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theme/themeOverride4.xml" ContentType="application/vnd.openxmlformats-officedocument.themeOverride+xml"/>
  <Override PartName="/ppt/theme/themeOverride5.xml" ContentType="application/vnd.openxmlformats-officedocument.themeOverrid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theme/themeOverride6.xml" ContentType="application/vnd.openxmlformats-officedocument.themeOverr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1.xml" ContentType="application/vnd.openxmlformats-officedocument.drawingml.chart+xml"/>
  <Override PartName="/ppt/drawings/drawing1.xml" ContentType="application/vnd.openxmlformats-officedocument.drawingml.chartshapes+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7.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8.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theme/themeOverride7.xml" ContentType="application/vnd.openxmlformats-officedocument.themeOverr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charts/chart3.xml" ContentType="application/vnd.openxmlformats-officedocument.drawingml.chart+xml"/>
  <Override PartName="/ppt/theme/themeOverride8.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4.xml" ContentType="application/vnd.openxmlformats-officedocument.drawingml.chart+xml"/>
  <Override PartName="/ppt/theme/themeOverride9.xml" ContentType="application/vnd.openxmlformats-officedocument.themeOverr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6.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charts/colors1.xml" ContentType="application/vnd.ms-office.chartcolorstyle+xml"/>
  <Override PartName="/ppt/charts/style1.xml" ContentType="application/vnd.ms-office.chartstyle+xml"/>
  <Override PartName="/ppt/charts/colors2.xml" ContentType="application/vnd.ms-office.chartcolorstyle+xml"/>
  <Override PartName="/ppt/charts/style2.xml" ContentType="application/vnd.ms-office.chartstyle+xml"/>
  <Override PartName="/ppt/charts/colors3.xml" ContentType="application/vnd.ms-office.chartcolorstyle+xml"/>
  <Override PartName="/ppt/charts/style3.xml" ContentType="application/vnd.ms-office.chartstyl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76" r:id="rId1"/>
    <p:sldMasterId id="2147483680" r:id="rId2"/>
    <p:sldMasterId id="2147483689" r:id="rId3"/>
  </p:sldMasterIdLst>
  <p:notesMasterIdLst>
    <p:notesMasterId r:id="rId26"/>
  </p:notesMasterIdLst>
  <p:handoutMasterIdLst>
    <p:handoutMasterId r:id="rId27"/>
  </p:handoutMasterIdLst>
  <p:sldIdLst>
    <p:sldId id="257" r:id="rId4"/>
    <p:sldId id="265" r:id="rId5"/>
    <p:sldId id="374" r:id="rId6"/>
    <p:sldId id="344" r:id="rId7"/>
    <p:sldId id="375" r:id="rId8"/>
    <p:sldId id="357" r:id="rId9"/>
    <p:sldId id="372" r:id="rId10"/>
    <p:sldId id="378" r:id="rId11"/>
    <p:sldId id="363" r:id="rId12"/>
    <p:sldId id="272" r:id="rId13"/>
    <p:sldId id="346" r:id="rId14"/>
    <p:sldId id="368" r:id="rId15"/>
    <p:sldId id="377" r:id="rId16"/>
    <p:sldId id="283" r:id="rId17"/>
    <p:sldId id="379" r:id="rId18"/>
    <p:sldId id="360" r:id="rId19"/>
    <p:sldId id="380" r:id="rId20"/>
    <p:sldId id="349" r:id="rId21"/>
    <p:sldId id="381" r:id="rId22"/>
    <p:sldId id="343" r:id="rId23"/>
    <p:sldId id="369" r:id="rId24"/>
    <p:sldId id="359" r:id="rId25"/>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2880">
          <p15:clr>
            <a:srgbClr val="A4A3A4"/>
          </p15:clr>
        </p15:guide>
        <p15:guide id="3" orient="horz" pos="226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6FF"/>
    <a:srgbClr val="AFD70E"/>
    <a:srgbClr val="18B844"/>
    <a:srgbClr val="128A33"/>
    <a:srgbClr val="88A945"/>
    <a:srgbClr val="0099FF"/>
    <a:srgbClr val="0070C0"/>
    <a:srgbClr val="54823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093" autoAdjust="0"/>
    <p:restoredTop sz="95501" autoAdjust="0"/>
  </p:normalViewPr>
  <p:slideViewPr>
    <p:cSldViewPr>
      <p:cViewPr varScale="1">
        <p:scale>
          <a:sx n="112" d="100"/>
          <a:sy n="112" d="100"/>
        </p:scale>
        <p:origin x="-1584" y="-78"/>
      </p:cViewPr>
      <p:guideLst>
        <p:guide orient="horz" pos="2160"/>
        <p:guide orient="horz" pos="2260"/>
        <p:guide pos="2880"/>
      </p:guideLst>
    </p:cSldViewPr>
  </p:slideViewPr>
  <p:outlineViewPr>
    <p:cViewPr>
      <p:scale>
        <a:sx n="33" d="100"/>
        <a:sy n="33" d="100"/>
      </p:scale>
      <p:origin x="0" y="0"/>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presProps" Target="pres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handoutMaster" Target="handoutMasters/handout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file:///C:\Users\wb456178\Desktop\EBA%202016%20Report%20ATM_updated.xls" TargetMode="External"/></Relationships>
</file>

<file path=ppt/charts/_rels/chart2.xml.rels><?xml version="1.0" encoding="UTF-8" standalone="yes"?>
<Relationships xmlns="http://schemas.openxmlformats.org/package/2006/relationships"><Relationship Id="rId3" Type="http://schemas.microsoft.com/office/2011/relationships/chartColorStyle" Target="colors1.xml"/><Relationship Id="rId2" Type="http://schemas.openxmlformats.org/officeDocument/2006/relationships/package" Target="../embeddings/Microsoft_Excel_Worksheet1.xlsx"/><Relationship Id="rId1" Type="http://schemas.openxmlformats.org/officeDocument/2006/relationships/themeOverride" Target="../theme/themeOverride7.xml"/><Relationship Id="rId4" Type="http://schemas.microsoft.com/office/2011/relationships/chartStyle" Target="style1.xml"/></Relationships>
</file>

<file path=ppt/charts/_rels/chart3.xml.rels><?xml version="1.0" encoding="UTF-8" standalone="yes"?>
<Relationships xmlns="http://schemas.openxmlformats.org/package/2006/relationships"><Relationship Id="rId3" Type="http://schemas.microsoft.com/office/2011/relationships/chartColorStyle" Target="colors2.xml"/><Relationship Id="rId2" Type="http://schemas.openxmlformats.org/officeDocument/2006/relationships/package" Target="../embeddings/Microsoft_Excel_Worksheet2.xlsx"/><Relationship Id="rId1" Type="http://schemas.openxmlformats.org/officeDocument/2006/relationships/themeOverride" Target="../theme/themeOverride8.xml"/><Relationship Id="rId4" Type="http://schemas.microsoft.com/office/2011/relationships/chartStyle" Target="style2.xml"/></Relationships>
</file>

<file path=ppt/charts/_rels/chart4.xml.rels><?xml version="1.0" encoding="UTF-8" standalone="yes"?>
<Relationships xmlns="http://schemas.openxmlformats.org/package/2006/relationships"><Relationship Id="rId3" Type="http://schemas.microsoft.com/office/2011/relationships/chartColorStyle" Target="colors3.xml"/><Relationship Id="rId2" Type="http://schemas.openxmlformats.org/officeDocument/2006/relationships/package" Target="../embeddings/Microsoft_Excel_Worksheet3.xlsx"/><Relationship Id="rId1" Type="http://schemas.openxmlformats.org/officeDocument/2006/relationships/themeOverride" Target="../theme/themeOverride9.xml"/><Relationship Id="rId4"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ja-JP" sz="1600" b="0" i="0" u="none" strike="noStrike" kern="1200" spc="0" baseline="0">
                <a:solidFill>
                  <a:schemeClr val="tx1">
                    <a:lumMod val="65000"/>
                    <a:lumOff val="35000"/>
                  </a:schemeClr>
                </a:solidFill>
                <a:latin typeface="+mn-lt"/>
                <a:ea typeface="+mn-ea"/>
                <a:cs typeface="+mn-cs"/>
              </a:defRPr>
            </a:pPr>
            <a:r>
              <a:rPr lang="en-US" sz="1600"/>
              <a:t>Agricultural Transformation EBA 40</a:t>
            </a:r>
          </a:p>
        </c:rich>
      </c:tx>
      <c:layout/>
      <c:overlay val="0"/>
      <c:spPr>
        <a:noFill/>
        <a:ln w="25400">
          <a:noFill/>
        </a:ln>
      </c:spPr>
    </c:title>
    <c:autoTitleDeleted val="0"/>
    <c:plotArea>
      <c:layout/>
      <c:scatterChart>
        <c:scatterStyle val="lineMarker"/>
        <c:varyColors val="0"/>
        <c:ser>
          <c:idx val="0"/>
          <c:order val="0"/>
          <c:spPr>
            <a:ln w="19050">
              <a:noFill/>
            </a:ln>
          </c:spPr>
          <c:marker>
            <c:symbol val="circle"/>
            <c:size val="5"/>
            <c:spPr>
              <a:solidFill>
                <a:schemeClr val="accent1"/>
              </a:solidFill>
              <a:ln w="9525">
                <a:solidFill>
                  <a:schemeClr val="accent1"/>
                </a:solidFill>
              </a:ln>
              <a:effectLst/>
            </c:spPr>
          </c:marker>
          <c:dLbls>
            <c:dLbl>
              <c:idx val="0"/>
              <c:layout/>
              <c:tx>
                <c:rich>
                  <a:bodyPr wrap="square" lIns="38100" tIns="19050" rIns="38100" bIns="19050" anchor="ctr">
                    <a:spAutoFit/>
                  </a:bodyPr>
                  <a:lstStyle/>
                  <a:p>
                    <a:pPr>
                      <a:defRPr lang="ja-JP"/>
                    </a:pPr>
                    <a:r>
                      <a:rPr lang="en-US"/>
                      <a:t>Bangladesh</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1"/>
              <c:layout/>
              <c:tx>
                <c:rich>
                  <a:bodyPr wrap="square" lIns="38100" tIns="19050" rIns="38100" bIns="19050" anchor="ctr">
                    <a:spAutoFit/>
                  </a:bodyPr>
                  <a:lstStyle/>
                  <a:p>
                    <a:pPr>
                      <a:defRPr lang="ja-JP"/>
                    </a:pPr>
                    <a:r>
                      <a:rPr lang="en-US"/>
                      <a:t>Bolivia</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2"/>
              <c:layout>
                <c:manualLayout>
                  <c:x val="-2.7777777777777922E-3"/>
                  <c:y val="3.9682539682539689E-3"/>
                </c:manualLayout>
              </c:layout>
              <c:tx>
                <c:rich>
                  <a:bodyPr wrap="square" lIns="38100" tIns="19050" rIns="38100" bIns="19050" anchor="ctr">
                    <a:spAutoFit/>
                  </a:bodyPr>
                  <a:lstStyle/>
                  <a:p>
                    <a:pPr>
                      <a:defRPr lang="ja-JP"/>
                    </a:pPr>
                    <a:r>
                      <a:rPr lang="en-US"/>
                      <a:t>Bosnia and Herzegovina</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3"/>
              <c:layout>
                <c:manualLayout>
                  <c:x val="-1.0185067526416004E-16"/>
                  <c:y val="1.5873015873015876E-2"/>
                </c:manualLayout>
              </c:layout>
              <c:tx>
                <c:rich>
                  <a:bodyPr wrap="square" lIns="38100" tIns="19050" rIns="38100" bIns="19050" anchor="ctr">
                    <a:spAutoFit/>
                  </a:bodyPr>
                  <a:lstStyle/>
                  <a:p>
                    <a:pPr>
                      <a:defRPr lang="ja-JP"/>
                    </a:pPr>
                    <a:r>
                      <a:rPr lang="en-US"/>
                      <a:t>Burkina Faso</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4"/>
              <c:layout/>
              <c:tx>
                <c:rich>
                  <a:bodyPr wrap="square" lIns="38100" tIns="19050" rIns="38100" bIns="19050" anchor="ctr">
                    <a:spAutoFit/>
                  </a:bodyPr>
                  <a:lstStyle/>
                  <a:p>
                    <a:pPr>
                      <a:defRPr lang="ja-JP"/>
                    </a:pPr>
                    <a:r>
                      <a:rPr lang="en-US"/>
                      <a:t>Burundi</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5"/>
              <c:layout>
                <c:manualLayout>
                  <c:x val="-7.9166666666666691E-2"/>
                  <c:y val="-5.1587301587301584E-2"/>
                </c:manualLayout>
              </c:layout>
              <c:tx>
                <c:rich>
                  <a:bodyPr wrap="square" lIns="38100" tIns="19050" rIns="38100" bIns="19050" anchor="ctr">
                    <a:spAutoFit/>
                  </a:bodyPr>
                  <a:lstStyle/>
                  <a:p>
                    <a:pPr>
                      <a:defRPr lang="ja-JP"/>
                    </a:pPr>
                    <a:r>
                      <a:rPr lang="en-US"/>
                      <a:t>Cambodia</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6"/>
              <c:layout/>
              <c:tx>
                <c:rich>
                  <a:bodyPr wrap="square" lIns="38100" tIns="19050" rIns="38100" bIns="19050" anchor="ctr">
                    <a:spAutoFit/>
                  </a:bodyPr>
                  <a:lstStyle/>
                  <a:p>
                    <a:pPr>
                      <a:defRPr lang="ja-JP"/>
                    </a:pPr>
                    <a:r>
                      <a:rPr lang="en-US"/>
                      <a:t>Chile</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7"/>
              <c:layout/>
              <c:tx>
                <c:rich>
                  <a:bodyPr wrap="square" lIns="38100" tIns="19050" rIns="38100" bIns="19050" anchor="ctr">
                    <a:spAutoFit/>
                  </a:bodyPr>
                  <a:lstStyle/>
                  <a:p>
                    <a:pPr>
                      <a:defRPr lang="ja-JP"/>
                    </a:pPr>
                    <a:r>
                      <a:rPr lang="en-US"/>
                      <a:t>Colombia</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8"/>
              <c:layout/>
              <c:tx>
                <c:rich>
                  <a:bodyPr wrap="square" lIns="38100" tIns="19050" rIns="38100" bIns="19050" anchor="ctr">
                    <a:spAutoFit/>
                  </a:bodyPr>
                  <a:lstStyle/>
                  <a:p>
                    <a:pPr>
                      <a:defRPr lang="ja-JP"/>
                    </a:pPr>
                    <a:r>
                      <a:rPr lang="en-US"/>
                      <a:t>Côte d'Ivoire</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9"/>
              <c:layout/>
              <c:tx>
                <c:rich>
                  <a:bodyPr wrap="square" lIns="38100" tIns="19050" rIns="38100" bIns="19050" anchor="ctr">
                    <a:spAutoFit/>
                  </a:bodyPr>
                  <a:lstStyle/>
                  <a:p>
                    <a:pPr>
                      <a:defRPr lang="ja-JP"/>
                    </a:pPr>
                    <a:r>
                      <a:rPr lang="en-US"/>
                      <a:t>Denmark</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10"/>
              <c:layout/>
              <c:tx>
                <c:rich>
                  <a:bodyPr wrap="square" lIns="38100" tIns="19050" rIns="38100" bIns="19050" anchor="ctr">
                    <a:spAutoFit/>
                  </a:bodyPr>
                  <a:lstStyle/>
                  <a:p>
                    <a:pPr>
                      <a:defRPr lang="ja-JP"/>
                    </a:pPr>
                    <a:r>
                      <a:rPr lang="en-US"/>
                      <a:t>Ethiopia</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11"/>
              <c:layout>
                <c:manualLayout>
                  <c:x val="-2.546266881604001E-17"/>
                  <c:y val="-9.9206349206349236E-3"/>
                </c:manualLayout>
              </c:layout>
              <c:tx>
                <c:rich>
                  <a:bodyPr wrap="square" lIns="38100" tIns="19050" rIns="38100" bIns="19050" anchor="ctr">
                    <a:spAutoFit/>
                  </a:bodyPr>
                  <a:lstStyle/>
                  <a:p>
                    <a:pPr>
                      <a:defRPr lang="ja-JP"/>
                    </a:pPr>
                    <a:r>
                      <a:rPr lang="en-US"/>
                      <a:t>Georgia</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12"/>
              <c:layout/>
              <c:tx>
                <c:rich>
                  <a:bodyPr wrap="square" lIns="38100" tIns="19050" rIns="38100" bIns="19050" anchor="ctr">
                    <a:spAutoFit/>
                  </a:bodyPr>
                  <a:lstStyle/>
                  <a:p>
                    <a:pPr>
                      <a:defRPr lang="ja-JP"/>
                    </a:pPr>
                    <a:r>
                      <a:rPr lang="en-US"/>
                      <a:t>Ghana</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13"/>
              <c:layout>
                <c:manualLayout>
                  <c:x val="8.3333333333333367E-3"/>
                  <c:y val="2.3809523809523666E-2"/>
                </c:manualLayout>
              </c:layout>
              <c:tx>
                <c:rich>
                  <a:bodyPr wrap="square" lIns="38100" tIns="19050" rIns="38100" bIns="19050" anchor="ctr">
                    <a:spAutoFit/>
                  </a:bodyPr>
                  <a:lstStyle/>
                  <a:p>
                    <a:pPr>
                      <a:defRPr lang="ja-JP"/>
                    </a:pPr>
                    <a:r>
                      <a:rPr lang="en-US"/>
                      <a:t>Greece</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14"/>
              <c:layout>
                <c:manualLayout>
                  <c:x val="-1.9444444444444445E-2"/>
                  <c:y val="2.3809523809523815E-2"/>
                </c:manualLayout>
              </c:layout>
              <c:tx>
                <c:rich>
                  <a:bodyPr wrap="square" lIns="38100" tIns="19050" rIns="38100" bIns="19050" anchor="ctr">
                    <a:spAutoFit/>
                  </a:bodyPr>
                  <a:lstStyle/>
                  <a:p>
                    <a:pPr>
                      <a:defRPr lang="ja-JP"/>
                    </a:pPr>
                    <a:r>
                      <a:rPr lang="en-US"/>
                      <a:t>Guatemala</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15"/>
              <c:layout>
                <c:manualLayout>
                  <c:x val="-4.1666666666666918E-3"/>
                  <c:y val="-2.1825396825396831E-2"/>
                </c:manualLayout>
              </c:layout>
              <c:tx>
                <c:rich>
                  <a:bodyPr wrap="square" lIns="38100" tIns="19050" rIns="38100" bIns="19050" anchor="ctr">
                    <a:spAutoFit/>
                  </a:bodyPr>
                  <a:lstStyle/>
                  <a:p>
                    <a:pPr>
                      <a:defRPr lang="ja-JP"/>
                    </a:pPr>
                    <a:r>
                      <a:rPr lang="en-US"/>
                      <a:t>Jordan</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16"/>
              <c:layout/>
              <c:tx>
                <c:rich>
                  <a:bodyPr wrap="square" lIns="38100" tIns="19050" rIns="38100" bIns="19050" anchor="ctr">
                    <a:spAutoFit/>
                  </a:bodyPr>
                  <a:lstStyle/>
                  <a:p>
                    <a:pPr>
                      <a:defRPr lang="ja-JP"/>
                    </a:pPr>
                    <a:r>
                      <a:rPr lang="en-US"/>
                      <a:t>Kenya</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17"/>
              <c:layout>
                <c:manualLayout>
                  <c:x val="-2.3611111111111149E-2"/>
                  <c:y val="-2.9761904761904767E-2"/>
                </c:manualLayout>
              </c:layout>
              <c:tx>
                <c:rich>
                  <a:bodyPr wrap="square" lIns="38100" tIns="19050" rIns="38100" bIns="19050" anchor="ctr">
                    <a:spAutoFit/>
                  </a:bodyPr>
                  <a:lstStyle/>
                  <a:p>
                    <a:pPr>
                      <a:defRPr lang="ja-JP"/>
                    </a:pPr>
                    <a:r>
                      <a:rPr lang="en-US"/>
                      <a:t>Kyrgyzstan</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18"/>
              <c:layout/>
              <c:tx>
                <c:rich>
                  <a:bodyPr wrap="square" lIns="38100" tIns="19050" rIns="38100" bIns="19050" anchor="ctr">
                    <a:spAutoFit/>
                  </a:bodyPr>
                  <a:lstStyle/>
                  <a:p>
                    <a:pPr>
                      <a:defRPr lang="ja-JP"/>
                    </a:pPr>
                    <a:r>
                      <a:rPr lang="en-US"/>
                      <a:t>Lao PDR</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19"/>
              <c:layout/>
              <c:tx>
                <c:rich>
                  <a:bodyPr wrap="square" lIns="38100" tIns="19050" rIns="38100" bIns="19050" anchor="ctr">
                    <a:spAutoFit/>
                  </a:bodyPr>
                  <a:lstStyle/>
                  <a:p>
                    <a:pPr>
                      <a:defRPr lang="ja-JP"/>
                    </a:pPr>
                    <a:r>
                      <a:rPr lang="en-US"/>
                      <a:t>Mali</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20"/>
              <c:layout/>
              <c:tx>
                <c:rich>
                  <a:bodyPr wrap="square" lIns="38100" tIns="19050" rIns="38100" bIns="19050" anchor="ctr">
                    <a:spAutoFit/>
                  </a:bodyPr>
                  <a:lstStyle/>
                  <a:p>
                    <a:pPr>
                      <a:defRPr lang="ja-JP"/>
                    </a:pPr>
                    <a:r>
                      <a:rPr lang="en-US"/>
                      <a:t>Morocco</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21"/>
              <c:layout/>
              <c:tx>
                <c:rich>
                  <a:bodyPr wrap="square" lIns="38100" tIns="19050" rIns="38100" bIns="19050" anchor="ctr">
                    <a:spAutoFit/>
                  </a:bodyPr>
                  <a:lstStyle/>
                  <a:p>
                    <a:pPr>
                      <a:defRPr lang="ja-JP"/>
                    </a:pPr>
                    <a:r>
                      <a:rPr lang="en-US"/>
                      <a:t>Mozambique</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22"/>
              <c:layout>
                <c:manualLayout>
                  <c:x val="-1.2500000000000002E-2"/>
                  <c:y val="-4.761904761904763E-2"/>
                </c:manualLayout>
              </c:layout>
              <c:tx>
                <c:rich>
                  <a:bodyPr wrap="square" lIns="38100" tIns="19050" rIns="38100" bIns="19050" anchor="ctr">
                    <a:spAutoFit/>
                  </a:bodyPr>
                  <a:lstStyle/>
                  <a:p>
                    <a:pPr>
                      <a:defRPr lang="ja-JP"/>
                    </a:pPr>
                    <a:r>
                      <a:rPr lang="en-US"/>
                      <a:t>Myanmar</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23"/>
              <c:layout/>
              <c:tx>
                <c:rich>
                  <a:bodyPr wrap="square" lIns="38100" tIns="19050" rIns="38100" bIns="19050" anchor="ctr">
                    <a:spAutoFit/>
                  </a:bodyPr>
                  <a:lstStyle/>
                  <a:p>
                    <a:pPr>
                      <a:defRPr lang="ja-JP"/>
                    </a:pPr>
                    <a:r>
                      <a:rPr lang="en-US"/>
                      <a:t>Nepal</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24"/>
              <c:layout>
                <c:manualLayout>
                  <c:x val="-5.5555555555555558E-3"/>
                  <c:y val="1.1904761904761908E-2"/>
                </c:manualLayout>
              </c:layout>
              <c:tx>
                <c:rich>
                  <a:bodyPr wrap="square" lIns="38100" tIns="19050" rIns="38100" bIns="19050" anchor="ctr">
                    <a:spAutoFit/>
                  </a:bodyPr>
                  <a:lstStyle/>
                  <a:p>
                    <a:pPr>
                      <a:defRPr lang="ja-JP"/>
                    </a:pPr>
                    <a:r>
                      <a:rPr lang="en-US"/>
                      <a:t>Nicaragua</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25"/>
              <c:layout/>
              <c:tx>
                <c:rich>
                  <a:bodyPr wrap="square" lIns="38100" tIns="19050" rIns="38100" bIns="19050" anchor="ctr">
                    <a:spAutoFit/>
                  </a:bodyPr>
                  <a:lstStyle/>
                  <a:p>
                    <a:pPr>
                      <a:defRPr lang="ja-JP"/>
                    </a:pPr>
                    <a:r>
                      <a:rPr lang="en-US"/>
                      <a:t>Niger</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26"/>
              <c:layout>
                <c:manualLayout>
                  <c:x val="-8.3333333333333367E-3"/>
                  <c:y val="-2.3809523809523815E-2"/>
                </c:manualLayout>
              </c:layout>
              <c:tx>
                <c:rich>
                  <a:bodyPr wrap="square" lIns="38100" tIns="19050" rIns="38100" bIns="19050" anchor="ctr">
                    <a:spAutoFit/>
                  </a:bodyPr>
                  <a:lstStyle/>
                  <a:p>
                    <a:pPr>
                      <a:defRPr lang="ja-JP"/>
                    </a:pPr>
                    <a:r>
                      <a:rPr lang="en-US"/>
                      <a:t>Philippines</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27"/>
              <c:layout/>
              <c:tx>
                <c:rich>
                  <a:bodyPr wrap="square" lIns="38100" tIns="19050" rIns="38100" bIns="19050" anchor="ctr">
                    <a:spAutoFit/>
                  </a:bodyPr>
                  <a:lstStyle/>
                  <a:p>
                    <a:pPr>
                      <a:defRPr lang="ja-JP"/>
                    </a:pPr>
                    <a:r>
                      <a:rPr lang="en-US"/>
                      <a:t>Poland</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28"/>
              <c:layout>
                <c:manualLayout>
                  <c:x val="-2.5000000000000005E-2"/>
                  <c:y val="1.587301587301573E-2"/>
                </c:manualLayout>
              </c:layout>
              <c:tx>
                <c:rich>
                  <a:bodyPr wrap="square" lIns="38100" tIns="19050" rIns="38100" bIns="19050" anchor="ctr">
                    <a:spAutoFit/>
                  </a:bodyPr>
                  <a:lstStyle/>
                  <a:p>
                    <a:pPr>
                      <a:defRPr lang="ja-JP"/>
                    </a:pPr>
                    <a:r>
                      <a:rPr lang="en-US"/>
                      <a:t>Russia</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29"/>
              <c:layout>
                <c:manualLayout>
                  <c:x val="-4.3055555555555555E-2"/>
                  <c:y val="1.3888888888888893E-2"/>
                </c:manualLayout>
              </c:layout>
              <c:tx>
                <c:rich>
                  <a:bodyPr wrap="square" lIns="38100" tIns="19050" rIns="38100" bIns="19050" anchor="ctr">
                    <a:spAutoFit/>
                  </a:bodyPr>
                  <a:lstStyle/>
                  <a:p>
                    <a:pPr>
                      <a:defRPr lang="ja-JP"/>
                    </a:pPr>
                    <a:r>
                      <a:rPr lang="en-US"/>
                      <a:t>Rwanda</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30"/>
              <c:layout>
                <c:manualLayout>
                  <c:x val="-4.0277777777777773E-2"/>
                  <c:y val="-2.1825396825396831E-2"/>
                </c:manualLayout>
              </c:layout>
              <c:tx>
                <c:rich>
                  <a:bodyPr wrap="square" lIns="38100" tIns="19050" rIns="38100" bIns="19050" anchor="ctr">
                    <a:spAutoFit/>
                  </a:bodyPr>
                  <a:lstStyle/>
                  <a:p>
                    <a:pPr>
                      <a:defRPr lang="ja-JP"/>
                    </a:pPr>
                    <a:r>
                      <a:rPr lang="en-US"/>
                      <a:t>Spain</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31"/>
              <c:layout>
                <c:manualLayout>
                  <c:x val="8.3333333333332864E-3"/>
                  <c:y val="-3.9682539682539689E-3"/>
                </c:manualLayout>
              </c:layout>
              <c:tx>
                <c:rich>
                  <a:bodyPr wrap="square" lIns="38100" tIns="19050" rIns="38100" bIns="19050" anchor="ctr">
                    <a:spAutoFit/>
                  </a:bodyPr>
                  <a:lstStyle/>
                  <a:p>
                    <a:pPr>
                      <a:defRPr lang="ja-JP"/>
                    </a:pPr>
                    <a:r>
                      <a:rPr lang="en-US"/>
                      <a:t>Sri Lanka</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32"/>
              <c:layout>
                <c:manualLayout>
                  <c:x val="8.3333333333333367E-3"/>
                  <c:y val="0"/>
                </c:manualLayout>
              </c:layout>
              <c:tx>
                <c:rich>
                  <a:bodyPr wrap="square" lIns="38100" tIns="19050" rIns="38100" bIns="19050" anchor="ctr">
                    <a:spAutoFit/>
                  </a:bodyPr>
                  <a:lstStyle/>
                  <a:p>
                    <a:pPr>
                      <a:defRPr lang="ja-JP"/>
                    </a:pPr>
                    <a:r>
                      <a:rPr lang="en-US"/>
                      <a:t>Sudan</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33"/>
              <c:layout>
                <c:manualLayout>
                  <c:x val="6.9444444444444467E-3"/>
                  <c:y val="1.1904761904761908E-2"/>
                </c:manualLayout>
              </c:layout>
              <c:tx>
                <c:rich>
                  <a:bodyPr wrap="square" lIns="38100" tIns="19050" rIns="38100" bIns="19050" anchor="ctr">
                    <a:spAutoFit/>
                  </a:bodyPr>
                  <a:lstStyle/>
                  <a:p>
                    <a:pPr>
                      <a:defRPr lang="ja-JP"/>
                    </a:pPr>
                    <a:r>
                      <a:rPr lang="en-US"/>
                      <a:t>Tajikistan</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34"/>
              <c:layout/>
              <c:tx>
                <c:rich>
                  <a:bodyPr wrap="square" lIns="38100" tIns="19050" rIns="38100" bIns="19050" anchor="ctr">
                    <a:spAutoFit/>
                  </a:bodyPr>
                  <a:lstStyle/>
                  <a:p>
                    <a:pPr>
                      <a:defRPr lang="ja-JP"/>
                    </a:pPr>
                    <a:r>
                      <a:rPr lang="en-US"/>
                      <a:t>Turkey</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35"/>
              <c:layout/>
              <c:tx>
                <c:rich>
                  <a:bodyPr wrap="square" lIns="38100" tIns="19050" rIns="38100" bIns="19050" anchor="ctr">
                    <a:spAutoFit/>
                  </a:bodyPr>
                  <a:lstStyle/>
                  <a:p>
                    <a:pPr>
                      <a:defRPr lang="ja-JP"/>
                    </a:pPr>
                    <a:r>
                      <a:rPr lang="en-US"/>
                      <a:t>Uganda</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36"/>
              <c:layout>
                <c:manualLayout>
                  <c:x val="-1.3888888888888894E-3"/>
                  <c:y val="-1.785714285714286E-2"/>
                </c:manualLayout>
              </c:layout>
              <c:tx>
                <c:rich>
                  <a:bodyPr wrap="square" lIns="38100" tIns="19050" rIns="38100" bIns="19050" anchor="ctr">
                    <a:spAutoFit/>
                  </a:bodyPr>
                  <a:lstStyle/>
                  <a:p>
                    <a:pPr>
                      <a:defRPr lang="ja-JP"/>
                    </a:pPr>
                    <a:r>
                      <a:rPr lang="en-US"/>
                      <a:t>Ukraine</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dLbl>
              <c:idx val="37"/>
              <c:layout/>
              <c:tx>
                <c:rich>
                  <a:bodyPr wrap="square" lIns="38100" tIns="19050" rIns="38100" bIns="19050" anchor="ctr">
                    <a:spAutoFit/>
                  </a:bodyPr>
                  <a:lstStyle/>
                  <a:p>
                    <a:pPr>
                      <a:defRPr lang="ja-JP"/>
                    </a:pPr>
                    <a:r>
                      <a:rPr lang="en-US"/>
                      <a:t>Tanzania</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38"/>
              <c:layout/>
              <c:tx>
                <c:rich>
                  <a:bodyPr wrap="square" lIns="38100" tIns="19050" rIns="38100" bIns="19050" anchor="ctr">
                    <a:spAutoFit/>
                  </a:bodyPr>
                  <a:lstStyle/>
                  <a:p>
                    <a:pPr>
                      <a:defRPr lang="ja-JP"/>
                    </a:pPr>
                    <a:r>
                      <a:rPr lang="en-US"/>
                      <a:t>Vietnam</a:t>
                    </a:r>
                  </a:p>
                </c:rich>
              </c:tx>
              <c:spPr>
                <a:noFill/>
                <a:ln w="25400">
                  <a:noFill/>
                </a:ln>
              </c:spPr>
              <c:showLegendKey val="0"/>
              <c:showVal val="0"/>
              <c:showCatName val="0"/>
              <c:showSerName val="0"/>
              <c:showPercent val="0"/>
              <c:showBubbleSize val="0"/>
              <c:extLst>
                <c:ext xmlns:c15="http://schemas.microsoft.com/office/drawing/2012/chart" uri="{CE6537A1-D6FC-4f65-9D91-7224C49458BB}">
                  <c15:layout/>
                </c:ext>
              </c:extLst>
            </c:dLbl>
            <c:dLbl>
              <c:idx val="39"/>
              <c:layout>
                <c:manualLayout>
                  <c:x val="2.7777777777777796E-3"/>
                  <c:y val="1.785714285714286E-2"/>
                </c:manualLayout>
              </c:layout>
              <c:tx>
                <c:rich>
                  <a:bodyPr wrap="square" lIns="38100" tIns="19050" rIns="38100" bIns="19050" anchor="ctr">
                    <a:spAutoFit/>
                  </a:bodyPr>
                  <a:lstStyle/>
                  <a:p>
                    <a:pPr>
                      <a:defRPr lang="ja-JP"/>
                    </a:pPr>
                    <a:r>
                      <a:rPr lang="en-US"/>
                      <a:t>Zambia</a:t>
                    </a:r>
                  </a:p>
                </c:rich>
              </c:tx>
              <c:spPr>
                <a:noFill/>
                <a:ln w="25400">
                  <a:noFill/>
                </a:ln>
              </c:spPr>
              <c:dLblPos val="r"/>
              <c:showLegendKey val="0"/>
              <c:showVal val="0"/>
              <c:showCatName val="0"/>
              <c:showSerName val="0"/>
              <c:showPercent val="0"/>
              <c:showBubbleSize val="0"/>
              <c:extLst>
                <c:ext xmlns:c15="http://schemas.microsoft.com/office/drawing/2012/chart" uri="{CE6537A1-D6FC-4f65-9D91-7224C49458BB}">
                  <c15:layout/>
                </c:ext>
              </c:extLst>
            </c:dLbl>
            <c:spPr>
              <a:noFill/>
              <a:ln>
                <a:noFill/>
              </a:ln>
              <a:effectLst/>
            </c:spPr>
            <c:txPr>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'ATM 40'!$C$2:$C$41</c:f>
              <c:numCache>
                <c:formatCode>0</c:formatCode>
                <c:ptCount val="40"/>
                <c:pt idx="0">
                  <c:v>42.509254362771003</c:v>
                </c:pt>
                <c:pt idx="1">
                  <c:v>40.284804197114468</c:v>
                </c:pt>
                <c:pt idx="2">
                  <c:v>1.8200728029121163</c:v>
                </c:pt>
                <c:pt idx="3">
                  <c:v>91.994884910485922</c:v>
                </c:pt>
                <c:pt idx="4">
                  <c:v>88.7</c:v>
                </c:pt>
                <c:pt idx="5">
                  <c:v>64.642900596179572</c:v>
                </c:pt>
                <c:pt idx="6">
                  <c:v>12.569024454378122</c:v>
                </c:pt>
                <c:pt idx="7">
                  <c:v>13.572127617929146</c:v>
                </c:pt>
                <c:pt idx="8">
                  <c:v>34.798769546270194</c:v>
                </c:pt>
                <c:pt idx="9">
                  <c:v>2.2505878401074915</c:v>
                </c:pt>
                <c:pt idx="10">
                  <c:v>75.707482850489811</c:v>
                </c:pt>
                <c:pt idx="11">
                  <c:v>13.868003341687551</c:v>
                </c:pt>
                <c:pt idx="12">
                  <c:v>53.63110008271299</c:v>
                </c:pt>
                <c:pt idx="13">
                  <c:v>10.821256038647347</c:v>
                </c:pt>
                <c:pt idx="14">
                  <c:v>37.166638355699</c:v>
                </c:pt>
                <c:pt idx="15">
                  <c:v>5.6026365348399247</c:v>
                </c:pt>
                <c:pt idx="16">
                  <c:v>69.033386791077405</c:v>
                </c:pt>
                <c:pt idx="17">
                  <c:v>19.444444444444446</c:v>
                </c:pt>
                <c:pt idx="18">
                  <c:v>74.376925231027712</c:v>
                </c:pt>
                <c:pt idx="19">
                  <c:v>72.938018545632005</c:v>
                </c:pt>
                <c:pt idx="20">
                  <c:v>23.470954189221942</c:v>
                </c:pt>
                <c:pt idx="21">
                  <c:v>79.745989304812852</c:v>
                </c:pt>
                <c:pt idx="22">
                  <c:v>66.092970378323741</c:v>
                </c:pt>
                <c:pt idx="23">
                  <c:v>92.919284678588696</c:v>
                </c:pt>
                <c:pt idx="24">
                  <c:v>13.130535232961112</c:v>
                </c:pt>
                <c:pt idx="25">
                  <c:v>81.961382113821102</c:v>
                </c:pt>
                <c:pt idx="26">
                  <c:v>31.976567076742821</c:v>
                </c:pt>
                <c:pt idx="27">
                  <c:v>15.824329034506796</c:v>
                </c:pt>
                <c:pt idx="28">
                  <c:v>7.4528642077065728</c:v>
                </c:pt>
                <c:pt idx="29">
                  <c:v>88.899133321040026</c:v>
                </c:pt>
                <c:pt idx="30">
                  <c:v>3.8222031350654921</c:v>
                </c:pt>
                <c:pt idx="31">
                  <c:v>41.564766839378237</c:v>
                </c:pt>
                <c:pt idx="32">
                  <c:v>48.612231725028238</c:v>
                </c:pt>
                <c:pt idx="33">
                  <c:v>25.577416595380669</c:v>
                </c:pt>
                <c:pt idx="34">
                  <c:v>30.399810740477882</c:v>
                </c:pt>
                <c:pt idx="35">
                  <c:v>72.970385880945273</c:v>
                </c:pt>
                <c:pt idx="36">
                  <c:v>9.3809746356799959</c:v>
                </c:pt>
                <c:pt idx="37">
                  <c:v>74.350557244174269</c:v>
                </c:pt>
                <c:pt idx="38">
                  <c:v>61.864202490960224</c:v>
                </c:pt>
                <c:pt idx="39">
                  <c:v>61.367580701145435</c:v>
                </c:pt>
              </c:numCache>
            </c:numRef>
          </c:xVal>
          <c:yVal>
            <c:numRef>
              <c:f>'ATM 40'!$D$2:$D$41</c:f>
              <c:numCache>
                <c:formatCode>0</c:formatCode>
                <c:ptCount val="40"/>
                <c:pt idx="0">
                  <c:v>16.276063709166699</c:v>
                </c:pt>
                <c:pt idx="1">
                  <c:v>12.639678800679498</c:v>
                </c:pt>
                <c:pt idx="2">
                  <c:v>8.1984510048028199</c:v>
                </c:pt>
                <c:pt idx="3">
                  <c:v>34.284781809101496</c:v>
                </c:pt>
                <c:pt idx="4">
                  <c:v>38.116689783496582</c:v>
                </c:pt>
                <c:pt idx="5">
                  <c:v>33.541531922636395</c:v>
                </c:pt>
                <c:pt idx="6">
                  <c:v>3.4381673101291197</c:v>
                </c:pt>
                <c:pt idx="7">
                  <c:v>6.0532496466176706</c:v>
                </c:pt>
                <c:pt idx="8">
                  <c:v>29.177188715199804</c:v>
                </c:pt>
                <c:pt idx="9">
                  <c:v>1.4106158268581701</c:v>
                </c:pt>
                <c:pt idx="10">
                  <c:v>45.482482020393896</c:v>
                </c:pt>
                <c:pt idx="11">
                  <c:v>9.1725707913254517</c:v>
                </c:pt>
                <c:pt idx="12">
                  <c:v>21.959620991821996</c:v>
                </c:pt>
                <c:pt idx="13">
                  <c:v>3.8033187163643603</c:v>
                </c:pt>
                <c:pt idx="14">
                  <c:v>10.9533242234534</c:v>
                </c:pt>
                <c:pt idx="15">
                  <c:v>3.2157050040100597</c:v>
                </c:pt>
                <c:pt idx="16">
                  <c:v>28.684390224308405</c:v>
                </c:pt>
                <c:pt idx="17">
                  <c:v>17.092342724466295</c:v>
                </c:pt>
                <c:pt idx="18">
                  <c:v>24.125652133049897</c:v>
                </c:pt>
                <c:pt idx="19">
                  <c:v>38.171551718528207</c:v>
                </c:pt>
                <c:pt idx="20">
                  <c:v>15.8146203906109</c:v>
                </c:pt>
                <c:pt idx="21">
                  <c:v>28.992589049924995</c:v>
                </c:pt>
                <c:pt idx="22">
                  <c:v>33.226171247227406</c:v>
                </c:pt>
                <c:pt idx="23">
                  <c:v>34.742063231511807</c:v>
                </c:pt>
                <c:pt idx="24">
                  <c:v>16.916940001359297</c:v>
                </c:pt>
                <c:pt idx="25">
                  <c:v>39.558253121211493</c:v>
                </c:pt>
                <c:pt idx="26">
                  <c:v>11.229675278854801</c:v>
                </c:pt>
                <c:pt idx="27">
                  <c:v>3.3027324106776996</c:v>
                </c:pt>
                <c:pt idx="28">
                  <c:v>3.9497729047818297</c:v>
                </c:pt>
                <c:pt idx="29">
                  <c:v>34.730538922155723</c:v>
                </c:pt>
                <c:pt idx="30">
                  <c:v>2.7729581802683696</c:v>
                </c:pt>
                <c:pt idx="31">
                  <c:v>10.759625085501</c:v>
                </c:pt>
                <c:pt idx="32">
                  <c:v>42.648439129038103</c:v>
                </c:pt>
                <c:pt idx="33">
                  <c:v>24.250722008398498</c:v>
                </c:pt>
                <c:pt idx="34">
                  <c:v>8.3361404799877015</c:v>
                </c:pt>
                <c:pt idx="35">
                  <c:v>26.799443161324994</c:v>
                </c:pt>
                <c:pt idx="36">
                  <c:v>9.9874973368341795</c:v>
                </c:pt>
                <c:pt idx="37">
                  <c:v>33.406802433538097</c:v>
                </c:pt>
                <c:pt idx="38">
                  <c:v>18.379772565636298</c:v>
                </c:pt>
                <c:pt idx="39">
                  <c:v>17.5339461983456</c:v>
                </c:pt>
              </c:numCache>
            </c:numRef>
          </c:yVal>
          <c:smooth val="0"/>
        </c:ser>
        <c:dLbls>
          <c:showLegendKey val="0"/>
          <c:showVal val="0"/>
          <c:showCatName val="0"/>
          <c:showSerName val="0"/>
          <c:showPercent val="0"/>
          <c:showBubbleSize val="0"/>
        </c:dLbls>
        <c:axId val="43268736"/>
        <c:axId val="43287296"/>
      </c:scatterChart>
      <c:valAx>
        <c:axId val="43268736"/>
        <c:scaling>
          <c:orientation val="minMax"/>
        </c:scaling>
        <c:delete val="0"/>
        <c:axPos val="b"/>
        <c:majorGridlines>
          <c:spPr>
            <a:ln w="9525" cap="flat" cmpd="sng" algn="ctr">
              <a:solidFill>
                <a:schemeClr val="tx1">
                  <a:lumMod val="15000"/>
                  <a:lumOff val="85000"/>
                </a:schemeClr>
              </a:solidFill>
              <a:round/>
            </a:ln>
            <a:effectLst/>
          </c:spPr>
        </c:majorGridlines>
        <c:title>
          <c:tx>
            <c:rich>
              <a:bodyPr/>
              <a:lstStyle/>
              <a:p>
                <a:pPr>
                  <a:defRPr lang="ja-JP" sz="1000"/>
                </a:pPr>
                <a:r>
                  <a:rPr lang="en-US" sz="1000" b="1" i="0" baseline="0">
                    <a:effectLst/>
                  </a:rPr>
                  <a:t>Economically active population in agriculture (as percentage of total economically active population)</a:t>
                </a:r>
                <a:endParaRPr lang="en-US" sz="1000">
                  <a:effectLst/>
                </a:endParaRPr>
              </a:p>
            </c:rich>
          </c:tx>
          <c:layout/>
          <c:overlay val="0"/>
        </c:title>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0" vert="horz"/>
          <a:lstStyle/>
          <a:p>
            <a:pPr>
              <a:defRPr lang="ja-JP" sz="900" b="0" i="0" u="none" strike="noStrike" baseline="0">
                <a:solidFill>
                  <a:srgbClr val="333333"/>
                </a:solidFill>
                <a:latin typeface="Calibri"/>
                <a:ea typeface="Calibri"/>
                <a:cs typeface="Calibri"/>
              </a:defRPr>
            </a:pPr>
            <a:endParaRPr lang="en-US"/>
          </a:p>
        </c:txPr>
        <c:crossAx val="43287296"/>
        <c:crosses val="autoZero"/>
        <c:crossBetween val="midCat"/>
      </c:valAx>
      <c:valAx>
        <c:axId val="43287296"/>
        <c:scaling>
          <c:orientation val="minMax"/>
          <c:max val="7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lang="ja-JP" sz="1000" b="0" i="0" u="none" strike="noStrike" kern="1200" baseline="0">
                    <a:solidFill>
                      <a:schemeClr val="tx1">
                        <a:lumMod val="65000"/>
                        <a:lumOff val="35000"/>
                      </a:schemeClr>
                    </a:solidFill>
                    <a:latin typeface="+mn-lt"/>
                    <a:ea typeface="+mn-ea"/>
                    <a:cs typeface="+mn-cs"/>
                  </a:defRPr>
                </a:pPr>
                <a:r>
                  <a:rPr lang="en-US" sz="1000" b="1" i="0" baseline="0">
                    <a:solidFill>
                      <a:schemeClr val="tx1"/>
                    </a:solidFill>
                    <a:effectLst/>
                  </a:rPr>
                  <a:t>Agriculture Value Added (as percentage of total Value Added)</a:t>
                </a:r>
                <a:endParaRPr lang="en-US" sz="1000">
                  <a:solidFill>
                    <a:schemeClr val="tx1"/>
                  </a:solidFill>
                  <a:effectLst/>
                </a:endParaRPr>
              </a:p>
            </c:rich>
          </c:tx>
          <c:layout/>
          <c:overlay val="0"/>
          <c:spPr>
            <a:noFill/>
            <a:ln w="25400">
              <a:noFill/>
            </a:ln>
          </c:sp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en-US"/>
          </a:p>
        </c:txPr>
        <c:crossAx val="43268736"/>
        <c:crosses val="autoZero"/>
        <c:crossBetween val="midCat"/>
      </c:valAx>
      <c:spPr>
        <a:noFill/>
        <a:ln w="25400">
          <a:noFill/>
        </a:ln>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lang="ja-JP" sz="1400" b="0" i="0" u="none" strike="noStrike" kern="1200" spc="0" baseline="0">
                <a:solidFill>
                  <a:schemeClr val="tx1">
                    <a:lumMod val="65000"/>
                    <a:lumOff val="35000"/>
                  </a:schemeClr>
                </a:solidFill>
                <a:latin typeface="+mn-lt"/>
                <a:ea typeface="+mn-ea"/>
                <a:cs typeface="+mn-cs"/>
              </a:defRPr>
            </a:pPr>
            <a:r>
              <a:rPr lang="en-US" sz="1400"/>
              <a:t>Coverage of Animal Breeding Legislation Across Income Groups Regulating Breeding Activities</a:t>
            </a:r>
          </a:p>
        </c:rich>
      </c:tx>
      <c:layout>
        <c:manualLayout>
          <c:xMode val="edge"/>
          <c:yMode val="edge"/>
          <c:x val="0.12365736690321119"/>
          <c:y val="0"/>
        </c:manualLayout>
      </c:layout>
      <c:overlay val="0"/>
      <c:spPr>
        <a:noFill/>
        <a:ln>
          <a:noFill/>
        </a:ln>
        <a:effectLst/>
      </c:spPr>
    </c:title>
    <c:autoTitleDeleted val="0"/>
    <c:plotArea>
      <c:layout/>
      <c:barChart>
        <c:barDir val="col"/>
        <c:grouping val="clustered"/>
        <c:varyColors val="0"/>
        <c:ser>
          <c:idx val="0"/>
          <c:order val="0"/>
          <c:tx>
            <c:strRef>
              <c:f>Breeding!$I$14</c:f>
              <c:strCache>
                <c:ptCount val="1"/>
                <c:pt idx="0">
                  <c:v>High Income</c:v>
                </c:pt>
              </c:strCache>
            </c:strRef>
          </c:tx>
          <c:spPr>
            <a:solidFill>
              <a:schemeClr val="accent1"/>
            </a:solidFill>
            <a:ln>
              <a:noFill/>
            </a:ln>
            <a:effectLst/>
          </c:spPr>
          <c:invertIfNegative val="0"/>
          <c:cat>
            <c:strRef>
              <c:f>Breeding!$J$13:$L$13</c:f>
              <c:strCache>
                <c:ptCount val="3"/>
                <c:pt idx="0">
                  <c:v>Recognition of breeder organizations</c:v>
                </c:pt>
                <c:pt idx="1">
                  <c:v>Registration of new breed</c:v>
                </c:pt>
                <c:pt idx="2">
                  <c:v>Breed improvement</c:v>
                </c:pt>
              </c:strCache>
            </c:strRef>
          </c:cat>
          <c:val>
            <c:numRef>
              <c:f>Breeding!$J$14:$L$14</c:f>
              <c:numCache>
                <c:formatCode>0%</c:formatCode>
                <c:ptCount val="3"/>
                <c:pt idx="0">
                  <c:v>1</c:v>
                </c:pt>
                <c:pt idx="1">
                  <c:v>1</c:v>
                </c:pt>
                <c:pt idx="2">
                  <c:v>0.83333333333333348</c:v>
                </c:pt>
              </c:numCache>
            </c:numRef>
          </c:val>
        </c:ser>
        <c:ser>
          <c:idx val="1"/>
          <c:order val="1"/>
          <c:tx>
            <c:strRef>
              <c:f>Breeding!$I$15</c:f>
              <c:strCache>
                <c:ptCount val="1"/>
                <c:pt idx="0">
                  <c:v>Upper middle income</c:v>
                </c:pt>
              </c:strCache>
            </c:strRef>
          </c:tx>
          <c:spPr>
            <a:solidFill>
              <a:schemeClr val="accent2"/>
            </a:solidFill>
            <a:ln>
              <a:noFill/>
            </a:ln>
            <a:effectLst/>
          </c:spPr>
          <c:invertIfNegative val="0"/>
          <c:cat>
            <c:strRef>
              <c:f>Breeding!$J$13:$L$13</c:f>
              <c:strCache>
                <c:ptCount val="3"/>
                <c:pt idx="0">
                  <c:v>Recognition of breeder organizations</c:v>
                </c:pt>
                <c:pt idx="1">
                  <c:v>Registration of new breed</c:v>
                </c:pt>
                <c:pt idx="2">
                  <c:v>Breed improvement</c:v>
                </c:pt>
              </c:strCache>
            </c:strRef>
          </c:cat>
          <c:val>
            <c:numRef>
              <c:f>Breeding!$J$15:$L$15</c:f>
              <c:numCache>
                <c:formatCode>0%</c:formatCode>
                <c:ptCount val="3"/>
                <c:pt idx="0">
                  <c:v>1</c:v>
                </c:pt>
                <c:pt idx="1">
                  <c:v>0.75000000000000011</c:v>
                </c:pt>
                <c:pt idx="2">
                  <c:v>0.5</c:v>
                </c:pt>
              </c:numCache>
            </c:numRef>
          </c:val>
        </c:ser>
        <c:ser>
          <c:idx val="2"/>
          <c:order val="2"/>
          <c:tx>
            <c:strRef>
              <c:f>Breeding!$I$16</c:f>
              <c:strCache>
                <c:ptCount val="1"/>
                <c:pt idx="0">
                  <c:v>Lower middle income</c:v>
                </c:pt>
              </c:strCache>
            </c:strRef>
          </c:tx>
          <c:spPr>
            <a:solidFill>
              <a:schemeClr val="accent3"/>
            </a:solidFill>
            <a:ln>
              <a:noFill/>
            </a:ln>
            <a:effectLst/>
          </c:spPr>
          <c:invertIfNegative val="0"/>
          <c:cat>
            <c:strRef>
              <c:f>Breeding!$J$13:$L$13</c:f>
              <c:strCache>
                <c:ptCount val="3"/>
                <c:pt idx="0">
                  <c:v>Recognition of breeder organizations</c:v>
                </c:pt>
                <c:pt idx="1">
                  <c:v>Registration of new breed</c:v>
                </c:pt>
                <c:pt idx="2">
                  <c:v>Breed improvement</c:v>
                </c:pt>
              </c:strCache>
            </c:strRef>
          </c:cat>
          <c:val>
            <c:numRef>
              <c:f>Breeding!$J$16:$L$16</c:f>
              <c:numCache>
                <c:formatCode>0%</c:formatCode>
                <c:ptCount val="3"/>
                <c:pt idx="0">
                  <c:v>0.37500000000000006</c:v>
                </c:pt>
                <c:pt idx="1">
                  <c:v>0.62500000000000011</c:v>
                </c:pt>
                <c:pt idx="2">
                  <c:v>0.87500000000000011</c:v>
                </c:pt>
              </c:numCache>
            </c:numRef>
          </c:val>
        </c:ser>
        <c:ser>
          <c:idx val="3"/>
          <c:order val="3"/>
          <c:tx>
            <c:strRef>
              <c:f>Breeding!$I$17</c:f>
              <c:strCache>
                <c:ptCount val="1"/>
                <c:pt idx="0">
                  <c:v>Low income</c:v>
                </c:pt>
              </c:strCache>
            </c:strRef>
          </c:tx>
          <c:spPr>
            <a:solidFill>
              <a:schemeClr val="accent4"/>
            </a:solidFill>
            <a:ln>
              <a:noFill/>
            </a:ln>
            <a:effectLst/>
          </c:spPr>
          <c:invertIfNegative val="0"/>
          <c:cat>
            <c:strRef>
              <c:f>Breeding!$J$13:$L$13</c:f>
              <c:strCache>
                <c:ptCount val="3"/>
                <c:pt idx="0">
                  <c:v>Recognition of breeder organizations</c:v>
                </c:pt>
                <c:pt idx="1">
                  <c:v>Registration of new breed</c:v>
                </c:pt>
                <c:pt idx="2">
                  <c:v>Breed improvement</c:v>
                </c:pt>
              </c:strCache>
            </c:strRef>
          </c:cat>
          <c:val>
            <c:numRef>
              <c:f>Breeding!$J$17:$L$17</c:f>
              <c:numCache>
                <c:formatCode>0%</c:formatCode>
                <c:ptCount val="3"/>
                <c:pt idx="0">
                  <c:v>0.4</c:v>
                </c:pt>
                <c:pt idx="1">
                  <c:v>0.60000000000000009</c:v>
                </c:pt>
                <c:pt idx="2">
                  <c:v>1</c:v>
                </c:pt>
              </c:numCache>
            </c:numRef>
          </c:val>
        </c:ser>
        <c:dLbls>
          <c:showLegendKey val="0"/>
          <c:showVal val="0"/>
          <c:showCatName val="0"/>
          <c:showSerName val="0"/>
          <c:showPercent val="0"/>
          <c:showBubbleSize val="0"/>
        </c:dLbls>
        <c:gapWidth val="219"/>
        <c:overlap val="-27"/>
        <c:axId val="161107328"/>
        <c:axId val="161109120"/>
      </c:barChart>
      <c:catAx>
        <c:axId val="161107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1050" b="0" i="0" u="none" strike="noStrike" kern="1200" baseline="0">
                <a:solidFill>
                  <a:schemeClr val="tx1"/>
                </a:solidFill>
                <a:latin typeface="+mn-lt"/>
                <a:ea typeface="+mn-ea"/>
                <a:cs typeface="+mn-cs"/>
              </a:defRPr>
            </a:pPr>
            <a:endParaRPr lang="en-US"/>
          </a:p>
        </c:txPr>
        <c:crossAx val="161109120"/>
        <c:crosses val="autoZero"/>
        <c:auto val="1"/>
        <c:lblAlgn val="ctr"/>
        <c:lblOffset val="100"/>
        <c:noMultiLvlLbl val="0"/>
      </c:catAx>
      <c:valAx>
        <c:axId val="161109120"/>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en-US"/>
          </a:p>
        </c:txPr>
        <c:crossAx val="16110732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lang="ja-JP"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9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lang="ja-JP" sz="1400" b="0" i="0" u="none" strike="noStrike" kern="1200" spc="0" baseline="0">
                <a:solidFill>
                  <a:schemeClr val="tx1">
                    <a:lumMod val="65000"/>
                    <a:lumOff val="35000"/>
                  </a:schemeClr>
                </a:solidFill>
                <a:latin typeface="+mn-lt"/>
                <a:ea typeface="+mn-ea"/>
                <a:cs typeface="+mn-cs"/>
              </a:defRPr>
            </a:pPr>
            <a:r>
              <a:rPr lang="en-US" sz="1600" b="0" i="0" baseline="0">
                <a:effectLst/>
              </a:rPr>
              <a:t>Average Time in calendar days and cost in % of GNI per capita in USD for Vaccines Registration</a:t>
            </a:r>
            <a:endParaRPr lang="en-US" sz="1200">
              <a:effectLst/>
            </a:endParaRPr>
          </a:p>
        </c:rich>
      </c:tx>
      <c:overlay val="0"/>
      <c:spPr>
        <a:noFill/>
        <a:ln>
          <a:noFill/>
        </a:ln>
        <a:effectLst/>
      </c:spPr>
    </c:title>
    <c:autoTitleDeleted val="0"/>
    <c:plotArea>
      <c:layout/>
      <c:barChart>
        <c:barDir val="col"/>
        <c:grouping val="clustered"/>
        <c:varyColors val="0"/>
        <c:ser>
          <c:idx val="0"/>
          <c:order val="0"/>
          <c:tx>
            <c:v>Cost in % of GNI per capita in USD</c:v>
          </c:tx>
          <c:spPr>
            <a:solidFill>
              <a:schemeClr val="accent1"/>
            </a:solidFill>
            <a:ln>
              <a:noFill/>
            </a:ln>
            <a:effectLst/>
          </c:spPr>
          <c:invertIfNegative val="0"/>
          <c:dLbls>
            <c:dLbl>
              <c:idx val="6"/>
              <c:layout>
                <c:manualLayout>
                  <c:x val="2.0980849770672709E-2"/>
                  <c:y val="4.9115943840353282E-2"/>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ja-JP" sz="9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'Time&amp;Cost'!$Q$3:$Q$9</c:f>
              <c:strCache>
                <c:ptCount val="7"/>
                <c:pt idx="0">
                  <c:v>OECD</c:v>
                </c:pt>
                <c:pt idx="1">
                  <c:v>EAP</c:v>
                </c:pt>
                <c:pt idx="2">
                  <c:v>ECA</c:v>
                </c:pt>
                <c:pt idx="3">
                  <c:v>LAC</c:v>
                </c:pt>
                <c:pt idx="4">
                  <c:v>MNA</c:v>
                </c:pt>
                <c:pt idx="5">
                  <c:v>SAS</c:v>
                </c:pt>
                <c:pt idx="6">
                  <c:v>SSA</c:v>
                </c:pt>
              </c:strCache>
            </c:strRef>
          </c:cat>
          <c:val>
            <c:numRef>
              <c:f>'Time&amp;Cost'!$S$3:$S$9</c:f>
              <c:numCache>
                <c:formatCode>0.0%</c:formatCode>
                <c:ptCount val="7"/>
                <c:pt idx="0">
                  <c:v>0.35107052537215044</c:v>
                </c:pt>
                <c:pt idx="1">
                  <c:v>4.2213056868179626E-3</c:v>
                </c:pt>
                <c:pt idx="2">
                  <c:v>5.2879290961151015E-2</c:v>
                </c:pt>
                <c:pt idx="3">
                  <c:v>2.9778234525735383E-2</c:v>
                </c:pt>
                <c:pt idx="4">
                  <c:v>1.4714286336907993E-2</c:v>
                </c:pt>
                <c:pt idx="5">
                  <c:v>4.9052889855207712E-2</c:v>
                </c:pt>
                <c:pt idx="6">
                  <c:v>1.3307515846288933</c:v>
                </c:pt>
              </c:numCache>
            </c:numRef>
          </c:val>
        </c:ser>
        <c:dLbls>
          <c:showLegendKey val="0"/>
          <c:showVal val="0"/>
          <c:showCatName val="0"/>
          <c:showSerName val="0"/>
          <c:showPercent val="0"/>
          <c:showBubbleSize val="0"/>
        </c:dLbls>
        <c:gapWidth val="219"/>
        <c:overlap val="-27"/>
        <c:axId val="161377280"/>
        <c:axId val="161387264"/>
      </c:barChart>
      <c:lineChart>
        <c:grouping val="stacked"/>
        <c:varyColors val="0"/>
        <c:ser>
          <c:idx val="1"/>
          <c:order val="1"/>
          <c:tx>
            <c:v>Time in calendar days</c:v>
          </c:tx>
          <c:spPr>
            <a:ln w="28575" cap="rnd">
              <a:solidFill>
                <a:schemeClr val="accent2"/>
              </a:solidFill>
              <a:round/>
            </a:ln>
            <a:effectLst/>
          </c:spPr>
          <c:marker>
            <c:symbol val="circle"/>
            <c:size val="5"/>
            <c:spPr>
              <a:solidFill>
                <a:schemeClr val="accent2"/>
              </a:solidFill>
              <a:ln w="9525">
                <a:solidFill>
                  <a:schemeClr val="accent2"/>
                </a:solidFill>
              </a:ln>
              <a:effectLst/>
            </c:spPr>
          </c:marker>
          <c:dLbls>
            <c:dLbl>
              <c:idx val="6"/>
              <c:layout>
                <c:manualLayout>
                  <c:x val="-4.1961699541345571E-2"/>
                  <c:y val="-1.2569262175561435E-2"/>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ja-JP" sz="9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'Time&amp;Cost'!$Q$3:$Q$9</c:f>
              <c:strCache>
                <c:ptCount val="7"/>
                <c:pt idx="0">
                  <c:v>OECD</c:v>
                </c:pt>
                <c:pt idx="1">
                  <c:v>EAP</c:v>
                </c:pt>
                <c:pt idx="2">
                  <c:v>ECA</c:v>
                </c:pt>
                <c:pt idx="3">
                  <c:v>LAC</c:v>
                </c:pt>
                <c:pt idx="4">
                  <c:v>MNA</c:v>
                </c:pt>
                <c:pt idx="5">
                  <c:v>SAS</c:v>
                </c:pt>
                <c:pt idx="6">
                  <c:v>SSA</c:v>
                </c:pt>
              </c:strCache>
            </c:strRef>
          </c:cat>
          <c:val>
            <c:numRef>
              <c:f>'Time&amp;Cost'!$U$3:$U$9</c:f>
              <c:numCache>
                <c:formatCode>0</c:formatCode>
                <c:ptCount val="7"/>
                <c:pt idx="0">
                  <c:v>291.2</c:v>
                </c:pt>
                <c:pt idx="1">
                  <c:v>270</c:v>
                </c:pt>
                <c:pt idx="2">
                  <c:v>181.14285714285711</c:v>
                </c:pt>
                <c:pt idx="3">
                  <c:v>198</c:v>
                </c:pt>
                <c:pt idx="4">
                  <c:v>347.5</c:v>
                </c:pt>
                <c:pt idx="5">
                  <c:v>150</c:v>
                </c:pt>
                <c:pt idx="6">
                  <c:v>339.9</c:v>
                </c:pt>
              </c:numCache>
            </c:numRef>
          </c:val>
          <c:smooth val="0"/>
        </c:ser>
        <c:dLbls>
          <c:showLegendKey val="0"/>
          <c:showVal val="0"/>
          <c:showCatName val="0"/>
          <c:showSerName val="0"/>
          <c:showPercent val="0"/>
          <c:showBubbleSize val="0"/>
        </c:dLbls>
        <c:marker val="1"/>
        <c:smooth val="0"/>
        <c:axId val="161390592"/>
        <c:axId val="161388800"/>
      </c:lineChart>
      <c:catAx>
        <c:axId val="1613772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en-US"/>
          </a:p>
        </c:txPr>
        <c:crossAx val="161387264"/>
        <c:crosses val="autoZero"/>
        <c:auto val="1"/>
        <c:lblAlgn val="ctr"/>
        <c:lblOffset val="100"/>
        <c:noMultiLvlLbl val="0"/>
      </c:catAx>
      <c:valAx>
        <c:axId val="16138726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en-US"/>
          </a:p>
        </c:txPr>
        <c:crossAx val="161377280"/>
        <c:crosses val="autoZero"/>
        <c:crossBetween val="between"/>
      </c:valAx>
      <c:valAx>
        <c:axId val="161388800"/>
        <c:scaling>
          <c:orientation val="minMax"/>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en-US"/>
          </a:p>
        </c:txPr>
        <c:crossAx val="161390592"/>
        <c:crosses val="max"/>
        <c:crossBetween val="between"/>
      </c:valAx>
      <c:catAx>
        <c:axId val="161390592"/>
        <c:scaling>
          <c:orientation val="minMax"/>
        </c:scaling>
        <c:delete val="1"/>
        <c:axPos val="b"/>
        <c:numFmt formatCode="General" sourceLinked="1"/>
        <c:majorTickMark val="out"/>
        <c:minorTickMark val="none"/>
        <c:tickLblPos val="none"/>
        <c:crossAx val="16138880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lang="ja-JP"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lang="ja-JP" sz="1400" b="0" i="0" u="none" strike="noStrike" kern="1200" spc="0" baseline="0">
                <a:solidFill>
                  <a:schemeClr val="tx1">
                    <a:lumMod val="65000"/>
                    <a:lumOff val="35000"/>
                  </a:schemeClr>
                </a:solidFill>
                <a:latin typeface="+mn-lt"/>
                <a:ea typeface="+mn-ea"/>
                <a:cs typeface="+mn-cs"/>
              </a:defRPr>
            </a:pPr>
            <a:r>
              <a:rPr lang="en-US" dirty="0"/>
              <a:t>Coverage of Feed Legislation </a:t>
            </a:r>
            <a:r>
              <a:rPr lang="en-US" dirty="0" smtClean="0"/>
              <a:t>According</a:t>
            </a:r>
            <a:r>
              <a:rPr lang="en-US" baseline="0" dirty="0" smtClean="0"/>
              <a:t> </a:t>
            </a:r>
            <a:r>
              <a:rPr lang="en-US" baseline="0" dirty="0"/>
              <a:t>to Agricultural Transformation Segments</a:t>
            </a:r>
            <a:endParaRPr lang="en-US" dirty="0"/>
          </a:p>
        </c:rich>
      </c:tx>
      <c:overlay val="0"/>
      <c:spPr>
        <a:noFill/>
        <a:ln>
          <a:noFill/>
        </a:ln>
        <a:effectLst/>
      </c:spPr>
    </c:title>
    <c:autoTitleDeleted val="0"/>
    <c:plotArea>
      <c:layout/>
      <c:barChart>
        <c:barDir val="col"/>
        <c:grouping val="clustered"/>
        <c:varyColors val="0"/>
        <c:ser>
          <c:idx val="0"/>
          <c:order val="0"/>
          <c:tx>
            <c:strRef>
              <c:f>Sheet1!$H$40</c:f>
              <c:strCache>
                <c:ptCount val="1"/>
                <c:pt idx="0">
                  <c:v>Standards of Production</c:v>
                </c:pt>
              </c:strCache>
            </c:strRef>
          </c:tx>
          <c:spPr>
            <a:solidFill>
              <a:schemeClr val="accent1"/>
            </a:solidFill>
            <a:ln>
              <a:noFill/>
            </a:ln>
            <a:effectLst/>
          </c:spPr>
          <c:invertIfNegative val="0"/>
          <c:cat>
            <c:strRef>
              <c:f>Sheet1!$G$41:$G$45</c:f>
              <c:strCache>
                <c:ptCount val="5"/>
                <c:pt idx="0">
                  <c:v>Developed</c:v>
                </c:pt>
                <c:pt idx="1">
                  <c:v>Urbanizing</c:v>
                </c:pt>
                <c:pt idx="2">
                  <c:v>Transition</c:v>
                </c:pt>
                <c:pt idx="3">
                  <c:v>Pre-Transition</c:v>
                </c:pt>
                <c:pt idx="4">
                  <c:v>Ag-Based</c:v>
                </c:pt>
              </c:strCache>
            </c:strRef>
          </c:cat>
          <c:val>
            <c:numRef>
              <c:f>Sheet1!$H$41:$H$45</c:f>
              <c:numCache>
                <c:formatCode>0%</c:formatCode>
                <c:ptCount val="5"/>
                <c:pt idx="0">
                  <c:v>1</c:v>
                </c:pt>
                <c:pt idx="1">
                  <c:v>1</c:v>
                </c:pt>
                <c:pt idx="2">
                  <c:v>0.62500000000000011</c:v>
                </c:pt>
                <c:pt idx="3">
                  <c:v>0.5</c:v>
                </c:pt>
                <c:pt idx="4">
                  <c:v>0.66666666666666663</c:v>
                </c:pt>
              </c:numCache>
            </c:numRef>
          </c:val>
        </c:ser>
        <c:ser>
          <c:idx val="1"/>
          <c:order val="1"/>
          <c:tx>
            <c:strRef>
              <c:f>Sheet1!$I$40</c:f>
              <c:strCache>
                <c:ptCount val="1"/>
                <c:pt idx="0">
                  <c:v>Labelling Requirements</c:v>
                </c:pt>
              </c:strCache>
            </c:strRef>
          </c:tx>
          <c:spPr>
            <a:solidFill>
              <a:schemeClr val="accent2"/>
            </a:solidFill>
            <a:ln>
              <a:noFill/>
            </a:ln>
            <a:effectLst/>
          </c:spPr>
          <c:invertIfNegative val="0"/>
          <c:cat>
            <c:strRef>
              <c:f>Sheet1!$G$41:$G$45</c:f>
              <c:strCache>
                <c:ptCount val="5"/>
                <c:pt idx="0">
                  <c:v>Developed</c:v>
                </c:pt>
                <c:pt idx="1">
                  <c:v>Urbanizing</c:v>
                </c:pt>
                <c:pt idx="2">
                  <c:v>Transition</c:v>
                </c:pt>
                <c:pt idx="3">
                  <c:v>Pre-Transition</c:v>
                </c:pt>
                <c:pt idx="4">
                  <c:v>Ag-Based</c:v>
                </c:pt>
              </c:strCache>
            </c:strRef>
          </c:cat>
          <c:val>
            <c:numRef>
              <c:f>Sheet1!$I$41:$I$45</c:f>
              <c:numCache>
                <c:formatCode>0%</c:formatCode>
                <c:ptCount val="5"/>
                <c:pt idx="0">
                  <c:v>1</c:v>
                </c:pt>
                <c:pt idx="1">
                  <c:v>1</c:v>
                </c:pt>
                <c:pt idx="2">
                  <c:v>0.87500000000000011</c:v>
                </c:pt>
                <c:pt idx="3">
                  <c:v>1</c:v>
                </c:pt>
                <c:pt idx="4">
                  <c:v>0.88888888888888884</c:v>
                </c:pt>
              </c:numCache>
            </c:numRef>
          </c:val>
        </c:ser>
        <c:ser>
          <c:idx val="2"/>
          <c:order val="2"/>
          <c:tx>
            <c:strRef>
              <c:f>Sheet1!$J$40</c:f>
              <c:strCache>
                <c:ptCount val="1"/>
                <c:pt idx="0">
                  <c:v>Registration of Feed Establishments</c:v>
                </c:pt>
              </c:strCache>
            </c:strRef>
          </c:tx>
          <c:spPr>
            <a:solidFill>
              <a:schemeClr val="accent3"/>
            </a:solidFill>
            <a:ln>
              <a:noFill/>
            </a:ln>
            <a:effectLst/>
          </c:spPr>
          <c:invertIfNegative val="0"/>
          <c:cat>
            <c:strRef>
              <c:f>Sheet1!$G$41:$G$45</c:f>
              <c:strCache>
                <c:ptCount val="5"/>
                <c:pt idx="0">
                  <c:v>Developed</c:v>
                </c:pt>
                <c:pt idx="1">
                  <c:v>Urbanizing</c:v>
                </c:pt>
                <c:pt idx="2">
                  <c:v>Transition</c:v>
                </c:pt>
                <c:pt idx="3">
                  <c:v>Pre-Transition</c:v>
                </c:pt>
                <c:pt idx="4">
                  <c:v>Ag-Based</c:v>
                </c:pt>
              </c:strCache>
            </c:strRef>
          </c:cat>
          <c:val>
            <c:numRef>
              <c:f>Sheet1!$J$41:$J$45</c:f>
              <c:numCache>
                <c:formatCode>0%</c:formatCode>
                <c:ptCount val="5"/>
                <c:pt idx="0">
                  <c:v>1</c:v>
                </c:pt>
                <c:pt idx="1">
                  <c:v>0.75000000000000011</c:v>
                </c:pt>
                <c:pt idx="2">
                  <c:v>0.87500000000000011</c:v>
                </c:pt>
                <c:pt idx="3">
                  <c:v>1</c:v>
                </c:pt>
                <c:pt idx="4">
                  <c:v>0.88888888888888884</c:v>
                </c:pt>
              </c:numCache>
            </c:numRef>
          </c:val>
        </c:ser>
        <c:ser>
          <c:idx val="3"/>
          <c:order val="3"/>
          <c:tx>
            <c:strRef>
              <c:f>Sheet1!$K$40</c:f>
              <c:strCache>
                <c:ptCount val="1"/>
                <c:pt idx="0">
                  <c:v>Recall from Market</c:v>
                </c:pt>
              </c:strCache>
            </c:strRef>
          </c:tx>
          <c:spPr>
            <a:solidFill>
              <a:schemeClr val="accent4"/>
            </a:solidFill>
            <a:ln>
              <a:noFill/>
            </a:ln>
            <a:effectLst/>
          </c:spPr>
          <c:invertIfNegative val="0"/>
          <c:cat>
            <c:strRef>
              <c:f>Sheet1!$G$41:$G$45</c:f>
              <c:strCache>
                <c:ptCount val="5"/>
                <c:pt idx="0">
                  <c:v>Developed</c:v>
                </c:pt>
                <c:pt idx="1">
                  <c:v>Urbanizing</c:v>
                </c:pt>
                <c:pt idx="2">
                  <c:v>Transition</c:v>
                </c:pt>
                <c:pt idx="3">
                  <c:v>Pre-Transition</c:v>
                </c:pt>
                <c:pt idx="4">
                  <c:v>Ag-Based</c:v>
                </c:pt>
              </c:strCache>
            </c:strRef>
          </c:cat>
          <c:val>
            <c:numRef>
              <c:f>Sheet1!$K$41:$K$45</c:f>
              <c:numCache>
                <c:formatCode>0%</c:formatCode>
                <c:ptCount val="5"/>
                <c:pt idx="0">
                  <c:v>1</c:v>
                </c:pt>
                <c:pt idx="1">
                  <c:v>0.5</c:v>
                </c:pt>
                <c:pt idx="2">
                  <c:v>0.5</c:v>
                </c:pt>
                <c:pt idx="3">
                  <c:v>0.5</c:v>
                </c:pt>
                <c:pt idx="4">
                  <c:v>0.33333333333333331</c:v>
                </c:pt>
              </c:numCache>
            </c:numRef>
          </c:val>
        </c:ser>
        <c:dLbls>
          <c:showLegendKey val="0"/>
          <c:showVal val="0"/>
          <c:showCatName val="0"/>
          <c:showSerName val="0"/>
          <c:showPercent val="0"/>
          <c:showBubbleSize val="0"/>
        </c:dLbls>
        <c:gapWidth val="219"/>
        <c:overlap val="-27"/>
        <c:axId val="161620736"/>
        <c:axId val="161622272"/>
      </c:barChart>
      <c:catAx>
        <c:axId val="161620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en-US"/>
          </a:p>
        </c:txPr>
        <c:crossAx val="161622272"/>
        <c:crosses val="autoZero"/>
        <c:auto val="1"/>
        <c:lblAlgn val="ctr"/>
        <c:lblOffset val="100"/>
        <c:noMultiLvlLbl val="0"/>
      </c:catAx>
      <c:valAx>
        <c:axId val="161622272"/>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en-US"/>
          </a:p>
        </c:txPr>
        <c:crossAx val="1616207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lang="ja-JP"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_rels/data2.xml.rels><?xml version="1.0" encoding="UTF-8" standalone="yes"?>
<Relationships xmlns="http://schemas.openxmlformats.org/package/2006/relationships"><Relationship Id="rId1" Type="http://schemas.openxmlformats.org/officeDocument/2006/relationships/hyperlink" Target="http://eba.worldbank.org/" TargetMode="External"/></Relationships>
</file>

<file path=ppt/diagrams/_rels/data3.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image" Target="../media/image11.jpeg"/><Relationship Id="rId1" Type="http://schemas.openxmlformats.org/officeDocument/2006/relationships/image" Target="../media/image10.png"/><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jpeg"/></Relationships>
</file>

<file path=ppt/diagrams/_rels/drawing2.xml.rels><?xml version="1.0" encoding="UTF-8" standalone="yes"?>
<Relationships xmlns="http://schemas.openxmlformats.org/package/2006/relationships"><Relationship Id="rId1" Type="http://schemas.openxmlformats.org/officeDocument/2006/relationships/hyperlink" Target="http://eba.worldbank.org/" TargetMode="External"/></Relationships>
</file>

<file path=ppt/diagrams/_rels/drawing3.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jpeg"/><Relationship Id="rId7" Type="http://schemas.openxmlformats.org/officeDocument/2006/relationships/image" Target="../media/image16.jpeg"/><Relationship Id="rId2" Type="http://schemas.openxmlformats.org/officeDocument/2006/relationships/image" Target="../media/image11.jpeg"/><Relationship Id="rId1" Type="http://schemas.openxmlformats.org/officeDocument/2006/relationships/image" Target="../media/image10.png"/><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jpeg"/></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1369333-6DB9-42EA-A5CB-8246040FB71F}" type="doc">
      <dgm:prSet loTypeId="urn:microsoft.com/office/officeart/2005/8/layout/process1" loCatId="process" qsTypeId="urn:microsoft.com/office/officeart/2005/8/quickstyle/simple1" qsCatId="simple" csTypeId="urn:microsoft.com/office/officeart/2005/8/colors/colorful2" csCatId="colorful" phldr="1"/>
      <dgm:spPr/>
    </dgm:pt>
    <dgm:pt modelId="{1EC17F21-A2BF-4C57-8EAB-B00D31FC9A6E}">
      <dgm:prSet phldrT="[Text]"/>
      <dgm:spPr/>
      <dgm:t>
        <a:bodyPr/>
        <a:lstStyle/>
        <a:p>
          <a:r>
            <a:rPr lang="en-US" dirty="0" smtClean="0"/>
            <a:t>Brief history and summary of the World Bank Group Enabling the Business of Agriculture (EBA) project</a:t>
          </a:r>
          <a:endParaRPr lang="en-US" dirty="0"/>
        </a:p>
      </dgm:t>
    </dgm:pt>
    <dgm:pt modelId="{6F235372-3F27-4860-9ADF-FB1FCAE42390}" type="parTrans" cxnId="{31FD8204-33D4-44F9-B55D-E65D827D0076}">
      <dgm:prSet/>
      <dgm:spPr/>
      <dgm:t>
        <a:bodyPr/>
        <a:lstStyle/>
        <a:p>
          <a:endParaRPr lang="en-US"/>
        </a:p>
      </dgm:t>
    </dgm:pt>
    <dgm:pt modelId="{7B3CC892-5C46-4952-899F-11ABC5552DBB}" type="sibTrans" cxnId="{31FD8204-33D4-44F9-B55D-E65D827D0076}">
      <dgm:prSet/>
      <dgm:spPr/>
      <dgm:t>
        <a:bodyPr/>
        <a:lstStyle/>
        <a:p>
          <a:endParaRPr lang="en-US"/>
        </a:p>
      </dgm:t>
    </dgm:pt>
    <dgm:pt modelId="{D92392A5-7282-48A2-A0C3-76600349F91A}">
      <dgm:prSet phldrT="[Text]"/>
      <dgm:spPr/>
      <dgm:t>
        <a:bodyPr/>
        <a:lstStyle/>
        <a:p>
          <a:r>
            <a:rPr lang="en-US" dirty="0" smtClean="0"/>
            <a:t>Description of areas covered by the EBA – Livestock Indicator  and selected preliminary data from the pilot year</a:t>
          </a:r>
          <a:endParaRPr lang="en-US" dirty="0"/>
        </a:p>
      </dgm:t>
    </dgm:pt>
    <dgm:pt modelId="{EC5D49E9-EB4C-4D09-B910-8BD274F60770}" type="parTrans" cxnId="{DFC97498-8C97-49AD-B0F1-EBF10FA32ECF}">
      <dgm:prSet/>
      <dgm:spPr/>
      <dgm:t>
        <a:bodyPr/>
        <a:lstStyle/>
        <a:p>
          <a:endParaRPr lang="en-US"/>
        </a:p>
      </dgm:t>
    </dgm:pt>
    <dgm:pt modelId="{F98F91D6-8BF2-46FE-A557-2B40A7067F84}" type="sibTrans" cxnId="{DFC97498-8C97-49AD-B0F1-EBF10FA32ECF}">
      <dgm:prSet/>
      <dgm:spPr/>
      <dgm:t>
        <a:bodyPr/>
        <a:lstStyle/>
        <a:p>
          <a:endParaRPr lang="en-US"/>
        </a:p>
      </dgm:t>
    </dgm:pt>
    <dgm:pt modelId="{C40244BC-B4DF-47F2-98AD-22A8F83A1EBE}">
      <dgm:prSet phldrT="[Text]"/>
      <dgm:spPr/>
      <dgm:t>
        <a:bodyPr/>
        <a:lstStyle/>
        <a:p>
          <a:r>
            <a:rPr lang="en-US" dirty="0" smtClean="0"/>
            <a:t>Lessons learned and next steps</a:t>
          </a:r>
          <a:endParaRPr lang="en-US" dirty="0"/>
        </a:p>
      </dgm:t>
    </dgm:pt>
    <dgm:pt modelId="{37BA406C-0FFB-4839-825C-8615E6EB626B}" type="parTrans" cxnId="{C9A02150-44D8-4A1C-84AB-6E0F578C9FBA}">
      <dgm:prSet/>
      <dgm:spPr/>
      <dgm:t>
        <a:bodyPr/>
        <a:lstStyle/>
        <a:p>
          <a:endParaRPr lang="en-US"/>
        </a:p>
      </dgm:t>
    </dgm:pt>
    <dgm:pt modelId="{282C1667-7A05-4C38-8ECB-43D97B221487}" type="sibTrans" cxnId="{C9A02150-44D8-4A1C-84AB-6E0F578C9FBA}">
      <dgm:prSet/>
      <dgm:spPr/>
      <dgm:t>
        <a:bodyPr/>
        <a:lstStyle/>
        <a:p>
          <a:endParaRPr lang="en-US"/>
        </a:p>
      </dgm:t>
    </dgm:pt>
    <dgm:pt modelId="{2E05CC53-2C72-4493-8BFE-B5497334840C}" type="pres">
      <dgm:prSet presAssocID="{71369333-6DB9-42EA-A5CB-8246040FB71F}" presName="Name0" presStyleCnt="0">
        <dgm:presLayoutVars>
          <dgm:dir/>
          <dgm:resizeHandles val="exact"/>
        </dgm:presLayoutVars>
      </dgm:prSet>
      <dgm:spPr/>
    </dgm:pt>
    <dgm:pt modelId="{F1E33DD9-B181-428B-B084-A37F8C1EEE3B}" type="pres">
      <dgm:prSet presAssocID="{1EC17F21-A2BF-4C57-8EAB-B00D31FC9A6E}" presName="node" presStyleLbl="node1" presStyleIdx="0" presStyleCnt="3">
        <dgm:presLayoutVars>
          <dgm:bulletEnabled val="1"/>
        </dgm:presLayoutVars>
      </dgm:prSet>
      <dgm:spPr/>
      <dgm:t>
        <a:bodyPr/>
        <a:lstStyle/>
        <a:p>
          <a:endParaRPr lang="en-US"/>
        </a:p>
      </dgm:t>
    </dgm:pt>
    <dgm:pt modelId="{904E4800-21C5-4B50-B18C-B32F66B3AC7E}" type="pres">
      <dgm:prSet presAssocID="{7B3CC892-5C46-4952-899F-11ABC5552DBB}" presName="sibTrans" presStyleLbl="sibTrans2D1" presStyleIdx="0" presStyleCnt="2"/>
      <dgm:spPr/>
      <dgm:t>
        <a:bodyPr/>
        <a:lstStyle/>
        <a:p>
          <a:endParaRPr lang="en-US"/>
        </a:p>
      </dgm:t>
    </dgm:pt>
    <dgm:pt modelId="{66539073-B5D0-48F8-8205-075AB02221FD}" type="pres">
      <dgm:prSet presAssocID="{7B3CC892-5C46-4952-899F-11ABC5552DBB}" presName="connectorText" presStyleLbl="sibTrans2D1" presStyleIdx="0" presStyleCnt="2"/>
      <dgm:spPr/>
      <dgm:t>
        <a:bodyPr/>
        <a:lstStyle/>
        <a:p>
          <a:endParaRPr lang="en-US"/>
        </a:p>
      </dgm:t>
    </dgm:pt>
    <dgm:pt modelId="{11FA3004-085B-4E77-9A52-7FB4CEEA0896}" type="pres">
      <dgm:prSet presAssocID="{D92392A5-7282-48A2-A0C3-76600349F91A}" presName="node" presStyleLbl="node1" presStyleIdx="1" presStyleCnt="3">
        <dgm:presLayoutVars>
          <dgm:bulletEnabled val="1"/>
        </dgm:presLayoutVars>
      </dgm:prSet>
      <dgm:spPr/>
      <dgm:t>
        <a:bodyPr/>
        <a:lstStyle/>
        <a:p>
          <a:endParaRPr lang="en-US"/>
        </a:p>
      </dgm:t>
    </dgm:pt>
    <dgm:pt modelId="{1FD7B746-992D-492D-97F2-DB98BD6B65DF}" type="pres">
      <dgm:prSet presAssocID="{F98F91D6-8BF2-46FE-A557-2B40A7067F84}" presName="sibTrans" presStyleLbl="sibTrans2D1" presStyleIdx="1" presStyleCnt="2"/>
      <dgm:spPr/>
      <dgm:t>
        <a:bodyPr/>
        <a:lstStyle/>
        <a:p>
          <a:endParaRPr lang="en-US"/>
        </a:p>
      </dgm:t>
    </dgm:pt>
    <dgm:pt modelId="{3098B22F-AEFF-4955-B5B3-045799F61AA3}" type="pres">
      <dgm:prSet presAssocID="{F98F91D6-8BF2-46FE-A557-2B40A7067F84}" presName="connectorText" presStyleLbl="sibTrans2D1" presStyleIdx="1" presStyleCnt="2"/>
      <dgm:spPr/>
      <dgm:t>
        <a:bodyPr/>
        <a:lstStyle/>
        <a:p>
          <a:endParaRPr lang="en-US"/>
        </a:p>
      </dgm:t>
    </dgm:pt>
    <dgm:pt modelId="{BAE58929-F706-452C-83BD-68EEABD9C759}" type="pres">
      <dgm:prSet presAssocID="{C40244BC-B4DF-47F2-98AD-22A8F83A1EBE}" presName="node" presStyleLbl="node1" presStyleIdx="2" presStyleCnt="3">
        <dgm:presLayoutVars>
          <dgm:bulletEnabled val="1"/>
        </dgm:presLayoutVars>
      </dgm:prSet>
      <dgm:spPr/>
      <dgm:t>
        <a:bodyPr/>
        <a:lstStyle/>
        <a:p>
          <a:endParaRPr lang="en-US"/>
        </a:p>
      </dgm:t>
    </dgm:pt>
  </dgm:ptLst>
  <dgm:cxnLst>
    <dgm:cxn modelId="{5FA5DF6B-20E1-43DA-9E24-14BB790DD096}" type="presOf" srcId="{71369333-6DB9-42EA-A5CB-8246040FB71F}" destId="{2E05CC53-2C72-4493-8BFE-B5497334840C}" srcOrd="0" destOrd="0" presId="urn:microsoft.com/office/officeart/2005/8/layout/process1"/>
    <dgm:cxn modelId="{3DFBED6A-42E5-464F-BC6B-B0693D7AE34E}" type="presOf" srcId="{F98F91D6-8BF2-46FE-A557-2B40A7067F84}" destId="{1FD7B746-992D-492D-97F2-DB98BD6B65DF}" srcOrd="0" destOrd="0" presId="urn:microsoft.com/office/officeart/2005/8/layout/process1"/>
    <dgm:cxn modelId="{497E2E07-08EE-4A3E-853D-F4AEACAA7704}" type="presOf" srcId="{7B3CC892-5C46-4952-899F-11ABC5552DBB}" destId="{66539073-B5D0-48F8-8205-075AB02221FD}" srcOrd="1" destOrd="0" presId="urn:microsoft.com/office/officeart/2005/8/layout/process1"/>
    <dgm:cxn modelId="{DFC97498-8C97-49AD-B0F1-EBF10FA32ECF}" srcId="{71369333-6DB9-42EA-A5CB-8246040FB71F}" destId="{D92392A5-7282-48A2-A0C3-76600349F91A}" srcOrd="1" destOrd="0" parTransId="{EC5D49E9-EB4C-4D09-B910-8BD274F60770}" sibTransId="{F98F91D6-8BF2-46FE-A557-2B40A7067F84}"/>
    <dgm:cxn modelId="{B1790724-933D-4FFE-AB7E-598320074CCB}" type="presOf" srcId="{D92392A5-7282-48A2-A0C3-76600349F91A}" destId="{11FA3004-085B-4E77-9A52-7FB4CEEA0896}" srcOrd="0" destOrd="0" presId="urn:microsoft.com/office/officeart/2005/8/layout/process1"/>
    <dgm:cxn modelId="{B431ABA4-BA93-4267-9855-149D134CC783}" type="presOf" srcId="{C40244BC-B4DF-47F2-98AD-22A8F83A1EBE}" destId="{BAE58929-F706-452C-83BD-68EEABD9C759}" srcOrd="0" destOrd="0" presId="urn:microsoft.com/office/officeart/2005/8/layout/process1"/>
    <dgm:cxn modelId="{31FD8204-33D4-44F9-B55D-E65D827D0076}" srcId="{71369333-6DB9-42EA-A5CB-8246040FB71F}" destId="{1EC17F21-A2BF-4C57-8EAB-B00D31FC9A6E}" srcOrd="0" destOrd="0" parTransId="{6F235372-3F27-4860-9ADF-FB1FCAE42390}" sibTransId="{7B3CC892-5C46-4952-899F-11ABC5552DBB}"/>
    <dgm:cxn modelId="{C9A02150-44D8-4A1C-84AB-6E0F578C9FBA}" srcId="{71369333-6DB9-42EA-A5CB-8246040FB71F}" destId="{C40244BC-B4DF-47F2-98AD-22A8F83A1EBE}" srcOrd="2" destOrd="0" parTransId="{37BA406C-0FFB-4839-825C-8615E6EB626B}" sibTransId="{282C1667-7A05-4C38-8ECB-43D97B221487}"/>
    <dgm:cxn modelId="{83F840A6-ABCE-4858-B84A-699B7B6BA18D}" type="presOf" srcId="{F98F91D6-8BF2-46FE-A557-2B40A7067F84}" destId="{3098B22F-AEFF-4955-B5B3-045799F61AA3}" srcOrd="1" destOrd="0" presId="urn:microsoft.com/office/officeart/2005/8/layout/process1"/>
    <dgm:cxn modelId="{C0C39FA8-DC6C-4452-89AA-BE31BC0198B2}" type="presOf" srcId="{1EC17F21-A2BF-4C57-8EAB-B00D31FC9A6E}" destId="{F1E33DD9-B181-428B-B084-A37F8C1EEE3B}" srcOrd="0" destOrd="0" presId="urn:microsoft.com/office/officeart/2005/8/layout/process1"/>
    <dgm:cxn modelId="{6B2FA70B-58E5-4BF2-9F3F-9F7985B62990}" type="presOf" srcId="{7B3CC892-5C46-4952-899F-11ABC5552DBB}" destId="{904E4800-21C5-4B50-B18C-B32F66B3AC7E}" srcOrd="0" destOrd="0" presId="urn:microsoft.com/office/officeart/2005/8/layout/process1"/>
    <dgm:cxn modelId="{048E9B14-93DA-44C4-B30F-7E0C10C45DCD}" type="presParOf" srcId="{2E05CC53-2C72-4493-8BFE-B5497334840C}" destId="{F1E33DD9-B181-428B-B084-A37F8C1EEE3B}" srcOrd="0" destOrd="0" presId="urn:microsoft.com/office/officeart/2005/8/layout/process1"/>
    <dgm:cxn modelId="{381CB3A7-8526-4393-A2ED-078A11287B07}" type="presParOf" srcId="{2E05CC53-2C72-4493-8BFE-B5497334840C}" destId="{904E4800-21C5-4B50-B18C-B32F66B3AC7E}" srcOrd="1" destOrd="0" presId="urn:microsoft.com/office/officeart/2005/8/layout/process1"/>
    <dgm:cxn modelId="{186A6644-859F-460E-872E-56E16AB97CBC}" type="presParOf" srcId="{904E4800-21C5-4B50-B18C-B32F66B3AC7E}" destId="{66539073-B5D0-48F8-8205-075AB02221FD}" srcOrd="0" destOrd="0" presId="urn:microsoft.com/office/officeart/2005/8/layout/process1"/>
    <dgm:cxn modelId="{0F4649FF-693E-4CA4-BF6B-C3EF60695988}" type="presParOf" srcId="{2E05CC53-2C72-4493-8BFE-B5497334840C}" destId="{11FA3004-085B-4E77-9A52-7FB4CEEA0896}" srcOrd="2" destOrd="0" presId="urn:microsoft.com/office/officeart/2005/8/layout/process1"/>
    <dgm:cxn modelId="{5ED55060-F064-4BD7-ADCE-F8C44722A998}" type="presParOf" srcId="{2E05CC53-2C72-4493-8BFE-B5497334840C}" destId="{1FD7B746-992D-492D-97F2-DB98BD6B65DF}" srcOrd="3" destOrd="0" presId="urn:microsoft.com/office/officeart/2005/8/layout/process1"/>
    <dgm:cxn modelId="{E5D7A2CF-B068-42E5-BE92-051774B13CC6}" type="presParOf" srcId="{1FD7B746-992D-492D-97F2-DB98BD6B65DF}" destId="{3098B22F-AEFF-4955-B5B3-045799F61AA3}" srcOrd="0" destOrd="0" presId="urn:microsoft.com/office/officeart/2005/8/layout/process1"/>
    <dgm:cxn modelId="{EEDC2CE7-229B-4F11-B114-BEAFF850401C}" type="presParOf" srcId="{2E05CC53-2C72-4493-8BFE-B5497334840C}" destId="{BAE58929-F706-452C-83BD-68EEABD9C759}" srcOrd="4"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91DCA62-D532-4516-BBD6-72CC018283E9}" type="doc">
      <dgm:prSet loTypeId="urn:microsoft.com/office/officeart/2009/3/layout/StepUpProcess" loCatId="process" qsTypeId="urn:microsoft.com/office/officeart/2005/8/quickstyle/simple1" qsCatId="simple" csTypeId="urn:microsoft.com/office/officeart/2005/8/colors/colorful2" csCatId="colorful" phldr="1"/>
      <dgm:spPr/>
    </dgm:pt>
    <dgm:pt modelId="{77606D37-CBB7-4F89-B03E-527FA2FD9FA6}">
      <dgm:prSet phldrT="[Text]"/>
      <dgm:spPr/>
      <dgm:t>
        <a:bodyPr/>
        <a:lstStyle/>
        <a:p>
          <a:pPr algn="r"/>
          <a:r>
            <a:rPr lang="en-US" b="1" dirty="0" smtClean="0">
              <a:solidFill>
                <a:schemeClr val="tx2"/>
              </a:solidFill>
              <a:latin typeface="+mn-lt"/>
            </a:rPr>
            <a:t>June 2012</a:t>
          </a:r>
        </a:p>
        <a:p>
          <a:pPr algn="l"/>
          <a:r>
            <a:rPr lang="en-US" dirty="0" smtClean="0">
              <a:solidFill>
                <a:schemeClr val="tx2"/>
              </a:solidFill>
            </a:rPr>
            <a:t>G8’s call for the World  Bank “to develop options for a </a:t>
          </a:r>
          <a:r>
            <a:rPr lang="en-US" i="1" dirty="0" smtClean="0">
              <a:solidFill>
                <a:schemeClr val="tx2"/>
              </a:solidFill>
            </a:rPr>
            <a:t>Doing Business in Agriculture</a:t>
          </a:r>
          <a:r>
            <a:rPr lang="en-US" dirty="0" smtClean="0">
              <a:solidFill>
                <a:schemeClr val="tx2"/>
              </a:solidFill>
            </a:rPr>
            <a:t> </a:t>
          </a:r>
          <a:r>
            <a:rPr lang="en-US" i="1" dirty="0" smtClean="0">
              <a:solidFill>
                <a:schemeClr val="tx2"/>
              </a:solidFill>
            </a:rPr>
            <a:t>Index”</a:t>
          </a:r>
          <a:endParaRPr lang="en-US" dirty="0">
            <a:solidFill>
              <a:schemeClr val="tx2"/>
            </a:solidFill>
          </a:endParaRPr>
        </a:p>
      </dgm:t>
    </dgm:pt>
    <dgm:pt modelId="{CDEAD926-3959-4596-8BED-F0BE367E719A}" type="parTrans" cxnId="{F6565BD7-C68B-418A-9538-AA9E8406A05E}">
      <dgm:prSet/>
      <dgm:spPr/>
      <dgm:t>
        <a:bodyPr/>
        <a:lstStyle/>
        <a:p>
          <a:endParaRPr lang="en-US"/>
        </a:p>
      </dgm:t>
    </dgm:pt>
    <dgm:pt modelId="{03F0B1C3-7DDF-434A-8E1C-1EC23BFFD8CC}" type="sibTrans" cxnId="{F6565BD7-C68B-418A-9538-AA9E8406A05E}">
      <dgm:prSet/>
      <dgm:spPr/>
      <dgm:t>
        <a:bodyPr/>
        <a:lstStyle/>
        <a:p>
          <a:endParaRPr lang="en-US"/>
        </a:p>
      </dgm:t>
    </dgm:pt>
    <dgm:pt modelId="{3F428FC7-8B75-493C-9729-C62E333CF185}">
      <dgm:prSet/>
      <dgm:spPr/>
      <dgm:t>
        <a:bodyPr/>
        <a:lstStyle/>
        <a:p>
          <a:pPr algn="r"/>
          <a:r>
            <a:rPr lang="en-US" b="1" dirty="0" smtClean="0">
              <a:solidFill>
                <a:schemeClr val="tx2"/>
              </a:solidFill>
            </a:rPr>
            <a:t>October 2012</a:t>
          </a:r>
        </a:p>
        <a:p>
          <a:pPr algn="l"/>
          <a:r>
            <a:rPr lang="en-US" b="0" dirty="0" smtClean="0">
              <a:solidFill>
                <a:schemeClr val="tx2"/>
              </a:solidFill>
              <a:latin typeface="+mn-lt"/>
            </a:rPr>
            <a:t>WBG senior management committed to merging the efforts of the Agriculture Global Practice with those of the Global Indicators Department to develop a benchmarking product</a:t>
          </a:r>
          <a:endParaRPr lang="en-US" b="0" dirty="0">
            <a:solidFill>
              <a:schemeClr val="tx2"/>
            </a:solidFill>
            <a:latin typeface="+mn-lt"/>
          </a:endParaRPr>
        </a:p>
      </dgm:t>
    </dgm:pt>
    <dgm:pt modelId="{BADF6C02-86A0-45E1-8F00-D23BA22834A7}" type="parTrans" cxnId="{E21F6D18-EEE5-4790-942E-7A027D38C531}">
      <dgm:prSet/>
      <dgm:spPr/>
      <dgm:t>
        <a:bodyPr/>
        <a:lstStyle/>
        <a:p>
          <a:endParaRPr lang="en-US"/>
        </a:p>
      </dgm:t>
    </dgm:pt>
    <dgm:pt modelId="{A8A07CBB-5171-4B6D-8981-43D08D2C2C8A}" type="sibTrans" cxnId="{E21F6D18-EEE5-4790-942E-7A027D38C531}">
      <dgm:prSet/>
      <dgm:spPr/>
      <dgm:t>
        <a:bodyPr/>
        <a:lstStyle/>
        <a:p>
          <a:endParaRPr lang="en-US"/>
        </a:p>
      </dgm:t>
    </dgm:pt>
    <dgm:pt modelId="{4C473239-DEFB-4748-83A0-EF4C421D6FD4}">
      <dgm:prSet/>
      <dgm:spPr/>
      <dgm:t>
        <a:bodyPr/>
        <a:lstStyle/>
        <a:p>
          <a:pPr algn="r"/>
          <a:r>
            <a:rPr lang="en-US" b="1" dirty="0" smtClean="0">
              <a:solidFill>
                <a:schemeClr val="tx2"/>
              </a:solidFill>
            </a:rPr>
            <a:t>January 2013</a:t>
          </a:r>
        </a:p>
        <a:p>
          <a:pPr algn="l"/>
          <a:r>
            <a:rPr lang="en-US" b="0" dirty="0" smtClean="0">
              <a:solidFill>
                <a:schemeClr val="tx2"/>
              </a:solidFill>
            </a:rPr>
            <a:t>EBA officially launched (6 core topic, 10 countries)</a:t>
          </a:r>
        </a:p>
      </dgm:t>
    </dgm:pt>
    <dgm:pt modelId="{28B9046C-A675-44B1-9AF3-6C700D53EA8C}" type="parTrans" cxnId="{9696C9FA-2643-45DB-9748-84F81944647C}">
      <dgm:prSet/>
      <dgm:spPr/>
      <dgm:t>
        <a:bodyPr/>
        <a:lstStyle/>
        <a:p>
          <a:endParaRPr lang="en-US"/>
        </a:p>
      </dgm:t>
    </dgm:pt>
    <dgm:pt modelId="{F6477C52-CC32-432B-8450-3DEDFE3F201A}" type="sibTrans" cxnId="{9696C9FA-2643-45DB-9748-84F81944647C}">
      <dgm:prSet/>
      <dgm:spPr/>
      <dgm:t>
        <a:bodyPr/>
        <a:lstStyle/>
        <a:p>
          <a:endParaRPr lang="en-US"/>
        </a:p>
      </dgm:t>
    </dgm:pt>
    <dgm:pt modelId="{4F8511A3-4EBF-4B71-940A-6F079CBCA4A8}">
      <dgm:prSet/>
      <dgm:spPr/>
      <dgm:t>
        <a:bodyPr/>
        <a:lstStyle/>
        <a:p>
          <a:pPr algn="r"/>
          <a:r>
            <a:rPr lang="en-US" b="1" dirty="0" smtClean="0">
              <a:solidFill>
                <a:schemeClr val="tx2"/>
              </a:solidFill>
            </a:rPr>
            <a:t>November 2014</a:t>
          </a:r>
        </a:p>
        <a:p>
          <a:pPr algn="l"/>
          <a:r>
            <a:rPr lang="en-US" dirty="0" smtClean="0">
              <a:solidFill>
                <a:schemeClr val="tx2"/>
              </a:solidFill>
            </a:rPr>
            <a:t>EBA progress report published</a:t>
          </a:r>
        </a:p>
        <a:p>
          <a:pPr algn="l"/>
          <a:r>
            <a:rPr lang="en-US" dirty="0" smtClean="0">
              <a:solidFill>
                <a:schemeClr val="bg1">
                  <a:lumMod val="50000"/>
                </a:schemeClr>
              </a:solidFill>
            </a:rPr>
            <a:t>(</a:t>
          </a:r>
          <a:r>
            <a:rPr lang="en-US" dirty="0" smtClean="0">
              <a:solidFill>
                <a:schemeClr val="bg1">
                  <a:lumMod val="50000"/>
                </a:schemeClr>
              </a:solidFill>
              <a:hlinkClick xmlns:r="http://schemas.openxmlformats.org/officeDocument/2006/relationships" r:id="rId1"/>
            </a:rPr>
            <a:t>http://eba.worldbank.org/</a:t>
          </a:r>
          <a:r>
            <a:rPr lang="en-US" dirty="0" smtClean="0">
              <a:solidFill>
                <a:schemeClr val="bg1">
                  <a:lumMod val="50000"/>
                </a:schemeClr>
              </a:solidFill>
            </a:rPr>
            <a:t>). </a:t>
          </a:r>
          <a:endParaRPr lang="en-US" dirty="0">
            <a:solidFill>
              <a:schemeClr val="bg1">
                <a:lumMod val="50000"/>
              </a:schemeClr>
            </a:solidFill>
          </a:endParaRPr>
        </a:p>
      </dgm:t>
    </dgm:pt>
    <dgm:pt modelId="{0856D6ED-915D-4B71-8190-55FD0CBAF997}" type="parTrans" cxnId="{92F4CE08-0F5A-4D5F-8A3D-F74A9958B4B0}">
      <dgm:prSet/>
      <dgm:spPr/>
      <dgm:t>
        <a:bodyPr/>
        <a:lstStyle/>
        <a:p>
          <a:endParaRPr lang="en-US"/>
        </a:p>
      </dgm:t>
    </dgm:pt>
    <dgm:pt modelId="{3677B3F9-1C88-44C6-A9AB-6D026926993F}" type="sibTrans" cxnId="{92F4CE08-0F5A-4D5F-8A3D-F74A9958B4B0}">
      <dgm:prSet/>
      <dgm:spPr/>
      <dgm:t>
        <a:bodyPr/>
        <a:lstStyle/>
        <a:p>
          <a:endParaRPr lang="en-US"/>
        </a:p>
      </dgm:t>
    </dgm:pt>
    <dgm:pt modelId="{F221B43D-15D4-4F6A-BC7E-F144E7F636A6}" type="pres">
      <dgm:prSet presAssocID="{B91DCA62-D532-4516-BBD6-72CC018283E9}" presName="rootnode" presStyleCnt="0">
        <dgm:presLayoutVars>
          <dgm:chMax/>
          <dgm:chPref/>
          <dgm:dir/>
          <dgm:animLvl val="lvl"/>
        </dgm:presLayoutVars>
      </dgm:prSet>
      <dgm:spPr/>
    </dgm:pt>
    <dgm:pt modelId="{3CB563AD-8BCC-486E-A986-9089A1F6B51A}" type="pres">
      <dgm:prSet presAssocID="{77606D37-CBB7-4F89-B03E-527FA2FD9FA6}" presName="composite" presStyleCnt="0"/>
      <dgm:spPr/>
    </dgm:pt>
    <dgm:pt modelId="{138995EB-A040-4972-93F2-22A829554DF8}" type="pres">
      <dgm:prSet presAssocID="{77606D37-CBB7-4F89-B03E-527FA2FD9FA6}" presName="LShape" presStyleLbl="alignNode1" presStyleIdx="0" presStyleCnt="7"/>
      <dgm:spPr/>
    </dgm:pt>
    <dgm:pt modelId="{C4F156E1-8AB1-4756-A0F4-1D35162D4946}" type="pres">
      <dgm:prSet presAssocID="{77606D37-CBB7-4F89-B03E-527FA2FD9FA6}" presName="ParentText" presStyleLbl="revTx" presStyleIdx="0" presStyleCnt="4">
        <dgm:presLayoutVars>
          <dgm:chMax val="0"/>
          <dgm:chPref val="0"/>
          <dgm:bulletEnabled val="1"/>
        </dgm:presLayoutVars>
      </dgm:prSet>
      <dgm:spPr/>
      <dgm:t>
        <a:bodyPr/>
        <a:lstStyle/>
        <a:p>
          <a:endParaRPr lang="en-US"/>
        </a:p>
      </dgm:t>
    </dgm:pt>
    <dgm:pt modelId="{C2304BB4-ACBA-4407-B915-0753E5046D32}" type="pres">
      <dgm:prSet presAssocID="{77606D37-CBB7-4F89-B03E-527FA2FD9FA6}" presName="Triangle" presStyleLbl="alignNode1" presStyleIdx="1" presStyleCnt="7"/>
      <dgm:spPr/>
    </dgm:pt>
    <dgm:pt modelId="{02DAF292-19DC-4E7C-9131-7532BDD08CC3}" type="pres">
      <dgm:prSet presAssocID="{03F0B1C3-7DDF-434A-8E1C-1EC23BFFD8CC}" presName="sibTrans" presStyleCnt="0"/>
      <dgm:spPr/>
    </dgm:pt>
    <dgm:pt modelId="{D7F5BCFD-C47C-4134-8687-A1FCA72E2438}" type="pres">
      <dgm:prSet presAssocID="{03F0B1C3-7DDF-434A-8E1C-1EC23BFFD8CC}" presName="space" presStyleCnt="0"/>
      <dgm:spPr/>
    </dgm:pt>
    <dgm:pt modelId="{C80F508A-200D-4162-A806-56983FFB8711}" type="pres">
      <dgm:prSet presAssocID="{3F428FC7-8B75-493C-9729-C62E333CF185}" presName="composite" presStyleCnt="0"/>
      <dgm:spPr/>
    </dgm:pt>
    <dgm:pt modelId="{1A1C3F57-8BE4-4AF7-A353-0DA4C9957E5F}" type="pres">
      <dgm:prSet presAssocID="{3F428FC7-8B75-493C-9729-C62E333CF185}" presName="LShape" presStyleLbl="alignNode1" presStyleIdx="2" presStyleCnt="7"/>
      <dgm:spPr/>
    </dgm:pt>
    <dgm:pt modelId="{FACC3FE5-57A8-482D-877D-BD32EDB9FB03}" type="pres">
      <dgm:prSet presAssocID="{3F428FC7-8B75-493C-9729-C62E333CF185}" presName="ParentText" presStyleLbl="revTx" presStyleIdx="1" presStyleCnt="4">
        <dgm:presLayoutVars>
          <dgm:chMax val="0"/>
          <dgm:chPref val="0"/>
          <dgm:bulletEnabled val="1"/>
        </dgm:presLayoutVars>
      </dgm:prSet>
      <dgm:spPr/>
      <dgm:t>
        <a:bodyPr/>
        <a:lstStyle/>
        <a:p>
          <a:endParaRPr lang="en-US"/>
        </a:p>
      </dgm:t>
    </dgm:pt>
    <dgm:pt modelId="{46510652-7AC9-4C56-B50B-8ED5BF67164D}" type="pres">
      <dgm:prSet presAssocID="{3F428FC7-8B75-493C-9729-C62E333CF185}" presName="Triangle" presStyleLbl="alignNode1" presStyleIdx="3" presStyleCnt="7"/>
      <dgm:spPr/>
    </dgm:pt>
    <dgm:pt modelId="{5C8A379A-E8E0-4A18-9BF8-FD441EEDB85C}" type="pres">
      <dgm:prSet presAssocID="{A8A07CBB-5171-4B6D-8981-43D08D2C2C8A}" presName="sibTrans" presStyleCnt="0"/>
      <dgm:spPr/>
    </dgm:pt>
    <dgm:pt modelId="{5D9516C8-79E6-486A-9887-95E51BA4413F}" type="pres">
      <dgm:prSet presAssocID="{A8A07CBB-5171-4B6D-8981-43D08D2C2C8A}" presName="space" presStyleCnt="0"/>
      <dgm:spPr/>
    </dgm:pt>
    <dgm:pt modelId="{76834096-03C4-4BB5-BB46-CA265A5E2482}" type="pres">
      <dgm:prSet presAssocID="{4C473239-DEFB-4748-83A0-EF4C421D6FD4}" presName="composite" presStyleCnt="0"/>
      <dgm:spPr/>
    </dgm:pt>
    <dgm:pt modelId="{FE986392-B03B-410E-B0CF-8CC85B373FE6}" type="pres">
      <dgm:prSet presAssocID="{4C473239-DEFB-4748-83A0-EF4C421D6FD4}" presName="LShape" presStyleLbl="alignNode1" presStyleIdx="4" presStyleCnt="7"/>
      <dgm:spPr/>
    </dgm:pt>
    <dgm:pt modelId="{18137C6F-741D-43C5-8C58-AB61D7A96BA3}" type="pres">
      <dgm:prSet presAssocID="{4C473239-DEFB-4748-83A0-EF4C421D6FD4}" presName="ParentText" presStyleLbl="revTx" presStyleIdx="2" presStyleCnt="4">
        <dgm:presLayoutVars>
          <dgm:chMax val="0"/>
          <dgm:chPref val="0"/>
          <dgm:bulletEnabled val="1"/>
        </dgm:presLayoutVars>
      </dgm:prSet>
      <dgm:spPr/>
      <dgm:t>
        <a:bodyPr/>
        <a:lstStyle/>
        <a:p>
          <a:endParaRPr lang="en-US"/>
        </a:p>
      </dgm:t>
    </dgm:pt>
    <dgm:pt modelId="{4EBB20EE-DCBB-4D51-99EC-FD5DFB9D589A}" type="pres">
      <dgm:prSet presAssocID="{4C473239-DEFB-4748-83A0-EF4C421D6FD4}" presName="Triangle" presStyleLbl="alignNode1" presStyleIdx="5" presStyleCnt="7"/>
      <dgm:spPr/>
    </dgm:pt>
    <dgm:pt modelId="{EF9E5020-C840-44E5-86E1-4E97E15FAEA9}" type="pres">
      <dgm:prSet presAssocID="{F6477C52-CC32-432B-8450-3DEDFE3F201A}" presName="sibTrans" presStyleCnt="0"/>
      <dgm:spPr/>
    </dgm:pt>
    <dgm:pt modelId="{DEBC3A82-882B-4A45-9B3E-EDFC9DA1AB18}" type="pres">
      <dgm:prSet presAssocID="{F6477C52-CC32-432B-8450-3DEDFE3F201A}" presName="space" presStyleCnt="0"/>
      <dgm:spPr/>
    </dgm:pt>
    <dgm:pt modelId="{DF5E9FAC-97AD-4A70-927A-7427DB37C9CB}" type="pres">
      <dgm:prSet presAssocID="{4F8511A3-4EBF-4B71-940A-6F079CBCA4A8}" presName="composite" presStyleCnt="0"/>
      <dgm:spPr/>
    </dgm:pt>
    <dgm:pt modelId="{DC5F12B2-F229-4D6A-99EF-E2DB69F6BA21}" type="pres">
      <dgm:prSet presAssocID="{4F8511A3-4EBF-4B71-940A-6F079CBCA4A8}" presName="LShape" presStyleLbl="alignNode1" presStyleIdx="6" presStyleCnt="7"/>
      <dgm:spPr/>
    </dgm:pt>
    <dgm:pt modelId="{396972A3-F5BD-48A3-A14E-8C4EDC5C9E93}" type="pres">
      <dgm:prSet presAssocID="{4F8511A3-4EBF-4B71-940A-6F079CBCA4A8}" presName="ParentText" presStyleLbl="revTx" presStyleIdx="3" presStyleCnt="4">
        <dgm:presLayoutVars>
          <dgm:chMax val="0"/>
          <dgm:chPref val="0"/>
          <dgm:bulletEnabled val="1"/>
        </dgm:presLayoutVars>
      </dgm:prSet>
      <dgm:spPr/>
      <dgm:t>
        <a:bodyPr/>
        <a:lstStyle/>
        <a:p>
          <a:endParaRPr lang="en-US"/>
        </a:p>
      </dgm:t>
    </dgm:pt>
  </dgm:ptLst>
  <dgm:cxnLst>
    <dgm:cxn modelId="{8F0A75C0-7CEF-4E00-9692-4280409724D5}" type="presOf" srcId="{B91DCA62-D532-4516-BBD6-72CC018283E9}" destId="{F221B43D-15D4-4F6A-BC7E-F144E7F636A6}" srcOrd="0" destOrd="0" presId="urn:microsoft.com/office/officeart/2009/3/layout/StepUpProcess"/>
    <dgm:cxn modelId="{7ABA6CE3-538B-4273-BF33-75D99DA1979C}" type="presOf" srcId="{77606D37-CBB7-4F89-B03E-527FA2FD9FA6}" destId="{C4F156E1-8AB1-4756-A0F4-1D35162D4946}" srcOrd="0" destOrd="0" presId="urn:microsoft.com/office/officeart/2009/3/layout/StepUpProcess"/>
    <dgm:cxn modelId="{B5182340-4A88-4F4D-8D90-90D805877FBB}" type="presOf" srcId="{3F428FC7-8B75-493C-9729-C62E333CF185}" destId="{FACC3FE5-57A8-482D-877D-BD32EDB9FB03}" srcOrd="0" destOrd="0" presId="urn:microsoft.com/office/officeart/2009/3/layout/StepUpProcess"/>
    <dgm:cxn modelId="{F6565BD7-C68B-418A-9538-AA9E8406A05E}" srcId="{B91DCA62-D532-4516-BBD6-72CC018283E9}" destId="{77606D37-CBB7-4F89-B03E-527FA2FD9FA6}" srcOrd="0" destOrd="0" parTransId="{CDEAD926-3959-4596-8BED-F0BE367E719A}" sibTransId="{03F0B1C3-7DDF-434A-8E1C-1EC23BFFD8CC}"/>
    <dgm:cxn modelId="{89CA374D-513B-4870-BBEB-3BEC813F54C7}" type="presOf" srcId="{4F8511A3-4EBF-4B71-940A-6F079CBCA4A8}" destId="{396972A3-F5BD-48A3-A14E-8C4EDC5C9E93}" srcOrd="0" destOrd="0" presId="urn:microsoft.com/office/officeart/2009/3/layout/StepUpProcess"/>
    <dgm:cxn modelId="{9696C9FA-2643-45DB-9748-84F81944647C}" srcId="{B91DCA62-D532-4516-BBD6-72CC018283E9}" destId="{4C473239-DEFB-4748-83A0-EF4C421D6FD4}" srcOrd="2" destOrd="0" parTransId="{28B9046C-A675-44B1-9AF3-6C700D53EA8C}" sibTransId="{F6477C52-CC32-432B-8450-3DEDFE3F201A}"/>
    <dgm:cxn modelId="{E21F6D18-EEE5-4790-942E-7A027D38C531}" srcId="{B91DCA62-D532-4516-BBD6-72CC018283E9}" destId="{3F428FC7-8B75-493C-9729-C62E333CF185}" srcOrd="1" destOrd="0" parTransId="{BADF6C02-86A0-45E1-8F00-D23BA22834A7}" sibTransId="{A8A07CBB-5171-4B6D-8981-43D08D2C2C8A}"/>
    <dgm:cxn modelId="{6743D302-8452-4EDA-B103-25E641CEE81B}" type="presOf" srcId="{4C473239-DEFB-4748-83A0-EF4C421D6FD4}" destId="{18137C6F-741D-43C5-8C58-AB61D7A96BA3}" srcOrd="0" destOrd="0" presId="urn:microsoft.com/office/officeart/2009/3/layout/StepUpProcess"/>
    <dgm:cxn modelId="{92F4CE08-0F5A-4D5F-8A3D-F74A9958B4B0}" srcId="{B91DCA62-D532-4516-BBD6-72CC018283E9}" destId="{4F8511A3-4EBF-4B71-940A-6F079CBCA4A8}" srcOrd="3" destOrd="0" parTransId="{0856D6ED-915D-4B71-8190-55FD0CBAF997}" sibTransId="{3677B3F9-1C88-44C6-A9AB-6D026926993F}"/>
    <dgm:cxn modelId="{4EF66603-F09F-4D9C-A195-96B6D5DF3AB3}" type="presParOf" srcId="{F221B43D-15D4-4F6A-BC7E-F144E7F636A6}" destId="{3CB563AD-8BCC-486E-A986-9089A1F6B51A}" srcOrd="0" destOrd="0" presId="urn:microsoft.com/office/officeart/2009/3/layout/StepUpProcess"/>
    <dgm:cxn modelId="{5DE47FE7-584B-428C-B3B1-B9895C51DE8C}" type="presParOf" srcId="{3CB563AD-8BCC-486E-A986-9089A1F6B51A}" destId="{138995EB-A040-4972-93F2-22A829554DF8}" srcOrd="0" destOrd="0" presId="urn:microsoft.com/office/officeart/2009/3/layout/StepUpProcess"/>
    <dgm:cxn modelId="{369505B7-EBA1-488A-8871-F34487D2D868}" type="presParOf" srcId="{3CB563AD-8BCC-486E-A986-9089A1F6B51A}" destId="{C4F156E1-8AB1-4756-A0F4-1D35162D4946}" srcOrd="1" destOrd="0" presId="urn:microsoft.com/office/officeart/2009/3/layout/StepUpProcess"/>
    <dgm:cxn modelId="{A9DE7CD5-4852-45E8-9EF4-5C7A8271E708}" type="presParOf" srcId="{3CB563AD-8BCC-486E-A986-9089A1F6B51A}" destId="{C2304BB4-ACBA-4407-B915-0753E5046D32}" srcOrd="2" destOrd="0" presId="urn:microsoft.com/office/officeart/2009/3/layout/StepUpProcess"/>
    <dgm:cxn modelId="{D161AA88-0CBB-4BB6-BF4B-A468132A0108}" type="presParOf" srcId="{F221B43D-15D4-4F6A-BC7E-F144E7F636A6}" destId="{02DAF292-19DC-4E7C-9131-7532BDD08CC3}" srcOrd="1" destOrd="0" presId="urn:microsoft.com/office/officeart/2009/3/layout/StepUpProcess"/>
    <dgm:cxn modelId="{C61BCB5D-953C-41F2-9DC6-EB556EC6B5DA}" type="presParOf" srcId="{02DAF292-19DC-4E7C-9131-7532BDD08CC3}" destId="{D7F5BCFD-C47C-4134-8687-A1FCA72E2438}" srcOrd="0" destOrd="0" presId="urn:microsoft.com/office/officeart/2009/3/layout/StepUpProcess"/>
    <dgm:cxn modelId="{4069AFAE-4F02-451D-9FA0-85A3735BE1F0}" type="presParOf" srcId="{F221B43D-15D4-4F6A-BC7E-F144E7F636A6}" destId="{C80F508A-200D-4162-A806-56983FFB8711}" srcOrd="2" destOrd="0" presId="urn:microsoft.com/office/officeart/2009/3/layout/StepUpProcess"/>
    <dgm:cxn modelId="{D4722E92-26EE-4121-B743-84B985BB266C}" type="presParOf" srcId="{C80F508A-200D-4162-A806-56983FFB8711}" destId="{1A1C3F57-8BE4-4AF7-A353-0DA4C9957E5F}" srcOrd="0" destOrd="0" presId="urn:microsoft.com/office/officeart/2009/3/layout/StepUpProcess"/>
    <dgm:cxn modelId="{F689B1F8-299C-44FC-A14D-D33EBB26C2FD}" type="presParOf" srcId="{C80F508A-200D-4162-A806-56983FFB8711}" destId="{FACC3FE5-57A8-482D-877D-BD32EDB9FB03}" srcOrd="1" destOrd="0" presId="urn:microsoft.com/office/officeart/2009/3/layout/StepUpProcess"/>
    <dgm:cxn modelId="{42270CB2-3232-4BCC-8D9F-6845B5AEED8F}" type="presParOf" srcId="{C80F508A-200D-4162-A806-56983FFB8711}" destId="{46510652-7AC9-4C56-B50B-8ED5BF67164D}" srcOrd="2" destOrd="0" presId="urn:microsoft.com/office/officeart/2009/3/layout/StepUpProcess"/>
    <dgm:cxn modelId="{D6B799B7-15D8-4A3B-9DD4-BE8E3CEEA81E}" type="presParOf" srcId="{F221B43D-15D4-4F6A-BC7E-F144E7F636A6}" destId="{5C8A379A-E8E0-4A18-9BF8-FD441EEDB85C}" srcOrd="3" destOrd="0" presId="urn:microsoft.com/office/officeart/2009/3/layout/StepUpProcess"/>
    <dgm:cxn modelId="{08233434-9CEA-48B0-98CE-C834D6E1BE6A}" type="presParOf" srcId="{5C8A379A-E8E0-4A18-9BF8-FD441EEDB85C}" destId="{5D9516C8-79E6-486A-9887-95E51BA4413F}" srcOrd="0" destOrd="0" presId="urn:microsoft.com/office/officeart/2009/3/layout/StepUpProcess"/>
    <dgm:cxn modelId="{E980888C-F0EF-4EFE-BAF3-75E7B21337BE}" type="presParOf" srcId="{F221B43D-15D4-4F6A-BC7E-F144E7F636A6}" destId="{76834096-03C4-4BB5-BB46-CA265A5E2482}" srcOrd="4" destOrd="0" presId="urn:microsoft.com/office/officeart/2009/3/layout/StepUpProcess"/>
    <dgm:cxn modelId="{B83E4459-17DD-441A-B1CB-48D974962A92}" type="presParOf" srcId="{76834096-03C4-4BB5-BB46-CA265A5E2482}" destId="{FE986392-B03B-410E-B0CF-8CC85B373FE6}" srcOrd="0" destOrd="0" presId="urn:microsoft.com/office/officeart/2009/3/layout/StepUpProcess"/>
    <dgm:cxn modelId="{673C2B0F-6B0E-4047-A206-D0B26CDC30CA}" type="presParOf" srcId="{76834096-03C4-4BB5-BB46-CA265A5E2482}" destId="{18137C6F-741D-43C5-8C58-AB61D7A96BA3}" srcOrd="1" destOrd="0" presId="urn:microsoft.com/office/officeart/2009/3/layout/StepUpProcess"/>
    <dgm:cxn modelId="{687C15DE-CBAA-4FE0-ADD6-155210699E92}" type="presParOf" srcId="{76834096-03C4-4BB5-BB46-CA265A5E2482}" destId="{4EBB20EE-DCBB-4D51-99EC-FD5DFB9D589A}" srcOrd="2" destOrd="0" presId="urn:microsoft.com/office/officeart/2009/3/layout/StepUpProcess"/>
    <dgm:cxn modelId="{262FD2D8-DB3C-4386-974C-8F25DA7257B4}" type="presParOf" srcId="{F221B43D-15D4-4F6A-BC7E-F144E7F636A6}" destId="{EF9E5020-C840-44E5-86E1-4E97E15FAEA9}" srcOrd="5" destOrd="0" presId="urn:microsoft.com/office/officeart/2009/3/layout/StepUpProcess"/>
    <dgm:cxn modelId="{E0129E04-B44A-4FF0-AA3F-57BD3BB06EE7}" type="presParOf" srcId="{EF9E5020-C840-44E5-86E1-4E97E15FAEA9}" destId="{DEBC3A82-882B-4A45-9B3E-EDFC9DA1AB18}" srcOrd="0" destOrd="0" presId="urn:microsoft.com/office/officeart/2009/3/layout/StepUpProcess"/>
    <dgm:cxn modelId="{7E04EE75-9E1B-4FFB-AE88-028627FFAF1B}" type="presParOf" srcId="{F221B43D-15D4-4F6A-BC7E-F144E7F636A6}" destId="{DF5E9FAC-97AD-4A70-927A-7427DB37C9CB}" srcOrd="6" destOrd="0" presId="urn:microsoft.com/office/officeart/2009/3/layout/StepUpProcess"/>
    <dgm:cxn modelId="{1789F724-61FA-4A4B-BB2C-C41AE01F5B24}" type="presParOf" srcId="{DF5E9FAC-97AD-4A70-927A-7427DB37C9CB}" destId="{DC5F12B2-F229-4D6A-99EF-E2DB69F6BA21}" srcOrd="0" destOrd="0" presId="urn:microsoft.com/office/officeart/2009/3/layout/StepUpProcess"/>
    <dgm:cxn modelId="{00AA2BA9-C59D-4B57-A438-910CB237574B}" type="presParOf" srcId="{DF5E9FAC-97AD-4A70-927A-7427DB37C9CB}" destId="{396972A3-F5BD-48A3-A14E-8C4EDC5C9E93}" srcOrd="1" destOrd="0" presId="urn:microsoft.com/office/officeart/2009/3/layout/StepUpProcess"/>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6A47C1A-FF8B-49F8-ABF3-B5CACCB0BE58}" type="doc">
      <dgm:prSet loTypeId="urn:microsoft.com/office/officeart/2005/8/layout/hList7#1" loCatId="list" qsTypeId="urn:microsoft.com/office/officeart/2005/8/quickstyle/simple4" qsCatId="simple" csTypeId="urn:microsoft.com/office/officeart/2005/8/colors/accent5_2" csCatId="accent5" phldr="1"/>
      <dgm:spPr/>
      <dgm:t>
        <a:bodyPr/>
        <a:lstStyle/>
        <a:p>
          <a:endParaRPr lang="en-US"/>
        </a:p>
      </dgm:t>
    </dgm:pt>
    <dgm:pt modelId="{8B6253D9-13A1-445A-B901-A7242B853B8D}">
      <dgm:prSet phldrT="[Text]">
        <dgm:style>
          <a:lnRef idx="1">
            <a:schemeClr val="accent4"/>
          </a:lnRef>
          <a:fillRef idx="2">
            <a:schemeClr val="accent4"/>
          </a:fillRef>
          <a:effectRef idx="1">
            <a:schemeClr val="accent4"/>
          </a:effectRef>
          <a:fontRef idx="minor">
            <a:schemeClr val="dk1"/>
          </a:fontRef>
        </dgm:style>
      </dgm:prSet>
      <dgm:spPr>
        <a:noFill/>
        <a:ln>
          <a:noFill/>
        </a:ln>
        <a:effectLst/>
      </dgm:spPr>
      <dgm:t>
        <a:bodyPr/>
        <a:lstStyle/>
        <a:p>
          <a:r>
            <a:rPr lang="en-US" b="1" dirty="0" smtClean="0">
              <a:solidFill>
                <a:schemeClr val="tx2"/>
              </a:solidFill>
            </a:rPr>
            <a:t>Crop specific production inputs (Seeds, Fertilizer, Machinery)</a:t>
          </a:r>
          <a:endParaRPr lang="en-US" b="1" dirty="0">
            <a:solidFill>
              <a:schemeClr val="tx2"/>
            </a:solidFill>
          </a:endParaRPr>
        </a:p>
      </dgm:t>
    </dgm:pt>
    <dgm:pt modelId="{7333FFF9-0ED2-4E24-B93D-1AEC6ED6AC7C}" type="parTrans" cxnId="{7416FA3D-700F-4E6D-A98E-D0A1C378D475}">
      <dgm:prSet/>
      <dgm:spPr/>
      <dgm:t>
        <a:bodyPr/>
        <a:lstStyle/>
        <a:p>
          <a:endParaRPr lang="en-US" b="0"/>
        </a:p>
      </dgm:t>
    </dgm:pt>
    <dgm:pt modelId="{9A74DA28-06FB-4F5B-A978-9B3027DA3511}" type="sibTrans" cxnId="{7416FA3D-700F-4E6D-A98E-D0A1C378D475}">
      <dgm:prSet/>
      <dgm:spPr/>
      <dgm:t>
        <a:bodyPr/>
        <a:lstStyle/>
        <a:p>
          <a:endParaRPr lang="en-US" b="0"/>
        </a:p>
      </dgm:t>
    </dgm:pt>
    <dgm:pt modelId="{932D30BB-E390-44ED-BF70-14AB0F277812}">
      <dgm:prSet phldrT="[Text]">
        <dgm:style>
          <a:lnRef idx="1">
            <a:schemeClr val="accent4"/>
          </a:lnRef>
          <a:fillRef idx="2">
            <a:schemeClr val="accent4"/>
          </a:fillRef>
          <a:effectRef idx="1">
            <a:schemeClr val="accent4"/>
          </a:effectRef>
          <a:fontRef idx="minor">
            <a:schemeClr val="dk1"/>
          </a:fontRef>
        </dgm:style>
      </dgm:prSet>
      <dgm:spPr>
        <a:noFill/>
        <a:ln>
          <a:noFill/>
        </a:ln>
        <a:effectLst/>
      </dgm:spPr>
      <dgm:t>
        <a:bodyPr/>
        <a:lstStyle/>
        <a:p>
          <a:r>
            <a:rPr lang="en-US" b="1" dirty="0" smtClean="0">
              <a:solidFill>
                <a:schemeClr val="tx2"/>
              </a:solidFill>
            </a:rPr>
            <a:t>Agricultural Finance</a:t>
          </a:r>
          <a:endParaRPr lang="en-US" b="1" dirty="0">
            <a:solidFill>
              <a:schemeClr val="tx2"/>
            </a:solidFill>
          </a:endParaRPr>
        </a:p>
      </dgm:t>
    </dgm:pt>
    <dgm:pt modelId="{318C0BCE-1837-4BA0-82F8-CC4246612EB4}" type="parTrans" cxnId="{FB94EE11-AC09-49FE-AB4B-4CEE6BFA6B26}">
      <dgm:prSet/>
      <dgm:spPr/>
      <dgm:t>
        <a:bodyPr/>
        <a:lstStyle/>
        <a:p>
          <a:endParaRPr lang="en-US" b="0"/>
        </a:p>
      </dgm:t>
    </dgm:pt>
    <dgm:pt modelId="{1707E6CA-4F22-4E54-B9D7-F024782EEC2F}" type="sibTrans" cxnId="{FB94EE11-AC09-49FE-AB4B-4CEE6BFA6B26}">
      <dgm:prSet/>
      <dgm:spPr/>
      <dgm:t>
        <a:bodyPr/>
        <a:lstStyle/>
        <a:p>
          <a:endParaRPr lang="en-US" b="0"/>
        </a:p>
      </dgm:t>
    </dgm:pt>
    <dgm:pt modelId="{D264D903-9701-484F-9393-ABC3711F72EC}">
      <dgm:prSet phldrT="[Text]">
        <dgm:style>
          <a:lnRef idx="1">
            <a:schemeClr val="accent4"/>
          </a:lnRef>
          <a:fillRef idx="2">
            <a:schemeClr val="accent4"/>
          </a:fillRef>
          <a:effectRef idx="1">
            <a:schemeClr val="accent4"/>
          </a:effectRef>
          <a:fontRef idx="minor">
            <a:schemeClr val="dk1"/>
          </a:fontRef>
        </dgm:style>
      </dgm:prSet>
      <dgm:spPr>
        <a:noFill/>
        <a:ln>
          <a:noFill/>
        </a:ln>
        <a:effectLst/>
      </dgm:spPr>
      <dgm:t>
        <a:bodyPr/>
        <a:lstStyle/>
        <a:p>
          <a:r>
            <a:rPr lang="en-US" b="1" dirty="0" smtClean="0">
              <a:solidFill>
                <a:schemeClr val="tx2"/>
              </a:solidFill>
            </a:rPr>
            <a:t>Agricultural Land</a:t>
          </a:r>
          <a:endParaRPr lang="en-US" b="1" dirty="0">
            <a:solidFill>
              <a:schemeClr val="tx2"/>
            </a:solidFill>
          </a:endParaRPr>
        </a:p>
      </dgm:t>
    </dgm:pt>
    <dgm:pt modelId="{4EED9304-739F-4C47-89A8-44CC40275BCE}" type="parTrans" cxnId="{A7011C2A-06D2-4419-8AC4-D3764B765A2B}">
      <dgm:prSet/>
      <dgm:spPr/>
      <dgm:t>
        <a:bodyPr/>
        <a:lstStyle/>
        <a:p>
          <a:endParaRPr lang="en-US" b="0"/>
        </a:p>
      </dgm:t>
    </dgm:pt>
    <dgm:pt modelId="{1B83D5D3-330B-4A3B-AE21-F290744D59E1}" type="sibTrans" cxnId="{A7011C2A-06D2-4419-8AC4-D3764B765A2B}">
      <dgm:prSet/>
      <dgm:spPr/>
      <dgm:t>
        <a:bodyPr/>
        <a:lstStyle/>
        <a:p>
          <a:endParaRPr lang="en-US" b="0"/>
        </a:p>
      </dgm:t>
    </dgm:pt>
    <dgm:pt modelId="{ECF73707-3336-4F77-BC2A-1A2F372951B8}">
      <dgm:prSet phldrT="[Text]">
        <dgm:style>
          <a:lnRef idx="1">
            <a:schemeClr val="accent4"/>
          </a:lnRef>
          <a:fillRef idx="2">
            <a:schemeClr val="accent4"/>
          </a:fillRef>
          <a:effectRef idx="1">
            <a:schemeClr val="accent4"/>
          </a:effectRef>
          <a:fontRef idx="minor">
            <a:schemeClr val="dk1"/>
          </a:fontRef>
        </dgm:style>
      </dgm:prSet>
      <dgm:spPr>
        <a:noFill/>
        <a:ln>
          <a:noFill/>
        </a:ln>
        <a:effectLst/>
      </dgm:spPr>
      <dgm:t>
        <a:bodyPr/>
        <a:lstStyle/>
        <a:p>
          <a:r>
            <a:rPr lang="en-US" b="1" smtClean="0">
              <a:solidFill>
                <a:schemeClr val="tx2"/>
              </a:solidFill>
            </a:rPr>
            <a:t>Agricultural Markets</a:t>
          </a:r>
          <a:endParaRPr lang="en-US" b="1" dirty="0" smtClean="0">
            <a:solidFill>
              <a:schemeClr val="tx2"/>
            </a:solidFill>
          </a:endParaRPr>
        </a:p>
      </dgm:t>
    </dgm:pt>
    <dgm:pt modelId="{040082FB-916A-4750-989D-B6C57D1879EC}" type="parTrans" cxnId="{F2F604BB-88B6-44E4-872D-FAF3BB6555EA}">
      <dgm:prSet/>
      <dgm:spPr/>
      <dgm:t>
        <a:bodyPr/>
        <a:lstStyle/>
        <a:p>
          <a:endParaRPr lang="en-US" b="0"/>
        </a:p>
      </dgm:t>
    </dgm:pt>
    <dgm:pt modelId="{0F7352D3-FC6C-47F5-B04A-A4E4C6145983}" type="sibTrans" cxnId="{F2F604BB-88B6-44E4-872D-FAF3BB6555EA}">
      <dgm:prSet/>
      <dgm:spPr/>
      <dgm:t>
        <a:bodyPr/>
        <a:lstStyle/>
        <a:p>
          <a:endParaRPr lang="en-US" b="0"/>
        </a:p>
      </dgm:t>
    </dgm:pt>
    <dgm:pt modelId="{7D68E925-7BE6-4D07-B32F-5B348CC0665E}">
      <dgm:prSet phldrT="[Text]">
        <dgm:style>
          <a:lnRef idx="1">
            <a:schemeClr val="accent4"/>
          </a:lnRef>
          <a:fillRef idx="2">
            <a:schemeClr val="accent4"/>
          </a:fillRef>
          <a:effectRef idx="1">
            <a:schemeClr val="accent4"/>
          </a:effectRef>
          <a:fontRef idx="minor">
            <a:schemeClr val="dk1"/>
          </a:fontRef>
        </dgm:style>
      </dgm:prSet>
      <dgm:spPr>
        <a:noFill/>
        <a:ln>
          <a:noFill/>
        </a:ln>
        <a:effectLst/>
      </dgm:spPr>
      <dgm:t>
        <a:bodyPr/>
        <a:lstStyle/>
        <a:p>
          <a:r>
            <a:rPr lang="en-US" b="1" dirty="0" smtClean="0">
              <a:solidFill>
                <a:schemeClr val="tx2"/>
              </a:solidFill>
            </a:rPr>
            <a:t>Water </a:t>
          </a:r>
          <a:endParaRPr lang="en-US" b="1" dirty="0">
            <a:solidFill>
              <a:schemeClr val="tx2"/>
            </a:solidFill>
          </a:endParaRPr>
        </a:p>
      </dgm:t>
    </dgm:pt>
    <dgm:pt modelId="{729E4523-F874-47CD-BCB0-647D385D57BD}" type="parTrans" cxnId="{25920EFC-B9AB-4AAD-B8C9-4E0E3ED44A86}">
      <dgm:prSet/>
      <dgm:spPr/>
      <dgm:t>
        <a:bodyPr/>
        <a:lstStyle/>
        <a:p>
          <a:endParaRPr lang="en-US" b="0"/>
        </a:p>
      </dgm:t>
    </dgm:pt>
    <dgm:pt modelId="{06459EA3-C57F-425F-8329-CEAF01DE1807}" type="sibTrans" cxnId="{25920EFC-B9AB-4AAD-B8C9-4E0E3ED44A86}">
      <dgm:prSet/>
      <dgm:spPr/>
      <dgm:t>
        <a:bodyPr/>
        <a:lstStyle/>
        <a:p>
          <a:endParaRPr lang="en-US" b="0"/>
        </a:p>
      </dgm:t>
    </dgm:pt>
    <dgm:pt modelId="{DE3C48EF-B470-4ABC-B50C-2F931C2E6ED0}">
      <dgm:prSet phldrT="[Text]">
        <dgm:style>
          <a:lnRef idx="1">
            <a:schemeClr val="accent4"/>
          </a:lnRef>
          <a:fillRef idx="2">
            <a:schemeClr val="accent4"/>
          </a:fillRef>
          <a:effectRef idx="1">
            <a:schemeClr val="accent4"/>
          </a:effectRef>
          <a:fontRef idx="minor">
            <a:schemeClr val="dk1"/>
          </a:fontRef>
        </dgm:style>
      </dgm:prSet>
      <dgm:spPr>
        <a:noFill/>
        <a:effectLst/>
      </dgm:spPr>
      <dgm:t>
        <a:bodyPr/>
        <a:lstStyle/>
        <a:p>
          <a:r>
            <a:rPr lang="en-US" b="1" dirty="0" smtClean="0">
              <a:solidFill>
                <a:srgbClr val="7030A0"/>
              </a:solidFill>
            </a:rPr>
            <a:t>Livestock specific production inputs (</a:t>
          </a:r>
          <a:r>
            <a:rPr lang="en-US" b="1" dirty="0" err="1" smtClean="0">
              <a:solidFill>
                <a:srgbClr val="7030A0"/>
              </a:solidFill>
            </a:rPr>
            <a:t>AnGR</a:t>
          </a:r>
          <a:r>
            <a:rPr lang="en-US" b="1" dirty="0" smtClean="0">
              <a:solidFill>
                <a:srgbClr val="7030A0"/>
              </a:solidFill>
            </a:rPr>
            <a:t>, veterinary medicinal products, feed resources</a:t>
          </a:r>
          <a:r>
            <a:rPr lang="en-US" b="0" dirty="0" smtClean="0"/>
            <a:t>)</a:t>
          </a:r>
          <a:endParaRPr lang="en-US" b="0" dirty="0"/>
        </a:p>
      </dgm:t>
    </dgm:pt>
    <dgm:pt modelId="{C3B02A20-98EF-4373-9E60-483A87F5864D}" type="parTrans" cxnId="{66164C85-06A1-4E9D-842B-88D0DDE15F44}">
      <dgm:prSet/>
      <dgm:spPr/>
      <dgm:t>
        <a:bodyPr/>
        <a:lstStyle/>
        <a:p>
          <a:endParaRPr lang="en-US" b="0"/>
        </a:p>
      </dgm:t>
    </dgm:pt>
    <dgm:pt modelId="{CB1C5E49-3A9F-43FA-8556-E16AD684E7EA}" type="sibTrans" cxnId="{66164C85-06A1-4E9D-842B-88D0DDE15F44}">
      <dgm:prSet/>
      <dgm:spPr/>
      <dgm:t>
        <a:bodyPr/>
        <a:lstStyle/>
        <a:p>
          <a:endParaRPr lang="en-US" b="0"/>
        </a:p>
      </dgm:t>
    </dgm:pt>
    <dgm:pt modelId="{F4A82000-CBC3-4FAA-97FC-EBD4F20E3743}">
      <dgm:prSet phldrT="[Text]">
        <dgm:style>
          <a:lnRef idx="1">
            <a:schemeClr val="accent4"/>
          </a:lnRef>
          <a:fillRef idx="2">
            <a:schemeClr val="accent4"/>
          </a:fillRef>
          <a:effectRef idx="1">
            <a:schemeClr val="accent4"/>
          </a:effectRef>
          <a:fontRef idx="minor">
            <a:schemeClr val="dk1"/>
          </a:fontRef>
        </dgm:style>
      </dgm:prSet>
      <dgm:spPr>
        <a:noFill/>
        <a:ln>
          <a:noFill/>
        </a:ln>
        <a:effectLst/>
      </dgm:spPr>
      <dgm:t>
        <a:bodyPr/>
        <a:lstStyle/>
        <a:p>
          <a:r>
            <a:rPr lang="en-US" b="1" dirty="0" smtClean="0">
              <a:solidFill>
                <a:schemeClr val="tx2"/>
              </a:solidFill>
            </a:rPr>
            <a:t> ICT</a:t>
          </a:r>
          <a:endParaRPr lang="en-US" b="1" dirty="0">
            <a:solidFill>
              <a:schemeClr val="tx2"/>
            </a:solidFill>
          </a:endParaRPr>
        </a:p>
      </dgm:t>
    </dgm:pt>
    <dgm:pt modelId="{BEF67AB5-F65F-4A23-8A93-2BC9B63A9298}" type="sibTrans" cxnId="{2C9FF1A2-D978-4D4A-9F61-AB349E931B40}">
      <dgm:prSet/>
      <dgm:spPr/>
      <dgm:t>
        <a:bodyPr/>
        <a:lstStyle/>
        <a:p>
          <a:endParaRPr lang="en-US" b="0"/>
        </a:p>
      </dgm:t>
    </dgm:pt>
    <dgm:pt modelId="{3554FA5B-D0D5-41A7-B71A-889435B3BF12}" type="parTrans" cxnId="{2C9FF1A2-D978-4D4A-9F61-AB349E931B40}">
      <dgm:prSet/>
      <dgm:spPr/>
      <dgm:t>
        <a:bodyPr/>
        <a:lstStyle/>
        <a:p>
          <a:endParaRPr lang="en-US" b="0"/>
        </a:p>
      </dgm:t>
    </dgm:pt>
    <dgm:pt modelId="{A8656E27-3AAB-44D2-99A7-7BF8560FCC9F}">
      <dgm:prSet phldrT="[Text]">
        <dgm:style>
          <a:lnRef idx="1">
            <a:schemeClr val="accent4"/>
          </a:lnRef>
          <a:fillRef idx="2">
            <a:schemeClr val="accent4"/>
          </a:fillRef>
          <a:effectRef idx="1">
            <a:schemeClr val="accent4"/>
          </a:effectRef>
          <a:fontRef idx="minor">
            <a:schemeClr val="dk1"/>
          </a:fontRef>
        </dgm:style>
      </dgm:prSet>
      <dgm:spPr>
        <a:noFill/>
        <a:ln>
          <a:noFill/>
        </a:ln>
        <a:effectLst/>
      </dgm:spPr>
      <dgm:t>
        <a:bodyPr/>
        <a:lstStyle/>
        <a:p>
          <a:r>
            <a:rPr lang="en-US" b="1" dirty="0" smtClean="0">
              <a:solidFill>
                <a:schemeClr val="tx2"/>
              </a:solidFill>
            </a:rPr>
            <a:t>Transporting agricultural goods</a:t>
          </a:r>
          <a:endParaRPr lang="en-US" b="1" dirty="0">
            <a:solidFill>
              <a:schemeClr val="tx2"/>
            </a:solidFill>
          </a:endParaRPr>
        </a:p>
      </dgm:t>
    </dgm:pt>
    <dgm:pt modelId="{533CDD39-C2FB-4F07-8E07-DD9EE1BB1593}" type="sibTrans" cxnId="{2AEAF770-C4CF-414A-A9E3-B3D3A814DFF3}">
      <dgm:prSet/>
      <dgm:spPr/>
      <dgm:t>
        <a:bodyPr/>
        <a:lstStyle/>
        <a:p>
          <a:endParaRPr lang="en-US" b="0"/>
        </a:p>
      </dgm:t>
    </dgm:pt>
    <dgm:pt modelId="{6B51858D-2EB2-46E2-B631-38CD19D93CD9}" type="parTrans" cxnId="{2AEAF770-C4CF-414A-A9E3-B3D3A814DFF3}">
      <dgm:prSet/>
      <dgm:spPr/>
      <dgm:t>
        <a:bodyPr/>
        <a:lstStyle/>
        <a:p>
          <a:endParaRPr lang="en-US" b="0"/>
        </a:p>
      </dgm:t>
    </dgm:pt>
    <dgm:pt modelId="{548E361C-9A56-48A0-B0DA-92F881DEF904}" type="pres">
      <dgm:prSet presAssocID="{06A47C1A-FF8B-49F8-ABF3-B5CACCB0BE58}" presName="Name0" presStyleCnt="0">
        <dgm:presLayoutVars>
          <dgm:dir/>
          <dgm:resizeHandles val="exact"/>
        </dgm:presLayoutVars>
      </dgm:prSet>
      <dgm:spPr/>
      <dgm:t>
        <a:bodyPr/>
        <a:lstStyle/>
        <a:p>
          <a:endParaRPr lang="en-US"/>
        </a:p>
      </dgm:t>
    </dgm:pt>
    <dgm:pt modelId="{3E22F291-313C-45C4-9B2E-FB104B5F59FE}" type="pres">
      <dgm:prSet presAssocID="{06A47C1A-FF8B-49F8-ABF3-B5CACCB0BE58}" presName="fgShape" presStyleLbl="fgShp" presStyleIdx="0" presStyleCnt="1"/>
      <dgm:spPr>
        <a:solidFill>
          <a:srgbClr val="FFC000"/>
        </a:solidFill>
      </dgm:spPr>
      <dgm:t>
        <a:bodyPr/>
        <a:lstStyle/>
        <a:p>
          <a:endParaRPr lang="en-US"/>
        </a:p>
      </dgm:t>
    </dgm:pt>
    <dgm:pt modelId="{FAA33C4D-C619-4895-9FFE-CA5B64C1BF61}" type="pres">
      <dgm:prSet presAssocID="{06A47C1A-FF8B-49F8-ABF3-B5CACCB0BE58}" presName="linComp" presStyleCnt="0"/>
      <dgm:spPr/>
    </dgm:pt>
    <dgm:pt modelId="{6B8E68EC-8120-4111-B0AD-D9F4AFFBBBC5}" type="pres">
      <dgm:prSet presAssocID="{8B6253D9-13A1-445A-B901-A7242B853B8D}" presName="compNode" presStyleCnt="0"/>
      <dgm:spPr/>
    </dgm:pt>
    <dgm:pt modelId="{289286AF-7F8F-4F14-8AAF-2CB54685DBC8}" type="pres">
      <dgm:prSet presAssocID="{8B6253D9-13A1-445A-B901-A7242B853B8D}" presName="bkgdShape" presStyleLbl="node1" presStyleIdx="0" presStyleCnt="8"/>
      <dgm:spPr/>
      <dgm:t>
        <a:bodyPr/>
        <a:lstStyle/>
        <a:p>
          <a:endParaRPr lang="en-US"/>
        </a:p>
      </dgm:t>
    </dgm:pt>
    <dgm:pt modelId="{B1DA8381-C049-401C-BC9B-BA5A06FA3497}" type="pres">
      <dgm:prSet presAssocID="{8B6253D9-13A1-445A-B901-A7242B853B8D}" presName="nodeTx" presStyleLbl="node1" presStyleIdx="0" presStyleCnt="8">
        <dgm:presLayoutVars>
          <dgm:bulletEnabled val="1"/>
        </dgm:presLayoutVars>
      </dgm:prSet>
      <dgm:spPr/>
      <dgm:t>
        <a:bodyPr/>
        <a:lstStyle/>
        <a:p>
          <a:endParaRPr lang="en-US"/>
        </a:p>
      </dgm:t>
    </dgm:pt>
    <dgm:pt modelId="{45861A7F-E764-4A8E-BEFA-AE8F24C63875}" type="pres">
      <dgm:prSet presAssocID="{8B6253D9-13A1-445A-B901-A7242B853B8D}" presName="invisiNode" presStyleLbl="node1" presStyleIdx="0" presStyleCnt="8"/>
      <dgm:spPr/>
    </dgm:pt>
    <dgm:pt modelId="{3C8342B4-A98E-4750-9440-8F9B52EA9DE9}" type="pres">
      <dgm:prSet presAssocID="{8B6253D9-13A1-445A-B901-A7242B853B8D}" presName="imagNode" presStyleLbl="fgImgPlace1" presStyleIdx="0" presStyleCnt="8"/>
      <dgm:spPr>
        <a:blipFill rotWithShape="1">
          <a:blip xmlns:r="http://schemas.openxmlformats.org/officeDocument/2006/relationships" r:embed="rId1" cstate="print">
            <a:extLst>
              <a:ext uri="{28A0092B-C50C-407E-A947-70E740481C1C}">
                <a14:useLocalDpi xmlns:a14="http://schemas.microsoft.com/office/drawing/2010/main" val="0"/>
              </a:ext>
            </a:extLst>
          </a:blip>
          <a:stretch>
            <a:fillRect/>
          </a:stretch>
        </a:blipFill>
      </dgm:spPr>
      <dgm:t>
        <a:bodyPr/>
        <a:lstStyle/>
        <a:p>
          <a:endParaRPr lang="en-US"/>
        </a:p>
      </dgm:t>
    </dgm:pt>
    <dgm:pt modelId="{014C9920-DEC2-48CB-A3A7-94A5AD3C42D5}" type="pres">
      <dgm:prSet presAssocID="{9A74DA28-06FB-4F5B-A978-9B3027DA3511}" presName="sibTrans" presStyleLbl="sibTrans2D1" presStyleIdx="0" presStyleCnt="0"/>
      <dgm:spPr/>
      <dgm:t>
        <a:bodyPr/>
        <a:lstStyle/>
        <a:p>
          <a:endParaRPr lang="en-US"/>
        </a:p>
      </dgm:t>
    </dgm:pt>
    <dgm:pt modelId="{B3047391-9420-46C0-9C8F-BCC33125C48C}" type="pres">
      <dgm:prSet presAssocID="{932D30BB-E390-44ED-BF70-14AB0F277812}" presName="compNode" presStyleCnt="0"/>
      <dgm:spPr/>
    </dgm:pt>
    <dgm:pt modelId="{D68B467B-2D47-4577-954F-7BF0C54F5DEF}" type="pres">
      <dgm:prSet presAssocID="{932D30BB-E390-44ED-BF70-14AB0F277812}" presName="bkgdShape" presStyleLbl="node1" presStyleIdx="1" presStyleCnt="8"/>
      <dgm:spPr/>
      <dgm:t>
        <a:bodyPr/>
        <a:lstStyle/>
        <a:p>
          <a:endParaRPr lang="en-US"/>
        </a:p>
      </dgm:t>
    </dgm:pt>
    <dgm:pt modelId="{40EA9841-80DF-45EE-96CA-A636BFE191D1}" type="pres">
      <dgm:prSet presAssocID="{932D30BB-E390-44ED-BF70-14AB0F277812}" presName="nodeTx" presStyleLbl="node1" presStyleIdx="1" presStyleCnt="8">
        <dgm:presLayoutVars>
          <dgm:bulletEnabled val="1"/>
        </dgm:presLayoutVars>
      </dgm:prSet>
      <dgm:spPr/>
      <dgm:t>
        <a:bodyPr/>
        <a:lstStyle/>
        <a:p>
          <a:endParaRPr lang="en-US"/>
        </a:p>
      </dgm:t>
    </dgm:pt>
    <dgm:pt modelId="{8FAA3647-2302-4B82-88A9-8A4296A28B1A}" type="pres">
      <dgm:prSet presAssocID="{932D30BB-E390-44ED-BF70-14AB0F277812}" presName="invisiNode" presStyleLbl="node1" presStyleIdx="1" presStyleCnt="8"/>
      <dgm:spPr/>
    </dgm:pt>
    <dgm:pt modelId="{CB536EA5-5880-48BC-8EA3-0CFCDCA92252}" type="pres">
      <dgm:prSet presAssocID="{932D30BB-E390-44ED-BF70-14AB0F277812}" presName="imagNode" presStyleLbl="fgImgPlace1" presStyleIdx="1" presStyleCnt="8"/>
      <dgm:spPr>
        <a:blipFill rotWithShape="1">
          <a:blip xmlns:r="http://schemas.openxmlformats.org/officeDocument/2006/relationships" r:embed="rId2" cstate="print">
            <a:extLst>
              <a:ext uri="{28A0092B-C50C-407E-A947-70E740481C1C}">
                <a14:useLocalDpi xmlns:a14="http://schemas.microsoft.com/office/drawing/2010/main" val="0"/>
              </a:ext>
            </a:extLst>
          </a:blip>
          <a:stretch>
            <a:fillRect/>
          </a:stretch>
        </a:blipFill>
      </dgm:spPr>
      <dgm:t>
        <a:bodyPr/>
        <a:lstStyle/>
        <a:p>
          <a:endParaRPr lang="en-US"/>
        </a:p>
      </dgm:t>
    </dgm:pt>
    <dgm:pt modelId="{588154F9-7148-4D2F-A362-BEC32317DA59}" type="pres">
      <dgm:prSet presAssocID="{1707E6CA-4F22-4E54-B9D7-F024782EEC2F}" presName="sibTrans" presStyleLbl="sibTrans2D1" presStyleIdx="0" presStyleCnt="0"/>
      <dgm:spPr/>
      <dgm:t>
        <a:bodyPr/>
        <a:lstStyle/>
        <a:p>
          <a:endParaRPr lang="en-US"/>
        </a:p>
      </dgm:t>
    </dgm:pt>
    <dgm:pt modelId="{4788790C-B1A8-4A47-B0B7-C1FFDDDC0F9C}" type="pres">
      <dgm:prSet presAssocID="{A8656E27-3AAB-44D2-99A7-7BF8560FCC9F}" presName="compNode" presStyleCnt="0"/>
      <dgm:spPr/>
    </dgm:pt>
    <dgm:pt modelId="{8AA342BA-BCB1-43B6-952F-308E3DAC794D}" type="pres">
      <dgm:prSet presAssocID="{A8656E27-3AAB-44D2-99A7-7BF8560FCC9F}" presName="bkgdShape" presStyleLbl="node1" presStyleIdx="2" presStyleCnt="8"/>
      <dgm:spPr/>
      <dgm:t>
        <a:bodyPr/>
        <a:lstStyle/>
        <a:p>
          <a:endParaRPr lang="en-US"/>
        </a:p>
      </dgm:t>
    </dgm:pt>
    <dgm:pt modelId="{45345EB8-ADF5-410D-A73B-7F7205B1E7AE}" type="pres">
      <dgm:prSet presAssocID="{A8656E27-3AAB-44D2-99A7-7BF8560FCC9F}" presName="nodeTx" presStyleLbl="node1" presStyleIdx="2" presStyleCnt="8">
        <dgm:presLayoutVars>
          <dgm:bulletEnabled val="1"/>
        </dgm:presLayoutVars>
      </dgm:prSet>
      <dgm:spPr/>
      <dgm:t>
        <a:bodyPr/>
        <a:lstStyle/>
        <a:p>
          <a:endParaRPr lang="en-US"/>
        </a:p>
      </dgm:t>
    </dgm:pt>
    <dgm:pt modelId="{515ABC2B-3575-43DE-933C-8F095D61E820}" type="pres">
      <dgm:prSet presAssocID="{A8656E27-3AAB-44D2-99A7-7BF8560FCC9F}" presName="invisiNode" presStyleLbl="node1" presStyleIdx="2" presStyleCnt="8"/>
      <dgm:spPr/>
    </dgm:pt>
    <dgm:pt modelId="{FC62921B-679A-41CC-9066-1FC45A5A5781}" type="pres">
      <dgm:prSet presAssocID="{A8656E27-3AAB-44D2-99A7-7BF8560FCC9F}" presName="imagNode" presStyleLbl="fgImgPlace1" presStyleIdx="2" presStyleCnt="8"/>
      <dgm:spPr>
        <a:blipFill rotWithShape="1">
          <a:blip xmlns:r="http://schemas.openxmlformats.org/officeDocument/2006/relationships" r:embed="rId3" cstate="print">
            <a:extLst>
              <a:ext uri="{28A0092B-C50C-407E-A947-70E740481C1C}">
                <a14:useLocalDpi xmlns:a14="http://schemas.microsoft.com/office/drawing/2010/main" val="0"/>
              </a:ext>
            </a:extLst>
          </a:blip>
          <a:stretch>
            <a:fillRect/>
          </a:stretch>
        </a:blipFill>
      </dgm:spPr>
      <dgm:t>
        <a:bodyPr/>
        <a:lstStyle/>
        <a:p>
          <a:endParaRPr lang="en-US"/>
        </a:p>
      </dgm:t>
    </dgm:pt>
    <dgm:pt modelId="{1BAA9B47-3D37-4FED-B061-AB079CBA27F4}" type="pres">
      <dgm:prSet presAssocID="{533CDD39-C2FB-4F07-8E07-DD9EE1BB1593}" presName="sibTrans" presStyleLbl="sibTrans2D1" presStyleIdx="0" presStyleCnt="0"/>
      <dgm:spPr/>
      <dgm:t>
        <a:bodyPr/>
        <a:lstStyle/>
        <a:p>
          <a:endParaRPr lang="en-US"/>
        </a:p>
      </dgm:t>
    </dgm:pt>
    <dgm:pt modelId="{EE60B255-7101-40EC-B759-73D919A06B9F}" type="pres">
      <dgm:prSet presAssocID="{D264D903-9701-484F-9393-ABC3711F72EC}" presName="compNode" presStyleCnt="0"/>
      <dgm:spPr/>
    </dgm:pt>
    <dgm:pt modelId="{6E216EA3-58C3-4209-BDD3-539901324367}" type="pres">
      <dgm:prSet presAssocID="{D264D903-9701-484F-9393-ABC3711F72EC}" presName="bkgdShape" presStyleLbl="node1" presStyleIdx="3" presStyleCnt="8"/>
      <dgm:spPr/>
      <dgm:t>
        <a:bodyPr/>
        <a:lstStyle/>
        <a:p>
          <a:endParaRPr lang="en-US"/>
        </a:p>
      </dgm:t>
    </dgm:pt>
    <dgm:pt modelId="{79BD3DD0-FF99-4E75-8C18-43ACCBC3009C}" type="pres">
      <dgm:prSet presAssocID="{D264D903-9701-484F-9393-ABC3711F72EC}" presName="nodeTx" presStyleLbl="node1" presStyleIdx="3" presStyleCnt="8">
        <dgm:presLayoutVars>
          <dgm:bulletEnabled val="1"/>
        </dgm:presLayoutVars>
      </dgm:prSet>
      <dgm:spPr/>
      <dgm:t>
        <a:bodyPr/>
        <a:lstStyle/>
        <a:p>
          <a:endParaRPr lang="en-US"/>
        </a:p>
      </dgm:t>
    </dgm:pt>
    <dgm:pt modelId="{19D35A15-75D4-4EEC-B7EF-BD9733DDE473}" type="pres">
      <dgm:prSet presAssocID="{D264D903-9701-484F-9393-ABC3711F72EC}" presName="invisiNode" presStyleLbl="node1" presStyleIdx="3" presStyleCnt="8"/>
      <dgm:spPr/>
    </dgm:pt>
    <dgm:pt modelId="{E80CD5C3-1689-4D98-BAB7-D46D55048B06}" type="pres">
      <dgm:prSet presAssocID="{D264D903-9701-484F-9393-ABC3711F72EC}" presName="imagNode" presStyleLbl="fgImgPlace1" presStyleIdx="3" presStyleCnt="8"/>
      <dgm:spPr>
        <a:blipFill rotWithShape="1">
          <a:blip xmlns:r="http://schemas.openxmlformats.org/officeDocument/2006/relationships" r:embed="rId4" cstate="print">
            <a:extLst>
              <a:ext uri="{28A0092B-C50C-407E-A947-70E740481C1C}">
                <a14:useLocalDpi xmlns:a14="http://schemas.microsoft.com/office/drawing/2010/main" val="0"/>
              </a:ext>
            </a:extLst>
          </a:blip>
          <a:stretch>
            <a:fillRect/>
          </a:stretch>
        </a:blipFill>
      </dgm:spPr>
      <dgm:t>
        <a:bodyPr/>
        <a:lstStyle/>
        <a:p>
          <a:endParaRPr lang="en-US"/>
        </a:p>
      </dgm:t>
    </dgm:pt>
    <dgm:pt modelId="{5EC273FE-6591-44E9-AE76-615BDB19CE7C}" type="pres">
      <dgm:prSet presAssocID="{1B83D5D3-330B-4A3B-AE21-F290744D59E1}" presName="sibTrans" presStyleLbl="sibTrans2D1" presStyleIdx="0" presStyleCnt="0"/>
      <dgm:spPr/>
      <dgm:t>
        <a:bodyPr/>
        <a:lstStyle/>
        <a:p>
          <a:endParaRPr lang="en-US"/>
        </a:p>
      </dgm:t>
    </dgm:pt>
    <dgm:pt modelId="{74F4520C-D85C-45CD-9E9E-69F324945E10}" type="pres">
      <dgm:prSet presAssocID="{ECF73707-3336-4F77-BC2A-1A2F372951B8}" presName="compNode" presStyleCnt="0"/>
      <dgm:spPr/>
    </dgm:pt>
    <dgm:pt modelId="{11EE2F50-6CA5-4610-8118-1E9EA88902B6}" type="pres">
      <dgm:prSet presAssocID="{ECF73707-3336-4F77-BC2A-1A2F372951B8}" presName="bkgdShape" presStyleLbl="node1" presStyleIdx="4" presStyleCnt="8"/>
      <dgm:spPr/>
      <dgm:t>
        <a:bodyPr/>
        <a:lstStyle/>
        <a:p>
          <a:endParaRPr lang="en-US"/>
        </a:p>
      </dgm:t>
    </dgm:pt>
    <dgm:pt modelId="{657736FE-300B-43E6-A81E-9AF63EF36EB7}" type="pres">
      <dgm:prSet presAssocID="{ECF73707-3336-4F77-BC2A-1A2F372951B8}" presName="nodeTx" presStyleLbl="node1" presStyleIdx="4" presStyleCnt="8">
        <dgm:presLayoutVars>
          <dgm:bulletEnabled val="1"/>
        </dgm:presLayoutVars>
      </dgm:prSet>
      <dgm:spPr/>
      <dgm:t>
        <a:bodyPr/>
        <a:lstStyle/>
        <a:p>
          <a:endParaRPr lang="en-US"/>
        </a:p>
      </dgm:t>
    </dgm:pt>
    <dgm:pt modelId="{27878165-4D4B-4D1E-85A5-3F9434F7BD65}" type="pres">
      <dgm:prSet presAssocID="{ECF73707-3336-4F77-BC2A-1A2F372951B8}" presName="invisiNode" presStyleLbl="node1" presStyleIdx="4" presStyleCnt="8"/>
      <dgm:spPr/>
    </dgm:pt>
    <dgm:pt modelId="{9759D3CE-D24A-4401-B643-525403B782F5}" type="pres">
      <dgm:prSet presAssocID="{ECF73707-3336-4F77-BC2A-1A2F372951B8}" presName="imagNode" presStyleLbl="fgImgPlace1" presStyleIdx="4" presStyleCnt="8"/>
      <dgm:spPr>
        <a:blipFill rotWithShape="1">
          <a:blip xmlns:r="http://schemas.openxmlformats.org/officeDocument/2006/relationships" r:embed="rId5" cstate="print">
            <a:extLst>
              <a:ext uri="{28A0092B-C50C-407E-A947-70E740481C1C}">
                <a14:useLocalDpi xmlns:a14="http://schemas.microsoft.com/office/drawing/2010/main" val="0"/>
              </a:ext>
            </a:extLst>
          </a:blip>
          <a:stretch>
            <a:fillRect/>
          </a:stretch>
        </a:blipFill>
      </dgm:spPr>
      <dgm:t>
        <a:bodyPr/>
        <a:lstStyle/>
        <a:p>
          <a:endParaRPr lang="en-US"/>
        </a:p>
      </dgm:t>
    </dgm:pt>
    <dgm:pt modelId="{A74E7007-1427-4FAF-8AE9-A4D22E2C3ABD}" type="pres">
      <dgm:prSet presAssocID="{0F7352D3-FC6C-47F5-B04A-A4E4C6145983}" presName="sibTrans" presStyleLbl="sibTrans2D1" presStyleIdx="0" presStyleCnt="0"/>
      <dgm:spPr/>
      <dgm:t>
        <a:bodyPr/>
        <a:lstStyle/>
        <a:p>
          <a:endParaRPr lang="en-US"/>
        </a:p>
      </dgm:t>
    </dgm:pt>
    <dgm:pt modelId="{5E152466-7FE4-449C-BDED-CDF1E8A2E1EB}" type="pres">
      <dgm:prSet presAssocID="{7D68E925-7BE6-4D07-B32F-5B348CC0665E}" presName="compNode" presStyleCnt="0"/>
      <dgm:spPr/>
    </dgm:pt>
    <dgm:pt modelId="{5CF35189-EE22-46AB-82BB-61E3106B6F0F}" type="pres">
      <dgm:prSet presAssocID="{7D68E925-7BE6-4D07-B32F-5B348CC0665E}" presName="bkgdShape" presStyleLbl="node1" presStyleIdx="5" presStyleCnt="8"/>
      <dgm:spPr/>
      <dgm:t>
        <a:bodyPr/>
        <a:lstStyle/>
        <a:p>
          <a:endParaRPr lang="en-US"/>
        </a:p>
      </dgm:t>
    </dgm:pt>
    <dgm:pt modelId="{69534460-0FC1-4B98-BFBA-FFD7D680897D}" type="pres">
      <dgm:prSet presAssocID="{7D68E925-7BE6-4D07-B32F-5B348CC0665E}" presName="nodeTx" presStyleLbl="node1" presStyleIdx="5" presStyleCnt="8">
        <dgm:presLayoutVars>
          <dgm:bulletEnabled val="1"/>
        </dgm:presLayoutVars>
      </dgm:prSet>
      <dgm:spPr/>
      <dgm:t>
        <a:bodyPr/>
        <a:lstStyle/>
        <a:p>
          <a:endParaRPr lang="en-US"/>
        </a:p>
      </dgm:t>
    </dgm:pt>
    <dgm:pt modelId="{BE7355FB-249F-423A-B2D7-DBC5E7C48E09}" type="pres">
      <dgm:prSet presAssocID="{7D68E925-7BE6-4D07-B32F-5B348CC0665E}" presName="invisiNode" presStyleLbl="node1" presStyleIdx="5" presStyleCnt="8"/>
      <dgm:spPr/>
    </dgm:pt>
    <dgm:pt modelId="{78E6D487-0D49-413C-A814-7D9D041C2734}" type="pres">
      <dgm:prSet presAssocID="{7D68E925-7BE6-4D07-B32F-5B348CC0665E}" presName="imagNode" presStyleLbl="fgImgPlace1" presStyleIdx="5" presStyleCnt="8"/>
      <dgm:spPr>
        <a:blipFill rotWithShape="1">
          <a:blip xmlns:r="http://schemas.openxmlformats.org/officeDocument/2006/relationships" r:embed="rId6" cstate="print">
            <a:extLst>
              <a:ext uri="{28A0092B-C50C-407E-A947-70E740481C1C}">
                <a14:useLocalDpi xmlns:a14="http://schemas.microsoft.com/office/drawing/2010/main" val="0"/>
              </a:ext>
            </a:extLst>
          </a:blip>
          <a:stretch>
            <a:fillRect/>
          </a:stretch>
        </a:blipFill>
      </dgm:spPr>
      <dgm:t>
        <a:bodyPr/>
        <a:lstStyle/>
        <a:p>
          <a:endParaRPr lang="en-US"/>
        </a:p>
      </dgm:t>
    </dgm:pt>
    <dgm:pt modelId="{75DC721A-60D5-4642-AE44-5FE334CDA764}" type="pres">
      <dgm:prSet presAssocID="{06459EA3-C57F-425F-8329-CEAF01DE1807}" presName="sibTrans" presStyleLbl="sibTrans2D1" presStyleIdx="0" presStyleCnt="0"/>
      <dgm:spPr/>
      <dgm:t>
        <a:bodyPr/>
        <a:lstStyle/>
        <a:p>
          <a:endParaRPr lang="en-US"/>
        </a:p>
      </dgm:t>
    </dgm:pt>
    <dgm:pt modelId="{DC4EB98F-C3AF-4AEF-B5C2-278ED350EFBB}" type="pres">
      <dgm:prSet presAssocID="{F4A82000-CBC3-4FAA-97FC-EBD4F20E3743}" presName="compNode" presStyleCnt="0"/>
      <dgm:spPr/>
    </dgm:pt>
    <dgm:pt modelId="{761B99F1-6128-4784-ABB5-4DCB4CCD73EC}" type="pres">
      <dgm:prSet presAssocID="{F4A82000-CBC3-4FAA-97FC-EBD4F20E3743}" presName="bkgdShape" presStyleLbl="node1" presStyleIdx="6" presStyleCnt="8"/>
      <dgm:spPr/>
      <dgm:t>
        <a:bodyPr/>
        <a:lstStyle/>
        <a:p>
          <a:endParaRPr lang="en-US"/>
        </a:p>
      </dgm:t>
    </dgm:pt>
    <dgm:pt modelId="{9A573709-2880-486B-A451-4E2FE69B1FE4}" type="pres">
      <dgm:prSet presAssocID="{F4A82000-CBC3-4FAA-97FC-EBD4F20E3743}" presName="nodeTx" presStyleLbl="node1" presStyleIdx="6" presStyleCnt="8">
        <dgm:presLayoutVars>
          <dgm:bulletEnabled val="1"/>
        </dgm:presLayoutVars>
      </dgm:prSet>
      <dgm:spPr/>
      <dgm:t>
        <a:bodyPr/>
        <a:lstStyle/>
        <a:p>
          <a:endParaRPr lang="en-US"/>
        </a:p>
      </dgm:t>
    </dgm:pt>
    <dgm:pt modelId="{11E493B6-FD91-4F2E-8419-624B0AC64C05}" type="pres">
      <dgm:prSet presAssocID="{F4A82000-CBC3-4FAA-97FC-EBD4F20E3743}" presName="invisiNode" presStyleLbl="node1" presStyleIdx="6" presStyleCnt="8"/>
      <dgm:spPr/>
    </dgm:pt>
    <dgm:pt modelId="{27184057-9C18-4337-9794-444D164277D9}" type="pres">
      <dgm:prSet presAssocID="{F4A82000-CBC3-4FAA-97FC-EBD4F20E3743}" presName="imagNode" presStyleLbl="fgImgPlace1" presStyleIdx="6" presStyleCnt="8"/>
      <dgm:spPr>
        <a:blipFill>
          <a:blip xmlns:r="http://schemas.openxmlformats.org/officeDocument/2006/relationships" r:embed="rId7" cstate="print">
            <a:extLst>
              <a:ext uri="{28A0092B-C50C-407E-A947-70E740481C1C}">
                <a14:useLocalDpi xmlns:a14="http://schemas.microsoft.com/office/drawing/2010/main" val="0"/>
              </a:ext>
            </a:extLst>
          </a:blip>
          <a:srcRect/>
          <a:stretch>
            <a:fillRect/>
          </a:stretch>
        </a:blipFill>
      </dgm:spPr>
      <dgm:t>
        <a:bodyPr/>
        <a:lstStyle/>
        <a:p>
          <a:endParaRPr lang="en-US"/>
        </a:p>
      </dgm:t>
    </dgm:pt>
    <dgm:pt modelId="{1C333C7F-DBF3-4203-846D-5DED01A333B0}" type="pres">
      <dgm:prSet presAssocID="{BEF67AB5-F65F-4A23-8A93-2BC9B63A9298}" presName="sibTrans" presStyleLbl="sibTrans2D1" presStyleIdx="0" presStyleCnt="0"/>
      <dgm:spPr/>
      <dgm:t>
        <a:bodyPr/>
        <a:lstStyle/>
        <a:p>
          <a:endParaRPr lang="en-US"/>
        </a:p>
      </dgm:t>
    </dgm:pt>
    <dgm:pt modelId="{77DDED9A-CD0D-4B1C-B6DA-570E4F6B3BB0}" type="pres">
      <dgm:prSet presAssocID="{DE3C48EF-B470-4ABC-B50C-2F931C2E6ED0}" presName="compNode" presStyleCnt="0"/>
      <dgm:spPr/>
    </dgm:pt>
    <dgm:pt modelId="{0214F864-67C0-4D37-B88D-6C7F2A4AF4BB}" type="pres">
      <dgm:prSet presAssocID="{DE3C48EF-B470-4ABC-B50C-2F931C2E6ED0}" presName="bkgdShape" presStyleLbl="node1" presStyleIdx="7" presStyleCnt="8"/>
      <dgm:spPr/>
      <dgm:t>
        <a:bodyPr/>
        <a:lstStyle/>
        <a:p>
          <a:endParaRPr lang="en-US"/>
        </a:p>
      </dgm:t>
    </dgm:pt>
    <dgm:pt modelId="{C243B994-33B7-4843-9BDC-A03A29EFB8FF}" type="pres">
      <dgm:prSet presAssocID="{DE3C48EF-B470-4ABC-B50C-2F931C2E6ED0}" presName="nodeTx" presStyleLbl="node1" presStyleIdx="7" presStyleCnt="8">
        <dgm:presLayoutVars>
          <dgm:bulletEnabled val="1"/>
        </dgm:presLayoutVars>
      </dgm:prSet>
      <dgm:spPr/>
      <dgm:t>
        <a:bodyPr/>
        <a:lstStyle/>
        <a:p>
          <a:endParaRPr lang="en-US"/>
        </a:p>
      </dgm:t>
    </dgm:pt>
    <dgm:pt modelId="{08932C81-4F24-420F-A2DB-B2458526B108}" type="pres">
      <dgm:prSet presAssocID="{DE3C48EF-B470-4ABC-B50C-2F931C2E6ED0}" presName="invisiNode" presStyleLbl="node1" presStyleIdx="7" presStyleCnt="8"/>
      <dgm:spPr/>
    </dgm:pt>
    <dgm:pt modelId="{74E7CF55-7BBC-46F1-8D06-FF4AC59E4143}" type="pres">
      <dgm:prSet presAssocID="{DE3C48EF-B470-4ABC-B50C-2F931C2E6ED0}" presName="imagNode" presStyleLbl="fgImgPlace1" presStyleIdx="7" presStyleCnt="8"/>
      <dgm:spPr>
        <a:blipFill>
          <a:blip xmlns:r="http://schemas.openxmlformats.org/officeDocument/2006/relationships" r:embed="rId8">
            <a:extLst>
              <a:ext uri="{28A0092B-C50C-407E-A947-70E740481C1C}">
                <a14:useLocalDpi xmlns:a14="http://schemas.microsoft.com/office/drawing/2010/main" val="0"/>
              </a:ext>
            </a:extLst>
          </a:blip>
          <a:srcRect/>
          <a:stretch>
            <a:fillRect l="-60000" r="-60000"/>
          </a:stretch>
        </a:blipFill>
      </dgm:spPr>
      <dgm:t>
        <a:bodyPr/>
        <a:lstStyle/>
        <a:p>
          <a:endParaRPr lang="en-US"/>
        </a:p>
      </dgm:t>
    </dgm:pt>
  </dgm:ptLst>
  <dgm:cxnLst>
    <dgm:cxn modelId="{A9B2C548-177F-4E02-A9B0-E3DC7E7B0046}" type="presOf" srcId="{1707E6CA-4F22-4E54-B9D7-F024782EEC2F}" destId="{588154F9-7148-4D2F-A362-BEC32317DA59}" srcOrd="0" destOrd="0" presId="urn:microsoft.com/office/officeart/2005/8/layout/hList7#1"/>
    <dgm:cxn modelId="{25920EFC-B9AB-4AAD-B8C9-4E0E3ED44A86}" srcId="{06A47C1A-FF8B-49F8-ABF3-B5CACCB0BE58}" destId="{7D68E925-7BE6-4D07-B32F-5B348CC0665E}" srcOrd="5" destOrd="0" parTransId="{729E4523-F874-47CD-BCB0-647D385D57BD}" sibTransId="{06459EA3-C57F-425F-8329-CEAF01DE1807}"/>
    <dgm:cxn modelId="{7416FA3D-700F-4E6D-A98E-D0A1C378D475}" srcId="{06A47C1A-FF8B-49F8-ABF3-B5CACCB0BE58}" destId="{8B6253D9-13A1-445A-B901-A7242B853B8D}" srcOrd="0" destOrd="0" parTransId="{7333FFF9-0ED2-4E24-B93D-1AEC6ED6AC7C}" sibTransId="{9A74DA28-06FB-4F5B-A978-9B3027DA3511}"/>
    <dgm:cxn modelId="{9E92BDDC-DB78-420B-A9B5-CAA586190206}" type="presOf" srcId="{1B83D5D3-330B-4A3B-AE21-F290744D59E1}" destId="{5EC273FE-6591-44E9-AE76-615BDB19CE7C}" srcOrd="0" destOrd="0" presId="urn:microsoft.com/office/officeart/2005/8/layout/hList7#1"/>
    <dgm:cxn modelId="{B0AFA073-B6FC-4192-965D-C21A4F916B77}" type="presOf" srcId="{9A74DA28-06FB-4F5B-A978-9B3027DA3511}" destId="{014C9920-DEC2-48CB-A3A7-94A5AD3C42D5}" srcOrd="0" destOrd="0" presId="urn:microsoft.com/office/officeart/2005/8/layout/hList7#1"/>
    <dgm:cxn modelId="{0A618198-DF08-4FF3-9219-76746BCCE9CD}" type="presOf" srcId="{932D30BB-E390-44ED-BF70-14AB0F277812}" destId="{D68B467B-2D47-4577-954F-7BF0C54F5DEF}" srcOrd="0" destOrd="0" presId="urn:microsoft.com/office/officeart/2005/8/layout/hList7#1"/>
    <dgm:cxn modelId="{F2F604BB-88B6-44E4-872D-FAF3BB6555EA}" srcId="{06A47C1A-FF8B-49F8-ABF3-B5CACCB0BE58}" destId="{ECF73707-3336-4F77-BC2A-1A2F372951B8}" srcOrd="4" destOrd="0" parTransId="{040082FB-916A-4750-989D-B6C57D1879EC}" sibTransId="{0F7352D3-FC6C-47F5-B04A-A4E4C6145983}"/>
    <dgm:cxn modelId="{C957263F-10E3-4DF5-AF14-5CFA562F1BFA}" type="presOf" srcId="{D264D903-9701-484F-9393-ABC3711F72EC}" destId="{6E216EA3-58C3-4209-BDD3-539901324367}" srcOrd="0" destOrd="0" presId="urn:microsoft.com/office/officeart/2005/8/layout/hList7#1"/>
    <dgm:cxn modelId="{ED260753-9AE3-423E-8391-D75CF6189748}" type="presOf" srcId="{8B6253D9-13A1-445A-B901-A7242B853B8D}" destId="{B1DA8381-C049-401C-BC9B-BA5A06FA3497}" srcOrd="1" destOrd="0" presId="urn:microsoft.com/office/officeart/2005/8/layout/hList7#1"/>
    <dgm:cxn modelId="{2C9FF1A2-D978-4D4A-9F61-AB349E931B40}" srcId="{06A47C1A-FF8B-49F8-ABF3-B5CACCB0BE58}" destId="{F4A82000-CBC3-4FAA-97FC-EBD4F20E3743}" srcOrd="6" destOrd="0" parTransId="{3554FA5B-D0D5-41A7-B71A-889435B3BF12}" sibTransId="{BEF67AB5-F65F-4A23-8A93-2BC9B63A9298}"/>
    <dgm:cxn modelId="{A7011C2A-06D2-4419-8AC4-D3764B765A2B}" srcId="{06A47C1A-FF8B-49F8-ABF3-B5CACCB0BE58}" destId="{D264D903-9701-484F-9393-ABC3711F72EC}" srcOrd="3" destOrd="0" parTransId="{4EED9304-739F-4C47-89A8-44CC40275BCE}" sibTransId="{1B83D5D3-330B-4A3B-AE21-F290744D59E1}"/>
    <dgm:cxn modelId="{36EF6E01-33C8-4736-B8E0-CB0133ABDE21}" type="presOf" srcId="{DE3C48EF-B470-4ABC-B50C-2F931C2E6ED0}" destId="{C243B994-33B7-4843-9BDC-A03A29EFB8FF}" srcOrd="1" destOrd="0" presId="urn:microsoft.com/office/officeart/2005/8/layout/hList7#1"/>
    <dgm:cxn modelId="{E7E31A04-36B2-4AF6-ACA5-3268AD2F8A82}" type="presOf" srcId="{7D68E925-7BE6-4D07-B32F-5B348CC0665E}" destId="{69534460-0FC1-4B98-BFBA-FFD7D680897D}" srcOrd="1" destOrd="0" presId="urn:microsoft.com/office/officeart/2005/8/layout/hList7#1"/>
    <dgm:cxn modelId="{F359FD07-498B-4D95-BF96-7F0859A8B96B}" type="presOf" srcId="{533CDD39-C2FB-4F07-8E07-DD9EE1BB1593}" destId="{1BAA9B47-3D37-4FED-B061-AB079CBA27F4}" srcOrd="0" destOrd="0" presId="urn:microsoft.com/office/officeart/2005/8/layout/hList7#1"/>
    <dgm:cxn modelId="{DFAE6A4B-1A7D-406E-AF76-1F8E702A566A}" type="presOf" srcId="{DE3C48EF-B470-4ABC-B50C-2F931C2E6ED0}" destId="{0214F864-67C0-4D37-B88D-6C7F2A4AF4BB}" srcOrd="0" destOrd="0" presId="urn:microsoft.com/office/officeart/2005/8/layout/hList7#1"/>
    <dgm:cxn modelId="{2ED02506-6995-4EC6-9EFF-934DC695BC67}" type="presOf" srcId="{ECF73707-3336-4F77-BC2A-1A2F372951B8}" destId="{11EE2F50-6CA5-4610-8118-1E9EA88902B6}" srcOrd="0" destOrd="0" presId="urn:microsoft.com/office/officeart/2005/8/layout/hList7#1"/>
    <dgm:cxn modelId="{D25A22E8-CAAB-474D-8CBB-6AA5A3A86EB4}" type="presOf" srcId="{06A47C1A-FF8B-49F8-ABF3-B5CACCB0BE58}" destId="{548E361C-9A56-48A0-B0DA-92F881DEF904}" srcOrd="0" destOrd="0" presId="urn:microsoft.com/office/officeart/2005/8/layout/hList7#1"/>
    <dgm:cxn modelId="{67122642-2916-4E59-B4E4-32277C17F0D2}" type="presOf" srcId="{F4A82000-CBC3-4FAA-97FC-EBD4F20E3743}" destId="{9A573709-2880-486B-A451-4E2FE69B1FE4}" srcOrd="1" destOrd="0" presId="urn:microsoft.com/office/officeart/2005/8/layout/hList7#1"/>
    <dgm:cxn modelId="{AA61BFB0-2AFE-45C5-A752-24A7D57F3C26}" type="presOf" srcId="{A8656E27-3AAB-44D2-99A7-7BF8560FCC9F}" destId="{8AA342BA-BCB1-43B6-952F-308E3DAC794D}" srcOrd="0" destOrd="0" presId="urn:microsoft.com/office/officeart/2005/8/layout/hList7#1"/>
    <dgm:cxn modelId="{66164C85-06A1-4E9D-842B-88D0DDE15F44}" srcId="{06A47C1A-FF8B-49F8-ABF3-B5CACCB0BE58}" destId="{DE3C48EF-B470-4ABC-B50C-2F931C2E6ED0}" srcOrd="7" destOrd="0" parTransId="{C3B02A20-98EF-4373-9E60-483A87F5864D}" sibTransId="{CB1C5E49-3A9F-43FA-8556-E16AD684E7EA}"/>
    <dgm:cxn modelId="{FB94EE11-AC09-49FE-AB4B-4CEE6BFA6B26}" srcId="{06A47C1A-FF8B-49F8-ABF3-B5CACCB0BE58}" destId="{932D30BB-E390-44ED-BF70-14AB0F277812}" srcOrd="1" destOrd="0" parTransId="{318C0BCE-1837-4BA0-82F8-CC4246612EB4}" sibTransId="{1707E6CA-4F22-4E54-B9D7-F024782EEC2F}"/>
    <dgm:cxn modelId="{4948F96C-84AF-438D-9DD3-B35D97443757}" type="presOf" srcId="{D264D903-9701-484F-9393-ABC3711F72EC}" destId="{79BD3DD0-FF99-4E75-8C18-43ACCBC3009C}" srcOrd="1" destOrd="0" presId="urn:microsoft.com/office/officeart/2005/8/layout/hList7#1"/>
    <dgm:cxn modelId="{A537163C-82E3-40E6-8B0F-5C6E3E8EBD29}" type="presOf" srcId="{7D68E925-7BE6-4D07-B32F-5B348CC0665E}" destId="{5CF35189-EE22-46AB-82BB-61E3106B6F0F}" srcOrd="0" destOrd="0" presId="urn:microsoft.com/office/officeart/2005/8/layout/hList7#1"/>
    <dgm:cxn modelId="{F21308CB-34A7-4F6D-BDF5-9920B1FDBACE}" type="presOf" srcId="{F4A82000-CBC3-4FAA-97FC-EBD4F20E3743}" destId="{761B99F1-6128-4784-ABB5-4DCB4CCD73EC}" srcOrd="0" destOrd="0" presId="urn:microsoft.com/office/officeart/2005/8/layout/hList7#1"/>
    <dgm:cxn modelId="{253FE78D-6555-4D02-B855-1BDFDED14CED}" type="presOf" srcId="{932D30BB-E390-44ED-BF70-14AB0F277812}" destId="{40EA9841-80DF-45EE-96CA-A636BFE191D1}" srcOrd="1" destOrd="0" presId="urn:microsoft.com/office/officeart/2005/8/layout/hList7#1"/>
    <dgm:cxn modelId="{FC49E705-787E-42F9-A380-C4837D4CAFDE}" type="presOf" srcId="{8B6253D9-13A1-445A-B901-A7242B853B8D}" destId="{289286AF-7F8F-4F14-8AAF-2CB54685DBC8}" srcOrd="0" destOrd="0" presId="urn:microsoft.com/office/officeart/2005/8/layout/hList7#1"/>
    <dgm:cxn modelId="{72DCBF78-6199-43F4-9C4B-E3394976413E}" type="presOf" srcId="{06459EA3-C57F-425F-8329-CEAF01DE1807}" destId="{75DC721A-60D5-4642-AE44-5FE334CDA764}" srcOrd="0" destOrd="0" presId="urn:microsoft.com/office/officeart/2005/8/layout/hList7#1"/>
    <dgm:cxn modelId="{4A0DCC73-F0B0-4397-A02C-79D335694C08}" type="presOf" srcId="{BEF67AB5-F65F-4A23-8A93-2BC9B63A9298}" destId="{1C333C7F-DBF3-4203-846D-5DED01A333B0}" srcOrd="0" destOrd="0" presId="urn:microsoft.com/office/officeart/2005/8/layout/hList7#1"/>
    <dgm:cxn modelId="{B3459C3A-5944-4EFF-B732-28A4CE971A5B}" type="presOf" srcId="{A8656E27-3AAB-44D2-99A7-7BF8560FCC9F}" destId="{45345EB8-ADF5-410D-A73B-7F7205B1E7AE}" srcOrd="1" destOrd="0" presId="urn:microsoft.com/office/officeart/2005/8/layout/hList7#1"/>
    <dgm:cxn modelId="{4066B42C-9F0F-4B56-BBD1-AEC479B27CD2}" type="presOf" srcId="{ECF73707-3336-4F77-BC2A-1A2F372951B8}" destId="{657736FE-300B-43E6-A81E-9AF63EF36EB7}" srcOrd="1" destOrd="0" presId="urn:microsoft.com/office/officeart/2005/8/layout/hList7#1"/>
    <dgm:cxn modelId="{99B96109-A666-4387-92A6-6CE2527B79EA}" type="presOf" srcId="{0F7352D3-FC6C-47F5-B04A-A4E4C6145983}" destId="{A74E7007-1427-4FAF-8AE9-A4D22E2C3ABD}" srcOrd="0" destOrd="0" presId="urn:microsoft.com/office/officeart/2005/8/layout/hList7#1"/>
    <dgm:cxn modelId="{2AEAF770-C4CF-414A-A9E3-B3D3A814DFF3}" srcId="{06A47C1A-FF8B-49F8-ABF3-B5CACCB0BE58}" destId="{A8656E27-3AAB-44D2-99A7-7BF8560FCC9F}" srcOrd="2" destOrd="0" parTransId="{6B51858D-2EB2-46E2-B631-38CD19D93CD9}" sibTransId="{533CDD39-C2FB-4F07-8E07-DD9EE1BB1593}"/>
    <dgm:cxn modelId="{78F7CBD4-3775-40B5-800E-831C3F93D647}" type="presParOf" srcId="{548E361C-9A56-48A0-B0DA-92F881DEF904}" destId="{3E22F291-313C-45C4-9B2E-FB104B5F59FE}" srcOrd="0" destOrd="0" presId="urn:microsoft.com/office/officeart/2005/8/layout/hList7#1"/>
    <dgm:cxn modelId="{6D39882D-F830-41F6-8666-57DB55D75881}" type="presParOf" srcId="{548E361C-9A56-48A0-B0DA-92F881DEF904}" destId="{FAA33C4D-C619-4895-9FFE-CA5B64C1BF61}" srcOrd="1" destOrd="0" presId="urn:microsoft.com/office/officeart/2005/8/layout/hList7#1"/>
    <dgm:cxn modelId="{BBECBF66-51D5-4F45-B2E7-F501BDFE0543}" type="presParOf" srcId="{FAA33C4D-C619-4895-9FFE-CA5B64C1BF61}" destId="{6B8E68EC-8120-4111-B0AD-D9F4AFFBBBC5}" srcOrd="0" destOrd="0" presId="urn:microsoft.com/office/officeart/2005/8/layout/hList7#1"/>
    <dgm:cxn modelId="{998821CC-DCE8-43C6-993D-2D57B7C80CA0}" type="presParOf" srcId="{6B8E68EC-8120-4111-B0AD-D9F4AFFBBBC5}" destId="{289286AF-7F8F-4F14-8AAF-2CB54685DBC8}" srcOrd="0" destOrd="0" presId="urn:microsoft.com/office/officeart/2005/8/layout/hList7#1"/>
    <dgm:cxn modelId="{1A6F1F69-3AF7-4C4F-9CD4-BB17D4223950}" type="presParOf" srcId="{6B8E68EC-8120-4111-B0AD-D9F4AFFBBBC5}" destId="{B1DA8381-C049-401C-BC9B-BA5A06FA3497}" srcOrd="1" destOrd="0" presId="urn:microsoft.com/office/officeart/2005/8/layout/hList7#1"/>
    <dgm:cxn modelId="{4EE09B6B-864A-47DB-A8C2-EFB8EFEF35FA}" type="presParOf" srcId="{6B8E68EC-8120-4111-B0AD-D9F4AFFBBBC5}" destId="{45861A7F-E764-4A8E-BEFA-AE8F24C63875}" srcOrd="2" destOrd="0" presId="urn:microsoft.com/office/officeart/2005/8/layout/hList7#1"/>
    <dgm:cxn modelId="{CF28E618-DA3E-427A-99DB-BE387FBD8F70}" type="presParOf" srcId="{6B8E68EC-8120-4111-B0AD-D9F4AFFBBBC5}" destId="{3C8342B4-A98E-4750-9440-8F9B52EA9DE9}" srcOrd="3" destOrd="0" presId="urn:microsoft.com/office/officeart/2005/8/layout/hList7#1"/>
    <dgm:cxn modelId="{8015CB74-5675-461E-8D5F-0EE419AF8095}" type="presParOf" srcId="{FAA33C4D-C619-4895-9FFE-CA5B64C1BF61}" destId="{014C9920-DEC2-48CB-A3A7-94A5AD3C42D5}" srcOrd="1" destOrd="0" presId="urn:microsoft.com/office/officeart/2005/8/layout/hList7#1"/>
    <dgm:cxn modelId="{0CB28751-69B8-4707-8A03-C0E97AF03616}" type="presParOf" srcId="{FAA33C4D-C619-4895-9FFE-CA5B64C1BF61}" destId="{B3047391-9420-46C0-9C8F-BCC33125C48C}" srcOrd="2" destOrd="0" presId="urn:microsoft.com/office/officeart/2005/8/layout/hList7#1"/>
    <dgm:cxn modelId="{47C1D481-2B8E-4F50-A9C7-B9BFAA8D8AE8}" type="presParOf" srcId="{B3047391-9420-46C0-9C8F-BCC33125C48C}" destId="{D68B467B-2D47-4577-954F-7BF0C54F5DEF}" srcOrd="0" destOrd="0" presId="urn:microsoft.com/office/officeart/2005/8/layout/hList7#1"/>
    <dgm:cxn modelId="{B82AD914-129A-41C5-A77E-AA1BD1A81065}" type="presParOf" srcId="{B3047391-9420-46C0-9C8F-BCC33125C48C}" destId="{40EA9841-80DF-45EE-96CA-A636BFE191D1}" srcOrd="1" destOrd="0" presId="urn:microsoft.com/office/officeart/2005/8/layout/hList7#1"/>
    <dgm:cxn modelId="{2B8904B8-0C07-4BD5-A4FD-4014A2368813}" type="presParOf" srcId="{B3047391-9420-46C0-9C8F-BCC33125C48C}" destId="{8FAA3647-2302-4B82-88A9-8A4296A28B1A}" srcOrd="2" destOrd="0" presId="urn:microsoft.com/office/officeart/2005/8/layout/hList7#1"/>
    <dgm:cxn modelId="{5C4170AA-BFF8-4BF1-AF1D-BA6EA980D557}" type="presParOf" srcId="{B3047391-9420-46C0-9C8F-BCC33125C48C}" destId="{CB536EA5-5880-48BC-8EA3-0CFCDCA92252}" srcOrd="3" destOrd="0" presId="urn:microsoft.com/office/officeart/2005/8/layout/hList7#1"/>
    <dgm:cxn modelId="{E33329FC-BD6B-4A52-ACB8-CBB61DA5C397}" type="presParOf" srcId="{FAA33C4D-C619-4895-9FFE-CA5B64C1BF61}" destId="{588154F9-7148-4D2F-A362-BEC32317DA59}" srcOrd="3" destOrd="0" presId="urn:microsoft.com/office/officeart/2005/8/layout/hList7#1"/>
    <dgm:cxn modelId="{56E21114-8325-421A-AA2A-B9AA16158554}" type="presParOf" srcId="{FAA33C4D-C619-4895-9FFE-CA5B64C1BF61}" destId="{4788790C-B1A8-4A47-B0B7-C1FFDDDC0F9C}" srcOrd="4" destOrd="0" presId="urn:microsoft.com/office/officeart/2005/8/layout/hList7#1"/>
    <dgm:cxn modelId="{D1C83218-CA2E-4726-ABC8-086B3589BE54}" type="presParOf" srcId="{4788790C-B1A8-4A47-B0B7-C1FFDDDC0F9C}" destId="{8AA342BA-BCB1-43B6-952F-308E3DAC794D}" srcOrd="0" destOrd="0" presId="urn:microsoft.com/office/officeart/2005/8/layout/hList7#1"/>
    <dgm:cxn modelId="{8E3E8F31-804A-4A35-AF8D-74F4160B5A0F}" type="presParOf" srcId="{4788790C-B1A8-4A47-B0B7-C1FFDDDC0F9C}" destId="{45345EB8-ADF5-410D-A73B-7F7205B1E7AE}" srcOrd="1" destOrd="0" presId="urn:microsoft.com/office/officeart/2005/8/layout/hList7#1"/>
    <dgm:cxn modelId="{1A04CB29-6626-42E5-BB24-23289F768ED1}" type="presParOf" srcId="{4788790C-B1A8-4A47-B0B7-C1FFDDDC0F9C}" destId="{515ABC2B-3575-43DE-933C-8F095D61E820}" srcOrd="2" destOrd="0" presId="urn:microsoft.com/office/officeart/2005/8/layout/hList7#1"/>
    <dgm:cxn modelId="{7D1DA2B2-10FB-4977-9B90-BE85A98CE86E}" type="presParOf" srcId="{4788790C-B1A8-4A47-B0B7-C1FFDDDC0F9C}" destId="{FC62921B-679A-41CC-9066-1FC45A5A5781}" srcOrd="3" destOrd="0" presId="urn:microsoft.com/office/officeart/2005/8/layout/hList7#1"/>
    <dgm:cxn modelId="{91FFF951-8804-47A4-9AA3-7D97537F4518}" type="presParOf" srcId="{FAA33C4D-C619-4895-9FFE-CA5B64C1BF61}" destId="{1BAA9B47-3D37-4FED-B061-AB079CBA27F4}" srcOrd="5" destOrd="0" presId="urn:microsoft.com/office/officeart/2005/8/layout/hList7#1"/>
    <dgm:cxn modelId="{303C78DE-5E4B-41DC-BEC8-90B40EDADE31}" type="presParOf" srcId="{FAA33C4D-C619-4895-9FFE-CA5B64C1BF61}" destId="{EE60B255-7101-40EC-B759-73D919A06B9F}" srcOrd="6" destOrd="0" presId="urn:microsoft.com/office/officeart/2005/8/layout/hList7#1"/>
    <dgm:cxn modelId="{D56B3FCC-BCD3-4D85-8150-7FD4E16D8010}" type="presParOf" srcId="{EE60B255-7101-40EC-B759-73D919A06B9F}" destId="{6E216EA3-58C3-4209-BDD3-539901324367}" srcOrd="0" destOrd="0" presId="urn:microsoft.com/office/officeart/2005/8/layout/hList7#1"/>
    <dgm:cxn modelId="{235FADEA-6903-4A3B-B1B1-ED4CCE569849}" type="presParOf" srcId="{EE60B255-7101-40EC-B759-73D919A06B9F}" destId="{79BD3DD0-FF99-4E75-8C18-43ACCBC3009C}" srcOrd="1" destOrd="0" presId="urn:microsoft.com/office/officeart/2005/8/layout/hList7#1"/>
    <dgm:cxn modelId="{5A875D15-9EB7-4CC4-A7DB-7BC53BE39D24}" type="presParOf" srcId="{EE60B255-7101-40EC-B759-73D919A06B9F}" destId="{19D35A15-75D4-4EEC-B7EF-BD9733DDE473}" srcOrd="2" destOrd="0" presId="urn:microsoft.com/office/officeart/2005/8/layout/hList7#1"/>
    <dgm:cxn modelId="{4D838170-6D1A-4B31-90E1-B9706B3FB8DC}" type="presParOf" srcId="{EE60B255-7101-40EC-B759-73D919A06B9F}" destId="{E80CD5C3-1689-4D98-BAB7-D46D55048B06}" srcOrd="3" destOrd="0" presId="urn:microsoft.com/office/officeart/2005/8/layout/hList7#1"/>
    <dgm:cxn modelId="{5B432829-66B1-4A9A-A658-892C81E0F2F9}" type="presParOf" srcId="{FAA33C4D-C619-4895-9FFE-CA5B64C1BF61}" destId="{5EC273FE-6591-44E9-AE76-615BDB19CE7C}" srcOrd="7" destOrd="0" presId="urn:microsoft.com/office/officeart/2005/8/layout/hList7#1"/>
    <dgm:cxn modelId="{4D4EF78A-77B3-4696-85BE-97B4B54FC68E}" type="presParOf" srcId="{FAA33C4D-C619-4895-9FFE-CA5B64C1BF61}" destId="{74F4520C-D85C-45CD-9E9E-69F324945E10}" srcOrd="8" destOrd="0" presId="urn:microsoft.com/office/officeart/2005/8/layout/hList7#1"/>
    <dgm:cxn modelId="{0C573C91-663D-4111-8E5D-B3DF7BAA101E}" type="presParOf" srcId="{74F4520C-D85C-45CD-9E9E-69F324945E10}" destId="{11EE2F50-6CA5-4610-8118-1E9EA88902B6}" srcOrd="0" destOrd="0" presId="urn:microsoft.com/office/officeart/2005/8/layout/hList7#1"/>
    <dgm:cxn modelId="{28989E06-0F60-40C7-AD45-ED303B018014}" type="presParOf" srcId="{74F4520C-D85C-45CD-9E9E-69F324945E10}" destId="{657736FE-300B-43E6-A81E-9AF63EF36EB7}" srcOrd="1" destOrd="0" presId="urn:microsoft.com/office/officeart/2005/8/layout/hList7#1"/>
    <dgm:cxn modelId="{EF2CF54F-C114-4A85-8DBC-0EBD124DDC16}" type="presParOf" srcId="{74F4520C-D85C-45CD-9E9E-69F324945E10}" destId="{27878165-4D4B-4D1E-85A5-3F9434F7BD65}" srcOrd="2" destOrd="0" presId="urn:microsoft.com/office/officeart/2005/8/layout/hList7#1"/>
    <dgm:cxn modelId="{C1055D36-F84C-4C67-8A49-59C932490DB9}" type="presParOf" srcId="{74F4520C-D85C-45CD-9E9E-69F324945E10}" destId="{9759D3CE-D24A-4401-B643-525403B782F5}" srcOrd="3" destOrd="0" presId="urn:microsoft.com/office/officeart/2005/8/layout/hList7#1"/>
    <dgm:cxn modelId="{31EA920C-9C13-4953-97ED-30CA2D52DABF}" type="presParOf" srcId="{FAA33C4D-C619-4895-9FFE-CA5B64C1BF61}" destId="{A74E7007-1427-4FAF-8AE9-A4D22E2C3ABD}" srcOrd="9" destOrd="0" presId="urn:microsoft.com/office/officeart/2005/8/layout/hList7#1"/>
    <dgm:cxn modelId="{B2570545-0F55-4214-BA49-DDA28CCEBD23}" type="presParOf" srcId="{FAA33C4D-C619-4895-9FFE-CA5B64C1BF61}" destId="{5E152466-7FE4-449C-BDED-CDF1E8A2E1EB}" srcOrd="10" destOrd="0" presId="urn:microsoft.com/office/officeart/2005/8/layout/hList7#1"/>
    <dgm:cxn modelId="{42E71046-2B86-43E5-8751-C6C0DEB23490}" type="presParOf" srcId="{5E152466-7FE4-449C-BDED-CDF1E8A2E1EB}" destId="{5CF35189-EE22-46AB-82BB-61E3106B6F0F}" srcOrd="0" destOrd="0" presId="urn:microsoft.com/office/officeart/2005/8/layout/hList7#1"/>
    <dgm:cxn modelId="{1BCA6801-1AEA-4481-8C65-C883EACE719B}" type="presParOf" srcId="{5E152466-7FE4-449C-BDED-CDF1E8A2E1EB}" destId="{69534460-0FC1-4B98-BFBA-FFD7D680897D}" srcOrd="1" destOrd="0" presId="urn:microsoft.com/office/officeart/2005/8/layout/hList7#1"/>
    <dgm:cxn modelId="{798DF0A0-38F8-46B0-9D68-1002303F4F28}" type="presParOf" srcId="{5E152466-7FE4-449C-BDED-CDF1E8A2E1EB}" destId="{BE7355FB-249F-423A-B2D7-DBC5E7C48E09}" srcOrd="2" destOrd="0" presId="urn:microsoft.com/office/officeart/2005/8/layout/hList7#1"/>
    <dgm:cxn modelId="{209AE4E5-7774-4F2C-B11A-BEF8E7FA3385}" type="presParOf" srcId="{5E152466-7FE4-449C-BDED-CDF1E8A2E1EB}" destId="{78E6D487-0D49-413C-A814-7D9D041C2734}" srcOrd="3" destOrd="0" presId="urn:microsoft.com/office/officeart/2005/8/layout/hList7#1"/>
    <dgm:cxn modelId="{A7792818-5C03-4951-8916-A939ED6B2C98}" type="presParOf" srcId="{FAA33C4D-C619-4895-9FFE-CA5B64C1BF61}" destId="{75DC721A-60D5-4642-AE44-5FE334CDA764}" srcOrd="11" destOrd="0" presId="urn:microsoft.com/office/officeart/2005/8/layout/hList7#1"/>
    <dgm:cxn modelId="{879D5F7F-6039-4713-9C36-5335F95BB84A}" type="presParOf" srcId="{FAA33C4D-C619-4895-9FFE-CA5B64C1BF61}" destId="{DC4EB98F-C3AF-4AEF-B5C2-278ED350EFBB}" srcOrd="12" destOrd="0" presId="urn:microsoft.com/office/officeart/2005/8/layout/hList7#1"/>
    <dgm:cxn modelId="{F06AA968-B4D7-48B2-A2F6-68981964122E}" type="presParOf" srcId="{DC4EB98F-C3AF-4AEF-B5C2-278ED350EFBB}" destId="{761B99F1-6128-4784-ABB5-4DCB4CCD73EC}" srcOrd="0" destOrd="0" presId="urn:microsoft.com/office/officeart/2005/8/layout/hList7#1"/>
    <dgm:cxn modelId="{252A6C99-21E5-47CE-BCD3-C934C4AA70E2}" type="presParOf" srcId="{DC4EB98F-C3AF-4AEF-B5C2-278ED350EFBB}" destId="{9A573709-2880-486B-A451-4E2FE69B1FE4}" srcOrd="1" destOrd="0" presId="urn:microsoft.com/office/officeart/2005/8/layout/hList7#1"/>
    <dgm:cxn modelId="{2B69095A-B866-46A1-AFA0-316AF2331DAF}" type="presParOf" srcId="{DC4EB98F-C3AF-4AEF-B5C2-278ED350EFBB}" destId="{11E493B6-FD91-4F2E-8419-624B0AC64C05}" srcOrd="2" destOrd="0" presId="urn:microsoft.com/office/officeart/2005/8/layout/hList7#1"/>
    <dgm:cxn modelId="{0883DC62-5EC0-4B37-92CD-590CF0147C6B}" type="presParOf" srcId="{DC4EB98F-C3AF-4AEF-B5C2-278ED350EFBB}" destId="{27184057-9C18-4337-9794-444D164277D9}" srcOrd="3" destOrd="0" presId="urn:microsoft.com/office/officeart/2005/8/layout/hList7#1"/>
    <dgm:cxn modelId="{45C50633-F8A5-4BE3-80A5-A0CA29DDF279}" type="presParOf" srcId="{FAA33C4D-C619-4895-9FFE-CA5B64C1BF61}" destId="{1C333C7F-DBF3-4203-846D-5DED01A333B0}" srcOrd="13" destOrd="0" presId="urn:microsoft.com/office/officeart/2005/8/layout/hList7#1"/>
    <dgm:cxn modelId="{FE5D71B3-3E2A-4E6B-B778-15C813138685}" type="presParOf" srcId="{FAA33C4D-C619-4895-9FFE-CA5B64C1BF61}" destId="{77DDED9A-CD0D-4B1C-B6DA-570E4F6B3BB0}" srcOrd="14" destOrd="0" presId="urn:microsoft.com/office/officeart/2005/8/layout/hList7#1"/>
    <dgm:cxn modelId="{FF2A6458-0B32-44F9-BB13-61D5148BB29B}" type="presParOf" srcId="{77DDED9A-CD0D-4B1C-B6DA-570E4F6B3BB0}" destId="{0214F864-67C0-4D37-B88D-6C7F2A4AF4BB}" srcOrd="0" destOrd="0" presId="urn:microsoft.com/office/officeart/2005/8/layout/hList7#1"/>
    <dgm:cxn modelId="{2930ADD6-F757-4F38-8FCD-39D2F236DB2C}" type="presParOf" srcId="{77DDED9A-CD0D-4B1C-B6DA-570E4F6B3BB0}" destId="{C243B994-33B7-4843-9BDC-A03A29EFB8FF}" srcOrd="1" destOrd="0" presId="urn:microsoft.com/office/officeart/2005/8/layout/hList7#1"/>
    <dgm:cxn modelId="{E9C1DAA8-EF67-486C-8089-B55D2B9E1D68}" type="presParOf" srcId="{77DDED9A-CD0D-4B1C-B6DA-570E4F6B3BB0}" destId="{08932C81-4F24-420F-A2DB-B2458526B108}" srcOrd="2" destOrd="0" presId="urn:microsoft.com/office/officeart/2005/8/layout/hList7#1"/>
    <dgm:cxn modelId="{5EB9ED23-CE3F-4403-BBB0-CBD8A7C83475}" type="presParOf" srcId="{77DDED9A-CD0D-4B1C-B6DA-570E4F6B3BB0}" destId="{74E7CF55-7BBC-46F1-8D06-FF4AC59E4143}" srcOrd="3" destOrd="0" presId="urn:microsoft.com/office/officeart/2005/8/layout/hList7#1"/>
  </dgm:cxnLst>
  <dgm:bg>
    <a:noFill/>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A09A61E7-3E99-47A3-A081-5E7E9E6E6F99}" type="doc">
      <dgm:prSet loTypeId="urn:microsoft.com/office/officeart/2005/8/layout/process1" loCatId="process" qsTypeId="urn:microsoft.com/office/officeart/2005/8/quickstyle/simple1" qsCatId="simple" csTypeId="urn:microsoft.com/office/officeart/2005/8/colors/colorful2" csCatId="colorful" phldr="1"/>
      <dgm:spPr/>
    </dgm:pt>
    <dgm:pt modelId="{3EB08BF1-BA68-4FBC-89E9-8194B104BE9E}" type="pres">
      <dgm:prSet presAssocID="{A09A61E7-3E99-47A3-A081-5E7E9E6E6F99}" presName="Name0" presStyleCnt="0">
        <dgm:presLayoutVars>
          <dgm:dir/>
          <dgm:resizeHandles val="exact"/>
        </dgm:presLayoutVars>
      </dgm:prSet>
      <dgm:spPr/>
    </dgm:pt>
  </dgm:ptLst>
  <dgm:cxnLst>
    <dgm:cxn modelId="{97CD6760-A6E1-40C4-BFC1-B97561FDEAF2}" type="presOf" srcId="{A09A61E7-3E99-47A3-A081-5E7E9E6E6F99}" destId="{3EB08BF1-BA68-4FBC-89E9-8194B104BE9E}" srcOrd="0"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AAA19C7-0377-464E-BADD-6AEB8958BF9B}" type="doc">
      <dgm:prSet loTypeId="urn:microsoft.com/office/officeart/2005/8/layout/venn1" loCatId="relationship" qsTypeId="urn:microsoft.com/office/officeart/2005/8/quickstyle/simple1" qsCatId="simple" csTypeId="urn:microsoft.com/office/officeart/2005/8/colors/colorful3" csCatId="colorful" phldr="1"/>
      <dgm:spPr/>
    </dgm:pt>
    <dgm:pt modelId="{AF8A3594-2408-4430-BE50-DD3BC44978C0}">
      <dgm:prSet phldrT="[Text]" custT="1"/>
      <dgm:spPr/>
      <dgm:t>
        <a:bodyPr/>
        <a:lstStyle/>
        <a:p>
          <a:r>
            <a:rPr lang="en-US" sz="1200" b="1" dirty="0" smtClean="0"/>
            <a:t>Livestock Genetic Resources Availability and Conservation</a:t>
          </a:r>
        </a:p>
      </dgm:t>
    </dgm:pt>
    <dgm:pt modelId="{29B35D70-13DD-402B-846E-6A1D20ED6365}" type="parTrans" cxnId="{322C2D6E-0EDD-43A5-B1EF-242D8056E250}">
      <dgm:prSet/>
      <dgm:spPr/>
      <dgm:t>
        <a:bodyPr/>
        <a:lstStyle/>
        <a:p>
          <a:endParaRPr lang="en-US"/>
        </a:p>
      </dgm:t>
    </dgm:pt>
    <dgm:pt modelId="{EBF1BE14-9337-422B-9E85-ADB5B16C3750}" type="sibTrans" cxnId="{322C2D6E-0EDD-43A5-B1EF-242D8056E250}">
      <dgm:prSet/>
      <dgm:spPr/>
      <dgm:t>
        <a:bodyPr/>
        <a:lstStyle/>
        <a:p>
          <a:endParaRPr lang="en-US"/>
        </a:p>
      </dgm:t>
    </dgm:pt>
    <dgm:pt modelId="{BB2A0AB5-A7B1-44B4-8D7B-41820AD59303}">
      <dgm:prSet phldrT="[Text]" custT="1"/>
      <dgm:spPr/>
      <dgm:t>
        <a:bodyPr/>
        <a:lstStyle/>
        <a:p>
          <a:r>
            <a:rPr lang="en-US" sz="1200" b="1" dirty="0" smtClean="0"/>
            <a:t>Livestock Disease Prevention and Control</a:t>
          </a:r>
          <a:endParaRPr lang="en-US" sz="1200" b="1" dirty="0"/>
        </a:p>
      </dgm:t>
    </dgm:pt>
    <dgm:pt modelId="{95493DAD-ED61-432B-AAFA-8C3A1ECF0634}" type="parTrans" cxnId="{CD30F644-9D08-4A6B-AC8B-3D29013DE9B1}">
      <dgm:prSet/>
      <dgm:spPr/>
      <dgm:t>
        <a:bodyPr/>
        <a:lstStyle/>
        <a:p>
          <a:endParaRPr lang="en-US"/>
        </a:p>
      </dgm:t>
    </dgm:pt>
    <dgm:pt modelId="{A0EE43F8-CA9B-4193-B01D-C2980B6C2B2E}" type="sibTrans" cxnId="{CD30F644-9D08-4A6B-AC8B-3D29013DE9B1}">
      <dgm:prSet/>
      <dgm:spPr/>
      <dgm:t>
        <a:bodyPr/>
        <a:lstStyle/>
        <a:p>
          <a:endParaRPr lang="en-US"/>
        </a:p>
      </dgm:t>
    </dgm:pt>
    <dgm:pt modelId="{29DF48F9-F8BC-440B-B3E8-34AC254BB205}">
      <dgm:prSet phldrT="[Text]" custT="1"/>
      <dgm:spPr/>
      <dgm:t>
        <a:bodyPr/>
        <a:lstStyle/>
        <a:p>
          <a:r>
            <a:rPr lang="en-US" sz="1200" b="1" dirty="0" smtClean="0"/>
            <a:t>Feed Resources Safety</a:t>
          </a:r>
          <a:endParaRPr lang="en-US" sz="1200" b="1" dirty="0"/>
        </a:p>
      </dgm:t>
    </dgm:pt>
    <dgm:pt modelId="{150E08B7-829F-49EE-B4DF-912E7AACC12F}" type="parTrans" cxnId="{B24FCB4B-C3D4-471A-A12D-04C5AE42D6B8}">
      <dgm:prSet/>
      <dgm:spPr/>
      <dgm:t>
        <a:bodyPr/>
        <a:lstStyle/>
        <a:p>
          <a:endParaRPr lang="en-US"/>
        </a:p>
      </dgm:t>
    </dgm:pt>
    <dgm:pt modelId="{358512B3-D52E-499A-963E-14FAF1150740}" type="sibTrans" cxnId="{B24FCB4B-C3D4-471A-A12D-04C5AE42D6B8}">
      <dgm:prSet/>
      <dgm:spPr/>
      <dgm:t>
        <a:bodyPr/>
        <a:lstStyle/>
        <a:p>
          <a:endParaRPr lang="en-US"/>
        </a:p>
      </dgm:t>
    </dgm:pt>
    <dgm:pt modelId="{B82B430D-4362-403C-AA09-86B04A701DD8}" type="pres">
      <dgm:prSet presAssocID="{8AAA19C7-0377-464E-BADD-6AEB8958BF9B}" presName="compositeShape" presStyleCnt="0">
        <dgm:presLayoutVars>
          <dgm:chMax val="7"/>
          <dgm:dir/>
          <dgm:resizeHandles val="exact"/>
        </dgm:presLayoutVars>
      </dgm:prSet>
      <dgm:spPr/>
    </dgm:pt>
    <dgm:pt modelId="{CA0DCA7A-4259-4D5F-A370-0B6EBC769871}" type="pres">
      <dgm:prSet presAssocID="{AF8A3594-2408-4430-BE50-DD3BC44978C0}" presName="circ1" presStyleLbl="vennNode1" presStyleIdx="0" presStyleCnt="3" custLinFactNeighborX="-287" custLinFactNeighborY="-2083"/>
      <dgm:spPr/>
      <dgm:t>
        <a:bodyPr/>
        <a:lstStyle/>
        <a:p>
          <a:endParaRPr lang="en-US"/>
        </a:p>
      </dgm:t>
    </dgm:pt>
    <dgm:pt modelId="{36D0CB61-43EC-46B0-843A-EBFA44269ADE}" type="pres">
      <dgm:prSet presAssocID="{AF8A3594-2408-4430-BE50-DD3BC44978C0}" presName="circ1Tx" presStyleLbl="revTx" presStyleIdx="0" presStyleCnt="0">
        <dgm:presLayoutVars>
          <dgm:chMax val="0"/>
          <dgm:chPref val="0"/>
          <dgm:bulletEnabled val="1"/>
        </dgm:presLayoutVars>
      </dgm:prSet>
      <dgm:spPr/>
      <dgm:t>
        <a:bodyPr/>
        <a:lstStyle/>
        <a:p>
          <a:endParaRPr lang="en-US"/>
        </a:p>
      </dgm:t>
    </dgm:pt>
    <dgm:pt modelId="{FC3E931C-9FC3-4FFB-B953-C2D974447CFB}" type="pres">
      <dgm:prSet presAssocID="{BB2A0AB5-A7B1-44B4-8D7B-41820AD59303}" presName="circ2" presStyleLbl="vennNode1" presStyleIdx="1" presStyleCnt="3"/>
      <dgm:spPr/>
      <dgm:t>
        <a:bodyPr/>
        <a:lstStyle/>
        <a:p>
          <a:endParaRPr lang="en-US"/>
        </a:p>
      </dgm:t>
    </dgm:pt>
    <dgm:pt modelId="{A527B1AE-653C-45DE-8AE1-79FD118948B5}" type="pres">
      <dgm:prSet presAssocID="{BB2A0AB5-A7B1-44B4-8D7B-41820AD59303}" presName="circ2Tx" presStyleLbl="revTx" presStyleIdx="0" presStyleCnt="0">
        <dgm:presLayoutVars>
          <dgm:chMax val="0"/>
          <dgm:chPref val="0"/>
          <dgm:bulletEnabled val="1"/>
        </dgm:presLayoutVars>
      </dgm:prSet>
      <dgm:spPr/>
      <dgm:t>
        <a:bodyPr/>
        <a:lstStyle/>
        <a:p>
          <a:endParaRPr lang="en-US"/>
        </a:p>
      </dgm:t>
    </dgm:pt>
    <dgm:pt modelId="{8AC51019-EE0F-4259-BE1B-9C57384DBDEE}" type="pres">
      <dgm:prSet presAssocID="{29DF48F9-F8BC-440B-B3E8-34AC254BB205}" presName="circ3" presStyleLbl="vennNode1" presStyleIdx="2" presStyleCnt="3"/>
      <dgm:spPr/>
      <dgm:t>
        <a:bodyPr/>
        <a:lstStyle/>
        <a:p>
          <a:endParaRPr lang="en-US"/>
        </a:p>
      </dgm:t>
    </dgm:pt>
    <dgm:pt modelId="{5B0AD503-35DF-45B4-8E39-B190936FE48C}" type="pres">
      <dgm:prSet presAssocID="{29DF48F9-F8BC-440B-B3E8-34AC254BB205}" presName="circ3Tx" presStyleLbl="revTx" presStyleIdx="0" presStyleCnt="0">
        <dgm:presLayoutVars>
          <dgm:chMax val="0"/>
          <dgm:chPref val="0"/>
          <dgm:bulletEnabled val="1"/>
        </dgm:presLayoutVars>
      </dgm:prSet>
      <dgm:spPr/>
      <dgm:t>
        <a:bodyPr/>
        <a:lstStyle/>
        <a:p>
          <a:endParaRPr lang="en-US"/>
        </a:p>
      </dgm:t>
    </dgm:pt>
  </dgm:ptLst>
  <dgm:cxnLst>
    <dgm:cxn modelId="{E7E3597E-4889-4196-8E1C-26011A16EA44}" type="presOf" srcId="{AF8A3594-2408-4430-BE50-DD3BC44978C0}" destId="{36D0CB61-43EC-46B0-843A-EBFA44269ADE}" srcOrd="1" destOrd="0" presId="urn:microsoft.com/office/officeart/2005/8/layout/venn1"/>
    <dgm:cxn modelId="{65D706B8-FCFC-4E54-A57F-1EBA3D958627}" type="presOf" srcId="{29DF48F9-F8BC-440B-B3E8-34AC254BB205}" destId="{5B0AD503-35DF-45B4-8E39-B190936FE48C}" srcOrd="1" destOrd="0" presId="urn:microsoft.com/office/officeart/2005/8/layout/venn1"/>
    <dgm:cxn modelId="{5C3804D5-5EFF-4E14-9505-8B12B0148352}" type="presOf" srcId="{BB2A0AB5-A7B1-44B4-8D7B-41820AD59303}" destId="{FC3E931C-9FC3-4FFB-B953-C2D974447CFB}" srcOrd="0" destOrd="0" presId="urn:microsoft.com/office/officeart/2005/8/layout/venn1"/>
    <dgm:cxn modelId="{F616ADC0-20AB-4763-8B25-1305F1A62BD7}" type="presOf" srcId="{8AAA19C7-0377-464E-BADD-6AEB8958BF9B}" destId="{B82B430D-4362-403C-AA09-86B04A701DD8}" srcOrd="0" destOrd="0" presId="urn:microsoft.com/office/officeart/2005/8/layout/venn1"/>
    <dgm:cxn modelId="{F8B3707F-3FE2-46DE-8BC2-00BB460F3A5C}" type="presOf" srcId="{AF8A3594-2408-4430-BE50-DD3BC44978C0}" destId="{CA0DCA7A-4259-4D5F-A370-0B6EBC769871}" srcOrd="0" destOrd="0" presId="urn:microsoft.com/office/officeart/2005/8/layout/venn1"/>
    <dgm:cxn modelId="{322C2D6E-0EDD-43A5-B1EF-242D8056E250}" srcId="{8AAA19C7-0377-464E-BADD-6AEB8958BF9B}" destId="{AF8A3594-2408-4430-BE50-DD3BC44978C0}" srcOrd="0" destOrd="0" parTransId="{29B35D70-13DD-402B-846E-6A1D20ED6365}" sibTransId="{EBF1BE14-9337-422B-9E85-ADB5B16C3750}"/>
    <dgm:cxn modelId="{B24FCB4B-C3D4-471A-A12D-04C5AE42D6B8}" srcId="{8AAA19C7-0377-464E-BADD-6AEB8958BF9B}" destId="{29DF48F9-F8BC-440B-B3E8-34AC254BB205}" srcOrd="2" destOrd="0" parTransId="{150E08B7-829F-49EE-B4DF-912E7AACC12F}" sibTransId="{358512B3-D52E-499A-963E-14FAF1150740}"/>
    <dgm:cxn modelId="{6E362751-88CE-410A-B47C-1E1790B58717}" type="presOf" srcId="{BB2A0AB5-A7B1-44B4-8D7B-41820AD59303}" destId="{A527B1AE-653C-45DE-8AE1-79FD118948B5}" srcOrd="1" destOrd="0" presId="urn:microsoft.com/office/officeart/2005/8/layout/venn1"/>
    <dgm:cxn modelId="{FA5C3C99-7CD4-4E1A-90FE-FB63E061E379}" type="presOf" srcId="{29DF48F9-F8BC-440B-B3E8-34AC254BB205}" destId="{8AC51019-EE0F-4259-BE1B-9C57384DBDEE}" srcOrd="0" destOrd="0" presId="urn:microsoft.com/office/officeart/2005/8/layout/venn1"/>
    <dgm:cxn modelId="{CD30F644-9D08-4A6B-AC8B-3D29013DE9B1}" srcId="{8AAA19C7-0377-464E-BADD-6AEB8958BF9B}" destId="{BB2A0AB5-A7B1-44B4-8D7B-41820AD59303}" srcOrd="1" destOrd="0" parTransId="{95493DAD-ED61-432B-AAFA-8C3A1ECF0634}" sibTransId="{A0EE43F8-CA9B-4193-B01D-C2980B6C2B2E}"/>
    <dgm:cxn modelId="{68305236-62DB-4973-B020-099AE88FDD38}" type="presParOf" srcId="{B82B430D-4362-403C-AA09-86B04A701DD8}" destId="{CA0DCA7A-4259-4D5F-A370-0B6EBC769871}" srcOrd="0" destOrd="0" presId="urn:microsoft.com/office/officeart/2005/8/layout/venn1"/>
    <dgm:cxn modelId="{91DB2993-D727-4AEA-86C6-40C2750F2995}" type="presParOf" srcId="{B82B430D-4362-403C-AA09-86B04A701DD8}" destId="{36D0CB61-43EC-46B0-843A-EBFA44269ADE}" srcOrd="1" destOrd="0" presId="urn:microsoft.com/office/officeart/2005/8/layout/venn1"/>
    <dgm:cxn modelId="{4E6ECA64-9C3A-4FFE-AB7D-7FE282275FC9}" type="presParOf" srcId="{B82B430D-4362-403C-AA09-86B04A701DD8}" destId="{FC3E931C-9FC3-4FFB-B953-C2D974447CFB}" srcOrd="2" destOrd="0" presId="urn:microsoft.com/office/officeart/2005/8/layout/venn1"/>
    <dgm:cxn modelId="{BC9E005A-42F6-465C-BCB2-B73DC3937353}" type="presParOf" srcId="{B82B430D-4362-403C-AA09-86B04A701DD8}" destId="{A527B1AE-653C-45DE-8AE1-79FD118948B5}" srcOrd="3" destOrd="0" presId="urn:microsoft.com/office/officeart/2005/8/layout/venn1"/>
    <dgm:cxn modelId="{5499CCA4-4ECA-47B8-910C-76C939ED79A0}" type="presParOf" srcId="{B82B430D-4362-403C-AA09-86B04A701DD8}" destId="{8AC51019-EE0F-4259-BE1B-9C57384DBDEE}" srcOrd="4" destOrd="0" presId="urn:microsoft.com/office/officeart/2005/8/layout/venn1"/>
    <dgm:cxn modelId="{C54A7A2E-9C9C-4781-9EEF-4A998BAC6104}" type="presParOf" srcId="{B82B430D-4362-403C-AA09-86B04A701DD8}" destId="{5B0AD503-35DF-45B4-8E39-B190936FE48C}" srcOrd="5" destOrd="0" presId="urn:microsoft.com/office/officeart/2005/8/layout/ven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3FD19861-2855-4C8F-A3C4-9A317D49FFF4}"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BE2E8C7B-A035-49D2-BAF3-77460B41C734}">
      <dgm:prSet/>
      <dgm:spPr/>
      <dgm:t>
        <a:bodyPr/>
        <a:lstStyle/>
        <a:p>
          <a:r>
            <a:rPr lang="en-US" dirty="0" smtClean="0"/>
            <a:t>Technical note, consultations and design of indicators</a:t>
          </a:r>
        </a:p>
      </dgm:t>
    </dgm:pt>
    <dgm:pt modelId="{70B37959-C578-4FA7-8608-E45EA4B51596}" type="parTrans" cxnId="{171C40C6-BEF4-46A7-ACF1-C84372A97386}">
      <dgm:prSet/>
      <dgm:spPr/>
      <dgm:t>
        <a:bodyPr/>
        <a:lstStyle/>
        <a:p>
          <a:endParaRPr lang="en-US"/>
        </a:p>
      </dgm:t>
    </dgm:pt>
    <dgm:pt modelId="{932E9A78-F465-47C9-AA20-27E465F27291}" type="sibTrans" cxnId="{171C40C6-BEF4-46A7-ACF1-C84372A97386}">
      <dgm:prSet/>
      <dgm:spPr/>
      <dgm:t>
        <a:bodyPr/>
        <a:lstStyle/>
        <a:p>
          <a:endParaRPr lang="en-US"/>
        </a:p>
      </dgm:t>
    </dgm:pt>
    <dgm:pt modelId="{03465CA8-7480-4B27-81BA-0D264D59758A}">
      <dgm:prSet/>
      <dgm:spPr/>
      <dgm:t>
        <a:bodyPr/>
        <a:lstStyle/>
        <a:p>
          <a:r>
            <a:rPr lang="en-US" dirty="0" smtClean="0"/>
            <a:t>Creation of questionnaire and data collection</a:t>
          </a:r>
          <a:endParaRPr lang="en-US" dirty="0"/>
        </a:p>
      </dgm:t>
    </dgm:pt>
    <dgm:pt modelId="{8EA52817-1EE6-4E4D-A044-CEF31A562EE9}" type="parTrans" cxnId="{2EC0FEED-D3FA-45FC-9ACD-432A276773FF}">
      <dgm:prSet/>
      <dgm:spPr/>
      <dgm:t>
        <a:bodyPr/>
        <a:lstStyle/>
        <a:p>
          <a:endParaRPr lang="en-US"/>
        </a:p>
      </dgm:t>
    </dgm:pt>
    <dgm:pt modelId="{52776843-DE03-4B25-82C7-29EA97BAB574}" type="sibTrans" cxnId="{2EC0FEED-D3FA-45FC-9ACD-432A276773FF}">
      <dgm:prSet/>
      <dgm:spPr/>
      <dgm:t>
        <a:bodyPr/>
        <a:lstStyle/>
        <a:p>
          <a:endParaRPr lang="en-US"/>
        </a:p>
      </dgm:t>
    </dgm:pt>
    <dgm:pt modelId="{D4DF2566-0A29-4470-857B-9761985407B3}">
      <dgm:prSet/>
      <dgm:spPr/>
      <dgm:t>
        <a:bodyPr/>
        <a:lstStyle/>
        <a:p>
          <a:r>
            <a:rPr lang="en-US" dirty="0" smtClean="0"/>
            <a:t>Analysis of data and creation of report </a:t>
          </a:r>
        </a:p>
      </dgm:t>
    </dgm:pt>
    <dgm:pt modelId="{4294A6E2-F278-49CD-928E-3763A936524D}" type="parTrans" cxnId="{5AD8EA63-24BD-4681-8590-8EBEADDE8838}">
      <dgm:prSet/>
      <dgm:spPr/>
      <dgm:t>
        <a:bodyPr/>
        <a:lstStyle/>
        <a:p>
          <a:endParaRPr lang="en-US"/>
        </a:p>
      </dgm:t>
    </dgm:pt>
    <dgm:pt modelId="{1234D6B3-A1AD-46F6-9518-B3AE384EDE24}" type="sibTrans" cxnId="{5AD8EA63-24BD-4681-8590-8EBEADDE8838}">
      <dgm:prSet/>
      <dgm:spPr/>
      <dgm:t>
        <a:bodyPr/>
        <a:lstStyle/>
        <a:p>
          <a:endParaRPr lang="en-US"/>
        </a:p>
      </dgm:t>
    </dgm:pt>
    <dgm:pt modelId="{8F0FCDB7-C51D-44AA-AB6B-CA385E42A51D}" type="pres">
      <dgm:prSet presAssocID="{3FD19861-2855-4C8F-A3C4-9A317D49FFF4}" presName="Name0" presStyleCnt="0">
        <dgm:presLayoutVars>
          <dgm:chMax val="7"/>
          <dgm:chPref val="7"/>
          <dgm:dir/>
          <dgm:animLvl val="lvl"/>
        </dgm:presLayoutVars>
      </dgm:prSet>
      <dgm:spPr/>
      <dgm:t>
        <a:bodyPr/>
        <a:lstStyle/>
        <a:p>
          <a:endParaRPr lang="en-US"/>
        </a:p>
      </dgm:t>
    </dgm:pt>
    <dgm:pt modelId="{A41D015A-5D72-4189-8B2E-FE0C5EAA0500}" type="pres">
      <dgm:prSet presAssocID="{BE2E8C7B-A035-49D2-BAF3-77460B41C734}" presName="Accent1" presStyleCnt="0"/>
      <dgm:spPr/>
    </dgm:pt>
    <dgm:pt modelId="{303EBF40-0558-40A3-9FC4-C99C338881A8}" type="pres">
      <dgm:prSet presAssocID="{BE2E8C7B-A035-49D2-BAF3-77460B41C734}" presName="Accent" presStyleLbl="node1" presStyleIdx="0" presStyleCnt="3"/>
      <dgm:spPr/>
    </dgm:pt>
    <dgm:pt modelId="{7A3CBF44-E801-4583-A04A-1C9E2B44E43F}" type="pres">
      <dgm:prSet presAssocID="{BE2E8C7B-A035-49D2-BAF3-77460B41C734}" presName="Parent1" presStyleLbl="revTx" presStyleIdx="0" presStyleCnt="3">
        <dgm:presLayoutVars>
          <dgm:chMax val="1"/>
          <dgm:chPref val="1"/>
          <dgm:bulletEnabled val="1"/>
        </dgm:presLayoutVars>
      </dgm:prSet>
      <dgm:spPr/>
      <dgm:t>
        <a:bodyPr/>
        <a:lstStyle/>
        <a:p>
          <a:endParaRPr lang="en-US"/>
        </a:p>
      </dgm:t>
    </dgm:pt>
    <dgm:pt modelId="{D3ADCCA4-747F-4253-A991-CF2894DFB05D}" type="pres">
      <dgm:prSet presAssocID="{03465CA8-7480-4B27-81BA-0D264D59758A}" presName="Accent2" presStyleCnt="0"/>
      <dgm:spPr/>
    </dgm:pt>
    <dgm:pt modelId="{4AF68451-0BB4-4396-9C9D-B3CB2423E777}" type="pres">
      <dgm:prSet presAssocID="{03465CA8-7480-4B27-81BA-0D264D59758A}" presName="Accent" presStyleLbl="node1" presStyleIdx="1" presStyleCnt="3"/>
      <dgm:spPr/>
    </dgm:pt>
    <dgm:pt modelId="{D1AE69ED-C097-49F7-9A05-359C66318018}" type="pres">
      <dgm:prSet presAssocID="{03465CA8-7480-4B27-81BA-0D264D59758A}" presName="Parent2" presStyleLbl="revTx" presStyleIdx="1" presStyleCnt="3">
        <dgm:presLayoutVars>
          <dgm:chMax val="1"/>
          <dgm:chPref val="1"/>
          <dgm:bulletEnabled val="1"/>
        </dgm:presLayoutVars>
      </dgm:prSet>
      <dgm:spPr/>
      <dgm:t>
        <a:bodyPr/>
        <a:lstStyle/>
        <a:p>
          <a:endParaRPr lang="en-US"/>
        </a:p>
      </dgm:t>
    </dgm:pt>
    <dgm:pt modelId="{101E29A2-924D-4AA4-AD94-2ADD8FC38827}" type="pres">
      <dgm:prSet presAssocID="{D4DF2566-0A29-4470-857B-9761985407B3}" presName="Accent3" presStyleCnt="0"/>
      <dgm:spPr/>
    </dgm:pt>
    <dgm:pt modelId="{81DC5B55-C3E9-4B2A-86B7-16B880B10322}" type="pres">
      <dgm:prSet presAssocID="{D4DF2566-0A29-4470-857B-9761985407B3}" presName="Accent" presStyleLbl="node1" presStyleIdx="2" presStyleCnt="3"/>
      <dgm:spPr/>
    </dgm:pt>
    <dgm:pt modelId="{01C2F985-E741-4995-8B79-DF69875F9032}" type="pres">
      <dgm:prSet presAssocID="{D4DF2566-0A29-4470-857B-9761985407B3}" presName="Parent3" presStyleLbl="revTx" presStyleIdx="2" presStyleCnt="3">
        <dgm:presLayoutVars>
          <dgm:chMax val="1"/>
          <dgm:chPref val="1"/>
          <dgm:bulletEnabled val="1"/>
        </dgm:presLayoutVars>
      </dgm:prSet>
      <dgm:spPr/>
      <dgm:t>
        <a:bodyPr/>
        <a:lstStyle/>
        <a:p>
          <a:endParaRPr lang="en-US"/>
        </a:p>
      </dgm:t>
    </dgm:pt>
  </dgm:ptLst>
  <dgm:cxnLst>
    <dgm:cxn modelId="{24570210-27F9-4C71-A040-B8F6A70A1890}" type="presOf" srcId="{D4DF2566-0A29-4470-857B-9761985407B3}" destId="{01C2F985-E741-4995-8B79-DF69875F9032}" srcOrd="0" destOrd="0" presId="urn:microsoft.com/office/officeart/2009/layout/CircleArrowProcess"/>
    <dgm:cxn modelId="{70113A07-3808-4D6B-9DEC-77D966148629}" type="presOf" srcId="{BE2E8C7B-A035-49D2-BAF3-77460B41C734}" destId="{7A3CBF44-E801-4583-A04A-1C9E2B44E43F}" srcOrd="0" destOrd="0" presId="urn:microsoft.com/office/officeart/2009/layout/CircleArrowProcess"/>
    <dgm:cxn modelId="{5AD8EA63-24BD-4681-8590-8EBEADDE8838}" srcId="{3FD19861-2855-4C8F-A3C4-9A317D49FFF4}" destId="{D4DF2566-0A29-4470-857B-9761985407B3}" srcOrd="2" destOrd="0" parTransId="{4294A6E2-F278-49CD-928E-3763A936524D}" sibTransId="{1234D6B3-A1AD-46F6-9518-B3AE384EDE24}"/>
    <dgm:cxn modelId="{ADCE5044-B6D3-4F9B-9E2D-63A2BC7A3C06}" type="presOf" srcId="{3FD19861-2855-4C8F-A3C4-9A317D49FFF4}" destId="{8F0FCDB7-C51D-44AA-AB6B-CA385E42A51D}" srcOrd="0" destOrd="0" presId="urn:microsoft.com/office/officeart/2009/layout/CircleArrowProcess"/>
    <dgm:cxn modelId="{2EC0FEED-D3FA-45FC-9ACD-432A276773FF}" srcId="{3FD19861-2855-4C8F-A3C4-9A317D49FFF4}" destId="{03465CA8-7480-4B27-81BA-0D264D59758A}" srcOrd="1" destOrd="0" parTransId="{8EA52817-1EE6-4E4D-A044-CEF31A562EE9}" sibTransId="{52776843-DE03-4B25-82C7-29EA97BAB574}"/>
    <dgm:cxn modelId="{171C40C6-BEF4-46A7-ACF1-C84372A97386}" srcId="{3FD19861-2855-4C8F-A3C4-9A317D49FFF4}" destId="{BE2E8C7B-A035-49D2-BAF3-77460B41C734}" srcOrd="0" destOrd="0" parTransId="{70B37959-C578-4FA7-8608-E45EA4B51596}" sibTransId="{932E9A78-F465-47C9-AA20-27E465F27291}"/>
    <dgm:cxn modelId="{89CEFB57-5FD2-45C0-913A-7595E1D8E4C1}" type="presOf" srcId="{03465CA8-7480-4B27-81BA-0D264D59758A}" destId="{D1AE69ED-C097-49F7-9A05-359C66318018}" srcOrd="0" destOrd="0" presId="urn:microsoft.com/office/officeart/2009/layout/CircleArrowProcess"/>
    <dgm:cxn modelId="{A73A818E-6816-4B0D-A25A-88ACFA67342D}" type="presParOf" srcId="{8F0FCDB7-C51D-44AA-AB6B-CA385E42A51D}" destId="{A41D015A-5D72-4189-8B2E-FE0C5EAA0500}" srcOrd="0" destOrd="0" presId="urn:microsoft.com/office/officeart/2009/layout/CircleArrowProcess"/>
    <dgm:cxn modelId="{E81707F2-7F9F-4BFC-AA24-2A0A786EB6CD}" type="presParOf" srcId="{A41D015A-5D72-4189-8B2E-FE0C5EAA0500}" destId="{303EBF40-0558-40A3-9FC4-C99C338881A8}" srcOrd="0" destOrd="0" presId="urn:microsoft.com/office/officeart/2009/layout/CircleArrowProcess"/>
    <dgm:cxn modelId="{C0BF04C0-61AF-4021-9BF4-01917E041FD0}" type="presParOf" srcId="{8F0FCDB7-C51D-44AA-AB6B-CA385E42A51D}" destId="{7A3CBF44-E801-4583-A04A-1C9E2B44E43F}" srcOrd="1" destOrd="0" presId="urn:microsoft.com/office/officeart/2009/layout/CircleArrowProcess"/>
    <dgm:cxn modelId="{8FCF2A7D-B4D2-4CF7-900A-B125FA388E6C}" type="presParOf" srcId="{8F0FCDB7-C51D-44AA-AB6B-CA385E42A51D}" destId="{D3ADCCA4-747F-4253-A991-CF2894DFB05D}" srcOrd="2" destOrd="0" presId="urn:microsoft.com/office/officeart/2009/layout/CircleArrowProcess"/>
    <dgm:cxn modelId="{8E909744-61EC-4D94-B28D-00A45136188C}" type="presParOf" srcId="{D3ADCCA4-747F-4253-A991-CF2894DFB05D}" destId="{4AF68451-0BB4-4396-9C9D-B3CB2423E777}" srcOrd="0" destOrd="0" presId="urn:microsoft.com/office/officeart/2009/layout/CircleArrowProcess"/>
    <dgm:cxn modelId="{F5A21080-61E3-4747-AE13-F0286D087BA5}" type="presParOf" srcId="{8F0FCDB7-C51D-44AA-AB6B-CA385E42A51D}" destId="{D1AE69ED-C097-49F7-9A05-359C66318018}" srcOrd="3" destOrd="0" presId="urn:microsoft.com/office/officeart/2009/layout/CircleArrowProcess"/>
    <dgm:cxn modelId="{B6F57623-7D00-45EE-836D-8F32345998EC}" type="presParOf" srcId="{8F0FCDB7-C51D-44AA-AB6B-CA385E42A51D}" destId="{101E29A2-924D-4AA4-AD94-2ADD8FC38827}" srcOrd="4" destOrd="0" presId="urn:microsoft.com/office/officeart/2009/layout/CircleArrowProcess"/>
    <dgm:cxn modelId="{1C892EF8-328D-4544-B139-6E1DE90A73DF}" type="presParOf" srcId="{101E29A2-924D-4AA4-AD94-2ADD8FC38827}" destId="{81DC5B55-C3E9-4B2A-86B7-16B880B10322}" srcOrd="0" destOrd="0" presId="urn:microsoft.com/office/officeart/2009/layout/CircleArrowProcess"/>
    <dgm:cxn modelId="{5DC82D04-B35B-4EB4-B966-E9381D160662}" type="presParOf" srcId="{8F0FCDB7-C51D-44AA-AB6B-CA385E42A51D}" destId="{01C2F985-E741-4995-8B79-DF69875F9032}"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A6346A30-3263-4C2F-98C1-858779ADF541}" type="doc">
      <dgm:prSet loTypeId="urn:microsoft.com/office/officeart/2008/layout/PictureAccentList" loCatId="picture" qsTypeId="urn:microsoft.com/office/officeart/2005/8/quickstyle/simple1" qsCatId="simple" csTypeId="urn:microsoft.com/office/officeart/2005/8/colors/accent1_2" csCatId="accent1" phldr="1"/>
      <dgm:spPr/>
      <dgm:t>
        <a:bodyPr/>
        <a:lstStyle/>
        <a:p>
          <a:endParaRPr lang="en-US"/>
        </a:p>
      </dgm:t>
    </dgm:pt>
    <dgm:pt modelId="{413C2480-0E30-478B-A32F-599DEE417BB4}" type="pres">
      <dgm:prSet presAssocID="{A6346A30-3263-4C2F-98C1-858779ADF541}" presName="layout" presStyleCnt="0">
        <dgm:presLayoutVars>
          <dgm:chMax/>
          <dgm:chPref/>
          <dgm:dir/>
          <dgm:animOne val="branch"/>
          <dgm:animLvl val="lvl"/>
          <dgm:resizeHandles/>
        </dgm:presLayoutVars>
      </dgm:prSet>
      <dgm:spPr/>
      <dgm:t>
        <a:bodyPr/>
        <a:lstStyle/>
        <a:p>
          <a:endParaRPr lang="en-US"/>
        </a:p>
      </dgm:t>
    </dgm:pt>
  </dgm:ptLst>
  <dgm:cxnLst>
    <dgm:cxn modelId="{30B2A764-B311-4782-A429-F43A88651645}" type="presOf" srcId="{A6346A30-3263-4C2F-98C1-858779ADF541}" destId="{413C2480-0E30-478B-A32F-599DEE417BB4}" srcOrd="0" destOrd="0" presId="urn:microsoft.com/office/officeart/2008/layout/PictureAccent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A09A61E7-3E99-47A3-A081-5E7E9E6E6F99}" type="doc">
      <dgm:prSet loTypeId="urn:microsoft.com/office/officeart/2005/8/layout/process1" loCatId="process" qsTypeId="urn:microsoft.com/office/officeart/2005/8/quickstyle/simple1" qsCatId="simple" csTypeId="urn:microsoft.com/office/officeart/2005/8/colors/colorful2" csCatId="colorful" phldr="1"/>
      <dgm:spPr/>
      <dgm:t>
        <a:bodyPr/>
        <a:lstStyle/>
        <a:p>
          <a:endParaRPr lang="en-US"/>
        </a:p>
      </dgm:t>
    </dgm:pt>
    <dgm:pt modelId="{3EB08BF1-BA68-4FBC-89E9-8194B104BE9E}" type="pres">
      <dgm:prSet presAssocID="{A09A61E7-3E99-47A3-A081-5E7E9E6E6F99}" presName="Name0" presStyleCnt="0">
        <dgm:presLayoutVars>
          <dgm:dir/>
          <dgm:resizeHandles val="exact"/>
        </dgm:presLayoutVars>
      </dgm:prSet>
      <dgm:spPr/>
      <dgm:t>
        <a:bodyPr/>
        <a:lstStyle/>
        <a:p>
          <a:endParaRPr lang="en-US"/>
        </a:p>
      </dgm:t>
    </dgm:pt>
  </dgm:ptLst>
  <dgm:cxnLst>
    <dgm:cxn modelId="{7416CE54-0010-4A98-A104-7878D6F08036}" type="presOf" srcId="{A09A61E7-3E99-47A3-A081-5E7E9E6E6F99}" destId="{3EB08BF1-BA68-4FBC-89E9-8194B104BE9E}" srcOrd="0"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B0B00886-DFD8-4942-AABB-E4C76FA02E07}" type="doc">
      <dgm:prSet loTypeId="urn:microsoft.com/office/officeart/2008/layout/VerticalCurvedList" loCatId="list" qsTypeId="urn:microsoft.com/office/officeart/2005/8/quickstyle/simple1" qsCatId="simple" csTypeId="urn:microsoft.com/office/officeart/2005/8/colors/accent3_2" csCatId="accent3" phldr="1"/>
      <dgm:spPr/>
      <dgm:t>
        <a:bodyPr/>
        <a:lstStyle/>
        <a:p>
          <a:endParaRPr lang="en-US"/>
        </a:p>
      </dgm:t>
    </dgm:pt>
    <dgm:pt modelId="{CA556E02-553B-405E-B932-16D8AD2463D5}">
      <dgm:prSet phldrT="[Text]" custT="1"/>
      <dgm:spPr>
        <a:solidFill>
          <a:schemeClr val="bg2">
            <a:lumMod val="75000"/>
          </a:schemeClr>
        </a:solidFill>
      </dgm:spPr>
      <dgm:t>
        <a:bodyPr/>
        <a:lstStyle/>
        <a:p>
          <a:pPr>
            <a:lnSpc>
              <a:spcPct val="90000"/>
            </a:lnSpc>
          </a:pPr>
          <a:r>
            <a:rPr lang="en-US" sz="1200" u="sng" dirty="0" smtClean="0"/>
            <a:t>Animal Genetic Resources Availability and Conservation</a:t>
          </a:r>
          <a:endParaRPr lang="en-US" sz="1200" u="sng" dirty="0"/>
        </a:p>
      </dgm:t>
    </dgm:pt>
    <dgm:pt modelId="{12C6AAA5-BC82-4033-A958-ABEE090EE04E}" type="parTrans" cxnId="{E51B28FA-C3B9-4AC3-AADB-F0A7CC932B93}">
      <dgm:prSet/>
      <dgm:spPr/>
      <dgm:t>
        <a:bodyPr/>
        <a:lstStyle/>
        <a:p>
          <a:endParaRPr lang="en-US"/>
        </a:p>
      </dgm:t>
    </dgm:pt>
    <dgm:pt modelId="{63BEE84C-E520-426C-8F8F-87B98F737221}" type="sibTrans" cxnId="{E51B28FA-C3B9-4AC3-AADB-F0A7CC932B93}">
      <dgm:prSet/>
      <dgm:spPr/>
      <dgm:t>
        <a:bodyPr/>
        <a:lstStyle/>
        <a:p>
          <a:endParaRPr lang="en-US"/>
        </a:p>
      </dgm:t>
    </dgm:pt>
    <dgm:pt modelId="{7F64D543-027B-4833-AD1E-8CE390978FAC}">
      <dgm:prSet phldrT="[Text]" custT="1"/>
      <dgm:spPr>
        <a:solidFill>
          <a:schemeClr val="bg2">
            <a:lumMod val="75000"/>
          </a:schemeClr>
        </a:solidFill>
      </dgm:spPr>
      <dgm:t>
        <a:bodyPr/>
        <a:lstStyle/>
        <a:p>
          <a:pPr>
            <a:lnSpc>
              <a:spcPct val="90000"/>
            </a:lnSpc>
          </a:pPr>
          <a:r>
            <a:rPr lang="en-US" sz="1200" u="sng" dirty="0" smtClean="0"/>
            <a:t>Feed Resources Safety</a:t>
          </a:r>
          <a:endParaRPr lang="en-US" sz="1200" u="sng" dirty="0"/>
        </a:p>
      </dgm:t>
    </dgm:pt>
    <dgm:pt modelId="{C2AD0CA4-E297-43D3-A134-0819B475B72C}" type="parTrans" cxnId="{FF73CE5A-CB5C-4C69-BA3C-866D8AC45E7B}">
      <dgm:prSet/>
      <dgm:spPr/>
      <dgm:t>
        <a:bodyPr/>
        <a:lstStyle/>
        <a:p>
          <a:endParaRPr lang="en-US"/>
        </a:p>
      </dgm:t>
    </dgm:pt>
    <dgm:pt modelId="{53426BB8-3061-4653-AFD7-8D41E7BE0F4C}" type="sibTrans" cxnId="{FF73CE5A-CB5C-4C69-BA3C-866D8AC45E7B}">
      <dgm:prSet/>
      <dgm:spPr/>
      <dgm:t>
        <a:bodyPr/>
        <a:lstStyle/>
        <a:p>
          <a:endParaRPr lang="en-US"/>
        </a:p>
      </dgm:t>
    </dgm:pt>
    <dgm:pt modelId="{0CFBB0BA-A6C4-412A-9BCD-0D5447BB4F8E}">
      <dgm:prSet phldrT="[Text]" custT="1"/>
      <dgm:spPr>
        <a:solidFill>
          <a:schemeClr val="bg2">
            <a:lumMod val="75000"/>
          </a:schemeClr>
        </a:solidFill>
      </dgm:spPr>
      <dgm:t>
        <a:bodyPr/>
        <a:lstStyle/>
        <a:p>
          <a:r>
            <a:rPr lang="en-US" sz="1200" u="sng" dirty="0" smtClean="0"/>
            <a:t>Livestock Disease Prevention and Control</a:t>
          </a:r>
        </a:p>
      </dgm:t>
    </dgm:pt>
    <dgm:pt modelId="{74AE4A11-ADDE-46E7-866C-6CDB5ACC716B}" type="parTrans" cxnId="{85FCDA64-E630-4A07-9107-AA9D3FAC252D}">
      <dgm:prSet/>
      <dgm:spPr/>
      <dgm:t>
        <a:bodyPr/>
        <a:lstStyle/>
        <a:p>
          <a:endParaRPr lang="en-US"/>
        </a:p>
      </dgm:t>
    </dgm:pt>
    <dgm:pt modelId="{4B69FECE-F3A2-45CA-928A-2AE8C01E8E4F}" type="sibTrans" cxnId="{85FCDA64-E630-4A07-9107-AA9D3FAC252D}">
      <dgm:prSet/>
      <dgm:spPr/>
      <dgm:t>
        <a:bodyPr/>
        <a:lstStyle/>
        <a:p>
          <a:endParaRPr lang="en-US"/>
        </a:p>
      </dgm:t>
    </dgm:pt>
    <dgm:pt modelId="{7DDE0401-F58F-4C85-995C-061049AE03FE}">
      <dgm:prSet phldrT="[Text]" custT="1"/>
      <dgm:spPr>
        <a:solidFill>
          <a:schemeClr val="bg2">
            <a:lumMod val="75000"/>
          </a:schemeClr>
        </a:solidFill>
      </dgm:spPr>
      <dgm:t>
        <a:bodyPr/>
        <a:lstStyle/>
        <a:p>
          <a:pPr>
            <a:lnSpc>
              <a:spcPct val="150000"/>
            </a:lnSpc>
          </a:pPr>
          <a:r>
            <a:rPr lang="en-US" sz="1200" dirty="0" smtClean="0"/>
            <a:t>Importing of genetic resources will be clarified</a:t>
          </a:r>
          <a:endParaRPr lang="en-US" sz="1200" dirty="0"/>
        </a:p>
      </dgm:t>
    </dgm:pt>
    <dgm:pt modelId="{BFD0882A-3CFE-4803-88DA-112B04E2F96C}" type="parTrans" cxnId="{AC104BBF-BE11-4186-9A07-B1B0CE8A8DE3}">
      <dgm:prSet/>
      <dgm:spPr/>
      <dgm:t>
        <a:bodyPr/>
        <a:lstStyle/>
        <a:p>
          <a:endParaRPr lang="en-US"/>
        </a:p>
      </dgm:t>
    </dgm:pt>
    <dgm:pt modelId="{97BE8E4F-143A-4474-ADA0-96CD10079093}" type="sibTrans" cxnId="{AC104BBF-BE11-4186-9A07-B1B0CE8A8DE3}">
      <dgm:prSet/>
      <dgm:spPr>
        <a:ln>
          <a:solidFill>
            <a:schemeClr val="accent3"/>
          </a:solidFill>
        </a:ln>
      </dgm:spPr>
      <dgm:t>
        <a:bodyPr/>
        <a:lstStyle/>
        <a:p>
          <a:endParaRPr lang="en-US"/>
        </a:p>
      </dgm:t>
    </dgm:pt>
    <dgm:pt modelId="{D4AAF1CB-C819-40DE-B2DA-DC97503291ED}">
      <dgm:prSet custT="1"/>
      <dgm:spPr/>
      <dgm:t>
        <a:bodyPr/>
        <a:lstStyle/>
        <a:p>
          <a:r>
            <a:rPr lang="en-US" sz="1200" dirty="0" smtClean="0"/>
            <a:t>Perspective of the regulators will be incorporated into market authorization methodology</a:t>
          </a:r>
          <a:endParaRPr lang="en-US" sz="1200" dirty="0"/>
        </a:p>
      </dgm:t>
    </dgm:pt>
    <dgm:pt modelId="{123C1DD1-8445-41EC-80F2-3B47B822CC91}" type="parTrans" cxnId="{8BB91E6B-55BE-4873-A48A-FFF3B0121FA2}">
      <dgm:prSet/>
      <dgm:spPr/>
      <dgm:t>
        <a:bodyPr/>
        <a:lstStyle/>
        <a:p>
          <a:endParaRPr lang="en-US"/>
        </a:p>
      </dgm:t>
    </dgm:pt>
    <dgm:pt modelId="{F0CADBA1-E717-4058-A700-4C075552067E}" type="sibTrans" cxnId="{8BB91E6B-55BE-4873-A48A-FFF3B0121FA2}">
      <dgm:prSet/>
      <dgm:spPr/>
      <dgm:t>
        <a:bodyPr/>
        <a:lstStyle/>
        <a:p>
          <a:endParaRPr lang="en-US"/>
        </a:p>
      </dgm:t>
    </dgm:pt>
    <dgm:pt modelId="{95C438F1-809E-4A78-9320-7CB9F3C38B34}">
      <dgm:prSet phldrT="[Text]" custT="1"/>
      <dgm:spPr>
        <a:solidFill>
          <a:schemeClr val="bg2">
            <a:lumMod val="75000"/>
          </a:schemeClr>
        </a:solidFill>
      </dgm:spPr>
      <dgm:t>
        <a:bodyPr/>
        <a:lstStyle/>
        <a:p>
          <a:pPr>
            <a:lnSpc>
              <a:spcPct val="150000"/>
            </a:lnSpc>
          </a:pPr>
          <a:r>
            <a:rPr lang="en-US" sz="1200" dirty="0" smtClean="0"/>
            <a:t>Regulations related to feed production to be added</a:t>
          </a:r>
          <a:endParaRPr lang="en-US" sz="1200" dirty="0"/>
        </a:p>
      </dgm:t>
    </dgm:pt>
    <dgm:pt modelId="{6C5000C1-B6CF-43E8-A8F8-779EF6D2B977}" type="parTrans" cxnId="{4ACB80BA-E3BF-4A9A-B0E0-151A2042CEFA}">
      <dgm:prSet/>
      <dgm:spPr/>
      <dgm:t>
        <a:bodyPr/>
        <a:lstStyle/>
        <a:p>
          <a:endParaRPr lang="en-US"/>
        </a:p>
      </dgm:t>
    </dgm:pt>
    <dgm:pt modelId="{8B14F50F-3486-4BBA-905A-296FE351AADC}" type="sibTrans" cxnId="{4ACB80BA-E3BF-4A9A-B0E0-151A2042CEFA}">
      <dgm:prSet/>
      <dgm:spPr/>
      <dgm:t>
        <a:bodyPr/>
        <a:lstStyle/>
        <a:p>
          <a:endParaRPr lang="en-US"/>
        </a:p>
      </dgm:t>
    </dgm:pt>
    <dgm:pt modelId="{796FB0BA-94BE-4565-A358-2B0A9343DE32}">
      <dgm:prSet phldrT="[Text]" custT="1"/>
      <dgm:spPr>
        <a:solidFill>
          <a:schemeClr val="bg2">
            <a:lumMod val="75000"/>
          </a:schemeClr>
        </a:solidFill>
      </dgm:spPr>
      <dgm:t>
        <a:bodyPr/>
        <a:lstStyle/>
        <a:p>
          <a:r>
            <a:rPr lang="en-US" sz="1200" dirty="0" smtClean="0"/>
            <a:t>Quality of animal disease database to be developed </a:t>
          </a:r>
          <a:endParaRPr lang="en-US" sz="1200" dirty="0"/>
        </a:p>
      </dgm:t>
    </dgm:pt>
    <dgm:pt modelId="{68FAD634-837D-49B2-AA06-1F341CFDD85B}" type="parTrans" cxnId="{4BEDDF96-E4D2-4A1A-BC46-43044D915B64}">
      <dgm:prSet/>
      <dgm:spPr/>
      <dgm:t>
        <a:bodyPr/>
        <a:lstStyle/>
        <a:p>
          <a:endParaRPr lang="en-US"/>
        </a:p>
      </dgm:t>
    </dgm:pt>
    <dgm:pt modelId="{4F46E32E-6A6D-4E45-B498-2A847ADC0ED8}" type="sibTrans" cxnId="{4BEDDF96-E4D2-4A1A-BC46-43044D915B64}">
      <dgm:prSet/>
      <dgm:spPr/>
      <dgm:t>
        <a:bodyPr/>
        <a:lstStyle/>
        <a:p>
          <a:endParaRPr lang="en-US"/>
        </a:p>
      </dgm:t>
    </dgm:pt>
    <dgm:pt modelId="{12A06597-C3EB-4C60-AEE0-136465D52B67}">
      <dgm:prSet custT="1"/>
      <dgm:spPr/>
      <dgm:t>
        <a:bodyPr/>
        <a:lstStyle/>
        <a:p>
          <a:endParaRPr lang="en-US" sz="1200" dirty="0"/>
        </a:p>
      </dgm:t>
    </dgm:pt>
    <dgm:pt modelId="{2416E14A-848E-4935-B4FA-4D6428FD01E7}" type="parTrans" cxnId="{76528146-0AE4-4D10-AA19-8220471B4996}">
      <dgm:prSet/>
      <dgm:spPr/>
      <dgm:t>
        <a:bodyPr/>
        <a:lstStyle/>
        <a:p>
          <a:endParaRPr lang="en-US"/>
        </a:p>
      </dgm:t>
    </dgm:pt>
    <dgm:pt modelId="{752715F2-1095-4CE5-821E-17FABCC55649}" type="sibTrans" cxnId="{76528146-0AE4-4D10-AA19-8220471B4996}">
      <dgm:prSet/>
      <dgm:spPr/>
      <dgm:t>
        <a:bodyPr/>
        <a:lstStyle/>
        <a:p>
          <a:endParaRPr lang="en-US"/>
        </a:p>
      </dgm:t>
    </dgm:pt>
    <dgm:pt modelId="{4E0A6C9A-1400-4A49-B4E7-AEB1B9446532}">
      <dgm:prSet custT="1"/>
      <dgm:spPr/>
      <dgm:t>
        <a:bodyPr/>
        <a:lstStyle/>
        <a:p>
          <a:r>
            <a:rPr lang="en-US" sz="1200" dirty="0" smtClean="0"/>
            <a:t>Assessment of the efficiency and capacity of harmonized registration systems to be addressed</a:t>
          </a:r>
          <a:endParaRPr lang="en-US" sz="1200" dirty="0"/>
        </a:p>
      </dgm:t>
    </dgm:pt>
    <dgm:pt modelId="{DFD33F7A-94DA-4018-8BE7-78632A42CF1F}" type="parTrans" cxnId="{82CFF633-7109-401C-A28E-171F7B6304A6}">
      <dgm:prSet/>
      <dgm:spPr/>
      <dgm:t>
        <a:bodyPr/>
        <a:lstStyle/>
        <a:p>
          <a:endParaRPr lang="en-US"/>
        </a:p>
      </dgm:t>
    </dgm:pt>
    <dgm:pt modelId="{08A46CD6-C805-4A69-B3FF-0650E83A3E8D}" type="sibTrans" cxnId="{82CFF633-7109-401C-A28E-171F7B6304A6}">
      <dgm:prSet/>
      <dgm:spPr/>
      <dgm:t>
        <a:bodyPr/>
        <a:lstStyle/>
        <a:p>
          <a:endParaRPr lang="en-US"/>
        </a:p>
      </dgm:t>
    </dgm:pt>
    <dgm:pt modelId="{CA44EDB9-976B-44BC-81BA-62FE0657A369}">
      <dgm:prSet custT="1"/>
      <dgm:spPr/>
      <dgm:t>
        <a:bodyPr/>
        <a:lstStyle/>
        <a:p>
          <a:endParaRPr lang="en-US" sz="1200" dirty="0"/>
        </a:p>
      </dgm:t>
    </dgm:pt>
    <dgm:pt modelId="{0A891FFF-ADE0-4BA8-A1EF-E1B60FD2FBDF}" type="parTrans" cxnId="{97031989-D911-4408-B06A-21C294BE6336}">
      <dgm:prSet/>
      <dgm:spPr/>
      <dgm:t>
        <a:bodyPr/>
        <a:lstStyle/>
        <a:p>
          <a:endParaRPr lang="en-US"/>
        </a:p>
      </dgm:t>
    </dgm:pt>
    <dgm:pt modelId="{E6146F9B-D656-4DB4-BD92-9FFF72178232}" type="sibTrans" cxnId="{97031989-D911-4408-B06A-21C294BE6336}">
      <dgm:prSet/>
      <dgm:spPr/>
      <dgm:t>
        <a:bodyPr/>
        <a:lstStyle/>
        <a:p>
          <a:endParaRPr lang="en-US"/>
        </a:p>
      </dgm:t>
    </dgm:pt>
    <dgm:pt modelId="{8D03E0C6-AA20-405F-A108-E2F07ACBCC70}">
      <dgm:prSet custT="1"/>
      <dgm:spPr/>
      <dgm:t>
        <a:bodyPr/>
        <a:lstStyle/>
        <a:p>
          <a:r>
            <a:rPr lang="en-US" sz="1200" dirty="0" smtClean="0"/>
            <a:t>Availability and quality of information related to market authorization processes to be measured</a:t>
          </a:r>
          <a:endParaRPr lang="en-US" sz="1200" dirty="0"/>
        </a:p>
      </dgm:t>
    </dgm:pt>
    <dgm:pt modelId="{796C8263-5383-43E3-BC00-5E142CDFA8DD}" type="parTrans" cxnId="{E465EE83-0BE7-4CFB-95FE-77B017C60608}">
      <dgm:prSet/>
      <dgm:spPr/>
      <dgm:t>
        <a:bodyPr/>
        <a:lstStyle/>
        <a:p>
          <a:endParaRPr lang="en-US"/>
        </a:p>
      </dgm:t>
    </dgm:pt>
    <dgm:pt modelId="{B57AC771-0790-4CA4-AC77-87384688D0FF}" type="sibTrans" cxnId="{E465EE83-0BE7-4CFB-95FE-77B017C60608}">
      <dgm:prSet/>
      <dgm:spPr/>
      <dgm:t>
        <a:bodyPr/>
        <a:lstStyle/>
        <a:p>
          <a:endParaRPr lang="en-US"/>
        </a:p>
      </dgm:t>
    </dgm:pt>
    <dgm:pt modelId="{D0EF6D28-170A-4613-BFA9-BF023244EA1C}">
      <dgm:prSet custT="1"/>
      <dgm:spPr/>
      <dgm:t>
        <a:bodyPr/>
        <a:lstStyle/>
        <a:p>
          <a:endParaRPr lang="en-US" sz="1200" dirty="0"/>
        </a:p>
      </dgm:t>
    </dgm:pt>
    <dgm:pt modelId="{B137DEF2-58D5-457F-96EF-F3DE7AA02461}" type="parTrans" cxnId="{F192DFBD-7179-4688-908E-35D253E56754}">
      <dgm:prSet/>
      <dgm:spPr/>
      <dgm:t>
        <a:bodyPr/>
        <a:lstStyle/>
        <a:p>
          <a:endParaRPr lang="en-US"/>
        </a:p>
      </dgm:t>
    </dgm:pt>
    <dgm:pt modelId="{7562FD39-67A2-4A9A-B375-D3B34A12AFA3}" type="sibTrans" cxnId="{F192DFBD-7179-4688-908E-35D253E56754}">
      <dgm:prSet/>
      <dgm:spPr/>
      <dgm:t>
        <a:bodyPr/>
        <a:lstStyle/>
        <a:p>
          <a:endParaRPr lang="en-US"/>
        </a:p>
      </dgm:t>
    </dgm:pt>
    <dgm:pt modelId="{8463C0E7-D8CA-402B-ADC0-B236A6C20188}">
      <dgm:prSet custT="1"/>
      <dgm:spPr/>
      <dgm:t>
        <a:bodyPr/>
        <a:lstStyle/>
        <a:p>
          <a:r>
            <a:rPr lang="en-US" sz="1200" dirty="0" smtClean="0"/>
            <a:t>Selected case studies into pharmacovigilance systems will be included</a:t>
          </a:r>
          <a:endParaRPr lang="en-US" sz="1200" dirty="0"/>
        </a:p>
      </dgm:t>
    </dgm:pt>
    <dgm:pt modelId="{9C6BFE1C-69DD-45D9-A36E-AAC5C8A6DE84}" type="parTrans" cxnId="{BF5A3E14-CF02-4B05-802C-E04677CB537B}">
      <dgm:prSet/>
      <dgm:spPr/>
      <dgm:t>
        <a:bodyPr/>
        <a:lstStyle/>
        <a:p>
          <a:endParaRPr lang="en-US"/>
        </a:p>
      </dgm:t>
    </dgm:pt>
    <dgm:pt modelId="{C0AB6EA4-9F92-4236-AAEB-77136950B72E}" type="sibTrans" cxnId="{BF5A3E14-CF02-4B05-802C-E04677CB537B}">
      <dgm:prSet/>
      <dgm:spPr/>
      <dgm:t>
        <a:bodyPr/>
        <a:lstStyle/>
        <a:p>
          <a:endParaRPr lang="en-US"/>
        </a:p>
      </dgm:t>
    </dgm:pt>
    <dgm:pt modelId="{3E31378D-61AC-46FE-B1E7-60FD5710CEF3}">
      <dgm:prSet phldrT="[Text]" custT="1"/>
      <dgm:spPr>
        <a:solidFill>
          <a:schemeClr val="bg2">
            <a:lumMod val="75000"/>
          </a:schemeClr>
        </a:solidFill>
      </dgm:spPr>
      <dgm:t>
        <a:bodyPr/>
        <a:lstStyle/>
        <a:p>
          <a:pPr>
            <a:lnSpc>
              <a:spcPct val="90000"/>
            </a:lnSpc>
          </a:pPr>
          <a:r>
            <a:rPr lang="en-US" sz="1200" dirty="0" smtClean="0"/>
            <a:t>Market structure metrics related to breeding will be included (e.g. # of breeding associations, and species coverage)</a:t>
          </a:r>
          <a:endParaRPr lang="en-US" sz="1200" dirty="0"/>
        </a:p>
      </dgm:t>
    </dgm:pt>
    <dgm:pt modelId="{EF29B1AE-B5D1-4906-BFE3-AB44D4CCF90B}" type="parTrans" cxnId="{84F5F68D-EF0B-4AEE-ADF7-52044ED061BC}">
      <dgm:prSet/>
      <dgm:spPr/>
      <dgm:t>
        <a:bodyPr/>
        <a:lstStyle/>
        <a:p>
          <a:endParaRPr lang="en-US"/>
        </a:p>
      </dgm:t>
    </dgm:pt>
    <dgm:pt modelId="{A7972464-802F-4661-9B3A-4E6B9198F76E}" type="sibTrans" cxnId="{84F5F68D-EF0B-4AEE-ADF7-52044ED061BC}">
      <dgm:prSet/>
      <dgm:spPr/>
      <dgm:t>
        <a:bodyPr/>
        <a:lstStyle/>
        <a:p>
          <a:endParaRPr lang="en-US"/>
        </a:p>
      </dgm:t>
    </dgm:pt>
    <dgm:pt modelId="{958F1C77-28EC-4172-AFD3-3BB8153D936C}">
      <dgm:prSet phldrT="[Text]" custT="1"/>
      <dgm:spPr>
        <a:solidFill>
          <a:schemeClr val="bg2">
            <a:lumMod val="75000"/>
          </a:schemeClr>
        </a:solidFill>
      </dgm:spPr>
      <dgm:t>
        <a:bodyPr/>
        <a:lstStyle/>
        <a:p>
          <a:pPr>
            <a:lnSpc>
              <a:spcPct val="90000"/>
            </a:lnSpc>
          </a:pPr>
          <a:r>
            <a:rPr lang="en-US" sz="1200" dirty="0" smtClean="0"/>
            <a:t>Registration of manufacture animal feed resources to be incorporated</a:t>
          </a:r>
          <a:endParaRPr lang="en-US" sz="1200" dirty="0"/>
        </a:p>
      </dgm:t>
    </dgm:pt>
    <dgm:pt modelId="{D592729A-A944-4C50-B919-37662C4E42F2}" type="parTrans" cxnId="{D971F513-EA04-4476-AC65-DAFB3C82A04C}">
      <dgm:prSet/>
      <dgm:spPr/>
      <dgm:t>
        <a:bodyPr/>
        <a:lstStyle/>
        <a:p>
          <a:endParaRPr lang="en-US"/>
        </a:p>
      </dgm:t>
    </dgm:pt>
    <dgm:pt modelId="{6CB563FB-7304-4ABF-A586-27EF4864EDA8}" type="sibTrans" cxnId="{D971F513-EA04-4476-AC65-DAFB3C82A04C}">
      <dgm:prSet/>
      <dgm:spPr/>
      <dgm:t>
        <a:bodyPr/>
        <a:lstStyle/>
        <a:p>
          <a:endParaRPr lang="en-US"/>
        </a:p>
      </dgm:t>
    </dgm:pt>
    <dgm:pt modelId="{81691346-5542-4A8B-9B94-EABF513ADB95}">
      <dgm:prSet phldrT="[Text]" custT="1"/>
      <dgm:spPr>
        <a:solidFill>
          <a:schemeClr val="bg2">
            <a:lumMod val="75000"/>
          </a:schemeClr>
        </a:solidFill>
      </dgm:spPr>
      <dgm:t>
        <a:bodyPr/>
        <a:lstStyle/>
        <a:p>
          <a:r>
            <a:rPr lang="en-US" sz="1200" dirty="0" smtClean="0"/>
            <a:t>Importing data points dropped as not seen as an issue</a:t>
          </a:r>
          <a:endParaRPr lang="en-US" sz="1200" dirty="0"/>
        </a:p>
      </dgm:t>
    </dgm:pt>
    <dgm:pt modelId="{C672A878-9E35-41CA-8D59-7C051B164AE3}" type="parTrans" cxnId="{267EDDDF-C854-418A-8F89-F536847D9C05}">
      <dgm:prSet/>
      <dgm:spPr/>
      <dgm:t>
        <a:bodyPr/>
        <a:lstStyle/>
        <a:p>
          <a:endParaRPr lang="en-US"/>
        </a:p>
      </dgm:t>
    </dgm:pt>
    <dgm:pt modelId="{EC124876-D2CD-4A10-A5E9-10A02C939387}" type="sibTrans" cxnId="{267EDDDF-C854-418A-8F89-F536847D9C05}">
      <dgm:prSet/>
      <dgm:spPr/>
      <dgm:t>
        <a:bodyPr/>
        <a:lstStyle/>
        <a:p>
          <a:endParaRPr lang="en-US"/>
        </a:p>
      </dgm:t>
    </dgm:pt>
    <dgm:pt modelId="{0076D4E8-B7B6-415F-BAB2-843975E0BDE8}" type="pres">
      <dgm:prSet presAssocID="{B0B00886-DFD8-4942-AABB-E4C76FA02E07}" presName="Name0" presStyleCnt="0">
        <dgm:presLayoutVars>
          <dgm:chMax val="7"/>
          <dgm:chPref val="7"/>
          <dgm:dir/>
        </dgm:presLayoutVars>
      </dgm:prSet>
      <dgm:spPr/>
      <dgm:t>
        <a:bodyPr/>
        <a:lstStyle/>
        <a:p>
          <a:endParaRPr lang="en-US"/>
        </a:p>
      </dgm:t>
    </dgm:pt>
    <dgm:pt modelId="{811B5AD7-18FF-4E42-92EA-84E5325BD098}" type="pres">
      <dgm:prSet presAssocID="{B0B00886-DFD8-4942-AABB-E4C76FA02E07}" presName="Name1" presStyleCnt="0"/>
      <dgm:spPr/>
    </dgm:pt>
    <dgm:pt modelId="{5D32391E-11C7-418E-A0A5-8465C8F4CCA1}" type="pres">
      <dgm:prSet presAssocID="{B0B00886-DFD8-4942-AABB-E4C76FA02E07}" presName="cycle" presStyleCnt="0"/>
      <dgm:spPr/>
    </dgm:pt>
    <dgm:pt modelId="{5502FC5D-634D-443C-94B7-FB5DDFD584C8}" type="pres">
      <dgm:prSet presAssocID="{B0B00886-DFD8-4942-AABB-E4C76FA02E07}" presName="srcNode" presStyleLbl="node1" presStyleIdx="0" presStyleCnt="3"/>
      <dgm:spPr/>
    </dgm:pt>
    <dgm:pt modelId="{6B9416B3-CC1B-44BC-9944-7DE0EA725430}" type="pres">
      <dgm:prSet presAssocID="{B0B00886-DFD8-4942-AABB-E4C76FA02E07}" presName="conn" presStyleLbl="parChTrans1D2" presStyleIdx="0" presStyleCnt="1"/>
      <dgm:spPr/>
      <dgm:t>
        <a:bodyPr/>
        <a:lstStyle/>
        <a:p>
          <a:endParaRPr lang="en-US"/>
        </a:p>
      </dgm:t>
    </dgm:pt>
    <dgm:pt modelId="{FD18F996-F344-42CE-A484-24F102EB4AB9}" type="pres">
      <dgm:prSet presAssocID="{B0B00886-DFD8-4942-AABB-E4C76FA02E07}" presName="extraNode" presStyleLbl="node1" presStyleIdx="0" presStyleCnt="3"/>
      <dgm:spPr/>
    </dgm:pt>
    <dgm:pt modelId="{916DFBDA-9BA9-4E83-BD20-DBBB1429F14D}" type="pres">
      <dgm:prSet presAssocID="{B0B00886-DFD8-4942-AABB-E4C76FA02E07}" presName="dstNode" presStyleLbl="node1" presStyleIdx="0" presStyleCnt="3"/>
      <dgm:spPr/>
    </dgm:pt>
    <dgm:pt modelId="{CE40775E-96B0-49BD-B320-737CA6CAD354}" type="pres">
      <dgm:prSet presAssocID="{CA556E02-553B-405E-B932-16D8AD2463D5}" presName="text_1" presStyleLbl="node1" presStyleIdx="0" presStyleCnt="3">
        <dgm:presLayoutVars>
          <dgm:bulletEnabled val="1"/>
        </dgm:presLayoutVars>
      </dgm:prSet>
      <dgm:spPr/>
      <dgm:t>
        <a:bodyPr/>
        <a:lstStyle/>
        <a:p>
          <a:endParaRPr lang="en-US"/>
        </a:p>
      </dgm:t>
    </dgm:pt>
    <dgm:pt modelId="{049DAB60-339C-49D4-9EF4-0C3833B866EC}" type="pres">
      <dgm:prSet presAssocID="{CA556E02-553B-405E-B932-16D8AD2463D5}" presName="accent_1" presStyleCnt="0"/>
      <dgm:spPr/>
    </dgm:pt>
    <dgm:pt modelId="{5133BDBD-6E88-4BA6-A5AF-554D83BBB2BE}" type="pres">
      <dgm:prSet presAssocID="{CA556E02-553B-405E-B932-16D8AD2463D5}" presName="accentRepeatNode" presStyleLbl="solidFgAcc1" presStyleIdx="0" presStyleCnt="3"/>
      <dgm:spPr/>
      <dgm:t>
        <a:bodyPr/>
        <a:lstStyle/>
        <a:p>
          <a:endParaRPr lang="en-US"/>
        </a:p>
      </dgm:t>
    </dgm:pt>
    <dgm:pt modelId="{0729F22C-55C1-4513-8619-F0B9DC107A1D}" type="pres">
      <dgm:prSet presAssocID="{0CFBB0BA-A6C4-412A-9BCD-0D5447BB4F8E}" presName="text_2" presStyleLbl="node1" presStyleIdx="1" presStyleCnt="3" custScaleY="171429">
        <dgm:presLayoutVars>
          <dgm:bulletEnabled val="1"/>
        </dgm:presLayoutVars>
      </dgm:prSet>
      <dgm:spPr/>
      <dgm:t>
        <a:bodyPr/>
        <a:lstStyle/>
        <a:p>
          <a:endParaRPr lang="en-US"/>
        </a:p>
      </dgm:t>
    </dgm:pt>
    <dgm:pt modelId="{125AC714-DF82-415C-8D57-EC5B50EE85BD}" type="pres">
      <dgm:prSet presAssocID="{0CFBB0BA-A6C4-412A-9BCD-0D5447BB4F8E}" presName="accent_2" presStyleCnt="0"/>
      <dgm:spPr/>
    </dgm:pt>
    <dgm:pt modelId="{ABA986B6-87BF-480D-9EFF-3714B9464BC1}" type="pres">
      <dgm:prSet presAssocID="{0CFBB0BA-A6C4-412A-9BCD-0D5447BB4F8E}" presName="accentRepeatNode" presStyleLbl="solidFgAcc1" presStyleIdx="1" presStyleCnt="3" custScaleX="116514" custScaleY="102857"/>
      <dgm:spPr/>
      <dgm:t>
        <a:bodyPr/>
        <a:lstStyle/>
        <a:p>
          <a:endParaRPr lang="en-US"/>
        </a:p>
      </dgm:t>
    </dgm:pt>
    <dgm:pt modelId="{274A7746-DCFA-4BA2-AE1C-4B98ECFB8A57}" type="pres">
      <dgm:prSet presAssocID="{7F64D543-027B-4833-AD1E-8CE390978FAC}" presName="text_3" presStyleLbl="node1" presStyleIdx="2" presStyleCnt="3" custScaleY="111310">
        <dgm:presLayoutVars>
          <dgm:bulletEnabled val="1"/>
        </dgm:presLayoutVars>
      </dgm:prSet>
      <dgm:spPr/>
      <dgm:t>
        <a:bodyPr/>
        <a:lstStyle/>
        <a:p>
          <a:endParaRPr lang="en-US"/>
        </a:p>
      </dgm:t>
    </dgm:pt>
    <dgm:pt modelId="{2FCA3C00-2DEE-4CCF-A398-60B7D4E5A39A}" type="pres">
      <dgm:prSet presAssocID="{7F64D543-027B-4833-AD1E-8CE390978FAC}" presName="accent_3" presStyleCnt="0"/>
      <dgm:spPr/>
    </dgm:pt>
    <dgm:pt modelId="{D6D8FBCE-1127-4FFC-BBEE-F2E0EBB8902B}" type="pres">
      <dgm:prSet presAssocID="{7F64D543-027B-4833-AD1E-8CE390978FAC}" presName="accentRepeatNode" presStyleLbl="solidFgAcc1" presStyleIdx="2" presStyleCnt="3"/>
      <dgm:spPr/>
    </dgm:pt>
  </dgm:ptLst>
  <dgm:cxnLst>
    <dgm:cxn modelId="{EDEAA999-CD17-4301-BE30-22C7E746BF5D}" type="presOf" srcId="{12A06597-C3EB-4C60-AEE0-136465D52B67}" destId="{0729F22C-55C1-4513-8619-F0B9DC107A1D}" srcOrd="0" destOrd="9" presId="urn:microsoft.com/office/officeart/2008/layout/VerticalCurvedList"/>
    <dgm:cxn modelId="{EC3AC0B0-A817-4072-893A-67C5F84ACD2A}" type="presOf" srcId="{97BE8E4F-143A-4474-ADA0-96CD10079093}" destId="{6B9416B3-CC1B-44BC-9944-7DE0EA725430}" srcOrd="0" destOrd="0" presId="urn:microsoft.com/office/officeart/2008/layout/VerticalCurvedList"/>
    <dgm:cxn modelId="{CBD084AE-2C76-4B3C-8182-EB4AE71230CE}" type="presOf" srcId="{3E31378D-61AC-46FE-B1E7-60FD5710CEF3}" destId="{CE40775E-96B0-49BD-B320-737CA6CAD354}" srcOrd="0" destOrd="2" presId="urn:microsoft.com/office/officeart/2008/layout/VerticalCurvedList"/>
    <dgm:cxn modelId="{0E88100A-2542-4777-AD9F-79D3E2AB195D}" type="presOf" srcId="{95C438F1-809E-4A78-9320-7CB9F3C38B34}" destId="{274A7746-DCFA-4BA2-AE1C-4B98ECFB8A57}" srcOrd="0" destOrd="1" presId="urn:microsoft.com/office/officeart/2008/layout/VerticalCurvedList"/>
    <dgm:cxn modelId="{8BB91E6B-55BE-4873-A48A-FFF3B0121FA2}" srcId="{0CFBB0BA-A6C4-412A-9BCD-0D5447BB4F8E}" destId="{D4AAF1CB-C819-40DE-B2DA-DC97503291ED}" srcOrd="2" destOrd="0" parTransId="{123C1DD1-8445-41EC-80F2-3B47B822CC91}" sibTransId="{F0CADBA1-E717-4058-A700-4C075552067E}"/>
    <dgm:cxn modelId="{3B642059-895A-489E-A666-EDDF3481DEB4}" type="presOf" srcId="{796FB0BA-94BE-4565-A358-2B0A9343DE32}" destId="{0729F22C-55C1-4513-8619-F0B9DC107A1D}" srcOrd="0" destOrd="2" presId="urn:microsoft.com/office/officeart/2008/layout/VerticalCurvedList"/>
    <dgm:cxn modelId="{FDE3C56D-3832-4C77-8691-0CFA20C07E8E}" type="presOf" srcId="{7F64D543-027B-4833-AD1E-8CE390978FAC}" destId="{274A7746-DCFA-4BA2-AE1C-4B98ECFB8A57}" srcOrd="0" destOrd="0" presId="urn:microsoft.com/office/officeart/2008/layout/VerticalCurvedList"/>
    <dgm:cxn modelId="{84F5F68D-EF0B-4AEE-ADF7-52044ED061BC}" srcId="{CA556E02-553B-405E-B932-16D8AD2463D5}" destId="{3E31378D-61AC-46FE-B1E7-60FD5710CEF3}" srcOrd="1" destOrd="0" parTransId="{EF29B1AE-B5D1-4906-BFE3-AB44D4CCF90B}" sibTransId="{A7972464-802F-4661-9B3A-4E6B9198F76E}"/>
    <dgm:cxn modelId="{B975BAAD-6ADE-418E-97FA-386B28840F71}" type="presOf" srcId="{B0B00886-DFD8-4942-AABB-E4C76FA02E07}" destId="{0076D4E8-B7B6-415F-BAB2-843975E0BDE8}" srcOrd="0" destOrd="0" presId="urn:microsoft.com/office/officeart/2008/layout/VerticalCurvedList"/>
    <dgm:cxn modelId="{4ACB80BA-E3BF-4A9A-B0E0-151A2042CEFA}" srcId="{7F64D543-027B-4833-AD1E-8CE390978FAC}" destId="{95C438F1-809E-4A78-9320-7CB9F3C38B34}" srcOrd="0" destOrd="0" parTransId="{6C5000C1-B6CF-43E8-A8F8-779EF6D2B977}" sibTransId="{8B14F50F-3486-4BBA-905A-296FE351AADC}"/>
    <dgm:cxn modelId="{FF73CE5A-CB5C-4C69-BA3C-866D8AC45E7B}" srcId="{B0B00886-DFD8-4942-AABB-E4C76FA02E07}" destId="{7F64D543-027B-4833-AD1E-8CE390978FAC}" srcOrd="2" destOrd="0" parTransId="{C2AD0CA4-E297-43D3-A134-0819B475B72C}" sibTransId="{53426BB8-3061-4653-AFD7-8D41E7BE0F4C}"/>
    <dgm:cxn modelId="{9582A622-6DBB-4B08-B5DD-D8FDAAD20571}" type="presOf" srcId="{4E0A6C9A-1400-4A49-B4E7-AEB1B9446532}" destId="{0729F22C-55C1-4513-8619-F0B9DC107A1D}" srcOrd="0" destOrd="4" presId="urn:microsoft.com/office/officeart/2008/layout/VerticalCurvedList"/>
    <dgm:cxn modelId="{AC104BBF-BE11-4186-9A07-B1B0CE8A8DE3}" srcId="{CA556E02-553B-405E-B932-16D8AD2463D5}" destId="{7DDE0401-F58F-4C85-995C-061049AE03FE}" srcOrd="0" destOrd="0" parTransId="{BFD0882A-3CFE-4803-88DA-112B04E2F96C}" sibTransId="{97BE8E4F-143A-4474-ADA0-96CD10079093}"/>
    <dgm:cxn modelId="{267EDDDF-C854-418A-8F89-F536847D9C05}" srcId="{0CFBB0BA-A6C4-412A-9BCD-0D5447BB4F8E}" destId="{81691346-5542-4A8B-9B94-EABF513ADB95}" srcOrd="0" destOrd="0" parTransId="{C672A878-9E35-41CA-8D59-7C051B164AE3}" sibTransId="{EC124876-D2CD-4A10-A5E9-10A02C939387}"/>
    <dgm:cxn modelId="{FAC9DB01-9F68-46F5-9DC3-1014D69CEC3E}" type="presOf" srcId="{958F1C77-28EC-4172-AFD3-3BB8153D936C}" destId="{274A7746-DCFA-4BA2-AE1C-4B98ECFB8A57}" srcOrd="0" destOrd="2" presId="urn:microsoft.com/office/officeart/2008/layout/VerticalCurvedList"/>
    <dgm:cxn modelId="{015D6520-3444-4C7F-9BA9-6521291A593A}" type="presOf" srcId="{D0EF6D28-170A-4613-BFA9-BF023244EA1C}" destId="{0729F22C-55C1-4513-8619-F0B9DC107A1D}" srcOrd="0" destOrd="7" presId="urn:microsoft.com/office/officeart/2008/layout/VerticalCurvedList"/>
    <dgm:cxn modelId="{4BEDDF96-E4D2-4A1A-BC46-43044D915B64}" srcId="{0CFBB0BA-A6C4-412A-9BCD-0D5447BB4F8E}" destId="{796FB0BA-94BE-4565-A358-2B0A9343DE32}" srcOrd="1" destOrd="0" parTransId="{68FAD634-837D-49B2-AA06-1F341CFDD85B}" sibTransId="{4F46E32E-6A6D-4E45-B498-2A847ADC0ED8}"/>
    <dgm:cxn modelId="{4C8CACA3-D34D-4421-8080-1B0EBDACF141}" type="presOf" srcId="{0CFBB0BA-A6C4-412A-9BCD-0D5447BB4F8E}" destId="{0729F22C-55C1-4513-8619-F0B9DC107A1D}" srcOrd="0" destOrd="0" presId="urn:microsoft.com/office/officeart/2008/layout/VerticalCurvedList"/>
    <dgm:cxn modelId="{ED2520D0-01C5-4B16-B2CA-CE4CCD545D10}" type="presOf" srcId="{81691346-5542-4A8B-9B94-EABF513ADB95}" destId="{0729F22C-55C1-4513-8619-F0B9DC107A1D}" srcOrd="0" destOrd="1" presId="urn:microsoft.com/office/officeart/2008/layout/VerticalCurvedList"/>
    <dgm:cxn modelId="{E465EE83-0BE7-4CFB-95FE-77B017C60608}" srcId="{0CFBB0BA-A6C4-412A-9BCD-0D5447BB4F8E}" destId="{8D03E0C6-AA20-405F-A108-E2F07ACBCC70}" srcOrd="4" destOrd="0" parTransId="{796C8263-5383-43E3-BC00-5E142CDFA8DD}" sibTransId="{B57AC771-0790-4CA4-AC77-87384688D0FF}"/>
    <dgm:cxn modelId="{A01976A4-1B23-41BD-907C-2AB34CEC0685}" type="presOf" srcId="{8463C0E7-D8CA-402B-ADC0-B236A6C20188}" destId="{0729F22C-55C1-4513-8619-F0B9DC107A1D}" srcOrd="0" destOrd="6" presId="urn:microsoft.com/office/officeart/2008/layout/VerticalCurvedList"/>
    <dgm:cxn modelId="{97031989-D911-4408-B06A-21C294BE6336}" srcId="{0CFBB0BA-A6C4-412A-9BCD-0D5447BB4F8E}" destId="{CA44EDB9-976B-44BC-81BA-62FE0657A369}" srcOrd="7" destOrd="0" parTransId="{0A891FFF-ADE0-4BA8-A1EF-E1B60FD2FBDF}" sibTransId="{E6146F9B-D656-4DB4-BD92-9FFF72178232}"/>
    <dgm:cxn modelId="{82CFF633-7109-401C-A28E-171F7B6304A6}" srcId="{0CFBB0BA-A6C4-412A-9BCD-0D5447BB4F8E}" destId="{4E0A6C9A-1400-4A49-B4E7-AEB1B9446532}" srcOrd="3" destOrd="0" parTransId="{DFD33F7A-94DA-4018-8BE7-78632A42CF1F}" sibTransId="{08A46CD6-C805-4A69-B3FF-0650E83A3E8D}"/>
    <dgm:cxn modelId="{BF5A3E14-CF02-4B05-802C-E04677CB537B}" srcId="{0CFBB0BA-A6C4-412A-9BCD-0D5447BB4F8E}" destId="{8463C0E7-D8CA-402B-ADC0-B236A6C20188}" srcOrd="5" destOrd="0" parTransId="{9C6BFE1C-69DD-45D9-A36E-AAC5C8A6DE84}" sibTransId="{C0AB6EA4-9F92-4236-AAEB-77136950B72E}"/>
    <dgm:cxn modelId="{296E4E5C-3D98-4F32-884D-F04CA44E41A5}" type="presOf" srcId="{CA44EDB9-976B-44BC-81BA-62FE0657A369}" destId="{0729F22C-55C1-4513-8619-F0B9DC107A1D}" srcOrd="0" destOrd="8" presId="urn:microsoft.com/office/officeart/2008/layout/VerticalCurvedList"/>
    <dgm:cxn modelId="{566E26C5-178E-4AA7-A38B-B274680B196C}" type="presOf" srcId="{D4AAF1CB-C819-40DE-B2DA-DC97503291ED}" destId="{0729F22C-55C1-4513-8619-F0B9DC107A1D}" srcOrd="0" destOrd="3" presId="urn:microsoft.com/office/officeart/2008/layout/VerticalCurvedList"/>
    <dgm:cxn modelId="{D971F513-EA04-4476-AC65-DAFB3C82A04C}" srcId="{7F64D543-027B-4833-AD1E-8CE390978FAC}" destId="{958F1C77-28EC-4172-AFD3-3BB8153D936C}" srcOrd="1" destOrd="0" parTransId="{D592729A-A944-4C50-B919-37662C4E42F2}" sibTransId="{6CB563FB-7304-4ABF-A586-27EF4864EDA8}"/>
    <dgm:cxn modelId="{AC98F945-F339-4062-8CDB-6C4CCD9ED653}" type="presOf" srcId="{CA556E02-553B-405E-B932-16D8AD2463D5}" destId="{CE40775E-96B0-49BD-B320-737CA6CAD354}" srcOrd="0" destOrd="0" presId="urn:microsoft.com/office/officeart/2008/layout/VerticalCurvedList"/>
    <dgm:cxn modelId="{85FCDA64-E630-4A07-9107-AA9D3FAC252D}" srcId="{B0B00886-DFD8-4942-AABB-E4C76FA02E07}" destId="{0CFBB0BA-A6C4-412A-9BCD-0D5447BB4F8E}" srcOrd="1" destOrd="0" parTransId="{74AE4A11-ADDE-46E7-866C-6CDB5ACC716B}" sibTransId="{4B69FECE-F3A2-45CA-928A-2AE8C01E8E4F}"/>
    <dgm:cxn modelId="{F192DFBD-7179-4688-908E-35D253E56754}" srcId="{0CFBB0BA-A6C4-412A-9BCD-0D5447BB4F8E}" destId="{D0EF6D28-170A-4613-BFA9-BF023244EA1C}" srcOrd="6" destOrd="0" parTransId="{B137DEF2-58D5-457F-96EF-F3DE7AA02461}" sibTransId="{7562FD39-67A2-4A9A-B375-D3B34A12AFA3}"/>
    <dgm:cxn modelId="{AC4D868B-6A86-4625-A6AE-58DF0F3D8D39}" type="presOf" srcId="{7DDE0401-F58F-4C85-995C-061049AE03FE}" destId="{CE40775E-96B0-49BD-B320-737CA6CAD354}" srcOrd="0" destOrd="1" presId="urn:microsoft.com/office/officeart/2008/layout/VerticalCurvedList"/>
    <dgm:cxn modelId="{84213F28-F3EF-47D8-B6CA-32FA07DF6FE0}" type="presOf" srcId="{8D03E0C6-AA20-405F-A108-E2F07ACBCC70}" destId="{0729F22C-55C1-4513-8619-F0B9DC107A1D}" srcOrd="0" destOrd="5" presId="urn:microsoft.com/office/officeart/2008/layout/VerticalCurvedList"/>
    <dgm:cxn modelId="{E51B28FA-C3B9-4AC3-AADB-F0A7CC932B93}" srcId="{B0B00886-DFD8-4942-AABB-E4C76FA02E07}" destId="{CA556E02-553B-405E-B932-16D8AD2463D5}" srcOrd="0" destOrd="0" parTransId="{12C6AAA5-BC82-4033-A958-ABEE090EE04E}" sibTransId="{63BEE84C-E520-426C-8F8F-87B98F737221}"/>
    <dgm:cxn modelId="{76528146-0AE4-4D10-AA19-8220471B4996}" srcId="{0CFBB0BA-A6C4-412A-9BCD-0D5447BB4F8E}" destId="{12A06597-C3EB-4C60-AEE0-136465D52B67}" srcOrd="8" destOrd="0" parTransId="{2416E14A-848E-4935-B4FA-4D6428FD01E7}" sibTransId="{752715F2-1095-4CE5-821E-17FABCC55649}"/>
    <dgm:cxn modelId="{0866F440-61AE-48E9-84DC-379E54A6341F}" type="presParOf" srcId="{0076D4E8-B7B6-415F-BAB2-843975E0BDE8}" destId="{811B5AD7-18FF-4E42-92EA-84E5325BD098}" srcOrd="0" destOrd="0" presId="urn:microsoft.com/office/officeart/2008/layout/VerticalCurvedList"/>
    <dgm:cxn modelId="{29AB8A87-44CF-4710-B056-35852E238655}" type="presParOf" srcId="{811B5AD7-18FF-4E42-92EA-84E5325BD098}" destId="{5D32391E-11C7-418E-A0A5-8465C8F4CCA1}" srcOrd="0" destOrd="0" presId="urn:microsoft.com/office/officeart/2008/layout/VerticalCurvedList"/>
    <dgm:cxn modelId="{A734D7BF-2C23-42C9-8388-8C9CA8ACA610}" type="presParOf" srcId="{5D32391E-11C7-418E-A0A5-8465C8F4CCA1}" destId="{5502FC5D-634D-443C-94B7-FB5DDFD584C8}" srcOrd="0" destOrd="0" presId="urn:microsoft.com/office/officeart/2008/layout/VerticalCurvedList"/>
    <dgm:cxn modelId="{EF910074-A982-4120-B7FE-8E4108301F91}" type="presParOf" srcId="{5D32391E-11C7-418E-A0A5-8465C8F4CCA1}" destId="{6B9416B3-CC1B-44BC-9944-7DE0EA725430}" srcOrd="1" destOrd="0" presId="urn:microsoft.com/office/officeart/2008/layout/VerticalCurvedList"/>
    <dgm:cxn modelId="{F16C5CB3-9D7A-4A4B-B1F0-652E8120E050}" type="presParOf" srcId="{5D32391E-11C7-418E-A0A5-8465C8F4CCA1}" destId="{FD18F996-F344-42CE-A484-24F102EB4AB9}" srcOrd="2" destOrd="0" presId="urn:microsoft.com/office/officeart/2008/layout/VerticalCurvedList"/>
    <dgm:cxn modelId="{FA3959CB-D963-4CCF-AF86-D2D2FC45DC73}" type="presParOf" srcId="{5D32391E-11C7-418E-A0A5-8465C8F4CCA1}" destId="{916DFBDA-9BA9-4E83-BD20-DBBB1429F14D}" srcOrd="3" destOrd="0" presId="urn:microsoft.com/office/officeart/2008/layout/VerticalCurvedList"/>
    <dgm:cxn modelId="{F1FD00C1-221C-4396-8269-80C69E60B787}" type="presParOf" srcId="{811B5AD7-18FF-4E42-92EA-84E5325BD098}" destId="{CE40775E-96B0-49BD-B320-737CA6CAD354}" srcOrd="1" destOrd="0" presId="urn:microsoft.com/office/officeart/2008/layout/VerticalCurvedList"/>
    <dgm:cxn modelId="{C2DA325C-7F6B-4772-946C-6A3E163A61B9}" type="presParOf" srcId="{811B5AD7-18FF-4E42-92EA-84E5325BD098}" destId="{049DAB60-339C-49D4-9EF4-0C3833B866EC}" srcOrd="2" destOrd="0" presId="urn:microsoft.com/office/officeart/2008/layout/VerticalCurvedList"/>
    <dgm:cxn modelId="{FB9FE9E8-AF90-4121-A1F4-629443E2506A}" type="presParOf" srcId="{049DAB60-339C-49D4-9EF4-0C3833B866EC}" destId="{5133BDBD-6E88-4BA6-A5AF-554D83BBB2BE}" srcOrd="0" destOrd="0" presId="urn:microsoft.com/office/officeart/2008/layout/VerticalCurvedList"/>
    <dgm:cxn modelId="{908AB23B-7E8A-4AAB-ABE5-1B030FC00E34}" type="presParOf" srcId="{811B5AD7-18FF-4E42-92EA-84E5325BD098}" destId="{0729F22C-55C1-4513-8619-F0B9DC107A1D}" srcOrd="3" destOrd="0" presId="urn:microsoft.com/office/officeart/2008/layout/VerticalCurvedList"/>
    <dgm:cxn modelId="{B9BA0382-AC4E-4002-B95D-60C24050828B}" type="presParOf" srcId="{811B5AD7-18FF-4E42-92EA-84E5325BD098}" destId="{125AC714-DF82-415C-8D57-EC5B50EE85BD}" srcOrd="4" destOrd="0" presId="urn:microsoft.com/office/officeart/2008/layout/VerticalCurvedList"/>
    <dgm:cxn modelId="{BBF83D0B-F932-4497-9B1C-42EC31E79912}" type="presParOf" srcId="{125AC714-DF82-415C-8D57-EC5B50EE85BD}" destId="{ABA986B6-87BF-480D-9EFF-3714B9464BC1}" srcOrd="0" destOrd="0" presId="urn:microsoft.com/office/officeart/2008/layout/VerticalCurvedList"/>
    <dgm:cxn modelId="{5AD215BA-E057-4280-9D50-8D16C54E6891}" type="presParOf" srcId="{811B5AD7-18FF-4E42-92EA-84E5325BD098}" destId="{274A7746-DCFA-4BA2-AE1C-4B98ECFB8A57}" srcOrd="5" destOrd="0" presId="urn:microsoft.com/office/officeart/2008/layout/VerticalCurvedList"/>
    <dgm:cxn modelId="{404A2EFF-76DB-4A3E-8735-DA2E5AEC4A4C}" type="presParOf" srcId="{811B5AD7-18FF-4E42-92EA-84E5325BD098}" destId="{2FCA3C00-2DEE-4CCF-A398-60B7D4E5A39A}" srcOrd="6" destOrd="0" presId="urn:microsoft.com/office/officeart/2008/layout/VerticalCurvedList"/>
    <dgm:cxn modelId="{5A01A9F4-EA73-4942-A5F0-034CDC188880}" type="presParOf" srcId="{2FCA3C00-2DEE-4CCF-A398-60B7D4E5A39A}" destId="{D6D8FBCE-1127-4FFC-BBEE-F2E0EBB8902B}"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E33DD9-B181-428B-B084-A37F8C1EEE3B}">
      <dsp:nvSpPr>
        <dsp:cNvPr id="0" name=""/>
        <dsp:cNvSpPr/>
      </dsp:nvSpPr>
      <dsp:spPr>
        <a:xfrm>
          <a:off x="7453" y="1558329"/>
          <a:ext cx="2227904" cy="1963341"/>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Brief history and summary of the World Bank Group Enabling the Business of Agriculture (EBA) project</a:t>
          </a:r>
          <a:endParaRPr lang="en-US" sz="1800" kern="1200" dirty="0"/>
        </a:p>
      </dsp:txBody>
      <dsp:txXfrm>
        <a:off x="64957" y="1615833"/>
        <a:ext cx="2112896" cy="1848333"/>
      </dsp:txXfrm>
    </dsp:sp>
    <dsp:sp modelId="{904E4800-21C5-4B50-B18C-B32F66B3AC7E}">
      <dsp:nvSpPr>
        <dsp:cNvPr id="0" name=""/>
        <dsp:cNvSpPr/>
      </dsp:nvSpPr>
      <dsp:spPr>
        <a:xfrm>
          <a:off x="2458149" y="2263739"/>
          <a:ext cx="472315" cy="552520"/>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en-US" sz="1400" kern="1200"/>
        </a:p>
      </dsp:txBody>
      <dsp:txXfrm>
        <a:off x="2458149" y="2374243"/>
        <a:ext cx="330621" cy="331512"/>
      </dsp:txXfrm>
    </dsp:sp>
    <dsp:sp modelId="{11FA3004-085B-4E77-9A52-7FB4CEEA0896}">
      <dsp:nvSpPr>
        <dsp:cNvPr id="0" name=""/>
        <dsp:cNvSpPr/>
      </dsp:nvSpPr>
      <dsp:spPr>
        <a:xfrm>
          <a:off x="3126520" y="1558329"/>
          <a:ext cx="2227904" cy="1963341"/>
        </a:xfrm>
        <a:prstGeom prst="roundRect">
          <a:avLst>
            <a:gd name="adj" fmla="val 10000"/>
          </a:avLst>
        </a:prstGeom>
        <a:solidFill>
          <a:schemeClr val="accent2">
            <a:hueOff val="-2908552"/>
            <a:satOff val="8186"/>
            <a:lumOff val="304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Description of areas covered by the EBA – Livestock Indicator  and selected preliminary data from the pilot year</a:t>
          </a:r>
          <a:endParaRPr lang="en-US" sz="1800" kern="1200" dirty="0"/>
        </a:p>
      </dsp:txBody>
      <dsp:txXfrm>
        <a:off x="3184024" y="1615833"/>
        <a:ext cx="2112896" cy="1848333"/>
      </dsp:txXfrm>
    </dsp:sp>
    <dsp:sp modelId="{1FD7B746-992D-492D-97F2-DB98BD6B65DF}">
      <dsp:nvSpPr>
        <dsp:cNvPr id="0" name=""/>
        <dsp:cNvSpPr/>
      </dsp:nvSpPr>
      <dsp:spPr>
        <a:xfrm>
          <a:off x="5577215" y="2263739"/>
          <a:ext cx="472315" cy="552520"/>
        </a:xfrm>
        <a:prstGeom prst="rightArrow">
          <a:avLst>
            <a:gd name="adj1" fmla="val 60000"/>
            <a:gd name="adj2" fmla="val 50000"/>
          </a:avLst>
        </a:prstGeom>
        <a:solidFill>
          <a:schemeClr val="accent2">
            <a:hueOff val="-5817105"/>
            <a:satOff val="16372"/>
            <a:lumOff val="6081"/>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en-US" sz="1400" kern="1200"/>
        </a:p>
      </dsp:txBody>
      <dsp:txXfrm>
        <a:off x="5577215" y="2374243"/>
        <a:ext cx="330621" cy="331512"/>
      </dsp:txXfrm>
    </dsp:sp>
    <dsp:sp modelId="{BAE58929-F706-452C-83BD-68EEABD9C759}">
      <dsp:nvSpPr>
        <dsp:cNvPr id="0" name=""/>
        <dsp:cNvSpPr/>
      </dsp:nvSpPr>
      <dsp:spPr>
        <a:xfrm>
          <a:off x="6245587" y="1558329"/>
          <a:ext cx="2227904" cy="1963341"/>
        </a:xfrm>
        <a:prstGeom prst="roundRect">
          <a:avLst>
            <a:gd name="adj" fmla="val 10000"/>
          </a:avLst>
        </a:prstGeom>
        <a:solidFill>
          <a:schemeClr val="accent2">
            <a:hueOff val="-5817105"/>
            <a:satOff val="16372"/>
            <a:lumOff val="608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Lessons learned and next steps</a:t>
          </a:r>
          <a:endParaRPr lang="en-US" sz="1800" kern="1200" dirty="0"/>
        </a:p>
      </dsp:txBody>
      <dsp:txXfrm>
        <a:off x="6303091" y="1615833"/>
        <a:ext cx="2112896" cy="184833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38995EB-A040-4972-93F2-22A829554DF8}">
      <dsp:nvSpPr>
        <dsp:cNvPr id="0" name=""/>
        <dsp:cNvSpPr/>
      </dsp:nvSpPr>
      <dsp:spPr>
        <a:xfrm rot="5400000">
          <a:off x="362067" y="1749727"/>
          <a:ext cx="1080944" cy="1798666"/>
        </a:xfrm>
        <a:prstGeom prst="corner">
          <a:avLst>
            <a:gd name="adj1" fmla="val 16120"/>
            <a:gd name="adj2" fmla="val 161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4F156E1-8AB1-4756-A0F4-1D35162D4946}">
      <dsp:nvSpPr>
        <dsp:cNvPr id="0" name=""/>
        <dsp:cNvSpPr/>
      </dsp:nvSpPr>
      <dsp:spPr>
        <a:xfrm>
          <a:off x="181631" y="2287141"/>
          <a:ext cx="1623846" cy="142339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100" tIns="38100" rIns="38100" bIns="38100" numCol="1" spcCol="1270" anchor="t" anchorCtr="0">
          <a:noAutofit/>
        </a:bodyPr>
        <a:lstStyle/>
        <a:p>
          <a:pPr lvl="0" algn="r" defTabSz="444500">
            <a:lnSpc>
              <a:spcPct val="90000"/>
            </a:lnSpc>
            <a:spcBef>
              <a:spcPct val="0"/>
            </a:spcBef>
            <a:spcAft>
              <a:spcPct val="35000"/>
            </a:spcAft>
          </a:pPr>
          <a:r>
            <a:rPr lang="en-US" sz="1000" b="1" kern="1200" dirty="0" smtClean="0">
              <a:solidFill>
                <a:schemeClr val="tx2"/>
              </a:solidFill>
              <a:latin typeface="+mn-lt"/>
            </a:rPr>
            <a:t>June 2012</a:t>
          </a:r>
        </a:p>
        <a:p>
          <a:pPr lvl="0" algn="l" defTabSz="444500">
            <a:lnSpc>
              <a:spcPct val="90000"/>
            </a:lnSpc>
            <a:spcBef>
              <a:spcPct val="0"/>
            </a:spcBef>
            <a:spcAft>
              <a:spcPct val="35000"/>
            </a:spcAft>
          </a:pPr>
          <a:r>
            <a:rPr lang="en-US" sz="1000" kern="1200" dirty="0" smtClean="0">
              <a:solidFill>
                <a:schemeClr val="tx2"/>
              </a:solidFill>
            </a:rPr>
            <a:t>G8’s call for the World  Bank “to develop options for a </a:t>
          </a:r>
          <a:r>
            <a:rPr lang="en-US" sz="1000" i="1" kern="1200" dirty="0" smtClean="0">
              <a:solidFill>
                <a:schemeClr val="tx2"/>
              </a:solidFill>
            </a:rPr>
            <a:t>Doing Business in Agriculture</a:t>
          </a:r>
          <a:r>
            <a:rPr lang="en-US" sz="1000" kern="1200" dirty="0" smtClean="0">
              <a:solidFill>
                <a:schemeClr val="tx2"/>
              </a:solidFill>
            </a:rPr>
            <a:t> </a:t>
          </a:r>
          <a:r>
            <a:rPr lang="en-US" sz="1000" i="1" kern="1200" dirty="0" smtClean="0">
              <a:solidFill>
                <a:schemeClr val="tx2"/>
              </a:solidFill>
            </a:rPr>
            <a:t>Index”</a:t>
          </a:r>
          <a:endParaRPr lang="en-US" sz="1000" kern="1200" dirty="0">
            <a:solidFill>
              <a:schemeClr val="tx2"/>
            </a:solidFill>
          </a:endParaRPr>
        </a:p>
      </dsp:txBody>
      <dsp:txXfrm>
        <a:off x="181631" y="2287141"/>
        <a:ext cx="1623846" cy="1423396"/>
      </dsp:txXfrm>
    </dsp:sp>
    <dsp:sp modelId="{C2304BB4-ACBA-4407-B915-0753E5046D32}">
      <dsp:nvSpPr>
        <dsp:cNvPr id="0" name=""/>
        <dsp:cNvSpPr/>
      </dsp:nvSpPr>
      <dsp:spPr>
        <a:xfrm>
          <a:off x="1499091" y="1617307"/>
          <a:ext cx="306386" cy="306386"/>
        </a:xfrm>
        <a:prstGeom prst="triangle">
          <a:avLst>
            <a:gd name="adj" fmla="val 100000"/>
          </a:avLst>
        </a:prstGeom>
        <a:solidFill>
          <a:schemeClr val="accent2">
            <a:hueOff val="-969517"/>
            <a:satOff val="2729"/>
            <a:lumOff val="1014"/>
            <a:alphaOff val="0"/>
          </a:schemeClr>
        </a:solidFill>
        <a:ln w="25400" cap="flat" cmpd="sng" algn="ctr">
          <a:solidFill>
            <a:schemeClr val="accent2">
              <a:hueOff val="-969517"/>
              <a:satOff val="2729"/>
              <a:lumOff val="1014"/>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A1C3F57-8BE4-4AF7-A353-0DA4C9957E5F}">
      <dsp:nvSpPr>
        <dsp:cNvPr id="0" name=""/>
        <dsp:cNvSpPr/>
      </dsp:nvSpPr>
      <dsp:spPr>
        <a:xfrm rot="5400000">
          <a:off x="2349972" y="1257818"/>
          <a:ext cx="1080944" cy="1798666"/>
        </a:xfrm>
        <a:prstGeom prst="corner">
          <a:avLst>
            <a:gd name="adj1" fmla="val 16120"/>
            <a:gd name="adj2" fmla="val 16110"/>
          </a:avLst>
        </a:prstGeom>
        <a:solidFill>
          <a:schemeClr val="accent2">
            <a:hueOff val="-1939035"/>
            <a:satOff val="5457"/>
            <a:lumOff val="2027"/>
            <a:alphaOff val="0"/>
          </a:schemeClr>
        </a:solidFill>
        <a:ln w="25400" cap="flat" cmpd="sng" algn="ctr">
          <a:solidFill>
            <a:schemeClr val="accent2">
              <a:hueOff val="-1939035"/>
              <a:satOff val="5457"/>
              <a:lumOff val="2027"/>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ACC3FE5-57A8-482D-877D-BD32EDB9FB03}">
      <dsp:nvSpPr>
        <dsp:cNvPr id="0" name=""/>
        <dsp:cNvSpPr/>
      </dsp:nvSpPr>
      <dsp:spPr>
        <a:xfrm>
          <a:off x="2169536" y="1795232"/>
          <a:ext cx="1623846" cy="142339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100" tIns="38100" rIns="38100" bIns="38100" numCol="1" spcCol="1270" anchor="t" anchorCtr="0">
          <a:noAutofit/>
        </a:bodyPr>
        <a:lstStyle/>
        <a:p>
          <a:pPr lvl="0" algn="r" defTabSz="444500">
            <a:lnSpc>
              <a:spcPct val="90000"/>
            </a:lnSpc>
            <a:spcBef>
              <a:spcPct val="0"/>
            </a:spcBef>
            <a:spcAft>
              <a:spcPct val="35000"/>
            </a:spcAft>
          </a:pPr>
          <a:r>
            <a:rPr lang="en-US" sz="1000" b="1" kern="1200" dirty="0" smtClean="0">
              <a:solidFill>
                <a:schemeClr val="tx2"/>
              </a:solidFill>
            </a:rPr>
            <a:t>October 2012</a:t>
          </a:r>
        </a:p>
        <a:p>
          <a:pPr lvl="0" algn="l" defTabSz="444500">
            <a:lnSpc>
              <a:spcPct val="90000"/>
            </a:lnSpc>
            <a:spcBef>
              <a:spcPct val="0"/>
            </a:spcBef>
            <a:spcAft>
              <a:spcPct val="35000"/>
            </a:spcAft>
          </a:pPr>
          <a:r>
            <a:rPr lang="en-US" sz="1000" b="0" kern="1200" dirty="0" smtClean="0">
              <a:solidFill>
                <a:schemeClr val="tx2"/>
              </a:solidFill>
              <a:latin typeface="+mn-lt"/>
            </a:rPr>
            <a:t>WBG senior management committed to merging the efforts of the Agriculture Global Practice with those of the Global Indicators Department to develop a benchmarking product</a:t>
          </a:r>
          <a:endParaRPr lang="en-US" sz="1000" b="0" kern="1200" dirty="0">
            <a:solidFill>
              <a:schemeClr val="tx2"/>
            </a:solidFill>
            <a:latin typeface="+mn-lt"/>
          </a:endParaRPr>
        </a:p>
      </dsp:txBody>
      <dsp:txXfrm>
        <a:off x="2169536" y="1795232"/>
        <a:ext cx="1623846" cy="1423396"/>
      </dsp:txXfrm>
    </dsp:sp>
    <dsp:sp modelId="{46510652-7AC9-4C56-B50B-8ED5BF67164D}">
      <dsp:nvSpPr>
        <dsp:cNvPr id="0" name=""/>
        <dsp:cNvSpPr/>
      </dsp:nvSpPr>
      <dsp:spPr>
        <a:xfrm>
          <a:off x="3486996" y="1125398"/>
          <a:ext cx="306386" cy="306386"/>
        </a:xfrm>
        <a:prstGeom prst="triangle">
          <a:avLst>
            <a:gd name="adj" fmla="val 100000"/>
          </a:avLst>
        </a:prstGeom>
        <a:solidFill>
          <a:schemeClr val="accent2">
            <a:hueOff val="-2908552"/>
            <a:satOff val="8186"/>
            <a:lumOff val="3040"/>
            <a:alphaOff val="0"/>
          </a:schemeClr>
        </a:solidFill>
        <a:ln w="25400" cap="flat" cmpd="sng" algn="ctr">
          <a:solidFill>
            <a:schemeClr val="accent2">
              <a:hueOff val="-2908552"/>
              <a:satOff val="8186"/>
              <a:lumOff val="304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E986392-B03B-410E-B0CF-8CC85B373FE6}">
      <dsp:nvSpPr>
        <dsp:cNvPr id="0" name=""/>
        <dsp:cNvSpPr/>
      </dsp:nvSpPr>
      <dsp:spPr>
        <a:xfrm rot="5400000">
          <a:off x="4337878" y="765909"/>
          <a:ext cx="1080944" cy="1798666"/>
        </a:xfrm>
        <a:prstGeom prst="corner">
          <a:avLst>
            <a:gd name="adj1" fmla="val 16120"/>
            <a:gd name="adj2" fmla="val 16110"/>
          </a:avLst>
        </a:prstGeom>
        <a:solidFill>
          <a:schemeClr val="accent2">
            <a:hueOff val="-3878070"/>
            <a:satOff val="10915"/>
            <a:lumOff val="4054"/>
            <a:alphaOff val="0"/>
          </a:schemeClr>
        </a:solidFill>
        <a:ln w="25400" cap="flat" cmpd="sng" algn="ctr">
          <a:solidFill>
            <a:schemeClr val="accent2">
              <a:hueOff val="-3878070"/>
              <a:satOff val="10915"/>
              <a:lumOff val="4054"/>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8137C6F-741D-43C5-8C58-AB61D7A96BA3}">
      <dsp:nvSpPr>
        <dsp:cNvPr id="0" name=""/>
        <dsp:cNvSpPr/>
      </dsp:nvSpPr>
      <dsp:spPr>
        <a:xfrm>
          <a:off x="4157441" y="1303323"/>
          <a:ext cx="1623846" cy="142339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100" tIns="38100" rIns="38100" bIns="38100" numCol="1" spcCol="1270" anchor="t" anchorCtr="0">
          <a:noAutofit/>
        </a:bodyPr>
        <a:lstStyle/>
        <a:p>
          <a:pPr lvl="0" algn="r" defTabSz="444500">
            <a:lnSpc>
              <a:spcPct val="90000"/>
            </a:lnSpc>
            <a:spcBef>
              <a:spcPct val="0"/>
            </a:spcBef>
            <a:spcAft>
              <a:spcPct val="35000"/>
            </a:spcAft>
          </a:pPr>
          <a:r>
            <a:rPr lang="en-US" sz="1000" b="1" kern="1200" dirty="0" smtClean="0">
              <a:solidFill>
                <a:schemeClr val="tx2"/>
              </a:solidFill>
            </a:rPr>
            <a:t>January 2013</a:t>
          </a:r>
        </a:p>
        <a:p>
          <a:pPr lvl="0" algn="l" defTabSz="444500">
            <a:lnSpc>
              <a:spcPct val="90000"/>
            </a:lnSpc>
            <a:spcBef>
              <a:spcPct val="0"/>
            </a:spcBef>
            <a:spcAft>
              <a:spcPct val="35000"/>
            </a:spcAft>
          </a:pPr>
          <a:r>
            <a:rPr lang="en-US" sz="1000" b="0" kern="1200" dirty="0" smtClean="0">
              <a:solidFill>
                <a:schemeClr val="tx2"/>
              </a:solidFill>
            </a:rPr>
            <a:t>EBA officially launched (6 core topic, 10 countries)</a:t>
          </a:r>
        </a:p>
      </dsp:txBody>
      <dsp:txXfrm>
        <a:off x="4157441" y="1303323"/>
        <a:ext cx="1623846" cy="1423396"/>
      </dsp:txXfrm>
    </dsp:sp>
    <dsp:sp modelId="{4EBB20EE-DCBB-4D51-99EC-FD5DFB9D589A}">
      <dsp:nvSpPr>
        <dsp:cNvPr id="0" name=""/>
        <dsp:cNvSpPr/>
      </dsp:nvSpPr>
      <dsp:spPr>
        <a:xfrm>
          <a:off x="5474902" y="633489"/>
          <a:ext cx="306386" cy="306386"/>
        </a:xfrm>
        <a:prstGeom prst="triangle">
          <a:avLst>
            <a:gd name="adj" fmla="val 100000"/>
          </a:avLst>
        </a:prstGeom>
        <a:solidFill>
          <a:schemeClr val="accent2">
            <a:hueOff val="-4847587"/>
            <a:satOff val="13643"/>
            <a:lumOff val="5067"/>
            <a:alphaOff val="0"/>
          </a:schemeClr>
        </a:solidFill>
        <a:ln w="25400" cap="flat" cmpd="sng" algn="ctr">
          <a:solidFill>
            <a:schemeClr val="accent2">
              <a:hueOff val="-4847587"/>
              <a:satOff val="13643"/>
              <a:lumOff val="5067"/>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C5F12B2-F229-4D6A-99EF-E2DB69F6BA21}">
      <dsp:nvSpPr>
        <dsp:cNvPr id="0" name=""/>
        <dsp:cNvSpPr/>
      </dsp:nvSpPr>
      <dsp:spPr>
        <a:xfrm rot="5400000">
          <a:off x="6325783" y="274000"/>
          <a:ext cx="1080944" cy="1798666"/>
        </a:xfrm>
        <a:prstGeom prst="corner">
          <a:avLst>
            <a:gd name="adj1" fmla="val 16120"/>
            <a:gd name="adj2" fmla="val 16110"/>
          </a:avLst>
        </a:prstGeom>
        <a:solidFill>
          <a:schemeClr val="accent2">
            <a:hueOff val="-5817105"/>
            <a:satOff val="16372"/>
            <a:lumOff val="6081"/>
            <a:alphaOff val="0"/>
          </a:schemeClr>
        </a:solidFill>
        <a:ln w="25400" cap="flat" cmpd="sng" algn="ctr">
          <a:solidFill>
            <a:schemeClr val="accent2">
              <a:hueOff val="-5817105"/>
              <a:satOff val="16372"/>
              <a:lumOff val="6081"/>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96972A3-F5BD-48A3-A14E-8C4EDC5C9E93}">
      <dsp:nvSpPr>
        <dsp:cNvPr id="0" name=""/>
        <dsp:cNvSpPr/>
      </dsp:nvSpPr>
      <dsp:spPr>
        <a:xfrm>
          <a:off x="6145347" y="811414"/>
          <a:ext cx="1623846" cy="142339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100" tIns="38100" rIns="38100" bIns="38100" numCol="1" spcCol="1270" anchor="t" anchorCtr="0">
          <a:noAutofit/>
        </a:bodyPr>
        <a:lstStyle/>
        <a:p>
          <a:pPr lvl="0" algn="r" defTabSz="444500">
            <a:lnSpc>
              <a:spcPct val="90000"/>
            </a:lnSpc>
            <a:spcBef>
              <a:spcPct val="0"/>
            </a:spcBef>
            <a:spcAft>
              <a:spcPct val="35000"/>
            </a:spcAft>
          </a:pPr>
          <a:r>
            <a:rPr lang="en-US" sz="1000" b="1" kern="1200" dirty="0" smtClean="0">
              <a:solidFill>
                <a:schemeClr val="tx2"/>
              </a:solidFill>
            </a:rPr>
            <a:t>November 2014</a:t>
          </a:r>
        </a:p>
        <a:p>
          <a:pPr lvl="0" algn="l" defTabSz="444500">
            <a:lnSpc>
              <a:spcPct val="90000"/>
            </a:lnSpc>
            <a:spcBef>
              <a:spcPct val="0"/>
            </a:spcBef>
            <a:spcAft>
              <a:spcPct val="35000"/>
            </a:spcAft>
          </a:pPr>
          <a:r>
            <a:rPr lang="en-US" sz="1000" kern="1200" dirty="0" smtClean="0">
              <a:solidFill>
                <a:schemeClr val="tx2"/>
              </a:solidFill>
            </a:rPr>
            <a:t>EBA progress report published</a:t>
          </a:r>
        </a:p>
        <a:p>
          <a:pPr lvl="0" algn="l" defTabSz="444500">
            <a:lnSpc>
              <a:spcPct val="90000"/>
            </a:lnSpc>
            <a:spcBef>
              <a:spcPct val="0"/>
            </a:spcBef>
            <a:spcAft>
              <a:spcPct val="35000"/>
            </a:spcAft>
          </a:pPr>
          <a:r>
            <a:rPr lang="en-US" sz="1000" kern="1200" dirty="0" smtClean="0">
              <a:solidFill>
                <a:schemeClr val="bg1">
                  <a:lumMod val="50000"/>
                </a:schemeClr>
              </a:solidFill>
            </a:rPr>
            <a:t>(</a:t>
          </a:r>
          <a:r>
            <a:rPr lang="en-US" sz="1000" kern="1200" dirty="0" smtClean="0">
              <a:solidFill>
                <a:schemeClr val="bg1">
                  <a:lumMod val="50000"/>
                </a:schemeClr>
              </a:solidFill>
              <a:hlinkClick xmlns:r="http://schemas.openxmlformats.org/officeDocument/2006/relationships" r:id="rId1"/>
            </a:rPr>
            <a:t>http://eba.worldbank.org/</a:t>
          </a:r>
          <a:r>
            <a:rPr lang="en-US" sz="1000" kern="1200" dirty="0" smtClean="0">
              <a:solidFill>
                <a:schemeClr val="bg1">
                  <a:lumMod val="50000"/>
                </a:schemeClr>
              </a:solidFill>
            </a:rPr>
            <a:t>). </a:t>
          </a:r>
          <a:endParaRPr lang="en-US" sz="1000" kern="1200" dirty="0">
            <a:solidFill>
              <a:schemeClr val="bg1">
                <a:lumMod val="50000"/>
              </a:schemeClr>
            </a:solidFill>
          </a:endParaRPr>
        </a:p>
      </dsp:txBody>
      <dsp:txXfrm>
        <a:off x="6145347" y="811414"/>
        <a:ext cx="1623846" cy="142339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9286AF-7F8F-4F14-8AAF-2CB54685DBC8}">
      <dsp:nvSpPr>
        <dsp:cNvPr id="0" name=""/>
        <dsp:cNvSpPr/>
      </dsp:nvSpPr>
      <dsp:spPr>
        <a:xfrm>
          <a:off x="3465" y="0"/>
          <a:ext cx="1042277" cy="2819774"/>
        </a:xfrm>
        <a:prstGeom prst="roundRect">
          <a:avLst>
            <a:gd name="adj" fmla="val 10000"/>
          </a:avLst>
        </a:prstGeom>
        <a:noFill/>
        <a:ln w="9525" cap="flat" cmpd="sng" algn="ctr">
          <a:noFill/>
          <a:prstDash val="solid"/>
        </a:ln>
        <a:effectLst/>
      </dsp:spPr>
      <dsp:style>
        <a:lnRef idx="1">
          <a:schemeClr val="accent4"/>
        </a:lnRef>
        <a:fillRef idx="2">
          <a:schemeClr val="accent4"/>
        </a:fillRef>
        <a:effectRef idx="1">
          <a:schemeClr val="accent4"/>
        </a:effectRef>
        <a:fontRef idx="minor">
          <a:schemeClr val="dk1"/>
        </a:fontRef>
      </dsp:style>
      <dsp:txBody>
        <a:bodyPr spcFirstLastPara="0" vert="horz" wrap="square" lIns="64008" tIns="64008" rIns="64008" bIns="64008" numCol="1" spcCol="1270" anchor="ctr" anchorCtr="0">
          <a:noAutofit/>
        </a:bodyPr>
        <a:lstStyle/>
        <a:p>
          <a:pPr lvl="0" algn="ctr" defTabSz="400050">
            <a:lnSpc>
              <a:spcPct val="90000"/>
            </a:lnSpc>
            <a:spcBef>
              <a:spcPct val="0"/>
            </a:spcBef>
            <a:spcAft>
              <a:spcPct val="35000"/>
            </a:spcAft>
          </a:pPr>
          <a:r>
            <a:rPr lang="en-US" sz="900" b="1" kern="1200" dirty="0" smtClean="0">
              <a:solidFill>
                <a:schemeClr val="tx2"/>
              </a:solidFill>
            </a:rPr>
            <a:t>Crop specific production inputs (Seeds, Fertilizer, Machinery)</a:t>
          </a:r>
          <a:endParaRPr lang="en-US" sz="900" b="1" kern="1200" dirty="0">
            <a:solidFill>
              <a:schemeClr val="tx2"/>
            </a:solidFill>
          </a:endParaRPr>
        </a:p>
      </dsp:txBody>
      <dsp:txXfrm>
        <a:off x="3465" y="1127909"/>
        <a:ext cx="1042277" cy="1127909"/>
      </dsp:txXfrm>
    </dsp:sp>
    <dsp:sp modelId="{3C8342B4-A98E-4750-9440-8F9B52EA9DE9}">
      <dsp:nvSpPr>
        <dsp:cNvPr id="0" name=""/>
        <dsp:cNvSpPr/>
      </dsp:nvSpPr>
      <dsp:spPr>
        <a:xfrm>
          <a:off x="55111" y="169186"/>
          <a:ext cx="938984" cy="938984"/>
        </a:xfrm>
        <a:prstGeom prst="ellipse">
          <a:avLst/>
        </a:prstGeom>
        <a:blipFill rotWithShape="1">
          <a:blip xmlns:r="http://schemas.openxmlformats.org/officeDocument/2006/relationships" r:embed="rId1" cstate="print">
            <a:extLst>
              <a:ext uri="{28A0092B-C50C-407E-A947-70E740481C1C}">
                <a14:useLocalDpi xmlns:a14="http://schemas.microsoft.com/office/drawing/2010/main" val="0"/>
              </a:ext>
            </a:extLst>
          </a:blip>
          <a:stretch>
            <a:fillRect/>
          </a:stretch>
        </a:blip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D68B467B-2D47-4577-954F-7BF0C54F5DEF}">
      <dsp:nvSpPr>
        <dsp:cNvPr id="0" name=""/>
        <dsp:cNvSpPr/>
      </dsp:nvSpPr>
      <dsp:spPr>
        <a:xfrm>
          <a:off x="1077011" y="0"/>
          <a:ext cx="1042277" cy="2819774"/>
        </a:xfrm>
        <a:prstGeom prst="roundRect">
          <a:avLst>
            <a:gd name="adj" fmla="val 10000"/>
          </a:avLst>
        </a:prstGeom>
        <a:noFill/>
        <a:ln w="9525" cap="flat" cmpd="sng" algn="ctr">
          <a:noFill/>
          <a:prstDash val="solid"/>
        </a:ln>
        <a:effectLst/>
      </dsp:spPr>
      <dsp:style>
        <a:lnRef idx="1">
          <a:schemeClr val="accent4"/>
        </a:lnRef>
        <a:fillRef idx="2">
          <a:schemeClr val="accent4"/>
        </a:fillRef>
        <a:effectRef idx="1">
          <a:schemeClr val="accent4"/>
        </a:effectRef>
        <a:fontRef idx="minor">
          <a:schemeClr val="dk1"/>
        </a:fontRef>
      </dsp:style>
      <dsp:txBody>
        <a:bodyPr spcFirstLastPara="0" vert="horz" wrap="square" lIns="64008" tIns="64008" rIns="64008" bIns="64008" numCol="1" spcCol="1270" anchor="ctr" anchorCtr="0">
          <a:noAutofit/>
        </a:bodyPr>
        <a:lstStyle/>
        <a:p>
          <a:pPr lvl="0" algn="ctr" defTabSz="400050">
            <a:lnSpc>
              <a:spcPct val="90000"/>
            </a:lnSpc>
            <a:spcBef>
              <a:spcPct val="0"/>
            </a:spcBef>
            <a:spcAft>
              <a:spcPct val="35000"/>
            </a:spcAft>
          </a:pPr>
          <a:r>
            <a:rPr lang="en-US" sz="900" b="1" kern="1200" dirty="0" smtClean="0">
              <a:solidFill>
                <a:schemeClr val="tx2"/>
              </a:solidFill>
            </a:rPr>
            <a:t>Agricultural Finance</a:t>
          </a:r>
          <a:endParaRPr lang="en-US" sz="900" b="1" kern="1200" dirty="0">
            <a:solidFill>
              <a:schemeClr val="tx2"/>
            </a:solidFill>
          </a:endParaRPr>
        </a:p>
      </dsp:txBody>
      <dsp:txXfrm>
        <a:off x="1077011" y="1127909"/>
        <a:ext cx="1042277" cy="1127909"/>
      </dsp:txXfrm>
    </dsp:sp>
    <dsp:sp modelId="{CB536EA5-5880-48BC-8EA3-0CFCDCA92252}">
      <dsp:nvSpPr>
        <dsp:cNvPr id="0" name=""/>
        <dsp:cNvSpPr/>
      </dsp:nvSpPr>
      <dsp:spPr>
        <a:xfrm>
          <a:off x="1128657" y="169186"/>
          <a:ext cx="938984" cy="938984"/>
        </a:xfrm>
        <a:prstGeom prst="ellipse">
          <a:avLst/>
        </a:prstGeom>
        <a:blipFill rotWithShape="1">
          <a:blip xmlns:r="http://schemas.openxmlformats.org/officeDocument/2006/relationships" r:embed="rId2" cstate="print">
            <a:extLst>
              <a:ext uri="{28A0092B-C50C-407E-A947-70E740481C1C}">
                <a14:useLocalDpi xmlns:a14="http://schemas.microsoft.com/office/drawing/2010/main" val="0"/>
              </a:ext>
            </a:extLst>
          </a:blip>
          <a:stretch>
            <a:fillRect/>
          </a:stretch>
        </a:blip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8AA342BA-BCB1-43B6-952F-308E3DAC794D}">
      <dsp:nvSpPr>
        <dsp:cNvPr id="0" name=""/>
        <dsp:cNvSpPr/>
      </dsp:nvSpPr>
      <dsp:spPr>
        <a:xfrm>
          <a:off x="2150557" y="0"/>
          <a:ext cx="1042277" cy="2819774"/>
        </a:xfrm>
        <a:prstGeom prst="roundRect">
          <a:avLst>
            <a:gd name="adj" fmla="val 10000"/>
          </a:avLst>
        </a:prstGeom>
        <a:noFill/>
        <a:ln w="9525" cap="flat" cmpd="sng" algn="ctr">
          <a:noFill/>
          <a:prstDash val="solid"/>
        </a:ln>
        <a:effectLst/>
      </dsp:spPr>
      <dsp:style>
        <a:lnRef idx="1">
          <a:schemeClr val="accent4"/>
        </a:lnRef>
        <a:fillRef idx="2">
          <a:schemeClr val="accent4"/>
        </a:fillRef>
        <a:effectRef idx="1">
          <a:schemeClr val="accent4"/>
        </a:effectRef>
        <a:fontRef idx="minor">
          <a:schemeClr val="dk1"/>
        </a:fontRef>
      </dsp:style>
      <dsp:txBody>
        <a:bodyPr spcFirstLastPara="0" vert="horz" wrap="square" lIns="64008" tIns="64008" rIns="64008" bIns="64008" numCol="1" spcCol="1270" anchor="ctr" anchorCtr="0">
          <a:noAutofit/>
        </a:bodyPr>
        <a:lstStyle/>
        <a:p>
          <a:pPr lvl="0" algn="ctr" defTabSz="400050">
            <a:lnSpc>
              <a:spcPct val="90000"/>
            </a:lnSpc>
            <a:spcBef>
              <a:spcPct val="0"/>
            </a:spcBef>
            <a:spcAft>
              <a:spcPct val="35000"/>
            </a:spcAft>
          </a:pPr>
          <a:r>
            <a:rPr lang="en-US" sz="900" b="1" kern="1200" dirty="0" smtClean="0">
              <a:solidFill>
                <a:schemeClr val="tx2"/>
              </a:solidFill>
            </a:rPr>
            <a:t>Transporting agricultural goods</a:t>
          </a:r>
          <a:endParaRPr lang="en-US" sz="900" b="1" kern="1200" dirty="0">
            <a:solidFill>
              <a:schemeClr val="tx2"/>
            </a:solidFill>
          </a:endParaRPr>
        </a:p>
      </dsp:txBody>
      <dsp:txXfrm>
        <a:off x="2150557" y="1127909"/>
        <a:ext cx="1042277" cy="1127909"/>
      </dsp:txXfrm>
    </dsp:sp>
    <dsp:sp modelId="{FC62921B-679A-41CC-9066-1FC45A5A5781}">
      <dsp:nvSpPr>
        <dsp:cNvPr id="0" name=""/>
        <dsp:cNvSpPr/>
      </dsp:nvSpPr>
      <dsp:spPr>
        <a:xfrm>
          <a:off x="2202203" y="169186"/>
          <a:ext cx="938984" cy="938984"/>
        </a:xfrm>
        <a:prstGeom prst="ellipse">
          <a:avLst/>
        </a:prstGeom>
        <a:blipFill rotWithShape="1">
          <a:blip xmlns:r="http://schemas.openxmlformats.org/officeDocument/2006/relationships" r:embed="rId3" cstate="print">
            <a:extLst>
              <a:ext uri="{28A0092B-C50C-407E-A947-70E740481C1C}">
                <a14:useLocalDpi xmlns:a14="http://schemas.microsoft.com/office/drawing/2010/main" val="0"/>
              </a:ext>
            </a:extLst>
          </a:blip>
          <a:stretch>
            <a:fillRect/>
          </a:stretch>
        </a:blip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6E216EA3-58C3-4209-BDD3-539901324367}">
      <dsp:nvSpPr>
        <dsp:cNvPr id="0" name=""/>
        <dsp:cNvSpPr/>
      </dsp:nvSpPr>
      <dsp:spPr>
        <a:xfrm>
          <a:off x="3224102" y="0"/>
          <a:ext cx="1042277" cy="2819774"/>
        </a:xfrm>
        <a:prstGeom prst="roundRect">
          <a:avLst>
            <a:gd name="adj" fmla="val 10000"/>
          </a:avLst>
        </a:prstGeom>
        <a:noFill/>
        <a:ln w="9525" cap="flat" cmpd="sng" algn="ctr">
          <a:noFill/>
          <a:prstDash val="solid"/>
        </a:ln>
        <a:effectLst/>
      </dsp:spPr>
      <dsp:style>
        <a:lnRef idx="1">
          <a:schemeClr val="accent4"/>
        </a:lnRef>
        <a:fillRef idx="2">
          <a:schemeClr val="accent4"/>
        </a:fillRef>
        <a:effectRef idx="1">
          <a:schemeClr val="accent4"/>
        </a:effectRef>
        <a:fontRef idx="minor">
          <a:schemeClr val="dk1"/>
        </a:fontRef>
      </dsp:style>
      <dsp:txBody>
        <a:bodyPr spcFirstLastPara="0" vert="horz" wrap="square" lIns="64008" tIns="64008" rIns="64008" bIns="64008" numCol="1" spcCol="1270" anchor="ctr" anchorCtr="0">
          <a:noAutofit/>
        </a:bodyPr>
        <a:lstStyle/>
        <a:p>
          <a:pPr lvl="0" algn="ctr" defTabSz="400050">
            <a:lnSpc>
              <a:spcPct val="90000"/>
            </a:lnSpc>
            <a:spcBef>
              <a:spcPct val="0"/>
            </a:spcBef>
            <a:spcAft>
              <a:spcPct val="35000"/>
            </a:spcAft>
          </a:pPr>
          <a:r>
            <a:rPr lang="en-US" sz="900" b="1" kern="1200" dirty="0" smtClean="0">
              <a:solidFill>
                <a:schemeClr val="tx2"/>
              </a:solidFill>
            </a:rPr>
            <a:t>Agricultural Land</a:t>
          </a:r>
          <a:endParaRPr lang="en-US" sz="900" b="1" kern="1200" dirty="0">
            <a:solidFill>
              <a:schemeClr val="tx2"/>
            </a:solidFill>
          </a:endParaRPr>
        </a:p>
      </dsp:txBody>
      <dsp:txXfrm>
        <a:off x="3224102" y="1127909"/>
        <a:ext cx="1042277" cy="1127909"/>
      </dsp:txXfrm>
    </dsp:sp>
    <dsp:sp modelId="{E80CD5C3-1689-4D98-BAB7-D46D55048B06}">
      <dsp:nvSpPr>
        <dsp:cNvPr id="0" name=""/>
        <dsp:cNvSpPr/>
      </dsp:nvSpPr>
      <dsp:spPr>
        <a:xfrm>
          <a:off x="3275749" y="169186"/>
          <a:ext cx="938984" cy="938984"/>
        </a:xfrm>
        <a:prstGeom prst="ellipse">
          <a:avLst/>
        </a:prstGeom>
        <a:blipFill rotWithShape="1">
          <a:blip xmlns:r="http://schemas.openxmlformats.org/officeDocument/2006/relationships" r:embed="rId4" cstate="print">
            <a:extLst>
              <a:ext uri="{28A0092B-C50C-407E-A947-70E740481C1C}">
                <a14:useLocalDpi xmlns:a14="http://schemas.microsoft.com/office/drawing/2010/main" val="0"/>
              </a:ext>
            </a:extLst>
          </a:blip>
          <a:stretch>
            <a:fillRect/>
          </a:stretch>
        </a:blip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11EE2F50-6CA5-4610-8118-1E9EA88902B6}">
      <dsp:nvSpPr>
        <dsp:cNvPr id="0" name=""/>
        <dsp:cNvSpPr/>
      </dsp:nvSpPr>
      <dsp:spPr>
        <a:xfrm>
          <a:off x="4297648" y="0"/>
          <a:ext cx="1042277" cy="2819774"/>
        </a:xfrm>
        <a:prstGeom prst="roundRect">
          <a:avLst>
            <a:gd name="adj" fmla="val 10000"/>
          </a:avLst>
        </a:prstGeom>
        <a:noFill/>
        <a:ln w="9525" cap="flat" cmpd="sng" algn="ctr">
          <a:noFill/>
          <a:prstDash val="solid"/>
        </a:ln>
        <a:effectLst/>
      </dsp:spPr>
      <dsp:style>
        <a:lnRef idx="1">
          <a:schemeClr val="accent4"/>
        </a:lnRef>
        <a:fillRef idx="2">
          <a:schemeClr val="accent4"/>
        </a:fillRef>
        <a:effectRef idx="1">
          <a:schemeClr val="accent4"/>
        </a:effectRef>
        <a:fontRef idx="minor">
          <a:schemeClr val="dk1"/>
        </a:fontRef>
      </dsp:style>
      <dsp:txBody>
        <a:bodyPr spcFirstLastPara="0" vert="horz" wrap="square" lIns="64008" tIns="64008" rIns="64008" bIns="64008" numCol="1" spcCol="1270" anchor="ctr" anchorCtr="0">
          <a:noAutofit/>
        </a:bodyPr>
        <a:lstStyle/>
        <a:p>
          <a:pPr lvl="0" algn="ctr" defTabSz="400050">
            <a:lnSpc>
              <a:spcPct val="90000"/>
            </a:lnSpc>
            <a:spcBef>
              <a:spcPct val="0"/>
            </a:spcBef>
            <a:spcAft>
              <a:spcPct val="35000"/>
            </a:spcAft>
          </a:pPr>
          <a:r>
            <a:rPr lang="en-US" sz="900" b="1" kern="1200" smtClean="0">
              <a:solidFill>
                <a:schemeClr val="tx2"/>
              </a:solidFill>
            </a:rPr>
            <a:t>Agricultural Markets</a:t>
          </a:r>
          <a:endParaRPr lang="en-US" sz="900" b="1" kern="1200" dirty="0" smtClean="0">
            <a:solidFill>
              <a:schemeClr val="tx2"/>
            </a:solidFill>
          </a:endParaRPr>
        </a:p>
      </dsp:txBody>
      <dsp:txXfrm>
        <a:off x="4297648" y="1127909"/>
        <a:ext cx="1042277" cy="1127909"/>
      </dsp:txXfrm>
    </dsp:sp>
    <dsp:sp modelId="{9759D3CE-D24A-4401-B643-525403B782F5}">
      <dsp:nvSpPr>
        <dsp:cNvPr id="0" name=""/>
        <dsp:cNvSpPr/>
      </dsp:nvSpPr>
      <dsp:spPr>
        <a:xfrm>
          <a:off x="4349295" y="169186"/>
          <a:ext cx="938984" cy="938984"/>
        </a:xfrm>
        <a:prstGeom prst="ellipse">
          <a:avLst/>
        </a:prstGeom>
        <a:blipFill rotWithShape="1">
          <a:blip xmlns:r="http://schemas.openxmlformats.org/officeDocument/2006/relationships" r:embed="rId5" cstate="print">
            <a:extLst>
              <a:ext uri="{28A0092B-C50C-407E-A947-70E740481C1C}">
                <a14:useLocalDpi xmlns:a14="http://schemas.microsoft.com/office/drawing/2010/main" val="0"/>
              </a:ext>
            </a:extLst>
          </a:blip>
          <a:stretch>
            <a:fillRect/>
          </a:stretch>
        </a:blip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5CF35189-EE22-46AB-82BB-61E3106B6F0F}">
      <dsp:nvSpPr>
        <dsp:cNvPr id="0" name=""/>
        <dsp:cNvSpPr/>
      </dsp:nvSpPr>
      <dsp:spPr>
        <a:xfrm>
          <a:off x="5371194" y="0"/>
          <a:ext cx="1042277" cy="2819774"/>
        </a:xfrm>
        <a:prstGeom prst="roundRect">
          <a:avLst>
            <a:gd name="adj" fmla="val 10000"/>
          </a:avLst>
        </a:prstGeom>
        <a:noFill/>
        <a:ln w="9525" cap="flat" cmpd="sng" algn="ctr">
          <a:noFill/>
          <a:prstDash val="solid"/>
        </a:ln>
        <a:effectLst/>
      </dsp:spPr>
      <dsp:style>
        <a:lnRef idx="1">
          <a:schemeClr val="accent4"/>
        </a:lnRef>
        <a:fillRef idx="2">
          <a:schemeClr val="accent4"/>
        </a:fillRef>
        <a:effectRef idx="1">
          <a:schemeClr val="accent4"/>
        </a:effectRef>
        <a:fontRef idx="minor">
          <a:schemeClr val="dk1"/>
        </a:fontRef>
      </dsp:style>
      <dsp:txBody>
        <a:bodyPr spcFirstLastPara="0" vert="horz" wrap="square" lIns="64008" tIns="64008" rIns="64008" bIns="64008" numCol="1" spcCol="1270" anchor="ctr" anchorCtr="0">
          <a:noAutofit/>
        </a:bodyPr>
        <a:lstStyle/>
        <a:p>
          <a:pPr lvl="0" algn="ctr" defTabSz="400050">
            <a:lnSpc>
              <a:spcPct val="90000"/>
            </a:lnSpc>
            <a:spcBef>
              <a:spcPct val="0"/>
            </a:spcBef>
            <a:spcAft>
              <a:spcPct val="35000"/>
            </a:spcAft>
          </a:pPr>
          <a:r>
            <a:rPr lang="en-US" sz="900" b="1" kern="1200" dirty="0" smtClean="0">
              <a:solidFill>
                <a:schemeClr val="tx2"/>
              </a:solidFill>
            </a:rPr>
            <a:t>Water </a:t>
          </a:r>
          <a:endParaRPr lang="en-US" sz="900" b="1" kern="1200" dirty="0">
            <a:solidFill>
              <a:schemeClr val="tx2"/>
            </a:solidFill>
          </a:endParaRPr>
        </a:p>
      </dsp:txBody>
      <dsp:txXfrm>
        <a:off x="5371194" y="1127909"/>
        <a:ext cx="1042277" cy="1127909"/>
      </dsp:txXfrm>
    </dsp:sp>
    <dsp:sp modelId="{78E6D487-0D49-413C-A814-7D9D041C2734}">
      <dsp:nvSpPr>
        <dsp:cNvPr id="0" name=""/>
        <dsp:cNvSpPr/>
      </dsp:nvSpPr>
      <dsp:spPr>
        <a:xfrm>
          <a:off x="5422840" y="169186"/>
          <a:ext cx="938984" cy="938984"/>
        </a:xfrm>
        <a:prstGeom prst="ellipse">
          <a:avLst/>
        </a:prstGeom>
        <a:blipFill rotWithShape="1">
          <a:blip xmlns:r="http://schemas.openxmlformats.org/officeDocument/2006/relationships" r:embed="rId6" cstate="print">
            <a:extLst>
              <a:ext uri="{28A0092B-C50C-407E-A947-70E740481C1C}">
                <a14:useLocalDpi xmlns:a14="http://schemas.microsoft.com/office/drawing/2010/main" val="0"/>
              </a:ext>
            </a:extLst>
          </a:blip>
          <a:stretch>
            <a:fillRect/>
          </a:stretch>
        </a:blip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761B99F1-6128-4784-ABB5-4DCB4CCD73EC}">
      <dsp:nvSpPr>
        <dsp:cNvPr id="0" name=""/>
        <dsp:cNvSpPr/>
      </dsp:nvSpPr>
      <dsp:spPr>
        <a:xfrm>
          <a:off x="6444740" y="0"/>
          <a:ext cx="1042277" cy="2819774"/>
        </a:xfrm>
        <a:prstGeom prst="roundRect">
          <a:avLst>
            <a:gd name="adj" fmla="val 10000"/>
          </a:avLst>
        </a:prstGeom>
        <a:noFill/>
        <a:ln w="9525" cap="flat" cmpd="sng" algn="ctr">
          <a:noFill/>
          <a:prstDash val="solid"/>
        </a:ln>
        <a:effectLst/>
      </dsp:spPr>
      <dsp:style>
        <a:lnRef idx="1">
          <a:schemeClr val="accent4"/>
        </a:lnRef>
        <a:fillRef idx="2">
          <a:schemeClr val="accent4"/>
        </a:fillRef>
        <a:effectRef idx="1">
          <a:schemeClr val="accent4"/>
        </a:effectRef>
        <a:fontRef idx="minor">
          <a:schemeClr val="dk1"/>
        </a:fontRef>
      </dsp:style>
      <dsp:txBody>
        <a:bodyPr spcFirstLastPara="0" vert="horz" wrap="square" lIns="64008" tIns="64008" rIns="64008" bIns="64008" numCol="1" spcCol="1270" anchor="ctr" anchorCtr="0">
          <a:noAutofit/>
        </a:bodyPr>
        <a:lstStyle/>
        <a:p>
          <a:pPr lvl="0" algn="ctr" defTabSz="400050">
            <a:lnSpc>
              <a:spcPct val="90000"/>
            </a:lnSpc>
            <a:spcBef>
              <a:spcPct val="0"/>
            </a:spcBef>
            <a:spcAft>
              <a:spcPct val="35000"/>
            </a:spcAft>
          </a:pPr>
          <a:r>
            <a:rPr lang="en-US" sz="900" b="1" kern="1200" dirty="0" smtClean="0">
              <a:solidFill>
                <a:schemeClr val="tx2"/>
              </a:solidFill>
            </a:rPr>
            <a:t> ICT</a:t>
          </a:r>
          <a:endParaRPr lang="en-US" sz="900" b="1" kern="1200" dirty="0">
            <a:solidFill>
              <a:schemeClr val="tx2"/>
            </a:solidFill>
          </a:endParaRPr>
        </a:p>
      </dsp:txBody>
      <dsp:txXfrm>
        <a:off x="6444740" y="1127909"/>
        <a:ext cx="1042277" cy="1127909"/>
      </dsp:txXfrm>
    </dsp:sp>
    <dsp:sp modelId="{27184057-9C18-4337-9794-444D164277D9}">
      <dsp:nvSpPr>
        <dsp:cNvPr id="0" name=""/>
        <dsp:cNvSpPr/>
      </dsp:nvSpPr>
      <dsp:spPr>
        <a:xfrm>
          <a:off x="6496386" y="169186"/>
          <a:ext cx="938984" cy="938984"/>
        </a:xfrm>
        <a:prstGeom prst="ellipse">
          <a:avLst/>
        </a:prstGeom>
        <a:blipFill>
          <a:blip xmlns:r="http://schemas.openxmlformats.org/officeDocument/2006/relationships" r:embed="rId7" cstate="print">
            <a:extLst>
              <a:ext uri="{28A0092B-C50C-407E-A947-70E740481C1C}">
                <a14:useLocalDpi xmlns:a14="http://schemas.microsoft.com/office/drawing/2010/main" val="0"/>
              </a:ext>
            </a:extLst>
          </a:blip>
          <a:srcRect/>
          <a:stretch>
            <a:fillRect/>
          </a:stretch>
        </a:blip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0214F864-67C0-4D37-B88D-6C7F2A4AF4BB}">
      <dsp:nvSpPr>
        <dsp:cNvPr id="0" name=""/>
        <dsp:cNvSpPr/>
      </dsp:nvSpPr>
      <dsp:spPr>
        <a:xfrm>
          <a:off x="7518285" y="0"/>
          <a:ext cx="1042277" cy="2819774"/>
        </a:xfrm>
        <a:prstGeom prst="roundRect">
          <a:avLst>
            <a:gd name="adj" fmla="val 10000"/>
          </a:avLst>
        </a:prstGeom>
        <a:noFill/>
        <a:ln w="9525" cap="flat" cmpd="sng" algn="ctr">
          <a:solidFill>
            <a:schemeClr val="accent4">
              <a:shade val="95000"/>
              <a:satMod val="105000"/>
            </a:schemeClr>
          </a:solidFill>
          <a:prstDash val="solid"/>
        </a:ln>
        <a:effectLst/>
      </dsp:spPr>
      <dsp:style>
        <a:lnRef idx="1">
          <a:schemeClr val="accent4"/>
        </a:lnRef>
        <a:fillRef idx="2">
          <a:schemeClr val="accent4"/>
        </a:fillRef>
        <a:effectRef idx="1">
          <a:schemeClr val="accent4"/>
        </a:effectRef>
        <a:fontRef idx="minor">
          <a:schemeClr val="dk1"/>
        </a:fontRef>
      </dsp:style>
      <dsp:txBody>
        <a:bodyPr spcFirstLastPara="0" vert="horz" wrap="square" lIns="64008" tIns="64008" rIns="64008" bIns="64008" numCol="1" spcCol="1270" anchor="ctr" anchorCtr="0">
          <a:noAutofit/>
        </a:bodyPr>
        <a:lstStyle/>
        <a:p>
          <a:pPr lvl="0" algn="ctr" defTabSz="400050">
            <a:lnSpc>
              <a:spcPct val="90000"/>
            </a:lnSpc>
            <a:spcBef>
              <a:spcPct val="0"/>
            </a:spcBef>
            <a:spcAft>
              <a:spcPct val="35000"/>
            </a:spcAft>
          </a:pPr>
          <a:r>
            <a:rPr lang="en-US" sz="900" b="1" kern="1200" dirty="0" smtClean="0">
              <a:solidFill>
                <a:srgbClr val="7030A0"/>
              </a:solidFill>
            </a:rPr>
            <a:t>Livestock specific production inputs (</a:t>
          </a:r>
          <a:r>
            <a:rPr lang="en-US" sz="900" b="1" kern="1200" dirty="0" err="1" smtClean="0">
              <a:solidFill>
                <a:srgbClr val="7030A0"/>
              </a:solidFill>
            </a:rPr>
            <a:t>AnGR</a:t>
          </a:r>
          <a:r>
            <a:rPr lang="en-US" sz="900" b="1" kern="1200" dirty="0" smtClean="0">
              <a:solidFill>
                <a:srgbClr val="7030A0"/>
              </a:solidFill>
            </a:rPr>
            <a:t>, veterinary medicinal products, feed resources</a:t>
          </a:r>
          <a:r>
            <a:rPr lang="en-US" sz="900" b="0" kern="1200" dirty="0" smtClean="0"/>
            <a:t>)</a:t>
          </a:r>
          <a:endParaRPr lang="en-US" sz="900" b="0" kern="1200" dirty="0"/>
        </a:p>
      </dsp:txBody>
      <dsp:txXfrm>
        <a:off x="7518285" y="1127909"/>
        <a:ext cx="1042277" cy="1127909"/>
      </dsp:txXfrm>
    </dsp:sp>
    <dsp:sp modelId="{74E7CF55-7BBC-46F1-8D06-FF4AC59E4143}">
      <dsp:nvSpPr>
        <dsp:cNvPr id="0" name=""/>
        <dsp:cNvSpPr/>
      </dsp:nvSpPr>
      <dsp:spPr>
        <a:xfrm>
          <a:off x="7569932" y="169186"/>
          <a:ext cx="938984" cy="938984"/>
        </a:xfrm>
        <a:prstGeom prst="ellipse">
          <a:avLst/>
        </a:prstGeom>
        <a:blipFill>
          <a:blip xmlns:r="http://schemas.openxmlformats.org/officeDocument/2006/relationships" r:embed="rId8">
            <a:extLst>
              <a:ext uri="{28A0092B-C50C-407E-A947-70E740481C1C}">
                <a14:useLocalDpi xmlns:a14="http://schemas.microsoft.com/office/drawing/2010/main" val="0"/>
              </a:ext>
            </a:extLst>
          </a:blip>
          <a:srcRect/>
          <a:stretch>
            <a:fillRect l="-60000" r="-60000"/>
          </a:stretch>
        </a:blip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3E22F291-313C-45C4-9B2E-FB104B5F59FE}">
      <dsp:nvSpPr>
        <dsp:cNvPr id="0" name=""/>
        <dsp:cNvSpPr/>
      </dsp:nvSpPr>
      <dsp:spPr>
        <a:xfrm>
          <a:off x="342561" y="2255819"/>
          <a:ext cx="7878906" cy="422966"/>
        </a:xfrm>
        <a:prstGeom prst="leftRightArrow">
          <a:avLst/>
        </a:prstGeom>
        <a:solidFill>
          <a:srgbClr val="FFC000"/>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List7#1">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4.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6.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7.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0.06458</cdr:x>
      <cdr:y>0.07292</cdr:y>
    </cdr:from>
    <cdr:to>
      <cdr:x>0.975</cdr:x>
      <cdr:y>0.9129</cdr:y>
    </cdr:to>
    <cdr:grpSp>
      <cdr:nvGrpSpPr>
        <cdr:cNvPr id="18" name="Group 17"/>
        <cdr:cNvGrpSpPr/>
      </cdr:nvGrpSpPr>
      <cdr:grpSpPr>
        <a:xfrm xmlns:a="http://schemas.openxmlformats.org/drawingml/2006/main">
          <a:off x="590520" y="466746"/>
          <a:ext cx="8324880" cy="5376544"/>
          <a:chOff x="0" y="-961278"/>
          <a:chExt cx="12861160" cy="5319770"/>
        </a:xfrm>
      </cdr:grpSpPr>
      <cdr:sp macro="" textlink="">
        <cdr:nvSpPr>
          <cdr:cNvPr id="3" name="Rounded Rectangle 2"/>
          <cdr:cNvSpPr/>
        </cdr:nvSpPr>
        <cdr:spPr>
          <a:xfrm xmlns:a="http://schemas.openxmlformats.org/drawingml/2006/main">
            <a:off x="0" y="3584425"/>
            <a:ext cx="1229146" cy="757461"/>
          </a:xfrm>
          <a:prstGeom xmlns:a="http://schemas.openxmlformats.org/drawingml/2006/main" prst="roundRect">
            <a:avLst/>
          </a:prstGeom>
          <a:noFill xmlns:a="http://schemas.openxmlformats.org/drawingml/2006/main"/>
          <a:ln xmlns:a="http://schemas.openxmlformats.org/drawingml/2006/main" w="19050">
            <a:solidFill>
              <a:srgbClr val="00B05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p xmlns:a="http://schemas.openxmlformats.org/drawingml/2006/main">
            <a:endParaRPr lang="en-US"/>
          </a:p>
        </cdr:txBody>
      </cdr:sp>
      <cdr:sp macro="" textlink="">
        <cdr:nvSpPr>
          <cdr:cNvPr id="4" name="Rounded Rectangle 3"/>
          <cdr:cNvSpPr/>
        </cdr:nvSpPr>
        <cdr:spPr>
          <a:xfrm xmlns:a="http://schemas.openxmlformats.org/drawingml/2006/main">
            <a:off x="1259022" y="2420719"/>
            <a:ext cx="1960167" cy="1929472"/>
          </a:xfrm>
          <a:prstGeom xmlns:a="http://schemas.openxmlformats.org/drawingml/2006/main" prst="roundRect">
            <a:avLst/>
          </a:prstGeom>
          <a:noFill xmlns:a="http://schemas.openxmlformats.org/drawingml/2006/main"/>
          <a:ln xmlns:a="http://schemas.openxmlformats.org/drawingml/2006/main" w="19050">
            <a:solidFill>
              <a:srgbClr val="00B05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p xmlns:a="http://schemas.openxmlformats.org/drawingml/2006/main">
            <a:endParaRPr lang="en-US"/>
          </a:p>
        </cdr:txBody>
      </cdr:sp>
      <cdr:sp macro="" textlink="">
        <cdr:nvSpPr>
          <cdr:cNvPr id="5" name="Rounded Rectangle 4"/>
          <cdr:cNvSpPr/>
        </cdr:nvSpPr>
        <cdr:spPr>
          <a:xfrm xmlns:a="http://schemas.openxmlformats.org/drawingml/2006/main">
            <a:off x="3219192" y="2431519"/>
            <a:ext cx="3215292" cy="1918673"/>
          </a:xfrm>
          <a:prstGeom xmlns:a="http://schemas.openxmlformats.org/drawingml/2006/main" prst="roundRect">
            <a:avLst/>
          </a:prstGeom>
          <a:noFill xmlns:a="http://schemas.openxmlformats.org/drawingml/2006/main"/>
          <a:ln xmlns:a="http://schemas.openxmlformats.org/drawingml/2006/main" w="19050">
            <a:solidFill>
              <a:srgbClr val="00B05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p xmlns:a="http://schemas.openxmlformats.org/drawingml/2006/main">
            <a:endParaRPr lang="en-US"/>
          </a:p>
        </cdr:txBody>
      </cdr:sp>
      <cdr:sp macro="" textlink="">
        <cdr:nvSpPr>
          <cdr:cNvPr id="6" name="Rounded Rectangle 5"/>
          <cdr:cNvSpPr/>
        </cdr:nvSpPr>
        <cdr:spPr>
          <a:xfrm xmlns:a="http://schemas.openxmlformats.org/drawingml/2006/main">
            <a:off x="6446186" y="2464066"/>
            <a:ext cx="6403265" cy="1894426"/>
          </a:xfrm>
          <a:prstGeom xmlns:a="http://schemas.openxmlformats.org/drawingml/2006/main" prst="roundRect">
            <a:avLst/>
          </a:prstGeom>
          <a:noFill xmlns:a="http://schemas.openxmlformats.org/drawingml/2006/main"/>
          <a:ln xmlns:a="http://schemas.openxmlformats.org/drawingml/2006/main" w="19050">
            <a:solidFill>
              <a:srgbClr val="00B05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p xmlns:a="http://schemas.openxmlformats.org/drawingml/2006/main">
            <a:endParaRPr lang="en-US"/>
          </a:p>
        </cdr:txBody>
      </cdr:sp>
      <cdr:sp macro="" textlink="">
        <cdr:nvSpPr>
          <cdr:cNvPr id="7" name="Rounded Rectangle 6"/>
          <cdr:cNvSpPr/>
        </cdr:nvSpPr>
        <cdr:spPr>
          <a:xfrm xmlns:a="http://schemas.openxmlformats.org/drawingml/2006/main">
            <a:off x="6446187" y="-961278"/>
            <a:ext cx="6414973" cy="3421070"/>
          </a:xfrm>
          <a:prstGeom xmlns:a="http://schemas.openxmlformats.org/drawingml/2006/main" prst="roundRect">
            <a:avLst/>
          </a:prstGeom>
          <a:noFill xmlns:a="http://schemas.openxmlformats.org/drawingml/2006/main"/>
          <a:ln xmlns:a="http://schemas.openxmlformats.org/drawingml/2006/main" w="19050">
            <a:solidFill>
              <a:srgbClr val="00B05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p xmlns:a="http://schemas.openxmlformats.org/drawingml/2006/main">
            <a:endParaRPr lang="en-US"/>
          </a:p>
        </cdr:txBody>
      </cdr:sp>
    </cdr:grpSp>
  </cdr:relSizeAnchor>
  <cdr:relSizeAnchor xmlns:cdr="http://schemas.openxmlformats.org/drawingml/2006/chartDrawing">
    <cdr:from>
      <cdr:x>0.05833</cdr:x>
      <cdr:y>0.75</cdr:y>
    </cdr:from>
    <cdr:to>
      <cdr:x>0.19374</cdr:x>
      <cdr:y>0.7987</cdr:y>
    </cdr:to>
    <cdr:sp macro="" textlink="">
      <cdr:nvSpPr>
        <cdr:cNvPr id="9" name="TextBox 8"/>
        <cdr:cNvSpPr txBox="1"/>
      </cdr:nvSpPr>
      <cdr:spPr>
        <a:xfrm xmlns:a="http://schemas.openxmlformats.org/drawingml/2006/main">
          <a:off x="533400" y="4800600"/>
          <a:ext cx="1238189" cy="311719"/>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r>
            <a:rPr lang="en-US" sz="1200" b="1" dirty="0">
              <a:solidFill>
                <a:srgbClr val="00B050"/>
              </a:solidFill>
            </a:rPr>
            <a:t>Developed</a:t>
          </a:r>
        </a:p>
      </cdr:txBody>
    </cdr:sp>
  </cdr:relSizeAnchor>
  <cdr:relSizeAnchor xmlns:cdr="http://schemas.openxmlformats.org/drawingml/2006/chartDrawing">
    <cdr:from>
      <cdr:x>0.16667</cdr:x>
      <cdr:y>0.56204</cdr:y>
    </cdr:from>
    <cdr:to>
      <cdr:x>0.30209</cdr:x>
      <cdr:y>0.61074</cdr:y>
    </cdr:to>
    <cdr:sp macro="" textlink="">
      <cdr:nvSpPr>
        <cdr:cNvPr id="10" name="TextBox 8"/>
        <cdr:cNvSpPr txBox="1"/>
      </cdr:nvSpPr>
      <cdr:spPr>
        <a:xfrm xmlns:a="http://schemas.openxmlformats.org/drawingml/2006/main">
          <a:off x="1524000" y="3597499"/>
          <a:ext cx="1238281" cy="311719"/>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r>
            <a:rPr lang="en-US" sz="1400" b="1" dirty="0" err="1">
              <a:solidFill>
                <a:srgbClr val="00B050"/>
              </a:solidFill>
            </a:rPr>
            <a:t>Urbanising</a:t>
          </a:r>
          <a:endParaRPr lang="en-US" sz="1400" b="1" dirty="0">
            <a:solidFill>
              <a:srgbClr val="00B050"/>
            </a:solidFill>
          </a:endParaRPr>
        </a:p>
      </cdr:txBody>
    </cdr:sp>
  </cdr:relSizeAnchor>
  <cdr:relSizeAnchor xmlns:cdr="http://schemas.openxmlformats.org/drawingml/2006/chartDrawing">
    <cdr:from>
      <cdr:x>0.36223</cdr:x>
      <cdr:y>0.56312</cdr:y>
    </cdr:from>
    <cdr:to>
      <cdr:x>0.49764</cdr:x>
      <cdr:y>0.61074</cdr:y>
    </cdr:to>
    <cdr:sp macro="" textlink="">
      <cdr:nvSpPr>
        <cdr:cNvPr id="12" name="TextBox 8"/>
        <cdr:cNvSpPr txBox="1"/>
      </cdr:nvSpPr>
      <cdr:spPr>
        <a:xfrm xmlns:a="http://schemas.openxmlformats.org/drawingml/2006/main">
          <a:off x="3312245" y="3604413"/>
          <a:ext cx="1238189" cy="304806"/>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r>
            <a:rPr lang="en-US" sz="1400" b="1" dirty="0">
              <a:solidFill>
                <a:srgbClr val="00B050"/>
              </a:solidFill>
            </a:rPr>
            <a:t>Transition</a:t>
          </a:r>
        </a:p>
      </cdr:txBody>
    </cdr:sp>
  </cdr:relSizeAnchor>
  <cdr:relSizeAnchor xmlns:cdr="http://schemas.openxmlformats.org/drawingml/2006/chartDrawing">
    <cdr:from>
      <cdr:x>0.72014</cdr:x>
      <cdr:y>0.6999</cdr:y>
    </cdr:from>
    <cdr:to>
      <cdr:x>0.85555</cdr:x>
      <cdr:y>0.74752</cdr:y>
    </cdr:to>
    <cdr:sp macro="" textlink="">
      <cdr:nvSpPr>
        <cdr:cNvPr id="13" name="TextBox 8"/>
        <cdr:cNvSpPr txBox="1"/>
      </cdr:nvSpPr>
      <cdr:spPr>
        <a:xfrm xmlns:a="http://schemas.openxmlformats.org/drawingml/2006/main">
          <a:off x="6584950" y="4479925"/>
          <a:ext cx="1238205" cy="304800"/>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r>
            <a:rPr lang="en-US" sz="1400" b="1" dirty="0">
              <a:solidFill>
                <a:srgbClr val="00B050"/>
              </a:solidFill>
            </a:rPr>
            <a:t>Pre-Transition</a:t>
          </a:r>
        </a:p>
      </cdr:txBody>
    </cdr:sp>
  </cdr:relSizeAnchor>
  <cdr:relSizeAnchor xmlns:cdr="http://schemas.openxmlformats.org/drawingml/2006/chartDrawing">
    <cdr:from>
      <cdr:x>0.65833</cdr:x>
      <cdr:y>0.19395</cdr:y>
    </cdr:from>
    <cdr:to>
      <cdr:x>0.86284</cdr:x>
      <cdr:y>0.25</cdr:y>
    </cdr:to>
    <cdr:sp macro="" textlink="">
      <cdr:nvSpPr>
        <cdr:cNvPr id="14" name="TextBox 8"/>
        <cdr:cNvSpPr txBox="1"/>
      </cdr:nvSpPr>
      <cdr:spPr>
        <a:xfrm xmlns:a="http://schemas.openxmlformats.org/drawingml/2006/main">
          <a:off x="6019800" y="1241434"/>
          <a:ext cx="1870009" cy="358765"/>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r>
            <a:rPr lang="en-US" sz="1400" b="1" dirty="0" smtClean="0">
              <a:solidFill>
                <a:srgbClr val="00B050"/>
              </a:solidFill>
            </a:rPr>
            <a:t>Agriculture-Based</a:t>
          </a:r>
          <a:endParaRPr lang="en-US" sz="1400" b="1" dirty="0">
            <a:solidFill>
              <a:srgbClr val="00B050"/>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6434"/>
          </a:xfrm>
          <a:prstGeom prst="rect">
            <a:avLst/>
          </a:prstGeom>
        </p:spPr>
        <p:txBody>
          <a:bodyPr vert="horz" lIns="93177" tIns="46589" rIns="93177" bIns="46589" rtlCol="0"/>
          <a:lstStyle>
            <a:lvl1pPr algn="r">
              <a:defRPr sz="1200"/>
            </a:lvl1pPr>
          </a:lstStyle>
          <a:p>
            <a:fld id="{E4B0BC56-6FE5-4BD5-8AC4-10A1D3FD65E1}" type="datetimeFigureOut">
              <a:rPr lang="en-US" smtClean="0"/>
              <a:pPr/>
              <a:t>11/5/2015</a:t>
            </a:fld>
            <a:endParaRPr lang="en-US"/>
          </a:p>
        </p:txBody>
      </p:sp>
      <p:sp>
        <p:nvSpPr>
          <p:cNvPr id="4" name="Footer Placeholder 3"/>
          <p:cNvSpPr>
            <a:spLocks noGrp="1"/>
          </p:cNvSpPr>
          <p:nvPr>
            <p:ph type="ftr" sz="quarter" idx="2"/>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6433"/>
          </a:xfrm>
          <a:prstGeom prst="rect">
            <a:avLst/>
          </a:prstGeom>
        </p:spPr>
        <p:txBody>
          <a:bodyPr vert="horz" lIns="93177" tIns="46589" rIns="93177" bIns="46589" rtlCol="0" anchor="b"/>
          <a:lstStyle>
            <a:lvl1pPr algn="r">
              <a:defRPr sz="1200"/>
            </a:lvl1pPr>
          </a:lstStyle>
          <a:p>
            <a:fld id="{A622D467-9305-41B8-BFFE-60C2C435A5B4}" type="slidenum">
              <a:rPr lang="en-US" smtClean="0"/>
              <a:pPr/>
              <a:t>‹#›</a:t>
            </a:fld>
            <a:endParaRPr lang="en-US"/>
          </a:p>
        </p:txBody>
      </p:sp>
    </p:spTree>
    <p:extLst>
      <p:ext uri="{BB962C8B-B14F-4D97-AF65-F5344CB8AC3E}">
        <p14:creationId xmlns:p14="http://schemas.microsoft.com/office/powerpoint/2010/main" val="378399670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4D65C7E-5B4F-48DE-9936-0D26000227B0}" type="datetimeFigureOut">
              <a:rPr lang="en-US" smtClean="0"/>
              <a:pPr/>
              <a:t>11/5/2015</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9BF58DBA-502C-423E-BCCC-C7D8E561EF6A}" type="slidenum">
              <a:rPr lang="en-US" smtClean="0"/>
              <a:pPr/>
              <a:t>‹#›</a:t>
            </a:fld>
            <a:endParaRPr lang="en-US"/>
          </a:p>
        </p:txBody>
      </p:sp>
    </p:spTree>
    <p:extLst>
      <p:ext uri="{BB962C8B-B14F-4D97-AF65-F5344CB8AC3E}">
        <p14:creationId xmlns:p14="http://schemas.microsoft.com/office/powerpoint/2010/main" val="2972849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F58DBA-502C-423E-BCCC-C7D8E561EF6A}" type="slidenum">
              <a:rPr lang="en-US" smtClean="0"/>
              <a:pPr/>
              <a:t>1</a:t>
            </a:fld>
            <a:endParaRPr lang="en-US"/>
          </a:p>
        </p:txBody>
      </p:sp>
    </p:spTree>
    <p:extLst>
      <p:ext uri="{BB962C8B-B14F-4D97-AF65-F5344CB8AC3E}">
        <p14:creationId xmlns:p14="http://schemas.microsoft.com/office/powerpoint/2010/main" val="13839957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endParaRPr lang="en-US" dirty="0">
              <a:solidFill>
                <a:schemeClr val="tx1">
                  <a:lumMod val="50000"/>
                  <a:lumOff val="50000"/>
                </a:schemeClr>
              </a:solidFill>
            </a:endParaRPr>
          </a:p>
        </p:txBody>
      </p:sp>
      <p:sp>
        <p:nvSpPr>
          <p:cNvPr id="4" name="Slide Number Placeholder 3"/>
          <p:cNvSpPr>
            <a:spLocks noGrp="1"/>
          </p:cNvSpPr>
          <p:nvPr>
            <p:ph type="sldNum" sz="quarter" idx="10"/>
          </p:nvPr>
        </p:nvSpPr>
        <p:spPr/>
        <p:txBody>
          <a:bodyPr/>
          <a:lstStyle/>
          <a:p>
            <a:fld id="{9BF58DBA-502C-423E-BCCC-C7D8E561EF6A}" type="slidenum">
              <a:rPr lang="en-US" smtClean="0"/>
              <a:pPr/>
              <a:t>13</a:t>
            </a:fld>
            <a:endParaRPr lang="en-US"/>
          </a:p>
        </p:txBody>
      </p:sp>
    </p:spTree>
    <p:extLst>
      <p:ext uri="{BB962C8B-B14F-4D97-AF65-F5344CB8AC3E}">
        <p14:creationId xmlns:p14="http://schemas.microsoft.com/office/powerpoint/2010/main" val="39397472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endParaRPr lang="en-US" dirty="0">
              <a:solidFill>
                <a:schemeClr val="tx1">
                  <a:lumMod val="50000"/>
                  <a:lumOff val="50000"/>
                </a:schemeClr>
              </a:solidFill>
            </a:endParaRPr>
          </a:p>
        </p:txBody>
      </p:sp>
      <p:sp>
        <p:nvSpPr>
          <p:cNvPr id="4" name="Slide Number Placeholder 3"/>
          <p:cNvSpPr>
            <a:spLocks noGrp="1"/>
          </p:cNvSpPr>
          <p:nvPr>
            <p:ph type="sldNum" sz="quarter" idx="10"/>
          </p:nvPr>
        </p:nvSpPr>
        <p:spPr/>
        <p:txBody>
          <a:bodyPr/>
          <a:lstStyle/>
          <a:p>
            <a:fld id="{9BF58DBA-502C-423E-BCCC-C7D8E561EF6A}" type="slidenum">
              <a:rPr lang="en-US" smtClean="0"/>
              <a:pPr/>
              <a:t>14</a:t>
            </a:fld>
            <a:endParaRPr lang="en-US"/>
          </a:p>
        </p:txBody>
      </p:sp>
    </p:spTree>
    <p:extLst>
      <p:ext uri="{BB962C8B-B14F-4D97-AF65-F5344CB8AC3E}">
        <p14:creationId xmlns:p14="http://schemas.microsoft.com/office/powerpoint/2010/main" val="15674952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endParaRPr lang="en-US" dirty="0">
              <a:solidFill>
                <a:schemeClr val="tx1">
                  <a:lumMod val="50000"/>
                  <a:lumOff val="50000"/>
                </a:schemeClr>
              </a:solidFill>
            </a:endParaRPr>
          </a:p>
        </p:txBody>
      </p:sp>
      <p:sp>
        <p:nvSpPr>
          <p:cNvPr id="4" name="Slide Number Placeholder 3"/>
          <p:cNvSpPr>
            <a:spLocks noGrp="1"/>
          </p:cNvSpPr>
          <p:nvPr>
            <p:ph type="sldNum" sz="quarter" idx="10"/>
          </p:nvPr>
        </p:nvSpPr>
        <p:spPr/>
        <p:txBody>
          <a:bodyPr/>
          <a:lstStyle/>
          <a:p>
            <a:fld id="{9BF58DBA-502C-423E-BCCC-C7D8E561EF6A}" type="slidenum">
              <a:rPr lang="en-US" smtClean="0"/>
              <a:pPr/>
              <a:t>15</a:t>
            </a:fld>
            <a:endParaRPr lang="en-US"/>
          </a:p>
        </p:txBody>
      </p:sp>
    </p:spTree>
    <p:extLst>
      <p:ext uri="{BB962C8B-B14F-4D97-AF65-F5344CB8AC3E}">
        <p14:creationId xmlns:p14="http://schemas.microsoft.com/office/powerpoint/2010/main" val="23643957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defTabSz="897301" fontAlgn="auto">
              <a:spcBef>
                <a:spcPts val="0"/>
              </a:spcBef>
              <a:spcAft>
                <a:spcPts val="0"/>
              </a:spcAft>
              <a:defRPr/>
            </a:pPr>
            <a:endParaRPr lang="en-US" dirty="0">
              <a:ea typeface="+mn-ea"/>
            </a:endParaRPr>
          </a:p>
        </p:txBody>
      </p:sp>
      <p:sp>
        <p:nvSpPr>
          <p:cNvPr id="4" name="Slide Number Placeholder 3"/>
          <p:cNvSpPr>
            <a:spLocks noGrp="1"/>
          </p:cNvSpPr>
          <p:nvPr>
            <p:ph type="sldNum" sz="quarter" idx="10"/>
          </p:nvPr>
        </p:nvSpPr>
        <p:spPr/>
        <p:txBody>
          <a:bodyPr/>
          <a:lstStyle/>
          <a:p>
            <a:fld id="{1109E0E0-FA0D-4F1B-BA4D-A5D652C82400}" type="slidenum">
              <a:rPr lang="en-US" smtClean="0">
                <a:solidFill>
                  <a:prstClr val="black"/>
                </a:solidFill>
              </a:rPr>
              <a:pPr/>
              <a:t>16</a:t>
            </a:fld>
            <a:endParaRPr lang="en-US" dirty="0">
              <a:solidFill>
                <a:prstClr val="black"/>
              </a:solidFill>
            </a:endParaRPr>
          </a:p>
        </p:txBody>
      </p:sp>
    </p:spTree>
    <p:extLst>
      <p:ext uri="{BB962C8B-B14F-4D97-AF65-F5344CB8AC3E}">
        <p14:creationId xmlns:p14="http://schemas.microsoft.com/office/powerpoint/2010/main" val="2200957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endParaRPr lang="en-US" dirty="0">
              <a:solidFill>
                <a:schemeClr val="tx1">
                  <a:lumMod val="50000"/>
                  <a:lumOff val="50000"/>
                </a:schemeClr>
              </a:solidFill>
            </a:endParaRPr>
          </a:p>
        </p:txBody>
      </p:sp>
      <p:sp>
        <p:nvSpPr>
          <p:cNvPr id="4" name="Slide Number Placeholder 3"/>
          <p:cNvSpPr>
            <a:spLocks noGrp="1"/>
          </p:cNvSpPr>
          <p:nvPr>
            <p:ph type="sldNum" sz="quarter" idx="10"/>
          </p:nvPr>
        </p:nvSpPr>
        <p:spPr/>
        <p:txBody>
          <a:bodyPr/>
          <a:lstStyle/>
          <a:p>
            <a:fld id="{9BF58DBA-502C-423E-BCCC-C7D8E561EF6A}" type="slidenum">
              <a:rPr lang="en-US" smtClean="0"/>
              <a:pPr/>
              <a:t>17</a:t>
            </a:fld>
            <a:endParaRPr lang="en-US"/>
          </a:p>
        </p:txBody>
      </p:sp>
    </p:spTree>
    <p:extLst>
      <p:ext uri="{BB962C8B-B14F-4D97-AF65-F5344CB8AC3E}">
        <p14:creationId xmlns:p14="http://schemas.microsoft.com/office/powerpoint/2010/main" val="31310918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F58DBA-502C-423E-BCCC-C7D8E561EF6A}" type="slidenum">
              <a:rPr lang="en-US" smtClean="0"/>
              <a:pPr/>
              <a:t>18</a:t>
            </a:fld>
            <a:endParaRPr lang="en-US"/>
          </a:p>
        </p:txBody>
      </p:sp>
    </p:spTree>
    <p:extLst>
      <p:ext uri="{BB962C8B-B14F-4D97-AF65-F5344CB8AC3E}">
        <p14:creationId xmlns:p14="http://schemas.microsoft.com/office/powerpoint/2010/main" val="40413947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All EBA indicators cover</a:t>
            </a:r>
            <a:r>
              <a:rPr lang="en-US" baseline="0" dirty="0" smtClean="0"/>
              <a:t> common regulatory areas:</a:t>
            </a:r>
          </a:p>
          <a:p>
            <a:pPr marL="174708" indent="-174708">
              <a:buFont typeface="Arial" panose="020B0604020202020204" pitchFamily="34" charset="0"/>
              <a:buChar char="•"/>
            </a:pPr>
            <a:r>
              <a:rPr lang="en-US" baseline="0" dirty="0" smtClean="0"/>
              <a:t>Institutional framework</a:t>
            </a:r>
          </a:p>
          <a:p>
            <a:pPr marL="174708" indent="-174708">
              <a:buFont typeface="Arial" panose="020B0604020202020204" pitchFamily="34" charset="0"/>
              <a:buChar char="•"/>
            </a:pPr>
            <a:r>
              <a:rPr lang="en-US" baseline="0" dirty="0" smtClean="0"/>
              <a:t>Market entry</a:t>
            </a:r>
          </a:p>
          <a:p>
            <a:pPr marL="174708" indent="-174708">
              <a:buFont typeface="Arial" panose="020B0604020202020204" pitchFamily="34" charset="0"/>
              <a:buChar char="•"/>
            </a:pPr>
            <a:r>
              <a:rPr lang="en-US" baseline="0" dirty="0" smtClean="0"/>
              <a:t>Operations</a:t>
            </a:r>
            <a:endParaRPr lang="en-US" dirty="0"/>
          </a:p>
        </p:txBody>
      </p:sp>
      <p:sp>
        <p:nvSpPr>
          <p:cNvPr id="4" name="Slide Number Placeholder 3"/>
          <p:cNvSpPr>
            <a:spLocks noGrp="1"/>
          </p:cNvSpPr>
          <p:nvPr>
            <p:ph type="sldNum" sz="quarter" idx="10"/>
          </p:nvPr>
        </p:nvSpPr>
        <p:spPr/>
        <p:txBody>
          <a:bodyPr/>
          <a:lstStyle/>
          <a:p>
            <a:fld id="{9BF58DBA-502C-423E-BCCC-C7D8E561EF6A}" type="slidenum">
              <a:rPr lang="en-US" smtClean="0"/>
              <a:pPr/>
              <a:t>20</a:t>
            </a:fld>
            <a:endParaRPr lang="en-US"/>
          </a:p>
        </p:txBody>
      </p:sp>
    </p:spTree>
    <p:extLst>
      <p:ext uri="{BB962C8B-B14F-4D97-AF65-F5344CB8AC3E}">
        <p14:creationId xmlns:p14="http://schemas.microsoft.com/office/powerpoint/2010/main" val="24561653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BF58DBA-502C-423E-BCCC-C7D8E561EF6A}" type="slidenum">
              <a:rPr lang="en-US" smtClean="0"/>
              <a:pPr/>
              <a:t>21</a:t>
            </a:fld>
            <a:endParaRPr lang="en-US"/>
          </a:p>
        </p:txBody>
      </p:sp>
    </p:spTree>
    <p:extLst>
      <p:ext uri="{BB962C8B-B14F-4D97-AF65-F5344CB8AC3E}">
        <p14:creationId xmlns:p14="http://schemas.microsoft.com/office/powerpoint/2010/main" val="11187233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BF58DBA-502C-423E-BCCC-C7D8E561EF6A}" type="slidenum">
              <a:rPr lang="en-US" smtClean="0"/>
              <a:pPr/>
              <a:t>2</a:t>
            </a:fld>
            <a:endParaRPr lang="en-US"/>
          </a:p>
        </p:txBody>
      </p:sp>
    </p:spTree>
    <p:extLst>
      <p:ext uri="{BB962C8B-B14F-4D97-AF65-F5344CB8AC3E}">
        <p14:creationId xmlns:p14="http://schemas.microsoft.com/office/powerpoint/2010/main" val="30718341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a:prstGeom prst="rect">
            <a:avLst/>
          </a:prstGeom>
        </p:spPr>
      </p:sp>
      <p:sp>
        <p:nvSpPr>
          <p:cNvPr id="3" name="Notes Placeholder 2"/>
          <p:cNvSpPr>
            <a:spLocks noGrp="1"/>
          </p:cNvSpPr>
          <p:nvPr>
            <p:ph type="body" idx="1"/>
          </p:nvPr>
        </p:nvSpPr>
        <p:spPr/>
        <p:txBody>
          <a:bodyPr/>
          <a:lstStyle/>
          <a:p>
            <a:r>
              <a:rPr lang="en-US" dirty="0" smtClean="0"/>
              <a:t>Benchmarking helpful to identify best practices and improve performance in agriculture, but also useful for fostering policy learning and change: effective strategy for policy makers.</a:t>
            </a:r>
          </a:p>
          <a:p>
            <a:r>
              <a:rPr lang="en-US" dirty="0" smtClean="0"/>
              <a:t>International influences, such as actions and experiences of other countries in making policy changes, play a critical part in catalyzing policy shifts.</a:t>
            </a:r>
          </a:p>
          <a:p>
            <a:pPr lvl="0"/>
            <a:r>
              <a:rPr lang="en-US" sz="1200" kern="1200" dirty="0" smtClean="0">
                <a:solidFill>
                  <a:schemeClr val="tx1"/>
                </a:solidFill>
                <a:effectLst/>
                <a:latin typeface="+mn-lt"/>
                <a:ea typeface="+mn-ea"/>
                <a:cs typeface="+mn-cs"/>
              </a:rPr>
              <a:t>By allowing cross-country comparison of practices and conditions, benchmarking indicators can point to issues in a country’s enabling environment for agriculture, helping to raise awareness among policy makers and other stakeholders. In fact, the more that cross-country benchmarking reveals weaknesses in domestic policies—often through quantitative indicators exposing poor performance in international rankings—the less difficult it is for reform-oriented policy makers to justify the need for change.</a:t>
            </a:r>
          </a:p>
          <a:p>
            <a:r>
              <a:rPr lang="en-US" sz="1200" kern="1200" dirty="0" smtClean="0">
                <a:solidFill>
                  <a:schemeClr val="tx1"/>
                </a:solidFill>
                <a:effectLst/>
                <a:latin typeface="+mn-lt"/>
                <a:ea typeface="+mn-ea"/>
                <a:cs typeface="+mn-cs"/>
              </a:rPr>
              <a:t>Benchmarking indicators may serve as a source of negative feedback, by measuring poor performance by a country in certain areas—but they also offer prospects for positive feedback as performance improves. Both types of feedback can be important in spurring recognition of the need for policy change. Moreover, benchmarking indicators provide a ready source of information on viable alternatives, another aspect shown to be essential in encouraging policy change.</a:t>
            </a:r>
          </a:p>
          <a:p>
            <a:endParaRPr lang="en-US" b="1" dirty="0" smtClean="0"/>
          </a:p>
        </p:txBody>
      </p:sp>
      <p:sp>
        <p:nvSpPr>
          <p:cNvPr id="4" name="Slide Number Placeholder 3"/>
          <p:cNvSpPr>
            <a:spLocks noGrp="1"/>
          </p:cNvSpPr>
          <p:nvPr>
            <p:ph type="sldNum" sz="quarter" idx="10"/>
          </p:nvPr>
        </p:nvSpPr>
        <p:spPr/>
        <p:txBody>
          <a:bodyPr/>
          <a:lstStyle/>
          <a:p>
            <a:fld id="{9BF58DBA-502C-423E-BCCC-C7D8E561EF6A}" type="slidenum">
              <a:rPr lang="en-US" smtClean="0"/>
              <a:pPr/>
              <a:t>3</a:t>
            </a:fld>
            <a:endParaRPr lang="en-US"/>
          </a:p>
        </p:txBody>
      </p:sp>
    </p:spTree>
    <p:extLst>
      <p:ext uri="{BB962C8B-B14F-4D97-AF65-F5344CB8AC3E}">
        <p14:creationId xmlns:p14="http://schemas.microsoft.com/office/powerpoint/2010/main" val="15688986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defTabSz="448650">
              <a:defRPr/>
            </a:pPr>
            <a:r>
              <a:rPr lang="en-US" sz="1000" dirty="0"/>
              <a:t>The </a:t>
            </a:r>
            <a:r>
              <a:rPr lang="en-US" sz="1000" b="1" dirty="0"/>
              <a:t>Doing Business </a:t>
            </a:r>
            <a:r>
              <a:rPr lang="en-US" sz="1000" dirty="0"/>
              <a:t>indicators have been used extensively by policymakers as a guide for reforms in the area of business regulation for several years. Doing Business measures </a:t>
            </a:r>
            <a:r>
              <a:rPr lang="en-US" sz="1000" b="1" dirty="0"/>
              <a:t>the ease of doing business in 189 countries based on measures of regulatory quality, agency efficiency and compliance cost to the private sector</a:t>
            </a:r>
            <a:r>
              <a:rPr lang="en-US" sz="1000" dirty="0"/>
              <a:t>. By providing quantitative data to compare business regulation environments across economies and over time, Doing Business encourages countries to strive towards more efficient regulation. It offers </a:t>
            </a:r>
            <a:r>
              <a:rPr lang="en-US" sz="1000" b="1" dirty="0"/>
              <a:t>measurable benchmarks for reform and serves as a resource for investors, analysts, and others interested in the business climate of each country</a:t>
            </a:r>
            <a:r>
              <a:rPr lang="en-US" sz="1000" dirty="0"/>
              <a:t>. It is a flagship product produced in partnership by the World Bank and IFC that garners worldwide attention on regulatory barriers to entrepreneurship. </a:t>
            </a:r>
          </a:p>
          <a:p>
            <a:endParaRPr lang="en-US" sz="1000" dirty="0"/>
          </a:p>
        </p:txBody>
      </p:sp>
      <p:sp>
        <p:nvSpPr>
          <p:cNvPr id="4" name="Slide Number Placeholder 3"/>
          <p:cNvSpPr>
            <a:spLocks noGrp="1"/>
          </p:cNvSpPr>
          <p:nvPr>
            <p:ph type="sldNum" sz="quarter" idx="10"/>
          </p:nvPr>
        </p:nvSpPr>
        <p:spPr/>
        <p:txBody>
          <a:bodyPr/>
          <a:lstStyle/>
          <a:p>
            <a:fld id="{1109E0E0-FA0D-4F1B-BA4D-A5D652C82400}" type="slidenum">
              <a:rPr lang="en-US" smtClean="0"/>
              <a:pPr/>
              <a:t>4</a:t>
            </a:fld>
            <a:endParaRPr lang="en-US" dirty="0"/>
          </a:p>
        </p:txBody>
      </p:sp>
    </p:spTree>
    <p:extLst>
      <p:ext uri="{BB962C8B-B14F-4D97-AF65-F5344CB8AC3E}">
        <p14:creationId xmlns:p14="http://schemas.microsoft.com/office/powerpoint/2010/main" val="189705296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895600" y="525463"/>
            <a:ext cx="3505200" cy="2628900"/>
          </a:xfrm>
          <a:prstGeom prst="rect">
            <a:avLst/>
          </a:prstGeom>
        </p:spPr>
      </p:sp>
      <p:sp>
        <p:nvSpPr>
          <p:cNvPr id="3" name="Notes Placeholder 2"/>
          <p:cNvSpPr>
            <a:spLocks noGrp="1"/>
          </p:cNvSpPr>
          <p:nvPr>
            <p:ph type="body" idx="1"/>
          </p:nvPr>
        </p:nvSpPr>
        <p:spPr/>
        <p:txBody>
          <a:bodyPr/>
          <a:lstStyle/>
          <a:p>
            <a:pPr defTabSz="931774">
              <a:defRPr/>
            </a:pPr>
            <a:r>
              <a:rPr lang="en-US" baseline="0" dirty="0" smtClean="0"/>
              <a:t>The aim is to develop and offer a tool which will allow countries not only to compare their enabling environment for agribusiness to others’, primarily in terms of policies and regulations, but to track their own progress over time. </a:t>
            </a:r>
            <a:r>
              <a:rPr lang="en-US" sz="1200" kern="1200" dirty="0" smtClean="0">
                <a:solidFill>
                  <a:schemeClr val="tx1"/>
                </a:solidFill>
                <a:effectLst/>
                <a:latin typeface="+mn-lt"/>
                <a:ea typeface="+mn-ea"/>
                <a:cs typeface="+mn-cs"/>
              </a:rPr>
              <a:t>By providing comparative</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data on</a:t>
            </a:r>
            <a:r>
              <a:rPr lang="en-US" sz="1200" kern="1200" baseline="0" dirty="0" smtClean="0">
                <a:solidFill>
                  <a:schemeClr val="tx1"/>
                </a:solidFill>
                <a:effectLst/>
                <a:latin typeface="+mn-lt"/>
                <a:ea typeface="+mn-ea"/>
                <a:cs typeface="+mn-cs"/>
              </a:rPr>
              <a:t> their </a:t>
            </a:r>
            <a:r>
              <a:rPr lang="en-US" sz="1200" kern="1200" dirty="0" smtClean="0">
                <a:solidFill>
                  <a:schemeClr val="tx1"/>
                </a:solidFill>
                <a:effectLst/>
                <a:latin typeface="+mn-lt"/>
                <a:ea typeface="+mn-ea"/>
                <a:cs typeface="+mn-cs"/>
              </a:rPr>
              <a:t>regulatory framework with that of others, it highlights areas which require attention for improving the agribusiness enabling environment. </a:t>
            </a:r>
            <a:endParaRPr lang="en-US" dirty="0"/>
          </a:p>
        </p:txBody>
      </p:sp>
      <p:sp>
        <p:nvSpPr>
          <p:cNvPr id="4" name="Slide Number Placeholder 3"/>
          <p:cNvSpPr>
            <a:spLocks noGrp="1"/>
          </p:cNvSpPr>
          <p:nvPr>
            <p:ph type="sldNum" sz="quarter" idx="10"/>
          </p:nvPr>
        </p:nvSpPr>
        <p:spPr/>
        <p:txBody>
          <a:bodyPr/>
          <a:lstStyle/>
          <a:p>
            <a:fld id="{9BF58DBA-502C-423E-BCCC-C7D8E561EF6A}" type="slidenum">
              <a:rPr lang="en-US" smtClean="0"/>
              <a:pPr/>
              <a:t>5</a:t>
            </a:fld>
            <a:endParaRPr lang="en-US"/>
          </a:p>
        </p:txBody>
      </p:sp>
    </p:spTree>
    <p:extLst>
      <p:ext uri="{BB962C8B-B14F-4D97-AF65-F5344CB8AC3E}">
        <p14:creationId xmlns:p14="http://schemas.microsoft.com/office/powerpoint/2010/main" val="39340068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5FDEA75-5474-4075-BD01-B2DCDBABD43C}" type="slidenum">
              <a:rPr lang="en-US" smtClean="0"/>
              <a:pPr/>
              <a:t>6</a:t>
            </a:fld>
            <a:endParaRPr lang="en-US"/>
          </a:p>
        </p:txBody>
      </p:sp>
    </p:spTree>
    <p:extLst>
      <p:ext uri="{BB962C8B-B14F-4D97-AF65-F5344CB8AC3E}">
        <p14:creationId xmlns:p14="http://schemas.microsoft.com/office/powerpoint/2010/main" val="18633674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 typeface="Arial" panose="020B0604020202020204" pitchFamily="34" charset="0"/>
              <a:buChar char="•"/>
            </a:pPr>
            <a:r>
              <a:rPr lang="en-US" dirty="0" smtClean="0"/>
              <a:t>Tested</a:t>
            </a:r>
            <a:r>
              <a:rPr lang="en-US" baseline="0" dirty="0" smtClean="0"/>
              <a:t> issues related to food safety but the decision was made to look solely at inputs specific to animal product</a:t>
            </a:r>
            <a:endParaRPr lang="en-US" dirty="0" smtClean="0"/>
          </a:p>
        </p:txBody>
      </p:sp>
      <p:sp>
        <p:nvSpPr>
          <p:cNvPr id="4" name="Slide Number Placeholder 3"/>
          <p:cNvSpPr>
            <a:spLocks noGrp="1"/>
          </p:cNvSpPr>
          <p:nvPr>
            <p:ph type="sldNum" sz="quarter" idx="10"/>
          </p:nvPr>
        </p:nvSpPr>
        <p:spPr/>
        <p:txBody>
          <a:bodyPr/>
          <a:lstStyle/>
          <a:p>
            <a:fld id="{9BF58DBA-502C-423E-BCCC-C7D8E561EF6A}" type="slidenum">
              <a:rPr lang="en-US" smtClean="0"/>
              <a:pPr/>
              <a:t>10</a:t>
            </a:fld>
            <a:endParaRPr lang="en-US"/>
          </a:p>
        </p:txBody>
      </p:sp>
    </p:spTree>
    <p:extLst>
      <p:ext uri="{BB962C8B-B14F-4D97-AF65-F5344CB8AC3E}">
        <p14:creationId xmlns:p14="http://schemas.microsoft.com/office/powerpoint/2010/main" val="36057149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u="sng" dirty="0" smtClean="0"/>
              <a:t>Public Sector examples</a:t>
            </a:r>
          </a:p>
          <a:p>
            <a:r>
              <a:rPr lang="en-US" dirty="0" smtClean="0"/>
              <a:t>Ministry</a:t>
            </a:r>
            <a:r>
              <a:rPr lang="en-US" baseline="0" dirty="0" smtClean="0"/>
              <a:t> of agriculture or livestock, medicines regulatory agency</a:t>
            </a:r>
          </a:p>
          <a:p>
            <a:endParaRPr lang="en-US" dirty="0" smtClean="0"/>
          </a:p>
          <a:p>
            <a:r>
              <a:rPr lang="en-US" b="1" u="sng" dirty="0" smtClean="0"/>
              <a:t>Private sector examples</a:t>
            </a:r>
          </a:p>
          <a:p>
            <a:pPr lvl="0"/>
            <a:r>
              <a:rPr lang="en-US" dirty="0" smtClean="0">
                <a:solidFill>
                  <a:schemeClr val="tx2"/>
                </a:solidFill>
              </a:rPr>
              <a:t>Industry </a:t>
            </a:r>
          </a:p>
          <a:p>
            <a:pPr lvl="0"/>
            <a:r>
              <a:rPr lang="en-US" dirty="0" smtClean="0">
                <a:solidFill>
                  <a:schemeClr val="tx2"/>
                </a:solidFill>
              </a:rPr>
              <a:t>Lawyers</a:t>
            </a:r>
          </a:p>
          <a:p>
            <a:pPr lvl="0"/>
            <a:r>
              <a:rPr lang="en-US" dirty="0" smtClean="0">
                <a:solidFill>
                  <a:schemeClr val="tx2"/>
                </a:solidFill>
              </a:rPr>
              <a:t>Business</a:t>
            </a:r>
            <a:r>
              <a:rPr lang="en-US" baseline="0" dirty="0" smtClean="0">
                <a:solidFill>
                  <a:schemeClr val="tx2"/>
                </a:solidFill>
              </a:rPr>
              <a:t> owners</a:t>
            </a:r>
            <a:endParaRPr lang="en-US" dirty="0" smtClean="0">
              <a:solidFill>
                <a:schemeClr val="tx2"/>
              </a:solidFill>
            </a:endParaRPr>
          </a:p>
          <a:p>
            <a:pPr lvl="0"/>
            <a:endParaRPr lang="en-US" dirty="0" smtClean="0">
              <a:solidFill>
                <a:schemeClr val="tx2"/>
              </a:solidFill>
            </a:endParaRPr>
          </a:p>
          <a:p>
            <a:pPr lvl="0"/>
            <a:endParaRPr lang="en-US" dirty="0" smtClean="0">
              <a:solidFill>
                <a:schemeClr val="tx2"/>
              </a:solidFill>
            </a:endParaRPr>
          </a:p>
          <a:p>
            <a:endParaRPr lang="en-US" u="sng" dirty="0"/>
          </a:p>
        </p:txBody>
      </p:sp>
      <p:sp>
        <p:nvSpPr>
          <p:cNvPr id="4" name="Slide Number Placeholder 3"/>
          <p:cNvSpPr>
            <a:spLocks noGrp="1"/>
          </p:cNvSpPr>
          <p:nvPr>
            <p:ph type="sldNum" sz="quarter" idx="10"/>
          </p:nvPr>
        </p:nvSpPr>
        <p:spPr/>
        <p:txBody>
          <a:bodyPr/>
          <a:lstStyle/>
          <a:p>
            <a:fld id="{9BF58DBA-502C-423E-BCCC-C7D8E561EF6A}" type="slidenum">
              <a:rPr lang="en-US" smtClean="0"/>
              <a:pPr/>
              <a:t>11</a:t>
            </a:fld>
            <a:endParaRPr lang="en-US"/>
          </a:p>
        </p:txBody>
      </p:sp>
    </p:spTree>
    <p:extLst>
      <p:ext uri="{BB962C8B-B14F-4D97-AF65-F5344CB8AC3E}">
        <p14:creationId xmlns:p14="http://schemas.microsoft.com/office/powerpoint/2010/main" val="38928764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smtClean="0"/>
              <a:t>East Asia and Pacific (EAP)</a:t>
            </a:r>
            <a:r>
              <a:rPr lang="en-US" sz="1200" dirty="0" smtClean="0"/>
              <a:t>: Cambodia, </a:t>
            </a:r>
            <a:r>
              <a:rPr lang="en-US" sz="1200" dirty="0" err="1" smtClean="0"/>
              <a:t>Loas</a:t>
            </a:r>
            <a:r>
              <a:rPr lang="en-US" sz="1200" dirty="0" smtClean="0"/>
              <a:t> PDR, Myanmar, Philippines and Vietnam</a:t>
            </a:r>
          </a:p>
          <a:p>
            <a:r>
              <a:rPr lang="en-US" sz="1200" b="1" dirty="0" smtClean="0"/>
              <a:t>Europe and Central Asia (ECA): </a:t>
            </a:r>
            <a:r>
              <a:rPr lang="en-US" sz="1200" dirty="0" smtClean="0"/>
              <a:t>Bosnia &amp; </a:t>
            </a:r>
            <a:r>
              <a:rPr lang="en-US" sz="1200" dirty="0" err="1" smtClean="0"/>
              <a:t>Herzegovania</a:t>
            </a:r>
            <a:r>
              <a:rPr lang="en-US" sz="1200" dirty="0" smtClean="0"/>
              <a:t>, Georgia, </a:t>
            </a:r>
            <a:r>
              <a:rPr lang="en-US" sz="1200" dirty="0" err="1" smtClean="0"/>
              <a:t>Kyrgz</a:t>
            </a:r>
            <a:r>
              <a:rPr lang="en-US" sz="1200" dirty="0" smtClean="0"/>
              <a:t> Republic, Russian Federation, Tajikistan, Turkey, Ukraine</a:t>
            </a:r>
          </a:p>
          <a:p>
            <a:r>
              <a:rPr lang="en-US" sz="1200" b="1" dirty="0" smtClean="0"/>
              <a:t>Latin</a:t>
            </a:r>
            <a:r>
              <a:rPr lang="en-US" sz="1200" b="1" baseline="0" dirty="0" smtClean="0"/>
              <a:t> America &amp; Caribbean (LAC)</a:t>
            </a:r>
            <a:r>
              <a:rPr lang="en-US" sz="1200" b="0" baseline="0" dirty="0" smtClean="0"/>
              <a:t>: Bolivia, Colombia, Guatemala, Nicaragua</a:t>
            </a:r>
          </a:p>
          <a:p>
            <a:r>
              <a:rPr lang="en-US" sz="1200" b="1" baseline="0" dirty="0" smtClean="0"/>
              <a:t>Middle East and North Africa</a:t>
            </a:r>
            <a:r>
              <a:rPr lang="en-US" sz="1200" b="0" baseline="0" dirty="0" smtClean="0"/>
              <a:t>: Jordan, Morocco</a:t>
            </a:r>
          </a:p>
          <a:p>
            <a:r>
              <a:rPr lang="en-US" sz="1200" b="1" baseline="0" dirty="0" smtClean="0"/>
              <a:t>OECD Countries</a:t>
            </a:r>
            <a:r>
              <a:rPr lang="en-US" sz="1200" b="0" baseline="0" dirty="0" smtClean="0"/>
              <a:t>: Chile, Denmark, Greece, Poland, Spain</a:t>
            </a:r>
          </a:p>
          <a:p>
            <a:r>
              <a:rPr lang="en-US" sz="1200" b="1" baseline="0" dirty="0" smtClean="0"/>
              <a:t>South Asia (SAS)</a:t>
            </a:r>
            <a:r>
              <a:rPr lang="en-US" sz="1200" b="0" baseline="0" dirty="0" smtClean="0"/>
              <a:t>: Bangladesh, Nepal, Sri Lanka</a:t>
            </a:r>
          </a:p>
          <a:p>
            <a:r>
              <a:rPr lang="en-US" sz="1200" b="1" baseline="0" dirty="0" smtClean="0"/>
              <a:t>Sub-Saharan Africa (SSA)</a:t>
            </a:r>
            <a:r>
              <a:rPr lang="en-US" sz="1200" b="0" baseline="0" dirty="0" smtClean="0"/>
              <a:t>: Burkina Faso, Burundi, Cote D’Ivoire, Ethiopia, Ghana, Kenya, Mali, Mozambique, Niger, Rwanda, Sudan, Tanzania, Uganda, Zambia</a:t>
            </a:r>
            <a:endParaRPr lang="en-US" sz="1200" b="1" baseline="0" dirty="0" smtClean="0"/>
          </a:p>
          <a:p>
            <a:endParaRPr lang="en-US" sz="1200" b="1" dirty="0" smtClean="0"/>
          </a:p>
          <a:p>
            <a:endParaRPr lang="en-US" sz="1200" b="1" dirty="0" smtClean="0"/>
          </a:p>
          <a:p>
            <a:endParaRPr lang="en-US" u="none" dirty="0" smtClean="0"/>
          </a:p>
          <a:p>
            <a:endParaRPr lang="en-US" dirty="0"/>
          </a:p>
        </p:txBody>
      </p:sp>
      <p:sp>
        <p:nvSpPr>
          <p:cNvPr id="4" name="Slide Number Placeholder 3"/>
          <p:cNvSpPr>
            <a:spLocks noGrp="1"/>
          </p:cNvSpPr>
          <p:nvPr>
            <p:ph type="sldNum" sz="quarter" idx="10"/>
          </p:nvPr>
        </p:nvSpPr>
        <p:spPr/>
        <p:txBody>
          <a:bodyPr/>
          <a:lstStyle/>
          <a:p>
            <a:fld id="{9BF58DBA-502C-423E-BCCC-C7D8E561EF6A}" type="slidenum">
              <a:rPr lang="en-US" smtClean="0"/>
              <a:pPr/>
              <a:t>12</a:t>
            </a:fld>
            <a:endParaRPr lang="en-US"/>
          </a:p>
        </p:txBody>
      </p:sp>
    </p:spTree>
    <p:extLst>
      <p:ext uri="{BB962C8B-B14F-4D97-AF65-F5344CB8AC3E}">
        <p14:creationId xmlns:p14="http://schemas.microsoft.com/office/powerpoint/2010/main" val="83546737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3.xml"/><Relationship Id="rId1" Type="http://schemas.openxmlformats.org/officeDocument/2006/relationships/themeOverride" Target="../theme/themeOverride4.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3.xml"/><Relationship Id="rId1" Type="http://schemas.openxmlformats.org/officeDocument/2006/relationships/themeOverride" Target="../theme/themeOverride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Light Blue Title Slide">
    <p:spTree>
      <p:nvGrpSpPr>
        <p:cNvPr id="1" name=""/>
        <p:cNvGrpSpPr/>
        <p:nvPr/>
      </p:nvGrpSpPr>
      <p:grpSpPr>
        <a:xfrm>
          <a:off x="0" y="0"/>
          <a:ext cx="0" cy="0"/>
          <a:chOff x="0" y="0"/>
          <a:chExt cx="0" cy="0"/>
        </a:xfrm>
      </p:grpSpPr>
      <p:sp>
        <p:nvSpPr>
          <p:cNvPr id="5" name="Rectangle 5"/>
          <p:cNvSpPr>
            <a:spLocks noChangeArrowheads="1"/>
          </p:cNvSpPr>
          <p:nvPr/>
        </p:nvSpPr>
        <p:spPr bwMode="auto">
          <a:xfrm flipV="1">
            <a:off x="0" y="0"/>
            <a:ext cx="9144000" cy="4479925"/>
          </a:xfrm>
          <a:prstGeom prst="rect">
            <a:avLst/>
          </a:prstGeom>
          <a:solidFill>
            <a:schemeClr val="accent2">
              <a:lumMod val="75000"/>
            </a:schemeClr>
          </a:solidFill>
          <a:ln>
            <a:noFill/>
          </a:ln>
          <a:extLst/>
        </p:spPr>
        <p:txBody>
          <a:bodyPr/>
          <a:lstStyle/>
          <a:p>
            <a:pPr marL="115888" indent="-115888"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6" name="Line 1086"/>
          <p:cNvSpPr>
            <a:spLocks noChangeShapeType="1"/>
          </p:cNvSpPr>
          <p:nvPr/>
        </p:nvSpPr>
        <p:spPr bwMode="auto">
          <a:xfrm>
            <a:off x="484188" y="617538"/>
            <a:ext cx="1587"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7" name="Line 1087"/>
          <p:cNvSpPr>
            <a:spLocks noChangeShapeType="1"/>
          </p:cNvSpPr>
          <p:nvPr/>
        </p:nvSpPr>
        <p:spPr bwMode="auto">
          <a:xfrm>
            <a:off x="484188" y="617538"/>
            <a:ext cx="1587"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8" name="Rectangle 1088"/>
          <p:cNvSpPr>
            <a:spLocks noChangeArrowheads="1"/>
          </p:cNvSpPr>
          <p:nvPr/>
        </p:nvSpPr>
        <p:spPr bwMode="auto">
          <a:xfrm>
            <a:off x="484188" y="617538"/>
            <a:ext cx="1587"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9" name="Rectangle 1089"/>
          <p:cNvSpPr>
            <a:spLocks noChangeArrowheads="1"/>
          </p:cNvSpPr>
          <p:nvPr/>
        </p:nvSpPr>
        <p:spPr bwMode="auto">
          <a:xfrm>
            <a:off x="484188" y="617538"/>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10" name="Freeform 1098"/>
          <p:cNvSpPr>
            <a:spLocks/>
          </p:cNvSpPr>
          <p:nvPr/>
        </p:nvSpPr>
        <p:spPr bwMode="auto">
          <a:xfrm>
            <a:off x="487363" y="617538"/>
            <a:ext cx="3175" cy="1587"/>
          </a:xfrm>
          <a:custGeom>
            <a:avLst/>
            <a:gdLst>
              <a:gd name="T0" fmla="*/ 0 w 2"/>
              <a:gd name="T1" fmla="*/ 0 h 1587"/>
              <a:gd name="T2" fmla="*/ 2 w 2"/>
              <a:gd name="T3" fmla="*/ 0 h 1587"/>
              <a:gd name="T4" fmla="*/ 2 w 2"/>
              <a:gd name="T5" fmla="*/ 0 h 1587"/>
              <a:gd name="T6" fmla="*/ 2 w 2"/>
              <a:gd name="T7" fmla="*/ 0 h 1587"/>
              <a:gd name="T8" fmla="*/ 0 w 2"/>
              <a:gd name="T9" fmla="*/ 0 h 1587"/>
              <a:gd name="T10" fmla="*/ 0 w 2"/>
              <a:gd name="T11" fmla="*/ 0 h 1587"/>
              <a:gd name="T12" fmla="*/ 0 w 2"/>
              <a:gd name="T13" fmla="*/ 0 h 1587"/>
              <a:gd name="T14" fmla="*/ 0 w 2"/>
              <a:gd name="T15" fmla="*/ 0 h 1587"/>
              <a:gd name="T16" fmla="*/ 0 w 2"/>
              <a:gd name="T17" fmla="*/ 0 h 1587"/>
              <a:gd name="T18" fmla="*/ 0 w 2"/>
              <a:gd name="T19" fmla="*/ 0 h 1587"/>
              <a:gd name="T20" fmla="*/ 0 w 2"/>
              <a:gd name="T21" fmla="*/ 0 h 1587"/>
              <a:gd name="T22" fmla="*/ 0 w 2"/>
              <a:gd name="T23" fmla="*/ 0 h 1587"/>
              <a:gd name="T24" fmla="*/ 0 w 2"/>
              <a:gd name="T25" fmla="*/ 0 h 1587"/>
              <a:gd name="T26" fmla="*/ 0 w 2"/>
              <a:gd name="T27" fmla="*/ 0 h 1587"/>
              <a:gd name="T28" fmla="*/ 0 w 2"/>
              <a:gd name="T29" fmla="*/ 0 h 1587"/>
              <a:gd name="T30" fmla="*/ 0 w 2"/>
              <a:gd name="T31" fmla="*/ 0 h 1587"/>
              <a:gd name="T32" fmla="*/ 0 w 2"/>
              <a:gd name="T33" fmla="*/ 0 h 1587"/>
              <a:gd name="T34" fmla="*/ 2 w 2"/>
              <a:gd name="T35" fmla="*/ 0 h 1587"/>
              <a:gd name="T36" fmla="*/ 2 w 2"/>
              <a:gd name="T37" fmla="*/ 0 h 1587"/>
              <a:gd name="T38" fmla="*/ 2 w 2"/>
              <a:gd name="T39" fmla="*/ 0 h 1587"/>
              <a:gd name="T40" fmla="*/ 0 w 2"/>
              <a:gd name="T41" fmla="*/ 0 h 1587"/>
              <a:gd name="T42" fmla="*/ 0 w 2"/>
              <a:gd name="T43" fmla="*/ 0 h 1587"/>
              <a:gd name="T44" fmla="*/ 0 w 2"/>
              <a:gd name="T45" fmla="*/ 0 h 15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587">
                <a:moveTo>
                  <a:pt x="0" y="0"/>
                </a:moveTo>
                <a:lnTo>
                  <a:pt x="2" y="0"/>
                </a:lnTo>
                <a:lnTo>
                  <a:pt x="0"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1" name="Freeform 1115"/>
          <p:cNvSpPr>
            <a:spLocks/>
          </p:cNvSpPr>
          <p:nvPr/>
        </p:nvSpPr>
        <p:spPr bwMode="auto">
          <a:xfrm>
            <a:off x="458788" y="473075"/>
            <a:ext cx="3175" cy="3175"/>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2 w 2"/>
              <a:gd name="T13" fmla="*/ 2 h 2"/>
              <a:gd name="T14" fmla="*/ 2 w 2"/>
              <a:gd name="T15" fmla="*/ 2 h 2"/>
              <a:gd name="T16" fmla="*/ 2 w 2"/>
              <a:gd name="T17" fmla="*/ 0 h 2"/>
              <a:gd name="T18" fmla="*/ 0 w 2"/>
              <a:gd name="T19" fmla="*/ 2 h 2"/>
              <a:gd name="T20" fmla="*/ 0 w 2"/>
              <a:gd name="T21" fmla="*/ 2 h 2"/>
              <a:gd name="T22" fmla="*/ 0 w 2"/>
              <a:gd name="T23" fmla="*/ 2 h 2"/>
              <a:gd name="T24" fmla="*/ 0 w 2"/>
              <a:gd name="T25" fmla="*/ 2 h 2"/>
              <a:gd name="T26" fmla="*/ 0 w 2"/>
              <a:gd name="T27" fmla="*/ 2 h 2"/>
              <a:gd name="T28" fmla="*/ 2 w 2"/>
              <a:gd name="T29" fmla="*/ 2 h 2"/>
              <a:gd name="T30" fmla="*/ 2 w 2"/>
              <a:gd name="T31" fmla="*/ 2 h 2"/>
              <a:gd name="T32" fmla="*/ 2 w 2"/>
              <a:gd name="T33" fmla="*/ 2 h 2"/>
              <a:gd name="T34" fmla="*/ 2 w 2"/>
              <a:gd name="T35" fmla="*/ 2 h 2"/>
              <a:gd name="T36" fmla="*/ 2 w 2"/>
              <a:gd name="T37" fmla="*/ 2 h 2"/>
              <a:gd name="T38" fmla="*/ 2 w 2"/>
              <a:gd name="T39" fmla="*/ 2 h 2"/>
              <a:gd name="T40" fmla="*/ 0 w 2"/>
              <a:gd name="T41" fmla="*/ 2 h 2"/>
              <a:gd name="T42" fmla="*/ 0 w 2"/>
              <a:gd name="T43" fmla="*/ 2 h 2"/>
              <a:gd name="T44" fmla="*/ 0 w 2"/>
              <a:gd name="T45" fmla="*/ 2 h 2"/>
              <a:gd name="T46" fmla="*/ 0 w 2"/>
              <a:gd name="T47" fmla="*/ 2 h 2"/>
              <a:gd name="T48" fmla="*/ 0 w 2"/>
              <a:gd name="T49" fmla="*/ 2 h 2"/>
              <a:gd name="T50" fmla="*/ 0 w 2"/>
              <a:gd name="T51" fmla="*/ 2 h 2"/>
              <a:gd name="T52" fmla="*/ 0 w 2"/>
              <a:gd name="T53" fmla="*/ 2 h 2"/>
              <a:gd name="T54" fmla="*/ 2 w 2"/>
              <a:gd name="T55" fmla="*/ 2 h 2"/>
              <a:gd name="T56" fmla="*/ 0 w 2"/>
              <a:gd name="T57" fmla="*/ 2 h 2"/>
              <a:gd name="T58" fmla="*/ 2 w 2"/>
              <a:gd name="T59" fmla="*/ 2 h 2"/>
              <a:gd name="T60" fmla="*/ 2 w 2"/>
              <a:gd name="T61" fmla="*/ 2 h 2"/>
              <a:gd name="T62" fmla="*/ 2 w 2"/>
              <a:gd name="T63" fmla="*/ 2 h 2"/>
              <a:gd name="T64" fmla="*/ 0 w 2"/>
              <a:gd name="T65" fmla="*/ 2 h 2"/>
              <a:gd name="T66" fmla="*/ 0 w 2"/>
              <a:gd name="T67" fmla="*/ 2 h 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 h="2">
                <a:moveTo>
                  <a:pt x="0" y="2"/>
                </a:moveTo>
                <a:lnTo>
                  <a:pt x="0" y="2"/>
                </a:lnTo>
                <a:lnTo>
                  <a:pt x="2" y="2"/>
                </a:lnTo>
                <a:lnTo>
                  <a:pt x="2" y="0"/>
                </a:lnTo>
                <a:lnTo>
                  <a:pt x="0" y="2"/>
                </a:lnTo>
                <a:lnTo>
                  <a:pt x="2" y="2"/>
                </a:lnTo>
                <a:lnTo>
                  <a:pt x="0" y="2"/>
                </a:lnTo>
                <a:lnTo>
                  <a:pt x="2" y="2"/>
                </a:lnTo>
                <a:lnTo>
                  <a:pt x="0" y="2"/>
                </a:lnTo>
                <a:lnTo>
                  <a:pt x="2" y="2"/>
                </a:lnTo>
                <a:lnTo>
                  <a:pt x="0" y="2"/>
                </a:lnTo>
                <a:lnTo>
                  <a:pt x="2"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2" name="Freeform 1120"/>
          <p:cNvSpPr>
            <a:spLocks/>
          </p:cNvSpPr>
          <p:nvPr/>
        </p:nvSpPr>
        <p:spPr bwMode="auto">
          <a:xfrm>
            <a:off x="458788" y="463550"/>
            <a:ext cx="3175" cy="3175"/>
          </a:xfrm>
          <a:custGeom>
            <a:avLst/>
            <a:gdLst>
              <a:gd name="T0" fmla="*/ 0 w 2"/>
              <a:gd name="T1" fmla="*/ 0 h 2"/>
              <a:gd name="T2" fmla="*/ 0 w 2"/>
              <a:gd name="T3" fmla="*/ 2 h 2"/>
              <a:gd name="T4" fmla="*/ 0 w 2"/>
              <a:gd name="T5" fmla="*/ 2 h 2"/>
              <a:gd name="T6" fmla="*/ 0 w 2"/>
              <a:gd name="T7" fmla="*/ 2 h 2"/>
              <a:gd name="T8" fmla="*/ 2 w 2"/>
              <a:gd name="T9" fmla="*/ 2 h 2"/>
              <a:gd name="T10" fmla="*/ 2 w 2"/>
              <a:gd name="T11" fmla="*/ 0 h 2"/>
              <a:gd name="T12" fmla="*/ 2 w 2"/>
              <a:gd name="T13" fmla="*/ 0 h 2"/>
              <a:gd name="T14" fmla="*/ 2 w 2"/>
              <a:gd name="T15" fmla="*/ 0 h 2"/>
              <a:gd name="T16" fmla="*/ 0 w 2"/>
              <a:gd name="T17" fmla="*/ 0 h 2"/>
              <a:gd name="T18" fmla="*/ 0 w 2"/>
              <a:gd name="T19" fmla="*/ 2 h 2"/>
              <a:gd name="T20" fmla="*/ 0 w 2"/>
              <a:gd name="T21" fmla="*/ 2 h 2"/>
              <a:gd name="T22" fmla="*/ 2 w 2"/>
              <a:gd name="T23" fmla="*/ 0 h 2"/>
              <a:gd name="T24" fmla="*/ 2 w 2"/>
              <a:gd name="T25" fmla="*/ 0 h 2"/>
              <a:gd name="T26" fmla="*/ 2 w 2"/>
              <a:gd name="T27" fmla="*/ 0 h 2"/>
              <a:gd name="T28" fmla="*/ 2 w 2"/>
              <a:gd name="T29" fmla="*/ 2 h 2"/>
              <a:gd name="T30" fmla="*/ 0 w 2"/>
              <a:gd name="T31" fmla="*/ 2 h 2"/>
              <a:gd name="T32" fmla="*/ 0 w 2"/>
              <a:gd name="T33" fmla="*/ 2 h 2"/>
              <a:gd name="T34" fmla="*/ 0 w 2"/>
              <a:gd name="T35" fmla="*/ 2 h 2"/>
              <a:gd name="T36" fmla="*/ 0 w 2"/>
              <a:gd name="T37" fmla="*/ 2 h 2"/>
              <a:gd name="T38" fmla="*/ 0 w 2"/>
              <a:gd name="T39" fmla="*/ 2 h 2"/>
              <a:gd name="T40" fmla="*/ 0 w 2"/>
              <a:gd name="T41" fmla="*/ 2 h 2"/>
              <a:gd name="T42" fmla="*/ 0 w 2"/>
              <a:gd name="T43" fmla="*/ 2 h 2"/>
              <a:gd name="T44" fmla="*/ 0 w 2"/>
              <a:gd name="T45" fmla="*/ 2 h 2"/>
              <a:gd name="T46" fmla="*/ 2 w 2"/>
              <a:gd name="T47" fmla="*/ 2 h 2"/>
              <a:gd name="T48" fmla="*/ 0 w 2"/>
              <a:gd name="T49" fmla="*/ 2 h 2"/>
              <a:gd name="T50" fmla="*/ 0 w 2"/>
              <a:gd name="T51" fmla="*/ 2 h 2"/>
              <a:gd name="T52" fmla="*/ 2 w 2"/>
              <a:gd name="T53" fmla="*/ 2 h 2"/>
              <a:gd name="T54" fmla="*/ 2 w 2"/>
              <a:gd name="T55" fmla="*/ 2 h 2"/>
              <a:gd name="T56" fmla="*/ 2 w 2"/>
              <a:gd name="T57" fmla="*/ 0 h 2"/>
              <a:gd name="T58" fmla="*/ 0 w 2"/>
              <a:gd name="T59" fmla="*/ 0 h 2"/>
              <a:gd name="T60" fmla="*/ 0 w 2"/>
              <a:gd name="T61" fmla="*/ 0 h 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 h="2">
                <a:moveTo>
                  <a:pt x="0" y="0"/>
                </a:moveTo>
                <a:lnTo>
                  <a:pt x="0" y="2"/>
                </a:lnTo>
                <a:lnTo>
                  <a:pt x="2" y="2"/>
                </a:lnTo>
                <a:lnTo>
                  <a:pt x="2" y="0"/>
                </a:lnTo>
                <a:lnTo>
                  <a:pt x="0" y="0"/>
                </a:lnTo>
                <a:lnTo>
                  <a:pt x="0" y="2"/>
                </a:lnTo>
                <a:lnTo>
                  <a:pt x="2" y="0"/>
                </a:lnTo>
                <a:lnTo>
                  <a:pt x="2" y="2"/>
                </a:lnTo>
                <a:lnTo>
                  <a:pt x="0" y="2"/>
                </a:lnTo>
                <a:lnTo>
                  <a:pt x="2" y="2"/>
                </a:lnTo>
                <a:lnTo>
                  <a:pt x="0" y="2"/>
                </a:lnTo>
                <a:lnTo>
                  <a:pt x="2" y="2"/>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3" name="Freeform 1134"/>
          <p:cNvSpPr>
            <a:spLocks/>
          </p:cNvSpPr>
          <p:nvPr/>
        </p:nvSpPr>
        <p:spPr bwMode="auto">
          <a:xfrm>
            <a:off x="703263" y="514350"/>
            <a:ext cx="3175" cy="6350"/>
          </a:xfrm>
          <a:custGeom>
            <a:avLst/>
            <a:gdLst>
              <a:gd name="T0" fmla="*/ 2 w 2"/>
              <a:gd name="T1" fmla="*/ 4 h 4"/>
              <a:gd name="T2" fmla="*/ 2 w 2"/>
              <a:gd name="T3" fmla="*/ 4 h 4"/>
              <a:gd name="T4" fmla="*/ 2 w 2"/>
              <a:gd name="T5" fmla="*/ 4 h 4"/>
              <a:gd name="T6" fmla="*/ 2 w 2"/>
              <a:gd name="T7" fmla="*/ 2 h 4"/>
              <a:gd name="T8" fmla="*/ 2 w 2"/>
              <a:gd name="T9" fmla="*/ 0 h 4"/>
              <a:gd name="T10" fmla="*/ 2 w 2"/>
              <a:gd name="T11" fmla="*/ 0 h 4"/>
              <a:gd name="T12" fmla="*/ 2 w 2"/>
              <a:gd name="T13" fmla="*/ 0 h 4"/>
              <a:gd name="T14" fmla="*/ 0 w 2"/>
              <a:gd name="T15" fmla="*/ 2 h 4"/>
              <a:gd name="T16" fmla="*/ 2 w 2"/>
              <a:gd name="T17" fmla="*/ 4 h 4"/>
              <a:gd name="T18" fmla="*/ 2 w 2"/>
              <a:gd name="T19" fmla="*/ 2 h 4"/>
              <a:gd name="T20" fmla="*/ 2 w 2"/>
              <a:gd name="T21" fmla="*/ 2 h 4"/>
              <a:gd name="T22" fmla="*/ 2 w 2"/>
              <a:gd name="T23" fmla="*/ 0 h 4"/>
              <a:gd name="T24" fmla="*/ 2 w 2"/>
              <a:gd name="T25" fmla="*/ 2 h 4"/>
              <a:gd name="T26" fmla="*/ 2 w 2"/>
              <a:gd name="T27" fmla="*/ 2 h 4"/>
              <a:gd name="T28" fmla="*/ 2 w 2"/>
              <a:gd name="T29" fmla="*/ 2 h 4"/>
              <a:gd name="T30" fmla="*/ 2 w 2"/>
              <a:gd name="T31" fmla="*/ 2 h 4"/>
              <a:gd name="T32" fmla="*/ 2 w 2"/>
              <a:gd name="T33" fmla="*/ 2 h 4"/>
              <a:gd name="T34" fmla="*/ 2 w 2"/>
              <a:gd name="T35" fmla="*/ 2 h 4"/>
              <a:gd name="T36" fmla="*/ 2 w 2"/>
              <a:gd name="T37" fmla="*/ 2 h 4"/>
              <a:gd name="T38" fmla="*/ 2 w 2"/>
              <a:gd name="T39" fmla="*/ 2 h 4"/>
              <a:gd name="T40" fmla="*/ 2 w 2"/>
              <a:gd name="T41" fmla="*/ 2 h 4"/>
              <a:gd name="T42" fmla="*/ 2 w 2"/>
              <a:gd name="T43" fmla="*/ 2 h 4"/>
              <a:gd name="T44" fmla="*/ 2 w 2"/>
              <a:gd name="T45" fmla="*/ 2 h 4"/>
              <a:gd name="T46" fmla="*/ 2 w 2"/>
              <a:gd name="T47" fmla="*/ 2 h 4"/>
              <a:gd name="T48" fmla="*/ 2 w 2"/>
              <a:gd name="T49" fmla="*/ 2 h 4"/>
              <a:gd name="T50" fmla="*/ 2 w 2"/>
              <a:gd name="T51" fmla="*/ 2 h 4"/>
              <a:gd name="T52" fmla="*/ 0 w 2"/>
              <a:gd name="T53" fmla="*/ 2 h 4"/>
              <a:gd name="T54" fmla="*/ 2 w 2"/>
              <a:gd name="T55" fmla="*/ 4 h 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 h="4">
                <a:moveTo>
                  <a:pt x="2" y="4"/>
                </a:moveTo>
                <a:lnTo>
                  <a:pt x="2" y="4"/>
                </a:lnTo>
                <a:lnTo>
                  <a:pt x="2" y="2"/>
                </a:lnTo>
                <a:lnTo>
                  <a:pt x="2" y="0"/>
                </a:lnTo>
                <a:lnTo>
                  <a:pt x="0" y="2"/>
                </a:lnTo>
                <a:lnTo>
                  <a:pt x="2" y="4"/>
                </a:lnTo>
                <a:lnTo>
                  <a:pt x="2" y="2"/>
                </a:lnTo>
                <a:lnTo>
                  <a:pt x="2" y="0"/>
                </a:lnTo>
                <a:lnTo>
                  <a:pt x="2" y="2"/>
                </a:lnTo>
                <a:lnTo>
                  <a:pt x="0" y="2"/>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4" name="Freeform 1141"/>
          <p:cNvSpPr>
            <a:spLocks/>
          </p:cNvSpPr>
          <p:nvPr/>
        </p:nvSpPr>
        <p:spPr bwMode="auto">
          <a:xfrm>
            <a:off x="706438" y="479425"/>
            <a:ext cx="1587" cy="6350"/>
          </a:xfrm>
          <a:custGeom>
            <a:avLst/>
            <a:gdLst>
              <a:gd name="T0" fmla="*/ 0 w 1587"/>
              <a:gd name="T1" fmla="*/ 4 h 4"/>
              <a:gd name="T2" fmla="*/ 0 w 1587"/>
              <a:gd name="T3" fmla="*/ 2 h 4"/>
              <a:gd name="T4" fmla="*/ 0 w 1587"/>
              <a:gd name="T5" fmla="*/ 0 h 4"/>
              <a:gd name="T6" fmla="*/ 0 w 1587"/>
              <a:gd name="T7" fmla="*/ 0 h 4"/>
              <a:gd name="T8" fmla="*/ 0 w 1587"/>
              <a:gd name="T9" fmla="*/ 2 h 4"/>
              <a:gd name="T10" fmla="*/ 0 w 1587"/>
              <a:gd name="T11" fmla="*/ 2 h 4"/>
              <a:gd name="T12" fmla="*/ 0 w 1587"/>
              <a:gd name="T13" fmla="*/ 4 h 4"/>
              <a:gd name="T14" fmla="*/ 0 w 1587"/>
              <a:gd name="T15" fmla="*/ 2 h 4"/>
              <a:gd name="T16" fmla="*/ 0 w 1587"/>
              <a:gd name="T17" fmla="*/ 2 h 4"/>
              <a:gd name="T18" fmla="*/ 0 w 1587"/>
              <a:gd name="T19" fmla="*/ 2 h 4"/>
              <a:gd name="T20" fmla="*/ 0 w 1587"/>
              <a:gd name="T21" fmla="*/ 2 h 4"/>
              <a:gd name="T22" fmla="*/ 0 w 1587"/>
              <a:gd name="T23" fmla="*/ 2 h 4"/>
              <a:gd name="T24" fmla="*/ 0 w 1587"/>
              <a:gd name="T25" fmla="*/ 2 h 4"/>
              <a:gd name="T26" fmla="*/ 0 w 1587"/>
              <a:gd name="T27" fmla="*/ 2 h 4"/>
              <a:gd name="T28" fmla="*/ 0 w 1587"/>
              <a:gd name="T29" fmla="*/ 4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87" h="4">
                <a:moveTo>
                  <a:pt x="0" y="4"/>
                </a:moveTo>
                <a:lnTo>
                  <a:pt x="0" y="2"/>
                </a:lnTo>
                <a:lnTo>
                  <a:pt x="0" y="0"/>
                </a:lnTo>
                <a:lnTo>
                  <a:pt x="0" y="2"/>
                </a:lnTo>
                <a:lnTo>
                  <a:pt x="0" y="4"/>
                </a:lnTo>
                <a:lnTo>
                  <a:pt x="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5" name="Freeform 1148"/>
          <p:cNvSpPr>
            <a:spLocks/>
          </p:cNvSpPr>
          <p:nvPr/>
        </p:nvSpPr>
        <p:spPr bwMode="auto">
          <a:xfrm>
            <a:off x="693738" y="460375"/>
            <a:ext cx="3175" cy="3175"/>
          </a:xfrm>
          <a:custGeom>
            <a:avLst/>
            <a:gdLst>
              <a:gd name="T0" fmla="*/ 2 w 2"/>
              <a:gd name="T1" fmla="*/ 2 h 2"/>
              <a:gd name="T2" fmla="*/ 2 w 2"/>
              <a:gd name="T3" fmla="*/ 0 h 2"/>
              <a:gd name="T4" fmla="*/ 2 w 2"/>
              <a:gd name="T5" fmla="*/ 0 h 2"/>
              <a:gd name="T6" fmla="*/ 2 w 2"/>
              <a:gd name="T7" fmla="*/ 0 h 2"/>
              <a:gd name="T8" fmla="*/ 2 w 2"/>
              <a:gd name="T9" fmla="*/ 0 h 2"/>
              <a:gd name="T10" fmla="*/ 0 w 2"/>
              <a:gd name="T11" fmla="*/ 0 h 2"/>
              <a:gd name="T12" fmla="*/ 0 w 2"/>
              <a:gd name="T13" fmla="*/ 0 h 2"/>
              <a:gd name="T14" fmla="*/ 0 w 2"/>
              <a:gd name="T15" fmla="*/ 2 h 2"/>
              <a:gd name="T16" fmla="*/ 0 w 2"/>
              <a:gd name="T17" fmla="*/ 2 h 2"/>
              <a:gd name="T18" fmla="*/ 0 w 2"/>
              <a:gd name="T19" fmla="*/ 2 h 2"/>
              <a:gd name="T20" fmla="*/ 2 w 2"/>
              <a:gd name="T21" fmla="*/ 2 h 2"/>
              <a:gd name="T22" fmla="*/ 2 w 2"/>
              <a:gd name="T23" fmla="*/ 2 h 2"/>
              <a:gd name="T24" fmla="*/ 2 w 2"/>
              <a:gd name="T25" fmla="*/ 0 h 2"/>
              <a:gd name="T26" fmla="*/ 2 w 2"/>
              <a:gd name="T27" fmla="*/ 0 h 2"/>
              <a:gd name="T28" fmla="*/ 2 w 2"/>
              <a:gd name="T29" fmla="*/ 0 h 2"/>
              <a:gd name="T30" fmla="*/ 0 w 2"/>
              <a:gd name="T31" fmla="*/ 2 h 2"/>
              <a:gd name="T32" fmla="*/ 2 w 2"/>
              <a:gd name="T33" fmla="*/ 2 h 2"/>
              <a:gd name="T34" fmla="*/ 2 w 2"/>
              <a:gd name="T35" fmla="*/ 0 h 2"/>
              <a:gd name="T36" fmla="*/ 0 w 2"/>
              <a:gd name="T37" fmla="*/ 2 h 2"/>
              <a:gd name="T38" fmla="*/ 2 w 2"/>
              <a:gd name="T39" fmla="*/ 2 h 2"/>
              <a:gd name="T40" fmla="*/ 0 w 2"/>
              <a:gd name="T41" fmla="*/ 2 h 2"/>
              <a:gd name="T42" fmla="*/ 0 w 2"/>
              <a:gd name="T43" fmla="*/ 2 h 2"/>
              <a:gd name="T44" fmla="*/ 0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2 w 2"/>
              <a:gd name="T59" fmla="*/ 2 h 2"/>
              <a:gd name="T60" fmla="*/ 2 w 2"/>
              <a:gd name="T61" fmla="*/ 2 h 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 h="2">
                <a:moveTo>
                  <a:pt x="2" y="2"/>
                </a:moveTo>
                <a:lnTo>
                  <a:pt x="2" y="0"/>
                </a:lnTo>
                <a:lnTo>
                  <a:pt x="0" y="0"/>
                </a:lnTo>
                <a:lnTo>
                  <a:pt x="0" y="2"/>
                </a:lnTo>
                <a:lnTo>
                  <a:pt x="2" y="2"/>
                </a:lnTo>
                <a:lnTo>
                  <a:pt x="2" y="0"/>
                </a:lnTo>
                <a:lnTo>
                  <a:pt x="0" y="2"/>
                </a:lnTo>
                <a:lnTo>
                  <a:pt x="2" y="2"/>
                </a:lnTo>
                <a:lnTo>
                  <a:pt x="2" y="0"/>
                </a:lnTo>
                <a:lnTo>
                  <a:pt x="0" y="2"/>
                </a:lnTo>
                <a:lnTo>
                  <a:pt x="2"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6" name="Freeform 1150"/>
          <p:cNvSpPr>
            <a:spLocks/>
          </p:cNvSpPr>
          <p:nvPr/>
        </p:nvSpPr>
        <p:spPr bwMode="auto">
          <a:xfrm>
            <a:off x="684213" y="447675"/>
            <a:ext cx="1587" cy="3175"/>
          </a:xfrm>
          <a:custGeom>
            <a:avLst/>
            <a:gdLst>
              <a:gd name="T0" fmla="*/ 0 w 1587"/>
              <a:gd name="T1" fmla="*/ 2 h 2"/>
              <a:gd name="T2" fmla="*/ 0 w 1587"/>
              <a:gd name="T3" fmla="*/ 0 h 2"/>
              <a:gd name="T4" fmla="*/ 0 w 1587"/>
              <a:gd name="T5" fmla="*/ 2 h 2"/>
              <a:gd name="T6" fmla="*/ 0 60000 65536"/>
              <a:gd name="T7" fmla="*/ 0 60000 65536"/>
              <a:gd name="T8" fmla="*/ 0 60000 65536"/>
            </a:gdLst>
            <a:ahLst/>
            <a:cxnLst>
              <a:cxn ang="T6">
                <a:pos x="T0" y="T1"/>
              </a:cxn>
              <a:cxn ang="T7">
                <a:pos x="T2" y="T3"/>
              </a:cxn>
              <a:cxn ang="T8">
                <a:pos x="T4" y="T5"/>
              </a:cxn>
            </a:cxnLst>
            <a:rect l="0" t="0" r="r" b="b"/>
            <a:pathLst>
              <a:path w="1587" h="2">
                <a:moveTo>
                  <a:pt x="0" y="2"/>
                </a:move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7" name="Freeform 1152"/>
          <p:cNvSpPr>
            <a:spLocks/>
          </p:cNvSpPr>
          <p:nvPr/>
        </p:nvSpPr>
        <p:spPr bwMode="auto">
          <a:xfrm>
            <a:off x="684213" y="447675"/>
            <a:ext cx="3175" cy="3175"/>
          </a:xfrm>
          <a:custGeom>
            <a:avLst/>
            <a:gdLst>
              <a:gd name="T0" fmla="*/ 2 w 2"/>
              <a:gd name="T1" fmla="*/ 0 h 2"/>
              <a:gd name="T2" fmla="*/ 0 w 2"/>
              <a:gd name="T3" fmla="*/ 0 h 2"/>
              <a:gd name="T4" fmla="*/ 0 w 2"/>
              <a:gd name="T5" fmla="*/ 0 h 2"/>
              <a:gd name="T6" fmla="*/ 0 w 2"/>
              <a:gd name="T7" fmla="*/ 0 h 2"/>
              <a:gd name="T8" fmla="*/ 0 w 2"/>
              <a:gd name="T9" fmla="*/ 2 h 2"/>
              <a:gd name="T10" fmla="*/ 2 w 2"/>
              <a:gd name="T11" fmla="*/ 2 h 2"/>
              <a:gd name="T12" fmla="*/ 2 w 2"/>
              <a:gd name="T13" fmla="*/ 0 h 2"/>
              <a:gd name="T14" fmla="*/ 0 w 2"/>
              <a:gd name="T15" fmla="*/ 0 h 2"/>
              <a:gd name="T16" fmla="*/ 0 w 2"/>
              <a:gd name="T17" fmla="*/ 0 h 2"/>
              <a:gd name="T18" fmla="*/ 0 w 2"/>
              <a:gd name="T19" fmla="*/ 0 h 2"/>
              <a:gd name="T20" fmla="*/ 0 w 2"/>
              <a:gd name="T21" fmla="*/ 2 h 2"/>
              <a:gd name="T22" fmla="*/ 2 w 2"/>
              <a:gd name="T23" fmla="*/ 2 h 2"/>
              <a:gd name="T24" fmla="*/ 2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2" y="0"/>
                </a:moveTo>
                <a:lnTo>
                  <a:pt x="0" y="0"/>
                </a:lnTo>
                <a:lnTo>
                  <a:pt x="0" y="2"/>
                </a:lnTo>
                <a:lnTo>
                  <a:pt x="2" y="2"/>
                </a:lnTo>
                <a:lnTo>
                  <a:pt x="2" y="0"/>
                </a:lnTo>
                <a:lnTo>
                  <a:pt x="0" y="0"/>
                </a:ln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8" name="Freeform 1154"/>
          <p:cNvSpPr>
            <a:spLocks/>
          </p:cNvSpPr>
          <p:nvPr/>
        </p:nvSpPr>
        <p:spPr bwMode="auto">
          <a:xfrm>
            <a:off x="665163" y="434975"/>
            <a:ext cx="3175" cy="1588"/>
          </a:xfrm>
          <a:custGeom>
            <a:avLst/>
            <a:gdLst>
              <a:gd name="T0" fmla="*/ 2 w 2"/>
              <a:gd name="T1" fmla="*/ 0 h 1588"/>
              <a:gd name="T2" fmla="*/ 0 w 2"/>
              <a:gd name="T3" fmla="*/ 0 h 1588"/>
              <a:gd name="T4" fmla="*/ 2 w 2"/>
              <a:gd name="T5" fmla="*/ 0 h 1588"/>
              <a:gd name="T6" fmla="*/ 0 60000 65536"/>
              <a:gd name="T7" fmla="*/ 0 60000 65536"/>
              <a:gd name="T8" fmla="*/ 0 60000 65536"/>
            </a:gdLst>
            <a:ahLst/>
            <a:cxnLst>
              <a:cxn ang="T6">
                <a:pos x="T0" y="T1"/>
              </a:cxn>
              <a:cxn ang="T7">
                <a:pos x="T2" y="T3"/>
              </a:cxn>
              <a:cxn ang="T8">
                <a:pos x="T4" y="T5"/>
              </a:cxn>
            </a:cxnLst>
            <a:rect l="0" t="0" r="r" b="b"/>
            <a:pathLst>
              <a:path w="2" h="1588">
                <a:moveTo>
                  <a:pt x="2" y="0"/>
                </a:move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9" name="Freeform 1156"/>
          <p:cNvSpPr>
            <a:spLocks/>
          </p:cNvSpPr>
          <p:nvPr/>
        </p:nvSpPr>
        <p:spPr bwMode="auto">
          <a:xfrm>
            <a:off x="665163" y="431800"/>
            <a:ext cx="3175" cy="3175"/>
          </a:xfrm>
          <a:custGeom>
            <a:avLst/>
            <a:gdLst>
              <a:gd name="T0" fmla="*/ 2 w 2"/>
              <a:gd name="T1" fmla="*/ 2 h 2"/>
              <a:gd name="T2" fmla="*/ 0 w 2"/>
              <a:gd name="T3" fmla="*/ 0 h 2"/>
              <a:gd name="T4" fmla="*/ 0 w 2"/>
              <a:gd name="T5" fmla="*/ 0 h 2"/>
              <a:gd name="T6" fmla="*/ 0 w 2"/>
              <a:gd name="T7" fmla="*/ 2 h 2"/>
              <a:gd name="T8" fmla="*/ 2 w 2"/>
              <a:gd name="T9" fmla="*/ 2 h 2"/>
              <a:gd name="T10" fmla="*/ 2 w 2"/>
              <a:gd name="T11" fmla="*/ 2 h 2"/>
              <a:gd name="T12" fmla="*/ 2 w 2"/>
              <a:gd name="T13" fmla="*/ 2 h 2"/>
              <a:gd name="T14" fmla="*/ 0 w 2"/>
              <a:gd name="T15" fmla="*/ 0 h 2"/>
              <a:gd name="T16" fmla="*/ 0 w 2"/>
              <a:gd name="T17" fmla="*/ 0 h 2"/>
              <a:gd name="T18" fmla="*/ 0 w 2"/>
              <a:gd name="T19" fmla="*/ 2 h 2"/>
              <a:gd name="T20" fmla="*/ 2 w 2"/>
              <a:gd name="T21" fmla="*/ 2 h 2"/>
              <a:gd name="T22" fmla="*/ 2 w 2"/>
              <a:gd name="T23" fmla="*/ 2 h 2"/>
              <a:gd name="T24" fmla="*/ 2 w 2"/>
              <a:gd name="T25" fmla="*/ 2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2" y="2"/>
                </a:moveTo>
                <a:lnTo>
                  <a:pt x="0" y="0"/>
                </a:lnTo>
                <a:lnTo>
                  <a:pt x="0" y="2"/>
                </a:lnTo>
                <a:lnTo>
                  <a:pt x="2" y="2"/>
                </a:lnTo>
                <a:lnTo>
                  <a:pt x="0" y="0"/>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0" name="Freeform 1163"/>
          <p:cNvSpPr>
            <a:spLocks/>
          </p:cNvSpPr>
          <p:nvPr/>
        </p:nvSpPr>
        <p:spPr bwMode="auto">
          <a:xfrm>
            <a:off x="611188" y="415925"/>
            <a:ext cx="6350" cy="3175"/>
          </a:xfrm>
          <a:custGeom>
            <a:avLst/>
            <a:gdLst>
              <a:gd name="T0" fmla="*/ 2 w 4"/>
              <a:gd name="T1" fmla="*/ 2 h 2"/>
              <a:gd name="T2" fmla="*/ 2 w 4"/>
              <a:gd name="T3" fmla="*/ 2 h 2"/>
              <a:gd name="T4" fmla="*/ 4 w 4"/>
              <a:gd name="T5" fmla="*/ 2 h 2"/>
              <a:gd name="T6" fmla="*/ 4 w 4"/>
              <a:gd name="T7" fmla="*/ 0 h 2"/>
              <a:gd name="T8" fmla="*/ 4 w 4"/>
              <a:gd name="T9" fmla="*/ 0 h 2"/>
              <a:gd name="T10" fmla="*/ 2 w 4"/>
              <a:gd name="T11" fmla="*/ 0 h 2"/>
              <a:gd name="T12" fmla="*/ 2 w 4"/>
              <a:gd name="T13" fmla="*/ 0 h 2"/>
              <a:gd name="T14" fmla="*/ 0 w 4"/>
              <a:gd name="T15" fmla="*/ 2 h 2"/>
              <a:gd name="T16" fmla="*/ 2 w 4"/>
              <a:gd name="T17" fmla="*/ 2 h 2"/>
              <a:gd name="T18" fmla="*/ 2 w 4"/>
              <a:gd name="T19" fmla="*/ 0 h 2"/>
              <a:gd name="T20" fmla="*/ 4 w 4"/>
              <a:gd name="T21" fmla="*/ 2 h 2"/>
              <a:gd name="T22" fmla="*/ 4 w 4"/>
              <a:gd name="T23" fmla="*/ 0 h 2"/>
              <a:gd name="T24" fmla="*/ 4 w 4"/>
              <a:gd name="T25" fmla="*/ 0 h 2"/>
              <a:gd name="T26" fmla="*/ 2 w 4"/>
              <a:gd name="T27" fmla="*/ 0 h 2"/>
              <a:gd name="T28" fmla="*/ 2 w 4"/>
              <a:gd name="T29" fmla="*/ 0 h 2"/>
              <a:gd name="T30" fmla="*/ 0 w 4"/>
              <a:gd name="T31" fmla="*/ 0 h 2"/>
              <a:gd name="T32" fmla="*/ 2 w 4"/>
              <a:gd name="T33" fmla="*/ 2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 h="2">
                <a:moveTo>
                  <a:pt x="2" y="2"/>
                </a:moveTo>
                <a:lnTo>
                  <a:pt x="2" y="2"/>
                </a:lnTo>
                <a:lnTo>
                  <a:pt x="4" y="2"/>
                </a:lnTo>
                <a:lnTo>
                  <a:pt x="4" y="0"/>
                </a:lnTo>
                <a:lnTo>
                  <a:pt x="2" y="0"/>
                </a:lnTo>
                <a:lnTo>
                  <a:pt x="0" y="2"/>
                </a:lnTo>
                <a:lnTo>
                  <a:pt x="2" y="2"/>
                </a:lnTo>
                <a:lnTo>
                  <a:pt x="2" y="0"/>
                </a:lnTo>
                <a:lnTo>
                  <a:pt x="4" y="2"/>
                </a:lnTo>
                <a:lnTo>
                  <a:pt x="4" y="0"/>
                </a:lnTo>
                <a:lnTo>
                  <a:pt x="2" y="0"/>
                </a:lnTo>
                <a:lnTo>
                  <a:pt x="0"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1" name="Freeform 1172"/>
          <p:cNvSpPr>
            <a:spLocks/>
          </p:cNvSpPr>
          <p:nvPr/>
        </p:nvSpPr>
        <p:spPr bwMode="auto">
          <a:xfrm>
            <a:off x="582613" y="476250"/>
            <a:ext cx="3175" cy="3175"/>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0 h 2"/>
              <a:gd name="T12" fmla="*/ 0 w 2"/>
              <a:gd name="T13" fmla="*/ 2 h 2"/>
              <a:gd name="T14" fmla="*/ 0 w 2"/>
              <a:gd name="T15" fmla="*/ 2 h 2"/>
              <a:gd name="T16" fmla="*/ 0 w 2"/>
              <a:gd name="T17" fmla="*/ 2 h 2"/>
              <a:gd name="T18" fmla="*/ 0 w 2"/>
              <a:gd name="T19" fmla="*/ 2 h 2"/>
              <a:gd name="T20" fmla="*/ 0 w 2"/>
              <a:gd name="T21" fmla="*/ 2 h 2"/>
              <a:gd name="T22" fmla="*/ 0 w 2"/>
              <a:gd name="T23" fmla="*/ 2 h 2"/>
              <a:gd name="T24" fmla="*/ 0 w 2"/>
              <a:gd name="T25" fmla="*/ 2 h 2"/>
              <a:gd name="T26" fmla="*/ 0 w 2"/>
              <a:gd name="T27" fmla="*/ 2 h 2"/>
              <a:gd name="T28" fmla="*/ 0 w 2"/>
              <a:gd name="T29" fmla="*/ 2 h 2"/>
              <a:gd name="T30" fmla="*/ 0 w 2"/>
              <a:gd name="T31" fmla="*/ 2 h 2"/>
              <a:gd name="T32" fmla="*/ 0 w 2"/>
              <a:gd name="T33" fmla="*/ 2 h 2"/>
              <a:gd name="T34" fmla="*/ 0 w 2"/>
              <a:gd name="T35" fmla="*/ 2 h 2"/>
              <a:gd name="T36" fmla="*/ 0 w 2"/>
              <a:gd name="T37" fmla="*/ 2 h 2"/>
              <a:gd name="T38" fmla="*/ 0 w 2"/>
              <a:gd name="T39" fmla="*/ 2 h 2"/>
              <a:gd name="T40" fmla="*/ 0 w 2"/>
              <a:gd name="T41" fmla="*/ 2 h 2"/>
              <a:gd name="T42" fmla="*/ 0 w 2"/>
              <a:gd name="T43" fmla="*/ 2 h 2"/>
              <a:gd name="T44" fmla="*/ 0 w 2"/>
              <a:gd name="T45" fmla="*/ 2 h 2"/>
              <a:gd name="T46" fmla="*/ 0 w 2"/>
              <a:gd name="T47" fmla="*/ 2 h 2"/>
              <a:gd name="T48" fmla="*/ 0 w 2"/>
              <a:gd name="T49" fmla="*/ 2 h 2"/>
              <a:gd name="T50" fmla="*/ 0 w 2"/>
              <a:gd name="T51" fmla="*/ 2 h 2"/>
              <a:gd name="T52" fmla="*/ 0 w 2"/>
              <a:gd name="T53" fmla="*/ 2 h 2"/>
              <a:gd name="T54" fmla="*/ 0 w 2"/>
              <a:gd name="T55" fmla="*/ 2 h 2"/>
              <a:gd name="T56" fmla="*/ 0 w 2"/>
              <a:gd name="T57" fmla="*/ 2 h 2"/>
              <a:gd name="T58" fmla="*/ 0 w 2"/>
              <a:gd name="T59" fmla="*/ 2 h 2"/>
              <a:gd name="T60" fmla="*/ 0 w 2"/>
              <a:gd name="T61" fmla="*/ 2 h 2"/>
              <a:gd name="T62" fmla="*/ 0 w 2"/>
              <a:gd name="T63" fmla="*/ 2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0" y="2"/>
                </a:moveTo>
                <a:lnTo>
                  <a:pt x="0" y="2"/>
                </a:lnTo>
                <a:lnTo>
                  <a:pt x="2"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2" name="Freeform 1177"/>
          <p:cNvSpPr>
            <a:spLocks/>
          </p:cNvSpPr>
          <p:nvPr/>
        </p:nvSpPr>
        <p:spPr bwMode="auto">
          <a:xfrm>
            <a:off x="557213" y="534988"/>
            <a:ext cx="3175" cy="3175"/>
          </a:xfrm>
          <a:custGeom>
            <a:avLst/>
            <a:gdLst>
              <a:gd name="T0" fmla="*/ 0 w 2"/>
              <a:gd name="T1" fmla="*/ 2 h 2"/>
              <a:gd name="T2" fmla="*/ 2 w 2"/>
              <a:gd name="T3" fmla="*/ 2 h 2"/>
              <a:gd name="T4" fmla="*/ 2 w 2"/>
              <a:gd name="T5" fmla="*/ 2 h 2"/>
              <a:gd name="T6" fmla="*/ 2 w 2"/>
              <a:gd name="T7" fmla="*/ 0 h 2"/>
              <a:gd name="T8" fmla="*/ 2 w 2"/>
              <a:gd name="T9" fmla="*/ 0 h 2"/>
              <a:gd name="T10" fmla="*/ 2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2 h 2"/>
              <a:gd name="T40" fmla="*/ 0 w 2"/>
              <a:gd name="T41" fmla="*/ 2 h 2"/>
              <a:gd name="T42" fmla="*/ 2 w 2"/>
              <a:gd name="T43" fmla="*/ 2 h 2"/>
              <a:gd name="T44" fmla="*/ 2 w 2"/>
              <a:gd name="T45" fmla="*/ 0 h 2"/>
              <a:gd name="T46" fmla="*/ 2 w 2"/>
              <a:gd name="T47" fmla="*/ 0 h 2"/>
              <a:gd name="T48" fmla="*/ 2 w 2"/>
              <a:gd name="T49" fmla="*/ 0 h 2"/>
              <a:gd name="T50" fmla="*/ 2 w 2"/>
              <a:gd name="T51" fmla="*/ 0 h 2"/>
              <a:gd name="T52" fmla="*/ 2 w 2"/>
              <a:gd name="T53" fmla="*/ 0 h 2"/>
              <a:gd name="T54" fmla="*/ 2 w 2"/>
              <a:gd name="T55" fmla="*/ 0 h 2"/>
              <a:gd name="T56" fmla="*/ 2 w 2"/>
              <a:gd name="T57" fmla="*/ 0 h 2"/>
              <a:gd name="T58" fmla="*/ 2 w 2"/>
              <a:gd name="T59" fmla="*/ 0 h 2"/>
              <a:gd name="T60" fmla="*/ 2 w 2"/>
              <a:gd name="T61" fmla="*/ 0 h 2"/>
              <a:gd name="T62" fmla="*/ 2 w 2"/>
              <a:gd name="T63" fmla="*/ 0 h 2"/>
              <a:gd name="T64" fmla="*/ 2 w 2"/>
              <a:gd name="T65" fmla="*/ 0 h 2"/>
              <a:gd name="T66" fmla="*/ 2 w 2"/>
              <a:gd name="T67" fmla="*/ 2 h 2"/>
              <a:gd name="T68" fmla="*/ 2 w 2"/>
              <a:gd name="T69" fmla="*/ 0 h 2"/>
              <a:gd name="T70" fmla="*/ 2 w 2"/>
              <a:gd name="T71" fmla="*/ 0 h 2"/>
              <a:gd name="T72" fmla="*/ 0 w 2"/>
              <a:gd name="T73" fmla="*/ 0 h 2"/>
              <a:gd name="T74" fmla="*/ 0 w 2"/>
              <a:gd name="T75" fmla="*/ 0 h 2"/>
              <a:gd name="T76" fmla="*/ 0 w 2"/>
              <a:gd name="T77" fmla="*/ 2 h 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 h="2">
                <a:moveTo>
                  <a:pt x="0" y="2"/>
                </a:moveTo>
                <a:lnTo>
                  <a:pt x="2" y="2"/>
                </a:lnTo>
                <a:lnTo>
                  <a:pt x="2" y="0"/>
                </a:lnTo>
                <a:lnTo>
                  <a:pt x="0" y="0"/>
                </a:lnTo>
                <a:lnTo>
                  <a:pt x="0" y="2"/>
                </a:lnTo>
                <a:lnTo>
                  <a:pt x="2" y="2"/>
                </a:lnTo>
                <a:lnTo>
                  <a:pt x="2" y="0"/>
                </a:lnTo>
                <a:lnTo>
                  <a:pt x="2" y="2"/>
                </a:lnTo>
                <a:lnTo>
                  <a:pt x="2"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3" name="Freeform 1180"/>
          <p:cNvSpPr>
            <a:spLocks/>
          </p:cNvSpPr>
          <p:nvPr/>
        </p:nvSpPr>
        <p:spPr bwMode="auto">
          <a:xfrm>
            <a:off x="560388" y="530225"/>
            <a:ext cx="3175" cy="4763"/>
          </a:xfrm>
          <a:custGeom>
            <a:avLst/>
            <a:gdLst>
              <a:gd name="T0" fmla="*/ 0 w 2"/>
              <a:gd name="T1" fmla="*/ 3 h 3"/>
              <a:gd name="T2" fmla="*/ 0 w 2"/>
              <a:gd name="T3" fmla="*/ 3 h 3"/>
              <a:gd name="T4" fmla="*/ 2 w 2"/>
              <a:gd name="T5" fmla="*/ 3 h 3"/>
              <a:gd name="T6" fmla="*/ 2 w 2"/>
              <a:gd name="T7" fmla="*/ 3 h 3"/>
              <a:gd name="T8" fmla="*/ 0 w 2"/>
              <a:gd name="T9" fmla="*/ 0 h 3"/>
              <a:gd name="T10" fmla="*/ 0 w 2"/>
              <a:gd name="T11" fmla="*/ 0 h 3"/>
              <a:gd name="T12" fmla="*/ 0 w 2"/>
              <a:gd name="T13" fmla="*/ 0 h 3"/>
              <a:gd name="T14" fmla="*/ 0 w 2"/>
              <a:gd name="T15" fmla="*/ 3 h 3"/>
              <a:gd name="T16" fmla="*/ 0 w 2"/>
              <a:gd name="T17" fmla="*/ 3 h 3"/>
              <a:gd name="T18" fmla="*/ 0 w 2"/>
              <a:gd name="T19" fmla="*/ 3 h 3"/>
              <a:gd name="T20" fmla="*/ 0 w 2"/>
              <a:gd name="T21" fmla="*/ 3 h 3"/>
              <a:gd name="T22" fmla="*/ 0 w 2"/>
              <a:gd name="T23" fmla="*/ 0 h 3"/>
              <a:gd name="T24" fmla="*/ 0 w 2"/>
              <a:gd name="T25" fmla="*/ 3 h 3"/>
              <a:gd name="T26" fmla="*/ 0 w 2"/>
              <a:gd name="T27" fmla="*/ 3 h 3"/>
              <a:gd name="T28" fmla="*/ 0 w 2"/>
              <a:gd name="T29" fmla="*/ 3 h 3"/>
              <a:gd name="T30" fmla="*/ 0 w 2"/>
              <a:gd name="T31" fmla="*/ 3 h 3"/>
              <a:gd name="T32" fmla="*/ 0 w 2"/>
              <a:gd name="T33" fmla="*/ 3 h 3"/>
              <a:gd name="T34" fmla="*/ 0 w 2"/>
              <a:gd name="T35" fmla="*/ 3 h 3"/>
              <a:gd name="T36" fmla="*/ 0 w 2"/>
              <a:gd name="T37" fmla="*/ 3 h 3"/>
              <a:gd name="T38" fmla="*/ 0 w 2"/>
              <a:gd name="T39" fmla="*/ 3 h 3"/>
              <a:gd name="T40" fmla="*/ 0 w 2"/>
              <a:gd name="T41" fmla="*/ 3 h 3"/>
              <a:gd name="T42" fmla="*/ 0 w 2"/>
              <a:gd name="T43" fmla="*/ 3 h 3"/>
              <a:gd name="T44" fmla="*/ 0 w 2"/>
              <a:gd name="T45" fmla="*/ 3 h 3"/>
              <a:gd name="T46" fmla="*/ 0 w 2"/>
              <a:gd name="T47" fmla="*/ 3 h 3"/>
              <a:gd name="T48" fmla="*/ 0 w 2"/>
              <a:gd name="T49" fmla="*/ 3 h 3"/>
              <a:gd name="T50" fmla="*/ 0 w 2"/>
              <a:gd name="T51" fmla="*/ 3 h 3"/>
              <a:gd name="T52" fmla="*/ 0 w 2"/>
              <a:gd name="T53" fmla="*/ 3 h 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 h="3">
                <a:moveTo>
                  <a:pt x="0" y="3"/>
                </a:moveTo>
                <a:lnTo>
                  <a:pt x="0" y="3"/>
                </a:lnTo>
                <a:lnTo>
                  <a:pt x="2" y="3"/>
                </a:lnTo>
                <a:lnTo>
                  <a:pt x="0" y="0"/>
                </a:lnTo>
                <a:lnTo>
                  <a:pt x="0" y="3"/>
                </a:lnTo>
                <a:lnTo>
                  <a:pt x="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4" name="Line 1187"/>
          <p:cNvSpPr>
            <a:spLocks noChangeShapeType="1"/>
          </p:cNvSpPr>
          <p:nvPr/>
        </p:nvSpPr>
        <p:spPr bwMode="auto">
          <a:xfrm>
            <a:off x="569913" y="520700"/>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5" name="Line 1188"/>
          <p:cNvSpPr>
            <a:spLocks noChangeShapeType="1"/>
          </p:cNvSpPr>
          <p:nvPr/>
        </p:nvSpPr>
        <p:spPr bwMode="auto">
          <a:xfrm>
            <a:off x="569913" y="520700"/>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6" name="Freeform 1208"/>
          <p:cNvSpPr>
            <a:spLocks/>
          </p:cNvSpPr>
          <p:nvPr/>
        </p:nvSpPr>
        <p:spPr bwMode="auto">
          <a:xfrm>
            <a:off x="595313" y="557213"/>
            <a:ext cx="1587" cy="1587"/>
          </a:xfrm>
          <a:custGeom>
            <a:avLst/>
            <a:gdLst>
              <a:gd name="T0" fmla="*/ 0 w 1587"/>
              <a:gd name="T1" fmla="*/ 0 h 1587"/>
              <a:gd name="T2" fmla="*/ 0 w 1587"/>
              <a:gd name="T3" fmla="*/ 0 h 1587"/>
              <a:gd name="T4" fmla="*/ 0 w 1587"/>
              <a:gd name="T5" fmla="*/ 0 h 1587"/>
              <a:gd name="T6" fmla="*/ 0 60000 65536"/>
              <a:gd name="T7" fmla="*/ 0 60000 65536"/>
              <a:gd name="T8" fmla="*/ 0 60000 65536"/>
            </a:gdLst>
            <a:ahLst/>
            <a:cxnLst>
              <a:cxn ang="T6">
                <a:pos x="T0" y="T1"/>
              </a:cxn>
              <a:cxn ang="T7">
                <a:pos x="T2" y="T3"/>
              </a:cxn>
              <a:cxn ang="T8">
                <a:pos x="T4" y="T5"/>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7" name="Freeform 1210"/>
          <p:cNvSpPr>
            <a:spLocks/>
          </p:cNvSpPr>
          <p:nvPr/>
        </p:nvSpPr>
        <p:spPr bwMode="auto">
          <a:xfrm>
            <a:off x="595313" y="557213"/>
            <a:ext cx="3175" cy="3175"/>
          </a:xfrm>
          <a:custGeom>
            <a:avLst/>
            <a:gdLst>
              <a:gd name="T0" fmla="*/ 0 w 2"/>
              <a:gd name="T1" fmla="*/ 2 h 2"/>
              <a:gd name="T2" fmla="*/ 0 w 2"/>
              <a:gd name="T3" fmla="*/ 2 h 2"/>
              <a:gd name="T4" fmla="*/ 2 w 2"/>
              <a:gd name="T5" fmla="*/ 2 h 2"/>
              <a:gd name="T6" fmla="*/ 2 w 2"/>
              <a:gd name="T7" fmla="*/ 0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 name="T22" fmla="*/ 2 w 2"/>
              <a:gd name="T23" fmla="*/ 0 h 2"/>
              <a:gd name="T24" fmla="*/ 2 w 2"/>
              <a:gd name="T25" fmla="*/ 0 h 2"/>
              <a:gd name="T26" fmla="*/ 0 w 2"/>
              <a:gd name="T27" fmla="*/ 0 h 2"/>
              <a:gd name="T28" fmla="*/ 0 w 2"/>
              <a:gd name="T29" fmla="*/ 0 h 2"/>
              <a:gd name="T30" fmla="*/ 0 w 2"/>
              <a:gd name="T31" fmla="*/ 0 h 2"/>
              <a:gd name="T32" fmla="*/ 0 w 2"/>
              <a:gd name="T33" fmla="*/ 2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 h="2">
                <a:moveTo>
                  <a:pt x="0" y="2"/>
                </a:moveTo>
                <a:lnTo>
                  <a:pt x="0" y="2"/>
                </a:lnTo>
                <a:lnTo>
                  <a:pt x="2" y="2"/>
                </a:lnTo>
                <a:lnTo>
                  <a:pt x="2" y="0"/>
                </a:lnTo>
                <a:lnTo>
                  <a:pt x="0" y="0"/>
                </a:lnTo>
                <a:lnTo>
                  <a:pt x="0" y="2"/>
                </a:lnTo>
                <a:lnTo>
                  <a:pt x="2" y="2"/>
                </a:lnTo>
                <a:lnTo>
                  <a:pt x="2"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8" name="Freeform 1214"/>
          <p:cNvSpPr>
            <a:spLocks/>
          </p:cNvSpPr>
          <p:nvPr/>
        </p:nvSpPr>
        <p:spPr bwMode="auto">
          <a:xfrm>
            <a:off x="595313" y="557213"/>
            <a:ext cx="3175" cy="3175"/>
          </a:xfrm>
          <a:custGeom>
            <a:avLst/>
            <a:gdLst>
              <a:gd name="T0" fmla="*/ 0 w 2"/>
              <a:gd name="T1" fmla="*/ 2 h 2"/>
              <a:gd name="T2" fmla="*/ 2 w 2"/>
              <a:gd name="T3" fmla="*/ 2 h 2"/>
              <a:gd name="T4" fmla="*/ 0 w 2"/>
              <a:gd name="T5" fmla="*/ 0 h 2"/>
              <a:gd name="T6" fmla="*/ 0 w 2"/>
              <a:gd name="T7" fmla="*/ 2 h 2"/>
              <a:gd name="T8" fmla="*/ 0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9" name="Rectangle 1215"/>
          <p:cNvSpPr>
            <a:spLocks noChangeArrowheads="1"/>
          </p:cNvSpPr>
          <p:nvPr/>
        </p:nvSpPr>
        <p:spPr bwMode="auto">
          <a:xfrm>
            <a:off x="595313" y="627063"/>
            <a:ext cx="1587"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30" name="Freeform 1217"/>
          <p:cNvSpPr>
            <a:spLocks/>
          </p:cNvSpPr>
          <p:nvPr/>
        </p:nvSpPr>
        <p:spPr bwMode="auto">
          <a:xfrm>
            <a:off x="595313" y="627063"/>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w 1587"/>
              <a:gd name="T13" fmla="*/ 0 h 1587"/>
              <a:gd name="T14" fmla="*/ 0 w 1587"/>
              <a:gd name="T15" fmla="*/ 0 h 1587"/>
              <a:gd name="T16" fmla="*/ 0 w 1587"/>
              <a:gd name="T17" fmla="*/ 0 h 1587"/>
              <a:gd name="T18" fmla="*/ 0 w 1587"/>
              <a:gd name="T19" fmla="*/ 0 h 1587"/>
              <a:gd name="T20" fmla="*/ 0 w 1587"/>
              <a:gd name="T21" fmla="*/ 0 h 1587"/>
              <a:gd name="T22" fmla="*/ 0 w 1587"/>
              <a:gd name="T23" fmla="*/ 0 h 1587"/>
              <a:gd name="T24" fmla="*/ 0 w 1587"/>
              <a:gd name="T25" fmla="*/ 0 h 1587"/>
              <a:gd name="T26" fmla="*/ 0 w 1587"/>
              <a:gd name="T27" fmla="*/ 0 h 1587"/>
              <a:gd name="T28" fmla="*/ 0 w 1587"/>
              <a:gd name="T29" fmla="*/ 0 h 1587"/>
              <a:gd name="T30" fmla="*/ 0 w 1587"/>
              <a:gd name="T31" fmla="*/ 0 h 1587"/>
              <a:gd name="T32" fmla="*/ 0 w 1587"/>
              <a:gd name="T33" fmla="*/ 0 h 1587"/>
              <a:gd name="T34" fmla="*/ 0 w 1587"/>
              <a:gd name="T35" fmla="*/ 0 h 1587"/>
              <a:gd name="T36" fmla="*/ 0 w 1587"/>
              <a:gd name="T37" fmla="*/ 0 h 1587"/>
              <a:gd name="T38" fmla="*/ 0 w 1587"/>
              <a:gd name="T39" fmla="*/ 0 h 1587"/>
              <a:gd name="T40" fmla="*/ 0 w 1587"/>
              <a:gd name="T41" fmla="*/ 0 h 1587"/>
              <a:gd name="T42" fmla="*/ 0 w 1587"/>
              <a:gd name="T43" fmla="*/ 0 h 1587"/>
              <a:gd name="T44" fmla="*/ 0 w 1587"/>
              <a:gd name="T45" fmla="*/ 0 h 1587"/>
              <a:gd name="T46" fmla="*/ 0 w 1587"/>
              <a:gd name="T47" fmla="*/ 0 h 1587"/>
              <a:gd name="T48" fmla="*/ 0 w 1587"/>
              <a:gd name="T49" fmla="*/ 0 h 1587"/>
              <a:gd name="T50" fmla="*/ 0 w 1587"/>
              <a:gd name="T51" fmla="*/ 0 h 1587"/>
              <a:gd name="T52" fmla="*/ 0 w 1587"/>
              <a:gd name="T53" fmla="*/ 0 h 1587"/>
              <a:gd name="T54" fmla="*/ 0 w 1587"/>
              <a:gd name="T55" fmla="*/ 0 h 1587"/>
              <a:gd name="T56" fmla="*/ 0 w 1587"/>
              <a:gd name="T57" fmla="*/ 0 h 1587"/>
              <a:gd name="T58" fmla="*/ 0 w 1587"/>
              <a:gd name="T59" fmla="*/ 0 h 15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31" name="Freeform 1219"/>
          <p:cNvSpPr>
            <a:spLocks/>
          </p:cNvSpPr>
          <p:nvPr/>
        </p:nvSpPr>
        <p:spPr bwMode="auto">
          <a:xfrm>
            <a:off x="731838" y="541338"/>
            <a:ext cx="1587" cy="1587"/>
          </a:xfrm>
          <a:custGeom>
            <a:avLst/>
            <a:gdLst>
              <a:gd name="T0" fmla="*/ 0 w 1587"/>
              <a:gd name="T1" fmla="*/ 0 h 1587"/>
              <a:gd name="T2" fmla="*/ 0 w 1587"/>
              <a:gd name="T3" fmla="*/ 0 h 1587"/>
              <a:gd name="T4" fmla="*/ 0 w 1587"/>
              <a:gd name="T5" fmla="*/ 0 h 1587"/>
              <a:gd name="T6" fmla="*/ 0 60000 65536"/>
              <a:gd name="T7" fmla="*/ 0 60000 65536"/>
              <a:gd name="T8" fmla="*/ 0 60000 65536"/>
            </a:gdLst>
            <a:ahLst/>
            <a:cxnLst>
              <a:cxn ang="T6">
                <a:pos x="T0" y="T1"/>
              </a:cxn>
              <a:cxn ang="T7">
                <a:pos x="T2" y="T3"/>
              </a:cxn>
              <a:cxn ang="T8">
                <a:pos x="T4" y="T5"/>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32" name="Freeform 1221"/>
          <p:cNvSpPr>
            <a:spLocks/>
          </p:cNvSpPr>
          <p:nvPr/>
        </p:nvSpPr>
        <p:spPr bwMode="auto">
          <a:xfrm>
            <a:off x="731838" y="541338"/>
            <a:ext cx="3175" cy="3175"/>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2 w 2"/>
              <a:gd name="T13" fmla="*/ 0 h 2"/>
              <a:gd name="T14" fmla="*/ 2 w 2"/>
              <a:gd name="T15" fmla="*/ 0 h 2"/>
              <a:gd name="T16" fmla="*/ 2 w 2"/>
              <a:gd name="T17" fmla="*/ 0 h 2"/>
              <a:gd name="T18" fmla="*/ 0 w 2"/>
              <a:gd name="T19" fmla="*/ 0 h 2"/>
              <a:gd name="T20" fmla="*/ 0 w 2"/>
              <a:gd name="T21" fmla="*/ 0 h 2"/>
              <a:gd name="T22" fmla="*/ 0 w 2"/>
              <a:gd name="T23" fmla="*/ 2 h 2"/>
              <a:gd name="T24" fmla="*/ 2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2" y="0"/>
                </a:moveTo>
                <a:lnTo>
                  <a:pt x="2" y="0"/>
                </a:lnTo>
                <a:lnTo>
                  <a:pt x="0" y="0"/>
                </a:lnTo>
                <a:lnTo>
                  <a:pt x="0" y="2"/>
                </a:lnTo>
                <a:lnTo>
                  <a:pt x="2" y="0"/>
                </a:ln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33" name="Freeform 1234"/>
          <p:cNvSpPr>
            <a:spLocks/>
          </p:cNvSpPr>
          <p:nvPr/>
        </p:nvSpPr>
        <p:spPr bwMode="auto">
          <a:xfrm>
            <a:off x="722313" y="550863"/>
            <a:ext cx="3175" cy="1587"/>
          </a:xfrm>
          <a:custGeom>
            <a:avLst/>
            <a:gdLst>
              <a:gd name="T0" fmla="*/ 0 w 2"/>
              <a:gd name="T1" fmla="*/ 0 h 1587"/>
              <a:gd name="T2" fmla="*/ 0 w 2"/>
              <a:gd name="T3" fmla="*/ 0 h 1587"/>
              <a:gd name="T4" fmla="*/ 2 w 2"/>
              <a:gd name="T5" fmla="*/ 0 h 1587"/>
              <a:gd name="T6" fmla="*/ 2 w 2"/>
              <a:gd name="T7" fmla="*/ 0 h 1587"/>
              <a:gd name="T8" fmla="*/ 2 w 2"/>
              <a:gd name="T9" fmla="*/ 0 h 1587"/>
              <a:gd name="T10" fmla="*/ 2 w 2"/>
              <a:gd name="T11" fmla="*/ 0 h 1587"/>
              <a:gd name="T12" fmla="*/ 0 w 2"/>
              <a:gd name="T13" fmla="*/ 0 h 1587"/>
              <a:gd name="T14" fmla="*/ 0 w 2"/>
              <a:gd name="T15" fmla="*/ 0 h 1587"/>
              <a:gd name="T16" fmla="*/ 0 w 2"/>
              <a:gd name="T17" fmla="*/ 0 h 1587"/>
              <a:gd name="T18" fmla="*/ 0 w 2"/>
              <a:gd name="T19" fmla="*/ 0 h 1587"/>
              <a:gd name="T20" fmla="*/ 0 w 2"/>
              <a:gd name="T21" fmla="*/ 0 h 1587"/>
              <a:gd name="T22" fmla="*/ 0 w 2"/>
              <a:gd name="T23" fmla="*/ 0 h 1587"/>
              <a:gd name="T24" fmla="*/ 2 w 2"/>
              <a:gd name="T25" fmla="*/ 0 h 1587"/>
              <a:gd name="T26" fmla="*/ 2 w 2"/>
              <a:gd name="T27" fmla="*/ 0 h 1587"/>
              <a:gd name="T28" fmla="*/ 2 w 2"/>
              <a:gd name="T29" fmla="*/ 0 h 1587"/>
              <a:gd name="T30" fmla="*/ 0 w 2"/>
              <a:gd name="T31" fmla="*/ 0 h 1587"/>
              <a:gd name="T32" fmla="*/ 0 w 2"/>
              <a:gd name="T33" fmla="*/ 0 h 1587"/>
              <a:gd name="T34" fmla="*/ 2 w 2"/>
              <a:gd name="T35" fmla="*/ 0 h 1587"/>
              <a:gd name="T36" fmla="*/ 0 w 2"/>
              <a:gd name="T37" fmla="*/ 0 h 1587"/>
              <a:gd name="T38" fmla="*/ 0 w 2"/>
              <a:gd name="T39" fmla="*/ 0 h 1587"/>
              <a:gd name="T40" fmla="*/ 0 w 2"/>
              <a:gd name="T41" fmla="*/ 0 h 1587"/>
              <a:gd name="T42" fmla="*/ 0 w 2"/>
              <a:gd name="T43" fmla="*/ 0 h 1587"/>
              <a:gd name="T44" fmla="*/ 0 w 2"/>
              <a:gd name="T45" fmla="*/ 0 h 1587"/>
              <a:gd name="T46" fmla="*/ 0 w 2"/>
              <a:gd name="T47" fmla="*/ 0 h 1587"/>
              <a:gd name="T48" fmla="*/ 0 w 2"/>
              <a:gd name="T49" fmla="*/ 0 h 1587"/>
              <a:gd name="T50" fmla="*/ 0 w 2"/>
              <a:gd name="T51" fmla="*/ 0 h 1587"/>
              <a:gd name="T52" fmla="*/ 0 w 2"/>
              <a:gd name="T53" fmla="*/ 0 h 1587"/>
              <a:gd name="T54" fmla="*/ 0 w 2"/>
              <a:gd name="T55" fmla="*/ 0 h 1587"/>
              <a:gd name="T56" fmla="*/ 0 w 2"/>
              <a:gd name="T57" fmla="*/ 0 h 1587"/>
              <a:gd name="T58" fmla="*/ 0 w 2"/>
              <a:gd name="T59" fmla="*/ 0 h 1587"/>
              <a:gd name="T60" fmla="*/ 0 w 2"/>
              <a:gd name="T61" fmla="*/ 0 h 15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 h="1587">
                <a:moveTo>
                  <a:pt x="0" y="0"/>
                </a:moveTo>
                <a:lnTo>
                  <a:pt x="0" y="0"/>
                </a:lnTo>
                <a:lnTo>
                  <a:pt x="2" y="0"/>
                </a:lnTo>
                <a:lnTo>
                  <a:pt x="0" y="0"/>
                </a:lnTo>
                <a:lnTo>
                  <a:pt x="2" y="0"/>
                </a:lnTo>
                <a:lnTo>
                  <a:pt x="0"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34" name="Line 1237"/>
          <p:cNvSpPr>
            <a:spLocks noChangeShapeType="1"/>
          </p:cNvSpPr>
          <p:nvPr/>
        </p:nvSpPr>
        <p:spPr bwMode="auto">
          <a:xfrm>
            <a:off x="728663" y="544513"/>
            <a:ext cx="1587"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35" name="Line 1238"/>
          <p:cNvSpPr>
            <a:spLocks noChangeShapeType="1"/>
          </p:cNvSpPr>
          <p:nvPr/>
        </p:nvSpPr>
        <p:spPr bwMode="auto">
          <a:xfrm>
            <a:off x="728663" y="544513"/>
            <a:ext cx="1587"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36" name="Freeform 1240"/>
          <p:cNvSpPr>
            <a:spLocks/>
          </p:cNvSpPr>
          <p:nvPr/>
        </p:nvSpPr>
        <p:spPr bwMode="auto">
          <a:xfrm>
            <a:off x="728663" y="541338"/>
            <a:ext cx="1587" cy="3175"/>
          </a:xfrm>
          <a:custGeom>
            <a:avLst/>
            <a:gdLst>
              <a:gd name="T0" fmla="*/ 0 w 1587"/>
              <a:gd name="T1" fmla="*/ 2 h 2"/>
              <a:gd name="T2" fmla="*/ 0 w 1587"/>
              <a:gd name="T3" fmla="*/ 2 h 2"/>
              <a:gd name="T4" fmla="*/ 0 w 1587"/>
              <a:gd name="T5" fmla="*/ 0 h 2"/>
              <a:gd name="T6" fmla="*/ 0 w 1587"/>
              <a:gd name="T7" fmla="*/ 2 h 2"/>
              <a:gd name="T8" fmla="*/ 0 w 1587"/>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7" h="2">
                <a:moveTo>
                  <a:pt x="0" y="2"/>
                </a:moveTo>
                <a:lnTo>
                  <a:pt x="0"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37" name="Freeform 1243"/>
          <p:cNvSpPr>
            <a:spLocks/>
          </p:cNvSpPr>
          <p:nvPr/>
        </p:nvSpPr>
        <p:spPr bwMode="auto">
          <a:xfrm>
            <a:off x="728663" y="538163"/>
            <a:ext cx="3175" cy="3175"/>
          </a:xfrm>
          <a:custGeom>
            <a:avLst/>
            <a:gdLst>
              <a:gd name="T0" fmla="*/ 2 w 2"/>
              <a:gd name="T1" fmla="*/ 2 h 2"/>
              <a:gd name="T2" fmla="*/ 2 w 2"/>
              <a:gd name="T3" fmla="*/ 2 h 2"/>
              <a:gd name="T4" fmla="*/ 2 w 2"/>
              <a:gd name="T5" fmla="*/ 2 h 2"/>
              <a:gd name="T6" fmla="*/ 2 w 2"/>
              <a:gd name="T7" fmla="*/ 2 h 2"/>
              <a:gd name="T8" fmla="*/ 0 w 2"/>
              <a:gd name="T9" fmla="*/ 2 h 2"/>
              <a:gd name="T10" fmla="*/ 0 w 2"/>
              <a:gd name="T11" fmla="*/ 2 h 2"/>
              <a:gd name="T12" fmla="*/ 2 w 2"/>
              <a:gd name="T13" fmla="*/ 2 h 2"/>
              <a:gd name="T14" fmla="*/ 0 w 2"/>
              <a:gd name="T15" fmla="*/ 2 h 2"/>
              <a:gd name="T16" fmla="*/ 0 w 2"/>
              <a:gd name="T17" fmla="*/ 2 h 2"/>
              <a:gd name="T18" fmla="*/ 0 w 2"/>
              <a:gd name="T19" fmla="*/ 2 h 2"/>
              <a:gd name="T20" fmla="*/ 0 w 2"/>
              <a:gd name="T21" fmla="*/ 2 h 2"/>
              <a:gd name="T22" fmla="*/ 0 w 2"/>
              <a:gd name="T23" fmla="*/ 2 h 2"/>
              <a:gd name="T24" fmla="*/ 0 w 2"/>
              <a:gd name="T25" fmla="*/ 2 h 2"/>
              <a:gd name="T26" fmla="*/ 0 w 2"/>
              <a:gd name="T27" fmla="*/ 2 h 2"/>
              <a:gd name="T28" fmla="*/ 0 w 2"/>
              <a:gd name="T29" fmla="*/ 2 h 2"/>
              <a:gd name="T30" fmla="*/ 0 w 2"/>
              <a:gd name="T31" fmla="*/ 2 h 2"/>
              <a:gd name="T32" fmla="*/ 0 w 2"/>
              <a:gd name="T33" fmla="*/ 2 h 2"/>
              <a:gd name="T34" fmla="*/ 0 w 2"/>
              <a:gd name="T35" fmla="*/ 2 h 2"/>
              <a:gd name="T36" fmla="*/ 0 w 2"/>
              <a:gd name="T37" fmla="*/ 2 h 2"/>
              <a:gd name="T38" fmla="*/ 2 w 2"/>
              <a:gd name="T39" fmla="*/ 2 h 2"/>
              <a:gd name="T40" fmla="*/ 2 w 2"/>
              <a:gd name="T41" fmla="*/ 2 h 2"/>
              <a:gd name="T42" fmla="*/ 2 w 2"/>
              <a:gd name="T43" fmla="*/ 2 h 2"/>
              <a:gd name="T44" fmla="*/ 2 w 2"/>
              <a:gd name="T45" fmla="*/ 2 h 2"/>
              <a:gd name="T46" fmla="*/ 2 w 2"/>
              <a:gd name="T47" fmla="*/ 2 h 2"/>
              <a:gd name="T48" fmla="*/ 0 w 2"/>
              <a:gd name="T49" fmla="*/ 0 h 2"/>
              <a:gd name="T50" fmla="*/ 0 w 2"/>
              <a:gd name="T51" fmla="*/ 2 h 2"/>
              <a:gd name="T52" fmla="*/ 0 w 2"/>
              <a:gd name="T53" fmla="*/ 2 h 2"/>
              <a:gd name="T54" fmla="*/ 0 w 2"/>
              <a:gd name="T55" fmla="*/ 2 h 2"/>
              <a:gd name="T56" fmla="*/ 2 w 2"/>
              <a:gd name="T57" fmla="*/ 2 h 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 h="2">
                <a:moveTo>
                  <a:pt x="2" y="2"/>
                </a:moveTo>
                <a:lnTo>
                  <a:pt x="2" y="2"/>
                </a:lnTo>
                <a:lnTo>
                  <a:pt x="0" y="2"/>
                </a:lnTo>
                <a:lnTo>
                  <a:pt x="2" y="2"/>
                </a:lnTo>
                <a:lnTo>
                  <a:pt x="0" y="2"/>
                </a:lnTo>
                <a:lnTo>
                  <a:pt x="2" y="2"/>
                </a:lnTo>
                <a:lnTo>
                  <a:pt x="0" y="0"/>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38" name="Freeform 1246"/>
          <p:cNvSpPr>
            <a:spLocks/>
          </p:cNvSpPr>
          <p:nvPr/>
        </p:nvSpPr>
        <p:spPr bwMode="auto">
          <a:xfrm>
            <a:off x="725488" y="547688"/>
            <a:ext cx="3175" cy="3175"/>
          </a:xfrm>
          <a:custGeom>
            <a:avLst/>
            <a:gdLst>
              <a:gd name="T0" fmla="*/ 0 w 2"/>
              <a:gd name="T1" fmla="*/ 2 h 2"/>
              <a:gd name="T2" fmla="*/ 0 w 2"/>
              <a:gd name="T3" fmla="*/ 2 h 2"/>
              <a:gd name="T4" fmla="*/ 2 w 2"/>
              <a:gd name="T5" fmla="*/ 0 h 2"/>
              <a:gd name="T6" fmla="*/ 2 w 2"/>
              <a:gd name="T7" fmla="*/ 0 h 2"/>
              <a:gd name="T8" fmla="*/ 0 w 2"/>
              <a:gd name="T9" fmla="*/ 0 h 2"/>
              <a:gd name="T10" fmla="*/ 0 w 2"/>
              <a:gd name="T11" fmla="*/ 0 h 2"/>
              <a:gd name="T12" fmla="*/ 0 w 2"/>
              <a:gd name="T13" fmla="*/ 2 h 2"/>
              <a:gd name="T14" fmla="*/ 0 w 2"/>
              <a:gd name="T15" fmla="*/ 2 h 2"/>
              <a:gd name="T16" fmla="*/ 2 w 2"/>
              <a:gd name="T17" fmla="*/ 0 h 2"/>
              <a:gd name="T18" fmla="*/ 2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0 h 2"/>
              <a:gd name="T46" fmla="*/ 0 w 2"/>
              <a:gd name="T47" fmla="*/ 2 h 2"/>
              <a:gd name="T48" fmla="*/ 0 w 2"/>
              <a:gd name="T49" fmla="*/ 2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 h="2">
                <a:moveTo>
                  <a:pt x="0" y="2"/>
                </a:moveTo>
                <a:lnTo>
                  <a:pt x="0" y="2"/>
                </a:lnTo>
                <a:lnTo>
                  <a:pt x="2" y="0"/>
                </a:lnTo>
                <a:lnTo>
                  <a:pt x="0" y="0"/>
                </a:lnTo>
                <a:lnTo>
                  <a:pt x="0" y="2"/>
                </a:lnTo>
                <a:lnTo>
                  <a:pt x="2"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39" name="Freeform 1250"/>
          <p:cNvSpPr>
            <a:spLocks/>
          </p:cNvSpPr>
          <p:nvPr/>
        </p:nvSpPr>
        <p:spPr bwMode="auto">
          <a:xfrm>
            <a:off x="731838" y="530225"/>
            <a:ext cx="3175" cy="1588"/>
          </a:xfrm>
          <a:custGeom>
            <a:avLst/>
            <a:gdLst>
              <a:gd name="T0" fmla="*/ 2 w 2"/>
              <a:gd name="T1" fmla="*/ 0 h 1588"/>
              <a:gd name="T2" fmla="*/ 0 w 2"/>
              <a:gd name="T3" fmla="*/ 0 h 1588"/>
              <a:gd name="T4" fmla="*/ 2 w 2"/>
              <a:gd name="T5" fmla="*/ 0 h 1588"/>
              <a:gd name="T6" fmla="*/ 0 60000 65536"/>
              <a:gd name="T7" fmla="*/ 0 60000 65536"/>
              <a:gd name="T8" fmla="*/ 0 60000 65536"/>
            </a:gdLst>
            <a:ahLst/>
            <a:cxnLst>
              <a:cxn ang="T6">
                <a:pos x="T0" y="T1"/>
              </a:cxn>
              <a:cxn ang="T7">
                <a:pos x="T2" y="T3"/>
              </a:cxn>
              <a:cxn ang="T8">
                <a:pos x="T4" y="T5"/>
              </a:cxn>
            </a:cxnLst>
            <a:rect l="0" t="0" r="r" b="b"/>
            <a:pathLst>
              <a:path w="2" h="1588">
                <a:moveTo>
                  <a:pt x="2" y="0"/>
                </a:move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40" name="Freeform 1252"/>
          <p:cNvSpPr>
            <a:spLocks/>
          </p:cNvSpPr>
          <p:nvPr/>
        </p:nvSpPr>
        <p:spPr bwMode="auto">
          <a:xfrm>
            <a:off x="731838" y="527050"/>
            <a:ext cx="3175" cy="7938"/>
          </a:xfrm>
          <a:custGeom>
            <a:avLst/>
            <a:gdLst>
              <a:gd name="T0" fmla="*/ 2 w 2"/>
              <a:gd name="T1" fmla="*/ 2 h 5"/>
              <a:gd name="T2" fmla="*/ 2 w 2"/>
              <a:gd name="T3" fmla="*/ 2 h 5"/>
              <a:gd name="T4" fmla="*/ 0 w 2"/>
              <a:gd name="T5" fmla="*/ 0 h 5"/>
              <a:gd name="T6" fmla="*/ 0 w 2"/>
              <a:gd name="T7" fmla="*/ 2 h 5"/>
              <a:gd name="T8" fmla="*/ 0 w 2"/>
              <a:gd name="T9" fmla="*/ 2 h 5"/>
              <a:gd name="T10" fmla="*/ 2 w 2"/>
              <a:gd name="T11" fmla="*/ 5 h 5"/>
              <a:gd name="T12" fmla="*/ 2 w 2"/>
              <a:gd name="T13" fmla="*/ 2 h 5"/>
              <a:gd name="T14" fmla="*/ 2 w 2"/>
              <a:gd name="T15" fmla="*/ 2 h 5"/>
              <a:gd name="T16" fmla="*/ 0 w 2"/>
              <a:gd name="T17" fmla="*/ 0 h 5"/>
              <a:gd name="T18" fmla="*/ 0 w 2"/>
              <a:gd name="T19" fmla="*/ 2 h 5"/>
              <a:gd name="T20" fmla="*/ 0 w 2"/>
              <a:gd name="T21" fmla="*/ 2 h 5"/>
              <a:gd name="T22" fmla="*/ 2 w 2"/>
              <a:gd name="T23" fmla="*/ 5 h 5"/>
              <a:gd name="T24" fmla="*/ 2 w 2"/>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5">
                <a:moveTo>
                  <a:pt x="2" y="2"/>
                </a:moveTo>
                <a:lnTo>
                  <a:pt x="2" y="2"/>
                </a:lnTo>
                <a:lnTo>
                  <a:pt x="0" y="0"/>
                </a:lnTo>
                <a:lnTo>
                  <a:pt x="0" y="2"/>
                </a:lnTo>
                <a:lnTo>
                  <a:pt x="2" y="5"/>
                </a:lnTo>
                <a:lnTo>
                  <a:pt x="2" y="2"/>
                </a:lnTo>
                <a:lnTo>
                  <a:pt x="0" y="0"/>
                </a:lnTo>
                <a:lnTo>
                  <a:pt x="0" y="2"/>
                </a:lnTo>
                <a:lnTo>
                  <a:pt x="2" y="5"/>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41" name="Freeform 1255"/>
          <p:cNvSpPr>
            <a:spLocks/>
          </p:cNvSpPr>
          <p:nvPr/>
        </p:nvSpPr>
        <p:spPr bwMode="auto">
          <a:xfrm>
            <a:off x="712788" y="550863"/>
            <a:ext cx="3175" cy="1587"/>
          </a:xfrm>
          <a:custGeom>
            <a:avLst/>
            <a:gdLst>
              <a:gd name="T0" fmla="*/ 0 w 2"/>
              <a:gd name="T1" fmla="*/ 0 h 1587"/>
              <a:gd name="T2" fmla="*/ 2 w 2"/>
              <a:gd name="T3" fmla="*/ 0 h 1587"/>
              <a:gd name="T4" fmla="*/ 2 w 2"/>
              <a:gd name="T5" fmla="*/ 0 h 1587"/>
              <a:gd name="T6" fmla="*/ 2 w 2"/>
              <a:gd name="T7" fmla="*/ 0 h 1587"/>
              <a:gd name="T8" fmla="*/ 2 w 2"/>
              <a:gd name="T9" fmla="*/ 0 h 1587"/>
              <a:gd name="T10" fmla="*/ 0 w 2"/>
              <a:gd name="T11" fmla="*/ 0 h 1587"/>
              <a:gd name="T12" fmla="*/ 0 w 2"/>
              <a:gd name="T13" fmla="*/ 0 h 1587"/>
              <a:gd name="T14" fmla="*/ 0 w 2"/>
              <a:gd name="T15" fmla="*/ 0 h 1587"/>
              <a:gd name="T16" fmla="*/ 0 w 2"/>
              <a:gd name="T17" fmla="*/ 0 h 1587"/>
              <a:gd name="T18" fmla="*/ 2 w 2"/>
              <a:gd name="T19" fmla="*/ 0 h 1587"/>
              <a:gd name="T20" fmla="*/ 2 w 2"/>
              <a:gd name="T21" fmla="*/ 0 h 1587"/>
              <a:gd name="T22" fmla="*/ 2 w 2"/>
              <a:gd name="T23" fmla="*/ 0 h 1587"/>
              <a:gd name="T24" fmla="*/ 2 w 2"/>
              <a:gd name="T25" fmla="*/ 0 h 1587"/>
              <a:gd name="T26" fmla="*/ 2 w 2"/>
              <a:gd name="T27" fmla="*/ 0 h 1587"/>
              <a:gd name="T28" fmla="*/ 2 w 2"/>
              <a:gd name="T29" fmla="*/ 0 h 1587"/>
              <a:gd name="T30" fmla="*/ 2 w 2"/>
              <a:gd name="T31" fmla="*/ 0 h 1587"/>
              <a:gd name="T32" fmla="*/ 2 w 2"/>
              <a:gd name="T33" fmla="*/ 0 h 1587"/>
              <a:gd name="T34" fmla="*/ 2 w 2"/>
              <a:gd name="T35" fmla="*/ 0 h 1587"/>
              <a:gd name="T36" fmla="*/ 2 w 2"/>
              <a:gd name="T37" fmla="*/ 0 h 1587"/>
              <a:gd name="T38" fmla="*/ 2 w 2"/>
              <a:gd name="T39" fmla="*/ 0 h 1587"/>
              <a:gd name="T40" fmla="*/ 2 w 2"/>
              <a:gd name="T41" fmla="*/ 0 h 1587"/>
              <a:gd name="T42" fmla="*/ 2 w 2"/>
              <a:gd name="T43" fmla="*/ 0 h 1587"/>
              <a:gd name="T44" fmla="*/ 2 w 2"/>
              <a:gd name="T45" fmla="*/ 0 h 1587"/>
              <a:gd name="T46" fmla="*/ 2 w 2"/>
              <a:gd name="T47" fmla="*/ 0 h 1587"/>
              <a:gd name="T48" fmla="*/ 2 w 2"/>
              <a:gd name="T49" fmla="*/ 0 h 1587"/>
              <a:gd name="T50" fmla="*/ 2 w 2"/>
              <a:gd name="T51" fmla="*/ 0 h 1587"/>
              <a:gd name="T52" fmla="*/ 2 w 2"/>
              <a:gd name="T53" fmla="*/ 0 h 1587"/>
              <a:gd name="T54" fmla="*/ 2 w 2"/>
              <a:gd name="T55" fmla="*/ 0 h 1587"/>
              <a:gd name="T56" fmla="*/ 2 w 2"/>
              <a:gd name="T57" fmla="*/ 0 h 1587"/>
              <a:gd name="T58" fmla="*/ 0 w 2"/>
              <a:gd name="T59" fmla="*/ 0 h 1587"/>
              <a:gd name="T60" fmla="*/ 0 w 2"/>
              <a:gd name="T61" fmla="*/ 0 h 1587"/>
              <a:gd name="T62" fmla="*/ 0 w 2"/>
              <a:gd name="T63" fmla="*/ 0 h 15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1587">
                <a:moveTo>
                  <a:pt x="0" y="0"/>
                </a:moveTo>
                <a:lnTo>
                  <a:pt x="2" y="0"/>
                </a:lnTo>
                <a:lnTo>
                  <a:pt x="0"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42" name="Rectangle 1256"/>
          <p:cNvSpPr>
            <a:spLocks noChangeArrowheads="1"/>
          </p:cNvSpPr>
          <p:nvPr/>
        </p:nvSpPr>
        <p:spPr bwMode="auto">
          <a:xfrm>
            <a:off x="722313" y="550863"/>
            <a:ext cx="1587"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43" name="Freeform 1258"/>
          <p:cNvSpPr>
            <a:spLocks/>
          </p:cNvSpPr>
          <p:nvPr/>
        </p:nvSpPr>
        <p:spPr bwMode="auto">
          <a:xfrm>
            <a:off x="722313" y="550863"/>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w 1587"/>
              <a:gd name="T13" fmla="*/ 0 h 1587"/>
              <a:gd name="T14" fmla="*/ 0 w 1587"/>
              <a:gd name="T15" fmla="*/ 0 h 1587"/>
              <a:gd name="T16" fmla="*/ 0 w 1587"/>
              <a:gd name="T17" fmla="*/ 0 h 1587"/>
              <a:gd name="T18" fmla="*/ 0 w 1587"/>
              <a:gd name="T19" fmla="*/ 0 h 1587"/>
              <a:gd name="T20" fmla="*/ 0 w 1587"/>
              <a:gd name="T21" fmla="*/ 0 h 1587"/>
              <a:gd name="T22" fmla="*/ 0 w 1587"/>
              <a:gd name="T23" fmla="*/ 0 h 1587"/>
              <a:gd name="T24" fmla="*/ 0 w 1587"/>
              <a:gd name="T25" fmla="*/ 0 h 1587"/>
              <a:gd name="T26" fmla="*/ 0 w 1587"/>
              <a:gd name="T27" fmla="*/ 0 h 1587"/>
              <a:gd name="T28" fmla="*/ 0 w 1587"/>
              <a:gd name="T29" fmla="*/ 0 h 1587"/>
              <a:gd name="T30" fmla="*/ 0 w 1587"/>
              <a:gd name="T31" fmla="*/ 0 h 1587"/>
              <a:gd name="T32" fmla="*/ 0 w 1587"/>
              <a:gd name="T33" fmla="*/ 0 h 1587"/>
              <a:gd name="T34" fmla="*/ 0 w 1587"/>
              <a:gd name="T35" fmla="*/ 0 h 1587"/>
              <a:gd name="T36" fmla="*/ 0 w 1587"/>
              <a:gd name="T37" fmla="*/ 0 h 1587"/>
              <a:gd name="T38" fmla="*/ 0 w 1587"/>
              <a:gd name="T39" fmla="*/ 0 h 1587"/>
              <a:gd name="T40" fmla="*/ 0 w 1587"/>
              <a:gd name="T41" fmla="*/ 0 h 1587"/>
              <a:gd name="T42" fmla="*/ 0 w 1587"/>
              <a:gd name="T43" fmla="*/ 0 h 1587"/>
              <a:gd name="T44" fmla="*/ 0 w 1587"/>
              <a:gd name="T45" fmla="*/ 0 h 1587"/>
              <a:gd name="T46" fmla="*/ 0 w 1587"/>
              <a:gd name="T47" fmla="*/ 0 h 1587"/>
              <a:gd name="T48" fmla="*/ 0 w 1587"/>
              <a:gd name="T49" fmla="*/ 0 h 1587"/>
              <a:gd name="T50" fmla="*/ 0 w 1587"/>
              <a:gd name="T51" fmla="*/ 0 h 1587"/>
              <a:gd name="T52" fmla="*/ 0 w 1587"/>
              <a:gd name="T53" fmla="*/ 0 h 1587"/>
              <a:gd name="T54" fmla="*/ 0 w 1587"/>
              <a:gd name="T55" fmla="*/ 0 h 1587"/>
              <a:gd name="T56" fmla="*/ 0 w 1587"/>
              <a:gd name="T57" fmla="*/ 0 h 1587"/>
              <a:gd name="T58" fmla="*/ 0 w 1587"/>
              <a:gd name="T59" fmla="*/ 0 h 1587"/>
              <a:gd name="T60" fmla="*/ 0 w 1587"/>
              <a:gd name="T61" fmla="*/ 0 h 15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44" name="Freeform 1266"/>
          <p:cNvSpPr>
            <a:spLocks/>
          </p:cNvSpPr>
          <p:nvPr/>
        </p:nvSpPr>
        <p:spPr bwMode="auto">
          <a:xfrm>
            <a:off x="728663" y="534988"/>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w 1587"/>
              <a:gd name="T13" fmla="*/ 0 h 1587"/>
              <a:gd name="T14" fmla="*/ 0 w 1587"/>
              <a:gd name="T15" fmla="*/ 0 h 1587"/>
              <a:gd name="T16" fmla="*/ 0 w 1587"/>
              <a:gd name="T17" fmla="*/ 0 h 1587"/>
              <a:gd name="T18" fmla="*/ 0 w 1587"/>
              <a:gd name="T19" fmla="*/ 0 h 1587"/>
              <a:gd name="T20" fmla="*/ 0 w 1587"/>
              <a:gd name="T21" fmla="*/ 0 h 1587"/>
              <a:gd name="T22" fmla="*/ 0 w 1587"/>
              <a:gd name="T23" fmla="*/ 0 h 1587"/>
              <a:gd name="T24" fmla="*/ 0 w 1587"/>
              <a:gd name="T25" fmla="*/ 0 h 1587"/>
              <a:gd name="T26" fmla="*/ 0 w 1587"/>
              <a:gd name="T27" fmla="*/ 0 h 1587"/>
              <a:gd name="T28" fmla="*/ 0 w 1587"/>
              <a:gd name="T29" fmla="*/ 0 h 1587"/>
              <a:gd name="T30" fmla="*/ 0 w 1587"/>
              <a:gd name="T31" fmla="*/ 0 h 1587"/>
              <a:gd name="T32" fmla="*/ 0 w 1587"/>
              <a:gd name="T33" fmla="*/ 0 h 1587"/>
              <a:gd name="T34" fmla="*/ 0 w 1587"/>
              <a:gd name="T35" fmla="*/ 0 h 1587"/>
              <a:gd name="T36" fmla="*/ 0 w 1587"/>
              <a:gd name="T37" fmla="*/ 0 h 1587"/>
              <a:gd name="T38" fmla="*/ 0 w 1587"/>
              <a:gd name="T39" fmla="*/ 0 h 1587"/>
              <a:gd name="T40" fmla="*/ 0 w 1587"/>
              <a:gd name="T41" fmla="*/ 0 h 1587"/>
              <a:gd name="T42" fmla="*/ 0 w 1587"/>
              <a:gd name="T43" fmla="*/ 0 h 1587"/>
              <a:gd name="T44" fmla="*/ 0 w 1587"/>
              <a:gd name="T45" fmla="*/ 0 h 1587"/>
              <a:gd name="T46" fmla="*/ 0 w 1587"/>
              <a:gd name="T47" fmla="*/ 0 h 1587"/>
              <a:gd name="T48" fmla="*/ 0 w 1587"/>
              <a:gd name="T49" fmla="*/ 0 h 1587"/>
              <a:gd name="T50" fmla="*/ 0 w 1587"/>
              <a:gd name="T51" fmla="*/ 0 h 1587"/>
              <a:gd name="T52" fmla="*/ 0 w 1587"/>
              <a:gd name="T53" fmla="*/ 0 h 1587"/>
              <a:gd name="T54" fmla="*/ 0 w 1587"/>
              <a:gd name="T55" fmla="*/ 0 h 1587"/>
              <a:gd name="T56" fmla="*/ 0 w 1587"/>
              <a:gd name="T57" fmla="*/ 0 h 1587"/>
              <a:gd name="T58" fmla="*/ 0 w 1587"/>
              <a:gd name="T59" fmla="*/ 0 h 1587"/>
              <a:gd name="T60" fmla="*/ 0 w 1587"/>
              <a:gd name="T61" fmla="*/ 0 h 1587"/>
              <a:gd name="T62" fmla="*/ 0 w 1587"/>
              <a:gd name="T63" fmla="*/ 0 h 1587"/>
              <a:gd name="T64" fmla="*/ 0 w 1587"/>
              <a:gd name="T65" fmla="*/ 0 h 1587"/>
              <a:gd name="T66" fmla="*/ 0 w 1587"/>
              <a:gd name="T67" fmla="*/ 0 h 1587"/>
              <a:gd name="T68" fmla="*/ 0 w 1587"/>
              <a:gd name="T69" fmla="*/ 0 h 1587"/>
              <a:gd name="T70" fmla="*/ 0 w 1587"/>
              <a:gd name="T71" fmla="*/ 0 h 1587"/>
              <a:gd name="T72" fmla="*/ 0 w 1587"/>
              <a:gd name="T73" fmla="*/ 0 h 1587"/>
              <a:gd name="T74" fmla="*/ 0 w 1587"/>
              <a:gd name="T75" fmla="*/ 0 h 1587"/>
              <a:gd name="T76" fmla="*/ 0 w 1587"/>
              <a:gd name="T77" fmla="*/ 0 h 1587"/>
              <a:gd name="T78" fmla="*/ 0 w 1587"/>
              <a:gd name="T79" fmla="*/ 0 h 1587"/>
              <a:gd name="T80" fmla="*/ 0 w 1587"/>
              <a:gd name="T81" fmla="*/ 0 h 1587"/>
              <a:gd name="T82" fmla="*/ 0 w 1587"/>
              <a:gd name="T83" fmla="*/ 0 h 1587"/>
              <a:gd name="T84" fmla="*/ 0 w 1587"/>
              <a:gd name="T85" fmla="*/ 0 h 1587"/>
              <a:gd name="T86" fmla="*/ 0 w 1587"/>
              <a:gd name="T87" fmla="*/ 0 h 15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45" name="Freeform 1269"/>
          <p:cNvSpPr>
            <a:spLocks/>
          </p:cNvSpPr>
          <p:nvPr/>
        </p:nvSpPr>
        <p:spPr bwMode="auto">
          <a:xfrm>
            <a:off x="728663" y="530225"/>
            <a:ext cx="3175" cy="4763"/>
          </a:xfrm>
          <a:custGeom>
            <a:avLst/>
            <a:gdLst>
              <a:gd name="T0" fmla="*/ 0 w 2"/>
              <a:gd name="T1" fmla="*/ 3 h 3"/>
              <a:gd name="T2" fmla="*/ 2 w 2"/>
              <a:gd name="T3" fmla="*/ 0 h 3"/>
              <a:gd name="T4" fmla="*/ 2 w 2"/>
              <a:gd name="T5" fmla="*/ 0 h 3"/>
              <a:gd name="T6" fmla="*/ 2 w 2"/>
              <a:gd name="T7" fmla="*/ 0 h 3"/>
              <a:gd name="T8" fmla="*/ 2 w 2"/>
              <a:gd name="T9" fmla="*/ 0 h 3"/>
              <a:gd name="T10" fmla="*/ 0 w 2"/>
              <a:gd name="T11" fmla="*/ 0 h 3"/>
              <a:gd name="T12" fmla="*/ 0 w 2"/>
              <a:gd name="T13" fmla="*/ 0 h 3"/>
              <a:gd name="T14" fmla="*/ 0 w 2"/>
              <a:gd name="T15" fmla="*/ 3 h 3"/>
              <a:gd name="T16" fmla="*/ 0 w 2"/>
              <a:gd name="T17" fmla="*/ 3 h 3"/>
              <a:gd name="T18" fmla="*/ 2 w 2"/>
              <a:gd name="T19" fmla="*/ 0 h 3"/>
              <a:gd name="T20" fmla="*/ 2 w 2"/>
              <a:gd name="T21" fmla="*/ 0 h 3"/>
              <a:gd name="T22" fmla="*/ 0 w 2"/>
              <a:gd name="T23" fmla="*/ 0 h 3"/>
              <a:gd name="T24" fmla="*/ 0 w 2"/>
              <a:gd name="T25" fmla="*/ 0 h 3"/>
              <a:gd name="T26" fmla="*/ 0 w 2"/>
              <a:gd name="T27" fmla="*/ 0 h 3"/>
              <a:gd name="T28" fmla="*/ 0 w 2"/>
              <a:gd name="T29" fmla="*/ 0 h 3"/>
              <a:gd name="T30" fmla="*/ 0 w 2"/>
              <a:gd name="T31" fmla="*/ 0 h 3"/>
              <a:gd name="T32" fmla="*/ 0 w 2"/>
              <a:gd name="T33" fmla="*/ 0 h 3"/>
              <a:gd name="T34" fmla="*/ 0 w 2"/>
              <a:gd name="T35" fmla="*/ 0 h 3"/>
              <a:gd name="T36" fmla="*/ 0 w 2"/>
              <a:gd name="T37" fmla="*/ 0 h 3"/>
              <a:gd name="T38" fmla="*/ 0 w 2"/>
              <a:gd name="T39" fmla="*/ 3 h 3"/>
              <a:gd name="T40" fmla="*/ 0 w 2"/>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 h="3">
                <a:moveTo>
                  <a:pt x="0" y="3"/>
                </a:moveTo>
                <a:lnTo>
                  <a:pt x="2" y="0"/>
                </a:lnTo>
                <a:lnTo>
                  <a:pt x="0" y="0"/>
                </a:lnTo>
                <a:lnTo>
                  <a:pt x="0" y="3"/>
                </a:lnTo>
                <a:lnTo>
                  <a:pt x="2" y="0"/>
                </a:lnTo>
                <a:lnTo>
                  <a:pt x="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46" name="Line 1270"/>
          <p:cNvSpPr>
            <a:spLocks noChangeShapeType="1"/>
          </p:cNvSpPr>
          <p:nvPr/>
        </p:nvSpPr>
        <p:spPr bwMode="auto">
          <a:xfrm>
            <a:off x="728663" y="530225"/>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47" name="Line 1271"/>
          <p:cNvSpPr>
            <a:spLocks noChangeShapeType="1"/>
          </p:cNvSpPr>
          <p:nvPr/>
        </p:nvSpPr>
        <p:spPr bwMode="auto">
          <a:xfrm>
            <a:off x="728663" y="530225"/>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48" name="Rectangle 1272"/>
          <p:cNvSpPr>
            <a:spLocks noChangeArrowheads="1"/>
          </p:cNvSpPr>
          <p:nvPr/>
        </p:nvSpPr>
        <p:spPr bwMode="auto">
          <a:xfrm>
            <a:off x="728663" y="530225"/>
            <a:ext cx="1587"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49" name="Rectangle 1273"/>
          <p:cNvSpPr>
            <a:spLocks noChangeArrowheads="1"/>
          </p:cNvSpPr>
          <p:nvPr/>
        </p:nvSpPr>
        <p:spPr bwMode="auto">
          <a:xfrm>
            <a:off x="728663" y="530225"/>
            <a:ext cx="1587"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50" name="Line 1274"/>
          <p:cNvSpPr>
            <a:spLocks noChangeShapeType="1"/>
          </p:cNvSpPr>
          <p:nvPr/>
        </p:nvSpPr>
        <p:spPr bwMode="auto">
          <a:xfrm>
            <a:off x="728663" y="527050"/>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51" name="Line 1275"/>
          <p:cNvSpPr>
            <a:spLocks noChangeShapeType="1"/>
          </p:cNvSpPr>
          <p:nvPr/>
        </p:nvSpPr>
        <p:spPr bwMode="auto">
          <a:xfrm>
            <a:off x="728663" y="527050"/>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52" name="Freeform 1277"/>
          <p:cNvSpPr>
            <a:spLocks/>
          </p:cNvSpPr>
          <p:nvPr/>
        </p:nvSpPr>
        <p:spPr bwMode="auto">
          <a:xfrm>
            <a:off x="728663" y="523875"/>
            <a:ext cx="1587" cy="3175"/>
          </a:xfrm>
          <a:custGeom>
            <a:avLst/>
            <a:gdLst>
              <a:gd name="T0" fmla="*/ 0 w 1587"/>
              <a:gd name="T1" fmla="*/ 2 h 2"/>
              <a:gd name="T2" fmla="*/ 0 w 1587"/>
              <a:gd name="T3" fmla="*/ 2 h 2"/>
              <a:gd name="T4" fmla="*/ 0 w 1587"/>
              <a:gd name="T5" fmla="*/ 0 h 2"/>
              <a:gd name="T6" fmla="*/ 0 w 1587"/>
              <a:gd name="T7" fmla="*/ 2 h 2"/>
              <a:gd name="T8" fmla="*/ 0 w 1587"/>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7" h="2">
                <a:moveTo>
                  <a:pt x="0" y="2"/>
                </a:moveTo>
                <a:lnTo>
                  <a:pt x="0"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53" name="Freeform 1287"/>
          <p:cNvSpPr>
            <a:spLocks/>
          </p:cNvSpPr>
          <p:nvPr/>
        </p:nvSpPr>
        <p:spPr bwMode="auto">
          <a:xfrm>
            <a:off x="719138" y="514350"/>
            <a:ext cx="3175" cy="3175"/>
          </a:xfrm>
          <a:custGeom>
            <a:avLst/>
            <a:gdLst>
              <a:gd name="T0" fmla="*/ 0 w 2"/>
              <a:gd name="T1" fmla="*/ 0 h 2"/>
              <a:gd name="T2" fmla="*/ 0 w 2"/>
              <a:gd name="T3" fmla="*/ 2 h 2"/>
              <a:gd name="T4" fmla="*/ 2 w 2"/>
              <a:gd name="T5" fmla="*/ 2 h 2"/>
              <a:gd name="T6" fmla="*/ 2 w 2"/>
              <a:gd name="T7" fmla="*/ 2 h 2"/>
              <a:gd name="T8" fmla="*/ 2 w 2"/>
              <a:gd name="T9" fmla="*/ 2 h 2"/>
              <a:gd name="T10" fmla="*/ 2 w 2"/>
              <a:gd name="T11" fmla="*/ 0 h 2"/>
              <a:gd name="T12" fmla="*/ 0 w 2"/>
              <a:gd name="T13" fmla="*/ 0 h 2"/>
              <a:gd name="T14" fmla="*/ 0 w 2"/>
              <a:gd name="T15" fmla="*/ 0 h 2"/>
              <a:gd name="T16" fmla="*/ 0 w 2"/>
              <a:gd name="T17" fmla="*/ 2 h 2"/>
              <a:gd name="T18" fmla="*/ 0 w 2"/>
              <a:gd name="T19" fmla="*/ 2 h 2"/>
              <a:gd name="T20" fmla="*/ 0 w 2"/>
              <a:gd name="T21" fmla="*/ 2 h 2"/>
              <a:gd name="T22" fmla="*/ 0 w 2"/>
              <a:gd name="T23" fmla="*/ 2 h 2"/>
              <a:gd name="T24" fmla="*/ 2 w 2"/>
              <a:gd name="T25" fmla="*/ 2 h 2"/>
              <a:gd name="T26" fmla="*/ 2 w 2"/>
              <a:gd name="T27" fmla="*/ 2 h 2"/>
              <a:gd name="T28" fmla="*/ 0 w 2"/>
              <a:gd name="T29" fmla="*/ 0 h 2"/>
              <a:gd name="T30" fmla="*/ 0 w 2"/>
              <a:gd name="T31" fmla="*/ 0 h 2"/>
              <a:gd name="T32" fmla="*/ 0 w 2"/>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 h="2">
                <a:moveTo>
                  <a:pt x="0" y="0"/>
                </a:moveTo>
                <a:lnTo>
                  <a:pt x="0" y="2"/>
                </a:lnTo>
                <a:lnTo>
                  <a:pt x="2" y="2"/>
                </a:lnTo>
                <a:lnTo>
                  <a:pt x="2" y="0"/>
                </a:lnTo>
                <a:lnTo>
                  <a:pt x="0" y="0"/>
                </a:lnTo>
                <a:lnTo>
                  <a:pt x="0" y="2"/>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54" name="Freeform 1290"/>
          <p:cNvSpPr>
            <a:spLocks/>
          </p:cNvSpPr>
          <p:nvPr/>
        </p:nvSpPr>
        <p:spPr bwMode="auto">
          <a:xfrm>
            <a:off x="719138" y="517525"/>
            <a:ext cx="3175" cy="3175"/>
          </a:xfrm>
          <a:custGeom>
            <a:avLst/>
            <a:gdLst>
              <a:gd name="T0" fmla="*/ 0 w 2"/>
              <a:gd name="T1" fmla="*/ 2 h 2"/>
              <a:gd name="T2" fmla="*/ 0 w 2"/>
              <a:gd name="T3" fmla="*/ 2 h 2"/>
              <a:gd name="T4" fmla="*/ 2 w 2"/>
              <a:gd name="T5" fmla="*/ 2 h 2"/>
              <a:gd name="T6" fmla="*/ 2 w 2"/>
              <a:gd name="T7" fmla="*/ 2 h 2"/>
              <a:gd name="T8" fmla="*/ 2 w 2"/>
              <a:gd name="T9" fmla="*/ 2 h 2"/>
              <a:gd name="T10" fmla="*/ 2 w 2"/>
              <a:gd name="T11" fmla="*/ 0 h 2"/>
              <a:gd name="T12" fmla="*/ 0 w 2"/>
              <a:gd name="T13" fmla="*/ 0 h 2"/>
              <a:gd name="T14" fmla="*/ 0 w 2"/>
              <a:gd name="T15" fmla="*/ 0 h 2"/>
              <a:gd name="T16" fmla="*/ 0 w 2"/>
              <a:gd name="T17" fmla="*/ 0 h 2"/>
              <a:gd name="T18" fmla="*/ 0 w 2"/>
              <a:gd name="T19" fmla="*/ 0 h 2"/>
              <a:gd name="T20" fmla="*/ 2 w 2"/>
              <a:gd name="T21" fmla="*/ 0 h 2"/>
              <a:gd name="T22" fmla="*/ 0 w 2"/>
              <a:gd name="T23" fmla="*/ 0 h 2"/>
              <a:gd name="T24" fmla="*/ 0 w 2"/>
              <a:gd name="T25" fmla="*/ 0 h 2"/>
              <a:gd name="T26" fmla="*/ 0 w 2"/>
              <a:gd name="T27" fmla="*/ 0 h 2"/>
              <a:gd name="T28" fmla="*/ 0 w 2"/>
              <a:gd name="T29" fmla="*/ 0 h 2"/>
              <a:gd name="T30" fmla="*/ 0 w 2"/>
              <a:gd name="T31" fmla="*/ 2 h 2"/>
              <a:gd name="T32" fmla="*/ 0 w 2"/>
              <a:gd name="T33" fmla="*/ 2 h 2"/>
              <a:gd name="T34" fmla="*/ 0 w 2"/>
              <a:gd name="T35" fmla="*/ 2 h 2"/>
              <a:gd name="T36" fmla="*/ 0 w 2"/>
              <a:gd name="T37" fmla="*/ 0 h 2"/>
              <a:gd name="T38" fmla="*/ 0 w 2"/>
              <a:gd name="T39" fmla="*/ 0 h 2"/>
              <a:gd name="T40" fmla="*/ 0 w 2"/>
              <a:gd name="T41" fmla="*/ 0 h 2"/>
              <a:gd name="T42" fmla="*/ 0 w 2"/>
              <a:gd name="T43" fmla="*/ 0 h 2"/>
              <a:gd name="T44" fmla="*/ 0 w 2"/>
              <a:gd name="T45" fmla="*/ 0 h 2"/>
              <a:gd name="T46" fmla="*/ 0 w 2"/>
              <a:gd name="T47" fmla="*/ 0 h 2"/>
              <a:gd name="T48" fmla="*/ 0 w 2"/>
              <a:gd name="T49" fmla="*/ 2 h 2"/>
              <a:gd name="T50" fmla="*/ 2 w 2"/>
              <a:gd name="T51" fmla="*/ 2 h 2"/>
              <a:gd name="T52" fmla="*/ 2 w 2"/>
              <a:gd name="T53" fmla="*/ 0 h 2"/>
              <a:gd name="T54" fmla="*/ 2 w 2"/>
              <a:gd name="T55" fmla="*/ 0 h 2"/>
              <a:gd name="T56" fmla="*/ 0 w 2"/>
              <a:gd name="T57" fmla="*/ 0 h 2"/>
              <a:gd name="T58" fmla="*/ 0 w 2"/>
              <a:gd name="T59" fmla="*/ 0 h 2"/>
              <a:gd name="T60" fmla="*/ 0 w 2"/>
              <a:gd name="T61" fmla="*/ 2 h 2"/>
              <a:gd name="T62" fmla="*/ 0 w 2"/>
              <a:gd name="T63" fmla="*/ 2 h 2"/>
              <a:gd name="T64" fmla="*/ 2 w 2"/>
              <a:gd name="T65" fmla="*/ 2 h 2"/>
              <a:gd name="T66" fmla="*/ 2 w 2"/>
              <a:gd name="T67" fmla="*/ 2 h 2"/>
              <a:gd name="T68" fmla="*/ 0 w 2"/>
              <a:gd name="T69" fmla="*/ 2 h 2"/>
              <a:gd name="T70" fmla="*/ 0 w 2"/>
              <a:gd name="T71" fmla="*/ 2 h 2"/>
              <a:gd name="T72" fmla="*/ 0 w 2"/>
              <a:gd name="T73" fmla="*/ 2 h 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 h="2">
                <a:moveTo>
                  <a:pt x="0" y="2"/>
                </a:moveTo>
                <a:lnTo>
                  <a:pt x="0" y="2"/>
                </a:lnTo>
                <a:lnTo>
                  <a:pt x="2" y="2"/>
                </a:lnTo>
                <a:lnTo>
                  <a:pt x="2" y="0"/>
                </a:lnTo>
                <a:lnTo>
                  <a:pt x="0" y="0"/>
                </a:lnTo>
                <a:lnTo>
                  <a:pt x="2" y="0"/>
                </a:lnTo>
                <a:lnTo>
                  <a:pt x="0" y="0"/>
                </a:lnTo>
                <a:lnTo>
                  <a:pt x="0" y="2"/>
                </a:lnTo>
                <a:lnTo>
                  <a:pt x="0" y="0"/>
                </a:lnTo>
                <a:lnTo>
                  <a:pt x="0" y="2"/>
                </a:lnTo>
                <a:lnTo>
                  <a:pt x="2" y="2"/>
                </a:lnTo>
                <a:lnTo>
                  <a:pt x="2" y="0"/>
                </a:lnTo>
                <a:lnTo>
                  <a:pt x="0" y="0"/>
                </a:lnTo>
                <a:lnTo>
                  <a:pt x="0" y="2"/>
                </a:lnTo>
                <a:lnTo>
                  <a:pt x="2"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55" name="Rectangle 1335"/>
          <p:cNvSpPr>
            <a:spLocks noChangeArrowheads="1"/>
          </p:cNvSpPr>
          <p:nvPr/>
        </p:nvSpPr>
        <p:spPr bwMode="auto">
          <a:xfrm>
            <a:off x="468313" y="508000"/>
            <a:ext cx="1587"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56" name="Rectangle 1336"/>
          <p:cNvSpPr>
            <a:spLocks noChangeArrowheads="1"/>
          </p:cNvSpPr>
          <p:nvPr/>
        </p:nvSpPr>
        <p:spPr bwMode="auto">
          <a:xfrm>
            <a:off x="474663" y="495300"/>
            <a:ext cx="1587"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57" name="Rectangle 1337"/>
          <p:cNvSpPr>
            <a:spLocks noChangeArrowheads="1"/>
          </p:cNvSpPr>
          <p:nvPr/>
        </p:nvSpPr>
        <p:spPr bwMode="auto">
          <a:xfrm>
            <a:off x="474663" y="495300"/>
            <a:ext cx="1587"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58" name="Rectangle 1340"/>
          <p:cNvSpPr>
            <a:spLocks noChangeArrowheads="1"/>
          </p:cNvSpPr>
          <p:nvPr/>
        </p:nvSpPr>
        <p:spPr bwMode="auto">
          <a:xfrm>
            <a:off x="468313" y="508000"/>
            <a:ext cx="1587"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59" name="Rectangle 1341"/>
          <p:cNvSpPr>
            <a:spLocks noChangeArrowheads="1"/>
          </p:cNvSpPr>
          <p:nvPr/>
        </p:nvSpPr>
        <p:spPr bwMode="auto">
          <a:xfrm>
            <a:off x="468313" y="508000"/>
            <a:ext cx="1587"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60" name="Rectangle 1342"/>
          <p:cNvSpPr>
            <a:spLocks noChangeArrowheads="1"/>
          </p:cNvSpPr>
          <p:nvPr/>
        </p:nvSpPr>
        <p:spPr bwMode="auto">
          <a:xfrm>
            <a:off x="468313" y="508000"/>
            <a:ext cx="1587"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61" name="Rectangle 1343"/>
          <p:cNvSpPr>
            <a:spLocks noChangeArrowheads="1"/>
          </p:cNvSpPr>
          <p:nvPr/>
        </p:nvSpPr>
        <p:spPr bwMode="auto">
          <a:xfrm>
            <a:off x="468313" y="508000"/>
            <a:ext cx="1587"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sp>
        <p:nvSpPr>
          <p:cNvPr id="62" name="Rectangle 1344"/>
          <p:cNvSpPr>
            <a:spLocks noChangeArrowheads="1"/>
          </p:cNvSpPr>
          <p:nvPr/>
        </p:nvSpPr>
        <p:spPr bwMode="auto">
          <a:xfrm>
            <a:off x="465138" y="485775"/>
            <a:ext cx="1587"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dirty="0">
              <a:solidFill>
                <a:srgbClr val="021F43"/>
              </a:solidFill>
              <a:latin typeface="Trebuchet MS" pitchFamily="34" charset="0"/>
              <a:ea typeface="MS PGothic" pitchFamily="34" charset="-128"/>
            </a:endParaRPr>
          </a:p>
        </p:txBody>
      </p:sp>
      <p:pic>
        <p:nvPicPr>
          <p:cNvPr id="63" name="Picture 63"/>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76250" y="4687888"/>
            <a:ext cx="4883150" cy="95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Rectangle 64"/>
          <p:cNvSpPr>
            <a:spLocks noChangeArrowheads="1"/>
          </p:cNvSpPr>
          <p:nvPr/>
        </p:nvSpPr>
        <p:spPr bwMode="auto">
          <a:xfrm>
            <a:off x="0" y="4311650"/>
            <a:ext cx="9144000" cy="176213"/>
          </a:xfrm>
          <a:prstGeom prst="rect">
            <a:avLst/>
          </a:prstGeom>
          <a:solidFill>
            <a:srgbClr val="128A33"/>
          </a:solidFill>
          <a:ln>
            <a:noFill/>
          </a:ln>
          <a:extLst/>
        </p:spPr>
        <p:txBody>
          <a:bodyPr/>
          <a:lstStyle/>
          <a:p>
            <a:pPr marL="115888" indent="-115888" fontAlgn="base">
              <a:spcBef>
                <a:spcPct val="50000"/>
              </a:spcBef>
              <a:spcAft>
                <a:spcPct val="0"/>
              </a:spcAft>
              <a:buFontTx/>
              <a:buChar char="•"/>
            </a:pPr>
            <a:endParaRPr lang="en-US" sz="1300" dirty="0">
              <a:solidFill>
                <a:prstClr val="white"/>
              </a:solidFill>
              <a:latin typeface="Trebuchet MS" pitchFamily="34" charset="0"/>
              <a:ea typeface="MS PGothic" pitchFamily="34" charset="-128"/>
            </a:endParaRPr>
          </a:p>
        </p:txBody>
      </p:sp>
      <p:sp>
        <p:nvSpPr>
          <p:cNvPr id="330" name="Title 329"/>
          <p:cNvSpPr>
            <a:spLocks noGrp="1"/>
          </p:cNvSpPr>
          <p:nvPr>
            <p:ph type="title"/>
          </p:nvPr>
        </p:nvSpPr>
        <p:spPr>
          <a:xfrm>
            <a:off x="1512623" y="1189789"/>
            <a:ext cx="6971806" cy="1822161"/>
          </a:xfrm>
        </p:spPr>
        <p:txBody>
          <a:bodyPr anchor="b"/>
          <a:lstStyle>
            <a:lvl1pPr>
              <a:lnSpc>
                <a:spcPct val="100000"/>
              </a:lnSpc>
              <a:spcBef>
                <a:spcPts val="0"/>
              </a:spcBef>
              <a:defRPr sz="3600" b="1" baseline="0">
                <a:solidFill>
                  <a:schemeClr val="bg1"/>
                </a:solidFill>
              </a:defRPr>
            </a:lvl1pPr>
          </a:lstStyle>
          <a:p>
            <a:r>
              <a:rPr lang="en-US" dirty="0" smtClean="0"/>
              <a:t>Click to edit Master title style</a:t>
            </a:r>
            <a:endParaRPr lang="en-US" dirty="0"/>
          </a:p>
        </p:txBody>
      </p:sp>
      <p:sp>
        <p:nvSpPr>
          <p:cNvPr id="332" name="Text Placeholder 331"/>
          <p:cNvSpPr>
            <a:spLocks noGrp="1"/>
          </p:cNvSpPr>
          <p:nvPr>
            <p:ph type="body" sz="quarter" idx="13"/>
          </p:nvPr>
        </p:nvSpPr>
        <p:spPr>
          <a:xfrm>
            <a:off x="1525172" y="3000005"/>
            <a:ext cx="6959257" cy="875885"/>
          </a:xfrm>
        </p:spPr>
        <p:txBody>
          <a:bodyPr>
            <a:normAutofit/>
          </a:bodyPr>
          <a:lstStyle>
            <a:lvl1pPr>
              <a:lnSpc>
                <a:spcPct val="100000"/>
              </a:lnSpc>
              <a:spcBef>
                <a:spcPts val="0"/>
              </a:spcBef>
              <a:defRPr sz="2400" b="0" i="0" cap="all" baseline="0">
                <a:solidFill>
                  <a:srgbClr val="FFFFFF"/>
                </a:solidFill>
                <a:latin typeface="+mn-lt"/>
                <a:cs typeface="Andes ExtraLight"/>
              </a:defRPr>
            </a:lvl1pPr>
            <a:lvl2pPr>
              <a:defRPr b="0" i="0">
                <a:latin typeface="Andes ExtraLight"/>
                <a:cs typeface="Andes ExtraLight"/>
              </a:defRPr>
            </a:lvl2pPr>
            <a:lvl3pPr>
              <a:defRPr b="0" i="0">
                <a:latin typeface="Andes ExtraLight"/>
                <a:cs typeface="Andes ExtraLight"/>
              </a:defRPr>
            </a:lvl3pPr>
            <a:lvl4pPr>
              <a:defRPr b="0" i="0">
                <a:latin typeface="Andes ExtraLight"/>
                <a:cs typeface="Andes ExtraLight"/>
              </a:defRPr>
            </a:lvl4pPr>
            <a:lvl5pPr>
              <a:defRPr b="0" i="0">
                <a:latin typeface="Andes ExtraLight"/>
                <a:cs typeface="Andes ExtraLight"/>
              </a:defRPr>
            </a:lvl5pPr>
          </a:lstStyle>
          <a:p>
            <a:pPr lvl="0"/>
            <a:r>
              <a:rPr lang="en-US" smtClean="0"/>
              <a:t>Click to edit Master text styles</a:t>
            </a:r>
          </a:p>
        </p:txBody>
      </p:sp>
      <p:sp>
        <p:nvSpPr>
          <p:cNvPr id="69" name="Text Placeholder 331"/>
          <p:cNvSpPr>
            <a:spLocks noGrp="1"/>
          </p:cNvSpPr>
          <p:nvPr>
            <p:ph type="body" sz="quarter" idx="14"/>
          </p:nvPr>
        </p:nvSpPr>
        <p:spPr>
          <a:xfrm>
            <a:off x="5418667" y="4927600"/>
            <a:ext cx="3065762" cy="995705"/>
          </a:xfrm>
        </p:spPr>
        <p:txBody>
          <a:bodyPr anchor="b"/>
          <a:lstStyle>
            <a:lvl1pPr algn="r">
              <a:lnSpc>
                <a:spcPct val="100000"/>
              </a:lnSpc>
              <a:defRPr sz="1500" b="0" i="0" baseline="0">
                <a:solidFill>
                  <a:schemeClr val="tx1"/>
                </a:solidFill>
                <a:latin typeface="Arial"/>
                <a:cs typeface="Arial"/>
              </a:defRPr>
            </a:lvl1pPr>
            <a:lvl2pPr>
              <a:defRPr b="0" i="0">
                <a:latin typeface="Andes ExtraLight"/>
                <a:cs typeface="Andes ExtraLight"/>
              </a:defRPr>
            </a:lvl2pPr>
            <a:lvl3pPr>
              <a:defRPr b="0" i="0">
                <a:latin typeface="Andes ExtraLight"/>
                <a:cs typeface="Andes ExtraLight"/>
              </a:defRPr>
            </a:lvl3pPr>
            <a:lvl4pPr>
              <a:defRPr b="0" i="0">
                <a:latin typeface="Andes ExtraLight"/>
                <a:cs typeface="Andes ExtraLight"/>
              </a:defRPr>
            </a:lvl4pPr>
            <a:lvl5pPr>
              <a:defRPr b="0" i="0">
                <a:latin typeface="Andes ExtraLight"/>
                <a:cs typeface="Andes ExtraLight"/>
              </a:defRPr>
            </a:lvl5pPr>
          </a:lstStyle>
          <a:p>
            <a:pPr lvl="0"/>
            <a:r>
              <a:rPr lang="en-US" smtClean="0"/>
              <a:t>Click to edit Master text styles</a:t>
            </a:r>
          </a:p>
          <a:p>
            <a:pPr lvl="1"/>
            <a:r>
              <a:rPr lang="en-US" smtClean="0"/>
              <a:t>Second level</a:t>
            </a:r>
          </a:p>
        </p:txBody>
      </p:sp>
      <p:sp>
        <p:nvSpPr>
          <p:cNvPr id="65" name="Rectangle 1028"/>
          <p:cNvSpPr>
            <a:spLocks noGrp="1" noChangeArrowheads="1"/>
          </p:cNvSpPr>
          <p:nvPr>
            <p:ph type="dt" sz="half" idx="15"/>
          </p:nvPr>
        </p:nvSpPr>
        <p:spPr>
          <a:xfrm>
            <a:off x="5932488" y="5975350"/>
            <a:ext cx="2552700" cy="306388"/>
          </a:xfrm>
        </p:spPr>
        <p:txBody>
          <a:bodyPr rIns="0"/>
          <a:lstStyle>
            <a:lvl1pPr algn="r">
              <a:defRPr>
                <a:solidFill>
                  <a:schemeClr val="tx1"/>
                </a:solidFill>
                <a:cs typeface="Arial" pitchFamily="34" charset="0"/>
              </a:defRPr>
            </a:lvl1pPr>
          </a:lstStyle>
          <a:p>
            <a:fld id="{1D14C8A9-A7F7-461F-9794-B68194EE04B7}" type="datetime1">
              <a:rPr lang="en-US" smtClean="0">
                <a:solidFill>
                  <a:srgbClr val="021F43"/>
                </a:solidFill>
              </a:rPr>
              <a:pPr/>
              <a:t>11/5/2015</a:t>
            </a:fld>
            <a:endParaRPr lang="en-US" dirty="0">
              <a:solidFill>
                <a:srgbClr val="021F43"/>
              </a:solidFill>
            </a:endParaRPr>
          </a:p>
        </p:txBody>
      </p:sp>
    </p:spTree>
    <p:extLst>
      <p:ext uri="{BB962C8B-B14F-4D97-AF65-F5344CB8AC3E}">
        <p14:creationId xmlns:p14="http://schemas.microsoft.com/office/powerpoint/2010/main" val="145581782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3786847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142821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40575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3238959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595002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5442477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6571770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574812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767414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863211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Title and Content">
    <p:bg>
      <p:bgPr>
        <a:solidFill>
          <a:schemeClr val="bg1"/>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lvl1pPr>
              <a:defRPr>
                <a:solidFill>
                  <a:schemeClr val="tx1"/>
                </a:solidFill>
              </a:defRPr>
            </a:lvl1pPr>
          </a:lstStyle>
          <a:p>
            <a:fld id="{AC307E5D-D594-4A40-9318-1168F7471797}" type="datetime1">
              <a:rPr lang="en-US" smtClean="0"/>
              <a:pPr/>
              <a:t>11/5/2015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a:defRPr>
                <a:solidFill>
                  <a:schemeClr val="tx1"/>
                </a:solidFill>
              </a:defRPr>
            </a:lvl1pPr>
          </a:lstStyle>
          <a:p>
            <a:endParaRPr lang="en-US"/>
          </a:p>
        </p:txBody>
      </p:sp>
      <p:sp>
        <p:nvSpPr>
          <p:cNvPr id="7" name="Rectangle 9"/>
          <p:cNvSpPr>
            <a:spLocks noChangeArrowheads="1"/>
          </p:cNvSpPr>
          <p:nvPr userDrawn="1"/>
        </p:nvSpPr>
        <p:spPr bwMode="auto">
          <a:xfrm>
            <a:off x="0" y="1100138"/>
            <a:ext cx="9144000" cy="176212"/>
          </a:xfrm>
          <a:prstGeom prst="rect">
            <a:avLst/>
          </a:prstGeom>
          <a:solidFill>
            <a:schemeClr val="accent2"/>
          </a:solidFill>
          <a:ln>
            <a:noFill/>
          </a:ln>
          <a:extLst/>
        </p:spPr>
        <p:txBody>
          <a:bodyPr/>
          <a:lstStyle/>
          <a:p>
            <a:pPr marL="115888" lvl="0" indent="-115888">
              <a:spcBef>
                <a:spcPct val="50000"/>
              </a:spcBef>
              <a:buFontTx/>
              <a:buChar char="•"/>
            </a:pPr>
            <a:endParaRPr lang="en-US" sz="1300" b="0" dirty="0">
              <a:solidFill>
                <a:schemeClr val="bg1"/>
              </a:solidFill>
            </a:endParaRPr>
          </a:p>
        </p:txBody>
      </p:sp>
      <p:sp>
        <p:nvSpPr>
          <p:cNvPr id="8" name="Title 1"/>
          <p:cNvSpPr txBox="1">
            <a:spLocks/>
          </p:cNvSpPr>
          <p:nvPr userDrawn="1"/>
        </p:nvSpPr>
        <p:spPr>
          <a:xfrm>
            <a:off x="459639" y="257971"/>
            <a:ext cx="8462029" cy="756707"/>
          </a:xfrm>
          <a:prstGeom prst="rect">
            <a:avLst/>
          </a:prstGeom>
        </p:spPr>
        <p:txBody>
          <a:bodyPr vert="horz" lIns="91440" tIns="45720" rIns="91440" bIns="45720" rtlCol="0" anchor="b">
            <a:normAutofit/>
          </a:bodyPr>
          <a:lstStyle>
            <a:lvl1pPr algn="ctr" defTabSz="914400" rtl="0" eaLnBrk="1" latinLnBrk="0" hangingPunct="1">
              <a:spcBef>
                <a:spcPct val="0"/>
              </a:spcBef>
              <a:buNone/>
              <a:defRPr sz="2200" b="0" i="0" kern="1200">
                <a:solidFill>
                  <a:schemeClr val="tx1"/>
                </a:solidFill>
                <a:latin typeface="Franklin Gothic Medium" panose="020B0603020102020204" pitchFamily="34" charset="0"/>
                <a:ea typeface="+mj-ea"/>
                <a:cs typeface="+mj-cs"/>
              </a:defRPr>
            </a:lvl1pPr>
          </a:lstStyle>
          <a:p>
            <a:pPr algn="l"/>
            <a:endParaRPr lang="en-US" sz="2400" b="1" dirty="0">
              <a:solidFill>
                <a:schemeClr val="tx1"/>
              </a:solidFill>
              <a:latin typeface="+mn-lt"/>
              <a:cs typeface="Arial" panose="020B0604020202020204" pitchFamily="34" charset="0"/>
            </a:endParaRPr>
          </a:p>
        </p:txBody>
      </p:sp>
      <p:pic>
        <p:nvPicPr>
          <p:cNvPr id="2" name="Picture 1"/>
          <p:cNvPicPr>
            <a:picLocks noChangeAspect="1"/>
          </p:cNvPicPr>
          <p:nvPr userDrawn="1"/>
        </p:nvPicPr>
        <p:blipFill>
          <a:blip r:embed="rId3" cstate="print"/>
          <a:stretch>
            <a:fillRect/>
          </a:stretch>
        </p:blipFill>
        <p:spPr>
          <a:xfrm>
            <a:off x="6934200" y="6304310"/>
            <a:ext cx="1987468" cy="390178"/>
          </a:xfrm>
          <a:prstGeom prst="rect">
            <a:avLst/>
          </a:prstGeom>
        </p:spPr>
      </p:pic>
    </p:spTree>
    <p:extLst>
      <p:ext uri="{BB962C8B-B14F-4D97-AF65-F5344CB8AC3E}">
        <p14:creationId xmlns:p14="http://schemas.microsoft.com/office/powerpoint/2010/main" val="4027385961"/>
      </p:ext>
    </p:extLst>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6173335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1"/>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lvl1pPr>
              <a:defRPr>
                <a:solidFill>
                  <a:schemeClr val="tx1"/>
                </a:solidFill>
              </a:defRPr>
            </a:lvl1pPr>
          </a:lstStyle>
          <a:p>
            <a:fld id="{AC307E5D-D594-4A40-9318-1168F7471797}" type="datetime1">
              <a:rPr lang="en-US" smtClean="0"/>
              <a:pPr/>
              <a:t>11/5/2015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a:defRPr>
                <a:solidFill>
                  <a:schemeClr val="tx1"/>
                </a:solidFill>
              </a:defRPr>
            </a:lvl1pPr>
          </a:lstStyle>
          <a:p>
            <a:endParaRPr lang="en-US"/>
          </a:p>
        </p:txBody>
      </p:sp>
      <p:sp>
        <p:nvSpPr>
          <p:cNvPr id="7" name="Rectangle 9"/>
          <p:cNvSpPr>
            <a:spLocks noChangeArrowheads="1"/>
          </p:cNvSpPr>
          <p:nvPr userDrawn="1"/>
        </p:nvSpPr>
        <p:spPr bwMode="auto">
          <a:xfrm>
            <a:off x="0" y="1100138"/>
            <a:ext cx="9144000" cy="176212"/>
          </a:xfrm>
          <a:prstGeom prst="rect">
            <a:avLst/>
          </a:prstGeom>
          <a:solidFill>
            <a:schemeClr val="accent2"/>
          </a:solidFill>
          <a:ln>
            <a:noFill/>
          </a:ln>
          <a:extLst/>
        </p:spPr>
        <p:txBody>
          <a:bodyPr/>
          <a:lstStyle/>
          <a:p>
            <a:pPr marL="115888" lvl="0" indent="-115888">
              <a:spcBef>
                <a:spcPct val="50000"/>
              </a:spcBef>
              <a:buFontTx/>
              <a:buChar char="•"/>
            </a:pPr>
            <a:endParaRPr lang="en-US" sz="1300" b="0" dirty="0">
              <a:solidFill>
                <a:schemeClr val="bg1"/>
              </a:solidFill>
            </a:endParaRPr>
          </a:p>
        </p:txBody>
      </p:sp>
      <p:sp>
        <p:nvSpPr>
          <p:cNvPr id="8" name="Title 1"/>
          <p:cNvSpPr txBox="1">
            <a:spLocks/>
          </p:cNvSpPr>
          <p:nvPr userDrawn="1"/>
        </p:nvSpPr>
        <p:spPr>
          <a:xfrm>
            <a:off x="459639" y="257971"/>
            <a:ext cx="8462029" cy="756707"/>
          </a:xfrm>
          <a:prstGeom prst="rect">
            <a:avLst/>
          </a:prstGeom>
        </p:spPr>
        <p:txBody>
          <a:bodyPr vert="horz" lIns="91440" tIns="45720" rIns="91440" bIns="45720" rtlCol="0" anchor="b">
            <a:normAutofit/>
          </a:bodyPr>
          <a:lstStyle>
            <a:lvl1pPr algn="ctr" defTabSz="914400" rtl="0" eaLnBrk="1" latinLnBrk="0" hangingPunct="1">
              <a:spcBef>
                <a:spcPct val="0"/>
              </a:spcBef>
              <a:buNone/>
              <a:defRPr sz="2200" b="0" i="0" kern="1200">
                <a:solidFill>
                  <a:schemeClr val="tx1"/>
                </a:solidFill>
                <a:latin typeface="Franklin Gothic Medium" panose="020B0603020102020204" pitchFamily="34" charset="0"/>
                <a:ea typeface="+mj-ea"/>
                <a:cs typeface="+mj-cs"/>
              </a:defRPr>
            </a:lvl1pPr>
          </a:lstStyle>
          <a:p>
            <a:pPr algn="l"/>
            <a:endParaRPr lang="en-US" sz="2400" b="1" dirty="0">
              <a:solidFill>
                <a:schemeClr val="tx1"/>
              </a:solidFill>
              <a:latin typeface="+mn-lt"/>
              <a:cs typeface="Arial" panose="020B0604020202020204" pitchFamily="34" charset="0"/>
            </a:endParaRPr>
          </a:p>
        </p:txBody>
      </p:sp>
      <p:pic>
        <p:nvPicPr>
          <p:cNvPr id="2" name="Picture 1"/>
          <p:cNvPicPr>
            <a:picLocks noChangeAspect="1"/>
          </p:cNvPicPr>
          <p:nvPr userDrawn="1"/>
        </p:nvPicPr>
        <p:blipFill>
          <a:blip r:embed="rId3" cstate="print"/>
          <a:stretch>
            <a:fillRect/>
          </a:stretch>
        </p:blipFill>
        <p:spPr>
          <a:xfrm>
            <a:off x="6934200" y="6304310"/>
            <a:ext cx="1987468" cy="390178"/>
          </a:xfrm>
          <a:prstGeom prst="rect">
            <a:avLst/>
          </a:prstGeom>
        </p:spPr>
      </p:pic>
    </p:spTree>
    <p:extLst>
      <p:ext uri="{BB962C8B-B14F-4D97-AF65-F5344CB8AC3E}">
        <p14:creationId xmlns:p14="http://schemas.microsoft.com/office/powerpoint/2010/main" val="4037366657"/>
      </p:ext>
    </p:extLst>
  </p:cSld>
  <p:clrMapOvr>
    <a:overrideClrMapping bg1="lt1" tx1="dk1" bg2="lt2" tx2="dk2" accent1="accent1" accent2="accent2" accent3="accent3" accent4="accent4" accent5="accent5" accent6="accent6" hlink="hlink" folHlink="folHlink"/>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bg>
      <p:bgPr>
        <a:solidFill>
          <a:schemeClr val="bg1"/>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lvl1pPr>
              <a:defRPr>
                <a:solidFill>
                  <a:schemeClr val="tx1"/>
                </a:solidFill>
              </a:defRPr>
            </a:lvl1pPr>
          </a:lstStyle>
          <a:p>
            <a:fld id="{AC307E5D-D594-4A40-9318-1168F7471797}" type="datetime1">
              <a:rPr lang="en-US" smtClean="0"/>
              <a:pPr/>
              <a:t>11/5/2015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a:defRPr>
                <a:solidFill>
                  <a:schemeClr val="tx1"/>
                </a:solidFill>
              </a:defRPr>
            </a:lvl1pPr>
          </a:lstStyle>
          <a:p>
            <a:endParaRPr lang="en-US"/>
          </a:p>
        </p:txBody>
      </p:sp>
      <p:sp>
        <p:nvSpPr>
          <p:cNvPr id="7" name="Rectangle 9"/>
          <p:cNvSpPr>
            <a:spLocks noChangeArrowheads="1"/>
          </p:cNvSpPr>
          <p:nvPr userDrawn="1"/>
        </p:nvSpPr>
        <p:spPr bwMode="auto">
          <a:xfrm>
            <a:off x="0" y="1100138"/>
            <a:ext cx="9144000" cy="176212"/>
          </a:xfrm>
          <a:prstGeom prst="rect">
            <a:avLst/>
          </a:prstGeom>
          <a:solidFill>
            <a:schemeClr val="accent2"/>
          </a:solidFill>
          <a:ln>
            <a:noFill/>
          </a:ln>
          <a:extLst/>
        </p:spPr>
        <p:txBody>
          <a:bodyPr/>
          <a:lstStyle/>
          <a:p>
            <a:pPr marL="115888" lvl="0" indent="-115888">
              <a:spcBef>
                <a:spcPct val="50000"/>
              </a:spcBef>
              <a:buFontTx/>
              <a:buChar char="•"/>
            </a:pPr>
            <a:endParaRPr lang="en-US" sz="1300" b="0" dirty="0">
              <a:solidFill>
                <a:schemeClr val="bg1"/>
              </a:solidFill>
            </a:endParaRPr>
          </a:p>
        </p:txBody>
      </p:sp>
      <p:sp>
        <p:nvSpPr>
          <p:cNvPr id="8" name="Title 1"/>
          <p:cNvSpPr txBox="1">
            <a:spLocks/>
          </p:cNvSpPr>
          <p:nvPr userDrawn="1"/>
        </p:nvSpPr>
        <p:spPr>
          <a:xfrm>
            <a:off x="459639" y="257971"/>
            <a:ext cx="8462029" cy="756707"/>
          </a:xfrm>
          <a:prstGeom prst="rect">
            <a:avLst/>
          </a:prstGeom>
        </p:spPr>
        <p:txBody>
          <a:bodyPr vert="horz" lIns="91440" tIns="45720" rIns="91440" bIns="45720" rtlCol="0" anchor="b">
            <a:normAutofit/>
          </a:bodyPr>
          <a:lstStyle>
            <a:lvl1pPr algn="ctr" defTabSz="914400" rtl="0" eaLnBrk="1" latinLnBrk="0" hangingPunct="1">
              <a:spcBef>
                <a:spcPct val="0"/>
              </a:spcBef>
              <a:buNone/>
              <a:defRPr sz="2200" b="0" i="0" kern="1200">
                <a:solidFill>
                  <a:schemeClr val="tx1"/>
                </a:solidFill>
                <a:latin typeface="Franklin Gothic Medium" panose="020B0603020102020204" pitchFamily="34" charset="0"/>
                <a:ea typeface="+mj-ea"/>
                <a:cs typeface="+mj-cs"/>
              </a:defRPr>
            </a:lvl1pPr>
          </a:lstStyle>
          <a:p>
            <a:pPr algn="l"/>
            <a:endParaRPr lang="en-US" sz="2400" b="1" dirty="0">
              <a:solidFill>
                <a:schemeClr val="tx1"/>
              </a:solidFill>
              <a:latin typeface="+mn-lt"/>
              <a:cs typeface="Arial" panose="020B0604020202020204" pitchFamily="34" charset="0"/>
            </a:endParaRPr>
          </a:p>
        </p:txBody>
      </p:sp>
      <p:pic>
        <p:nvPicPr>
          <p:cNvPr id="2" name="Picture 1"/>
          <p:cNvPicPr>
            <a:picLocks noChangeAspect="1"/>
          </p:cNvPicPr>
          <p:nvPr userDrawn="1"/>
        </p:nvPicPr>
        <p:blipFill>
          <a:blip r:embed="rId3" cstate="print"/>
          <a:stretch>
            <a:fillRect/>
          </a:stretch>
        </p:blipFill>
        <p:spPr>
          <a:xfrm>
            <a:off x="6934200" y="6304310"/>
            <a:ext cx="1987468" cy="390178"/>
          </a:xfrm>
          <a:prstGeom prst="rect">
            <a:avLst/>
          </a:prstGeom>
        </p:spPr>
      </p:pic>
    </p:spTree>
    <p:extLst>
      <p:ext uri="{BB962C8B-B14F-4D97-AF65-F5344CB8AC3E}">
        <p14:creationId xmlns:p14="http://schemas.microsoft.com/office/powerpoint/2010/main" val="827184615"/>
      </p:ext>
    </p:extLst>
  </p:cSld>
  <p:clrMapOvr>
    <a:overrideClrMapping bg1="lt1" tx1="dk1" bg2="lt2" tx2="dk2" accent1="accent1" accent2="accent2" accent3="accent3" accent4="accent4" accent5="accent5" accent6="accent6" hlink="hlink" folHlink="folHlink"/>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Top Title">
    <p:spTree>
      <p:nvGrpSpPr>
        <p:cNvPr id="1" name=""/>
        <p:cNvGrpSpPr/>
        <p:nvPr/>
      </p:nvGrpSpPr>
      <p:grpSpPr>
        <a:xfrm>
          <a:off x="0" y="0"/>
          <a:ext cx="0" cy="0"/>
          <a:chOff x="0" y="0"/>
          <a:chExt cx="0" cy="0"/>
        </a:xfrm>
      </p:grpSpPr>
      <p:sp>
        <p:nvSpPr>
          <p:cNvPr id="2" name="Title 1"/>
          <p:cNvSpPr>
            <a:spLocks noGrp="1"/>
          </p:cNvSpPr>
          <p:nvPr>
            <p:ph type="title"/>
          </p:nvPr>
        </p:nvSpPr>
        <p:spPr>
          <a:xfrm>
            <a:off x="356934" y="288637"/>
            <a:ext cx="8533067" cy="461819"/>
          </a:xfrm>
        </p:spPr>
        <p:txBody>
          <a:bodyPr anchor="b"/>
          <a:lstStyle>
            <a:lvl1pPr>
              <a:defRPr sz="2200" b="0" i="0" baseline="0">
                <a:solidFill>
                  <a:srgbClr val="021F43"/>
                </a:solidFill>
                <a:latin typeface="+mn-lt"/>
                <a:cs typeface="Andes ExtraLight"/>
              </a:defRPr>
            </a:lvl1pPr>
          </a:lstStyle>
          <a:p>
            <a:r>
              <a:rPr lang="en-US" smtClean="0"/>
              <a:t>Click to edit Master title style</a:t>
            </a:r>
            <a:endParaRPr lang="en-US" dirty="0"/>
          </a:p>
        </p:txBody>
      </p:sp>
      <p:sp>
        <p:nvSpPr>
          <p:cNvPr id="4" name="Content Placeholder 3"/>
          <p:cNvSpPr>
            <a:spLocks noGrp="1"/>
          </p:cNvSpPr>
          <p:nvPr>
            <p:ph sz="half" idx="2"/>
          </p:nvPr>
        </p:nvSpPr>
        <p:spPr>
          <a:xfrm>
            <a:off x="3683000" y="983837"/>
            <a:ext cx="5207000" cy="4904344"/>
          </a:xfrm>
        </p:spPr>
        <p:txBody>
          <a:bodyPr anchor="ctr"/>
          <a:lstStyle>
            <a:lvl1pPr>
              <a:defRPr sz="1600">
                <a:solidFill>
                  <a:schemeClr val="tx2">
                    <a:lumMod val="50000"/>
                    <a:lumOff val="50000"/>
                  </a:schemeClr>
                </a:solidFill>
              </a:defRPr>
            </a:lvl1pPr>
            <a:lvl2pPr>
              <a:buClr>
                <a:schemeClr val="tx2">
                  <a:lumMod val="50000"/>
                  <a:lumOff val="50000"/>
                </a:schemeClr>
              </a:buClr>
              <a:defRPr sz="1600">
                <a:solidFill>
                  <a:schemeClr val="tx2">
                    <a:lumMod val="50000"/>
                    <a:lumOff val="50000"/>
                  </a:schemeClr>
                </a:solidFill>
              </a:defRPr>
            </a:lvl2pPr>
            <a:lvl3pPr marL="557784">
              <a:buClr>
                <a:schemeClr val="tx2">
                  <a:lumMod val="50000"/>
                  <a:lumOff val="50000"/>
                </a:schemeClr>
              </a:buClr>
              <a:defRPr sz="1600">
                <a:solidFill>
                  <a:schemeClr val="tx2">
                    <a:lumMod val="50000"/>
                    <a:lumOff val="50000"/>
                  </a:schemeClr>
                </a:solidFill>
              </a:defRPr>
            </a:lvl3pPr>
            <a:lvl4pPr>
              <a:buClr>
                <a:schemeClr val="tx2">
                  <a:lumMod val="50000"/>
                  <a:lumOff val="50000"/>
                </a:schemeClr>
              </a:buClr>
              <a:defRPr sz="1600">
                <a:solidFill>
                  <a:schemeClr val="tx2">
                    <a:lumMod val="50000"/>
                    <a:lumOff val="50000"/>
                  </a:schemeClr>
                </a:solidFill>
              </a:defRPr>
            </a:lvl4pPr>
            <a:lvl5pPr>
              <a:buClr>
                <a:schemeClr val="tx2">
                  <a:lumMod val="50000"/>
                  <a:lumOff val="50000"/>
                </a:schemeClr>
              </a:buClr>
              <a:defRPr sz="1600">
                <a:solidFill>
                  <a:schemeClr val="tx2">
                    <a:lumMod val="50000"/>
                    <a:lumOff val="50000"/>
                  </a:schemeClr>
                </a:solidFill>
              </a:defRPr>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Rectangle 6"/>
          <p:cNvSpPr>
            <a:spLocks noGrp="1" noChangeArrowheads="1"/>
          </p:cNvSpPr>
          <p:nvPr>
            <p:ph type="sldNum" sz="quarter" idx="10"/>
          </p:nvPr>
        </p:nvSpPr>
        <p:spPr>
          <a:xfrm>
            <a:off x="357188" y="6350003"/>
            <a:ext cx="552450" cy="358775"/>
          </a:xfrm>
          <a:prstGeom prst="rect">
            <a:avLst/>
          </a:prstGeom>
          <a:ln/>
        </p:spPr>
        <p:txBody>
          <a:bodyPr/>
          <a:lstStyle>
            <a:lvl1pPr>
              <a:defRPr/>
            </a:lvl1pPr>
          </a:lstStyle>
          <a:p>
            <a:fld id="{F9FCFE07-513E-4C3B-9B3B-D5C35CAFD495}" type="slidenum">
              <a:rPr lang="en-US"/>
              <a:pPr/>
              <a:t>‹#›</a:t>
            </a:fld>
            <a:endParaRPr lang="en-US"/>
          </a:p>
        </p:txBody>
      </p:sp>
      <p:sp>
        <p:nvSpPr>
          <p:cNvPr id="6" name="Footer Placeholder 2"/>
          <p:cNvSpPr>
            <a:spLocks noGrp="1"/>
          </p:cNvSpPr>
          <p:nvPr>
            <p:ph type="ftr" sz="quarter" idx="11"/>
          </p:nvPr>
        </p:nvSpPr>
        <p:spPr>
          <a:xfrm>
            <a:off x="1003301" y="6356352"/>
            <a:ext cx="5707063" cy="365125"/>
          </a:xfrm>
          <a:prstGeom prst="rect">
            <a:avLst/>
          </a:prstGeom>
        </p:spPr>
        <p:txBody>
          <a:bodyPr/>
          <a:lstStyle>
            <a:lvl1pPr>
              <a:defRPr/>
            </a:lvl1pPr>
          </a:lstStyle>
          <a:p>
            <a:pPr>
              <a:defRPr/>
            </a:pPr>
            <a:endParaRPr lang="en-US" dirty="0"/>
          </a:p>
        </p:txBody>
      </p:sp>
    </p:spTree>
    <p:extLst>
      <p:ext uri="{BB962C8B-B14F-4D97-AF65-F5344CB8AC3E}">
        <p14:creationId xmlns:p14="http://schemas.microsoft.com/office/powerpoint/2010/main" val="26258392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Table of Contents">
    <p:spTree>
      <p:nvGrpSpPr>
        <p:cNvPr id="1" name=""/>
        <p:cNvGrpSpPr/>
        <p:nvPr/>
      </p:nvGrpSpPr>
      <p:grpSpPr>
        <a:xfrm>
          <a:off x="0" y="0"/>
          <a:ext cx="0" cy="0"/>
          <a:chOff x="0" y="0"/>
          <a:chExt cx="0" cy="0"/>
        </a:xfrm>
      </p:grpSpPr>
      <p:sp>
        <p:nvSpPr>
          <p:cNvPr id="4" name="Rectangle 9"/>
          <p:cNvSpPr>
            <a:spLocks noChangeArrowheads="1"/>
          </p:cNvSpPr>
          <p:nvPr/>
        </p:nvSpPr>
        <p:spPr bwMode="auto">
          <a:xfrm>
            <a:off x="0" y="1100138"/>
            <a:ext cx="9144000" cy="176212"/>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115888" indent="-115888">
              <a:spcBef>
                <a:spcPct val="50000"/>
              </a:spcBef>
              <a:buFontTx/>
              <a:buChar char="•"/>
            </a:pPr>
            <a:endParaRPr lang="en-US" sz="1300" b="0">
              <a:solidFill>
                <a:schemeClr val="bg1"/>
              </a:solidFill>
            </a:endParaRPr>
          </a:p>
        </p:txBody>
      </p:sp>
      <p:sp>
        <p:nvSpPr>
          <p:cNvPr id="2" name="Title 1"/>
          <p:cNvSpPr>
            <a:spLocks noGrp="1"/>
          </p:cNvSpPr>
          <p:nvPr>
            <p:ph type="title"/>
          </p:nvPr>
        </p:nvSpPr>
        <p:spPr>
          <a:xfrm>
            <a:off x="356934" y="301626"/>
            <a:ext cx="8462029" cy="756707"/>
          </a:xfrm>
        </p:spPr>
        <p:txBody>
          <a:bodyPr anchor="b"/>
          <a:lstStyle>
            <a:lvl1pPr>
              <a:defRPr sz="2200" b="0" i="0">
                <a:solidFill>
                  <a:schemeClr val="tx1"/>
                </a:solidFill>
              </a:defRPr>
            </a:lvl1pPr>
          </a:lstStyle>
          <a:p>
            <a:r>
              <a:rPr lang="en-US" smtClean="0"/>
              <a:t>Click to edit Master title style</a:t>
            </a:r>
            <a:endParaRPr lang="en-US" dirty="0"/>
          </a:p>
        </p:txBody>
      </p:sp>
      <p:sp>
        <p:nvSpPr>
          <p:cNvPr id="7" name="Text Placeholder 6"/>
          <p:cNvSpPr>
            <a:spLocks noGrp="1"/>
          </p:cNvSpPr>
          <p:nvPr>
            <p:ph type="body" sz="quarter" idx="13"/>
          </p:nvPr>
        </p:nvSpPr>
        <p:spPr>
          <a:xfrm>
            <a:off x="349250" y="1598613"/>
            <a:ext cx="8477250" cy="4613804"/>
          </a:xfrm>
        </p:spPr>
        <p:txBody>
          <a:bodyPr>
            <a:normAutofit/>
          </a:bodyPr>
          <a:lstStyle>
            <a:lvl1pPr>
              <a:lnSpc>
                <a:spcPct val="100000"/>
              </a:lnSpc>
              <a:spcBef>
                <a:spcPts val="2400"/>
              </a:spcBef>
              <a:tabLst>
                <a:tab pos="8402638" algn="r"/>
              </a:tabLst>
              <a:defRPr lang="en-US" sz="1600" baseline="0" smtClean="0"/>
            </a:lvl1pPr>
          </a:lstStyle>
          <a:p>
            <a:pPr lvl="0"/>
            <a:r>
              <a:rPr lang="en-US" smtClean="0"/>
              <a:t>Click to edit Master text styles</a:t>
            </a:r>
          </a:p>
        </p:txBody>
      </p:sp>
      <p:sp>
        <p:nvSpPr>
          <p:cNvPr id="5" name="Slide Number Placeholder 3"/>
          <p:cNvSpPr>
            <a:spLocks noGrp="1"/>
          </p:cNvSpPr>
          <p:nvPr>
            <p:ph type="sldNum" sz="quarter" idx="14"/>
          </p:nvPr>
        </p:nvSpPr>
        <p:spPr>
          <a:xfrm>
            <a:off x="6553200" y="6356350"/>
            <a:ext cx="2133600" cy="365125"/>
          </a:xfrm>
          <a:prstGeom prst="rect">
            <a:avLst/>
          </a:prstGeom>
        </p:spPr>
        <p:txBody>
          <a:bodyPr/>
          <a:lstStyle>
            <a:lvl1pPr>
              <a:defRPr/>
            </a:lvl1pPr>
          </a:lstStyle>
          <a:p>
            <a:fld id="{BC760B9F-94B6-48F9-9CAF-FD4E51F2A4B3}" type="slidenum">
              <a:rPr lang="en-US"/>
              <a:pPr/>
              <a:t>‹#›</a:t>
            </a:fld>
            <a:endParaRPr lang="en-US"/>
          </a:p>
        </p:txBody>
      </p:sp>
      <p:sp>
        <p:nvSpPr>
          <p:cNvPr id="6" name="Footer Placeholder 4"/>
          <p:cNvSpPr>
            <a:spLocks noGrp="1"/>
          </p:cNvSpPr>
          <p:nvPr>
            <p:ph type="ftr" sz="quarter" idx="15"/>
          </p:nvPr>
        </p:nvSpPr>
        <p:spPr>
          <a:xfrm>
            <a:off x="3124200" y="6356350"/>
            <a:ext cx="2895600" cy="365125"/>
          </a:xfrm>
          <a:prstGeom prst="rect">
            <a:avLst/>
          </a:prstGeom>
        </p:spPr>
        <p:txBody>
          <a:bodyPr/>
          <a:lstStyle>
            <a:lvl1pPr>
              <a:defRPr/>
            </a:lvl1pPr>
          </a:lstStyle>
          <a:p>
            <a:pPr>
              <a:defRPr/>
            </a:pPr>
            <a:endParaRPr lang="en-US" dirty="0"/>
          </a:p>
        </p:txBody>
      </p:sp>
    </p:spTree>
    <p:extLst>
      <p:ext uri="{BB962C8B-B14F-4D97-AF65-F5344CB8AC3E}">
        <p14:creationId xmlns:p14="http://schemas.microsoft.com/office/powerpoint/2010/main" val="25279395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1"/>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lvl1pPr>
              <a:defRPr>
                <a:solidFill>
                  <a:schemeClr val="tx1"/>
                </a:solidFill>
              </a:defRPr>
            </a:lvl1pPr>
          </a:lstStyle>
          <a:p>
            <a:fld id="{AC307E5D-D594-4A40-9318-1168F7471797}" type="datetime1">
              <a:rPr lang="en-US" smtClean="0"/>
              <a:pPr/>
              <a:t>11/5/2015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a:defRPr>
                <a:solidFill>
                  <a:schemeClr val="tx1"/>
                </a:solidFill>
              </a:defRPr>
            </a:lvl1pPr>
          </a:lstStyle>
          <a:p>
            <a:endParaRPr lang="en-US"/>
          </a:p>
        </p:txBody>
      </p:sp>
      <p:sp>
        <p:nvSpPr>
          <p:cNvPr id="7" name="Rectangle 9"/>
          <p:cNvSpPr>
            <a:spLocks noChangeArrowheads="1"/>
          </p:cNvSpPr>
          <p:nvPr userDrawn="1"/>
        </p:nvSpPr>
        <p:spPr bwMode="auto">
          <a:xfrm>
            <a:off x="0" y="1100138"/>
            <a:ext cx="9144000" cy="176212"/>
          </a:xfrm>
          <a:prstGeom prst="rect">
            <a:avLst/>
          </a:prstGeom>
          <a:solidFill>
            <a:schemeClr val="accent2"/>
          </a:solidFill>
          <a:ln>
            <a:noFill/>
          </a:ln>
          <a:extLst/>
        </p:spPr>
        <p:txBody>
          <a:bodyPr/>
          <a:lstStyle/>
          <a:p>
            <a:pPr marL="115888" lvl="0" indent="-115888">
              <a:spcBef>
                <a:spcPct val="50000"/>
              </a:spcBef>
              <a:buFontTx/>
              <a:buChar char="•"/>
            </a:pPr>
            <a:endParaRPr lang="en-US" sz="1300" b="0" dirty="0">
              <a:solidFill>
                <a:schemeClr val="bg1"/>
              </a:solidFill>
            </a:endParaRPr>
          </a:p>
        </p:txBody>
      </p:sp>
      <p:sp>
        <p:nvSpPr>
          <p:cNvPr id="8" name="Title 1"/>
          <p:cNvSpPr txBox="1">
            <a:spLocks/>
          </p:cNvSpPr>
          <p:nvPr userDrawn="1"/>
        </p:nvSpPr>
        <p:spPr>
          <a:xfrm>
            <a:off x="459639" y="257971"/>
            <a:ext cx="8462029" cy="756707"/>
          </a:xfrm>
          <a:prstGeom prst="rect">
            <a:avLst/>
          </a:prstGeom>
        </p:spPr>
        <p:txBody>
          <a:bodyPr vert="horz" lIns="91440" tIns="45720" rIns="91440" bIns="45720" rtlCol="0" anchor="b">
            <a:normAutofit/>
          </a:bodyPr>
          <a:lstStyle>
            <a:lvl1pPr algn="ctr" defTabSz="914400" rtl="0" eaLnBrk="1" latinLnBrk="0" hangingPunct="1">
              <a:spcBef>
                <a:spcPct val="0"/>
              </a:spcBef>
              <a:buNone/>
              <a:defRPr sz="2200" b="0" i="0" kern="1200">
                <a:solidFill>
                  <a:schemeClr val="tx1"/>
                </a:solidFill>
                <a:latin typeface="Franklin Gothic Medium" panose="020B0603020102020204" pitchFamily="34" charset="0"/>
                <a:ea typeface="+mj-ea"/>
                <a:cs typeface="+mj-cs"/>
              </a:defRPr>
            </a:lvl1pPr>
          </a:lstStyle>
          <a:p>
            <a:pPr algn="l"/>
            <a:endParaRPr lang="en-US" sz="2400" b="1" dirty="0">
              <a:solidFill>
                <a:schemeClr val="tx1"/>
              </a:solidFill>
              <a:latin typeface="+mn-lt"/>
              <a:cs typeface="Arial" panose="020B0604020202020204" pitchFamily="34" charset="0"/>
            </a:endParaRPr>
          </a:p>
        </p:txBody>
      </p:sp>
      <p:pic>
        <p:nvPicPr>
          <p:cNvPr id="2" name="Picture 1"/>
          <p:cNvPicPr>
            <a:picLocks noChangeAspect="1"/>
          </p:cNvPicPr>
          <p:nvPr userDrawn="1"/>
        </p:nvPicPr>
        <p:blipFill>
          <a:blip r:embed="rId3" cstate="print"/>
          <a:stretch>
            <a:fillRect/>
          </a:stretch>
        </p:blipFill>
        <p:spPr>
          <a:xfrm>
            <a:off x="6934200" y="6304310"/>
            <a:ext cx="1987468" cy="390178"/>
          </a:xfrm>
          <a:prstGeom prst="rect">
            <a:avLst/>
          </a:prstGeom>
        </p:spPr>
      </p:pic>
    </p:spTree>
    <p:extLst>
      <p:ext uri="{BB962C8B-B14F-4D97-AF65-F5344CB8AC3E}">
        <p14:creationId xmlns:p14="http://schemas.microsoft.com/office/powerpoint/2010/main" val="1730484538"/>
      </p:ext>
    </p:extLst>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2_Title and Content">
    <p:bg>
      <p:bgPr>
        <a:solidFill>
          <a:schemeClr val="bg1"/>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lvl1pPr>
              <a:defRPr>
                <a:solidFill>
                  <a:schemeClr val="tx1"/>
                </a:solidFill>
              </a:defRPr>
            </a:lvl1pPr>
          </a:lstStyle>
          <a:p>
            <a:fld id="{AC307E5D-D594-4A40-9318-1168F7471797}" type="datetime1">
              <a:rPr lang="en-US" smtClean="0"/>
              <a:pPr/>
              <a:t>11/5/2015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a:defRPr>
                <a:solidFill>
                  <a:schemeClr val="tx1"/>
                </a:solidFill>
              </a:defRPr>
            </a:lvl1pPr>
          </a:lstStyle>
          <a:p>
            <a:endParaRPr lang="en-US"/>
          </a:p>
        </p:txBody>
      </p:sp>
      <p:sp>
        <p:nvSpPr>
          <p:cNvPr id="7" name="Rectangle 9"/>
          <p:cNvSpPr>
            <a:spLocks noChangeArrowheads="1"/>
          </p:cNvSpPr>
          <p:nvPr userDrawn="1"/>
        </p:nvSpPr>
        <p:spPr bwMode="auto">
          <a:xfrm>
            <a:off x="0" y="1100138"/>
            <a:ext cx="9144000" cy="176212"/>
          </a:xfrm>
          <a:prstGeom prst="rect">
            <a:avLst/>
          </a:prstGeom>
          <a:solidFill>
            <a:schemeClr val="accent2"/>
          </a:solidFill>
          <a:ln>
            <a:noFill/>
          </a:ln>
          <a:extLst/>
        </p:spPr>
        <p:txBody>
          <a:bodyPr/>
          <a:lstStyle/>
          <a:p>
            <a:pPr marL="115888" lvl="0" indent="-115888">
              <a:spcBef>
                <a:spcPct val="50000"/>
              </a:spcBef>
              <a:buFontTx/>
              <a:buChar char="•"/>
            </a:pPr>
            <a:endParaRPr lang="en-US" sz="1300" b="0" dirty="0">
              <a:solidFill>
                <a:schemeClr val="bg1"/>
              </a:solidFill>
            </a:endParaRPr>
          </a:p>
        </p:txBody>
      </p:sp>
      <p:sp>
        <p:nvSpPr>
          <p:cNvPr id="8" name="Title 1"/>
          <p:cNvSpPr txBox="1">
            <a:spLocks/>
          </p:cNvSpPr>
          <p:nvPr userDrawn="1"/>
        </p:nvSpPr>
        <p:spPr>
          <a:xfrm>
            <a:off x="459639" y="257971"/>
            <a:ext cx="8462029" cy="756707"/>
          </a:xfrm>
          <a:prstGeom prst="rect">
            <a:avLst/>
          </a:prstGeom>
        </p:spPr>
        <p:txBody>
          <a:bodyPr vert="horz" lIns="91440" tIns="45720" rIns="91440" bIns="45720" rtlCol="0" anchor="b">
            <a:normAutofit/>
          </a:bodyPr>
          <a:lstStyle>
            <a:lvl1pPr algn="ctr" defTabSz="914400" rtl="0" eaLnBrk="1" latinLnBrk="0" hangingPunct="1">
              <a:spcBef>
                <a:spcPct val="0"/>
              </a:spcBef>
              <a:buNone/>
              <a:defRPr sz="2200" b="0" i="0" kern="1200">
                <a:solidFill>
                  <a:schemeClr val="tx1"/>
                </a:solidFill>
                <a:latin typeface="Franklin Gothic Medium" panose="020B0603020102020204" pitchFamily="34" charset="0"/>
                <a:ea typeface="+mj-ea"/>
                <a:cs typeface="+mj-cs"/>
              </a:defRPr>
            </a:lvl1pPr>
          </a:lstStyle>
          <a:p>
            <a:pPr algn="l"/>
            <a:endParaRPr lang="en-US" sz="2400" b="1" dirty="0">
              <a:solidFill>
                <a:schemeClr val="tx1"/>
              </a:solidFill>
              <a:latin typeface="+mn-lt"/>
              <a:cs typeface="Arial" panose="020B0604020202020204" pitchFamily="34" charset="0"/>
            </a:endParaRPr>
          </a:p>
        </p:txBody>
      </p:sp>
      <p:pic>
        <p:nvPicPr>
          <p:cNvPr id="2" name="Picture 1"/>
          <p:cNvPicPr>
            <a:picLocks noChangeAspect="1"/>
          </p:cNvPicPr>
          <p:nvPr userDrawn="1"/>
        </p:nvPicPr>
        <p:blipFill>
          <a:blip r:embed="rId3" cstate="print"/>
          <a:stretch>
            <a:fillRect/>
          </a:stretch>
        </p:blipFill>
        <p:spPr>
          <a:xfrm>
            <a:off x="6934200" y="6304310"/>
            <a:ext cx="1987468" cy="390178"/>
          </a:xfrm>
          <a:prstGeom prst="rect">
            <a:avLst/>
          </a:prstGeom>
        </p:spPr>
      </p:pic>
    </p:spTree>
    <p:extLst>
      <p:ext uri="{BB962C8B-B14F-4D97-AF65-F5344CB8AC3E}">
        <p14:creationId xmlns:p14="http://schemas.microsoft.com/office/powerpoint/2010/main" val="3104566018"/>
      </p:ext>
    </p:extLst>
  </p:cSld>
  <p:clrMapOvr>
    <a:overrideClrMapping bg1="lt1" tx1="dk1" bg2="lt2" tx2="dk2" accent1="accent1" accent2="accent2" accent3="accent3" accent4="accent4" accent5="accent5" accent6="accent6" hlink="hlink" folHlink="folHlink"/>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4" name="Rectangle 9"/>
          <p:cNvSpPr>
            <a:spLocks noChangeArrowheads="1"/>
          </p:cNvSpPr>
          <p:nvPr/>
        </p:nvSpPr>
        <p:spPr bwMode="auto">
          <a:xfrm>
            <a:off x="0" y="1100138"/>
            <a:ext cx="9144000" cy="176212"/>
          </a:xfrm>
          <a:prstGeom prst="rect">
            <a:avLst/>
          </a:prstGeom>
          <a:solidFill>
            <a:schemeClr val="bg2"/>
          </a:solidFill>
          <a:ln>
            <a:noFill/>
          </a:ln>
          <a:extLst/>
        </p:spPr>
        <p:txBody>
          <a:bodyPr/>
          <a:lstStyle/>
          <a:p>
            <a:pPr marL="115888" indent="-115888" fontAlgn="base">
              <a:spcBef>
                <a:spcPct val="50000"/>
              </a:spcBef>
              <a:spcAft>
                <a:spcPct val="0"/>
              </a:spcAft>
              <a:buFontTx/>
              <a:buChar char="•"/>
            </a:pPr>
            <a:endParaRPr lang="en-US" sz="1300" dirty="0">
              <a:solidFill>
                <a:prstClr val="white"/>
              </a:solidFill>
              <a:latin typeface="Trebuchet MS" pitchFamily="34" charset="0"/>
              <a:ea typeface="MS PGothic" pitchFamily="34" charset="-128"/>
            </a:endParaRPr>
          </a:p>
        </p:txBody>
      </p:sp>
      <p:sp>
        <p:nvSpPr>
          <p:cNvPr id="2" name="Title 1"/>
          <p:cNvSpPr>
            <a:spLocks noGrp="1"/>
          </p:cNvSpPr>
          <p:nvPr>
            <p:ph type="title"/>
          </p:nvPr>
        </p:nvSpPr>
        <p:spPr>
          <a:xfrm>
            <a:off x="356934" y="301626"/>
            <a:ext cx="8462029" cy="756707"/>
          </a:xfrm>
        </p:spPr>
        <p:txBody>
          <a:bodyPr anchor="b">
            <a:normAutofit/>
          </a:bodyPr>
          <a:lstStyle>
            <a:lvl1pPr>
              <a:defRPr sz="2400" b="1" i="0">
                <a:solidFill>
                  <a:schemeClr val="tx1"/>
                </a:solidFill>
              </a:defRPr>
            </a:lvl1pPr>
          </a:lstStyle>
          <a:p>
            <a:r>
              <a:rPr lang="en-US" dirty="0" smtClean="0"/>
              <a:t>Click to edit Master title style</a:t>
            </a:r>
            <a:endParaRPr lang="en-US" dirty="0"/>
          </a:p>
        </p:txBody>
      </p:sp>
      <p:sp>
        <p:nvSpPr>
          <p:cNvPr id="7" name="Text Placeholder 6"/>
          <p:cNvSpPr>
            <a:spLocks noGrp="1"/>
          </p:cNvSpPr>
          <p:nvPr>
            <p:ph type="body" sz="quarter" idx="13"/>
          </p:nvPr>
        </p:nvSpPr>
        <p:spPr>
          <a:xfrm>
            <a:off x="349250" y="1598613"/>
            <a:ext cx="8477250" cy="4613804"/>
          </a:xfrm>
        </p:spPr>
        <p:txBody>
          <a:bodyPr>
            <a:normAutofit/>
          </a:bodyPr>
          <a:lstStyle>
            <a:lvl1pPr>
              <a:lnSpc>
                <a:spcPct val="100000"/>
              </a:lnSpc>
              <a:spcBef>
                <a:spcPts val="2400"/>
              </a:spcBef>
              <a:tabLst>
                <a:tab pos="8402638" algn="r"/>
              </a:tabLst>
              <a:defRPr lang="en-US" sz="1600" smtClean="0"/>
            </a:lvl1pPr>
          </a:lstStyle>
          <a:p>
            <a:pPr lvl="0"/>
            <a:r>
              <a:rPr lang="en-US" smtClean="0"/>
              <a:t>Click to edit Master text styles</a:t>
            </a:r>
          </a:p>
          <a:p>
            <a:pPr lvl="1"/>
            <a:r>
              <a:rPr lang="en-US" smtClean="0"/>
              <a:t>Second level</a:t>
            </a:r>
          </a:p>
          <a:p>
            <a:pPr lvl="2"/>
            <a:r>
              <a:rPr lang="en-US" smtClean="0"/>
              <a:t>Third level</a:t>
            </a:r>
          </a:p>
        </p:txBody>
      </p:sp>
      <p:sp>
        <p:nvSpPr>
          <p:cNvPr id="5" name="Slide Number Placeholder 3"/>
          <p:cNvSpPr>
            <a:spLocks noGrp="1"/>
          </p:cNvSpPr>
          <p:nvPr>
            <p:ph type="sldNum" sz="quarter" idx="14"/>
          </p:nvPr>
        </p:nvSpPr>
        <p:spPr/>
        <p:txBody>
          <a:bodyPr/>
          <a:lstStyle>
            <a:lvl1pPr>
              <a:defRPr/>
            </a:lvl1pPr>
          </a:lstStyle>
          <a:p>
            <a:fld id="{E8A681F8-070A-4EF6-93F3-99B3BC6E7ECE}" type="slidenum">
              <a:rPr lang="en-US"/>
              <a:pPr/>
              <a:t>‹#›</a:t>
            </a:fld>
            <a:endParaRPr lang="en-US" dirty="0"/>
          </a:p>
        </p:txBody>
      </p:sp>
      <p:sp>
        <p:nvSpPr>
          <p:cNvPr id="6" name="Footer Placeholder 4"/>
          <p:cNvSpPr>
            <a:spLocks noGrp="1"/>
          </p:cNvSpPr>
          <p:nvPr>
            <p:ph type="ftr" sz="quarter" idx="15"/>
          </p:nvPr>
        </p:nvSpPr>
        <p:spPr/>
        <p:txBody>
          <a:bodyPr/>
          <a:lstStyle>
            <a:lvl1pPr>
              <a:defRPr/>
            </a:lvl1pPr>
          </a:lstStyle>
          <a:p>
            <a:pPr>
              <a:defRPr/>
            </a:pPr>
            <a:endParaRPr lang="en-US" dirty="0"/>
          </a:p>
        </p:txBody>
      </p:sp>
    </p:spTree>
    <p:extLst>
      <p:ext uri="{BB962C8B-B14F-4D97-AF65-F5344CB8AC3E}">
        <p14:creationId xmlns:p14="http://schemas.microsoft.com/office/powerpoint/2010/main" val="208083958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Divider Slide">
    <p:spTree>
      <p:nvGrpSpPr>
        <p:cNvPr id="1" name=""/>
        <p:cNvGrpSpPr/>
        <p:nvPr/>
      </p:nvGrpSpPr>
      <p:grpSpPr>
        <a:xfrm>
          <a:off x="0" y="0"/>
          <a:ext cx="0" cy="0"/>
          <a:chOff x="0" y="0"/>
          <a:chExt cx="0" cy="0"/>
        </a:xfrm>
      </p:grpSpPr>
      <p:sp>
        <p:nvSpPr>
          <p:cNvPr id="4" name="Line 1086"/>
          <p:cNvSpPr>
            <a:spLocks noChangeShapeType="1"/>
          </p:cNvSpPr>
          <p:nvPr/>
        </p:nvSpPr>
        <p:spPr bwMode="auto">
          <a:xfrm>
            <a:off x="484188" y="617538"/>
            <a:ext cx="1587"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5" name="Line 1087"/>
          <p:cNvSpPr>
            <a:spLocks noChangeShapeType="1"/>
          </p:cNvSpPr>
          <p:nvPr/>
        </p:nvSpPr>
        <p:spPr bwMode="auto">
          <a:xfrm>
            <a:off x="484188" y="617538"/>
            <a:ext cx="1587"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6" name="Rectangle 1088"/>
          <p:cNvSpPr>
            <a:spLocks noChangeArrowheads="1"/>
          </p:cNvSpPr>
          <p:nvPr/>
        </p:nvSpPr>
        <p:spPr bwMode="auto">
          <a:xfrm>
            <a:off x="484188" y="617538"/>
            <a:ext cx="1587"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7" name="Rectangle 1089"/>
          <p:cNvSpPr>
            <a:spLocks noChangeArrowheads="1"/>
          </p:cNvSpPr>
          <p:nvPr/>
        </p:nvSpPr>
        <p:spPr bwMode="auto">
          <a:xfrm>
            <a:off x="484188" y="617538"/>
            <a:ext cx="1587" cy="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8" name="Freeform 1098"/>
          <p:cNvSpPr>
            <a:spLocks/>
          </p:cNvSpPr>
          <p:nvPr/>
        </p:nvSpPr>
        <p:spPr bwMode="auto">
          <a:xfrm>
            <a:off x="487363" y="617538"/>
            <a:ext cx="3175" cy="1587"/>
          </a:xfrm>
          <a:custGeom>
            <a:avLst/>
            <a:gdLst>
              <a:gd name="T0" fmla="*/ 0 w 2"/>
              <a:gd name="T1" fmla="*/ 0 h 1587"/>
              <a:gd name="T2" fmla="*/ 3175 w 2"/>
              <a:gd name="T3" fmla="*/ 0 h 1587"/>
              <a:gd name="T4" fmla="*/ 3175 w 2"/>
              <a:gd name="T5" fmla="*/ 0 h 1587"/>
              <a:gd name="T6" fmla="*/ 3175 w 2"/>
              <a:gd name="T7" fmla="*/ 0 h 1587"/>
              <a:gd name="T8" fmla="*/ 0 w 2"/>
              <a:gd name="T9" fmla="*/ 0 h 1587"/>
              <a:gd name="T10" fmla="*/ 0 w 2"/>
              <a:gd name="T11" fmla="*/ 0 h 1587"/>
              <a:gd name="T12" fmla="*/ 0 w 2"/>
              <a:gd name="T13" fmla="*/ 0 h 1587"/>
              <a:gd name="T14" fmla="*/ 0 w 2"/>
              <a:gd name="T15" fmla="*/ 0 h 1587"/>
              <a:gd name="T16" fmla="*/ 0 w 2"/>
              <a:gd name="T17" fmla="*/ 0 h 1587"/>
              <a:gd name="T18" fmla="*/ 0 w 2"/>
              <a:gd name="T19" fmla="*/ 0 h 1587"/>
              <a:gd name="T20" fmla="*/ 0 w 2"/>
              <a:gd name="T21" fmla="*/ 0 h 1587"/>
              <a:gd name="T22" fmla="*/ 0 w 2"/>
              <a:gd name="T23" fmla="*/ 0 h 1587"/>
              <a:gd name="T24" fmla="*/ 0 w 2"/>
              <a:gd name="T25" fmla="*/ 0 h 1587"/>
              <a:gd name="T26" fmla="*/ 0 w 2"/>
              <a:gd name="T27" fmla="*/ 0 h 1587"/>
              <a:gd name="T28" fmla="*/ 0 w 2"/>
              <a:gd name="T29" fmla="*/ 0 h 1587"/>
              <a:gd name="T30" fmla="*/ 0 w 2"/>
              <a:gd name="T31" fmla="*/ 0 h 1587"/>
              <a:gd name="T32" fmla="*/ 0 w 2"/>
              <a:gd name="T33" fmla="*/ 0 h 1587"/>
              <a:gd name="T34" fmla="*/ 3175 w 2"/>
              <a:gd name="T35" fmla="*/ 0 h 1587"/>
              <a:gd name="T36" fmla="*/ 3175 w 2"/>
              <a:gd name="T37" fmla="*/ 0 h 1587"/>
              <a:gd name="T38" fmla="*/ 3175 w 2"/>
              <a:gd name="T39" fmla="*/ 0 h 1587"/>
              <a:gd name="T40" fmla="*/ 0 w 2"/>
              <a:gd name="T41" fmla="*/ 0 h 1587"/>
              <a:gd name="T42" fmla="*/ 0 w 2"/>
              <a:gd name="T43" fmla="*/ 0 h 1587"/>
              <a:gd name="T44" fmla="*/ 0 w 2"/>
              <a:gd name="T45" fmla="*/ 0 h 15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587">
                <a:moveTo>
                  <a:pt x="0" y="0"/>
                </a:moveTo>
                <a:lnTo>
                  <a:pt x="2" y="0"/>
                </a:lnTo>
                <a:lnTo>
                  <a:pt x="0"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9" name="Freeform 1115"/>
          <p:cNvSpPr>
            <a:spLocks/>
          </p:cNvSpPr>
          <p:nvPr/>
        </p:nvSpPr>
        <p:spPr bwMode="auto">
          <a:xfrm>
            <a:off x="458788" y="473075"/>
            <a:ext cx="3175" cy="3175"/>
          </a:xfrm>
          <a:custGeom>
            <a:avLst/>
            <a:gdLst>
              <a:gd name="T0" fmla="*/ 0 w 2"/>
              <a:gd name="T1" fmla="*/ 3175 h 2"/>
              <a:gd name="T2" fmla="*/ 0 w 2"/>
              <a:gd name="T3" fmla="*/ 3175 h 2"/>
              <a:gd name="T4" fmla="*/ 0 w 2"/>
              <a:gd name="T5" fmla="*/ 3175 h 2"/>
              <a:gd name="T6" fmla="*/ 0 w 2"/>
              <a:gd name="T7" fmla="*/ 3175 h 2"/>
              <a:gd name="T8" fmla="*/ 0 w 2"/>
              <a:gd name="T9" fmla="*/ 3175 h 2"/>
              <a:gd name="T10" fmla="*/ 0 w 2"/>
              <a:gd name="T11" fmla="*/ 3175 h 2"/>
              <a:gd name="T12" fmla="*/ 3175 w 2"/>
              <a:gd name="T13" fmla="*/ 3175 h 2"/>
              <a:gd name="T14" fmla="*/ 3175 w 2"/>
              <a:gd name="T15" fmla="*/ 3175 h 2"/>
              <a:gd name="T16" fmla="*/ 3175 w 2"/>
              <a:gd name="T17" fmla="*/ 0 h 2"/>
              <a:gd name="T18" fmla="*/ 0 w 2"/>
              <a:gd name="T19" fmla="*/ 3175 h 2"/>
              <a:gd name="T20" fmla="*/ 0 w 2"/>
              <a:gd name="T21" fmla="*/ 3175 h 2"/>
              <a:gd name="T22" fmla="*/ 0 w 2"/>
              <a:gd name="T23" fmla="*/ 3175 h 2"/>
              <a:gd name="T24" fmla="*/ 0 w 2"/>
              <a:gd name="T25" fmla="*/ 3175 h 2"/>
              <a:gd name="T26" fmla="*/ 0 w 2"/>
              <a:gd name="T27" fmla="*/ 3175 h 2"/>
              <a:gd name="T28" fmla="*/ 3175 w 2"/>
              <a:gd name="T29" fmla="*/ 3175 h 2"/>
              <a:gd name="T30" fmla="*/ 3175 w 2"/>
              <a:gd name="T31" fmla="*/ 3175 h 2"/>
              <a:gd name="T32" fmla="*/ 3175 w 2"/>
              <a:gd name="T33" fmla="*/ 3175 h 2"/>
              <a:gd name="T34" fmla="*/ 3175 w 2"/>
              <a:gd name="T35" fmla="*/ 3175 h 2"/>
              <a:gd name="T36" fmla="*/ 3175 w 2"/>
              <a:gd name="T37" fmla="*/ 3175 h 2"/>
              <a:gd name="T38" fmla="*/ 3175 w 2"/>
              <a:gd name="T39" fmla="*/ 3175 h 2"/>
              <a:gd name="T40" fmla="*/ 0 w 2"/>
              <a:gd name="T41" fmla="*/ 3175 h 2"/>
              <a:gd name="T42" fmla="*/ 0 w 2"/>
              <a:gd name="T43" fmla="*/ 3175 h 2"/>
              <a:gd name="T44" fmla="*/ 0 w 2"/>
              <a:gd name="T45" fmla="*/ 3175 h 2"/>
              <a:gd name="T46" fmla="*/ 0 w 2"/>
              <a:gd name="T47" fmla="*/ 3175 h 2"/>
              <a:gd name="T48" fmla="*/ 0 w 2"/>
              <a:gd name="T49" fmla="*/ 3175 h 2"/>
              <a:gd name="T50" fmla="*/ 0 w 2"/>
              <a:gd name="T51" fmla="*/ 3175 h 2"/>
              <a:gd name="T52" fmla="*/ 0 w 2"/>
              <a:gd name="T53" fmla="*/ 3175 h 2"/>
              <a:gd name="T54" fmla="*/ 3175 w 2"/>
              <a:gd name="T55" fmla="*/ 3175 h 2"/>
              <a:gd name="T56" fmla="*/ 0 w 2"/>
              <a:gd name="T57" fmla="*/ 3175 h 2"/>
              <a:gd name="T58" fmla="*/ 3175 w 2"/>
              <a:gd name="T59" fmla="*/ 3175 h 2"/>
              <a:gd name="T60" fmla="*/ 3175 w 2"/>
              <a:gd name="T61" fmla="*/ 3175 h 2"/>
              <a:gd name="T62" fmla="*/ 3175 w 2"/>
              <a:gd name="T63" fmla="*/ 3175 h 2"/>
              <a:gd name="T64" fmla="*/ 0 w 2"/>
              <a:gd name="T65" fmla="*/ 3175 h 2"/>
              <a:gd name="T66" fmla="*/ 0 w 2"/>
              <a:gd name="T67" fmla="*/ 3175 h 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 h="2">
                <a:moveTo>
                  <a:pt x="0" y="2"/>
                </a:moveTo>
                <a:lnTo>
                  <a:pt x="0" y="2"/>
                </a:lnTo>
                <a:lnTo>
                  <a:pt x="2" y="2"/>
                </a:lnTo>
                <a:lnTo>
                  <a:pt x="2" y="0"/>
                </a:lnTo>
                <a:lnTo>
                  <a:pt x="0" y="2"/>
                </a:lnTo>
                <a:lnTo>
                  <a:pt x="2" y="2"/>
                </a:lnTo>
                <a:lnTo>
                  <a:pt x="0" y="2"/>
                </a:lnTo>
                <a:lnTo>
                  <a:pt x="2" y="2"/>
                </a:lnTo>
                <a:lnTo>
                  <a:pt x="0" y="2"/>
                </a:lnTo>
                <a:lnTo>
                  <a:pt x="2" y="2"/>
                </a:lnTo>
                <a:lnTo>
                  <a:pt x="0" y="2"/>
                </a:lnTo>
                <a:lnTo>
                  <a:pt x="2"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0" name="Freeform 1120"/>
          <p:cNvSpPr>
            <a:spLocks/>
          </p:cNvSpPr>
          <p:nvPr/>
        </p:nvSpPr>
        <p:spPr bwMode="auto">
          <a:xfrm>
            <a:off x="458788" y="463550"/>
            <a:ext cx="3175" cy="3175"/>
          </a:xfrm>
          <a:custGeom>
            <a:avLst/>
            <a:gdLst>
              <a:gd name="T0" fmla="*/ 0 w 2"/>
              <a:gd name="T1" fmla="*/ 0 h 2"/>
              <a:gd name="T2" fmla="*/ 0 w 2"/>
              <a:gd name="T3" fmla="*/ 3175 h 2"/>
              <a:gd name="T4" fmla="*/ 0 w 2"/>
              <a:gd name="T5" fmla="*/ 3175 h 2"/>
              <a:gd name="T6" fmla="*/ 0 w 2"/>
              <a:gd name="T7" fmla="*/ 3175 h 2"/>
              <a:gd name="T8" fmla="*/ 3175 w 2"/>
              <a:gd name="T9" fmla="*/ 3175 h 2"/>
              <a:gd name="T10" fmla="*/ 3175 w 2"/>
              <a:gd name="T11" fmla="*/ 0 h 2"/>
              <a:gd name="T12" fmla="*/ 3175 w 2"/>
              <a:gd name="T13" fmla="*/ 0 h 2"/>
              <a:gd name="T14" fmla="*/ 3175 w 2"/>
              <a:gd name="T15" fmla="*/ 0 h 2"/>
              <a:gd name="T16" fmla="*/ 0 w 2"/>
              <a:gd name="T17" fmla="*/ 0 h 2"/>
              <a:gd name="T18" fmla="*/ 0 w 2"/>
              <a:gd name="T19" fmla="*/ 3175 h 2"/>
              <a:gd name="T20" fmla="*/ 0 w 2"/>
              <a:gd name="T21" fmla="*/ 3175 h 2"/>
              <a:gd name="T22" fmla="*/ 3175 w 2"/>
              <a:gd name="T23" fmla="*/ 0 h 2"/>
              <a:gd name="T24" fmla="*/ 3175 w 2"/>
              <a:gd name="T25" fmla="*/ 0 h 2"/>
              <a:gd name="T26" fmla="*/ 3175 w 2"/>
              <a:gd name="T27" fmla="*/ 0 h 2"/>
              <a:gd name="T28" fmla="*/ 3175 w 2"/>
              <a:gd name="T29" fmla="*/ 3175 h 2"/>
              <a:gd name="T30" fmla="*/ 0 w 2"/>
              <a:gd name="T31" fmla="*/ 3175 h 2"/>
              <a:gd name="T32" fmla="*/ 0 w 2"/>
              <a:gd name="T33" fmla="*/ 3175 h 2"/>
              <a:gd name="T34" fmla="*/ 0 w 2"/>
              <a:gd name="T35" fmla="*/ 3175 h 2"/>
              <a:gd name="T36" fmla="*/ 0 w 2"/>
              <a:gd name="T37" fmla="*/ 3175 h 2"/>
              <a:gd name="T38" fmla="*/ 0 w 2"/>
              <a:gd name="T39" fmla="*/ 3175 h 2"/>
              <a:gd name="T40" fmla="*/ 0 w 2"/>
              <a:gd name="T41" fmla="*/ 3175 h 2"/>
              <a:gd name="T42" fmla="*/ 0 w 2"/>
              <a:gd name="T43" fmla="*/ 3175 h 2"/>
              <a:gd name="T44" fmla="*/ 0 w 2"/>
              <a:gd name="T45" fmla="*/ 3175 h 2"/>
              <a:gd name="T46" fmla="*/ 3175 w 2"/>
              <a:gd name="T47" fmla="*/ 3175 h 2"/>
              <a:gd name="T48" fmla="*/ 0 w 2"/>
              <a:gd name="T49" fmla="*/ 3175 h 2"/>
              <a:gd name="T50" fmla="*/ 0 w 2"/>
              <a:gd name="T51" fmla="*/ 3175 h 2"/>
              <a:gd name="T52" fmla="*/ 3175 w 2"/>
              <a:gd name="T53" fmla="*/ 3175 h 2"/>
              <a:gd name="T54" fmla="*/ 3175 w 2"/>
              <a:gd name="T55" fmla="*/ 3175 h 2"/>
              <a:gd name="T56" fmla="*/ 3175 w 2"/>
              <a:gd name="T57" fmla="*/ 0 h 2"/>
              <a:gd name="T58" fmla="*/ 0 w 2"/>
              <a:gd name="T59" fmla="*/ 0 h 2"/>
              <a:gd name="T60" fmla="*/ 0 w 2"/>
              <a:gd name="T61" fmla="*/ 0 h 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 h="2">
                <a:moveTo>
                  <a:pt x="0" y="0"/>
                </a:moveTo>
                <a:lnTo>
                  <a:pt x="0" y="2"/>
                </a:lnTo>
                <a:lnTo>
                  <a:pt x="2" y="2"/>
                </a:lnTo>
                <a:lnTo>
                  <a:pt x="2" y="0"/>
                </a:lnTo>
                <a:lnTo>
                  <a:pt x="0" y="0"/>
                </a:lnTo>
                <a:lnTo>
                  <a:pt x="0" y="2"/>
                </a:lnTo>
                <a:lnTo>
                  <a:pt x="2" y="0"/>
                </a:lnTo>
                <a:lnTo>
                  <a:pt x="2" y="2"/>
                </a:lnTo>
                <a:lnTo>
                  <a:pt x="0" y="2"/>
                </a:lnTo>
                <a:lnTo>
                  <a:pt x="2" y="2"/>
                </a:lnTo>
                <a:lnTo>
                  <a:pt x="0" y="2"/>
                </a:lnTo>
                <a:lnTo>
                  <a:pt x="2" y="2"/>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1" name="Freeform 1134"/>
          <p:cNvSpPr>
            <a:spLocks/>
          </p:cNvSpPr>
          <p:nvPr/>
        </p:nvSpPr>
        <p:spPr bwMode="auto">
          <a:xfrm>
            <a:off x="703263" y="514350"/>
            <a:ext cx="3175" cy="6350"/>
          </a:xfrm>
          <a:custGeom>
            <a:avLst/>
            <a:gdLst>
              <a:gd name="T0" fmla="*/ 3175 w 2"/>
              <a:gd name="T1" fmla="*/ 6350 h 4"/>
              <a:gd name="T2" fmla="*/ 3175 w 2"/>
              <a:gd name="T3" fmla="*/ 6350 h 4"/>
              <a:gd name="T4" fmla="*/ 3175 w 2"/>
              <a:gd name="T5" fmla="*/ 6350 h 4"/>
              <a:gd name="T6" fmla="*/ 3175 w 2"/>
              <a:gd name="T7" fmla="*/ 3175 h 4"/>
              <a:gd name="T8" fmla="*/ 3175 w 2"/>
              <a:gd name="T9" fmla="*/ 0 h 4"/>
              <a:gd name="T10" fmla="*/ 3175 w 2"/>
              <a:gd name="T11" fmla="*/ 0 h 4"/>
              <a:gd name="T12" fmla="*/ 3175 w 2"/>
              <a:gd name="T13" fmla="*/ 0 h 4"/>
              <a:gd name="T14" fmla="*/ 0 w 2"/>
              <a:gd name="T15" fmla="*/ 3175 h 4"/>
              <a:gd name="T16" fmla="*/ 3175 w 2"/>
              <a:gd name="T17" fmla="*/ 6350 h 4"/>
              <a:gd name="T18" fmla="*/ 3175 w 2"/>
              <a:gd name="T19" fmla="*/ 3175 h 4"/>
              <a:gd name="T20" fmla="*/ 3175 w 2"/>
              <a:gd name="T21" fmla="*/ 3175 h 4"/>
              <a:gd name="T22" fmla="*/ 3175 w 2"/>
              <a:gd name="T23" fmla="*/ 0 h 4"/>
              <a:gd name="T24" fmla="*/ 3175 w 2"/>
              <a:gd name="T25" fmla="*/ 3175 h 4"/>
              <a:gd name="T26" fmla="*/ 3175 w 2"/>
              <a:gd name="T27" fmla="*/ 3175 h 4"/>
              <a:gd name="T28" fmla="*/ 3175 w 2"/>
              <a:gd name="T29" fmla="*/ 3175 h 4"/>
              <a:gd name="T30" fmla="*/ 3175 w 2"/>
              <a:gd name="T31" fmla="*/ 3175 h 4"/>
              <a:gd name="T32" fmla="*/ 3175 w 2"/>
              <a:gd name="T33" fmla="*/ 3175 h 4"/>
              <a:gd name="T34" fmla="*/ 3175 w 2"/>
              <a:gd name="T35" fmla="*/ 3175 h 4"/>
              <a:gd name="T36" fmla="*/ 3175 w 2"/>
              <a:gd name="T37" fmla="*/ 3175 h 4"/>
              <a:gd name="T38" fmla="*/ 3175 w 2"/>
              <a:gd name="T39" fmla="*/ 3175 h 4"/>
              <a:gd name="T40" fmla="*/ 3175 w 2"/>
              <a:gd name="T41" fmla="*/ 3175 h 4"/>
              <a:gd name="T42" fmla="*/ 3175 w 2"/>
              <a:gd name="T43" fmla="*/ 3175 h 4"/>
              <a:gd name="T44" fmla="*/ 3175 w 2"/>
              <a:gd name="T45" fmla="*/ 3175 h 4"/>
              <a:gd name="T46" fmla="*/ 3175 w 2"/>
              <a:gd name="T47" fmla="*/ 3175 h 4"/>
              <a:gd name="T48" fmla="*/ 3175 w 2"/>
              <a:gd name="T49" fmla="*/ 3175 h 4"/>
              <a:gd name="T50" fmla="*/ 3175 w 2"/>
              <a:gd name="T51" fmla="*/ 3175 h 4"/>
              <a:gd name="T52" fmla="*/ 0 w 2"/>
              <a:gd name="T53" fmla="*/ 3175 h 4"/>
              <a:gd name="T54" fmla="*/ 3175 w 2"/>
              <a:gd name="T55" fmla="*/ 6350 h 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 h="4">
                <a:moveTo>
                  <a:pt x="2" y="4"/>
                </a:moveTo>
                <a:lnTo>
                  <a:pt x="2" y="4"/>
                </a:lnTo>
                <a:lnTo>
                  <a:pt x="2" y="2"/>
                </a:lnTo>
                <a:lnTo>
                  <a:pt x="2" y="0"/>
                </a:lnTo>
                <a:lnTo>
                  <a:pt x="0" y="2"/>
                </a:lnTo>
                <a:lnTo>
                  <a:pt x="2" y="4"/>
                </a:lnTo>
                <a:lnTo>
                  <a:pt x="2" y="2"/>
                </a:lnTo>
                <a:lnTo>
                  <a:pt x="2" y="0"/>
                </a:lnTo>
                <a:lnTo>
                  <a:pt x="2" y="2"/>
                </a:lnTo>
                <a:lnTo>
                  <a:pt x="0" y="2"/>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2" name="Freeform 1141"/>
          <p:cNvSpPr>
            <a:spLocks/>
          </p:cNvSpPr>
          <p:nvPr/>
        </p:nvSpPr>
        <p:spPr bwMode="auto">
          <a:xfrm>
            <a:off x="706438" y="479425"/>
            <a:ext cx="1587" cy="6350"/>
          </a:xfrm>
          <a:custGeom>
            <a:avLst/>
            <a:gdLst>
              <a:gd name="T0" fmla="*/ 0 w 1587"/>
              <a:gd name="T1" fmla="*/ 6350 h 4"/>
              <a:gd name="T2" fmla="*/ 0 w 1587"/>
              <a:gd name="T3" fmla="*/ 3175 h 4"/>
              <a:gd name="T4" fmla="*/ 0 w 1587"/>
              <a:gd name="T5" fmla="*/ 0 h 4"/>
              <a:gd name="T6" fmla="*/ 0 w 1587"/>
              <a:gd name="T7" fmla="*/ 0 h 4"/>
              <a:gd name="T8" fmla="*/ 0 w 1587"/>
              <a:gd name="T9" fmla="*/ 3175 h 4"/>
              <a:gd name="T10" fmla="*/ 0 w 1587"/>
              <a:gd name="T11" fmla="*/ 3175 h 4"/>
              <a:gd name="T12" fmla="*/ 0 w 1587"/>
              <a:gd name="T13" fmla="*/ 6350 h 4"/>
              <a:gd name="T14" fmla="*/ 0 w 1587"/>
              <a:gd name="T15" fmla="*/ 3175 h 4"/>
              <a:gd name="T16" fmla="*/ 0 w 1587"/>
              <a:gd name="T17" fmla="*/ 3175 h 4"/>
              <a:gd name="T18" fmla="*/ 0 w 1587"/>
              <a:gd name="T19" fmla="*/ 3175 h 4"/>
              <a:gd name="T20" fmla="*/ 0 w 1587"/>
              <a:gd name="T21" fmla="*/ 3175 h 4"/>
              <a:gd name="T22" fmla="*/ 0 w 1587"/>
              <a:gd name="T23" fmla="*/ 3175 h 4"/>
              <a:gd name="T24" fmla="*/ 0 w 1587"/>
              <a:gd name="T25" fmla="*/ 3175 h 4"/>
              <a:gd name="T26" fmla="*/ 0 w 1587"/>
              <a:gd name="T27" fmla="*/ 3175 h 4"/>
              <a:gd name="T28" fmla="*/ 0 w 1587"/>
              <a:gd name="T29" fmla="*/ 635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87" h="4">
                <a:moveTo>
                  <a:pt x="0" y="4"/>
                </a:moveTo>
                <a:lnTo>
                  <a:pt x="0" y="2"/>
                </a:lnTo>
                <a:lnTo>
                  <a:pt x="0" y="0"/>
                </a:lnTo>
                <a:lnTo>
                  <a:pt x="0" y="2"/>
                </a:lnTo>
                <a:lnTo>
                  <a:pt x="0" y="4"/>
                </a:lnTo>
                <a:lnTo>
                  <a:pt x="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3" name="Freeform 1148"/>
          <p:cNvSpPr>
            <a:spLocks/>
          </p:cNvSpPr>
          <p:nvPr/>
        </p:nvSpPr>
        <p:spPr bwMode="auto">
          <a:xfrm>
            <a:off x="693738" y="460375"/>
            <a:ext cx="3175" cy="3175"/>
          </a:xfrm>
          <a:custGeom>
            <a:avLst/>
            <a:gdLst>
              <a:gd name="T0" fmla="*/ 3175 w 2"/>
              <a:gd name="T1" fmla="*/ 3175 h 2"/>
              <a:gd name="T2" fmla="*/ 3175 w 2"/>
              <a:gd name="T3" fmla="*/ 0 h 2"/>
              <a:gd name="T4" fmla="*/ 3175 w 2"/>
              <a:gd name="T5" fmla="*/ 0 h 2"/>
              <a:gd name="T6" fmla="*/ 3175 w 2"/>
              <a:gd name="T7" fmla="*/ 0 h 2"/>
              <a:gd name="T8" fmla="*/ 3175 w 2"/>
              <a:gd name="T9" fmla="*/ 0 h 2"/>
              <a:gd name="T10" fmla="*/ 0 w 2"/>
              <a:gd name="T11" fmla="*/ 0 h 2"/>
              <a:gd name="T12" fmla="*/ 0 w 2"/>
              <a:gd name="T13" fmla="*/ 0 h 2"/>
              <a:gd name="T14" fmla="*/ 0 w 2"/>
              <a:gd name="T15" fmla="*/ 3175 h 2"/>
              <a:gd name="T16" fmla="*/ 0 w 2"/>
              <a:gd name="T17" fmla="*/ 3175 h 2"/>
              <a:gd name="T18" fmla="*/ 0 w 2"/>
              <a:gd name="T19" fmla="*/ 3175 h 2"/>
              <a:gd name="T20" fmla="*/ 3175 w 2"/>
              <a:gd name="T21" fmla="*/ 3175 h 2"/>
              <a:gd name="T22" fmla="*/ 3175 w 2"/>
              <a:gd name="T23" fmla="*/ 3175 h 2"/>
              <a:gd name="T24" fmla="*/ 3175 w 2"/>
              <a:gd name="T25" fmla="*/ 0 h 2"/>
              <a:gd name="T26" fmla="*/ 3175 w 2"/>
              <a:gd name="T27" fmla="*/ 0 h 2"/>
              <a:gd name="T28" fmla="*/ 3175 w 2"/>
              <a:gd name="T29" fmla="*/ 0 h 2"/>
              <a:gd name="T30" fmla="*/ 0 w 2"/>
              <a:gd name="T31" fmla="*/ 3175 h 2"/>
              <a:gd name="T32" fmla="*/ 3175 w 2"/>
              <a:gd name="T33" fmla="*/ 3175 h 2"/>
              <a:gd name="T34" fmla="*/ 3175 w 2"/>
              <a:gd name="T35" fmla="*/ 0 h 2"/>
              <a:gd name="T36" fmla="*/ 0 w 2"/>
              <a:gd name="T37" fmla="*/ 3175 h 2"/>
              <a:gd name="T38" fmla="*/ 3175 w 2"/>
              <a:gd name="T39" fmla="*/ 3175 h 2"/>
              <a:gd name="T40" fmla="*/ 0 w 2"/>
              <a:gd name="T41" fmla="*/ 3175 h 2"/>
              <a:gd name="T42" fmla="*/ 0 w 2"/>
              <a:gd name="T43" fmla="*/ 3175 h 2"/>
              <a:gd name="T44" fmla="*/ 0 w 2"/>
              <a:gd name="T45" fmla="*/ 3175 h 2"/>
              <a:gd name="T46" fmla="*/ 0 w 2"/>
              <a:gd name="T47" fmla="*/ 3175 h 2"/>
              <a:gd name="T48" fmla="*/ 0 w 2"/>
              <a:gd name="T49" fmla="*/ 3175 h 2"/>
              <a:gd name="T50" fmla="*/ 0 w 2"/>
              <a:gd name="T51" fmla="*/ 3175 h 2"/>
              <a:gd name="T52" fmla="*/ 0 w 2"/>
              <a:gd name="T53" fmla="*/ 3175 h 2"/>
              <a:gd name="T54" fmla="*/ 0 w 2"/>
              <a:gd name="T55" fmla="*/ 3175 h 2"/>
              <a:gd name="T56" fmla="*/ 0 w 2"/>
              <a:gd name="T57" fmla="*/ 3175 h 2"/>
              <a:gd name="T58" fmla="*/ 3175 w 2"/>
              <a:gd name="T59" fmla="*/ 3175 h 2"/>
              <a:gd name="T60" fmla="*/ 3175 w 2"/>
              <a:gd name="T61" fmla="*/ 3175 h 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 h="2">
                <a:moveTo>
                  <a:pt x="2" y="2"/>
                </a:moveTo>
                <a:lnTo>
                  <a:pt x="2" y="0"/>
                </a:lnTo>
                <a:lnTo>
                  <a:pt x="0" y="0"/>
                </a:lnTo>
                <a:lnTo>
                  <a:pt x="0" y="2"/>
                </a:lnTo>
                <a:lnTo>
                  <a:pt x="2" y="2"/>
                </a:lnTo>
                <a:lnTo>
                  <a:pt x="2" y="0"/>
                </a:lnTo>
                <a:lnTo>
                  <a:pt x="0" y="2"/>
                </a:lnTo>
                <a:lnTo>
                  <a:pt x="2" y="2"/>
                </a:lnTo>
                <a:lnTo>
                  <a:pt x="2" y="0"/>
                </a:lnTo>
                <a:lnTo>
                  <a:pt x="0" y="2"/>
                </a:lnTo>
                <a:lnTo>
                  <a:pt x="2"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4" name="Freeform 1150"/>
          <p:cNvSpPr>
            <a:spLocks/>
          </p:cNvSpPr>
          <p:nvPr/>
        </p:nvSpPr>
        <p:spPr bwMode="auto">
          <a:xfrm>
            <a:off x="684213" y="447675"/>
            <a:ext cx="1587" cy="3175"/>
          </a:xfrm>
          <a:custGeom>
            <a:avLst/>
            <a:gdLst>
              <a:gd name="T0" fmla="*/ 0 w 1587"/>
              <a:gd name="T1" fmla="*/ 3175 h 2"/>
              <a:gd name="T2" fmla="*/ 0 w 1587"/>
              <a:gd name="T3" fmla="*/ 0 h 2"/>
              <a:gd name="T4" fmla="*/ 0 w 1587"/>
              <a:gd name="T5" fmla="*/ 3175 h 2"/>
              <a:gd name="T6" fmla="*/ 0 60000 65536"/>
              <a:gd name="T7" fmla="*/ 0 60000 65536"/>
              <a:gd name="T8" fmla="*/ 0 60000 65536"/>
            </a:gdLst>
            <a:ahLst/>
            <a:cxnLst>
              <a:cxn ang="T6">
                <a:pos x="T0" y="T1"/>
              </a:cxn>
              <a:cxn ang="T7">
                <a:pos x="T2" y="T3"/>
              </a:cxn>
              <a:cxn ang="T8">
                <a:pos x="T4" y="T5"/>
              </a:cxn>
            </a:cxnLst>
            <a:rect l="0" t="0" r="r" b="b"/>
            <a:pathLst>
              <a:path w="1587" h="2">
                <a:moveTo>
                  <a:pt x="0" y="2"/>
                </a:move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5" name="Freeform 1152"/>
          <p:cNvSpPr>
            <a:spLocks/>
          </p:cNvSpPr>
          <p:nvPr/>
        </p:nvSpPr>
        <p:spPr bwMode="auto">
          <a:xfrm>
            <a:off x="684213" y="447675"/>
            <a:ext cx="3175" cy="3175"/>
          </a:xfrm>
          <a:custGeom>
            <a:avLst/>
            <a:gdLst>
              <a:gd name="T0" fmla="*/ 3175 w 2"/>
              <a:gd name="T1" fmla="*/ 0 h 2"/>
              <a:gd name="T2" fmla="*/ 0 w 2"/>
              <a:gd name="T3" fmla="*/ 0 h 2"/>
              <a:gd name="T4" fmla="*/ 0 w 2"/>
              <a:gd name="T5" fmla="*/ 0 h 2"/>
              <a:gd name="T6" fmla="*/ 0 w 2"/>
              <a:gd name="T7" fmla="*/ 0 h 2"/>
              <a:gd name="T8" fmla="*/ 0 w 2"/>
              <a:gd name="T9" fmla="*/ 3175 h 2"/>
              <a:gd name="T10" fmla="*/ 3175 w 2"/>
              <a:gd name="T11" fmla="*/ 3175 h 2"/>
              <a:gd name="T12" fmla="*/ 3175 w 2"/>
              <a:gd name="T13" fmla="*/ 0 h 2"/>
              <a:gd name="T14" fmla="*/ 0 w 2"/>
              <a:gd name="T15" fmla="*/ 0 h 2"/>
              <a:gd name="T16" fmla="*/ 0 w 2"/>
              <a:gd name="T17" fmla="*/ 0 h 2"/>
              <a:gd name="T18" fmla="*/ 0 w 2"/>
              <a:gd name="T19" fmla="*/ 0 h 2"/>
              <a:gd name="T20" fmla="*/ 0 w 2"/>
              <a:gd name="T21" fmla="*/ 3175 h 2"/>
              <a:gd name="T22" fmla="*/ 3175 w 2"/>
              <a:gd name="T23" fmla="*/ 3175 h 2"/>
              <a:gd name="T24" fmla="*/ 3175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2" y="0"/>
                </a:moveTo>
                <a:lnTo>
                  <a:pt x="0" y="0"/>
                </a:lnTo>
                <a:lnTo>
                  <a:pt x="0" y="2"/>
                </a:lnTo>
                <a:lnTo>
                  <a:pt x="2" y="2"/>
                </a:lnTo>
                <a:lnTo>
                  <a:pt x="2" y="0"/>
                </a:lnTo>
                <a:lnTo>
                  <a:pt x="0" y="0"/>
                </a:ln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6" name="Freeform 1154"/>
          <p:cNvSpPr>
            <a:spLocks/>
          </p:cNvSpPr>
          <p:nvPr/>
        </p:nvSpPr>
        <p:spPr bwMode="auto">
          <a:xfrm>
            <a:off x="665163" y="434975"/>
            <a:ext cx="3175" cy="1588"/>
          </a:xfrm>
          <a:custGeom>
            <a:avLst/>
            <a:gdLst>
              <a:gd name="T0" fmla="*/ 3175 w 2"/>
              <a:gd name="T1" fmla="*/ 0 h 1588"/>
              <a:gd name="T2" fmla="*/ 0 w 2"/>
              <a:gd name="T3" fmla="*/ 0 h 1588"/>
              <a:gd name="T4" fmla="*/ 3175 w 2"/>
              <a:gd name="T5" fmla="*/ 0 h 1588"/>
              <a:gd name="T6" fmla="*/ 0 60000 65536"/>
              <a:gd name="T7" fmla="*/ 0 60000 65536"/>
              <a:gd name="T8" fmla="*/ 0 60000 65536"/>
            </a:gdLst>
            <a:ahLst/>
            <a:cxnLst>
              <a:cxn ang="T6">
                <a:pos x="T0" y="T1"/>
              </a:cxn>
              <a:cxn ang="T7">
                <a:pos x="T2" y="T3"/>
              </a:cxn>
              <a:cxn ang="T8">
                <a:pos x="T4" y="T5"/>
              </a:cxn>
            </a:cxnLst>
            <a:rect l="0" t="0" r="r" b="b"/>
            <a:pathLst>
              <a:path w="2" h="1588">
                <a:moveTo>
                  <a:pt x="2" y="0"/>
                </a:move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7" name="Freeform 1156"/>
          <p:cNvSpPr>
            <a:spLocks/>
          </p:cNvSpPr>
          <p:nvPr/>
        </p:nvSpPr>
        <p:spPr bwMode="auto">
          <a:xfrm>
            <a:off x="665163" y="431800"/>
            <a:ext cx="3175" cy="3175"/>
          </a:xfrm>
          <a:custGeom>
            <a:avLst/>
            <a:gdLst>
              <a:gd name="T0" fmla="*/ 3175 w 2"/>
              <a:gd name="T1" fmla="*/ 3175 h 2"/>
              <a:gd name="T2" fmla="*/ 0 w 2"/>
              <a:gd name="T3" fmla="*/ 0 h 2"/>
              <a:gd name="T4" fmla="*/ 0 w 2"/>
              <a:gd name="T5" fmla="*/ 0 h 2"/>
              <a:gd name="T6" fmla="*/ 0 w 2"/>
              <a:gd name="T7" fmla="*/ 3175 h 2"/>
              <a:gd name="T8" fmla="*/ 3175 w 2"/>
              <a:gd name="T9" fmla="*/ 3175 h 2"/>
              <a:gd name="T10" fmla="*/ 3175 w 2"/>
              <a:gd name="T11" fmla="*/ 3175 h 2"/>
              <a:gd name="T12" fmla="*/ 3175 w 2"/>
              <a:gd name="T13" fmla="*/ 3175 h 2"/>
              <a:gd name="T14" fmla="*/ 0 w 2"/>
              <a:gd name="T15" fmla="*/ 0 h 2"/>
              <a:gd name="T16" fmla="*/ 0 w 2"/>
              <a:gd name="T17" fmla="*/ 0 h 2"/>
              <a:gd name="T18" fmla="*/ 0 w 2"/>
              <a:gd name="T19" fmla="*/ 3175 h 2"/>
              <a:gd name="T20" fmla="*/ 3175 w 2"/>
              <a:gd name="T21" fmla="*/ 3175 h 2"/>
              <a:gd name="T22" fmla="*/ 3175 w 2"/>
              <a:gd name="T23" fmla="*/ 3175 h 2"/>
              <a:gd name="T24" fmla="*/ 3175 w 2"/>
              <a:gd name="T25" fmla="*/ 3175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2" y="2"/>
                </a:moveTo>
                <a:lnTo>
                  <a:pt x="0" y="0"/>
                </a:lnTo>
                <a:lnTo>
                  <a:pt x="0" y="2"/>
                </a:lnTo>
                <a:lnTo>
                  <a:pt x="2" y="2"/>
                </a:lnTo>
                <a:lnTo>
                  <a:pt x="0" y="0"/>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8" name="Freeform 1163"/>
          <p:cNvSpPr>
            <a:spLocks/>
          </p:cNvSpPr>
          <p:nvPr/>
        </p:nvSpPr>
        <p:spPr bwMode="auto">
          <a:xfrm>
            <a:off x="611188" y="415925"/>
            <a:ext cx="6350" cy="3175"/>
          </a:xfrm>
          <a:custGeom>
            <a:avLst/>
            <a:gdLst>
              <a:gd name="T0" fmla="*/ 3175 w 4"/>
              <a:gd name="T1" fmla="*/ 3175 h 2"/>
              <a:gd name="T2" fmla="*/ 3175 w 4"/>
              <a:gd name="T3" fmla="*/ 3175 h 2"/>
              <a:gd name="T4" fmla="*/ 6350 w 4"/>
              <a:gd name="T5" fmla="*/ 3175 h 2"/>
              <a:gd name="T6" fmla="*/ 6350 w 4"/>
              <a:gd name="T7" fmla="*/ 0 h 2"/>
              <a:gd name="T8" fmla="*/ 6350 w 4"/>
              <a:gd name="T9" fmla="*/ 0 h 2"/>
              <a:gd name="T10" fmla="*/ 3175 w 4"/>
              <a:gd name="T11" fmla="*/ 0 h 2"/>
              <a:gd name="T12" fmla="*/ 3175 w 4"/>
              <a:gd name="T13" fmla="*/ 0 h 2"/>
              <a:gd name="T14" fmla="*/ 0 w 4"/>
              <a:gd name="T15" fmla="*/ 3175 h 2"/>
              <a:gd name="T16" fmla="*/ 3175 w 4"/>
              <a:gd name="T17" fmla="*/ 3175 h 2"/>
              <a:gd name="T18" fmla="*/ 3175 w 4"/>
              <a:gd name="T19" fmla="*/ 0 h 2"/>
              <a:gd name="T20" fmla="*/ 6350 w 4"/>
              <a:gd name="T21" fmla="*/ 3175 h 2"/>
              <a:gd name="T22" fmla="*/ 6350 w 4"/>
              <a:gd name="T23" fmla="*/ 0 h 2"/>
              <a:gd name="T24" fmla="*/ 6350 w 4"/>
              <a:gd name="T25" fmla="*/ 0 h 2"/>
              <a:gd name="T26" fmla="*/ 3175 w 4"/>
              <a:gd name="T27" fmla="*/ 0 h 2"/>
              <a:gd name="T28" fmla="*/ 3175 w 4"/>
              <a:gd name="T29" fmla="*/ 0 h 2"/>
              <a:gd name="T30" fmla="*/ 0 w 4"/>
              <a:gd name="T31" fmla="*/ 0 h 2"/>
              <a:gd name="T32" fmla="*/ 3175 w 4"/>
              <a:gd name="T33" fmla="*/ 3175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 h="2">
                <a:moveTo>
                  <a:pt x="2" y="2"/>
                </a:moveTo>
                <a:lnTo>
                  <a:pt x="2" y="2"/>
                </a:lnTo>
                <a:lnTo>
                  <a:pt x="4" y="2"/>
                </a:lnTo>
                <a:lnTo>
                  <a:pt x="4" y="0"/>
                </a:lnTo>
                <a:lnTo>
                  <a:pt x="2" y="0"/>
                </a:lnTo>
                <a:lnTo>
                  <a:pt x="0" y="2"/>
                </a:lnTo>
                <a:lnTo>
                  <a:pt x="2" y="2"/>
                </a:lnTo>
                <a:lnTo>
                  <a:pt x="2" y="0"/>
                </a:lnTo>
                <a:lnTo>
                  <a:pt x="4" y="2"/>
                </a:lnTo>
                <a:lnTo>
                  <a:pt x="4" y="0"/>
                </a:lnTo>
                <a:lnTo>
                  <a:pt x="2" y="0"/>
                </a:lnTo>
                <a:lnTo>
                  <a:pt x="0"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19" name="Freeform 1172"/>
          <p:cNvSpPr>
            <a:spLocks/>
          </p:cNvSpPr>
          <p:nvPr/>
        </p:nvSpPr>
        <p:spPr bwMode="auto">
          <a:xfrm>
            <a:off x="582613" y="476250"/>
            <a:ext cx="3175" cy="3175"/>
          </a:xfrm>
          <a:custGeom>
            <a:avLst/>
            <a:gdLst>
              <a:gd name="T0" fmla="*/ 0 w 2"/>
              <a:gd name="T1" fmla="*/ 3175 h 2"/>
              <a:gd name="T2" fmla="*/ 0 w 2"/>
              <a:gd name="T3" fmla="*/ 3175 h 2"/>
              <a:gd name="T4" fmla="*/ 3175 w 2"/>
              <a:gd name="T5" fmla="*/ 3175 h 2"/>
              <a:gd name="T6" fmla="*/ 0 w 2"/>
              <a:gd name="T7" fmla="*/ 0 h 2"/>
              <a:gd name="T8" fmla="*/ 0 w 2"/>
              <a:gd name="T9" fmla="*/ 0 h 2"/>
              <a:gd name="T10" fmla="*/ 0 w 2"/>
              <a:gd name="T11" fmla="*/ 0 h 2"/>
              <a:gd name="T12" fmla="*/ 0 w 2"/>
              <a:gd name="T13" fmla="*/ 3175 h 2"/>
              <a:gd name="T14" fmla="*/ 0 w 2"/>
              <a:gd name="T15" fmla="*/ 3175 h 2"/>
              <a:gd name="T16" fmla="*/ 0 w 2"/>
              <a:gd name="T17" fmla="*/ 3175 h 2"/>
              <a:gd name="T18" fmla="*/ 0 w 2"/>
              <a:gd name="T19" fmla="*/ 3175 h 2"/>
              <a:gd name="T20" fmla="*/ 0 w 2"/>
              <a:gd name="T21" fmla="*/ 3175 h 2"/>
              <a:gd name="T22" fmla="*/ 0 w 2"/>
              <a:gd name="T23" fmla="*/ 3175 h 2"/>
              <a:gd name="T24" fmla="*/ 0 w 2"/>
              <a:gd name="T25" fmla="*/ 3175 h 2"/>
              <a:gd name="T26" fmla="*/ 0 w 2"/>
              <a:gd name="T27" fmla="*/ 3175 h 2"/>
              <a:gd name="T28" fmla="*/ 0 w 2"/>
              <a:gd name="T29" fmla="*/ 3175 h 2"/>
              <a:gd name="T30" fmla="*/ 0 w 2"/>
              <a:gd name="T31" fmla="*/ 3175 h 2"/>
              <a:gd name="T32" fmla="*/ 0 w 2"/>
              <a:gd name="T33" fmla="*/ 3175 h 2"/>
              <a:gd name="T34" fmla="*/ 0 w 2"/>
              <a:gd name="T35" fmla="*/ 3175 h 2"/>
              <a:gd name="T36" fmla="*/ 0 w 2"/>
              <a:gd name="T37" fmla="*/ 3175 h 2"/>
              <a:gd name="T38" fmla="*/ 0 w 2"/>
              <a:gd name="T39" fmla="*/ 3175 h 2"/>
              <a:gd name="T40" fmla="*/ 0 w 2"/>
              <a:gd name="T41" fmla="*/ 3175 h 2"/>
              <a:gd name="T42" fmla="*/ 0 w 2"/>
              <a:gd name="T43" fmla="*/ 3175 h 2"/>
              <a:gd name="T44" fmla="*/ 0 w 2"/>
              <a:gd name="T45" fmla="*/ 3175 h 2"/>
              <a:gd name="T46" fmla="*/ 0 w 2"/>
              <a:gd name="T47" fmla="*/ 3175 h 2"/>
              <a:gd name="T48" fmla="*/ 0 w 2"/>
              <a:gd name="T49" fmla="*/ 3175 h 2"/>
              <a:gd name="T50" fmla="*/ 0 w 2"/>
              <a:gd name="T51" fmla="*/ 3175 h 2"/>
              <a:gd name="T52" fmla="*/ 0 w 2"/>
              <a:gd name="T53" fmla="*/ 3175 h 2"/>
              <a:gd name="T54" fmla="*/ 0 w 2"/>
              <a:gd name="T55" fmla="*/ 3175 h 2"/>
              <a:gd name="T56" fmla="*/ 0 w 2"/>
              <a:gd name="T57" fmla="*/ 3175 h 2"/>
              <a:gd name="T58" fmla="*/ 0 w 2"/>
              <a:gd name="T59" fmla="*/ 3175 h 2"/>
              <a:gd name="T60" fmla="*/ 0 w 2"/>
              <a:gd name="T61" fmla="*/ 3175 h 2"/>
              <a:gd name="T62" fmla="*/ 0 w 2"/>
              <a:gd name="T63" fmla="*/ 3175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0" y="2"/>
                </a:moveTo>
                <a:lnTo>
                  <a:pt x="0" y="2"/>
                </a:lnTo>
                <a:lnTo>
                  <a:pt x="2"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20" name="Freeform 1177"/>
          <p:cNvSpPr>
            <a:spLocks/>
          </p:cNvSpPr>
          <p:nvPr/>
        </p:nvSpPr>
        <p:spPr bwMode="auto">
          <a:xfrm>
            <a:off x="557213" y="534988"/>
            <a:ext cx="3175" cy="3175"/>
          </a:xfrm>
          <a:custGeom>
            <a:avLst/>
            <a:gdLst>
              <a:gd name="T0" fmla="*/ 0 w 2"/>
              <a:gd name="T1" fmla="*/ 3175 h 2"/>
              <a:gd name="T2" fmla="*/ 3175 w 2"/>
              <a:gd name="T3" fmla="*/ 3175 h 2"/>
              <a:gd name="T4" fmla="*/ 3175 w 2"/>
              <a:gd name="T5" fmla="*/ 3175 h 2"/>
              <a:gd name="T6" fmla="*/ 3175 w 2"/>
              <a:gd name="T7" fmla="*/ 0 h 2"/>
              <a:gd name="T8" fmla="*/ 3175 w 2"/>
              <a:gd name="T9" fmla="*/ 0 h 2"/>
              <a:gd name="T10" fmla="*/ 3175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3175 h 2"/>
              <a:gd name="T40" fmla="*/ 0 w 2"/>
              <a:gd name="T41" fmla="*/ 3175 h 2"/>
              <a:gd name="T42" fmla="*/ 3175 w 2"/>
              <a:gd name="T43" fmla="*/ 3175 h 2"/>
              <a:gd name="T44" fmla="*/ 3175 w 2"/>
              <a:gd name="T45" fmla="*/ 0 h 2"/>
              <a:gd name="T46" fmla="*/ 3175 w 2"/>
              <a:gd name="T47" fmla="*/ 0 h 2"/>
              <a:gd name="T48" fmla="*/ 3175 w 2"/>
              <a:gd name="T49" fmla="*/ 0 h 2"/>
              <a:gd name="T50" fmla="*/ 3175 w 2"/>
              <a:gd name="T51" fmla="*/ 0 h 2"/>
              <a:gd name="T52" fmla="*/ 3175 w 2"/>
              <a:gd name="T53" fmla="*/ 0 h 2"/>
              <a:gd name="T54" fmla="*/ 3175 w 2"/>
              <a:gd name="T55" fmla="*/ 0 h 2"/>
              <a:gd name="T56" fmla="*/ 3175 w 2"/>
              <a:gd name="T57" fmla="*/ 0 h 2"/>
              <a:gd name="T58" fmla="*/ 3175 w 2"/>
              <a:gd name="T59" fmla="*/ 0 h 2"/>
              <a:gd name="T60" fmla="*/ 3175 w 2"/>
              <a:gd name="T61" fmla="*/ 0 h 2"/>
              <a:gd name="T62" fmla="*/ 3175 w 2"/>
              <a:gd name="T63" fmla="*/ 0 h 2"/>
              <a:gd name="T64" fmla="*/ 3175 w 2"/>
              <a:gd name="T65" fmla="*/ 0 h 2"/>
              <a:gd name="T66" fmla="*/ 3175 w 2"/>
              <a:gd name="T67" fmla="*/ 3175 h 2"/>
              <a:gd name="T68" fmla="*/ 3175 w 2"/>
              <a:gd name="T69" fmla="*/ 0 h 2"/>
              <a:gd name="T70" fmla="*/ 3175 w 2"/>
              <a:gd name="T71" fmla="*/ 0 h 2"/>
              <a:gd name="T72" fmla="*/ 0 w 2"/>
              <a:gd name="T73" fmla="*/ 0 h 2"/>
              <a:gd name="T74" fmla="*/ 0 w 2"/>
              <a:gd name="T75" fmla="*/ 0 h 2"/>
              <a:gd name="T76" fmla="*/ 0 w 2"/>
              <a:gd name="T77" fmla="*/ 3175 h 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 h="2">
                <a:moveTo>
                  <a:pt x="0" y="2"/>
                </a:moveTo>
                <a:lnTo>
                  <a:pt x="2" y="2"/>
                </a:lnTo>
                <a:lnTo>
                  <a:pt x="2" y="0"/>
                </a:lnTo>
                <a:lnTo>
                  <a:pt x="0" y="0"/>
                </a:lnTo>
                <a:lnTo>
                  <a:pt x="0" y="2"/>
                </a:lnTo>
                <a:lnTo>
                  <a:pt x="2" y="2"/>
                </a:lnTo>
                <a:lnTo>
                  <a:pt x="2" y="0"/>
                </a:lnTo>
                <a:lnTo>
                  <a:pt x="2" y="2"/>
                </a:lnTo>
                <a:lnTo>
                  <a:pt x="2"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21" name="Freeform 1180"/>
          <p:cNvSpPr>
            <a:spLocks/>
          </p:cNvSpPr>
          <p:nvPr/>
        </p:nvSpPr>
        <p:spPr bwMode="auto">
          <a:xfrm>
            <a:off x="560388" y="530225"/>
            <a:ext cx="3175" cy="4763"/>
          </a:xfrm>
          <a:custGeom>
            <a:avLst/>
            <a:gdLst>
              <a:gd name="T0" fmla="*/ 0 w 2"/>
              <a:gd name="T1" fmla="*/ 4763 h 3"/>
              <a:gd name="T2" fmla="*/ 0 w 2"/>
              <a:gd name="T3" fmla="*/ 4763 h 3"/>
              <a:gd name="T4" fmla="*/ 3175 w 2"/>
              <a:gd name="T5" fmla="*/ 4763 h 3"/>
              <a:gd name="T6" fmla="*/ 3175 w 2"/>
              <a:gd name="T7" fmla="*/ 4763 h 3"/>
              <a:gd name="T8" fmla="*/ 0 w 2"/>
              <a:gd name="T9" fmla="*/ 0 h 3"/>
              <a:gd name="T10" fmla="*/ 0 w 2"/>
              <a:gd name="T11" fmla="*/ 0 h 3"/>
              <a:gd name="T12" fmla="*/ 0 w 2"/>
              <a:gd name="T13" fmla="*/ 0 h 3"/>
              <a:gd name="T14" fmla="*/ 0 w 2"/>
              <a:gd name="T15" fmla="*/ 4763 h 3"/>
              <a:gd name="T16" fmla="*/ 0 w 2"/>
              <a:gd name="T17" fmla="*/ 4763 h 3"/>
              <a:gd name="T18" fmla="*/ 0 w 2"/>
              <a:gd name="T19" fmla="*/ 4763 h 3"/>
              <a:gd name="T20" fmla="*/ 0 w 2"/>
              <a:gd name="T21" fmla="*/ 4763 h 3"/>
              <a:gd name="T22" fmla="*/ 0 w 2"/>
              <a:gd name="T23" fmla="*/ 0 h 3"/>
              <a:gd name="T24" fmla="*/ 0 w 2"/>
              <a:gd name="T25" fmla="*/ 4763 h 3"/>
              <a:gd name="T26" fmla="*/ 0 w 2"/>
              <a:gd name="T27" fmla="*/ 4763 h 3"/>
              <a:gd name="T28" fmla="*/ 0 w 2"/>
              <a:gd name="T29" fmla="*/ 4763 h 3"/>
              <a:gd name="T30" fmla="*/ 0 w 2"/>
              <a:gd name="T31" fmla="*/ 4763 h 3"/>
              <a:gd name="T32" fmla="*/ 0 w 2"/>
              <a:gd name="T33" fmla="*/ 4763 h 3"/>
              <a:gd name="T34" fmla="*/ 0 w 2"/>
              <a:gd name="T35" fmla="*/ 4763 h 3"/>
              <a:gd name="T36" fmla="*/ 0 w 2"/>
              <a:gd name="T37" fmla="*/ 4763 h 3"/>
              <a:gd name="T38" fmla="*/ 0 w 2"/>
              <a:gd name="T39" fmla="*/ 4763 h 3"/>
              <a:gd name="T40" fmla="*/ 0 w 2"/>
              <a:gd name="T41" fmla="*/ 4763 h 3"/>
              <a:gd name="T42" fmla="*/ 0 w 2"/>
              <a:gd name="T43" fmla="*/ 4763 h 3"/>
              <a:gd name="T44" fmla="*/ 0 w 2"/>
              <a:gd name="T45" fmla="*/ 4763 h 3"/>
              <a:gd name="T46" fmla="*/ 0 w 2"/>
              <a:gd name="T47" fmla="*/ 4763 h 3"/>
              <a:gd name="T48" fmla="*/ 0 w 2"/>
              <a:gd name="T49" fmla="*/ 4763 h 3"/>
              <a:gd name="T50" fmla="*/ 0 w 2"/>
              <a:gd name="T51" fmla="*/ 4763 h 3"/>
              <a:gd name="T52" fmla="*/ 0 w 2"/>
              <a:gd name="T53" fmla="*/ 4763 h 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 h="3">
                <a:moveTo>
                  <a:pt x="0" y="3"/>
                </a:moveTo>
                <a:lnTo>
                  <a:pt x="0" y="3"/>
                </a:lnTo>
                <a:lnTo>
                  <a:pt x="2" y="3"/>
                </a:lnTo>
                <a:lnTo>
                  <a:pt x="0" y="0"/>
                </a:lnTo>
                <a:lnTo>
                  <a:pt x="0" y="3"/>
                </a:lnTo>
                <a:lnTo>
                  <a:pt x="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22" name="Line 1187"/>
          <p:cNvSpPr>
            <a:spLocks noChangeShapeType="1"/>
          </p:cNvSpPr>
          <p:nvPr/>
        </p:nvSpPr>
        <p:spPr bwMode="auto">
          <a:xfrm>
            <a:off x="569913" y="520700"/>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23" name="Line 1188"/>
          <p:cNvSpPr>
            <a:spLocks noChangeShapeType="1"/>
          </p:cNvSpPr>
          <p:nvPr/>
        </p:nvSpPr>
        <p:spPr bwMode="auto">
          <a:xfrm>
            <a:off x="569913" y="520700"/>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24" name="Freeform 1208"/>
          <p:cNvSpPr>
            <a:spLocks/>
          </p:cNvSpPr>
          <p:nvPr/>
        </p:nvSpPr>
        <p:spPr bwMode="auto">
          <a:xfrm>
            <a:off x="595313" y="557213"/>
            <a:ext cx="1587" cy="1587"/>
          </a:xfrm>
          <a:custGeom>
            <a:avLst/>
            <a:gdLst>
              <a:gd name="T0" fmla="*/ 0 w 1587"/>
              <a:gd name="T1" fmla="*/ 0 h 1587"/>
              <a:gd name="T2" fmla="*/ 0 w 1587"/>
              <a:gd name="T3" fmla="*/ 0 h 1587"/>
              <a:gd name="T4" fmla="*/ 0 w 1587"/>
              <a:gd name="T5" fmla="*/ 0 h 1587"/>
              <a:gd name="T6" fmla="*/ 0 60000 65536"/>
              <a:gd name="T7" fmla="*/ 0 60000 65536"/>
              <a:gd name="T8" fmla="*/ 0 60000 65536"/>
            </a:gdLst>
            <a:ahLst/>
            <a:cxnLst>
              <a:cxn ang="T6">
                <a:pos x="T0" y="T1"/>
              </a:cxn>
              <a:cxn ang="T7">
                <a:pos x="T2" y="T3"/>
              </a:cxn>
              <a:cxn ang="T8">
                <a:pos x="T4" y="T5"/>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25" name="Freeform 1210"/>
          <p:cNvSpPr>
            <a:spLocks/>
          </p:cNvSpPr>
          <p:nvPr/>
        </p:nvSpPr>
        <p:spPr bwMode="auto">
          <a:xfrm>
            <a:off x="595313" y="557213"/>
            <a:ext cx="3175" cy="3175"/>
          </a:xfrm>
          <a:custGeom>
            <a:avLst/>
            <a:gdLst>
              <a:gd name="T0" fmla="*/ 0 w 2"/>
              <a:gd name="T1" fmla="*/ 3175 h 2"/>
              <a:gd name="T2" fmla="*/ 0 w 2"/>
              <a:gd name="T3" fmla="*/ 3175 h 2"/>
              <a:gd name="T4" fmla="*/ 3175 w 2"/>
              <a:gd name="T5" fmla="*/ 3175 h 2"/>
              <a:gd name="T6" fmla="*/ 3175 w 2"/>
              <a:gd name="T7" fmla="*/ 0 h 2"/>
              <a:gd name="T8" fmla="*/ 3175 w 2"/>
              <a:gd name="T9" fmla="*/ 0 h 2"/>
              <a:gd name="T10" fmla="*/ 0 w 2"/>
              <a:gd name="T11" fmla="*/ 0 h 2"/>
              <a:gd name="T12" fmla="*/ 0 w 2"/>
              <a:gd name="T13" fmla="*/ 0 h 2"/>
              <a:gd name="T14" fmla="*/ 0 w 2"/>
              <a:gd name="T15" fmla="*/ 0 h 2"/>
              <a:gd name="T16" fmla="*/ 0 w 2"/>
              <a:gd name="T17" fmla="*/ 3175 h 2"/>
              <a:gd name="T18" fmla="*/ 0 w 2"/>
              <a:gd name="T19" fmla="*/ 3175 h 2"/>
              <a:gd name="T20" fmla="*/ 3175 w 2"/>
              <a:gd name="T21" fmla="*/ 3175 h 2"/>
              <a:gd name="T22" fmla="*/ 3175 w 2"/>
              <a:gd name="T23" fmla="*/ 0 h 2"/>
              <a:gd name="T24" fmla="*/ 3175 w 2"/>
              <a:gd name="T25" fmla="*/ 0 h 2"/>
              <a:gd name="T26" fmla="*/ 0 w 2"/>
              <a:gd name="T27" fmla="*/ 0 h 2"/>
              <a:gd name="T28" fmla="*/ 0 w 2"/>
              <a:gd name="T29" fmla="*/ 0 h 2"/>
              <a:gd name="T30" fmla="*/ 0 w 2"/>
              <a:gd name="T31" fmla="*/ 0 h 2"/>
              <a:gd name="T32" fmla="*/ 0 w 2"/>
              <a:gd name="T33" fmla="*/ 3175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 h="2">
                <a:moveTo>
                  <a:pt x="0" y="2"/>
                </a:moveTo>
                <a:lnTo>
                  <a:pt x="0" y="2"/>
                </a:lnTo>
                <a:lnTo>
                  <a:pt x="2" y="2"/>
                </a:lnTo>
                <a:lnTo>
                  <a:pt x="2" y="0"/>
                </a:lnTo>
                <a:lnTo>
                  <a:pt x="0" y="0"/>
                </a:lnTo>
                <a:lnTo>
                  <a:pt x="0" y="2"/>
                </a:lnTo>
                <a:lnTo>
                  <a:pt x="2" y="2"/>
                </a:lnTo>
                <a:lnTo>
                  <a:pt x="2"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26" name="Freeform 1214"/>
          <p:cNvSpPr>
            <a:spLocks/>
          </p:cNvSpPr>
          <p:nvPr/>
        </p:nvSpPr>
        <p:spPr bwMode="auto">
          <a:xfrm>
            <a:off x="595313" y="557213"/>
            <a:ext cx="3175" cy="3175"/>
          </a:xfrm>
          <a:custGeom>
            <a:avLst/>
            <a:gdLst>
              <a:gd name="T0" fmla="*/ 0 w 2"/>
              <a:gd name="T1" fmla="*/ 3175 h 2"/>
              <a:gd name="T2" fmla="*/ 3175 w 2"/>
              <a:gd name="T3" fmla="*/ 3175 h 2"/>
              <a:gd name="T4" fmla="*/ 0 w 2"/>
              <a:gd name="T5" fmla="*/ 0 h 2"/>
              <a:gd name="T6" fmla="*/ 0 w 2"/>
              <a:gd name="T7" fmla="*/ 3175 h 2"/>
              <a:gd name="T8" fmla="*/ 0 w 2"/>
              <a:gd name="T9" fmla="*/ 3175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27" name="Rectangle 1215"/>
          <p:cNvSpPr>
            <a:spLocks noChangeArrowheads="1"/>
          </p:cNvSpPr>
          <p:nvPr/>
        </p:nvSpPr>
        <p:spPr bwMode="auto">
          <a:xfrm>
            <a:off x="595313" y="627063"/>
            <a:ext cx="1587"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28" name="Freeform 1217"/>
          <p:cNvSpPr>
            <a:spLocks/>
          </p:cNvSpPr>
          <p:nvPr/>
        </p:nvSpPr>
        <p:spPr bwMode="auto">
          <a:xfrm>
            <a:off x="595313" y="627063"/>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w 1587"/>
              <a:gd name="T13" fmla="*/ 0 h 1587"/>
              <a:gd name="T14" fmla="*/ 0 w 1587"/>
              <a:gd name="T15" fmla="*/ 0 h 1587"/>
              <a:gd name="T16" fmla="*/ 0 w 1587"/>
              <a:gd name="T17" fmla="*/ 0 h 1587"/>
              <a:gd name="T18" fmla="*/ 0 w 1587"/>
              <a:gd name="T19" fmla="*/ 0 h 1587"/>
              <a:gd name="T20" fmla="*/ 0 w 1587"/>
              <a:gd name="T21" fmla="*/ 0 h 1587"/>
              <a:gd name="T22" fmla="*/ 0 w 1587"/>
              <a:gd name="T23" fmla="*/ 0 h 1587"/>
              <a:gd name="T24" fmla="*/ 0 w 1587"/>
              <a:gd name="T25" fmla="*/ 0 h 1587"/>
              <a:gd name="T26" fmla="*/ 0 w 1587"/>
              <a:gd name="T27" fmla="*/ 0 h 1587"/>
              <a:gd name="T28" fmla="*/ 0 w 1587"/>
              <a:gd name="T29" fmla="*/ 0 h 1587"/>
              <a:gd name="T30" fmla="*/ 0 w 1587"/>
              <a:gd name="T31" fmla="*/ 0 h 1587"/>
              <a:gd name="T32" fmla="*/ 0 w 1587"/>
              <a:gd name="T33" fmla="*/ 0 h 1587"/>
              <a:gd name="T34" fmla="*/ 0 w 1587"/>
              <a:gd name="T35" fmla="*/ 0 h 1587"/>
              <a:gd name="T36" fmla="*/ 0 w 1587"/>
              <a:gd name="T37" fmla="*/ 0 h 1587"/>
              <a:gd name="T38" fmla="*/ 0 w 1587"/>
              <a:gd name="T39" fmla="*/ 0 h 1587"/>
              <a:gd name="T40" fmla="*/ 0 w 1587"/>
              <a:gd name="T41" fmla="*/ 0 h 1587"/>
              <a:gd name="T42" fmla="*/ 0 w 1587"/>
              <a:gd name="T43" fmla="*/ 0 h 1587"/>
              <a:gd name="T44" fmla="*/ 0 w 1587"/>
              <a:gd name="T45" fmla="*/ 0 h 1587"/>
              <a:gd name="T46" fmla="*/ 0 w 1587"/>
              <a:gd name="T47" fmla="*/ 0 h 1587"/>
              <a:gd name="T48" fmla="*/ 0 w 1587"/>
              <a:gd name="T49" fmla="*/ 0 h 1587"/>
              <a:gd name="T50" fmla="*/ 0 w 1587"/>
              <a:gd name="T51" fmla="*/ 0 h 1587"/>
              <a:gd name="T52" fmla="*/ 0 w 1587"/>
              <a:gd name="T53" fmla="*/ 0 h 1587"/>
              <a:gd name="T54" fmla="*/ 0 w 1587"/>
              <a:gd name="T55" fmla="*/ 0 h 1587"/>
              <a:gd name="T56" fmla="*/ 0 w 1587"/>
              <a:gd name="T57" fmla="*/ 0 h 1587"/>
              <a:gd name="T58" fmla="*/ 0 w 1587"/>
              <a:gd name="T59" fmla="*/ 0 h 15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29" name="Freeform 1219"/>
          <p:cNvSpPr>
            <a:spLocks/>
          </p:cNvSpPr>
          <p:nvPr/>
        </p:nvSpPr>
        <p:spPr bwMode="auto">
          <a:xfrm>
            <a:off x="731838" y="541338"/>
            <a:ext cx="1587" cy="1587"/>
          </a:xfrm>
          <a:custGeom>
            <a:avLst/>
            <a:gdLst>
              <a:gd name="T0" fmla="*/ 0 w 1587"/>
              <a:gd name="T1" fmla="*/ 0 h 1587"/>
              <a:gd name="T2" fmla="*/ 0 w 1587"/>
              <a:gd name="T3" fmla="*/ 0 h 1587"/>
              <a:gd name="T4" fmla="*/ 0 w 1587"/>
              <a:gd name="T5" fmla="*/ 0 h 1587"/>
              <a:gd name="T6" fmla="*/ 0 60000 65536"/>
              <a:gd name="T7" fmla="*/ 0 60000 65536"/>
              <a:gd name="T8" fmla="*/ 0 60000 65536"/>
            </a:gdLst>
            <a:ahLst/>
            <a:cxnLst>
              <a:cxn ang="T6">
                <a:pos x="T0" y="T1"/>
              </a:cxn>
              <a:cxn ang="T7">
                <a:pos x="T2" y="T3"/>
              </a:cxn>
              <a:cxn ang="T8">
                <a:pos x="T4" y="T5"/>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0" name="Freeform 1221"/>
          <p:cNvSpPr>
            <a:spLocks/>
          </p:cNvSpPr>
          <p:nvPr/>
        </p:nvSpPr>
        <p:spPr bwMode="auto">
          <a:xfrm>
            <a:off x="731838" y="541338"/>
            <a:ext cx="3175" cy="3175"/>
          </a:xfrm>
          <a:custGeom>
            <a:avLst/>
            <a:gdLst>
              <a:gd name="T0" fmla="*/ 3175 w 2"/>
              <a:gd name="T1" fmla="*/ 0 h 2"/>
              <a:gd name="T2" fmla="*/ 3175 w 2"/>
              <a:gd name="T3" fmla="*/ 0 h 2"/>
              <a:gd name="T4" fmla="*/ 3175 w 2"/>
              <a:gd name="T5" fmla="*/ 0 h 2"/>
              <a:gd name="T6" fmla="*/ 0 w 2"/>
              <a:gd name="T7" fmla="*/ 0 h 2"/>
              <a:gd name="T8" fmla="*/ 0 w 2"/>
              <a:gd name="T9" fmla="*/ 0 h 2"/>
              <a:gd name="T10" fmla="*/ 0 w 2"/>
              <a:gd name="T11" fmla="*/ 3175 h 2"/>
              <a:gd name="T12" fmla="*/ 3175 w 2"/>
              <a:gd name="T13" fmla="*/ 0 h 2"/>
              <a:gd name="T14" fmla="*/ 3175 w 2"/>
              <a:gd name="T15" fmla="*/ 0 h 2"/>
              <a:gd name="T16" fmla="*/ 3175 w 2"/>
              <a:gd name="T17" fmla="*/ 0 h 2"/>
              <a:gd name="T18" fmla="*/ 0 w 2"/>
              <a:gd name="T19" fmla="*/ 0 h 2"/>
              <a:gd name="T20" fmla="*/ 0 w 2"/>
              <a:gd name="T21" fmla="*/ 0 h 2"/>
              <a:gd name="T22" fmla="*/ 0 w 2"/>
              <a:gd name="T23" fmla="*/ 3175 h 2"/>
              <a:gd name="T24" fmla="*/ 3175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2" y="0"/>
                </a:moveTo>
                <a:lnTo>
                  <a:pt x="2" y="0"/>
                </a:lnTo>
                <a:lnTo>
                  <a:pt x="0" y="0"/>
                </a:lnTo>
                <a:lnTo>
                  <a:pt x="0" y="2"/>
                </a:lnTo>
                <a:lnTo>
                  <a:pt x="2" y="0"/>
                </a:ln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1" name="Freeform 1234"/>
          <p:cNvSpPr>
            <a:spLocks/>
          </p:cNvSpPr>
          <p:nvPr/>
        </p:nvSpPr>
        <p:spPr bwMode="auto">
          <a:xfrm>
            <a:off x="722313" y="550863"/>
            <a:ext cx="3175" cy="1587"/>
          </a:xfrm>
          <a:custGeom>
            <a:avLst/>
            <a:gdLst>
              <a:gd name="T0" fmla="*/ 0 w 2"/>
              <a:gd name="T1" fmla="*/ 0 h 1587"/>
              <a:gd name="T2" fmla="*/ 0 w 2"/>
              <a:gd name="T3" fmla="*/ 0 h 1587"/>
              <a:gd name="T4" fmla="*/ 3175 w 2"/>
              <a:gd name="T5" fmla="*/ 0 h 1587"/>
              <a:gd name="T6" fmla="*/ 3175 w 2"/>
              <a:gd name="T7" fmla="*/ 0 h 1587"/>
              <a:gd name="T8" fmla="*/ 3175 w 2"/>
              <a:gd name="T9" fmla="*/ 0 h 1587"/>
              <a:gd name="T10" fmla="*/ 3175 w 2"/>
              <a:gd name="T11" fmla="*/ 0 h 1587"/>
              <a:gd name="T12" fmla="*/ 0 w 2"/>
              <a:gd name="T13" fmla="*/ 0 h 1587"/>
              <a:gd name="T14" fmla="*/ 0 w 2"/>
              <a:gd name="T15" fmla="*/ 0 h 1587"/>
              <a:gd name="T16" fmla="*/ 0 w 2"/>
              <a:gd name="T17" fmla="*/ 0 h 1587"/>
              <a:gd name="T18" fmla="*/ 0 w 2"/>
              <a:gd name="T19" fmla="*/ 0 h 1587"/>
              <a:gd name="T20" fmla="*/ 0 w 2"/>
              <a:gd name="T21" fmla="*/ 0 h 1587"/>
              <a:gd name="T22" fmla="*/ 0 w 2"/>
              <a:gd name="T23" fmla="*/ 0 h 1587"/>
              <a:gd name="T24" fmla="*/ 3175 w 2"/>
              <a:gd name="T25" fmla="*/ 0 h 1587"/>
              <a:gd name="T26" fmla="*/ 3175 w 2"/>
              <a:gd name="T27" fmla="*/ 0 h 1587"/>
              <a:gd name="T28" fmla="*/ 3175 w 2"/>
              <a:gd name="T29" fmla="*/ 0 h 1587"/>
              <a:gd name="T30" fmla="*/ 0 w 2"/>
              <a:gd name="T31" fmla="*/ 0 h 1587"/>
              <a:gd name="T32" fmla="*/ 0 w 2"/>
              <a:gd name="T33" fmla="*/ 0 h 1587"/>
              <a:gd name="T34" fmla="*/ 3175 w 2"/>
              <a:gd name="T35" fmla="*/ 0 h 1587"/>
              <a:gd name="T36" fmla="*/ 0 w 2"/>
              <a:gd name="T37" fmla="*/ 0 h 1587"/>
              <a:gd name="T38" fmla="*/ 0 w 2"/>
              <a:gd name="T39" fmla="*/ 0 h 1587"/>
              <a:gd name="T40" fmla="*/ 0 w 2"/>
              <a:gd name="T41" fmla="*/ 0 h 1587"/>
              <a:gd name="T42" fmla="*/ 0 w 2"/>
              <a:gd name="T43" fmla="*/ 0 h 1587"/>
              <a:gd name="T44" fmla="*/ 0 w 2"/>
              <a:gd name="T45" fmla="*/ 0 h 1587"/>
              <a:gd name="T46" fmla="*/ 0 w 2"/>
              <a:gd name="T47" fmla="*/ 0 h 1587"/>
              <a:gd name="T48" fmla="*/ 0 w 2"/>
              <a:gd name="T49" fmla="*/ 0 h 1587"/>
              <a:gd name="T50" fmla="*/ 0 w 2"/>
              <a:gd name="T51" fmla="*/ 0 h 1587"/>
              <a:gd name="T52" fmla="*/ 0 w 2"/>
              <a:gd name="T53" fmla="*/ 0 h 1587"/>
              <a:gd name="T54" fmla="*/ 0 w 2"/>
              <a:gd name="T55" fmla="*/ 0 h 1587"/>
              <a:gd name="T56" fmla="*/ 0 w 2"/>
              <a:gd name="T57" fmla="*/ 0 h 1587"/>
              <a:gd name="T58" fmla="*/ 0 w 2"/>
              <a:gd name="T59" fmla="*/ 0 h 1587"/>
              <a:gd name="T60" fmla="*/ 0 w 2"/>
              <a:gd name="T61" fmla="*/ 0 h 15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 h="1587">
                <a:moveTo>
                  <a:pt x="0" y="0"/>
                </a:moveTo>
                <a:lnTo>
                  <a:pt x="0" y="0"/>
                </a:lnTo>
                <a:lnTo>
                  <a:pt x="2" y="0"/>
                </a:lnTo>
                <a:lnTo>
                  <a:pt x="0" y="0"/>
                </a:lnTo>
                <a:lnTo>
                  <a:pt x="2" y="0"/>
                </a:lnTo>
                <a:lnTo>
                  <a:pt x="0"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2" name="Line 1237"/>
          <p:cNvSpPr>
            <a:spLocks noChangeShapeType="1"/>
          </p:cNvSpPr>
          <p:nvPr/>
        </p:nvSpPr>
        <p:spPr bwMode="auto">
          <a:xfrm>
            <a:off x="728663" y="544513"/>
            <a:ext cx="1587"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3" name="Line 1238"/>
          <p:cNvSpPr>
            <a:spLocks noChangeShapeType="1"/>
          </p:cNvSpPr>
          <p:nvPr/>
        </p:nvSpPr>
        <p:spPr bwMode="auto">
          <a:xfrm>
            <a:off x="728663" y="544513"/>
            <a:ext cx="1587"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4" name="Freeform 1240"/>
          <p:cNvSpPr>
            <a:spLocks/>
          </p:cNvSpPr>
          <p:nvPr/>
        </p:nvSpPr>
        <p:spPr bwMode="auto">
          <a:xfrm>
            <a:off x="728663" y="541338"/>
            <a:ext cx="1587" cy="3175"/>
          </a:xfrm>
          <a:custGeom>
            <a:avLst/>
            <a:gdLst>
              <a:gd name="T0" fmla="*/ 0 w 1587"/>
              <a:gd name="T1" fmla="*/ 3175 h 2"/>
              <a:gd name="T2" fmla="*/ 0 w 1587"/>
              <a:gd name="T3" fmla="*/ 3175 h 2"/>
              <a:gd name="T4" fmla="*/ 0 w 1587"/>
              <a:gd name="T5" fmla="*/ 0 h 2"/>
              <a:gd name="T6" fmla="*/ 0 w 1587"/>
              <a:gd name="T7" fmla="*/ 3175 h 2"/>
              <a:gd name="T8" fmla="*/ 0 w 1587"/>
              <a:gd name="T9" fmla="*/ 3175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7" h="2">
                <a:moveTo>
                  <a:pt x="0" y="2"/>
                </a:moveTo>
                <a:lnTo>
                  <a:pt x="0"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5" name="Freeform 1243"/>
          <p:cNvSpPr>
            <a:spLocks/>
          </p:cNvSpPr>
          <p:nvPr/>
        </p:nvSpPr>
        <p:spPr bwMode="auto">
          <a:xfrm>
            <a:off x="728663" y="538163"/>
            <a:ext cx="3175" cy="3175"/>
          </a:xfrm>
          <a:custGeom>
            <a:avLst/>
            <a:gdLst>
              <a:gd name="T0" fmla="*/ 3175 w 2"/>
              <a:gd name="T1" fmla="*/ 3175 h 2"/>
              <a:gd name="T2" fmla="*/ 3175 w 2"/>
              <a:gd name="T3" fmla="*/ 3175 h 2"/>
              <a:gd name="T4" fmla="*/ 3175 w 2"/>
              <a:gd name="T5" fmla="*/ 3175 h 2"/>
              <a:gd name="T6" fmla="*/ 3175 w 2"/>
              <a:gd name="T7" fmla="*/ 3175 h 2"/>
              <a:gd name="T8" fmla="*/ 0 w 2"/>
              <a:gd name="T9" fmla="*/ 3175 h 2"/>
              <a:gd name="T10" fmla="*/ 0 w 2"/>
              <a:gd name="T11" fmla="*/ 3175 h 2"/>
              <a:gd name="T12" fmla="*/ 3175 w 2"/>
              <a:gd name="T13" fmla="*/ 3175 h 2"/>
              <a:gd name="T14" fmla="*/ 0 w 2"/>
              <a:gd name="T15" fmla="*/ 3175 h 2"/>
              <a:gd name="T16" fmla="*/ 0 w 2"/>
              <a:gd name="T17" fmla="*/ 3175 h 2"/>
              <a:gd name="T18" fmla="*/ 0 w 2"/>
              <a:gd name="T19" fmla="*/ 3175 h 2"/>
              <a:gd name="T20" fmla="*/ 0 w 2"/>
              <a:gd name="T21" fmla="*/ 3175 h 2"/>
              <a:gd name="T22" fmla="*/ 0 w 2"/>
              <a:gd name="T23" fmla="*/ 3175 h 2"/>
              <a:gd name="T24" fmla="*/ 0 w 2"/>
              <a:gd name="T25" fmla="*/ 3175 h 2"/>
              <a:gd name="T26" fmla="*/ 0 w 2"/>
              <a:gd name="T27" fmla="*/ 3175 h 2"/>
              <a:gd name="T28" fmla="*/ 0 w 2"/>
              <a:gd name="T29" fmla="*/ 3175 h 2"/>
              <a:gd name="T30" fmla="*/ 0 w 2"/>
              <a:gd name="T31" fmla="*/ 3175 h 2"/>
              <a:gd name="T32" fmla="*/ 0 w 2"/>
              <a:gd name="T33" fmla="*/ 3175 h 2"/>
              <a:gd name="T34" fmla="*/ 0 w 2"/>
              <a:gd name="T35" fmla="*/ 3175 h 2"/>
              <a:gd name="T36" fmla="*/ 0 w 2"/>
              <a:gd name="T37" fmla="*/ 3175 h 2"/>
              <a:gd name="T38" fmla="*/ 3175 w 2"/>
              <a:gd name="T39" fmla="*/ 3175 h 2"/>
              <a:gd name="T40" fmla="*/ 3175 w 2"/>
              <a:gd name="T41" fmla="*/ 3175 h 2"/>
              <a:gd name="T42" fmla="*/ 3175 w 2"/>
              <a:gd name="T43" fmla="*/ 3175 h 2"/>
              <a:gd name="T44" fmla="*/ 3175 w 2"/>
              <a:gd name="T45" fmla="*/ 3175 h 2"/>
              <a:gd name="T46" fmla="*/ 3175 w 2"/>
              <a:gd name="T47" fmla="*/ 3175 h 2"/>
              <a:gd name="T48" fmla="*/ 0 w 2"/>
              <a:gd name="T49" fmla="*/ 0 h 2"/>
              <a:gd name="T50" fmla="*/ 0 w 2"/>
              <a:gd name="T51" fmla="*/ 3175 h 2"/>
              <a:gd name="T52" fmla="*/ 0 w 2"/>
              <a:gd name="T53" fmla="*/ 3175 h 2"/>
              <a:gd name="T54" fmla="*/ 0 w 2"/>
              <a:gd name="T55" fmla="*/ 3175 h 2"/>
              <a:gd name="T56" fmla="*/ 3175 w 2"/>
              <a:gd name="T57" fmla="*/ 3175 h 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 h="2">
                <a:moveTo>
                  <a:pt x="2" y="2"/>
                </a:moveTo>
                <a:lnTo>
                  <a:pt x="2" y="2"/>
                </a:lnTo>
                <a:lnTo>
                  <a:pt x="0" y="2"/>
                </a:lnTo>
                <a:lnTo>
                  <a:pt x="2" y="2"/>
                </a:lnTo>
                <a:lnTo>
                  <a:pt x="0" y="2"/>
                </a:lnTo>
                <a:lnTo>
                  <a:pt x="2" y="2"/>
                </a:lnTo>
                <a:lnTo>
                  <a:pt x="0" y="0"/>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6" name="Freeform 1246"/>
          <p:cNvSpPr>
            <a:spLocks/>
          </p:cNvSpPr>
          <p:nvPr/>
        </p:nvSpPr>
        <p:spPr bwMode="auto">
          <a:xfrm>
            <a:off x="725488" y="547688"/>
            <a:ext cx="3175" cy="3175"/>
          </a:xfrm>
          <a:custGeom>
            <a:avLst/>
            <a:gdLst>
              <a:gd name="T0" fmla="*/ 0 w 2"/>
              <a:gd name="T1" fmla="*/ 3175 h 2"/>
              <a:gd name="T2" fmla="*/ 0 w 2"/>
              <a:gd name="T3" fmla="*/ 3175 h 2"/>
              <a:gd name="T4" fmla="*/ 3175 w 2"/>
              <a:gd name="T5" fmla="*/ 0 h 2"/>
              <a:gd name="T6" fmla="*/ 3175 w 2"/>
              <a:gd name="T7" fmla="*/ 0 h 2"/>
              <a:gd name="T8" fmla="*/ 0 w 2"/>
              <a:gd name="T9" fmla="*/ 0 h 2"/>
              <a:gd name="T10" fmla="*/ 0 w 2"/>
              <a:gd name="T11" fmla="*/ 0 h 2"/>
              <a:gd name="T12" fmla="*/ 0 w 2"/>
              <a:gd name="T13" fmla="*/ 3175 h 2"/>
              <a:gd name="T14" fmla="*/ 0 w 2"/>
              <a:gd name="T15" fmla="*/ 3175 h 2"/>
              <a:gd name="T16" fmla="*/ 3175 w 2"/>
              <a:gd name="T17" fmla="*/ 0 h 2"/>
              <a:gd name="T18" fmla="*/ 3175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0 h 2"/>
              <a:gd name="T46" fmla="*/ 0 w 2"/>
              <a:gd name="T47" fmla="*/ 3175 h 2"/>
              <a:gd name="T48" fmla="*/ 0 w 2"/>
              <a:gd name="T49" fmla="*/ 3175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 h="2">
                <a:moveTo>
                  <a:pt x="0" y="2"/>
                </a:moveTo>
                <a:lnTo>
                  <a:pt x="0" y="2"/>
                </a:lnTo>
                <a:lnTo>
                  <a:pt x="2" y="0"/>
                </a:lnTo>
                <a:lnTo>
                  <a:pt x="0" y="0"/>
                </a:lnTo>
                <a:lnTo>
                  <a:pt x="0" y="2"/>
                </a:lnTo>
                <a:lnTo>
                  <a:pt x="2"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7" name="Freeform 1250"/>
          <p:cNvSpPr>
            <a:spLocks/>
          </p:cNvSpPr>
          <p:nvPr/>
        </p:nvSpPr>
        <p:spPr bwMode="auto">
          <a:xfrm>
            <a:off x="731838" y="530225"/>
            <a:ext cx="3175" cy="1588"/>
          </a:xfrm>
          <a:custGeom>
            <a:avLst/>
            <a:gdLst>
              <a:gd name="T0" fmla="*/ 3175 w 2"/>
              <a:gd name="T1" fmla="*/ 0 h 1588"/>
              <a:gd name="T2" fmla="*/ 0 w 2"/>
              <a:gd name="T3" fmla="*/ 0 h 1588"/>
              <a:gd name="T4" fmla="*/ 3175 w 2"/>
              <a:gd name="T5" fmla="*/ 0 h 1588"/>
              <a:gd name="T6" fmla="*/ 0 60000 65536"/>
              <a:gd name="T7" fmla="*/ 0 60000 65536"/>
              <a:gd name="T8" fmla="*/ 0 60000 65536"/>
            </a:gdLst>
            <a:ahLst/>
            <a:cxnLst>
              <a:cxn ang="T6">
                <a:pos x="T0" y="T1"/>
              </a:cxn>
              <a:cxn ang="T7">
                <a:pos x="T2" y="T3"/>
              </a:cxn>
              <a:cxn ang="T8">
                <a:pos x="T4" y="T5"/>
              </a:cxn>
            </a:cxnLst>
            <a:rect l="0" t="0" r="r" b="b"/>
            <a:pathLst>
              <a:path w="2" h="1588">
                <a:moveTo>
                  <a:pt x="2" y="0"/>
                </a:move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8" name="Freeform 1252"/>
          <p:cNvSpPr>
            <a:spLocks/>
          </p:cNvSpPr>
          <p:nvPr/>
        </p:nvSpPr>
        <p:spPr bwMode="auto">
          <a:xfrm>
            <a:off x="731838" y="527050"/>
            <a:ext cx="3175" cy="7938"/>
          </a:xfrm>
          <a:custGeom>
            <a:avLst/>
            <a:gdLst>
              <a:gd name="T0" fmla="*/ 3175 w 2"/>
              <a:gd name="T1" fmla="*/ 3175 h 5"/>
              <a:gd name="T2" fmla="*/ 3175 w 2"/>
              <a:gd name="T3" fmla="*/ 3175 h 5"/>
              <a:gd name="T4" fmla="*/ 0 w 2"/>
              <a:gd name="T5" fmla="*/ 0 h 5"/>
              <a:gd name="T6" fmla="*/ 0 w 2"/>
              <a:gd name="T7" fmla="*/ 3175 h 5"/>
              <a:gd name="T8" fmla="*/ 0 w 2"/>
              <a:gd name="T9" fmla="*/ 3175 h 5"/>
              <a:gd name="T10" fmla="*/ 3175 w 2"/>
              <a:gd name="T11" fmla="*/ 7938 h 5"/>
              <a:gd name="T12" fmla="*/ 3175 w 2"/>
              <a:gd name="T13" fmla="*/ 3175 h 5"/>
              <a:gd name="T14" fmla="*/ 3175 w 2"/>
              <a:gd name="T15" fmla="*/ 3175 h 5"/>
              <a:gd name="T16" fmla="*/ 0 w 2"/>
              <a:gd name="T17" fmla="*/ 0 h 5"/>
              <a:gd name="T18" fmla="*/ 0 w 2"/>
              <a:gd name="T19" fmla="*/ 3175 h 5"/>
              <a:gd name="T20" fmla="*/ 0 w 2"/>
              <a:gd name="T21" fmla="*/ 3175 h 5"/>
              <a:gd name="T22" fmla="*/ 3175 w 2"/>
              <a:gd name="T23" fmla="*/ 7938 h 5"/>
              <a:gd name="T24" fmla="*/ 3175 w 2"/>
              <a:gd name="T25" fmla="*/ 3175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5">
                <a:moveTo>
                  <a:pt x="2" y="2"/>
                </a:moveTo>
                <a:lnTo>
                  <a:pt x="2" y="2"/>
                </a:lnTo>
                <a:lnTo>
                  <a:pt x="0" y="0"/>
                </a:lnTo>
                <a:lnTo>
                  <a:pt x="0" y="2"/>
                </a:lnTo>
                <a:lnTo>
                  <a:pt x="2" y="5"/>
                </a:lnTo>
                <a:lnTo>
                  <a:pt x="2" y="2"/>
                </a:lnTo>
                <a:lnTo>
                  <a:pt x="0" y="0"/>
                </a:lnTo>
                <a:lnTo>
                  <a:pt x="0" y="2"/>
                </a:lnTo>
                <a:lnTo>
                  <a:pt x="2" y="5"/>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39" name="Freeform 1255"/>
          <p:cNvSpPr>
            <a:spLocks/>
          </p:cNvSpPr>
          <p:nvPr/>
        </p:nvSpPr>
        <p:spPr bwMode="auto">
          <a:xfrm>
            <a:off x="712788" y="550863"/>
            <a:ext cx="3175" cy="1587"/>
          </a:xfrm>
          <a:custGeom>
            <a:avLst/>
            <a:gdLst>
              <a:gd name="T0" fmla="*/ 0 w 2"/>
              <a:gd name="T1" fmla="*/ 0 h 1587"/>
              <a:gd name="T2" fmla="*/ 3175 w 2"/>
              <a:gd name="T3" fmla="*/ 0 h 1587"/>
              <a:gd name="T4" fmla="*/ 3175 w 2"/>
              <a:gd name="T5" fmla="*/ 0 h 1587"/>
              <a:gd name="T6" fmla="*/ 3175 w 2"/>
              <a:gd name="T7" fmla="*/ 0 h 1587"/>
              <a:gd name="T8" fmla="*/ 3175 w 2"/>
              <a:gd name="T9" fmla="*/ 0 h 1587"/>
              <a:gd name="T10" fmla="*/ 0 w 2"/>
              <a:gd name="T11" fmla="*/ 0 h 1587"/>
              <a:gd name="T12" fmla="*/ 0 w 2"/>
              <a:gd name="T13" fmla="*/ 0 h 1587"/>
              <a:gd name="T14" fmla="*/ 0 w 2"/>
              <a:gd name="T15" fmla="*/ 0 h 1587"/>
              <a:gd name="T16" fmla="*/ 0 w 2"/>
              <a:gd name="T17" fmla="*/ 0 h 1587"/>
              <a:gd name="T18" fmla="*/ 3175 w 2"/>
              <a:gd name="T19" fmla="*/ 0 h 1587"/>
              <a:gd name="T20" fmla="*/ 3175 w 2"/>
              <a:gd name="T21" fmla="*/ 0 h 1587"/>
              <a:gd name="T22" fmla="*/ 3175 w 2"/>
              <a:gd name="T23" fmla="*/ 0 h 1587"/>
              <a:gd name="T24" fmla="*/ 3175 w 2"/>
              <a:gd name="T25" fmla="*/ 0 h 1587"/>
              <a:gd name="T26" fmla="*/ 3175 w 2"/>
              <a:gd name="T27" fmla="*/ 0 h 1587"/>
              <a:gd name="T28" fmla="*/ 3175 w 2"/>
              <a:gd name="T29" fmla="*/ 0 h 1587"/>
              <a:gd name="T30" fmla="*/ 3175 w 2"/>
              <a:gd name="T31" fmla="*/ 0 h 1587"/>
              <a:gd name="T32" fmla="*/ 3175 w 2"/>
              <a:gd name="T33" fmla="*/ 0 h 1587"/>
              <a:gd name="T34" fmla="*/ 3175 w 2"/>
              <a:gd name="T35" fmla="*/ 0 h 1587"/>
              <a:gd name="T36" fmla="*/ 3175 w 2"/>
              <a:gd name="T37" fmla="*/ 0 h 1587"/>
              <a:gd name="T38" fmla="*/ 3175 w 2"/>
              <a:gd name="T39" fmla="*/ 0 h 1587"/>
              <a:gd name="T40" fmla="*/ 3175 w 2"/>
              <a:gd name="T41" fmla="*/ 0 h 1587"/>
              <a:gd name="T42" fmla="*/ 3175 w 2"/>
              <a:gd name="T43" fmla="*/ 0 h 1587"/>
              <a:gd name="T44" fmla="*/ 3175 w 2"/>
              <a:gd name="T45" fmla="*/ 0 h 1587"/>
              <a:gd name="T46" fmla="*/ 3175 w 2"/>
              <a:gd name="T47" fmla="*/ 0 h 1587"/>
              <a:gd name="T48" fmla="*/ 3175 w 2"/>
              <a:gd name="T49" fmla="*/ 0 h 1587"/>
              <a:gd name="T50" fmla="*/ 3175 w 2"/>
              <a:gd name="T51" fmla="*/ 0 h 1587"/>
              <a:gd name="T52" fmla="*/ 3175 w 2"/>
              <a:gd name="T53" fmla="*/ 0 h 1587"/>
              <a:gd name="T54" fmla="*/ 3175 w 2"/>
              <a:gd name="T55" fmla="*/ 0 h 1587"/>
              <a:gd name="T56" fmla="*/ 3175 w 2"/>
              <a:gd name="T57" fmla="*/ 0 h 1587"/>
              <a:gd name="T58" fmla="*/ 0 w 2"/>
              <a:gd name="T59" fmla="*/ 0 h 1587"/>
              <a:gd name="T60" fmla="*/ 0 w 2"/>
              <a:gd name="T61" fmla="*/ 0 h 1587"/>
              <a:gd name="T62" fmla="*/ 0 w 2"/>
              <a:gd name="T63" fmla="*/ 0 h 15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1587">
                <a:moveTo>
                  <a:pt x="0" y="0"/>
                </a:moveTo>
                <a:lnTo>
                  <a:pt x="2" y="0"/>
                </a:lnTo>
                <a:lnTo>
                  <a:pt x="0"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40" name="Rectangle 1256"/>
          <p:cNvSpPr>
            <a:spLocks noChangeArrowheads="1"/>
          </p:cNvSpPr>
          <p:nvPr/>
        </p:nvSpPr>
        <p:spPr bwMode="auto">
          <a:xfrm>
            <a:off x="722313" y="550863"/>
            <a:ext cx="1587"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41" name="Freeform 1258"/>
          <p:cNvSpPr>
            <a:spLocks/>
          </p:cNvSpPr>
          <p:nvPr/>
        </p:nvSpPr>
        <p:spPr bwMode="auto">
          <a:xfrm>
            <a:off x="722313" y="550863"/>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w 1587"/>
              <a:gd name="T13" fmla="*/ 0 h 1587"/>
              <a:gd name="T14" fmla="*/ 0 w 1587"/>
              <a:gd name="T15" fmla="*/ 0 h 1587"/>
              <a:gd name="T16" fmla="*/ 0 w 1587"/>
              <a:gd name="T17" fmla="*/ 0 h 1587"/>
              <a:gd name="T18" fmla="*/ 0 w 1587"/>
              <a:gd name="T19" fmla="*/ 0 h 1587"/>
              <a:gd name="T20" fmla="*/ 0 w 1587"/>
              <a:gd name="T21" fmla="*/ 0 h 1587"/>
              <a:gd name="T22" fmla="*/ 0 w 1587"/>
              <a:gd name="T23" fmla="*/ 0 h 1587"/>
              <a:gd name="T24" fmla="*/ 0 w 1587"/>
              <a:gd name="T25" fmla="*/ 0 h 1587"/>
              <a:gd name="T26" fmla="*/ 0 w 1587"/>
              <a:gd name="T27" fmla="*/ 0 h 1587"/>
              <a:gd name="T28" fmla="*/ 0 w 1587"/>
              <a:gd name="T29" fmla="*/ 0 h 1587"/>
              <a:gd name="T30" fmla="*/ 0 w 1587"/>
              <a:gd name="T31" fmla="*/ 0 h 1587"/>
              <a:gd name="T32" fmla="*/ 0 w 1587"/>
              <a:gd name="T33" fmla="*/ 0 h 1587"/>
              <a:gd name="T34" fmla="*/ 0 w 1587"/>
              <a:gd name="T35" fmla="*/ 0 h 1587"/>
              <a:gd name="T36" fmla="*/ 0 w 1587"/>
              <a:gd name="T37" fmla="*/ 0 h 1587"/>
              <a:gd name="T38" fmla="*/ 0 w 1587"/>
              <a:gd name="T39" fmla="*/ 0 h 1587"/>
              <a:gd name="T40" fmla="*/ 0 w 1587"/>
              <a:gd name="T41" fmla="*/ 0 h 1587"/>
              <a:gd name="T42" fmla="*/ 0 w 1587"/>
              <a:gd name="T43" fmla="*/ 0 h 1587"/>
              <a:gd name="T44" fmla="*/ 0 w 1587"/>
              <a:gd name="T45" fmla="*/ 0 h 1587"/>
              <a:gd name="T46" fmla="*/ 0 w 1587"/>
              <a:gd name="T47" fmla="*/ 0 h 1587"/>
              <a:gd name="T48" fmla="*/ 0 w 1587"/>
              <a:gd name="T49" fmla="*/ 0 h 1587"/>
              <a:gd name="T50" fmla="*/ 0 w 1587"/>
              <a:gd name="T51" fmla="*/ 0 h 1587"/>
              <a:gd name="T52" fmla="*/ 0 w 1587"/>
              <a:gd name="T53" fmla="*/ 0 h 1587"/>
              <a:gd name="T54" fmla="*/ 0 w 1587"/>
              <a:gd name="T55" fmla="*/ 0 h 1587"/>
              <a:gd name="T56" fmla="*/ 0 w 1587"/>
              <a:gd name="T57" fmla="*/ 0 h 1587"/>
              <a:gd name="T58" fmla="*/ 0 w 1587"/>
              <a:gd name="T59" fmla="*/ 0 h 1587"/>
              <a:gd name="T60" fmla="*/ 0 w 1587"/>
              <a:gd name="T61" fmla="*/ 0 h 15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42" name="Freeform 1266"/>
          <p:cNvSpPr>
            <a:spLocks/>
          </p:cNvSpPr>
          <p:nvPr/>
        </p:nvSpPr>
        <p:spPr bwMode="auto">
          <a:xfrm>
            <a:off x="728663" y="534988"/>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w 1587"/>
              <a:gd name="T13" fmla="*/ 0 h 1587"/>
              <a:gd name="T14" fmla="*/ 0 w 1587"/>
              <a:gd name="T15" fmla="*/ 0 h 1587"/>
              <a:gd name="T16" fmla="*/ 0 w 1587"/>
              <a:gd name="T17" fmla="*/ 0 h 1587"/>
              <a:gd name="T18" fmla="*/ 0 w 1587"/>
              <a:gd name="T19" fmla="*/ 0 h 1587"/>
              <a:gd name="T20" fmla="*/ 0 w 1587"/>
              <a:gd name="T21" fmla="*/ 0 h 1587"/>
              <a:gd name="T22" fmla="*/ 0 w 1587"/>
              <a:gd name="T23" fmla="*/ 0 h 1587"/>
              <a:gd name="T24" fmla="*/ 0 w 1587"/>
              <a:gd name="T25" fmla="*/ 0 h 1587"/>
              <a:gd name="T26" fmla="*/ 0 w 1587"/>
              <a:gd name="T27" fmla="*/ 0 h 1587"/>
              <a:gd name="T28" fmla="*/ 0 w 1587"/>
              <a:gd name="T29" fmla="*/ 0 h 1587"/>
              <a:gd name="T30" fmla="*/ 0 w 1587"/>
              <a:gd name="T31" fmla="*/ 0 h 1587"/>
              <a:gd name="T32" fmla="*/ 0 w 1587"/>
              <a:gd name="T33" fmla="*/ 0 h 1587"/>
              <a:gd name="T34" fmla="*/ 0 w 1587"/>
              <a:gd name="T35" fmla="*/ 0 h 1587"/>
              <a:gd name="T36" fmla="*/ 0 w 1587"/>
              <a:gd name="T37" fmla="*/ 0 h 1587"/>
              <a:gd name="T38" fmla="*/ 0 w 1587"/>
              <a:gd name="T39" fmla="*/ 0 h 1587"/>
              <a:gd name="T40" fmla="*/ 0 w 1587"/>
              <a:gd name="T41" fmla="*/ 0 h 1587"/>
              <a:gd name="T42" fmla="*/ 0 w 1587"/>
              <a:gd name="T43" fmla="*/ 0 h 1587"/>
              <a:gd name="T44" fmla="*/ 0 w 1587"/>
              <a:gd name="T45" fmla="*/ 0 h 1587"/>
              <a:gd name="T46" fmla="*/ 0 w 1587"/>
              <a:gd name="T47" fmla="*/ 0 h 1587"/>
              <a:gd name="T48" fmla="*/ 0 w 1587"/>
              <a:gd name="T49" fmla="*/ 0 h 1587"/>
              <a:gd name="T50" fmla="*/ 0 w 1587"/>
              <a:gd name="T51" fmla="*/ 0 h 1587"/>
              <a:gd name="T52" fmla="*/ 0 w 1587"/>
              <a:gd name="T53" fmla="*/ 0 h 1587"/>
              <a:gd name="T54" fmla="*/ 0 w 1587"/>
              <a:gd name="T55" fmla="*/ 0 h 1587"/>
              <a:gd name="T56" fmla="*/ 0 w 1587"/>
              <a:gd name="T57" fmla="*/ 0 h 1587"/>
              <a:gd name="T58" fmla="*/ 0 w 1587"/>
              <a:gd name="T59" fmla="*/ 0 h 1587"/>
              <a:gd name="T60" fmla="*/ 0 w 1587"/>
              <a:gd name="T61" fmla="*/ 0 h 1587"/>
              <a:gd name="T62" fmla="*/ 0 w 1587"/>
              <a:gd name="T63" fmla="*/ 0 h 1587"/>
              <a:gd name="T64" fmla="*/ 0 w 1587"/>
              <a:gd name="T65" fmla="*/ 0 h 1587"/>
              <a:gd name="T66" fmla="*/ 0 w 1587"/>
              <a:gd name="T67" fmla="*/ 0 h 1587"/>
              <a:gd name="T68" fmla="*/ 0 w 1587"/>
              <a:gd name="T69" fmla="*/ 0 h 1587"/>
              <a:gd name="T70" fmla="*/ 0 w 1587"/>
              <a:gd name="T71" fmla="*/ 0 h 1587"/>
              <a:gd name="T72" fmla="*/ 0 w 1587"/>
              <a:gd name="T73" fmla="*/ 0 h 1587"/>
              <a:gd name="T74" fmla="*/ 0 w 1587"/>
              <a:gd name="T75" fmla="*/ 0 h 1587"/>
              <a:gd name="T76" fmla="*/ 0 w 1587"/>
              <a:gd name="T77" fmla="*/ 0 h 1587"/>
              <a:gd name="T78" fmla="*/ 0 w 1587"/>
              <a:gd name="T79" fmla="*/ 0 h 1587"/>
              <a:gd name="T80" fmla="*/ 0 w 1587"/>
              <a:gd name="T81" fmla="*/ 0 h 1587"/>
              <a:gd name="T82" fmla="*/ 0 w 1587"/>
              <a:gd name="T83" fmla="*/ 0 h 1587"/>
              <a:gd name="T84" fmla="*/ 0 w 1587"/>
              <a:gd name="T85" fmla="*/ 0 h 1587"/>
              <a:gd name="T86" fmla="*/ 0 w 1587"/>
              <a:gd name="T87" fmla="*/ 0 h 15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87" h="1587">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43" name="Freeform 1269"/>
          <p:cNvSpPr>
            <a:spLocks/>
          </p:cNvSpPr>
          <p:nvPr/>
        </p:nvSpPr>
        <p:spPr bwMode="auto">
          <a:xfrm>
            <a:off x="728663" y="530225"/>
            <a:ext cx="3175" cy="4763"/>
          </a:xfrm>
          <a:custGeom>
            <a:avLst/>
            <a:gdLst>
              <a:gd name="T0" fmla="*/ 0 w 2"/>
              <a:gd name="T1" fmla="*/ 4763 h 3"/>
              <a:gd name="T2" fmla="*/ 3175 w 2"/>
              <a:gd name="T3" fmla="*/ 0 h 3"/>
              <a:gd name="T4" fmla="*/ 3175 w 2"/>
              <a:gd name="T5" fmla="*/ 0 h 3"/>
              <a:gd name="T6" fmla="*/ 3175 w 2"/>
              <a:gd name="T7" fmla="*/ 0 h 3"/>
              <a:gd name="T8" fmla="*/ 3175 w 2"/>
              <a:gd name="T9" fmla="*/ 0 h 3"/>
              <a:gd name="T10" fmla="*/ 0 w 2"/>
              <a:gd name="T11" fmla="*/ 0 h 3"/>
              <a:gd name="T12" fmla="*/ 0 w 2"/>
              <a:gd name="T13" fmla="*/ 0 h 3"/>
              <a:gd name="T14" fmla="*/ 0 w 2"/>
              <a:gd name="T15" fmla="*/ 4763 h 3"/>
              <a:gd name="T16" fmla="*/ 0 w 2"/>
              <a:gd name="T17" fmla="*/ 4763 h 3"/>
              <a:gd name="T18" fmla="*/ 3175 w 2"/>
              <a:gd name="T19" fmla="*/ 0 h 3"/>
              <a:gd name="T20" fmla="*/ 3175 w 2"/>
              <a:gd name="T21" fmla="*/ 0 h 3"/>
              <a:gd name="T22" fmla="*/ 0 w 2"/>
              <a:gd name="T23" fmla="*/ 0 h 3"/>
              <a:gd name="T24" fmla="*/ 0 w 2"/>
              <a:gd name="T25" fmla="*/ 0 h 3"/>
              <a:gd name="T26" fmla="*/ 0 w 2"/>
              <a:gd name="T27" fmla="*/ 0 h 3"/>
              <a:gd name="T28" fmla="*/ 0 w 2"/>
              <a:gd name="T29" fmla="*/ 0 h 3"/>
              <a:gd name="T30" fmla="*/ 0 w 2"/>
              <a:gd name="T31" fmla="*/ 0 h 3"/>
              <a:gd name="T32" fmla="*/ 0 w 2"/>
              <a:gd name="T33" fmla="*/ 0 h 3"/>
              <a:gd name="T34" fmla="*/ 0 w 2"/>
              <a:gd name="T35" fmla="*/ 0 h 3"/>
              <a:gd name="T36" fmla="*/ 0 w 2"/>
              <a:gd name="T37" fmla="*/ 0 h 3"/>
              <a:gd name="T38" fmla="*/ 0 w 2"/>
              <a:gd name="T39" fmla="*/ 4763 h 3"/>
              <a:gd name="T40" fmla="*/ 0 w 2"/>
              <a:gd name="T41" fmla="*/ 476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 h="3">
                <a:moveTo>
                  <a:pt x="0" y="3"/>
                </a:moveTo>
                <a:lnTo>
                  <a:pt x="2" y="0"/>
                </a:lnTo>
                <a:lnTo>
                  <a:pt x="0" y="0"/>
                </a:lnTo>
                <a:lnTo>
                  <a:pt x="0" y="3"/>
                </a:lnTo>
                <a:lnTo>
                  <a:pt x="2" y="0"/>
                </a:lnTo>
                <a:lnTo>
                  <a:pt x="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44" name="Line 1270"/>
          <p:cNvSpPr>
            <a:spLocks noChangeShapeType="1"/>
          </p:cNvSpPr>
          <p:nvPr/>
        </p:nvSpPr>
        <p:spPr bwMode="auto">
          <a:xfrm>
            <a:off x="728663" y="530225"/>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45" name="Line 1271"/>
          <p:cNvSpPr>
            <a:spLocks noChangeShapeType="1"/>
          </p:cNvSpPr>
          <p:nvPr/>
        </p:nvSpPr>
        <p:spPr bwMode="auto">
          <a:xfrm>
            <a:off x="728663" y="530225"/>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46" name="Rectangle 1272"/>
          <p:cNvSpPr>
            <a:spLocks noChangeArrowheads="1"/>
          </p:cNvSpPr>
          <p:nvPr/>
        </p:nvSpPr>
        <p:spPr bwMode="auto">
          <a:xfrm>
            <a:off x="728663" y="530225"/>
            <a:ext cx="1587"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47" name="Rectangle 1273"/>
          <p:cNvSpPr>
            <a:spLocks noChangeArrowheads="1"/>
          </p:cNvSpPr>
          <p:nvPr/>
        </p:nvSpPr>
        <p:spPr bwMode="auto">
          <a:xfrm>
            <a:off x="728663" y="530225"/>
            <a:ext cx="1587"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48" name="Line 1274"/>
          <p:cNvSpPr>
            <a:spLocks noChangeShapeType="1"/>
          </p:cNvSpPr>
          <p:nvPr/>
        </p:nvSpPr>
        <p:spPr bwMode="auto">
          <a:xfrm>
            <a:off x="728663" y="527050"/>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49" name="Line 1275"/>
          <p:cNvSpPr>
            <a:spLocks noChangeShapeType="1"/>
          </p:cNvSpPr>
          <p:nvPr/>
        </p:nvSpPr>
        <p:spPr bwMode="auto">
          <a:xfrm>
            <a:off x="728663" y="527050"/>
            <a:ext cx="1587"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50" name="Freeform 1277"/>
          <p:cNvSpPr>
            <a:spLocks/>
          </p:cNvSpPr>
          <p:nvPr/>
        </p:nvSpPr>
        <p:spPr bwMode="auto">
          <a:xfrm>
            <a:off x="728663" y="523875"/>
            <a:ext cx="1587" cy="3175"/>
          </a:xfrm>
          <a:custGeom>
            <a:avLst/>
            <a:gdLst>
              <a:gd name="T0" fmla="*/ 0 w 1587"/>
              <a:gd name="T1" fmla="*/ 3175 h 2"/>
              <a:gd name="T2" fmla="*/ 0 w 1587"/>
              <a:gd name="T3" fmla="*/ 3175 h 2"/>
              <a:gd name="T4" fmla="*/ 0 w 1587"/>
              <a:gd name="T5" fmla="*/ 0 h 2"/>
              <a:gd name="T6" fmla="*/ 0 w 1587"/>
              <a:gd name="T7" fmla="*/ 3175 h 2"/>
              <a:gd name="T8" fmla="*/ 0 w 1587"/>
              <a:gd name="T9" fmla="*/ 3175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7" h="2">
                <a:moveTo>
                  <a:pt x="0" y="2"/>
                </a:moveTo>
                <a:lnTo>
                  <a:pt x="0"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51" name="Freeform 1287"/>
          <p:cNvSpPr>
            <a:spLocks/>
          </p:cNvSpPr>
          <p:nvPr/>
        </p:nvSpPr>
        <p:spPr bwMode="auto">
          <a:xfrm>
            <a:off x="719138" y="514350"/>
            <a:ext cx="3175" cy="3175"/>
          </a:xfrm>
          <a:custGeom>
            <a:avLst/>
            <a:gdLst>
              <a:gd name="T0" fmla="*/ 0 w 2"/>
              <a:gd name="T1" fmla="*/ 0 h 2"/>
              <a:gd name="T2" fmla="*/ 0 w 2"/>
              <a:gd name="T3" fmla="*/ 3175 h 2"/>
              <a:gd name="T4" fmla="*/ 3175 w 2"/>
              <a:gd name="T5" fmla="*/ 3175 h 2"/>
              <a:gd name="T6" fmla="*/ 3175 w 2"/>
              <a:gd name="T7" fmla="*/ 3175 h 2"/>
              <a:gd name="T8" fmla="*/ 3175 w 2"/>
              <a:gd name="T9" fmla="*/ 3175 h 2"/>
              <a:gd name="T10" fmla="*/ 3175 w 2"/>
              <a:gd name="T11" fmla="*/ 0 h 2"/>
              <a:gd name="T12" fmla="*/ 0 w 2"/>
              <a:gd name="T13" fmla="*/ 0 h 2"/>
              <a:gd name="T14" fmla="*/ 0 w 2"/>
              <a:gd name="T15" fmla="*/ 0 h 2"/>
              <a:gd name="T16" fmla="*/ 0 w 2"/>
              <a:gd name="T17" fmla="*/ 3175 h 2"/>
              <a:gd name="T18" fmla="*/ 0 w 2"/>
              <a:gd name="T19" fmla="*/ 3175 h 2"/>
              <a:gd name="T20" fmla="*/ 0 w 2"/>
              <a:gd name="T21" fmla="*/ 3175 h 2"/>
              <a:gd name="T22" fmla="*/ 0 w 2"/>
              <a:gd name="T23" fmla="*/ 3175 h 2"/>
              <a:gd name="T24" fmla="*/ 3175 w 2"/>
              <a:gd name="T25" fmla="*/ 3175 h 2"/>
              <a:gd name="T26" fmla="*/ 3175 w 2"/>
              <a:gd name="T27" fmla="*/ 3175 h 2"/>
              <a:gd name="T28" fmla="*/ 0 w 2"/>
              <a:gd name="T29" fmla="*/ 0 h 2"/>
              <a:gd name="T30" fmla="*/ 0 w 2"/>
              <a:gd name="T31" fmla="*/ 0 h 2"/>
              <a:gd name="T32" fmla="*/ 0 w 2"/>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 h="2">
                <a:moveTo>
                  <a:pt x="0" y="0"/>
                </a:moveTo>
                <a:lnTo>
                  <a:pt x="0" y="2"/>
                </a:lnTo>
                <a:lnTo>
                  <a:pt x="2" y="2"/>
                </a:lnTo>
                <a:lnTo>
                  <a:pt x="2" y="0"/>
                </a:lnTo>
                <a:lnTo>
                  <a:pt x="0" y="0"/>
                </a:lnTo>
                <a:lnTo>
                  <a:pt x="0" y="2"/>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52" name="Freeform 1290"/>
          <p:cNvSpPr>
            <a:spLocks/>
          </p:cNvSpPr>
          <p:nvPr/>
        </p:nvSpPr>
        <p:spPr bwMode="auto">
          <a:xfrm>
            <a:off x="719138" y="517525"/>
            <a:ext cx="3175" cy="3175"/>
          </a:xfrm>
          <a:custGeom>
            <a:avLst/>
            <a:gdLst>
              <a:gd name="T0" fmla="*/ 0 w 2"/>
              <a:gd name="T1" fmla="*/ 3175 h 2"/>
              <a:gd name="T2" fmla="*/ 0 w 2"/>
              <a:gd name="T3" fmla="*/ 3175 h 2"/>
              <a:gd name="T4" fmla="*/ 3175 w 2"/>
              <a:gd name="T5" fmla="*/ 3175 h 2"/>
              <a:gd name="T6" fmla="*/ 3175 w 2"/>
              <a:gd name="T7" fmla="*/ 3175 h 2"/>
              <a:gd name="T8" fmla="*/ 3175 w 2"/>
              <a:gd name="T9" fmla="*/ 3175 h 2"/>
              <a:gd name="T10" fmla="*/ 3175 w 2"/>
              <a:gd name="T11" fmla="*/ 0 h 2"/>
              <a:gd name="T12" fmla="*/ 0 w 2"/>
              <a:gd name="T13" fmla="*/ 0 h 2"/>
              <a:gd name="T14" fmla="*/ 0 w 2"/>
              <a:gd name="T15" fmla="*/ 0 h 2"/>
              <a:gd name="T16" fmla="*/ 0 w 2"/>
              <a:gd name="T17" fmla="*/ 0 h 2"/>
              <a:gd name="T18" fmla="*/ 0 w 2"/>
              <a:gd name="T19" fmla="*/ 0 h 2"/>
              <a:gd name="T20" fmla="*/ 3175 w 2"/>
              <a:gd name="T21" fmla="*/ 0 h 2"/>
              <a:gd name="T22" fmla="*/ 0 w 2"/>
              <a:gd name="T23" fmla="*/ 0 h 2"/>
              <a:gd name="T24" fmla="*/ 0 w 2"/>
              <a:gd name="T25" fmla="*/ 0 h 2"/>
              <a:gd name="T26" fmla="*/ 0 w 2"/>
              <a:gd name="T27" fmla="*/ 0 h 2"/>
              <a:gd name="T28" fmla="*/ 0 w 2"/>
              <a:gd name="T29" fmla="*/ 0 h 2"/>
              <a:gd name="T30" fmla="*/ 0 w 2"/>
              <a:gd name="T31" fmla="*/ 3175 h 2"/>
              <a:gd name="T32" fmla="*/ 0 w 2"/>
              <a:gd name="T33" fmla="*/ 3175 h 2"/>
              <a:gd name="T34" fmla="*/ 0 w 2"/>
              <a:gd name="T35" fmla="*/ 3175 h 2"/>
              <a:gd name="T36" fmla="*/ 0 w 2"/>
              <a:gd name="T37" fmla="*/ 0 h 2"/>
              <a:gd name="T38" fmla="*/ 0 w 2"/>
              <a:gd name="T39" fmla="*/ 0 h 2"/>
              <a:gd name="T40" fmla="*/ 0 w 2"/>
              <a:gd name="T41" fmla="*/ 0 h 2"/>
              <a:gd name="T42" fmla="*/ 0 w 2"/>
              <a:gd name="T43" fmla="*/ 0 h 2"/>
              <a:gd name="T44" fmla="*/ 0 w 2"/>
              <a:gd name="T45" fmla="*/ 0 h 2"/>
              <a:gd name="T46" fmla="*/ 0 w 2"/>
              <a:gd name="T47" fmla="*/ 0 h 2"/>
              <a:gd name="T48" fmla="*/ 0 w 2"/>
              <a:gd name="T49" fmla="*/ 3175 h 2"/>
              <a:gd name="T50" fmla="*/ 3175 w 2"/>
              <a:gd name="T51" fmla="*/ 3175 h 2"/>
              <a:gd name="T52" fmla="*/ 3175 w 2"/>
              <a:gd name="T53" fmla="*/ 0 h 2"/>
              <a:gd name="T54" fmla="*/ 3175 w 2"/>
              <a:gd name="T55" fmla="*/ 0 h 2"/>
              <a:gd name="T56" fmla="*/ 0 w 2"/>
              <a:gd name="T57" fmla="*/ 0 h 2"/>
              <a:gd name="T58" fmla="*/ 0 w 2"/>
              <a:gd name="T59" fmla="*/ 0 h 2"/>
              <a:gd name="T60" fmla="*/ 0 w 2"/>
              <a:gd name="T61" fmla="*/ 3175 h 2"/>
              <a:gd name="T62" fmla="*/ 0 w 2"/>
              <a:gd name="T63" fmla="*/ 3175 h 2"/>
              <a:gd name="T64" fmla="*/ 3175 w 2"/>
              <a:gd name="T65" fmla="*/ 3175 h 2"/>
              <a:gd name="T66" fmla="*/ 3175 w 2"/>
              <a:gd name="T67" fmla="*/ 3175 h 2"/>
              <a:gd name="T68" fmla="*/ 0 w 2"/>
              <a:gd name="T69" fmla="*/ 3175 h 2"/>
              <a:gd name="T70" fmla="*/ 0 w 2"/>
              <a:gd name="T71" fmla="*/ 3175 h 2"/>
              <a:gd name="T72" fmla="*/ 0 w 2"/>
              <a:gd name="T73" fmla="*/ 3175 h 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 h="2">
                <a:moveTo>
                  <a:pt x="0" y="2"/>
                </a:moveTo>
                <a:lnTo>
                  <a:pt x="0" y="2"/>
                </a:lnTo>
                <a:lnTo>
                  <a:pt x="2" y="2"/>
                </a:lnTo>
                <a:lnTo>
                  <a:pt x="2" y="0"/>
                </a:lnTo>
                <a:lnTo>
                  <a:pt x="0" y="0"/>
                </a:lnTo>
                <a:lnTo>
                  <a:pt x="2" y="0"/>
                </a:lnTo>
                <a:lnTo>
                  <a:pt x="0" y="0"/>
                </a:lnTo>
                <a:lnTo>
                  <a:pt x="0" y="2"/>
                </a:lnTo>
                <a:lnTo>
                  <a:pt x="0" y="0"/>
                </a:lnTo>
                <a:lnTo>
                  <a:pt x="0" y="2"/>
                </a:lnTo>
                <a:lnTo>
                  <a:pt x="2" y="2"/>
                </a:lnTo>
                <a:lnTo>
                  <a:pt x="2" y="0"/>
                </a:lnTo>
                <a:lnTo>
                  <a:pt x="0" y="0"/>
                </a:lnTo>
                <a:lnTo>
                  <a:pt x="0" y="2"/>
                </a:lnTo>
                <a:lnTo>
                  <a:pt x="2"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600" b="1">
              <a:solidFill>
                <a:srgbClr val="021F43"/>
              </a:solidFill>
              <a:latin typeface="Trebuchet MS" pitchFamily="34" charset="0"/>
              <a:ea typeface="MS PGothic" pitchFamily="34" charset="-128"/>
            </a:endParaRPr>
          </a:p>
        </p:txBody>
      </p:sp>
      <p:sp>
        <p:nvSpPr>
          <p:cNvPr id="53" name="Rectangle 1335"/>
          <p:cNvSpPr>
            <a:spLocks noChangeArrowheads="1"/>
          </p:cNvSpPr>
          <p:nvPr/>
        </p:nvSpPr>
        <p:spPr bwMode="auto">
          <a:xfrm>
            <a:off x="468313" y="508000"/>
            <a:ext cx="1587"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54" name="Rectangle 1336"/>
          <p:cNvSpPr>
            <a:spLocks noChangeArrowheads="1"/>
          </p:cNvSpPr>
          <p:nvPr/>
        </p:nvSpPr>
        <p:spPr bwMode="auto">
          <a:xfrm>
            <a:off x="474663" y="495300"/>
            <a:ext cx="1587"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55" name="Rectangle 1337"/>
          <p:cNvSpPr>
            <a:spLocks noChangeArrowheads="1"/>
          </p:cNvSpPr>
          <p:nvPr/>
        </p:nvSpPr>
        <p:spPr bwMode="auto">
          <a:xfrm>
            <a:off x="474663" y="495300"/>
            <a:ext cx="1587"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56" name="Rectangle 1340"/>
          <p:cNvSpPr>
            <a:spLocks noChangeArrowheads="1"/>
          </p:cNvSpPr>
          <p:nvPr/>
        </p:nvSpPr>
        <p:spPr bwMode="auto">
          <a:xfrm>
            <a:off x="468313" y="508000"/>
            <a:ext cx="1587"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57" name="Rectangle 1341"/>
          <p:cNvSpPr>
            <a:spLocks noChangeArrowheads="1"/>
          </p:cNvSpPr>
          <p:nvPr/>
        </p:nvSpPr>
        <p:spPr bwMode="auto">
          <a:xfrm>
            <a:off x="468313" y="508000"/>
            <a:ext cx="1587"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58" name="Rectangle 1342"/>
          <p:cNvSpPr>
            <a:spLocks noChangeArrowheads="1"/>
          </p:cNvSpPr>
          <p:nvPr/>
        </p:nvSpPr>
        <p:spPr bwMode="auto">
          <a:xfrm>
            <a:off x="468313" y="508000"/>
            <a:ext cx="1587"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59" name="Rectangle 1343"/>
          <p:cNvSpPr>
            <a:spLocks noChangeArrowheads="1"/>
          </p:cNvSpPr>
          <p:nvPr/>
        </p:nvSpPr>
        <p:spPr bwMode="auto">
          <a:xfrm>
            <a:off x="468313" y="508000"/>
            <a:ext cx="1587"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60" name="Rectangle 1344"/>
          <p:cNvSpPr>
            <a:spLocks noChangeArrowheads="1"/>
          </p:cNvSpPr>
          <p:nvPr/>
        </p:nvSpPr>
        <p:spPr bwMode="auto">
          <a:xfrm>
            <a:off x="465138" y="485775"/>
            <a:ext cx="1587"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50000"/>
              </a:spcBef>
              <a:spcAft>
                <a:spcPct val="0"/>
              </a:spcAft>
              <a:buFontTx/>
              <a:buChar char="•"/>
            </a:pPr>
            <a:endParaRPr lang="en-US" sz="1300">
              <a:solidFill>
                <a:srgbClr val="021F43"/>
              </a:solidFill>
              <a:latin typeface="Trebuchet MS" pitchFamily="34" charset="0"/>
              <a:ea typeface="MS PGothic" pitchFamily="34" charset="-128"/>
            </a:endParaRPr>
          </a:p>
        </p:txBody>
      </p:sp>
      <p:sp>
        <p:nvSpPr>
          <p:cNvPr id="61" name="Rectangle 69"/>
          <p:cNvSpPr>
            <a:spLocks noChangeArrowheads="1"/>
          </p:cNvSpPr>
          <p:nvPr/>
        </p:nvSpPr>
        <p:spPr bwMode="auto">
          <a:xfrm>
            <a:off x="0" y="2828925"/>
            <a:ext cx="9144000" cy="176213"/>
          </a:xfrm>
          <a:prstGeom prst="rect">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115888" indent="-115888" fontAlgn="base">
              <a:spcBef>
                <a:spcPct val="50000"/>
              </a:spcBef>
              <a:spcAft>
                <a:spcPct val="0"/>
              </a:spcAft>
              <a:buFontTx/>
              <a:buChar char="•"/>
            </a:pPr>
            <a:endParaRPr lang="en-US" sz="1300">
              <a:solidFill>
                <a:prstClr val="white"/>
              </a:solidFill>
              <a:latin typeface="Trebuchet MS" pitchFamily="34" charset="0"/>
              <a:ea typeface="MS PGothic" pitchFamily="34" charset="-128"/>
            </a:endParaRPr>
          </a:p>
        </p:txBody>
      </p:sp>
      <p:sp>
        <p:nvSpPr>
          <p:cNvPr id="330" name="Title 329"/>
          <p:cNvSpPr>
            <a:spLocks noGrp="1"/>
          </p:cNvSpPr>
          <p:nvPr>
            <p:ph type="title"/>
          </p:nvPr>
        </p:nvSpPr>
        <p:spPr>
          <a:xfrm>
            <a:off x="865910" y="1306550"/>
            <a:ext cx="7296726" cy="1450437"/>
          </a:xfrm>
        </p:spPr>
        <p:txBody>
          <a:bodyPr/>
          <a:lstStyle>
            <a:lvl1pPr>
              <a:defRPr sz="3800" b="1" cap="none" baseline="0">
                <a:solidFill>
                  <a:schemeClr val="bg2"/>
                </a:solidFill>
              </a:defRPr>
            </a:lvl1pPr>
          </a:lstStyle>
          <a:p>
            <a:r>
              <a:rPr lang="en-US" dirty="0" smtClean="0"/>
              <a:t>Click to edit Master title style</a:t>
            </a:r>
            <a:endParaRPr lang="en-US" dirty="0"/>
          </a:p>
        </p:txBody>
      </p:sp>
      <p:sp>
        <p:nvSpPr>
          <p:cNvPr id="332" name="Text Placeholder 331"/>
          <p:cNvSpPr>
            <a:spLocks noGrp="1"/>
          </p:cNvSpPr>
          <p:nvPr>
            <p:ph type="body" sz="quarter" idx="13"/>
          </p:nvPr>
        </p:nvSpPr>
        <p:spPr>
          <a:xfrm>
            <a:off x="851104" y="3074088"/>
            <a:ext cx="7328771" cy="2397495"/>
          </a:xfrm>
        </p:spPr>
        <p:txBody>
          <a:bodyPr>
            <a:normAutofit/>
          </a:bodyPr>
          <a:lstStyle>
            <a:lvl1pPr>
              <a:lnSpc>
                <a:spcPct val="100000"/>
              </a:lnSpc>
              <a:defRPr sz="3000" b="0" i="0" cap="none" baseline="0">
                <a:solidFill>
                  <a:schemeClr val="tx1"/>
                </a:solidFill>
                <a:latin typeface="+mn-lt"/>
                <a:cs typeface="Andes ExtraLight"/>
              </a:defRPr>
            </a:lvl1pPr>
            <a:lvl2pPr>
              <a:defRPr b="0" i="0">
                <a:latin typeface="Andes ExtraLight"/>
                <a:cs typeface="Andes ExtraLight"/>
              </a:defRPr>
            </a:lvl2pPr>
            <a:lvl3pPr>
              <a:defRPr b="0" i="0">
                <a:latin typeface="Andes ExtraLight"/>
                <a:cs typeface="Andes ExtraLight"/>
              </a:defRPr>
            </a:lvl3pPr>
            <a:lvl4pPr>
              <a:defRPr b="0" i="0">
                <a:latin typeface="Andes ExtraLight"/>
                <a:cs typeface="Andes ExtraLight"/>
              </a:defRPr>
            </a:lvl4pPr>
            <a:lvl5pPr>
              <a:defRPr b="0" i="0">
                <a:latin typeface="Andes ExtraLight"/>
                <a:cs typeface="Andes ExtraLight"/>
              </a:defRPr>
            </a:lvl5pPr>
          </a:lstStyle>
          <a:p>
            <a:pPr lvl="0"/>
            <a:r>
              <a:rPr lang="en-US" smtClean="0"/>
              <a:t>Click to edit Master text styles</a:t>
            </a:r>
          </a:p>
        </p:txBody>
      </p:sp>
    </p:spTree>
    <p:extLst>
      <p:ext uri="{BB962C8B-B14F-4D97-AF65-F5344CB8AC3E}">
        <p14:creationId xmlns:p14="http://schemas.microsoft.com/office/powerpoint/2010/main" val="38062874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atin typeface="+mn-lt"/>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84213" y="6329363"/>
            <a:ext cx="2133600" cy="365125"/>
          </a:xfrm>
          <a:prstGeom prst="rect">
            <a:avLst/>
          </a:prstGeom>
        </p:spPr>
        <p:txBody>
          <a:bodyPr/>
          <a:lstStyle/>
          <a:p>
            <a:pPr fontAlgn="base">
              <a:spcBef>
                <a:spcPct val="0"/>
              </a:spcBef>
              <a:spcAft>
                <a:spcPct val="0"/>
              </a:spcAft>
            </a:pPr>
            <a:fld id="{3ADC9EF6-B5E6-4C59-B687-CFB1D130E3B5}" type="datetime1">
              <a:rPr lang="en-US" sz="1600" b="1" smtClean="0">
                <a:solidFill>
                  <a:srgbClr val="021F43"/>
                </a:solidFill>
                <a:latin typeface="Trebuchet MS" pitchFamily="34" charset="0"/>
                <a:ea typeface="MS PGothic" pitchFamily="34" charset="-128"/>
              </a:rPr>
              <a:pPr fontAlgn="base">
                <a:spcBef>
                  <a:spcPct val="0"/>
                </a:spcBef>
                <a:spcAft>
                  <a:spcPct val="0"/>
                </a:spcAft>
              </a:pPr>
              <a:t>11/5/2015</a:t>
            </a:fld>
            <a:endParaRPr lang="en-US" sz="1600" b="1">
              <a:solidFill>
                <a:srgbClr val="021F43"/>
              </a:solidFill>
              <a:latin typeface="Trebuchet MS" pitchFamily="34" charset="0"/>
              <a:ea typeface="MS PGothic" pitchFamily="34" charset="-128"/>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B70C64A5-8862-4D97-A441-246AC2ED89B3}" type="slidenum">
              <a:rPr lang="en-US" smtClean="0"/>
              <a:pPr/>
              <a:t>‹#›</a:t>
            </a:fld>
            <a:endParaRPr lang="en-US"/>
          </a:p>
        </p:txBody>
      </p:sp>
    </p:spTree>
    <p:extLst>
      <p:ext uri="{BB962C8B-B14F-4D97-AF65-F5344CB8AC3E}">
        <p14:creationId xmlns:p14="http://schemas.microsoft.com/office/powerpoint/2010/main" val="85518110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32" name="Rectangle 2"/>
          <p:cNvSpPr>
            <a:spLocks noGrp="1" noChangeArrowheads="1"/>
          </p:cNvSpPr>
          <p:nvPr>
            <p:ph type="title"/>
          </p:nvPr>
        </p:nvSpPr>
        <p:spPr bwMode="auto">
          <a:xfrm>
            <a:off x="685800" y="871538"/>
            <a:ext cx="7772400" cy="563562"/>
          </a:xfrm>
          <a:prstGeom prst="rect">
            <a:avLst/>
          </a:prstGeom>
          <a:noFill/>
          <a:ln w="9525">
            <a:noFill/>
            <a:miter lim="800000"/>
            <a:headEnd/>
            <a:tailEnd/>
          </a:ln>
        </p:spPr>
        <p:txBody>
          <a:bodyPr vert="horz" wrap="square" lIns="0" tIns="0" rIns="0" bIns="0" numCol="1" anchor="ctr" anchorCtr="0" compatLnSpc="1">
            <a:prstTxWarp prst="textNoShape">
              <a:avLst/>
            </a:prstTxWarp>
            <a:normAutofit/>
          </a:bodyPr>
          <a:lstStyle/>
          <a:p>
            <a:pPr lvl="0" algn="l" rtl="0" eaLnBrk="1" fontAlgn="base" hangingPunct="1">
              <a:spcBef>
                <a:spcPct val="0"/>
              </a:spcBef>
              <a:spcAft>
                <a:spcPct val="0"/>
              </a:spcAft>
            </a:pPr>
            <a:r>
              <a:rPr lang="en-US" dirty="0"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5" name="Date Placeholder 4"/>
          <p:cNvSpPr>
            <a:spLocks noGrp="1"/>
          </p:cNvSpPr>
          <p:nvPr>
            <p:ph type="dt" sz="half" idx="2"/>
          </p:nvPr>
        </p:nvSpPr>
        <p:spPr>
          <a:xfrm>
            <a:off x="684213" y="6329363"/>
            <a:ext cx="2133600" cy="365125"/>
          </a:xfrm>
          <a:prstGeom prst="rect">
            <a:avLst/>
          </a:prstGeom>
        </p:spPr>
        <p:txBody>
          <a:bodyPr vert="horz" wrap="square" lIns="0" tIns="0" rIns="91440" bIns="0" numCol="1" anchor="ctr" anchorCtr="0" compatLnSpc="1">
            <a:prstTxWarp prst="textNoShape">
              <a:avLst/>
            </a:prstTxWarp>
            <a:normAutofit/>
          </a:bodyPr>
          <a:lstStyle>
            <a:lvl1pPr>
              <a:defRPr sz="1400" b="0">
                <a:solidFill>
                  <a:srgbClr val="898C93"/>
                </a:solidFill>
                <a:latin typeface="Arial" pitchFamily="34" charset="0"/>
              </a:defRPr>
            </a:lvl1pPr>
          </a:lstStyle>
          <a:p>
            <a:pPr fontAlgn="base">
              <a:spcBef>
                <a:spcPct val="0"/>
              </a:spcBef>
              <a:spcAft>
                <a:spcPct val="0"/>
              </a:spcAft>
            </a:pPr>
            <a:fld id="{E8027CE8-57D9-4297-A72D-0A5ECC05FE0F}" type="datetime1">
              <a:rPr lang="en-US" smtClean="0">
                <a:ea typeface="MS PGothic" pitchFamily="34" charset="-128"/>
              </a:rPr>
              <a:pPr fontAlgn="base">
                <a:spcBef>
                  <a:spcPct val="0"/>
                </a:spcBef>
                <a:spcAft>
                  <a:spcPct val="0"/>
                </a:spcAft>
              </a:pPr>
              <a:t>11/5/2015</a:t>
            </a:fld>
            <a:endParaRPr lang="en-US" dirty="0">
              <a:ea typeface="MS PGothic" pitchFamily="34" charset="-128"/>
            </a:endParaRPr>
          </a:p>
        </p:txBody>
      </p:sp>
    </p:spTree>
    <p:extLst>
      <p:ext uri="{BB962C8B-B14F-4D97-AF65-F5344CB8AC3E}">
        <p14:creationId xmlns:p14="http://schemas.microsoft.com/office/powerpoint/2010/main" val="439598847"/>
      </p:ext>
    </p:extLst>
  </p:cSld>
  <p:clrMap bg1="lt1" tx1="dk1" bg2="lt2" tx2="dk2" accent1="accent1" accent2="accent2" accent3="accent3" accent4="accent4" accent5="accent5" accent6="accent6" hlink="hlink" folHlink="folHlink"/>
  <p:sldLayoutIdLst>
    <p:sldLayoutId id="2147483677" r:id="rId1"/>
    <p:sldLayoutId id="2147483685" r:id="rId2"/>
    <p:sldLayoutId id="2147483687" r:id="rId3"/>
    <p:sldLayoutId id="2147483688" r:id="rId4"/>
    <p:sldLayoutId id="2147483703" r:id="rId5"/>
    <p:sldLayoutId id="2147483704" r:id="rId6"/>
  </p:sldLayoutIdLst>
  <p:timing>
    <p:tnLst>
      <p:par>
        <p:cTn id="1" dur="indefinite" restart="never" nodeType="tmRoot"/>
      </p:par>
    </p:tnLst>
  </p:timing>
  <p:hf hdr="0" ftr="0" dt="0"/>
  <p:txStyles>
    <p:titleStyle>
      <a:lvl1pPr algn="l" rtl="0" eaLnBrk="1" fontAlgn="base" hangingPunct="1">
        <a:spcBef>
          <a:spcPct val="0"/>
        </a:spcBef>
        <a:spcAft>
          <a:spcPct val="0"/>
        </a:spcAft>
        <a:defRPr lang="en-US" sz="2400" b="1" cap="none" dirty="0" smtClean="0">
          <a:solidFill>
            <a:schemeClr val="tx1"/>
          </a:solidFill>
          <a:latin typeface="+mn-lt"/>
          <a:ea typeface="MS PGothic" pitchFamily="34" charset="-128"/>
          <a:cs typeface="+mj-cs"/>
        </a:defRPr>
      </a:lvl1pPr>
      <a:lvl2pPr algn="l" rtl="0" eaLnBrk="1" fontAlgn="base" hangingPunct="1">
        <a:spcBef>
          <a:spcPct val="0"/>
        </a:spcBef>
        <a:spcAft>
          <a:spcPct val="0"/>
        </a:spcAft>
        <a:defRPr sz="2600">
          <a:solidFill>
            <a:schemeClr val="tx1"/>
          </a:solidFill>
          <a:latin typeface="Arial Bold" charset="0"/>
          <a:ea typeface="MS PGothic" pitchFamily="34" charset="-128"/>
        </a:defRPr>
      </a:lvl2pPr>
      <a:lvl3pPr algn="l" rtl="0" eaLnBrk="1" fontAlgn="base" hangingPunct="1">
        <a:spcBef>
          <a:spcPct val="0"/>
        </a:spcBef>
        <a:spcAft>
          <a:spcPct val="0"/>
        </a:spcAft>
        <a:defRPr sz="2600">
          <a:solidFill>
            <a:schemeClr val="tx1"/>
          </a:solidFill>
          <a:latin typeface="Arial Bold" charset="0"/>
          <a:ea typeface="MS PGothic" pitchFamily="34" charset="-128"/>
        </a:defRPr>
      </a:lvl3pPr>
      <a:lvl4pPr algn="l" rtl="0" eaLnBrk="1" fontAlgn="base" hangingPunct="1">
        <a:spcBef>
          <a:spcPct val="0"/>
        </a:spcBef>
        <a:spcAft>
          <a:spcPct val="0"/>
        </a:spcAft>
        <a:defRPr sz="2600">
          <a:solidFill>
            <a:schemeClr val="tx1"/>
          </a:solidFill>
          <a:latin typeface="Arial Bold" charset="0"/>
          <a:ea typeface="MS PGothic" pitchFamily="34" charset="-128"/>
        </a:defRPr>
      </a:lvl4pPr>
      <a:lvl5pPr algn="l" rtl="0" eaLnBrk="1" fontAlgn="base" hangingPunct="1">
        <a:spcBef>
          <a:spcPct val="0"/>
        </a:spcBef>
        <a:spcAft>
          <a:spcPct val="0"/>
        </a:spcAft>
        <a:defRPr sz="2600">
          <a:solidFill>
            <a:schemeClr val="tx1"/>
          </a:solidFill>
          <a:latin typeface="Arial Bold" charset="0"/>
          <a:ea typeface="MS PGothic" pitchFamily="34" charset="-128"/>
        </a:defRPr>
      </a:lvl5pPr>
      <a:lvl6pPr marL="457200" algn="ctr" rtl="0" eaLnBrk="1" fontAlgn="base" hangingPunct="1">
        <a:spcBef>
          <a:spcPct val="0"/>
        </a:spcBef>
        <a:spcAft>
          <a:spcPct val="0"/>
        </a:spcAft>
        <a:defRPr sz="2600" b="1">
          <a:solidFill>
            <a:srgbClr val="014C6D"/>
          </a:solidFill>
          <a:latin typeface="Trebuchet MS" pitchFamily="34" charset="0"/>
        </a:defRPr>
      </a:lvl6pPr>
      <a:lvl7pPr marL="914400" algn="ctr" rtl="0" eaLnBrk="1" fontAlgn="base" hangingPunct="1">
        <a:spcBef>
          <a:spcPct val="0"/>
        </a:spcBef>
        <a:spcAft>
          <a:spcPct val="0"/>
        </a:spcAft>
        <a:defRPr sz="2600" b="1">
          <a:solidFill>
            <a:srgbClr val="014C6D"/>
          </a:solidFill>
          <a:latin typeface="Trebuchet MS" pitchFamily="34" charset="0"/>
        </a:defRPr>
      </a:lvl7pPr>
      <a:lvl8pPr marL="1371600" algn="ctr" rtl="0" eaLnBrk="1" fontAlgn="base" hangingPunct="1">
        <a:spcBef>
          <a:spcPct val="0"/>
        </a:spcBef>
        <a:spcAft>
          <a:spcPct val="0"/>
        </a:spcAft>
        <a:defRPr sz="2600" b="1">
          <a:solidFill>
            <a:srgbClr val="014C6D"/>
          </a:solidFill>
          <a:latin typeface="Trebuchet MS" pitchFamily="34" charset="0"/>
        </a:defRPr>
      </a:lvl8pPr>
      <a:lvl9pPr marL="1828800" algn="ctr" rtl="0" eaLnBrk="1" fontAlgn="base" hangingPunct="1">
        <a:spcBef>
          <a:spcPct val="0"/>
        </a:spcBef>
        <a:spcAft>
          <a:spcPct val="0"/>
        </a:spcAft>
        <a:defRPr sz="2600" b="1">
          <a:solidFill>
            <a:srgbClr val="014C6D"/>
          </a:solidFill>
          <a:latin typeface="Trebuchet MS" pitchFamily="34" charset="0"/>
        </a:defRPr>
      </a:lvl9pPr>
    </p:titleStyle>
    <p:bodyStyle>
      <a:lvl1pPr algn="l" rtl="0" eaLnBrk="1" fontAlgn="base" hangingPunct="1">
        <a:lnSpc>
          <a:spcPct val="115000"/>
        </a:lnSpc>
        <a:spcBef>
          <a:spcPct val="20000"/>
        </a:spcBef>
        <a:spcAft>
          <a:spcPct val="0"/>
        </a:spcAft>
        <a:buClr>
          <a:srgbClr val="00783C"/>
        </a:buClr>
        <a:defRPr>
          <a:solidFill>
            <a:schemeClr val="tx2"/>
          </a:solidFill>
          <a:latin typeface="+mn-lt"/>
          <a:ea typeface="MS PGothic" pitchFamily="34" charset="-128"/>
          <a:cs typeface="+mn-cs"/>
        </a:defRPr>
      </a:lvl1pPr>
      <a:lvl2pPr algn="l" rtl="0" eaLnBrk="1" fontAlgn="base" hangingPunct="1">
        <a:spcBef>
          <a:spcPct val="20000"/>
        </a:spcBef>
        <a:spcAft>
          <a:spcPct val="0"/>
        </a:spcAft>
        <a:buClr>
          <a:srgbClr val="00783C"/>
        </a:buClr>
        <a:buFont typeface="Wingdings" pitchFamily="2" charset="2"/>
        <a:defRPr>
          <a:solidFill>
            <a:schemeClr val="tx2"/>
          </a:solidFill>
          <a:latin typeface="+mn-lt"/>
          <a:ea typeface="MS PGothic" pitchFamily="34" charset="-128"/>
        </a:defRPr>
      </a:lvl2pPr>
      <a:lvl3pPr marL="4763" algn="l" rtl="0" eaLnBrk="1" fontAlgn="base" hangingPunct="1">
        <a:spcBef>
          <a:spcPct val="20000"/>
        </a:spcBef>
        <a:spcAft>
          <a:spcPct val="0"/>
        </a:spcAft>
        <a:buClr>
          <a:srgbClr val="00783C"/>
        </a:buClr>
        <a:defRPr>
          <a:solidFill>
            <a:schemeClr val="tx2"/>
          </a:solidFill>
          <a:latin typeface="+mn-lt"/>
          <a:ea typeface="MS PGothic" pitchFamily="34" charset="-128"/>
        </a:defRPr>
      </a:lvl3pPr>
      <a:lvl4pPr algn="l" rtl="0" eaLnBrk="1" fontAlgn="base" hangingPunct="1">
        <a:spcBef>
          <a:spcPct val="20000"/>
        </a:spcBef>
        <a:spcAft>
          <a:spcPct val="0"/>
        </a:spcAft>
        <a:buClr>
          <a:srgbClr val="00783C"/>
        </a:buClr>
        <a:defRPr>
          <a:solidFill>
            <a:schemeClr val="tx2"/>
          </a:solidFill>
          <a:latin typeface="+mn-lt"/>
          <a:ea typeface="MS PGothic" pitchFamily="34" charset="-128"/>
        </a:defRPr>
      </a:lvl4pPr>
      <a:lvl5pPr algn="l" rtl="0" eaLnBrk="1" fontAlgn="base" hangingPunct="1">
        <a:spcBef>
          <a:spcPct val="20000"/>
        </a:spcBef>
        <a:spcAft>
          <a:spcPct val="0"/>
        </a:spcAft>
        <a:buClr>
          <a:srgbClr val="00783C"/>
        </a:buClr>
        <a:defRPr>
          <a:solidFill>
            <a:schemeClr val="tx2"/>
          </a:solidFill>
          <a:latin typeface="+mn-lt"/>
          <a:ea typeface="MS PGothic" pitchFamily="34" charset="-128"/>
        </a:defRPr>
      </a:lvl5pPr>
      <a:lvl6pPr marL="2514600" indent="-228600" algn="l" rtl="0" eaLnBrk="1" fontAlgn="base" hangingPunct="1">
        <a:spcBef>
          <a:spcPct val="20000"/>
        </a:spcBef>
        <a:spcAft>
          <a:spcPct val="0"/>
        </a:spcAft>
        <a:buClr>
          <a:srgbClr val="00783C"/>
        </a:buClr>
        <a:buChar char="»"/>
        <a:defRPr sz="1600">
          <a:solidFill>
            <a:schemeClr val="tx1"/>
          </a:solidFill>
          <a:latin typeface="+mn-lt"/>
        </a:defRPr>
      </a:lvl6pPr>
      <a:lvl7pPr marL="2971800" indent="-228600" algn="l" rtl="0" eaLnBrk="1" fontAlgn="base" hangingPunct="1">
        <a:spcBef>
          <a:spcPct val="20000"/>
        </a:spcBef>
        <a:spcAft>
          <a:spcPct val="0"/>
        </a:spcAft>
        <a:buClr>
          <a:srgbClr val="00783C"/>
        </a:buClr>
        <a:buChar char="»"/>
        <a:defRPr sz="1600">
          <a:solidFill>
            <a:schemeClr val="tx1"/>
          </a:solidFill>
          <a:latin typeface="+mn-lt"/>
        </a:defRPr>
      </a:lvl7pPr>
      <a:lvl8pPr marL="3429000" indent="-228600" algn="l" rtl="0" eaLnBrk="1" fontAlgn="base" hangingPunct="1">
        <a:spcBef>
          <a:spcPct val="20000"/>
        </a:spcBef>
        <a:spcAft>
          <a:spcPct val="0"/>
        </a:spcAft>
        <a:buClr>
          <a:srgbClr val="00783C"/>
        </a:buClr>
        <a:buChar char="»"/>
        <a:defRPr sz="1600">
          <a:solidFill>
            <a:schemeClr val="tx1"/>
          </a:solidFill>
          <a:latin typeface="+mn-lt"/>
        </a:defRPr>
      </a:lvl8pPr>
      <a:lvl9pPr marL="3886200" indent="-228600" algn="l" rtl="0" eaLnBrk="1" fontAlgn="base" hangingPunct="1">
        <a:spcBef>
          <a:spcPct val="20000"/>
        </a:spcBef>
        <a:spcAft>
          <a:spcPct val="0"/>
        </a:spcAft>
        <a:buClr>
          <a:srgbClr val="00783C"/>
        </a:buClr>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Freeform 84"/>
          <p:cNvSpPr>
            <a:spLocks/>
          </p:cNvSpPr>
          <p:nvPr/>
        </p:nvSpPr>
        <p:spPr bwMode="auto">
          <a:xfrm flipH="1">
            <a:off x="8189913" y="6323013"/>
            <a:ext cx="349250" cy="534987"/>
          </a:xfrm>
          <a:custGeom>
            <a:avLst/>
            <a:gdLst>
              <a:gd name="T0" fmla="*/ 0 w 638"/>
              <a:gd name="T1" fmla="*/ 0 h 1194"/>
              <a:gd name="T2" fmla="*/ 38 w 638"/>
              <a:gd name="T3" fmla="*/ 110 h 1194"/>
              <a:gd name="T4" fmla="*/ 78 w 638"/>
              <a:gd name="T5" fmla="*/ 216 h 1194"/>
              <a:gd name="T6" fmla="*/ 106 w 638"/>
              <a:gd name="T7" fmla="*/ 304 h 1194"/>
              <a:gd name="T8" fmla="*/ 136 w 638"/>
              <a:gd name="T9" fmla="*/ 398 h 1194"/>
              <a:gd name="T10" fmla="*/ 164 w 638"/>
              <a:gd name="T11" fmla="*/ 506 h 1194"/>
              <a:gd name="T12" fmla="*/ 206 w 638"/>
              <a:gd name="T13" fmla="*/ 672 h 1194"/>
              <a:gd name="T14" fmla="*/ 236 w 638"/>
              <a:gd name="T15" fmla="*/ 788 h 1194"/>
              <a:gd name="T16" fmla="*/ 272 w 638"/>
              <a:gd name="T17" fmla="*/ 990 h 1194"/>
              <a:gd name="T18" fmla="*/ 286 w 638"/>
              <a:gd name="T19" fmla="*/ 1086 h 1194"/>
              <a:gd name="T20" fmla="*/ 302 w 638"/>
              <a:gd name="T21" fmla="*/ 1194 h 1194"/>
              <a:gd name="T22" fmla="*/ 638 w 638"/>
              <a:gd name="T23" fmla="*/ 1194 h 1194"/>
              <a:gd name="T24" fmla="*/ 624 w 638"/>
              <a:gd name="T25" fmla="*/ 1142 h 1194"/>
              <a:gd name="T26" fmla="*/ 598 w 638"/>
              <a:gd name="T27" fmla="*/ 1060 h 1194"/>
              <a:gd name="T28" fmla="*/ 572 w 638"/>
              <a:gd name="T29" fmla="*/ 980 h 1194"/>
              <a:gd name="T30" fmla="*/ 548 w 638"/>
              <a:gd name="T31" fmla="*/ 912 h 1194"/>
              <a:gd name="T32" fmla="*/ 494 w 638"/>
              <a:gd name="T33" fmla="*/ 784 h 1194"/>
              <a:gd name="T34" fmla="*/ 456 w 638"/>
              <a:gd name="T35" fmla="*/ 698 h 1194"/>
              <a:gd name="T36" fmla="*/ 424 w 638"/>
              <a:gd name="T37" fmla="*/ 626 h 1194"/>
              <a:gd name="T38" fmla="*/ 378 w 638"/>
              <a:gd name="T39" fmla="*/ 532 h 1194"/>
              <a:gd name="T40" fmla="*/ 340 w 638"/>
              <a:gd name="T41" fmla="*/ 470 h 1194"/>
              <a:gd name="T42" fmla="*/ 306 w 638"/>
              <a:gd name="T43" fmla="*/ 414 h 1194"/>
              <a:gd name="T44" fmla="*/ 268 w 638"/>
              <a:gd name="T45" fmla="*/ 342 h 1194"/>
              <a:gd name="T46" fmla="*/ 228 w 638"/>
              <a:gd name="T47" fmla="*/ 286 h 1194"/>
              <a:gd name="T48" fmla="*/ 174 w 638"/>
              <a:gd name="T49" fmla="*/ 210 h 1194"/>
              <a:gd name="T50" fmla="*/ 122 w 638"/>
              <a:gd name="T51" fmla="*/ 140 h 1194"/>
              <a:gd name="T52" fmla="*/ 58 w 638"/>
              <a:gd name="T53" fmla="*/ 52 h 1194"/>
              <a:gd name="T54" fmla="*/ 30 w 638"/>
              <a:gd name="T55" fmla="*/ 20 h 1194"/>
              <a:gd name="T56" fmla="*/ 0 w 638"/>
              <a:gd name="T57" fmla="*/ 0 h 119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38" h="1194">
                <a:moveTo>
                  <a:pt x="0" y="0"/>
                </a:moveTo>
                <a:lnTo>
                  <a:pt x="38" y="110"/>
                </a:lnTo>
                <a:lnTo>
                  <a:pt x="78" y="216"/>
                </a:lnTo>
                <a:lnTo>
                  <a:pt x="106" y="304"/>
                </a:lnTo>
                <a:lnTo>
                  <a:pt x="136" y="398"/>
                </a:lnTo>
                <a:lnTo>
                  <a:pt x="164" y="506"/>
                </a:lnTo>
                <a:lnTo>
                  <a:pt x="206" y="672"/>
                </a:lnTo>
                <a:lnTo>
                  <a:pt x="236" y="788"/>
                </a:lnTo>
                <a:lnTo>
                  <a:pt x="272" y="990"/>
                </a:lnTo>
                <a:lnTo>
                  <a:pt x="286" y="1086"/>
                </a:lnTo>
                <a:lnTo>
                  <a:pt x="302" y="1194"/>
                </a:lnTo>
                <a:lnTo>
                  <a:pt x="638" y="1194"/>
                </a:lnTo>
                <a:lnTo>
                  <a:pt x="624" y="1142"/>
                </a:lnTo>
                <a:lnTo>
                  <a:pt x="598" y="1060"/>
                </a:lnTo>
                <a:lnTo>
                  <a:pt x="572" y="980"/>
                </a:lnTo>
                <a:lnTo>
                  <a:pt x="548" y="912"/>
                </a:lnTo>
                <a:lnTo>
                  <a:pt x="494" y="784"/>
                </a:lnTo>
                <a:lnTo>
                  <a:pt x="456" y="698"/>
                </a:lnTo>
                <a:lnTo>
                  <a:pt x="424" y="626"/>
                </a:lnTo>
                <a:lnTo>
                  <a:pt x="378" y="532"/>
                </a:lnTo>
                <a:lnTo>
                  <a:pt x="340" y="470"/>
                </a:lnTo>
                <a:lnTo>
                  <a:pt x="306" y="414"/>
                </a:lnTo>
                <a:lnTo>
                  <a:pt x="268" y="342"/>
                </a:lnTo>
                <a:lnTo>
                  <a:pt x="228" y="286"/>
                </a:lnTo>
                <a:lnTo>
                  <a:pt x="174" y="210"/>
                </a:lnTo>
                <a:lnTo>
                  <a:pt x="122" y="140"/>
                </a:lnTo>
                <a:lnTo>
                  <a:pt x="58" y="52"/>
                </a:lnTo>
                <a:lnTo>
                  <a:pt x="30" y="2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lIns="0" tIns="0" rIns="0" bIns="0" anchor="ct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2051" name="Freeform 85"/>
          <p:cNvSpPr>
            <a:spLocks/>
          </p:cNvSpPr>
          <p:nvPr/>
        </p:nvSpPr>
        <p:spPr bwMode="auto">
          <a:xfrm flipH="1">
            <a:off x="8545513" y="6146800"/>
            <a:ext cx="246062" cy="165100"/>
          </a:xfrm>
          <a:custGeom>
            <a:avLst/>
            <a:gdLst>
              <a:gd name="T0" fmla="*/ 448 w 448"/>
              <a:gd name="T1" fmla="*/ 372 h 372"/>
              <a:gd name="T2" fmla="*/ 388 w 448"/>
              <a:gd name="T3" fmla="*/ 302 h 372"/>
              <a:gd name="T4" fmla="*/ 280 w 448"/>
              <a:gd name="T5" fmla="*/ 208 h 372"/>
              <a:gd name="T6" fmla="*/ 210 w 448"/>
              <a:gd name="T7" fmla="*/ 142 h 372"/>
              <a:gd name="T8" fmla="*/ 140 w 448"/>
              <a:gd name="T9" fmla="*/ 94 h 372"/>
              <a:gd name="T10" fmla="*/ 64 w 448"/>
              <a:gd name="T11" fmla="*/ 44 h 372"/>
              <a:gd name="T12" fmla="*/ 0 w 448"/>
              <a:gd name="T13" fmla="*/ 0 h 372"/>
              <a:gd name="T14" fmla="*/ 280 w 448"/>
              <a:gd name="T15" fmla="*/ 0 h 372"/>
              <a:gd name="T16" fmla="*/ 300 w 448"/>
              <a:gd name="T17" fmla="*/ 36 h 372"/>
              <a:gd name="T18" fmla="*/ 324 w 448"/>
              <a:gd name="T19" fmla="*/ 82 h 372"/>
              <a:gd name="T20" fmla="*/ 346 w 448"/>
              <a:gd name="T21" fmla="*/ 134 h 372"/>
              <a:gd name="T22" fmla="*/ 378 w 448"/>
              <a:gd name="T23" fmla="*/ 206 h 372"/>
              <a:gd name="T24" fmla="*/ 408 w 448"/>
              <a:gd name="T25" fmla="*/ 264 h 372"/>
              <a:gd name="T26" fmla="*/ 434 w 448"/>
              <a:gd name="T27" fmla="*/ 334 h 372"/>
              <a:gd name="T28" fmla="*/ 448 w 448"/>
              <a:gd name="T29" fmla="*/ 372 h 3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8" h="372">
                <a:moveTo>
                  <a:pt x="448" y="372"/>
                </a:moveTo>
                <a:lnTo>
                  <a:pt x="388" y="302"/>
                </a:lnTo>
                <a:lnTo>
                  <a:pt x="280" y="208"/>
                </a:lnTo>
                <a:lnTo>
                  <a:pt x="210" y="142"/>
                </a:lnTo>
                <a:lnTo>
                  <a:pt x="140" y="94"/>
                </a:lnTo>
                <a:lnTo>
                  <a:pt x="64" y="44"/>
                </a:lnTo>
                <a:lnTo>
                  <a:pt x="0" y="0"/>
                </a:lnTo>
                <a:lnTo>
                  <a:pt x="280" y="0"/>
                </a:lnTo>
                <a:lnTo>
                  <a:pt x="300" y="36"/>
                </a:lnTo>
                <a:lnTo>
                  <a:pt x="324" y="82"/>
                </a:lnTo>
                <a:lnTo>
                  <a:pt x="346" y="134"/>
                </a:lnTo>
                <a:lnTo>
                  <a:pt x="378" y="206"/>
                </a:lnTo>
                <a:lnTo>
                  <a:pt x="408" y="264"/>
                </a:lnTo>
                <a:lnTo>
                  <a:pt x="434" y="334"/>
                </a:lnTo>
                <a:lnTo>
                  <a:pt x="448" y="372"/>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lIns="0" tIns="0" rIns="0" bIns="0" anchor="ctr"/>
          <a:lstStyle/>
          <a:p>
            <a:pPr fontAlgn="base">
              <a:spcBef>
                <a:spcPct val="0"/>
              </a:spcBef>
              <a:spcAft>
                <a:spcPct val="0"/>
              </a:spcAft>
            </a:pPr>
            <a:endParaRPr lang="en-US" sz="1600" b="1" dirty="0">
              <a:solidFill>
                <a:srgbClr val="021F43"/>
              </a:solidFill>
              <a:latin typeface="Trebuchet MS" pitchFamily="34" charset="0"/>
              <a:ea typeface="MS PGothic" pitchFamily="34" charset="-128"/>
            </a:endParaRPr>
          </a:p>
        </p:txBody>
      </p:sp>
      <p:sp>
        <p:nvSpPr>
          <p:cNvPr id="1032" name="Rectangle 2"/>
          <p:cNvSpPr>
            <a:spLocks noGrp="1" noChangeArrowheads="1"/>
          </p:cNvSpPr>
          <p:nvPr>
            <p:ph type="title"/>
          </p:nvPr>
        </p:nvSpPr>
        <p:spPr bwMode="auto">
          <a:xfrm>
            <a:off x="357188" y="301625"/>
            <a:ext cx="8461375" cy="1208088"/>
          </a:xfrm>
          <a:prstGeom prst="rect">
            <a:avLst/>
          </a:prstGeom>
          <a:noFill/>
          <a:ln w="9525">
            <a:noFill/>
            <a:miter lim="800000"/>
            <a:headEnd/>
            <a:tailEnd/>
          </a:ln>
        </p:spPr>
        <p:txBody>
          <a:bodyPr vert="horz" wrap="square" lIns="0" tIns="0" rIns="0" bIns="0" numCol="1" anchor="t" anchorCtr="0" compatLnSpc="1">
            <a:prstTxWarp prst="textNoShape">
              <a:avLst/>
            </a:prstTxWarp>
            <a:normAutofit/>
          </a:bodyPr>
          <a:lstStyle/>
          <a:p>
            <a:pPr lvl="0"/>
            <a:r>
              <a:rPr lang="en-US" dirty="0" smtClean="0"/>
              <a:t>Click to edit Master title style</a:t>
            </a:r>
          </a:p>
        </p:txBody>
      </p:sp>
      <p:sp>
        <p:nvSpPr>
          <p:cNvPr id="1033" name="Rectangle 3"/>
          <p:cNvSpPr>
            <a:spLocks noGrp="1" noChangeArrowheads="1"/>
          </p:cNvSpPr>
          <p:nvPr>
            <p:ph type="body" idx="1"/>
          </p:nvPr>
        </p:nvSpPr>
        <p:spPr bwMode="auto">
          <a:xfrm>
            <a:off x="357188" y="1697038"/>
            <a:ext cx="8478837" cy="4389437"/>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smtClean="0"/>
              <a:t>Paragraph content</a:t>
            </a:r>
          </a:p>
          <a:p>
            <a:pPr lvl="1"/>
            <a:r>
              <a:rPr lang="en-US" dirty="0" smtClean="0"/>
              <a:t>Bullets</a:t>
            </a:r>
          </a:p>
          <a:p>
            <a:pPr lvl="5"/>
            <a:r>
              <a:rPr lang="en-US" dirty="0" smtClean="0"/>
              <a:t>Bullets</a:t>
            </a:r>
          </a:p>
          <a:p>
            <a:pPr lvl="3"/>
            <a:r>
              <a:rPr lang="en-US" dirty="0" smtClean="0"/>
              <a:t>Bullets</a:t>
            </a:r>
          </a:p>
          <a:p>
            <a:pPr lvl="4"/>
            <a:r>
              <a:rPr lang="en-US" dirty="0" smtClean="0"/>
              <a:t>Bullets</a:t>
            </a:r>
          </a:p>
        </p:txBody>
      </p:sp>
      <p:sp>
        <p:nvSpPr>
          <p:cNvPr id="1030" name="Rectangle 6"/>
          <p:cNvSpPr>
            <a:spLocks noGrp="1" noChangeArrowheads="1"/>
          </p:cNvSpPr>
          <p:nvPr>
            <p:ph type="sldNum" sz="quarter" idx="4"/>
          </p:nvPr>
        </p:nvSpPr>
        <p:spPr bwMode="auto">
          <a:xfrm>
            <a:off x="357188" y="6350000"/>
            <a:ext cx="552450" cy="358775"/>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defRPr sz="1100" b="0">
                <a:solidFill>
                  <a:srgbClr val="7F7F7F"/>
                </a:solidFill>
                <a:latin typeface="Arial" pitchFamily="34" charset="0"/>
                <a:cs typeface="Arial" pitchFamily="34" charset="0"/>
              </a:defRPr>
            </a:lvl1pPr>
          </a:lstStyle>
          <a:p>
            <a:pPr fontAlgn="base">
              <a:spcBef>
                <a:spcPct val="0"/>
              </a:spcBef>
              <a:spcAft>
                <a:spcPct val="0"/>
              </a:spcAft>
            </a:pPr>
            <a:fld id="{593EAD1B-9097-4D32-A9C3-F5CE9428CC72}" type="slidenum">
              <a:rPr lang="en-US">
                <a:ea typeface="MS PGothic" pitchFamily="34" charset="-128"/>
              </a:rPr>
              <a:pPr fontAlgn="base">
                <a:spcBef>
                  <a:spcPct val="0"/>
                </a:spcBef>
                <a:spcAft>
                  <a:spcPct val="0"/>
                </a:spcAft>
              </a:pPr>
              <a:t>‹#›</a:t>
            </a:fld>
            <a:endParaRPr lang="en-US" dirty="0">
              <a:ea typeface="MS PGothic" pitchFamily="34" charset="-128"/>
            </a:endParaRPr>
          </a:p>
        </p:txBody>
      </p:sp>
      <p:sp>
        <p:nvSpPr>
          <p:cNvPr id="2055" name="TextBox 7"/>
          <p:cNvSpPr txBox="1">
            <a:spLocks noChangeArrowheads="1"/>
          </p:cNvSpPr>
          <p:nvPr/>
        </p:nvSpPr>
        <p:spPr bwMode="auto">
          <a:xfrm>
            <a:off x="8683625" y="6207125"/>
            <a:ext cx="1841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b="1">
                <a:solidFill>
                  <a:schemeClr val="tx1"/>
                </a:solidFill>
                <a:latin typeface="Trebuchet MS" pitchFamily="34" charset="0"/>
                <a:ea typeface="MS PGothic" pitchFamily="34" charset="-128"/>
              </a:defRPr>
            </a:lvl1pPr>
            <a:lvl2pPr marL="742950" indent="-285750" eaLnBrk="0" hangingPunct="0">
              <a:defRPr sz="1600" b="1">
                <a:solidFill>
                  <a:schemeClr val="tx1"/>
                </a:solidFill>
                <a:latin typeface="Trebuchet MS" pitchFamily="34" charset="0"/>
                <a:ea typeface="MS PGothic" pitchFamily="34" charset="-128"/>
              </a:defRPr>
            </a:lvl2pPr>
            <a:lvl3pPr marL="1143000" indent="-228600" eaLnBrk="0" hangingPunct="0">
              <a:defRPr sz="1600" b="1">
                <a:solidFill>
                  <a:schemeClr val="tx1"/>
                </a:solidFill>
                <a:latin typeface="Trebuchet MS" pitchFamily="34" charset="0"/>
                <a:ea typeface="MS PGothic" pitchFamily="34" charset="-128"/>
              </a:defRPr>
            </a:lvl3pPr>
            <a:lvl4pPr marL="1600200" indent="-228600" eaLnBrk="0" hangingPunct="0">
              <a:defRPr sz="1600" b="1">
                <a:solidFill>
                  <a:schemeClr val="tx1"/>
                </a:solidFill>
                <a:latin typeface="Trebuchet MS" pitchFamily="34" charset="0"/>
                <a:ea typeface="MS PGothic" pitchFamily="34" charset="-128"/>
              </a:defRPr>
            </a:lvl4pPr>
            <a:lvl5pPr marL="2057400" indent="-228600" eaLnBrk="0" hangingPunct="0">
              <a:defRPr sz="1600" b="1">
                <a:solidFill>
                  <a:schemeClr val="tx1"/>
                </a:solidFill>
                <a:latin typeface="Trebuchet MS" pitchFamily="34" charset="0"/>
                <a:ea typeface="MS PGothic" pitchFamily="34" charset="-128"/>
              </a:defRPr>
            </a:lvl5pPr>
            <a:lvl6pPr marL="2514600" indent="-228600" eaLnBrk="0" fontAlgn="base" hangingPunct="0">
              <a:spcBef>
                <a:spcPct val="0"/>
              </a:spcBef>
              <a:spcAft>
                <a:spcPct val="0"/>
              </a:spcAft>
              <a:defRPr sz="1600" b="1">
                <a:solidFill>
                  <a:schemeClr val="tx1"/>
                </a:solidFill>
                <a:latin typeface="Trebuchet MS" pitchFamily="34" charset="0"/>
                <a:ea typeface="MS PGothic" pitchFamily="34" charset="-128"/>
              </a:defRPr>
            </a:lvl6pPr>
            <a:lvl7pPr marL="2971800" indent="-228600" eaLnBrk="0" fontAlgn="base" hangingPunct="0">
              <a:spcBef>
                <a:spcPct val="0"/>
              </a:spcBef>
              <a:spcAft>
                <a:spcPct val="0"/>
              </a:spcAft>
              <a:defRPr sz="1600" b="1">
                <a:solidFill>
                  <a:schemeClr val="tx1"/>
                </a:solidFill>
                <a:latin typeface="Trebuchet MS" pitchFamily="34" charset="0"/>
                <a:ea typeface="MS PGothic" pitchFamily="34" charset="-128"/>
              </a:defRPr>
            </a:lvl7pPr>
            <a:lvl8pPr marL="3429000" indent="-228600" eaLnBrk="0" fontAlgn="base" hangingPunct="0">
              <a:spcBef>
                <a:spcPct val="0"/>
              </a:spcBef>
              <a:spcAft>
                <a:spcPct val="0"/>
              </a:spcAft>
              <a:defRPr sz="1600" b="1">
                <a:solidFill>
                  <a:schemeClr val="tx1"/>
                </a:solidFill>
                <a:latin typeface="Trebuchet MS" pitchFamily="34" charset="0"/>
                <a:ea typeface="MS PGothic" pitchFamily="34" charset="-128"/>
              </a:defRPr>
            </a:lvl8pPr>
            <a:lvl9pPr marL="3886200" indent="-228600" eaLnBrk="0" fontAlgn="base" hangingPunct="0">
              <a:spcBef>
                <a:spcPct val="0"/>
              </a:spcBef>
              <a:spcAft>
                <a:spcPct val="0"/>
              </a:spcAft>
              <a:defRPr sz="1600" b="1">
                <a:solidFill>
                  <a:schemeClr val="tx1"/>
                </a:solidFill>
                <a:latin typeface="Trebuchet MS" pitchFamily="34" charset="0"/>
                <a:ea typeface="MS PGothic" pitchFamily="34" charset="-128"/>
              </a:defRPr>
            </a:lvl9pPr>
          </a:lstStyle>
          <a:p>
            <a:pPr eaLnBrk="1" fontAlgn="base" hangingPunct="1">
              <a:spcBef>
                <a:spcPct val="0"/>
              </a:spcBef>
              <a:spcAft>
                <a:spcPct val="0"/>
              </a:spcAft>
            </a:pPr>
            <a:endParaRPr lang="en-US" dirty="0">
              <a:solidFill>
                <a:srgbClr val="021F43"/>
              </a:solidFill>
            </a:endParaRPr>
          </a:p>
        </p:txBody>
      </p:sp>
      <p:pic>
        <p:nvPicPr>
          <p:cNvPr id="2056" name="Picture 10"/>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15150" y="6311900"/>
            <a:ext cx="1982788"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oter Placeholder 2"/>
          <p:cNvSpPr>
            <a:spLocks noGrp="1"/>
          </p:cNvSpPr>
          <p:nvPr>
            <p:ph type="ftr" sz="quarter" idx="3"/>
          </p:nvPr>
        </p:nvSpPr>
        <p:spPr>
          <a:xfrm>
            <a:off x="1003300" y="6356350"/>
            <a:ext cx="5707063" cy="365125"/>
          </a:xfrm>
          <a:prstGeom prst="rect">
            <a:avLst/>
          </a:prstGeom>
        </p:spPr>
        <p:txBody>
          <a:bodyPr vert="horz" lIns="91440" tIns="45720" rIns="91440" bIns="45720" rtlCol="0" anchor="ctr"/>
          <a:lstStyle>
            <a:lvl1pPr algn="l">
              <a:defRPr sz="1200" b="0" smtClean="0">
                <a:solidFill>
                  <a:srgbClr val="7F7F7F"/>
                </a:solidFill>
                <a:latin typeface="+mn-lt"/>
                <a:ea typeface="+mn-ea"/>
                <a:cs typeface="Times New Roman" pitchFamily="18" charset="0"/>
              </a:defRPr>
            </a:lvl1pPr>
          </a:lstStyle>
          <a:p>
            <a:pPr fontAlgn="base">
              <a:spcBef>
                <a:spcPct val="0"/>
              </a:spcBef>
              <a:spcAft>
                <a:spcPct val="0"/>
              </a:spcAft>
              <a:defRPr/>
            </a:pPr>
            <a:endParaRPr lang="en-US" dirty="0"/>
          </a:p>
        </p:txBody>
      </p:sp>
    </p:spTree>
    <p:extLst>
      <p:ext uri="{BB962C8B-B14F-4D97-AF65-F5344CB8AC3E}">
        <p14:creationId xmlns:p14="http://schemas.microsoft.com/office/powerpoint/2010/main" val="1026743953"/>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Lst>
  <p:timing>
    <p:tnLst>
      <p:par>
        <p:cTn id="1" dur="indefinite" restart="never" nodeType="tmRoot"/>
      </p:par>
    </p:tnLst>
  </p:timing>
  <p:hf hdr="0" ftr="0" dt="0"/>
  <p:txStyles>
    <p:titleStyle>
      <a:lvl1pPr algn="l" rtl="0" eaLnBrk="0" fontAlgn="base" hangingPunct="0">
        <a:spcBef>
          <a:spcPct val="0"/>
        </a:spcBef>
        <a:spcAft>
          <a:spcPct val="0"/>
        </a:spcAft>
        <a:buFont typeface="Arial" pitchFamily="34" charset="0"/>
        <a:defRPr lang="en-US" sz="2400" b="1" cap="none" dirty="0" smtClean="0">
          <a:solidFill>
            <a:schemeClr val="tx1"/>
          </a:solidFill>
          <a:latin typeface="+mn-lt"/>
          <a:ea typeface="MS PGothic" pitchFamily="34" charset="-128"/>
          <a:cs typeface="+mj-cs"/>
        </a:defRPr>
      </a:lvl1pPr>
      <a:lvl2pPr algn="l" rtl="0" eaLnBrk="0" fontAlgn="base" hangingPunct="0">
        <a:spcBef>
          <a:spcPct val="0"/>
        </a:spcBef>
        <a:spcAft>
          <a:spcPct val="0"/>
        </a:spcAft>
        <a:buFont typeface="Arial" pitchFamily="34" charset="0"/>
        <a:defRPr sz="2200">
          <a:solidFill>
            <a:srgbClr val="595959"/>
          </a:solidFill>
          <a:latin typeface="Arial" pitchFamily="34" charset="0"/>
          <a:ea typeface="MS PGothic" pitchFamily="34" charset="-128"/>
        </a:defRPr>
      </a:lvl2pPr>
      <a:lvl3pPr algn="l" rtl="0" eaLnBrk="0" fontAlgn="base" hangingPunct="0">
        <a:spcBef>
          <a:spcPct val="0"/>
        </a:spcBef>
        <a:spcAft>
          <a:spcPct val="0"/>
        </a:spcAft>
        <a:buFont typeface="Arial" pitchFamily="34" charset="0"/>
        <a:defRPr sz="2200">
          <a:solidFill>
            <a:srgbClr val="595959"/>
          </a:solidFill>
          <a:latin typeface="Arial" pitchFamily="34" charset="0"/>
          <a:ea typeface="MS PGothic" pitchFamily="34" charset="-128"/>
        </a:defRPr>
      </a:lvl3pPr>
      <a:lvl4pPr algn="l" rtl="0" eaLnBrk="0" fontAlgn="base" hangingPunct="0">
        <a:spcBef>
          <a:spcPct val="0"/>
        </a:spcBef>
        <a:spcAft>
          <a:spcPct val="0"/>
        </a:spcAft>
        <a:buFont typeface="Arial" pitchFamily="34" charset="0"/>
        <a:defRPr sz="2200">
          <a:solidFill>
            <a:srgbClr val="595959"/>
          </a:solidFill>
          <a:latin typeface="Arial" pitchFamily="34" charset="0"/>
          <a:ea typeface="MS PGothic" pitchFamily="34" charset="-128"/>
        </a:defRPr>
      </a:lvl4pPr>
      <a:lvl5pPr algn="l" rtl="0" eaLnBrk="0" fontAlgn="base" hangingPunct="0">
        <a:spcBef>
          <a:spcPct val="0"/>
        </a:spcBef>
        <a:spcAft>
          <a:spcPct val="0"/>
        </a:spcAft>
        <a:buFont typeface="Arial" pitchFamily="34" charset="0"/>
        <a:defRPr sz="2200">
          <a:solidFill>
            <a:srgbClr val="595959"/>
          </a:solidFill>
          <a:latin typeface="Arial" pitchFamily="34" charset="0"/>
          <a:ea typeface="MS PGothic" pitchFamily="34" charset="-128"/>
        </a:defRPr>
      </a:lvl5pPr>
      <a:lvl6pPr marL="457200" algn="ctr" rtl="0" fontAlgn="base">
        <a:spcBef>
          <a:spcPct val="0"/>
        </a:spcBef>
        <a:spcAft>
          <a:spcPct val="0"/>
        </a:spcAft>
        <a:defRPr sz="2600" b="1">
          <a:solidFill>
            <a:srgbClr val="014C6D"/>
          </a:solidFill>
          <a:latin typeface="Trebuchet MS" pitchFamily="34" charset="0"/>
        </a:defRPr>
      </a:lvl6pPr>
      <a:lvl7pPr marL="914400" algn="ctr" rtl="0" fontAlgn="base">
        <a:spcBef>
          <a:spcPct val="0"/>
        </a:spcBef>
        <a:spcAft>
          <a:spcPct val="0"/>
        </a:spcAft>
        <a:defRPr sz="2600" b="1">
          <a:solidFill>
            <a:srgbClr val="014C6D"/>
          </a:solidFill>
          <a:latin typeface="Trebuchet MS" pitchFamily="34" charset="0"/>
        </a:defRPr>
      </a:lvl7pPr>
      <a:lvl8pPr marL="1371600" algn="ctr" rtl="0" fontAlgn="base">
        <a:spcBef>
          <a:spcPct val="0"/>
        </a:spcBef>
        <a:spcAft>
          <a:spcPct val="0"/>
        </a:spcAft>
        <a:defRPr sz="2600" b="1">
          <a:solidFill>
            <a:srgbClr val="014C6D"/>
          </a:solidFill>
          <a:latin typeface="Trebuchet MS" pitchFamily="34" charset="0"/>
        </a:defRPr>
      </a:lvl8pPr>
      <a:lvl9pPr marL="1828800" algn="ctr" rtl="0" fontAlgn="base">
        <a:spcBef>
          <a:spcPct val="0"/>
        </a:spcBef>
        <a:spcAft>
          <a:spcPct val="0"/>
        </a:spcAft>
        <a:defRPr sz="2600" b="1">
          <a:solidFill>
            <a:srgbClr val="014C6D"/>
          </a:solidFill>
          <a:latin typeface="Trebuchet MS" pitchFamily="34" charset="0"/>
        </a:defRPr>
      </a:lvl9pPr>
    </p:titleStyle>
    <p:bodyStyle>
      <a:lvl1pPr algn="l" rtl="0" eaLnBrk="0" fontAlgn="base" hangingPunct="0">
        <a:lnSpc>
          <a:spcPct val="150000"/>
        </a:lnSpc>
        <a:spcBef>
          <a:spcPts val="1800"/>
        </a:spcBef>
        <a:spcAft>
          <a:spcPct val="0"/>
        </a:spcAft>
        <a:buClr>
          <a:srgbClr val="404040"/>
        </a:buClr>
        <a:defRPr>
          <a:solidFill>
            <a:srgbClr val="595959"/>
          </a:solidFill>
          <a:latin typeface="Arial"/>
          <a:ea typeface="MS PGothic" pitchFamily="34" charset="-128"/>
          <a:cs typeface="Arial"/>
        </a:defRPr>
      </a:lvl1pPr>
      <a:lvl2pPr marL="285750" indent="-285750" algn="l" rtl="0" eaLnBrk="0" fontAlgn="base" hangingPunct="0">
        <a:lnSpc>
          <a:spcPct val="110000"/>
        </a:lnSpc>
        <a:spcBef>
          <a:spcPct val="0"/>
        </a:spcBef>
        <a:spcAft>
          <a:spcPct val="0"/>
        </a:spcAft>
        <a:buClr>
          <a:srgbClr val="595959"/>
        </a:buClr>
        <a:buFont typeface="Arial" pitchFamily="34" charset="0"/>
        <a:buChar char="•"/>
        <a:defRPr>
          <a:solidFill>
            <a:srgbClr val="595959"/>
          </a:solidFill>
          <a:latin typeface="Arial"/>
          <a:ea typeface="MS PGothic" pitchFamily="34" charset="-128"/>
          <a:cs typeface="Arial"/>
        </a:defRPr>
      </a:lvl2pPr>
      <a:lvl3pPr marL="285750" indent="-285750" algn="l" rtl="0" eaLnBrk="0" fontAlgn="base" hangingPunct="0">
        <a:lnSpc>
          <a:spcPct val="110000"/>
        </a:lnSpc>
        <a:spcBef>
          <a:spcPct val="0"/>
        </a:spcBef>
        <a:spcAft>
          <a:spcPct val="0"/>
        </a:spcAft>
        <a:buClr>
          <a:schemeClr val="tx1"/>
        </a:buClr>
        <a:buFont typeface="Arial" pitchFamily="34" charset="0"/>
        <a:buChar char="•"/>
        <a:defRPr>
          <a:solidFill>
            <a:schemeClr val="tx2"/>
          </a:solidFill>
          <a:latin typeface="Arial"/>
          <a:ea typeface="MS PGothic" pitchFamily="34" charset="-128"/>
          <a:cs typeface="Arial"/>
        </a:defRPr>
      </a:lvl3pPr>
      <a:lvl4pPr marL="831850" indent="-285750" algn="l" rtl="0" eaLnBrk="0" fontAlgn="base" hangingPunct="0">
        <a:lnSpc>
          <a:spcPct val="110000"/>
        </a:lnSpc>
        <a:spcBef>
          <a:spcPct val="0"/>
        </a:spcBef>
        <a:spcAft>
          <a:spcPct val="0"/>
        </a:spcAft>
        <a:buClr>
          <a:srgbClr val="595959"/>
        </a:buClr>
        <a:buFont typeface="Arial" pitchFamily="34" charset="0"/>
        <a:buChar char="•"/>
        <a:defRPr>
          <a:solidFill>
            <a:srgbClr val="595959"/>
          </a:solidFill>
          <a:latin typeface="Arial"/>
          <a:ea typeface="MS PGothic" pitchFamily="34" charset="-128"/>
          <a:cs typeface="Arial"/>
        </a:defRPr>
      </a:lvl4pPr>
      <a:lvl5pPr marL="1196975" indent="-285750" algn="l" rtl="0" eaLnBrk="0" fontAlgn="base" hangingPunct="0">
        <a:lnSpc>
          <a:spcPct val="110000"/>
        </a:lnSpc>
        <a:spcBef>
          <a:spcPct val="0"/>
        </a:spcBef>
        <a:spcAft>
          <a:spcPct val="0"/>
        </a:spcAft>
        <a:buClr>
          <a:srgbClr val="595959"/>
        </a:buClr>
        <a:buFont typeface="Arial" pitchFamily="34" charset="0"/>
        <a:buChar char="•"/>
        <a:defRPr>
          <a:solidFill>
            <a:srgbClr val="595959"/>
          </a:solidFill>
          <a:latin typeface="Arial"/>
          <a:ea typeface="MS PGothic" pitchFamily="34" charset="-128"/>
          <a:cs typeface="Arial"/>
        </a:defRPr>
      </a:lvl5pPr>
      <a:lvl6pPr marL="502920" indent="-228600" algn="l" rtl="0" fontAlgn="base">
        <a:spcBef>
          <a:spcPct val="20000"/>
        </a:spcBef>
        <a:spcAft>
          <a:spcPct val="0"/>
        </a:spcAft>
        <a:buClr>
          <a:schemeClr val="tx2">
            <a:lumMod val="65000"/>
            <a:lumOff val="35000"/>
          </a:schemeClr>
        </a:buClr>
        <a:buFont typeface="Arial"/>
        <a:buChar char="•"/>
        <a:defRPr sz="1800">
          <a:solidFill>
            <a:schemeClr val="tx2">
              <a:lumMod val="65000"/>
              <a:lumOff val="35000"/>
            </a:schemeClr>
          </a:solidFill>
          <a:latin typeface="+mn-lt"/>
        </a:defRPr>
      </a:lvl6pPr>
      <a:lvl7pPr marL="2971800" indent="-228600" algn="l" rtl="0" fontAlgn="base">
        <a:spcBef>
          <a:spcPct val="20000"/>
        </a:spcBef>
        <a:spcAft>
          <a:spcPct val="0"/>
        </a:spcAft>
        <a:buClr>
          <a:srgbClr val="00783C"/>
        </a:buClr>
        <a:buChar char="»"/>
        <a:defRPr sz="1600">
          <a:solidFill>
            <a:schemeClr val="tx1"/>
          </a:solidFill>
          <a:latin typeface="+mn-lt"/>
        </a:defRPr>
      </a:lvl7pPr>
      <a:lvl8pPr marL="3429000" indent="-228600" algn="l" rtl="0" fontAlgn="base">
        <a:spcBef>
          <a:spcPct val="20000"/>
        </a:spcBef>
        <a:spcAft>
          <a:spcPct val="0"/>
        </a:spcAft>
        <a:buClr>
          <a:srgbClr val="00783C"/>
        </a:buClr>
        <a:buChar char="»"/>
        <a:defRPr sz="1600">
          <a:solidFill>
            <a:schemeClr val="tx1"/>
          </a:solidFill>
          <a:latin typeface="+mn-lt"/>
        </a:defRPr>
      </a:lvl8pPr>
      <a:lvl9pPr marL="3886200" indent="-228600" algn="l" rtl="0" fontAlgn="base">
        <a:spcBef>
          <a:spcPct val="20000"/>
        </a:spcBef>
        <a:spcAft>
          <a:spcPct val="0"/>
        </a:spcAft>
        <a:buClr>
          <a:srgbClr val="00783C"/>
        </a:buClr>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3905426-AFD8-4301-91F3-81CB5A036484}" type="datetimeFigureOut">
              <a:rPr lang="en-US" smtClean="0">
                <a:solidFill>
                  <a:prstClr val="black">
                    <a:tint val="75000"/>
                  </a:prstClr>
                </a:solidFill>
              </a:rPr>
              <a:pPr/>
              <a:t>11/5/2015</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0A31C73-E076-4BCD-88DA-E1BDD0862266}"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51860688"/>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6.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notesSlide" Target="../notesSlides/notesSlide2.xml"/><Relationship Id="rId7" Type="http://schemas.openxmlformats.org/officeDocument/2006/relationships/diagramColors" Target="../diagrams/colors1.xml"/><Relationship Id="rId2" Type="http://schemas.openxmlformats.org/officeDocument/2006/relationships/slideLayout" Target="../slideLayouts/slideLayout2.xml"/><Relationship Id="rId1" Type="http://schemas.openxmlformats.org/officeDocument/2006/relationships/themeOverride" Target="../theme/themeOverride6.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0.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diagramColors" Target="../diagrams/colors9.xml"/><Relationship Id="rId5" Type="http://schemas.openxmlformats.org/officeDocument/2006/relationships/diagramQuickStyle" Target="../diagrams/quickStyle9.xml"/><Relationship Id="rId10" Type="http://schemas.openxmlformats.org/officeDocument/2006/relationships/image" Target="../media/image21.jpeg"/><Relationship Id="rId4" Type="http://schemas.openxmlformats.org/officeDocument/2006/relationships/diagramLayout" Target="../diagrams/layout9.xml"/><Relationship Id="rId9" Type="http://schemas.openxmlformats.org/officeDocument/2006/relationships/image" Target="../media/image20.jpe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diagramData" Target="../diagrams/data2.xml"/><Relationship Id="rId3" Type="http://schemas.openxmlformats.org/officeDocument/2006/relationships/image" Target="../media/image5.png"/><Relationship Id="rId7" Type="http://schemas.openxmlformats.org/officeDocument/2006/relationships/image" Target="../media/image9.wmf"/><Relationship Id="rId12" Type="http://schemas.microsoft.com/office/2007/relationships/diagramDrawing" Target="../diagrams/drawing2.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8.jpeg"/><Relationship Id="rId11" Type="http://schemas.openxmlformats.org/officeDocument/2006/relationships/diagramColors" Target="../diagrams/colors2.xml"/><Relationship Id="rId5" Type="http://schemas.openxmlformats.org/officeDocument/2006/relationships/image" Target="../media/image7.jpeg"/><Relationship Id="rId10" Type="http://schemas.openxmlformats.org/officeDocument/2006/relationships/diagramQuickStyle" Target="../diagrams/quickStyle2.xml"/><Relationship Id="rId4" Type="http://schemas.openxmlformats.org/officeDocument/2006/relationships/image" Target="../media/image6.png"/><Relationship Id="rId9" Type="http://schemas.openxmlformats.org/officeDocument/2006/relationships/diagramLayout" Target="../diagrams/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191000" y="6324600"/>
            <a:ext cx="5029200" cy="369332"/>
          </a:xfrm>
          <a:prstGeom prst="rect">
            <a:avLst/>
          </a:prstGeom>
          <a:noFill/>
        </p:spPr>
        <p:txBody>
          <a:bodyPr wrap="square" rtlCol="0">
            <a:spAutoFit/>
          </a:bodyPr>
          <a:lstStyle/>
          <a:p>
            <a:pPr defTabSz="457200" fontAlgn="base">
              <a:spcBef>
                <a:spcPct val="0"/>
              </a:spcBef>
              <a:spcAft>
                <a:spcPct val="0"/>
              </a:spcAft>
            </a:pPr>
            <a:r>
              <a:rPr lang="en-US" dirty="0" smtClean="0">
                <a:ea typeface="ＭＳ Ｐゴシック" charset="0"/>
              </a:rPr>
              <a:t>VICH 5 Conference, October 28, Tokyo, Japan</a:t>
            </a:r>
            <a:endParaRPr lang="en-US" dirty="0">
              <a:ea typeface="ＭＳ Ｐゴシック" charset="0"/>
            </a:endParaRPr>
          </a:p>
        </p:txBody>
      </p:sp>
      <p:sp>
        <p:nvSpPr>
          <p:cNvPr id="7" name="TextBox 6"/>
          <p:cNvSpPr txBox="1"/>
          <p:nvPr/>
        </p:nvSpPr>
        <p:spPr>
          <a:xfrm>
            <a:off x="533400" y="1828800"/>
            <a:ext cx="8305800" cy="1569660"/>
          </a:xfrm>
          <a:prstGeom prst="rect">
            <a:avLst/>
          </a:prstGeom>
          <a:noFill/>
        </p:spPr>
        <p:txBody>
          <a:bodyPr wrap="square" rtlCol="0">
            <a:spAutoFit/>
          </a:bodyPr>
          <a:lstStyle/>
          <a:p>
            <a:r>
              <a:rPr lang="en-US" sz="3200" b="1" dirty="0" smtClean="0">
                <a:solidFill>
                  <a:schemeClr val="bg1"/>
                </a:solidFill>
              </a:rPr>
              <a:t>Enabling The Business of Agriculture –  Livestock Indicator</a:t>
            </a:r>
          </a:p>
          <a:p>
            <a:endParaRPr lang="en-US" sz="1600" b="1" dirty="0" smtClean="0">
              <a:solidFill>
                <a:schemeClr val="bg1"/>
              </a:solidFill>
            </a:endParaRPr>
          </a:p>
          <a:p>
            <a:r>
              <a:rPr lang="en-US" sz="1600" b="1" dirty="0" smtClean="0">
                <a:solidFill>
                  <a:schemeClr val="bg1"/>
                </a:solidFill>
              </a:rPr>
              <a:t>Presenter: Edna Massay Kallon (ekallon@worldbank.org)</a:t>
            </a:r>
            <a:endParaRPr lang="en-US" sz="1600" b="1" dirty="0">
              <a:solidFill>
                <a:schemeClr val="bg1"/>
              </a:solidFill>
            </a:endParaRPr>
          </a:p>
        </p:txBody>
      </p:sp>
    </p:spTree>
    <p:extLst>
      <p:ext uri="{BB962C8B-B14F-4D97-AF65-F5344CB8AC3E}">
        <p14:creationId xmlns:p14="http://schemas.microsoft.com/office/powerpoint/2010/main" val="317552040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idx="4294967295"/>
          </p:nvPr>
        </p:nvSpPr>
        <p:spPr>
          <a:xfrm>
            <a:off x="338919" y="406013"/>
            <a:ext cx="7772400" cy="492125"/>
          </a:xfrm>
        </p:spPr>
        <p:txBody>
          <a:bodyPr>
            <a:noAutofit/>
          </a:bodyPr>
          <a:lstStyle/>
          <a:p>
            <a:r>
              <a:rPr lang="en-US" sz="2800" kern="1200" dirty="0" smtClean="0">
                <a:solidFill>
                  <a:schemeClr val="tx2"/>
                </a:solidFill>
              </a:rPr>
              <a:t>EBA LIVESTOCK  INDICATOR TOPIC AREAS</a:t>
            </a:r>
            <a:endParaRPr lang="en-US" sz="2800" kern="1200" dirty="0">
              <a:solidFill>
                <a:schemeClr val="tx2"/>
              </a:solidFill>
            </a:endParaRPr>
          </a:p>
        </p:txBody>
      </p:sp>
      <p:graphicFrame>
        <p:nvGraphicFramePr>
          <p:cNvPr id="5" name="Diagram 4"/>
          <p:cNvGraphicFramePr/>
          <p:nvPr>
            <p:extLst>
              <p:ext uri="{D42A27DB-BD31-4B8C-83A1-F6EECF244321}">
                <p14:modId xmlns:p14="http://schemas.microsoft.com/office/powerpoint/2010/main" val="4133820247"/>
              </p:ext>
            </p:extLst>
          </p:nvPr>
        </p:nvGraphicFramePr>
        <p:xfrm>
          <a:off x="4249271" y="2133600"/>
          <a:ext cx="3869077" cy="37651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 name="Left Brace 11"/>
          <p:cNvSpPr/>
          <p:nvPr/>
        </p:nvSpPr>
        <p:spPr bwMode="auto">
          <a:xfrm>
            <a:off x="3200400" y="2005817"/>
            <a:ext cx="155448" cy="914400"/>
          </a:xfrm>
          <a:prstGeom prst="leftBrace">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115888" marR="0" indent="-115888" algn="l" defTabSz="914400" rtl="0" eaLnBrk="1" fontAlgn="base" latinLnBrk="0" hangingPunct="1">
              <a:lnSpc>
                <a:spcPct val="100000"/>
              </a:lnSpc>
              <a:spcBef>
                <a:spcPct val="50000"/>
              </a:spcBef>
              <a:spcAft>
                <a:spcPct val="0"/>
              </a:spcAft>
              <a:buClrTx/>
              <a:buSzTx/>
              <a:buFontTx/>
              <a:buChar char="•"/>
              <a:tabLst/>
            </a:pPr>
            <a:endParaRPr kumimoji="0" lang="en-US" sz="1300" b="0" i="0" u="none" strike="noStrike" cap="none" normalizeH="0" baseline="0" smtClean="0">
              <a:ln>
                <a:noFill/>
              </a:ln>
              <a:solidFill>
                <a:schemeClr val="tx1"/>
              </a:solidFill>
              <a:effectLst/>
              <a:latin typeface="Trebuchet MS" pitchFamily="34" charset="0"/>
              <a:cs typeface="Times New Roman" pitchFamily="18" charset="0"/>
            </a:endParaRPr>
          </a:p>
        </p:txBody>
      </p:sp>
      <p:sp>
        <p:nvSpPr>
          <p:cNvPr id="3" name="TextBox 2"/>
          <p:cNvSpPr txBox="1"/>
          <p:nvPr/>
        </p:nvSpPr>
        <p:spPr>
          <a:xfrm>
            <a:off x="152400" y="2005817"/>
            <a:ext cx="3810000" cy="4278094"/>
          </a:xfrm>
          <a:prstGeom prst="rect">
            <a:avLst/>
          </a:prstGeom>
          <a:noFill/>
        </p:spPr>
        <p:txBody>
          <a:bodyPr wrap="square" rtlCol="0">
            <a:spAutoFit/>
          </a:bodyPr>
          <a:lstStyle/>
          <a:p>
            <a:pPr marL="285750" indent="-285750">
              <a:buFont typeface="Wingdings" panose="05000000000000000000" pitchFamily="2" charset="2"/>
              <a:buChar char="v"/>
            </a:pPr>
            <a:r>
              <a:rPr lang="en-US" sz="1600" dirty="0" smtClean="0"/>
              <a:t>Indicators </a:t>
            </a:r>
            <a:r>
              <a:rPr lang="en-US" sz="1600" dirty="0"/>
              <a:t>are developed around factors impacting doing business in the livestock sub-sector and the safety and quality of production inputs. </a:t>
            </a:r>
            <a:endParaRPr lang="en-US" sz="1600" dirty="0" smtClean="0"/>
          </a:p>
          <a:p>
            <a:pPr marL="285750" indent="-285750">
              <a:buFont typeface="Wingdings" panose="05000000000000000000" pitchFamily="2" charset="2"/>
              <a:buChar char="v"/>
            </a:pPr>
            <a:endParaRPr lang="en-US" sz="1600" dirty="0" smtClean="0"/>
          </a:p>
          <a:p>
            <a:pPr marL="285750" indent="-285750">
              <a:buFont typeface="Wingdings" panose="05000000000000000000" pitchFamily="2" charset="2"/>
              <a:buChar char="v"/>
            </a:pPr>
            <a:endParaRPr lang="en-US" sz="1600" dirty="0" smtClean="0"/>
          </a:p>
          <a:p>
            <a:pPr marL="285750" indent="-285750">
              <a:buFont typeface="Wingdings" panose="05000000000000000000" pitchFamily="2" charset="2"/>
              <a:buChar char="v"/>
            </a:pPr>
            <a:r>
              <a:rPr lang="en-US" sz="1600" dirty="0" smtClean="0"/>
              <a:t>Selected </a:t>
            </a:r>
            <a:r>
              <a:rPr lang="en-US" sz="1600" dirty="0"/>
              <a:t>data points are included to assess the existence and quality of specific infrastructure and systems such as gene banks, testing laboratories and databases. </a:t>
            </a:r>
            <a:endParaRPr lang="en-US" sz="1600" dirty="0" smtClean="0"/>
          </a:p>
          <a:p>
            <a:pPr marL="285750" indent="-285750">
              <a:buFont typeface="Wingdings" panose="05000000000000000000" pitchFamily="2" charset="2"/>
              <a:buChar char="v"/>
            </a:pPr>
            <a:endParaRPr lang="en-US" sz="1600" dirty="0" smtClean="0"/>
          </a:p>
          <a:p>
            <a:pPr marL="285750" indent="-285750">
              <a:buFont typeface="Wingdings" panose="05000000000000000000" pitchFamily="2" charset="2"/>
              <a:buChar char="v"/>
            </a:pPr>
            <a:endParaRPr lang="en-US" sz="1600" dirty="0" smtClean="0"/>
          </a:p>
          <a:p>
            <a:pPr marL="285750" indent="-285750">
              <a:buFont typeface="Wingdings" panose="05000000000000000000" pitchFamily="2" charset="2"/>
              <a:buChar char="v"/>
            </a:pPr>
            <a:r>
              <a:rPr lang="en-US" sz="1600" dirty="0" smtClean="0"/>
              <a:t>Indicators </a:t>
            </a:r>
            <a:r>
              <a:rPr lang="en-US" sz="1600" dirty="0"/>
              <a:t>do not address specific </a:t>
            </a:r>
            <a:r>
              <a:rPr lang="en-US" sz="1600" dirty="0" smtClean="0"/>
              <a:t>livestock value </a:t>
            </a:r>
            <a:r>
              <a:rPr lang="en-US" sz="1600" dirty="0"/>
              <a:t>chains </a:t>
            </a:r>
            <a:r>
              <a:rPr lang="en-US" sz="1600" dirty="0" smtClean="0"/>
              <a:t>nor </a:t>
            </a:r>
            <a:r>
              <a:rPr lang="en-US" sz="1600" dirty="0"/>
              <a:t>specific livestock </a:t>
            </a:r>
            <a:r>
              <a:rPr lang="en-US" sz="1600" dirty="0" smtClean="0"/>
              <a:t>species.</a:t>
            </a:r>
            <a:endParaRPr lang="en-US" sz="1600" dirty="0"/>
          </a:p>
        </p:txBody>
      </p:sp>
    </p:spTree>
    <p:extLst>
      <p:ext uri="{BB962C8B-B14F-4D97-AF65-F5344CB8AC3E}">
        <p14:creationId xmlns:p14="http://schemas.microsoft.com/office/powerpoint/2010/main" val="217574838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2400" y="457200"/>
            <a:ext cx="8753475" cy="701675"/>
          </a:xfrm>
        </p:spPr>
        <p:txBody>
          <a:bodyPr>
            <a:normAutofit/>
          </a:bodyPr>
          <a:lstStyle/>
          <a:p>
            <a:r>
              <a:rPr lang="en-US" sz="2800" dirty="0" smtClean="0">
                <a:solidFill>
                  <a:schemeClr val="tx2">
                    <a:lumMod val="95000"/>
                    <a:lumOff val="5000"/>
                  </a:schemeClr>
                </a:solidFill>
              </a:rPr>
              <a:t>DESIGN AND IMPLEMENTATION</a:t>
            </a:r>
            <a:endParaRPr lang="en-US" sz="2800" dirty="0">
              <a:solidFill>
                <a:schemeClr val="tx2">
                  <a:lumMod val="95000"/>
                  <a:lumOff val="5000"/>
                </a:schemeClr>
              </a:solidFill>
            </a:endParaRPr>
          </a:p>
        </p:txBody>
      </p:sp>
      <p:graphicFrame>
        <p:nvGraphicFramePr>
          <p:cNvPr id="3" name="Diagram 2"/>
          <p:cNvGraphicFramePr/>
          <p:nvPr>
            <p:extLst>
              <p:ext uri="{D42A27DB-BD31-4B8C-83A1-F6EECF244321}">
                <p14:modId xmlns:p14="http://schemas.microsoft.com/office/powerpoint/2010/main" val="1889638677"/>
              </p:ext>
            </p:extLst>
          </p:nvPr>
        </p:nvGraphicFramePr>
        <p:xfrm>
          <a:off x="533400" y="1600200"/>
          <a:ext cx="7924800" cy="4572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Left Arrow 3"/>
          <p:cNvSpPr/>
          <p:nvPr/>
        </p:nvSpPr>
        <p:spPr bwMode="auto">
          <a:xfrm>
            <a:off x="5334000" y="3810000"/>
            <a:ext cx="1219200" cy="152400"/>
          </a:xfrm>
          <a:prstGeom prst="leftArrow">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115888" marR="0" indent="-115888" algn="l" defTabSz="914400" rtl="0" eaLnBrk="1" fontAlgn="base" latinLnBrk="0" hangingPunct="1">
              <a:lnSpc>
                <a:spcPct val="100000"/>
              </a:lnSpc>
              <a:spcBef>
                <a:spcPct val="50000"/>
              </a:spcBef>
              <a:spcAft>
                <a:spcPct val="0"/>
              </a:spcAft>
              <a:buClrTx/>
              <a:buSzTx/>
              <a:buFontTx/>
              <a:buChar char="•"/>
              <a:tabLst/>
            </a:pPr>
            <a:endParaRPr kumimoji="0" lang="en-US" sz="1300" b="0" i="0" u="none" strike="noStrike" cap="none" normalizeH="0" baseline="0" smtClean="0">
              <a:ln>
                <a:noFill/>
              </a:ln>
              <a:solidFill>
                <a:schemeClr val="tx1"/>
              </a:solidFill>
              <a:effectLst/>
              <a:latin typeface="Trebuchet MS" pitchFamily="34" charset="0"/>
              <a:cs typeface="Times New Roman" pitchFamily="18" charset="0"/>
            </a:endParaRPr>
          </a:p>
        </p:txBody>
      </p:sp>
      <p:sp>
        <p:nvSpPr>
          <p:cNvPr id="6" name="Left Arrow 5"/>
          <p:cNvSpPr/>
          <p:nvPr/>
        </p:nvSpPr>
        <p:spPr bwMode="auto">
          <a:xfrm>
            <a:off x="6553200" y="4343400"/>
            <a:ext cx="978408" cy="484632"/>
          </a:xfrm>
          <a:prstGeom prst="leftArrow">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115888" marR="0" indent="-115888" algn="l" defTabSz="914400" rtl="0" eaLnBrk="1" fontAlgn="base" latinLnBrk="0" hangingPunct="1">
              <a:lnSpc>
                <a:spcPct val="100000"/>
              </a:lnSpc>
              <a:spcBef>
                <a:spcPct val="50000"/>
              </a:spcBef>
              <a:spcAft>
                <a:spcPct val="0"/>
              </a:spcAft>
              <a:buClrTx/>
              <a:buSzTx/>
              <a:buFontTx/>
              <a:buChar char="•"/>
              <a:tabLst/>
            </a:pPr>
            <a:endParaRPr kumimoji="0" lang="en-US" sz="1300" b="0" i="0" u="none" strike="noStrike" cap="none" normalizeH="0" baseline="0" smtClean="0">
              <a:ln>
                <a:noFill/>
              </a:ln>
              <a:solidFill>
                <a:schemeClr val="tx1"/>
              </a:solidFill>
              <a:effectLst/>
              <a:latin typeface="Trebuchet MS" pitchFamily="34" charset="0"/>
              <a:cs typeface="Times New Roman" pitchFamily="18" charset="0"/>
            </a:endParaRPr>
          </a:p>
        </p:txBody>
      </p:sp>
      <p:sp>
        <p:nvSpPr>
          <p:cNvPr id="8" name="Left Arrow 7"/>
          <p:cNvSpPr/>
          <p:nvPr/>
        </p:nvSpPr>
        <p:spPr bwMode="auto">
          <a:xfrm>
            <a:off x="5257800" y="3765176"/>
            <a:ext cx="3276600" cy="502024"/>
          </a:xfrm>
          <a:prstGeom prst="leftArrow">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R="0" algn="l" defTabSz="914400" rtl="0" eaLnBrk="1" fontAlgn="base" latinLnBrk="0" hangingPunct="1">
              <a:lnSpc>
                <a:spcPct val="100000"/>
              </a:lnSpc>
              <a:spcBef>
                <a:spcPct val="50000"/>
              </a:spcBef>
              <a:spcAft>
                <a:spcPct val="0"/>
              </a:spcAft>
              <a:buClrTx/>
              <a:buSzTx/>
              <a:tabLst/>
            </a:pPr>
            <a:r>
              <a:rPr lang="en-US" sz="1300" dirty="0" smtClean="0">
                <a:solidFill>
                  <a:schemeClr val="bg1"/>
                </a:solidFill>
                <a:latin typeface="Trebuchet MS" pitchFamily="34" charset="0"/>
                <a:cs typeface="Times New Roman" pitchFamily="18" charset="0"/>
              </a:rPr>
              <a:t>                 Private sector</a:t>
            </a:r>
            <a:endParaRPr kumimoji="0" lang="en-US" sz="1300" b="0" i="0" u="none" strike="noStrike" cap="none" normalizeH="0" baseline="0" dirty="0" smtClean="0">
              <a:ln>
                <a:noFill/>
              </a:ln>
              <a:solidFill>
                <a:schemeClr val="bg1"/>
              </a:solidFill>
              <a:effectLst/>
              <a:latin typeface="Trebuchet MS" pitchFamily="34" charset="0"/>
              <a:cs typeface="Times New Roman" pitchFamily="18" charset="0"/>
            </a:endParaRPr>
          </a:p>
        </p:txBody>
      </p:sp>
      <p:sp>
        <p:nvSpPr>
          <p:cNvPr id="9" name="Right Arrow 8"/>
          <p:cNvSpPr/>
          <p:nvPr/>
        </p:nvSpPr>
        <p:spPr bwMode="auto">
          <a:xfrm rot="1359188">
            <a:off x="655662" y="2782508"/>
            <a:ext cx="2687710" cy="512133"/>
          </a:xfrm>
          <a:prstGeom prst="rightArrow">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R="0" algn="l" defTabSz="914400" rtl="0" eaLnBrk="1" fontAlgn="base" latinLnBrk="0" hangingPunct="1">
              <a:lnSpc>
                <a:spcPct val="100000"/>
              </a:lnSpc>
              <a:spcBef>
                <a:spcPct val="50000"/>
              </a:spcBef>
              <a:spcAft>
                <a:spcPct val="0"/>
              </a:spcAft>
              <a:buClrTx/>
              <a:buSzTx/>
              <a:tabLst/>
            </a:pPr>
            <a:r>
              <a:rPr kumimoji="0" lang="en-US" sz="1300" b="0" i="0" u="none" strike="noStrike" cap="none" normalizeH="0" baseline="0" dirty="0" smtClean="0">
                <a:ln>
                  <a:noFill/>
                </a:ln>
                <a:solidFill>
                  <a:schemeClr val="bg1"/>
                </a:solidFill>
                <a:effectLst/>
                <a:latin typeface="Trebuchet MS" pitchFamily="34" charset="0"/>
                <a:cs typeface="Times New Roman" pitchFamily="18" charset="0"/>
              </a:rPr>
              <a:t>Academia/Research institutions</a:t>
            </a:r>
          </a:p>
        </p:txBody>
      </p:sp>
      <p:sp>
        <p:nvSpPr>
          <p:cNvPr id="10" name="Right Arrow 9"/>
          <p:cNvSpPr/>
          <p:nvPr/>
        </p:nvSpPr>
        <p:spPr bwMode="auto">
          <a:xfrm rot="20343717">
            <a:off x="840155" y="4780723"/>
            <a:ext cx="2549563" cy="552165"/>
          </a:xfrm>
          <a:prstGeom prst="rightArrow">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R="0" algn="l" defTabSz="914400" rtl="0" eaLnBrk="1" fontAlgn="base" latinLnBrk="0" hangingPunct="1">
              <a:lnSpc>
                <a:spcPct val="100000"/>
              </a:lnSpc>
              <a:spcBef>
                <a:spcPct val="50000"/>
              </a:spcBef>
              <a:spcAft>
                <a:spcPct val="0"/>
              </a:spcAft>
              <a:buClrTx/>
              <a:buSzTx/>
              <a:tabLst/>
            </a:pPr>
            <a:r>
              <a:rPr kumimoji="0" lang="en-US" sz="1300" b="0" i="0" u="none" strike="noStrike" cap="none" normalizeH="0" baseline="0" dirty="0" smtClean="0">
                <a:ln>
                  <a:noFill/>
                </a:ln>
                <a:solidFill>
                  <a:schemeClr val="bg1"/>
                </a:solidFill>
                <a:effectLst/>
                <a:latin typeface="Trebuchet MS" pitchFamily="34" charset="0"/>
                <a:cs typeface="Times New Roman" pitchFamily="18" charset="0"/>
              </a:rPr>
              <a:t>         Public sector</a:t>
            </a:r>
          </a:p>
        </p:txBody>
      </p:sp>
      <p:sp>
        <p:nvSpPr>
          <p:cNvPr id="5" name="TextBox 4"/>
          <p:cNvSpPr txBox="1"/>
          <p:nvPr/>
        </p:nvSpPr>
        <p:spPr>
          <a:xfrm>
            <a:off x="5562600" y="4204899"/>
            <a:ext cx="3124200" cy="646331"/>
          </a:xfrm>
          <a:prstGeom prst="rect">
            <a:avLst/>
          </a:prstGeom>
          <a:noFill/>
        </p:spPr>
        <p:txBody>
          <a:bodyPr wrap="square" rtlCol="0">
            <a:spAutoFit/>
          </a:bodyPr>
          <a:lstStyle/>
          <a:p>
            <a:r>
              <a:rPr lang="en-US" sz="1200" dirty="0" smtClean="0">
                <a:solidFill>
                  <a:srgbClr val="FF0000"/>
                </a:solidFill>
              </a:rPr>
              <a:t>The voice of the industry is incorporated along with the voices of other private sector actors</a:t>
            </a:r>
            <a:endParaRPr lang="en-US" sz="1200" dirty="0"/>
          </a:p>
        </p:txBody>
      </p:sp>
    </p:spTree>
    <p:extLst>
      <p:ext uri="{BB962C8B-B14F-4D97-AF65-F5344CB8AC3E}">
        <p14:creationId xmlns:p14="http://schemas.microsoft.com/office/powerpoint/2010/main" val="165934824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Freeform 5"/>
          <p:cNvSpPr>
            <a:spLocks noEditPoints="1"/>
          </p:cNvSpPr>
          <p:nvPr/>
        </p:nvSpPr>
        <p:spPr bwMode="auto">
          <a:xfrm>
            <a:off x="6883400" y="3440113"/>
            <a:ext cx="457200" cy="171450"/>
          </a:xfrm>
          <a:custGeom>
            <a:avLst/>
            <a:gdLst/>
            <a:ahLst/>
            <a:cxnLst>
              <a:cxn ang="0">
                <a:pos x="68" y="76"/>
              </a:cxn>
              <a:cxn ang="0">
                <a:pos x="148" y="86"/>
              </a:cxn>
              <a:cxn ang="0">
                <a:pos x="260" y="10"/>
              </a:cxn>
              <a:cxn ang="0">
                <a:pos x="174" y="80"/>
              </a:cxn>
              <a:cxn ang="0">
                <a:pos x="174" y="82"/>
              </a:cxn>
              <a:cxn ang="0">
                <a:pos x="266" y="52"/>
              </a:cxn>
              <a:cxn ang="0">
                <a:pos x="262" y="50"/>
              </a:cxn>
              <a:cxn ang="0">
                <a:pos x="250" y="50"/>
              </a:cxn>
              <a:cxn ang="0">
                <a:pos x="240" y="48"/>
              </a:cxn>
              <a:cxn ang="0">
                <a:pos x="236" y="64"/>
              </a:cxn>
              <a:cxn ang="0">
                <a:pos x="232" y="72"/>
              </a:cxn>
              <a:cxn ang="0">
                <a:pos x="230" y="80"/>
              </a:cxn>
              <a:cxn ang="0">
                <a:pos x="226" y="88"/>
              </a:cxn>
              <a:cxn ang="0">
                <a:pos x="220" y="96"/>
              </a:cxn>
              <a:cxn ang="0">
                <a:pos x="210" y="98"/>
              </a:cxn>
              <a:cxn ang="0">
                <a:pos x="190" y="96"/>
              </a:cxn>
              <a:cxn ang="0">
                <a:pos x="182" y="104"/>
              </a:cxn>
              <a:cxn ang="0">
                <a:pos x="174" y="104"/>
              </a:cxn>
              <a:cxn ang="0">
                <a:pos x="162" y="108"/>
              </a:cxn>
              <a:cxn ang="0">
                <a:pos x="150" y="96"/>
              </a:cxn>
              <a:cxn ang="0">
                <a:pos x="150" y="90"/>
              </a:cxn>
              <a:cxn ang="0">
                <a:pos x="166" y="96"/>
              </a:cxn>
              <a:cxn ang="0">
                <a:pos x="166" y="96"/>
              </a:cxn>
              <a:cxn ang="0">
                <a:pos x="172" y="98"/>
              </a:cxn>
              <a:cxn ang="0">
                <a:pos x="174" y="86"/>
              </a:cxn>
              <a:cxn ang="0">
                <a:pos x="174" y="80"/>
              </a:cxn>
              <a:cxn ang="0">
                <a:pos x="192" y="70"/>
              </a:cxn>
              <a:cxn ang="0">
                <a:pos x="204" y="58"/>
              </a:cxn>
              <a:cxn ang="0">
                <a:pos x="212" y="44"/>
              </a:cxn>
              <a:cxn ang="0">
                <a:pos x="222" y="54"/>
              </a:cxn>
              <a:cxn ang="0">
                <a:pos x="224" y="42"/>
              </a:cxn>
              <a:cxn ang="0">
                <a:pos x="232" y="48"/>
              </a:cxn>
              <a:cxn ang="0">
                <a:pos x="230" y="40"/>
              </a:cxn>
              <a:cxn ang="0">
                <a:pos x="230" y="32"/>
              </a:cxn>
              <a:cxn ang="0">
                <a:pos x="240" y="24"/>
              </a:cxn>
              <a:cxn ang="0">
                <a:pos x="248" y="10"/>
              </a:cxn>
              <a:cxn ang="0">
                <a:pos x="250" y="10"/>
              </a:cxn>
              <a:cxn ang="0">
                <a:pos x="256" y="4"/>
              </a:cxn>
              <a:cxn ang="0">
                <a:pos x="264" y="18"/>
              </a:cxn>
              <a:cxn ang="0">
                <a:pos x="266" y="22"/>
              </a:cxn>
              <a:cxn ang="0">
                <a:pos x="270" y="26"/>
              </a:cxn>
              <a:cxn ang="0">
                <a:pos x="286" y="32"/>
              </a:cxn>
              <a:cxn ang="0">
                <a:pos x="286" y="36"/>
              </a:cxn>
              <a:cxn ang="0">
                <a:pos x="272" y="40"/>
              </a:cxn>
              <a:cxn ang="0">
                <a:pos x="276" y="48"/>
              </a:cxn>
              <a:cxn ang="0">
                <a:pos x="256" y="0"/>
              </a:cxn>
              <a:cxn ang="0">
                <a:pos x="256" y="0"/>
              </a:cxn>
              <a:cxn ang="0">
                <a:pos x="48" y="28"/>
              </a:cxn>
              <a:cxn ang="0">
                <a:pos x="58" y="48"/>
              </a:cxn>
              <a:cxn ang="0">
                <a:pos x="56" y="64"/>
              </a:cxn>
              <a:cxn ang="0">
                <a:pos x="60" y="76"/>
              </a:cxn>
              <a:cxn ang="0">
                <a:pos x="68" y="98"/>
              </a:cxn>
              <a:cxn ang="0">
                <a:pos x="58" y="98"/>
              </a:cxn>
              <a:cxn ang="0">
                <a:pos x="44" y="86"/>
              </a:cxn>
              <a:cxn ang="0">
                <a:pos x="28" y="74"/>
              </a:cxn>
              <a:cxn ang="0">
                <a:pos x="22" y="64"/>
              </a:cxn>
              <a:cxn ang="0">
                <a:pos x="18" y="56"/>
              </a:cxn>
              <a:cxn ang="0">
                <a:pos x="12" y="34"/>
              </a:cxn>
              <a:cxn ang="0">
                <a:pos x="6" y="16"/>
              </a:cxn>
              <a:cxn ang="0">
                <a:pos x="14" y="14"/>
              </a:cxn>
              <a:cxn ang="0">
                <a:pos x="22" y="28"/>
              </a:cxn>
              <a:cxn ang="0">
                <a:pos x="34" y="22"/>
              </a:cxn>
            </a:cxnLst>
            <a:rect l="0" t="0" r="r" b="b"/>
            <a:pathLst>
              <a:path w="288" h="108">
                <a:moveTo>
                  <a:pt x="2" y="14"/>
                </a:moveTo>
                <a:lnTo>
                  <a:pt x="2" y="14"/>
                </a:lnTo>
                <a:lnTo>
                  <a:pt x="4" y="16"/>
                </a:lnTo>
                <a:lnTo>
                  <a:pt x="4" y="16"/>
                </a:lnTo>
                <a:lnTo>
                  <a:pt x="2" y="16"/>
                </a:lnTo>
                <a:lnTo>
                  <a:pt x="0" y="18"/>
                </a:lnTo>
                <a:lnTo>
                  <a:pt x="0" y="16"/>
                </a:lnTo>
                <a:lnTo>
                  <a:pt x="0" y="16"/>
                </a:lnTo>
                <a:lnTo>
                  <a:pt x="0" y="16"/>
                </a:lnTo>
                <a:lnTo>
                  <a:pt x="0" y="14"/>
                </a:lnTo>
                <a:lnTo>
                  <a:pt x="0" y="14"/>
                </a:lnTo>
                <a:lnTo>
                  <a:pt x="0" y="14"/>
                </a:lnTo>
                <a:lnTo>
                  <a:pt x="0" y="14"/>
                </a:lnTo>
                <a:lnTo>
                  <a:pt x="0" y="14"/>
                </a:lnTo>
                <a:lnTo>
                  <a:pt x="0" y="14"/>
                </a:lnTo>
                <a:lnTo>
                  <a:pt x="0" y="14"/>
                </a:lnTo>
                <a:lnTo>
                  <a:pt x="2" y="14"/>
                </a:lnTo>
                <a:lnTo>
                  <a:pt x="2" y="14"/>
                </a:lnTo>
                <a:lnTo>
                  <a:pt x="2" y="14"/>
                </a:lnTo>
                <a:lnTo>
                  <a:pt x="2" y="14"/>
                </a:lnTo>
                <a:close/>
                <a:moveTo>
                  <a:pt x="68" y="76"/>
                </a:moveTo>
                <a:lnTo>
                  <a:pt x="68" y="76"/>
                </a:lnTo>
                <a:lnTo>
                  <a:pt x="68" y="76"/>
                </a:lnTo>
                <a:lnTo>
                  <a:pt x="68" y="76"/>
                </a:lnTo>
                <a:lnTo>
                  <a:pt x="68" y="76"/>
                </a:lnTo>
                <a:lnTo>
                  <a:pt x="68" y="76"/>
                </a:lnTo>
                <a:lnTo>
                  <a:pt x="68" y="76"/>
                </a:lnTo>
                <a:lnTo>
                  <a:pt x="68" y="74"/>
                </a:lnTo>
                <a:lnTo>
                  <a:pt x="68" y="74"/>
                </a:lnTo>
                <a:lnTo>
                  <a:pt x="68" y="74"/>
                </a:lnTo>
                <a:lnTo>
                  <a:pt x="68" y="74"/>
                </a:lnTo>
                <a:lnTo>
                  <a:pt x="68" y="74"/>
                </a:lnTo>
                <a:lnTo>
                  <a:pt x="68" y="74"/>
                </a:lnTo>
                <a:lnTo>
                  <a:pt x="68" y="74"/>
                </a:lnTo>
                <a:lnTo>
                  <a:pt x="68" y="76"/>
                </a:lnTo>
                <a:lnTo>
                  <a:pt x="68" y="76"/>
                </a:lnTo>
                <a:lnTo>
                  <a:pt x="68" y="76"/>
                </a:lnTo>
                <a:close/>
                <a:moveTo>
                  <a:pt x="148" y="88"/>
                </a:moveTo>
                <a:lnTo>
                  <a:pt x="148" y="88"/>
                </a:lnTo>
                <a:lnTo>
                  <a:pt x="148" y="86"/>
                </a:lnTo>
                <a:lnTo>
                  <a:pt x="148" y="86"/>
                </a:lnTo>
                <a:lnTo>
                  <a:pt x="148" y="86"/>
                </a:lnTo>
                <a:lnTo>
                  <a:pt x="148" y="88"/>
                </a:lnTo>
                <a:lnTo>
                  <a:pt x="148" y="88"/>
                </a:lnTo>
                <a:close/>
                <a:moveTo>
                  <a:pt x="278" y="44"/>
                </a:moveTo>
                <a:lnTo>
                  <a:pt x="278" y="44"/>
                </a:lnTo>
                <a:lnTo>
                  <a:pt x="278" y="44"/>
                </a:lnTo>
                <a:lnTo>
                  <a:pt x="274" y="44"/>
                </a:lnTo>
                <a:lnTo>
                  <a:pt x="276" y="44"/>
                </a:lnTo>
                <a:lnTo>
                  <a:pt x="276" y="44"/>
                </a:lnTo>
                <a:lnTo>
                  <a:pt x="278" y="44"/>
                </a:lnTo>
                <a:lnTo>
                  <a:pt x="278" y="44"/>
                </a:lnTo>
                <a:close/>
                <a:moveTo>
                  <a:pt x="260" y="12"/>
                </a:moveTo>
                <a:lnTo>
                  <a:pt x="260" y="12"/>
                </a:lnTo>
                <a:lnTo>
                  <a:pt x="258" y="10"/>
                </a:lnTo>
                <a:lnTo>
                  <a:pt x="258" y="10"/>
                </a:lnTo>
                <a:lnTo>
                  <a:pt x="258" y="10"/>
                </a:lnTo>
                <a:lnTo>
                  <a:pt x="258" y="10"/>
                </a:lnTo>
                <a:lnTo>
                  <a:pt x="260" y="10"/>
                </a:lnTo>
                <a:lnTo>
                  <a:pt x="260" y="10"/>
                </a:lnTo>
                <a:lnTo>
                  <a:pt x="260" y="10"/>
                </a:lnTo>
                <a:lnTo>
                  <a:pt x="260" y="10"/>
                </a:lnTo>
                <a:lnTo>
                  <a:pt x="260" y="10"/>
                </a:lnTo>
                <a:lnTo>
                  <a:pt x="260" y="10"/>
                </a:lnTo>
                <a:lnTo>
                  <a:pt x="260" y="10"/>
                </a:lnTo>
                <a:lnTo>
                  <a:pt x="260" y="10"/>
                </a:lnTo>
                <a:lnTo>
                  <a:pt x="260" y="10"/>
                </a:lnTo>
                <a:lnTo>
                  <a:pt x="260" y="10"/>
                </a:lnTo>
                <a:lnTo>
                  <a:pt x="260" y="8"/>
                </a:lnTo>
                <a:lnTo>
                  <a:pt x="260" y="10"/>
                </a:lnTo>
                <a:lnTo>
                  <a:pt x="260" y="10"/>
                </a:lnTo>
                <a:lnTo>
                  <a:pt x="260" y="10"/>
                </a:lnTo>
                <a:lnTo>
                  <a:pt x="260" y="10"/>
                </a:lnTo>
                <a:lnTo>
                  <a:pt x="260" y="10"/>
                </a:lnTo>
                <a:lnTo>
                  <a:pt x="260" y="10"/>
                </a:lnTo>
                <a:lnTo>
                  <a:pt x="260" y="10"/>
                </a:lnTo>
                <a:lnTo>
                  <a:pt x="260" y="12"/>
                </a:lnTo>
                <a:lnTo>
                  <a:pt x="260" y="12"/>
                </a:lnTo>
                <a:close/>
                <a:moveTo>
                  <a:pt x="174" y="82"/>
                </a:moveTo>
                <a:lnTo>
                  <a:pt x="174" y="82"/>
                </a:lnTo>
                <a:lnTo>
                  <a:pt x="174" y="82"/>
                </a:lnTo>
                <a:lnTo>
                  <a:pt x="174" y="80"/>
                </a:lnTo>
                <a:lnTo>
                  <a:pt x="174" y="80"/>
                </a:lnTo>
                <a:lnTo>
                  <a:pt x="174" y="80"/>
                </a:lnTo>
                <a:lnTo>
                  <a:pt x="174" y="78"/>
                </a:lnTo>
                <a:lnTo>
                  <a:pt x="172" y="76"/>
                </a:lnTo>
                <a:lnTo>
                  <a:pt x="172" y="76"/>
                </a:lnTo>
                <a:lnTo>
                  <a:pt x="172" y="76"/>
                </a:lnTo>
                <a:lnTo>
                  <a:pt x="172" y="76"/>
                </a:lnTo>
                <a:lnTo>
                  <a:pt x="174" y="76"/>
                </a:lnTo>
                <a:lnTo>
                  <a:pt x="174" y="76"/>
                </a:lnTo>
                <a:lnTo>
                  <a:pt x="174" y="76"/>
                </a:lnTo>
                <a:lnTo>
                  <a:pt x="174" y="76"/>
                </a:lnTo>
                <a:lnTo>
                  <a:pt x="174" y="76"/>
                </a:lnTo>
                <a:lnTo>
                  <a:pt x="174" y="76"/>
                </a:lnTo>
                <a:lnTo>
                  <a:pt x="174" y="76"/>
                </a:lnTo>
                <a:lnTo>
                  <a:pt x="174" y="78"/>
                </a:lnTo>
                <a:lnTo>
                  <a:pt x="174" y="78"/>
                </a:lnTo>
                <a:lnTo>
                  <a:pt x="174" y="80"/>
                </a:lnTo>
                <a:lnTo>
                  <a:pt x="174" y="80"/>
                </a:lnTo>
                <a:lnTo>
                  <a:pt x="174" y="80"/>
                </a:lnTo>
                <a:lnTo>
                  <a:pt x="174" y="80"/>
                </a:lnTo>
                <a:lnTo>
                  <a:pt x="174" y="82"/>
                </a:lnTo>
                <a:lnTo>
                  <a:pt x="174" y="82"/>
                </a:lnTo>
                <a:lnTo>
                  <a:pt x="174" y="82"/>
                </a:lnTo>
                <a:close/>
                <a:moveTo>
                  <a:pt x="10" y="32"/>
                </a:moveTo>
                <a:lnTo>
                  <a:pt x="10" y="34"/>
                </a:lnTo>
                <a:lnTo>
                  <a:pt x="8" y="34"/>
                </a:lnTo>
                <a:lnTo>
                  <a:pt x="8" y="34"/>
                </a:lnTo>
                <a:lnTo>
                  <a:pt x="8" y="32"/>
                </a:lnTo>
                <a:lnTo>
                  <a:pt x="8" y="30"/>
                </a:lnTo>
                <a:lnTo>
                  <a:pt x="8" y="30"/>
                </a:lnTo>
                <a:lnTo>
                  <a:pt x="10" y="30"/>
                </a:lnTo>
                <a:lnTo>
                  <a:pt x="10" y="30"/>
                </a:lnTo>
                <a:lnTo>
                  <a:pt x="10" y="30"/>
                </a:lnTo>
                <a:lnTo>
                  <a:pt x="10" y="30"/>
                </a:lnTo>
                <a:lnTo>
                  <a:pt x="10" y="30"/>
                </a:lnTo>
                <a:lnTo>
                  <a:pt x="10" y="32"/>
                </a:lnTo>
                <a:lnTo>
                  <a:pt x="10" y="32"/>
                </a:lnTo>
                <a:lnTo>
                  <a:pt x="10" y="32"/>
                </a:lnTo>
                <a:close/>
                <a:moveTo>
                  <a:pt x="268" y="52"/>
                </a:moveTo>
                <a:lnTo>
                  <a:pt x="268" y="52"/>
                </a:lnTo>
                <a:lnTo>
                  <a:pt x="268" y="52"/>
                </a:lnTo>
                <a:lnTo>
                  <a:pt x="266" y="52"/>
                </a:lnTo>
                <a:lnTo>
                  <a:pt x="266" y="52"/>
                </a:lnTo>
                <a:lnTo>
                  <a:pt x="266" y="52"/>
                </a:lnTo>
                <a:lnTo>
                  <a:pt x="266" y="52"/>
                </a:lnTo>
                <a:lnTo>
                  <a:pt x="264" y="50"/>
                </a:lnTo>
                <a:lnTo>
                  <a:pt x="266" y="50"/>
                </a:lnTo>
                <a:lnTo>
                  <a:pt x="266" y="50"/>
                </a:lnTo>
                <a:lnTo>
                  <a:pt x="266" y="50"/>
                </a:lnTo>
                <a:lnTo>
                  <a:pt x="266" y="50"/>
                </a:lnTo>
                <a:lnTo>
                  <a:pt x="266" y="50"/>
                </a:lnTo>
                <a:lnTo>
                  <a:pt x="266" y="50"/>
                </a:lnTo>
                <a:lnTo>
                  <a:pt x="268" y="50"/>
                </a:lnTo>
                <a:lnTo>
                  <a:pt x="268" y="52"/>
                </a:lnTo>
                <a:lnTo>
                  <a:pt x="268" y="52"/>
                </a:lnTo>
                <a:close/>
                <a:moveTo>
                  <a:pt x="264" y="52"/>
                </a:moveTo>
                <a:lnTo>
                  <a:pt x="264" y="52"/>
                </a:lnTo>
                <a:lnTo>
                  <a:pt x="262" y="52"/>
                </a:lnTo>
                <a:lnTo>
                  <a:pt x="262" y="52"/>
                </a:lnTo>
                <a:lnTo>
                  <a:pt x="262" y="52"/>
                </a:lnTo>
                <a:lnTo>
                  <a:pt x="262" y="52"/>
                </a:lnTo>
                <a:lnTo>
                  <a:pt x="262" y="52"/>
                </a:lnTo>
                <a:lnTo>
                  <a:pt x="262" y="52"/>
                </a:lnTo>
                <a:lnTo>
                  <a:pt x="262" y="50"/>
                </a:lnTo>
                <a:lnTo>
                  <a:pt x="262" y="50"/>
                </a:lnTo>
                <a:lnTo>
                  <a:pt x="260" y="48"/>
                </a:lnTo>
                <a:lnTo>
                  <a:pt x="258" y="48"/>
                </a:lnTo>
                <a:lnTo>
                  <a:pt x="258" y="48"/>
                </a:lnTo>
                <a:lnTo>
                  <a:pt x="258" y="48"/>
                </a:lnTo>
                <a:lnTo>
                  <a:pt x="258" y="48"/>
                </a:lnTo>
                <a:lnTo>
                  <a:pt x="258" y="50"/>
                </a:lnTo>
                <a:lnTo>
                  <a:pt x="258" y="50"/>
                </a:lnTo>
                <a:lnTo>
                  <a:pt x="258" y="50"/>
                </a:lnTo>
                <a:lnTo>
                  <a:pt x="258" y="50"/>
                </a:lnTo>
                <a:lnTo>
                  <a:pt x="256" y="50"/>
                </a:lnTo>
                <a:lnTo>
                  <a:pt x="254" y="48"/>
                </a:lnTo>
                <a:lnTo>
                  <a:pt x="254" y="48"/>
                </a:lnTo>
                <a:lnTo>
                  <a:pt x="254" y="48"/>
                </a:lnTo>
                <a:lnTo>
                  <a:pt x="254" y="48"/>
                </a:lnTo>
                <a:lnTo>
                  <a:pt x="254" y="48"/>
                </a:lnTo>
                <a:lnTo>
                  <a:pt x="254" y="48"/>
                </a:lnTo>
                <a:lnTo>
                  <a:pt x="254" y="50"/>
                </a:lnTo>
                <a:lnTo>
                  <a:pt x="254" y="50"/>
                </a:lnTo>
                <a:lnTo>
                  <a:pt x="254" y="50"/>
                </a:lnTo>
                <a:lnTo>
                  <a:pt x="250" y="50"/>
                </a:lnTo>
                <a:lnTo>
                  <a:pt x="250" y="50"/>
                </a:lnTo>
                <a:lnTo>
                  <a:pt x="248" y="50"/>
                </a:lnTo>
                <a:lnTo>
                  <a:pt x="248" y="50"/>
                </a:lnTo>
                <a:lnTo>
                  <a:pt x="248" y="50"/>
                </a:lnTo>
                <a:lnTo>
                  <a:pt x="248" y="50"/>
                </a:lnTo>
                <a:lnTo>
                  <a:pt x="248" y="50"/>
                </a:lnTo>
                <a:lnTo>
                  <a:pt x="248" y="50"/>
                </a:lnTo>
                <a:lnTo>
                  <a:pt x="248" y="50"/>
                </a:lnTo>
                <a:lnTo>
                  <a:pt x="248" y="50"/>
                </a:lnTo>
                <a:lnTo>
                  <a:pt x="246" y="48"/>
                </a:lnTo>
                <a:lnTo>
                  <a:pt x="244" y="48"/>
                </a:lnTo>
                <a:lnTo>
                  <a:pt x="244" y="48"/>
                </a:lnTo>
                <a:lnTo>
                  <a:pt x="242" y="50"/>
                </a:lnTo>
                <a:lnTo>
                  <a:pt x="242" y="50"/>
                </a:lnTo>
                <a:lnTo>
                  <a:pt x="242" y="50"/>
                </a:lnTo>
                <a:lnTo>
                  <a:pt x="242" y="50"/>
                </a:lnTo>
                <a:lnTo>
                  <a:pt x="242" y="50"/>
                </a:lnTo>
                <a:lnTo>
                  <a:pt x="242" y="50"/>
                </a:lnTo>
                <a:lnTo>
                  <a:pt x="240" y="50"/>
                </a:lnTo>
                <a:lnTo>
                  <a:pt x="240" y="50"/>
                </a:lnTo>
                <a:lnTo>
                  <a:pt x="240" y="50"/>
                </a:lnTo>
                <a:lnTo>
                  <a:pt x="240" y="48"/>
                </a:lnTo>
                <a:lnTo>
                  <a:pt x="240" y="48"/>
                </a:lnTo>
                <a:lnTo>
                  <a:pt x="238" y="48"/>
                </a:lnTo>
                <a:lnTo>
                  <a:pt x="238" y="50"/>
                </a:lnTo>
                <a:lnTo>
                  <a:pt x="238" y="50"/>
                </a:lnTo>
                <a:lnTo>
                  <a:pt x="238" y="50"/>
                </a:lnTo>
                <a:lnTo>
                  <a:pt x="238" y="50"/>
                </a:lnTo>
                <a:lnTo>
                  <a:pt x="236" y="52"/>
                </a:lnTo>
                <a:lnTo>
                  <a:pt x="236" y="52"/>
                </a:lnTo>
                <a:lnTo>
                  <a:pt x="236" y="52"/>
                </a:lnTo>
                <a:lnTo>
                  <a:pt x="236" y="54"/>
                </a:lnTo>
                <a:lnTo>
                  <a:pt x="236" y="54"/>
                </a:lnTo>
                <a:lnTo>
                  <a:pt x="236" y="58"/>
                </a:lnTo>
                <a:lnTo>
                  <a:pt x="236" y="60"/>
                </a:lnTo>
                <a:lnTo>
                  <a:pt x="236" y="60"/>
                </a:lnTo>
                <a:lnTo>
                  <a:pt x="236" y="60"/>
                </a:lnTo>
                <a:lnTo>
                  <a:pt x="236" y="62"/>
                </a:lnTo>
                <a:lnTo>
                  <a:pt x="236" y="62"/>
                </a:lnTo>
                <a:lnTo>
                  <a:pt x="236" y="62"/>
                </a:lnTo>
                <a:lnTo>
                  <a:pt x="236" y="62"/>
                </a:lnTo>
                <a:lnTo>
                  <a:pt x="236" y="64"/>
                </a:lnTo>
                <a:lnTo>
                  <a:pt x="236" y="64"/>
                </a:lnTo>
                <a:lnTo>
                  <a:pt x="236" y="64"/>
                </a:lnTo>
                <a:lnTo>
                  <a:pt x="236" y="64"/>
                </a:lnTo>
                <a:lnTo>
                  <a:pt x="236" y="64"/>
                </a:lnTo>
                <a:lnTo>
                  <a:pt x="236" y="64"/>
                </a:lnTo>
                <a:lnTo>
                  <a:pt x="236" y="64"/>
                </a:lnTo>
                <a:lnTo>
                  <a:pt x="236" y="64"/>
                </a:lnTo>
                <a:lnTo>
                  <a:pt x="236" y="64"/>
                </a:lnTo>
                <a:lnTo>
                  <a:pt x="234" y="66"/>
                </a:lnTo>
                <a:lnTo>
                  <a:pt x="234" y="66"/>
                </a:lnTo>
                <a:lnTo>
                  <a:pt x="234" y="66"/>
                </a:lnTo>
                <a:lnTo>
                  <a:pt x="234" y="66"/>
                </a:lnTo>
                <a:lnTo>
                  <a:pt x="234" y="68"/>
                </a:lnTo>
                <a:lnTo>
                  <a:pt x="234" y="68"/>
                </a:lnTo>
                <a:lnTo>
                  <a:pt x="234" y="68"/>
                </a:lnTo>
                <a:lnTo>
                  <a:pt x="234" y="68"/>
                </a:lnTo>
                <a:lnTo>
                  <a:pt x="234" y="70"/>
                </a:lnTo>
                <a:lnTo>
                  <a:pt x="234" y="70"/>
                </a:lnTo>
                <a:lnTo>
                  <a:pt x="234" y="70"/>
                </a:lnTo>
                <a:lnTo>
                  <a:pt x="232" y="72"/>
                </a:lnTo>
                <a:lnTo>
                  <a:pt x="232" y="72"/>
                </a:lnTo>
                <a:lnTo>
                  <a:pt x="232" y="72"/>
                </a:lnTo>
                <a:lnTo>
                  <a:pt x="232" y="72"/>
                </a:lnTo>
                <a:lnTo>
                  <a:pt x="232" y="72"/>
                </a:lnTo>
                <a:lnTo>
                  <a:pt x="232" y="72"/>
                </a:lnTo>
                <a:lnTo>
                  <a:pt x="230" y="72"/>
                </a:lnTo>
                <a:lnTo>
                  <a:pt x="230" y="72"/>
                </a:lnTo>
                <a:lnTo>
                  <a:pt x="230" y="72"/>
                </a:lnTo>
                <a:lnTo>
                  <a:pt x="230" y="72"/>
                </a:lnTo>
                <a:lnTo>
                  <a:pt x="228" y="74"/>
                </a:lnTo>
                <a:lnTo>
                  <a:pt x="228" y="78"/>
                </a:lnTo>
                <a:lnTo>
                  <a:pt x="228" y="78"/>
                </a:lnTo>
                <a:lnTo>
                  <a:pt x="228" y="78"/>
                </a:lnTo>
                <a:lnTo>
                  <a:pt x="228" y="78"/>
                </a:lnTo>
                <a:lnTo>
                  <a:pt x="230" y="78"/>
                </a:lnTo>
                <a:lnTo>
                  <a:pt x="230" y="78"/>
                </a:lnTo>
                <a:lnTo>
                  <a:pt x="230" y="78"/>
                </a:lnTo>
                <a:lnTo>
                  <a:pt x="230" y="78"/>
                </a:lnTo>
                <a:lnTo>
                  <a:pt x="230" y="78"/>
                </a:lnTo>
                <a:lnTo>
                  <a:pt x="230" y="78"/>
                </a:lnTo>
                <a:lnTo>
                  <a:pt x="230" y="80"/>
                </a:lnTo>
                <a:lnTo>
                  <a:pt x="230" y="80"/>
                </a:lnTo>
                <a:lnTo>
                  <a:pt x="230" y="80"/>
                </a:lnTo>
                <a:lnTo>
                  <a:pt x="230" y="80"/>
                </a:lnTo>
                <a:lnTo>
                  <a:pt x="230" y="80"/>
                </a:lnTo>
                <a:lnTo>
                  <a:pt x="230" y="80"/>
                </a:lnTo>
                <a:lnTo>
                  <a:pt x="230" y="80"/>
                </a:lnTo>
                <a:lnTo>
                  <a:pt x="228" y="80"/>
                </a:lnTo>
                <a:lnTo>
                  <a:pt x="228" y="82"/>
                </a:lnTo>
                <a:lnTo>
                  <a:pt x="226" y="84"/>
                </a:lnTo>
                <a:lnTo>
                  <a:pt x="226" y="84"/>
                </a:lnTo>
                <a:lnTo>
                  <a:pt x="226" y="84"/>
                </a:lnTo>
                <a:lnTo>
                  <a:pt x="226" y="84"/>
                </a:lnTo>
                <a:lnTo>
                  <a:pt x="226" y="84"/>
                </a:lnTo>
                <a:lnTo>
                  <a:pt x="226" y="84"/>
                </a:lnTo>
                <a:lnTo>
                  <a:pt x="224" y="84"/>
                </a:lnTo>
                <a:lnTo>
                  <a:pt x="224" y="84"/>
                </a:lnTo>
                <a:lnTo>
                  <a:pt x="224" y="84"/>
                </a:lnTo>
                <a:lnTo>
                  <a:pt x="224" y="84"/>
                </a:lnTo>
                <a:lnTo>
                  <a:pt x="224" y="86"/>
                </a:lnTo>
                <a:lnTo>
                  <a:pt x="224" y="86"/>
                </a:lnTo>
                <a:lnTo>
                  <a:pt x="224" y="86"/>
                </a:lnTo>
                <a:lnTo>
                  <a:pt x="226" y="88"/>
                </a:lnTo>
                <a:lnTo>
                  <a:pt x="226" y="88"/>
                </a:lnTo>
                <a:lnTo>
                  <a:pt x="226" y="88"/>
                </a:lnTo>
                <a:lnTo>
                  <a:pt x="226" y="88"/>
                </a:lnTo>
                <a:lnTo>
                  <a:pt x="226" y="88"/>
                </a:lnTo>
                <a:lnTo>
                  <a:pt x="226" y="88"/>
                </a:lnTo>
                <a:lnTo>
                  <a:pt x="226" y="90"/>
                </a:lnTo>
                <a:lnTo>
                  <a:pt x="226" y="90"/>
                </a:lnTo>
                <a:lnTo>
                  <a:pt x="226" y="90"/>
                </a:lnTo>
                <a:lnTo>
                  <a:pt x="224" y="90"/>
                </a:lnTo>
                <a:lnTo>
                  <a:pt x="224" y="92"/>
                </a:lnTo>
                <a:lnTo>
                  <a:pt x="222" y="94"/>
                </a:lnTo>
                <a:lnTo>
                  <a:pt x="222" y="98"/>
                </a:lnTo>
                <a:lnTo>
                  <a:pt x="222" y="98"/>
                </a:lnTo>
                <a:lnTo>
                  <a:pt x="222" y="98"/>
                </a:lnTo>
                <a:lnTo>
                  <a:pt x="222" y="98"/>
                </a:lnTo>
                <a:lnTo>
                  <a:pt x="222" y="98"/>
                </a:lnTo>
                <a:lnTo>
                  <a:pt x="220" y="98"/>
                </a:lnTo>
                <a:lnTo>
                  <a:pt x="220" y="98"/>
                </a:lnTo>
                <a:lnTo>
                  <a:pt x="220" y="96"/>
                </a:lnTo>
                <a:lnTo>
                  <a:pt x="220" y="96"/>
                </a:lnTo>
                <a:lnTo>
                  <a:pt x="220" y="96"/>
                </a:lnTo>
                <a:lnTo>
                  <a:pt x="220" y="96"/>
                </a:lnTo>
                <a:lnTo>
                  <a:pt x="220" y="96"/>
                </a:lnTo>
                <a:lnTo>
                  <a:pt x="220" y="96"/>
                </a:lnTo>
                <a:lnTo>
                  <a:pt x="218" y="96"/>
                </a:lnTo>
                <a:lnTo>
                  <a:pt x="218" y="96"/>
                </a:lnTo>
                <a:lnTo>
                  <a:pt x="218" y="96"/>
                </a:lnTo>
                <a:lnTo>
                  <a:pt x="218" y="96"/>
                </a:lnTo>
                <a:lnTo>
                  <a:pt x="218" y="96"/>
                </a:lnTo>
                <a:lnTo>
                  <a:pt x="216" y="98"/>
                </a:lnTo>
                <a:lnTo>
                  <a:pt x="216" y="98"/>
                </a:lnTo>
                <a:lnTo>
                  <a:pt x="214" y="96"/>
                </a:lnTo>
                <a:lnTo>
                  <a:pt x="214" y="98"/>
                </a:lnTo>
                <a:lnTo>
                  <a:pt x="214" y="98"/>
                </a:lnTo>
                <a:lnTo>
                  <a:pt x="212" y="98"/>
                </a:lnTo>
                <a:lnTo>
                  <a:pt x="212" y="98"/>
                </a:lnTo>
                <a:lnTo>
                  <a:pt x="212" y="98"/>
                </a:lnTo>
                <a:lnTo>
                  <a:pt x="212" y="98"/>
                </a:lnTo>
                <a:lnTo>
                  <a:pt x="212" y="98"/>
                </a:lnTo>
                <a:lnTo>
                  <a:pt x="212" y="98"/>
                </a:lnTo>
                <a:lnTo>
                  <a:pt x="212" y="98"/>
                </a:lnTo>
                <a:lnTo>
                  <a:pt x="212" y="98"/>
                </a:lnTo>
                <a:lnTo>
                  <a:pt x="210" y="98"/>
                </a:lnTo>
                <a:lnTo>
                  <a:pt x="210" y="100"/>
                </a:lnTo>
                <a:lnTo>
                  <a:pt x="208" y="100"/>
                </a:lnTo>
                <a:lnTo>
                  <a:pt x="208" y="100"/>
                </a:lnTo>
                <a:lnTo>
                  <a:pt x="208" y="100"/>
                </a:lnTo>
                <a:lnTo>
                  <a:pt x="208" y="100"/>
                </a:lnTo>
                <a:lnTo>
                  <a:pt x="208" y="100"/>
                </a:lnTo>
                <a:lnTo>
                  <a:pt x="206" y="100"/>
                </a:lnTo>
                <a:lnTo>
                  <a:pt x="206" y="100"/>
                </a:lnTo>
                <a:lnTo>
                  <a:pt x="204" y="98"/>
                </a:lnTo>
                <a:lnTo>
                  <a:pt x="204" y="98"/>
                </a:lnTo>
                <a:lnTo>
                  <a:pt x="204" y="98"/>
                </a:lnTo>
                <a:lnTo>
                  <a:pt x="200" y="98"/>
                </a:lnTo>
                <a:lnTo>
                  <a:pt x="200" y="96"/>
                </a:lnTo>
                <a:lnTo>
                  <a:pt x="198" y="96"/>
                </a:lnTo>
                <a:lnTo>
                  <a:pt x="198" y="96"/>
                </a:lnTo>
                <a:lnTo>
                  <a:pt x="198" y="96"/>
                </a:lnTo>
                <a:lnTo>
                  <a:pt x="196" y="94"/>
                </a:lnTo>
                <a:lnTo>
                  <a:pt x="194" y="96"/>
                </a:lnTo>
                <a:lnTo>
                  <a:pt x="190" y="96"/>
                </a:lnTo>
                <a:lnTo>
                  <a:pt x="190" y="96"/>
                </a:lnTo>
                <a:lnTo>
                  <a:pt x="190" y="96"/>
                </a:lnTo>
                <a:lnTo>
                  <a:pt x="188" y="96"/>
                </a:lnTo>
                <a:lnTo>
                  <a:pt x="186" y="98"/>
                </a:lnTo>
                <a:lnTo>
                  <a:pt x="186" y="98"/>
                </a:lnTo>
                <a:lnTo>
                  <a:pt x="186" y="98"/>
                </a:lnTo>
                <a:lnTo>
                  <a:pt x="186" y="98"/>
                </a:lnTo>
                <a:lnTo>
                  <a:pt x="186" y="98"/>
                </a:lnTo>
                <a:lnTo>
                  <a:pt x="186" y="98"/>
                </a:lnTo>
                <a:lnTo>
                  <a:pt x="186" y="98"/>
                </a:lnTo>
                <a:lnTo>
                  <a:pt x="186" y="102"/>
                </a:lnTo>
                <a:lnTo>
                  <a:pt x="186" y="102"/>
                </a:lnTo>
                <a:lnTo>
                  <a:pt x="186" y="102"/>
                </a:lnTo>
                <a:lnTo>
                  <a:pt x="184" y="102"/>
                </a:lnTo>
                <a:lnTo>
                  <a:pt x="184" y="102"/>
                </a:lnTo>
                <a:lnTo>
                  <a:pt x="184" y="102"/>
                </a:lnTo>
                <a:lnTo>
                  <a:pt x="184" y="102"/>
                </a:lnTo>
                <a:lnTo>
                  <a:pt x="184" y="102"/>
                </a:lnTo>
                <a:lnTo>
                  <a:pt x="184" y="102"/>
                </a:lnTo>
                <a:lnTo>
                  <a:pt x="184" y="102"/>
                </a:lnTo>
                <a:lnTo>
                  <a:pt x="182" y="102"/>
                </a:lnTo>
                <a:lnTo>
                  <a:pt x="182" y="104"/>
                </a:lnTo>
                <a:lnTo>
                  <a:pt x="182" y="104"/>
                </a:lnTo>
                <a:lnTo>
                  <a:pt x="182" y="104"/>
                </a:lnTo>
                <a:lnTo>
                  <a:pt x="182" y="104"/>
                </a:lnTo>
                <a:lnTo>
                  <a:pt x="182" y="104"/>
                </a:lnTo>
                <a:lnTo>
                  <a:pt x="182" y="104"/>
                </a:lnTo>
                <a:lnTo>
                  <a:pt x="182" y="104"/>
                </a:lnTo>
                <a:lnTo>
                  <a:pt x="180" y="104"/>
                </a:lnTo>
                <a:lnTo>
                  <a:pt x="180" y="104"/>
                </a:lnTo>
                <a:lnTo>
                  <a:pt x="180" y="104"/>
                </a:lnTo>
                <a:lnTo>
                  <a:pt x="180" y="104"/>
                </a:lnTo>
                <a:lnTo>
                  <a:pt x="180" y="104"/>
                </a:lnTo>
                <a:lnTo>
                  <a:pt x="180" y="104"/>
                </a:lnTo>
                <a:lnTo>
                  <a:pt x="178" y="104"/>
                </a:lnTo>
                <a:lnTo>
                  <a:pt x="178" y="104"/>
                </a:lnTo>
                <a:lnTo>
                  <a:pt x="178" y="104"/>
                </a:lnTo>
                <a:lnTo>
                  <a:pt x="178" y="104"/>
                </a:lnTo>
                <a:lnTo>
                  <a:pt x="178" y="104"/>
                </a:lnTo>
                <a:lnTo>
                  <a:pt x="178" y="104"/>
                </a:lnTo>
                <a:lnTo>
                  <a:pt x="178" y="104"/>
                </a:lnTo>
                <a:lnTo>
                  <a:pt x="176" y="104"/>
                </a:lnTo>
                <a:lnTo>
                  <a:pt x="176" y="104"/>
                </a:lnTo>
                <a:lnTo>
                  <a:pt x="174" y="104"/>
                </a:lnTo>
                <a:lnTo>
                  <a:pt x="174" y="104"/>
                </a:lnTo>
                <a:lnTo>
                  <a:pt x="172" y="104"/>
                </a:lnTo>
                <a:lnTo>
                  <a:pt x="172" y="104"/>
                </a:lnTo>
                <a:lnTo>
                  <a:pt x="172" y="104"/>
                </a:lnTo>
                <a:lnTo>
                  <a:pt x="172" y="104"/>
                </a:lnTo>
                <a:lnTo>
                  <a:pt x="172" y="104"/>
                </a:lnTo>
                <a:lnTo>
                  <a:pt x="170" y="104"/>
                </a:lnTo>
                <a:lnTo>
                  <a:pt x="170" y="104"/>
                </a:lnTo>
                <a:lnTo>
                  <a:pt x="168" y="104"/>
                </a:lnTo>
                <a:lnTo>
                  <a:pt x="168" y="104"/>
                </a:lnTo>
                <a:lnTo>
                  <a:pt x="168" y="104"/>
                </a:lnTo>
                <a:lnTo>
                  <a:pt x="168" y="104"/>
                </a:lnTo>
                <a:lnTo>
                  <a:pt x="168" y="104"/>
                </a:lnTo>
                <a:lnTo>
                  <a:pt x="166" y="106"/>
                </a:lnTo>
                <a:lnTo>
                  <a:pt x="166" y="106"/>
                </a:lnTo>
                <a:lnTo>
                  <a:pt x="166" y="106"/>
                </a:lnTo>
                <a:lnTo>
                  <a:pt x="166" y="106"/>
                </a:lnTo>
                <a:lnTo>
                  <a:pt x="164" y="106"/>
                </a:lnTo>
                <a:lnTo>
                  <a:pt x="164" y="106"/>
                </a:lnTo>
                <a:lnTo>
                  <a:pt x="164" y="108"/>
                </a:lnTo>
                <a:lnTo>
                  <a:pt x="162" y="108"/>
                </a:lnTo>
                <a:lnTo>
                  <a:pt x="162" y="108"/>
                </a:lnTo>
                <a:lnTo>
                  <a:pt x="162" y="108"/>
                </a:lnTo>
                <a:lnTo>
                  <a:pt x="162" y="106"/>
                </a:lnTo>
                <a:lnTo>
                  <a:pt x="162" y="106"/>
                </a:lnTo>
                <a:lnTo>
                  <a:pt x="160" y="104"/>
                </a:lnTo>
                <a:lnTo>
                  <a:pt x="158" y="102"/>
                </a:lnTo>
                <a:lnTo>
                  <a:pt x="158" y="102"/>
                </a:lnTo>
                <a:lnTo>
                  <a:pt x="156" y="102"/>
                </a:lnTo>
                <a:lnTo>
                  <a:pt x="156" y="102"/>
                </a:lnTo>
                <a:lnTo>
                  <a:pt x="156" y="102"/>
                </a:lnTo>
                <a:lnTo>
                  <a:pt x="156" y="102"/>
                </a:lnTo>
                <a:lnTo>
                  <a:pt x="156" y="102"/>
                </a:lnTo>
                <a:lnTo>
                  <a:pt x="156" y="102"/>
                </a:lnTo>
                <a:lnTo>
                  <a:pt x="156" y="100"/>
                </a:lnTo>
                <a:lnTo>
                  <a:pt x="154" y="100"/>
                </a:lnTo>
                <a:lnTo>
                  <a:pt x="154" y="100"/>
                </a:lnTo>
                <a:lnTo>
                  <a:pt x="154" y="100"/>
                </a:lnTo>
                <a:lnTo>
                  <a:pt x="154" y="98"/>
                </a:lnTo>
                <a:lnTo>
                  <a:pt x="152" y="96"/>
                </a:lnTo>
                <a:lnTo>
                  <a:pt x="150" y="96"/>
                </a:lnTo>
                <a:lnTo>
                  <a:pt x="150" y="96"/>
                </a:lnTo>
                <a:lnTo>
                  <a:pt x="150" y="96"/>
                </a:lnTo>
                <a:lnTo>
                  <a:pt x="150" y="94"/>
                </a:lnTo>
                <a:lnTo>
                  <a:pt x="150" y="94"/>
                </a:lnTo>
                <a:lnTo>
                  <a:pt x="150" y="92"/>
                </a:lnTo>
                <a:lnTo>
                  <a:pt x="148" y="92"/>
                </a:lnTo>
                <a:lnTo>
                  <a:pt x="148" y="92"/>
                </a:lnTo>
                <a:lnTo>
                  <a:pt x="148" y="92"/>
                </a:lnTo>
                <a:lnTo>
                  <a:pt x="148" y="92"/>
                </a:lnTo>
                <a:lnTo>
                  <a:pt x="148" y="90"/>
                </a:lnTo>
                <a:lnTo>
                  <a:pt x="148" y="90"/>
                </a:lnTo>
                <a:lnTo>
                  <a:pt x="148" y="88"/>
                </a:lnTo>
                <a:lnTo>
                  <a:pt x="148" y="88"/>
                </a:lnTo>
                <a:lnTo>
                  <a:pt x="148" y="86"/>
                </a:lnTo>
                <a:lnTo>
                  <a:pt x="148" y="86"/>
                </a:lnTo>
                <a:lnTo>
                  <a:pt x="148" y="86"/>
                </a:lnTo>
                <a:lnTo>
                  <a:pt x="148" y="88"/>
                </a:lnTo>
                <a:lnTo>
                  <a:pt x="150" y="88"/>
                </a:lnTo>
                <a:lnTo>
                  <a:pt x="148" y="88"/>
                </a:lnTo>
                <a:lnTo>
                  <a:pt x="150" y="90"/>
                </a:lnTo>
                <a:lnTo>
                  <a:pt x="150" y="90"/>
                </a:lnTo>
                <a:lnTo>
                  <a:pt x="150" y="90"/>
                </a:lnTo>
                <a:lnTo>
                  <a:pt x="150" y="90"/>
                </a:lnTo>
                <a:lnTo>
                  <a:pt x="150" y="90"/>
                </a:lnTo>
                <a:lnTo>
                  <a:pt x="150" y="90"/>
                </a:lnTo>
                <a:lnTo>
                  <a:pt x="150" y="90"/>
                </a:lnTo>
                <a:lnTo>
                  <a:pt x="152" y="92"/>
                </a:lnTo>
                <a:lnTo>
                  <a:pt x="154" y="94"/>
                </a:lnTo>
                <a:lnTo>
                  <a:pt x="154" y="94"/>
                </a:lnTo>
                <a:lnTo>
                  <a:pt x="158" y="92"/>
                </a:lnTo>
                <a:lnTo>
                  <a:pt x="158" y="92"/>
                </a:lnTo>
                <a:lnTo>
                  <a:pt x="158" y="92"/>
                </a:lnTo>
                <a:lnTo>
                  <a:pt x="158" y="92"/>
                </a:lnTo>
                <a:lnTo>
                  <a:pt x="160" y="92"/>
                </a:lnTo>
                <a:lnTo>
                  <a:pt x="160" y="92"/>
                </a:lnTo>
                <a:lnTo>
                  <a:pt x="162" y="94"/>
                </a:lnTo>
                <a:lnTo>
                  <a:pt x="162" y="94"/>
                </a:lnTo>
                <a:lnTo>
                  <a:pt x="162" y="94"/>
                </a:lnTo>
                <a:lnTo>
                  <a:pt x="162" y="94"/>
                </a:lnTo>
                <a:lnTo>
                  <a:pt x="164" y="96"/>
                </a:lnTo>
                <a:lnTo>
                  <a:pt x="164" y="96"/>
                </a:lnTo>
                <a:lnTo>
                  <a:pt x="164" y="96"/>
                </a:lnTo>
                <a:lnTo>
                  <a:pt x="166" y="96"/>
                </a:lnTo>
                <a:lnTo>
                  <a:pt x="166" y="96"/>
                </a:lnTo>
                <a:lnTo>
                  <a:pt x="166" y="96"/>
                </a:lnTo>
                <a:lnTo>
                  <a:pt x="164" y="96"/>
                </a:lnTo>
                <a:lnTo>
                  <a:pt x="164" y="96"/>
                </a:lnTo>
                <a:lnTo>
                  <a:pt x="164" y="96"/>
                </a:lnTo>
                <a:lnTo>
                  <a:pt x="164" y="98"/>
                </a:lnTo>
                <a:lnTo>
                  <a:pt x="164" y="98"/>
                </a:lnTo>
                <a:lnTo>
                  <a:pt x="164" y="98"/>
                </a:lnTo>
                <a:lnTo>
                  <a:pt x="164" y="98"/>
                </a:lnTo>
                <a:lnTo>
                  <a:pt x="166" y="98"/>
                </a:lnTo>
                <a:lnTo>
                  <a:pt x="166" y="96"/>
                </a:lnTo>
                <a:lnTo>
                  <a:pt x="166" y="96"/>
                </a:lnTo>
                <a:lnTo>
                  <a:pt x="166" y="96"/>
                </a:lnTo>
                <a:lnTo>
                  <a:pt x="166" y="96"/>
                </a:lnTo>
                <a:lnTo>
                  <a:pt x="166" y="96"/>
                </a:lnTo>
                <a:lnTo>
                  <a:pt x="166" y="96"/>
                </a:lnTo>
                <a:lnTo>
                  <a:pt x="166" y="96"/>
                </a:lnTo>
                <a:lnTo>
                  <a:pt x="166" y="96"/>
                </a:lnTo>
                <a:lnTo>
                  <a:pt x="166" y="96"/>
                </a:lnTo>
                <a:lnTo>
                  <a:pt x="166" y="96"/>
                </a:lnTo>
                <a:lnTo>
                  <a:pt x="166" y="96"/>
                </a:lnTo>
                <a:lnTo>
                  <a:pt x="168" y="96"/>
                </a:lnTo>
                <a:lnTo>
                  <a:pt x="168" y="96"/>
                </a:lnTo>
                <a:lnTo>
                  <a:pt x="168" y="96"/>
                </a:lnTo>
                <a:lnTo>
                  <a:pt x="170" y="98"/>
                </a:lnTo>
                <a:lnTo>
                  <a:pt x="170" y="98"/>
                </a:lnTo>
                <a:lnTo>
                  <a:pt x="170" y="98"/>
                </a:lnTo>
                <a:lnTo>
                  <a:pt x="170" y="98"/>
                </a:lnTo>
                <a:lnTo>
                  <a:pt x="172" y="98"/>
                </a:lnTo>
                <a:lnTo>
                  <a:pt x="174" y="100"/>
                </a:lnTo>
                <a:lnTo>
                  <a:pt x="174" y="100"/>
                </a:lnTo>
                <a:lnTo>
                  <a:pt x="174" y="100"/>
                </a:lnTo>
                <a:lnTo>
                  <a:pt x="174" y="98"/>
                </a:lnTo>
                <a:lnTo>
                  <a:pt x="174" y="98"/>
                </a:lnTo>
                <a:lnTo>
                  <a:pt x="174" y="98"/>
                </a:lnTo>
                <a:lnTo>
                  <a:pt x="174" y="98"/>
                </a:lnTo>
                <a:lnTo>
                  <a:pt x="172" y="98"/>
                </a:lnTo>
                <a:lnTo>
                  <a:pt x="172" y="98"/>
                </a:lnTo>
                <a:lnTo>
                  <a:pt x="172" y="98"/>
                </a:lnTo>
                <a:lnTo>
                  <a:pt x="172" y="98"/>
                </a:lnTo>
                <a:lnTo>
                  <a:pt x="172" y="98"/>
                </a:lnTo>
                <a:lnTo>
                  <a:pt x="172" y="98"/>
                </a:lnTo>
                <a:lnTo>
                  <a:pt x="172" y="98"/>
                </a:lnTo>
                <a:lnTo>
                  <a:pt x="172" y="98"/>
                </a:lnTo>
                <a:lnTo>
                  <a:pt x="170" y="96"/>
                </a:lnTo>
                <a:lnTo>
                  <a:pt x="170" y="96"/>
                </a:lnTo>
                <a:lnTo>
                  <a:pt x="170" y="96"/>
                </a:lnTo>
                <a:lnTo>
                  <a:pt x="168" y="96"/>
                </a:lnTo>
                <a:lnTo>
                  <a:pt x="168" y="96"/>
                </a:lnTo>
                <a:lnTo>
                  <a:pt x="168" y="94"/>
                </a:lnTo>
                <a:lnTo>
                  <a:pt x="170" y="94"/>
                </a:lnTo>
                <a:lnTo>
                  <a:pt x="170" y="94"/>
                </a:lnTo>
                <a:lnTo>
                  <a:pt x="170" y="94"/>
                </a:lnTo>
                <a:lnTo>
                  <a:pt x="170" y="94"/>
                </a:lnTo>
                <a:lnTo>
                  <a:pt x="172" y="90"/>
                </a:lnTo>
                <a:lnTo>
                  <a:pt x="172" y="88"/>
                </a:lnTo>
                <a:lnTo>
                  <a:pt x="172" y="88"/>
                </a:lnTo>
                <a:lnTo>
                  <a:pt x="172" y="86"/>
                </a:lnTo>
                <a:lnTo>
                  <a:pt x="172" y="86"/>
                </a:lnTo>
                <a:lnTo>
                  <a:pt x="172" y="86"/>
                </a:lnTo>
                <a:lnTo>
                  <a:pt x="172" y="86"/>
                </a:lnTo>
                <a:lnTo>
                  <a:pt x="174" y="86"/>
                </a:lnTo>
                <a:lnTo>
                  <a:pt x="174" y="86"/>
                </a:lnTo>
                <a:lnTo>
                  <a:pt x="174" y="86"/>
                </a:lnTo>
                <a:lnTo>
                  <a:pt x="174" y="86"/>
                </a:lnTo>
                <a:lnTo>
                  <a:pt x="174" y="86"/>
                </a:lnTo>
                <a:lnTo>
                  <a:pt x="174" y="86"/>
                </a:lnTo>
                <a:lnTo>
                  <a:pt x="174" y="86"/>
                </a:lnTo>
                <a:lnTo>
                  <a:pt x="172" y="86"/>
                </a:lnTo>
                <a:lnTo>
                  <a:pt x="172" y="86"/>
                </a:lnTo>
                <a:lnTo>
                  <a:pt x="172" y="86"/>
                </a:lnTo>
                <a:lnTo>
                  <a:pt x="172" y="84"/>
                </a:lnTo>
                <a:lnTo>
                  <a:pt x="172" y="82"/>
                </a:lnTo>
                <a:lnTo>
                  <a:pt x="172" y="82"/>
                </a:lnTo>
                <a:lnTo>
                  <a:pt x="172" y="82"/>
                </a:lnTo>
                <a:lnTo>
                  <a:pt x="172" y="80"/>
                </a:lnTo>
                <a:lnTo>
                  <a:pt x="172" y="80"/>
                </a:lnTo>
                <a:lnTo>
                  <a:pt x="174" y="82"/>
                </a:lnTo>
                <a:lnTo>
                  <a:pt x="174" y="82"/>
                </a:lnTo>
                <a:lnTo>
                  <a:pt x="174" y="82"/>
                </a:lnTo>
                <a:lnTo>
                  <a:pt x="176" y="82"/>
                </a:lnTo>
                <a:lnTo>
                  <a:pt x="176" y="82"/>
                </a:lnTo>
                <a:lnTo>
                  <a:pt x="174" y="82"/>
                </a:lnTo>
                <a:lnTo>
                  <a:pt x="174" y="80"/>
                </a:lnTo>
                <a:lnTo>
                  <a:pt x="174" y="78"/>
                </a:lnTo>
                <a:lnTo>
                  <a:pt x="174" y="76"/>
                </a:lnTo>
                <a:lnTo>
                  <a:pt x="174" y="76"/>
                </a:lnTo>
                <a:lnTo>
                  <a:pt x="176" y="76"/>
                </a:lnTo>
                <a:lnTo>
                  <a:pt x="176" y="76"/>
                </a:lnTo>
                <a:lnTo>
                  <a:pt x="178" y="74"/>
                </a:lnTo>
                <a:lnTo>
                  <a:pt x="178" y="74"/>
                </a:lnTo>
                <a:lnTo>
                  <a:pt x="178" y="74"/>
                </a:lnTo>
                <a:lnTo>
                  <a:pt x="180" y="74"/>
                </a:lnTo>
                <a:lnTo>
                  <a:pt x="180" y="74"/>
                </a:lnTo>
                <a:lnTo>
                  <a:pt x="180" y="74"/>
                </a:lnTo>
                <a:lnTo>
                  <a:pt x="180" y="74"/>
                </a:lnTo>
                <a:lnTo>
                  <a:pt x="182" y="74"/>
                </a:lnTo>
                <a:lnTo>
                  <a:pt x="182" y="74"/>
                </a:lnTo>
                <a:lnTo>
                  <a:pt x="182" y="74"/>
                </a:lnTo>
                <a:lnTo>
                  <a:pt x="184" y="72"/>
                </a:lnTo>
                <a:lnTo>
                  <a:pt x="184" y="72"/>
                </a:lnTo>
                <a:lnTo>
                  <a:pt x="186" y="72"/>
                </a:lnTo>
                <a:lnTo>
                  <a:pt x="186" y="72"/>
                </a:lnTo>
                <a:lnTo>
                  <a:pt x="190" y="72"/>
                </a:lnTo>
                <a:lnTo>
                  <a:pt x="192" y="70"/>
                </a:lnTo>
                <a:lnTo>
                  <a:pt x="192" y="70"/>
                </a:lnTo>
                <a:lnTo>
                  <a:pt x="194" y="70"/>
                </a:lnTo>
                <a:lnTo>
                  <a:pt x="196" y="70"/>
                </a:lnTo>
                <a:lnTo>
                  <a:pt x="196" y="70"/>
                </a:lnTo>
                <a:lnTo>
                  <a:pt x="196" y="70"/>
                </a:lnTo>
                <a:lnTo>
                  <a:pt x="198" y="70"/>
                </a:lnTo>
                <a:lnTo>
                  <a:pt x="198" y="70"/>
                </a:lnTo>
                <a:lnTo>
                  <a:pt x="198" y="68"/>
                </a:lnTo>
                <a:lnTo>
                  <a:pt x="198" y="68"/>
                </a:lnTo>
                <a:lnTo>
                  <a:pt x="198" y="68"/>
                </a:lnTo>
                <a:lnTo>
                  <a:pt x="198" y="68"/>
                </a:lnTo>
                <a:lnTo>
                  <a:pt x="198" y="68"/>
                </a:lnTo>
                <a:lnTo>
                  <a:pt x="198" y="68"/>
                </a:lnTo>
                <a:lnTo>
                  <a:pt x="198" y="68"/>
                </a:lnTo>
                <a:lnTo>
                  <a:pt x="198" y="68"/>
                </a:lnTo>
                <a:lnTo>
                  <a:pt x="202" y="64"/>
                </a:lnTo>
                <a:lnTo>
                  <a:pt x="202" y="62"/>
                </a:lnTo>
                <a:lnTo>
                  <a:pt x="202" y="60"/>
                </a:lnTo>
                <a:lnTo>
                  <a:pt x="204" y="60"/>
                </a:lnTo>
                <a:lnTo>
                  <a:pt x="204" y="60"/>
                </a:lnTo>
                <a:lnTo>
                  <a:pt x="204" y="58"/>
                </a:lnTo>
                <a:lnTo>
                  <a:pt x="206" y="58"/>
                </a:lnTo>
                <a:lnTo>
                  <a:pt x="206" y="56"/>
                </a:lnTo>
                <a:lnTo>
                  <a:pt x="208" y="54"/>
                </a:lnTo>
                <a:lnTo>
                  <a:pt x="208" y="54"/>
                </a:lnTo>
                <a:lnTo>
                  <a:pt x="210" y="50"/>
                </a:lnTo>
                <a:lnTo>
                  <a:pt x="210" y="50"/>
                </a:lnTo>
                <a:lnTo>
                  <a:pt x="210" y="50"/>
                </a:lnTo>
                <a:lnTo>
                  <a:pt x="210" y="50"/>
                </a:lnTo>
                <a:lnTo>
                  <a:pt x="212" y="48"/>
                </a:lnTo>
                <a:lnTo>
                  <a:pt x="212" y="48"/>
                </a:lnTo>
                <a:lnTo>
                  <a:pt x="212" y="48"/>
                </a:lnTo>
                <a:lnTo>
                  <a:pt x="212" y="46"/>
                </a:lnTo>
                <a:lnTo>
                  <a:pt x="212" y="46"/>
                </a:lnTo>
                <a:lnTo>
                  <a:pt x="212" y="46"/>
                </a:lnTo>
                <a:lnTo>
                  <a:pt x="212" y="46"/>
                </a:lnTo>
                <a:lnTo>
                  <a:pt x="210" y="46"/>
                </a:lnTo>
                <a:lnTo>
                  <a:pt x="210" y="46"/>
                </a:lnTo>
                <a:lnTo>
                  <a:pt x="210" y="46"/>
                </a:lnTo>
                <a:lnTo>
                  <a:pt x="210" y="46"/>
                </a:lnTo>
                <a:lnTo>
                  <a:pt x="210" y="44"/>
                </a:lnTo>
                <a:lnTo>
                  <a:pt x="212" y="44"/>
                </a:lnTo>
                <a:lnTo>
                  <a:pt x="212" y="44"/>
                </a:lnTo>
                <a:lnTo>
                  <a:pt x="212" y="44"/>
                </a:lnTo>
                <a:lnTo>
                  <a:pt x="212" y="44"/>
                </a:lnTo>
                <a:lnTo>
                  <a:pt x="212" y="44"/>
                </a:lnTo>
                <a:lnTo>
                  <a:pt x="214" y="46"/>
                </a:lnTo>
                <a:lnTo>
                  <a:pt x="214" y="46"/>
                </a:lnTo>
                <a:lnTo>
                  <a:pt x="214" y="46"/>
                </a:lnTo>
                <a:lnTo>
                  <a:pt x="214" y="46"/>
                </a:lnTo>
                <a:lnTo>
                  <a:pt x="214" y="46"/>
                </a:lnTo>
                <a:lnTo>
                  <a:pt x="214" y="46"/>
                </a:lnTo>
                <a:lnTo>
                  <a:pt x="216" y="46"/>
                </a:lnTo>
                <a:lnTo>
                  <a:pt x="216" y="48"/>
                </a:lnTo>
                <a:lnTo>
                  <a:pt x="216" y="50"/>
                </a:lnTo>
                <a:lnTo>
                  <a:pt x="216" y="50"/>
                </a:lnTo>
                <a:lnTo>
                  <a:pt x="218" y="50"/>
                </a:lnTo>
                <a:lnTo>
                  <a:pt x="218" y="52"/>
                </a:lnTo>
                <a:lnTo>
                  <a:pt x="220" y="54"/>
                </a:lnTo>
                <a:lnTo>
                  <a:pt x="220" y="54"/>
                </a:lnTo>
                <a:lnTo>
                  <a:pt x="220" y="54"/>
                </a:lnTo>
                <a:lnTo>
                  <a:pt x="222" y="54"/>
                </a:lnTo>
                <a:lnTo>
                  <a:pt x="222" y="54"/>
                </a:lnTo>
                <a:lnTo>
                  <a:pt x="222" y="54"/>
                </a:lnTo>
                <a:lnTo>
                  <a:pt x="222" y="54"/>
                </a:lnTo>
                <a:lnTo>
                  <a:pt x="224" y="52"/>
                </a:lnTo>
                <a:lnTo>
                  <a:pt x="224" y="52"/>
                </a:lnTo>
                <a:lnTo>
                  <a:pt x="224" y="48"/>
                </a:lnTo>
                <a:lnTo>
                  <a:pt x="224" y="48"/>
                </a:lnTo>
                <a:lnTo>
                  <a:pt x="224" y="48"/>
                </a:lnTo>
                <a:lnTo>
                  <a:pt x="224" y="48"/>
                </a:lnTo>
                <a:lnTo>
                  <a:pt x="224" y="46"/>
                </a:lnTo>
                <a:lnTo>
                  <a:pt x="224" y="46"/>
                </a:lnTo>
                <a:lnTo>
                  <a:pt x="224" y="46"/>
                </a:lnTo>
                <a:lnTo>
                  <a:pt x="222" y="44"/>
                </a:lnTo>
                <a:lnTo>
                  <a:pt x="222" y="42"/>
                </a:lnTo>
                <a:lnTo>
                  <a:pt x="222" y="42"/>
                </a:lnTo>
                <a:lnTo>
                  <a:pt x="222" y="42"/>
                </a:lnTo>
                <a:lnTo>
                  <a:pt x="222" y="42"/>
                </a:lnTo>
                <a:lnTo>
                  <a:pt x="224" y="42"/>
                </a:lnTo>
                <a:lnTo>
                  <a:pt x="224" y="42"/>
                </a:lnTo>
                <a:lnTo>
                  <a:pt x="224" y="42"/>
                </a:lnTo>
                <a:lnTo>
                  <a:pt x="224" y="42"/>
                </a:lnTo>
                <a:lnTo>
                  <a:pt x="224" y="42"/>
                </a:lnTo>
                <a:lnTo>
                  <a:pt x="224" y="42"/>
                </a:lnTo>
                <a:lnTo>
                  <a:pt x="226" y="42"/>
                </a:lnTo>
                <a:lnTo>
                  <a:pt x="226" y="40"/>
                </a:lnTo>
                <a:lnTo>
                  <a:pt x="226" y="40"/>
                </a:lnTo>
                <a:lnTo>
                  <a:pt x="226" y="40"/>
                </a:lnTo>
                <a:lnTo>
                  <a:pt x="226" y="40"/>
                </a:lnTo>
                <a:lnTo>
                  <a:pt x="226" y="42"/>
                </a:lnTo>
                <a:lnTo>
                  <a:pt x="226" y="42"/>
                </a:lnTo>
                <a:lnTo>
                  <a:pt x="226" y="42"/>
                </a:lnTo>
                <a:lnTo>
                  <a:pt x="226" y="44"/>
                </a:lnTo>
                <a:lnTo>
                  <a:pt x="226" y="44"/>
                </a:lnTo>
                <a:lnTo>
                  <a:pt x="228" y="48"/>
                </a:lnTo>
                <a:lnTo>
                  <a:pt x="228" y="48"/>
                </a:lnTo>
                <a:lnTo>
                  <a:pt x="228" y="48"/>
                </a:lnTo>
                <a:lnTo>
                  <a:pt x="228" y="48"/>
                </a:lnTo>
                <a:lnTo>
                  <a:pt x="230" y="50"/>
                </a:lnTo>
                <a:lnTo>
                  <a:pt x="232" y="50"/>
                </a:lnTo>
                <a:lnTo>
                  <a:pt x="232" y="50"/>
                </a:lnTo>
                <a:lnTo>
                  <a:pt x="232" y="50"/>
                </a:lnTo>
                <a:lnTo>
                  <a:pt x="232" y="48"/>
                </a:lnTo>
                <a:lnTo>
                  <a:pt x="232" y="48"/>
                </a:lnTo>
                <a:lnTo>
                  <a:pt x="232" y="48"/>
                </a:lnTo>
                <a:lnTo>
                  <a:pt x="230" y="48"/>
                </a:lnTo>
                <a:lnTo>
                  <a:pt x="230" y="48"/>
                </a:lnTo>
                <a:lnTo>
                  <a:pt x="230" y="48"/>
                </a:lnTo>
                <a:lnTo>
                  <a:pt x="230" y="48"/>
                </a:lnTo>
                <a:lnTo>
                  <a:pt x="230" y="48"/>
                </a:lnTo>
                <a:lnTo>
                  <a:pt x="230" y="46"/>
                </a:lnTo>
                <a:lnTo>
                  <a:pt x="230" y="46"/>
                </a:lnTo>
                <a:lnTo>
                  <a:pt x="230" y="46"/>
                </a:lnTo>
                <a:lnTo>
                  <a:pt x="230" y="46"/>
                </a:lnTo>
                <a:lnTo>
                  <a:pt x="230" y="44"/>
                </a:lnTo>
                <a:lnTo>
                  <a:pt x="230" y="44"/>
                </a:lnTo>
                <a:lnTo>
                  <a:pt x="230" y="44"/>
                </a:lnTo>
                <a:lnTo>
                  <a:pt x="228" y="42"/>
                </a:lnTo>
                <a:lnTo>
                  <a:pt x="228" y="40"/>
                </a:lnTo>
                <a:lnTo>
                  <a:pt x="228" y="40"/>
                </a:lnTo>
                <a:lnTo>
                  <a:pt x="228" y="38"/>
                </a:lnTo>
                <a:lnTo>
                  <a:pt x="228" y="38"/>
                </a:lnTo>
                <a:lnTo>
                  <a:pt x="230" y="40"/>
                </a:lnTo>
                <a:lnTo>
                  <a:pt x="230" y="40"/>
                </a:lnTo>
                <a:lnTo>
                  <a:pt x="230" y="40"/>
                </a:lnTo>
                <a:lnTo>
                  <a:pt x="230" y="40"/>
                </a:lnTo>
                <a:lnTo>
                  <a:pt x="232" y="40"/>
                </a:lnTo>
                <a:lnTo>
                  <a:pt x="232" y="40"/>
                </a:lnTo>
                <a:lnTo>
                  <a:pt x="232" y="40"/>
                </a:lnTo>
                <a:lnTo>
                  <a:pt x="232" y="38"/>
                </a:lnTo>
                <a:lnTo>
                  <a:pt x="232" y="38"/>
                </a:lnTo>
                <a:lnTo>
                  <a:pt x="232" y="38"/>
                </a:lnTo>
                <a:lnTo>
                  <a:pt x="234" y="38"/>
                </a:lnTo>
                <a:lnTo>
                  <a:pt x="234" y="38"/>
                </a:lnTo>
                <a:lnTo>
                  <a:pt x="234" y="36"/>
                </a:lnTo>
                <a:lnTo>
                  <a:pt x="234" y="36"/>
                </a:lnTo>
                <a:lnTo>
                  <a:pt x="234" y="36"/>
                </a:lnTo>
                <a:lnTo>
                  <a:pt x="234" y="36"/>
                </a:lnTo>
                <a:lnTo>
                  <a:pt x="234" y="36"/>
                </a:lnTo>
                <a:lnTo>
                  <a:pt x="234" y="34"/>
                </a:lnTo>
                <a:lnTo>
                  <a:pt x="234" y="34"/>
                </a:lnTo>
                <a:lnTo>
                  <a:pt x="234" y="34"/>
                </a:lnTo>
                <a:lnTo>
                  <a:pt x="232" y="34"/>
                </a:lnTo>
                <a:lnTo>
                  <a:pt x="232" y="34"/>
                </a:lnTo>
                <a:lnTo>
                  <a:pt x="230" y="32"/>
                </a:lnTo>
                <a:lnTo>
                  <a:pt x="230" y="32"/>
                </a:lnTo>
                <a:lnTo>
                  <a:pt x="230" y="32"/>
                </a:lnTo>
                <a:lnTo>
                  <a:pt x="230" y="32"/>
                </a:lnTo>
                <a:lnTo>
                  <a:pt x="232" y="30"/>
                </a:lnTo>
                <a:lnTo>
                  <a:pt x="234" y="30"/>
                </a:lnTo>
                <a:lnTo>
                  <a:pt x="236" y="30"/>
                </a:lnTo>
                <a:lnTo>
                  <a:pt x="236" y="30"/>
                </a:lnTo>
                <a:lnTo>
                  <a:pt x="236" y="30"/>
                </a:lnTo>
                <a:lnTo>
                  <a:pt x="236" y="30"/>
                </a:lnTo>
                <a:lnTo>
                  <a:pt x="238" y="30"/>
                </a:lnTo>
                <a:lnTo>
                  <a:pt x="238" y="30"/>
                </a:lnTo>
                <a:lnTo>
                  <a:pt x="238" y="28"/>
                </a:lnTo>
                <a:lnTo>
                  <a:pt x="238" y="28"/>
                </a:lnTo>
                <a:lnTo>
                  <a:pt x="238" y="28"/>
                </a:lnTo>
                <a:lnTo>
                  <a:pt x="238" y="28"/>
                </a:lnTo>
                <a:lnTo>
                  <a:pt x="238" y="26"/>
                </a:lnTo>
                <a:lnTo>
                  <a:pt x="238" y="26"/>
                </a:lnTo>
                <a:lnTo>
                  <a:pt x="238" y="26"/>
                </a:lnTo>
                <a:lnTo>
                  <a:pt x="238" y="26"/>
                </a:lnTo>
                <a:lnTo>
                  <a:pt x="238" y="26"/>
                </a:lnTo>
                <a:lnTo>
                  <a:pt x="238" y="26"/>
                </a:lnTo>
                <a:lnTo>
                  <a:pt x="240" y="24"/>
                </a:lnTo>
                <a:lnTo>
                  <a:pt x="240" y="24"/>
                </a:lnTo>
                <a:lnTo>
                  <a:pt x="240" y="24"/>
                </a:lnTo>
                <a:lnTo>
                  <a:pt x="240" y="24"/>
                </a:lnTo>
                <a:lnTo>
                  <a:pt x="240" y="24"/>
                </a:lnTo>
                <a:lnTo>
                  <a:pt x="240" y="24"/>
                </a:lnTo>
                <a:lnTo>
                  <a:pt x="240" y="22"/>
                </a:lnTo>
                <a:lnTo>
                  <a:pt x="240" y="20"/>
                </a:lnTo>
                <a:lnTo>
                  <a:pt x="244" y="16"/>
                </a:lnTo>
                <a:lnTo>
                  <a:pt x="244" y="16"/>
                </a:lnTo>
                <a:lnTo>
                  <a:pt x="246" y="14"/>
                </a:lnTo>
                <a:lnTo>
                  <a:pt x="246" y="14"/>
                </a:lnTo>
                <a:lnTo>
                  <a:pt x="246" y="14"/>
                </a:lnTo>
                <a:lnTo>
                  <a:pt x="246" y="14"/>
                </a:lnTo>
                <a:lnTo>
                  <a:pt x="246" y="12"/>
                </a:lnTo>
                <a:lnTo>
                  <a:pt x="246" y="12"/>
                </a:lnTo>
                <a:lnTo>
                  <a:pt x="248" y="12"/>
                </a:lnTo>
                <a:lnTo>
                  <a:pt x="248" y="10"/>
                </a:lnTo>
                <a:lnTo>
                  <a:pt x="248" y="10"/>
                </a:lnTo>
                <a:lnTo>
                  <a:pt x="248" y="10"/>
                </a:lnTo>
                <a:lnTo>
                  <a:pt x="248" y="10"/>
                </a:lnTo>
                <a:lnTo>
                  <a:pt x="248" y="10"/>
                </a:lnTo>
                <a:lnTo>
                  <a:pt x="248" y="10"/>
                </a:lnTo>
                <a:lnTo>
                  <a:pt x="248" y="8"/>
                </a:lnTo>
                <a:lnTo>
                  <a:pt x="248" y="8"/>
                </a:lnTo>
                <a:lnTo>
                  <a:pt x="248" y="8"/>
                </a:lnTo>
                <a:lnTo>
                  <a:pt x="248" y="8"/>
                </a:lnTo>
                <a:lnTo>
                  <a:pt x="248" y="6"/>
                </a:lnTo>
                <a:lnTo>
                  <a:pt x="250" y="4"/>
                </a:lnTo>
                <a:lnTo>
                  <a:pt x="250" y="4"/>
                </a:lnTo>
                <a:lnTo>
                  <a:pt x="250" y="4"/>
                </a:lnTo>
                <a:lnTo>
                  <a:pt x="250" y="6"/>
                </a:lnTo>
                <a:lnTo>
                  <a:pt x="250" y="6"/>
                </a:lnTo>
                <a:lnTo>
                  <a:pt x="250" y="6"/>
                </a:lnTo>
                <a:lnTo>
                  <a:pt x="252" y="8"/>
                </a:lnTo>
                <a:lnTo>
                  <a:pt x="252" y="8"/>
                </a:lnTo>
                <a:lnTo>
                  <a:pt x="252" y="8"/>
                </a:lnTo>
                <a:lnTo>
                  <a:pt x="252" y="8"/>
                </a:lnTo>
                <a:lnTo>
                  <a:pt x="252" y="10"/>
                </a:lnTo>
                <a:lnTo>
                  <a:pt x="250" y="10"/>
                </a:lnTo>
                <a:lnTo>
                  <a:pt x="250" y="10"/>
                </a:lnTo>
                <a:lnTo>
                  <a:pt x="250" y="10"/>
                </a:lnTo>
                <a:lnTo>
                  <a:pt x="250" y="10"/>
                </a:lnTo>
                <a:lnTo>
                  <a:pt x="250" y="10"/>
                </a:lnTo>
                <a:lnTo>
                  <a:pt x="250" y="12"/>
                </a:lnTo>
                <a:lnTo>
                  <a:pt x="250" y="12"/>
                </a:lnTo>
                <a:lnTo>
                  <a:pt x="250" y="12"/>
                </a:lnTo>
                <a:lnTo>
                  <a:pt x="250" y="12"/>
                </a:lnTo>
                <a:lnTo>
                  <a:pt x="250" y="12"/>
                </a:lnTo>
                <a:lnTo>
                  <a:pt x="252" y="12"/>
                </a:lnTo>
                <a:lnTo>
                  <a:pt x="252" y="12"/>
                </a:lnTo>
                <a:lnTo>
                  <a:pt x="252" y="12"/>
                </a:lnTo>
                <a:lnTo>
                  <a:pt x="254" y="10"/>
                </a:lnTo>
                <a:lnTo>
                  <a:pt x="254" y="8"/>
                </a:lnTo>
                <a:lnTo>
                  <a:pt x="254" y="8"/>
                </a:lnTo>
                <a:lnTo>
                  <a:pt x="254" y="8"/>
                </a:lnTo>
                <a:lnTo>
                  <a:pt x="254" y="6"/>
                </a:lnTo>
                <a:lnTo>
                  <a:pt x="254" y="6"/>
                </a:lnTo>
                <a:lnTo>
                  <a:pt x="254" y="6"/>
                </a:lnTo>
                <a:lnTo>
                  <a:pt x="254" y="6"/>
                </a:lnTo>
                <a:lnTo>
                  <a:pt x="254" y="6"/>
                </a:lnTo>
                <a:lnTo>
                  <a:pt x="254" y="6"/>
                </a:lnTo>
                <a:lnTo>
                  <a:pt x="254" y="4"/>
                </a:lnTo>
                <a:lnTo>
                  <a:pt x="256" y="4"/>
                </a:lnTo>
                <a:lnTo>
                  <a:pt x="256" y="4"/>
                </a:lnTo>
                <a:lnTo>
                  <a:pt x="256" y="6"/>
                </a:lnTo>
                <a:lnTo>
                  <a:pt x="256" y="6"/>
                </a:lnTo>
                <a:lnTo>
                  <a:pt x="256" y="6"/>
                </a:lnTo>
                <a:lnTo>
                  <a:pt x="256" y="6"/>
                </a:lnTo>
                <a:lnTo>
                  <a:pt x="256" y="6"/>
                </a:lnTo>
                <a:lnTo>
                  <a:pt x="256" y="8"/>
                </a:lnTo>
                <a:lnTo>
                  <a:pt x="256" y="8"/>
                </a:lnTo>
                <a:lnTo>
                  <a:pt x="258" y="10"/>
                </a:lnTo>
                <a:lnTo>
                  <a:pt x="258" y="10"/>
                </a:lnTo>
                <a:lnTo>
                  <a:pt x="258" y="12"/>
                </a:lnTo>
                <a:lnTo>
                  <a:pt x="260" y="12"/>
                </a:lnTo>
                <a:lnTo>
                  <a:pt x="260" y="12"/>
                </a:lnTo>
                <a:lnTo>
                  <a:pt x="260" y="12"/>
                </a:lnTo>
                <a:lnTo>
                  <a:pt x="262" y="12"/>
                </a:lnTo>
                <a:lnTo>
                  <a:pt x="264" y="12"/>
                </a:lnTo>
                <a:lnTo>
                  <a:pt x="264" y="14"/>
                </a:lnTo>
                <a:lnTo>
                  <a:pt x="264" y="14"/>
                </a:lnTo>
                <a:lnTo>
                  <a:pt x="264" y="16"/>
                </a:lnTo>
                <a:lnTo>
                  <a:pt x="264" y="16"/>
                </a:lnTo>
                <a:lnTo>
                  <a:pt x="264" y="18"/>
                </a:lnTo>
                <a:lnTo>
                  <a:pt x="264" y="18"/>
                </a:lnTo>
                <a:lnTo>
                  <a:pt x="264" y="18"/>
                </a:lnTo>
                <a:lnTo>
                  <a:pt x="264" y="18"/>
                </a:lnTo>
                <a:lnTo>
                  <a:pt x="264" y="18"/>
                </a:lnTo>
                <a:lnTo>
                  <a:pt x="264" y="18"/>
                </a:lnTo>
                <a:lnTo>
                  <a:pt x="262" y="18"/>
                </a:lnTo>
                <a:lnTo>
                  <a:pt x="262" y="18"/>
                </a:lnTo>
                <a:lnTo>
                  <a:pt x="262" y="18"/>
                </a:lnTo>
                <a:lnTo>
                  <a:pt x="264" y="20"/>
                </a:lnTo>
                <a:lnTo>
                  <a:pt x="264" y="20"/>
                </a:lnTo>
                <a:lnTo>
                  <a:pt x="264" y="20"/>
                </a:lnTo>
                <a:lnTo>
                  <a:pt x="264" y="22"/>
                </a:lnTo>
                <a:lnTo>
                  <a:pt x="264" y="22"/>
                </a:lnTo>
                <a:lnTo>
                  <a:pt x="264" y="22"/>
                </a:lnTo>
                <a:lnTo>
                  <a:pt x="264" y="22"/>
                </a:lnTo>
                <a:lnTo>
                  <a:pt x="264" y="22"/>
                </a:lnTo>
                <a:lnTo>
                  <a:pt x="262" y="22"/>
                </a:lnTo>
                <a:lnTo>
                  <a:pt x="262" y="22"/>
                </a:lnTo>
                <a:lnTo>
                  <a:pt x="262" y="24"/>
                </a:lnTo>
                <a:lnTo>
                  <a:pt x="262" y="24"/>
                </a:lnTo>
                <a:lnTo>
                  <a:pt x="266" y="22"/>
                </a:lnTo>
                <a:lnTo>
                  <a:pt x="266" y="22"/>
                </a:lnTo>
                <a:lnTo>
                  <a:pt x="268" y="22"/>
                </a:lnTo>
                <a:lnTo>
                  <a:pt x="268" y="22"/>
                </a:lnTo>
                <a:lnTo>
                  <a:pt x="268" y="20"/>
                </a:lnTo>
                <a:lnTo>
                  <a:pt x="268" y="20"/>
                </a:lnTo>
                <a:lnTo>
                  <a:pt x="268" y="20"/>
                </a:lnTo>
                <a:lnTo>
                  <a:pt x="270" y="20"/>
                </a:lnTo>
                <a:lnTo>
                  <a:pt x="270" y="22"/>
                </a:lnTo>
                <a:lnTo>
                  <a:pt x="270" y="22"/>
                </a:lnTo>
                <a:lnTo>
                  <a:pt x="270" y="24"/>
                </a:lnTo>
                <a:lnTo>
                  <a:pt x="270" y="24"/>
                </a:lnTo>
                <a:lnTo>
                  <a:pt x="270" y="24"/>
                </a:lnTo>
                <a:lnTo>
                  <a:pt x="270" y="24"/>
                </a:lnTo>
                <a:lnTo>
                  <a:pt x="270" y="24"/>
                </a:lnTo>
                <a:lnTo>
                  <a:pt x="268" y="24"/>
                </a:lnTo>
                <a:lnTo>
                  <a:pt x="268" y="24"/>
                </a:lnTo>
                <a:lnTo>
                  <a:pt x="268" y="24"/>
                </a:lnTo>
                <a:lnTo>
                  <a:pt x="268" y="24"/>
                </a:lnTo>
                <a:lnTo>
                  <a:pt x="268" y="26"/>
                </a:lnTo>
                <a:lnTo>
                  <a:pt x="268" y="26"/>
                </a:lnTo>
                <a:lnTo>
                  <a:pt x="270" y="26"/>
                </a:lnTo>
                <a:lnTo>
                  <a:pt x="272" y="26"/>
                </a:lnTo>
                <a:lnTo>
                  <a:pt x="272" y="24"/>
                </a:lnTo>
                <a:lnTo>
                  <a:pt x="272" y="24"/>
                </a:lnTo>
                <a:lnTo>
                  <a:pt x="272" y="24"/>
                </a:lnTo>
                <a:lnTo>
                  <a:pt x="274" y="24"/>
                </a:lnTo>
                <a:lnTo>
                  <a:pt x="274" y="24"/>
                </a:lnTo>
                <a:lnTo>
                  <a:pt x="276" y="26"/>
                </a:lnTo>
                <a:lnTo>
                  <a:pt x="276" y="26"/>
                </a:lnTo>
                <a:lnTo>
                  <a:pt x="276" y="26"/>
                </a:lnTo>
                <a:lnTo>
                  <a:pt x="276" y="26"/>
                </a:lnTo>
                <a:lnTo>
                  <a:pt x="276" y="26"/>
                </a:lnTo>
                <a:lnTo>
                  <a:pt x="278" y="26"/>
                </a:lnTo>
                <a:lnTo>
                  <a:pt x="278" y="28"/>
                </a:lnTo>
                <a:lnTo>
                  <a:pt x="278" y="28"/>
                </a:lnTo>
                <a:lnTo>
                  <a:pt x="280" y="28"/>
                </a:lnTo>
                <a:lnTo>
                  <a:pt x="280" y="30"/>
                </a:lnTo>
                <a:lnTo>
                  <a:pt x="282" y="30"/>
                </a:lnTo>
                <a:lnTo>
                  <a:pt x="284" y="32"/>
                </a:lnTo>
                <a:lnTo>
                  <a:pt x="284" y="32"/>
                </a:lnTo>
                <a:lnTo>
                  <a:pt x="286" y="32"/>
                </a:lnTo>
                <a:lnTo>
                  <a:pt x="286" y="32"/>
                </a:lnTo>
                <a:lnTo>
                  <a:pt x="286" y="32"/>
                </a:lnTo>
                <a:lnTo>
                  <a:pt x="286" y="30"/>
                </a:lnTo>
                <a:lnTo>
                  <a:pt x="286" y="30"/>
                </a:lnTo>
                <a:lnTo>
                  <a:pt x="286" y="30"/>
                </a:lnTo>
                <a:lnTo>
                  <a:pt x="286" y="30"/>
                </a:lnTo>
                <a:lnTo>
                  <a:pt x="286" y="30"/>
                </a:lnTo>
                <a:lnTo>
                  <a:pt x="288" y="32"/>
                </a:lnTo>
                <a:lnTo>
                  <a:pt x="288" y="32"/>
                </a:lnTo>
                <a:lnTo>
                  <a:pt x="288" y="32"/>
                </a:lnTo>
                <a:lnTo>
                  <a:pt x="288" y="32"/>
                </a:lnTo>
                <a:lnTo>
                  <a:pt x="288" y="32"/>
                </a:lnTo>
                <a:lnTo>
                  <a:pt x="288" y="34"/>
                </a:lnTo>
                <a:lnTo>
                  <a:pt x="288" y="34"/>
                </a:lnTo>
                <a:lnTo>
                  <a:pt x="288" y="34"/>
                </a:lnTo>
                <a:lnTo>
                  <a:pt x="288" y="36"/>
                </a:lnTo>
                <a:lnTo>
                  <a:pt x="288" y="36"/>
                </a:lnTo>
                <a:lnTo>
                  <a:pt x="288" y="36"/>
                </a:lnTo>
                <a:lnTo>
                  <a:pt x="286" y="36"/>
                </a:lnTo>
                <a:lnTo>
                  <a:pt x="286" y="36"/>
                </a:lnTo>
                <a:lnTo>
                  <a:pt x="286" y="36"/>
                </a:lnTo>
                <a:lnTo>
                  <a:pt x="286" y="36"/>
                </a:lnTo>
                <a:lnTo>
                  <a:pt x="284" y="38"/>
                </a:lnTo>
                <a:lnTo>
                  <a:pt x="284" y="38"/>
                </a:lnTo>
                <a:lnTo>
                  <a:pt x="284" y="38"/>
                </a:lnTo>
                <a:lnTo>
                  <a:pt x="284" y="38"/>
                </a:lnTo>
                <a:lnTo>
                  <a:pt x="282" y="38"/>
                </a:lnTo>
                <a:lnTo>
                  <a:pt x="282" y="38"/>
                </a:lnTo>
                <a:lnTo>
                  <a:pt x="280" y="38"/>
                </a:lnTo>
                <a:lnTo>
                  <a:pt x="280" y="38"/>
                </a:lnTo>
                <a:lnTo>
                  <a:pt x="280" y="38"/>
                </a:lnTo>
                <a:lnTo>
                  <a:pt x="280" y="40"/>
                </a:lnTo>
                <a:lnTo>
                  <a:pt x="278" y="38"/>
                </a:lnTo>
                <a:lnTo>
                  <a:pt x="276" y="38"/>
                </a:lnTo>
                <a:lnTo>
                  <a:pt x="276" y="38"/>
                </a:lnTo>
                <a:lnTo>
                  <a:pt x="276" y="38"/>
                </a:lnTo>
                <a:lnTo>
                  <a:pt x="276" y="38"/>
                </a:lnTo>
                <a:lnTo>
                  <a:pt x="274" y="38"/>
                </a:lnTo>
                <a:lnTo>
                  <a:pt x="274" y="38"/>
                </a:lnTo>
                <a:lnTo>
                  <a:pt x="272" y="38"/>
                </a:lnTo>
                <a:lnTo>
                  <a:pt x="272" y="40"/>
                </a:lnTo>
                <a:lnTo>
                  <a:pt x="272" y="40"/>
                </a:lnTo>
                <a:lnTo>
                  <a:pt x="272" y="40"/>
                </a:lnTo>
                <a:lnTo>
                  <a:pt x="272" y="40"/>
                </a:lnTo>
                <a:lnTo>
                  <a:pt x="274" y="42"/>
                </a:lnTo>
                <a:lnTo>
                  <a:pt x="274" y="44"/>
                </a:lnTo>
                <a:lnTo>
                  <a:pt x="276" y="44"/>
                </a:lnTo>
                <a:lnTo>
                  <a:pt x="276" y="44"/>
                </a:lnTo>
                <a:lnTo>
                  <a:pt x="276" y="44"/>
                </a:lnTo>
                <a:lnTo>
                  <a:pt x="278" y="44"/>
                </a:lnTo>
                <a:lnTo>
                  <a:pt x="278" y="46"/>
                </a:lnTo>
                <a:lnTo>
                  <a:pt x="276" y="46"/>
                </a:lnTo>
                <a:lnTo>
                  <a:pt x="278" y="46"/>
                </a:lnTo>
                <a:lnTo>
                  <a:pt x="278" y="46"/>
                </a:lnTo>
                <a:lnTo>
                  <a:pt x="278" y="46"/>
                </a:lnTo>
                <a:lnTo>
                  <a:pt x="280" y="48"/>
                </a:lnTo>
                <a:lnTo>
                  <a:pt x="280" y="48"/>
                </a:lnTo>
                <a:lnTo>
                  <a:pt x="280" y="48"/>
                </a:lnTo>
                <a:lnTo>
                  <a:pt x="280" y="48"/>
                </a:lnTo>
                <a:lnTo>
                  <a:pt x="278" y="48"/>
                </a:lnTo>
                <a:lnTo>
                  <a:pt x="278" y="48"/>
                </a:lnTo>
                <a:lnTo>
                  <a:pt x="278" y="48"/>
                </a:lnTo>
                <a:lnTo>
                  <a:pt x="278" y="48"/>
                </a:lnTo>
                <a:lnTo>
                  <a:pt x="276" y="48"/>
                </a:lnTo>
                <a:lnTo>
                  <a:pt x="272" y="50"/>
                </a:lnTo>
                <a:lnTo>
                  <a:pt x="272" y="50"/>
                </a:lnTo>
                <a:lnTo>
                  <a:pt x="272" y="50"/>
                </a:lnTo>
                <a:lnTo>
                  <a:pt x="270" y="50"/>
                </a:lnTo>
                <a:lnTo>
                  <a:pt x="270" y="52"/>
                </a:lnTo>
                <a:lnTo>
                  <a:pt x="268" y="50"/>
                </a:lnTo>
                <a:lnTo>
                  <a:pt x="268" y="50"/>
                </a:lnTo>
                <a:lnTo>
                  <a:pt x="268" y="50"/>
                </a:lnTo>
                <a:lnTo>
                  <a:pt x="268" y="50"/>
                </a:lnTo>
                <a:lnTo>
                  <a:pt x="266" y="50"/>
                </a:lnTo>
                <a:lnTo>
                  <a:pt x="266" y="48"/>
                </a:lnTo>
                <a:lnTo>
                  <a:pt x="264" y="48"/>
                </a:lnTo>
                <a:lnTo>
                  <a:pt x="266" y="50"/>
                </a:lnTo>
                <a:lnTo>
                  <a:pt x="266" y="50"/>
                </a:lnTo>
                <a:lnTo>
                  <a:pt x="266" y="50"/>
                </a:lnTo>
                <a:lnTo>
                  <a:pt x="264" y="52"/>
                </a:lnTo>
                <a:lnTo>
                  <a:pt x="264" y="52"/>
                </a:lnTo>
                <a:lnTo>
                  <a:pt x="264" y="52"/>
                </a:lnTo>
                <a:close/>
                <a:moveTo>
                  <a:pt x="256" y="0"/>
                </a:moveTo>
                <a:lnTo>
                  <a:pt x="256" y="0"/>
                </a:lnTo>
                <a:lnTo>
                  <a:pt x="256" y="0"/>
                </a:lnTo>
                <a:lnTo>
                  <a:pt x="256" y="2"/>
                </a:lnTo>
                <a:lnTo>
                  <a:pt x="256" y="2"/>
                </a:lnTo>
                <a:lnTo>
                  <a:pt x="256" y="2"/>
                </a:lnTo>
                <a:lnTo>
                  <a:pt x="256" y="2"/>
                </a:lnTo>
                <a:lnTo>
                  <a:pt x="256" y="2"/>
                </a:lnTo>
                <a:lnTo>
                  <a:pt x="256" y="2"/>
                </a:lnTo>
                <a:lnTo>
                  <a:pt x="254" y="2"/>
                </a:lnTo>
                <a:lnTo>
                  <a:pt x="254" y="2"/>
                </a:lnTo>
                <a:lnTo>
                  <a:pt x="254" y="2"/>
                </a:lnTo>
                <a:lnTo>
                  <a:pt x="254" y="4"/>
                </a:lnTo>
                <a:lnTo>
                  <a:pt x="254" y="4"/>
                </a:lnTo>
                <a:lnTo>
                  <a:pt x="254" y="2"/>
                </a:lnTo>
                <a:lnTo>
                  <a:pt x="254" y="0"/>
                </a:lnTo>
                <a:lnTo>
                  <a:pt x="254" y="0"/>
                </a:lnTo>
                <a:lnTo>
                  <a:pt x="254" y="0"/>
                </a:lnTo>
                <a:lnTo>
                  <a:pt x="254" y="0"/>
                </a:lnTo>
                <a:lnTo>
                  <a:pt x="254" y="0"/>
                </a:lnTo>
                <a:lnTo>
                  <a:pt x="256" y="0"/>
                </a:lnTo>
                <a:lnTo>
                  <a:pt x="256" y="0"/>
                </a:lnTo>
                <a:lnTo>
                  <a:pt x="256" y="0"/>
                </a:lnTo>
                <a:lnTo>
                  <a:pt x="256" y="0"/>
                </a:lnTo>
                <a:close/>
                <a:moveTo>
                  <a:pt x="36" y="18"/>
                </a:moveTo>
                <a:lnTo>
                  <a:pt x="36" y="18"/>
                </a:lnTo>
                <a:lnTo>
                  <a:pt x="36" y="18"/>
                </a:lnTo>
                <a:lnTo>
                  <a:pt x="36" y="18"/>
                </a:lnTo>
                <a:lnTo>
                  <a:pt x="38" y="18"/>
                </a:lnTo>
                <a:lnTo>
                  <a:pt x="38" y="18"/>
                </a:lnTo>
                <a:lnTo>
                  <a:pt x="38" y="18"/>
                </a:lnTo>
                <a:lnTo>
                  <a:pt x="40" y="18"/>
                </a:lnTo>
                <a:lnTo>
                  <a:pt x="40" y="20"/>
                </a:lnTo>
                <a:lnTo>
                  <a:pt x="40" y="20"/>
                </a:lnTo>
                <a:lnTo>
                  <a:pt x="40" y="22"/>
                </a:lnTo>
                <a:lnTo>
                  <a:pt x="42" y="24"/>
                </a:lnTo>
                <a:lnTo>
                  <a:pt x="42" y="24"/>
                </a:lnTo>
                <a:lnTo>
                  <a:pt x="42" y="24"/>
                </a:lnTo>
                <a:lnTo>
                  <a:pt x="42" y="24"/>
                </a:lnTo>
                <a:lnTo>
                  <a:pt x="44" y="24"/>
                </a:lnTo>
                <a:lnTo>
                  <a:pt x="44" y="24"/>
                </a:lnTo>
                <a:lnTo>
                  <a:pt x="44" y="26"/>
                </a:lnTo>
                <a:lnTo>
                  <a:pt x="44" y="26"/>
                </a:lnTo>
                <a:lnTo>
                  <a:pt x="46" y="28"/>
                </a:lnTo>
                <a:lnTo>
                  <a:pt x="48" y="28"/>
                </a:lnTo>
                <a:lnTo>
                  <a:pt x="48" y="30"/>
                </a:lnTo>
                <a:lnTo>
                  <a:pt x="48" y="30"/>
                </a:lnTo>
                <a:lnTo>
                  <a:pt x="50" y="30"/>
                </a:lnTo>
                <a:lnTo>
                  <a:pt x="50" y="30"/>
                </a:lnTo>
                <a:lnTo>
                  <a:pt x="50" y="32"/>
                </a:lnTo>
                <a:lnTo>
                  <a:pt x="52" y="32"/>
                </a:lnTo>
                <a:lnTo>
                  <a:pt x="52" y="34"/>
                </a:lnTo>
                <a:lnTo>
                  <a:pt x="52" y="34"/>
                </a:lnTo>
                <a:lnTo>
                  <a:pt x="52" y="34"/>
                </a:lnTo>
                <a:lnTo>
                  <a:pt x="52" y="36"/>
                </a:lnTo>
                <a:lnTo>
                  <a:pt x="54" y="36"/>
                </a:lnTo>
                <a:lnTo>
                  <a:pt x="54" y="36"/>
                </a:lnTo>
                <a:lnTo>
                  <a:pt x="54" y="36"/>
                </a:lnTo>
                <a:lnTo>
                  <a:pt x="54" y="38"/>
                </a:lnTo>
                <a:lnTo>
                  <a:pt x="56" y="40"/>
                </a:lnTo>
                <a:lnTo>
                  <a:pt x="56" y="42"/>
                </a:lnTo>
                <a:lnTo>
                  <a:pt x="56" y="44"/>
                </a:lnTo>
                <a:lnTo>
                  <a:pt x="56" y="46"/>
                </a:lnTo>
                <a:lnTo>
                  <a:pt x="56" y="48"/>
                </a:lnTo>
                <a:lnTo>
                  <a:pt x="58" y="48"/>
                </a:lnTo>
                <a:lnTo>
                  <a:pt x="58" y="48"/>
                </a:lnTo>
                <a:lnTo>
                  <a:pt x="58" y="50"/>
                </a:lnTo>
                <a:lnTo>
                  <a:pt x="58" y="50"/>
                </a:lnTo>
                <a:lnTo>
                  <a:pt x="56" y="50"/>
                </a:lnTo>
                <a:lnTo>
                  <a:pt x="56" y="52"/>
                </a:lnTo>
                <a:lnTo>
                  <a:pt x="56" y="52"/>
                </a:lnTo>
                <a:lnTo>
                  <a:pt x="56" y="52"/>
                </a:lnTo>
                <a:lnTo>
                  <a:pt x="56" y="54"/>
                </a:lnTo>
                <a:lnTo>
                  <a:pt x="56" y="54"/>
                </a:lnTo>
                <a:lnTo>
                  <a:pt x="56" y="54"/>
                </a:lnTo>
                <a:lnTo>
                  <a:pt x="56" y="56"/>
                </a:lnTo>
                <a:lnTo>
                  <a:pt x="56" y="58"/>
                </a:lnTo>
                <a:lnTo>
                  <a:pt x="56" y="60"/>
                </a:lnTo>
                <a:lnTo>
                  <a:pt x="56" y="60"/>
                </a:lnTo>
                <a:lnTo>
                  <a:pt x="56" y="62"/>
                </a:lnTo>
                <a:lnTo>
                  <a:pt x="56" y="62"/>
                </a:lnTo>
                <a:lnTo>
                  <a:pt x="58" y="62"/>
                </a:lnTo>
                <a:lnTo>
                  <a:pt x="58" y="62"/>
                </a:lnTo>
                <a:lnTo>
                  <a:pt x="58" y="64"/>
                </a:lnTo>
                <a:lnTo>
                  <a:pt x="58" y="64"/>
                </a:lnTo>
                <a:lnTo>
                  <a:pt x="58" y="64"/>
                </a:lnTo>
                <a:lnTo>
                  <a:pt x="56" y="64"/>
                </a:lnTo>
                <a:lnTo>
                  <a:pt x="56" y="66"/>
                </a:lnTo>
                <a:lnTo>
                  <a:pt x="56" y="66"/>
                </a:lnTo>
                <a:lnTo>
                  <a:pt x="58" y="66"/>
                </a:lnTo>
                <a:lnTo>
                  <a:pt x="58" y="66"/>
                </a:lnTo>
                <a:lnTo>
                  <a:pt x="58" y="68"/>
                </a:lnTo>
                <a:lnTo>
                  <a:pt x="58" y="68"/>
                </a:lnTo>
                <a:lnTo>
                  <a:pt x="58" y="68"/>
                </a:lnTo>
                <a:lnTo>
                  <a:pt x="58" y="68"/>
                </a:lnTo>
                <a:lnTo>
                  <a:pt x="58" y="70"/>
                </a:lnTo>
                <a:lnTo>
                  <a:pt x="58" y="70"/>
                </a:lnTo>
                <a:lnTo>
                  <a:pt x="58" y="72"/>
                </a:lnTo>
                <a:lnTo>
                  <a:pt x="58" y="72"/>
                </a:lnTo>
                <a:lnTo>
                  <a:pt x="58" y="74"/>
                </a:lnTo>
                <a:lnTo>
                  <a:pt x="58" y="74"/>
                </a:lnTo>
                <a:lnTo>
                  <a:pt x="58" y="74"/>
                </a:lnTo>
                <a:lnTo>
                  <a:pt x="58" y="74"/>
                </a:lnTo>
                <a:lnTo>
                  <a:pt x="58" y="76"/>
                </a:lnTo>
                <a:lnTo>
                  <a:pt x="60" y="76"/>
                </a:lnTo>
                <a:lnTo>
                  <a:pt x="60" y="76"/>
                </a:lnTo>
                <a:lnTo>
                  <a:pt x="60" y="76"/>
                </a:lnTo>
                <a:lnTo>
                  <a:pt x="60" y="76"/>
                </a:lnTo>
                <a:lnTo>
                  <a:pt x="60" y="78"/>
                </a:lnTo>
                <a:lnTo>
                  <a:pt x="62" y="78"/>
                </a:lnTo>
                <a:lnTo>
                  <a:pt x="62" y="78"/>
                </a:lnTo>
                <a:lnTo>
                  <a:pt x="64" y="78"/>
                </a:lnTo>
                <a:lnTo>
                  <a:pt x="64" y="80"/>
                </a:lnTo>
                <a:lnTo>
                  <a:pt x="64" y="80"/>
                </a:lnTo>
                <a:lnTo>
                  <a:pt x="64" y="80"/>
                </a:lnTo>
                <a:lnTo>
                  <a:pt x="64" y="82"/>
                </a:lnTo>
                <a:lnTo>
                  <a:pt x="66" y="84"/>
                </a:lnTo>
                <a:lnTo>
                  <a:pt x="66" y="86"/>
                </a:lnTo>
                <a:lnTo>
                  <a:pt x="66" y="88"/>
                </a:lnTo>
                <a:lnTo>
                  <a:pt x="68" y="88"/>
                </a:lnTo>
                <a:lnTo>
                  <a:pt x="68" y="92"/>
                </a:lnTo>
                <a:lnTo>
                  <a:pt x="70" y="92"/>
                </a:lnTo>
                <a:lnTo>
                  <a:pt x="70" y="94"/>
                </a:lnTo>
                <a:lnTo>
                  <a:pt x="70" y="98"/>
                </a:lnTo>
                <a:lnTo>
                  <a:pt x="70" y="98"/>
                </a:lnTo>
                <a:lnTo>
                  <a:pt x="70" y="98"/>
                </a:lnTo>
                <a:lnTo>
                  <a:pt x="68" y="98"/>
                </a:lnTo>
                <a:lnTo>
                  <a:pt x="68" y="98"/>
                </a:lnTo>
                <a:lnTo>
                  <a:pt x="68" y="98"/>
                </a:lnTo>
                <a:lnTo>
                  <a:pt x="66" y="96"/>
                </a:lnTo>
                <a:lnTo>
                  <a:pt x="68" y="96"/>
                </a:lnTo>
                <a:lnTo>
                  <a:pt x="66" y="94"/>
                </a:lnTo>
                <a:lnTo>
                  <a:pt x="66" y="94"/>
                </a:lnTo>
                <a:lnTo>
                  <a:pt x="66" y="94"/>
                </a:lnTo>
                <a:lnTo>
                  <a:pt x="66" y="96"/>
                </a:lnTo>
                <a:lnTo>
                  <a:pt x="66" y="96"/>
                </a:lnTo>
                <a:lnTo>
                  <a:pt x="66" y="96"/>
                </a:lnTo>
                <a:lnTo>
                  <a:pt x="66" y="98"/>
                </a:lnTo>
                <a:lnTo>
                  <a:pt x="66" y="98"/>
                </a:lnTo>
                <a:lnTo>
                  <a:pt x="64" y="98"/>
                </a:lnTo>
                <a:lnTo>
                  <a:pt x="64" y="98"/>
                </a:lnTo>
                <a:lnTo>
                  <a:pt x="64" y="96"/>
                </a:lnTo>
                <a:lnTo>
                  <a:pt x="64" y="96"/>
                </a:lnTo>
                <a:lnTo>
                  <a:pt x="62" y="98"/>
                </a:lnTo>
                <a:lnTo>
                  <a:pt x="60" y="98"/>
                </a:lnTo>
                <a:lnTo>
                  <a:pt x="60" y="100"/>
                </a:lnTo>
                <a:lnTo>
                  <a:pt x="58" y="100"/>
                </a:lnTo>
                <a:lnTo>
                  <a:pt x="58" y="100"/>
                </a:lnTo>
                <a:lnTo>
                  <a:pt x="58" y="98"/>
                </a:lnTo>
                <a:lnTo>
                  <a:pt x="58" y="98"/>
                </a:lnTo>
                <a:lnTo>
                  <a:pt x="58" y="96"/>
                </a:lnTo>
                <a:lnTo>
                  <a:pt x="58" y="96"/>
                </a:lnTo>
                <a:lnTo>
                  <a:pt x="56" y="96"/>
                </a:lnTo>
                <a:lnTo>
                  <a:pt x="56" y="96"/>
                </a:lnTo>
                <a:lnTo>
                  <a:pt x="56" y="96"/>
                </a:lnTo>
                <a:lnTo>
                  <a:pt x="56" y="96"/>
                </a:lnTo>
                <a:lnTo>
                  <a:pt x="56" y="94"/>
                </a:lnTo>
                <a:lnTo>
                  <a:pt x="54" y="94"/>
                </a:lnTo>
                <a:lnTo>
                  <a:pt x="54" y="94"/>
                </a:lnTo>
                <a:lnTo>
                  <a:pt x="52" y="92"/>
                </a:lnTo>
                <a:lnTo>
                  <a:pt x="50" y="90"/>
                </a:lnTo>
                <a:lnTo>
                  <a:pt x="48" y="90"/>
                </a:lnTo>
                <a:lnTo>
                  <a:pt x="48" y="90"/>
                </a:lnTo>
                <a:lnTo>
                  <a:pt x="48" y="90"/>
                </a:lnTo>
                <a:lnTo>
                  <a:pt x="48" y="90"/>
                </a:lnTo>
                <a:lnTo>
                  <a:pt x="46" y="90"/>
                </a:lnTo>
                <a:lnTo>
                  <a:pt x="46" y="90"/>
                </a:lnTo>
                <a:lnTo>
                  <a:pt x="44" y="88"/>
                </a:lnTo>
                <a:lnTo>
                  <a:pt x="44" y="86"/>
                </a:lnTo>
                <a:lnTo>
                  <a:pt x="44" y="86"/>
                </a:lnTo>
                <a:lnTo>
                  <a:pt x="44" y="86"/>
                </a:lnTo>
                <a:lnTo>
                  <a:pt x="44" y="86"/>
                </a:lnTo>
                <a:lnTo>
                  <a:pt x="42" y="86"/>
                </a:lnTo>
                <a:lnTo>
                  <a:pt x="40" y="86"/>
                </a:lnTo>
                <a:lnTo>
                  <a:pt x="40" y="84"/>
                </a:lnTo>
                <a:lnTo>
                  <a:pt x="40" y="84"/>
                </a:lnTo>
                <a:lnTo>
                  <a:pt x="38" y="84"/>
                </a:lnTo>
                <a:lnTo>
                  <a:pt x="36" y="82"/>
                </a:lnTo>
                <a:lnTo>
                  <a:pt x="36" y="82"/>
                </a:lnTo>
                <a:lnTo>
                  <a:pt x="36" y="82"/>
                </a:lnTo>
                <a:lnTo>
                  <a:pt x="34" y="80"/>
                </a:lnTo>
                <a:lnTo>
                  <a:pt x="34" y="78"/>
                </a:lnTo>
                <a:lnTo>
                  <a:pt x="32" y="78"/>
                </a:lnTo>
                <a:lnTo>
                  <a:pt x="32" y="78"/>
                </a:lnTo>
                <a:lnTo>
                  <a:pt x="32" y="78"/>
                </a:lnTo>
                <a:lnTo>
                  <a:pt x="32" y="78"/>
                </a:lnTo>
                <a:lnTo>
                  <a:pt x="30" y="78"/>
                </a:lnTo>
                <a:lnTo>
                  <a:pt x="30" y="76"/>
                </a:lnTo>
                <a:lnTo>
                  <a:pt x="28" y="76"/>
                </a:lnTo>
                <a:lnTo>
                  <a:pt x="28" y="76"/>
                </a:lnTo>
                <a:lnTo>
                  <a:pt x="28" y="76"/>
                </a:lnTo>
                <a:lnTo>
                  <a:pt x="28" y="74"/>
                </a:lnTo>
                <a:lnTo>
                  <a:pt x="28" y="74"/>
                </a:lnTo>
                <a:lnTo>
                  <a:pt x="28" y="74"/>
                </a:lnTo>
                <a:lnTo>
                  <a:pt x="26" y="74"/>
                </a:lnTo>
                <a:lnTo>
                  <a:pt x="26" y="74"/>
                </a:lnTo>
                <a:lnTo>
                  <a:pt x="26" y="74"/>
                </a:lnTo>
                <a:lnTo>
                  <a:pt x="26" y="72"/>
                </a:lnTo>
                <a:lnTo>
                  <a:pt x="26" y="72"/>
                </a:lnTo>
                <a:lnTo>
                  <a:pt x="26" y="72"/>
                </a:lnTo>
                <a:lnTo>
                  <a:pt x="26" y="72"/>
                </a:lnTo>
                <a:lnTo>
                  <a:pt x="26" y="70"/>
                </a:lnTo>
                <a:lnTo>
                  <a:pt x="26" y="70"/>
                </a:lnTo>
                <a:lnTo>
                  <a:pt x="26" y="70"/>
                </a:lnTo>
                <a:lnTo>
                  <a:pt x="26" y="70"/>
                </a:lnTo>
                <a:lnTo>
                  <a:pt x="26" y="68"/>
                </a:lnTo>
                <a:lnTo>
                  <a:pt x="26" y="68"/>
                </a:lnTo>
                <a:lnTo>
                  <a:pt x="26" y="68"/>
                </a:lnTo>
                <a:lnTo>
                  <a:pt x="26" y="66"/>
                </a:lnTo>
                <a:lnTo>
                  <a:pt x="24" y="66"/>
                </a:lnTo>
                <a:lnTo>
                  <a:pt x="24" y="66"/>
                </a:lnTo>
                <a:lnTo>
                  <a:pt x="22" y="64"/>
                </a:lnTo>
                <a:lnTo>
                  <a:pt x="22" y="64"/>
                </a:lnTo>
                <a:lnTo>
                  <a:pt x="22" y="62"/>
                </a:lnTo>
                <a:lnTo>
                  <a:pt x="22" y="62"/>
                </a:lnTo>
                <a:lnTo>
                  <a:pt x="22" y="62"/>
                </a:lnTo>
                <a:lnTo>
                  <a:pt x="22" y="62"/>
                </a:lnTo>
                <a:lnTo>
                  <a:pt x="22" y="60"/>
                </a:lnTo>
                <a:lnTo>
                  <a:pt x="20" y="58"/>
                </a:lnTo>
                <a:lnTo>
                  <a:pt x="20" y="58"/>
                </a:lnTo>
                <a:lnTo>
                  <a:pt x="18" y="58"/>
                </a:lnTo>
                <a:lnTo>
                  <a:pt x="18" y="58"/>
                </a:lnTo>
                <a:lnTo>
                  <a:pt x="18" y="58"/>
                </a:lnTo>
                <a:lnTo>
                  <a:pt x="18" y="58"/>
                </a:lnTo>
                <a:lnTo>
                  <a:pt x="18" y="58"/>
                </a:lnTo>
                <a:lnTo>
                  <a:pt x="18" y="58"/>
                </a:lnTo>
                <a:lnTo>
                  <a:pt x="18" y="58"/>
                </a:lnTo>
                <a:lnTo>
                  <a:pt x="18" y="58"/>
                </a:lnTo>
                <a:lnTo>
                  <a:pt x="16" y="56"/>
                </a:lnTo>
                <a:lnTo>
                  <a:pt x="16" y="56"/>
                </a:lnTo>
                <a:lnTo>
                  <a:pt x="16" y="56"/>
                </a:lnTo>
                <a:lnTo>
                  <a:pt x="16" y="56"/>
                </a:lnTo>
                <a:lnTo>
                  <a:pt x="16" y="54"/>
                </a:lnTo>
                <a:lnTo>
                  <a:pt x="18" y="56"/>
                </a:lnTo>
                <a:lnTo>
                  <a:pt x="18" y="56"/>
                </a:lnTo>
                <a:lnTo>
                  <a:pt x="20" y="54"/>
                </a:lnTo>
                <a:lnTo>
                  <a:pt x="16" y="52"/>
                </a:lnTo>
                <a:lnTo>
                  <a:pt x="16" y="52"/>
                </a:lnTo>
                <a:lnTo>
                  <a:pt x="16" y="52"/>
                </a:lnTo>
                <a:lnTo>
                  <a:pt x="14" y="52"/>
                </a:lnTo>
                <a:lnTo>
                  <a:pt x="14" y="50"/>
                </a:lnTo>
                <a:lnTo>
                  <a:pt x="14" y="50"/>
                </a:lnTo>
                <a:lnTo>
                  <a:pt x="14" y="48"/>
                </a:lnTo>
                <a:lnTo>
                  <a:pt x="14" y="46"/>
                </a:lnTo>
                <a:lnTo>
                  <a:pt x="14" y="42"/>
                </a:lnTo>
                <a:lnTo>
                  <a:pt x="14" y="42"/>
                </a:lnTo>
                <a:lnTo>
                  <a:pt x="14" y="40"/>
                </a:lnTo>
                <a:lnTo>
                  <a:pt x="12" y="40"/>
                </a:lnTo>
                <a:lnTo>
                  <a:pt x="12" y="38"/>
                </a:lnTo>
                <a:lnTo>
                  <a:pt x="12" y="38"/>
                </a:lnTo>
                <a:lnTo>
                  <a:pt x="10" y="36"/>
                </a:lnTo>
                <a:lnTo>
                  <a:pt x="12" y="36"/>
                </a:lnTo>
                <a:lnTo>
                  <a:pt x="12" y="36"/>
                </a:lnTo>
                <a:lnTo>
                  <a:pt x="12" y="36"/>
                </a:lnTo>
                <a:lnTo>
                  <a:pt x="12" y="34"/>
                </a:lnTo>
                <a:lnTo>
                  <a:pt x="12" y="34"/>
                </a:lnTo>
                <a:lnTo>
                  <a:pt x="10" y="30"/>
                </a:lnTo>
                <a:lnTo>
                  <a:pt x="10" y="30"/>
                </a:lnTo>
                <a:lnTo>
                  <a:pt x="10" y="28"/>
                </a:lnTo>
                <a:lnTo>
                  <a:pt x="10" y="28"/>
                </a:lnTo>
                <a:lnTo>
                  <a:pt x="10" y="28"/>
                </a:lnTo>
                <a:lnTo>
                  <a:pt x="10" y="26"/>
                </a:lnTo>
                <a:lnTo>
                  <a:pt x="10" y="24"/>
                </a:lnTo>
                <a:lnTo>
                  <a:pt x="10" y="24"/>
                </a:lnTo>
                <a:lnTo>
                  <a:pt x="10" y="22"/>
                </a:lnTo>
                <a:lnTo>
                  <a:pt x="10" y="22"/>
                </a:lnTo>
                <a:lnTo>
                  <a:pt x="10" y="22"/>
                </a:lnTo>
                <a:lnTo>
                  <a:pt x="10" y="22"/>
                </a:lnTo>
                <a:lnTo>
                  <a:pt x="8" y="20"/>
                </a:lnTo>
                <a:lnTo>
                  <a:pt x="8" y="18"/>
                </a:lnTo>
                <a:lnTo>
                  <a:pt x="8" y="18"/>
                </a:lnTo>
                <a:lnTo>
                  <a:pt x="8" y="18"/>
                </a:lnTo>
                <a:lnTo>
                  <a:pt x="8" y="18"/>
                </a:lnTo>
                <a:lnTo>
                  <a:pt x="8" y="18"/>
                </a:lnTo>
                <a:lnTo>
                  <a:pt x="8" y="16"/>
                </a:lnTo>
                <a:lnTo>
                  <a:pt x="6" y="16"/>
                </a:lnTo>
                <a:lnTo>
                  <a:pt x="6" y="14"/>
                </a:lnTo>
                <a:lnTo>
                  <a:pt x="6" y="14"/>
                </a:lnTo>
                <a:lnTo>
                  <a:pt x="6" y="14"/>
                </a:lnTo>
                <a:lnTo>
                  <a:pt x="6" y="14"/>
                </a:lnTo>
                <a:lnTo>
                  <a:pt x="8" y="12"/>
                </a:lnTo>
                <a:lnTo>
                  <a:pt x="8" y="12"/>
                </a:lnTo>
                <a:lnTo>
                  <a:pt x="6" y="12"/>
                </a:lnTo>
                <a:lnTo>
                  <a:pt x="8" y="10"/>
                </a:lnTo>
                <a:lnTo>
                  <a:pt x="8" y="10"/>
                </a:lnTo>
                <a:lnTo>
                  <a:pt x="8" y="10"/>
                </a:lnTo>
                <a:lnTo>
                  <a:pt x="8" y="10"/>
                </a:lnTo>
                <a:lnTo>
                  <a:pt x="8" y="10"/>
                </a:lnTo>
                <a:lnTo>
                  <a:pt x="10" y="12"/>
                </a:lnTo>
                <a:lnTo>
                  <a:pt x="10" y="12"/>
                </a:lnTo>
                <a:lnTo>
                  <a:pt x="10" y="12"/>
                </a:lnTo>
                <a:lnTo>
                  <a:pt x="10" y="12"/>
                </a:lnTo>
                <a:lnTo>
                  <a:pt x="10" y="12"/>
                </a:lnTo>
                <a:lnTo>
                  <a:pt x="10" y="12"/>
                </a:lnTo>
                <a:lnTo>
                  <a:pt x="14" y="14"/>
                </a:lnTo>
                <a:lnTo>
                  <a:pt x="14" y="14"/>
                </a:lnTo>
                <a:lnTo>
                  <a:pt x="14" y="14"/>
                </a:lnTo>
                <a:lnTo>
                  <a:pt x="16" y="14"/>
                </a:lnTo>
                <a:lnTo>
                  <a:pt x="16" y="14"/>
                </a:lnTo>
                <a:lnTo>
                  <a:pt x="18" y="16"/>
                </a:lnTo>
                <a:lnTo>
                  <a:pt x="16" y="16"/>
                </a:lnTo>
                <a:lnTo>
                  <a:pt x="16" y="16"/>
                </a:lnTo>
                <a:lnTo>
                  <a:pt x="18" y="18"/>
                </a:lnTo>
                <a:lnTo>
                  <a:pt x="18" y="18"/>
                </a:lnTo>
                <a:lnTo>
                  <a:pt x="20" y="18"/>
                </a:lnTo>
                <a:lnTo>
                  <a:pt x="20" y="18"/>
                </a:lnTo>
                <a:lnTo>
                  <a:pt x="20" y="18"/>
                </a:lnTo>
                <a:lnTo>
                  <a:pt x="20" y="20"/>
                </a:lnTo>
                <a:lnTo>
                  <a:pt x="20" y="20"/>
                </a:lnTo>
                <a:lnTo>
                  <a:pt x="22" y="22"/>
                </a:lnTo>
                <a:lnTo>
                  <a:pt x="20" y="22"/>
                </a:lnTo>
                <a:lnTo>
                  <a:pt x="20" y="22"/>
                </a:lnTo>
                <a:lnTo>
                  <a:pt x="20" y="24"/>
                </a:lnTo>
                <a:lnTo>
                  <a:pt x="20" y="24"/>
                </a:lnTo>
                <a:lnTo>
                  <a:pt x="20" y="26"/>
                </a:lnTo>
                <a:lnTo>
                  <a:pt x="20" y="26"/>
                </a:lnTo>
                <a:lnTo>
                  <a:pt x="22" y="28"/>
                </a:lnTo>
                <a:lnTo>
                  <a:pt x="22" y="28"/>
                </a:lnTo>
                <a:lnTo>
                  <a:pt x="22" y="28"/>
                </a:lnTo>
                <a:lnTo>
                  <a:pt x="22" y="26"/>
                </a:lnTo>
                <a:lnTo>
                  <a:pt x="24" y="26"/>
                </a:lnTo>
                <a:lnTo>
                  <a:pt x="24" y="24"/>
                </a:lnTo>
                <a:lnTo>
                  <a:pt x="26" y="24"/>
                </a:lnTo>
                <a:lnTo>
                  <a:pt x="26" y="24"/>
                </a:lnTo>
                <a:lnTo>
                  <a:pt x="28" y="22"/>
                </a:lnTo>
                <a:lnTo>
                  <a:pt x="28" y="24"/>
                </a:lnTo>
                <a:lnTo>
                  <a:pt x="30" y="24"/>
                </a:lnTo>
                <a:lnTo>
                  <a:pt x="30" y="24"/>
                </a:lnTo>
                <a:lnTo>
                  <a:pt x="30" y="26"/>
                </a:lnTo>
                <a:lnTo>
                  <a:pt x="30" y="26"/>
                </a:lnTo>
                <a:lnTo>
                  <a:pt x="30" y="24"/>
                </a:lnTo>
                <a:lnTo>
                  <a:pt x="30" y="26"/>
                </a:lnTo>
                <a:lnTo>
                  <a:pt x="32" y="26"/>
                </a:lnTo>
                <a:lnTo>
                  <a:pt x="32" y="26"/>
                </a:lnTo>
                <a:lnTo>
                  <a:pt x="34" y="24"/>
                </a:lnTo>
                <a:lnTo>
                  <a:pt x="34" y="24"/>
                </a:lnTo>
                <a:lnTo>
                  <a:pt x="34" y="22"/>
                </a:lnTo>
                <a:lnTo>
                  <a:pt x="34" y="22"/>
                </a:lnTo>
                <a:lnTo>
                  <a:pt x="34" y="22"/>
                </a:lnTo>
                <a:lnTo>
                  <a:pt x="34" y="22"/>
                </a:lnTo>
                <a:lnTo>
                  <a:pt x="34" y="20"/>
                </a:lnTo>
                <a:lnTo>
                  <a:pt x="36" y="18"/>
                </a:lnTo>
                <a:lnTo>
                  <a:pt x="36" y="18"/>
                </a:lnTo>
                <a:close/>
                <a:moveTo>
                  <a:pt x="250" y="2"/>
                </a:moveTo>
                <a:lnTo>
                  <a:pt x="250" y="2"/>
                </a:lnTo>
                <a:lnTo>
                  <a:pt x="250" y="2"/>
                </a:lnTo>
                <a:lnTo>
                  <a:pt x="250" y="0"/>
                </a:lnTo>
                <a:lnTo>
                  <a:pt x="252" y="0"/>
                </a:lnTo>
                <a:lnTo>
                  <a:pt x="252" y="0"/>
                </a:lnTo>
                <a:lnTo>
                  <a:pt x="252" y="0"/>
                </a:lnTo>
                <a:lnTo>
                  <a:pt x="252" y="0"/>
                </a:lnTo>
                <a:lnTo>
                  <a:pt x="254" y="0"/>
                </a:lnTo>
                <a:lnTo>
                  <a:pt x="252" y="0"/>
                </a:lnTo>
                <a:lnTo>
                  <a:pt x="252" y="0"/>
                </a:lnTo>
                <a:lnTo>
                  <a:pt x="25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0" name="Freeform 6"/>
          <p:cNvSpPr>
            <a:spLocks noEditPoints="1"/>
          </p:cNvSpPr>
          <p:nvPr/>
        </p:nvSpPr>
        <p:spPr bwMode="auto">
          <a:xfrm>
            <a:off x="7839075" y="3668713"/>
            <a:ext cx="352425" cy="269875"/>
          </a:xfrm>
          <a:custGeom>
            <a:avLst/>
            <a:gdLst/>
            <a:ahLst/>
            <a:cxnLst>
              <a:cxn ang="0">
                <a:pos x="144" y="146"/>
              </a:cxn>
              <a:cxn ang="0">
                <a:pos x="214" y="76"/>
              </a:cxn>
              <a:cxn ang="0">
                <a:pos x="214" y="90"/>
              </a:cxn>
              <a:cxn ang="0">
                <a:pos x="78" y="118"/>
              </a:cxn>
              <a:cxn ang="0">
                <a:pos x="68" y="110"/>
              </a:cxn>
              <a:cxn ang="0">
                <a:pos x="54" y="104"/>
              </a:cxn>
              <a:cxn ang="0">
                <a:pos x="48" y="106"/>
              </a:cxn>
              <a:cxn ang="0">
                <a:pos x="42" y="110"/>
              </a:cxn>
              <a:cxn ang="0">
                <a:pos x="36" y="114"/>
              </a:cxn>
              <a:cxn ang="0">
                <a:pos x="22" y="116"/>
              </a:cxn>
              <a:cxn ang="0">
                <a:pos x="20" y="114"/>
              </a:cxn>
              <a:cxn ang="0">
                <a:pos x="32" y="118"/>
              </a:cxn>
              <a:cxn ang="0">
                <a:pos x="26" y="132"/>
              </a:cxn>
              <a:cxn ang="0">
                <a:pos x="4" y="130"/>
              </a:cxn>
              <a:cxn ang="0">
                <a:pos x="2" y="88"/>
              </a:cxn>
              <a:cxn ang="0">
                <a:pos x="14" y="22"/>
              </a:cxn>
              <a:cxn ang="0">
                <a:pos x="38" y="34"/>
              </a:cxn>
              <a:cxn ang="0">
                <a:pos x="50" y="40"/>
              </a:cxn>
              <a:cxn ang="0">
                <a:pos x="64" y="48"/>
              </a:cxn>
              <a:cxn ang="0">
                <a:pos x="74" y="68"/>
              </a:cxn>
              <a:cxn ang="0">
                <a:pos x="90" y="74"/>
              </a:cxn>
              <a:cxn ang="0">
                <a:pos x="104" y="88"/>
              </a:cxn>
              <a:cxn ang="0">
                <a:pos x="92" y="98"/>
              </a:cxn>
              <a:cxn ang="0">
                <a:pos x="102" y="110"/>
              </a:cxn>
              <a:cxn ang="0">
                <a:pos x="110" y="122"/>
              </a:cxn>
              <a:cxn ang="0">
                <a:pos x="120" y="134"/>
              </a:cxn>
              <a:cxn ang="0">
                <a:pos x="128" y="140"/>
              </a:cxn>
              <a:cxn ang="0">
                <a:pos x="142" y="148"/>
              </a:cxn>
              <a:cxn ang="0">
                <a:pos x="136" y="154"/>
              </a:cxn>
              <a:cxn ang="0">
                <a:pos x="128" y="150"/>
              </a:cxn>
              <a:cxn ang="0">
                <a:pos x="106" y="146"/>
              </a:cxn>
              <a:cxn ang="0">
                <a:pos x="94" y="140"/>
              </a:cxn>
              <a:cxn ang="0">
                <a:pos x="86" y="128"/>
              </a:cxn>
              <a:cxn ang="0">
                <a:pos x="172" y="50"/>
              </a:cxn>
              <a:cxn ang="0">
                <a:pos x="166" y="64"/>
              </a:cxn>
              <a:cxn ang="0">
                <a:pos x="148" y="78"/>
              </a:cxn>
              <a:cxn ang="0">
                <a:pos x="134" y="82"/>
              </a:cxn>
              <a:cxn ang="0">
                <a:pos x="122" y="78"/>
              </a:cxn>
              <a:cxn ang="0">
                <a:pos x="124" y="70"/>
              </a:cxn>
              <a:cxn ang="0">
                <a:pos x="138" y="62"/>
              </a:cxn>
              <a:cxn ang="0">
                <a:pos x="140" y="70"/>
              </a:cxn>
              <a:cxn ang="0">
                <a:pos x="152" y="64"/>
              </a:cxn>
              <a:cxn ang="0">
                <a:pos x="164" y="48"/>
              </a:cxn>
              <a:cxn ang="0">
                <a:pos x="166" y="30"/>
              </a:cxn>
              <a:cxn ang="0">
                <a:pos x="184" y="48"/>
              </a:cxn>
              <a:cxn ang="0">
                <a:pos x="174" y="40"/>
              </a:cxn>
              <a:cxn ang="0">
                <a:pos x="152" y="24"/>
              </a:cxn>
              <a:cxn ang="0">
                <a:pos x="104" y="70"/>
              </a:cxn>
              <a:cxn ang="0">
                <a:pos x="168" y="156"/>
              </a:cxn>
              <a:cxn ang="0">
                <a:pos x="190" y="166"/>
              </a:cxn>
              <a:cxn ang="0">
                <a:pos x="178" y="168"/>
              </a:cxn>
              <a:cxn ang="0">
                <a:pos x="36" y="116"/>
              </a:cxn>
              <a:cxn ang="0">
                <a:pos x="40" y="122"/>
              </a:cxn>
              <a:cxn ang="0">
                <a:pos x="150" y="26"/>
              </a:cxn>
              <a:cxn ang="0">
                <a:pos x="92" y="66"/>
              </a:cxn>
              <a:cxn ang="0">
                <a:pos x="204" y="68"/>
              </a:cxn>
              <a:cxn ang="0">
                <a:pos x="142" y="134"/>
              </a:cxn>
              <a:cxn ang="0">
                <a:pos x="140" y="134"/>
              </a:cxn>
              <a:cxn ang="0">
                <a:pos x="144" y="22"/>
              </a:cxn>
              <a:cxn ang="0">
                <a:pos x="172" y="130"/>
              </a:cxn>
              <a:cxn ang="0">
                <a:pos x="92" y="14"/>
              </a:cxn>
              <a:cxn ang="0">
                <a:pos x="80" y="54"/>
              </a:cxn>
            </a:cxnLst>
            <a:rect l="0" t="0" r="r" b="b"/>
            <a:pathLst>
              <a:path w="222" h="170">
                <a:moveTo>
                  <a:pt x="146" y="144"/>
                </a:moveTo>
                <a:lnTo>
                  <a:pt x="146" y="144"/>
                </a:lnTo>
                <a:lnTo>
                  <a:pt x="146" y="144"/>
                </a:lnTo>
                <a:lnTo>
                  <a:pt x="146" y="144"/>
                </a:lnTo>
                <a:lnTo>
                  <a:pt x="146" y="144"/>
                </a:lnTo>
                <a:lnTo>
                  <a:pt x="146" y="144"/>
                </a:lnTo>
                <a:lnTo>
                  <a:pt x="146" y="144"/>
                </a:lnTo>
                <a:lnTo>
                  <a:pt x="148" y="142"/>
                </a:lnTo>
                <a:lnTo>
                  <a:pt x="148" y="142"/>
                </a:lnTo>
                <a:lnTo>
                  <a:pt x="148" y="142"/>
                </a:lnTo>
                <a:lnTo>
                  <a:pt x="148" y="142"/>
                </a:lnTo>
                <a:lnTo>
                  <a:pt x="148" y="142"/>
                </a:lnTo>
                <a:lnTo>
                  <a:pt x="148" y="142"/>
                </a:lnTo>
                <a:lnTo>
                  <a:pt x="148" y="142"/>
                </a:lnTo>
                <a:lnTo>
                  <a:pt x="148" y="142"/>
                </a:lnTo>
                <a:lnTo>
                  <a:pt x="148" y="144"/>
                </a:lnTo>
                <a:lnTo>
                  <a:pt x="148" y="144"/>
                </a:lnTo>
                <a:lnTo>
                  <a:pt x="148" y="146"/>
                </a:lnTo>
                <a:lnTo>
                  <a:pt x="148" y="146"/>
                </a:lnTo>
                <a:lnTo>
                  <a:pt x="148" y="146"/>
                </a:lnTo>
                <a:lnTo>
                  <a:pt x="148" y="146"/>
                </a:lnTo>
                <a:lnTo>
                  <a:pt x="148" y="146"/>
                </a:lnTo>
                <a:lnTo>
                  <a:pt x="146" y="146"/>
                </a:lnTo>
                <a:lnTo>
                  <a:pt x="146" y="146"/>
                </a:lnTo>
                <a:lnTo>
                  <a:pt x="146" y="146"/>
                </a:lnTo>
                <a:lnTo>
                  <a:pt x="146" y="146"/>
                </a:lnTo>
                <a:lnTo>
                  <a:pt x="144" y="146"/>
                </a:lnTo>
                <a:lnTo>
                  <a:pt x="144" y="146"/>
                </a:lnTo>
                <a:lnTo>
                  <a:pt x="144" y="146"/>
                </a:lnTo>
                <a:lnTo>
                  <a:pt x="144" y="146"/>
                </a:lnTo>
                <a:lnTo>
                  <a:pt x="144" y="146"/>
                </a:lnTo>
                <a:lnTo>
                  <a:pt x="144" y="146"/>
                </a:lnTo>
                <a:lnTo>
                  <a:pt x="144" y="144"/>
                </a:lnTo>
                <a:lnTo>
                  <a:pt x="142" y="142"/>
                </a:lnTo>
                <a:lnTo>
                  <a:pt x="142" y="140"/>
                </a:lnTo>
                <a:lnTo>
                  <a:pt x="142" y="140"/>
                </a:lnTo>
                <a:lnTo>
                  <a:pt x="142" y="140"/>
                </a:lnTo>
                <a:lnTo>
                  <a:pt x="142" y="140"/>
                </a:lnTo>
                <a:lnTo>
                  <a:pt x="142" y="138"/>
                </a:lnTo>
                <a:lnTo>
                  <a:pt x="142" y="138"/>
                </a:lnTo>
                <a:lnTo>
                  <a:pt x="142" y="140"/>
                </a:lnTo>
                <a:lnTo>
                  <a:pt x="142" y="140"/>
                </a:lnTo>
                <a:lnTo>
                  <a:pt x="144" y="140"/>
                </a:lnTo>
                <a:lnTo>
                  <a:pt x="144" y="142"/>
                </a:lnTo>
                <a:lnTo>
                  <a:pt x="144" y="142"/>
                </a:lnTo>
                <a:lnTo>
                  <a:pt x="144" y="144"/>
                </a:lnTo>
                <a:lnTo>
                  <a:pt x="146" y="144"/>
                </a:lnTo>
                <a:lnTo>
                  <a:pt x="146" y="144"/>
                </a:lnTo>
                <a:lnTo>
                  <a:pt x="146" y="144"/>
                </a:lnTo>
                <a:close/>
                <a:moveTo>
                  <a:pt x="208" y="70"/>
                </a:moveTo>
                <a:lnTo>
                  <a:pt x="208" y="70"/>
                </a:lnTo>
                <a:lnTo>
                  <a:pt x="210" y="70"/>
                </a:lnTo>
                <a:lnTo>
                  <a:pt x="210" y="70"/>
                </a:lnTo>
                <a:lnTo>
                  <a:pt x="212" y="72"/>
                </a:lnTo>
                <a:lnTo>
                  <a:pt x="212" y="74"/>
                </a:lnTo>
                <a:lnTo>
                  <a:pt x="212" y="74"/>
                </a:lnTo>
                <a:lnTo>
                  <a:pt x="214" y="76"/>
                </a:lnTo>
                <a:lnTo>
                  <a:pt x="214" y="76"/>
                </a:lnTo>
                <a:lnTo>
                  <a:pt x="214" y="76"/>
                </a:lnTo>
                <a:lnTo>
                  <a:pt x="214" y="76"/>
                </a:lnTo>
                <a:lnTo>
                  <a:pt x="214" y="78"/>
                </a:lnTo>
                <a:lnTo>
                  <a:pt x="216" y="78"/>
                </a:lnTo>
                <a:lnTo>
                  <a:pt x="216" y="78"/>
                </a:lnTo>
                <a:lnTo>
                  <a:pt x="216" y="80"/>
                </a:lnTo>
                <a:lnTo>
                  <a:pt x="216" y="80"/>
                </a:lnTo>
                <a:lnTo>
                  <a:pt x="216" y="80"/>
                </a:lnTo>
                <a:lnTo>
                  <a:pt x="218" y="80"/>
                </a:lnTo>
                <a:lnTo>
                  <a:pt x="218" y="80"/>
                </a:lnTo>
                <a:lnTo>
                  <a:pt x="220" y="82"/>
                </a:lnTo>
                <a:lnTo>
                  <a:pt x="220" y="84"/>
                </a:lnTo>
                <a:lnTo>
                  <a:pt x="220" y="84"/>
                </a:lnTo>
                <a:lnTo>
                  <a:pt x="222" y="86"/>
                </a:lnTo>
                <a:lnTo>
                  <a:pt x="222" y="88"/>
                </a:lnTo>
                <a:lnTo>
                  <a:pt x="222" y="90"/>
                </a:lnTo>
                <a:lnTo>
                  <a:pt x="222" y="90"/>
                </a:lnTo>
                <a:lnTo>
                  <a:pt x="222" y="90"/>
                </a:lnTo>
                <a:lnTo>
                  <a:pt x="220" y="90"/>
                </a:lnTo>
                <a:lnTo>
                  <a:pt x="220" y="90"/>
                </a:lnTo>
                <a:lnTo>
                  <a:pt x="220" y="90"/>
                </a:lnTo>
                <a:lnTo>
                  <a:pt x="218" y="92"/>
                </a:lnTo>
                <a:lnTo>
                  <a:pt x="218" y="92"/>
                </a:lnTo>
                <a:lnTo>
                  <a:pt x="218" y="92"/>
                </a:lnTo>
                <a:lnTo>
                  <a:pt x="218" y="92"/>
                </a:lnTo>
                <a:lnTo>
                  <a:pt x="216" y="92"/>
                </a:lnTo>
                <a:lnTo>
                  <a:pt x="216" y="90"/>
                </a:lnTo>
                <a:lnTo>
                  <a:pt x="214" y="90"/>
                </a:lnTo>
                <a:lnTo>
                  <a:pt x="214" y="90"/>
                </a:lnTo>
                <a:lnTo>
                  <a:pt x="212" y="88"/>
                </a:lnTo>
                <a:lnTo>
                  <a:pt x="212" y="86"/>
                </a:lnTo>
                <a:lnTo>
                  <a:pt x="212" y="86"/>
                </a:lnTo>
                <a:lnTo>
                  <a:pt x="212" y="84"/>
                </a:lnTo>
                <a:lnTo>
                  <a:pt x="212" y="84"/>
                </a:lnTo>
                <a:lnTo>
                  <a:pt x="212" y="82"/>
                </a:lnTo>
                <a:lnTo>
                  <a:pt x="212" y="82"/>
                </a:lnTo>
                <a:lnTo>
                  <a:pt x="212" y="82"/>
                </a:lnTo>
                <a:lnTo>
                  <a:pt x="212" y="82"/>
                </a:lnTo>
                <a:lnTo>
                  <a:pt x="210" y="82"/>
                </a:lnTo>
                <a:lnTo>
                  <a:pt x="210" y="82"/>
                </a:lnTo>
                <a:lnTo>
                  <a:pt x="210" y="82"/>
                </a:lnTo>
                <a:lnTo>
                  <a:pt x="208" y="80"/>
                </a:lnTo>
                <a:lnTo>
                  <a:pt x="208" y="80"/>
                </a:lnTo>
                <a:lnTo>
                  <a:pt x="208" y="78"/>
                </a:lnTo>
                <a:lnTo>
                  <a:pt x="206" y="78"/>
                </a:lnTo>
                <a:lnTo>
                  <a:pt x="206" y="76"/>
                </a:lnTo>
                <a:lnTo>
                  <a:pt x="204" y="74"/>
                </a:lnTo>
                <a:lnTo>
                  <a:pt x="206" y="72"/>
                </a:lnTo>
                <a:lnTo>
                  <a:pt x="206" y="68"/>
                </a:lnTo>
                <a:lnTo>
                  <a:pt x="206" y="68"/>
                </a:lnTo>
                <a:lnTo>
                  <a:pt x="208" y="70"/>
                </a:lnTo>
                <a:close/>
                <a:moveTo>
                  <a:pt x="80" y="120"/>
                </a:moveTo>
                <a:lnTo>
                  <a:pt x="80" y="120"/>
                </a:lnTo>
                <a:lnTo>
                  <a:pt x="78" y="120"/>
                </a:lnTo>
                <a:lnTo>
                  <a:pt x="78" y="118"/>
                </a:lnTo>
                <a:lnTo>
                  <a:pt x="78" y="118"/>
                </a:lnTo>
                <a:lnTo>
                  <a:pt x="78" y="118"/>
                </a:lnTo>
                <a:lnTo>
                  <a:pt x="78" y="118"/>
                </a:lnTo>
                <a:lnTo>
                  <a:pt x="78" y="116"/>
                </a:lnTo>
                <a:lnTo>
                  <a:pt x="78" y="116"/>
                </a:lnTo>
                <a:lnTo>
                  <a:pt x="78" y="116"/>
                </a:lnTo>
                <a:lnTo>
                  <a:pt x="78" y="116"/>
                </a:lnTo>
                <a:lnTo>
                  <a:pt x="78" y="116"/>
                </a:lnTo>
                <a:lnTo>
                  <a:pt x="78" y="114"/>
                </a:lnTo>
                <a:lnTo>
                  <a:pt x="78" y="114"/>
                </a:lnTo>
                <a:lnTo>
                  <a:pt x="76" y="112"/>
                </a:lnTo>
                <a:lnTo>
                  <a:pt x="76" y="112"/>
                </a:lnTo>
                <a:lnTo>
                  <a:pt x="76" y="112"/>
                </a:lnTo>
                <a:lnTo>
                  <a:pt x="74" y="112"/>
                </a:lnTo>
                <a:lnTo>
                  <a:pt x="74" y="112"/>
                </a:lnTo>
                <a:lnTo>
                  <a:pt x="74" y="112"/>
                </a:lnTo>
                <a:lnTo>
                  <a:pt x="74" y="110"/>
                </a:lnTo>
                <a:lnTo>
                  <a:pt x="74" y="110"/>
                </a:lnTo>
                <a:lnTo>
                  <a:pt x="74" y="110"/>
                </a:lnTo>
                <a:lnTo>
                  <a:pt x="72" y="110"/>
                </a:lnTo>
                <a:lnTo>
                  <a:pt x="72" y="110"/>
                </a:lnTo>
                <a:lnTo>
                  <a:pt x="72" y="110"/>
                </a:lnTo>
                <a:lnTo>
                  <a:pt x="72" y="110"/>
                </a:lnTo>
                <a:lnTo>
                  <a:pt x="72" y="110"/>
                </a:lnTo>
                <a:lnTo>
                  <a:pt x="70" y="110"/>
                </a:lnTo>
                <a:lnTo>
                  <a:pt x="70" y="110"/>
                </a:lnTo>
                <a:lnTo>
                  <a:pt x="70" y="110"/>
                </a:lnTo>
                <a:lnTo>
                  <a:pt x="70" y="110"/>
                </a:lnTo>
                <a:lnTo>
                  <a:pt x="70" y="110"/>
                </a:lnTo>
                <a:lnTo>
                  <a:pt x="70" y="110"/>
                </a:lnTo>
                <a:lnTo>
                  <a:pt x="68" y="110"/>
                </a:lnTo>
                <a:lnTo>
                  <a:pt x="68" y="110"/>
                </a:lnTo>
                <a:lnTo>
                  <a:pt x="68" y="110"/>
                </a:lnTo>
                <a:lnTo>
                  <a:pt x="66" y="110"/>
                </a:lnTo>
                <a:lnTo>
                  <a:pt x="66" y="110"/>
                </a:lnTo>
                <a:lnTo>
                  <a:pt x="66" y="110"/>
                </a:lnTo>
                <a:lnTo>
                  <a:pt x="66" y="110"/>
                </a:lnTo>
                <a:lnTo>
                  <a:pt x="66" y="110"/>
                </a:lnTo>
                <a:lnTo>
                  <a:pt x="66" y="110"/>
                </a:lnTo>
                <a:lnTo>
                  <a:pt x="64" y="108"/>
                </a:lnTo>
                <a:lnTo>
                  <a:pt x="64" y="108"/>
                </a:lnTo>
                <a:lnTo>
                  <a:pt x="62" y="108"/>
                </a:lnTo>
                <a:lnTo>
                  <a:pt x="62" y="108"/>
                </a:lnTo>
                <a:lnTo>
                  <a:pt x="62" y="108"/>
                </a:lnTo>
                <a:lnTo>
                  <a:pt x="62" y="108"/>
                </a:lnTo>
                <a:lnTo>
                  <a:pt x="60" y="108"/>
                </a:lnTo>
                <a:lnTo>
                  <a:pt x="60" y="108"/>
                </a:lnTo>
                <a:lnTo>
                  <a:pt x="58" y="106"/>
                </a:lnTo>
                <a:lnTo>
                  <a:pt x="58" y="106"/>
                </a:lnTo>
                <a:lnTo>
                  <a:pt x="58" y="106"/>
                </a:lnTo>
                <a:lnTo>
                  <a:pt x="58" y="106"/>
                </a:lnTo>
                <a:lnTo>
                  <a:pt x="58" y="106"/>
                </a:lnTo>
                <a:lnTo>
                  <a:pt x="58" y="104"/>
                </a:lnTo>
                <a:lnTo>
                  <a:pt x="58" y="104"/>
                </a:lnTo>
                <a:lnTo>
                  <a:pt x="58" y="104"/>
                </a:lnTo>
                <a:lnTo>
                  <a:pt x="58" y="106"/>
                </a:lnTo>
                <a:lnTo>
                  <a:pt x="58" y="106"/>
                </a:lnTo>
                <a:lnTo>
                  <a:pt x="54" y="104"/>
                </a:lnTo>
                <a:lnTo>
                  <a:pt x="54" y="104"/>
                </a:lnTo>
                <a:lnTo>
                  <a:pt x="54" y="104"/>
                </a:lnTo>
                <a:lnTo>
                  <a:pt x="54" y="104"/>
                </a:lnTo>
                <a:lnTo>
                  <a:pt x="54" y="104"/>
                </a:lnTo>
                <a:lnTo>
                  <a:pt x="54" y="102"/>
                </a:lnTo>
                <a:lnTo>
                  <a:pt x="54" y="102"/>
                </a:lnTo>
                <a:lnTo>
                  <a:pt x="54" y="102"/>
                </a:lnTo>
                <a:lnTo>
                  <a:pt x="54" y="102"/>
                </a:lnTo>
                <a:lnTo>
                  <a:pt x="54" y="104"/>
                </a:lnTo>
                <a:lnTo>
                  <a:pt x="52" y="102"/>
                </a:lnTo>
                <a:lnTo>
                  <a:pt x="52" y="102"/>
                </a:lnTo>
                <a:lnTo>
                  <a:pt x="52" y="104"/>
                </a:lnTo>
                <a:lnTo>
                  <a:pt x="52" y="104"/>
                </a:lnTo>
                <a:lnTo>
                  <a:pt x="52" y="106"/>
                </a:lnTo>
                <a:lnTo>
                  <a:pt x="52" y="106"/>
                </a:lnTo>
                <a:lnTo>
                  <a:pt x="52" y="106"/>
                </a:lnTo>
                <a:lnTo>
                  <a:pt x="52" y="106"/>
                </a:lnTo>
                <a:lnTo>
                  <a:pt x="50" y="106"/>
                </a:lnTo>
                <a:lnTo>
                  <a:pt x="50" y="106"/>
                </a:lnTo>
                <a:lnTo>
                  <a:pt x="50" y="106"/>
                </a:lnTo>
                <a:lnTo>
                  <a:pt x="50" y="106"/>
                </a:lnTo>
                <a:lnTo>
                  <a:pt x="50" y="106"/>
                </a:lnTo>
                <a:lnTo>
                  <a:pt x="50" y="104"/>
                </a:lnTo>
                <a:lnTo>
                  <a:pt x="50" y="104"/>
                </a:lnTo>
                <a:lnTo>
                  <a:pt x="50" y="104"/>
                </a:lnTo>
                <a:lnTo>
                  <a:pt x="50" y="104"/>
                </a:lnTo>
                <a:lnTo>
                  <a:pt x="50" y="104"/>
                </a:lnTo>
                <a:lnTo>
                  <a:pt x="50" y="106"/>
                </a:lnTo>
                <a:lnTo>
                  <a:pt x="50" y="106"/>
                </a:lnTo>
                <a:lnTo>
                  <a:pt x="48" y="106"/>
                </a:lnTo>
                <a:lnTo>
                  <a:pt x="48" y="106"/>
                </a:lnTo>
                <a:lnTo>
                  <a:pt x="48" y="106"/>
                </a:lnTo>
                <a:lnTo>
                  <a:pt x="44" y="106"/>
                </a:lnTo>
                <a:lnTo>
                  <a:pt x="44" y="106"/>
                </a:lnTo>
                <a:lnTo>
                  <a:pt x="44" y="104"/>
                </a:lnTo>
                <a:lnTo>
                  <a:pt x="44" y="104"/>
                </a:lnTo>
                <a:lnTo>
                  <a:pt x="44" y="104"/>
                </a:lnTo>
                <a:lnTo>
                  <a:pt x="44" y="104"/>
                </a:lnTo>
                <a:lnTo>
                  <a:pt x="44" y="104"/>
                </a:lnTo>
                <a:lnTo>
                  <a:pt x="44" y="104"/>
                </a:lnTo>
                <a:lnTo>
                  <a:pt x="42" y="102"/>
                </a:lnTo>
                <a:lnTo>
                  <a:pt x="42" y="102"/>
                </a:lnTo>
                <a:lnTo>
                  <a:pt x="42" y="102"/>
                </a:lnTo>
                <a:lnTo>
                  <a:pt x="42" y="102"/>
                </a:lnTo>
                <a:lnTo>
                  <a:pt x="42" y="102"/>
                </a:lnTo>
                <a:lnTo>
                  <a:pt x="42" y="104"/>
                </a:lnTo>
                <a:lnTo>
                  <a:pt x="44" y="106"/>
                </a:lnTo>
                <a:lnTo>
                  <a:pt x="44" y="106"/>
                </a:lnTo>
                <a:lnTo>
                  <a:pt x="44" y="106"/>
                </a:lnTo>
                <a:lnTo>
                  <a:pt x="44" y="106"/>
                </a:lnTo>
                <a:lnTo>
                  <a:pt x="44" y="106"/>
                </a:lnTo>
                <a:lnTo>
                  <a:pt x="44" y="108"/>
                </a:lnTo>
                <a:lnTo>
                  <a:pt x="44" y="108"/>
                </a:lnTo>
                <a:lnTo>
                  <a:pt x="44" y="110"/>
                </a:lnTo>
                <a:lnTo>
                  <a:pt x="44" y="110"/>
                </a:lnTo>
                <a:lnTo>
                  <a:pt x="44" y="110"/>
                </a:lnTo>
                <a:lnTo>
                  <a:pt x="42" y="112"/>
                </a:lnTo>
                <a:lnTo>
                  <a:pt x="42" y="112"/>
                </a:lnTo>
                <a:lnTo>
                  <a:pt x="42" y="110"/>
                </a:lnTo>
                <a:lnTo>
                  <a:pt x="42" y="110"/>
                </a:lnTo>
                <a:lnTo>
                  <a:pt x="42" y="110"/>
                </a:lnTo>
                <a:lnTo>
                  <a:pt x="40" y="110"/>
                </a:lnTo>
                <a:lnTo>
                  <a:pt x="40" y="110"/>
                </a:lnTo>
                <a:lnTo>
                  <a:pt x="40" y="110"/>
                </a:lnTo>
                <a:lnTo>
                  <a:pt x="40" y="110"/>
                </a:lnTo>
                <a:lnTo>
                  <a:pt x="40" y="110"/>
                </a:lnTo>
                <a:lnTo>
                  <a:pt x="38" y="110"/>
                </a:lnTo>
                <a:lnTo>
                  <a:pt x="38" y="110"/>
                </a:lnTo>
                <a:lnTo>
                  <a:pt x="38" y="110"/>
                </a:lnTo>
                <a:lnTo>
                  <a:pt x="38" y="110"/>
                </a:lnTo>
                <a:lnTo>
                  <a:pt x="38" y="110"/>
                </a:lnTo>
                <a:lnTo>
                  <a:pt x="38" y="110"/>
                </a:lnTo>
                <a:lnTo>
                  <a:pt x="38" y="110"/>
                </a:lnTo>
                <a:lnTo>
                  <a:pt x="38" y="108"/>
                </a:lnTo>
                <a:lnTo>
                  <a:pt x="36" y="108"/>
                </a:lnTo>
                <a:lnTo>
                  <a:pt x="36" y="108"/>
                </a:lnTo>
                <a:lnTo>
                  <a:pt x="36" y="108"/>
                </a:lnTo>
                <a:lnTo>
                  <a:pt x="38" y="110"/>
                </a:lnTo>
                <a:lnTo>
                  <a:pt x="38" y="112"/>
                </a:lnTo>
                <a:lnTo>
                  <a:pt x="40" y="114"/>
                </a:lnTo>
                <a:lnTo>
                  <a:pt x="40" y="114"/>
                </a:lnTo>
                <a:lnTo>
                  <a:pt x="40" y="114"/>
                </a:lnTo>
                <a:lnTo>
                  <a:pt x="40" y="114"/>
                </a:lnTo>
                <a:lnTo>
                  <a:pt x="40" y="114"/>
                </a:lnTo>
                <a:lnTo>
                  <a:pt x="38" y="114"/>
                </a:lnTo>
                <a:lnTo>
                  <a:pt x="38" y="114"/>
                </a:lnTo>
                <a:lnTo>
                  <a:pt x="38" y="114"/>
                </a:lnTo>
                <a:lnTo>
                  <a:pt x="38" y="114"/>
                </a:lnTo>
                <a:lnTo>
                  <a:pt x="36" y="114"/>
                </a:lnTo>
                <a:lnTo>
                  <a:pt x="36" y="114"/>
                </a:lnTo>
                <a:lnTo>
                  <a:pt x="34" y="114"/>
                </a:lnTo>
                <a:lnTo>
                  <a:pt x="34" y="114"/>
                </a:lnTo>
                <a:lnTo>
                  <a:pt x="32" y="116"/>
                </a:lnTo>
                <a:lnTo>
                  <a:pt x="32" y="116"/>
                </a:lnTo>
                <a:lnTo>
                  <a:pt x="32" y="116"/>
                </a:lnTo>
                <a:lnTo>
                  <a:pt x="30" y="116"/>
                </a:lnTo>
                <a:lnTo>
                  <a:pt x="30" y="116"/>
                </a:lnTo>
                <a:lnTo>
                  <a:pt x="30" y="116"/>
                </a:lnTo>
                <a:lnTo>
                  <a:pt x="30" y="116"/>
                </a:lnTo>
                <a:lnTo>
                  <a:pt x="30" y="116"/>
                </a:lnTo>
                <a:lnTo>
                  <a:pt x="30" y="116"/>
                </a:lnTo>
                <a:lnTo>
                  <a:pt x="30" y="116"/>
                </a:lnTo>
                <a:lnTo>
                  <a:pt x="30" y="116"/>
                </a:lnTo>
                <a:lnTo>
                  <a:pt x="28" y="116"/>
                </a:lnTo>
                <a:lnTo>
                  <a:pt x="28" y="116"/>
                </a:lnTo>
                <a:lnTo>
                  <a:pt x="28" y="116"/>
                </a:lnTo>
                <a:lnTo>
                  <a:pt x="28" y="116"/>
                </a:lnTo>
                <a:lnTo>
                  <a:pt x="28" y="114"/>
                </a:lnTo>
                <a:lnTo>
                  <a:pt x="26" y="114"/>
                </a:lnTo>
                <a:lnTo>
                  <a:pt x="26" y="114"/>
                </a:lnTo>
                <a:lnTo>
                  <a:pt x="26" y="114"/>
                </a:lnTo>
                <a:lnTo>
                  <a:pt x="24" y="114"/>
                </a:lnTo>
                <a:lnTo>
                  <a:pt x="24" y="116"/>
                </a:lnTo>
                <a:lnTo>
                  <a:pt x="24" y="116"/>
                </a:lnTo>
                <a:lnTo>
                  <a:pt x="24" y="116"/>
                </a:lnTo>
                <a:lnTo>
                  <a:pt x="24" y="116"/>
                </a:lnTo>
                <a:lnTo>
                  <a:pt x="24" y="116"/>
                </a:lnTo>
                <a:lnTo>
                  <a:pt x="24" y="116"/>
                </a:lnTo>
                <a:lnTo>
                  <a:pt x="22" y="116"/>
                </a:lnTo>
                <a:lnTo>
                  <a:pt x="22" y="116"/>
                </a:lnTo>
                <a:lnTo>
                  <a:pt x="22" y="116"/>
                </a:lnTo>
                <a:lnTo>
                  <a:pt x="22" y="116"/>
                </a:lnTo>
                <a:lnTo>
                  <a:pt x="22" y="116"/>
                </a:lnTo>
                <a:lnTo>
                  <a:pt x="22" y="116"/>
                </a:lnTo>
                <a:lnTo>
                  <a:pt x="22" y="116"/>
                </a:lnTo>
                <a:lnTo>
                  <a:pt x="22" y="114"/>
                </a:lnTo>
                <a:lnTo>
                  <a:pt x="22" y="114"/>
                </a:lnTo>
                <a:lnTo>
                  <a:pt x="22" y="114"/>
                </a:lnTo>
                <a:lnTo>
                  <a:pt x="22" y="114"/>
                </a:lnTo>
                <a:lnTo>
                  <a:pt x="20" y="114"/>
                </a:lnTo>
                <a:lnTo>
                  <a:pt x="20" y="112"/>
                </a:lnTo>
                <a:lnTo>
                  <a:pt x="20" y="112"/>
                </a:lnTo>
                <a:lnTo>
                  <a:pt x="20" y="114"/>
                </a:lnTo>
                <a:lnTo>
                  <a:pt x="18" y="114"/>
                </a:lnTo>
                <a:lnTo>
                  <a:pt x="18" y="114"/>
                </a:lnTo>
                <a:lnTo>
                  <a:pt x="18" y="114"/>
                </a:lnTo>
                <a:lnTo>
                  <a:pt x="18" y="114"/>
                </a:lnTo>
                <a:lnTo>
                  <a:pt x="18" y="114"/>
                </a:lnTo>
                <a:lnTo>
                  <a:pt x="18" y="114"/>
                </a:lnTo>
                <a:lnTo>
                  <a:pt x="18" y="114"/>
                </a:lnTo>
                <a:lnTo>
                  <a:pt x="18" y="114"/>
                </a:lnTo>
                <a:lnTo>
                  <a:pt x="18" y="114"/>
                </a:lnTo>
                <a:lnTo>
                  <a:pt x="18" y="114"/>
                </a:lnTo>
                <a:lnTo>
                  <a:pt x="20" y="114"/>
                </a:lnTo>
                <a:lnTo>
                  <a:pt x="20" y="114"/>
                </a:lnTo>
                <a:lnTo>
                  <a:pt x="20" y="114"/>
                </a:lnTo>
                <a:lnTo>
                  <a:pt x="20" y="114"/>
                </a:lnTo>
                <a:lnTo>
                  <a:pt x="20" y="114"/>
                </a:lnTo>
                <a:lnTo>
                  <a:pt x="22" y="114"/>
                </a:lnTo>
                <a:lnTo>
                  <a:pt x="22" y="114"/>
                </a:lnTo>
                <a:lnTo>
                  <a:pt x="22" y="116"/>
                </a:lnTo>
                <a:lnTo>
                  <a:pt x="22" y="116"/>
                </a:lnTo>
                <a:lnTo>
                  <a:pt x="22" y="116"/>
                </a:lnTo>
                <a:lnTo>
                  <a:pt x="22" y="116"/>
                </a:lnTo>
                <a:lnTo>
                  <a:pt x="22" y="116"/>
                </a:lnTo>
                <a:lnTo>
                  <a:pt x="22" y="116"/>
                </a:lnTo>
                <a:lnTo>
                  <a:pt x="22" y="116"/>
                </a:lnTo>
                <a:lnTo>
                  <a:pt x="22" y="116"/>
                </a:lnTo>
                <a:lnTo>
                  <a:pt x="24" y="116"/>
                </a:lnTo>
                <a:lnTo>
                  <a:pt x="24" y="116"/>
                </a:lnTo>
                <a:lnTo>
                  <a:pt x="24" y="116"/>
                </a:lnTo>
                <a:lnTo>
                  <a:pt x="24" y="116"/>
                </a:lnTo>
                <a:lnTo>
                  <a:pt x="24" y="116"/>
                </a:lnTo>
                <a:lnTo>
                  <a:pt x="24" y="116"/>
                </a:lnTo>
                <a:lnTo>
                  <a:pt x="24" y="116"/>
                </a:lnTo>
                <a:lnTo>
                  <a:pt x="26" y="116"/>
                </a:lnTo>
                <a:lnTo>
                  <a:pt x="26" y="116"/>
                </a:lnTo>
                <a:lnTo>
                  <a:pt x="26" y="116"/>
                </a:lnTo>
                <a:lnTo>
                  <a:pt x="28" y="116"/>
                </a:lnTo>
                <a:lnTo>
                  <a:pt x="28" y="118"/>
                </a:lnTo>
                <a:lnTo>
                  <a:pt x="28" y="118"/>
                </a:lnTo>
                <a:lnTo>
                  <a:pt x="30" y="118"/>
                </a:lnTo>
                <a:lnTo>
                  <a:pt x="30" y="118"/>
                </a:lnTo>
                <a:lnTo>
                  <a:pt x="30" y="118"/>
                </a:lnTo>
                <a:lnTo>
                  <a:pt x="30" y="118"/>
                </a:lnTo>
                <a:lnTo>
                  <a:pt x="32" y="118"/>
                </a:lnTo>
                <a:lnTo>
                  <a:pt x="32" y="118"/>
                </a:lnTo>
                <a:lnTo>
                  <a:pt x="32" y="118"/>
                </a:lnTo>
                <a:lnTo>
                  <a:pt x="32" y="120"/>
                </a:lnTo>
                <a:lnTo>
                  <a:pt x="34" y="120"/>
                </a:lnTo>
                <a:lnTo>
                  <a:pt x="34" y="120"/>
                </a:lnTo>
                <a:lnTo>
                  <a:pt x="36" y="122"/>
                </a:lnTo>
                <a:lnTo>
                  <a:pt x="36" y="124"/>
                </a:lnTo>
                <a:lnTo>
                  <a:pt x="36" y="124"/>
                </a:lnTo>
                <a:lnTo>
                  <a:pt x="36" y="126"/>
                </a:lnTo>
                <a:lnTo>
                  <a:pt x="34" y="126"/>
                </a:lnTo>
                <a:lnTo>
                  <a:pt x="34" y="128"/>
                </a:lnTo>
                <a:lnTo>
                  <a:pt x="34" y="128"/>
                </a:lnTo>
                <a:lnTo>
                  <a:pt x="34" y="128"/>
                </a:lnTo>
                <a:lnTo>
                  <a:pt x="34" y="128"/>
                </a:lnTo>
                <a:lnTo>
                  <a:pt x="34" y="128"/>
                </a:lnTo>
                <a:lnTo>
                  <a:pt x="34" y="128"/>
                </a:lnTo>
                <a:lnTo>
                  <a:pt x="34" y="128"/>
                </a:lnTo>
                <a:lnTo>
                  <a:pt x="32" y="128"/>
                </a:lnTo>
                <a:lnTo>
                  <a:pt x="32" y="128"/>
                </a:lnTo>
                <a:lnTo>
                  <a:pt x="32" y="128"/>
                </a:lnTo>
                <a:lnTo>
                  <a:pt x="32" y="128"/>
                </a:lnTo>
                <a:lnTo>
                  <a:pt x="32" y="128"/>
                </a:lnTo>
                <a:lnTo>
                  <a:pt x="30" y="128"/>
                </a:lnTo>
                <a:lnTo>
                  <a:pt x="30" y="128"/>
                </a:lnTo>
                <a:lnTo>
                  <a:pt x="28" y="130"/>
                </a:lnTo>
                <a:lnTo>
                  <a:pt x="26" y="130"/>
                </a:lnTo>
                <a:lnTo>
                  <a:pt x="26" y="132"/>
                </a:lnTo>
                <a:lnTo>
                  <a:pt x="26" y="132"/>
                </a:lnTo>
                <a:lnTo>
                  <a:pt x="26" y="132"/>
                </a:lnTo>
                <a:lnTo>
                  <a:pt x="26" y="132"/>
                </a:lnTo>
                <a:lnTo>
                  <a:pt x="26" y="132"/>
                </a:lnTo>
                <a:lnTo>
                  <a:pt x="24" y="132"/>
                </a:lnTo>
                <a:lnTo>
                  <a:pt x="24" y="132"/>
                </a:lnTo>
                <a:lnTo>
                  <a:pt x="24" y="132"/>
                </a:lnTo>
                <a:lnTo>
                  <a:pt x="24" y="132"/>
                </a:lnTo>
                <a:lnTo>
                  <a:pt x="24" y="132"/>
                </a:lnTo>
                <a:lnTo>
                  <a:pt x="22" y="132"/>
                </a:lnTo>
                <a:lnTo>
                  <a:pt x="22" y="132"/>
                </a:lnTo>
                <a:lnTo>
                  <a:pt x="22" y="132"/>
                </a:lnTo>
                <a:lnTo>
                  <a:pt x="22" y="132"/>
                </a:lnTo>
                <a:lnTo>
                  <a:pt x="22" y="132"/>
                </a:lnTo>
                <a:lnTo>
                  <a:pt x="22" y="132"/>
                </a:lnTo>
                <a:lnTo>
                  <a:pt x="22" y="132"/>
                </a:lnTo>
                <a:lnTo>
                  <a:pt x="20" y="130"/>
                </a:lnTo>
                <a:lnTo>
                  <a:pt x="18" y="130"/>
                </a:lnTo>
                <a:lnTo>
                  <a:pt x="14" y="130"/>
                </a:lnTo>
                <a:lnTo>
                  <a:pt x="14" y="130"/>
                </a:lnTo>
                <a:lnTo>
                  <a:pt x="10" y="130"/>
                </a:lnTo>
                <a:lnTo>
                  <a:pt x="8" y="130"/>
                </a:lnTo>
                <a:lnTo>
                  <a:pt x="8" y="130"/>
                </a:lnTo>
                <a:lnTo>
                  <a:pt x="6" y="130"/>
                </a:lnTo>
                <a:lnTo>
                  <a:pt x="6" y="130"/>
                </a:lnTo>
                <a:lnTo>
                  <a:pt x="6" y="130"/>
                </a:lnTo>
                <a:lnTo>
                  <a:pt x="6" y="130"/>
                </a:lnTo>
                <a:lnTo>
                  <a:pt x="6" y="130"/>
                </a:lnTo>
                <a:lnTo>
                  <a:pt x="6" y="130"/>
                </a:lnTo>
                <a:lnTo>
                  <a:pt x="6" y="130"/>
                </a:lnTo>
                <a:lnTo>
                  <a:pt x="4" y="130"/>
                </a:lnTo>
                <a:lnTo>
                  <a:pt x="4" y="130"/>
                </a:lnTo>
                <a:lnTo>
                  <a:pt x="4" y="130"/>
                </a:lnTo>
                <a:lnTo>
                  <a:pt x="4" y="130"/>
                </a:lnTo>
                <a:lnTo>
                  <a:pt x="4" y="130"/>
                </a:lnTo>
                <a:lnTo>
                  <a:pt x="2" y="130"/>
                </a:lnTo>
                <a:lnTo>
                  <a:pt x="2" y="130"/>
                </a:lnTo>
                <a:lnTo>
                  <a:pt x="2" y="130"/>
                </a:lnTo>
                <a:lnTo>
                  <a:pt x="2" y="130"/>
                </a:lnTo>
                <a:lnTo>
                  <a:pt x="2" y="130"/>
                </a:lnTo>
                <a:lnTo>
                  <a:pt x="2" y="130"/>
                </a:lnTo>
                <a:lnTo>
                  <a:pt x="0" y="130"/>
                </a:lnTo>
                <a:lnTo>
                  <a:pt x="0" y="130"/>
                </a:lnTo>
                <a:lnTo>
                  <a:pt x="0" y="130"/>
                </a:lnTo>
                <a:lnTo>
                  <a:pt x="0" y="130"/>
                </a:lnTo>
                <a:lnTo>
                  <a:pt x="0" y="128"/>
                </a:lnTo>
                <a:lnTo>
                  <a:pt x="2" y="92"/>
                </a:lnTo>
                <a:lnTo>
                  <a:pt x="2" y="92"/>
                </a:lnTo>
                <a:lnTo>
                  <a:pt x="2" y="92"/>
                </a:lnTo>
                <a:lnTo>
                  <a:pt x="2" y="92"/>
                </a:lnTo>
                <a:lnTo>
                  <a:pt x="2" y="92"/>
                </a:lnTo>
                <a:lnTo>
                  <a:pt x="2" y="92"/>
                </a:lnTo>
                <a:lnTo>
                  <a:pt x="2" y="92"/>
                </a:lnTo>
                <a:lnTo>
                  <a:pt x="2" y="92"/>
                </a:lnTo>
                <a:lnTo>
                  <a:pt x="2" y="92"/>
                </a:lnTo>
                <a:lnTo>
                  <a:pt x="2" y="92"/>
                </a:lnTo>
                <a:lnTo>
                  <a:pt x="2" y="90"/>
                </a:lnTo>
                <a:lnTo>
                  <a:pt x="2" y="90"/>
                </a:lnTo>
                <a:lnTo>
                  <a:pt x="0" y="90"/>
                </a:lnTo>
                <a:lnTo>
                  <a:pt x="0" y="88"/>
                </a:lnTo>
                <a:lnTo>
                  <a:pt x="2" y="88"/>
                </a:lnTo>
                <a:lnTo>
                  <a:pt x="2" y="88"/>
                </a:lnTo>
                <a:lnTo>
                  <a:pt x="2" y="86"/>
                </a:lnTo>
                <a:lnTo>
                  <a:pt x="2" y="86"/>
                </a:lnTo>
                <a:lnTo>
                  <a:pt x="2" y="84"/>
                </a:lnTo>
                <a:lnTo>
                  <a:pt x="2" y="84"/>
                </a:lnTo>
                <a:lnTo>
                  <a:pt x="2" y="84"/>
                </a:lnTo>
                <a:lnTo>
                  <a:pt x="2" y="82"/>
                </a:lnTo>
                <a:lnTo>
                  <a:pt x="4" y="82"/>
                </a:lnTo>
                <a:lnTo>
                  <a:pt x="4" y="82"/>
                </a:lnTo>
                <a:lnTo>
                  <a:pt x="4" y="82"/>
                </a:lnTo>
                <a:lnTo>
                  <a:pt x="4" y="82"/>
                </a:lnTo>
                <a:lnTo>
                  <a:pt x="4" y="78"/>
                </a:lnTo>
                <a:lnTo>
                  <a:pt x="6" y="58"/>
                </a:lnTo>
                <a:lnTo>
                  <a:pt x="8" y="20"/>
                </a:lnTo>
                <a:lnTo>
                  <a:pt x="8" y="20"/>
                </a:lnTo>
                <a:lnTo>
                  <a:pt x="8" y="20"/>
                </a:lnTo>
                <a:lnTo>
                  <a:pt x="8" y="20"/>
                </a:lnTo>
                <a:lnTo>
                  <a:pt x="8" y="20"/>
                </a:lnTo>
                <a:lnTo>
                  <a:pt x="8" y="20"/>
                </a:lnTo>
                <a:lnTo>
                  <a:pt x="10" y="20"/>
                </a:lnTo>
                <a:lnTo>
                  <a:pt x="10" y="20"/>
                </a:lnTo>
                <a:lnTo>
                  <a:pt x="10" y="22"/>
                </a:lnTo>
                <a:lnTo>
                  <a:pt x="10" y="22"/>
                </a:lnTo>
                <a:lnTo>
                  <a:pt x="12" y="22"/>
                </a:lnTo>
                <a:lnTo>
                  <a:pt x="12" y="22"/>
                </a:lnTo>
                <a:lnTo>
                  <a:pt x="12" y="22"/>
                </a:lnTo>
                <a:lnTo>
                  <a:pt x="12" y="22"/>
                </a:lnTo>
                <a:lnTo>
                  <a:pt x="12" y="22"/>
                </a:lnTo>
                <a:lnTo>
                  <a:pt x="14" y="22"/>
                </a:lnTo>
                <a:lnTo>
                  <a:pt x="14" y="22"/>
                </a:lnTo>
                <a:lnTo>
                  <a:pt x="16" y="24"/>
                </a:lnTo>
                <a:lnTo>
                  <a:pt x="16" y="24"/>
                </a:lnTo>
                <a:lnTo>
                  <a:pt x="18" y="24"/>
                </a:lnTo>
                <a:lnTo>
                  <a:pt x="20" y="26"/>
                </a:lnTo>
                <a:lnTo>
                  <a:pt x="20" y="26"/>
                </a:lnTo>
                <a:lnTo>
                  <a:pt x="20" y="26"/>
                </a:lnTo>
                <a:lnTo>
                  <a:pt x="20" y="26"/>
                </a:lnTo>
                <a:lnTo>
                  <a:pt x="20" y="26"/>
                </a:lnTo>
                <a:lnTo>
                  <a:pt x="20" y="26"/>
                </a:lnTo>
                <a:lnTo>
                  <a:pt x="22" y="26"/>
                </a:lnTo>
                <a:lnTo>
                  <a:pt x="22" y="26"/>
                </a:lnTo>
                <a:lnTo>
                  <a:pt x="22" y="26"/>
                </a:lnTo>
                <a:lnTo>
                  <a:pt x="22" y="26"/>
                </a:lnTo>
                <a:lnTo>
                  <a:pt x="22" y="28"/>
                </a:lnTo>
                <a:lnTo>
                  <a:pt x="22" y="28"/>
                </a:lnTo>
                <a:lnTo>
                  <a:pt x="24" y="28"/>
                </a:lnTo>
                <a:lnTo>
                  <a:pt x="26" y="28"/>
                </a:lnTo>
                <a:lnTo>
                  <a:pt x="30" y="30"/>
                </a:lnTo>
                <a:lnTo>
                  <a:pt x="30" y="32"/>
                </a:lnTo>
                <a:lnTo>
                  <a:pt x="32" y="32"/>
                </a:lnTo>
                <a:lnTo>
                  <a:pt x="36" y="32"/>
                </a:lnTo>
                <a:lnTo>
                  <a:pt x="36" y="32"/>
                </a:lnTo>
                <a:lnTo>
                  <a:pt x="36" y="34"/>
                </a:lnTo>
                <a:lnTo>
                  <a:pt x="36" y="34"/>
                </a:lnTo>
                <a:lnTo>
                  <a:pt x="38" y="34"/>
                </a:lnTo>
                <a:lnTo>
                  <a:pt x="38" y="34"/>
                </a:lnTo>
                <a:lnTo>
                  <a:pt x="38" y="34"/>
                </a:lnTo>
                <a:lnTo>
                  <a:pt x="38" y="34"/>
                </a:lnTo>
                <a:lnTo>
                  <a:pt x="38" y="34"/>
                </a:lnTo>
                <a:lnTo>
                  <a:pt x="38" y="34"/>
                </a:lnTo>
                <a:lnTo>
                  <a:pt x="38" y="34"/>
                </a:lnTo>
                <a:lnTo>
                  <a:pt x="40" y="34"/>
                </a:lnTo>
                <a:lnTo>
                  <a:pt x="40" y="34"/>
                </a:lnTo>
                <a:lnTo>
                  <a:pt x="40" y="34"/>
                </a:lnTo>
                <a:lnTo>
                  <a:pt x="40" y="34"/>
                </a:lnTo>
                <a:lnTo>
                  <a:pt x="40" y="34"/>
                </a:lnTo>
                <a:lnTo>
                  <a:pt x="42" y="34"/>
                </a:lnTo>
                <a:lnTo>
                  <a:pt x="42" y="34"/>
                </a:lnTo>
                <a:lnTo>
                  <a:pt x="42" y="34"/>
                </a:lnTo>
                <a:lnTo>
                  <a:pt x="42" y="34"/>
                </a:lnTo>
                <a:lnTo>
                  <a:pt x="44" y="34"/>
                </a:lnTo>
                <a:lnTo>
                  <a:pt x="44" y="34"/>
                </a:lnTo>
                <a:lnTo>
                  <a:pt x="44" y="36"/>
                </a:lnTo>
                <a:lnTo>
                  <a:pt x="44" y="36"/>
                </a:lnTo>
                <a:lnTo>
                  <a:pt x="44" y="36"/>
                </a:lnTo>
                <a:lnTo>
                  <a:pt x="44" y="36"/>
                </a:lnTo>
                <a:lnTo>
                  <a:pt x="44" y="36"/>
                </a:lnTo>
                <a:lnTo>
                  <a:pt x="44" y="36"/>
                </a:lnTo>
                <a:lnTo>
                  <a:pt x="46" y="36"/>
                </a:lnTo>
                <a:lnTo>
                  <a:pt x="46" y="38"/>
                </a:lnTo>
                <a:lnTo>
                  <a:pt x="46" y="38"/>
                </a:lnTo>
                <a:lnTo>
                  <a:pt x="48" y="38"/>
                </a:lnTo>
                <a:lnTo>
                  <a:pt x="48" y="38"/>
                </a:lnTo>
                <a:lnTo>
                  <a:pt x="50" y="40"/>
                </a:lnTo>
                <a:lnTo>
                  <a:pt x="50" y="40"/>
                </a:lnTo>
                <a:lnTo>
                  <a:pt x="50" y="40"/>
                </a:lnTo>
                <a:lnTo>
                  <a:pt x="50" y="40"/>
                </a:lnTo>
                <a:lnTo>
                  <a:pt x="50" y="40"/>
                </a:lnTo>
                <a:lnTo>
                  <a:pt x="54" y="42"/>
                </a:lnTo>
                <a:lnTo>
                  <a:pt x="54" y="42"/>
                </a:lnTo>
                <a:lnTo>
                  <a:pt x="54" y="42"/>
                </a:lnTo>
                <a:lnTo>
                  <a:pt x="54" y="40"/>
                </a:lnTo>
                <a:lnTo>
                  <a:pt x="56" y="40"/>
                </a:lnTo>
                <a:lnTo>
                  <a:pt x="56" y="40"/>
                </a:lnTo>
                <a:lnTo>
                  <a:pt x="58" y="40"/>
                </a:lnTo>
                <a:lnTo>
                  <a:pt x="58" y="42"/>
                </a:lnTo>
                <a:lnTo>
                  <a:pt x="58" y="42"/>
                </a:lnTo>
                <a:lnTo>
                  <a:pt x="58" y="42"/>
                </a:lnTo>
                <a:lnTo>
                  <a:pt x="58" y="42"/>
                </a:lnTo>
                <a:lnTo>
                  <a:pt x="58" y="42"/>
                </a:lnTo>
                <a:lnTo>
                  <a:pt x="58" y="42"/>
                </a:lnTo>
                <a:lnTo>
                  <a:pt x="58" y="44"/>
                </a:lnTo>
                <a:lnTo>
                  <a:pt x="58" y="44"/>
                </a:lnTo>
                <a:lnTo>
                  <a:pt x="58" y="44"/>
                </a:lnTo>
                <a:lnTo>
                  <a:pt x="58" y="44"/>
                </a:lnTo>
                <a:lnTo>
                  <a:pt x="58" y="44"/>
                </a:lnTo>
                <a:lnTo>
                  <a:pt x="58" y="44"/>
                </a:lnTo>
                <a:lnTo>
                  <a:pt x="60" y="44"/>
                </a:lnTo>
                <a:lnTo>
                  <a:pt x="60" y="44"/>
                </a:lnTo>
                <a:lnTo>
                  <a:pt x="60" y="44"/>
                </a:lnTo>
                <a:lnTo>
                  <a:pt x="60" y="44"/>
                </a:lnTo>
                <a:lnTo>
                  <a:pt x="60" y="44"/>
                </a:lnTo>
                <a:lnTo>
                  <a:pt x="62" y="44"/>
                </a:lnTo>
                <a:lnTo>
                  <a:pt x="62" y="46"/>
                </a:lnTo>
                <a:lnTo>
                  <a:pt x="62" y="46"/>
                </a:lnTo>
                <a:lnTo>
                  <a:pt x="64" y="48"/>
                </a:lnTo>
                <a:lnTo>
                  <a:pt x="64" y="48"/>
                </a:lnTo>
                <a:lnTo>
                  <a:pt x="64" y="48"/>
                </a:lnTo>
                <a:lnTo>
                  <a:pt x="64" y="48"/>
                </a:lnTo>
                <a:lnTo>
                  <a:pt x="64" y="48"/>
                </a:lnTo>
                <a:lnTo>
                  <a:pt x="64" y="50"/>
                </a:lnTo>
                <a:lnTo>
                  <a:pt x="66" y="50"/>
                </a:lnTo>
                <a:lnTo>
                  <a:pt x="66" y="50"/>
                </a:lnTo>
                <a:lnTo>
                  <a:pt x="66" y="50"/>
                </a:lnTo>
                <a:lnTo>
                  <a:pt x="68" y="50"/>
                </a:lnTo>
                <a:lnTo>
                  <a:pt x="68" y="50"/>
                </a:lnTo>
                <a:lnTo>
                  <a:pt x="68" y="50"/>
                </a:lnTo>
                <a:lnTo>
                  <a:pt x="68" y="50"/>
                </a:lnTo>
                <a:lnTo>
                  <a:pt x="68" y="50"/>
                </a:lnTo>
                <a:lnTo>
                  <a:pt x="68" y="50"/>
                </a:lnTo>
                <a:lnTo>
                  <a:pt x="70" y="50"/>
                </a:lnTo>
                <a:lnTo>
                  <a:pt x="70" y="52"/>
                </a:lnTo>
                <a:lnTo>
                  <a:pt x="70" y="52"/>
                </a:lnTo>
                <a:lnTo>
                  <a:pt x="72" y="54"/>
                </a:lnTo>
                <a:lnTo>
                  <a:pt x="72" y="56"/>
                </a:lnTo>
                <a:lnTo>
                  <a:pt x="74" y="56"/>
                </a:lnTo>
                <a:lnTo>
                  <a:pt x="74" y="56"/>
                </a:lnTo>
                <a:lnTo>
                  <a:pt x="74" y="58"/>
                </a:lnTo>
                <a:lnTo>
                  <a:pt x="76" y="60"/>
                </a:lnTo>
                <a:lnTo>
                  <a:pt x="76" y="62"/>
                </a:lnTo>
                <a:lnTo>
                  <a:pt x="74" y="64"/>
                </a:lnTo>
                <a:lnTo>
                  <a:pt x="74" y="64"/>
                </a:lnTo>
                <a:lnTo>
                  <a:pt x="74" y="66"/>
                </a:lnTo>
                <a:lnTo>
                  <a:pt x="74" y="68"/>
                </a:lnTo>
                <a:lnTo>
                  <a:pt x="74" y="68"/>
                </a:lnTo>
                <a:lnTo>
                  <a:pt x="74" y="68"/>
                </a:lnTo>
                <a:lnTo>
                  <a:pt x="74" y="68"/>
                </a:lnTo>
                <a:lnTo>
                  <a:pt x="74" y="68"/>
                </a:lnTo>
                <a:lnTo>
                  <a:pt x="74" y="68"/>
                </a:lnTo>
                <a:lnTo>
                  <a:pt x="76" y="68"/>
                </a:lnTo>
                <a:lnTo>
                  <a:pt x="76" y="68"/>
                </a:lnTo>
                <a:lnTo>
                  <a:pt x="78" y="68"/>
                </a:lnTo>
                <a:lnTo>
                  <a:pt x="78" y="68"/>
                </a:lnTo>
                <a:lnTo>
                  <a:pt x="78" y="68"/>
                </a:lnTo>
                <a:lnTo>
                  <a:pt x="80" y="70"/>
                </a:lnTo>
                <a:lnTo>
                  <a:pt x="80" y="70"/>
                </a:lnTo>
                <a:lnTo>
                  <a:pt x="80" y="70"/>
                </a:lnTo>
                <a:lnTo>
                  <a:pt x="82" y="70"/>
                </a:lnTo>
                <a:lnTo>
                  <a:pt x="84" y="70"/>
                </a:lnTo>
                <a:lnTo>
                  <a:pt x="84" y="70"/>
                </a:lnTo>
                <a:lnTo>
                  <a:pt x="84" y="70"/>
                </a:lnTo>
                <a:lnTo>
                  <a:pt x="84" y="70"/>
                </a:lnTo>
                <a:lnTo>
                  <a:pt x="86" y="72"/>
                </a:lnTo>
                <a:lnTo>
                  <a:pt x="86" y="72"/>
                </a:lnTo>
                <a:lnTo>
                  <a:pt x="86" y="72"/>
                </a:lnTo>
                <a:lnTo>
                  <a:pt x="86" y="72"/>
                </a:lnTo>
                <a:lnTo>
                  <a:pt x="86" y="72"/>
                </a:lnTo>
                <a:lnTo>
                  <a:pt x="88" y="72"/>
                </a:lnTo>
                <a:lnTo>
                  <a:pt x="88" y="74"/>
                </a:lnTo>
                <a:lnTo>
                  <a:pt x="88" y="74"/>
                </a:lnTo>
                <a:lnTo>
                  <a:pt x="88" y="74"/>
                </a:lnTo>
                <a:lnTo>
                  <a:pt x="88" y="74"/>
                </a:lnTo>
                <a:lnTo>
                  <a:pt x="88" y="74"/>
                </a:lnTo>
                <a:lnTo>
                  <a:pt x="90" y="74"/>
                </a:lnTo>
                <a:lnTo>
                  <a:pt x="90" y="74"/>
                </a:lnTo>
                <a:lnTo>
                  <a:pt x="90" y="74"/>
                </a:lnTo>
                <a:lnTo>
                  <a:pt x="90" y="74"/>
                </a:lnTo>
                <a:lnTo>
                  <a:pt x="92" y="74"/>
                </a:lnTo>
                <a:lnTo>
                  <a:pt x="92" y="76"/>
                </a:lnTo>
                <a:lnTo>
                  <a:pt x="92" y="76"/>
                </a:lnTo>
                <a:lnTo>
                  <a:pt x="92" y="76"/>
                </a:lnTo>
                <a:lnTo>
                  <a:pt x="92" y="76"/>
                </a:lnTo>
                <a:lnTo>
                  <a:pt x="92" y="76"/>
                </a:lnTo>
                <a:lnTo>
                  <a:pt x="94" y="76"/>
                </a:lnTo>
                <a:lnTo>
                  <a:pt x="96" y="76"/>
                </a:lnTo>
                <a:lnTo>
                  <a:pt x="96" y="76"/>
                </a:lnTo>
                <a:lnTo>
                  <a:pt x="96" y="76"/>
                </a:lnTo>
                <a:lnTo>
                  <a:pt x="96" y="76"/>
                </a:lnTo>
                <a:lnTo>
                  <a:pt x="98" y="76"/>
                </a:lnTo>
                <a:lnTo>
                  <a:pt x="98" y="76"/>
                </a:lnTo>
                <a:lnTo>
                  <a:pt x="98" y="76"/>
                </a:lnTo>
                <a:lnTo>
                  <a:pt x="100" y="78"/>
                </a:lnTo>
                <a:lnTo>
                  <a:pt x="100" y="78"/>
                </a:lnTo>
                <a:lnTo>
                  <a:pt x="102" y="80"/>
                </a:lnTo>
                <a:lnTo>
                  <a:pt x="102" y="82"/>
                </a:lnTo>
                <a:lnTo>
                  <a:pt x="104" y="82"/>
                </a:lnTo>
                <a:lnTo>
                  <a:pt x="104" y="82"/>
                </a:lnTo>
                <a:lnTo>
                  <a:pt x="104" y="82"/>
                </a:lnTo>
                <a:lnTo>
                  <a:pt x="104" y="84"/>
                </a:lnTo>
                <a:lnTo>
                  <a:pt x="104" y="84"/>
                </a:lnTo>
                <a:lnTo>
                  <a:pt x="104" y="84"/>
                </a:lnTo>
                <a:lnTo>
                  <a:pt x="104" y="88"/>
                </a:lnTo>
                <a:lnTo>
                  <a:pt x="104" y="88"/>
                </a:lnTo>
                <a:lnTo>
                  <a:pt x="104" y="88"/>
                </a:lnTo>
                <a:lnTo>
                  <a:pt x="104" y="88"/>
                </a:lnTo>
                <a:lnTo>
                  <a:pt x="102" y="88"/>
                </a:lnTo>
                <a:lnTo>
                  <a:pt x="102" y="88"/>
                </a:lnTo>
                <a:lnTo>
                  <a:pt x="102" y="90"/>
                </a:lnTo>
                <a:lnTo>
                  <a:pt x="102" y="90"/>
                </a:lnTo>
                <a:lnTo>
                  <a:pt x="100" y="90"/>
                </a:lnTo>
                <a:lnTo>
                  <a:pt x="98" y="90"/>
                </a:lnTo>
                <a:lnTo>
                  <a:pt x="96" y="90"/>
                </a:lnTo>
                <a:lnTo>
                  <a:pt x="94" y="90"/>
                </a:lnTo>
                <a:lnTo>
                  <a:pt x="94" y="90"/>
                </a:lnTo>
                <a:lnTo>
                  <a:pt x="94" y="90"/>
                </a:lnTo>
                <a:lnTo>
                  <a:pt x="94" y="90"/>
                </a:lnTo>
                <a:lnTo>
                  <a:pt x="94" y="88"/>
                </a:lnTo>
                <a:lnTo>
                  <a:pt x="94" y="88"/>
                </a:lnTo>
                <a:lnTo>
                  <a:pt x="92" y="88"/>
                </a:lnTo>
                <a:lnTo>
                  <a:pt x="90" y="90"/>
                </a:lnTo>
                <a:lnTo>
                  <a:pt x="90" y="90"/>
                </a:lnTo>
                <a:lnTo>
                  <a:pt x="90" y="90"/>
                </a:lnTo>
                <a:lnTo>
                  <a:pt x="90" y="90"/>
                </a:lnTo>
                <a:lnTo>
                  <a:pt x="90" y="90"/>
                </a:lnTo>
                <a:lnTo>
                  <a:pt x="90" y="90"/>
                </a:lnTo>
                <a:lnTo>
                  <a:pt x="90" y="92"/>
                </a:lnTo>
                <a:lnTo>
                  <a:pt x="90" y="92"/>
                </a:lnTo>
                <a:lnTo>
                  <a:pt x="90" y="94"/>
                </a:lnTo>
                <a:lnTo>
                  <a:pt x="90" y="94"/>
                </a:lnTo>
                <a:lnTo>
                  <a:pt x="92" y="94"/>
                </a:lnTo>
                <a:lnTo>
                  <a:pt x="92" y="98"/>
                </a:lnTo>
                <a:lnTo>
                  <a:pt x="92" y="98"/>
                </a:lnTo>
                <a:lnTo>
                  <a:pt x="92" y="98"/>
                </a:lnTo>
                <a:lnTo>
                  <a:pt x="92" y="98"/>
                </a:lnTo>
                <a:lnTo>
                  <a:pt x="92" y="98"/>
                </a:lnTo>
                <a:lnTo>
                  <a:pt x="92" y="98"/>
                </a:lnTo>
                <a:lnTo>
                  <a:pt x="92" y="98"/>
                </a:lnTo>
                <a:lnTo>
                  <a:pt x="92" y="98"/>
                </a:lnTo>
                <a:lnTo>
                  <a:pt x="92" y="100"/>
                </a:lnTo>
                <a:lnTo>
                  <a:pt x="92" y="100"/>
                </a:lnTo>
                <a:lnTo>
                  <a:pt x="92" y="102"/>
                </a:lnTo>
                <a:lnTo>
                  <a:pt x="94" y="102"/>
                </a:lnTo>
                <a:lnTo>
                  <a:pt x="94" y="102"/>
                </a:lnTo>
                <a:lnTo>
                  <a:pt x="94" y="102"/>
                </a:lnTo>
                <a:lnTo>
                  <a:pt x="94" y="102"/>
                </a:lnTo>
                <a:lnTo>
                  <a:pt x="96" y="104"/>
                </a:lnTo>
                <a:lnTo>
                  <a:pt x="96" y="104"/>
                </a:lnTo>
                <a:lnTo>
                  <a:pt x="98" y="106"/>
                </a:lnTo>
                <a:lnTo>
                  <a:pt x="100" y="106"/>
                </a:lnTo>
                <a:lnTo>
                  <a:pt x="100" y="108"/>
                </a:lnTo>
                <a:lnTo>
                  <a:pt x="100" y="108"/>
                </a:lnTo>
                <a:lnTo>
                  <a:pt x="100" y="108"/>
                </a:lnTo>
                <a:lnTo>
                  <a:pt x="100" y="108"/>
                </a:lnTo>
                <a:lnTo>
                  <a:pt x="100" y="110"/>
                </a:lnTo>
                <a:lnTo>
                  <a:pt x="100" y="110"/>
                </a:lnTo>
                <a:lnTo>
                  <a:pt x="100" y="110"/>
                </a:lnTo>
                <a:lnTo>
                  <a:pt x="100" y="110"/>
                </a:lnTo>
                <a:lnTo>
                  <a:pt x="100" y="110"/>
                </a:lnTo>
                <a:lnTo>
                  <a:pt x="102" y="110"/>
                </a:lnTo>
                <a:lnTo>
                  <a:pt x="102" y="110"/>
                </a:lnTo>
                <a:lnTo>
                  <a:pt x="102" y="110"/>
                </a:lnTo>
                <a:lnTo>
                  <a:pt x="102" y="110"/>
                </a:lnTo>
                <a:lnTo>
                  <a:pt x="102" y="110"/>
                </a:lnTo>
                <a:lnTo>
                  <a:pt x="102" y="110"/>
                </a:lnTo>
                <a:lnTo>
                  <a:pt x="102" y="110"/>
                </a:lnTo>
                <a:lnTo>
                  <a:pt x="104" y="110"/>
                </a:lnTo>
                <a:lnTo>
                  <a:pt x="104" y="110"/>
                </a:lnTo>
                <a:lnTo>
                  <a:pt x="104" y="112"/>
                </a:lnTo>
                <a:lnTo>
                  <a:pt x="104" y="112"/>
                </a:lnTo>
                <a:lnTo>
                  <a:pt x="104" y="112"/>
                </a:lnTo>
                <a:lnTo>
                  <a:pt x="104" y="112"/>
                </a:lnTo>
                <a:lnTo>
                  <a:pt x="106" y="112"/>
                </a:lnTo>
                <a:lnTo>
                  <a:pt x="106" y="112"/>
                </a:lnTo>
                <a:lnTo>
                  <a:pt x="106" y="114"/>
                </a:lnTo>
                <a:lnTo>
                  <a:pt x="106" y="114"/>
                </a:lnTo>
                <a:lnTo>
                  <a:pt x="106" y="116"/>
                </a:lnTo>
                <a:lnTo>
                  <a:pt x="106" y="116"/>
                </a:lnTo>
                <a:lnTo>
                  <a:pt x="106" y="116"/>
                </a:lnTo>
                <a:lnTo>
                  <a:pt x="106" y="116"/>
                </a:lnTo>
                <a:lnTo>
                  <a:pt x="106" y="118"/>
                </a:lnTo>
                <a:lnTo>
                  <a:pt x="106" y="120"/>
                </a:lnTo>
                <a:lnTo>
                  <a:pt x="106" y="120"/>
                </a:lnTo>
                <a:lnTo>
                  <a:pt x="106" y="120"/>
                </a:lnTo>
                <a:lnTo>
                  <a:pt x="106" y="120"/>
                </a:lnTo>
                <a:lnTo>
                  <a:pt x="108" y="120"/>
                </a:lnTo>
                <a:lnTo>
                  <a:pt x="108" y="120"/>
                </a:lnTo>
                <a:lnTo>
                  <a:pt x="108" y="120"/>
                </a:lnTo>
                <a:lnTo>
                  <a:pt x="108" y="120"/>
                </a:lnTo>
                <a:lnTo>
                  <a:pt x="110" y="122"/>
                </a:lnTo>
                <a:lnTo>
                  <a:pt x="110" y="122"/>
                </a:lnTo>
                <a:lnTo>
                  <a:pt x="110" y="122"/>
                </a:lnTo>
                <a:lnTo>
                  <a:pt x="110" y="124"/>
                </a:lnTo>
                <a:lnTo>
                  <a:pt x="110" y="124"/>
                </a:lnTo>
                <a:lnTo>
                  <a:pt x="110" y="126"/>
                </a:lnTo>
                <a:lnTo>
                  <a:pt x="110" y="126"/>
                </a:lnTo>
                <a:lnTo>
                  <a:pt x="110" y="128"/>
                </a:lnTo>
                <a:lnTo>
                  <a:pt x="110" y="128"/>
                </a:lnTo>
                <a:lnTo>
                  <a:pt x="112" y="128"/>
                </a:lnTo>
                <a:lnTo>
                  <a:pt x="112" y="128"/>
                </a:lnTo>
                <a:lnTo>
                  <a:pt x="112" y="128"/>
                </a:lnTo>
                <a:lnTo>
                  <a:pt x="114" y="128"/>
                </a:lnTo>
                <a:lnTo>
                  <a:pt x="114" y="128"/>
                </a:lnTo>
                <a:lnTo>
                  <a:pt x="114" y="128"/>
                </a:lnTo>
                <a:lnTo>
                  <a:pt x="118" y="128"/>
                </a:lnTo>
                <a:lnTo>
                  <a:pt x="118" y="128"/>
                </a:lnTo>
                <a:lnTo>
                  <a:pt x="120" y="126"/>
                </a:lnTo>
                <a:lnTo>
                  <a:pt x="120" y="126"/>
                </a:lnTo>
                <a:lnTo>
                  <a:pt x="122" y="128"/>
                </a:lnTo>
                <a:lnTo>
                  <a:pt x="122" y="128"/>
                </a:lnTo>
                <a:lnTo>
                  <a:pt x="122" y="130"/>
                </a:lnTo>
                <a:lnTo>
                  <a:pt x="122" y="130"/>
                </a:lnTo>
                <a:lnTo>
                  <a:pt x="122" y="130"/>
                </a:lnTo>
                <a:lnTo>
                  <a:pt x="120" y="130"/>
                </a:lnTo>
                <a:lnTo>
                  <a:pt x="118" y="132"/>
                </a:lnTo>
                <a:lnTo>
                  <a:pt x="118" y="134"/>
                </a:lnTo>
                <a:lnTo>
                  <a:pt x="118" y="134"/>
                </a:lnTo>
                <a:lnTo>
                  <a:pt x="118" y="134"/>
                </a:lnTo>
                <a:lnTo>
                  <a:pt x="120" y="134"/>
                </a:lnTo>
                <a:lnTo>
                  <a:pt x="120" y="134"/>
                </a:lnTo>
                <a:lnTo>
                  <a:pt x="120" y="136"/>
                </a:lnTo>
                <a:lnTo>
                  <a:pt x="120" y="136"/>
                </a:lnTo>
                <a:lnTo>
                  <a:pt x="120" y="136"/>
                </a:lnTo>
                <a:lnTo>
                  <a:pt x="120" y="136"/>
                </a:lnTo>
                <a:lnTo>
                  <a:pt x="120" y="136"/>
                </a:lnTo>
                <a:lnTo>
                  <a:pt x="120" y="136"/>
                </a:lnTo>
                <a:lnTo>
                  <a:pt x="122" y="136"/>
                </a:lnTo>
                <a:lnTo>
                  <a:pt x="122" y="136"/>
                </a:lnTo>
                <a:lnTo>
                  <a:pt x="122" y="136"/>
                </a:lnTo>
                <a:lnTo>
                  <a:pt x="122" y="136"/>
                </a:lnTo>
                <a:lnTo>
                  <a:pt x="122" y="136"/>
                </a:lnTo>
                <a:lnTo>
                  <a:pt x="126" y="136"/>
                </a:lnTo>
                <a:lnTo>
                  <a:pt x="126" y="136"/>
                </a:lnTo>
                <a:lnTo>
                  <a:pt x="128" y="136"/>
                </a:lnTo>
                <a:lnTo>
                  <a:pt x="128" y="138"/>
                </a:lnTo>
                <a:lnTo>
                  <a:pt x="128" y="138"/>
                </a:lnTo>
                <a:lnTo>
                  <a:pt x="130" y="138"/>
                </a:lnTo>
                <a:lnTo>
                  <a:pt x="130" y="138"/>
                </a:lnTo>
                <a:lnTo>
                  <a:pt x="130" y="138"/>
                </a:lnTo>
                <a:lnTo>
                  <a:pt x="130" y="138"/>
                </a:lnTo>
                <a:lnTo>
                  <a:pt x="130" y="138"/>
                </a:lnTo>
                <a:lnTo>
                  <a:pt x="132" y="138"/>
                </a:lnTo>
                <a:lnTo>
                  <a:pt x="132" y="138"/>
                </a:lnTo>
                <a:lnTo>
                  <a:pt x="132" y="138"/>
                </a:lnTo>
                <a:lnTo>
                  <a:pt x="130" y="140"/>
                </a:lnTo>
                <a:lnTo>
                  <a:pt x="130" y="140"/>
                </a:lnTo>
                <a:lnTo>
                  <a:pt x="130" y="140"/>
                </a:lnTo>
                <a:lnTo>
                  <a:pt x="128" y="140"/>
                </a:lnTo>
                <a:lnTo>
                  <a:pt x="128" y="140"/>
                </a:lnTo>
                <a:lnTo>
                  <a:pt x="128" y="140"/>
                </a:lnTo>
                <a:lnTo>
                  <a:pt x="126" y="140"/>
                </a:lnTo>
                <a:lnTo>
                  <a:pt x="126" y="140"/>
                </a:lnTo>
                <a:lnTo>
                  <a:pt x="126" y="140"/>
                </a:lnTo>
                <a:lnTo>
                  <a:pt x="126" y="140"/>
                </a:lnTo>
                <a:lnTo>
                  <a:pt x="126" y="142"/>
                </a:lnTo>
                <a:lnTo>
                  <a:pt x="126" y="142"/>
                </a:lnTo>
                <a:lnTo>
                  <a:pt x="126" y="142"/>
                </a:lnTo>
                <a:lnTo>
                  <a:pt x="128" y="144"/>
                </a:lnTo>
                <a:lnTo>
                  <a:pt x="128" y="144"/>
                </a:lnTo>
                <a:lnTo>
                  <a:pt x="128" y="144"/>
                </a:lnTo>
                <a:lnTo>
                  <a:pt x="128" y="144"/>
                </a:lnTo>
                <a:lnTo>
                  <a:pt x="130" y="144"/>
                </a:lnTo>
                <a:lnTo>
                  <a:pt x="130" y="144"/>
                </a:lnTo>
                <a:lnTo>
                  <a:pt x="130" y="144"/>
                </a:lnTo>
                <a:lnTo>
                  <a:pt x="132" y="146"/>
                </a:lnTo>
                <a:lnTo>
                  <a:pt x="134" y="146"/>
                </a:lnTo>
                <a:lnTo>
                  <a:pt x="134" y="146"/>
                </a:lnTo>
                <a:lnTo>
                  <a:pt x="134" y="146"/>
                </a:lnTo>
                <a:lnTo>
                  <a:pt x="134" y="146"/>
                </a:lnTo>
                <a:lnTo>
                  <a:pt x="134" y="146"/>
                </a:lnTo>
                <a:lnTo>
                  <a:pt x="134" y="146"/>
                </a:lnTo>
                <a:lnTo>
                  <a:pt x="136" y="146"/>
                </a:lnTo>
                <a:lnTo>
                  <a:pt x="136" y="146"/>
                </a:lnTo>
                <a:lnTo>
                  <a:pt x="138" y="148"/>
                </a:lnTo>
                <a:lnTo>
                  <a:pt x="138" y="148"/>
                </a:lnTo>
                <a:lnTo>
                  <a:pt x="138" y="148"/>
                </a:lnTo>
                <a:lnTo>
                  <a:pt x="140" y="148"/>
                </a:lnTo>
                <a:lnTo>
                  <a:pt x="142" y="148"/>
                </a:lnTo>
                <a:lnTo>
                  <a:pt x="142" y="148"/>
                </a:lnTo>
                <a:lnTo>
                  <a:pt x="142" y="148"/>
                </a:lnTo>
                <a:lnTo>
                  <a:pt x="142" y="148"/>
                </a:lnTo>
                <a:lnTo>
                  <a:pt x="142" y="148"/>
                </a:lnTo>
                <a:lnTo>
                  <a:pt x="142" y="148"/>
                </a:lnTo>
                <a:lnTo>
                  <a:pt x="142" y="148"/>
                </a:lnTo>
                <a:lnTo>
                  <a:pt x="142" y="148"/>
                </a:lnTo>
                <a:lnTo>
                  <a:pt x="140" y="148"/>
                </a:lnTo>
                <a:lnTo>
                  <a:pt x="138" y="150"/>
                </a:lnTo>
                <a:lnTo>
                  <a:pt x="138" y="150"/>
                </a:lnTo>
                <a:lnTo>
                  <a:pt x="138" y="150"/>
                </a:lnTo>
                <a:lnTo>
                  <a:pt x="138" y="150"/>
                </a:lnTo>
                <a:lnTo>
                  <a:pt x="136" y="148"/>
                </a:lnTo>
                <a:lnTo>
                  <a:pt x="136" y="148"/>
                </a:lnTo>
                <a:lnTo>
                  <a:pt x="136" y="148"/>
                </a:lnTo>
                <a:lnTo>
                  <a:pt x="136" y="148"/>
                </a:lnTo>
                <a:lnTo>
                  <a:pt x="134" y="148"/>
                </a:lnTo>
                <a:lnTo>
                  <a:pt x="134" y="150"/>
                </a:lnTo>
                <a:lnTo>
                  <a:pt x="134" y="150"/>
                </a:lnTo>
                <a:lnTo>
                  <a:pt x="134" y="150"/>
                </a:lnTo>
                <a:lnTo>
                  <a:pt x="138" y="152"/>
                </a:lnTo>
                <a:lnTo>
                  <a:pt x="138" y="152"/>
                </a:lnTo>
                <a:lnTo>
                  <a:pt x="138" y="152"/>
                </a:lnTo>
                <a:lnTo>
                  <a:pt x="138" y="152"/>
                </a:lnTo>
                <a:lnTo>
                  <a:pt x="138" y="152"/>
                </a:lnTo>
                <a:lnTo>
                  <a:pt x="138" y="154"/>
                </a:lnTo>
                <a:lnTo>
                  <a:pt x="136" y="154"/>
                </a:lnTo>
                <a:lnTo>
                  <a:pt x="136" y="154"/>
                </a:lnTo>
                <a:lnTo>
                  <a:pt x="136" y="154"/>
                </a:lnTo>
                <a:lnTo>
                  <a:pt x="136" y="154"/>
                </a:lnTo>
                <a:lnTo>
                  <a:pt x="136" y="154"/>
                </a:lnTo>
                <a:lnTo>
                  <a:pt x="136" y="154"/>
                </a:lnTo>
                <a:lnTo>
                  <a:pt x="134" y="154"/>
                </a:lnTo>
                <a:lnTo>
                  <a:pt x="134" y="154"/>
                </a:lnTo>
                <a:lnTo>
                  <a:pt x="132" y="154"/>
                </a:lnTo>
                <a:lnTo>
                  <a:pt x="132" y="156"/>
                </a:lnTo>
                <a:lnTo>
                  <a:pt x="132" y="156"/>
                </a:lnTo>
                <a:lnTo>
                  <a:pt x="130" y="154"/>
                </a:lnTo>
                <a:lnTo>
                  <a:pt x="130" y="154"/>
                </a:lnTo>
                <a:lnTo>
                  <a:pt x="130" y="154"/>
                </a:lnTo>
                <a:lnTo>
                  <a:pt x="130" y="154"/>
                </a:lnTo>
                <a:lnTo>
                  <a:pt x="128" y="154"/>
                </a:lnTo>
                <a:lnTo>
                  <a:pt x="128" y="152"/>
                </a:lnTo>
                <a:lnTo>
                  <a:pt x="128" y="152"/>
                </a:lnTo>
                <a:lnTo>
                  <a:pt x="126" y="152"/>
                </a:lnTo>
                <a:lnTo>
                  <a:pt x="126" y="152"/>
                </a:lnTo>
                <a:lnTo>
                  <a:pt x="128" y="152"/>
                </a:lnTo>
                <a:lnTo>
                  <a:pt x="128" y="152"/>
                </a:lnTo>
                <a:lnTo>
                  <a:pt x="128" y="152"/>
                </a:lnTo>
                <a:lnTo>
                  <a:pt x="128" y="152"/>
                </a:lnTo>
                <a:lnTo>
                  <a:pt x="128" y="152"/>
                </a:lnTo>
                <a:lnTo>
                  <a:pt x="128" y="152"/>
                </a:lnTo>
                <a:lnTo>
                  <a:pt x="130" y="152"/>
                </a:lnTo>
                <a:lnTo>
                  <a:pt x="130" y="152"/>
                </a:lnTo>
                <a:lnTo>
                  <a:pt x="130" y="152"/>
                </a:lnTo>
                <a:lnTo>
                  <a:pt x="130" y="152"/>
                </a:lnTo>
                <a:lnTo>
                  <a:pt x="128" y="150"/>
                </a:lnTo>
                <a:lnTo>
                  <a:pt x="128" y="150"/>
                </a:lnTo>
                <a:lnTo>
                  <a:pt x="126" y="150"/>
                </a:lnTo>
                <a:lnTo>
                  <a:pt x="126" y="150"/>
                </a:lnTo>
                <a:lnTo>
                  <a:pt x="126" y="150"/>
                </a:lnTo>
                <a:lnTo>
                  <a:pt x="126" y="150"/>
                </a:lnTo>
                <a:lnTo>
                  <a:pt x="126" y="150"/>
                </a:lnTo>
                <a:lnTo>
                  <a:pt x="124" y="150"/>
                </a:lnTo>
                <a:lnTo>
                  <a:pt x="124" y="150"/>
                </a:lnTo>
                <a:lnTo>
                  <a:pt x="124" y="150"/>
                </a:lnTo>
                <a:lnTo>
                  <a:pt x="122" y="150"/>
                </a:lnTo>
                <a:lnTo>
                  <a:pt x="122" y="150"/>
                </a:lnTo>
                <a:lnTo>
                  <a:pt x="120" y="148"/>
                </a:lnTo>
                <a:lnTo>
                  <a:pt x="118" y="148"/>
                </a:lnTo>
                <a:lnTo>
                  <a:pt x="118" y="148"/>
                </a:lnTo>
                <a:lnTo>
                  <a:pt x="118" y="148"/>
                </a:lnTo>
                <a:lnTo>
                  <a:pt x="118" y="148"/>
                </a:lnTo>
                <a:lnTo>
                  <a:pt x="116" y="148"/>
                </a:lnTo>
                <a:lnTo>
                  <a:pt x="116" y="148"/>
                </a:lnTo>
                <a:lnTo>
                  <a:pt x="116" y="148"/>
                </a:lnTo>
                <a:lnTo>
                  <a:pt x="116" y="148"/>
                </a:lnTo>
                <a:lnTo>
                  <a:pt x="114" y="148"/>
                </a:lnTo>
                <a:lnTo>
                  <a:pt x="114" y="148"/>
                </a:lnTo>
                <a:lnTo>
                  <a:pt x="114" y="148"/>
                </a:lnTo>
                <a:lnTo>
                  <a:pt x="114" y="148"/>
                </a:lnTo>
                <a:lnTo>
                  <a:pt x="112" y="148"/>
                </a:lnTo>
                <a:lnTo>
                  <a:pt x="110" y="146"/>
                </a:lnTo>
                <a:lnTo>
                  <a:pt x="110" y="146"/>
                </a:lnTo>
                <a:lnTo>
                  <a:pt x="110" y="146"/>
                </a:lnTo>
                <a:lnTo>
                  <a:pt x="106" y="146"/>
                </a:lnTo>
                <a:lnTo>
                  <a:pt x="106" y="146"/>
                </a:lnTo>
                <a:lnTo>
                  <a:pt x="106" y="146"/>
                </a:lnTo>
                <a:lnTo>
                  <a:pt x="106" y="146"/>
                </a:lnTo>
                <a:lnTo>
                  <a:pt x="106" y="146"/>
                </a:lnTo>
                <a:lnTo>
                  <a:pt x="104" y="146"/>
                </a:lnTo>
                <a:lnTo>
                  <a:pt x="104" y="146"/>
                </a:lnTo>
                <a:lnTo>
                  <a:pt x="104" y="146"/>
                </a:lnTo>
                <a:lnTo>
                  <a:pt x="102" y="144"/>
                </a:lnTo>
                <a:lnTo>
                  <a:pt x="102" y="146"/>
                </a:lnTo>
                <a:lnTo>
                  <a:pt x="102" y="146"/>
                </a:lnTo>
                <a:lnTo>
                  <a:pt x="102" y="146"/>
                </a:lnTo>
                <a:lnTo>
                  <a:pt x="102" y="146"/>
                </a:lnTo>
                <a:lnTo>
                  <a:pt x="102" y="146"/>
                </a:lnTo>
                <a:lnTo>
                  <a:pt x="100" y="146"/>
                </a:lnTo>
                <a:lnTo>
                  <a:pt x="100" y="146"/>
                </a:lnTo>
                <a:lnTo>
                  <a:pt x="100" y="146"/>
                </a:lnTo>
                <a:lnTo>
                  <a:pt x="100" y="146"/>
                </a:lnTo>
                <a:lnTo>
                  <a:pt x="98" y="144"/>
                </a:lnTo>
                <a:lnTo>
                  <a:pt x="98" y="144"/>
                </a:lnTo>
                <a:lnTo>
                  <a:pt x="98" y="144"/>
                </a:lnTo>
                <a:lnTo>
                  <a:pt x="98" y="144"/>
                </a:lnTo>
                <a:lnTo>
                  <a:pt x="94" y="144"/>
                </a:lnTo>
                <a:lnTo>
                  <a:pt x="94" y="144"/>
                </a:lnTo>
                <a:lnTo>
                  <a:pt x="94" y="142"/>
                </a:lnTo>
                <a:lnTo>
                  <a:pt x="94" y="142"/>
                </a:lnTo>
                <a:lnTo>
                  <a:pt x="94" y="142"/>
                </a:lnTo>
                <a:lnTo>
                  <a:pt x="94" y="140"/>
                </a:lnTo>
                <a:lnTo>
                  <a:pt x="94" y="140"/>
                </a:lnTo>
                <a:lnTo>
                  <a:pt x="94" y="140"/>
                </a:lnTo>
                <a:lnTo>
                  <a:pt x="94" y="140"/>
                </a:lnTo>
                <a:lnTo>
                  <a:pt x="94" y="140"/>
                </a:lnTo>
                <a:lnTo>
                  <a:pt x="92" y="138"/>
                </a:lnTo>
                <a:lnTo>
                  <a:pt x="92" y="136"/>
                </a:lnTo>
                <a:lnTo>
                  <a:pt x="92" y="136"/>
                </a:lnTo>
                <a:lnTo>
                  <a:pt x="90" y="136"/>
                </a:lnTo>
                <a:lnTo>
                  <a:pt x="88" y="134"/>
                </a:lnTo>
                <a:lnTo>
                  <a:pt x="88" y="134"/>
                </a:lnTo>
                <a:lnTo>
                  <a:pt x="88" y="134"/>
                </a:lnTo>
                <a:lnTo>
                  <a:pt x="88" y="136"/>
                </a:lnTo>
                <a:lnTo>
                  <a:pt x="88" y="136"/>
                </a:lnTo>
                <a:lnTo>
                  <a:pt x="88" y="134"/>
                </a:lnTo>
                <a:lnTo>
                  <a:pt x="88" y="134"/>
                </a:lnTo>
                <a:lnTo>
                  <a:pt x="88" y="134"/>
                </a:lnTo>
                <a:lnTo>
                  <a:pt x="86" y="132"/>
                </a:lnTo>
                <a:lnTo>
                  <a:pt x="86" y="132"/>
                </a:lnTo>
                <a:lnTo>
                  <a:pt x="86" y="132"/>
                </a:lnTo>
                <a:lnTo>
                  <a:pt x="86" y="130"/>
                </a:lnTo>
                <a:lnTo>
                  <a:pt x="86" y="130"/>
                </a:lnTo>
                <a:lnTo>
                  <a:pt x="86" y="130"/>
                </a:lnTo>
                <a:lnTo>
                  <a:pt x="88" y="128"/>
                </a:lnTo>
                <a:lnTo>
                  <a:pt x="88" y="128"/>
                </a:lnTo>
                <a:lnTo>
                  <a:pt x="88" y="128"/>
                </a:lnTo>
                <a:lnTo>
                  <a:pt x="88" y="128"/>
                </a:lnTo>
                <a:lnTo>
                  <a:pt x="86" y="128"/>
                </a:lnTo>
                <a:lnTo>
                  <a:pt x="86" y="128"/>
                </a:lnTo>
                <a:lnTo>
                  <a:pt x="86" y="128"/>
                </a:lnTo>
                <a:lnTo>
                  <a:pt x="86" y="128"/>
                </a:lnTo>
                <a:lnTo>
                  <a:pt x="86" y="128"/>
                </a:lnTo>
                <a:lnTo>
                  <a:pt x="86" y="128"/>
                </a:lnTo>
                <a:lnTo>
                  <a:pt x="82" y="128"/>
                </a:lnTo>
                <a:lnTo>
                  <a:pt x="82" y="128"/>
                </a:lnTo>
                <a:lnTo>
                  <a:pt x="82" y="126"/>
                </a:lnTo>
                <a:lnTo>
                  <a:pt x="82" y="126"/>
                </a:lnTo>
                <a:lnTo>
                  <a:pt x="82" y="126"/>
                </a:lnTo>
                <a:lnTo>
                  <a:pt x="82" y="126"/>
                </a:lnTo>
                <a:lnTo>
                  <a:pt x="82" y="124"/>
                </a:lnTo>
                <a:lnTo>
                  <a:pt x="82" y="124"/>
                </a:lnTo>
                <a:lnTo>
                  <a:pt x="82" y="122"/>
                </a:lnTo>
                <a:lnTo>
                  <a:pt x="82" y="122"/>
                </a:lnTo>
                <a:lnTo>
                  <a:pt x="80" y="120"/>
                </a:lnTo>
                <a:lnTo>
                  <a:pt x="80" y="120"/>
                </a:lnTo>
                <a:lnTo>
                  <a:pt x="80" y="120"/>
                </a:lnTo>
                <a:lnTo>
                  <a:pt x="80" y="120"/>
                </a:lnTo>
                <a:lnTo>
                  <a:pt x="80" y="120"/>
                </a:lnTo>
                <a:close/>
                <a:moveTo>
                  <a:pt x="170" y="48"/>
                </a:moveTo>
                <a:lnTo>
                  <a:pt x="170" y="48"/>
                </a:lnTo>
                <a:lnTo>
                  <a:pt x="170" y="48"/>
                </a:lnTo>
                <a:lnTo>
                  <a:pt x="170" y="48"/>
                </a:lnTo>
                <a:lnTo>
                  <a:pt x="170" y="48"/>
                </a:lnTo>
                <a:lnTo>
                  <a:pt x="170" y="48"/>
                </a:lnTo>
                <a:lnTo>
                  <a:pt x="170" y="48"/>
                </a:lnTo>
                <a:lnTo>
                  <a:pt x="170" y="48"/>
                </a:lnTo>
                <a:lnTo>
                  <a:pt x="170" y="48"/>
                </a:lnTo>
                <a:lnTo>
                  <a:pt x="170" y="48"/>
                </a:lnTo>
                <a:lnTo>
                  <a:pt x="170" y="48"/>
                </a:lnTo>
                <a:lnTo>
                  <a:pt x="170" y="50"/>
                </a:lnTo>
                <a:lnTo>
                  <a:pt x="170" y="50"/>
                </a:lnTo>
                <a:lnTo>
                  <a:pt x="172" y="50"/>
                </a:lnTo>
                <a:lnTo>
                  <a:pt x="172" y="50"/>
                </a:lnTo>
                <a:lnTo>
                  <a:pt x="172" y="50"/>
                </a:lnTo>
                <a:lnTo>
                  <a:pt x="172" y="50"/>
                </a:lnTo>
                <a:lnTo>
                  <a:pt x="172" y="54"/>
                </a:lnTo>
                <a:lnTo>
                  <a:pt x="172" y="54"/>
                </a:lnTo>
                <a:lnTo>
                  <a:pt x="172" y="54"/>
                </a:lnTo>
                <a:lnTo>
                  <a:pt x="172" y="56"/>
                </a:lnTo>
                <a:lnTo>
                  <a:pt x="172" y="56"/>
                </a:lnTo>
                <a:lnTo>
                  <a:pt x="172" y="56"/>
                </a:lnTo>
                <a:lnTo>
                  <a:pt x="172" y="56"/>
                </a:lnTo>
                <a:lnTo>
                  <a:pt x="172" y="58"/>
                </a:lnTo>
                <a:lnTo>
                  <a:pt x="170" y="60"/>
                </a:lnTo>
                <a:lnTo>
                  <a:pt x="170" y="60"/>
                </a:lnTo>
                <a:lnTo>
                  <a:pt x="170" y="60"/>
                </a:lnTo>
                <a:lnTo>
                  <a:pt x="168" y="60"/>
                </a:lnTo>
                <a:lnTo>
                  <a:pt x="168" y="60"/>
                </a:lnTo>
                <a:lnTo>
                  <a:pt x="168" y="60"/>
                </a:lnTo>
                <a:lnTo>
                  <a:pt x="168" y="60"/>
                </a:lnTo>
                <a:lnTo>
                  <a:pt x="168" y="60"/>
                </a:lnTo>
                <a:lnTo>
                  <a:pt x="166" y="60"/>
                </a:lnTo>
                <a:lnTo>
                  <a:pt x="166" y="60"/>
                </a:lnTo>
                <a:lnTo>
                  <a:pt x="166" y="60"/>
                </a:lnTo>
                <a:lnTo>
                  <a:pt x="166" y="60"/>
                </a:lnTo>
                <a:lnTo>
                  <a:pt x="166" y="60"/>
                </a:lnTo>
                <a:lnTo>
                  <a:pt x="166" y="60"/>
                </a:lnTo>
                <a:lnTo>
                  <a:pt x="166" y="62"/>
                </a:lnTo>
                <a:lnTo>
                  <a:pt x="166" y="62"/>
                </a:lnTo>
                <a:lnTo>
                  <a:pt x="166" y="64"/>
                </a:lnTo>
                <a:lnTo>
                  <a:pt x="166" y="64"/>
                </a:lnTo>
                <a:lnTo>
                  <a:pt x="166" y="64"/>
                </a:lnTo>
                <a:lnTo>
                  <a:pt x="168" y="66"/>
                </a:lnTo>
                <a:lnTo>
                  <a:pt x="168" y="66"/>
                </a:lnTo>
                <a:lnTo>
                  <a:pt x="168" y="66"/>
                </a:lnTo>
                <a:lnTo>
                  <a:pt x="168" y="66"/>
                </a:lnTo>
                <a:lnTo>
                  <a:pt x="168" y="66"/>
                </a:lnTo>
                <a:lnTo>
                  <a:pt x="168" y="68"/>
                </a:lnTo>
                <a:lnTo>
                  <a:pt x="168" y="68"/>
                </a:lnTo>
                <a:lnTo>
                  <a:pt x="168" y="68"/>
                </a:lnTo>
                <a:lnTo>
                  <a:pt x="166" y="70"/>
                </a:lnTo>
                <a:lnTo>
                  <a:pt x="164" y="70"/>
                </a:lnTo>
                <a:lnTo>
                  <a:pt x="162" y="70"/>
                </a:lnTo>
                <a:lnTo>
                  <a:pt x="162" y="70"/>
                </a:lnTo>
                <a:lnTo>
                  <a:pt x="162" y="70"/>
                </a:lnTo>
                <a:lnTo>
                  <a:pt x="162" y="70"/>
                </a:lnTo>
                <a:lnTo>
                  <a:pt x="162" y="70"/>
                </a:lnTo>
                <a:lnTo>
                  <a:pt x="162" y="70"/>
                </a:lnTo>
                <a:lnTo>
                  <a:pt x="158" y="70"/>
                </a:lnTo>
                <a:lnTo>
                  <a:pt x="158" y="70"/>
                </a:lnTo>
                <a:lnTo>
                  <a:pt x="158" y="70"/>
                </a:lnTo>
                <a:lnTo>
                  <a:pt x="158" y="70"/>
                </a:lnTo>
                <a:lnTo>
                  <a:pt x="156" y="72"/>
                </a:lnTo>
                <a:lnTo>
                  <a:pt x="156" y="74"/>
                </a:lnTo>
                <a:lnTo>
                  <a:pt x="156" y="74"/>
                </a:lnTo>
                <a:lnTo>
                  <a:pt x="156" y="74"/>
                </a:lnTo>
                <a:lnTo>
                  <a:pt x="152" y="76"/>
                </a:lnTo>
                <a:lnTo>
                  <a:pt x="150" y="78"/>
                </a:lnTo>
                <a:lnTo>
                  <a:pt x="150" y="78"/>
                </a:lnTo>
                <a:lnTo>
                  <a:pt x="148" y="78"/>
                </a:lnTo>
                <a:lnTo>
                  <a:pt x="148" y="78"/>
                </a:lnTo>
                <a:lnTo>
                  <a:pt x="148" y="78"/>
                </a:lnTo>
                <a:lnTo>
                  <a:pt x="148" y="78"/>
                </a:lnTo>
                <a:lnTo>
                  <a:pt x="146" y="80"/>
                </a:lnTo>
                <a:lnTo>
                  <a:pt x="146" y="80"/>
                </a:lnTo>
                <a:lnTo>
                  <a:pt x="146" y="80"/>
                </a:lnTo>
                <a:lnTo>
                  <a:pt x="146" y="80"/>
                </a:lnTo>
                <a:lnTo>
                  <a:pt x="146" y="80"/>
                </a:lnTo>
                <a:lnTo>
                  <a:pt x="146" y="80"/>
                </a:lnTo>
                <a:lnTo>
                  <a:pt x="146" y="80"/>
                </a:lnTo>
                <a:lnTo>
                  <a:pt x="144" y="80"/>
                </a:lnTo>
                <a:lnTo>
                  <a:pt x="144" y="80"/>
                </a:lnTo>
                <a:lnTo>
                  <a:pt x="142" y="80"/>
                </a:lnTo>
                <a:lnTo>
                  <a:pt x="142" y="82"/>
                </a:lnTo>
                <a:lnTo>
                  <a:pt x="142" y="82"/>
                </a:lnTo>
                <a:lnTo>
                  <a:pt x="142" y="82"/>
                </a:lnTo>
                <a:lnTo>
                  <a:pt x="142" y="82"/>
                </a:lnTo>
                <a:lnTo>
                  <a:pt x="138" y="82"/>
                </a:lnTo>
                <a:lnTo>
                  <a:pt x="138" y="82"/>
                </a:lnTo>
                <a:lnTo>
                  <a:pt x="138" y="82"/>
                </a:lnTo>
                <a:lnTo>
                  <a:pt x="138" y="82"/>
                </a:lnTo>
                <a:lnTo>
                  <a:pt x="136" y="82"/>
                </a:lnTo>
                <a:lnTo>
                  <a:pt x="136" y="82"/>
                </a:lnTo>
                <a:lnTo>
                  <a:pt x="136" y="82"/>
                </a:lnTo>
                <a:lnTo>
                  <a:pt x="136" y="82"/>
                </a:lnTo>
                <a:lnTo>
                  <a:pt x="136" y="82"/>
                </a:lnTo>
                <a:lnTo>
                  <a:pt x="136" y="82"/>
                </a:lnTo>
                <a:lnTo>
                  <a:pt x="134" y="82"/>
                </a:lnTo>
                <a:lnTo>
                  <a:pt x="134" y="82"/>
                </a:lnTo>
                <a:lnTo>
                  <a:pt x="134" y="82"/>
                </a:lnTo>
                <a:lnTo>
                  <a:pt x="132" y="82"/>
                </a:lnTo>
                <a:lnTo>
                  <a:pt x="130" y="82"/>
                </a:lnTo>
                <a:lnTo>
                  <a:pt x="130" y="82"/>
                </a:lnTo>
                <a:lnTo>
                  <a:pt x="130" y="82"/>
                </a:lnTo>
                <a:lnTo>
                  <a:pt x="130" y="82"/>
                </a:lnTo>
                <a:lnTo>
                  <a:pt x="130" y="82"/>
                </a:lnTo>
                <a:lnTo>
                  <a:pt x="128" y="80"/>
                </a:lnTo>
                <a:lnTo>
                  <a:pt x="128" y="80"/>
                </a:lnTo>
                <a:lnTo>
                  <a:pt x="128" y="80"/>
                </a:lnTo>
                <a:lnTo>
                  <a:pt x="128" y="80"/>
                </a:lnTo>
                <a:lnTo>
                  <a:pt x="128" y="78"/>
                </a:lnTo>
                <a:lnTo>
                  <a:pt x="128" y="78"/>
                </a:lnTo>
                <a:lnTo>
                  <a:pt x="126" y="78"/>
                </a:lnTo>
                <a:lnTo>
                  <a:pt x="126" y="78"/>
                </a:lnTo>
                <a:lnTo>
                  <a:pt x="126" y="78"/>
                </a:lnTo>
                <a:lnTo>
                  <a:pt x="124" y="78"/>
                </a:lnTo>
                <a:lnTo>
                  <a:pt x="122" y="80"/>
                </a:lnTo>
                <a:lnTo>
                  <a:pt x="122" y="80"/>
                </a:lnTo>
                <a:lnTo>
                  <a:pt x="122" y="80"/>
                </a:lnTo>
                <a:lnTo>
                  <a:pt x="122" y="80"/>
                </a:lnTo>
                <a:lnTo>
                  <a:pt x="122" y="80"/>
                </a:lnTo>
                <a:lnTo>
                  <a:pt x="122" y="80"/>
                </a:lnTo>
                <a:lnTo>
                  <a:pt x="122" y="80"/>
                </a:lnTo>
                <a:lnTo>
                  <a:pt x="122" y="80"/>
                </a:lnTo>
                <a:lnTo>
                  <a:pt x="122" y="78"/>
                </a:lnTo>
                <a:lnTo>
                  <a:pt x="122" y="78"/>
                </a:lnTo>
                <a:lnTo>
                  <a:pt x="122" y="78"/>
                </a:lnTo>
                <a:lnTo>
                  <a:pt x="122" y="78"/>
                </a:lnTo>
                <a:lnTo>
                  <a:pt x="120" y="78"/>
                </a:lnTo>
                <a:lnTo>
                  <a:pt x="120" y="78"/>
                </a:lnTo>
                <a:lnTo>
                  <a:pt x="120" y="78"/>
                </a:lnTo>
                <a:lnTo>
                  <a:pt x="120" y="76"/>
                </a:lnTo>
                <a:lnTo>
                  <a:pt x="120" y="76"/>
                </a:lnTo>
                <a:lnTo>
                  <a:pt x="118" y="74"/>
                </a:lnTo>
                <a:lnTo>
                  <a:pt x="116" y="74"/>
                </a:lnTo>
                <a:lnTo>
                  <a:pt x="116" y="74"/>
                </a:lnTo>
                <a:lnTo>
                  <a:pt x="114" y="74"/>
                </a:lnTo>
                <a:lnTo>
                  <a:pt x="112" y="74"/>
                </a:lnTo>
                <a:lnTo>
                  <a:pt x="112" y="74"/>
                </a:lnTo>
                <a:lnTo>
                  <a:pt x="112" y="72"/>
                </a:lnTo>
                <a:lnTo>
                  <a:pt x="112" y="72"/>
                </a:lnTo>
                <a:lnTo>
                  <a:pt x="112" y="72"/>
                </a:lnTo>
                <a:lnTo>
                  <a:pt x="112" y="72"/>
                </a:lnTo>
                <a:lnTo>
                  <a:pt x="112" y="70"/>
                </a:lnTo>
                <a:lnTo>
                  <a:pt x="112" y="68"/>
                </a:lnTo>
                <a:lnTo>
                  <a:pt x="112" y="68"/>
                </a:lnTo>
                <a:lnTo>
                  <a:pt x="114" y="68"/>
                </a:lnTo>
                <a:lnTo>
                  <a:pt x="114" y="68"/>
                </a:lnTo>
                <a:lnTo>
                  <a:pt x="114" y="68"/>
                </a:lnTo>
                <a:lnTo>
                  <a:pt x="114" y="68"/>
                </a:lnTo>
                <a:lnTo>
                  <a:pt x="116" y="68"/>
                </a:lnTo>
                <a:lnTo>
                  <a:pt x="120" y="68"/>
                </a:lnTo>
                <a:lnTo>
                  <a:pt x="122" y="68"/>
                </a:lnTo>
                <a:lnTo>
                  <a:pt x="122" y="68"/>
                </a:lnTo>
                <a:lnTo>
                  <a:pt x="122" y="68"/>
                </a:lnTo>
                <a:lnTo>
                  <a:pt x="122" y="68"/>
                </a:lnTo>
                <a:lnTo>
                  <a:pt x="124" y="70"/>
                </a:lnTo>
                <a:lnTo>
                  <a:pt x="124" y="70"/>
                </a:lnTo>
                <a:lnTo>
                  <a:pt x="124" y="70"/>
                </a:lnTo>
                <a:lnTo>
                  <a:pt x="124" y="70"/>
                </a:lnTo>
                <a:lnTo>
                  <a:pt x="126" y="70"/>
                </a:lnTo>
                <a:lnTo>
                  <a:pt x="126" y="70"/>
                </a:lnTo>
                <a:lnTo>
                  <a:pt x="128" y="70"/>
                </a:lnTo>
                <a:lnTo>
                  <a:pt x="130" y="70"/>
                </a:lnTo>
                <a:lnTo>
                  <a:pt x="130" y="70"/>
                </a:lnTo>
                <a:lnTo>
                  <a:pt x="130" y="70"/>
                </a:lnTo>
                <a:lnTo>
                  <a:pt x="130" y="70"/>
                </a:lnTo>
                <a:lnTo>
                  <a:pt x="132" y="70"/>
                </a:lnTo>
                <a:lnTo>
                  <a:pt x="132" y="70"/>
                </a:lnTo>
                <a:lnTo>
                  <a:pt x="132" y="70"/>
                </a:lnTo>
                <a:lnTo>
                  <a:pt x="134" y="70"/>
                </a:lnTo>
                <a:lnTo>
                  <a:pt x="134" y="70"/>
                </a:lnTo>
                <a:lnTo>
                  <a:pt x="136" y="68"/>
                </a:lnTo>
                <a:lnTo>
                  <a:pt x="136" y="68"/>
                </a:lnTo>
                <a:lnTo>
                  <a:pt x="136" y="68"/>
                </a:lnTo>
                <a:lnTo>
                  <a:pt x="136" y="68"/>
                </a:lnTo>
                <a:lnTo>
                  <a:pt x="136" y="68"/>
                </a:lnTo>
                <a:lnTo>
                  <a:pt x="136" y="68"/>
                </a:lnTo>
                <a:lnTo>
                  <a:pt x="136" y="68"/>
                </a:lnTo>
                <a:lnTo>
                  <a:pt x="136" y="68"/>
                </a:lnTo>
                <a:lnTo>
                  <a:pt x="136" y="66"/>
                </a:lnTo>
                <a:lnTo>
                  <a:pt x="136" y="66"/>
                </a:lnTo>
                <a:lnTo>
                  <a:pt x="136" y="66"/>
                </a:lnTo>
                <a:lnTo>
                  <a:pt x="136" y="66"/>
                </a:lnTo>
                <a:lnTo>
                  <a:pt x="136" y="64"/>
                </a:lnTo>
                <a:lnTo>
                  <a:pt x="138" y="62"/>
                </a:lnTo>
                <a:lnTo>
                  <a:pt x="138" y="62"/>
                </a:lnTo>
                <a:lnTo>
                  <a:pt x="138" y="60"/>
                </a:lnTo>
                <a:lnTo>
                  <a:pt x="138" y="60"/>
                </a:lnTo>
                <a:lnTo>
                  <a:pt x="138" y="60"/>
                </a:lnTo>
                <a:lnTo>
                  <a:pt x="140" y="60"/>
                </a:lnTo>
                <a:lnTo>
                  <a:pt x="140" y="62"/>
                </a:lnTo>
                <a:lnTo>
                  <a:pt x="140" y="62"/>
                </a:lnTo>
                <a:lnTo>
                  <a:pt x="140" y="62"/>
                </a:lnTo>
                <a:lnTo>
                  <a:pt x="140" y="62"/>
                </a:lnTo>
                <a:lnTo>
                  <a:pt x="140" y="62"/>
                </a:lnTo>
                <a:lnTo>
                  <a:pt x="140" y="62"/>
                </a:lnTo>
                <a:lnTo>
                  <a:pt x="138" y="62"/>
                </a:lnTo>
                <a:lnTo>
                  <a:pt x="138" y="62"/>
                </a:lnTo>
                <a:lnTo>
                  <a:pt x="138" y="62"/>
                </a:lnTo>
                <a:lnTo>
                  <a:pt x="138" y="62"/>
                </a:lnTo>
                <a:lnTo>
                  <a:pt x="138" y="62"/>
                </a:lnTo>
                <a:lnTo>
                  <a:pt x="138" y="62"/>
                </a:lnTo>
                <a:lnTo>
                  <a:pt x="138" y="64"/>
                </a:lnTo>
                <a:lnTo>
                  <a:pt x="138" y="64"/>
                </a:lnTo>
                <a:lnTo>
                  <a:pt x="138" y="66"/>
                </a:lnTo>
                <a:lnTo>
                  <a:pt x="138" y="66"/>
                </a:lnTo>
                <a:lnTo>
                  <a:pt x="138" y="68"/>
                </a:lnTo>
                <a:lnTo>
                  <a:pt x="138" y="68"/>
                </a:lnTo>
                <a:lnTo>
                  <a:pt x="138" y="70"/>
                </a:lnTo>
                <a:lnTo>
                  <a:pt x="138" y="70"/>
                </a:lnTo>
                <a:lnTo>
                  <a:pt x="138" y="70"/>
                </a:lnTo>
                <a:lnTo>
                  <a:pt x="140" y="70"/>
                </a:lnTo>
                <a:lnTo>
                  <a:pt x="140" y="70"/>
                </a:lnTo>
                <a:lnTo>
                  <a:pt x="140" y="70"/>
                </a:lnTo>
                <a:lnTo>
                  <a:pt x="140" y="70"/>
                </a:lnTo>
                <a:lnTo>
                  <a:pt x="142" y="70"/>
                </a:lnTo>
                <a:lnTo>
                  <a:pt x="142" y="70"/>
                </a:lnTo>
                <a:lnTo>
                  <a:pt x="142" y="68"/>
                </a:lnTo>
                <a:lnTo>
                  <a:pt x="142" y="68"/>
                </a:lnTo>
                <a:lnTo>
                  <a:pt x="142" y="68"/>
                </a:lnTo>
                <a:lnTo>
                  <a:pt x="144" y="68"/>
                </a:lnTo>
                <a:lnTo>
                  <a:pt x="144" y="68"/>
                </a:lnTo>
                <a:lnTo>
                  <a:pt x="144" y="68"/>
                </a:lnTo>
                <a:lnTo>
                  <a:pt x="146" y="68"/>
                </a:lnTo>
                <a:lnTo>
                  <a:pt x="146" y="68"/>
                </a:lnTo>
                <a:lnTo>
                  <a:pt x="146" y="70"/>
                </a:lnTo>
                <a:lnTo>
                  <a:pt x="146" y="70"/>
                </a:lnTo>
                <a:lnTo>
                  <a:pt x="146" y="70"/>
                </a:lnTo>
                <a:lnTo>
                  <a:pt x="146" y="70"/>
                </a:lnTo>
                <a:lnTo>
                  <a:pt x="146" y="70"/>
                </a:lnTo>
                <a:lnTo>
                  <a:pt x="150" y="68"/>
                </a:lnTo>
                <a:lnTo>
                  <a:pt x="150" y="68"/>
                </a:lnTo>
                <a:lnTo>
                  <a:pt x="150" y="68"/>
                </a:lnTo>
                <a:lnTo>
                  <a:pt x="152" y="68"/>
                </a:lnTo>
                <a:lnTo>
                  <a:pt x="152" y="68"/>
                </a:lnTo>
                <a:lnTo>
                  <a:pt x="152" y="68"/>
                </a:lnTo>
                <a:lnTo>
                  <a:pt x="152" y="66"/>
                </a:lnTo>
                <a:lnTo>
                  <a:pt x="152" y="66"/>
                </a:lnTo>
                <a:lnTo>
                  <a:pt x="152" y="66"/>
                </a:lnTo>
                <a:lnTo>
                  <a:pt x="152" y="66"/>
                </a:lnTo>
                <a:lnTo>
                  <a:pt x="152" y="64"/>
                </a:lnTo>
                <a:lnTo>
                  <a:pt x="152" y="64"/>
                </a:lnTo>
                <a:lnTo>
                  <a:pt x="152" y="64"/>
                </a:lnTo>
                <a:lnTo>
                  <a:pt x="152" y="64"/>
                </a:lnTo>
                <a:lnTo>
                  <a:pt x="152" y="64"/>
                </a:lnTo>
                <a:lnTo>
                  <a:pt x="152" y="62"/>
                </a:lnTo>
                <a:lnTo>
                  <a:pt x="152" y="62"/>
                </a:lnTo>
                <a:lnTo>
                  <a:pt x="156" y="60"/>
                </a:lnTo>
                <a:lnTo>
                  <a:pt x="156" y="60"/>
                </a:lnTo>
                <a:lnTo>
                  <a:pt x="158" y="60"/>
                </a:lnTo>
                <a:lnTo>
                  <a:pt x="158" y="60"/>
                </a:lnTo>
                <a:lnTo>
                  <a:pt x="160" y="60"/>
                </a:lnTo>
                <a:lnTo>
                  <a:pt x="160" y="60"/>
                </a:lnTo>
                <a:lnTo>
                  <a:pt x="162" y="60"/>
                </a:lnTo>
                <a:lnTo>
                  <a:pt x="162" y="60"/>
                </a:lnTo>
                <a:lnTo>
                  <a:pt x="162" y="58"/>
                </a:lnTo>
                <a:lnTo>
                  <a:pt x="162" y="58"/>
                </a:lnTo>
                <a:lnTo>
                  <a:pt x="162" y="58"/>
                </a:lnTo>
                <a:lnTo>
                  <a:pt x="162" y="58"/>
                </a:lnTo>
                <a:lnTo>
                  <a:pt x="162" y="58"/>
                </a:lnTo>
                <a:lnTo>
                  <a:pt x="162" y="54"/>
                </a:lnTo>
                <a:lnTo>
                  <a:pt x="162" y="52"/>
                </a:lnTo>
                <a:lnTo>
                  <a:pt x="160" y="50"/>
                </a:lnTo>
                <a:lnTo>
                  <a:pt x="160" y="50"/>
                </a:lnTo>
                <a:lnTo>
                  <a:pt x="160" y="48"/>
                </a:lnTo>
                <a:lnTo>
                  <a:pt x="160" y="48"/>
                </a:lnTo>
                <a:lnTo>
                  <a:pt x="160" y="48"/>
                </a:lnTo>
                <a:lnTo>
                  <a:pt x="160" y="46"/>
                </a:lnTo>
                <a:lnTo>
                  <a:pt x="164" y="48"/>
                </a:lnTo>
                <a:lnTo>
                  <a:pt x="164" y="48"/>
                </a:lnTo>
                <a:lnTo>
                  <a:pt x="164" y="48"/>
                </a:lnTo>
                <a:lnTo>
                  <a:pt x="164" y="48"/>
                </a:lnTo>
                <a:lnTo>
                  <a:pt x="166" y="48"/>
                </a:lnTo>
                <a:lnTo>
                  <a:pt x="166" y="48"/>
                </a:lnTo>
                <a:lnTo>
                  <a:pt x="166" y="48"/>
                </a:lnTo>
                <a:lnTo>
                  <a:pt x="166" y="48"/>
                </a:lnTo>
                <a:lnTo>
                  <a:pt x="166" y="50"/>
                </a:lnTo>
                <a:lnTo>
                  <a:pt x="166" y="50"/>
                </a:lnTo>
                <a:lnTo>
                  <a:pt x="166" y="50"/>
                </a:lnTo>
                <a:lnTo>
                  <a:pt x="166" y="50"/>
                </a:lnTo>
                <a:lnTo>
                  <a:pt x="170" y="48"/>
                </a:lnTo>
                <a:lnTo>
                  <a:pt x="170" y="46"/>
                </a:lnTo>
                <a:lnTo>
                  <a:pt x="170" y="46"/>
                </a:lnTo>
                <a:lnTo>
                  <a:pt x="170" y="46"/>
                </a:lnTo>
                <a:lnTo>
                  <a:pt x="170" y="46"/>
                </a:lnTo>
                <a:lnTo>
                  <a:pt x="170" y="46"/>
                </a:lnTo>
                <a:lnTo>
                  <a:pt x="170" y="46"/>
                </a:lnTo>
                <a:lnTo>
                  <a:pt x="170" y="46"/>
                </a:lnTo>
                <a:lnTo>
                  <a:pt x="170" y="48"/>
                </a:lnTo>
                <a:close/>
                <a:moveTo>
                  <a:pt x="154" y="22"/>
                </a:moveTo>
                <a:lnTo>
                  <a:pt x="156" y="24"/>
                </a:lnTo>
                <a:lnTo>
                  <a:pt x="158" y="24"/>
                </a:lnTo>
                <a:lnTo>
                  <a:pt x="158" y="24"/>
                </a:lnTo>
                <a:lnTo>
                  <a:pt x="160" y="26"/>
                </a:lnTo>
                <a:lnTo>
                  <a:pt x="160" y="26"/>
                </a:lnTo>
                <a:lnTo>
                  <a:pt x="162" y="28"/>
                </a:lnTo>
                <a:lnTo>
                  <a:pt x="162" y="28"/>
                </a:lnTo>
                <a:lnTo>
                  <a:pt x="164" y="30"/>
                </a:lnTo>
                <a:lnTo>
                  <a:pt x="166" y="30"/>
                </a:lnTo>
                <a:lnTo>
                  <a:pt x="166" y="30"/>
                </a:lnTo>
                <a:lnTo>
                  <a:pt x="166" y="30"/>
                </a:lnTo>
                <a:lnTo>
                  <a:pt x="168" y="30"/>
                </a:lnTo>
                <a:lnTo>
                  <a:pt x="168" y="32"/>
                </a:lnTo>
                <a:lnTo>
                  <a:pt x="168" y="32"/>
                </a:lnTo>
                <a:lnTo>
                  <a:pt x="170" y="34"/>
                </a:lnTo>
                <a:lnTo>
                  <a:pt x="170" y="34"/>
                </a:lnTo>
                <a:lnTo>
                  <a:pt x="172" y="36"/>
                </a:lnTo>
                <a:lnTo>
                  <a:pt x="172" y="36"/>
                </a:lnTo>
                <a:lnTo>
                  <a:pt x="172" y="36"/>
                </a:lnTo>
                <a:lnTo>
                  <a:pt x="172" y="36"/>
                </a:lnTo>
                <a:lnTo>
                  <a:pt x="172" y="36"/>
                </a:lnTo>
                <a:lnTo>
                  <a:pt x="174" y="36"/>
                </a:lnTo>
                <a:lnTo>
                  <a:pt x="174" y="38"/>
                </a:lnTo>
                <a:lnTo>
                  <a:pt x="174" y="38"/>
                </a:lnTo>
                <a:lnTo>
                  <a:pt x="174" y="38"/>
                </a:lnTo>
                <a:lnTo>
                  <a:pt x="176" y="40"/>
                </a:lnTo>
                <a:lnTo>
                  <a:pt x="176" y="40"/>
                </a:lnTo>
                <a:lnTo>
                  <a:pt x="176" y="40"/>
                </a:lnTo>
                <a:lnTo>
                  <a:pt x="176" y="40"/>
                </a:lnTo>
                <a:lnTo>
                  <a:pt x="176" y="40"/>
                </a:lnTo>
                <a:lnTo>
                  <a:pt x="178" y="42"/>
                </a:lnTo>
                <a:lnTo>
                  <a:pt x="178" y="42"/>
                </a:lnTo>
                <a:lnTo>
                  <a:pt x="178" y="42"/>
                </a:lnTo>
                <a:lnTo>
                  <a:pt x="178" y="42"/>
                </a:lnTo>
                <a:lnTo>
                  <a:pt x="178" y="42"/>
                </a:lnTo>
                <a:lnTo>
                  <a:pt x="178" y="42"/>
                </a:lnTo>
                <a:lnTo>
                  <a:pt x="180" y="44"/>
                </a:lnTo>
                <a:lnTo>
                  <a:pt x="182" y="46"/>
                </a:lnTo>
                <a:lnTo>
                  <a:pt x="182" y="46"/>
                </a:lnTo>
                <a:lnTo>
                  <a:pt x="184" y="48"/>
                </a:lnTo>
                <a:lnTo>
                  <a:pt x="184" y="48"/>
                </a:lnTo>
                <a:lnTo>
                  <a:pt x="184" y="50"/>
                </a:lnTo>
                <a:lnTo>
                  <a:pt x="184" y="50"/>
                </a:lnTo>
                <a:lnTo>
                  <a:pt x="182" y="52"/>
                </a:lnTo>
                <a:lnTo>
                  <a:pt x="182" y="52"/>
                </a:lnTo>
                <a:lnTo>
                  <a:pt x="182" y="52"/>
                </a:lnTo>
                <a:lnTo>
                  <a:pt x="182" y="52"/>
                </a:lnTo>
                <a:lnTo>
                  <a:pt x="182" y="52"/>
                </a:lnTo>
                <a:lnTo>
                  <a:pt x="182" y="54"/>
                </a:lnTo>
                <a:lnTo>
                  <a:pt x="180" y="56"/>
                </a:lnTo>
                <a:lnTo>
                  <a:pt x="180" y="58"/>
                </a:lnTo>
                <a:lnTo>
                  <a:pt x="178" y="54"/>
                </a:lnTo>
                <a:lnTo>
                  <a:pt x="176" y="54"/>
                </a:lnTo>
                <a:lnTo>
                  <a:pt x="176" y="52"/>
                </a:lnTo>
                <a:lnTo>
                  <a:pt x="176" y="52"/>
                </a:lnTo>
                <a:lnTo>
                  <a:pt x="176" y="52"/>
                </a:lnTo>
                <a:lnTo>
                  <a:pt x="176" y="50"/>
                </a:lnTo>
                <a:lnTo>
                  <a:pt x="178" y="50"/>
                </a:lnTo>
                <a:lnTo>
                  <a:pt x="178" y="50"/>
                </a:lnTo>
                <a:lnTo>
                  <a:pt x="178" y="50"/>
                </a:lnTo>
                <a:lnTo>
                  <a:pt x="178" y="48"/>
                </a:lnTo>
                <a:lnTo>
                  <a:pt x="178" y="46"/>
                </a:lnTo>
                <a:lnTo>
                  <a:pt x="176" y="44"/>
                </a:lnTo>
                <a:lnTo>
                  <a:pt x="176" y="44"/>
                </a:lnTo>
                <a:lnTo>
                  <a:pt x="176" y="42"/>
                </a:lnTo>
                <a:lnTo>
                  <a:pt x="174" y="42"/>
                </a:lnTo>
                <a:lnTo>
                  <a:pt x="174" y="42"/>
                </a:lnTo>
                <a:lnTo>
                  <a:pt x="174" y="42"/>
                </a:lnTo>
                <a:lnTo>
                  <a:pt x="174" y="40"/>
                </a:lnTo>
                <a:lnTo>
                  <a:pt x="172" y="38"/>
                </a:lnTo>
                <a:lnTo>
                  <a:pt x="172" y="38"/>
                </a:lnTo>
                <a:lnTo>
                  <a:pt x="172" y="36"/>
                </a:lnTo>
                <a:lnTo>
                  <a:pt x="170" y="36"/>
                </a:lnTo>
                <a:lnTo>
                  <a:pt x="170" y="36"/>
                </a:lnTo>
                <a:lnTo>
                  <a:pt x="168" y="34"/>
                </a:lnTo>
                <a:lnTo>
                  <a:pt x="168" y="34"/>
                </a:lnTo>
                <a:lnTo>
                  <a:pt x="166" y="34"/>
                </a:lnTo>
                <a:lnTo>
                  <a:pt x="164" y="32"/>
                </a:lnTo>
                <a:lnTo>
                  <a:pt x="164" y="32"/>
                </a:lnTo>
                <a:lnTo>
                  <a:pt x="164" y="32"/>
                </a:lnTo>
                <a:lnTo>
                  <a:pt x="162" y="30"/>
                </a:lnTo>
                <a:lnTo>
                  <a:pt x="162" y="30"/>
                </a:lnTo>
                <a:lnTo>
                  <a:pt x="162" y="30"/>
                </a:lnTo>
                <a:lnTo>
                  <a:pt x="160" y="30"/>
                </a:lnTo>
                <a:lnTo>
                  <a:pt x="160" y="28"/>
                </a:lnTo>
                <a:lnTo>
                  <a:pt x="160" y="28"/>
                </a:lnTo>
                <a:lnTo>
                  <a:pt x="160" y="28"/>
                </a:lnTo>
                <a:lnTo>
                  <a:pt x="158" y="28"/>
                </a:lnTo>
                <a:lnTo>
                  <a:pt x="158" y="26"/>
                </a:lnTo>
                <a:lnTo>
                  <a:pt x="158" y="26"/>
                </a:lnTo>
                <a:lnTo>
                  <a:pt x="156" y="26"/>
                </a:lnTo>
                <a:lnTo>
                  <a:pt x="156" y="26"/>
                </a:lnTo>
                <a:lnTo>
                  <a:pt x="156" y="24"/>
                </a:lnTo>
                <a:lnTo>
                  <a:pt x="156" y="24"/>
                </a:lnTo>
                <a:lnTo>
                  <a:pt x="154" y="24"/>
                </a:lnTo>
                <a:lnTo>
                  <a:pt x="152" y="24"/>
                </a:lnTo>
                <a:lnTo>
                  <a:pt x="152" y="24"/>
                </a:lnTo>
                <a:lnTo>
                  <a:pt x="152" y="24"/>
                </a:lnTo>
                <a:lnTo>
                  <a:pt x="152" y="24"/>
                </a:lnTo>
                <a:lnTo>
                  <a:pt x="152" y="24"/>
                </a:lnTo>
                <a:lnTo>
                  <a:pt x="150" y="24"/>
                </a:lnTo>
                <a:lnTo>
                  <a:pt x="150" y="22"/>
                </a:lnTo>
                <a:lnTo>
                  <a:pt x="150" y="22"/>
                </a:lnTo>
                <a:lnTo>
                  <a:pt x="150" y="22"/>
                </a:lnTo>
                <a:lnTo>
                  <a:pt x="152" y="22"/>
                </a:lnTo>
                <a:lnTo>
                  <a:pt x="152" y="22"/>
                </a:lnTo>
                <a:lnTo>
                  <a:pt x="152" y="22"/>
                </a:lnTo>
                <a:lnTo>
                  <a:pt x="152" y="22"/>
                </a:lnTo>
                <a:lnTo>
                  <a:pt x="152" y="22"/>
                </a:lnTo>
                <a:lnTo>
                  <a:pt x="152" y="22"/>
                </a:lnTo>
                <a:lnTo>
                  <a:pt x="150" y="20"/>
                </a:lnTo>
                <a:lnTo>
                  <a:pt x="152" y="20"/>
                </a:lnTo>
                <a:lnTo>
                  <a:pt x="152" y="20"/>
                </a:lnTo>
                <a:lnTo>
                  <a:pt x="152" y="22"/>
                </a:lnTo>
                <a:lnTo>
                  <a:pt x="154" y="22"/>
                </a:lnTo>
                <a:lnTo>
                  <a:pt x="154" y="22"/>
                </a:lnTo>
                <a:close/>
                <a:moveTo>
                  <a:pt x="106" y="74"/>
                </a:moveTo>
                <a:lnTo>
                  <a:pt x="106" y="74"/>
                </a:lnTo>
                <a:lnTo>
                  <a:pt x="106" y="74"/>
                </a:lnTo>
                <a:lnTo>
                  <a:pt x="106" y="74"/>
                </a:lnTo>
                <a:lnTo>
                  <a:pt x="106" y="74"/>
                </a:lnTo>
                <a:lnTo>
                  <a:pt x="106" y="74"/>
                </a:lnTo>
                <a:lnTo>
                  <a:pt x="104" y="72"/>
                </a:lnTo>
                <a:lnTo>
                  <a:pt x="104" y="72"/>
                </a:lnTo>
                <a:lnTo>
                  <a:pt x="104" y="72"/>
                </a:lnTo>
                <a:lnTo>
                  <a:pt x="104" y="70"/>
                </a:lnTo>
                <a:lnTo>
                  <a:pt x="104" y="70"/>
                </a:lnTo>
                <a:lnTo>
                  <a:pt x="104" y="70"/>
                </a:lnTo>
                <a:lnTo>
                  <a:pt x="104" y="68"/>
                </a:lnTo>
                <a:lnTo>
                  <a:pt x="104" y="68"/>
                </a:lnTo>
                <a:lnTo>
                  <a:pt x="104" y="68"/>
                </a:lnTo>
                <a:lnTo>
                  <a:pt x="104" y="68"/>
                </a:lnTo>
                <a:lnTo>
                  <a:pt x="104" y="68"/>
                </a:lnTo>
                <a:lnTo>
                  <a:pt x="108" y="70"/>
                </a:lnTo>
                <a:lnTo>
                  <a:pt x="108" y="70"/>
                </a:lnTo>
                <a:lnTo>
                  <a:pt x="108" y="70"/>
                </a:lnTo>
                <a:lnTo>
                  <a:pt x="108" y="70"/>
                </a:lnTo>
                <a:lnTo>
                  <a:pt x="108" y="72"/>
                </a:lnTo>
                <a:lnTo>
                  <a:pt x="108" y="72"/>
                </a:lnTo>
                <a:lnTo>
                  <a:pt x="108" y="72"/>
                </a:lnTo>
                <a:lnTo>
                  <a:pt x="108" y="72"/>
                </a:lnTo>
                <a:lnTo>
                  <a:pt x="108" y="72"/>
                </a:lnTo>
                <a:lnTo>
                  <a:pt x="108" y="72"/>
                </a:lnTo>
                <a:lnTo>
                  <a:pt x="108" y="72"/>
                </a:lnTo>
                <a:lnTo>
                  <a:pt x="108" y="74"/>
                </a:lnTo>
                <a:lnTo>
                  <a:pt x="108" y="74"/>
                </a:lnTo>
                <a:lnTo>
                  <a:pt x="106" y="74"/>
                </a:lnTo>
                <a:lnTo>
                  <a:pt x="106" y="74"/>
                </a:lnTo>
                <a:close/>
                <a:moveTo>
                  <a:pt x="170" y="154"/>
                </a:moveTo>
                <a:lnTo>
                  <a:pt x="170" y="154"/>
                </a:lnTo>
                <a:lnTo>
                  <a:pt x="170" y="154"/>
                </a:lnTo>
                <a:lnTo>
                  <a:pt x="170" y="156"/>
                </a:lnTo>
                <a:lnTo>
                  <a:pt x="170" y="156"/>
                </a:lnTo>
                <a:lnTo>
                  <a:pt x="168" y="156"/>
                </a:lnTo>
                <a:lnTo>
                  <a:pt x="168" y="156"/>
                </a:lnTo>
                <a:lnTo>
                  <a:pt x="168" y="156"/>
                </a:lnTo>
                <a:lnTo>
                  <a:pt x="166" y="154"/>
                </a:lnTo>
                <a:lnTo>
                  <a:pt x="166" y="154"/>
                </a:lnTo>
                <a:lnTo>
                  <a:pt x="166" y="154"/>
                </a:lnTo>
                <a:lnTo>
                  <a:pt x="166" y="154"/>
                </a:lnTo>
                <a:lnTo>
                  <a:pt x="166" y="154"/>
                </a:lnTo>
                <a:lnTo>
                  <a:pt x="166" y="154"/>
                </a:lnTo>
                <a:lnTo>
                  <a:pt x="166" y="154"/>
                </a:lnTo>
                <a:lnTo>
                  <a:pt x="168" y="154"/>
                </a:lnTo>
                <a:lnTo>
                  <a:pt x="168" y="154"/>
                </a:lnTo>
                <a:lnTo>
                  <a:pt x="170" y="154"/>
                </a:lnTo>
                <a:lnTo>
                  <a:pt x="170" y="154"/>
                </a:lnTo>
                <a:lnTo>
                  <a:pt x="170" y="154"/>
                </a:lnTo>
                <a:close/>
                <a:moveTo>
                  <a:pt x="190" y="166"/>
                </a:moveTo>
                <a:lnTo>
                  <a:pt x="190" y="168"/>
                </a:lnTo>
                <a:lnTo>
                  <a:pt x="190" y="168"/>
                </a:lnTo>
                <a:lnTo>
                  <a:pt x="190" y="166"/>
                </a:lnTo>
                <a:lnTo>
                  <a:pt x="188" y="166"/>
                </a:lnTo>
                <a:lnTo>
                  <a:pt x="188" y="166"/>
                </a:lnTo>
                <a:lnTo>
                  <a:pt x="186" y="168"/>
                </a:lnTo>
                <a:lnTo>
                  <a:pt x="186" y="168"/>
                </a:lnTo>
                <a:lnTo>
                  <a:pt x="186" y="168"/>
                </a:lnTo>
                <a:lnTo>
                  <a:pt x="186" y="166"/>
                </a:lnTo>
                <a:lnTo>
                  <a:pt x="186" y="166"/>
                </a:lnTo>
                <a:lnTo>
                  <a:pt x="186" y="166"/>
                </a:lnTo>
                <a:lnTo>
                  <a:pt x="188" y="166"/>
                </a:lnTo>
                <a:lnTo>
                  <a:pt x="188" y="166"/>
                </a:lnTo>
                <a:lnTo>
                  <a:pt x="190" y="166"/>
                </a:lnTo>
                <a:lnTo>
                  <a:pt x="190" y="166"/>
                </a:lnTo>
                <a:lnTo>
                  <a:pt x="190" y="166"/>
                </a:lnTo>
                <a:close/>
                <a:moveTo>
                  <a:pt x="182" y="170"/>
                </a:moveTo>
                <a:lnTo>
                  <a:pt x="180" y="170"/>
                </a:lnTo>
                <a:lnTo>
                  <a:pt x="180" y="170"/>
                </a:lnTo>
                <a:lnTo>
                  <a:pt x="178" y="170"/>
                </a:lnTo>
                <a:lnTo>
                  <a:pt x="178" y="170"/>
                </a:lnTo>
                <a:lnTo>
                  <a:pt x="178" y="170"/>
                </a:lnTo>
                <a:lnTo>
                  <a:pt x="178" y="170"/>
                </a:lnTo>
                <a:lnTo>
                  <a:pt x="176" y="170"/>
                </a:lnTo>
                <a:lnTo>
                  <a:pt x="176" y="170"/>
                </a:lnTo>
                <a:lnTo>
                  <a:pt x="176" y="170"/>
                </a:lnTo>
                <a:lnTo>
                  <a:pt x="176" y="170"/>
                </a:lnTo>
                <a:lnTo>
                  <a:pt x="176" y="168"/>
                </a:lnTo>
                <a:lnTo>
                  <a:pt x="176" y="168"/>
                </a:lnTo>
                <a:lnTo>
                  <a:pt x="176" y="168"/>
                </a:lnTo>
                <a:lnTo>
                  <a:pt x="174" y="168"/>
                </a:lnTo>
                <a:lnTo>
                  <a:pt x="174" y="166"/>
                </a:lnTo>
                <a:lnTo>
                  <a:pt x="174" y="166"/>
                </a:lnTo>
                <a:lnTo>
                  <a:pt x="174" y="166"/>
                </a:lnTo>
                <a:lnTo>
                  <a:pt x="174" y="166"/>
                </a:lnTo>
                <a:lnTo>
                  <a:pt x="174" y="166"/>
                </a:lnTo>
                <a:lnTo>
                  <a:pt x="176" y="166"/>
                </a:lnTo>
                <a:lnTo>
                  <a:pt x="176" y="166"/>
                </a:lnTo>
                <a:lnTo>
                  <a:pt x="176" y="168"/>
                </a:lnTo>
                <a:lnTo>
                  <a:pt x="176" y="168"/>
                </a:lnTo>
                <a:lnTo>
                  <a:pt x="178" y="168"/>
                </a:lnTo>
                <a:lnTo>
                  <a:pt x="178" y="168"/>
                </a:lnTo>
                <a:lnTo>
                  <a:pt x="178" y="168"/>
                </a:lnTo>
                <a:lnTo>
                  <a:pt x="178" y="168"/>
                </a:lnTo>
                <a:lnTo>
                  <a:pt x="178" y="168"/>
                </a:lnTo>
                <a:lnTo>
                  <a:pt x="180" y="168"/>
                </a:lnTo>
                <a:lnTo>
                  <a:pt x="180" y="168"/>
                </a:lnTo>
                <a:lnTo>
                  <a:pt x="182" y="170"/>
                </a:lnTo>
                <a:lnTo>
                  <a:pt x="182" y="170"/>
                </a:lnTo>
                <a:lnTo>
                  <a:pt x="182" y="170"/>
                </a:lnTo>
                <a:close/>
                <a:moveTo>
                  <a:pt x="142" y="154"/>
                </a:moveTo>
                <a:lnTo>
                  <a:pt x="142" y="154"/>
                </a:lnTo>
                <a:lnTo>
                  <a:pt x="142" y="154"/>
                </a:lnTo>
                <a:lnTo>
                  <a:pt x="140" y="154"/>
                </a:lnTo>
                <a:lnTo>
                  <a:pt x="140" y="154"/>
                </a:lnTo>
                <a:lnTo>
                  <a:pt x="140" y="154"/>
                </a:lnTo>
                <a:lnTo>
                  <a:pt x="140" y="152"/>
                </a:lnTo>
                <a:lnTo>
                  <a:pt x="142" y="152"/>
                </a:lnTo>
                <a:lnTo>
                  <a:pt x="142" y="152"/>
                </a:lnTo>
                <a:lnTo>
                  <a:pt x="142" y="152"/>
                </a:lnTo>
                <a:lnTo>
                  <a:pt x="142" y="154"/>
                </a:lnTo>
                <a:close/>
                <a:moveTo>
                  <a:pt x="38" y="118"/>
                </a:moveTo>
                <a:lnTo>
                  <a:pt x="38" y="118"/>
                </a:lnTo>
                <a:lnTo>
                  <a:pt x="38" y="118"/>
                </a:lnTo>
                <a:lnTo>
                  <a:pt x="38" y="118"/>
                </a:lnTo>
                <a:lnTo>
                  <a:pt x="38" y="118"/>
                </a:lnTo>
                <a:lnTo>
                  <a:pt x="38" y="118"/>
                </a:lnTo>
                <a:lnTo>
                  <a:pt x="36" y="118"/>
                </a:lnTo>
                <a:lnTo>
                  <a:pt x="34" y="118"/>
                </a:lnTo>
                <a:lnTo>
                  <a:pt x="34" y="116"/>
                </a:lnTo>
                <a:lnTo>
                  <a:pt x="34" y="116"/>
                </a:lnTo>
                <a:lnTo>
                  <a:pt x="34" y="116"/>
                </a:lnTo>
                <a:lnTo>
                  <a:pt x="36" y="116"/>
                </a:lnTo>
                <a:lnTo>
                  <a:pt x="36" y="116"/>
                </a:lnTo>
                <a:lnTo>
                  <a:pt x="38" y="116"/>
                </a:lnTo>
                <a:lnTo>
                  <a:pt x="38" y="116"/>
                </a:lnTo>
                <a:lnTo>
                  <a:pt x="38" y="118"/>
                </a:lnTo>
                <a:lnTo>
                  <a:pt x="38" y="118"/>
                </a:lnTo>
                <a:lnTo>
                  <a:pt x="38" y="118"/>
                </a:lnTo>
                <a:close/>
                <a:moveTo>
                  <a:pt x="38" y="122"/>
                </a:moveTo>
                <a:lnTo>
                  <a:pt x="38" y="122"/>
                </a:lnTo>
                <a:lnTo>
                  <a:pt x="38" y="122"/>
                </a:lnTo>
                <a:lnTo>
                  <a:pt x="38" y="122"/>
                </a:lnTo>
                <a:lnTo>
                  <a:pt x="36" y="120"/>
                </a:lnTo>
                <a:lnTo>
                  <a:pt x="36" y="120"/>
                </a:lnTo>
                <a:lnTo>
                  <a:pt x="34" y="118"/>
                </a:lnTo>
                <a:lnTo>
                  <a:pt x="34" y="118"/>
                </a:lnTo>
                <a:lnTo>
                  <a:pt x="34" y="118"/>
                </a:lnTo>
                <a:lnTo>
                  <a:pt x="34" y="118"/>
                </a:lnTo>
                <a:lnTo>
                  <a:pt x="32" y="118"/>
                </a:lnTo>
                <a:lnTo>
                  <a:pt x="34" y="118"/>
                </a:lnTo>
                <a:lnTo>
                  <a:pt x="34" y="118"/>
                </a:lnTo>
                <a:lnTo>
                  <a:pt x="34" y="118"/>
                </a:lnTo>
                <a:lnTo>
                  <a:pt x="34" y="118"/>
                </a:lnTo>
                <a:lnTo>
                  <a:pt x="34" y="118"/>
                </a:lnTo>
                <a:lnTo>
                  <a:pt x="34" y="118"/>
                </a:lnTo>
                <a:lnTo>
                  <a:pt x="34" y="118"/>
                </a:lnTo>
                <a:lnTo>
                  <a:pt x="36" y="118"/>
                </a:lnTo>
                <a:lnTo>
                  <a:pt x="36" y="118"/>
                </a:lnTo>
                <a:lnTo>
                  <a:pt x="36" y="120"/>
                </a:lnTo>
                <a:lnTo>
                  <a:pt x="40" y="122"/>
                </a:lnTo>
                <a:lnTo>
                  <a:pt x="40" y="122"/>
                </a:lnTo>
                <a:lnTo>
                  <a:pt x="40" y="122"/>
                </a:lnTo>
                <a:lnTo>
                  <a:pt x="38" y="122"/>
                </a:lnTo>
                <a:close/>
                <a:moveTo>
                  <a:pt x="148" y="122"/>
                </a:moveTo>
                <a:lnTo>
                  <a:pt x="148" y="124"/>
                </a:lnTo>
                <a:lnTo>
                  <a:pt x="148" y="124"/>
                </a:lnTo>
                <a:lnTo>
                  <a:pt x="148" y="120"/>
                </a:lnTo>
                <a:lnTo>
                  <a:pt x="148" y="120"/>
                </a:lnTo>
                <a:lnTo>
                  <a:pt x="148" y="120"/>
                </a:lnTo>
                <a:lnTo>
                  <a:pt x="146" y="120"/>
                </a:lnTo>
                <a:lnTo>
                  <a:pt x="146" y="120"/>
                </a:lnTo>
                <a:lnTo>
                  <a:pt x="148" y="118"/>
                </a:lnTo>
                <a:lnTo>
                  <a:pt x="148" y="118"/>
                </a:lnTo>
                <a:lnTo>
                  <a:pt x="148" y="118"/>
                </a:lnTo>
                <a:lnTo>
                  <a:pt x="148" y="118"/>
                </a:lnTo>
                <a:lnTo>
                  <a:pt x="148" y="118"/>
                </a:lnTo>
                <a:lnTo>
                  <a:pt x="148" y="120"/>
                </a:lnTo>
                <a:lnTo>
                  <a:pt x="148" y="122"/>
                </a:lnTo>
                <a:lnTo>
                  <a:pt x="148" y="122"/>
                </a:lnTo>
                <a:lnTo>
                  <a:pt x="148" y="122"/>
                </a:lnTo>
                <a:lnTo>
                  <a:pt x="148" y="122"/>
                </a:lnTo>
                <a:lnTo>
                  <a:pt x="148" y="122"/>
                </a:lnTo>
                <a:close/>
                <a:moveTo>
                  <a:pt x="152" y="26"/>
                </a:moveTo>
                <a:lnTo>
                  <a:pt x="154" y="26"/>
                </a:lnTo>
                <a:lnTo>
                  <a:pt x="154" y="26"/>
                </a:lnTo>
                <a:lnTo>
                  <a:pt x="152" y="26"/>
                </a:lnTo>
                <a:lnTo>
                  <a:pt x="152" y="26"/>
                </a:lnTo>
                <a:lnTo>
                  <a:pt x="152" y="26"/>
                </a:lnTo>
                <a:lnTo>
                  <a:pt x="152" y="26"/>
                </a:lnTo>
                <a:lnTo>
                  <a:pt x="150" y="26"/>
                </a:lnTo>
                <a:lnTo>
                  <a:pt x="150" y="26"/>
                </a:lnTo>
                <a:lnTo>
                  <a:pt x="150" y="26"/>
                </a:lnTo>
                <a:lnTo>
                  <a:pt x="150" y="26"/>
                </a:lnTo>
                <a:lnTo>
                  <a:pt x="150" y="26"/>
                </a:lnTo>
                <a:lnTo>
                  <a:pt x="152" y="26"/>
                </a:lnTo>
                <a:lnTo>
                  <a:pt x="152" y="26"/>
                </a:lnTo>
                <a:lnTo>
                  <a:pt x="152" y="26"/>
                </a:lnTo>
                <a:close/>
                <a:moveTo>
                  <a:pt x="136" y="2"/>
                </a:moveTo>
                <a:lnTo>
                  <a:pt x="136" y="4"/>
                </a:lnTo>
                <a:lnTo>
                  <a:pt x="136" y="4"/>
                </a:lnTo>
                <a:lnTo>
                  <a:pt x="136" y="4"/>
                </a:lnTo>
                <a:lnTo>
                  <a:pt x="136" y="4"/>
                </a:lnTo>
                <a:lnTo>
                  <a:pt x="134" y="4"/>
                </a:lnTo>
                <a:lnTo>
                  <a:pt x="134" y="4"/>
                </a:lnTo>
                <a:lnTo>
                  <a:pt x="134" y="4"/>
                </a:lnTo>
                <a:lnTo>
                  <a:pt x="134" y="2"/>
                </a:lnTo>
                <a:lnTo>
                  <a:pt x="134" y="2"/>
                </a:lnTo>
                <a:lnTo>
                  <a:pt x="132" y="2"/>
                </a:lnTo>
                <a:lnTo>
                  <a:pt x="132" y="2"/>
                </a:lnTo>
                <a:lnTo>
                  <a:pt x="134" y="0"/>
                </a:lnTo>
                <a:lnTo>
                  <a:pt x="134" y="0"/>
                </a:lnTo>
                <a:lnTo>
                  <a:pt x="134" y="0"/>
                </a:lnTo>
                <a:lnTo>
                  <a:pt x="134" y="0"/>
                </a:lnTo>
                <a:lnTo>
                  <a:pt x="134" y="0"/>
                </a:lnTo>
                <a:lnTo>
                  <a:pt x="136" y="2"/>
                </a:lnTo>
                <a:close/>
                <a:moveTo>
                  <a:pt x="94" y="68"/>
                </a:moveTo>
                <a:lnTo>
                  <a:pt x="94" y="68"/>
                </a:lnTo>
                <a:lnTo>
                  <a:pt x="94" y="68"/>
                </a:lnTo>
                <a:lnTo>
                  <a:pt x="92" y="66"/>
                </a:lnTo>
                <a:lnTo>
                  <a:pt x="92" y="66"/>
                </a:lnTo>
                <a:lnTo>
                  <a:pt x="92" y="64"/>
                </a:lnTo>
                <a:lnTo>
                  <a:pt x="92" y="64"/>
                </a:lnTo>
                <a:lnTo>
                  <a:pt x="94" y="64"/>
                </a:lnTo>
                <a:lnTo>
                  <a:pt x="94" y="64"/>
                </a:lnTo>
                <a:lnTo>
                  <a:pt x="94" y="64"/>
                </a:lnTo>
                <a:lnTo>
                  <a:pt x="94" y="64"/>
                </a:lnTo>
                <a:lnTo>
                  <a:pt x="94" y="64"/>
                </a:lnTo>
                <a:lnTo>
                  <a:pt x="96" y="64"/>
                </a:lnTo>
                <a:lnTo>
                  <a:pt x="96" y="64"/>
                </a:lnTo>
                <a:lnTo>
                  <a:pt x="96" y="66"/>
                </a:lnTo>
                <a:lnTo>
                  <a:pt x="96" y="68"/>
                </a:lnTo>
                <a:lnTo>
                  <a:pt x="94" y="68"/>
                </a:lnTo>
                <a:close/>
                <a:moveTo>
                  <a:pt x="178" y="30"/>
                </a:moveTo>
                <a:lnTo>
                  <a:pt x="178" y="30"/>
                </a:lnTo>
                <a:lnTo>
                  <a:pt x="178" y="30"/>
                </a:lnTo>
                <a:lnTo>
                  <a:pt x="176" y="30"/>
                </a:lnTo>
                <a:lnTo>
                  <a:pt x="176" y="30"/>
                </a:lnTo>
                <a:lnTo>
                  <a:pt x="176" y="28"/>
                </a:lnTo>
                <a:lnTo>
                  <a:pt x="176" y="28"/>
                </a:lnTo>
                <a:lnTo>
                  <a:pt x="176" y="28"/>
                </a:lnTo>
                <a:lnTo>
                  <a:pt x="176" y="28"/>
                </a:lnTo>
                <a:lnTo>
                  <a:pt x="178" y="28"/>
                </a:lnTo>
                <a:lnTo>
                  <a:pt x="178" y="28"/>
                </a:lnTo>
                <a:lnTo>
                  <a:pt x="178" y="30"/>
                </a:lnTo>
                <a:lnTo>
                  <a:pt x="178" y="30"/>
                </a:lnTo>
                <a:lnTo>
                  <a:pt x="178" y="30"/>
                </a:lnTo>
                <a:lnTo>
                  <a:pt x="178" y="30"/>
                </a:lnTo>
                <a:close/>
                <a:moveTo>
                  <a:pt x="204" y="68"/>
                </a:moveTo>
                <a:lnTo>
                  <a:pt x="204" y="68"/>
                </a:lnTo>
                <a:lnTo>
                  <a:pt x="204" y="68"/>
                </a:lnTo>
                <a:lnTo>
                  <a:pt x="204" y="66"/>
                </a:lnTo>
                <a:lnTo>
                  <a:pt x="204" y="64"/>
                </a:lnTo>
                <a:lnTo>
                  <a:pt x="204" y="62"/>
                </a:lnTo>
                <a:lnTo>
                  <a:pt x="204" y="62"/>
                </a:lnTo>
                <a:lnTo>
                  <a:pt x="204" y="62"/>
                </a:lnTo>
                <a:lnTo>
                  <a:pt x="204" y="62"/>
                </a:lnTo>
                <a:lnTo>
                  <a:pt x="204" y="62"/>
                </a:lnTo>
                <a:lnTo>
                  <a:pt x="204" y="60"/>
                </a:lnTo>
                <a:lnTo>
                  <a:pt x="204" y="60"/>
                </a:lnTo>
                <a:lnTo>
                  <a:pt x="204" y="60"/>
                </a:lnTo>
                <a:lnTo>
                  <a:pt x="204" y="60"/>
                </a:lnTo>
                <a:lnTo>
                  <a:pt x="206" y="60"/>
                </a:lnTo>
                <a:lnTo>
                  <a:pt x="206" y="60"/>
                </a:lnTo>
                <a:lnTo>
                  <a:pt x="206" y="64"/>
                </a:lnTo>
                <a:lnTo>
                  <a:pt x="206" y="64"/>
                </a:lnTo>
                <a:lnTo>
                  <a:pt x="206" y="68"/>
                </a:lnTo>
                <a:lnTo>
                  <a:pt x="206" y="68"/>
                </a:lnTo>
                <a:lnTo>
                  <a:pt x="206" y="68"/>
                </a:lnTo>
                <a:lnTo>
                  <a:pt x="206" y="68"/>
                </a:lnTo>
                <a:lnTo>
                  <a:pt x="204" y="68"/>
                </a:lnTo>
                <a:close/>
                <a:moveTo>
                  <a:pt x="140" y="134"/>
                </a:moveTo>
                <a:lnTo>
                  <a:pt x="140" y="134"/>
                </a:lnTo>
                <a:lnTo>
                  <a:pt x="142" y="134"/>
                </a:lnTo>
                <a:lnTo>
                  <a:pt x="142" y="134"/>
                </a:lnTo>
                <a:lnTo>
                  <a:pt x="142" y="134"/>
                </a:lnTo>
                <a:lnTo>
                  <a:pt x="142" y="134"/>
                </a:lnTo>
                <a:lnTo>
                  <a:pt x="142" y="134"/>
                </a:lnTo>
                <a:lnTo>
                  <a:pt x="142" y="134"/>
                </a:lnTo>
                <a:lnTo>
                  <a:pt x="144" y="136"/>
                </a:lnTo>
                <a:lnTo>
                  <a:pt x="144" y="138"/>
                </a:lnTo>
                <a:lnTo>
                  <a:pt x="144" y="138"/>
                </a:lnTo>
                <a:lnTo>
                  <a:pt x="144" y="138"/>
                </a:lnTo>
                <a:lnTo>
                  <a:pt x="144" y="138"/>
                </a:lnTo>
                <a:lnTo>
                  <a:pt x="144" y="138"/>
                </a:lnTo>
                <a:lnTo>
                  <a:pt x="144" y="138"/>
                </a:lnTo>
                <a:lnTo>
                  <a:pt x="144" y="138"/>
                </a:lnTo>
                <a:lnTo>
                  <a:pt x="144" y="138"/>
                </a:lnTo>
                <a:lnTo>
                  <a:pt x="142" y="138"/>
                </a:lnTo>
                <a:lnTo>
                  <a:pt x="142" y="138"/>
                </a:lnTo>
                <a:lnTo>
                  <a:pt x="142" y="138"/>
                </a:lnTo>
                <a:lnTo>
                  <a:pt x="142" y="138"/>
                </a:lnTo>
                <a:lnTo>
                  <a:pt x="140" y="138"/>
                </a:lnTo>
                <a:lnTo>
                  <a:pt x="140" y="138"/>
                </a:lnTo>
                <a:lnTo>
                  <a:pt x="140" y="138"/>
                </a:lnTo>
                <a:lnTo>
                  <a:pt x="138" y="138"/>
                </a:lnTo>
                <a:lnTo>
                  <a:pt x="138" y="136"/>
                </a:lnTo>
                <a:lnTo>
                  <a:pt x="138" y="134"/>
                </a:lnTo>
                <a:lnTo>
                  <a:pt x="138" y="134"/>
                </a:lnTo>
                <a:lnTo>
                  <a:pt x="136" y="134"/>
                </a:lnTo>
                <a:lnTo>
                  <a:pt x="138" y="134"/>
                </a:lnTo>
                <a:lnTo>
                  <a:pt x="138" y="134"/>
                </a:lnTo>
                <a:lnTo>
                  <a:pt x="138" y="134"/>
                </a:lnTo>
                <a:lnTo>
                  <a:pt x="138" y="132"/>
                </a:lnTo>
                <a:lnTo>
                  <a:pt x="138" y="132"/>
                </a:lnTo>
                <a:lnTo>
                  <a:pt x="138" y="132"/>
                </a:lnTo>
                <a:lnTo>
                  <a:pt x="138" y="132"/>
                </a:lnTo>
                <a:lnTo>
                  <a:pt x="140" y="134"/>
                </a:lnTo>
                <a:lnTo>
                  <a:pt x="140" y="134"/>
                </a:lnTo>
                <a:lnTo>
                  <a:pt x="140" y="134"/>
                </a:lnTo>
                <a:lnTo>
                  <a:pt x="140" y="134"/>
                </a:lnTo>
                <a:lnTo>
                  <a:pt x="140" y="134"/>
                </a:lnTo>
                <a:close/>
                <a:moveTo>
                  <a:pt x="136" y="136"/>
                </a:moveTo>
                <a:lnTo>
                  <a:pt x="136" y="136"/>
                </a:lnTo>
                <a:lnTo>
                  <a:pt x="136" y="136"/>
                </a:lnTo>
                <a:lnTo>
                  <a:pt x="134" y="134"/>
                </a:lnTo>
                <a:lnTo>
                  <a:pt x="134" y="134"/>
                </a:lnTo>
                <a:lnTo>
                  <a:pt x="132" y="134"/>
                </a:lnTo>
                <a:lnTo>
                  <a:pt x="132" y="132"/>
                </a:lnTo>
                <a:lnTo>
                  <a:pt x="132" y="132"/>
                </a:lnTo>
                <a:lnTo>
                  <a:pt x="132" y="132"/>
                </a:lnTo>
                <a:lnTo>
                  <a:pt x="132" y="132"/>
                </a:lnTo>
                <a:lnTo>
                  <a:pt x="134" y="130"/>
                </a:lnTo>
                <a:lnTo>
                  <a:pt x="134" y="130"/>
                </a:lnTo>
                <a:lnTo>
                  <a:pt x="134" y="130"/>
                </a:lnTo>
                <a:lnTo>
                  <a:pt x="134" y="130"/>
                </a:lnTo>
                <a:lnTo>
                  <a:pt x="134" y="130"/>
                </a:lnTo>
                <a:lnTo>
                  <a:pt x="136" y="132"/>
                </a:lnTo>
                <a:lnTo>
                  <a:pt x="136" y="132"/>
                </a:lnTo>
                <a:lnTo>
                  <a:pt x="136" y="134"/>
                </a:lnTo>
                <a:lnTo>
                  <a:pt x="136" y="136"/>
                </a:lnTo>
                <a:lnTo>
                  <a:pt x="136" y="136"/>
                </a:lnTo>
                <a:close/>
                <a:moveTo>
                  <a:pt x="146" y="22"/>
                </a:moveTo>
                <a:lnTo>
                  <a:pt x="146" y="22"/>
                </a:lnTo>
                <a:lnTo>
                  <a:pt x="146" y="22"/>
                </a:lnTo>
                <a:lnTo>
                  <a:pt x="146" y="22"/>
                </a:lnTo>
                <a:lnTo>
                  <a:pt x="144" y="22"/>
                </a:lnTo>
                <a:lnTo>
                  <a:pt x="144" y="22"/>
                </a:lnTo>
                <a:lnTo>
                  <a:pt x="144" y="22"/>
                </a:lnTo>
                <a:lnTo>
                  <a:pt x="144" y="22"/>
                </a:lnTo>
                <a:lnTo>
                  <a:pt x="144" y="22"/>
                </a:lnTo>
                <a:lnTo>
                  <a:pt x="142" y="22"/>
                </a:lnTo>
                <a:lnTo>
                  <a:pt x="142" y="22"/>
                </a:lnTo>
                <a:lnTo>
                  <a:pt x="142" y="22"/>
                </a:lnTo>
                <a:lnTo>
                  <a:pt x="140" y="20"/>
                </a:lnTo>
                <a:lnTo>
                  <a:pt x="138" y="18"/>
                </a:lnTo>
                <a:lnTo>
                  <a:pt x="138" y="18"/>
                </a:lnTo>
                <a:lnTo>
                  <a:pt x="138" y="18"/>
                </a:lnTo>
                <a:lnTo>
                  <a:pt x="140" y="18"/>
                </a:lnTo>
                <a:lnTo>
                  <a:pt x="142" y="16"/>
                </a:lnTo>
                <a:lnTo>
                  <a:pt x="142" y="16"/>
                </a:lnTo>
                <a:lnTo>
                  <a:pt x="142" y="16"/>
                </a:lnTo>
                <a:lnTo>
                  <a:pt x="142" y="16"/>
                </a:lnTo>
                <a:lnTo>
                  <a:pt x="146" y="18"/>
                </a:lnTo>
                <a:lnTo>
                  <a:pt x="146" y="18"/>
                </a:lnTo>
                <a:lnTo>
                  <a:pt x="146" y="20"/>
                </a:lnTo>
                <a:lnTo>
                  <a:pt x="146" y="20"/>
                </a:lnTo>
                <a:lnTo>
                  <a:pt x="146" y="22"/>
                </a:lnTo>
                <a:close/>
                <a:moveTo>
                  <a:pt x="172" y="126"/>
                </a:moveTo>
                <a:lnTo>
                  <a:pt x="174" y="128"/>
                </a:lnTo>
                <a:lnTo>
                  <a:pt x="174" y="128"/>
                </a:lnTo>
                <a:lnTo>
                  <a:pt x="176" y="128"/>
                </a:lnTo>
                <a:lnTo>
                  <a:pt x="176" y="130"/>
                </a:lnTo>
                <a:lnTo>
                  <a:pt x="174" y="130"/>
                </a:lnTo>
                <a:lnTo>
                  <a:pt x="172" y="130"/>
                </a:lnTo>
                <a:lnTo>
                  <a:pt x="172" y="130"/>
                </a:lnTo>
                <a:lnTo>
                  <a:pt x="170" y="128"/>
                </a:lnTo>
                <a:lnTo>
                  <a:pt x="170" y="128"/>
                </a:lnTo>
                <a:lnTo>
                  <a:pt x="170" y="128"/>
                </a:lnTo>
                <a:lnTo>
                  <a:pt x="168" y="128"/>
                </a:lnTo>
                <a:lnTo>
                  <a:pt x="168" y="128"/>
                </a:lnTo>
                <a:lnTo>
                  <a:pt x="168" y="128"/>
                </a:lnTo>
                <a:lnTo>
                  <a:pt x="168" y="126"/>
                </a:lnTo>
                <a:lnTo>
                  <a:pt x="170" y="126"/>
                </a:lnTo>
                <a:lnTo>
                  <a:pt x="170" y="126"/>
                </a:lnTo>
                <a:lnTo>
                  <a:pt x="172" y="126"/>
                </a:lnTo>
                <a:close/>
                <a:moveTo>
                  <a:pt x="100" y="10"/>
                </a:moveTo>
                <a:lnTo>
                  <a:pt x="102" y="12"/>
                </a:lnTo>
                <a:lnTo>
                  <a:pt x="102" y="12"/>
                </a:lnTo>
                <a:lnTo>
                  <a:pt x="102" y="10"/>
                </a:lnTo>
                <a:lnTo>
                  <a:pt x="102" y="10"/>
                </a:lnTo>
                <a:lnTo>
                  <a:pt x="102" y="10"/>
                </a:lnTo>
                <a:lnTo>
                  <a:pt x="102" y="10"/>
                </a:lnTo>
                <a:lnTo>
                  <a:pt x="102" y="10"/>
                </a:lnTo>
                <a:lnTo>
                  <a:pt x="102" y="12"/>
                </a:lnTo>
                <a:lnTo>
                  <a:pt x="102" y="12"/>
                </a:lnTo>
                <a:lnTo>
                  <a:pt x="100" y="12"/>
                </a:lnTo>
                <a:lnTo>
                  <a:pt x="100" y="12"/>
                </a:lnTo>
                <a:lnTo>
                  <a:pt x="98" y="14"/>
                </a:lnTo>
                <a:lnTo>
                  <a:pt x="98" y="14"/>
                </a:lnTo>
                <a:lnTo>
                  <a:pt x="98" y="14"/>
                </a:lnTo>
                <a:lnTo>
                  <a:pt x="96" y="14"/>
                </a:lnTo>
                <a:lnTo>
                  <a:pt x="94" y="14"/>
                </a:lnTo>
                <a:lnTo>
                  <a:pt x="92" y="14"/>
                </a:lnTo>
                <a:lnTo>
                  <a:pt x="92" y="14"/>
                </a:lnTo>
                <a:lnTo>
                  <a:pt x="92" y="14"/>
                </a:lnTo>
                <a:lnTo>
                  <a:pt x="88" y="14"/>
                </a:lnTo>
                <a:lnTo>
                  <a:pt x="88" y="14"/>
                </a:lnTo>
                <a:lnTo>
                  <a:pt x="88" y="14"/>
                </a:lnTo>
                <a:lnTo>
                  <a:pt x="88" y="12"/>
                </a:lnTo>
                <a:lnTo>
                  <a:pt x="90" y="10"/>
                </a:lnTo>
                <a:lnTo>
                  <a:pt x="90" y="10"/>
                </a:lnTo>
                <a:lnTo>
                  <a:pt x="94" y="10"/>
                </a:lnTo>
                <a:lnTo>
                  <a:pt x="94" y="10"/>
                </a:lnTo>
                <a:lnTo>
                  <a:pt x="94" y="10"/>
                </a:lnTo>
                <a:lnTo>
                  <a:pt x="96" y="10"/>
                </a:lnTo>
                <a:lnTo>
                  <a:pt x="98" y="10"/>
                </a:lnTo>
                <a:lnTo>
                  <a:pt x="98" y="10"/>
                </a:lnTo>
                <a:lnTo>
                  <a:pt x="98" y="10"/>
                </a:lnTo>
                <a:lnTo>
                  <a:pt x="100" y="10"/>
                </a:lnTo>
                <a:close/>
                <a:moveTo>
                  <a:pt x="78" y="56"/>
                </a:moveTo>
                <a:lnTo>
                  <a:pt x="78" y="56"/>
                </a:lnTo>
                <a:lnTo>
                  <a:pt x="78" y="56"/>
                </a:lnTo>
                <a:lnTo>
                  <a:pt x="78" y="56"/>
                </a:lnTo>
                <a:lnTo>
                  <a:pt x="76" y="56"/>
                </a:lnTo>
                <a:lnTo>
                  <a:pt x="76" y="56"/>
                </a:lnTo>
                <a:lnTo>
                  <a:pt x="76" y="54"/>
                </a:lnTo>
                <a:lnTo>
                  <a:pt x="78" y="54"/>
                </a:lnTo>
                <a:lnTo>
                  <a:pt x="78" y="54"/>
                </a:lnTo>
                <a:lnTo>
                  <a:pt x="78" y="54"/>
                </a:lnTo>
                <a:lnTo>
                  <a:pt x="78" y="52"/>
                </a:lnTo>
                <a:lnTo>
                  <a:pt x="78" y="52"/>
                </a:lnTo>
                <a:lnTo>
                  <a:pt x="78" y="52"/>
                </a:lnTo>
                <a:lnTo>
                  <a:pt x="80" y="54"/>
                </a:lnTo>
                <a:lnTo>
                  <a:pt x="80" y="54"/>
                </a:lnTo>
                <a:lnTo>
                  <a:pt x="80" y="54"/>
                </a:lnTo>
                <a:lnTo>
                  <a:pt x="80" y="56"/>
                </a:lnTo>
                <a:lnTo>
                  <a:pt x="78" y="56"/>
                </a:lnTo>
                <a:lnTo>
                  <a:pt x="78" y="56"/>
                </a:lnTo>
                <a:lnTo>
                  <a:pt x="78" y="56"/>
                </a:lnTo>
                <a:lnTo>
                  <a:pt x="78" y="5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1" name="Freeform 7"/>
          <p:cNvSpPr>
            <a:spLocks noEditPoints="1"/>
          </p:cNvSpPr>
          <p:nvPr/>
        </p:nvSpPr>
        <p:spPr bwMode="auto">
          <a:xfrm>
            <a:off x="6778625" y="3475038"/>
            <a:ext cx="1073150" cy="444500"/>
          </a:xfrm>
          <a:custGeom>
            <a:avLst/>
            <a:gdLst/>
            <a:ahLst/>
            <a:cxnLst>
              <a:cxn ang="0">
                <a:pos x="300" y="244"/>
              </a:cxn>
              <a:cxn ang="0">
                <a:pos x="638" y="238"/>
              </a:cxn>
              <a:cxn ang="0">
                <a:pos x="332" y="244"/>
              </a:cxn>
              <a:cxn ang="0">
                <a:pos x="314" y="246"/>
              </a:cxn>
              <a:cxn ang="0">
                <a:pos x="402" y="238"/>
              </a:cxn>
              <a:cxn ang="0">
                <a:pos x="458" y="228"/>
              </a:cxn>
              <a:cxn ang="0">
                <a:pos x="534" y="222"/>
              </a:cxn>
              <a:cxn ang="0">
                <a:pos x="260" y="214"/>
              </a:cxn>
              <a:cxn ang="0">
                <a:pos x="572" y="214"/>
              </a:cxn>
              <a:cxn ang="0">
                <a:pos x="196" y="208"/>
              </a:cxn>
              <a:cxn ang="0">
                <a:pos x="256" y="220"/>
              </a:cxn>
              <a:cxn ang="0">
                <a:pos x="230" y="236"/>
              </a:cxn>
              <a:cxn ang="0">
                <a:pos x="154" y="208"/>
              </a:cxn>
              <a:cxn ang="0">
                <a:pos x="576" y="200"/>
              </a:cxn>
              <a:cxn ang="0">
                <a:pos x="400" y="184"/>
              </a:cxn>
              <a:cxn ang="0">
                <a:pos x="486" y="158"/>
              </a:cxn>
              <a:cxn ang="0">
                <a:pos x="458" y="152"/>
              </a:cxn>
              <a:cxn ang="0">
                <a:pos x="506" y="156"/>
              </a:cxn>
              <a:cxn ang="0">
                <a:pos x="76" y="144"/>
              </a:cxn>
              <a:cxn ang="0">
                <a:pos x="514" y="128"/>
              </a:cxn>
              <a:cxn ang="0">
                <a:pos x="158" y="124"/>
              </a:cxn>
              <a:cxn ang="0">
                <a:pos x="414" y="122"/>
              </a:cxn>
              <a:cxn ang="0">
                <a:pos x="62" y="126"/>
              </a:cxn>
              <a:cxn ang="0">
                <a:pos x="524" y="108"/>
              </a:cxn>
              <a:cxn ang="0">
                <a:pos x="606" y="142"/>
              </a:cxn>
              <a:cxn ang="0">
                <a:pos x="672" y="204"/>
              </a:cxn>
              <a:cxn ang="0">
                <a:pos x="636" y="220"/>
              </a:cxn>
              <a:cxn ang="0">
                <a:pos x="618" y="182"/>
              </a:cxn>
              <a:cxn ang="0">
                <a:pos x="562" y="162"/>
              </a:cxn>
              <a:cxn ang="0">
                <a:pos x="570" y="136"/>
              </a:cxn>
              <a:cxn ang="0">
                <a:pos x="564" y="110"/>
              </a:cxn>
              <a:cxn ang="0">
                <a:pos x="474" y="104"/>
              </a:cxn>
              <a:cxn ang="0">
                <a:pos x="52" y="106"/>
              </a:cxn>
              <a:cxn ang="0">
                <a:pos x="134" y="84"/>
              </a:cxn>
              <a:cxn ang="0">
                <a:pos x="134" y="80"/>
              </a:cxn>
              <a:cxn ang="0">
                <a:pos x="110" y="74"/>
              </a:cxn>
              <a:cxn ang="0">
                <a:pos x="376" y="144"/>
              </a:cxn>
              <a:cxn ang="0">
                <a:pos x="352" y="158"/>
              </a:cxn>
              <a:cxn ang="0">
                <a:pos x="364" y="100"/>
              </a:cxn>
              <a:cxn ang="0">
                <a:pos x="420" y="84"/>
              </a:cxn>
              <a:cxn ang="0">
                <a:pos x="398" y="92"/>
              </a:cxn>
              <a:cxn ang="0">
                <a:pos x="398" y="112"/>
              </a:cxn>
              <a:cxn ang="0">
                <a:pos x="402" y="152"/>
              </a:cxn>
              <a:cxn ang="0">
                <a:pos x="488" y="80"/>
              </a:cxn>
              <a:cxn ang="0">
                <a:pos x="488" y="66"/>
              </a:cxn>
              <a:cxn ang="0">
                <a:pos x="452" y="44"/>
              </a:cxn>
              <a:cxn ang="0">
                <a:pos x="322" y="40"/>
              </a:cxn>
              <a:cxn ang="0">
                <a:pos x="334" y="88"/>
              </a:cxn>
              <a:cxn ang="0">
                <a:pos x="316" y="142"/>
              </a:cxn>
              <a:cxn ang="0">
                <a:pos x="266" y="150"/>
              </a:cxn>
              <a:cxn ang="0">
                <a:pos x="228" y="148"/>
              </a:cxn>
              <a:cxn ang="0">
                <a:pos x="204" y="88"/>
              </a:cxn>
              <a:cxn ang="0">
                <a:pos x="250" y="80"/>
              </a:cxn>
              <a:cxn ang="0">
                <a:pos x="306" y="26"/>
              </a:cxn>
              <a:cxn ang="0">
                <a:pos x="144" y="140"/>
              </a:cxn>
              <a:cxn ang="0">
                <a:pos x="148" y="196"/>
              </a:cxn>
              <a:cxn ang="0">
                <a:pos x="80" y="120"/>
              </a:cxn>
              <a:cxn ang="0">
                <a:pos x="22" y="38"/>
              </a:cxn>
              <a:cxn ang="0">
                <a:pos x="62" y="40"/>
              </a:cxn>
              <a:cxn ang="0">
                <a:pos x="98" y="72"/>
              </a:cxn>
              <a:cxn ang="0">
                <a:pos x="126" y="106"/>
              </a:cxn>
              <a:cxn ang="0">
                <a:pos x="404" y="276"/>
              </a:cxn>
              <a:cxn ang="0">
                <a:pos x="412" y="266"/>
              </a:cxn>
            </a:cxnLst>
            <a:rect l="0" t="0" r="r" b="b"/>
            <a:pathLst>
              <a:path w="676" h="280">
                <a:moveTo>
                  <a:pt x="296" y="246"/>
                </a:moveTo>
                <a:lnTo>
                  <a:pt x="296" y="246"/>
                </a:lnTo>
                <a:lnTo>
                  <a:pt x="296" y="246"/>
                </a:lnTo>
                <a:lnTo>
                  <a:pt x="296" y="246"/>
                </a:lnTo>
                <a:lnTo>
                  <a:pt x="296" y="246"/>
                </a:lnTo>
                <a:lnTo>
                  <a:pt x="296" y="246"/>
                </a:lnTo>
                <a:lnTo>
                  <a:pt x="294" y="244"/>
                </a:lnTo>
                <a:lnTo>
                  <a:pt x="294" y="244"/>
                </a:lnTo>
                <a:lnTo>
                  <a:pt x="294" y="244"/>
                </a:lnTo>
                <a:lnTo>
                  <a:pt x="296" y="244"/>
                </a:lnTo>
                <a:lnTo>
                  <a:pt x="296" y="244"/>
                </a:lnTo>
                <a:lnTo>
                  <a:pt x="296" y="244"/>
                </a:lnTo>
                <a:lnTo>
                  <a:pt x="296" y="244"/>
                </a:lnTo>
                <a:lnTo>
                  <a:pt x="296" y="244"/>
                </a:lnTo>
                <a:lnTo>
                  <a:pt x="296" y="244"/>
                </a:lnTo>
                <a:lnTo>
                  <a:pt x="296" y="244"/>
                </a:lnTo>
                <a:lnTo>
                  <a:pt x="296" y="244"/>
                </a:lnTo>
                <a:lnTo>
                  <a:pt x="296" y="244"/>
                </a:lnTo>
                <a:lnTo>
                  <a:pt x="296" y="244"/>
                </a:lnTo>
                <a:lnTo>
                  <a:pt x="296" y="246"/>
                </a:lnTo>
                <a:lnTo>
                  <a:pt x="296" y="246"/>
                </a:lnTo>
                <a:lnTo>
                  <a:pt x="296" y="246"/>
                </a:lnTo>
                <a:close/>
                <a:moveTo>
                  <a:pt x="356" y="244"/>
                </a:moveTo>
                <a:lnTo>
                  <a:pt x="356" y="244"/>
                </a:lnTo>
                <a:lnTo>
                  <a:pt x="356" y="244"/>
                </a:lnTo>
                <a:lnTo>
                  <a:pt x="356" y="246"/>
                </a:lnTo>
                <a:lnTo>
                  <a:pt x="356" y="246"/>
                </a:lnTo>
                <a:lnTo>
                  <a:pt x="356" y="246"/>
                </a:lnTo>
                <a:lnTo>
                  <a:pt x="356" y="246"/>
                </a:lnTo>
                <a:lnTo>
                  <a:pt x="356" y="244"/>
                </a:lnTo>
                <a:lnTo>
                  <a:pt x="356" y="244"/>
                </a:lnTo>
                <a:lnTo>
                  <a:pt x="356" y="244"/>
                </a:lnTo>
                <a:lnTo>
                  <a:pt x="356" y="244"/>
                </a:lnTo>
                <a:lnTo>
                  <a:pt x="356" y="242"/>
                </a:lnTo>
                <a:lnTo>
                  <a:pt x="356" y="242"/>
                </a:lnTo>
                <a:lnTo>
                  <a:pt x="356" y="242"/>
                </a:lnTo>
                <a:lnTo>
                  <a:pt x="356" y="244"/>
                </a:lnTo>
                <a:lnTo>
                  <a:pt x="356" y="244"/>
                </a:lnTo>
                <a:close/>
                <a:moveTo>
                  <a:pt x="404" y="240"/>
                </a:moveTo>
                <a:lnTo>
                  <a:pt x="404" y="240"/>
                </a:lnTo>
                <a:lnTo>
                  <a:pt x="406" y="240"/>
                </a:lnTo>
                <a:lnTo>
                  <a:pt x="406" y="240"/>
                </a:lnTo>
                <a:lnTo>
                  <a:pt x="406" y="240"/>
                </a:lnTo>
                <a:lnTo>
                  <a:pt x="406" y="240"/>
                </a:lnTo>
                <a:lnTo>
                  <a:pt x="408" y="240"/>
                </a:lnTo>
                <a:lnTo>
                  <a:pt x="408" y="240"/>
                </a:lnTo>
                <a:lnTo>
                  <a:pt x="408" y="240"/>
                </a:lnTo>
                <a:lnTo>
                  <a:pt x="408" y="240"/>
                </a:lnTo>
                <a:lnTo>
                  <a:pt x="408" y="240"/>
                </a:lnTo>
                <a:lnTo>
                  <a:pt x="408" y="240"/>
                </a:lnTo>
                <a:lnTo>
                  <a:pt x="408" y="240"/>
                </a:lnTo>
                <a:lnTo>
                  <a:pt x="408" y="240"/>
                </a:lnTo>
                <a:lnTo>
                  <a:pt x="406" y="240"/>
                </a:lnTo>
                <a:lnTo>
                  <a:pt x="406" y="240"/>
                </a:lnTo>
                <a:lnTo>
                  <a:pt x="406" y="240"/>
                </a:lnTo>
                <a:lnTo>
                  <a:pt x="404" y="242"/>
                </a:lnTo>
                <a:lnTo>
                  <a:pt x="404" y="242"/>
                </a:lnTo>
                <a:lnTo>
                  <a:pt x="404" y="242"/>
                </a:lnTo>
                <a:lnTo>
                  <a:pt x="404" y="242"/>
                </a:lnTo>
                <a:lnTo>
                  <a:pt x="404" y="242"/>
                </a:lnTo>
                <a:lnTo>
                  <a:pt x="404" y="242"/>
                </a:lnTo>
                <a:lnTo>
                  <a:pt x="404" y="242"/>
                </a:lnTo>
                <a:lnTo>
                  <a:pt x="404" y="242"/>
                </a:lnTo>
                <a:lnTo>
                  <a:pt x="404" y="242"/>
                </a:lnTo>
                <a:lnTo>
                  <a:pt x="404" y="240"/>
                </a:lnTo>
                <a:close/>
                <a:moveTo>
                  <a:pt x="354" y="240"/>
                </a:moveTo>
                <a:lnTo>
                  <a:pt x="354" y="240"/>
                </a:lnTo>
                <a:lnTo>
                  <a:pt x="354" y="240"/>
                </a:lnTo>
                <a:lnTo>
                  <a:pt x="354" y="240"/>
                </a:lnTo>
                <a:lnTo>
                  <a:pt x="354" y="240"/>
                </a:lnTo>
                <a:lnTo>
                  <a:pt x="354" y="240"/>
                </a:lnTo>
                <a:lnTo>
                  <a:pt x="356" y="242"/>
                </a:lnTo>
                <a:lnTo>
                  <a:pt x="354" y="242"/>
                </a:lnTo>
                <a:lnTo>
                  <a:pt x="354" y="242"/>
                </a:lnTo>
                <a:lnTo>
                  <a:pt x="354" y="242"/>
                </a:lnTo>
                <a:lnTo>
                  <a:pt x="354" y="242"/>
                </a:lnTo>
                <a:lnTo>
                  <a:pt x="354" y="242"/>
                </a:lnTo>
                <a:lnTo>
                  <a:pt x="354" y="242"/>
                </a:lnTo>
                <a:lnTo>
                  <a:pt x="354" y="242"/>
                </a:lnTo>
                <a:lnTo>
                  <a:pt x="354" y="242"/>
                </a:lnTo>
                <a:lnTo>
                  <a:pt x="354" y="242"/>
                </a:lnTo>
                <a:lnTo>
                  <a:pt x="354" y="242"/>
                </a:lnTo>
                <a:lnTo>
                  <a:pt x="352" y="244"/>
                </a:lnTo>
                <a:lnTo>
                  <a:pt x="352" y="244"/>
                </a:lnTo>
                <a:lnTo>
                  <a:pt x="352" y="244"/>
                </a:lnTo>
                <a:lnTo>
                  <a:pt x="354" y="244"/>
                </a:lnTo>
                <a:lnTo>
                  <a:pt x="352" y="244"/>
                </a:lnTo>
                <a:lnTo>
                  <a:pt x="352" y="244"/>
                </a:lnTo>
                <a:lnTo>
                  <a:pt x="352" y="244"/>
                </a:lnTo>
                <a:lnTo>
                  <a:pt x="352" y="244"/>
                </a:lnTo>
                <a:lnTo>
                  <a:pt x="352" y="244"/>
                </a:lnTo>
                <a:lnTo>
                  <a:pt x="352" y="244"/>
                </a:lnTo>
                <a:lnTo>
                  <a:pt x="352" y="244"/>
                </a:lnTo>
                <a:lnTo>
                  <a:pt x="352" y="244"/>
                </a:lnTo>
                <a:lnTo>
                  <a:pt x="352" y="242"/>
                </a:lnTo>
                <a:lnTo>
                  <a:pt x="352" y="240"/>
                </a:lnTo>
                <a:lnTo>
                  <a:pt x="354" y="240"/>
                </a:lnTo>
                <a:lnTo>
                  <a:pt x="354" y="240"/>
                </a:lnTo>
                <a:lnTo>
                  <a:pt x="354" y="240"/>
                </a:lnTo>
                <a:close/>
                <a:moveTo>
                  <a:pt x="406" y="238"/>
                </a:moveTo>
                <a:lnTo>
                  <a:pt x="408" y="236"/>
                </a:lnTo>
                <a:lnTo>
                  <a:pt x="408" y="236"/>
                </a:lnTo>
                <a:lnTo>
                  <a:pt x="408" y="236"/>
                </a:lnTo>
                <a:lnTo>
                  <a:pt x="408" y="236"/>
                </a:lnTo>
                <a:lnTo>
                  <a:pt x="408" y="236"/>
                </a:lnTo>
                <a:lnTo>
                  <a:pt x="410" y="236"/>
                </a:lnTo>
                <a:lnTo>
                  <a:pt x="410" y="236"/>
                </a:lnTo>
                <a:lnTo>
                  <a:pt x="410" y="236"/>
                </a:lnTo>
                <a:lnTo>
                  <a:pt x="410" y="238"/>
                </a:lnTo>
                <a:lnTo>
                  <a:pt x="410" y="238"/>
                </a:lnTo>
                <a:lnTo>
                  <a:pt x="410" y="238"/>
                </a:lnTo>
                <a:lnTo>
                  <a:pt x="410" y="238"/>
                </a:lnTo>
                <a:lnTo>
                  <a:pt x="410" y="238"/>
                </a:lnTo>
                <a:lnTo>
                  <a:pt x="410" y="238"/>
                </a:lnTo>
                <a:lnTo>
                  <a:pt x="410" y="240"/>
                </a:lnTo>
                <a:lnTo>
                  <a:pt x="406" y="240"/>
                </a:lnTo>
                <a:lnTo>
                  <a:pt x="406" y="240"/>
                </a:lnTo>
                <a:lnTo>
                  <a:pt x="406" y="238"/>
                </a:lnTo>
                <a:lnTo>
                  <a:pt x="406" y="238"/>
                </a:lnTo>
                <a:lnTo>
                  <a:pt x="406" y="238"/>
                </a:lnTo>
                <a:lnTo>
                  <a:pt x="406" y="238"/>
                </a:lnTo>
                <a:lnTo>
                  <a:pt x="406" y="238"/>
                </a:lnTo>
                <a:lnTo>
                  <a:pt x="406" y="238"/>
                </a:lnTo>
                <a:lnTo>
                  <a:pt x="406" y="238"/>
                </a:lnTo>
                <a:close/>
                <a:moveTo>
                  <a:pt x="308" y="236"/>
                </a:moveTo>
                <a:lnTo>
                  <a:pt x="308" y="236"/>
                </a:lnTo>
                <a:lnTo>
                  <a:pt x="308" y="236"/>
                </a:lnTo>
                <a:lnTo>
                  <a:pt x="310" y="236"/>
                </a:lnTo>
                <a:lnTo>
                  <a:pt x="312" y="238"/>
                </a:lnTo>
                <a:lnTo>
                  <a:pt x="314" y="238"/>
                </a:lnTo>
                <a:lnTo>
                  <a:pt x="314" y="238"/>
                </a:lnTo>
                <a:lnTo>
                  <a:pt x="314" y="238"/>
                </a:lnTo>
                <a:lnTo>
                  <a:pt x="312" y="242"/>
                </a:lnTo>
                <a:lnTo>
                  <a:pt x="312" y="244"/>
                </a:lnTo>
                <a:lnTo>
                  <a:pt x="310" y="246"/>
                </a:lnTo>
                <a:lnTo>
                  <a:pt x="310" y="246"/>
                </a:lnTo>
                <a:lnTo>
                  <a:pt x="312" y="246"/>
                </a:lnTo>
                <a:lnTo>
                  <a:pt x="310" y="248"/>
                </a:lnTo>
                <a:lnTo>
                  <a:pt x="310" y="248"/>
                </a:lnTo>
                <a:lnTo>
                  <a:pt x="310" y="248"/>
                </a:lnTo>
                <a:lnTo>
                  <a:pt x="310" y="248"/>
                </a:lnTo>
                <a:lnTo>
                  <a:pt x="310" y="246"/>
                </a:lnTo>
                <a:lnTo>
                  <a:pt x="310" y="246"/>
                </a:lnTo>
                <a:lnTo>
                  <a:pt x="308" y="246"/>
                </a:lnTo>
                <a:lnTo>
                  <a:pt x="308" y="246"/>
                </a:lnTo>
                <a:lnTo>
                  <a:pt x="308" y="246"/>
                </a:lnTo>
                <a:lnTo>
                  <a:pt x="308" y="248"/>
                </a:lnTo>
                <a:lnTo>
                  <a:pt x="308" y="248"/>
                </a:lnTo>
                <a:lnTo>
                  <a:pt x="306" y="248"/>
                </a:lnTo>
                <a:lnTo>
                  <a:pt x="306" y="248"/>
                </a:lnTo>
                <a:lnTo>
                  <a:pt x="304" y="246"/>
                </a:lnTo>
                <a:lnTo>
                  <a:pt x="304" y="246"/>
                </a:lnTo>
                <a:lnTo>
                  <a:pt x="304" y="246"/>
                </a:lnTo>
                <a:lnTo>
                  <a:pt x="304" y="246"/>
                </a:lnTo>
                <a:lnTo>
                  <a:pt x="302" y="246"/>
                </a:lnTo>
                <a:lnTo>
                  <a:pt x="302" y="248"/>
                </a:lnTo>
                <a:lnTo>
                  <a:pt x="302" y="248"/>
                </a:lnTo>
                <a:lnTo>
                  <a:pt x="300" y="246"/>
                </a:lnTo>
                <a:lnTo>
                  <a:pt x="300" y="244"/>
                </a:lnTo>
                <a:lnTo>
                  <a:pt x="300" y="244"/>
                </a:lnTo>
                <a:lnTo>
                  <a:pt x="300" y="244"/>
                </a:lnTo>
                <a:lnTo>
                  <a:pt x="300" y="244"/>
                </a:lnTo>
                <a:lnTo>
                  <a:pt x="302" y="246"/>
                </a:lnTo>
                <a:lnTo>
                  <a:pt x="302" y="246"/>
                </a:lnTo>
                <a:lnTo>
                  <a:pt x="302" y="246"/>
                </a:lnTo>
                <a:lnTo>
                  <a:pt x="304" y="244"/>
                </a:lnTo>
                <a:lnTo>
                  <a:pt x="304" y="242"/>
                </a:lnTo>
                <a:lnTo>
                  <a:pt x="304" y="242"/>
                </a:lnTo>
                <a:lnTo>
                  <a:pt x="304" y="242"/>
                </a:lnTo>
                <a:lnTo>
                  <a:pt x="304" y="240"/>
                </a:lnTo>
                <a:lnTo>
                  <a:pt x="304" y="240"/>
                </a:lnTo>
                <a:lnTo>
                  <a:pt x="308" y="236"/>
                </a:lnTo>
                <a:lnTo>
                  <a:pt x="308" y="236"/>
                </a:lnTo>
                <a:lnTo>
                  <a:pt x="308" y="236"/>
                </a:lnTo>
                <a:lnTo>
                  <a:pt x="308" y="236"/>
                </a:lnTo>
                <a:lnTo>
                  <a:pt x="308" y="236"/>
                </a:lnTo>
                <a:close/>
                <a:moveTo>
                  <a:pt x="410" y="242"/>
                </a:moveTo>
                <a:lnTo>
                  <a:pt x="410" y="242"/>
                </a:lnTo>
                <a:lnTo>
                  <a:pt x="410" y="242"/>
                </a:lnTo>
                <a:lnTo>
                  <a:pt x="410" y="242"/>
                </a:lnTo>
                <a:lnTo>
                  <a:pt x="408" y="242"/>
                </a:lnTo>
                <a:lnTo>
                  <a:pt x="408" y="242"/>
                </a:lnTo>
                <a:lnTo>
                  <a:pt x="410" y="240"/>
                </a:lnTo>
                <a:lnTo>
                  <a:pt x="410" y="240"/>
                </a:lnTo>
                <a:lnTo>
                  <a:pt x="410" y="238"/>
                </a:lnTo>
                <a:lnTo>
                  <a:pt x="410" y="238"/>
                </a:lnTo>
                <a:lnTo>
                  <a:pt x="412" y="238"/>
                </a:lnTo>
                <a:lnTo>
                  <a:pt x="412" y="238"/>
                </a:lnTo>
                <a:lnTo>
                  <a:pt x="412" y="238"/>
                </a:lnTo>
                <a:lnTo>
                  <a:pt x="412" y="238"/>
                </a:lnTo>
                <a:lnTo>
                  <a:pt x="412" y="238"/>
                </a:lnTo>
                <a:lnTo>
                  <a:pt x="412" y="238"/>
                </a:lnTo>
                <a:lnTo>
                  <a:pt x="412" y="238"/>
                </a:lnTo>
                <a:lnTo>
                  <a:pt x="412" y="238"/>
                </a:lnTo>
                <a:lnTo>
                  <a:pt x="412" y="238"/>
                </a:lnTo>
                <a:lnTo>
                  <a:pt x="412" y="238"/>
                </a:lnTo>
                <a:lnTo>
                  <a:pt x="412" y="238"/>
                </a:lnTo>
                <a:lnTo>
                  <a:pt x="412" y="238"/>
                </a:lnTo>
                <a:lnTo>
                  <a:pt x="412" y="238"/>
                </a:lnTo>
                <a:lnTo>
                  <a:pt x="410" y="238"/>
                </a:lnTo>
                <a:lnTo>
                  <a:pt x="410" y="238"/>
                </a:lnTo>
                <a:lnTo>
                  <a:pt x="412" y="236"/>
                </a:lnTo>
                <a:lnTo>
                  <a:pt x="412" y="236"/>
                </a:lnTo>
                <a:lnTo>
                  <a:pt x="412" y="236"/>
                </a:lnTo>
                <a:lnTo>
                  <a:pt x="412" y="236"/>
                </a:lnTo>
                <a:lnTo>
                  <a:pt x="412" y="236"/>
                </a:lnTo>
                <a:lnTo>
                  <a:pt x="414" y="236"/>
                </a:lnTo>
                <a:lnTo>
                  <a:pt x="414" y="236"/>
                </a:lnTo>
                <a:lnTo>
                  <a:pt x="414" y="236"/>
                </a:lnTo>
                <a:lnTo>
                  <a:pt x="414" y="236"/>
                </a:lnTo>
                <a:lnTo>
                  <a:pt x="414" y="238"/>
                </a:lnTo>
                <a:lnTo>
                  <a:pt x="414" y="238"/>
                </a:lnTo>
                <a:lnTo>
                  <a:pt x="414" y="238"/>
                </a:lnTo>
                <a:lnTo>
                  <a:pt x="414" y="238"/>
                </a:lnTo>
                <a:lnTo>
                  <a:pt x="414" y="238"/>
                </a:lnTo>
                <a:lnTo>
                  <a:pt x="414" y="238"/>
                </a:lnTo>
                <a:lnTo>
                  <a:pt x="414" y="238"/>
                </a:lnTo>
                <a:lnTo>
                  <a:pt x="414" y="238"/>
                </a:lnTo>
                <a:lnTo>
                  <a:pt x="414" y="238"/>
                </a:lnTo>
                <a:lnTo>
                  <a:pt x="414" y="238"/>
                </a:lnTo>
                <a:lnTo>
                  <a:pt x="416" y="236"/>
                </a:lnTo>
                <a:lnTo>
                  <a:pt x="418" y="236"/>
                </a:lnTo>
                <a:lnTo>
                  <a:pt x="418" y="236"/>
                </a:lnTo>
                <a:lnTo>
                  <a:pt x="418" y="236"/>
                </a:lnTo>
                <a:lnTo>
                  <a:pt x="418" y="236"/>
                </a:lnTo>
                <a:lnTo>
                  <a:pt x="420" y="236"/>
                </a:lnTo>
                <a:lnTo>
                  <a:pt x="420" y="236"/>
                </a:lnTo>
                <a:lnTo>
                  <a:pt x="420" y="236"/>
                </a:lnTo>
                <a:lnTo>
                  <a:pt x="418" y="236"/>
                </a:lnTo>
                <a:lnTo>
                  <a:pt x="418" y="236"/>
                </a:lnTo>
                <a:lnTo>
                  <a:pt x="418" y="236"/>
                </a:lnTo>
                <a:lnTo>
                  <a:pt x="418" y="238"/>
                </a:lnTo>
                <a:lnTo>
                  <a:pt x="418" y="238"/>
                </a:lnTo>
                <a:lnTo>
                  <a:pt x="418" y="238"/>
                </a:lnTo>
                <a:lnTo>
                  <a:pt x="416" y="238"/>
                </a:lnTo>
                <a:lnTo>
                  <a:pt x="416" y="238"/>
                </a:lnTo>
                <a:lnTo>
                  <a:pt x="416" y="240"/>
                </a:lnTo>
                <a:lnTo>
                  <a:pt x="412" y="242"/>
                </a:lnTo>
                <a:lnTo>
                  <a:pt x="412" y="242"/>
                </a:lnTo>
                <a:lnTo>
                  <a:pt x="412" y="242"/>
                </a:lnTo>
                <a:lnTo>
                  <a:pt x="412" y="242"/>
                </a:lnTo>
                <a:lnTo>
                  <a:pt x="412" y="242"/>
                </a:lnTo>
                <a:lnTo>
                  <a:pt x="410" y="242"/>
                </a:lnTo>
                <a:close/>
                <a:moveTo>
                  <a:pt x="420" y="238"/>
                </a:moveTo>
                <a:lnTo>
                  <a:pt x="420" y="238"/>
                </a:lnTo>
                <a:lnTo>
                  <a:pt x="420" y="238"/>
                </a:lnTo>
                <a:lnTo>
                  <a:pt x="420" y="238"/>
                </a:lnTo>
                <a:lnTo>
                  <a:pt x="420" y="238"/>
                </a:lnTo>
                <a:lnTo>
                  <a:pt x="422" y="238"/>
                </a:lnTo>
                <a:lnTo>
                  <a:pt x="422" y="238"/>
                </a:lnTo>
                <a:lnTo>
                  <a:pt x="422" y="238"/>
                </a:lnTo>
                <a:lnTo>
                  <a:pt x="422" y="238"/>
                </a:lnTo>
                <a:lnTo>
                  <a:pt x="422" y="238"/>
                </a:lnTo>
                <a:lnTo>
                  <a:pt x="422" y="238"/>
                </a:lnTo>
                <a:lnTo>
                  <a:pt x="422" y="238"/>
                </a:lnTo>
                <a:lnTo>
                  <a:pt x="424" y="236"/>
                </a:lnTo>
                <a:lnTo>
                  <a:pt x="424" y="236"/>
                </a:lnTo>
                <a:lnTo>
                  <a:pt x="424" y="236"/>
                </a:lnTo>
                <a:lnTo>
                  <a:pt x="424" y="236"/>
                </a:lnTo>
                <a:lnTo>
                  <a:pt x="424" y="236"/>
                </a:lnTo>
                <a:lnTo>
                  <a:pt x="424" y="236"/>
                </a:lnTo>
                <a:lnTo>
                  <a:pt x="424" y="236"/>
                </a:lnTo>
                <a:lnTo>
                  <a:pt x="424" y="236"/>
                </a:lnTo>
                <a:lnTo>
                  <a:pt x="424" y="236"/>
                </a:lnTo>
                <a:lnTo>
                  <a:pt x="424" y="238"/>
                </a:lnTo>
                <a:lnTo>
                  <a:pt x="424" y="238"/>
                </a:lnTo>
                <a:lnTo>
                  <a:pt x="424" y="238"/>
                </a:lnTo>
                <a:lnTo>
                  <a:pt x="422" y="240"/>
                </a:lnTo>
                <a:lnTo>
                  <a:pt x="422" y="242"/>
                </a:lnTo>
                <a:lnTo>
                  <a:pt x="422" y="242"/>
                </a:lnTo>
                <a:lnTo>
                  <a:pt x="422" y="242"/>
                </a:lnTo>
                <a:lnTo>
                  <a:pt x="422" y="242"/>
                </a:lnTo>
                <a:lnTo>
                  <a:pt x="422" y="242"/>
                </a:lnTo>
                <a:lnTo>
                  <a:pt x="420" y="242"/>
                </a:lnTo>
                <a:lnTo>
                  <a:pt x="420" y="242"/>
                </a:lnTo>
                <a:lnTo>
                  <a:pt x="420" y="240"/>
                </a:lnTo>
                <a:lnTo>
                  <a:pt x="420" y="240"/>
                </a:lnTo>
                <a:lnTo>
                  <a:pt x="420" y="240"/>
                </a:lnTo>
                <a:lnTo>
                  <a:pt x="420" y="240"/>
                </a:lnTo>
                <a:lnTo>
                  <a:pt x="420" y="240"/>
                </a:lnTo>
                <a:lnTo>
                  <a:pt x="420" y="240"/>
                </a:lnTo>
                <a:lnTo>
                  <a:pt x="420" y="240"/>
                </a:lnTo>
                <a:lnTo>
                  <a:pt x="420" y="240"/>
                </a:lnTo>
                <a:lnTo>
                  <a:pt x="420" y="240"/>
                </a:lnTo>
                <a:lnTo>
                  <a:pt x="420" y="240"/>
                </a:lnTo>
                <a:lnTo>
                  <a:pt x="420" y="240"/>
                </a:lnTo>
                <a:lnTo>
                  <a:pt x="418" y="240"/>
                </a:lnTo>
                <a:lnTo>
                  <a:pt x="418" y="240"/>
                </a:lnTo>
                <a:lnTo>
                  <a:pt x="418" y="240"/>
                </a:lnTo>
                <a:lnTo>
                  <a:pt x="418" y="240"/>
                </a:lnTo>
                <a:lnTo>
                  <a:pt x="418" y="240"/>
                </a:lnTo>
                <a:lnTo>
                  <a:pt x="420" y="238"/>
                </a:lnTo>
                <a:lnTo>
                  <a:pt x="420" y="238"/>
                </a:lnTo>
                <a:lnTo>
                  <a:pt x="420" y="238"/>
                </a:lnTo>
                <a:close/>
                <a:moveTo>
                  <a:pt x="492" y="236"/>
                </a:moveTo>
                <a:lnTo>
                  <a:pt x="492" y="236"/>
                </a:lnTo>
                <a:lnTo>
                  <a:pt x="492" y="236"/>
                </a:lnTo>
                <a:lnTo>
                  <a:pt x="492" y="236"/>
                </a:lnTo>
                <a:lnTo>
                  <a:pt x="492" y="236"/>
                </a:lnTo>
                <a:lnTo>
                  <a:pt x="492" y="236"/>
                </a:lnTo>
                <a:lnTo>
                  <a:pt x="492" y="236"/>
                </a:lnTo>
                <a:lnTo>
                  <a:pt x="494" y="236"/>
                </a:lnTo>
                <a:lnTo>
                  <a:pt x="494" y="236"/>
                </a:lnTo>
                <a:lnTo>
                  <a:pt x="494" y="236"/>
                </a:lnTo>
                <a:lnTo>
                  <a:pt x="494" y="236"/>
                </a:lnTo>
                <a:lnTo>
                  <a:pt x="494" y="236"/>
                </a:lnTo>
                <a:lnTo>
                  <a:pt x="494" y="236"/>
                </a:lnTo>
                <a:lnTo>
                  <a:pt x="494" y="236"/>
                </a:lnTo>
                <a:lnTo>
                  <a:pt x="492" y="236"/>
                </a:lnTo>
                <a:lnTo>
                  <a:pt x="492" y="236"/>
                </a:lnTo>
                <a:lnTo>
                  <a:pt x="492" y="236"/>
                </a:lnTo>
                <a:lnTo>
                  <a:pt x="492" y="236"/>
                </a:lnTo>
                <a:lnTo>
                  <a:pt x="492" y="236"/>
                </a:lnTo>
                <a:lnTo>
                  <a:pt x="490" y="236"/>
                </a:lnTo>
                <a:lnTo>
                  <a:pt x="492" y="236"/>
                </a:lnTo>
                <a:lnTo>
                  <a:pt x="492" y="236"/>
                </a:lnTo>
                <a:lnTo>
                  <a:pt x="492" y="236"/>
                </a:lnTo>
                <a:close/>
                <a:moveTo>
                  <a:pt x="638" y="236"/>
                </a:moveTo>
                <a:lnTo>
                  <a:pt x="638" y="236"/>
                </a:lnTo>
                <a:lnTo>
                  <a:pt x="638" y="238"/>
                </a:lnTo>
                <a:lnTo>
                  <a:pt x="638" y="238"/>
                </a:lnTo>
                <a:lnTo>
                  <a:pt x="638" y="238"/>
                </a:lnTo>
                <a:lnTo>
                  <a:pt x="638" y="238"/>
                </a:lnTo>
                <a:lnTo>
                  <a:pt x="638" y="240"/>
                </a:lnTo>
                <a:lnTo>
                  <a:pt x="638" y="240"/>
                </a:lnTo>
                <a:lnTo>
                  <a:pt x="638" y="240"/>
                </a:lnTo>
                <a:lnTo>
                  <a:pt x="638" y="240"/>
                </a:lnTo>
                <a:lnTo>
                  <a:pt x="638" y="240"/>
                </a:lnTo>
                <a:lnTo>
                  <a:pt x="636" y="240"/>
                </a:lnTo>
                <a:lnTo>
                  <a:pt x="636" y="238"/>
                </a:lnTo>
                <a:lnTo>
                  <a:pt x="634" y="238"/>
                </a:lnTo>
                <a:lnTo>
                  <a:pt x="634" y="238"/>
                </a:lnTo>
                <a:lnTo>
                  <a:pt x="632" y="238"/>
                </a:lnTo>
                <a:lnTo>
                  <a:pt x="632" y="238"/>
                </a:lnTo>
                <a:lnTo>
                  <a:pt x="634" y="238"/>
                </a:lnTo>
                <a:lnTo>
                  <a:pt x="636" y="236"/>
                </a:lnTo>
                <a:lnTo>
                  <a:pt x="636" y="236"/>
                </a:lnTo>
                <a:lnTo>
                  <a:pt x="636" y="236"/>
                </a:lnTo>
                <a:lnTo>
                  <a:pt x="638" y="234"/>
                </a:lnTo>
                <a:lnTo>
                  <a:pt x="638" y="234"/>
                </a:lnTo>
                <a:lnTo>
                  <a:pt x="638" y="236"/>
                </a:lnTo>
                <a:close/>
                <a:moveTo>
                  <a:pt x="326" y="238"/>
                </a:moveTo>
                <a:lnTo>
                  <a:pt x="326" y="238"/>
                </a:lnTo>
                <a:lnTo>
                  <a:pt x="324" y="238"/>
                </a:lnTo>
                <a:lnTo>
                  <a:pt x="324" y="238"/>
                </a:lnTo>
                <a:lnTo>
                  <a:pt x="324" y="236"/>
                </a:lnTo>
                <a:lnTo>
                  <a:pt x="324" y="236"/>
                </a:lnTo>
                <a:lnTo>
                  <a:pt x="324" y="236"/>
                </a:lnTo>
                <a:lnTo>
                  <a:pt x="326" y="234"/>
                </a:lnTo>
                <a:lnTo>
                  <a:pt x="326" y="234"/>
                </a:lnTo>
                <a:lnTo>
                  <a:pt x="326" y="234"/>
                </a:lnTo>
                <a:lnTo>
                  <a:pt x="326" y="234"/>
                </a:lnTo>
                <a:lnTo>
                  <a:pt x="328" y="234"/>
                </a:lnTo>
                <a:lnTo>
                  <a:pt x="328" y="234"/>
                </a:lnTo>
                <a:lnTo>
                  <a:pt x="328" y="236"/>
                </a:lnTo>
                <a:lnTo>
                  <a:pt x="328" y="236"/>
                </a:lnTo>
                <a:lnTo>
                  <a:pt x="328" y="236"/>
                </a:lnTo>
                <a:lnTo>
                  <a:pt x="328" y="236"/>
                </a:lnTo>
                <a:lnTo>
                  <a:pt x="326" y="236"/>
                </a:lnTo>
                <a:lnTo>
                  <a:pt x="326" y="236"/>
                </a:lnTo>
                <a:lnTo>
                  <a:pt x="326" y="238"/>
                </a:lnTo>
                <a:lnTo>
                  <a:pt x="326" y="238"/>
                </a:lnTo>
                <a:lnTo>
                  <a:pt x="326" y="238"/>
                </a:lnTo>
                <a:lnTo>
                  <a:pt x="326" y="238"/>
                </a:lnTo>
                <a:lnTo>
                  <a:pt x="326" y="238"/>
                </a:lnTo>
                <a:lnTo>
                  <a:pt x="326" y="238"/>
                </a:lnTo>
                <a:close/>
                <a:moveTo>
                  <a:pt x="348" y="234"/>
                </a:moveTo>
                <a:lnTo>
                  <a:pt x="348" y="234"/>
                </a:lnTo>
                <a:lnTo>
                  <a:pt x="348" y="234"/>
                </a:lnTo>
                <a:lnTo>
                  <a:pt x="348" y="236"/>
                </a:lnTo>
                <a:lnTo>
                  <a:pt x="350" y="236"/>
                </a:lnTo>
                <a:lnTo>
                  <a:pt x="348" y="236"/>
                </a:lnTo>
                <a:lnTo>
                  <a:pt x="348" y="236"/>
                </a:lnTo>
                <a:lnTo>
                  <a:pt x="348" y="236"/>
                </a:lnTo>
                <a:lnTo>
                  <a:pt x="348" y="236"/>
                </a:lnTo>
                <a:lnTo>
                  <a:pt x="348" y="236"/>
                </a:lnTo>
                <a:lnTo>
                  <a:pt x="348" y="236"/>
                </a:lnTo>
                <a:lnTo>
                  <a:pt x="348" y="236"/>
                </a:lnTo>
                <a:lnTo>
                  <a:pt x="348" y="236"/>
                </a:lnTo>
                <a:lnTo>
                  <a:pt x="348" y="236"/>
                </a:lnTo>
                <a:lnTo>
                  <a:pt x="348" y="236"/>
                </a:lnTo>
                <a:lnTo>
                  <a:pt x="348" y="236"/>
                </a:lnTo>
                <a:lnTo>
                  <a:pt x="348" y="236"/>
                </a:lnTo>
                <a:lnTo>
                  <a:pt x="348" y="236"/>
                </a:lnTo>
                <a:lnTo>
                  <a:pt x="348" y="234"/>
                </a:lnTo>
                <a:lnTo>
                  <a:pt x="348" y="234"/>
                </a:lnTo>
                <a:lnTo>
                  <a:pt x="348" y="234"/>
                </a:lnTo>
                <a:lnTo>
                  <a:pt x="348" y="234"/>
                </a:lnTo>
                <a:lnTo>
                  <a:pt x="348" y="234"/>
                </a:lnTo>
                <a:lnTo>
                  <a:pt x="348" y="234"/>
                </a:lnTo>
                <a:close/>
                <a:moveTo>
                  <a:pt x="428" y="234"/>
                </a:moveTo>
                <a:lnTo>
                  <a:pt x="428" y="234"/>
                </a:lnTo>
                <a:lnTo>
                  <a:pt x="428" y="234"/>
                </a:lnTo>
                <a:lnTo>
                  <a:pt x="428" y="234"/>
                </a:lnTo>
                <a:lnTo>
                  <a:pt x="430" y="236"/>
                </a:lnTo>
                <a:lnTo>
                  <a:pt x="432" y="236"/>
                </a:lnTo>
                <a:lnTo>
                  <a:pt x="434" y="236"/>
                </a:lnTo>
                <a:lnTo>
                  <a:pt x="434" y="236"/>
                </a:lnTo>
                <a:lnTo>
                  <a:pt x="434" y="236"/>
                </a:lnTo>
                <a:lnTo>
                  <a:pt x="434" y="236"/>
                </a:lnTo>
                <a:lnTo>
                  <a:pt x="436" y="234"/>
                </a:lnTo>
                <a:lnTo>
                  <a:pt x="436" y="234"/>
                </a:lnTo>
                <a:lnTo>
                  <a:pt x="436" y="236"/>
                </a:lnTo>
                <a:lnTo>
                  <a:pt x="436" y="236"/>
                </a:lnTo>
                <a:lnTo>
                  <a:pt x="436" y="238"/>
                </a:lnTo>
                <a:lnTo>
                  <a:pt x="436" y="238"/>
                </a:lnTo>
                <a:lnTo>
                  <a:pt x="436" y="238"/>
                </a:lnTo>
                <a:lnTo>
                  <a:pt x="436" y="238"/>
                </a:lnTo>
                <a:lnTo>
                  <a:pt x="436" y="238"/>
                </a:lnTo>
                <a:lnTo>
                  <a:pt x="436" y="238"/>
                </a:lnTo>
                <a:lnTo>
                  <a:pt x="432" y="238"/>
                </a:lnTo>
                <a:lnTo>
                  <a:pt x="428" y="240"/>
                </a:lnTo>
                <a:lnTo>
                  <a:pt x="426" y="240"/>
                </a:lnTo>
                <a:lnTo>
                  <a:pt x="426" y="240"/>
                </a:lnTo>
                <a:lnTo>
                  <a:pt x="424" y="240"/>
                </a:lnTo>
                <a:lnTo>
                  <a:pt x="424" y="240"/>
                </a:lnTo>
                <a:lnTo>
                  <a:pt x="424" y="240"/>
                </a:lnTo>
                <a:lnTo>
                  <a:pt x="424" y="240"/>
                </a:lnTo>
                <a:lnTo>
                  <a:pt x="426" y="236"/>
                </a:lnTo>
                <a:lnTo>
                  <a:pt x="426" y="234"/>
                </a:lnTo>
                <a:lnTo>
                  <a:pt x="428" y="234"/>
                </a:lnTo>
                <a:lnTo>
                  <a:pt x="428" y="234"/>
                </a:lnTo>
                <a:lnTo>
                  <a:pt x="428" y="234"/>
                </a:lnTo>
                <a:close/>
                <a:moveTo>
                  <a:pt x="476" y="234"/>
                </a:moveTo>
                <a:lnTo>
                  <a:pt x="476" y="234"/>
                </a:lnTo>
                <a:lnTo>
                  <a:pt x="476" y="234"/>
                </a:lnTo>
                <a:lnTo>
                  <a:pt x="476" y="234"/>
                </a:lnTo>
                <a:lnTo>
                  <a:pt x="478" y="234"/>
                </a:lnTo>
                <a:lnTo>
                  <a:pt x="478" y="234"/>
                </a:lnTo>
                <a:lnTo>
                  <a:pt x="478" y="234"/>
                </a:lnTo>
                <a:lnTo>
                  <a:pt x="478" y="234"/>
                </a:lnTo>
                <a:lnTo>
                  <a:pt x="478" y="234"/>
                </a:lnTo>
                <a:lnTo>
                  <a:pt x="480" y="234"/>
                </a:lnTo>
                <a:lnTo>
                  <a:pt x="480" y="234"/>
                </a:lnTo>
                <a:lnTo>
                  <a:pt x="480" y="234"/>
                </a:lnTo>
                <a:lnTo>
                  <a:pt x="480" y="234"/>
                </a:lnTo>
                <a:lnTo>
                  <a:pt x="480" y="234"/>
                </a:lnTo>
                <a:lnTo>
                  <a:pt x="480" y="234"/>
                </a:lnTo>
                <a:lnTo>
                  <a:pt x="480" y="234"/>
                </a:lnTo>
                <a:lnTo>
                  <a:pt x="480" y="234"/>
                </a:lnTo>
                <a:lnTo>
                  <a:pt x="480" y="236"/>
                </a:lnTo>
                <a:lnTo>
                  <a:pt x="480" y="236"/>
                </a:lnTo>
                <a:lnTo>
                  <a:pt x="480" y="236"/>
                </a:lnTo>
                <a:lnTo>
                  <a:pt x="480" y="236"/>
                </a:lnTo>
                <a:lnTo>
                  <a:pt x="480" y="236"/>
                </a:lnTo>
                <a:lnTo>
                  <a:pt x="478" y="236"/>
                </a:lnTo>
                <a:lnTo>
                  <a:pt x="476" y="236"/>
                </a:lnTo>
                <a:lnTo>
                  <a:pt x="476" y="236"/>
                </a:lnTo>
                <a:lnTo>
                  <a:pt x="476" y="236"/>
                </a:lnTo>
                <a:lnTo>
                  <a:pt x="476" y="234"/>
                </a:lnTo>
                <a:lnTo>
                  <a:pt x="476" y="234"/>
                </a:lnTo>
                <a:lnTo>
                  <a:pt x="476" y="234"/>
                </a:lnTo>
                <a:lnTo>
                  <a:pt x="476" y="234"/>
                </a:lnTo>
                <a:lnTo>
                  <a:pt x="476" y="234"/>
                </a:lnTo>
                <a:close/>
                <a:moveTo>
                  <a:pt x="520" y="238"/>
                </a:moveTo>
                <a:lnTo>
                  <a:pt x="520" y="238"/>
                </a:lnTo>
                <a:lnTo>
                  <a:pt x="520" y="236"/>
                </a:lnTo>
                <a:lnTo>
                  <a:pt x="520" y="236"/>
                </a:lnTo>
                <a:lnTo>
                  <a:pt x="520" y="236"/>
                </a:lnTo>
                <a:lnTo>
                  <a:pt x="522" y="236"/>
                </a:lnTo>
                <a:lnTo>
                  <a:pt x="522" y="234"/>
                </a:lnTo>
                <a:lnTo>
                  <a:pt x="524" y="234"/>
                </a:lnTo>
                <a:lnTo>
                  <a:pt x="524" y="234"/>
                </a:lnTo>
                <a:lnTo>
                  <a:pt x="524" y="234"/>
                </a:lnTo>
                <a:lnTo>
                  <a:pt x="526" y="234"/>
                </a:lnTo>
                <a:lnTo>
                  <a:pt x="526" y="234"/>
                </a:lnTo>
                <a:lnTo>
                  <a:pt x="526" y="234"/>
                </a:lnTo>
                <a:lnTo>
                  <a:pt x="524" y="236"/>
                </a:lnTo>
                <a:lnTo>
                  <a:pt x="524" y="236"/>
                </a:lnTo>
                <a:lnTo>
                  <a:pt x="524" y="236"/>
                </a:lnTo>
                <a:lnTo>
                  <a:pt x="522" y="236"/>
                </a:lnTo>
                <a:lnTo>
                  <a:pt x="522" y="236"/>
                </a:lnTo>
                <a:lnTo>
                  <a:pt x="522" y="236"/>
                </a:lnTo>
                <a:lnTo>
                  <a:pt x="522" y="238"/>
                </a:lnTo>
                <a:lnTo>
                  <a:pt x="520" y="238"/>
                </a:lnTo>
                <a:lnTo>
                  <a:pt x="520" y="238"/>
                </a:lnTo>
                <a:lnTo>
                  <a:pt x="520" y="238"/>
                </a:lnTo>
                <a:lnTo>
                  <a:pt x="520" y="238"/>
                </a:lnTo>
                <a:lnTo>
                  <a:pt x="520" y="238"/>
                </a:lnTo>
                <a:close/>
                <a:moveTo>
                  <a:pt x="332" y="244"/>
                </a:moveTo>
                <a:lnTo>
                  <a:pt x="332" y="244"/>
                </a:lnTo>
                <a:lnTo>
                  <a:pt x="332" y="244"/>
                </a:lnTo>
                <a:lnTo>
                  <a:pt x="332" y="244"/>
                </a:lnTo>
                <a:lnTo>
                  <a:pt x="332" y="244"/>
                </a:lnTo>
                <a:lnTo>
                  <a:pt x="332" y="244"/>
                </a:lnTo>
                <a:lnTo>
                  <a:pt x="332" y="244"/>
                </a:lnTo>
                <a:lnTo>
                  <a:pt x="334" y="244"/>
                </a:lnTo>
                <a:lnTo>
                  <a:pt x="334" y="244"/>
                </a:lnTo>
                <a:lnTo>
                  <a:pt x="334" y="244"/>
                </a:lnTo>
                <a:lnTo>
                  <a:pt x="334" y="244"/>
                </a:lnTo>
                <a:lnTo>
                  <a:pt x="334" y="244"/>
                </a:lnTo>
                <a:lnTo>
                  <a:pt x="336" y="244"/>
                </a:lnTo>
                <a:lnTo>
                  <a:pt x="336" y="244"/>
                </a:lnTo>
                <a:lnTo>
                  <a:pt x="336" y="242"/>
                </a:lnTo>
                <a:lnTo>
                  <a:pt x="336" y="242"/>
                </a:lnTo>
                <a:lnTo>
                  <a:pt x="336" y="242"/>
                </a:lnTo>
                <a:lnTo>
                  <a:pt x="336" y="242"/>
                </a:lnTo>
                <a:lnTo>
                  <a:pt x="334" y="240"/>
                </a:lnTo>
                <a:lnTo>
                  <a:pt x="332" y="240"/>
                </a:lnTo>
                <a:lnTo>
                  <a:pt x="332" y="240"/>
                </a:lnTo>
                <a:lnTo>
                  <a:pt x="332" y="240"/>
                </a:lnTo>
                <a:lnTo>
                  <a:pt x="332" y="240"/>
                </a:lnTo>
                <a:lnTo>
                  <a:pt x="332" y="240"/>
                </a:lnTo>
                <a:lnTo>
                  <a:pt x="332" y="240"/>
                </a:lnTo>
                <a:lnTo>
                  <a:pt x="330" y="238"/>
                </a:lnTo>
                <a:lnTo>
                  <a:pt x="328" y="236"/>
                </a:lnTo>
                <a:lnTo>
                  <a:pt x="328" y="236"/>
                </a:lnTo>
                <a:lnTo>
                  <a:pt x="328" y="236"/>
                </a:lnTo>
                <a:lnTo>
                  <a:pt x="328" y="234"/>
                </a:lnTo>
                <a:lnTo>
                  <a:pt x="330" y="234"/>
                </a:lnTo>
                <a:lnTo>
                  <a:pt x="330" y="234"/>
                </a:lnTo>
                <a:lnTo>
                  <a:pt x="330" y="234"/>
                </a:lnTo>
                <a:lnTo>
                  <a:pt x="332" y="234"/>
                </a:lnTo>
                <a:lnTo>
                  <a:pt x="332" y="234"/>
                </a:lnTo>
                <a:lnTo>
                  <a:pt x="334" y="234"/>
                </a:lnTo>
                <a:lnTo>
                  <a:pt x="334" y="234"/>
                </a:lnTo>
                <a:lnTo>
                  <a:pt x="334" y="234"/>
                </a:lnTo>
                <a:lnTo>
                  <a:pt x="334" y="236"/>
                </a:lnTo>
                <a:lnTo>
                  <a:pt x="336" y="236"/>
                </a:lnTo>
                <a:lnTo>
                  <a:pt x="336" y="238"/>
                </a:lnTo>
                <a:lnTo>
                  <a:pt x="336" y="238"/>
                </a:lnTo>
                <a:lnTo>
                  <a:pt x="336" y="238"/>
                </a:lnTo>
                <a:lnTo>
                  <a:pt x="338" y="238"/>
                </a:lnTo>
                <a:lnTo>
                  <a:pt x="338" y="238"/>
                </a:lnTo>
                <a:lnTo>
                  <a:pt x="338" y="236"/>
                </a:lnTo>
                <a:lnTo>
                  <a:pt x="340" y="236"/>
                </a:lnTo>
                <a:lnTo>
                  <a:pt x="340" y="236"/>
                </a:lnTo>
                <a:lnTo>
                  <a:pt x="340" y="236"/>
                </a:lnTo>
                <a:lnTo>
                  <a:pt x="340" y="236"/>
                </a:lnTo>
                <a:lnTo>
                  <a:pt x="342" y="238"/>
                </a:lnTo>
                <a:lnTo>
                  <a:pt x="342" y="238"/>
                </a:lnTo>
                <a:lnTo>
                  <a:pt x="342" y="240"/>
                </a:lnTo>
                <a:lnTo>
                  <a:pt x="342" y="240"/>
                </a:lnTo>
                <a:lnTo>
                  <a:pt x="342" y="240"/>
                </a:lnTo>
                <a:lnTo>
                  <a:pt x="342" y="242"/>
                </a:lnTo>
                <a:lnTo>
                  <a:pt x="342" y="242"/>
                </a:lnTo>
                <a:lnTo>
                  <a:pt x="342" y="240"/>
                </a:lnTo>
                <a:lnTo>
                  <a:pt x="342" y="240"/>
                </a:lnTo>
                <a:lnTo>
                  <a:pt x="342" y="240"/>
                </a:lnTo>
                <a:lnTo>
                  <a:pt x="342" y="238"/>
                </a:lnTo>
                <a:lnTo>
                  <a:pt x="342" y="238"/>
                </a:lnTo>
                <a:lnTo>
                  <a:pt x="344" y="238"/>
                </a:lnTo>
                <a:lnTo>
                  <a:pt x="344" y="238"/>
                </a:lnTo>
                <a:lnTo>
                  <a:pt x="344" y="238"/>
                </a:lnTo>
                <a:lnTo>
                  <a:pt x="346" y="238"/>
                </a:lnTo>
                <a:lnTo>
                  <a:pt x="346" y="238"/>
                </a:lnTo>
                <a:lnTo>
                  <a:pt x="346" y="238"/>
                </a:lnTo>
                <a:lnTo>
                  <a:pt x="346" y="238"/>
                </a:lnTo>
                <a:lnTo>
                  <a:pt x="346" y="238"/>
                </a:lnTo>
                <a:lnTo>
                  <a:pt x="348" y="240"/>
                </a:lnTo>
                <a:lnTo>
                  <a:pt x="348" y="242"/>
                </a:lnTo>
                <a:lnTo>
                  <a:pt x="346" y="242"/>
                </a:lnTo>
                <a:lnTo>
                  <a:pt x="346" y="242"/>
                </a:lnTo>
                <a:lnTo>
                  <a:pt x="348" y="242"/>
                </a:lnTo>
                <a:lnTo>
                  <a:pt x="348" y="244"/>
                </a:lnTo>
                <a:lnTo>
                  <a:pt x="348" y="242"/>
                </a:lnTo>
                <a:lnTo>
                  <a:pt x="348" y="244"/>
                </a:lnTo>
                <a:lnTo>
                  <a:pt x="350" y="244"/>
                </a:lnTo>
                <a:lnTo>
                  <a:pt x="348" y="244"/>
                </a:lnTo>
                <a:lnTo>
                  <a:pt x="348" y="244"/>
                </a:lnTo>
                <a:lnTo>
                  <a:pt x="348" y="244"/>
                </a:lnTo>
                <a:lnTo>
                  <a:pt x="348" y="244"/>
                </a:lnTo>
                <a:lnTo>
                  <a:pt x="346" y="244"/>
                </a:lnTo>
                <a:lnTo>
                  <a:pt x="346" y="244"/>
                </a:lnTo>
                <a:lnTo>
                  <a:pt x="346" y="244"/>
                </a:lnTo>
                <a:lnTo>
                  <a:pt x="344" y="244"/>
                </a:lnTo>
                <a:lnTo>
                  <a:pt x="344" y="244"/>
                </a:lnTo>
                <a:lnTo>
                  <a:pt x="342" y="244"/>
                </a:lnTo>
                <a:lnTo>
                  <a:pt x="342" y="244"/>
                </a:lnTo>
                <a:lnTo>
                  <a:pt x="342" y="244"/>
                </a:lnTo>
                <a:lnTo>
                  <a:pt x="342" y="244"/>
                </a:lnTo>
                <a:lnTo>
                  <a:pt x="342" y="246"/>
                </a:lnTo>
                <a:lnTo>
                  <a:pt x="344" y="246"/>
                </a:lnTo>
                <a:lnTo>
                  <a:pt x="344" y="246"/>
                </a:lnTo>
                <a:lnTo>
                  <a:pt x="346" y="246"/>
                </a:lnTo>
                <a:lnTo>
                  <a:pt x="346" y="246"/>
                </a:lnTo>
                <a:lnTo>
                  <a:pt x="346" y="246"/>
                </a:lnTo>
                <a:lnTo>
                  <a:pt x="344" y="246"/>
                </a:lnTo>
                <a:lnTo>
                  <a:pt x="344" y="246"/>
                </a:lnTo>
                <a:lnTo>
                  <a:pt x="344" y="246"/>
                </a:lnTo>
                <a:lnTo>
                  <a:pt x="342" y="246"/>
                </a:lnTo>
                <a:lnTo>
                  <a:pt x="342" y="246"/>
                </a:lnTo>
                <a:lnTo>
                  <a:pt x="342" y="246"/>
                </a:lnTo>
                <a:lnTo>
                  <a:pt x="340" y="246"/>
                </a:lnTo>
                <a:lnTo>
                  <a:pt x="340" y="246"/>
                </a:lnTo>
                <a:lnTo>
                  <a:pt x="340" y="246"/>
                </a:lnTo>
                <a:lnTo>
                  <a:pt x="338" y="246"/>
                </a:lnTo>
                <a:lnTo>
                  <a:pt x="338" y="246"/>
                </a:lnTo>
                <a:lnTo>
                  <a:pt x="338" y="246"/>
                </a:lnTo>
                <a:lnTo>
                  <a:pt x="338" y="246"/>
                </a:lnTo>
                <a:lnTo>
                  <a:pt x="338" y="246"/>
                </a:lnTo>
                <a:lnTo>
                  <a:pt x="338" y="246"/>
                </a:lnTo>
                <a:lnTo>
                  <a:pt x="338" y="246"/>
                </a:lnTo>
                <a:lnTo>
                  <a:pt x="338" y="244"/>
                </a:lnTo>
                <a:lnTo>
                  <a:pt x="338" y="244"/>
                </a:lnTo>
                <a:lnTo>
                  <a:pt x="338" y="244"/>
                </a:lnTo>
                <a:lnTo>
                  <a:pt x="338" y="242"/>
                </a:lnTo>
                <a:lnTo>
                  <a:pt x="338" y="242"/>
                </a:lnTo>
                <a:lnTo>
                  <a:pt x="338" y="242"/>
                </a:lnTo>
                <a:lnTo>
                  <a:pt x="338" y="242"/>
                </a:lnTo>
                <a:lnTo>
                  <a:pt x="334" y="246"/>
                </a:lnTo>
                <a:lnTo>
                  <a:pt x="334" y="246"/>
                </a:lnTo>
                <a:lnTo>
                  <a:pt x="334" y="246"/>
                </a:lnTo>
                <a:lnTo>
                  <a:pt x="334" y="246"/>
                </a:lnTo>
                <a:lnTo>
                  <a:pt x="334" y="246"/>
                </a:lnTo>
                <a:lnTo>
                  <a:pt x="334" y="246"/>
                </a:lnTo>
                <a:lnTo>
                  <a:pt x="332" y="246"/>
                </a:lnTo>
                <a:lnTo>
                  <a:pt x="332" y="246"/>
                </a:lnTo>
                <a:lnTo>
                  <a:pt x="332" y="246"/>
                </a:lnTo>
                <a:lnTo>
                  <a:pt x="332" y="246"/>
                </a:lnTo>
                <a:lnTo>
                  <a:pt x="330" y="248"/>
                </a:lnTo>
                <a:lnTo>
                  <a:pt x="330" y="248"/>
                </a:lnTo>
                <a:lnTo>
                  <a:pt x="330" y="248"/>
                </a:lnTo>
                <a:lnTo>
                  <a:pt x="328" y="248"/>
                </a:lnTo>
                <a:lnTo>
                  <a:pt x="328" y="248"/>
                </a:lnTo>
                <a:lnTo>
                  <a:pt x="328" y="248"/>
                </a:lnTo>
                <a:lnTo>
                  <a:pt x="328" y="248"/>
                </a:lnTo>
                <a:lnTo>
                  <a:pt x="326" y="248"/>
                </a:lnTo>
                <a:lnTo>
                  <a:pt x="326" y="248"/>
                </a:lnTo>
                <a:lnTo>
                  <a:pt x="324" y="248"/>
                </a:lnTo>
                <a:lnTo>
                  <a:pt x="324" y="250"/>
                </a:lnTo>
                <a:lnTo>
                  <a:pt x="324" y="250"/>
                </a:lnTo>
                <a:lnTo>
                  <a:pt x="324" y="250"/>
                </a:lnTo>
                <a:lnTo>
                  <a:pt x="322" y="250"/>
                </a:lnTo>
                <a:lnTo>
                  <a:pt x="322" y="250"/>
                </a:lnTo>
                <a:lnTo>
                  <a:pt x="322" y="250"/>
                </a:lnTo>
                <a:lnTo>
                  <a:pt x="320" y="250"/>
                </a:lnTo>
                <a:lnTo>
                  <a:pt x="320" y="250"/>
                </a:lnTo>
                <a:lnTo>
                  <a:pt x="320" y="250"/>
                </a:lnTo>
                <a:lnTo>
                  <a:pt x="320" y="250"/>
                </a:lnTo>
                <a:lnTo>
                  <a:pt x="320" y="250"/>
                </a:lnTo>
                <a:lnTo>
                  <a:pt x="318" y="250"/>
                </a:lnTo>
                <a:lnTo>
                  <a:pt x="318" y="250"/>
                </a:lnTo>
                <a:lnTo>
                  <a:pt x="318" y="250"/>
                </a:lnTo>
                <a:lnTo>
                  <a:pt x="318" y="250"/>
                </a:lnTo>
                <a:lnTo>
                  <a:pt x="314" y="250"/>
                </a:lnTo>
                <a:lnTo>
                  <a:pt x="314" y="250"/>
                </a:lnTo>
                <a:lnTo>
                  <a:pt x="314" y="250"/>
                </a:lnTo>
                <a:lnTo>
                  <a:pt x="312" y="248"/>
                </a:lnTo>
                <a:lnTo>
                  <a:pt x="314" y="246"/>
                </a:lnTo>
                <a:lnTo>
                  <a:pt x="314" y="246"/>
                </a:lnTo>
                <a:lnTo>
                  <a:pt x="314" y="244"/>
                </a:lnTo>
                <a:lnTo>
                  <a:pt x="314" y="242"/>
                </a:lnTo>
                <a:lnTo>
                  <a:pt x="316" y="242"/>
                </a:lnTo>
                <a:lnTo>
                  <a:pt x="316" y="242"/>
                </a:lnTo>
                <a:lnTo>
                  <a:pt x="316" y="240"/>
                </a:lnTo>
                <a:lnTo>
                  <a:pt x="316" y="240"/>
                </a:lnTo>
                <a:lnTo>
                  <a:pt x="316" y="240"/>
                </a:lnTo>
                <a:lnTo>
                  <a:pt x="316" y="240"/>
                </a:lnTo>
                <a:lnTo>
                  <a:pt x="318" y="240"/>
                </a:lnTo>
                <a:lnTo>
                  <a:pt x="318" y="240"/>
                </a:lnTo>
                <a:lnTo>
                  <a:pt x="318" y="240"/>
                </a:lnTo>
                <a:lnTo>
                  <a:pt x="320" y="238"/>
                </a:lnTo>
                <a:lnTo>
                  <a:pt x="320" y="238"/>
                </a:lnTo>
                <a:lnTo>
                  <a:pt x="320" y="238"/>
                </a:lnTo>
                <a:lnTo>
                  <a:pt x="320" y="238"/>
                </a:lnTo>
                <a:lnTo>
                  <a:pt x="322" y="238"/>
                </a:lnTo>
                <a:lnTo>
                  <a:pt x="324" y="240"/>
                </a:lnTo>
                <a:lnTo>
                  <a:pt x="324" y="240"/>
                </a:lnTo>
                <a:lnTo>
                  <a:pt x="324" y="240"/>
                </a:lnTo>
                <a:lnTo>
                  <a:pt x="324" y="240"/>
                </a:lnTo>
                <a:lnTo>
                  <a:pt x="326" y="240"/>
                </a:lnTo>
                <a:lnTo>
                  <a:pt x="326" y="240"/>
                </a:lnTo>
                <a:lnTo>
                  <a:pt x="326" y="240"/>
                </a:lnTo>
                <a:lnTo>
                  <a:pt x="326" y="240"/>
                </a:lnTo>
                <a:lnTo>
                  <a:pt x="326" y="242"/>
                </a:lnTo>
                <a:lnTo>
                  <a:pt x="328" y="244"/>
                </a:lnTo>
                <a:lnTo>
                  <a:pt x="330" y="244"/>
                </a:lnTo>
                <a:lnTo>
                  <a:pt x="330" y="244"/>
                </a:lnTo>
                <a:lnTo>
                  <a:pt x="332" y="244"/>
                </a:lnTo>
                <a:lnTo>
                  <a:pt x="332" y="244"/>
                </a:lnTo>
                <a:close/>
                <a:moveTo>
                  <a:pt x="402" y="242"/>
                </a:moveTo>
                <a:lnTo>
                  <a:pt x="402" y="242"/>
                </a:lnTo>
                <a:lnTo>
                  <a:pt x="402" y="242"/>
                </a:lnTo>
                <a:lnTo>
                  <a:pt x="402" y="242"/>
                </a:lnTo>
                <a:lnTo>
                  <a:pt x="402" y="242"/>
                </a:lnTo>
                <a:lnTo>
                  <a:pt x="400" y="242"/>
                </a:lnTo>
                <a:lnTo>
                  <a:pt x="398" y="244"/>
                </a:lnTo>
                <a:lnTo>
                  <a:pt x="398" y="244"/>
                </a:lnTo>
                <a:lnTo>
                  <a:pt x="398" y="244"/>
                </a:lnTo>
                <a:lnTo>
                  <a:pt x="398" y="244"/>
                </a:lnTo>
                <a:lnTo>
                  <a:pt x="398" y="244"/>
                </a:lnTo>
                <a:lnTo>
                  <a:pt x="398" y="244"/>
                </a:lnTo>
                <a:lnTo>
                  <a:pt x="396" y="244"/>
                </a:lnTo>
                <a:lnTo>
                  <a:pt x="394" y="244"/>
                </a:lnTo>
                <a:lnTo>
                  <a:pt x="394" y="244"/>
                </a:lnTo>
                <a:lnTo>
                  <a:pt x="392" y="244"/>
                </a:lnTo>
                <a:lnTo>
                  <a:pt x="388" y="246"/>
                </a:lnTo>
                <a:lnTo>
                  <a:pt x="388" y="246"/>
                </a:lnTo>
                <a:lnTo>
                  <a:pt x="388" y="246"/>
                </a:lnTo>
                <a:lnTo>
                  <a:pt x="388" y="246"/>
                </a:lnTo>
                <a:lnTo>
                  <a:pt x="386" y="248"/>
                </a:lnTo>
                <a:lnTo>
                  <a:pt x="386" y="248"/>
                </a:lnTo>
                <a:lnTo>
                  <a:pt x="384" y="246"/>
                </a:lnTo>
                <a:lnTo>
                  <a:pt x="384" y="246"/>
                </a:lnTo>
                <a:lnTo>
                  <a:pt x="382" y="246"/>
                </a:lnTo>
                <a:lnTo>
                  <a:pt x="382" y="246"/>
                </a:lnTo>
                <a:lnTo>
                  <a:pt x="380" y="246"/>
                </a:lnTo>
                <a:lnTo>
                  <a:pt x="380" y="246"/>
                </a:lnTo>
                <a:lnTo>
                  <a:pt x="380" y="246"/>
                </a:lnTo>
                <a:lnTo>
                  <a:pt x="380" y="248"/>
                </a:lnTo>
                <a:lnTo>
                  <a:pt x="380" y="248"/>
                </a:lnTo>
                <a:lnTo>
                  <a:pt x="380" y="248"/>
                </a:lnTo>
                <a:lnTo>
                  <a:pt x="380" y="248"/>
                </a:lnTo>
                <a:lnTo>
                  <a:pt x="380" y="248"/>
                </a:lnTo>
                <a:lnTo>
                  <a:pt x="378" y="248"/>
                </a:lnTo>
                <a:lnTo>
                  <a:pt x="378" y="248"/>
                </a:lnTo>
                <a:lnTo>
                  <a:pt x="378" y="248"/>
                </a:lnTo>
                <a:lnTo>
                  <a:pt x="378" y="248"/>
                </a:lnTo>
                <a:lnTo>
                  <a:pt x="378" y="248"/>
                </a:lnTo>
                <a:lnTo>
                  <a:pt x="376" y="248"/>
                </a:lnTo>
                <a:lnTo>
                  <a:pt x="376" y="248"/>
                </a:lnTo>
                <a:lnTo>
                  <a:pt x="376" y="248"/>
                </a:lnTo>
                <a:lnTo>
                  <a:pt x="376" y="248"/>
                </a:lnTo>
                <a:lnTo>
                  <a:pt x="376" y="248"/>
                </a:lnTo>
                <a:lnTo>
                  <a:pt x="374" y="248"/>
                </a:lnTo>
                <a:lnTo>
                  <a:pt x="374" y="246"/>
                </a:lnTo>
                <a:lnTo>
                  <a:pt x="372" y="246"/>
                </a:lnTo>
                <a:lnTo>
                  <a:pt x="372" y="246"/>
                </a:lnTo>
                <a:lnTo>
                  <a:pt x="370" y="246"/>
                </a:lnTo>
                <a:lnTo>
                  <a:pt x="370" y="246"/>
                </a:lnTo>
                <a:lnTo>
                  <a:pt x="370" y="246"/>
                </a:lnTo>
                <a:lnTo>
                  <a:pt x="368" y="246"/>
                </a:lnTo>
                <a:lnTo>
                  <a:pt x="368" y="246"/>
                </a:lnTo>
                <a:lnTo>
                  <a:pt x="366" y="246"/>
                </a:lnTo>
                <a:lnTo>
                  <a:pt x="366" y="246"/>
                </a:lnTo>
                <a:lnTo>
                  <a:pt x="366" y="246"/>
                </a:lnTo>
                <a:lnTo>
                  <a:pt x="366" y="246"/>
                </a:lnTo>
                <a:lnTo>
                  <a:pt x="366" y="246"/>
                </a:lnTo>
                <a:lnTo>
                  <a:pt x="364" y="246"/>
                </a:lnTo>
                <a:lnTo>
                  <a:pt x="364" y="246"/>
                </a:lnTo>
                <a:lnTo>
                  <a:pt x="362" y="246"/>
                </a:lnTo>
                <a:lnTo>
                  <a:pt x="362" y="246"/>
                </a:lnTo>
                <a:lnTo>
                  <a:pt x="362" y="246"/>
                </a:lnTo>
                <a:lnTo>
                  <a:pt x="360" y="246"/>
                </a:lnTo>
                <a:lnTo>
                  <a:pt x="360" y="246"/>
                </a:lnTo>
                <a:lnTo>
                  <a:pt x="360" y="246"/>
                </a:lnTo>
                <a:lnTo>
                  <a:pt x="358" y="246"/>
                </a:lnTo>
                <a:lnTo>
                  <a:pt x="358" y="246"/>
                </a:lnTo>
                <a:lnTo>
                  <a:pt x="358" y="244"/>
                </a:lnTo>
                <a:lnTo>
                  <a:pt x="358" y="244"/>
                </a:lnTo>
                <a:lnTo>
                  <a:pt x="358" y="244"/>
                </a:lnTo>
                <a:lnTo>
                  <a:pt x="358" y="242"/>
                </a:lnTo>
                <a:lnTo>
                  <a:pt x="358" y="242"/>
                </a:lnTo>
                <a:lnTo>
                  <a:pt x="358" y="242"/>
                </a:lnTo>
                <a:lnTo>
                  <a:pt x="358" y="242"/>
                </a:lnTo>
                <a:lnTo>
                  <a:pt x="360" y="240"/>
                </a:lnTo>
                <a:lnTo>
                  <a:pt x="362" y="240"/>
                </a:lnTo>
                <a:lnTo>
                  <a:pt x="362" y="240"/>
                </a:lnTo>
                <a:lnTo>
                  <a:pt x="362" y="238"/>
                </a:lnTo>
                <a:lnTo>
                  <a:pt x="362" y="238"/>
                </a:lnTo>
                <a:lnTo>
                  <a:pt x="364" y="238"/>
                </a:lnTo>
                <a:lnTo>
                  <a:pt x="366" y="236"/>
                </a:lnTo>
                <a:lnTo>
                  <a:pt x="366" y="236"/>
                </a:lnTo>
                <a:lnTo>
                  <a:pt x="370" y="236"/>
                </a:lnTo>
                <a:lnTo>
                  <a:pt x="372" y="236"/>
                </a:lnTo>
                <a:lnTo>
                  <a:pt x="372" y="238"/>
                </a:lnTo>
                <a:lnTo>
                  <a:pt x="374" y="238"/>
                </a:lnTo>
                <a:lnTo>
                  <a:pt x="374" y="238"/>
                </a:lnTo>
                <a:lnTo>
                  <a:pt x="376" y="238"/>
                </a:lnTo>
                <a:lnTo>
                  <a:pt x="376" y="238"/>
                </a:lnTo>
                <a:lnTo>
                  <a:pt x="378" y="240"/>
                </a:lnTo>
                <a:lnTo>
                  <a:pt x="378" y="240"/>
                </a:lnTo>
                <a:lnTo>
                  <a:pt x="378" y="240"/>
                </a:lnTo>
                <a:lnTo>
                  <a:pt x="380" y="240"/>
                </a:lnTo>
                <a:lnTo>
                  <a:pt x="380" y="240"/>
                </a:lnTo>
                <a:lnTo>
                  <a:pt x="380" y="240"/>
                </a:lnTo>
                <a:lnTo>
                  <a:pt x="380" y="242"/>
                </a:lnTo>
                <a:lnTo>
                  <a:pt x="382" y="242"/>
                </a:lnTo>
                <a:lnTo>
                  <a:pt x="382" y="242"/>
                </a:lnTo>
                <a:lnTo>
                  <a:pt x="384" y="242"/>
                </a:lnTo>
                <a:lnTo>
                  <a:pt x="384" y="242"/>
                </a:lnTo>
                <a:lnTo>
                  <a:pt x="384" y="242"/>
                </a:lnTo>
                <a:lnTo>
                  <a:pt x="384" y="242"/>
                </a:lnTo>
                <a:lnTo>
                  <a:pt x="386" y="240"/>
                </a:lnTo>
                <a:lnTo>
                  <a:pt x="386" y="240"/>
                </a:lnTo>
                <a:lnTo>
                  <a:pt x="388" y="240"/>
                </a:lnTo>
                <a:lnTo>
                  <a:pt x="388" y="240"/>
                </a:lnTo>
                <a:lnTo>
                  <a:pt x="390" y="240"/>
                </a:lnTo>
                <a:lnTo>
                  <a:pt x="390" y="240"/>
                </a:lnTo>
                <a:lnTo>
                  <a:pt x="392" y="240"/>
                </a:lnTo>
                <a:lnTo>
                  <a:pt x="392" y="242"/>
                </a:lnTo>
                <a:lnTo>
                  <a:pt x="394" y="242"/>
                </a:lnTo>
                <a:lnTo>
                  <a:pt x="394" y="242"/>
                </a:lnTo>
                <a:lnTo>
                  <a:pt x="394" y="242"/>
                </a:lnTo>
                <a:lnTo>
                  <a:pt x="394" y="242"/>
                </a:lnTo>
                <a:lnTo>
                  <a:pt x="396" y="242"/>
                </a:lnTo>
                <a:lnTo>
                  <a:pt x="396" y="242"/>
                </a:lnTo>
                <a:lnTo>
                  <a:pt x="396" y="242"/>
                </a:lnTo>
                <a:lnTo>
                  <a:pt x="396" y="242"/>
                </a:lnTo>
                <a:lnTo>
                  <a:pt x="396" y="242"/>
                </a:lnTo>
                <a:lnTo>
                  <a:pt x="398" y="240"/>
                </a:lnTo>
                <a:lnTo>
                  <a:pt x="398" y="240"/>
                </a:lnTo>
                <a:lnTo>
                  <a:pt x="400" y="238"/>
                </a:lnTo>
                <a:lnTo>
                  <a:pt x="400" y="238"/>
                </a:lnTo>
                <a:lnTo>
                  <a:pt x="400" y="238"/>
                </a:lnTo>
                <a:lnTo>
                  <a:pt x="400" y="238"/>
                </a:lnTo>
                <a:lnTo>
                  <a:pt x="400" y="238"/>
                </a:lnTo>
                <a:lnTo>
                  <a:pt x="400" y="238"/>
                </a:lnTo>
                <a:lnTo>
                  <a:pt x="402" y="238"/>
                </a:lnTo>
                <a:lnTo>
                  <a:pt x="404" y="238"/>
                </a:lnTo>
                <a:lnTo>
                  <a:pt x="404" y="236"/>
                </a:lnTo>
                <a:lnTo>
                  <a:pt x="404" y="236"/>
                </a:lnTo>
                <a:lnTo>
                  <a:pt x="404" y="236"/>
                </a:lnTo>
                <a:lnTo>
                  <a:pt x="402" y="236"/>
                </a:lnTo>
                <a:lnTo>
                  <a:pt x="402" y="236"/>
                </a:lnTo>
                <a:lnTo>
                  <a:pt x="402" y="236"/>
                </a:lnTo>
                <a:lnTo>
                  <a:pt x="402" y="236"/>
                </a:lnTo>
                <a:lnTo>
                  <a:pt x="402" y="234"/>
                </a:lnTo>
                <a:lnTo>
                  <a:pt x="404" y="234"/>
                </a:lnTo>
                <a:lnTo>
                  <a:pt x="404" y="234"/>
                </a:lnTo>
                <a:lnTo>
                  <a:pt x="406" y="234"/>
                </a:lnTo>
                <a:lnTo>
                  <a:pt x="406" y="234"/>
                </a:lnTo>
                <a:lnTo>
                  <a:pt x="406" y="238"/>
                </a:lnTo>
                <a:lnTo>
                  <a:pt x="406" y="238"/>
                </a:lnTo>
                <a:lnTo>
                  <a:pt x="406" y="238"/>
                </a:lnTo>
                <a:lnTo>
                  <a:pt x="404" y="238"/>
                </a:lnTo>
                <a:lnTo>
                  <a:pt x="404" y="238"/>
                </a:lnTo>
                <a:lnTo>
                  <a:pt x="402" y="240"/>
                </a:lnTo>
                <a:lnTo>
                  <a:pt x="402" y="240"/>
                </a:lnTo>
                <a:lnTo>
                  <a:pt x="402" y="240"/>
                </a:lnTo>
                <a:lnTo>
                  <a:pt x="402" y="240"/>
                </a:lnTo>
                <a:lnTo>
                  <a:pt x="402" y="242"/>
                </a:lnTo>
                <a:lnTo>
                  <a:pt x="402" y="242"/>
                </a:lnTo>
                <a:lnTo>
                  <a:pt x="402" y="242"/>
                </a:lnTo>
                <a:lnTo>
                  <a:pt x="402" y="242"/>
                </a:lnTo>
                <a:lnTo>
                  <a:pt x="402" y="242"/>
                </a:lnTo>
                <a:close/>
                <a:moveTo>
                  <a:pt x="280" y="234"/>
                </a:moveTo>
                <a:lnTo>
                  <a:pt x="280" y="234"/>
                </a:lnTo>
                <a:lnTo>
                  <a:pt x="282" y="234"/>
                </a:lnTo>
                <a:lnTo>
                  <a:pt x="284" y="234"/>
                </a:lnTo>
                <a:lnTo>
                  <a:pt x="284" y="234"/>
                </a:lnTo>
                <a:lnTo>
                  <a:pt x="286" y="236"/>
                </a:lnTo>
                <a:lnTo>
                  <a:pt x="286" y="236"/>
                </a:lnTo>
                <a:lnTo>
                  <a:pt x="286" y="236"/>
                </a:lnTo>
                <a:lnTo>
                  <a:pt x="288" y="236"/>
                </a:lnTo>
                <a:lnTo>
                  <a:pt x="288" y="236"/>
                </a:lnTo>
                <a:lnTo>
                  <a:pt x="288" y="236"/>
                </a:lnTo>
                <a:lnTo>
                  <a:pt x="290" y="236"/>
                </a:lnTo>
                <a:lnTo>
                  <a:pt x="290" y="234"/>
                </a:lnTo>
                <a:lnTo>
                  <a:pt x="290" y="234"/>
                </a:lnTo>
                <a:lnTo>
                  <a:pt x="290" y="234"/>
                </a:lnTo>
                <a:lnTo>
                  <a:pt x="292" y="234"/>
                </a:lnTo>
                <a:lnTo>
                  <a:pt x="292" y="234"/>
                </a:lnTo>
                <a:lnTo>
                  <a:pt x="292" y="234"/>
                </a:lnTo>
                <a:lnTo>
                  <a:pt x="294" y="234"/>
                </a:lnTo>
                <a:lnTo>
                  <a:pt x="294" y="234"/>
                </a:lnTo>
                <a:lnTo>
                  <a:pt x="296" y="234"/>
                </a:lnTo>
                <a:lnTo>
                  <a:pt x="296" y="236"/>
                </a:lnTo>
                <a:lnTo>
                  <a:pt x="296" y="236"/>
                </a:lnTo>
                <a:lnTo>
                  <a:pt x="296" y="236"/>
                </a:lnTo>
                <a:lnTo>
                  <a:pt x="298" y="238"/>
                </a:lnTo>
                <a:lnTo>
                  <a:pt x="298" y="238"/>
                </a:lnTo>
                <a:lnTo>
                  <a:pt x="298" y="238"/>
                </a:lnTo>
                <a:lnTo>
                  <a:pt x="298" y="240"/>
                </a:lnTo>
                <a:lnTo>
                  <a:pt x="298" y="240"/>
                </a:lnTo>
                <a:lnTo>
                  <a:pt x="296" y="242"/>
                </a:lnTo>
                <a:lnTo>
                  <a:pt x="294" y="242"/>
                </a:lnTo>
                <a:lnTo>
                  <a:pt x="294" y="242"/>
                </a:lnTo>
                <a:lnTo>
                  <a:pt x="294" y="242"/>
                </a:lnTo>
                <a:lnTo>
                  <a:pt x="294" y="242"/>
                </a:lnTo>
                <a:lnTo>
                  <a:pt x="294" y="242"/>
                </a:lnTo>
                <a:lnTo>
                  <a:pt x="292" y="242"/>
                </a:lnTo>
                <a:lnTo>
                  <a:pt x="292" y="244"/>
                </a:lnTo>
                <a:lnTo>
                  <a:pt x="292" y="244"/>
                </a:lnTo>
                <a:lnTo>
                  <a:pt x="292" y="244"/>
                </a:lnTo>
                <a:lnTo>
                  <a:pt x="290" y="244"/>
                </a:lnTo>
                <a:lnTo>
                  <a:pt x="290" y="246"/>
                </a:lnTo>
                <a:lnTo>
                  <a:pt x="290" y="246"/>
                </a:lnTo>
                <a:lnTo>
                  <a:pt x="292" y="246"/>
                </a:lnTo>
                <a:lnTo>
                  <a:pt x="292" y="246"/>
                </a:lnTo>
                <a:lnTo>
                  <a:pt x="292" y="246"/>
                </a:lnTo>
                <a:lnTo>
                  <a:pt x="292" y="246"/>
                </a:lnTo>
                <a:lnTo>
                  <a:pt x="290" y="246"/>
                </a:lnTo>
                <a:lnTo>
                  <a:pt x="290" y="246"/>
                </a:lnTo>
                <a:lnTo>
                  <a:pt x="290" y="246"/>
                </a:lnTo>
                <a:lnTo>
                  <a:pt x="290" y="246"/>
                </a:lnTo>
                <a:lnTo>
                  <a:pt x="290" y="246"/>
                </a:lnTo>
                <a:lnTo>
                  <a:pt x="290" y="246"/>
                </a:lnTo>
                <a:lnTo>
                  <a:pt x="290" y="246"/>
                </a:lnTo>
                <a:lnTo>
                  <a:pt x="290" y="244"/>
                </a:lnTo>
                <a:lnTo>
                  <a:pt x="290" y="244"/>
                </a:lnTo>
                <a:lnTo>
                  <a:pt x="290" y="244"/>
                </a:lnTo>
                <a:lnTo>
                  <a:pt x="290" y="244"/>
                </a:lnTo>
                <a:lnTo>
                  <a:pt x="290" y="242"/>
                </a:lnTo>
                <a:lnTo>
                  <a:pt x="288" y="240"/>
                </a:lnTo>
                <a:lnTo>
                  <a:pt x="288" y="240"/>
                </a:lnTo>
                <a:lnTo>
                  <a:pt x="286" y="240"/>
                </a:lnTo>
                <a:lnTo>
                  <a:pt x="286" y="240"/>
                </a:lnTo>
                <a:lnTo>
                  <a:pt x="284" y="238"/>
                </a:lnTo>
                <a:lnTo>
                  <a:pt x="284" y="238"/>
                </a:lnTo>
                <a:lnTo>
                  <a:pt x="284" y="238"/>
                </a:lnTo>
                <a:lnTo>
                  <a:pt x="282" y="238"/>
                </a:lnTo>
                <a:lnTo>
                  <a:pt x="282" y="238"/>
                </a:lnTo>
                <a:lnTo>
                  <a:pt x="282" y="238"/>
                </a:lnTo>
                <a:lnTo>
                  <a:pt x="282" y="238"/>
                </a:lnTo>
                <a:lnTo>
                  <a:pt x="280" y="236"/>
                </a:lnTo>
                <a:lnTo>
                  <a:pt x="280" y="236"/>
                </a:lnTo>
                <a:lnTo>
                  <a:pt x="280" y="236"/>
                </a:lnTo>
                <a:lnTo>
                  <a:pt x="280" y="236"/>
                </a:lnTo>
                <a:lnTo>
                  <a:pt x="280" y="234"/>
                </a:lnTo>
                <a:lnTo>
                  <a:pt x="280" y="234"/>
                </a:lnTo>
                <a:close/>
                <a:moveTo>
                  <a:pt x="504" y="228"/>
                </a:moveTo>
                <a:lnTo>
                  <a:pt x="504" y="228"/>
                </a:lnTo>
                <a:lnTo>
                  <a:pt x="504" y="228"/>
                </a:lnTo>
                <a:lnTo>
                  <a:pt x="504" y="228"/>
                </a:lnTo>
                <a:lnTo>
                  <a:pt x="506" y="230"/>
                </a:lnTo>
                <a:lnTo>
                  <a:pt x="506" y="230"/>
                </a:lnTo>
                <a:lnTo>
                  <a:pt x="506" y="230"/>
                </a:lnTo>
                <a:lnTo>
                  <a:pt x="506" y="232"/>
                </a:lnTo>
                <a:lnTo>
                  <a:pt x="506" y="232"/>
                </a:lnTo>
                <a:lnTo>
                  <a:pt x="506" y="232"/>
                </a:lnTo>
                <a:lnTo>
                  <a:pt x="504" y="234"/>
                </a:lnTo>
                <a:lnTo>
                  <a:pt x="504" y="234"/>
                </a:lnTo>
                <a:lnTo>
                  <a:pt x="504" y="234"/>
                </a:lnTo>
                <a:lnTo>
                  <a:pt x="504" y="234"/>
                </a:lnTo>
                <a:lnTo>
                  <a:pt x="504" y="232"/>
                </a:lnTo>
                <a:lnTo>
                  <a:pt x="504" y="232"/>
                </a:lnTo>
                <a:lnTo>
                  <a:pt x="502" y="232"/>
                </a:lnTo>
                <a:lnTo>
                  <a:pt x="502" y="230"/>
                </a:lnTo>
                <a:lnTo>
                  <a:pt x="502" y="230"/>
                </a:lnTo>
                <a:lnTo>
                  <a:pt x="502" y="230"/>
                </a:lnTo>
                <a:lnTo>
                  <a:pt x="502" y="230"/>
                </a:lnTo>
                <a:lnTo>
                  <a:pt x="502" y="230"/>
                </a:lnTo>
                <a:lnTo>
                  <a:pt x="502" y="230"/>
                </a:lnTo>
                <a:lnTo>
                  <a:pt x="502" y="230"/>
                </a:lnTo>
                <a:lnTo>
                  <a:pt x="502" y="228"/>
                </a:lnTo>
                <a:lnTo>
                  <a:pt x="502" y="228"/>
                </a:lnTo>
                <a:lnTo>
                  <a:pt x="502" y="228"/>
                </a:lnTo>
                <a:lnTo>
                  <a:pt x="504" y="228"/>
                </a:lnTo>
                <a:close/>
                <a:moveTo>
                  <a:pt x="450" y="226"/>
                </a:moveTo>
                <a:lnTo>
                  <a:pt x="450" y="226"/>
                </a:lnTo>
                <a:lnTo>
                  <a:pt x="450" y="226"/>
                </a:lnTo>
                <a:lnTo>
                  <a:pt x="452" y="228"/>
                </a:lnTo>
                <a:lnTo>
                  <a:pt x="452" y="228"/>
                </a:lnTo>
                <a:lnTo>
                  <a:pt x="456" y="228"/>
                </a:lnTo>
                <a:lnTo>
                  <a:pt x="456" y="228"/>
                </a:lnTo>
                <a:lnTo>
                  <a:pt x="456" y="228"/>
                </a:lnTo>
                <a:lnTo>
                  <a:pt x="456" y="226"/>
                </a:lnTo>
                <a:lnTo>
                  <a:pt x="456" y="226"/>
                </a:lnTo>
                <a:lnTo>
                  <a:pt x="456" y="226"/>
                </a:lnTo>
                <a:lnTo>
                  <a:pt x="458" y="226"/>
                </a:lnTo>
                <a:lnTo>
                  <a:pt x="458" y="226"/>
                </a:lnTo>
                <a:lnTo>
                  <a:pt x="458" y="226"/>
                </a:lnTo>
                <a:lnTo>
                  <a:pt x="458" y="226"/>
                </a:lnTo>
                <a:lnTo>
                  <a:pt x="460" y="226"/>
                </a:lnTo>
                <a:lnTo>
                  <a:pt x="460" y="226"/>
                </a:lnTo>
                <a:lnTo>
                  <a:pt x="460" y="226"/>
                </a:lnTo>
                <a:lnTo>
                  <a:pt x="460" y="226"/>
                </a:lnTo>
                <a:lnTo>
                  <a:pt x="460" y="226"/>
                </a:lnTo>
                <a:lnTo>
                  <a:pt x="460" y="226"/>
                </a:lnTo>
                <a:lnTo>
                  <a:pt x="460" y="226"/>
                </a:lnTo>
                <a:lnTo>
                  <a:pt x="462" y="226"/>
                </a:lnTo>
                <a:lnTo>
                  <a:pt x="462" y="228"/>
                </a:lnTo>
                <a:lnTo>
                  <a:pt x="462" y="228"/>
                </a:lnTo>
                <a:lnTo>
                  <a:pt x="462" y="228"/>
                </a:lnTo>
                <a:lnTo>
                  <a:pt x="460" y="228"/>
                </a:lnTo>
                <a:lnTo>
                  <a:pt x="460" y="228"/>
                </a:lnTo>
                <a:lnTo>
                  <a:pt x="460" y="228"/>
                </a:lnTo>
                <a:lnTo>
                  <a:pt x="458" y="228"/>
                </a:lnTo>
                <a:lnTo>
                  <a:pt x="458" y="230"/>
                </a:lnTo>
                <a:lnTo>
                  <a:pt x="458" y="230"/>
                </a:lnTo>
                <a:lnTo>
                  <a:pt x="458" y="230"/>
                </a:lnTo>
                <a:lnTo>
                  <a:pt x="458" y="230"/>
                </a:lnTo>
                <a:lnTo>
                  <a:pt x="458" y="230"/>
                </a:lnTo>
                <a:lnTo>
                  <a:pt x="456" y="232"/>
                </a:lnTo>
                <a:lnTo>
                  <a:pt x="456" y="232"/>
                </a:lnTo>
                <a:lnTo>
                  <a:pt x="454" y="230"/>
                </a:lnTo>
                <a:lnTo>
                  <a:pt x="452" y="230"/>
                </a:lnTo>
                <a:lnTo>
                  <a:pt x="452" y="230"/>
                </a:lnTo>
                <a:lnTo>
                  <a:pt x="450" y="230"/>
                </a:lnTo>
                <a:lnTo>
                  <a:pt x="450" y="230"/>
                </a:lnTo>
                <a:lnTo>
                  <a:pt x="448" y="230"/>
                </a:lnTo>
                <a:lnTo>
                  <a:pt x="448" y="230"/>
                </a:lnTo>
                <a:lnTo>
                  <a:pt x="448" y="232"/>
                </a:lnTo>
                <a:lnTo>
                  <a:pt x="448" y="232"/>
                </a:lnTo>
                <a:lnTo>
                  <a:pt x="446" y="232"/>
                </a:lnTo>
                <a:lnTo>
                  <a:pt x="446" y="232"/>
                </a:lnTo>
                <a:lnTo>
                  <a:pt x="446" y="232"/>
                </a:lnTo>
                <a:lnTo>
                  <a:pt x="446" y="232"/>
                </a:lnTo>
                <a:lnTo>
                  <a:pt x="448" y="230"/>
                </a:lnTo>
                <a:lnTo>
                  <a:pt x="448" y="228"/>
                </a:lnTo>
                <a:lnTo>
                  <a:pt x="450" y="226"/>
                </a:lnTo>
                <a:close/>
                <a:moveTo>
                  <a:pt x="472" y="224"/>
                </a:moveTo>
                <a:lnTo>
                  <a:pt x="472" y="224"/>
                </a:lnTo>
                <a:lnTo>
                  <a:pt x="472" y="224"/>
                </a:lnTo>
                <a:lnTo>
                  <a:pt x="472" y="226"/>
                </a:lnTo>
                <a:lnTo>
                  <a:pt x="472" y="226"/>
                </a:lnTo>
                <a:lnTo>
                  <a:pt x="472" y="226"/>
                </a:lnTo>
                <a:lnTo>
                  <a:pt x="472" y="226"/>
                </a:lnTo>
                <a:lnTo>
                  <a:pt x="470" y="226"/>
                </a:lnTo>
                <a:lnTo>
                  <a:pt x="470" y="226"/>
                </a:lnTo>
                <a:lnTo>
                  <a:pt x="470" y="226"/>
                </a:lnTo>
                <a:lnTo>
                  <a:pt x="470" y="226"/>
                </a:lnTo>
                <a:lnTo>
                  <a:pt x="470" y="226"/>
                </a:lnTo>
                <a:lnTo>
                  <a:pt x="470" y="226"/>
                </a:lnTo>
                <a:lnTo>
                  <a:pt x="470" y="226"/>
                </a:lnTo>
                <a:lnTo>
                  <a:pt x="470" y="224"/>
                </a:lnTo>
                <a:lnTo>
                  <a:pt x="470" y="224"/>
                </a:lnTo>
                <a:lnTo>
                  <a:pt x="470" y="224"/>
                </a:lnTo>
                <a:lnTo>
                  <a:pt x="470" y="224"/>
                </a:lnTo>
                <a:lnTo>
                  <a:pt x="472" y="224"/>
                </a:lnTo>
                <a:lnTo>
                  <a:pt x="472" y="224"/>
                </a:lnTo>
                <a:close/>
                <a:moveTo>
                  <a:pt x="524" y="222"/>
                </a:moveTo>
                <a:lnTo>
                  <a:pt x="526" y="222"/>
                </a:lnTo>
                <a:lnTo>
                  <a:pt x="526" y="222"/>
                </a:lnTo>
                <a:lnTo>
                  <a:pt x="526" y="222"/>
                </a:lnTo>
                <a:lnTo>
                  <a:pt x="526" y="224"/>
                </a:lnTo>
                <a:lnTo>
                  <a:pt x="524" y="224"/>
                </a:lnTo>
                <a:lnTo>
                  <a:pt x="524" y="224"/>
                </a:lnTo>
                <a:lnTo>
                  <a:pt x="524" y="224"/>
                </a:lnTo>
                <a:lnTo>
                  <a:pt x="524" y="224"/>
                </a:lnTo>
                <a:lnTo>
                  <a:pt x="524" y="224"/>
                </a:lnTo>
                <a:lnTo>
                  <a:pt x="524" y="224"/>
                </a:lnTo>
                <a:lnTo>
                  <a:pt x="524" y="222"/>
                </a:lnTo>
                <a:lnTo>
                  <a:pt x="524" y="222"/>
                </a:lnTo>
                <a:lnTo>
                  <a:pt x="524" y="222"/>
                </a:lnTo>
                <a:lnTo>
                  <a:pt x="524" y="222"/>
                </a:lnTo>
                <a:lnTo>
                  <a:pt x="524" y="222"/>
                </a:lnTo>
                <a:close/>
                <a:moveTo>
                  <a:pt x="634" y="222"/>
                </a:moveTo>
                <a:lnTo>
                  <a:pt x="634" y="222"/>
                </a:lnTo>
                <a:lnTo>
                  <a:pt x="636" y="222"/>
                </a:lnTo>
                <a:lnTo>
                  <a:pt x="636" y="222"/>
                </a:lnTo>
                <a:lnTo>
                  <a:pt x="638" y="222"/>
                </a:lnTo>
                <a:lnTo>
                  <a:pt x="638" y="222"/>
                </a:lnTo>
                <a:lnTo>
                  <a:pt x="638" y="222"/>
                </a:lnTo>
                <a:lnTo>
                  <a:pt x="638" y="224"/>
                </a:lnTo>
                <a:lnTo>
                  <a:pt x="638" y="224"/>
                </a:lnTo>
                <a:lnTo>
                  <a:pt x="640" y="224"/>
                </a:lnTo>
                <a:lnTo>
                  <a:pt x="640" y="224"/>
                </a:lnTo>
                <a:lnTo>
                  <a:pt x="640" y="224"/>
                </a:lnTo>
                <a:lnTo>
                  <a:pt x="640" y="224"/>
                </a:lnTo>
                <a:lnTo>
                  <a:pt x="642" y="226"/>
                </a:lnTo>
                <a:lnTo>
                  <a:pt x="640" y="228"/>
                </a:lnTo>
                <a:lnTo>
                  <a:pt x="638" y="230"/>
                </a:lnTo>
                <a:lnTo>
                  <a:pt x="638" y="232"/>
                </a:lnTo>
                <a:lnTo>
                  <a:pt x="638" y="234"/>
                </a:lnTo>
                <a:lnTo>
                  <a:pt x="636" y="234"/>
                </a:lnTo>
                <a:lnTo>
                  <a:pt x="636" y="234"/>
                </a:lnTo>
                <a:lnTo>
                  <a:pt x="636" y="234"/>
                </a:lnTo>
                <a:lnTo>
                  <a:pt x="636" y="234"/>
                </a:lnTo>
                <a:lnTo>
                  <a:pt x="636" y="234"/>
                </a:lnTo>
                <a:lnTo>
                  <a:pt x="634" y="236"/>
                </a:lnTo>
                <a:lnTo>
                  <a:pt x="634" y="236"/>
                </a:lnTo>
                <a:lnTo>
                  <a:pt x="634" y="236"/>
                </a:lnTo>
                <a:lnTo>
                  <a:pt x="634" y="236"/>
                </a:lnTo>
                <a:lnTo>
                  <a:pt x="632" y="238"/>
                </a:lnTo>
                <a:lnTo>
                  <a:pt x="630" y="238"/>
                </a:lnTo>
                <a:lnTo>
                  <a:pt x="630" y="240"/>
                </a:lnTo>
                <a:lnTo>
                  <a:pt x="630" y="240"/>
                </a:lnTo>
                <a:lnTo>
                  <a:pt x="630" y="240"/>
                </a:lnTo>
                <a:lnTo>
                  <a:pt x="628" y="240"/>
                </a:lnTo>
                <a:lnTo>
                  <a:pt x="628" y="238"/>
                </a:lnTo>
                <a:lnTo>
                  <a:pt x="628" y="238"/>
                </a:lnTo>
                <a:lnTo>
                  <a:pt x="628" y="238"/>
                </a:lnTo>
                <a:lnTo>
                  <a:pt x="622" y="238"/>
                </a:lnTo>
                <a:lnTo>
                  <a:pt x="622" y="238"/>
                </a:lnTo>
                <a:lnTo>
                  <a:pt x="620" y="240"/>
                </a:lnTo>
                <a:lnTo>
                  <a:pt x="620" y="240"/>
                </a:lnTo>
                <a:lnTo>
                  <a:pt x="620" y="240"/>
                </a:lnTo>
                <a:lnTo>
                  <a:pt x="620" y="240"/>
                </a:lnTo>
                <a:lnTo>
                  <a:pt x="620" y="240"/>
                </a:lnTo>
                <a:lnTo>
                  <a:pt x="620" y="240"/>
                </a:lnTo>
                <a:lnTo>
                  <a:pt x="620" y="240"/>
                </a:lnTo>
                <a:lnTo>
                  <a:pt x="620" y="238"/>
                </a:lnTo>
                <a:lnTo>
                  <a:pt x="620" y="236"/>
                </a:lnTo>
                <a:lnTo>
                  <a:pt x="622" y="234"/>
                </a:lnTo>
                <a:lnTo>
                  <a:pt x="624" y="230"/>
                </a:lnTo>
                <a:lnTo>
                  <a:pt x="624" y="228"/>
                </a:lnTo>
                <a:lnTo>
                  <a:pt x="626" y="226"/>
                </a:lnTo>
                <a:lnTo>
                  <a:pt x="626" y="226"/>
                </a:lnTo>
                <a:lnTo>
                  <a:pt x="628" y="226"/>
                </a:lnTo>
                <a:lnTo>
                  <a:pt x="628" y="224"/>
                </a:lnTo>
                <a:lnTo>
                  <a:pt x="628" y="224"/>
                </a:lnTo>
                <a:lnTo>
                  <a:pt x="630" y="224"/>
                </a:lnTo>
                <a:lnTo>
                  <a:pt x="630" y="224"/>
                </a:lnTo>
                <a:lnTo>
                  <a:pt x="630" y="224"/>
                </a:lnTo>
                <a:lnTo>
                  <a:pt x="632" y="222"/>
                </a:lnTo>
                <a:lnTo>
                  <a:pt x="632" y="222"/>
                </a:lnTo>
                <a:lnTo>
                  <a:pt x="632" y="222"/>
                </a:lnTo>
                <a:lnTo>
                  <a:pt x="632" y="222"/>
                </a:lnTo>
                <a:lnTo>
                  <a:pt x="634" y="222"/>
                </a:lnTo>
                <a:lnTo>
                  <a:pt x="634" y="222"/>
                </a:lnTo>
                <a:lnTo>
                  <a:pt x="634" y="222"/>
                </a:lnTo>
                <a:lnTo>
                  <a:pt x="634" y="222"/>
                </a:lnTo>
                <a:close/>
                <a:moveTo>
                  <a:pt x="374" y="220"/>
                </a:moveTo>
                <a:lnTo>
                  <a:pt x="374" y="220"/>
                </a:lnTo>
                <a:lnTo>
                  <a:pt x="376" y="220"/>
                </a:lnTo>
                <a:lnTo>
                  <a:pt x="376" y="220"/>
                </a:lnTo>
                <a:lnTo>
                  <a:pt x="376" y="220"/>
                </a:lnTo>
                <a:lnTo>
                  <a:pt x="378" y="220"/>
                </a:lnTo>
                <a:lnTo>
                  <a:pt x="378" y="220"/>
                </a:lnTo>
                <a:lnTo>
                  <a:pt x="378" y="220"/>
                </a:lnTo>
                <a:lnTo>
                  <a:pt x="378" y="220"/>
                </a:lnTo>
                <a:lnTo>
                  <a:pt x="378" y="220"/>
                </a:lnTo>
                <a:lnTo>
                  <a:pt x="378" y="222"/>
                </a:lnTo>
                <a:lnTo>
                  <a:pt x="378" y="222"/>
                </a:lnTo>
                <a:lnTo>
                  <a:pt x="378" y="222"/>
                </a:lnTo>
                <a:lnTo>
                  <a:pt x="378" y="222"/>
                </a:lnTo>
                <a:lnTo>
                  <a:pt x="378" y="222"/>
                </a:lnTo>
                <a:lnTo>
                  <a:pt x="374" y="220"/>
                </a:lnTo>
                <a:lnTo>
                  <a:pt x="374" y="220"/>
                </a:lnTo>
                <a:lnTo>
                  <a:pt x="374" y="220"/>
                </a:lnTo>
                <a:lnTo>
                  <a:pt x="374" y="220"/>
                </a:lnTo>
                <a:lnTo>
                  <a:pt x="374" y="220"/>
                </a:lnTo>
                <a:lnTo>
                  <a:pt x="374" y="220"/>
                </a:lnTo>
                <a:lnTo>
                  <a:pt x="374" y="220"/>
                </a:lnTo>
                <a:lnTo>
                  <a:pt x="374" y="220"/>
                </a:lnTo>
                <a:lnTo>
                  <a:pt x="374" y="220"/>
                </a:lnTo>
                <a:close/>
                <a:moveTo>
                  <a:pt x="534" y="218"/>
                </a:moveTo>
                <a:lnTo>
                  <a:pt x="534" y="218"/>
                </a:lnTo>
                <a:lnTo>
                  <a:pt x="534" y="218"/>
                </a:lnTo>
                <a:lnTo>
                  <a:pt x="534" y="220"/>
                </a:lnTo>
                <a:lnTo>
                  <a:pt x="534" y="220"/>
                </a:lnTo>
                <a:lnTo>
                  <a:pt x="534" y="220"/>
                </a:lnTo>
                <a:lnTo>
                  <a:pt x="534" y="220"/>
                </a:lnTo>
                <a:lnTo>
                  <a:pt x="534" y="220"/>
                </a:lnTo>
                <a:lnTo>
                  <a:pt x="534" y="220"/>
                </a:lnTo>
                <a:lnTo>
                  <a:pt x="534" y="222"/>
                </a:lnTo>
                <a:lnTo>
                  <a:pt x="534" y="222"/>
                </a:lnTo>
                <a:lnTo>
                  <a:pt x="534" y="224"/>
                </a:lnTo>
                <a:lnTo>
                  <a:pt x="532" y="226"/>
                </a:lnTo>
                <a:lnTo>
                  <a:pt x="532" y="228"/>
                </a:lnTo>
                <a:lnTo>
                  <a:pt x="530" y="228"/>
                </a:lnTo>
                <a:lnTo>
                  <a:pt x="530" y="230"/>
                </a:lnTo>
                <a:lnTo>
                  <a:pt x="528" y="230"/>
                </a:lnTo>
                <a:lnTo>
                  <a:pt x="528" y="230"/>
                </a:lnTo>
                <a:lnTo>
                  <a:pt x="528" y="232"/>
                </a:lnTo>
                <a:lnTo>
                  <a:pt x="528" y="232"/>
                </a:lnTo>
                <a:lnTo>
                  <a:pt x="528" y="232"/>
                </a:lnTo>
                <a:lnTo>
                  <a:pt x="528" y="232"/>
                </a:lnTo>
                <a:lnTo>
                  <a:pt x="528" y="232"/>
                </a:lnTo>
                <a:lnTo>
                  <a:pt x="524" y="232"/>
                </a:lnTo>
                <a:lnTo>
                  <a:pt x="524" y="232"/>
                </a:lnTo>
                <a:lnTo>
                  <a:pt x="524" y="230"/>
                </a:lnTo>
                <a:lnTo>
                  <a:pt x="526" y="228"/>
                </a:lnTo>
                <a:lnTo>
                  <a:pt x="526" y="226"/>
                </a:lnTo>
                <a:lnTo>
                  <a:pt x="526" y="226"/>
                </a:lnTo>
                <a:lnTo>
                  <a:pt x="526" y="226"/>
                </a:lnTo>
                <a:lnTo>
                  <a:pt x="528" y="224"/>
                </a:lnTo>
                <a:lnTo>
                  <a:pt x="528" y="222"/>
                </a:lnTo>
                <a:lnTo>
                  <a:pt x="528" y="222"/>
                </a:lnTo>
                <a:lnTo>
                  <a:pt x="528" y="222"/>
                </a:lnTo>
                <a:lnTo>
                  <a:pt x="530" y="222"/>
                </a:lnTo>
                <a:lnTo>
                  <a:pt x="530" y="220"/>
                </a:lnTo>
                <a:lnTo>
                  <a:pt x="532" y="218"/>
                </a:lnTo>
                <a:lnTo>
                  <a:pt x="532" y="218"/>
                </a:lnTo>
                <a:lnTo>
                  <a:pt x="532" y="218"/>
                </a:lnTo>
                <a:lnTo>
                  <a:pt x="534" y="218"/>
                </a:lnTo>
                <a:close/>
                <a:moveTo>
                  <a:pt x="538" y="218"/>
                </a:moveTo>
                <a:lnTo>
                  <a:pt x="538" y="218"/>
                </a:lnTo>
                <a:lnTo>
                  <a:pt x="538" y="218"/>
                </a:lnTo>
                <a:lnTo>
                  <a:pt x="538" y="218"/>
                </a:lnTo>
                <a:lnTo>
                  <a:pt x="538" y="220"/>
                </a:lnTo>
                <a:lnTo>
                  <a:pt x="538" y="220"/>
                </a:lnTo>
                <a:lnTo>
                  <a:pt x="538" y="220"/>
                </a:lnTo>
                <a:lnTo>
                  <a:pt x="538" y="220"/>
                </a:lnTo>
                <a:lnTo>
                  <a:pt x="538" y="220"/>
                </a:lnTo>
                <a:lnTo>
                  <a:pt x="538" y="220"/>
                </a:lnTo>
                <a:lnTo>
                  <a:pt x="538" y="218"/>
                </a:lnTo>
                <a:lnTo>
                  <a:pt x="538" y="218"/>
                </a:lnTo>
                <a:lnTo>
                  <a:pt x="536" y="218"/>
                </a:lnTo>
                <a:lnTo>
                  <a:pt x="536" y="218"/>
                </a:lnTo>
                <a:lnTo>
                  <a:pt x="536" y="218"/>
                </a:lnTo>
                <a:lnTo>
                  <a:pt x="536" y="218"/>
                </a:lnTo>
                <a:lnTo>
                  <a:pt x="536" y="218"/>
                </a:lnTo>
                <a:lnTo>
                  <a:pt x="536" y="218"/>
                </a:lnTo>
                <a:lnTo>
                  <a:pt x="534" y="218"/>
                </a:lnTo>
                <a:lnTo>
                  <a:pt x="534" y="218"/>
                </a:lnTo>
                <a:lnTo>
                  <a:pt x="534" y="218"/>
                </a:lnTo>
                <a:lnTo>
                  <a:pt x="534" y="218"/>
                </a:lnTo>
                <a:lnTo>
                  <a:pt x="536" y="218"/>
                </a:lnTo>
                <a:lnTo>
                  <a:pt x="536" y="218"/>
                </a:lnTo>
                <a:lnTo>
                  <a:pt x="538" y="218"/>
                </a:lnTo>
                <a:close/>
                <a:moveTo>
                  <a:pt x="490" y="216"/>
                </a:moveTo>
                <a:lnTo>
                  <a:pt x="490" y="218"/>
                </a:lnTo>
                <a:lnTo>
                  <a:pt x="490" y="218"/>
                </a:lnTo>
                <a:lnTo>
                  <a:pt x="490" y="218"/>
                </a:lnTo>
                <a:lnTo>
                  <a:pt x="490" y="220"/>
                </a:lnTo>
                <a:lnTo>
                  <a:pt x="490" y="220"/>
                </a:lnTo>
                <a:lnTo>
                  <a:pt x="490" y="220"/>
                </a:lnTo>
                <a:lnTo>
                  <a:pt x="490" y="220"/>
                </a:lnTo>
                <a:lnTo>
                  <a:pt x="488" y="218"/>
                </a:lnTo>
                <a:lnTo>
                  <a:pt x="488" y="218"/>
                </a:lnTo>
                <a:lnTo>
                  <a:pt x="488" y="218"/>
                </a:lnTo>
                <a:lnTo>
                  <a:pt x="488" y="218"/>
                </a:lnTo>
                <a:lnTo>
                  <a:pt x="488" y="218"/>
                </a:lnTo>
                <a:lnTo>
                  <a:pt x="488" y="216"/>
                </a:lnTo>
                <a:lnTo>
                  <a:pt x="490" y="216"/>
                </a:lnTo>
                <a:lnTo>
                  <a:pt x="490" y="216"/>
                </a:lnTo>
                <a:lnTo>
                  <a:pt x="490" y="216"/>
                </a:lnTo>
                <a:close/>
                <a:moveTo>
                  <a:pt x="280" y="216"/>
                </a:moveTo>
                <a:lnTo>
                  <a:pt x="280" y="216"/>
                </a:lnTo>
                <a:lnTo>
                  <a:pt x="280" y="216"/>
                </a:lnTo>
                <a:lnTo>
                  <a:pt x="280" y="216"/>
                </a:lnTo>
                <a:lnTo>
                  <a:pt x="280" y="216"/>
                </a:lnTo>
                <a:lnTo>
                  <a:pt x="280" y="218"/>
                </a:lnTo>
                <a:lnTo>
                  <a:pt x="280" y="218"/>
                </a:lnTo>
                <a:lnTo>
                  <a:pt x="282" y="218"/>
                </a:lnTo>
                <a:lnTo>
                  <a:pt x="280" y="218"/>
                </a:lnTo>
                <a:lnTo>
                  <a:pt x="280" y="218"/>
                </a:lnTo>
                <a:lnTo>
                  <a:pt x="280" y="218"/>
                </a:lnTo>
                <a:lnTo>
                  <a:pt x="280" y="218"/>
                </a:lnTo>
                <a:lnTo>
                  <a:pt x="280" y="218"/>
                </a:lnTo>
                <a:lnTo>
                  <a:pt x="280" y="218"/>
                </a:lnTo>
                <a:lnTo>
                  <a:pt x="280" y="218"/>
                </a:lnTo>
                <a:lnTo>
                  <a:pt x="280" y="216"/>
                </a:lnTo>
                <a:lnTo>
                  <a:pt x="280" y="216"/>
                </a:lnTo>
                <a:lnTo>
                  <a:pt x="280" y="216"/>
                </a:lnTo>
                <a:close/>
                <a:moveTo>
                  <a:pt x="372" y="216"/>
                </a:moveTo>
                <a:lnTo>
                  <a:pt x="372" y="216"/>
                </a:lnTo>
                <a:lnTo>
                  <a:pt x="374" y="216"/>
                </a:lnTo>
                <a:lnTo>
                  <a:pt x="374" y="216"/>
                </a:lnTo>
                <a:lnTo>
                  <a:pt x="374" y="216"/>
                </a:lnTo>
                <a:lnTo>
                  <a:pt x="374" y="216"/>
                </a:lnTo>
                <a:lnTo>
                  <a:pt x="374" y="216"/>
                </a:lnTo>
                <a:lnTo>
                  <a:pt x="374" y="216"/>
                </a:lnTo>
                <a:lnTo>
                  <a:pt x="374" y="218"/>
                </a:lnTo>
                <a:lnTo>
                  <a:pt x="374" y="218"/>
                </a:lnTo>
                <a:lnTo>
                  <a:pt x="374" y="218"/>
                </a:lnTo>
                <a:lnTo>
                  <a:pt x="374" y="218"/>
                </a:lnTo>
                <a:lnTo>
                  <a:pt x="372" y="218"/>
                </a:lnTo>
                <a:lnTo>
                  <a:pt x="372" y="218"/>
                </a:lnTo>
                <a:lnTo>
                  <a:pt x="372" y="218"/>
                </a:lnTo>
                <a:lnTo>
                  <a:pt x="372" y="218"/>
                </a:lnTo>
                <a:lnTo>
                  <a:pt x="372" y="216"/>
                </a:lnTo>
                <a:lnTo>
                  <a:pt x="372" y="216"/>
                </a:lnTo>
                <a:lnTo>
                  <a:pt x="372" y="216"/>
                </a:lnTo>
                <a:close/>
                <a:moveTo>
                  <a:pt x="260" y="214"/>
                </a:moveTo>
                <a:lnTo>
                  <a:pt x="260" y="214"/>
                </a:lnTo>
                <a:lnTo>
                  <a:pt x="262" y="214"/>
                </a:lnTo>
                <a:lnTo>
                  <a:pt x="266" y="214"/>
                </a:lnTo>
                <a:lnTo>
                  <a:pt x="268" y="214"/>
                </a:lnTo>
                <a:lnTo>
                  <a:pt x="272" y="214"/>
                </a:lnTo>
                <a:lnTo>
                  <a:pt x="274" y="214"/>
                </a:lnTo>
                <a:lnTo>
                  <a:pt x="274" y="214"/>
                </a:lnTo>
                <a:lnTo>
                  <a:pt x="274" y="214"/>
                </a:lnTo>
                <a:lnTo>
                  <a:pt x="274" y="214"/>
                </a:lnTo>
                <a:lnTo>
                  <a:pt x="276" y="214"/>
                </a:lnTo>
                <a:lnTo>
                  <a:pt x="276" y="214"/>
                </a:lnTo>
                <a:lnTo>
                  <a:pt x="276" y="214"/>
                </a:lnTo>
                <a:lnTo>
                  <a:pt x="276" y="216"/>
                </a:lnTo>
                <a:lnTo>
                  <a:pt x="276" y="216"/>
                </a:lnTo>
                <a:lnTo>
                  <a:pt x="276" y="216"/>
                </a:lnTo>
                <a:lnTo>
                  <a:pt x="274" y="216"/>
                </a:lnTo>
                <a:lnTo>
                  <a:pt x="274" y="216"/>
                </a:lnTo>
                <a:lnTo>
                  <a:pt x="274" y="216"/>
                </a:lnTo>
                <a:lnTo>
                  <a:pt x="272" y="216"/>
                </a:lnTo>
                <a:lnTo>
                  <a:pt x="272" y="218"/>
                </a:lnTo>
                <a:lnTo>
                  <a:pt x="272" y="218"/>
                </a:lnTo>
                <a:lnTo>
                  <a:pt x="272" y="218"/>
                </a:lnTo>
                <a:lnTo>
                  <a:pt x="270" y="218"/>
                </a:lnTo>
                <a:lnTo>
                  <a:pt x="270" y="218"/>
                </a:lnTo>
                <a:lnTo>
                  <a:pt x="270" y="218"/>
                </a:lnTo>
                <a:lnTo>
                  <a:pt x="270" y="218"/>
                </a:lnTo>
                <a:lnTo>
                  <a:pt x="268" y="218"/>
                </a:lnTo>
                <a:lnTo>
                  <a:pt x="268" y="218"/>
                </a:lnTo>
                <a:lnTo>
                  <a:pt x="268" y="220"/>
                </a:lnTo>
                <a:lnTo>
                  <a:pt x="268" y="220"/>
                </a:lnTo>
                <a:lnTo>
                  <a:pt x="266" y="220"/>
                </a:lnTo>
                <a:lnTo>
                  <a:pt x="266" y="220"/>
                </a:lnTo>
                <a:lnTo>
                  <a:pt x="262" y="220"/>
                </a:lnTo>
                <a:lnTo>
                  <a:pt x="262" y="218"/>
                </a:lnTo>
                <a:lnTo>
                  <a:pt x="260" y="218"/>
                </a:lnTo>
                <a:lnTo>
                  <a:pt x="258" y="218"/>
                </a:lnTo>
                <a:lnTo>
                  <a:pt x="258" y="218"/>
                </a:lnTo>
                <a:lnTo>
                  <a:pt x="258" y="218"/>
                </a:lnTo>
                <a:lnTo>
                  <a:pt x="256" y="218"/>
                </a:lnTo>
                <a:lnTo>
                  <a:pt x="256" y="218"/>
                </a:lnTo>
                <a:lnTo>
                  <a:pt x="256" y="218"/>
                </a:lnTo>
                <a:lnTo>
                  <a:pt x="256" y="216"/>
                </a:lnTo>
                <a:lnTo>
                  <a:pt x="256" y="216"/>
                </a:lnTo>
                <a:lnTo>
                  <a:pt x="256" y="216"/>
                </a:lnTo>
                <a:lnTo>
                  <a:pt x="256" y="216"/>
                </a:lnTo>
                <a:lnTo>
                  <a:pt x="256" y="216"/>
                </a:lnTo>
                <a:lnTo>
                  <a:pt x="258" y="216"/>
                </a:lnTo>
                <a:lnTo>
                  <a:pt x="258" y="214"/>
                </a:lnTo>
                <a:lnTo>
                  <a:pt x="258" y="214"/>
                </a:lnTo>
                <a:lnTo>
                  <a:pt x="258" y="214"/>
                </a:lnTo>
                <a:lnTo>
                  <a:pt x="260" y="214"/>
                </a:lnTo>
                <a:lnTo>
                  <a:pt x="260" y="214"/>
                </a:lnTo>
                <a:close/>
                <a:moveTo>
                  <a:pt x="294" y="212"/>
                </a:moveTo>
                <a:lnTo>
                  <a:pt x="294" y="212"/>
                </a:lnTo>
                <a:lnTo>
                  <a:pt x="294" y="212"/>
                </a:lnTo>
                <a:lnTo>
                  <a:pt x="296" y="212"/>
                </a:lnTo>
                <a:lnTo>
                  <a:pt x="296" y="214"/>
                </a:lnTo>
                <a:lnTo>
                  <a:pt x="296" y="214"/>
                </a:lnTo>
                <a:lnTo>
                  <a:pt x="296" y="214"/>
                </a:lnTo>
                <a:lnTo>
                  <a:pt x="296" y="214"/>
                </a:lnTo>
                <a:lnTo>
                  <a:pt x="298" y="214"/>
                </a:lnTo>
                <a:lnTo>
                  <a:pt x="298" y="214"/>
                </a:lnTo>
                <a:lnTo>
                  <a:pt x="298" y="214"/>
                </a:lnTo>
                <a:lnTo>
                  <a:pt x="298" y="214"/>
                </a:lnTo>
                <a:lnTo>
                  <a:pt x="298" y="214"/>
                </a:lnTo>
                <a:lnTo>
                  <a:pt x="298" y="214"/>
                </a:lnTo>
                <a:lnTo>
                  <a:pt x="298" y="214"/>
                </a:lnTo>
                <a:lnTo>
                  <a:pt x="296" y="214"/>
                </a:lnTo>
                <a:lnTo>
                  <a:pt x="296" y="214"/>
                </a:lnTo>
                <a:lnTo>
                  <a:pt x="296" y="214"/>
                </a:lnTo>
                <a:lnTo>
                  <a:pt x="296" y="214"/>
                </a:lnTo>
                <a:lnTo>
                  <a:pt x="294" y="214"/>
                </a:lnTo>
                <a:lnTo>
                  <a:pt x="294" y="214"/>
                </a:lnTo>
                <a:lnTo>
                  <a:pt x="296" y="214"/>
                </a:lnTo>
                <a:lnTo>
                  <a:pt x="296" y="214"/>
                </a:lnTo>
                <a:lnTo>
                  <a:pt x="296" y="216"/>
                </a:lnTo>
                <a:lnTo>
                  <a:pt x="296" y="216"/>
                </a:lnTo>
                <a:lnTo>
                  <a:pt x="296" y="216"/>
                </a:lnTo>
                <a:lnTo>
                  <a:pt x="294" y="216"/>
                </a:lnTo>
                <a:lnTo>
                  <a:pt x="294" y="216"/>
                </a:lnTo>
                <a:lnTo>
                  <a:pt x="292" y="214"/>
                </a:lnTo>
                <a:lnTo>
                  <a:pt x="292" y="214"/>
                </a:lnTo>
                <a:lnTo>
                  <a:pt x="292" y="214"/>
                </a:lnTo>
                <a:lnTo>
                  <a:pt x="292" y="214"/>
                </a:lnTo>
                <a:lnTo>
                  <a:pt x="294" y="214"/>
                </a:lnTo>
                <a:lnTo>
                  <a:pt x="294" y="212"/>
                </a:lnTo>
                <a:lnTo>
                  <a:pt x="294" y="212"/>
                </a:lnTo>
                <a:lnTo>
                  <a:pt x="294" y="212"/>
                </a:lnTo>
                <a:lnTo>
                  <a:pt x="294" y="212"/>
                </a:lnTo>
                <a:close/>
                <a:moveTo>
                  <a:pt x="636" y="212"/>
                </a:moveTo>
                <a:lnTo>
                  <a:pt x="636" y="212"/>
                </a:lnTo>
                <a:lnTo>
                  <a:pt x="636" y="212"/>
                </a:lnTo>
                <a:lnTo>
                  <a:pt x="638" y="212"/>
                </a:lnTo>
                <a:lnTo>
                  <a:pt x="638" y="212"/>
                </a:lnTo>
                <a:lnTo>
                  <a:pt x="638" y="212"/>
                </a:lnTo>
                <a:lnTo>
                  <a:pt x="638" y="212"/>
                </a:lnTo>
                <a:lnTo>
                  <a:pt x="638" y="212"/>
                </a:lnTo>
                <a:lnTo>
                  <a:pt x="638" y="212"/>
                </a:lnTo>
                <a:lnTo>
                  <a:pt x="638" y="212"/>
                </a:lnTo>
                <a:lnTo>
                  <a:pt x="638" y="214"/>
                </a:lnTo>
                <a:lnTo>
                  <a:pt x="638" y="214"/>
                </a:lnTo>
                <a:lnTo>
                  <a:pt x="638" y="214"/>
                </a:lnTo>
                <a:lnTo>
                  <a:pt x="638" y="214"/>
                </a:lnTo>
                <a:lnTo>
                  <a:pt x="638" y="214"/>
                </a:lnTo>
                <a:lnTo>
                  <a:pt x="636" y="214"/>
                </a:lnTo>
                <a:lnTo>
                  <a:pt x="636" y="212"/>
                </a:lnTo>
                <a:lnTo>
                  <a:pt x="636" y="212"/>
                </a:lnTo>
                <a:lnTo>
                  <a:pt x="636" y="212"/>
                </a:lnTo>
                <a:lnTo>
                  <a:pt x="636" y="212"/>
                </a:lnTo>
                <a:lnTo>
                  <a:pt x="636" y="212"/>
                </a:lnTo>
                <a:lnTo>
                  <a:pt x="636" y="212"/>
                </a:lnTo>
                <a:lnTo>
                  <a:pt x="636" y="212"/>
                </a:lnTo>
                <a:lnTo>
                  <a:pt x="636" y="212"/>
                </a:lnTo>
                <a:close/>
                <a:moveTo>
                  <a:pt x="578" y="208"/>
                </a:moveTo>
                <a:lnTo>
                  <a:pt x="580" y="208"/>
                </a:lnTo>
                <a:lnTo>
                  <a:pt x="580" y="208"/>
                </a:lnTo>
                <a:lnTo>
                  <a:pt x="580" y="210"/>
                </a:lnTo>
                <a:lnTo>
                  <a:pt x="580" y="210"/>
                </a:lnTo>
                <a:lnTo>
                  <a:pt x="580" y="210"/>
                </a:lnTo>
                <a:lnTo>
                  <a:pt x="580" y="210"/>
                </a:lnTo>
                <a:lnTo>
                  <a:pt x="578" y="212"/>
                </a:lnTo>
                <a:lnTo>
                  <a:pt x="578" y="212"/>
                </a:lnTo>
                <a:lnTo>
                  <a:pt x="578" y="212"/>
                </a:lnTo>
                <a:lnTo>
                  <a:pt x="578" y="212"/>
                </a:lnTo>
                <a:lnTo>
                  <a:pt x="578" y="210"/>
                </a:lnTo>
                <a:lnTo>
                  <a:pt x="578" y="210"/>
                </a:lnTo>
                <a:lnTo>
                  <a:pt x="578" y="208"/>
                </a:lnTo>
                <a:lnTo>
                  <a:pt x="578" y="208"/>
                </a:lnTo>
                <a:lnTo>
                  <a:pt x="578" y="208"/>
                </a:lnTo>
                <a:lnTo>
                  <a:pt x="578" y="208"/>
                </a:lnTo>
                <a:lnTo>
                  <a:pt x="578" y="208"/>
                </a:lnTo>
                <a:close/>
                <a:moveTo>
                  <a:pt x="148" y="208"/>
                </a:moveTo>
                <a:lnTo>
                  <a:pt x="148" y="208"/>
                </a:lnTo>
                <a:lnTo>
                  <a:pt x="148" y="210"/>
                </a:lnTo>
                <a:lnTo>
                  <a:pt x="148" y="210"/>
                </a:lnTo>
                <a:lnTo>
                  <a:pt x="146" y="210"/>
                </a:lnTo>
                <a:lnTo>
                  <a:pt x="146" y="210"/>
                </a:lnTo>
                <a:lnTo>
                  <a:pt x="146" y="210"/>
                </a:lnTo>
                <a:lnTo>
                  <a:pt x="146" y="210"/>
                </a:lnTo>
                <a:lnTo>
                  <a:pt x="146" y="210"/>
                </a:lnTo>
                <a:lnTo>
                  <a:pt x="146" y="208"/>
                </a:lnTo>
                <a:lnTo>
                  <a:pt x="146" y="208"/>
                </a:lnTo>
                <a:lnTo>
                  <a:pt x="146" y="208"/>
                </a:lnTo>
                <a:lnTo>
                  <a:pt x="148" y="208"/>
                </a:lnTo>
                <a:lnTo>
                  <a:pt x="148" y="208"/>
                </a:lnTo>
                <a:close/>
                <a:moveTo>
                  <a:pt x="582" y="204"/>
                </a:moveTo>
                <a:lnTo>
                  <a:pt x="582" y="204"/>
                </a:lnTo>
                <a:lnTo>
                  <a:pt x="582" y="204"/>
                </a:lnTo>
                <a:lnTo>
                  <a:pt x="580" y="206"/>
                </a:lnTo>
                <a:lnTo>
                  <a:pt x="580" y="206"/>
                </a:lnTo>
                <a:lnTo>
                  <a:pt x="580" y="206"/>
                </a:lnTo>
                <a:lnTo>
                  <a:pt x="580" y="206"/>
                </a:lnTo>
                <a:lnTo>
                  <a:pt x="580" y="206"/>
                </a:lnTo>
                <a:lnTo>
                  <a:pt x="580" y="206"/>
                </a:lnTo>
                <a:lnTo>
                  <a:pt x="580" y="206"/>
                </a:lnTo>
                <a:lnTo>
                  <a:pt x="582" y="204"/>
                </a:lnTo>
                <a:lnTo>
                  <a:pt x="582" y="204"/>
                </a:lnTo>
                <a:lnTo>
                  <a:pt x="582" y="204"/>
                </a:lnTo>
                <a:lnTo>
                  <a:pt x="582" y="204"/>
                </a:lnTo>
                <a:lnTo>
                  <a:pt x="582" y="204"/>
                </a:lnTo>
                <a:lnTo>
                  <a:pt x="582" y="204"/>
                </a:lnTo>
                <a:close/>
                <a:moveTo>
                  <a:pt x="576" y="204"/>
                </a:moveTo>
                <a:lnTo>
                  <a:pt x="576" y="204"/>
                </a:lnTo>
                <a:lnTo>
                  <a:pt x="576" y="204"/>
                </a:lnTo>
                <a:lnTo>
                  <a:pt x="576" y="206"/>
                </a:lnTo>
                <a:lnTo>
                  <a:pt x="578" y="206"/>
                </a:lnTo>
                <a:lnTo>
                  <a:pt x="578" y="206"/>
                </a:lnTo>
                <a:lnTo>
                  <a:pt x="578" y="206"/>
                </a:lnTo>
                <a:lnTo>
                  <a:pt x="578" y="206"/>
                </a:lnTo>
                <a:lnTo>
                  <a:pt x="578" y="206"/>
                </a:lnTo>
                <a:lnTo>
                  <a:pt x="576" y="208"/>
                </a:lnTo>
                <a:lnTo>
                  <a:pt x="576" y="208"/>
                </a:lnTo>
                <a:lnTo>
                  <a:pt x="576" y="208"/>
                </a:lnTo>
                <a:lnTo>
                  <a:pt x="576" y="208"/>
                </a:lnTo>
                <a:lnTo>
                  <a:pt x="576" y="206"/>
                </a:lnTo>
                <a:lnTo>
                  <a:pt x="576" y="206"/>
                </a:lnTo>
                <a:lnTo>
                  <a:pt x="576" y="206"/>
                </a:lnTo>
                <a:lnTo>
                  <a:pt x="574" y="206"/>
                </a:lnTo>
                <a:lnTo>
                  <a:pt x="574" y="206"/>
                </a:lnTo>
                <a:lnTo>
                  <a:pt x="574" y="206"/>
                </a:lnTo>
                <a:lnTo>
                  <a:pt x="574" y="204"/>
                </a:lnTo>
                <a:lnTo>
                  <a:pt x="574" y="204"/>
                </a:lnTo>
                <a:lnTo>
                  <a:pt x="576" y="204"/>
                </a:lnTo>
                <a:lnTo>
                  <a:pt x="576" y="204"/>
                </a:lnTo>
                <a:lnTo>
                  <a:pt x="576" y="204"/>
                </a:lnTo>
                <a:close/>
                <a:moveTo>
                  <a:pt x="570" y="202"/>
                </a:moveTo>
                <a:lnTo>
                  <a:pt x="572" y="202"/>
                </a:lnTo>
                <a:lnTo>
                  <a:pt x="572" y="202"/>
                </a:lnTo>
                <a:lnTo>
                  <a:pt x="572" y="204"/>
                </a:lnTo>
                <a:lnTo>
                  <a:pt x="574" y="204"/>
                </a:lnTo>
                <a:lnTo>
                  <a:pt x="574" y="204"/>
                </a:lnTo>
                <a:lnTo>
                  <a:pt x="574" y="204"/>
                </a:lnTo>
                <a:lnTo>
                  <a:pt x="574" y="206"/>
                </a:lnTo>
                <a:lnTo>
                  <a:pt x="574" y="206"/>
                </a:lnTo>
                <a:lnTo>
                  <a:pt x="574" y="206"/>
                </a:lnTo>
                <a:lnTo>
                  <a:pt x="576" y="206"/>
                </a:lnTo>
                <a:lnTo>
                  <a:pt x="576" y="206"/>
                </a:lnTo>
                <a:lnTo>
                  <a:pt x="576" y="206"/>
                </a:lnTo>
                <a:lnTo>
                  <a:pt x="576" y="208"/>
                </a:lnTo>
                <a:lnTo>
                  <a:pt x="576" y="210"/>
                </a:lnTo>
                <a:lnTo>
                  <a:pt x="576" y="210"/>
                </a:lnTo>
                <a:lnTo>
                  <a:pt x="576" y="210"/>
                </a:lnTo>
                <a:lnTo>
                  <a:pt x="576" y="210"/>
                </a:lnTo>
                <a:lnTo>
                  <a:pt x="574" y="210"/>
                </a:lnTo>
                <a:lnTo>
                  <a:pt x="574" y="210"/>
                </a:lnTo>
                <a:lnTo>
                  <a:pt x="574" y="212"/>
                </a:lnTo>
                <a:lnTo>
                  <a:pt x="574" y="212"/>
                </a:lnTo>
                <a:lnTo>
                  <a:pt x="574" y="212"/>
                </a:lnTo>
                <a:lnTo>
                  <a:pt x="574" y="212"/>
                </a:lnTo>
                <a:lnTo>
                  <a:pt x="574" y="214"/>
                </a:lnTo>
                <a:lnTo>
                  <a:pt x="572" y="214"/>
                </a:lnTo>
                <a:lnTo>
                  <a:pt x="572" y="214"/>
                </a:lnTo>
                <a:lnTo>
                  <a:pt x="570" y="214"/>
                </a:lnTo>
                <a:lnTo>
                  <a:pt x="570" y="212"/>
                </a:lnTo>
                <a:lnTo>
                  <a:pt x="570" y="212"/>
                </a:lnTo>
                <a:lnTo>
                  <a:pt x="570" y="212"/>
                </a:lnTo>
                <a:lnTo>
                  <a:pt x="570" y="208"/>
                </a:lnTo>
                <a:lnTo>
                  <a:pt x="570" y="206"/>
                </a:lnTo>
                <a:lnTo>
                  <a:pt x="570" y="204"/>
                </a:lnTo>
                <a:lnTo>
                  <a:pt x="570" y="204"/>
                </a:lnTo>
                <a:lnTo>
                  <a:pt x="570" y="204"/>
                </a:lnTo>
                <a:lnTo>
                  <a:pt x="570" y="204"/>
                </a:lnTo>
                <a:lnTo>
                  <a:pt x="570" y="202"/>
                </a:lnTo>
                <a:lnTo>
                  <a:pt x="570" y="202"/>
                </a:lnTo>
                <a:lnTo>
                  <a:pt x="570" y="202"/>
                </a:lnTo>
                <a:lnTo>
                  <a:pt x="570" y="202"/>
                </a:lnTo>
                <a:lnTo>
                  <a:pt x="570" y="202"/>
                </a:lnTo>
                <a:lnTo>
                  <a:pt x="570" y="202"/>
                </a:lnTo>
                <a:close/>
                <a:moveTo>
                  <a:pt x="572" y="200"/>
                </a:moveTo>
                <a:lnTo>
                  <a:pt x="572" y="200"/>
                </a:lnTo>
                <a:lnTo>
                  <a:pt x="572" y="200"/>
                </a:lnTo>
                <a:lnTo>
                  <a:pt x="572" y="200"/>
                </a:lnTo>
                <a:lnTo>
                  <a:pt x="572" y="200"/>
                </a:lnTo>
                <a:lnTo>
                  <a:pt x="572" y="202"/>
                </a:lnTo>
                <a:lnTo>
                  <a:pt x="572" y="202"/>
                </a:lnTo>
                <a:lnTo>
                  <a:pt x="574" y="202"/>
                </a:lnTo>
                <a:lnTo>
                  <a:pt x="574" y="204"/>
                </a:lnTo>
                <a:lnTo>
                  <a:pt x="574" y="204"/>
                </a:lnTo>
                <a:lnTo>
                  <a:pt x="574" y="204"/>
                </a:lnTo>
                <a:lnTo>
                  <a:pt x="574" y="204"/>
                </a:lnTo>
                <a:lnTo>
                  <a:pt x="574" y="204"/>
                </a:lnTo>
                <a:lnTo>
                  <a:pt x="574" y="204"/>
                </a:lnTo>
                <a:lnTo>
                  <a:pt x="574" y="204"/>
                </a:lnTo>
                <a:lnTo>
                  <a:pt x="574" y="204"/>
                </a:lnTo>
                <a:lnTo>
                  <a:pt x="572" y="204"/>
                </a:lnTo>
                <a:lnTo>
                  <a:pt x="572" y="204"/>
                </a:lnTo>
                <a:lnTo>
                  <a:pt x="572" y="202"/>
                </a:lnTo>
                <a:lnTo>
                  <a:pt x="570" y="202"/>
                </a:lnTo>
                <a:lnTo>
                  <a:pt x="570" y="202"/>
                </a:lnTo>
                <a:lnTo>
                  <a:pt x="570" y="200"/>
                </a:lnTo>
                <a:lnTo>
                  <a:pt x="570" y="200"/>
                </a:lnTo>
                <a:lnTo>
                  <a:pt x="570" y="200"/>
                </a:lnTo>
                <a:lnTo>
                  <a:pt x="572" y="200"/>
                </a:lnTo>
                <a:lnTo>
                  <a:pt x="572" y="200"/>
                </a:lnTo>
                <a:lnTo>
                  <a:pt x="572" y="200"/>
                </a:lnTo>
                <a:lnTo>
                  <a:pt x="572" y="200"/>
                </a:lnTo>
                <a:lnTo>
                  <a:pt x="572" y="200"/>
                </a:lnTo>
                <a:lnTo>
                  <a:pt x="572" y="200"/>
                </a:lnTo>
                <a:lnTo>
                  <a:pt x="572" y="200"/>
                </a:lnTo>
                <a:lnTo>
                  <a:pt x="572" y="200"/>
                </a:lnTo>
                <a:close/>
                <a:moveTo>
                  <a:pt x="576" y="198"/>
                </a:moveTo>
                <a:lnTo>
                  <a:pt x="576" y="198"/>
                </a:lnTo>
                <a:lnTo>
                  <a:pt x="576" y="198"/>
                </a:lnTo>
                <a:lnTo>
                  <a:pt x="576" y="198"/>
                </a:lnTo>
                <a:lnTo>
                  <a:pt x="576" y="198"/>
                </a:lnTo>
                <a:lnTo>
                  <a:pt x="576" y="198"/>
                </a:lnTo>
                <a:lnTo>
                  <a:pt x="576" y="198"/>
                </a:lnTo>
                <a:lnTo>
                  <a:pt x="578" y="198"/>
                </a:lnTo>
                <a:lnTo>
                  <a:pt x="578" y="198"/>
                </a:lnTo>
                <a:lnTo>
                  <a:pt x="580" y="200"/>
                </a:lnTo>
                <a:lnTo>
                  <a:pt x="580" y="200"/>
                </a:lnTo>
                <a:lnTo>
                  <a:pt x="580" y="200"/>
                </a:lnTo>
                <a:lnTo>
                  <a:pt x="580" y="200"/>
                </a:lnTo>
                <a:lnTo>
                  <a:pt x="580" y="200"/>
                </a:lnTo>
                <a:lnTo>
                  <a:pt x="580" y="202"/>
                </a:lnTo>
                <a:lnTo>
                  <a:pt x="580" y="204"/>
                </a:lnTo>
                <a:lnTo>
                  <a:pt x="580" y="204"/>
                </a:lnTo>
                <a:lnTo>
                  <a:pt x="580" y="204"/>
                </a:lnTo>
                <a:lnTo>
                  <a:pt x="580" y="204"/>
                </a:lnTo>
                <a:lnTo>
                  <a:pt x="578" y="204"/>
                </a:lnTo>
                <a:lnTo>
                  <a:pt x="578" y="206"/>
                </a:lnTo>
                <a:lnTo>
                  <a:pt x="578" y="206"/>
                </a:lnTo>
                <a:lnTo>
                  <a:pt x="576" y="204"/>
                </a:lnTo>
                <a:lnTo>
                  <a:pt x="576" y="204"/>
                </a:lnTo>
                <a:lnTo>
                  <a:pt x="576" y="204"/>
                </a:lnTo>
                <a:lnTo>
                  <a:pt x="576" y="204"/>
                </a:lnTo>
                <a:lnTo>
                  <a:pt x="576" y="204"/>
                </a:lnTo>
                <a:lnTo>
                  <a:pt x="574" y="204"/>
                </a:lnTo>
                <a:lnTo>
                  <a:pt x="574" y="202"/>
                </a:lnTo>
                <a:lnTo>
                  <a:pt x="574" y="202"/>
                </a:lnTo>
                <a:lnTo>
                  <a:pt x="574" y="200"/>
                </a:lnTo>
                <a:lnTo>
                  <a:pt x="574" y="200"/>
                </a:lnTo>
                <a:lnTo>
                  <a:pt x="574" y="200"/>
                </a:lnTo>
                <a:lnTo>
                  <a:pt x="574" y="200"/>
                </a:lnTo>
                <a:lnTo>
                  <a:pt x="574" y="200"/>
                </a:lnTo>
                <a:lnTo>
                  <a:pt x="574" y="200"/>
                </a:lnTo>
                <a:lnTo>
                  <a:pt x="574" y="200"/>
                </a:lnTo>
                <a:lnTo>
                  <a:pt x="574" y="200"/>
                </a:lnTo>
                <a:lnTo>
                  <a:pt x="576" y="200"/>
                </a:lnTo>
                <a:lnTo>
                  <a:pt x="576" y="200"/>
                </a:lnTo>
                <a:lnTo>
                  <a:pt x="576" y="198"/>
                </a:lnTo>
                <a:close/>
                <a:moveTo>
                  <a:pt x="172" y="200"/>
                </a:moveTo>
                <a:lnTo>
                  <a:pt x="172" y="200"/>
                </a:lnTo>
                <a:lnTo>
                  <a:pt x="174" y="200"/>
                </a:lnTo>
                <a:lnTo>
                  <a:pt x="174" y="200"/>
                </a:lnTo>
                <a:lnTo>
                  <a:pt x="174" y="200"/>
                </a:lnTo>
                <a:lnTo>
                  <a:pt x="174" y="200"/>
                </a:lnTo>
                <a:lnTo>
                  <a:pt x="174" y="200"/>
                </a:lnTo>
                <a:lnTo>
                  <a:pt x="174" y="200"/>
                </a:lnTo>
                <a:lnTo>
                  <a:pt x="174" y="198"/>
                </a:lnTo>
                <a:lnTo>
                  <a:pt x="174" y="198"/>
                </a:lnTo>
                <a:lnTo>
                  <a:pt x="174" y="198"/>
                </a:lnTo>
                <a:lnTo>
                  <a:pt x="174" y="198"/>
                </a:lnTo>
                <a:lnTo>
                  <a:pt x="174" y="198"/>
                </a:lnTo>
                <a:lnTo>
                  <a:pt x="174" y="198"/>
                </a:lnTo>
                <a:lnTo>
                  <a:pt x="176" y="198"/>
                </a:lnTo>
                <a:lnTo>
                  <a:pt x="176" y="198"/>
                </a:lnTo>
                <a:lnTo>
                  <a:pt x="176" y="198"/>
                </a:lnTo>
                <a:lnTo>
                  <a:pt x="176" y="198"/>
                </a:lnTo>
                <a:lnTo>
                  <a:pt x="176" y="198"/>
                </a:lnTo>
                <a:lnTo>
                  <a:pt x="176" y="198"/>
                </a:lnTo>
                <a:lnTo>
                  <a:pt x="176" y="198"/>
                </a:lnTo>
                <a:lnTo>
                  <a:pt x="176" y="198"/>
                </a:lnTo>
                <a:lnTo>
                  <a:pt x="176" y="198"/>
                </a:lnTo>
                <a:lnTo>
                  <a:pt x="176" y="198"/>
                </a:lnTo>
                <a:lnTo>
                  <a:pt x="178" y="198"/>
                </a:lnTo>
                <a:lnTo>
                  <a:pt x="178" y="198"/>
                </a:lnTo>
                <a:lnTo>
                  <a:pt x="178" y="198"/>
                </a:lnTo>
                <a:lnTo>
                  <a:pt x="178" y="198"/>
                </a:lnTo>
                <a:lnTo>
                  <a:pt x="178" y="198"/>
                </a:lnTo>
                <a:lnTo>
                  <a:pt x="178" y="198"/>
                </a:lnTo>
                <a:lnTo>
                  <a:pt x="178" y="198"/>
                </a:lnTo>
                <a:lnTo>
                  <a:pt x="178" y="198"/>
                </a:lnTo>
                <a:lnTo>
                  <a:pt x="178" y="198"/>
                </a:lnTo>
                <a:lnTo>
                  <a:pt x="180" y="200"/>
                </a:lnTo>
                <a:lnTo>
                  <a:pt x="180" y="200"/>
                </a:lnTo>
                <a:lnTo>
                  <a:pt x="180" y="200"/>
                </a:lnTo>
                <a:lnTo>
                  <a:pt x="182" y="202"/>
                </a:lnTo>
                <a:lnTo>
                  <a:pt x="182" y="204"/>
                </a:lnTo>
                <a:lnTo>
                  <a:pt x="182" y="204"/>
                </a:lnTo>
                <a:lnTo>
                  <a:pt x="182" y="204"/>
                </a:lnTo>
                <a:lnTo>
                  <a:pt x="184" y="204"/>
                </a:lnTo>
                <a:lnTo>
                  <a:pt x="184" y="204"/>
                </a:lnTo>
                <a:lnTo>
                  <a:pt x="184" y="204"/>
                </a:lnTo>
                <a:lnTo>
                  <a:pt x="184" y="204"/>
                </a:lnTo>
                <a:lnTo>
                  <a:pt x="186" y="202"/>
                </a:lnTo>
                <a:lnTo>
                  <a:pt x="188" y="204"/>
                </a:lnTo>
                <a:lnTo>
                  <a:pt x="190" y="204"/>
                </a:lnTo>
                <a:lnTo>
                  <a:pt x="190" y="204"/>
                </a:lnTo>
                <a:lnTo>
                  <a:pt x="190" y="204"/>
                </a:lnTo>
                <a:lnTo>
                  <a:pt x="190" y="204"/>
                </a:lnTo>
                <a:lnTo>
                  <a:pt x="190" y="204"/>
                </a:lnTo>
                <a:lnTo>
                  <a:pt x="190" y="204"/>
                </a:lnTo>
                <a:lnTo>
                  <a:pt x="190" y="204"/>
                </a:lnTo>
                <a:lnTo>
                  <a:pt x="190" y="204"/>
                </a:lnTo>
                <a:lnTo>
                  <a:pt x="190" y="204"/>
                </a:lnTo>
                <a:lnTo>
                  <a:pt x="190" y="204"/>
                </a:lnTo>
                <a:lnTo>
                  <a:pt x="192" y="204"/>
                </a:lnTo>
                <a:lnTo>
                  <a:pt x="192" y="204"/>
                </a:lnTo>
                <a:lnTo>
                  <a:pt x="192" y="204"/>
                </a:lnTo>
                <a:lnTo>
                  <a:pt x="192" y="204"/>
                </a:lnTo>
                <a:lnTo>
                  <a:pt x="192" y="204"/>
                </a:lnTo>
                <a:lnTo>
                  <a:pt x="194" y="204"/>
                </a:lnTo>
                <a:lnTo>
                  <a:pt x="194" y="206"/>
                </a:lnTo>
                <a:lnTo>
                  <a:pt x="194" y="206"/>
                </a:lnTo>
                <a:lnTo>
                  <a:pt x="194" y="206"/>
                </a:lnTo>
                <a:lnTo>
                  <a:pt x="194" y="206"/>
                </a:lnTo>
                <a:lnTo>
                  <a:pt x="194" y="206"/>
                </a:lnTo>
                <a:lnTo>
                  <a:pt x="194" y="206"/>
                </a:lnTo>
                <a:lnTo>
                  <a:pt x="196" y="206"/>
                </a:lnTo>
                <a:lnTo>
                  <a:pt x="196" y="208"/>
                </a:lnTo>
                <a:lnTo>
                  <a:pt x="196" y="208"/>
                </a:lnTo>
                <a:lnTo>
                  <a:pt x="196" y="208"/>
                </a:lnTo>
                <a:lnTo>
                  <a:pt x="196" y="208"/>
                </a:lnTo>
                <a:lnTo>
                  <a:pt x="196" y="208"/>
                </a:lnTo>
                <a:lnTo>
                  <a:pt x="196" y="210"/>
                </a:lnTo>
                <a:lnTo>
                  <a:pt x="196" y="210"/>
                </a:lnTo>
                <a:lnTo>
                  <a:pt x="196" y="210"/>
                </a:lnTo>
                <a:lnTo>
                  <a:pt x="196" y="210"/>
                </a:lnTo>
                <a:lnTo>
                  <a:pt x="196" y="212"/>
                </a:lnTo>
                <a:lnTo>
                  <a:pt x="196" y="212"/>
                </a:lnTo>
                <a:lnTo>
                  <a:pt x="196" y="212"/>
                </a:lnTo>
                <a:lnTo>
                  <a:pt x="196" y="212"/>
                </a:lnTo>
                <a:lnTo>
                  <a:pt x="196" y="212"/>
                </a:lnTo>
                <a:lnTo>
                  <a:pt x="198" y="212"/>
                </a:lnTo>
                <a:lnTo>
                  <a:pt x="198" y="212"/>
                </a:lnTo>
                <a:lnTo>
                  <a:pt x="198" y="212"/>
                </a:lnTo>
                <a:lnTo>
                  <a:pt x="198" y="212"/>
                </a:lnTo>
                <a:lnTo>
                  <a:pt x="198" y="212"/>
                </a:lnTo>
                <a:lnTo>
                  <a:pt x="200" y="212"/>
                </a:lnTo>
                <a:lnTo>
                  <a:pt x="200" y="212"/>
                </a:lnTo>
                <a:lnTo>
                  <a:pt x="200" y="212"/>
                </a:lnTo>
                <a:lnTo>
                  <a:pt x="200" y="212"/>
                </a:lnTo>
                <a:lnTo>
                  <a:pt x="202" y="212"/>
                </a:lnTo>
                <a:lnTo>
                  <a:pt x="206" y="214"/>
                </a:lnTo>
                <a:lnTo>
                  <a:pt x="206" y="214"/>
                </a:lnTo>
                <a:lnTo>
                  <a:pt x="206" y="214"/>
                </a:lnTo>
                <a:lnTo>
                  <a:pt x="208" y="214"/>
                </a:lnTo>
                <a:lnTo>
                  <a:pt x="208" y="214"/>
                </a:lnTo>
                <a:lnTo>
                  <a:pt x="208" y="214"/>
                </a:lnTo>
                <a:lnTo>
                  <a:pt x="208" y="214"/>
                </a:lnTo>
                <a:lnTo>
                  <a:pt x="208" y="214"/>
                </a:lnTo>
                <a:lnTo>
                  <a:pt x="208" y="214"/>
                </a:lnTo>
                <a:lnTo>
                  <a:pt x="208" y="214"/>
                </a:lnTo>
                <a:lnTo>
                  <a:pt x="208" y="214"/>
                </a:lnTo>
                <a:lnTo>
                  <a:pt x="210" y="212"/>
                </a:lnTo>
                <a:lnTo>
                  <a:pt x="212" y="214"/>
                </a:lnTo>
                <a:lnTo>
                  <a:pt x="214" y="214"/>
                </a:lnTo>
                <a:lnTo>
                  <a:pt x="214" y="214"/>
                </a:lnTo>
                <a:lnTo>
                  <a:pt x="214" y="214"/>
                </a:lnTo>
                <a:lnTo>
                  <a:pt x="216" y="214"/>
                </a:lnTo>
                <a:lnTo>
                  <a:pt x="216" y="214"/>
                </a:lnTo>
                <a:lnTo>
                  <a:pt x="216" y="214"/>
                </a:lnTo>
                <a:lnTo>
                  <a:pt x="218" y="214"/>
                </a:lnTo>
                <a:lnTo>
                  <a:pt x="218" y="214"/>
                </a:lnTo>
                <a:lnTo>
                  <a:pt x="218" y="214"/>
                </a:lnTo>
                <a:lnTo>
                  <a:pt x="218" y="214"/>
                </a:lnTo>
                <a:lnTo>
                  <a:pt x="218" y="214"/>
                </a:lnTo>
                <a:lnTo>
                  <a:pt x="218" y="214"/>
                </a:lnTo>
                <a:lnTo>
                  <a:pt x="218" y="214"/>
                </a:lnTo>
                <a:lnTo>
                  <a:pt x="218" y="214"/>
                </a:lnTo>
                <a:lnTo>
                  <a:pt x="218" y="214"/>
                </a:lnTo>
                <a:lnTo>
                  <a:pt x="220" y="214"/>
                </a:lnTo>
                <a:lnTo>
                  <a:pt x="220" y="214"/>
                </a:lnTo>
                <a:lnTo>
                  <a:pt x="222" y="216"/>
                </a:lnTo>
                <a:lnTo>
                  <a:pt x="222" y="216"/>
                </a:lnTo>
                <a:lnTo>
                  <a:pt x="222" y="216"/>
                </a:lnTo>
                <a:lnTo>
                  <a:pt x="222" y="216"/>
                </a:lnTo>
                <a:lnTo>
                  <a:pt x="222" y="216"/>
                </a:lnTo>
                <a:lnTo>
                  <a:pt x="222" y="216"/>
                </a:lnTo>
                <a:lnTo>
                  <a:pt x="224" y="214"/>
                </a:lnTo>
                <a:lnTo>
                  <a:pt x="224" y="214"/>
                </a:lnTo>
                <a:lnTo>
                  <a:pt x="224" y="214"/>
                </a:lnTo>
                <a:lnTo>
                  <a:pt x="224" y="214"/>
                </a:lnTo>
                <a:lnTo>
                  <a:pt x="224" y="214"/>
                </a:lnTo>
                <a:lnTo>
                  <a:pt x="226" y="212"/>
                </a:lnTo>
                <a:lnTo>
                  <a:pt x="226" y="212"/>
                </a:lnTo>
                <a:lnTo>
                  <a:pt x="226" y="212"/>
                </a:lnTo>
                <a:lnTo>
                  <a:pt x="226" y="210"/>
                </a:lnTo>
                <a:lnTo>
                  <a:pt x="226" y="210"/>
                </a:lnTo>
                <a:lnTo>
                  <a:pt x="226" y="210"/>
                </a:lnTo>
                <a:lnTo>
                  <a:pt x="226" y="208"/>
                </a:lnTo>
                <a:lnTo>
                  <a:pt x="226" y="208"/>
                </a:lnTo>
                <a:lnTo>
                  <a:pt x="226" y="208"/>
                </a:lnTo>
                <a:lnTo>
                  <a:pt x="226" y="208"/>
                </a:lnTo>
                <a:lnTo>
                  <a:pt x="228" y="208"/>
                </a:lnTo>
                <a:lnTo>
                  <a:pt x="228" y="206"/>
                </a:lnTo>
                <a:lnTo>
                  <a:pt x="228" y="206"/>
                </a:lnTo>
                <a:lnTo>
                  <a:pt x="228" y="206"/>
                </a:lnTo>
                <a:lnTo>
                  <a:pt x="228" y="206"/>
                </a:lnTo>
                <a:lnTo>
                  <a:pt x="230" y="206"/>
                </a:lnTo>
                <a:lnTo>
                  <a:pt x="230" y="206"/>
                </a:lnTo>
                <a:lnTo>
                  <a:pt x="232" y="206"/>
                </a:lnTo>
                <a:lnTo>
                  <a:pt x="232" y="206"/>
                </a:lnTo>
                <a:lnTo>
                  <a:pt x="232" y="208"/>
                </a:lnTo>
                <a:lnTo>
                  <a:pt x="232" y="208"/>
                </a:lnTo>
                <a:lnTo>
                  <a:pt x="232" y="208"/>
                </a:lnTo>
                <a:lnTo>
                  <a:pt x="232" y="208"/>
                </a:lnTo>
                <a:lnTo>
                  <a:pt x="232" y="210"/>
                </a:lnTo>
                <a:lnTo>
                  <a:pt x="232" y="210"/>
                </a:lnTo>
                <a:lnTo>
                  <a:pt x="234" y="210"/>
                </a:lnTo>
                <a:lnTo>
                  <a:pt x="234" y="210"/>
                </a:lnTo>
                <a:lnTo>
                  <a:pt x="234" y="210"/>
                </a:lnTo>
                <a:lnTo>
                  <a:pt x="234" y="210"/>
                </a:lnTo>
                <a:lnTo>
                  <a:pt x="236" y="210"/>
                </a:lnTo>
                <a:lnTo>
                  <a:pt x="236" y="210"/>
                </a:lnTo>
                <a:lnTo>
                  <a:pt x="238" y="210"/>
                </a:lnTo>
                <a:lnTo>
                  <a:pt x="238" y="210"/>
                </a:lnTo>
                <a:lnTo>
                  <a:pt x="238" y="210"/>
                </a:lnTo>
                <a:lnTo>
                  <a:pt x="238" y="210"/>
                </a:lnTo>
                <a:lnTo>
                  <a:pt x="238" y="210"/>
                </a:lnTo>
                <a:lnTo>
                  <a:pt x="238" y="210"/>
                </a:lnTo>
                <a:lnTo>
                  <a:pt x="238" y="210"/>
                </a:lnTo>
                <a:lnTo>
                  <a:pt x="238" y="210"/>
                </a:lnTo>
                <a:lnTo>
                  <a:pt x="238" y="210"/>
                </a:lnTo>
                <a:lnTo>
                  <a:pt x="238" y="210"/>
                </a:lnTo>
                <a:lnTo>
                  <a:pt x="238" y="210"/>
                </a:lnTo>
                <a:lnTo>
                  <a:pt x="238" y="210"/>
                </a:lnTo>
                <a:lnTo>
                  <a:pt x="240" y="210"/>
                </a:lnTo>
                <a:lnTo>
                  <a:pt x="240" y="210"/>
                </a:lnTo>
                <a:lnTo>
                  <a:pt x="240" y="210"/>
                </a:lnTo>
                <a:lnTo>
                  <a:pt x="240" y="210"/>
                </a:lnTo>
                <a:lnTo>
                  <a:pt x="240" y="210"/>
                </a:lnTo>
                <a:lnTo>
                  <a:pt x="242" y="212"/>
                </a:lnTo>
                <a:lnTo>
                  <a:pt x="242" y="212"/>
                </a:lnTo>
                <a:lnTo>
                  <a:pt x="242" y="212"/>
                </a:lnTo>
                <a:lnTo>
                  <a:pt x="242" y="212"/>
                </a:lnTo>
                <a:lnTo>
                  <a:pt x="242" y="212"/>
                </a:lnTo>
                <a:lnTo>
                  <a:pt x="242" y="212"/>
                </a:lnTo>
                <a:lnTo>
                  <a:pt x="244" y="212"/>
                </a:lnTo>
                <a:lnTo>
                  <a:pt x="244" y="212"/>
                </a:lnTo>
                <a:lnTo>
                  <a:pt x="246" y="212"/>
                </a:lnTo>
                <a:lnTo>
                  <a:pt x="246" y="212"/>
                </a:lnTo>
                <a:lnTo>
                  <a:pt x="246" y="212"/>
                </a:lnTo>
                <a:lnTo>
                  <a:pt x="246" y="212"/>
                </a:lnTo>
                <a:lnTo>
                  <a:pt x="246" y="212"/>
                </a:lnTo>
                <a:lnTo>
                  <a:pt x="246" y="212"/>
                </a:lnTo>
                <a:lnTo>
                  <a:pt x="246" y="212"/>
                </a:lnTo>
                <a:lnTo>
                  <a:pt x="246" y="214"/>
                </a:lnTo>
                <a:lnTo>
                  <a:pt x="246" y="214"/>
                </a:lnTo>
                <a:lnTo>
                  <a:pt x="246" y="214"/>
                </a:lnTo>
                <a:lnTo>
                  <a:pt x="246" y="214"/>
                </a:lnTo>
                <a:lnTo>
                  <a:pt x="248" y="214"/>
                </a:lnTo>
                <a:lnTo>
                  <a:pt x="248" y="214"/>
                </a:lnTo>
                <a:lnTo>
                  <a:pt x="248" y="214"/>
                </a:lnTo>
                <a:lnTo>
                  <a:pt x="248" y="214"/>
                </a:lnTo>
                <a:lnTo>
                  <a:pt x="248" y="214"/>
                </a:lnTo>
                <a:lnTo>
                  <a:pt x="248" y="214"/>
                </a:lnTo>
                <a:lnTo>
                  <a:pt x="248" y="214"/>
                </a:lnTo>
                <a:lnTo>
                  <a:pt x="250" y="214"/>
                </a:lnTo>
                <a:lnTo>
                  <a:pt x="250" y="214"/>
                </a:lnTo>
                <a:lnTo>
                  <a:pt x="250" y="214"/>
                </a:lnTo>
                <a:lnTo>
                  <a:pt x="250" y="214"/>
                </a:lnTo>
                <a:lnTo>
                  <a:pt x="252" y="214"/>
                </a:lnTo>
                <a:lnTo>
                  <a:pt x="254" y="214"/>
                </a:lnTo>
                <a:lnTo>
                  <a:pt x="254" y="216"/>
                </a:lnTo>
                <a:lnTo>
                  <a:pt x="256" y="218"/>
                </a:lnTo>
                <a:lnTo>
                  <a:pt x="256" y="218"/>
                </a:lnTo>
                <a:lnTo>
                  <a:pt x="256" y="218"/>
                </a:lnTo>
                <a:lnTo>
                  <a:pt x="256" y="218"/>
                </a:lnTo>
                <a:lnTo>
                  <a:pt x="256" y="220"/>
                </a:lnTo>
                <a:lnTo>
                  <a:pt x="256" y="218"/>
                </a:lnTo>
                <a:lnTo>
                  <a:pt x="254" y="218"/>
                </a:lnTo>
                <a:lnTo>
                  <a:pt x="254" y="218"/>
                </a:lnTo>
                <a:lnTo>
                  <a:pt x="254" y="218"/>
                </a:lnTo>
                <a:lnTo>
                  <a:pt x="254" y="218"/>
                </a:lnTo>
                <a:lnTo>
                  <a:pt x="254" y="220"/>
                </a:lnTo>
                <a:lnTo>
                  <a:pt x="256" y="220"/>
                </a:lnTo>
                <a:lnTo>
                  <a:pt x="256" y="220"/>
                </a:lnTo>
                <a:lnTo>
                  <a:pt x="256" y="220"/>
                </a:lnTo>
                <a:lnTo>
                  <a:pt x="256" y="220"/>
                </a:lnTo>
                <a:lnTo>
                  <a:pt x="256" y="220"/>
                </a:lnTo>
                <a:lnTo>
                  <a:pt x="256" y="220"/>
                </a:lnTo>
                <a:lnTo>
                  <a:pt x="256" y="220"/>
                </a:lnTo>
                <a:lnTo>
                  <a:pt x="256" y="220"/>
                </a:lnTo>
                <a:lnTo>
                  <a:pt x="256" y="220"/>
                </a:lnTo>
                <a:lnTo>
                  <a:pt x="256" y="220"/>
                </a:lnTo>
                <a:lnTo>
                  <a:pt x="256" y="220"/>
                </a:lnTo>
                <a:lnTo>
                  <a:pt x="256" y="220"/>
                </a:lnTo>
                <a:lnTo>
                  <a:pt x="256" y="220"/>
                </a:lnTo>
                <a:lnTo>
                  <a:pt x="258" y="220"/>
                </a:lnTo>
                <a:lnTo>
                  <a:pt x="258" y="220"/>
                </a:lnTo>
                <a:lnTo>
                  <a:pt x="258" y="220"/>
                </a:lnTo>
                <a:lnTo>
                  <a:pt x="258" y="220"/>
                </a:lnTo>
                <a:lnTo>
                  <a:pt x="258" y="220"/>
                </a:lnTo>
                <a:lnTo>
                  <a:pt x="258" y="222"/>
                </a:lnTo>
                <a:lnTo>
                  <a:pt x="258" y="222"/>
                </a:lnTo>
                <a:lnTo>
                  <a:pt x="256" y="222"/>
                </a:lnTo>
                <a:lnTo>
                  <a:pt x="256" y="222"/>
                </a:lnTo>
                <a:lnTo>
                  <a:pt x="256" y="224"/>
                </a:lnTo>
                <a:lnTo>
                  <a:pt x="256" y="224"/>
                </a:lnTo>
                <a:lnTo>
                  <a:pt x="256" y="224"/>
                </a:lnTo>
                <a:lnTo>
                  <a:pt x="258" y="226"/>
                </a:lnTo>
                <a:lnTo>
                  <a:pt x="258" y="226"/>
                </a:lnTo>
                <a:lnTo>
                  <a:pt x="258" y="226"/>
                </a:lnTo>
                <a:lnTo>
                  <a:pt x="260" y="226"/>
                </a:lnTo>
                <a:lnTo>
                  <a:pt x="262" y="228"/>
                </a:lnTo>
                <a:lnTo>
                  <a:pt x="262" y="228"/>
                </a:lnTo>
                <a:lnTo>
                  <a:pt x="262" y="228"/>
                </a:lnTo>
                <a:lnTo>
                  <a:pt x="264" y="228"/>
                </a:lnTo>
                <a:lnTo>
                  <a:pt x="264" y="228"/>
                </a:lnTo>
                <a:lnTo>
                  <a:pt x="264" y="228"/>
                </a:lnTo>
                <a:lnTo>
                  <a:pt x="264" y="228"/>
                </a:lnTo>
                <a:lnTo>
                  <a:pt x="264" y="228"/>
                </a:lnTo>
                <a:lnTo>
                  <a:pt x="266" y="228"/>
                </a:lnTo>
                <a:lnTo>
                  <a:pt x="266" y="228"/>
                </a:lnTo>
                <a:lnTo>
                  <a:pt x="266" y="228"/>
                </a:lnTo>
                <a:lnTo>
                  <a:pt x="266" y="228"/>
                </a:lnTo>
                <a:lnTo>
                  <a:pt x="266" y="228"/>
                </a:lnTo>
                <a:lnTo>
                  <a:pt x="268" y="228"/>
                </a:lnTo>
                <a:lnTo>
                  <a:pt x="268" y="228"/>
                </a:lnTo>
                <a:lnTo>
                  <a:pt x="268" y="228"/>
                </a:lnTo>
                <a:lnTo>
                  <a:pt x="270" y="228"/>
                </a:lnTo>
                <a:lnTo>
                  <a:pt x="270" y="228"/>
                </a:lnTo>
                <a:lnTo>
                  <a:pt x="272" y="228"/>
                </a:lnTo>
                <a:lnTo>
                  <a:pt x="272" y="228"/>
                </a:lnTo>
                <a:lnTo>
                  <a:pt x="274" y="228"/>
                </a:lnTo>
                <a:lnTo>
                  <a:pt x="274" y="228"/>
                </a:lnTo>
                <a:lnTo>
                  <a:pt x="274" y="228"/>
                </a:lnTo>
                <a:lnTo>
                  <a:pt x="274" y="226"/>
                </a:lnTo>
                <a:lnTo>
                  <a:pt x="274" y="226"/>
                </a:lnTo>
                <a:lnTo>
                  <a:pt x="274" y="226"/>
                </a:lnTo>
                <a:lnTo>
                  <a:pt x="274" y="226"/>
                </a:lnTo>
                <a:lnTo>
                  <a:pt x="276" y="226"/>
                </a:lnTo>
                <a:lnTo>
                  <a:pt x="276" y="226"/>
                </a:lnTo>
                <a:lnTo>
                  <a:pt x="276" y="226"/>
                </a:lnTo>
                <a:lnTo>
                  <a:pt x="276" y="226"/>
                </a:lnTo>
                <a:lnTo>
                  <a:pt x="276" y="226"/>
                </a:lnTo>
                <a:lnTo>
                  <a:pt x="276" y="228"/>
                </a:lnTo>
                <a:lnTo>
                  <a:pt x="276" y="228"/>
                </a:lnTo>
                <a:lnTo>
                  <a:pt x="276" y="228"/>
                </a:lnTo>
                <a:lnTo>
                  <a:pt x="278" y="228"/>
                </a:lnTo>
                <a:lnTo>
                  <a:pt x="280" y="228"/>
                </a:lnTo>
                <a:lnTo>
                  <a:pt x="280" y="228"/>
                </a:lnTo>
                <a:lnTo>
                  <a:pt x="280" y="228"/>
                </a:lnTo>
                <a:lnTo>
                  <a:pt x="280" y="228"/>
                </a:lnTo>
                <a:lnTo>
                  <a:pt x="280" y="230"/>
                </a:lnTo>
                <a:lnTo>
                  <a:pt x="282" y="230"/>
                </a:lnTo>
                <a:lnTo>
                  <a:pt x="282" y="230"/>
                </a:lnTo>
                <a:lnTo>
                  <a:pt x="280" y="236"/>
                </a:lnTo>
                <a:lnTo>
                  <a:pt x="280" y="236"/>
                </a:lnTo>
                <a:lnTo>
                  <a:pt x="280" y="236"/>
                </a:lnTo>
                <a:lnTo>
                  <a:pt x="280" y="238"/>
                </a:lnTo>
                <a:lnTo>
                  <a:pt x="280" y="238"/>
                </a:lnTo>
                <a:lnTo>
                  <a:pt x="280" y="238"/>
                </a:lnTo>
                <a:lnTo>
                  <a:pt x="278" y="238"/>
                </a:lnTo>
                <a:lnTo>
                  <a:pt x="278" y="240"/>
                </a:lnTo>
                <a:lnTo>
                  <a:pt x="278" y="240"/>
                </a:lnTo>
                <a:lnTo>
                  <a:pt x="280" y="242"/>
                </a:lnTo>
                <a:lnTo>
                  <a:pt x="280" y="242"/>
                </a:lnTo>
                <a:lnTo>
                  <a:pt x="280" y="242"/>
                </a:lnTo>
                <a:lnTo>
                  <a:pt x="282" y="244"/>
                </a:lnTo>
                <a:lnTo>
                  <a:pt x="282" y="244"/>
                </a:lnTo>
                <a:lnTo>
                  <a:pt x="282" y="244"/>
                </a:lnTo>
                <a:lnTo>
                  <a:pt x="282" y="244"/>
                </a:lnTo>
                <a:lnTo>
                  <a:pt x="282" y="244"/>
                </a:lnTo>
                <a:lnTo>
                  <a:pt x="282" y="246"/>
                </a:lnTo>
                <a:lnTo>
                  <a:pt x="282" y="246"/>
                </a:lnTo>
                <a:lnTo>
                  <a:pt x="282" y="246"/>
                </a:lnTo>
                <a:lnTo>
                  <a:pt x="282" y="246"/>
                </a:lnTo>
                <a:lnTo>
                  <a:pt x="282" y="246"/>
                </a:lnTo>
                <a:lnTo>
                  <a:pt x="280" y="246"/>
                </a:lnTo>
                <a:lnTo>
                  <a:pt x="280" y="244"/>
                </a:lnTo>
                <a:lnTo>
                  <a:pt x="278" y="244"/>
                </a:lnTo>
                <a:lnTo>
                  <a:pt x="278" y="244"/>
                </a:lnTo>
                <a:lnTo>
                  <a:pt x="280" y="244"/>
                </a:lnTo>
                <a:lnTo>
                  <a:pt x="278" y="244"/>
                </a:lnTo>
                <a:lnTo>
                  <a:pt x="278" y="244"/>
                </a:lnTo>
                <a:lnTo>
                  <a:pt x="278" y="244"/>
                </a:lnTo>
                <a:lnTo>
                  <a:pt x="278" y="244"/>
                </a:lnTo>
                <a:lnTo>
                  <a:pt x="278" y="242"/>
                </a:lnTo>
                <a:lnTo>
                  <a:pt x="278" y="242"/>
                </a:lnTo>
                <a:lnTo>
                  <a:pt x="278" y="242"/>
                </a:lnTo>
                <a:lnTo>
                  <a:pt x="278" y="242"/>
                </a:lnTo>
                <a:lnTo>
                  <a:pt x="278" y="242"/>
                </a:lnTo>
                <a:lnTo>
                  <a:pt x="276" y="242"/>
                </a:lnTo>
                <a:lnTo>
                  <a:pt x="276" y="242"/>
                </a:lnTo>
                <a:lnTo>
                  <a:pt x="276" y="242"/>
                </a:lnTo>
                <a:lnTo>
                  <a:pt x="276" y="244"/>
                </a:lnTo>
                <a:lnTo>
                  <a:pt x="274" y="242"/>
                </a:lnTo>
                <a:lnTo>
                  <a:pt x="274" y="242"/>
                </a:lnTo>
                <a:lnTo>
                  <a:pt x="272" y="242"/>
                </a:lnTo>
                <a:lnTo>
                  <a:pt x="272" y="242"/>
                </a:lnTo>
                <a:lnTo>
                  <a:pt x="270" y="242"/>
                </a:lnTo>
                <a:lnTo>
                  <a:pt x="270" y="242"/>
                </a:lnTo>
                <a:lnTo>
                  <a:pt x="268" y="240"/>
                </a:lnTo>
                <a:lnTo>
                  <a:pt x="268" y="240"/>
                </a:lnTo>
                <a:lnTo>
                  <a:pt x="268" y="240"/>
                </a:lnTo>
                <a:lnTo>
                  <a:pt x="268" y="240"/>
                </a:lnTo>
                <a:lnTo>
                  <a:pt x="268" y="240"/>
                </a:lnTo>
                <a:lnTo>
                  <a:pt x="268" y="240"/>
                </a:lnTo>
                <a:lnTo>
                  <a:pt x="266" y="238"/>
                </a:lnTo>
                <a:lnTo>
                  <a:pt x="264" y="238"/>
                </a:lnTo>
                <a:lnTo>
                  <a:pt x="264" y="238"/>
                </a:lnTo>
                <a:lnTo>
                  <a:pt x="264" y="238"/>
                </a:lnTo>
                <a:lnTo>
                  <a:pt x="262" y="236"/>
                </a:lnTo>
                <a:lnTo>
                  <a:pt x="262" y="236"/>
                </a:lnTo>
                <a:lnTo>
                  <a:pt x="262" y="236"/>
                </a:lnTo>
                <a:lnTo>
                  <a:pt x="262" y="236"/>
                </a:lnTo>
                <a:lnTo>
                  <a:pt x="260" y="238"/>
                </a:lnTo>
                <a:lnTo>
                  <a:pt x="260" y="238"/>
                </a:lnTo>
                <a:lnTo>
                  <a:pt x="260" y="238"/>
                </a:lnTo>
                <a:lnTo>
                  <a:pt x="260" y="238"/>
                </a:lnTo>
                <a:lnTo>
                  <a:pt x="258" y="238"/>
                </a:lnTo>
                <a:lnTo>
                  <a:pt x="258" y="238"/>
                </a:lnTo>
                <a:lnTo>
                  <a:pt x="258" y="238"/>
                </a:lnTo>
                <a:lnTo>
                  <a:pt x="258" y="238"/>
                </a:lnTo>
                <a:lnTo>
                  <a:pt x="258" y="238"/>
                </a:lnTo>
                <a:lnTo>
                  <a:pt x="258" y="238"/>
                </a:lnTo>
                <a:lnTo>
                  <a:pt x="258" y="238"/>
                </a:lnTo>
                <a:lnTo>
                  <a:pt x="258" y="238"/>
                </a:lnTo>
                <a:lnTo>
                  <a:pt x="254" y="240"/>
                </a:lnTo>
                <a:lnTo>
                  <a:pt x="252" y="238"/>
                </a:lnTo>
                <a:lnTo>
                  <a:pt x="250" y="238"/>
                </a:lnTo>
                <a:lnTo>
                  <a:pt x="248" y="238"/>
                </a:lnTo>
                <a:lnTo>
                  <a:pt x="246" y="238"/>
                </a:lnTo>
                <a:lnTo>
                  <a:pt x="244" y="236"/>
                </a:lnTo>
                <a:lnTo>
                  <a:pt x="242" y="236"/>
                </a:lnTo>
                <a:lnTo>
                  <a:pt x="242" y="236"/>
                </a:lnTo>
                <a:lnTo>
                  <a:pt x="242" y="236"/>
                </a:lnTo>
                <a:lnTo>
                  <a:pt x="240" y="238"/>
                </a:lnTo>
                <a:lnTo>
                  <a:pt x="240" y="238"/>
                </a:lnTo>
                <a:lnTo>
                  <a:pt x="240" y="238"/>
                </a:lnTo>
                <a:lnTo>
                  <a:pt x="240" y="238"/>
                </a:lnTo>
                <a:lnTo>
                  <a:pt x="240" y="238"/>
                </a:lnTo>
                <a:lnTo>
                  <a:pt x="236" y="238"/>
                </a:lnTo>
                <a:lnTo>
                  <a:pt x="236" y="236"/>
                </a:lnTo>
                <a:lnTo>
                  <a:pt x="232" y="236"/>
                </a:lnTo>
                <a:lnTo>
                  <a:pt x="230" y="236"/>
                </a:lnTo>
                <a:lnTo>
                  <a:pt x="230" y="236"/>
                </a:lnTo>
                <a:lnTo>
                  <a:pt x="230" y="236"/>
                </a:lnTo>
                <a:lnTo>
                  <a:pt x="230" y="236"/>
                </a:lnTo>
                <a:lnTo>
                  <a:pt x="230" y="236"/>
                </a:lnTo>
                <a:lnTo>
                  <a:pt x="228" y="236"/>
                </a:lnTo>
                <a:lnTo>
                  <a:pt x="228" y="236"/>
                </a:lnTo>
                <a:lnTo>
                  <a:pt x="226" y="236"/>
                </a:lnTo>
                <a:lnTo>
                  <a:pt x="226" y="236"/>
                </a:lnTo>
                <a:lnTo>
                  <a:pt x="226" y="236"/>
                </a:lnTo>
                <a:lnTo>
                  <a:pt x="222" y="234"/>
                </a:lnTo>
                <a:lnTo>
                  <a:pt x="220" y="234"/>
                </a:lnTo>
                <a:lnTo>
                  <a:pt x="220" y="234"/>
                </a:lnTo>
                <a:lnTo>
                  <a:pt x="218" y="232"/>
                </a:lnTo>
                <a:lnTo>
                  <a:pt x="218" y="232"/>
                </a:lnTo>
                <a:lnTo>
                  <a:pt x="216" y="230"/>
                </a:lnTo>
                <a:lnTo>
                  <a:pt x="216" y="230"/>
                </a:lnTo>
                <a:lnTo>
                  <a:pt x="216" y="230"/>
                </a:lnTo>
                <a:lnTo>
                  <a:pt x="214" y="230"/>
                </a:lnTo>
                <a:lnTo>
                  <a:pt x="212" y="228"/>
                </a:lnTo>
                <a:lnTo>
                  <a:pt x="210" y="228"/>
                </a:lnTo>
                <a:lnTo>
                  <a:pt x="208" y="228"/>
                </a:lnTo>
                <a:lnTo>
                  <a:pt x="206" y="228"/>
                </a:lnTo>
                <a:lnTo>
                  <a:pt x="206" y="228"/>
                </a:lnTo>
                <a:lnTo>
                  <a:pt x="206" y="228"/>
                </a:lnTo>
                <a:lnTo>
                  <a:pt x="204" y="228"/>
                </a:lnTo>
                <a:lnTo>
                  <a:pt x="202" y="228"/>
                </a:lnTo>
                <a:lnTo>
                  <a:pt x="202" y="228"/>
                </a:lnTo>
                <a:lnTo>
                  <a:pt x="202" y="228"/>
                </a:lnTo>
                <a:lnTo>
                  <a:pt x="202" y="228"/>
                </a:lnTo>
                <a:lnTo>
                  <a:pt x="202" y="228"/>
                </a:lnTo>
                <a:lnTo>
                  <a:pt x="202" y="228"/>
                </a:lnTo>
                <a:lnTo>
                  <a:pt x="200" y="228"/>
                </a:lnTo>
                <a:lnTo>
                  <a:pt x="200" y="228"/>
                </a:lnTo>
                <a:lnTo>
                  <a:pt x="200" y="226"/>
                </a:lnTo>
                <a:lnTo>
                  <a:pt x="200" y="226"/>
                </a:lnTo>
                <a:lnTo>
                  <a:pt x="200" y="226"/>
                </a:lnTo>
                <a:lnTo>
                  <a:pt x="198" y="226"/>
                </a:lnTo>
                <a:lnTo>
                  <a:pt x="198" y="226"/>
                </a:lnTo>
                <a:lnTo>
                  <a:pt x="198" y="226"/>
                </a:lnTo>
                <a:lnTo>
                  <a:pt x="198" y="226"/>
                </a:lnTo>
                <a:lnTo>
                  <a:pt x="196" y="226"/>
                </a:lnTo>
                <a:lnTo>
                  <a:pt x="196" y="228"/>
                </a:lnTo>
                <a:lnTo>
                  <a:pt x="194" y="228"/>
                </a:lnTo>
                <a:lnTo>
                  <a:pt x="194" y="228"/>
                </a:lnTo>
                <a:lnTo>
                  <a:pt x="194" y="228"/>
                </a:lnTo>
                <a:lnTo>
                  <a:pt x="194" y="228"/>
                </a:lnTo>
                <a:lnTo>
                  <a:pt x="194" y="228"/>
                </a:lnTo>
                <a:lnTo>
                  <a:pt x="194" y="228"/>
                </a:lnTo>
                <a:lnTo>
                  <a:pt x="194" y="228"/>
                </a:lnTo>
                <a:lnTo>
                  <a:pt x="194" y="228"/>
                </a:lnTo>
                <a:lnTo>
                  <a:pt x="194" y="228"/>
                </a:lnTo>
                <a:lnTo>
                  <a:pt x="194" y="230"/>
                </a:lnTo>
                <a:lnTo>
                  <a:pt x="194" y="230"/>
                </a:lnTo>
                <a:lnTo>
                  <a:pt x="192" y="230"/>
                </a:lnTo>
                <a:lnTo>
                  <a:pt x="192" y="230"/>
                </a:lnTo>
                <a:lnTo>
                  <a:pt x="190" y="228"/>
                </a:lnTo>
                <a:lnTo>
                  <a:pt x="188" y="228"/>
                </a:lnTo>
                <a:lnTo>
                  <a:pt x="188" y="228"/>
                </a:lnTo>
                <a:lnTo>
                  <a:pt x="188" y="228"/>
                </a:lnTo>
                <a:lnTo>
                  <a:pt x="186" y="228"/>
                </a:lnTo>
                <a:lnTo>
                  <a:pt x="184" y="228"/>
                </a:lnTo>
                <a:lnTo>
                  <a:pt x="184" y="226"/>
                </a:lnTo>
                <a:lnTo>
                  <a:pt x="184" y="226"/>
                </a:lnTo>
                <a:lnTo>
                  <a:pt x="182" y="226"/>
                </a:lnTo>
                <a:lnTo>
                  <a:pt x="182" y="226"/>
                </a:lnTo>
                <a:lnTo>
                  <a:pt x="182" y="226"/>
                </a:lnTo>
                <a:lnTo>
                  <a:pt x="180" y="224"/>
                </a:lnTo>
                <a:lnTo>
                  <a:pt x="180" y="224"/>
                </a:lnTo>
                <a:lnTo>
                  <a:pt x="178" y="224"/>
                </a:lnTo>
                <a:lnTo>
                  <a:pt x="178" y="224"/>
                </a:lnTo>
                <a:lnTo>
                  <a:pt x="176" y="224"/>
                </a:lnTo>
                <a:lnTo>
                  <a:pt x="176" y="224"/>
                </a:lnTo>
                <a:lnTo>
                  <a:pt x="174" y="224"/>
                </a:lnTo>
                <a:lnTo>
                  <a:pt x="168" y="222"/>
                </a:lnTo>
                <a:lnTo>
                  <a:pt x="166" y="222"/>
                </a:lnTo>
                <a:lnTo>
                  <a:pt x="166" y="222"/>
                </a:lnTo>
                <a:lnTo>
                  <a:pt x="166" y="222"/>
                </a:lnTo>
                <a:lnTo>
                  <a:pt x="164" y="222"/>
                </a:lnTo>
                <a:lnTo>
                  <a:pt x="164" y="222"/>
                </a:lnTo>
                <a:lnTo>
                  <a:pt x="164" y="220"/>
                </a:lnTo>
                <a:lnTo>
                  <a:pt x="164" y="220"/>
                </a:lnTo>
                <a:lnTo>
                  <a:pt x="164" y="220"/>
                </a:lnTo>
                <a:lnTo>
                  <a:pt x="164" y="220"/>
                </a:lnTo>
                <a:lnTo>
                  <a:pt x="164" y="218"/>
                </a:lnTo>
                <a:lnTo>
                  <a:pt x="164" y="218"/>
                </a:lnTo>
                <a:lnTo>
                  <a:pt x="164" y="218"/>
                </a:lnTo>
                <a:lnTo>
                  <a:pt x="164" y="218"/>
                </a:lnTo>
                <a:lnTo>
                  <a:pt x="166" y="218"/>
                </a:lnTo>
                <a:lnTo>
                  <a:pt x="166" y="218"/>
                </a:lnTo>
                <a:lnTo>
                  <a:pt x="166" y="218"/>
                </a:lnTo>
                <a:lnTo>
                  <a:pt x="166" y="216"/>
                </a:lnTo>
                <a:lnTo>
                  <a:pt x="166" y="216"/>
                </a:lnTo>
                <a:lnTo>
                  <a:pt x="166" y="216"/>
                </a:lnTo>
                <a:lnTo>
                  <a:pt x="166" y="216"/>
                </a:lnTo>
                <a:lnTo>
                  <a:pt x="166" y="216"/>
                </a:lnTo>
                <a:lnTo>
                  <a:pt x="166" y="216"/>
                </a:lnTo>
                <a:lnTo>
                  <a:pt x="164" y="216"/>
                </a:lnTo>
                <a:lnTo>
                  <a:pt x="164" y="216"/>
                </a:lnTo>
                <a:lnTo>
                  <a:pt x="164" y="216"/>
                </a:lnTo>
                <a:lnTo>
                  <a:pt x="164" y="216"/>
                </a:lnTo>
                <a:lnTo>
                  <a:pt x="164" y="216"/>
                </a:lnTo>
                <a:lnTo>
                  <a:pt x="164" y="216"/>
                </a:lnTo>
                <a:lnTo>
                  <a:pt x="164" y="216"/>
                </a:lnTo>
                <a:lnTo>
                  <a:pt x="164" y="216"/>
                </a:lnTo>
                <a:lnTo>
                  <a:pt x="164" y="216"/>
                </a:lnTo>
                <a:lnTo>
                  <a:pt x="164" y="216"/>
                </a:lnTo>
                <a:lnTo>
                  <a:pt x="162" y="216"/>
                </a:lnTo>
                <a:lnTo>
                  <a:pt x="162" y="216"/>
                </a:lnTo>
                <a:lnTo>
                  <a:pt x="160" y="214"/>
                </a:lnTo>
                <a:lnTo>
                  <a:pt x="160" y="214"/>
                </a:lnTo>
                <a:lnTo>
                  <a:pt x="160" y="214"/>
                </a:lnTo>
                <a:lnTo>
                  <a:pt x="160" y="214"/>
                </a:lnTo>
                <a:lnTo>
                  <a:pt x="160" y="214"/>
                </a:lnTo>
                <a:lnTo>
                  <a:pt x="158" y="212"/>
                </a:lnTo>
                <a:lnTo>
                  <a:pt x="158" y="212"/>
                </a:lnTo>
                <a:lnTo>
                  <a:pt x="158" y="212"/>
                </a:lnTo>
                <a:lnTo>
                  <a:pt x="158" y="212"/>
                </a:lnTo>
                <a:lnTo>
                  <a:pt x="156" y="212"/>
                </a:lnTo>
                <a:lnTo>
                  <a:pt x="154" y="214"/>
                </a:lnTo>
                <a:lnTo>
                  <a:pt x="152" y="214"/>
                </a:lnTo>
                <a:lnTo>
                  <a:pt x="152" y="214"/>
                </a:lnTo>
                <a:lnTo>
                  <a:pt x="152" y="214"/>
                </a:lnTo>
                <a:lnTo>
                  <a:pt x="152" y="214"/>
                </a:lnTo>
                <a:lnTo>
                  <a:pt x="152" y="214"/>
                </a:lnTo>
                <a:lnTo>
                  <a:pt x="152" y="214"/>
                </a:lnTo>
                <a:lnTo>
                  <a:pt x="152" y="214"/>
                </a:lnTo>
                <a:lnTo>
                  <a:pt x="150" y="214"/>
                </a:lnTo>
                <a:lnTo>
                  <a:pt x="150" y="214"/>
                </a:lnTo>
                <a:lnTo>
                  <a:pt x="150" y="214"/>
                </a:lnTo>
                <a:lnTo>
                  <a:pt x="148" y="212"/>
                </a:lnTo>
                <a:lnTo>
                  <a:pt x="148" y="212"/>
                </a:lnTo>
                <a:lnTo>
                  <a:pt x="148" y="212"/>
                </a:lnTo>
                <a:lnTo>
                  <a:pt x="148" y="212"/>
                </a:lnTo>
                <a:lnTo>
                  <a:pt x="146" y="212"/>
                </a:lnTo>
                <a:lnTo>
                  <a:pt x="146" y="212"/>
                </a:lnTo>
                <a:lnTo>
                  <a:pt x="146" y="212"/>
                </a:lnTo>
                <a:lnTo>
                  <a:pt x="148" y="212"/>
                </a:lnTo>
                <a:lnTo>
                  <a:pt x="148" y="212"/>
                </a:lnTo>
                <a:lnTo>
                  <a:pt x="148" y="212"/>
                </a:lnTo>
                <a:lnTo>
                  <a:pt x="148" y="212"/>
                </a:lnTo>
                <a:lnTo>
                  <a:pt x="148" y="212"/>
                </a:lnTo>
                <a:lnTo>
                  <a:pt x="148" y="212"/>
                </a:lnTo>
                <a:lnTo>
                  <a:pt x="150" y="212"/>
                </a:lnTo>
                <a:lnTo>
                  <a:pt x="150" y="212"/>
                </a:lnTo>
                <a:lnTo>
                  <a:pt x="150" y="212"/>
                </a:lnTo>
                <a:lnTo>
                  <a:pt x="150" y="212"/>
                </a:lnTo>
                <a:lnTo>
                  <a:pt x="150" y="212"/>
                </a:lnTo>
                <a:lnTo>
                  <a:pt x="150" y="212"/>
                </a:lnTo>
                <a:lnTo>
                  <a:pt x="150" y="212"/>
                </a:lnTo>
                <a:lnTo>
                  <a:pt x="152" y="210"/>
                </a:lnTo>
                <a:lnTo>
                  <a:pt x="152" y="210"/>
                </a:lnTo>
                <a:lnTo>
                  <a:pt x="152" y="210"/>
                </a:lnTo>
                <a:lnTo>
                  <a:pt x="152" y="208"/>
                </a:lnTo>
                <a:lnTo>
                  <a:pt x="152" y="208"/>
                </a:lnTo>
                <a:lnTo>
                  <a:pt x="152" y="206"/>
                </a:lnTo>
                <a:lnTo>
                  <a:pt x="154" y="206"/>
                </a:lnTo>
                <a:lnTo>
                  <a:pt x="154" y="206"/>
                </a:lnTo>
                <a:lnTo>
                  <a:pt x="154" y="206"/>
                </a:lnTo>
                <a:lnTo>
                  <a:pt x="154" y="206"/>
                </a:lnTo>
                <a:lnTo>
                  <a:pt x="154" y="206"/>
                </a:lnTo>
                <a:lnTo>
                  <a:pt x="154" y="208"/>
                </a:lnTo>
                <a:lnTo>
                  <a:pt x="154" y="208"/>
                </a:lnTo>
                <a:lnTo>
                  <a:pt x="154" y="208"/>
                </a:lnTo>
                <a:lnTo>
                  <a:pt x="154" y="208"/>
                </a:lnTo>
                <a:lnTo>
                  <a:pt x="154" y="208"/>
                </a:lnTo>
                <a:lnTo>
                  <a:pt x="154" y="208"/>
                </a:lnTo>
                <a:lnTo>
                  <a:pt x="156" y="208"/>
                </a:lnTo>
                <a:lnTo>
                  <a:pt x="156" y="206"/>
                </a:lnTo>
                <a:lnTo>
                  <a:pt x="156" y="206"/>
                </a:lnTo>
                <a:lnTo>
                  <a:pt x="156" y="206"/>
                </a:lnTo>
                <a:lnTo>
                  <a:pt x="156" y="206"/>
                </a:lnTo>
                <a:lnTo>
                  <a:pt x="156" y="204"/>
                </a:lnTo>
                <a:lnTo>
                  <a:pt x="156" y="204"/>
                </a:lnTo>
                <a:lnTo>
                  <a:pt x="156" y="204"/>
                </a:lnTo>
                <a:lnTo>
                  <a:pt x="156" y="204"/>
                </a:lnTo>
                <a:lnTo>
                  <a:pt x="156" y="202"/>
                </a:lnTo>
                <a:lnTo>
                  <a:pt x="156" y="202"/>
                </a:lnTo>
                <a:lnTo>
                  <a:pt x="156" y="200"/>
                </a:lnTo>
                <a:lnTo>
                  <a:pt x="156" y="200"/>
                </a:lnTo>
                <a:lnTo>
                  <a:pt x="158" y="198"/>
                </a:lnTo>
                <a:lnTo>
                  <a:pt x="160" y="198"/>
                </a:lnTo>
                <a:lnTo>
                  <a:pt x="160" y="198"/>
                </a:lnTo>
                <a:lnTo>
                  <a:pt x="160" y="198"/>
                </a:lnTo>
                <a:lnTo>
                  <a:pt x="160" y="198"/>
                </a:lnTo>
                <a:lnTo>
                  <a:pt x="160" y="198"/>
                </a:lnTo>
                <a:lnTo>
                  <a:pt x="160" y="198"/>
                </a:lnTo>
                <a:lnTo>
                  <a:pt x="160" y="198"/>
                </a:lnTo>
                <a:lnTo>
                  <a:pt x="160" y="198"/>
                </a:lnTo>
                <a:lnTo>
                  <a:pt x="160" y="198"/>
                </a:lnTo>
                <a:lnTo>
                  <a:pt x="160" y="198"/>
                </a:lnTo>
                <a:lnTo>
                  <a:pt x="160" y="198"/>
                </a:lnTo>
                <a:lnTo>
                  <a:pt x="160" y="198"/>
                </a:lnTo>
                <a:lnTo>
                  <a:pt x="160" y="198"/>
                </a:lnTo>
                <a:lnTo>
                  <a:pt x="160" y="200"/>
                </a:lnTo>
                <a:lnTo>
                  <a:pt x="160" y="200"/>
                </a:lnTo>
                <a:lnTo>
                  <a:pt x="162" y="200"/>
                </a:lnTo>
                <a:lnTo>
                  <a:pt x="162" y="200"/>
                </a:lnTo>
                <a:lnTo>
                  <a:pt x="162" y="200"/>
                </a:lnTo>
                <a:lnTo>
                  <a:pt x="162" y="200"/>
                </a:lnTo>
                <a:lnTo>
                  <a:pt x="162" y="200"/>
                </a:lnTo>
                <a:lnTo>
                  <a:pt x="162" y="198"/>
                </a:lnTo>
                <a:lnTo>
                  <a:pt x="162" y="198"/>
                </a:lnTo>
                <a:lnTo>
                  <a:pt x="162" y="198"/>
                </a:lnTo>
                <a:lnTo>
                  <a:pt x="162" y="198"/>
                </a:lnTo>
                <a:lnTo>
                  <a:pt x="162" y="198"/>
                </a:lnTo>
                <a:lnTo>
                  <a:pt x="162" y="198"/>
                </a:lnTo>
                <a:lnTo>
                  <a:pt x="162" y="198"/>
                </a:lnTo>
                <a:lnTo>
                  <a:pt x="164" y="198"/>
                </a:lnTo>
                <a:lnTo>
                  <a:pt x="164" y="198"/>
                </a:lnTo>
                <a:lnTo>
                  <a:pt x="166" y="200"/>
                </a:lnTo>
                <a:lnTo>
                  <a:pt x="166" y="200"/>
                </a:lnTo>
                <a:lnTo>
                  <a:pt x="166" y="200"/>
                </a:lnTo>
                <a:lnTo>
                  <a:pt x="166" y="200"/>
                </a:lnTo>
                <a:lnTo>
                  <a:pt x="166" y="200"/>
                </a:lnTo>
                <a:lnTo>
                  <a:pt x="166" y="200"/>
                </a:lnTo>
                <a:lnTo>
                  <a:pt x="166" y="200"/>
                </a:lnTo>
                <a:lnTo>
                  <a:pt x="166" y="200"/>
                </a:lnTo>
                <a:lnTo>
                  <a:pt x="170" y="200"/>
                </a:lnTo>
                <a:lnTo>
                  <a:pt x="170" y="200"/>
                </a:lnTo>
                <a:lnTo>
                  <a:pt x="170" y="200"/>
                </a:lnTo>
                <a:lnTo>
                  <a:pt x="170" y="200"/>
                </a:lnTo>
                <a:lnTo>
                  <a:pt x="170" y="200"/>
                </a:lnTo>
                <a:lnTo>
                  <a:pt x="170" y="200"/>
                </a:lnTo>
                <a:lnTo>
                  <a:pt x="170" y="200"/>
                </a:lnTo>
                <a:lnTo>
                  <a:pt x="170" y="200"/>
                </a:lnTo>
                <a:lnTo>
                  <a:pt x="172" y="200"/>
                </a:lnTo>
                <a:lnTo>
                  <a:pt x="172" y="200"/>
                </a:lnTo>
                <a:close/>
                <a:moveTo>
                  <a:pt x="372" y="196"/>
                </a:moveTo>
                <a:lnTo>
                  <a:pt x="372" y="196"/>
                </a:lnTo>
                <a:lnTo>
                  <a:pt x="372" y="196"/>
                </a:lnTo>
                <a:lnTo>
                  <a:pt x="372" y="198"/>
                </a:lnTo>
                <a:lnTo>
                  <a:pt x="372" y="200"/>
                </a:lnTo>
                <a:lnTo>
                  <a:pt x="372" y="200"/>
                </a:lnTo>
                <a:lnTo>
                  <a:pt x="372" y="204"/>
                </a:lnTo>
                <a:lnTo>
                  <a:pt x="370" y="206"/>
                </a:lnTo>
                <a:lnTo>
                  <a:pt x="370" y="206"/>
                </a:lnTo>
                <a:lnTo>
                  <a:pt x="370" y="208"/>
                </a:lnTo>
                <a:lnTo>
                  <a:pt x="370" y="206"/>
                </a:lnTo>
                <a:lnTo>
                  <a:pt x="370" y="206"/>
                </a:lnTo>
                <a:lnTo>
                  <a:pt x="370" y="206"/>
                </a:lnTo>
                <a:lnTo>
                  <a:pt x="370" y="204"/>
                </a:lnTo>
                <a:lnTo>
                  <a:pt x="370" y="204"/>
                </a:lnTo>
                <a:lnTo>
                  <a:pt x="370" y="204"/>
                </a:lnTo>
                <a:lnTo>
                  <a:pt x="370" y="202"/>
                </a:lnTo>
                <a:lnTo>
                  <a:pt x="370" y="200"/>
                </a:lnTo>
                <a:lnTo>
                  <a:pt x="370" y="198"/>
                </a:lnTo>
                <a:lnTo>
                  <a:pt x="370" y="198"/>
                </a:lnTo>
                <a:lnTo>
                  <a:pt x="370" y="196"/>
                </a:lnTo>
                <a:lnTo>
                  <a:pt x="370" y="196"/>
                </a:lnTo>
                <a:lnTo>
                  <a:pt x="370" y="196"/>
                </a:lnTo>
                <a:lnTo>
                  <a:pt x="372" y="196"/>
                </a:lnTo>
                <a:lnTo>
                  <a:pt x="372" y="196"/>
                </a:lnTo>
                <a:lnTo>
                  <a:pt x="372" y="196"/>
                </a:lnTo>
                <a:lnTo>
                  <a:pt x="372" y="196"/>
                </a:lnTo>
                <a:lnTo>
                  <a:pt x="372" y="196"/>
                </a:lnTo>
                <a:close/>
                <a:moveTo>
                  <a:pt x="258" y="194"/>
                </a:moveTo>
                <a:lnTo>
                  <a:pt x="258" y="194"/>
                </a:lnTo>
                <a:lnTo>
                  <a:pt x="258" y="196"/>
                </a:lnTo>
                <a:lnTo>
                  <a:pt x="258" y="196"/>
                </a:lnTo>
                <a:lnTo>
                  <a:pt x="258" y="196"/>
                </a:lnTo>
                <a:lnTo>
                  <a:pt x="258" y="196"/>
                </a:lnTo>
                <a:lnTo>
                  <a:pt x="258" y="196"/>
                </a:lnTo>
                <a:lnTo>
                  <a:pt x="258" y="196"/>
                </a:lnTo>
                <a:lnTo>
                  <a:pt x="256" y="196"/>
                </a:lnTo>
                <a:lnTo>
                  <a:pt x="256" y="196"/>
                </a:lnTo>
                <a:lnTo>
                  <a:pt x="256" y="196"/>
                </a:lnTo>
                <a:lnTo>
                  <a:pt x="256" y="196"/>
                </a:lnTo>
                <a:lnTo>
                  <a:pt x="256" y="194"/>
                </a:lnTo>
                <a:lnTo>
                  <a:pt x="256" y="194"/>
                </a:lnTo>
                <a:lnTo>
                  <a:pt x="256" y="194"/>
                </a:lnTo>
                <a:lnTo>
                  <a:pt x="258" y="194"/>
                </a:lnTo>
                <a:lnTo>
                  <a:pt x="258" y="194"/>
                </a:lnTo>
                <a:close/>
                <a:moveTo>
                  <a:pt x="552" y="194"/>
                </a:moveTo>
                <a:lnTo>
                  <a:pt x="552" y="196"/>
                </a:lnTo>
                <a:lnTo>
                  <a:pt x="552" y="196"/>
                </a:lnTo>
                <a:lnTo>
                  <a:pt x="552" y="196"/>
                </a:lnTo>
                <a:lnTo>
                  <a:pt x="552" y="196"/>
                </a:lnTo>
                <a:lnTo>
                  <a:pt x="552" y="196"/>
                </a:lnTo>
                <a:lnTo>
                  <a:pt x="552" y="198"/>
                </a:lnTo>
                <a:lnTo>
                  <a:pt x="552" y="198"/>
                </a:lnTo>
                <a:lnTo>
                  <a:pt x="550" y="198"/>
                </a:lnTo>
                <a:lnTo>
                  <a:pt x="550" y="198"/>
                </a:lnTo>
                <a:lnTo>
                  <a:pt x="550" y="198"/>
                </a:lnTo>
                <a:lnTo>
                  <a:pt x="550" y="198"/>
                </a:lnTo>
                <a:lnTo>
                  <a:pt x="550" y="198"/>
                </a:lnTo>
                <a:lnTo>
                  <a:pt x="550" y="196"/>
                </a:lnTo>
                <a:lnTo>
                  <a:pt x="550" y="196"/>
                </a:lnTo>
                <a:lnTo>
                  <a:pt x="550" y="194"/>
                </a:lnTo>
                <a:lnTo>
                  <a:pt x="550" y="194"/>
                </a:lnTo>
                <a:lnTo>
                  <a:pt x="550" y="192"/>
                </a:lnTo>
                <a:lnTo>
                  <a:pt x="550" y="192"/>
                </a:lnTo>
                <a:lnTo>
                  <a:pt x="550" y="192"/>
                </a:lnTo>
                <a:lnTo>
                  <a:pt x="550" y="192"/>
                </a:lnTo>
                <a:lnTo>
                  <a:pt x="550" y="194"/>
                </a:lnTo>
                <a:lnTo>
                  <a:pt x="552" y="194"/>
                </a:lnTo>
                <a:lnTo>
                  <a:pt x="552" y="194"/>
                </a:lnTo>
                <a:close/>
                <a:moveTo>
                  <a:pt x="578" y="190"/>
                </a:moveTo>
                <a:lnTo>
                  <a:pt x="578" y="190"/>
                </a:lnTo>
                <a:lnTo>
                  <a:pt x="580" y="190"/>
                </a:lnTo>
                <a:lnTo>
                  <a:pt x="580" y="192"/>
                </a:lnTo>
                <a:lnTo>
                  <a:pt x="580" y="192"/>
                </a:lnTo>
                <a:lnTo>
                  <a:pt x="580" y="194"/>
                </a:lnTo>
                <a:lnTo>
                  <a:pt x="580" y="196"/>
                </a:lnTo>
                <a:lnTo>
                  <a:pt x="580" y="196"/>
                </a:lnTo>
                <a:lnTo>
                  <a:pt x="580" y="198"/>
                </a:lnTo>
                <a:lnTo>
                  <a:pt x="580" y="198"/>
                </a:lnTo>
                <a:lnTo>
                  <a:pt x="580" y="198"/>
                </a:lnTo>
                <a:lnTo>
                  <a:pt x="580" y="198"/>
                </a:lnTo>
                <a:lnTo>
                  <a:pt x="580" y="198"/>
                </a:lnTo>
                <a:lnTo>
                  <a:pt x="580" y="198"/>
                </a:lnTo>
                <a:lnTo>
                  <a:pt x="578" y="198"/>
                </a:lnTo>
                <a:lnTo>
                  <a:pt x="578" y="198"/>
                </a:lnTo>
                <a:lnTo>
                  <a:pt x="578" y="198"/>
                </a:lnTo>
                <a:lnTo>
                  <a:pt x="576" y="198"/>
                </a:lnTo>
                <a:lnTo>
                  <a:pt x="576" y="198"/>
                </a:lnTo>
                <a:lnTo>
                  <a:pt x="576" y="198"/>
                </a:lnTo>
                <a:lnTo>
                  <a:pt x="576" y="198"/>
                </a:lnTo>
                <a:lnTo>
                  <a:pt x="576" y="198"/>
                </a:lnTo>
                <a:lnTo>
                  <a:pt x="576" y="198"/>
                </a:lnTo>
                <a:lnTo>
                  <a:pt x="576" y="200"/>
                </a:lnTo>
                <a:lnTo>
                  <a:pt x="576" y="200"/>
                </a:lnTo>
                <a:lnTo>
                  <a:pt x="576" y="200"/>
                </a:lnTo>
                <a:lnTo>
                  <a:pt x="576" y="200"/>
                </a:lnTo>
                <a:lnTo>
                  <a:pt x="576" y="200"/>
                </a:lnTo>
                <a:lnTo>
                  <a:pt x="574" y="200"/>
                </a:lnTo>
                <a:lnTo>
                  <a:pt x="574" y="200"/>
                </a:lnTo>
                <a:lnTo>
                  <a:pt x="574" y="200"/>
                </a:lnTo>
                <a:lnTo>
                  <a:pt x="574" y="200"/>
                </a:lnTo>
                <a:lnTo>
                  <a:pt x="574" y="200"/>
                </a:lnTo>
                <a:lnTo>
                  <a:pt x="574" y="198"/>
                </a:lnTo>
                <a:lnTo>
                  <a:pt x="574" y="198"/>
                </a:lnTo>
                <a:lnTo>
                  <a:pt x="574" y="196"/>
                </a:lnTo>
                <a:lnTo>
                  <a:pt x="576" y="196"/>
                </a:lnTo>
                <a:lnTo>
                  <a:pt x="574" y="196"/>
                </a:lnTo>
                <a:lnTo>
                  <a:pt x="574" y="196"/>
                </a:lnTo>
                <a:lnTo>
                  <a:pt x="574" y="196"/>
                </a:lnTo>
                <a:lnTo>
                  <a:pt x="574" y="196"/>
                </a:lnTo>
                <a:lnTo>
                  <a:pt x="572" y="194"/>
                </a:lnTo>
                <a:lnTo>
                  <a:pt x="572" y="194"/>
                </a:lnTo>
                <a:lnTo>
                  <a:pt x="572" y="194"/>
                </a:lnTo>
                <a:lnTo>
                  <a:pt x="572" y="194"/>
                </a:lnTo>
                <a:lnTo>
                  <a:pt x="572" y="194"/>
                </a:lnTo>
                <a:lnTo>
                  <a:pt x="574" y="194"/>
                </a:lnTo>
                <a:lnTo>
                  <a:pt x="574" y="194"/>
                </a:lnTo>
                <a:lnTo>
                  <a:pt x="574" y="194"/>
                </a:lnTo>
                <a:lnTo>
                  <a:pt x="574" y="194"/>
                </a:lnTo>
                <a:lnTo>
                  <a:pt x="574" y="194"/>
                </a:lnTo>
                <a:lnTo>
                  <a:pt x="574" y="194"/>
                </a:lnTo>
                <a:lnTo>
                  <a:pt x="574" y="194"/>
                </a:lnTo>
                <a:lnTo>
                  <a:pt x="574" y="194"/>
                </a:lnTo>
                <a:lnTo>
                  <a:pt x="576" y="192"/>
                </a:lnTo>
                <a:lnTo>
                  <a:pt x="576" y="190"/>
                </a:lnTo>
                <a:lnTo>
                  <a:pt x="578" y="190"/>
                </a:lnTo>
                <a:lnTo>
                  <a:pt x="578" y="190"/>
                </a:lnTo>
                <a:lnTo>
                  <a:pt x="578" y="190"/>
                </a:lnTo>
                <a:lnTo>
                  <a:pt x="578" y="190"/>
                </a:lnTo>
                <a:close/>
                <a:moveTo>
                  <a:pt x="558" y="188"/>
                </a:moveTo>
                <a:lnTo>
                  <a:pt x="558" y="188"/>
                </a:lnTo>
                <a:lnTo>
                  <a:pt x="558" y="188"/>
                </a:lnTo>
                <a:lnTo>
                  <a:pt x="558" y="188"/>
                </a:lnTo>
                <a:lnTo>
                  <a:pt x="556" y="192"/>
                </a:lnTo>
                <a:lnTo>
                  <a:pt x="556" y="192"/>
                </a:lnTo>
                <a:lnTo>
                  <a:pt x="556" y="192"/>
                </a:lnTo>
                <a:lnTo>
                  <a:pt x="556" y="192"/>
                </a:lnTo>
                <a:lnTo>
                  <a:pt x="556" y="192"/>
                </a:lnTo>
                <a:lnTo>
                  <a:pt x="556" y="192"/>
                </a:lnTo>
                <a:lnTo>
                  <a:pt x="556" y="194"/>
                </a:lnTo>
                <a:lnTo>
                  <a:pt x="556" y="194"/>
                </a:lnTo>
                <a:lnTo>
                  <a:pt x="556" y="194"/>
                </a:lnTo>
                <a:lnTo>
                  <a:pt x="554" y="194"/>
                </a:lnTo>
                <a:lnTo>
                  <a:pt x="554" y="194"/>
                </a:lnTo>
                <a:lnTo>
                  <a:pt x="554" y="196"/>
                </a:lnTo>
                <a:lnTo>
                  <a:pt x="554" y="196"/>
                </a:lnTo>
                <a:lnTo>
                  <a:pt x="554" y="196"/>
                </a:lnTo>
                <a:lnTo>
                  <a:pt x="554" y="196"/>
                </a:lnTo>
                <a:lnTo>
                  <a:pt x="554" y="196"/>
                </a:lnTo>
                <a:lnTo>
                  <a:pt x="554" y="196"/>
                </a:lnTo>
                <a:lnTo>
                  <a:pt x="554" y="196"/>
                </a:lnTo>
                <a:lnTo>
                  <a:pt x="552" y="200"/>
                </a:lnTo>
                <a:lnTo>
                  <a:pt x="552" y="200"/>
                </a:lnTo>
                <a:lnTo>
                  <a:pt x="552" y="200"/>
                </a:lnTo>
                <a:lnTo>
                  <a:pt x="552" y="198"/>
                </a:lnTo>
                <a:lnTo>
                  <a:pt x="552" y="198"/>
                </a:lnTo>
                <a:lnTo>
                  <a:pt x="554" y="196"/>
                </a:lnTo>
                <a:lnTo>
                  <a:pt x="554" y="194"/>
                </a:lnTo>
                <a:lnTo>
                  <a:pt x="554" y="194"/>
                </a:lnTo>
                <a:lnTo>
                  <a:pt x="554" y="194"/>
                </a:lnTo>
                <a:lnTo>
                  <a:pt x="554" y="194"/>
                </a:lnTo>
                <a:lnTo>
                  <a:pt x="554" y="194"/>
                </a:lnTo>
                <a:lnTo>
                  <a:pt x="554" y="192"/>
                </a:lnTo>
                <a:lnTo>
                  <a:pt x="556" y="192"/>
                </a:lnTo>
                <a:lnTo>
                  <a:pt x="556" y="188"/>
                </a:lnTo>
                <a:lnTo>
                  <a:pt x="556" y="188"/>
                </a:lnTo>
                <a:lnTo>
                  <a:pt x="558" y="188"/>
                </a:lnTo>
                <a:lnTo>
                  <a:pt x="558" y="188"/>
                </a:lnTo>
                <a:lnTo>
                  <a:pt x="558" y="188"/>
                </a:lnTo>
                <a:lnTo>
                  <a:pt x="558" y="188"/>
                </a:lnTo>
                <a:lnTo>
                  <a:pt x="558" y="188"/>
                </a:lnTo>
                <a:lnTo>
                  <a:pt x="558" y="188"/>
                </a:lnTo>
                <a:close/>
                <a:moveTo>
                  <a:pt x="106" y="190"/>
                </a:moveTo>
                <a:lnTo>
                  <a:pt x="106" y="190"/>
                </a:lnTo>
                <a:lnTo>
                  <a:pt x="104" y="190"/>
                </a:lnTo>
                <a:lnTo>
                  <a:pt x="102" y="188"/>
                </a:lnTo>
                <a:lnTo>
                  <a:pt x="102" y="188"/>
                </a:lnTo>
                <a:lnTo>
                  <a:pt x="104" y="188"/>
                </a:lnTo>
                <a:lnTo>
                  <a:pt x="104" y="188"/>
                </a:lnTo>
                <a:lnTo>
                  <a:pt x="104" y="188"/>
                </a:lnTo>
                <a:lnTo>
                  <a:pt x="104" y="188"/>
                </a:lnTo>
                <a:lnTo>
                  <a:pt x="106" y="188"/>
                </a:lnTo>
                <a:lnTo>
                  <a:pt x="106" y="188"/>
                </a:lnTo>
                <a:lnTo>
                  <a:pt x="106" y="190"/>
                </a:lnTo>
                <a:lnTo>
                  <a:pt x="106" y="190"/>
                </a:lnTo>
                <a:lnTo>
                  <a:pt x="106" y="190"/>
                </a:lnTo>
                <a:lnTo>
                  <a:pt x="106" y="190"/>
                </a:lnTo>
                <a:close/>
                <a:moveTo>
                  <a:pt x="418" y="186"/>
                </a:moveTo>
                <a:lnTo>
                  <a:pt x="418" y="186"/>
                </a:lnTo>
                <a:lnTo>
                  <a:pt x="418" y="186"/>
                </a:lnTo>
                <a:lnTo>
                  <a:pt x="418" y="188"/>
                </a:lnTo>
                <a:lnTo>
                  <a:pt x="418" y="188"/>
                </a:lnTo>
                <a:lnTo>
                  <a:pt x="418" y="188"/>
                </a:lnTo>
                <a:lnTo>
                  <a:pt x="418" y="188"/>
                </a:lnTo>
                <a:lnTo>
                  <a:pt x="418" y="188"/>
                </a:lnTo>
                <a:lnTo>
                  <a:pt x="418" y="188"/>
                </a:lnTo>
                <a:lnTo>
                  <a:pt x="418" y="188"/>
                </a:lnTo>
                <a:lnTo>
                  <a:pt x="416" y="188"/>
                </a:lnTo>
                <a:lnTo>
                  <a:pt x="416" y="188"/>
                </a:lnTo>
                <a:lnTo>
                  <a:pt x="416" y="188"/>
                </a:lnTo>
                <a:lnTo>
                  <a:pt x="416" y="188"/>
                </a:lnTo>
                <a:lnTo>
                  <a:pt x="416" y="188"/>
                </a:lnTo>
                <a:lnTo>
                  <a:pt x="416" y="186"/>
                </a:lnTo>
                <a:lnTo>
                  <a:pt x="416" y="186"/>
                </a:lnTo>
                <a:lnTo>
                  <a:pt x="416" y="186"/>
                </a:lnTo>
                <a:lnTo>
                  <a:pt x="416" y="186"/>
                </a:lnTo>
                <a:lnTo>
                  <a:pt x="416" y="186"/>
                </a:lnTo>
                <a:lnTo>
                  <a:pt x="418" y="186"/>
                </a:lnTo>
                <a:close/>
                <a:moveTo>
                  <a:pt x="394" y="184"/>
                </a:moveTo>
                <a:lnTo>
                  <a:pt x="394" y="184"/>
                </a:lnTo>
                <a:lnTo>
                  <a:pt x="394" y="186"/>
                </a:lnTo>
                <a:lnTo>
                  <a:pt x="394" y="190"/>
                </a:lnTo>
                <a:lnTo>
                  <a:pt x="394" y="190"/>
                </a:lnTo>
                <a:lnTo>
                  <a:pt x="394" y="190"/>
                </a:lnTo>
                <a:lnTo>
                  <a:pt x="394" y="190"/>
                </a:lnTo>
                <a:lnTo>
                  <a:pt x="394" y="190"/>
                </a:lnTo>
                <a:lnTo>
                  <a:pt x="394" y="190"/>
                </a:lnTo>
                <a:lnTo>
                  <a:pt x="394" y="190"/>
                </a:lnTo>
                <a:lnTo>
                  <a:pt x="394" y="190"/>
                </a:lnTo>
                <a:lnTo>
                  <a:pt x="392" y="188"/>
                </a:lnTo>
                <a:lnTo>
                  <a:pt x="392" y="188"/>
                </a:lnTo>
                <a:lnTo>
                  <a:pt x="392" y="186"/>
                </a:lnTo>
                <a:lnTo>
                  <a:pt x="392" y="186"/>
                </a:lnTo>
                <a:lnTo>
                  <a:pt x="392" y="184"/>
                </a:lnTo>
                <a:lnTo>
                  <a:pt x="392" y="184"/>
                </a:lnTo>
                <a:lnTo>
                  <a:pt x="392" y="184"/>
                </a:lnTo>
                <a:lnTo>
                  <a:pt x="392" y="184"/>
                </a:lnTo>
                <a:lnTo>
                  <a:pt x="392" y="184"/>
                </a:lnTo>
                <a:lnTo>
                  <a:pt x="394" y="184"/>
                </a:lnTo>
                <a:lnTo>
                  <a:pt x="394" y="184"/>
                </a:lnTo>
                <a:close/>
                <a:moveTo>
                  <a:pt x="404" y="176"/>
                </a:moveTo>
                <a:lnTo>
                  <a:pt x="406" y="176"/>
                </a:lnTo>
                <a:lnTo>
                  <a:pt x="406" y="178"/>
                </a:lnTo>
                <a:lnTo>
                  <a:pt x="406" y="180"/>
                </a:lnTo>
                <a:lnTo>
                  <a:pt x="406" y="180"/>
                </a:lnTo>
                <a:lnTo>
                  <a:pt x="406" y="182"/>
                </a:lnTo>
                <a:lnTo>
                  <a:pt x="404" y="182"/>
                </a:lnTo>
                <a:lnTo>
                  <a:pt x="404" y="184"/>
                </a:lnTo>
                <a:lnTo>
                  <a:pt x="402" y="186"/>
                </a:lnTo>
                <a:lnTo>
                  <a:pt x="402" y="186"/>
                </a:lnTo>
                <a:lnTo>
                  <a:pt x="404" y="186"/>
                </a:lnTo>
                <a:lnTo>
                  <a:pt x="404" y="186"/>
                </a:lnTo>
                <a:lnTo>
                  <a:pt x="404" y="188"/>
                </a:lnTo>
                <a:lnTo>
                  <a:pt x="404" y="188"/>
                </a:lnTo>
                <a:lnTo>
                  <a:pt x="402" y="190"/>
                </a:lnTo>
                <a:lnTo>
                  <a:pt x="402" y="190"/>
                </a:lnTo>
                <a:lnTo>
                  <a:pt x="400" y="190"/>
                </a:lnTo>
                <a:lnTo>
                  <a:pt x="398" y="188"/>
                </a:lnTo>
                <a:lnTo>
                  <a:pt x="398" y="188"/>
                </a:lnTo>
                <a:lnTo>
                  <a:pt x="398" y="188"/>
                </a:lnTo>
                <a:lnTo>
                  <a:pt x="398" y="184"/>
                </a:lnTo>
                <a:lnTo>
                  <a:pt x="400" y="184"/>
                </a:lnTo>
                <a:lnTo>
                  <a:pt x="400" y="184"/>
                </a:lnTo>
                <a:lnTo>
                  <a:pt x="400" y="184"/>
                </a:lnTo>
                <a:lnTo>
                  <a:pt x="400" y="184"/>
                </a:lnTo>
                <a:lnTo>
                  <a:pt x="400" y="182"/>
                </a:lnTo>
                <a:lnTo>
                  <a:pt x="400" y="180"/>
                </a:lnTo>
                <a:lnTo>
                  <a:pt x="400" y="180"/>
                </a:lnTo>
                <a:lnTo>
                  <a:pt x="400" y="180"/>
                </a:lnTo>
                <a:lnTo>
                  <a:pt x="400" y="178"/>
                </a:lnTo>
                <a:lnTo>
                  <a:pt x="400" y="178"/>
                </a:lnTo>
                <a:lnTo>
                  <a:pt x="400" y="178"/>
                </a:lnTo>
                <a:lnTo>
                  <a:pt x="400" y="178"/>
                </a:lnTo>
                <a:lnTo>
                  <a:pt x="402" y="178"/>
                </a:lnTo>
                <a:lnTo>
                  <a:pt x="402" y="178"/>
                </a:lnTo>
                <a:lnTo>
                  <a:pt x="402" y="178"/>
                </a:lnTo>
                <a:lnTo>
                  <a:pt x="402" y="178"/>
                </a:lnTo>
                <a:lnTo>
                  <a:pt x="402" y="178"/>
                </a:lnTo>
                <a:lnTo>
                  <a:pt x="404" y="176"/>
                </a:lnTo>
                <a:lnTo>
                  <a:pt x="404" y="176"/>
                </a:lnTo>
                <a:lnTo>
                  <a:pt x="404" y="176"/>
                </a:lnTo>
                <a:lnTo>
                  <a:pt x="404" y="176"/>
                </a:lnTo>
                <a:lnTo>
                  <a:pt x="404" y="176"/>
                </a:lnTo>
                <a:close/>
                <a:moveTo>
                  <a:pt x="410" y="172"/>
                </a:moveTo>
                <a:lnTo>
                  <a:pt x="410" y="172"/>
                </a:lnTo>
                <a:lnTo>
                  <a:pt x="410" y="174"/>
                </a:lnTo>
                <a:lnTo>
                  <a:pt x="410" y="174"/>
                </a:lnTo>
                <a:lnTo>
                  <a:pt x="412" y="174"/>
                </a:lnTo>
                <a:lnTo>
                  <a:pt x="412" y="176"/>
                </a:lnTo>
                <a:lnTo>
                  <a:pt x="412" y="176"/>
                </a:lnTo>
                <a:lnTo>
                  <a:pt x="412" y="178"/>
                </a:lnTo>
                <a:lnTo>
                  <a:pt x="412" y="178"/>
                </a:lnTo>
                <a:lnTo>
                  <a:pt x="412" y="178"/>
                </a:lnTo>
                <a:lnTo>
                  <a:pt x="412" y="180"/>
                </a:lnTo>
                <a:lnTo>
                  <a:pt x="412" y="180"/>
                </a:lnTo>
                <a:lnTo>
                  <a:pt x="412" y="180"/>
                </a:lnTo>
                <a:lnTo>
                  <a:pt x="412" y="180"/>
                </a:lnTo>
                <a:lnTo>
                  <a:pt x="412" y="178"/>
                </a:lnTo>
                <a:lnTo>
                  <a:pt x="412" y="178"/>
                </a:lnTo>
                <a:lnTo>
                  <a:pt x="412" y="178"/>
                </a:lnTo>
                <a:lnTo>
                  <a:pt x="410" y="178"/>
                </a:lnTo>
                <a:lnTo>
                  <a:pt x="410" y="180"/>
                </a:lnTo>
                <a:lnTo>
                  <a:pt x="408" y="182"/>
                </a:lnTo>
                <a:lnTo>
                  <a:pt x="408" y="182"/>
                </a:lnTo>
                <a:lnTo>
                  <a:pt x="408" y="184"/>
                </a:lnTo>
                <a:lnTo>
                  <a:pt x="410" y="184"/>
                </a:lnTo>
                <a:lnTo>
                  <a:pt x="410" y="184"/>
                </a:lnTo>
                <a:lnTo>
                  <a:pt x="412" y="186"/>
                </a:lnTo>
                <a:lnTo>
                  <a:pt x="412" y="188"/>
                </a:lnTo>
                <a:lnTo>
                  <a:pt x="410" y="188"/>
                </a:lnTo>
                <a:lnTo>
                  <a:pt x="410" y="188"/>
                </a:lnTo>
                <a:lnTo>
                  <a:pt x="410" y="190"/>
                </a:lnTo>
                <a:lnTo>
                  <a:pt x="410" y="190"/>
                </a:lnTo>
                <a:lnTo>
                  <a:pt x="408" y="190"/>
                </a:lnTo>
                <a:lnTo>
                  <a:pt x="408" y="188"/>
                </a:lnTo>
                <a:lnTo>
                  <a:pt x="408" y="188"/>
                </a:lnTo>
                <a:lnTo>
                  <a:pt x="408" y="190"/>
                </a:lnTo>
                <a:lnTo>
                  <a:pt x="406" y="190"/>
                </a:lnTo>
                <a:lnTo>
                  <a:pt x="406" y="190"/>
                </a:lnTo>
                <a:lnTo>
                  <a:pt x="406" y="190"/>
                </a:lnTo>
                <a:lnTo>
                  <a:pt x="408" y="192"/>
                </a:lnTo>
                <a:lnTo>
                  <a:pt x="406" y="192"/>
                </a:lnTo>
                <a:lnTo>
                  <a:pt x="406" y="194"/>
                </a:lnTo>
                <a:lnTo>
                  <a:pt x="406" y="194"/>
                </a:lnTo>
                <a:lnTo>
                  <a:pt x="406" y="194"/>
                </a:lnTo>
                <a:lnTo>
                  <a:pt x="404" y="194"/>
                </a:lnTo>
                <a:lnTo>
                  <a:pt x="402" y="192"/>
                </a:lnTo>
                <a:lnTo>
                  <a:pt x="402" y="192"/>
                </a:lnTo>
                <a:lnTo>
                  <a:pt x="402" y="190"/>
                </a:lnTo>
                <a:lnTo>
                  <a:pt x="404" y="188"/>
                </a:lnTo>
                <a:lnTo>
                  <a:pt x="404" y="186"/>
                </a:lnTo>
                <a:lnTo>
                  <a:pt x="406" y="184"/>
                </a:lnTo>
                <a:lnTo>
                  <a:pt x="406" y="182"/>
                </a:lnTo>
                <a:lnTo>
                  <a:pt x="406" y="180"/>
                </a:lnTo>
                <a:lnTo>
                  <a:pt x="406" y="178"/>
                </a:lnTo>
                <a:lnTo>
                  <a:pt x="406" y="178"/>
                </a:lnTo>
                <a:lnTo>
                  <a:pt x="406" y="178"/>
                </a:lnTo>
                <a:lnTo>
                  <a:pt x="406" y="176"/>
                </a:lnTo>
                <a:lnTo>
                  <a:pt x="408" y="176"/>
                </a:lnTo>
                <a:lnTo>
                  <a:pt x="408" y="176"/>
                </a:lnTo>
                <a:lnTo>
                  <a:pt x="408" y="174"/>
                </a:lnTo>
                <a:lnTo>
                  <a:pt x="408" y="174"/>
                </a:lnTo>
                <a:lnTo>
                  <a:pt x="408" y="174"/>
                </a:lnTo>
                <a:lnTo>
                  <a:pt x="410" y="172"/>
                </a:lnTo>
                <a:lnTo>
                  <a:pt x="410" y="172"/>
                </a:lnTo>
                <a:lnTo>
                  <a:pt x="410" y="172"/>
                </a:lnTo>
                <a:lnTo>
                  <a:pt x="410" y="172"/>
                </a:lnTo>
                <a:lnTo>
                  <a:pt x="410" y="172"/>
                </a:lnTo>
                <a:lnTo>
                  <a:pt x="410" y="172"/>
                </a:lnTo>
                <a:lnTo>
                  <a:pt x="410" y="172"/>
                </a:lnTo>
                <a:lnTo>
                  <a:pt x="410" y="172"/>
                </a:lnTo>
                <a:close/>
                <a:moveTo>
                  <a:pt x="562" y="168"/>
                </a:moveTo>
                <a:lnTo>
                  <a:pt x="562" y="168"/>
                </a:lnTo>
                <a:lnTo>
                  <a:pt x="562" y="168"/>
                </a:lnTo>
                <a:lnTo>
                  <a:pt x="564" y="170"/>
                </a:lnTo>
                <a:lnTo>
                  <a:pt x="564" y="170"/>
                </a:lnTo>
                <a:lnTo>
                  <a:pt x="564" y="170"/>
                </a:lnTo>
                <a:lnTo>
                  <a:pt x="564" y="170"/>
                </a:lnTo>
                <a:lnTo>
                  <a:pt x="564" y="170"/>
                </a:lnTo>
                <a:lnTo>
                  <a:pt x="566" y="170"/>
                </a:lnTo>
                <a:lnTo>
                  <a:pt x="566" y="170"/>
                </a:lnTo>
                <a:lnTo>
                  <a:pt x="566" y="170"/>
                </a:lnTo>
                <a:lnTo>
                  <a:pt x="562" y="170"/>
                </a:lnTo>
                <a:lnTo>
                  <a:pt x="562" y="168"/>
                </a:lnTo>
                <a:lnTo>
                  <a:pt x="562" y="168"/>
                </a:lnTo>
                <a:lnTo>
                  <a:pt x="562" y="168"/>
                </a:lnTo>
                <a:lnTo>
                  <a:pt x="562" y="168"/>
                </a:lnTo>
                <a:lnTo>
                  <a:pt x="562" y="168"/>
                </a:lnTo>
                <a:lnTo>
                  <a:pt x="562" y="168"/>
                </a:lnTo>
                <a:close/>
                <a:moveTo>
                  <a:pt x="410" y="166"/>
                </a:moveTo>
                <a:lnTo>
                  <a:pt x="410" y="166"/>
                </a:lnTo>
                <a:lnTo>
                  <a:pt x="412" y="166"/>
                </a:lnTo>
                <a:lnTo>
                  <a:pt x="412" y="166"/>
                </a:lnTo>
                <a:lnTo>
                  <a:pt x="412" y="166"/>
                </a:lnTo>
                <a:lnTo>
                  <a:pt x="412" y="166"/>
                </a:lnTo>
                <a:lnTo>
                  <a:pt x="412" y="166"/>
                </a:lnTo>
                <a:lnTo>
                  <a:pt x="412" y="166"/>
                </a:lnTo>
                <a:lnTo>
                  <a:pt x="412" y="166"/>
                </a:lnTo>
                <a:lnTo>
                  <a:pt x="412" y="166"/>
                </a:lnTo>
                <a:lnTo>
                  <a:pt x="412" y="166"/>
                </a:lnTo>
                <a:lnTo>
                  <a:pt x="414" y="166"/>
                </a:lnTo>
                <a:lnTo>
                  <a:pt x="414" y="166"/>
                </a:lnTo>
                <a:lnTo>
                  <a:pt x="414" y="166"/>
                </a:lnTo>
                <a:lnTo>
                  <a:pt x="414" y="166"/>
                </a:lnTo>
                <a:lnTo>
                  <a:pt x="414" y="168"/>
                </a:lnTo>
                <a:lnTo>
                  <a:pt x="414" y="168"/>
                </a:lnTo>
                <a:lnTo>
                  <a:pt x="412" y="170"/>
                </a:lnTo>
                <a:lnTo>
                  <a:pt x="412" y="170"/>
                </a:lnTo>
                <a:lnTo>
                  <a:pt x="412" y="170"/>
                </a:lnTo>
                <a:lnTo>
                  <a:pt x="410" y="170"/>
                </a:lnTo>
                <a:lnTo>
                  <a:pt x="410" y="170"/>
                </a:lnTo>
                <a:lnTo>
                  <a:pt x="410" y="170"/>
                </a:lnTo>
                <a:lnTo>
                  <a:pt x="410" y="168"/>
                </a:lnTo>
                <a:lnTo>
                  <a:pt x="410" y="168"/>
                </a:lnTo>
                <a:lnTo>
                  <a:pt x="410" y="168"/>
                </a:lnTo>
                <a:lnTo>
                  <a:pt x="410" y="168"/>
                </a:lnTo>
                <a:lnTo>
                  <a:pt x="410" y="166"/>
                </a:lnTo>
                <a:lnTo>
                  <a:pt x="410" y="166"/>
                </a:lnTo>
                <a:lnTo>
                  <a:pt x="410" y="166"/>
                </a:lnTo>
                <a:lnTo>
                  <a:pt x="410" y="166"/>
                </a:lnTo>
                <a:lnTo>
                  <a:pt x="410" y="166"/>
                </a:lnTo>
                <a:lnTo>
                  <a:pt x="410" y="166"/>
                </a:lnTo>
                <a:close/>
                <a:moveTo>
                  <a:pt x="490" y="158"/>
                </a:moveTo>
                <a:lnTo>
                  <a:pt x="490" y="158"/>
                </a:lnTo>
                <a:lnTo>
                  <a:pt x="490" y="158"/>
                </a:lnTo>
                <a:lnTo>
                  <a:pt x="492" y="158"/>
                </a:lnTo>
                <a:lnTo>
                  <a:pt x="492" y="158"/>
                </a:lnTo>
                <a:lnTo>
                  <a:pt x="492" y="158"/>
                </a:lnTo>
                <a:lnTo>
                  <a:pt x="492" y="158"/>
                </a:lnTo>
                <a:lnTo>
                  <a:pt x="492" y="158"/>
                </a:lnTo>
                <a:lnTo>
                  <a:pt x="492" y="160"/>
                </a:lnTo>
                <a:lnTo>
                  <a:pt x="492" y="160"/>
                </a:lnTo>
                <a:lnTo>
                  <a:pt x="492" y="160"/>
                </a:lnTo>
                <a:lnTo>
                  <a:pt x="490" y="160"/>
                </a:lnTo>
                <a:lnTo>
                  <a:pt x="490" y="160"/>
                </a:lnTo>
                <a:lnTo>
                  <a:pt x="490" y="160"/>
                </a:lnTo>
                <a:lnTo>
                  <a:pt x="490" y="158"/>
                </a:lnTo>
                <a:lnTo>
                  <a:pt x="490" y="158"/>
                </a:lnTo>
                <a:lnTo>
                  <a:pt x="490" y="158"/>
                </a:lnTo>
                <a:lnTo>
                  <a:pt x="490" y="158"/>
                </a:lnTo>
                <a:lnTo>
                  <a:pt x="490" y="158"/>
                </a:lnTo>
                <a:close/>
                <a:moveTo>
                  <a:pt x="484" y="160"/>
                </a:moveTo>
                <a:lnTo>
                  <a:pt x="484" y="158"/>
                </a:lnTo>
                <a:lnTo>
                  <a:pt x="484" y="158"/>
                </a:lnTo>
                <a:lnTo>
                  <a:pt x="486" y="158"/>
                </a:lnTo>
                <a:lnTo>
                  <a:pt x="486" y="158"/>
                </a:lnTo>
                <a:lnTo>
                  <a:pt x="486" y="158"/>
                </a:lnTo>
                <a:lnTo>
                  <a:pt x="486" y="158"/>
                </a:lnTo>
                <a:lnTo>
                  <a:pt x="488" y="158"/>
                </a:lnTo>
                <a:lnTo>
                  <a:pt x="488" y="158"/>
                </a:lnTo>
                <a:lnTo>
                  <a:pt x="488" y="158"/>
                </a:lnTo>
                <a:lnTo>
                  <a:pt x="488" y="158"/>
                </a:lnTo>
                <a:lnTo>
                  <a:pt x="488" y="158"/>
                </a:lnTo>
                <a:lnTo>
                  <a:pt x="488" y="158"/>
                </a:lnTo>
                <a:lnTo>
                  <a:pt x="488" y="160"/>
                </a:lnTo>
                <a:lnTo>
                  <a:pt x="488" y="160"/>
                </a:lnTo>
                <a:lnTo>
                  <a:pt x="488" y="160"/>
                </a:lnTo>
                <a:lnTo>
                  <a:pt x="486" y="162"/>
                </a:lnTo>
                <a:lnTo>
                  <a:pt x="486" y="162"/>
                </a:lnTo>
                <a:lnTo>
                  <a:pt x="486" y="162"/>
                </a:lnTo>
                <a:lnTo>
                  <a:pt x="486" y="162"/>
                </a:lnTo>
                <a:lnTo>
                  <a:pt x="486" y="162"/>
                </a:lnTo>
                <a:lnTo>
                  <a:pt x="484" y="162"/>
                </a:lnTo>
                <a:lnTo>
                  <a:pt x="486" y="162"/>
                </a:lnTo>
                <a:lnTo>
                  <a:pt x="486" y="160"/>
                </a:lnTo>
                <a:lnTo>
                  <a:pt x="486" y="160"/>
                </a:lnTo>
                <a:lnTo>
                  <a:pt x="486" y="160"/>
                </a:lnTo>
                <a:lnTo>
                  <a:pt x="486" y="160"/>
                </a:lnTo>
                <a:lnTo>
                  <a:pt x="486" y="160"/>
                </a:lnTo>
                <a:lnTo>
                  <a:pt x="484" y="160"/>
                </a:lnTo>
                <a:lnTo>
                  <a:pt x="484" y="162"/>
                </a:lnTo>
                <a:lnTo>
                  <a:pt x="484" y="162"/>
                </a:lnTo>
                <a:lnTo>
                  <a:pt x="484" y="162"/>
                </a:lnTo>
                <a:lnTo>
                  <a:pt x="482" y="162"/>
                </a:lnTo>
                <a:lnTo>
                  <a:pt x="482" y="162"/>
                </a:lnTo>
                <a:lnTo>
                  <a:pt x="482" y="162"/>
                </a:lnTo>
                <a:lnTo>
                  <a:pt x="482" y="162"/>
                </a:lnTo>
                <a:lnTo>
                  <a:pt x="482" y="162"/>
                </a:lnTo>
                <a:lnTo>
                  <a:pt x="482" y="160"/>
                </a:lnTo>
                <a:lnTo>
                  <a:pt x="482" y="160"/>
                </a:lnTo>
                <a:lnTo>
                  <a:pt x="482" y="160"/>
                </a:lnTo>
                <a:lnTo>
                  <a:pt x="482" y="160"/>
                </a:lnTo>
                <a:lnTo>
                  <a:pt x="482" y="160"/>
                </a:lnTo>
                <a:lnTo>
                  <a:pt x="482" y="160"/>
                </a:lnTo>
                <a:lnTo>
                  <a:pt x="484" y="160"/>
                </a:lnTo>
                <a:lnTo>
                  <a:pt x="484" y="160"/>
                </a:lnTo>
                <a:lnTo>
                  <a:pt x="484" y="160"/>
                </a:lnTo>
                <a:close/>
                <a:moveTo>
                  <a:pt x="492" y="158"/>
                </a:moveTo>
                <a:lnTo>
                  <a:pt x="492" y="158"/>
                </a:lnTo>
                <a:lnTo>
                  <a:pt x="494" y="158"/>
                </a:lnTo>
                <a:lnTo>
                  <a:pt x="494" y="158"/>
                </a:lnTo>
                <a:lnTo>
                  <a:pt x="494" y="158"/>
                </a:lnTo>
                <a:lnTo>
                  <a:pt x="494" y="158"/>
                </a:lnTo>
                <a:lnTo>
                  <a:pt x="494" y="158"/>
                </a:lnTo>
                <a:lnTo>
                  <a:pt x="494" y="158"/>
                </a:lnTo>
                <a:lnTo>
                  <a:pt x="494" y="158"/>
                </a:lnTo>
                <a:lnTo>
                  <a:pt x="494" y="158"/>
                </a:lnTo>
                <a:lnTo>
                  <a:pt x="494" y="158"/>
                </a:lnTo>
                <a:lnTo>
                  <a:pt x="494" y="158"/>
                </a:lnTo>
                <a:lnTo>
                  <a:pt x="494" y="160"/>
                </a:lnTo>
                <a:lnTo>
                  <a:pt x="494" y="160"/>
                </a:lnTo>
                <a:lnTo>
                  <a:pt x="492" y="160"/>
                </a:lnTo>
                <a:lnTo>
                  <a:pt x="492" y="160"/>
                </a:lnTo>
                <a:lnTo>
                  <a:pt x="492" y="160"/>
                </a:lnTo>
                <a:lnTo>
                  <a:pt x="492" y="158"/>
                </a:lnTo>
                <a:lnTo>
                  <a:pt x="492" y="158"/>
                </a:lnTo>
                <a:lnTo>
                  <a:pt x="492" y="158"/>
                </a:lnTo>
                <a:lnTo>
                  <a:pt x="492" y="158"/>
                </a:lnTo>
                <a:lnTo>
                  <a:pt x="492" y="158"/>
                </a:lnTo>
                <a:close/>
                <a:moveTo>
                  <a:pt x="314" y="156"/>
                </a:moveTo>
                <a:lnTo>
                  <a:pt x="314" y="156"/>
                </a:lnTo>
                <a:lnTo>
                  <a:pt x="314" y="156"/>
                </a:lnTo>
                <a:lnTo>
                  <a:pt x="314" y="158"/>
                </a:lnTo>
                <a:lnTo>
                  <a:pt x="314" y="160"/>
                </a:lnTo>
                <a:lnTo>
                  <a:pt x="314" y="160"/>
                </a:lnTo>
                <a:lnTo>
                  <a:pt x="312" y="160"/>
                </a:lnTo>
                <a:lnTo>
                  <a:pt x="312" y="160"/>
                </a:lnTo>
                <a:lnTo>
                  <a:pt x="312" y="158"/>
                </a:lnTo>
                <a:lnTo>
                  <a:pt x="312" y="156"/>
                </a:lnTo>
                <a:lnTo>
                  <a:pt x="312" y="156"/>
                </a:lnTo>
                <a:lnTo>
                  <a:pt x="314" y="156"/>
                </a:lnTo>
                <a:lnTo>
                  <a:pt x="314" y="156"/>
                </a:lnTo>
                <a:lnTo>
                  <a:pt x="314" y="156"/>
                </a:lnTo>
                <a:lnTo>
                  <a:pt x="314" y="156"/>
                </a:lnTo>
                <a:lnTo>
                  <a:pt x="314" y="156"/>
                </a:lnTo>
                <a:close/>
                <a:moveTo>
                  <a:pt x="478" y="154"/>
                </a:moveTo>
                <a:lnTo>
                  <a:pt x="478" y="154"/>
                </a:lnTo>
                <a:lnTo>
                  <a:pt x="478" y="156"/>
                </a:lnTo>
                <a:lnTo>
                  <a:pt x="478" y="156"/>
                </a:lnTo>
                <a:lnTo>
                  <a:pt x="478" y="156"/>
                </a:lnTo>
                <a:lnTo>
                  <a:pt x="478" y="156"/>
                </a:lnTo>
                <a:lnTo>
                  <a:pt x="478" y="156"/>
                </a:lnTo>
                <a:lnTo>
                  <a:pt x="476" y="154"/>
                </a:lnTo>
                <a:lnTo>
                  <a:pt x="476" y="154"/>
                </a:lnTo>
                <a:lnTo>
                  <a:pt x="476" y="154"/>
                </a:lnTo>
                <a:lnTo>
                  <a:pt x="476" y="154"/>
                </a:lnTo>
                <a:lnTo>
                  <a:pt x="476" y="154"/>
                </a:lnTo>
                <a:lnTo>
                  <a:pt x="476" y="154"/>
                </a:lnTo>
                <a:lnTo>
                  <a:pt x="478" y="154"/>
                </a:lnTo>
                <a:lnTo>
                  <a:pt x="478" y="154"/>
                </a:lnTo>
                <a:lnTo>
                  <a:pt x="478" y="154"/>
                </a:lnTo>
                <a:close/>
                <a:moveTo>
                  <a:pt x="312" y="154"/>
                </a:moveTo>
                <a:lnTo>
                  <a:pt x="312" y="156"/>
                </a:lnTo>
                <a:lnTo>
                  <a:pt x="312" y="156"/>
                </a:lnTo>
                <a:lnTo>
                  <a:pt x="312" y="158"/>
                </a:lnTo>
                <a:lnTo>
                  <a:pt x="312" y="160"/>
                </a:lnTo>
                <a:lnTo>
                  <a:pt x="312" y="160"/>
                </a:lnTo>
                <a:lnTo>
                  <a:pt x="312" y="162"/>
                </a:lnTo>
                <a:lnTo>
                  <a:pt x="312" y="164"/>
                </a:lnTo>
                <a:lnTo>
                  <a:pt x="310" y="166"/>
                </a:lnTo>
                <a:lnTo>
                  <a:pt x="310" y="166"/>
                </a:lnTo>
                <a:lnTo>
                  <a:pt x="308" y="166"/>
                </a:lnTo>
                <a:lnTo>
                  <a:pt x="308" y="166"/>
                </a:lnTo>
                <a:lnTo>
                  <a:pt x="308" y="166"/>
                </a:lnTo>
                <a:lnTo>
                  <a:pt x="308" y="166"/>
                </a:lnTo>
                <a:lnTo>
                  <a:pt x="308" y="166"/>
                </a:lnTo>
                <a:lnTo>
                  <a:pt x="308" y="166"/>
                </a:lnTo>
                <a:lnTo>
                  <a:pt x="308" y="166"/>
                </a:lnTo>
                <a:lnTo>
                  <a:pt x="308" y="166"/>
                </a:lnTo>
                <a:lnTo>
                  <a:pt x="308" y="166"/>
                </a:lnTo>
                <a:lnTo>
                  <a:pt x="308" y="166"/>
                </a:lnTo>
                <a:lnTo>
                  <a:pt x="308" y="166"/>
                </a:lnTo>
                <a:lnTo>
                  <a:pt x="308" y="164"/>
                </a:lnTo>
                <a:lnTo>
                  <a:pt x="308" y="162"/>
                </a:lnTo>
                <a:lnTo>
                  <a:pt x="308" y="162"/>
                </a:lnTo>
                <a:lnTo>
                  <a:pt x="308" y="162"/>
                </a:lnTo>
                <a:lnTo>
                  <a:pt x="308" y="162"/>
                </a:lnTo>
                <a:lnTo>
                  <a:pt x="308" y="162"/>
                </a:lnTo>
                <a:lnTo>
                  <a:pt x="308" y="162"/>
                </a:lnTo>
                <a:lnTo>
                  <a:pt x="308" y="160"/>
                </a:lnTo>
                <a:lnTo>
                  <a:pt x="308" y="160"/>
                </a:lnTo>
                <a:lnTo>
                  <a:pt x="308" y="160"/>
                </a:lnTo>
                <a:lnTo>
                  <a:pt x="308" y="160"/>
                </a:lnTo>
                <a:lnTo>
                  <a:pt x="308" y="160"/>
                </a:lnTo>
                <a:lnTo>
                  <a:pt x="308" y="160"/>
                </a:lnTo>
                <a:lnTo>
                  <a:pt x="308" y="156"/>
                </a:lnTo>
                <a:lnTo>
                  <a:pt x="310" y="154"/>
                </a:lnTo>
                <a:lnTo>
                  <a:pt x="310" y="154"/>
                </a:lnTo>
                <a:lnTo>
                  <a:pt x="312" y="152"/>
                </a:lnTo>
                <a:lnTo>
                  <a:pt x="312" y="152"/>
                </a:lnTo>
                <a:lnTo>
                  <a:pt x="312" y="152"/>
                </a:lnTo>
                <a:lnTo>
                  <a:pt x="312" y="154"/>
                </a:lnTo>
                <a:lnTo>
                  <a:pt x="312" y="154"/>
                </a:lnTo>
                <a:close/>
                <a:moveTo>
                  <a:pt x="480" y="152"/>
                </a:moveTo>
                <a:lnTo>
                  <a:pt x="480" y="152"/>
                </a:lnTo>
                <a:lnTo>
                  <a:pt x="480" y="152"/>
                </a:lnTo>
                <a:lnTo>
                  <a:pt x="480" y="152"/>
                </a:lnTo>
                <a:lnTo>
                  <a:pt x="480" y="152"/>
                </a:lnTo>
                <a:lnTo>
                  <a:pt x="480" y="152"/>
                </a:lnTo>
                <a:lnTo>
                  <a:pt x="480" y="154"/>
                </a:lnTo>
                <a:lnTo>
                  <a:pt x="480" y="154"/>
                </a:lnTo>
                <a:lnTo>
                  <a:pt x="480" y="154"/>
                </a:lnTo>
                <a:lnTo>
                  <a:pt x="480" y="154"/>
                </a:lnTo>
                <a:lnTo>
                  <a:pt x="478" y="154"/>
                </a:lnTo>
                <a:lnTo>
                  <a:pt x="478" y="154"/>
                </a:lnTo>
                <a:lnTo>
                  <a:pt x="478" y="152"/>
                </a:lnTo>
                <a:lnTo>
                  <a:pt x="478" y="152"/>
                </a:lnTo>
                <a:lnTo>
                  <a:pt x="480" y="152"/>
                </a:lnTo>
                <a:lnTo>
                  <a:pt x="480" y="152"/>
                </a:lnTo>
                <a:close/>
                <a:moveTo>
                  <a:pt x="456" y="152"/>
                </a:moveTo>
                <a:lnTo>
                  <a:pt x="456" y="152"/>
                </a:lnTo>
                <a:lnTo>
                  <a:pt x="458" y="152"/>
                </a:lnTo>
                <a:lnTo>
                  <a:pt x="458" y="152"/>
                </a:lnTo>
                <a:lnTo>
                  <a:pt x="458" y="152"/>
                </a:lnTo>
                <a:lnTo>
                  <a:pt x="458" y="152"/>
                </a:lnTo>
                <a:lnTo>
                  <a:pt x="458" y="152"/>
                </a:lnTo>
                <a:lnTo>
                  <a:pt x="458" y="150"/>
                </a:lnTo>
                <a:lnTo>
                  <a:pt x="458" y="150"/>
                </a:lnTo>
                <a:lnTo>
                  <a:pt x="460" y="150"/>
                </a:lnTo>
                <a:lnTo>
                  <a:pt x="464" y="150"/>
                </a:lnTo>
                <a:lnTo>
                  <a:pt x="464" y="150"/>
                </a:lnTo>
                <a:lnTo>
                  <a:pt x="466" y="150"/>
                </a:lnTo>
                <a:lnTo>
                  <a:pt x="466" y="150"/>
                </a:lnTo>
                <a:lnTo>
                  <a:pt x="470" y="152"/>
                </a:lnTo>
                <a:lnTo>
                  <a:pt x="470" y="152"/>
                </a:lnTo>
                <a:lnTo>
                  <a:pt x="470" y="152"/>
                </a:lnTo>
                <a:lnTo>
                  <a:pt x="470" y="154"/>
                </a:lnTo>
                <a:lnTo>
                  <a:pt x="470" y="154"/>
                </a:lnTo>
                <a:lnTo>
                  <a:pt x="470" y="154"/>
                </a:lnTo>
                <a:lnTo>
                  <a:pt x="470" y="154"/>
                </a:lnTo>
                <a:lnTo>
                  <a:pt x="470" y="154"/>
                </a:lnTo>
                <a:lnTo>
                  <a:pt x="470" y="154"/>
                </a:lnTo>
                <a:lnTo>
                  <a:pt x="470" y="154"/>
                </a:lnTo>
                <a:lnTo>
                  <a:pt x="470" y="156"/>
                </a:lnTo>
                <a:lnTo>
                  <a:pt x="470" y="156"/>
                </a:lnTo>
                <a:lnTo>
                  <a:pt x="470" y="156"/>
                </a:lnTo>
                <a:lnTo>
                  <a:pt x="472" y="154"/>
                </a:lnTo>
                <a:lnTo>
                  <a:pt x="472" y="154"/>
                </a:lnTo>
                <a:lnTo>
                  <a:pt x="472" y="156"/>
                </a:lnTo>
                <a:lnTo>
                  <a:pt x="472" y="160"/>
                </a:lnTo>
                <a:lnTo>
                  <a:pt x="472" y="160"/>
                </a:lnTo>
                <a:lnTo>
                  <a:pt x="472" y="160"/>
                </a:lnTo>
                <a:lnTo>
                  <a:pt x="472" y="160"/>
                </a:lnTo>
                <a:lnTo>
                  <a:pt x="472" y="160"/>
                </a:lnTo>
                <a:lnTo>
                  <a:pt x="470" y="160"/>
                </a:lnTo>
                <a:lnTo>
                  <a:pt x="470" y="160"/>
                </a:lnTo>
                <a:lnTo>
                  <a:pt x="470" y="160"/>
                </a:lnTo>
                <a:lnTo>
                  <a:pt x="468" y="160"/>
                </a:lnTo>
                <a:lnTo>
                  <a:pt x="468" y="162"/>
                </a:lnTo>
                <a:lnTo>
                  <a:pt x="466" y="162"/>
                </a:lnTo>
                <a:lnTo>
                  <a:pt x="464" y="162"/>
                </a:lnTo>
                <a:lnTo>
                  <a:pt x="464" y="162"/>
                </a:lnTo>
                <a:lnTo>
                  <a:pt x="464" y="164"/>
                </a:lnTo>
                <a:lnTo>
                  <a:pt x="462" y="162"/>
                </a:lnTo>
                <a:lnTo>
                  <a:pt x="460" y="160"/>
                </a:lnTo>
                <a:lnTo>
                  <a:pt x="458" y="160"/>
                </a:lnTo>
                <a:lnTo>
                  <a:pt x="456" y="156"/>
                </a:lnTo>
                <a:lnTo>
                  <a:pt x="454" y="156"/>
                </a:lnTo>
                <a:lnTo>
                  <a:pt x="454" y="154"/>
                </a:lnTo>
                <a:lnTo>
                  <a:pt x="454" y="152"/>
                </a:lnTo>
                <a:lnTo>
                  <a:pt x="454" y="152"/>
                </a:lnTo>
                <a:lnTo>
                  <a:pt x="456" y="152"/>
                </a:lnTo>
                <a:lnTo>
                  <a:pt x="456" y="150"/>
                </a:lnTo>
                <a:lnTo>
                  <a:pt x="456" y="150"/>
                </a:lnTo>
                <a:lnTo>
                  <a:pt x="456" y="150"/>
                </a:lnTo>
                <a:lnTo>
                  <a:pt x="456" y="152"/>
                </a:lnTo>
                <a:close/>
                <a:moveTo>
                  <a:pt x="174" y="148"/>
                </a:moveTo>
                <a:lnTo>
                  <a:pt x="174" y="148"/>
                </a:lnTo>
                <a:lnTo>
                  <a:pt x="174" y="148"/>
                </a:lnTo>
                <a:lnTo>
                  <a:pt x="174" y="148"/>
                </a:lnTo>
                <a:lnTo>
                  <a:pt x="174" y="150"/>
                </a:lnTo>
                <a:lnTo>
                  <a:pt x="174" y="150"/>
                </a:lnTo>
                <a:lnTo>
                  <a:pt x="174" y="150"/>
                </a:lnTo>
                <a:lnTo>
                  <a:pt x="172" y="150"/>
                </a:lnTo>
                <a:lnTo>
                  <a:pt x="172" y="148"/>
                </a:lnTo>
                <a:lnTo>
                  <a:pt x="172" y="148"/>
                </a:lnTo>
                <a:lnTo>
                  <a:pt x="172" y="148"/>
                </a:lnTo>
                <a:lnTo>
                  <a:pt x="172" y="148"/>
                </a:lnTo>
                <a:lnTo>
                  <a:pt x="174" y="148"/>
                </a:lnTo>
                <a:lnTo>
                  <a:pt x="174" y="148"/>
                </a:lnTo>
                <a:close/>
                <a:moveTo>
                  <a:pt x="482" y="158"/>
                </a:moveTo>
                <a:lnTo>
                  <a:pt x="482" y="158"/>
                </a:lnTo>
                <a:lnTo>
                  <a:pt x="482" y="158"/>
                </a:lnTo>
                <a:lnTo>
                  <a:pt x="482" y="158"/>
                </a:lnTo>
                <a:lnTo>
                  <a:pt x="482" y="156"/>
                </a:lnTo>
                <a:lnTo>
                  <a:pt x="482" y="156"/>
                </a:lnTo>
                <a:lnTo>
                  <a:pt x="482" y="156"/>
                </a:lnTo>
                <a:lnTo>
                  <a:pt x="482" y="154"/>
                </a:lnTo>
                <a:lnTo>
                  <a:pt x="482" y="154"/>
                </a:lnTo>
                <a:lnTo>
                  <a:pt x="482" y="154"/>
                </a:lnTo>
                <a:lnTo>
                  <a:pt x="482" y="154"/>
                </a:lnTo>
                <a:lnTo>
                  <a:pt x="482" y="152"/>
                </a:lnTo>
                <a:lnTo>
                  <a:pt x="482" y="152"/>
                </a:lnTo>
                <a:lnTo>
                  <a:pt x="484" y="150"/>
                </a:lnTo>
                <a:lnTo>
                  <a:pt x="484" y="148"/>
                </a:lnTo>
                <a:lnTo>
                  <a:pt x="486" y="146"/>
                </a:lnTo>
                <a:lnTo>
                  <a:pt x="486" y="146"/>
                </a:lnTo>
                <a:lnTo>
                  <a:pt x="488" y="146"/>
                </a:lnTo>
                <a:lnTo>
                  <a:pt x="490" y="146"/>
                </a:lnTo>
                <a:lnTo>
                  <a:pt x="492" y="146"/>
                </a:lnTo>
                <a:lnTo>
                  <a:pt x="496" y="146"/>
                </a:lnTo>
                <a:lnTo>
                  <a:pt x="496" y="146"/>
                </a:lnTo>
                <a:lnTo>
                  <a:pt x="498" y="146"/>
                </a:lnTo>
                <a:lnTo>
                  <a:pt x="500" y="148"/>
                </a:lnTo>
                <a:lnTo>
                  <a:pt x="500" y="148"/>
                </a:lnTo>
                <a:lnTo>
                  <a:pt x="500" y="148"/>
                </a:lnTo>
                <a:lnTo>
                  <a:pt x="500" y="148"/>
                </a:lnTo>
                <a:lnTo>
                  <a:pt x="502" y="148"/>
                </a:lnTo>
                <a:lnTo>
                  <a:pt x="502" y="148"/>
                </a:lnTo>
                <a:lnTo>
                  <a:pt x="504" y="146"/>
                </a:lnTo>
                <a:lnTo>
                  <a:pt x="504" y="146"/>
                </a:lnTo>
                <a:lnTo>
                  <a:pt x="504" y="146"/>
                </a:lnTo>
                <a:lnTo>
                  <a:pt x="504" y="146"/>
                </a:lnTo>
                <a:lnTo>
                  <a:pt x="504" y="146"/>
                </a:lnTo>
                <a:lnTo>
                  <a:pt x="506" y="146"/>
                </a:lnTo>
                <a:lnTo>
                  <a:pt x="508" y="146"/>
                </a:lnTo>
                <a:lnTo>
                  <a:pt x="510" y="148"/>
                </a:lnTo>
                <a:lnTo>
                  <a:pt x="510" y="148"/>
                </a:lnTo>
                <a:lnTo>
                  <a:pt x="514" y="148"/>
                </a:lnTo>
                <a:lnTo>
                  <a:pt x="514" y="150"/>
                </a:lnTo>
                <a:lnTo>
                  <a:pt x="514" y="150"/>
                </a:lnTo>
                <a:lnTo>
                  <a:pt x="514" y="150"/>
                </a:lnTo>
                <a:lnTo>
                  <a:pt x="516" y="150"/>
                </a:lnTo>
                <a:lnTo>
                  <a:pt x="516" y="148"/>
                </a:lnTo>
                <a:lnTo>
                  <a:pt x="518" y="148"/>
                </a:lnTo>
                <a:lnTo>
                  <a:pt x="518" y="148"/>
                </a:lnTo>
                <a:lnTo>
                  <a:pt x="520" y="150"/>
                </a:lnTo>
                <a:lnTo>
                  <a:pt x="522" y="152"/>
                </a:lnTo>
                <a:lnTo>
                  <a:pt x="522" y="154"/>
                </a:lnTo>
                <a:lnTo>
                  <a:pt x="522" y="154"/>
                </a:lnTo>
                <a:lnTo>
                  <a:pt x="522" y="154"/>
                </a:lnTo>
                <a:lnTo>
                  <a:pt x="522" y="154"/>
                </a:lnTo>
                <a:lnTo>
                  <a:pt x="522" y="156"/>
                </a:lnTo>
                <a:lnTo>
                  <a:pt x="522" y="156"/>
                </a:lnTo>
                <a:lnTo>
                  <a:pt x="522" y="156"/>
                </a:lnTo>
                <a:lnTo>
                  <a:pt x="524" y="156"/>
                </a:lnTo>
                <a:lnTo>
                  <a:pt x="524" y="156"/>
                </a:lnTo>
                <a:lnTo>
                  <a:pt x="524" y="156"/>
                </a:lnTo>
                <a:lnTo>
                  <a:pt x="524" y="156"/>
                </a:lnTo>
                <a:lnTo>
                  <a:pt x="526" y="156"/>
                </a:lnTo>
                <a:lnTo>
                  <a:pt x="526" y="160"/>
                </a:lnTo>
                <a:lnTo>
                  <a:pt x="526" y="160"/>
                </a:lnTo>
                <a:lnTo>
                  <a:pt x="526" y="160"/>
                </a:lnTo>
                <a:lnTo>
                  <a:pt x="526" y="160"/>
                </a:lnTo>
                <a:lnTo>
                  <a:pt x="524" y="162"/>
                </a:lnTo>
                <a:lnTo>
                  <a:pt x="524" y="164"/>
                </a:lnTo>
                <a:lnTo>
                  <a:pt x="524" y="164"/>
                </a:lnTo>
                <a:lnTo>
                  <a:pt x="524" y="164"/>
                </a:lnTo>
                <a:lnTo>
                  <a:pt x="522" y="162"/>
                </a:lnTo>
                <a:lnTo>
                  <a:pt x="522" y="162"/>
                </a:lnTo>
                <a:lnTo>
                  <a:pt x="520" y="162"/>
                </a:lnTo>
                <a:lnTo>
                  <a:pt x="520" y="160"/>
                </a:lnTo>
                <a:lnTo>
                  <a:pt x="518" y="160"/>
                </a:lnTo>
                <a:lnTo>
                  <a:pt x="518" y="160"/>
                </a:lnTo>
                <a:lnTo>
                  <a:pt x="516" y="158"/>
                </a:lnTo>
                <a:lnTo>
                  <a:pt x="514" y="158"/>
                </a:lnTo>
                <a:lnTo>
                  <a:pt x="514" y="158"/>
                </a:lnTo>
                <a:lnTo>
                  <a:pt x="512" y="156"/>
                </a:lnTo>
                <a:lnTo>
                  <a:pt x="512" y="156"/>
                </a:lnTo>
                <a:lnTo>
                  <a:pt x="512" y="156"/>
                </a:lnTo>
                <a:lnTo>
                  <a:pt x="512" y="156"/>
                </a:lnTo>
                <a:lnTo>
                  <a:pt x="512" y="156"/>
                </a:lnTo>
                <a:lnTo>
                  <a:pt x="512" y="156"/>
                </a:lnTo>
                <a:lnTo>
                  <a:pt x="512" y="154"/>
                </a:lnTo>
                <a:lnTo>
                  <a:pt x="512" y="154"/>
                </a:lnTo>
                <a:lnTo>
                  <a:pt x="510" y="154"/>
                </a:lnTo>
                <a:lnTo>
                  <a:pt x="508" y="154"/>
                </a:lnTo>
                <a:lnTo>
                  <a:pt x="506" y="154"/>
                </a:lnTo>
                <a:lnTo>
                  <a:pt x="506" y="154"/>
                </a:lnTo>
                <a:lnTo>
                  <a:pt x="506" y="154"/>
                </a:lnTo>
                <a:lnTo>
                  <a:pt x="506" y="154"/>
                </a:lnTo>
                <a:lnTo>
                  <a:pt x="506" y="156"/>
                </a:lnTo>
                <a:lnTo>
                  <a:pt x="506" y="156"/>
                </a:lnTo>
                <a:lnTo>
                  <a:pt x="506" y="156"/>
                </a:lnTo>
                <a:lnTo>
                  <a:pt x="506" y="156"/>
                </a:lnTo>
                <a:lnTo>
                  <a:pt x="506" y="156"/>
                </a:lnTo>
                <a:lnTo>
                  <a:pt x="506" y="156"/>
                </a:lnTo>
                <a:lnTo>
                  <a:pt x="504" y="156"/>
                </a:lnTo>
                <a:lnTo>
                  <a:pt x="502" y="156"/>
                </a:lnTo>
                <a:lnTo>
                  <a:pt x="502" y="156"/>
                </a:lnTo>
                <a:lnTo>
                  <a:pt x="502" y="156"/>
                </a:lnTo>
                <a:lnTo>
                  <a:pt x="500" y="156"/>
                </a:lnTo>
                <a:lnTo>
                  <a:pt x="500" y="154"/>
                </a:lnTo>
                <a:lnTo>
                  <a:pt x="500" y="154"/>
                </a:lnTo>
                <a:lnTo>
                  <a:pt x="498" y="154"/>
                </a:lnTo>
                <a:lnTo>
                  <a:pt x="498" y="156"/>
                </a:lnTo>
                <a:lnTo>
                  <a:pt x="498" y="154"/>
                </a:lnTo>
                <a:lnTo>
                  <a:pt x="498" y="154"/>
                </a:lnTo>
                <a:lnTo>
                  <a:pt x="498" y="152"/>
                </a:lnTo>
                <a:lnTo>
                  <a:pt x="498" y="152"/>
                </a:lnTo>
                <a:lnTo>
                  <a:pt x="496" y="152"/>
                </a:lnTo>
                <a:lnTo>
                  <a:pt x="496" y="152"/>
                </a:lnTo>
                <a:lnTo>
                  <a:pt x="496" y="154"/>
                </a:lnTo>
                <a:lnTo>
                  <a:pt x="494" y="156"/>
                </a:lnTo>
                <a:lnTo>
                  <a:pt x="494" y="156"/>
                </a:lnTo>
                <a:lnTo>
                  <a:pt x="492" y="156"/>
                </a:lnTo>
                <a:lnTo>
                  <a:pt x="492" y="156"/>
                </a:lnTo>
                <a:lnTo>
                  <a:pt x="490" y="156"/>
                </a:lnTo>
                <a:lnTo>
                  <a:pt x="490" y="156"/>
                </a:lnTo>
                <a:lnTo>
                  <a:pt x="490" y="156"/>
                </a:lnTo>
                <a:lnTo>
                  <a:pt x="490" y="156"/>
                </a:lnTo>
                <a:lnTo>
                  <a:pt x="488" y="156"/>
                </a:lnTo>
                <a:lnTo>
                  <a:pt x="488" y="154"/>
                </a:lnTo>
                <a:lnTo>
                  <a:pt x="486" y="152"/>
                </a:lnTo>
                <a:lnTo>
                  <a:pt x="486" y="152"/>
                </a:lnTo>
                <a:lnTo>
                  <a:pt x="486" y="150"/>
                </a:lnTo>
                <a:lnTo>
                  <a:pt x="486" y="150"/>
                </a:lnTo>
                <a:lnTo>
                  <a:pt x="486" y="150"/>
                </a:lnTo>
                <a:lnTo>
                  <a:pt x="486" y="152"/>
                </a:lnTo>
                <a:lnTo>
                  <a:pt x="484" y="152"/>
                </a:lnTo>
                <a:lnTo>
                  <a:pt x="484" y="152"/>
                </a:lnTo>
                <a:lnTo>
                  <a:pt x="484" y="152"/>
                </a:lnTo>
                <a:lnTo>
                  <a:pt x="484" y="154"/>
                </a:lnTo>
                <a:lnTo>
                  <a:pt x="484" y="154"/>
                </a:lnTo>
                <a:lnTo>
                  <a:pt x="484" y="154"/>
                </a:lnTo>
                <a:lnTo>
                  <a:pt x="484" y="154"/>
                </a:lnTo>
                <a:lnTo>
                  <a:pt x="484" y="156"/>
                </a:lnTo>
                <a:lnTo>
                  <a:pt x="484" y="156"/>
                </a:lnTo>
                <a:lnTo>
                  <a:pt x="484" y="156"/>
                </a:lnTo>
                <a:lnTo>
                  <a:pt x="484" y="156"/>
                </a:lnTo>
                <a:lnTo>
                  <a:pt x="482" y="158"/>
                </a:lnTo>
                <a:lnTo>
                  <a:pt x="482" y="158"/>
                </a:lnTo>
                <a:lnTo>
                  <a:pt x="482" y="158"/>
                </a:lnTo>
                <a:close/>
                <a:moveTo>
                  <a:pt x="80" y="154"/>
                </a:moveTo>
                <a:lnTo>
                  <a:pt x="80" y="154"/>
                </a:lnTo>
                <a:lnTo>
                  <a:pt x="78" y="154"/>
                </a:lnTo>
                <a:lnTo>
                  <a:pt x="78" y="154"/>
                </a:lnTo>
                <a:lnTo>
                  <a:pt x="78" y="152"/>
                </a:lnTo>
                <a:lnTo>
                  <a:pt x="78" y="152"/>
                </a:lnTo>
                <a:lnTo>
                  <a:pt x="78" y="152"/>
                </a:lnTo>
                <a:lnTo>
                  <a:pt x="78" y="152"/>
                </a:lnTo>
                <a:lnTo>
                  <a:pt x="78" y="150"/>
                </a:lnTo>
                <a:lnTo>
                  <a:pt x="78" y="150"/>
                </a:lnTo>
                <a:lnTo>
                  <a:pt x="76" y="150"/>
                </a:lnTo>
                <a:lnTo>
                  <a:pt x="76" y="150"/>
                </a:lnTo>
                <a:lnTo>
                  <a:pt x="76" y="148"/>
                </a:lnTo>
                <a:lnTo>
                  <a:pt x="76" y="148"/>
                </a:lnTo>
                <a:lnTo>
                  <a:pt x="76" y="146"/>
                </a:lnTo>
                <a:lnTo>
                  <a:pt x="76" y="146"/>
                </a:lnTo>
                <a:lnTo>
                  <a:pt x="76" y="146"/>
                </a:lnTo>
                <a:lnTo>
                  <a:pt x="76" y="146"/>
                </a:lnTo>
                <a:lnTo>
                  <a:pt x="76" y="146"/>
                </a:lnTo>
                <a:lnTo>
                  <a:pt x="76" y="146"/>
                </a:lnTo>
                <a:lnTo>
                  <a:pt x="76" y="146"/>
                </a:lnTo>
                <a:lnTo>
                  <a:pt x="76" y="146"/>
                </a:lnTo>
                <a:lnTo>
                  <a:pt x="76" y="146"/>
                </a:lnTo>
                <a:lnTo>
                  <a:pt x="78" y="148"/>
                </a:lnTo>
                <a:lnTo>
                  <a:pt x="78" y="148"/>
                </a:lnTo>
                <a:lnTo>
                  <a:pt x="80" y="150"/>
                </a:lnTo>
                <a:lnTo>
                  <a:pt x="80" y="150"/>
                </a:lnTo>
                <a:lnTo>
                  <a:pt x="80" y="150"/>
                </a:lnTo>
                <a:lnTo>
                  <a:pt x="80" y="150"/>
                </a:lnTo>
                <a:lnTo>
                  <a:pt x="80" y="152"/>
                </a:lnTo>
                <a:lnTo>
                  <a:pt x="80" y="152"/>
                </a:lnTo>
                <a:lnTo>
                  <a:pt x="80" y="152"/>
                </a:lnTo>
                <a:lnTo>
                  <a:pt x="78" y="152"/>
                </a:lnTo>
                <a:lnTo>
                  <a:pt x="78" y="152"/>
                </a:lnTo>
                <a:lnTo>
                  <a:pt x="78" y="152"/>
                </a:lnTo>
                <a:lnTo>
                  <a:pt x="78" y="152"/>
                </a:lnTo>
                <a:lnTo>
                  <a:pt x="78" y="152"/>
                </a:lnTo>
                <a:lnTo>
                  <a:pt x="78" y="154"/>
                </a:lnTo>
                <a:lnTo>
                  <a:pt x="80" y="154"/>
                </a:lnTo>
                <a:lnTo>
                  <a:pt x="80" y="154"/>
                </a:lnTo>
                <a:lnTo>
                  <a:pt x="80" y="154"/>
                </a:lnTo>
                <a:lnTo>
                  <a:pt x="80" y="154"/>
                </a:lnTo>
                <a:lnTo>
                  <a:pt x="80" y="154"/>
                </a:lnTo>
                <a:lnTo>
                  <a:pt x="80" y="154"/>
                </a:lnTo>
                <a:lnTo>
                  <a:pt x="80" y="154"/>
                </a:lnTo>
                <a:close/>
                <a:moveTo>
                  <a:pt x="184" y="146"/>
                </a:moveTo>
                <a:lnTo>
                  <a:pt x="186" y="146"/>
                </a:lnTo>
                <a:lnTo>
                  <a:pt x="186" y="144"/>
                </a:lnTo>
                <a:lnTo>
                  <a:pt x="186" y="142"/>
                </a:lnTo>
                <a:lnTo>
                  <a:pt x="186" y="142"/>
                </a:lnTo>
                <a:lnTo>
                  <a:pt x="186" y="142"/>
                </a:lnTo>
                <a:lnTo>
                  <a:pt x="186" y="142"/>
                </a:lnTo>
                <a:lnTo>
                  <a:pt x="188" y="142"/>
                </a:lnTo>
                <a:lnTo>
                  <a:pt x="188" y="142"/>
                </a:lnTo>
                <a:lnTo>
                  <a:pt x="188" y="142"/>
                </a:lnTo>
                <a:lnTo>
                  <a:pt x="188" y="142"/>
                </a:lnTo>
                <a:lnTo>
                  <a:pt x="190" y="142"/>
                </a:lnTo>
                <a:lnTo>
                  <a:pt x="192" y="142"/>
                </a:lnTo>
                <a:lnTo>
                  <a:pt x="194" y="146"/>
                </a:lnTo>
                <a:lnTo>
                  <a:pt x="194" y="146"/>
                </a:lnTo>
                <a:lnTo>
                  <a:pt x="194" y="146"/>
                </a:lnTo>
                <a:lnTo>
                  <a:pt x="194" y="148"/>
                </a:lnTo>
                <a:lnTo>
                  <a:pt x="194" y="148"/>
                </a:lnTo>
                <a:lnTo>
                  <a:pt x="194" y="150"/>
                </a:lnTo>
                <a:lnTo>
                  <a:pt x="194" y="152"/>
                </a:lnTo>
                <a:lnTo>
                  <a:pt x="192" y="152"/>
                </a:lnTo>
                <a:lnTo>
                  <a:pt x="192" y="152"/>
                </a:lnTo>
                <a:lnTo>
                  <a:pt x="192" y="152"/>
                </a:lnTo>
                <a:lnTo>
                  <a:pt x="190" y="154"/>
                </a:lnTo>
                <a:lnTo>
                  <a:pt x="190" y="152"/>
                </a:lnTo>
                <a:lnTo>
                  <a:pt x="190" y="152"/>
                </a:lnTo>
                <a:lnTo>
                  <a:pt x="190" y="152"/>
                </a:lnTo>
                <a:lnTo>
                  <a:pt x="188" y="150"/>
                </a:lnTo>
                <a:lnTo>
                  <a:pt x="188" y="150"/>
                </a:lnTo>
                <a:lnTo>
                  <a:pt x="188" y="150"/>
                </a:lnTo>
                <a:lnTo>
                  <a:pt x="188" y="150"/>
                </a:lnTo>
                <a:lnTo>
                  <a:pt x="188" y="150"/>
                </a:lnTo>
                <a:lnTo>
                  <a:pt x="188" y="150"/>
                </a:lnTo>
                <a:lnTo>
                  <a:pt x="188" y="152"/>
                </a:lnTo>
                <a:lnTo>
                  <a:pt x="188" y="152"/>
                </a:lnTo>
                <a:lnTo>
                  <a:pt x="186" y="152"/>
                </a:lnTo>
                <a:lnTo>
                  <a:pt x="184" y="152"/>
                </a:lnTo>
                <a:lnTo>
                  <a:pt x="184" y="152"/>
                </a:lnTo>
                <a:lnTo>
                  <a:pt x="184" y="150"/>
                </a:lnTo>
                <a:lnTo>
                  <a:pt x="184" y="148"/>
                </a:lnTo>
                <a:lnTo>
                  <a:pt x="184" y="148"/>
                </a:lnTo>
                <a:lnTo>
                  <a:pt x="184" y="146"/>
                </a:lnTo>
                <a:close/>
                <a:moveTo>
                  <a:pt x="76" y="146"/>
                </a:moveTo>
                <a:lnTo>
                  <a:pt x="76" y="146"/>
                </a:lnTo>
                <a:lnTo>
                  <a:pt x="76" y="146"/>
                </a:lnTo>
                <a:lnTo>
                  <a:pt x="76" y="146"/>
                </a:lnTo>
                <a:lnTo>
                  <a:pt x="76" y="146"/>
                </a:lnTo>
                <a:lnTo>
                  <a:pt x="76" y="146"/>
                </a:lnTo>
                <a:lnTo>
                  <a:pt x="76" y="146"/>
                </a:lnTo>
                <a:lnTo>
                  <a:pt x="74" y="146"/>
                </a:lnTo>
                <a:lnTo>
                  <a:pt x="74" y="146"/>
                </a:lnTo>
                <a:lnTo>
                  <a:pt x="74" y="146"/>
                </a:lnTo>
                <a:lnTo>
                  <a:pt x="74" y="146"/>
                </a:lnTo>
                <a:lnTo>
                  <a:pt x="74" y="146"/>
                </a:lnTo>
                <a:lnTo>
                  <a:pt x="72" y="146"/>
                </a:lnTo>
                <a:lnTo>
                  <a:pt x="72" y="142"/>
                </a:lnTo>
                <a:lnTo>
                  <a:pt x="72" y="140"/>
                </a:lnTo>
                <a:lnTo>
                  <a:pt x="72" y="140"/>
                </a:lnTo>
                <a:lnTo>
                  <a:pt x="72" y="140"/>
                </a:lnTo>
                <a:lnTo>
                  <a:pt x="72" y="140"/>
                </a:lnTo>
                <a:lnTo>
                  <a:pt x="74" y="140"/>
                </a:lnTo>
                <a:lnTo>
                  <a:pt x="74" y="140"/>
                </a:lnTo>
                <a:lnTo>
                  <a:pt x="76" y="142"/>
                </a:lnTo>
                <a:lnTo>
                  <a:pt x="76" y="144"/>
                </a:lnTo>
                <a:lnTo>
                  <a:pt x="76" y="144"/>
                </a:lnTo>
                <a:lnTo>
                  <a:pt x="76" y="144"/>
                </a:lnTo>
                <a:lnTo>
                  <a:pt x="76" y="144"/>
                </a:lnTo>
                <a:lnTo>
                  <a:pt x="76" y="146"/>
                </a:lnTo>
                <a:lnTo>
                  <a:pt x="76" y="146"/>
                </a:lnTo>
                <a:lnTo>
                  <a:pt x="76" y="146"/>
                </a:lnTo>
                <a:close/>
                <a:moveTo>
                  <a:pt x="72" y="138"/>
                </a:moveTo>
                <a:lnTo>
                  <a:pt x="70" y="138"/>
                </a:lnTo>
                <a:lnTo>
                  <a:pt x="70" y="138"/>
                </a:lnTo>
                <a:lnTo>
                  <a:pt x="70" y="138"/>
                </a:lnTo>
                <a:lnTo>
                  <a:pt x="70" y="138"/>
                </a:lnTo>
                <a:lnTo>
                  <a:pt x="68" y="136"/>
                </a:lnTo>
                <a:lnTo>
                  <a:pt x="66" y="136"/>
                </a:lnTo>
                <a:lnTo>
                  <a:pt x="66" y="136"/>
                </a:lnTo>
                <a:lnTo>
                  <a:pt x="66" y="134"/>
                </a:lnTo>
                <a:lnTo>
                  <a:pt x="66" y="134"/>
                </a:lnTo>
                <a:lnTo>
                  <a:pt x="66" y="132"/>
                </a:lnTo>
                <a:lnTo>
                  <a:pt x="68" y="132"/>
                </a:lnTo>
                <a:lnTo>
                  <a:pt x="68" y="132"/>
                </a:lnTo>
                <a:lnTo>
                  <a:pt x="68" y="132"/>
                </a:lnTo>
                <a:lnTo>
                  <a:pt x="68" y="132"/>
                </a:lnTo>
                <a:lnTo>
                  <a:pt x="68" y="132"/>
                </a:lnTo>
                <a:lnTo>
                  <a:pt x="68" y="134"/>
                </a:lnTo>
                <a:lnTo>
                  <a:pt x="68" y="134"/>
                </a:lnTo>
                <a:lnTo>
                  <a:pt x="68" y="134"/>
                </a:lnTo>
                <a:lnTo>
                  <a:pt x="68" y="134"/>
                </a:lnTo>
                <a:lnTo>
                  <a:pt x="68" y="134"/>
                </a:lnTo>
                <a:lnTo>
                  <a:pt x="70" y="136"/>
                </a:lnTo>
                <a:lnTo>
                  <a:pt x="70" y="136"/>
                </a:lnTo>
                <a:lnTo>
                  <a:pt x="70" y="136"/>
                </a:lnTo>
                <a:lnTo>
                  <a:pt x="70" y="138"/>
                </a:lnTo>
                <a:lnTo>
                  <a:pt x="70" y="138"/>
                </a:lnTo>
                <a:lnTo>
                  <a:pt x="70" y="138"/>
                </a:lnTo>
                <a:lnTo>
                  <a:pt x="70" y="138"/>
                </a:lnTo>
                <a:lnTo>
                  <a:pt x="72" y="138"/>
                </a:lnTo>
                <a:lnTo>
                  <a:pt x="72" y="138"/>
                </a:lnTo>
                <a:lnTo>
                  <a:pt x="72" y="138"/>
                </a:lnTo>
                <a:close/>
                <a:moveTo>
                  <a:pt x="454" y="132"/>
                </a:moveTo>
                <a:lnTo>
                  <a:pt x="454" y="132"/>
                </a:lnTo>
                <a:lnTo>
                  <a:pt x="454" y="132"/>
                </a:lnTo>
                <a:lnTo>
                  <a:pt x="456" y="132"/>
                </a:lnTo>
                <a:lnTo>
                  <a:pt x="456" y="132"/>
                </a:lnTo>
                <a:lnTo>
                  <a:pt x="456" y="134"/>
                </a:lnTo>
                <a:lnTo>
                  <a:pt x="456" y="134"/>
                </a:lnTo>
                <a:lnTo>
                  <a:pt x="454" y="134"/>
                </a:lnTo>
                <a:lnTo>
                  <a:pt x="454" y="134"/>
                </a:lnTo>
                <a:lnTo>
                  <a:pt x="454" y="134"/>
                </a:lnTo>
                <a:lnTo>
                  <a:pt x="454" y="134"/>
                </a:lnTo>
                <a:lnTo>
                  <a:pt x="454" y="136"/>
                </a:lnTo>
                <a:lnTo>
                  <a:pt x="454" y="136"/>
                </a:lnTo>
                <a:lnTo>
                  <a:pt x="454" y="136"/>
                </a:lnTo>
                <a:lnTo>
                  <a:pt x="454" y="136"/>
                </a:lnTo>
                <a:lnTo>
                  <a:pt x="454" y="136"/>
                </a:lnTo>
                <a:lnTo>
                  <a:pt x="456" y="136"/>
                </a:lnTo>
                <a:lnTo>
                  <a:pt x="456" y="140"/>
                </a:lnTo>
                <a:lnTo>
                  <a:pt x="456" y="140"/>
                </a:lnTo>
                <a:lnTo>
                  <a:pt x="456" y="140"/>
                </a:lnTo>
                <a:lnTo>
                  <a:pt x="456" y="140"/>
                </a:lnTo>
                <a:lnTo>
                  <a:pt x="456" y="140"/>
                </a:lnTo>
                <a:lnTo>
                  <a:pt x="456" y="140"/>
                </a:lnTo>
                <a:lnTo>
                  <a:pt x="456" y="140"/>
                </a:lnTo>
                <a:lnTo>
                  <a:pt x="454" y="140"/>
                </a:lnTo>
                <a:lnTo>
                  <a:pt x="454" y="140"/>
                </a:lnTo>
                <a:lnTo>
                  <a:pt x="454" y="140"/>
                </a:lnTo>
                <a:lnTo>
                  <a:pt x="454" y="140"/>
                </a:lnTo>
                <a:lnTo>
                  <a:pt x="454" y="138"/>
                </a:lnTo>
                <a:lnTo>
                  <a:pt x="454" y="138"/>
                </a:lnTo>
                <a:lnTo>
                  <a:pt x="454" y="138"/>
                </a:lnTo>
                <a:lnTo>
                  <a:pt x="454" y="138"/>
                </a:lnTo>
                <a:lnTo>
                  <a:pt x="454" y="138"/>
                </a:lnTo>
                <a:lnTo>
                  <a:pt x="454" y="138"/>
                </a:lnTo>
                <a:lnTo>
                  <a:pt x="454" y="138"/>
                </a:lnTo>
                <a:lnTo>
                  <a:pt x="454" y="136"/>
                </a:lnTo>
                <a:lnTo>
                  <a:pt x="454" y="136"/>
                </a:lnTo>
                <a:lnTo>
                  <a:pt x="454" y="136"/>
                </a:lnTo>
                <a:lnTo>
                  <a:pt x="454" y="136"/>
                </a:lnTo>
                <a:lnTo>
                  <a:pt x="452" y="134"/>
                </a:lnTo>
                <a:lnTo>
                  <a:pt x="452" y="134"/>
                </a:lnTo>
                <a:lnTo>
                  <a:pt x="454" y="134"/>
                </a:lnTo>
                <a:lnTo>
                  <a:pt x="454" y="134"/>
                </a:lnTo>
                <a:lnTo>
                  <a:pt x="454" y="132"/>
                </a:lnTo>
                <a:lnTo>
                  <a:pt x="454" y="132"/>
                </a:lnTo>
                <a:lnTo>
                  <a:pt x="454" y="132"/>
                </a:lnTo>
                <a:lnTo>
                  <a:pt x="454" y="132"/>
                </a:lnTo>
                <a:lnTo>
                  <a:pt x="454" y="132"/>
                </a:lnTo>
                <a:lnTo>
                  <a:pt x="454" y="132"/>
                </a:lnTo>
                <a:lnTo>
                  <a:pt x="454" y="132"/>
                </a:lnTo>
                <a:close/>
                <a:moveTo>
                  <a:pt x="446" y="128"/>
                </a:moveTo>
                <a:lnTo>
                  <a:pt x="446" y="128"/>
                </a:lnTo>
                <a:lnTo>
                  <a:pt x="446" y="130"/>
                </a:lnTo>
                <a:lnTo>
                  <a:pt x="446" y="130"/>
                </a:lnTo>
                <a:lnTo>
                  <a:pt x="450" y="130"/>
                </a:lnTo>
                <a:lnTo>
                  <a:pt x="450" y="130"/>
                </a:lnTo>
                <a:lnTo>
                  <a:pt x="452" y="130"/>
                </a:lnTo>
                <a:lnTo>
                  <a:pt x="452" y="130"/>
                </a:lnTo>
                <a:lnTo>
                  <a:pt x="452" y="130"/>
                </a:lnTo>
                <a:lnTo>
                  <a:pt x="452" y="130"/>
                </a:lnTo>
                <a:lnTo>
                  <a:pt x="452" y="130"/>
                </a:lnTo>
                <a:lnTo>
                  <a:pt x="454" y="130"/>
                </a:lnTo>
                <a:lnTo>
                  <a:pt x="454" y="128"/>
                </a:lnTo>
                <a:lnTo>
                  <a:pt x="456" y="130"/>
                </a:lnTo>
                <a:lnTo>
                  <a:pt x="456" y="130"/>
                </a:lnTo>
                <a:lnTo>
                  <a:pt x="458" y="130"/>
                </a:lnTo>
                <a:lnTo>
                  <a:pt x="460" y="130"/>
                </a:lnTo>
                <a:lnTo>
                  <a:pt x="460" y="130"/>
                </a:lnTo>
                <a:lnTo>
                  <a:pt x="460" y="130"/>
                </a:lnTo>
                <a:lnTo>
                  <a:pt x="460" y="130"/>
                </a:lnTo>
                <a:lnTo>
                  <a:pt x="460" y="130"/>
                </a:lnTo>
                <a:lnTo>
                  <a:pt x="460" y="130"/>
                </a:lnTo>
                <a:lnTo>
                  <a:pt x="460" y="130"/>
                </a:lnTo>
                <a:lnTo>
                  <a:pt x="458" y="130"/>
                </a:lnTo>
                <a:lnTo>
                  <a:pt x="458" y="130"/>
                </a:lnTo>
                <a:lnTo>
                  <a:pt x="454" y="130"/>
                </a:lnTo>
                <a:lnTo>
                  <a:pt x="452" y="132"/>
                </a:lnTo>
                <a:lnTo>
                  <a:pt x="448" y="132"/>
                </a:lnTo>
                <a:lnTo>
                  <a:pt x="446" y="132"/>
                </a:lnTo>
                <a:lnTo>
                  <a:pt x="446" y="130"/>
                </a:lnTo>
                <a:lnTo>
                  <a:pt x="446" y="130"/>
                </a:lnTo>
                <a:lnTo>
                  <a:pt x="446" y="130"/>
                </a:lnTo>
                <a:lnTo>
                  <a:pt x="446" y="130"/>
                </a:lnTo>
                <a:lnTo>
                  <a:pt x="446" y="130"/>
                </a:lnTo>
                <a:lnTo>
                  <a:pt x="446" y="128"/>
                </a:lnTo>
                <a:lnTo>
                  <a:pt x="446" y="128"/>
                </a:lnTo>
                <a:lnTo>
                  <a:pt x="446" y="128"/>
                </a:lnTo>
                <a:lnTo>
                  <a:pt x="446" y="128"/>
                </a:lnTo>
                <a:close/>
                <a:moveTo>
                  <a:pt x="520" y="128"/>
                </a:moveTo>
                <a:lnTo>
                  <a:pt x="520" y="128"/>
                </a:lnTo>
                <a:lnTo>
                  <a:pt x="520" y="128"/>
                </a:lnTo>
                <a:lnTo>
                  <a:pt x="520" y="128"/>
                </a:lnTo>
                <a:lnTo>
                  <a:pt x="520" y="128"/>
                </a:lnTo>
                <a:lnTo>
                  <a:pt x="520" y="130"/>
                </a:lnTo>
                <a:lnTo>
                  <a:pt x="520" y="130"/>
                </a:lnTo>
                <a:lnTo>
                  <a:pt x="520" y="130"/>
                </a:lnTo>
                <a:lnTo>
                  <a:pt x="520" y="132"/>
                </a:lnTo>
                <a:lnTo>
                  <a:pt x="520" y="132"/>
                </a:lnTo>
                <a:lnTo>
                  <a:pt x="520" y="132"/>
                </a:lnTo>
                <a:lnTo>
                  <a:pt x="520" y="132"/>
                </a:lnTo>
                <a:lnTo>
                  <a:pt x="518" y="134"/>
                </a:lnTo>
                <a:lnTo>
                  <a:pt x="518" y="134"/>
                </a:lnTo>
                <a:lnTo>
                  <a:pt x="516" y="134"/>
                </a:lnTo>
                <a:lnTo>
                  <a:pt x="516" y="134"/>
                </a:lnTo>
                <a:lnTo>
                  <a:pt x="512" y="132"/>
                </a:lnTo>
                <a:lnTo>
                  <a:pt x="512" y="132"/>
                </a:lnTo>
                <a:lnTo>
                  <a:pt x="510" y="132"/>
                </a:lnTo>
                <a:lnTo>
                  <a:pt x="510" y="130"/>
                </a:lnTo>
                <a:lnTo>
                  <a:pt x="510" y="130"/>
                </a:lnTo>
                <a:lnTo>
                  <a:pt x="510" y="130"/>
                </a:lnTo>
                <a:lnTo>
                  <a:pt x="510" y="130"/>
                </a:lnTo>
                <a:lnTo>
                  <a:pt x="510" y="130"/>
                </a:lnTo>
                <a:lnTo>
                  <a:pt x="510" y="130"/>
                </a:lnTo>
                <a:lnTo>
                  <a:pt x="510" y="130"/>
                </a:lnTo>
                <a:lnTo>
                  <a:pt x="510" y="130"/>
                </a:lnTo>
                <a:lnTo>
                  <a:pt x="512" y="130"/>
                </a:lnTo>
                <a:lnTo>
                  <a:pt x="512" y="130"/>
                </a:lnTo>
                <a:lnTo>
                  <a:pt x="514" y="128"/>
                </a:lnTo>
                <a:lnTo>
                  <a:pt x="514" y="128"/>
                </a:lnTo>
                <a:lnTo>
                  <a:pt x="514" y="128"/>
                </a:lnTo>
                <a:lnTo>
                  <a:pt x="514" y="128"/>
                </a:lnTo>
                <a:lnTo>
                  <a:pt x="514" y="128"/>
                </a:lnTo>
                <a:lnTo>
                  <a:pt x="514" y="128"/>
                </a:lnTo>
                <a:lnTo>
                  <a:pt x="514" y="128"/>
                </a:lnTo>
                <a:lnTo>
                  <a:pt x="514" y="128"/>
                </a:lnTo>
                <a:lnTo>
                  <a:pt x="514" y="128"/>
                </a:lnTo>
                <a:lnTo>
                  <a:pt x="518" y="128"/>
                </a:lnTo>
                <a:lnTo>
                  <a:pt x="520" y="128"/>
                </a:lnTo>
                <a:close/>
                <a:moveTo>
                  <a:pt x="432" y="126"/>
                </a:moveTo>
                <a:lnTo>
                  <a:pt x="434" y="126"/>
                </a:lnTo>
                <a:lnTo>
                  <a:pt x="434" y="126"/>
                </a:lnTo>
                <a:lnTo>
                  <a:pt x="436" y="126"/>
                </a:lnTo>
                <a:lnTo>
                  <a:pt x="436" y="126"/>
                </a:lnTo>
                <a:lnTo>
                  <a:pt x="440" y="128"/>
                </a:lnTo>
                <a:lnTo>
                  <a:pt x="440" y="128"/>
                </a:lnTo>
                <a:lnTo>
                  <a:pt x="442" y="128"/>
                </a:lnTo>
                <a:lnTo>
                  <a:pt x="444" y="128"/>
                </a:lnTo>
                <a:lnTo>
                  <a:pt x="446" y="130"/>
                </a:lnTo>
                <a:lnTo>
                  <a:pt x="446" y="130"/>
                </a:lnTo>
                <a:lnTo>
                  <a:pt x="446" y="130"/>
                </a:lnTo>
                <a:lnTo>
                  <a:pt x="444" y="130"/>
                </a:lnTo>
                <a:lnTo>
                  <a:pt x="442" y="130"/>
                </a:lnTo>
                <a:lnTo>
                  <a:pt x="442" y="130"/>
                </a:lnTo>
                <a:lnTo>
                  <a:pt x="442" y="130"/>
                </a:lnTo>
                <a:lnTo>
                  <a:pt x="440" y="130"/>
                </a:lnTo>
                <a:lnTo>
                  <a:pt x="440" y="132"/>
                </a:lnTo>
                <a:lnTo>
                  <a:pt x="440" y="132"/>
                </a:lnTo>
                <a:lnTo>
                  <a:pt x="440" y="132"/>
                </a:lnTo>
                <a:lnTo>
                  <a:pt x="440" y="132"/>
                </a:lnTo>
                <a:lnTo>
                  <a:pt x="440" y="132"/>
                </a:lnTo>
                <a:lnTo>
                  <a:pt x="438" y="130"/>
                </a:lnTo>
                <a:lnTo>
                  <a:pt x="438" y="132"/>
                </a:lnTo>
                <a:lnTo>
                  <a:pt x="438" y="132"/>
                </a:lnTo>
                <a:lnTo>
                  <a:pt x="436" y="132"/>
                </a:lnTo>
                <a:lnTo>
                  <a:pt x="436" y="132"/>
                </a:lnTo>
                <a:lnTo>
                  <a:pt x="436" y="132"/>
                </a:lnTo>
                <a:lnTo>
                  <a:pt x="434" y="132"/>
                </a:lnTo>
                <a:lnTo>
                  <a:pt x="434" y="132"/>
                </a:lnTo>
                <a:lnTo>
                  <a:pt x="434" y="132"/>
                </a:lnTo>
                <a:lnTo>
                  <a:pt x="432" y="132"/>
                </a:lnTo>
                <a:lnTo>
                  <a:pt x="430" y="130"/>
                </a:lnTo>
                <a:lnTo>
                  <a:pt x="430" y="130"/>
                </a:lnTo>
                <a:lnTo>
                  <a:pt x="432" y="128"/>
                </a:lnTo>
                <a:lnTo>
                  <a:pt x="432" y="128"/>
                </a:lnTo>
                <a:lnTo>
                  <a:pt x="432" y="126"/>
                </a:lnTo>
                <a:lnTo>
                  <a:pt x="432" y="126"/>
                </a:lnTo>
                <a:lnTo>
                  <a:pt x="432" y="126"/>
                </a:lnTo>
                <a:close/>
                <a:moveTo>
                  <a:pt x="594" y="126"/>
                </a:moveTo>
                <a:lnTo>
                  <a:pt x="596" y="126"/>
                </a:lnTo>
                <a:lnTo>
                  <a:pt x="596" y="126"/>
                </a:lnTo>
                <a:lnTo>
                  <a:pt x="600" y="126"/>
                </a:lnTo>
                <a:lnTo>
                  <a:pt x="600" y="126"/>
                </a:lnTo>
                <a:lnTo>
                  <a:pt x="602" y="126"/>
                </a:lnTo>
                <a:lnTo>
                  <a:pt x="604" y="126"/>
                </a:lnTo>
                <a:lnTo>
                  <a:pt x="604" y="126"/>
                </a:lnTo>
                <a:lnTo>
                  <a:pt x="606" y="128"/>
                </a:lnTo>
                <a:lnTo>
                  <a:pt x="608" y="128"/>
                </a:lnTo>
                <a:lnTo>
                  <a:pt x="610" y="128"/>
                </a:lnTo>
                <a:lnTo>
                  <a:pt x="610" y="128"/>
                </a:lnTo>
                <a:lnTo>
                  <a:pt x="612" y="128"/>
                </a:lnTo>
                <a:lnTo>
                  <a:pt x="614" y="128"/>
                </a:lnTo>
                <a:lnTo>
                  <a:pt x="614" y="128"/>
                </a:lnTo>
                <a:lnTo>
                  <a:pt x="614" y="128"/>
                </a:lnTo>
                <a:lnTo>
                  <a:pt x="616" y="128"/>
                </a:lnTo>
                <a:lnTo>
                  <a:pt x="616" y="130"/>
                </a:lnTo>
                <a:lnTo>
                  <a:pt x="614" y="130"/>
                </a:lnTo>
                <a:lnTo>
                  <a:pt x="614" y="130"/>
                </a:lnTo>
                <a:lnTo>
                  <a:pt x="614" y="130"/>
                </a:lnTo>
                <a:lnTo>
                  <a:pt x="614" y="130"/>
                </a:lnTo>
                <a:lnTo>
                  <a:pt x="612" y="130"/>
                </a:lnTo>
                <a:lnTo>
                  <a:pt x="610" y="130"/>
                </a:lnTo>
                <a:lnTo>
                  <a:pt x="610" y="130"/>
                </a:lnTo>
                <a:lnTo>
                  <a:pt x="608" y="130"/>
                </a:lnTo>
                <a:lnTo>
                  <a:pt x="606" y="130"/>
                </a:lnTo>
                <a:lnTo>
                  <a:pt x="602" y="130"/>
                </a:lnTo>
                <a:lnTo>
                  <a:pt x="602" y="130"/>
                </a:lnTo>
                <a:lnTo>
                  <a:pt x="602" y="130"/>
                </a:lnTo>
                <a:lnTo>
                  <a:pt x="602" y="128"/>
                </a:lnTo>
                <a:lnTo>
                  <a:pt x="600" y="128"/>
                </a:lnTo>
                <a:lnTo>
                  <a:pt x="598" y="128"/>
                </a:lnTo>
                <a:lnTo>
                  <a:pt x="598" y="128"/>
                </a:lnTo>
                <a:lnTo>
                  <a:pt x="596" y="128"/>
                </a:lnTo>
                <a:lnTo>
                  <a:pt x="596" y="128"/>
                </a:lnTo>
                <a:lnTo>
                  <a:pt x="596" y="128"/>
                </a:lnTo>
                <a:lnTo>
                  <a:pt x="594" y="128"/>
                </a:lnTo>
                <a:lnTo>
                  <a:pt x="594" y="126"/>
                </a:lnTo>
                <a:lnTo>
                  <a:pt x="594" y="126"/>
                </a:lnTo>
                <a:lnTo>
                  <a:pt x="594" y="126"/>
                </a:lnTo>
                <a:lnTo>
                  <a:pt x="594" y="126"/>
                </a:lnTo>
                <a:lnTo>
                  <a:pt x="594" y="126"/>
                </a:lnTo>
                <a:close/>
                <a:moveTo>
                  <a:pt x="204" y="126"/>
                </a:moveTo>
                <a:lnTo>
                  <a:pt x="206" y="126"/>
                </a:lnTo>
                <a:lnTo>
                  <a:pt x="206" y="126"/>
                </a:lnTo>
                <a:lnTo>
                  <a:pt x="204" y="126"/>
                </a:lnTo>
                <a:lnTo>
                  <a:pt x="204" y="126"/>
                </a:lnTo>
                <a:lnTo>
                  <a:pt x="204" y="126"/>
                </a:lnTo>
                <a:lnTo>
                  <a:pt x="204" y="126"/>
                </a:lnTo>
                <a:lnTo>
                  <a:pt x="204" y="128"/>
                </a:lnTo>
                <a:lnTo>
                  <a:pt x="204" y="128"/>
                </a:lnTo>
                <a:lnTo>
                  <a:pt x="204" y="126"/>
                </a:lnTo>
                <a:lnTo>
                  <a:pt x="202" y="126"/>
                </a:lnTo>
                <a:lnTo>
                  <a:pt x="202" y="126"/>
                </a:lnTo>
                <a:lnTo>
                  <a:pt x="202" y="126"/>
                </a:lnTo>
                <a:lnTo>
                  <a:pt x="204" y="124"/>
                </a:lnTo>
                <a:lnTo>
                  <a:pt x="204" y="124"/>
                </a:lnTo>
                <a:lnTo>
                  <a:pt x="204" y="124"/>
                </a:lnTo>
                <a:lnTo>
                  <a:pt x="204" y="126"/>
                </a:lnTo>
                <a:close/>
                <a:moveTo>
                  <a:pt x="164" y="146"/>
                </a:moveTo>
                <a:lnTo>
                  <a:pt x="162" y="146"/>
                </a:lnTo>
                <a:lnTo>
                  <a:pt x="162" y="146"/>
                </a:lnTo>
                <a:lnTo>
                  <a:pt x="162" y="146"/>
                </a:lnTo>
                <a:lnTo>
                  <a:pt x="160" y="146"/>
                </a:lnTo>
                <a:lnTo>
                  <a:pt x="160" y="146"/>
                </a:lnTo>
                <a:lnTo>
                  <a:pt x="160" y="144"/>
                </a:lnTo>
                <a:lnTo>
                  <a:pt x="160" y="144"/>
                </a:lnTo>
                <a:lnTo>
                  <a:pt x="160" y="144"/>
                </a:lnTo>
                <a:lnTo>
                  <a:pt x="160" y="142"/>
                </a:lnTo>
                <a:lnTo>
                  <a:pt x="160" y="142"/>
                </a:lnTo>
                <a:lnTo>
                  <a:pt x="160" y="142"/>
                </a:lnTo>
                <a:lnTo>
                  <a:pt x="160" y="140"/>
                </a:lnTo>
                <a:lnTo>
                  <a:pt x="160" y="140"/>
                </a:lnTo>
                <a:lnTo>
                  <a:pt x="160" y="140"/>
                </a:lnTo>
                <a:lnTo>
                  <a:pt x="160" y="140"/>
                </a:lnTo>
                <a:lnTo>
                  <a:pt x="160" y="140"/>
                </a:lnTo>
                <a:lnTo>
                  <a:pt x="158" y="138"/>
                </a:lnTo>
                <a:lnTo>
                  <a:pt x="158" y="138"/>
                </a:lnTo>
                <a:lnTo>
                  <a:pt x="158" y="136"/>
                </a:lnTo>
                <a:lnTo>
                  <a:pt x="158" y="136"/>
                </a:lnTo>
                <a:lnTo>
                  <a:pt x="158" y="134"/>
                </a:lnTo>
                <a:lnTo>
                  <a:pt x="154" y="134"/>
                </a:lnTo>
                <a:lnTo>
                  <a:pt x="152" y="134"/>
                </a:lnTo>
                <a:lnTo>
                  <a:pt x="152" y="134"/>
                </a:lnTo>
                <a:lnTo>
                  <a:pt x="152" y="134"/>
                </a:lnTo>
                <a:lnTo>
                  <a:pt x="148" y="134"/>
                </a:lnTo>
                <a:lnTo>
                  <a:pt x="148" y="132"/>
                </a:lnTo>
                <a:lnTo>
                  <a:pt x="148" y="132"/>
                </a:lnTo>
                <a:lnTo>
                  <a:pt x="150" y="132"/>
                </a:lnTo>
                <a:lnTo>
                  <a:pt x="150" y="132"/>
                </a:lnTo>
                <a:lnTo>
                  <a:pt x="150" y="132"/>
                </a:lnTo>
                <a:lnTo>
                  <a:pt x="150" y="132"/>
                </a:lnTo>
                <a:lnTo>
                  <a:pt x="150" y="132"/>
                </a:lnTo>
                <a:lnTo>
                  <a:pt x="150" y="130"/>
                </a:lnTo>
                <a:lnTo>
                  <a:pt x="150" y="130"/>
                </a:lnTo>
                <a:lnTo>
                  <a:pt x="150" y="130"/>
                </a:lnTo>
                <a:lnTo>
                  <a:pt x="152" y="130"/>
                </a:lnTo>
                <a:lnTo>
                  <a:pt x="152" y="130"/>
                </a:lnTo>
                <a:lnTo>
                  <a:pt x="152" y="128"/>
                </a:lnTo>
                <a:lnTo>
                  <a:pt x="152" y="128"/>
                </a:lnTo>
                <a:lnTo>
                  <a:pt x="152" y="128"/>
                </a:lnTo>
                <a:lnTo>
                  <a:pt x="152" y="128"/>
                </a:lnTo>
                <a:lnTo>
                  <a:pt x="152" y="126"/>
                </a:lnTo>
                <a:lnTo>
                  <a:pt x="152" y="126"/>
                </a:lnTo>
                <a:lnTo>
                  <a:pt x="154" y="126"/>
                </a:lnTo>
                <a:lnTo>
                  <a:pt x="154" y="126"/>
                </a:lnTo>
                <a:lnTo>
                  <a:pt x="156" y="124"/>
                </a:lnTo>
                <a:lnTo>
                  <a:pt x="156" y="124"/>
                </a:lnTo>
                <a:lnTo>
                  <a:pt x="156" y="126"/>
                </a:lnTo>
                <a:lnTo>
                  <a:pt x="156" y="128"/>
                </a:lnTo>
                <a:lnTo>
                  <a:pt x="156" y="128"/>
                </a:lnTo>
                <a:lnTo>
                  <a:pt x="156" y="128"/>
                </a:lnTo>
                <a:lnTo>
                  <a:pt x="158" y="128"/>
                </a:lnTo>
                <a:lnTo>
                  <a:pt x="158" y="130"/>
                </a:lnTo>
                <a:lnTo>
                  <a:pt x="158" y="130"/>
                </a:lnTo>
                <a:lnTo>
                  <a:pt x="158" y="130"/>
                </a:lnTo>
                <a:lnTo>
                  <a:pt x="158" y="126"/>
                </a:lnTo>
                <a:lnTo>
                  <a:pt x="158" y="124"/>
                </a:lnTo>
                <a:lnTo>
                  <a:pt x="158" y="124"/>
                </a:lnTo>
                <a:lnTo>
                  <a:pt x="158" y="124"/>
                </a:lnTo>
                <a:lnTo>
                  <a:pt x="160" y="124"/>
                </a:lnTo>
                <a:lnTo>
                  <a:pt x="160" y="124"/>
                </a:lnTo>
                <a:lnTo>
                  <a:pt x="162" y="126"/>
                </a:lnTo>
                <a:lnTo>
                  <a:pt x="162" y="126"/>
                </a:lnTo>
                <a:lnTo>
                  <a:pt x="162" y="126"/>
                </a:lnTo>
                <a:lnTo>
                  <a:pt x="162" y="126"/>
                </a:lnTo>
                <a:lnTo>
                  <a:pt x="162" y="128"/>
                </a:lnTo>
                <a:lnTo>
                  <a:pt x="162" y="128"/>
                </a:lnTo>
                <a:lnTo>
                  <a:pt x="164" y="130"/>
                </a:lnTo>
                <a:lnTo>
                  <a:pt x="164" y="132"/>
                </a:lnTo>
                <a:lnTo>
                  <a:pt x="164" y="132"/>
                </a:lnTo>
                <a:lnTo>
                  <a:pt x="164" y="132"/>
                </a:lnTo>
                <a:lnTo>
                  <a:pt x="164" y="134"/>
                </a:lnTo>
                <a:lnTo>
                  <a:pt x="164" y="134"/>
                </a:lnTo>
                <a:lnTo>
                  <a:pt x="164" y="138"/>
                </a:lnTo>
                <a:lnTo>
                  <a:pt x="164" y="138"/>
                </a:lnTo>
                <a:lnTo>
                  <a:pt x="166" y="138"/>
                </a:lnTo>
                <a:lnTo>
                  <a:pt x="166" y="140"/>
                </a:lnTo>
                <a:lnTo>
                  <a:pt x="166" y="140"/>
                </a:lnTo>
                <a:lnTo>
                  <a:pt x="166" y="140"/>
                </a:lnTo>
                <a:lnTo>
                  <a:pt x="170" y="142"/>
                </a:lnTo>
                <a:lnTo>
                  <a:pt x="172" y="142"/>
                </a:lnTo>
                <a:lnTo>
                  <a:pt x="172" y="142"/>
                </a:lnTo>
                <a:lnTo>
                  <a:pt x="172" y="144"/>
                </a:lnTo>
                <a:lnTo>
                  <a:pt x="172" y="144"/>
                </a:lnTo>
                <a:lnTo>
                  <a:pt x="170" y="144"/>
                </a:lnTo>
                <a:lnTo>
                  <a:pt x="170" y="144"/>
                </a:lnTo>
                <a:lnTo>
                  <a:pt x="170" y="146"/>
                </a:lnTo>
                <a:lnTo>
                  <a:pt x="170" y="146"/>
                </a:lnTo>
                <a:lnTo>
                  <a:pt x="170" y="148"/>
                </a:lnTo>
                <a:lnTo>
                  <a:pt x="170" y="148"/>
                </a:lnTo>
                <a:lnTo>
                  <a:pt x="170" y="148"/>
                </a:lnTo>
                <a:lnTo>
                  <a:pt x="170" y="148"/>
                </a:lnTo>
                <a:lnTo>
                  <a:pt x="170" y="148"/>
                </a:lnTo>
                <a:lnTo>
                  <a:pt x="170" y="148"/>
                </a:lnTo>
                <a:lnTo>
                  <a:pt x="170" y="148"/>
                </a:lnTo>
                <a:lnTo>
                  <a:pt x="172" y="150"/>
                </a:lnTo>
                <a:lnTo>
                  <a:pt x="172" y="150"/>
                </a:lnTo>
                <a:lnTo>
                  <a:pt x="172" y="150"/>
                </a:lnTo>
                <a:lnTo>
                  <a:pt x="172" y="150"/>
                </a:lnTo>
                <a:lnTo>
                  <a:pt x="168" y="150"/>
                </a:lnTo>
                <a:lnTo>
                  <a:pt x="168" y="150"/>
                </a:lnTo>
                <a:lnTo>
                  <a:pt x="168" y="148"/>
                </a:lnTo>
                <a:lnTo>
                  <a:pt x="166" y="148"/>
                </a:lnTo>
                <a:lnTo>
                  <a:pt x="166" y="148"/>
                </a:lnTo>
                <a:lnTo>
                  <a:pt x="166" y="148"/>
                </a:lnTo>
                <a:lnTo>
                  <a:pt x="164" y="148"/>
                </a:lnTo>
                <a:lnTo>
                  <a:pt x="164" y="146"/>
                </a:lnTo>
                <a:close/>
                <a:moveTo>
                  <a:pt x="476" y="124"/>
                </a:moveTo>
                <a:lnTo>
                  <a:pt x="476" y="124"/>
                </a:lnTo>
                <a:lnTo>
                  <a:pt x="478" y="122"/>
                </a:lnTo>
                <a:lnTo>
                  <a:pt x="478" y="122"/>
                </a:lnTo>
                <a:lnTo>
                  <a:pt x="478" y="122"/>
                </a:lnTo>
                <a:lnTo>
                  <a:pt x="480" y="122"/>
                </a:lnTo>
                <a:lnTo>
                  <a:pt x="480" y="122"/>
                </a:lnTo>
                <a:lnTo>
                  <a:pt x="480" y="122"/>
                </a:lnTo>
                <a:lnTo>
                  <a:pt x="480" y="122"/>
                </a:lnTo>
                <a:lnTo>
                  <a:pt x="480" y="122"/>
                </a:lnTo>
                <a:lnTo>
                  <a:pt x="482" y="122"/>
                </a:lnTo>
                <a:lnTo>
                  <a:pt x="486" y="126"/>
                </a:lnTo>
                <a:lnTo>
                  <a:pt x="486" y="126"/>
                </a:lnTo>
                <a:lnTo>
                  <a:pt x="486" y="126"/>
                </a:lnTo>
                <a:lnTo>
                  <a:pt x="486" y="126"/>
                </a:lnTo>
                <a:lnTo>
                  <a:pt x="486" y="126"/>
                </a:lnTo>
                <a:lnTo>
                  <a:pt x="486" y="126"/>
                </a:lnTo>
                <a:lnTo>
                  <a:pt x="486" y="128"/>
                </a:lnTo>
                <a:lnTo>
                  <a:pt x="486" y="128"/>
                </a:lnTo>
                <a:lnTo>
                  <a:pt x="486" y="128"/>
                </a:lnTo>
                <a:lnTo>
                  <a:pt x="486" y="128"/>
                </a:lnTo>
                <a:lnTo>
                  <a:pt x="486" y="128"/>
                </a:lnTo>
                <a:lnTo>
                  <a:pt x="486" y="128"/>
                </a:lnTo>
                <a:lnTo>
                  <a:pt x="486" y="128"/>
                </a:lnTo>
                <a:lnTo>
                  <a:pt x="486" y="128"/>
                </a:lnTo>
                <a:lnTo>
                  <a:pt x="484" y="128"/>
                </a:lnTo>
                <a:lnTo>
                  <a:pt x="482" y="128"/>
                </a:lnTo>
                <a:lnTo>
                  <a:pt x="480" y="128"/>
                </a:lnTo>
                <a:lnTo>
                  <a:pt x="480" y="128"/>
                </a:lnTo>
                <a:lnTo>
                  <a:pt x="480" y="128"/>
                </a:lnTo>
                <a:lnTo>
                  <a:pt x="480" y="128"/>
                </a:lnTo>
                <a:lnTo>
                  <a:pt x="480" y="128"/>
                </a:lnTo>
                <a:lnTo>
                  <a:pt x="480" y="128"/>
                </a:lnTo>
                <a:lnTo>
                  <a:pt x="480" y="128"/>
                </a:lnTo>
                <a:lnTo>
                  <a:pt x="480" y="128"/>
                </a:lnTo>
                <a:lnTo>
                  <a:pt x="478" y="128"/>
                </a:lnTo>
                <a:lnTo>
                  <a:pt x="478" y="128"/>
                </a:lnTo>
                <a:lnTo>
                  <a:pt x="478" y="128"/>
                </a:lnTo>
                <a:lnTo>
                  <a:pt x="478" y="128"/>
                </a:lnTo>
                <a:lnTo>
                  <a:pt x="476" y="128"/>
                </a:lnTo>
                <a:lnTo>
                  <a:pt x="476" y="128"/>
                </a:lnTo>
                <a:lnTo>
                  <a:pt x="476" y="126"/>
                </a:lnTo>
                <a:lnTo>
                  <a:pt x="476" y="126"/>
                </a:lnTo>
                <a:lnTo>
                  <a:pt x="476" y="126"/>
                </a:lnTo>
                <a:lnTo>
                  <a:pt x="476" y="126"/>
                </a:lnTo>
                <a:lnTo>
                  <a:pt x="476" y="126"/>
                </a:lnTo>
                <a:lnTo>
                  <a:pt x="476" y="126"/>
                </a:lnTo>
                <a:lnTo>
                  <a:pt x="476" y="124"/>
                </a:lnTo>
                <a:lnTo>
                  <a:pt x="476" y="124"/>
                </a:lnTo>
                <a:lnTo>
                  <a:pt x="476" y="124"/>
                </a:lnTo>
                <a:lnTo>
                  <a:pt x="476" y="122"/>
                </a:lnTo>
                <a:lnTo>
                  <a:pt x="476" y="122"/>
                </a:lnTo>
                <a:lnTo>
                  <a:pt x="476" y="124"/>
                </a:lnTo>
                <a:close/>
                <a:moveTo>
                  <a:pt x="478" y="118"/>
                </a:moveTo>
                <a:lnTo>
                  <a:pt x="478" y="118"/>
                </a:lnTo>
                <a:lnTo>
                  <a:pt x="478" y="120"/>
                </a:lnTo>
                <a:lnTo>
                  <a:pt x="480" y="120"/>
                </a:lnTo>
                <a:lnTo>
                  <a:pt x="480" y="120"/>
                </a:lnTo>
                <a:lnTo>
                  <a:pt x="480" y="120"/>
                </a:lnTo>
                <a:lnTo>
                  <a:pt x="480" y="120"/>
                </a:lnTo>
                <a:lnTo>
                  <a:pt x="478" y="120"/>
                </a:lnTo>
                <a:lnTo>
                  <a:pt x="478" y="120"/>
                </a:lnTo>
                <a:lnTo>
                  <a:pt x="476" y="120"/>
                </a:lnTo>
                <a:lnTo>
                  <a:pt x="476" y="120"/>
                </a:lnTo>
                <a:lnTo>
                  <a:pt x="478" y="118"/>
                </a:lnTo>
                <a:lnTo>
                  <a:pt x="478" y="118"/>
                </a:lnTo>
                <a:lnTo>
                  <a:pt x="478" y="118"/>
                </a:lnTo>
                <a:lnTo>
                  <a:pt x="478" y="118"/>
                </a:lnTo>
                <a:lnTo>
                  <a:pt x="478" y="118"/>
                </a:lnTo>
                <a:lnTo>
                  <a:pt x="478" y="118"/>
                </a:lnTo>
                <a:lnTo>
                  <a:pt x="478" y="118"/>
                </a:lnTo>
                <a:close/>
                <a:moveTo>
                  <a:pt x="420" y="120"/>
                </a:moveTo>
                <a:lnTo>
                  <a:pt x="420" y="122"/>
                </a:lnTo>
                <a:lnTo>
                  <a:pt x="420" y="122"/>
                </a:lnTo>
                <a:lnTo>
                  <a:pt x="420" y="124"/>
                </a:lnTo>
                <a:lnTo>
                  <a:pt x="418" y="124"/>
                </a:lnTo>
                <a:lnTo>
                  <a:pt x="418" y="124"/>
                </a:lnTo>
                <a:lnTo>
                  <a:pt x="418" y="124"/>
                </a:lnTo>
                <a:lnTo>
                  <a:pt x="418" y="124"/>
                </a:lnTo>
                <a:lnTo>
                  <a:pt x="416" y="124"/>
                </a:lnTo>
                <a:lnTo>
                  <a:pt x="416" y="124"/>
                </a:lnTo>
                <a:lnTo>
                  <a:pt x="416" y="124"/>
                </a:lnTo>
                <a:lnTo>
                  <a:pt x="416" y="124"/>
                </a:lnTo>
                <a:lnTo>
                  <a:pt x="416" y="122"/>
                </a:lnTo>
                <a:lnTo>
                  <a:pt x="416" y="122"/>
                </a:lnTo>
                <a:lnTo>
                  <a:pt x="416" y="122"/>
                </a:lnTo>
                <a:lnTo>
                  <a:pt x="416" y="122"/>
                </a:lnTo>
                <a:lnTo>
                  <a:pt x="416" y="122"/>
                </a:lnTo>
                <a:lnTo>
                  <a:pt x="416" y="124"/>
                </a:lnTo>
                <a:lnTo>
                  <a:pt x="416" y="124"/>
                </a:lnTo>
                <a:lnTo>
                  <a:pt x="414" y="124"/>
                </a:lnTo>
                <a:lnTo>
                  <a:pt x="414" y="124"/>
                </a:lnTo>
                <a:lnTo>
                  <a:pt x="414" y="124"/>
                </a:lnTo>
                <a:lnTo>
                  <a:pt x="414" y="126"/>
                </a:lnTo>
                <a:lnTo>
                  <a:pt x="414" y="126"/>
                </a:lnTo>
                <a:lnTo>
                  <a:pt x="414" y="126"/>
                </a:lnTo>
                <a:lnTo>
                  <a:pt x="414" y="126"/>
                </a:lnTo>
                <a:lnTo>
                  <a:pt x="414" y="126"/>
                </a:lnTo>
                <a:lnTo>
                  <a:pt x="412" y="126"/>
                </a:lnTo>
                <a:lnTo>
                  <a:pt x="412" y="126"/>
                </a:lnTo>
                <a:lnTo>
                  <a:pt x="412" y="126"/>
                </a:lnTo>
                <a:lnTo>
                  <a:pt x="412" y="126"/>
                </a:lnTo>
                <a:lnTo>
                  <a:pt x="414" y="124"/>
                </a:lnTo>
                <a:lnTo>
                  <a:pt x="414" y="124"/>
                </a:lnTo>
                <a:lnTo>
                  <a:pt x="414" y="124"/>
                </a:lnTo>
                <a:lnTo>
                  <a:pt x="414" y="124"/>
                </a:lnTo>
                <a:lnTo>
                  <a:pt x="414" y="124"/>
                </a:lnTo>
                <a:lnTo>
                  <a:pt x="414" y="122"/>
                </a:lnTo>
                <a:lnTo>
                  <a:pt x="414" y="122"/>
                </a:lnTo>
                <a:lnTo>
                  <a:pt x="414" y="122"/>
                </a:lnTo>
                <a:lnTo>
                  <a:pt x="412" y="122"/>
                </a:lnTo>
                <a:lnTo>
                  <a:pt x="412" y="122"/>
                </a:lnTo>
                <a:lnTo>
                  <a:pt x="412" y="124"/>
                </a:lnTo>
                <a:lnTo>
                  <a:pt x="412" y="124"/>
                </a:lnTo>
                <a:lnTo>
                  <a:pt x="412" y="124"/>
                </a:lnTo>
                <a:lnTo>
                  <a:pt x="410" y="124"/>
                </a:lnTo>
                <a:lnTo>
                  <a:pt x="410" y="124"/>
                </a:lnTo>
                <a:lnTo>
                  <a:pt x="410" y="126"/>
                </a:lnTo>
                <a:lnTo>
                  <a:pt x="410" y="126"/>
                </a:lnTo>
                <a:lnTo>
                  <a:pt x="410" y="126"/>
                </a:lnTo>
                <a:lnTo>
                  <a:pt x="410" y="126"/>
                </a:lnTo>
                <a:lnTo>
                  <a:pt x="410" y="126"/>
                </a:lnTo>
                <a:lnTo>
                  <a:pt x="410" y="126"/>
                </a:lnTo>
                <a:lnTo>
                  <a:pt x="408" y="124"/>
                </a:lnTo>
                <a:lnTo>
                  <a:pt x="408" y="124"/>
                </a:lnTo>
                <a:lnTo>
                  <a:pt x="408" y="122"/>
                </a:lnTo>
                <a:lnTo>
                  <a:pt x="408" y="122"/>
                </a:lnTo>
                <a:lnTo>
                  <a:pt x="408" y="122"/>
                </a:lnTo>
                <a:lnTo>
                  <a:pt x="408" y="120"/>
                </a:lnTo>
                <a:lnTo>
                  <a:pt x="408" y="120"/>
                </a:lnTo>
                <a:lnTo>
                  <a:pt x="410" y="120"/>
                </a:lnTo>
                <a:lnTo>
                  <a:pt x="410" y="120"/>
                </a:lnTo>
                <a:lnTo>
                  <a:pt x="410" y="118"/>
                </a:lnTo>
                <a:lnTo>
                  <a:pt x="410" y="118"/>
                </a:lnTo>
                <a:lnTo>
                  <a:pt x="410" y="118"/>
                </a:lnTo>
                <a:lnTo>
                  <a:pt x="414" y="118"/>
                </a:lnTo>
                <a:lnTo>
                  <a:pt x="414" y="118"/>
                </a:lnTo>
                <a:lnTo>
                  <a:pt x="414" y="120"/>
                </a:lnTo>
                <a:lnTo>
                  <a:pt x="414" y="120"/>
                </a:lnTo>
                <a:lnTo>
                  <a:pt x="414" y="120"/>
                </a:lnTo>
                <a:lnTo>
                  <a:pt x="414" y="120"/>
                </a:lnTo>
                <a:lnTo>
                  <a:pt x="414" y="120"/>
                </a:lnTo>
                <a:lnTo>
                  <a:pt x="414" y="120"/>
                </a:lnTo>
                <a:lnTo>
                  <a:pt x="414" y="120"/>
                </a:lnTo>
                <a:lnTo>
                  <a:pt x="414" y="120"/>
                </a:lnTo>
                <a:lnTo>
                  <a:pt x="414" y="122"/>
                </a:lnTo>
                <a:lnTo>
                  <a:pt x="414" y="122"/>
                </a:lnTo>
                <a:lnTo>
                  <a:pt x="416" y="122"/>
                </a:lnTo>
                <a:lnTo>
                  <a:pt x="416" y="120"/>
                </a:lnTo>
                <a:lnTo>
                  <a:pt x="416" y="120"/>
                </a:lnTo>
                <a:lnTo>
                  <a:pt x="416" y="120"/>
                </a:lnTo>
                <a:lnTo>
                  <a:pt x="416" y="120"/>
                </a:lnTo>
                <a:lnTo>
                  <a:pt x="416" y="120"/>
                </a:lnTo>
                <a:lnTo>
                  <a:pt x="416" y="120"/>
                </a:lnTo>
                <a:lnTo>
                  <a:pt x="418" y="120"/>
                </a:lnTo>
                <a:lnTo>
                  <a:pt x="418" y="120"/>
                </a:lnTo>
                <a:lnTo>
                  <a:pt x="420" y="120"/>
                </a:lnTo>
                <a:lnTo>
                  <a:pt x="420" y="120"/>
                </a:lnTo>
                <a:lnTo>
                  <a:pt x="420" y="120"/>
                </a:lnTo>
                <a:close/>
                <a:moveTo>
                  <a:pt x="512" y="118"/>
                </a:moveTo>
                <a:lnTo>
                  <a:pt x="514" y="118"/>
                </a:lnTo>
                <a:lnTo>
                  <a:pt x="514" y="120"/>
                </a:lnTo>
                <a:lnTo>
                  <a:pt x="512" y="120"/>
                </a:lnTo>
                <a:lnTo>
                  <a:pt x="512" y="120"/>
                </a:lnTo>
                <a:lnTo>
                  <a:pt x="510" y="120"/>
                </a:lnTo>
                <a:lnTo>
                  <a:pt x="510" y="120"/>
                </a:lnTo>
                <a:lnTo>
                  <a:pt x="510" y="118"/>
                </a:lnTo>
                <a:lnTo>
                  <a:pt x="510" y="118"/>
                </a:lnTo>
                <a:lnTo>
                  <a:pt x="510" y="118"/>
                </a:lnTo>
                <a:lnTo>
                  <a:pt x="512" y="118"/>
                </a:lnTo>
                <a:lnTo>
                  <a:pt x="512" y="118"/>
                </a:lnTo>
                <a:lnTo>
                  <a:pt x="512" y="118"/>
                </a:lnTo>
                <a:close/>
                <a:moveTo>
                  <a:pt x="216" y="116"/>
                </a:moveTo>
                <a:lnTo>
                  <a:pt x="216" y="118"/>
                </a:lnTo>
                <a:lnTo>
                  <a:pt x="216" y="118"/>
                </a:lnTo>
                <a:lnTo>
                  <a:pt x="218" y="118"/>
                </a:lnTo>
                <a:lnTo>
                  <a:pt x="218" y="118"/>
                </a:lnTo>
                <a:lnTo>
                  <a:pt x="216" y="120"/>
                </a:lnTo>
                <a:lnTo>
                  <a:pt x="214" y="120"/>
                </a:lnTo>
                <a:lnTo>
                  <a:pt x="214" y="120"/>
                </a:lnTo>
                <a:lnTo>
                  <a:pt x="212" y="120"/>
                </a:lnTo>
                <a:lnTo>
                  <a:pt x="212" y="120"/>
                </a:lnTo>
                <a:lnTo>
                  <a:pt x="212" y="120"/>
                </a:lnTo>
                <a:lnTo>
                  <a:pt x="212" y="120"/>
                </a:lnTo>
                <a:lnTo>
                  <a:pt x="212" y="120"/>
                </a:lnTo>
                <a:lnTo>
                  <a:pt x="212" y="120"/>
                </a:lnTo>
                <a:lnTo>
                  <a:pt x="212" y="120"/>
                </a:lnTo>
                <a:lnTo>
                  <a:pt x="212" y="120"/>
                </a:lnTo>
                <a:lnTo>
                  <a:pt x="212" y="120"/>
                </a:lnTo>
                <a:lnTo>
                  <a:pt x="212" y="120"/>
                </a:lnTo>
                <a:lnTo>
                  <a:pt x="212" y="118"/>
                </a:lnTo>
                <a:lnTo>
                  <a:pt x="212" y="118"/>
                </a:lnTo>
                <a:lnTo>
                  <a:pt x="212" y="116"/>
                </a:lnTo>
                <a:lnTo>
                  <a:pt x="212" y="116"/>
                </a:lnTo>
                <a:lnTo>
                  <a:pt x="212" y="116"/>
                </a:lnTo>
                <a:lnTo>
                  <a:pt x="212" y="116"/>
                </a:lnTo>
                <a:lnTo>
                  <a:pt x="214" y="116"/>
                </a:lnTo>
                <a:lnTo>
                  <a:pt x="214" y="116"/>
                </a:lnTo>
                <a:lnTo>
                  <a:pt x="214" y="116"/>
                </a:lnTo>
                <a:lnTo>
                  <a:pt x="216" y="116"/>
                </a:lnTo>
                <a:lnTo>
                  <a:pt x="216" y="116"/>
                </a:lnTo>
                <a:lnTo>
                  <a:pt x="216" y="116"/>
                </a:lnTo>
                <a:lnTo>
                  <a:pt x="216" y="116"/>
                </a:lnTo>
                <a:lnTo>
                  <a:pt x="216" y="116"/>
                </a:lnTo>
                <a:lnTo>
                  <a:pt x="216" y="116"/>
                </a:lnTo>
                <a:lnTo>
                  <a:pt x="216" y="116"/>
                </a:lnTo>
                <a:close/>
                <a:moveTo>
                  <a:pt x="586" y="114"/>
                </a:moveTo>
                <a:lnTo>
                  <a:pt x="586" y="116"/>
                </a:lnTo>
                <a:lnTo>
                  <a:pt x="588" y="116"/>
                </a:lnTo>
                <a:lnTo>
                  <a:pt x="588" y="118"/>
                </a:lnTo>
                <a:lnTo>
                  <a:pt x="588" y="118"/>
                </a:lnTo>
                <a:lnTo>
                  <a:pt x="586" y="118"/>
                </a:lnTo>
                <a:lnTo>
                  <a:pt x="586" y="118"/>
                </a:lnTo>
                <a:lnTo>
                  <a:pt x="586" y="118"/>
                </a:lnTo>
                <a:lnTo>
                  <a:pt x="586" y="118"/>
                </a:lnTo>
                <a:lnTo>
                  <a:pt x="586" y="118"/>
                </a:lnTo>
                <a:lnTo>
                  <a:pt x="586" y="118"/>
                </a:lnTo>
                <a:lnTo>
                  <a:pt x="586" y="118"/>
                </a:lnTo>
                <a:lnTo>
                  <a:pt x="584" y="116"/>
                </a:lnTo>
                <a:lnTo>
                  <a:pt x="584" y="116"/>
                </a:lnTo>
                <a:lnTo>
                  <a:pt x="584" y="116"/>
                </a:lnTo>
                <a:lnTo>
                  <a:pt x="586" y="114"/>
                </a:lnTo>
                <a:lnTo>
                  <a:pt x="586" y="114"/>
                </a:lnTo>
                <a:lnTo>
                  <a:pt x="586" y="114"/>
                </a:lnTo>
                <a:lnTo>
                  <a:pt x="586" y="114"/>
                </a:lnTo>
                <a:lnTo>
                  <a:pt x="586" y="114"/>
                </a:lnTo>
                <a:close/>
                <a:moveTo>
                  <a:pt x="62" y="128"/>
                </a:moveTo>
                <a:lnTo>
                  <a:pt x="62" y="126"/>
                </a:lnTo>
                <a:lnTo>
                  <a:pt x="62" y="126"/>
                </a:lnTo>
                <a:lnTo>
                  <a:pt x="62" y="126"/>
                </a:lnTo>
                <a:lnTo>
                  <a:pt x="62" y="126"/>
                </a:lnTo>
                <a:lnTo>
                  <a:pt x="62" y="126"/>
                </a:lnTo>
                <a:lnTo>
                  <a:pt x="62" y="128"/>
                </a:lnTo>
                <a:lnTo>
                  <a:pt x="62" y="128"/>
                </a:lnTo>
                <a:lnTo>
                  <a:pt x="62" y="128"/>
                </a:lnTo>
                <a:lnTo>
                  <a:pt x="60" y="130"/>
                </a:lnTo>
                <a:lnTo>
                  <a:pt x="60" y="130"/>
                </a:lnTo>
                <a:lnTo>
                  <a:pt x="60" y="128"/>
                </a:lnTo>
                <a:lnTo>
                  <a:pt x="60" y="128"/>
                </a:lnTo>
                <a:lnTo>
                  <a:pt x="56" y="128"/>
                </a:lnTo>
                <a:lnTo>
                  <a:pt x="56" y="126"/>
                </a:lnTo>
                <a:lnTo>
                  <a:pt x="56" y="126"/>
                </a:lnTo>
                <a:lnTo>
                  <a:pt x="56" y="124"/>
                </a:lnTo>
                <a:lnTo>
                  <a:pt x="56" y="124"/>
                </a:lnTo>
                <a:lnTo>
                  <a:pt x="54" y="122"/>
                </a:lnTo>
                <a:lnTo>
                  <a:pt x="54" y="122"/>
                </a:lnTo>
                <a:lnTo>
                  <a:pt x="54" y="122"/>
                </a:lnTo>
                <a:lnTo>
                  <a:pt x="54" y="120"/>
                </a:lnTo>
                <a:lnTo>
                  <a:pt x="52" y="120"/>
                </a:lnTo>
                <a:lnTo>
                  <a:pt x="52" y="118"/>
                </a:lnTo>
                <a:lnTo>
                  <a:pt x="54" y="118"/>
                </a:lnTo>
                <a:lnTo>
                  <a:pt x="54" y="118"/>
                </a:lnTo>
                <a:lnTo>
                  <a:pt x="54" y="118"/>
                </a:lnTo>
                <a:lnTo>
                  <a:pt x="54" y="116"/>
                </a:lnTo>
                <a:lnTo>
                  <a:pt x="54" y="116"/>
                </a:lnTo>
                <a:lnTo>
                  <a:pt x="54" y="116"/>
                </a:lnTo>
                <a:lnTo>
                  <a:pt x="54" y="116"/>
                </a:lnTo>
                <a:lnTo>
                  <a:pt x="54" y="116"/>
                </a:lnTo>
                <a:lnTo>
                  <a:pt x="56" y="116"/>
                </a:lnTo>
                <a:lnTo>
                  <a:pt x="56" y="116"/>
                </a:lnTo>
                <a:lnTo>
                  <a:pt x="56" y="116"/>
                </a:lnTo>
                <a:lnTo>
                  <a:pt x="56" y="114"/>
                </a:lnTo>
                <a:lnTo>
                  <a:pt x="56" y="114"/>
                </a:lnTo>
                <a:lnTo>
                  <a:pt x="58" y="114"/>
                </a:lnTo>
                <a:lnTo>
                  <a:pt x="58" y="116"/>
                </a:lnTo>
                <a:lnTo>
                  <a:pt x="58" y="118"/>
                </a:lnTo>
                <a:lnTo>
                  <a:pt x="60" y="120"/>
                </a:lnTo>
                <a:lnTo>
                  <a:pt x="60" y="120"/>
                </a:lnTo>
                <a:lnTo>
                  <a:pt x="60" y="122"/>
                </a:lnTo>
                <a:lnTo>
                  <a:pt x="62" y="126"/>
                </a:lnTo>
                <a:lnTo>
                  <a:pt x="62" y="126"/>
                </a:lnTo>
                <a:lnTo>
                  <a:pt x="62" y="126"/>
                </a:lnTo>
                <a:lnTo>
                  <a:pt x="64" y="128"/>
                </a:lnTo>
                <a:lnTo>
                  <a:pt x="62" y="128"/>
                </a:lnTo>
                <a:lnTo>
                  <a:pt x="62" y="128"/>
                </a:lnTo>
                <a:lnTo>
                  <a:pt x="62" y="128"/>
                </a:lnTo>
                <a:close/>
                <a:moveTo>
                  <a:pt x="530" y="114"/>
                </a:moveTo>
                <a:lnTo>
                  <a:pt x="530" y="114"/>
                </a:lnTo>
                <a:lnTo>
                  <a:pt x="530" y="114"/>
                </a:lnTo>
                <a:lnTo>
                  <a:pt x="530" y="116"/>
                </a:lnTo>
                <a:lnTo>
                  <a:pt x="530" y="118"/>
                </a:lnTo>
                <a:lnTo>
                  <a:pt x="530" y="118"/>
                </a:lnTo>
                <a:lnTo>
                  <a:pt x="530" y="120"/>
                </a:lnTo>
                <a:lnTo>
                  <a:pt x="530" y="120"/>
                </a:lnTo>
                <a:lnTo>
                  <a:pt x="528" y="122"/>
                </a:lnTo>
                <a:lnTo>
                  <a:pt x="528" y="122"/>
                </a:lnTo>
                <a:lnTo>
                  <a:pt x="528" y="122"/>
                </a:lnTo>
                <a:lnTo>
                  <a:pt x="528" y="122"/>
                </a:lnTo>
                <a:lnTo>
                  <a:pt x="528" y="122"/>
                </a:lnTo>
                <a:lnTo>
                  <a:pt x="526" y="122"/>
                </a:lnTo>
                <a:lnTo>
                  <a:pt x="526" y="122"/>
                </a:lnTo>
                <a:lnTo>
                  <a:pt x="526" y="120"/>
                </a:lnTo>
                <a:lnTo>
                  <a:pt x="526" y="120"/>
                </a:lnTo>
                <a:lnTo>
                  <a:pt x="524" y="118"/>
                </a:lnTo>
                <a:lnTo>
                  <a:pt x="524" y="118"/>
                </a:lnTo>
                <a:lnTo>
                  <a:pt x="524" y="118"/>
                </a:lnTo>
                <a:lnTo>
                  <a:pt x="524" y="118"/>
                </a:lnTo>
                <a:lnTo>
                  <a:pt x="524" y="118"/>
                </a:lnTo>
                <a:lnTo>
                  <a:pt x="524" y="116"/>
                </a:lnTo>
                <a:lnTo>
                  <a:pt x="524" y="116"/>
                </a:lnTo>
                <a:lnTo>
                  <a:pt x="524" y="116"/>
                </a:lnTo>
                <a:lnTo>
                  <a:pt x="524" y="116"/>
                </a:lnTo>
                <a:lnTo>
                  <a:pt x="524" y="116"/>
                </a:lnTo>
                <a:lnTo>
                  <a:pt x="524" y="116"/>
                </a:lnTo>
                <a:lnTo>
                  <a:pt x="524" y="116"/>
                </a:lnTo>
                <a:lnTo>
                  <a:pt x="524" y="116"/>
                </a:lnTo>
                <a:lnTo>
                  <a:pt x="526" y="114"/>
                </a:lnTo>
                <a:lnTo>
                  <a:pt x="526" y="114"/>
                </a:lnTo>
                <a:lnTo>
                  <a:pt x="526" y="114"/>
                </a:lnTo>
                <a:lnTo>
                  <a:pt x="526" y="114"/>
                </a:lnTo>
                <a:lnTo>
                  <a:pt x="526" y="114"/>
                </a:lnTo>
                <a:lnTo>
                  <a:pt x="528" y="114"/>
                </a:lnTo>
                <a:lnTo>
                  <a:pt x="528" y="114"/>
                </a:lnTo>
                <a:lnTo>
                  <a:pt x="528" y="114"/>
                </a:lnTo>
                <a:lnTo>
                  <a:pt x="528" y="114"/>
                </a:lnTo>
                <a:lnTo>
                  <a:pt x="528" y="114"/>
                </a:lnTo>
                <a:lnTo>
                  <a:pt x="528" y="114"/>
                </a:lnTo>
                <a:lnTo>
                  <a:pt x="530" y="114"/>
                </a:lnTo>
                <a:close/>
                <a:moveTo>
                  <a:pt x="526" y="112"/>
                </a:moveTo>
                <a:lnTo>
                  <a:pt x="526" y="112"/>
                </a:lnTo>
                <a:lnTo>
                  <a:pt x="528" y="112"/>
                </a:lnTo>
                <a:lnTo>
                  <a:pt x="528" y="112"/>
                </a:lnTo>
                <a:lnTo>
                  <a:pt x="528" y="114"/>
                </a:lnTo>
                <a:lnTo>
                  <a:pt x="526" y="114"/>
                </a:lnTo>
                <a:lnTo>
                  <a:pt x="526" y="114"/>
                </a:lnTo>
                <a:lnTo>
                  <a:pt x="526" y="114"/>
                </a:lnTo>
                <a:lnTo>
                  <a:pt x="526" y="114"/>
                </a:lnTo>
                <a:lnTo>
                  <a:pt x="526" y="114"/>
                </a:lnTo>
                <a:lnTo>
                  <a:pt x="524" y="114"/>
                </a:lnTo>
                <a:lnTo>
                  <a:pt x="522" y="114"/>
                </a:lnTo>
                <a:lnTo>
                  <a:pt x="522" y="114"/>
                </a:lnTo>
                <a:lnTo>
                  <a:pt x="522" y="114"/>
                </a:lnTo>
                <a:lnTo>
                  <a:pt x="520" y="114"/>
                </a:lnTo>
                <a:lnTo>
                  <a:pt x="520" y="114"/>
                </a:lnTo>
                <a:lnTo>
                  <a:pt x="520" y="114"/>
                </a:lnTo>
                <a:lnTo>
                  <a:pt x="520" y="114"/>
                </a:lnTo>
                <a:lnTo>
                  <a:pt x="520" y="114"/>
                </a:lnTo>
                <a:lnTo>
                  <a:pt x="520" y="114"/>
                </a:lnTo>
                <a:lnTo>
                  <a:pt x="520" y="114"/>
                </a:lnTo>
                <a:lnTo>
                  <a:pt x="522" y="114"/>
                </a:lnTo>
                <a:lnTo>
                  <a:pt x="522" y="114"/>
                </a:lnTo>
                <a:lnTo>
                  <a:pt x="522" y="114"/>
                </a:lnTo>
                <a:lnTo>
                  <a:pt x="524" y="114"/>
                </a:lnTo>
                <a:lnTo>
                  <a:pt x="526" y="112"/>
                </a:lnTo>
                <a:lnTo>
                  <a:pt x="526" y="112"/>
                </a:lnTo>
                <a:lnTo>
                  <a:pt x="526" y="112"/>
                </a:lnTo>
                <a:close/>
                <a:moveTo>
                  <a:pt x="594" y="110"/>
                </a:moveTo>
                <a:lnTo>
                  <a:pt x="594" y="110"/>
                </a:lnTo>
                <a:lnTo>
                  <a:pt x="596" y="110"/>
                </a:lnTo>
                <a:lnTo>
                  <a:pt x="596" y="110"/>
                </a:lnTo>
                <a:lnTo>
                  <a:pt x="598" y="110"/>
                </a:lnTo>
                <a:lnTo>
                  <a:pt x="598" y="112"/>
                </a:lnTo>
                <a:lnTo>
                  <a:pt x="598" y="112"/>
                </a:lnTo>
                <a:lnTo>
                  <a:pt x="600" y="112"/>
                </a:lnTo>
                <a:lnTo>
                  <a:pt x="600" y="112"/>
                </a:lnTo>
                <a:lnTo>
                  <a:pt x="600" y="112"/>
                </a:lnTo>
                <a:lnTo>
                  <a:pt x="600" y="110"/>
                </a:lnTo>
                <a:lnTo>
                  <a:pt x="600" y="112"/>
                </a:lnTo>
                <a:lnTo>
                  <a:pt x="604" y="114"/>
                </a:lnTo>
                <a:lnTo>
                  <a:pt x="604" y="114"/>
                </a:lnTo>
                <a:lnTo>
                  <a:pt x="606" y="116"/>
                </a:lnTo>
                <a:lnTo>
                  <a:pt x="606" y="116"/>
                </a:lnTo>
                <a:lnTo>
                  <a:pt x="606" y="116"/>
                </a:lnTo>
                <a:lnTo>
                  <a:pt x="606" y="116"/>
                </a:lnTo>
                <a:lnTo>
                  <a:pt x="608" y="118"/>
                </a:lnTo>
                <a:lnTo>
                  <a:pt x="608" y="118"/>
                </a:lnTo>
                <a:lnTo>
                  <a:pt x="608" y="118"/>
                </a:lnTo>
                <a:lnTo>
                  <a:pt x="606" y="118"/>
                </a:lnTo>
                <a:lnTo>
                  <a:pt x="606" y="120"/>
                </a:lnTo>
                <a:lnTo>
                  <a:pt x="606" y="120"/>
                </a:lnTo>
                <a:lnTo>
                  <a:pt x="604" y="120"/>
                </a:lnTo>
                <a:lnTo>
                  <a:pt x="604" y="120"/>
                </a:lnTo>
                <a:lnTo>
                  <a:pt x="604" y="120"/>
                </a:lnTo>
                <a:lnTo>
                  <a:pt x="604" y="120"/>
                </a:lnTo>
                <a:lnTo>
                  <a:pt x="602" y="118"/>
                </a:lnTo>
                <a:lnTo>
                  <a:pt x="602" y="118"/>
                </a:lnTo>
                <a:lnTo>
                  <a:pt x="602" y="118"/>
                </a:lnTo>
                <a:lnTo>
                  <a:pt x="602" y="118"/>
                </a:lnTo>
                <a:lnTo>
                  <a:pt x="602" y="120"/>
                </a:lnTo>
                <a:lnTo>
                  <a:pt x="600" y="120"/>
                </a:lnTo>
                <a:lnTo>
                  <a:pt x="600" y="118"/>
                </a:lnTo>
                <a:lnTo>
                  <a:pt x="600" y="118"/>
                </a:lnTo>
                <a:lnTo>
                  <a:pt x="600" y="116"/>
                </a:lnTo>
                <a:lnTo>
                  <a:pt x="600" y="114"/>
                </a:lnTo>
                <a:lnTo>
                  <a:pt x="600" y="114"/>
                </a:lnTo>
                <a:lnTo>
                  <a:pt x="598" y="114"/>
                </a:lnTo>
                <a:lnTo>
                  <a:pt x="598" y="112"/>
                </a:lnTo>
                <a:lnTo>
                  <a:pt x="598" y="112"/>
                </a:lnTo>
                <a:lnTo>
                  <a:pt x="598" y="112"/>
                </a:lnTo>
                <a:lnTo>
                  <a:pt x="596" y="114"/>
                </a:lnTo>
                <a:lnTo>
                  <a:pt x="596" y="114"/>
                </a:lnTo>
                <a:lnTo>
                  <a:pt x="596" y="114"/>
                </a:lnTo>
                <a:lnTo>
                  <a:pt x="596" y="112"/>
                </a:lnTo>
                <a:lnTo>
                  <a:pt x="596" y="112"/>
                </a:lnTo>
                <a:lnTo>
                  <a:pt x="594" y="112"/>
                </a:lnTo>
                <a:lnTo>
                  <a:pt x="594" y="112"/>
                </a:lnTo>
                <a:lnTo>
                  <a:pt x="594" y="112"/>
                </a:lnTo>
                <a:lnTo>
                  <a:pt x="594" y="112"/>
                </a:lnTo>
                <a:lnTo>
                  <a:pt x="594" y="112"/>
                </a:lnTo>
                <a:lnTo>
                  <a:pt x="594" y="112"/>
                </a:lnTo>
                <a:lnTo>
                  <a:pt x="594" y="112"/>
                </a:lnTo>
                <a:lnTo>
                  <a:pt x="592" y="110"/>
                </a:lnTo>
                <a:lnTo>
                  <a:pt x="594" y="110"/>
                </a:lnTo>
                <a:lnTo>
                  <a:pt x="594" y="110"/>
                </a:lnTo>
                <a:lnTo>
                  <a:pt x="594" y="110"/>
                </a:lnTo>
                <a:close/>
                <a:moveTo>
                  <a:pt x="474" y="110"/>
                </a:moveTo>
                <a:lnTo>
                  <a:pt x="474" y="110"/>
                </a:lnTo>
                <a:lnTo>
                  <a:pt x="474" y="110"/>
                </a:lnTo>
                <a:lnTo>
                  <a:pt x="474" y="112"/>
                </a:lnTo>
                <a:lnTo>
                  <a:pt x="474" y="112"/>
                </a:lnTo>
                <a:lnTo>
                  <a:pt x="474" y="112"/>
                </a:lnTo>
                <a:lnTo>
                  <a:pt x="472" y="112"/>
                </a:lnTo>
                <a:lnTo>
                  <a:pt x="472" y="112"/>
                </a:lnTo>
                <a:lnTo>
                  <a:pt x="472" y="112"/>
                </a:lnTo>
                <a:lnTo>
                  <a:pt x="472" y="112"/>
                </a:lnTo>
                <a:lnTo>
                  <a:pt x="472" y="112"/>
                </a:lnTo>
                <a:lnTo>
                  <a:pt x="472" y="112"/>
                </a:lnTo>
                <a:lnTo>
                  <a:pt x="472" y="110"/>
                </a:lnTo>
                <a:lnTo>
                  <a:pt x="474" y="110"/>
                </a:lnTo>
                <a:lnTo>
                  <a:pt x="474" y="110"/>
                </a:lnTo>
                <a:lnTo>
                  <a:pt x="474" y="110"/>
                </a:lnTo>
                <a:lnTo>
                  <a:pt x="474" y="110"/>
                </a:lnTo>
                <a:lnTo>
                  <a:pt x="474" y="110"/>
                </a:lnTo>
                <a:lnTo>
                  <a:pt x="474" y="110"/>
                </a:lnTo>
                <a:close/>
                <a:moveTo>
                  <a:pt x="524" y="106"/>
                </a:moveTo>
                <a:lnTo>
                  <a:pt x="524" y="106"/>
                </a:lnTo>
                <a:lnTo>
                  <a:pt x="524" y="106"/>
                </a:lnTo>
                <a:lnTo>
                  <a:pt x="524" y="108"/>
                </a:lnTo>
                <a:lnTo>
                  <a:pt x="524" y="108"/>
                </a:lnTo>
                <a:lnTo>
                  <a:pt x="524" y="108"/>
                </a:lnTo>
                <a:lnTo>
                  <a:pt x="524" y="108"/>
                </a:lnTo>
                <a:lnTo>
                  <a:pt x="524" y="108"/>
                </a:lnTo>
                <a:lnTo>
                  <a:pt x="524" y="108"/>
                </a:lnTo>
                <a:lnTo>
                  <a:pt x="522" y="108"/>
                </a:lnTo>
                <a:lnTo>
                  <a:pt x="522" y="108"/>
                </a:lnTo>
                <a:lnTo>
                  <a:pt x="522" y="108"/>
                </a:lnTo>
                <a:lnTo>
                  <a:pt x="520" y="108"/>
                </a:lnTo>
                <a:lnTo>
                  <a:pt x="522" y="106"/>
                </a:lnTo>
                <a:lnTo>
                  <a:pt x="522" y="106"/>
                </a:lnTo>
                <a:lnTo>
                  <a:pt x="524" y="106"/>
                </a:lnTo>
                <a:lnTo>
                  <a:pt x="524" y="106"/>
                </a:lnTo>
                <a:lnTo>
                  <a:pt x="524" y="106"/>
                </a:lnTo>
                <a:close/>
                <a:moveTo>
                  <a:pt x="396" y="108"/>
                </a:moveTo>
                <a:lnTo>
                  <a:pt x="396" y="108"/>
                </a:lnTo>
                <a:lnTo>
                  <a:pt x="396" y="108"/>
                </a:lnTo>
                <a:lnTo>
                  <a:pt x="396" y="108"/>
                </a:lnTo>
                <a:lnTo>
                  <a:pt x="396" y="108"/>
                </a:lnTo>
                <a:lnTo>
                  <a:pt x="396" y="108"/>
                </a:lnTo>
                <a:lnTo>
                  <a:pt x="394" y="108"/>
                </a:lnTo>
                <a:lnTo>
                  <a:pt x="394" y="108"/>
                </a:lnTo>
                <a:lnTo>
                  <a:pt x="394" y="108"/>
                </a:lnTo>
                <a:lnTo>
                  <a:pt x="394" y="108"/>
                </a:lnTo>
                <a:lnTo>
                  <a:pt x="392" y="108"/>
                </a:lnTo>
                <a:lnTo>
                  <a:pt x="392" y="108"/>
                </a:lnTo>
                <a:lnTo>
                  <a:pt x="392" y="108"/>
                </a:lnTo>
                <a:lnTo>
                  <a:pt x="392" y="108"/>
                </a:lnTo>
                <a:lnTo>
                  <a:pt x="392" y="108"/>
                </a:lnTo>
                <a:lnTo>
                  <a:pt x="392" y="108"/>
                </a:lnTo>
                <a:lnTo>
                  <a:pt x="392" y="108"/>
                </a:lnTo>
                <a:lnTo>
                  <a:pt x="392" y="108"/>
                </a:lnTo>
                <a:lnTo>
                  <a:pt x="392" y="108"/>
                </a:lnTo>
                <a:lnTo>
                  <a:pt x="392" y="106"/>
                </a:lnTo>
                <a:lnTo>
                  <a:pt x="392" y="106"/>
                </a:lnTo>
                <a:lnTo>
                  <a:pt x="392" y="106"/>
                </a:lnTo>
                <a:lnTo>
                  <a:pt x="394" y="106"/>
                </a:lnTo>
                <a:lnTo>
                  <a:pt x="394" y="106"/>
                </a:lnTo>
                <a:lnTo>
                  <a:pt x="394" y="106"/>
                </a:lnTo>
                <a:lnTo>
                  <a:pt x="396" y="106"/>
                </a:lnTo>
                <a:lnTo>
                  <a:pt x="396" y="106"/>
                </a:lnTo>
                <a:lnTo>
                  <a:pt x="396" y="106"/>
                </a:lnTo>
                <a:lnTo>
                  <a:pt x="396" y="106"/>
                </a:lnTo>
                <a:lnTo>
                  <a:pt x="396" y="108"/>
                </a:lnTo>
                <a:close/>
                <a:moveTo>
                  <a:pt x="574" y="132"/>
                </a:moveTo>
                <a:lnTo>
                  <a:pt x="574" y="134"/>
                </a:lnTo>
                <a:lnTo>
                  <a:pt x="574" y="138"/>
                </a:lnTo>
                <a:lnTo>
                  <a:pt x="576" y="138"/>
                </a:lnTo>
                <a:lnTo>
                  <a:pt x="576" y="140"/>
                </a:lnTo>
                <a:lnTo>
                  <a:pt x="576" y="140"/>
                </a:lnTo>
                <a:lnTo>
                  <a:pt x="576" y="140"/>
                </a:lnTo>
                <a:lnTo>
                  <a:pt x="576" y="140"/>
                </a:lnTo>
                <a:lnTo>
                  <a:pt x="576" y="140"/>
                </a:lnTo>
                <a:lnTo>
                  <a:pt x="578" y="142"/>
                </a:lnTo>
                <a:lnTo>
                  <a:pt x="578" y="144"/>
                </a:lnTo>
                <a:lnTo>
                  <a:pt x="578" y="146"/>
                </a:lnTo>
                <a:lnTo>
                  <a:pt x="580" y="146"/>
                </a:lnTo>
                <a:lnTo>
                  <a:pt x="580" y="146"/>
                </a:lnTo>
                <a:lnTo>
                  <a:pt x="580" y="146"/>
                </a:lnTo>
                <a:lnTo>
                  <a:pt x="580" y="146"/>
                </a:lnTo>
                <a:lnTo>
                  <a:pt x="580" y="146"/>
                </a:lnTo>
                <a:lnTo>
                  <a:pt x="580" y="146"/>
                </a:lnTo>
                <a:lnTo>
                  <a:pt x="580" y="146"/>
                </a:lnTo>
                <a:lnTo>
                  <a:pt x="580" y="146"/>
                </a:lnTo>
                <a:lnTo>
                  <a:pt x="580" y="144"/>
                </a:lnTo>
                <a:lnTo>
                  <a:pt x="580" y="142"/>
                </a:lnTo>
                <a:lnTo>
                  <a:pt x="580" y="142"/>
                </a:lnTo>
                <a:lnTo>
                  <a:pt x="580" y="142"/>
                </a:lnTo>
                <a:lnTo>
                  <a:pt x="580" y="142"/>
                </a:lnTo>
                <a:lnTo>
                  <a:pt x="580" y="142"/>
                </a:lnTo>
                <a:lnTo>
                  <a:pt x="580" y="140"/>
                </a:lnTo>
                <a:lnTo>
                  <a:pt x="580" y="140"/>
                </a:lnTo>
                <a:lnTo>
                  <a:pt x="580" y="140"/>
                </a:lnTo>
                <a:lnTo>
                  <a:pt x="582" y="140"/>
                </a:lnTo>
                <a:lnTo>
                  <a:pt x="582" y="142"/>
                </a:lnTo>
                <a:lnTo>
                  <a:pt x="582" y="142"/>
                </a:lnTo>
                <a:lnTo>
                  <a:pt x="582" y="142"/>
                </a:lnTo>
                <a:lnTo>
                  <a:pt x="582" y="142"/>
                </a:lnTo>
                <a:lnTo>
                  <a:pt x="582" y="144"/>
                </a:lnTo>
                <a:lnTo>
                  <a:pt x="582" y="144"/>
                </a:lnTo>
                <a:lnTo>
                  <a:pt x="582" y="146"/>
                </a:lnTo>
                <a:lnTo>
                  <a:pt x="582" y="146"/>
                </a:lnTo>
                <a:lnTo>
                  <a:pt x="582" y="146"/>
                </a:lnTo>
                <a:lnTo>
                  <a:pt x="582" y="148"/>
                </a:lnTo>
                <a:lnTo>
                  <a:pt x="582" y="148"/>
                </a:lnTo>
                <a:lnTo>
                  <a:pt x="582" y="148"/>
                </a:lnTo>
                <a:lnTo>
                  <a:pt x="582" y="148"/>
                </a:lnTo>
                <a:lnTo>
                  <a:pt x="584" y="148"/>
                </a:lnTo>
                <a:lnTo>
                  <a:pt x="584" y="148"/>
                </a:lnTo>
                <a:lnTo>
                  <a:pt x="584" y="148"/>
                </a:lnTo>
                <a:lnTo>
                  <a:pt x="584" y="148"/>
                </a:lnTo>
                <a:lnTo>
                  <a:pt x="584" y="148"/>
                </a:lnTo>
                <a:lnTo>
                  <a:pt x="584" y="148"/>
                </a:lnTo>
                <a:lnTo>
                  <a:pt x="584" y="148"/>
                </a:lnTo>
                <a:lnTo>
                  <a:pt x="584" y="148"/>
                </a:lnTo>
                <a:lnTo>
                  <a:pt x="584" y="148"/>
                </a:lnTo>
                <a:lnTo>
                  <a:pt x="584" y="148"/>
                </a:lnTo>
                <a:lnTo>
                  <a:pt x="584" y="148"/>
                </a:lnTo>
                <a:lnTo>
                  <a:pt x="584" y="148"/>
                </a:lnTo>
                <a:lnTo>
                  <a:pt x="584" y="150"/>
                </a:lnTo>
                <a:lnTo>
                  <a:pt x="584" y="150"/>
                </a:lnTo>
                <a:lnTo>
                  <a:pt x="584" y="150"/>
                </a:lnTo>
                <a:lnTo>
                  <a:pt x="584" y="150"/>
                </a:lnTo>
                <a:lnTo>
                  <a:pt x="584" y="152"/>
                </a:lnTo>
                <a:lnTo>
                  <a:pt x="584" y="154"/>
                </a:lnTo>
                <a:lnTo>
                  <a:pt x="584" y="154"/>
                </a:lnTo>
                <a:lnTo>
                  <a:pt x="586" y="154"/>
                </a:lnTo>
                <a:lnTo>
                  <a:pt x="586" y="154"/>
                </a:lnTo>
                <a:lnTo>
                  <a:pt x="588" y="156"/>
                </a:lnTo>
                <a:lnTo>
                  <a:pt x="592" y="156"/>
                </a:lnTo>
                <a:lnTo>
                  <a:pt x="592" y="156"/>
                </a:lnTo>
                <a:lnTo>
                  <a:pt x="594" y="156"/>
                </a:lnTo>
                <a:lnTo>
                  <a:pt x="594" y="156"/>
                </a:lnTo>
                <a:lnTo>
                  <a:pt x="594" y="156"/>
                </a:lnTo>
                <a:lnTo>
                  <a:pt x="594" y="156"/>
                </a:lnTo>
                <a:lnTo>
                  <a:pt x="594" y="156"/>
                </a:lnTo>
                <a:lnTo>
                  <a:pt x="594" y="154"/>
                </a:lnTo>
                <a:lnTo>
                  <a:pt x="594" y="154"/>
                </a:lnTo>
                <a:lnTo>
                  <a:pt x="594" y="154"/>
                </a:lnTo>
                <a:lnTo>
                  <a:pt x="594" y="154"/>
                </a:lnTo>
                <a:lnTo>
                  <a:pt x="594" y="154"/>
                </a:lnTo>
                <a:lnTo>
                  <a:pt x="594" y="154"/>
                </a:lnTo>
                <a:lnTo>
                  <a:pt x="594" y="154"/>
                </a:lnTo>
                <a:lnTo>
                  <a:pt x="594" y="154"/>
                </a:lnTo>
                <a:lnTo>
                  <a:pt x="596" y="152"/>
                </a:lnTo>
                <a:lnTo>
                  <a:pt x="596" y="152"/>
                </a:lnTo>
                <a:lnTo>
                  <a:pt x="596" y="152"/>
                </a:lnTo>
                <a:lnTo>
                  <a:pt x="596" y="152"/>
                </a:lnTo>
                <a:lnTo>
                  <a:pt x="596" y="152"/>
                </a:lnTo>
                <a:lnTo>
                  <a:pt x="596" y="152"/>
                </a:lnTo>
                <a:lnTo>
                  <a:pt x="598" y="152"/>
                </a:lnTo>
                <a:lnTo>
                  <a:pt x="598" y="152"/>
                </a:lnTo>
                <a:lnTo>
                  <a:pt x="598" y="150"/>
                </a:lnTo>
                <a:lnTo>
                  <a:pt x="598" y="150"/>
                </a:lnTo>
                <a:lnTo>
                  <a:pt x="598" y="150"/>
                </a:lnTo>
                <a:lnTo>
                  <a:pt x="598" y="150"/>
                </a:lnTo>
                <a:lnTo>
                  <a:pt x="598" y="150"/>
                </a:lnTo>
                <a:lnTo>
                  <a:pt x="598" y="150"/>
                </a:lnTo>
                <a:lnTo>
                  <a:pt x="598" y="150"/>
                </a:lnTo>
                <a:lnTo>
                  <a:pt x="600" y="150"/>
                </a:lnTo>
                <a:lnTo>
                  <a:pt x="600" y="150"/>
                </a:lnTo>
                <a:lnTo>
                  <a:pt x="600" y="150"/>
                </a:lnTo>
                <a:lnTo>
                  <a:pt x="600" y="148"/>
                </a:lnTo>
                <a:lnTo>
                  <a:pt x="600" y="148"/>
                </a:lnTo>
                <a:lnTo>
                  <a:pt x="600" y="148"/>
                </a:lnTo>
                <a:lnTo>
                  <a:pt x="600" y="148"/>
                </a:lnTo>
                <a:lnTo>
                  <a:pt x="600" y="148"/>
                </a:lnTo>
                <a:lnTo>
                  <a:pt x="600" y="146"/>
                </a:lnTo>
                <a:lnTo>
                  <a:pt x="602" y="144"/>
                </a:lnTo>
                <a:lnTo>
                  <a:pt x="602" y="144"/>
                </a:lnTo>
                <a:lnTo>
                  <a:pt x="602" y="144"/>
                </a:lnTo>
                <a:lnTo>
                  <a:pt x="602" y="144"/>
                </a:lnTo>
                <a:lnTo>
                  <a:pt x="602" y="144"/>
                </a:lnTo>
                <a:lnTo>
                  <a:pt x="604" y="144"/>
                </a:lnTo>
                <a:lnTo>
                  <a:pt x="604" y="144"/>
                </a:lnTo>
                <a:lnTo>
                  <a:pt x="604" y="144"/>
                </a:lnTo>
                <a:lnTo>
                  <a:pt x="604" y="142"/>
                </a:lnTo>
                <a:lnTo>
                  <a:pt x="606" y="142"/>
                </a:lnTo>
                <a:lnTo>
                  <a:pt x="606" y="142"/>
                </a:lnTo>
                <a:lnTo>
                  <a:pt x="606" y="142"/>
                </a:lnTo>
                <a:lnTo>
                  <a:pt x="606" y="142"/>
                </a:lnTo>
                <a:lnTo>
                  <a:pt x="606" y="142"/>
                </a:lnTo>
                <a:lnTo>
                  <a:pt x="606" y="142"/>
                </a:lnTo>
                <a:lnTo>
                  <a:pt x="606" y="138"/>
                </a:lnTo>
                <a:lnTo>
                  <a:pt x="606" y="138"/>
                </a:lnTo>
                <a:lnTo>
                  <a:pt x="606" y="138"/>
                </a:lnTo>
                <a:lnTo>
                  <a:pt x="606" y="138"/>
                </a:lnTo>
                <a:lnTo>
                  <a:pt x="606" y="138"/>
                </a:lnTo>
                <a:lnTo>
                  <a:pt x="606" y="138"/>
                </a:lnTo>
                <a:lnTo>
                  <a:pt x="606" y="136"/>
                </a:lnTo>
                <a:lnTo>
                  <a:pt x="608" y="136"/>
                </a:lnTo>
                <a:lnTo>
                  <a:pt x="608" y="136"/>
                </a:lnTo>
                <a:lnTo>
                  <a:pt x="608" y="136"/>
                </a:lnTo>
                <a:lnTo>
                  <a:pt x="608" y="136"/>
                </a:lnTo>
                <a:lnTo>
                  <a:pt x="610" y="136"/>
                </a:lnTo>
                <a:lnTo>
                  <a:pt x="610" y="136"/>
                </a:lnTo>
                <a:lnTo>
                  <a:pt x="610" y="136"/>
                </a:lnTo>
                <a:lnTo>
                  <a:pt x="610" y="136"/>
                </a:lnTo>
                <a:lnTo>
                  <a:pt x="610" y="136"/>
                </a:lnTo>
                <a:lnTo>
                  <a:pt x="612" y="136"/>
                </a:lnTo>
                <a:lnTo>
                  <a:pt x="612" y="136"/>
                </a:lnTo>
                <a:lnTo>
                  <a:pt x="612" y="136"/>
                </a:lnTo>
                <a:lnTo>
                  <a:pt x="614" y="136"/>
                </a:lnTo>
                <a:lnTo>
                  <a:pt x="614" y="136"/>
                </a:lnTo>
                <a:lnTo>
                  <a:pt x="614" y="136"/>
                </a:lnTo>
                <a:lnTo>
                  <a:pt x="616" y="134"/>
                </a:lnTo>
                <a:lnTo>
                  <a:pt x="616" y="134"/>
                </a:lnTo>
                <a:lnTo>
                  <a:pt x="616" y="134"/>
                </a:lnTo>
                <a:lnTo>
                  <a:pt x="618" y="134"/>
                </a:lnTo>
                <a:lnTo>
                  <a:pt x="618" y="134"/>
                </a:lnTo>
                <a:lnTo>
                  <a:pt x="618" y="134"/>
                </a:lnTo>
                <a:lnTo>
                  <a:pt x="618" y="134"/>
                </a:lnTo>
                <a:lnTo>
                  <a:pt x="620" y="134"/>
                </a:lnTo>
                <a:lnTo>
                  <a:pt x="620" y="134"/>
                </a:lnTo>
                <a:lnTo>
                  <a:pt x="620" y="134"/>
                </a:lnTo>
                <a:lnTo>
                  <a:pt x="620" y="134"/>
                </a:lnTo>
                <a:lnTo>
                  <a:pt x="620" y="134"/>
                </a:lnTo>
                <a:lnTo>
                  <a:pt x="620" y="134"/>
                </a:lnTo>
                <a:lnTo>
                  <a:pt x="620" y="132"/>
                </a:lnTo>
                <a:lnTo>
                  <a:pt x="620" y="132"/>
                </a:lnTo>
                <a:lnTo>
                  <a:pt x="620" y="132"/>
                </a:lnTo>
                <a:lnTo>
                  <a:pt x="618" y="132"/>
                </a:lnTo>
                <a:lnTo>
                  <a:pt x="618" y="130"/>
                </a:lnTo>
                <a:lnTo>
                  <a:pt x="618" y="130"/>
                </a:lnTo>
                <a:lnTo>
                  <a:pt x="618" y="130"/>
                </a:lnTo>
                <a:lnTo>
                  <a:pt x="618" y="130"/>
                </a:lnTo>
                <a:lnTo>
                  <a:pt x="618" y="130"/>
                </a:lnTo>
                <a:lnTo>
                  <a:pt x="618" y="128"/>
                </a:lnTo>
                <a:lnTo>
                  <a:pt x="620" y="128"/>
                </a:lnTo>
                <a:lnTo>
                  <a:pt x="620" y="128"/>
                </a:lnTo>
                <a:lnTo>
                  <a:pt x="620" y="128"/>
                </a:lnTo>
                <a:lnTo>
                  <a:pt x="620" y="128"/>
                </a:lnTo>
                <a:lnTo>
                  <a:pt x="620" y="128"/>
                </a:lnTo>
                <a:lnTo>
                  <a:pt x="622" y="128"/>
                </a:lnTo>
                <a:lnTo>
                  <a:pt x="624" y="126"/>
                </a:lnTo>
                <a:lnTo>
                  <a:pt x="624" y="126"/>
                </a:lnTo>
                <a:lnTo>
                  <a:pt x="624" y="126"/>
                </a:lnTo>
                <a:lnTo>
                  <a:pt x="626" y="126"/>
                </a:lnTo>
                <a:lnTo>
                  <a:pt x="626" y="126"/>
                </a:lnTo>
                <a:lnTo>
                  <a:pt x="626" y="124"/>
                </a:lnTo>
                <a:lnTo>
                  <a:pt x="626" y="124"/>
                </a:lnTo>
                <a:lnTo>
                  <a:pt x="626" y="124"/>
                </a:lnTo>
                <a:lnTo>
                  <a:pt x="626" y="124"/>
                </a:lnTo>
                <a:lnTo>
                  <a:pt x="628" y="124"/>
                </a:lnTo>
                <a:lnTo>
                  <a:pt x="628" y="124"/>
                </a:lnTo>
                <a:lnTo>
                  <a:pt x="628" y="124"/>
                </a:lnTo>
                <a:lnTo>
                  <a:pt x="628" y="124"/>
                </a:lnTo>
                <a:lnTo>
                  <a:pt x="628" y="124"/>
                </a:lnTo>
                <a:lnTo>
                  <a:pt x="628" y="124"/>
                </a:lnTo>
                <a:lnTo>
                  <a:pt x="628" y="124"/>
                </a:lnTo>
                <a:lnTo>
                  <a:pt x="630" y="124"/>
                </a:lnTo>
                <a:lnTo>
                  <a:pt x="630" y="124"/>
                </a:lnTo>
                <a:lnTo>
                  <a:pt x="630" y="124"/>
                </a:lnTo>
                <a:lnTo>
                  <a:pt x="630" y="124"/>
                </a:lnTo>
                <a:lnTo>
                  <a:pt x="630" y="124"/>
                </a:lnTo>
                <a:lnTo>
                  <a:pt x="630" y="124"/>
                </a:lnTo>
                <a:lnTo>
                  <a:pt x="632" y="124"/>
                </a:lnTo>
                <a:lnTo>
                  <a:pt x="632" y="126"/>
                </a:lnTo>
                <a:lnTo>
                  <a:pt x="636" y="128"/>
                </a:lnTo>
                <a:lnTo>
                  <a:pt x="638" y="128"/>
                </a:lnTo>
                <a:lnTo>
                  <a:pt x="640" y="128"/>
                </a:lnTo>
                <a:lnTo>
                  <a:pt x="640" y="128"/>
                </a:lnTo>
                <a:lnTo>
                  <a:pt x="640" y="128"/>
                </a:lnTo>
                <a:lnTo>
                  <a:pt x="640" y="128"/>
                </a:lnTo>
                <a:lnTo>
                  <a:pt x="640" y="128"/>
                </a:lnTo>
                <a:lnTo>
                  <a:pt x="640" y="130"/>
                </a:lnTo>
                <a:lnTo>
                  <a:pt x="642" y="130"/>
                </a:lnTo>
                <a:lnTo>
                  <a:pt x="642" y="130"/>
                </a:lnTo>
                <a:lnTo>
                  <a:pt x="642" y="130"/>
                </a:lnTo>
                <a:lnTo>
                  <a:pt x="642" y="130"/>
                </a:lnTo>
                <a:lnTo>
                  <a:pt x="642" y="130"/>
                </a:lnTo>
                <a:lnTo>
                  <a:pt x="642" y="130"/>
                </a:lnTo>
                <a:lnTo>
                  <a:pt x="642" y="130"/>
                </a:lnTo>
                <a:lnTo>
                  <a:pt x="642" y="130"/>
                </a:lnTo>
                <a:lnTo>
                  <a:pt x="644" y="132"/>
                </a:lnTo>
                <a:lnTo>
                  <a:pt x="644" y="132"/>
                </a:lnTo>
                <a:lnTo>
                  <a:pt x="644" y="132"/>
                </a:lnTo>
                <a:lnTo>
                  <a:pt x="644" y="132"/>
                </a:lnTo>
                <a:lnTo>
                  <a:pt x="644" y="132"/>
                </a:lnTo>
                <a:lnTo>
                  <a:pt x="644" y="132"/>
                </a:lnTo>
                <a:lnTo>
                  <a:pt x="644" y="132"/>
                </a:lnTo>
                <a:lnTo>
                  <a:pt x="644" y="132"/>
                </a:lnTo>
                <a:lnTo>
                  <a:pt x="646" y="132"/>
                </a:lnTo>
                <a:lnTo>
                  <a:pt x="646" y="132"/>
                </a:lnTo>
                <a:lnTo>
                  <a:pt x="646" y="132"/>
                </a:lnTo>
                <a:lnTo>
                  <a:pt x="646" y="132"/>
                </a:lnTo>
                <a:lnTo>
                  <a:pt x="652" y="134"/>
                </a:lnTo>
                <a:lnTo>
                  <a:pt x="652" y="136"/>
                </a:lnTo>
                <a:lnTo>
                  <a:pt x="652" y="136"/>
                </a:lnTo>
                <a:lnTo>
                  <a:pt x="652" y="136"/>
                </a:lnTo>
                <a:lnTo>
                  <a:pt x="654" y="136"/>
                </a:lnTo>
                <a:lnTo>
                  <a:pt x="656" y="138"/>
                </a:lnTo>
                <a:lnTo>
                  <a:pt x="658" y="138"/>
                </a:lnTo>
                <a:lnTo>
                  <a:pt x="658" y="138"/>
                </a:lnTo>
                <a:lnTo>
                  <a:pt x="658" y="138"/>
                </a:lnTo>
                <a:lnTo>
                  <a:pt x="658" y="138"/>
                </a:lnTo>
                <a:lnTo>
                  <a:pt x="658" y="138"/>
                </a:lnTo>
                <a:lnTo>
                  <a:pt x="660" y="138"/>
                </a:lnTo>
                <a:lnTo>
                  <a:pt x="660" y="138"/>
                </a:lnTo>
                <a:lnTo>
                  <a:pt x="660" y="138"/>
                </a:lnTo>
                <a:lnTo>
                  <a:pt x="662" y="138"/>
                </a:lnTo>
                <a:lnTo>
                  <a:pt x="662" y="138"/>
                </a:lnTo>
                <a:lnTo>
                  <a:pt x="662" y="138"/>
                </a:lnTo>
                <a:lnTo>
                  <a:pt x="662" y="138"/>
                </a:lnTo>
                <a:lnTo>
                  <a:pt x="662" y="138"/>
                </a:lnTo>
                <a:lnTo>
                  <a:pt x="662" y="138"/>
                </a:lnTo>
                <a:lnTo>
                  <a:pt x="662" y="138"/>
                </a:lnTo>
                <a:lnTo>
                  <a:pt x="664" y="140"/>
                </a:lnTo>
                <a:lnTo>
                  <a:pt x="666" y="140"/>
                </a:lnTo>
                <a:lnTo>
                  <a:pt x="666" y="140"/>
                </a:lnTo>
                <a:lnTo>
                  <a:pt x="666" y="140"/>
                </a:lnTo>
                <a:lnTo>
                  <a:pt x="666" y="140"/>
                </a:lnTo>
                <a:lnTo>
                  <a:pt x="666" y="140"/>
                </a:lnTo>
                <a:lnTo>
                  <a:pt x="668" y="140"/>
                </a:lnTo>
                <a:lnTo>
                  <a:pt x="668" y="140"/>
                </a:lnTo>
                <a:lnTo>
                  <a:pt x="670" y="140"/>
                </a:lnTo>
                <a:lnTo>
                  <a:pt x="670" y="140"/>
                </a:lnTo>
                <a:lnTo>
                  <a:pt x="670" y="140"/>
                </a:lnTo>
                <a:lnTo>
                  <a:pt x="672" y="140"/>
                </a:lnTo>
                <a:lnTo>
                  <a:pt x="672" y="140"/>
                </a:lnTo>
                <a:lnTo>
                  <a:pt x="672" y="142"/>
                </a:lnTo>
                <a:lnTo>
                  <a:pt x="672" y="142"/>
                </a:lnTo>
                <a:lnTo>
                  <a:pt x="672" y="142"/>
                </a:lnTo>
                <a:lnTo>
                  <a:pt x="670" y="142"/>
                </a:lnTo>
                <a:lnTo>
                  <a:pt x="670" y="142"/>
                </a:lnTo>
                <a:lnTo>
                  <a:pt x="670" y="142"/>
                </a:lnTo>
                <a:lnTo>
                  <a:pt x="670" y="144"/>
                </a:lnTo>
                <a:lnTo>
                  <a:pt x="672" y="144"/>
                </a:lnTo>
                <a:lnTo>
                  <a:pt x="672" y="144"/>
                </a:lnTo>
                <a:lnTo>
                  <a:pt x="672" y="142"/>
                </a:lnTo>
                <a:lnTo>
                  <a:pt x="672" y="142"/>
                </a:lnTo>
                <a:lnTo>
                  <a:pt x="672" y="142"/>
                </a:lnTo>
                <a:lnTo>
                  <a:pt x="672" y="142"/>
                </a:lnTo>
                <a:lnTo>
                  <a:pt x="674" y="142"/>
                </a:lnTo>
                <a:lnTo>
                  <a:pt x="676" y="142"/>
                </a:lnTo>
                <a:lnTo>
                  <a:pt x="676" y="142"/>
                </a:lnTo>
                <a:lnTo>
                  <a:pt x="674" y="180"/>
                </a:lnTo>
                <a:lnTo>
                  <a:pt x="672" y="200"/>
                </a:lnTo>
                <a:lnTo>
                  <a:pt x="672" y="204"/>
                </a:lnTo>
                <a:lnTo>
                  <a:pt x="672" y="204"/>
                </a:lnTo>
                <a:lnTo>
                  <a:pt x="672" y="204"/>
                </a:lnTo>
                <a:lnTo>
                  <a:pt x="672" y="204"/>
                </a:lnTo>
                <a:lnTo>
                  <a:pt x="670" y="204"/>
                </a:lnTo>
                <a:lnTo>
                  <a:pt x="670" y="206"/>
                </a:lnTo>
                <a:lnTo>
                  <a:pt x="670" y="206"/>
                </a:lnTo>
                <a:lnTo>
                  <a:pt x="670" y="206"/>
                </a:lnTo>
                <a:lnTo>
                  <a:pt x="670" y="208"/>
                </a:lnTo>
                <a:lnTo>
                  <a:pt x="670" y="208"/>
                </a:lnTo>
                <a:lnTo>
                  <a:pt x="670" y="210"/>
                </a:lnTo>
                <a:lnTo>
                  <a:pt x="670" y="210"/>
                </a:lnTo>
                <a:lnTo>
                  <a:pt x="668" y="210"/>
                </a:lnTo>
                <a:lnTo>
                  <a:pt x="668" y="212"/>
                </a:lnTo>
                <a:lnTo>
                  <a:pt x="670" y="212"/>
                </a:lnTo>
                <a:lnTo>
                  <a:pt x="670" y="212"/>
                </a:lnTo>
                <a:lnTo>
                  <a:pt x="670" y="214"/>
                </a:lnTo>
                <a:lnTo>
                  <a:pt x="670" y="214"/>
                </a:lnTo>
                <a:lnTo>
                  <a:pt x="670" y="214"/>
                </a:lnTo>
                <a:lnTo>
                  <a:pt x="670" y="214"/>
                </a:lnTo>
                <a:lnTo>
                  <a:pt x="670" y="214"/>
                </a:lnTo>
                <a:lnTo>
                  <a:pt x="670" y="214"/>
                </a:lnTo>
                <a:lnTo>
                  <a:pt x="670" y="214"/>
                </a:lnTo>
                <a:lnTo>
                  <a:pt x="670" y="214"/>
                </a:lnTo>
                <a:lnTo>
                  <a:pt x="670" y="214"/>
                </a:lnTo>
                <a:lnTo>
                  <a:pt x="670" y="214"/>
                </a:lnTo>
                <a:lnTo>
                  <a:pt x="668" y="250"/>
                </a:lnTo>
                <a:lnTo>
                  <a:pt x="668" y="252"/>
                </a:lnTo>
                <a:lnTo>
                  <a:pt x="668" y="250"/>
                </a:lnTo>
                <a:lnTo>
                  <a:pt x="666" y="250"/>
                </a:lnTo>
                <a:lnTo>
                  <a:pt x="666" y="250"/>
                </a:lnTo>
                <a:lnTo>
                  <a:pt x="666" y="250"/>
                </a:lnTo>
                <a:lnTo>
                  <a:pt x="666" y="250"/>
                </a:lnTo>
                <a:lnTo>
                  <a:pt x="666" y="250"/>
                </a:lnTo>
                <a:lnTo>
                  <a:pt x="666" y="250"/>
                </a:lnTo>
                <a:lnTo>
                  <a:pt x="666" y="250"/>
                </a:lnTo>
                <a:lnTo>
                  <a:pt x="666" y="250"/>
                </a:lnTo>
                <a:lnTo>
                  <a:pt x="664" y="248"/>
                </a:lnTo>
                <a:lnTo>
                  <a:pt x="664" y="248"/>
                </a:lnTo>
                <a:lnTo>
                  <a:pt x="664" y="248"/>
                </a:lnTo>
                <a:lnTo>
                  <a:pt x="664" y="246"/>
                </a:lnTo>
                <a:lnTo>
                  <a:pt x="662" y="246"/>
                </a:lnTo>
                <a:lnTo>
                  <a:pt x="662" y="246"/>
                </a:lnTo>
                <a:lnTo>
                  <a:pt x="662" y="246"/>
                </a:lnTo>
                <a:lnTo>
                  <a:pt x="662" y="246"/>
                </a:lnTo>
                <a:lnTo>
                  <a:pt x="662" y="244"/>
                </a:lnTo>
                <a:lnTo>
                  <a:pt x="662" y="242"/>
                </a:lnTo>
                <a:lnTo>
                  <a:pt x="660" y="242"/>
                </a:lnTo>
                <a:lnTo>
                  <a:pt x="658" y="240"/>
                </a:lnTo>
                <a:lnTo>
                  <a:pt x="658" y="238"/>
                </a:lnTo>
                <a:lnTo>
                  <a:pt x="658" y="238"/>
                </a:lnTo>
                <a:lnTo>
                  <a:pt x="656" y="238"/>
                </a:lnTo>
                <a:lnTo>
                  <a:pt x="656" y="238"/>
                </a:lnTo>
                <a:lnTo>
                  <a:pt x="656" y="236"/>
                </a:lnTo>
                <a:lnTo>
                  <a:pt x="656" y="236"/>
                </a:lnTo>
                <a:lnTo>
                  <a:pt x="654" y="236"/>
                </a:lnTo>
                <a:lnTo>
                  <a:pt x="654" y="236"/>
                </a:lnTo>
                <a:lnTo>
                  <a:pt x="654" y="236"/>
                </a:lnTo>
                <a:lnTo>
                  <a:pt x="654" y="236"/>
                </a:lnTo>
                <a:lnTo>
                  <a:pt x="654" y="234"/>
                </a:lnTo>
                <a:lnTo>
                  <a:pt x="654" y="234"/>
                </a:lnTo>
                <a:lnTo>
                  <a:pt x="654" y="234"/>
                </a:lnTo>
                <a:lnTo>
                  <a:pt x="654" y="234"/>
                </a:lnTo>
                <a:lnTo>
                  <a:pt x="654" y="234"/>
                </a:lnTo>
                <a:lnTo>
                  <a:pt x="656" y="234"/>
                </a:lnTo>
                <a:lnTo>
                  <a:pt x="656" y="234"/>
                </a:lnTo>
                <a:lnTo>
                  <a:pt x="656" y="232"/>
                </a:lnTo>
                <a:lnTo>
                  <a:pt x="658" y="230"/>
                </a:lnTo>
                <a:lnTo>
                  <a:pt x="658" y="230"/>
                </a:lnTo>
                <a:lnTo>
                  <a:pt x="656" y="232"/>
                </a:lnTo>
                <a:lnTo>
                  <a:pt x="656" y="232"/>
                </a:lnTo>
                <a:lnTo>
                  <a:pt x="656" y="232"/>
                </a:lnTo>
                <a:lnTo>
                  <a:pt x="656" y="232"/>
                </a:lnTo>
                <a:lnTo>
                  <a:pt x="656" y="232"/>
                </a:lnTo>
                <a:lnTo>
                  <a:pt x="656" y="234"/>
                </a:lnTo>
                <a:lnTo>
                  <a:pt x="654" y="234"/>
                </a:lnTo>
                <a:lnTo>
                  <a:pt x="654" y="234"/>
                </a:lnTo>
                <a:lnTo>
                  <a:pt x="654" y="234"/>
                </a:lnTo>
                <a:lnTo>
                  <a:pt x="654" y="234"/>
                </a:lnTo>
                <a:lnTo>
                  <a:pt x="654" y="234"/>
                </a:lnTo>
                <a:lnTo>
                  <a:pt x="654" y="234"/>
                </a:lnTo>
                <a:lnTo>
                  <a:pt x="654" y="234"/>
                </a:lnTo>
                <a:lnTo>
                  <a:pt x="652" y="234"/>
                </a:lnTo>
                <a:lnTo>
                  <a:pt x="652" y="234"/>
                </a:lnTo>
                <a:lnTo>
                  <a:pt x="650" y="234"/>
                </a:lnTo>
                <a:lnTo>
                  <a:pt x="650" y="234"/>
                </a:lnTo>
                <a:lnTo>
                  <a:pt x="650" y="234"/>
                </a:lnTo>
                <a:lnTo>
                  <a:pt x="648" y="234"/>
                </a:lnTo>
                <a:lnTo>
                  <a:pt x="648" y="234"/>
                </a:lnTo>
                <a:lnTo>
                  <a:pt x="648" y="234"/>
                </a:lnTo>
                <a:lnTo>
                  <a:pt x="648" y="234"/>
                </a:lnTo>
                <a:lnTo>
                  <a:pt x="648" y="234"/>
                </a:lnTo>
                <a:lnTo>
                  <a:pt x="648" y="236"/>
                </a:lnTo>
                <a:lnTo>
                  <a:pt x="648" y="236"/>
                </a:lnTo>
                <a:lnTo>
                  <a:pt x="648" y="236"/>
                </a:lnTo>
                <a:lnTo>
                  <a:pt x="648" y="236"/>
                </a:lnTo>
                <a:lnTo>
                  <a:pt x="646" y="236"/>
                </a:lnTo>
                <a:lnTo>
                  <a:pt x="646" y="236"/>
                </a:lnTo>
                <a:lnTo>
                  <a:pt x="646" y="236"/>
                </a:lnTo>
                <a:lnTo>
                  <a:pt x="644" y="236"/>
                </a:lnTo>
                <a:lnTo>
                  <a:pt x="644" y="236"/>
                </a:lnTo>
                <a:lnTo>
                  <a:pt x="644" y="236"/>
                </a:lnTo>
                <a:lnTo>
                  <a:pt x="644" y="236"/>
                </a:lnTo>
                <a:lnTo>
                  <a:pt x="644" y="234"/>
                </a:lnTo>
                <a:lnTo>
                  <a:pt x="644" y="234"/>
                </a:lnTo>
                <a:lnTo>
                  <a:pt x="644" y="234"/>
                </a:lnTo>
                <a:lnTo>
                  <a:pt x="644" y="234"/>
                </a:lnTo>
                <a:lnTo>
                  <a:pt x="642" y="234"/>
                </a:lnTo>
                <a:lnTo>
                  <a:pt x="642" y="234"/>
                </a:lnTo>
                <a:lnTo>
                  <a:pt x="640" y="236"/>
                </a:lnTo>
                <a:lnTo>
                  <a:pt x="640" y="236"/>
                </a:lnTo>
                <a:lnTo>
                  <a:pt x="640" y="236"/>
                </a:lnTo>
                <a:lnTo>
                  <a:pt x="638" y="238"/>
                </a:lnTo>
                <a:lnTo>
                  <a:pt x="638" y="238"/>
                </a:lnTo>
                <a:lnTo>
                  <a:pt x="638" y="238"/>
                </a:lnTo>
                <a:lnTo>
                  <a:pt x="638" y="238"/>
                </a:lnTo>
                <a:lnTo>
                  <a:pt x="638" y="236"/>
                </a:lnTo>
                <a:lnTo>
                  <a:pt x="638" y="236"/>
                </a:lnTo>
                <a:lnTo>
                  <a:pt x="638" y="234"/>
                </a:lnTo>
                <a:lnTo>
                  <a:pt x="638" y="234"/>
                </a:lnTo>
                <a:lnTo>
                  <a:pt x="638" y="234"/>
                </a:lnTo>
                <a:lnTo>
                  <a:pt x="638" y="232"/>
                </a:lnTo>
                <a:lnTo>
                  <a:pt x="638" y="232"/>
                </a:lnTo>
                <a:lnTo>
                  <a:pt x="638" y="232"/>
                </a:lnTo>
                <a:lnTo>
                  <a:pt x="638" y="230"/>
                </a:lnTo>
                <a:lnTo>
                  <a:pt x="638" y="230"/>
                </a:lnTo>
                <a:lnTo>
                  <a:pt x="640" y="230"/>
                </a:lnTo>
                <a:lnTo>
                  <a:pt x="640" y="230"/>
                </a:lnTo>
                <a:lnTo>
                  <a:pt x="640" y="230"/>
                </a:lnTo>
                <a:lnTo>
                  <a:pt x="640" y="230"/>
                </a:lnTo>
                <a:lnTo>
                  <a:pt x="640" y="230"/>
                </a:lnTo>
                <a:lnTo>
                  <a:pt x="640" y="230"/>
                </a:lnTo>
                <a:lnTo>
                  <a:pt x="640" y="230"/>
                </a:lnTo>
                <a:lnTo>
                  <a:pt x="640" y="230"/>
                </a:lnTo>
                <a:lnTo>
                  <a:pt x="640" y="230"/>
                </a:lnTo>
                <a:lnTo>
                  <a:pt x="640" y="230"/>
                </a:lnTo>
                <a:lnTo>
                  <a:pt x="640" y="230"/>
                </a:lnTo>
                <a:lnTo>
                  <a:pt x="640" y="230"/>
                </a:lnTo>
                <a:lnTo>
                  <a:pt x="640" y="228"/>
                </a:lnTo>
                <a:lnTo>
                  <a:pt x="640" y="228"/>
                </a:lnTo>
                <a:lnTo>
                  <a:pt x="640" y="228"/>
                </a:lnTo>
                <a:lnTo>
                  <a:pt x="642" y="226"/>
                </a:lnTo>
                <a:lnTo>
                  <a:pt x="642" y="226"/>
                </a:lnTo>
                <a:lnTo>
                  <a:pt x="642" y="226"/>
                </a:lnTo>
                <a:lnTo>
                  <a:pt x="642" y="226"/>
                </a:lnTo>
                <a:lnTo>
                  <a:pt x="642" y="226"/>
                </a:lnTo>
                <a:lnTo>
                  <a:pt x="642" y="226"/>
                </a:lnTo>
                <a:lnTo>
                  <a:pt x="642" y="224"/>
                </a:lnTo>
                <a:lnTo>
                  <a:pt x="642" y="224"/>
                </a:lnTo>
                <a:lnTo>
                  <a:pt x="642" y="224"/>
                </a:lnTo>
                <a:lnTo>
                  <a:pt x="642" y="224"/>
                </a:lnTo>
                <a:lnTo>
                  <a:pt x="642" y="224"/>
                </a:lnTo>
                <a:lnTo>
                  <a:pt x="640" y="224"/>
                </a:lnTo>
                <a:lnTo>
                  <a:pt x="640" y="224"/>
                </a:lnTo>
                <a:lnTo>
                  <a:pt x="640" y="222"/>
                </a:lnTo>
                <a:lnTo>
                  <a:pt x="640" y="222"/>
                </a:lnTo>
                <a:lnTo>
                  <a:pt x="640" y="222"/>
                </a:lnTo>
                <a:lnTo>
                  <a:pt x="640" y="222"/>
                </a:lnTo>
                <a:lnTo>
                  <a:pt x="638" y="222"/>
                </a:lnTo>
                <a:lnTo>
                  <a:pt x="638" y="222"/>
                </a:lnTo>
                <a:lnTo>
                  <a:pt x="638" y="220"/>
                </a:lnTo>
                <a:lnTo>
                  <a:pt x="638" y="220"/>
                </a:lnTo>
                <a:lnTo>
                  <a:pt x="636" y="220"/>
                </a:lnTo>
                <a:lnTo>
                  <a:pt x="636" y="220"/>
                </a:lnTo>
                <a:lnTo>
                  <a:pt x="636" y="220"/>
                </a:lnTo>
                <a:lnTo>
                  <a:pt x="636" y="220"/>
                </a:lnTo>
                <a:lnTo>
                  <a:pt x="636" y="218"/>
                </a:lnTo>
                <a:lnTo>
                  <a:pt x="636" y="218"/>
                </a:lnTo>
                <a:lnTo>
                  <a:pt x="636" y="218"/>
                </a:lnTo>
                <a:lnTo>
                  <a:pt x="640" y="218"/>
                </a:lnTo>
                <a:lnTo>
                  <a:pt x="640" y="220"/>
                </a:lnTo>
                <a:lnTo>
                  <a:pt x="640" y="220"/>
                </a:lnTo>
                <a:lnTo>
                  <a:pt x="640" y="220"/>
                </a:lnTo>
                <a:lnTo>
                  <a:pt x="642" y="220"/>
                </a:lnTo>
                <a:lnTo>
                  <a:pt x="642" y="220"/>
                </a:lnTo>
                <a:lnTo>
                  <a:pt x="642" y="220"/>
                </a:lnTo>
                <a:lnTo>
                  <a:pt x="642" y="220"/>
                </a:lnTo>
                <a:lnTo>
                  <a:pt x="642" y="220"/>
                </a:lnTo>
                <a:lnTo>
                  <a:pt x="642" y="220"/>
                </a:lnTo>
                <a:lnTo>
                  <a:pt x="644" y="220"/>
                </a:lnTo>
                <a:lnTo>
                  <a:pt x="644" y="220"/>
                </a:lnTo>
                <a:lnTo>
                  <a:pt x="644" y="220"/>
                </a:lnTo>
                <a:lnTo>
                  <a:pt x="644" y="220"/>
                </a:lnTo>
                <a:lnTo>
                  <a:pt x="644" y="220"/>
                </a:lnTo>
                <a:lnTo>
                  <a:pt x="644" y="218"/>
                </a:lnTo>
                <a:lnTo>
                  <a:pt x="644" y="218"/>
                </a:lnTo>
                <a:lnTo>
                  <a:pt x="644" y="218"/>
                </a:lnTo>
                <a:lnTo>
                  <a:pt x="644" y="218"/>
                </a:lnTo>
                <a:lnTo>
                  <a:pt x="644" y="220"/>
                </a:lnTo>
                <a:lnTo>
                  <a:pt x="642" y="220"/>
                </a:lnTo>
                <a:lnTo>
                  <a:pt x="642" y="220"/>
                </a:lnTo>
                <a:lnTo>
                  <a:pt x="642" y="220"/>
                </a:lnTo>
                <a:lnTo>
                  <a:pt x="638" y="218"/>
                </a:lnTo>
                <a:lnTo>
                  <a:pt x="638" y="218"/>
                </a:lnTo>
                <a:lnTo>
                  <a:pt x="638" y="218"/>
                </a:lnTo>
                <a:lnTo>
                  <a:pt x="636" y="214"/>
                </a:lnTo>
                <a:lnTo>
                  <a:pt x="636" y="214"/>
                </a:lnTo>
                <a:lnTo>
                  <a:pt x="636" y="214"/>
                </a:lnTo>
                <a:lnTo>
                  <a:pt x="636" y="214"/>
                </a:lnTo>
                <a:lnTo>
                  <a:pt x="636" y="214"/>
                </a:lnTo>
                <a:lnTo>
                  <a:pt x="636" y="214"/>
                </a:lnTo>
                <a:lnTo>
                  <a:pt x="636" y="214"/>
                </a:lnTo>
                <a:lnTo>
                  <a:pt x="636" y="214"/>
                </a:lnTo>
                <a:lnTo>
                  <a:pt x="636" y="214"/>
                </a:lnTo>
                <a:lnTo>
                  <a:pt x="636" y="214"/>
                </a:lnTo>
                <a:lnTo>
                  <a:pt x="636" y="214"/>
                </a:lnTo>
                <a:lnTo>
                  <a:pt x="638" y="214"/>
                </a:lnTo>
                <a:lnTo>
                  <a:pt x="638" y="214"/>
                </a:lnTo>
                <a:lnTo>
                  <a:pt x="638" y="214"/>
                </a:lnTo>
                <a:lnTo>
                  <a:pt x="638" y="214"/>
                </a:lnTo>
                <a:lnTo>
                  <a:pt x="638" y="214"/>
                </a:lnTo>
                <a:lnTo>
                  <a:pt x="638" y="214"/>
                </a:lnTo>
                <a:lnTo>
                  <a:pt x="638" y="214"/>
                </a:lnTo>
                <a:lnTo>
                  <a:pt x="638" y="214"/>
                </a:lnTo>
                <a:lnTo>
                  <a:pt x="638" y="214"/>
                </a:lnTo>
                <a:lnTo>
                  <a:pt x="640" y="214"/>
                </a:lnTo>
                <a:lnTo>
                  <a:pt x="640" y="214"/>
                </a:lnTo>
                <a:lnTo>
                  <a:pt x="640" y="214"/>
                </a:lnTo>
                <a:lnTo>
                  <a:pt x="642" y="214"/>
                </a:lnTo>
                <a:lnTo>
                  <a:pt x="642" y="214"/>
                </a:lnTo>
                <a:lnTo>
                  <a:pt x="642" y="214"/>
                </a:lnTo>
                <a:lnTo>
                  <a:pt x="642" y="214"/>
                </a:lnTo>
                <a:lnTo>
                  <a:pt x="642" y="214"/>
                </a:lnTo>
                <a:lnTo>
                  <a:pt x="642" y="214"/>
                </a:lnTo>
                <a:lnTo>
                  <a:pt x="642" y="214"/>
                </a:lnTo>
                <a:lnTo>
                  <a:pt x="642" y="216"/>
                </a:lnTo>
                <a:lnTo>
                  <a:pt x="642" y="216"/>
                </a:lnTo>
                <a:lnTo>
                  <a:pt x="644" y="216"/>
                </a:lnTo>
                <a:lnTo>
                  <a:pt x="644" y="216"/>
                </a:lnTo>
                <a:lnTo>
                  <a:pt x="644" y="216"/>
                </a:lnTo>
                <a:lnTo>
                  <a:pt x="644" y="216"/>
                </a:lnTo>
                <a:lnTo>
                  <a:pt x="644" y="214"/>
                </a:lnTo>
                <a:lnTo>
                  <a:pt x="644" y="214"/>
                </a:lnTo>
                <a:lnTo>
                  <a:pt x="644" y="214"/>
                </a:lnTo>
                <a:lnTo>
                  <a:pt x="644" y="214"/>
                </a:lnTo>
                <a:lnTo>
                  <a:pt x="642" y="214"/>
                </a:lnTo>
                <a:lnTo>
                  <a:pt x="642" y="214"/>
                </a:lnTo>
                <a:lnTo>
                  <a:pt x="642" y="214"/>
                </a:lnTo>
                <a:lnTo>
                  <a:pt x="642" y="214"/>
                </a:lnTo>
                <a:lnTo>
                  <a:pt x="642" y="214"/>
                </a:lnTo>
                <a:lnTo>
                  <a:pt x="642" y="214"/>
                </a:lnTo>
                <a:lnTo>
                  <a:pt x="642" y="214"/>
                </a:lnTo>
                <a:lnTo>
                  <a:pt x="640" y="212"/>
                </a:lnTo>
                <a:lnTo>
                  <a:pt x="640" y="212"/>
                </a:lnTo>
                <a:lnTo>
                  <a:pt x="640" y="212"/>
                </a:lnTo>
                <a:lnTo>
                  <a:pt x="640" y="212"/>
                </a:lnTo>
                <a:lnTo>
                  <a:pt x="638" y="212"/>
                </a:lnTo>
                <a:lnTo>
                  <a:pt x="638" y="212"/>
                </a:lnTo>
                <a:lnTo>
                  <a:pt x="638" y="210"/>
                </a:lnTo>
                <a:lnTo>
                  <a:pt x="636" y="210"/>
                </a:lnTo>
                <a:lnTo>
                  <a:pt x="636" y="210"/>
                </a:lnTo>
                <a:lnTo>
                  <a:pt x="636" y="210"/>
                </a:lnTo>
                <a:lnTo>
                  <a:pt x="638" y="210"/>
                </a:lnTo>
                <a:lnTo>
                  <a:pt x="638" y="210"/>
                </a:lnTo>
                <a:lnTo>
                  <a:pt x="638" y="210"/>
                </a:lnTo>
                <a:lnTo>
                  <a:pt x="638" y="210"/>
                </a:lnTo>
                <a:lnTo>
                  <a:pt x="638" y="210"/>
                </a:lnTo>
                <a:lnTo>
                  <a:pt x="638" y="210"/>
                </a:lnTo>
                <a:lnTo>
                  <a:pt x="636" y="208"/>
                </a:lnTo>
                <a:lnTo>
                  <a:pt x="634" y="206"/>
                </a:lnTo>
                <a:lnTo>
                  <a:pt x="634" y="206"/>
                </a:lnTo>
                <a:lnTo>
                  <a:pt x="634" y="206"/>
                </a:lnTo>
                <a:lnTo>
                  <a:pt x="634" y="206"/>
                </a:lnTo>
                <a:lnTo>
                  <a:pt x="634" y="204"/>
                </a:lnTo>
                <a:lnTo>
                  <a:pt x="634" y="204"/>
                </a:lnTo>
                <a:lnTo>
                  <a:pt x="634" y="204"/>
                </a:lnTo>
                <a:lnTo>
                  <a:pt x="634" y="202"/>
                </a:lnTo>
                <a:lnTo>
                  <a:pt x="634" y="202"/>
                </a:lnTo>
                <a:lnTo>
                  <a:pt x="634" y="202"/>
                </a:lnTo>
                <a:lnTo>
                  <a:pt x="634" y="202"/>
                </a:lnTo>
                <a:lnTo>
                  <a:pt x="634" y="202"/>
                </a:lnTo>
                <a:lnTo>
                  <a:pt x="634" y="200"/>
                </a:lnTo>
                <a:lnTo>
                  <a:pt x="634" y="200"/>
                </a:lnTo>
                <a:lnTo>
                  <a:pt x="632" y="200"/>
                </a:lnTo>
                <a:lnTo>
                  <a:pt x="632" y="198"/>
                </a:lnTo>
                <a:lnTo>
                  <a:pt x="632" y="196"/>
                </a:lnTo>
                <a:lnTo>
                  <a:pt x="632" y="196"/>
                </a:lnTo>
                <a:lnTo>
                  <a:pt x="632" y="196"/>
                </a:lnTo>
                <a:lnTo>
                  <a:pt x="630" y="196"/>
                </a:lnTo>
                <a:lnTo>
                  <a:pt x="630" y="196"/>
                </a:lnTo>
                <a:lnTo>
                  <a:pt x="630" y="196"/>
                </a:lnTo>
                <a:lnTo>
                  <a:pt x="630" y="196"/>
                </a:lnTo>
                <a:lnTo>
                  <a:pt x="630" y="196"/>
                </a:lnTo>
                <a:lnTo>
                  <a:pt x="630" y="196"/>
                </a:lnTo>
                <a:lnTo>
                  <a:pt x="632" y="194"/>
                </a:lnTo>
                <a:lnTo>
                  <a:pt x="634" y="194"/>
                </a:lnTo>
                <a:lnTo>
                  <a:pt x="634" y="194"/>
                </a:lnTo>
                <a:lnTo>
                  <a:pt x="632" y="194"/>
                </a:lnTo>
                <a:lnTo>
                  <a:pt x="632" y="194"/>
                </a:lnTo>
                <a:lnTo>
                  <a:pt x="632" y="194"/>
                </a:lnTo>
                <a:lnTo>
                  <a:pt x="632" y="194"/>
                </a:lnTo>
                <a:lnTo>
                  <a:pt x="632" y="194"/>
                </a:lnTo>
                <a:lnTo>
                  <a:pt x="630" y="194"/>
                </a:lnTo>
                <a:lnTo>
                  <a:pt x="630" y="194"/>
                </a:lnTo>
                <a:lnTo>
                  <a:pt x="630" y="194"/>
                </a:lnTo>
                <a:lnTo>
                  <a:pt x="630" y="194"/>
                </a:lnTo>
                <a:lnTo>
                  <a:pt x="630" y="194"/>
                </a:lnTo>
                <a:lnTo>
                  <a:pt x="630" y="194"/>
                </a:lnTo>
                <a:lnTo>
                  <a:pt x="630" y="194"/>
                </a:lnTo>
                <a:lnTo>
                  <a:pt x="630" y="192"/>
                </a:lnTo>
                <a:lnTo>
                  <a:pt x="630" y="192"/>
                </a:lnTo>
                <a:lnTo>
                  <a:pt x="630" y="192"/>
                </a:lnTo>
                <a:lnTo>
                  <a:pt x="630" y="190"/>
                </a:lnTo>
                <a:lnTo>
                  <a:pt x="630" y="190"/>
                </a:lnTo>
                <a:lnTo>
                  <a:pt x="630" y="190"/>
                </a:lnTo>
                <a:lnTo>
                  <a:pt x="630" y="190"/>
                </a:lnTo>
                <a:lnTo>
                  <a:pt x="630" y="190"/>
                </a:lnTo>
                <a:lnTo>
                  <a:pt x="630" y="190"/>
                </a:lnTo>
                <a:lnTo>
                  <a:pt x="630" y="190"/>
                </a:lnTo>
                <a:lnTo>
                  <a:pt x="628" y="190"/>
                </a:lnTo>
                <a:lnTo>
                  <a:pt x="628" y="190"/>
                </a:lnTo>
                <a:lnTo>
                  <a:pt x="626" y="188"/>
                </a:lnTo>
                <a:lnTo>
                  <a:pt x="624" y="188"/>
                </a:lnTo>
                <a:lnTo>
                  <a:pt x="624" y="186"/>
                </a:lnTo>
                <a:lnTo>
                  <a:pt x="622" y="186"/>
                </a:lnTo>
                <a:lnTo>
                  <a:pt x="622" y="186"/>
                </a:lnTo>
                <a:lnTo>
                  <a:pt x="622" y="186"/>
                </a:lnTo>
                <a:lnTo>
                  <a:pt x="622" y="186"/>
                </a:lnTo>
                <a:lnTo>
                  <a:pt x="622" y="186"/>
                </a:lnTo>
                <a:lnTo>
                  <a:pt x="622" y="184"/>
                </a:lnTo>
                <a:lnTo>
                  <a:pt x="622" y="184"/>
                </a:lnTo>
                <a:lnTo>
                  <a:pt x="620" y="184"/>
                </a:lnTo>
                <a:lnTo>
                  <a:pt x="620" y="184"/>
                </a:lnTo>
                <a:lnTo>
                  <a:pt x="618" y="182"/>
                </a:lnTo>
                <a:lnTo>
                  <a:pt x="618" y="182"/>
                </a:lnTo>
                <a:lnTo>
                  <a:pt x="618" y="182"/>
                </a:lnTo>
                <a:lnTo>
                  <a:pt x="618" y="182"/>
                </a:lnTo>
                <a:lnTo>
                  <a:pt x="618" y="182"/>
                </a:lnTo>
                <a:lnTo>
                  <a:pt x="614" y="182"/>
                </a:lnTo>
                <a:lnTo>
                  <a:pt x="612" y="182"/>
                </a:lnTo>
                <a:lnTo>
                  <a:pt x="612" y="182"/>
                </a:lnTo>
                <a:lnTo>
                  <a:pt x="612" y="180"/>
                </a:lnTo>
                <a:lnTo>
                  <a:pt x="608" y="180"/>
                </a:lnTo>
                <a:lnTo>
                  <a:pt x="608" y="178"/>
                </a:lnTo>
                <a:lnTo>
                  <a:pt x="608" y="178"/>
                </a:lnTo>
                <a:lnTo>
                  <a:pt x="606" y="178"/>
                </a:lnTo>
                <a:lnTo>
                  <a:pt x="604" y="178"/>
                </a:lnTo>
                <a:lnTo>
                  <a:pt x="604" y="178"/>
                </a:lnTo>
                <a:lnTo>
                  <a:pt x="602" y="176"/>
                </a:lnTo>
                <a:lnTo>
                  <a:pt x="600" y="176"/>
                </a:lnTo>
                <a:lnTo>
                  <a:pt x="600" y="176"/>
                </a:lnTo>
                <a:lnTo>
                  <a:pt x="600" y="174"/>
                </a:lnTo>
                <a:lnTo>
                  <a:pt x="600" y="174"/>
                </a:lnTo>
                <a:lnTo>
                  <a:pt x="600" y="174"/>
                </a:lnTo>
                <a:lnTo>
                  <a:pt x="600" y="174"/>
                </a:lnTo>
                <a:lnTo>
                  <a:pt x="598" y="174"/>
                </a:lnTo>
                <a:lnTo>
                  <a:pt x="598" y="174"/>
                </a:lnTo>
                <a:lnTo>
                  <a:pt x="596" y="174"/>
                </a:lnTo>
                <a:lnTo>
                  <a:pt x="596" y="174"/>
                </a:lnTo>
                <a:lnTo>
                  <a:pt x="596" y="174"/>
                </a:lnTo>
                <a:lnTo>
                  <a:pt x="594" y="174"/>
                </a:lnTo>
                <a:lnTo>
                  <a:pt x="594" y="174"/>
                </a:lnTo>
                <a:lnTo>
                  <a:pt x="594" y="174"/>
                </a:lnTo>
                <a:lnTo>
                  <a:pt x="594" y="174"/>
                </a:lnTo>
                <a:lnTo>
                  <a:pt x="592" y="174"/>
                </a:lnTo>
                <a:lnTo>
                  <a:pt x="590" y="174"/>
                </a:lnTo>
                <a:lnTo>
                  <a:pt x="590" y="174"/>
                </a:lnTo>
                <a:lnTo>
                  <a:pt x="590" y="174"/>
                </a:lnTo>
                <a:lnTo>
                  <a:pt x="590" y="174"/>
                </a:lnTo>
                <a:lnTo>
                  <a:pt x="590" y="174"/>
                </a:lnTo>
                <a:lnTo>
                  <a:pt x="590" y="174"/>
                </a:lnTo>
                <a:lnTo>
                  <a:pt x="590" y="174"/>
                </a:lnTo>
                <a:lnTo>
                  <a:pt x="590" y="174"/>
                </a:lnTo>
                <a:lnTo>
                  <a:pt x="590" y="174"/>
                </a:lnTo>
                <a:lnTo>
                  <a:pt x="588" y="174"/>
                </a:lnTo>
                <a:lnTo>
                  <a:pt x="588" y="174"/>
                </a:lnTo>
                <a:lnTo>
                  <a:pt x="588" y="174"/>
                </a:lnTo>
                <a:lnTo>
                  <a:pt x="586" y="172"/>
                </a:lnTo>
                <a:lnTo>
                  <a:pt x="586" y="172"/>
                </a:lnTo>
                <a:lnTo>
                  <a:pt x="586" y="172"/>
                </a:lnTo>
                <a:lnTo>
                  <a:pt x="582" y="170"/>
                </a:lnTo>
                <a:lnTo>
                  <a:pt x="582" y="170"/>
                </a:lnTo>
                <a:lnTo>
                  <a:pt x="580" y="168"/>
                </a:lnTo>
                <a:lnTo>
                  <a:pt x="580" y="168"/>
                </a:lnTo>
                <a:lnTo>
                  <a:pt x="582" y="166"/>
                </a:lnTo>
                <a:lnTo>
                  <a:pt x="582" y="164"/>
                </a:lnTo>
                <a:lnTo>
                  <a:pt x="582" y="164"/>
                </a:lnTo>
                <a:lnTo>
                  <a:pt x="582" y="164"/>
                </a:lnTo>
                <a:lnTo>
                  <a:pt x="582" y="164"/>
                </a:lnTo>
                <a:lnTo>
                  <a:pt x="584" y="164"/>
                </a:lnTo>
                <a:lnTo>
                  <a:pt x="584" y="166"/>
                </a:lnTo>
                <a:lnTo>
                  <a:pt x="584" y="166"/>
                </a:lnTo>
                <a:lnTo>
                  <a:pt x="584" y="166"/>
                </a:lnTo>
                <a:lnTo>
                  <a:pt x="584" y="166"/>
                </a:lnTo>
                <a:lnTo>
                  <a:pt x="584" y="166"/>
                </a:lnTo>
                <a:lnTo>
                  <a:pt x="586" y="164"/>
                </a:lnTo>
                <a:lnTo>
                  <a:pt x="586" y="164"/>
                </a:lnTo>
                <a:lnTo>
                  <a:pt x="584" y="164"/>
                </a:lnTo>
                <a:lnTo>
                  <a:pt x="582" y="164"/>
                </a:lnTo>
                <a:lnTo>
                  <a:pt x="582" y="164"/>
                </a:lnTo>
                <a:lnTo>
                  <a:pt x="582" y="164"/>
                </a:lnTo>
                <a:lnTo>
                  <a:pt x="582" y="164"/>
                </a:lnTo>
                <a:lnTo>
                  <a:pt x="580" y="164"/>
                </a:lnTo>
                <a:lnTo>
                  <a:pt x="580" y="166"/>
                </a:lnTo>
                <a:lnTo>
                  <a:pt x="580" y="166"/>
                </a:lnTo>
                <a:lnTo>
                  <a:pt x="580" y="166"/>
                </a:lnTo>
                <a:lnTo>
                  <a:pt x="580" y="166"/>
                </a:lnTo>
                <a:lnTo>
                  <a:pt x="580" y="166"/>
                </a:lnTo>
                <a:lnTo>
                  <a:pt x="580" y="166"/>
                </a:lnTo>
                <a:lnTo>
                  <a:pt x="578" y="166"/>
                </a:lnTo>
                <a:lnTo>
                  <a:pt x="578" y="164"/>
                </a:lnTo>
                <a:lnTo>
                  <a:pt x="578" y="164"/>
                </a:lnTo>
                <a:lnTo>
                  <a:pt x="578" y="164"/>
                </a:lnTo>
                <a:lnTo>
                  <a:pt x="576" y="164"/>
                </a:lnTo>
                <a:lnTo>
                  <a:pt x="576" y="164"/>
                </a:lnTo>
                <a:lnTo>
                  <a:pt x="576" y="164"/>
                </a:lnTo>
                <a:lnTo>
                  <a:pt x="576" y="164"/>
                </a:lnTo>
                <a:lnTo>
                  <a:pt x="576" y="166"/>
                </a:lnTo>
                <a:lnTo>
                  <a:pt x="576" y="166"/>
                </a:lnTo>
                <a:lnTo>
                  <a:pt x="576" y="166"/>
                </a:lnTo>
                <a:lnTo>
                  <a:pt x="574" y="166"/>
                </a:lnTo>
                <a:lnTo>
                  <a:pt x="574" y="164"/>
                </a:lnTo>
                <a:lnTo>
                  <a:pt x="574" y="164"/>
                </a:lnTo>
                <a:lnTo>
                  <a:pt x="574" y="164"/>
                </a:lnTo>
                <a:lnTo>
                  <a:pt x="574" y="164"/>
                </a:lnTo>
                <a:lnTo>
                  <a:pt x="574" y="162"/>
                </a:lnTo>
                <a:lnTo>
                  <a:pt x="574" y="162"/>
                </a:lnTo>
                <a:lnTo>
                  <a:pt x="574" y="162"/>
                </a:lnTo>
                <a:lnTo>
                  <a:pt x="574" y="162"/>
                </a:lnTo>
                <a:lnTo>
                  <a:pt x="574" y="162"/>
                </a:lnTo>
                <a:lnTo>
                  <a:pt x="574" y="162"/>
                </a:lnTo>
                <a:lnTo>
                  <a:pt x="572" y="162"/>
                </a:lnTo>
                <a:lnTo>
                  <a:pt x="572" y="162"/>
                </a:lnTo>
                <a:lnTo>
                  <a:pt x="572" y="162"/>
                </a:lnTo>
                <a:lnTo>
                  <a:pt x="570" y="162"/>
                </a:lnTo>
                <a:lnTo>
                  <a:pt x="570" y="158"/>
                </a:lnTo>
                <a:lnTo>
                  <a:pt x="570" y="158"/>
                </a:lnTo>
                <a:lnTo>
                  <a:pt x="568" y="160"/>
                </a:lnTo>
                <a:lnTo>
                  <a:pt x="568" y="160"/>
                </a:lnTo>
                <a:lnTo>
                  <a:pt x="568" y="160"/>
                </a:lnTo>
                <a:lnTo>
                  <a:pt x="568" y="160"/>
                </a:lnTo>
                <a:lnTo>
                  <a:pt x="568" y="160"/>
                </a:lnTo>
                <a:lnTo>
                  <a:pt x="568" y="160"/>
                </a:lnTo>
                <a:lnTo>
                  <a:pt x="568" y="160"/>
                </a:lnTo>
                <a:lnTo>
                  <a:pt x="568" y="160"/>
                </a:lnTo>
                <a:lnTo>
                  <a:pt x="566" y="158"/>
                </a:lnTo>
                <a:lnTo>
                  <a:pt x="566" y="158"/>
                </a:lnTo>
                <a:lnTo>
                  <a:pt x="566" y="158"/>
                </a:lnTo>
                <a:lnTo>
                  <a:pt x="566" y="156"/>
                </a:lnTo>
                <a:lnTo>
                  <a:pt x="566" y="156"/>
                </a:lnTo>
                <a:lnTo>
                  <a:pt x="566" y="156"/>
                </a:lnTo>
                <a:lnTo>
                  <a:pt x="566" y="156"/>
                </a:lnTo>
                <a:lnTo>
                  <a:pt x="566" y="156"/>
                </a:lnTo>
                <a:lnTo>
                  <a:pt x="568" y="156"/>
                </a:lnTo>
                <a:lnTo>
                  <a:pt x="568" y="156"/>
                </a:lnTo>
                <a:lnTo>
                  <a:pt x="568" y="156"/>
                </a:lnTo>
                <a:lnTo>
                  <a:pt x="568" y="154"/>
                </a:lnTo>
                <a:lnTo>
                  <a:pt x="568" y="154"/>
                </a:lnTo>
                <a:lnTo>
                  <a:pt x="568" y="154"/>
                </a:lnTo>
                <a:lnTo>
                  <a:pt x="568" y="154"/>
                </a:lnTo>
                <a:lnTo>
                  <a:pt x="568" y="152"/>
                </a:lnTo>
                <a:lnTo>
                  <a:pt x="568" y="152"/>
                </a:lnTo>
                <a:lnTo>
                  <a:pt x="570" y="150"/>
                </a:lnTo>
                <a:lnTo>
                  <a:pt x="570" y="150"/>
                </a:lnTo>
                <a:lnTo>
                  <a:pt x="570" y="150"/>
                </a:lnTo>
                <a:lnTo>
                  <a:pt x="570" y="150"/>
                </a:lnTo>
                <a:lnTo>
                  <a:pt x="570" y="148"/>
                </a:lnTo>
                <a:lnTo>
                  <a:pt x="570" y="148"/>
                </a:lnTo>
                <a:lnTo>
                  <a:pt x="568" y="150"/>
                </a:lnTo>
                <a:lnTo>
                  <a:pt x="568" y="150"/>
                </a:lnTo>
                <a:lnTo>
                  <a:pt x="566" y="152"/>
                </a:lnTo>
                <a:lnTo>
                  <a:pt x="566" y="152"/>
                </a:lnTo>
                <a:lnTo>
                  <a:pt x="566" y="152"/>
                </a:lnTo>
                <a:lnTo>
                  <a:pt x="566" y="152"/>
                </a:lnTo>
                <a:lnTo>
                  <a:pt x="566" y="154"/>
                </a:lnTo>
                <a:lnTo>
                  <a:pt x="566" y="154"/>
                </a:lnTo>
                <a:lnTo>
                  <a:pt x="566" y="156"/>
                </a:lnTo>
                <a:lnTo>
                  <a:pt x="566" y="156"/>
                </a:lnTo>
                <a:lnTo>
                  <a:pt x="566" y="156"/>
                </a:lnTo>
                <a:lnTo>
                  <a:pt x="566" y="156"/>
                </a:lnTo>
                <a:lnTo>
                  <a:pt x="566" y="156"/>
                </a:lnTo>
                <a:lnTo>
                  <a:pt x="566" y="156"/>
                </a:lnTo>
                <a:lnTo>
                  <a:pt x="564" y="156"/>
                </a:lnTo>
                <a:lnTo>
                  <a:pt x="566" y="158"/>
                </a:lnTo>
                <a:lnTo>
                  <a:pt x="566" y="158"/>
                </a:lnTo>
                <a:lnTo>
                  <a:pt x="566" y="158"/>
                </a:lnTo>
                <a:lnTo>
                  <a:pt x="566" y="158"/>
                </a:lnTo>
                <a:lnTo>
                  <a:pt x="564" y="160"/>
                </a:lnTo>
                <a:lnTo>
                  <a:pt x="564" y="160"/>
                </a:lnTo>
                <a:lnTo>
                  <a:pt x="562" y="162"/>
                </a:lnTo>
                <a:lnTo>
                  <a:pt x="562" y="162"/>
                </a:lnTo>
                <a:lnTo>
                  <a:pt x="562" y="162"/>
                </a:lnTo>
                <a:lnTo>
                  <a:pt x="562" y="162"/>
                </a:lnTo>
                <a:lnTo>
                  <a:pt x="562" y="162"/>
                </a:lnTo>
                <a:lnTo>
                  <a:pt x="564" y="162"/>
                </a:lnTo>
                <a:lnTo>
                  <a:pt x="564" y="164"/>
                </a:lnTo>
                <a:lnTo>
                  <a:pt x="564" y="164"/>
                </a:lnTo>
                <a:lnTo>
                  <a:pt x="564" y="164"/>
                </a:lnTo>
                <a:lnTo>
                  <a:pt x="562" y="166"/>
                </a:lnTo>
                <a:lnTo>
                  <a:pt x="560" y="166"/>
                </a:lnTo>
                <a:lnTo>
                  <a:pt x="560" y="168"/>
                </a:lnTo>
                <a:lnTo>
                  <a:pt x="560" y="168"/>
                </a:lnTo>
                <a:lnTo>
                  <a:pt x="560" y="168"/>
                </a:lnTo>
                <a:lnTo>
                  <a:pt x="560" y="168"/>
                </a:lnTo>
                <a:lnTo>
                  <a:pt x="558" y="166"/>
                </a:lnTo>
                <a:lnTo>
                  <a:pt x="558" y="166"/>
                </a:lnTo>
                <a:lnTo>
                  <a:pt x="558" y="166"/>
                </a:lnTo>
                <a:lnTo>
                  <a:pt x="558" y="166"/>
                </a:lnTo>
                <a:lnTo>
                  <a:pt x="556" y="166"/>
                </a:lnTo>
                <a:lnTo>
                  <a:pt x="556" y="168"/>
                </a:lnTo>
                <a:lnTo>
                  <a:pt x="556" y="168"/>
                </a:lnTo>
                <a:lnTo>
                  <a:pt x="556" y="168"/>
                </a:lnTo>
                <a:lnTo>
                  <a:pt x="556" y="168"/>
                </a:lnTo>
                <a:lnTo>
                  <a:pt x="554" y="168"/>
                </a:lnTo>
                <a:lnTo>
                  <a:pt x="554" y="166"/>
                </a:lnTo>
                <a:lnTo>
                  <a:pt x="554" y="164"/>
                </a:lnTo>
                <a:lnTo>
                  <a:pt x="554" y="164"/>
                </a:lnTo>
                <a:lnTo>
                  <a:pt x="554" y="164"/>
                </a:lnTo>
                <a:lnTo>
                  <a:pt x="554" y="164"/>
                </a:lnTo>
                <a:lnTo>
                  <a:pt x="554" y="162"/>
                </a:lnTo>
                <a:lnTo>
                  <a:pt x="554" y="162"/>
                </a:lnTo>
                <a:lnTo>
                  <a:pt x="554" y="160"/>
                </a:lnTo>
                <a:lnTo>
                  <a:pt x="554" y="160"/>
                </a:lnTo>
                <a:lnTo>
                  <a:pt x="556" y="160"/>
                </a:lnTo>
                <a:lnTo>
                  <a:pt x="556" y="158"/>
                </a:lnTo>
                <a:lnTo>
                  <a:pt x="556" y="158"/>
                </a:lnTo>
                <a:lnTo>
                  <a:pt x="556" y="158"/>
                </a:lnTo>
                <a:lnTo>
                  <a:pt x="556" y="156"/>
                </a:lnTo>
                <a:lnTo>
                  <a:pt x="556" y="156"/>
                </a:lnTo>
                <a:lnTo>
                  <a:pt x="556" y="156"/>
                </a:lnTo>
                <a:lnTo>
                  <a:pt x="554" y="156"/>
                </a:lnTo>
                <a:lnTo>
                  <a:pt x="554" y="158"/>
                </a:lnTo>
                <a:lnTo>
                  <a:pt x="554" y="156"/>
                </a:lnTo>
                <a:lnTo>
                  <a:pt x="554" y="156"/>
                </a:lnTo>
                <a:lnTo>
                  <a:pt x="554" y="156"/>
                </a:lnTo>
                <a:lnTo>
                  <a:pt x="554" y="154"/>
                </a:lnTo>
                <a:lnTo>
                  <a:pt x="554" y="154"/>
                </a:lnTo>
                <a:lnTo>
                  <a:pt x="554" y="154"/>
                </a:lnTo>
                <a:lnTo>
                  <a:pt x="554" y="154"/>
                </a:lnTo>
                <a:lnTo>
                  <a:pt x="554" y="154"/>
                </a:lnTo>
                <a:lnTo>
                  <a:pt x="554" y="154"/>
                </a:lnTo>
                <a:lnTo>
                  <a:pt x="554" y="154"/>
                </a:lnTo>
                <a:lnTo>
                  <a:pt x="554" y="154"/>
                </a:lnTo>
                <a:lnTo>
                  <a:pt x="554" y="154"/>
                </a:lnTo>
                <a:lnTo>
                  <a:pt x="554" y="154"/>
                </a:lnTo>
                <a:lnTo>
                  <a:pt x="554" y="154"/>
                </a:lnTo>
                <a:lnTo>
                  <a:pt x="552" y="154"/>
                </a:lnTo>
                <a:lnTo>
                  <a:pt x="552" y="154"/>
                </a:lnTo>
                <a:lnTo>
                  <a:pt x="552" y="154"/>
                </a:lnTo>
                <a:lnTo>
                  <a:pt x="552" y="154"/>
                </a:lnTo>
                <a:lnTo>
                  <a:pt x="552" y="154"/>
                </a:lnTo>
                <a:lnTo>
                  <a:pt x="552" y="154"/>
                </a:lnTo>
                <a:lnTo>
                  <a:pt x="552" y="154"/>
                </a:lnTo>
                <a:lnTo>
                  <a:pt x="552" y="152"/>
                </a:lnTo>
                <a:lnTo>
                  <a:pt x="550" y="152"/>
                </a:lnTo>
                <a:lnTo>
                  <a:pt x="550" y="150"/>
                </a:lnTo>
                <a:lnTo>
                  <a:pt x="550" y="150"/>
                </a:lnTo>
                <a:lnTo>
                  <a:pt x="550" y="150"/>
                </a:lnTo>
                <a:lnTo>
                  <a:pt x="548" y="148"/>
                </a:lnTo>
                <a:lnTo>
                  <a:pt x="546" y="148"/>
                </a:lnTo>
                <a:lnTo>
                  <a:pt x="546" y="148"/>
                </a:lnTo>
                <a:lnTo>
                  <a:pt x="546" y="148"/>
                </a:lnTo>
                <a:lnTo>
                  <a:pt x="546" y="148"/>
                </a:lnTo>
                <a:lnTo>
                  <a:pt x="546" y="148"/>
                </a:lnTo>
                <a:lnTo>
                  <a:pt x="546" y="148"/>
                </a:lnTo>
                <a:lnTo>
                  <a:pt x="546" y="148"/>
                </a:lnTo>
                <a:lnTo>
                  <a:pt x="544" y="148"/>
                </a:lnTo>
                <a:lnTo>
                  <a:pt x="544" y="148"/>
                </a:lnTo>
                <a:lnTo>
                  <a:pt x="542" y="146"/>
                </a:lnTo>
                <a:lnTo>
                  <a:pt x="542" y="146"/>
                </a:lnTo>
                <a:lnTo>
                  <a:pt x="544" y="144"/>
                </a:lnTo>
                <a:lnTo>
                  <a:pt x="544" y="144"/>
                </a:lnTo>
                <a:lnTo>
                  <a:pt x="544" y="144"/>
                </a:lnTo>
                <a:lnTo>
                  <a:pt x="544" y="144"/>
                </a:lnTo>
                <a:lnTo>
                  <a:pt x="546" y="144"/>
                </a:lnTo>
                <a:lnTo>
                  <a:pt x="546" y="144"/>
                </a:lnTo>
                <a:lnTo>
                  <a:pt x="546" y="144"/>
                </a:lnTo>
                <a:lnTo>
                  <a:pt x="548" y="144"/>
                </a:lnTo>
                <a:lnTo>
                  <a:pt x="550" y="144"/>
                </a:lnTo>
                <a:lnTo>
                  <a:pt x="552" y="144"/>
                </a:lnTo>
                <a:lnTo>
                  <a:pt x="552" y="144"/>
                </a:lnTo>
                <a:lnTo>
                  <a:pt x="552" y="144"/>
                </a:lnTo>
                <a:lnTo>
                  <a:pt x="552" y="146"/>
                </a:lnTo>
                <a:lnTo>
                  <a:pt x="552" y="146"/>
                </a:lnTo>
                <a:lnTo>
                  <a:pt x="552" y="146"/>
                </a:lnTo>
                <a:lnTo>
                  <a:pt x="552" y="146"/>
                </a:lnTo>
                <a:lnTo>
                  <a:pt x="554" y="146"/>
                </a:lnTo>
                <a:lnTo>
                  <a:pt x="554" y="146"/>
                </a:lnTo>
                <a:lnTo>
                  <a:pt x="554" y="146"/>
                </a:lnTo>
                <a:lnTo>
                  <a:pt x="554" y="146"/>
                </a:lnTo>
                <a:lnTo>
                  <a:pt x="554" y="146"/>
                </a:lnTo>
                <a:lnTo>
                  <a:pt x="554" y="146"/>
                </a:lnTo>
                <a:lnTo>
                  <a:pt x="554" y="144"/>
                </a:lnTo>
                <a:lnTo>
                  <a:pt x="556" y="144"/>
                </a:lnTo>
                <a:lnTo>
                  <a:pt x="556" y="144"/>
                </a:lnTo>
                <a:lnTo>
                  <a:pt x="556" y="142"/>
                </a:lnTo>
                <a:lnTo>
                  <a:pt x="558" y="142"/>
                </a:lnTo>
                <a:lnTo>
                  <a:pt x="558" y="142"/>
                </a:lnTo>
                <a:lnTo>
                  <a:pt x="558" y="140"/>
                </a:lnTo>
                <a:lnTo>
                  <a:pt x="558" y="140"/>
                </a:lnTo>
                <a:lnTo>
                  <a:pt x="558" y="140"/>
                </a:lnTo>
                <a:lnTo>
                  <a:pt x="560" y="140"/>
                </a:lnTo>
                <a:lnTo>
                  <a:pt x="560" y="140"/>
                </a:lnTo>
                <a:lnTo>
                  <a:pt x="560" y="140"/>
                </a:lnTo>
                <a:lnTo>
                  <a:pt x="562" y="140"/>
                </a:lnTo>
                <a:lnTo>
                  <a:pt x="562" y="140"/>
                </a:lnTo>
                <a:lnTo>
                  <a:pt x="562" y="140"/>
                </a:lnTo>
                <a:lnTo>
                  <a:pt x="564" y="142"/>
                </a:lnTo>
                <a:lnTo>
                  <a:pt x="564" y="142"/>
                </a:lnTo>
                <a:lnTo>
                  <a:pt x="566" y="142"/>
                </a:lnTo>
                <a:lnTo>
                  <a:pt x="566" y="142"/>
                </a:lnTo>
                <a:lnTo>
                  <a:pt x="566" y="142"/>
                </a:lnTo>
                <a:lnTo>
                  <a:pt x="566" y="142"/>
                </a:lnTo>
                <a:lnTo>
                  <a:pt x="568" y="142"/>
                </a:lnTo>
                <a:lnTo>
                  <a:pt x="568" y="142"/>
                </a:lnTo>
                <a:lnTo>
                  <a:pt x="568" y="142"/>
                </a:lnTo>
                <a:lnTo>
                  <a:pt x="568" y="144"/>
                </a:lnTo>
                <a:lnTo>
                  <a:pt x="568" y="144"/>
                </a:lnTo>
                <a:lnTo>
                  <a:pt x="568" y="144"/>
                </a:lnTo>
                <a:lnTo>
                  <a:pt x="568" y="144"/>
                </a:lnTo>
                <a:lnTo>
                  <a:pt x="568" y="144"/>
                </a:lnTo>
                <a:lnTo>
                  <a:pt x="568" y="142"/>
                </a:lnTo>
                <a:lnTo>
                  <a:pt x="568" y="142"/>
                </a:lnTo>
                <a:lnTo>
                  <a:pt x="568" y="142"/>
                </a:lnTo>
                <a:lnTo>
                  <a:pt x="568" y="142"/>
                </a:lnTo>
                <a:lnTo>
                  <a:pt x="568" y="142"/>
                </a:lnTo>
                <a:lnTo>
                  <a:pt x="568" y="142"/>
                </a:lnTo>
                <a:lnTo>
                  <a:pt x="568" y="142"/>
                </a:lnTo>
                <a:lnTo>
                  <a:pt x="568" y="142"/>
                </a:lnTo>
                <a:lnTo>
                  <a:pt x="568" y="142"/>
                </a:lnTo>
                <a:lnTo>
                  <a:pt x="570" y="142"/>
                </a:lnTo>
                <a:lnTo>
                  <a:pt x="570" y="144"/>
                </a:lnTo>
                <a:lnTo>
                  <a:pt x="570" y="144"/>
                </a:lnTo>
                <a:lnTo>
                  <a:pt x="570" y="144"/>
                </a:lnTo>
                <a:lnTo>
                  <a:pt x="570" y="142"/>
                </a:lnTo>
                <a:lnTo>
                  <a:pt x="570" y="142"/>
                </a:lnTo>
                <a:lnTo>
                  <a:pt x="570" y="142"/>
                </a:lnTo>
                <a:lnTo>
                  <a:pt x="570" y="140"/>
                </a:lnTo>
                <a:lnTo>
                  <a:pt x="570" y="140"/>
                </a:lnTo>
                <a:lnTo>
                  <a:pt x="570" y="140"/>
                </a:lnTo>
                <a:lnTo>
                  <a:pt x="570" y="140"/>
                </a:lnTo>
                <a:lnTo>
                  <a:pt x="570" y="140"/>
                </a:lnTo>
                <a:lnTo>
                  <a:pt x="572" y="138"/>
                </a:lnTo>
                <a:lnTo>
                  <a:pt x="572" y="138"/>
                </a:lnTo>
                <a:lnTo>
                  <a:pt x="572" y="136"/>
                </a:lnTo>
                <a:lnTo>
                  <a:pt x="572" y="136"/>
                </a:lnTo>
                <a:lnTo>
                  <a:pt x="572" y="136"/>
                </a:lnTo>
                <a:lnTo>
                  <a:pt x="572" y="136"/>
                </a:lnTo>
                <a:lnTo>
                  <a:pt x="572" y="138"/>
                </a:lnTo>
                <a:lnTo>
                  <a:pt x="570" y="138"/>
                </a:lnTo>
                <a:lnTo>
                  <a:pt x="570" y="138"/>
                </a:lnTo>
                <a:lnTo>
                  <a:pt x="570" y="138"/>
                </a:lnTo>
                <a:lnTo>
                  <a:pt x="570" y="138"/>
                </a:lnTo>
                <a:lnTo>
                  <a:pt x="570" y="136"/>
                </a:lnTo>
                <a:lnTo>
                  <a:pt x="570" y="136"/>
                </a:lnTo>
                <a:lnTo>
                  <a:pt x="570" y="136"/>
                </a:lnTo>
                <a:lnTo>
                  <a:pt x="570" y="136"/>
                </a:lnTo>
                <a:lnTo>
                  <a:pt x="570" y="136"/>
                </a:lnTo>
                <a:lnTo>
                  <a:pt x="570" y="136"/>
                </a:lnTo>
                <a:lnTo>
                  <a:pt x="572" y="136"/>
                </a:lnTo>
                <a:lnTo>
                  <a:pt x="572" y="136"/>
                </a:lnTo>
                <a:lnTo>
                  <a:pt x="572" y="134"/>
                </a:lnTo>
                <a:lnTo>
                  <a:pt x="570" y="134"/>
                </a:lnTo>
                <a:lnTo>
                  <a:pt x="570" y="134"/>
                </a:lnTo>
                <a:lnTo>
                  <a:pt x="568" y="136"/>
                </a:lnTo>
                <a:lnTo>
                  <a:pt x="568" y="136"/>
                </a:lnTo>
                <a:lnTo>
                  <a:pt x="568" y="136"/>
                </a:lnTo>
                <a:lnTo>
                  <a:pt x="566" y="136"/>
                </a:lnTo>
                <a:lnTo>
                  <a:pt x="564" y="136"/>
                </a:lnTo>
                <a:lnTo>
                  <a:pt x="564" y="136"/>
                </a:lnTo>
                <a:lnTo>
                  <a:pt x="564" y="136"/>
                </a:lnTo>
                <a:lnTo>
                  <a:pt x="562" y="136"/>
                </a:lnTo>
                <a:lnTo>
                  <a:pt x="560" y="136"/>
                </a:lnTo>
                <a:lnTo>
                  <a:pt x="560" y="136"/>
                </a:lnTo>
                <a:lnTo>
                  <a:pt x="560" y="136"/>
                </a:lnTo>
                <a:lnTo>
                  <a:pt x="558" y="138"/>
                </a:lnTo>
                <a:lnTo>
                  <a:pt x="558" y="138"/>
                </a:lnTo>
                <a:lnTo>
                  <a:pt x="558" y="138"/>
                </a:lnTo>
                <a:lnTo>
                  <a:pt x="558" y="138"/>
                </a:lnTo>
                <a:lnTo>
                  <a:pt x="556" y="138"/>
                </a:lnTo>
                <a:lnTo>
                  <a:pt x="556" y="138"/>
                </a:lnTo>
                <a:lnTo>
                  <a:pt x="556" y="138"/>
                </a:lnTo>
                <a:lnTo>
                  <a:pt x="556" y="136"/>
                </a:lnTo>
                <a:lnTo>
                  <a:pt x="556" y="136"/>
                </a:lnTo>
                <a:lnTo>
                  <a:pt x="556" y="136"/>
                </a:lnTo>
                <a:lnTo>
                  <a:pt x="556" y="136"/>
                </a:lnTo>
                <a:lnTo>
                  <a:pt x="554" y="136"/>
                </a:lnTo>
                <a:lnTo>
                  <a:pt x="554" y="136"/>
                </a:lnTo>
                <a:lnTo>
                  <a:pt x="554" y="136"/>
                </a:lnTo>
                <a:lnTo>
                  <a:pt x="554" y="136"/>
                </a:lnTo>
                <a:lnTo>
                  <a:pt x="554" y="138"/>
                </a:lnTo>
                <a:lnTo>
                  <a:pt x="554" y="138"/>
                </a:lnTo>
                <a:lnTo>
                  <a:pt x="552" y="138"/>
                </a:lnTo>
                <a:lnTo>
                  <a:pt x="552" y="138"/>
                </a:lnTo>
                <a:lnTo>
                  <a:pt x="552" y="138"/>
                </a:lnTo>
                <a:lnTo>
                  <a:pt x="552" y="136"/>
                </a:lnTo>
                <a:lnTo>
                  <a:pt x="552" y="136"/>
                </a:lnTo>
                <a:lnTo>
                  <a:pt x="552" y="136"/>
                </a:lnTo>
                <a:lnTo>
                  <a:pt x="552" y="136"/>
                </a:lnTo>
                <a:lnTo>
                  <a:pt x="552" y="136"/>
                </a:lnTo>
                <a:lnTo>
                  <a:pt x="552" y="136"/>
                </a:lnTo>
                <a:lnTo>
                  <a:pt x="552" y="136"/>
                </a:lnTo>
                <a:lnTo>
                  <a:pt x="550" y="136"/>
                </a:lnTo>
                <a:lnTo>
                  <a:pt x="550" y="136"/>
                </a:lnTo>
                <a:lnTo>
                  <a:pt x="550" y="136"/>
                </a:lnTo>
                <a:lnTo>
                  <a:pt x="550" y="136"/>
                </a:lnTo>
                <a:lnTo>
                  <a:pt x="550" y="136"/>
                </a:lnTo>
                <a:lnTo>
                  <a:pt x="550" y="136"/>
                </a:lnTo>
                <a:lnTo>
                  <a:pt x="550" y="136"/>
                </a:lnTo>
                <a:lnTo>
                  <a:pt x="550" y="136"/>
                </a:lnTo>
                <a:lnTo>
                  <a:pt x="548" y="136"/>
                </a:lnTo>
                <a:lnTo>
                  <a:pt x="548" y="136"/>
                </a:lnTo>
                <a:lnTo>
                  <a:pt x="548" y="136"/>
                </a:lnTo>
                <a:lnTo>
                  <a:pt x="548" y="136"/>
                </a:lnTo>
                <a:lnTo>
                  <a:pt x="548" y="138"/>
                </a:lnTo>
                <a:lnTo>
                  <a:pt x="548" y="138"/>
                </a:lnTo>
                <a:lnTo>
                  <a:pt x="548" y="136"/>
                </a:lnTo>
                <a:lnTo>
                  <a:pt x="548" y="136"/>
                </a:lnTo>
                <a:lnTo>
                  <a:pt x="548" y="136"/>
                </a:lnTo>
                <a:lnTo>
                  <a:pt x="546" y="136"/>
                </a:lnTo>
                <a:lnTo>
                  <a:pt x="546" y="134"/>
                </a:lnTo>
                <a:lnTo>
                  <a:pt x="544" y="134"/>
                </a:lnTo>
                <a:lnTo>
                  <a:pt x="544" y="134"/>
                </a:lnTo>
                <a:lnTo>
                  <a:pt x="542" y="132"/>
                </a:lnTo>
                <a:lnTo>
                  <a:pt x="542" y="130"/>
                </a:lnTo>
                <a:lnTo>
                  <a:pt x="542" y="130"/>
                </a:lnTo>
                <a:lnTo>
                  <a:pt x="542" y="130"/>
                </a:lnTo>
                <a:lnTo>
                  <a:pt x="542" y="128"/>
                </a:lnTo>
                <a:lnTo>
                  <a:pt x="542" y="128"/>
                </a:lnTo>
                <a:lnTo>
                  <a:pt x="542" y="126"/>
                </a:lnTo>
                <a:lnTo>
                  <a:pt x="540" y="126"/>
                </a:lnTo>
                <a:lnTo>
                  <a:pt x="540" y="126"/>
                </a:lnTo>
                <a:lnTo>
                  <a:pt x="540" y="126"/>
                </a:lnTo>
                <a:lnTo>
                  <a:pt x="538" y="126"/>
                </a:lnTo>
                <a:lnTo>
                  <a:pt x="538" y="124"/>
                </a:lnTo>
                <a:lnTo>
                  <a:pt x="538" y="124"/>
                </a:lnTo>
                <a:lnTo>
                  <a:pt x="538" y="124"/>
                </a:lnTo>
                <a:lnTo>
                  <a:pt x="532" y="122"/>
                </a:lnTo>
                <a:lnTo>
                  <a:pt x="532" y="122"/>
                </a:lnTo>
                <a:lnTo>
                  <a:pt x="532" y="122"/>
                </a:lnTo>
                <a:lnTo>
                  <a:pt x="532" y="122"/>
                </a:lnTo>
                <a:lnTo>
                  <a:pt x="534" y="122"/>
                </a:lnTo>
                <a:lnTo>
                  <a:pt x="534" y="124"/>
                </a:lnTo>
                <a:lnTo>
                  <a:pt x="534" y="124"/>
                </a:lnTo>
                <a:lnTo>
                  <a:pt x="534" y="124"/>
                </a:lnTo>
                <a:lnTo>
                  <a:pt x="534" y="124"/>
                </a:lnTo>
                <a:lnTo>
                  <a:pt x="534" y="124"/>
                </a:lnTo>
                <a:lnTo>
                  <a:pt x="534" y="124"/>
                </a:lnTo>
                <a:lnTo>
                  <a:pt x="532" y="124"/>
                </a:lnTo>
                <a:lnTo>
                  <a:pt x="532" y="124"/>
                </a:lnTo>
                <a:lnTo>
                  <a:pt x="532" y="124"/>
                </a:lnTo>
                <a:lnTo>
                  <a:pt x="532" y="124"/>
                </a:lnTo>
                <a:lnTo>
                  <a:pt x="532" y="124"/>
                </a:lnTo>
                <a:lnTo>
                  <a:pt x="530" y="124"/>
                </a:lnTo>
                <a:lnTo>
                  <a:pt x="530" y="124"/>
                </a:lnTo>
                <a:lnTo>
                  <a:pt x="530" y="124"/>
                </a:lnTo>
                <a:lnTo>
                  <a:pt x="530" y="124"/>
                </a:lnTo>
                <a:lnTo>
                  <a:pt x="528" y="122"/>
                </a:lnTo>
                <a:lnTo>
                  <a:pt x="528" y="122"/>
                </a:lnTo>
                <a:lnTo>
                  <a:pt x="530" y="120"/>
                </a:lnTo>
                <a:lnTo>
                  <a:pt x="530" y="120"/>
                </a:lnTo>
                <a:lnTo>
                  <a:pt x="530" y="120"/>
                </a:lnTo>
                <a:lnTo>
                  <a:pt x="530" y="120"/>
                </a:lnTo>
                <a:lnTo>
                  <a:pt x="530" y="120"/>
                </a:lnTo>
                <a:lnTo>
                  <a:pt x="532" y="120"/>
                </a:lnTo>
                <a:lnTo>
                  <a:pt x="532" y="120"/>
                </a:lnTo>
                <a:lnTo>
                  <a:pt x="532" y="120"/>
                </a:lnTo>
                <a:lnTo>
                  <a:pt x="532" y="120"/>
                </a:lnTo>
                <a:lnTo>
                  <a:pt x="532" y="120"/>
                </a:lnTo>
                <a:lnTo>
                  <a:pt x="532" y="118"/>
                </a:lnTo>
                <a:lnTo>
                  <a:pt x="532" y="118"/>
                </a:lnTo>
                <a:lnTo>
                  <a:pt x="534" y="114"/>
                </a:lnTo>
                <a:lnTo>
                  <a:pt x="532" y="114"/>
                </a:lnTo>
                <a:lnTo>
                  <a:pt x="532" y="112"/>
                </a:lnTo>
                <a:lnTo>
                  <a:pt x="532" y="112"/>
                </a:lnTo>
                <a:lnTo>
                  <a:pt x="536" y="112"/>
                </a:lnTo>
                <a:lnTo>
                  <a:pt x="536" y="112"/>
                </a:lnTo>
                <a:lnTo>
                  <a:pt x="536" y="112"/>
                </a:lnTo>
                <a:lnTo>
                  <a:pt x="536" y="112"/>
                </a:lnTo>
                <a:lnTo>
                  <a:pt x="536" y="112"/>
                </a:lnTo>
                <a:lnTo>
                  <a:pt x="536" y="112"/>
                </a:lnTo>
                <a:lnTo>
                  <a:pt x="536" y="112"/>
                </a:lnTo>
                <a:lnTo>
                  <a:pt x="536" y="112"/>
                </a:lnTo>
                <a:lnTo>
                  <a:pt x="538" y="112"/>
                </a:lnTo>
                <a:lnTo>
                  <a:pt x="540" y="112"/>
                </a:lnTo>
                <a:lnTo>
                  <a:pt x="540" y="112"/>
                </a:lnTo>
                <a:lnTo>
                  <a:pt x="540" y="112"/>
                </a:lnTo>
                <a:lnTo>
                  <a:pt x="542" y="112"/>
                </a:lnTo>
                <a:lnTo>
                  <a:pt x="542" y="110"/>
                </a:lnTo>
                <a:lnTo>
                  <a:pt x="542" y="110"/>
                </a:lnTo>
                <a:lnTo>
                  <a:pt x="542" y="110"/>
                </a:lnTo>
                <a:lnTo>
                  <a:pt x="542" y="110"/>
                </a:lnTo>
                <a:lnTo>
                  <a:pt x="542" y="110"/>
                </a:lnTo>
                <a:lnTo>
                  <a:pt x="542" y="110"/>
                </a:lnTo>
                <a:lnTo>
                  <a:pt x="542" y="110"/>
                </a:lnTo>
                <a:lnTo>
                  <a:pt x="546" y="108"/>
                </a:lnTo>
                <a:lnTo>
                  <a:pt x="546" y="106"/>
                </a:lnTo>
                <a:lnTo>
                  <a:pt x="546" y="106"/>
                </a:lnTo>
                <a:lnTo>
                  <a:pt x="546" y="106"/>
                </a:lnTo>
                <a:lnTo>
                  <a:pt x="548" y="106"/>
                </a:lnTo>
                <a:lnTo>
                  <a:pt x="548" y="106"/>
                </a:lnTo>
                <a:lnTo>
                  <a:pt x="550" y="106"/>
                </a:lnTo>
                <a:lnTo>
                  <a:pt x="550" y="104"/>
                </a:lnTo>
                <a:lnTo>
                  <a:pt x="552" y="106"/>
                </a:lnTo>
                <a:lnTo>
                  <a:pt x="554" y="106"/>
                </a:lnTo>
                <a:lnTo>
                  <a:pt x="554" y="106"/>
                </a:lnTo>
                <a:lnTo>
                  <a:pt x="556" y="106"/>
                </a:lnTo>
                <a:lnTo>
                  <a:pt x="556" y="106"/>
                </a:lnTo>
                <a:lnTo>
                  <a:pt x="560" y="108"/>
                </a:lnTo>
                <a:lnTo>
                  <a:pt x="560" y="108"/>
                </a:lnTo>
                <a:lnTo>
                  <a:pt x="560" y="108"/>
                </a:lnTo>
                <a:lnTo>
                  <a:pt x="562" y="110"/>
                </a:lnTo>
                <a:lnTo>
                  <a:pt x="562" y="110"/>
                </a:lnTo>
                <a:lnTo>
                  <a:pt x="564" y="110"/>
                </a:lnTo>
                <a:lnTo>
                  <a:pt x="564" y="110"/>
                </a:lnTo>
                <a:lnTo>
                  <a:pt x="564" y="112"/>
                </a:lnTo>
                <a:lnTo>
                  <a:pt x="564" y="112"/>
                </a:lnTo>
                <a:lnTo>
                  <a:pt x="564" y="112"/>
                </a:lnTo>
                <a:lnTo>
                  <a:pt x="564" y="112"/>
                </a:lnTo>
                <a:lnTo>
                  <a:pt x="564" y="112"/>
                </a:lnTo>
                <a:lnTo>
                  <a:pt x="566" y="112"/>
                </a:lnTo>
                <a:lnTo>
                  <a:pt x="570" y="112"/>
                </a:lnTo>
                <a:lnTo>
                  <a:pt x="570" y="112"/>
                </a:lnTo>
                <a:lnTo>
                  <a:pt x="570" y="112"/>
                </a:lnTo>
                <a:lnTo>
                  <a:pt x="570" y="112"/>
                </a:lnTo>
                <a:lnTo>
                  <a:pt x="570" y="112"/>
                </a:lnTo>
                <a:lnTo>
                  <a:pt x="572" y="112"/>
                </a:lnTo>
                <a:lnTo>
                  <a:pt x="572" y="112"/>
                </a:lnTo>
                <a:lnTo>
                  <a:pt x="572" y="112"/>
                </a:lnTo>
                <a:lnTo>
                  <a:pt x="574" y="114"/>
                </a:lnTo>
                <a:lnTo>
                  <a:pt x="574" y="114"/>
                </a:lnTo>
                <a:lnTo>
                  <a:pt x="574" y="114"/>
                </a:lnTo>
                <a:lnTo>
                  <a:pt x="574" y="116"/>
                </a:lnTo>
                <a:lnTo>
                  <a:pt x="574" y="118"/>
                </a:lnTo>
                <a:lnTo>
                  <a:pt x="574" y="118"/>
                </a:lnTo>
                <a:lnTo>
                  <a:pt x="576" y="118"/>
                </a:lnTo>
                <a:lnTo>
                  <a:pt x="576" y="120"/>
                </a:lnTo>
                <a:lnTo>
                  <a:pt x="576" y="120"/>
                </a:lnTo>
                <a:lnTo>
                  <a:pt x="576" y="120"/>
                </a:lnTo>
                <a:lnTo>
                  <a:pt x="576" y="120"/>
                </a:lnTo>
                <a:lnTo>
                  <a:pt x="576" y="122"/>
                </a:lnTo>
                <a:lnTo>
                  <a:pt x="576" y="122"/>
                </a:lnTo>
                <a:lnTo>
                  <a:pt x="576" y="122"/>
                </a:lnTo>
                <a:lnTo>
                  <a:pt x="576" y="122"/>
                </a:lnTo>
                <a:lnTo>
                  <a:pt x="576" y="122"/>
                </a:lnTo>
                <a:lnTo>
                  <a:pt x="576" y="122"/>
                </a:lnTo>
                <a:lnTo>
                  <a:pt x="576" y="124"/>
                </a:lnTo>
                <a:lnTo>
                  <a:pt x="576" y="124"/>
                </a:lnTo>
                <a:lnTo>
                  <a:pt x="576" y="126"/>
                </a:lnTo>
                <a:lnTo>
                  <a:pt x="576" y="126"/>
                </a:lnTo>
                <a:lnTo>
                  <a:pt x="574" y="126"/>
                </a:lnTo>
                <a:lnTo>
                  <a:pt x="574" y="128"/>
                </a:lnTo>
                <a:lnTo>
                  <a:pt x="574" y="130"/>
                </a:lnTo>
                <a:lnTo>
                  <a:pt x="574" y="132"/>
                </a:lnTo>
                <a:close/>
                <a:moveTo>
                  <a:pt x="140" y="106"/>
                </a:moveTo>
                <a:lnTo>
                  <a:pt x="140" y="106"/>
                </a:lnTo>
                <a:lnTo>
                  <a:pt x="140" y="106"/>
                </a:lnTo>
                <a:lnTo>
                  <a:pt x="142" y="106"/>
                </a:lnTo>
                <a:lnTo>
                  <a:pt x="142" y="108"/>
                </a:lnTo>
                <a:lnTo>
                  <a:pt x="142" y="108"/>
                </a:lnTo>
                <a:lnTo>
                  <a:pt x="140" y="110"/>
                </a:lnTo>
                <a:lnTo>
                  <a:pt x="140" y="110"/>
                </a:lnTo>
                <a:lnTo>
                  <a:pt x="140" y="110"/>
                </a:lnTo>
                <a:lnTo>
                  <a:pt x="138" y="108"/>
                </a:lnTo>
                <a:lnTo>
                  <a:pt x="136" y="108"/>
                </a:lnTo>
                <a:lnTo>
                  <a:pt x="136" y="106"/>
                </a:lnTo>
                <a:lnTo>
                  <a:pt x="136" y="106"/>
                </a:lnTo>
                <a:lnTo>
                  <a:pt x="138" y="106"/>
                </a:lnTo>
                <a:lnTo>
                  <a:pt x="138" y="106"/>
                </a:lnTo>
                <a:lnTo>
                  <a:pt x="140" y="104"/>
                </a:lnTo>
                <a:lnTo>
                  <a:pt x="140" y="104"/>
                </a:lnTo>
                <a:lnTo>
                  <a:pt x="140" y="106"/>
                </a:lnTo>
                <a:close/>
                <a:moveTo>
                  <a:pt x="398" y="106"/>
                </a:moveTo>
                <a:lnTo>
                  <a:pt x="398" y="106"/>
                </a:lnTo>
                <a:lnTo>
                  <a:pt x="398" y="106"/>
                </a:lnTo>
                <a:lnTo>
                  <a:pt x="398" y="106"/>
                </a:lnTo>
                <a:lnTo>
                  <a:pt x="396" y="106"/>
                </a:lnTo>
                <a:lnTo>
                  <a:pt x="396" y="106"/>
                </a:lnTo>
                <a:lnTo>
                  <a:pt x="396" y="106"/>
                </a:lnTo>
                <a:lnTo>
                  <a:pt x="394" y="106"/>
                </a:lnTo>
                <a:lnTo>
                  <a:pt x="394" y="106"/>
                </a:lnTo>
                <a:lnTo>
                  <a:pt x="394" y="106"/>
                </a:lnTo>
                <a:lnTo>
                  <a:pt x="394" y="104"/>
                </a:lnTo>
                <a:lnTo>
                  <a:pt x="396" y="104"/>
                </a:lnTo>
                <a:lnTo>
                  <a:pt x="396" y="104"/>
                </a:lnTo>
                <a:lnTo>
                  <a:pt x="396" y="104"/>
                </a:lnTo>
                <a:lnTo>
                  <a:pt x="396" y="104"/>
                </a:lnTo>
                <a:lnTo>
                  <a:pt x="396" y="104"/>
                </a:lnTo>
                <a:lnTo>
                  <a:pt x="396" y="104"/>
                </a:lnTo>
                <a:lnTo>
                  <a:pt x="398" y="104"/>
                </a:lnTo>
                <a:lnTo>
                  <a:pt x="398" y="106"/>
                </a:lnTo>
                <a:close/>
                <a:moveTo>
                  <a:pt x="478" y="104"/>
                </a:moveTo>
                <a:lnTo>
                  <a:pt x="478" y="104"/>
                </a:lnTo>
                <a:lnTo>
                  <a:pt x="478" y="104"/>
                </a:lnTo>
                <a:lnTo>
                  <a:pt x="480" y="106"/>
                </a:lnTo>
                <a:lnTo>
                  <a:pt x="480" y="106"/>
                </a:lnTo>
                <a:lnTo>
                  <a:pt x="480" y="108"/>
                </a:lnTo>
                <a:lnTo>
                  <a:pt x="480" y="108"/>
                </a:lnTo>
                <a:lnTo>
                  <a:pt x="480" y="108"/>
                </a:lnTo>
                <a:lnTo>
                  <a:pt x="480" y="108"/>
                </a:lnTo>
                <a:lnTo>
                  <a:pt x="480" y="108"/>
                </a:lnTo>
                <a:lnTo>
                  <a:pt x="480" y="108"/>
                </a:lnTo>
                <a:lnTo>
                  <a:pt x="480" y="108"/>
                </a:lnTo>
                <a:lnTo>
                  <a:pt x="480" y="108"/>
                </a:lnTo>
                <a:lnTo>
                  <a:pt x="480" y="108"/>
                </a:lnTo>
                <a:lnTo>
                  <a:pt x="480" y="110"/>
                </a:lnTo>
                <a:lnTo>
                  <a:pt x="478" y="110"/>
                </a:lnTo>
                <a:lnTo>
                  <a:pt x="478" y="110"/>
                </a:lnTo>
                <a:lnTo>
                  <a:pt x="480" y="110"/>
                </a:lnTo>
                <a:lnTo>
                  <a:pt x="480" y="110"/>
                </a:lnTo>
                <a:lnTo>
                  <a:pt x="480" y="112"/>
                </a:lnTo>
                <a:lnTo>
                  <a:pt x="480" y="112"/>
                </a:lnTo>
                <a:lnTo>
                  <a:pt x="480" y="112"/>
                </a:lnTo>
                <a:lnTo>
                  <a:pt x="480" y="112"/>
                </a:lnTo>
                <a:lnTo>
                  <a:pt x="480" y="112"/>
                </a:lnTo>
                <a:lnTo>
                  <a:pt x="480" y="110"/>
                </a:lnTo>
                <a:lnTo>
                  <a:pt x="480" y="110"/>
                </a:lnTo>
                <a:lnTo>
                  <a:pt x="482" y="110"/>
                </a:lnTo>
                <a:lnTo>
                  <a:pt x="482" y="112"/>
                </a:lnTo>
                <a:lnTo>
                  <a:pt x="482" y="112"/>
                </a:lnTo>
                <a:lnTo>
                  <a:pt x="484" y="112"/>
                </a:lnTo>
                <a:lnTo>
                  <a:pt x="484" y="112"/>
                </a:lnTo>
                <a:lnTo>
                  <a:pt x="482" y="114"/>
                </a:lnTo>
                <a:lnTo>
                  <a:pt x="482" y="114"/>
                </a:lnTo>
                <a:lnTo>
                  <a:pt x="482" y="114"/>
                </a:lnTo>
                <a:lnTo>
                  <a:pt x="482" y="114"/>
                </a:lnTo>
                <a:lnTo>
                  <a:pt x="482" y="114"/>
                </a:lnTo>
                <a:lnTo>
                  <a:pt x="480" y="114"/>
                </a:lnTo>
                <a:lnTo>
                  <a:pt x="480" y="114"/>
                </a:lnTo>
                <a:lnTo>
                  <a:pt x="480" y="112"/>
                </a:lnTo>
                <a:lnTo>
                  <a:pt x="478" y="112"/>
                </a:lnTo>
                <a:lnTo>
                  <a:pt x="478" y="112"/>
                </a:lnTo>
                <a:lnTo>
                  <a:pt x="478" y="112"/>
                </a:lnTo>
                <a:lnTo>
                  <a:pt x="478" y="112"/>
                </a:lnTo>
                <a:lnTo>
                  <a:pt x="478" y="112"/>
                </a:lnTo>
                <a:lnTo>
                  <a:pt x="476" y="112"/>
                </a:lnTo>
                <a:lnTo>
                  <a:pt x="476" y="112"/>
                </a:lnTo>
                <a:lnTo>
                  <a:pt x="476" y="112"/>
                </a:lnTo>
                <a:lnTo>
                  <a:pt x="476" y="112"/>
                </a:lnTo>
                <a:lnTo>
                  <a:pt x="476" y="112"/>
                </a:lnTo>
                <a:lnTo>
                  <a:pt x="476" y="110"/>
                </a:lnTo>
                <a:lnTo>
                  <a:pt x="476" y="110"/>
                </a:lnTo>
                <a:lnTo>
                  <a:pt x="474" y="108"/>
                </a:lnTo>
                <a:lnTo>
                  <a:pt x="474" y="108"/>
                </a:lnTo>
                <a:lnTo>
                  <a:pt x="474" y="106"/>
                </a:lnTo>
                <a:lnTo>
                  <a:pt x="474" y="104"/>
                </a:lnTo>
                <a:lnTo>
                  <a:pt x="474" y="104"/>
                </a:lnTo>
                <a:lnTo>
                  <a:pt x="476" y="104"/>
                </a:lnTo>
                <a:lnTo>
                  <a:pt x="476" y="104"/>
                </a:lnTo>
                <a:lnTo>
                  <a:pt x="476" y="106"/>
                </a:lnTo>
                <a:lnTo>
                  <a:pt x="476" y="106"/>
                </a:lnTo>
                <a:lnTo>
                  <a:pt x="478" y="106"/>
                </a:lnTo>
                <a:lnTo>
                  <a:pt x="478" y="106"/>
                </a:lnTo>
                <a:lnTo>
                  <a:pt x="478" y="104"/>
                </a:lnTo>
                <a:close/>
                <a:moveTo>
                  <a:pt x="474" y="104"/>
                </a:moveTo>
                <a:lnTo>
                  <a:pt x="474" y="104"/>
                </a:lnTo>
                <a:lnTo>
                  <a:pt x="474" y="106"/>
                </a:lnTo>
                <a:lnTo>
                  <a:pt x="474" y="106"/>
                </a:lnTo>
                <a:lnTo>
                  <a:pt x="474" y="108"/>
                </a:lnTo>
                <a:lnTo>
                  <a:pt x="474" y="108"/>
                </a:lnTo>
                <a:lnTo>
                  <a:pt x="474" y="108"/>
                </a:lnTo>
                <a:lnTo>
                  <a:pt x="474" y="108"/>
                </a:lnTo>
                <a:lnTo>
                  <a:pt x="472" y="108"/>
                </a:lnTo>
                <a:lnTo>
                  <a:pt x="472" y="108"/>
                </a:lnTo>
                <a:lnTo>
                  <a:pt x="472" y="108"/>
                </a:lnTo>
                <a:lnTo>
                  <a:pt x="472" y="108"/>
                </a:lnTo>
                <a:lnTo>
                  <a:pt x="472" y="104"/>
                </a:lnTo>
                <a:lnTo>
                  <a:pt x="472" y="104"/>
                </a:lnTo>
                <a:lnTo>
                  <a:pt x="472" y="104"/>
                </a:lnTo>
                <a:lnTo>
                  <a:pt x="472" y="104"/>
                </a:lnTo>
                <a:lnTo>
                  <a:pt x="472" y="104"/>
                </a:lnTo>
                <a:lnTo>
                  <a:pt x="474" y="104"/>
                </a:lnTo>
                <a:lnTo>
                  <a:pt x="474" y="104"/>
                </a:lnTo>
                <a:lnTo>
                  <a:pt x="474" y="104"/>
                </a:lnTo>
                <a:lnTo>
                  <a:pt x="474" y="104"/>
                </a:lnTo>
                <a:close/>
                <a:moveTo>
                  <a:pt x="52" y="108"/>
                </a:moveTo>
                <a:lnTo>
                  <a:pt x="52" y="108"/>
                </a:lnTo>
                <a:lnTo>
                  <a:pt x="50" y="108"/>
                </a:lnTo>
                <a:lnTo>
                  <a:pt x="48" y="108"/>
                </a:lnTo>
                <a:lnTo>
                  <a:pt x="48" y="108"/>
                </a:lnTo>
                <a:lnTo>
                  <a:pt x="50" y="106"/>
                </a:lnTo>
                <a:lnTo>
                  <a:pt x="50" y="106"/>
                </a:lnTo>
                <a:lnTo>
                  <a:pt x="50" y="104"/>
                </a:lnTo>
                <a:lnTo>
                  <a:pt x="50" y="104"/>
                </a:lnTo>
                <a:lnTo>
                  <a:pt x="50" y="104"/>
                </a:lnTo>
                <a:lnTo>
                  <a:pt x="50" y="104"/>
                </a:lnTo>
                <a:lnTo>
                  <a:pt x="50" y="104"/>
                </a:lnTo>
                <a:lnTo>
                  <a:pt x="52" y="104"/>
                </a:lnTo>
                <a:lnTo>
                  <a:pt x="52" y="104"/>
                </a:lnTo>
                <a:lnTo>
                  <a:pt x="52" y="106"/>
                </a:lnTo>
                <a:lnTo>
                  <a:pt x="52" y="106"/>
                </a:lnTo>
                <a:lnTo>
                  <a:pt x="52" y="108"/>
                </a:lnTo>
                <a:close/>
                <a:moveTo>
                  <a:pt x="128" y="104"/>
                </a:moveTo>
                <a:lnTo>
                  <a:pt x="128" y="104"/>
                </a:lnTo>
                <a:lnTo>
                  <a:pt x="128" y="104"/>
                </a:lnTo>
                <a:lnTo>
                  <a:pt x="128" y="104"/>
                </a:lnTo>
                <a:lnTo>
                  <a:pt x="128" y="104"/>
                </a:lnTo>
                <a:lnTo>
                  <a:pt x="128" y="104"/>
                </a:lnTo>
                <a:lnTo>
                  <a:pt x="128" y="106"/>
                </a:lnTo>
                <a:lnTo>
                  <a:pt x="128" y="106"/>
                </a:lnTo>
                <a:lnTo>
                  <a:pt x="128" y="106"/>
                </a:lnTo>
                <a:lnTo>
                  <a:pt x="126" y="106"/>
                </a:lnTo>
                <a:lnTo>
                  <a:pt x="126" y="106"/>
                </a:lnTo>
                <a:lnTo>
                  <a:pt x="126" y="106"/>
                </a:lnTo>
                <a:lnTo>
                  <a:pt x="124" y="106"/>
                </a:lnTo>
                <a:lnTo>
                  <a:pt x="124" y="106"/>
                </a:lnTo>
                <a:lnTo>
                  <a:pt x="124" y="104"/>
                </a:lnTo>
                <a:lnTo>
                  <a:pt x="124" y="104"/>
                </a:lnTo>
                <a:lnTo>
                  <a:pt x="126" y="104"/>
                </a:lnTo>
                <a:lnTo>
                  <a:pt x="126" y="104"/>
                </a:lnTo>
                <a:lnTo>
                  <a:pt x="126" y="104"/>
                </a:lnTo>
                <a:lnTo>
                  <a:pt x="126" y="104"/>
                </a:lnTo>
                <a:lnTo>
                  <a:pt x="126" y="104"/>
                </a:lnTo>
                <a:lnTo>
                  <a:pt x="126" y="104"/>
                </a:lnTo>
                <a:lnTo>
                  <a:pt x="126" y="104"/>
                </a:lnTo>
                <a:lnTo>
                  <a:pt x="128" y="104"/>
                </a:lnTo>
                <a:close/>
                <a:moveTo>
                  <a:pt x="524" y="100"/>
                </a:moveTo>
                <a:lnTo>
                  <a:pt x="524" y="100"/>
                </a:lnTo>
                <a:lnTo>
                  <a:pt x="526" y="100"/>
                </a:lnTo>
                <a:lnTo>
                  <a:pt x="526" y="100"/>
                </a:lnTo>
                <a:lnTo>
                  <a:pt x="526" y="100"/>
                </a:lnTo>
                <a:lnTo>
                  <a:pt x="526" y="100"/>
                </a:lnTo>
                <a:lnTo>
                  <a:pt x="526" y="100"/>
                </a:lnTo>
                <a:lnTo>
                  <a:pt x="526" y="100"/>
                </a:lnTo>
                <a:lnTo>
                  <a:pt x="526" y="100"/>
                </a:lnTo>
                <a:lnTo>
                  <a:pt x="528" y="100"/>
                </a:lnTo>
                <a:lnTo>
                  <a:pt x="530" y="100"/>
                </a:lnTo>
                <a:lnTo>
                  <a:pt x="530" y="100"/>
                </a:lnTo>
                <a:lnTo>
                  <a:pt x="532" y="102"/>
                </a:lnTo>
                <a:lnTo>
                  <a:pt x="534" y="102"/>
                </a:lnTo>
                <a:lnTo>
                  <a:pt x="534" y="102"/>
                </a:lnTo>
                <a:lnTo>
                  <a:pt x="534" y="104"/>
                </a:lnTo>
                <a:lnTo>
                  <a:pt x="534" y="104"/>
                </a:lnTo>
                <a:lnTo>
                  <a:pt x="534" y="104"/>
                </a:lnTo>
                <a:lnTo>
                  <a:pt x="534" y="106"/>
                </a:lnTo>
                <a:lnTo>
                  <a:pt x="532" y="106"/>
                </a:lnTo>
                <a:lnTo>
                  <a:pt x="532" y="106"/>
                </a:lnTo>
                <a:lnTo>
                  <a:pt x="532" y="106"/>
                </a:lnTo>
                <a:lnTo>
                  <a:pt x="532" y="104"/>
                </a:lnTo>
                <a:lnTo>
                  <a:pt x="530" y="104"/>
                </a:lnTo>
                <a:lnTo>
                  <a:pt x="530" y="106"/>
                </a:lnTo>
                <a:lnTo>
                  <a:pt x="530" y="106"/>
                </a:lnTo>
                <a:lnTo>
                  <a:pt x="530" y="106"/>
                </a:lnTo>
                <a:lnTo>
                  <a:pt x="528" y="106"/>
                </a:lnTo>
                <a:lnTo>
                  <a:pt x="528" y="104"/>
                </a:lnTo>
                <a:lnTo>
                  <a:pt x="528" y="104"/>
                </a:lnTo>
                <a:lnTo>
                  <a:pt x="528" y="104"/>
                </a:lnTo>
                <a:lnTo>
                  <a:pt x="526" y="102"/>
                </a:lnTo>
                <a:lnTo>
                  <a:pt x="524" y="100"/>
                </a:lnTo>
                <a:lnTo>
                  <a:pt x="524" y="100"/>
                </a:lnTo>
                <a:lnTo>
                  <a:pt x="524" y="100"/>
                </a:lnTo>
                <a:lnTo>
                  <a:pt x="524" y="100"/>
                </a:lnTo>
                <a:lnTo>
                  <a:pt x="524" y="102"/>
                </a:lnTo>
                <a:lnTo>
                  <a:pt x="524" y="104"/>
                </a:lnTo>
                <a:lnTo>
                  <a:pt x="526" y="104"/>
                </a:lnTo>
                <a:lnTo>
                  <a:pt x="528" y="104"/>
                </a:lnTo>
                <a:lnTo>
                  <a:pt x="528" y="104"/>
                </a:lnTo>
                <a:lnTo>
                  <a:pt x="528" y="106"/>
                </a:lnTo>
                <a:lnTo>
                  <a:pt x="528" y="106"/>
                </a:lnTo>
                <a:lnTo>
                  <a:pt x="528" y="106"/>
                </a:lnTo>
                <a:lnTo>
                  <a:pt x="528" y="106"/>
                </a:lnTo>
                <a:lnTo>
                  <a:pt x="526" y="106"/>
                </a:lnTo>
                <a:lnTo>
                  <a:pt x="526" y="106"/>
                </a:lnTo>
                <a:lnTo>
                  <a:pt x="526" y="106"/>
                </a:lnTo>
                <a:lnTo>
                  <a:pt x="526" y="106"/>
                </a:lnTo>
                <a:lnTo>
                  <a:pt x="526" y="106"/>
                </a:lnTo>
                <a:lnTo>
                  <a:pt x="526" y="106"/>
                </a:lnTo>
                <a:lnTo>
                  <a:pt x="524" y="106"/>
                </a:lnTo>
                <a:lnTo>
                  <a:pt x="524" y="106"/>
                </a:lnTo>
                <a:lnTo>
                  <a:pt x="524" y="104"/>
                </a:lnTo>
                <a:lnTo>
                  <a:pt x="524" y="104"/>
                </a:lnTo>
                <a:lnTo>
                  <a:pt x="524" y="104"/>
                </a:lnTo>
                <a:lnTo>
                  <a:pt x="524" y="104"/>
                </a:lnTo>
                <a:lnTo>
                  <a:pt x="522" y="104"/>
                </a:lnTo>
                <a:lnTo>
                  <a:pt x="522" y="104"/>
                </a:lnTo>
                <a:lnTo>
                  <a:pt x="522" y="106"/>
                </a:lnTo>
                <a:lnTo>
                  <a:pt x="522" y="106"/>
                </a:lnTo>
                <a:lnTo>
                  <a:pt x="522" y="104"/>
                </a:lnTo>
                <a:lnTo>
                  <a:pt x="520" y="104"/>
                </a:lnTo>
                <a:lnTo>
                  <a:pt x="520" y="104"/>
                </a:lnTo>
                <a:lnTo>
                  <a:pt x="520" y="104"/>
                </a:lnTo>
                <a:lnTo>
                  <a:pt x="520" y="104"/>
                </a:lnTo>
                <a:lnTo>
                  <a:pt x="518" y="104"/>
                </a:lnTo>
                <a:lnTo>
                  <a:pt x="518" y="102"/>
                </a:lnTo>
                <a:lnTo>
                  <a:pt x="518" y="102"/>
                </a:lnTo>
                <a:lnTo>
                  <a:pt x="518" y="102"/>
                </a:lnTo>
                <a:lnTo>
                  <a:pt x="518" y="102"/>
                </a:lnTo>
                <a:lnTo>
                  <a:pt x="520" y="102"/>
                </a:lnTo>
                <a:lnTo>
                  <a:pt x="520" y="102"/>
                </a:lnTo>
                <a:lnTo>
                  <a:pt x="520" y="102"/>
                </a:lnTo>
                <a:lnTo>
                  <a:pt x="520" y="102"/>
                </a:lnTo>
                <a:lnTo>
                  <a:pt x="520" y="102"/>
                </a:lnTo>
                <a:lnTo>
                  <a:pt x="520" y="102"/>
                </a:lnTo>
                <a:lnTo>
                  <a:pt x="520" y="102"/>
                </a:lnTo>
                <a:lnTo>
                  <a:pt x="520" y="102"/>
                </a:lnTo>
                <a:lnTo>
                  <a:pt x="520" y="102"/>
                </a:lnTo>
                <a:lnTo>
                  <a:pt x="518" y="102"/>
                </a:lnTo>
                <a:lnTo>
                  <a:pt x="518" y="102"/>
                </a:lnTo>
                <a:lnTo>
                  <a:pt x="518" y="102"/>
                </a:lnTo>
                <a:lnTo>
                  <a:pt x="518" y="100"/>
                </a:lnTo>
                <a:lnTo>
                  <a:pt x="520" y="100"/>
                </a:lnTo>
                <a:lnTo>
                  <a:pt x="520" y="100"/>
                </a:lnTo>
                <a:lnTo>
                  <a:pt x="524" y="100"/>
                </a:lnTo>
                <a:lnTo>
                  <a:pt x="524" y="100"/>
                </a:lnTo>
                <a:lnTo>
                  <a:pt x="524" y="100"/>
                </a:lnTo>
                <a:lnTo>
                  <a:pt x="524" y="100"/>
                </a:lnTo>
                <a:close/>
                <a:moveTo>
                  <a:pt x="52" y="106"/>
                </a:moveTo>
                <a:lnTo>
                  <a:pt x="52" y="104"/>
                </a:lnTo>
                <a:lnTo>
                  <a:pt x="52" y="104"/>
                </a:lnTo>
                <a:lnTo>
                  <a:pt x="50" y="102"/>
                </a:lnTo>
                <a:lnTo>
                  <a:pt x="48" y="100"/>
                </a:lnTo>
                <a:lnTo>
                  <a:pt x="48" y="100"/>
                </a:lnTo>
                <a:lnTo>
                  <a:pt x="48" y="100"/>
                </a:lnTo>
                <a:lnTo>
                  <a:pt x="50" y="100"/>
                </a:lnTo>
                <a:lnTo>
                  <a:pt x="50" y="100"/>
                </a:lnTo>
                <a:lnTo>
                  <a:pt x="50" y="100"/>
                </a:lnTo>
                <a:lnTo>
                  <a:pt x="50" y="100"/>
                </a:lnTo>
                <a:lnTo>
                  <a:pt x="50" y="100"/>
                </a:lnTo>
                <a:lnTo>
                  <a:pt x="50" y="100"/>
                </a:lnTo>
                <a:lnTo>
                  <a:pt x="50" y="100"/>
                </a:lnTo>
                <a:lnTo>
                  <a:pt x="52" y="102"/>
                </a:lnTo>
                <a:lnTo>
                  <a:pt x="52" y="102"/>
                </a:lnTo>
                <a:lnTo>
                  <a:pt x="52" y="102"/>
                </a:lnTo>
                <a:lnTo>
                  <a:pt x="52" y="102"/>
                </a:lnTo>
                <a:lnTo>
                  <a:pt x="52" y="102"/>
                </a:lnTo>
                <a:lnTo>
                  <a:pt x="52" y="102"/>
                </a:lnTo>
                <a:lnTo>
                  <a:pt x="52" y="102"/>
                </a:lnTo>
                <a:lnTo>
                  <a:pt x="52" y="104"/>
                </a:lnTo>
                <a:lnTo>
                  <a:pt x="52" y="104"/>
                </a:lnTo>
                <a:lnTo>
                  <a:pt x="52" y="104"/>
                </a:lnTo>
                <a:lnTo>
                  <a:pt x="52" y="104"/>
                </a:lnTo>
                <a:lnTo>
                  <a:pt x="52" y="104"/>
                </a:lnTo>
                <a:lnTo>
                  <a:pt x="52" y="104"/>
                </a:lnTo>
                <a:lnTo>
                  <a:pt x="52" y="106"/>
                </a:lnTo>
                <a:lnTo>
                  <a:pt x="52" y="106"/>
                </a:lnTo>
                <a:lnTo>
                  <a:pt x="52" y="106"/>
                </a:lnTo>
                <a:close/>
                <a:moveTo>
                  <a:pt x="146" y="104"/>
                </a:moveTo>
                <a:lnTo>
                  <a:pt x="144" y="104"/>
                </a:lnTo>
                <a:lnTo>
                  <a:pt x="144" y="104"/>
                </a:lnTo>
                <a:lnTo>
                  <a:pt x="144" y="104"/>
                </a:lnTo>
                <a:lnTo>
                  <a:pt x="144" y="102"/>
                </a:lnTo>
                <a:lnTo>
                  <a:pt x="142" y="102"/>
                </a:lnTo>
                <a:lnTo>
                  <a:pt x="142" y="102"/>
                </a:lnTo>
                <a:lnTo>
                  <a:pt x="142" y="102"/>
                </a:lnTo>
                <a:lnTo>
                  <a:pt x="142" y="102"/>
                </a:lnTo>
                <a:lnTo>
                  <a:pt x="142" y="102"/>
                </a:lnTo>
                <a:lnTo>
                  <a:pt x="142" y="104"/>
                </a:lnTo>
                <a:lnTo>
                  <a:pt x="140" y="104"/>
                </a:lnTo>
                <a:lnTo>
                  <a:pt x="140" y="104"/>
                </a:lnTo>
                <a:lnTo>
                  <a:pt x="140" y="104"/>
                </a:lnTo>
                <a:lnTo>
                  <a:pt x="138" y="102"/>
                </a:lnTo>
                <a:lnTo>
                  <a:pt x="138" y="102"/>
                </a:lnTo>
                <a:lnTo>
                  <a:pt x="138" y="102"/>
                </a:lnTo>
                <a:lnTo>
                  <a:pt x="138" y="102"/>
                </a:lnTo>
                <a:lnTo>
                  <a:pt x="138" y="102"/>
                </a:lnTo>
                <a:lnTo>
                  <a:pt x="138" y="102"/>
                </a:lnTo>
                <a:lnTo>
                  <a:pt x="138" y="102"/>
                </a:lnTo>
                <a:lnTo>
                  <a:pt x="140" y="102"/>
                </a:lnTo>
                <a:lnTo>
                  <a:pt x="140" y="102"/>
                </a:lnTo>
                <a:lnTo>
                  <a:pt x="140" y="102"/>
                </a:lnTo>
                <a:lnTo>
                  <a:pt x="140" y="102"/>
                </a:lnTo>
                <a:lnTo>
                  <a:pt x="140" y="102"/>
                </a:lnTo>
                <a:lnTo>
                  <a:pt x="140" y="100"/>
                </a:lnTo>
                <a:lnTo>
                  <a:pt x="140" y="100"/>
                </a:lnTo>
                <a:lnTo>
                  <a:pt x="140" y="100"/>
                </a:lnTo>
                <a:lnTo>
                  <a:pt x="140" y="100"/>
                </a:lnTo>
                <a:lnTo>
                  <a:pt x="140" y="100"/>
                </a:lnTo>
                <a:lnTo>
                  <a:pt x="140" y="100"/>
                </a:lnTo>
                <a:lnTo>
                  <a:pt x="140" y="98"/>
                </a:lnTo>
                <a:lnTo>
                  <a:pt x="140" y="98"/>
                </a:lnTo>
                <a:lnTo>
                  <a:pt x="140" y="100"/>
                </a:lnTo>
                <a:lnTo>
                  <a:pt x="142" y="100"/>
                </a:lnTo>
                <a:lnTo>
                  <a:pt x="142" y="100"/>
                </a:lnTo>
                <a:lnTo>
                  <a:pt x="142" y="100"/>
                </a:lnTo>
                <a:lnTo>
                  <a:pt x="142" y="100"/>
                </a:lnTo>
                <a:lnTo>
                  <a:pt x="142" y="100"/>
                </a:lnTo>
                <a:lnTo>
                  <a:pt x="144" y="102"/>
                </a:lnTo>
                <a:lnTo>
                  <a:pt x="144" y="102"/>
                </a:lnTo>
                <a:lnTo>
                  <a:pt x="146" y="102"/>
                </a:lnTo>
                <a:lnTo>
                  <a:pt x="146" y="104"/>
                </a:lnTo>
                <a:lnTo>
                  <a:pt x="146" y="104"/>
                </a:lnTo>
                <a:lnTo>
                  <a:pt x="146" y="104"/>
                </a:lnTo>
                <a:lnTo>
                  <a:pt x="146" y="104"/>
                </a:lnTo>
                <a:close/>
                <a:moveTo>
                  <a:pt x="508" y="102"/>
                </a:moveTo>
                <a:lnTo>
                  <a:pt x="506" y="102"/>
                </a:lnTo>
                <a:lnTo>
                  <a:pt x="504" y="100"/>
                </a:lnTo>
                <a:lnTo>
                  <a:pt x="504" y="98"/>
                </a:lnTo>
                <a:lnTo>
                  <a:pt x="504" y="98"/>
                </a:lnTo>
                <a:lnTo>
                  <a:pt x="504" y="98"/>
                </a:lnTo>
                <a:lnTo>
                  <a:pt x="504" y="98"/>
                </a:lnTo>
                <a:lnTo>
                  <a:pt x="504" y="98"/>
                </a:lnTo>
                <a:lnTo>
                  <a:pt x="504" y="100"/>
                </a:lnTo>
                <a:lnTo>
                  <a:pt x="508" y="102"/>
                </a:lnTo>
                <a:lnTo>
                  <a:pt x="508" y="102"/>
                </a:lnTo>
                <a:lnTo>
                  <a:pt x="508" y="102"/>
                </a:lnTo>
                <a:lnTo>
                  <a:pt x="508" y="102"/>
                </a:lnTo>
                <a:lnTo>
                  <a:pt x="508" y="102"/>
                </a:lnTo>
                <a:lnTo>
                  <a:pt x="508" y="102"/>
                </a:lnTo>
                <a:close/>
                <a:moveTo>
                  <a:pt x="56" y="98"/>
                </a:moveTo>
                <a:lnTo>
                  <a:pt x="56" y="98"/>
                </a:lnTo>
                <a:lnTo>
                  <a:pt x="54" y="98"/>
                </a:lnTo>
                <a:lnTo>
                  <a:pt x="52" y="98"/>
                </a:lnTo>
                <a:lnTo>
                  <a:pt x="52" y="98"/>
                </a:lnTo>
                <a:lnTo>
                  <a:pt x="52" y="98"/>
                </a:lnTo>
                <a:lnTo>
                  <a:pt x="52" y="98"/>
                </a:lnTo>
                <a:lnTo>
                  <a:pt x="52" y="96"/>
                </a:lnTo>
                <a:lnTo>
                  <a:pt x="52" y="96"/>
                </a:lnTo>
                <a:lnTo>
                  <a:pt x="52" y="96"/>
                </a:lnTo>
                <a:lnTo>
                  <a:pt x="52" y="96"/>
                </a:lnTo>
                <a:lnTo>
                  <a:pt x="54" y="96"/>
                </a:lnTo>
                <a:lnTo>
                  <a:pt x="56" y="96"/>
                </a:lnTo>
                <a:lnTo>
                  <a:pt x="56" y="96"/>
                </a:lnTo>
                <a:lnTo>
                  <a:pt x="56" y="96"/>
                </a:lnTo>
                <a:lnTo>
                  <a:pt x="56" y="98"/>
                </a:lnTo>
                <a:lnTo>
                  <a:pt x="56" y="98"/>
                </a:lnTo>
                <a:lnTo>
                  <a:pt x="56" y="98"/>
                </a:lnTo>
                <a:lnTo>
                  <a:pt x="56" y="98"/>
                </a:lnTo>
                <a:lnTo>
                  <a:pt x="56" y="98"/>
                </a:lnTo>
                <a:close/>
                <a:moveTo>
                  <a:pt x="142" y="98"/>
                </a:moveTo>
                <a:lnTo>
                  <a:pt x="142" y="98"/>
                </a:lnTo>
                <a:lnTo>
                  <a:pt x="142" y="98"/>
                </a:lnTo>
                <a:lnTo>
                  <a:pt x="142" y="98"/>
                </a:lnTo>
                <a:lnTo>
                  <a:pt x="142" y="98"/>
                </a:lnTo>
                <a:lnTo>
                  <a:pt x="140" y="96"/>
                </a:lnTo>
                <a:lnTo>
                  <a:pt x="140" y="96"/>
                </a:lnTo>
                <a:lnTo>
                  <a:pt x="140" y="96"/>
                </a:lnTo>
                <a:lnTo>
                  <a:pt x="140" y="96"/>
                </a:lnTo>
                <a:lnTo>
                  <a:pt x="140" y="96"/>
                </a:lnTo>
                <a:lnTo>
                  <a:pt x="142" y="98"/>
                </a:lnTo>
                <a:lnTo>
                  <a:pt x="142" y="98"/>
                </a:lnTo>
                <a:lnTo>
                  <a:pt x="142" y="98"/>
                </a:lnTo>
                <a:lnTo>
                  <a:pt x="142" y="98"/>
                </a:lnTo>
                <a:lnTo>
                  <a:pt x="142" y="98"/>
                </a:lnTo>
                <a:close/>
                <a:moveTo>
                  <a:pt x="122" y="90"/>
                </a:moveTo>
                <a:lnTo>
                  <a:pt x="122" y="90"/>
                </a:lnTo>
                <a:lnTo>
                  <a:pt x="122" y="90"/>
                </a:lnTo>
                <a:lnTo>
                  <a:pt x="122" y="90"/>
                </a:lnTo>
                <a:lnTo>
                  <a:pt x="122" y="90"/>
                </a:lnTo>
                <a:lnTo>
                  <a:pt x="122" y="90"/>
                </a:lnTo>
                <a:lnTo>
                  <a:pt x="122" y="90"/>
                </a:lnTo>
                <a:lnTo>
                  <a:pt x="120" y="90"/>
                </a:lnTo>
                <a:lnTo>
                  <a:pt x="120" y="90"/>
                </a:lnTo>
                <a:lnTo>
                  <a:pt x="120" y="90"/>
                </a:lnTo>
                <a:lnTo>
                  <a:pt x="120" y="90"/>
                </a:lnTo>
                <a:lnTo>
                  <a:pt x="120" y="90"/>
                </a:lnTo>
                <a:lnTo>
                  <a:pt x="120" y="90"/>
                </a:lnTo>
                <a:lnTo>
                  <a:pt x="120" y="90"/>
                </a:lnTo>
                <a:lnTo>
                  <a:pt x="120" y="90"/>
                </a:lnTo>
                <a:lnTo>
                  <a:pt x="120" y="88"/>
                </a:lnTo>
                <a:lnTo>
                  <a:pt x="120" y="88"/>
                </a:lnTo>
                <a:lnTo>
                  <a:pt x="120" y="88"/>
                </a:lnTo>
                <a:lnTo>
                  <a:pt x="120" y="88"/>
                </a:lnTo>
                <a:lnTo>
                  <a:pt x="120" y="88"/>
                </a:lnTo>
                <a:lnTo>
                  <a:pt x="120" y="88"/>
                </a:lnTo>
                <a:lnTo>
                  <a:pt x="120" y="88"/>
                </a:lnTo>
                <a:lnTo>
                  <a:pt x="120" y="88"/>
                </a:lnTo>
                <a:lnTo>
                  <a:pt x="120" y="88"/>
                </a:lnTo>
                <a:lnTo>
                  <a:pt x="122" y="88"/>
                </a:lnTo>
                <a:lnTo>
                  <a:pt x="122" y="88"/>
                </a:lnTo>
                <a:lnTo>
                  <a:pt x="122" y="88"/>
                </a:lnTo>
                <a:lnTo>
                  <a:pt x="122" y="88"/>
                </a:lnTo>
                <a:lnTo>
                  <a:pt x="122" y="88"/>
                </a:lnTo>
                <a:lnTo>
                  <a:pt x="122" y="90"/>
                </a:lnTo>
                <a:close/>
                <a:moveTo>
                  <a:pt x="126" y="86"/>
                </a:moveTo>
                <a:lnTo>
                  <a:pt x="126" y="88"/>
                </a:lnTo>
                <a:lnTo>
                  <a:pt x="124" y="88"/>
                </a:lnTo>
                <a:lnTo>
                  <a:pt x="124" y="88"/>
                </a:lnTo>
                <a:lnTo>
                  <a:pt x="124" y="88"/>
                </a:lnTo>
                <a:lnTo>
                  <a:pt x="124" y="88"/>
                </a:lnTo>
                <a:lnTo>
                  <a:pt x="124" y="88"/>
                </a:lnTo>
                <a:lnTo>
                  <a:pt x="124" y="88"/>
                </a:lnTo>
                <a:lnTo>
                  <a:pt x="124" y="88"/>
                </a:lnTo>
                <a:lnTo>
                  <a:pt x="124" y="88"/>
                </a:lnTo>
                <a:lnTo>
                  <a:pt x="124" y="88"/>
                </a:lnTo>
                <a:lnTo>
                  <a:pt x="124" y="88"/>
                </a:lnTo>
                <a:lnTo>
                  <a:pt x="122" y="86"/>
                </a:lnTo>
                <a:lnTo>
                  <a:pt x="122" y="86"/>
                </a:lnTo>
                <a:lnTo>
                  <a:pt x="122" y="86"/>
                </a:lnTo>
                <a:lnTo>
                  <a:pt x="122" y="86"/>
                </a:lnTo>
                <a:lnTo>
                  <a:pt x="122" y="86"/>
                </a:lnTo>
                <a:lnTo>
                  <a:pt x="122" y="86"/>
                </a:lnTo>
                <a:lnTo>
                  <a:pt x="124" y="84"/>
                </a:lnTo>
                <a:lnTo>
                  <a:pt x="124" y="84"/>
                </a:lnTo>
                <a:lnTo>
                  <a:pt x="124" y="84"/>
                </a:lnTo>
                <a:lnTo>
                  <a:pt x="124" y="86"/>
                </a:lnTo>
                <a:lnTo>
                  <a:pt x="124" y="86"/>
                </a:lnTo>
                <a:lnTo>
                  <a:pt x="124" y="86"/>
                </a:lnTo>
                <a:lnTo>
                  <a:pt x="126" y="86"/>
                </a:lnTo>
                <a:lnTo>
                  <a:pt x="126" y="86"/>
                </a:lnTo>
                <a:close/>
                <a:moveTo>
                  <a:pt x="134" y="86"/>
                </a:moveTo>
                <a:lnTo>
                  <a:pt x="134" y="86"/>
                </a:lnTo>
                <a:lnTo>
                  <a:pt x="134" y="86"/>
                </a:lnTo>
                <a:lnTo>
                  <a:pt x="134" y="84"/>
                </a:lnTo>
                <a:lnTo>
                  <a:pt x="134" y="84"/>
                </a:lnTo>
                <a:lnTo>
                  <a:pt x="134" y="84"/>
                </a:lnTo>
                <a:lnTo>
                  <a:pt x="134" y="84"/>
                </a:lnTo>
                <a:lnTo>
                  <a:pt x="134" y="84"/>
                </a:lnTo>
                <a:lnTo>
                  <a:pt x="134" y="84"/>
                </a:lnTo>
                <a:lnTo>
                  <a:pt x="134" y="84"/>
                </a:lnTo>
                <a:lnTo>
                  <a:pt x="136" y="84"/>
                </a:lnTo>
                <a:lnTo>
                  <a:pt x="136" y="86"/>
                </a:lnTo>
                <a:lnTo>
                  <a:pt x="136" y="86"/>
                </a:lnTo>
                <a:lnTo>
                  <a:pt x="136" y="86"/>
                </a:lnTo>
                <a:lnTo>
                  <a:pt x="134" y="86"/>
                </a:lnTo>
                <a:lnTo>
                  <a:pt x="134" y="86"/>
                </a:lnTo>
                <a:close/>
                <a:moveTo>
                  <a:pt x="124" y="82"/>
                </a:moveTo>
                <a:lnTo>
                  <a:pt x="124" y="82"/>
                </a:lnTo>
                <a:lnTo>
                  <a:pt x="124" y="82"/>
                </a:lnTo>
                <a:lnTo>
                  <a:pt x="124" y="82"/>
                </a:lnTo>
                <a:lnTo>
                  <a:pt x="122" y="82"/>
                </a:lnTo>
                <a:lnTo>
                  <a:pt x="122" y="82"/>
                </a:lnTo>
                <a:lnTo>
                  <a:pt x="122" y="82"/>
                </a:lnTo>
                <a:lnTo>
                  <a:pt x="122" y="82"/>
                </a:lnTo>
                <a:lnTo>
                  <a:pt x="122" y="80"/>
                </a:lnTo>
                <a:lnTo>
                  <a:pt x="122" y="80"/>
                </a:lnTo>
                <a:lnTo>
                  <a:pt x="122" y="80"/>
                </a:lnTo>
                <a:lnTo>
                  <a:pt x="122" y="80"/>
                </a:lnTo>
                <a:lnTo>
                  <a:pt x="122" y="80"/>
                </a:lnTo>
                <a:lnTo>
                  <a:pt x="124" y="80"/>
                </a:lnTo>
                <a:lnTo>
                  <a:pt x="124" y="80"/>
                </a:lnTo>
                <a:lnTo>
                  <a:pt x="124" y="82"/>
                </a:lnTo>
                <a:lnTo>
                  <a:pt x="124" y="82"/>
                </a:lnTo>
                <a:lnTo>
                  <a:pt x="124" y="82"/>
                </a:lnTo>
                <a:lnTo>
                  <a:pt x="124" y="82"/>
                </a:lnTo>
                <a:close/>
                <a:moveTo>
                  <a:pt x="118" y="86"/>
                </a:moveTo>
                <a:lnTo>
                  <a:pt x="118" y="86"/>
                </a:lnTo>
                <a:lnTo>
                  <a:pt x="118" y="86"/>
                </a:lnTo>
                <a:lnTo>
                  <a:pt x="118" y="86"/>
                </a:lnTo>
                <a:lnTo>
                  <a:pt x="118" y="88"/>
                </a:lnTo>
                <a:lnTo>
                  <a:pt x="118" y="88"/>
                </a:lnTo>
                <a:lnTo>
                  <a:pt x="118" y="88"/>
                </a:lnTo>
                <a:lnTo>
                  <a:pt x="118" y="88"/>
                </a:lnTo>
                <a:lnTo>
                  <a:pt x="118" y="88"/>
                </a:lnTo>
                <a:lnTo>
                  <a:pt x="118" y="88"/>
                </a:lnTo>
                <a:lnTo>
                  <a:pt x="116" y="86"/>
                </a:lnTo>
                <a:lnTo>
                  <a:pt x="116" y="86"/>
                </a:lnTo>
                <a:lnTo>
                  <a:pt x="116" y="86"/>
                </a:lnTo>
                <a:lnTo>
                  <a:pt x="116" y="86"/>
                </a:lnTo>
                <a:lnTo>
                  <a:pt x="116" y="86"/>
                </a:lnTo>
                <a:lnTo>
                  <a:pt x="116" y="86"/>
                </a:lnTo>
                <a:lnTo>
                  <a:pt x="116" y="86"/>
                </a:lnTo>
                <a:lnTo>
                  <a:pt x="114" y="86"/>
                </a:lnTo>
                <a:lnTo>
                  <a:pt x="112" y="86"/>
                </a:lnTo>
                <a:lnTo>
                  <a:pt x="112" y="86"/>
                </a:lnTo>
                <a:lnTo>
                  <a:pt x="112" y="86"/>
                </a:lnTo>
                <a:lnTo>
                  <a:pt x="112" y="86"/>
                </a:lnTo>
                <a:lnTo>
                  <a:pt x="112" y="86"/>
                </a:lnTo>
                <a:lnTo>
                  <a:pt x="112" y="86"/>
                </a:lnTo>
                <a:lnTo>
                  <a:pt x="112" y="86"/>
                </a:lnTo>
                <a:lnTo>
                  <a:pt x="112" y="86"/>
                </a:lnTo>
                <a:lnTo>
                  <a:pt x="110" y="86"/>
                </a:lnTo>
                <a:lnTo>
                  <a:pt x="110" y="86"/>
                </a:lnTo>
                <a:lnTo>
                  <a:pt x="110" y="86"/>
                </a:lnTo>
                <a:lnTo>
                  <a:pt x="110" y="86"/>
                </a:lnTo>
                <a:lnTo>
                  <a:pt x="108" y="84"/>
                </a:lnTo>
                <a:lnTo>
                  <a:pt x="108" y="84"/>
                </a:lnTo>
                <a:lnTo>
                  <a:pt x="108" y="84"/>
                </a:lnTo>
                <a:lnTo>
                  <a:pt x="110" y="84"/>
                </a:lnTo>
                <a:lnTo>
                  <a:pt x="110" y="84"/>
                </a:lnTo>
                <a:lnTo>
                  <a:pt x="110" y="84"/>
                </a:lnTo>
                <a:lnTo>
                  <a:pt x="110" y="84"/>
                </a:lnTo>
                <a:lnTo>
                  <a:pt x="110" y="84"/>
                </a:lnTo>
                <a:lnTo>
                  <a:pt x="110" y="84"/>
                </a:lnTo>
                <a:lnTo>
                  <a:pt x="110" y="84"/>
                </a:lnTo>
                <a:lnTo>
                  <a:pt x="110" y="84"/>
                </a:lnTo>
                <a:lnTo>
                  <a:pt x="110" y="82"/>
                </a:lnTo>
                <a:lnTo>
                  <a:pt x="110" y="82"/>
                </a:lnTo>
                <a:lnTo>
                  <a:pt x="110" y="82"/>
                </a:lnTo>
                <a:lnTo>
                  <a:pt x="110" y="82"/>
                </a:lnTo>
                <a:lnTo>
                  <a:pt x="110" y="82"/>
                </a:lnTo>
                <a:lnTo>
                  <a:pt x="110" y="82"/>
                </a:lnTo>
                <a:lnTo>
                  <a:pt x="110" y="80"/>
                </a:lnTo>
                <a:lnTo>
                  <a:pt x="110" y="80"/>
                </a:lnTo>
                <a:lnTo>
                  <a:pt x="110" y="80"/>
                </a:lnTo>
                <a:lnTo>
                  <a:pt x="110" y="80"/>
                </a:lnTo>
                <a:lnTo>
                  <a:pt x="110" y="80"/>
                </a:lnTo>
                <a:lnTo>
                  <a:pt x="110" y="80"/>
                </a:lnTo>
                <a:lnTo>
                  <a:pt x="110" y="80"/>
                </a:lnTo>
                <a:lnTo>
                  <a:pt x="112" y="80"/>
                </a:lnTo>
                <a:lnTo>
                  <a:pt x="112" y="80"/>
                </a:lnTo>
                <a:lnTo>
                  <a:pt x="112" y="82"/>
                </a:lnTo>
                <a:lnTo>
                  <a:pt x="112" y="82"/>
                </a:lnTo>
                <a:lnTo>
                  <a:pt x="112" y="82"/>
                </a:lnTo>
                <a:lnTo>
                  <a:pt x="112" y="82"/>
                </a:lnTo>
                <a:lnTo>
                  <a:pt x="112" y="82"/>
                </a:lnTo>
                <a:lnTo>
                  <a:pt x="114" y="82"/>
                </a:lnTo>
                <a:lnTo>
                  <a:pt x="114" y="82"/>
                </a:lnTo>
                <a:lnTo>
                  <a:pt x="114" y="82"/>
                </a:lnTo>
                <a:lnTo>
                  <a:pt x="116" y="84"/>
                </a:lnTo>
                <a:lnTo>
                  <a:pt x="116" y="84"/>
                </a:lnTo>
                <a:lnTo>
                  <a:pt x="118" y="86"/>
                </a:lnTo>
                <a:lnTo>
                  <a:pt x="118" y="86"/>
                </a:lnTo>
                <a:lnTo>
                  <a:pt x="118" y="86"/>
                </a:lnTo>
                <a:lnTo>
                  <a:pt x="118" y="86"/>
                </a:lnTo>
                <a:lnTo>
                  <a:pt x="118" y="86"/>
                </a:lnTo>
                <a:close/>
                <a:moveTo>
                  <a:pt x="120" y="86"/>
                </a:moveTo>
                <a:lnTo>
                  <a:pt x="120" y="86"/>
                </a:lnTo>
                <a:lnTo>
                  <a:pt x="120" y="86"/>
                </a:lnTo>
                <a:lnTo>
                  <a:pt x="120" y="86"/>
                </a:lnTo>
                <a:lnTo>
                  <a:pt x="120" y="86"/>
                </a:lnTo>
                <a:lnTo>
                  <a:pt x="120" y="86"/>
                </a:lnTo>
                <a:lnTo>
                  <a:pt x="120" y="86"/>
                </a:lnTo>
                <a:lnTo>
                  <a:pt x="118" y="86"/>
                </a:lnTo>
                <a:lnTo>
                  <a:pt x="118" y="86"/>
                </a:lnTo>
                <a:lnTo>
                  <a:pt x="116" y="84"/>
                </a:lnTo>
                <a:lnTo>
                  <a:pt x="114" y="82"/>
                </a:lnTo>
                <a:lnTo>
                  <a:pt x="114" y="82"/>
                </a:lnTo>
                <a:lnTo>
                  <a:pt x="114" y="82"/>
                </a:lnTo>
                <a:lnTo>
                  <a:pt x="114" y="82"/>
                </a:lnTo>
                <a:lnTo>
                  <a:pt x="114" y="82"/>
                </a:lnTo>
                <a:lnTo>
                  <a:pt x="112" y="82"/>
                </a:lnTo>
                <a:lnTo>
                  <a:pt x="114" y="80"/>
                </a:lnTo>
                <a:lnTo>
                  <a:pt x="114" y="80"/>
                </a:lnTo>
                <a:lnTo>
                  <a:pt x="114" y="80"/>
                </a:lnTo>
                <a:lnTo>
                  <a:pt x="114" y="80"/>
                </a:lnTo>
                <a:lnTo>
                  <a:pt x="114" y="80"/>
                </a:lnTo>
                <a:lnTo>
                  <a:pt x="114" y="80"/>
                </a:lnTo>
                <a:lnTo>
                  <a:pt x="114" y="80"/>
                </a:lnTo>
                <a:lnTo>
                  <a:pt x="114" y="80"/>
                </a:lnTo>
                <a:lnTo>
                  <a:pt x="114" y="80"/>
                </a:lnTo>
                <a:lnTo>
                  <a:pt x="116" y="80"/>
                </a:lnTo>
                <a:lnTo>
                  <a:pt x="116" y="80"/>
                </a:lnTo>
                <a:lnTo>
                  <a:pt x="116" y="82"/>
                </a:lnTo>
                <a:lnTo>
                  <a:pt x="118" y="82"/>
                </a:lnTo>
                <a:lnTo>
                  <a:pt x="118" y="82"/>
                </a:lnTo>
                <a:lnTo>
                  <a:pt x="118" y="82"/>
                </a:lnTo>
                <a:lnTo>
                  <a:pt x="118" y="82"/>
                </a:lnTo>
                <a:lnTo>
                  <a:pt x="120" y="84"/>
                </a:lnTo>
                <a:lnTo>
                  <a:pt x="120" y="84"/>
                </a:lnTo>
                <a:lnTo>
                  <a:pt x="120" y="84"/>
                </a:lnTo>
                <a:lnTo>
                  <a:pt x="120" y="84"/>
                </a:lnTo>
                <a:lnTo>
                  <a:pt x="120" y="86"/>
                </a:lnTo>
                <a:close/>
                <a:moveTo>
                  <a:pt x="134" y="80"/>
                </a:moveTo>
                <a:lnTo>
                  <a:pt x="134" y="80"/>
                </a:lnTo>
                <a:lnTo>
                  <a:pt x="134" y="82"/>
                </a:lnTo>
                <a:lnTo>
                  <a:pt x="134" y="82"/>
                </a:lnTo>
                <a:lnTo>
                  <a:pt x="134" y="82"/>
                </a:lnTo>
                <a:lnTo>
                  <a:pt x="134" y="82"/>
                </a:lnTo>
                <a:lnTo>
                  <a:pt x="132" y="82"/>
                </a:lnTo>
                <a:lnTo>
                  <a:pt x="132" y="82"/>
                </a:lnTo>
                <a:lnTo>
                  <a:pt x="132" y="82"/>
                </a:lnTo>
                <a:lnTo>
                  <a:pt x="132" y="82"/>
                </a:lnTo>
                <a:lnTo>
                  <a:pt x="132" y="82"/>
                </a:lnTo>
                <a:lnTo>
                  <a:pt x="132" y="82"/>
                </a:lnTo>
                <a:lnTo>
                  <a:pt x="130" y="82"/>
                </a:lnTo>
                <a:lnTo>
                  <a:pt x="132" y="80"/>
                </a:lnTo>
                <a:lnTo>
                  <a:pt x="132" y="80"/>
                </a:lnTo>
                <a:lnTo>
                  <a:pt x="132" y="80"/>
                </a:lnTo>
                <a:lnTo>
                  <a:pt x="134" y="80"/>
                </a:lnTo>
                <a:lnTo>
                  <a:pt x="134" y="80"/>
                </a:lnTo>
                <a:lnTo>
                  <a:pt x="134" y="80"/>
                </a:lnTo>
                <a:lnTo>
                  <a:pt x="134" y="80"/>
                </a:lnTo>
                <a:lnTo>
                  <a:pt x="134" y="80"/>
                </a:lnTo>
                <a:lnTo>
                  <a:pt x="134" y="80"/>
                </a:lnTo>
                <a:lnTo>
                  <a:pt x="134" y="80"/>
                </a:lnTo>
                <a:lnTo>
                  <a:pt x="134" y="80"/>
                </a:lnTo>
                <a:close/>
                <a:moveTo>
                  <a:pt x="142" y="82"/>
                </a:moveTo>
                <a:lnTo>
                  <a:pt x="142" y="82"/>
                </a:lnTo>
                <a:lnTo>
                  <a:pt x="142" y="84"/>
                </a:lnTo>
                <a:lnTo>
                  <a:pt x="142" y="86"/>
                </a:lnTo>
                <a:lnTo>
                  <a:pt x="140" y="86"/>
                </a:lnTo>
                <a:lnTo>
                  <a:pt x="140" y="86"/>
                </a:lnTo>
                <a:lnTo>
                  <a:pt x="140" y="86"/>
                </a:lnTo>
                <a:lnTo>
                  <a:pt x="140" y="86"/>
                </a:lnTo>
                <a:lnTo>
                  <a:pt x="140" y="86"/>
                </a:lnTo>
                <a:lnTo>
                  <a:pt x="140" y="86"/>
                </a:lnTo>
                <a:lnTo>
                  <a:pt x="140" y="84"/>
                </a:lnTo>
                <a:lnTo>
                  <a:pt x="138" y="84"/>
                </a:lnTo>
                <a:lnTo>
                  <a:pt x="138" y="82"/>
                </a:lnTo>
                <a:lnTo>
                  <a:pt x="136" y="82"/>
                </a:lnTo>
                <a:lnTo>
                  <a:pt x="136" y="82"/>
                </a:lnTo>
                <a:lnTo>
                  <a:pt x="136" y="82"/>
                </a:lnTo>
                <a:lnTo>
                  <a:pt x="136" y="82"/>
                </a:lnTo>
                <a:lnTo>
                  <a:pt x="136" y="82"/>
                </a:lnTo>
                <a:lnTo>
                  <a:pt x="136" y="82"/>
                </a:lnTo>
                <a:lnTo>
                  <a:pt x="136" y="80"/>
                </a:lnTo>
                <a:lnTo>
                  <a:pt x="138" y="80"/>
                </a:lnTo>
                <a:lnTo>
                  <a:pt x="138" y="80"/>
                </a:lnTo>
                <a:lnTo>
                  <a:pt x="138" y="80"/>
                </a:lnTo>
                <a:lnTo>
                  <a:pt x="140" y="80"/>
                </a:lnTo>
                <a:lnTo>
                  <a:pt x="142" y="80"/>
                </a:lnTo>
                <a:lnTo>
                  <a:pt x="142" y="82"/>
                </a:lnTo>
                <a:lnTo>
                  <a:pt x="142" y="82"/>
                </a:lnTo>
                <a:lnTo>
                  <a:pt x="142" y="82"/>
                </a:lnTo>
                <a:lnTo>
                  <a:pt x="142" y="82"/>
                </a:lnTo>
                <a:lnTo>
                  <a:pt x="142" y="82"/>
                </a:lnTo>
                <a:close/>
                <a:moveTo>
                  <a:pt x="110" y="80"/>
                </a:moveTo>
                <a:lnTo>
                  <a:pt x="110" y="80"/>
                </a:lnTo>
                <a:lnTo>
                  <a:pt x="110" y="80"/>
                </a:lnTo>
                <a:lnTo>
                  <a:pt x="110" y="82"/>
                </a:lnTo>
                <a:lnTo>
                  <a:pt x="110" y="82"/>
                </a:lnTo>
                <a:lnTo>
                  <a:pt x="110" y="82"/>
                </a:lnTo>
                <a:lnTo>
                  <a:pt x="110" y="82"/>
                </a:lnTo>
                <a:lnTo>
                  <a:pt x="110" y="82"/>
                </a:lnTo>
                <a:lnTo>
                  <a:pt x="110" y="82"/>
                </a:lnTo>
                <a:lnTo>
                  <a:pt x="110" y="84"/>
                </a:lnTo>
                <a:lnTo>
                  <a:pt x="108" y="84"/>
                </a:lnTo>
                <a:lnTo>
                  <a:pt x="108" y="84"/>
                </a:lnTo>
                <a:lnTo>
                  <a:pt x="108" y="84"/>
                </a:lnTo>
                <a:lnTo>
                  <a:pt x="108" y="84"/>
                </a:lnTo>
                <a:lnTo>
                  <a:pt x="108" y="82"/>
                </a:lnTo>
                <a:lnTo>
                  <a:pt x="106" y="82"/>
                </a:lnTo>
                <a:lnTo>
                  <a:pt x="106" y="82"/>
                </a:lnTo>
                <a:lnTo>
                  <a:pt x="106" y="82"/>
                </a:lnTo>
                <a:lnTo>
                  <a:pt x="106" y="82"/>
                </a:lnTo>
                <a:lnTo>
                  <a:pt x="106" y="80"/>
                </a:lnTo>
                <a:lnTo>
                  <a:pt x="106" y="78"/>
                </a:lnTo>
                <a:lnTo>
                  <a:pt x="106" y="78"/>
                </a:lnTo>
                <a:lnTo>
                  <a:pt x="106" y="76"/>
                </a:lnTo>
                <a:lnTo>
                  <a:pt x="106" y="76"/>
                </a:lnTo>
                <a:lnTo>
                  <a:pt x="106" y="76"/>
                </a:lnTo>
                <a:lnTo>
                  <a:pt x="106" y="76"/>
                </a:lnTo>
                <a:lnTo>
                  <a:pt x="106" y="76"/>
                </a:lnTo>
                <a:lnTo>
                  <a:pt x="106" y="76"/>
                </a:lnTo>
                <a:lnTo>
                  <a:pt x="106" y="76"/>
                </a:lnTo>
                <a:lnTo>
                  <a:pt x="108" y="76"/>
                </a:lnTo>
                <a:lnTo>
                  <a:pt x="108" y="76"/>
                </a:lnTo>
                <a:lnTo>
                  <a:pt x="110" y="78"/>
                </a:lnTo>
                <a:lnTo>
                  <a:pt x="110" y="78"/>
                </a:lnTo>
                <a:lnTo>
                  <a:pt x="110" y="78"/>
                </a:lnTo>
                <a:lnTo>
                  <a:pt x="110" y="80"/>
                </a:lnTo>
                <a:lnTo>
                  <a:pt x="110" y="80"/>
                </a:lnTo>
                <a:close/>
                <a:moveTo>
                  <a:pt x="42" y="90"/>
                </a:moveTo>
                <a:lnTo>
                  <a:pt x="40" y="90"/>
                </a:lnTo>
                <a:lnTo>
                  <a:pt x="40" y="90"/>
                </a:lnTo>
                <a:lnTo>
                  <a:pt x="40" y="88"/>
                </a:lnTo>
                <a:lnTo>
                  <a:pt x="40" y="88"/>
                </a:lnTo>
                <a:lnTo>
                  <a:pt x="38" y="86"/>
                </a:lnTo>
                <a:lnTo>
                  <a:pt x="38" y="86"/>
                </a:lnTo>
                <a:lnTo>
                  <a:pt x="38" y="86"/>
                </a:lnTo>
                <a:lnTo>
                  <a:pt x="36" y="82"/>
                </a:lnTo>
                <a:lnTo>
                  <a:pt x="34" y="82"/>
                </a:lnTo>
                <a:lnTo>
                  <a:pt x="34" y="80"/>
                </a:lnTo>
                <a:lnTo>
                  <a:pt x="34" y="80"/>
                </a:lnTo>
                <a:lnTo>
                  <a:pt x="34" y="78"/>
                </a:lnTo>
                <a:lnTo>
                  <a:pt x="32" y="78"/>
                </a:lnTo>
                <a:lnTo>
                  <a:pt x="32" y="76"/>
                </a:lnTo>
                <a:lnTo>
                  <a:pt x="32" y="76"/>
                </a:lnTo>
                <a:lnTo>
                  <a:pt x="32" y="76"/>
                </a:lnTo>
                <a:lnTo>
                  <a:pt x="32" y="76"/>
                </a:lnTo>
                <a:lnTo>
                  <a:pt x="34" y="76"/>
                </a:lnTo>
                <a:lnTo>
                  <a:pt x="34" y="76"/>
                </a:lnTo>
                <a:lnTo>
                  <a:pt x="34" y="74"/>
                </a:lnTo>
                <a:lnTo>
                  <a:pt x="34" y="74"/>
                </a:lnTo>
                <a:lnTo>
                  <a:pt x="34" y="74"/>
                </a:lnTo>
                <a:lnTo>
                  <a:pt x="36" y="74"/>
                </a:lnTo>
                <a:lnTo>
                  <a:pt x="36" y="74"/>
                </a:lnTo>
                <a:lnTo>
                  <a:pt x="38" y="76"/>
                </a:lnTo>
                <a:lnTo>
                  <a:pt x="38" y="76"/>
                </a:lnTo>
                <a:lnTo>
                  <a:pt x="38" y="76"/>
                </a:lnTo>
                <a:lnTo>
                  <a:pt x="40" y="80"/>
                </a:lnTo>
                <a:lnTo>
                  <a:pt x="40" y="80"/>
                </a:lnTo>
                <a:lnTo>
                  <a:pt x="40" y="80"/>
                </a:lnTo>
                <a:lnTo>
                  <a:pt x="42" y="82"/>
                </a:lnTo>
                <a:lnTo>
                  <a:pt x="44" y="84"/>
                </a:lnTo>
                <a:lnTo>
                  <a:pt x="42" y="84"/>
                </a:lnTo>
                <a:lnTo>
                  <a:pt x="42" y="84"/>
                </a:lnTo>
                <a:lnTo>
                  <a:pt x="42" y="84"/>
                </a:lnTo>
                <a:lnTo>
                  <a:pt x="42" y="86"/>
                </a:lnTo>
                <a:lnTo>
                  <a:pt x="42" y="88"/>
                </a:lnTo>
                <a:lnTo>
                  <a:pt x="42" y="88"/>
                </a:lnTo>
                <a:lnTo>
                  <a:pt x="42" y="88"/>
                </a:lnTo>
                <a:lnTo>
                  <a:pt x="42" y="90"/>
                </a:lnTo>
                <a:lnTo>
                  <a:pt x="42" y="90"/>
                </a:lnTo>
                <a:lnTo>
                  <a:pt x="42" y="90"/>
                </a:lnTo>
                <a:lnTo>
                  <a:pt x="42" y="90"/>
                </a:lnTo>
                <a:close/>
                <a:moveTo>
                  <a:pt x="110" y="76"/>
                </a:moveTo>
                <a:lnTo>
                  <a:pt x="110" y="76"/>
                </a:lnTo>
                <a:lnTo>
                  <a:pt x="110" y="78"/>
                </a:lnTo>
                <a:lnTo>
                  <a:pt x="110" y="78"/>
                </a:lnTo>
                <a:lnTo>
                  <a:pt x="110" y="78"/>
                </a:lnTo>
                <a:lnTo>
                  <a:pt x="110" y="78"/>
                </a:lnTo>
                <a:lnTo>
                  <a:pt x="110" y="78"/>
                </a:lnTo>
                <a:lnTo>
                  <a:pt x="110" y="78"/>
                </a:lnTo>
                <a:lnTo>
                  <a:pt x="110" y="78"/>
                </a:lnTo>
                <a:lnTo>
                  <a:pt x="110" y="78"/>
                </a:lnTo>
                <a:lnTo>
                  <a:pt x="108" y="76"/>
                </a:lnTo>
                <a:lnTo>
                  <a:pt x="108" y="76"/>
                </a:lnTo>
                <a:lnTo>
                  <a:pt x="108" y="76"/>
                </a:lnTo>
                <a:lnTo>
                  <a:pt x="108" y="76"/>
                </a:lnTo>
                <a:lnTo>
                  <a:pt x="108" y="76"/>
                </a:lnTo>
                <a:lnTo>
                  <a:pt x="106" y="76"/>
                </a:lnTo>
                <a:lnTo>
                  <a:pt x="106" y="76"/>
                </a:lnTo>
                <a:lnTo>
                  <a:pt x="106" y="76"/>
                </a:lnTo>
                <a:lnTo>
                  <a:pt x="106" y="76"/>
                </a:lnTo>
                <a:lnTo>
                  <a:pt x="106" y="76"/>
                </a:lnTo>
                <a:lnTo>
                  <a:pt x="106" y="76"/>
                </a:lnTo>
                <a:lnTo>
                  <a:pt x="104" y="76"/>
                </a:lnTo>
                <a:lnTo>
                  <a:pt x="104" y="76"/>
                </a:lnTo>
                <a:lnTo>
                  <a:pt x="104" y="76"/>
                </a:lnTo>
                <a:lnTo>
                  <a:pt x="104" y="74"/>
                </a:lnTo>
                <a:lnTo>
                  <a:pt x="104" y="74"/>
                </a:lnTo>
                <a:lnTo>
                  <a:pt x="104" y="74"/>
                </a:lnTo>
                <a:lnTo>
                  <a:pt x="104" y="74"/>
                </a:lnTo>
                <a:lnTo>
                  <a:pt x="104" y="74"/>
                </a:lnTo>
                <a:lnTo>
                  <a:pt x="102" y="74"/>
                </a:lnTo>
                <a:lnTo>
                  <a:pt x="102" y="72"/>
                </a:lnTo>
                <a:lnTo>
                  <a:pt x="102" y="72"/>
                </a:lnTo>
                <a:lnTo>
                  <a:pt x="102" y="72"/>
                </a:lnTo>
                <a:lnTo>
                  <a:pt x="102" y="72"/>
                </a:lnTo>
                <a:lnTo>
                  <a:pt x="102" y="72"/>
                </a:lnTo>
                <a:lnTo>
                  <a:pt x="104" y="72"/>
                </a:lnTo>
                <a:lnTo>
                  <a:pt x="104" y="72"/>
                </a:lnTo>
                <a:lnTo>
                  <a:pt x="104" y="72"/>
                </a:lnTo>
                <a:lnTo>
                  <a:pt x="104" y="72"/>
                </a:lnTo>
                <a:lnTo>
                  <a:pt x="104" y="72"/>
                </a:lnTo>
                <a:lnTo>
                  <a:pt x="104" y="72"/>
                </a:lnTo>
                <a:lnTo>
                  <a:pt x="106" y="74"/>
                </a:lnTo>
                <a:lnTo>
                  <a:pt x="106" y="74"/>
                </a:lnTo>
                <a:lnTo>
                  <a:pt x="106" y="74"/>
                </a:lnTo>
                <a:lnTo>
                  <a:pt x="106" y="74"/>
                </a:lnTo>
                <a:lnTo>
                  <a:pt x="108" y="74"/>
                </a:lnTo>
                <a:lnTo>
                  <a:pt x="108" y="74"/>
                </a:lnTo>
                <a:lnTo>
                  <a:pt x="110" y="74"/>
                </a:lnTo>
                <a:lnTo>
                  <a:pt x="110" y="74"/>
                </a:lnTo>
                <a:lnTo>
                  <a:pt x="110" y="74"/>
                </a:lnTo>
                <a:lnTo>
                  <a:pt x="110" y="74"/>
                </a:lnTo>
                <a:lnTo>
                  <a:pt x="110" y="74"/>
                </a:lnTo>
                <a:lnTo>
                  <a:pt x="110" y="74"/>
                </a:lnTo>
                <a:lnTo>
                  <a:pt x="110" y="74"/>
                </a:lnTo>
                <a:lnTo>
                  <a:pt x="110" y="76"/>
                </a:lnTo>
                <a:lnTo>
                  <a:pt x="110" y="76"/>
                </a:lnTo>
                <a:close/>
                <a:moveTo>
                  <a:pt x="400" y="152"/>
                </a:moveTo>
                <a:lnTo>
                  <a:pt x="400" y="152"/>
                </a:lnTo>
                <a:lnTo>
                  <a:pt x="400" y="154"/>
                </a:lnTo>
                <a:lnTo>
                  <a:pt x="400" y="154"/>
                </a:lnTo>
                <a:lnTo>
                  <a:pt x="400" y="156"/>
                </a:lnTo>
                <a:lnTo>
                  <a:pt x="400" y="156"/>
                </a:lnTo>
                <a:lnTo>
                  <a:pt x="400" y="156"/>
                </a:lnTo>
                <a:lnTo>
                  <a:pt x="400" y="156"/>
                </a:lnTo>
                <a:lnTo>
                  <a:pt x="400" y="158"/>
                </a:lnTo>
                <a:lnTo>
                  <a:pt x="400" y="158"/>
                </a:lnTo>
                <a:lnTo>
                  <a:pt x="400" y="158"/>
                </a:lnTo>
                <a:lnTo>
                  <a:pt x="400" y="158"/>
                </a:lnTo>
                <a:lnTo>
                  <a:pt x="398" y="158"/>
                </a:lnTo>
                <a:lnTo>
                  <a:pt x="398" y="158"/>
                </a:lnTo>
                <a:lnTo>
                  <a:pt x="398" y="158"/>
                </a:lnTo>
                <a:lnTo>
                  <a:pt x="398" y="158"/>
                </a:lnTo>
                <a:lnTo>
                  <a:pt x="398" y="158"/>
                </a:lnTo>
                <a:lnTo>
                  <a:pt x="398" y="158"/>
                </a:lnTo>
                <a:lnTo>
                  <a:pt x="398" y="160"/>
                </a:lnTo>
                <a:lnTo>
                  <a:pt x="398" y="160"/>
                </a:lnTo>
                <a:lnTo>
                  <a:pt x="398" y="160"/>
                </a:lnTo>
                <a:lnTo>
                  <a:pt x="400" y="162"/>
                </a:lnTo>
                <a:lnTo>
                  <a:pt x="402" y="162"/>
                </a:lnTo>
                <a:lnTo>
                  <a:pt x="404" y="164"/>
                </a:lnTo>
                <a:lnTo>
                  <a:pt x="404" y="166"/>
                </a:lnTo>
                <a:lnTo>
                  <a:pt x="404" y="168"/>
                </a:lnTo>
                <a:lnTo>
                  <a:pt x="406" y="168"/>
                </a:lnTo>
                <a:lnTo>
                  <a:pt x="406" y="168"/>
                </a:lnTo>
                <a:lnTo>
                  <a:pt x="408" y="168"/>
                </a:lnTo>
                <a:lnTo>
                  <a:pt x="408" y="168"/>
                </a:lnTo>
                <a:lnTo>
                  <a:pt x="408" y="168"/>
                </a:lnTo>
                <a:lnTo>
                  <a:pt x="406" y="168"/>
                </a:lnTo>
                <a:lnTo>
                  <a:pt x="406" y="168"/>
                </a:lnTo>
                <a:lnTo>
                  <a:pt x="406" y="168"/>
                </a:lnTo>
                <a:lnTo>
                  <a:pt x="406" y="166"/>
                </a:lnTo>
                <a:lnTo>
                  <a:pt x="406" y="166"/>
                </a:lnTo>
                <a:lnTo>
                  <a:pt x="406" y="166"/>
                </a:lnTo>
                <a:lnTo>
                  <a:pt x="406" y="166"/>
                </a:lnTo>
                <a:lnTo>
                  <a:pt x="408" y="166"/>
                </a:lnTo>
                <a:lnTo>
                  <a:pt x="408" y="166"/>
                </a:lnTo>
                <a:lnTo>
                  <a:pt x="408" y="168"/>
                </a:lnTo>
                <a:lnTo>
                  <a:pt x="408" y="168"/>
                </a:lnTo>
                <a:lnTo>
                  <a:pt x="408" y="168"/>
                </a:lnTo>
                <a:lnTo>
                  <a:pt x="408" y="168"/>
                </a:lnTo>
                <a:lnTo>
                  <a:pt x="408" y="170"/>
                </a:lnTo>
                <a:lnTo>
                  <a:pt x="408" y="170"/>
                </a:lnTo>
                <a:lnTo>
                  <a:pt x="408" y="172"/>
                </a:lnTo>
                <a:lnTo>
                  <a:pt x="408" y="172"/>
                </a:lnTo>
                <a:lnTo>
                  <a:pt x="408" y="172"/>
                </a:lnTo>
                <a:lnTo>
                  <a:pt x="408" y="174"/>
                </a:lnTo>
                <a:lnTo>
                  <a:pt x="406" y="174"/>
                </a:lnTo>
                <a:lnTo>
                  <a:pt x="406" y="174"/>
                </a:lnTo>
                <a:lnTo>
                  <a:pt x="406" y="174"/>
                </a:lnTo>
                <a:lnTo>
                  <a:pt x="404" y="174"/>
                </a:lnTo>
                <a:lnTo>
                  <a:pt x="404" y="174"/>
                </a:lnTo>
                <a:lnTo>
                  <a:pt x="404" y="174"/>
                </a:lnTo>
                <a:lnTo>
                  <a:pt x="404" y="174"/>
                </a:lnTo>
                <a:lnTo>
                  <a:pt x="404" y="172"/>
                </a:lnTo>
                <a:lnTo>
                  <a:pt x="404" y="172"/>
                </a:lnTo>
                <a:lnTo>
                  <a:pt x="404" y="172"/>
                </a:lnTo>
                <a:lnTo>
                  <a:pt x="404" y="172"/>
                </a:lnTo>
                <a:lnTo>
                  <a:pt x="404" y="172"/>
                </a:lnTo>
                <a:lnTo>
                  <a:pt x="404" y="172"/>
                </a:lnTo>
                <a:lnTo>
                  <a:pt x="402" y="172"/>
                </a:lnTo>
                <a:lnTo>
                  <a:pt x="402" y="172"/>
                </a:lnTo>
                <a:lnTo>
                  <a:pt x="402" y="172"/>
                </a:lnTo>
                <a:lnTo>
                  <a:pt x="402" y="172"/>
                </a:lnTo>
                <a:lnTo>
                  <a:pt x="400" y="174"/>
                </a:lnTo>
                <a:lnTo>
                  <a:pt x="400" y="174"/>
                </a:lnTo>
                <a:lnTo>
                  <a:pt x="398" y="174"/>
                </a:lnTo>
                <a:lnTo>
                  <a:pt x="398" y="174"/>
                </a:lnTo>
                <a:lnTo>
                  <a:pt x="396" y="174"/>
                </a:lnTo>
                <a:lnTo>
                  <a:pt x="396" y="174"/>
                </a:lnTo>
                <a:lnTo>
                  <a:pt x="396" y="174"/>
                </a:lnTo>
                <a:lnTo>
                  <a:pt x="396" y="176"/>
                </a:lnTo>
                <a:lnTo>
                  <a:pt x="396" y="176"/>
                </a:lnTo>
                <a:lnTo>
                  <a:pt x="396" y="176"/>
                </a:lnTo>
                <a:lnTo>
                  <a:pt x="396" y="176"/>
                </a:lnTo>
                <a:lnTo>
                  <a:pt x="396" y="176"/>
                </a:lnTo>
                <a:lnTo>
                  <a:pt x="396" y="178"/>
                </a:lnTo>
                <a:lnTo>
                  <a:pt x="396" y="178"/>
                </a:lnTo>
                <a:lnTo>
                  <a:pt x="396" y="178"/>
                </a:lnTo>
                <a:lnTo>
                  <a:pt x="396" y="178"/>
                </a:lnTo>
                <a:lnTo>
                  <a:pt x="396" y="178"/>
                </a:lnTo>
                <a:lnTo>
                  <a:pt x="396" y="178"/>
                </a:lnTo>
                <a:lnTo>
                  <a:pt x="396" y="178"/>
                </a:lnTo>
                <a:lnTo>
                  <a:pt x="396" y="178"/>
                </a:lnTo>
                <a:lnTo>
                  <a:pt x="396" y="178"/>
                </a:lnTo>
                <a:lnTo>
                  <a:pt x="396" y="180"/>
                </a:lnTo>
                <a:lnTo>
                  <a:pt x="396" y="180"/>
                </a:lnTo>
                <a:lnTo>
                  <a:pt x="396" y="180"/>
                </a:lnTo>
                <a:lnTo>
                  <a:pt x="396" y="180"/>
                </a:lnTo>
                <a:lnTo>
                  <a:pt x="394" y="180"/>
                </a:lnTo>
                <a:lnTo>
                  <a:pt x="394" y="180"/>
                </a:lnTo>
                <a:lnTo>
                  <a:pt x="392" y="180"/>
                </a:lnTo>
                <a:lnTo>
                  <a:pt x="390" y="180"/>
                </a:lnTo>
                <a:lnTo>
                  <a:pt x="388" y="178"/>
                </a:lnTo>
                <a:lnTo>
                  <a:pt x="388" y="178"/>
                </a:lnTo>
                <a:lnTo>
                  <a:pt x="386" y="176"/>
                </a:lnTo>
                <a:lnTo>
                  <a:pt x="386" y="176"/>
                </a:lnTo>
                <a:lnTo>
                  <a:pt x="388" y="176"/>
                </a:lnTo>
                <a:lnTo>
                  <a:pt x="388" y="174"/>
                </a:lnTo>
                <a:lnTo>
                  <a:pt x="388" y="170"/>
                </a:lnTo>
                <a:lnTo>
                  <a:pt x="388" y="170"/>
                </a:lnTo>
                <a:lnTo>
                  <a:pt x="390" y="170"/>
                </a:lnTo>
                <a:lnTo>
                  <a:pt x="390" y="168"/>
                </a:lnTo>
                <a:lnTo>
                  <a:pt x="390" y="168"/>
                </a:lnTo>
                <a:lnTo>
                  <a:pt x="390" y="168"/>
                </a:lnTo>
                <a:lnTo>
                  <a:pt x="390" y="168"/>
                </a:lnTo>
                <a:lnTo>
                  <a:pt x="390" y="168"/>
                </a:lnTo>
                <a:lnTo>
                  <a:pt x="390" y="166"/>
                </a:lnTo>
                <a:lnTo>
                  <a:pt x="390" y="166"/>
                </a:lnTo>
                <a:lnTo>
                  <a:pt x="390" y="166"/>
                </a:lnTo>
                <a:lnTo>
                  <a:pt x="388" y="166"/>
                </a:lnTo>
                <a:lnTo>
                  <a:pt x="388" y="166"/>
                </a:lnTo>
                <a:lnTo>
                  <a:pt x="388" y="166"/>
                </a:lnTo>
                <a:lnTo>
                  <a:pt x="386" y="166"/>
                </a:lnTo>
                <a:lnTo>
                  <a:pt x="386" y="166"/>
                </a:lnTo>
                <a:lnTo>
                  <a:pt x="386" y="166"/>
                </a:lnTo>
                <a:lnTo>
                  <a:pt x="386" y="166"/>
                </a:lnTo>
                <a:lnTo>
                  <a:pt x="386" y="164"/>
                </a:lnTo>
                <a:lnTo>
                  <a:pt x="386" y="164"/>
                </a:lnTo>
                <a:lnTo>
                  <a:pt x="386" y="164"/>
                </a:lnTo>
                <a:lnTo>
                  <a:pt x="384" y="162"/>
                </a:lnTo>
                <a:lnTo>
                  <a:pt x="384" y="162"/>
                </a:lnTo>
                <a:lnTo>
                  <a:pt x="384" y="162"/>
                </a:lnTo>
                <a:lnTo>
                  <a:pt x="382" y="162"/>
                </a:lnTo>
                <a:lnTo>
                  <a:pt x="380" y="160"/>
                </a:lnTo>
                <a:lnTo>
                  <a:pt x="380" y="158"/>
                </a:lnTo>
                <a:lnTo>
                  <a:pt x="380" y="158"/>
                </a:lnTo>
                <a:lnTo>
                  <a:pt x="380" y="158"/>
                </a:lnTo>
                <a:lnTo>
                  <a:pt x="378" y="158"/>
                </a:lnTo>
                <a:lnTo>
                  <a:pt x="378" y="158"/>
                </a:lnTo>
                <a:lnTo>
                  <a:pt x="378" y="156"/>
                </a:lnTo>
                <a:lnTo>
                  <a:pt x="378" y="156"/>
                </a:lnTo>
                <a:lnTo>
                  <a:pt x="380" y="156"/>
                </a:lnTo>
                <a:lnTo>
                  <a:pt x="380" y="156"/>
                </a:lnTo>
                <a:lnTo>
                  <a:pt x="380" y="156"/>
                </a:lnTo>
                <a:lnTo>
                  <a:pt x="380" y="154"/>
                </a:lnTo>
                <a:lnTo>
                  <a:pt x="382" y="154"/>
                </a:lnTo>
                <a:lnTo>
                  <a:pt x="382" y="152"/>
                </a:lnTo>
                <a:lnTo>
                  <a:pt x="382" y="148"/>
                </a:lnTo>
                <a:lnTo>
                  <a:pt x="382" y="148"/>
                </a:lnTo>
                <a:lnTo>
                  <a:pt x="382" y="146"/>
                </a:lnTo>
                <a:lnTo>
                  <a:pt x="382" y="144"/>
                </a:lnTo>
                <a:lnTo>
                  <a:pt x="382" y="144"/>
                </a:lnTo>
                <a:lnTo>
                  <a:pt x="382" y="144"/>
                </a:lnTo>
                <a:lnTo>
                  <a:pt x="382" y="144"/>
                </a:lnTo>
                <a:lnTo>
                  <a:pt x="378" y="142"/>
                </a:lnTo>
                <a:lnTo>
                  <a:pt x="378" y="142"/>
                </a:lnTo>
                <a:lnTo>
                  <a:pt x="376" y="144"/>
                </a:lnTo>
                <a:lnTo>
                  <a:pt x="376" y="144"/>
                </a:lnTo>
                <a:lnTo>
                  <a:pt x="376" y="144"/>
                </a:lnTo>
                <a:lnTo>
                  <a:pt x="374" y="144"/>
                </a:lnTo>
                <a:lnTo>
                  <a:pt x="372" y="146"/>
                </a:lnTo>
                <a:lnTo>
                  <a:pt x="370" y="148"/>
                </a:lnTo>
                <a:lnTo>
                  <a:pt x="370" y="152"/>
                </a:lnTo>
                <a:lnTo>
                  <a:pt x="372" y="152"/>
                </a:lnTo>
                <a:lnTo>
                  <a:pt x="372" y="152"/>
                </a:lnTo>
                <a:lnTo>
                  <a:pt x="372" y="152"/>
                </a:lnTo>
                <a:lnTo>
                  <a:pt x="372" y="154"/>
                </a:lnTo>
                <a:lnTo>
                  <a:pt x="372" y="154"/>
                </a:lnTo>
                <a:lnTo>
                  <a:pt x="372" y="154"/>
                </a:lnTo>
                <a:lnTo>
                  <a:pt x="372" y="156"/>
                </a:lnTo>
                <a:lnTo>
                  <a:pt x="372" y="158"/>
                </a:lnTo>
                <a:lnTo>
                  <a:pt x="372" y="158"/>
                </a:lnTo>
                <a:lnTo>
                  <a:pt x="372" y="158"/>
                </a:lnTo>
                <a:lnTo>
                  <a:pt x="372" y="158"/>
                </a:lnTo>
                <a:lnTo>
                  <a:pt x="372" y="158"/>
                </a:lnTo>
                <a:lnTo>
                  <a:pt x="372" y="162"/>
                </a:lnTo>
                <a:lnTo>
                  <a:pt x="372" y="162"/>
                </a:lnTo>
                <a:lnTo>
                  <a:pt x="372" y="162"/>
                </a:lnTo>
                <a:lnTo>
                  <a:pt x="372" y="162"/>
                </a:lnTo>
                <a:lnTo>
                  <a:pt x="372" y="164"/>
                </a:lnTo>
                <a:lnTo>
                  <a:pt x="372" y="164"/>
                </a:lnTo>
                <a:lnTo>
                  <a:pt x="370" y="164"/>
                </a:lnTo>
                <a:lnTo>
                  <a:pt x="370" y="164"/>
                </a:lnTo>
                <a:lnTo>
                  <a:pt x="370" y="164"/>
                </a:lnTo>
                <a:lnTo>
                  <a:pt x="370" y="168"/>
                </a:lnTo>
                <a:lnTo>
                  <a:pt x="370" y="168"/>
                </a:lnTo>
                <a:lnTo>
                  <a:pt x="370" y="168"/>
                </a:lnTo>
                <a:lnTo>
                  <a:pt x="372" y="168"/>
                </a:lnTo>
                <a:lnTo>
                  <a:pt x="372" y="168"/>
                </a:lnTo>
                <a:lnTo>
                  <a:pt x="372" y="168"/>
                </a:lnTo>
                <a:lnTo>
                  <a:pt x="372" y="170"/>
                </a:lnTo>
                <a:lnTo>
                  <a:pt x="370" y="172"/>
                </a:lnTo>
                <a:lnTo>
                  <a:pt x="370" y="172"/>
                </a:lnTo>
                <a:lnTo>
                  <a:pt x="370" y="172"/>
                </a:lnTo>
                <a:lnTo>
                  <a:pt x="370" y="172"/>
                </a:lnTo>
                <a:lnTo>
                  <a:pt x="370" y="174"/>
                </a:lnTo>
                <a:lnTo>
                  <a:pt x="372" y="174"/>
                </a:lnTo>
                <a:lnTo>
                  <a:pt x="372" y="174"/>
                </a:lnTo>
                <a:lnTo>
                  <a:pt x="372" y="176"/>
                </a:lnTo>
                <a:lnTo>
                  <a:pt x="372" y="178"/>
                </a:lnTo>
                <a:lnTo>
                  <a:pt x="370" y="178"/>
                </a:lnTo>
                <a:lnTo>
                  <a:pt x="370" y="180"/>
                </a:lnTo>
                <a:lnTo>
                  <a:pt x="370" y="180"/>
                </a:lnTo>
                <a:lnTo>
                  <a:pt x="370" y="180"/>
                </a:lnTo>
                <a:lnTo>
                  <a:pt x="370" y="182"/>
                </a:lnTo>
                <a:lnTo>
                  <a:pt x="370" y="182"/>
                </a:lnTo>
                <a:lnTo>
                  <a:pt x="370" y="182"/>
                </a:lnTo>
                <a:lnTo>
                  <a:pt x="370" y="182"/>
                </a:lnTo>
                <a:lnTo>
                  <a:pt x="370" y="184"/>
                </a:lnTo>
                <a:lnTo>
                  <a:pt x="368" y="184"/>
                </a:lnTo>
                <a:lnTo>
                  <a:pt x="368" y="184"/>
                </a:lnTo>
                <a:lnTo>
                  <a:pt x="368" y="186"/>
                </a:lnTo>
                <a:lnTo>
                  <a:pt x="370" y="186"/>
                </a:lnTo>
                <a:lnTo>
                  <a:pt x="370" y="188"/>
                </a:lnTo>
                <a:lnTo>
                  <a:pt x="370" y="190"/>
                </a:lnTo>
                <a:lnTo>
                  <a:pt x="372" y="192"/>
                </a:lnTo>
                <a:lnTo>
                  <a:pt x="372" y="192"/>
                </a:lnTo>
                <a:lnTo>
                  <a:pt x="372" y="192"/>
                </a:lnTo>
                <a:lnTo>
                  <a:pt x="370" y="192"/>
                </a:lnTo>
                <a:lnTo>
                  <a:pt x="370" y="192"/>
                </a:lnTo>
                <a:lnTo>
                  <a:pt x="370" y="192"/>
                </a:lnTo>
                <a:lnTo>
                  <a:pt x="370" y="192"/>
                </a:lnTo>
                <a:lnTo>
                  <a:pt x="370" y="192"/>
                </a:lnTo>
                <a:lnTo>
                  <a:pt x="370" y="192"/>
                </a:lnTo>
                <a:lnTo>
                  <a:pt x="370" y="192"/>
                </a:lnTo>
                <a:lnTo>
                  <a:pt x="370" y="190"/>
                </a:lnTo>
                <a:lnTo>
                  <a:pt x="370" y="190"/>
                </a:lnTo>
                <a:lnTo>
                  <a:pt x="370" y="190"/>
                </a:lnTo>
                <a:lnTo>
                  <a:pt x="368" y="192"/>
                </a:lnTo>
                <a:lnTo>
                  <a:pt x="368" y="192"/>
                </a:lnTo>
                <a:lnTo>
                  <a:pt x="368" y="192"/>
                </a:lnTo>
                <a:lnTo>
                  <a:pt x="368" y="192"/>
                </a:lnTo>
                <a:lnTo>
                  <a:pt x="368" y="192"/>
                </a:lnTo>
                <a:lnTo>
                  <a:pt x="366" y="192"/>
                </a:lnTo>
                <a:lnTo>
                  <a:pt x="366" y="192"/>
                </a:lnTo>
                <a:lnTo>
                  <a:pt x="366" y="192"/>
                </a:lnTo>
                <a:lnTo>
                  <a:pt x="366" y="192"/>
                </a:lnTo>
                <a:lnTo>
                  <a:pt x="366" y="192"/>
                </a:lnTo>
                <a:lnTo>
                  <a:pt x="366" y="192"/>
                </a:lnTo>
                <a:lnTo>
                  <a:pt x="366" y="192"/>
                </a:lnTo>
                <a:lnTo>
                  <a:pt x="366" y="192"/>
                </a:lnTo>
                <a:lnTo>
                  <a:pt x="366" y="192"/>
                </a:lnTo>
                <a:lnTo>
                  <a:pt x="364" y="192"/>
                </a:lnTo>
                <a:lnTo>
                  <a:pt x="364" y="192"/>
                </a:lnTo>
                <a:lnTo>
                  <a:pt x="364" y="192"/>
                </a:lnTo>
                <a:lnTo>
                  <a:pt x="364" y="192"/>
                </a:lnTo>
                <a:lnTo>
                  <a:pt x="364" y="192"/>
                </a:lnTo>
                <a:lnTo>
                  <a:pt x="364" y="192"/>
                </a:lnTo>
                <a:lnTo>
                  <a:pt x="364" y="192"/>
                </a:lnTo>
                <a:lnTo>
                  <a:pt x="362" y="192"/>
                </a:lnTo>
                <a:lnTo>
                  <a:pt x="362" y="194"/>
                </a:lnTo>
                <a:lnTo>
                  <a:pt x="362" y="194"/>
                </a:lnTo>
                <a:lnTo>
                  <a:pt x="362" y="194"/>
                </a:lnTo>
                <a:lnTo>
                  <a:pt x="362" y="194"/>
                </a:lnTo>
                <a:lnTo>
                  <a:pt x="362" y="194"/>
                </a:lnTo>
                <a:lnTo>
                  <a:pt x="362" y="194"/>
                </a:lnTo>
                <a:lnTo>
                  <a:pt x="360" y="194"/>
                </a:lnTo>
                <a:lnTo>
                  <a:pt x="360" y="194"/>
                </a:lnTo>
                <a:lnTo>
                  <a:pt x="360" y="194"/>
                </a:lnTo>
                <a:lnTo>
                  <a:pt x="360" y="194"/>
                </a:lnTo>
                <a:lnTo>
                  <a:pt x="360" y="194"/>
                </a:lnTo>
                <a:lnTo>
                  <a:pt x="360" y="194"/>
                </a:lnTo>
                <a:lnTo>
                  <a:pt x="360" y="194"/>
                </a:lnTo>
                <a:lnTo>
                  <a:pt x="360" y="194"/>
                </a:lnTo>
                <a:lnTo>
                  <a:pt x="358" y="192"/>
                </a:lnTo>
                <a:lnTo>
                  <a:pt x="358" y="192"/>
                </a:lnTo>
                <a:lnTo>
                  <a:pt x="358" y="192"/>
                </a:lnTo>
                <a:lnTo>
                  <a:pt x="356" y="192"/>
                </a:lnTo>
                <a:lnTo>
                  <a:pt x="356" y="190"/>
                </a:lnTo>
                <a:lnTo>
                  <a:pt x="356" y="190"/>
                </a:lnTo>
                <a:lnTo>
                  <a:pt x="356" y="190"/>
                </a:lnTo>
                <a:lnTo>
                  <a:pt x="356" y="188"/>
                </a:lnTo>
                <a:lnTo>
                  <a:pt x="356" y="188"/>
                </a:lnTo>
                <a:lnTo>
                  <a:pt x="356" y="186"/>
                </a:lnTo>
                <a:lnTo>
                  <a:pt x="356" y="186"/>
                </a:lnTo>
                <a:lnTo>
                  <a:pt x="356" y="184"/>
                </a:lnTo>
                <a:lnTo>
                  <a:pt x="356" y="184"/>
                </a:lnTo>
                <a:lnTo>
                  <a:pt x="358" y="184"/>
                </a:lnTo>
                <a:lnTo>
                  <a:pt x="358" y="182"/>
                </a:lnTo>
                <a:lnTo>
                  <a:pt x="358" y="180"/>
                </a:lnTo>
                <a:lnTo>
                  <a:pt x="358" y="180"/>
                </a:lnTo>
                <a:lnTo>
                  <a:pt x="358" y="180"/>
                </a:lnTo>
                <a:lnTo>
                  <a:pt x="358" y="180"/>
                </a:lnTo>
                <a:lnTo>
                  <a:pt x="358" y="180"/>
                </a:lnTo>
                <a:lnTo>
                  <a:pt x="358" y="178"/>
                </a:lnTo>
                <a:lnTo>
                  <a:pt x="358" y="178"/>
                </a:lnTo>
                <a:lnTo>
                  <a:pt x="358" y="178"/>
                </a:lnTo>
                <a:lnTo>
                  <a:pt x="358" y="176"/>
                </a:lnTo>
                <a:lnTo>
                  <a:pt x="360" y="176"/>
                </a:lnTo>
                <a:lnTo>
                  <a:pt x="360" y="176"/>
                </a:lnTo>
                <a:lnTo>
                  <a:pt x="360" y="172"/>
                </a:lnTo>
                <a:lnTo>
                  <a:pt x="360" y="172"/>
                </a:lnTo>
                <a:lnTo>
                  <a:pt x="360" y="168"/>
                </a:lnTo>
                <a:lnTo>
                  <a:pt x="360" y="166"/>
                </a:lnTo>
                <a:lnTo>
                  <a:pt x="360" y="166"/>
                </a:lnTo>
                <a:lnTo>
                  <a:pt x="360" y="164"/>
                </a:lnTo>
                <a:lnTo>
                  <a:pt x="358" y="160"/>
                </a:lnTo>
                <a:lnTo>
                  <a:pt x="358" y="160"/>
                </a:lnTo>
                <a:lnTo>
                  <a:pt x="358" y="160"/>
                </a:lnTo>
                <a:lnTo>
                  <a:pt x="358" y="160"/>
                </a:lnTo>
                <a:lnTo>
                  <a:pt x="358" y="158"/>
                </a:lnTo>
                <a:lnTo>
                  <a:pt x="358" y="158"/>
                </a:lnTo>
                <a:lnTo>
                  <a:pt x="358" y="158"/>
                </a:lnTo>
                <a:lnTo>
                  <a:pt x="358" y="158"/>
                </a:lnTo>
                <a:lnTo>
                  <a:pt x="356" y="156"/>
                </a:lnTo>
                <a:lnTo>
                  <a:pt x="356" y="156"/>
                </a:lnTo>
                <a:lnTo>
                  <a:pt x="356" y="156"/>
                </a:lnTo>
                <a:lnTo>
                  <a:pt x="356" y="156"/>
                </a:lnTo>
                <a:lnTo>
                  <a:pt x="356" y="156"/>
                </a:lnTo>
                <a:lnTo>
                  <a:pt x="354" y="158"/>
                </a:lnTo>
                <a:lnTo>
                  <a:pt x="354" y="158"/>
                </a:lnTo>
                <a:lnTo>
                  <a:pt x="354" y="158"/>
                </a:lnTo>
                <a:lnTo>
                  <a:pt x="354" y="158"/>
                </a:lnTo>
                <a:lnTo>
                  <a:pt x="354" y="158"/>
                </a:lnTo>
                <a:lnTo>
                  <a:pt x="354" y="158"/>
                </a:lnTo>
                <a:lnTo>
                  <a:pt x="352" y="158"/>
                </a:lnTo>
                <a:lnTo>
                  <a:pt x="352" y="158"/>
                </a:lnTo>
                <a:lnTo>
                  <a:pt x="352" y="158"/>
                </a:lnTo>
                <a:lnTo>
                  <a:pt x="352" y="158"/>
                </a:lnTo>
                <a:lnTo>
                  <a:pt x="352" y="158"/>
                </a:lnTo>
                <a:lnTo>
                  <a:pt x="350" y="158"/>
                </a:lnTo>
                <a:lnTo>
                  <a:pt x="350" y="158"/>
                </a:lnTo>
                <a:lnTo>
                  <a:pt x="350" y="158"/>
                </a:lnTo>
                <a:lnTo>
                  <a:pt x="350" y="158"/>
                </a:lnTo>
                <a:lnTo>
                  <a:pt x="350" y="158"/>
                </a:lnTo>
                <a:lnTo>
                  <a:pt x="350" y="158"/>
                </a:lnTo>
                <a:lnTo>
                  <a:pt x="350" y="156"/>
                </a:lnTo>
                <a:lnTo>
                  <a:pt x="350" y="156"/>
                </a:lnTo>
                <a:lnTo>
                  <a:pt x="350" y="154"/>
                </a:lnTo>
                <a:lnTo>
                  <a:pt x="350" y="150"/>
                </a:lnTo>
                <a:lnTo>
                  <a:pt x="350" y="150"/>
                </a:lnTo>
                <a:lnTo>
                  <a:pt x="350" y="150"/>
                </a:lnTo>
                <a:lnTo>
                  <a:pt x="350" y="148"/>
                </a:lnTo>
                <a:lnTo>
                  <a:pt x="350" y="146"/>
                </a:lnTo>
                <a:lnTo>
                  <a:pt x="350" y="146"/>
                </a:lnTo>
                <a:lnTo>
                  <a:pt x="350" y="146"/>
                </a:lnTo>
                <a:lnTo>
                  <a:pt x="350" y="146"/>
                </a:lnTo>
                <a:lnTo>
                  <a:pt x="350" y="146"/>
                </a:lnTo>
                <a:lnTo>
                  <a:pt x="350" y="146"/>
                </a:lnTo>
                <a:lnTo>
                  <a:pt x="348" y="146"/>
                </a:lnTo>
                <a:lnTo>
                  <a:pt x="348" y="146"/>
                </a:lnTo>
                <a:lnTo>
                  <a:pt x="348" y="146"/>
                </a:lnTo>
                <a:lnTo>
                  <a:pt x="348" y="146"/>
                </a:lnTo>
                <a:lnTo>
                  <a:pt x="348" y="146"/>
                </a:lnTo>
                <a:lnTo>
                  <a:pt x="348" y="146"/>
                </a:lnTo>
                <a:lnTo>
                  <a:pt x="348" y="144"/>
                </a:lnTo>
                <a:lnTo>
                  <a:pt x="348" y="144"/>
                </a:lnTo>
                <a:lnTo>
                  <a:pt x="348" y="144"/>
                </a:lnTo>
                <a:lnTo>
                  <a:pt x="350" y="144"/>
                </a:lnTo>
                <a:lnTo>
                  <a:pt x="350" y="142"/>
                </a:lnTo>
                <a:lnTo>
                  <a:pt x="350" y="142"/>
                </a:lnTo>
                <a:lnTo>
                  <a:pt x="350" y="144"/>
                </a:lnTo>
                <a:lnTo>
                  <a:pt x="350" y="144"/>
                </a:lnTo>
                <a:lnTo>
                  <a:pt x="350" y="144"/>
                </a:lnTo>
                <a:lnTo>
                  <a:pt x="350" y="144"/>
                </a:lnTo>
                <a:lnTo>
                  <a:pt x="350" y="144"/>
                </a:lnTo>
                <a:lnTo>
                  <a:pt x="350" y="144"/>
                </a:lnTo>
                <a:lnTo>
                  <a:pt x="352" y="142"/>
                </a:lnTo>
                <a:lnTo>
                  <a:pt x="354" y="140"/>
                </a:lnTo>
                <a:lnTo>
                  <a:pt x="354" y="140"/>
                </a:lnTo>
                <a:lnTo>
                  <a:pt x="354" y="140"/>
                </a:lnTo>
                <a:lnTo>
                  <a:pt x="354" y="138"/>
                </a:lnTo>
                <a:lnTo>
                  <a:pt x="354" y="138"/>
                </a:lnTo>
                <a:lnTo>
                  <a:pt x="354" y="138"/>
                </a:lnTo>
                <a:lnTo>
                  <a:pt x="354" y="138"/>
                </a:lnTo>
                <a:lnTo>
                  <a:pt x="354" y="136"/>
                </a:lnTo>
                <a:lnTo>
                  <a:pt x="356" y="132"/>
                </a:lnTo>
                <a:lnTo>
                  <a:pt x="356" y="132"/>
                </a:lnTo>
                <a:lnTo>
                  <a:pt x="356" y="132"/>
                </a:lnTo>
                <a:lnTo>
                  <a:pt x="356" y="132"/>
                </a:lnTo>
                <a:lnTo>
                  <a:pt x="356" y="132"/>
                </a:lnTo>
                <a:lnTo>
                  <a:pt x="356" y="132"/>
                </a:lnTo>
                <a:lnTo>
                  <a:pt x="356" y="132"/>
                </a:lnTo>
                <a:lnTo>
                  <a:pt x="356" y="132"/>
                </a:lnTo>
                <a:lnTo>
                  <a:pt x="356" y="132"/>
                </a:lnTo>
                <a:lnTo>
                  <a:pt x="358" y="132"/>
                </a:lnTo>
                <a:lnTo>
                  <a:pt x="358" y="132"/>
                </a:lnTo>
                <a:lnTo>
                  <a:pt x="358" y="132"/>
                </a:lnTo>
                <a:lnTo>
                  <a:pt x="358" y="132"/>
                </a:lnTo>
                <a:lnTo>
                  <a:pt x="358" y="130"/>
                </a:lnTo>
                <a:lnTo>
                  <a:pt x="358" y="130"/>
                </a:lnTo>
                <a:lnTo>
                  <a:pt x="358" y="130"/>
                </a:lnTo>
                <a:lnTo>
                  <a:pt x="358" y="130"/>
                </a:lnTo>
                <a:lnTo>
                  <a:pt x="358" y="130"/>
                </a:lnTo>
                <a:lnTo>
                  <a:pt x="356" y="128"/>
                </a:lnTo>
                <a:lnTo>
                  <a:pt x="356" y="126"/>
                </a:lnTo>
                <a:lnTo>
                  <a:pt x="356" y="126"/>
                </a:lnTo>
                <a:lnTo>
                  <a:pt x="358" y="126"/>
                </a:lnTo>
                <a:lnTo>
                  <a:pt x="358" y="126"/>
                </a:lnTo>
                <a:lnTo>
                  <a:pt x="356" y="124"/>
                </a:lnTo>
                <a:lnTo>
                  <a:pt x="356" y="124"/>
                </a:lnTo>
                <a:lnTo>
                  <a:pt x="356" y="122"/>
                </a:lnTo>
                <a:lnTo>
                  <a:pt x="358" y="120"/>
                </a:lnTo>
                <a:lnTo>
                  <a:pt x="358" y="120"/>
                </a:lnTo>
                <a:lnTo>
                  <a:pt x="358" y="120"/>
                </a:lnTo>
                <a:lnTo>
                  <a:pt x="358" y="118"/>
                </a:lnTo>
                <a:lnTo>
                  <a:pt x="358" y="118"/>
                </a:lnTo>
                <a:lnTo>
                  <a:pt x="358" y="118"/>
                </a:lnTo>
                <a:lnTo>
                  <a:pt x="358" y="118"/>
                </a:lnTo>
                <a:lnTo>
                  <a:pt x="360" y="118"/>
                </a:lnTo>
                <a:lnTo>
                  <a:pt x="360" y="118"/>
                </a:lnTo>
                <a:lnTo>
                  <a:pt x="360" y="116"/>
                </a:lnTo>
                <a:lnTo>
                  <a:pt x="360" y="116"/>
                </a:lnTo>
                <a:lnTo>
                  <a:pt x="360" y="116"/>
                </a:lnTo>
                <a:lnTo>
                  <a:pt x="360" y="116"/>
                </a:lnTo>
                <a:lnTo>
                  <a:pt x="360" y="114"/>
                </a:lnTo>
                <a:lnTo>
                  <a:pt x="360" y="114"/>
                </a:lnTo>
                <a:lnTo>
                  <a:pt x="360" y="114"/>
                </a:lnTo>
                <a:lnTo>
                  <a:pt x="360" y="114"/>
                </a:lnTo>
                <a:lnTo>
                  <a:pt x="362" y="112"/>
                </a:lnTo>
                <a:lnTo>
                  <a:pt x="362" y="112"/>
                </a:lnTo>
                <a:lnTo>
                  <a:pt x="362" y="112"/>
                </a:lnTo>
                <a:lnTo>
                  <a:pt x="362" y="112"/>
                </a:lnTo>
                <a:lnTo>
                  <a:pt x="362" y="110"/>
                </a:lnTo>
                <a:lnTo>
                  <a:pt x="364" y="110"/>
                </a:lnTo>
                <a:lnTo>
                  <a:pt x="364" y="110"/>
                </a:lnTo>
                <a:lnTo>
                  <a:pt x="364" y="110"/>
                </a:lnTo>
                <a:lnTo>
                  <a:pt x="364" y="112"/>
                </a:lnTo>
                <a:lnTo>
                  <a:pt x="364" y="112"/>
                </a:lnTo>
                <a:lnTo>
                  <a:pt x="364" y="112"/>
                </a:lnTo>
                <a:lnTo>
                  <a:pt x="364" y="112"/>
                </a:lnTo>
                <a:lnTo>
                  <a:pt x="364" y="112"/>
                </a:lnTo>
                <a:lnTo>
                  <a:pt x="364" y="112"/>
                </a:lnTo>
                <a:lnTo>
                  <a:pt x="364" y="114"/>
                </a:lnTo>
                <a:lnTo>
                  <a:pt x="364" y="114"/>
                </a:lnTo>
                <a:lnTo>
                  <a:pt x="364" y="114"/>
                </a:lnTo>
                <a:lnTo>
                  <a:pt x="364" y="114"/>
                </a:lnTo>
                <a:lnTo>
                  <a:pt x="364" y="114"/>
                </a:lnTo>
                <a:lnTo>
                  <a:pt x="366" y="114"/>
                </a:lnTo>
                <a:lnTo>
                  <a:pt x="366" y="114"/>
                </a:lnTo>
                <a:lnTo>
                  <a:pt x="366" y="114"/>
                </a:lnTo>
                <a:lnTo>
                  <a:pt x="366" y="114"/>
                </a:lnTo>
                <a:lnTo>
                  <a:pt x="366" y="112"/>
                </a:lnTo>
                <a:lnTo>
                  <a:pt x="366" y="112"/>
                </a:lnTo>
                <a:lnTo>
                  <a:pt x="366" y="112"/>
                </a:lnTo>
                <a:lnTo>
                  <a:pt x="366" y="110"/>
                </a:lnTo>
                <a:lnTo>
                  <a:pt x="364" y="110"/>
                </a:lnTo>
                <a:lnTo>
                  <a:pt x="364" y="110"/>
                </a:lnTo>
                <a:lnTo>
                  <a:pt x="364" y="110"/>
                </a:lnTo>
                <a:lnTo>
                  <a:pt x="364" y="110"/>
                </a:lnTo>
                <a:lnTo>
                  <a:pt x="364" y="108"/>
                </a:lnTo>
                <a:lnTo>
                  <a:pt x="364" y="108"/>
                </a:lnTo>
                <a:lnTo>
                  <a:pt x="364" y="108"/>
                </a:lnTo>
                <a:lnTo>
                  <a:pt x="364" y="106"/>
                </a:lnTo>
                <a:lnTo>
                  <a:pt x="364" y="104"/>
                </a:lnTo>
                <a:lnTo>
                  <a:pt x="364" y="104"/>
                </a:lnTo>
                <a:lnTo>
                  <a:pt x="364" y="104"/>
                </a:lnTo>
                <a:lnTo>
                  <a:pt x="364" y="104"/>
                </a:lnTo>
                <a:lnTo>
                  <a:pt x="364" y="104"/>
                </a:lnTo>
                <a:lnTo>
                  <a:pt x="364" y="102"/>
                </a:lnTo>
                <a:lnTo>
                  <a:pt x="364" y="102"/>
                </a:lnTo>
                <a:lnTo>
                  <a:pt x="364" y="102"/>
                </a:lnTo>
                <a:lnTo>
                  <a:pt x="364" y="102"/>
                </a:lnTo>
                <a:lnTo>
                  <a:pt x="364" y="102"/>
                </a:lnTo>
                <a:lnTo>
                  <a:pt x="364" y="102"/>
                </a:lnTo>
                <a:lnTo>
                  <a:pt x="364" y="102"/>
                </a:lnTo>
                <a:lnTo>
                  <a:pt x="364" y="102"/>
                </a:lnTo>
                <a:lnTo>
                  <a:pt x="362" y="102"/>
                </a:lnTo>
                <a:lnTo>
                  <a:pt x="362" y="102"/>
                </a:lnTo>
                <a:lnTo>
                  <a:pt x="362" y="100"/>
                </a:lnTo>
                <a:lnTo>
                  <a:pt x="362" y="100"/>
                </a:lnTo>
                <a:lnTo>
                  <a:pt x="362" y="100"/>
                </a:lnTo>
                <a:lnTo>
                  <a:pt x="362" y="100"/>
                </a:lnTo>
                <a:lnTo>
                  <a:pt x="362" y="100"/>
                </a:lnTo>
                <a:lnTo>
                  <a:pt x="362" y="98"/>
                </a:lnTo>
                <a:lnTo>
                  <a:pt x="362" y="98"/>
                </a:lnTo>
                <a:lnTo>
                  <a:pt x="362" y="98"/>
                </a:lnTo>
                <a:lnTo>
                  <a:pt x="362" y="98"/>
                </a:lnTo>
                <a:lnTo>
                  <a:pt x="362" y="100"/>
                </a:lnTo>
                <a:lnTo>
                  <a:pt x="364" y="100"/>
                </a:lnTo>
                <a:lnTo>
                  <a:pt x="364" y="100"/>
                </a:lnTo>
                <a:lnTo>
                  <a:pt x="364" y="100"/>
                </a:lnTo>
                <a:lnTo>
                  <a:pt x="364" y="100"/>
                </a:lnTo>
                <a:lnTo>
                  <a:pt x="364" y="100"/>
                </a:lnTo>
                <a:lnTo>
                  <a:pt x="364" y="100"/>
                </a:lnTo>
                <a:lnTo>
                  <a:pt x="364" y="100"/>
                </a:lnTo>
                <a:lnTo>
                  <a:pt x="364" y="100"/>
                </a:lnTo>
                <a:lnTo>
                  <a:pt x="364" y="100"/>
                </a:lnTo>
                <a:lnTo>
                  <a:pt x="366" y="100"/>
                </a:lnTo>
                <a:lnTo>
                  <a:pt x="366" y="100"/>
                </a:lnTo>
                <a:lnTo>
                  <a:pt x="366" y="100"/>
                </a:lnTo>
                <a:lnTo>
                  <a:pt x="366" y="98"/>
                </a:lnTo>
                <a:lnTo>
                  <a:pt x="366" y="98"/>
                </a:lnTo>
                <a:lnTo>
                  <a:pt x="366" y="98"/>
                </a:lnTo>
                <a:lnTo>
                  <a:pt x="366" y="98"/>
                </a:lnTo>
                <a:lnTo>
                  <a:pt x="366" y="98"/>
                </a:lnTo>
                <a:lnTo>
                  <a:pt x="366" y="98"/>
                </a:lnTo>
                <a:lnTo>
                  <a:pt x="366" y="98"/>
                </a:lnTo>
                <a:lnTo>
                  <a:pt x="366" y="98"/>
                </a:lnTo>
                <a:lnTo>
                  <a:pt x="364" y="96"/>
                </a:lnTo>
                <a:lnTo>
                  <a:pt x="364" y="96"/>
                </a:lnTo>
                <a:lnTo>
                  <a:pt x="364" y="96"/>
                </a:lnTo>
                <a:lnTo>
                  <a:pt x="364" y="96"/>
                </a:lnTo>
                <a:lnTo>
                  <a:pt x="364" y="96"/>
                </a:lnTo>
                <a:lnTo>
                  <a:pt x="364" y="96"/>
                </a:lnTo>
                <a:lnTo>
                  <a:pt x="364" y="96"/>
                </a:lnTo>
                <a:lnTo>
                  <a:pt x="366" y="92"/>
                </a:lnTo>
                <a:lnTo>
                  <a:pt x="366" y="92"/>
                </a:lnTo>
                <a:lnTo>
                  <a:pt x="366" y="92"/>
                </a:lnTo>
                <a:lnTo>
                  <a:pt x="366" y="92"/>
                </a:lnTo>
                <a:lnTo>
                  <a:pt x="366" y="92"/>
                </a:lnTo>
                <a:lnTo>
                  <a:pt x="366" y="92"/>
                </a:lnTo>
                <a:lnTo>
                  <a:pt x="368" y="92"/>
                </a:lnTo>
                <a:lnTo>
                  <a:pt x="368" y="92"/>
                </a:lnTo>
                <a:lnTo>
                  <a:pt x="368" y="90"/>
                </a:lnTo>
                <a:lnTo>
                  <a:pt x="368" y="90"/>
                </a:lnTo>
                <a:lnTo>
                  <a:pt x="368" y="90"/>
                </a:lnTo>
                <a:lnTo>
                  <a:pt x="368" y="90"/>
                </a:lnTo>
                <a:lnTo>
                  <a:pt x="368" y="90"/>
                </a:lnTo>
                <a:lnTo>
                  <a:pt x="368" y="90"/>
                </a:lnTo>
                <a:lnTo>
                  <a:pt x="368" y="90"/>
                </a:lnTo>
                <a:lnTo>
                  <a:pt x="368" y="90"/>
                </a:lnTo>
                <a:lnTo>
                  <a:pt x="368" y="90"/>
                </a:lnTo>
                <a:lnTo>
                  <a:pt x="368" y="88"/>
                </a:lnTo>
                <a:lnTo>
                  <a:pt x="368" y="88"/>
                </a:lnTo>
                <a:lnTo>
                  <a:pt x="368" y="88"/>
                </a:lnTo>
                <a:lnTo>
                  <a:pt x="368" y="88"/>
                </a:lnTo>
                <a:lnTo>
                  <a:pt x="368" y="88"/>
                </a:lnTo>
                <a:lnTo>
                  <a:pt x="368" y="86"/>
                </a:lnTo>
                <a:lnTo>
                  <a:pt x="368" y="86"/>
                </a:lnTo>
                <a:lnTo>
                  <a:pt x="368" y="86"/>
                </a:lnTo>
                <a:lnTo>
                  <a:pt x="368" y="86"/>
                </a:lnTo>
                <a:lnTo>
                  <a:pt x="368" y="86"/>
                </a:lnTo>
                <a:lnTo>
                  <a:pt x="370" y="86"/>
                </a:lnTo>
                <a:lnTo>
                  <a:pt x="370" y="86"/>
                </a:lnTo>
                <a:lnTo>
                  <a:pt x="370" y="86"/>
                </a:lnTo>
                <a:lnTo>
                  <a:pt x="370" y="86"/>
                </a:lnTo>
                <a:lnTo>
                  <a:pt x="370" y="86"/>
                </a:lnTo>
                <a:lnTo>
                  <a:pt x="370" y="86"/>
                </a:lnTo>
                <a:lnTo>
                  <a:pt x="370" y="86"/>
                </a:lnTo>
                <a:lnTo>
                  <a:pt x="370" y="86"/>
                </a:lnTo>
                <a:lnTo>
                  <a:pt x="370" y="86"/>
                </a:lnTo>
                <a:lnTo>
                  <a:pt x="370" y="84"/>
                </a:lnTo>
                <a:lnTo>
                  <a:pt x="370" y="84"/>
                </a:lnTo>
                <a:lnTo>
                  <a:pt x="370" y="84"/>
                </a:lnTo>
                <a:lnTo>
                  <a:pt x="372" y="84"/>
                </a:lnTo>
                <a:lnTo>
                  <a:pt x="372" y="82"/>
                </a:lnTo>
                <a:lnTo>
                  <a:pt x="372" y="82"/>
                </a:lnTo>
                <a:lnTo>
                  <a:pt x="372" y="82"/>
                </a:lnTo>
                <a:lnTo>
                  <a:pt x="372" y="82"/>
                </a:lnTo>
                <a:lnTo>
                  <a:pt x="372" y="82"/>
                </a:lnTo>
                <a:lnTo>
                  <a:pt x="372" y="82"/>
                </a:lnTo>
                <a:lnTo>
                  <a:pt x="372" y="84"/>
                </a:lnTo>
                <a:lnTo>
                  <a:pt x="372" y="84"/>
                </a:lnTo>
                <a:lnTo>
                  <a:pt x="372" y="84"/>
                </a:lnTo>
                <a:lnTo>
                  <a:pt x="372" y="84"/>
                </a:lnTo>
                <a:lnTo>
                  <a:pt x="372" y="84"/>
                </a:lnTo>
                <a:lnTo>
                  <a:pt x="372" y="84"/>
                </a:lnTo>
                <a:lnTo>
                  <a:pt x="372" y="84"/>
                </a:lnTo>
                <a:lnTo>
                  <a:pt x="374" y="86"/>
                </a:lnTo>
                <a:lnTo>
                  <a:pt x="374" y="86"/>
                </a:lnTo>
                <a:lnTo>
                  <a:pt x="374" y="86"/>
                </a:lnTo>
                <a:lnTo>
                  <a:pt x="376" y="86"/>
                </a:lnTo>
                <a:lnTo>
                  <a:pt x="376" y="86"/>
                </a:lnTo>
                <a:lnTo>
                  <a:pt x="376" y="86"/>
                </a:lnTo>
                <a:lnTo>
                  <a:pt x="376" y="84"/>
                </a:lnTo>
                <a:lnTo>
                  <a:pt x="376" y="84"/>
                </a:lnTo>
                <a:lnTo>
                  <a:pt x="376" y="84"/>
                </a:lnTo>
                <a:lnTo>
                  <a:pt x="378" y="82"/>
                </a:lnTo>
                <a:lnTo>
                  <a:pt x="378" y="82"/>
                </a:lnTo>
                <a:lnTo>
                  <a:pt x="378" y="82"/>
                </a:lnTo>
                <a:lnTo>
                  <a:pt x="378" y="82"/>
                </a:lnTo>
                <a:lnTo>
                  <a:pt x="380" y="80"/>
                </a:lnTo>
                <a:lnTo>
                  <a:pt x="380" y="78"/>
                </a:lnTo>
                <a:lnTo>
                  <a:pt x="380" y="78"/>
                </a:lnTo>
                <a:lnTo>
                  <a:pt x="380" y="78"/>
                </a:lnTo>
                <a:lnTo>
                  <a:pt x="380" y="78"/>
                </a:lnTo>
                <a:lnTo>
                  <a:pt x="380" y="78"/>
                </a:lnTo>
                <a:lnTo>
                  <a:pt x="380" y="78"/>
                </a:lnTo>
                <a:lnTo>
                  <a:pt x="380" y="78"/>
                </a:lnTo>
                <a:lnTo>
                  <a:pt x="382" y="76"/>
                </a:lnTo>
                <a:lnTo>
                  <a:pt x="382" y="76"/>
                </a:lnTo>
                <a:lnTo>
                  <a:pt x="382" y="76"/>
                </a:lnTo>
                <a:lnTo>
                  <a:pt x="382" y="78"/>
                </a:lnTo>
                <a:lnTo>
                  <a:pt x="384" y="78"/>
                </a:lnTo>
                <a:lnTo>
                  <a:pt x="384" y="78"/>
                </a:lnTo>
                <a:lnTo>
                  <a:pt x="384" y="78"/>
                </a:lnTo>
                <a:lnTo>
                  <a:pt x="384" y="78"/>
                </a:lnTo>
                <a:lnTo>
                  <a:pt x="384" y="78"/>
                </a:lnTo>
                <a:lnTo>
                  <a:pt x="384" y="78"/>
                </a:lnTo>
                <a:lnTo>
                  <a:pt x="384" y="78"/>
                </a:lnTo>
                <a:lnTo>
                  <a:pt x="386" y="78"/>
                </a:lnTo>
                <a:lnTo>
                  <a:pt x="386" y="78"/>
                </a:lnTo>
                <a:lnTo>
                  <a:pt x="386" y="78"/>
                </a:lnTo>
                <a:lnTo>
                  <a:pt x="386" y="78"/>
                </a:lnTo>
                <a:lnTo>
                  <a:pt x="388" y="78"/>
                </a:lnTo>
                <a:lnTo>
                  <a:pt x="388" y="78"/>
                </a:lnTo>
                <a:lnTo>
                  <a:pt x="388" y="80"/>
                </a:lnTo>
                <a:lnTo>
                  <a:pt x="388" y="80"/>
                </a:lnTo>
                <a:lnTo>
                  <a:pt x="388" y="80"/>
                </a:lnTo>
                <a:lnTo>
                  <a:pt x="390" y="82"/>
                </a:lnTo>
                <a:lnTo>
                  <a:pt x="390" y="82"/>
                </a:lnTo>
                <a:lnTo>
                  <a:pt x="390" y="82"/>
                </a:lnTo>
                <a:lnTo>
                  <a:pt x="390" y="82"/>
                </a:lnTo>
                <a:lnTo>
                  <a:pt x="390" y="82"/>
                </a:lnTo>
                <a:lnTo>
                  <a:pt x="390" y="82"/>
                </a:lnTo>
                <a:lnTo>
                  <a:pt x="394" y="82"/>
                </a:lnTo>
                <a:lnTo>
                  <a:pt x="396" y="82"/>
                </a:lnTo>
                <a:lnTo>
                  <a:pt x="396" y="80"/>
                </a:lnTo>
                <a:lnTo>
                  <a:pt x="396" y="82"/>
                </a:lnTo>
                <a:lnTo>
                  <a:pt x="396" y="82"/>
                </a:lnTo>
                <a:lnTo>
                  <a:pt x="396" y="82"/>
                </a:lnTo>
                <a:lnTo>
                  <a:pt x="396" y="82"/>
                </a:lnTo>
                <a:lnTo>
                  <a:pt x="396" y="82"/>
                </a:lnTo>
                <a:lnTo>
                  <a:pt x="396" y="82"/>
                </a:lnTo>
                <a:lnTo>
                  <a:pt x="396" y="82"/>
                </a:lnTo>
                <a:lnTo>
                  <a:pt x="396" y="82"/>
                </a:lnTo>
                <a:lnTo>
                  <a:pt x="398" y="82"/>
                </a:lnTo>
                <a:lnTo>
                  <a:pt x="398" y="82"/>
                </a:lnTo>
                <a:lnTo>
                  <a:pt x="398" y="82"/>
                </a:lnTo>
                <a:lnTo>
                  <a:pt x="398" y="82"/>
                </a:lnTo>
                <a:lnTo>
                  <a:pt x="398" y="82"/>
                </a:lnTo>
                <a:lnTo>
                  <a:pt x="398" y="82"/>
                </a:lnTo>
                <a:lnTo>
                  <a:pt x="400" y="82"/>
                </a:lnTo>
                <a:lnTo>
                  <a:pt x="400" y="82"/>
                </a:lnTo>
                <a:lnTo>
                  <a:pt x="402" y="82"/>
                </a:lnTo>
                <a:lnTo>
                  <a:pt x="402" y="82"/>
                </a:lnTo>
                <a:lnTo>
                  <a:pt x="404" y="82"/>
                </a:lnTo>
                <a:lnTo>
                  <a:pt x="406" y="84"/>
                </a:lnTo>
                <a:lnTo>
                  <a:pt x="406" y="84"/>
                </a:lnTo>
                <a:lnTo>
                  <a:pt x="406" y="84"/>
                </a:lnTo>
                <a:lnTo>
                  <a:pt x="408" y="86"/>
                </a:lnTo>
                <a:lnTo>
                  <a:pt x="408" y="86"/>
                </a:lnTo>
                <a:lnTo>
                  <a:pt x="408" y="86"/>
                </a:lnTo>
                <a:lnTo>
                  <a:pt x="410" y="86"/>
                </a:lnTo>
                <a:lnTo>
                  <a:pt x="410" y="86"/>
                </a:lnTo>
                <a:lnTo>
                  <a:pt x="410" y="86"/>
                </a:lnTo>
                <a:lnTo>
                  <a:pt x="410" y="86"/>
                </a:lnTo>
                <a:lnTo>
                  <a:pt x="410" y="86"/>
                </a:lnTo>
                <a:lnTo>
                  <a:pt x="410" y="84"/>
                </a:lnTo>
                <a:lnTo>
                  <a:pt x="410" y="84"/>
                </a:lnTo>
                <a:lnTo>
                  <a:pt x="412" y="84"/>
                </a:lnTo>
                <a:lnTo>
                  <a:pt x="414" y="84"/>
                </a:lnTo>
                <a:lnTo>
                  <a:pt x="414" y="84"/>
                </a:lnTo>
                <a:lnTo>
                  <a:pt x="416" y="84"/>
                </a:lnTo>
                <a:lnTo>
                  <a:pt x="418" y="84"/>
                </a:lnTo>
                <a:lnTo>
                  <a:pt x="420" y="84"/>
                </a:lnTo>
                <a:lnTo>
                  <a:pt x="420" y="84"/>
                </a:lnTo>
                <a:lnTo>
                  <a:pt x="420" y="84"/>
                </a:lnTo>
                <a:lnTo>
                  <a:pt x="420" y="84"/>
                </a:lnTo>
                <a:lnTo>
                  <a:pt x="420" y="84"/>
                </a:lnTo>
                <a:lnTo>
                  <a:pt x="420" y="84"/>
                </a:lnTo>
                <a:lnTo>
                  <a:pt x="422" y="86"/>
                </a:lnTo>
                <a:lnTo>
                  <a:pt x="424" y="86"/>
                </a:lnTo>
                <a:lnTo>
                  <a:pt x="424" y="86"/>
                </a:lnTo>
                <a:lnTo>
                  <a:pt x="424" y="86"/>
                </a:lnTo>
                <a:lnTo>
                  <a:pt x="424" y="86"/>
                </a:lnTo>
                <a:lnTo>
                  <a:pt x="426" y="84"/>
                </a:lnTo>
                <a:lnTo>
                  <a:pt x="428" y="84"/>
                </a:lnTo>
                <a:lnTo>
                  <a:pt x="430" y="82"/>
                </a:lnTo>
                <a:lnTo>
                  <a:pt x="430" y="82"/>
                </a:lnTo>
                <a:lnTo>
                  <a:pt x="430" y="82"/>
                </a:lnTo>
                <a:lnTo>
                  <a:pt x="430" y="82"/>
                </a:lnTo>
                <a:lnTo>
                  <a:pt x="430" y="80"/>
                </a:lnTo>
                <a:lnTo>
                  <a:pt x="432" y="80"/>
                </a:lnTo>
                <a:lnTo>
                  <a:pt x="432" y="80"/>
                </a:lnTo>
                <a:lnTo>
                  <a:pt x="432" y="80"/>
                </a:lnTo>
                <a:lnTo>
                  <a:pt x="432" y="80"/>
                </a:lnTo>
                <a:lnTo>
                  <a:pt x="432" y="80"/>
                </a:lnTo>
                <a:lnTo>
                  <a:pt x="432" y="80"/>
                </a:lnTo>
                <a:lnTo>
                  <a:pt x="432" y="80"/>
                </a:lnTo>
                <a:lnTo>
                  <a:pt x="434" y="80"/>
                </a:lnTo>
                <a:lnTo>
                  <a:pt x="434" y="80"/>
                </a:lnTo>
                <a:lnTo>
                  <a:pt x="434" y="80"/>
                </a:lnTo>
                <a:lnTo>
                  <a:pt x="434" y="80"/>
                </a:lnTo>
                <a:lnTo>
                  <a:pt x="434" y="78"/>
                </a:lnTo>
                <a:lnTo>
                  <a:pt x="434" y="78"/>
                </a:lnTo>
                <a:lnTo>
                  <a:pt x="434" y="78"/>
                </a:lnTo>
                <a:lnTo>
                  <a:pt x="434" y="78"/>
                </a:lnTo>
                <a:lnTo>
                  <a:pt x="434" y="78"/>
                </a:lnTo>
                <a:lnTo>
                  <a:pt x="434" y="78"/>
                </a:lnTo>
                <a:lnTo>
                  <a:pt x="434" y="78"/>
                </a:lnTo>
                <a:lnTo>
                  <a:pt x="434" y="78"/>
                </a:lnTo>
                <a:lnTo>
                  <a:pt x="434" y="78"/>
                </a:lnTo>
                <a:lnTo>
                  <a:pt x="434" y="78"/>
                </a:lnTo>
                <a:lnTo>
                  <a:pt x="434" y="78"/>
                </a:lnTo>
                <a:lnTo>
                  <a:pt x="434" y="78"/>
                </a:lnTo>
                <a:lnTo>
                  <a:pt x="434" y="78"/>
                </a:lnTo>
                <a:lnTo>
                  <a:pt x="434" y="76"/>
                </a:lnTo>
                <a:lnTo>
                  <a:pt x="434" y="76"/>
                </a:lnTo>
                <a:lnTo>
                  <a:pt x="436" y="76"/>
                </a:lnTo>
                <a:lnTo>
                  <a:pt x="436" y="76"/>
                </a:lnTo>
                <a:lnTo>
                  <a:pt x="436" y="76"/>
                </a:lnTo>
                <a:lnTo>
                  <a:pt x="436" y="76"/>
                </a:lnTo>
                <a:lnTo>
                  <a:pt x="436" y="76"/>
                </a:lnTo>
                <a:lnTo>
                  <a:pt x="436" y="76"/>
                </a:lnTo>
                <a:lnTo>
                  <a:pt x="436" y="76"/>
                </a:lnTo>
                <a:lnTo>
                  <a:pt x="436" y="76"/>
                </a:lnTo>
                <a:lnTo>
                  <a:pt x="436" y="76"/>
                </a:lnTo>
                <a:lnTo>
                  <a:pt x="436" y="76"/>
                </a:lnTo>
                <a:lnTo>
                  <a:pt x="436" y="76"/>
                </a:lnTo>
                <a:lnTo>
                  <a:pt x="438" y="76"/>
                </a:lnTo>
                <a:lnTo>
                  <a:pt x="438" y="74"/>
                </a:lnTo>
                <a:lnTo>
                  <a:pt x="438" y="74"/>
                </a:lnTo>
                <a:lnTo>
                  <a:pt x="438" y="74"/>
                </a:lnTo>
                <a:lnTo>
                  <a:pt x="438" y="74"/>
                </a:lnTo>
                <a:lnTo>
                  <a:pt x="438" y="74"/>
                </a:lnTo>
                <a:lnTo>
                  <a:pt x="438" y="74"/>
                </a:lnTo>
                <a:lnTo>
                  <a:pt x="438" y="74"/>
                </a:lnTo>
                <a:lnTo>
                  <a:pt x="438" y="74"/>
                </a:lnTo>
                <a:lnTo>
                  <a:pt x="438" y="72"/>
                </a:lnTo>
                <a:lnTo>
                  <a:pt x="440" y="72"/>
                </a:lnTo>
                <a:lnTo>
                  <a:pt x="440" y="72"/>
                </a:lnTo>
                <a:lnTo>
                  <a:pt x="440" y="70"/>
                </a:lnTo>
                <a:lnTo>
                  <a:pt x="442" y="72"/>
                </a:lnTo>
                <a:lnTo>
                  <a:pt x="442" y="72"/>
                </a:lnTo>
                <a:lnTo>
                  <a:pt x="442" y="72"/>
                </a:lnTo>
                <a:lnTo>
                  <a:pt x="442" y="72"/>
                </a:lnTo>
                <a:lnTo>
                  <a:pt x="442" y="72"/>
                </a:lnTo>
                <a:lnTo>
                  <a:pt x="442" y="74"/>
                </a:lnTo>
                <a:lnTo>
                  <a:pt x="444" y="74"/>
                </a:lnTo>
                <a:lnTo>
                  <a:pt x="444" y="74"/>
                </a:lnTo>
                <a:lnTo>
                  <a:pt x="444" y="74"/>
                </a:lnTo>
                <a:lnTo>
                  <a:pt x="444" y="74"/>
                </a:lnTo>
                <a:lnTo>
                  <a:pt x="444" y="74"/>
                </a:lnTo>
                <a:lnTo>
                  <a:pt x="444" y="74"/>
                </a:lnTo>
                <a:lnTo>
                  <a:pt x="444" y="74"/>
                </a:lnTo>
                <a:lnTo>
                  <a:pt x="444" y="74"/>
                </a:lnTo>
                <a:lnTo>
                  <a:pt x="444" y="76"/>
                </a:lnTo>
                <a:lnTo>
                  <a:pt x="444" y="76"/>
                </a:lnTo>
                <a:lnTo>
                  <a:pt x="444" y="76"/>
                </a:lnTo>
                <a:lnTo>
                  <a:pt x="444" y="76"/>
                </a:lnTo>
                <a:lnTo>
                  <a:pt x="444" y="76"/>
                </a:lnTo>
                <a:lnTo>
                  <a:pt x="444" y="76"/>
                </a:lnTo>
                <a:lnTo>
                  <a:pt x="442" y="76"/>
                </a:lnTo>
                <a:lnTo>
                  <a:pt x="442" y="76"/>
                </a:lnTo>
                <a:lnTo>
                  <a:pt x="442" y="76"/>
                </a:lnTo>
                <a:lnTo>
                  <a:pt x="442" y="76"/>
                </a:lnTo>
                <a:lnTo>
                  <a:pt x="442" y="76"/>
                </a:lnTo>
                <a:lnTo>
                  <a:pt x="442" y="78"/>
                </a:lnTo>
                <a:lnTo>
                  <a:pt x="442" y="78"/>
                </a:lnTo>
                <a:lnTo>
                  <a:pt x="442" y="78"/>
                </a:lnTo>
                <a:lnTo>
                  <a:pt x="442" y="78"/>
                </a:lnTo>
                <a:lnTo>
                  <a:pt x="442" y="80"/>
                </a:lnTo>
                <a:lnTo>
                  <a:pt x="442" y="80"/>
                </a:lnTo>
                <a:lnTo>
                  <a:pt x="440" y="80"/>
                </a:lnTo>
                <a:lnTo>
                  <a:pt x="440" y="82"/>
                </a:lnTo>
                <a:lnTo>
                  <a:pt x="440" y="84"/>
                </a:lnTo>
                <a:lnTo>
                  <a:pt x="438" y="84"/>
                </a:lnTo>
                <a:lnTo>
                  <a:pt x="438" y="84"/>
                </a:lnTo>
                <a:lnTo>
                  <a:pt x="438" y="84"/>
                </a:lnTo>
                <a:lnTo>
                  <a:pt x="438" y="84"/>
                </a:lnTo>
                <a:lnTo>
                  <a:pt x="438" y="84"/>
                </a:lnTo>
                <a:lnTo>
                  <a:pt x="436" y="84"/>
                </a:lnTo>
                <a:lnTo>
                  <a:pt x="436" y="86"/>
                </a:lnTo>
                <a:lnTo>
                  <a:pt x="434" y="88"/>
                </a:lnTo>
                <a:lnTo>
                  <a:pt x="434" y="88"/>
                </a:lnTo>
                <a:lnTo>
                  <a:pt x="434" y="88"/>
                </a:lnTo>
                <a:lnTo>
                  <a:pt x="434" y="90"/>
                </a:lnTo>
                <a:lnTo>
                  <a:pt x="432" y="92"/>
                </a:lnTo>
                <a:lnTo>
                  <a:pt x="430" y="92"/>
                </a:lnTo>
                <a:lnTo>
                  <a:pt x="430" y="92"/>
                </a:lnTo>
                <a:lnTo>
                  <a:pt x="430" y="94"/>
                </a:lnTo>
                <a:lnTo>
                  <a:pt x="430" y="94"/>
                </a:lnTo>
                <a:lnTo>
                  <a:pt x="430" y="94"/>
                </a:lnTo>
                <a:lnTo>
                  <a:pt x="428" y="94"/>
                </a:lnTo>
                <a:lnTo>
                  <a:pt x="428" y="94"/>
                </a:lnTo>
                <a:lnTo>
                  <a:pt x="426" y="94"/>
                </a:lnTo>
                <a:lnTo>
                  <a:pt x="424" y="94"/>
                </a:lnTo>
                <a:lnTo>
                  <a:pt x="422" y="94"/>
                </a:lnTo>
                <a:lnTo>
                  <a:pt x="422" y="94"/>
                </a:lnTo>
                <a:lnTo>
                  <a:pt x="420" y="94"/>
                </a:lnTo>
                <a:lnTo>
                  <a:pt x="420" y="94"/>
                </a:lnTo>
                <a:lnTo>
                  <a:pt x="418" y="94"/>
                </a:lnTo>
                <a:lnTo>
                  <a:pt x="418" y="94"/>
                </a:lnTo>
                <a:lnTo>
                  <a:pt x="416" y="94"/>
                </a:lnTo>
                <a:lnTo>
                  <a:pt x="416" y="94"/>
                </a:lnTo>
                <a:lnTo>
                  <a:pt x="416" y="94"/>
                </a:lnTo>
                <a:lnTo>
                  <a:pt x="416" y="94"/>
                </a:lnTo>
                <a:lnTo>
                  <a:pt x="416" y="94"/>
                </a:lnTo>
                <a:lnTo>
                  <a:pt x="416" y="94"/>
                </a:lnTo>
                <a:lnTo>
                  <a:pt x="414" y="94"/>
                </a:lnTo>
                <a:lnTo>
                  <a:pt x="414" y="94"/>
                </a:lnTo>
                <a:lnTo>
                  <a:pt x="414" y="92"/>
                </a:lnTo>
                <a:lnTo>
                  <a:pt x="414" y="92"/>
                </a:lnTo>
                <a:lnTo>
                  <a:pt x="414" y="92"/>
                </a:lnTo>
                <a:lnTo>
                  <a:pt x="412" y="92"/>
                </a:lnTo>
                <a:lnTo>
                  <a:pt x="412" y="90"/>
                </a:lnTo>
                <a:lnTo>
                  <a:pt x="412" y="90"/>
                </a:lnTo>
                <a:lnTo>
                  <a:pt x="412" y="92"/>
                </a:lnTo>
                <a:lnTo>
                  <a:pt x="412" y="92"/>
                </a:lnTo>
                <a:lnTo>
                  <a:pt x="412" y="92"/>
                </a:lnTo>
                <a:lnTo>
                  <a:pt x="412" y="92"/>
                </a:lnTo>
                <a:lnTo>
                  <a:pt x="410" y="92"/>
                </a:lnTo>
                <a:lnTo>
                  <a:pt x="410" y="92"/>
                </a:lnTo>
                <a:lnTo>
                  <a:pt x="408" y="92"/>
                </a:lnTo>
                <a:lnTo>
                  <a:pt x="406" y="92"/>
                </a:lnTo>
                <a:lnTo>
                  <a:pt x="404" y="92"/>
                </a:lnTo>
                <a:lnTo>
                  <a:pt x="404" y="90"/>
                </a:lnTo>
                <a:lnTo>
                  <a:pt x="404" y="90"/>
                </a:lnTo>
                <a:lnTo>
                  <a:pt x="402" y="90"/>
                </a:lnTo>
                <a:lnTo>
                  <a:pt x="402" y="90"/>
                </a:lnTo>
                <a:lnTo>
                  <a:pt x="402" y="92"/>
                </a:lnTo>
                <a:lnTo>
                  <a:pt x="400" y="92"/>
                </a:lnTo>
                <a:lnTo>
                  <a:pt x="398" y="92"/>
                </a:lnTo>
                <a:lnTo>
                  <a:pt x="398" y="92"/>
                </a:lnTo>
                <a:lnTo>
                  <a:pt x="398" y="92"/>
                </a:lnTo>
                <a:lnTo>
                  <a:pt x="398" y="92"/>
                </a:lnTo>
                <a:lnTo>
                  <a:pt x="396" y="92"/>
                </a:lnTo>
                <a:lnTo>
                  <a:pt x="396" y="92"/>
                </a:lnTo>
                <a:lnTo>
                  <a:pt x="396" y="92"/>
                </a:lnTo>
                <a:lnTo>
                  <a:pt x="396" y="92"/>
                </a:lnTo>
                <a:lnTo>
                  <a:pt x="396" y="92"/>
                </a:lnTo>
                <a:lnTo>
                  <a:pt x="394" y="92"/>
                </a:lnTo>
                <a:lnTo>
                  <a:pt x="394" y="92"/>
                </a:lnTo>
                <a:lnTo>
                  <a:pt x="394" y="92"/>
                </a:lnTo>
                <a:lnTo>
                  <a:pt x="392" y="92"/>
                </a:lnTo>
                <a:lnTo>
                  <a:pt x="392" y="92"/>
                </a:lnTo>
                <a:lnTo>
                  <a:pt x="392" y="90"/>
                </a:lnTo>
                <a:lnTo>
                  <a:pt x="392" y="90"/>
                </a:lnTo>
                <a:lnTo>
                  <a:pt x="392" y="90"/>
                </a:lnTo>
                <a:lnTo>
                  <a:pt x="392" y="90"/>
                </a:lnTo>
                <a:lnTo>
                  <a:pt x="390" y="90"/>
                </a:lnTo>
                <a:lnTo>
                  <a:pt x="390" y="90"/>
                </a:lnTo>
                <a:lnTo>
                  <a:pt x="390" y="90"/>
                </a:lnTo>
                <a:lnTo>
                  <a:pt x="390" y="90"/>
                </a:lnTo>
                <a:lnTo>
                  <a:pt x="390" y="90"/>
                </a:lnTo>
                <a:lnTo>
                  <a:pt x="390" y="92"/>
                </a:lnTo>
                <a:lnTo>
                  <a:pt x="390" y="92"/>
                </a:lnTo>
                <a:lnTo>
                  <a:pt x="390" y="92"/>
                </a:lnTo>
                <a:lnTo>
                  <a:pt x="390" y="92"/>
                </a:lnTo>
                <a:lnTo>
                  <a:pt x="388" y="92"/>
                </a:lnTo>
                <a:lnTo>
                  <a:pt x="386" y="92"/>
                </a:lnTo>
                <a:lnTo>
                  <a:pt x="386" y="92"/>
                </a:lnTo>
                <a:lnTo>
                  <a:pt x="386" y="92"/>
                </a:lnTo>
                <a:lnTo>
                  <a:pt x="386" y="92"/>
                </a:lnTo>
                <a:lnTo>
                  <a:pt x="386" y="92"/>
                </a:lnTo>
                <a:lnTo>
                  <a:pt x="386" y="92"/>
                </a:lnTo>
                <a:lnTo>
                  <a:pt x="386" y="92"/>
                </a:lnTo>
                <a:lnTo>
                  <a:pt x="384" y="92"/>
                </a:lnTo>
                <a:lnTo>
                  <a:pt x="384" y="92"/>
                </a:lnTo>
                <a:lnTo>
                  <a:pt x="384" y="92"/>
                </a:lnTo>
                <a:lnTo>
                  <a:pt x="384" y="92"/>
                </a:lnTo>
                <a:lnTo>
                  <a:pt x="384" y="92"/>
                </a:lnTo>
                <a:lnTo>
                  <a:pt x="384" y="92"/>
                </a:lnTo>
                <a:lnTo>
                  <a:pt x="384" y="92"/>
                </a:lnTo>
                <a:lnTo>
                  <a:pt x="380" y="92"/>
                </a:lnTo>
                <a:lnTo>
                  <a:pt x="380" y="92"/>
                </a:lnTo>
                <a:lnTo>
                  <a:pt x="378" y="90"/>
                </a:lnTo>
                <a:lnTo>
                  <a:pt x="376" y="90"/>
                </a:lnTo>
                <a:lnTo>
                  <a:pt x="376" y="90"/>
                </a:lnTo>
                <a:lnTo>
                  <a:pt x="376" y="90"/>
                </a:lnTo>
                <a:lnTo>
                  <a:pt x="374" y="90"/>
                </a:lnTo>
                <a:lnTo>
                  <a:pt x="374" y="90"/>
                </a:lnTo>
                <a:lnTo>
                  <a:pt x="374" y="90"/>
                </a:lnTo>
                <a:lnTo>
                  <a:pt x="374" y="90"/>
                </a:lnTo>
                <a:lnTo>
                  <a:pt x="374" y="90"/>
                </a:lnTo>
                <a:lnTo>
                  <a:pt x="372" y="92"/>
                </a:lnTo>
                <a:lnTo>
                  <a:pt x="372" y="92"/>
                </a:lnTo>
                <a:lnTo>
                  <a:pt x="372" y="92"/>
                </a:lnTo>
                <a:lnTo>
                  <a:pt x="372" y="92"/>
                </a:lnTo>
                <a:lnTo>
                  <a:pt x="372" y="92"/>
                </a:lnTo>
                <a:lnTo>
                  <a:pt x="370" y="94"/>
                </a:lnTo>
                <a:lnTo>
                  <a:pt x="370" y="96"/>
                </a:lnTo>
                <a:lnTo>
                  <a:pt x="370" y="96"/>
                </a:lnTo>
                <a:lnTo>
                  <a:pt x="370" y="96"/>
                </a:lnTo>
                <a:lnTo>
                  <a:pt x="368" y="98"/>
                </a:lnTo>
                <a:lnTo>
                  <a:pt x="368" y="98"/>
                </a:lnTo>
                <a:lnTo>
                  <a:pt x="368" y="98"/>
                </a:lnTo>
                <a:lnTo>
                  <a:pt x="368" y="98"/>
                </a:lnTo>
                <a:lnTo>
                  <a:pt x="368" y="100"/>
                </a:lnTo>
                <a:lnTo>
                  <a:pt x="368" y="100"/>
                </a:lnTo>
                <a:lnTo>
                  <a:pt x="368" y="100"/>
                </a:lnTo>
                <a:lnTo>
                  <a:pt x="368" y="100"/>
                </a:lnTo>
                <a:lnTo>
                  <a:pt x="368" y="100"/>
                </a:lnTo>
                <a:lnTo>
                  <a:pt x="368" y="100"/>
                </a:lnTo>
                <a:lnTo>
                  <a:pt x="368" y="102"/>
                </a:lnTo>
                <a:lnTo>
                  <a:pt x="368" y="102"/>
                </a:lnTo>
                <a:lnTo>
                  <a:pt x="368" y="104"/>
                </a:lnTo>
                <a:lnTo>
                  <a:pt x="368" y="104"/>
                </a:lnTo>
                <a:lnTo>
                  <a:pt x="368" y="106"/>
                </a:lnTo>
                <a:lnTo>
                  <a:pt x="368" y="110"/>
                </a:lnTo>
                <a:lnTo>
                  <a:pt x="368" y="110"/>
                </a:lnTo>
                <a:lnTo>
                  <a:pt x="368" y="110"/>
                </a:lnTo>
                <a:lnTo>
                  <a:pt x="368" y="110"/>
                </a:lnTo>
                <a:lnTo>
                  <a:pt x="370" y="112"/>
                </a:lnTo>
                <a:lnTo>
                  <a:pt x="370" y="112"/>
                </a:lnTo>
                <a:lnTo>
                  <a:pt x="372" y="114"/>
                </a:lnTo>
                <a:lnTo>
                  <a:pt x="372" y="114"/>
                </a:lnTo>
                <a:lnTo>
                  <a:pt x="372" y="114"/>
                </a:lnTo>
                <a:lnTo>
                  <a:pt x="372" y="114"/>
                </a:lnTo>
                <a:lnTo>
                  <a:pt x="372" y="114"/>
                </a:lnTo>
                <a:lnTo>
                  <a:pt x="372" y="114"/>
                </a:lnTo>
                <a:lnTo>
                  <a:pt x="372" y="114"/>
                </a:lnTo>
                <a:lnTo>
                  <a:pt x="372" y="114"/>
                </a:lnTo>
                <a:lnTo>
                  <a:pt x="372" y="114"/>
                </a:lnTo>
                <a:lnTo>
                  <a:pt x="372" y="114"/>
                </a:lnTo>
                <a:lnTo>
                  <a:pt x="372" y="114"/>
                </a:lnTo>
                <a:lnTo>
                  <a:pt x="372" y="114"/>
                </a:lnTo>
                <a:lnTo>
                  <a:pt x="372" y="114"/>
                </a:lnTo>
                <a:lnTo>
                  <a:pt x="374" y="114"/>
                </a:lnTo>
                <a:lnTo>
                  <a:pt x="374" y="114"/>
                </a:lnTo>
                <a:lnTo>
                  <a:pt x="374" y="116"/>
                </a:lnTo>
                <a:lnTo>
                  <a:pt x="374" y="116"/>
                </a:lnTo>
                <a:lnTo>
                  <a:pt x="376" y="118"/>
                </a:lnTo>
                <a:lnTo>
                  <a:pt x="376" y="118"/>
                </a:lnTo>
                <a:lnTo>
                  <a:pt x="376" y="118"/>
                </a:lnTo>
                <a:lnTo>
                  <a:pt x="376" y="118"/>
                </a:lnTo>
                <a:lnTo>
                  <a:pt x="376" y="118"/>
                </a:lnTo>
                <a:lnTo>
                  <a:pt x="376" y="120"/>
                </a:lnTo>
                <a:lnTo>
                  <a:pt x="376" y="120"/>
                </a:lnTo>
                <a:lnTo>
                  <a:pt x="376" y="122"/>
                </a:lnTo>
                <a:lnTo>
                  <a:pt x="376" y="122"/>
                </a:lnTo>
                <a:lnTo>
                  <a:pt x="376" y="122"/>
                </a:lnTo>
                <a:lnTo>
                  <a:pt x="378" y="122"/>
                </a:lnTo>
                <a:lnTo>
                  <a:pt x="378" y="122"/>
                </a:lnTo>
                <a:lnTo>
                  <a:pt x="378" y="122"/>
                </a:lnTo>
                <a:lnTo>
                  <a:pt x="378" y="122"/>
                </a:lnTo>
                <a:lnTo>
                  <a:pt x="378" y="122"/>
                </a:lnTo>
                <a:lnTo>
                  <a:pt x="380" y="122"/>
                </a:lnTo>
                <a:lnTo>
                  <a:pt x="380" y="122"/>
                </a:lnTo>
                <a:lnTo>
                  <a:pt x="380" y="122"/>
                </a:lnTo>
                <a:lnTo>
                  <a:pt x="380" y="122"/>
                </a:lnTo>
                <a:lnTo>
                  <a:pt x="380" y="122"/>
                </a:lnTo>
                <a:lnTo>
                  <a:pt x="380" y="122"/>
                </a:lnTo>
                <a:lnTo>
                  <a:pt x="382" y="122"/>
                </a:lnTo>
                <a:lnTo>
                  <a:pt x="382" y="124"/>
                </a:lnTo>
                <a:lnTo>
                  <a:pt x="382" y="122"/>
                </a:lnTo>
                <a:lnTo>
                  <a:pt x="384" y="122"/>
                </a:lnTo>
                <a:lnTo>
                  <a:pt x="384" y="122"/>
                </a:lnTo>
                <a:lnTo>
                  <a:pt x="384" y="122"/>
                </a:lnTo>
                <a:lnTo>
                  <a:pt x="384" y="122"/>
                </a:lnTo>
                <a:lnTo>
                  <a:pt x="384" y="120"/>
                </a:lnTo>
                <a:lnTo>
                  <a:pt x="384" y="120"/>
                </a:lnTo>
                <a:lnTo>
                  <a:pt x="384" y="120"/>
                </a:lnTo>
                <a:lnTo>
                  <a:pt x="384" y="120"/>
                </a:lnTo>
                <a:lnTo>
                  <a:pt x="384" y="120"/>
                </a:lnTo>
                <a:lnTo>
                  <a:pt x="388" y="114"/>
                </a:lnTo>
                <a:lnTo>
                  <a:pt x="388" y="114"/>
                </a:lnTo>
                <a:lnTo>
                  <a:pt x="390" y="114"/>
                </a:lnTo>
                <a:lnTo>
                  <a:pt x="390" y="114"/>
                </a:lnTo>
                <a:lnTo>
                  <a:pt x="390" y="112"/>
                </a:lnTo>
                <a:lnTo>
                  <a:pt x="390" y="112"/>
                </a:lnTo>
                <a:lnTo>
                  <a:pt x="390" y="112"/>
                </a:lnTo>
                <a:lnTo>
                  <a:pt x="392" y="112"/>
                </a:lnTo>
                <a:lnTo>
                  <a:pt x="392" y="112"/>
                </a:lnTo>
                <a:lnTo>
                  <a:pt x="392" y="112"/>
                </a:lnTo>
                <a:lnTo>
                  <a:pt x="392" y="112"/>
                </a:lnTo>
                <a:lnTo>
                  <a:pt x="392" y="114"/>
                </a:lnTo>
                <a:lnTo>
                  <a:pt x="392" y="114"/>
                </a:lnTo>
                <a:lnTo>
                  <a:pt x="392" y="114"/>
                </a:lnTo>
                <a:lnTo>
                  <a:pt x="392" y="114"/>
                </a:lnTo>
                <a:lnTo>
                  <a:pt x="392" y="114"/>
                </a:lnTo>
                <a:lnTo>
                  <a:pt x="392" y="114"/>
                </a:lnTo>
                <a:lnTo>
                  <a:pt x="392" y="114"/>
                </a:lnTo>
                <a:lnTo>
                  <a:pt x="392" y="114"/>
                </a:lnTo>
                <a:lnTo>
                  <a:pt x="392" y="116"/>
                </a:lnTo>
                <a:lnTo>
                  <a:pt x="396" y="116"/>
                </a:lnTo>
                <a:lnTo>
                  <a:pt x="398" y="114"/>
                </a:lnTo>
                <a:lnTo>
                  <a:pt x="398" y="114"/>
                </a:lnTo>
                <a:lnTo>
                  <a:pt x="398" y="114"/>
                </a:lnTo>
                <a:lnTo>
                  <a:pt x="398" y="114"/>
                </a:lnTo>
                <a:lnTo>
                  <a:pt x="398" y="114"/>
                </a:lnTo>
                <a:lnTo>
                  <a:pt x="398" y="114"/>
                </a:lnTo>
                <a:lnTo>
                  <a:pt x="398" y="114"/>
                </a:lnTo>
                <a:lnTo>
                  <a:pt x="398" y="114"/>
                </a:lnTo>
                <a:lnTo>
                  <a:pt x="398" y="114"/>
                </a:lnTo>
                <a:lnTo>
                  <a:pt x="398" y="112"/>
                </a:lnTo>
                <a:lnTo>
                  <a:pt x="400" y="112"/>
                </a:lnTo>
                <a:lnTo>
                  <a:pt x="400" y="112"/>
                </a:lnTo>
                <a:lnTo>
                  <a:pt x="400" y="112"/>
                </a:lnTo>
                <a:lnTo>
                  <a:pt x="400" y="112"/>
                </a:lnTo>
                <a:lnTo>
                  <a:pt x="400" y="112"/>
                </a:lnTo>
                <a:lnTo>
                  <a:pt x="404" y="112"/>
                </a:lnTo>
                <a:lnTo>
                  <a:pt x="406" y="112"/>
                </a:lnTo>
                <a:lnTo>
                  <a:pt x="406" y="112"/>
                </a:lnTo>
                <a:lnTo>
                  <a:pt x="408" y="112"/>
                </a:lnTo>
                <a:lnTo>
                  <a:pt x="410" y="112"/>
                </a:lnTo>
                <a:lnTo>
                  <a:pt x="410" y="112"/>
                </a:lnTo>
                <a:lnTo>
                  <a:pt x="410" y="112"/>
                </a:lnTo>
                <a:lnTo>
                  <a:pt x="410" y="112"/>
                </a:lnTo>
                <a:lnTo>
                  <a:pt x="410" y="110"/>
                </a:lnTo>
                <a:lnTo>
                  <a:pt x="410" y="110"/>
                </a:lnTo>
                <a:lnTo>
                  <a:pt x="408" y="110"/>
                </a:lnTo>
                <a:lnTo>
                  <a:pt x="408" y="110"/>
                </a:lnTo>
                <a:lnTo>
                  <a:pt x="408" y="110"/>
                </a:lnTo>
                <a:lnTo>
                  <a:pt x="408" y="110"/>
                </a:lnTo>
                <a:lnTo>
                  <a:pt x="408" y="110"/>
                </a:lnTo>
                <a:lnTo>
                  <a:pt x="408" y="110"/>
                </a:lnTo>
                <a:lnTo>
                  <a:pt x="408" y="110"/>
                </a:lnTo>
                <a:lnTo>
                  <a:pt x="410" y="110"/>
                </a:lnTo>
                <a:lnTo>
                  <a:pt x="410" y="110"/>
                </a:lnTo>
                <a:lnTo>
                  <a:pt x="412" y="110"/>
                </a:lnTo>
                <a:lnTo>
                  <a:pt x="412" y="110"/>
                </a:lnTo>
                <a:lnTo>
                  <a:pt x="412" y="110"/>
                </a:lnTo>
                <a:lnTo>
                  <a:pt x="412" y="110"/>
                </a:lnTo>
                <a:lnTo>
                  <a:pt x="412" y="110"/>
                </a:lnTo>
                <a:lnTo>
                  <a:pt x="412" y="108"/>
                </a:lnTo>
                <a:lnTo>
                  <a:pt x="412" y="108"/>
                </a:lnTo>
                <a:lnTo>
                  <a:pt x="412" y="108"/>
                </a:lnTo>
                <a:lnTo>
                  <a:pt x="412" y="108"/>
                </a:lnTo>
                <a:lnTo>
                  <a:pt x="412" y="108"/>
                </a:lnTo>
                <a:lnTo>
                  <a:pt x="414" y="108"/>
                </a:lnTo>
                <a:lnTo>
                  <a:pt x="414" y="108"/>
                </a:lnTo>
                <a:lnTo>
                  <a:pt x="416" y="108"/>
                </a:lnTo>
                <a:lnTo>
                  <a:pt x="416" y="108"/>
                </a:lnTo>
                <a:lnTo>
                  <a:pt x="416" y="110"/>
                </a:lnTo>
                <a:lnTo>
                  <a:pt x="416" y="110"/>
                </a:lnTo>
                <a:lnTo>
                  <a:pt x="418" y="110"/>
                </a:lnTo>
                <a:lnTo>
                  <a:pt x="418" y="112"/>
                </a:lnTo>
                <a:lnTo>
                  <a:pt x="418" y="114"/>
                </a:lnTo>
                <a:lnTo>
                  <a:pt x="418" y="114"/>
                </a:lnTo>
                <a:lnTo>
                  <a:pt x="418" y="114"/>
                </a:lnTo>
                <a:lnTo>
                  <a:pt x="418" y="114"/>
                </a:lnTo>
                <a:lnTo>
                  <a:pt x="418" y="114"/>
                </a:lnTo>
                <a:lnTo>
                  <a:pt x="418" y="114"/>
                </a:lnTo>
                <a:lnTo>
                  <a:pt x="418" y="116"/>
                </a:lnTo>
                <a:lnTo>
                  <a:pt x="416" y="116"/>
                </a:lnTo>
                <a:lnTo>
                  <a:pt x="416" y="116"/>
                </a:lnTo>
                <a:lnTo>
                  <a:pt x="416" y="116"/>
                </a:lnTo>
                <a:lnTo>
                  <a:pt x="416" y="116"/>
                </a:lnTo>
                <a:lnTo>
                  <a:pt x="416" y="116"/>
                </a:lnTo>
                <a:lnTo>
                  <a:pt x="416" y="116"/>
                </a:lnTo>
                <a:lnTo>
                  <a:pt x="416" y="116"/>
                </a:lnTo>
                <a:lnTo>
                  <a:pt x="416" y="116"/>
                </a:lnTo>
                <a:lnTo>
                  <a:pt x="416" y="116"/>
                </a:lnTo>
                <a:lnTo>
                  <a:pt x="414" y="116"/>
                </a:lnTo>
                <a:lnTo>
                  <a:pt x="414" y="116"/>
                </a:lnTo>
                <a:lnTo>
                  <a:pt x="414" y="114"/>
                </a:lnTo>
                <a:lnTo>
                  <a:pt x="412" y="114"/>
                </a:lnTo>
                <a:lnTo>
                  <a:pt x="408" y="114"/>
                </a:lnTo>
                <a:lnTo>
                  <a:pt x="408" y="114"/>
                </a:lnTo>
                <a:lnTo>
                  <a:pt x="408" y="114"/>
                </a:lnTo>
                <a:lnTo>
                  <a:pt x="408" y="114"/>
                </a:lnTo>
                <a:lnTo>
                  <a:pt x="408" y="114"/>
                </a:lnTo>
                <a:lnTo>
                  <a:pt x="408" y="114"/>
                </a:lnTo>
                <a:lnTo>
                  <a:pt x="408" y="116"/>
                </a:lnTo>
                <a:lnTo>
                  <a:pt x="408" y="116"/>
                </a:lnTo>
                <a:lnTo>
                  <a:pt x="408" y="116"/>
                </a:lnTo>
                <a:lnTo>
                  <a:pt x="408" y="116"/>
                </a:lnTo>
                <a:lnTo>
                  <a:pt x="406" y="118"/>
                </a:lnTo>
                <a:lnTo>
                  <a:pt x="406" y="120"/>
                </a:lnTo>
                <a:lnTo>
                  <a:pt x="404" y="120"/>
                </a:lnTo>
                <a:lnTo>
                  <a:pt x="404" y="122"/>
                </a:lnTo>
                <a:lnTo>
                  <a:pt x="402" y="124"/>
                </a:lnTo>
                <a:lnTo>
                  <a:pt x="402" y="124"/>
                </a:lnTo>
                <a:lnTo>
                  <a:pt x="402" y="124"/>
                </a:lnTo>
                <a:lnTo>
                  <a:pt x="400" y="126"/>
                </a:lnTo>
                <a:lnTo>
                  <a:pt x="398" y="126"/>
                </a:lnTo>
                <a:lnTo>
                  <a:pt x="398" y="126"/>
                </a:lnTo>
                <a:lnTo>
                  <a:pt x="398" y="126"/>
                </a:lnTo>
                <a:lnTo>
                  <a:pt x="396" y="126"/>
                </a:lnTo>
                <a:lnTo>
                  <a:pt x="396" y="126"/>
                </a:lnTo>
                <a:lnTo>
                  <a:pt x="396" y="126"/>
                </a:lnTo>
                <a:lnTo>
                  <a:pt x="396" y="128"/>
                </a:lnTo>
                <a:lnTo>
                  <a:pt x="396" y="126"/>
                </a:lnTo>
                <a:lnTo>
                  <a:pt x="396" y="128"/>
                </a:lnTo>
                <a:lnTo>
                  <a:pt x="394" y="128"/>
                </a:lnTo>
                <a:lnTo>
                  <a:pt x="394" y="128"/>
                </a:lnTo>
                <a:lnTo>
                  <a:pt x="394" y="128"/>
                </a:lnTo>
                <a:lnTo>
                  <a:pt x="394" y="128"/>
                </a:lnTo>
                <a:lnTo>
                  <a:pt x="394" y="128"/>
                </a:lnTo>
                <a:lnTo>
                  <a:pt x="392" y="130"/>
                </a:lnTo>
                <a:lnTo>
                  <a:pt x="392" y="130"/>
                </a:lnTo>
                <a:lnTo>
                  <a:pt x="392" y="130"/>
                </a:lnTo>
                <a:lnTo>
                  <a:pt x="392" y="130"/>
                </a:lnTo>
                <a:lnTo>
                  <a:pt x="392" y="132"/>
                </a:lnTo>
                <a:lnTo>
                  <a:pt x="392" y="132"/>
                </a:lnTo>
                <a:lnTo>
                  <a:pt x="392" y="132"/>
                </a:lnTo>
                <a:lnTo>
                  <a:pt x="392" y="132"/>
                </a:lnTo>
                <a:lnTo>
                  <a:pt x="390" y="132"/>
                </a:lnTo>
                <a:lnTo>
                  <a:pt x="390" y="132"/>
                </a:lnTo>
                <a:lnTo>
                  <a:pt x="390" y="132"/>
                </a:lnTo>
                <a:lnTo>
                  <a:pt x="390" y="132"/>
                </a:lnTo>
                <a:lnTo>
                  <a:pt x="390" y="130"/>
                </a:lnTo>
                <a:lnTo>
                  <a:pt x="390" y="130"/>
                </a:lnTo>
                <a:lnTo>
                  <a:pt x="388" y="130"/>
                </a:lnTo>
                <a:lnTo>
                  <a:pt x="386" y="128"/>
                </a:lnTo>
                <a:lnTo>
                  <a:pt x="386" y="128"/>
                </a:lnTo>
                <a:lnTo>
                  <a:pt x="386" y="128"/>
                </a:lnTo>
                <a:lnTo>
                  <a:pt x="386" y="128"/>
                </a:lnTo>
                <a:lnTo>
                  <a:pt x="386" y="130"/>
                </a:lnTo>
                <a:lnTo>
                  <a:pt x="386" y="130"/>
                </a:lnTo>
                <a:lnTo>
                  <a:pt x="386" y="130"/>
                </a:lnTo>
                <a:lnTo>
                  <a:pt x="386" y="132"/>
                </a:lnTo>
                <a:lnTo>
                  <a:pt x="386" y="132"/>
                </a:lnTo>
                <a:lnTo>
                  <a:pt x="388" y="132"/>
                </a:lnTo>
                <a:lnTo>
                  <a:pt x="388" y="132"/>
                </a:lnTo>
                <a:lnTo>
                  <a:pt x="388" y="132"/>
                </a:lnTo>
                <a:lnTo>
                  <a:pt x="388" y="134"/>
                </a:lnTo>
                <a:lnTo>
                  <a:pt x="390" y="134"/>
                </a:lnTo>
                <a:lnTo>
                  <a:pt x="390" y="134"/>
                </a:lnTo>
                <a:lnTo>
                  <a:pt x="390" y="136"/>
                </a:lnTo>
                <a:lnTo>
                  <a:pt x="390" y="136"/>
                </a:lnTo>
                <a:lnTo>
                  <a:pt x="390" y="136"/>
                </a:lnTo>
                <a:lnTo>
                  <a:pt x="390" y="136"/>
                </a:lnTo>
                <a:lnTo>
                  <a:pt x="392" y="136"/>
                </a:lnTo>
                <a:lnTo>
                  <a:pt x="392" y="136"/>
                </a:lnTo>
                <a:lnTo>
                  <a:pt x="392" y="136"/>
                </a:lnTo>
                <a:lnTo>
                  <a:pt x="392" y="136"/>
                </a:lnTo>
                <a:lnTo>
                  <a:pt x="392" y="136"/>
                </a:lnTo>
                <a:lnTo>
                  <a:pt x="392" y="136"/>
                </a:lnTo>
                <a:lnTo>
                  <a:pt x="392" y="136"/>
                </a:lnTo>
                <a:lnTo>
                  <a:pt x="394" y="138"/>
                </a:lnTo>
                <a:lnTo>
                  <a:pt x="396" y="142"/>
                </a:lnTo>
                <a:lnTo>
                  <a:pt x="396" y="144"/>
                </a:lnTo>
                <a:lnTo>
                  <a:pt x="398" y="146"/>
                </a:lnTo>
                <a:lnTo>
                  <a:pt x="398" y="146"/>
                </a:lnTo>
                <a:lnTo>
                  <a:pt x="400" y="148"/>
                </a:lnTo>
                <a:lnTo>
                  <a:pt x="400" y="148"/>
                </a:lnTo>
                <a:lnTo>
                  <a:pt x="400" y="148"/>
                </a:lnTo>
                <a:lnTo>
                  <a:pt x="400" y="148"/>
                </a:lnTo>
                <a:lnTo>
                  <a:pt x="400" y="148"/>
                </a:lnTo>
                <a:lnTo>
                  <a:pt x="400" y="150"/>
                </a:lnTo>
                <a:lnTo>
                  <a:pt x="400" y="150"/>
                </a:lnTo>
                <a:lnTo>
                  <a:pt x="400" y="150"/>
                </a:lnTo>
                <a:lnTo>
                  <a:pt x="400" y="150"/>
                </a:lnTo>
                <a:lnTo>
                  <a:pt x="400" y="150"/>
                </a:lnTo>
                <a:lnTo>
                  <a:pt x="402" y="152"/>
                </a:lnTo>
                <a:lnTo>
                  <a:pt x="402" y="152"/>
                </a:lnTo>
                <a:lnTo>
                  <a:pt x="402" y="152"/>
                </a:lnTo>
                <a:lnTo>
                  <a:pt x="402" y="152"/>
                </a:lnTo>
                <a:lnTo>
                  <a:pt x="402" y="152"/>
                </a:lnTo>
                <a:lnTo>
                  <a:pt x="402" y="152"/>
                </a:lnTo>
                <a:lnTo>
                  <a:pt x="402" y="152"/>
                </a:lnTo>
                <a:lnTo>
                  <a:pt x="402" y="152"/>
                </a:lnTo>
                <a:lnTo>
                  <a:pt x="402" y="152"/>
                </a:lnTo>
                <a:lnTo>
                  <a:pt x="402" y="152"/>
                </a:lnTo>
                <a:lnTo>
                  <a:pt x="402" y="154"/>
                </a:lnTo>
                <a:lnTo>
                  <a:pt x="400" y="152"/>
                </a:lnTo>
                <a:lnTo>
                  <a:pt x="400" y="152"/>
                </a:lnTo>
                <a:close/>
                <a:moveTo>
                  <a:pt x="52" y="72"/>
                </a:moveTo>
                <a:lnTo>
                  <a:pt x="52" y="72"/>
                </a:lnTo>
                <a:lnTo>
                  <a:pt x="52" y="72"/>
                </a:lnTo>
                <a:lnTo>
                  <a:pt x="52" y="72"/>
                </a:lnTo>
                <a:lnTo>
                  <a:pt x="50" y="72"/>
                </a:lnTo>
                <a:lnTo>
                  <a:pt x="50" y="72"/>
                </a:lnTo>
                <a:lnTo>
                  <a:pt x="50" y="72"/>
                </a:lnTo>
                <a:lnTo>
                  <a:pt x="50" y="72"/>
                </a:lnTo>
                <a:lnTo>
                  <a:pt x="50" y="72"/>
                </a:lnTo>
                <a:lnTo>
                  <a:pt x="50" y="70"/>
                </a:lnTo>
                <a:lnTo>
                  <a:pt x="50" y="70"/>
                </a:lnTo>
                <a:lnTo>
                  <a:pt x="50" y="70"/>
                </a:lnTo>
                <a:lnTo>
                  <a:pt x="52" y="72"/>
                </a:lnTo>
                <a:lnTo>
                  <a:pt x="52" y="72"/>
                </a:lnTo>
                <a:lnTo>
                  <a:pt x="52" y="72"/>
                </a:lnTo>
                <a:lnTo>
                  <a:pt x="52" y="72"/>
                </a:lnTo>
                <a:lnTo>
                  <a:pt x="52" y="72"/>
                </a:lnTo>
                <a:lnTo>
                  <a:pt x="52" y="72"/>
                </a:lnTo>
                <a:close/>
                <a:moveTo>
                  <a:pt x="100" y="68"/>
                </a:moveTo>
                <a:lnTo>
                  <a:pt x="98" y="68"/>
                </a:lnTo>
                <a:lnTo>
                  <a:pt x="98" y="68"/>
                </a:lnTo>
                <a:lnTo>
                  <a:pt x="98" y="68"/>
                </a:lnTo>
                <a:lnTo>
                  <a:pt x="98" y="68"/>
                </a:lnTo>
                <a:lnTo>
                  <a:pt x="98" y="68"/>
                </a:lnTo>
                <a:lnTo>
                  <a:pt x="98" y="70"/>
                </a:lnTo>
                <a:lnTo>
                  <a:pt x="98" y="70"/>
                </a:lnTo>
                <a:lnTo>
                  <a:pt x="98" y="70"/>
                </a:lnTo>
                <a:lnTo>
                  <a:pt x="98" y="70"/>
                </a:lnTo>
                <a:lnTo>
                  <a:pt x="98" y="70"/>
                </a:lnTo>
                <a:lnTo>
                  <a:pt x="98" y="70"/>
                </a:lnTo>
                <a:lnTo>
                  <a:pt x="98" y="70"/>
                </a:lnTo>
                <a:lnTo>
                  <a:pt x="98" y="70"/>
                </a:lnTo>
                <a:lnTo>
                  <a:pt x="96" y="70"/>
                </a:lnTo>
                <a:lnTo>
                  <a:pt x="96" y="70"/>
                </a:lnTo>
                <a:lnTo>
                  <a:pt x="96" y="70"/>
                </a:lnTo>
                <a:lnTo>
                  <a:pt x="96" y="70"/>
                </a:lnTo>
                <a:lnTo>
                  <a:pt x="96" y="70"/>
                </a:lnTo>
                <a:lnTo>
                  <a:pt x="94" y="70"/>
                </a:lnTo>
                <a:lnTo>
                  <a:pt x="94" y="70"/>
                </a:lnTo>
                <a:lnTo>
                  <a:pt x="94" y="70"/>
                </a:lnTo>
                <a:lnTo>
                  <a:pt x="94" y="70"/>
                </a:lnTo>
                <a:lnTo>
                  <a:pt x="94" y="68"/>
                </a:lnTo>
                <a:lnTo>
                  <a:pt x="94" y="68"/>
                </a:lnTo>
                <a:lnTo>
                  <a:pt x="94" y="66"/>
                </a:lnTo>
                <a:lnTo>
                  <a:pt x="94" y="66"/>
                </a:lnTo>
                <a:lnTo>
                  <a:pt x="94" y="66"/>
                </a:lnTo>
                <a:lnTo>
                  <a:pt x="94" y="66"/>
                </a:lnTo>
                <a:lnTo>
                  <a:pt x="94" y="64"/>
                </a:lnTo>
                <a:lnTo>
                  <a:pt x="94" y="64"/>
                </a:lnTo>
                <a:lnTo>
                  <a:pt x="94" y="64"/>
                </a:lnTo>
                <a:lnTo>
                  <a:pt x="94" y="64"/>
                </a:lnTo>
                <a:lnTo>
                  <a:pt x="96" y="64"/>
                </a:lnTo>
                <a:lnTo>
                  <a:pt x="98" y="64"/>
                </a:lnTo>
                <a:lnTo>
                  <a:pt x="98" y="64"/>
                </a:lnTo>
                <a:lnTo>
                  <a:pt x="98" y="64"/>
                </a:lnTo>
                <a:lnTo>
                  <a:pt x="98" y="64"/>
                </a:lnTo>
                <a:lnTo>
                  <a:pt x="98" y="64"/>
                </a:lnTo>
                <a:lnTo>
                  <a:pt x="100" y="66"/>
                </a:lnTo>
                <a:lnTo>
                  <a:pt x="100" y="66"/>
                </a:lnTo>
                <a:lnTo>
                  <a:pt x="100" y="66"/>
                </a:lnTo>
                <a:lnTo>
                  <a:pt x="100" y="68"/>
                </a:lnTo>
                <a:close/>
                <a:moveTo>
                  <a:pt x="484" y="106"/>
                </a:moveTo>
                <a:lnTo>
                  <a:pt x="484" y="106"/>
                </a:lnTo>
                <a:lnTo>
                  <a:pt x="484" y="106"/>
                </a:lnTo>
                <a:lnTo>
                  <a:pt x="482" y="106"/>
                </a:lnTo>
                <a:lnTo>
                  <a:pt x="482" y="106"/>
                </a:lnTo>
                <a:lnTo>
                  <a:pt x="482" y="106"/>
                </a:lnTo>
                <a:lnTo>
                  <a:pt x="482" y="104"/>
                </a:lnTo>
                <a:lnTo>
                  <a:pt x="480" y="104"/>
                </a:lnTo>
                <a:lnTo>
                  <a:pt x="480" y="104"/>
                </a:lnTo>
                <a:lnTo>
                  <a:pt x="480" y="102"/>
                </a:lnTo>
                <a:lnTo>
                  <a:pt x="480" y="102"/>
                </a:lnTo>
                <a:lnTo>
                  <a:pt x="480" y="98"/>
                </a:lnTo>
                <a:lnTo>
                  <a:pt x="480" y="96"/>
                </a:lnTo>
                <a:lnTo>
                  <a:pt x="480" y="94"/>
                </a:lnTo>
                <a:lnTo>
                  <a:pt x="480" y="94"/>
                </a:lnTo>
                <a:lnTo>
                  <a:pt x="478" y="92"/>
                </a:lnTo>
                <a:lnTo>
                  <a:pt x="478" y="90"/>
                </a:lnTo>
                <a:lnTo>
                  <a:pt x="478" y="90"/>
                </a:lnTo>
                <a:lnTo>
                  <a:pt x="478" y="88"/>
                </a:lnTo>
                <a:lnTo>
                  <a:pt x="478" y="86"/>
                </a:lnTo>
                <a:lnTo>
                  <a:pt x="478" y="86"/>
                </a:lnTo>
                <a:lnTo>
                  <a:pt x="480" y="86"/>
                </a:lnTo>
                <a:lnTo>
                  <a:pt x="480" y="86"/>
                </a:lnTo>
                <a:lnTo>
                  <a:pt x="478" y="84"/>
                </a:lnTo>
                <a:lnTo>
                  <a:pt x="478" y="84"/>
                </a:lnTo>
                <a:lnTo>
                  <a:pt x="478" y="84"/>
                </a:lnTo>
                <a:lnTo>
                  <a:pt x="478" y="84"/>
                </a:lnTo>
                <a:lnTo>
                  <a:pt x="478" y="82"/>
                </a:lnTo>
                <a:lnTo>
                  <a:pt x="476" y="82"/>
                </a:lnTo>
                <a:lnTo>
                  <a:pt x="476" y="82"/>
                </a:lnTo>
                <a:lnTo>
                  <a:pt x="476" y="82"/>
                </a:lnTo>
                <a:lnTo>
                  <a:pt x="476" y="82"/>
                </a:lnTo>
                <a:lnTo>
                  <a:pt x="476" y="82"/>
                </a:lnTo>
                <a:lnTo>
                  <a:pt x="476" y="82"/>
                </a:lnTo>
                <a:lnTo>
                  <a:pt x="476" y="80"/>
                </a:lnTo>
                <a:lnTo>
                  <a:pt x="476" y="80"/>
                </a:lnTo>
                <a:lnTo>
                  <a:pt x="476" y="78"/>
                </a:lnTo>
                <a:lnTo>
                  <a:pt x="476" y="78"/>
                </a:lnTo>
                <a:lnTo>
                  <a:pt x="476" y="78"/>
                </a:lnTo>
                <a:lnTo>
                  <a:pt x="476" y="78"/>
                </a:lnTo>
                <a:lnTo>
                  <a:pt x="478" y="76"/>
                </a:lnTo>
                <a:lnTo>
                  <a:pt x="478" y="76"/>
                </a:lnTo>
                <a:lnTo>
                  <a:pt x="478" y="74"/>
                </a:lnTo>
                <a:lnTo>
                  <a:pt x="478" y="74"/>
                </a:lnTo>
                <a:lnTo>
                  <a:pt x="478" y="74"/>
                </a:lnTo>
                <a:lnTo>
                  <a:pt x="478" y="70"/>
                </a:lnTo>
                <a:lnTo>
                  <a:pt x="480" y="68"/>
                </a:lnTo>
                <a:lnTo>
                  <a:pt x="480" y="68"/>
                </a:lnTo>
                <a:lnTo>
                  <a:pt x="480" y="68"/>
                </a:lnTo>
                <a:lnTo>
                  <a:pt x="484" y="64"/>
                </a:lnTo>
                <a:lnTo>
                  <a:pt x="484" y="62"/>
                </a:lnTo>
                <a:lnTo>
                  <a:pt x="484" y="62"/>
                </a:lnTo>
                <a:lnTo>
                  <a:pt x="486" y="62"/>
                </a:lnTo>
                <a:lnTo>
                  <a:pt x="486" y="64"/>
                </a:lnTo>
                <a:lnTo>
                  <a:pt x="484" y="64"/>
                </a:lnTo>
                <a:lnTo>
                  <a:pt x="484" y="64"/>
                </a:lnTo>
                <a:lnTo>
                  <a:pt x="484" y="66"/>
                </a:lnTo>
                <a:lnTo>
                  <a:pt x="484" y="66"/>
                </a:lnTo>
                <a:lnTo>
                  <a:pt x="484" y="66"/>
                </a:lnTo>
                <a:lnTo>
                  <a:pt x="482" y="66"/>
                </a:lnTo>
                <a:lnTo>
                  <a:pt x="482" y="68"/>
                </a:lnTo>
                <a:lnTo>
                  <a:pt x="482" y="68"/>
                </a:lnTo>
                <a:lnTo>
                  <a:pt x="482" y="70"/>
                </a:lnTo>
                <a:lnTo>
                  <a:pt x="482" y="70"/>
                </a:lnTo>
                <a:lnTo>
                  <a:pt x="484" y="70"/>
                </a:lnTo>
                <a:lnTo>
                  <a:pt x="484" y="70"/>
                </a:lnTo>
                <a:lnTo>
                  <a:pt x="484" y="70"/>
                </a:lnTo>
                <a:lnTo>
                  <a:pt x="484" y="70"/>
                </a:lnTo>
                <a:lnTo>
                  <a:pt x="484" y="70"/>
                </a:lnTo>
                <a:lnTo>
                  <a:pt x="486" y="74"/>
                </a:lnTo>
                <a:lnTo>
                  <a:pt x="484" y="76"/>
                </a:lnTo>
                <a:lnTo>
                  <a:pt x="484" y="78"/>
                </a:lnTo>
                <a:lnTo>
                  <a:pt x="484" y="80"/>
                </a:lnTo>
                <a:lnTo>
                  <a:pt x="482" y="80"/>
                </a:lnTo>
                <a:lnTo>
                  <a:pt x="480" y="82"/>
                </a:lnTo>
                <a:lnTo>
                  <a:pt x="480" y="82"/>
                </a:lnTo>
                <a:lnTo>
                  <a:pt x="480" y="84"/>
                </a:lnTo>
                <a:lnTo>
                  <a:pt x="480" y="84"/>
                </a:lnTo>
                <a:lnTo>
                  <a:pt x="480" y="84"/>
                </a:lnTo>
                <a:lnTo>
                  <a:pt x="482" y="86"/>
                </a:lnTo>
                <a:lnTo>
                  <a:pt x="482" y="86"/>
                </a:lnTo>
                <a:lnTo>
                  <a:pt x="482" y="86"/>
                </a:lnTo>
                <a:lnTo>
                  <a:pt x="482" y="86"/>
                </a:lnTo>
                <a:lnTo>
                  <a:pt x="482" y="86"/>
                </a:lnTo>
                <a:lnTo>
                  <a:pt x="482" y="86"/>
                </a:lnTo>
                <a:lnTo>
                  <a:pt x="484" y="84"/>
                </a:lnTo>
                <a:lnTo>
                  <a:pt x="484" y="84"/>
                </a:lnTo>
                <a:lnTo>
                  <a:pt x="484" y="82"/>
                </a:lnTo>
                <a:lnTo>
                  <a:pt x="484" y="82"/>
                </a:lnTo>
                <a:lnTo>
                  <a:pt x="486" y="80"/>
                </a:lnTo>
                <a:lnTo>
                  <a:pt x="486" y="80"/>
                </a:lnTo>
                <a:lnTo>
                  <a:pt x="486" y="80"/>
                </a:lnTo>
                <a:lnTo>
                  <a:pt x="486" y="80"/>
                </a:lnTo>
                <a:lnTo>
                  <a:pt x="486" y="80"/>
                </a:lnTo>
                <a:lnTo>
                  <a:pt x="488" y="80"/>
                </a:lnTo>
                <a:lnTo>
                  <a:pt x="488" y="80"/>
                </a:lnTo>
                <a:lnTo>
                  <a:pt x="488" y="80"/>
                </a:lnTo>
                <a:lnTo>
                  <a:pt x="488" y="78"/>
                </a:lnTo>
                <a:lnTo>
                  <a:pt x="488" y="78"/>
                </a:lnTo>
                <a:lnTo>
                  <a:pt x="486" y="78"/>
                </a:lnTo>
                <a:lnTo>
                  <a:pt x="486" y="78"/>
                </a:lnTo>
                <a:lnTo>
                  <a:pt x="488" y="76"/>
                </a:lnTo>
                <a:lnTo>
                  <a:pt x="488" y="76"/>
                </a:lnTo>
                <a:lnTo>
                  <a:pt x="488" y="76"/>
                </a:lnTo>
                <a:lnTo>
                  <a:pt x="490" y="74"/>
                </a:lnTo>
                <a:lnTo>
                  <a:pt x="490" y="74"/>
                </a:lnTo>
                <a:lnTo>
                  <a:pt x="492" y="74"/>
                </a:lnTo>
                <a:lnTo>
                  <a:pt x="492" y="74"/>
                </a:lnTo>
                <a:lnTo>
                  <a:pt x="492" y="74"/>
                </a:lnTo>
                <a:lnTo>
                  <a:pt x="492" y="74"/>
                </a:lnTo>
                <a:lnTo>
                  <a:pt x="494" y="74"/>
                </a:lnTo>
                <a:lnTo>
                  <a:pt x="494" y="74"/>
                </a:lnTo>
                <a:lnTo>
                  <a:pt x="494" y="74"/>
                </a:lnTo>
                <a:lnTo>
                  <a:pt x="494" y="74"/>
                </a:lnTo>
                <a:lnTo>
                  <a:pt x="496" y="74"/>
                </a:lnTo>
                <a:lnTo>
                  <a:pt x="494" y="80"/>
                </a:lnTo>
                <a:lnTo>
                  <a:pt x="494" y="82"/>
                </a:lnTo>
                <a:lnTo>
                  <a:pt x="492" y="84"/>
                </a:lnTo>
                <a:lnTo>
                  <a:pt x="490" y="84"/>
                </a:lnTo>
                <a:lnTo>
                  <a:pt x="490" y="84"/>
                </a:lnTo>
                <a:lnTo>
                  <a:pt x="490" y="84"/>
                </a:lnTo>
                <a:lnTo>
                  <a:pt x="490" y="84"/>
                </a:lnTo>
                <a:lnTo>
                  <a:pt x="490" y="84"/>
                </a:lnTo>
                <a:lnTo>
                  <a:pt x="490" y="84"/>
                </a:lnTo>
                <a:lnTo>
                  <a:pt x="490" y="84"/>
                </a:lnTo>
                <a:lnTo>
                  <a:pt x="488" y="86"/>
                </a:lnTo>
                <a:lnTo>
                  <a:pt x="488" y="86"/>
                </a:lnTo>
                <a:lnTo>
                  <a:pt x="488" y="88"/>
                </a:lnTo>
                <a:lnTo>
                  <a:pt x="490" y="88"/>
                </a:lnTo>
                <a:lnTo>
                  <a:pt x="490" y="88"/>
                </a:lnTo>
                <a:lnTo>
                  <a:pt x="490" y="88"/>
                </a:lnTo>
                <a:lnTo>
                  <a:pt x="490" y="88"/>
                </a:lnTo>
                <a:lnTo>
                  <a:pt x="492" y="90"/>
                </a:lnTo>
                <a:lnTo>
                  <a:pt x="494" y="90"/>
                </a:lnTo>
                <a:lnTo>
                  <a:pt x="494" y="90"/>
                </a:lnTo>
                <a:lnTo>
                  <a:pt x="494" y="90"/>
                </a:lnTo>
                <a:lnTo>
                  <a:pt x="494" y="92"/>
                </a:lnTo>
                <a:lnTo>
                  <a:pt x="494" y="92"/>
                </a:lnTo>
                <a:lnTo>
                  <a:pt x="494" y="94"/>
                </a:lnTo>
                <a:lnTo>
                  <a:pt x="496" y="94"/>
                </a:lnTo>
                <a:lnTo>
                  <a:pt x="496" y="94"/>
                </a:lnTo>
                <a:lnTo>
                  <a:pt x="498" y="94"/>
                </a:lnTo>
                <a:lnTo>
                  <a:pt x="498" y="94"/>
                </a:lnTo>
                <a:lnTo>
                  <a:pt x="498" y="96"/>
                </a:lnTo>
                <a:lnTo>
                  <a:pt x="498" y="96"/>
                </a:lnTo>
                <a:lnTo>
                  <a:pt x="498" y="96"/>
                </a:lnTo>
                <a:lnTo>
                  <a:pt x="498" y="96"/>
                </a:lnTo>
                <a:lnTo>
                  <a:pt x="496" y="96"/>
                </a:lnTo>
                <a:lnTo>
                  <a:pt x="496" y="94"/>
                </a:lnTo>
                <a:lnTo>
                  <a:pt x="496" y="94"/>
                </a:lnTo>
                <a:lnTo>
                  <a:pt x="494" y="94"/>
                </a:lnTo>
                <a:lnTo>
                  <a:pt x="494" y="94"/>
                </a:lnTo>
                <a:lnTo>
                  <a:pt x="492" y="94"/>
                </a:lnTo>
                <a:lnTo>
                  <a:pt x="492" y="94"/>
                </a:lnTo>
                <a:lnTo>
                  <a:pt x="492" y="92"/>
                </a:lnTo>
                <a:lnTo>
                  <a:pt x="492" y="92"/>
                </a:lnTo>
                <a:lnTo>
                  <a:pt x="490" y="92"/>
                </a:lnTo>
                <a:lnTo>
                  <a:pt x="490" y="92"/>
                </a:lnTo>
                <a:lnTo>
                  <a:pt x="488" y="92"/>
                </a:lnTo>
                <a:lnTo>
                  <a:pt x="488" y="92"/>
                </a:lnTo>
                <a:lnTo>
                  <a:pt x="488" y="92"/>
                </a:lnTo>
                <a:lnTo>
                  <a:pt x="488" y="92"/>
                </a:lnTo>
                <a:lnTo>
                  <a:pt x="486" y="92"/>
                </a:lnTo>
                <a:lnTo>
                  <a:pt x="484" y="92"/>
                </a:lnTo>
                <a:lnTo>
                  <a:pt x="484" y="92"/>
                </a:lnTo>
                <a:lnTo>
                  <a:pt x="484" y="92"/>
                </a:lnTo>
                <a:lnTo>
                  <a:pt x="484" y="92"/>
                </a:lnTo>
                <a:lnTo>
                  <a:pt x="484" y="92"/>
                </a:lnTo>
                <a:lnTo>
                  <a:pt x="484" y="94"/>
                </a:lnTo>
                <a:lnTo>
                  <a:pt x="484" y="94"/>
                </a:lnTo>
                <a:lnTo>
                  <a:pt x="484" y="96"/>
                </a:lnTo>
                <a:lnTo>
                  <a:pt x="484" y="98"/>
                </a:lnTo>
                <a:lnTo>
                  <a:pt x="484" y="98"/>
                </a:lnTo>
                <a:lnTo>
                  <a:pt x="484" y="98"/>
                </a:lnTo>
                <a:lnTo>
                  <a:pt x="484" y="98"/>
                </a:lnTo>
                <a:lnTo>
                  <a:pt x="484" y="100"/>
                </a:lnTo>
                <a:lnTo>
                  <a:pt x="484" y="100"/>
                </a:lnTo>
                <a:lnTo>
                  <a:pt x="484" y="104"/>
                </a:lnTo>
                <a:lnTo>
                  <a:pt x="486" y="106"/>
                </a:lnTo>
                <a:lnTo>
                  <a:pt x="486" y="106"/>
                </a:lnTo>
                <a:lnTo>
                  <a:pt x="486" y="108"/>
                </a:lnTo>
                <a:lnTo>
                  <a:pt x="486" y="108"/>
                </a:lnTo>
                <a:lnTo>
                  <a:pt x="486" y="108"/>
                </a:lnTo>
                <a:lnTo>
                  <a:pt x="488" y="110"/>
                </a:lnTo>
                <a:lnTo>
                  <a:pt x="488" y="110"/>
                </a:lnTo>
                <a:lnTo>
                  <a:pt x="490" y="112"/>
                </a:lnTo>
                <a:lnTo>
                  <a:pt x="490" y="114"/>
                </a:lnTo>
                <a:lnTo>
                  <a:pt x="490" y="114"/>
                </a:lnTo>
                <a:lnTo>
                  <a:pt x="490" y="114"/>
                </a:lnTo>
                <a:lnTo>
                  <a:pt x="488" y="114"/>
                </a:lnTo>
                <a:lnTo>
                  <a:pt x="488" y="114"/>
                </a:lnTo>
                <a:lnTo>
                  <a:pt x="488" y="114"/>
                </a:lnTo>
                <a:lnTo>
                  <a:pt x="488" y="114"/>
                </a:lnTo>
                <a:lnTo>
                  <a:pt x="486" y="112"/>
                </a:lnTo>
                <a:lnTo>
                  <a:pt x="486" y="112"/>
                </a:lnTo>
                <a:lnTo>
                  <a:pt x="486" y="110"/>
                </a:lnTo>
                <a:lnTo>
                  <a:pt x="484" y="110"/>
                </a:lnTo>
                <a:lnTo>
                  <a:pt x="484" y="110"/>
                </a:lnTo>
                <a:lnTo>
                  <a:pt x="484" y="108"/>
                </a:lnTo>
                <a:lnTo>
                  <a:pt x="484" y="106"/>
                </a:lnTo>
                <a:close/>
                <a:moveTo>
                  <a:pt x="34" y="66"/>
                </a:moveTo>
                <a:lnTo>
                  <a:pt x="34" y="66"/>
                </a:lnTo>
                <a:lnTo>
                  <a:pt x="34" y="66"/>
                </a:lnTo>
                <a:lnTo>
                  <a:pt x="34" y="66"/>
                </a:lnTo>
                <a:lnTo>
                  <a:pt x="34" y="66"/>
                </a:lnTo>
                <a:lnTo>
                  <a:pt x="34" y="64"/>
                </a:lnTo>
                <a:lnTo>
                  <a:pt x="34" y="64"/>
                </a:lnTo>
                <a:lnTo>
                  <a:pt x="34" y="64"/>
                </a:lnTo>
                <a:lnTo>
                  <a:pt x="32" y="64"/>
                </a:lnTo>
                <a:lnTo>
                  <a:pt x="32" y="64"/>
                </a:lnTo>
                <a:lnTo>
                  <a:pt x="32" y="64"/>
                </a:lnTo>
                <a:lnTo>
                  <a:pt x="32" y="62"/>
                </a:lnTo>
                <a:lnTo>
                  <a:pt x="30" y="62"/>
                </a:lnTo>
                <a:lnTo>
                  <a:pt x="30" y="62"/>
                </a:lnTo>
                <a:lnTo>
                  <a:pt x="30" y="62"/>
                </a:lnTo>
                <a:lnTo>
                  <a:pt x="30" y="62"/>
                </a:lnTo>
                <a:lnTo>
                  <a:pt x="32" y="62"/>
                </a:lnTo>
                <a:lnTo>
                  <a:pt x="34" y="62"/>
                </a:lnTo>
                <a:lnTo>
                  <a:pt x="34" y="64"/>
                </a:lnTo>
                <a:lnTo>
                  <a:pt x="34" y="64"/>
                </a:lnTo>
                <a:lnTo>
                  <a:pt x="34" y="64"/>
                </a:lnTo>
                <a:lnTo>
                  <a:pt x="34" y="66"/>
                </a:lnTo>
                <a:lnTo>
                  <a:pt x="34" y="66"/>
                </a:lnTo>
                <a:close/>
                <a:moveTo>
                  <a:pt x="488" y="66"/>
                </a:moveTo>
                <a:lnTo>
                  <a:pt x="488" y="64"/>
                </a:lnTo>
                <a:lnTo>
                  <a:pt x="488" y="64"/>
                </a:lnTo>
                <a:lnTo>
                  <a:pt x="488" y="62"/>
                </a:lnTo>
                <a:lnTo>
                  <a:pt x="488" y="60"/>
                </a:lnTo>
                <a:lnTo>
                  <a:pt x="488" y="60"/>
                </a:lnTo>
                <a:lnTo>
                  <a:pt x="488" y="58"/>
                </a:lnTo>
                <a:lnTo>
                  <a:pt x="490" y="58"/>
                </a:lnTo>
                <a:lnTo>
                  <a:pt x="490" y="56"/>
                </a:lnTo>
                <a:lnTo>
                  <a:pt x="490" y="56"/>
                </a:lnTo>
                <a:lnTo>
                  <a:pt x="492" y="56"/>
                </a:lnTo>
                <a:lnTo>
                  <a:pt x="492" y="56"/>
                </a:lnTo>
                <a:lnTo>
                  <a:pt x="492" y="56"/>
                </a:lnTo>
                <a:lnTo>
                  <a:pt x="494" y="58"/>
                </a:lnTo>
                <a:lnTo>
                  <a:pt x="494" y="58"/>
                </a:lnTo>
                <a:lnTo>
                  <a:pt x="494" y="58"/>
                </a:lnTo>
                <a:lnTo>
                  <a:pt x="494" y="58"/>
                </a:lnTo>
                <a:lnTo>
                  <a:pt x="494" y="60"/>
                </a:lnTo>
                <a:lnTo>
                  <a:pt x="494" y="62"/>
                </a:lnTo>
                <a:lnTo>
                  <a:pt x="494" y="62"/>
                </a:lnTo>
                <a:lnTo>
                  <a:pt x="494" y="62"/>
                </a:lnTo>
                <a:lnTo>
                  <a:pt x="494" y="62"/>
                </a:lnTo>
                <a:lnTo>
                  <a:pt x="492" y="64"/>
                </a:lnTo>
                <a:lnTo>
                  <a:pt x="492" y="66"/>
                </a:lnTo>
                <a:lnTo>
                  <a:pt x="492" y="66"/>
                </a:lnTo>
                <a:lnTo>
                  <a:pt x="492" y="66"/>
                </a:lnTo>
                <a:lnTo>
                  <a:pt x="492" y="66"/>
                </a:lnTo>
                <a:lnTo>
                  <a:pt x="490" y="66"/>
                </a:lnTo>
                <a:lnTo>
                  <a:pt x="490" y="66"/>
                </a:lnTo>
                <a:lnTo>
                  <a:pt x="490" y="66"/>
                </a:lnTo>
                <a:lnTo>
                  <a:pt x="490" y="66"/>
                </a:lnTo>
                <a:lnTo>
                  <a:pt x="490" y="66"/>
                </a:lnTo>
                <a:lnTo>
                  <a:pt x="488" y="66"/>
                </a:lnTo>
                <a:close/>
                <a:moveTo>
                  <a:pt x="446" y="54"/>
                </a:moveTo>
                <a:lnTo>
                  <a:pt x="446" y="54"/>
                </a:lnTo>
                <a:lnTo>
                  <a:pt x="446" y="54"/>
                </a:lnTo>
                <a:lnTo>
                  <a:pt x="446" y="54"/>
                </a:lnTo>
                <a:lnTo>
                  <a:pt x="446" y="54"/>
                </a:lnTo>
                <a:lnTo>
                  <a:pt x="446" y="54"/>
                </a:lnTo>
                <a:lnTo>
                  <a:pt x="446" y="54"/>
                </a:lnTo>
                <a:lnTo>
                  <a:pt x="446" y="56"/>
                </a:lnTo>
                <a:lnTo>
                  <a:pt x="446" y="56"/>
                </a:lnTo>
                <a:lnTo>
                  <a:pt x="446" y="56"/>
                </a:lnTo>
                <a:lnTo>
                  <a:pt x="446" y="56"/>
                </a:lnTo>
                <a:lnTo>
                  <a:pt x="446" y="56"/>
                </a:lnTo>
                <a:lnTo>
                  <a:pt x="446" y="56"/>
                </a:lnTo>
                <a:lnTo>
                  <a:pt x="446" y="56"/>
                </a:lnTo>
                <a:lnTo>
                  <a:pt x="446" y="54"/>
                </a:lnTo>
                <a:lnTo>
                  <a:pt x="446" y="54"/>
                </a:lnTo>
                <a:lnTo>
                  <a:pt x="446" y="54"/>
                </a:lnTo>
                <a:lnTo>
                  <a:pt x="446" y="52"/>
                </a:lnTo>
                <a:lnTo>
                  <a:pt x="446" y="52"/>
                </a:lnTo>
                <a:lnTo>
                  <a:pt x="446" y="52"/>
                </a:lnTo>
                <a:lnTo>
                  <a:pt x="446" y="52"/>
                </a:lnTo>
                <a:lnTo>
                  <a:pt x="446" y="52"/>
                </a:lnTo>
                <a:lnTo>
                  <a:pt x="446" y="52"/>
                </a:lnTo>
                <a:lnTo>
                  <a:pt x="446" y="54"/>
                </a:lnTo>
                <a:lnTo>
                  <a:pt x="446" y="54"/>
                </a:lnTo>
                <a:lnTo>
                  <a:pt x="446" y="54"/>
                </a:lnTo>
                <a:close/>
                <a:moveTo>
                  <a:pt x="22" y="60"/>
                </a:moveTo>
                <a:lnTo>
                  <a:pt x="22" y="60"/>
                </a:lnTo>
                <a:lnTo>
                  <a:pt x="22" y="60"/>
                </a:lnTo>
                <a:lnTo>
                  <a:pt x="20" y="60"/>
                </a:lnTo>
                <a:lnTo>
                  <a:pt x="20" y="60"/>
                </a:lnTo>
                <a:lnTo>
                  <a:pt x="20" y="60"/>
                </a:lnTo>
                <a:lnTo>
                  <a:pt x="20" y="60"/>
                </a:lnTo>
                <a:lnTo>
                  <a:pt x="20" y="60"/>
                </a:lnTo>
                <a:lnTo>
                  <a:pt x="18" y="60"/>
                </a:lnTo>
                <a:lnTo>
                  <a:pt x="18" y="60"/>
                </a:lnTo>
                <a:lnTo>
                  <a:pt x="18" y="58"/>
                </a:lnTo>
                <a:lnTo>
                  <a:pt x="16" y="56"/>
                </a:lnTo>
                <a:lnTo>
                  <a:pt x="14" y="56"/>
                </a:lnTo>
                <a:lnTo>
                  <a:pt x="14" y="56"/>
                </a:lnTo>
                <a:lnTo>
                  <a:pt x="12" y="56"/>
                </a:lnTo>
                <a:lnTo>
                  <a:pt x="12" y="56"/>
                </a:lnTo>
                <a:lnTo>
                  <a:pt x="12" y="56"/>
                </a:lnTo>
                <a:lnTo>
                  <a:pt x="10" y="54"/>
                </a:lnTo>
                <a:lnTo>
                  <a:pt x="10" y="54"/>
                </a:lnTo>
                <a:lnTo>
                  <a:pt x="10" y="52"/>
                </a:lnTo>
                <a:lnTo>
                  <a:pt x="10" y="52"/>
                </a:lnTo>
                <a:lnTo>
                  <a:pt x="10" y="52"/>
                </a:lnTo>
                <a:lnTo>
                  <a:pt x="12" y="50"/>
                </a:lnTo>
                <a:lnTo>
                  <a:pt x="12" y="50"/>
                </a:lnTo>
                <a:lnTo>
                  <a:pt x="12" y="50"/>
                </a:lnTo>
                <a:lnTo>
                  <a:pt x="12" y="50"/>
                </a:lnTo>
                <a:lnTo>
                  <a:pt x="12" y="50"/>
                </a:lnTo>
                <a:lnTo>
                  <a:pt x="12" y="52"/>
                </a:lnTo>
                <a:lnTo>
                  <a:pt x="12" y="52"/>
                </a:lnTo>
                <a:lnTo>
                  <a:pt x="14" y="52"/>
                </a:lnTo>
                <a:lnTo>
                  <a:pt x="14" y="54"/>
                </a:lnTo>
                <a:lnTo>
                  <a:pt x="14" y="54"/>
                </a:lnTo>
                <a:lnTo>
                  <a:pt x="14" y="54"/>
                </a:lnTo>
                <a:lnTo>
                  <a:pt x="14" y="54"/>
                </a:lnTo>
                <a:lnTo>
                  <a:pt x="16" y="54"/>
                </a:lnTo>
                <a:lnTo>
                  <a:pt x="16" y="54"/>
                </a:lnTo>
                <a:lnTo>
                  <a:pt x="16" y="54"/>
                </a:lnTo>
                <a:lnTo>
                  <a:pt x="16" y="54"/>
                </a:lnTo>
                <a:lnTo>
                  <a:pt x="16" y="54"/>
                </a:lnTo>
                <a:lnTo>
                  <a:pt x="18" y="56"/>
                </a:lnTo>
                <a:lnTo>
                  <a:pt x="18" y="56"/>
                </a:lnTo>
                <a:lnTo>
                  <a:pt x="20" y="58"/>
                </a:lnTo>
                <a:lnTo>
                  <a:pt x="20" y="58"/>
                </a:lnTo>
                <a:lnTo>
                  <a:pt x="20" y="58"/>
                </a:lnTo>
                <a:lnTo>
                  <a:pt x="22" y="58"/>
                </a:lnTo>
                <a:lnTo>
                  <a:pt x="22" y="58"/>
                </a:lnTo>
                <a:lnTo>
                  <a:pt x="22" y="60"/>
                </a:lnTo>
                <a:lnTo>
                  <a:pt x="22" y="60"/>
                </a:lnTo>
                <a:close/>
                <a:moveTo>
                  <a:pt x="202" y="52"/>
                </a:moveTo>
                <a:lnTo>
                  <a:pt x="202" y="50"/>
                </a:lnTo>
                <a:lnTo>
                  <a:pt x="202" y="50"/>
                </a:lnTo>
                <a:lnTo>
                  <a:pt x="202" y="50"/>
                </a:lnTo>
                <a:lnTo>
                  <a:pt x="202" y="50"/>
                </a:lnTo>
                <a:lnTo>
                  <a:pt x="202" y="50"/>
                </a:lnTo>
                <a:lnTo>
                  <a:pt x="202" y="50"/>
                </a:lnTo>
                <a:lnTo>
                  <a:pt x="202" y="50"/>
                </a:lnTo>
                <a:lnTo>
                  <a:pt x="202" y="50"/>
                </a:lnTo>
                <a:lnTo>
                  <a:pt x="202" y="50"/>
                </a:lnTo>
                <a:lnTo>
                  <a:pt x="204" y="50"/>
                </a:lnTo>
                <a:lnTo>
                  <a:pt x="204" y="50"/>
                </a:lnTo>
                <a:lnTo>
                  <a:pt x="204" y="50"/>
                </a:lnTo>
                <a:lnTo>
                  <a:pt x="204" y="50"/>
                </a:lnTo>
                <a:lnTo>
                  <a:pt x="204" y="52"/>
                </a:lnTo>
                <a:lnTo>
                  <a:pt x="202" y="52"/>
                </a:lnTo>
                <a:lnTo>
                  <a:pt x="202" y="52"/>
                </a:lnTo>
                <a:lnTo>
                  <a:pt x="202" y="52"/>
                </a:lnTo>
                <a:lnTo>
                  <a:pt x="202" y="52"/>
                </a:lnTo>
                <a:lnTo>
                  <a:pt x="202" y="52"/>
                </a:lnTo>
                <a:close/>
                <a:moveTo>
                  <a:pt x="156" y="52"/>
                </a:moveTo>
                <a:lnTo>
                  <a:pt x="156" y="52"/>
                </a:lnTo>
                <a:lnTo>
                  <a:pt x="156" y="50"/>
                </a:lnTo>
                <a:lnTo>
                  <a:pt x="156" y="48"/>
                </a:lnTo>
                <a:lnTo>
                  <a:pt x="156" y="48"/>
                </a:lnTo>
                <a:lnTo>
                  <a:pt x="156" y="48"/>
                </a:lnTo>
                <a:lnTo>
                  <a:pt x="158" y="50"/>
                </a:lnTo>
                <a:lnTo>
                  <a:pt x="158" y="50"/>
                </a:lnTo>
                <a:lnTo>
                  <a:pt x="158" y="52"/>
                </a:lnTo>
                <a:lnTo>
                  <a:pt x="158" y="52"/>
                </a:lnTo>
                <a:lnTo>
                  <a:pt x="158" y="52"/>
                </a:lnTo>
                <a:lnTo>
                  <a:pt x="158" y="52"/>
                </a:lnTo>
                <a:lnTo>
                  <a:pt x="156" y="52"/>
                </a:lnTo>
                <a:lnTo>
                  <a:pt x="156" y="52"/>
                </a:lnTo>
                <a:close/>
                <a:moveTo>
                  <a:pt x="330" y="42"/>
                </a:moveTo>
                <a:lnTo>
                  <a:pt x="330" y="42"/>
                </a:lnTo>
                <a:lnTo>
                  <a:pt x="332" y="42"/>
                </a:lnTo>
                <a:lnTo>
                  <a:pt x="332" y="42"/>
                </a:lnTo>
                <a:lnTo>
                  <a:pt x="332" y="42"/>
                </a:lnTo>
                <a:lnTo>
                  <a:pt x="332" y="42"/>
                </a:lnTo>
                <a:lnTo>
                  <a:pt x="332" y="42"/>
                </a:lnTo>
                <a:lnTo>
                  <a:pt x="332" y="42"/>
                </a:lnTo>
                <a:lnTo>
                  <a:pt x="332" y="42"/>
                </a:lnTo>
                <a:lnTo>
                  <a:pt x="332" y="44"/>
                </a:lnTo>
                <a:lnTo>
                  <a:pt x="332" y="44"/>
                </a:lnTo>
                <a:lnTo>
                  <a:pt x="332" y="44"/>
                </a:lnTo>
                <a:lnTo>
                  <a:pt x="332" y="46"/>
                </a:lnTo>
                <a:lnTo>
                  <a:pt x="330" y="44"/>
                </a:lnTo>
                <a:lnTo>
                  <a:pt x="330" y="44"/>
                </a:lnTo>
                <a:lnTo>
                  <a:pt x="330" y="42"/>
                </a:lnTo>
                <a:lnTo>
                  <a:pt x="330" y="42"/>
                </a:lnTo>
                <a:lnTo>
                  <a:pt x="330" y="42"/>
                </a:lnTo>
                <a:lnTo>
                  <a:pt x="330" y="42"/>
                </a:lnTo>
                <a:lnTo>
                  <a:pt x="330" y="42"/>
                </a:lnTo>
                <a:close/>
                <a:moveTo>
                  <a:pt x="326" y="40"/>
                </a:moveTo>
                <a:lnTo>
                  <a:pt x="326" y="40"/>
                </a:lnTo>
                <a:lnTo>
                  <a:pt x="326" y="40"/>
                </a:lnTo>
                <a:lnTo>
                  <a:pt x="326" y="40"/>
                </a:lnTo>
                <a:lnTo>
                  <a:pt x="326" y="40"/>
                </a:lnTo>
                <a:lnTo>
                  <a:pt x="328" y="40"/>
                </a:lnTo>
                <a:lnTo>
                  <a:pt x="330" y="42"/>
                </a:lnTo>
                <a:lnTo>
                  <a:pt x="330" y="42"/>
                </a:lnTo>
                <a:lnTo>
                  <a:pt x="330" y="42"/>
                </a:lnTo>
                <a:lnTo>
                  <a:pt x="330" y="42"/>
                </a:lnTo>
                <a:lnTo>
                  <a:pt x="330" y="42"/>
                </a:lnTo>
                <a:lnTo>
                  <a:pt x="328" y="42"/>
                </a:lnTo>
                <a:lnTo>
                  <a:pt x="328" y="42"/>
                </a:lnTo>
                <a:lnTo>
                  <a:pt x="328" y="42"/>
                </a:lnTo>
                <a:lnTo>
                  <a:pt x="328" y="42"/>
                </a:lnTo>
                <a:lnTo>
                  <a:pt x="328" y="42"/>
                </a:lnTo>
                <a:lnTo>
                  <a:pt x="328" y="42"/>
                </a:lnTo>
                <a:lnTo>
                  <a:pt x="328" y="42"/>
                </a:lnTo>
                <a:lnTo>
                  <a:pt x="328" y="42"/>
                </a:lnTo>
                <a:lnTo>
                  <a:pt x="328" y="42"/>
                </a:lnTo>
                <a:lnTo>
                  <a:pt x="326" y="42"/>
                </a:lnTo>
                <a:lnTo>
                  <a:pt x="326" y="42"/>
                </a:lnTo>
                <a:lnTo>
                  <a:pt x="326" y="42"/>
                </a:lnTo>
                <a:lnTo>
                  <a:pt x="326" y="42"/>
                </a:lnTo>
                <a:lnTo>
                  <a:pt x="326" y="40"/>
                </a:lnTo>
                <a:lnTo>
                  <a:pt x="326" y="40"/>
                </a:lnTo>
                <a:lnTo>
                  <a:pt x="326" y="40"/>
                </a:lnTo>
                <a:lnTo>
                  <a:pt x="326" y="40"/>
                </a:lnTo>
                <a:lnTo>
                  <a:pt x="326" y="40"/>
                </a:lnTo>
                <a:lnTo>
                  <a:pt x="326" y="40"/>
                </a:lnTo>
                <a:lnTo>
                  <a:pt x="326" y="40"/>
                </a:lnTo>
                <a:close/>
                <a:moveTo>
                  <a:pt x="452" y="44"/>
                </a:moveTo>
                <a:lnTo>
                  <a:pt x="452" y="44"/>
                </a:lnTo>
                <a:lnTo>
                  <a:pt x="452" y="42"/>
                </a:lnTo>
                <a:lnTo>
                  <a:pt x="450" y="40"/>
                </a:lnTo>
                <a:lnTo>
                  <a:pt x="450" y="38"/>
                </a:lnTo>
                <a:lnTo>
                  <a:pt x="448" y="38"/>
                </a:lnTo>
                <a:lnTo>
                  <a:pt x="448" y="38"/>
                </a:lnTo>
                <a:lnTo>
                  <a:pt x="448" y="38"/>
                </a:lnTo>
                <a:lnTo>
                  <a:pt x="450" y="38"/>
                </a:lnTo>
                <a:lnTo>
                  <a:pt x="450" y="38"/>
                </a:lnTo>
                <a:lnTo>
                  <a:pt x="450" y="38"/>
                </a:lnTo>
                <a:lnTo>
                  <a:pt x="450" y="38"/>
                </a:lnTo>
                <a:lnTo>
                  <a:pt x="450" y="38"/>
                </a:lnTo>
                <a:lnTo>
                  <a:pt x="450" y="38"/>
                </a:lnTo>
                <a:lnTo>
                  <a:pt x="450" y="38"/>
                </a:lnTo>
                <a:lnTo>
                  <a:pt x="450" y="38"/>
                </a:lnTo>
                <a:lnTo>
                  <a:pt x="450" y="38"/>
                </a:lnTo>
                <a:lnTo>
                  <a:pt x="452" y="42"/>
                </a:lnTo>
                <a:lnTo>
                  <a:pt x="454" y="42"/>
                </a:lnTo>
                <a:lnTo>
                  <a:pt x="452" y="44"/>
                </a:lnTo>
                <a:lnTo>
                  <a:pt x="452" y="44"/>
                </a:lnTo>
                <a:lnTo>
                  <a:pt x="452" y="44"/>
                </a:lnTo>
                <a:lnTo>
                  <a:pt x="452" y="44"/>
                </a:lnTo>
                <a:close/>
                <a:moveTo>
                  <a:pt x="464" y="36"/>
                </a:moveTo>
                <a:lnTo>
                  <a:pt x="464" y="36"/>
                </a:lnTo>
                <a:lnTo>
                  <a:pt x="464" y="36"/>
                </a:lnTo>
                <a:lnTo>
                  <a:pt x="462" y="34"/>
                </a:lnTo>
                <a:lnTo>
                  <a:pt x="462" y="32"/>
                </a:lnTo>
                <a:lnTo>
                  <a:pt x="462" y="32"/>
                </a:lnTo>
                <a:lnTo>
                  <a:pt x="462" y="32"/>
                </a:lnTo>
                <a:lnTo>
                  <a:pt x="464" y="32"/>
                </a:lnTo>
                <a:lnTo>
                  <a:pt x="464" y="34"/>
                </a:lnTo>
                <a:lnTo>
                  <a:pt x="464" y="34"/>
                </a:lnTo>
                <a:lnTo>
                  <a:pt x="464" y="36"/>
                </a:lnTo>
                <a:lnTo>
                  <a:pt x="464" y="36"/>
                </a:lnTo>
                <a:lnTo>
                  <a:pt x="464" y="36"/>
                </a:lnTo>
                <a:close/>
                <a:moveTo>
                  <a:pt x="330" y="32"/>
                </a:moveTo>
                <a:lnTo>
                  <a:pt x="330" y="30"/>
                </a:lnTo>
                <a:lnTo>
                  <a:pt x="330" y="30"/>
                </a:lnTo>
                <a:lnTo>
                  <a:pt x="332" y="30"/>
                </a:lnTo>
                <a:lnTo>
                  <a:pt x="332" y="30"/>
                </a:lnTo>
                <a:lnTo>
                  <a:pt x="332" y="30"/>
                </a:lnTo>
                <a:lnTo>
                  <a:pt x="332" y="30"/>
                </a:lnTo>
                <a:lnTo>
                  <a:pt x="332" y="32"/>
                </a:lnTo>
                <a:lnTo>
                  <a:pt x="332" y="32"/>
                </a:lnTo>
                <a:lnTo>
                  <a:pt x="332" y="32"/>
                </a:lnTo>
                <a:lnTo>
                  <a:pt x="332" y="32"/>
                </a:lnTo>
                <a:lnTo>
                  <a:pt x="332" y="32"/>
                </a:lnTo>
                <a:lnTo>
                  <a:pt x="332" y="34"/>
                </a:lnTo>
                <a:lnTo>
                  <a:pt x="332" y="34"/>
                </a:lnTo>
                <a:lnTo>
                  <a:pt x="332" y="34"/>
                </a:lnTo>
                <a:lnTo>
                  <a:pt x="332" y="34"/>
                </a:lnTo>
                <a:lnTo>
                  <a:pt x="330" y="32"/>
                </a:lnTo>
                <a:lnTo>
                  <a:pt x="330" y="32"/>
                </a:lnTo>
                <a:lnTo>
                  <a:pt x="330" y="32"/>
                </a:lnTo>
                <a:lnTo>
                  <a:pt x="330" y="32"/>
                </a:lnTo>
                <a:lnTo>
                  <a:pt x="330" y="32"/>
                </a:lnTo>
                <a:lnTo>
                  <a:pt x="330" y="32"/>
                </a:lnTo>
                <a:close/>
                <a:moveTo>
                  <a:pt x="332" y="30"/>
                </a:moveTo>
                <a:lnTo>
                  <a:pt x="332" y="30"/>
                </a:lnTo>
                <a:lnTo>
                  <a:pt x="332" y="30"/>
                </a:lnTo>
                <a:lnTo>
                  <a:pt x="334" y="30"/>
                </a:lnTo>
                <a:lnTo>
                  <a:pt x="334" y="30"/>
                </a:lnTo>
                <a:lnTo>
                  <a:pt x="334" y="30"/>
                </a:lnTo>
                <a:lnTo>
                  <a:pt x="334" y="30"/>
                </a:lnTo>
                <a:lnTo>
                  <a:pt x="336" y="30"/>
                </a:lnTo>
                <a:lnTo>
                  <a:pt x="336" y="32"/>
                </a:lnTo>
                <a:lnTo>
                  <a:pt x="336" y="32"/>
                </a:lnTo>
                <a:lnTo>
                  <a:pt x="336" y="32"/>
                </a:lnTo>
                <a:lnTo>
                  <a:pt x="334" y="32"/>
                </a:lnTo>
                <a:lnTo>
                  <a:pt x="334" y="32"/>
                </a:lnTo>
                <a:lnTo>
                  <a:pt x="334" y="32"/>
                </a:lnTo>
                <a:lnTo>
                  <a:pt x="334" y="32"/>
                </a:lnTo>
                <a:lnTo>
                  <a:pt x="334" y="32"/>
                </a:lnTo>
                <a:lnTo>
                  <a:pt x="334" y="32"/>
                </a:lnTo>
                <a:lnTo>
                  <a:pt x="334" y="32"/>
                </a:lnTo>
                <a:lnTo>
                  <a:pt x="334" y="32"/>
                </a:lnTo>
                <a:lnTo>
                  <a:pt x="332" y="30"/>
                </a:lnTo>
                <a:lnTo>
                  <a:pt x="332" y="30"/>
                </a:lnTo>
                <a:close/>
                <a:moveTo>
                  <a:pt x="190" y="36"/>
                </a:moveTo>
                <a:lnTo>
                  <a:pt x="190" y="36"/>
                </a:lnTo>
                <a:lnTo>
                  <a:pt x="190" y="34"/>
                </a:lnTo>
                <a:lnTo>
                  <a:pt x="190" y="34"/>
                </a:lnTo>
                <a:lnTo>
                  <a:pt x="190" y="32"/>
                </a:lnTo>
                <a:lnTo>
                  <a:pt x="190" y="32"/>
                </a:lnTo>
                <a:lnTo>
                  <a:pt x="190" y="32"/>
                </a:lnTo>
                <a:lnTo>
                  <a:pt x="190" y="32"/>
                </a:lnTo>
                <a:lnTo>
                  <a:pt x="190" y="32"/>
                </a:lnTo>
                <a:lnTo>
                  <a:pt x="190" y="32"/>
                </a:lnTo>
                <a:lnTo>
                  <a:pt x="190" y="32"/>
                </a:lnTo>
                <a:lnTo>
                  <a:pt x="192" y="30"/>
                </a:lnTo>
                <a:lnTo>
                  <a:pt x="192" y="30"/>
                </a:lnTo>
                <a:lnTo>
                  <a:pt x="192" y="30"/>
                </a:lnTo>
                <a:lnTo>
                  <a:pt x="194" y="30"/>
                </a:lnTo>
                <a:lnTo>
                  <a:pt x="194" y="30"/>
                </a:lnTo>
                <a:lnTo>
                  <a:pt x="194" y="30"/>
                </a:lnTo>
                <a:lnTo>
                  <a:pt x="194" y="32"/>
                </a:lnTo>
                <a:lnTo>
                  <a:pt x="194" y="32"/>
                </a:lnTo>
                <a:lnTo>
                  <a:pt x="196" y="32"/>
                </a:lnTo>
                <a:lnTo>
                  <a:pt x="196" y="34"/>
                </a:lnTo>
                <a:lnTo>
                  <a:pt x="196" y="34"/>
                </a:lnTo>
                <a:lnTo>
                  <a:pt x="196" y="36"/>
                </a:lnTo>
                <a:lnTo>
                  <a:pt x="196" y="36"/>
                </a:lnTo>
                <a:lnTo>
                  <a:pt x="196" y="36"/>
                </a:lnTo>
                <a:lnTo>
                  <a:pt x="194" y="38"/>
                </a:lnTo>
                <a:lnTo>
                  <a:pt x="194" y="38"/>
                </a:lnTo>
                <a:lnTo>
                  <a:pt x="194" y="38"/>
                </a:lnTo>
                <a:lnTo>
                  <a:pt x="192" y="38"/>
                </a:lnTo>
                <a:lnTo>
                  <a:pt x="192" y="38"/>
                </a:lnTo>
                <a:lnTo>
                  <a:pt x="192" y="38"/>
                </a:lnTo>
                <a:lnTo>
                  <a:pt x="192" y="38"/>
                </a:lnTo>
                <a:lnTo>
                  <a:pt x="192" y="38"/>
                </a:lnTo>
                <a:lnTo>
                  <a:pt x="192" y="36"/>
                </a:lnTo>
                <a:lnTo>
                  <a:pt x="192" y="36"/>
                </a:lnTo>
                <a:lnTo>
                  <a:pt x="192" y="36"/>
                </a:lnTo>
                <a:lnTo>
                  <a:pt x="192" y="36"/>
                </a:lnTo>
                <a:lnTo>
                  <a:pt x="190" y="36"/>
                </a:lnTo>
                <a:close/>
                <a:moveTo>
                  <a:pt x="330" y="30"/>
                </a:moveTo>
                <a:lnTo>
                  <a:pt x="330" y="30"/>
                </a:lnTo>
                <a:lnTo>
                  <a:pt x="328" y="30"/>
                </a:lnTo>
                <a:lnTo>
                  <a:pt x="328" y="30"/>
                </a:lnTo>
                <a:lnTo>
                  <a:pt x="328" y="30"/>
                </a:lnTo>
                <a:lnTo>
                  <a:pt x="328" y="30"/>
                </a:lnTo>
                <a:lnTo>
                  <a:pt x="328" y="30"/>
                </a:lnTo>
                <a:lnTo>
                  <a:pt x="328" y="30"/>
                </a:lnTo>
                <a:lnTo>
                  <a:pt x="328" y="32"/>
                </a:lnTo>
                <a:lnTo>
                  <a:pt x="328" y="32"/>
                </a:lnTo>
                <a:lnTo>
                  <a:pt x="328" y="32"/>
                </a:lnTo>
                <a:lnTo>
                  <a:pt x="330" y="32"/>
                </a:lnTo>
                <a:lnTo>
                  <a:pt x="330" y="34"/>
                </a:lnTo>
                <a:lnTo>
                  <a:pt x="330" y="34"/>
                </a:lnTo>
                <a:lnTo>
                  <a:pt x="330" y="34"/>
                </a:lnTo>
                <a:lnTo>
                  <a:pt x="330" y="34"/>
                </a:lnTo>
                <a:lnTo>
                  <a:pt x="330" y="34"/>
                </a:lnTo>
                <a:lnTo>
                  <a:pt x="330" y="34"/>
                </a:lnTo>
                <a:lnTo>
                  <a:pt x="330" y="34"/>
                </a:lnTo>
                <a:lnTo>
                  <a:pt x="330" y="34"/>
                </a:lnTo>
                <a:lnTo>
                  <a:pt x="330" y="34"/>
                </a:lnTo>
                <a:lnTo>
                  <a:pt x="332" y="34"/>
                </a:lnTo>
                <a:lnTo>
                  <a:pt x="332" y="34"/>
                </a:lnTo>
                <a:lnTo>
                  <a:pt x="332" y="34"/>
                </a:lnTo>
                <a:lnTo>
                  <a:pt x="332" y="34"/>
                </a:lnTo>
                <a:lnTo>
                  <a:pt x="332" y="34"/>
                </a:lnTo>
                <a:lnTo>
                  <a:pt x="334" y="36"/>
                </a:lnTo>
                <a:lnTo>
                  <a:pt x="334" y="36"/>
                </a:lnTo>
                <a:lnTo>
                  <a:pt x="334" y="38"/>
                </a:lnTo>
                <a:lnTo>
                  <a:pt x="334" y="38"/>
                </a:lnTo>
                <a:lnTo>
                  <a:pt x="334" y="38"/>
                </a:lnTo>
                <a:lnTo>
                  <a:pt x="334" y="38"/>
                </a:lnTo>
                <a:lnTo>
                  <a:pt x="334" y="38"/>
                </a:lnTo>
                <a:lnTo>
                  <a:pt x="334" y="38"/>
                </a:lnTo>
                <a:lnTo>
                  <a:pt x="334" y="38"/>
                </a:lnTo>
                <a:lnTo>
                  <a:pt x="332" y="38"/>
                </a:lnTo>
                <a:lnTo>
                  <a:pt x="330" y="40"/>
                </a:lnTo>
                <a:lnTo>
                  <a:pt x="328" y="38"/>
                </a:lnTo>
                <a:lnTo>
                  <a:pt x="324" y="38"/>
                </a:lnTo>
                <a:lnTo>
                  <a:pt x="324" y="38"/>
                </a:lnTo>
                <a:lnTo>
                  <a:pt x="324" y="38"/>
                </a:lnTo>
                <a:lnTo>
                  <a:pt x="324" y="38"/>
                </a:lnTo>
                <a:lnTo>
                  <a:pt x="322" y="38"/>
                </a:lnTo>
                <a:lnTo>
                  <a:pt x="322" y="40"/>
                </a:lnTo>
                <a:lnTo>
                  <a:pt x="322" y="40"/>
                </a:lnTo>
                <a:lnTo>
                  <a:pt x="322" y="40"/>
                </a:lnTo>
                <a:lnTo>
                  <a:pt x="324" y="40"/>
                </a:lnTo>
                <a:lnTo>
                  <a:pt x="324" y="40"/>
                </a:lnTo>
                <a:lnTo>
                  <a:pt x="324" y="40"/>
                </a:lnTo>
                <a:lnTo>
                  <a:pt x="324" y="40"/>
                </a:lnTo>
                <a:lnTo>
                  <a:pt x="326" y="40"/>
                </a:lnTo>
                <a:lnTo>
                  <a:pt x="326" y="40"/>
                </a:lnTo>
                <a:lnTo>
                  <a:pt x="326" y="40"/>
                </a:lnTo>
                <a:lnTo>
                  <a:pt x="326" y="40"/>
                </a:lnTo>
                <a:lnTo>
                  <a:pt x="326" y="40"/>
                </a:lnTo>
                <a:lnTo>
                  <a:pt x="326" y="40"/>
                </a:lnTo>
                <a:lnTo>
                  <a:pt x="326" y="42"/>
                </a:lnTo>
                <a:lnTo>
                  <a:pt x="326" y="42"/>
                </a:lnTo>
                <a:lnTo>
                  <a:pt x="326" y="42"/>
                </a:lnTo>
                <a:lnTo>
                  <a:pt x="328" y="42"/>
                </a:lnTo>
                <a:lnTo>
                  <a:pt x="328" y="42"/>
                </a:lnTo>
                <a:lnTo>
                  <a:pt x="328" y="42"/>
                </a:lnTo>
                <a:lnTo>
                  <a:pt x="328" y="42"/>
                </a:lnTo>
                <a:lnTo>
                  <a:pt x="328" y="44"/>
                </a:lnTo>
                <a:lnTo>
                  <a:pt x="328" y="44"/>
                </a:lnTo>
                <a:lnTo>
                  <a:pt x="328" y="44"/>
                </a:lnTo>
                <a:lnTo>
                  <a:pt x="328" y="44"/>
                </a:lnTo>
                <a:lnTo>
                  <a:pt x="326" y="46"/>
                </a:lnTo>
                <a:lnTo>
                  <a:pt x="326" y="46"/>
                </a:lnTo>
                <a:lnTo>
                  <a:pt x="326" y="46"/>
                </a:lnTo>
                <a:lnTo>
                  <a:pt x="326" y="46"/>
                </a:lnTo>
                <a:lnTo>
                  <a:pt x="326" y="46"/>
                </a:lnTo>
                <a:lnTo>
                  <a:pt x="326" y="46"/>
                </a:lnTo>
                <a:lnTo>
                  <a:pt x="328" y="46"/>
                </a:lnTo>
                <a:lnTo>
                  <a:pt x="330" y="46"/>
                </a:lnTo>
                <a:lnTo>
                  <a:pt x="332" y="48"/>
                </a:lnTo>
                <a:lnTo>
                  <a:pt x="332" y="50"/>
                </a:lnTo>
                <a:lnTo>
                  <a:pt x="332" y="52"/>
                </a:lnTo>
                <a:lnTo>
                  <a:pt x="332" y="52"/>
                </a:lnTo>
                <a:lnTo>
                  <a:pt x="334" y="52"/>
                </a:lnTo>
                <a:lnTo>
                  <a:pt x="334" y="52"/>
                </a:lnTo>
                <a:lnTo>
                  <a:pt x="334" y="54"/>
                </a:lnTo>
                <a:lnTo>
                  <a:pt x="334" y="54"/>
                </a:lnTo>
                <a:lnTo>
                  <a:pt x="334" y="54"/>
                </a:lnTo>
                <a:lnTo>
                  <a:pt x="334" y="54"/>
                </a:lnTo>
                <a:lnTo>
                  <a:pt x="334" y="54"/>
                </a:lnTo>
                <a:lnTo>
                  <a:pt x="334" y="54"/>
                </a:lnTo>
                <a:lnTo>
                  <a:pt x="334" y="56"/>
                </a:lnTo>
                <a:lnTo>
                  <a:pt x="334" y="56"/>
                </a:lnTo>
                <a:lnTo>
                  <a:pt x="334" y="56"/>
                </a:lnTo>
                <a:lnTo>
                  <a:pt x="334" y="56"/>
                </a:lnTo>
                <a:lnTo>
                  <a:pt x="334" y="56"/>
                </a:lnTo>
                <a:lnTo>
                  <a:pt x="336" y="56"/>
                </a:lnTo>
                <a:lnTo>
                  <a:pt x="336" y="58"/>
                </a:lnTo>
                <a:lnTo>
                  <a:pt x="336" y="58"/>
                </a:lnTo>
                <a:lnTo>
                  <a:pt x="338" y="58"/>
                </a:lnTo>
                <a:lnTo>
                  <a:pt x="338" y="60"/>
                </a:lnTo>
                <a:lnTo>
                  <a:pt x="338" y="60"/>
                </a:lnTo>
                <a:lnTo>
                  <a:pt x="338" y="60"/>
                </a:lnTo>
                <a:lnTo>
                  <a:pt x="338" y="62"/>
                </a:lnTo>
                <a:lnTo>
                  <a:pt x="338" y="62"/>
                </a:lnTo>
                <a:lnTo>
                  <a:pt x="338" y="62"/>
                </a:lnTo>
                <a:lnTo>
                  <a:pt x="338" y="62"/>
                </a:lnTo>
                <a:lnTo>
                  <a:pt x="336" y="64"/>
                </a:lnTo>
                <a:lnTo>
                  <a:pt x="336" y="64"/>
                </a:lnTo>
                <a:lnTo>
                  <a:pt x="336" y="64"/>
                </a:lnTo>
                <a:lnTo>
                  <a:pt x="336" y="64"/>
                </a:lnTo>
                <a:lnTo>
                  <a:pt x="336" y="64"/>
                </a:lnTo>
                <a:lnTo>
                  <a:pt x="336" y="64"/>
                </a:lnTo>
                <a:lnTo>
                  <a:pt x="336" y="64"/>
                </a:lnTo>
                <a:lnTo>
                  <a:pt x="336" y="64"/>
                </a:lnTo>
                <a:lnTo>
                  <a:pt x="336" y="66"/>
                </a:lnTo>
                <a:lnTo>
                  <a:pt x="336" y="68"/>
                </a:lnTo>
                <a:lnTo>
                  <a:pt x="336" y="68"/>
                </a:lnTo>
                <a:lnTo>
                  <a:pt x="336" y="68"/>
                </a:lnTo>
                <a:lnTo>
                  <a:pt x="338" y="70"/>
                </a:lnTo>
                <a:lnTo>
                  <a:pt x="340" y="72"/>
                </a:lnTo>
                <a:lnTo>
                  <a:pt x="340" y="72"/>
                </a:lnTo>
                <a:lnTo>
                  <a:pt x="342" y="74"/>
                </a:lnTo>
                <a:lnTo>
                  <a:pt x="342" y="74"/>
                </a:lnTo>
                <a:lnTo>
                  <a:pt x="344" y="74"/>
                </a:lnTo>
                <a:lnTo>
                  <a:pt x="344" y="76"/>
                </a:lnTo>
                <a:lnTo>
                  <a:pt x="346" y="76"/>
                </a:lnTo>
                <a:lnTo>
                  <a:pt x="346" y="76"/>
                </a:lnTo>
                <a:lnTo>
                  <a:pt x="346" y="76"/>
                </a:lnTo>
                <a:lnTo>
                  <a:pt x="346" y="76"/>
                </a:lnTo>
                <a:lnTo>
                  <a:pt x="346" y="76"/>
                </a:lnTo>
                <a:lnTo>
                  <a:pt x="348" y="78"/>
                </a:lnTo>
                <a:lnTo>
                  <a:pt x="350" y="80"/>
                </a:lnTo>
                <a:lnTo>
                  <a:pt x="350" y="80"/>
                </a:lnTo>
                <a:lnTo>
                  <a:pt x="350" y="80"/>
                </a:lnTo>
                <a:lnTo>
                  <a:pt x="350" y="80"/>
                </a:lnTo>
                <a:lnTo>
                  <a:pt x="350" y="80"/>
                </a:lnTo>
                <a:lnTo>
                  <a:pt x="352" y="82"/>
                </a:lnTo>
                <a:lnTo>
                  <a:pt x="352" y="82"/>
                </a:lnTo>
                <a:lnTo>
                  <a:pt x="352" y="82"/>
                </a:lnTo>
                <a:lnTo>
                  <a:pt x="352" y="82"/>
                </a:lnTo>
                <a:lnTo>
                  <a:pt x="352" y="82"/>
                </a:lnTo>
                <a:lnTo>
                  <a:pt x="352" y="82"/>
                </a:lnTo>
                <a:lnTo>
                  <a:pt x="352" y="82"/>
                </a:lnTo>
                <a:lnTo>
                  <a:pt x="352" y="84"/>
                </a:lnTo>
                <a:lnTo>
                  <a:pt x="352" y="84"/>
                </a:lnTo>
                <a:lnTo>
                  <a:pt x="352" y="84"/>
                </a:lnTo>
                <a:lnTo>
                  <a:pt x="352" y="84"/>
                </a:lnTo>
                <a:lnTo>
                  <a:pt x="350" y="86"/>
                </a:lnTo>
                <a:lnTo>
                  <a:pt x="350" y="86"/>
                </a:lnTo>
                <a:lnTo>
                  <a:pt x="350" y="86"/>
                </a:lnTo>
                <a:lnTo>
                  <a:pt x="350" y="86"/>
                </a:lnTo>
                <a:lnTo>
                  <a:pt x="350" y="86"/>
                </a:lnTo>
                <a:lnTo>
                  <a:pt x="350" y="86"/>
                </a:lnTo>
                <a:lnTo>
                  <a:pt x="350" y="86"/>
                </a:lnTo>
                <a:lnTo>
                  <a:pt x="348" y="86"/>
                </a:lnTo>
                <a:lnTo>
                  <a:pt x="348" y="86"/>
                </a:lnTo>
                <a:lnTo>
                  <a:pt x="348" y="86"/>
                </a:lnTo>
                <a:lnTo>
                  <a:pt x="348" y="86"/>
                </a:lnTo>
                <a:lnTo>
                  <a:pt x="348" y="86"/>
                </a:lnTo>
                <a:lnTo>
                  <a:pt x="346" y="86"/>
                </a:lnTo>
                <a:lnTo>
                  <a:pt x="342" y="86"/>
                </a:lnTo>
                <a:lnTo>
                  <a:pt x="340" y="84"/>
                </a:lnTo>
                <a:lnTo>
                  <a:pt x="340" y="84"/>
                </a:lnTo>
                <a:lnTo>
                  <a:pt x="340" y="84"/>
                </a:lnTo>
                <a:lnTo>
                  <a:pt x="340" y="84"/>
                </a:lnTo>
                <a:lnTo>
                  <a:pt x="340" y="84"/>
                </a:lnTo>
                <a:lnTo>
                  <a:pt x="338" y="84"/>
                </a:lnTo>
                <a:lnTo>
                  <a:pt x="338" y="84"/>
                </a:lnTo>
                <a:lnTo>
                  <a:pt x="338" y="84"/>
                </a:lnTo>
                <a:lnTo>
                  <a:pt x="338" y="84"/>
                </a:lnTo>
                <a:lnTo>
                  <a:pt x="338" y="82"/>
                </a:lnTo>
                <a:lnTo>
                  <a:pt x="338" y="82"/>
                </a:lnTo>
                <a:lnTo>
                  <a:pt x="338" y="82"/>
                </a:lnTo>
                <a:lnTo>
                  <a:pt x="338" y="80"/>
                </a:lnTo>
                <a:lnTo>
                  <a:pt x="336" y="80"/>
                </a:lnTo>
                <a:lnTo>
                  <a:pt x="336" y="80"/>
                </a:lnTo>
                <a:lnTo>
                  <a:pt x="336" y="80"/>
                </a:lnTo>
                <a:lnTo>
                  <a:pt x="336" y="80"/>
                </a:lnTo>
                <a:lnTo>
                  <a:pt x="336" y="82"/>
                </a:lnTo>
                <a:lnTo>
                  <a:pt x="336" y="82"/>
                </a:lnTo>
                <a:lnTo>
                  <a:pt x="336" y="82"/>
                </a:lnTo>
                <a:lnTo>
                  <a:pt x="338" y="84"/>
                </a:lnTo>
                <a:lnTo>
                  <a:pt x="338" y="86"/>
                </a:lnTo>
                <a:lnTo>
                  <a:pt x="338" y="86"/>
                </a:lnTo>
                <a:lnTo>
                  <a:pt x="338" y="86"/>
                </a:lnTo>
                <a:lnTo>
                  <a:pt x="338" y="86"/>
                </a:lnTo>
                <a:lnTo>
                  <a:pt x="338" y="86"/>
                </a:lnTo>
                <a:lnTo>
                  <a:pt x="338" y="86"/>
                </a:lnTo>
                <a:lnTo>
                  <a:pt x="338" y="86"/>
                </a:lnTo>
                <a:lnTo>
                  <a:pt x="338" y="86"/>
                </a:lnTo>
                <a:lnTo>
                  <a:pt x="338" y="86"/>
                </a:lnTo>
                <a:lnTo>
                  <a:pt x="338" y="86"/>
                </a:lnTo>
                <a:lnTo>
                  <a:pt x="338" y="86"/>
                </a:lnTo>
                <a:lnTo>
                  <a:pt x="338" y="86"/>
                </a:lnTo>
                <a:lnTo>
                  <a:pt x="336" y="86"/>
                </a:lnTo>
                <a:lnTo>
                  <a:pt x="336" y="86"/>
                </a:lnTo>
                <a:lnTo>
                  <a:pt x="336" y="86"/>
                </a:lnTo>
                <a:lnTo>
                  <a:pt x="336" y="86"/>
                </a:lnTo>
                <a:lnTo>
                  <a:pt x="336" y="86"/>
                </a:lnTo>
                <a:lnTo>
                  <a:pt x="336" y="86"/>
                </a:lnTo>
                <a:lnTo>
                  <a:pt x="336" y="86"/>
                </a:lnTo>
                <a:lnTo>
                  <a:pt x="336" y="86"/>
                </a:lnTo>
                <a:lnTo>
                  <a:pt x="334" y="86"/>
                </a:lnTo>
                <a:lnTo>
                  <a:pt x="334" y="86"/>
                </a:lnTo>
                <a:lnTo>
                  <a:pt x="334" y="88"/>
                </a:lnTo>
                <a:lnTo>
                  <a:pt x="334" y="88"/>
                </a:lnTo>
                <a:lnTo>
                  <a:pt x="334" y="88"/>
                </a:lnTo>
                <a:lnTo>
                  <a:pt x="334" y="88"/>
                </a:lnTo>
                <a:lnTo>
                  <a:pt x="334" y="88"/>
                </a:lnTo>
                <a:lnTo>
                  <a:pt x="332" y="92"/>
                </a:lnTo>
                <a:lnTo>
                  <a:pt x="332" y="92"/>
                </a:lnTo>
                <a:lnTo>
                  <a:pt x="332" y="92"/>
                </a:lnTo>
                <a:lnTo>
                  <a:pt x="330" y="94"/>
                </a:lnTo>
                <a:lnTo>
                  <a:pt x="330" y="96"/>
                </a:lnTo>
                <a:lnTo>
                  <a:pt x="330" y="98"/>
                </a:lnTo>
                <a:lnTo>
                  <a:pt x="330" y="98"/>
                </a:lnTo>
                <a:lnTo>
                  <a:pt x="330" y="98"/>
                </a:lnTo>
                <a:lnTo>
                  <a:pt x="330" y="98"/>
                </a:lnTo>
                <a:lnTo>
                  <a:pt x="330" y="100"/>
                </a:lnTo>
                <a:lnTo>
                  <a:pt x="332" y="100"/>
                </a:lnTo>
                <a:lnTo>
                  <a:pt x="330" y="100"/>
                </a:lnTo>
                <a:lnTo>
                  <a:pt x="330" y="100"/>
                </a:lnTo>
                <a:lnTo>
                  <a:pt x="330" y="100"/>
                </a:lnTo>
                <a:lnTo>
                  <a:pt x="330" y="100"/>
                </a:lnTo>
                <a:lnTo>
                  <a:pt x="330" y="102"/>
                </a:lnTo>
                <a:lnTo>
                  <a:pt x="330" y="102"/>
                </a:lnTo>
                <a:lnTo>
                  <a:pt x="330" y="102"/>
                </a:lnTo>
                <a:lnTo>
                  <a:pt x="330" y="102"/>
                </a:lnTo>
                <a:lnTo>
                  <a:pt x="330" y="104"/>
                </a:lnTo>
                <a:lnTo>
                  <a:pt x="330" y="104"/>
                </a:lnTo>
                <a:lnTo>
                  <a:pt x="330" y="104"/>
                </a:lnTo>
                <a:lnTo>
                  <a:pt x="330" y="104"/>
                </a:lnTo>
                <a:lnTo>
                  <a:pt x="330" y="104"/>
                </a:lnTo>
                <a:lnTo>
                  <a:pt x="330" y="106"/>
                </a:lnTo>
                <a:lnTo>
                  <a:pt x="330" y="108"/>
                </a:lnTo>
                <a:lnTo>
                  <a:pt x="330" y="108"/>
                </a:lnTo>
                <a:lnTo>
                  <a:pt x="330" y="108"/>
                </a:lnTo>
                <a:lnTo>
                  <a:pt x="330" y="108"/>
                </a:lnTo>
                <a:lnTo>
                  <a:pt x="332" y="106"/>
                </a:lnTo>
                <a:lnTo>
                  <a:pt x="332" y="106"/>
                </a:lnTo>
                <a:lnTo>
                  <a:pt x="332" y="106"/>
                </a:lnTo>
                <a:lnTo>
                  <a:pt x="332" y="106"/>
                </a:lnTo>
                <a:lnTo>
                  <a:pt x="332" y="106"/>
                </a:lnTo>
                <a:lnTo>
                  <a:pt x="332" y="106"/>
                </a:lnTo>
                <a:lnTo>
                  <a:pt x="332" y="110"/>
                </a:lnTo>
                <a:lnTo>
                  <a:pt x="332" y="110"/>
                </a:lnTo>
                <a:lnTo>
                  <a:pt x="332" y="112"/>
                </a:lnTo>
                <a:lnTo>
                  <a:pt x="332" y="112"/>
                </a:lnTo>
                <a:lnTo>
                  <a:pt x="332" y="112"/>
                </a:lnTo>
                <a:lnTo>
                  <a:pt x="332" y="112"/>
                </a:lnTo>
                <a:lnTo>
                  <a:pt x="332" y="112"/>
                </a:lnTo>
                <a:lnTo>
                  <a:pt x="330" y="114"/>
                </a:lnTo>
                <a:lnTo>
                  <a:pt x="330" y="114"/>
                </a:lnTo>
                <a:lnTo>
                  <a:pt x="328" y="114"/>
                </a:lnTo>
                <a:lnTo>
                  <a:pt x="328" y="112"/>
                </a:lnTo>
                <a:lnTo>
                  <a:pt x="328" y="112"/>
                </a:lnTo>
                <a:lnTo>
                  <a:pt x="328" y="112"/>
                </a:lnTo>
                <a:lnTo>
                  <a:pt x="326" y="114"/>
                </a:lnTo>
                <a:lnTo>
                  <a:pt x="326" y="116"/>
                </a:lnTo>
                <a:lnTo>
                  <a:pt x="326" y="116"/>
                </a:lnTo>
                <a:lnTo>
                  <a:pt x="326" y="116"/>
                </a:lnTo>
                <a:lnTo>
                  <a:pt x="324" y="118"/>
                </a:lnTo>
                <a:lnTo>
                  <a:pt x="324" y="120"/>
                </a:lnTo>
                <a:lnTo>
                  <a:pt x="324" y="120"/>
                </a:lnTo>
                <a:lnTo>
                  <a:pt x="324" y="120"/>
                </a:lnTo>
                <a:lnTo>
                  <a:pt x="324" y="120"/>
                </a:lnTo>
                <a:lnTo>
                  <a:pt x="324" y="120"/>
                </a:lnTo>
                <a:lnTo>
                  <a:pt x="322" y="120"/>
                </a:lnTo>
                <a:lnTo>
                  <a:pt x="322" y="120"/>
                </a:lnTo>
                <a:lnTo>
                  <a:pt x="322" y="120"/>
                </a:lnTo>
                <a:lnTo>
                  <a:pt x="320" y="120"/>
                </a:lnTo>
                <a:lnTo>
                  <a:pt x="320" y="120"/>
                </a:lnTo>
                <a:lnTo>
                  <a:pt x="320" y="118"/>
                </a:lnTo>
                <a:lnTo>
                  <a:pt x="320" y="118"/>
                </a:lnTo>
                <a:lnTo>
                  <a:pt x="320" y="116"/>
                </a:lnTo>
                <a:lnTo>
                  <a:pt x="320" y="116"/>
                </a:lnTo>
                <a:lnTo>
                  <a:pt x="320" y="116"/>
                </a:lnTo>
                <a:lnTo>
                  <a:pt x="320" y="116"/>
                </a:lnTo>
                <a:lnTo>
                  <a:pt x="320" y="116"/>
                </a:lnTo>
                <a:lnTo>
                  <a:pt x="320" y="116"/>
                </a:lnTo>
                <a:lnTo>
                  <a:pt x="320" y="116"/>
                </a:lnTo>
                <a:lnTo>
                  <a:pt x="320" y="118"/>
                </a:lnTo>
                <a:lnTo>
                  <a:pt x="318" y="118"/>
                </a:lnTo>
                <a:lnTo>
                  <a:pt x="318" y="118"/>
                </a:lnTo>
                <a:lnTo>
                  <a:pt x="318" y="118"/>
                </a:lnTo>
                <a:lnTo>
                  <a:pt x="320" y="118"/>
                </a:lnTo>
                <a:lnTo>
                  <a:pt x="320" y="118"/>
                </a:lnTo>
                <a:lnTo>
                  <a:pt x="320" y="118"/>
                </a:lnTo>
                <a:lnTo>
                  <a:pt x="320" y="120"/>
                </a:lnTo>
                <a:lnTo>
                  <a:pt x="320" y="122"/>
                </a:lnTo>
                <a:lnTo>
                  <a:pt x="320" y="122"/>
                </a:lnTo>
                <a:lnTo>
                  <a:pt x="320" y="122"/>
                </a:lnTo>
                <a:lnTo>
                  <a:pt x="320" y="122"/>
                </a:lnTo>
                <a:lnTo>
                  <a:pt x="318" y="122"/>
                </a:lnTo>
                <a:lnTo>
                  <a:pt x="318" y="122"/>
                </a:lnTo>
                <a:lnTo>
                  <a:pt x="318" y="122"/>
                </a:lnTo>
                <a:lnTo>
                  <a:pt x="318" y="122"/>
                </a:lnTo>
                <a:lnTo>
                  <a:pt x="318" y="122"/>
                </a:lnTo>
                <a:lnTo>
                  <a:pt x="318" y="122"/>
                </a:lnTo>
                <a:lnTo>
                  <a:pt x="318" y="122"/>
                </a:lnTo>
                <a:lnTo>
                  <a:pt x="318" y="124"/>
                </a:lnTo>
                <a:lnTo>
                  <a:pt x="316" y="124"/>
                </a:lnTo>
                <a:lnTo>
                  <a:pt x="316" y="124"/>
                </a:lnTo>
                <a:lnTo>
                  <a:pt x="316" y="124"/>
                </a:lnTo>
                <a:lnTo>
                  <a:pt x="316" y="124"/>
                </a:lnTo>
                <a:lnTo>
                  <a:pt x="316" y="124"/>
                </a:lnTo>
                <a:lnTo>
                  <a:pt x="316" y="124"/>
                </a:lnTo>
                <a:lnTo>
                  <a:pt x="316" y="126"/>
                </a:lnTo>
                <a:lnTo>
                  <a:pt x="316" y="126"/>
                </a:lnTo>
                <a:lnTo>
                  <a:pt x="316" y="126"/>
                </a:lnTo>
                <a:lnTo>
                  <a:pt x="316" y="126"/>
                </a:lnTo>
                <a:lnTo>
                  <a:pt x="316" y="126"/>
                </a:lnTo>
                <a:lnTo>
                  <a:pt x="316" y="126"/>
                </a:lnTo>
                <a:lnTo>
                  <a:pt x="316" y="126"/>
                </a:lnTo>
                <a:lnTo>
                  <a:pt x="316" y="126"/>
                </a:lnTo>
                <a:lnTo>
                  <a:pt x="314" y="128"/>
                </a:lnTo>
                <a:lnTo>
                  <a:pt x="314" y="128"/>
                </a:lnTo>
                <a:lnTo>
                  <a:pt x="312" y="128"/>
                </a:lnTo>
                <a:lnTo>
                  <a:pt x="312" y="128"/>
                </a:lnTo>
                <a:lnTo>
                  <a:pt x="312" y="130"/>
                </a:lnTo>
                <a:lnTo>
                  <a:pt x="312" y="130"/>
                </a:lnTo>
                <a:lnTo>
                  <a:pt x="312" y="130"/>
                </a:lnTo>
                <a:lnTo>
                  <a:pt x="312" y="130"/>
                </a:lnTo>
                <a:lnTo>
                  <a:pt x="312" y="130"/>
                </a:lnTo>
                <a:lnTo>
                  <a:pt x="312" y="130"/>
                </a:lnTo>
                <a:lnTo>
                  <a:pt x="312" y="130"/>
                </a:lnTo>
                <a:lnTo>
                  <a:pt x="312" y="130"/>
                </a:lnTo>
                <a:lnTo>
                  <a:pt x="314" y="128"/>
                </a:lnTo>
                <a:lnTo>
                  <a:pt x="314" y="128"/>
                </a:lnTo>
                <a:lnTo>
                  <a:pt x="314" y="128"/>
                </a:lnTo>
                <a:lnTo>
                  <a:pt x="314" y="128"/>
                </a:lnTo>
                <a:lnTo>
                  <a:pt x="314" y="128"/>
                </a:lnTo>
                <a:lnTo>
                  <a:pt x="314" y="128"/>
                </a:lnTo>
                <a:lnTo>
                  <a:pt x="314" y="128"/>
                </a:lnTo>
                <a:lnTo>
                  <a:pt x="316" y="132"/>
                </a:lnTo>
                <a:lnTo>
                  <a:pt x="314" y="134"/>
                </a:lnTo>
                <a:lnTo>
                  <a:pt x="314" y="134"/>
                </a:lnTo>
                <a:lnTo>
                  <a:pt x="314" y="134"/>
                </a:lnTo>
                <a:lnTo>
                  <a:pt x="314" y="134"/>
                </a:lnTo>
                <a:lnTo>
                  <a:pt x="314" y="134"/>
                </a:lnTo>
                <a:lnTo>
                  <a:pt x="314" y="134"/>
                </a:lnTo>
                <a:lnTo>
                  <a:pt x="314" y="134"/>
                </a:lnTo>
                <a:lnTo>
                  <a:pt x="312" y="134"/>
                </a:lnTo>
                <a:lnTo>
                  <a:pt x="314" y="136"/>
                </a:lnTo>
                <a:lnTo>
                  <a:pt x="314" y="136"/>
                </a:lnTo>
                <a:lnTo>
                  <a:pt x="314" y="136"/>
                </a:lnTo>
                <a:lnTo>
                  <a:pt x="314" y="136"/>
                </a:lnTo>
                <a:lnTo>
                  <a:pt x="314" y="136"/>
                </a:lnTo>
                <a:lnTo>
                  <a:pt x="316" y="136"/>
                </a:lnTo>
                <a:lnTo>
                  <a:pt x="316" y="136"/>
                </a:lnTo>
                <a:lnTo>
                  <a:pt x="316" y="136"/>
                </a:lnTo>
                <a:lnTo>
                  <a:pt x="316" y="136"/>
                </a:lnTo>
                <a:lnTo>
                  <a:pt x="316" y="136"/>
                </a:lnTo>
                <a:lnTo>
                  <a:pt x="316" y="136"/>
                </a:lnTo>
                <a:lnTo>
                  <a:pt x="318" y="136"/>
                </a:lnTo>
                <a:lnTo>
                  <a:pt x="318" y="136"/>
                </a:lnTo>
                <a:lnTo>
                  <a:pt x="316" y="136"/>
                </a:lnTo>
                <a:lnTo>
                  <a:pt x="316" y="138"/>
                </a:lnTo>
                <a:lnTo>
                  <a:pt x="316" y="138"/>
                </a:lnTo>
                <a:lnTo>
                  <a:pt x="316" y="138"/>
                </a:lnTo>
                <a:lnTo>
                  <a:pt x="316" y="138"/>
                </a:lnTo>
                <a:lnTo>
                  <a:pt x="316" y="140"/>
                </a:lnTo>
                <a:lnTo>
                  <a:pt x="316" y="140"/>
                </a:lnTo>
                <a:lnTo>
                  <a:pt x="316" y="140"/>
                </a:lnTo>
                <a:lnTo>
                  <a:pt x="316" y="142"/>
                </a:lnTo>
                <a:lnTo>
                  <a:pt x="316" y="142"/>
                </a:lnTo>
                <a:lnTo>
                  <a:pt x="316" y="142"/>
                </a:lnTo>
                <a:lnTo>
                  <a:pt x="316" y="142"/>
                </a:lnTo>
                <a:lnTo>
                  <a:pt x="316" y="142"/>
                </a:lnTo>
                <a:lnTo>
                  <a:pt x="316" y="142"/>
                </a:lnTo>
                <a:lnTo>
                  <a:pt x="314" y="142"/>
                </a:lnTo>
                <a:lnTo>
                  <a:pt x="314" y="142"/>
                </a:lnTo>
                <a:lnTo>
                  <a:pt x="314" y="142"/>
                </a:lnTo>
                <a:lnTo>
                  <a:pt x="314" y="140"/>
                </a:lnTo>
                <a:lnTo>
                  <a:pt x="314" y="140"/>
                </a:lnTo>
                <a:lnTo>
                  <a:pt x="314" y="140"/>
                </a:lnTo>
                <a:lnTo>
                  <a:pt x="312" y="142"/>
                </a:lnTo>
                <a:lnTo>
                  <a:pt x="312" y="142"/>
                </a:lnTo>
                <a:lnTo>
                  <a:pt x="312" y="142"/>
                </a:lnTo>
                <a:lnTo>
                  <a:pt x="314" y="144"/>
                </a:lnTo>
                <a:lnTo>
                  <a:pt x="314" y="146"/>
                </a:lnTo>
                <a:lnTo>
                  <a:pt x="314" y="146"/>
                </a:lnTo>
                <a:lnTo>
                  <a:pt x="314" y="146"/>
                </a:lnTo>
                <a:lnTo>
                  <a:pt x="312" y="148"/>
                </a:lnTo>
                <a:lnTo>
                  <a:pt x="312" y="148"/>
                </a:lnTo>
                <a:lnTo>
                  <a:pt x="312" y="148"/>
                </a:lnTo>
                <a:lnTo>
                  <a:pt x="312" y="150"/>
                </a:lnTo>
                <a:lnTo>
                  <a:pt x="312" y="150"/>
                </a:lnTo>
                <a:lnTo>
                  <a:pt x="312" y="150"/>
                </a:lnTo>
                <a:lnTo>
                  <a:pt x="312" y="150"/>
                </a:lnTo>
                <a:lnTo>
                  <a:pt x="312" y="150"/>
                </a:lnTo>
                <a:lnTo>
                  <a:pt x="310" y="150"/>
                </a:lnTo>
                <a:lnTo>
                  <a:pt x="310" y="150"/>
                </a:lnTo>
                <a:lnTo>
                  <a:pt x="310" y="148"/>
                </a:lnTo>
                <a:lnTo>
                  <a:pt x="310" y="148"/>
                </a:lnTo>
                <a:lnTo>
                  <a:pt x="310" y="148"/>
                </a:lnTo>
                <a:lnTo>
                  <a:pt x="310" y="148"/>
                </a:lnTo>
                <a:lnTo>
                  <a:pt x="310" y="146"/>
                </a:lnTo>
                <a:lnTo>
                  <a:pt x="310" y="146"/>
                </a:lnTo>
                <a:lnTo>
                  <a:pt x="310" y="146"/>
                </a:lnTo>
                <a:lnTo>
                  <a:pt x="310" y="146"/>
                </a:lnTo>
                <a:lnTo>
                  <a:pt x="310" y="148"/>
                </a:lnTo>
                <a:lnTo>
                  <a:pt x="310" y="148"/>
                </a:lnTo>
                <a:lnTo>
                  <a:pt x="310" y="148"/>
                </a:lnTo>
                <a:lnTo>
                  <a:pt x="310" y="150"/>
                </a:lnTo>
                <a:lnTo>
                  <a:pt x="310" y="150"/>
                </a:lnTo>
                <a:lnTo>
                  <a:pt x="310" y="152"/>
                </a:lnTo>
                <a:lnTo>
                  <a:pt x="310" y="152"/>
                </a:lnTo>
                <a:lnTo>
                  <a:pt x="310" y="152"/>
                </a:lnTo>
                <a:lnTo>
                  <a:pt x="310" y="154"/>
                </a:lnTo>
                <a:lnTo>
                  <a:pt x="308" y="154"/>
                </a:lnTo>
                <a:lnTo>
                  <a:pt x="308" y="154"/>
                </a:lnTo>
                <a:lnTo>
                  <a:pt x="308" y="156"/>
                </a:lnTo>
                <a:lnTo>
                  <a:pt x="308" y="156"/>
                </a:lnTo>
                <a:lnTo>
                  <a:pt x="308" y="156"/>
                </a:lnTo>
                <a:lnTo>
                  <a:pt x="308" y="158"/>
                </a:lnTo>
                <a:lnTo>
                  <a:pt x="308" y="158"/>
                </a:lnTo>
                <a:lnTo>
                  <a:pt x="308" y="158"/>
                </a:lnTo>
                <a:lnTo>
                  <a:pt x="308" y="158"/>
                </a:lnTo>
                <a:lnTo>
                  <a:pt x="308" y="158"/>
                </a:lnTo>
                <a:lnTo>
                  <a:pt x="306" y="160"/>
                </a:lnTo>
                <a:lnTo>
                  <a:pt x="306" y="160"/>
                </a:lnTo>
                <a:lnTo>
                  <a:pt x="306" y="160"/>
                </a:lnTo>
                <a:lnTo>
                  <a:pt x="306" y="160"/>
                </a:lnTo>
                <a:lnTo>
                  <a:pt x="306" y="160"/>
                </a:lnTo>
                <a:lnTo>
                  <a:pt x="306" y="160"/>
                </a:lnTo>
                <a:lnTo>
                  <a:pt x="306" y="160"/>
                </a:lnTo>
                <a:lnTo>
                  <a:pt x="306" y="160"/>
                </a:lnTo>
                <a:lnTo>
                  <a:pt x="306" y="160"/>
                </a:lnTo>
                <a:lnTo>
                  <a:pt x="306" y="160"/>
                </a:lnTo>
                <a:lnTo>
                  <a:pt x="304" y="160"/>
                </a:lnTo>
                <a:lnTo>
                  <a:pt x="304" y="160"/>
                </a:lnTo>
                <a:lnTo>
                  <a:pt x="304" y="160"/>
                </a:lnTo>
                <a:lnTo>
                  <a:pt x="304" y="160"/>
                </a:lnTo>
                <a:lnTo>
                  <a:pt x="304" y="160"/>
                </a:lnTo>
                <a:lnTo>
                  <a:pt x="304" y="160"/>
                </a:lnTo>
                <a:lnTo>
                  <a:pt x="304" y="160"/>
                </a:lnTo>
                <a:lnTo>
                  <a:pt x="304" y="160"/>
                </a:lnTo>
                <a:lnTo>
                  <a:pt x="304" y="162"/>
                </a:lnTo>
                <a:lnTo>
                  <a:pt x="300" y="162"/>
                </a:lnTo>
                <a:lnTo>
                  <a:pt x="298" y="164"/>
                </a:lnTo>
                <a:lnTo>
                  <a:pt x="298" y="164"/>
                </a:lnTo>
                <a:lnTo>
                  <a:pt x="298" y="164"/>
                </a:lnTo>
                <a:lnTo>
                  <a:pt x="298" y="164"/>
                </a:lnTo>
                <a:lnTo>
                  <a:pt x="298" y="164"/>
                </a:lnTo>
                <a:lnTo>
                  <a:pt x="296" y="164"/>
                </a:lnTo>
                <a:lnTo>
                  <a:pt x="296" y="164"/>
                </a:lnTo>
                <a:lnTo>
                  <a:pt x="296" y="164"/>
                </a:lnTo>
                <a:lnTo>
                  <a:pt x="296" y="164"/>
                </a:lnTo>
                <a:lnTo>
                  <a:pt x="292" y="166"/>
                </a:lnTo>
                <a:lnTo>
                  <a:pt x="292" y="166"/>
                </a:lnTo>
                <a:lnTo>
                  <a:pt x="292" y="166"/>
                </a:lnTo>
                <a:lnTo>
                  <a:pt x="292" y="166"/>
                </a:lnTo>
                <a:lnTo>
                  <a:pt x="292" y="166"/>
                </a:lnTo>
                <a:lnTo>
                  <a:pt x="290" y="166"/>
                </a:lnTo>
                <a:lnTo>
                  <a:pt x="290" y="168"/>
                </a:lnTo>
                <a:lnTo>
                  <a:pt x="288" y="168"/>
                </a:lnTo>
                <a:lnTo>
                  <a:pt x="288" y="168"/>
                </a:lnTo>
                <a:lnTo>
                  <a:pt x="288" y="168"/>
                </a:lnTo>
                <a:lnTo>
                  <a:pt x="288" y="168"/>
                </a:lnTo>
                <a:lnTo>
                  <a:pt x="286" y="168"/>
                </a:lnTo>
                <a:lnTo>
                  <a:pt x="286" y="168"/>
                </a:lnTo>
                <a:lnTo>
                  <a:pt x="286" y="168"/>
                </a:lnTo>
                <a:lnTo>
                  <a:pt x="286" y="168"/>
                </a:lnTo>
                <a:lnTo>
                  <a:pt x="286" y="168"/>
                </a:lnTo>
                <a:lnTo>
                  <a:pt x="286" y="168"/>
                </a:lnTo>
                <a:lnTo>
                  <a:pt x="286" y="164"/>
                </a:lnTo>
                <a:lnTo>
                  <a:pt x="286" y="162"/>
                </a:lnTo>
                <a:lnTo>
                  <a:pt x="286" y="160"/>
                </a:lnTo>
                <a:lnTo>
                  <a:pt x="286" y="160"/>
                </a:lnTo>
                <a:lnTo>
                  <a:pt x="286" y="160"/>
                </a:lnTo>
                <a:lnTo>
                  <a:pt x="286" y="160"/>
                </a:lnTo>
                <a:lnTo>
                  <a:pt x="286" y="160"/>
                </a:lnTo>
                <a:lnTo>
                  <a:pt x="286" y="158"/>
                </a:lnTo>
                <a:lnTo>
                  <a:pt x="286" y="158"/>
                </a:lnTo>
                <a:lnTo>
                  <a:pt x="286" y="158"/>
                </a:lnTo>
                <a:lnTo>
                  <a:pt x="284" y="158"/>
                </a:lnTo>
                <a:lnTo>
                  <a:pt x="284" y="158"/>
                </a:lnTo>
                <a:lnTo>
                  <a:pt x="284" y="158"/>
                </a:lnTo>
                <a:lnTo>
                  <a:pt x="284" y="158"/>
                </a:lnTo>
                <a:lnTo>
                  <a:pt x="284" y="156"/>
                </a:lnTo>
                <a:lnTo>
                  <a:pt x="282" y="156"/>
                </a:lnTo>
                <a:lnTo>
                  <a:pt x="282" y="156"/>
                </a:lnTo>
                <a:lnTo>
                  <a:pt x="282" y="156"/>
                </a:lnTo>
                <a:lnTo>
                  <a:pt x="282" y="156"/>
                </a:lnTo>
                <a:lnTo>
                  <a:pt x="282" y="156"/>
                </a:lnTo>
                <a:lnTo>
                  <a:pt x="280" y="156"/>
                </a:lnTo>
                <a:lnTo>
                  <a:pt x="278" y="156"/>
                </a:lnTo>
                <a:lnTo>
                  <a:pt x="278" y="156"/>
                </a:lnTo>
                <a:lnTo>
                  <a:pt x="276" y="156"/>
                </a:lnTo>
                <a:lnTo>
                  <a:pt x="276" y="156"/>
                </a:lnTo>
                <a:lnTo>
                  <a:pt x="276" y="156"/>
                </a:lnTo>
                <a:lnTo>
                  <a:pt x="276" y="156"/>
                </a:lnTo>
                <a:lnTo>
                  <a:pt x="274" y="156"/>
                </a:lnTo>
                <a:lnTo>
                  <a:pt x="274" y="158"/>
                </a:lnTo>
                <a:lnTo>
                  <a:pt x="274" y="158"/>
                </a:lnTo>
                <a:lnTo>
                  <a:pt x="274" y="158"/>
                </a:lnTo>
                <a:lnTo>
                  <a:pt x="274" y="158"/>
                </a:lnTo>
                <a:lnTo>
                  <a:pt x="274" y="156"/>
                </a:lnTo>
                <a:lnTo>
                  <a:pt x="272" y="156"/>
                </a:lnTo>
                <a:lnTo>
                  <a:pt x="272" y="156"/>
                </a:lnTo>
                <a:lnTo>
                  <a:pt x="272" y="156"/>
                </a:lnTo>
                <a:lnTo>
                  <a:pt x="272" y="156"/>
                </a:lnTo>
                <a:lnTo>
                  <a:pt x="272" y="156"/>
                </a:lnTo>
                <a:lnTo>
                  <a:pt x="272" y="156"/>
                </a:lnTo>
                <a:lnTo>
                  <a:pt x="272" y="154"/>
                </a:lnTo>
                <a:lnTo>
                  <a:pt x="272" y="154"/>
                </a:lnTo>
                <a:lnTo>
                  <a:pt x="272" y="154"/>
                </a:lnTo>
                <a:lnTo>
                  <a:pt x="272" y="154"/>
                </a:lnTo>
                <a:lnTo>
                  <a:pt x="272" y="152"/>
                </a:lnTo>
                <a:lnTo>
                  <a:pt x="272" y="152"/>
                </a:lnTo>
                <a:lnTo>
                  <a:pt x="272" y="152"/>
                </a:lnTo>
                <a:lnTo>
                  <a:pt x="272" y="152"/>
                </a:lnTo>
                <a:lnTo>
                  <a:pt x="272" y="152"/>
                </a:lnTo>
                <a:lnTo>
                  <a:pt x="270" y="152"/>
                </a:lnTo>
                <a:lnTo>
                  <a:pt x="270" y="152"/>
                </a:lnTo>
                <a:lnTo>
                  <a:pt x="270" y="152"/>
                </a:lnTo>
                <a:lnTo>
                  <a:pt x="270" y="152"/>
                </a:lnTo>
                <a:lnTo>
                  <a:pt x="270" y="152"/>
                </a:lnTo>
                <a:lnTo>
                  <a:pt x="270" y="154"/>
                </a:lnTo>
                <a:lnTo>
                  <a:pt x="270" y="154"/>
                </a:lnTo>
                <a:lnTo>
                  <a:pt x="270" y="154"/>
                </a:lnTo>
                <a:lnTo>
                  <a:pt x="268" y="154"/>
                </a:lnTo>
                <a:lnTo>
                  <a:pt x="268" y="152"/>
                </a:lnTo>
                <a:lnTo>
                  <a:pt x="268" y="152"/>
                </a:lnTo>
                <a:lnTo>
                  <a:pt x="266" y="152"/>
                </a:lnTo>
                <a:lnTo>
                  <a:pt x="266" y="150"/>
                </a:lnTo>
                <a:lnTo>
                  <a:pt x="264" y="150"/>
                </a:lnTo>
                <a:lnTo>
                  <a:pt x="264" y="148"/>
                </a:lnTo>
                <a:lnTo>
                  <a:pt x="264" y="148"/>
                </a:lnTo>
                <a:lnTo>
                  <a:pt x="264" y="150"/>
                </a:lnTo>
                <a:lnTo>
                  <a:pt x="262" y="150"/>
                </a:lnTo>
                <a:lnTo>
                  <a:pt x="262" y="150"/>
                </a:lnTo>
                <a:lnTo>
                  <a:pt x="262" y="152"/>
                </a:lnTo>
                <a:lnTo>
                  <a:pt x="262" y="152"/>
                </a:lnTo>
                <a:lnTo>
                  <a:pt x="262" y="152"/>
                </a:lnTo>
                <a:lnTo>
                  <a:pt x="264" y="152"/>
                </a:lnTo>
                <a:lnTo>
                  <a:pt x="262" y="152"/>
                </a:lnTo>
                <a:lnTo>
                  <a:pt x="262" y="152"/>
                </a:lnTo>
                <a:lnTo>
                  <a:pt x="262" y="154"/>
                </a:lnTo>
                <a:lnTo>
                  <a:pt x="260" y="154"/>
                </a:lnTo>
                <a:lnTo>
                  <a:pt x="260" y="154"/>
                </a:lnTo>
                <a:lnTo>
                  <a:pt x="258" y="156"/>
                </a:lnTo>
                <a:lnTo>
                  <a:pt x="258" y="156"/>
                </a:lnTo>
                <a:lnTo>
                  <a:pt x="258" y="156"/>
                </a:lnTo>
                <a:lnTo>
                  <a:pt x="258" y="156"/>
                </a:lnTo>
                <a:lnTo>
                  <a:pt x="258" y="156"/>
                </a:lnTo>
                <a:lnTo>
                  <a:pt x="258" y="156"/>
                </a:lnTo>
                <a:lnTo>
                  <a:pt x="258" y="156"/>
                </a:lnTo>
                <a:lnTo>
                  <a:pt x="256" y="156"/>
                </a:lnTo>
                <a:lnTo>
                  <a:pt x="256" y="156"/>
                </a:lnTo>
                <a:lnTo>
                  <a:pt x="256" y="156"/>
                </a:lnTo>
                <a:lnTo>
                  <a:pt x="256" y="156"/>
                </a:lnTo>
                <a:lnTo>
                  <a:pt x="256" y="156"/>
                </a:lnTo>
                <a:lnTo>
                  <a:pt x="256" y="156"/>
                </a:lnTo>
                <a:lnTo>
                  <a:pt x="256" y="156"/>
                </a:lnTo>
                <a:lnTo>
                  <a:pt x="254" y="156"/>
                </a:lnTo>
                <a:lnTo>
                  <a:pt x="254" y="154"/>
                </a:lnTo>
                <a:lnTo>
                  <a:pt x="254" y="154"/>
                </a:lnTo>
                <a:lnTo>
                  <a:pt x="254" y="154"/>
                </a:lnTo>
                <a:lnTo>
                  <a:pt x="254" y="154"/>
                </a:lnTo>
                <a:lnTo>
                  <a:pt x="252" y="154"/>
                </a:lnTo>
                <a:lnTo>
                  <a:pt x="252" y="154"/>
                </a:lnTo>
                <a:lnTo>
                  <a:pt x="252" y="154"/>
                </a:lnTo>
                <a:lnTo>
                  <a:pt x="252" y="154"/>
                </a:lnTo>
                <a:lnTo>
                  <a:pt x="252" y="154"/>
                </a:lnTo>
                <a:lnTo>
                  <a:pt x="252" y="154"/>
                </a:lnTo>
                <a:lnTo>
                  <a:pt x="252" y="154"/>
                </a:lnTo>
                <a:lnTo>
                  <a:pt x="252" y="154"/>
                </a:lnTo>
                <a:lnTo>
                  <a:pt x="252" y="156"/>
                </a:lnTo>
                <a:lnTo>
                  <a:pt x="250" y="156"/>
                </a:lnTo>
                <a:lnTo>
                  <a:pt x="248" y="158"/>
                </a:lnTo>
                <a:lnTo>
                  <a:pt x="248" y="158"/>
                </a:lnTo>
                <a:lnTo>
                  <a:pt x="248" y="158"/>
                </a:lnTo>
                <a:lnTo>
                  <a:pt x="248" y="158"/>
                </a:lnTo>
                <a:lnTo>
                  <a:pt x="248" y="158"/>
                </a:lnTo>
                <a:lnTo>
                  <a:pt x="248" y="158"/>
                </a:lnTo>
                <a:lnTo>
                  <a:pt x="248" y="158"/>
                </a:lnTo>
                <a:lnTo>
                  <a:pt x="246" y="158"/>
                </a:lnTo>
                <a:lnTo>
                  <a:pt x="246" y="158"/>
                </a:lnTo>
                <a:lnTo>
                  <a:pt x="246" y="158"/>
                </a:lnTo>
                <a:lnTo>
                  <a:pt x="246" y="158"/>
                </a:lnTo>
                <a:lnTo>
                  <a:pt x="246" y="158"/>
                </a:lnTo>
                <a:lnTo>
                  <a:pt x="246" y="156"/>
                </a:lnTo>
                <a:lnTo>
                  <a:pt x="246" y="156"/>
                </a:lnTo>
                <a:lnTo>
                  <a:pt x="246" y="156"/>
                </a:lnTo>
                <a:lnTo>
                  <a:pt x="246" y="156"/>
                </a:lnTo>
                <a:lnTo>
                  <a:pt x="246" y="156"/>
                </a:lnTo>
                <a:lnTo>
                  <a:pt x="246" y="154"/>
                </a:lnTo>
                <a:lnTo>
                  <a:pt x="246" y="154"/>
                </a:lnTo>
                <a:lnTo>
                  <a:pt x="246" y="154"/>
                </a:lnTo>
                <a:lnTo>
                  <a:pt x="246" y="154"/>
                </a:lnTo>
                <a:lnTo>
                  <a:pt x="246" y="152"/>
                </a:lnTo>
                <a:lnTo>
                  <a:pt x="246" y="152"/>
                </a:lnTo>
                <a:lnTo>
                  <a:pt x="246" y="152"/>
                </a:lnTo>
                <a:lnTo>
                  <a:pt x="246" y="152"/>
                </a:lnTo>
                <a:lnTo>
                  <a:pt x="246" y="150"/>
                </a:lnTo>
                <a:lnTo>
                  <a:pt x="246" y="150"/>
                </a:lnTo>
                <a:lnTo>
                  <a:pt x="246" y="150"/>
                </a:lnTo>
                <a:lnTo>
                  <a:pt x="246" y="150"/>
                </a:lnTo>
                <a:lnTo>
                  <a:pt x="246" y="150"/>
                </a:lnTo>
                <a:lnTo>
                  <a:pt x="246" y="148"/>
                </a:lnTo>
                <a:lnTo>
                  <a:pt x="246" y="148"/>
                </a:lnTo>
                <a:lnTo>
                  <a:pt x="246" y="148"/>
                </a:lnTo>
                <a:lnTo>
                  <a:pt x="246" y="148"/>
                </a:lnTo>
                <a:lnTo>
                  <a:pt x="246" y="148"/>
                </a:lnTo>
                <a:lnTo>
                  <a:pt x="246" y="146"/>
                </a:lnTo>
                <a:lnTo>
                  <a:pt x="246" y="146"/>
                </a:lnTo>
                <a:lnTo>
                  <a:pt x="246" y="146"/>
                </a:lnTo>
                <a:lnTo>
                  <a:pt x="246" y="144"/>
                </a:lnTo>
                <a:lnTo>
                  <a:pt x="246" y="146"/>
                </a:lnTo>
                <a:lnTo>
                  <a:pt x="246" y="146"/>
                </a:lnTo>
                <a:lnTo>
                  <a:pt x="244" y="146"/>
                </a:lnTo>
                <a:lnTo>
                  <a:pt x="244" y="146"/>
                </a:lnTo>
                <a:lnTo>
                  <a:pt x="244" y="146"/>
                </a:lnTo>
                <a:lnTo>
                  <a:pt x="244" y="148"/>
                </a:lnTo>
                <a:lnTo>
                  <a:pt x="244" y="148"/>
                </a:lnTo>
                <a:lnTo>
                  <a:pt x="244" y="148"/>
                </a:lnTo>
                <a:lnTo>
                  <a:pt x="242" y="150"/>
                </a:lnTo>
                <a:lnTo>
                  <a:pt x="242" y="150"/>
                </a:lnTo>
                <a:lnTo>
                  <a:pt x="242" y="150"/>
                </a:lnTo>
                <a:lnTo>
                  <a:pt x="242" y="150"/>
                </a:lnTo>
                <a:lnTo>
                  <a:pt x="242" y="150"/>
                </a:lnTo>
                <a:lnTo>
                  <a:pt x="242" y="150"/>
                </a:lnTo>
                <a:lnTo>
                  <a:pt x="242" y="150"/>
                </a:lnTo>
                <a:lnTo>
                  <a:pt x="242" y="148"/>
                </a:lnTo>
                <a:lnTo>
                  <a:pt x="242" y="148"/>
                </a:lnTo>
                <a:lnTo>
                  <a:pt x="242" y="148"/>
                </a:lnTo>
                <a:lnTo>
                  <a:pt x="242" y="148"/>
                </a:lnTo>
                <a:lnTo>
                  <a:pt x="242" y="148"/>
                </a:lnTo>
                <a:lnTo>
                  <a:pt x="240" y="148"/>
                </a:lnTo>
                <a:lnTo>
                  <a:pt x="240" y="148"/>
                </a:lnTo>
                <a:lnTo>
                  <a:pt x="240" y="148"/>
                </a:lnTo>
                <a:lnTo>
                  <a:pt x="240" y="148"/>
                </a:lnTo>
                <a:lnTo>
                  <a:pt x="240" y="148"/>
                </a:lnTo>
                <a:lnTo>
                  <a:pt x="238" y="148"/>
                </a:lnTo>
                <a:lnTo>
                  <a:pt x="238" y="148"/>
                </a:lnTo>
                <a:lnTo>
                  <a:pt x="236" y="150"/>
                </a:lnTo>
                <a:lnTo>
                  <a:pt x="236" y="150"/>
                </a:lnTo>
                <a:lnTo>
                  <a:pt x="236" y="150"/>
                </a:lnTo>
                <a:lnTo>
                  <a:pt x="236" y="150"/>
                </a:lnTo>
                <a:lnTo>
                  <a:pt x="236" y="150"/>
                </a:lnTo>
                <a:lnTo>
                  <a:pt x="234" y="150"/>
                </a:lnTo>
                <a:lnTo>
                  <a:pt x="234" y="150"/>
                </a:lnTo>
                <a:lnTo>
                  <a:pt x="234" y="150"/>
                </a:lnTo>
                <a:lnTo>
                  <a:pt x="234" y="150"/>
                </a:lnTo>
                <a:lnTo>
                  <a:pt x="234" y="150"/>
                </a:lnTo>
                <a:lnTo>
                  <a:pt x="232" y="150"/>
                </a:lnTo>
                <a:lnTo>
                  <a:pt x="230" y="150"/>
                </a:lnTo>
                <a:lnTo>
                  <a:pt x="230" y="150"/>
                </a:lnTo>
                <a:lnTo>
                  <a:pt x="230" y="150"/>
                </a:lnTo>
                <a:lnTo>
                  <a:pt x="230" y="150"/>
                </a:lnTo>
                <a:lnTo>
                  <a:pt x="232" y="148"/>
                </a:lnTo>
                <a:lnTo>
                  <a:pt x="232" y="148"/>
                </a:lnTo>
                <a:lnTo>
                  <a:pt x="232" y="148"/>
                </a:lnTo>
                <a:lnTo>
                  <a:pt x="232" y="148"/>
                </a:lnTo>
                <a:lnTo>
                  <a:pt x="232" y="148"/>
                </a:lnTo>
                <a:lnTo>
                  <a:pt x="232" y="148"/>
                </a:lnTo>
                <a:lnTo>
                  <a:pt x="232" y="148"/>
                </a:lnTo>
                <a:lnTo>
                  <a:pt x="232" y="148"/>
                </a:lnTo>
                <a:lnTo>
                  <a:pt x="232" y="148"/>
                </a:lnTo>
                <a:lnTo>
                  <a:pt x="234" y="148"/>
                </a:lnTo>
                <a:lnTo>
                  <a:pt x="234" y="148"/>
                </a:lnTo>
                <a:lnTo>
                  <a:pt x="234" y="148"/>
                </a:lnTo>
                <a:lnTo>
                  <a:pt x="234" y="148"/>
                </a:lnTo>
                <a:lnTo>
                  <a:pt x="234" y="148"/>
                </a:lnTo>
                <a:lnTo>
                  <a:pt x="234" y="148"/>
                </a:lnTo>
                <a:lnTo>
                  <a:pt x="232" y="148"/>
                </a:lnTo>
                <a:lnTo>
                  <a:pt x="232" y="148"/>
                </a:lnTo>
                <a:lnTo>
                  <a:pt x="232" y="148"/>
                </a:lnTo>
                <a:lnTo>
                  <a:pt x="230" y="150"/>
                </a:lnTo>
                <a:lnTo>
                  <a:pt x="230" y="150"/>
                </a:lnTo>
                <a:lnTo>
                  <a:pt x="230" y="150"/>
                </a:lnTo>
                <a:lnTo>
                  <a:pt x="230" y="150"/>
                </a:lnTo>
                <a:lnTo>
                  <a:pt x="230" y="150"/>
                </a:lnTo>
                <a:lnTo>
                  <a:pt x="230" y="150"/>
                </a:lnTo>
                <a:lnTo>
                  <a:pt x="230" y="150"/>
                </a:lnTo>
                <a:lnTo>
                  <a:pt x="230" y="150"/>
                </a:lnTo>
                <a:lnTo>
                  <a:pt x="230" y="150"/>
                </a:lnTo>
                <a:lnTo>
                  <a:pt x="228" y="150"/>
                </a:lnTo>
                <a:lnTo>
                  <a:pt x="228" y="150"/>
                </a:lnTo>
                <a:lnTo>
                  <a:pt x="230" y="150"/>
                </a:lnTo>
                <a:lnTo>
                  <a:pt x="230" y="150"/>
                </a:lnTo>
                <a:lnTo>
                  <a:pt x="228" y="148"/>
                </a:lnTo>
                <a:lnTo>
                  <a:pt x="228" y="148"/>
                </a:lnTo>
                <a:lnTo>
                  <a:pt x="228" y="148"/>
                </a:lnTo>
                <a:lnTo>
                  <a:pt x="228" y="148"/>
                </a:lnTo>
                <a:lnTo>
                  <a:pt x="228" y="148"/>
                </a:lnTo>
                <a:lnTo>
                  <a:pt x="228" y="146"/>
                </a:lnTo>
                <a:lnTo>
                  <a:pt x="228" y="146"/>
                </a:lnTo>
                <a:lnTo>
                  <a:pt x="228" y="146"/>
                </a:lnTo>
                <a:lnTo>
                  <a:pt x="228" y="148"/>
                </a:lnTo>
                <a:lnTo>
                  <a:pt x="226" y="148"/>
                </a:lnTo>
                <a:lnTo>
                  <a:pt x="226" y="148"/>
                </a:lnTo>
                <a:lnTo>
                  <a:pt x="224" y="148"/>
                </a:lnTo>
                <a:lnTo>
                  <a:pt x="224" y="148"/>
                </a:lnTo>
                <a:lnTo>
                  <a:pt x="224" y="148"/>
                </a:lnTo>
                <a:lnTo>
                  <a:pt x="224" y="148"/>
                </a:lnTo>
                <a:lnTo>
                  <a:pt x="224" y="150"/>
                </a:lnTo>
                <a:lnTo>
                  <a:pt x="224" y="150"/>
                </a:lnTo>
                <a:lnTo>
                  <a:pt x="224" y="150"/>
                </a:lnTo>
                <a:lnTo>
                  <a:pt x="224" y="150"/>
                </a:lnTo>
                <a:lnTo>
                  <a:pt x="224" y="148"/>
                </a:lnTo>
                <a:lnTo>
                  <a:pt x="224" y="148"/>
                </a:lnTo>
                <a:lnTo>
                  <a:pt x="222" y="148"/>
                </a:lnTo>
                <a:lnTo>
                  <a:pt x="222" y="148"/>
                </a:lnTo>
                <a:lnTo>
                  <a:pt x="224" y="146"/>
                </a:lnTo>
                <a:lnTo>
                  <a:pt x="224" y="146"/>
                </a:lnTo>
                <a:lnTo>
                  <a:pt x="224" y="146"/>
                </a:lnTo>
                <a:lnTo>
                  <a:pt x="224" y="146"/>
                </a:lnTo>
                <a:lnTo>
                  <a:pt x="224" y="146"/>
                </a:lnTo>
                <a:lnTo>
                  <a:pt x="224" y="146"/>
                </a:lnTo>
                <a:lnTo>
                  <a:pt x="224" y="144"/>
                </a:lnTo>
                <a:lnTo>
                  <a:pt x="222" y="140"/>
                </a:lnTo>
                <a:lnTo>
                  <a:pt x="222" y="138"/>
                </a:lnTo>
                <a:lnTo>
                  <a:pt x="222" y="138"/>
                </a:lnTo>
                <a:lnTo>
                  <a:pt x="222" y="138"/>
                </a:lnTo>
                <a:lnTo>
                  <a:pt x="222" y="136"/>
                </a:lnTo>
                <a:lnTo>
                  <a:pt x="222" y="136"/>
                </a:lnTo>
                <a:lnTo>
                  <a:pt x="222" y="136"/>
                </a:lnTo>
                <a:lnTo>
                  <a:pt x="222" y="136"/>
                </a:lnTo>
                <a:lnTo>
                  <a:pt x="222" y="136"/>
                </a:lnTo>
                <a:lnTo>
                  <a:pt x="222" y="136"/>
                </a:lnTo>
                <a:lnTo>
                  <a:pt x="222" y="134"/>
                </a:lnTo>
                <a:lnTo>
                  <a:pt x="222" y="134"/>
                </a:lnTo>
                <a:lnTo>
                  <a:pt x="222" y="134"/>
                </a:lnTo>
                <a:lnTo>
                  <a:pt x="222" y="134"/>
                </a:lnTo>
                <a:lnTo>
                  <a:pt x="222" y="132"/>
                </a:lnTo>
                <a:lnTo>
                  <a:pt x="222" y="132"/>
                </a:lnTo>
                <a:lnTo>
                  <a:pt x="222" y="132"/>
                </a:lnTo>
                <a:lnTo>
                  <a:pt x="222" y="132"/>
                </a:lnTo>
                <a:lnTo>
                  <a:pt x="220" y="132"/>
                </a:lnTo>
                <a:lnTo>
                  <a:pt x="220" y="130"/>
                </a:lnTo>
                <a:lnTo>
                  <a:pt x="220" y="130"/>
                </a:lnTo>
                <a:lnTo>
                  <a:pt x="220" y="130"/>
                </a:lnTo>
                <a:lnTo>
                  <a:pt x="220" y="130"/>
                </a:lnTo>
                <a:lnTo>
                  <a:pt x="218" y="130"/>
                </a:lnTo>
                <a:lnTo>
                  <a:pt x="218" y="130"/>
                </a:lnTo>
                <a:lnTo>
                  <a:pt x="218" y="130"/>
                </a:lnTo>
                <a:lnTo>
                  <a:pt x="218" y="128"/>
                </a:lnTo>
                <a:lnTo>
                  <a:pt x="220" y="128"/>
                </a:lnTo>
                <a:lnTo>
                  <a:pt x="220" y="128"/>
                </a:lnTo>
                <a:lnTo>
                  <a:pt x="220" y="128"/>
                </a:lnTo>
                <a:lnTo>
                  <a:pt x="220" y="128"/>
                </a:lnTo>
                <a:lnTo>
                  <a:pt x="220" y="128"/>
                </a:lnTo>
                <a:lnTo>
                  <a:pt x="220" y="128"/>
                </a:lnTo>
                <a:lnTo>
                  <a:pt x="220" y="128"/>
                </a:lnTo>
                <a:lnTo>
                  <a:pt x="220" y="126"/>
                </a:lnTo>
                <a:lnTo>
                  <a:pt x="220" y="126"/>
                </a:lnTo>
                <a:lnTo>
                  <a:pt x="222" y="124"/>
                </a:lnTo>
                <a:lnTo>
                  <a:pt x="222" y="122"/>
                </a:lnTo>
                <a:lnTo>
                  <a:pt x="222" y="122"/>
                </a:lnTo>
                <a:lnTo>
                  <a:pt x="222" y="122"/>
                </a:lnTo>
                <a:lnTo>
                  <a:pt x="222" y="122"/>
                </a:lnTo>
                <a:lnTo>
                  <a:pt x="222" y="122"/>
                </a:lnTo>
                <a:lnTo>
                  <a:pt x="220" y="122"/>
                </a:lnTo>
                <a:lnTo>
                  <a:pt x="220" y="120"/>
                </a:lnTo>
                <a:lnTo>
                  <a:pt x="220" y="120"/>
                </a:lnTo>
                <a:lnTo>
                  <a:pt x="220" y="118"/>
                </a:lnTo>
                <a:lnTo>
                  <a:pt x="218" y="118"/>
                </a:lnTo>
                <a:lnTo>
                  <a:pt x="216" y="116"/>
                </a:lnTo>
                <a:lnTo>
                  <a:pt x="216" y="116"/>
                </a:lnTo>
                <a:lnTo>
                  <a:pt x="216" y="116"/>
                </a:lnTo>
                <a:lnTo>
                  <a:pt x="216" y="116"/>
                </a:lnTo>
                <a:lnTo>
                  <a:pt x="216" y="116"/>
                </a:lnTo>
                <a:lnTo>
                  <a:pt x="214" y="116"/>
                </a:lnTo>
                <a:lnTo>
                  <a:pt x="214" y="114"/>
                </a:lnTo>
                <a:lnTo>
                  <a:pt x="214" y="114"/>
                </a:lnTo>
                <a:lnTo>
                  <a:pt x="214" y="114"/>
                </a:lnTo>
                <a:lnTo>
                  <a:pt x="214" y="114"/>
                </a:lnTo>
                <a:lnTo>
                  <a:pt x="212" y="114"/>
                </a:lnTo>
                <a:lnTo>
                  <a:pt x="212" y="114"/>
                </a:lnTo>
                <a:lnTo>
                  <a:pt x="212" y="114"/>
                </a:lnTo>
                <a:lnTo>
                  <a:pt x="212" y="114"/>
                </a:lnTo>
                <a:lnTo>
                  <a:pt x="212" y="114"/>
                </a:lnTo>
                <a:lnTo>
                  <a:pt x="212" y="114"/>
                </a:lnTo>
                <a:lnTo>
                  <a:pt x="212" y="114"/>
                </a:lnTo>
                <a:lnTo>
                  <a:pt x="212" y="114"/>
                </a:lnTo>
                <a:lnTo>
                  <a:pt x="212" y="114"/>
                </a:lnTo>
                <a:lnTo>
                  <a:pt x="212" y="114"/>
                </a:lnTo>
                <a:lnTo>
                  <a:pt x="212" y="114"/>
                </a:lnTo>
                <a:lnTo>
                  <a:pt x="212" y="114"/>
                </a:lnTo>
                <a:lnTo>
                  <a:pt x="212" y="114"/>
                </a:lnTo>
                <a:lnTo>
                  <a:pt x="210" y="114"/>
                </a:lnTo>
                <a:lnTo>
                  <a:pt x="210" y="114"/>
                </a:lnTo>
                <a:lnTo>
                  <a:pt x="210" y="114"/>
                </a:lnTo>
                <a:lnTo>
                  <a:pt x="210" y="114"/>
                </a:lnTo>
                <a:lnTo>
                  <a:pt x="210" y="112"/>
                </a:lnTo>
                <a:lnTo>
                  <a:pt x="210" y="110"/>
                </a:lnTo>
                <a:lnTo>
                  <a:pt x="210" y="110"/>
                </a:lnTo>
                <a:lnTo>
                  <a:pt x="210" y="110"/>
                </a:lnTo>
                <a:lnTo>
                  <a:pt x="210" y="110"/>
                </a:lnTo>
                <a:lnTo>
                  <a:pt x="212" y="112"/>
                </a:lnTo>
                <a:lnTo>
                  <a:pt x="212" y="112"/>
                </a:lnTo>
                <a:lnTo>
                  <a:pt x="212" y="112"/>
                </a:lnTo>
                <a:lnTo>
                  <a:pt x="212" y="112"/>
                </a:lnTo>
                <a:lnTo>
                  <a:pt x="214" y="112"/>
                </a:lnTo>
                <a:lnTo>
                  <a:pt x="212" y="110"/>
                </a:lnTo>
                <a:lnTo>
                  <a:pt x="212" y="110"/>
                </a:lnTo>
                <a:lnTo>
                  <a:pt x="212" y="108"/>
                </a:lnTo>
                <a:lnTo>
                  <a:pt x="210" y="108"/>
                </a:lnTo>
                <a:lnTo>
                  <a:pt x="210" y="110"/>
                </a:lnTo>
                <a:lnTo>
                  <a:pt x="210" y="110"/>
                </a:lnTo>
                <a:lnTo>
                  <a:pt x="210" y="110"/>
                </a:lnTo>
                <a:lnTo>
                  <a:pt x="210" y="110"/>
                </a:lnTo>
                <a:lnTo>
                  <a:pt x="210" y="110"/>
                </a:lnTo>
                <a:lnTo>
                  <a:pt x="208" y="108"/>
                </a:lnTo>
                <a:lnTo>
                  <a:pt x="208" y="108"/>
                </a:lnTo>
                <a:lnTo>
                  <a:pt x="208" y="108"/>
                </a:lnTo>
                <a:lnTo>
                  <a:pt x="208" y="108"/>
                </a:lnTo>
                <a:lnTo>
                  <a:pt x="208" y="108"/>
                </a:lnTo>
                <a:lnTo>
                  <a:pt x="208" y="106"/>
                </a:lnTo>
                <a:lnTo>
                  <a:pt x="206" y="104"/>
                </a:lnTo>
                <a:lnTo>
                  <a:pt x="206" y="104"/>
                </a:lnTo>
                <a:lnTo>
                  <a:pt x="206" y="104"/>
                </a:lnTo>
                <a:lnTo>
                  <a:pt x="206" y="102"/>
                </a:lnTo>
                <a:lnTo>
                  <a:pt x="206" y="102"/>
                </a:lnTo>
                <a:lnTo>
                  <a:pt x="206" y="102"/>
                </a:lnTo>
                <a:lnTo>
                  <a:pt x="206" y="102"/>
                </a:lnTo>
                <a:lnTo>
                  <a:pt x="208" y="102"/>
                </a:lnTo>
                <a:lnTo>
                  <a:pt x="208" y="102"/>
                </a:lnTo>
                <a:lnTo>
                  <a:pt x="208" y="102"/>
                </a:lnTo>
                <a:lnTo>
                  <a:pt x="208" y="102"/>
                </a:lnTo>
                <a:lnTo>
                  <a:pt x="208" y="102"/>
                </a:lnTo>
                <a:lnTo>
                  <a:pt x="208" y="98"/>
                </a:lnTo>
                <a:lnTo>
                  <a:pt x="208" y="98"/>
                </a:lnTo>
                <a:lnTo>
                  <a:pt x="208" y="96"/>
                </a:lnTo>
                <a:lnTo>
                  <a:pt x="208" y="96"/>
                </a:lnTo>
                <a:lnTo>
                  <a:pt x="208" y="96"/>
                </a:lnTo>
                <a:lnTo>
                  <a:pt x="206" y="94"/>
                </a:lnTo>
                <a:lnTo>
                  <a:pt x="206" y="94"/>
                </a:lnTo>
                <a:lnTo>
                  <a:pt x="206" y="94"/>
                </a:lnTo>
                <a:lnTo>
                  <a:pt x="206" y="94"/>
                </a:lnTo>
                <a:lnTo>
                  <a:pt x="206" y="94"/>
                </a:lnTo>
                <a:lnTo>
                  <a:pt x="206" y="94"/>
                </a:lnTo>
                <a:lnTo>
                  <a:pt x="206" y="94"/>
                </a:lnTo>
                <a:lnTo>
                  <a:pt x="206" y="94"/>
                </a:lnTo>
                <a:lnTo>
                  <a:pt x="204" y="94"/>
                </a:lnTo>
                <a:lnTo>
                  <a:pt x="204" y="94"/>
                </a:lnTo>
                <a:lnTo>
                  <a:pt x="204" y="94"/>
                </a:lnTo>
                <a:lnTo>
                  <a:pt x="204" y="94"/>
                </a:lnTo>
                <a:lnTo>
                  <a:pt x="204" y="94"/>
                </a:lnTo>
                <a:lnTo>
                  <a:pt x="204" y="92"/>
                </a:lnTo>
                <a:lnTo>
                  <a:pt x="204" y="92"/>
                </a:lnTo>
                <a:lnTo>
                  <a:pt x="204" y="92"/>
                </a:lnTo>
                <a:lnTo>
                  <a:pt x="204" y="90"/>
                </a:lnTo>
                <a:lnTo>
                  <a:pt x="204" y="88"/>
                </a:lnTo>
                <a:lnTo>
                  <a:pt x="204" y="86"/>
                </a:lnTo>
                <a:lnTo>
                  <a:pt x="204" y="86"/>
                </a:lnTo>
                <a:lnTo>
                  <a:pt x="204" y="86"/>
                </a:lnTo>
                <a:lnTo>
                  <a:pt x="204" y="86"/>
                </a:lnTo>
                <a:lnTo>
                  <a:pt x="204" y="86"/>
                </a:lnTo>
                <a:lnTo>
                  <a:pt x="204" y="86"/>
                </a:lnTo>
                <a:lnTo>
                  <a:pt x="204" y="86"/>
                </a:lnTo>
                <a:lnTo>
                  <a:pt x="204" y="84"/>
                </a:lnTo>
                <a:lnTo>
                  <a:pt x="204" y="84"/>
                </a:lnTo>
                <a:lnTo>
                  <a:pt x="204" y="84"/>
                </a:lnTo>
                <a:lnTo>
                  <a:pt x="204" y="84"/>
                </a:lnTo>
                <a:lnTo>
                  <a:pt x="204" y="84"/>
                </a:lnTo>
                <a:lnTo>
                  <a:pt x="204" y="84"/>
                </a:lnTo>
                <a:lnTo>
                  <a:pt x="206" y="84"/>
                </a:lnTo>
                <a:lnTo>
                  <a:pt x="206" y="84"/>
                </a:lnTo>
                <a:lnTo>
                  <a:pt x="206" y="84"/>
                </a:lnTo>
                <a:lnTo>
                  <a:pt x="206" y="84"/>
                </a:lnTo>
                <a:lnTo>
                  <a:pt x="206" y="84"/>
                </a:lnTo>
                <a:lnTo>
                  <a:pt x="206" y="82"/>
                </a:lnTo>
                <a:lnTo>
                  <a:pt x="206" y="82"/>
                </a:lnTo>
                <a:lnTo>
                  <a:pt x="206" y="82"/>
                </a:lnTo>
                <a:lnTo>
                  <a:pt x="206" y="82"/>
                </a:lnTo>
                <a:lnTo>
                  <a:pt x="206" y="80"/>
                </a:lnTo>
                <a:lnTo>
                  <a:pt x="206" y="80"/>
                </a:lnTo>
                <a:lnTo>
                  <a:pt x="206" y="80"/>
                </a:lnTo>
                <a:lnTo>
                  <a:pt x="206" y="80"/>
                </a:lnTo>
                <a:lnTo>
                  <a:pt x="206" y="80"/>
                </a:lnTo>
                <a:lnTo>
                  <a:pt x="208" y="80"/>
                </a:lnTo>
                <a:lnTo>
                  <a:pt x="208" y="78"/>
                </a:lnTo>
                <a:lnTo>
                  <a:pt x="208" y="78"/>
                </a:lnTo>
                <a:lnTo>
                  <a:pt x="210" y="76"/>
                </a:lnTo>
                <a:lnTo>
                  <a:pt x="210" y="76"/>
                </a:lnTo>
                <a:lnTo>
                  <a:pt x="210" y="76"/>
                </a:lnTo>
                <a:lnTo>
                  <a:pt x="210" y="76"/>
                </a:lnTo>
                <a:lnTo>
                  <a:pt x="208" y="78"/>
                </a:lnTo>
                <a:lnTo>
                  <a:pt x="208" y="78"/>
                </a:lnTo>
                <a:lnTo>
                  <a:pt x="208" y="78"/>
                </a:lnTo>
                <a:lnTo>
                  <a:pt x="208" y="78"/>
                </a:lnTo>
                <a:lnTo>
                  <a:pt x="206" y="78"/>
                </a:lnTo>
                <a:lnTo>
                  <a:pt x="206" y="80"/>
                </a:lnTo>
                <a:lnTo>
                  <a:pt x="206" y="80"/>
                </a:lnTo>
                <a:lnTo>
                  <a:pt x="206" y="78"/>
                </a:lnTo>
                <a:lnTo>
                  <a:pt x="206" y="78"/>
                </a:lnTo>
                <a:lnTo>
                  <a:pt x="206" y="78"/>
                </a:lnTo>
                <a:lnTo>
                  <a:pt x="206" y="78"/>
                </a:lnTo>
                <a:lnTo>
                  <a:pt x="206" y="78"/>
                </a:lnTo>
                <a:lnTo>
                  <a:pt x="206" y="78"/>
                </a:lnTo>
                <a:lnTo>
                  <a:pt x="206" y="76"/>
                </a:lnTo>
                <a:lnTo>
                  <a:pt x="206" y="76"/>
                </a:lnTo>
                <a:lnTo>
                  <a:pt x="206" y="76"/>
                </a:lnTo>
                <a:lnTo>
                  <a:pt x="206" y="76"/>
                </a:lnTo>
                <a:lnTo>
                  <a:pt x="206" y="76"/>
                </a:lnTo>
                <a:lnTo>
                  <a:pt x="206" y="74"/>
                </a:lnTo>
                <a:lnTo>
                  <a:pt x="206" y="74"/>
                </a:lnTo>
                <a:lnTo>
                  <a:pt x="206" y="74"/>
                </a:lnTo>
                <a:lnTo>
                  <a:pt x="206" y="74"/>
                </a:lnTo>
                <a:lnTo>
                  <a:pt x="206" y="74"/>
                </a:lnTo>
                <a:lnTo>
                  <a:pt x="206" y="74"/>
                </a:lnTo>
                <a:lnTo>
                  <a:pt x="206" y="74"/>
                </a:lnTo>
                <a:lnTo>
                  <a:pt x="208" y="74"/>
                </a:lnTo>
                <a:lnTo>
                  <a:pt x="208" y="72"/>
                </a:lnTo>
                <a:lnTo>
                  <a:pt x="208" y="72"/>
                </a:lnTo>
                <a:lnTo>
                  <a:pt x="208" y="72"/>
                </a:lnTo>
                <a:lnTo>
                  <a:pt x="208" y="72"/>
                </a:lnTo>
                <a:lnTo>
                  <a:pt x="208" y="72"/>
                </a:lnTo>
                <a:lnTo>
                  <a:pt x="208" y="72"/>
                </a:lnTo>
                <a:lnTo>
                  <a:pt x="210" y="72"/>
                </a:lnTo>
                <a:lnTo>
                  <a:pt x="210" y="72"/>
                </a:lnTo>
                <a:lnTo>
                  <a:pt x="210" y="70"/>
                </a:lnTo>
                <a:lnTo>
                  <a:pt x="210" y="70"/>
                </a:lnTo>
                <a:lnTo>
                  <a:pt x="210" y="70"/>
                </a:lnTo>
                <a:lnTo>
                  <a:pt x="210" y="68"/>
                </a:lnTo>
                <a:lnTo>
                  <a:pt x="212" y="66"/>
                </a:lnTo>
                <a:lnTo>
                  <a:pt x="212" y="66"/>
                </a:lnTo>
                <a:lnTo>
                  <a:pt x="214" y="66"/>
                </a:lnTo>
                <a:lnTo>
                  <a:pt x="214" y="66"/>
                </a:lnTo>
                <a:lnTo>
                  <a:pt x="214" y="64"/>
                </a:lnTo>
                <a:lnTo>
                  <a:pt x="214" y="66"/>
                </a:lnTo>
                <a:lnTo>
                  <a:pt x="214" y="66"/>
                </a:lnTo>
                <a:lnTo>
                  <a:pt x="214" y="68"/>
                </a:lnTo>
                <a:lnTo>
                  <a:pt x="214" y="68"/>
                </a:lnTo>
                <a:lnTo>
                  <a:pt x="214" y="70"/>
                </a:lnTo>
                <a:lnTo>
                  <a:pt x="214" y="70"/>
                </a:lnTo>
                <a:lnTo>
                  <a:pt x="214" y="70"/>
                </a:lnTo>
                <a:lnTo>
                  <a:pt x="214" y="70"/>
                </a:lnTo>
                <a:lnTo>
                  <a:pt x="216" y="70"/>
                </a:lnTo>
                <a:lnTo>
                  <a:pt x="216" y="72"/>
                </a:lnTo>
                <a:lnTo>
                  <a:pt x="216" y="72"/>
                </a:lnTo>
                <a:lnTo>
                  <a:pt x="216" y="74"/>
                </a:lnTo>
                <a:lnTo>
                  <a:pt x="216" y="74"/>
                </a:lnTo>
                <a:lnTo>
                  <a:pt x="216" y="74"/>
                </a:lnTo>
                <a:lnTo>
                  <a:pt x="218" y="74"/>
                </a:lnTo>
                <a:lnTo>
                  <a:pt x="220" y="76"/>
                </a:lnTo>
                <a:lnTo>
                  <a:pt x="220" y="78"/>
                </a:lnTo>
                <a:lnTo>
                  <a:pt x="220" y="78"/>
                </a:lnTo>
                <a:lnTo>
                  <a:pt x="220" y="78"/>
                </a:lnTo>
                <a:lnTo>
                  <a:pt x="222" y="78"/>
                </a:lnTo>
                <a:lnTo>
                  <a:pt x="222" y="80"/>
                </a:lnTo>
                <a:lnTo>
                  <a:pt x="222" y="80"/>
                </a:lnTo>
                <a:lnTo>
                  <a:pt x="222" y="80"/>
                </a:lnTo>
                <a:lnTo>
                  <a:pt x="222" y="80"/>
                </a:lnTo>
                <a:lnTo>
                  <a:pt x="222" y="80"/>
                </a:lnTo>
                <a:lnTo>
                  <a:pt x="222" y="80"/>
                </a:lnTo>
                <a:lnTo>
                  <a:pt x="224" y="80"/>
                </a:lnTo>
                <a:lnTo>
                  <a:pt x="224" y="80"/>
                </a:lnTo>
                <a:lnTo>
                  <a:pt x="226" y="82"/>
                </a:lnTo>
                <a:lnTo>
                  <a:pt x="228" y="84"/>
                </a:lnTo>
                <a:lnTo>
                  <a:pt x="228" y="84"/>
                </a:lnTo>
                <a:lnTo>
                  <a:pt x="228" y="86"/>
                </a:lnTo>
                <a:lnTo>
                  <a:pt x="228" y="86"/>
                </a:lnTo>
                <a:lnTo>
                  <a:pt x="228" y="86"/>
                </a:lnTo>
                <a:lnTo>
                  <a:pt x="230" y="86"/>
                </a:lnTo>
                <a:lnTo>
                  <a:pt x="230" y="84"/>
                </a:lnTo>
                <a:lnTo>
                  <a:pt x="230" y="84"/>
                </a:lnTo>
                <a:lnTo>
                  <a:pt x="232" y="84"/>
                </a:lnTo>
                <a:lnTo>
                  <a:pt x="232" y="84"/>
                </a:lnTo>
                <a:lnTo>
                  <a:pt x="232" y="84"/>
                </a:lnTo>
                <a:lnTo>
                  <a:pt x="232" y="84"/>
                </a:lnTo>
                <a:lnTo>
                  <a:pt x="234" y="82"/>
                </a:lnTo>
                <a:lnTo>
                  <a:pt x="234" y="82"/>
                </a:lnTo>
                <a:lnTo>
                  <a:pt x="234" y="82"/>
                </a:lnTo>
                <a:lnTo>
                  <a:pt x="234" y="82"/>
                </a:lnTo>
                <a:lnTo>
                  <a:pt x="234" y="82"/>
                </a:lnTo>
                <a:lnTo>
                  <a:pt x="236" y="82"/>
                </a:lnTo>
                <a:lnTo>
                  <a:pt x="236" y="82"/>
                </a:lnTo>
                <a:lnTo>
                  <a:pt x="238" y="82"/>
                </a:lnTo>
                <a:lnTo>
                  <a:pt x="238" y="82"/>
                </a:lnTo>
                <a:lnTo>
                  <a:pt x="238" y="82"/>
                </a:lnTo>
                <a:lnTo>
                  <a:pt x="238" y="82"/>
                </a:lnTo>
                <a:lnTo>
                  <a:pt x="238" y="82"/>
                </a:lnTo>
                <a:lnTo>
                  <a:pt x="240" y="82"/>
                </a:lnTo>
                <a:lnTo>
                  <a:pt x="240" y="82"/>
                </a:lnTo>
                <a:lnTo>
                  <a:pt x="242" y="82"/>
                </a:lnTo>
                <a:lnTo>
                  <a:pt x="242" y="82"/>
                </a:lnTo>
                <a:lnTo>
                  <a:pt x="244" y="82"/>
                </a:lnTo>
                <a:lnTo>
                  <a:pt x="244" y="82"/>
                </a:lnTo>
                <a:lnTo>
                  <a:pt x="244" y="82"/>
                </a:lnTo>
                <a:lnTo>
                  <a:pt x="244" y="82"/>
                </a:lnTo>
                <a:lnTo>
                  <a:pt x="244" y="82"/>
                </a:lnTo>
                <a:lnTo>
                  <a:pt x="244" y="82"/>
                </a:lnTo>
                <a:lnTo>
                  <a:pt x="244" y="82"/>
                </a:lnTo>
                <a:lnTo>
                  <a:pt x="246" y="82"/>
                </a:lnTo>
                <a:lnTo>
                  <a:pt x="246" y="82"/>
                </a:lnTo>
                <a:lnTo>
                  <a:pt x="246" y="82"/>
                </a:lnTo>
                <a:lnTo>
                  <a:pt x="246" y="82"/>
                </a:lnTo>
                <a:lnTo>
                  <a:pt x="246" y="82"/>
                </a:lnTo>
                <a:lnTo>
                  <a:pt x="246" y="82"/>
                </a:lnTo>
                <a:lnTo>
                  <a:pt x="248" y="82"/>
                </a:lnTo>
                <a:lnTo>
                  <a:pt x="248" y="82"/>
                </a:lnTo>
                <a:lnTo>
                  <a:pt x="248" y="82"/>
                </a:lnTo>
                <a:lnTo>
                  <a:pt x="248" y="82"/>
                </a:lnTo>
                <a:lnTo>
                  <a:pt x="248" y="82"/>
                </a:lnTo>
                <a:lnTo>
                  <a:pt x="248" y="82"/>
                </a:lnTo>
                <a:lnTo>
                  <a:pt x="248" y="82"/>
                </a:lnTo>
                <a:lnTo>
                  <a:pt x="248" y="80"/>
                </a:lnTo>
                <a:lnTo>
                  <a:pt x="250" y="80"/>
                </a:lnTo>
                <a:lnTo>
                  <a:pt x="250" y="80"/>
                </a:lnTo>
                <a:lnTo>
                  <a:pt x="250" y="80"/>
                </a:lnTo>
                <a:lnTo>
                  <a:pt x="250" y="80"/>
                </a:lnTo>
                <a:lnTo>
                  <a:pt x="250" y="80"/>
                </a:lnTo>
                <a:lnTo>
                  <a:pt x="250" y="80"/>
                </a:lnTo>
                <a:lnTo>
                  <a:pt x="250" y="80"/>
                </a:lnTo>
                <a:lnTo>
                  <a:pt x="252" y="80"/>
                </a:lnTo>
                <a:lnTo>
                  <a:pt x="252" y="80"/>
                </a:lnTo>
                <a:lnTo>
                  <a:pt x="252" y="80"/>
                </a:lnTo>
                <a:lnTo>
                  <a:pt x="252" y="76"/>
                </a:lnTo>
                <a:lnTo>
                  <a:pt x="252" y="76"/>
                </a:lnTo>
                <a:lnTo>
                  <a:pt x="252" y="76"/>
                </a:lnTo>
                <a:lnTo>
                  <a:pt x="252" y="76"/>
                </a:lnTo>
                <a:lnTo>
                  <a:pt x="252" y="76"/>
                </a:lnTo>
                <a:lnTo>
                  <a:pt x="252" y="76"/>
                </a:lnTo>
                <a:lnTo>
                  <a:pt x="252" y="76"/>
                </a:lnTo>
                <a:lnTo>
                  <a:pt x="254" y="74"/>
                </a:lnTo>
                <a:lnTo>
                  <a:pt x="256" y="74"/>
                </a:lnTo>
                <a:lnTo>
                  <a:pt x="256" y="74"/>
                </a:lnTo>
                <a:lnTo>
                  <a:pt x="256" y="74"/>
                </a:lnTo>
                <a:lnTo>
                  <a:pt x="260" y="74"/>
                </a:lnTo>
                <a:lnTo>
                  <a:pt x="262" y="72"/>
                </a:lnTo>
                <a:lnTo>
                  <a:pt x="264" y="74"/>
                </a:lnTo>
                <a:lnTo>
                  <a:pt x="264" y="74"/>
                </a:lnTo>
                <a:lnTo>
                  <a:pt x="264" y="74"/>
                </a:lnTo>
                <a:lnTo>
                  <a:pt x="266" y="74"/>
                </a:lnTo>
                <a:lnTo>
                  <a:pt x="266" y="76"/>
                </a:lnTo>
                <a:lnTo>
                  <a:pt x="270" y="76"/>
                </a:lnTo>
                <a:lnTo>
                  <a:pt x="270" y="76"/>
                </a:lnTo>
                <a:lnTo>
                  <a:pt x="270" y="76"/>
                </a:lnTo>
                <a:lnTo>
                  <a:pt x="272" y="78"/>
                </a:lnTo>
                <a:lnTo>
                  <a:pt x="272" y="78"/>
                </a:lnTo>
                <a:lnTo>
                  <a:pt x="274" y="78"/>
                </a:lnTo>
                <a:lnTo>
                  <a:pt x="274" y="78"/>
                </a:lnTo>
                <a:lnTo>
                  <a:pt x="274" y="78"/>
                </a:lnTo>
                <a:lnTo>
                  <a:pt x="274" y="78"/>
                </a:lnTo>
                <a:lnTo>
                  <a:pt x="274" y="78"/>
                </a:lnTo>
                <a:lnTo>
                  <a:pt x="276" y="78"/>
                </a:lnTo>
                <a:lnTo>
                  <a:pt x="276" y="76"/>
                </a:lnTo>
                <a:lnTo>
                  <a:pt x="278" y="76"/>
                </a:lnTo>
                <a:lnTo>
                  <a:pt x="278" y="76"/>
                </a:lnTo>
                <a:lnTo>
                  <a:pt x="278" y="76"/>
                </a:lnTo>
                <a:lnTo>
                  <a:pt x="278" y="76"/>
                </a:lnTo>
                <a:lnTo>
                  <a:pt x="278" y="76"/>
                </a:lnTo>
                <a:lnTo>
                  <a:pt x="278" y="76"/>
                </a:lnTo>
                <a:lnTo>
                  <a:pt x="278" y="76"/>
                </a:lnTo>
                <a:lnTo>
                  <a:pt x="278" y="76"/>
                </a:lnTo>
                <a:lnTo>
                  <a:pt x="280" y="76"/>
                </a:lnTo>
                <a:lnTo>
                  <a:pt x="280" y="76"/>
                </a:lnTo>
                <a:lnTo>
                  <a:pt x="280" y="74"/>
                </a:lnTo>
                <a:lnTo>
                  <a:pt x="282" y="76"/>
                </a:lnTo>
                <a:lnTo>
                  <a:pt x="282" y="76"/>
                </a:lnTo>
                <a:lnTo>
                  <a:pt x="284" y="74"/>
                </a:lnTo>
                <a:lnTo>
                  <a:pt x="284" y="74"/>
                </a:lnTo>
                <a:lnTo>
                  <a:pt x="284" y="74"/>
                </a:lnTo>
                <a:lnTo>
                  <a:pt x="284" y="74"/>
                </a:lnTo>
                <a:lnTo>
                  <a:pt x="284" y="74"/>
                </a:lnTo>
                <a:lnTo>
                  <a:pt x="286" y="74"/>
                </a:lnTo>
                <a:lnTo>
                  <a:pt x="286" y="74"/>
                </a:lnTo>
                <a:lnTo>
                  <a:pt x="286" y="74"/>
                </a:lnTo>
                <a:lnTo>
                  <a:pt x="286" y="74"/>
                </a:lnTo>
                <a:lnTo>
                  <a:pt x="286" y="74"/>
                </a:lnTo>
                <a:lnTo>
                  <a:pt x="286" y="74"/>
                </a:lnTo>
                <a:lnTo>
                  <a:pt x="286" y="76"/>
                </a:lnTo>
                <a:lnTo>
                  <a:pt x="286" y="76"/>
                </a:lnTo>
                <a:lnTo>
                  <a:pt x="288" y="76"/>
                </a:lnTo>
                <a:lnTo>
                  <a:pt x="288" y="76"/>
                </a:lnTo>
                <a:lnTo>
                  <a:pt x="288" y="76"/>
                </a:lnTo>
                <a:lnTo>
                  <a:pt x="288" y="76"/>
                </a:lnTo>
                <a:lnTo>
                  <a:pt x="288" y="76"/>
                </a:lnTo>
                <a:lnTo>
                  <a:pt x="288" y="72"/>
                </a:lnTo>
                <a:lnTo>
                  <a:pt x="290" y="70"/>
                </a:lnTo>
                <a:lnTo>
                  <a:pt x="290" y="68"/>
                </a:lnTo>
                <a:lnTo>
                  <a:pt x="292" y="68"/>
                </a:lnTo>
                <a:lnTo>
                  <a:pt x="292" y="68"/>
                </a:lnTo>
                <a:lnTo>
                  <a:pt x="292" y="68"/>
                </a:lnTo>
                <a:lnTo>
                  <a:pt x="292" y="66"/>
                </a:lnTo>
                <a:lnTo>
                  <a:pt x="292" y="66"/>
                </a:lnTo>
                <a:lnTo>
                  <a:pt x="292" y="66"/>
                </a:lnTo>
                <a:lnTo>
                  <a:pt x="292" y="66"/>
                </a:lnTo>
                <a:lnTo>
                  <a:pt x="292" y="66"/>
                </a:lnTo>
                <a:lnTo>
                  <a:pt x="292" y="66"/>
                </a:lnTo>
                <a:lnTo>
                  <a:pt x="290" y="64"/>
                </a:lnTo>
                <a:lnTo>
                  <a:pt x="290" y="64"/>
                </a:lnTo>
                <a:lnTo>
                  <a:pt x="290" y="64"/>
                </a:lnTo>
                <a:lnTo>
                  <a:pt x="290" y="62"/>
                </a:lnTo>
                <a:lnTo>
                  <a:pt x="290" y="62"/>
                </a:lnTo>
                <a:lnTo>
                  <a:pt x="290" y="62"/>
                </a:lnTo>
                <a:lnTo>
                  <a:pt x="290" y="62"/>
                </a:lnTo>
                <a:lnTo>
                  <a:pt x="292" y="62"/>
                </a:lnTo>
                <a:lnTo>
                  <a:pt x="292" y="62"/>
                </a:lnTo>
                <a:lnTo>
                  <a:pt x="292" y="62"/>
                </a:lnTo>
                <a:lnTo>
                  <a:pt x="292" y="62"/>
                </a:lnTo>
                <a:lnTo>
                  <a:pt x="292" y="62"/>
                </a:lnTo>
                <a:lnTo>
                  <a:pt x="292" y="62"/>
                </a:lnTo>
                <a:lnTo>
                  <a:pt x="294" y="60"/>
                </a:lnTo>
                <a:lnTo>
                  <a:pt x="294" y="58"/>
                </a:lnTo>
                <a:lnTo>
                  <a:pt x="296" y="58"/>
                </a:lnTo>
                <a:lnTo>
                  <a:pt x="296" y="58"/>
                </a:lnTo>
                <a:lnTo>
                  <a:pt x="296" y="58"/>
                </a:lnTo>
                <a:lnTo>
                  <a:pt x="296" y="58"/>
                </a:lnTo>
                <a:lnTo>
                  <a:pt x="296" y="58"/>
                </a:lnTo>
                <a:lnTo>
                  <a:pt x="296" y="58"/>
                </a:lnTo>
                <a:lnTo>
                  <a:pt x="296" y="58"/>
                </a:lnTo>
                <a:lnTo>
                  <a:pt x="296" y="56"/>
                </a:lnTo>
                <a:lnTo>
                  <a:pt x="296" y="56"/>
                </a:lnTo>
                <a:lnTo>
                  <a:pt x="296" y="56"/>
                </a:lnTo>
                <a:lnTo>
                  <a:pt x="296" y="56"/>
                </a:lnTo>
                <a:lnTo>
                  <a:pt x="296" y="56"/>
                </a:lnTo>
                <a:lnTo>
                  <a:pt x="296" y="56"/>
                </a:lnTo>
                <a:lnTo>
                  <a:pt x="294" y="56"/>
                </a:lnTo>
                <a:lnTo>
                  <a:pt x="294" y="56"/>
                </a:lnTo>
                <a:lnTo>
                  <a:pt x="294" y="56"/>
                </a:lnTo>
                <a:lnTo>
                  <a:pt x="294" y="56"/>
                </a:lnTo>
                <a:lnTo>
                  <a:pt x="294" y="52"/>
                </a:lnTo>
                <a:lnTo>
                  <a:pt x="296" y="50"/>
                </a:lnTo>
                <a:lnTo>
                  <a:pt x="296" y="50"/>
                </a:lnTo>
                <a:lnTo>
                  <a:pt x="296" y="50"/>
                </a:lnTo>
                <a:lnTo>
                  <a:pt x="296" y="50"/>
                </a:lnTo>
                <a:lnTo>
                  <a:pt x="298" y="50"/>
                </a:lnTo>
                <a:lnTo>
                  <a:pt x="298" y="50"/>
                </a:lnTo>
                <a:lnTo>
                  <a:pt x="298" y="50"/>
                </a:lnTo>
                <a:lnTo>
                  <a:pt x="298" y="50"/>
                </a:lnTo>
                <a:lnTo>
                  <a:pt x="298" y="50"/>
                </a:lnTo>
                <a:lnTo>
                  <a:pt x="298" y="50"/>
                </a:lnTo>
                <a:lnTo>
                  <a:pt x="300" y="48"/>
                </a:lnTo>
                <a:lnTo>
                  <a:pt x="300" y="48"/>
                </a:lnTo>
                <a:lnTo>
                  <a:pt x="300" y="48"/>
                </a:lnTo>
                <a:lnTo>
                  <a:pt x="300" y="46"/>
                </a:lnTo>
                <a:lnTo>
                  <a:pt x="300" y="46"/>
                </a:lnTo>
                <a:lnTo>
                  <a:pt x="300" y="46"/>
                </a:lnTo>
                <a:lnTo>
                  <a:pt x="300" y="46"/>
                </a:lnTo>
                <a:lnTo>
                  <a:pt x="300" y="44"/>
                </a:lnTo>
                <a:lnTo>
                  <a:pt x="300" y="44"/>
                </a:lnTo>
                <a:lnTo>
                  <a:pt x="300" y="44"/>
                </a:lnTo>
                <a:lnTo>
                  <a:pt x="300" y="44"/>
                </a:lnTo>
                <a:lnTo>
                  <a:pt x="302" y="42"/>
                </a:lnTo>
                <a:lnTo>
                  <a:pt x="302" y="42"/>
                </a:lnTo>
                <a:lnTo>
                  <a:pt x="302" y="42"/>
                </a:lnTo>
                <a:lnTo>
                  <a:pt x="302" y="42"/>
                </a:lnTo>
                <a:lnTo>
                  <a:pt x="302" y="42"/>
                </a:lnTo>
                <a:lnTo>
                  <a:pt x="302" y="42"/>
                </a:lnTo>
                <a:lnTo>
                  <a:pt x="302" y="42"/>
                </a:lnTo>
                <a:lnTo>
                  <a:pt x="302" y="42"/>
                </a:lnTo>
                <a:lnTo>
                  <a:pt x="302" y="42"/>
                </a:lnTo>
                <a:lnTo>
                  <a:pt x="302" y="40"/>
                </a:lnTo>
                <a:lnTo>
                  <a:pt x="302" y="40"/>
                </a:lnTo>
                <a:lnTo>
                  <a:pt x="302" y="40"/>
                </a:lnTo>
                <a:lnTo>
                  <a:pt x="302" y="40"/>
                </a:lnTo>
                <a:lnTo>
                  <a:pt x="302" y="38"/>
                </a:lnTo>
                <a:lnTo>
                  <a:pt x="302" y="38"/>
                </a:lnTo>
                <a:lnTo>
                  <a:pt x="302" y="38"/>
                </a:lnTo>
                <a:lnTo>
                  <a:pt x="302" y="36"/>
                </a:lnTo>
                <a:lnTo>
                  <a:pt x="302" y="32"/>
                </a:lnTo>
                <a:lnTo>
                  <a:pt x="302" y="32"/>
                </a:lnTo>
                <a:lnTo>
                  <a:pt x="302" y="30"/>
                </a:lnTo>
                <a:lnTo>
                  <a:pt x="302" y="30"/>
                </a:lnTo>
                <a:lnTo>
                  <a:pt x="302" y="30"/>
                </a:lnTo>
                <a:lnTo>
                  <a:pt x="304" y="28"/>
                </a:lnTo>
                <a:lnTo>
                  <a:pt x="304" y="28"/>
                </a:lnTo>
                <a:lnTo>
                  <a:pt x="304" y="28"/>
                </a:lnTo>
                <a:lnTo>
                  <a:pt x="304" y="28"/>
                </a:lnTo>
                <a:lnTo>
                  <a:pt x="304" y="26"/>
                </a:lnTo>
                <a:lnTo>
                  <a:pt x="306" y="26"/>
                </a:lnTo>
                <a:lnTo>
                  <a:pt x="306" y="26"/>
                </a:lnTo>
                <a:lnTo>
                  <a:pt x="306" y="28"/>
                </a:lnTo>
                <a:lnTo>
                  <a:pt x="306" y="28"/>
                </a:lnTo>
                <a:lnTo>
                  <a:pt x="306" y="28"/>
                </a:lnTo>
                <a:lnTo>
                  <a:pt x="308" y="28"/>
                </a:lnTo>
                <a:lnTo>
                  <a:pt x="308" y="28"/>
                </a:lnTo>
                <a:lnTo>
                  <a:pt x="308" y="28"/>
                </a:lnTo>
                <a:lnTo>
                  <a:pt x="308" y="28"/>
                </a:lnTo>
                <a:lnTo>
                  <a:pt x="308" y="28"/>
                </a:lnTo>
                <a:lnTo>
                  <a:pt x="308" y="28"/>
                </a:lnTo>
                <a:lnTo>
                  <a:pt x="310" y="26"/>
                </a:lnTo>
                <a:lnTo>
                  <a:pt x="310" y="26"/>
                </a:lnTo>
                <a:lnTo>
                  <a:pt x="312" y="26"/>
                </a:lnTo>
                <a:lnTo>
                  <a:pt x="314" y="28"/>
                </a:lnTo>
                <a:lnTo>
                  <a:pt x="314" y="28"/>
                </a:lnTo>
                <a:lnTo>
                  <a:pt x="314" y="28"/>
                </a:lnTo>
                <a:lnTo>
                  <a:pt x="314" y="28"/>
                </a:lnTo>
                <a:lnTo>
                  <a:pt x="314" y="28"/>
                </a:lnTo>
                <a:lnTo>
                  <a:pt x="314" y="28"/>
                </a:lnTo>
                <a:lnTo>
                  <a:pt x="314" y="28"/>
                </a:lnTo>
                <a:lnTo>
                  <a:pt x="314" y="28"/>
                </a:lnTo>
                <a:lnTo>
                  <a:pt x="316" y="28"/>
                </a:lnTo>
                <a:lnTo>
                  <a:pt x="316" y="28"/>
                </a:lnTo>
                <a:lnTo>
                  <a:pt x="320" y="28"/>
                </a:lnTo>
                <a:lnTo>
                  <a:pt x="320" y="28"/>
                </a:lnTo>
                <a:lnTo>
                  <a:pt x="320" y="28"/>
                </a:lnTo>
                <a:lnTo>
                  <a:pt x="320" y="26"/>
                </a:lnTo>
                <a:lnTo>
                  <a:pt x="320" y="26"/>
                </a:lnTo>
                <a:lnTo>
                  <a:pt x="320" y="26"/>
                </a:lnTo>
                <a:lnTo>
                  <a:pt x="320" y="26"/>
                </a:lnTo>
                <a:lnTo>
                  <a:pt x="320" y="26"/>
                </a:lnTo>
                <a:lnTo>
                  <a:pt x="320" y="26"/>
                </a:lnTo>
                <a:lnTo>
                  <a:pt x="322" y="28"/>
                </a:lnTo>
                <a:lnTo>
                  <a:pt x="324" y="28"/>
                </a:lnTo>
                <a:lnTo>
                  <a:pt x="324" y="28"/>
                </a:lnTo>
                <a:lnTo>
                  <a:pt x="324" y="28"/>
                </a:lnTo>
                <a:lnTo>
                  <a:pt x="324" y="28"/>
                </a:lnTo>
                <a:lnTo>
                  <a:pt x="324" y="26"/>
                </a:lnTo>
                <a:lnTo>
                  <a:pt x="324" y="26"/>
                </a:lnTo>
                <a:lnTo>
                  <a:pt x="324" y="26"/>
                </a:lnTo>
                <a:lnTo>
                  <a:pt x="324" y="26"/>
                </a:lnTo>
                <a:lnTo>
                  <a:pt x="326" y="26"/>
                </a:lnTo>
                <a:lnTo>
                  <a:pt x="328" y="28"/>
                </a:lnTo>
                <a:lnTo>
                  <a:pt x="328" y="28"/>
                </a:lnTo>
                <a:lnTo>
                  <a:pt x="328" y="30"/>
                </a:lnTo>
                <a:lnTo>
                  <a:pt x="328" y="30"/>
                </a:lnTo>
                <a:lnTo>
                  <a:pt x="328" y="30"/>
                </a:lnTo>
                <a:lnTo>
                  <a:pt x="328" y="30"/>
                </a:lnTo>
                <a:lnTo>
                  <a:pt x="328" y="30"/>
                </a:lnTo>
                <a:lnTo>
                  <a:pt x="328" y="30"/>
                </a:lnTo>
                <a:lnTo>
                  <a:pt x="330" y="30"/>
                </a:lnTo>
                <a:lnTo>
                  <a:pt x="330" y="30"/>
                </a:lnTo>
                <a:close/>
                <a:moveTo>
                  <a:pt x="464" y="34"/>
                </a:moveTo>
                <a:lnTo>
                  <a:pt x="464" y="32"/>
                </a:lnTo>
                <a:lnTo>
                  <a:pt x="464" y="32"/>
                </a:lnTo>
                <a:lnTo>
                  <a:pt x="464" y="32"/>
                </a:lnTo>
                <a:lnTo>
                  <a:pt x="464" y="30"/>
                </a:lnTo>
                <a:lnTo>
                  <a:pt x="466" y="30"/>
                </a:lnTo>
                <a:lnTo>
                  <a:pt x="466" y="28"/>
                </a:lnTo>
                <a:lnTo>
                  <a:pt x="464" y="28"/>
                </a:lnTo>
                <a:lnTo>
                  <a:pt x="464" y="28"/>
                </a:lnTo>
                <a:lnTo>
                  <a:pt x="464" y="28"/>
                </a:lnTo>
                <a:lnTo>
                  <a:pt x="464" y="28"/>
                </a:lnTo>
                <a:lnTo>
                  <a:pt x="464" y="28"/>
                </a:lnTo>
                <a:lnTo>
                  <a:pt x="464" y="26"/>
                </a:lnTo>
                <a:lnTo>
                  <a:pt x="464" y="24"/>
                </a:lnTo>
                <a:lnTo>
                  <a:pt x="464" y="24"/>
                </a:lnTo>
                <a:lnTo>
                  <a:pt x="464" y="24"/>
                </a:lnTo>
                <a:lnTo>
                  <a:pt x="464" y="24"/>
                </a:lnTo>
                <a:lnTo>
                  <a:pt x="464" y="24"/>
                </a:lnTo>
                <a:lnTo>
                  <a:pt x="466" y="24"/>
                </a:lnTo>
                <a:lnTo>
                  <a:pt x="466" y="24"/>
                </a:lnTo>
                <a:lnTo>
                  <a:pt x="468" y="28"/>
                </a:lnTo>
                <a:lnTo>
                  <a:pt x="466" y="28"/>
                </a:lnTo>
                <a:lnTo>
                  <a:pt x="466" y="30"/>
                </a:lnTo>
                <a:lnTo>
                  <a:pt x="466" y="32"/>
                </a:lnTo>
                <a:lnTo>
                  <a:pt x="466" y="32"/>
                </a:lnTo>
                <a:lnTo>
                  <a:pt x="466" y="32"/>
                </a:lnTo>
                <a:lnTo>
                  <a:pt x="466" y="32"/>
                </a:lnTo>
                <a:lnTo>
                  <a:pt x="464" y="34"/>
                </a:lnTo>
                <a:close/>
                <a:moveTo>
                  <a:pt x="140" y="126"/>
                </a:moveTo>
                <a:lnTo>
                  <a:pt x="140" y="126"/>
                </a:lnTo>
                <a:lnTo>
                  <a:pt x="140" y="128"/>
                </a:lnTo>
                <a:lnTo>
                  <a:pt x="140" y="128"/>
                </a:lnTo>
                <a:lnTo>
                  <a:pt x="140" y="128"/>
                </a:lnTo>
                <a:lnTo>
                  <a:pt x="140" y="128"/>
                </a:lnTo>
                <a:lnTo>
                  <a:pt x="140" y="128"/>
                </a:lnTo>
                <a:lnTo>
                  <a:pt x="140" y="128"/>
                </a:lnTo>
                <a:lnTo>
                  <a:pt x="140" y="130"/>
                </a:lnTo>
                <a:lnTo>
                  <a:pt x="140" y="130"/>
                </a:lnTo>
                <a:lnTo>
                  <a:pt x="140" y="130"/>
                </a:lnTo>
                <a:lnTo>
                  <a:pt x="140" y="130"/>
                </a:lnTo>
                <a:lnTo>
                  <a:pt x="140" y="130"/>
                </a:lnTo>
                <a:lnTo>
                  <a:pt x="140" y="130"/>
                </a:lnTo>
                <a:lnTo>
                  <a:pt x="140" y="132"/>
                </a:lnTo>
                <a:lnTo>
                  <a:pt x="140" y="132"/>
                </a:lnTo>
                <a:lnTo>
                  <a:pt x="140" y="132"/>
                </a:lnTo>
                <a:lnTo>
                  <a:pt x="140" y="132"/>
                </a:lnTo>
                <a:lnTo>
                  <a:pt x="140" y="132"/>
                </a:lnTo>
                <a:lnTo>
                  <a:pt x="140" y="130"/>
                </a:lnTo>
                <a:lnTo>
                  <a:pt x="140" y="130"/>
                </a:lnTo>
                <a:lnTo>
                  <a:pt x="140" y="130"/>
                </a:lnTo>
                <a:lnTo>
                  <a:pt x="140" y="130"/>
                </a:lnTo>
                <a:lnTo>
                  <a:pt x="140" y="130"/>
                </a:lnTo>
                <a:lnTo>
                  <a:pt x="140" y="130"/>
                </a:lnTo>
                <a:lnTo>
                  <a:pt x="142" y="132"/>
                </a:lnTo>
                <a:lnTo>
                  <a:pt x="142" y="132"/>
                </a:lnTo>
                <a:lnTo>
                  <a:pt x="144" y="132"/>
                </a:lnTo>
                <a:lnTo>
                  <a:pt x="144" y="132"/>
                </a:lnTo>
                <a:lnTo>
                  <a:pt x="144" y="132"/>
                </a:lnTo>
                <a:lnTo>
                  <a:pt x="144" y="132"/>
                </a:lnTo>
                <a:lnTo>
                  <a:pt x="144" y="132"/>
                </a:lnTo>
                <a:lnTo>
                  <a:pt x="144" y="134"/>
                </a:lnTo>
                <a:lnTo>
                  <a:pt x="144" y="134"/>
                </a:lnTo>
                <a:lnTo>
                  <a:pt x="144" y="134"/>
                </a:lnTo>
                <a:lnTo>
                  <a:pt x="144" y="134"/>
                </a:lnTo>
                <a:lnTo>
                  <a:pt x="144" y="134"/>
                </a:lnTo>
                <a:lnTo>
                  <a:pt x="144" y="136"/>
                </a:lnTo>
                <a:lnTo>
                  <a:pt x="144" y="136"/>
                </a:lnTo>
                <a:lnTo>
                  <a:pt x="144" y="136"/>
                </a:lnTo>
                <a:lnTo>
                  <a:pt x="144" y="136"/>
                </a:lnTo>
                <a:lnTo>
                  <a:pt x="142" y="138"/>
                </a:lnTo>
                <a:lnTo>
                  <a:pt x="142" y="140"/>
                </a:lnTo>
                <a:lnTo>
                  <a:pt x="142" y="140"/>
                </a:lnTo>
                <a:lnTo>
                  <a:pt x="142" y="142"/>
                </a:lnTo>
                <a:lnTo>
                  <a:pt x="142" y="142"/>
                </a:lnTo>
                <a:lnTo>
                  <a:pt x="142" y="142"/>
                </a:lnTo>
                <a:lnTo>
                  <a:pt x="142" y="142"/>
                </a:lnTo>
                <a:lnTo>
                  <a:pt x="142" y="142"/>
                </a:lnTo>
                <a:lnTo>
                  <a:pt x="142" y="142"/>
                </a:lnTo>
                <a:lnTo>
                  <a:pt x="140" y="142"/>
                </a:lnTo>
                <a:lnTo>
                  <a:pt x="140" y="144"/>
                </a:lnTo>
                <a:lnTo>
                  <a:pt x="140" y="144"/>
                </a:lnTo>
                <a:lnTo>
                  <a:pt x="140" y="144"/>
                </a:lnTo>
                <a:lnTo>
                  <a:pt x="140" y="144"/>
                </a:lnTo>
                <a:lnTo>
                  <a:pt x="140" y="144"/>
                </a:lnTo>
                <a:lnTo>
                  <a:pt x="140" y="144"/>
                </a:lnTo>
                <a:lnTo>
                  <a:pt x="140" y="146"/>
                </a:lnTo>
                <a:lnTo>
                  <a:pt x="140" y="146"/>
                </a:lnTo>
                <a:lnTo>
                  <a:pt x="140" y="146"/>
                </a:lnTo>
                <a:lnTo>
                  <a:pt x="140" y="146"/>
                </a:lnTo>
                <a:lnTo>
                  <a:pt x="140" y="144"/>
                </a:lnTo>
                <a:lnTo>
                  <a:pt x="140" y="144"/>
                </a:lnTo>
                <a:lnTo>
                  <a:pt x="140" y="144"/>
                </a:lnTo>
                <a:lnTo>
                  <a:pt x="140" y="144"/>
                </a:lnTo>
                <a:lnTo>
                  <a:pt x="140" y="144"/>
                </a:lnTo>
                <a:lnTo>
                  <a:pt x="142" y="144"/>
                </a:lnTo>
                <a:lnTo>
                  <a:pt x="142" y="142"/>
                </a:lnTo>
                <a:lnTo>
                  <a:pt x="142" y="142"/>
                </a:lnTo>
                <a:lnTo>
                  <a:pt x="142" y="142"/>
                </a:lnTo>
                <a:lnTo>
                  <a:pt x="142" y="142"/>
                </a:lnTo>
                <a:lnTo>
                  <a:pt x="142" y="142"/>
                </a:lnTo>
                <a:lnTo>
                  <a:pt x="142" y="142"/>
                </a:lnTo>
                <a:lnTo>
                  <a:pt x="142" y="142"/>
                </a:lnTo>
                <a:lnTo>
                  <a:pt x="142" y="142"/>
                </a:lnTo>
                <a:lnTo>
                  <a:pt x="142" y="142"/>
                </a:lnTo>
                <a:lnTo>
                  <a:pt x="144" y="140"/>
                </a:lnTo>
                <a:lnTo>
                  <a:pt x="144" y="140"/>
                </a:lnTo>
                <a:lnTo>
                  <a:pt x="144" y="140"/>
                </a:lnTo>
                <a:lnTo>
                  <a:pt x="144" y="140"/>
                </a:lnTo>
                <a:lnTo>
                  <a:pt x="144" y="138"/>
                </a:lnTo>
                <a:lnTo>
                  <a:pt x="144" y="138"/>
                </a:lnTo>
                <a:lnTo>
                  <a:pt x="144" y="138"/>
                </a:lnTo>
                <a:lnTo>
                  <a:pt x="144" y="138"/>
                </a:lnTo>
                <a:lnTo>
                  <a:pt x="146" y="138"/>
                </a:lnTo>
                <a:lnTo>
                  <a:pt x="146" y="138"/>
                </a:lnTo>
                <a:lnTo>
                  <a:pt x="146" y="138"/>
                </a:lnTo>
                <a:lnTo>
                  <a:pt x="146" y="138"/>
                </a:lnTo>
                <a:lnTo>
                  <a:pt x="148" y="138"/>
                </a:lnTo>
                <a:lnTo>
                  <a:pt x="148" y="138"/>
                </a:lnTo>
                <a:lnTo>
                  <a:pt x="150" y="138"/>
                </a:lnTo>
                <a:lnTo>
                  <a:pt x="150" y="138"/>
                </a:lnTo>
                <a:lnTo>
                  <a:pt x="150" y="138"/>
                </a:lnTo>
                <a:lnTo>
                  <a:pt x="150" y="138"/>
                </a:lnTo>
                <a:lnTo>
                  <a:pt x="150" y="138"/>
                </a:lnTo>
                <a:lnTo>
                  <a:pt x="150" y="138"/>
                </a:lnTo>
                <a:lnTo>
                  <a:pt x="150" y="138"/>
                </a:lnTo>
                <a:lnTo>
                  <a:pt x="150" y="138"/>
                </a:lnTo>
                <a:lnTo>
                  <a:pt x="150" y="138"/>
                </a:lnTo>
                <a:lnTo>
                  <a:pt x="150" y="138"/>
                </a:lnTo>
                <a:lnTo>
                  <a:pt x="152" y="138"/>
                </a:lnTo>
                <a:lnTo>
                  <a:pt x="152" y="138"/>
                </a:lnTo>
                <a:lnTo>
                  <a:pt x="152" y="138"/>
                </a:lnTo>
                <a:lnTo>
                  <a:pt x="154" y="140"/>
                </a:lnTo>
                <a:lnTo>
                  <a:pt x="156" y="140"/>
                </a:lnTo>
                <a:lnTo>
                  <a:pt x="156" y="140"/>
                </a:lnTo>
                <a:lnTo>
                  <a:pt x="156" y="140"/>
                </a:lnTo>
                <a:lnTo>
                  <a:pt x="156" y="140"/>
                </a:lnTo>
                <a:lnTo>
                  <a:pt x="156" y="140"/>
                </a:lnTo>
                <a:lnTo>
                  <a:pt x="156" y="140"/>
                </a:lnTo>
                <a:lnTo>
                  <a:pt x="156" y="140"/>
                </a:lnTo>
                <a:lnTo>
                  <a:pt x="156" y="140"/>
                </a:lnTo>
                <a:lnTo>
                  <a:pt x="156" y="140"/>
                </a:lnTo>
                <a:lnTo>
                  <a:pt x="156" y="140"/>
                </a:lnTo>
                <a:lnTo>
                  <a:pt x="156" y="142"/>
                </a:lnTo>
                <a:lnTo>
                  <a:pt x="156" y="142"/>
                </a:lnTo>
                <a:lnTo>
                  <a:pt x="156" y="142"/>
                </a:lnTo>
                <a:lnTo>
                  <a:pt x="156" y="142"/>
                </a:lnTo>
                <a:lnTo>
                  <a:pt x="156" y="142"/>
                </a:lnTo>
                <a:lnTo>
                  <a:pt x="156" y="142"/>
                </a:lnTo>
                <a:lnTo>
                  <a:pt x="156" y="142"/>
                </a:lnTo>
                <a:lnTo>
                  <a:pt x="156" y="144"/>
                </a:lnTo>
                <a:lnTo>
                  <a:pt x="156" y="144"/>
                </a:lnTo>
                <a:lnTo>
                  <a:pt x="156" y="144"/>
                </a:lnTo>
                <a:lnTo>
                  <a:pt x="156" y="144"/>
                </a:lnTo>
                <a:lnTo>
                  <a:pt x="156" y="144"/>
                </a:lnTo>
                <a:lnTo>
                  <a:pt x="158" y="144"/>
                </a:lnTo>
                <a:lnTo>
                  <a:pt x="158" y="144"/>
                </a:lnTo>
                <a:lnTo>
                  <a:pt x="158" y="144"/>
                </a:lnTo>
                <a:lnTo>
                  <a:pt x="158" y="144"/>
                </a:lnTo>
                <a:lnTo>
                  <a:pt x="158" y="144"/>
                </a:lnTo>
                <a:lnTo>
                  <a:pt x="158" y="146"/>
                </a:lnTo>
                <a:lnTo>
                  <a:pt x="158" y="146"/>
                </a:lnTo>
                <a:lnTo>
                  <a:pt x="158" y="146"/>
                </a:lnTo>
                <a:lnTo>
                  <a:pt x="158" y="146"/>
                </a:lnTo>
                <a:lnTo>
                  <a:pt x="158" y="146"/>
                </a:lnTo>
                <a:lnTo>
                  <a:pt x="158" y="148"/>
                </a:lnTo>
                <a:lnTo>
                  <a:pt x="158" y="148"/>
                </a:lnTo>
                <a:lnTo>
                  <a:pt x="158" y="148"/>
                </a:lnTo>
                <a:lnTo>
                  <a:pt x="158" y="148"/>
                </a:lnTo>
                <a:lnTo>
                  <a:pt x="158" y="148"/>
                </a:lnTo>
                <a:lnTo>
                  <a:pt x="158" y="148"/>
                </a:lnTo>
                <a:lnTo>
                  <a:pt x="160" y="148"/>
                </a:lnTo>
                <a:lnTo>
                  <a:pt x="160" y="148"/>
                </a:lnTo>
                <a:lnTo>
                  <a:pt x="160" y="148"/>
                </a:lnTo>
                <a:lnTo>
                  <a:pt x="160" y="148"/>
                </a:lnTo>
                <a:lnTo>
                  <a:pt x="160" y="148"/>
                </a:lnTo>
                <a:lnTo>
                  <a:pt x="160" y="148"/>
                </a:lnTo>
                <a:lnTo>
                  <a:pt x="160" y="148"/>
                </a:lnTo>
                <a:lnTo>
                  <a:pt x="160" y="148"/>
                </a:lnTo>
                <a:lnTo>
                  <a:pt x="160" y="148"/>
                </a:lnTo>
                <a:lnTo>
                  <a:pt x="162" y="148"/>
                </a:lnTo>
                <a:lnTo>
                  <a:pt x="162" y="150"/>
                </a:lnTo>
                <a:lnTo>
                  <a:pt x="162" y="150"/>
                </a:lnTo>
                <a:lnTo>
                  <a:pt x="162" y="150"/>
                </a:lnTo>
                <a:lnTo>
                  <a:pt x="162" y="150"/>
                </a:lnTo>
                <a:lnTo>
                  <a:pt x="162" y="152"/>
                </a:lnTo>
                <a:lnTo>
                  <a:pt x="162" y="154"/>
                </a:lnTo>
                <a:lnTo>
                  <a:pt x="162" y="154"/>
                </a:lnTo>
                <a:lnTo>
                  <a:pt x="162" y="154"/>
                </a:lnTo>
                <a:lnTo>
                  <a:pt x="162" y="154"/>
                </a:lnTo>
                <a:lnTo>
                  <a:pt x="162" y="154"/>
                </a:lnTo>
                <a:lnTo>
                  <a:pt x="160" y="154"/>
                </a:lnTo>
                <a:lnTo>
                  <a:pt x="160" y="154"/>
                </a:lnTo>
                <a:lnTo>
                  <a:pt x="160" y="154"/>
                </a:lnTo>
                <a:lnTo>
                  <a:pt x="160" y="154"/>
                </a:lnTo>
                <a:lnTo>
                  <a:pt x="160" y="156"/>
                </a:lnTo>
                <a:lnTo>
                  <a:pt x="160" y="156"/>
                </a:lnTo>
                <a:lnTo>
                  <a:pt x="160" y="156"/>
                </a:lnTo>
                <a:lnTo>
                  <a:pt x="160" y="156"/>
                </a:lnTo>
                <a:lnTo>
                  <a:pt x="158" y="156"/>
                </a:lnTo>
                <a:lnTo>
                  <a:pt x="158" y="156"/>
                </a:lnTo>
                <a:lnTo>
                  <a:pt x="158" y="160"/>
                </a:lnTo>
                <a:lnTo>
                  <a:pt x="158" y="160"/>
                </a:lnTo>
                <a:lnTo>
                  <a:pt x="158" y="160"/>
                </a:lnTo>
                <a:lnTo>
                  <a:pt x="158" y="160"/>
                </a:lnTo>
                <a:lnTo>
                  <a:pt x="158" y="162"/>
                </a:lnTo>
                <a:lnTo>
                  <a:pt x="158" y="162"/>
                </a:lnTo>
                <a:lnTo>
                  <a:pt x="158" y="162"/>
                </a:lnTo>
                <a:lnTo>
                  <a:pt x="158" y="162"/>
                </a:lnTo>
                <a:lnTo>
                  <a:pt x="160" y="162"/>
                </a:lnTo>
                <a:lnTo>
                  <a:pt x="160" y="162"/>
                </a:lnTo>
                <a:lnTo>
                  <a:pt x="160" y="162"/>
                </a:lnTo>
                <a:lnTo>
                  <a:pt x="160" y="164"/>
                </a:lnTo>
                <a:lnTo>
                  <a:pt x="160" y="164"/>
                </a:lnTo>
                <a:lnTo>
                  <a:pt x="160" y="164"/>
                </a:lnTo>
                <a:lnTo>
                  <a:pt x="160" y="164"/>
                </a:lnTo>
                <a:lnTo>
                  <a:pt x="160" y="164"/>
                </a:lnTo>
                <a:lnTo>
                  <a:pt x="158" y="166"/>
                </a:lnTo>
                <a:lnTo>
                  <a:pt x="158" y="166"/>
                </a:lnTo>
                <a:lnTo>
                  <a:pt x="158" y="166"/>
                </a:lnTo>
                <a:lnTo>
                  <a:pt x="158" y="166"/>
                </a:lnTo>
                <a:lnTo>
                  <a:pt x="158" y="166"/>
                </a:lnTo>
                <a:lnTo>
                  <a:pt x="158" y="168"/>
                </a:lnTo>
                <a:lnTo>
                  <a:pt x="158" y="168"/>
                </a:lnTo>
                <a:lnTo>
                  <a:pt x="158" y="168"/>
                </a:lnTo>
                <a:lnTo>
                  <a:pt x="158" y="170"/>
                </a:lnTo>
                <a:lnTo>
                  <a:pt x="158" y="170"/>
                </a:lnTo>
                <a:lnTo>
                  <a:pt x="158" y="170"/>
                </a:lnTo>
                <a:lnTo>
                  <a:pt x="158" y="170"/>
                </a:lnTo>
                <a:lnTo>
                  <a:pt x="158" y="170"/>
                </a:lnTo>
                <a:lnTo>
                  <a:pt x="158" y="172"/>
                </a:lnTo>
                <a:lnTo>
                  <a:pt x="158" y="172"/>
                </a:lnTo>
                <a:lnTo>
                  <a:pt x="158" y="172"/>
                </a:lnTo>
                <a:lnTo>
                  <a:pt x="158" y="172"/>
                </a:lnTo>
                <a:lnTo>
                  <a:pt x="158" y="174"/>
                </a:lnTo>
                <a:lnTo>
                  <a:pt x="158" y="174"/>
                </a:lnTo>
                <a:lnTo>
                  <a:pt x="158" y="174"/>
                </a:lnTo>
                <a:lnTo>
                  <a:pt x="158" y="178"/>
                </a:lnTo>
                <a:lnTo>
                  <a:pt x="158" y="178"/>
                </a:lnTo>
                <a:lnTo>
                  <a:pt x="158" y="178"/>
                </a:lnTo>
                <a:lnTo>
                  <a:pt x="158" y="178"/>
                </a:lnTo>
                <a:lnTo>
                  <a:pt x="158" y="180"/>
                </a:lnTo>
                <a:lnTo>
                  <a:pt x="158" y="180"/>
                </a:lnTo>
                <a:lnTo>
                  <a:pt x="158" y="180"/>
                </a:lnTo>
                <a:lnTo>
                  <a:pt x="158" y="180"/>
                </a:lnTo>
                <a:lnTo>
                  <a:pt x="158" y="182"/>
                </a:lnTo>
                <a:lnTo>
                  <a:pt x="158" y="184"/>
                </a:lnTo>
                <a:lnTo>
                  <a:pt x="156" y="192"/>
                </a:lnTo>
                <a:lnTo>
                  <a:pt x="156" y="192"/>
                </a:lnTo>
                <a:lnTo>
                  <a:pt x="156" y="192"/>
                </a:lnTo>
                <a:lnTo>
                  <a:pt x="156" y="192"/>
                </a:lnTo>
                <a:lnTo>
                  <a:pt x="156" y="192"/>
                </a:lnTo>
                <a:lnTo>
                  <a:pt x="156" y="192"/>
                </a:lnTo>
                <a:lnTo>
                  <a:pt x="156" y="192"/>
                </a:lnTo>
                <a:lnTo>
                  <a:pt x="156" y="196"/>
                </a:lnTo>
                <a:lnTo>
                  <a:pt x="156" y="196"/>
                </a:lnTo>
                <a:lnTo>
                  <a:pt x="156" y="196"/>
                </a:lnTo>
                <a:lnTo>
                  <a:pt x="156" y="196"/>
                </a:lnTo>
                <a:lnTo>
                  <a:pt x="154" y="198"/>
                </a:lnTo>
                <a:lnTo>
                  <a:pt x="154" y="198"/>
                </a:lnTo>
                <a:lnTo>
                  <a:pt x="154" y="196"/>
                </a:lnTo>
                <a:lnTo>
                  <a:pt x="150" y="190"/>
                </a:lnTo>
                <a:lnTo>
                  <a:pt x="148" y="190"/>
                </a:lnTo>
                <a:lnTo>
                  <a:pt x="148" y="190"/>
                </a:lnTo>
                <a:lnTo>
                  <a:pt x="148" y="190"/>
                </a:lnTo>
                <a:lnTo>
                  <a:pt x="148" y="190"/>
                </a:lnTo>
                <a:lnTo>
                  <a:pt x="146" y="192"/>
                </a:lnTo>
                <a:lnTo>
                  <a:pt x="148" y="194"/>
                </a:lnTo>
                <a:lnTo>
                  <a:pt x="148" y="196"/>
                </a:lnTo>
                <a:lnTo>
                  <a:pt x="148" y="196"/>
                </a:lnTo>
                <a:lnTo>
                  <a:pt x="148" y="196"/>
                </a:lnTo>
                <a:lnTo>
                  <a:pt x="148" y="196"/>
                </a:lnTo>
                <a:lnTo>
                  <a:pt x="146" y="196"/>
                </a:lnTo>
                <a:lnTo>
                  <a:pt x="146" y="196"/>
                </a:lnTo>
                <a:lnTo>
                  <a:pt x="146" y="194"/>
                </a:lnTo>
                <a:lnTo>
                  <a:pt x="144" y="194"/>
                </a:lnTo>
                <a:lnTo>
                  <a:pt x="142" y="194"/>
                </a:lnTo>
                <a:lnTo>
                  <a:pt x="142" y="192"/>
                </a:lnTo>
                <a:lnTo>
                  <a:pt x="140" y="192"/>
                </a:lnTo>
                <a:lnTo>
                  <a:pt x="140" y="192"/>
                </a:lnTo>
                <a:lnTo>
                  <a:pt x="140" y="192"/>
                </a:lnTo>
                <a:lnTo>
                  <a:pt x="140" y="192"/>
                </a:lnTo>
                <a:lnTo>
                  <a:pt x="140" y="190"/>
                </a:lnTo>
                <a:lnTo>
                  <a:pt x="140" y="190"/>
                </a:lnTo>
                <a:lnTo>
                  <a:pt x="140" y="190"/>
                </a:lnTo>
                <a:lnTo>
                  <a:pt x="140" y="190"/>
                </a:lnTo>
                <a:lnTo>
                  <a:pt x="138" y="190"/>
                </a:lnTo>
                <a:lnTo>
                  <a:pt x="138" y="190"/>
                </a:lnTo>
                <a:lnTo>
                  <a:pt x="138" y="190"/>
                </a:lnTo>
                <a:lnTo>
                  <a:pt x="138" y="190"/>
                </a:lnTo>
                <a:lnTo>
                  <a:pt x="138" y="190"/>
                </a:lnTo>
                <a:lnTo>
                  <a:pt x="138" y="190"/>
                </a:lnTo>
                <a:lnTo>
                  <a:pt x="138" y="192"/>
                </a:lnTo>
                <a:lnTo>
                  <a:pt x="138" y="192"/>
                </a:lnTo>
                <a:lnTo>
                  <a:pt x="138" y="192"/>
                </a:lnTo>
                <a:lnTo>
                  <a:pt x="138" y="192"/>
                </a:lnTo>
                <a:lnTo>
                  <a:pt x="138" y="192"/>
                </a:lnTo>
                <a:lnTo>
                  <a:pt x="138" y="194"/>
                </a:lnTo>
                <a:lnTo>
                  <a:pt x="138" y="194"/>
                </a:lnTo>
                <a:lnTo>
                  <a:pt x="138" y="194"/>
                </a:lnTo>
                <a:lnTo>
                  <a:pt x="138" y="194"/>
                </a:lnTo>
                <a:lnTo>
                  <a:pt x="138" y="194"/>
                </a:lnTo>
                <a:lnTo>
                  <a:pt x="140" y="196"/>
                </a:lnTo>
                <a:lnTo>
                  <a:pt x="140" y="196"/>
                </a:lnTo>
                <a:lnTo>
                  <a:pt x="140" y="196"/>
                </a:lnTo>
                <a:lnTo>
                  <a:pt x="140" y="198"/>
                </a:lnTo>
                <a:lnTo>
                  <a:pt x="140" y="198"/>
                </a:lnTo>
                <a:lnTo>
                  <a:pt x="140" y="198"/>
                </a:lnTo>
                <a:lnTo>
                  <a:pt x="140" y="198"/>
                </a:lnTo>
                <a:lnTo>
                  <a:pt x="140" y="198"/>
                </a:lnTo>
                <a:lnTo>
                  <a:pt x="138" y="198"/>
                </a:lnTo>
                <a:lnTo>
                  <a:pt x="138" y="198"/>
                </a:lnTo>
                <a:lnTo>
                  <a:pt x="138" y="198"/>
                </a:lnTo>
                <a:lnTo>
                  <a:pt x="138" y="196"/>
                </a:lnTo>
                <a:lnTo>
                  <a:pt x="138" y="196"/>
                </a:lnTo>
                <a:lnTo>
                  <a:pt x="138" y="196"/>
                </a:lnTo>
                <a:lnTo>
                  <a:pt x="138" y="196"/>
                </a:lnTo>
                <a:lnTo>
                  <a:pt x="136" y="194"/>
                </a:lnTo>
                <a:lnTo>
                  <a:pt x="134" y="194"/>
                </a:lnTo>
                <a:lnTo>
                  <a:pt x="134" y="192"/>
                </a:lnTo>
                <a:lnTo>
                  <a:pt x="134" y="192"/>
                </a:lnTo>
                <a:lnTo>
                  <a:pt x="134" y="192"/>
                </a:lnTo>
                <a:lnTo>
                  <a:pt x="134" y="192"/>
                </a:lnTo>
                <a:lnTo>
                  <a:pt x="134" y="192"/>
                </a:lnTo>
                <a:lnTo>
                  <a:pt x="134" y="192"/>
                </a:lnTo>
                <a:lnTo>
                  <a:pt x="132" y="190"/>
                </a:lnTo>
                <a:lnTo>
                  <a:pt x="132" y="190"/>
                </a:lnTo>
                <a:lnTo>
                  <a:pt x="130" y="188"/>
                </a:lnTo>
                <a:lnTo>
                  <a:pt x="130" y="186"/>
                </a:lnTo>
                <a:lnTo>
                  <a:pt x="128" y="184"/>
                </a:lnTo>
                <a:lnTo>
                  <a:pt x="128" y="184"/>
                </a:lnTo>
                <a:lnTo>
                  <a:pt x="126" y="182"/>
                </a:lnTo>
                <a:lnTo>
                  <a:pt x="126" y="182"/>
                </a:lnTo>
                <a:lnTo>
                  <a:pt x="126" y="182"/>
                </a:lnTo>
                <a:lnTo>
                  <a:pt x="124" y="182"/>
                </a:lnTo>
                <a:lnTo>
                  <a:pt x="124" y="182"/>
                </a:lnTo>
                <a:lnTo>
                  <a:pt x="124" y="180"/>
                </a:lnTo>
                <a:lnTo>
                  <a:pt x="124" y="180"/>
                </a:lnTo>
                <a:lnTo>
                  <a:pt x="122" y="180"/>
                </a:lnTo>
                <a:lnTo>
                  <a:pt x="122" y="180"/>
                </a:lnTo>
                <a:lnTo>
                  <a:pt x="120" y="178"/>
                </a:lnTo>
                <a:lnTo>
                  <a:pt x="120" y="178"/>
                </a:lnTo>
                <a:lnTo>
                  <a:pt x="120" y="178"/>
                </a:lnTo>
                <a:lnTo>
                  <a:pt x="120" y="178"/>
                </a:lnTo>
                <a:lnTo>
                  <a:pt x="120" y="178"/>
                </a:lnTo>
                <a:lnTo>
                  <a:pt x="120" y="176"/>
                </a:lnTo>
                <a:lnTo>
                  <a:pt x="118" y="176"/>
                </a:lnTo>
                <a:lnTo>
                  <a:pt x="118" y="176"/>
                </a:lnTo>
                <a:lnTo>
                  <a:pt x="116" y="174"/>
                </a:lnTo>
                <a:lnTo>
                  <a:pt x="116" y="174"/>
                </a:lnTo>
                <a:lnTo>
                  <a:pt x="114" y="172"/>
                </a:lnTo>
                <a:lnTo>
                  <a:pt x="114" y="172"/>
                </a:lnTo>
                <a:lnTo>
                  <a:pt x="114" y="172"/>
                </a:lnTo>
                <a:lnTo>
                  <a:pt x="112" y="170"/>
                </a:lnTo>
                <a:lnTo>
                  <a:pt x="112" y="170"/>
                </a:lnTo>
                <a:lnTo>
                  <a:pt x="110" y="170"/>
                </a:lnTo>
                <a:lnTo>
                  <a:pt x="110" y="170"/>
                </a:lnTo>
                <a:lnTo>
                  <a:pt x="110" y="168"/>
                </a:lnTo>
                <a:lnTo>
                  <a:pt x="110" y="168"/>
                </a:lnTo>
                <a:lnTo>
                  <a:pt x="108" y="168"/>
                </a:lnTo>
                <a:lnTo>
                  <a:pt x="108" y="168"/>
                </a:lnTo>
                <a:lnTo>
                  <a:pt x="106" y="166"/>
                </a:lnTo>
                <a:lnTo>
                  <a:pt x="106" y="166"/>
                </a:lnTo>
                <a:lnTo>
                  <a:pt x="106" y="166"/>
                </a:lnTo>
                <a:lnTo>
                  <a:pt x="106" y="166"/>
                </a:lnTo>
                <a:lnTo>
                  <a:pt x="106" y="164"/>
                </a:lnTo>
                <a:lnTo>
                  <a:pt x="106" y="164"/>
                </a:lnTo>
                <a:lnTo>
                  <a:pt x="106" y="164"/>
                </a:lnTo>
                <a:lnTo>
                  <a:pt x="106" y="162"/>
                </a:lnTo>
                <a:lnTo>
                  <a:pt x="106" y="160"/>
                </a:lnTo>
                <a:lnTo>
                  <a:pt x="106" y="160"/>
                </a:lnTo>
                <a:lnTo>
                  <a:pt x="106" y="160"/>
                </a:lnTo>
                <a:lnTo>
                  <a:pt x="104" y="160"/>
                </a:lnTo>
                <a:lnTo>
                  <a:pt x="104" y="158"/>
                </a:lnTo>
                <a:lnTo>
                  <a:pt x="102" y="158"/>
                </a:lnTo>
                <a:lnTo>
                  <a:pt x="100" y="156"/>
                </a:lnTo>
                <a:lnTo>
                  <a:pt x="96" y="154"/>
                </a:lnTo>
                <a:lnTo>
                  <a:pt x="96" y="154"/>
                </a:lnTo>
                <a:lnTo>
                  <a:pt x="96" y="154"/>
                </a:lnTo>
                <a:lnTo>
                  <a:pt x="96" y="152"/>
                </a:lnTo>
                <a:lnTo>
                  <a:pt x="94" y="150"/>
                </a:lnTo>
                <a:lnTo>
                  <a:pt x="94" y="150"/>
                </a:lnTo>
                <a:lnTo>
                  <a:pt x="94" y="150"/>
                </a:lnTo>
                <a:lnTo>
                  <a:pt x="94" y="150"/>
                </a:lnTo>
                <a:lnTo>
                  <a:pt x="94" y="148"/>
                </a:lnTo>
                <a:lnTo>
                  <a:pt x="92" y="144"/>
                </a:lnTo>
                <a:lnTo>
                  <a:pt x="92" y="144"/>
                </a:lnTo>
                <a:lnTo>
                  <a:pt x="92" y="144"/>
                </a:lnTo>
                <a:lnTo>
                  <a:pt x="92" y="144"/>
                </a:lnTo>
                <a:lnTo>
                  <a:pt x="92" y="144"/>
                </a:lnTo>
                <a:lnTo>
                  <a:pt x="92" y="144"/>
                </a:lnTo>
                <a:lnTo>
                  <a:pt x="90" y="144"/>
                </a:lnTo>
                <a:lnTo>
                  <a:pt x="90" y="144"/>
                </a:lnTo>
                <a:lnTo>
                  <a:pt x="90" y="142"/>
                </a:lnTo>
                <a:lnTo>
                  <a:pt x="90" y="142"/>
                </a:lnTo>
                <a:lnTo>
                  <a:pt x="90" y="142"/>
                </a:lnTo>
                <a:lnTo>
                  <a:pt x="90" y="142"/>
                </a:lnTo>
                <a:lnTo>
                  <a:pt x="88" y="142"/>
                </a:lnTo>
                <a:lnTo>
                  <a:pt x="88" y="140"/>
                </a:lnTo>
                <a:lnTo>
                  <a:pt x="88" y="140"/>
                </a:lnTo>
                <a:lnTo>
                  <a:pt x="88" y="140"/>
                </a:lnTo>
                <a:lnTo>
                  <a:pt x="86" y="138"/>
                </a:lnTo>
                <a:lnTo>
                  <a:pt x="86" y="138"/>
                </a:lnTo>
                <a:lnTo>
                  <a:pt x="86" y="136"/>
                </a:lnTo>
                <a:lnTo>
                  <a:pt x="86" y="136"/>
                </a:lnTo>
                <a:lnTo>
                  <a:pt x="86" y="134"/>
                </a:lnTo>
                <a:lnTo>
                  <a:pt x="86" y="134"/>
                </a:lnTo>
                <a:lnTo>
                  <a:pt x="86" y="134"/>
                </a:lnTo>
                <a:lnTo>
                  <a:pt x="86" y="134"/>
                </a:lnTo>
                <a:lnTo>
                  <a:pt x="86" y="134"/>
                </a:lnTo>
                <a:lnTo>
                  <a:pt x="86" y="134"/>
                </a:lnTo>
                <a:lnTo>
                  <a:pt x="86" y="132"/>
                </a:lnTo>
                <a:lnTo>
                  <a:pt x="86" y="132"/>
                </a:lnTo>
                <a:lnTo>
                  <a:pt x="86" y="132"/>
                </a:lnTo>
                <a:lnTo>
                  <a:pt x="86" y="132"/>
                </a:lnTo>
                <a:lnTo>
                  <a:pt x="86" y="130"/>
                </a:lnTo>
                <a:lnTo>
                  <a:pt x="86" y="130"/>
                </a:lnTo>
                <a:lnTo>
                  <a:pt x="84" y="128"/>
                </a:lnTo>
                <a:lnTo>
                  <a:pt x="84" y="128"/>
                </a:lnTo>
                <a:lnTo>
                  <a:pt x="84" y="126"/>
                </a:lnTo>
                <a:lnTo>
                  <a:pt x="84" y="126"/>
                </a:lnTo>
                <a:lnTo>
                  <a:pt x="84" y="126"/>
                </a:lnTo>
                <a:lnTo>
                  <a:pt x="82" y="126"/>
                </a:lnTo>
                <a:lnTo>
                  <a:pt x="82" y="124"/>
                </a:lnTo>
                <a:lnTo>
                  <a:pt x="82" y="122"/>
                </a:lnTo>
                <a:lnTo>
                  <a:pt x="82" y="122"/>
                </a:lnTo>
                <a:lnTo>
                  <a:pt x="82" y="122"/>
                </a:lnTo>
                <a:lnTo>
                  <a:pt x="82" y="122"/>
                </a:lnTo>
                <a:lnTo>
                  <a:pt x="80" y="120"/>
                </a:lnTo>
                <a:lnTo>
                  <a:pt x="80" y="118"/>
                </a:lnTo>
                <a:lnTo>
                  <a:pt x="80" y="116"/>
                </a:lnTo>
                <a:lnTo>
                  <a:pt x="78" y="114"/>
                </a:lnTo>
                <a:lnTo>
                  <a:pt x="78" y="114"/>
                </a:lnTo>
                <a:lnTo>
                  <a:pt x="78" y="114"/>
                </a:lnTo>
                <a:lnTo>
                  <a:pt x="78" y="112"/>
                </a:lnTo>
                <a:lnTo>
                  <a:pt x="76" y="112"/>
                </a:lnTo>
                <a:lnTo>
                  <a:pt x="76" y="110"/>
                </a:lnTo>
                <a:lnTo>
                  <a:pt x="76" y="110"/>
                </a:lnTo>
                <a:lnTo>
                  <a:pt x="76" y="110"/>
                </a:lnTo>
                <a:lnTo>
                  <a:pt x="76" y="110"/>
                </a:lnTo>
                <a:lnTo>
                  <a:pt x="76" y="110"/>
                </a:lnTo>
                <a:lnTo>
                  <a:pt x="76" y="108"/>
                </a:lnTo>
                <a:lnTo>
                  <a:pt x="74" y="108"/>
                </a:lnTo>
                <a:lnTo>
                  <a:pt x="74" y="108"/>
                </a:lnTo>
                <a:lnTo>
                  <a:pt x="74" y="108"/>
                </a:lnTo>
                <a:lnTo>
                  <a:pt x="74" y="106"/>
                </a:lnTo>
                <a:lnTo>
                  <a:pt x="74" y="106"/>
                </a:lnTo>
                <a:lnTo>
                  <a:pt x="72" y="106"/>
                </a:lnTo>
                <a:lnTo>
                  <a:pt x="70" y="104"/>
                </a:lnTo>
                <a:lnTo>
                  <a:pt x="70" y="104"/>
                </a:lnTo>
                <a:lnTo>
                  <a:pt x="70" y="102"/>
                </a:lnTo>
                <a:lnTo>
                  <a:pt x="70" y="102"/>
                </a:lnTo>
                <a:lnTo>
                  <a:pt x="70" y="102"/>
                </a:lnTo>
                <a:lnTo>
                  <a:pt x="70" y="100"/>
                </a:lnTo>
                <a:lnTo>
                  <a:pt x="70" y="100"/>
                </a:lnTo>
                <a:lnTo>
                  <a:pt x="70" y="100"/>
                </a:lnTo>
                <a:lnTo>
                  <a:pt x="70" y="100"/>
                </a:lnTo>
                <a:lnTo>
                  <a:pt x="70" y="100"/>
                </a:lnTo>
                <a:lnTo>
                  <a:pt x="70" y="100"/>
                </a:lnTo>
                <a:lnTo>
                  <a:pt x="68" y="98"/>
                </a:lnTo>
                <a:lnTo>
                  <a:pt x="68" y="98"/>
                </a:lnTo>
                <a:lnTo>
                  <a:pt x="68" y="98"/>
                </a:lnTo>
                <a:lnTo>
                  <a:pt x="68" y="98"/>
                </a:lnTo>
                <a:lnTo>
                  <a:pt x="64" y="96"/>
                </a:lnTo>
                <a:lnTo>
                  <a:pt x="64" y="96"/>
                </a:lnTo>
                <a:lnTo>
                  <a:pt x="64" y="96"/>
                </a:lnTo>
                <a:lnTo>
                  <a:pt x="64" y="96"/>
                </a:lnTo>
                <a:lnTo>
                  <a:pt x="64" y="96"/>
                </a:lnTo>
                <a:lnTo>
                  <a:pt x="64" y="96"/>
                </a:lnTo>
                <a:lnTo>
                  <a:pt x="62" y="96"/>
                </a:lnTo>
                <a:lnTo>
                  <a:pt x="62" y="96"/>
                </a:lnTo>
                <a:lnTo>
                  <a:pt x="62" y="96"/>
                </a:lnTo>
                <a:lnTo>
                  <a:pt x="62" y="96"/>
                </a:lnTo>
                <a:lnTo>
                  <a:pt x="62" y="96"/>
                </a:lnTo>
                <a:lnTo>
                  <a:pt x="62" y="96"/>
                </a:lnTo>
                <a:lnTo>
                  <a:pt x="62" y="96"/>
                </a:lnTo>
                <a:lnTo>
                  <a:pt x="62" y="96"/>
                </a:lnTo>
                <a:lnTo>
                  <a:pt x="62" y="96"/>
                </a:lnTo>
                <a:lnTo>
                  <a:pt x="60" y="94"/>
                </a:lnTo>
                <a:lnTo>
                  <a:pt x="60" y="94"/>
                </a:lnTo>
                <a:lnTo>
                  <a:pt x="62" y="94"/>
                </a:lnTo>
                <a:lnTo>
                  <a:pt x="60" y="94"/>
                </a:lnTo>
                <a:lnTo>
                  <a:pt x="60" y="94"/>
                </a:lnTo>
                <a:lnTo>
                  <a:pt x="60" y="92"/>
                </a:lnTo>
                <a:lnTo>
                  <a:pt x="60" y="92"/>
                </a:lnTo>
                <a:lnTo>
                  <a:pt x="60" y="90"/>
                </a:lnTo>
                <a:lnTo>
                  <a:pt x="60" y="90"/>
                </a:lnTo>
                <a:lnTo>
                  <a:pt x="60" y="86"/>
                </a:lnTo>
                <a:lnTo>
                  <a:pt x="60" y="86"/>
                </a:lnTo>
                <a:lnTo>
                  <a:pt x="58" y="84"/>
                </a:lnTo>
                <a:lnTo>
                  <a:pt x="58" y="80"/>
                </a:lnTo>
                <a:lnTo>
                  <a:pt x="56" y="78"/>
                </a:lnTo>
                <a:lnTo>
                  <a:pt x="56" y="76"/>
                </a:lnTo>
                <a:lnTo>
                  <a:pt x="54" y="74"/>
                </a:lnTo>
                <a:lnTo>
                  <a:pt x="54" y="74"/>
                </a:lnTo>
                <a:lnTo>
                  <a:pt x="54" y="74"/>
                </a:lnTo>
                <a:lnTo>
                  <a:pt x="54" y="74"/>
                </a:lnTo>
                <a:lnTo>
                  <a:pt x="54" y="74"/>
                </a:lnTo>
                <a:lnTo>
                  <a:pt x="54" y="74"/>
                </a:lnTo>
                <a:lnTo>
                  <a:pt x="54" y="74"/>
                </a:lnTo>
                <a:lnTo>
                  <a:pt x="54" y="74"/>
                </a:lnTo>
                <a:lnTo>
                  <a:pt x="56" y="74"/>
                </a:lnTo>
                <a:lnTo>
                  <a:pt x="56" y="74"/>
                </a:lnTo>
                <a:lnTo>
                  <a:pt x="56" y="74"/>
                </a:lnTo>
                <a:lnTo>
                  <a:pt x="56" y="74"/>
                </a:lnTo>
                <a:lnTo>
                  <a:pt x="56" y="72"/>
                </a:lnTo>
                <a:lnTo>
                  <a:pt x="56" y="72"/>
                </a:lnTo>
                <a:lnTo>
                  <a:pt x="56" y="72"/>
                </a:lnTo>
                <a:lnTo>
                  <a:pt x="56" y="70"/>
                </a:lnTo>
                <a:lnTo>
                  <a:pt x="54" y="70"/>
                </a:lnTo>
                <a:lnTo>
                  <a:pt x="54" y="70"/>
                </a:lnTo>
                <a:lnTo>
                  <a:pt x="54" y="70"/>
                </a:lnTo>
                <a:lnTo>
                  <a:pt x="52" y="68"/>
                </a:lnTo>
                <a:lnTo>
                  <a:pt x="52" y="68"/>
                </a:lnTo>
                <a:lnTo>
                  <a:pt x="52" y="68"/>
                </a:lnTo>
                <a:lnTo>
                  <a:pt x="52" y="66"/>
                </a:lnTo>
                <a:lnTo>
                  <a:pt x="50" y="66"/>
                </a:lnTo>
                <a:lnTo>
                  <a:pt x="50" y="66"/>
                </a:lnTo>
                <a:lnTo>
                  <a:pt x="48" y="64"/>
                </a:lnTo>
                <a:lnTo>
                  <a:pt x="46" y="64"/>
                </a:lnTo>
                <a:lnTo>
                  <a:pt x="46" y="64"/>
                </a:lnTo>
                <a:lnTo>
                  <a:pt x="46" y="62"/>
                </a:lnTo>
                <a:lnTo>
                  <a:pt x="46" y="62"/>
                </a:lnTo>
                <a:lnTo>
                  <a:pt x="44" y="62"/>
                </a:lnTo>
                <a:lnTo>
                  <a:pt x="44" y="62"/>
                </a:lnTo>
                <a:lnTo>
                  <a:pt x="42" y="62"/>
                </a:lnTo>
                <a:lnTo>
                  <a:pt x="42" y="62"/>
                </a:lnTo>
                <a:lnTo>
                  <a:pt x="42" y="62"/>
                </a:lnTo>
                <a:lnTo>
                  <a:pt x="42" y="62"/>
                </a:lnTo>
                <a:lnTo>
                  <a:pt x="42" y="62"/>
                </a:lnTo>
                <a:lnTo>
                  <a:pt x="42" y="62"/>
                </a:lnTo>
                <a:lnTo>
                  <a:pt x="42" y="62"/>
                </a:lnTo>
                <a:lnTo>
                  <a:pt x="42" y="62"/>
                </a:lnTo>
                <a:lnTo>
                  <a:pt x="40" y="62"/>
                </a:lnTo>
                <a:lnTo>
                  <a:pt x="40" y="62"/>
                </a:lnTo>
                <a:lnTo>
                  <a:pt x="38" y="60"/>
                </a:lnTo>
                <a:lnTo>
                  <a:pt x="38" y="60"/>
                </a:lnTo>
                <a:lnTo>
                  <a:pt x="38" y="60"/>
                </a:lnTo>
                <a:lnTo>
                  <a:pt x="38" y="58"/>
                </a:lnTo>
                <a:lnTo>
                  <a:pt x="38" y="58"/>
                </a:lnTo>
                <a:lnTo>
                  <a:pt x="38" y="58"/>
                </a:lnTo>
                <a:lnTo>
                  <a:pt x="38" y="58"/>
                </a:lnTo>
                <a:lnTo>
                  <a:pt x="38" y="56"/>
                </a:lnTo>
                <a:lnTo>
                  <a:pt x="38" y="56"/>
                </a:lnTo>
                <a:lnTo>
                  <a:pt x="38" y="56"/>
                </a:lnTo>
                <a:lnTo>
                  <a:pt x="38" y="54"/>
                </a:lnTo>
                <a:lnTo>
                  <a:pt x="38" y="54"/>
                </a:lnTo>
                <a:lnTo>
                  <a:pt x="38" y="52"/>
                </a:lnTo>
                <a:lnTo>
                  <a:pt x="38" y="52"/>
                </a:lnTo>
                <a:lnTo>
                  <a:pt x="38" y="52"/>
                </a:lnTo>
                <a:lnTo>
                  <a:pt x="38" y="52"/>
                </a:lnTo>
                <a:lnTo>
                  <a:pt x="38" y="52"/>
                </a:lnTo>
                <a:lnTo>
                  <a:pt x="38" y="52"/>
                </a:lnTo>
                <a:lnTo>
                  <a:pt x="38" y="52"/>
                </a:lnTo>
                <a:lnTo>
                  <a:pt x="36" y="52"/>
                </a:lnTo>
                <a:lnTo>
                  <a:pt x="36" y="50"/>
                </a:lnTo>
                <a:lnTo>
                  <a:pt x="36" y="50"/>
                </a:lnTo>
                <a:lnTo>
                  <a:pt x="34" y="50"/>
                </a:lnTo>
                <a:lnTo>
                  <a:pt x="34" y="50"/>
                </a:lnTo>
                <a:lnTo>
                  <a:pt x="34" y="48"/>
                </a:lnTo>
                <a:lnTo>
                  <a:pt x="34" y="48"/>
                </a:lnTo>
                <a:lnTo>
                  <a:pt x="34" y="48"/>
                </a:lnTo>
                <a:lnTo>
                  <a:pt x="34" y="48"/>
                </a:lnTo>
                <a:lnTo>
                  <a:pt x="34" y="48"/>
                </a:lnTo>
                <a:lnTo>
                  <a:pt x="34" y="48"/>
                </a:lnTo>
                <a:lnTo>
                  <a:pt x="32" y="48"/>
                </a:lnTo>
                <a:lnTo>
                  <a:pt x="32" y="46"/>
                </a:lnTo>
                <a:lnTo>
                  <a:pt x="32" y="46"/>
                </a:lnTo>
                <a:lnTo>
                  <a:pt x="32" y="46"/>
                </a:lnTo>
                <a:lnTo>
                  <a:pt x="32" y="46"/>
                </a:lnTo>
                <a:lnTo>
                  <a:pt x="32" y="46"/>
                </a:lnTo>
                <a:lnTo>
                  <a:pt x="32" y="46"/>
                </a:lnTo>
                <a:lnTo>
                  <a:pt x="32" y="46"/>
                </a:lnTo>
                <a:lnTo>
                  <a:pt x="30" y="42"/>
                </a:lnTo>
                <a:lnTo>
                  <a:pt x="30" y="42"/>
                </a:lnTo>
                <a:lnTo>
                  <a:pt x="28" y="42"/>
                </a:lnTo>
                <a:lnTo>
                  <a:pt x="28" y="40"/>
                </a:lnTo>
                <a:lnTo>
                  <a:pt x="26" y="38"/>
                </a:lnTo>
                <a:lnTo>
                  <a:pt x="26" y="38"/>
                </a:lnTo>
                <a:lnTo>
                  <a:pt x="26" y="38"/>
                </a:lnTo>
                <a:lnTo>
                  <a:pt x="26" y="38"/>
                </a:lnTo>
                <a:lnTo>
                  <a:pt x="24" y="36"/>
                </a:lnTo>
                <a:lnTo>
                  <a:pt x="24" y="36"/>
                </a:lnTo>
                <a:lnTo>
                  <a:pt x="24" y="36"/>
                </a:lnTo>
                <a:lnTo>
                  <a:pt x="22" y="36"/>
                </a:lnTo>
                <a:lnTo>
                  <a:pt x="22" y="36"/>
                </a:lnTo>
                <a:lnTo>
                  <a:pt x="22" y="38"/>
                </a:lnTo>
                <a:lnTo>
                  <a:pt x="22" y="38"/>
                </a:lnTo>
                <a:lnTo>
                  <a:pt x="22" y="38"/>
                </a:lnTo>
                <a:lnTo>
                  <a:pt x="22" y="38"/>
                </a:lnTo>
                <a:lnTo>
                  <a:pt x="22" y="36"/>
                </a:lnTo>
                <a:lnTo>
                  <a:pt x="20" y="36"/>
                </a:lnTo>
                <a:lnTo>
                  <a:pt x="20" y="36"/>
                </a:lnTo>
                <a:lnTo>
                  <a:pt x="20" y="36"/>
                </a:lnTo>
                <a:lnTo>
                  <a:pt x="20" y="36"/>
                </a:lnTo>
                <a:lnTo>
                  <a:pt x="20" y="36"/>
                </a:lnTo>
                <a:lnTo>
                  <a:pt x="18" y="34"/>
                </a:lnTo>
                <a:lnTo>
                  <a:pt x="18" y="34"/>
                </a:lnTo>
                <a:lnTo>
                  <a:pt x="18" y="34"/>
                </a:lnTo>
                <a:lnTo>
                  <a:pt x="18" y="34"/>
                </a:lnTo>
                <a:lnTo>
                  <a:pt x="18" y="32"/>
                </a:lnTo>
                <a:lnTo>
                  <a:pt x="18" y="32"/>
                </a:lnTo>
                <a:lnTo>
                  <a:pt x="18" y="32"/>
                </a:lnTo>
                <a:lnTo>
                  <a:pt x="16" y="30"/>
                </a:lnTo>
                <a:lnTo>
                  <a:pt x="16" y="30"/>
                </a:lnTo>
                <a:lnTo>
                  <a:pt x="16" y="30"/>
                </a:lnTo>
                <a:lnTo>
                  <a:pt x="16" y="30"/>
                </a:lnTo>
                <a:lnTo>
                  <a:pt x="16" y="30"/>
                </a:lnTo>
                <a:lnTo>
                  <a:pt x="14" y="30"/>
                </a:lnTo>
                <a:lnTo>
                  <a:pt x="14" y="30"/>
                </a:lnTo>
                <a:lnTo>
                  <a:pt x="14" y="30"/>
                </a:lnTo>
                <a:lnTo>
                  <a:pt x="14" y="30"/>
                </a:lnTo>
                <a:lnTo>
                  <a:pt x="12" y="28"/>
                </a:lnTo>
                <a:lnTo>
                  <a:pt x="12" y="28"/>
                </a:lnTo>
                <a:lnTo>
                  <a:pt x="10" y="26"/>
                </a:lnTo>
                <a:lnTo>
                  <a:pt x="8" y="24"/>
                </a:lnTo>
                <a:lnTo>
                  <a:pt x="8" y="22"/>
                </a:lnTo>
                <a:lnTo>
                  <a:pt x="8" y="22"/>
                </a:lnTo>
                <a:lnTo>
                  <a:pt x="6" y="22"/>
                </a:lnTo>
                <a:lnTo>
                  <a:pt x="4" y="18"/>
                </a:lnTo>
                <a:lnTo>
                  <a:pt x="2" y="14"/>
                </a:lnTo>
                <a:lnTo>
                  <a:pt x="2" y="14"/>
                </a:lnTo>
                <a:lnTo>
                  <a:pt x="2" y="14"/>
                </a:lnTo>
                <a:lnTo>
                  <a:pt x="2" y="14"/>
                </a:lnTo>
                <a:lnTo>
                  <a:pt x="2" y="12"/>
                </a:lnTo>
                <a:lnTo>
                  <a:pt x="2" y="10"/>
                </a:lnTo>
                <a:lnTo>
                  <a:pt x="2" y="10"/>
                </a:lnTo>
                <a:lnTo>
                  <a:pt x="2" y="10"/>
                </a:lnTo>
                <a:lnTo>
                  <a:pt x="2" y="8"/>
                </a:lnTo>
                <a:lnTo>
                  <a:pt x="2" y="8"/>
                </a:lnTo>
                <a:lnTo>
                  <a:pt x="2" y="6"/>
                </a:lnTo>
                <a:lnTo>
                  <a:pt x="2" y="6"/>
                </a:lnTo>
                <a:lnTo>
                  <a:pt x="2" y="6"/>
                </a:lnTo>
                <a:lnTo>
                  <a:pt x="2" y="6"/>
                </a:lnTo>
                <a:lnTo>
                  <a:pt x="2" y="6"/>
                </a:lnTo>
                <a:lnTo>
                  <a:pt x="4" y="6"/>
                </a:lnTo>
                <a:lnTo>
                  <a:pt x="4" y="6"/>
                </a:lnTo>
                <a:lnTo>
                  <a:pt x="4" y="6"/>
                </a:lnTo>
                <a:lnTo>
                  <a:pt x="4" y="6"/>
                </a:lnTo>
                <a:lnTo>
                  <a:pt x="6" y="6"/>
                </a:lnTo>
                <a:lnTo>
                  <a:pt x="6" y="6"/>
                </a:lnTo>
                <a:lnTo>
                  <a:pt x="8" y="6"/>
                </a:lnTo>
                <a:lnTo>
                  <a:pt x="10" y="8"/>
                </a:lnTo>
                <a:lnTo>
                  <a:pt x="10" y="8"/>
                </a:lnTo>
                <a:lnTo>
                  <a:pt x="12" y="8"/>
                </a:lnTo>
                <a:lnTo>
                  <a:pt x="10" y="8"/>
                </a:lnTo>
                <a:lnTo>
                  <a:pt x="12" y="8"/>
                </a:lnTo>
                <a:lnTo>
                  <a:pt x="12" y="8"/>
                </a:lnTo>
                <a:lnTo>
                  <a:pt x="12" y="10"/>
                </a:lnTo>
                <a:lnTo>
                  <a:pt x="12" y="10"/>
                </a:lnTo>
                <a:lnTo>
                  <a:pt x="14" y="12"/>
                </a:lnTo>
                <a:lnTo>
                  <a:pt x="14" y="12"/>
                </a:lnTo>
                <a:lnTo>
                  <a:pt x="14" y="12"/>
                </a:lnTo>
                <a:lnTo>
                  <a:pt x="14" y="12"/>
                </a:lnTo>
                <a:lnTo>
                  <a:pt x="18" y="12"/>
                </a:lnTo>
                <a:lnTo>
                  <a:pt x="18" y="12"/>
                </a:lnTo>
                <a:lnTo>
                  <a:pt x="18" y="12"/>
                </a:lnTo>
                <a:lnTo>
                  <a:pt x="20" y="12"/>
                </a:lnTo>
                <a:lnTo>
                  <a:pt x="22" y="12"/>
                </a:lnTo>
                <a:lnTo>
                  <a:pt x="22" y="12"/>
                </a:lnTo>
                <a:lnTo>
                  <a:pt x="22" y="12"/>
                </a:lnTo>
                <a:lnTo>
                  <a:pt x="22" y="12"/>
                </a:lnTo>
                <a:lnTo>
                  <a:pt x="24" y="12"/>
                </a:lnTo>
                <a:lnTo>
                  <a:pt x="24" y="12"/>
                </a:lnTo>
                <a:lnTo>
                  <a:pt x="24" y="12"/>
                </a:lnTo>
                <a:lnTo>
                  <a:pt x="24" y="12"/>
                </a:lnTo>
                <a:lnTo>
                  <a:pt x="24" y="12"/>
                </a:lnTo>
                <a:lnTo>
                  <a:pt x="24" y="12"/>
                </a:lnTo>
                <a:lnTo>
                  <a:pt x="24" y="12"/>
                </a:lnTo>
                <a:lnTo>
                  <a:pt x="24" y="12"/>
                </a:lnTo>
                <a:lnTo>
                  <a:pt x="24" y="12"/>
                </a:lnTo>
                <a:lnTo>
                  <a:pt x="26" y="12"/>
                </a:lnTo>
                <a:lnTo>
                  <a:pt x="28" y="12"/>
                </a:lnTo>
                <a:lnTo>
                  <a:pt x="28" y="12"/>
                </a:lnTo>
                <a:lnTo>
                  <a:pt x="28" y="12"/>
                </a:lnTo>
                <a:lnTo>
                  <a:pt x="30" y="12"/>
                </a:lnTo>
                <a:lnTo>
                  <a:pt x="30" y="12"/>
                </a:lnTo>
                <a:lnTo>
                  <a:pt x="30" y="12"/>
                </a:lnTo>
                <a:lnTo>
                  <a:pt x="30" y="12"/>
                </a:lnTo>
                <a:lnTo>
                  <a:pt x="30" y="14"/>
                </a:lnTo>
                <a:lnTo>
                  <a:pt x="30" y="14"/>
                </a:lnTo>
                <a:lnTo>
                  <a:pt x="30" y="14"/>
                </a:lnTo>
                <a:lnTo>
                  <a:pt x="30" y="14"/>
                </a:lnTo>
                <a:lnTo>
                  <a:pt x="30" y="14"/>
                </a:lnTo>
                <a:lnTo>
                  <a:pt x="30" y="14"/>
                </a:lnTo>
                <a:lnTo>
                  <a:pt x="30" y="14"/>
                </a:lnTo>
                <a:lnTo>
                  <a:pt x="32" y="14"/>
                </a:lnTo>
                <a:lnTo>
                  <a:pt x="32" y="14"/>
                </a:lnTo>
                <a:lnTo>
                  <a:pt x="32" y="14"/>
                </a:lnTo>
                <a:lnTo>
                  <a:pt x="32" y="14"/>
                </a:lnTo>
                <a:lnTo>
                  <a:pt x="32" y="12"/>
                </a:lnTo>
                <a:lnTo>
                  <a:pt x="34" y="12"/>
                </a:lnTo>
                <a:lnTo>
                  <a:pt x="34" y="12"/>
                </a:lnTo>
                <a:lnTo>
                  <a:pt x="34" y="12"/>
                </a:lnTo>
                <a:lnTo>
                  <a:pt x="34" y="12"/>
                </a:lnTo>
                <a:lnTo>
                  <a:pt x="34" y="12"/>
                </a:lnTo>
                <a:lnTo>
                  <a:pt x="34" y="12"/>
                </a:lnTo>
                <a:lnTo>
                  <a:pt x="36" y="12"/>
                </a:lnTo>
                <a:lnTo>
                  <a:pt x="36" y="12"/>
                </a:lnTo>
                <a:lnTo>
                  <a:pt x="36" y="14"/>
                </a:lnTo>
                <a:lnTo>
                  <a:pt x="36" y="14"/>
                </a:lnTo>
                <a:lnTo>
                  <a:pt x="36" y="14"/>
                </a:lnTo>
                <a:lnTo>
                  <a:pt x="36" y="14"/>
                </a:lnTo>
                <a:lnTo>
                  <a:pt x="38" y="16"/>
                </a:lnTo>
                <a:lnTo>
                  <a:pt x="38" y="16"/>
                </a:lnTo>
                <a:lnTo>
                  <a:pt x="40" y="18"/>
                </a:lnTo>
                <a:lnTo>
                  <a:pt x="42" y="18"/>
                </a:lnTo>
                <a:lnTo>
                  <a:pt x="42" y="18"/>
                </a:lnTo>
                <a:lnTo>
                  <a:pt x="42" y="18"/>
                </a:lnTo>
                <a:lnTo>
                  <a:pt x="42" y="20"/>
                </a:lnTo>
                <a:lnTo>
                  <a:pt x="42" y="20"/>
                </a:lnTo>
                <a:lnTo>
                  <a:pt x="42" y="20"/>
                </a:lnTo>
                <a:lnTo>
                  <a:pt x="42" y="20"/>
                </a:lnTo>
                <a:lnTo>
                  <a:pt x="42" y="20"/>
                </a:lnTo>
                <a:lnTo>
                  <a:pt x="42" y="22"/>
                </a:lnTo>
                <a:lnTo>
                  <a:pt x="42" y="22"/>
                </a:lnTo>
                <a:lnTo>
                  <a:pt x="42" y="24"/>
                </a:lnTo>
                <a:lnTo>
                  <a:pt x="44" y="24"/>
                </a:lnTo>
                <a:lnTo>
                  <a:pt x="44" y="24"/>
                </a:lnTo>
                <a:lnTo>
                  <a:pt x="44" y="24"/>
                </a:lnTo>
                <a:lnTo>
                  <a:pt x="46" y="24"/>
                </a:lnTo>
                <a:lnTo>
                  <a:pt x="46" y="26"/>
                </a:lnTo>
                <a:lnTo>
                  <a:pt x="46" y="26"/>
                </a:lnTo>
                <a:lnTo>
                  <a:pt x="46" y="26"/>
                </a:lnTo>
                <a:lnTo>
                  <a:pt x="46" y="28"/>
                </a:lnTo>
                <a:lnTo>
                  <a:pt x="46" y="30"/>
                </a:lnTo>
                <a:lnTo>
                  <a:pt x="46" y="30"/>
                </a:lnTo>
                <a:lnTo>
                  <a:pt x="48" y="32"/>
                </a:lnTo>
                <a:lnTo>
                  <a:pt x="48" y="32"/>
                </a:lnTo>
                <a:lnTo>
                  <a:pt x="50" y="32"/>
                </a:lnTo>
                <a:lnTo>
                  <a:pt x="50" y="32"/>
                </a:lnTo>
                <a:lnTo>
                  <a:pt x="52" y="32"/>
                </a:lnTo>
                <a:lnTo>
                  <a:pt x="52" y="34"/>
                </a:lnTo>
                <a:lnTo>
                  <a:pt x="54" y="36"/>
                </a:lnTo>
                <a:lnTo>
                  <a:pt x="54" y="36"/>
                </a:lnTo>
                <a:lnTo>
                  <a:pt x="54" y="36"/>
                </a:lnTo>
                <a:lnTo>
                  <a:pt x="54" y="38"/>
                </a:lnTo>
                <a:lnTo>
                  <a:pt x="56" y="38"/>
                </a:lnTo>
                <a:lnTo>
                  <a:pt x="56" y="38"/>
                </a:lnTo>
                <a:lnTo>
                  <a:pt x="56" y="38"/>
                </a:lnTo>
                <a:lnTo>
                  <a:pt x="56" y="38"/>
                </a:lnTo>
                <a:lnTo>
                  <a:pt x="56" y="38"/>
                </a:lnTo>
                <a:lnTo>
                  <a:pt x="58" y="38"/>
                </a:lnTo>
                <a:lnTo>
                  <a:pt x="58" y="38"/>
                </a:lnTo>
                <a:lnTo>
                  <a:pt x="60" y="40"/>
                </a:lnTo>
                <a:lnTo>
                  <a:pt x="60" y="40"/>
                </a:lnTo>
                <a:lnTo>
                  <a:pt x="62" y="40"/>
                </a:lnTo>
                <a:lnTo>
                  <a:pt x="62" y="40"/>
                </a:lnTo>
                <a:lnTo>
                  <a:pt x="62" y="40"/>
                </a:lnTo>
                <a:lnTo>
                  <a:pt x="66" y="44"/>
                </a:lnTo>
                <a:lnTo>
                  <a:pt x="66" y="46"/>
                </a:lnTo>
                <a:lnTo>
                  <a:pt x="66" y="46"/>
                </a:lnTo>
                <a:lnTo>
                  <a:pt x="66" y="46"/>
                </a:lnTo>
                <a:lnTo>
                  <a:pt x="68" y="46"/>
                </a:lnTo>
                <a:lnTo>
                  <a:pt x="68" y="46"/>
                </a:lnTo>
                <a:lnTo>
                  <a:pt x="70" y="46"/>
                </a:lnTo>
                <a:lnTo>
                  <a:pt x="72" y="50"/>
                </a:lnTo>
                <a:lnTo>
                  <a:pt x="72" y="50"/>
                </a:lnTo>
                <a:lnTo>
                  <a:pt x="72" y="50"/>
                </a:lnTo>
                <a:lnTo>
                  <a:pt x="72" y="50"/>
                </a:lnTo>
                <a:lnTo>
                  <a:pt x="72" y="52"/>
                </a:lnTo>
                <a:lnTo>
                  <a:pt x="72" y="52"/>
                </a:lnTo>
                <a:lnTo>
                  <a:pt x="72" y="52"/>
                </a:lnTo>
                <a:lnTo>
                  <a:pt x="72" y="52"/>
                </a:lnTo>
                <a:lnTo>
                  <a:pt x="72" y="54"/>
                </a:lnTo>
                <a:lnTo>
                  <a:pt x="72" y="54"/>
                </a:lnTo>
                <a:lnTo>
                  <a:pt x="72" y="54"/>
                </a:lnTo>
                <a:lnTo>
                  <a:pt x="72" y="54"/>
                </a:lnTo>
                <a:lnTo>
                  <a:pt x="74" y="56"/>
                </a:lnTo>
                <a:lnTo>
                  <a:pt x="74" y="56"/>
                </a:lnTo>
                <a:lnTo>
                  <a:pt x="74" y="56"/>
                </a:lnTo>
                <a:lnTo>
                  <a:pt x="74" y="56"/>
                </a:lnTo>
                <a:lnTo>
                  <a:pt x="74" y="54"/>
                </a:lnTo>
                <a:lnTo>
                  <a:pt x="72" y="54"/>
                </a:lnTo>
                <a:lnTo>
                  <a:pt x="72" y="54"/>
                </a:lnTo>
                <a:lnTo>
                  <a:pt x="72" y="54"/>
                </a:lnTo>
                <a:lnTo>
                  <a:pt x="72" y="54"/>
                </a:lnTo>
                <a:lnTo>
                  <a:pt x="72" y="54"/>
                </a:lnTo>
                <a:lnTo>
                  <a:pt x="74" y="54"/>
                </a:lnTo>
                <a:lnTo>
                  <a:pt x="74" y="54"/>
                </a:lnTo>
                <a:lnTo>
                  <a:pt x="74" y="54"/>
                </a:lnTo>
                <a:lnTo>
                  <a:pt x="74" y="54"/>
                </a:lnTo>
                <a:lnTo>
                  <a:pt x="74" y="54"/>
                </a:lnTo>
                <a:lnTo>
                  <a:pt x="74" y="54"/>
                </a:lnTo>
                <a:lnTo>
                  <a:pt x="74" y="54"/>
                </a:lnTo>
                <a:lnTo>
                  <a:pt x="74" y="54"/>
                </a:lnTo>
                <a:lnTo>
                  <a:pt x="74" y="56"/>
                </a:lnTo>
                <a:lnTo>
                  <a:pt x="74" y="56"/>
                </a:lnTo>
                <a:lnTo>
                  <a:pt x="74" y="56"/>
                </a:lnTo>
                <a:lnTo>
                  <a:pt x="74" y="56"/>
                </a:lnTo>
                <a:lnTo>
                  <a:pt x="74" y="56"/>
                </a:lnTo>
                <a:lnTo>
                  <a:pt x="74" y="58"/>
                </a:lnTo>
                <a:lnTo>
                  <a:pt x="76" y="58"/>
                </a:lnTo>
                <a:lnTo>
                  <a:pt x="76" y="58"/>
                </a:lnTo>
                <a:lnTo>
                  <a:pt x="76" y="56"/>
                </a:lnTo>
                <a:lnTo>
                  <a:pt x="74" y="56"/>
                </a:lnTo>
                <a:lnTo>
                  <a:pt x="74" y="56"/>
                </a:lnTo>
                <a:lnTo>
                  <a:pt x="74" y="56"/>
                </a:lnTo>
                <a:lnTo>
                  <a:pt x="74" y="56"/>
                </a:lnTo>
                <a:lnTo>
                  <a:pt x="74" y="56"/>
                </a:lnTo>
                <a:lnTo>
                  <a:pt x="74" y="56"/>
                </a:lnTo>
                <a:lnTo>
                  <a:pt x="74" y="54"/>
                </a:lnTo>
                <a:lnTo>
                  <a:pt x="74" y="54"/>
                </a:lnTo>
                <a:lnTo>
                  <a:pt x="76" y="54"/>
                </a:lnTo>
                <a:lnTo>
                  <a:pt x="76" y="54"/>
                </a:lnTo>
                <a:lnTo>
                  <a:pt x="76" y="54"/>
                </a:lnTo>
                <a:lnTo>
                  <a:pt x="76" y="54"/>
                </a:lnTo>
                <a:lnTo>
                  <a:pt x="76" y="54"/>
                </a:lnTo>
                <a:lnTo>
                  <a:pt x="76" y="56"/>
                </a:lnTo>
                <a:lnTo>
                  <a:pt x="78" y="56"/>
                </a:lnTo>
                <a:lnTo>
                  <a:pt x="78" y="56"/>
                </a:lnTo>
                <a:lnTo>
                  <a:pt x="78" y="58"/>
                </a:lnTo>
                <a:lnTo>
                  <a:pt x="78" y="58"/>
                </a:lnTo>
                <a:lnTo>
                  <a:pt x="78" y="60"/>
                </a:lnTo>
                <a:lnTo>
                  <a:pt x="78" y="60"/>
                </a:lnTo>
                <a:lnTo>
                  <a:pt x="78" y="60"/>
                </a:lnTo>
                <a:lnTo>
                  <a:pt x="78" y="60"/>
                </a:lnTo>
                <a:lnTo>
                  <a:pt x="80" y="62"/>
                </a:lnTo>
                <a:lnTo>
                  <a:pt x="80" y="62"/>
                </a:lnTo>
                <a:lnTo>
                  <a:pt x="80" y="62"/>
                </a:lnTo>
                <a:lnTo>
                  <a:pt x="80" y="62"/>
                </a:lnTo>
                <a:lnTo>
                  <a:pt x="80" y="62"/>
                </a:lnTo>
                <a:lnTo>
                  <a:pt x="82" y="64"/>
                </a:lnTo>
                <a:lnTo>
                  <a:pt x="82" y="64"/>
                </a:lnTo>
                <a:lnTo>
                  <a:pt x="82" y="64"/>
                </a:lnTo>
                <a:lnTo>
                  <a:pt x="82" y="64"/>
                </a:lnTo>
                <a:lnTo>
                  <a:pt x="82" y="64"/>
                </a:lnTo>
                <a:lnTo>
                  <a:pt x="82" y="64"/>
                </a:lnTo>
                <a:lnTo>
                  <a:pt x="82" y="64"/>
                </a:lnTo>
                <a:lnTo>
                  <a:pt x="82" y="64"/>
                </a:lnTo>
                <a:lnTo>
                  <a:pt x="82" y="64"/>
                </a:lnTo>
                <a:lnTo>
                  <a:pt x="84" y="64"/>
                </a:lnTo>
                <a:lnTo>
                  <a:pt x="84" y="64"/>
                </a:lnTo>
                <a:lnTo>
                  <a:pt x="84" y="64"/>
                </a:lnTo>
                <a:lnTo>
                  <a:pt x="86" y="66"/>
                </a:lnTo>
                <a:lnTo>
                  <a:pt x="86" y="66"/>
                </a:lnTo>
                <a:lnTo>
                  <a:pt x="86" y="66"/>
                </a:lnTo>
                <a:lnTo>
                  <a:pt x="86" y="66"/>
                </a:lnTo>
                <a:lnTo>
                  <a:pt x="86" y="68"/>
                </a:lnTo>
                <a:lnTo>
                  <a:pt x="86" y="68"/>
                </a:lnTo>
                <a:lnTo>
                  <a:pt x="86" y="68"/>
                </a:lnTo>
                <a:lnTo>
                  <a:pt x="86" y="68"/>
                </a:lnTo>
                <a:lnTo>
                  <a:pt x="86" y="68"/>
                </a:lnTo>
                <a:lnTo>
                  <a:pt x="86" y="68"/>
                </a:lnTo>
                <a:lnTo>
                  <a:pt x="86" y="68"/>
                </a:lnTo>
                <a:lnTo>
                  <a:pt x="86" y="68"/>
                </a:lnTo>
                <a:lnTo>
                  <a:pt x="88" y="68"/>
                </a:lnTo>
                <a:lnTo>
                  <a:pt x="88" y="68"/>
                </a:lnTo>
                <a:lnTo>
                  <a:pt x="88" y="68"/>
                </a:lnTo>
                <a:lnTo>
                  <a:pt x="88" y="68"/>
                </a:lnTo>
                <a:lnTo>
                  <a:pt x="86" y="66"/>
                </a:lnTo>
                <a:lnTo>
                  <a:pt x="86" y="66"/>
                </a:lnTo>
                <a:lnTo>
                  <a:pt x="86" y="66"/>
                </a:lnTo>
                <a:lnTo>
                  <a:pt x="86" y="64"/>
                </a:lnTo>
                <a:lnTo>
                  <a:pt x="86" y="64"/>
                </a:lnTo>
                <a:lnTo>
                  <a:pt x="86" y="64"/>
                </a:lnTo>
                <a:lnTo>
                  <a:pt x="84" y="64"/>
                </a:lnTo>
                <a:lnTo>
                  <a:pt x="84" y="64"/>
                </a:lnTo>
                <a:lnTo>
                  <a:pt x="84" y="64"/>
                </a:lnTo>
                <a:lnTo>
                  <a:pt x="84" y="62"/>
                </a:lnTo>
                <a:lnTo>
                  <a:pt x="84" y="62"/>
                </a:lnTo>
                <a:lnTo>
                  <a:pt x="84" y="62"/>
                </a:lnTo>
                <a:lnTo>
                  <a:pt x="86" y="62"/>
                </a:lnTo>
                <a:lnTo>
                  <a:pt x="86" y="62"/>
                </a:lnTo>
                <a:lnTo>
                  <a:pt x="86" y="62"/>
                </a:lnTo>
                <a:lnTo>
                  <a:pt x="86" y="62"/>
                </a:lnTo>
                <a:lnTo>
                  <a:pt x="86" y="62"/>
                </a:lnTo>
                <a:lnTo>
                  <a:pt x="86" y="62"/>
                </a:lnTo>
                <a:lnTo>
                  <a:pt x="86" y="62"/>
                </a:lnTo>
                <a:lnTo>
                  <a:pt x="86" y="62"/>
                </a:lnTo>
                <a:lnTo>
                  <a:pt x="88" y="62"/>
                </a:lnTo>
                <a:lnTo>
                  <a:pt x="88" y="62"/>
                </a:lnTo>
                <a:lnTo>
                  <a:pt x="88" y="62"/>
                </a:lnTo>
                <a:lnTo>
                  <a:pt x="88" y="62"/>
                </a:lnTo>
                <a:lnTo>
                  <a:pt x="88" y="62"/>
                </a:lnTo>
                <a:lnTo>
                  <a:pt x="88" y="62"/>
                </a:lnTo>
                <a:lnTo>
                  <a:pt x="90" y="64"/>
                </a:lnTo>
                <a:lnTo>
                  <a:pt x="92" y="64"/>
                </a:lnTo>
                <a:lnTo>
                  <a:pt x="92" y="64"/>
                </a:lnTo>
                <a:lnTo>
                  <a:pt x="92" y="66"/>
                </a:lnTo>
                <a:lnTo>
                  <a:pt x="92" y="66"/>
                </a:lnTo>
                <a:lnTo>
                  <a:pt x="92" y="66"/>
                </a:lnTo>
                <a:lnTo>
                  <a:pt x="92" y="66"/>
                </a:lnTo>
                <a:lnTo>
                  <a:pt x="92" y="66"/>
                </a:lnTo>
                <a:lnTo>
                  <a:pt x="92" y="66"/>
                </a:lnTo>
                <a:lnTo>
                  <a:pt x="92" y="66"/>
                </a:lnTo>
                <a:lnTo>
                  <a:pt x="92" y="68"/>
                </a:lnTo>
                <a:lnTo>
                  <a:pt x="92" y="68"/>
                </a:lnTo>
                <a:lnTo>
                  <a:pt x="92" y="68"/>
                </a:lnTo>
                <a:lnTo>
                  <a:pt x="94" y="70"/>
                </a:lnTo>
                <a:lnTo>
                  <a:pt x="94" y="70"/>
                </a:lnTo>
                <a:lnTo>
                  <a:pt x="94" y="70"/>
                </a:lnTo>
                <a:lnTo>
                  <a:pt x="94" y="70"/>
                </a:lnTo>
                <a:lnTo>
                  <a:pt x="94" y="70"/>
                </a:lnTo>
                <a:lnTo>
                  <a:pt x="94" y="70"/>
                </a:lnTo>
                <a:lnTo>
                  <a:pt x="94" y="72"/>
                </a:lnTo>
                <a:lnTo>
                  <a:pt x="96" y="72"/>
                </a:lnTo>
                <a:lnTo>
                  <a:pt x="96" y="72"/>
                </a:lnTo>
                <a:lnTo>
                  <a:pt x="96" y="72"/>
                </a:lnTo>
                <a:lnTo>
                  <a:pt x="96" y="72"/>
                </a:lnTo>
                <a:lnTo>
                  <a:pt x="96" y="72"/>
                </a:lnTo>
                <a:lnTo>
                  <a:pt x="98" y="72"/>
                </a:lnTo>
                <a:lnTo>
                  <a:pt x="98" y="72"/>
                </a:lnTo>
                <a:lnTo>
                  <a:pt x="98" y="72"/>
                </a:lnTo>
                <a:lnTo>
                  <a:pt x="98" y="72"/>
                </a:lnTo>
                <a:lnTo>
                  <a:pt x="98" y="72"/>
                </a:lnTo>
                <a:lnTo>
                  <a:pt x="98" y="72"/>
                </a:lnTo>
                <a:lnTo>
                  <a:pt x="98" y="72"/>
                </a:lnTo>
                <a:lnTo>
                  <a:pt x="98" y="72"/>
                </a:lnTo>
                <a:lnTo>
                  <a:pt x="98" y="72"/>
                </a:lnTo>
                <a:lnTo>
                  <a:pt x="98" y="72"/>
                </a:lnTo>
                <a:lnTo>
                  <a:pt x="100" y="72"/>
                </a:lnTo>
                <a:lnTo>
                  <a:pt x="100" y="72"/>
                </a:lnTo>
                <a:lnTo>
                  <a:pt x="100" y="72"/>
                </a:lnTo>
                <a:lnTo>
                  <a:pt x="100" y="74"/>
                </a:lnTo>
                <a:lnTo>
                  <a:pt x="102" y="74"/>
                </a:lnTo>
                <a:lnTo>
                  <a:pt x="104" y="76"/>
                </a:lnTo>
                <a:lnTo>
                  <a:pt x="104" y="76"/>
                </a:lnTo>
                <a:lnTo>
                  <a:pt x="104" y="76"/>
                </a:lnTo>
                <a:lnTo>
                  <a:pt x="104" y="76"/>
                </a:lnTo>
                <a:lnTo>
                  <a:pt x="104" y="76"/>
                </a:lnTo>
                <a:lnTo>
                  <a:pt x="104" y="76"/>
                </a:lnTo>
                <a:lnTo>
                  <a:pt x="106" y="80"/>
                </a:lnTo>
                <a:lnTo>
                  <a:pt x="106" y="80"/>
                </a:lnTo>
                <a:lnTo>
                  <a:pt x="106" y="80"/>
                </a:lnTo>
                <a:lnTo>
                  <a:pt x="106" y="80"/>
                </a:lnTo>
                <a:lnTo>
                  <a:pt x="106" y="82"/>
                </a:lnTo>
                <a:lnTo>
                  <a:pt x="106" y="82"/>
                </a:lnTo>
                <a:lnTo>
                  <a:pt x="106" y="82"/>
                </a:lnTo>
                <a:lnTo>
                  <a:pt x="106" y="82"/>
                </a:lnTo>
                <a:lnTo>
                  <a:pt x="106" y="82"/>
                </a:lnTo>
                <a:lnTo>
                  <a:pt x="106" y="82"/>
                </a:lnTo>
                <a:lnTo>
                  <a:pt x="106" y="82"/>
                </a:lnTo>
                <a:lnTo>
                  <a:pt x="110" y="86"/>
                </a:lnTo>
                <a:lnTo>
                  <a:pt x="110" y="86"/>
                </a:lnTo>
                <a:lnTo>
                  <a:pt x="110" y="86"/>
                </a:lnTo>
                <a:lnTo>
                  <a:pt x="110" y="86"/>
                </a:lnTo>
                <a:lnTo>
                  <a:pt x="110" y="86"/>
                </a:lnTo>
                <a:lnTo>
                  <a:pt x="110" y="88"/>
                </a:lnTo>
                <a:lnTo>
                  <a:pt x="112" y="88"/>
                </a:lnTo>
                <a:lnTo>
                  <a:pt x="112" y="88"/>
                </a:lnTo>
                <a:lnTo>
                  <a:pt x="112" y="88"/>
                </a:lnTo>
                <a:lnTo>
                  <a:pt x="112" y="88"/>
                </a:lnTo>
                <a:lnTo>
                  <a:pt x="114" y="86"/>
                </a:lnTo>
                <a:lnTo>
                  <a:pt x="116" y="88"/>
                </a:lnTo>
                <a:lnTo>
                  <a:pt x="116" y="88"/>
                </a:lnTo>
                <a:lnTo>
                  <a:pt x="116" y="88"/>
                </a:lnTo>
                <a:lnTo>
                  <a:pt x="116" y="88"/>
                </a:lnTo>
                <a:lnTo>
                  <a:pt x="116" y="88"/>
                </a:lnTo>
                <a:lnTo>
                  <a:pt x="118" y="88"/>
                </a:lnTo>
                <a:lnTo>
                  <a:pt x="118" y="88"/>
                </a:lnTo>
                <a:lnTo>
                  <a:pt x="118" y="88"/>
                </a:lnTo>
                <a:lnTo>
                  <a:pt x="118" y="90"/>
                </a:lnTo>
                <a:lnTo>
                  <a:pt x="118" y="90"/>
                </a:lnTo>
                <a:lnTo>
                  <a:pt x="118" y="90"/>
                </a:lnTo>
                <a:lnTo>
                  <a:pt x="118" y="90"/>
                </a:lnTo>
                <a:lnTo>
                  <a:pt x="118" y="92"/>
                </a:lnTo>
                <a:lnTo>
                  <a:pt x="118" y="92"/>
                </a:lnTo>
                <a:lnTo>
                  <a:pt x="118" y="92"/>
                </a:lnTo>
                <a:lnTo>
                  <a:pt x="118" y="92"/>
                </a:lnTo>
                <a:lnTo>
                  <a:pt x="118" y="92"/>
                </a:lnTo>
                <a:lnTo>
                  <a:pt x="118" y="92"/>
                </a:lnTo>
                <a:lnTo>
                  <a:pt x="116" y="94"/>
                </a:lnTo>
                <a:lnTo>
                  <a:pt x="114" y="94"/>
                </a:lnTo>
                <a:lnTo>
                  <a:pt x="114" y="94"/>
                </a:lnTo>
                <a:lnTo>
                  <a:pt x="112" y="96"/>
                </a:lnTo>
                <a:lnTo>
                  <a:pt x="112" y="96"/>
                </a:lnTo>
                <a:lnTo>
                  <a:pt x="112" y="96"/>
                </a:lnTo>
                <a:lnTo>
                  <a:pt x="112" y="96"/>
                </a:lnTo>
                <a:lnTo>
                  <a:pt x="112" y="96"/>
                </a:lnTo>
                <a:lnTo>
                  <a:pt x="110" y="96"/>
                </a:lnTo>
                <a:lnTo>
                  <a:pt x="110" y="96"/>
                </a:lnTo>
                <a:lnTo>
                  <a:pt x="110" y="96"/>
                </a:lnTo>
                <a:lnTo>
                  <a:pt x="110" y="96"/>
                </a:lnTo>
                <a:lnTo>
                  <a:pt x="110" y="96"/>
                </a:lnTo>
                <a:lnTo>
                  <a:pt x="110" y="96"/>
                </a:lnTo>
                <a:lnTo>
                  <a:pt x="110" y="96"/>
                </a:lnTo>
                <a:lnTo>
                  <a:pt x="110" y="96"/>
                </a:lnTo>
                <a:lnTo>
                  <a:pt x="110" y="96"/>
                </a:lnTo>
                <a:lnTo>
                  <a:pt x="112" y="96"/>
                </a:lnTo>
                <a:lnTo>
                  <a:pt x="112" y="96"/>
                </a:lnTo>
                <a:lnTo>
                  <a:pt x="112" y="96"/>
                </a:lnTo>
                <a:lnTo>
                  <a:pt x="112" y="96"/>
                </a:lnTo>
                <a:lnTo>
                  <a:pt x="112" y="96"/>
                </a:lnTo>
                <a:lnTo>
                  <a:pt x="112" y="96"/>
                </a:lnTo>
                <a:lnTo>
                  <a:pt x="112" y="96"/>
                </a:lnTo>
                <a:lnTo>
                  <a:pt x="112" y="96"/>
                </a:lnTo>
                <a:lnTo>
                  <a:pt x="112" y="96"/>
                </a:lnTo>
                <a:lnTo>
                  <a:pt x="112" y="96"/>
                </a:lnTo>
                <a:lnTo>
                  <a:pt x="114" y="96"/>
                </a:lnTo>
                <a:lnTo>
                  <a:pt x="116" y="96"/>
                </a:lnTo>
                <a:lnTo>
                  <a:pt x="116" y="96"/>
                </a:lnTo>
                <a:lnTo>
                  <a:pt x="116" y="96"/>
                </a:lnTo>
                <a:lnTo>
                  <a:pt x="116" y="96"/>
                </a:lnTo>
                <a:lnTo>
                  <a:pt x="116" y="94"/>
                </a:lnTo>
                <a:lnTo>
                  <a:pt x="116" y="94"/>
                </a:lnTo>
                <a:lnTo>
                  <a:pt x="116" y="94"/>
                </a:lnTo>
                <a:lnTo>
                  <a:pt x="120" y="92"/>
                </a:lnTo>
                <a:lnTo>
                  <a:pt x="120" y="92"/>
                </a:lnTo>
                <a:lnTo>
                  <a:pt x="120" y="92"/>
                </a:lnTo>
                <a:lnTo>
                  <a:pt x="120" y="92"/>
                </a:lnTo>
                <a:lnTo>
                  <a:pt x="120" y="92"/>
                </a:lnTo>
                <a:lnTo>
                  <a:pt x="120" y="92"/>
                </a:lnTo>
                <a:lnTo>
                  <a:pt x="120" y="92"/>
                </a:lnTo>
                <a:lnTo>
                  <a:pt x="120" y="92"/>
                </a:lnTo>
                <a:lnTo>
                  <a:pt x="120" y="92"/>
                </a:lnTo>
                <a:lnTo>
                  <a:pt x="122" y="90"/>
                </a:lnTo>
                <a:lnTo>
                  <a:pt x="122" y="90"/>
                </a:lnTo>
                <a:lnTo>
                  <a:pt x="122" y="90"/>
                </a:lnTo>
                <a:lnTo>
                  <a:pt x="124" y="90"/>
                </a:lnTo>
                <a:lnTo>
                  <a:pt x="124" y="90"/>
                </a:lnTo>
                <a:lnTo>
                  <a:pt x="124" y="90"/>
                </a:lnTo>
                <a:lnTo>
                  <a:pt x="124" y="90"/>
                </a:lnTo>
                <a:lnTo>
                  <a:pt x="124" y="92"/>
                </a:lnTo>
                <a:lnTo>
                  <a:pt x="128" y="94"/>
                </a:lnTo>
                <a:lnTo>
                  <a:pt x="128" y="94"/>
                </a:lnTo>
                <a:lnTo>
                  <a:pt x="128" y="94"/>
                </a:lnTo>
                <a:lnTo>
                  <a:pt x="128" y="94"/>
                </a:lnTo>
                <a:lnTo>
                  <a:pt x="128" y="96"/>
                </a:lnTo>
                <a:lnTo>
                  <a:pt x="128" y="96"/>
                </a:lnTo>
                <a:lnTo>
                  <a:pt x="128" y="96"/>
                </a:lnTo>
                <a:lnTo>
                  <a:pt x="128" y="96"/>
                </a:lnTo>
                <a:lnTo>
                  <a:pt x="130" y="98"/>
                </a:lnTo>
                <a:lnTo>
                  <a:pt x="130" y="98"/>
                </a:lnTo>
                <a:lnTo>
                  <a:pt x="130" y="100"/>
                </a:lnTo>
                <a:lnTo>
                  <a:pt x="130" y="100"/>
                </a:lnTo>
                <a:lnTo>
                  <a:pt x="130" y="100"/>
                </a:lnTo>
                <a:lnTo>
                  <a:pt x="130" y="100"/>
                </a:lnTo>
                <a:lnTo>
                  <a:pt x="130" y="100"/>
                </a:lnTo>
                <a:lnTo>
                  <a:pt x="128" y="100"/>
                </a:lnTo>
                <a:lnTo>
                  <a:pt x="128" y="100"/>
                </a:lnTo>
                <a:lnTo>
                  <a:pt x="126" y="100"/>
                </a:lnTo>
                <a:lnTo>
                  <a:pt x="126" y="100"/>
                </a:lnTo>
                <a:lnTo>
                  <a:pt x="126" y="100"/>
                </a:lnTo>
                <a:lnTo>
                  <a:pt x="126" y="100"/>
                </a:lnTo>
                <a:lnTo>
                  <a:pt x="124" y="102"/>
                </a:lnTo>
                <a:lnTo>
                  <a:pt x="124" y="102"/>
                </a:lnTo>
                <a:lnTo>
                  <a:pt x="124" y="102"/>
                </a:lnTo>
                <a:lnTo>
                  <a:pt x="124" y="102"/>
                </a:lnTo>
                <a:lnTo>
                  <a:pt x="124" y="104"/>
                </a:lnTo>
                <a:lnTo>
                  <a:pt x="122" y="104"/>
                </a:lnTo>
                <a:lnTo>
                  <a:pt x="122" y="104"/>
                </a:lnTo>
                <a:lnTo>
                  <a:pt x="122" y="104"/>
                </a:lnTo>
                <a:lnTo>
                  <a:pt x="122" y="104"/>
                </a:lnTo>
                <a:lnTo>
                  <a:pt x="122" y="104"/>
                </a:lnTo>
                <a:lnTo>
                  <a:pt x="122" y="104"/>
                </a:lnTo>
                <a:lnTo>
                  <a:pt x="122" y="104"/>
                </a:lnTo>
                <a:lnTo>
                  <a:pt x="122" y="104"/>
                </a:lnTo>
                <a:lnTo>
                  <a:pt x="122" y="104"/>
                </a:lnTo>
                <a:lnTo>
                  <a:pt x="122" y="104"/>
                </a:lnTo>
                <a:lnTo>
                  <a:pt x="122" y="104"/>
                </a:lnTo>
                <a:lnTo>
                  <a:pt x="124" y="104"/>
                </a:lnTo>
                <a:lnTo>
                  <a:pt x="124" y="104"/>
                </a:lnTo>
                <a:lnTo>
                  <a:pt x="124" y="102"/>
                </a:lnTo>
                <a:lnTo>
                  <a:pt x="124" y="102"/>
                </a:lnTo>
                <a:lnTo>
                  <a:pt x="124" y="104"/>
                </a:lnTo>
                <a:lnTo>
                  <a:pt x="124" y="104"/>
                </a:lnTo>
                <a:lnTo>
                  <a:pt x="124" y="104"/>
                </a:lnTo>
                <a:lnTo>
                  <a:pt x="124" y="104"/>
                </a:lnTo>
                <a:lnTo>
                  <a:pt x="124" y="106"/>
                </a:lnTo>
                <a:lnTo>
                  <a:pt x="124" y="106"/>
                </a:lnTo>
                <a:lnTo>
                  <a:pt x="122" y="106"/>
                </a:lnTo>
                <a:lnTo>
                  <a:pt x="122" y="106"/>
                </a:lnTo>
                <a:lnTo>
                  <a:pt x="124" y="106"/>
                </a:lnTo>
                <a:lnTo>
                  <a:pt x="124" y="106"/>
                </a:lnTo>
                <a:lnTo>
                  <a:pt x="126" y="106"/>
                </a:lnTo>
                <a:lnTo>
                  <a:pt x="126" y="106"/>
                </a:lnTo>
                <a:lnTo>
                  <a:pt x="126" y="106"/>
                </a:lnTo>
                <a:lnTo>
                  <a:pt x="126" y="106"/>
                </a:lnTo>
                <a:lnTo>
                  <a:pt x="126" y="106"/>
                </a:lnTo>
                <a:lnTo>
                  <a:pt x="126" y="108"/>
                </a:lnTo>
                <a:lnTo>
                  <a:pt x="126" y="108"/>
                </a:lnTo>
                <a:lnTo>
                  <a:pt x="124" y="108"/>
                </a:lnTo>
                <a:lnTo>
                  <a:pt x="122" y="110"/>
                </a:lnTo>
                <a:lnTo>
                  <a:pt x="124" y="112"/>
                </a:lnTo>
                <a:lnTo>
                  <a:pt x="124" y="112"/>
                </a:lnTo>
                <a:lnTo>
                  <a:pt x="124" y="112"/>
                </a:lnTo>
                <a:lnTo>
                  <a:pt x="126" y="114"/>
                </a:lnTo>
                <a:lnTo>
                  <a:pt x="128" y="116"/>
                </a:lnTo>
                <a:lnTo>
                  <a:pt x="128" y="116"/>
                </a:lnTo>
                <a:lnTo>
                  <a:pt x="128" y="116"/>
                </a:lnTo>
                <a:lnTo>
                  <a:pt x="128" y="116"/>
                </a:lnTo>
                <a:lnTo>
                  <a:pt x="130" y="116"/>
                </a:lnTo>
                <a:lnTo>
                  <a:pt x="130" y="116"/>
                </a:lnTo>
                <a:lnTo>
                  <a:pt x="130" y="116"/>
                </a:lnTo>
                <a:lnTo>
                  <a:pt x="130" y="116"/>
                </a:lnTo>
                <a:lnTo>
                  <a:pt x="130" y="116"/>
                </a:lnTo>
                <a:lnTo>
                  <a:pt x="132" y="116"/>
                </a:lnTo>
                <a:lnTo>
                  <a:pt x="132" y="116"/>
                </a:lnTo>
                <a:lnTo>
                  <a:pt x="132" y="116"/>
                </a:lnTo>
                <a:lnTo>
                  <a:pt x="132" y="116"/>
                </a:lnTo>
                <a:lnTo>
                  <a:pt x="134" y="116"/>
                </a:lnTo>
                <a:lnTo>
                  <a:pt x="134" y="116"/>
                </a:lnTo>
                <a:lnTo>
                  <a:pt x="136" y="118"/>
                </a:lnTo>
                <a:lnTo>
                  <a:pt x="136" y="116"/>
                </a:lnTo>
                <a:lnTo>
                  <a:pt x="136" y="116"/>
                </a:lnTo>
                <a:lnTo>
                  <a:pt x="136" y="116"/>
                </a:lnTo>
                <a:lnTo>
                  <a:pt x="138" y="116"/>
                </a:lnTo>
                <a:lnTo>
                  <a:pt x="138" y="116"/>
                </a:lnTo>
                <a:lnTo>
                  <a:pt x="138" y="116"/>
                </a:lnTo>
                <a:lnTo>
                  <a:pt x="138" y="116"/>
                </a:lnTo>
                <a:lnTo>
                  <a:pt x="138" y="116"/>
                </a:lnTo>
                <a:lnTo>
                  <a:pt x="138" y="118"/>
                </a:lnTo>
                <a:lnTo>
                  <a:pt x="138" y="118"/>
                </a:lnTo>
                <a:lnTo>
                  <a:pt x="138" y="118"/>
                </a:lnTo>
                <a:lnTo>
                  <a:pt x="138" y="118"/>
                </a:lnTo>
                <a:lnTo>
                  <a:pt x="138" y="120"/>
                </a:lnTo>
                <a:lnTo>
                  <a:pt x="138" y="120"/>
                </a:lnTo>
                <a:lnTo>
                  <a:pt x="138" y="120"/>
                </a:lnTo>
                <a:lnTo>
                  <a:pt x="138" y="120"/>
                </a:lnTo>
                <a:lnTo>
                  <a:pt x="138" y="120"/>
                </a:lnTo>
                <a:lnTo>
                  <a:pt x="138" y="120"/>
                </a:lnTo>
                <a:lnTo>
                  <a:pt x="138" y="120"/>
                </a:lnTo>
                <a:lnTo>
                  <a:pt x="138" y="120"/>
                </a:lnTo>
                <a:lnTo>
                  <a:pt x="138" y="122"/>
                </a:lnTo>
                <a:lnTo>
                  <a:pt x="138" y="122"/>
                </a:lnTo>
                <a:lnTo>
                  <a:pt x="138" y="122"/>
                </a:lnTo>
                <a:lnTo>
                  <a:pt x="138" y="122"/>
                </a:lnTo>
                <a:lnTo>
                  <a:pt x="138" y="122"/>
                </a:lnTo>
                <a:lnTo>
                  <a:pt x="138" y="122"/>
                </a:lnTo>
                <a:lnTo>
                  <a:pt x="138" y="122"/>
                </a:lnTo>
                <a:lnTo>
                  <a:pt x="138" y="124"/>
                </a:lnTo>
                <a:lnTo>
                  <a:pt x="138" y="124"/>
                </a:lnTo>
                <a:lnTo>
                  <a:pt x="138" y="124"/>
                </a:lnTo>
                <a:lnTo>
                  <a:pt x="138" y="124"/>
                </a:lnTo>
                <a:lnTo>
                  <a:pt x="138" y="126"/>
                </a:lnTo>
                <a:lnTo>
                  <a:pt x="138" y="126"/>
                </a:lnTo>
                <a:lnTo>
                  <a:pt x="140" y="126"/>
                </a:lnTo>
                <a:close/>
                <a:moveTo>
                  <a:pt x="4" y="2"/>
                </a:moveTo>
                <a:lnTo>
                  <a:pt x="4" y="2"/>
                </a:lnTo>
                <a:lnTo>
                  <a:pt x="4" y="2"/>
                </a:lnTo>
                <a:lnTo>
                  <a:pt x="2" y="4"/>
                </a:lnTo>
                <a:lnTo>
                  <a:pt x="2" y="4"/>
                </a:lnTo>
                <a:lnTo>
                  <a:pt x="2" y="4"/>
                </a:lnTo>
                <a:lnTo>
                  <a:pt x="2" y="2"/>
                </a:lnTo>
                <a:lnTo>
                  <a:pt x="0" y="2"/>
                </a:lnTo>
                <a:lnTo>
                  <a:pt x="0" y="2"/>
                </a:lnTo>
                <a:lnTo>
                  <a:pt x="0" y="2"/>
                </a:lnTo>
                <a:lnTo>
                  <a:pt x="0" y="0"/>
                </a:lnTo>
                <a:lnTo>
                  <a:pt x="0" y="0"/>
                </a:lnTo>
                <a:lnTo>
                  <a:pt x="2" y="2"/>
                </a:lnTo>
                <a:lnTo>
                  <a:pt x="4" y="2"/>
                </a:lnTo>
                <a:lnTo>
                  <a:pt x="4" y="2"/>
                </a:lnTo>
                <a:close/>
                <a:moveTo>
                  <a:pt x="348" y="262"/>
                </a:moveTo>
                <a:lnTo>
                  <a:pt x="348" y="262"/>
                </a:lnTo>
                <a:lnTo>
                  <a:pt x="346" y="260"/>
                </a:lnTo>
                <a:lnTo>
                  <a:pt x="346" y="260"/>
                </a:lnTo>
                <a:lnTo>
                  <a:pt x="346" y="260"/>
                </a:lnTo>
                <a:lnTo>
                  <a:pt x="346" y="260"/>
                </a:lnTo>
                <a:lnTo>
                  <a:pt x="344" y="258"/>
                </a:lnTo>
                <a:lnTo>
                  <a:pt x="346" y="256"/>
                </a:lnTo>
                <a:lnTo>
                  <a:pt x="346" y="256"/>
                </a:lnTo>
                <a:lnTo>
                  <a:pt x="346" y="256"/>
                </a:lnTo>
                <a:lnTo>
                  <a:pt x="346" y="256"/>
                </a:lnTo>
                <a:lnTo>
                  <a:pt x="348" y="256"/>
                </a:lnTo>
                <a:lnTo>
                  <a:pt x="350" y="254"/>
                </a:lnTo>
                <a:lnTo>
                  <a:pt x="350" y="256"/>
                </a:lnTo>
                <a:lnTo>
                  <a:pt x="352" y="256"/>
                </a:lnTo>
                <a:lnTo>
                  <a:pt x="354" y="254"/>
                </a:lnTo>
                <a:lnTo>
                  <a:pt x="354" y="254"/>
                </a:lnTo>
                <a:lnTo>
                  <a:pt x="356" y="256"/>
                </a:lnTo>
                <a:lnTo>
                  <a:pt x="356" y="256"/>
                </a:lnTo>
                <a:lnTo>
                  <a:pt x="358" y="256"/>
                </a:lnTo>
                <a:lnTo>
                  <a:pt x="358" y="256"/>
                </a:lnTo>
                <a:lnTo>
                  <a:pt x="358" y="256"/>
                </a:lnTo>
                <a:lnTo>
                  <a:pt x="358" y="254"/>
                </a:lnTo>
                <a:lnTo>
                  <a:pt x="360" y="254"/>
                </a:lnTo>
                <a:lnTo>
                  <a:pt x="360" y="254"/>
                </a:lnTo>
                <a:lnTo>
                  <a:pt x="360" y="254"/>
                </a:lnTo>
                <a:lnTo>
                  <a:pt x="360" y="256"/>
                </a:lnTo>
                <a:lnTo>
                  <a:pt x="360" y="256"/>
                </a:lnTo>
                <a:lnTo>
                  <a:pt x="362" y="256"/>
                </a:lnTo>
                <a:lnTo>
                  <a:pt x="362" y="256"/>
                </a:lnTo>
                <a:lnTo>
                  <a:pt x="362" y="256"/>
                </a:lnTo>
                <a:lnTo>
                  <a:pt x="362" y="256"/>
                </a:lnTo>
                <a:lnTo>
                  <a:pt x="362" y="256"/>
                </a:lnTo>
                <a:lnTo>
                  <a:pt x="364" y="258"/>
                </a:lnTo>
                <a:lnTo>
                  <a:pt x="364" y="258"/>
                </a:lnTo>
                <a:lnTo>
                  <a:pt x="364" y="260"/>
                </a:lnTo>
                <a:lnTo>
                  <a:pt x="364" y="260"/>
                </a:lnTo>
                <a:lnTo>
                  <a:pt x="364" y="260"/>
                </a:lnTo>
                <a:lnTo>
                  <a:pt x="364" y="260"/>
                </a:lnTo>
                <a:lnTo>
                  <a:pt x="364" y="260"/>
                </a:lnTo>
                <a:lnTo>
                  <a:pt x="366" y="260"/>
                </a:lnTo>
                <a:lnTo>
                  <a:pt x="366" y="260"/>
                </a:lnTo>
                <a:lnTo>
                  <a:pt x="366" y="260"/>
                </a:lnTo>
                <a:lnTo>
                  <a:pt x="368" y="262"/>
                </a:lnTo>
                <a:lnTo>
                  <a:pt x="368" y="262"/>
                </a:lnTo>
                <a:lnTo>
                  <a:pt x="368" y="262"/>
                </a:lnTo>
                <a:lnTo>
                  <a:pt x="370" y="264"/>
                </a:lnTo>
                <a:lnTo>
                  <a:pt x="370" y="264"/>
                </a:lnTo>
                <a:lnTo>
                  <a:pt x="370" y="264"/>
                </a:lnTo>
                <a:lnTo>
                  <a:pt x="370" y="264"/>
                </a:lnTo>
                <a:lnTo>
                  <a:pt x="370" y="264"/>
                </a:lnTo>
                <a:lnTo>
                  <a:pt x="372" y="266"/>
                </a:lnTo>
                <a:lnTo>
                  <a:pt x="372" y="266"/>
                </a:lnTo>
                <a:lnTo>
                  <a:pt x="372" y="266"/>
                </a:lnTo>
                <a:lnTo>
                  <a:pt x="372" y="266"/>
                </a:lnTo>
                <a:lnTo>
                  <a:pt x="372" y="268"/>
                </a:lnTo>
                <a:lnTo>
                  <a:pt x="370" y="268"/>
                </a:lnTo>
                <a:lnTo>
                  <a:pt x="370" y="270"/>
                </a:lnTo>
                <a:lnTo>
                  <a:pt x="368" y="270"/>
                </a:lnTo>
                <a:lnTo>
                  <a:pt x="368" y="270"/>
                </a:lnTo>
                <a:lnTo>
                  <a:pt x="366" y="270"/>
                </a:lnTo>
                <a:lnTo>
                  <a:pt x="364" y="270"/>
                </a:lnTo>
                <a:lnTo>
                  <a:pt x="362" y="270"/>
                </a:lnTo>
                <a:lnTo>
                  <a:pt x="362" y="270"/>
                </a:lnTo>
                <a:lnTo>
                  <a:pt x="360" y="268"/>
                </a:lnTo>
                <a:lnTo>
                  <a:pt x="360" y="268"/>
                </a:lnTo>
                <a:lnTo>
                  <a:pt x="360" y="266"/>
                </a:lnTo>
                <a:lnTo>
                  <a:pt x="360" y="266"/>
                </a:lnTo>
                <a:lnTo>
                  <a:pt x="358" y="266"/>
                </a:lnTo>
                <a:lnTo>
                  <a:pt x="358" y="266"/>
                </a:lnTo>
                <a:lnTo>
                  <a:pt x="358" y="266"/>
                </a:lnTo>
                <a:lnTo>
                  <a:pt x="356" y="264"/>
                </a:lnTo>
                <a:lnTo>
                  <a:pt x="356" y="264"/>
                </a:lnTo>
                <a:lnTo>
                  <a:pt x="356" y="264"/>
                </a:lnTo>
                <a:lnTo>
                  <a:pt x="354" y="262"/>
                </a:lnTo>
                <a:lnTo>
                  <a:pt x="354" y="262"/>
                </a:lnTo>
                <a:lnTo>
                  <a:pt x="354" y="262"/>
                </a:lnTo>
                <a:lnTo>
                  <a:pt x="352" y="262"/>
                </a:lnTo>
                <a:lnTo>
                  <a:pt x="348" y="262"/>
                </a:lnTo>
                <a:lnTo>
                  <a:pt x="348" y="262"/>
                </a:lnTo>
                <a:close/>
                <a:moveTo>
                  <a:pt x="400" y="278"/>
                </a:moveTo>
                <a:lnTo>
                  <a:pt x="400" y="278"/>
                </a:lnTo>
                <a:lnTo>
                  <a:pt x="402" y="278"/>
                </a:lnTo>
                <a:lnTo>
                  <a:pt x="402" y="278"/>
                </a:lnTo>
                <a:lnTo>
                  <a:pt x="402" y="278"/>
                </a:lnTo>
                <a:lnTo>
                  <a:pt x="404" y="276"/>
                </a:lnTo>
                <a:lnTo>
                  <a:pt x="404" y="276"/>
                </a:lnTo>
                <a:lnTo>
                  <a:pt x="404" y="276"/>
                </a:lnTo>
                <a:lnTo>
                  <a:pt x="406" y="274"/>
                </a:lnTo>
                <a:lnTo>
                  <a:pt x="408" y="272"/>
                </a:lnTo>
                <a:lnTo>
                  <a:pt x="408" y="272"/>
                </a:lnTo>
                <a:lnTo>
                  <a:pt x="408" y="272"/>
                </a:lnTo>
                <a:lnTo>
                  <a:pt x="408" y="272"/>
                </a:lnTo>
                <a:lnTo>
                  <a:pt x="408" y="276"/>
                </a:lnTo>
                <a:lnTo>
                  <a:pt x="408" y="276"/>
                </a:lnTo>
                <a:lnTo>
                  <a:pt x="408" y="276"/>
                </a:lnTo>
                <a:lnTo>
                  <a:pt x="406" y="278"/>
                </a:lnTo>
                <a:lnTo>
                  <a:pt x="406" y="278"/>
                </a:lnTo>
                <a:lnTo>
                  <a:pt x="406" y="278"/>
                </a:lnTo>
                <a:lnTo>
                  <a:pt x="406" y="278"/>
                </a:lnTo>
                <a:lnTo>
                  <a:pt x="406" y="278"/>
                </a:lnTo>
                <a:lnTo>
                  <a:pt x="404" y="280"/>
                </a:lnTo>
                <a:lnTo>
                  <a:pt x="404" y="280"/>
                </a:lnTo>
                <a:lnTo>
                  <a:pt x="404" y="280"/>
                </a:lnTo>
                <a:lnTo>
                  <a:pt x="404" y="280"/>
                </a:lnTo>
                <a:lnTo>
                  <a:pt x="404" y="280"/>
                </a:lnTo>
                <a:lnTo>
                  <a:pt x="404" y="280"/>
                </a:lnTo>
                <a:lnTo>
                  <a:pt x="404" y="280"/>
                </a:lnTo>
                <a:lnTo>
                  <a:pt x="404" y="280"/>
                </a:lnTo>
                <a:lnTo>
                  <a:pt x="402" y="280"/>
                </a:lnTo>
                <a:lnTo>
                  <a:pt x="402" y="280"/>
                </a:lnTo>
                <a:lnTo>
                  <a:pt x="402" y="280"/>
                </a:lnTo>
                <a:lnTo>
                  <a:pt x="402" y="280"/>
                </a:lnTo>
                <a:lnTo>
                  <a:pt x="402" y="280"/>
                </a:lnTo>
                <a:lnTo>
                  <a:pt x="400" y="280"/>
                </a:lnTo>
                <a:lnTo>
                  <a:pt x="400" y="280"/>
                </a:lnTo>
                <a:lnTo>
                  <a:pt x="400" y="280"/>
                </a:lnTo>
                <a:lnTo>
                  <a:pt x="400" y="280"/>
                </a:lnTo>
                <a:lnTo>
                  <a:pt x="400" y="278"/>
                </a:lnTo>
                <a:lnTo>
                  <a:pt x="400" y="278"/>
                </a:lnTo>
                <a:lnTo>
                  <a:pt x="400" y="278"/>
                </a:lnTo>
                <a:lnTo>
                  <a:pt x="400" y="278"/>
                </a:lnTo>
                <a:lnTo>
                  <a:pt x="400" y="278"/>
                </a:lnTo>
                <a:lnTo>
                  <a:pt x="400" y="278"/>
                </a:lnTo>
                <a:close/>
                <a:moveTo>
                  <a:pt x="384" y="274"/>
                </a:moveTo>
                <a:lnTo>
                  <a:pt x="384" y="274"/>
                </a:lnTo>
                <a:lnTo>
                  <a:pt x="386" y="274"/>
                </a:lnTo>
                <a:lnTo>
                  <a:pt x="386" y="272"/>
                </a:lnTo>
                <a:lnTo>
                  <a:pt x="386" y="272"/>
                </a:lnTo>
                <a:lnTo>
                  <a:pt x="386" y="272"/>
                </a:lnTo>
                <a:lnTo>
                  <a:pt x="386" y="272"/>
                </a:lnTo>
                <a:lnTo>
                  <a:pt x="386" y="272"/>
                </a:lnTo>
                <a:lnTo>
                  <a:pt x="386" y="272"/>
                </a:lnTo>
                <a:lnTo>
                  <a:pt x="388" y="272"/>
                </a:lnTo>
                <a:lnTo>
                  <a:pt x="388" y="272"/>
                </a:lnTo>
                <a:lnTo>
                  <a:pt x="388" y="274"/>
                </a:lnTo>
                <a:lnTo>
                  <a:pt x="388" y="274"/>
                </a:lnTo>
                <a:lnTo>
                  <a:pt x="388" y="274"/>
                </a:lnTo>
                <a:lnTo>
                  <a:pt x="388" y="274"/>
                </a:lnTo>
                <a:lnTo>
                  <a:pt x="386" y="276"/>
                </a:lnTo>
                <a:lnTo>
                  <a:pt x="386" y="276"/>
                </a:lnTo>
                <a:lnTo>
                  <a:pt x="386" y="276"/>
                </a:lnTo>
                <a:lnTo>
                  <a:pt x="386" y="276"/>
                </a:lnTo>
                <a:lnTo>
                  <a:pt x="384" y="276"/>
                </a:lnTo>
                <a:lnTo>
                  <a:pt x="384" y="276"/>
                </a:lnTo>
                <a:lnTo>
                  <a:pt x="384" y="276"/>
                </a:lnTo>
                <a:lnTo>
                  <a:pt x="384" y="276"/>
                </a:lnTo>
                <a:lnTo>
                  <a:pt x="384" y="274"/>
                </a:lnTo>
                <a:lnTo>
                  <a:pt x="384" y="274"/>
                </a:lnTo>
                <a:close/>
                <a:moveTo>
                  <a:pt x="408" y="268"/>
                </a:moveTo>
                <a:lnTo>
                  <a:pt x="410" y="268"/>
                </a:lnTo>
                <a:lnTo>
                  <a:pt x="410" y="268"/>
                </a:lnTo>
                <a:lnTo>
                  <a:pt x="410" y="268"/>
                </a:lnTo>
                <a:lnTo>
                  <a:pt x="410" y="268"/>
                </a:lnTo>
                <a:lnTo>
                  <a:pt x="408" y="272"/>
                </a:lnTo>
                <a:lnTo>
                  <a:pt x="408" y="272"/>
                </a:lnTo>
                <a:lnTo>
                  <a:pt x="408" y="272"/>
                </a:lnTo>
                <a:lnTo>
                  <a:pt x="408" y="270"/>
                </a:lnTo>
                <a:lnTo>
                  <a:pt x="408" y="270"/>
                </a:lnTo>
                <a:lnTo>
                  <a:pt x="408" y="270"/>
                </a:lnTo>
                <a:lnTo>
                  <a:pt x="408" y="270"/>
                </a:lnTo>
                <a:lnTo>
                  <a:pt x="408" y="268"/>
                </a:lnTo>
                <a:lnTo>
                  <a:pt x="408" y="268"/>
                </a:lnTo>
                <a:close/>
                <a:moveTo>
                  <a:pt x="436" y="256"/>
                </a:moveTo>
                <a:lnTo>
                  <a:pt x="436" y="256"/>
                </a:lnTo>
                <a:lnTo>
                  <a:pt x="436" y="256"/>
                </a:lnTo>
                <a:lnTo>
                  <a:pt x="434" y="256"/>
                </a:lnTo>
                <a:lnTo>
                  <a:pt x="434" y="258"/>
                </a:lnTo>
                <a:lnTo>
                  <a:pt x="434" y="258"/>
                </a:lnTo>
                <a:lnTo>
                  <a:pt x="432" y="258"/>
                </a:lnTo>
                <a:lnTo>
                  <a:pt x="432" y="258"/>
                </a:lnTo>
                <a:lnTo>
                  <a:pt x="432" y="258"/>
                </a:lnTo>
                <a:lnTo>
                  <a:pt x="432" y="258"/>
                </a:lnTo>
                <a:lnTo>
                  <a:pt x="432" y="258"/>
                </a:lnTo>
                <a:lnTo>
                  <a:pt x="432" y="258"/>
                </a:lnTo>
                <a:lnTo>
                  <a:pt x="432" y="258"/>
                </a:lnTo>
                <a:lnTo>
                  <a:pt x="432" y="260"/>
                </a:lnTo>
                <a:lnTo>
                  <a:pt x="432" y="260"/>
                </a:lnTo>
                <a:lnTo>
                  <a:pt x="432" y="260"/>
                </a:lnTo>
                <a:lnTo>
                  <a:pt x="432" y="260"/>
                </a:lnTo>
                <a:lnTo>
                  <a:pt x="432" y="260"/>
                </a:lnTo>
                <a:lnTo>
                  <a:pt x="432" y="260"/>
                </a:lnTo>
                <a:lnTo>
                  <a:pt x="432" y="260"/>
                </a:lnTo>
                <a:lnTo>
                  <a:pt x="430" y="262"/>
                </a:lnTo>
                <a:lnTo>
                  <a:pt x="428" y="264"/>
                </a:lnTo>
                <a:lnTo>
                  <a:pt x="426" y="266"/>
                </a:lnTo>
                <a:lnTo>
                  <a:pt x="426" y="266"/>
                </a:lnTo>
                <a:lnTo>
                  <a:pt x="426" y="266"/>
                </a:lnTo>
                <a:lnTo>
                  <a:pt x="426" y="266"/>
                </a:lnTo>
                <a:lnTo>
                  <a:pt x="426" y="266"/>
                </a:lnTo>
                <a:lnTo>
                  <a:pt x="426" y="266"/>
                </a:lnTo>
                <a:lnTo>
                  <a:pt x="424" y="268"/>
                </a:lnTo>
                <a:lnTo>
                  <a:pt x="424" y="268"/>
                </a:lnTo>
                <a:lnTo>
                  <a:pt x="424" y="268"/>
                </a:lnTo>
                <a:lnTo>
                  <a:pt x="424" y="268"/>
                </a:lnTo>
                <a:lnTo>
                  <a:pt x="424" y="268"/>
                </a:lnTo>
                <a:lnTo>
                  <a:pt x="424" y="268"/>
                </a:lnTo>
                <a:lnTo>
                  <a:pt x="422" y="268"/>
                </a:lnTo>
                <a:lnTo>
                  <a:pt x="422" y="268"/>
                </a:lnTo>
                <a:lnTo>
                  <a:pt x="422" y="268"/>
                </a:lnTo>
                <a:lnTo>
                  <a:pt x="420" y="268"/>
                </a:lnTo>
                <a:lnTo>
                  <a:pt x="418" y="268"/>
                </a:lnTo>
                <a:lnTo>
                  <a:pt x="418" y="268"/>
                </a:lnTo>
                <a:lnTo>
                  <a:pt x="418" y="268"/>
                </a:lnTo>
                <a:lnTo>
                  <a:pt x="418" y="270"/>
                </a:lnTo>
                <a:lnTo>
                  <a:pt x="418" y="270"/>
                </a:lnTo>
                <a:lnTo>
                  <a:pt x="418" y="270"/>
                </a:lnTo>
                <a:lnTo>
                  <a:pt x="416" y="270"/>
                </a:lnTo>
                <a:lnTo>
                  <a:pt x="416" y="270"/>
                </a:lnTo>
                <a:lnTo>
                  <a:pt x="416" y="270"/>
                </a:lnTo>
                <a:lnTo>
                  <a:pt x="416" y="270"/>
                </a:lnTo>
                <a:lnTo>
                  <a:pt x="416" y="270"/>
                </a:lnTo>
                <a:lnTo>
                  <a:pt x="416" y="270"/>
                </a:lnTo>
                <a:lnTo>
                  <a:pt x="416" y="272"/>
                </a:lnTo>
                <a:lnTo>
                  <a:pt x="414" y="272"/>
                </a:lnTo>
                <a:lnTo>
                  <a:pt x="414" y="272"/>
                </a:lnTo>
                <a:lnTo>
                  <a:pt x="414" y="272"/>
                </a:lnTo>
                <a:lnTo>
                  <a:pt x="412" y="272"/>
                </a:lnTo>
                <a:lnTo>
                  <a:pt x="410" y="272"/>
                </a:lnTo>
                <a:lnTo>
                  <a:pt x="410" y="270"/>
                </a:lnTo>
                <a:lnTo>
                  <a:pt x="410" y="270"/>
                </a:lnTo>
                <a:lnTo>
                  <a:pt x="410" y="270"/>
                </a:lnTo>
                <a:lnTo>
                  <a:pt x="410" y="268"/>
                </a:lnTo>
                <a:lnTo>
                  <a:pt x="412" y="268"/>
                </a:lnTo>
                <a:lnTo>
                  <a:pt x="412" y="268"/>
                </a:lnTo>
                <a:lnTo>
                  <a:pt x="412" y="268"/>
                </a:lnTo>
                <a:lnTo>
                  <a:pt x="412" y="268"/>
                </a:lnTo>
                <a:lnTo>
                  <a:pt x="412" y="268"/>
                </a:lnTo>
                <a:lnTo>
                  <a:pt x="412" y="268"/>
                </a:lnTo>
                <a:lnTo>
                  <a:pt x="414" y="268"/>
                </a:lnTo>
                <a:lnTo>
                  <a:pt x="414" y="268"/>
                </a:lnTo>
                <a:lnTo>
                  <a:pt x="414" y="268"/>
                </a:lnTo>
                <a:lnTo>
                  <a:pt x="414" y="266"/>
                </a:lnTo>
                <a:lnTo>
                  <a:pt x="414" y="266"/>
                </a:lnTo>
                <a:lnTo>
                  <a:pt x="414" y="266"/>
                </a:lnTo>
                <a:lnTo>
                  <a:pt x="414" y="266"/>
                </a:lnTo>
                <a:lnTo>
                  <a:pt x="414" y="266"/>
                </a:lnTo>
                <a:lnTo>
                  <a:pt x="414" y="266"/>
                </a:lnTo>
                <a:lnTo>
                  <a:pt x="414" y="266"/>
                </a:lnTo>
                <a:lnTo>
                  <a:pt x="412" y="266"/>
                </a:lnTo>
                <a:lnTo>
                  <a:pt x="412" y="266"/>
                </a:lnTo>
                <a:lnTo>
                  <a:pt x="412" y="266"/>
                </a:lnTo>
                <a:lnTo>
                  <a:pt x="412" y="266"/>
                </a:lnTo>
                <a:lnTo>
                  <a:pt x="412" y="266"/>
                </a:lnTo>
                <a:lnTo>
                  <a:pt x="412" y="266"/>
                </a:lnTo>
                <a:lnTo>
                  <a:pt x="412" y="266"/>
                </a:lnTo>
                <a:lnTo>
                  <a:pt x="412" y="264"/>
                </a:lnTo>
                <a:lnTo>
                  <a:pt x="412" y="264"/>
                </a:lnTo>
                <a:lnTo>
                  <a:pt x="412" y="264"/>
                </a:lnTo>
                <a:lnTo>
                  <a:pt x="412" y="264"/>
                </a:lnTo>
                <a:lnTo>
                  <a:pt x="412" y="264"/>
                </a:lnTo>
                <a:lnTo>
                  <a:pt x="412" y="264"/>
                </a:lnTo>
                <a:lnTo>
                  <a:pt x="412" y="264"/>
                </a:lnTo>
                <a:lnTo>
                  <a:pt x="414" y="264"/>
                </a:lnTo>
                <a:lnTo>
                  <a:pt x="414" y="262"/>
                </a:lnTo>
                <a:lnTo>
                  <a:pt x="414" y="260"/>
                </a:lnTo>
                <a:lnTo>
                  <a:pt x="414" y="260"/>
                </a:lnTo>
                <a:lnTo>
                  <a:pt x="414" y="260"/>
                </a:lnTo>
                <a:lnTo>
                  <a:pt x="414" y="260"/>
                </a:lnTo>
                <a:lnTo>
                  <a:pt x="414" y="260"/>
                </a:lnTo>
                <a:lnTo>
                  <a:pt x="414" y="260"/>
                </a:lnTo>
                <a:lnTo>
                  <a:pt x="414" y="260"/>
                </a:lnTo>
                <a:lnTo>
                  <a:pt x="416" y="258"/>
                </a:lnTo>
                <a:lnTo>
                  <a:pt x="418" y="254"/>
                </a:lnTo>
                <a:lnTo>
                  <a:pt x="418" y="254"/>
                </a:lnTo>
                <a:lnTo>
                  <a:pt x="420" y="254"/>
                </a:lnTo>
                <a:lnTo>
                  <a:pt x="420" y="254"/>
                </a:lnTo>
                <a:lnTo>
                  <a:pt x="420" y="254"/>
                </a:lnTo>
                <a:lnTo>
                  <a:pt x="420" y="256"/>
                </a:lnTo>
                <a:lnTo>
                  <a:pt x="420" y="256"/>
                </a:lnTo>
                <a:lnTo>
                  <a:pt x="420" y="256"/>
                </a:lnTo>
                <a:lnTo>
                  <a:pt x="420" y="256"/>
                </a:lnTo>
                <a:lnTo>
                  <a:pt x="420" y="256"/>
                </a:lnTo>
                <a:lnTo>
                  <a:pt x="422" y="256"/>
                </a:lnTo>
                <a:lnTo>
                  <a:pt x="422" y="256"/>
                </a:lnTo>
                <a:lnTo>
                  <a:pt x="422" y="256"/>
                </a:lnTo>
                <a:lnTo>
                  <a:pt x="422" y="256"/>
                </a:lnTo>
                <a:lnTo>
                  <a:pt x="422" y="256"/>
                </a:lnTo>
                <a:lnTo>
                  <a:pt x="422" y="256"/>
                </a:lnTo>
                <a:lnTo>
                  <a:pt x="422" y="256"/>
                </a:lnTo>
                <a:lnTo>
                  <a:pt x="422" y="256"/>
                </a:lnTo>
                <a:lnTo>
                  <a:pt x="424" y="256"/>
                </a:lnTo>
                <a:lnTo>
                  <a:pt x="424" y="256"/>
                </a:lnTo>
                <a:lnTo>
                  <a:pt x="424" y="256"/>
                </a:lnTo>
                <a:lnTo>
                  <a:pt x="424" y="256"/>
                </a:lnTo>
                <a:lnTo>
                  <a:pt x="424" y="254"/>
                </a:lnTo>
                <a:lnTo>
                  <a:pt x="424" y="254"/>
                </a:lnTo>
                <a:lnTo>
                  <a:pt x="426" y="254"/>
                </a:lnTo>
                <a:lnTo>
                  <a:pt x="426" y="254"/>
                </a:lnTo>
                <a:lnTo>
                  <a:pt x="426" y="252"/>
                </a:lnTo>
                <a:lnTo>
                  <a:pt x="426" y="252"/>
                </a:lnTo>
                <a:lnTo>
                  <a:pt x="426" y="252"/>
                </a:lnTo>
                <a:lnTo>
                  <a:pt x="426" y="252"/>
                </a:lnTo>
                <a:lnTo>
                  <a:pt x="426" y="252"/>
                </a:lnTo>
                <a:lnTo>
                  <a:pt x="426" y="252"/>
                </a:lnTo>
                <a:lnTo>
                  <a:pt x="426" y="252"/>
                </a:lnTo>
                <a:lnTo>
                  <a:pt x="428" y="252"/>
                </a:lnTo>
                <a:lnTo>
                  <a:pt x="428" y="252"/>
                </a:lnTo>
                <a:lnTo>
                  <a:pt x="428" y="250"/>
                </a:lnTo>
                <a:lnTo>
                  <a:pt x="428" y="250"/>
                </a:lnTo>
                <a:lnTo>
                  <a:pt x="430" y="250"/>
                </a:lnTo>
                <a:lnTo>
                  <a:pt x="430" y="250"/>
                </a:lnTo>
                <a:lnTo>
                  <a:pt x="432" y="248"/>
                </a:lnTo>
                <a:lnTo>
                  <a:pt x="432" y="248"/>
                </a:lnTo>
                <a:lnTo>
                  <a:pt x="432" y="248"/>
                </a:lnTo>
                <a:lnTo>
                  <a:pt x="432" y="248"/>
                </a:lnTo>
                <a:lnTo>
                  <a:pt x="434" y="248"/>
                </a:lnTo>
                <a:lnTo>
                  <a:pt x="434" y="248"/>
                </a:lnTo>
                <a:lnTo>
                  <a:pt x="434" y="248"/>
                </a:lnTo>
                <a:lnTo>
                  <a:pt x="434" y="248"/>
                </a:lnTo>
                <a:lnTo>
                  <a:pt x="434" y="248"/>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2"/>
                </a:lnTo>
                <a:lnTo>
                  <a:pt x="436" y="252"/>
                </a:lnTo>
                <a:lnTo>
                  <a:pt x="434" y="252"/>
                </a:lnTo>
                <a:lnTo>
                  <a:pt x="434" y="252"/>
                </a:lnTo>
                <a:lnTo>
                  <a:pt x="434" y="252"/>
                </a:lnTo>
                <a:lnTo>
                  <a:pt x="434" y="252"/>
                </a:lnTo>
                <a:lnTo>
                  <a:pt x="434" y="252"/>
                </a:lnTo>
                <a:lnTo>
                  <a:pt x="434" y="252"/>
                </a:lnTo>
                <a:lnTo>
                  <a:pt x="434" y="252"/>
                </a:lnTo>
                <a:lnTo>
                  <a:pt x="434" y="252"/>
                </a:lnTo>
                <a:lnTo>
                  <a:pt x="432" y="252"/>
                </a:lnTo>
                <a:lnTo>
                  <a:pt x="432" y="252"/>
                </a:lnTo>
                <a:lnTo>
                  <a:pt x="432" y="254"/>
                </a:lnTo>
                <a:lnTo>
                  <a:pt x="434" y="254"/>
                </a:lnTo>
                <a:lnTo>
                  <a:pt x="434" y="254"/>
                </a:lnTo>
                <a:lnTo>
                  <a:pt x="434" y="254"/>
                </a:lnTo>
                <a:lnTo>
                  <a:pt x="434" y="256"/>
                </a:lnTo>
                <a:lnTo>
                  <a:pt x="434" y="256"/>
                </a:lnTo>
                <a:lnTo>
                  <a:pt x="434" y="256"/>
                </a:lnTo>
                <a:lnTo>
                  <a:pt x="434" y="256"/>
                </a:lnTo>
                <a:lnTo>
                  <a:pt x="436" y="256"/>
                </a:lnTo>
                <a:lnTo>
                  <a:pt x="436" y="256"/>
                </a:lnTo>
                <a:lnTo>
                  <a:pt x="436" y="25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2" name="Freeform 8"/>
          <p:cNvSpPr>
            <a:spLocks noEditPoints="1"/>
          </p:cNvSpPr>
          <p:nvPr/>
        </p:nvSpPr>
        <p:spPr bwMode="auto">
          <a:xfrm>
            <a:off x="7445375" y="3846513"/>
            <a:ext cx="76200" cy="34925"/>
          </a:xfrm>
          <a:custGeom>
            <a:avLst/>
            <a:gdLst/>
            <a:ahLst/>
            <a:cxnLst>
              <a:cxn ang="0">
                <a:pos x="0" y="20"/>
              </a:cxn>
              <a:cxn ang="0">
                <a:pos x="2" y="20"/>
              </a:cxn>
              <a:cxn ang="0">
                <a:pos x="6" y="18"/>
              </a:cxn>
              <a:cxn ang="0">
                <a:pos x="6" y="20"/>
              </a:cxn>
              <a:cxn ang="0">
                <a:pos x="4" y="22"/>
              </a:cxn>
              <a:cxn ang="0">
                <a:pos x="2" y="22"/>
              </a:cxn>
              <a:cxn ang="0">
                <a:pos x="2" y="22"/>
              </a:cxn>
              <a:cxn ang="0">
                <a:pos x="0" y="22"/>
              </a:cxn>
              <a:cxn ang="0">
                <a:pos x="0" y="22"/>
              </a:cxn>
              <a:cxn ang="0">
                <a:pos x="16" y="22"/>
              </a:cxn>
              <a:cxn ang="0">
                <a:pos x="14" y="22"/>
              </a:cxn>
              <a:cxn ang="0">
                <a:pos x="12" y="20"/>
              </a:cxn>
              <a:cxn ang="0">
                <a:pos x="14" y="18"/>
              </a:cxn>
              <a:cxn ang="0">
                <a:pos x="14" y="18"/>
              </a:cxn>
              <a:cxn ang="0">
                <a:pos x="16" y="18"/>
              </a:cxn>
              <a:cxn ang="0">
                <a:pos x="16" y="16"/>
              </a:cxn>
              <a:cxn ang="0">
                <a:pos x="16" y="16"/>
              </a:cxn>
              <a:cxn ang="0">
                <a:pos x="14" y="16"/>
              </a:cxn>
              <a:cxn ang="0">
                <a:pos x="14" y="16"/>
              </a:cxn>
              <a:cxn ang="0">
                <a:pos x="14" y="16"/>
              </a:cxn>
              <a:cxn ang="0">
                <a:pos x="14" y="14"/>
              </a:cxn>
              <a:cxn ang="0">
                <a:pos x="14" y="14"/>
              </a:cxn>
              <a:cxn ang="0">
                <a:pos x="16" y="10"/>
              </a:cxn>
              <a:cxn ang="0">
                <a:pos x="16" y="10"/>
              </a:cxn>
              <a:cxn ang="0">
                <a:pos x="16" y="8"/>
              </a:cxn>
              <a:cxn ang="0">
                <a:pos x="20" y="8"/>
              </a:cxn>
              <a:cxn ang="0">
                <a:pos x="26" y="6"/>
              </a:cxn>
              <a:cxn ang="0">
                <a:pos x="26" y="6"/>
              </a:cxn>
              <a:cxn ang="0">
                <a:pos x="28" y="6"/>
              </a:cxn>
              <a:cxn ang="0">
                <a:pos x="30" y="6"/>
              </a:cxn>
              <a:cxn ang="0">
                <a:pos x="32" y="6"/>
              </a:cxn>
              <a:cxn ang="0">
                <a:pos x="34" y="6"/>
              </a:cxn>
              <a:cxn ang="0">
                <a:pos x="36" y="6"/>
              </a:cxn>
              <a:cxn ang="0">
                <a:pos x="38" y="6"/>
              </a:cxn>
              <a:cxn ang="0">
                <a:pos x="42" y="4"/>
              </a:cxn>
              <a:cxn ang="0">
                <a:pos x="48" y="6"/>
              </a:cxn>
              <a:cxn ang="0">
                <a:pos x="48" y="6"/>
              </a:cxn>
              <a:cxn ang="0">
                <a:pos x="44" y="8"/>
              </a:cxn>
              <a:cxn ang="0">
                <a:pos x="40" y="10"/>
              </a:cxn>
              <a:cxn ang="0">
                <a:pos x="38" y="12"/>
              </a:cxn>
              <a:cxn ang="0">
                <a:pos x="36" y="12"/>
              </a:cxn>
              <a:cxn ang="0">
                <a:pos x="36" y="14"/>
              </a:cxn>
              <a:cxn ang="0">
                <a:pos x="32" y="14"/>
              </a:cxn>
              <a:cxn ang="0">
                <a:pos x="30" y="14"/>
              </a:cxn>
              <a:cxn ang="0">
                <a:pos x="28" y="18"/>
              </a:cxn>
              <a:cxn ang="0">
                <a:pos x="26" y="16"/>
              </a:cxn>
              <a:cxn ang="0">
                <a:pos x="20" y="20"/>
              </a:cxn>
              <a:cxn ang="0">
                <a:pos x="16" y="22"/>
              </a:cxn>
              <a:cxn ang="0">
                <a:pos x="16" y="22"/>
              </a:cxn>
              <a:cxn ang="0">
                <a:pos x="24" y="4"/>
              </a:cxn>
              <a:cxn ang="0">
                <a:pos x="22" y="4"/>
              </a:cxn>
              <a:cxn ang="0">
                <a:pos x="22" y="2"/>
              </a:cxn>
              <a:cxn ang="0">
                <a:pos x="24" y="0"/>
              </a:cxn>
            </a:cxnLst>
            <a:rect l="0" t="0" r="r" b="b"/>
            <a:pathLst>
              <a:path w="48" h="22">
                <a:moveTo>
                  <a:pt x="0" y="20"/>
                </a:moveTo>
                <a:lnTo>
                  <a:pt x="0" y="20"/>
                </a:lnTo>
                <a:lnTo>
                  <a:pt x="0" y="20"/>
                </a:lnTo>
                <a:lnTo>
                  <a:pt x="0" y="20"/>
                </a:lnTo>
                <a:lnTo>
                  <a:pt x="0" y="20"/>
                </a:lnTo>
                <a:lnTo>
                  <a:pt x="2" y="20"/>
                </a:lnTo>
                <a:lnTo>
                  <a:pt x="2" y="20"/>
                </a:lnTo>
                <a:lnTo>
                  <a:pt x="2" y="20"/>
                </a:lnTo>
                <a:lnTo>
                  <a:pt x="4" y="18"/>
                </a:lnTo>
                <a:lnTo>
                  <a:pt x="4" y="18"/>
                </a:lnTo>
                <a:lnTo>
                  <a:pt x="6" y="18"/>
                </a:lnTo>
                <a:lnTo>
                  <a:pt x="6" y="18"/>
                </a:lnTo>
                <a:lnTo>
                  <a:pt x="6" y="18"/>
                </a:lnTo>
                <a:lnTo>
                  <a:pt x="6" y="18"/>
                </a:lnTo>
                <a:lnTo>
                  <a:pt x="6" y="18"/>
                </a:lnTo>
                <a:lnTo>
                  <a:pt x="6" y="20"/>
                </a:lnTo>
                <a:lnTo>
                  <a:pt x="6" y="20"/>
                </a:lnTo>
                <a:lnTo>
                  <a:pt x="4" y="20"/>
                </a:lnTo>
                <a:lnTo>
                  <a:pt x="4" y="20"/>
                </a:lnTo>
                <a:lnTo>
                  <a:pt x="4" y="22"/>
                </a:lnTo>
                <a:lnTo>
                  <a:pt x="4" y="22"/>
                </a:lnTo>
                <a:lnTo>
                  <a:pt x="4" y="22"/>
                </a:lnTo>
                <a:lnTo>
                  <a:pt x="4" y="22"/>
                </a:lnTo>
                <a:lnTo>
                  <a:pt x="2" y="22"/>
                </a:lnTo>
                <a:lnTo>
                  <a:pt x="2" y="22"/>
                </a:lnTo>
                <a:lnTo>
                  <a:pt x="2" y="22"/>
                </a:lnTo>
                <a:lnTo>
                  <a:pt x="2" y="22"/>
                </a:lnTo>
                <a:lnTo>
                  <a:pt x="2" y="22"/>
                </a:lnTo>
                <a:lnTo>
                  <a:pt x="2" y="22"/>
                </a:lnTo>
                <a:lnTo>
                  <a:pt x="2" y="22"/>
                </a:lnTo>
                <a:lnTo>
                  <a:pt x="2" y="22"/>
                </a:lnTo>
                <a:lnTo>
                  <a:pt x="0" y="22"/>
                </a:lnTo>
                <a:lnTo>
                  <a:pt x="0" y="22"/>
                </a:lnTo>
                <a:lnTo>
                  <a:pt x="0" y="22"/>
                </a:lnTo>
                <a:lnTo>
                  <a:pt x="0" y="22"/>
                </a:lnTo>
                <a:lnTo>
                  <a:pt x="0" y="22"/>
                </a:lnTo>
                <a:lnTo>
                  <a:pt x="0" y="20"/>
                </a:lnTo>
                <a:close/>
                <a:moveTo>
                  <a:pt x="16" y="22"/>
                </a:moveTo>
                <a:lnTo>
                  <a:pt x="16" y="22"/>
                </a:lnTo>
                <a:lnTo>
                  <a:pt x="16" y="22"/>
                </a:lnTo>
                <a:lnTo>
                  <a:pt x="14" y="22"/>
                </a:lnTo>
                <a:lnTo>
                  <a:pt x="14" y="22"/>
                </a:lnTo>
                <a:lnTo>
                  <a:pt x="14" y="22"/>
                </a:lnTo>
                <a:lnTo>
                  <a:pt x="14" y="22"/>
                </a:lnTo>
                <a:lnTo>
                  <a:pt x="14" y="20"/>
                </a:lnTo>
                <a:lnTo>
                  <a:pt x="14" y="20"/>
                </a:lnTo>
                <a:lnTo>
                  <a:pt x="14" y="20"/>
                </a:lnTo>
                <a:lnTo>
                  <a:pt x="12" y="20"/>
                </a:lnTo>
                <a:lnTo>
                  <a:pt x="12" y="18"/>
                </a:lnTo>
                <a:lnTo>
                  <a:pt x="12" y="18"/>
                </a:lnTo>
                <a:lnTo>
                  <a:pt x="14" y="18"/>
                </a:lnTo>
                <a:lnTo>
                  <a:pt x="14" y="18"/>
                </a:lnTo>
                <a:lnTo>
                  <a:pt x="14" y="18"/>
                </a:lnTo>
                <a:lnTo>
                  <a:pt x="14" y="18"/>
                </a:lnTo>
                <a:lnTo>
                  <a:pt x="14" y="18"/>
                </a:lnTo>
                <a:lnTo>
                  <a:pt x="14" y="18"/>
                </a:lnTo>
                <a:lnTo>
                  <a:pt x="14" y="18"/>
                </a:lnTo>
                <a:lnTo>
                  <a:pt x="14" y="18"/>
                </a:lnTo>
                <a:lnTo>
                  <a:pt x="16" y="18"/>
                </a:lnTo>
                <a:lnTo>
                  <a:pt x="16" y="18"/>
                </a:lnTo>
                <a:lnTo>
                  <a:pt x="16" y="16"/>
                </a:lnTo>
                <a:lnTo>
                  <a:pt x="16" y="16"/>
                </a:lnTo>
                <a:lnTo>
                  <a:pt x="16" y="16"/>
                </a:lnTo>
                <a:lnTo>
                  <a:pt x="16" y="16"/>
                </a:lnTo>
                <a:lnTo>
                  <a:pt x="16" y="16"/>
                </a:lnTo>
                <a:lnTo>
                  <a:pt x="16" y="16"/>
                </a:lnTo>
                <a:lnTo>
                  <a:pt x="16" y="16"/>
                </a:lnTo>
                <a:lnTo>
                  <a:pt x="16" y="16"/>
                </a:lnTo>
                <a:lnTo>
                  <a:pt x="16" y="16"/>
                </a:lnTo>
                <a:lnTo>
                  <a:pt x="16"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4"/>
                </a:lnTo>
                <a:lnTo>
                  <a:pt x="14" y="14"/>
                </a:lnTo>
                <a:lnTo>
                  <a:pt x="14" y="14"/>
                </a:lnTo>
                <a:lnTo>
                  <a:pt x="14" y="14"/>
                </a:lnTo>
                <a:lnTo>
                  <a:pt x="14" y="14"/>
                </a:lnTo>
                <a:lnTo>
                  <a:pt x="14" y="14"/>
                </a:lnTo>
                <a:lnTo>
                  <a:pt x="14" y="14"/>
                </a:lnTo>
                <a:lnTo>
                  <a:pt x="14" y="14"/>
                </a:lnTo>
                <a:lnTo>
                  <a:pt x="14" y="14"/>
                </a:lnTo>
                <a:lnTo>
                  <a:pt x="16" y="10"/>
                </a:lnTo>
                <a:lnTo>
                  <a:pt x="16" y="10"/>
                </a:lnTo>
                <a:lnTo>
                  <a:pt x="16" y="10"/>
                </a:lnTo>
                <a:lnTo>
                  <a:pt x="16" y="10"/>
                </a:lnTo>
                <a:lnTo>
                  <a:pt x="16" y="10"/>
                </a:lnTo>
                <a:lnTo>
                  <a:pt x="16" y="10"/>
                </a:lnTo>
                <a:lnTo>
                  <a:pt x="16" y="10"/>
                </a:lnTo>
                <a:lnTo>
                  <a:pt x="16" y="10"/>
                </a:lnTo>
                <a:lnTo>
                  <a:pt x="16" y="8"/>
                </a:lnTo>
                <a:lnTo>
                  <a:pt x="16" y="8"/>
                </a:lnTo>
                <a:lnTo>
                  <a:pt x="18" y="8"/>
                </a:lnTo>
                <a:lnTo>
                  <a:pt x="18" y="8"/>
                </a:lnTo>
                <a:lnTo>
                  <a:pt x="20" y="8"/>
                </a:lnTo>
                <a:lnTo>
                  <a:pt x="24" y="8"/>
                </a:lnTo>
                <a:lnTo>
                  <a:pt x="24" y="8"/>
                </a:lnTo>
                <a:lnTo>
                  <a:pt x="26" y="6"/>
                </a:lnTo>
                <a:lnTo>
                  <a:pt x="26" y="6"/>
                </a:lnTo>
                <a:lnTo>
                  <a:pt x="26" y="6"/>
                </a:lnTo>
                <a:lnTo>
                  <a:pt x="26" y="6"/>
                </a:lnTo>
                <a:lnTo>
                  <a:pt x="26" y="6"/>
                </a:lnTo>
                <a:lnTo>
                  <a:pt x="26" y="6"/>
                </a:lnTo>
                <a:lnTo>
                  <a:pt x="26" y="6"/>
                </a:lnTo>
                <a:lnTo>
                  <a:pt x="28" y="6"/>
                </a:lnTo>
                <a:lnTo>
                  <a:pt x="28" y="6"/>
                </a:lnTo>
                <a:lnTo>
                  <a:pt x="28" y="6"/>
                </a:lnTo>
                <a:lnTo>
                  <a:pt x="28" y="6"/>
                </a:lnTo>
                <a:lnTo>
                  <a:pt x="28" y="6"/>
                </a:lnTo>
                <a:lnTo>
                  <a:pt x="28" y="6"/>
                </a:lnTo>
                <a:lnTo>
                  <a:pt x="30" y="6"/>
                </a:lnTo>
                <a:lnTo>
                  <a:pt x="30" y="6"/>
                </a:lnTo>
                <a:lnTo>
                  <a:pt x="30" y="6"/>
                </a:lnTo>
                <a:lnTo>
                  <a:pt x="32" y="6"/>
                </a:lnTo>
                <a:lnTo>
                  <a:pt x="32" y="6"/>
                </a:lnTo>
                <a:lnTo>
                  <a:pt x="34" y="6"/>
                </a:lnTo>
                <a:lnTo>
                  <a:pt x="34" y="6"/>
                </a:lnTo>
                <a:lnTo>
                  <a:pt x="34" y="6"/>
                </a:lnTo>
                <a:lnTo>
                  <a:pt x="34" y="6"/>
                </a:lnTo>
                <a:lnTo>
                  <a:pt x="36" y="6"/>
                </a:lnTo>
                <a:lnTo>
                  <a:pt x="36" y="6"/>
                </a:lnTo>
                <a:lnTo>
                  <a:pt x="36" y="6"/>
                </a:lnTo>
                <a:lnTo>
                  <a:pt x="36" y="6"/>
                </a:lnTo>
                <a:lnTo>
                  <a:pt x="36" y="6"/>
                </a:lnTo>
                <a:lnTo>
                  <a:pt x="36" y="6"/>
                </a:lnTo>
                <a:lnTo>
                  <a:pt x="38" y="6"/>
                </a:lnTo>
                <a:lnTo>
                  <a:pt x="38" y="6"/>
                </a:lnTo>
                <a:lnTo>
                  <a:pt x="40" y="6"/>
                </a:lnTo>
                <a:lnTo>
                  <a:pt x="42" y="4"/>
                </a:lnTo>
                <a:lnTo>
                  <a:pt x="42" y="4"/>
                </a:lnTo>
                <a:lnTo>
                  <a:pt x="42" y="4"/>
                </a:lnTo>
                <a:lnTo>
                  <a:pt x="44" y="4"/>
                </a:lnTo>
                <a:lnTo>
                  <a:pt x="46" y="4"/>
                </a:lnTo>
                <a:lnTo>
                  <a:pt x="48" y="4"/>
                </a:lnTo>
                <a:lnTo>
                  <a:pt x="48" y="6"/>
                </a:lnTo>
                <a:lnTo>
                  <a:pt x="48" y="6"/>
                </a:lnTo>
                <a:lnTo>
                  <a:pt x="48" y="6"/>
                </a:lnTo>
                <a:lnTo>
                  <a:pt x="48" y="6"/>
                </a:lnTo>
                <a:lnTo>
                  <a:pt x="48" y="6"/>
                </a:lnTo>
                <a:lnTo>
                  <a:pt x="48" y="6"/>
                </a:lnTo>
                <a:lnTo>
                  <a:pt x="46" y="8"/>
                </a:lnTo>
                <a:lnTo>
                  <a:pt x="46" y="8"/>
                </a:lnTo>
                <a:lnTo>
                  <a:pt x="44" y="8"/>
                </a:lnTo>
                <a:lnTo>
                  <a:pt x="44" y="8"/>
                </a:lnTo>
                <a:lnTo>
                  <a:pt x="44" y="10"/>
                </a:lnTo>
                <a:lnTo>
                  <a:pt x="42" y="10"/>
                </a:lnTo>
                <a:lnTo>
                  <a:pt x="40" y="10"/>
                </a:lnTo>
                <a:lnTo>
                  <a:pt x="40" y="10"/>
                </a:lnTo>
                <a:lnTo>
                  <a:pt x="40" y="10"/>
                </a:lnTo>
                <a:lnTo>
                  <a:pt x="40" y="10"/>
                </a:lnTo>
                <a:lnTo>
                  <a:pt x="38" y="12"/>
                </a:lnTo>
                <a:lnTo>
                  <a:pt x="38" y="12"/>
                </a:lnTo>
                <a:lnTo>
                  <a:pt x="36" y="12"/>
                </a:lnTo>
                <a:lnTo>
                  <a:pt x="36" y="12"/>
                </a:lnTo>
                <a:lnTo>
                  <a:pt x="36" y="12"/>
                </a:lnTo>
                <a:lnTo>
                  <a:pt x="36" y="14"/>
                </a:lnTo>
                <a:lnTo>
                  <a:pt x="36" y="14"/>
                </a:lnTo>
                <a:lnTo>
                  <a:pt x="36" y="14"/>
                </a:lnTo>
                <a:lnTo>
                  <a:pt x="36" y="14"/>
                </a:lnTo>
                <a:lnTo>
                  <a:pt x="34" y="14"/>
                </a:lnTo>
                <a:lnTo>
                  <a:pt x="32" y="14"/>
                </a:lnTo>
                <a:lnTo>
                  <a:pt x="32" y="14"/>
                </a:lnTo>
                <a:lnTo>
                  <a:pt x="32" y="14"/>
                </a:lnTo>
                <a:lnTo>
                  <a:pt x="30" y="14"/>
                </a:lnTo>
                <a:lnTo>
                  <a:pt x="30" y="14"/>
                </a:lnTo>
                <a:lnTo>
                  <a:pt x="30" y="14"/>
                </a:lnTo>
                <a:lnTo>
                  <a:pt x="30" y="14"/>
                </a:lnTo>
                <a:lnTo>
                  <a:pt x="30" y="16"/>
                </a:lnTo>
                <a:lnTo>
                  <a:pt x="30" y="16"/>
                </a:lnTo>
                <a:lnTo>
                  <a:pt x="28" y="16"/>
                </a:lnTo>
                <a:lnTo>
                  <a:pt x="28" y="18"/>
                </a:lnTo>
                <a:lnTo>
                  <a:pt x="26" y="18"/>
                </a:lnTo>
                <a:lnTo>
                  <a:pt x="26" y="16"/>
                </a:lnTo>
                <a:lnTo>
                  <a:pt x="26" y="16"/>
                </a:lnTo>
                <a:lnTo>
                  <a:pt x="26" y="16"/>
                </a:lnTo>
                <a:lnTo>
                  <a:pt x="26" y="18"/>
                </a:lnTo>
                <a:lnTo>
                  <a:pt x="22" y="18"/>
                </a:lnTo>
                <a:lnTo>
                  <a:pt x="20" y="20"/>
                </a:lnTo>
                <a:lnTo>
                  <a:pt x="20" y="20"/>
                </a:lnTo>
                <a:lnTo>
                  <a:pt x="18" y="20"/>
                </a:lnTo>
                <a:lnTo>
                  <a:pt x="18" y="20"/>
                </a:lnTo>
                <a:lnTo>
                  <a:pt x="18" y="20"/>
                </a:lnTo>
                <a:lnTo>
                  <a:pt x="16" y="22"/>
                </a:lnTo>
                <a:lnTo>
                  <a:pt x="16" y="22"/>
                </a:lnTo>
                <a:lnTo>
                  <a:pt x="16" y="22"/>
                </a:lnTo>
                <a:lnTo>
                  <a:pt x="16" y="22"/>
                </a:lnTo>
                <a:lnTo>
                  <a:pt x="16" y="22"/>
                </a:lnTo>
                <a:lnTo>
                  <a:pt x="16" y="22"/>
                </a:lnTo>
                <a:close/>
                <a:moveTo>
                  <a:pt x="24" y="0"/>
                </a:moveTo>
                <a:lnTo>
                  <a:pt x="24" y="4"/>
                </a:lnTo>
                <a:lnTo>
                  <a:pt x="24" y="4"/>
                </a:lnTo>
                <a:lnTo>
                  <a:pt x="24" y="4"/>
                </a:lnTo>
                <a:lnTo>
                  <a:pt x="24" y="4"/>
                </a:lnTo>
                <a:lnTo>
                  <a:pt x="24" y="4"/>
                </a:lnTo>
                <a:lnTo>
                  <a:pt x="22" y="4"/>
                </a:lnTo>
                <a:lnTo>
                  <a:pt x="22" y="4"/>
                </a:lnTo>
                <a:lnTo>
                  <a:pt x="22" y="2"/>
                </a:lnTo>
                <a:lnTo>
                  <a:pt x="22" y="2"/>
                </a:lnTo>
                <a:lnTo>
                  <a:pt x="22" y="2"/>
                </a:lnTo>
                <a:lnTo>
                  <a:pt x="24" y="0"/>
                </a:lnTo>
                <a:lnTo>
                  <a:pt x="24" y="0"/>
                </a:lnTo>
                <a:lnTo>
                  <a:pt x="24" y="0"/>
                </a:lnTo>
                <a:lnTo>
                  <a:pt x="2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3" name="Freeform 9"/>
          <p:cNvSpPr>
            <a:spLocks/>
          </p:cNvSpPr>
          <p:nvPr/>
        </p:nvSpPr>
        <p:spPr bwMode="auto">
          <a:xfrm>
            <a:off x="4064000" y="5157788"/>
            <a:ext cx="3175" cy="3175"/>
          </a:xfrm>
          <a:custGeom>
            <a:avLst/>
            <a:gdLst/>
            <a:ahLst/>
            <a:cxnLst>
              <a:cxn ang="0">
                <a:pos x="2" y="2"/>
              </a:cxn>
              <a:cxn ang="0">
                <a:pos x="2" y="2"/>
              </a:cxn>
              <a:cxn ang="0">
                <a:pos x="2" y="0"/>
              </a:cxn>
              <a:cxn ang="0">
                <a:pos x="2" y="0"/>
              </a:cxn>
              <a:cxn ang="0">
                <a:pos x="0" y="0"/>
              </a:cxn>
              <a:cxn ang="0">
                <a:pos x="0" y="0"/>
              </a:cxn>
              <a:cxn ang="0">
                <a:pos x="0" y="0"/>
              </a:cxn>
              <a:cxn ang="0">
                <a:pos x="0" y="0"/>
              </a:cxn>
              <a:cxn ang="0">
                <a:pos x="0" y="0"/>
              </a:cxn>
              <a:cxn ang="0">
                <a:pos x="0" y="0"/>
              </a:cxn>
              <a:cxn ang="0">
                <a:pos x="0" y="0"/>
              </a:cxn>
              <a:cxn ang="0">
                <a:pos x="0" y="0"/>
              </a:cxn>
              <a:cxn ang="0">
                <a:pos x="2" y="0"/>
              </a:cxn>
              <a:cxn ang="0">
                <a:pos x="2" y="0"/>
              </a:cxn>
              <a:cxn ang="0">
                <a:pos x="2" y="0"/>
              </a:cxn>
              <a:cxn ang="0">
                <a:pos x="2" y="0"/>
              </a:cxn>
              <a:cxn ang="0">
                <a:pos x="2" y="0"/>
              </a:cxn>
              <a:cxn ang="0">
                <a:pos x="2" y="2"/>
              </a:cxn>
              <a:cxn ang="0">
                <a:pos x="2" y="2"/>
              </a:cxn>
            </a:cxnLst>
            <a:rect l="0" t="0" r="r" b="b"/>
            <a:pathLst>
              <a:path w="2" h="2">
                <a:moveTo>
                  <a:pt x="2" y="2"/>
                </a:moveTo>
                <a:lnTo>
                  <a:pt x="2" y="2"/>
                </a:lnTo>
                <a:lnTo>
                  <a:pt x="2" y="0"/>
                </a:lnTo>
                <a:lnTo>
                  <a:pt x="2"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4" name="Freeform 10"/>
          <p:cNvSpPr>
            <a:spLocks/>
          </p:cNvSpPr>
          <p:nvPr/>
        </p:nvSpPr>
        <p:spPr bwMode="auto">
          <a:xfrm>
            <a:off x="3816350" y="5046663"/>
            <a:ext cx="50800" cy="25400"/>
          </a:xfrm>
          <a:custGeom>
            <a:avLst/>
            <a:gdLst/>
            <a:ahLst/>
            <a:cxnLst>
              <a:cxn ang="0">
                <a:pos x="14" y="6"/>
              </a:cxn>
              <a:cxn ang="0">
                <a:pos x="14" y="6"/>
              </a:cxn>
              <a:cxn ang="0">
                <a:pos x="14" y="6"/>
              </a:cxn>
              <a:cxn ang="0">
                <a:pos x="12" y="6"/>
              </a:cxn>
              <a:cxn ang="0">
                <a:pos x="10" y="6"/>
              </a:cxn>
              <a:cxn ang="0">
                <a:pos x="10" y="4"/>
              </a:cxn>
              <a:cxn ang="0">
                <a:pos x="10" y="4"/>
              </a:cxn>
              <a:cxn ang="0">
                <a:pos x="8" y="4"/>
              </a:cxn>
              <a:cxn ang="0">
                <a:pos x="8" y="4"/>
              </a:cxn>
              <a:cxn ang="0">
                <a:pos x="6" y="4"/>
              </a:cxn>
              <a:cxn ang="0">
                <a:pos x="6" y="4"/>
              </a:cxn>
              <a:cxn ang="0">
                <a:pos x="4" y="2"/>
              </a:cxn>
              <a:cxn ang="0">
                <a:pos x="6" y="2"/>
              </a:cxn>
              <a:cxn ang="0">
                <a:pos x="4" y="2"/>
              </a:cxn>
              <a:cxn ang="0">
                <a:pos x="0" y="2"/>
              </a:cxn>
              <a:cxn ang="0">
                <a:pos x="2" y="0"/>
              </a:cxn>
              <a:cxn ang="0">
                <a:pos x="4" y="2"/>
              </a:cxn>
              <a:cxn ang="0">
                <a:pos x="8" y="2"/>
              </a:cxn>
              <a:cxn ang="0">
                <a:pos x="10" y="2"/>
              </a:cxn>
              <a:cxn ang="0">
                <a:pos x="14" y="2"/>
              </a:cxn>
              <a:cxn ang="0">
                <a:pos x="18" y="2"/>
              </a:cxn>
              <a:cxn ang="0">
                <a:pos x="20" y="4"/>
              </a:cxn>
              <a:cxn ang="0">
                <a:pos x="18" y="6"/>
              </a:cxn>
              <a:cxn ang="0">
                <a:pos x="20" y="6"/>
              </a:cxn>
              <a:cxn ang="0">
                <a:pos x="20" y="4"/>
              </a:cxn>
              <a:cxn ang="0">
                <a:pos x="20" y="6"/>
              </a:cxn>
              <a:cxn ang="0">
                <a:pos x="22" y="6"/>
              </a:cxn>
              <a:cxn ang="0">
                <a:pos x="22" y="6"/>
              </a:cxn>
              <a:cxn ang="0">
                <a:pos x="22" y="6"/>
              </a:cxn>
              <a:cxn ang="0">
                <a:pos x="24" y="6"/>
              </a:cxn>
              <a:cxn ang="0">
                <a:pos x="24" y="6"/>
              </a:cxn>
              <a:cxn ang="0">
                <a:pos x="26" y="10"/>
              </a:cxn>
              <a:cxn ang="0">
                <a:pos x="28" y="10"/>
              </a:cxn>
              <a:cxn ang="0">
                <a:pos x="30" y="12"/>
              </a:cxn>
              <a:cxn ang="0">
                <a:pos x="30" y="12"/>
              </a:cxn>
              <a:cxn ang="0">
                <a:pos x="32" y="14"/>
              </a:cxn>
              <a:cxn ang="0">
                <a:pos x="30" y="14"/>
              </a:cxn>
              <a:cxn ang="0">
                <a:pos x="28" y="14"/>
              </a:cxn>
              <a:cxn ang="0">
                <a:pos x="28" y="14"/>
              </a:cxn>
              <a:cxn ang="0">
                <a:pos x="28" y="14"/>
              </a:cxn>
              <a:cxn ang="0">
                <a:pos x="28" y="14"/>
              </a:cxn>
              <a:cxn ang="0">
                <a:pos x="30" y="14"/>
              </a:cxn>
              <a:cxn ang="0">
                <a:pos x="30" y="14"/>
              </a:cxn>
              <a:cxn ang="0">
                <a:pos x="28" y="16"/>
              </a:cxn>
              <a:cxn ang="0">
                <a:pos x="26" y="14"/>
              </a:cxn>
              <a:cxn ang="0">
                <a:pos x="24" y="12"/>
              </a:cxn>
              <a:cxn ang="0">
                <a:pos x="22" y="10"/>
              </a:cxn>
              <a:cxn ang="0">
                <a:pos x="20" y="10"/>
              </a:cxn>
              <a:cxn ang="0">
                <a:pos x="18" y="8"/>
              </a:cxn>
              <a:cxn ang="0">
                <a:pos x="18" y="8"/>
              </a:cxn>
              <a:cxn ang="0">
                <a:pos x="16" y="6"/>
              </a:cxn>
            </a:cxnLst>
            <a:rect l="0" t="0" r="r" b="b"/>
            <a:pathLst>
              <a:path w="32" h="16">
                <a:moveTo>
                  <a:pt x="14" y="6"/>
                </a:moveTo>
                <a:lnTo>
                  <a:pt x="14" y="6"/>
                </a:lnTo>
                <a:lnTo>
                  <a:pt x="14" y="6"/>
                </a:lnTo>
                <a:lnTo>
                  <a:pt x="14" y="6"/>
                </a:lnTo>
                <a:lnTo>
                  <a:pt x="14" y="6"/>
                </a:lnTo>
                <a:lnTo>
                  <a:pt x="14" y="6"/>
                </a:lnTo>
                <a:lnTo>
                  <a:pt x="12" y="6"/>
                </a:lnTo>
                <a:lnTo>
                  <a:pt x="12" y="6"/>
                </a:lnTo>
                <a:lnTo>
                  <a:pt x="12" y="6"/>
                </a:lnTo>
                <a:lnTo>
                  <a:pt x="10" y="6"/>
                </a:lnTo>
                <a:lnTo>
                  <a:pt x="10" y="6"/>
                </a:lnTo>
                <a:lnTo>
                  <a:pt x="10" y="4"/>
                </a:lnTo>
                <a:lnTo>
                  <a:pt x="10" y="4"/>
                </a:lnTo>
                <a:lnTo>
                  <a:pt x="10" y="4"/>
                </a:lnTo>
                <a:lnTo>
                  <a:pt x="10" y="4"/>
                </a:lnTo>
                <a:lnTo>
                  <a:pt x="8" y="4"/>
                </a:lnTo>
                <a:lnTo>
                  <a:pt x="6" y="4"/>
                </a:lnTo>
                <a:lnTo>
                  <a:pt x="8" y="4"/>
                </a:lnTo>
                <a:lnTo>
                  <a:pt x="8" y="4"/>
                </a:lnTo>
                <a:lnTo>
                  <a:pt x="6" y="4"/>
                </a:lnTo>
                <a:lnTo>
                  <a:pt x="6" y="4"/>
                </a:lnTo>
                <a:lnTo>
                  <a:pt x="6" y="4"/>
                </a:lnTo>
                <a:lnTo>
                  <a:pt x="4" y="4"/>
                </a:lnTo>
                <a:lnTo>
                  <a:pt x="4" y="2"/>
                </a:lnTo>
                <a:lnTo>
                  <a:pt x="6" y="2"/>
                </a:lnTo>
                <a:lnTo>
                  <a:pt x="6" y="2"/>
                </a:lnTo>
                <a:lnTo>
                  <a:pt x="6" y="2"/>
                </a:lnTo>
                <a:lnTo>
                  <a:pt x="4" y="2"/>
                </a:lnTo>
                <a:lnTo>
                  <a:pt x="2" y="2"/>
                </a:lnTo>
                <a:lnTo>
                  <a:pt x="0" y="2"/>
                </a:lnTo>
                <a:lnTo>
                  <a:pt x="0" y="2"/>
                </a:lnTo>
                <a:lnTo>
                  <a:pt x="2" y="0"/>
                </a:lnTo>
                <a:lnTo>
                  <a:pt x="2" y="0"/>
                </a:lnTo>
                <a:lnTo>
                  <a:pt x="4" y="2"/>
                </a:lnTo>
                <a:lnTo>
                  <a:pt x="8" y="2"/>
                </a:lnTo>
                <a:lnTo>
                  <a:pt x="8" y="2"/>
                </a:lnTo>
                <a:lnTo>
                  <a:pt x="8" y="2"/>
                </a:lnTo>
                <a:lnTo>
                  <a:pt x="10" y="2"/>
                </a:lnTo>
                <a:lnTo>
                  <a:pt x="12" y="2"/>
                </a:lnTo>
                <a:lnTo>
                  <a:pt x="14" y="2"/>
                </a:lnTo>
                <a:lnTo>
                  <a:pt x="16" y="2"/>
                </a:lnTo>
                <a:lnTo>
                  <a:pt x="18" y="2"/>
                </a:lnTo>
                <a:lnTo>
                  <a:pt x="18" y="4"/>
                </a:lnTo>
                <a:lnTo>
                  <a:pt x="20" y="4"/>
                </a:lnTo>
                <a:lnTo>
                  <a:pt x="18" y="4"/>
                </a:lnTo>
                <a:lnTo>
                  <a:pt x="18" y="6"/>
                </a:lnTo>
                <a:lnTo>
                  <a:pt x="20" y="6"/>
                </a:lnTo>
                <a:lnTo>
                  <a:pt x="20" y="6"/>
                </a:lnTo>
                <a:lnTo>
                  <a:pt x="20" y="6"/>
                </a:lnTo>
                <a:lnTo>
                  <a:pt x="20" y="4"/>
                </a:lnTo>
                <a:lnTo>
                  <a:pt x="20" y="4"/>
                </a:lnTo>
                <a:lnTo>
                  <a:pt x="20" y="6"/>
                </a:lnTo>
                <a:lnTo>
                  <a:pt x="22" y="6"/>
                </a:lnTo>
                <a:lnTo>
                  <a:pt x="22" y="6"/>
                </a:lnTo>
                <a:lnTo>
                  <a:pt x="22" y="6"/>
                </a:lnTo>
                <a:lnTo>
                  <a:pt x="22" y="6"/>
                </a:lnTo>
                <a:lnTo>
                  <a:pt x="22" y="6"/>
                </a:lnTo>
                <a:lnTo>
                  <a:pt x="22" y="6"/>
                </a:lnTo>
                <a:lnTo>
                  <a:pt x="24" y="6"/>
                </a:lnTo>
                <a:lnTo>
                  <a:pt x="24" y="6"/>
                </a:lnTo>
                <a:lnTo>
                  <a:pt x="24" y="6"/>
                </a:lnTo>
                <a:lnTo>
                  <a:pt x="24" y="6"/>
                </a:lnTo>
                <a:lnTo>
                  <a:pt x="26" y="8"/>
                </a:lnTo>
                <a:lnTo>
                  <a:pt x="26" y="10"/>
                </a:lnTo>
                <a:lnTo>
                  <a:pt x="28" y="10"/>
                </a:lnTo>
                <a:lnTo>
                  <a:pt x="28" y="10"/>
                </a:lnTo>
                <a:lnTo>
                  <a:pt x="28" y="10"/>
                </a:lnTo>
                <a:lnTo>
                  <a:pt x="30" y="12"/>
                </a:lnTo>
                <a:lnTo>
                  <a:pt x="30" y="12"/>
                </a:lnTo>
                <a:lnTo>
                  <a:pt x="30" y="12"/>
                </a:lnTo>
                <a:lnTo>
                  <a:pt x="30" y="12"/>
                </a:lnTo>
                <a:lnTo>
                  <a:pt x="32" y="14"/>
                </a:lnTo>
                <a:lnTo>
                  <a:pt x="30" y="14"/>
                </a:lnTo>
                <a:lnTo>
                  <a:pt x="30" y="14"/>
                </a:lnTo>
                <a:lnTo>
                  <a:pt x="30" y="14"/>
                </a:lnTo>
                <a:lnTo>
                  <a:pt x="28" y="14"/>
                </a:lnTo>
                <a:lnTo>
                  <a:pt x="28" y="14"/>
                </a:lnTo>
                <a:lnTo>
                  <a:pt x="28" y="14"/>
                </a:lnTo>
                <a:lnTo>
                  <a:pt x="28" y="14"/>
                </a:lnTo>
                <a:lnTo>
                  <a:pt x="28" y="14"/>
                </a:lnTo>
                <a:lnTo>
                  <a:pt x="28" y="14"/>
                </a:lnTo>
                <a:lnTo>
                  <a:pt x="28" y="14"/>
                </a:lnTo>
                <a:lnTo>
                  <a:pt x="28" y="14"/>
                </a:lnTo>
                <a:lnTo>
                  <a:pt x="30" y="14"/>
                </a:lnTo>
                <a:lnTo>
                  <a:pt x="30" y="14"/>
                </a:lnTo>
                <a:lnTo>
                  <a:pt x="30" y="14"/>
                </a:lnTo>
                <a:lnTo>
                  <a:pt x="28" y="16"/>
                </a:lnTo>
                <a:lnTo>
                  <a:pt x="28" y="16"/>
                </a:lnTo>
                <a:lnTo>
                  <a:pt x="28" y="14"/>
                </a:lnTo>
                <a:lnTo>
                  <a:pt x="26" y="14"/>
                </a:lnTo>
                <a:lnTo>
                  <a:pt x="24" y="12"/>
                </a:lnTo>
                <a:lnTo>
                  <a:pt x="24" y="12"/>
                </a:lnTo>
                <a:lnTo>
                  <a:pt x="24" y="12"/>
                </a:lnTo>
                <a:lnTo>
                  <a:pt x="22" y="10"/>
                </a:lnTo>
                <a:lnTo>
                  <a:pt x="22" y="8"/>
                </a:lnTo>
                <a:lnTo>
                  <a:pt x="20" y="10"/>
                </a:lnTo>
                <a:lnTo>
                  <a:pt x="20" y="8"/>
                </a:lnTo>
                <a:lnTo>
                  <a:pt x="18" y="8"/>
                </a:lnTo>
                <a:lnTo>
                  <a:pt x="18" y="8"/>
                </a:lnTo>
                <a:lnTo>
                  <a:pt x="18" y="8"/>
                </a:lnTo>
                <a:lnTo>
                  <a:pt x="16" y="6"/>
                </a:lnTo>
                <a:lnTo>
                  <a:pt x="16" y="6"/>
                </a:lnTo>
                <a:lnTo>
                  <a:pt x="14"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5" name="Freeform 11"/>
          <p:cNvSpPr>
            <a:spLocks/>
          </p:cNvSpPr>
          <p:nvPr/>
        </p:nvSpPr>
        <p:spPr bwMode="auto">
          <a:xfrm>
            <a:off x="6013450" y="5021263"/>
            <a:ext cx="9525" cy="6350"/>
          </a:xfrm>
          <a:custGeom>
            <a:avLst/>
            <a:gdLst/>
            <a:ahLst/>
            <a:cxnLst>
              <a:cxn ang="0">
                <a:pos x="6" y="4"/>
              </a:cxn>
              <a:cxn ang="0">
                <a:pos x="6" y="4"/>
              </a:cxn>
              <a:cxn ang="0">
                <a:pos x="6" y="4"/>
              </a:cxn>
              <a:cxn ang="0">
                <a:pos x="4" y="4"/>
              </a:cxn>
              <a:cxn ang="0">
                <a:pos x="4" y="4"/>
              </a:cxn>
              <a:cxn ang="0">
                <a:pos x="4" y="4"/>
              </a:cxn>
              <a:cxn ang="0">
                <a:pos x="4" y="4"/>
              </a:cxn>
              <a:cxn ang="0">
                <a:pos x="4" y="4"/>
              </a:cxn>
              <a:cxn ang="0">
                <a:pos x="4" y="4"/>
              </a:cxn>
              <a:cxn ang="0">
                <a:pos x="2" y="4"/>
              </a:cxn>
              <a:cxn ang="0">
                <a:pos x="2" y="4"/>
              </a:cxn>
              <a:cxn ang="0">
                <a:pos x="2" y="4"/>
              </a:cxn>
              <a:cxn ang="0">
                <a:pos x="2" y="4"/>
              </a:cxn>
              <a:cxn ang="0">
                <a:pos x="2" y="4"/>
              </a:cxn>
              <a:cxn ang="0">
                <a:pos x="2" y="4"/>
              </a:cxn>
              <a:cxn ang="0">
                <a:pos x="0" y="4"/>
              </a:cxn>
              <a:cxn ang="0">
                <a:pos x="0" y="4"/>
              </a:cxn>
              <a:cxn ang="0">
                <a:pos x="0" y="2"/>
              </a:cxn>
              <a:cxn ang="0">
                <a:pos x="0" y="2"/>
              </a:cxn>
              <a:cxn ang="0">
                <a:pos x="0" y="2"/>
              </a:cxn>
              <a:cxn ang="0">
                <a:pos x="0" y="2"/>
              </a:cxn>
              <a:cxn ang="0">
                <a:pos x="0" y="2"/>
              </a:cxn>
              <a:cxn ang="0">
                <a:pos x="0" y="0"/>
              </a:cxn>
              <a:cxn ang="0">
                <a:pos x="2" y="2"/>
              </a:cxn>
              <a:cxn ang="0">
                <a:pos x="2" y="2"/>
              </a:cxn>
              <a:cxn ang="0">
                <a:pos x="2" y="2"/>
              </a:cxn>
              <a:cxn ang="0">
                <a:pos x="2" y="2"/>
              </a:cxn>
              <a:cxn ang="0">
                <a:pos x="2" y="2"/>
              </a:cxn>
              <a:cxn ang="0">
                <a:pos x="2" y="2"/>
              </a:cxn>
              <a:cxn ang="0">
                <a:pos x="4" y="2"/>
              </a:cxn>
              <a:cxn ang="0">
                <a:pos x="4" y="2"/>
              </a:cxn>
              <a:cxn ang="0">
                <a:pos x="4" y="2"/>
              </a:cxn>
              <a:cxn ang="0">
                <a:pos x="4" y="2"/>
              </a:cxn>
              <a:cxn ang="0">
                <a:pos x="4" y="2"/>
              </a:cxn>
              <a:cxn ang="0">
                <a:pos x="4" y="2"/>
              </a:cxn>
              <a:cxn ang="0">
                <a:pos x="4" y="2"/>
              </a:cxn>
              <a:cxn ang="0">
                <a:pos x="4" y="2"/>
              </a:cxn>
              <a:cxn ang="0">
                <a:pos x="6" y="4"/>
              </a:cxn>
              <a:cxn ang="0">
                <a:pos x="6" y="4"/>
              </a:cxn>
              <a:cxn ang="0">
                <a:pos x="6" y="4"/>
              </a:cxn>
            </a:cxnLst>
            <a:rect l="0" t="0" r="r" b="b"/>
            <a:pathLst>
              <a:path w="6" h="4">
                <a:moveTo>
                  <a:pt x="6" y="4"/>
                </a:moveTo>
                <a:lnTo>
                  <a:pt x="6" y="4"/>
                </a:lnTo>
                <a:lnTo>
                  <a:pt x="6" y="4"/>
                </a:lnTo>
                <a:lnTo>
                  <a:pt x="4" y="4"/>
                </a:lnTo>
                <a:lnTo>
                  <a:pt x="4" y="4"/>
                </a:lnTo>
                <a:lnTo>
                  <a:pt x="4" y="4"/>
                </a:lnTo>
                <a:lnTo>
                  <a:pt x="4" y="4"/>
                </a:lnTo>
                <a:lnTo>
                  <a:pt x="4" y="4"/>
                </a:lnTo>
                <a:lnTo>
                  <a:pt x="4" y="4"/>
                </a:lnTo>
                <a:lnTo>
                  <a:pt x="2" y="4"/>
                </a:lnTo>
                <a:lnTo>
                  <a:pt x="2" y="4"/>
                </a:lnTo>
                <a:lnTo>
                  <a:pt x="2" y="4"/>
                </a:lnTo>
                <a:lnTo>
                  <a:pt x="2" y="4"/>
                </a:lnTo>
                <a:lnTo>
                  <a:pt x="2" y="4"/>
                </a:lnTo>
                <a:lnTo>
                  <a:pt x="2" y="4"/>
                </a:lnTo>
                <a:lnTo>
                  <a:pt x="0" y="4"/>
                </a:lnTo>
                <a:lnTo>
                  <a:pt x="0" y="4"/>
                </a:lnTo>
                <a:lnTo>
                  <a:pt x="0" y="2"/>
                </a:lnTo>
                <a:lnTo>
                  <a:pt x="0" y="2"/>
                </a:lnTo>
                <a:lnTo>
                  <a:pt x="0" y="2"/>
                </a:lnTo>
                <a:lnTo>
                  <a:pt x="0" y="2"/>
                </a:lnTo>
                <a:lnTo>
                  <a:pt x="0" y="2"/>
                </a:lnTo>
                <a:lnTo>
                  <a:pt x="0" y="0"/>
                </a:lnTo>
                <a:lnTo>
                  <a:pt x="2" y="2"/>
                </a:lnTo>
                <a:lnTo>
                  <a:pt x="2" y="2"/>
                </a:lnTo>
                <a:lnTo>
                  <a:pt x="2" y="2"/>
                </a:lnTo>
                <a:lnTo>
                  <a:pt x="2" y="2"/>
                </a:lnTo>
                <a:lnTo>
                  <a:pt x="2" y="2"/>
                </a:lnTo>
                <a:lnTo>
                  <a:pt x="2" y="2"/>
                </a:lnTo>
                <a:lnTo>
                  <a:pt x="4" y="2"/>
                </a:lnTo>
                <a:lnTo>
                  <a:pt x="4" y="2"/>
                </a:lnTo>
                <a:lnTo>
                  <a:pt x="4" y="2"/>
                </a:lnTo>
                <a:lnTo>
                  <a:pt x="4" y="2"/>
                </a:lnTo>
                <a:lnTo>
                  <a:pt x="4" y="2"/>
                </a:lnTo>
                <a:lnTo>
                  <a:pt x="4" y="2"/>
                </a:lnTo>
                <a:lnTo>
                  <a:pt x="4" y="2"/>
                </a:lnTo>
                <a:lnTo>
                  <a:pt x="4" y="2"/>
                </a:lnTo>
                <a:lnTo>
                  <a:pt x="6" y="4"/>
                </a:lnTo>
                <a:lnTo>
                  <a:pt x="6" y="4"/>
                </a:lnTo>
                <a:lnTo>
                  <a:pt x="6"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6" name="Freeform 12"/>
          <p:cNvSpPr>
            <a:spLocks/>
          </p:cNvSpPr>
          <p:nvPr/>
        </p:nvSpPr>
        <p:spPr bwMode="auto">
          <a:xfrm>
            <a:off x="5340350" y="4865688"/>
            <a:ext cx="6350" cy="3175"/>
          </a:xfrm>
          <a:custGeom>
            <a:avLst/>
            <a:gdLst/>
            <a:ahLst/>
            <a:cxnLst>
              <a:cxn ang="0">
                <a:pos x="2" y="2"/>
              </a:cxn>
              <a:cxn ang="0">
                <a:pos x="2" y="2"/>
              </a:cxn>
              <a:cxn ang="0">
                <a:pos x="2" y="2"/>
              </a:cxn>
              <a:cxn ang="0">
                <a:pos x="2" y="2"/>
              </a:cxn>
              <a:cxn ang="0">
                <a:pos x="2" y="2"/>
              </a:cxn>
              <a:cxn ang="0">
                <a:pos x="2" y="2"/>
              </a:cxn>
              <a:cxn ang="0">
                <a:pos x="0" y="2"/>
              </a:cxn>
              <a:cxn ang="0">
                <a:pos x="0" y="2"/>
              </a:cxn>
              <a:cxn ang="0">
                <a:pos x="0" y="2"/>
              </a:cxn>
              <a:cxn ang="0">
                <a:pos x="0" y="2"/>
              </a:cxn>
              <a:cxn ang="0">
                <a:pos x="0" y="2"/>
              </a:cxn>
              <a:cxn ang="0">
                <a:pos x="0" y="2"/>
              </a:cxn>
              <a:cxn ang="0">
                <a:pos x="0" y="2"/>
              </a:cxn>
              <a:cxn ang="0">
                <a:pos x="0" y="2"/>
              </a:cxn>
              <a:cxn ang="0">
                <a:pos x="0" y="0"/>
              </a:cxn>
              <a:cxn ang="0">
                <a:pos x="2" y="0"/>
              </a:cxn>
              <a:cxn ang="0">
                <a:pos x="2" y="0"/>
              </a:cxn>
              <a:cxn ang="0">
                <a:pos x="2" y="0"/>
              </a:cxn>
              <a:cxn ang="0">
                <a:pos x="2" y="0"/>
              </a:cxn>
              <a:cxn ang="0">
                <a:pos x="2" y="0"/>
              </a:cxn>
              <a:cxn ang="0">
                <a:pos x="4" y="0"/>
              </a:cxn>
              <a:cxn ang="0">
                <a:pos x="4" y="0"/>
              </a:cxn>
              <a:cxn ang="0">
                <a:pos x="4" y="2"/>
              </a:cxn>
              <a:cxn ang="0">
                <a:pos x="4" y="2"/>
              </a:cxn>
              <a:cxn ang="0">
                <a:pos x="2" y="2"/>
              </a:cxn>
              <a:cxn ang="0">
                <a:pos x="2" y="2"/>
              </a:cxn>
            </a:cxnLst>
            <a:rect l="0" t="0" r="r" b="b"/>
            <a:pathLst>
              <a:path w="4" h="2">
                <a:moveTo>
                  <a:pt x="2" y="2"/>
                </a:move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2" y="0"/>
                </a:lnTo>
                <a:lnTo>
                  <a:pt x="2" y="0"/>
                </a:lnTo>
                <a:lnTo>
                  <a:pt x="4" y="0"/>
                </a:lnTo>
                <a:lnTo>
                  <a:pt x="4" y="0"/>
                </a:lnTo>
                <a:lnTo>
                  <a:pt x="4" y="2"/>
                </a:lnTo>
                <a:lnTo>
                  <a:pt x="4"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7" name="Freeform 13"/>
          <p:cNvSpPr>
            <a:spLocks/>
          </p:cNvSpPr>
          <p:nvPr/>
        </p:nvSpPr>
        <p:spPr bwMode="auto">
          <a:xfrm>
            <a:off x="4629150" y="5059363"/>
            <a:ext cx="3175" cy="1588"/>
          </a:xfrm>
          <a:custGeom>
            <a:avLst/>
            <a:gdLst/>
            <a:ahLst/>
            <a:cxnLst>
              <a:cxn ang="0">
                <a:pos x="0" y="0"/>
              </a:cxn>
              <a:cxn ang="0">
                <a:pos x="0" y="0"/>
              </a:cxn>
              <a:cxn ang="0">
                <a:pos x="0" y="0"/>
              </a:cxn>
              <a:cxn ang="0">
                <a:pos x="0" y="0"/>
              </a:cxn>
              <a:cxn ang="0">
                <a:pos x="0" y="0"/>
              </a:cxn>
              <a:cxn ang="0">
                <a:pos x="0" y="0"/>
              </a:cxn>
              <a:cxn ang="0">
                <a:pos x="0" y="0"/>
              </a:cxn>
              <a:cxn ang="0">
                <a:pos x="0" y="0"/>
              </a:cxn>
              <a:cxn ang="0">
                <a:pos x="2" y="0"/>
              </a:cxn>
              <a:cxn ang="0">
                <a:pos x="2" y="0"/>
              </a:cxn>
              <a:cxn ang="0">
                <a:pos x="2" y="0"/>
              </a:cxn>
              <a:cxn ang="0">
                <a:pos x="2" y="0"/>
              </a:cxn>
              <a:cxn ang="0">
                <a:pos x="2" y="0"/>
              </a:cxn>
              <a:cxn ang="0">
                <a:pos x="2" y="0"/>
              </a:cxn>
              <a:cxn ang="0">
                <a:pos x="2" y="0"/>
              </a:cxn>
              <a:cxn ang="0">
                <a:pos x="2" y="0"/>
              </a:cxn>
              <a:cxn ang="0">
                <a:pos x="0" y="0"/>
              </a:cxn>
              <a:cxn ang="0">
                <a:pos x="0" y="0"/>
              </a:cxn>
              <a:cxn ang="0">
                <a:pos x="0" y="0"/>
              </a:cxn>
            </a:cxnLst>
            <a:rect l="0" t="0" r="r" b="b"/>
            <a:pathLst>
              <a:path w="2">
                <a:moveTo>
                  <a:pt x="0" y="0"/>
                </a:move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8" name="Freeform 14"/>
          <p:cNvSpPr>
            <a:spLocks noEditPoints="1"/>
          </p:cNvSpPr>
          <p:nvPr/>
        </p:nvSpPr>
        <p:spPr bwMode="auto">
          <a:xfrm>
            <a:off x="3343275" y="4979988"/>
            <a:ext cx="66675" cy="25400"/>
          </a:xfrm>
          <a:custGeom>
            <a:avLst/>
            <a:gdLst/>
            <a:ahLst/>
            <a:cxnLst>
              <a:cxn ang="0">
                <a:pos x="0" y="8"/>
              </a:cxn>
              <a:cxn ang="0">
                <a:pos x="2" y="8"/>
              </a:cxn>
              <a:cxn ang="0">
                <a:pos x="2" y="10"/>
              </a:cxn>
              <a:cxn ang="0">
                <a:pos x="2" y="8"/>
              </a:cxn>
              <a:cxn ang="0">
                <a:pos x="4" y="10"/>
              </a:cxn>
              <a:cxn ang="0">
                <a:pos x="10" y="8"/>
              </a:cxn>
              <a:cxn ang="0">
                <a:pos x="10" y="6"/>
              </a:cxn>
              <a:cxn ang="0">
                <a:pos x="6" y="8"/>
              </a:cxn>
              <a:cxn ang="0">
                <a:pos x="6" y="6"/>
              </a:cxn>
              <a:cxn ang="0">
                <a:pos x="8" y="6"/>
              </a:cxn>
              <a:cxn ang="0">
                <a:pos x="10" y="4"/>
              </a:cxn>
              <a:cxn ang="0">
                <a:pos x="6" y="2"/>
              </a:cxn>
              <a:cxn ang="0">
                <a:pos x="6" y="2"/>
              </a:cxn>
              <a:cxn ang="0">
                <a:pos x="10" y="4"/>
              </a:cxn>
              <a:cxn ang="0">
                <a:pos x="12" y="2"/>
              </a:cxn>
              <a:cxn ang="0">
                <a:pos x="14" y="2"/>
              </a:cxn>
              <a:cxn ang="0">
                <a:pos x="20" y="2"/>
              </a:cxn>
              <a:cxn ang="0">
                <a:pos x="20" y="6"/>
              </a:cxn>
              <a:cxn ang="0">
                <a:pos x="16" y="10"/>
              </a:cxn>
              <a:cxn ang="0">
                <a:pos x="12" y="12"/>
              </a:cxn>
              <a:cxn ang="0">
                <a:pos x="10" y="16"/>
              </a:cxn>
              <a:cxn ang="0">
                <a:pos x="4" y="12"/>
              </a:cxn>
              <a:cxn ang="0">
                <a:pos x="4" y="10"/>
              </a:cxn>
              <a:cxn ang="0">
                <a:pos x="8" y="12"/>
              </a:cxn>
              <a:cxn ang="0">
                <a:pos x="8" y="10"/>
              </a:cxn>
              <a:cxn ang="0">
                <a:pos x="10" y="8"/>
              </a:cxn>
              <a:cxn ang="0">
                <a:pos x="26" y="6"/>
              </a:cxn>
              <a:cxn ang="0">
                <a:pos x="24" y="4"/>
              </a:cxn>
              <a:cxn ang="0">
                <a:pos x="24" y="2"/>
              </a:cxn>
              <a:cxn ang="0">
                <a:pos x="26" y="0"/>
              </a:cxn>
              <a:cxn ang="0">
                <a:pos x="30" y="0"/>
              </a:cxn>
              <a:cxn ang="0">
                <a:pos x="32" y="2"/>
              </a:cxn>
              <a:cxn ang="0">
                <a:pos x="30" y="2"/>
              </a:cxn>
              <a:cxn ang="0">
                <a:pos x="34" y="4"/>
              </a:cxn>
              <a:cxn ang="0">
                <a:pos x="36" y="4"/>
              </a:cxn>
              <a:cxn ang="0">
                <a:pos x="34" y="2"/>
              </a:cxn>
              <a:cxn ang="0">
                <a:pos x="38" y="2"/>
              </a:cxn>
              <a:cxn ang="0">
                <a:pos x="38" y="4"/>
              </a:cxn>
              <a:cxn ang="0">
                <a:pos x="38" y="4"/>
              </a:cxn>
              <a:cxn ang="0">
                <a:pos x="38" y="4"/>
              </a:cxn>
              <a:cxn ang="0">
                <a:pos x="40" y="6"/>
              </a:cxn>
              <a:cxn ang="0">
                <a:pos x="36" y="8"/>
              </a:cxn>
              <a:cxn ang="0">
                <a:pos x="34" y="8"/>
              </a:cxn>
              <a:cxn ang="0">
                <a:pos x="34" y="10"/>
              </a:cxn>
              <a:cxn ang="0">
                <a:pos x="28" y="8"/>
              </a:cxn>
              <a:cxn ang="0">
                <a:pos x="28" y="10"/>
              </a:cxn>
              <a:cxn ang="0">
                <a:pos x="32" y="12"/>
              </a:cxn>
              <a:cxn ang="0">
                <a:pos x="30" y="12"/>
              </a:cxn>
              <a:cxn ang="0">
                <a:pos x="24" y="12"/>
              </a:cxn>
              <a:cxn ang="0">
                <a:pos x="26" y="12"/>
              </a:cxn>
              <a:cxn ang="0">
                <a:pos x="26" y="14"/>
              </a:cxn>
              <a:cxn ang="0">
                <a:pos x="24" y="14"/>
              </a:cxn>
              <a:cxn ang="0">
                <a:pos x="24" y="16"/>
              </a:cxn>
              <a:cxn ang="0">
                <a:pos x="22" y="8"/>
              </a:cxn>
              <a:cxn ang="0">
                <a:pos x="26" y="8"/>
              </a:cxn>
              <a:cxn ang="0">
                <a:pos x="16" y="0"/>
              </a:cxn>
              <a:cxn ang="0">
                <a:pos x="18" y="0"/>
              </a:cxn>
              <a:cxn ang="0">
                <a:pos x="14" y="0"/>
              </a:cxn>
              <a:cxn ang="0">
                <a:pos x="8" y="2"/>
              </a:cxn>
              <a:cxn ang="0">
                <a:pos x="10" y="0"/>
              </a:cxn>
              <a:cxn ang="0">
                <a:pos x="8" y="2"/>
              </a:cxn>
            </a:cxnLst>
            <a:rect l="0" t="0" r="r" b="b"/>
            <a:pathLst>
              <a:path w="42" h="16">
                <a:moveTo>
                  <a:pt x="2" y="10"/>
                </a:moveTo>
                <a:lnTo>
                  <a:pt x="2" y="10"/>
                </a:lnTo>
                <a:lnTo>
                  <a:pt x="0" y="10"/>
                </a:lnTo>
                <a:lnTo>
                  <a:pt x="0" y="8"/>
                </a:lnTo>
                <a:lnTo>
                  <a:pt x="0" y="8"/>
                </a:lnTo>
                <a:lnTo>
                  <a:pt x="0" y="8"/>
                </a:lnTo>
                <a:lnTo>
                  <a:pt x="2" y="8"/>
                </a:lnTo>
                <a:lnTo>
                  <a:pt x="2" y="8"/>
                </a:lnTo>
                <a:lnTo>
                  <a:pt x="2" y="8"/>
                </a:lnTo>
                <a:lnTo>
                  <a:pt x="2" y="8"/>
                </a:lnTo>
                <a:lnTo>
                  <a:pt x="2" y="8"/>
                </a:lnTo>
                <a:lnTo>
                  <a:pt x="2" y="8"/>
                </a:lnTo>
                <a:lnTo>
                  <a:pt x="2" y="8"/>
                </a:lnTo>
                <a:lnTo>
                  <a:pt x="2" y="8"/>
                </a:lnTo>
                <a:lnTo>
                  <a:pt x="2" y="10"/>
                </a:lnTo>
                <a:lnTo>
                  <a:pt x="2" y="10"/>
                </a:lnTo>
                <a:lnTo>
                  <a:pt x="2" y="10"/>
                </a:lnTo>
                <a:lnTo>
                  <a:pt x="2" y="10"/>
                </a:lnTo>
                <a:lnTo>
                  <a:pt x="2" y="8"/>
                </a:lnTo>
                <a:lnTo>
                  <a:pt x="2" y="8"/>
                </a:lnTo>
                <a:lnTo>
                  <a:pt x="2" y="8"/>
                </a:lnTo>
                <a:lnTo>
                  <a:pt x="4" y="8"/>
                </a:lnTo>
                <a:lnTo>
                  <a:pt x="4" y="10"/>
                </a:lnTo>
                <a:lnTo>
                  <a:pt x="4" y="10"/>
                </a:lnTo>
                <a:lnTo>
                  <a:pt x="4" y="10"/>
                </a:lnTo>
                <a:lnTo>
                  <a:pt x="2" y="10"/>
                </a:lnTo>
                <a:lnTo>
                  <a:pt x="2" y="10"/>
                </a:lnTo>
                <a:close/>
                <a:moveTo>
                  <a:pt x="10" y="10"/>
                </a:moveTo>
                <a:lnTo>
                  <a:pt x="10" y="10"/>
                </a:lnTo>
                <a:lnTo>
                  <a:pt x="10" y="8"/>
                </a:lnTo>
                <a:lnTo>
                  <a:pt x="10" y="8"/>
                </a:lnTo>
                <a:lnTo>
                  <a:pt x="12" y="8"/>
                </a:lnTo>
                <a:lnTo>
                  <a:pt x="12" y="8"/>
                </a:lnTo>
                <a:lnTo>
                  <a:pt x="12" y="6"/>
                </a:lnTo>
                <a:lnTo>
                  <a:pt x="10" y="6"/>
                </a:lnTo>
                <a:lnTo>
                  <a:pt x="10" y="6"/>
                </a:lnTo>
                <a:lnTo>
                  <a:pt x="10" y="6"/>
                </a:lnTo>
                <a:lnTo>
                  <a:pt x="8" y="8"/>
                </a:lnTo>
                <a:lnTo>
                  <a:pt x="8" y="8"/>
                </a:lnTo>
                <a:lnTo>
                  <a:pt x="6" y="8"/>
                </a:lnTo>
                <a:lnTo>
                  <a:pt x="6" y="6"/>
                </a:lnTo>
                <a:lnTo>
                  <a:pt x="6" y="6"/>
                </a:lnTo>
                <a:lnTo>
                  <a:pt x="6" y="6"/>
                </a:lnTo>
                <a:lnTo>
                  <a:pt x="6" y="6"/>
                </a:lnTo>
                <a:lnTo>
                  <a:pt x="6" y="6"/>
                </a:lnTo>
                <a:lnTo>
                  <a:pt x="6" y="6"/>
                </a:lnTo>
                <a:lnTo>
                  <a:pt x="8" y="6"/>
                </a:lnTo>
                <a:lnTo>
                  <a:pt x="8" y="6"/>
                </a:lnTo>
                <a:lnTo>
                  <a:pt x="8" y="6"/>
                </a:lnTo>
                <a:lnTo>
                  <a:pt x="8" y="6"/>
                </a:lnTo>
                <a:lnTo>
                  <a:pt x="8" y="6"/>
                </a:lnTo>
                <a:lnTo>
                  <a:pt x="8" y="6"/>
                </a:lnTo>
                <a:lnTo>
                  <a:pt x="10" y="6"/>
                </a:lnTo>
                <a:lnTo>
                  <a:pt x="12" y="6"/>
                </a:lnTo>
                <a:lnTo>
                  <a:pt x="10" y="4"/>
                </a:lnTo>
                <a:lnTo>
                  <a:pt x="8" y="4"/>
                </a:lnTo>
                <a:lnTo>
                  <a:pt x="8" y="4"/>
                </a:lnTo>
                <a:lnTo>
                  <a:pt x="8" y="2"/>
                </a:lnTo>
                <a:lnTo>
                  <a:pt x="6" y="2"/>
                </a:lnTo>
                <a:lnTo>
                  <a:pt x="6" y="2"/>
                </a:lnTo>
                <a:lnTo>
                  <a:pt x="4" y="2"/>
                </a:lnTo>
                <a:lnTo>
                  <a:pt x="4" y="2"/>
                </a:lnTo>
                <a:lnTo>
                  <a:pt x="4" y="2"/>
                </a:lnTo>
                <a:lnTo>
                  <a:pt x="4" y="0"/>
                </a:lnTo>
                <a:lnTo>
                  <a:pt x="6" y="2"/>
                </a:lnTo>
                <a:lnTo>
                  <a:pt x="6" y="2"/>
                </a:lnTo>
                <a:lnTo>
                  <a:pt x="8" y="2"/>
                </a:lnTo>
                <a:lnTo>
                  <a:pt x="8" y="2"/>
                </a:lnTo>
                <a:lnTo>
                  <a:pt x="8" y="4"/>
                </a:lnTo>
                <a:lnTo>
                  <a:pt x="10" y="4"/>
                </a:lnTo>
                <a:lnTo>
                  <a:pt x="10" y="4"/>
                </a:lnTo>
                <a:lnTo>
                  <a:pt x="12" y="2"/>
                </a:lnTo>
                <a:lnTo>
                  <a:pt x="12" y="2"/>
                </a:lnTo>
                <a:lnTo>
                  <a:pt x="12" y="2"/>
                </a:lnTo>
                <a:lnTo>
                  <a:pt x="12" y="2"/>
                </a:lnTo>
                <a:lnTo>
                  <a:pt x="12" y="2"/>
                </a:lnTo>
                <a:lnTo>
                  <a:pt x="14" y="2"/>
                </a:lnTo>
                <a:lnTo>
                  <a:pt x="14" y="2"/>
                </a:lnTo>
                <a:lnTo>
                  <a:pt x="14" y="2"/>
                </a:lnTo>
                <a:lnTo>
                  <a:pt x="14" y="2"/>
                </a:lnTo>
                <a:lnTo>
                  <a:pt x="16" y="2"/>
                </a:lnTo>
                <a:lnTo>
                  <a:pt x="18" y="2"/>
                </a:lnTo>
                <a:lnTo>
                  <a:pt x="18" y="2"/>
                </a:lnTo>
                <a:lnTo>
                  <a:pt x="20" y="2"/>
                </a:lnTo>
                <a:lnTo>
                  <a:pt x="20" y="2"/>
                </a:lnTo>
                <a:lnTo>
                  <a:pt x="18" y="2"/>
                </a:lnTo>
                <a:lnTo>
                  <a:pt x="18" y="2"/>
                </a:lnTo>
                <a:lnTo>
                  <a:pt x="18" y="0"/>
                </a:lnTo>
                <a:lnTo>
                  <a:pt x="22" y="2"/>
                </a:lnTo>
                <a:lnTo>
                  <a:pt x="20" y="6"/>
                </a:lnTo>
                <a:lnTo>
                  <a:pt x="20" y="6"/>
                </a:lnTo>
                <a:lnTo>
                  <a:pt x="20" y="6"/>
                </a:lnTo>
                <a:lnTo>
                  <a:pt x="18" y="6"/>
                </a:lnTo>
                <a:lnTo>
                  <a:pt x="18" y="8"/>
                </a:lnTo>
                <a:lnTo>
                  <a:pt x="16" y="10"/>
                </a:lnTo>
                <a:lnTo>
                  <a:pt x="16" y="10"/>
                </a:lnTo>
                <a:lnTo>
                  <a:pt x="16" y="12"/>
                </a:lnTo>
                <a:lnTo>
                  <a:pt x="14" y="10"/>
                </a:lnTo>
                <a:lnTo>
                  <a:pt x="12" y="12"/>
                </a:lnTo>
                <a:lnTo>
                  <a:pt x="12" y="12"/>
                </a:lnTo>
                <a:lnTo>
                  <a:pt x="12" y="12"/>
                </a:lnTo>
                <a:lnTo>
                  <a:pt x="12" y="12"/>
                </a:lnTo>
                <a:lnTo>
                  <a:pt x="12" y="14"/>
                </a:lnTo>
                <a:lnTo>
                  <a:pt x="12" y="14"/>
                </a:lnTo>
                <a:lnTo>
                  <a:pt x="10" y="16"/>
                </a:lnTo>
                <a:lnTo>
                  <a:pt x="8" y="16"/>
                </a:lnTo>
                <a:lnTo>
                  <a:pt x="8" y="16"/>
                </a:lnTo>
                <a:lnTo>
                  <a:pt x="6" y="14"/>
                </a:lnTo>
                <a:lnTo>
                  <a:pt x="6" y="14"/>
                </a:lnTo>
                <a:lnTo>
                  <a:pt x="4" y="12"/>
                </a:lnTo>
                <a:lnTo>
                  <a:pt x="4" y="12"/>
                </a:lnTo>
                <a:lnTo>
                  <a:pt x="6" y="12"/>
                </a:lnTo>
                <a:lnTo>
                  <a:pt x="6" y="12"/>
                </a:lnTo>
                <a:lnTo>
                  <a:pt x="4" y="12"/>
                </a:lnTo>
                <a:lnTo>
                  <a:pt x="4" y="10"/>
                </a:lnTo>
                <a:lnTo>
                  <a:pt x="6" y="10"/>
                </a:lnTo>
                <a:lnTo>
                  <a:pt x="6" y="10"/>
                </a:lnTo>
                <a:lnTo>
                  <a:pt x="6" y="10"/>
                </a:lnTo>
                <a:lnTo>
                  <a:pt x="6" y="10"/>
                </a:lnTo>
                <a:lnTo>
                  <a:pt x="8" y="12"/>
                </a:lnTo>
                <a:lnTo>
                  <a:pt x="10" y="10"/>
                </a:lnTo>
                <a:lnTo>
                  <a:pt x="10" y="10"/>
                </a:lnTo>
                <a:lnTo>
                  <a:pt x="10" y="10"/>
                </a:lnTo>
                <a:lnTo>
                  <a:pt x="10" y="10"/>
                </a:lnTo>
                <a:lnTo>
                  <a:pt x="8" y="10"/>
                </a:lnTo>
                <a:lnTo>
                  <a:pt x="8" y="8"/>
                </a:lnTo>
                <a:lnTo>
                  <a:pt x="8" y="8"/>
                </a:lnTo>
                <a:lnTo>
                  <a:pt x="10" y="8"/>
                </a:lnTo>
                <a:lnTo>
                  <a:pt x="10" y="8"/>
                </a:lnTo>
                <a:lnTo>
                  <a:pt x="10" y="8"/>
                </a:lnTo>
                <a:lnTo>
                  <a:pt x="10" y="10"/>
                </a:lnTo>
                <a:close/>
                <a:moveTo>
                  <a:pt x="26" y="8"/>
                </a:moveTo>
                <a:lnTo>
                  <a:pt x="26" y="8"/>
                </a:lnTo>
                <a:lnTo>
                  <a:pt x="26" y="8"/>
                </a:lnTo>
                <a:lnTo>
                  <a:pt x="26" y="6"/>
                </a:lnTo>
                <a:lnTo>
                  <a:pt x="24" y="6"/>
                </a:lnTo>
                <a:lnTo>
                  <a:pt x="24" y="4"/>
                </a:lnTo>
                <a:lnTo>
                  <a:pt x="24" y="4"/>
                </a:lnTo>
                <a:lnTo>
                  <a:pt x="24" y="4"/>
                </a:lnTo>
                <a:lnTo>
                  <a:pt x="24" y="4"/>
                </a:lnTo>
                <a:lnTo>
                  <a:pt x="24" y="4"/>
                </a:lnTo>
                <a:lnTo>
                  <a:pt x="26" y="4"/>
                </a:lnTo>
                <a:lnTo>
                  <a:pt x="26" y="4"/>
                </a:lnTo>
                <a:lnTo>
                  <a:pt x="24" y="4"/>
                </a:lnTo>
                <a:lnTo>
                  <a:pt x="24" y="2"/>
                </a:lnTo>
                <a:lnTo>
                  <a:pt x="24" y="2"/>
                </a:lnTo>
                <a:lnTo>
                  <a:pt x="24" y="2"/>
                </a:lnTo>
                <a:lnTo>
                  <a:pt x="26" y="2"/>
                </a:lnTo>
                <a:lnTo>
                  <a:pt x="26" y="0"/>
                </a:lnTo>
                <a:lnTo>
                  <a:pt x="26" y="0"/>
                </a:lnTo>
                <a:lnTo>
                  <a:pt x="28" y="0"/>
                </a:lnTo>
                <a:lnTo>
                  <a:pt x="28" y="0"/>
                </a:lnTo>
                <a:lnTo>
                  <a:pt x="28" y="0"/>
                </a:lnTo>
                <a:lnTo>
                  <a:pt x="30" y="0"/>
                </a:lnTo>
                <a:lnTo>
                  <a:pt x="30" y="0"/>
                </a:lnTo>
                <a:lnTo>
                  <a:pt x="30" y="0"/>
                </a:lnTo>
                <a:lnTo>
                  <a:pt x="32" y="0"/>
                </a:lnTo>
                <a:lnTo>
                  <a:pt x="32" y="2"/>
                </a:lnTo>
                <a:lnTo>
                  <a:pt x="32" y="2"/>
                </a:lnTo>
                <a:lnTo>
                  <a:pt x="32" y="2"/>
                </a:lnTo>
                <a:lnTo>
                  <a:pt x="32" y="2"/>
                </a:lnTo>
                <a:lnTo>
                  <a:pt x="32" y="2"/>
                </a:lnTo>
                <a:lnTo>
                  <a:pt x="30" y="2"/>
                </a:lnTo>
                <a:lnTo>
                  <a:pt x="30" y="2"/>
                </a:lnTo>
                <a:lnTo>
                  <a:pt x="30" y="2"/>
                </a:lnTo>
                <a:lnTo>
                  <a:pt x="30" y="4"/>
                </a:lnTo>
                <a:lnTo>
                  <a:pt x="32" y="4"/>
                </a:lnTo>
                <a:lnTo>
                  <a:pt x="32" y="4"/>
                </a:lnTo>
                <a:lnTo>
                  <a:pt x="34" y="4"/>
                </a:lnTo>
                <a:lnTo>
                  <a:pt x="34" y="4"/>
                </a:lnTo>
                <a:lnTo>
                  <a:pt x="34" y="6"/>
                </a:lnTo>
                <a:lnTo>
                  <a:pt x="36" y="6"/>
                </a:lnTo>
                <a:lnTo>
                  <a:pt x="36" y="6"/>
                </a:lnTo>
                <a:lnTo>
                  <a:pt x="36" y="6"/>
                </a:lnTo>
                <a:lnTo>
                  <a:pt x="36" y="4"/>
                </a:lnTo>
                <a:lnTo>
                  <a:pt x="34" y="4"/>
                </a:lnTo>
                <a:lnTo>
                  <a:pt x="34" y="4"/>
                </a:lnTo>
                <a:lnTo>
                  <a:pt x="34" y="4"/>
                </a:lnTo>
                <a:lnTo>
                  <a:pt x="34" y="2"/>
                </a:lnTo>
                <a:lnTo>
                  <a:pt x="34" y="2"/>
                </a:lnTo>
                <a:lnTo>
                  <a:pt x="34" y="2"/>
                </a:lnTo>
                <a:lnTo>
                  <a:pt x="38" y="2"/>
                </a:lnTo>
                <a:lnTo>
                  <a:pt x="38" y="2"/>
                </a:lnTo>
                <a:lnTo>
                  <a:pt x="38" y="2"/>
                </a:lnTo>
                <a:lnTo>
                  <a:pt x="38" y="2"/>
                </a:lnTo>
                <a:lnTo>
                  <a:pt x="40" y="4"/>
                </a:lnTo>
                <a:lnTo>
                  <a:pt x="40" y="4"/>
                </a:lnTo>
                <a:lnTo>
                  <a:pt x="40" y="4"/>
                </a:lnTo>
                <a:lnTo>
                  <a:pt x="40" y="4"/>
                </a:lnTo>
                <a:lnTo>
                  <a:pt x="38" y="4"/>
                </a:lnTo>
                <a:lnTo>
                  <a:pt x="38" y="4"/>
                </a:lnTo>
                <a:lnTo>
                  <a:pt x="38" y="4"/>
                </a:lnTo>
                <a:lnTo>
                  <a:pt x="38" y="4"/>
                </a:lnTo>
                <a:lnTo>
                  <a:pt x="38" y="4"/>
                </a:lnTo>
                <a:lnTo>
                  <a:pt x="38" y="4"/>
                </a:lnTo>
                <a:lnTo>
                  <a:pt x="36" y="4"/>
                </a:lnTo>
                <a:lnTo>
                  <a:pt x="36" y="4"/>
                </a:lnTo>
                <a:lnTo>
                  <a:pt x="38" y="4"/>
                </a:lnTo>
                <a:lnTo>
                  <a:pt x="38" y="4"/>
                </a:lnTo>
                <a:lnTo>
                  <a:pt x="38" y="4"/>
                </a:lnTo>
                <a:lnTo>
                  <a:pt x="40" y="6"/>
                </a:lnTo>
                <a:lnTo>
                  <a:pt x="40" y="6"/>
                </a:lnTo>
                <a:lnTo>
                  <a:pt x="42" y="6"/>
                </a:lnTo>
                <a:lnTo>
                  <a:pt x="42" y="6"/>
                </a:lnTo>
                <a:lnTo>
                  <a:pt x="40" y="6"/>
                </a:lnTo>
                <a:lnTo>
                  <a:pt x="40" y="8"/>
                </a:lnTo>
                <a:lnTo>
                  <a:pt x="38" y="8"/>
                </a:lnTo>
                <a:lnTo>
                  <a:pt x="38" y="8"/>
                </a:lnTo>
                <a:lnTo>
                  <a:pt x="36" y="8"/>
                </a:lnTo>
                <a:lnTo>
                  <a:pt x="36" y="8"/>
                </a:lnTo>
                <a:lnTo>
                  <a:pt x="36" y="8"/>
                </a:lnTo>
                <a:lnTo>
                  <a:pt x="36" y="8"/>
                </a:lnTo>
                <a:lnTo>
                  <a:pt x="36" y="8"/>
                </a:lnTo>
                <a:lnTo>
                  <a:pt x="36" y="8"/>
                </a:lnTo>
                <a:lnTo>
                  <a:pt x="34" y="8"/>
                </a:lnTo>
                <a:lnTo>
                  <a:pt x="36" y="8"/>
                </a:lnTo>
                <a:lnTo>
                  <a:pt x="36" y="8"/>
                </a:lnTo>
                <a:lnTo>
                  <a:pt x="36" y="8"/>
                </a:lnTo>
                <a:lnTo>
                  <a:pt x="36" y="8"/>
                </a:lnTo>
                <a:lnTo>
                  <a:pt x="34" y="10"/>
                </a:lnTo>
                <a:lnTo>
                  <a:pt x="34" y="10"/>
                </a:lnTo>
                <a:lnTo>
                  <a:pt x="32" y="10"/>
                </a:lnTo>
                <a:lnTo>
                  <a:pt x="30" y="10"/>
                </a:lnTo>
                <a:lnTo>
                  <a:pt x="28" y="8"/>
                </a:lnTo>
                <a:lnTo>
                  <a:pt x="28" y="8"/>
                </a:lnTo>
                <a:lnTo>
                  <a:pt x="28" y="8"/>
                </a:lnTo>
                <a:lnTo>
                  <a:pt x="28" y="8"/>
                </a:lnTo>
                <a:lnTo>
                  <a:pt x="28" y="8"/>
                </a:lnTo>
                <a:lnTo>
                  <a:pt x="28" y="10"/>
                </a:lnTo>
                <a:lnTo>
                  <a:pt x="28" y="10"/>
                </a:lnTo>
                <a:lnTo>
                  <a:pt x="30" y="10"/>
                </a:lnTo>
                <a:lnTo>
                  <a:pt x="30" y="10"/>
                </a:lnTo>
                <a:lnTo>
                  <a:pt x="32" y="10"/>
                </a:lnTo>
                <a:lnTo>
                  <a:pt x="32" y="12"/>
                </a:lnTo>
                <a:lnTo>
                  <a:pt x="32" y="12"/>
                </a:lnTo>
                <a:lnTo>
                  <a:pt x="32" y="12"/>
                </a:lnTo>
                <a:lnTo>
                  <a:pt x="32" y="12"/>
                </a:lnTo>
                <a:lnTo>
                  <a:pt x="30" y="12"/>
                </a:lnTo>
                <a:lnTo>
                  <a:pt x="30" y="12"/>
                </a:lnTo>
                <a:lnTo>
                  <a:pt x="30" y="12"/>
                </a:lnTo>
                <a:lnTo>
                  <a:pt x="30" y="12"/>
                </a:lnTo>
                <a:lnTo>
                  <a:pt x="28" y="12"/>
                </a:lnTo>
                <a:lnTo>
                  <a:pt x="28" y="12"/>
                </a:lnTo>
                <a:lnTo>
                  <a:pt x="26" y="12"/>
                </a:lnTo>
                <a:lnTo>
                  <a:pt x="24" y="12"/>
                </a:lnTo>
                <a:lnTo>
                  <a:pt x="24" y="12"/>
                </a:lnTo>
                <a:lnTo>
                  <a:pt x="24" y="12"/>
                </a:lnTo>
                <a:lnTo>
                  <a:pt x="24" y="12"/>
                </a:lnTo>
                <a:lnTo>
                  <a:pt x="26" y="12"/>
                </a:lnTo>
                <a:lnTo>
                  <a:pt x="26" y="12"/>
                </a:lnTo>
                <a:lnTo>
                  <a:pt x="26" y="12"/>
                </a:lnTo>
                <a:lnTo>
                  <a:pt x="28" y="14"/>
                </a:lnTo>
                <a:lnTo>
                  <a:pt x="28" y="14"/>
                </a:lnTo>
                <a:lnTo>
                  <a:pt x="28" y="16"/>
                </a:lnTo>
                <a:lnTo>
                  <a:pt x="26" y="14"/>
                </a:lnTo>
                <a:lnTo>
                  <a:pt x="26" y="14"/>
                </a:lnTo>
                <a:lnTo>
                  <a:pt x="24" y="14"/>
                </a:lnTo>
                <a:lnTo>
                  <a:pt x="24" y="14"/>
                </a:lnTo>
                <a:lnTo>
                  <a:pt x="22" y="14"/>
                </a:lnTo>
                <a:lnTo>
                  <a:pt x="24" y="14"/>
                </a:lnTo>
                <a:lnTo>
                  <a:pt x="24" y="16"/>
                </a:lnTo>
                <a:lnTo>
                  <a:pt x="24" y="16"/>
                </a:lnTo>
                <a:lnTo>
                  <a:pt x="26" y="16"/>
                </a:lnTo>
                <a:lnTo>
                  <a:pt x="26" y="16"/>
                </a:lnTo>
                <a:lnTo>
                  <a:pt x="24" y="16"/>
                </a:lnTo>
                <a:lnTo>
                  <a:pt x="22" y="14"/>
                </a:lnTo>
                <a:lnTo>
                  <a:pt x="20" y="14"/>
                </a:lnTo>
                <a:lnTo>
                  <a:pt x="20" y="10"/>
                </a:lnTo>
                <a:lnTo>
                  <a:pt x="20" y="10"/>
                </a:lnTo>
                <a:lnTo>
                  <a:pt x="22" y="8"/>
                </a:lnTo>
                <a:lnTo>
                  <a:pt x="24" y="6"/>
                </a:lnTo>
                <a:lnTo>
                  <a:pt x="24" y="6"/>
                </a:lnTo>
                <a:lnTo>
                  <a:pt x="26" y="6"/>
                </a:lnTo>
                <a:lnTo>
                  <a:pt x="26" y="8"/>
                </a:lnTo>
                <a:lnTo>
                  <a:pt x="26" y="8"/>
                </a:lnTo>
                <a:lnTo>
                  <a:pt x="26" y="8"/>
                </a:lnTo>
                <a:lnTo>
                  <a:pt x="26" y="8"/>
                </a:lnTo>
                <a:close/>
                <a:moveTo>
                  <a:pt x="14" y="0"/>
                </a:moveTo>
                <a:lnTo>
                  <a:pt x="14" y="0"/>
                </a:lnTo>
                <a:lnTo>
                  <a:pt x="16" y="0"/>
                </a:lnTo>
                <a:lnTo>
                  <a:pt x="18" y="0"/>
                </a:lnTo>
                <a:lnTo>
                  <a:pt x="18" y="0"/>
                </a:lnTo>
                <a:lnTo>
                  <a:pt x="18" y="0"/>
                </a:lnTo>
                <a:lnTo>
                  <a:pt x="18" y="0"/>
                </a:lnTo>
                <a:lnTo>
                  <a:pt x="18" y="0"/>
                </a:lnTo>
                <a:lnTo>
                  <a:pt x="18" y="0"/>
                </a:lnTo>
                <a:lnTo>
                  <a:pt x="18" y="0"/>
                </a:lnTo>
                <a:lnTo>
                  <a:pt x="16" y="0"/>
                </a:lnTo>
                <a:lnTo>
                  <a:pt x="16" y="0"/>
                </a:lnTo>
                <a:lnTo>
                  <a:pt x="14" y="0"/>
                </a:lnTo>
                <a:lnTo>
                  <a:pt x="14" y="0"/>
                </a:lnTo>
                <a:lnTo>
                  <a:pt x="14" y="0"/>
                </a:lnTo>
                <a:lnTo>
                  <a:pt x="14" y="0"/>
                </a:lnTo>
                <a:close/>
                <a:moveTo>
                  <a:pt x="8" y="2"/>
                </a:moveTo>
                <a:lnTo>
                  <a:pt x="8" y="2"/>
                </a:lnTo>
                <a:lnTo>
                  <a:pt x="8" y="0"/>
                </a:lnTo>
                <a:lnTo>
                  <a:pt x="8" y="0"/>
                </a:lnTo>
                <a:lnTo>
                  <a:pt x="8" y="0"/>
                </a:lnTo>
                <a:lnTo>
                  <a:pt x="8" y="0"/>
                </a:lnTo>
                <a:lnTo>
                  <a:pt x="10" y="0"/>
                </a:lnTo>
                <a:lnTo>
                  <a:pt x="10" y="0"/>
                </a:lnTo>
                <a:lnTo>
                  <a:pt x="10" y="0"/>
                </a:lnTo>
                <a:lnTo>
                  <a:pt x="10" y="0"/>
                </a:lnTo>
                <a:lnTo>
                  <a:pt x="10" y="2"/>
                </a:lnTo>
                <a:lnTo>
                  <a:pt x="8" y="2"/>
                </a:lnTo>
                <a:lnTo>
                  <a:pt x="8" y="2"/>
                </a:lnTo>
                <a:lnTo>
                  <a:pt x="8" y="2"/>
                </a:lnTo>
                <a:lnTo>
                  <a:pt x="8"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9" name="Freeform 15"/>
          <p:cNvSpPr>
            <a:spLocks noEditPoints="1"/>
          </p:cNvSpPr>
          <p:nvPr/>
        </p:nvSpPr>
        <p:spPr bwMode="auto">
          <a:xfrm>
            <a:off x="4718050" y="1620838"/>
            <a:ext cx="330200" cy="123825"/>
          </a:xfrm>
          <a:custGeom>
            <a:avLst/>
            <a:gdLst/>
            <a:ahLst/>
            <a:cxnLst>
              <a:cxn ang="0">
                <a:pos x="156" y="6"/>
              </a:cxn>
              <a:cxn ang="0">
                <a:pos x="200" y="6"/>
              </a:cxn>
              <a:cxn ang="0">
                <a:pos x="116" y="36"/>
              </a:cxn>
              <a:cxn ang="0">
                <a:pos x="104" y="36"/>
              </a:cxn>
              <a:cxn ang="0">
                <a:pos x="122" y="28"/>
              </a:cxn>
              <a:cxn ang="0">
                <a:pos x="136" y="34"/>
              </a:cxn>
              <a:cxn ang="0">
                <a:pos x="122" y="40"/>
              </a:cxn>
              <a:cxn ang="0">
                <a:pos x="4" y="12"/>
              </a:cxn>
              <a:cxn ang="0">
                <a:pos x="90" y="18"/>
              </a:cxn>
              <a:cxn ang="0">
                <a:pos x="172" y="20"/>
              </a:cxn>
              <a:cxn ang="0">
                <a:pos x="170" y="20"/>
              </a:cxn>
              <a:cxn ang="0">
                <a:pos x="154" y="24"/>
              </a:cxn>
              <a:cxn ang="0">
                <a:pos x="94" y="0"/>
              </a:cxn>
              <a:cxn ang="0">
                <a:pos x="14" y="28"/>
              </a:cxn>
              <a:cxn ang="0">
                <a:pos x="6" y="22"/>
              </a:cxn>
              <a:cxn ang="0">
                <a:pos x="146" y="48"/>
              </a:cxn>
              <a:cxn ang="0">
                <a:pos x="100" y="24"/>
              </a:cxn>
              <a:cxn ang="0">
                <a:pos x="110" y="28"/>
              </a:cxn>
              <a:cxn ang="0">
                <a:pos x="96" y="28"/>
              </a:cxn>
              <a:cxn ang="0">
                <a:pos x="92" y="76"/>
              </a:cxn>
              <a:cxn ang="0">
                <a:pos x="32" y="14"/>
              </a:cxn>
              <a:cxn ang="0">
                <a:pos x="50" y="18"/>
              </a:cxn>
              <a:cxn ang="0">
                <a:pos x="46" y="10"/>
              </a:cxn>
              <a:cxn ang="0">
                <a:pos x="58" y="8"/>
              </a:cxn>
              <a:cxn ang="0">
                <a:pos x="70" y="12"/>
              </a:cxn>
              <a:cxn ang="0">
                <a:pos x="92" y="20"/>
              </a:cxn>
              <a:cxn ang="0">
                <a:pos x="96" y="24"/>
              </a:cxn>
              <a:cxn ang="0">
                <a:pos x="82" y="28"/>
              </a:cxn>
              <a:cxn ang="0">
                <a:pos x="70" y="42"/>
              </a:cxn>
              <a:cxn ang="0">
                <a:pos x="60" y="48"/>
              </a:cxn>
              <a:cxn ang="0">
                <a:pos x="56" y="44"/>
              </a:cxn>
              <a:cxn ang="0">
                <a:pos x="42" y="36"/>
              </a:cxn>
              <a:cxn ang="0">
                <a:pos x="58" y="38"/>
              </a:cxn>
              <a:cxn ang="0">
                <a:pos x="62" y="32"/>
              </a:cxn>
              <a:cxn ang="0">
                <a:pos x="36" y="34"/>
              </a:cxn>
              <a:cxn ang="0">
                <a:pos x="38" y="30"/>
              </a:cxn>
              <a:cxn ang="0">
                <a:pos x="56" y="28"/>
              </a:cxn>
              <a:cxn ang="0">
                <a:pos x="58" y="24"/>
              </a:cxn>
              <a:cxn ang="0">
                <a:pos x="46" y="22"/>
              </a:cxn>
              <a:cxn ang="0">
                <a:pos x="40" y="26"/>
              </a:cxn>
              <a:cxn ang="0">
                <a:pos x="24" y="28"/>
              </a:cxn>
              <a:cxn ang="0">
                <a:pos x="12" y="22"/>
              </a:cxn>
              <a:cxn ang="0">
                <a:pos x="18" y="20"/>
              </a:cxn>
              <a:cxn ang="0">
                <a:pos x="10" y="16"/>
              </a:cxn>
              <a:cxn ang="0">
                <a:pos x="4" y="12"/>
              </a:cxn>
              <a:cxn ang="0">
                <a:pos x="16" y="12"/>
              </a:cxn>
              <a:cxn ang="0">
                <a:pos x="30" y="10"/>
              </a:cxn>
              <a:cxn ang="0">
                <a:pos x="26" y="14"/>
              </a:cxn>
              <a:cxn ang="0">
                <a:pos x="68" y="6"/>
              </a:cxn>
              <a:cxn ang="0">
                <a:pos x="76" y="4"/>
              </a:cxn>
              <a:cxn ang="0">
                <a:pos x="86" y="4"/>
              </a:cxn>
              <a:cxn ang="0">
                <a:pos x="100" y="6"/>
              </a:cxn>
              <a:cxn ang="0">
                <a:pos x="108" y="4"/>
              </a:cxn>
              <a:cxn ang="0">
                <a:pos x="114" y="6"/>
              </a:cxn>
              <a:cxn ang="0">
                <a:pos x="124" y="4"/>
              </a:cxn>
              <a:cxn ang="0">
                <a:pos x="128" y="4"/>
              </a:cxn>
              <a:cxn ang="0">
                <a:pos x="152" y="10"/>
              </a:cxn>
              <a:cxn ang="0">
                <a:pos x="134" y="16"/>
              </a:cxn>
              <a:cxn ang="0">
                <a:pos x="114" y="16"/>
              </a:cxn>
              <a:cxn ang="0">
                <a:pos x="98" y="14"/>
              </a:cxn>
              <a:cxn ang="0">
                <a:pos x="90" y="12"/>
              </a:cxn>
              <a:cxn ang="0">
                <a:pos x="104" y="10"/>
              </a:cxn>
              <a:cxn ang="0">
                <a:pos x="86" y="10"/>
              </a:cxn>
            </a:cxnLst>
            <a:rect l="0" t="0" r="r" b="b"/>
            <a:pathLst>
              <a:path w="208" h="78">
                <a:moveTo>
                  <a:pt x="70" y="6"/>
                </a:moveTo>
                <a:lnTo>
                  <a:pt x="70" y="4"/>
                </a:lnTo>
                <a:lnTo>
                  <a:pt x="70" y="4"/>
                </a:lnTo>
                <a:lnTo>
                  <a:pt x="70" y="4"/>
                </a:lnTo>
                <a:lnTo>
                  <a:pt x="68" y="4"/>
                </a:lnTo>
                <a:lnTo>
                  <a:pt x="68" y="4"/>
                </a:lnTo>
                <a:lnTo>
                  <a:pt x="68" y="4"/>
                </a:lnTo>
                <a:lnTo>
                  <a:pt x="68" y="4"/>
                </a:lnTo>
                <a:lnTo>
                  <a:pt x="68" y="4"/>
                </a:lnTo>
                <a:lnTo>
                  <a:pt x="68" y="4"/>
                </a:lnTo>
                <a:lnTo>
                  <a:pt x="68" y="4"/>
                </a:lnTo>
                <a:lnTo>
                  <a:pt x="68" y="4"/>
                </a:lnTo>
                <a:lnTo>
                  <a:pt x="70" y="4"/>
                </a:lnTo>
                <a:lnTo>
                  <a:pt x="70" y="4"/>
                </a:lnTo>
                <a:lnTo>
                  <a:pt x="70" y="4"/>
                </a:lnTo>
                <a:lnTo>
                  <a:pt x="72" y="4"/>
                </a:lnTo>
                <a:lnTo>
                  <a:pt x="72" y="4"/>
                </a:lnTo>
                <a:lnTo>
                  <a:pt x="74" y="4"/>
                </a:lnTo>
                <a:lnTo>
                  <a:pt x="74" y="4"/>
                </a:lnTo>
                <a:lnTo>
                  <a:pt x="72" y="4"/>
                </a:lnTo>
                <a:lnTo>
                  <a:pt x="72" y="4"/>
                </a:lnTo>
                <a:lnTo>
                  <a:pt x="72" y="4"/>
                </a:lnTo>
                <a:lnTo>
                  <a:pt x="70" y="6"/>
                </a:lnTo>
                <a:close/>
                <a:moveTo>
                  <a:pt x="156" y="6"/>
                </a:moveTo>
                <a:lnTo>
                  <a:pt x="158" y="6"/>
                </a:lnTo>
                <a:lnTo>
                  <a:pt x="158" y="6"/>
                </a:lnTo>
                <a:lnTo>
                  <a:pt x="158" y="6"/>
                </a:lnTo>
                <a:lnTo>
                  <a:pt x="158" y="6"/>
                </a:lnTo>
                <a:lnTo>
                  <a:pt x="158" y="6"/>
                </a:lnTo>
                <a:lnTo>
                  <a:pt x="156" y="6"/>
                </a:lnTo>
                <a:lnTo>
                  <a:pt x="156" y="6"/>
                </a:lnTo>
                <a:lnTo>
                  <a:pt x="156" y="6"/>
                </a:lnTo>
                <a:lnTo>
                  <a:pt x="156" y="6"/>
                </a:lnTo>
                <a:lnTo>
                  <a:pt x="154" y="6"/>
                </a:lnTo>
                <a:lnTo>
                  <a:pt x="156" y="6"/>
                </a:lnTo>
                <a:lnTo>
                  <a:pt x="156" y="6"/>
                </a:lnTo>
                <a:lnTo>
                  <a:pt x="156" y="6"/>
                </a:lnTo>
                <a:lnTo>
                  <a:pt x="156" y="6"/>
                </a:lnTo>
                <a:lnTo>
                  <a:pt x="156" y="6"/>
                </a:lnTo>
                <a:close/>
                <a:moveTo>
                  <a:pt x="190" y="6"/>
                </a:moveTo>
                <a:lnTo>
                  <a:pt x="190" y="6"/>
                </a:lnTo>
                <a:lnTo>
                  <a:pt x="190" y="6"/>
                </a:lnTo>
                <a:lnTo>
                  <a:pt x="190" y="6"/>
                </a:lnTo>
                <a:lnTo>
                  <a:pt x="190" y="6"/>
                </a:lnTo>
                <a:lnTo>
                  <a:pt x="192" y="6"/>
                </a:lnTo>
                <a:lnTo>
                  <a:pt x="196" y="6"/>
                </a:lnTo>
                <a:lnTo>
                  <a:pt x="198" y="6"/>
                </a:lnTo>
                <a:lnTo>
                  <a:pt x="200" y="6"/>
                </a:lnTo>
                <a:lnTo>
                  <a:pt x="200" y="6"/>
                </a:lnTo>
                <a:lnTo>
                  <a:pt x="202" y="6"/>
                </a:lnTo>
                <a:lnTo>
                  <a:pt x="204" y="6"/>
                </a:lnTo>
                <a:lnTo>
                  <a:pt x="206" y="4"/>
                </a:lnTo>
                <a:lnTo>
                  <a:pt x="206" y="4"/>
                </a:lnTo>
                <a:lnTo>
                  <a:pt x="206" y="4"/>
                </a:lnTo>
                <a:lnTo>
                  <a:pt x="206" y="4"/>
                </a:lnTo>
                <a:lnTo>
                  <a:pt x="206" y="6"/>
                </a:lnTo>
                <a:lnTo>
                  <a:pt x="208" y="6"/>
                </a:lnTo>
                <a:lnTo>
                  <a:pt x="208" y="6"/>
                </a:lnTo>
                <a:lnTo>
                  <a:pt x="208" y="6"/>
                </a:lnTo>
                <a:lnTo>
                  <a:pt x="208" y="6"/>
                </a:lnTo>
                <a:lnTo>
                  <a:pt x="208" y="6"/>
                </a:lnTo>
                <a:lnTo>
                  <a:pt x="208" y="6"/>
                </a:lnTo>
                <a:lnTo>
                  <a:pt x="208" y="6"/>
                </a:lnTo>
                <a:lnTo>
                  <a:pt x="208" y="6"/>
                </a:lnTo>
                <a:lnTo>
                  <a:pt x="206" y="6"/>
                </a:lnTo>
                <a:lnTo>
                  <a:pt x="202" y="6"/>
                </a:lnTo>
                <a:lnTo>
                  <a:pt x="202" y="6"/>
                </a:lnTo>
                <a:lnTo>
                  <a:pt x="202" y="6"/>
                </a:lnTo>
                <a:lnTo>
                  <a:pt x="200" y="6"/>
                </a:lnTo>
                <a:lnTo>
                  <a:pt x="200" y="6"/>
                </a:lnTo>
                <a:lnTo>
                  <a:pt x="198" y="6"/>
                </a:lnTo>
                <a:lnTo>
                  <a:pt x="198" y="6"/>
                </a:lnTo>
                <a:lnTo>
                  <a:pt x="198" y="6"/>
                </a:lnTo>
                <a:lnTo>
                  <a:pt x="198" y="6"/>
                </a:lnTo>
                <a:lnTo>
                  <a:pt x="198" y="6"/>
                </a:lnTo>
                <a:lnTo>
                  <a:pt x="196" y="6"/>
                </a:lnTo>
                <a:lnTo>
                  <a:pt x="196" y="6"/>
                </a:lnTo>
                <a:lnTo>
                  <a:pt x="196" y="6"/>
                </a:lnTo>
                <a:lnTo>
                  <a:pt x="192" y="6"/>
                </a:lnTo>
                <a:lnTo>
                  <a:pt x="192" y="6"/>
                </a:lnTo>
                <a:lnTo>
                  <a:pt x="190" y="6"/>
                </a:lnTo>
                <a:close/>
                <a:moveTo>
                  <a:pt x="120" y="40"/>
                </a:moveTo>
                <a:lnTo>
                  <a:pt x="120" y="40"/>
                </a:lnTo>
                <a:lnTo>
                  <a:pt x="120" y="40"/>
                </a:lnTo>
                <a:lnTo>
                  <a:pt x="118" y="40"/>
                </a:lnTo>
                <a:lnTo>
                  <a:pt x="118" y="40"/>
                </a:lnTo>
                <a:lnTo>
                  <a:pt x="118" y="40"/>
                </a:lnTo>
                <a:lnTo>
                  <a:pt x="118" y="40"/>
                </a:lnTo>
                <a:lnTo>
                  <a:pt x="116" y="40"/>
                </a:lnTo>
                <a:lnTo>
                  <a:pt x="116" y="40"/>
                </a:lnTo>
                <a:lnTo>
                  <a:pt x="118" y="40"/>
                </a:lnTo>
                <a:lnTo>
                  <a:pt x="118" y="40"/>
                </a:lnTo>
                <a:lnTo>
                  <a:pt x="118" y="40"/>
                </a:lnTo>
                <a:lnTo>
                  <a:pt x="116" y="38"/>
                </a:lnTo>
                <a:lnTo>
                  <a:pt x="118" y="38"/>
                </a:lnTo>
                <a:lnTo>
                  <a:pt x="118" y="38"/>
                </a:lnTo>
                <a:lnTo>
                  <a:pt x="120" y="38"/>
                </a:lnTo>
                <a:lnTo>
                  <a:pt x="120" y="38"/>
                </a:lnTo>
                <a:lnTo>
                  <a:pt x="116" y="36"/>
                </a:lnTo>
                <a:lnTo>
                  <a:pt x="116" y="36"/>
                </a:lnTo>
                <a:lnTo>
                  <a:pt x="116" y="36"/>
                </a:lnTo>
                <a:lnTo>
                  <a:pt x="116" y="36"/>
                </a:lnTo>
                <a:lnTo>
                  <a:pt x="116" y="36"/>
                </a:lnTo>
                <a:lnTo>
                  <a:pt x="116" y="36"/>
                </a:lnTo>
                <a:lnTo>
                  <a:pt x="116" y="36"/>
                </a:lnTo>
                <a:lnTo>
                  <a:pt x="114" y="38"/>
                </a:lnTo>
                <a:lnTo>
                  <a:pt x="114" y="38"/>
                </a:lnTo>
                <a:lnTo>
                  <a:pt x="114" y="38"/>
                </a:lnTo>
                <a:lnTo>
                  <a:pt x="114" y="38"/>
                </a:lnTo>
                <a:lnTo>
                  <a:pt x="114" y="38"/>
                </a:lnTo>
                <a:lnTo>
                  <a:pt x="114" y="38"/>
                </a:lnTo>
                <a:lnTo>
                  <a:pt x="114" y="38"/>
                </a:lnTo>
                <a:lnTo>
                  <a:pt x="110" y="38"/>
                </a:lnTo>
                <a:lnTo>
                  <a:pt x="110" y="38"/>
                </a:lnTo>
                <a:lnTo>
                  <a:pt x="110" y="38"/>
                </a:lnTo>
                <a:lnTo>
                  <a:pt x="108" y="38"/>
                </a:lnTo>
                <a:lnTo>
                  <a:pt x="108" y="38"/>
                </a:lnTo>
                <a:lnTo>
                  <a:pt x="108" y="38"/>
                </a:lnTo>
                <a:lnTo>
                  <a:pt x="108" y="38"/>
                </a:lnTo>
                <a:lnTo>
                  <a:pt x="108" y="38"/>
                </a:lnTo>
                <a:lnTo>
                  <a:pt x="106" y="38"/>
                </a:lnTo>
                <a:lnTo>
                  <a:pt x="106" y="38"/>
                </a:lnTo>
                <a:lnTo>
                  <a:pt x="106" y="38"/>
                </a:lnTo>
                <a:lnTo>
                  <a:pt x="106" y="38"/>
                </a:lnTo>
                <a:lnTo>
                  <a:pt x="104" y="38"/>
                </a:lnTo>
                <a:lnTo>
                  <a:pt x="104" y="38"/>
                </a:lnTo>
                <a:lnTo>
                  <a:pt x="104" y="38"/>
                </a:lnTo>
                <a:lnTo>
                  <a:pt x="104" y="38"/>
                </a:lnTo>
                <a:lnTo>
                  <a:pt x="102" y="38"/>
                </a:lnTo>
                <a:lnTo>
                  <a:pt x="102" y="38"/>
                </a:lnTo>
                <a:lnTo>
                  <a:pt x="102" y="38"/>
                </a:lnTo>
                <a:lnTo>
                  <a:pt x="102" y="38"/>
                </a:lnTo>
                <a:lnTo>
                  <a:pt x="102" y="36"/>
                </a:lnTo>
                <a:lnTo>
                  <a:pt x="102" y="36"/>
                </a:lnTo>
                <a:lnTo>
                  <a:pt x="102" y="36"/>
                </a:lnTo>
                <a:lnTo>
                  <a:pt x="104" y="36"/>
                </a:lnTo>
                <a:lnTo>
                  <a:pt x="104" y="36"/>
                </a:lnTo>
                <a:lnTo>
                  <a:pt x="104" y="36"/>
                </a:lnTo>
                <a:lnTo>
                  <a:pt x="104" y="36"/>
                </a:lnTo>
                <a:lnTo>
                  <a:pt x="104" y="36"/>
                </a:lnTo>
                <a:lnTo>
                  <a:pt x="104" y="36"/>
                </a:lnTo>
                <a:lnTo>
                  <a:pt x="104" y="36"/>
                </a:lnTo>
                <a:lnTo>
                  <a:pt x="104" y="34"/>
                </a:lnTo>
                <a:lnTo>
                  <a:pt x="106" y="34"/>
                </a:lnTo>
                <a:lnTo>
                  <a:pt x="108" y="32"/>
                </a:lnTo>
                <a:lnTo>
                  <a:pt x="106" y="32"/>
                </a:lnTo>
                <a:lnTo>
                  <a:pt x="106" y="32"/>
                </a:lnTo>
                <a:lnTo>
                  <a:pt x="104" y="32"/>
                </a:lnTo>
                <a:lnTo>
                  <a:pt x="104" y="32"/>
                </a:lnTo>
                <a:lnTo>
                  <a:pt x="104" y="32"/>
                </a:lnTo>
                <a:lnTo>
                  <a:pt x="102" y="32"/>
                </a:lnTo>
                <a:lnTo>
                  <a:pt x="102" y="32"/>
                </a:lnTo>
                <a:lnTo>
                  <a:pt x="102" y="32"/>
                </a:lnTo>
                <a:lnTo>
                  <a:pt x="100" y="30"/>
                </a:lnTo>
                <a:lnTo>
                  <a:pt x="100" y="30"/>
                </a:lnTo>
                <a:lnTo>
                  <a:pt x="100" y="30"/>
                </a:lnTo>
                <a:lnTo>
                  <a:pt x="100" y="30"/>
                </a:lnTo>
                <a:lnTo>
                  <a:pt x="100" y="30"/>
                </a:lnTo>
                <a:lnTo>
                  <a:pt x="100" y="30"/>
                </a:lnTo>
                <a:lnTo>
                  <a:pt x="104" y="30"/>
                </a:lnTo>
                <a:lnTo>
                  <a:pt x="104" y="30"/>
                </a:lnTo>
                <a:lnTo>
                  <a:pt x="108" y="30"/>
                </a:lnTo>
                <a:lnTo>
                  <a:pt x="108" y="28"/>
                </a:lnTo>
                <a:lnTo>
                  <a:pt x="108" y="28"/>
                </a:lnTo>
                <a:lnTo>
                  <a:pt x="110" y="28"/>
                </a:lnTo>
                <a:lnTo>
                  <a:pt x="112" y="30"/>
                </a:lnTo>
                <a:lnTo>
                  <a:pt x="114" y="30"/>
                </a:lnTo>
                <a:lnTo>
                  <a:pt x="114" y="30"/>
                </a:lnTo>
                <a:lnTo>
                  <a:pt x="114" y="28"/>
                </a:lnTo>
                <a:lnTo>
                  <a:pt x="114" y="28"/>
                </a:lnTo>
                <a:lnTo>
                  <a:pt x="118" y="28"/>
                </a:lnTo>
                <a:lnTo>
                  <a:pt x="118" y="28"/>
                </a:lnTo>
                <a:lnTo>
                  <a:pt x="118" y="28"/>
                </a:lnTo>
                <a:lnTo>
                  <a:pt x="118" y="28"/>
                </a:lnTo>
                <a:lnTo>
                  <a:pt x="122" y="28"/>
                </a:lnTo>
                <a:lnTo>
                  <a:pt x="122" y="28"/>
                </a:lnTo>
                <a:lnTo>
                  <a:pt x="122" y="30"/>
                </a:lnTo>
                <a:lnTo>
                  <a:pt x="124" y="30"/>
                </a:lnTo>
                <a:lnTo>
                  <a:pt x="124" y="30"/>
                </a:lnTo>
                <a:lnTo>
                  <a:pt x="122" y="30"/>
                </a:lnTo>
                <a:lnTo>
                  <a:pt x="122" y="30"/>
                </a:lnTo>
                <a:lnTo>
                  <a:pt x="122" y="30"/>
                </a:lnTo>
                <a:lnTo>
                  <a:pt x="120" y="30"/>
                </a:lnTo>
                <a:lnTo>
                  <a:pt x="120" y="30"/>
                </a:lnTo>
                <a:lnTo>
                  <a:pt x="120" y="30"/>
                </a:lnTo>
                <a:lnTo>
                  <a:pt x="120" y="32"/>
                </a:lnTo>
                <a:lnTo>
                  <a:pt x="120" y="32"/>
                </a:lnTo>
                <a:lnTo>
                  <a:pt x="122" y="32"/>
                </a:lnTo>
                <a:lnTo>
                  <a:pt x="122" y="32"/>
                </a:lnTo>
                <a:lnTo>
                  <a:pt x="122" y="32"/>
                </a:lnTo>
                <a:lnTo>
                  <a:pt x="124" y="32"/>
                </a:lnTo>
                <a:lnTo>
                  <a:pt x="124" y="32"/>
                </a:lnTo>
                <a:lnTo>
                  <a:pt x="124" y="32"/>
                </a:lnTo>
                <a:lnTo>
                  <a:pt x="126" y="32"/>
                </a:lnTo>
                <a:lnTo>
                  <a:pt x="126" y="34"/>
                </a:lnTo>
                <a:lnTo>
                  <a:pt x="126" y="34"/>
                </a:lnTo>
                <a:lnTo>
                  <a:pt x="126" y="34"/>
                </a:lnTo>
                <a:lnTo>
                  <a:pt x="128" y="34"/>
                </a:lnTo>
                <a:lnTo>
                  <a:pt x="128" y="34"/>
                </a:lnTo>
                <a:lnTo>
                  <a:pt x="128" y="34"/>
                </a:lnTo>
                <a:lnTo>
                  <a:pt x="130" y="34"/>
                </a:lnTo>
                <a:lnTo>
                  <a:pt x="130" y="34"/>
                </a:lnTo>
                <a:lnTo>
                  <a:pt x="130" y="34"/>
                </a:lnTo>
                <a:lnTo>
                  <a:pt x="130" y="32"/>
                </a:lnTo>
                <a:lnTo>
                  <a:pt x="130" y="32"/>
                </a:lnTo>
                <a:lnTo>
                  <a:pt x="132" y="32"/>
                </a:lnTo>
                <a:lnTo>
                  <a:pt x="134" y="32"/>
                </a:lnTo>
                <a:lnTo>
                  <a:pt x="136" y="34"/>
                </a:lnTo>
                <a:lnTo>
                  <a:pt x="136" y="34"/>
                </a:lnTo>
                <a:lnTo>
                  <a:pt x="136" y="34"/>
                </a:lnTo>
                <a:lnTo>
                  <a:pt x="136" y="34"/>
                </a:lnTo>
                <a:lnTo>
                  <a:pt x="138" y="34"/>
                </a:lnTo>
                <a:lnTo>
                  <a:pt x="138" y="34"/>
                </a:lnTo>
                <a:lnTo>
                  <a:pt x="138" y="34"/>
                </a:lnTo>
                <a:lnTo>
                  <a:pt x="138" y="34"/>
                </a:lnTo>
                <a:lnTo>
                  <a:pt x="138" y="34"/>
                </a:lnTo>
                <a:lnTo>
                  <a:pt x="138" y="34"/>
                </a:lnTo>
                <a:lnTo>
                  <a:pt x="136" y="34"/>
                </a:lnTo>
                <a:lnTo>
                  <a:pt x="136" y="36"/>
                </a:lnTo>
                <a:lnTo>
                  <a:pt x="134" y="36"/>
                </a:lnTo>
                <a:lnTo>
                  <a:pt x="132" y="36"/>
                </a:lnTo>
                <a:lnTo>
                  <a:pt x="132" y="36"/>
                </a:lnTo>
                <a:lnTo>
                  <a:pt x="132" y="36"/>
                </a:lnTo>
                <a:lnTo>
                  <a:pt x="130" y="36"/>
                </a:lnTo>
                <a:lnTo>
                  <a:pt x="130" y="36"/>
                </a:lnTo>
                <a:lnTo>
                  <a:pt x="130" y="36"/>
                </a:lnTo>
                <a:lnTo>
                  <a:pt x="130" y="38"/>
                </a:lnTo>
                <a:lnTo>
                  <a:pt x="130" y="38"/>
                </a:lnTo>
                <a:lnTo>
                  <a:pt x="130" y="38"/>
                </a:lnTo>
                <a:lnTo>
                  <a:pt x="128" y="38"/>
                </a:lnTo>
                <a:lnTo>
                  <a:pt x="128" y="38"/>
                </a:lnTo>
                <a:lnTo>
                  <a:pt x="128" y="38"/>
                </a:lnTo>
                <a:lnTo>
                  <a:pt x="126" y="38"/>
                </a:lnTo>
                <a:lnTo>
                  <a:pt x="126" y="38"/>
                </a:lnTo>
                <a:lnTo>
                  <a:pt x="126" y="40"/>
                </a:lnTo>
                <a:lnTo>
                  <a:pt x="126" y="40"/>
                </a:lnTo>
                <a:lnTo>
                  <a:pt x="126" y="40"/>
                </a:lnTo>
                <a:lnTo>
                  <a:pt x="126" y="40"/>
                </a:lnTo>
                <a:lnTo>
                  <a:pt x="126" y="40"/>
                </a:lnTo>
                <a:lnTo>
                  <a:pt x="124" y="38"/>
                </a:lnTo>
                <a:lnTo>
                  <a:pt x="124" y="38"/>
                </a:lnTo>
                <a:lnTo>
                  <a:pt x="124" y="40"/>
                </a:lnTo>
                <a:lnTo>
                  <a:pt x="122" y="40"/>
                </a:lnTo>
                <a:lnTo>
                  <a:pt x="122" y="40"/>
                </a:lnTo>
                <a:lnTo>
                  <a:pt x="122" y="40"/>
                </a:lnTo>
                <a:lnTo>
                  <a:pt x="122" y="40"/>
                </a:lnTo>
                <a:lnTo>
                  <a:pt x="122" y="40"/>
                </a:lnTo>
                <a:lnTo>
                  <a:pt x="120" y="40"/>
                </a:lnTo>
                <a:lnTo>
                  <a:pt x="120" y="40"/>
                </a:lnTo>
                <a:close/>
                <a:moveTo>
                  <a:pt x="4" y="10"/>
                </a:moveTo>
                <a:lnTo>
                  <a:pt x="4" y="10"/>
                </a:lnTo>
                <a:lnTo>
                  <a:pt x="2" y="10"/>
                </a:lnTo>
                <a:lnTo>
                  <a:pt x="2" y="10"/>
                </a:lnTo>
                <a:lnTo>
                  <a:pt x="2" y="10"/>
                </a:lnTo>
                <a:lnTo>
                  <a:pt x="0" y="10"/>
                </a:lnTo>
                <a:lnTo>
                  <a:pt x="0" y="10"/>
                </a:lnTo>
                <a:lnTo>
                  <a:pt x="0" y="10"/>
                </a:lnTo>
                <a:lnTo>
                  <a:pt x="0" y="10"/>
                </a:lnTo>
                <a:lnTo>
                  <a:pt x="0" y="10"/>
                </a:lnTo>
                <a:lnTo>
                  <a:pt x="2" y="10"/>
                </a:lnTo>
                <a:lnTo>
                  <a:pt x="2" y="10"/>
                </a:lnTo>
                <a:lnTo>
                  <a:pt x="2" y="10"/>
                </a:lnTo>
                <a:lnTo>
                  <a:pt x="2" y="10"/>
                </a:lnTo>
                <a:lnTo>
                  <a:pt x="4" y="10"/>
                </a:lnTo>
                <a:lnTo>
                  <a:pt x="4" y="10"/>
                </a:lnTo>
                <a:lnTo>
                  <a:pt x="4" y="10"/>
                </a:lnTo>
                <a:lnTo>
                  <a:pt x="4" y="10"/>
                </a:lnTo>
                <a:close/>
                <a:moveTo>
                  <a:pt x="2" y="12"/>
                </a:moveTo>
                <a:lnTo>
                  <a:pt x="2" y="12"/>
                </a:lnTo>
                <a:lnTo>
                  <a:pt x="2" y="12"/>
                </a:lnTo>
                <a:lnTo>
                  <a:pt x="2" y="10"/>
                </a:lnTo>
                <a:lnTo>
                  <a:pt x="2" y="10"/>
                </a:lnTo>
                <a:lnTo>
                  <a:pt x="2" y="10"/>
                </a:lnTo>
                <a:lnTo>
                  <a:pt x="2" y="10"/>
                </a:lnTo>
                <a:lnTo>
                  <a:pt x="2" y="10"/>
                </a:lnTo>
                <a:lnTo>
                  <a:pt x="4" y="10"/>
                </a:lnTo>
                <a:lnTo>
                  <a:pt x="4" y="12"/>
                </a:lnTo>
                <a:lnTo>
                  <a:pt x="4" y="12"/>
                </a:lnTo>
                <a:lnTo>
                  <a:pt x="4" y="12"/>
                </a:lnTo>
                <a:lnTo>
                  <a:pt x="4" y="12"/>
                </a:lnTo>
                <a:lnTo>
                  <a:pt x="4" y="12"/>
                </a:lnTo>
                <a:lnTo>
                  <a:pt x="4" y="12"/>
                </a:lnTo>
                <a:lnTo>
                  <a:pt x="2" y="12"/>
                </a:lnTo>
                <a:close/>
                <a:moveTo>
                  <a:pt x="88" y="16"/>
                </a:moveTo>
                <a:lnTo>
                  <a:pt x="88" y="16"/>
                </a:lnTo>
                <a:lnTo>
                  <a:pt x="88" y="16"/>
                </a:lnTo>
                <a:lnTo>
                  <a:pt x="86" y="16"/>
                </a:lnTo>
                <a:lnTo>
                  <a:pt x="86" y="16"/>
                </a:lnTo>
                <a:lnTo>
                  <a:pt x="86" y="16"/>
                </a:lnTo>
                <a:lnTo>
                  <a:pt x="86" y="16"/>
                </a:lnTo>
                <a:lnTo>
                  <a:pt x="86" y="16"/>
                </a:lnTo>
                <a:lnTo>
                  <a:pt x="84" y="16"/>
                </a:lnTo>
                <a:lnTo>
                  <a:pt x="84" y="16"/>
                </a:lnTo>
                <a:lnTo>
                  <a:pt x="84" y="16"/>
                </a:lnTo>
                <a:lnTo>
                  <a:pt x="84" y="14"/>
                </a:lnTo>
                <a:lnTo>
                  <a:pt x="84" y="14"/>
                </a:lnTo>
                <a:lnTo>
                  <a:pt x="84" y="14"/>
                </a:lnTo>
                <a:lnTo>
                  <a:pt x="86" y="14"/>
                </a:lnTo>
                <a:lnTo>
                  <a:pt x="86" y="14"/>
                </a:lnTo>
                <a:lnTo>
                  <a:pt x="88" y="14"/>
                </a:lnTo>
                <a:lnTo>
                  <a:pt x="88" y="16"/>
                </a:lnTo>
                <a:lnTo>
                  <a:pt x="88" y="16"/>
                </a:lnTo>
                <a:lnTo>
                  <a:pt x="90" y="16"/>
                </a:lnTo>
                <a:lnTo>
                  <a:pt x="90" y="16"/>
                </a:lnTo>
                <a:lnTo>
                  <a:pt x="88" y="16"/>
                </a:lnTo>
                <a:close/>
                <a:moveTo>
                  <a:pt x="92" y="20"/>
                </a:moveTo>
                <a:lnTo>
                  <a:pt x="92" y="20"/>
                </a:lnTo>
                <a:lnTo>
                  <a:pt x="90" y="20"/>
                </a:lnTo>
                <a:lnTo>
                  <a:pt x="90" y="20"/>
                </a:lnTo>
                <a:lnTo>
                  <a:pt x="90" y="20"/>
                </a:lnTo>
                <a:lnTo>
                  <a:pt x="90" y="20"/>
                </a:lnTo>
                <a:lnTo>
                  <a:pt x="90" y="20"/>
                </a:lnTo>
                <a:lnTo>
                  <a:pt x="88" y="18"/>
                </a:lnTo>
                <a:lnTo>
                  <a:pt x="90" y="18"/>
                </a:lnTo>
                <a:lnTo>
                  <a:pt x="90" y="18"/>
                </a:lnTo>
                <a:lnTo>
                  <a:pt x="90" y="18"/>
                </a:lnTo>
                <a:lnTo>
                  <a:pt x="90" y="18"/>
                </a:lnTo>
                <a:lnTo>
                  <a:pt x="92" y="18"/>
                </a:lnTo>
                <a:lnTo>
                  <a:pt x="94" y="18"/>
                </a:lnTo>
                <a:lnTo>
                  <a:pt x="96" y="18"/>
                </a:lnTo>
                <a:lnTo>
                  <a:pt x="96" y="18"/>
                </a:lnTo>
                <a:lnTo>
                  <a:pt x="96" y="18"/>
                </a:lnTo>
                <a:lnTo>
                  <a:pt x="96" y="18"/>
                </a:lnTo>
                <a:lnTo>
                  <a:pt x="96" y="20"/>
                </a:lnTo>
                <a:lnTo>
                  <a:pt x="96" y="20"/>
                </a:lnTo>
                <a:lnTo>
                  <a:pt x="94" y="20"/>
                </a:lnTo>
                <a:lnTo>
                  <a:pt x="92" y="20"/>
                </a:lnTo>
                <a:lnTo>
                  <a:pt x="92" y="20"/>
                </a:lnTo>
                <a:lnTo>
                  <a:pt x="92" y="20"/>
                </a:lnTo>
                <a:close/>
                <a:moveTo>
                  <a:pt x="164" y="22"/>
                </a:moveTo>
                <a:lnTo>
                  <a:pt x="164" y="22"/>
                </a:lnTo>
                <a:lnTo>
                  <a:pt x="164" y="22"/>
                </a:lnTo>
                <a:lnTo>
                  <a:pt x="164" y="20"/>
                </a:lnTo>
                <a:lnTo>
                  <a:pt x="166" y="20"/>
                </a:lnTo>
                <a:lnTo>
                  <a:pt x="166" y="20"/>
                </a:lnTo>
                <a:lnTo>
                  <a:pt x="166" y="20"/>
                </a:lnTo>
                <a:lnTo>
                  <a:pt x="166" y="20"/>
                </a:lnTo>
                <a:lnTo>
                  <a:pt x="166" y="20"/>
                </a:lnTo>
                <a:lnTo>
                  <a:pt x="166" y="20"/>
                </a:lnTo>
                <a:lnTo>
                  <a:pt x="166" y="20"/>
                </a:lnTo>
                <a:lnTo>
                  <a:pt x="166" y="20"/>
                </a:lnTo>
                <a:lnTo>
                  <a:pt x="168" y="20"/>
                </a:lnTo>
                <a:lnTo>
                  <a:pt x="168" y="20"/>
                </a:lnTo>
                <a:lnTo>
                  <a:pt x="168" y="20"/>
                </a:lnTo>
                <a:lnTo>
                  <a:pt x="168" y="20"/>
                </a:lnTo>
                <a:lnTo>
                  <a:pt x="170" y="20"/>
                </a:lnTo>
                <a:lnTo>
                  <a:pt x="172" y="20"/>
                </a:lnTo>
                <a:lnTo>
                  <a:pt x="172" y="20"/>
                </a:lnTo>
                <a:lnTo>
                  <a:pt x="172" y="20"/>
                </a:lnTo>
                <a:lnTo>
                  <a:pt x="172" y="20"/>
                </a:lnTo>
                <a:lnTo>
                  <a:pt x="172" y="20"/>
                </a:lnTo>
                <a:lnTo>
                  <a:pt x="172" y="20"/>
                </a:lnTo>
                <a:lnTo>
                  <a:pt x="174" y="20"/>
                </a:lnTo>
                <a:lnTo>
                  <a:pt x="174" y="20"/>
                </a:lnTo>
                <a:lnTo>
                  <a:pt x="174" y="20"/>
                </a:lnTo>
                <a:lnTo>
                  <a:pt x="176" y="20"/>
                </a:lnTo>
                <a:lnTo>
                  <a:pt x="176" y="20"/>
                </a:lnTo>
                <a:lnTo>
                  <a:pt x="176" y="20"/>
                </a:lnTo>
                <a:lnTo>
                  <a:pt x="178" y="20"/>
                </a:lnTo>
                <a:lnTo>
                  <a:pt x="178" y="20"/>
                </a:lnTo>
                <a:lnTo>
                  <a:pt x="178" y="20"/>
                </a:lnTo>
                <a:lnTo>
                  <a:pt x="178" y="20"/>
                </a:lnTo>
                <a:lnTo>
                  <a:pt x="178" y="20"/>
                </a:lnTo>
                <a:lnTo>
                  <a:pt x="178" y="20"/>
                </a:lnTo>
                <a:lnTo>
                  <a:pt x="180" y="20"/>
                </a:lnTo>
                <a:lnTo>
                  <a:pt x="180" y="20"/>
                </a:lnTo>
                <a:lnTo>
                  <a:pt x="180" y="20"/>
                </a:lnTo>
                <a:lnTo>
                  <a:pt x="178" y="20"/>
                </a:lnTo>
                <a:lnTo>
                  <a:pt x="178" y="20"/>
                </a:lnTo>
                <a:lnTo>
                  <a:pt x="178" y="20"/>
                </a:lnTo>
                <a:lnTo>
                  <a:pt x="176" y="22"/>
                </a:lnTo>
                <a:lnTo>
                  <a:pt x="176" y="22"/>
                </a:lnTo>
                <a:lnTo>
                  <a:pt x="176" y="22"/>
                </a:lnTo>
                <a:lnTo>
                  <a:pt x="176" y="22"/>
                </a:lnTo>
                <a:lnTo>
                  <a:pt x="176" y="22"/>
                </a:lnTo>
                <a:lnTo>
                  <a:pt x="174" y="22"/>
                </a:lnTo>
                <a:lnTo>
                  <a:pt x="174" y="22"/>
                </a:lnTo>
                <a:lnTo>
                  <a:pt x="172" y="20"/>
                </a:lnTo>
                <a:lnTo>
                  <a:pt x="172" y="20"/>
                </a:lnTo>
                <a:lnTo>
                  <a:pt x="172" y="20"/>
                </a:lnTo>
                <a:lnTo>
                  <a:pt x="172" y="20"/>
                </a:lnTo>
                <a:lnTo>
                  <a:pt x="172" y="20"/>
                </a:lnTo>
                <a:lnTo>
                  <a:pt x="170" y="20"/>
                </a:lnTo>
                <a:lnTo>
                  <a:pt x="170" y="20"/>
                </a:lnTo>
                <a:lnTo>
                  <a:pt x="170" y="20"/>
                </a:lnTo>
                <a:lnTo>
                  <a:pt x="168" y="20"/>
                </a:lnTo>
                <a:lnTo>
                  <a:pt x="168" y="20"/>
                </a:lnTo>
                <a:lnTo>
                  <a:pt x="168" y="20"/>
                </a:lnTo>
                <a:lnTo>
                  <a:pt x="166" y="22"/>
                </a:lnTo>
                <a:lnTo>
                  <a:pt x="166" y="22"/>
                </a:lnTo>
                <a:lnTo>
                  <a:pt x="164" y="22"/>
                </a:lnTo>
                <a:lnTo>
                  <a:pt x="164" y="22"/>
                </a:lnTo>
                <a:lnTo>
                  <a:pt x="164" y="22"/>
                </a:lnTo>
                <a:lnTo>
                  <a:pt x="164" y="22"/>
                </a:lnTo>
                <a:close/>
                <a:moveTo>
                  <a:pt x="152" y="24"/>
                </a:moveTo>
                <a:lnTo>
                  <a:pt x="152" y="24"/>
                </a:lnTo>
                <a:lnTo>
                  <a:pt x="152" y="24"/>
                </a:lnTo>
                <a:lnTo>
                  <a:pt x="152" y="24"/>
                </a:lnTo>
                <a:lnTo>
                  <a:pt x="150" y="24"/>
                </a:lnTo>
                <a:lnTo>
                  <a:pt x="150" y="24"/>
                </a:lnTo>
                <a:lnTo>
                  <a:pt x="148" y="22"/>
                </a:lnTo>
                <a:lnTo>
                  <a:pt x="148" y="22"/>
                </a:lnTo>
                <a:lnTo>
                  <a:pt x="150" y="22"/>
                </a:lnTo>
                <a:lnTo>
                  <a:pt x="150" y="22"/>
                </a:lnTo>
                <a:lnTo>
                  <a:pt x="150" y="22"/>
                </a:lnTo>
                <a:lnTo>
                  <a:pt x="150" y="22"/>
                </a:lnTo>
                <a:lnTo>
                  <a:pt x="150" y="22"/>
                </a:lnTo>
                <a:lnTo>
                  <a:pt x="150" y="22"/>
                </a:lnTo>
                <a:lnTo>
                  <a:pt x="150" y="22"/>
                </a:lnTo>
                <a:lnTo>
                  <a:pt x="150" y="22"/>
                </a:lnTo>
                <a:lnTo>
                  <a:pt x="150" y="22"/>
                </a:lnTo>
                <a:lnTo>
                  <a:pt x="152" y="22"/>
                </a:lnTo>
                <a:lnTo>
                  <a:pt x="152" y="22"/>
                </a:lnTo>
                <a:lnTo>
                  <a:pt x="152" y="22"/>
                </a:lnTo>
                <a:lnTo>
                  <a:pt x="154" y="22"/>
                </a:lnTo>
                <a:lnTo>
                  <a:pt x="154" y="24"/>
                </a:lnTo>
                <a:lnTo>
                  <a:pt x="154" y="24"/>
                </a:lnTo>
                <a:lnTo>
                  <a:pt x="154" y="24"/>
                </a:lnTo>
                <a:lnTo>
                  <a:pt x="156" y="24"/>
                </a:lnTo>
                <a:lnTo>
                  <a:pt x="154" y="24"/>
                </a:lnTo>
                <a:lnTo>
                  <a:pt x="154" y="24"/>
                </a:lnTo>
                <a:lnTo>
                  <a:pt x="154" y="24"/>
                </a:lnTo>
                <a:lnTo>
                  <a:pt x="154" y="24"/>
                </a:lnTo>
                <a:lnTo>
                  <a:pt x="152" y="24"/>
                </a:lnTo>
                <a:lnTo>
                  <a:pt x="152" y="24"/>
                </a:lnTo>
                <a:lnTo>
                  <a:pt x="152" y="24"/>
                </a:lnTo>
                <a:close/>
                <a:moveTo>
                  <a:pt x="90" y="0"/>
                </a:moveTo>
                <a:lnTo>
                  <a:pt x="90" y="0"/>
                </a:lnTo>
                <a:lnTo>
                  <a:pt x="90" y="0"/>
                </a:lnTo>
                <a:lnTo>
                  <a:pt x="90" y="0"/>
                </a:lnTo>
                <a:lnTo>
                  <a:pt x="90" y="0"/>
                </a:lnTo>
                <a:lnTo>
                  <a:pt x="88" y="0"/>
                </a:lnTo>
                <a:lnTo>
                  <a:pt x="88" y="0"/>
                </a:lnTo>
                <a:lnTo>
                  <a:pt x="88" y="0"/>
                </a:lnTo>
                <a:lnTo>
                  <a:pt x="88" y="0"/>
                </a:lnTo>
                <a:lnTo>
                  <a:pt x="88" y="0"/>
                </a:lnTo>
                <a:lnTo>
                  <a:pt x="90" y="0"/>
                </a:lnTo>
                <a:lnTo>
                  <a:pt x="90" y="0"/>
                </a:lnTo>
                <a:lnTo>
                  <a:pt x="90" y="0"/>
                </a:lnTo>
                <a:lnTo>
                  <a:pt x="90" y="0"/>
                </a:lnTo>
                <a:lnTo>
                  <a:pt x="90" y="0"/>
                </a:lnTo>
                <a:lnTo>
                  <a:pt x="92" y="0"/>
                </a:lnTo>
                <a:lnTo>
                  <a:pt x="92" y="0"/>
                </a:lnTo>
                <a:lnTo>
                  <a:pt x="92" y="0"/>
                </a:lnTo>
                <a:lnTo>
                  <a:pt x="92" y="0"/>
                </a:lnTo>
                <a:lnTo>
                  <a:pt x="92" y="0"/>
                </a:lnTo>
                <a:lnTo>
                  <a:pt x="92" y="0"/>
                </a:lnTo>
                <a:lnTo>
                  <a:pt x="92" y="0"/>
                </a:lnTo>
                <a:lnTo>
                  <a:pt x="92" y="0"/>
                </a:lnTo>
                <a:lnTo>
                  <a:pt x="92" y="0"/>
                </a:lnTo>
                <a:lnTo>
                  <a:pt x="92" y="0"/>
                </a:lnTo>
                <a:lnTo>
                  <a:pt x="90" y="0"/>
                </a:lnTo>
                <a:close/>
                <a:moveTo>
                  <a:pt x="94" y="0"/>
                </a:moveTo>
                <a:lnTo>
                  <a:pt x="94" y="0"/>
                </a:lnTo>
                <a:lnTo>
                  <a:pt x="94" y="0"/>
                </a:lnTo>
                <a:lnTo>
                  <a:pt x="94" y="0"/>
                </a:lnTo>
                <a:lnTo>
                  <a:pt x="92" y="0"/>
                </a:lnTo>
                <a:lnTo>
                  <a:pt x="92" y="0"/>
                </a:lnTo>
                <a:lnTo>
                  <a:pt x="92" y="0"/>
                </a:lnTo>
                <a:lnTo>
                  <a:pt x="94" y="0"/>
                </a:lnTo>
                <a:lnTo>
                  <a:pt x="94" y="0"/>
                </a:lnTo>
                <a:lnTo>
                  <a:pt x="94" y="0"/>
                </a:lnTo>
                <a:lnTo>
                  <a:pt x="94" y="0"/>
                </a:lnTo>
                <a:lnTo>
                  <a:pt x="94" y="0"/>
                </a:lnTo>
                <a:lnTo>
                  <a:pt x="94" y="0"/>
                </a:lnTo>
                <a:lnTo>
                  <a:pt x="96" y="0"/>
                </a:lnTo>
                <a:lnTo>
                  <a:pt x="96" y="0"/>
                </a:lnTo>
                <a:lnTo>
                  <a:pt x="96" y="0"/>
                </a:lnTo>
                <a:lnTo>
                  <a:pt x="96" y="0"/>
                </a:lnTo>
                <a:lnTo>
                  <a:pt x="96" y="0"/>
                </a:lnTo>
                <a:lnTo>
                  <a:pt x="96" y="0"/>
                </a:lnTo>
                <a:lnTo>
                  <a:pt x="94" y="0"/>
                </a:lnTo>
                <a:lnTo>
                  <a:pt x="94" y="0"/>
                </a:lnTo>
                <a:lnTo>
                  <a:pt x="94" y="0"/>
                </a:lnTo>
                <a:lnTo>
                  <a:pt x="94" y="0"/>
                </a:lnTo>
                <a:lnTo>
                  <a:pt x="94" y="0"/>
                </a:lnTo>
                <a:close/>
                <a:moveTo>
                  <a:pt x="16" y="30"/>
                </a:moveTo>
                <a:lnTo>
                  <a:pt x="16" y="28"/>
                </a:lnTo>
                <a:lnTo>
                  <a:pt x="16" y="28"/>
                </a:lnTo>
                <a:lnTo>
                  <a:pt x="16" y="28"/>
                </a:lnTo>
                <a:lnTo>
                  <a:pt x="16" y="28"/>
                </a:lnTo>
                <a:lnTo>
                  <a:pt x="16" y="28"/>
                </a:lnTo>
                <a:lnTo>
                  <a:pt x="14" y="28"/>
                </a:lnTo>
                <a:lnTo>
                  <a:pt x="14" y="28"/>
                </a:lnTo>
                <a:lnTo>
                  <a:pt x="14" y="28"/>
                </a:lnTo>
                <a:lnTo>
                  <a:pt x="14" y="28"/>
                </a:lnTo>
                <a:lnTo>
                  <a:pt x="14" y="28"/>
                </a:lnTo>
                <a:lnTo>
                  <a:pt x="14" y="28"/>
                </a:lnTo>
                <a:lnTo>
                  <a:pt x="14" y="28"/>
                </a:lnTo>
                <a:lnTo>
                  <a:pt x="14" y="28"/>
                </a:lnTo>
                <a:lnTo>
                  <a:pt x="12" y="28"/>
                </a:lnTo>
                <a:lnTo>
                  <a:pt x="10" y="26"/>
                </a:lnTo>
                <a:lnTo>
                  <a:pt x="10" y="26"/>
                </a:lnTo>
                <a:lnTo>
                  <a:pt x="8" y="26"/>
                </a:lnTo>
                <a:lnTo>
                  <a:pt x="8" y="26"/>
                </a:lnTo>
                <a:lnTo>
                  <a:pt x="8" y="26"/>
                </a:lnTo>
                <a:lnTo>
                  <a:pt x="8" y="26"/>
                </a:lnTo>
                <a:lnTo>
                  <a:pt x="8" y="26"/>
                </a:lnTo>
                <a:lnTo>
                  <a:pt x="8" y="26"/>
                </a:lnTo>
                <a:lnTo>
                  <a:pt x="6" y="26"/>
                </a:lnTo>
                <a:lnTo>
                  <a:pt x="6" y="26"/>
                </a:lnTo>
                <a:lnTo>
                  <a:pt x="6" y="26"/>
                </a:lnTo>
                <a:lnTo>
                  <a:pt x="6" y="26"/>
                </a:lnTo>
                <a:lnTo>
                  <a:pt x="6" y="24"/>
                </a:lnTo>
                <a:lnTo>
                  <a:pt x="6" y="24"/>
                </a:lnTo>
                <a:lnTo>
                  <a:pt x="4" y="24"/>
                </a:lnTo>
                <a:lnTo>
                  <a:pt x="4" y="24"/>
                </a:lnTo>
                <a:lnTo>
                  <a:pt x="4" y="24"/>
                </a:lnTo>
                <a:lnTo>
                  <a:pt x="2" y="24"/>
                </a:lnTo>
                <a:lnTo>
                  <a:pt x="2" y="22"/>
                </a:lnTo>
                <a:lnTo>
                  <a:pt x="2" y="22"/>
                </a:lnTo>
                <a:lnTo>
                  <a:pt x="2" y="22"/>
                </a:lnTo>
                <a:lnTo>
                  <a:pt x="2" y="22"/>
                </a:lnTo>
                <a:lnTo>
                  <a:pt x="0" y="22"/>
                </a:lnTo>
                <a:lnTo>
                  <a:pt x="0" y="20"/>
                </a:lnTo>
                <a:lnTo>
                  <a:pt x="0" y="20"/>
                </a:lnTo>
                <a:lnTo>
                  <a:pt x="0" y="20"/>
                </a:lnTo>
                <a:lnTo>
                  <a:pt x="2" y="20"/>
                </a:lnTo>
                <a:lnTo>
                  <a:pt x="2" y="20"/>
                </a:lnTo>
                <a:lnTo>
                  <a:pt x="4" y="20"/>
                </a:lnTo>
                <a:lnTo>
                  <a:pt x="4" y="20"/>
                </a:lnTo>
                <a:lnTo>
                  <a:pt x="4" y="22"/>
                </a:lnTo>
                <a:lnTo>
                  <a:pt x="4" y="22"/>
                </a:lnTo>
                <a:lnTo>
                  <a:pt x="6" y="22"/>
                </a:lnTo>
                <a:lnTo>
                  <a:pt x="6" y="22"/>
                </a:lnTo>
                <a:lnTo>
                  <a:pt x="6" y="22"/>
                </a:lnTo>
                <a:lnTo>
                  <a:pt x="8" y="22"/>
                </a:lnTo>
                <a:lnTo>
                  <a:pt x="8" y="22"/>
                </a:lnTo>
                <a:lnTo>
                  <a:pt x="6" y="22"/>
                </a:lnTo>
                <a:lnTo>
                  <a:pt x="8" y="24"/>
                </a:lnTo>
                <a:lnTo>
                  <a:pt x="8" y="24"/>
                </a:lnTo>
                <a:lnTo>
                  <a:pt x="8" y="24"/>
                </a:lnTo>
                <a:lnTo>
                  <a:pt x="10" y="24"/>
                </a:lnTo>
                <a:lnTo>
                  <a:pt x="10" y="24"/>
                </a:lnTo>
                <a:lnTo>
                  <a:pt x="10" y="24"/>
                </a:lnTo>
                <a:lnTo>
                  <a:pt x="10" y="26"/>
                </a:lnTo>
                <a:lnTo>
                  <a:pt x="10" y="26"/>
                </a:lnTo>
                <a:lnTo>
                  <a:pt x="10" y="26"/>
                </a:lnTo>
                <a:lnTo>
                  <a:pt x="12" y="26"/>
                </a:lnTo>
                <a:lnTo>
                  <a:pt x="12" y="26"/>
                </a:lnTo>
                <a:lnTo>
                  <a:pt x="12" y="26"/>
                </a:lnTo>
                <a:lnTo>
                  <a:pt x="14" y="26"/>
                </a:lnTo>
                <a:lnTo>
                  <a:pt x="14" y="26"/>
                </a:lnTo>
                <a:lnTo>
                  <a:pt x="14" y="26"/>
                </a:lnTo>
                <a:lnTo>
                  <a:pt x="14" y="26"/>
                </a:lnTo>
                <a:lnTo>
                  <a:pt x="14" y="26"/>
                </a:lnTo>
                <a:lnTo>
                  <a:pt x="16" y="28"/>
                </a:lnTo>
                <a:lnTo>
                  <a:pt x="16" y="28"/>
                </a:lnTo>
                <a:lnTo>
                  <a:pt x="18" y="30"/>
                </a:lnTo>
                <a:lnTo>
                  <a:pt x="18" y="30"/>
                </a:lnTo>
                <a:lnTo>
                  <a:pt x="16" y="30"/>
                </a:lnTo>
                <a:close/>
                <a:moveTo>
                  <a:pt x="144" y="50"/>
                </a:moveTo>
                <a:lnTo>
                  <a:pt x="144" y="50"/>
                </a:lnTo>
                <a:lnTo>
                  <a:pt x="144" y="50"/>
                </a:lnTo>
                <a:lnTo>
                  <a:pt x="144" y="50"/>
                </a:lnTo>
                <a:lnTo>
                  <a:pt x="144" y="50"/>
                </a:lnTo>
                <a:lnTo>
                  <a:pt x="146" y="50"/>
                </a:lnTo>
                <a:lnTo>
                  <a:pt x="146" y="50"/>
                </a:lnTo>
                <a:lnTo>
                  <a:pt x="146" y="50"/>
                </a:lnTo>
                <a:lnTo>
                  <a:pt x="146" y="48"/>
                </a:lnTo>
                <a:lnTo>
                  <a:pt x="148" y="48"/>
                </a:lnTo>
                <a:lnTo>
                  <a:pt x="148" y="48"/>
                </a:lnTo>
                <a:lnTo>
                  <a:pt x="148" y="48"/>
                </a:lnTo>
                <a:lnTo>
                  <a:pt x="148" y="48"/>
                </a:lnTo>
                <a:lnTo>
                  <a:pt x="148" y="48"/>
                </a:lnTo>
                <a:lnTo>
                  <a:pt x="148" y="48"/>
                </a:lnTo>
                <a:lnTo>
                  <a:pt x="148" y="48"/>
                </a:lnTo>
                <a:lnTo>
                  <a:pt x="148" y="48"/>
                </a:lnTo>
                <a:lnTo>
                  <a:pt x="148" y="48"/>
                </a:lnTo>
                <a:lnTo>
                  <a:pt x="150" y="48"/>
                </a:lnTo>
                <a:lnTo>
                  <a:pt x="150" y="48"/>
                </a:lnTo>
                <a:lnTo>
                  <a:pt x="150" y="48"/>
                </a:lnTo>
                <a:lnTo>
                  <a:pt x="148" y="48"/>
                </a:lnTo>
                <a:lnTo>
                  <a:pt x="148" y="48"/>
                </a:lnTo>
                <a:lnTo>
                  <a:pt x="146" y="50"/>
                </a:lnTo>
                <a:lnTo>
                  <a:pt x="144" y="50"/>
                </a:lnTo>
                <a:lnTo>
                  <a:pt x="144" y="50"/>
                </a:lnTo>
                <a:lnTo>
                  <a:pt x="144" y="50"/>
                </a:lnTo>
                <a:close/>
                <a:moveTo>
                  <a:pt x="92" y="26"/>
                </a:moveTo>
                <a:lnTo>
                  <a:pt x="92" y="26"/>
                </a:lnTo>
                <a:lnTo>
                  <a:pt x="92" y="26"/>
                </a:lnTo>
                <a:lnTo>
                  <a:pt x="92" y="26"/>
                </a:lnTo>
                <a:lnTo>
                  <a:pt x="96" y="26"/>
                </a:lnTo>
                <a:lnTo>
                  <a:pt x="98" y="24"/>
                </a:lnTo>
                <a:lnTo>
                  <a:pt x="98" y="24"/>
                </a:lnTo>
                <a:lnTo>
                  <a:pt x="100" y="24"/>
                </a:lnTo>
                <a:lnTo>
                  <a:pt x="100" y="24"/>
                </a:lnTo>
                <a:lnTo>
                  <a:pt x="100" y="24"/>
                </a:lnTo>
                <a:lnTo>
                  <a:pt x="100" y="24"/>
                </a:lnTo>
                <a:lnTo>
                  <a:pt x="100" y="24"/>
                </a:lnTo>
                <a:lnTo>
                  <a:pt x="100" y="24"/>
                </a:lnTo>
                <a:lnTo>
                  <a:pt x="100" y="24"/>
                </a:lnTo>
                <a:lnTo>
                  <a:pt x="100" y="24"/>
                </a:lnTo>
                <a:lnTo>
                  <a:pt x="100" y="24"/>
                </a:lnTo>
                <a:lnTo>
                  <a:pt x="100" y="24"/>
                </a:lnTo>
                <a:lnTo>
                  <a:pt x="100" y="24"/>
                </a:lnTo>
                <a:lnTo>
                  <a:pt x="102" y="24"/>
                </a:lnTo>
                <a:lnTo>
                  <a:pt x="102" y="24"/>
                </a:lnTo>
                <a:lnTo>
                  <a:pt x="102" y="24"/>
                </a:lnTo>
                <a:lnTo>
                  <a:pt x="104" y="24"/>
                </a:lnTo>
                <a:lnTo>
                  <a:pt x="104" y="24"/>
                </a:lnTo>
                <a:lnTo>
                  <a:pt x="104" y="24"/>
                </a:lnTo>
                <a:lnTo>
                  <a:pt x="104" y="24"/>
                </a:lnTo>
                <a:lnTo>
                  <a:pt x="104" y="24"/>
                </a:lnTo>
                <a:lnTo>
                  <a:pt x="104" y="24"/>
                </a:lnTo>
                <a:lnTo>
                  <a:pt x="104" y="24"/>
                </a:lnTo>
                <a:lnTo>
                  <a:pt x="104" y="24"/>
                </a:lnTo>
                <a:lnTo>
                  <a:pt x="104" y="24"/>
                </a:lnTo>
                <a:lnTo>
                  <a:pt x="104" y="24"/>
                </a:lnTo>
                <a:lnTo>
                  <a:pt x="106" y="24"/>
                </a:lnTo>
                <a:lnTo>
                  <a:pt x="106" y="24"/>
                </a:lnTo>
                <a:lnTo>
                  <a:pt x="106" y="24"/>
                </a:lnTo>
                <a:lnTo>
                  <a:pt x="106" y="24"/>
                </a:lnTo>
                <a:lnTo>
                  <a:pt x="106" y="24"/>
                </a:lnTo>
                <a:lnTo>
                  <a:pt x="106" y="24"/>
                </a:lnTo>
                <a:lnTo>
                  <a:pt x="108" y="24"/>
                </a:lnTo>
                <a:lnTo>
                  <a:pt x="108" y="24"/>
                </a:lnTo>
                <a:lnTo>
                  <a:pt x="110" y="24"/>
                </a:lnTo>
                <a:lnTo>
                  <a:pt x="112" y="26"/>
                </a:lnTo>
                <a:lnTo>
                  <a:pt x="112" y="26"/>
                </a:lnTo>
                <a:lnTo>
                  <a:pt x="112" y="26"/>
                </a:lnTo>
                <a:lnTo>
                  <a:pt x="112" y="28"/>
                </a:lnTo>
                <a:lnTo>
                  <a:pt x="112" y="28"/>
                </a:lnTo>
                <a:lnTo>
                  <a:pt x="112" y="28"/>
                </a:lnTo>
                <a:lnTo>
                  <a:pt x="112" y="28"/>
                </a:lnTo>
                <a:lnTo>
                  <a:pt x="112" y="28"/>
                </a:lnTo>
                <a:lnTo>
                  <a:pt x="112" y="28"/>
                </a:lnTo>
                <a:lnTo>
                  <a:pt x="112" y="28"/>
                </a:lnTo>
                <a:lnTo>
                  <a:pt x="110" y="28"/>
                </a:lnTo>
                <a:lnTo>
                  <a:pt x="110" y="28"/>
                </a:lnTo>
                <a:lnTo>
                  <a:pt x="110" y="28"/>
                </a:lnTo>
                <a:lnTo>
                  <a:pt x="110" y="28"/>
                </a:lnTo>
                <a:lnTo>
                  <a:pt x="108" y="28"/>
                </a:lnTo>
                <a:lnTo>
                  <a:pt x="108" y="28"/>
                </a:lnTo>
                <a:lnTo>
                  <a:pt x="108" y="28"/>
                </a:lnTo>
                <a:lnTo>
                  <a:pt x="106" y="28"/>
                </a:lnTo>
                <a:lnTo>
                  <a:pt x="104" y="28"/>
                </a:lnTo>
                <a:lnTo>
                  <a:pt x="102" y="28"/>
                </a:lnTo>
                <a:lnTo>
                  <a:pt x="102" y="28"/>
                </a:lnTo>
                <a:lnTo>
                  <a:pt x="102" y="30"/>
                </a:lnTo>
                <a:lnTo>
                  <a:pt x="100" y="28"/>
                </a:lnTo>
                <a:lnTo>
                  <a:pt x="100" y="28"/>
                </a:lnTo>
                <a:lnTo>
                  <a:pt x="100" y="28"/>
                </a:lnTo>
                <a:lnTo>
                  <a:pt x="100" y="28"/>
                </a:lnTo>
                <a:lnTo>
                  <a:pt x="100" y="28"/>
                </a:lnTo>
                <a:lnTo>
                  <a:pt x="98" y="28"/>
                </a:lnTo>
                <a:lnTo>
                  <a:pt x="98" y="28"/>
                </a:lnTo>
                <a:lnTo>
                  <a:pt x="98" y="28"/>
                </a:lnTo>
                <a:lnTo>
                  <a:pt x="98" y="28"/>
                </a:lnTo>
                <a:lnTo>
                  <a:pt x="98" y="30"/>
                </a:lnTo>
                <a:lnTo>
                  <a:pt x="98" y="30"/>
                </a:lnTo>
                <a:lnTo>
                  <a:pt x="98" y="30"/>
                </a:lnTo>
                <a:lnTo>
                  <a:pt x="98" y="30"/>
                </a:lnTo>
                <a:lnTo>
                  <a:pt x="98" y="30"/>
                </a:lnTo>
                <a:lnTo>
                  <a:pt x="98" y="28"/>
                </a:lnTo>
                <a:lnTo>
                  <a:pt x="98" y="28"/>
                </a:lnTo>
                <a:lnTo>
                  <a:pt x="98" y="28"/>
                </a:lnTo>
                <a:lnTo>
                  <a:pt x="98" y="28"/>
                </a:lnTo>
                <a:lnTo>
                  <a:pt x="98" y="28"/>
                </a:lnTo>
                <a:lnTo>
                  <a:pt x="98" y="28"/>
                </a:lnTo>
                <a:lnTo>
                  <a:pt x="98" y="28"/>
                </a:lnTo>
                <a:lnTo>
                  <a:pt x="96" y="28"/>
                </a:lnTo>
                <a:lnTo>
                  <a:pt x="96" y="28"/>
                </a:lnTo>
                <a:lnTo>
                  <a:pt x="96" y="28"/>
                </a:lnTo>
                <a:lnTo>
                  <a:pt x="96" y="28"/>
                </a:lnTo>
                <a:lnTo>
                  <a:pt x="96" y="28"/>
                </a:lnTo>
                <a:lnTo>
                  <a:pt x="96" y="28"/>
                </a:lnTo>
                <a:lnTo>
                  <a:pt x="96" y="28"/>
                </a:lnTo>
                <a:lnTo>
                  <a:pt x="96" y="28"/>
                </a:lnTo>
                <a:lnTo>
                  <a:pt x="98" y="28"/>
                </a:lnTo>
                <a:lnTo>
                  <a:pt x="96" y="26"/>
                </a:lnTo>
                <a:lnTo>
                  <a:pt x="96" y="26"/>
                </a:lnTo>
                <a:lnTo>
                  <a:pt x="96" y="26"/>
                </a:lnTo>
                <a:lnTo>
                  <a:pt x="96" y="26"/>
                </a:lnTo>
                <a:lnTo>
                  <a:pt x="94" y="26"/>
                </a:lnTo>
                <a:lnTo>
                  <a:pt x="92" y="26"/>
                </a:lnTo>
                <a:lnTo>
                  <a:pt x="92" y="26"/>
                </a:lnTo>
                <a:lnTo>
                  <a:pt x="92" y="26"/>
                </a:lnTo>
                <a:lnTo>
                  <a:pt x="92" y="26"/>
                </a:lnTo>
                <a:lnTo>
                  <a:pt x="92" y="26"/>
                </a:lnTo>
                <a:lnTo>
                  <a:pt x="92" y="26"/>
                </a:lnTo>
                <a:close/>
                <a:moveTo>
                  <a:pt x="84" y="2"/>
                </a:moveTo>
                <a:lnTo>
                  <a:pt x="84" y="2"/>
                </a:lnTo>
                <a:lnTo>
                  <a:pt x="84" y="2"/>
                </a:lnTo>
                <a:lnTo>
                  <a:pt x="82" y="2"/>
                </a:lnTo>
                <a:lnTo>
                  <a:pt x="84" y="2"/>
                </a:lnTo>
                <a:lnTo>
                  <a:pt x="84" y="2"/>
                </a:lnTo>
                <a:lnTo>
                  <a:pt x="84" y="2"/>
                </a:lnTo>
                <a:lnTo>
                  <a:pt x="84" y="2"/>
                </a:lnTo>
                <a:lnTo>
                  <a:pt x="84" y="2"/>
                </a:lnTo>
                <a:lnTo>
                  <a:pt x="84" y="2"/>
                </a:lnTo>
                <a:lnTo>
                  <a:pt x="84" y="2"/>
                </a:lnTo>
                <a:lnTo>
                  <a:pt x="86" y="2"/>
                </a:lnTo>
                <a:lnTo>
                  <a:pt x="84" y="2"/>
                </a:lnTo>
                <a:lnTo>
                  <a:pt x="84" y="2"/>
                </a:lnTo>
                <a:lnTo>
                  <a:pt x="84" y="2"/>
                </a:lnTo>
                <a:close/>
                <a:moveTo>
                  <a:pt x="94" y="78"/>
                </a:moveTo>
                <a:lnTo>
                  <a:pt x="92" y="78"/>
                </a:lnTo>
                <a:lnTo>
                  <a:pt x="92" y="78"/>
                </a:lnTo>
                <a:lnTo>
                  <a:pt x="92" y="76"/>
                </a:lnTo>
                <a:lnTo>
                  <a:pt x="90" y="76"/>
                </a:lnTo>
                <a:lnTo>
                  <a:pt x="90" y="76"/>
                </a:lnTo>
                <a:lnTo>
                  <a:pt x="90" y="76"/>
                </a:lnTo>
                <a:lnTo>
                  <a:pt x="90" y="76"/>
                </a:lnTo>
                <a:lnTo>
                  <a:pt x="90" y="76"/>
                </a:lnTo>
                <a:lnTo>
                  <a:pt x="92" y="76"/>
                </a:lnTo>
                <a:lnTo>
                  <a:pt x="94" y="76"/>
                </a:lnTo>
                <a:lnTo>
                  <a:pt x="94" y="76"/>
                </a:lnTo>
                <a:lnTo>
                  <a:pt x="94" y="76"/>
                </a:lnTo>
                <a:lnTo>
                  <a:pt x="94" y="76"/>
                </a:lnTo>
                <a:lnTo>
                  <a:pt x="96" y="76"/>
                </a:lnTo>
                <a:lnTo>
                  <a:pt x="96" y="76"/>
                </a:lnTo>
                <a:lnTo>
                  <a:pt x="94" y="76"/>
                </a:lnTo>
                <a:lnTo>
                  <a:pt x="94" y="78"/>
                </a:lnTo>
                <a:lnTo>
                  <a:pt x="94" y="78"/>
                </a:lnTo>
                <a:lnTo>
                  <a:pt x="94" y="78"/>
                </a:lnTo>
                <a:close/>
                <a:moveTo>
                  <a:pt x="124" y="4"/>
                </a:moveTo>
                <a:lnTo>
                  <a:pt x="122" y="4"/>
                </a:lnTo>
                <a:lnTo>
                  <a:pt x="122" y="4"/>
                </a:lnTo>
                <a:lnTo>
                  <a:pt x="122" y="4"/>
                </a:lnTo>
                <a:lnTo>
                  <a:pt x="122" y="2"/>
                </a:lnTo>
                <a:lnTo>
                  <a:pt x="122" y="2"/>
                </a:lnTo>
                <a:lnTo>
                  <a:pt x="122" y="2"/>
                </a:lnTo>
                <a:lnTo>
                  <a:pt x="122" y="2"/>
                </a:lnTo>
                <a:lnTo>
                  <a:pt x="122" y="2"/>
                </a:lnTo>
                <a:lnTo>
                  <a:pt x="124" y="4"/>
                </a:lnTo>
                <a:lnTo>
                  <a:pt x="124" y="4"/>
                </a:lnTo>
                <a:lnTo>
                  <a:pt x="124" y="4"/>
                </a:lnTo>
                <a:close/>
                <a:moveTo>
                  <a:pt x="32" y="16"/>
                </a:moveTo>
                <a:lnTo>
                  <a:pt x="34" y="16"/>
                </a:lnTo>
                <a:lnTo>
                  <a:pt x="34" y="16"/>
                </a:lnTo>
                <a:lnTo>
                  <a:pt x="34" y="16"/>
                </a:lnTo>
                <a:lnTo>
                  <a:pt x="32" y="14"/>
                </a:lnTo>
                <a:lnTo>
                  <a:pt x="32" y="14"/>
                </a:lnTo>
                <a:lnTo>
                  <a:pt x="32" y="14"/>
                </a:lnTo>
                <a:lnTo>
                  <a:pt x="30" y="14"/>
                </a:lnTo>
                <a:lnTo>
                  <a:pt x="30" y="12"/>
                </a:lnTo>
                <a:lnTo>
                  <a:pt x="32" y="12"/>
                </a:lnTo>
                <a:lnTo>
                  <a:pt x="32" y="12"/>
                </a:lnTo>
                <a:lnTo>
                  <a:pt x="32" y="12"/>
                </a:lnTo>
                <a:lnTo>
                  <a:pt x="32" y="12"/>
                </a:lnTo>
                <a:lnTo>
                  <a:pt x="32" y="12"/>
                </a:lnTo>
                <a:lnTo>
                  <a:pt x="34" y="10"/>
                </a:lnTo>
                <a:lnTo>
                  <a:pt x="36" y="10"/>
                </a:lnTo>
                <a:lnTo>
                  <a:pt x="36" y="10"/>
                </a:lnTo>
                <a:lnTo>
                  <a:pt x="36" y="10"/>
                </a:lnTo>
                <a:lnTo>
                  <a:pt x="36" y="10"/>
                </a:lnTo>
                <a:lnTo>
                  <a:pt x="36" y="10"/>
                </a:lnTo>
                <a:lnTo>
                  <a:pt x="38" y="10"/>
                </a:lnTo>
                <a:lnTo>
                  <a:pt x="38" y="10"/>
                </a:lnTo>
                <a:lnTo>
                  <a:pt x="40" y="12"/>
                </a:lnTo>
                <a:lnTo>
                  <a:pt x="40" y="12"/>
                </a:lnTo>
                <a:lnTo>
                  <a:pt x="42" y="12"/>
                </a:lnTo>
                <a:lnTo>
                  <a:pt x="42" y="12"/>
                </a:lnTo>
                <a:lnTo>
                  <a:pt x="42" y="12"/>
                </a:lnTo>
                <a:lnTo>
                  <a:pt x="44" y="12"/>
                </a:lnTo>
                <a:lnTo>
                  <a:pt x="44" y="12"/>
                </a:lnTo>
                <a:lnTo>
                  <a:pt x="44" y="12"/>
                </a:lnTo>
                <a:lnTo>
                  <a:pt x="44" y="14"/>
                </a:lnTo>
                <a:lnTo>
                  <a:pt x="46" y="14"/>
                </a:lnTo>
                <a:lnTo>
                  <a:pt x="46" y="16"/>
                </a:lnTo>
                <a:lnTo>
                  <a:pt x="46" y="16"/>
                </a:lnTo>
                <a:lnTo>
                  <a:pt x="48" y="16"/>
                </a:lnTo>
                <a:lnTo>
                  <a:pt x="48" y="16"/>
                </a:lnTo>
                <a:lnTo>
                  <a:pt x="48" y="16"/>
                </a:lnTo>
                <a:lnTo>
                  <a:pt x="48" y="18"/>
                </a:lnTo>
                <a:lnTo>
                  <a:pt x="48" y="18"/>
                </a:lnTo>
                <a:lnTo>
                  <a:pt x="48" y="18"/>
                </a:lnTo>
                <a:lnTo>
                  <a:pt x="50" y="18"/>
                </a:lnTo>
                <a:lnTo>
                  <a:pt x="50" y="18"/>
                </a:lnTo>
                <a:lnTo>
                  <a:pt x="50" y="18"/>
                </a:lnTo>
                <a:lnTo>
                  <a:pt x="50" y="18"/>
                </a:lnTo>
                <a:lnTo>
                  <a:pt x="50" y="18"/>
                </a:lnTo>
                <a:lnTo>
                  <a:pt x="50" y="18"/>
                </a:lnTo>
                <a:lnTo>
                  <a:pt x="52" y="18"/>
                </a:lnTo>
                <a:lnTo>
                  <a:pt x="52" y="18"/>
                </a:lnTo>
                <a:lnTo>
                  <a:pt x="52" y="20"/>
                </a:lnTo>
                <a:lnTo>
                  <a:pt x="52" y="20"/>
                </a:lnTo>
                <a:lnTo>
                  <a:pt x="54" y="20"/>
                </a:lnTo>
                <a:lnTo>
                  <a:pt x="54" y="20"/>
                </a:lnTo>
                <a:lnTo>
                  <a:pt x="56" y="20"/>
                </a:lnTo>
                <a:lnTo>
                  <a:pt x="56" y="20"/>
                </a:lnTo>
                <a:lnTo>
                  <a:pt x="56" y="20"/>
                </a:lnTo>
                <a:lnTo>
                  <a:pt x="56" y="20"/>
                </a:lnTo>
                <a:lnTo>
                  <a:pt x="56" y="20"/>
                </a:lnTo>
                <a:lnTo>
                  <a:pt x="56" y="20"/>
                </a:lnTo>
                <a:lnTo>
                  <a:pt x="54" y="20"/>
                </a:lnTo>
                <a:lnTo>
                  <a:pt x="54" y="18"/>
                </a:lnTo>
                <a:lnTo>
                  <a:pt x="54" y="18"/>
                </a:lnTo>
                <a:lnTo>
                  <a:pt x="54" y="18"/>
                </a:lnTo>
                <a:lnTo>
                  <a:pt x="52" y="18"/>
                </a:lnTo>
                <a:lnTo>
                  <a:pt x="52" y="18"/>
                </a:lnTo>
                <a:lnTo>
                  <a:pt x="52" y="18"/>
                </a:lnTo>
                <a:lnTo>
                  <a:pt x="52" y="16"/>
                </a:lnTo>
                <a:lnTo>
                  <a:pt x="52" y="16"/>
                </a:lnTo>
                <a:lnTo>
                  <a:pt x="52" y="16"/>
                </a:lnTo>
                <a:lnTo>
                  <a:pt x="50" y="16"/>
                </a:lnTo>
                <a:lnTo>
                  <a:pt x="50" y="16"/>
                </a:lnTo>
                <a:lnTo>
                  <a:pt x="50" y="14"/>
                </a:lnTo>
                <a:lnTo>
                  <a:pt x="50" y="14"/>
                </a:lnTo>
                <a:lnTo>
                  <a:pt x="48" y="12"/>
                </a:lnTo>
                <a:lnTo>
                  <a:pt x="48" y="12"/>
                </a:lnTo>
                <a:lnTo>
                  <a:pt x="48" y="12"/>
                </a:lnTo>
                <a:lnTo>
                  <a:pt x="46" y="12"/>
                </a:lnTo>
                <a:lnTo>
                  <a:pt x="46" y="10"/>
                </a:lnTo>
                <a:lnTo>
                  <a:pt x="46" y="10"/>
                </a:lnTo>
                <a:lnTo>
                  <a:pt x="46" y="10"/>
                </a:lnTo>
                <a:lnTo>
                  <a:pt x="46" y="10"/>
                </a:lnTo>
                <a:lnTo>
                  <a:pt x="46" y="10"/>
                </a:lnTo>
                <a:lnTo>
                  <a:pt x="48" y="10"/>
                </a:lnTo>
                <a:lnTo>
                  <a:pt x="48" y="10"/>
                </a:lnTo>
                <a:lnTo>
                  <a:pt x="48" y="10"/>
                </a:lnTo>
                <a:lnTo>
                  <a:pt x="50" y="10"/>
                </a:lnTo>
                <a:lnTo>
                  <a:pt x="50" y="10"/>
                </a:lnTo>
                <a:lnTo>
                  <a:pt x="50" y="10"/>
                </a:lnTo>
                <a:lnTo>
                  <a:pt x="50" y="10"/>
                </a:lnTo>
                <a:lnTo>
                  <a:pt x="50" y="8"/>
                </a:lnTo>
                <a:lnTo>
                  <a:pt x="50" y="8"/>
                </a:lnTo>
                <a:lnTo>
                  <a:pt x="50" y="8"/>
                </a:lnTo>
                <a:lnTo>
                  <a:pt x="48" y="8"/>
                </a:lnTo>
                <a:lnTo>
                  <a:pt x="48" y="8"/>
                </a:lnTo>
                <a:lnTo>
                  <a:pt x="50" y="8"/>
                </a:lnTo>
                <a:lnTo>
                  <a:pt x="50" y="8"/>
                </a:lnTo>
                <a:lnTo>
                  <a:pt x="52" y="6"/>
                </a:lnTo>
                <a:lnTo>
                  <a:pt x="52" y="6"/>
                </a:lnTo>
                <a:lnTo>
                  <a:pt x="52" y="6"/>
                </a:lnTo>
                <a:lnTo>
                  <a:pt x="54" y="8"/>
                </a:lnTo>
                <a:lnTo>
                  <a:pt x="54" y="8"/>
                </a:lnTo>
                <a:lnTo>
                  <a:pt x="56" y="8"/>
                </a:lnTo>
                <a:lnTo>
                  <a:pt x="56" y="10"/>
                </a:lnTo>
                <a:lnTo>
                  <a:pt x="56" y="10"/>
                </a:lnTo>
                <a:lnTo>
                  <a:pt x="56" y="10"/>
                </a:lnTo>
                <a:lnTo>
                  <a:pt x="58" y="10"/>
                </a:lnTo>
                <a:lnTo>
                  <a:pt x="58" y="10"/>
                </a:lnTo>
                <a:lnTo>
                  <a:pt x="58" y="8"/>
                </a:lnTo>
                <a:lnTo>
                  <a:pt x="56" y="8"/>
                </a:lnTo>
                <a:lnTo>
                  <a:pt x="58" y="8"/>
                </a:lnTo>
                <a:lnTo>
                  <a:pt x="58" y="8"/>
                </a:lnTo>
                <a:lnTo>
                  <a:pt x="58" y="8"/>
                </a:lnTo>
                <a:lnTo>
                  <a:pt x="58" y="8"/>
                </a:lnTo>
                <a:lnTo>
                  <a:pt x="58" y="8"/>
                </a:lnTo>
                <a:lnTo>
                  <a:pt x="60" y="8"/>
                </a:lnTo>
                <a:lnTo>
                  <a:pt x="60" y="8"/>
                </a:lnTo>
                <a:lnTo>
                  <a:pt x="62" y="8"/>
                </a:lnTo>
                <a:lnTo>
                  <a:pt x="64" y="8"/>
                </a:lnTo>
                <a:lnTo>
                  <a:pt x="66" y="10"/>
                </a:lnTo>
                <a:lnTo>
                  <a:pt x="68" y="10"/>
                </a:lnTo>
                <a:lnTo>
                  <a:pt x="68" y="10"/>
                </a:lnTo>
                <a:lnTo>
                  <a:pt x="68" y="12"/>
                </a:lnTo>
                <a:lnTo>
                  <a:pt x="68" y="12"/>
                </a:lnTo>
                <a:lnTo>
                  <a:pt x="68" y="12"/>
                </a:lnTo>
                <a:lnTo>
                  <a:pt x="68" y="12"/>
                </a:lnTo>
                <a:lnTo>
                  <a:pt x="68" y="12"/>
                </a:lnTo>
                <a:lnTo>
                  <a:pt x="68" y="12"/>
                </a:lnTo>
                <a:lnTo>
                  <a:pt x="68" y="12"/>
                </a:lnTo>
                <a:lnTo>
                  <a:pt x="66" y="12"/>
                </a:lnTo>
                <a:lnTo>
                  <a:pt x="66" y="12"/>
                </a:lnTo>
                <a:lnTo>
                  <a:pt x="66" y="12"/>
                </a:lnTo>
                <a:lnTo>
                  <a:pt x="66" y="12"/>
                </a:lnTo>
                <a:lnTo>
                  <a:pt x="66" y="14"/>
                </a:lnTo>
                <a:lnTo>
                  <a:pt x="66" y="14"/>
                </a:lnTo>
                <a:lnTo>
                  <a:pt x="66" y="14"/>
                </a:lnTo>
                <a:lnTo>
                  <a:pt x="66" y="14"/>
                </a:lnTo>
                <a:lnTo>
                  <a:pt x="66" y="14"/>
                </a:lnTo>
                <a:lnTo>
                  <a:pt x="66" y="14"/>
                </a:lnTo>
                <a:lnTo>
                  <a:pt x="66" y="16"/>
                </a:lnTo>
                <a:lnTo>
                  <a:pt x="68" y="14"/>
                </a:lnTo>
                <a:lnTo>
                  <a:pt x="68" y="14"/>
                </a:lnTo>
                <a:lnTo>
                  <a:pt x="68" y="14"/>
                </a:lnTo>
                <a:lnTo>
                  <a:pt x="68" y="14"/>
                </a:lnTo>
                <a:lnTo>
                  <a:pt x="68" y="14"/>
                </a:lnTo>
                <a:lnTo>
                  <a:pt x="68" y="14"/>
                </a:lnTo>
                <a:lnTo>
                  <a:pt x="68" y="14"/>
                </a:lnTo>
                <a:lnTo>
                  <a:pt x="68" y="14"/>
                </a:lnTo>
                <a:lnTo>
                  <a:pt x="70" y="12"/>
                </a:lnTo>
                <a:lnTo>
                  <a:pt x="70" y="12"/>
                </a:lnTo>
                <a:lnTo>
                  <a:pt x="70" y="12"/>
                </a:lnTo>
                <a:lnTo>
                  <a:pt x="70" y="12"/>
                </a:lnTo>
                <a:lnTo>
                  <a:pt x="70" y="12"/>
                </a:lnTo>
                <a:lnTo>
                  <a:pt x="72" y="12"/>
                </a:lnTo>
                <a:lnTo>
                  <a:pt x="72" y="12"/>
                </a:lnTo>
                <a:lnTo>
                  <a:pt x="74" y="12"/>
                </a:lnTo>
                <a:lnTo>
                  <a:pt x="74" y="12"/>
                </a:lnTo>
                <a:lnTo>
                  <a:pt x="76" y="14"/>
                </a:lnTo>
                <a:lnTo>
                  <a:pt x="76" y="14"/>
                </a:lnTo>
                <a:lnTo>
                  <a:pt x="78" y="16"/>
                </a:lnTo>
                <a:lnTo>
                  <a:pt x="78" y="16"/>
                </a:lnTo>
                <a:lnTo>
                  <a:pt x="78" y="16"/>
                </a:lnTo>
                <a:lnTo>
                  <a:pt x="78" y="18"/>
                </a:lnTo>
                <a:lnTo>
                  <a:pt x="78" y="18"/>
                </a:lnTo>
                <a:lnTo>
                  <a:pt x="78" y="18"/>
                </a:lnTo>
                <a:lnTo>
                  <a:pt x="80" y="18"/>
                </a:lnTo>
                <a:lnTo>
                  <a:pt x="80" y="18"/>
                </a:lnTo>
                <a:lnTo>
                  <a:pt x="82" y="18"/>
                </a:lnTo>
                <a:lnTo>
                  <a:pt x="82" y="18"/>
                </a:lnTo>
                <a:lnTo>
                  <a:pt x="82" y="18"/>
                </a:lnTo>
                <a:lnTo>
                  <a:pt x="82" y="18"/>
                </a:lnTo>
                <a:lnTo>
                  <a:pt x="82" y="18"/>
                </a:lnTo>
                <a:lnTo>
                  <a:pt x="86" y="18"/>
                </a:lnTo>
                <a:lnTo>
                  <a:pt x="86" y="18"/>
                </a:lnTo>
                <a:lnTo>
                  <a:pt x="86" y="18"/>
                </a:lnTo>
                <a:lnTo>
                  <a:pt x="88" y="20"/>
                </a:lnTo>
                <a:lnTo>
                  <a:pt x="88" y="20"/>
                </a:lnTo>
                <a:lnTo>
                  <a:pt x="88" y="20"/>
                </a:lnTo>
                <a:lnTo>
                  <a:pt x="88" y="20"/>
                </a:lnTo>
                <a:lnTo>
                  <a:pt x="90" y="20"/>
                </a:lnTo>
                <a:lnTo>
                  <a:pt x="92" y="20"/>
                </a:lnTo>
                <a:lnTo>
                  <a:pt x="92" y="20"/>
                </a:lnTo>
                <a:lnTo>
                  <a:pt x="92" y="20"/>
                </a:lnTo>
                <a:lnTo>
                  <a:pt x="92" y="20"/>
                </a:lnTo>
                <a:lnTo>
                  <a:pt x="92" y="20"/>
                </a:lnTo>
                <a:lnTo>
                  <a:pt x="94" y="20"/>
                </a:lnTo>
                <a:lnTo>
                  <a:pt x="94" y="20"/>
                </a:lnTo>
                <a:lnTo>
                  <a:pt x="96" y="20"/>
                </a:lnTo>
                <a:lnTo>
                  <a:pt x="96" y="20"/>
                </a:lnTo>
                <a:lnTo>
                  <a:pt x="96" y="20"/>
                </a:lnTo>
                <a:lnTo>
                  <a:pt x="98" y="20"/>
                </a:lnTo>
                <a:lnTo>
                  <a:pt x="98" y="20"/>
                </a:lnTo>
                <a:lnTo>
                  <a:pt x="98" y="20"/>
                </a:lnTo>
                <a:lnTo>
                  <a:pt x="98" y="20"/>
                </a:lnTo>
                <a:lnTo>
                  <a:pt x="98" y="20"/>
                </a:lnTo>
                <a:lnTo>
                  <a:pt x="98" y="20"/>
                </a:lnTo>
                <a:lnTo>
                  <a:pt x="100" y="20"/>
                </a:lnTo>
                <a:lnTo>
                  <a:pt x="100" y="20"/>
                </a:lnTo>
                <a:lnTo>
                  <a:pt x="100" y="20"/>
                </a:lnTo>
                <a:lnTo>
                  <a:pt x="100" y="20"/>
                </a:lnTo>
                <a:lnTo>
                  <a:pt x="102" y="22"/>
                </a:lnTo>
                <a:lnTo>
                  <a:pt x="104" y="22"/>
                </a:lnTo>
                <a:lnTo>
                  <a:pt x="104" y="22"/>
                </a:lnTo>
                <a:lnTo>
                  <a:pt x="104" y="22"/>
                </a:lnTo>
                <a:lnTo>
                  <a:pt x="102" y="24"/>
                </a:lnTo>
                <a:lnTo>
                  <a:pt x="102" y="24"/>
                </a:lnTo>
                <a:lnTo>
                  <a:pt x="102" y="24"/>
                </a:lnTo>
                <a:lnTo>
                  <a:pt x="100" y="24"/>
                </a:lnTo>
                <a:lnTo>
                  <a:pt x="100" y="24"/>
                </a:lnTo>
                <a:lnTo>
                  <a:pt x="100" y="24"/>
                </a:lnTo>
                <a:lnTo>
                  <a:pt x="100" y="24"/>
                </a:lnTo>
                <a:lnTo>
                  <a:pt x="98" y="24"/>
                </a:lnTo>
                <a:lnTo>
                  <a:pt x="98" y="24"/>
                </a:lnTo>
                <a:lnTo>
                  <a:pt x="98" y="24"/>
                </a:lnTo>
                <a:lnTo>
                  <a:pt x="96" y="24"/>
                </a:lnTo>
                <a:lnTo>
                  <a:pt x="96" y="24"/>
                </a:lnTo>
                <a:lnTo>
                  <a:pt x="96" y="24"/>
                </a:lnTo>
                <a:lnTo>
                  <a:pt x="96" y="24"/>
                </a:lnTo>
                <a:lnTo>
                  <a:pt x="96" y="24"/>
                </a:lnTo>
                <a:lnTo>
                  <a:pt x="96" y="24"/>
                </a:lnTo>
                <a:lnTo>
                  <a:pt x="96" y="24"/>
                </a:lnTo>
                <a:lnTo>
                  <a:pt x="94" y="24"/>
                </a:lnTo>
                <a:lnTo>
                  <a:pt x="94" y="24"/>
                </a:lnTo>
                <a:lnTo>
                  <a:pt x="94" y="24"/>
                </a:lnTo>
                <a:lnTo>
                  <a:pt x="94" y="24"/>
                </a:lnTo>
                <a:lnTo>
                  <a:pt x="94" y="24"/>
                </a:lnTo>
                <a:lnTo>
                  <a:pt x="94" y="24"/>
                </a:lnTo>
                <a:lnTo>
                  <a:pt x="92" y="24"/>
                </a:lnTo>
                <a:lnTo>
                  <a:pt x="92" y="24"/>
                </a:lnTo>
                <a:lnTo>
                  <a:pt x="90" y="24"/>
                </a:lnTo>
                <a:lnTo>
                  <a:pt x="90" y="24"/>
                </a:lnTo>
                <a:lnTo>
                  <a:pt x="88" y="24"/>
                </a:lnTo>
                <a:lnTo>
                  <a:pt x="88" y="24"/>
                </a:lnTo>
                <a:lnTo>
                  <a:pt x="86" y="24"/>
                </a:lnTo>
                <a:lnTo>
                  <a:pt x="86" y="24"/>
                </a:lnTo>
                <a:lnTo>
                  <a:pt x="86" y="24"/>
                </a:lnTo>
                <a:lnTo>
                  <a:pt x="86" y="24"/>
                </a:lnTo>
                <a:lnTo>
                  <a:pt x="86" y="26"/>
                </a:lnTo>
                <a:lnTo>
                  <a:pt x="88" y="26"/>
                </a:lnTo>
                <a:lnTo>
                  <a:pt x="86" y="26"/>
                </a:lnTo>
                <a:lnTo>
                  <a:pt x="86" y="26"/>
                </a:lnTo>
                <a:lnTo>
                  <a:pt x="86" y="26"/>
                </a:lnTo>
                <a:lnTo>
                  <a:pt x="86" y="26"/>
                </a:lnTo>
                <a:lnTo>
                  <a:pt x="84" y="26"/>
                </a:lnTo>
                <a:lnTo>
                  <a:pt x="84" y="26"/>
                </a:lnTo>
                <a:lnTo>
                  <a:pt x="82" y="26"/>
                </a:lnTo>
                <a:lnTo>
                  <a:pt x="82" y="26"/>
                </a:lnTo>
                <a:lnTo>
                  <a:pt x="80" y="26"/>
                </a:lnTo>
                <a:lnTo>
                  <a:pt x="80" y="26"/>
                </a:lnTo>
                <a:lnTo>
                  <a:pt x="82" y="26"/>
                </a:lnTo>
                <a:lnTo>
                  <a:pt x="82" y="26"/>
                </a:lnTo>
                <a:lnTo>
                  <a:pt x="82" y="28"/>
                </a:lnTo>
                <a:lnTo>
                  <a:pt x="82" y="28"/>
                </a:lnTo>
                <a:lnTo>
                  <a:pt x="82" y="28"/>
                </a:lnTo>
                <a:lnTo>
                  <a:pt x="82" y="28"/>
                </a:lnTo>
                <a:lnTo>
                  <a:pt x="82" y="30"/>
                </a:lnTo>
                <a:lnTo>
                  <a:pt x="82" y="30"/>
                </a:lnTo>
                <a:lnTo>
                  <a:pt x="80" y="32"/>
                </a:lnTo>
                <a:lnTo>
                  <a:pt x="80" y="32"/>
                </a:lnTo>
                <a:lnTo>
                  <a:pt x="80" y="32"/>
                </a:lnTo>
                <a:lnTo>
                  <a:pt x="80" y="32"/>
                </a:lnTo>
                <a:lnTo>
                  <a:pt x="80" y="32"/>
                </a:lnTo>
                <a:lnTo>
                  <a:pt x="78" y="30"/>
                </a:lnTo>
                <a:lnTo>
                  <a:pt x="78" y="30"/>
                </a:lnTo>
                <a:lnTo>
                  <a:pt x="78" y="30"/>
                </a:lnTo>
                <a:lnTo>
                  <a:pt x="78" y="30"/>
                </a:lnTo>
                <a:lnTo>
                  <a:pt x="76" y="32"/>
                </a:lnTo>
                <a:lnTo>
                  <a:pt x="76" y="32"/>
                </a:lnTo>
                <a:lnTo>
                  <a:pt x="76" y="32"/>
                </a:lnTo>
                <a:lnTo>
                  <a:pt x="76" y="34"/>
                </a:lnTo>
                <a:lnTo>
                  <a:pt x="78" y="34"/>
                </a:lnTo>
                <a:lnTo>
                  <a:pt x="78" y="34"/>
                </a:lnTo>
                <a:lnTo>
                  <a:pt x="78" y="34"/>
                </a:lnTo>
                <a:lnTo>
                  <a:pt x="78" y="36"/>
                </a:lnTo>
                <a:lnTo>
                  <a:pt x="76" y="38"/>
                </a:lnTo>
                <a:lnTo>
                  <a:pt x="76" y="38"/>
                </a:lnTo>
                <a:lnTo>
                  <a:pt x="76" y="38"/>
                </a:lnTo>
                <a:lnTo>
                  <a:pt x="76" y="38"/>
                </a:lnTo>
                <a:lnTo>
                  <a:pt x="74" y="38"/>
                </a:lnTo>
                <a:lnTo>
                  <a:pt x="74" y="38"/>
                </a:lnTo>
                <a:lnTo>
                  <a:pt x="74" y="38"/>
                </a:lnTo>
                <a:lnTo>
                  <a:pt x="74" y="38"/>
                </a:lnTo>
                <a:lnTo>
                  <a:pt x="74" y="38"/>
                </a:lnTo>
                <a:lnTo>
                  <a:pt x="72" y="38"/>
                </a:lnTo>
                <a:lnTo>
                  <a:pt x="72" y="38"/>
                </a:lnTo>
                <a:lnTo>
                  <a:pt x="72" y="38"/>
                </a:lnTo>
                <a:lnTo>
                  <a:pt x="70" y="40"/>
                </a:lnTo>
                <a:lnTo>
                  <a:pt x="70" y="40"/>
                </a:lnTo>
                <a:lnTo>
                  <a:pt x="70" y="42"/>
                </a:lnTo>
                <a:lnTo>
                  <a:pt x="70" y="44"/>
                </a:lnTo>
                <a:lnTo>
                  <a:pt x="68" y="44"/>
                </a:lnTo>
                <a:lnTo>
                  <a:pt x="68" y="44"/>
                </a:lnTo>
                <a:lnTo>
                  <a:pt x="68" y="44"/>
                </a:lnTo>
                <a:lnTo>
                  <a:pt x="68" y="44"/>
                </a:lnTo>
                <a:lnTo>
                  <a:pt x="68" y="44"/>
                </a:lnTo>
                <a:lnTo>
                  <a:pt x="68" y="44"/>
                </a:lnTo>
                <a:lnTo>
                  <a:pt x="66" y="44"/>
                </a:lnTo>
                <a:lnTo>
                  <a:pt x="68" y="44"/>
                </a:lnTo>
                <a:lnTo>
                  <a:pt x="68" y="44"/>
                </a:lnTo>
                <a:lnTo>
                  <a:pt x="68" y="44"/>
                </a:lnTo>
                <a:lnTo>
                  <a:pt x="70" y="44"/>
                </a:lnTo>
                <a:lnTo>
                  <a:pt x="68" y="44"/>
                </a:lnTo>
                <a:lnTo>
                  <a:pt x="68" y="44"/>
                </a:lnTo>
                <a:lnTo>
                  <a:pt x="68" y="44"/>
                </a:lnTo>
                <a:lnTo>
                  <a:pt x="66" y="46"/>
                </a:lnTo>
                <a:lnTo>
                  <a:pt x="66" y="46"/>
                </a:lnTo>
                <a:lnTo>
                  <a:pt x="66" y="46"/>
                </a:lnTo>
                <a:lnTo>
                  <a:pt x="66" y="46"/>
                </a:lnTo>
                <a:lnTo>
                  <a:pt x="66" y="46"/>
                </a:lnTo>
                <a:lnTo>
                  <a:pt x="68" y="46"/>
                </a:lnTo>
                <a:lnTo>
                  <a:pt x="68" y="46"/>
                </a:lnTo>
                <a:lnTo>
                  <a:pt x="68" y="48"/>
                </a:lnTo>
                <a:lnTo>
                  <a:pt x="68" y="48"/>
                </a:lnTo>
                <a:lnTo>
                  <a:pt x="66" y="48"/>
                </a:lnTo>
                <a:lnTo>
                  <a:pt x="66" y="50"/>
                </a:lnTo>
                <a:lnTo>
                  <a:pt x="66" y="50"/>
                </a:lnTo>
                <a:lnTo>
                  <a:pt x="66" y="50"/>
                </a:lnTo>
                <a:lnTo>
                  <a:pt x="64" y="50"/>
                </a:lnTo>
                <a:lnTo>
                  <a:pt x="64" y="50"/>
                </a:lnTo>
                <a:lnTo>
                  <a:pt x="64" y="50"/>
                </a:lnTo>
                <a:lnTo>
                  <a:pt x="62" y="50"/>
                </a:lnTo>
                <a:lnTo>
                  <a:pt x="60" y="48"/>
                </a:lnTo>
                <a:lnTo>
                  <a:pt x="60" y="48"/>
                </a:lnTo>
                <a:lnTo>
                  <a:pt x="60" y="48"/>
                </a:lnTo>
                <a:lnTo>
                  <a:pt x="58" y="46"/>
                </a:lnTo>
                <a:lnTo>
                  <a:pt x="56" y="46"/>
                </a:lnTo>
                <a:lnTo>
                  <a:pt x="56" y="46"/>
                </a:lnTo>
                <a:lnTo>
                  <a:pt x="56" y="46"/>
                </a:lnTo>
                <a:lnTo>
                  <a:pt x="56" y="46"/>
                </a:lnTo>
                <a:lnTo>
                  <a:pt x="54" y="46"/>
                </a:lnTo>
                <a:lnTo>
                  <a:pt x="54" y="46"/>
                </a:lnTo>
                <a:lnTo>
                  <a:pt x="54" y="46"/>
                </a:lnTo>
                <a:lnTo>
                  <a:pt x="52" y="46"/>
                </a:lnTo>
                <a:lnTo>
                  <a:pt x="52" y="46"/>
                </a:lnTo>
                <a:lnTo>
                  <a:pt x="52" y="46"/>
                </a:lnTo>
                <a:lnTo>
                  <a:pt x="52" y="46"/>
                </a:lnTo>
                <a:lnTo>
                  <a:pt x="52" y="44"/>
                </a:lnTo>
                <a:lnTo>
                  <a:pt x="52" y="44"/>
                </a:lnTo>
                <a:lnTo>
                  <a:pt x="54" y="44"/>
                </a:lnTo>
                <a:lnTo>
                  <a:pt x="56" y="44"/>
                </a:lnTo>
                <a:lnTo>
                  <a:pt x="56" y="44"/>
                </a:lnTo>
                <a:lnTo>
                  <a:pt x="56" y="44"/>
                </a:lnTo>
                <a:lnTo>
                  <a:pt x="56" y="44"/>
                </a:lnTo>
                <a:lnTo>
                  <a:pt x="58" y="44"/>
                </a:lnTo>
                <a:lnTo>
                  <a:pt x="58" y="44"/>
                </a:lnTo>
                <a:lnTo>
                  <a:pt x="60" y="44"/>
                </a:lnTo>
                <a:lnTo>
                  <a:pt x="60" y="44"/>
                </a:lnTo>
                <a:lnTo>
                  <a:pt x="62" y="44"/>
                </a:lnTo>
                <a:lnTo>
                  <a:pt x="62" y="44"/>
                </a:lnTo>
                <a:lnTo>
                  <a:pt x="60" y="44"/>
                </a:lnTo>
                <a:lnTo>
                  <a:pt x="60" y="44"/>
                </a:lnTo>
                <a:lnTo>
                  <a:pt x="60" y="44"/>
                </a:lnTo>
                <a:lnTo>
                  <a:pt x="58" y="44"/>
                </a:lnTo>
                <a:lnTo>
                  <a:pt x="56" y="44"/>
                </a:lnTo>
                <a:lnTo>
                  <a:pt x="56" y="42"/>
                </a:lnTo>
                <a:lnTo>
                  <a:pt x="56" y="42"/>
                </a:lnTo>
                <a:lnTo>
                  <a:pt x="56" y="42"/>
                </a:lnTo>
                <a:lnTo>
                  <a:pt x="54" y="44"/>
                </a:lnTo>
                <a:lnTo>
                  <a:pt x="56" y="44"/>
                </a:lnTo>
                <a:lnTo>
                  <a:pt x="54" y="44"/>
                </a:lnTo>
                <a:lnTo>
                  <a:pt x="54" y="44"/>
                </a:lnTo>
                <a:lnTo>
                  <a:pt x="52" y="44"/>
                </a:lnTo>
                <a:lnTo>
                  <a:pt x="50" y="44"/>
                </a:lnTo>
                <a:lnTo>
                  <a:pt x="50" y="44"/>
                </a:lnTo>
                <a:lnTo>
                  <a:pt x="50" y="44"/>
                </a:lnTo>
                <a:lnTo>
                  <a:pt x="50" y="44"/>
                </a:lnTo>
                <a:lnTo>
                  <a:pt x="48" y="44"/>
                </a:lnTo>
                <a:lnTo>
                  <a:pt x="48" y="42"/>
                </a:lnTo>
                <a:lnTo>
                  <a:pt x="46" y="42"/>
                </a:lnTo>
                <a:lnTo>
                  <a:pt x="44" y="42"/>
                </a:lnTo>
                <a:lnTo>
                  <a:pt x="44" y="42"/>
                </a:lnTo>
                <a:lnTo>
                  <a:pt x="44" y="42"/>
                </a:lnTo>
                <a:lnTo>
                  <a:pt x="42" y="42"/>
                </a:lnTo>
                <a:lnTo>
                  <a:pt x="42" y="42"/>
                </a:lnTo>
                <a:lnTo>
                  <a:pt x="42" y="42"/>
                </a:lnTo>
                <a:lnTo>
                  <a:pt x="42" y="42"/>
                </a:lnTo>
                <a:lnTo>
                  <a:pt x="40" y="42"/>
                </a:lnTo>
                <a:lnTo>
                  <a:pt x="40" y="40"/>
                </a:lnTo>
                <a:lnTo>
                  <a:pt x="38" y="40"/>
                </a:lnTo>
                <a:lnTo>
                  <a:pt x="38" y="40"/>
                </a:lnTo>
                <a:lnTo>
                  <a:pt x="38" y="40"/>
                </a:lnTo>
                <a:lnTo>
                  <a:pt x="38" y="40"/>
                </a:lnTo>
                <a:lnTo>
                  <a:pt x="36" y="38"/>
                </a:lnTo>
                <a:lnTo>
                  <a:pt x="36" y="38"/>
                </a:lnTo>
                <a:lnTo>
                  <a:pt x="36" y="38"/>
                </a:lnTo>
                <a:lnTo>
                  <a:pt x="36" y="36"/>
                </a:lnTo>
                <a:lnTo>
                  <a:pt x="38" y="36"/>
                </a:lnTo>
                <a:lnTo>
                  <a:pt x="38" y="36"/>
                </a:lnTo>
                <a:lnTo>
                  <a:pt x="38" y="36"/>
                </a:lnTo>
                <a:lnTo>
                  <a:pt x="40" y="36"/>
                </a:lnTo>
                <a:lnTo>
                  <a:pt x="40" y="36"/>
                </a:lnTo>
                <a:lnTo>
                  <a:pt x="40" y="36"/>
                </a:lnTo>
                <a:lnTo>
                  <a:pt x="40" y="36"/>
                </a:lnTo>
                <a:lnTo>
                  <a:pt x="42" y="36"/>
                </a:lnTo>
                <a:lnTo>
                  <a:pt x="42" y="38"/>
                </a:lnTo>
                <a:lnTo>
                  <a:pt x="42" y="38"/>
                </a:lnTo>
                <a:lnTo>
                  <a:pt x="42" y="38"/>
                </a:lnTo>
                <a:lnTo>
                  <a:pt x="42" y="38"/>
                </a:lnTo>
                <a:lnTo>
                  <a:pt x="42" y="38"/>
                </a:lnTo>
                <a:lnTo>
                  <a:pt x="44" y="38"/>
                </a:lnTo>
                <a:lnTo>
                  <a:pt x="44" y="38"/>
                </a:lnTo>
                <a:lnTo>
                  <a:pt x="44" y="38"/>
                </a:lnTo>
                <a:lnTo>
                  <a:pt x="44" y="36"/>
                </a:lnTo>
                <a:lnTo>
                  <a:pt x="46" y="36"/>
                </a:lnTo>
                <a:lnTo>
                  <a:pt x="46" y="38"/>
                </a:lnTo>
                <a:lnTo>
                  <a:pt x="48" y="38"/>
                </a:lnTo>
                <a:lnTo>
                  <a:pt x="48" y="38"/>
                </a:lnTo>
                <a:lnTo>
                  <a:pt x="50" y="38"/>
                </a:lnTo>
                <a:lnTo>
                  <a:pt x="50" y="38"/>
                </a:lnTo>
                <a:lnTo>
                  <a:pt x="50" y="38"/>
                </a:lnTo>
                <a:lnTo>
                  <a:pt x="52" y="38"/>
                </a:lnTo>
                <a:lnTo>
                  <a:pt x="52" y="38"/>
                </a:lnTo>
                <a:lnTo>
                  <a:pt x="52" y="38"/>
                </a:lnTo>
                <a:lnTo>
                  <a:pt x="52" y="38"/>
                </a:lnTo>
                <a:lnTo>
                  <a:pt x="52" y="38"/>
                </a:lnTo>
                <a:lnTo>
                  <a:pt x="54" y="38"/>
                </a:lnTo>
                <a:lnTo>
                  <a:pt x="54" y="38"/>
                </a:lnTo>
                <a:lnTo>
                  <a:pt x="54" y="38"/>
                </a:lnTo>
                <a:lnTo>
                  <a:pt x="54" y="38"/>
                </a:lnTo>
                <a:lnTo>
                  <a:pt x="56" y="38"/>
                </a:lnTo>
                <a:lnTo>
                  <a:pt x="56" y="38"/>
                </a:lnTo>
                <a:lnTo>
                  <a:pt x="56" y="38"/>
                </a:lnTo>
                <a:lnTo>
                  <a:pt x="56" y="38"/>
                </a:lnTo>
                <a:lnTo>
                  <a:pt x="56" y="38"/>
                </a:lnTo>
                <a:lnTo>
                  <a:pt x="58" y="38"/>
                </a:lnTo>
                <a:lnTo>
                  <a:pt x="58" y="38"/>
                </a:lnTo>
                <a:lnTo>
                  <a:pt x="58" y="38"/>
                </a:lnTo>
                <a:lnTo>
                  <a:pt x="58" y="38"/>
                </a:lnTo>
                <a:lnTo>
                  <a:pt x="58" y="38"/>
                </a:lnTo>
                <a:lnTo>
                  <a:pt x="56" y="38"/>
                </a:lnTo>
                <a:lnTo>
                  <a:pt x="56" y="38"/>
                </a:lnTo>
                <a:lnTo>
                  <a:pt x="56" y="38"/>
                </a:lnTo>
                <a:lnTo>
                  <a:pt x="54" y="36"/>
                </a:lnTo>
                <a:lnTo>
                  <a:pt x="52" y="36"/>
                </a:lnTo>
                <a:lnTo>
                  <a:pt x="52" y="36"/>
                </a:lnTo>
                <a:lnTo>
                  <a:pt x="48" y="36"/>
                </a:lnTo>
                <a:lnTo>
                  <a:pt x="48" y="36"/>
                </a:lnTo>
                <a:lnTo>
                  <a:pt x="46" y="36"/>
                </a:lnTo>
                <a:lnTo>
                  <a:pt x="46" y="36"/>
                </a:lnTo>
                <a:lnTo>
                  <a:pt x="46" y="36"/>
                </a:lnTo>
                <a:lnTo>
                  <a:pt x="44" y="36"/>
                </a:lnTo>
                <a:lnTo>
                  <a:pt x="44" y="36"/>
                </a:lnTo>
                <a:lnTo>
                  <a:pt x="42" y="36"/>
                </a:lnTo>
                <a:lnTo>
                  <a:pt x="44" y="36"/>
                </a:lnTo>
                <a:lnTo>
                  <a:pt x="44" y="36"/>
                </a:lnTo>
                <a:lnTo>
                  <a:pt x="46" y="36"/>
                </a:lnTo>
                <a:lnTo>
                  <a:pt x="48" y="36"/>
                </a:lnTo>
                <a:lnTo>
                  <a:pt x="50" y="34"/>
                </a:lnTo>
                <a:lnTo>
                  <a:pt x="50" y="34"/>
                </a:lnTo>
                <a:lnTo>
                  <a:pt x="52" y="34"/>
                </a:lnTo>
                <a:lnTo>
                  <a:pt x="52" y="34"/>
                </a:lnTo>
                <a:lnTo>
                  <a:pt x="52" y="34"/>
                </a:lnTo>
                <a:lnTo>
                  <a:pt x="54" y="34"/>
                </a:lnTo>
                <a:lnTo>
                  <a:pt x="56" y="34"/>
                </a:lnTo>
                <a:lnTo>
                  <a:pt x="60" y="34"/>
                </a:lnTo>
                <a:lnTo>
                  <a:pt x="62" y="34"/>
                </a:lnTo>
                <a:lnTo>
                  <a:pt x="62" y="34"/>
                </a:lnTo>
                <a:lnTo>
                  <a:pt x="64" y="32"/>
                </a:lnTo>
                <a:lnTo>
                  <a:pt x="64" y="32"/>
                </a:lnTo>
                <a:lnTo>
                  <a:pt x="64" y="32"/>
                </a:lnTo>
                <a:lnTo>
                  <a:pt x="64" y="32"/>
                </a:lnTo>
                <a:lnTo>
                  <a:pt x="62" y="32"/>
                </a:lnTo>
                <a:lnTo>
                  <a:pt x="62" y="32"/>
                </a:lnTo>
                <a:lnTo>
                  <a:pt x="62" y="32"/>
                </a:lnTo>
                <a:lnTo>
                  <a:pt x="60" y="32"/>
                </a:lnTo>
                <a:lnTo>
                  <a:pt x="60" y="34"/>
                </a:lnTo>
                <a:lnTo>
                  <a:pt x="60" y="34"/>
                </a:lnTo>
                <a:lnTo>
                  <a:pt x="58" y="34"/>
                </a:lnTo>
                <a:lnTo>
                  <a:pt x="58" y="34"/>
                </a:lnTo>
                <a:lnTo>
                  <a:pt x="58" y="34"/>
                </a:lnTo>
                <a:lnTo>
                  <a:pt x="56" y="34"/>
                </a:lnTo>
                <a:lnTo>
                  <a:pt x="54" y="34"/>
                </a:lnTo>
                <a:lnTo>
                  <a:pt x="54" y="34"/>
                </a:lnTo>
                <a:lnTo>
                  <a:pt x="54" y="34"/>
                </a:lnTo>
                <a:lnTo>
                  <a:pt x="52" y="34"/>
                </a:lnTo>
                <a:lnTo>
                  <a:pt x="52" y="34"/>
                </a:lnTo>
                <a:lnTo>
                  <a:pt x="52" y="34"/>
                </a:lnTo>
                <a:lnTo>
                  <a:pt x="52" y="34"/>
                </a:lnTo>
                <a:lnTo>
                  <a:pt x="50" y="34"/>
                </a:lnTo>
                <a:lnTo>
                  <a:pt x="50" y="34"/>
                </a:lnTo>
                <a:lnTo>
                  <a:pt x="48" y="34"/>
                </a:lnTo>
                <a:lnTo>
                  <a:pt x="48" y="34"/>
                </a:lnTo>
                <a:lnTo>
                  <a:pt x="48" y="34"/>
                </a:lnTo>
                <a:lnTo>
                  <a:pt x="46" y="34"/>
                </a:lnTo>
                <a:lnTo>
                  <a:pt x="46" y="34"/>
                </a:lnTo>
                <a:lnTo>
                  <a:pt x="46" y="34"/>
                </a:lnTo>
                <a:lnTo>
                  <a:pt x="46" y="34"/>
                </a:lnTo>
                <a:lnTo>
                  <a:pt x="44" y="34"/>
                </a:lnTo>
                <a:lnTo>
                  <a:pt x="42" y="34"/>
                </a:lnTo>
                <a:lnTo>
                  <a:pt x="42" y="34"/>
                </a:lnTo>
                <a:lnTo>
                  <a:pt x="42" y="34"/>
                </a:lnTo>
                <a:lnTo>
                  <a:pt x="40" y="34"/>
                </a:lnTo>
                <a:lnTo>
                  <a:pt x="40" y="34"/>
                </a:lnTo>
                <a:lnTo>
                  <a:pt x="38" y="34"/>
                </a:lnTo>
                <a:lnTo>
                  <a:pt x="38" y="34"/>
                </a:lnTo>
                <a:lnTo>
                  <a:pt x="36" y="34"/>
                </a:lnTo>
                <a:lnTo>
                  <a:pt x="36" y="34"/>
                </a:lnTo>
                <a:lnTo>
                  <a:pt x="36" y="34"/>
                </a:lnTo>
                <a:lnTo>
                  <a:pt x="36" y="34"/>
                </a:lnTo>
                <a:lnTo>
                  <a:pt x="36" y="34"/>
                </a:lnTo>
                <a:lnTo>
                  <a:pt x="34" y="34"/>
                </a:lnTo>
                <a:lnTo>
                  <a:pt x="34" y="34"/>
                </a:lnTo>
                <a:lnTo>
                  <a:pt x="34" y="34"/>
                </a:lnTo>
                <a:lnTo>
                  <a:pt x="34" y="34"/>
                </a:lnTo>
                <a:lnTo>
                  <a:pt x="34" y="34"/>
                </a:lnTo>
                <a:lnTo>
                  <a:pt x="34" y="34"/>
                </a:lnTo>
                <a:lnTo>
                  <a:pt x="32" y="34"/>
                </a:lnTo>
                <a:lnTo>
                  <a:pt x="32" y="34"/>
                </a:lnTo>
                <a:lnTo>
                  <a:pt x="32" y="34"/>
                </a:lnTo>
                <a:lnTo>
                  <a:pt x="32" y="32"/>
                </a:lnTo>
                <a:lnTo>
                  <a:pt x="32" y="30"/>
                </a:lnTo>
                <a:lnTo>
                  <a:pt x="32" y="30"/>
                </a:lnTo>
                <a:lnTo>
                  <a:pt x="34" y="30"/>
                </a:lnTo>
                <a:lnTo>
                  <a:pt x="34" y="30"/>
                </a:lnTo>
                <a:lnTo>
                  <a:pt x="34" y="30"/>
                </a:lnTo>
                <a:lnTo>
                  <a:pt x="34" y="30"/>
                </a:lnTo>
                <a:lnTo>
                  <a:pt x="36" y="30"/>
                </a:lnTo>
                <a:lnTo>
                  <a:pt x="36" y="30"/>
                </a:lnTo>
                <a:lnTo>
                  <a:pt x="38" y="32"/>
                </a:lnTo>
                <a:lnTo>
                  <a:pt x="38" y="32"/>
                </a:lnTo>
                <a:lnTo>
                  <a:pt x="38" y="32"/>
                </a:lnTo>
                <a:lnTo>
                  <a:pt x="38" y="32"/>
                </a:lnTo>
                <a:lnTo>
                  <a:pt x="38" y="32"/>
                </a:lnTo>
                <a:lnTo>
                  <a:pt x="38" y="32"/>
                </a:lnTo>
                <a:lnTo>
                  <a:pt x="38" y="32"/>
                </a:lnTo>
                <a:lnTo>
                  <a:pt x="38" y="32"/>
                </a:lnTo>
                <a:lnTo>
                  <a:pt x="38" y="30"/>
                </a:lnTo>
                <a:lnTo>
                  <a:pt x="36" y="30"/>
                </a:lnTo>
                <a:lnTo>
                  <a:pt x="38" y="30"/>
                </a:lnTo>
                <a:lnTo>
                  <a:pt x="38" y="30"/>
                </a:lnTo>
                <a:lnTo>
                  <a:pt x="38" y="30"/>
                </a:lnTo>
                <a:lnTo>
                  <a:pt x="38" y="30"/>
                </a:lnTo>
                <a:lnTo>
                  <a:pt x="38" y="30"/>
                </a:lnTo>
                <a:lnTo>
                  <a:pt x="38" y="30"/>
                </a:lnTo>
                <a:lnTo>
                  <a:pt x="40" y="30"/>
                </a:lnTo>
                <a:lnTo>
                  <a:pt x="40" y="30"/>
                </a:lnTo>
                <a:lnTo>
                  <a:pt x="40" y="30"/>
                </a:lnTo>
                <a:lnTo>
                  <a:pt x="40" y="30"/>
                </a:lnTo>
                <a:lnTo>
                  <a:pt x="42" y="30"/>
                </a:lnTo>
                <a:lnTo>
                  <a:pt x="42" y="30"/>
                </a:lnTo>
                <a:lnTo>
                  <a:pt x="42" y="30"/>
                </a:lnTo>
                <a:lnTo>
                  <a:pt x="42" y="30"/>
                </a:lnTo>
                <a:lnTo>
                  <a:pt x="44" y="30"/>
                </a:lnTo>
                <a:lnTo>
                  <a:pt x="44" y="30"/>
                </a:lnTo>
                <a:lnTo>
                  <a:pt x="44" y="30"/>
                </a:lnTo>
                <a:lnTo>
                  <a:pt x="44" y="30"/>
                </a:lnTo>
                <a:lnTo>
                  <a:pt x="44" y="30"/>
                </a:lnTo>
                <a:lnTo>
                  <a:pt x="46" y="30"/>
                </a:lnTo>
                <a:lnTo>
                  <a:pt x="46" y="28"/>
                </a:lnTo>
                <a:lnTo>
                  <a:pt x="46" y="28"/>
                </a:lnTo>
                <a:lnTo>
                  <a:pt x="48" y="28"/>
                </a:lnTo>
                <a:lnTo>
                  <a:pt x="48" y="28"/>
                </a:lnTo>
                <a:lnTo>
                  <a:pt x="48" y="28"/>
                </a:lnTo>
                <a:lnTo>
                  <a:pt x="48" y="28"/>
                </a:lnTo>
                <a:lnTo>
                  <a:pt x="48" y="28"/>
                </a:lnTo>
                <a:lnTo>
                  <a:pt x="50" y="28"/>
                </a:lnTo>
                <a:lnTo>
                  <a:pt x="50" y="28"/>
                </a:lnTo>
                <a:lnTo>
                  <a:pt x="50" y="28"/>
                </a:lnTo>
                <a:lnTo>
                  <a:pt x="50" y="28"/>
                </a:lnTo>
                <a:lnTo>
                  <a:pt x="50" y="28"/>
                </a:lnTo>
                <a:lnTo>
                  <a:pt x="50" y="28"/>
                </a:lnTo>
                <a:lnTo>
                  <a:pt x="50" y="28"/>
                </a:lnTo>
                <a:lnTo>
                  <a:pt x="50" y="28"/>
                </a:lnTo>
                <a:lnTo>
                  <a:pt x="50" y="28"/>
                </a:lnTo>
                <a:lnTo>
                  <a:pt x="52" y="28"/>
                </a:lnTo>
                <a:lnTo>
                  <a:pt x="54" y="28"/>
                </a:lnTo>
                <a:lnTo>
                  <a:pt x="54" y="28"/>
                </a:lnTo>
                <a:lnTo>
                  <a:pt x="54" y="28"/>
                </a:lnTo>
                <a:lnTo>
                  <a:pt x="56" y="28"/>
                </a:lnTo>
                <a:lnTo>
                  <a:pt x="56" y="28"/>
                </a:lnTo>
                <a:lnTo>
                  <a:pt x="58" y="28"/>
                </a:lnTo>
                <a:lnTo>
                  <a:pt x="58" y="28"/>
                </a:lnTo>
                <a:lnTo>
                  <a:pt x="60" y="28"/>
                </a:lnTo>
                <a:lnTo>
                  <a:pt x="60" y="28"/>
                </a:lnTo>
                <a:lnTo>
                  <a:pt x="60" y="28"/>
                </a:lnTo>
                <a:lnTo>
                  <a:pt x="62" y="28"/>
                </a:lnTo>
                <a:lnTo>
                  <a:pt x="62" y="28"/>
                </a:lnTo>
                <a:lnTo>
                  <a:pt x="64" y="26"/>
                </a:lnTo>
                <a:lnTo>
                  <a:pt x="66" y="26"/>
                </a:lnTo>
                <a:lnTo>
                  <a:pt x="64" y="26"/>
                </a:lnTo>
                <a:lnTo>
                  <a:pt x="64" y="26"/>
                </a:lnTo>
                <a:lnTo>
                  <a:pt x="64" y="26"/>
                </a:lnTo>
                <a:lnTo>
                  <a:pt x="64" y="26"/>
                </a:lnTo>
                <a:lnTo>
                  <a:pt x="62" y="26"/>
                </a:lnTo>
                <a:lnTo>
                  <a:pt x="62" y="26"/>
                </a:lnTo>
                <a:lnTo>
                  <a:pt x="60" y="26"/>
                </a:lnTo>
                <a:lnTo>
                  <a:pt x="60" y="26"/>
                </a:lnTo>
                <a:lnTo>
                  <a:pt x="58" y="26"/>
                </a:lnTo>
                <a:lnTo>
                  <a:pt x="58" y="26"/>
                </a:lnTo>
                <a:lnTo>
                  <a:pt x="58" y="26"/>
                </a:lnTo>
                <a:lnTo>
                  <a:pt x="58" y="26"/>
                </a:lnTo>
                <a:lnTo>
                  <a:pt x="58" y="26"/>
                </a:lnTo>
                <a:lnTo>
                  <a:pt x="56" y="26"/>
                </a:lnTo>
                <a:lnTo>
                  <a:pt x="56" y="26"/>
                </a:lnTo>
                <a:lnTo>
                  <a:pt x="56" y="26"/>
                </a:lnTo>
                <a:lnTo>
                  <a:pt x="56" y="26"/>
                </a:lnTo>
                <a:lnTo>
                  <a:pt x="58" y="24"/>
                </a:lnTo>
                <a:lnTo>
                  <a:pt x="58" y="24"/>
                </a:lnTo>
                <a:lnTo>
                  <a:pt x="60" y="24"/>
                </a:lnTo>
                <a:lnTo>
                  <a:pt x="60" y="24"/>
                </a:lnTo>
                <a:lnTo>
                  <a:pt x="60" y="24"/>
                </a:lnTo>
                <a:lnTo>
                  <a:pt x="60" y="24"/>
                </a:lnTo>
                <a:lnTo>
                  <a:pt x="60" y="24"/>
                </a:lnTo>
                <a:lnTo>
                  <a:pt x="58" y="24"/>
                </a:lnTo>
                <a:lnTo>
                  <a:pt x="58" y="24"/>
                </a:lnTo>
                <a:lnTo>
                  <a:pt x="58" y="22"/>
                </a:lnTo>
                <a:lnTo>
                  <a:pt x="58" y="22"/>
                </a:lnTo>
                <a:lnTo>
                  <a:pt x="56" y="22"/>
                </a:lnTo>
                <a:lnTo>
                  <a:pt x="56" y="24"/>
                </a:lnTo>
                <a:lnTo>
                  <a:pt x="56" y="24"/>
                </a:lnTo>
                <a:lnTo>
                  <a:pt x="56" y="24"/>
                </a:lnTo>
                <a:lnTo>
                  <a:pt x="56" y="24"/>
                </a:lnTo>
                <a:lnTo>
                  <a:pt x="54" y="26"/>
                </a:lnTo>
                <a:lnTo>
                  <a:pt x="54" y="26"/>
                </a:lnTo>
                <a:lnTo>
                  <a:pt x="54" y="26"/>
                </a:lnTo>
                <a:lnTo>
                  <a:pt x="54" y="26"/>
                </a:lnTo>
                <a:lnTo>
                  <a:pt x="52" y="26"/>
                </a:lnTo>
                <a:lnTo>
                  <a:pt x="52" y="26"/>
                </a:lnTo>
                <a:lnTo>
                  <a:pt x="52" y="26"/>
                </a:lnTo>
                <a:lnTo>
                  <a:pt x="52" y="26"/>
                </a:lnTo>
                <a:lnTo>
                  <a:pt x="50" y="26"/>
                </a:lnTo>
                <a:lnTo>
                  <a:pt x="50" y="26"/>
                </a:lnTo>
                <a:lnTo>
                  <a:pt x="50" y="26"/>
                </a:lnTo>
                <a:lnTo>
                  <a:pt x="50" y="26"/>
                </a:lnTo>
                <a:lnTo>
                  <a:pt x="48" y="26"/>
                </a:lnTo>
                <a:lnTo>
                  <a:pt x="48" y="26"/>
                </a:lnTo>
                <a:lnTo>
                  <a:pt x="48" y="26"/>
                </a:lnTo>
                <a:lnTo>
                  <a:pt x="46" y="26"/>
                </a:lnTo>
                <a:lnTo>
                  <a:pt x="46" y="26"/>
                </a:lnTo>
                <a:lnTo>
                  <a:pt x="44" y="24"/>
                </a:lnTo>
                <a:lnTo>
                  <a:pt x="46" y="24"/>
                </a:lnTo>
                <a:lnTo>
                  <a:pt x="46" y="24"/>
                </a:lnTo>
                <a:lnTo>
                  <a:pt x="46" y="24"/>
                </a:lnTo>
                <a:lnTo>
                  <a:pt x="48" y="24"/>
                </a:lnTo>
                <a:lnTo>
                  <a:pt x="48" y="22"/>
                </a:lnTo>
                <a:lnTo>
                  <a:pt x="48" y="22"/>
                </a:lnTo>
                <a:lnTo>
                  <a:pt x="46" y="22"/>
                </a:lnTo>
                <a:lnTo>
                  <a:pt x="46" y="22"/>
                </a:lnTo>
                <a:lnTo>
                  <a:pt x="46" y="22"/>
                </a:lnTo>
                <a:lnTo>
                  <a:pt x="46" y="22"/>
                </a:lnTo>
                <a:lnTo>
                  <a:pt x="44" y="22"/>
                </a:lnTo>
                <a:lnTo>
                  <a:pt x="44" y="22"/>
                </a:lnTo>
                <a:lnTo>
                  <a:pt x="44" y="24"/>
                </a:lnTo>
                <a:lnTo>
                  <a:pt x="44" y="24"/>
                </a:lnTo>
                <a:lnTo>
                  <a:pt x="44" y="24"/>
                </a:lnTo>
                <a:lnTo>
                  <a:pt x="42" y="24"/>
                </a:lnTo>
                <a:lnTo>
                  <a:pt x="42" y="24"/>
                </a:lnTo>
                <a:lnTo>
                  <a:pt x="42" y="24"/>
                </a:lnTo>
                <a:lnTo>
                  <a:pt x="42" y="24"/>
                </a:lnTo>
                <a:lnTo>
                  <a:pt x="42" y="24"/>
                </a:lnTo>
                <a:lnTo>
                  <a:pt x="42" y="24"/>
                </a:lnTo>
                <a:lnTo>
                  <a:pt x="42" y="24"/>
                </a:lnTo>
                <a:lnTo>
                  <a:pt x="42" y="24"/>
                </a:lnTo>
                <a:lnTo>
                  <a:pt x="42" y="22"/>
                </a:lnTo>
                <a:lnTo>
                  <a:pt x="40" y="22"/>
                </a:lnTo>
                <a:lnTo>
                  <a:pt x="40" y="22"/>
                </a:lnTo>
                <a:lnTo>
                  <a:pt x="40" y="22"/>
                </a:lnTo>
                <a:lnTo>
                  <a:pt x="38" y="24"/>
                </a:lnTo>
                <a:lnTo>
                  <a:pt x="38" y="24"/>
                </a:lnTo>
                <a:lnTo>
                  <a:pt x="38" y="24"/>
                </a:lnTo>
                <a:lnTo>
                  <a:pt x="38" y="24"/>
                </a:lnTo>
                <a:lnTo>
                  <a:pt x="38" y="26"/>
                </a:lnTo>
                <a:lnTo>
                  <a:pt x="38" y="26"/>
                </a:lnTo>
                <a:lnTo>
                  <a:pt x="38" y="26"/>
                </a:lnTo>
                <a:lnTo>
                  <a:pt x="38" y="26"/>
                </a:lnTo>
                <a:lnTo>
                  <a:pt x="38" y="26"/>
                </a:lnTo>
                <a:lnTo>
                  <a:pt x="40" y="26"/>
                </a:lnTo>
                <a:lnTo>
                  <a:pt x="40" y="26"/>
                </a:lnTo>
                <a:lnTo>
                  <a:pt x="40" y="26"/>
                </a:lnTo>
                <a:lnTo>
                  <a:pt x="40" y="26"/>
                </a:lnTo>
                <a:lnTo>
                  <a:pt x="40" y="26"/>
                </a:lnTo>
                <a:lnTo>
                  <a:pt x="42" y="26"/>
                </a:lnTo>
                <a:lnTo>
                  <a:pt x="40" y="26"/>
                </a:lnTo>
                <a:lnTo>
                  <a:pt x="40" y="26"/>
                </a:lnTo>
                <a:lnTo>
                  <a:pt x="40" y="26"/>
                </a:lnTo>
                <a:lnTo>
                  <a:pt x="40" y="26"/>
                </a:lnTo>
                <a:lnTo>
                  <a:pt x="38" y="26"/>
                </a:lnTo>
                <a:lnTo>
                  <a:pt x="38" y="26"/>
                </a:lnTo>
                <a:lnTo>
                  <a:pt x="38" y="28"/>
                </a:lnTo>
                <a:lnTo>
                  <a:pt x="38" y="28"/>
                </a:lnTo>
                <a:lnTo>
                  <a:pt x="36" y="28"/>
                </a:lnTo>
                <a:lnTo>
                  <a:pt x="36" y="28"/>
                </a:lnTo>
                <a:lnTo>
                  <a:pt x="36" y="28"/>
                </a:lnTo>
                <a:lnTo>
                  <a:pt x="36" y="28"/>
                </a:lnTo>
                <a:lnTo>
                  <a:pt x="34" y="28"/>
                </a:lnTo>
                <a:lnTo>
                  <a:pt x="32" y="28"/>
                </a:lnTo>
                <a:lnTo>
                  <a:pt x="32" y="28"/>
                </a:lnTo>
                <a:lnTo>
                  <a:pt x="32" y="28"/>
                </a:lnTo>
                <a:lnTo>
                  <a:pt x="34" y="28"/>
                </a:lnTo>
                <a:lnTo>
                  <a:pt x="32" y="30"/>
                </a:lnTo>
                <a:lnTo>
                  <a:pt x="32" y="30"/>
                </a:lnTo>
                <a:lnTo>
                  <a:pt x="32" y="30"/>
                </a:lnTo>
                <a:lnTo>
                  <a:pt x="32" y="30"/>
                </a:lnTo>
                <a:lnTo>
                  <a:pt x="30" y="30"/>
                </a:lnTo>
                <a:lnTo>
                  <a:pt x="28" y="28"/>
                </a:lnTo>
                <a:lnTo>
                  <a:pt x="28" y="28"/>
                </a:lnTo>
                <a:lnTo>
                  <a:pt x="26" y="28"/>
                </a:lnTo>
                <a:lnTo>
                  <a:pt x="26" y="28"/>
                </a:lnTo>
                <a:lnTo>
                  <a:pt x="26" y="28"/>
                </a:lnTo>
                <a:lnTo>
                  <a:pt x="26" y="28"/>
                </a:lnTo>
                <a:lnTo>
                  <a:pt x="26" y="30"/>
                </a:lnTo>
                <a:lnTo>
                  <a:pt x="26" y="30"/>
                </a:lnTo>
                <a:lnTo>
                  <a:pt x="26" y="30"/>
                </a:lnTo>
                <a:lnTo>
                  <a:pt x="26" y="30"/>
                </a:lnTo>
                <a:lnTo>
                  <a:pt x="24" y="28"/>
                </a:lnTo>
                <a:lnTo>
                  <a:pt x="24" y="28"/>
                </a:lnTo>
                <a:lnTo>
                  <a:pt x="24" y="28"/>
                </a:lnTo>
                <a:lnTo>
                  <a:pt x="24" y="28"/>
                </a:lnTo>
                <a:lnTo>
                  <a:pt x="24" y="28"/>
                </a:lnTo>
                <a:lnTo>
                  <a:pt x="24" y="28"/>
                </a:lnTo>
                <a:lnTo>
                  <a:pt x="24" y="28"/>
                </a:lnTo>
                <a:lnTo>
                  <a:pt x="22" y="28"/>
                </a:lnTo>
                <a:lnTo>
                  <a:pt x="22" y="28"/>
                </a:lnTo>
                <a:lnTo>
                  <a:pt x="22" y="26"/>
                </a:lnTo>
                <a:lnTo>
                  <a:pt x="20" y="26"/>
                </a:lnTo>
                <a:lnTo>
                  <a:pt x="18" y="26"/>
                </a:lnTo>
                <a:lnTo>
                  <a:pt x="18" y="26"/>
                </a:lnTo>
                <a:lnTo>
                  <a:pt x="20" y="26"/>
                </a:lnTo>
                <a:lnTo>
                  <a:pt x="20" y="26"/>
                </a:lnTo>
                <a:lnTo>
                  <a:pt x="22" y="26"/>
                </a:lnTo>
                <a:lnTo>
                  <a:pt x="22" y="26"/>
                </a:lnTo>
                <a:lnTo>
                  <a:pt x="24" y="26"/>
                </a:lnTo>
                <a:lnTo>
                  <a:pt x="24" y="26"/>
                </a:lnTo>
                <a:lnTo>
                  <a:pt x="26" y="26"/>
                </a:lnTo>
                <a:lnTo>
                  <a:pt x="26" y="26"/>
                </a:lnTo>
                <a:lnTo>
                  <a:pt x="26" y="26"/>
                </a:lnTo>
                <a:lnTo>
                  <a:pt x="26" y="24"/>
                </a:lnTo>
                <a:lnTo>
                  <a:pt x="26" y="24"/>
                </a:lnTo>
                <a:lnTo>
                  <a:pt x="26" y="24"/>
                </a:lnTo>
                <a:lnTo>
                  <a:pt x="24" y="24"/>
                </a:lnTo>
                <a:lnTo>
                  <a:pt x="24" y="26"/>
                </a:lnTo>
                <a:lnTo>
                  <a:pt x="24" y="26"/>
                </a:lnTo>
                <a:lnTo>
                  <a:pt x="24" y="26"/>
                </a:lnTo>
                <a:lnTo>
                  <a:pt x="22" y="26"/>
                </a:lnTo>
                <a:lnTo>
                  <a:pt x="22" y="26"/>
                </a:lnTo>
                <a:lnTo>
                  <a:pt x="20" y="24"/>
                </a:lnTo>
                <a:lnTo>
                  <a:pt x="18" y="24"/>
                </a:lnTo>
                <a:lnTo>
                  <a:pt x="16" y="24"/>
                </a:lnTo>
                <a:lnTo>
                  <a:pt x="16" y="24"/>
                </a:lnTo>
                <a:lnTo>
                  <a:pt x="16" y="24"/>
                </a:lnTo>
                <a:lnTo>
                  <a:pt x="14" y="24"/>
                </a:lnTo>
                <a:lnTo>
                  <a:pt x="14" y="24"/>
                </a:lnTo>
                <a:lnTo>
                  <a:pt x="12" y="22"/>
                </a:lnTo>
                <a:lnTo>
                  <a:pt x="12" y="22"/>
                </a:lnTo>
                <a:lnTo>
                  <a:pt x="12" y="22"/>
                </a:lnTo>
                <a:lnTo>
                  <a:pt x="12" y="22"/>
                </a:lnTo>
                <a:lnTo>
                  <a:pt x="12" y="22"/>
                </a:lnTo>
                <a:lnTo>
                  <a:pt x="12" y="22"/>
                </a:lnTo>
                <a:lnTo>
                  <a:pt x="14" y="22"/>
                </a:lnTo>
                <a:lnTo>
                  <a:pt x="14" y="22"/>
                </a:lnTo>
                <a:lnTo>
                  <a:pt x="14" y="22"/>
                </a:lnTo>
                <a:lnTo>
                  <a:pt x="14" y="22"/>
                </a:lnTo>
                <a:lnTo>
                  <a:pt x="14" y="22"/>
                </a:lnTo>
                <a:lnTo>
                  <a:pt x="12" y="22"/>
                </a:lnTo>
                <a:lnTo>
                  <a:pt x="12" y="22"/>
                </a:lnTo>
                <a:lnTo>
                  <a:pt x="12" y="22"/>
                </a:lnTo>
                <a:lnTo>
                  <a:pt x="12" y="22"/>
                </a:lnTo>
                <a:lnTo>
                  <a:pt x="12" y="22"/>
                </a:lnTo>
                <a:lnTo>
                  <a:pt x="10" y="20"/>
                </a:lnTo>
                <a:lnTo>
                  <a:pt x="10" y="20"/>
                </a:lnTo>
                <a:lnTo>
                  <a:pt x="10" y="20"/>
                </a:lnTo>
                <a:lnTo>
                  <a:pt x="8" y="20"/>
                </a:lnTo>
                <a:lnTo>
                  <a:pt x="8" y="20"/>
                </a:lnTo>
                <a:lnTo>
                  <a:pt x="10" y="20"/>
                </a:lnTo>
                <a:lnTo>
                  <a:pt x="10" y="20"/>
                </a:lnTo>
                <a:lnTo>
                  <a:pt x="10" y="20"/>
                </a:lnTo>
                <a:lnTo>
                  <a:pt x="12" y="20"/>
                </a:lnTo>
                <a:lnTo>
                  <a:pt x="12" y="20"/>
                </a:lnTo>
                <a:lnTo>
                  <a:pt x="14" y="20"/>
                </a:lnTo>
                <a:lnTo>
                  <a:pt x="14" y="20"/>
                </a:lnTo>
                <a:lnTo>
                  <a:pt x="16" y="20"/>
                </a:lnTo>
                <a:lnTo>
                  <a:pt x="16" y="20"/>
                </a:lnTo>
                <a:lnTo>
                  <a:pt x="18" y="20"/>
                </a:lnTo>
                <a:lnTo>
                  <a:pt x="18" y="20"/>
                </a:lnTo>
                <a:lnTo>
                  <a:pt x="18" y="20"/>
                </a:lnTo>
                <a:lnTo>
                  <a:pt x="20" y="20"/>
                </a:lnTo>
                <a:lnTo>
                  <a:pt x="18" y="20"/>
                </a:lnTo>
                <a:lnTo>
                  <a:pt x="18" y="20"/>
                </a:lnTo>
                <a:lnTo>
                  <a:pt x="18" y="20"/>
                </a:lnTo>
                <a:lnTo>
                  <a:pt x="18" y="20"/>
                </a:lnTo>
                <a:lnTo>
                  <a:pt x="16" y="20"/>
                </a:lnTo>
                <a:lnTo>
                  <a:pt x="16" y="20"/>
                </a:lnTo>
                <a:lnTo>
                  <a:pt x="16" y="20"/>
                </a:lnTo>
                <a:lnTo>
                  <a:pt x="16" y="20"/>
                </a:lnTo>
                <a:lnTo>
                  <a:pt x="14" y="20"/>
                </a:lnTo>
                <a:lnTo>
                  <a:pt x="14" y="20"/>
                </a:lnTo>
                <a:lnTo>
                  <a:pt x="14" y="20"/>
                </a:lnTo>
                <a:lnTo>
                  <a:pt x="14" y="20"/>
                </a:lnTo>
                <a:lnTo>
                  <a:pt x="12" y="18"/>
                </a:lnTo>
                <a:lnTo>
                  <a:pt x="12" y="18"/>
                </a:lnTo>
                <a:lnTo>
                  <a:pt x="12" y="18"/>
                </a:lnTo>
                <a:lnTo>
                  <a:pt x="12" y="18"/>
                </a:lnTo>
                <a:lnTo>
                  <a:pt x="14" y="18"/>
                </a:lnTo>
                <a:lnTo>
                  <a:pt x="14" y="18"/>
                </a:lnTo>
                <a:lnTo>
                  <a:pt x="14" y="18"/>
                </a:lnTo>
                <a:lnTo>
                  <a:pt x="14" y="18"/>
                </a:lnTo>
                <a:lnTo>
                  <a:pt x="14" y="18"/>
                </a:lnTo>
                <a:lnTo>
                  <a:pt x="14" y="16"/>
                </a:lnTo>
                <a:lnTo>
                  <a:pt x="14" y="16"/>
                </a:lnTo>
                <a:lnTo>
                  <a:pt x="14" y="16"/>
                </a:lnTo>
                <a:lnTo>
                  <a:pt x="14" y="16"/>
                </a:lnTo>
                <a:lnTo>
                  <a:pt x="14" y="16"/>
                </a:lnTo>
                <a:lnTo>
                  <a:pt x="14" y="16"/>
                </a:lnTo>
                <a:lnTo>
                  <a:pt x="14" y="16"/>
                </a:lnTo>
                <a:lnTo>
                  <a:pt x="12" y="16"/>
                </a:lnTo>
                <a:lnTo>
                  <a:pt x="12" y="16"/>
                </a:lnTo>
                <a:lnTo>
                  <a:pt x="12" y="16"/>
                </a:lnTo>
                <a:lnTo>
                  <a:pt x="12" y="16"/>
                </a:lnTo>
                <a:lnTo>
                  <a:pt x="10" y="16"/>
                </a:lnTo>
                <a:lnTo>
                  <a:pt x="10" y="16"/>
                </a:lnTo>
                <a:lnTo>
                  <a:pt x="10" y="16"/>
                </a:lnTo>
                <a:lnTo>
                  <a:pt x="10" y="16"/>
                </a:lnTo>
                <a:lnTo>
                  <a:pt x="10" y="16"/>
                </a:lnTo>
                <a:lnTo>
                  <a:pt x="10" y="16"/>
                </a:lnTo>
                <a:lnTo>
                  <a:pt x="10" y="16"/>
                </a:lnTo>
                <a:lnTo>
                  <a:pt x="12" y="18"/>
                </a:lnTo>
                <a:lnTo>
                  <a:pt x="12" y="18"/>
                </a:lnTo>
                <a:lnTo>
                  <a:pt x="12" y="18"/>
                </a:lnTo>
                <a:lnTo>
                  <a:pt x="10" y="18"/>
                </a:lnTo>
                <a:lnTo>
                  <a:pt x="8" y="18"/>
                </a:lnTo>
                <a:lnTo>
                  <a:pt x="8" y="18"/>
                </a:lnTo>
                <a:lnTo>
                  <a:pt x="6" y="18"/>
                </a:lnTo>
                <a:lnTo>
                  <a:pt x="6" y="18"/>
                </a:lnTo>
                <a:lnTo>
                  <a:pt x="6" y="16"/>
                </a:lnTo>
                <a:lnTo>
                  <a:pt x="4" y="16"/>
                </a:lnTo>
                <a:lnTo>
                  <a:pt x="4" y="16"/>
                </a:lnTo>
                <a:lnTo>
                  <a:pt x="4" y="16"/>
                </a:lnTo>
                <a:lnTo>
                  <a:pt x="4" y="16"/>
                </a:lnTo>
                <a:lnTo>
                  <a:pt x="2" y="14"/>
                </a:lnTo>
                <a:lnTo>
                  <a:pt x="4" y="14"/>
                </a:lnTo>
                <a:lnTo>
                  <a:pt x="4" y="14"/>
                </a:lnTo>
                <a:lnTo>
                  <a:pt x="4" y="14"/>
                </a:lnTo>
                <a:lnTo>
                  <a:pt x="4" y="14"/>
                </a:lnTo>
                <a:lnTo>
                  <a:pt x="4" y="14"/>
                </a:lnTo>
                <a:lnTo>
                  <a:pt x="2" y="14"/>
                </a:lnTo>
                <a:lnTo>
                  <a:pt x="2" y="14"/>
                </a:lnTo>
                <a:lnTo>
                  <a:pt x="2" y="14"/>
                </a:lnTo>
                <a:lnTo>
                  <a:pt x="2" y="14"/>
                </a:lnTo>
                <a:lnTo>
                  <a:pt x="2" y="12"/>
                </a:lnTo>
                <a:lnTo>
                  <a:pt x="2" y="12"/>
                </a:lnTo>
                <a:lnTo>
                  <a:pt x="2" y="12"/>
                </a:lnTo>
                <a:lnTo>
                  <a:pt x="4" y="12"/>
                </a:lnTo>
                <a:lnTo>
                  <a:pt x="4" y="12"/>
                </a:lnTo>
                <a:lnTo>
                  <a:pt x="6" y="12"/>
                </a:lnTo>
                <a:lnTo>
                  <a:pt x="6" y="12"/>
                </a:lnTo>
                <a:lnTo>
                  <a:pt x="6" y="12"/>
                </a:lnTo>
                <a:lnTo>
                  <a:pt x="6" y="12"/>
                </a:lnTo>
                <a:lnTo>
                  <a:pt x="4" y="12"/>
                </a:lnTo>
                <a:lnTo>
                  <a:pt x="4" y="12"/>
                </a:lnTo>
                <a:lnTo>
                  <a:pt x="4" y="12"/>
                </a:lnTo>
                <a:lnTo>
                  <a:pt x="2" y="12"/>
                </a:lnTo>
                <a:lnTo>
                  <a:pt x="2" y="12"/>
                </a:lnTo>
                <a:lnTo>
                  <a:pt x="4" y="12"/>
                </a:lnTo>
                <a:lnTo>
                  <a:pt x="4" y="12"/>
                </a:lnTo>
                <a:lnTo>
                  <a:pt x="4" y="12"/>
                </a:lnTo>
                <a:lnTo>
                  <a:pt x="4" y="12"/>
                </a:lnTo>
                <a:lnTo>
                  <a:pt x="4" y="12"/>
                </a:lnTo>
                <a:lnTo>
                  <a:pt x="6" y="12"/>
                </a:lnTo>
                <a:lnTo>
                  <a:pt x="8" y="12"/>
                </a:lnTo>
                <a:lnTo>
                  <a:pt x="8" y="12"/>
                </a:lnTo>
                <a:lnTo>
                  <a:pt x="6" y="12"/>
                </a:lnTo>
                <a:lnTo>
                  <a:pt x="6" y="12"/>
                </a:lnTo>
                <a:lnTo>
                  <a:pt x="6" y="12"/>
                </a:lnTo>
                <a:lnTo>
                  <a:pt x="6" y="10"/>
                </a:lnTo>
                <a:lnTo>
                  <a:pt x="6" y="10"/>
                </a:lnTo>
                <a:lnTo>
                  <a:pt x="6" y="10"/>
                </a:lnTo>
                <a:lnTo>
                  <a:pt x="8" y="10"/>
                </a:lnTo>
                <a:lnTo>
                  <a:pt x="8" y="10"/>
                </a:lnTo>
                <a:lnTo>
                  <a:pt x="8" y="10"/>
                </a:lnTo>
                <a:lnTo>
                  <a:pt x="8" y="10"/>
                </a:lnTo>
                <a:lnTo>
                  <a:pt x="8" y="10"/>
                </a:lnTo>
                <a:lnTo>
                  <a:pt x="8" y="10"/>
                </a:lnTo>
                <a:lnTo>
                  <a:pt x="8" y="10"/>
                </a:lnTo>
                <a:lnTo>
                  <a:pt x="10" y="10"/>
                </a:lnTo>
                <a:lnTo>
                  <a:pt x="10" y="10"/>
                </a:lnTo>
                <a:lnTo>
                  <a:pt x="10" y="10"/>
                </a:lnTo>
                <a:lnTo>
                  <a:pt x="12" y="10"/>
                </a:lnTo>
                <a:lnTo>
                  <a:pt x="12" y="10"/>
                </a:lnTo>
                <a:lnTo>
                  <a:pt x="12" y="10"/>
                </a:lnTo>
                <a:lnTo>
                  <a:pt x="14" y="12"/>
                </a:lnTo>
                <a:lnTo>
                  <a:pt x="14" y="12"/>
                </a:lnTo>
                <a:lnTo>
                  <a:pt x="14" y="12"/>
                </a:lnTo>
                <a:lnTo>
                  <a:pt x="16" y="12"/>
                </a:lnTo>
                <a:lnTo>
                  <a:pt x="16" y="12"/>
                </a:lnTo>
                <a:lnTo>
                  <a:pt x="16" y="12"/>
                </a:lnTo>
                <a:lnTo>
                  <a:pt x="16" y="12"/>
                </a:lnTo>
                <a:lnTo>
                  <a:pt x="16" y="10"/>
                </a:lnTo>
                <a:lnTo>
                  <a:pt x="16" y="10"/>
                </a:lnTo>
                <a:lnTo>
                  <a:pt x="16" y="10"/>
                </a:lnTo>
                <a:lnTo>
                  <a:pt x="14" y="10"/>
                </a:lnTo>
                <a:lnTo>
                  <a:pt x="14" y="10"/>
                </a:lnTo>
                <a:lnTo>
                  <a:pt x="14" y="10"/>
                </a:lnTo>
                <a:lnTo>
                  <a:pt x="14" y="10"/>
                </a:lnTo>
                <a:lnTo>
                  <a:pt x="14" y="10"/>
                </a:lnTo>
                <a:lnTo>
                  <a:pt x="14" y="10"/>
                </a:lnTo>
                <a:lnTo>
                  <a:pt x="16" y="10"/>
                </a:lnTo>
                <a:lnTo>
                  <a:pt x="16" y="10"/>
                </a:lnTo>
                <a:lnTo>
                  <a:pt x="16" y="10"/>
                </a:lnTo>
                <a:lnTo>
                  <a:pt x="16" y="10"/>
                </a:lnTo>
                <a:lnTo>
                  <a:pt x="18" y="10"/>
                </a:lnTo>
                <a:lnTo>
                  <a:pt x="18" y="10"/>
                </a:lnTo>
                <a:lnTo>
                  <a:pt x="18" y="10"/>
                </a:lnTo>
                <a:lnTo>
                  <a:pt x="18" y="10"/>
                </a:lnTo>
                <a:lnTo>
                  <a:pt x="20" y="10"/>
                </a:lnTo>
                <a:lnTo>
                  <a:pt x="20" y="10"/>
                </a:lnTo>
                <a:lnTo>
                  <a:pt x="20" y="10"/>
                </a:lnTo>
                <a:lnTo>
                  <a:pt x="22" y="10"/>
                </a:lnTo>
                <a:lnTo>
                  <a:pt x="22" y="10"/>
                </a:lnTo>
                <a:lnTo>
                  <a:pt x="22" y="10"/>
                </a:lnTo>
                <a:lnTo>
                  <a:pt x="26" y="10"/>
                </a:lnTo>
                <a:lnTo>
                  <a:pt x="26" y="10"/>
                </a:lnTo>
                <a:lnTo>
                  <a:pt x="26" y="10"/>
                </a:lnTo>
                <a:lnTo>
                  <a:pt x="26" y="10"/>
                </a:lnTo>
                <a:lnTo>
                  <a:pt x="26" y="10"/>
                </a:lnTo>
                <a:lnTo>
                  <a:pt x="28" y="10"/>
                </a:lnTo>
                <a:lnTo>
                  <a:pt x="28" y="10"/>
                </a:lnTo>
                <a:lnTo>
                  <a:pt x="28" y="10"/>
                </a:lnTo>
                <a:lnTo>
                  <a:pt x="30" y="10"/>
                </a:lnTo>
                <a:lnTo>
                  <a:pt x="30" y="10"/>
                </a:lnTo>
                <a:lnTo>
                  <a:pt x="30" y="10"/>
                </a:lnTo>
                <a:lnTo>
                  <a:pt x="30" y="10"/>
                </a:lnTo>
                <a:lnTo>
                  <a:pt x="30" y="10"/>
                </a:lnTo>
                <a:lnTo>
                  <a:pt x="30" y="10"/>
                </a:lnTo>
                <a:lnTo>
                  <a:pt x="30" y="10"/>
                </a:lnTo>
                <a:lnTo>
                  <a:pt x="30" y="10"/>
                </a:lnTo>
                <a:lnTo>
                  <a:pt x="30" y="10"/>
                </a:lnTo>
                <a:lnTo>
                  <a:pt x="28" y="12"/>
                </a:lnTo>
                <a:lnTo>
                  <a:pt x="28" y="12"/>
                </a:lnTo>
                <a:lnTo>
                  <a:pt x="28" y="12"/>
                </a:lnTo>
                <a:lnTo>
                  <a:pt x="26" y="12"/>
                </a:lnTo>
                <a:lnTo>
                  <a:pt x="22" y="12"/>
                </a:lnTo>
                <a:lnTo>
                  <a:pt x="22" y="12"/>
                </a:lnTo>
                <a:lnTo>
                  <a:pt x="22" y="12"/>
                </a:lnTo>
                <a:lnTo>
                  <a:pt x="20" y="12"/>
                </a:lnTo>
                <a:lnTo>
                  <a:pt x="20" y="12"/>
                </a:lnTo>
                <a:lnTo>
                  <a:pt x="18" y="12"/>
                </a:lnTo>
                <a:lnTo>
                  <a:pt x="18" y="12"/>
                </a:lnTo>
                <a:lnTo>
                  <a:pt x="18" y="12"/>
                </a:lnTo>
                <a:lnTo>
                  <a:pt x="18" y="12"/>
                </a:lnTo>
                <a:lnTo>
                  <a:pt x="18" y="12"/>
                </a:lnTo>
                <a:lnTo>
                  <a:pt x="18" y="12"/>
                </a:lnTo>
                <a:lnTo>
                  <a:pt x="18" y="12"/>
                </a:lnTo>
                <a:lnTo>
                  <a:pt x="18" y="12"/>
                </a:lnTo>
                <a:lnTo>
                  <a:pt x="18" y="12"/>
                </a:lnTo>
                <a:lnTo>
                  <a:pt x="18" y="12"/>
                </a:lnTo>
                <a:lnTo>
                  <a:pt x="20" y="12"/>
                </a:lnTo>
                <a:lnTo>
                  <a:pt x="20" y="12"/>
                </a:lnTo>
                <a:lnTo>
                  <a:pt x="22" y="12"/>
                </a:lnTo>
                <a:lnTo>
                  <a:pt x="22" y="12"/>
                </a:lnTo>
                <a:lnTo>
                  <a:pt x="24" y="12"/>
                </a:lnTo>
                <a:lnTo>
                  <a:pt x="26" y="12"/>
                </a:lnTo>
                <a:lnTo>
                  <a:pt x="26" y="12"/>
                </a:lnTo>
                <a:lnTo>
                  <a:pt x="26" y="12"/>
                </a:lnTo>
                <a:lnTo>
                  <a:pt x="26" y="14"/>
                </a:lnTo>
                <a:lnTo>
                  <a:pt x="26" y="14"/>
                </a:lnTo>
                <a:lnTo>
                  <a:pt x="26" y="14"/>
                </a:lnTo>
                <a:lnTo>
                  <a:pt x="26" y="14"/>
                </a:lnTo>
                <a:lnTo>
                  <a:pt x="24" y="14"/>
                </a:lnTo>
                <a:lnTo>
                  <a:pt x="26" y="14"/>
                </a:lnTo>
                <a:lnTo>
                  <a:pt x="26" y="14"/>
                </a:lnTo>
                <a:lnTo>
                  <a:pt x="28" y="14"/>
                </a:lnTo>
                <a:lnTo>
                  <a:pt x="26" y="14"/>
                </a:lnTo>
                <a:lnTo>
                  <a:pt x="26" y="14"/>
                </a:lnTo>
                <a:lnTo>
                  <a:pt x="28" y="14"/>
                </a:lnTo>
                <a:lnTo>
                  <a:pt x="28" y="14"/>
                </a:lnTo>
                <a:lnTo>
                  <a:pt x="30" y="14"/>
                </a:lnTo>
                <a:lnTo>
                  <a:pt x="30" y="14"/>
                </a:lnTo>
                <a:lnTo>
                  <a:pt x="32" y="16"/>
                </a:lnTo>
                <a:lnTo>
                  <a:pt x="32" y="16"/>
                </a:lnTo>
                <a:lnTo>
                  <a:pt x="32" y="16"/>
                </a:lnTo>
                <a:lnTo>
                  <a:pt x="32" y="16"/>
                </a:lnTo>
                <a:lnTo>
                  <a:pt x="32" y="16"/>
                </a:lnTo>
                <a:close/>
                <a:moveTo>
                  <a:pt x="74" y="8"/>
                </a:moveTo>
                <a:lnTo>
                  <a:pt x="74" y="8"/>
                </a:lnTo>
                <a:lnTo>
                  <a:pt x="74" y="8"/>
                </a:lnTo>
                <a:lnTo>
                  <a:pt x="74" y="8"/>
                </a:lnTo>
                <a:lnTo>
                  <a:pt x="72" y="8"/>
                </a:lnTo>
                <a:lnTo>
                  <a:pt x="72" y="8"/>
                </a:lnTo>
                <a:lnTo>
                  <a:pt x="72" y="8"/>
                </a:lnTo>
                <a:lnTo>
                  <a:pt x="70" y="8"/>
                </a:lnTo>
                <a:lnTo>
                  <a:pt x="70" y="8"/>
                </a:lnTo>
                <a:lnTo>
                  <a:pt x="68" y="8"/>
                </a:lnTo>
                <a:lnTo>
                  <a:pt x="68" y="6"/>
                </a:lnTo>
                <a:lnTo>
                  <a:pt x="68" y="6"/>
                </a:lnTo>
                <a:lnTo>
                  <a:pt x="70" y="6"/>
                </a:lnTo>
                <a:lnTo>
                  <a:pt x="70" y="6"/>
                </a:lnTo>
                <a:lnTo>
                  <a:pt x="70" y="6"/>
                </a:lnTo>
                <a:lnTo>
                  <a:pt x="70" y="6"/>
                </a:lnTo>
                <a:lnTo>
                  <a:pt x="68" y="6"/>
                </a:lnTo>
                <a:lnTo>
                  <a:pt x="66" y="6"/>
                </a:lnTo>
                <a:lnTo>
                  <a:pt x="66" y="6"/>
                </a:lnTo>
                <a:lnTo>
                  <a:pt x="64" y="6"/>
                </a:lnTo>
                <a:lnTo>
                  <a:pt x="66" y="6"/>
                </a:lnTo>
                <a:lnTo>
                  <a:pt x="66" y="6"/>
                </a:lnTo>
                <a:lnTo>
                  <a:pt x="68" y="6"/>
                </a:lnTo>
                <a:lnTo>
                  <a:pt x="68" y="6"/>
                </a:lnTo>
                <a:lnTo>
                  <a:pt x="68" y="6"/>
                </a:lnTo>
                <a:lnTo>
                  <a:pt x="68" y="6"/>
                </a:lnTo>
                <a:lnTo>
                  <a:pt x="70" y="6"/>
                </a:lnTo>
                <a:lnTo>
                  <a:pt x="70" y="6"/>
                </a:lnTo>
                <a:lnTo>
                  <a:pt x="72" y="6"/>
                </a:lnTo>
                <a:lnTo>
                  <a:pt x="72" y="6"/>
                </a:lnTo>
                <a:lnTo>
                  <a:pt x="72" y="6"/>
                </a:lnTo>
                <a:lnTo>
                  <a:pt x="72" y="6"/>
                </a:lnTo>
                <a:lnTo>
                  <a:pt x="74" y="6"/>
                </a:lnTo>
                <a:lnTo>
                  <a:pt x="74" y="6"/>
                </a:lnTo>
                <a:lnTo>
                  <a:pt x="74" y="6"/>
                </a:lnTo>
                <a:lnTo>
                  <a:pt x="78" y="6"/>
                </a:lnTo>
                <a:lnTo>
                  <a:pt x="78" y="6"/>
                </a:lnTo>
                <a:lnTo>
                  <a:pt x="78" y="6"/>
                </a:lnTo>
                <a:lnTo>
                  <a:pt x="78" y="6"/>
                </a:lnTo>
                <a:lnTo>
                  <a:pt x="78" y="6"/>
                </a:lnTo>
                <a:lnTo>
                  <a:pt x="78" y="6"/>
                </a:lnTo>
                <a:lnTo>
                  <a:pt x="80" y="6"/>
                </a:lnTo>
                <a:lnTo>
                  <a:pt x="80" y="6"/>
                </a:lnTo>
                <a:lnTo>
                  <a:pt x="82" y="6"/>
                </a:lnTo>
                <a:lnTo>
                  <a:pt x="80" y="6"/>
                </a:lnTo>
                <a:lnTo>
                  <a:pt x="80" y="6"/>
                </a:lnTo>
                <a:lnTo>
                  <a:pt x="80" y="6"/>
                </a:lnTo>
                <a:lnTo>
                  <a:pt x="80" y="6"/>
                </a:lnTo>
                <a:lnTo>
                  <a:pt x="78" y="6"/>
                </a:lnTo>
                <a:lnTo>
                  <a:pt x="78" y="6"/>
                </a:lnTo>
                <a:lnTo>
                  <a:pt x="76" y="4"/>
                </a:lnTo>
                <a:lnTo>
                  <a:pt x="76" y="4"/>
                </a:lnTo>
                <a:lnTo>
                  <a:pt x="76" y="4"/>
                </a:lnTo>
                <a:lnTo>
                  <a:pt x="76" y="4"/>
                </a:lnTo>
                <a:lnTo>
                  <a:pt x="76" y="4"/>
                </a:lnTo>
                <a:lnTo>
                  <a:pt x="76" y="4"/>
                </a:lnTo>
                <a:lnTo>
                  <a:pt x="78" y="4"/>
                </a:lnTo>
                <a:lnTo>
                  <a:pt x="78" y="4"/>
                </a:lnTo>
                <a:lnTo>
                  <a:pt x="78" y="4"/>
                </a:lnTo>
                <a:lnTo>
                  <a:pt x="78" y="4"/>
                </a:lnTo>
                <a:lnTo>
                  <a:pt x="80" y="4"/>
                </a:lnTo>
                <a:lnTo>
                  <a:pt x="80" y="4"/>
                </a:lnTo>
                <a:lnTo>
                  <a:pt x="82" y="6"/>
                </a:lnTo>
                <a:lnTo>
                  <a:pt x="82" y="6"/>
                </a:lnTo>
                <a:lnTo>
                  <a:pt x="82" y="6"/>
                </a:lnTo>
                <a:lnTo>
                  <a:pt x="82" y="6"/>
                </a:lnTo>
                <a:lnTo>
                  <a:pt x="84" y="6"/>
                </a:lnTo>
                <a:lnTo>
                  <a:pt x="84" y="6"/>
                </a:lnTo>
                <a:lnTo>
                  <a:pt x="82" y="6"/>
                </a:lnTo>
                <a:lnTo>
                  <a:pt x="82" y="4"/>
                </a:lnTo>
                <a:lnTo>
                  <a:pt x="84" y="4"/>
                </a:lnTo>
                <a:lnTo>
                  <a:pt x="84" y="4"/>
                </a:lnTo>
                <a:lnTo>
                  <a:pt x="82" y="4"/>
                </a:lnTo>
                <a:lnTo>
                  <a:pt x="82" y="4"/>
                </a:lnTo>
                <a:lnTo>
                  <a:pt x="80" y="4"/>
                </a:lnTo>
                <a:lnTo>
                  <a:pt x="80" y="4"/>
                </a:lnTo>
                <a:lnTo>
                  <a:pt x="80" y="4"/>
                </a:lnTo>
                <a:lnTo>
                  <a:pt x="80" y="4"/>
                </a:lnTo>
                <a:lnTo>
                  <a:pt x="80" y="4"/>
                </a:lnTo>
                <a:lnTo>
                  <a:pt x="80" y="2"/>
                </a:lnTo>
                <a:lnTo>
                  <a:pt x="80" y="2"/>
                </a:lnTo>
                <a:lnTo>
                  <a:pt x="80" y="2"/>
                </a:lnTo>
                <a:lnTo>
                  <a:pt x="80" y="2"/>
                </a:lnTo>
                <a:lnTo>
                  <a:pt x="82" y="2"/>
                </a:lnTo>
                <a:lnTo>
                  <a:pt x="84" y="2"/>
                </a:lnTo>
                <a:lnTo>
                  <a:pt x="84" y="2"/>
                </a:lnTo>
                <a:lnTo>
                  <a:pt x="86" y="4"/>
                </a:lnTo>
                <a:lnTo>
                  <a:pt x="86" y="4"/>
                </a:lnTo>
                <a:lnTo>
                  <a:pt x="86" y="4"/>
                </a:lnTo>
                <a:lnTo>
                  <a:pt x="86" y="4"/>
                </a:lnTo>
                <a:lnTo>
                  <a:pt x="88" y="4"/>
                </a:lnTo>
                <a:lnTo>
                  <a:pt x="88" y="4"/>
                </a:lnTo>
                <a:lnTo>
                  <a:pt x="88" y="4"/>
                </a:lnTo>
                <a:lnTo>
                  <a:pt x="88" y="4"/>
                </a:lnTo>
                <a:lnTo>
                  <a:pt x="90" y="4"/>
                </a:lnTo>
                <a:lnTo>
                  <a:pt x="90" y="4"/>
                </a:lnTo>
                <a:lnTo>
                  <a:pt x="90" y="4"/>
                </a:lnTo>
                <a:lnTo>
                  <a:pt x="90" y="4"/>
                </a:lnTo>
                <a:lnTo>
                  <a:pt x="90" y="4"/>
                </a:lnTo>
                <a:lnTo>
                  <a:pt x="92" y="4"/>
                </a:lnTo>
                <a:lnTo>
                  <a:pt x="92" y="4"/>
                </a:lnTo>
                <a:lnTo>
                  <a:pt x="92" y="4"/>
                </a:lnTo>
                <a:lnTo>
                  <a:pt x="92" y="4"/>
                </a:lnTo>
                <a:lnTo>
                  <a:pt x="92" y="4"/>
                </a:lnTo>
                <a:lnTo>
                  <a:pt x="92" y="4"/>
                </a:lnTo>
                <a:lnTo>
                  <a:pt x="92" y="6"/>
                </a:lnTo>
                <a:lnTo>
                  <a:pt x="92" y="6"/>
                </a:lnTo>
                <a:lnTo>
                  <a:pt x="92" y="6"/>
                </a:lnTo>
                <a:lnTo>
                  <a:pt x="94" y="6"/>
                </a:lnTo>
                <a:lnTo>
                  <a:pt x="94" y="6"/>
                </a:lnTo>
                <a:lnTo>
                  <a:pt x="94" y="6"/>
                </a:lnTo>
                <a:lnTo>
                  <a:pt x="96" y="4"/>
                </a:lnTo>
                <a:lnTo>
                  <a:pt x="98" y="4"/>
                </a:lnTo>
                <a:lnTo>
                  <a:pt x="100" y="4"/>
                </a:lnTo>
                <a:lnTo>
                  <a:pt x="100" y="4"/>
                </a:lnTo>
                <a:lnTo>
                  <a:pt x="102" y="4"/>
                </a:lnTo>
                <a:lnTo>
                  <a:pt x="102" y="4"/>
                </a:lnTo>
                <a:lnTo>
                  <a:pt x="102" y="6"/>
                </a:lnTo>
                <a:lnTo>
                  <a:pt x="102" y="6"/>
                </a:lnTo>
                <a:lnTo>
                  <a:pt x="100" y="6"/>
                </a:lnTo>
                <a:lnTo>
                  <a:pt x="100" y="6"/>
                </a:lnTo>
                <a:lnTo>
                  <a:pt x="100" y="6"/>
                </a:lnTo>
                <a:lnTo>
                  <a:pt x="100" y="6"/>
                </a:lnTo>
                <a:lnTo>
                  <a:pt x="100" y="6"/>
                </a:lnTo>
                <a:lnTo>
                  <a:pt x="100" y="6"/>
                </a:lnTo>
                <a:lnTo>
                  <a:pt x="100" y="6"/>
                </a:lnTo>
                <a:lnTo>
                  <a:pt x="100" y="6"/>
                </a:lnTo>
                <a:lnTo>
                  <a:pt x="102" y="6"/>
                </a:lnTo>
                <a:lnTo>
                  <a:pt x="102" y="6"/>
                </a:lnTo>
                <a:lnTo>
                  <a:pt x="102" y="6"/>
                </a:lnTo>
                <a:lnTo>
                  <a:pt x="104" y="6"/>
                </a:lnTo>
                <a:lnTo>
                  <a:pt x="104" y="6"/>
                </a:lnTo>
                <a:lnTo>
                  <a:pt x="106" y="8"/>
                </a:lnTo>
                <a:lnTo>
                  <a:pt x="106" y="8"/>
                </a:lnTo>
                <a:lnTo>
                  <a:pt x="106" y="8"/>
                </a:lnTo>
                <a:lnTo>
                  <a:pt x="106" y="8"/>
                </a:lnTo>
                <a:lnTo>
                  <a:pt x="106" y="8"/>
                </a:lnTo>
                <a:lnTo>
                  <a:pt x="106" y="8"/>
                </a:lnTo>
                <a:lnTo>
                  <a:pt x="106" y="8"/>
                </a:lnTo>
                <a:lnTo>
                  <a:pt x="106" y="8"/>
                </a:lnTo>
                <a:lnTo>
                  <a:pt x="106" y="8"/>
                </a:lnTo>
                <a:lnTo>
                  <a:pt x="106" y="6"/>
                </a:lnTo>
                <a:lnTo>
                  <a:pt x="106" y="4"/>
                </a:lnTo>
                <a:lnTo>
                  <a:pt x="108" y="4"/>
                </a:lnTo>
                <a:lnTo>
                  <a:pt x="108" y="4"/>
                </a:lnTo>
                <a:lnTo>
                  <a:pt x="108" y="4"/>
                </a:lnTo>
                <a:lnTo>
                  <a:pt x="108" y="4"/>
                </a:lnTo>
                <a:lnTo>
                  <a:pt x="106" y="4"/>
                </a:lnTo>
                <a:lnTo>
                  <a:pt x="106" y="4"/>
                </a:lnTo>
                <a:lnTo>
                  <a:pt x="106" y="4"/>
                </a:lnTo>
                <a:lnTo>
                  <a:pt x="106" y="4"/>
                </a:lnTo>
                <a:lnTo>
                  <a:pt x="106" y="2"/>
                </a:lnTo>
                <a:lnTo>
                  <a:pt x="106" y="2"/>
                </a:lnTo>
                <a:lnTo>
                  <a:pt x="106" y="2"/>
                </a:lnTo>
                <a:lnTo>
                  <a:pt x="108" y="2"/>
                </a:lnTo>
                <a:lnTo>
                  <a:pt x="108" y="4"/>
                </a:lnTo>
                <a:lnTo>
                  <a:pt x="108" y="4"/>
                </a:lnTo>
                <a:lnTo>
                  <a:pt x="108" y="4"/>
                </a:lnTo>
                <a:lnTo>
                  <a:pt x="108" y="4"/>
                </a:lnTo>
                <a:lnTo>
                  <a:pt x="108" y="4"/>
                </a:lnTo>
                <a:lnTo>
                  <a:pt x="110" y="4"/>
                </a:lnTo>
                <a:lnTo>
                  <a:pt x="110" y="4"/>
                </a:lnTo>
                <a:lnTo>
                  <a:pt x="110" y="4"/>
                </a:lnTo>
                <a:lnTo>
                  <a:pt x="110" y="2"/>
                </a:lnTo>
                <a:lnTo>
                  <a:pt x="110" y="2"/>
                </a:lnTo>
                <a:lnTo>
                  <a:pt x="110" y="2"/>
                </a:lnTo>
                <a:lnTo>
                  <a:pt x="112" y="2"/>
                </a:lnTo>
                <a:lnTo>
                  <a:pt x="114" y="2"/>
                </a:lnTo>
                <a:lnTo>
                  <a:pt x="114" y="2"/>
                </a:lnTo>
                <a:lnTo>
                  <a:pt x="114" y="2"/>
                </a:lnTo>
                <a:lnTo>
                  <a:pt x="114" y="2"/>
                </a:lnTo>
                <a:lnTo>
                  <a:pt x="114" y="4"/>
                </a:lnTo>
                <a:lnTo>
                  <a:pt x="114" y="4"/>
                </a:lnTo>
                <a:lnTo>
                  <a:pt x="114" y="4"/>
                </a:lnTo>
                <a:lnTo>
                  <a:pt x="114" y="4"/>
                </a:lnTo>
                <a:lnTo>
                  <a:pt x="112" y="4"/>
                </a:lnTo>
                <a:lnTo>
                  <a:pt x="112" y="4"/>
                </a:lnTo>
                <a:lnTo>
                  <a:pt x="112" y="4"/>
                </a:lnTo>
                <a:lnTo>
                  <a:pt x="114" y="4"/>
                </a:lnTo>
                <a:lnTo>
                  <a:pt x="114" y="4"/>
                </a:lnTo>
                <a:lnTo>
                  <a:pt x="114" y="4"/>
                </a:lnTo>
                <a:lnTo>
                  <a:pt x="114" y="4"/>
                </a:lnTo>
                <a:lnTo>
                  <a:pt x="114" y="4"/>
                </a:lnTo>
                <a:lnTo>
                  <a:pt x="114" y="4"/>
                </a:lnTo>
                <a:lnTo>
                  <a:pt x="114" y="4"/>
                </a:lnTo>
                <a:lnTo>
                  <a:pt x="114" y="4"/>
                </a:lnTo>
                <a:lnTo>
                  <a:pt x="114" y="4"/>
                </a:lnTo>
                <a:lnTo>
                  <a:pt x="112" y="4"/>
                </a:lnTo>
                <a:lnTo>
                  <a:pt x="112" y="4"/>
                </a:lnTo>
                <a:lnTo>
                  <a:pt x="112" y="6"/>
                </a:lnTo>
                <a:lnTo>
                  <a:pt x="112" y="6"/>
                </a:lnTo>
                <a:lnTo>
                  <a:pt x="114" y="6"/>
                </a:lnTo>
                <a:lnTo>
                  <a:pt x="114" y="6"/>
                </a:lnTo>
                <a:lnTo>
                  <a:pt x="114" y="6"/>
                </a:lnTo>
                <a:lnTo>
                  <a:pt x="114" y="6"/>
                </a:lnTo>
                <a:lnTo>
                  <a:pt x="114" y="6"/>
                </a:lnTo>
                <a:lnTo>
                  <a:pt x="114" y="6"/>
                </a:lnTo>
                <a:lnTo>
                  <a:pt x="114" y="6"/>
                </a:lnTo>
                <a:lnTo>
                  <a:pt x="114" y="6"/>
                </a:lnTo>
                <a:lnTo>
                  <a:pt x="114" y="6"/>
                </a:lnTo>
                <a:lnTo>
                  <a:pt x="116" y="6"/>
                </a:lnTo>
                <a:lnTo>
                  <a:pt x="116" y="6"/>
                </a:lnTo>
                <a:lnTo>
                  <a:pt x="116" y="6"/>
                </a:lnTo>
                <a:lnTo>
                  <a:pt x="116" y="6"/>
                </a:lnTo>
                <a:lnTo>
                  <a:pt x="116" y="6"/>
                </a:lnTo>
                <a:lnTo>
                  <a:pt x="118" y="6"/>
                </a:lnTo>
                <a:lnTo>
                  <a:pt x="118" y="6"/>
                </a:lnTo>
                <a:lnTo>
                  <a:pt x="118" y="6"/>
                </a:lnTo>
                <a:lnTo>
                  <a:pt x="118" y="6"/>
                </a:lnTo>
                <a:lnTo>
                  <a:pt x="118" y="6"/>
                </a:lnTo>
                <a:lnTo>
                  <a:pt x="118" y="4"/>
                </a:lnTo>
                <a:lnTo>
                  <a:pt x="118" y="4"/>
                </a:lnTo>
                <a:lnTo>
                  <a:pt x="118" y="4"/>
                </a:lnTo>
                <a:lnTo>
                  <a:pt x="118" y="4"/>
                </a:lnTo>
                <a:lnTo>
                  <a:pt x="120" y="4"/>
                </a:lnTo>
                <a:lnTo>
                  <a:pt x="120" y="4"/>
                </a:lnTo>
                <a:lnTo>
                  <a:pt x="120" y="4"/>
                </a:lnTo>
                <a:lnTo>
                  <a:pt x="120" y="4"/>
                </a:lnTo>
                <a:lnTo>
                  <a:pt x="122" y="4"/>
                </a:lnTo>
                <a:lnTo>
                  <a:pt x="120" y="4"/>
                </a:lnTo>
                <a:lnTo>
                  <a:pt x="120" y="4"/>
                </a:lnTo>
                <a:lnTo>
                  <a:pt x="120" y="4"/>
                </a:lnTo>
                <a:lnTo>
                  <a:pt x="120" y="4"/>
                </a:lnTo>
                <a:lnTo>
                  <a:pt x="120" y="4"/>
                </a:lnTo>
                <a:lnTo>
                  <a:pt x="122" y="4"/>
                </a:lnTo>
                <a:lnTo>
                  <a:pt x="124" y="4"/>
                </a:lnTo>
                <a:lnTo>
                  <a:pt x="124" y="4"/>
                </a:lnTo>
                <a:lnTo>
                  <a:pt x="124" y="4"/>
                </a:lnTo>
                <a:lnTo>
                  <a:pt x="124" y="4"/>
                </a:lnTo>
                <a:lnTo>
                  <a:pt x="124" y="4"/>
                </a:lnTo>
                <a:lnTo>
                  <a:pt x="124" y="4"/>
                </a:lnTo>
                <a:lnTo>
                  <a:pt x="122" y="4"/>
                </a:lnTo>
                <a:lnTo>
                  <a:pt x="122" y="4"/>
                </a:lnTo>
                <a:lnTo>
                  <a:pt x="122" y="4"/>
                </a:lnTo>
                <a:lnTo>
                  <a:pt x="122" y="4"/>
                </a:lnTo>
                <a:lnTo>
                  <a:pt x="122" y="4"/>
                </a:lnTo>
                <a:lnTo>
                  <a:pt x="122" y="4"/>
                </a:lnTo>
                <a:lnTo>
                  <a:pt x="124" y="4"/>
                </a:lnTo>
                <a:lnTo>
                  <a:pt x="124" y="4"/>
                </a:lnTo>
                <a:lnTo>
                  <a:pt x="124" y="4"/>
                </a:lnTo>
                <a:lnTo>
                  <a:pt x="126" y="4"/>
                </a:lnTo>
                <a:lnTo>
                  <a:pt x="126" y="4"/>
                </a:lnTo>
                <a:lnTo>
                  <a:pt x="126" y="4"/>
                </a:lnTo>
                <a:lnTo>
                  <a:pt x="126" y="4"/>
                </a:lnTo>
                <a:lnTo>
                  <a:pt x="126" y="4"/>
                </a:lnTo>
                <a:lnTo>
                  <a:pt x="126" y="4"/>
                </a:lnTo>
                <a:lnTo>
                  <a:pt x="126" y="4"/>
                </a:lnTo>
                <a:lnTo>
                  <a:pt x="126" y="4"/>
                </a:lnTo>
                <a:lnTo>
                  <a:pt x="126" y="4"/>
                </a:lnTo>
                <a:lnTo>
                  <a:pt x="126" y="4"/>
                </a:lnTo>
                <a:lnTo>
                  <a:pt x="128" y="4"/>
                </a:lnTo>
                <a:lnTo>
                  <a:pt x="128" y="4"/>
                </a:lnTo>
                <a:lnTo>
                  <a:pt x="128" y="4"/>
                </a:lnTo>
                <a:lnTo>
                  <a:pt x="128" y="4"/>
                </a:lnTo>
                <a:lnTo>
                  <a:pt x="128" y="4"/>
                </a:lnTo>
                <a:lnTo>
                  <a:pt x="128" y="4"/>
                </a:lnTo>
                <a:lnTo>
                  <a:pt x="128" y="4"/>
                </a:lnTo>
                <a:lnTo>
                  <a:pt x="128" y="4"/>
                </a:lnTo>
                <a:lnTo>
                  <a:pt x="128" y="4"/>
                </a:lnTo>
                <a:lnTo>
                  <a:pt x="128" y="4"/>
                </a:lnTo>
                <a:lnTo>
                  <a:pt x="128" y="4"/>
                </a:lnTo>
                <a:lnTo>
                  <a:pt x="128" y="4"/>
                </a:lnTo>
                <a:lnTo>
                  <a:pt x="130" y="4"/>
                </a:lnTo>
                <a:lnTo>
                  <a:pt x="130" y="4"/>
                </a:lnTo>
                <a:lnTo>
                  <a:pt x="132" y="4"/>
                </a:lnTo>
                <a:lnTo>
                  <a:pt x="132" y="4"/>
                </a:lnTo>
                <a:lnTo>
                  <a:pt x="134" y="4"/>
                </a:lnTo>
                <a:lnTo>
                  <a:pt x="132" y="4"/>
                </a:lnTo>
                <a:lnTo>
                  <a:pt x="132" y="4"/>
                </a:lnTo>
                <a:lnTo>
                  <a:pt x="132" y="4"/>
                </a:lnTo>
                <a:lnTo>
                  <a:pt x="132" y="6"/>
                </a:lnTo>
                <a:lnTo>
                  <a:pt x="134" y="6"/>
                </a:lnTo>
                <a:lnTo>
                  <a:pt x="134" y="6"/>
                </a:lnTo>
                <a:lnTo>
                  <a:pt x="134" y="6"/>
                </a:lnTo>
                <a:lnTo>
                  <a:pt x="136" y="6"/>
                </a:lnTo>
                <a:lnTo>
                  <a:pt x="136" y="6"/>
                </a:lnTo>
                <a:lnTo>
                  <a:pt x="136" y="6"/>
                </a:lnTo>
                <a:lnTo>
                  <a:pt x="138" y="6"/>
                </a:lnTo>
                <a:lnTo>
                  <a:pt x="138" y="6"/>
                </a:lnTo>
                <a:lnTo>
                  <a:pt x="140" y="6"/>
                </a:lnTo>
                <a:lnTo>
                  <a:pt x="142" y="6"/>
                </a:lnTo>
                <a:lnTo>
                  <a:pt x="144" y="6"/>
                </a:lnTo>
                <a:lnTo>
                  <a:pt x="146" y="6"/>
                </a:lnTo>
                <a:lnTo>
                  <a:pt x="146" y="6"/>
                </a:lnTo>
                <a:lnTo>
                  <a:pt x="148" y="6"/>
                </a:lnTo>
                <a:lnTo>
                  <a:pt x="148" y="6"/>
                </a:lnTo>
                <a:lnTo>
                  <a:pt x="150" y="6"/>
                </a:lnTo>
                <a:lnTo>
                  <a:pt x="150" y="6"/>
                </a:lnTo>
                <a:lnTo>
                  <a:pt x="150" y="6"/>
                </a:lnTo>
                <a:lnTo>
                  <a:pt x="150" y="8"/>
                </a:lnTo>
                <a:lnTo>
                  <a:pt x="150" y="8"/>
                </a:lnTo>
                <a:lnTo>
                  <a:pt x="150" y="8"/>
                </a:lnTo>
                <a:lnTo>
                  <a:pt x="150" y="8"/>
                </a:lnTo>
                <a:lnTo>
                  <a:pt x="152" y="8"/>
                </a:lnTo>
                <a:lnTo>
                  <a:pt x="152" y="8"/>
                </a:lnTo>
                <a:lnTo>
                  <a:pt x="152" y="8"/>
                </a:lnTo>
                <a:lnTo>
                  <a:pt x="152" y="10"/>
                </a:lnTo>
                <a:lnTo>
                  <a:pt x="152" y="10"/>
                </a:lnTo>
                <a:lnTo>
                  <a:pt x="150" y="10"/>
                </a:lnTo>
                <a:lnTo>
                  <a:pt x="150" y="10"/>
                </a:lnTo>
                <a:lnTo>
                  <a:pt x="150" y="10"/>
                </a:lnTo>
                <a:lnTo>
                  <a:pt x="148" y="10"/>
                </a:lnTo>
                <a:lnTo>
                  <a:pt x="148" y="10"/>
                </a:lnTo>
                <a:lnTo>
                  <a:pt x="148" y="10"/>
                </a:lnTo>
                <a:lnTo>
                  <a:pt x="148" y="10"/>
                </a:lnTo>
                <a:lnTo>
                  <a:pt x="148" y="10"/>
                </a:lnTo>
                <a:lnTo>
                  <a:pt x="148" y="10"/>
                </a:lnTo>
                <a:lnTo>
                  <a:pt x="146" y="10"/>
                </a:lnTo>
                <a:lnTo>
                  <a:pt x="146" y="10"/>
                </a:lnTo>
                <a:lnTo>
                  <a:pt x="146" y="10"/>
                </a:lnTo>
                <a:lnTo>
                  <a:pt x="146" y="12"/>
                </a:lnTo>
                <a:lnTo>
                  <a:pt x="144" y="12"/>
                </a:lnTo>
                <a:lnTo>
                  <a:pt x="142" y="12"/>
                </a:lnTo>
                <a:lnTo>
                  <a:pt x="140" y="12"/>
                </a:lnTo>
                <a:lnTo>
                  <a:pt x="140" y="12"/>
                </a:lnTo>
                <a:lnTo>
                  <a:pt x="140" y="12"/>
                </a:lnTo>
                <a:lnTo>
                  <a:pt x="142" y="12"/>
                </a:lnTo>
                <a:lnTo>
                  <a:pt x="142" y="14"/>
                </a:lnTo>
                <a:lnTo>
                  <a:pt x="142" y="14"/>
                </a:lnTo>
                <a:lnTo>
                  <a:pt x="140" y="14"/>
                </a:lnTo>
                <a:lnTo>
                  <a:pt x="140" y="14"/>
                </a:lnTo>
                <a:lnTo>
                  <a:pt x="140" y="14"/>
                </a:lnTo>
                <a:lnTo>
                  <a:pt x="140" y="14"/>
                </a:lnTo>
                <a:lnTo>
                  <a:pt x="138" y="14"/>
                </a:lnTo>
                <a:lnTo>
                  <a:pt x="138" y="14"/>
                </a:lnTo>
                <a:lnTo>
                  <a:pt x="138" y="14"/>
                </a:lnTo>
                <a:lnTo>
                  <a:pt x="138" y="16"/>
                </a:lnTo>
                <a:lnTo>
                  <a:pt x="136" y="16"/>
                </a:lnTo>
                <a:lnTo>
                  <a:pt x="136" y="16"/>
                </a:lnTo>
                <a:lnTo>
                  <a:pt x="136" y="16"/>
                </a:lnTo>
                <a:lnTo>
                  <a:pt x="136" y="16"/>
                </a:lnTo>
                <a:lnTo>
                  <a:pt x="134" y="16"/>
                </a:lnTo>
                <a:lnTo>
                  <a:pt x="134" y="16"/>
                </a:lnTo>
                <a:lnTo>
                  <a:pt x="134" y="16"/>
                </a:lnTo>
                <a:lnTo>
                  <a:pt x="132" y="16"/>
                </a:lnTo>
                <a:lnTo>
                  <a:pt x="132" y="14"/>
                </a:lnTo>
                <a:lnTo>
                  <a:pt x="132" y="16"/>
                </a:lnTo>
                <a:lnTo>
                  <a:pt x="132" y="16"/>
                </a:lnTo>
                <a:lnTo>
                  <a:pt x="132" y="16"/>
                </a:lnTo>
                <a:lnTo>
                  <a:pt x="130" y="16"/>
                </a:lnTo>
                <a:lnTo>
                  <a:pt x="130" y="16"/>
                </a:lnTo>
                <a:lnTo>
                  <a:pt x="130" y="16"/>
                </a:lnTo>
                <a:lnTo>
                  <a:pt x="130" y="16"/>
                </a:lnTo>
                <a:lnTo>
                  <a:pt x="130" y="16"/>
                </a:lnTo>
                <a:lnTo>
                  <a:pt x="128" y="16"/>
                </a:lnTo>
                <a:lnTo>
                  <a:pt x="128" y="16"/>
                </a:lnTo>
                <a:lnTo>
                  <a:pt x="128" y="16"/>
                </a:lnTo>
                <a:lnTo>
                  <a:pt x="128" y="16"/>
                </a:lnTo>
                <a:lnTo>
                  <a:pt x="128" y="16"/>
                </a:lnTo>
                <a:lnTo>
                  <a:pt x="128" y="16"/>
                </a:lnTo>
                <a:lnTo>
                  <a:pt x="128" y="16"/>
                </a:lnTo>
                <a:lnTo>
                  <a:pt x="128" y="16"/>
                </a:lnTo>
                <a:lnTo>
                  <a:pt x="126" y="18"/>
                </a:lnTo>
                <a:lnTo>
                  <a:pt x="126" y="18"/>
                </a:lnTo>
                <a:lnTo>
                  <a:pt x="124" y="18"/>
                </a:lnTo>
                <a:lnTo>
                  <a:pt x="124" y="18"/>
                </a:lnTo>
                <a:lnTo>
                  <a:pt x="122" y="18"/>
                </a:lnTo>
                <a:lnTo>
                  <a:pt x="122" y="18"/>
                </a:lnTo>
                <a:lnTo>
                  <a:pt x="122" y="18"/>
                </a:lnTo>
                <a:lnTo>
                  <a:pt x="120" y="18"/>
                </a:lnTo>
                <a:lnTo>
                  <a:pt x="120" y="18"/>
                </a:lnTo>
                <a:lnTo>
                  <a:pt x="118" y="18"/>
                </a:lnTo>
                <a:lnTo>
                  <a:pt x="118" y="18"/>
                </a:lnTo>
                <a:lnTo>
                  <a:pt x="116" y="16"/>
                </a:lnTo>
                <a:lnTo>
                  <a:pt x="114" y="16"/>
                </a:lnTo>
                <a:lnTo>
                  <a:pt x="114" y="16"/>
                </a:lnTo>
                <a:lnTo>
                  <a:pt x="114" y="16"/>
                </a:lnTo>
                <a:lnTo>
                  <a:pt x="114" y="16"/>
                </a:lnTo>
                <a:lnTo>
                  <a:pt x="114" y="16"/>
                </a:lnTo>
                <a:lnTo>
                  <a:pt x="112" y="16"/>
                </a:lnTo>
                <a:lnTo>
                  <a:pt x="112" y="16"/>
                </a:lnTo>
                <a:lnTo>
                  <a:pt x="112" y="16"/>
                </a:lnTo>
                <a:lnTo>
                  <a:pt x="112" y="16"/>
                </a:lnTo>
                <a:lnTo>
                  <a:pt x="112" y="16"/>
                </a:lnTo>
                <a:lnTo>
                  <a:pt x="112" y="14"/>
                </a:lnTo>
                <a:lnTo>
                  <a:pt x="112" y="14"/>
                </a:lnTo>
                <a:lnTo>
                  <a:pt x="114" y="14"/>
                </a:lnTo>
                <a:lnTo>
                  <a:pt x="114" y="14"/>
                </a:lnTo>
                <a:lnTo>
                  <a:pt x="112" y="14"/>
                </a:lnTo>
                <a:lnTo>
                  <a:pt x="112" y="14"/>
                </a:lnTo>
                <a:lnTo>
                  <a:pt x="110" y="14"/>
                </a:lnTo>
                <a:lnTo>
                  <a:pt x="110" y="14"/>
                </a:lnTo>
                <a:lnTo>
                  <a:pt x="108" y="14"/>
                </a:lnTo>
                <a:lnTo>
                  <a:pt x="108" y="14"/>
                </a:lnTo>
                <a:lnTo>
                  <a:pt x="108" y="14"/>
                </a:lnTo>
                <a:lnTo>
                  <a:pt x="108" y="14"/>
                </a:lnTo>
                <a:lnTo>
                  <a:pt x="106" y="14"/>
                </a:lnTo>
                <a:lnTo>
                  <a:pt x="106" y="14"/>
                </a:lnTo>
                <a:lnTo>
                  <a:pt x="104" y="14"/>
                </a:lnTo>
                <a:lnTo>
                  <a:pt x="104" y="16"/>
                </a:lnTo>
                <a:lnTo>
                  <a:pt x="104" y="16"/>
                </a:lnTo>
                <a:lnTo>
                  <a:pt x="104" y="16"/>
                </a:lnTo>
                <a:lnTo>
                  <a:pt x="104" y="16"/>
                </a:lnTo>
                <a:lnTo>
                  <a:pt x="102" y="16"/>
                </a:lnTo>
                <a:lnTo>
                  <a:pt x="102" y="16"/>
                </a:lnTo>
                <a:lnTo>
                  <a:pt x="102" y="14"/>
                </a:lnTo>
                <a:lnTo>
                  <a:pt x="102" y="14"/>
                </a:lnTo>
                <a:lnTo>
                  <a:pt x="102" y="14"/>
                </a:lnTo>
                <a:lnTo>
                  <a:pt x="100" y="14"/>
                </a:lnTo>
                <a:lnTo>
                  <a:pt x="100" y="14"/>
                </a:lnTo>
                <a:lnTo>
                  <a:pt x="100" y="14"/>
                </a:lnTo>
                <a:lnTo>
                  <a:pt x="98" y="14"/>
                </a:lnTo>
                <a:lnTo>
                  <a:pt x="98" y="16"/>
                </a:lnTo>
                <a:lnTo>
                  <a:pt x="96" y="16"/>
                </a:lnTo>
                <a:lnTo>
                  <a:pt x="96" y="16"/>
                </a:lnTo>
                <a:lnTo>
                  <a:pt x="94" y="14"/>
                </a:lnTo>
                <a:lnTo>
                  <a:pt x="94" y="14"/>
                </a:lnTo>
                <a:lnTo>
                  <a:pt x="94" y="14"/>
                </a:lnTo>
                <a:lnTo>
                  <a:pt x="94" y="14"/>
                </a:lnTo>
                <a:lnTo>
                  <a:pt x="94" y="14"/>
                </a:lnTo>
                <a:lnTo>
                  <a:pt x="92" y="14"/>
                </a:lnTo>
                <a:lnTo>
                  <a:pt x="92" y="14"/>
                </a:lnTo>
                <a:lnTo>
                  <a:pt x="90" y="14"/>
                </a:lnTo>
                <a:lnTo>
                  <a:pt x="90" y="14"/>
                </a:lnTo>
                <a:lnTo>
                  <a:pt x="88" y="14"/>
                </a:lnTo>
                <a:lnTo>
                  <a:pt x="88" y="14"/>
                </a:lnTo>
                <a:lnTo>
                  <a:pt x="86" y="14"/>
                </a:lnTo>
                <a:lnTo>
                  <a:pt x="86" y="14"/>
                </a:lnTo>
                <a:lnTo>
                  <a:pt x="84" y="12"/>
                </a:lnTo>
                <a:lnTo>
                  <a:pt x="84" y="12"/>
                </a:lnTo>
                <a:lnTo>
                  <a:pt x="84" y="12"/>
                </a:lnTo>
                <a:lnTo>
                  <a:pt x="84" y="12"/>
                </a:lnTo>
                <a:lnTo>
                  <a:pt x="84" y="12"/>
                </a:lnTo>
                <a:lnTo>
                  <a:pt x="84" y="12"/>
                </a:lnTo>
                <a:lnTo>
                  <a:pt x="84" y="12"/>
                </a:lnTo>
                <a:lnTo>
                  <a:pt x="86" y="12"/>
                </a:lnTo>
                <a:lnTo>
                  <a:pt x="86" y="12"/>
                </a:lnTo>
                <a:lnTo>
                  <a:pt x="88" y="12"/>
                </a:lnTo>
                <a:lnTo>
                  <a:pt x="88" y="12"/>
                </a:lnTo>
                <a:lnTo>
                  <a:pt x="88" y="12"/>
                </a:lnTo>
                <a:lnTo>
                  <a:pt x="88" y="12"/>
                </a:lnTo>
                <a:lnTo>
                  <a:pt x="88" y="12"/>
                </a:lnTo>
                <a:lnTo>
                  <a:pt x="90" y="12"/>
                </a:lnTo>
                <a:lnTo>
                  <a:pt x="90" y="12"/>
                </a:lnTo>
                <a:lnTo>
                  <a:pt x="90" y="12"/>
                </a:lnTo>
                <a:lnTo>
                  <a:pt x="90" y="12"/>
                </a:lnTo>
                <a:lnTo>
                  <a:pt x="90" y="12"/>
                </a:lnTo>
                <a:lnTo>
                  <a:pt x="90" y="12"/>
                </a:lnTo>
                <a:lnTo>
                  <a:pt x="92" y="12"/>
                </a:lnTo>
                <a:lnTo>
                  <a:pt x="92" y="12"/>
                </a:lnTo>
                <a:lnTo>
                  <a:pt x="94" y="12"/>
                </a:lnTo>
                <a:lnTo>
                  <a:pt x="94" y="12"/>
                </a:lnTo>
                <a:lnTo>
                  <a:pt x="94" y="12"/>
                </a:lnTo>
                <a:lnTo>
                  <a:pt x="96" y="12"/>
                </a:lnTo>
                <a:lnTo>
                  <a:pt x="96" y="12"/>
                </a:lnTo>
                <a:lnTo>
                  <a:pt x="96" y="12"/>
                </a:lnTo>
                <a:lnTo>
                  <a:pt x="96" y="12"/>
                </a:lnTo>
                <a:lnTo>
                  <a:pt x="96" y="12"/>
                </a:lnTo>
                <a:lnTo>
                  <a:pt x="98" y="12"/>
                </a:lnTo>
                <a:lnTo>
                  <a:pt x="98" y="12"/>
                </a:lnTo>
                <a:lnTo>
                  <a:pt x="96" y="12"/>
                </a:lnTo>
                <a:lnTo>
                  <a:pt x="96" y="12"/>
                </a:lnTo>
                <a:lnTo>
                  <a:pt x="96" y="12"/>
                </a:lnTo>
                <a:lnTo>
                  <a:pt x="94" y="12"/>
                </a:lnTo>
                <a:lnTo>
                  <a:pt x="94" y="12"/>
                </a:lnTo>
                <a:lnTo>
                  <a:pt x="92" y="12"/>
                </a:lnTo>
                <a:lnTo>
                  <a:pt x="92" y="12"/>
                </a:lnTo>
                <a:lnTo>
                  <a:pt x="90" y="12"/>
                </a:lnTo>
                <a:lnTo>
                  <a:pt x="96" y="12"/>
                </a:lnTo>
                <a:lnTo>
                  <a:pt x="96" y="10"/>
                </a:lnTo>
                <a:lnTo>
                  <a:pt x="98" y="10"/>
                </a:lnTo>
                <a:lnTo>
                  <a:pt x="98" y="10"/>
                </a:lnTo>
                <a:lnTo>
                  <a:pt x="100" y="10"/>
                </a:lnTo>
                <a:lnTo>
                  <a:pt x="100" y="10"/>
                </a:lnTo>
                <a:lnTo>
                  <a:pt x="102" y="12"/>
                </a:lnTo>
                <a:lnTo>
                  <a:pt x="102" y="12"/>
                </a:lnTo>
                <a:lnTo>
                  <a:pt x="102" y="12"/>
                </a:lnTo>
                <a:lnTo>
                  <a:pt x="104" y="12"/>
                </a:lnTo>
                <a:lnTo>
                  <a:pt x="104" y="12"/>
                </a:lnTo>
                <a:lnTo>
                  <a:pt x="104" y="10"/>
                </a:lnTo>
                <a:lnTo>
                  <a:pt x="104" y="10"/>
                </a:lnTo>
                <a:lnTo>
                  <a:pt x="104" y="10"/>
                </a:lnTo>
                <a:lnTo>
                  <a:pt x="104" y="10"/>
                </a:lnTo>
                <a:lnTo>
                  <a:pt x="106" y="10"/>
                </a:lnTo>
                <a:lnTo>
                  <a:pt x="106" y="10"/>
                </a:lnTo>
                <a:lnTo>
                  <a:pt x="108" y="10"/>
                </a:lnTo>
                <a:lnTo>
                  <a:pt x="108" y="10"/>
                </a:lnTo>
                <a:lnTo>
                  <a:pt x="108" y="10"/>
                </a:lnTo>
                <a:lnTo>
                  <a:pt x="106" y="10"/>
                </a:lnTo>
                <a:lnTo>
                  <a:pt x="106" y="10"/>
                </a:lnTo>
                <a:lnTo>
                  <a:pt x="106" y="10"/>
                </a:lnTo>
                <a:lnTo>
                  <a:pt x="106" y="10"/>
                </a:lnTo>
                <a:lnTo>
                  <a:pt x="104" y="10"/>
                </a:lnTo>
                <a:lnTo>
                  <a:pt x="104" y="10"/>
                </a:lnTo>
                <a:lnTo>
                  <a:pt x="104" y="10"/>
                </a:lnTo>
                <a:lnTo>
                  <a:pt x="102" y="10"/>
                </a:lnTo>
                <a:lnTo>
                  <a:pt x="102" y="10"/>
                </a:lnTo>
                <a:lnTo>
                  <a:pt x="102" y="10"/>
                </a:lnTo>
                <a:lnTo>
                  <a:pt x="102" y="10"/>
                </a:lnTo>
                <a:lnTo>
                  <a:pt x="102" y="10"/>
                </a:lnTo>
                <a:lnTo>
                  <a:pt x="104" y="10"/>
                </a:lnTo>
                <a:lnTo>
                  <a:pt x="102" y="10"/>
                </a:lnTo>
                <a:lnTo>
                  <a:pt x="102" y="10"/>
                </a:lnTo>
                <a:lnTo>
                  <a:pt x="102" y="10"/>
                </a:lnTo>
                <a:lnTo>
                  <a:pt x="98" y="10"/>
                </a:lnTo>
                <a:lnTo>
                  <a:pt x="96" y="10"/>
                </a:lnTo>
                <a:lnTo>
                  <a:pt x="94" y="10"/>
                </a:lnTo>
                <a:lnTo>
                  <a:pt x="92" y="10"/>
                </a:lnTo>
                <a:lnTo>
                  <a:pt x="92" y="10"/>
                </a:lnTo>
                <a:lnTo>
                  <a:pt x="92" y="10"/>
                </a:lnTo>
                <a:lnTo>
                  <a:pt x="90" y="10"/>
                </a:lnTo>
                <a:lnTo>
                  <a:pt x="90" y="10"/>
                </a:lnTo>
                <a:lnTo>
                  <a:pt x="90" y="10"/>
                </a:lnTo>
                <a:lnTo>
                  <a:pt x="90" y="10"/>
                </a:lnTo>
                <a:lnTo>
                  <a:pt x="88" y="10"/>
                </a:lnTo>
                <a:lnTo>
                  <a:pt x="88" y="10"/>
                </a:lnTo>
                <a:lnTo>
                  <a:pt x="86" y="10"/>
                </a:lnTo>
                <a:lnTo>
                  <a:pt x="86" y="10"/>
                </a:lnTo>
                <a:lnTo>
                  <a:pt x="82" y="12"/>
                </a:lnTo>
                <a:lnTo>
                  <a:pt x="82" y="12"/>
                </a:lnTo>
                <a:lnTo>
                  <a:pt x="82" y="12"/>
                </a:lnTo>
                <a:lnTo>
                  <a:pt x="82" y="10"/>
                </a:lnTo>
                <a:lnTo>
                  <a:pt x="82" y="10"/>
                </a:lnTo>
                <a:lnTo>
                  <a:pt x="82" y="10"/>
                </a:lnTo>
                <a:lnTo>
                  <a:pt x="80" y="10"/>
                </a:lnTo>
                <a:lnTo>
                  <a:pt x="78" y="10"/>
                </a:lnTo>
                <a:lnTo>
                  <a:pt x="76" y="10"/>
                </a:lnTo>
                <a:lnTo>
                  <a:pt x="76" y="10"/>
                </a:lnTo>
                <a:lnTo>
                  <a:pt x="76" y="10"/>
                </a:lnTo>
                <a:lnTo>
                  <a:pt x="74" y="10"/>
                </a:lnTo>
                <a:lnTo>
                  <a:pt x="74" y="10"/>
                </a:lnTo>
                <a:lnTo>
                  <a:pt x="74" y="10"/>
                </a:lnTo>
                <a:lnTo>
                  <a:pt x="74" y="10"/>
                </a:lnTo>
                <a:lnTo>
                  <a:pt x="72" y="10"/>
                </a:lnTo>
                <a:lnTo>
                  <a:pt x="72" y="10"/>
                </a:lnTo>
                <a:lnTo>
                  <a:pt x="72" y="10"/>
                </a:lnTo>
                <a:lnTo>
                  <a:pt x="70" y="10"/>
                </a:lnTo>
                <a:lnTo>
                  <a:pt x="68" y="8"/>
                </a:lnTo>
                <a:lnTo>
                  <a:pt x="70" y="8"/>
                </a:lnTo>
                <a:lnTo>
                  <a:pt x="70" y="8"/>
                </a:lnTo>
                <a:lnTo>
                  <a:pt x="72" y="8"/>
                </a:lnTo>
                <a:lnTo>
                  <a:pt x="72" y="8"/>
                </a:lnTo>
                <a:lnTo>
                  <a:pt x="72" y="8"/>
                </a:lnTo>
                <a:lnTo>
                  <a:pt x="74" y="8"/>
                </a:lnTo>
                <a:lnTo>
                  <a:pt x="74" y="8"/>
                </a:lnTo>
                <a:lnTo>
                  <a:pt x="74" y="8"/>
                </a:lnTo>
                <a:lnTo>
                  <a:pt x="74" y="8"/>
                </a:lnTo>
                <a:lnTo>
                  <a:pt x="74"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0" name="Freeform 16"/>
          <p:cNvSpPr>
            <a:spLocks/>
          </p:cNvSpPr>
          <p:nvPr/>
        </p:nvSpPr>
        <p:spPr bwMode="auto">
          <a:xfrm>
            <a:off x="4832350" y="4081463"/>
            <a:ext cx="311150" cy="314325"/>
          </a:xfrm>
          <a:custGeom>
            <a:avLst/>
            <a:gdLst/>
            <a:ahLst/>
            <a:cxnLst>
              <a:cxn ang="0">
                <a:pos x="192" y="14"/>
              </a:cxn>
              <a:cxn ang="0">
                <a:pos x="184" y="16"/>
              </a:cxn>
              <a:cxn ang="0">
                <a:pos x="176" y="22"/>
              </a:cxn>
              <a:cxn ang="0">
                <a:pos x="172" y="22"/>
              </a:cxn>
              <a:cxn ang="0">
                <a:pos x="168" y="16"/>
              </a:cxn>
              <a:cxn ang="0">
                <a:pos x="138" y="22"/>
              </a:cxn>
              <a:cxn ang="0">
                <a:pos x="134" y="66"/>
              </a:cxn>
              <a:cxn ang="0">
                <a:pos x="122" y="84"/>
              </a:cxn>
              <a:cxn ang="0">
                <a:pos x="118" y="100"/>
              </a:cxn>
              <a:cxn ang="0">
                <a:pos x="118" y="124"/>
              </a:cxn>
              <a:cxn ang="0">
                <a:pos x="116" y="144"/>
              </a:cxn>
              <a:cxn ang="0">
                <a:pos x="114" y="184"/>
              </a:cxn>
              <a:cxn ang="0">
                <a:pos x="106" y="194"/>
              </a:cxn>
              <a:cxn ang="0">
                <a:pos x="104" y="196"/>
              </a:cxn>
              <a:cxn ang="0">
                <a:pos x="100" y="198"/>
              </a:cxn>
              <a:cxn ang="0">
                <a:pos x="84" y="196"/>
              </a:cxn>
              <a:cxn ang="0">
                <a:pos x="78" y="194"/>
              </a:cxn>
              <a:cxn ang="0">
                <a:pos x="76" y="186"/>
              </a:cxn>
              <a:cxn ang="0">
                <a:pos x="74" y="184"/>
              </a:cxn>
              <a:cxn ang="0">
                <a:pos x="68" y="192"/>
              </a:cxn>
              <a:cxn ang="0">
                <a:pos x="60" y="190"/>
              </a:cxn>
              <a:cxn ang="0">
                <a:pos x="54" y="182"/>
              </a:cxn>
              <a:cxn ang="0">
                <a:pos x="52" y="178"/>
              </a:cxn>
              <a:cxn ang="0">
                <a:pos x="48" y="166"/>
              </a:cxn>
              <a:cxn ang="0">
                <a:pos x="46" y="160"/>
              </a:cxn>
              <a:cxn ang="0">
                <a:pos x="44" y="156"/>
              </a:cxn>
              <a:cxn ang="0">
                <a:pos x="44" y="150"/>
              </a:cxn>
              <a:cxn ang="0">
                <a:pos x="42" y="140"/>
              </a:cxn>
              <a:cxn ang="0">
                <a:pos x="42" y="132"/>
              </a:cxn>
              <a:cxn ang="0">
                <a:pos x="40" y="124"/>
              </a:cxn>
              <a:cxn ang="0">
                <a:pos x="38" y="116"/>
              </a:cxn>
              <a:cxn ang="0">
                <a:pos x="38" y="106"/>
              </a:cxn>
              <a:cxn ang="0">
                <a:pos x="38" y="102"/>
              </a:cxn>
              <a:cxn ang="0">
                <a:pos x="40" y="96"/>
              </a:cxn>
              <a:cxn ang="0">
                <a:pos x="34" y="82"/>
              </a:cxn>
              <a:cxn ang="0">
                <a:pos x="30" y="74"/>
              </a:cxn>
              <a:cxn ang="0">
                <a:pos x="24" y="62"/>
              </a:cxn>
              <a:cxn ang="0">
                <a:pos x="22" y="54"/>
              </a:cxn>
              <a:cxn ang="0">
                <a:pos x="18" y="50"/>
              </a:cxn>
              <a:cxn ang="0">
                <a:pos x="16" y="42"/>
              </a:cxn>
              <a:cxn ang="0">
                <a:pos x="10" y="30"/>
              </a:cxn>
              <a:cxn ang="0">
                <a:pos x="6" y="26"/>
              </a:cxn>
              <a:cxn ang="0">
                <a:pos x="2" y="16"/>
              </a:cxn>
              <a:cxn ang="0">
                <a:pos x="2" y="6"/>
              </a:cxn>
              <a:cxn ang="0">
                <a:pos x="6" y="2"/>
              </a:cxn>
              <a:cxn ang="0">
                <a:pos x="16" y="2"/>
              </a:cxn>
              <a:cxn ang="0">
                <a:pos x="24" y="0"/>
              </a:cxn>
              <a:cxn ang="0">
                <a:pos x="32" y="6"/>
              </a:cxn>
              <a:cxn ang="0">
                <a:pos x="38" y="6"/>
              </a:cxn>
              <a:cxn ang="0">
                <a:pos x="82" y="6"/>
              </a:cxn>
              <a:cxn ang="0">
                <a:pos x="100" y="8"/>
              </a:cxn>
              <a:cxn ang="0">
                <a:pos x="108" y="14"/>
              </a:cxn>
              <a:cxn ang="0">
                <a:pos x="116" y="14"/>
              </a:cxn>
              <a:cxn ang="0">
                <a:pos x="124" y="14"/>
              </a:cxn>
              <a:cxn ang="0">
                <a:pos x="132" y="16"/>
              </a:cxn>
              <a:cxn ang="0">
                <a:pos x="140" y="16"/>
              </a:cxn>
              <a:cxn ang="0">
                <a:pos x="170" y="10"/>
              </a:cxn>
              <a:cxn ang="0">
                <a:pos x="188" y="8"/>
              </a:cxn>
              <a:cxn ang="0">
                <a:pos x="194" y="10"/>
              </a:cxn>
            </a:cxnLst>
            <a:rect l="0" t="0" r="r" b="b"/>
            <a:pathLst>
              <a:path w="196" h="198">
                <a:moveTo>
                  <a:pt x="196" y="14"/>
                </a:moveTo>
                <a:lnTo>
                  <a:pt x="196" y="14"/>
                </a:lnTo>
                <a:lnTo>
                  <a:pt x="196" y="12"/>
                </a:lnTo>
                <a:lnTo>
                  <a:pt x="194" y="14"/>
                </a:lnTo>
                <a:lnTo>
                  <a:pt x="194" y="14"/>
                </a:lnTo>
                <a:lnTo>
                  <a:pt x="194" y="14"/>
                </a:lnTo>
                <a:lnTo>
                  <a:pt x="192" y="14"/>
                </a:lnTo>
                <a:lnTo>
                  <a:pt x="192" y="14"/>
                </a:lnTo>
                <a:lnTo>
                  <a:pt x="192" y="14"/>
                </a:lnTo>
                <a:lnTo>
                  <a:pt x="190" y="14"/>
                </a:lnTo>
                <a:lnTo>
                  <a:pt x="188" y="16"/>
                </a:lnTo>
                <a:lnTo>
                  <a:pt x="186" y="18"/>
                </a:lnTo>
                <a:lnTo>
                  <a:pt x="186" y="18"/>
                </a:lnTo>
                <a:lnTo>
                  <a:pt x="186" y="18"/>
                </a:lnTo>
                <a:lnTo>
                  <a:pt x="186" y="18"/>
                </a:lnTo>
                <a:lnTo>
                  <a:pt x="184" y="16"/>
                </a:lnTo>
                <a:lnTo>
                  <a:pt x="184" y="16"/>
                </a:lnTo>
                <a:lnTo>
                  <a:pt x="184" y="16"/>
                </a:lnTo>
                <a:lnTo>
                  <a:pt x="184" y="16"/>
                </a:lnTo>
                <a:lnTo>
                  <a:pt x="184" y="16"/>
                </a:lnTo>
                <a:lnTo>
                  <a:pt x="182" y="16"/>
                </a:lnTo>
                <a:lnTo>
                  <a:pt x="178" y="20"/>
                </a:lnTo>
                <a:lnTo>
                  <a:pt x="178" y="20"/>
                </a:lnTo>
                <a:lnTo>
                  <a:pt x="176" y="20"/>
                </a:lnTo>
                <a:lnTo>
                  <a:pt x="176" y="20"/>
                </a:lnTo>
                <a:lnTo>
                  <a:pt x="176" y="20"/>
                </a:lnTo>
                <a:lnTo>
                  <a:pt x="176" y="22"/>
                </a:lnTo>
                <a:lnTo>
                  <a:pt x="176" y="22"/>
                </a:lnTo>
                <a:lnTo>
                  <a:pt x="176" y="22"/>
                </a:lnTo>
                <a:lnTo>
                  <a:pt x="174" y="24"/>
                </a:lnTo>
                <a:lnTo>
                  <a:pt x="172" y="24"/>
                </a:lnTo>
                <a:lnTo>
                  <a:pt x="172" y="24"/>
                </a:lnTo>
                <a:lnTo>
                  <a:pt x="172" y="24"/>
                </a:lnTo>
                <a:lnTo>
                  <a:pt x="172" y="24"/>
                </a:lnTo>
                <a:lnTo>
                  <a:pt x="172" y="22"/>
                </a:lnTo>
                <a:lnTo>
                  <a:pt x="172" y="22"/>
                </a:lnTo>
                <a:lnTo>
                  <a:pt x="172" y="20"/>
                </a:lnTo>
                <a:lnTo>
                  <a:pt x="170" y="20"/>
                </a:lnTo>
                <a:lnTo>
                  <a:pt x="170" y="20"/>
                </a:lnTo>
                <a:lnTo>
                  <a:pt x="170" y="20"/>
                </a:lnTo>
                <a:lnTo>
                  <a:pt x="170" y="20"/>
                </a:lnTo>
                <a:lnTo>
                  <a:pt x="168" y="18"/>
                </a:lnTo>
                <a:lnTo>
                  <a:pt x="168" y="18"/>
                </a:lnTo>
                <a:lnTo>
                  <a:pt x="168" y="18"/>
                </a:lnTo>
                <a:lnTo>
                  <a:pt x="168" y="16"/>
                </a:lnTo>
                <a:lnTo>
                  <a:pt x="168" y="16"/>
                </a:lnTo>
                <a:lnTo>
                  <a:pt x="168" y="16"/>
                </a:lnTo>
                <a:lnTo>
                  <a:pt x="164" y="16"/>
                </a:lnTo>
                <a:lnTo>
                  <a:pt x="158" y="18"/>
                </a:lnTo>
                <a:lnTo>
                  <a:pt x="156" y="18"/>
                </a:lnTo>
                <a:lnTo>
                  <a:pt x="154" y="20"/>
                </a:lnTo>
                <a:lnTo>
                  <a:pt x="146" y="20"/>
                </a:lnTo>
                <a:lnTo>
                  <a:pt x="142" y="22"/>
                </a:lnTo>
                <a:lnTo>
                  <a:pt x="138" y="22"/>
                </a:lnTo>
                <a:lnTo>
                  <a:pt x="134" y="22"/>
                </a:lnTo>
                <a:lnTo>
                  <a:pt x="134" y="22"/>
                </a:lnTo>
                <a:lnTo>
                  <a:pt x="134" y="24"/>
                </a:lnTo>
                <a:lnTo>
                  <a:pt x="134" y="28"/>
                </a:lnTo>
                <a:lnTo>
                  <a:pt x="134" y="36"/>
                </a:lnTo>
                <a:lnTo>
                  <a:pt x="134" y="50"/>
                </a:lnTo>
                <a:lnTo>
                  <a:pt x="134" y="52"/>
                </a:lnTo>
                <a:lnTo>
                  <a:pt x="134" y="64"/>
                </a:lnTo>
                <a:lnTo>
                  <a:pt x="134" y="66"/>
                </a:lnTo>
                <a:lnTo>
                  <a:pt x="134" y="66"/>
                </a:lnTo>
                <a:lnTo>
                  <a:pt x="132" y="72"/>
                </a:lnTo>
                <a:lnTo>
                  <a:pt x="132" y="76"/>
                </a:lnTo>
                <a:lnTo>
                  <a:pt x="132" y="82"/>
                </a:lnTo>
                <a:lnTo>
                  <a:pt x="132" y="82"/>
                </a:lnTo>
                <a:lnTo>
                  <a:pt x="132" y="82"/>
                </a:lnTo>
                <a:lnTo>
                  <a:pt x="132" y="84"/>
                </a:lnTo>
                <a:lnTo>
                  <a:pt x="128" y="84"/>
                </a:lnTo>
                <a:lnTo>
                  <a:pt x="122" y="84"/>
                </a:lnTo>
                <a:lnTo>
                  <a:pt x="118" y="84"/>
                </a:lnTo>
                <a:lnTo>
                  <a:pt x="118" y="84"/>
                </a:lnTo>
                <a:lnTo>
                  <a:pt x="118" y="84"/>
                </a:lnTo>
                <a:lnTo>
                  <a:pt x="118" y="88"/>
                </a:lnTo>
                <a:lnTo>
                  <a:pt x="118" y="92"/>
                </a:lnTo>
                <a:lnTo>
                  <a:pt x="118" y="96"/>
                </a:lnTo>
                <a:lnTo>
                  <a:pt x="118" y="98"/>
                </a:lnTo>
                <a:lnTo>
                  <a:pt x="118" y="100"/>
                </a:lnTo>
                <a:lnTo>
                  <a:pt x="118" y="100"/>
                </a:lnTo>
                <a:lnTo>
                  <a:pt x="118" y="102"/>
                </a:lnTo>
                <a:lnTo>
                  <a:pt x="118" y="104"/>
                </a:lnTo>
                <a:lnTo>
                  <a:pt x="118" y="108"/>
                </a:lnTo>
                <a:lnTo>
                  <a:pt x="118" y="110"/>
                </a:lnTo>
                <a:lnTo>
                  <a:pt x="118" y="112"/>
                </a:lnTo>
                <a:lnTo>
                  <a:pt x="118" y="114"/>
                </a:lnTo>
                <a:lnTo>
                  <a:pt x="118" y="116"/>
                </a:lnTo>
                <a:lnTo>
                  <a:pt x="118" y="120"/>
                </a:lnTo>
                <a:lnTo>
                  <a:pt x="118" y="124"/>
                </a:lnTo>
                <a:lnTo>
                  <a:pt x="116" y="126"/>
                </a:lnTo>
                <a:lnTo>
                  <a:pt x="116" y="128"/>
                </a:lnTo>
                <a:lnTo>
                  <a:pt x="116" y="130"/>
                </a:lnTo>
                <a:lnTo>
                  <a:pt x="116" y="130"/>
                </a:lnTo>
                <a:lnTo>
                  <a:pt x="116" y="130"/>
                </a:lnTo>
                <a:lnTo>
                  <a:pt x="116" y="134"/>
                </a:lnTo>
                <a:lnTo>
                  <a:pt x="116" y="136"/>
                </a:lnTo>
                <a:lnTo>
                  <a:pt x="116" y="140"/>
                </a:lnTo>
                <a:lnTo>
                  <a:pt x="116" y="144"/>
                </a:lnTo>
                <a:lnTo>
                  <a:pt x="116" y="148"/>
                </a:lnTo>
                <a:lnTo>
                  <a:pt x="116" y="156"/>
                </a:lnTo>
                <a:lnTo>
                  <a:pt x="116" y="166"/>
                </a:lnTo>
                <a:lnTo>
                  <a:pt x="116" y="172"/>
                </a:lnTo>
                <a:lnTo>
                  <a:pt x="116" y="172"/>
                </a:lnTo>
                <a:lnTo>
                  <a:pt x="114" y="174"/>
                </a:lnTo>
                <a:lnTo>
                  <a:pt x="114" y="176"/>
                </a:lnTo>
                <a:lnTo>
                  <a:pt x="114" y="180"/>
                </a:lnTo>
                <a:lnTo>
                  <a:pt x="114" y="184"/>
                </a:lnTo>
                <a:lnTo>
                  <a:pt x="114" y="188"/>
                </a:lnTo>
                <a:lnTo>
                  <a:pt x="114" y="190"/>
                </a:lnTo>
                <a:lnTo>
                  <a:pt x="112" y="190"/>
                </a:lnTo>
                <a:lnTo>
                  <a:pt x="112" y="192"/>
                </a:lnTo>
                <a:lnTo>
                  <a:pt x="110" y="190"/>
                </a:lnTo>
                <a:lnTo>
                  <a:pt x="108" y="192"/>
                </a:lnTo>
                <a:lnTo>
                  <a:pt x="108" y="192"/>
                </a:lnTo>
                <a:lnTo>
                  <a:pt x="106" y="194"/>
                </a:lnTo>
                <a:lnTo>
                  <a:pt x="106" y="194"/>
                </a:lnTo>
                <a:lnTo>
                  <a:pt x="106" y="194"/>
                </a:lnTo>
                <a:lnTo>
                  <a:pt x="106" y="194"/>
                </a:lnTo>
                <a:lnTo>
                  <a:pt x="106" y="194"/>
                </a:lnTo>
                <a:lnTo>
                  <a:pt x="104" y="196"/>
                </a:lnTo>
                <a:lnTo>
                  <a:pt x="104" y="194"/>
                </a:lnTo>
                <a:lnTo>
                  <a:pt x="104" y="194"/>
                </a:lnTo>
                <a:lnTo>
                  <a:pt x="104" y="194"/>
                </a:lnTo>
                <a:lnTo>
                  <a:pt x="104" y="196"/>
                </a:lnTo>
                <a:lnTo>
                  <a:pt x="104" y="196"/>
                </a:lnTo>
                <a:lnTo>
                  <a:pt x="104" y="196"/>
                </a:lnTo>
                <a:lnTo>
                  <a:pt x="104" y="198"/>
                </a:lnTo>
                <a:lnTo>
                  <a:pt x="104" y="198"/>
                </a:lnTo>
                <a:lnTo>
                  <a:pt x="102" y="198"/>
                </a:lnTo>
                <a:lnTo>
                  <a:pt x="102" y="198"/>
                </a:lnTo>
                <a:lnTo>
                  <a:pt x="102" y="198"/>
                </a:lnTo>
                <a:lnTo>
                  <a:pt x="100" y="198"/>
                </a:lnTo>
                <a:lnTo>
                  <a:pt x="100" y="198"/>
                </a:lnTo>
                <a:lnTo>
                  <a:pt x="100" y="198"/>
                </a:lnTo>
                <a:lnTo>
                  <a:pt x="98" y="198"/>
                </a:lnTo>
                <a:lnTo>
                  <a:pt x="96" y="196"/>
                </a:lnTo>
                <a:lnTo>
                  <a:pt x="90" y="198"/>
                </a:lnTo>
                <a:lnTo>
                  <a:pt x="88" y="198"/>
                </a:lnTo>
                <a:lnTo>
                  <a:pt x="86" y="198"/>
                </a:lnTo>
                <a:lnTo>
                  <a:pt x="86" y="196"/>
                </a:lnTo>
                <a:lnTo>
                  <a:pt x="86" y="196"/>
                </a:lnTo>
                <a:lnTo>
                  <a:pt x="86" y="196"/>
                </a:lnTo>
                <a:lnTo>
                  <a:pt x="84" y="196"/>
                </a:lnTo>
                <a:lnTo>
                  <a:pt x="82" y="196"/>
                </a:lnTo>
                <a:lnTo>
                  <a:pt x="82" y="196"/>
                </a:lnTo>
                <a:lnTo>
                  <a:pt x="82" y="196"/>
                </a:lnTo>
                <a:lnTo>
                  <a:pt x="80" y="196"/>
                </a:lnTo>
                <a:lnTo>
                  <a:pt x="80" y="196"/>
                </a:lnTo>
                <a:lnTo>
                  <a:pt x="80" y="194"/>
                </a:lnTo>
                <a:lnTo>
                  <a:pt x="80" y="194"/>
                </a:lnTo>
                <a:lnTo>
                  <a:pt x="78" y="194"/>
                </a:lnTo>
                <a:lnTo>
                  <a:pt x="78" y="194"/>
                </a:lnTo>
                <a:lnTo>
                  <a:pt x="78" y="194"/>
                </a:lnTo>
                <a:lnTo>
                  <a:pt x="78" y="194"/>
                </a:lnTo>
                <a:lnTo>
                  <a:pt x="76" y="192"/>
                </a:lnTo>
                <a:lnTo>
                  <a:pt x="78" y="190"/>
                </a:lnTo>
                <a:lnTo>
                  <a:pt x="78" y="190"/>
                </a:lnTo>
                <a:lnTo>
                  <a:pt x="78" y="188"/>
                </a:lnTo>
                <a:lnTo>
                  <a:pt x="78" y="188"/>
                </a:lnTo>
                <a:lnTo>
                  <a:pt x="76" y="186"/>
                </a:lnTo>
                <a:lnTo>
                  <a:pt x="76" y="186"/>
                </a:lnTo>
                <a:lnTo>
                  <a:pt x="76" y="186"/>
                </a:lnTo>
                <a:lnTo>
                  <a:pt x="74" y="186"/>
                </a:lnTo>
                <a:lnTo>
                  <a:pt x="74" y="186"/>
                </a:lnTo>
                <a:lnTo>
                  <a:pt x="74" y="186"/>
                </a:lnTo>
                <a:lnTo>
                  <a:pt x="74" y="186"/>
                </a:lnTo>
                <a:lnTo>
                  <a:pt x="74" y="184"/>
                </a:lnTo>
                <a:lnTo>
                  <a:pt x="74" y="184"/>
                </a:lnTo>
                <a:lnTo>
                  <a:pt x="74" y="184"/>
                </a:lnTo>
                <a:lnTo>
                  <a:pt x="74" y="184"/>
                </a:lnTo>
                <a:lnTo>
                  <a:pt x="74" y="184"/>
                </a:lnTo>
                <a:lnTo>
                  <a:pt x="74" y="184"/>
                </a:lnTo>
                <a:lnTo>
                  <a:pt x="74" y="184"/>
                </a:lnTo>
                <a:lnTo>
                  <a:pt x="70" y="184"/>
                </a:lnTo>
                <a:lnTo>
                  <a:pt x="70" y="184"/>
                </a:lnTo>
                <a:lnTo>
                  <a:pt x="70" y="186"/>
                </a:lnTo>
                <a:lnTo>
                  <a:pt x="68" y="188"/>
                </a:lnTo>
                <a:lnTo>
                  <a:pt x="68" y="190"/>
                </a:lnTo>
                <a:lnTo>
                  <a:pt x="68" y="192"/>
                </a:lnTo>
                <a:lnTo>
                  <a:pt x="68" y="190"/>
                </a:lnTo>
                <a:lnTo>
                  <a:pt x="68" y="190"/>
                </a:lnTo>
                <a:lnTo>
                  <a:pt x="66" y="192"/>
                </a:lnTo>
                <a:lnTo>
                  <a:pt x="64" y="192"/>
                </a:lnTo>
                <a:lnTo>
                  <a:pt x="64" y="194"/>
                </a:lnTo>
                <a:lnTo>
                  <a:pt x="62" y="192"/>
                </a:lnTo>
                <a:lnTo>
                  <a:pt x="62" y="192"/>
                </a:lnTo>
                <a:lnTo>
                  <a:pt x="60" y="190"/>
                </a:lnTo>
                <a:lnTo>
                  <a:pt x="60" y="190"/>
                </a:lnTo>
                <a:lnTo>
                  <a:pt x="60" y="188"/>
                </a:lnTo>
                <a:lnTo>
                  <a:pt x="58" y="188"/>
                </a:lnTo>
                <a:lnTo>
                  <a:pt x="58" y="186"/>
                </a:lnTo>
                <a:lnTo>
                  <a:pt x="58" y="186"/>
                </a:lnTo>
                <a:lnTo>
                  <a:pt x="58" y="186"/>
                </a:lnTo>
                <a:lnTo>
                  <a:pt x="56" y="186"/>
                </a:lnTo>
                <a:lnTo>
                  <a:pt x="54" y="184"/>
                </a:lnTo>
                <a:lnTo>
                  <a:pt x="54" y="182"/>
                </a:lnTo>
                <a:lnTo>
                  <a:pt x="54" y="182"/>
                </a:lnTo>
                <a:lnTo>
                  <a:pt x="54" y="182"/>
                </a:lnTo>
                <a:lnTo>
                  <a:pt x="54" y="182"/>
                </a:lnTo>
                <a:lnTo>
                  <a:pt x="54" y="180"/>
                </a:lnTo>
                <a:lnTo>
                  <a:pt x="52" y="180"/>
                </a:lnTo>
                <a:lnTo>
                  <a:pt x="52" y="180"/>
                </a:lnTo>
                <a:lnTo>
                  <a:pt x="52" y="178"/>
                </a:lnTo>
                <a:lnTo>
                  <a:pt x="52" y="178"/>
                </a:lnTo>
                <a:lnTo>
                  <a:pt x="52" y="178"/>
                </a:lnTo>
                <a:lnTo>
                  <a:pt x="52" y="178"/>
                </a:lnTo>
                <a:lnTo>
                  <a:pt x="52" y="178"/>
                </a:lnTo>
                <a:lnTo>
                  <a:pt x="52" y="176"/>
                </a:lnTo>
                <a:lnTo>
                  <a:pt x="50" y="174"/>
                </a:lnTo>
                <a:lnTo>
                  <a:pt x="50" y="172"/>
                </a:lnTo>
                <a:lnTo>
                  <a:pt x="48" y="172"/>
                </a:lnTo>
                <a:lnTo>
                  <a:pt x="48" y="172"/>
                </a:lnTo>
                <a:lnTo>
                  <a:pt x="48" y="170"/>
                </a:lnTo>
                <a:lnTo>
                  <a:pt x="48" y="168"/>
                </a:lnTo>
                <a:lnTo>
                  <a:pt x="48" y="166"/>
                </a:lnTo>
                <a:lnTo>
                  <a:pt x="48" y="166"/>
                </a:lnTo>
                <a:lnTo>
                  <a:pt x="48" y="164"/>
                </a:lnTo>
                <a:lnTo>
                  <a:pt x="46" y="164"/>
                </a:lnTo>
                <a:lnTo>
                  <a:pt x="46" y="164"/>
                </a:lnTo>
                <a:lnTo>
                  <a:pt x="46" y="162"/>
                </a:lnTo>
                <a:lnTo>
                  <a:pt x="46" y="162"/>
                </a:lnTo>
                <a:lnTo>
                  <a:pt x="46" y="162"/>
                </a:lnTo>
                <a:lnTo>
                  <a:pt x="46" y="160"/>
                </a:lnTo>
                <a:lnTo>
                  <a:pt x="46" y="160"/>
                </a:lnTo>
                <a:lnTo>
                  <a:pt x="46" y="160"/>
                </a:lnTo>
                <a:lnTo>
                  <a:pt x="46" y="160"/>
                </a:lnTo>
                <a:lnTo>
                  <a:pt x="46" y="160"/>
                </a:lnTo>
                <a:lnTo>
                  <a:pt x="46" y="160"/>
                </a:lnTo>
                <a:lnTo>
                  <a:pt x="46" y="158"/>
                </a:lnTo>
                <a:lnTo>
                  <a:pt x="46" y="156"/>
                </a:lnTo>
                <a:lnTo>
                  <a:pt x="46" y="156"/>
                </a:lnTo>
                <a:lnTo>
                  <a:pt x="46" y="156"/>
                </a:lnTo>
                <a:lnTo>
                  <a:pt x="44" y="156"/>
                </a:lnTo>
                <a:lnTo>
                  <a:pt x="44" y="156"/>
                </a:lnTo>
                <a:lnTo>
                  <a:pt x="44" y="156"/>
                </a:lnTo>
                <a:lnTo>
                  <a:pt x="44" y="154"/>
                </a:lnTo>
                <a:lnTo>
                  <a:pt x="44" y="152"/>
                </a:lnTo>
                <a:lnTo>
                  <a:pt x="44" y="152"/>
                </a:lnTo>
                <a:lnTo>
                  <a:pt x="44" y="152"/>
                </a:lnTo>
                <a:lnTo>
                  <a:pt x="44" y="150"/>
                </a:lnTo>
                <a:lnTo>
                  <a:pt x="44" y="150"/>
                </a:lnTo>
                <a:lnTo>
                  <a:pt x="44" y="150"/>
                </a:lnTo>
                <a:lnTo>
                  <a:pt x="44" y="148"/>
                </a:lnTo>
                <a:lnTo>
                  <a:pt x="44" y="148"/>
                </a:lnTo>
                <a:lnTo>
                  <a:pt x="42" y="146"/>
                </a:lnTo>
                <a:lnTo>
                  <a:pt x="42" y="146"/>
                </a:lnTo>
                <a:lnTo>
                  <a:pt x="42" y="144"/>
                </a:lnTo>
                <a:lnTo>
                  <a:pt x="44" y="142"/>
                </a:lnTo>
                <a:lnTo>
                  <a:pt x="44" y="142"/>
                </a:lnTo>
                <a:lnTo>
                  <a:pt x="42" y="140"/>
                </a:lnTo>
                <a:lnTo>
                  <a:pt x="42" y="140"/>
                </a:lnTo>
                <a:lnTo>
                  <a:pt x="42" y="140"/>
                </a:lnTo>
                <a:lnTo>
                  <a:pt x="42" y="138"/>
                </a:lnTo>
                <a:lnTo>
                  <a:pt x="42" y="138"/>
                </a:lnTo>
                <a:lnTo>
                  <a:pt x="42" y="136"/>
                </a:lnTo>
                <a:lnTo>
                  <a:pt x="44" y="134"/>
                </a:lnTo>
                <a:lnTo>
                  <a:pt x="44" y="134"/>
                </a:lnTo>
                <a:lnTo>
                  <a:pt x="42" y="134"/>
                </a:lnTo>
                <a:lnTo>
                  <a:pt x="42" y="132"/>
                </a:lnTo>
                <a:lnTo>
                  <a:pt x="42" y="132"/>
                </a:lnTo>
                <a:lnTo>
                  <a:pt x="42" y="132"/>
                </a:lnTo>
                <a:lnTo>
                  <a:pt x="42" y="132"/>
                </a:lnTo>
                <a:lnTo>
                  <a:pt x="42" y="130"/>
                </a:lnTo>
                <a:lnTo>
                  <a:pt x="42" y="130"/>
                </a:lnTo>
                <a:lnTo>
                  <a:pt x="42" y="128"/>
                </a:lnTo>
                <a:lnTo>
                  <a:pt x="40" y="126"/>
                </a:lnTo>
                <a:lnTo>
                  <a:pt x="40" y="126"/>
                </a:lnTo>
                <a:lnTo>
                  <a:pt x="40" y="126"/>
                </a:lnTo>
                <a:lnTo>
                  <a:pt x="40" y="124"/>
                </a:lnTo>
                <a:lnTo>
                  <a:pt x="40" y="124"/>
                </a:lnTo>
                <a:lnTo>
                  <a:pt x="40" y="124"/>
                </a:lnTo>
                <a:lnTo>
                  <a:pt x="40" y="122"/>
                </a:lnTo>
                <a:lnTo>
                  <a:pt x="40" y="122"/>
                </a:lnTo>
                <a:lnTo>
                  <a:pt x="38" y="120"/>
                </a:lnTo>
                <a:lnTo>
                  <a:pt x="38" y="120"/>
                </a:lnTo>
                <a:lnTo>
                  <a:pt x="38" y="118"/>
                </a:lnTo>
                <a:lnTo>
                  <a:pt x="38" y="118"/>
                </a:lnTo>
                <a:lnTo>
                  <a:pt x="38" y="116"/>
                </a:lnTo>
                <a:lnTo>
                  <a:pt x="38" y="116"/>
                </a:lnTo>
                <a:lnTo>
                  <a:pt x="38" y="114"/>
                </a:lnTo>
                <a:lnTo>
                  <a:pt x="38" y="110"/>
                </a:lnTo>
                <a:lnTo>
                  <a:pt x="38" y="110"/>
                </a:lnTo>
                <a:lnTo>
                  <a:pt x="38" y="108"/>
                </a:lnTo>
                <a:lnTo>
                  <a:pt x="38" y="108"/>
                </a:lnTo>
                <a:lnTo>
                  <a:pt x="38" y="106"/>
                </a:lnTo>
                <a:lnTo>
                  <a:pt x="38" y="106"/>
                </a:lnTo>
                <a:lnTo>
                  <a:pt x="38" y="106"/>
                </a:lnTo>
                <a:lnTo>
                  <a:pt x="38" y="106"/>
                </a:lnTo>
                <a:lnTo>
                  <a:pt x="38" y="106"/>
                </a:lnTo>
                <a:lnTo>
                  <a:pt x="38" y="106"/>
                </a:lnTo>
                <a:lnTo>
                  <a:pt x="38" y="104"/>
                </a:lnTo>
                <a:lnTo>
                  <a:pt x="38" y="102"/>
                </a:lnTo>
                <a:lnTo>
                  <a:pt x="38" y="102"/>
                </a:lnTo>
                <a:lnTo>
                  <a:pt x="38" y="102"/>
                </a:lnTo>
                <a:lnTo>
                  <a:pt x="38" y="102"/>
                </a:lnTo>
                <a:lnTo>
                  <a:pt x="38" y="102"/>
                </a:lnTo>
                <a:lnTo>
                  <a:pt x="38" y="100"/>
                </a:lnTo>
                <a:lnTo>
                  <a:pt x="38" y="100"/>
                </a:lnTo>
                <a:lnTo>
                  <a:pt x="38" y="98"/>
                </a:lnTo>
                <a:lnTo>
                  <a:pt x="38" y="98"/>
                </a:lnTo>
                <a:lnTo>
                  <a:pt x="38" y="100"/>
                </a:lnTo>
                <a:lnTo>
                  <a:pt x="38" y="100"/>
                </a:lnTo>
                <a:lnTo>
                  <a:pt x="40" y="98"/>
                </a:lnTo>
                <a:lnTo>
                  <a:pt x="40" y="98"/>
                </a:lnTo>
                <a:lnTo>
                  <a:pt x="40" y="96"/>
                </a:lnTo>
                <a:lnTo>
                  <a:pt x="40" y="96"/>
                </a:lnTo>
                <a:lnTo>
                  <a:pt x="40" y="94"/>
                </a:lnTo>
                <a:lnTo>
                  <a:pt x="40" y="94"/>
                </a:lnTo>
                <a:lnTo>
                  <a:pt x="40" y="94"/>
                </a:lnTo>
                <a:lnTo>
                  <a:pt x="40" y="92"/>
                </a:lnTo>
                <a:lnTo>
                  <a:pt x="38" y="88"/>
                </a:lnTo>
                <a:lnTo>
                  <a:pt x="38" y="88"/>
                </a:lnTo>
                <a:lnTo>
                  <a:pt x="36" y="86"/>
                </a:lnTo>
                <a:lnTo>
                  <a:pt x="34" y="82"/>
                </a:lnTo>
                <a:lnTo>
                  <a:pt x="34" y="82"/>
                </a:lnTo>
                <a:lnTo>
                  <a:pt x="32" y="80"/>
                </a:lnTo>
                <a:lnTo>
                  <a:pt x="32" y="80"/>
                </a:lnTo>
                <a:lnTo>
                  <a:pt x="32" y="78"/>
                </a:lnTo>
                <a:lnTo>
                  <a:pt x="32" y="78"/>
                </a:lnTo>
                <a:lnTo>
                  <a:pt x="32" y="78"/>
                </a:lnTo>
                <a:lnTo>
                  <a:pt x="30" y="76"/>
                </a:lnTo>
                <a:lnTo>
                  <a:pt x="30" y="76"/>
                </a:lnTo>
                <a:lnTo>
                  <a:pt x="30" y="74"/>
                </a:lnTo>
                <a:lnTo>
                  <a:pt x="30" y="74"/>
                </a:lnTo>
                <a:lnTo>
                  <a:pt x="30" y="72"/>
                </a:lnTo>
                <a:lnTo>
                  <a:pt x="28" y="72"/>
                </a:lnTo>
                <a:lnTo>
                  <a:pt x="26" y="68"/>
                </a:lnTo>
                <a:lnTo>
                  <a:pt x="24" y="64"/>
                </a:lnTo>
                <a:lnTo>
                  <a:pt x="24" y="64"/>
                </a:lnTo>
                <a:lnTo>
                  <a:pt x="24" y="64"/>
                </a:lnTo>
                <a:lnTo>
                  <a:pt x="24" y="62"/>
                </a:lnTo>
                <a:lnTo>
                  <a:pt x="24" y="62"/>
                </a:lnTo>
                <a:lnTo>
                  <a:pt x="24" y="62"/>
                </a:lnTo>
                <a:lnTo>
                  <a:pt x="24" y="60"/>
                </a:lnTo>
                <a:lnTo>
                  <a:pt x="22" y="60"/>
                </a:lnTo>
                <a:lnTo>
                  <a:pt x="22" y="58"/>
                </a:lnTo>
                <a:lnTo>
                  <a:pt x="22" y="58"/>
                </a:lnTo>
                <a:lnTo>
                  <a:pt x="22" y="56"/>
                </a:lnTo>
                <a:lnTo>
                  <a:pt x="22" y="56"/>
                </a:lnTo>
                <a:lnTo>
                  <a:pt x="22" y="56"/>
                </a:lnTo>
                <a:lnTo>
                  <a:pt x="22" y="54"/>
                </a:lnTo>
                <a:lnTo>
                  <a:pt x="22" y="54"/>
                </a:lnTo>
                <a:lnTo>
                  <a:pt x="22" y="54"/>
                </a:lnTo>
                <a:lnTo>
                  <a:pt x="20" y="52"/>
                </a:lnTo>
                <a:lnTo>
                  <a:pt x="20" y="52"/>
                </a:lnTo>
                <a:lnTo>
                  <a:pt x="20" y="52"/>
                </a:lnTo>
                <a:lnTo>
                  <a:pt x="20" y="52"/>
                </a:lnTo>
                <a:lnTo>
                  <a:pt x="20" y="52"/>
                </a:lnTo>
                <a:lnTo>
                  <a:pt x="20" y="52"/>
                </a:lnTo>
                <a:lnTo>
                  <a:pt x="18" y="50"/>
                </a:lnTo>
                <a:lnTo>
                  <a:pt x="18" y="50"/>
                </a:lnTo>
                <a:lnTo>
                  <a:pt x="18" y="48"/>
                </a:lnTo>
                <a:lnTo>
                  <a:pt x="18" y="48"/>
                </a:lnTo>
                <a:lnTo>
                  <a:pt x="18" y="48"/>
                </a:lnTo>
                <a:lnTo>
                  <a:pt x="18" y="46"/>
                </a:lnTo>
                <a:lnTo>
                  <a:pt x="18" y="46"/>
                </a:lnTo>
                <a:lnTo>
                  <a:pt x="16" y="44"/>
                </a:lnTo>
                <a:lnTo>
                  <a:pt x="16" y="42"/>
                </a:lnTo>
                <a:lnTo>
                  <a:pt x="16" y="42"/>
                </a:lnTo>
                <a:lnTo>
                  <a:pt x="14" y="40"/>
                </a:lnTo>
                <a:lnTo>
                  <a:pt x="14" y="40"/>
                </a:lnTo>
                <a:lnTo>
                  <a:pt x="14" y="40"/>
                </a:lnTo>
                <a:lnTo>
                  <a:pt x="14" y="38"/>
                </a:lnTo>
                <a:lnTo>
                  <a:pt x="12" y="36"/>
                </a:lnTo>
                <a:lnTo>
                  <a:pt x="12" y="34"/>
                </a:lnTo>
                <a:lnTo>
                  <a:pt x="10" y="32"/>
                </a:lnTo>
                <a:lnTo>
                  <a:pt x="10" y="32"/>
                </a:lnTo>
                <a:lnTo>
                  <a:pt x="10" y="30"/>
                </a:lnTo>
                <a:lnTo>
                  <a:pt x="8" y="28"/>
                </a:lnTo>
                <a:lnTo>
                  <a:pt x="8" y="28"/>
                </a:lnTo>
                <a:lnTo>
                  <a:pt x="8" y="28"/>
                </a:lnTo>
                <a:lnTo>
                  <a:pt x="8" y="28"/>
                </a:lnTo>
                <a:lnTo>
                  <a:pt x="8" y="26"/>
                </a:lnTo>
                <a:lnTo>
                  <a:pt x="6" y="26"/>
                </a:lnTo>
                <a:lnTo>
                  <a:pt x="6" y="26"/>
                </a:lnTo>
                <a:lnTo>
                  <a:pt x="6" y="26"/>
                </a:lnTo>
                <a:lnTo>
                  <a:pt x="6" y="26"/>
                </a:lnTo>
                <a:lnTo>
                  <a:pt x="4" y="24"/>
                </a:lnTo>
                <a:lnTo>
                  <a:pt x="4" y="24"/>
                </a:lnTo>
                <a:lnTo>
                  <a:pt x="4" y="22"/>
                </a:lnTo>
                <a:lnTo>
                  <a:pt x="4" y="20"/>
                </a:lnTo>
                <a:lnTo>
                  <a:pt x="4" y="20"/>
                </a:lnTo>
                <a:lnTo>
                  <a:pt x="2" y="20"/>
                </a:lnTo>
                <a:lnTo>
                  <a:pt x="2" y="18"/>
                </a:lnTo>
                <a:lnTo>
                  <a:pt x="2" y="18"/>
                </a:lnTo>
                <a:lnTo>
                  <a:pt x="2" y="16"/>
                </a:lnTo>
                <a:lnTo>
                  <a:pt x="2" y="16"/>
                </a:lnTo>
                <a:lnTo>
                  <a:pt x="0" y="14"/>
                </a:lnTo>
                <a:lnTo>
                  <a:pt x="0" y="12"/>
                </a:lnTo>
                <a:lnTo>
                  <a:pt x="0" y="10"/>
                </a:lnTo>
                <a:lnTo>
                  <a:pt x="0" y="8"/>
                </a:lnTo>
                <a:lnTo>
                  <a:pt x="0" y="8"/>
                </a:lnTo>
                <a:lnTo>
                  <a:pt x="0" y="8"/>
                </a:lnTo>
                <a:lnTo>
                  <a:pt x="0" y="6"/>
                </a:lnTo>
                <a:lnTo>
                  <a:pt x="2" y="6"/>
                </a:lnTo>
                <a:lnTo>
                  <a:pt x="2" y="6"/>
                </a:lnTo>
                <a:lnTo>
                  <a:pt x="2" y="4"/>
                </a:lnTo>
                <a:lnTo>
                  <a:pt x="2" y="4"/>
                </a:lnTo>
                <a:lnTo>
                  <a:pt x="2" y="4"/>
                </a:lnTo>
                <a:lnTo>
                  <a:pt x="4" y="4"/>
                </a:lnTo>
                <a:lnTo>
                  <a:pt x="4" y="4"/>
                </a:lnTo>
                <a:lnTo>
                  <a:pt x="4" y="2"/>
                </a:lnTo>
                <a:lnTo>
                  <a:pt x="4" y="2"/>
                </a:lnTo>
                <a:lnTo>
                  <a:pt x="6" y="2"/>
                </a:lnTo>
                <a:lnTo>
                  <a:pt x="6" y="2"/>
                </a:lnTo>
                <a:lnTo>
                  <a:pt x="8" y="4"/>
                </a:lnTo>
                <a:lnTo>
                  <a:pt x="8" y="4"/>
                </a:lnTo>
                <a:lnTo>
                  <a:pt x="10" y="4"/>
                </a:lnTo>
                <a:lnTo>
                  <a:pt x="12" y="4"/>
                </a:lnTo>
                <a:lnTo>
                  <a:pt x="12" y="4"/>
                </a:lnTo>
                <a:lnTo>
                  <a:pt x="12" y="4"/>
                </a:lnTo>
                <a:lnTo>
                  <a:pt x="14" y="4"/>
                </a:lnTo>
                <a:lnTo>
                  <a:pt x="16" y="2"/>
                </a:lnTo>
                <a:lnTo>
                  <a:pt x="18" y="2"/>
                </a:lnTo>
                <a:lnTo>
                  <a:pt x="18" y="0"/>
                </a:lnTo>
                <a:lnTo>
                  <a:pt x="18" y="0"/>
                </a:lnTo>
                <a:lnTo>
                  <a:pt x="20" y="0"/>
                </a:lnTo>
                <a:lnTo>
                  <a:pt x="20" y="0"/>
                </a:lnTo>
                <a:lnTo>
                  <a:pt x="22" y="0"/>
                </a:lnTo>
                <a:lnTo>
                  <a:pt x="22" y="0"/>
                </a:lnTo>
                <a:lnTo>
                  <a:pt x="22" y="0"/>
                </a:lnTo>
                <a:lnTo>
                  <a:pt x="24" y="0"/>
                </a:lnTo>
                <a:lnTo>
                  <a:pt x="24" y="0"/>
                </a:lnTo>
                <a:lnTo>
                  <a:pt x="24" y="0"/>
                </a:lnTo>
                <a:lnTo>
                  <a:pt x="24" y="0"/>
                </a:lnTo>
                <a:lnTo>
                  <a:pt x="26" y="0"/>
                </a:lnTo>
                <a:lnTo>
                  <a:pt x="26" y="0"/>
                </a:lnTo>
                <a:lnTo>
                  <a:pt x="26" y="2"/>
                </a:lnTo>
                <a:lnTo>
                  <a:pt x="28" y="4"/>
                </a:lnTo>
                <a:lnTo>
                  <a:pt x="30" y="4"/>
                </a:lnTo>
                <a:lnTo>
                  <a:pt x="32" y="6"/>
                </a:lnTo>
                <a:lnTo>
                  <a:pt x="32" y="6"/>
                </a:lnTo>
                <a:lnTo>
                  <a:pt x="34" y="6"/>
                </a:lnTo>
                <a:lnTo>
                  <a:pt x="34" y="6"/>
                </a:lnTo>
                <a:lnTo>
                  <a:pt x="34" y="6"/>
                </a:lnTo>
                <a:lnTo>
                  <a:pt x="34" y="8"/>
                </a:lnTo>
                <a:lnTo>
                  <a:pt x="36" y="6"/>
                </a:lnTo>
                <a:lnTo>
                  <a:pt x="36" y="6"/>
                </a:lnTo>
                <a:lnTo>
                  <a:pt x="36" y="6"/>
                </a:lnTo>
                <a:lnTo>
                  <a:pt x="38" y="6"/>
                </a:lnTo>
                <a:lnTo>
                  <a:pt x="40" y="6"/>
                </a:lnTo>
                <a:lnTo>
                  <a:pt x="42" y="6"/>
                </a:lnTo>
                <a:lnTo>
                  <a:pt x="48" y="6"/>
                </a:lnTo>
                <a:lnTo>
                  <a:pt x="56" y="6"/>
                </a:lnTo>
                <a:lnTo>
                  <a:pt x="56" y="6"/>
                </a:lnTo>
                <a:lnTo>
                  <a:pt x="62" y="6"/>
                </a:lnTo>
                <a:lnTo>
                  <a:pt x="62" y="6"/>
                </a:lnTo>
                <a:lnTo>
                  <a:pt x="72" y="6"/>
                </a:lnTo>
                <a:lnTo>
                  <a:pt x="82" y="6"/>
                </a:lnTo>
                <a:lnTo>
                  <a:pt x="84" y="6"/>
                </a:lnTo>
                <a:lnTo>
                  <a:pt x="86" y="6"/>
                </a:lnTo>
                <a:lnTo>
                  <a:pt x="88" y="6"/>
                </a:lnTo>
                <a:lnTo>
                  <a:pt x="92" y="6"/>
                </a:lnTo>
                <a:lnTo>
                  <a:pt x="94" y="6"/>
                </a:lnTo>
                <a:lnTo>
                  <a:pt x="94" y="6"/>
                </a:lnTo>
                <a:lnTo>
                  <a:pt x="98" y="6"/>
                </a:lnTo>
                <a:lnTo>
                  <a:pt x="98" y="6"/>
                </a:lnTo>
                <a:lnTo>
                  <a:pt x="100" y="8"/>
                </a:lnTo>
                <a:lnTo>
                  <a:pt x="100" y="10"/>
                </a:lnTo>
                <a:lnTo>
                  <a:pt x="100" y="10"/>
                </a:lnTo>
                <a:lnTo>
                  <a:pt x="102" y="12"/>
                </a:lnTo>
                <a:lnTo>
                  <a:pt x="104" y="12"/>
                </a:lnTo>
                <a:lnTo>
                  <a:pt x="104" y="14"/>
                </a:lnTo>
                <a:lnTo>
                  <a:pt x="106" y="14"/>
                </a:lnTo>
                <a:lnTo>
                  <a:pt x="106" y="14"/>
                </a:lnTo>
                <a:lnTo>
                  <a:pt x="106" y="14"/>
                </a:lnTo>
                <a:lnTo>
                  <a:pt x="108" y="14"/>
                </a:lnTo>
                <a:lnTo>
                  <a:pt x="108" y="14"/>
                </a:lnTo>
                <a:lnTo>
                  <a:pt x="108" y="14"/>
                </a:lnTo>
                <a:lnTo>
                  <a:pt x="110" y="14"/>
                </a:lnTo>
                <a:lnTo>
                  <a:pt x="110" y="14"/>
                </a:lnTo>
                <a:lnTo>
                  <a:pt x="110" y="14"/>
                </a:lnTo>
                <a:lnTo>
                  <a:pt x="112" y="14"/>
                </a:lnTo>
                <a:lnTo>
                  <a:pt x="112" y="14"/>
                </a:lnTo>
                <a:lnTo>
                  <a:pt x="114" y="14"/>
                </a:lnTo>
                <a:lnTo>
                  <a:pt x="116" y="14"/>
                </a:lnTo>
                <a:lnTo>
                  <a:pt x="118" y="14"/>
                </a:lnTo>
                <a:lnTo>
                  <a:pt x="118" y="14"/>
                </a:lnTo>
                <a:lnTo>
                  <a:pt x="120" y="14"/>
                </a:lnTo>
                <a:lnTo>
                  <a:pt x="120" y="14"/>
                </a:lnTo>
                <a:lnTo>
                  <a:pt x="120" y="14"/>
                </a:lnTo>
                <a:lnTo>
                  <a:pt x="120" y="14"/>
                </a:lnTo>
                <a:lnTo>
                  <a:pt x="122" y="14"/>
                </a:lnTo>
                <a:lnTo>
                  <a:pt x="122" y="14"/>
                </a:lnTo>
                <a:lnTo>
                  <a:pt x="124" y="14"/>
                </a:lnTo>
                <a:lnTo>
                  <a:pt x="124" y="14"/>
                </a:lnTo>
                <a:lnTo>
                  <a:pt x="126" y="14"/>
                </a:lnTo>
                <a:lnTo>
                  <a:pt x="126" y="14"/>
                </a:lnTo>
                <a:lnTo>
                  <a:pt x="128" y="16"/>
                </a:lnTo>
                <a:lnTo>
                  <a:pt x="128" y="16"/>
                </a:lnTo>
                <a:lnTo>
                  <a:pt x="130" y="16"/>
                </a:lnTo>
                <a:lnTo>
                  <a:pt x="130" y="16"/>
                </a:lnTo>
                <a:lnTo>
                  <a:pt x="132" y="16"/>
                </a:lnTo>
                <a:lnTo>
                  <a:pt x="132" y="16"/>
                </a:lnTo>
                <a:lnTo>
                  <a:pt x="132" y="16"/>
                </a:lnTo>
                <a:lnTo>
                  <a:pt x="134" y="16"/>
                </a:lnTo>
                <a:lnTo>
                  <a:pt x="134" y="16"/>
                </a:lnTo>
                <a:lnTo>
                  <a:pt x="136" y="16"/>
                </a:lnTo>
                <a:lnTo>
                  <a:pt x="136" y="16"/>
                </a:lnTo>
                <a:lnTo>
                  <a:pt x="138" y="16"/>
                </a:lnTo>
                <a:lnTo>
                  <a:pt x="138" y="16"/>
                </a:lnTo>
                <a:lnTo>
                  <a:pt x="138" y="16"/>
                </a:lnTo>
                <a:lnTo>
                  <a:pt x="140" y="16"/>
                </a:lnTo>
                <a:lnTo>
                  <a:pt x="146" y="16"/>
                </a:lnTo>
                <a:lnTo>
                  <a:pt x="154" y="14"/>
                </a:lnTo>
                <a:lnTo>
                  <a:pt x="158" y="14"/>
                </a:lnTo>
                <a:lnTo>
                  <a:pt x="162" y="12"/>
                </a:lnTo>
                <a:lnTo>
                  <a:pt x="162" y="12"/>
                </a:lnTo>
                <a:lnTo>
                  <a:pt x="164" y="12"/>
                </a:lnTo>
                <a:lnTo>
                  <a:pt x="168" y="10"/>
                </a:lnTo>
                <a:lnTo>
                  <a:pt x="168" y="10"/>
                </a:lnTo>
                <a:lnTo>
                  <a:pt x="170" y="10"/>
                </a:lnTo>
                <a:lnTo>
                  <a:pt x="176" y="10"/>
                </a:lnTo>
                <a:lnTo>
                  <a:pt x="178" y="8"/>
                </a:lnTo>
                <a:lnTo>
                  <a:pt x="182" y="8"/>
                </a:lnTo>
                <a:lnTo>
                  <a:pt x="184" y="8"/>
                </a:lnTo>
                <a:lnTo>
                  <a:pt x="184" y="8"/>
                </a:lnTo>
                <a:lnTo>
                  <a:pt x="186" y="8"/>
                </a:lnTo>
                <a:lnTo>
                  <a:pt x="186" y="8"/>
                </a:lnTo>
                <a:lnTo>
                  <a:pt x="186" y="8"/>
                </a:lnTo>
                <a:lnTo>
                  <a:pt x="188" y="8"/>
                </a:lnTo>
                <a:lnTo>
                  <a:pt x="188" y="8"/>
                </a:lnTo>
                <a:lnTo>
                  <a:pt x="188" y="8"/>
                </a:lnTo>
                <a:lnTo>
                  <a:pt x="188" y="8"/>
                </a:lnTo>
                <a:lnTo>
                  <a:pt x="188" y="8"/>
                </a:lnTo>
                <a:lnTo>
                  <a:pt x="190" y="8"/>
                </a:lnTo>
                <a:lnTo>
                  <a:pt x="192" y="8"/>
                </a:lnTo>
                <a:lnTo>
                  <a:pt x="192" y="10"/>
                </a:lnTo>
                <a:lnTo>
                  <a:pt x="192" y="10"/>
                </a:lnTo>
                <a:lnTo>
                  <a:pt x="194" y="10"/>
                </a:lnTo>
                <a:lnTo>
                  <a:pt x="194" y="10"/>
                </a:lnTo>
                <a:lnTo>
                  <a:pt x="196" y="12"/>
                </a:lnTo>
                <a:lnTo>
                  <a:pt x="196" y="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1" name="Freeform 17"/>
          <p:cNvSpPr>
            <a:spLocks noEditPoints="1"/>
          </p:cNvSpPr>
          <p:nvPr/>
        </p:nvSpPr>
        <p:spPr bwMode="auto">
          <a:xfrm>
            <a:off x="4933950" y="4217988"/>
            <a:ext cx="371475" cy="333375"/>
          </a:xfrm>
          <a:custGeom>
            <a:avLst/>
            <a:gdLst/>
            <a:ahLst/>
            <a:cxnLst>
              <a:cxn ang="0">
                <a:pos x="222" y="26"/>
              </a:cxn>
              <a:cxn ang="0">
                <a:pos x="224" y="48"/>
              </a:cxn>
              <a:cxn ang="0">
                <a:pos x="218" y="60"/>
              </a:cxn>
              <a:cxn ang="0">
                <a:pos x="206" y="72"/>
              </a:cxn>
              <a:cxn ang="0">
                <a:pos x="212" y="84"/>
              </a:cxn>
              <a:cxn ang="0">
                <a:pos x="224" y="78"/>
              </a:cxn>
              <a:cxn ang="0">
                <a:pos x="234" y="82"/>
              </a:cxn>
              <a:cxn ang="0">
                <a:pos x="228" y="100"/>
              </a:cxn>
              <a:cxn ang="0">
                <a:pos x="218" y="112"/>
              </a:cxn>
              <a:cxn ang="0">
                <a:pos x="206" y="124"/>
              </a:cxn>
              <a:cxn ang="0">
                <a:pos x="200" y="136"/>
              </a:cxn>
              <a:cxn ang="0">
                <a:pos x="188" y="152"/>
              </a:cxn>
              <a:cxn ang="0">
                <a:pos x="178" y="160"/>
              </a:cxn>
              <a:cxn ang="0">
                <a:pos x="162" y="176"/>
              </a:cxn>
              <a:cxn ang="0">
                <a:pos x="142" y="190"/>
              </a:cxn>
              <a:cxn ang="0">
                <a:pos x="128" y="192"/>
              </a:cxn>
              <a:cxn ang="0">
                <a:pos x="124" y="198"/>
              </a:cxn>
              <a:cxn ang="0">
                <a:pos x="114" y="196"/>
              </a:cxn>
              <a:cxn ang="0">
                <a:pos x="96" y="196"/>
              </a:cxn>
              <a:cxn ang="0">
                <a:pos x="80" y="196"/>
              </a:cxn>
              <a:cxn ang="0">
                <a:pos x="72" y="202"/>
              </a:cxn>
              <a:cxn ang="0">
                <a:pos x="62" y="204"/>
              </a:cxn>
              <a:cxn ang="0">
                <a:pos x="54" y="204"/>
              </a:cxn>
              <a:cxn ang="0">
                <a:pos x="44" y="210"/>
              </a:cxn>
              <a:cxn ang="0">
                <a:pos x="34" y="206"/>
              </a:cxn>
              <a:cxn ang="0">
                <a:pos x="28" y="202"/>
              </a:cxn>
              <a:cxn ang="0">
                <a:pos x="24" y="198"/>
              </a:cxn>
              <a:cxn ang="0">
                <a:pos x="24" y="192"/>
              </a:cxn>
              <a:cxn ang="0">
                <a:pos x="16" y="178"/>
              </a:cxn>
              <a:cxn ang="0">
                <a:pos x="24" y="166"/>
              </a:cxn>
              <a:cxn ang="0">
                <a:pos x="16" y="150"/>
              </a:cxn>
              <a:cxn ang="0">
                <a:pos x="8" y="128"/>
              </a:cxn>
              <a:cxn ang="0">
                <a:pos x="0" y="108"/>
              </a:cxn>
              <a:cxn ang="0">
                <a:pos x="10" y="98"/>
              </a:cxn>
              <a:cxn ang="0">
                <a:pos x="14" y="104"/>
              </a:cxn>
              <a:cxn ang="0">
                <a:pos x="20" y="110"/>
              </a:cxn>
              <a:cxn ang="0">
                <a:pos x="38" y="112"/>
              </a:cxn>
              <a:cxn ang="0">
                <a:pos x="42" y="108"/>
              </a:cxn>
              <a:cxn ang="0">
                <a:pos x="52" y="80"/>
              </a:cxn>
              <a:cxn ang="0">
                <a:pos x="56" y="46"/>
              </a:cxn>
              <a:cxn ang="0">
                <a:pos x="64" y="66"/>
              </a:cxn>
              <a:cxn ang="0">
                <a:pos x="62" y="78"/>
              </a:cxn>
              <a:cxn ang="0">
                <a:pos x="72" y="78"/>
              </a:cxn>
              <a:cxn ang="0">
                <a:pos x="78" y="74"/>
              </a:cxn>
              <a:cxn ang="0">
                <a:pos x="90" y="66"/>
              </a:cxn>
              <a:cxn ang="0">
                <a:pos x="96" y="52"/>
              </a:cxn>
              <a:cxn ang="0">
                <a:pos x="110" y="58"/>
              </a:cxn>
              <a:cxn ang="0">
                <a:pos x="118" y="60"/>
              </a:cxn>
              <a:cxn ang="0">
                <a:pos x="132" y="58"/>
              </a:cxn>
              <a:cxn ang="0">
                <a:pos x="144" y="40"/>
              </a:cxn>
              <a:cxn ang="0">
                <a:pos x="152" y="34"/>
              </a:cxn>
              <a:cxn ang="0">
                <a:pos x="162" y="20"/>
              </a:cxn>
              <a:cxn ang="0">
                <a:pos x="172" y="10"/>
              </a:cxn>
              <a:cxn ang="0">
                <a:pos x="182" y="2"/>
              </a:cxn>
              <a:cxn ang="0">
                <a:pos x="202" y="2"/>
              </a:cxn>
              <a:cxn ang="0">
                <a:pos x="214" y="2"/>
              </a:cxn>
              <a:cxn ang="0">
                <a:pos x="168" y="108"/>
              </a:cxn>
              <a:cxn ang="0">
                <a:pos x="156" y="118"/>
              </a:cxn>
              <a:cxn ang="0">
                <a:pos x="150" y="128"/>
              </a:cxn>
              <a:cxn ang="0">
                <a:pos x="162" y="140"/>
              </a:cxn>
              <a:cxn ang="0">
                <a:pos x="174" y="130"/>
              </a:cxn>
              <a:cxn ang="0">
                <a:pos x="180" y="124"/>
              </a:cxn>
              <a:cxn ang="0">
                <a:pos x="178" y="112"/>
              </a:cxn>
            </a:cxnLst>
            <a:rect l="0" t="0" r="r" b="b"/>
            <a:pathLst>
              <a:path w="234" h="210">
                <a:moveTo>
                  <a:pt x="216" y="4"/>
                </a:moveTo>
                <a:lnTo>
                  <a:pt x="216" y="4"/>
                </a:lnTo>
                <a:lnTo>
                  <a:pt x="218" y="14"/>
                </a:lnTo>
                <a:lnTo>
                  <a:pt x="220" y="16"/>
                </a:lnTo>
                <a:lnTo>
                  <a:pt x="220" y="18"/>
                </a:lnTo>
                <a:lnTo>
                  <a:pt x="220" y="18"/>
                </a:lnTo>
                <a:lnTo>
                  <a:pt x="218" y="20"/>
                </a:lnTo>
                <a:lnTo>
                  <a:pt x="220" y="22"/>
                </a:lnTo>
                <a:lnTo>
                  <a:pt x="220" y="22"/>
                </a:lnTo>
                <a:lnTo>
                  <a:pt x="220" y="24"/>
                </a:lnTo>
                <a:lnTo>
                  <a:pt x="220" y="24"/>
                </a:lnTo>
                <a:lnTo>
                  <a:pt x="220" y="24"/>
                </a:lnTo>
                <a:lnTo>
                  <a:pt x="220" y="24"/>
                </a:lnTo>
                <a:lnTo>
                  <a:pt x="222" y="26"/>
                </a:lnTo>
                <a:lnTo>
                  <a:pt x="222" y="28"/>
                </a:lnTo>
                <a:lnTo>
                  <a:pt x="222" y="28"/>
                </a:lnTo>
                <a:lnTo>
                  <a:pt x="224" y="30"/>
                </a:lnTo>
                <a:lnTo>
                  <a:pt x="224" y="30"/>
                </a:lnTo>
                <a:lnTo>
                  <a:pt x="224" y="32"/>
                </a:lnTo>
                <a:lnTo>
                  <a:pt x="224" y="34"/>
                </a:lnTo>
                <a:lnTo>
                  <a:pt x="224" y="34"/>
                </a:lnTo>
                <a:lnTo>
                  <a:pt x="224" y="36"/>
                </a:lnTo>
                <a:lnTo>
                  <a:pt x="224" y="38"/>
                </a:lnTo>
                <a:lnTo>
                  <a:pt x="224" y="38"/>
                </a:lnTo>
                <a:lnTo>
                  <a:pt x="224" y="42"/>
                </a:lnTo>
                <a:lnTo>
                  <a:pt x="224" y="44"/>
                </a:lnTo>
                <a:lnTo>
                  <a:pt x="224" y="46"/>
                </a:lnTo>
                <a:lnTo>
                  <a:pt x="224" y="48"/>
                </a:lnTo>
                <a:lnTo>
                  <a:pt x="224" y="48"/>
                </a:lnTo>
                <a:lnTo>
                  <a:pt x="224" y="52"/>
                </a:lnTo>
                <a:lnTo>
                  <a:pt x="224" y="54"/>
                </a:lnTo>
                <a:lnTo>
                  <a:pt x="224" y="56"/>
                </a:lnTo>
                <a:lnTo>
                  <a:pt x="224" y="56"/>
                </a:lnTo>
                <a:lnTo>
                  <a:pt x="224" y="58"/>
                </a:lnTo>
                <a:lnTo>
                  <a:pt x="224" y="58"/>
                </a:lnTo>
                <a:lnTo>
                  <a:pt x="222" y="60"/>
                </a:lnTo>
                <a:lnTo>
                  <a:pt x="222" y="62"/>
                </a:lnTo>
                <a:lnTo>
                  <a:pt x="222" y="64"/>
                </a:lnTo>
                <a:lnTo>
                  <a:pt x="220" y="62"/>
                </a:lnTo>
                <a:lnTo>
                  <a:pt x="220" y="62"/>
                </a:lnTo>
                <a:lnTo>
                  <a:pt x="220" y="62"/>
                </a:lnTo>
                <a:lnTo>
                  <a:pt x="218" y="60"/>
                </a:lnTo>
                <a:lnTo>
                  <a:pt x="216" y="60"/>
                </a:lnTo>
                <a:lnTo>
                  <a:pt x="214" y="60"/>
                </a:lnTo>
                <a:lnTo>
                  <a:pt x="210" y="62"/>
                </a:lnTo>
                <a:lnTo>
                  <a:pt x="210" y="64"/>
                </a:lnTo>
                <a:lnTo>
                  <a:pt x="210" y="64"/>
                </a:lnTo>
                <a:lnTo>
                  <a:pt x="210" y="64"/>
                </a:lnTo>
                <a:lnTo>
                  <a:pt x="210" y="66"/>
                </a:lnTo>
                <a:lnTo>
                  <a:pt x="210" y="66"/>
                </a:lnTo>
                <a:lnTo>
                  <a:pt x="208" y="66"/>
                </a:lnTo>
                <a:lnTo>
                  <a:pt x="208" y="68"/>
                </a:lnTo>
                <a:lnTo>
                  <a:pt x="208" y="68"/>
                </a:lnTo>
                <a:lnTo>
                  <a:pt x="206" y="70"/>
                </a:lnTo>
                <a:lnTo>
                  <a:pt x="206" y="70"/>
                </a:lnTo>
                <a:lnTo>
                  <a:pt x="206" y="72"/>
                </a:lnTo>
                <a:lnTo>
                  <a:pt x="206" y="72"/>
                </a:lnTo>
                <a:lnTo>
                  <a:pt x="206" y="74"/>
                </a:lnTo>
                <a:lnTo>
                  <a:pt x="206" y="74"/>
                </a:lnTo>
                <a:lnTo>
                  <a:pt x="206" y="76"/>
                </a:lnTo>
                <a:lnTo>
                  <a:pt x="206" y="76"/>
                </a:lnTo>
                <a:lnTo>
                  <a:pt x="206" y="78"/>
                </a:lnTo>
                <a:lnTo>
                  <a:pt x="206" y="76"/>
                </a:lnTo>
                <a:lnTo>
                  <a:pt x="206" y="76"/>
                </a:lnTo>
                <a:lnTo>
                  <a:pt x="206" y="76"/>
                </a:lnTo>
                <a:lnTo>
                  <a:pt x="208" y="80"/>
                </a:lnTo>
                <a:lnTo>
                  <a:pt x="208" y="82"/>
                </a:lnTo>
                <a:lnTo>
                  <a:pt x="210" y="84"/>
                </a:lnTo>
                <a:lnTo>
                  <a:pt x="210" y="84"/>
                </a:lnTo>
                <a:lnTo>
                  <a:pt x="212" y="84"/>
                </a:lnTo>
                <a:lnTo>
                  <a:pt x="214" y="84"/>
                </a:lnTo>
                <a:lnTo>
                  <a:pt x="214" y="86"/>
                </a:lnTo>
                <a:lnTo>
                  <a:pt x="218" y="86"/>
                </a:lnTo>
                <a:lnTo>
                  <a:pt x="218" y="86"/>
                </a:lnTo>
                <a:lnTo>
                  <a:pt x="220" y="86"/>
                </a:lnTo>
                <a:lnTo>
                  <a:pt x="222" y="86"/>
                </a:lnTo>
                <a:lnTo>
                  <a:pt x="222" y="84"/>
                </a:lnTo>
                <a:lnTo>
                  <a:pt x="222" y="84"/>
                </a:lnTo>
                <a:lnTo>
                  <a:pt x="222" y="84"/>
                </a:lnTo>
                <a:lnTo>
                  <a:pt x="222" y="82"/>
                </a:lnTo>
                <a:lnTo>
                  <a:pt x="222" y="82"/>
                </a:lnTo>
                <a:lnTo>
                  <a:pt x="222" y="82"/>
                </a:lnTo>
                <a:lnTo>
                  <a:pt x="222" y="76"/>
                </a:lnTo>
                <a:lnTo>
                  <a:pt x="224" y="78"/>
                </a:lnTo>
                <a:lnTo>
                  <a:pt x="224" y="78"/>
                </a:lnTo>
                <a:lnTo>
                  <a:pt x="224" y="78"/>
                </a:lnTo>
                <a:lnTo>
                  <a:pt x="224" y="78"/>
                </a:lnTo>
                <a:lnTo>
                  <a:pt x="228" y="78"/>
                </a:lnTo>
                <a:lnTo>
                  <a:pt x="228" y="78"/>
                </a:lnTo>
                <a:lnTo>
                  <a:pt x="232" y="78"/>
                </a:lnTo>
                <a:lnTo>
                  <a:pt x="234" y="78"/>
                </a:lnTo>
                <a:lnTo>
                  <a:pt x="234" y="78"/>
                </a:lnTo>
                <a:lnTo>
                  <a:pt x="234" y="78"/>
                </a:lnTo>
                <a:lnTo>
                  <a:pt x="234" y="80"/>
                </a:lnTo>
                <a:lnTo>
                  <a:pt x="234" y="80"/>
                </a:lnTo>
                <a:lnTo>
                  <a:pt x="234" y="80"/>
                </a:lnTo>
                <a:lnTo>
                  <a:pt x="234" y="82"/>
                </a:lnTo>
                <a:lnTo>
                  <a:pt x="234" y="82"/>
                </a:lnTo>
                <a:lnTo>
                  <a:pt x="232" y="86"/>
                </a:lnTo>
                <a:lnTo>
                  <a:pt x="232" y="86"/>
                </a:lnTo>
                <a:lnTo>
                  <a:pt x="232" y="88"/>
                </a:lnTo>
                <a:lnTo>
                  <a:pt x="232" y="88"/>
                </a:lnTo>
                <a:lnTo>
                  <a:pt x="230" y="88"/>
                </a:lnTo>
                <a:lnTo>
                  <a:pt x="230" y="90"/>
                </a:lnTo>
                <a:lnTo>
                  <a:pt x="230" y="92"/>
                </a:lnTo>
                <a:lnTo>
                  <a:pt x="230" y="92"/>
                </a:lnTo>
                <a:lnTo>
                  <a:pt x="230" y="96"/>
                </a:lnTo>
                <a:lnTo>
                  <a:pt x="230" y="96"/>
                </a:lnTo>
                <a:lnTo>
                  <a:pt x="228" y="98"/>
                </a:lnTo>
                <a:lnTo>
                  <a:pt x="228" y="100"/>
                </a:lnTo>
                <a:lnTo>
                  <a:pt x="228" y="100"/>
                </a:lnTo>
                <a:lnTo>
                  <a:pt x="228" y="100"/>
                </a:lnTo>
                <a:lnTo>
                  <a:pt x="228" y="100"/>
                </a:lnTo>
                <a:lnTo>
                  <a:pt x="228" y="102"/>
                </a:lnTo>
                <a:lnTo>
                  <a:pt x="228" y="102"/>
                </a:lnTo>
                <a:lnTo>
                  <a:pt x="226" y="102"/>
                </a:lnTo>
                <a:lnTo>
                  <a:pt x="226" y="104"/>
                </a:lnTo>
                <a:lnTo>
                  <a:pt x="226" y="104"/>
                </a:lnTo>
                <a:lnTo>
                  <a:pt x="226" y="106"/>
                </a:lnTo>
                <a:lnTo>
                  <a:pt x="226" y="106"/>
                </a:lnTo>
                <a:lnTo>
                  <a:pt x="226" y="106"/>
                </a:lnTo>
                <a:lnTo>
                  <a:pt x="224" y="108"/>
                </a:lnTo>
                <a:lnTo>
                  <a:pt x="222" y="108"/>
                </a:lnTo>
                <a:lnTo>
                  <a:pt x="220" y="112"/>
                </a:lnTo>
                <a:lnTo>
                  <a:pt x="220" y="112"/>
                </a:lnTo>
                <a:lnTo>
                  <a:pt x="218" y="112"/>
                </a:lnTo>
                <a:lnTo>
                  <a:pt x="218" y="112"/>
                </a:lnTo>
                <a:lnTo>
                  <a:pt x="218" y="112"/>
                </a:lnTo>
                <a:lnTo>
                  <a:pt x="218" y="112"/>
                </a:lnTo>
                <a:lnTo>
                  <a:pt x="216" y="112"/>
                </a:lnTo>
                <a:lnTo>
                  <a:pt x="216" y="114"/>
                </a:lnTo>
                <a:lnTo>
                  <a:pt x="214" y="114"/>
                </a:lnTo>
                <a:lnTo>
                  <a:pt x="212" y="116"/>
                </a:lnTo>
                <a:lnTo>
                  <a:pt x="212" y="118"/>
                </a:lnTo>
                <a:lnTo>
                  <a:pt x="210" y="118"/>
                </a:lnTo>
                <a:lnTo>
                  <a:pt x="210" y="118"/>
                </a:lnTo>
                <a:lnTo>
                  <a:pt x="210" y="120"/>
                </a:lnTo>
                <a:lnTo>
                  <a:pt x="210" y="120"/>
                </a:lnTo>
                <a:lnTo>
                  <a:pt x="208" y="122"/>
                </a:lnTo>
                <a:lnTo>
                  <a:pt x="206" y="124"/>
                </a:lnTo>
                <a:lnTo>
                  <a:pt x="206" y="124"/>
                </a:lnTo>
                <a:lnTo>
                  <a:pt x="204" y="128"/>
                </a:lnTo>
                <a:lnTo>
                  <a:pt x="204" y="128"/>
                </a:lnTo>
                <a:lnTo>
                  <a:pt x="204" y="128"/>
                </a:lnTo>
                <a:lnTo>
                  <a:pt x="204" y="128"/>
                </a:lnTo>
                <a:lnTo>
                  <a:pt x="204" y="130"/>
                </a:lnTo>
                <a:lnTo>
                  <a:pt x="204" y="130"/>
                </a:lnTo>
                <a:lnTo>
                  <a:pt x="202" y="130"/>
                </a:lnTo>
                <a:lnTo>
                  <a:pt x="202" y="132"/>
                </a:lnTo>
                <a:lnTo>
                  <a:pt x="202" y="132"/>
                </a:lnTo>
                <a:lnTo>
                  <a:pt x="202" y="132"/>
                </a:lnTo>
                <a:lnTo>
                  <a:pt x="202" y="132"/>
                </a:lnTo>
                <a:lnTo>
                  <a:pt x="202" y="134"/>
                </a:lnTo>
                <a:lnTo>
                  <a:pt x="200" y="136"/>
                </a:lnTo>
                <a:lnTo>
                  <a:pt x="200" y="136"/>
                </a:lnTo>
                <a:lnTo>
                  <a:pt x="200" y="136"/>
                </a:lnTo>
                <a:lnTo>
                  <a:pt x="200" y="136"/>
                </a:lnTo>
                <a:lnTo>
                  <a:pt x="198" y="138"/>
                </a:lnTo>
                <a:lnTo>
                  <a:pt x="196" y="142"/>
                </a:lnTo>
                <a:lnTo>
                  <a:pt x="194" y="144"/>
                </a:lnTo>
                <a:lnTo>
                  <a:pt x="194" y="144"/>
                </a:lnTo>
                <a:lnTo>
                  <a:pt x="194" y="144"/>
                </a:lnTo>
                <a:lnTo>
                  <a:pt x="192" y="148"/>
                </a:lnTo>
                <a:lnTo>
                  <a:pt x="192" y="148"/>
                </a:lnTo>
                <a:lnTo>
                  <a:pt x="190" y="148"/>
                </a:lnTo>
                <a:lnTo>
                  <a:pt x="190" y="148"/>
                </a:lnTo>
                <a:lnTo>
                  <a:pt x="188" y="152"/>
                </a:lnTo>
                <a:lnTo>
                  <a:pt x="188" y="152"/>
                </a:lnTo>
                <a:lnTo>
                  <a:pt x="186" y="154"/>
                </a:lnTo>
                <a:lnTo>
                  <a:pt x="186" y="154"/>
                </a:lnTo>
                <a:lnTo>
                  <a:pt x="186" y="154"/>
                </a:lnTo>
                <a:lnTo>
                  <a:pt x="186" y="154"/>
                </a:lnTo>
                <a:lnTo>
                  <a:pt x="184" y="154"/>
                </a:lnTo>
                <a:lnTo>
                  <a:pt x="184" y="154"/>
                </a:lnTo>
                <a:lnTo>
                  <a:pt x="184" y="154"/>
                </a:lnTo>
                <a:lnTo>
                  <a:pt x="184" y="156"/>
                </a:lnTo>
                <a:lnTo>
                  <a:pt x="182" y="156"/>
                </a:lnTo>
                <a:lnTo>
                  <a:pt x="182" y="158"/>
                </a:lnTo>
                <a:lnTo>
                  <a:pt x="180" y="158"/>
                </a:lnTo>
                <a:lnTo>
                  <a:pt x="180" y="158"/>
                </a:lnTo>
                <a:lnTo>
                  <a:pt x="178" y="160"/>
                </a:lnTo>
                <a:lnTo>
                  <a:pt x="178" y="160"/>
                </a:lnTo>
                <a:lnTo>
                  <a:pt x="176" y="162"/>
                </a:lnTo>
                <a:lnTo>
                  <a:pt x="176" y="162"/>
                </a:lnTo>
                <a:lnTo>
                  <a:pt x="176" y="162"/>
                </a:lnTo>
                <a:lnTo>
                  <a:pt x="174" y="164"/>
                </a:lnTo>
                <a:lnTo>
                  <a:pt x="172" y="166"/>
                </a:lnTo>
                <a:lnTo>
                  <a:pt x="170" y="168"/>
                </a:lnTo>
                <a:lnTo>
                  <a:pt x="170" y="170"/>
                </a:lnTo>
                <a:lnTo>
                  <a:pt x="168" y="170"/>
                </a:lnTo>
                <a:lnTo>
                  <a:pt x="166" y="172"/>
                </a:lnTo>
                <a:lnTo>
                  <a:pt x="166" y="172"/>
                </a:lnTo>
                <a:lnTo>
                  <a:pt x="166" y="172"/>
                </a:lnTo>
                <a:lnTo>
                  <a:pt x="162" y="176"/>
                </a:lnTo>
                <a:lnTo>
                  <a:pt x="162" y="176"/>
                </a:lnTo>
                <a:lnTo>
                  <a:pt x="162" y="176"/>
                </a:lnTo>
                <a:lnTo>
                  <a:pt x="160" y="178"/>
                </a:lnTo>
                <a:lnTo>
                  <a:pt x="160" y="178"/>
                </a:lnTo>
                <a:lnTo>
                  <a:pt x="158" y="178"/>
                </a:lnTo>
                <a:lnTo>
                  <a:pt x="156" y="180"/>
                </a:lnTo>
                <a:lnTo>
                  <a:pt x="156" y="182"/>
                </a:lnTo>
                <a:lnTo>
                  <a:pt x="154" y="182"/>
                </a:lnTo>
                <a:lnTo>
                  <a:pt x="154" y="182"/>
                </a:lnTo>
                <a:lnTo>
                  <a:pt x="152" y="184"/>
                </a:lnTo>
                <a:lnTo>
                  <a:pt x="150" y="186"/>
                </a:lnTo>
                <a:lnTo>
                  <a:pt x="148" y="186"/>
                </a:lnTo>
                <a:lnTo>
                  <a:pt x="146" y="188"/>
                </a:lnTo>
                <a:lnTo>
                  <a:pt x="144" y="188"/>
                </a:lnTo>
                <a:lnTo>
                  <a:pt x="144" y="190"/>
                </a:lnTo>
                <a:lnTo>
                  <a:pt x="142" y="190"/>
                </a:lnTo>
                <a:lnTo>
                  <a:pt x="142" y="190"/>
                </a:lnTo>
                <a:lnTo>
                  <a:pt x="138" y="190"/>
                </a:lnTo>
                <a:lnTo>
                  <a:pt x="138" y="192"/>
                </a:lnTo>
                <a:lnTo>
                  <a:pt x="138" y="192"/>
                </a:lnTo>
                <a:lnTo>
                  <a:pt x="136" y="192"/>
                </a:lnTo>
                <a:lnTo>
                  <a:pt x="136" y="192"/>
                </a:lnTo>
                <a:lnTo>
                  <a:pt x="132" y="192"/>
                </a:lnTo>
                <a:lnTo>
                  <a:pt x="132" y="192"/>
                </a:lnTo>
                <a:lnTo>
                  <a:pt x="132" y="192"/>
                </a:lnTo>
                <a:lnTo>
                  <a:pt x="130" y="192"/>
                </a:lnTo>
                <a:lnTo>
                  <a:pt x="130" y="192"/>
                </a:lnTo>
                <a:lnTo>
                  <a:pt x="130" y="192"/>
                </a:lnTo>
                <a:lnTo>
                  <a:pt x="128" y="192"/>
                </a:lnTo>
                <a:lnTo>
                  <a:pt x="128" y="192"/>
                </a:lnTo>
                <a:lnTo>
                  <a:pt x="128" y="192"/>
                </a:lnTo>
                <a:lnTo>
                  <a:pt x="126" y="192"/>
                </a:lnTo>
                <a:lnTo>
                  <a:pt x="126" y="192"/>
                </a:lnTo>
                <a:lnTo>
                  <a:pt x="126" y="192"/>
                </a:lnTo>
                <a:lnTo>
                  <a:pt x="124" y="192"/>
                </a:lnTo>
                <a:lnTo>
                  <a:pt x="124" y="194"/>
                </a:lnTo>
                <a:lnTo>
                  <a:pt x="124" y="194"/>
                </a:lnTo>
                <a:lnTo>
                  <a:pt x="124" y="196"/>
                </a:lnTo>
                <a:lnTo>
                  <a:pt x="124" y="196"/>
                </a:lnTo>
                <a:lnTo>
                  <a:pt x="124" y="196"/>
                </a:lnTo>
                <a:lnTo>
                  <a:pt x="124" y="196"/>
                </a:lnTo>
                <a:lnTo>
                  <a:pt x="124" y="196"/>
                </a:lnTo>
                <a:lnTo>
                  <a:pt x="124" y="198"/>
                </a:lnTo>
                <a:lnTo>
                  <a:pt x="124" y="198"/>
                </a:lnTo>
                <a:lnTo>
                  <a:pt x="122" y="198"/>
                </a:lnTo>
                <a:lnTo>
                  <a:pt x="120" y="198"/>
                </a:lnTo>
                <a:lnTo>
                  <a:pt x="120" y="198"/>
                </a:lnTo>
                <a:lnTo>
                  <a:pt x="120" y="196"/>
                </a:lnTo>
                <a:lnTo>
                  <a:pt x="118" y="196"/>
                </a:lnTo>
                <a:lnTo>
                  <a:pt x="118" y="196"/>
                </a:lnTo>
                <a:lnTo>
                  <a:pt x="118" y="196"/>
                </a:lnTo>
                <a:lnTo>
                  <a:pt x="118" y="196"/>
                </a:lnTo>
                <a:lnTo>
                  <a:pt x="116" y="196"/>
                </a:lnTo>
                <a:lnTo>
                  <a:pt x="116" y="196"/>
                </a:lnTo>
                <a:lnTo>
                  <a:pt x="114" y="196"/>
                </a:lnTo>
                <a:lnTo>
                  <a:pt x="114" y="196"/>
                </a:lnTo>
                <a:lnTo>
                  <a:pt x="114" y="196"/>
                </a:lnTo>
                <a:lnTo>
                  <a:pt x="114" y="196"/>
                </a:lnTo>
                <a:lnTo>
                  <a:pt x="114" y="198"/>
                </a:lnTo>
                <a:lnTo>
                  <a:pt x="114" y="198"/>
                </a:lnTo>
                <a:lnTo>
                  <a:pt x="112" y="200"/>
                </a:lnTo>
                <a:lnTo>
                  <a:pt x="112" y="200"/>
                </a:lnTo>
                <a:lnTo>
                  <a:pt x="110" y="200"/>
                </a:lnTo>
                <a:lnTo>
                  <a:pt x="108" y="200"/>
                </a:lnTo>
                <a:lnTo>
                  <a:pt x="108" y="200"/>
                </a:lnTo>
                <a:lnTo>
                  <a:pt x="108" y="200"/>
                </a:lnTo>
                <a:lnTo>
                  <a:pt x="106" y="200"/>
                </a:lnTo>
                <a:lnTo>
                  <a:pt x="106" y="198"/>
                </a:lnTo>
                <a:lnTo>
                  <a:pt x="106" y="198"/>
                </a:lnTo>
                <a:lnTo>
                  <a:pt x="102" y="198"/>
                </a:lnTo>
                <a:lnTo>
                  <a:pt x="96" y="196"/>
                </a:lnTo>
                <a:lnTo>
                  <a:pt x="96" y="196"/>
                </a:lnTo>
                <a:lnTo>
                  <a:pt x="96" y="196"/>
                </a:lnTo>
                <a:lnTo>
                  <a:pt x="96" y="196"/>
                </a:lnTo>
                <a:lnTo>
                  <a:pt x="94" y="196"/>
                </a:lnTo>
                <a:lnTo>
                  <a:pt x="94" y="196"/>
                </a:lnTo>
                <a:lnTo>
                  <a:pt x="92" y="196"/>
                </a:lnTo>
                <a:lnTo>
                  <a:pt x="92" y="198"/>
                </a:lnTo>
                <a:lnTo>
                  <a:pt x="92" y="198"/>
                </a:lnTo>
                <a:lnTo>
                  <a:pt x="92" y="198"/>
                </a:lnTo>
                <a:lnTo>
                  <a:pt x="90" y="198"/>
                </a:lnTo>
                <a:lnTo>
                  <a:pt x="88" y="198"/>
                </a:lnTo>
                <a:lnTo>
                  <a:pt x="86" y="198"/>
                </a:lnTo>
                <a:lnTo>
                  <a:pt x="84" y="198"/>
                </a:lnTo>
                <a:lnTo>
                  <a:pt x="84" y="196"/>
                </a:lnTo>
                <a:lnTo>
                  <a:pt x="80" y="196"/>
                </a:lnTo>
                <a:lnTo>
                  <a:pt x="80" y="198"/>
                </a:lnTo>
                <a:lnTo>
                  <a:pt x="80" y="198"/>
                </a:lnTo>
                <a:lnTo>
                  <a:pt x="78" y="198"/>
                </a:lnTo>
                <a:lnTo>
                  <a:pt x="78" y="198"/>
                </a:lnTo>
                <a:lnTo>
                  <a:pt x="78" y="198"/>
                </a:lnTo>
                <a:lnTo>
                  <a:pt x="76" y="198"/>
                </a:lnTo>
                <a:lnTo>
                  <a:pt x="76" y="198"/>
                </a:lnTo>
                <a:lnTo>
                  <a:pt x="74" y="198"/>
                </a:lnTo>
                <a:lnTo>
                  <a:pt x="74" y="198"/>
                </a:lnTo>
                <a:lnTo>
                  <a:pt x="74" y="198"/>
                </a:lnTo>
                <a:lnTo>
                  <a:pt x="72" y="200"/>
                </a:lnTo>
                <a:lnTo>
                  <a:pt x="72" y="200"/>
                </a:lnTo>
                <a:lnTo>
                  <a:pt x="72" y="202"/>
                </a:lnTo>
                <a:lnTo>
                  <a:pt x="72" y="202"/>
                </a:lnTo>
                <a:lnTo>
                  <a:pt x="70" y="202"/>
                </a:lnTo>
                <a:lnTo>
                  <a:pt x="70" y="202"/>
                </a:lnTo>
                <a:lnTo>
                  <a:pt x="70" y="202"/>
                </a:lnTo>
                <a:lnTo>
                  <a:pt x="68" y="204"/>
                </a:lnTo>
                <a:lnTo>
                  <a:pt x="68" y="204"/>
                </a:lnTo>
                <a:lnTo>
                  <a:pt x="66" y="202"/>
                </a:lnTo>
                <a:lnTo>
                  <a:pt x="66" y="202"/>
                </a:lnTo>
                <a:lnTo>
                  <a:pt x="66" y="202"/>
                </a:lnTo>
                <a:lnTo>
                  <a:pt x="66" y="202"/>
                </a:lnTo>
                <a:lnTo>
                  <a:pt x="66" y="202"/>
                </a:lnTo>
                <a:lnTo>
                  <a:pt x="64" y="202"/>
                </a:lnTo>
                <a:lnTo>
                  <a:pt x="64" y="204"/>
                </a:lnTo>
                <a:lnTo>
                  <a:pt x="62" y="204"/>
                </a:lnTo>
                <a:lnTo>
                  <a:pt x="62" y="204"/>
                </a:lnTo>
                <a:lnTo>
                  <a:pt x="62" y="204"/>
                </a:lnTo>
                <a:lnTo>
                  <a:pt x="60" y="204"/>
                </a:lnTo>
                <a:lnTo>
                  <a:pt x="60" y="204"/>
                </a:lnTo>
                <a:lnTo>
                  <a:pt x="60" y="202"/>
                </a:lnTo>
                <a:lnTo>
                  <a:pt x="60" y="202"/>
                </a:lnTo>
                <a:lnTo>
                  <a:pt x="60" y="202"/>
                </a:lnTo>
                <a:lnTo>
                  <a:pt x="58" y="202"/>
                </a:lnTo>
                <a:lnTo>
                  <a:pt x="58" y="202"/>
                </a:lnTo>
                <a:lnTo>
                  <a:pt x="56" y="202"/>
                </a:lnTo>
                <a:lnTo>
                  <a:pt x="56" y="204"/>
                </a:lnTo>
                <a:lnTo>
                  <a:pt x="56" y="204"/>
                </a:lnTo>
                <a:lnTo>
                  <a:pt x="54" y="204"/>
                </a:lnTo>
                <a:lnTo>
                  <a:pt x="54" y="204"/>
                </a:lnTo>
                <a:lnTo>
                  <a:pt x="54" y="204"/>
                </a:lnTo>
                <a:lnTo>
                  <a:pt x="52" y="204"/>
                </a:lnTo>
                <a:lnTo>
                  <a:pt x="52" y="204"/>
                </a:lnTo>
                <a:lnTo>
                  <a:pt x="52" y="204"/>
                </a:lnTo>
                <a:lnTo>
                  <a:pt x="52" y="204"/>
                </a:lnTo>
                <a:lnTo>
                  <a:pt x="50" y="204"/>
                </a:lnTo>
                <a:lnTo>
                  <a:pt x="50" y="204"/>
                </a:lnTo>
                <a:lnTo>
                  <a:pt x="50" y="206"/>
                </a:lnTo>
                <a:lnTo>
                  <a:pt x="50" y="206"/>
                </a:lnTo>
                <a:lnTo>
                  <a:pt x="48" y="208"/>
                </a:lnTo>
                <a:lnTo>
                  <a:pt x="46" y="208"/>
                </a:lnTo>
                <a:lnTo>
                  <a:pt x="46" y="208"/>
                </a:lnTo>
                <a:lnTo>
                  <a:pt x="46" y="208"/>
                </a:lnTo>
                <a:lnTo>
                  <a:pt x="44" y="210"/>
                </a:lnTo>
                <a:lnTo>
                  <a:pt x="44" y="210"/>
                </a:lnTo>
                <a:lnTo>
                  <a:pt x="44" y="210"/>
                </a:lnTo>
                <a:lnTo>
                  <a:pt x="44" y="210"/>
                </a:lnTo>
                <a:lnTo>
                  <a:pt x="44" y="210"/>
                </a:lnTo>
                <a:lnTo>
                  <a:pt x="42" y="210"/>
                </a:lnTo>
                <a:lnTo>
                  <a:pt x="42" y="210"/>
                </a:lnTo>
                <a:lnTo>
                  <a:pt x="42" y="210"/>
                </a:lnTo>
                <a:lnTo>
                  <a:pt x="40" y="210"/>
                </a:lnTo>
                <a:lnTo>
                  <a:pt x="40" y="210"/>
                </a:lnTo>
                <a:lnTo>
                  <a:pt x="40" y="210"/>
                </a:lnTo>
                <a:lnTo>
                  <a:pt x="38" y="210"/>
                </a:lnTo>
                <a:lnTo>
                  <a:pt x="38" y="208"/>
                </a:lnTo>
                <a:lnTo>
                  <a:pt x="38" y="208"/>
                </a:lnTo>
                <a:lnTo>
                  <a:pt x="36" y="206"/>
                </a:lnTo>
                <a:lnTo>
                  <a:pt x="34" y="206"/>
                </a:lnTo>
                <a:lnTo>
                  <a:pt x="36" y="206"/>
                </a:lnTo>
                <a:lnTo>
                  <a:pt x="36" y="204"/>
                </a:lnTo>
                <a:lnTo>
                  <a:pt x="36" y="204"/>
                </a:lnTo>
                <a:lnTo>
                  <a:pt x="36" y="204"/>
                </a:lnTo>
                <a:lnTo>
                  <a:pt x="34" y="204"/>
                </a:lnTo>
                <a:lnTo>
                  <a:pt x="34" y="204"/>
                </a:lnTo>
                <a:lnTo>
                  <a:pt x="34" y="204"/>
                </a:lnTo>
                <a:lnTo>
                  <a:pt x="34" y="204"/>
                </a:lnTo>
                <a:lnTo>
                  <a:pt x="32" y="204"/>
                </a:lnTo>
                <a:lnTo>
                  <a:pt x="32" y="202"/>
                </a:lnTo>
                <a:lnTo>
                  <a:pt x="32" y="202"/>
                </a:lnTo>
                <a:lnTo>
                  <a:pt x="30" y="202"/>
                </a:lnTo>
                <a:lnTo>
                  <a:pt x="30" y="202"/>
                </a:lnTo>
                <a:lnTo>
                  <a:pt x="28" y="202"/>
                </a:lnTo>
                <a:lnTo>
                  <a:pt x="28" y="202"/>
                </a:lnTo>
                <a:lnTo>
                  <a:pt x="28" y="202"/>
                </a:lnTo>
                <a:lnTo>
                  <a:pt x="28" y="202"/>
                </a:lnTo>
                <a:lnTo>
                  <a:pt x="28" y="202"/>
                </a:lnTo>
                <a:lnTo>
                  <a:pt x="28" y="200"/>
                </a:lnTo>
                <a:lnTo>
                  <a:pt x="28" y="200"/>
                </a:lnTo>
                <a:lnTo>
                  <a:pt x="28" y="198"/>
                </a:lnTo>
                <a:lnTo>
                  <a:pt x="28" y="198"/>
                </a:lnTo>
                <a:lnTo>
                  <a:pt x="28" y="198"/>
                </a:lnTo>
                <a:lnTo>
                  <a:pt x="26" y="198"/>
                </a:lnTo>
                <a:lnTo>
                  <a:pt x="26" y="198"/>
                </a:lnTo>
                <a:lnTo>
                  <a:pt x="24" y="198"/>
                </a:lnTo>
                <a:lnTo>
                  <a:pt x="24" y="198"/>
                </a:lnTo>
                <a:lnTo>
                  <a:pt x="24" y="198"/>
                </a:lnTo>
                <a:lnTo>
                  <a:pt x="24" y="198"/>
                </a:lnTo>
                <a:lnTo>
                  <a:pt x="24" y="200"/>
                </a:lnTo>
                <a:lnTo>
                  <a:pt x="24" y="200"/>
                </a:lnTo>
                <a:lnTo>
                  <a:pt x="24" y="202"/>
                </a:lnTo>
                <a:lnTo>
                  <a:pt x="24" y="202"/>
                </a:lnTo>
                <a:lnTo>
                  <a:pt x="22" y="202"/>
                </a:lnTo>
                <a:lnTo>
                  <a:pt x="22" y="202"/>
                </a:lnTo>
                <a:lnTo>
                  <a:pt x="22" y="200"/>
                </a:lnTo>
                <a:lnTo>
                  <a:pt x="22" y="198"/>
                </a:lnTo>
                <a:lnTo>
                  <a:pt x="22" y="196"/>
                </a:lnTo>
                <a:lnTo>
                  <a:pt x="22" y="194"/>
                </a:lnTo>
                <a:lnTo>
                  <a:pt x="24" y="196"/>
                </a:lnTo>
                <a:lnTo>
                  <a:pt x="24" y="194"/>
                </a:lnTo>
                <a:lnTo>
                  <a:pt x="24" y="192"/>
                </a:lnTo>
                <a:lnTo>
                  <a:pt x="22" y="188"/>
                </a:lnTo>
                <a:lnTo>
                  <a:pt x="22" y="188"/>
                </a:lnTo>
                <a:lnTo>
                  <a:pt x="22" y="188"/>
                </a:lnTo>
                <a:lnTo>
                  <a:pt x="22" y="186"/>
                </a:lnTo>
                <a:lnTo>
                  <a:pt x="20" y="186"/>
                </a:lnTo>
                <a:lnTo>
                  <a:pt x="20" y="184"/>
                </a:lnTo>
                <a:lnTo>
                  <a:pt x="20" y="184"/>
                </a:lnTo>
                <a:lnTo>
                  <a:pt x="20" y="182"/>
                </a:lnTo>
                <a:lnTo>
                  <a:pt x="18" y="180"/>
                </a:lnTo>
                <a:lnTo>
                  <a:pt x="18" y="180"/>
                </a:lnTo>
                <a:lnTo>
                  <a:pt x="18" y="180"/>
                </a:lnTo>
                <a:lnTo>
                  <a:pt x="16" y="180"/>
                </a:lnTo>
                <a:lnTo>
                  <a:pt x="16" y="180"/>
                </a:lnTo>
                <a:lnTo>
                  <a:pt x="16" y="178"/>
                </a:lnTo>
                <a:lnTo>
                  <a:pt x="16" y="176"/>
                </a:lnTo>
                <a:lnTo>
                  <a:pt x="16" y="176"/>
                </a:lnTo>
                <a:lnTo>
                  <a:pt x="18" y="176"/>
                </a:lnTo>
                <a:lnTo>
                  <a:pt x="18" y="176"/>
                </a:lnTo>
                <a:lnTo>
                  <a:pt x="20" y="176"/>
                </a:lnTo>
                <a:lnTo>
                  <a:pt x="20" y="176"/>
                </a:lnTo>
                <a:lnTo>
                  <a:pt x="22" y="174"/>
                </a:lnTo>
                <a:lnTo>
                  <a:pt x="22" y="174"/>
                </a:lnTo>
                <a:lnTo>
                  <a:pt x="22" y="174"/>
                </a:lnTo>
                <a:lnTo>
                  <a:pt x="24" y="172"/>
                </a:lnTo>
                <a:lnTo>
                  <a:pt x="24" y="172"/>
                </a:lnTo>
                <a:lnTo>
                  <a:pt x="24" y="168"/>
                </a:lnTo>
                <a:lnTo>
                  <a:pt x="24" y="168"/>
                </a:lnTo>
                <a:lnTo>
                  <a:pt x="24" y="166"/>
                </a:lnTo>
                <a:lnTo>
                  <a:pt x="24" y="166"/>
                </a:lnTo>
                <a:lnTo>
                  <a:pt x="24" y="166"/>
                </a:lnTo>
                <a:lnTo>
                  <a:pt x="22" y="162"/>
                </a:lnTo>
                <a:lnTo>
                  <a:pt x="22" y="162"/>
                </a:lnTo>
                <a:lnTo>
                  <a:pt x="22" y="162"/>
                </a:lnTo>
                <a:lnTo>
                  <a:pt x="22" y="158"/>
                </a:lnTo>
                <a:lnTo>
                  <a:pt x="22" y="158"/>
                </a:lnTo>
                <a:lnTo>
                  <a:pt x="20" y="156"/>
                </a:lnTo>
                <a:lnTo>
                  <a:pt x="20" y="156"/>
                </a:lnTo>
                <a:lnTo>
                  <a:pt x="20" y="156"/>
                </a:lnTo>
                <a:lnTo>
                  <a:pt x="18" y="154"/>
                </a:lnTo>
                <a:lnTo>
                  <a:pt x="18" y="152"/>
                </a:lnTo>
                <a:lnTo>
                  <a:pt x="18" y="152"/>
                </a:lnTo>
                <a:lnTo>
                  <a:pt x="16" y="150"/>
                </a:lnTo>
                <a:lnTo>
                  <a:pt x="16" y="150"/>
                </a:lnTo>
                <a:lnTo>
                  <a:pt x="16" y="150"/>
                </a:lnTo>
                <a:lnTo>
                  <a:pt x="16" y="148"/>
                </a:lnTo>
                <a:lnTo>
                  <a:pt x="14" y="146"/>
                </a:lnTo>
                <a:lnTo>
                  <a:pt x="12" y="142"/>
                </a:lnTo>
                <a:lnTo>
                  <a:pt x="12" y="140"/>
                </a:lnTo>
                <a:lnTo>
                  <a:pt x="12" y="140"/>
                </a:lnTo>
                <a:lnTo>
                  <a:pt x="12" y="140"/>
                </a:lnTo>
                <a:lnTo>
                  <a:pt x="12" y="138"/>
                </a:lnTo>
                <a:lnTo>
                  <a:pt x="10" y="138"/>
                </a:lnTo>
                <a:lnTo>
                  <a:pt x="10" y="136"/>
                </a:lnTo>
                <a:lnTo>
                  <a:pt x="10" y="134"/>
                </a:lnTo>
                <a:lnTo>
                  <a:pt x="10" y="132"/>
                </a:lnTo>
                <a:lnTo>
                  <a:pt x="8" y="128"/>
                </a:lnTo>
                <a:lnTo>
                  <a:pt x="8" y="128"/>
                </a:lnTo>
                <a:lnTo>
                  <a:pt x="8" y="128"/>
                </a:lnTo>
                <a:lnTo>
                  <a:pt x="8" y="126"/>
                </a:lnTo>
                <a:lnTo>
                  <a:pt x="8" y="124"/>
                </a:lnTo>
                <a:lnTo>
                  <a:pt x="6" y="122"/>
                </a:lnTo>
                <a:lnTo>
                  <a:pt x="6" y="120"/>
                </a:lnTo>
                <a:lnTo>
                  <a:pt x="6" y="118"/>
                </a:lnTo>
                <a:lnTo>
                  <a:pt x="4" y="116"/>
                </a:lnTo>
                <a:lnTo>
                  <a:pt x="4" y="116"/>
                </a:lnTo>
                <a:lnTo>
                  <a:pt x="2" y="112"/>
                </a:lnTo>
                <a:lnTo>
                  <a:pt x="2" y="112"/>
                </a:lnTo>
                <a:lnTo>
                  <a:pt x="2" y="112"/>
                </a:lnTo>
                <a:lnTo>
                  <a:pt x="0" y="108"/>
                </a:lnTo>
                <a:lnTo>
                  <a:pt x="0" y="108"/>
                </a:lnTo>
                <a:lnTo>
                  <a:pt x="0" y="106"/>
                </a:lnTo>
                <a:lnTo>
                  <a:pt x="0" y="106"/>
                </a:lnTo>
                <a:lnTo>
                  <a:pt x="2" y="106"/>
                </a:lnTo>
                <a:lnTo>
                  <a:pt x="4" y="104"/>
                </a:lnTo>
                <a:lnTo>
                  <a:pt x="4" y="104"/>
                </a:lnTo>
                <a:lnTo>
                  <a:pt x="4" y="106"/>
                </a:lnTo>
                <a:lnTo>
                  <a:pt x="4" y="104"/>
                </a:lnTo>
                <a:lnTo>
                  <a:pt x="4" y="102"/>
                </a:lnTo>
                <a:lnTo>
                  <a:pt x="6" y="100"/>
                </a:lnTo>
                <a:lnTo>
                  <a:pt x="6" y="98"/>
                </a:lnTo>
                <a:lnTo>
                  <a:pt x="6" y="98"/>
                </a:lnTo>
                <a:lnTo>
                  <a:pt x="10" y="98"/>
                </a:lnTo>
                <a:lnTo>
                  <a:pt x="10" y="98"/>
                </a:lnTo>
                <a:lnTo>
                  <a:pt x="10" y="98"/>
                </a:lnTo>
                <a:lnTo>
                  <a:pt x="10" y="98"/>
                </a:lnTo>
                <a:lnTo>
                  <a:pt x="10" y="98"/>
                </a:lnTo>
                <a:lnTo>
                  <a:pt x="10" y="98"/>
                </a:lnTo>
                <a:lnTo>
                  <a:pt x="10" y="98"/>
                </a:lnTo>
                <a:lnTo>
                  <a:pt x="10" y="100"/>
                </a:lnTo>
                <a:lnTo>
                  <a:pt x="10" y="100"/>
                </a:lnTo>
                <a:lnTo>
                  <a:pt x="10" y="100"/>
                </a:lnTo>
                <a:lnTo>
                  <a:pt x="10" y="100"/>
                </a:lnTo>
                <a:lnTo>
                  <a:pt x="12" y="100"/>
                </a:lnTo>
                <a:lnTo>
                  <a:pt x="12" y="100"/>
                </a:lnTo>
                <a:lnTo>
                  <a:pt x="12" y="100"/>
                </a:lnTo>
                <a:lnTo>
                  <a:pt x="14" y="102"/>
                </a:lnTo>
                <a:lnTo>
                  <a:pt x="14" y="102"/>
                </a:lnTo>
                <a:lnTo>
                  <a:pt x="14" y="104"/>
                </a:lnTo>
                <a:lnTo>
                  <a:pt x="14" y="104"/>
                </a:lnTo>
                <a:lnTo>
                  <a:pt x="12" y="106"/>
                </a:lnTo>
                <a:lnTo>
                  <a:pt x="14" y="108"/>
                </a:lnTo>
                <a:lnTo>
                  <a:pt x="14" y="108"/>
                </a:lnTo>
                <a:lnTo>
                  <a:pt x="14" y="108"/>
                </a:lnTo>
                <a:lnTo>
                  <a:pt x="14" y="108"/>
                </a:lnTo>
                <a:lnTo>
                  <a:pt x="16" y="108"/>
                </a:lnTo>
                <a:lnTo>
                  <a:pt x="16" y="108"/>
                </a:lnTo>
                <a:lnTo>
                  <a:pt x="16" y="110"/>
                </a:lnTo>
                <a:lnTo>
                  <a:pt x="16" y="110"/>
                </a:lnTo>
                <a:lnTo>
                  <a:pt x="18" y="110"/>
                </a:lnTo>
                <a:lnTo>
                  <a:pt x="18" y="110"/>
                </a:lnTo>
                <a:lnTo>
                  <a:pt x="18" y="110"/>
                </a:lnTo>
                <a:lnTo>
                  <a:pt x="20" y="110"/>
                </a:lnTo>
                <a:lnTo>
                  <a:pt x="22" y="110"/>
                </a:lnTo>
                <a:lnTo>
                  <a:pt x="22" y="110"/>
                </a:lnTo>
                <a:lnTo>
                  <a:pt x="22" y="110"/>
                </a:lnTo>
                <a:lnTo>
                  <a:pt x="22" y="112"/>
                </a:lnTo>
                <a:lnTo>
                  <a:pt x="24" y="112"/>
                </a:lnTo>
                <a:lnTo>
                  <a:pt x="26" y="112"/>
                </a:lnTo>
                <a:lnTo>
                  <a:pt x="32" y="110"/>
                </a:lnTo>
                <a:lnTo>
                  <a:pt x="34" y="112"/>
                </a:lnTo>
                <a:lnTo>
                  <a:pt x="36" y="112"/>
                </a:lnTo>
                <a:lnTo>
                  <a:pt x="36" y="112"/>
                </a:lnTo>
                <a:lnTo>
                  <a:pt x="36" y="112"/>
                </a:lnTo>
                <a:lnTo>
                  <a:pt x="38" y="112"/>
                </a:lnTo>
                <a:lnTo>
                  <a:pt x="38" y="112"/>
                </a:lnTo>
                <a:lnTo>
                  <a:pt x="38" y="112"/>
                </a:lnTo>
                <a:lnTo>
                  <a:pt x="40" y="112"/>
                </a:lnTo>
                <a:lnTo>
                  <a:pt x="40" y="112"/>
                </a:lnTo>
                <a:lnTo>
                  <a:pt x="40" y="110"/>
                </a:lnTo>
                <a:lnTo>
                  <a:pt x="40" y="110"/>
                </a:lnTo>
                <a:lnTo>
                  <a:pt x="40" y="110"/>
                </a:lnTo>
                <a:lnTo>
                  <a:pt x="40" y="108"/>
                </a:lnTo>
                <a:lnTo>
                  <a:pt x="40" y="108"/>
                </a:lnTo>
                <a:lnTo>
                  <a:pt x="40" y="108"/>
                </a:lnTo>
                <a:lnTo>
                  <a:pt x="40" y="110"/>
                </a:lnTo>
                <a:lnTo>
                  <a:pt x="42" y="108"/>
                </a:lnTo>
                <a:lnTo>
                  <a:pt x="42" y="108"/>
                </a:lnTo>
                <a:lnTo>
                  <a:pt x="42" y="108"/>
                </a:lnTo>
                <a:lnTo>
                  <a:pt x="42" y="108"/>
                </a:lnTo>
                <a:lnTo>
                  <a:pt x="42" y="108"/>
                </a:lnTo>
                <a:lnTo>
                  <a:pt x="44" y="106"/>
                </a:lnTo>
                <a:lnTo>
                  <a:pt x="44" y="106"/>
                </a:lnTo>
                <a:lnTo>
                  <a:pt x="46" y="104"/>
                </a:lnTo>
                <a:lnTo>
                  <a:pt x="48" y="106"/>
                </a:lnTo>
                <a:lnTo>
                  <a:pt x="48" y="104"/>
                </a:lnTo>
                <a:lnTo>
                  <a:pt x="50" y="104"/>
                </a:lnTo>
                <a:lnTo>
                  <a:pt x="50" y="102"/>
                </a:lnTo>
                <a:lnTo>
                  <a:pt x="50" y="98"/>
                </a:lnTo>
                <a:lnTo>
                  <a:pt x="50" y="94"/>
                </a:lnTo>
                <a:lnTo>
                  <a:pt x="50" y="90"/>
                </a:lnTo>
                <a:lnTo>
                  <a:pt x="50" y="88"/>
                </a:lnTo>
                <a:lnTo>
                  <a:pt x="52" y="86"/>
                </a:lnTo>
                <a:lnTo>
                  <a:pt x="52" y="86"/>
                </a:lnTo>
                <a:lnTo>
                  <a:pt x="52" y="80"/>
                </a:lnTo>
                <a:lnTo>
                  <a:pt x="52" y="70"/>
                </a:lnTo>
                <a:lnTo>
                  <a:pt x="52" y="62"/>
                </a:lnTo>
                <a:lnTo>
                  <a:pt x="52" y="58"/>
                </a:lnTo>
                <a:lnTo>
                  <a:pt x="52" y="54"/>
                </a:lnTo>
                <a:lnTo>
                  <a:pt x="52" y="50"/>
                </a:lnTo>
                <a:lnTo>
                  <a:pt x="52" y="48"/>
                </a:lnTo>
                <a:lnTo>
                  <a:pt x="52" y="44"/>
                </a:lnTo>
                <a:lnTo>
                  <a:pt x="52" y="44"/>
                </a:lnTo>
                <a:lnTo>
                  <a:pt x="52" y="44"/>
                </a:lnTo>
                <a:lnTo>
                  <a:pt x="54" y="44"/>
                </a:lnTo>
                <a:lnTo>
                  <a:pt x="54" y="44"/>
                </a:lnTo>
                <a:lnTo>
                  <a:pt x="54" y="46"/>
                </a:lnTo>
                <a:lnTo>
                  <a:pt x="56" y="46"/>
                </a:lnTo>
                <a:lnTo>
                  <a:pt x="56" y="46"/>
                </a:lnTo>
                <a:lnTo>
                  <a:pt x="56" y="46"/>
                </a:lnTo>
                <a:lnTo>
                  <a:pt x="58" y="48"/>
                </a:lnTo>
                <a:lnTo>
                  <a:pt x="60" y="50"/>
                </a:lnTo>
                <a:lnTo>
                  <a:pt x="60" y="52"/>
                </a:lnTo>
                <a:lnTo>
                  <a:pt x="62" y="54"/>
                </a:lnTo>
                <a:lnTo>
                  <a:pt x="62" y="54"/>
                </a:lnTo>
                <a:lnTo>
                  <a:pt x="62" y="54"/>
                </a:lnTo>
                <a:lnTo>
                  <a:pt x="62" y="56"/>
                </a:lnTo>
                <a:lnTo>
                  <a:pt x="62" y="58"/>
                </a:lnTo>
                <a:lnTo>
                  <a:pt x="62" y="58"/>
                </a:lnTo>
                <a:lnTo>
                  <a:pt x="62" y="60"/>
                </a:lnTo>
                <a:lnTo>
                  <a:pt x="64" y="60"/>
                </a:lnTo>
                <a:lnTo>
                  <a:pt x="64" y="62"/>
                </a:lnTo>
                <a:lnTo>
                  <a:pt x="64" y="66"/>
                </a:lnTo>
                <a:lnTo>
                  <a:pt x="64" y="68"/>
                </a:lnTo>
                <a:lnTo>
                  <a:pt x="62" y="68"/>
                </a:lnTo>
                <a:lnTo>
                  <a:pt x="62" y="68"/>
                </a:lnTo>
                <a:lnTo>
                  <a:pt x="62" y="70"/>
                </a:lnTo>
                <a:lnTo>
                  <a:pt x="62" y="70"/>
                </a:lnTo>
                <a:lnTo>
                  <a:pt x="60" y="70"/>
                </a:lnTo>
                <a:lnTo>
                  <a:pt x="60" y="72"/>
                </a:lnTo>
                <a:lnTo>
                  <a:pt x="60" y="72"/>
                </a:lnTo>
                <a:lnTo>
                  <a:pt x="60" y="72"/>
                </a:lnTo>
                <a:lnTo>
                  <a:pt x="60" y="76"/>
                </a:lnTo>
                <a:lnTo>
                  <a:pt x="60" y="78"/>
                </a:lnTo>
                <a:lnTo>
                  <a:pt x="62" y="78"/>
                </a:lnTo>
                <a:lnTo>
                  <a:pt x="62" y="78"/>
                </a:lnTo>
                <a:lnTo>
                  <a:pt x="62" y="78"/>
                </a:lnTo>
                <a:lnTo>
                  <a:pt x="64" y="78"/>
                </a:lnTo>
                <a:lnTo>
                  <a:pt x="64" y="76"/>
                </a:lnTo>
                <a:lnTo>
                  <a:pt x="64" y="76"/>
                </a:lnTo>
                <a:lnTo>
                  <a:pt x="64" y="76"/>
                </a:lnTo>
                <a:lnTo>
                  <a:pt x="66" y="78"/>
                </a:lnTo>
                <a:lnTo>
                  <a:pt x="66" y="78"/>
                </a:lnTo>
                <a:lnTo>
                  <a:pt x="66" y="78"/>
                </a:lnTo>
                <a:lnTo>
                  <a:pt x="68" y="78"/>
                </a:lnTo>
                <a:lnTo>
                  <a:pt x="68" y="78"/>
                </a:lnTo>
                <a:lnTo>
                  <a:pt x="68" y="78"/>
                </a:lnTo>
                <a:lnTo>
                  <a:pt x="68" y="78"/>
                </a:lnTo>
                <a:lnTo>
                  <a:pt x="70" y="78"/>
                </a:lnTo>
                <a:lnTo>
                  <a:pt x="70" y="78"/>
                </a:lnTo>
                <a:lnTo>
                  <a:pt x="72" y="78"/>
                </a:lnTo>
                <a:lnTo>
                  <a:pt x="72" y="78"/>
                </a:lnTo>
                <a:lnTo>
                  <a:pt x="72" y="78"/>
                </a:lnTo>
                <a:lnTo>
                  <a:pt x="72" y="78"/>
                </a:lnTo>
                <a:lnTo>
                  <a:pt x="72" y="78"/>
                </a:lnTo>
                <a:lnTo>
                  <a:pt x="72" y="78"/>
                </a:lnTo>
                <a:lnTo>
                  <a:pt x="74" y="78"/>
                </a:lnTo>
                <a:lnTo>
                  <a:pt x="76" y="78"/>
                </a:lnTo>
                <a:lnTo>
                  <a:pt x="76" y="78"/>
                </a:lnTo>
                <a:lnTo>
                  <a:pt x="76" y="78"/>
                </a:lnTo>
                <a:lnTo>
                  <a:pt x="76" y="76"/>
                </a:lnTo>
                <a:lnTo>
                  <a:pt x="76" y="76"/>
                </a:lnTo>
                <a:lnTo>
                  <a:pt x="76" y="76"/>
                </a:lnTo>
                <a:lnTo>
                  <a:pt x="76" y="74"/>
                </a:lnTo>
                <a:lnTo>
                  <a:pt x="78" y="74"/>
                </a:lnTo>
                <a:lnTo>
                  <a:pt x="78" y="74"/>
                </a:lnTo>
                <a:lnTo>
                  <a:pt x="78" y="74"/>
                </a:lnTo>
                <a:lnTo>
                  <a:pt x="80" y="74"/>
                </a:lnTo>
                <a:lnTo>
                  <a:pt x="80" y="74"/>
                </a:lnTo>
                <a:lnTo>
                  <a:pt x="80" y="74"/>
                </a:lnTo>
                <a:lnTo>
                  <a:pt x="82" y="72"/>
                </a:lnTo>
                <a:lnTo>
                  <a:pt x="82" y="72"/>
                </a:lnTo>
                <a:lnTo>
                  <a:pt x="82" y="70"/>
                </a:lnTo>
                <a:lnTo>
                  <a:pt x="84" y="70"/>
                </a:lnTo>
                <a:lnTo>
                  <a:pt x="84" y="70"/>
                </a:lnTo>
                <a:lnTo>
                  <a:pt x="86" y="68"/>
                </a:lnTo>
                <a:lnTo>
                  <a:pt x="88" y="66"/>
                </a:lnTo>
                <a:lnTo>
                  <a:pt x="90" y="66"/>
                </a:lnTo>
                <a:lnTo>
                  <a:pt x="90" y="66"/>
                </a:lnTo>
                <a:lnTo>
                  <a:pt x="90" y="64"/>
                </a:lnTo>
                <a:lnTo>
                  <a:pt x="90" y="64"/>
                </a:lnTo>
                <a:lnTo>
                  <a:pt x="90" y="64"/>
                </a:lnTo>
                <a:lnTo>
                  <a:pt x="92" y="62"/>
                </a:lnTo>
                <a:lnTo>
                  <a:pt x="92" y="60"/>
                </a:lnTo>
                <a:lnTo>
                  <a:pt x="92" y="60"/>
                </a:lnTo>
                <a:lnTo>
                  <a:pt x="92" y="58"/>
                </a:lnTo>
                <a:lnTo>
                  <a:pt x="92" y="58"/>
                </a:lnTo>
                <a:lnTo>
                  <a:pt x="92" y="58"/>
                </a:lnTo>
                <a:lnTo>
                  <a:pt x="92" y="56"/>
                </a:lnTo>
                <a:lnTo>
                  <a:pt x="92" y="56"/>
                </a:lnTo>
                <a:lnTo>
                  <a:pt x="94" y="54"/>
                </a:lnTo>
                <a:lnTo>
                  <a:pt x="94" y="52"/>
                </a:lnTo>
                <a:lnTo>
                  <a:pt x="96" y="52"/>
                </a:lnTo>
                <a:lnTo>
                  <a:pt x="98" y="52"/>
                </a:lnTo>
                <a:lnTo>
                  <a:pt x="100" y="52"/>
                </a:lnTo>
                <a:lnTo>
                  <a:pt x="102" y="52"/>
                </a:lnTo>
                <a:lnTo>
                  <a:pt x="102" y="52"/>
                </a:lnTo>
                <a:lnTo>
                  <a:pt x="104" y="54"/>
                </a:lnTo>
                <a:lnTo>
                  <a:pt x="104" y="54"/>
                </a:lnTo>
                <a:lnTo>
                  <a:pt x="104" y="54"/>
                </a:lnTo>
                <a:lnTo>
                  <a:pt x="106" y="54"/>
                </a:lnTo>
                <a:lnTo>
                  <a:pt x="106" y="54"/>
                </a:lnTo>
                <a:lnTo>
                  <a:pt x="108" y="56"/>
                </a:lnTo>
                <a:lnTo>
                  <a:pt x="108" y="56"/>
                </a:lnTo>
                <a:lnTo>
                  <a:pt x="108" y="58"/>
                </a:lnTo>
                <a:lnTo>
                  <a:pt x="110" y="58"/>
                </a:lnTo>
                <a:lnTo>
                  <a:pt x="110" y="58"/>
                </a:lnTo>
                <a:lnTo>
                  <a:pt x="110" y="58"/>
                </a:lnTo>
                <a:lnTo>
                  <a:pt x="112" y="58"/>
                </a:lnTo>
                <a:lnTo>
                  <a:pt x="112" y="58"/>
                </a:lnTo>
                <a:lnTo>
                  <a:pt x="112" y="58"/>
                </a:lnTo>
                <a:lnTo>
                  <a:pt x="114" y="58"/>
                </a:lnTo>
                <a:lnTo>
                  <a:pt x="114" y="60"/>
                </a:lnTo>
                <a:lnTo>
                  <a:pt x="114" y="60"/>
                </a:lnTo>
                <a:lnTo>
                  <a:pt x="116" y="60"/>
                </a:lnTo>
                <a:lnTo>
                  <a:pt x="116" y="60"/>
                </a:lnTo>
                <a:lnTo>
                  <a:pt x="116" y="60"/>
                </a:lnTo>
                <a:lnTo>
                  <a:pt x="116" y="60"/>
                </a:lnTo>
                <a:lnTo>
                  <a:pt x="118" y="60"/>
                </a:lnTo>
                <a:lnTo>
                  <a:pt x="118" y="60"/>
                </a:lnTo>
                <a:lnTo>
                  <a:pt x="118" y="60"/>
                </a:lnTo>
                <a:lnTo>
                  <a:pt x="120" y="60"/>
                </a:lnTo>
                <a:lnTo>
                  <a:pt x="122" y="60"/>
                </a:lnTo>
                <a:lnTo>
                  <a:pt x="122" y="60"/>
                </a:lnTo>
                <a:lnTo>
                  <a:pt x="124" y="60"/>
                </a:lnTo>
                <a:lnTo>
                  <a:pt x="124" y="60"/>
                </a:lnTo>
                <a:lnTo>
                  <a:pt x="124" y="60"/>
                </a:lnTo>
                <a:lnTo>
                  <a:pt x="126" y="60"/>
                </a:lnTo>
                <a:lnTo>
                  <a:pt x="126" y="60"/>
                </a:lnTo>
                <a:lnTo>
                  <a:pt x="126" y="60"/>
                </a:lnTo>
                <a:lnTo>
                  <a:pt x="128" y="60"/>
                </a:lnTo>
                <a:lnTo>
                  <a:pt x="130" y="60"/>
                </a:lnTo>
                <a:lnTo>
                  <a:pt x="130" y="58"/>
                </a:lnTo>
                <a:lnTo>
                  <a:pt x="132" y="58"/>
                </a:lnTo>
                <a:lnTo>
                  <a:pt x="132" y="58"/>
                </a:lnTo>
                <a:lnTo>
                  <a:pt x="132" y="56"/>
                </a:lnTo>
                <a:lnTo>
                  <a:pt x="134" y="54"/>
                </a:lnTo>
                <a:lnTo>
                  <a:pt x="134" y="54"/>
                </a:lnTo>
                <a:lnTo>
                  <a:pt x="134" y="50"/>
                </a:lnTo>
                <a:lnTo>
                  <a:pt x="136" y="48"/>
                </a:lnTo>
                <a:lnTo>
                  <a:pt x="136" y="46"/>
                </a:lnTo>
                <a:lnTo>
                  <a:pt x="136" y="44"/>
                </a:lnTo>
                <a:lnTo>
                  <a:pt x="136" y="42"/>
                </a:lnTo>
                <a:lnTo>
                  <a:pt x="138" y="42"/>
                </a:lnTo>
                <a:lnTo>
                  <a:pt x="138" y="42"/>
                </a:lnTo>
                <a:lnTo>
                  <a:pt x="142" y="42"/>
                </a:lnTo>
                <a:lnTo>
                  <a:pt x="142" y="40"/>
                </a:lnTo>
                <a:lnTo>
                  <a:pt x="144" y="40"/>
                </a:lnTo>
                <a:lnTo>
                  <a:pt x="144" y="40"/>
                </a:lnTo>
                <a:lnTo>
                  <a:pt x="144" y="40"/>
                </a:lnTo>
                <a:lnTo>
                  <a:pt x="144" y="40"/>
                </a:lnTo>
                <a:lnTo>
                  <a:pt x="146" y="40"/>
                </a:lnTo>
                <a:lnTo>
                  <a:pt x="146" y="40"/>
                </a:lnTo>
                <a:lnTo>
                  <a:pt x="146" y="40"/>
                </a:lnTo>
                <a:lnTo>
                  <a:pt x="146" y="40"/>
                </a:lnTo>
                <a:lnTo>
                  <a:pt x="146" y="38"/>
                </a:lnTo>
                <a:lnTo>
                  <a:pt x="146" y="38"/>
                </a:lnTo>
                <a:lnTo>
                  <a:pt x="146" y="38"/>
                </a:lnTo>
                <a:lnTo>
                  <a:pt x="150" y="36"/>
                </a:lnTo>
                <a:lnTo>
                  <a:pt x="150" y="36"/>
                </a:lnTo>
                <a:lnTo>
                  <a:pt x="150" y="36"/>
                </a:lnTo>
                <a:lnTo>
                  <a:pt x="150" y="34"/>
                </a:lnTo>
                <a:lnTo>
                  <a:pt x="152" y="34"/>
                </a:lnTo>
                <a:lnTo>
                  <a:pt x="152" y="32"/>
                </a:lnTo>
                <a:lnTo>
                  <a:pt x="152" y="30"/>
                </a:lnTo>
                <a:lnTo>
                  <a:pt x="154" y="26"/>
                </a:lnTo>
                <a:lnTo>
                  <a:pt x="154" y="26"/>
                </a:lnTo>
                <a:lnTo>
                  <a:pt x="154" y="26"/>
                </a:lnTo>
                <a:lnTo>
                  <a:pt x="154" y="24"/>
                </a:lnTo>
                <a:lnTo>
                  <a:pt x="154" y="24"/>
                </a:lnTo>
                <a:lnTo>
                  <a:pt x="154" y="24"/>
                </a:lnTo>
                <a:lnTo>
                  <a:pt x="156" y="24"/>
                </a:lnTo>
                <a:lnTo>
                  <a:pt x="156" y="22"/>
                </a:lnTo>
                <a:lnTo>
                  <a:pt x="158" y="20"/>
                </a:lnTo>
                <a:lnTo>
                  <a:pt x="160" y="20"/>
                </a:lnTo>
                <a:lnTo>
                  <a:pt x="160" y="20"/>
                </a:lnTo>
                <a:lnTo>
                  <a:pt x="162" y="20"/>
                </a:lnTo>
                <a:lnTo>
                  <a:pt x="162" y="20"/>
                </a:lnTo>
                <a:lnTo>
                  <a:pt x="162" y="20"/>
                </a:lnTo>
                <a:lnTo>
                  <a:pt x="162" y="18"/>
                </a:lnTo>
                <a:lnTo>
                  <a:pt x="162" y="18"/>
                </a:lnTo>
                <a:lnTo>
                  <a:pt x="162" y="18"/>
                </a:lnTo>
                <a:lnTo>
                  <a:pt x="164" y="18"/>
                </a:lnTo>
                <a:lnTo>
                  <a:pt x="166" y="16"/>
                </a:lnTo>
                <a:lnTo>
                  <a:pt x="168" y="14"/>
                </a:lnTo>
                <a:lnTo>
                  <a:pt x="168" y="12"/>
                </a:lnTo>
                <a:lnTo>
                  <a:pt x="170" y="12"/>
                </a:lnTo>
                <a:lnTo>
                  <a:pt x="170" y="10"/>
                </a:lnTo>
                <a:lnTo>
                  <a:pt x="172" y="10"/>
                </a:lnTo>
                <a:lnTo>
                  <a:pt x="172" y="10"/>
                </a:lnTo>
                <a:lnTo>
                  <a:pt x="172" y="10"/>
                </a:lnTo>
                <a:lnTo>
                  <a:pt x="172" y="8"/>
                </a:lnTo>
                <a:lnTo>
                  <a:pt x="172" y="8"/>
                </a:lnTo>
                <a:lnTo>
                  <a:pt x="172" y="8"/>
                </a:lnTo>
                <a:lnTo>
                  <a:pt x="174" y="8"/>
                </a:lnTo>
                <a:lnTo>
                  <a:pt x="174" y="6"/>
                </a:lnTo>
                <a:lnTo>
                  <a:pt x="176" y="6"/>
                </a:lnTo>
                <a:lnTo>
                  <a:pt x="178" y="6"/>
                </a:lnTo>
                <a:lnTo>
                  <a:pt x="180" y="6"/>
                </a:lnTo>
                <a:lnTo>
                  <a:pt x="182" y="4"/>
                </a:lnTo>
                <a:lnTo>
                  <a:pt x="182" y="4"/>
                </a:lnTo>
                <a:lnTo>
                  <a:pt x="182" y="4"/>
                </a:lnTo>
                <a:lnTo>
                  <a:pt x="182" y="4"/>
                </a:lnTo>
                <a:lnTo>
                  <a:pt x="182" y="4"/>
                </a:lnTo>
                <a:lnTo>
                  <a:pt x="182" y="2"/>
                </a:lnTo>
                <a:lnTo>
                  <a:pt x="184" y="0"/>
                </a:lnTo>
                <a:lnTo>
                  <a:pt x="184" y="0"/>
                </a:lnTo>
                <a:lnTo>
                  <a:pt x="184" y="0"/>
                </a:lnTo>
                <a:lnTo>
                  <a:pt x="188" y="0"/>
                </a:lnTo>
                <a:lnTo>
                  <a:pt x="188" y="0"/>
                </a:lnTo>
                <a:lnTo>
                  <a:pt x="190" y="0"/>
                </a:lnTo>
                <a:lnTo>
                  <a:pt x="194" y="0"/>
                </a:lnTo>
                <a:lnTo>
                  <a:pt x="194" y="0"/>
                </a:lnTo>
                <a:lnTo>
                  <a:pt x="196" y="0"/>
                </a:lnTo>
                <a:lnTo>
                  <a:pt x="196" y="0"/>
                </a:lnTo>
                <a:lnTo>
                  <a:pt x="196" y="0"/>
                </a:lnTo>
                <a:lnTo>
                  <a:pt x="198" y="0"/>
                </a:lnTo>
                <a:lnTo>
                  <a:pt x="198" y="2"/>
                </a:lnTo>
                <a:lnTo>
                  <a:pt x="202" y="2"/>
                </a:lnTo>
                <a:lnTo>
                  <a:pt x="204" y="2"/>
                </a:lnTo>
                <a:lnTo>
                  <a:pt x="204" y="2"/>
                </a:lnTo>
                <a:lnTo>
                  <a:pt x="204" y="2"/>
                </a:lnTo>
                <a:lnTo>
                  <a:pt x="204" y="2"/>
                </a:lnTo>
                <a:lnTo>
                  <a:pt x="206" y="2"/>
                </a:lnTo>
                <a:lnTo>
                  <a:pt x="206" y="2"/>
                </a:lnTo>
                <a:lnTo>
                  <a:pt x="206" y="2"/>
                </a:lnTo>
                <a:lnTo>
                  <a:pt x="208" y="2"/>
                </a:lnTo>
                <a:lnTo>
                  <a:pt x="210" y="2"/>
                </a:lnTo>
                <a:lnTo>
                  <a:pt x="210" y="2"/>
                </a:lnTo>
                <a:lnTo>
                  <a:pt x="210" y="2"/>
                </a:lnTo>
                <a:lnTo>
                  <a:pt x="212" y="2"/>
                </a:lnTo>
                <a:lnTo>
                  <a:pt x="212" y="2"/>
                </a:lnTo>
                <a:lnTo>
                  <a:pt x="214" y="2"/>
                </a:lnTo>
                <a:lnTo>
                  <a:pt x="214" y="2"/>
                </a:lnTo>
                <a:lnTo>
                  <a:pt x="214" y="2"/>
                </a:lnTo>
                <a:lnTo>
                  <a:pt x="214" y="2"/>
                </a:lnTo>
                <a:lnTo>
                  <a:pt x="214" y="2"/>
                </a:lnTo>
                <a:lnTo>
                  <a:pt x="216" y="4"/>
                </a:lnTo>
                <a:lnTo>
                  <a:pt x="216" y="4"/>
                </a:lnTo>
                <a:lnTo>
                  <a:pt x="216" y="4"/>
                </a:lnTo>
                <a:close/>
                <a:moveTo>
                  <a:pt x="172" y="106"/>
                </a:moveTo>
                <a:lnTo>
                  <a:pt x="170" y="106"/>
                </a:lnTo>
                <a:lnTo>
                  <a:pt x="170" y="106"/>
                </a:lnTo>
                <a:lnTo>
                  <a:pt x="170" y="108"/>
                </a:lnTo>
                <a:lnTo>
                  <a:pt x="168" y="108"/>
                </a:lnTo>
                <a:lnTo>
                  <a:pt x="168" y="108"/>
                </a:lnTo>
                <a:lnTo>
                  <a:pt x="168" y="108"/>
                </a:lnTo>
                <a:lnTo>
                  <a:pt x="168" y="108"/>
                </a:lnTo>
                <a:lnTo>
                  <a:pt x="166" y="108"/>
                </a:lnTo>
                <a:lnTo>
                  <a:pt x="166" y="108"/>
                </a:lnTo>
                <a:lnTo>
                  <a:pt x="164" y="110"/>
                </a:lnTo>
                <a:lnTo>
                  <a:pt x="164" y="110"/>
                </a:lnTo>
                <a:lnTo>
                  <a:pt x="164" y="112"/>
                </a:lnTo>
                <a:lnTo>
                  <a:pt x="162" y="112"/>
                </a:lnTo>
                <a:lnTo>
                  <a:pt x="160" y="112"/>
                </a:lnTo>
                <a:lnTo>
                  <a:pt x="158" y="114"/>
                </a:lnTo>
                <a:lnTo>
                  <a:pt x="158" y="114"/>
                </a:lnTo>
                <a:lnTo>
                  <a:pt x="158" y="114"/>
                </a:lnTo>
                <a:lnTo>
                  <a:pt x="158" y="116"/>
                </a:lnTo>
                <a:lnTo>
                  <a:pt x="156" y="116"/>
                </a:lnTo>
                <a:lnTo>
                  <a:pt x="156" y="118"/>
                </a:lnTo>
                <a:lnTo>
                  <a:pt x="154" y="118"/>
                </a:lnTo>
                <a:lnTo>
                  <a:pt x="154" y="120"/>
                </a:lnTo>
                <a:lnTo>
                  <a:pt x="152" y="122"/>
                </a:lnTo>
                <a:lnTo>
                  <a:pt x="152" y="122"/>
                </a:lnTo>
                <a:lnTo>
                  <a:pt x="152" y="122"/>
                </a:lnTo>
                <a:lnTo>
                  <a:pt x="152" y="122"/>
                </a:lnTo>
                <a:lnTo>
                  <a:pt x="152" y="122"/>
                </a:lnTo>
                <a:lnTo>
                  <a:pt x="150" y="122"/>
                </a:lnTo>
                <a:lnTo>
                  <a:pt x="148" y="124"/>
                </a:lnTo>
                <a:lnTo>
                  <a:pt x="148" y="124"/>
                </a:lnTo>
                <a:lnTo>
                  <a:pt x="148" y="124"/>
                </a:lnTo>
                <a:lnTo>
                  <a:pt x="150" y="126"/>
                </a:lnTo>
                <a:lnTo>
                  <a:pt x="150" y="128"/>
                </a:lnTo>
                <a:lnTo>
                  <a:pt x="150" y="128"/>
                </a:lnTo>
                <a:lnTo>
                  <a:pt x="150" y="130"/>
                </a:lnTo>
                <a:lnTo>
                  <a:pt x="150" y="130"/>
                </a:lnTo>
                <a:lnTo>
                  <a:pt x="152" y="130"/>
                </a:lnTo>
                <a:lnTo>
                  <a:pt x="152" y="134"/>
                </a:lnTo>
                <a:lnTo>
                  <a:pt x="152" y="136"/>
                </a:lnTo>
                <a:lnTo>
                  <a:pt x="154" y="136"/>
                </a:lnTo>
                <a:lnTo>
                  <a:pt x="154" y="136"/>
                </a:lnTo>
                <a:lnTo>
                  <a:pt x="156" y="136"/>
                </a:lnTo>
                <a:lnTo>
                  <a:pt x="156" y="138"/>
                </a:lnTo>
                <a:lnTo>
                  <a:pt x="156" y="138"/>
                </a:lnTo>
                <a:lnTo>
                  <a:pt x="158" y="140"/>
                </a:lnTo>
                <a:lnTo>
                  <a:pt x="160" y="140"/>
                </a:lnTo>
                <a:lnTo>
                  <a:pt x="160" y="140"/>
                </a:lnTo>
                <a:lnTo>
                  <a:pt x="162" y="140"/>
                </a:lnTo>
                <a:lnTo>
                  <a:pt x="162" y="140"/>
                </a:lnTo>
                <a:lnTo>
                  <a:pt x="164" y="140"/>
                </a:lnTo>
                <a:lnTo>
                  <a:pt x="164" y="138"/>
                </a:lnTo>
                <a:lnTo>
                  <a:pt x="164" y="136"/>
                </a:lnTo>
                <a:lnTo>
                  <a:pt x="166" y="134"/>
                </a:lnTo>
                <a:lnTo>
                  <a:pt x="166" y="134"/>
                </a:lnTo>
                <a:lnTo>
                  <a:pt x="166" y="132"/>
                </a:lnTo>
                <a:lnTo>
                  <a:pt x="168" y="132"/>
                </a:lnTo>
                <a:lnTo>
                  <a:pt x="168" y="132"/>
                </a:lnTo>
                <a:lnTo>
                  <a:pt x="170" y="132"/>
                </a:lnTo>
                <a:lnTo>
                  <a:pt x="172" y="132"/>
                </a:lnTo>
                <a:lnTo>
                  <a:pt x="172" y="132"/>
                </a:lnTo>
                <a:lnTo>
                  <a:pt x="174" y="132"/>
                </a:lnTo>
                <a:lnTo>
                  <a:pt x="174" y="130"/>
                </a:lnTo>
                <a:lnTo>
                  <a:pt x="176" y="130"/>
                </a:lnTo>
                <a:lnTo>
                  <a:pt x="176" y="130"/>
                </a:lnTo>
                <a:lnTo>
                  <a:pt x="178" y="130"/>
                </a:lnTo>
                <a:lnTo>
                  <a:pt x="178" y="128"/>
                </a:lnTo>
                <a:lnTo>
                  <a:pt x="178" y="128"/>
                </a:lnTo>
                <a:lnTo>
                  <a:pt x="178" y="128"/>
                </a:lnTo>
                <a:lnTo>
                  <a:pt x="178" y="126"/>
                </a:lnTo>
                <a:lnTo>
                  <a:pt x="178" y="126"/>
                </a:lnTo>
                <a:lnTo>
                  <a:pt x="178" y="126"/>
                </a:lnTo>
                <a:lnTo>
                  <a:pt x="178" y="126"/>
                </a:lnTo>
                <a:lnTo>
                  <a:pt x="178" y="124"/>
                </a:lnTo>
                <a:lnTo>
                  <a:pt x="180" y="124"/>
                </a:lnTo>
                <a:lnTo>
                  <a:pt x="180" y="124"/>
                </a:lnTo>
                <a:lnTo>
                  <a:pt x="180" y="124"/>
                </a:lnTo>
                <a:lnTo>
                  <a:pt x="180" y="124"/>
                </a:lnTo>
                <a:lnTo>
                  <a:pt x="180" y="124"/>
                </a:lnTo>
                <a:lnTo>
                  <a:pt x="180" y="122"/>
                </a:lnTo>
                <a:lnTo>
                  <a:pt x="180" y="122"/>
                </a:lnTo>
                <a:lnTo>
                  <a:pt x="182" y="122"/>
                </a:lnTo>
                <a:lnTo>
                  <a:pt x="182" y="120"/>
                </a:lnTo>
                <a:lnTo>
                  <a:pt x="182" y="120"/>
                </a:lnTo>
                <a:lnTo>
                  <a:pt x="182" y="120"/>
                </a:lnTo>
                <a:lnTo>
                  <a:pt x="184" y="120"/>
                </a:lnTo>
                <a:lnTo>
                  <a:pt x="182" y="118"/>
                </a:lnTo>
                <a:lnTo>
                  <a:pt x="182" y="114"/>
                </a:lnTo>
                <a:lnTo>
                  <a:pt x="180" y="114"/>
                </a:lnTo>
                <a:lnTo>
                  <a:pt x="180" y="114"/>
                </a:lnTo>
                <a:lnTo>
                  <a:pt x="178" y="112"/>
                </a:lnTo>
                <a:lnTo>
                  <a:pt x="176" y="112"/>
                </a:lnTo>
                <a:lnTo>
                  <a:pt x="176" y="110"/>
                </a:lnTo>
                <a:lnTo>
                  <a:pt x="176" y="110"/>
                </a:lnTo>
                <a:lnTo>
                  <a:pt x="176" y="110"/>
                </a:lnTo>
                <a:lnTo>
                  <a:pt x="176" y="110"/>
                </a:lnTo>
                <a:lnTo>
                  <a:pt x="174" y="110"/>
                </a:lnTo>
                <a:lnTo>
                  <a:pt x="174" y="108"/>
                </a:lnTo>
                <a:lnTo>
                  <a:pt x="174" y="106"/>
                </a:lnTo>
                <a:lnTo>
                  <a:pt x="172" y="106"/>
                </a:lnTo>
                <a:lnTo>
                  <a:pt x="172" y="106"/>
                </a:lnTo>
                <a:lnTo>
                  <a:pt x="172" y="10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2" name="Freeform 18"/>
          <p:cNvSpPr>
            <a:spLocks/>
          </p:cNvSpPr>
          <p:nvPr/>
        </p:nvSpPr>
        <p:spPr bwMode="auto">
          <a:xfrm>
            <a:off x="4413250" y="1811338"/>
            <a:ext cx="19050" cy="9525"/>
          </a:xfrm>
          <a:custGeom>
            <a:avLst/>
            <a:gdLst/>
            <a:ahLst/>
            <a:cxnLst>
              <a:cxn ang="0">
                <a:pos x="0" y="6"/>
              </a:cxn>
              <a:cxn ang="0">
                <a:pos x="0" y="6"/>
              </a:cxn>
              <a:cxn ang="0">
                <a:pos x="0" y="6"/>
              </a:cxn>
              <a:cxn ang="0">
                <a:pos x="0" y="4"/>
              </a:cxn>
              <a:cxn ang="0">
                <a:pos x="0" y="4"/>
              </a:cxn>
              <a:cxn ang="0">
                <a:pos x="2" y="4"/>
              </a:cxn>
              <a:cxn ang="0">
                <a:pos x="2" y="4"/>
              </a:cxn>
              <a:cxn ang="0">
                <a:pos x="2" y="4"/>
              </a:cxn>
              <a:cxn ang="0">
                <a:pos x="4" y="4"/>
              </a:cxn>
              <a:cxn ang="0">
                <a:pos x="6" y="2"/>
              </a:cxn>
              <a:cxn ang="0">
                <a:pos x="6" y="2"/>
              </a:cxn>
              <a:cxn ang="0">
                <a:pos x="6" y="2"/>
              </a:cxn>
              <a:cxn ang="0">
                <a:pos x="6" y="2"/>
              </a:cxn>
              <a:cxn ang="0">
                <a:pos x="6" y="2"/>
              </a:cxn>
              <a:cxn ang="0">
                <a:pos x="8" y="2"/>
              </a:cxn>
              <a:cxn ang="0">
                <a:pos x="8" y="0"/>
              </a:cxn>
              <a:cxn ang="0">
                <a:pos x="8" y="0"/>
              </a:cxn>
              <a:cxn ang="0">
                <a:pos x="8" y="0"/>
              </a:cxn>
              <a:cxn ang="0">
                <a:pos x="8" y="0"/>
              </a:cxn>
              <a:cxn ang="0">
                <a:pos x="10" y="0"/>
              </a:cxn>
              <a:cxn ang="0">
                <a:pos x="10" y="0"/>
              </a:cxn>
              <a:cxn ang="0">
                <a:pos x="12" y="0"/>
              </a:cxn>
              <a:cxn ang="0">
                <a:pos x="12" y="0"/>
              </a:cxn>
              <a:cxn ang="0">
                <a:pos x="12" y="0"/>
              </a:cxn>
              <a:cxn ang="0">
                <a:pos x="12" y="0"/>
              </a:cxn>
              <a:cxn ang="0">
                <a:pos x="12" y="0"/>
              </a:cxn>
              <a:cxn ang="0">
                <a:pos x="12" y="0"/>
              </a:cxn>
              <a:cxn ang="0">
                <a:pos x="12" y="2"/>
              </a:cxn>
              <a:cxn ang="0">
                <a:pos x="12" y="2"/>
              </a:cxn>
              <a:cxn ang="0">
                <a:pos x="12" y="2"/>
              </a:cxn>
              <a:cxn ang="0">
                <a:pos x="10" y="2"/>
              </a:cxn>
              <a:cxn ang="0">
                <a:pos x="8" y="2"/>
              </a:cxn>
              <a:cxn ang="0">
                <a:pos x="8" y="4"/>
              </a:cxn>
              <a:cxn ang="0">
                <a:pos x="8" y="2"/>
              </a:cxn>
              <a:cxn ang="0">
                <a:pos x="8" y="2"/>
              </a:cxn>
              <a:cxn ang="0">
                <a:pos x="6" y="2"/>
              </a:cxn>
              <a:cxn ang="0">
                <a:pos x="6" y="2"/>
              </a:cxn>
              <a:cxn ang="0">
                <a:pos x="6" y="2"/>
              </a:cxn>
              <a:cxn ang="0">
                <a:pos x="6" y="2"/>
              </a:cxn>
              <a:cxn ang="0">
                <a:pos x="4" y="4"/>
              </a:cxn>
              <a:cxn ang="0">
                <a:pos x="4" y="4"/>
              </a:cxn>
              <a:cxn ang="0">
                <a:pos x="2" y="4"/>
              </a:cxn>
              <a:cxn ang="0">
                <a:pos x="2" y="4"/>
              </a:cxn>
              <a:cxn ang="0">
                <a:pos x="2" y="4"/>
              </a:cxn>
              <a:cxn ang="0">
                <a:pos x="0" y="6"/>
              </a:cxn>
              <a:cxn ang="0">
                <a:pos x="0" y="6"/>
              </a:cxn>
              <a:cxn ang="0">
                <a:pos x="0" y="6"/>
              </a:cxn>
            </a:cxnLst>
            <a:rect l="0" t="0" r="r" b="b"/>
            <a:pathLst>
              <a:path w="12" h="6">
                <a:moveTo>
                  <a:pt x="0" y="6"/>
                </a:moveTo>
                <a:lnTo>
                  <a:pt x="0" y="6"/>
                </a:lnTo>
                <a:lnTo>
                  <a:pt x="0" y="6"/>
                </a:lnTo>
                <a:lnTo>
                  <a:pt x="0" y="4"/>
                </a:lnTo>
                <a:lnTo>
                  <a:pt x="0" y="4"/>
                </a:lnTo>
                <a:lnTo>
                  <a:pt x="2" y="4"/>
                </a:lnTo>
                <a:lnTo>
                  <a:pt x="2" y="4"/>
                </a:lnTo>
                <a:lnTo>
                  <a:pt x="2" y="4"/>
                </a:lnTo>
                <a:lnTo>
                  <a:pt x="4" y="4"/>
                </a:lnTo>
                <a:lnTo>
                  <a:pt x="6" y="2"/>
                </a:lnTo>
                <a:lnTo>
                  <a:pt x="6" y="2"/>
                </a:lnTo>
                <a:lnTo>
                  <a:pt x="6" y="2"/>
                </a:lnTo>
                <a:lnTo>
                  <a:pt x="6" y="2"/>
                </a:lnTo>
                <a:lnTo>
                  <a:pt x="6" y="2"/>
                </a:lnTo>
                <a:lnTo>
                  <a:pt x="8" y="2"/>
                </a:lnTo>
                <a:lnTo>
                  <a:pt x="8" y="0"/>
                </a:lnTo>
                <a:lnTo>
                  <a:pt x="8" y="0"/>
                </a:lnTo>
                <a:lnTo>
                  <a:pt x="8" y="0"/>
                </a:lnTo>
                <a:lnTo>
                  <a:pt x="8" y="0"/>
                </a:lnTo>
                <a:lnTo>
                  <a:pt x="10" y="0"/>
                </a:lnTo>
                <a:lnTo>
                  <a:pt x="10" y="0"/>
                </a:lnTo>
                <a:lnTo>
                  <a:pt x="12" y="0"/>
                </a:lnTo>
                <a:lnTo>
                  <a:pt x="12" y="0"/>
                </a:lnTo>
                <a:lnTo>
                  <a:pt x="12" y="0"/>
                </a:lnTo>
                <a:lnTo>
                  <a:pt x="12" y="0"/>
                </a:lnTo>
                <a:lnTo>
                  <a:pt x="12" y="0"/>
                </a:lnTo>
                <a:lnTo>
                  <a:pt x="12" y="0"/>
                </a:lnTo>
                <a:lnTo>
                  <a:pt x="12" y="2"/>
                </a:lnTo>
                <a:lnTo>
                  <a:pt x="12" y="2"/>
                </a:lnTo>
                <a:lnTo>
                  <a:pt x="12" y="2"/>
                </a:lnTo>
                <a:lnTo>
                  <a:pt x="10" y="2"/>
                </a:lnTo>
                <a:lnTo>
                  <a:pt x="8" y="2"/>
                </a:lnTo>
                <a:lnTo>
                  <a:pt x="8" y="4"/>
                </a:lnTo>
                <a:lnTo>
                  <a:pt x="8" y="2"/>
                </a:lnTo>
                <a:lnTo>
                  <a:pt x="8" y="2"/>
                </a:lnTo>
                <a:lnTo>
                  <a:pt x="6" y="2"/>
                </a:lnTo>
                <a:lnTo>
                  <a:pt x="6" y="2"/>
                </a:lnTo>
                <a:lnTo>
                  <a:pt x="6" y="2"/>
                </a:lnTo>
                <a:lnTo>
                  <a:pt x="6" y="2"/>
                </a:lnTo>
                <a:lnTo>
                  <a:pt x="4" y="4"/>
                </a:lnTo>
                <a:lnTo>
                  <a:pt x="4" y="4"/>
                </a:lnTo>
                <a:lnTo>
                  <a:pt x="2" y="4"/>
                </a:lnTo>
                <a:lnTo>
                  <a:pt x="2" y="4"/>
                </a:lnTo>
                <a:lnTo>
                  <a:pt x="2" y="4"/>
                </a:lnTo>
                <a:lnTo>
                  <a:pt x="0" y="6"/>
                </a:lnTo>
                <a:lnTo>
                  <a:pt x="0" y="6"/>
                </a:lnTo>
                <a:lnTo>
                  <a:pt x="0"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3" name="Freeform 19"/>
          <p:cNvSpPr>
            <a:spLocks/>
          </p:cNvSpPr>
          <p:nvPr/>
        </p:nvSpPr>
        <p:spPr bwMode="auto">
          <a:xfrm>
            <a:off x="4876800" y="2681288"/>
            <a:ext cx="6350" cy="6350"/>
          </a:xfrm>
          <a:custGeom>
            <a:avLst/>
            <a:gdLst/>
            <a:ahLst/>
            <a:cxnLst>
              <a:cxn ang="0">
                <a:pos x="4" y="4"/>
              </a:cxn>
              <a:cxn ang="0">
                <a:pos x="2" y="4"/>
              </a:cxn>
              <a:cxn ang="0">
                <a:pos x="2" y="4"/>
              </a:cxn>
              <a:cxn ang="0">
                <a:pos x="2" y="4"/>
              </a:cxn>
              <a:cxn ang="0">
                <a:pos x="0" y="2"/>
              </a:cxn>
              <a:cxn ang="0">
                <a:pos x="0" y="2"/>
              </a:cxn>
              <a:cxn ang="0">
                <a:pos x="0" y="2"/>
              </a:cxn>
              <a:cxn ang="0">
                <a:pos x="0" y="2"/>
              </a:cxn>
              <a:cxn ang="0">
                <a:pos x="0" y="0"/>
              </a:cxn>
              <a:cxn ang="0">
                <a:pos x="2" y="0"/>
              </a:cxn>
              <a:cxn ang="0">
                <a:pos x="2" y="2"/>
              </a:cxn>
              <a:cxn ang="0">
                <a:pos x="4" y="2"/>
              </a:cxn>
              <a:cxn ang="0">
                <a:pos x="4" y="2"/>
              </a:cxn>
              <a:cxn ang="0">
                <a:pos x="4" y="2"/>
              </a:cxn>
              <a:cxn ang="0">
                <a:pos x="4" y="2"/>
              </a:cxn>
              <a:cxn ang="0">
                <a:pos x="4" y="4"/>
              </a:cxn>
              <a:cxn ang="0">
                <a:pos x="4" y="4"/>
              </a:cxn>
            </a:cxnLst>
            <a:rect l="0" t="0" r="r" b="b"/>
            <a:pathLst>
              <a:path w="4" h="4">
                <a:moveTo>
                  <a:pt x="4" y="4"/>
                </a:moveTo>
                <a:lnTo>
                  <a:pt x="2" y="4"/>
                </a:lnTo>
                <a:lnTo>
                  <a:pt x="2" y="4"/>
                </a:lnTo>
                <a:lnTo>
                  <a:pt x="2" y="4"/>
                </a:lnTo>
                <a:lnTo>
                  <a:pt x="0" y="2"/>
                </a:lnTo>
                <a:lnTo>
                  <a:pt x="0" y="2"/>
                </a:lnTo>
                <a:lnTo>
                  <a:pt x="0" y="2"/>
                </a:lnTo>
                <a:lnTo>
                  <a:pt x="0" y="2"/>
                </a:lnTo>
                <a:lnTo>
                  <a:pt x="0" y="0"/>
                </a:lnTo>
                <a:lnTo>
                  <a:pt x="2" y="0"/>
                </a:lnTo>
                <a:lnTo>
                  <a:pt x="2" y="2"/>
                </a:lnTo>
                <a:lnTo>
                  <a:pt x="4" y="2"/>
                </a:lnTo>
                <a:lnTo>
                  <a:pt x="4" y="2"/>
                </a:lnTo>
                <a:lnTo>
                  <a:pt x="4" y="2"/>
                </a:lnTo>
                <a:lnTo>
                  <a:pt x="4" y="2"/>
                </a:lnTo>
                <a:lnTo>
                  <a:pt x="4" y="4"/>
                </a:lnTo>
                <a:lnTo>
                  <a:pt x="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4" name="Freeform 20"/>
          <p:cNvSpPr>
            <a:spLocks/>
          </p:cNvSpPr>
          <p:nvPr/>
        </p:nvSpPr>
        <p:spPr bwMode="auto">
          <a:xfrm>
            <a:off x="4518025" y="2338388"/>
            <a:ext cx="6350" cy="1588"/>
          </a:xfrm>
          <a:custGeom>
            <a:avLst/>
            <a:gdLst/>
            <a:ahLst/>
            <a:cxnLst>
              <a:cxn ang="0">
                <a:pos x="4" y="0"/>
              </a:cxn>
              <a:cxn ang="0">
                <a:pos x="2" y="0"/>
              </a:cxn>
              <a:cxn ang="0">
                <a:pos x="2" y="0"/>
              </a:cxn>
              <a:cxn ang="0">
                <a:pos x="2" y="0"/>
              </a:cxn>
              <a:cxn ang="0">
                <a:pos x="2" y="0"/>
              </a:cxn>
              <a:cxn ang="0">
                <a:pos x="2" y="0"/>
              </a:cxn>
              <a:cxn ang="0">
                <a:pos x="2" y="0"/>
              </a:cxn>
              <a:cxn ang="0">
                <a:pos x="2" y="0"/>
              </a:cxn>
              <a:cxn ang="0">
                <a:pos x="2" y="0"/>
              </a:cxn>
              <a:cxn ang="0">
                <a:pos x="0" y="0"/>
              </a:cxn>
              <a:cxn ang="0">
                <a:pos x="0" y="0"/>
              </a:cxn>
              <a:cxn ang="0">
                <a:pos x="0" y="0"/>
              </a:cxn>
              <a:cxn ang="0">
                <a:pos x="0" y="0"/>
              </a:cxn>
              <a:cxn ang="0">
                <a:pos x="0" y="0"/>
              </a:cxn>
              <a:cxn ang="0">
                <a:pos x="2" y="0"/>
              </a:cxn>
              <a:cxn ang="0">
                <a:pos x="2" y="0"/>
              </a:cxn>
              <a:cxn ang="0">
                <a:pos x="4" y="0"/>
              </a:cxn>
              <a:cxn ang="0">
                <a:pos x="4" y="0"/>
              </a:cxn>
            </a:cxnLst>
            <a:rect l="0" t="0" r="r" b="b"/>
            <a:pathLst>
              <a:path w="4">
                <a:moveTo>
                  <a:pt x="4" y="0"/>
                </a:move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2" y="0"/>
                </a:lnTo>
                <a:lnTo>
                  <a:pt x="2" y="0"/>
                </a:lnTo>
                <a:lnTo>
                  <a:pt x="4" y="0"/>
                </a:lnTo>
                <a:lnTo>
                  <a:pt x="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5" name="Freeform 21"/>
          <p:cNvSpPr>
            <a:spLocks/>
          </p:cNvSpPr>
          <p:nvPr/>
        </p:nvSpPr>
        <p:spPr bwMode="auto">
          <a:xfrm>
            <a:off x="4508500" y="2332038"/>
            <a:ext cx="3175" cy="1588"/>
          </a:xfrm>
          <a:custGeom>
            <a:avLst/>
            <a:gdLst/>
            <a:ahLst/>
            <a:cxnLst>
              <a:cxn ang="0">
                <a:pos x="2" y="0"/>
              </a:cxn>
              <a:cxn ang="0">
                <a:pos x="2" y="0"/>
              </a:cxn>
              <a:cxn ang="0">
                <a:pos x="0" y="0"/>
              </a:cxn>
              <a:cxn ang="0">
                <a:pos x="0" y="0"/>
              </a:cxn>
              <a:cxn ang="0">
                <a:pos x="0" y="0"/>
              </a:cxn>
              <a:cxn ang="0">
                <a:pos x="2" y="0"/>
              </a:cxn>
              <a:cxn ang="0">
                <a:pos x="2" y="0"/>
              </a:cxn>
              <a:cxn ang="0">
                <a:pos x="2" y="0"/>
              </a:cxn>
              <a:cxn ang="0">
                <a:pos x="2" y="0"/>
              </a:cxn>
              <a:cxn ang="0">
                <a:pos x="2" y="0"/>
              </a:cxn>
              <a:cxn ang="0">
                <a:pos x="2" y="0"/>
              </a:cxn>
            </a:cxnLst>
            <a:rect l="0" t="0" r="r" b="b"/>
            <a:pathLst>
              <a:path w="2">
                <a:moveTo>
                  <a:pt x="2" y="0"/>
                </a:moveTo>
                <a:lnTo>
                  <a:pt x="2" y="0"/>
                </a:lnTo>
                <a:lnTo>
                  <a:pt x="0" y="0"/>
                </a:lnTo>
                <a:lnTo>
                  <a:pt x="0" y="0"/>
                </a:lnTo>
                <a:lnTo>
                  <a:pt x="0" y="0"/>
                </a:lnTo>
                <a:lnTo>
                  <a:pt x="2" y="0"/>
                </a:lnTo>
                <a:lnTo>
                  <a:pt x="2" y="0"/>
                </a:lnTo>
                <a:lnTo>
                  <a:pt x="2" y="0"/>
                </a:lnTo>
                <a:lnTo>
                  <a:pt x="2" y="0"/>
                </a:lnTo>
                <a:lnTo>
                  <a:pt x="2" y="0"/>
                </a:lnTo>
                <a:lnTo>
                  <a:pt x="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6" name="Freeform 22"/>
          <p:cNvSpPr>
            <a:spLocks noEditPoints="1"/>
          </p:cNvSpPr>
          <p:nvPr/>
        </p:nvSpPr>
        <p:spPr bwMode="auto">
          <a:xfrm>
            <a:off x="2921000" y="3052763"/>
            <a:ext cx="6350" cy="6350"/>
          </a:xfrm>
          <a:custGeom>
            <a:avLst/>
            <a:gdLst/>
            <a:ahLst/>
            <a:cxnLst>
              <a:cxn ang="0">
                <a:pos x="2" y="2"/>
              </a:cxn>
              <a:cxn ang="0">
                <a:pos x="2" y="2"/>
              </a:cxn>
              <a:cxn ang="0">
                <a:pos x="2" y="2"/>
              </a:cxn>
              <a:cxn ang="0">
                <a:pos x="2" y="2"/>
              </a:cxn>
              <a:cxn ang="0">
                <a:pos x="0" y="2"/>
              </a:cxn>
              <a:cxn ang="0">
                <a:pos x="0" y="0"/>
              </a:cxn>
              <a:cxn ang="0">
                <a:pos x="0" y="0"/>
              </a:cxn>
              <a:cxn ang="0">
                <a:pos x="0" y="0"/>
              </a:cxn>
              <a:cxn ang="0">
                <a:pos x="0" y="0"/>
              </a:cxn>
              <a:cxn ang="0">
                <a:pos x="0" y="0"/>
              </a:cxn>
              <a:cxn ang="0">
                <a:pos x="2" y="0"/>
              </a:cxn>
              <a:cxn ang="0">
                <a:pos x="2" y="0"/>
              </a:cxn>
              <a:cxn ang="0">
                <a:pos x="2" y="2"/>
              </a:cxn>
              <a:cxn ang="0">
                <a:pos x="4" y="2"/>
              </a:cxn>
              <a:cxn ang="0">
                <a:pos x="4" y="4"/>
              </a:cxn>
              <a:cxn ang="0">
                <a:pos x="4" y="4"/>
              </a:cxn>
              <a:cxn ang="0">
                <a:pos x="4" y="4"/>
              </a:cxn>
              <a:cxn ang="0">
                <a:pos x="4" y="4"/>
              </a:cxn>
              <a:cxn ang="0">
                <a:pos x="4" y="4"/>
              </a:cxn>
              <a:cxn ang="0">
                <a:pos x="4" y="4"/>
              </a:cxn>
              <a:cxn ang="0">
                <a:pos x="4" y="4"/>
              </a:cxn>
              <a:cxn ang="0">
                <a:pos x="4" y="2"/>
              </a:cxn>
              <a:cxn ang="0">
                <a:pos x="4" y="2"/>
              </a:cxn>
              <a:cxn ang="0">
                <a:pos x="2" y="2"/>
              </a:cxn>
              <a:cxn ang="0">
                <a:pos x="2" y="4"/>
              </a:cxn>
              <a:cxn ang="0">
                <a:pos x="2" y="4"/>
              </a:cxn>
              <a:cxn ang="0">
                <a:pos x="2" y="4"/>
              </a:cxn>
              <a:cxn ang="0">
                <a:pos x="2" y="2"/>
              </a:cxn>
              <a:cxn ang="0">
                <a:pos x="2" y="2"/>
              </a:cxn>
              <a:cxn ang="0">
                <a:pos x="2" y="2"/>
              </a:cxn>
              <a:cxn ang="0">
                <a:pos x="4" y="2"/>
              </a:cxn>
              <a:cxn ang="0">
                <a:pos x="4" y="2"/>
              </a:cxn>
              <a:cxn ang="0">
                <a:pos x="4" y="2"/>
              </a:cxn>
              <a:cxn ang="0">
                <a:pos x="4" y="2"/>
              </a:cxn>
            </a:cxnLst>
            <a:rect l="0" t="0" r="r" b="b"/>
            <a:pathLst>
              <a:path w="4" h="4">
                <a:moveTo>
                  <a:pt x="2" y="2"/>
                </a:moveTo>
                <a:lnTo>
                  <a:pt x="2" y="2"/>
                </a:lnTo>
                <a:lnTo>
                  <a:pt x="2" y="2"/>
                </a:lnTo>
                <a:lnTo>
                  <a:pt x="2" y="2"/>
                </a:lnTo>
                <a:lnTo>
                  <a:pt x="0" y="2"/>
                </a:lnTo>
                <a:lnTo>
                  <a:pt x="0" y="0"/>
                </a:lnTo>
                <a:lnTo>
                  <a:pt x="0" y="0"/>
                </a:lnTo>
                <a:lnTo>
                  <a:pt x="0" y="0"/>
                </a:lnTo>
                <a:lnTo>
                  <a:pt x="0" y="0"/>
                </a:lnTo>
                <a:lnTo>
                  <a:pt x="0" y="0"/>
                </a:lnTo>
                <a:lnTo>
                  <a:pt x="2" y="0"/>
                </a:lnTo>
                <a:lnTo>
                  <a:pt x="2" y="0"/>
                </a:lnTo>
                <a:lnTo>
                  <a:pt x="2" y="2"/>
                </a:lnTo>
                <a:close/>
                <a:moveTo>
                  <a:pt x="4" y="2"/>
                </a:moveTo>
                <a:lnTo>
                  <a:pt x="4" y="4"/>
                </a:lnTo>
                <a:lnTo>
                  <a:pt x="4" y="4"/>
                </a:lnTo>
                <a:lnTo>
                  <a:pt x="4" y="4"/>
                </a:lnTo>
                <a:lnTo>
                  <a:pt x="4" y="4"/>
                </a:lnTo>
                <a:lnTo>
                  <a:pt x="4" y="4"/>
                </a:lnTo>
                <a:lnTo>
                  <a:pt x="4" y="4"/>
                </a:lnTo>
                <a:lnTo>
                  <a:pt x="4" y="4"/>
                </a:lnTo>
                <a:lnTo>
                  <a:pt x="4" y="2"/>
                </a:lnTo>
                <a:lnTo>
                  <a:pt x="4" y="2"/>
                </a:lnTo>
                <a:lnTo>
                  <a:pt x="2" y="2"/>
                </a:lnTo>
                <a:lnTo>
                  <a:pt x="2" y="4"/>
                </a:lnTo>
                <a:lnTo>
                  <a:pt x="2" y="4"/>
                </a:lnTo>
                <a:lnTo>
                  <a:pt x="2" y="4"/>
                </a:lnTo>
                <a:lnTo>
                  <a:pt x="2" y="2"/>
                </a:lnTo>
                <a:lnTo>
                  <a:pt x="2" y="2"/>
                </a:lnTo>
                <a:lnTo>
                  <a:pt x="2" y="2"/>
                </a:lnTo>
                <a:lnTo>
                  <a:pt x="4" y="2"/>
                </a:lnTo>
                <a:lnTo>
                  <a:pt x="4" y="2"/>
                </a:lnTo>
                <a:lnTo>
                  <a:pt x="4" y="2"/>
                </a:lnTo>
                <a:lnTo>
                  <a:pt x="4"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7" name="Freeform 23"/>
          <p:cNvSpPr>
            <a:spLocks/>
          </p:cNvSpPr>
          <p:nvPr/>
        </p:nvSpPr>
        <p:spPr bwMode="auto">
          <a:xfrm>
            <a:off x="8385175" y="3122613"/>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8" name="Freeform 24"/>
          <p:cNvSpPr>
            <a:spLocks/>
          </p:cNvSpPr>
          <p:nvPr/>
        </p:nvSpPr>
        <p:spPr bwMode="auto">
          <a:xfrm>
            <a:off x="8334375" y="4398963"/>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9" name="Freeform 25"/>
          <p:cNvSpPr>
            <a:spLocks/>
          </p:cNvSpPr>
          <p:nvPr/>
        </p:nvSpPr>
        <p:spPr bwMode="auto">
          <a:xfrm>
            <a:off x="571500" y="2887663"/>
            <a:ext cx="1588" cy="1588"/>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0" name="Freeform 26"/>
          <p:cNvSpPr>
            <a:spLocks/>
          </p:cNvSpPr>
          <p:nvPr/>
        </p:nvSpPr>
        <p:spPr bwMode="auto">
          <a:xfrm>
            <a:off x="660400" y="3192463"/>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1" name="Freeform 27"/>
          <p:cNvSpPr>
            <a:spLocks noEditPoints="1"/>
          </p:cNvSpPr>
          <p:nvPr/>
        </p:nvSpPr>
        <p:spPr bwMode="auto">
          <a:xfrm>
            <a:off x="1612900" y="4275138"/>
            <a:ext cx="38100" cy="19050"/>
          </a:xfrm>
          <a:custGeom>
            <a:avLst/>
            <a:gdLst/>
            <a:ahLst/>
            <a:cxnLst>
              <a:cxn ang="0">
                <a:pos x="24" y="2"/>
              </a:cxn>
              <a:cxn ang="0">
                <a:pos x="24" y="2"/>
              </a:cxn>
              <a:cxn ang="0">
                <a:pos x="22" y="2"/>
              </a:cxn>
              <a:cxn ang="0">
                <a:pos x="22" y="0"/>
              </a:cxn>
              <a:cxn ang="0">
                <a:pos x="22" y="0"/>
              </a:cxn>
              <a:cxn ang="0">
                <a:pos x="22" y="0"/>
              </a:cxn>
              <a:cxn ang="0">
                <a:pos x="22" y="0"/>
              </a:cxn>
              <a:cxn ang="0">
                <a:pos x="22" y="0"/>
              </a:cxn>
              <a:cxn ang="0">
                <a:pos x="22" y="0"/>
              </a:cxn>
              <a:cxn ang="0">
                <a:pos x="22" y="0"/>
              </a:cxn>
              <a:cxn ang="0">
                <a:pos x="22" y="0"/>
              </a:cxn>
              <a:cxn ang="0">
                <a:pos x="22" y="0"/>
              </a:cxn>
              <a:cxn ang="0">
                <a:pos x="24" y="0"/>
              </a:cxn>
              <a:cxn ang="0">
                <a:pos x="24" y="0"/>
              </a:cxn>
              <a:cxn ang="0">
                <a:pos x="24" y="0"/>
              </a:cxn>
              <a:cxn ang="0">
                <a:pos x="24" y="2"/>
              </a:cxn>
              <a:cxn ang="0">
                <a:pos x="0" y="12"/>
              </a:cxn>
              <a:cxn ang="0">
                <a:pos x="0" y="12"/>
              </a:cxn>
              <a:cxn ang="0">
                <a:pos x="0" y="12"/>
              </a:cxn>
              <a:cxn ang="0">
                <a:pos x="0" y="12"/>
              </a:cxn>
              <a:cxn ang="0">
                <a:pos x="0" y="12"/>
              </a:cxn>
              <a:cxn ang="0">
                <a:pos x="0" y="12"/>
              </a:cxn>
              <a:cxn ang="0">
                <a:pos x="0" y="12"/>
              </a:cxn>
              <a:cxn ang="0">
                <a:pos x="0" y="12"/>
              </a:cxn>
            </a:cxnLst>
            <a:rect l="0" t="0" r="r" b="b"/>
            <a:pathLst>
              <a:path w="24" h="12">
                <a:moveTo>
                  <a:pt x="24" y="2"/>
                </a:moveTo>
                <a:lnTo>
                  <a:pt x="24" y="2"/>
                </a:lnTo>
                <a:lnTo>
                  <a:pt x="22" y="2"/>
                </a:lnTo>
                <a:lnTo>
                  <a:pt x="22" y="0"/>
                </a:lnTo>
                <a:lnTo>
                  <a:pt x="22" y="0"/>
                </a:lnTo>
                <a:lnTo>
                  <a:pt x="22" y="0"/>
                </a:lnTo>
                <a:lnTo>
                  <a:pt x="22" y="0"/>
                </a:lnTo>
                <a:lnTo>
                  <a:pt x="22" y="0"/>
                </a:lnTo>
                <a:lnTo>
                  <a:pt x="22" y="0"/>
                </a:lnTo>
                <a:lnTo>
                  <a:pt x="22" y="0"/>
                </a:lnTo>
                <a:lnTo>
                  <a:pt x="22" y="0"/>
                </a:lnTo>
                <a:lnTo>
                  <a:pt x="22" y="0"/>
                </a:lnTo>
                <a:lnTo>
                  <a:pt x="24" y="0"/>
                </a:lnTo>
                <a:lnTo>
                  <a:pt x="24" y="0"/>
                </a:lnTo>
                <a:lnTo>
                  <a:pt x="24" y="0"/>
                </a:lnTo>
                <a:lnTo>
                  <a:pt x="24" y="2"/>
                </a:lnTo>
                <a:close/>
                <a:moveTo>
                  <a:pt x="0" y="12"/>
                </a:moveTo>
                <a:lnTo>
                  <a:pt x="0" y="12"/>
                </a:lnTo>
                <a:lnTo>
                  <a:pt x="0" y="12"/>
                </a:lnTo>
                <a:lnTo>
                  <a:pt x="0" y="12"/>
                </a:lnTo>
                <a:lnTo>
                  <a:pt x="0" y="12"/>
                </a:lnTo>
                <a:lnTo>
                  <a:pt x="0" y="12"/>
                </a:lnTo>
                <a:lnTo>
                  <a:pt x="0" y="12"/>
                </a:lnTo>
                <a:lnTo>
                  <a:pt x="0"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4" name="Freeform 30"/>
          <p:cNvSpPr>
            <a:spLocks/>
          </p:cNvSpPr>
          <p:nvPr/>
        </p:nvSpPr>
        <p:spPr bwMode="auto">
          <a:xfrm>
            <a:off x="444500" y="3611563"/>
            <a:ext cx="1588" cy="1588"/>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5" name="Freeform 31"/>
          <p:cNvSpPr>
            <a:spLocks noEditPoints="1"/>
          </p:cNvSpPr>
          <p:nvPr/>
        </p:nvSpPr>
        <p:spPr bwMode="auto">
          <a:xfrm>
            <a:off x="447675" y="3979863"/>
            <a:ext cx="41275" cy="31750"/>
          </a:xfrm>
          <a:custGeom>
            <a:avLst/>
            <a:gdLst/>
            <a:ahLst/>
            <a:cxnLst>
              <a:cxn ang="0">
                <a:pos x="2" y="20"/>
              </a:cxn>
              <a:cxn ang="0">
                <a:pos x="2" y="20"/>
              </a:cxn>
              <a:cxn ang="0">
                <a:pos x="0" y="20"/>
              </a:cxn>
              <a:cxn ang="0">
                <a:pos x="0" y="20"/>
              </a:cxn>
              <a:cxn ang="0">
                <a:pos x="0" y="18"/>
              </a:cxn>
              <a:cxn ang="0">
                <a:pos x="0" y="18"/>
              </a:cxn>
              <a:cxn ang="0">
                <a:pos x="0" y="18"/>
              </a:cxn>
              <a:cxn ang="0">
                <a:pos x="0" y="18"/>
              </a:cxn>
              <a:cxn ang="0">
                <a:pos x="0" y="18"/>
              </a:cxn>
              <a:cxn ang="0">
                <a:pos x="0" y="18"/>
              </a:cxn>
              <a:cxn ang="0">
                <a:pos x="2" y="20"/>
              </a:cxn>
              <a:cxn ang="0">
                <a:pos x="26" y="4"/>
              </a:cxn>
              <a:cxn ang="0">
                <a:pos x="26" y="4"/>
              </a:cxn>
              <a:cxn ang="0">
                <a:pos x="26" y="4"/>
              </a:cxn>
              <a:cxn ang="0">
                <a:pos x="26" y="4"/>
              </a:cxn>
              <a:cxn ang="0">
                <a:pos x="26" y="2"/>
              </a:cxn>
              <a:cxn ang="0">
                <a:pos x="26" y="2"/>
              </a:cxn>
              <a:cxn ang="0">
                <a:pos x="26" y="2"/>
              </a:cxn>
              <a:cxn ang="0">
                <a:pos x="26" y="2"/>
              </a:cxn>
              <a:cxn ang="0">
                <a:pos x="26" y="2"/>
              </a:cxn>
              <a:cxn ang="0">
                <a:pos x="26" y="0"/>
              </a:cxn>
              <a:cxn ang="0">
                <a:pos x="26" y="2"/>
              </a:cxn>
              <a:cxn ang="0">
                <a:pos x="26" y="2"/>
              </a:cxn>
              <a:cxn ang="0">
                <a:pos x="26" y="4"/>
              </a:cxn>
              <a:cxn ang="0">
                <a:pos x="26" y="4"/>
              </a:cxn>
            </a:cxnLst>
            <a:rect l="0" t="0" r="r" b="b"/>
            <a:pathLst>
              <a:path w="26" h="20">
                <a:moveTo>
                  <a:pt x="2" y="20"/>
                </a:moveTo>
                <a:lnTo>
                  <a:pt x="2" y="20"/>
                </a:lnTo>
                <a:lnTo>
                  <a:pt x="0" y="20"/>
                </a:lnTo>
                <a:lnTo>
                  <a:pt x="0" y="20"/>
                </a:lnTo>
                <a:lnTo>
                  <a:pt x="0" y="18"/>
                </a:lnTo>
                <a:lnTo>
                  <a:pt x="0" y="18"/>
                </a:lnTo>
                <a:lnTo>
                  <a:pt x="0" y="18"/>
                </a:lnTo>
                <a:lnTo>
                  <a:pt x="0" y="18"/>
                </a:lnTo>
                <a:lnTo>
                  <a:pt x="0" y="18"/>
                </a:lnTo>
                <a:lnTo>
                  <a:pt x="0" y="18"/>
                </a:lnTo>
                <a:lnTo>
                  <a:pt x="2" y="20"/>
                </a:lnTo>
                <a:close/>
                <a:moveTo>
                  <a:pt x="26" y="4"/>
                </a:moveTo>
                <a:lnTo>
                  <a:pt x="26" y="4"/>
                </a:lnTo>
                <a:lnTo>
                  <a:pt x="26" y="4"/>
                </a:lnTo>
                <a:lnTo>
                  <a:pt x="26" y="4"/>
                </a:lnTo>
                <a:lnTo>
                  <a:pt x="26" y="2"/>
                </a:lnTo>
                <a:lnTo>
                  <a:pt x="26" y="2"/>
                </a:lnTo>
                <a:lnTo>
                  <a:pt x="26" y="2"/>
                </a:lnTo>
                <a:lnTo>
                  <a:pt x="26" y="2"/>
                </a:lnTo>
                <a:lnTo>
                  <a:pt x="26" y="2"/>
                </a:lnTo>
                <a:lnTo>
                  <a:pt x="26" y="0"/>
                </a:lnTo>
                <a:lnTo>
                  <a:pt x="26" y="2"/>
                </a:lnTo>
                <a:lnTo>
                  <a:pt x="26" y="2"/>
                </a:lnTo>
                <a:lnTo>
                  <a:pt x="26" y="4"/>
                </a:lnTo>
                <a:lnTo>
                  <a:pt x="26" y="4"/>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6" name="Rectangle 32"/>
          <p:cNvSpPr>
            <a:spLocks noChangeArrowheads="1"/>
          </p:cNvSpPr>
          <p:nvPr/>
        </p:nvSpPr>
        <p:spPr bwMode="auto">
          <a:xfrm>
            <a:off x="450850" y="3627438"/>
            <a:ext cx="1588" cy="1588"/>
          </a:xfrm>
          <a:prstGeom prst="rect">
            <a:avLst/>
          </a:prstGeom>
          <a:solidFill>
            <a:srgbClr val="A7A9A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8" name="Freeform 34"/>
          <p:cNvSpPr>
            <a:spLocks noEditPoints="1"/>
          </p:cNvSpPr>
          <p:nvPr/>
        </p:nvSpPr>
        <p:spPr bwMode="auto">
          <a:xfrm>
            <a:off x="717550" y="3919538"/>
            <a:ext cx="244475" cy="292100"/>
          </a:xfrm>
          <a:custGeom>
            <a:avLst/>
            <a:gdLst/>
            <a:ahLst/>
            <a:cxnLst>
              <a:cxn ang="0">
                <a:pos x="154" y="184"/>
              </a:cxn>
              <a:cxn ang="0">
                <a:pos x="152" y="184"/>
              </a:cxn>
              <a:cxn ang="0">
                <a:pos x="152" y="184"/>
              </a:cxn>
              <a:cxn ang="0">
                <a:pos x="152" y="184"/>
              </a:cxn>
              <a:cxn ang="0">
                <a:pos x="152" y="184"/>
              </a:cxn>
              <a:cxn ang="0">
                <a:pos x="152" y="184"/>
              </a:cxn>
              <a:cxn ang="0">
                <a:pos x="152" y="184"/>
              </a:cxn>
              <a:cxn ang="0">
                <a:pos x="152" y="184"/>
              </a:cxn>
              <a:cxn ang="0">
                <a:pos x="154" y="184"/>
              </a:cxn>
              <a:cxn ang="0">
                <a:pos x="154" y="184"/>
              </a:cxn>
              <a:cxn ang="0">
                <a:pos x="124" y="172"/>
              </a:cxn>
              <a:cxn ang="0">
                <a:pos x="124" y="172"/>
              </a:cxn>
              <a:cxn ang="0">
                <a:pos x="122" y="172"/>
              </a:cxn>
              <a:cxn ang="0">
                <a:pos x="122" y="172"/>
              </a:cxn>
              <a:cxn ang="0">
                <a:pos x="122" y="172"/>
              </a:cxn>
              <a:cxn ang="0">
                <a:pos x="122" y="172"/>
              </a:cxn>
              <a:cxn ang="0">
                <a:pos x="122" y="172"/>
              </a:cxn>
              <a:cxn ang="0">
                <a:pos x="122" y="172"/>
              </a:cxn>
              <a:cxn ang="0">
                <a:pos x="124" y="172"/>
              </a:cxn>
              <a:cxn ang="0">
                <a:pos x="124" y="172"/>
              </a:cxn>
              <a:cxn ang="0">
                <a:pos x="124" y="172"/>
              </a:cxn>
              <a:cxn ang="0">
                <a:pos x="142" y="152"/>
              </a:cxn>
              <a:cxn ang="0">
                <a:pos x="142" y="152"/>
              </a:cxn>
              <a:cxn ang="0">
                <a:pos x="142" y="152"/>
              </a:cxn>
              <a:cxn ang="0">
                <a:pos x="142" y="152"/>
              </a:cxn>
              <a:cxn ang="0">
                <a:pos x="142" y="152"/>
              </a:cxn>
              <a:cxn ang="0">
                <a:pos x="142" y="152"/>
              </a:cxn>
              <a:cxn ang="0">
                <a:pos x="142" y="152"/>
              </a:cxn>
              <a:cxn ang="0">
                <a:pos x="142" y="152"/>
              </a:cxn>
              <a:cxn ang="0">
                <a:pos x="142" y="152"/>
              </a:cxn>
              <a:cxn ang="0">
                <a:pos x="142" y="152"/>
              </a:cxn>
              <a:cxn ang="0">
                <a:pos x="142" y="152"/>
              </a:cxn>
              <a:cxn ang="0">
                <a:pos x="148" y="150"/>
              </a:cxn>
              <a:cxn ang="0">
                <a:pos x="148" y="150"/>
              </a:cxn>
              <a:cxn ang="0">
                <a:pos x="148" y="150"/>
              </a:cxn>
              <a:cxn ang="0">
                <a:pos x="146" y="148"/>
              </a:cxn>
              <a:cxn ang="0">
                <a:pos x="146" y="148"/>
              </a:cxn>
              <a:cxn ang="0">
                <a:pos x="146" y="148"/>
              </a:cxn>
              <a:cxn ang="0">
                <a:pos x="148" y="150"/>
              </a:cxn>
              <a:cxn ang="0">
                <a:pos x="148" y="150"/>
              </a:cxn>
              <a:cxn ang="0">
                <a:pos x="62" y="120"/>
              </a:cxn>
              <a:cxn ang="0">
                <a:pos x="62" y="120"/>
              </a:cxn>
              <a:cxn ang="0">
                <a:pos x="62" y="120"/>
              </a:cxn>
              <a:cxn ang="0">
                <a:pos x="62" y="120"/>
              </a:cxn>
              <a:cxn ang="0">
                <a:pos x="62" y="120"/>
              </a:cxn>
              <a:cxn ang="0">
                <a:pos x="62" y="120"/>
              </a:cxn>
              <a:cxn ang="0">
                <a:pos x="0" y="0"/>
              </a:cxn>
              <a:cxn ang="0">
                <a:pos x="0" y="0"/>
              </a:cxn>
              <a:cxn ang="0">
                <a:pos x="0" y="0"/>
              </a:cxn>
              <a:cxn ang="0">
                <a:pos x="0" y="0"/>
              </a:cxn>
            </a:cxnLst>
            <a:rect l="0" t="0" r="r" b="b"/>
            <a:pathLst>
              <a:path w="154" h="184">
                <a:moveTo>
                  <a:pt x="154" y="184"/>
                </a:moveTo>
                <a:lnTo>
                  <a:pt x="152" y="184"/>
                </a:lnTo>
                <a:lnTo>
                  <a:pt x="152" y="184"/>
                </a:lnTo>
                <a:lnTo>
                  <a:pt x="152" y="184"/>
                </a:lnTo>
                <a:lnTo>
                  <a:pt x="152" y="184"/>
                </a:lnTo>
                <a:lnTo>
                  <a:pt x="152" y="184"/>
                </a:lnTo>
                <a:lnTo>
                  <a:pt x="152" y="184"/>
                </a:lnTo>
                <a:lnTo>
                  <a:pt x="152" y="184"/>
                </a:lnTo>
                <a:lnTo>
                  <a:pt x="154" y="184"/>
                </a:lnTo>
                <a:lnTo>
                  <a:pt x="154" y="184"/>
                </a:lnTo>
                <a:close/>
                <a:moveTo>
                  <a:pt x="124" y="172"/>
                </a:moveTo>
                <a:lnTo>
                  <a:pt x="124" y="172"/>
                </a:lnTo>
                <a:lnTo>
                  <a:pt x="122" y="172"/>
                </a:lnTo>
                <a:lnTo>
                  <a:pt x="122" y="172"/>
                </a:lnTo>
                <a:lnTo>
                  <a:pt x="122" y="172"/>
                </a:lnTo>
                <a:lnTo>
                  <a:pt x="122" y="172"/>
                </a:lnTo>
                <a:lnTo>
                  <a:pt x="122" y="172"/>
                </a:lnTo>
                <a:lnTo>
                  <a:pt x="122" y="172"/>
                </a:lnTo>
                <a:lnTo>
                  <a:pt x="124" y="172"/>
                </a:lnTo>
                <a:lnTo>
                  <a:pt x="124" y="172"/>
                </a:lnTo>
                <a:lnTo>
                  <a:pt x="124" y="172"/>
                </a:lnTo>
                <a:close/>
                <a:moveTo>
                  <a:pt x="142" y="152"/>
                </a:moveTo>
                <a:lnTo>
                  <a:pt x="142" y="152"/>
                </a:lnTo>
                <a:lnTo>
                  <a:pt x="142" y="152"/>
                </a:lnTo>
                <a:lnTo>
                  <a:pt x="142" y="152"/>
                </a:lnTo>
                <a:lnTo>
                  <a:pt x="142" y="152"/>
                </a:lnTo>
                <a:lnTo>
                  <a:pt x="142" y="152"/>
                </a:lnTo>
                <a:lnTo>
                  <a:pt x="142" y="152"/>
                </a:lnTo>
                <a:lnTo>
                  <a:pt x="142" y="152"/>
                </a:lnTo>
                <a:lnTo>
                  <a:pt x="142" y="152"/>
                </a:lnTo>
                <a:lnTo>
                  <a:pt x="142" y="152"/>
                </a:lnTo>
                <a:lnTo>
                  <a:pt x="142" y="152"/>
                </a:lnTo>
                <a:close/>
                <a:moveTo>
                  <a:pt x="148" y="150"/>
                </a:moveTo>
                <a:lnTo>
                  <a:pt x="148" y="150"/>
                </a:lnTo>
                <a:lnTo>
                  <a:pt x="148" y="150"/>
                </a:lnTo>
                <a:lnTo>
                  <a:pt x="146" y="148"/>
                </a:lnTo>
                <a:lnTo>
                  <a:pt x="146" y="148"/>
                </a:lnTo>
                <a:lnTo>
                  <a:pt x="146" y="148"/>
                </a:lnTo>
                <a:lnTo>
                  <a:pt x="148" y="150"/>
                </a:lnTo>
                <a:lnTo>
                  <a:pt x="148" y="150"/>
                </a:lnTo>
                <a:close/>
                <a:moveTo>
                  <a:pt x="62" y="120"/>
                </a:moveTo>
                <a:lnTo>
                  <a:pt x="62" y="120"/>
                </a:lnTo>
                <a:lnTo>
                  <a:pt x="62" y="120"/>
                </a:lnTo>
                <a:lnTo>
                  <a:pt x="62" y="120"/>
                </a:lnTo>
                <a:lnTo>
                  <a:pt x="62" y="120"/>
                </a:lnTo>
                <a:lnTo>
                  <a:pt x="62" y="120"/>
                </a:lnTo>
                <a:close/>
                <a:moveTo>
                  <a:pt x="0" y="0"/>
                </a:moveTo>
                <a:lnTo>
                  <a:pt x="0" y="0"/>
                </a:lnTo>
                <a:lnTo>
                  <a:pt x="0" y="0"/>
                </a:lnTo>
                <a:lnTo>
                  <a:pt x="0" y="0"/>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9" name="Freeform 35"/>
          <p:cNvSpPr>
            <a:spLocks/>
          </p:cNvSpPr>
          <p:nvPr/>
        </p:nvSpPr>
        <p:spPr bwMode="auto">
          <a:xfrm>
            <a:off x="4429125" y="4052888"/>
            <a:ext cx="3175" cy="3175"/>
          </a:xfrm>
          <a:custGeom>
            <a:avLst/>
            <a:gdLst/>
            <a:ahLst/>
            <a:cxnLst>
              <a:cxn ang="0">
                <a:pos x="2" y="2"/>
              </a:cxn>
              <a:cxn ang="0">
                <a:pos x="2" y="2"/>
              </a:cxn>
              <a:cxn ang="0">
                <a:pos x="2" y="2"/>
              </a:cxn>
              <a:cxn ang="0">
                <a:pos x="2" y="2"/>
              </a:cxn>
              <a:cxn ang="0">
                <a:pos x="2" y="2"/>
              </a:cxn>
              <a:cxn ang="0">
                <a:pos x="2" y="2"/>
              </a:cxn>
              <a:cxn ang="0">
                <a:pos x="0" y="2"/>
              </a:cxn>
              <a:cxn ang="0">
                <a:pos x="0" y="2"/>
              </a:cxn>
              <a:cxn ang="0">
                <a:pos x="2" y="0"/>
              </a:cxn>
              <a:cxn ang="0">
                <a:pos x="2" y="0"/>
              </a:cxn>
              <a:cxn ang="0">
                <a:pos x="2" y="0"/>
              </a:cxn>
              <a:cxn ang="0">
                <a:pos x="2" y="0"/>
              </a:cxn>
              <a:cxn ang="0">
                <a:pos x="2" y="0"/>
              </a:cxn>
              <a:cxn ang="0">
                <a:pos x="2" y="0"/>
              </a:cxn>
              <a:cxn ang="0">
                <a:pos x="2" y="0"/>
              </a:cxn>
              <a:cxn ang="0">
                <a:pos x="2" y="0"/>
              </a:cxn>
              <a:cxn ang="0">
                <a:pos x="2" y="2"/>
              </a:cxn>
            </a:cxnLst>
            <a:rect l="0" t="0" r="r" b="b"/>
            <a:pathLst>
              <a:path w="2" h="2">
                <a:moveTo>
                  <a:pt x="2" y="2"/>
                </a:moveTo>
                <a:lnTo>
                  <a:pt x="2" y="2"/>
                </a:lnTo>
                <a:lnTo>
                  <a:pt x="2" y="2"/>
                </a:lnTo>
                <a:lnTo>
                  <a:pt x="2" y="2"/>
                </a:lnTo>
                <a:lnTo>
                  <a:pt x="2" y="2"/>
                </a:lnTo>
                <a:lnTo>
                  <a:pt x="2" y="2"/>
                </a:lnTo>
                <a:lnTo>
                  <a:pt x="0" y="2"/>
                </a:lnTo>
                <a:lnTo>
                  <a:pt x="0" y="2"/>
                </a:lnTo>
                <a:lnTo>
                  <a:pt x="2" y="0"/>
                </a:lnTo>
                <a:lnTo>
                  <a:pt x="2" y="0"/>
                </a:lnTo>
                <a:lnTo>
                  <a:pt x="2" y="0"/>
                </a:lnTo>
                <a:lnTo>
                  <a:pt x="2" y="0"/>
                </a:lnTo>
                <a:lnTo>
                  <a:pt x="2" y="0"/>
                </a:lnTo>
                <a:lnTo>
                  <a:pt x="2" y="0"/>
                </a:lnTo>
                <a:lnTo>
                  <a:pt x="2" y="0"/>
                </a:lnTo>
                <a:lnTo>
                  <a:pt x="2" y="0"/>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0" name="Freeform 36"/>
          <p:cNvSpPr>
            <a:spLocks/>
          </p:cNvSpPr>
          <p:nvPr/>
        </p:nvSpPr>
        <p:spPr bwMode="auto">
          <a:xfrm>
            <a:off x="6807200" y="3951288"/>
            <a:ext cx="1588" cy="3175"/>
          </a:xfrm>
          <a:custGeom>
            <a:avLst/>
            <a:gdLst/>
            <a:ahLst/>
            <a:cxnLst>
              <a:cxn ang="0">
                <a:pos x="0" y="2"/>
              </a:cxn>
              <a:cxn ang="0">
                <a:pos x="0" y="2"/>
              </a:cxn>
              <a:cxn ang="0">
                <a:pos x="0" y="2"/>
              </a:cxn>
              <a:cxn ang="0">
                <a:pos x="0" y="2"/>
              </a:cxn>
              <a:cxn ang="0">
                <a:pos x="0" y="2"/>
              </a:cxn>
              <a:cxn ang="0">
                <a:pos x="0" y="0"/>
              </a:cxn>
              <a:cxn ang="0">
                <a:pos x="0" y="2"/>
              </a:cxn>
            </a:cxnLst>
            <a:rect l="0" t="0" r="r" b="b"/>
            <a:pathLst>
              <a:path h="2">
                <a:moveTo>
                  <a:pt x="0" y="2"/>
                </a:moveTo>
                <a:lnTo>
                  <a:pt x="0" y="2"/>
                </a:lnTo>
                <a:lnTo>
                  <a:pt x="0" y="2"/>
                </a:lnTo>
                <a:lnTo>
                  <a:pt x="0" y="2"/>
                </a:lnTo>
                <a:lnTo>
                  <a:pt x="0" y="2"/>
                </a:lnTo>
                <a:lnTo>
                  <a:pt x="0" y="0"/>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1" name="Freeform 37"/>
          <p:cNvSpPr>
            <a:spLocks/>
          </p:cNvSpPr>
          <p:nvPr/>
        </p:nvSpPr>
        <p:spPr bwMode="auto">
          <a:xfrm>
            <a:off x="7013575" y="3906838"/>
            <a:ext cx="3175" cy="3175"/>
          </a:xfrm>
          <a:custGeom>
            <a:avLst/>
            <a:gdLst/>
            <a:ahLst/>
            <a:cxnLst>
              <a:cxn ang="0">
                <a:pos x="2" y="2"/>
              </a:cxn>
              <a:cxn ang="0">
                <a:pos x="2" y="2"/>
              </a:cxn>
              <a:cxn ang="0">
                <a:pos x="2" y="2"/>
              </a:cxn>
              <a:cxn ang="0">
                <a:pos x="0" y="2"/>
              </a:cxn>
              <a:cxn ang="0">
                <a:pos x="0" y="0"/>
              </a:cxn>
              <a:cxn ang="0">
                <a:pos x="0" y="0"/>
              </a:cxn>
              <a:cxn ang="0">
                <a:pos x="2" y="0"/>
              </a:cxn>
              <a:cxn ang="0">
                <a:pos x="2" y="0"/>
              </a:cxn>
              <a:cxn ang="0">
                <a:pos x="2" y="0"/>
              </a:cxn>
              <a:cxn ang="0">
                <a:pos x="2" y="2"/>
              </a:cxn>
              <a:cxn ang="0">
                <a:pos x="2" y="2"/>
              </a:cxn>
            </a:cxnLst>
            <a:rect l="0" t="0" r="r" b="b"/>
            <a:pathLst>
              <a:path w="2" h="2">
                <a:moveTo>
                  <a:pt x="2" y="2"/>
                </a:moveTo>
                <a:lnTo>
                  <a:pt x="2" y="2"/>
                </a:lnTo>
                <a:lnTo>
                  <a:pt x="2" y="2"/>
                </a:lnTo>
                <a:lnTo>
                  <a:pt x="0" y="2"/>
                </a:lnTo>
                <a:lnTo>
                  <a:pt x="0" y="0"/>
                </a:lnTo>
                <a:lnTo>
                  <a:pt x="0" y="0"/>
                </a:lnTo>
                <a:lnTo>
                  <a:pt x="2" y="0"/>
                </a:lnTo>
                <a:lnTo>
                  <a:pt x="2" y="0"/>
                </a:lnTo>
                <a:lnTo>
                  <a:pt x="2" y="0"/>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2" name="Freeform 38"/>
          <p:cNvSpPr>
            <a:spLocks/>
          </p:cNvSpPr>
          <p:nvPr/>
        </p:nvSpPr>
        <p:spPr bwMode="auto">
          <a:xfrm>
            <a:off x="6245225" y="3824288"/>
            <a:ext cx="3175" cy="3175"/>
          </a:xfrm>
          <a:custGeom>
            <a:avLst/>
            <a:gdLst/>
            <a:ahLst/>
            <a:cxnLst>
              <a:cxn ang="0">
                <a:pos x="2" y="2"/>
              </a:cxn>
              <a:cxn ang="0">
                <a:pos x="2" y="2"/>
              </a:cxn>
              <a:cxn ang="0">
                <a:pos x="2" y="2"/>
              </a:cxn>
              <a:cxn ang="0">
                <a:pos x="2" y="2"/>
              </a:cxn>
              <a:cxn ang="0">
                <a:pos x="2" y="0"/>
              </a:cxn>
              <a:cxn ang="0">
                <a:pos x="0" y="0"/>
              </a:cxn>
              <a:cxn ang="0">
                <a:pos x="0" y="0"/>
              </a:cxn>
              <a:cxn ang="0">
                <a:pos x="2" y="0"/>
              </a:cxn>
              <a:cxn ang="0">
                <a:pos x="2" y="2"/>
              </a:cxn>
              <a:cxn ang="0">
                <a:pos x="2" y="2"/>
              </a:cxn>
              <a:cxn ang="0">
                <a:pos x="2" y="2"/>
              </a:cxn>
              <a:cxn ang="0">
                <a:pos x="2" y="2"/>
              </a:cxn>
              <a:cxn ang="0">
                <a:pos x="2" y="2"/>
              </a:cxn>
              <a:cxn ang="0">
                <a:pos x="2" y="0"/>
              </a:cxn>
              <a:cxn ang="0">
                <a:pos x="2" y="0"/>
              </a:cxn>
              <a:cxn ang="0">
                <a:pos x="2" y="0"/>
              </a:cxn>
              <a:cxn ang="0">
                <a:pos x="2" y="0"/>
              </a:cxn>
              <a:cxn ang="0">
                <a:pos x="2" y="2"/>
              </a:cxn>
            </a:cxnLst>
            <a:rect l="0" t="0" r="r" b="b"/>
            <a:pathLst>
              <a:path w="2" h="2">
                <a:moveTo>
                  <a:pt x="2" y="2"/>
                </a:moveTo>
                <a:lnTo>
                  <a:pt x="2" y="2"/>
                </a:lnTo>
                <a:lnTo>
                  <a:pt x="2" y="2"/>
                </a:lnTo>
                <a:lnTo>
                  <a:pt x="2" y="2"/>
                </a:lnTo>
                <a:lnTo>
                  <a:pt x="2" y="0"/>
                </a:lnTo>
                <a:lnTo>
                  <a:pt x="0" y="0"/>
                </a:lnTo>
                <a:lnTo>
                  <a:pt x="0" y="0"/>
                </a:lnTo>
                <a:lnTo>
                  <a:pt x="2" y="0"/>
                </a:lnTo>
                <a:lnTo>
                  <a:pt x="2" y="2"/>
                </a:lnTo>
                <a:lnTo>
                  <a:pt x="2" y="2"/>
                </a:lnTo>
                <a:lnTo>
                  <a:pt x="2" y="2"/>
                </a:lnTo>
                <a:lnTo>
                  <a:pt x="2" y="2"/>
                </a:lnTo>
                <a:lnTo>
                  <a:pt x="2" y="2"/>
                </a:lnTo>
                <a:lnTo>
                  <a:pt x="2" y="0"/>
                </a:lnTo>
                <a:lnTo>
                  <a:pt x="2" y="0"/>
                </a:lnTo>
                <a:lnTo>
                  <a:pt x="2" y="0"/>
                </a:lnTo>
                <a:lnTo>
                  <a:pt x="2" y="0"/>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3" name="Freeform 39"/>
          <p:cNvSpPr>
            <a:spLocks/>
          </p:cNvSpPr>
          <p:nvPr/>
        </p:nvSpPr>
        <p:spPr bwMode="auto">
          <a:xfrm>
            <a:off x="3130550" y="3189288"/>
            <a:ext cx="3175" cy="3175"/>
          </a:xfrm>
          <a:custGeom>
            <a:avLst/>
            <a:gdLst/>
            <a:ahLst/>
            <a:cxnLst>
              <a:cxn ang="0">
                <a:pos x="2" y="2"/>
              </a:cxn>
              <a:cxn ang="0">
                <a:pos x="2" y="2"/>
              </a:cxn>
              <a:cxn ang="0">
                <a:pos x="0" y="2"/>
              </a:cxn>
              <a:cxn ang="0">
                <a:pos x="0" y="2"/>
              </a:cxn>
              <a:cxn ang="0">
                <a:pos x="0" y="2"/>
              </a:cxn>
              <a:cxn ang="0">
                <a:pos x="0" y="2"/>
              </a:cxn>
              <a:cxn ang="0">
                <a:pos x="0" y="2"/>
              </a:cxn>
              <a:cxn ang="0">
                <a:pos x="0" y="0"/>
              </a:cxn>
              <a:cxn ang="0">
                <a:pos x="2" y="0"/>
              </a:cxn>
              <a:cxn ang="0">
                <a:pos x="2" y="0"/>
              </a:cxn>
              <a:cxn ang="0">
                <a:pos x="2" y="2"/>
              </a:cxn>
              <a:cxn ang="0">
                <a:pos x="2" y="2"/>
              </a:cxn>
              <a:cxn ang="0">
                <a:pos x="2" y="2"/>
              </a:cxn>
            </a:cxnLst>
            <a:rect l="0" t="0" r="r" b="b"/>
            <a:pathLst>
              <a:path w="2" h="2">
                <a:moveTo>
                  <a:pt x="2" y="2"/>
                </a:moveTo>
                <a:lnTo>
                  <a:pt x="2" y="2"/>
                </a:lnTo>
                <a:lnTo>
                  <a:pt x="0" y="2"/>
                </a:lnTo>
                <a:lnTo>
                  <a:pt x="0" y="2"/>
                </a:lnTo>
                <a:lnTo>
                  <a:pt x="0" y="2"/>
                </a:lnTo>
                <a:lnTo>
                  <a:pt x="0" y="2"/>
                </a:lnTo>
                <a:lnTo>
                  <a:pt x="0" y="2"/>
                </a:lnTo>
                <a:lnTo>
                  <a:pt x="0" y="0"/>
                </a:lnTo>
                <a:lnTo>
                  <a:pt x="2" y="0"/>
                </a:lnTo>
                <a:lnTo>
                  <a:pt x="2" y="0"/>
                </a:lnTo>
                <a:lnTo>
                  <a:pt x="2"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4" name="Freeform 40"/>
          <p:cNvSpPr>
            <a:spLocks noEditPoints="1"/>
          </p:cNvSpPr>
          <p:nvPr/>
        </p:nvSpPr>
        <p:spPr bwMode="auto">
          <a:xfrm>
            <a:off x="3076575" y="3144838"/>
            <a:ext cx="9525" cy="3175"/>
          </a:xfrm>
          <a:custGeom>
            <a:avLst/>
            <a:gdLst/>
            <a:ahLst/>
            <a:cxnLst>
              <a:cxn ang="0">
                <a:pos x="2" y="2"/>
              </a:cxn>
              <a:cxn ang="0">
                <a:pos x="2" y="2"/>
              </a:cxn>
              <a:cxn ang="0">
                <a:pos x="0" y="2"/>
              </a:cxn>
              <a:cxn ang="0">
                <a:pos x="2" y="0"/>
              </a:cxn>
              <a:cxn ang="0">
                <a:pos x="2" y="0"/>
              </a:cxn>
              <a:cxn ang="0">
                <a:pos x="2" y="0"/>
              </a:cxn>
              <a:cxn ang="0">
                <a:pos x="2" y="0"/>
              </a:cxn>
              <a:cxn ang="0">
                <a:pos x="2" y="0"/>
              </a:cxn>
              <a:cxn ang="0">
                <a:pos x="4" y="0"/>
              </a:cxn>
              <a:cxn ang="0">
                <a:pos x="4" y="0"/>
              </a:cxn>
              <a:cxn ang="0">
                <a:pos x="2" y="0"/>
              </a:cxn>
              <a:cxn ang="0">
                <a:pos x="2" y="2"/>
              </a:cxn>
              <a:cxn ang="0">
                <a:pos x="2" y="2"/>
              </a:cxn>
              <a:cxn ang="0">
                <a:pos x="4" y="0"/>
              </a:cxn>
              <a:cxn ang="0">
                <a:pos x="4" y="0"/>
              </a:cxn>
              <a:cxn ang="0">
                <a:pos x="4" y="0"/>
              </a:cxn>
              <a:cxn ang="0">
                <a:pos x="4" y="0"/>
              </a:cxn>
              <a:cxn ang="0">
                <a:pos x="6" y="0"/>
              </a:cxn>
              <a:cxn ang="0">
                <a:pos x="6" y="0"/>
              </a:cxn>
              <a:cxn ang="0">
                <a:pos x="6" y="0"/>
              </a:cxn>
              <a:cxn ang="0">
                <a:pos x="4" y="0"/>
              </a:cxn>
            </a:cxnLst>
            <a:rect l="0" t="0" r="r" b="b"/>
            <a:pathLst>
              <a:path w="6" h="2">
                <a:moveTo>
                  <a:pt x="2" y="2"/>
                </a:moveTo>
                <a:lnTo>
                  <a:pt x="2" y="2"/>
                </a:lnTo>
                <a:lnTo>
                  <a:pt x="0" y="2"/>
                </a:lnTo>
                <a:lnTo>
                  <a:pt x="2" y="0"/>
                </a:lnTo>
                <a:lnTo>
                  <a:pt x="2" y="0"/>
                </a:lnTo>
                <a:lnTo>
                  <a:pt x="2" y="0"/>
                </a:lnTo>
                <a:lnTo>
                  <a:pt x="2" y="0"/>
                </a:lnTo>
                <a:lnTo>
                  <a:pt x="2" y="0"/>
                </a:lnTo>
                <a:lnTo>
                  <a:pt x="4" y="0"/>
                </a:lnTo>
                <a:lnTo>
                  <a:pt x="4" y="0"/>
                </a:lnTo>
                <a:lnTo>
                  <a:pt x="2" y="0"/>
                </a:lnTo>
                <a:lnTo>
                  <a:pt x="2" y="2"/>
                </a:lnTo>
                <a:lnTo>
                  <a:pt x="2" y="2"/>
                </a:lnTo>
                <a:close/>
                <a:moveTo>
                  <a:pt x="4" y="0"/>
                </a:moveTo>
                <a:lnTo>
                  <a:pt x="4" y="0"/>
                </a:lnTo>
                <a:lnTo>
                  <a:pt x="4" y="0"/>
                </a:lnTo>
                <a:lnTo>
                  <a:pt x="4" y="0"/>
                </a:lnTo>
                <a:lnTo>
                  <a:pt x="6" y="0"/>
                </a:lnTo>
                <a:lnTo>
                  <a:pt x="6" y="0"/>
                </a:lnTo>
                <a:lnTo>
                  <a:pt x="6" y="0"/>
                </a:lnTo>
                <a:lnTo>
                  <a:pt x="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5" name="Freeform 41"/>
          <p:cNvSpPr>
            <a:spLocks/>
          </p:cNvSpPr>
          <p:nvPr/>
        </p:nvSpPr>
        <p:spPr bwMode="auto">
          <a:xfrm>
            <a:off x="3111500" y="3151188"/>
            <a:ext cx="6350" cy="3175"/>
          </a:xfrm>
          <a:custGeom>
            <a:avLst/>
            <a:gdLst/>
            <a:ahLst/>
            <a:cxnLst>
              <a:cxn ang="0">
                <a:pos x="0" y="2"/>
              </a:cxn>
              <a:cxn ang="0">
                <a:pos x="0" y="2"/>
              </a:cxn>
              <a:cxn ang="0">
                <a:pos x="0" y="2"/>
              </a:cxn>
              <a:cxn ang="0">
                <a:pos x="2" y="0"/>
              </a:cxn>
              <a:cxn ang="0">
                <a:pos x="2" y="0"/>
              </a:cxn>
              <a:cxn ang="0">
                <a:pos x="2" y="0"/>
              </a:cxn>
              <a:cxn ang="0">
                <a:pos x="4" y="0"/>
              </a:cxn>
              <a:cxn ang="0">
                <a:pos x="4" y="0"/>
              </a:cxn>
              <a:cxn ang="0">
                <a:pos x="4" y="0"/>
              </a:cxn>
              <a:cxn ang="0">
                <a:pos x="2" y="0"/>
              </a:cxn>
              <a:cxn ang="0">
                <a:pos x="2" y="0"/>
              </a:cxn>
              <a:cxn ang="0">
                <a:pos x="2" y="0"/>
              </a:cxn>
              <a:cxn ang="0">
                <a:pos x="2" y="2"/>
              </a:cxn>
              <a:cxn ang="0">
                <a:pos x="0" y="2"/>
              </a:cxn>
            </a:cxnLst>
            <a:rect l="0" t="0" r="r" b="b"/>
            <a:pathLst>
              <a:path w="4" h="2">
                <a:moveTo>
                  <a:pt x="0" y="2"/>
                </a:moveTo>
                <a:lnTo>
                  <a:pt x="0" y="2"/>
                </a:lnTo>
                <a:lnTo>
                  <a:pt x="0" y="2"/>
                </a:lnTo>
                <a:lnTo>
                  <a:pt x="2" y="0"/>
                </a:lnTo>
                <a:lnTo>
                  <a:pt x="2" y="0"/>
                </a:lnTo>
                <a:lnTo>
                  <a:pt x="2" y="0"/>
                </a:lnTo>
                <a:lnTo>
                  <a:pt x="4" y="0"/>
                </a:lnTo>
                <a:lnTo>
                  <a:pt x="4" y="0"/>
                </a:lnTo>
                <a:lnTo>
                  <a:pt x="4" y="0"/>
                </a:lnTo>
                <a:lnTo>
                  <a:pt x="2" y="0"/>
                </a:lnTo>
                <a:lnTo>
                  <a:pt x="2" y="0"/>
                </a:lnTo>
                <a:lnTo>
                  <a:pt x="2" y="0"/>
                </a:lnTo>
                <a:lnTo>
                  <a:pt x="2"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6" name="Freeform 42"/>
          <p:cNvSpPr>
            <a:spLocks/>
          </p:cNvSpPr>
          <p:nvPr/>
        </p:nvSpPr>
        <p:spPr bwMode="auto">
          <a:xfrm>
            <a:off x="6315075" y="2754313"/>
            <a:ext cx="12700" cy="19050"/>
          </a:xfrm>
          <a:custGeom>
            <a:avLst/>
            <a:gdLst/>
            <a:ahLst/>
            <a:cxnLst>
              <a:cxn ang="0">
                <a:pos x="4" y="12"/>
              </a:cxn>
              <a:cxn ang="0">
                <a:pos x="4" y="12"/>
              </a:cxn>
              <a:cxn ang="0">
                <a:pos x="4" y="12"/>
              </a:cxn>
              <a:cxn ang="0">
                <a:pos x="4" y="10"/>
              </a:cxn>
              <a:cxn ang="0">
                <a:pos x="4" y="10"/>
              </a:cxn>
              <a:cxn ang="0">
                <a:pos x="4" y="10"/>
              </a:cxn>
              <a:cxn ang="0">
                <a:pos x="4" y="10"/>
              </a:cxn>
              <a:cxn ang="0">
                <a:pos x="4" y="10"/>
              </a:cxn>
              <a:cxn ang="0">
                <a:pos x="4" y="8"/>
              </a:cxn>
              <a:cxn ang="0">
                <a:pos x="4" y="8"/>
              </a:cxn>
              <a:cxn ang="0">
                <a:pos x="4" y="8"/>
              </a:cxn>
              <a:cxn ang="0">
                <a:pos x="4" y="8"/>
              </a:cxn>
              <a:cxn ang="0">
                <a:pos x="4" y="8"/>
              </a:cxn>
              <a:cxn ang="0">
                <a:pos x="4" y="8"/>
              </a:cxn>
              <a:cxn ang="0">
                <a:pos x="4" y="6"/>
              </a:cxn>
              <a:cxn ang="0">
                <a:pos x="4" y="6"/>
              </a:cxn>
              <a:cxn ang="0">
                <a:pos x="4" y="6"/>
              </a:cxn>
              <a:cxn ang="0">
                <a:pos x="4" y="6"/>
              </a:cxn>
              <a:cxn ang="0">
                <a:pos x="4" y="4"/>
              </a:cxn>
              <a:cxn ang="0">
                <a:pos x="2" y="4"/>
              </a:cxn>
              <a:cxn ang="0">
                <a:pos x="2" y="4"/>
              </a:cxn>
              <a:cxn ang="0">
                <a:pos x="2" y="4"/>
              </a:cxn>
              <a:cxn ang="0">
                <a:pos x="2" y="4"/>
              </a:cxn>
              <a:cxn ang="0">
                <a:pos x="2" y="4"/>
              </a:cxn>
              <a:cxn ang="0">
                <a:pos x="2" y="4"/>
              </a:cxn>
              <a:cxn ang="0">
                <a:pos x="2" y="2"/>
              </a:cxn>
              <a:cxn ang="0">
                <a:pos x="2" y="2"/>
              </a:cxn>
              <a:cxn ang="0">
                <a:pos x="2" y="2"/>
              </a:cxn>
              <a:cxn ang="0">
                <a:pos x="2" y="2"/>
              </a:cxn>
              <a:cxn ang="0">
                <a:pos x="2" y="0"/>
              </a:cxn>
              <a:cxn ang="0">
                <a:pos x="2" y="2"/>
              </a:cxn>
              <a:cxn ang="0">
                <a:pos x="4" y="2"/>
              </a:cxn>
              <a:cxn ang="0">
                <a:pos x="4" y="6"/>
              </a:cxn>
              <a:cxn ang="0">
                <a:pos x="6" y="6"/>
              </a:cxn>
              <a:cxn ang="0">
                <a:pos x="6" y="6"/>
              </a:cxn>
              <a:cxn ang="0">
                <a:pos x="8" y="10"/>
              </a:cxn>
              <a:cxn ang="0">
                <a:pos x="8" y="10"/>
              </a:cxn>
              <a:cxn ang="0">
                <a:pos x="8" y="10"/>
              </a:cxn>
              <a:cxn ang="0">
                <a:pos x="6" y="12"/>
              </a:cxn>
            </a:cxnLst>
            <a:rect l="0" t="0" r="r" b="b"/>
            <a:pathLst>
              <a:path w="8" h="12">
                <a:moveTo>
                  <a:pt x="4" y="12"/>
                </a:moveTo>
                <a:lnTo>
                  <a:pt x="4" y="12"/>
                </a:lnTo>
                <a:lnTo>
                  <a:pt x="4" y="12"/>
                </a:lnTo>
                <a:lnTo>
                  <a:pt x="4" y="12"/>
                </a:lnTo>
                <a:lnTo>
                  <a:pt x="4" y="12"/>
                </a:lnTo>
                <a:lnTo>
                  <a:pt x="4" y="12"/>
                </a:lnTo>
                <a:lnTo>
                  <a:pt x="4" y="10"/>
                </a:lnTo>
                <a:lnTo>
                  <a:pt x="4" y="10"/>
                </a:lnTo>
                <a:lnTo>
                  <a:pt x="4" y="10"/>
                </a:lnTo>
                <a:lnTo>
                  <a:pt x="4" y="10"/>
                </a:lnTo>
                <a:lnTo>
                  <a:pt x="4" y="10"/>
                </a:lnTo>
                <a:lnTo>
                  <a:pt x="4" y="10"/>
                </a:lnTo>
                <a:lnTo>
                  <a:pt x="4" y="10"/>
                </a:lnTo>
                <a:lnTo>
                  <a:pt x="4" y="10"/>
                </a:lnTo>
                <a:lnTo>
                  <a:pt x="4" y="10"/>
                </a:lnTo>
                <a:lnTo>
                  <a:pt x="4" y="10"/>
                </a:lnTo>
                <a:lnTo>
                  <a:pt x="4" y="10"/>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6"/>
                </a:lnTo>
                <a:lnTo>
                  <a:pt x="4" y="6"/>
                </a:lnTo>
                <a:lnTo>
                  <a:pt x="4" y="6"/>
                </a:lnTo>
                <a:lnTo>
                  <a:pt x="4" y="6"/>
                </a:lnTo>
                <a:lnTo>
                  <a:pt x="4" y="6"/>
                </a:lnTo>
                <a:lnTo>
                  <a:pt x="4" y="6"/>
                </a:lnTo>
                <a:lnTo>
                  <a:pt x="4" y="6"/>
                </a:lnTo>
                <a:lnTo>
                  <a:pt x="4" y="6"/>
                </a:lnTo>
                <a:lnTo>
                  <a:pt x="4"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2"/>
                </a:lnTo>
                <a:lnTo>
                  <a:pt x="2" y="2"/>
                </a:lnTo>
                <a:lnTo>
                  <a:pt x="2" y="2"/>
                </a:lnTo>
                <a:lnTo>
                  <a:pt x="2" y="2"/>
                </a:lnTo>
                <a:lnTo>
                  <a:pt x="2" y="2"/>
                </a:lnTo>
                <a:lnTo>
                  <a:pt x="2" y="2"/>
                </a:lnTo>
                <a:lnTo>
                  <a:pt x="2" y="2"/>
                </a:lnTo>
                <a:lnTo>
                  <a:pt x="0" y="0"/>
                </a:lnTo>
                <a:lnTo>
                  <a:pt x="2" y="0"/>
                </a:lnTo>
                <a:lnTo>
                  <a:pt x="2" y="2"/>
                </a:lnTo>
                <a:lnTo>
                  <a:pt x="2" y="2"/>
                </a:lnTo>
                <a:lnTo>
                  <a:pt x="2" y="2"/>
                </a:lnTo>
                <a:lnTo>
                  <a:pt x="4" y="2"/>
                </a:lnTo>
                <a:lnTo>
                  <a:pt x="4" y="4"/>
                </a:lnTo>
                <a:lnTo>
                  <a:pt x="4" y="6"/>
                </a:lnTo>
                <a:lnTo>
                  <a:pt x="4" y="6"/>
                </a:lnTo>
                <a:lnTo>
                  <a:pt x="6" y="6"/>
                </a:lnTo>
                <a:lnTo>
                  <a:pt x="6" y="6"/>
                </a:lnTo>
                <a:lnTo>
                  <a:pt x="6" y="6"/>
                </a:lnTo>
                <a:lnTo>
                  <a:pt x="8" y="8"/>
                </a:lnTo>
                <a:lnTo>
                  <a:pt x="8" y="10"/>
                </a:lnTo>
                <a:lnTo>
                  <a:pt x="8" y="10"/>
                </a:lnTo>
                <a:lnTo>
                  <a:pt x="8" y="10"/>
                </a:lnTo>
                <a:lnTo>
                  <a:pt x="8" y="10"/>
                </a:lnTo>
                <a:lnTo>
                  <a:pt x="8" y="10"/>
                </a:lnTo>
                <a:lnTo>
                  <a:pt x="8" y="12"/>
                </a:lnTo>
                <a:lnTo>
                  <a:pt x="6" y="12"/>
                </a:lnTo>
                <a:lnTo>
                  <a:pt x="4"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7" name="Freeform 43"/>
          <p:cNvSpPr>
            <a:spLocks/>
          </p:cNvSpPr>
          <p:nvPr/>
        </p:nvSpPr>
        <p:spPr bwMode="auto">
          <a:xfrm>
            <a:off x="6270625" y="2681288"/>
            <a:ext cx="53975" cy="69850"/>
          </a:xfrm>
          <a:custGeom>
            <a:avLst/>
            <a:gdLst/>
            <a:ahLst/>
            <a:cxnLst>
              <a:cxn ang="0">
                <a:pos x="22" y="38"/>
              </a:cxn>
              <a:cxn ang="0">
                <a:pos x="20" y="32"/>
              </a:cxn>
              <a:cxn ang="0">
                <a:pos x="22" y="28"/>
              </a:cxn>
              <a:cxn ang="0">
                <a:pos x="12" y="24"/>
              </a:cxn>
              <a:cxn ang="0">
                <a:pos x="8" y="18"/>
              </a:cxn>
              <a:cxn ang="0">
                <a:pos x="4" y="8"/>
              </a:cxn>
              <a:cxn ang="0">
                <a:pos x="0" y="10"/>
              </a:cxn>
              <a:cxn ang="0">
                <a:pos x="2" y="8"/>
              </a:cxn>
              <a:cxn ang="0">
                <a:pos x="4" y="8"/>
              </a:cxn>
              <a:cxn ang="0">
                <a:pos x="4" y="6"/>
              </a:cxn>
              <a:cxn ang="0">
                <a:pos x="6" y="6"/>
              </a:cxn>
              <a:cxn ang="0">
                <a:pos x="8" y="4"/>
              </a:cxn>
              <a:cxn ang="0">
                <a:pos x="10" y="4"/>
              </a:cxn>
              <a:cxn ang="0">
                <a:pos x="10" y="2"/>
              </a:cxn>
              <a:cxn ang="0">
                <a:pos x="12" y="2"/>
              </a:cxn>
              <a:cxn ang="0">
                <a:pos x="14" y="2"/>
              </a:cxn>
              <a:cxn ang="0">
                <a:pos x="16" y="2"/>
              </a:cxn>
              <a:cxn ang="0">
                <a:pos x="18" y="2"/>
              </a:cxn>
              <a:cxn ang="0">
                <a:pos x="18" y="0"/>
              </a:cxn>
              <a:cxn ang="0">
                <a:pos x="20" y="2"/>
              </a:cxn>
              <a:cxn ang="0">
                <a:pos x="22" y="4"/>
              </a:cxn>
              <a:cxn ang="0">
                <a:pos x="22" y="2"/>
              </a:cxn>
              <a:cxn ang="0">
                <a:pos x="24" y="4"/>
              </a:cxn>
              <a:cxn ang="0">
                <a:pos x="24" y="4"/>
              </a:cxn>
              <a:cxn ang="0">
                <a:pos x="26" y="6"/>
              </a:cxn>
              <a:cxn ang="0">
                <a:pos x="28" y="8"/>
              </a:cxn>
              <a:cxn ang="0">
                <a:pos x="28" y="8"/>
              </a:cxn>
              <a:cxn ang="0">
                <a:pos x="30" y="8"/>
              </a:cxn>
              <a:cxn ang="0">
                <a:pos x="32" y="10"/>
              </a:cxn>
              <a:cxn ang="0">
                <a:pos x="32" y="10"/>
              </a:cxn>
              <a:cxn ang="0">
                <a:pos x="32" y="8"/>
              </a:cxn>
              <a:cxn ang="0">
                <a:pos x="34" y="8"/>
              </a:cxn>
              <a:cxn ang="0">
                <a:pos x="34" y="10"/>
              </a:cxn>
              <a:cxn ang="0">
                <a:pos x="34" y="14"/>
              </a:cxn>
              <a:cxn ang="0">
                <a:pos x="32" y="16"/>
              </a:cxn>
              <a:cxn ang="0">
                <a:pos x="34" y="18"/>
              </a:cxn>
              <a:cxn ang="0">
                <a:pos x="32" y="18"/>
              </a:cxn>
              <a:cxn ang="0">
                <a:pos x="32" y="20"/>
              </a:cxn>
              <a:cxn ang="0">
                <a:pos x="34" y="22"/>
              </a:cxn>
              <a:cxn ang="0">
                <a:pos x="32" y="24"/>
              </a:cxn>
              <a:cxn ang="0">
                <a:pos x="32" y="24"/>
              </a:cxn>
              <a:cxn ang="0">
                <a:pos x="30" y="26"/>
              </a:cxn>
              <a:cxn ang="0">
                <a:pos x="32" y="26"/>
              </a:cxn>
              <a:cxn ang="0">
                <a:pos x="30" y="26"/>
              </a:cxn>
              <a:cxn ang="0">
                <a:pos x="28" y="28"/>
              </a:cxn>
              <a:cxn ang="0">
                <a:pos x="30" y="30"/>
              </a:cxn>
              <a:cxn ang="0">
                <a:pos x="30" y="30"/>
              </a:cxn>
              <a:cxn ang="0">
                <a:pos x="30" y="32"/>
              </a:cxn>
              <a:cxn ang="0">
                <a:pos x="30" y="32"/>
              </a:cxn>
              <a:cxn ang="0">
                <a:pos x="28" y="34"/>
              </a:cxn>
              <a:cxn ang="0">
                <a:pos x="26" y="34"/>
              </a:cxn>
              <a:cxn ang="0">
                <a:pos x="24" y="34"/>
              </a:cxn>
              <a:cxn ang="0">
                <a:pos x="24" y="34"/>
              </a:cxn>
              <a:cxn ang="0">
                <a:pos x="22" y="34"/>
              </a:cxn>
              <a:cxn ang="0">
                <a:pos x="22" y="36"/>
              </a:cxn>
              <a:cxn ang="0">
                <a:pos x="24" y="36"/>
              </a:cxn>
              <a:cxn ang="0">
                <a:pos x="24" y="38"/>
              </a:cxn>
              <a:cxn ang="0">
                <a:pos x="26" y="40"/>
              </a:cxn>
              <a:cxn ang="0">
                <a:pos x="24" y="40"/>
              </a:cxn>
              <a:cxn ang="0">
                <a:pos x="24" y="42"/>
              </a:cxn>
              <a:cxn ang="0">
                <a:pos x="24" y="44"/>
              </a:cxn>
            </a:cxnLst>
            <a:rect l="0" t="0" r="r" b="b"/>
            <a:pathLst>
              <a:path w="34" h="44">
                <a:moveTo>
                  <a:pt x="24" y="44"/>
                </a:moveTo>
                <a:lnTo>
                  <a:pt x="24" y="44"/>
                </a:lnTo>
                <a:lnTo>
                  <a:pt x="24" y="42"/>
                </a:lnTo>
                <a:lnTo>
                  <a:pt x="22" y="42"/>
                </a:lnTo>
                <a:lnTo>
                  <a:pt x="22" y="42"/>
                </a:lnTo>
                <a:lnTo>
                  <a:pt x="22" y="42"/>
                </a:lnTo>
                <a:lnTo>
                  <a:pt x="22" y="40"/>
                </a:lnTo>
                <a:lnTo>
                  <a:pt x="22" y="40"/>
                </a:lnTo>
                <a:lnTo>
                  <a:pt x="22" y="38"/>
                </a:lnTo>
                <a:lnTo>
                  <a:pt x="22" y="38"/>
                </a:lnTo>
                <a:lnTo>
                  <a:pt x="22" y="38"/>
                </a:lnTo>
                <a:lnTo>
                  <a:pt x="22" y="36"/>
                </a:lnTo>
                <a:lnTo>
                  <a:pt x="22" y="36"/>
                </a:lnTo>
                <a:lnTo>
                  <a:pt x="20" y="34"/>
                </a:lnTo>
                <a:lnTo>
                  <a:pt x="20" y="34"/>
                </a:lnTo>
                <a:lnTo>
                  <a:pt x="20" y="34"/>
                </a:lnTo>
                <a:lnTo>
                  <a:pt x="20" y="32"/>
                </a:lnTo>
                <a:lnTo>
                  <a:pt x="20" y="32"/>
                </a:lnTo>
                <a:lnTo>
                  <a:pt x="20" y="32"/>
                </a:lnTo>
                <a:lnTo>
                  <a:pt x="20" y="32"/>
                </a:lnTo>
                <a:lnTo>
                  <a:pt x="20" y="32"/>
                </a:lnTo>
                <a:lnTo>
                  <a:pt x="20" y="32"/>
                </a:lnTo>
                <a:lnTo>
                  <a:pt x="22" y="32"/>
                </a:lnTo>
                <a:lnTo>
                  <a:pt x="22" y="32"/>
                </a:lnTo>
                <a:lnTo>
                  <a:pt x="22" y="30"/>
                </a:lnTo>
                <a:lnTo>
                  <a:pt x="22" y="30"/>
                </a:lnTo>
                <a:lnTo>
                  <a:pt x="22" y="30"/>
                </a:lnTo>
                <a:lnTo>
                  <a:pt x="22" y="30"/>
                </a:lnTo>
                <a:lnTo>
                  <a:pt x="22" y="28"/>
                </a:lnTo>
                <a:lnTo>
                  <a:pt x="22" y="28"/>
                </a:lnTo>
                <a:lnTo>
                  <a:pt x="20" y="28"/>
                </a:lnTo>
                <a:lnTo>
                  <a:pt x="16" y="26"/>
                </a:lnTo>
                <a:lnTo>
                  <a:pt x="16" y="24"/>
                </a:lnTo>
                <a:lnTo>
                  <a:pt x="16" y="24"/>
                </a:lnTo>
                <a:lnTo>
                  <a:pt x="16" y="24"/>
                </a:lnTo>
                <a:lnTo>
                  <a:pt x="14" y="24"/>
                </a:lnTo>
                <a:lnTo>
                  <a:pt x="14" y="24"/>
                </a:lnTo>
                <a:lnTo>
                  <a:pt x="14" y="24"/>
                </a:lnTo>
                <a:lnTo>
                  <a:pt x="12" y="24"/>
                </a:lnTo>
                <a:lnTo>
                  <a:pt x="12" y="24"/>
                </a:lnTo>
                <a:lnTo>
                  <a:pt x="12" y="24"/>
                </a:lnTo>
                <a:lnTo>
                  <a:pt x="10" y="24"/>
                </a:lnTo>
                <a:lnTo>
                  <a:pt x="10" y="22"/>
                </a:lnTo>
                <a:lnTo>
                  <a:pt x="10" y="22"/>
                </a:lnTo>
                <a:lnTo>
                  <a:pt x="8" y="20"/>
                </a:lnTo>
                <a:lnTo>
                  <a:pt x="8" y="20"/>
                </a:lnTo>
                <a:lnTo>
                  <a:pt x="8" y="18"/>
                </a:lnTo>
                <a:lnTo>
                  <a:pt x="8" y="18"/>
                </a:lnTo>
                <a:lnTo>
                  <a:pt x="8" y="18"/>
                </a:lnTo>
                <a:lnTo>
                  <a:pt x="8" y="18"/>
                </a:lnTo>
                <a:lnTo>
                  <a:pt x="6" y="16"/>
                </a:lnTo>
                <a:lnTo>
                  <a:pt x="6" y="14"/>
                </a:lnTo>
                <a:lnTo>
                  <a:pt x="4" y="14"/>
                </a:lnTo>
                <a:lnTo>
                  <a:pt x="4" y="12"/>
                </a:lnTo>
                <a:lnTo>
                  <a:pt x="4" y="12"/>
                </a:lnTo>
                <a:lnTo>
                  <a:pt x="4" y="12"/>
                </a:lnTo>
                <a:lnTo>
                  <a:pt x="4" y="10"/>
                </a:lnTo>
                <a:lnTo>
                  <a:pt x="4" y="10"/>
                </a:lnTo>
                <a:lnTo>
                  <a:pt x="4" y="10"/>
                </a:lnTo>
                <a:lnTo>
                  <a:pt x="4" y="8"/>
                </a:lnTo>
                <a:lnTo>
                  <a:pt x="2" y="10"/>
                </a:lnTo>
                <a:lnTo>
                  <a:pt x="2" y="10"/>
                </a:lnTo>
                <a:lnTo>
                  <a:pt x="2" y="10"/>
                </a:lnTo>
                <a:lnTo>
                  <a:pt x="2" y="10"/>
                </a:lnTo>
                <a:lnTo>
                  <a:pt x="0" y="10"/>
                </a:lnTo>
                <a:lnTo>
                  <a:pt x="0" y="10"/>
                </a:lnTo>
                <a:lnTo>
                  <a:pt x="0" y="8"/>
                </a:lnTo>
                <a:lnTo>
                  <a:pt x="0" y="10"/>
                </a:lnTo>
                <a:lnTo>
                  <a:pt x="0" y="10"/>
                </a:lnTo>
                <a:lnTo>
                  <a:pt x="0" y="10"/>
                </a:lnTo>
                <a:lnTo>
                  <a:pt x="2" y="10"/>
                </a:lnTo>
                <a:lnTo>
                  <a:pt x="2" y="10"/>
                </a:lnTo>
                <a:lnTo>
                  <a:pt x="2" y="10"/>
                </a:lnTo>
                <a:lnTo>
                  <a:pt x="2" y="10"/>
                </a:lnTo>
                <a:lnTo>
                  <a:pt x="2" y="8"/>
                </a:lnTo>
                <a:lnTo>
                  <a:pt x="2" y="8"/>
                </a:lnTo>
                <a:lnTo>
                  <a:pt x="2" y="8"/>
                </a:lnTo>
                <a:lnTo>
                  <a:pt x="2" y="8"/>
                </a:lnTo>
                <a:lnTo>
                  <a:pt x="2" y="8"/>
                </a:lnTo>
                <a:lnTo>
                  <a:pt x="2" y="8"/>
                </a:lnTo>
                <a:lnTo>
                  <a:pt x="2" y="8"/>
                </a:lnTo>
                <a:lnTo>
                  <a:pt x="2" y="8"/>
                </a:lnTo>
                <a:lnTo>
                  <a:pt x="2" y="8"/>
                </a:lnTo>
                <a:lnTo>
                  <a:pt x="2" y="8"/>
                </a:lnTo>
                <a:lnTo>
                  <a:pt x="2"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6"/>
                </a:lnTo>
                <a:lnTo>
                  <a:pt x="4" y="6"/>
                </a:lnTo>
                <a:lnTo>
                  <a:pt x="4" y="6"/>
                </a:lnTo>
                <a:lnTo>
                  <a:pt x="4"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8" y="6"/>
                </a:lnTo>
                <a:lnTo>
                  <a:pt x="8" y="6"/>
                </a:lnTo>
                <a:lnTo>
                  <a:pt x="8" y="6"/>
                </a:lnTo>
                <a:lnTo>
                  <a:pt x="8" y="4"/>
                </a:lnTo>
                <a:lnTo>
                  <a:pt x="8" y="4"/>
                </a:lnTo>
                <a:lnTo>
                  <a:pt x="8" y="4"/>
                </a:lnTo>
                <a:lnTo>
                  <a:pt x="8" y="4"/>
                </a:lnTo>
                <a:lnTo>
                  <a:pt x="8" y="4"/>
                </a:lnTo>
                <a:lnTo>
                  <a:pt x="8" y="4"/>
                </a:lnTo>
                <a:lnTo>
                  <a:pt x="8"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2"/>
                </a:lnTo>
                <a:lnTo>
                  <a:pt x="10" y="2"/>
                </a:lnTo>
                <a:lnTo>
                  <a:pt x="10" y="2"/>
                </a:lnTo>
                <a:lnTo>
                  <a:pt x="10" y="2"/>
                </a:lnTo>
                <a:lnTo>
                  <a:pt x="10" y="2"/>
                </a:lnTo>
                <a:lnTo>
                  <a:pt x="10" y="2"/>
                </a:lnTo>
                <a:lnTo>
                  <a:pt x="10" y="2"/>
                </a:lnTo>
                <a:lnTo>
                  <a:pt x="10" y="2"/>
                </a:lnTo>
                <a:lnTo>
                  <a:pt x="10" y="2"/>
                </a:lnTo>
                <a:lnTo>
                  <a:pt x="12" y="2"/>
                </a:lnTo>
                <a:lnTo>
                  <a:pt x="12" y="2"/>
                </a:lnTo>
                <a:lnTo>
                  <a:pt x="12" y="2"/>
                </a:lnTo>
                <a:lnTo>
                  <a:pt x="12" y="2"/>
                </a:lnTo>
                <a:lnTo>
                  <a:pt x="12" y="2"/>
                </a:lnTo>
                <a:lnTo>
                  <a:pt x="12" y="2"/>
                </a:lnTo>
                <a:lnTo>
                  <a:pt x="12" y="2"/>
                </a:lnTo>
                <a:lnTo>
                  <a:pt x="12" y="2"/>
                </a:lnTo>
                <a:lnTo>
                  <a:pt x="12" y="2"/>
                </a:lnTo>
                <a:lnTo>
                  <a:pt x="12" y="2"/>
                </a:lnTo>
                <a:lnTo>
                  <a:pt x="12" y="2"/>
                </a:lnTo>
                <a:lnTo>
                  <a:pt x="14" y="2"/>
                </a:lnTo>
                <a:lnTo>
                  <a:pt x="14" y="2"/>
                </a:lnTo>
                <a:lnTo>
                  <a:pt x="14" y="2"/>
                </a:lnTo>
                <a:lnTo>
                  <a:pt x="14" y="2"/>
                </a:lnTo>
                <a:lnTo>
                  <a:pt x="14" y="2"/>
                </a:lnTo>
                <a:lnTo>
                  <a:pt x="14" y="2"/>
                </a:lnTo>
                <a:lnTo>
                  <a:pt x="14" y="2"/>
                </a:lnTo>
                <a:lnTo>
                  <a:pt x="14" y="2"/>
                </a:lnTo>
                <a:lnTo>
                  <a:pt x="14" y="2"/>
                </a:lnTo>
                <a:lnTo>
                  <a:pt x="14" y="2"/>
                </a:lnTo>
                <a:lnTo>
                  <a:pt x="14" y="2"/>
                </a:lnTo>
                <a:lnTo>
                  <a:pt x="16" y="2"/>
                </a:lnTo>
                <a:lnTo>
                  <a:pt x="16" y="2"/>
                </a:lnTo>
                <a:lnTo>
                  <a:pt x="16" y="2"/>
                </a:lnTo>
                <a:lnTo>
                  <a:pt x="16" y="2"/>
                </a:lnTo>
                <a:lnTo>
                  <a:pt x="16" y="2"/>
                </a:lnTo>
                <a:lnTo>
                  <a:pt x="16" y="2"/>
                </a:lnTo>
                <a:lnTo>
                  <a:pt x="16" y="2"/>
                </a:lnTo>
                <a:lnTo>
                  <a:pt x="16" y="2"/>
                </a:lnTo>
                <a:lnTo>
                  <a:pt x="16" y="2"/>
                </a:lnTo>
                <a:lnTo>
                  <a:pt x="16" y="2"/>
                </a:lnTo>
                <a:lnTo>
                  <a:pt x="18" y="2"/>
                </a:lnTo>
                <a:lnTo>
                  <a:pt x="18" y="2"/>
                </a:lnTo>
                <a:lnTo>
                  <a:pt x="18" y="2"/>
                </a:lnTo>
                <a:lnTo>
                  <a:pt x="18" y="2"/>
                </a:lnTo>
                <a:lnTo>
                  <a:pt x="18" y="2"/>
                </a:lnTo>
                <a:lnTo>
                  <a:pt x="18" y="2"/>
                </a:lnTo>
                <a:lnTo>
                  <a:pt x="18" y="2"/>
                </a:lnTo>
                <a:lnTo>
                  <a:pt x="18" y="2"/>
                </a:lnTo>
                <a:lnTo>
                  <a:pt x="18" y="2"/>
                </a:lnTo>
                <a:lnTo>
                  <a:pt x="18" y="0"/>
                </a:lnTo>
                <a:lnTo>
                  <a:pt x="18" y="0"/>
                </a:lnTo>
                <a:lnTo>
                  <a:pt x="18" y="0"/>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2" y="4"/>
                </a:lnTo>
                <a:lnTo>
                  <a:pt x="22" y="4"/>
                </a:lnTo>
                <a:lnTo>
                  <a:pt x="22" y="4"/>
                </a:lnTo>
                <a:lnTo>
                  <a:pt x="22" y="4"/>
                </a:lnTo>
                <a:lnTo>
                  <a:pt x="22" y="4"/>
                </a:lnTo>
                <a:lnTo>
                  <a:pt x="22" y="4"/>
                </a:lnTo>
                <a:lnTo>
                  <a:pt x="22" y="2"/>
                </a:lnTo>
                <a:lnTo>
                  <a:pt x="22" y="2"/>
                </a:lnTo>
                <a:lnTo>
                  <a:pt x="22" y="2"/>
                </a:lnTo>
                <a:lnTo>
                  <a:pt x="22" y="2"/>
                </a:lnTo>
                <a:lnTo>
                  <a:pt x="22" y="2"/>
                </a:lnTo>
                <a:lnTo>
                  <a:pt x="22" y="2"/>
                </a:lnTo>
                <a:lnTo>
                  <a:pt x="22" y="2"/>
                </a:lnTo>
                <a:lnTo>
                  <a:pt x="22"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6"/>
                </a:lnTo>
                <a:lnTo>
                  <a:pt x="24" y="6"/>
                </a:lnTo>
                <a:lnTo>
                  <a:pt x="24" y="6"/>
                </a:lnTo>
                <a:lnTo>
                  <a:pt x="24" y="6"/>
                </a:lnTo>
                <a:lnTo>
                  <a:pt x="26" y="6"/>
                </a:lnTo>
                <a:lnTo>
                  <a:pt x="26" y="6"/>
                </a:lnTo>
                <a:lnTo>
                  <a:pt x="26" y="6"/>
                </a:lnTo>
                <a:lnTo>
                  <a:pt x="26" y="6"/>
                </a:lnTo>
                <a:lnTo>
                  <a:pt x="26" y="6"/>
                </a:lnTo>
                <a:lnTo>
                  <a:pt x="26" y="6"/>
                </a:lnTo>
                <a:lnTo>
                  <a:pt x="26" y="6"/>
                </a:lnTo>
                <a:lnTo>
                  <a:pt x="26" y="6"/>
                </a:lnTo>
                <a:lnTo>
                  <a:pt x="26" y="6"/>
                </a:lnTo>
                <a:lnTo>
                  <a:pt x="26" y="6"/>
                </a:lnTo>
                <a:lnTo>
                  <a:pt x="26" y="6"/>
                </a:lnTo>
                <a:lnTo>
                  <a:pt x="26" y="6"/>
                </a:lnTo>
                <a:lnTo>
                  <a:pt x="28" y="6"/>
                </a:lnTo>
                <a:lnTo>
                  <a:pt x="28" y="6"/>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30" y="8"/>
                </a:lnTo>
                <a:lnTo>
                  <a:pt x="30" y="8"/>
                </a:lnTo>
                <a:lnTo>
                  <a:pt x="30" y="8"/>
                </a:lnTo>
                <a:lnTo>
                  <a:pt x="30" y="8"/>
                </a:lnTo>
                <a:lnTo>
                  <a:pt x="30" y="8"/>
                </a:lnTo>
                <a:lnTo>
                  <a:pt x="30" y="8"/>
                </a:lnTo>
                <a:lnTo>
                  <a:pt x="30" y="8"/>
                </a:lnTo>
                <a:lnTo>
                  <a:pt x="30" y="10"/>
                </a:lnTo>
                <a:lnTo>
                  <a:pt x="30" y="10"/>
                </a:lnTo>
                <a:lnTo>
                  <a:pt x="30"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8"/>
                </a:lnTo>
                <a:lnTo>
                  <a:pt x="32" y="8"/>
                </a:lnTo>
                <a:lnTo>
                  <a:pt x="32" y="8"/>
                </a:lnTo>
                <a:lnTo>
                  <a:pt x="32" y="8"/>
                </a:lnTo>
                <a:lnTo>
                  <a:pt x="32" y="8"/>
                </a:lnTo>
                <a:lnTo>
                  <a:pt x="32" y="8"/>
                </a:lnTo>
                <a:lnTo>
                  <a:pt x="32" y="8"/>
                </a:lnTo>
                <a:lnTo>
                  <a:pt x="32" y="8"/>
                </a:lnTo>
                <a:lnTo>
                  <a:pt x="32" y="8"/>
                </a:lnTo>
                <a:lnTo>
                  <a:pt x="32" y="8"/>
                </a:lnTo>
                <a:lnTo>
                  <a:pt x="34" y="8"/>
                </a:lnTo>
                <a:lnTo>
                  <a:pt x="34" y="8"/>
                </a:lnTo>
                <a:lnTo>
                  <a:pt x="34" y="8"/>
                </a:lnTo>
                <a:lnTo>
                  <a:pt x="34" y="8"/>
                </a:lnTo>
                <a:lnTo>
                  <a:pt x="34" y="8"/>
                </a:lnTo>
                <a:lnTo>
                  <a:pt x="34" y="8"/>
                </a:lnTo>
                <a:lnTo>
                  <a:pt x="34" y="8"/>
                </a:lnTo>
                <a:lnTo>
                  <a:pt x="34" y="8"/>
                </a:lnTo>
                <a:lnTo>
                  <a:pt x="34" y="8"/>
                </a:lnTo>
                <a:lnTo>
                  <a:pt x="34" y="10"/>
                </a:lnTo>
                <a:lnTo>
                  <a:pt x="34" y="10"/>
                </a:lnTo>
                <a:lnTo>
                  <a:pt x="34" y="10"/>
                </a:lnTo>
                <a:lnTo>
                  <a:pt x="34" y="10"/>
                </a:lnTo>
                <a:lnTo>
                  <a:pt x="34" y="10"/>
                </a:lnTo>
                <a:lnTo>
                  <a:pt x="34" y="10"/>
                </a:lnTo>
                <a:lnTo>
                  <a:pt x="34" y="12"/>
                </a:lnTo>
                <a:lnTo>
                  <a:pt x="34" y="12"/>
                </a:lnTo>
                <a:lnTo>
                  <a:pt x="34" y="12"/>
                </a:lnTo>
                <a:lnTo>
                  <a:pt x="34" y="12"/>
                </a:lnTo>
                <a:lnTo>
                  <a:pt x="34" y="12"/>
                </a:lnTo>
                <a:lnTo>
                  <a:pt x="34" y="12"/>
                </a:lnTo>
                <a:lnTo>
                  <a:pt x="34" y="14"/>
                </a:lnTo>
                <a:lnTo>
                  <a:pt x="34" y="14"/>
                </a:lnTo>
                <a:lnTo>
                  <a:pt x="34" y="14"/>
                </a:lnTo>
                <a:lnTo>
                  <a:pt x="34" y="14"/>
                </a:lnTo>
                <a:lnTo>
                  <a:pt x="34" y="14"/>
                </a:lnTo>
                <a:lnTo>
                  <a:pt x="34" y="14"/>
                </a:lnTo>
                <a:lnTo>
                  <a:pt x="34" y="14"/>
                </a:lnTo>
                <a:lnTo>
                  <a:pt x="32" y="14"/>
                </a:lnTo>
                <a:lnTo>
                  <a:pt x="32" y="14"/>
                </a:lnTo>
                <a:lnTo>
                  <a:pt x="32" y="16"/>
                </a:lnTo>
                <a:lnTo>
                  <a:pt x="32" y="16"/>
                </a:lnTo>
                <a:lnTo>
                  <a:pt x="32" y="16"/>
                </a:lnTo>
                <a:lnTo>
                  <a:pt x="32" y="16"/>
                </a:lnTo>
                <a:lnTo>
                  <a:pt x="32" y="16"/>
                </a:lnTo>
                <a:lnTo>
                  <a:pt x="32" y="16"/>
                </a:lnTo>
                <a:lnTo>
                  <a:pt x="32" y="16"/>
                </a:lnTo>
                <a:lnTo>
                  <a:pt x="32" y="16"/>
                </a:lnTo>
                <a:lnTo>
                  <a:pt x="32" y="16"/>
                </a:lnTo>
                <a:lnTo>
                  <a:pt x="32" y="16"/>
                </a:lnTo>
                <a:lnTo>
                  <a:pt x="34" y="16"/>
                </a:lnTo>
                <a:lnTo>
                  <a:pt x="34" y="16"/>
                </a:lnTo>
                <a:lnTo>
                  <a:pt x="34" y="18"/>
                </a:lnTo>
                <a:lnTo>
                  <a:pt x="34" y="18"/>
                </a:lnTo>
                <a:lnTo>
                  <a:pt x="34" y="18"/>
                </a:lnTo>
                <a:lnTo>
                  <a:pt x="34" y="18"/>
                </a:lnTo>
                <a:lnTo>
                  <a:pt x="32" y="18"/>
                </a:lnTo>
                <a:lnTo>
                  <a:pt x="32" y="18"/>
                </a:lnTo>
                <a:lnTo>
                  <a:pt x="32" y="18"/>
                </a:lnTo>
                <a:lnTo>
                  <a:pt x="32" y="18"/>
                </a:lnTo>
                <a:lnTo>
                  <a:pt x="32" y="18"/>
                </a:lnTo>
                <a:lnTo>
                  <a:pt x="32" y="18"/>
                </a:lnTo>
                <a:lnTo>
                  <a:pt x="32" y="18"/>
                </a:lnTo>
                <a:lnTo>
                  <a:pt x="32" y="18"/>
                </a:lnTo>
                <a:lnTo>
                  <a:pt x="32" y="18"/>
                </a:lnTo>
                <a:lnTo>
                  <a:pt x="32" y="18"/>
                </a:lnTo>
                <a:lnTo>
                  <a:pt x="32" y="18"/>
                </a:lnTo>
                <a:lnTo>
                  <a:pt x="32" y="18"/>
                </a:lnTo>
                <a:lnTo>
                  <a:pt x="32" y="20"/>
                </a:lnTo>
                <a:lnTo>
                  <a:pt x="32" y="20"/>
                </a:lnTo>
                <a:lnTo>
                  <a:pt x="32" y="20"/>
                </a:lnTo>
                <a:lnTo>
                  <a:pt x="32" y="20"/>
                </a:lnTo>
                <a:lnTo>
                  <a:pt x="32" y="20"/>
                </a:lnTo>
                <a:lnTo>
                  <a:pt x="32" y="20"/>
                </a:lnTo>
                <a:lnTo>
                  <a:pt x="32" y="20"/>
                </a:lnTo>
                <a:lnTo>
                  <a:pt x="32" y="20"/>
                </a:lnTo>
                <a:lnTo>
                  <a:pt x="32" y="20"/>
                </a:lnTo>
                <a:lnTo>
                  <a:pt x="32" y="22"/>
                </a:lnTo>
                <a:lnTo>
                  <a:pt x="32" y="22"/>
                </a:lnTo>
                <a:lnTo>
                  <a:pt x="34" y="22"/>
                </a:lnTo>
                <a:lnTo>
                  <a:pt x="34" y="22"/>
                </a:lnTo>
                <a:lnTo>
                  <a:pt x="34" y="22"/>
                </a:lnTo>
                <a:lnTo>
                  <a:pt x="34" y="22"/>
                </a:lnTo>
                <a:lnTo>
                  <a:pt x="34" y="22"/>
                </a:lnTo>
                <a:lnTo>
                  <a:pt x="34" y="22"/>
                </a:lnTo>
                <a:lnTo>
                  <a:pt x="34" y="22"/>
                </a:lnTo>
                <a:lnTo>
                  <a:pt x="32" y="22"/>
                </a:lnTo>
                <a:lnTo>
                  <a:pt x="32" y="22"/>
                </a:lnTo>
                <a:lnTo>
                  <a:pt x="32" y="22"/>
                </a:lnTo>
                <a:lnTo>
                  <a:pt x="32" y="22"/>
                </a:lnTo>
                <a:lnTo>
                  <a:pt x="32" y="22"/>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0" y="24"/>
                </a:lnTo>
                <a:lnTo>
                  <a:pt x="30" y="26"/>
                </a:lnTo>
                <a:lnTo>
                  <a:pt x="30" y="26"/>
                </a:lnTo>
                <a:lnTo>
                  <a:pt x="30" y="26"/>
                </a:lnTo>
                <a:lnTo>
                  <a:pt x="30" y="26"/>
                </a:lnTo>
                <a:lnTo>
                  <a:pt x="30" y="26"/>
                </a:lnTo>
                <a:lnTo>
                  <a:pt x="32" y="26"/>
                </a:lnTo>
                <a:lnTo>
                  <a:pt x="32" y="26"/>
                </a:lnTo>
                <a:lnTo>
                  <a:pt x="32" y="26"/>
                </a:lnTo>
                <a:lnTo>
                  <a:pt x="32" y="26"/>
                </a:lnTo>
                <a:lnTo>
                  <a:pt x="32" y="26"/>
                </a:lnTo>
                <a:lnTo>
                  <a:pt x="32" y="26"/>
                </a:lnTo>
                <a:lnTo>
                  <a:pt x="32" y="26"/>
                </a:lnTo>
                <a:lnTo>
                  <a:pt x="32" y="26"/>
                </a:lnTo>
                <a:lnTo>
                  <a:pt x="32" y="26"/>
                </a:lnTo>
                <a:lnTo>
                  <a:pt x="32" y="26"/>
                </a:lnTo>
                <a:lnTo>
                  <a:pt x="32" y="26"/>
                </a:lnTo>
                <a:lnTo>
                  <a:pt x="32" y="26"/>
                </a:lnTo>
                <a:lnTo>
                  <a:pt x="32" y="28"/>
                </a:lnTo>
                <a:lnTo>
                  <a:pt x="32" y="28"/>
                </a:lnTo>
                <a:lnTo>
                  <a:pt x="30" y="28"/>
                </a:lnTo>
                <a:lnTo>
                  <a:pt x="30" y="28"/>
                </a:lnTo>
                <a:lnTo>
                  <a:pt x="30" y="28"/>
                </a:lnTo>
                <a:lnTo>
                  <a:pt x="30" y="28"/>
                </a:lnTo>
                <a:lnTo>
                  <a:pt x="30" y="26"/>
                </a:lnTo>
                <a:lnTo>
                  <a:pt x="30" y="26"/>
                </a:lnTo>
                <a:lnTo>
                  <a:pt x="30" y="26"/>
                </a:lnTo>
                <a:lnTo>
                  <a:pt x="30" y="26"/>
                </a:lnTo>
                <a:lnTo>
                  <a:pt x="30" y="26"/>
                </a:lnTo>
                <a:lnTo>
                  <a:pt x="30" y="26"/>
                </a:lnTo>
                <a:lnTo>
                  <a:pt x="28" y="26"/>
                </a:lnTo>
                <a:lnTo>
                  <a:pt x="28" y="26"/>
                </a:lnTo>
                <a:lnTo>
                  <a:pt x="28" y="26"/>
                </a:lnTo>
                <a:lnTo>
                  <a:pt x="28" y="26"/>
                </a:lnTo>
                <a:lnTo>
                  <a:pt x="28" y="26"/>
                </a:lnTo>
                <a:lnTo>
                  <a:pt x="28" y="28"/>
                </a:lnTo>
                <a:lnTo>
                  <a:pt x="28" y="28"/>
                </a:lnTo>
                <a:lnTo>
                  <a:pt x="28" y="28"/>
                </a:lnTo>
                <a:lnTo>
                  <a:pt x="28" y="28"/>
                </a:lnTo>
                <a:lnTo>
                  <a:pt x="28" y="28"/>
                </a:lnTo>
                <a:lnTo>
                  <a:pt x="30" y="28"/>
                </a:lnTo>
                <a:lnTo>
                  <a:pt x="30" y="28"/>
                </a:lnTo>
                <a:lnTo>
                  <a:pt x="30" y="28"/>
                </a:lnTo>
                <a:lnTo>
                  <a:pt x="30" y="28"/>
                </a:lnTo>
                <a:lnTo>
                  <a:pt x="30" y="28"/>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4"/>
                </a:lnTo>
                <a:lnTo>
                  <a:pt x="30" y="34"/>
                </a:lnTo>
                <a:lnTo>
                  <a:pt x="30" y="34"/>
                </a:lnTo>
                <a:lnTo>
                  <a:pt x="28" y="34"/>
                </a:lnTo>
                <a:lnTo>
                  <a:pt x="28" y="34"/>
                </a:lnTo>
                <a:lnTo>
                  <a:pt x="28" y="34"/>
                </a:lnTo>
                <a:lnTo>
                  <a:pt x="28" y="34"/>
                </a:lnTo>
                <a:lnTo>
                  <a:pt x="28" y="34"/>
                </a:lnTo>
                <a:lnTo>
                  <a:pt x="28" y="34"/>
                </a:lnTo>
                <a:lnTo>
                  <a:pt x="28" y="34"/>
                </a:lnTo>
                <a:lnTo>
                  <a:pt x="28" y="34"/>
                </a:lnTo>
                <a:lnTo>
                  <a:pt x="28" y="34"/>
                </a:lnTo>
                <a:lnTo>
                  <a:pt x="28" y="34"/>
                </a:lnTo>
                <a:lnTo>
                  <a:pt x="26" y="34"/>
                </a:lnTo>
                <a:lnTo>
                  <a:pt x="26" y="34"/>
                </a:lnTo>
                <a:lnTo>
                  <a:pt x="26" y="34"/>
                </a:lnTo>
                <a:lnTo>
                  <a:pt x="26" y="34"/>
                </a:lnTo>
                <a:lnTo>
                  <a:pt x="26" y="34"/>
                </a:lnTo>
                <a:lnTo>
                  <a:pt x="26" y="34"/>
                </a:lnTo>
                <a:lnTo>
                  <a:pt x="26" y="34"/>
                </a:lnTo>
                <a:lnTo>
                  <a:pt x="26" y="34"/>
                </a:lnTo>
                <a:lnTo>
                  <a:pt x="26" y="34"/>
                </a:lnTo>
                <a:lnTo>
                  <a:pt x="26" y="34"/>
                </a:lnTo>
                <a:lnTo>
                  <a:pt x="26" y="34"/>
                </a:lnTo>
                <a:lnTo>
                  <a:pt x="26"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2" y="34"/>
                </a:lnTo>
                <a:lnTo>
                  <a:pt x="22" y="34"/>
                </a:lnTo>
                <a:lnTo>
                  <a:pt x="22" y="34"/>
                </a:lnTo>
                <a:lnTo>
                  <a:pt x="22" y="34"/>
                </a:lnTo>
                <a:lnTo>
                  <a:pt x="22" y="34"/>
                </a:lnTo>
                <a:lnTo>
                  <a:pt x="22" y="34"/>
                </a:lnTo>
                <a:lnTo>
                  <a:pt x="22" y="34"/>
                </a:lnTo>
                <a:lnTo>
                  <a:pt x="22" y="34"/>
                </a:lnTo>
                <a:lnTo>
                  <a:pt x="22" y="34"/>
                </a:lnTo>
                <a:lnTo>
                  <a:pt x="22" y="34"/>
                </a:lnTo>
                <a:lnTo>
                  <a:pt x="22" y="34"/>
                </a:lnTo>
                <a:lnTo>
                  <a:pt x="22" y="34"/>
                </a:lnTo>
                <a:lnTo>
                  <a:pt x="22" y="34"/>
                </a:lnTo>
                <a:lnTo>
                  <a:pt x="22" y="36"/>
                </a:lnTo>
                <a:lnTo>
                  <a:pt x="22" y="36"/>
                </a:lnTo>
                <a:lnTo>
                  <a:pt x="22" y="36"/>
                </a:lnTo>
                <a:lnTo>
                  <a:pt x="22" y="36"/>
                </a:lnTo>
                <a:lnTo>
                  <a:pt x="22" y="36"/>
                </a:lnTo>
                <a:lnTo>
                  <a:pt x="22" y="36"/>
                </a:lnTo>
                <a:lnTo>
                  <a:pt x="22" y="36"/>
                </a:lnTo>
                <a:lnTo>
                  <a:pt x="22" y="36"/>
                </a:lnTo>
                <a:lnTo>
                  <a:pt x="22" y="36"/>
                </a:lnTo>
                <a:lnTo>
                  <a:pt x="22" y="36"/>
                </a:lnTo>
                <a:lnTo>
                  <a:pt x="22" y="36"/>
                </a:lnTo>
                <a:lnTo>
                  <a:pt x="24" y="36"/>
                </a:lnTo>
                <a:lnTo>
                  <a:pt x="24" y="36"/>
                </a:lnTo>
                <a:lnTo>
                  <a:pt x="24" y="38"/>
                </a:lnTo>
                <a:lnTo>
                  <a:pt x="24" y="38"/>
                </a:lnTo>
                <a:lnTo>
                  <a:pt x="24" y="38"/>
                </a:lnTo>
                <a:lnTo>
                  <a:pt x="24" y="38"/>
                </a:lnTo>
                <a:lnTo>
                  <a:pt x="24" y="38"/>
                </a:lnTo>
                <a:lnTo>
                  <a:pt x="24" y="38"/>
                </a:lnTo>
                <a:lnTo>
                  <a:pt x="24" y="38"/>
                </a:lnTo>
                <a:lnTo>
                  <a:pt x="24" y="38"/>
                </a:lnTo>
                <a:lnTo>
                  <a:pt x="24" y="38"/>
                </a:lnTo>
                <a:lnTo>
                  <a:pt x="24" y="38"/>
                </a:lnTo>
                <a:lnTo>
                  <a:pt x="24" y="38"/>
                </a:lnTo>
                <a:lnTo>
                  <a:pt x="24" y="38"/>
                </a:lnTo>
                <a:lnTo>
                  <a:pt x="24" y="40"/>
                </a:lnTo>
                <a:lnTo>
                  <a:pt x="24" y="40"/>
                </a:lnTo>
                <a:lnTo>
                  <a:pt x="24" y="40"/>
                </a:lnTo>
                <a:lnTo>
                  <a:pt x="26" y="40"/>
                </a:lnTo>
                <a:lnTo>
                  <a:pt x="26" y="40"/>
                </a:lnTo>
                <a:lnTo>
                  <a:pt x="26" y="40"/>
                </a:lnTo>
                <a:lnTo>
                  <a:pt x="26" y="40"/>
                </a:lnTo>
                <a:lnTo>
                  <a:pt x="26" y="40"/>
                </a:lnTo>
                <a:lnTo>
                  <a:pt x="24" y="40"/>
                </a:lnTo>
                <a:lnTo>
                  <a:pt x="24" y="40"/>
                </a:lnTo>
                <a:lnTo>
                  <a:pt x="24" y="40"/>
                </a:lnTo>
                <a:lnTo>
                  <a:pt x="24" y="40"/>
                </a:lnTo>
                <a:lnTo>
                  <a:pt x="24" y="40"/>
                </a:lnTo>
                <a:lnTo>
                  <a:pt x="24" y="40"/>
                </a:lnTo>
                <a:lnTo>
                  <a:pt x="24" y="40"/>
                </a:lnTo>
                <a:lnTo>
                  <a:pt x="24" y="40"/>
                </a:lnTo>
                <a:lnTo>
                  <a:pt x="24" y="40"/>
                </a:lnTo>
                <a:lnTo>
                  <a:pt x="24" y="40"/>
                </a:lnTo>
                <a:lnTo>
                  <a:pt x="24" y="40"/>
                </a:lnTo>
                <a:lnTo>
                  <a:pt x="24" y="40"/>
                </a:lnTo>
                <a:lnTo>
                  <a:pt x="24" y="40"/>
                </a:lnTo>
                <a:lnTo>
                  <a:pt x="24" y="40"/>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4"/>
                </a:lnTo>
                <a:lnTo>
                  <a:pt x="24" y="44"/>
                </a:lnTo>
                <a:lnTo>
                  <a:pt x="24" y="4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8" name="Freeform 44"/>
          <p:cNvSpPr>
            <a:spLocks/>
          </p:cNvSpPr>
          <p:nvPr/>
        </p:nvSpPr>
        <p:spPr bwMode="auto">
          <a:xfrm>
            <a:off x="6629400" y="2855913"/>
            <a:ext cx="127000" cy="66675"/>
          </a:xfrm>
          <a:custGeom>
            <a:avLst/>
            <a:gdLst/>
            <a:ahLst/>
            <a:cxnLst>
              <a:cxn ang="0">
                <a:pos x="78" y="28"/>
              </a:cxn>
              <a:cxn ang="0">
                <a:pos x="76" y="26"/>
              </a:cxn>
              <a:cxn ang="0">
                <a:pos x="76" y="26"/>
              </a:cxn>
              <a:cxn ang="0">
                <a:pos x="74" y="26"/>
              </a:cxn>
              <a:cxn ang="0">
                <a:pos x="74" y="26"/>
              </a:cxn>
              <a:cxn ang="0">
                <a:pos x="72" y="26"/>
              </a:cxn>
              <a:cxn ang="0">
                <a:pos x="72" y="24"/>
              </a:cxn>
              <a:cxn ang="0">
                <a:pos x="70" y="24"/>
              </a:cxn>
              <a:cxn ang="0">
                <a:pos x="68" y="22"/>
              </a:cxn>
              <a:cxn ang="0">
                <a:pos x="68" y="22"/>
              </a:cxn>
              <a:cxn ang="0">
                <a:pos x="66" y="20"/>
              </a:cxn>
              <a:cxn ang="0">
                <a:pos x="66" y="22"/>
              </a:cxn>
              <a:cxn ang="0">
                <a:pos x="64" y="22"/>
              </a:cxn>
              <a:cxn ang="0">
                <a:pos x="64" y="20"/>
              </a:cxn>
              <a:cxn ang="0">
                <a:pos x="62" y="20"/>
              </a:cxn>
              <a:cxn ang="0">
                <a:pos x="60" y="20"/>
              </a:cxn>
              <a:cxn ang="0">
                <a:pos x="58" y="20"/>
              </a:cxn>
              <a:cxn ang="0">
                <a:pos x="58" y="18"/>
              </a:cxn>
              <a:cxn ang="0">
                <a:pos x="54" y="20"/>
              </a:cxn>
              <a:cxn ang="0">
                <a:pos x="52" y="22"/>
              </a:cxn>
              <a:cxn ang="0">
                <a:pos x="50" y="24"/>
              </a:cxn>
              <a:cxn ang="0">
                <a:pos x="48" y="26"/>
              </a:cxn>
              <a:cxn ang="0">
                <a:pos x="44" y="30"/>
              </a:cxn>
              <a:cxn ang="0">
                <a:pos x="42" y="30"/>
              </a:cxn>
              <a:cxn ang="0">
                <a:pos x="38" y="30"/>
              </a:cxn>
              <a:cxn ang="0">
                <a:pos x="38" y="32"/>
              </a:cxn>
              <a:cxn ang="0">
                <a:pos x="34" y="36"/>
              </a:cxn>
              <a:cxn ang="0">
                <a:pos x="32" y="38"/>
              </a:cxn>
              <a:cxn ang="0">
                <a:pos x="30" y="40"/>
              </a:cxn>
              <a:cxn ang="0">
                <a:pos x="28" y="40"/>
              </a:cxn>
              <a:cxn ang="0">
                <a:pos x="20" y="42"/>
              </a:cxn>
              <a:cxn ang="0">
                <a:pos x="8" y="42"/>
              </a:cxn>
              <a:cxn ang="0">
                <a:pos x="8" y="40"/>
              </a:cxn>
              <a:cxn ang="0">
                <a:pos x="8" y="34"/>
              </a:cxn>
              <a:cxn ang="0">
                <a:pos x="0" y="32"/>
              </a:cxn>
              <a:cxn ang="0">
                <a:pos x="0" y="28"/>
              </a:cxn>
              <a:cxn ang="0">
                <a:pos x="6" y="28"/>
              </a:cxn>
              <a:cxn ang="0">
                <a:pos x="10" y="28"/>
              </a:cxn>
              <a:cxn ang="0">
                <a:pos x="14" y="24"/>
              </a:cxn>
              <a:cxn ang="0">
                <a:pos x="16" y="20"/>
              </a:cxn>
              <a:cxn ang="0">
                <a:pos x="20" y="18"/>
              </a:cxn>
              <a:cxn ang="0">
                <a:pos x="22" y="12"/>
              </a:cxn>
              <a:cxn ang="0">
                <a:pos x="26" y="12"/>
              </a:cxn>
              <a:cxn ang="0">
                <a:pos x="30" y="8"/>
              </a:cxn>
              <a:cxn ang="0">
                <a:pos x="34" y="4"/>
              </a:cxn>
              <a:cxn ang="0">
                <a:pos x="40" y="4"/>
              </a:cxn>
              <a:cxn ang="0">
                <a:pos x="50" y="4"/>
              </a:cxn>
              <a:cxn ang="0">
                <a:pos x="56" y="0"/>
              </a:cxn>
              <a:cxn ang="0">
                <a:pos x="60" y="4"/>
              </a:cxn>
              <a:cxn ang="0">
                <a:pos x="60" y="4"/>
              </a:cxn>
              <a:cxn ang="0">
                <a:pos x="60" y="8"/>
              </a:cxn>
              <a:cxn ang="0">
                <a:pos x="64" y="6"/>
              </a:cxn>
              <a:cxn ang="0">
                <a:pos x="64" y="14"/>
              </a:cxn>
              <a:cxn ang="0">
                <a:pos x="68" y="16"/>
              </a:cxn>
              <a:cxn ang="0">
                <a:pos x="74" y="18"/>
              </a:cxn>
              <a:cxn ang="0">
                <a:pos x="78" y="20"/>
              </a:cxn>
            </a:cxnLst>
            <a:rect l="0" t="0" r="r" b="b"/>
            <a:pathLst>
              <a:path w="80" h="42">
                <a:moveTo>
                  <a:pt x="78" y="20"/>
                </a:moveTo>
                <a:lnTo>
                  <a:pt x="78" y="20"/>
                </a:lnTo>
                <a:lnTo>
                  <a:pt x="78" y="22"/>
                </a:lnTo>
                <a:lnTo>
                  <a:pt x="80" y="22"/>
                </a:lnTo>
                <a:lnTo>
                  <a:pt x="80" y="24"/>
                </a:lnTo>
                <a:lnTo>
                  <a:pt x="80" y="24"/>
                </a:lnTo>
                <a:lnTo>
                  <a:pt x="78" y="28"/>
                </a:lnTo>
                <a:lnTo>
                  <a:pt x="76" y="28"/>
                </a:lnTo>
                <a:lnTo>
                  <a:pt x="76" y="28"/>
                </a:lnTo>
                <a:lnTo>
                  <a:pt x="76" y="28"/>
                </a:lnTo>
                <a:lnTo>
                  <a:pt x="76" y="28"/>
                </a:lnTo>
                <a:lnTo>
                  <a:pt x="76" y="28"/>
                </a:lnTo>
                <a:lnTo>
                  <a:pt x="76" y="26"/>
                </a:lnTo>
                <a:lnTo>
                  <a:pt x="76" y="26"/>
                </a:lnTo>
                <a:lnTo>
                  <a:pt x="76" y="26"/>
                </a:lnTo>
                <a:lnTo>
                  <a:pt x="76" y="26"/>
                </a:lnTo>
                <a:lnTo>
                  <a:pt x="76" y="26"/>
                </a:lnTo>
                <a:lnTo>
                  <a:pt x="76" y="28"/>
                </a:lnTo>
                <a:lnTo>
                  <a:pt x="76" y="26"/>
                </a:lnTo>
                <a:lnTo>
                  <a:pt x="76" y="26"/>
                </a:lnTo>
                <a:lnTo>
                  <a:pt x="76" y="26"/>
                </a:lnTo>
                <a:lnTo>
                  <a:pt x="76" y="26"/>
                </a:lnTo>
                <a:lnTo>
                  <a:pt x="76" y="26"/>
                </a:lnTo>
                <a:lnTo>
                  <a:pt x="74" y="26"/>
                </a:lnTo>
                <a:lnTo>
                  <a:pt x="74" y="26"/>
                </a:lnTo>
                <a:lnTo>
                  <a:pt x="74" y="26"/>
                </a:lnTo>
                <a:lnTo>
                  <a:pt x="74" y="26"/>
                </a:lnTo>
                <a:lnTo>
                  <a:pt x="74" y="26"/>
                </a:lnTo>
                <a:lnTo>
                  <a:pt x="74" y="26"/>
                </a:lnTo>
                <a:lnTo>
                  <a:pt x="74" y="26"/>
                </a:lnTo>
                <a:lnTo>
                  <a:pt x="74" y="26"/>
                </a:lnTo>
                <a:lnTo>
                  <a:pt x="74" y="26"/>
                </a:lnTo>
                <a:lnTo>
                  <a:pt x="74" y="26"/>
                </a:lnTo>
                <a:lnTo>
                  <a:pt x="74" y="26"/>
                </a:lnTo>
                <a:lnTo>
                  <a:pt x="74" y="26"/>
                </a:lnTo>
                <a:lnTo>
                  <a:pt x="74" y="26"/>
                </a:lnTo>
                <a:lnTo>
                  <a:pt x="72" y="26"/>
                </a:lnTo>
                <a:lnTo>
                  <a:pt x="72" y="26"/>
                </a:lnTo>
                <a:lnTo>
                  <a:pt x="72" y="26"/>
                </a:lnTo>
                <a:lnTo>
                  <a:pt x="72" y="26"/>
                </a:lnTo>
                <a:lnTo>
                  <a:pt x="72" y="26"/>
                </a:lnTo>
                <a:lnTo>
                  <a:pt x="72" y="26"/>
                </a:lnTo>
                <a:lnTo>
                  <a:pt x="72" y="26"/>
                </a:lnTo>
                <a:lnTo>
                  <a:pt x="72" y="26"/>
                </a:lnTo>
                <a:lnTo>
                  <a:pt x="72" y="24"/>
                </a:lnTo>
                <a:lnTo>
                  <a:pt x="72" y="24"/>
                </a:lnTo>
                <a:lnTo>
                  <a:pt x="72" y="24"/>
                </a:lnTo>
                <a:lnTo>
                  <a:pt x="72" y="24"/>
                </a:lnTo>
                <a:lnTo>
                  <a:pt x="72" y="24"/>
                </a:lnTo>
                <a:lnTo>
                  <a:pt x="72" y="24"/>
                </a:lnTo>
                <a:lnTo>
                  <a:pt x="70" y="24"/>
                </a:lnTo>
                <a:lnTo>
                  <a:pt x="70" y="24"/>
                </a:lnTo>
                <a:lnTo>
                  <a:pt x="70" y="24"/>
                </a:lnTo>
                <a:lnTo>
                  <a:pt x="70" y="24"/>
                </a:lnTo>
                <a:lnTo>
                  <a:pt x="70" y="24"/>
                </a:lnTo>
                <a:lnTo>
                  <a:pt x="70" y="24"/>
                </a:lnTo>
                <a:lnTo>
                  <a:pt x="70" y="24"/>
                </a:lnTo>
                <a:lnTo>
                  <a:pt x="70" y="24"/>
                </a:lnTo>
                <a:lnTo>
                  <a:pt x="70" y="24"/>
                </a:lnTo>
                <a:lnTo>
                  <a:pt x="70" y="24"/>
                </a:lnTo>
                <a:lnTo>
                  <a:pt x="68" y="22"/>
                </a:lnTo>
                <a:lnTo>
                  <a:pt x="68" y="22"/>
                </a:lnTo>
                <a:lnTo>
                  <a:pt x="68" y="22"/>
                </a:lnTo>
                <a:lnTo>
                  <a:pt x="68" y="22"/>
                </a:lnTo>
                <a:lnTo>
                  <a:pt x="68" y="22"/>
                </a:lnTo>
                <a:lnTo>
                  <a:pt x="68" y="22"/>
                </a:lnTo>
                <a:lnTo>
                  <a:pt x="68" y="22"/>
                </a:lnTo>
                <a:lnTo>
                  <a:pt x="68" y="22"/>
                </a:lnTo>
                <a:lnTo>
                  <a:pt x="68" y="22"/>
                </a:lnTo>
                <a:lnTo>
                  <a:pt x="68" y="22"/>
                </a:lnTo>
                <a:lnTo>
                  <a:pt x="68" y="22"/>
                </a:lnTo>
                <a:lnTo>
                  <a:pt x="68" y="22"/>
                </a:lnTo>
                <a:lnTo>
                  <a:pt x="68" y="22"/>
                </a:lnTo>
                <a:lnTo>
                  <a:pt x="66" y="22"/>
                </a:lnTo>
                <a:lnTo>
                  <a:pt x="66" y="22"/>
                </a:lnTo>
                <a:lnTo>
                  <a:pt x="66" y="20"/>
                </a:lnTo>
                <a:lnTo>
                  <a:pt x="66" y="20"/>
                </a:lnTo>
                <a:lnTo>
                  <a:pt x="66" y="20"/>
                </a:lnTo>
                <a:lnTo>
                  <a:pt x="66" y="20"/>
                </a:lnTo>
                <a:lnTo>
                  <a:pt x="66" y="20"/>
                </a:lnTo>
                <a:lnTo>
                  <a:pt x="66" y="20"/>
                </a:lnTo>
                <a:lnTo>
                  <a:pt x="66" y="22"/>
                </a:lnTo>
                <a:lnTo>
                  <a:pt x="66" y="22"/>
                </a:lnTo>
                <a:lnTo>
                  <a:pt x="66" y="22"/>
                </a:lnTo>
                <a:lnTo>
                  <a:pt x="66" y="22"/>
                </a:lnTo>
                <a:lnTo>
                  <a:pt x="66" y="22"/>
                </a:lnTo>
                <a:lnTo>
                  <a:pt x="66" y="22"/>
                </a:lnTo>
                <a:lnTo>
                  <a:pt x="66" y="22"/>
                </a:lnTo>
                <a:lnTo>
                  <a:pt x="66" y="22"/>
                </a:lnTo>
                <a:lnTo>
                  <a:pt x="64" y="22"/>
                </a:lnTo>
                <a:lnTo>
                  <a:pt x="64" y="22"/>
                </a:lnTo>
                <a:lnTo>
                  <a:pt x="64" y="22"/>
                </a:lnTo>
                <a:lnTo>
                  <a:pt x="64" y="22"/>
                </a:lnTo>
                <a:lnTo>
                  <a:pt x="64" y="22"/>
                </a:lnTo>
                <a:lnTo>
                  <a:pt x="64" y="20"/>
                </a:lnTo>
                <a:lnTo>
                  <a:pt x="64" y="20"/>
                </a:lnTo>
                <a:lnTo>
                  <a:pt x="64" y="20"/>
                </a:lnTo>
                <a:lnTo>
                  <a:pt x="64" y="20"/>
                </a:lnTo>
                <a:lnTo>
                  <a:pt x="64" y="20"/>
                </a:lnTo>
                <a:lnTo>
                  <a:pt x="64" y="20"/>
                </a:lnTo>
                <a:lnTo>
                  <a:pt x="64" y="20"/>
                </a:lnTo>
                <a:lnTo>
                  <a:pt x="62" y="20"/>
                </a:lnTo>
                <a:lnTo>
                  <a:pt x="62" y="20"/>
                </a:lnTo>
                <a:lnTo>
                  <a:pt x="62" y="20"/>
                </a:lnTo>
                <a:lnTo>
                  <a:pt x="62" y="20"/>
                </a:lnTo>
                <a:lnTo>
                  <a:pt x="62" y="20"/>
                </a:lnTo>
                <a:lnTo>
                  <a:pt x="62" y="20"/>
                </a:lnTo>
                <a:lnTo>
                  <a:pt x="62" y="20"/>
                </a:lnTo>
                <a:lnTo>
                  <a:pt x="62" y="20"/>
                </a:lnTo>
                <a:lnTo>
                  <a:pt x="62" y="20"/>
                </a:lnTo>
                <a:lnTo>
                  <a:pt x="60" y="20"/>
                </a:lnTo>
                <a:lnTo>
                  <a:pt x="60" y="20"/>
                </a:lnTo>
                <a:lnTo>
                  <a:pt x="60" y="20"/>
                </a:lnTo>
                <a:lnTo>
                  <a:pt x="60" y="20"/>
                </a:lnTo>
                <a:lnTo>
                  <a:pt x="60" y="20"/>
                </a:lnTo>
                <a:lnTo>
                  <a:pt x="60" y="20"/>
                </a:lnTo>
                <a:lnTo>
                  <a:pt x="60" y="20"/>
                </a:lnTo>
                <a:lnTo>
                  <a:pt x="60" y="20"/>
                </a:lnTo>
                <a:lnTo>
                  <a:pt x="58" y="20"/>
                </a:lnTo>
                <a:lnTo>
                  <a:pt x="58" y="20"/>
                </a:lnTo>
                <a:lnTo>
                  <a:pt x="58" y="20"/>
                </a:lnTo>
                <a:lnTo>
                  <a:pt x="58" y="20"/>
                </a:lnTo>
                <a:lnTo>
                  <a:pt x="58" y="18"/>
                </a:lnTo>
                <a:lnTo>
                  <a:pt x="58" y="18"/>
                </a:lnTo>
                <a:lnTo>
                  <a:pt x="58" y="18"/>
                </a:lnTo>
                <a:lnTo>
                  <a:pt x="58" y="18"/>
                </a:lnTo>
                <a:lnTo>
                  <a:pt x="58" y="18"/>
                </a:lnTo>
                <a:lnTo>
                  <a:pt x="56" y="20"/>
                </a:lnTo>
                <a:lnTo>
                  <a:pt x="56" y="20"/>
                </a:lnTo>
                <a:lnTo>
                  <a:pt x="56" y="20"/>
                </a:lnTo>
                <a:lnTo>
                  <a:pt x="56" y="20"/>
                </a:lnTo>
                <a:lnTo>
                  <a:pt x="54" y="20"/>
                </a:lnTo>
                <a:lnTo>
                  <a:pt x="54" y="20"/>
                </a:lnTo>
                <a:lnTo>
                  <a:pt x="54" y="20"/>
                </a:lnTo>
                <a:lnTo>
                  <a:pt x="54" y="20"/>
                </a:lnTo>
                <a:lnTo>
                  <a:pt x="52" y="20"/>
                </a:lnTo>
                <a:lnTo>
                  <a:pt x="52" y="20"/>
                </a:lnTo>
                <a:lnTo>
                  <a:pt x="52" y="22"/>
                </a:lnTo>
                <a:lnTo>
                  <a:pt x="52" y="22"/>
                </a:lnTo>
                <a:lnTo>
                  <a:pt x="52" y="22"/>
                </a:lnTo>
                <a:lnTo>
                  <a:pt x="50" y="22"/>
                </a:lnTo>
                <a:lnTo>
                  <a:pt x="50" y="22"/>
                </a:lnTo>
                <a:lnTo>
                  <a:pt x="50" y="22"/>
                </a:lnTo>
                <a:lnTo>
                  <a:pt x="50" y="22"/>
                </a:lnTo>
                <a:lnTo>
                  <a:pt x="50" y="22"/>
                </a:lnTo>
                <a:lnTo>
                  <a:pt x="50" y="24"/>
                </a:lnTo>
                <a:lnTo>
                  <a:pt x="50" y="24"/>
                </a:lnTo>
                <a:lnTo>
                  <a:pt x="50" y="24"/>
                </a:lnTo>
                <a:lnTo>
                  <a:pt x="50" y="24"/>
                </a:lnTo>
                <a:lnTo>
                  <a:pt x="50" y="24"/>
                </a:lnTo>
                <a:lnTo>
                  <a:pt x="50" y="24"/>
                </a:lnTo>
                <a:lnTo>
                  <a:pt x="50" y="24"/>
                </a:lnTo>
                <a:lnTo>
                  <a:pt x="50" y="26"/>
                </a:lnTo>
                <a:lnTo>
                  <a:pt x="48" y="26"/>
                </a:lnTo>
                <a:lnTo>
                  <a:pt x="48" y="26"/>
                </a:lnTo>
                <a:lnTo>
                  <a:pt x="48" y="26"/>
                </a:lnTo>
                <a:lnTo>
                  <a:pt x="48" y="26"/>
                </a:lnTo>
                <a:lnTo>
                  <a:pt x="46" y="28"/>
                </a:lnTo>
                <a:lnTo>
                  <a:pt x="46" y="28"/>
                </a:lnTo>
                <a:lnTo>
                  <a:pt x="44" y="30"/>
                </a:lnTo>
                <a:lnTo>
                  <a:pt x="44" y="30"/>
                </a:lnTo>
                <a:lnTo>
                  <a:pt x="44" y="30"/>
                </a:lnTo>
                <a:lnTo>
                  <a:pt x="44" y="30"/>
                </a:lnTo>
                <a:lnTo>
                  <a:pt x="44" y="30"/>
                </a:lnTo>
                <a:lnTo>
                  <a:pt x="42" y="30"/>
                </a:lnTo>
                <a:lnTo>
                  <a:pt x="42" y="30"/>
                </a:lnTo>
                <a:lnTo>
                  <a:pt x="42" y="30"/>
                </a:lnTo>
                <a:lnTo>
                  <a:pt x="42" y="30"/>
                </a:lnTo>
                <a:lnTo>
                  <a:pt x="40" y="30"/>
                </a:lnTo>
                <a:lnTo>
                  <a:pt x="40" y="32"/>
                </a:lnTo>
                <a:lnTo>
                  <a:pt x="40" y="30"/>
                </a:lnTo>
                <a:lnTo>
                  <a:pt x="40" y="30"/>
                </a:lnTo>
                <a:lnTo>
                  <a:pt x="38" y="30"/>
                </a:lnTo>
                <a:lnTo>
                  <a:pt x="38" y="30"/>
                </a:lnTo>
                <a:lnTo>
                  <a:pt x="38" y="30"/>
                </a:lnTo>
                <a:lnTo>
                  <a:pt x="38" y="30"/>
                </a:lnTo>
                <a:lnTo>
                  <a:pt x="38" y="30"/>
                </a:lnTo>
                <a:lnTo>
                  <a:pt x="36" y="30"/>
                </a:lnTo>
                <a:lnTo>
                  <a:pt x="36" y="30"/>
                </a:lnTo>
                <a:lnTo>
                  <a:pt x="38" y="30"/>
                </a:lnTo>
                <a:lnTo>
                  <a:pt x="38" y="32"/>
                </a:lnTo>
                <a:lnTo>
                  <a:pt x="38" y="32"/>
                </a:lnTo>
                <a:lnTo>
                  <a:pt x="38" y="32"/>
                </a:lnTo>
                <a:lnTo>
                  <a:pt x="36" y="32"/>
                </a:lnTo>
                <a:lnTo>
                  <a:pt x="36" y="34"/>
                </a:lnTo>
                <a:lnTo>
                  <a:pt x="36" y="34"/>
                </a:lnTo>
                <a:lnTo>
                  <a:pt x="34" y="34"/>
                </a:lnTo>
                <a:lnTo>
                  <a:pt x="34" y="36"/>
                </a:lnTo>
                <a:lnTo>
                  <a:pt x="34" y="36"/>
                </a:lnTo>
                <a:lnTo>
                  <a:pt x="34" y="36"/>
                </a:lnTo>
                <a:lnTo>
                  <a:pt x="34" y="36"/>
                </a:lnTo>
                <a:lnTo>
                  <a:pt x="32" y="38"/>
                </a:lnTo>
                <a:lnTo>
                  <a:pt x="32" y="38"/>
                </a:lnTo>
                <a:lnTo>
                  <a:pt x="32" y="38"/>
                </a:lnTo>
                <a:lnTo>
                  <a:pt x="32" y="38"/>
                </a:lnTo>
                <a:lnTo>
                  <a:pt x="32" y="38"/>
                </a:lnTo>
                <a:lnTo>
                  <a:pt x="32" y="40"/>
                </a:lnTo>
                <a:lnTo>
                  <a:pt x="32" y="40"/>
                </a:lnTo>
                <a:lnTo>
                  <a:pt x="32" y="40"/>
                </a:lnTo>
                <a:lnTo>
                  <a:pt x="32" y="40"/>
                </a:lnTo>
                <a:lnTo>
                  <a:pt x="32" y="40"/>
                </a:lnTo>
                <a:lnTo>
                  <a:pt x="32" y="40"/>
                </a:lnTo>
                <a:lnTo>
                  <a:pt x="30" y="40"/>
                </a:lnTo>
                <a:lnTo>
                  <a:pt x="30" y="42"/>
                </a:lnTo>
                <a:lnTo>
                  <a:pt x="30" y="42"/>
                </a:lnTo>
                <a:lnTo>
                  <a:pt x="28" y="42"/>
                </a:lnTo>
                <a:lnTo>
                  <a:pt x="28" y="42"/>
                </a:lnTo>
                <a:lnTo>
                  <a:pt x="28" y="42"/>
                </a:lnTo>
                <a:lnTo>
                  <a:pt x="28" y="40"/>
                </a:lnTo>
                <a:lnTo>
                  <a:pt x="28" y="40"/>
                </a:lnTo>
                <a:lnTo>
                  <a:pt x="26" y="40"/>
                </a:lnTo>
                <a:lnTo>
                  <a:pt x="26" y="40"/>
                </a:lnTo>
                <a:lnTo>
                  <a:pt x="26" y="42"/>
                </a:lnTo>
                <a:lnTo>
                  <a:pt x="24" y="42"/>
                </a:lnTo>
                <a:lnTo>
                  <a:pt x="22" y="42"/>
                </a:lnTo>
                <a:lnTo>
                  <a:pt x="20" y="42"/>
                </a:lnTo>
                <a:lnTo>
                  <a:pt x="20" y="42"/>
                </a:lnTo>
                <a:lnTo>
                  <a:pt x="16" y="40"/>
                </a:lnTo>
                <a:lnTo>
                  <a:pt x="16" y="40"/>
                </a:lnTo>
                <a:lnTo>
                  <a:pt x="16" y="42"/>
                </a:lnTo>
                <a:lnTo>
                  <a:pt x="14" y="42"/>
                </a:lnTo>
                <a:lnTo>
                  <a:pt x="10" y="42"/>
                </a:lnTo>
                <a:lnTo>
                  <a:pt x="10" y="42"/>
                </a:lnTo>
                <a:lnTo>
                  <a:pt x="8" y="42"/>
                </a:lnTo>
                <a:lnTo>
                  <a:pt x="8" y="42"/>
                </a:lnTo>
                <a:lnTo>
                  <a:pt x="10" y="42"/>
                </a:lnTo>
                <a:lnTo>
                  <a:pt x="10" y="42"/>
                </a:lnTo>
                <a:lnTo>
                  <a:pt x="8" y="40"/>
                </a:lnTo>
                <a:lnTo>
                  <a:pt x="8" y="40"/>
                </a:lnTo>
                <a:lnTo>
                  <a:pt x="8" y="40"/>
                </a:lnTo>
                <a:lnTo>
                  <a:pt x="8" y="40"/>
                </a:lnTo>
                <a:lnTo>
                  <a:pt x="8" y="40"/>
                </a:lnTo>
                <a:lnTo>
                  <a:pt x="6" y="38"/>
                </a:lnTo>
                <a:lnTo>
                  <a:pt x="6" y="38"/>
                </a:lnTo>
                <a:lnTo>
                  <a:pt x="8" y="38"/>
                </a:lnTo>
                <a:lnTo>
                  <a:pt x="8" y="36"/>
                </a:lnTo>
                <a:lnTo>
                  <a:pt x="8" y="34"/>
                </a:lnTo>
                <a:lnTo>
                  <a:pt x="8" y="34"/>
                </a:lnTo>
                <a:lnTo>
                  <a:pt x="6" y="32"/>
                </a:lnTo>
                <a:lnTo>
                  <a:pt x="6" y="32"/>
                </a:lnTo>
                <a:lnTo>
                  <a:pt x="4" y="34"/>
                </a:lnTo>
                <a:lnTo>
                  <a:pt x="2" y="34"/>
                </a:lnTo>
                <a:lnTo>
                  <a:pt x="0" y="32"/>
                </a:lnTo>
                <a:lnTo>
                  <a:pt x="0" y="32"/>
                </a:lnTo>
                <a:lnTo>
                  <a:pt x="0" y="32"/>
                </a:lnTo>
                <a:lnTo>
                  <a:pt x="0" y="30"/>
                </a:lnTo>
                <a:lnTo>
                  <a:pt x="0" y="30"/>
                </a:lnTo>
                <a:lnTo>
                  <a:pt x="0" y="30"/>
                </a:lnTo>
                <a:lnTo>
                  <a:pt x="0" y="28"/>
                </a:lnTo>
                <a:lnTo>
                  <a:pt x="0" y="28"/>
                </a:lnTo>
                <a:lnTo>
                  <a:pt x="0" y="28"/>
                </a:lnTo>
                <a:lnTo>
                  <a:pt x="0" y="28"/>
                </a:lnTo>
                <a:lnTo>
                  <a:pt x="0" y="28"/>
                </a:lnTo>
                <a:lnTo>
                  <a:pt x="2" y="28"/>
                </a:lnTo>
                <a:lnTo>
                  <a:pt x="4" y="28"/>
                </a:lnTo>
                <a:lnTo>
                  <a:pt x="4" y="28"/>
                </a:lnTo>
                <a:lnTo>
                  <a:pt x="4" y="28"/>
                </a:lnTo>
                <a:lnTo>
                  <a:pt x="6" y="28"/>
                </a:lnTo>
                <a:lnTo>
                  <a:pt x="6" y="28"/>
                </a:lnTo>
                <a:lnTo>
                  <a:pt x="6" y="26"/>
                </a:lnTo>
                <a:lnTo>
                  <a:pt x="6" y="26"/>
                </a:lnTo>
                <a:lnTo>
                  <a:pt x="8" y="26"/>
                </a:lnTo>
                <a:lnTo>
                  <a:pt x="8" y="26"/>
                </a:lnTo>
                <a:lnTo>
                  <a:pt x="8" y="26"/>
                </a:lnTo>
                <a:lnTo>
                  <a:pt x="8" y="28"/>
                </a:lnTo>
                <a:lnTo>
                  <a:pt x="10" y="28"/>
                </a:lnTo>
                <a:lnTo>
                  <a:pt x="10" y="26"/>
                </a:lnTo>
                <a:lnTo>
                  <a:pt x="10" y="26"/>
                </a:lnTo>
                <a:lnTo>
                  <a:pt x="12" y="26"/>
                </a:lnTo>
                <a:lnTo>
                  <a:pt x="14" y="26"/>
                </a:lnTo>
                <a:lnTo>
                  <a:pt x="14" y="24"/>
                </a:lnTo>
                <a:lnTo>
                  <a:pt x="14" y="24"/>
                </a:lnTo>
                <a:lnTo>
                  <a:pt x="14" y="24"/>
                </a:lnTo>
                <a:lnTo>
                  <a:pt x="14" y="22"/>
                </a:lnTo>
                <a:lnTo>
                  <a:pt x="12" y="22"/>
                </a:lnTo>
                <a:lnTo>
                  <a:pt x="14" y="22"/>
                </a:lnTo>
                <a:lnTo>
                  <a:pt x="14" y="22"/>
                </a:lnTo>
                <a:lnTo>
                  <a:pt x="14" y="20"/>
                </a:lnTo>
                <a:lnTo>
                  <a:pt x="14" y="20"/>
                </a:lnTo>
                <a:lnTo>
                  <a:pt x="16" y="20"/>
                </a:lnTo>
                <a:lnTo>
                  <a:pt x="16" y="20"/>
                </a:lnTo>
                <a:lnTo>
                  <a:pt x="16" y="20"/>
                </a:lnTo>
                <a:lnTo>
                  <a:pt x="18" y="18"/>
                </a:lnTo>
                <a:lnTo>
                  <a:pt x="18" y="18"/>
                </a:lnTo>
                <a:lnTo>
                  <a:pt x="20" y="18"/>
                </a:lnTo>
                <a:lnTo>
                  <a:pt x="20" y="18"/>
                </a:lnTo>
                <a:lnTo>
                  <a:pt x="20" y="18"/>
                </a:lnTo>
                <a:lnTo>
                  <a:pt x="20" y="16"/>
                </a:lnTo>
                <a:lnTo>
                  <a:pt x="20" y="16"/>
                </a:lnTo>
                <a:lnTo>
                  <a:pt x="20" y="14"/>
                </a:lnTo>
                <a:lnTo>
                  <a:pt x="20" y="14"/>
                </a:lnTo>
                <a:lnTo>
                  <a:pt x="20" y="14"/>
                </a:lnTo>
                <a:lnTo>
                  <a:pt x="22" y="14"/>
                </a:lnTo>
                <a:lnTo>
                  <a:pt x="22" y="12"/>
                </a:lnTo>
                <a:lnTo>
                  <a:pt x="22" y="12"/>
                </a:lnTo>
                <a:lnTo>
                  <a:pt x="22" y="12"/>
                </a:lnTo>
                <a:lnTo>
                  <a:pt x="24" y="12"/>
                </a:lnTo>
                <a:lnTo>
                  <a:pt x="24" y="12"/>
                </a:lnTo>
                <a:lnTo>
                  <a:pt x="24" y="12"/>
                </a:lnTo>
                <a:lnTo>
                  <a:pt x="26" y="12"/>
                </a:lnTo>
                <a:lnTo>
                  <a:pt x="26" y="12"/>
                </a:lnTo>
                <a:lnTo>
                  <a:pt x="28" y="12"/>
                </a:lnTo>
                <a:lnTo>
                  <a:pt x="28" y="12"/>
                </a:lnTo>
                <a:lnTo>
                  <a:pt x="28" y="12"/>
                </a:lnTo>
                <a:lnTo>
                  <a:pt x="30" y="12"/>
                </a:lnTo>
                <a:lnTo>
                  <a:pt x="30" y="10"/>
                </a:lnTo>
                <a:lnTo>
                  <a:pt x="30" y="10"/>
                </a:lnTo>
                <a:lnTo>
                  <a:pt x="30" y="8"/>
                </a:lnTo>
                <a:lnTo>
                  <a:pt x="30" y="8"/>
                </a:lnTo>
                <a:lnTo>
                  <a:pt x="32" y="8"/>
                </a:lnTo>
                <a:lnTo>
                  <a:pt x="30" y="6"/>
                </a:lnTo>
                <a:lnTo>
                  <a:pt x="32" y="6"/>
                </a:lnTo>
                <a:lnTo>
                  <a:pt x="32" y="4"/>
                </a:lnTo>
                <a:lnTo>
                  <a:pt x="34" y="4"/>
                </a:lnTo>
                <a:lnTo>
                  <a:pt x="34" y="4"/>
                </a:lnTo>
                <a:lnTo>
                  <a:pt x="36" y="4"/>
                </a:lnTo>
                <a:lnTo>
                  <a:pt x="36" y="4"/>
                </a:lnTo>
                <a:lnTo>
                  <a:pt x="36" y="2"/>
                </a:lnTo>
                <a:lnTo>
                  <a:pt x="36" y="2"/>
                </a:lnTo>
                <a:lnTo>
                  <a:pt x="36" y="2"/>
                </a:lnTo>
                <a:lnTo>
                  <a:pt x="38" y="2"/>
                </a:lnTo>
                <a:lnTo>
                  <a:pt x="40" y="4"/>
                </a:lnTo>
                <a:lnTo>
                  <a:pt x="42" y="4"/>
                </a:lnTo>
                <a:lnTo>
                  <a:pt x="44" y="6"/>
                </a:lnTo>
                <a:lnTo>
                  <a:pt x="48" y="6"/>
                </a:lnTo>
                <a:lnTo>
                  <a:pt x="48" y="6"/>
                </a:lnTo>
                <a:lnTo>
                  <a:pt x="48" y="6"/>
                </a:lnTo>
                <a:lnTo>
                  <a:pt x="48" y="6"/>
                </a:lnTo>
                <a:lnTo>
                  <a:pt x="50" y="4"/>
                </a:lnTo>
                <a:lnTo>
                  <a:pt x="50" y="4"/>
                </a:lnTo>
                <a:lnTo>
                  <a:pt x="50" y="2"/>
                </a:lnTo>
                <a:lnTo>
                  <a:pt x="52" y="2"/>
                </a:lnTo>
                <a:lnTo>
                  <a:pt x="54" y="0"/>
                </a:lnTo>
                <a:lnTo>
                  <a:pt x="54" y="0"/>
                </a:lnTo>
                <a:lnTo>
                  <a:pt x="54" y="0"/>
                </a:lnTo>
                <a:lnTo>
                  <a:pt x="56" y="0"/>
                </a:lnTo>
                <a:lnTo>
                  <a:pt x="56" y="0"/>
                </a:lnTo>
                <a:lnTo>
                  <a:pt x="58" y="0"/>
                </a:lnTo>
                <a:lnTo>
                  <a:pt x="58" y="2"/>
                </a:lnTo>
                <a:lnTo>
                  <a:pt x="58" y="2"/>
                </a:lnTo>
                <a:lnTo>
                  <a:pt x="58" y="2"/>
                </a:lnTo>
                <a:lnTo>
                  <a:pt x="58" y="2"/>
                </a:lnTo>
                <a:lnTo>
                  <a:pt x="60" y="4"/>
                </a:lnTo>
                <a:lnTo>
                  <a:pt x="60" y="4"/>
                </a:lnTo>
                <a:lnTo>
                  <a:pt x="60" y="2"/>
                </a:lnTo>
                <a:lnTo>
                  <a:pt x="60" y="2"/>
                </a:lnTo>
                <a:lnTo>
                  <a:pt x="62" y="2"/>
                </a:lnTo>
                <a:lnTo>
                  <a:pt x="60" y="4"/>
                </a:lnTo>
                <a:lnTo>
                  <a:pt x="60" y="4"/>
                </a:lnTo>
                <a:lnTo>
                  <a:pt x="60" y="4"/>
                </a:lnTo>
                <a:lnTo>
                  <a:pt x="60" y="4"/>
                </a:lnTo>
                <a:lnTo>
                  <a:pt x="60" y="4"/>
                </a:lnTo>
                <a:lnTo>
                  <a:pt x="58" y="6"/>
                </a:lnTo>
                <a:lnTo>
                  <a:pt x="58" y="8"/>
                </a:lnTo>
                <a:lnTo>
                  <a:pt x="60" y="8"/>
                </a:lnTo>
                <a:lnTo>
                  <a:pt x="60" y="8"/>
                </a:lnTo>
                <a:lnTo>
                  <a:pt x="60" y="8"/>
                </a:lnTo>
                <a:lnTo>
                  <a:pt x="60" y="8"/>
                </a:lnTo>
                <a:lnTo>
                  <a:pt x="60" y="8"/>
                </a:lnTo>
                <a:lnTo>
                  <a:pt x="60" y="8"/>
                </a:lnTo>
                <a:lnTo>
                  <a:pt x="60" y="6"/>
                </a:lnTo>
                <a:lnTo>
                  <a:pt x="62" y="6"/>
                </a:lnTo>
                <a:lnTo>
                  <a:pt x="62" y="6"/>
                </a:lnTo>
                <a:lnTo>
                  <a:pt x="64" y="6"/>
                </a:lnTo>
                <a:lnTo>
                  <a:pt x="64" y="8"/>
                </a:lnTo>
                <a:lnTo>
                  <a:pt x="64" y="8"/>
                </a:lnTo>
                <a:lnTo>
                  <a:pt x="66" y="10"/>
                </a:lnTo>
                <a:lnTo>
                  <a:pt x="66" y="10"/>
                </a:lnTo>
                <a:lnTo>
                  <a:pt x="66" y="12"/>
                </a:lnTo>
                <a:lnTo>
                  <a:pt x="64" y="14"/>
                </a:lnTo>
                <a:lnTo>
                  <a:pt x="64" y="14"/>
                </a:lnTo>
                <a:lnTo>
                  <a:pt x="64" y="14"/>
                </a:lnTo>
                <a:lnTo>
                  <a:pt x="64" y="18"/>
                </a:lnTo>
                <a:lnTo>
                  <a:pt x="64" y="18"/>
                </a:lnTo>
                <a:lnTo>
                  <a:pt x="66" y="16"/>
                </a:lnTo>
                <a:lnTo>
                  <a:pt x="68" y="16"/>
                </a:lnTo>
                <a:lnTo>
                  <a:pt x="68" y="16"/>
                </a:lnTo>
                <a:lnTo>
                  <a:pt x="68" y="16"/>
                </a:lnTo>
                <a:lnTo>
                  <a:pt x="70" y="16"/>
                </a:lnTo>
                <a:lnTo>
                  <a:pt x="70" y="16"/>
                </a:lnTo>
                <a:lnTo>
                  <a:pt x="70" y="18"/>
                </a:lnTo>
                <a:lnTo>
                  <a:pt x="70" y="18"/>
                </a:lnTo>
                <a:lnTo>
                  <a:pt x="74" y="18"/>
                </a:lnTo>
                <a:lnTo>
                  <a:pt x="74" y="18"/>
                </a:lnTo>
                <a:lnTo>
                  <a:pt x="74" y="18"/>
                </a:lnTo>
                <a:lnTo>
                  <a:pt x="74" y="18"/>
                </a:lnTo>
                <a:lnTo>
                  <a:pt x="74" y="18"/>
                </a:lnTo>
                <a:lnTo>
                  <a:pt x="76" y="18"/>
                </a:lnTo>
                <a:lnTo>
                  <a:pt x="76" y="18"/>
                </a:lnTo>
                <a:lnTo>
                  <a:pt x="78" y="18"/>
                </a:lnTo>
                <a:lnTo>
                  <a:pt x="78" y="20"/>
                </a:lnTo>
                <a:lnTo>
                  <a:pt x="78"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9" name="Freeform 45"/>
          <p:cNvSpPr>
            <a:spLocks/>
          </p:cNvSpPr>
          <p:nvPr/>
        </p:nvSpPr>
        <p:spPr bwMode="auto">
          <a:xfrm>
            <a:off x="4987925" y="2493963"/>
            <a:ext cx="38100" cy="34925"/>
          </a:xfrm>
          <a:custGeom>
            <a:avLst/>
            <a:gdLst/>
            <a:ahLst/>
            <a:cxnLst>
              <a:cxn ang="0">
                <a:pos x="20" y="16"/>
              </a:cxn>
              <a:cxn ang="0">
                <a:pos x="18" y="18"/>
              </a:cxn>
              <a:cxn ang="0">
                <a:pos x="16" y="16"/>
              </a:cxn>
              <a:cxn ang="0">
                <a:pos x="12" y="18"/>
              </a:cxn>
              <a:cxn ang="0">
                <a:pos x="12" y="18"/>
              </a:cxn>
              <a:cxn ang="0">
                <a:pos x="12" y="20"/>
              </a:cxn>
              <a:cxn ang="0">
                <a:pos x="10" y="22"/>
              </a:cxn>
              <a:cxn ang="0">
                <a:pos x="8" y="22"/>
              </a:cxn>
              <a:cxn ang="0">
                <a:pos x="8" y="20"/>
              </a:cxn>
              <a:cxn ang="0">
                <a:pos x="8" y="18"/>
              </a:cxn>
              <a:cxn ang="0">
                <a:pos x="8" y="16"/>
              </a:cxn>
              <a:cxn ang="0">
                <a:pos x="6" y="14"/>
              </a:cxn>
              <a:cxn ang="0">
                <a:pos x="4" y="14"/>
              </a:cxn>
              <a:cxn ang="0">
                <a:pos x="4" y="12"/>
              </a:cxn>
              <a:cxn ang="0">
                <a:pos x="2" y="10"/>
              </a:cxn>
              <a:cxn ang="0">
                <a:pos x="0" y="10"/>
              </a:cxn>
              <a:cxn ang="0">
                <a:pos x="2" y="10"/>
              </a:cxn>
              <a:cxn ang="0">
                <a:pos x="2" y="8"/>
              </a:cxn>
              <a:cxn ang="0">
                <a:pos x="0" y="8"/>
              </a:cxn>
              <a:cxn ang="0">
                <a:pos x="0" y="8"/>
              </a:cxn>
              <a:cxn ang="0">
                <a:pos x="0" y="8"/>
              </a:cxn>
              <a:cxn ang="0">
                <a:pos x="0" y="6"/>
              </a:cxn>
              <a:cxn ang="0">
                <a:pos x="2" y="8"/>
              </a:cxn>
              <a:cxn ang="0">
                <a:pos x="2" y="8"/>
              </a:cxn>
              <a:cxn ang="0">
                <a:pos x="2" y="6"/>
              </a:cxn>
              <a:cxn ang="0">
                <a:pos x="2" y="6"/>
              </a:cxn>
              <a:cxn ang="0">
                <a:pos x="4" y="6"/>
              </a:cxn>
              <a:cxn ang="0">
                <a:pos x="4" y="6"/>
              </a:cxn>
              <a:cxn ang="0">
                <a:pos x="6" y="6"/>
              </a:cxn>
              <a:cxn ang="0">
                <a:pos x="6" y="4"/>
              </a:cxn>
              <a:cxn ang="0">
                <a:pos x="6" y="4"/>
              </a:cxn>
              <a:cxn ang="0">
                <a:pos x="8" y="4"/>
              </a:cxn>
              <a:cxn ang="0">
                <a:pos x="8" y="2"/>
              </a:cxn>
              <a:cxn ang="0">
                <a:pos x="8" y="2"/>
              </a:cxn>
              <a:cxn ang="0">
                <a:pos x="6" y="0"/>
              </a:cxn>
              <a:cxn ang="0">
                <a:pos x="8" y="0"/>
              </a:cxn>
              <a:cxn ang="0">
                <a:pos x="8" y="0"/>
              </a:cxn>
              <a:cxn ang="0">
                <a:pos x="10" y="0"/>
              </a:cxn>
              <a:cxn ang="0">
                <a:pos x="10" y="0"/>
              </a:cxn>
              <a:cxn ang="0">
                <a:pos x="10" y="0"/>
              </a:cxn>
              <a:cxn ang="0">
                <a:pos x="12" y="2"/>
              </a:cxn>
              <a:cxn ang="0">
                <a:pos x="14" y="2"/>
              </a:cxn>
              <a:cxn ang="0">
                <a:pos x="14" y="4"/>
              </a:cxn>
              <a:cxn ang="0">
                <a:pos x="16" y="2"/>
              </a:cxn>
              <a:cxn ang="0">
                <a:pos x="16" y="4"/>
              </a:cxn>
              <a:cxn ang="0">
                <a:pos x="18" y="4"/>
              </a:cxn>
              <a:cxn ang="0">
                <a:pos x="18" y="6"/>
              </a:cxn>
              <a:cxn ang="0">
                <a:pos x="20" y="8"/>
              </a:cxn>
              <a:cxn ang="0">
                <a:pos x="20" y="8"/>
              </a:cxn>
              <a:cxn ang="0">
                <a:pos x="22" y="8"/>
              </a:cxn>
              <a:cxn ang="0">
                <a:pos x="24" y="8"/>
              </a:cxn>
              <a:cxn ang="0">
                <a:pos x="24" y="8"/>
              </a:cxn>
              <a:cxn ang="0">
                <a:pos x="24" y="10"/>
              </a:cxn>
              <a:cxn ang="0">
                <a:pos x="22" y="10"/>
              </a:cxn>
              <a:cxn ang="0">
                <a:pos x="22" y="12"/>
              </a:cxn>
              <a:cxn ang="0">
                <a:pos x="22" y="14"/>
              </a:cxn>
              <a:cxn ang="0">
                <a:pos x="20" y="14"/>
              </a:cxn>
              <a:cxn ang="0">
                <a:pos x="22" y="16"/>
              </a:cxn>
            </a:cxnLst>
            <a:rect l="0" t="0" r="r" b="b"/>
            <a:pathLst>
              <a:path w="24" h="22">
                <a:moveTo>
                  <a:pt x="22" y="16"/>
                </a:moveTo>
                <a:lnTo>
                  <a:pt x="20" y="16"/>
                </a:lnTo>
                <a:lnTo>
                  <a:pt x="18" y="16"/>
                </a:lnTo>
                <a:lnTo>
                  <a:pt x="18" y="18"/>
                </a:lnTo>
                <a:lnTo>
                  <a:pt x="16" y="18"/>
                </a:lnTo>
                <a:lnTo>
                  <a:pt x="16" y="16"/>
                </a:lnTo>
                <a:lnTo>
                  <a:pt x="16" y="16"/>
                </a:lnTo>
                <a:lnTo>
                  <a:pt x="12" y="18"/>
                </a:lnTo>
                <a:lnTo>
                  <a:pt x="12" y="18"/>
                </a:lnTo>
                <a:lnTo>
                  <a:pt x="12" y="18"/>
                </a:lnTo>
                <a:lnTo>
                  <a:pt x="10" y="20"/>
                </a:lnTo>
                <a:lnTo>
                  <a:pt x="12" y="20"/>
                </a:lnTo>
                <a:lnTo>
                  <a:pt x="10" y="22"/>
                </a:lnTo>
                <a:lnTo>
                  <a:pt x="10" y="22"/>
                </a:lnTo>
                <a:lnTo>
                  <a:pt x="10" y="22"/>
                </a:lnTo>
                <a:lnTo>
                  <a:pt x="8" y="22"/>
                </a:lnTo>
                <a:lnTo>
                  <a:pt x="8" y="20"/>
                </a:lnTo>
                <a:lnTo>
                  <a:pt x="8" y="20"/>
                </a:lnTo>
                <a:lnTo>
                  <a:pt x="10" y="20"/>
                </a:lnTo>
                <a:lnTo>
                  <a:pt x="8" y="18"/>
                </a:lnTo>
                <a:lnTo>
                  <a:pt x="8" y="16"/>
                </a:lnTo>
                <a:lnTo>
                  <a:pt x="8" y="16"/>
                </a:lnTo>
                <a:lnTo>
                  <a:pt x="6" y="14"/>
                </a:lnTo>
                <a:lnTo>
                  <a:pt x="6" y="14"/>
                </a:lnTo>
                <a:lnTo>
                  <a:pt x="6" y="14"/>
                </a:lnTo>
                <a:lnTo>
                  <a:pt x="4" y="14"/>
                </a:lnTo>
                <a:lnTo>
                  <a:pt x="4" y="14"/>
                </a:lnTo>
                <a:lnTo>
                  <a:pt x="4" y="12"/>
                </a:lnTo>
                <a:lnTo>
                  <a:pt x="2" y="12"/>
                </a:lnTo>
                <a:lnTo>
                  <a:pt x="2" y="10"/>
                </a:lnTo>
                <a:lnTo>
                  <a:pt x="0" y="10"/>
                </a:lnTo>
                <a:lnTo>
                  <a:pt x="0" y="10"/>
                </a:lnTo>
                <a:lnTo>
                  <a:pt x="0" y="10"/>
                </a:lnTo>
                <a:lnTo>
                  <a:pt x="2" y="10"/>
                </a:lnTo>
                <a:lnTo>
                  <a:pt x="2" y="8"/>
                </a:lnTo>
                <a:lnTo>
                  <a:pt x="2" y="8"/>
                </a:lnTo>
                <a:lnTo>
                  <a:pt x="0" y="8"/>
                </a:lnTo>
                <a:lnTo>
                  <a:pt x="0" y="8"/>
                </a:lnTo>
                <a:lnTo>
                  <a:pt x="0" y="8"/>
                </a:lnTo>
                <a:lnTo>
                  <a:pt x="0" y="8"/>
                </a:lnTo>
                <a:lnTo>
                  <a:pt x="0" y="8"/>
                </a:lnTo>
                <a:lnTo>
                  <a:pt x="0" y="8"/>
                </a:lnTo>
                <a:lnTo>
                  <a:pt x="0" y="8"/>
                </a:lnTo>
                <a:lnTo>
                  <a:pt x="0" y="6"/>
                </a:lnTo>
                <a:lnTo>
                  <a:pt x="0" y="6"/>
                </a:lnTo>
                <a:lnTo>
                  <a:pt x="2" y="8"/>
                </a:lnTo>
                <a:lnTo>
                  <a:pt x="2" y="8"/>
                </a:lnTo>
                <a:lnTo>
                  <a:pt x="2" y="8"/>
                </a:lnTo>
                <a:lnTo>
                  <a:pt x="2" y="8"/>
                </a:lnTo>
                <a:lnTo>
                  <a:pt x="2" y="6"/>
                </a:lnTo>
                <a:lnTo>
                  <a:pt x="2" y="6"/>
                </a:lnTo>
                <a:lnTo>
                  <a:pt x="2" y="6"/>
                </a:lnTo>
                <a:lnTo>
                  <a:pt x="4" y="6"/>
                </a:lnTo>
                <a:lnTo>
                  <a:pt x="4" y="6"/>
                </a:lnTo>
                <a:lnTo>
                  <a:pt x="4" y="6"/>
                </a:lnTo>
                <a:lnTo>
                  <a:pt x="4" y="6"/>
                </a:lnTo>
                <a:lnTo>
                  <a:pt x="4" y="6"/>
                </a:lnTo>
                <a:lnTo>
                  <a:pt x="6" y="6"/>
                </a:lnTo>
                <a:lnTo>
                  <a:pt x="6" y="4"/>
                </a:lnTo>
                <a:lnTo>
                  <a:pt x="6" y="4"/>
                </a:lnTo>
                <a:lnTo>
                  <a:pt x="6" y="4"/>
                </a:lnTo>
                <a:lnTo>
                  <a:pt x="6" y="4"/>
                </a:lnTo>
                <a:lnTo>
                  <a:pt x="6" y="4"/>
                </a:lnTo>
                <a:lnTo>
                  <a:pt x="8" y="4"/>
                </a:lnTo>
                <a:lnTo>
                  <a:pt x="8" y="2"/>
                </a:lnTo>
                <a:lnTo>
                  <a:pt x="8" y="2"/>
                </a:lnTo>
                <a:lnTo>
                  <a:pt x="8" y="2"/>
                </a:lnTo>
                <a:lnTo>
                  <a:pt x="8" y="2"/>
                </a:lnTo>
                <a:lnTo>
                  <a:pt x="8" y="0"/>
                </a:lnTo>
                <a:lnTo>
                  <a:pt x="6" y="0"/>
                </a:lnTo>
                <a:lnTo>
                  <a:pt x="6" y="0"/>
                </a:lnTo>
                <a:lnTo>
                  <a:pt x="8" y="0"/>
                </a:lnTo>
                <a:lnTo>
                  <a:pt x="8" y="0"/>
                </a:lnTo>
                <a:lnTo>
                  <a:pt x="8" y="0"/>
                </a:lnTo>
                <a:lnTo>
                  <a:pt x="10" y="0"/>
                </a:lnTo>
                <a:lnTo>
                  <a:pt x="10" y="0"/>
                </a:lnTo>
                <a:lnTo>
                  <a:pt x="10" y="0"/>
                </a:lnTo>
                <a:lnTo>
                  <a:pt x="10" y="0"/>
                </a:lnTo>
                <a:lnTo>
                  <a:pt x="10" y="0"/>
                </a:lnTo>
                <a:lnTo>
                  <a:pt x="10" y="0"/>
                </a:lnTo>
                <a:lnTo>
                  <a:pt x="12" y="2"/>
                </a:lnTo>
                <a:lnTo>
                  <a:pt x="12" y="2"/>
                </a:lnTo>
                <a:lnTo>
                  <a:pt x="12" y="2"/>
                </a:lnTo>
                <a:lnTo>
                  <a:pt x="14" y="2"/>
                </a:lnTo>
                <a:lnTo>
                  <a:pt x="14" y="2"/>
                </a:lnTo>
                <a:lnTo>
                  <a:pt x="14" y="4"/>
                </a:lnTo>
                <a:lnTo>
                  <a:pt x="14" y="4"/>
                </a:lnTo>
                <a:lnTo>
                  <a:pt x="16" y="2"/>
                </a:lnTo>
                <a:lnTo>
                  <a:pt x="16" y="4"/>
                </a:lnTo>
                <a:lnTo>
                  <a:pt x="16" y="4"/>
                </a:lnTo>
                <a:lnTo>
                  <a:pt x="16" y="6"/>
                </a:lnTo>
                <a:lnTo>
                  <a:pt x="18" y="4"/>
                </a:lnTo>
                <a:lnTo>
                  <a:pt x="18" y="6"/>
                </a:lnTo>
                <a:lnTo>
                  <a:pt x="18" y="6"/>
                </a:lnTo>
                <a:lnTo>
                  <a:pt x="18" y="8"/>
                </a:lnTo>
                <a:lnTo>
                  <a:pt x="20" y="8"/>
                </a:lnTo>
                <a:lnTo>
                  <a:pt x="20" y="8"/>
                </a:lnTo>
                <a:lnTo>
                  <a:pt x="20" y="8"/>
                </a:lnTo>
                <a:lnTo>
                  <a:pt x="22" y="8"/>
                </a:lnTo>
                <a:lnTo>
                  <a:pt x="22" y="8"/>
                </a:lnTo>
                <a:lnTo>
                  <a:pt x="22" y="8"/>
                </a:lnTo>
                <a:lnTo>
                  <a:pt x="24" y="8"/>
                </a:lnTo>
                <a:lnTo>
                  <a:pt x="24" y="8"/>
                </a:lnTo>
                <a:lnTo>
                  <a:pt x="24" y="8"/>
                </a:lnTo>
                <a:lnTo>
                  <a:pt x="22" y="10"/>
                </a:lnTo>
                <a:lnTo>
                  <a:pt x="24" y="10"/>
                </a:lnTo>
                <a:lnTo>
                  <a:pt x="24" y="10"/>
                </a:lnTo>
                <a:lnTo>
                  <a:pt x="22" y="10"/>
                </a:lnTo>
                <a:lnTo>
                  <a:pt x="22" y="12"/>
                </a:lnTo>
                <a:lnTo>
                  <a:pt x="22" y="12"/>
                </a:lnTo>
                <a:lnTo>
                  <a:pt x="22" y="12"/>
                </a:lnTo>
                <a:lnTo>
                  <a:pt x="22" y="14"/>
                </a:lnTo>
                <a:lnTo>
                  <a:pt x="20" y="14"/>
                </a:lnTo>
                <a:lnTo>
                  <a:pt x="20" y="14"/>
                </a:lnTo>
                <a:lnTo>
                  <a:pt x="22" y="14"/>
                </a:lnTo>
                <a:lnTo>
                  <a:pt x="22"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0" name="Freeform 46"/>
          <p:cNvSpPr>
            <a:spLocks/>
          </p:cNvSpPr>
          <p:nvPr/>
        </p:nvSpPr>
        <p:spPr bwMode="auto">
          <a:xfrm>
            <a:off x="4956175" y="2414588"/>
            <a:ext cx="92075" cy="104775"/>
          </a:xfrm>
          <a:custGeom>
            <a:avLst/>
            <a:gdLst/>
            <a:ahLst/>
            <a:cxnLst>
              <a:cxn ang="0">
                <a:pos x="42" y="62"/>
              </a:cxn>
              <a:cxn ang="0">
                <a:pos x="42" y="60"/>
              </a:cxn>
              <a:cxn ang="0">
                <a:pos x="42" y="58"/>
              </a:cxn>
              <a:cxn ang="0">
                <a:pos x="38" y="56"/>
              </a:cxn>
              <a:cxn ang="0">
                <a:pos x="34" y="54"/>
              </a:cxn>
              <a:cxn ang="0">
                <a:pos x="32" y="52"/>
              </a:cxn>
              <a:cxn ang="0">
                <a:pos x="30" y="50"/>
              </a:cxn>
              <a:cxn ang="0">
                <a:pos x="28" y="50"/>
              </a:cxn>
              <a:cxn ang="0">
                <a:pos x="26" y="54"/>
              </a:cxn>
              <a:cxn ang="0">
                <a:pos x="24" y="56"/>
              </a:cxn>
              <a:cxn ang="0">
                <a:pos x="24" y="56"/>
              </a:cxn>
              <a:cxn ang="0">
                <a:pos x="22" y="54"/>
              </a:cxn>
              <a:cxn ang="0">
                <a:pos x="20" y="52"/>
              </a:cxn>
              <a:cxn ang="0">
                <a:pos x="18" y="52"/>
              </a:cxn>
              <a:cxn ang="0">
                <a:pos x="16" y="50"/>
              </a:cxn>
              <a:cxn ang="0">
                <a:pos x="14" y="50"/>
              </a:cxn>
              <a:cxn ang="0">
                <a:pos x="12" y="48"/>
              </a:cxn>
              <a:cxn ang="0">
                <a:pos x="12" y="48"/>
              </a:cxn>
              <a:cxn ang="0">
                <a:pos x="10" y="46"/>
              </a:cxn>
              <a:cxn ang="0">
                <a:pos x="8" y="46"/>
              </a:cxn>
              <a:cxn ang="0">
                <a:pos x="12" y="44"/>
              </a:cxn>
              <a:cxn ang="0">
                <a:pos x="12" y="40"/>
              </a:cxn>
              <a:cxn ang="0">
                <a:pos x="10" y="38"/>
              </a:cxn>
              <a:cxn ang="0">
                <a:pos x="12" y="36"/>
              </a:cxn>
              <a:cxn ang="0">
                <a:pos x="6" y="30"/>
              </a:cxn>
              <a:cxn ang="0">
                <a:pos x="8" y="24"/>
              </a:cxn>
              <a:cxn ang="0">
                <a:pos x="4" y="22"/>
              </a:cxn>
              <a:cxn ang="0">
                <a:pos x="4" y="16"/>
              </a:cxn>
              <a:cxn ang="0">
                <a:pos x="8" y="16"/>
              </a:cxn>
              <a:cxn ang="0">
                <a:pos x="6" y="16"/>
              </a:cxn>
              <a:cxn ang="0">
                <a:pos x="2" y="12"/>
              </a:cxn>
              <a:cxn ang="0">
                <a:pos x="2" y="12"/>
              </a:cxn>
              <a:cxn ang="0">
                <a:pos x="2" y="8"/>
              </a:cxn>
              <a:cxn ang="0">
                <a:pos x="0" y="6"/>
              </a:cxn>
              <a:cxn ang="0">
                <a:pos x="8" y="2"/>
              </a:cxn>
              <a:cxn ang="0">
                <a:pos x="10" y="2"/>
              </a:cxn>
              <a:cxn ang="0">
                <a:pos x="18" y="2"/>
              </a:cxn>
              <a:cxn ang="0">
                <a:pos x="22" y="6"/>
              </a:cxn>
              <a:cxn ang="0">
                <a:pos x="26" y="8"/>
              </a:cxn>
              <a:cxn ang="0">
                <a:pos x="28" y="14"/>
              </a:cxn>
              <a:cxn ang="0">
                <a:pos x="36" y="18"/>
              </a:cxn>
              <a:cxn ang="0">
                <a:pos x="36" y="20"/>
              </a:cxn>
              <a:cxn ang="0">
                <a:pos x="36" y="22"/>
              </a:cxn>
              <a:cxn ang="0">
                <a:pos x="36" y="24"/>
              </a:cxn>
              <a:cxn ang="0">
                <a:pos x="38" y="26"/>
              </a:cxn>
              <a:cxn ang="0">
                <a:pos x="44" y="26"/>
              </a:cxn>
              <a:cxn ang="0">
                <a:pos x="46" y="28"/>
              </a:cxn>
              <a:cxn ang="0">
                <a:pos x="50" y="26"/>
              </a:cxn>
              <a:cxn ang="0">
                <a:pos x="52" y="26"/>
              </a:cxn>
              <a:cxn ang="0">
                <a:pos x="52" y="28"/>
              </a:cxn>
              <a:cxn ang="0">
                <a:pos x="50" y="32"/>
              </a:cxn>
              <a:cxn ang="0">
                <a:pos x="52" y="32"/>
              </a:cxn>
              <a:cxn ang="0">
                <a:pos x="50" y="36"/>
              </a:cxn>
              <a:cxn ang="0">
                <a:pos x="54" y="46"/>
              </a:cxn>
              <a:cxn ang="0">
                <a:pos x="58" y="50"/>
              </a:cxn>
              <a:cxn ang="0">
                <a:pos x="54" y="54"/>
              </a:cxn>
              <a:cxn ang="0">
                <a:pos x="54" y="62"/>
              </a:cxn>
              <a:cxn ang="0">
                <a:pos x="52" y="64"/>
              </a:cxn>
              <a:cxn ang="0">
                <a:pos x="46" y="64"/>
              </a:cxn>
              <a:cxn ang="0">
                <a:pos x="42" y="66"/>
              </a:cxn>
            </a:cxnLst>
            <a:rect l="0" t="0" r="r" b="b"/>
            <a:pathLst>
              <a:path w="58" h="66">
                <a:moveTo>
                  <a:pt x="42" y="66"/>
                </a:moveTo>
                <a:lnTo>
                  <a:pt x="42" y="64"/>
                </a:lnTo>
                <a:lnTo>
                  <a:pt x="40" y="64"/>
                </a:lnTo>
                <a:lnTo>
                  <a:pt x="40" y="64"/>
                </a:lnTo>
                <a:lnTo>
                  <a:pt x="42" y="64"/>
                </a:lnTo>
                <a:lnTo>
                  <a:pt x="42" y="62"/>
                </a:lnTo>
                <a:lnTo>
                  <a:pt x="42" y="62"/>
                </a:lnTo>
                <a:lnTo>
                  <a:pt x="42" y="62"/>
                </a:lnTo>
                <a:lnTo>
                  <a:pt x="42" y="60"/>
                </a:lnTo>
                <a:lnTo>
                  <a:pt x="44" y="60"/>
                </a:lnTo>
                <a:lnTo>
                  <a:pt x="44" y="60"/>
                </a:lnTo>
                <a:lnTo>
                  <a:pt x="42" y="60"/>
                </a:lnTo>
                <a:lnTo>
                  <a:pt x="44" y="58"/>
                </a:lnTo>
                <a:lnTo>
                  <a:pt x="44" y="58"/>
                </a:lnTo>
                <a:lnTo>
                  <a:pt x="44" y="58"/>
                </a:lnTo>
                <a:lnTo>
                  <a:pt x="42" y="58"/>
                </a:lnTo>
                <a:lnTo>
                  <a:pt x="42" y="58"/>
                </a:lnTo>
                <a:lnTo>
                  <a:pt x="42" y="58"/>
                </a:lnTo>
                <a:lnTo>
                  <a:pt x="40" y="58"/>
                </a:lnTo>
                <a:lnTo>
                  <a:pt x="40" y="58"/>
                </a:lnTo>
                <a:lnTo>
                  <a:pt x="40" y="58"/>
                </a:lnTo>
                <a:lnTo>
                  <a:pt x="38" y="58"/>
                </a:lnTo>
                <a:lnTo>
                  <a:pt x="38" y="56"/>
                </a:lnTo>
                <a:lnTo>
                  <a:pt x="38" y="56"/>
                </a:lnTo>
                <a:lnTo>
                  <a:pt x="38" y="54"/>
                </a:lnTo>
                <a:lnTo>
                  <a:pt x="36" y="56"/>
                </a:lnTo>
                <a:lnTo>
                  <a:pt x="36" y="54"/>
                </a:lnTo>
                <a:lnTo>
                  <a:pt x="36" y="54"/>
                </a:lnTo>
                <a:lnTo>
                  <a:pt x="36" y="52"/>
                </a:lnTo>
                <a:lnTo>
                  <a:pt x="34" y="54"/>
                </a:lnTo>
                <a:lnTo>
                  <a:pt x="34" y="54"/>
                </a:lnTo>
                <a:lnTo>
                  <a:pt x="34" y="52"/>
                </a:lnTo>
                <a:lnTo>
                  <a:pt x="34" y="52"/>
                </a:lnTo>
                <a:lnTo>
                  <a:pt x="32" y="52"/>
                </a:lnTo>
                <a:lnTo>
                  <a:pt x="32" y="52"/>
                </a:lnTo>
                <a:lnTo>
                  <a:pt x="32" y="52"/>
                </a:lnTo>
                <a:lnTo>
                  <a:pt x="30" y="50"/>
                </a:lnTo>
                <a:lnTo>
                  <a:pt x="30" y="50"/>
                </a:lnTo>
                <a:lnTo>
                  <a:pt x="30" y="50"/>
                </a:lnTo>
                <a:lnTo>
                  <a:pt x="30" y="50"/>
                </a:lnTo>
                <a:lnTo>
                  <a:pt x="30" y="50"/>
                </a:lnTo>
                <a:lnTo>
                  <a:pt x="30" y="50"/>
                </a:lnTo>
                <a:lnTo>
                  <a:pt x="28" y="50"/>
                </a:lnTo>
                <a:lnTo>
                  <a:pt x="28" y="50"/>
                </a:lnTo>
                <a:lnTo>
                  <a:pt x="28" y="50"/>
                </a:lnTo>
                <a:lnTo>
                  <a:pt x="26" y="50"/>
                </a:lnTo>
                <a:lnTo>
                  <a:pt x="26" y="50"/>
                </a:lnTo>
                <a:lnTo>
                  <a:pt x="28" y="50"/>
                </a:lnTo>
                <a:lnTo>
                  <a:pt x="28" y="52"/>
                </a:lnTo>
                <a:lnTo>
                  <a:pt x="28" y="52"/>
                </a:lnTo>
                <a:lnTo>
                  <a:pt x="28" y="52"/>
                </a:lnTo>
                <a:lnTo>
                  <a:pt x="28" y="52"/>
                </a:lnTo>
                <a:lnTo>
                  <a:pt x="28" y="54"/>
                </a:lnTo>
                <a:lnTo>
                  <a:pt x="26" y="54"/>
                </a:lnTo>
                <a:lnTo>
                  <a:pt x="26" y="54"/>
                </a:lnTo>
                <a:lnTo>
                  <a:pt x="26" y="54"/>
                </a:lnTo>
                <a:lnTo>
                  <a:pt x="26" y="54"/>
                </a:lnTo>
                <a:lnTo>
                  <a:pt x="26" y="54"/>
                </a:lnTo>
                <a:lnTo>
                  <a:pt x="26" y="56"/>
                </a:lnTo>
                <a:lnTo>
                  <a:pt x="24" y="56"/>
                </a:lnTo>
                <a:lnTo>
                  <a:pt x="24" y="56"/>
                </a:lnTo>
                <a:lnTo>
                  <a:pt x="24" y="56"/>
                </a:lnTo>
                <a:lnTo>
                  <a:pt x="24" y="56"/>
                </a:lnTo>
                <a:lnTo>
                  <a:pt x="24" y="56"/>
                </a:lnTo>
                <a:lnTo>
                  <a:pt x="24" y="56"/>
                </a:lnTo>
                <a:lnTo>
                  <a:pt x="24" y="56"/>
                </a:lnTo>
                <a:lnTo>
                  <a:pt x="24" y="54"/>
                </a:lnTo>
                <a:lnTo>
                  <a:pt x="24" y="54"/>
                </a:lnTo>
                <a:lnTo>
                  <a:pt x="24" y="54"/>
                </a:lnTo>
                <a:lnTo>
                  <a:pt x="22" y="54"/>
                </a:lnTo>
                <a:lnTo>
                  <a:pt x="22" y="54"/>
                </a:lnTo>
                <a:lnTo>
                  <a:pt x="22" y="54"/>
                </a:lnTo>
                <a:lnTo>
                  <a:pt x="22" y="54"/>
                </a:lnTo>
                <a:lnTo>
                  <a:pt x="20" y="54"/>
                </a:lnTo>
                <a:lnTo>
                  <a:pt x="20" y="54"/>
                </a:lnTo>
                <a:lnTo>
                  <a:pt x="20" y="54"/>
                </a:lnTo>
                <a:lnTo>
                  <a:pt x="20" y="54"/>
                </a:lnTo>
                <a:lnTo>
                  <a:pt x="20" y="52"/>
                </a:lnTo>
                <a:lnTo>
                  <a:pt x="20" y="52"/>
                </a:lnTo>
                <a:lnTo>
                  <a:pt x="20" y="52"/>
                </a:lnTo>
                <a:lnTo>
                  <a:pt x="20" y="52"/>
                </a:lnTo>
                <a:lnTo>
                  <a:pt x="18" y="52"/>
                </a:lnTo>
                <a:lnTo>
                  <a:pt x="18" y="52"/>
                </a:lnTo>
                <a:lnTo>
                  <a:pt x="18" y="52"/>
                </a:lnTo>
                <a:lnTo>
                  <a:pt x="18" y="52"/>
                </a:lnTo>
                <a:lnTo>
                  <a:pt x="18" y="52"/>
                </a:lnTo>
                <a:lnTo>
                  <a:pt x="18" y="52"/>
                </a:lnTo>
                <a:lnTo>
                  <a:pt x="18" y="52"/>
                </a:lnTo>
                <a:lnTo>
                  <a:pt x="18" y="50"/>
                </a:lnTo>
                <a:lnTo>
                  <a:pt x="16" y="50"/>
                </a:lnTo>
                <a:lnTo>
                  <a:pt x="16" y="50"/>
                </a:lnTo>
                <a:lnTo>
                  <a:pt x="16" y="50"/>
                </a:lnTo>
                <a:lnTo>
                  <a:pt x="16" y="50"/>
                </a:lnTo>
                <a:lnTo>
                  <a:pt x="14" y="50"/>
                </a:lnTo>
                <a:lnTo>
                  <a:pt x="14" y="50"/>
                </a:lnTo>
                <a:lnTo>
                  <a:pt x="14" y="50"/>
                </a:lnTo>
                <a:lnTo>
                  <a:pt x="14" y="50"/>
                </a:lnTo>
                <a:lnTo>
                  <a:pt x="14" y="50"/>
                </a:lnTo>
                <a:lnTo>
                  <a:pt x="14" y="50"/>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6"/>
                </a:lnTo>
                <a:lnTo>
                  <a:pt x="12" y="46"/>
                </a:lnTo>
                <a:lnTo>
                  <a:pt x="10" y="46"/>
                </a:lnTo>
                <a:lnTo>
                  <a:pt x="10" y="46"/>
                </a:lnTo>
                <a:lnTo>
                  <a:pt x="10" y="46"/>
                </a:lnTo>
                <a:lnTo>
                  <a:pt x="10" y="46"/>
                </a:lnTo>
                <a:lnTo>
                  <a:pt x="10" y="46"/>
                </a:lnTo>
                <a:lnTo>
                  <a:pt x="8" y="46"/>
                </a:lnTo>
                <a:lnTo>
                  <a:pt x="8" y="46"/>
                </a:lnTo>
                <a:lnTo>
                  <a:pt x="8" y="46"/>
                </a:lnTo>
                <a:lnTo>
                  <a:pt x="8" y="46"/>
                </a:lnTo>
                <a:lnTo>
                  <a:pt x="8" y="44"/>
                </a:lnTo>
                <a:lnTo>
                  <a:pt x="8" y="44"/>
                </a:lnTo>
                <a:lnTo>
                  <a:pt x="8" y="44"/>
                </a:lnTo>
                <a:lnTo>
                  <a:pt x="10" y="44"/>
                </a:lnTo>
                <a:lnTo>
                  <a:pt x="12" y="44"/>
                </a:lnTo>
                <a:lnTo>
                  <a:pt x="12" y="44"/>
                </a:lnTo>
                <a:lnTo>
                  <a:pt x="12" y="42"/>
                </a:lnTo>
                <a:lnTo>
                  <a:pt x="12" y="42"/>
                </a:lnTo>
                <a:lnTo>
                  <a:pt x="12" y="40"/>
                </a:lnTo>
                <a:lnTo>
                  <a:pt x="12" y="40"/>
                </a:lnTo>
                <a:lnTo>
                  <a:pt x="12" y="40"/>
                </a:lnTo>
                <a:lnTo>
                  <a:pt x="10" y="40"/>
                </a:lnTo>
                <a:lnTo>
                  <a:pt x="10" y="38"/>
                </a:lnTo>
                <a:lnTo>
                  <a:pt x="8" y="38"/>
                </a:lnTo>
                <a:lnTo>
                  <a:pt x="8" y="36"/>
                </a:lnTo>
                <a:lnTo>
                  <a:pt x="8" y="36"/>
                </a:lnTo>
                <a:lnTo>
                  <a:pt x="10" y="38"/>
                </a:lnTo>
                <a:lnTo>
                  <a:pt x="10" y="38"/>
                </a:lnTo>
                <a:lnTo>
                  <a:pt x="10" y="38"/>
                </a:lnTo>
                <a:lnTo>
                  <a:pt x="12" y="38"/>
                </a:lnTo>
                <a:lnTo>
                  <a:pt x="12" y="36"/>
                </a:lnTo>
                <a:lnTo>
                  <a:pt x="12" y="36"/>
                </a:lnTo>
                <a:lnTo>
                  <a:pt x="12" y="36"/>
                </a:lnTo>
                <a:lnTo>
                  <a:pt x="10" y="34"/>
                </a:lnTo>
                <a:lnTo>
                  <a:pt x="8" y="34"/>
                </a:lnTo>
                <a:lnTo>
                  <a:pt x="8" y="32"/>
                </a:lnTo>
                <a:lnTo>
                  <a:pt x="6" y="32"/>
                </a:lnTo>
                <a:lnTo>
                  <a:pt x="6" y="32"/>
                </a:lnTo>
                <a:lnTo>
                  <a:pt x="6" y="30"/>
                </a:lnTo>
                <a:lnTo>
                  <a:pt x="6" y="30"/>
                </a:lnTo>
                <a:lnTo>
                  <a:pt x="6" y="28"/>
                </a:lnTo>
                <a:lnTo>
                  <a:pt x="6" y="28"/>
                </a:lnTo>
                <a:lnTo>
                  <a:pt x="8" y="26"/>
                </a:lnTo>
                <a:lnTo>
                  <a:pt x="8" y="24"/>
                </a:lnTo>
                <a:lnTo>
                  <a:pt x="8" y="24"/>
                </a:lnTo>
                <a:lnTo>
                  <a:pt x="8" y="22"/>
                </a:lnTo>
                <a:lnTo>
                  <a:pt x="8" y="22"/>
                </a:lnTo>
                <a:lnTo>
                  <a:pt x="8" y="22"/>
                </a:lnTo>
                <a:lnTo>
                  <a:pt x="6" y="22"/>
                </a:lnTo>
                <a:lnTo>
                  <a:pt x="4" y="22"/>
                </a:lnTo>
                <a:lnTo>
                  <a:pt x="4" y="22"/>
                </a:lnTo>
                <a:lnTo>
                  <a:pt x="4" y="22"/>
                </a:lnTo>
                <a:lnTo>
                  <a:pt x="4" y="22"/>
                </a:lnTo>
                <a:lnTo>
                  <a:pt x="4" y="22"/>
                </a:lnTo>
                <a:lnTo>
                  <a:pt x="4" y="20"/>
                </a:lnTo>
                <a:lnTo>
                  <a:pt x="4" y="18"/>
                </a:lnTo>
                <a:lnTo>
                  <a:pt x="4" y="16"/>
                </a:lnTo>
                <a:lnTo>
                  <a:pt x="6" y="16"/>
                </a:lnTo>
                <a:lnTo>
                  <a:pt x="6" y="16"/>
                </a:lnTo>
                <a:lnTo>
                  <a:pt x="6" y="18"/>
                </a:lnTo>
                <a:lnTo>
                  <a:pt x="8" y="18"/>
                </a:lnTo>
                <a:lnTo>
                  <a:pt x="8" y="18"/>
                </a:lnTo>
                <a:lnTo>
                  <a:pt x="8" y="16"/>
                </a:lnTo>
                <a:lnTo>
                  <a:pt x="8" y="16"/>
                </a:lnTo>
                <a:lnTo>
                  <a:pt x="8" y="16"/>
                </a:lnTo>
                <a:lnTo>
                  <a:pt x="8" y="16"/>
                </a:lnTo>
                <a:lnTo>
                  <a:pt x="6" y="16"/>
                </a:lnTo>
                <a:lnTo>
                  <a:pt x="6" y="16"/>
                </a:lnTo>
                <a:lnTo>
                  <a:pt x="6" y="16"/>
                </a:lnTo>
                <a:lnTo>
                  <a:pt x="6" y="16"/>
                </a:lnTo>
                <a:lnTo>
                  <a:pt x="4" y="16"/>
                </a:lnTo>
                <a:lnTo>
                  <a:pt x="4" y="16"/>
                </a:lnTo>
                <a:lnTo>
                  <a:pt x="2" y="14"/>
                </a:lnTo>
                <a:lnTo>
                  <a:pt x="2" y="12"/>
                </a:lnTo>
                <a:lnTo>
                  <a:pt x="2" y="12"/>
                </a:lnTo>
                <a:lnTo>
                  <a:pt x="2" y="12"/>
                </a:lnTo>
                <a:lnTo>
                  <a:pt x="4" y="12"/>
                </a:lnTo>
                <a:lnTo>
                  <a:pt x="4" y="12"/>
                </a:lnTo>
                <a:lnTo>
                  <a:pt x="2" y="12"/>
                </a:lnTo>
                <a:lnTo>
                  <a:pt x="2" y="12"/>
                </a:lnTo>
                <a:lnTo>
                  <a:pt x="2" y="12"/>
                </a:lnTo>
                <a:lnTo>
                  <a:pt x="2" y="12"/>
                </a:lnTo>
                <a:lnTo>
                  <a:pt x="0" y="10"/>
                </a:lnTo>
                <a:lnTo>
                  <a:pt x="0" y="10"/>
                </a:lnTo>
                <a:lnTo>
                  <a:pt x="2" y="10"/>
                </a:lnTo>
                <a:lnTo>
                  <a:pt x="2" y="10"/>
                </a:lnTo>
                <a:lnTo>
                  <a:pt x="2" y="8"/>
                </a:lnTo>
                <a:lnTo>
                  <a:pt x="0" y="6"/>
                </a:lnTo>
                <a:lnTo>
                  <a:pt x="0" y="6"/>
                </a:lnTo>
                <a:lnTo>
                  <a:pt x="0" y="6"/>
                </a:lnTo>
                <a:lnTo>
                  <a:pt x="0" y="6"/>
                </a:lnTo>
                <a:lnTo>
                  <a:pt x="0" y="6"/>
                </a:lnTo>
                <a:lnTo>
                  <a:pt x="0" y="6"/>
                </a:lnTo>
                <a:lnTo>
                  <a:pt x="2" y="4"/>
                </a:lnTo>
                <a:lnTo>
                  <a:pt x="2" y="4"/>
                </a:lnTo>
                <a:lnTo>
                  <a:pt x="4" y="4"/>
                </a:lnTo>
                <a:lnTo>
                  <a:pt x="4" y="4"/>
                </a:lnTo>
                <a:lnTo>
                  <a:pt x="6" y="4"/>
                </a:lnTo>
                <a:lnTo>
                  <a:pt x="8" y="2"/>
                </a:lnTo>
                <a:lnTo>
                  <a:pt x="8" y="2"/>
                </a:lnTo>
                <a:lnTo>
                  <a:pt x="8" y="2"/>
                </a:lnTo>
                <a:lnTo>
                  <a:pt x="8" y="2"/>
                </a:lnTo>
                <a:lnTo>
                  <a:pt x="10" y="0"/>
                </a:lnTo>
                <a:lnTo>
                  <a:pt x="10" y="2"/>
                </a:lnTo>
                <a:lnTo>
                  <a:pt x="10" y="2"/>
                </a:lnTo>
                <a:lnTo>
                  <a:pt x="12" y="2"/>
                </a:lnTo>
                <a:lnTo>
                  <a:pt x="14" y="2"/>
                </a:lnTo>
                <a:lnTo>
                  <a:pt x="16" y="2"/>
                </a:lnTo>
                <a:lnTo>
                  <a:pt x="16" y="2"/>
                </a:lnTo>
                <a:lnTo>
                  <a:pt x="18" y="2"/>
                </a:lnTo>
                <a:lnTo>
                  <a:pt x="18" y="2"/>
                </a:lnTo>
                <a:lnTo>
                  <a:pt x="18" y="2"/>
                </a:lnTo>
                <a:lnTo>
                  <a:pt x="20" y="4"/>
                </a:lnTo>
                <a:lnTo>
                  <a:pt x="20" y="4"/>
                </a:lnTo>
                <a:lnTo>
                  <a:pt x="22" y="6"/>
                </a:lnTo>
                <a:lnTo>
                  <a:pt x="22" y="6"/>
                </a:lnTo>
                <a:lnTo>
                  <a:pt x="22" y="6"/>
                </a:lnTo>
                <a:lnTo>
                  <a:pt x="24" y="6"/>
                </a:lnTo>
                <a:lnTo>
                  <a:pt x="24" y="8"/>
                </a:lnTo>
                <a:lnTo>
                  <a:pt x="24" y="8"/>
                </a:lnTo>
                <a:lnTo>
                  <a:pt x="24" y="8"/>
                </a:lnTo>
                <a:lnTo>
                  <a:pt x="26" y="8"/>
                </a:lnTo>
                <a:lnTo>
                  <a:pt x="26" y="8"/>
                </a:lnTo>
                <a:lnTo>
                  <a:pt x="26" y="10"/>
                </a:lnTo>
                <a:lnTo>
                  <a:pt x="26" y="10"/>
                </a:lnTo>
                <a:lnTo>
                  <a:pt x="26" y="10"/>
                </a:lnTo>
                <a:lnTo>
                  <a:pt x="26" y="12"/>
                </a:lnTo>
                <a:lnTo>
                  <a:pt x="26" y="12"/>
                </a:lnTo>
                <a:lnTo>
                  <a:pt x="28" y="14"/>
                </a:lnTo>
                <a:lnTo>
                  <a:pt x="30" y="16"/>
                </a:lnTo>
                <a:lnTo>
                  <a:pt x="32" y="16"/>
                </a:lnTo>
                <a:lnTo>
                  <a:pt x="34" y="16"/>
                </a:lnTo>
                <a:lnTo>
                  <a:pt x="34" y="16"/>
                </a:lnTo>
                <a:lnTo>
                  <a:pt x="36" y="18"/>
                </a:lnTo>
                <a:lnTo>
                  <a:pt x="36" y="18"/>
                </a:lnTo>
                <a:lnTo>
                  <a:pt x="36" y="18"/>
                </a:lnTo>
                <a:lnTo>
                  <a:pt x="36" y="20"/>
                </a:lnTo>
                <a:lnTo>
                  <a:pt x="34" y="20"/>
                </a:lnTo>
                <a:lnTo>
                  <a:pt x="34" y="20"/>
                </a:lnTo>
                <a:lnTo>
                  <a:pt x="36" y="20"/>
                </a:lnTo>
                <a:lnTo>
                  <a:pt x="36" y="20"/>
                </a:lnTo>
                <a:lnTo>
                  <a:pt x="36" y="20"/>
                </a:lnTo>
                <a:lnTo>
                  <a:pt x="36" y="22"/>
                </a:lnTo>
                <a:lnTo>
                  <a:pt x="36" y="22"/>
                </a:lnTo>
                <a:lnTo>
                  <a:pt x="36" y="22"/>
                </a:lnTo>
                <a:lnTo>
                  <a:pt x="36" y="22"/>
                </a:lnTo>
                <a:lnTo>
                  <a:pt x="36" y="22"/>
                </a:lnTo>
                <a:lnTo>
                  <a:pt x="36" y="22"/>
                </a:lnTo>
                <a:lnTo>
                  <a:pt x="34" y="22"/>
                </a:lnTo>
                <a:lnTo>
                  <a:pt x="34" y="22"/>
                </a:lnTo>
                <a:lnTo>
                  <a:pt x="34" y="24"/>
                </a:lnTo>
                <a:lnTo>
                  <a:pt x="34" y="24"/>
                </a:lnTo>
                <a:lnTo>
                  <a:pt x="36" y="24"/>
                </a:lnTo>
                <a:lnTo>
                  <a:pt x="36" y="24"/>
                </a:lnTo>
                <a:lnTo>
                  <a:pt x="36" y="24"/>
                </a:lnTo>
                <a:lnTo>
                  <a:pt x="38" y="24"/>
                </a:lnTo>
                <a:lnTo>
                  <a:pt x="38" y="24"/>
                </a:lnTo>
                <a:lnTo>
                  <a:pt x="38" y="24"/>
                </a:lnTo>
                <a:lnTo>
                  <a:pt x="38" y="26"/>
                </a:lnTo>
                <a:lnTo>
                  <a:pt x="38" y="26"/>
                </a:lnTo>
                <a:lnTo>
                  <a:pt x="40" y="26"/>
                </a:lnTo>
                <a:lnTo>
                  <a:pt x="40" y="26"/>
                </a:lnTo>
                <a:lnTo>
                  <a:pt x="42" y="26"/>
                </a:lnTo>
                <a:lnTo>
                  <a:pt x="44" y="26"/>
                </a:lnTo>
                <a:lnTo>
                  <a:pt x="44" y="26"/>
                </a:lnTo>
                <a:lnTo>
                  <a:pt x="44" y="26"/>
                </a:lnTo>
                <a:lnTo>
                  <a:pt x="44" y="28"/>
                </a:lnTo>
                <a:lnTo>
                  <a:pt x="44" y="28"/>
                </a:lnTo>
                <a:lnTo>
                  <a:pt x="46" y="28"/>
                </a:lnTo>
                <a:lnTo>
                  <a:pt x="46" y="28"/>
                </a:lnTo>
                <a:lnTo>
                  <a:pt x="46" y="28"/>
                </a:lnTo>
                <a:lnTo>
                  <a:pt x="46" y="26"/>
                </a:lnTo>
                <a:lnTo>
                  <a:pt x="48" y="26"/>
                </a:lnTo>
                <a:lnTo>
                  <a:pt x="48" y="26"/>
                </a:lnTo>
                <a:lnTo>
                  <a:pt x="48" y="24"/>
                </a:lnTo>
                <a:lnTo>
                  <a:pt x="50" y="24"/>
                </a:lnTo>
                <a:lnTo>
                  <a:pt x="50" y="26"/>
                </a:lnTo>
                <a:lnTo>
                  <a:pt x="50" y="26"/>
                </a:lnTo>
                <a:lnTo>
                  <a:pt x="50" y="26"/>
                </a:lnTo>
                <a:lnTo>
                  <a:pt x="50" y="26"/>
                </a:lnTo>
                <a:lnTo>
                  <a:pt x="52" y="26"/>
                </a:lnTo>
                <a:lnTo>
                  <a:pt x="52" y="26"/>
                </a:lnTo>
                <a:lnTo>
                  <a:pt x="52" y="26"/>
                </a:lnTo>
                <a:lnTo>
                  <a:pt x="52" y="26"/>
                </a:lnTo>
                <a:lnTo>
                  <a:pt x="54" y="28"/>
                </a:lnTo>
                <a:lnTo>
                  <a:pt x="54" y="28"/>
                </a:lnTo>
                <a:lnTo>
                  <a:pt x="52" y="28"/>
                </a:lnTo>
                <a:lnTo>
                  <a:pt x="52" y="28"/>
                </a:lnTo>
                <a:lnTo>
                  <a:pt x="52" y="28"/>
                </a:lnTo>
                <a:lnTo>
                  <a:pt x="52" y="28"/>
                </a:lnTo>
                <a:lnTo>
                  <a:pt x="50" y="28"/>
                </a:lnTo>
                <a:lnTo>
                  <a:pt x="50" y="28"/>
                </a:lnTo>
                <a:lnTo>
                  <a:pt x="50" y="30"/>
                </a:lnTo>
                <a:lnTo>
                  <a:pt x="50" y="30"/>
                </a:lnTo>
                <a:lnTo>
                  <a:pt x="50" y="32"/>
                </a:lnTo>
                <a:lnTo>
                  <a:pt x="52" y="32"/>
                </a:lnTo>
                <a:lnTo>
                  <a:pt x="52" y="32"/>
                </a:lnTo>
                <a:lnTo>
                  <a:pt x="52" y="32"/>
                </a:lnTo>
                <a:lnTo>
                  <a:pt x="52" y="32"/>
                </a:lnTo>
                <a:lnTo>
                  <a:pt x="52" y="32"/>
                </a:lnTo>
                <a:lnTo>
                  <a:pt x="52" y="32"/>
                </a:lnTo>
                <a:lnTo>
                  <a:pt x="52" y="32"/>
                </a:lnTo>
                <a:lnTo>
                  <a:pt x="52" y="34"/>
                </a:lnTo>
                <a:lnTo>
                  <a:pt x="52" y="34"/>
                </a:lnTo>
                <a:lnTo>
                  <a:pt x="52" y="34"/>
                </a:lnTo>
                <a:lnTo>
                  <a:pt x="52" y="36"/>
                </a:lnTo>
                <a:lnTo>
                  <a:pt x="50" y="36"/>
                </a:lnTo>
                <a:lnTo>
                  <a:pt x="50" y="40"/>
                </a:lnTo>
                <a:lnTo>
                  <a:pt x="50" y="42"/>
                </a:lnTo>
                <a:lnTo>
                  <a:pt x="52" y="46"/>
                </a:lnTo>
                <a:lnTo>
                  <a:pt x="54" y="46"/>
                </a:lnTo>
                <a:lnTo>
                  <a:pt x="54" y="46"/>
                </a:lnTo>
                <a:lnTo>
                  <a:pt x="54" y="46"/>
                </a:lnTo>
                <a:lnTo>
                  <a:pt x="56" y="46"/>
                </a:lnTo>
                <a:lnTo>
                  <a:pt x="56" y="48"/>
                </a:lnTo>
                <a:lnTo>
                  <a:pt x="56" y="48"/>
                </a:lnTo>
                <a:lnTo>
                  <a:pt x="58" y="50"/>
                </a:lnTo>
                <a:lnTo>
                  <a:pt x="58" y="50"/>
                </a:lnTo>
                <a:lnTo>
                  <a:pt x="58" y="50"/>
                </a:lnTo>
                <a:lnTo>
                  <a:pt x="58" y="50"/>
                </a:lnTo>
                <a:lnTo>
                  <a:pt x="58" y="52"/>
                </a:lnTo>
                <a:lnTo>
                  <a:pt x="56" y="54"/>
                </a:lnTo>
                <a:lnTo>
                  <a:pt x="54" y="54"/>
                </a:lnTo>
                <a:lnTo>
                  <a:pt x="54" y="54"/>
                </a:lnTo>
                <a:lnTo>
                  <a:pt x="54" y="54"/>
                </a:lnTo>
                <a:lnTo>
                  <a:pt x="54" y="56"/>
                </a:lnTo>
                <a:lnTo>
                  <a:pt x="52" y="56"/>
                </a:lnTo>
                <a:lnTo>
                  <a:pt x="52" y="60"/>
                </a:lnTo>
                <a:lnTo>
                  <a:pt x="52" y="60"/>
                </a:lnTo>
                <a:lnTo>
                  <a:pt x="54" y="60"/>
                </a:lnTo>
                <a:lnTo>
                  <a:pt x="54" y="62"/>
                </a:lnTo>
                <a:lnTo>
                  <a:pt x="54" y="62"/>
                </a:lnTo>
                <a:lnTo>
                  <a:pt x="54" y="62"/>
                </a:lnTo>
                <a:lnTo>
                  <a:pt x="54" y="62"/>
                </a:lnTo>
                <a:lnTo>
                  <a:pt x="54" y="64"/>
                </a:lnTo>
                <a:lnTo>
                  <a:pt x="52" y="64"/>
                </a:lnTo>
                <a:lnTo>
                  <a:pt x="52" y="64"/>
                </a:lnTo>
                <a:lnTo>
                  <a:pt x="52" y="64"/>
                </a:lnTo>
                <a:lnTo>
                  <a:pt x="50" y="64"/>
                </a:lnTo>
                <a:lnTo>
                  <a:pt x="50" y="64"/>
                </a:lnTo>
                <a:lnTo>
                  <a:pt x="48" y="64"/>
                </a:lnTo>
                <a:lnTo>
                  <a:pt x="48" y="64"/>
                </a:lnTo>
                <a:lnTo>
                  <a:pt x="46" y="64"/>
                </a:lnTo>
                <a:lnTo>
                  <a:pt x="44" y="64"/>
                </a:lnTo>
                <a:lnTo>
                  <a:pt x="44" y="66"/>
                </a:lnTo>
                <a:lnTo>
                  <a:pt x="44" y="66"/>
                </a:lnTo>
                <a:lnTo>
                  <a:pt x="44" y="66"/>
                </a:lnTo>
                <a:lnTo>
                  <a:pt x="42" y="66"/>
                </a:lnTo>
                <a:lnTo>
                  <a:pt x="42" y="66"/>
                </a:lnTo>
                <a:lnTo>
                  <a:pt x="42" y="6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1" name="Freeform 47"/>
          <p:cNvSpPr>
            <a:spLocks/>
          </p:cNvSpPr>
          <p:nvPr/>
        </p:nvSpPr>
        <p:spPr bwMode="auto">
          <a:xfrm>
            <a:off x="5143500" y="4043363"/>
            <a:ext cx="180975" cy="180975"/>
          </a:xfrm>
          <a:custGeom>
            <a:avLst/>
            <a:gdLst/>
            <a:ahLst/>
            <a:cxnLst>
              <a:cxn ang="0">
                <a:pos x="88" y="8"/>
              </a:cxn>
              <a:cxn ang="0">
                <a:pos x="92" y="10"/>
              </a:cxn>
              <a:cxn ang="0">
                <a:pos x="96" y="12"/>
              </a:cxn>
              <a:cxn ang="0">
                <a:pos x="102" y="14"/>
              </a:cxn>
              <a:cxn ang="0">
                <a:pos x="106" y="16"/>
              </a:cxn>
              <a:cxn ang="0">
                <a:pos x="112" y="18"/>
              </a:cxn>
              <a:cxn ang="0">
                <a:pos x="112" y="22"/>
              </a:cxn>
              <a:cxn ang="0">
                <a:pos x="112" y="26"/>
              </a:cxn>
              <a:cxn ang="0">
                <a:pos x="114" y="30"/>
              </a:cxn>
              <a:cxn ang="0">
                <a:pos x="114" y="34"/>
              </a:cxn>
              <a:cxn ang="0">
                <a:pos x="112" y="40"/>
              </a:cxn>
              <a:cxn ang="0">
                <a:pos x="112" y="44"/>
              </a:cxn>
              <a:cxn ang="0">
                <a:pos x="112" y="48"/>
              </a:cxn>
              <a:cxn ang="0">
                <a:pos x="110" y="54"/>
              </a:cxn>
              <a:cxn ang="0">
                <a:pos x="108" y="56"/>
              </a:cxn>
              <a:cxn ang="0">
                <a:pos x="110" y="62"/>
              </a:cxn>
              <a:cxn ang="0">
                <a:pos x="110" y="66"/>
              </a:cxn>
              <a:cxn ang="0">
                <a:pos x="110" y="76"/>
              </a:cxn>
              <a:cxn ang="0">
                <a:pos x="104" y="84"/>
              </a:cxn>
              <a:cxn ang="0">
                <a:pos x="102" y="90"/>
              </a:cxn>
              <a:cxn ang="0">
                <a:pos x="102" y="96"/>
              </a:cxn>
              <a:cxn ang="0">
                <a:pos x="86" y="114"/>
              </a:cxn>
              <a:cxn ang="0">
                <a:pos x="82" y="112"/>
              </a:cxn>
              <a:cxn ang="0">
                <a:pos x="78" y="112"/>
              </a:cxn>
              <a:cxn ang="0">
                <a:pos x="74" y="112"/>
              </a:cxn>
              <a:cxn ang="0">
                <a:pos x="66" y="112"/>
              </a:cxn>
              <a:cxn ang="0">
                <a:pos x="62" y="110"/>
              </a:cxn>
              <a:cxn ang="0">
                <a:pos x="54" y="108"/>
              </a:cxn>
              <a:cxn ang="0">
                <a:pos x="52" y="108"/>
              </a:cxn>
              <a:cxn ang="0">
                <a:pos x="52" y="104"/>
              </a:cxn>
              <a:cxn ang="0">
                <a:pos x="46" y="102"/>
              </a:cxn>
              <a:cxn ang="0">
                <a:pos x="44" y="100"/>
              </a:cxn>
              <a:cxn ang="0">
                <a:pos x="38" y="100"/>
              </a:cxn>
              <a:cxn ang="0">
                <a:pos x="36" y="96"/>
              </a:cxn>
              <a:cxn ang="0">
                <a:pos x="34" y="90"/>
              </a:cxn>
              <a:cxn ang="0">
                <a:pos x="34" y="82"/>
              </a:cxn>
              <a:cxn ang="0">
                <a:pos x="28" y="82"/>
              </a:cxn>
              <a:cxn ang="0">
                <a:pos x="28" y="78"/>
              </a:cxn>
              <a:cxn ang="0">
                <a:pos x="20" y="72"/>
              </a:cxn>
              <a:cxn ang="0">
                <a:pos x="18" y="70"/>
              </a:cxn>
              <a:cxn ang="0">
                <a:pos x="14" y="66"/>
              </a:cxn>
              <a:cxn ang="0">
                <a:pos x="10" y="60"/>
              </a:cxn>
              <a:cxn ang="0">
                <a:pos x="10" y="56"/>
              </a:cxn>
              <a:cxn ang="0">
                <a:pos x="6" y="48"/>
              </a:cxn>
              <a:cxn ang="0">
                <a:pos x="4" y="44"/>
              </a:cxn>
              <a:cxn ang="0">
                <a:pos x="0" y="38"/>
              </a:cxn>
              <a:cxn ang="0">
                <a:pos x="4" y="38"/>
              </a:cxn>
              <a:cxn ang="0">
                <a:pos x="10" y="40"/>
              </a:cxn>
              <a:cxn ang="0">
                <a:pos x="14" y="40"/>
              </a:cxn>
              <a:cxn ang="0">
                <a:pos x="20" y="42"/>
              </a:cxn>
              <a:cxn ang="0">
                <a:pos x="24" y="40"/>
              </a:cxn>
              <a:cxn ang="0">
                <a:pos x="34" y="30"/>
              </a:cxn>
              <a:cxn ang="0">
                <a:pos x="42" y="22"/>
              </a:cxn>
              <a:cxn ang="0">
                <a:pos x="54" y="14"/>
              </a:cxn>
              <a:cxn ang="0">
                <a:pos x="54" y="8"/>
              </a:cxn>
              <a:cxn ang="0">
                <a:pos x="62" y="2"/>
              </a:cxn>
              <a:cxn ang="0">
                <a:pos x="68" y="2"/>
              </a:cxn>
              <a:cxn ang="0">
                <a:pos x="76" y="2"/>
              </a:cxn>
            </a:cxnLst>
            <a:rect l="0" t="0" r="r" b="b"/>
            <a:pathLst>
              <a:path w="114" h="114">
                <a:moveTo>
                  <a:pt x="76" y="2"/>
                </a:moveTo>
                <a:lnTo>
                  <a:pt x="76" y="2"/>
                </a:lnTo>
                <a:lnTo>
                  <a:pt x="76" y="8"/>
                </a:lnTo>
                <a:lnTo>
                  <a:pt x="82" y="8"/>
                </a:lnTo>
                <a:lnTo>
                  <a:pt x="86" y="8"/>
                </a:lnTo>
                <a:lnTo>
                  <a:pt x="88" y="8"/>
                </a:lnTo>
                <a:lnTo>
                  <a:pt x="90" y="8"/>
                </a:lnTo>
                <a:lnTo>
                  <a:pt x="90" y="8"/>
                </a:lnTo>
                <a:lnTo>
                  <a:pt x="90" y="8"/>
                </a:lnTo>
                <a:lnTo>
                  <a:pt x="90" y="8"/>
                </a:lnTo>
                <a:lnTo>
                  <a:pt x="90" y="10"/>
                </a:lnTo>
                <a:lnTo>
                  <a:pt x="92" y="10"/>
                </a:lnTo>
                <a:lnTo>
                  <a:pt x="92" y="10"/>
                </a:lnTo>
                <a:lnTo>
                  <a:pt x="92" y="10"/>
                </a:lnTo>
                <a:lnTo>
                  <a:pt x="94" y="10"/>
                </a:lnTo>
                <a:lnTo>
                  <a:pt x="94" y="10"/>
                </a:lnTo>
                <a:lnTo>
                  <a:pt x="96" y="10"/>
                </a:lnTo>
                <a:lnTo>
                  <a:pt x="96" y="12"/>
                </a:lnTo>
                <a:lnTo>
                  <a:pt x="98" y="14"/>
                </a:lnTo>
                <a:lnTo>
                  <a:pt x="98" y="14"/>
                </a:lnTo>
                <a:lnTo>
                  <a:pt x="98" y="14"/>
                </a:lnTo>
                <a:lnTo>
                  <a:pt x="100" y="14"/>
                </a:lnTo>
                <a:lnTo>
                  <a:pt x="100" y="14"/>
                </a:lnTo>
                <a:lnTo>
                  <a:pt x="102" y="14"/>
                </a:lnTo>
                <a:lnTo>
                  <a:pt x="102" y="14"/>
                </a:lnTo>
                <a:lnTo>
                  <a:pt x="102" y="14"/>
                </a:lnTo>
                <a:lnTo>
                  <a:pt x="104" y="14"/>
                </a:lnTo>
                <a:lnTo>
                  <a:pt x="104" y="16"/>
                </a:lnTo>
                <a:lnTo>
                  <a:pt x="104" y="16"/>
                </a:lnTo>
                <a:lnTo>
                  <a:pt x="106" y="16"/>
                </a:lnTo>
                <a:lnTo>
                  <a:pt x="108" y="16"/>
                </a:lnTo>
                <a:lnTo>
                  <a:pt x="110" y="18"/>
                </a:lnTo>
                <a:lnTo>
                  <a:pt x="110" y="18"/>
                </a:lnTo>
                <a:lnTo>
                  <a:pt x="110" y="20"/>
                </a:lnTo>
                <a:lnTo>
                  <a:pt x="110" y="20"/>
                </a:lnTo>
                <a:lnTo>
                  <a:pt x="112" y="18"/>
                </a:lnTo>
                <a:lnTo>
                  <a:pt x="114" y="20"/>
                </a:lnTo>
                <a:lnTo>
                  <a:pt x="114" y="20"/>
                </a:lnTo>
                <a:lnTo>
                  <a:pt x="114" y="20"/>
                </a:lnTo>
                <a:lnTo>
                  <a:pt x="112" y="20"/>
                </a:lnTo>
                <a:lnTo>
                  <a:pt x="112" y="20"/>
                </a:lnTo>
                <a:lnTo>
                  <a:pt x="112" y="22"/>
                </a:lnTo>
                <a:lnTo>
                  <a:pt x="112" y="22"/>
                </a:lnTo>
                <a:lnTo>
                  <a:pt x="112" y="22"/>
                </a:lnTo>
                <a:lnTo>
                  <a:pt x="112" y="22"/>
                </a:lnTo>
                <a:lnTo>
                  <a:pt x="112" y="22"/>
                </a:lnTo>
                <a:lnTo>
                  <a:pt x="112" y="24"/>
                </a:lnTo>
                <a:lnTo>
                  <a:pt x="112" y="26"/>
                </a:lnTo>
                <a:lnTo>
                  <a:pt x="112" y="26"/>
                </a:lnTo>
                <a:lnTo>
                  <a:pt x="112" y="26"/>
                </a:lnTo>
                <a:lnTo>
                  <a:pt x="112" y="28"/>
                </a:lnTo>
                <a:lnTo>
                  <a:pt x="112" y="28"/>
                </a:lnTo>
                <a:lnTo>
                  <a:pt x="112" y="28"/>
                </a:lnTo>
                <a:lnTo>
                  <a:pt x="114" y="30"/>
                </a:lnTo>
                <a:lnTo>
                  <a:pt x="114" y="30"/>
                </a:lnTo>
                <a:lnTo>
                  <a:pt x="114" y="30"/>
                </a:lnTo>
                <a:lnTo>
                  <a:pt x="114" y="30"/>
                </a:lnTo>
                <a:lnTo>
                  <a:pt x="112" y="32"/>
                </a:lnTo>
                <a:lnTo>
                  <a:pt x="112" y="34"/>
                </a:lnTo>
                <a:lnTo>
                  <a:pt x="114" y="34"/>
                </a:lnTo>
                <a:lnTo>
                  <a:pt x="114" y="34"/>
                </a:lnTo>
                <a:lnTo>
                  <a:pt x="114" y="34"/>
                </a:lnTo>
                <a:lnTo>
                  <a:pt x="112" y="36"/>
                </a:lnTo>
                <a:lnTo>
                  <a:pt x="112" y="38"/>
                </a:lnTo>
                <a:lnTo>
                  <a:pt x="112" y="38"/>
                </a:lnTo>
                <a:lnTo>
                  <a:pt x="112" y="40"/>
                </a:lnTo>
                <a:lnTo>
                  <a:pt x="112" y="42"/>
                </a:lnTo>
                <a:lnTo>
                  <a:pt x="112" y="42"/>
                </a:lnTo>
                <a:lnTo>
                  <a:pt x="112" y="42"/>
                </a:lnTo>
                <a:lnTo>
                  <a:pt x="112" y="42"/>
                </a:lnTo>
                <a:lnTo>
                  <a:pt x="112" y="44"/>
                </a:lnTo>
                <a:lnTo>
                  <a:pt x="112" y="44"/>
                </a:lnTo>
                <a:lnTo>
                  <a:pt x="112" y="46"/>
                </a:lnTo>
                <a:lnTo>
                  <a:pt x="114" y="46"/>
                </a:lnTo>
                <a:lnTo>
                  <a:pt x="114" y="46"/>
                </a:lnTo>
                <a:lnTo>
                  <a:pt x="112" y="48"/>
                </a:lnTo>
                <a:lnTo>
                  <a:pt x="112" y="48"/>
                </a:lnTo>
                <a:lnTo>
                  <a:pt x="112" y="48"/>
                </a:lnTo>
                <a:lnTo>
                  <a:pt x="110" y="50"/>
                </a:lnTo>
                <a:lnTo>
                  <a:pt x="110" y="50"/>
                </a:lnTo>
                <a:lnTo>
                  <a:pt x="110" y="50"/>
                </a:lnTo>
                <a:lnTo>
                  <a:pt x="110" y="50"/>
                </a:lnTo>
                <a:lnTo>
                  <a:pt x="112" y="52"/>
                </a:lnTo>
                <a:lnTo>
                  <a:pt x="110" y="54"/>
                </a:lnTo>
                <a:lnTo>
                  <a:pt x="110" y="54"/>
                </a:lnTo>
                <a:lnTo>
                  <a:pt x="110" y="54"/>
                </a:lnTo>
                <a:lnTo>
                  <a:pt x="110" y="54"/>
                </a:lnTo>
                <a:lnTo>
                  <a:pt x="108" y="54"/>
                </a:lnTo>
                <a:lnTo>
                  <a:pt x="108" y="54"/>
                </a:lnTo>
                <a:lnTo>
                  <a:pt x="108" y="56"/>
                </a:lnTo>
                <a:lnTo>
                  <a:pt x="108" y="58"/>
                </a:lnTo>
                <a:lnTo>
                  <a:pt x="108" y="58"/>
                </a:lnTo>
                <a:lnTo>
                  <a:pt x="108" y="58"/>
                </a:lnTo>
                <a:lnTo>
                  <a:pt x="110" y="58"/>
                </a:lnTo>
                <a:lnTo>
                  <a:pt x="110" y="58"/>
                </a:lnTo>
                <a:lnTo>
                  <a:pt x="110" y="62"/>
                </a:lnTo>
                <a:lnTo>
                  <a:pt x="110" y="62"/>
                </a:lnTo>
                <a:lnTo>
                  <a:pt x="108" y="64"/>
                </a:lnTo>
                <a:lnTo>
                  <a:pt x="108" y="64"/>
                </a:lnTo>
                <a:lnTo>
                  <a:pt x="108" y="66"/>
                </a:lnTo>
                <a:lnTo>
                  <a:pt x="110" y="66"/>
                </a:lnTo>
                <a:lnTo>
                  <a:pt x="110" y="66"/>
                </a:lnTo>
                <a:lnTo>
                  <a:pt x="110" y="68"/>
                </a:lnTo>
                <a:lnTo>
                  <a:pt x="110" y="68"/>
                </a:lnTo>
                <a:lnTo>
                  <a:pt x="112" y="70"/>
                </a:lnTo>
                <a:lnTo>
                  <a:pt x="112" y="72"/>
                </a:lnTo>
                <a:lnTo>
                  <a:pt x="110" y="74"/>
                </a:lnTo>
                <a:lnTo>
                  <a:pt x="110" y="76"/>
                </a:lnTo>
                <a:lnTo>
                  <a:pt x="110" y="76"/>
                </a:lnTo>
                <a:lnTo>
                  <a:pt x="110" y="78"/>
                </a:lnTo>
                <a:lnTo>
                  <a:pt x="108" y="78"/>
                </a:lnTo>
                <a:lnTo>
                  <a:pt x="108" y="80"/>
                </a:lnTo>
                <a:lnTo>
                  <a:pt x="106" y="84"/>
                </a:lnTo>
                <a:lnTo>
                  <a:pt x="104" y="84"/>
                </a:lnTo>
                <a:lnTo>
                  <a:pt x="104" y="84"/>
                </a:lnTo>
                <a:lnTo>
                  <a:pt x="102" y="84"/>
                </a:lnTo>
                <a:lnTo>
                  <a:pt x="104" y="88"/>
                </a:lnTo>
                <a:lnTo>
                  <a:pt x="104" y="88"/>
                </a:lnTo>
                <a:lnTo>
                  <a:pt x="104" y="90"/>
                </a:lnTo>
                <a:lnTo>
                  <a:pt x="102" y="90"/>
                </a:lnTo>
                <a:lnTo>
                  <a:pt x="102" y="92"/>
                </a:lnTo>
                <a:lnTo>
                  <a:pt x="100" y="92"/>
                </a:lnTo>
                <a:lnTo>
                  <a:pt x="102" y="94"/>
                </a:lnTo>
                <a:lnTo>
                  <a:pt x="102" y="96"/>
                </a:lnTo>
                <a:lnTo>
                  <a:pt x="102" y="96"/>
                </a:lnTo>
                <a:lnTo>
                  <a:pt x="102" y="96"/>
                </a:lnTo>
                <a:lnTo>
                  <a:pt x="102" y="96"/>
                </a:lnTo>
                <a:lnTo>
                  <a:pt x="102" y="96"/>
                </a:lnTo>
                <a:lnTo>
                  <a:pt x="94" y="104"/>
                </a:lnTo>
                <a:lnTo>
                  <a:pt x="90" y="108"/>
                </a:lnTo>
                <a:lnTo>
                  <a:pt x="86" y="112"/>
                </a:lnTo>
                <a:lnTo>
                  <a:pt x="86" y="114"/>
                </a:lnTo>
                <a:lnTo>
                  <a:pt x="84" y="114"/>
                </a:lnTo>
                <a:lnTo>
                  <a:pt x="84" y="114"/>
                </a:lnTo>
                <a:lnTo>
                  <a:pt x="84" y="114"/>
                </a:lnTo>
                <a:lnTo>
                  <a:pt x="84" y="114"/>
                </a:lnTo>
                <a:lnTo>
                  <a:pt x="82" y="112"/>
                </a:lnTo>
                <a:lnTo>
                  <a:pt x="82" y="112"/>
                </a:lnTo>
                <a:lnTo>
                  <a:pt x="82" y="112"/>
                </a:lnTo>
                <a:lnTo>
                  <a:pt x="82" y="112"/>
                </a:lnTo>
                <a:lnTo>
                  <a:pt x="82" y="112"/>
                </a:lnTo>
                <a:lnTo>
                  <a:pt x="80" y="112"/>
                </a:lnTo>
                <a:lnTo>
                  <a:pt x="80" y="112"/>
                </a:lnTo>
                <a:lnTo>
                  <a:pt x="78" y="112"/>
                </a:lnTo>
                <a:lnTo>
                  <a:pt x="78" y="112"/>
                </a:lnTo>
                <a:lnTo>
                  <a:pt x="78" y="112"/>
                </a:lnTo>
                <a:lnTo>
                  <a:pt x="76" y="112"/>
                </a:lnTo>
                <a:lnTo>
                  <a:pt x="74" y="112"/>
                </a:lnTo>
                <a:lnTo>
                  <a:pt x="74" y="112"/>
                </a:lnTo>
                <a:lnTo>
                  <a:pt x="74" y="112"/>
                </a:lnTo>
                <a:lnTo>
                  <a:pt x="72" y="112"/>
                </a:lnTo>
                <a:lnTo>
                  <a:pt x="72" y="112"/>
                </a:lnTo>
                <a:lnTo>
                  <a:pt x="72" y="112"/>
                </a:lnTo>
                <a:lnTo>
                  <a:pt x="72" y="112"/>
                </a:lnTo>
                <a:lnTo>
                  <a:pt x="70" y="112"/>
                </a:lnTo>
                <a:lnTo>
                  <a:pt x="66" y="112"/>
                </a:lnTo>
                <a:lnTo>
                  <a:pt x="66" y="110"/>
                </a:lnTo>
                <a:lnTo>
                  <a:pt x="64" y="110"/>
                </a:lnTo>
                <a:lnTo>
                  <a:pt x="64" y="110"/>
                </a:lnTo>
                <a:lnTo>
                  <a:pt x="64" y="110"/>
                </a:lnTo>
                <a:lnTo>
                  <a:pt x="62" y="110"/>
                </a:lnTo>
                <a:lnTo>
                  <a:pt x="62" y="110"/>
                </a:lnTo>
                <a:lnTo>
                  <a:pt x="58" y="110"/>
                </a:lnTo>
                <a:lnTo>
                  <a:pt x="56" y="110"/>
                </a:lnTo>
                <a:lnTo>
                  <a:pt x="56" y="110"/>
                </a:lnTo>
                <a:lnTo>
                  <a:pt x="56" y="108"/>
                </a:lnTo>
                <a:lnTo>
                  <a:pt x="56" y="108"/>
                </a:lnTo>
                <a:lnTo>
                  <a:pt x="54" y="108"/>
                </a:lnTo>
                <a:lnTo>
                  <a:pt x="54" y="108"/>
                </a:lnTo>
                <a:lnTo>
                  <a:pt x="54" y="108"/>
                </a:lnTo>
                <a:lnTo>
                  <a:pt x="54" y="108"/>
                </a:lnTo>
                <a:lnTo>
                  <a:pt x="54" y="108"/>
                </a:lnTo>
                <a:lnTo>
                  <a:pt x="52" y="108"/>
                </a:lnTo>
                <a:lnTo>
                  <a:pt x="52" y="108"/>
                </a:lnTo>
                <a:lnTo>
                  <a:pt x="52" y="106"/>
                </a:lnTo>
                <a:lnTo>
                  <a:pt x="52" y="106"/>
                </a:lnTo>
                <a:lnTo>
                  <a:pt x="52" y="106"/>
                </a:lnTo>
                <a:lnTo>
                  <a:pt x="52" y="106"/>
                </a:lnTo>
                <a:lnTo>
                  <a:pt x="52" y="106"/>
                </a:lnTo>
                <a:lnTo>
                  <a:pt x="52" y="104"/>
                </a:lnTo>
                <a:lnTo>
                  <a:pt x="52" y="104"/>
                </a:lnTo>
                <a:lnTo>
                  <a:pt x="52" y="104"/>
                </a:lnTo>
                <a:lnTo>
                  <a:pt x="52" y="104"/>
                </a:lnTo>
                <a:lnTo>
                  <a:pt x="50" y="104"/>
                </a:lnTo>
                <a:lnTo>
                  <a:pt x="50" y="102"/>
                </a:lnTo>
                <a:lnTo>
                  <a:pt x="46" y="102"/>
                </a:lnTo>
                <a:lnTo>
                  <a:pt x="46" y="100"/>
                </a:lnTo>
                <a:lnTo>
                  <a:pt x="46" y="102"/>
                </a:lnTo>
                <a:lnTo>
                  <a:pt x="44" y="102"/>
                </a:lnTo>
                <a:lnTo>
                  <a:pt x="44" y="102"/>
                </a:lnTo>
                <a:lnTo>
                  <a:pt x="44" y="100"/>
                </a:lnTo>
                <a:lnTo>
                  <a:pt x="44" y="100"/>
                </a:lnTo>
                <a:lnTo>
                  <a:pt x="42" y="100"/>
                </a:lnTo>
                <a:lnTo>
                  <a:pt x="42" y="100"/>
                </a:lnTo>
                <a:lnTo>
                  <a:pt x="42" y="100"/>
                </a:lnTo>
                <a:lnTo>
                  <a:pt x="40" y="100"/>
                </a:lnTo>
                <a:lnTo>
                  <a:pt x="40" y="100"/>
                </a:lnTo>
                <a:lnTo>
                  <a:pt x="38" y="100"/>
                </a:lnTo>
                <a:lnTo>
                  <a:pt x="38" y="100"/>
                </a:lnTo>
                <a:lnTo>
                  <a:pt x="38" y="100"/>
                </a:lnTo>
                <a:lnTo>
                  <a:pt x="38" y="100"/>
                </a:lnTo>
                <a:lnTo>
                  <a:pt x="38" y="98"/>
                </a:lnTo>
                <a:lnTo>
                  <a:pt x="36" y="96"/>
                </a:lnTo>
                <a:lnTo>
                  <a:pt x="36" y="96"/>
                </a:lnTo>
                <a:lnTo>
                  <a:pt x="36" y="94"/>
                </a:lnTo>
                <a:lnTo>
                  <a:pt x="34" y="94"/>
                </a:lnTo>
                <a:lnTo>
                  <a:pt x="34" y="92"/>
                </a:lnTo>
                <a:lnTo>
                  <a:pt x="34" y="92"/>
                </a:lnTo>
                <a:lnTo>
                  <a:pt x="34" y="92"/>
                </a:lnTo>
                <a:lnTo>
                  <a:pt x="34" y="90"/>
                </a:lnTo>
                <a:lnTo>
                  <a:pt x="34" y="88"/>
                </a:lnTo>
                <a:lnTo>
                  <a:pt x="34" y="88"/>
                </a:lnTo>
                <a:lnTo>
                  <a:pt x="34" y="86"/>
                </a:lnTo>
                <a:lnTo>
                  <a:pt x="34" y="86"/>
                </a:lnTo>
                <a:lnTo>
                  <a:pt x="34" y="82"/>
                </a:lnTo>
                <a:lnTo>
                  <a:pt x="34" y="82"/>
                </a:lnTo>
                <a:lnTo>
                  <a:pt x="34" y="82"/>
                </a:lnTo>
                <a:lnTo>
                  <a:pt x="32" y="82"/>
                </a:lnTo>
                <a:lnTo>
                  <a:pt x="32" y="82"/>
                </a:lnTo>
                <a:lnTo>
                  <a:pt x="30" y="82"/>
                </a:lnTo>
                <a:lnTo>
                  <a:pt x="30" y="82"/>
                </a:lnTo>
                <a:lnTo>
                  <a:pt x="28" y="82"/>
                </a:lnTo>
                <a:lnTo>
                  <a:pt x="28" y="82"/>
                </a:lnTo>
                <a:lnTo>
                  <a:pt x="28" y="82"/>
                </a:lnTo>
                <a:lnTo>
                  <a:pt x="28" y="82"/>
                </a:lnTo>
                <a:lnTo>
                  <a:pt x="28" y="80"/>
                </a:lnTo>
                <a:lnTo>
                  <a:pt x="28" y="78"/>
                </a:lnTo>
                <a:lnTo>
                  <a:pt x="28" y="78"/>
                </a:lnTo>
                <a:lnTo>
                  <a:pt x="28" y="78"/>
                </a:lnTo>
                <a:lnTo>
                  <a:pt x="28" y="76"/>
                </a:lnTo>
                <a:lnTo>
                  <a:pt x="28" y="76"/>
                </a:lnTo>
                <a:lnTo>
                  <a:pt x="26" y="74"/>
                </a:lnTo>
                <a:lnTo>
                  <a:pt x="24" y="74"/>
                </a:lnTo>
                <a:lnTo>
                  <a:pt x="20" y="72"/>
                </a:lnTo>
                <a:lnTo>
                  <a:pt x="20" y="72"/>
                </a:lnTo>
                <a:lnTo>
                  <a:pt x="20" y="72"/>
                </a:lnTo>
                <a:lnTo>
                  <a:pt x="18" y="72"/>
                </a:lnTo>
                <a:lnTo>
                  <a:pt x="18" y="70"/>
                </a:lnTo>
                <a:lnTo>
                  <a:pt x="18" y="70"/>
                </a:lnTo>
                <a:lnTo>
                  <a:pt x="18" y="70"/>
                </a:lnTo>
                <a:lnTo>
                  <a:pt x="18" y="70"/>
                </a:lnTo>
                <a:lnTo>
                  <a:pt x="16" y="68"/>
                </a:lnTo>
                <a:lnTo>
                  <a:pt x="16" y="68"/>
                </a:lnTo>
                <a:lnTo>
                  <a:pt x="14" y="66"/>
                </a:lnTo>
                <a:lnTo>
                  <a:pt x="14" y="66"/>
                </a:lnTo>
                <a:lnTo>
                  <a:pt x="14" y="66"/>
                </a:lnTo>
                <a:lnTo>
                  <a:pt x="12" y="66"/>
                </a:lnTo>
                <a:lnTo>
                  <a:pt x="12" y="66"/>
                </a:lnTo>
                <a:lnTo>
                  <a:pt x="12" y="64"/>
                </a:lnTo>
                <a:lnTo>
                  <a:pt x="12" y="62"/>
                </a:lnTo>
                <a:lnTo>
                  <a:pt x="10" y="60"/>
                </a:lnTo>
                <a:lnTo>
                  <a:pt x="10" y="60"/>
                </a:lnTo>
                <a:lnTo>
                  <a:pt x="10" y="58"/>
                </a:lnTo>
                <a:lnTo>
                  <a:pt x="10" y="58"/>
                </a:lnTo>
                <a:lnTo>
                  <a:pt x="10" y="58"/>
                </a:lnTo>
                <a:lnTo>
                  <a:pt x="10" y="56"/>
                </a:lnTo>
                <a:lnTo>
                  <a:pt x="10" y="56"/>
                </a:lnTo>
                <a:lnTo>
                  <a:pt x="10" y="56"/>
                </a:lnTo>
                <a:lnTo>
                  <a:pt x="10" y="56"/>
                </a:lnTo>
                <a:lnTo>
                  <a:pt x="8" y="54"/>
                </a:lnTo>
                <a:lnTo>
                  <a:pt x="8" y="52"/>
                </a:lnTo>
                <a:lnTo>
                  <a:pt x="6" y="50"/>
                </a:lnTo>
                <a:lnTo>
                  <a:pt x="6" y="50"/>
                </a:lnTo>
                <a:lnTo>
                  <a:pt x="6" y="48"/>
                </a:lnTo>
                <a:lnTo>
                  <a:pt x="4" y="48"/>
                </a:lnTo>
                <a:lnTo>
                  <a:pt x="4" y="46"/>
                </a:lnTo>
                <a:lnTo>
                  <a:pt x="4" y="46"/>
                </a:lnTo>
                <a:lnTo>
                  <a:pt x="4" y="46"/>
                </a:lnTo>
                <a:lnTo>
                  <a:pt x="4" y="46"/>
                </a:lnTo>
                <a:lnTo>
                  <a:pt x="4" y="44"/>
                </a:lnTo>
                <a:lnTo>
                  <a:pt x="2" y="42"/>
                </a:lnTo>
                <a:lnTo>
                  <a:pt x="2" y="42"/>
                </a:lnTo>
                <a:lnTo>
                  <a:pt x="2" y="42"/>
                </a:lnTo>
                <a:lnTo>
                  <a:pt x="0" y="40"/>
                </a:lnTo>
                <a:lnTo>
                  <a:pt x="0" y="40"/>
                </a:lnTo>
                <a:lnTo>
                  <a:pt x="0" y="38"/>
                </a:lnTo>
                <a:lnTo>
                  <a:pt x="0" y="38"/>
                </a:lnTo>
                <a:lnTo>
                  <a:pt x="0" y="38"/>
                </a:lnTo>
                <a:lnTo>
                  <a:pt x="2" y="38"/>
                </a:lnTo>
                <a:lnTo>
                  <a:pt x="2" y="38"/>
                </a:lnTo>
                <a:lnTo>
                  <a:pt x="2" y="38"/>
                </a:lnTo>
                <a:lnTo>
                  <a:pt x="4" y="38"/>
                </a:lnTo>
                <a:lnTo>
                  <a:pt x="4" y="38"/>
                </a:lnTo>
                <a:lnTo>
                  <a:pt x="6" y="38"/>
                </a:lnTo>
                <a:lnTo>
                  <a:pt x="6" y="38"/>
                </a:lnTo>
                <a:lnTo>
                  <a:pt x="6" y="38"/>
                </a:lnTo>
                <a:lnTo>
                  <a:pt x="8" y="38"/>
                </a:lnTo>
                <a:lnTo>
                  <a:pt x="10" y="40"/>
                </a:lnTo>
                <a:lnTo>
                  <a:pt x="8" y="40"/>
                </a:lnTo>
                <a:lnTo>
                  <a:pt x="10" y="40"/>
                </a:lnTo>
                <a:lnTo>
                  <a:pt x="10" y="40"/>
                </a:lnTo>
                <a:lnTo>
                  <a:pt x="10" y="40"/>
                </a:lnTo>
                <a:lnTo>
                  <a:pt x="12" y="40"/>
                </a:lnTo>
                <a:lnTo>
                  <a:pt x="14" y="40"/>
                </a:lnTo>
                <a:lnTo>
                  <a:pt x="14" y="38"/>
                </a:lnTo>
                <a:lnTo>
                  <a:pt x="14" y="38"/>
                </a:lnTo>
                <a:lnTo>
                  <a:pt x="16" y="40"/>
                </a:lnTo>
                <a:lnTo>
                  <a:pt x="18" y="40"/>
                </a:lnTo>
                <a:lnTo>
                  <a:pt x="20" y="40"/>
                </a:lnTo>
                <a:lnTo>
                  <a:pt x="20" y="42"/>
                </a:lnTo>
                <a:lnTo>
                  <a:pt x="22" y="42"/>
                </a:lnTo>
                <a:lnTo>
                  <a:pt x="22" y="42"/>
                </a:lnTo>
                <a:lnTo>
                  <a:pt x="22" y="42"/>
                </a:lnTo>
                <a:lnTo>
                  <a:pt x="24" y="40"/>
                </a:lnTo>
                <a:lnTo>
                  <a:pt x="24" y="40"/>
                </a:lnTo>
                <a:lnTo>
                  <a:pt x="24" y="40"/>
                </a:lnTo>
                <a:lnTo>
                  <a:pt x="26" y="40"/>
                </a:lnTo>
                <a:lnTo>
                  <a:pt x="26" y="40"/>
                </a:lnTo>
                <a:lnTo>
                  <a:pt x="28" y="38"/>
                </a:lnTo>
                <a:lnTo>
                  <a:pt x="28" y="38"/>
                </a:lnTo>
                <a:lnTo>
                  <a:pt x="32" y="34"/>
                </a:lnTo>
                <a:lnTo>
                  <a:pt x="34" y="30"/>
                </a:lnTo>
                <a:lnTo>
                  <a:pt x="36" y="30"/>
                </a:lnTo>
                <a:lnTo>
                  <a:pt x="36" y="28"/>
                </a:lnTo>
                <a:lnTo>
                  <a:pt x="36" y="26"/>
                </a:lnTo>
                <a:lnTo>
                  <a:pt x="38" y="24"/>
                </a:lnTo>
                <a:lnTo>
                  <a:pt x="38" y="24"/>
                </a:lnTo>
                <a:lnTo>
                  <a:pt x="42" y="22"/>
                </a:lnTo>
                <a:lnTo>
                  <a:pt x="42" y="20"/>
                </a:lnTo>
                <a:lnTo>
                  <a:pt x="44" y="20"/>
                </a:lnTo>
                <a:lnTo>
                  <a:pt x="50" y="18"/>
                </a:lnTo>
                <a:lnTo>
                  <a:pt x="52" y="16"/>
                </a:lnTo>
                <a:lnTo>
                  <a:pt x="54" y="16"/>
                </a:lnTo>
                <a:lnTo>
                  <a:pt x="54" y="14"/>
                </a:lnTo>
                <a:lnTo>
                  <a:pt x="54" y="14"/>
                </a:lnTo>
                <a:lnTo>
                  <a:pt x="54" y="12"/>
                </a:lnTo>
                <a:lnTo>
                  <a:pt x="54" y="12"/>
                </a:lnTo>
                <a:lnTo>
                  <a:pt x="54" y="10"/>
                </a:lnTo>
                <a:lnTo>
                  <a:pt x="54" y="8"/>
                </a:lnTo>
                <a:lnTo>
                  <a:pt x="54" y="8"/>
                </a:lnTo>
                <a:lnTo>
                  <a:pt x="54" y="6"/>
                </a:lnTo>
                <a:lnTo>
                  <a:pt x="56" y="6"/>
                </a:lnTo>
                <a:lnTo>
                  <a:pt x="56" y="6"/>
                </a:lnTo>
                <a:lnTo>
                  <a:pt x="58" y="6"/>
                </a:lnTo>
                <a:lnTo>
                  <a:pt x="60" y="4"/>
                </a:lnTo>
                <a:lnTo>
                  <a:pt x="62" y="2"/>
                </a:lnTo>
                <a:lnTo>
                  <a:pt x="64" y="2"/>
                </a:lnTo>
                <a:lnTo>
                  <a:pt x="64" y="2"/>
                </a:lnTo>
                <a:lnTo>
                  <a:pt x="66" y="2"/>
                </a:lnTo>
                <a:lnTo>
                  <a:pt x="66" y="2"/>
                </a:lnTo>
                <a:lnTo>
                  <a:pt x="66" y="2"/>
                </a:lnTo>
                <a:lnTo>
                  <a:pt x="68" y="2"/>
                </a:lnTo>
                <a:lnTo>
                  <a:pt x="68" y="0"/>
                </a:lnTo>
                <a:lnTo>
                  <a:pt x="74" y="2"/>
                </a:lnTo>
                <a:lnTo>
                  <a:pt x="74" y="2"/>
                </a:lnTo>
                <a:lnTo>
                  <a:pt x="74" y="2"/>
                </a:lnTo>
                <a:lnTo>
                  <a:pt x="76" y="2"/>
                </a:lnTo>
                <a:lnTo>
                  <a:pt x="76" y="2"/>
                </a:lnTo>
                <a:lnTo>
                  <a:pt x="7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2" name="Freeform 48"/>
          <p:cNvSpPr>
            <a:spLocks/>
          </p:cNvSpPr>
          <p:nvPr/>
        </p:nvSpPr>
        <p:spPr bwMode="auto">
          <a:xfrm>
            <a:off x="5070475" y="3849688"/>
            <a:ext cx="276225" cy="260350"/>
          </a:xfrm>
          <a:custGeom>
            <a:avLst/>
            <a:gdLst/>
            <a:ahLst/>
            <a:cxnLst>
              <a:cxn ang="0">
                <a:pos x="166" y="22"/>
              </a:cxn>
              <a:cxn ang="0">
                <a:pos x="168" y="30"/>
              </a:cxn>
              <a:cxn ang="0">
                <a:pos x="174" y="38"/>
              </a:cxn>
              <a:cxn ang="0">
                <a:pos x="170" y="42"/>
              </a:cxn>
              <a:cxn ang="0">
                <a:pos x="168" y="52"/>
              </a:cxn>
              <a:cxn ang="0">
                <a:pos x="166" y="64"/>
              </a:cxn>
              <a:cxn ang="0">
                <a:pos x="170" y="70"/>
              </a:cxn>
              <a:cxn ang="0">
                <a:pos x="162" y="76"/>
              </a:cxn>
              <a:cxn ang="0">
                <a:pos x="162" y="82"/>
              </a:cxn>
              <a:cxn ang="0">
                <a:pos x="158" y="90"/>
              </a:cxn>
              <a:cxn ang="0">
                <a:pos x="162" y="98"/>
              </a:cxn>
              <a:cxn ang="0">
                <a:pos x="144" y="104"/>
              </a:cxn>
              <a:cxn ang="0">
                <a:pos x="132" y="108"/>
              </a:cxn>
              <a:cxn ang="0">
                <a:pos x="120" y="116"/>
              </a:cxn>
              <a:cxn ang="0">
                <a:pos x="120" y="124"/>
              </a:cxn>
              <a:cxn ang="0">
                <a:pos x="108" y="124"/>
              </a:cxn>
              <a:cxn ang="0">
                <a:pos x="100" y="134"/>
              </a:cxn>
              <a:cxn ang="0">
                <a:pos x="84" y="146"/>
              </a:cxn>
              <a:cxn ang="0">
                <a:pos x="70" y="162"/>
              </a:cxn>
              <a:cxn ang="0">
                <a:pos x="60" y="160"/>
              </a:cxn>
              <a:cxn ang="0">
                <a:pos x="52" y="160"/>
              </a:cxn>
              <a:cxn ang="0">
                <a:pos x="44" y="156"/>
              </a:cxn>
              <a:cxn ang="0">
                <a:pos x="38" y="154"/>
              </a:cxn>
              <a:cxn ang="0">
                <a:pos x="20" y="156"/>
              </a:cxn>
              <a:cxn ang="0">
                <a:pos x="2" y="136"/>
              </a:cxn>
              <a:cxn ang="0">
                <a:pos x="0" y="112"/>
              </a:cxn>
              <a:cxn ang="0">
                <a:pos x="2" y="86"/>
              </a:cxn>
              <a:cxn ang="0">
                <a:pos x="30" y="78"/>
              </a:cxn>
              <a:cxn ang="0">
                <a:pos x="32" y="68"/>
              </a:cxn>
              <a:cxn ang="0">
                <a:pos x="32" y="54"/>
              </a:cxn>
              <a:cxn ang="0">
                <a:pos x="34" y="44"/>
              </a:cxn>
              <a:cxn ang="0">
                <a:pos x="38" y="54"/>
              </a:cxn>
              <a:cxn ang="0">
                <a:pos x="48" y="50"/>
              </a:cxn>
              <a:cxn ang="0">
                <a:pos x="52" y="56"/>
              </a:cxn>
              <a:cxn ang="0">
                <a:pos x="66" y="62"/>
              </a:cxn>
              <a:cxn ang="0">
                <a:pos x="74" y="60"/>
              </a:cxn>
              <a:cxn ang="0">
                <a:pos x="78" y="60"/>
              </a:cxn>
              <a:cxn ang="0">
                <a:pos x="82" y="66"/>
              </a:cxn>
              <a:cxn ang="0">
                <a:pos x="86" y="68"/>
              </a:cxn>
              <a:cxn ang="0">
                <a:pos x="94" y="70"/>
              </a:cxn>
              <a:cxn ang="0">
                <a:pos x="98" y="78"/>
              </a:cxn>
              <a:cxn ang="0">
                <a:pos x="104" y="86"/>
              </a:cxn>
              <a:cxn ang="0">
                <a:pos x="112" y="84"/>
              </a:cxn>
              <a:cxn ang="0">
                <a:pos x="116" y="86"/>
              </a:cxn>
              <a:cxn ang="0">
                <a:pos x="110" y="66"/>
              </a:cxn>
              <a:cxn ang="0">
                <a:pos x="106" y="68"/>
              </a:cxn>
              <a:cxn ang="0">
                <a:pos x="100" y="62"/>
              </a:cxn>
              <a:cxn ang="0">
                <a:pos x="94" y="56"/>
              </a:cxn>
              <a:cxn ang="0">
                <a:pos x="98" y="44"/>
              </a:cxn>
              <a:cxn ang="0">
                <a:pos x="100" y="28"/>
              </a:cxn>
              <a:cxn ang="0">
                <a:pos x="96" y="18"/>
              </a:cxn>
              <a:cxn ang="0">
                <a:pos x="102" y="12"/>
              </a:cxn>
              <a:cxn ang="0">
                <a:pos x="104" y="4"/>
              </a:cxn>
              <a:cxn ang="0">
                <a:pos x="118" y="2"/>
              </a:cxn>
              <a:cxn ang="0">
                <a:pos x="132" y="2"/>
              </a:cxn>
              <a:cxn ang="0">
                <a:pos x="138" y="6"/>
              </a:cxn>
              <a:cxn ang="0">
                <a:pos x="144" y="12"/>
              </a:cxn>
              <a:cxn ang="0">
                <a:pos x="148" y="14"/>
              </a:cxn>
              <a:cxn ang="0">
                <a:pos x="154" y="16"/>
              </a:cxn>
              <a:cxn ang="0">
                <a:pos x="162" y="20"/>
              </a:cxn>
            </a:cxnLst>
            <a:rect l="0" t="0" r="r" b="b"/>
            <a:pathLst>
              <a:path w="174" h="164">
                <a:moveTo>
                  <a:pt x="162" y="20"/>
                </a:moveTo>
                <a:lnTo>
                  <a:pt x="162" y="20"/>
                </a:lnTo>
                <a:lnTo>
                  <a:pt x="162" y="20"/>
                </a:lnTo>
                <a:lnTo>
                  <a:pt x="162" y="20"/>
                </a:lnTo>
                <a:lnTo>
                  <a:pt x="164" y="24"/>
                </a:lnTo>
                <a:lnTo>
                  <a:pt x="164" y="24"/>
                </a:lnTo>
                <a:lnTo>
                  <a:pt x="164" y="24"/>
                </a:lnTo>
                <a:lnTo>
                  <a:pt x="166" y="24"/>
                </a:lnTo>
                <a:lnTo>
                  <a:pt x="166" y="22"/>
                </a:lnTo>
                <a:lnTo>
                  <a:pt x="166" y="22"/>
                </a:lnTo>
                <a:lnTo>
                  <a:pt x="166" y="24"/>
                </a:lnTo>
                <a:lnTo>
                  <a:pt x="166" y="24"/>
                </a:lnTo>
                <a:lnTo>
                  <a:pt x="166" y="24"/>
                </a:lnTo>
                <a:lnTo>
                  <a:pt x="166" y="24"/>
                </a:lnTo>
                <a:lnTo>
                  <a:pt x="166" y="26"/>
                </a:lnTo>
                <a:lnTo>
                  <a:pt x="168" y="26"/>
                </a:lnTo>
                <a:lnTo>
                  <a:pt x="168" y="26"/>
                </a:lnTo>
                <a:lnTo>
                  <a:pt x="168" y="28"/>
                </a:lnTo>
                <a:lnTo>
                  <a:pt x="168" y="30"/>
                </a:lnTo>
                <a:lnTo>
                  <a:pt x="168" y="30"/>
                </a:lnTo>
                <a:lnTo>
                  <a:pt x="170" y="32"/>
                </a:lnTo>
                <a:lnTo>
                  <a:pt x="172" y="32"/>
                </a:lnTo>
                <a:lnTo>
                  <a:pt x="172" y="34"/>
                </a:lnTo>
                <a:lnTo>
                  <a:pt x="172" y="34"/>
                </a:lnTo>
                <a:lnTo>
                  <a:pt x="172" y="34"/>
                </a:lnTo>
                <a:lnTo>
                  <a:pt x="172" y="34"/>
                </a:lnTo>
                <a:lnTo>
                  <a:pt x="172" y="36"/>
                </a:lnTo>
                <a:lnTo>
                  <a:pt x="172" y="36"/>
                </a:lnTo>
                <a:lnTo>
                  <a:pt x="172" y="38"/>
                </a:lnTo>
                <a:lnTo>
                  <a:pt x="174" y="38"/>
                </a:lnTo>
                <a:lnTo>
                  <a:pt x="174" y="38"/>
                </a:lnTo>
                <a:lnTo>
                  <a:pt x="174" y="40"/>
                </a:lnTo>
                <a:lnTo>
                  <a:pt x="174" y="40"/>
                </a:lnTo>
                <a:lnTo>
                  <a:pt x="172" y="40"/>
                </a:lnTo>
                <a:lnTo>
                  <a:pt x="172" y="40"/>
                </a:lnTo>
                <a:lnTo>
                  <a:pt x="172" y="42"/>
                </a:lnTo>
                <a:lnTo>
                  <a:pt x="170" y="42"/>
                </a:lnTo>
                <a:lnTo>
                  <a:pt x="170" y="42"/>
                </a:lnTo>
                <a:lnTo>
                  <a:pt x="170" y="42"/>
                </a:lnTo>
                <a:lnTo>
                  <a:pt x="170" y="42"/>
                </a:lnTo>
                <a:lnTo>
                  <a:pt x="168" y="42"/>
                </a:lnTo>
                <a:lnTo>
                  <a:pt x="168" y="44"/>
                </a:lnTo>
                <a:lnTo>
                  <a:pt x="166" y="44"/>
                </a:lnTo>
                <a:lnTo>
                  <a:pt x="166" y="44"/>
                </a:lnTo>
                <a:lnTo>
                  <a:pt x="168" y="48"/>
                </a:lnTo>
                <a:lnTo>
                  <a:pt x="168" y="48"/>
                </a:lnTo>
                <a:lnTo>
                  <a:pt x="168" y="48"/>
                </a:lnTo>
                <a:lnTo>
                  <a:pt x="168" y="50"/>
                </a:lnTo>
                <a:lnTo>
                  <a:pt x="168" y="50"/>
                </a:lnTo>
                <a:lnTo>
                  <a:pt x="168" y="52"/>
                </a:lnTo>
                <a:lnTo>
                  <a:pt x="166" y="52"/>
                </a:lnTo>
                <a:lnTo>
                  <a:pt x="166" y="52"/>
                </a:lnTo>
                <a:lnTo>
                  <a:pt x="166" y="54"/>
                </a:lnTo>
                <a:lnTo>
                  <a:pt x="166" y="56"/>
                </a:lnTo>
                <a:lnTo>
                  <a:pt x="168" y="56"/>
                </a:lnTo>
                <a:lnTo>
                  <a:pt x="168" y="56"/>
                </a:lnTo>
                <a:lnTo>
                  <a:pt x="168" y="58"/>
                </a:lnTo>
                <a:lnTo>
                  <a:pt x="168" y="62"/>
                </a:lnTo>
                <a:lnTo>
                  <a:pt x="166" y="62"/>
                </a:lnTo>
                <a:lnTo>
                  <a:pt x="166" y="64"/>
                </a:lnTo>
                <a:lnTo>
                  <a:pt x="166" y="64"/>
                </a:lnTo>
                <a:lnTo>
                  <a:pt x="168" y="68"/>
                </a:lnTo>
                <a:lnTo>
                  <a:pt x="168" y="68"/>
                </a:lnTo>
                <a:lnTo>
                  <a:pt x="168" y="68"/>
                </a:lnTo>
                <a:lnTo>
                  <a:pt x="168" y="68"/>
                </a:lnTo>
                <a:lnTo>
                  <a:pt x="168" y="68"/>
                </a:lnTo>
                <a:lnTo>
                  <a:pt x="170" y="68"/>
                </a:lnTo>
                <a:lnTo>
                  <a:pt x="170" y="68"/>
                </a:lnTo>
                <a:lnTo>
                  <a:pt x="170" y="68"/>
                </a:lnTo>
                <a:lnTo>
                  <a:pt x="170" y="70"/>
                </a:lnTo>
                <a:lnTo>
                  <a:pt x="170" y="70"/>
                </a:lnTo>
                <a:lnTo>
                  <a:pt x="170" y="70"/>
                </a:lnTo>
                <a:lnTo>
                  <a:pt x="170" y="70"/>
                </a:lnTo>
                <a:lnTo>
                  <a:pt x="168" y="72"/>
                </a:lnTo>
                <a:lnTo>
                  <a:pt x="166" y="72"/>
                </a:lnTo>
                <a:lnTo>
                  <a:pt x="164" y="72"/>
                </a:lnTo>
                <a:lnTo>
                  <a:pt x="164" y="72"/>
                </a:lnTo>
                <a:lnTo>
                  <a:pt x="164" y="72"/>
                </a:lnTo>
                <a:lnTo>
                  <a:pt x="162" y="72"/>
                </a:lnTo>
                <a:lnTo>
                  <a:pt x="162" y="76"/>
                </a:lnTo>
                <a:lnTo>
                  <a:pt x="162" y="76"/>
                </a:lnTo>
                <a:lnTo>
                  <a:pt x="162" y="78"/>
                </a:lnTo>
                <a:lnTo>
                  <a:pt x="162" y="78"/>
                </a:lnTo>
                <a:lnTo>
                  <a:pt x="162" y="78"/>
                </a:lnTo>
                <a:lnTo>
                  <a:pt x="162" y="78"/>
                </a:lnTo>
                <a:lnTo>
                  <a:pt x="162" y="80"/>
                </a:lnTo>
                <a:lnTo>
                  <a:pt x="162" y="80"/>
                </a:lnTo>
                <a:lnTo>
                  <a:pt x="162" y="80"/>
                </a:lnTo>
                <a:lnTo>
                  <a:pt x="162" y="82"/>
                </a:lnTo>
                <a:lnTo>
                  <a:pt x="162" y="82"/>
                </a:lnTo>
                <a:lnTo>
                  <a:pt x="162" y="84"/>
                </a:lnTo>
                <a:lnTo>
                  <a:pt x="160" y="86"/>
                </a:lnTo>
                <a:lnTo>
                  <a:pt x="160" y="86"/>
                </a:lnTo>
                <a:lnTo>
                  <a:pt x="160" y="88"/>
                </a:lnTo>
                <a:lnTo>
                  <a:pt x="158" y="88"/>
                </a:lnTo>
                <a:lnTo>
                  <a:pt x="158" y="88"/>
                </a:lnTo>
                <a:lnTo>
                  <a:pt x="158" y="88"/>
                </a:lnTo>
                <a:lnTo>
                  <a:pt x="156" y="90"/>
                </a:lnTo>
                <a:lnTo>
                  <a:pt x="158" y="90"/>
                </a:lnTo>
                <a:lnTo>
                  <a:pt x="158" y="90"/>
                </a:lnTo>
                <a:lnTo>
                  <a:pt x="158" y="90"/>
                </a:lnTo>
                <a:lnTo>
                  <a:pt x="160" y="92"/>
                </a:lnTo>
                <a:lnTo>
                  <a:pt x="160" y="94"/>
                </a:lnTo>
                <a:lnTo>
                  <a:pt x="162" y="94"/>
                </a:lnTo>
                <a:lnTo>
                  <a:pt x="162" y="96"/>
                </a:lnTo>
                <a:lnTo>
                  <a:pt x="164" y="94"/>
                </a:lnTo>
                <a:lnTo>
                  <a:pt x="164" y="96"/>
                </a:lnTo>
                <a:lnTo>
                  <a:pt x="164" y="96"/>
                </a:lnTo>
                <a:lnTo>
                  <a:pt x="164" y="96"/>
                </a:lnTo>
                <a:lnTo>
                  <a:pt x="162" y="98"/>
                </a:lnTo>
                <a:lnTo>
                  <a:pt x="152" y="102"/>
                </a:lnTo>
                <a:lnTo>
                  <a:pt x="152" y="102"/>
                </a:lnTo>
                <a:lnTo>
                  <a:pt x="150" y="102"/>
                </a:lnTo>
                <a:lnTo>
                  <a:pt x="148" y="102"/>
                </a:lnTo>
                <a:lnTo>
                  <a:pt x="146" y="104"/>
                </a:lnTo>
                <a:lnTo>
                  <a:pt x="144" y="104"/>
                </a:lnTo>
                <a:lnTo>
                  <a:pt x="144" y="104"/>
                </a:lnTo>
                <a:lnTo>
                  <a:pt x="144" y="104"/>
                </a:lnTo>
                <a:lnTo>
                  <a:pt x="144" y="104"/>
                </a:lnTo>
                <a:lnTo>
                  <a:pt x="144" y="104"/>
                </a:lnTo>
                <a:lnTo>
                  <a:pt x="142" y="104"/>
                </a:lnTo>
                <a:lnTo>
                  <a:pt x="142" y="104"/>
                </a:lnTo>
                <a:lnTo>
                  <a:pt x="140" y="106"/>
                </a:lnTo>
                <a:lnTo>
                  <a:pt x="140" y="106"/>
                </a:lnTo>
                <a:lnTo>
                  <a:pt x="138" y="106"/>
                </a:lnTo>
                <a:lnTo>
                  <a:pt x="138" y="106"/>
                </a:lnTo>
                <a:lnTo>
                  <a:pt x="136" y="108"/>
                </a:lnTo>
                <a:lnTo>
                  <a:pt x="134" y="108"/>
                </a:lnTo>
                <a:lnTo>
                  <a:pt x="134" y="108"/>
                </a:lnTo>
                <a:lnTo>
                  <a:pt x="132" y="108"/>
                </a:lnTo>
                <a:lnTo>
                  <a:pt x="130" y="108"/>
                </a:lnTo>
                <a:lnTo>
                  <a:pt x="128" y="108"/>
                </a:lnTo>
                <a:lnTo>
                  <a:pt x="126" y="110"/>
                </a:lnTo>
                <a:lnTo>
                  <a:pt x="124" y="110"/>
                </a:lnTo>
                <a:lnTo>
                  <a:pt x="124" y="110"/>
                </a:lnTo>
                <a:lnTo>
                  <a:pt x="122" y="112"/>
                </a:lnTo>
                <a:lnTo>
                  <a:pt x="120" y="112"/>
                </a:lnTo>
                <a:lnTo>
                  <a:pt x="120" y="114"/>
                </a:lnTo>
                <a:lnTo>
                  <a:pt x="120" y="114"/>
                </a:lnTo>
                <a:lnTo>
                  <a:pt x="120" y="116"/>
                </a:lnTo>
                <a:lnTo>
                  <a:pt x="120" y="116"/>
                </a:lnTo>
                <a:lnTo>
                  <a:pt x="122" y="118"/>
                </a:lnTo>
                <a:lnTo>
                  <a:pt x="122" y="118"/>
                </a:lnTo>
                <a:lnTo>
                  <a:pt x="122" y="118"/>
                </a:lnTo>
                <a:lnTo>
                  <a:pt x="122" y="120"/>
                </a:lnTo>
                <a:lnTo>
                  <a:pt x="122" y="122"/>
                </a:lnTo>
                <a:lnTo>
                  <a:pt x="122" y="124"/>
                </a:lnTo>
                <a:lnTo>
                  <a:pt x="122" y="124"/>
                </a:lnTo>
                <a:lnTo>
                  <a:pt x="122" y="124"/>
                </a:lnTo>
                <a:lnTo>
                  <a:pt x="120" y="124"/>
                </a:lnTo>
                <a:lnTo>
                  <a:pt x="120" y="124"/>
                </a:lnTo>
                <a:lnTo>
                  <a:pt x="120" y="124"/>
                </a:lnTo>
                <a:lnTo>
                  <a:pt x="114" y="122"/>
                </a:lnTo>
                <a:lnTo>
                  <a:pt x="114" y="124"/>
                </a:lnTo>
                <a:lnTo>
                  <a:pt x="112" y="124"/>
                </a:lnTo>
                <a:lnTo>
                  <a:pt x="112" y="124"/>
                </a:lnTo>
                <a:lnTo>
                  <a:pt x="112" y="124"/>
                </a:lnTo>
                <a:lnTo>
                  <a:pt x="110" y="124"/>
                </a:lnTo>
                <a:lnTo>
                  <a:pt x="110" y="124"/>
                </a:lnTo>
                <a:lnTo>
                  <a:pt x="108" y="124"/>
                </a:lnTo>
                <a:lnTo>
                  <a:pt x="106" y="126"/>
                </a:lnTo>
                <a:lnTo>
                  <a:pt x="104" y="128"/>
                </a:lnTo>
                <a:lnTo>
                  <a:pt x="102" y="128"/>
                </a:lnTo>
                <a:lnTo>
                  <a:pt x="102" y="128"/>
                </a:lnTo>
                <a:lnTo>
                  <a:pt x="100" y="128"/>
                </a:lnTo>
                <a:lnTo>
                  <a:pt x="100" y="130"/>
                </a:lnTo>
                <a:lnTo>
                  <a:pt x="100" y="130"/>
                </a:lnTo>
                <a:lnTo>
                  <a:pt x="100" y="132"/>
                </a:lnTo>
                <a:lnTo>
                  <a:pt x="100" y="134"/>
                </a:lnTo>
                <a:lnTo>
                  <a:pt x="100" y="134"/>
                </a:lnTo>
                <a:lnTo>
                  <a:pt x="100" y="136"/>
                </a:lnTo>
                <a:lnTo>
                  <a:pt x="100" y="136"/>
                </a:lnTo>
                <a:lnTo>
                  <a:pt x="100" y="138"/>
                </a:lnTo>
                <a:lnTo>
                  <a:pt x="98" y="138"/>
                </a:lnTo>
                <a:lnTo>
                  <a:pt x="96" y="140"/>
                </a:lnTo>
                <a:lnTo>
                  <a:pt x="90" y="142"/>
                </a:lnTo>
                <a:lnTo>
                  <a:pt x="88" y="142"/>
                </a:lnTo>
                <a:lnTo>
                  <a:pt x="88" y="144"/>
                </a:lnTo>
                <a:lnTo>
                  <a:pt x="84" y="146"/>
                </a:lnTo>
                <a:lnTo>
                  <a:pt x="84" y="146"/>
                </a:lnTo>
                <a:lnTo>
                  <a:pt x="82" y="148"/>
                </a:lnTo>
                <a:lnTo>
                  <a:pt x="82" y="150"/>
                </a:lnTo>
                <a:lnTo>
                  <a:pt x="82" y="152"/>
                </a:lnTo>
                <a:lnTo>
                  <a:pt x="80" y="152"/>
                </a:lnTo>
                <a:lnTo>
                  <a:pt x="78" y="156"/>
                </a:lnTo>
                <a:lnTo>
                  <a:pt x="74" y="160"/>
                </a:lnTo>
                <a:lnTo>
                  <a:pt x="74" y="160"/>
                </a:lnTo>
                <a:lnTo>
                  <a:pt x="72" y="162"/>
                </a:lnTo>
                <a:lnTo>
                  <a:pt x="72" y="162"/>
                </a:lnTo>
                <a:lnTo>
                  <a:pt x="70" y="162"/>
                </a:lnTo>
                <a:lnTo>
                  <a:pt x="70" y="162"/>
                </a:lnTo>
                <a:lnTo>
                  <a:pt x="70" y="162"/>
                </a:lnTo>
                <a:lnTo>
                  <a:pt x="68" y="164"/>
                </a:lnTo>
                <a:lnTo>
                  <a:pt x="68" y="164"/>
                </a:lnTo>
                <a:lnTo>
                  <a:pt x="68" y="164"/>
                </a:lnTo>
                <a:lnTo>
                  <a:pt x="66" y="164"/>
                </a:lnTo>
                <a:lnTo>
                  <a:pt x="66" y="162"/>
                </a:lnTo>
                <a:lnTo>
                  <a:pt x="64" y="162"/>
                </a:lnTo>
                <a:lnTo>
                  <a:pt x="62" y="162"/>
                </a:lnTo>
                <a:lnTo>
                  <a:pt x="60" y="160"/>
                </a:lnTo>
                <a:lnTo>
                  <a:pt x="60" y="160"/>
                </a:lnTo>
                <a:lnTo>
                  <a:pt x="60" y="162"/>
                </a:lnTo>
                <a:lnTo>
                  <a:pt x="58" y="162"/>
                </a:lnTo>
                <a:lnTo>
                  <a:pt x="56" y="162"/>
                </a:lnTo>
                <a:lnTo>
                  <a:pt x="56" y="162"/>
                </a:lnTo>
                <a:lnTo>
                  <a:pt x="56" y="162"/>
                </a:lnTo>
                <a:lnTo>
                  <a:pt x="54" y="162"/>
                </a:lnTo>
                <a:lnTo>
                  <a:pt x="56" y="162"/>
                </a:lnTo>
                <a:lnTo>
                  <a:pt x="54" y="160"/>
                </a:lnTo>
                <a:lnTo>
                  <a:pt x="52" y="160"/>
                </a:lnTo>
                <a:lnTo>
                  <a:pt x="52" y="160"/>
                </a:lnTo>
                <a:lnTo>
                  <a:pt x="52" y="160"/>
                </a:lnTo>
                <a:lnTo>
                  <a:pt x="50" y="160"/>
                </a:lnTo>
                <a:lnTo>
                  <a:pt x="50" y="160"/>
                </a:lnTo>
                <a:lnTo>
                  <a:pt x="48" y="160"/>
                </a:lnTo>
                <a:lnTo>
                  <a:pt x="48" y="160"/>
                </a:lnTo>
                <a:lnTo>
                  <a:pt x="48" y="160"/>
                </a:lnTo>
                <a:lnTo>
                  <a:pt x="46" y="160"/>
                </a:lnTo>
                <a:lnTo>
                  <a:pt x="46" y="158"/>
                </a:lnTo>
                <a:lnTo>
                  <a:pt x="44" y="156"/>
                </a:lnTo>
                <a:lnTo>
                  <a:pt x="44" y="156"/>
                </a:lnTo>
                <a:lnTo>
                  <a:pt x="42" y="156"/>
                </a:lnTo>
                <a:lnTo>
                  <a:pt x="42" y="156"/>
                </a:lnTo>
                <a:lnTo>
                  <a:pt x="42" y="154"/>
                </a:lnTo>
                <a:lnTo>
                  <a:pt x="40" y="154"/>
                </a:lnTo>
                <a:lnTo>
                  <a:pt x="38" y="154"/>
                </a:lnTo>
                <a:lnTo>
                  <a:pt x="38" y="154"/>
                </a:lnTo>
                <a:lnTo>
                  <a:pt x="38" y="154"/>
                </a:lnTo>
                <a:lnTo>
                  <a:pt x="38" y="154"/>
                </a:lnTo>
                <a:lnTo>
                  <a:pt x="38" y="154"/>
                </a:lnTo>
                <a:lnTo>
                  <a:pt x="36" y="154"/>
                </a:lnTo>
                <a:lnTo>
                  <a:pt x="36" y="154"/>
                </a:lnTo>
                <a:lnTo>
                  <a:pt x="36" y="154"/>
                </a:lnTo>
                <a:lnTo>
                  <a:pt x="34" y="154"/>
                </a:lnTo>
                <a:lnTo>
                  <a:pt x="34" y="154"/>
                </a:lnTo>
                <a:lnTo>
                  <a:pt x="32" y="154"/>
                </a:lnTo>
                <a:lnTo>
                  <a:pt x="28" y="154"/>
                </a:lnTo>
                <a:lnTo>
                  <a:pt x="26" y="156"/>
                </a:lnTo>
                <a:lnTo>
                  <a:pt x="20" y="156"/>
                </a:lnTo>
                <a:lnTo>
                  <a:pt x="20" y="156"/>
                </a:lnTo>
                <a:lnTo>
                  <a:pt x="18" y="154"/>
                </a:lnTo>
                <a:lnTo>
                  <a:pt x="16" y="152"/>
                </a:lnTo>
                <a:lnTo>
                  <a:pt x="10" y="148"/>
                </a:lnTo>
                <a:lnTo>
                  <a:pt x="10" y="146"/>
                </a:lnTo>
                <a:lnTo>
                  <a:pt x="8" y="142"/>
                </a:lnTo>
                <a:lnTo>
                  <a:pt x="4" y="140"/>
                </a:lnTo>
                <a:lnTo>
                  <a:pt x="4" y="138"/>
                </a:lnTo>
                <a:lnTo>
                  <a:pt x="2" y="138"/>
                </a:lnTo>
                <a:lnTo>
                  <a:pt x="2" y="138"/>
                </a:lnTo>
                <a:lnTo>
                  <a:pt x="2" y="136"/>
                </a:lnTo>
                <a:lnTo>
                  <a:pt x="2" y="136"/>
                </a:lnTo>
                <a:lnTo>
                  <a:pt x="2" y="134"/>
                </a:lnTo>
                <a:lnTo>
                  <a:pt x="2" y="134"/>
                </a:lnTo>
                <a:lnTo>
                  <a:pt x="0" y="132"/>
                </a:lnTo>
                <a:lnTo>
                  <a:pt x="0" y="132"/>
                </a:lnTo>
                <a:lnTo>
                  <a:pt x="0" y="132"/>
                </a:lnTo>
                <a:lnTo>
                  <a:pt x="0" y="130"/>
                </a:lnTo>
                <a:lnTo>
                  <a:pt x="0" y="122"/>
                </a:lnTo>
                <a:lnTo>
                  <a:pt x="0" y="120"/>
                </a:lnTo>
                <a:lnTo>
                  <a:pt x="0" y="112"/>
                </a:lnTo>
                <a:lnTo>
                  <a:pt x="0" y="110"/>
                </a:lnTo>
                <a:lnTo>
                  <a:pt x="0" y="110"/>
                </a:lnTo>
                <a:lnTo>
                  <a:pt x="0" y="108"/>
                </a:lnTo>
                <a:lnTo>
                  <a:pt x="0" y="104"/>
                </a:lnTo>
                <a:lnTo>
                  <a:pt x="2" y="96"/>
                </a:lnTo>
                <a:lnTo>
                  <a:pt x="2" y="96"/>
                </a:lnTo>
                <a:lnTo>
                  <a:pt x="2" y="94"/>
                </a:lnTo>
                <a:lnTo>
                  <a:pt x="2" y="92"/>
                </a:lnTo>
                <a:lnTo>
                  <a:pt x="2" y="92"/>
                </a:lnTo>
                <a:lnTo>
                  <a:pt x="2" y="86"/>
                </a:lnTo>
                <a:lnTo>
                  <a:pt x="2" y="84"/>
                </a:lnTo>
                <a:lnTo>
                  <a:pt x="2" y="80"/>
                </a:lnTo>
                <a:lnTo>
                  <a:pt x="8" y="80"/>
                </a:lnTo>
                <a:lnTo>
                  <a:pt x="16" y="80"/>
                </a:lnTo>
                <a:lnTo>
                  <a:pt x="20" y="80"/>
                </a:lnTo>
                <a:lnTo>
                  <a:pt x="22" y="80"/>
                </a:lnTo>
                <a:lnTo>
                  <a:pt x="24" y="80"/>
                </a:lnTo>
                <a:lnTo>
                  <a:pt x="28" y="80"/>
                </a:lnTo>
                <a:lnTo>
                  <a:pt x="30" y="80"/>
                </a:lnTo>
                <a:lnTo>
                  <a:pt x="30" y="78"/>
                </a:lnTo>
                <a:lnTo>
                  <a:pt x="30" y="78"/>
                </a:lnTo>
                <a:lnTo>
                  <a:pt x="30" y="78"/>
                </a:lnTo>
                <a:lnTo>
                  <a:pt x="30" y="78"/>
                </a:lnTo>
                <a:lnTo>
                  <a:pt x="30" y="76"/>
                </a:lnTo>
                <a:lnTo>
                  <a:pt x="30" y="76"/>
                </a:lnTo>
                <a:lnTo>
                  <a:pt x="30" y="76"/>
                </a:lnTo>
                <a:lnTo>
                  <a:pt x="30" y="72"/>
                </a:lnTo>
                <a:lnTo>
                  <a:pt x="30" y="70"/>
                </a:lnTo>
                <a:lnTo>
                  <a:pt x="32" y="70"/>
                </a:lnTo>
                <a:lnTo>
                  <a:pt x="32" y="68"/>
                </a:lnTo>
                <a:lnTo>
                  <a:pt x="32" y="68"/>
                </a:lnTo>
                <a:lnTo>
                  <a:pt x="32" y="68"/>
                </a:lnTo>
                <a:lnTo>
                  <a:pt x="32" y="66"/>
                </a:lnTo>
                <a:lnTo>
                  <a:pt x="30" y="66"/>
                </a:lnTo>
                <a:lnTo>
                  <a:pt x="30" y="60"/>
                </a:lnTo>
                <a:lnTo>
                  <a:pt x="32" y="60"/>
                </a:lnTo>
                <a:lnTo>
                  <a:pt x="32" y="58"/>
                </a:lnTo>
                <a:lnTo>
                  <a:pt x="32" y="58"/>
                </a:lnTo>
                <a:lnTo>
                  <a:pt x="30" y="58"/>
                </a:lnTo>
                <a:lnTo>
                  <a:pt x="32" y="54"/>
                </a:lnTo>
                <a:lnTo>
                  <a:pt x="32" y="54"/>
                </a:lnTo>
                <a:lnTo>
                  <a:pt x="32" y="52"/>
                </a:lnTo>
                <a:lnTo>
                  <a:pt x="32" y="50"/>
                </a:lnTo>
                <a:lnTo>
                  <a:pt x="32" y="48"/>
                </a:lnTo>
                <a:lnTo>
                  <a:pt x="32" y="44"/>
                </a:lnTo>
                <a:lnTo>
                  <a:pt x="32" y="44"/>
                </a:lnTo>
                <a:lnTo>
                  <a:pt x="32" y="44"/>
                </a:lnTo>
                <a:lnTo>
                  <a:pt x="32" y="44"/>
                </a:lnTo>
                <a:lnTo>
                  <a:pt x="32" y="44"/>
                </a:lnTo>
                <a:lnTo>
                  <a:pt x="34" y="44"/>
                </a:lnTo>
                <a:lnTo>
                  <a:pt x="34" y="46"/>
                </a:lnTo>
                <a:lnTo>
                  <a:pt x="34" y="46"/>
                </a:lnTo>
                <a:lnTo>
                  <a:pt x="36" y="48"/>
                </a:lnTo>
                <a:lnTo>
                  <a:pt x="36" y="48"/>
                </a:lnTo>
                <a:lnTo>
                  <a:pt x="38" y="48"/>
                </a:lnTo>
                <a:lnTo>
                  <a:pt x="38" y="50"/>
                </a:lnTo>
                <a:lnTo>
                  <a:pt x="38" y="50"/>
                </a:lnTo>
                <a:lnTo>
                  <a:pt x="36" y="52"/>
                </a:lnTo>
                <a:lnTo>
                  <a:pt x="36" y="52"/>
                </a:lnTo>
                <a:lnTo>
                  <a:pt x="38" y="54"/>
                </a:lnTo>
                <a:lnTo>
                  <a:pt x="38" y="54"/>
                </a:lnTo>
                <a:lnTo>
                  <a:pt x="40" y="54"/>
                </a:lnTo>
                <a:lnTo>
                  <a:pt x="40" y="52"/>
                </a:lnTo>
                <a:lnTo>
                  <a:pt x="42" y="52"/>
                </a:lnTo>
                <a:lnTo>
                  <a:pt x="42" y="52"/>
                </a:lnTo>
                <a:lnTo>
                  <a:pt x="46" y="50"/>
                </a:lnTo>
                <a:lnTo>
                  <a:pt x="46" y="50"/>
                </a:lnTo>
                <a:lnTo>
                  <a:pt x="46" y="50"/>
                </a:lnTo>
                <a:lnTo>
                  <a:pt x="48" y="50"/>
                </a:lnTo>
                <a:lnTo>
                  <a:pt x="48" y="50"/>
                </a:lnTo>
                <a:lnTo>
                  <a:pt x="50" y="50"/>
                </a:lnTo>
                <a:lnTo>
                  <a:pt x="50" y="50"/>
                </a:lnTo>
                <a:lnTo>
                  <a:pt x="50" y="50"/>
                </a:lnTo>
                <a:lnTo>
                  <a:pt x="50" y="50"/>
                </a:lnTo>
                <a:lnTo>
                  <a:pt x="50" y="50"/>
                </a:lnTo>
                <a:lnTo>
                  <a:pt x="50" y="52"/>
                </a:lnTo>
                <a:lnTo>
                  <a:pt x="50" y="52"/>
                </a:lnTo>
                <a:lnTo>
                  <a:pt x="50" y="54"/>
                </a:lnTo>
                <a:lnTo>
                  <a:pt x="50" y="56"/>
                </a:lnTo>
                <a:lnTo>
                  <a:pt x="52" y="56"/>
                </a:lnTo>
                <a:lnTo>
                  <a:pt x="54" y="58"/>
                </a:lnTo>
                <a:lnTo>
                  <a:pt x="56" y="58"/>
                </a:lnTo>
                <a:lnTo>
                  <a:pt x="58" y="60"/>
                </a:lnTo>
                <a:lnTo>
                  <a:pt x="60" y="62"/>
                </a:lnTo>
                <a:lnTo>
                  <a:pt x="60" y="62"/>
                </a:lnTo>
                <a:lnTo>
                  <a:pt x="60" y="62"/>
                </a:lnTo>
                <a:lnTo>
                  <a:pt x="62" y="62"/>
                </a:lnTo>
                <a:lnTo>
                  <a:pt x="64" y="62"/>
                </a:lnTo>
                <a:lnTo>
                  <a:pt x="66" y="62"/>
                </a:lnTo>
                <a:lnTo>
                  <a:pt x="66" y="62"/>
                </a:lnTo>
                <a:lnTo>
                  <a:pt x="68" y="62"/>
                </a:lnTo>
                <a:lnTo>
                  <a:pt x="68" y="62"/>
                </a:lnTo>
                <a:lnTo>
                  <a:pt x="70" y="62"/>
                </a:lnTo>
                <a:lnTo>
                  <a:pt x="72" y="62"/>
                </a:lnTo>
                <a:lnTo>
                  <a:pt x="74" y="62"/>
                </a:lnTo>
                <a:lnTo>
                  <a:pt x="74" y="62"/>
                </a:lnTo>
                <a:lnTo>
                  <a:pt x="74" y="62"/>
                </a:lnTo>
                <a:lnTo>
                  <a:pt x="74" y="62"/>
                </a:lnTo>
                <a:lnTo>
                  <a:pt x="74" y="60"/>
                </a:lnTo>
                <a:lnTo>
                  <a:pt x="74" y="60"/>
                </a:lnTo>
                <a:lnTo>
                  <a:pt x="74" y="58"/>
                </a:lnTo>
                <a:lnTo>
                  <a:pt x="76" y="56"/>
                </a:lnTo>
                <a:lnTo>
                  <a:pt x="78" y="56"/>
                </a:lnTo>
                <a:lnTo>
                  <a:pt x="78" y="56"/>
                </a:lnTo>
                <a:lnTo>
                  <a:pt x="78" y="58"/>
                </a:lnTo>
                <a:lnTo>
                  <a:pt x="78" y="58"/>
                </a:lnTo>
                <a:lnTo>
                  <a:pt x="78" y="58"/>
                </a:lnTo>
                <a:lnTo>
                  <a:pt x="78" y="60"/>
                </a:lnTo>
                <a:lnTo>
                  <a:pt x="78" y="60"/>
                </a:lnTo>
                <a:lnTo>
                  <a:pt x="78" y="60"/>
                </a:lnTo>
                <a:lnTo>
                  <a:pt x="80" y="60"/>
                </a:lnTo>
                <a:lnTo>
                  <a:pt x="80" y="60"/>
                </a:lnTo>
                <a:lnTo>
                  <a:pt x="80" y="62"/>
                </a:lnTo>
                <a:lnTo>
                  <a:pt x="82" y="62"/>
                </a:lnTo>
                <a:lnTo>
                  <a:pt x="82" y="62"/>
                </a:lnTo>
                <a:lnTo>
                  <a:pt x="82" y="62"/>
                </a:lnTo>
                <a:lnTo>
                  <a:pt x="82" y="64"/>
                </a:lnTo>
                <a:lnTo>
                  <a:pt x="82" y="64"/>
                </a:lnTo>
                <a:lnTo>
                  <a:pt x="82" y="66"/>
                </a:lnTo>
                <a:lnTo>
                  <a:pt x="82" y="66"/>
                </a:lnTo>
                <a:lnTo>
                  <a:pt x="82" y="66"/>
                </a:lnTo>
                <a:lnTo>
                  <a:pt x="84" y="66"/>
                </a:lnTo>
                <a:lnTo>
                  <a:pt x="84" y="66"/>
                </a:lnTo>
                <a:lnTo>
                  <a:pt x="84" y="66"/>
                </a:lnTo>
                <a:lnTo>
                  <a:pt x="84" y="66"/>
                </a:lnTo>
                <a:lnTo>
                  <a:pt x="84" y="68"/>
                </a:lnTo>
                <a:lnTo>
                  <a:pt x="84" y="68"/>
                </a:lnTo>
                <a:lnTo>
                  <a:pt x="84" y="68"/>
                </a:lnTo>
                <a:lnTo>
                  <a:pt x="86" y="68"/>
                </a:lnTo>
                <a:lnTo>
                  <a:pt x="86" y="68"/>
                </a:lnTo>
                <a:lnTo>
                  <a:pt x="86" y="68"/>
                </a:lnTo>
                <a:lnTo>
                  <a:pt x="88" y="68"/>
                </a:lnTo>
                <a:lnTo>
                  <a:pt x="88" y="68"/>
                </a:lnTo>
                <a:lnTo>
                  <a:pt x="88" y="68"/>
                </a:lnTo>
                <a:lnTo>
                  <a:pt x="88" y="68"/>
                </a:lnTo>
                <a:lnTo>
                  <a:pt x="88" y="68"/>
                </a:lnTo>
                <a:lnTo>
                  <a:pt x="90" y="68"/>
                </a:lnTo>
                <a:lnTo>
                  <a:pt x="92" y="70"/>
                </a:lnTo>
                <a:lnTo>
                  <a:pt x="92" y="70"/>
                </a:lnTo>
                <a:lnTo>
                  <a:pt x="94" y="70"/>
                </a:lnTo>
                <a:lnTo>
                  <a:pt x="94" y="70"/>
                </a:lnTo>
                <a:lnTo>
                  <a:pt x="96" y="72"/>
                </a:lnTo>
                <a:lnTo>
                  <a:pt x="96" y="74"/>
                </a:lnTo>
                <a:lnTo>
                  <a:pt x="96" y="74"/>
                </a:lnTo>
                <a:lnTo>
                  <a:pt x="96" y="74"/>
                </a:lnTo>
                <a:lnTo>
                  <a:pt x="96" y="74"/>
                </a:lnTo>
                <a:lnTo>
                  <a:pt x="96" y="76"/>
                </a:lnTo>
                <a:lnTo>
                  <a:pt x="98" y="78"/>
                </a:lnTo>
                <a:lnTo>
                  <a:pt x="98" y="78"/>
                </a:lnTo>
                <a:lnTo>
                  <a:pt x="98" y="78"/>
                </a:lnTo>
                <a:lnTo>
                  <a:pt x="98" y="76"/>
                </a:lnTo>
                <a:lnTo>
                  <a:pt x="98" y="76"/>
                </a:lnTo>
                <a:lnTo>
                  <a:pt x="100" y="78"/>
                </a:lnTo>
                <a:lnTo>
                  <a:pt x="102" y="80"/>
                </a:lnTo>
                <a:lnTo>
                  <a:pt x="102" y="82"/>
                </a:lnTo>
                <a:lnTo>
                  <a:pt x="102" y="84"/>
                </a:lnTo>
                <a:lnTo>
                  <a:pt x="102" y="84"/>
                </a:lnTo>
                <a:lnTo>
                  <a:pt x="102" y="84"/>
                </a:lnTo>
                <a:lnTo>
                  <a:pt x="102" y="86"/>
                </a:lnTo>
                <a:lnTo>
                  <a:pt x="104" y="86"/>
                </a:lnTo>
                <a:lnTo>
                  <a:pt x="104" y="86"/>
                </a:lnTo>
                <a:lnTo>
                  <a:pt x="104" y="86"/>
                </a:lnTo>
                <a:lnTo>
                  <a:pt x="104" y="86"/>
                </a:lnTo>
                <a:lnTo>
                  <a:pt x="106" y="86"/>
                </a:lnTo>
                <a:lnTo>
                  <a:pt x="108" y="86"/>
                </a:lnTo>
                <a:lnTo>
                  <a:pt x="110" y="84"/>
                </a:lnTo>
                <a:lnTo>
                  <a:pt x="110" y="84"/>
                </a:lnTo>
                <a:lnTo>
                  <a:pt x="112" y="84"/>
                </a:lnTo>
                <a:lnTo>
                  <a:pt x="112" y="84"/>
                </a:lnTo>
                <a:lnTo>
                  <a:pt x="112" y="84"/>
                </a:lnTo>
                <a:lnTo>
                  <a:pt x="112" y="84"/>
                </a:lnTo>
                <a:lnTo>
                  <a:pt x="114" y="84"/>
                </a:lnTo>
                <a:lnTo>
                  <a:pt x="114" y="84"/>
                </a:lnTo>
                <a:lnTo>
                  <a:pt x="112" y="84"/>
                </a:lnTo>
                <a:lnTo>
                  <a:pt x="112" y="86"/>
                </a:lnTo>
                <a:lnTo>
                  <a:pt x="112" y="86"/>
                </a:lnTo>
                <a:lnTo>
                  <a:pt x="112" y="86"/>
                </a:lnTo>
                <a:lnTo>
                  <a:pt x="114" y="88"/>
                </a:lnTo>
                <a:lnTo>
                  <a:pt x="116" y="86"/>
                </a:lnTo>
                <a:lnTo>
                  <a:pt x="116" y="86"/>
                </a:lnTo>
                <a:lnTo>
                  <a:pt x="116" y="82"/>
                </a:lnTo>
                <a:lnTo>
                  <a:pt x="116" y="76"/>
                </a:lnTo>
                <a:lnTo>
                  <a:pt x="116" y="72"/>
                </a:lnTo>
                <a:lnTo>
                  <a:pt x="116" y="70"/>
                </a:lnTo>
                <a:lnTo>
                  <a:pt x="116" y="66"/>
                </a:lnTo>
                <a:lnTo>
                  <a:pt x="116" y="66"/>
                </a:lnTo>
                <a:lnTo>
                  <a:pt x="116" y="66"/>
                </a:lnTo>
                <a:lnTo>
                  <a:pt x="116" y="66"/>
                </a:lnTo>
                <a:lnTo>
                  <a:pt x="112" y="66"/>
                </a:lnTo>
                <a:lnTo>
                  <a:pt x="110" y="66"/>
                </a:lnTo>
                <a:lnTo>
                  <a:pt x="110" y="68"/>
                </a:lnTo>
                <a:lnTo>
                  <a:pt x="110" y="70"/>
                </a:lnTo>
                <a:lnTo>
                  <a:pt x="112" y="70"/>
                </a:lnTo>
                <a:lnTo>
                  <a:pt x="112" y="70"/>
                </a:lnTo>
                <a:lnTo>
                  <a:pt x="112" y="70"/>
                </a:lnTo>
                <a:lnTo>
                  <a:pt x="110" y="70"/>
                </a:lnTo>
                <a:lnTo>
                  <a:pt x="110" y="70"/>
                </a:lnTo>
                <a:lnTo>
                  <a:pt x="110" y="70"/>
                </a:lnTo>
                <a:lnTo>
                  <a:pt x="108" y="68"/>
                </a:lnTo>
                <a:lnTo>
                  <a:pt x="106" y="68"/>
                </a:lnTo>
                <a:lnTo>
                  <a:pt x="106" y="70"/>
                </a:lnTo>
                <a:lnTo>
                  <a:pt x="106" y="70"/>
                </a:lnTo>
                <a:lnTo>
                  <a:pt x="104" y="70"/>
                </a:lnTo>
                <a:lnTo>
                  <a:pt x="104" y="70"/>
                </a:lnTo>
                <a:lnTo>
                  <a:pt x="104" y="68"/>
                </a:lnTo>
                <a:lnTo>
                  <a:pt x="104" y="68"/>
                </a:lnTo>
                <a:lnTo>
                  <a:pt x="104" y="66"/>
                </a:lnTo>
                <a:lnTo>
                  <a:pt x="102" y="66"/>
                </a:lnTo>
                <a:lnTo>
                  <a:pt x="102" y="64"/>
                </a:lnTo>
                <a:lnTo>
                  <a:pt x="100" y="62"/>
                </a:lnTo>
                <a:lnTo>
                  <a:pt x="100" y="62"/>
                </a:lnTo>
                <a:lnTo>
                  <a:pt x="98" y="62"/>
                </a:lnTo>
                <a:lnTo>
                  <a:pt x="96" y="60"/>
                </a:lnTo>
                <a:lnTo>
                  <a:pt x="96" y="60"/>
                </a:lnTo>
                <a:lnTo>
                  <a:pt x="96" y="58"/>
                </a:lnTo>
                <a:lnTo>
                  <a:pt x="96" y="58"/>
                </a:lnTo>
                <a:lnTo>
                  <a:pt x="96" y="56"/>
                </a:lnTo>
                <a:lnTo>
                  <a:pt x="96" y="56"/>
                </a:lnTo>
                <a:lnTo>
                  <a:pt x="96" y="56"/>
                </a:lnTo>
                <a:lnTo>
                  <a:pt x="94" y="56"/>
                </a:lnTo>
                <a:lnTo>
                  <a:pt x="94" y="54"/>
                </a:lnTo>
                <a:lnTo>
                  <a:pt x="94" y="54"/>
                </a:lnTo>
                <a:lnTo>
                  <a:pt x="96" y="54"/>
                </a:lnTo>
                <a:lnTo>
                  <a:pt x="96" y="52"/>
                </a:lnTo>
                <a:lnTo>
                  <a:pt x="96" y="50"/>
                </a:lnTo>
                <a:lnTo>
                  <a:pt x="96" y="50"/>
                </a:lnTo>
                <a:lnTo>
                  <a:pt x="96" y="48"/>
                </a:lnTo>
                <a:lnTo>
                  <a:pt x="98" y="46"/>
                </a:lnTo>
                <a:lnTo>
                  <a:pt x="98" y="44"/>
                </a:lnTo>
                <a:lnTo>
                  <a:pt x="98" y="44"/>
                </a:lnTo>
                <a:lnTo>
                  <a:pt x="98" y="42"/>
                </a:lnTo>
                <a:lnTo>
                  <a:pt x="100" y="42"/>
                </a:lnTo>
                <a:lnTo>
                  <a:pt x="100" y="42"/>
                </a:lnTo>
                <a:lnTo>
                  <a:pt x="100" y="40"/>
                </a:lnTo>
                <a:lnTo>
                  <a:pt x="100" y="38"/>
                </a:lnTo>
                <a:lnTo>
                  <a:pt x="100" y="38"/>
                </a:lnTo>
                <a:lnTo>
                  <a:pt x="98" y="34"/>
                </a:lnTo>
                <a:lnTo>
                  <a:pt x="100" y="32"/>
                </a:lnTo>
                <a:lnTo>
                  <a:pt x="100" y="30"/>
                </a:lnTo>
                <a:lnTo>
                  <a:pt x="100" y="28"/>
                </a:lnTo>
                <a:lnTo>
                  <a:pt x="100" y="28"/>
                </a:lnTo>
                <a:lnTo>
                  <a:pt x="100" y="28"/>
                </a:lnTo>
                <a:lnTo>
                  <a:pt x="100" y="26"/>
                </a:lnTo>
                <a:lnTo>
                  <a:pt x="100" y="26"/>
                </a:lnTo>
                <a:lnTo>
                  <a:pt x="98" y="20"/>
                </a:lnTo>
                <a:lnTo>
                  <a:pt x="98" y="18"/>
                </a:lnTo>
                <a:lnTo>
                  <a:pt x="98" y="18"/>
                </a:lnTo>
                <a:lnTo>
                  <a:pt x="96" y="18"/>
                </a:lnTo>
                <a:lnTo>
                  <a:pt x="96" y="18"/>
                </a:lnTo>
                <a:lnTo>
                  <a:pt x="96" y="18"/>
                </a:lnTo>
                <a:lnTo>
                  <a:pt x="96" y="18"/>
                </a:lnTo>
                <a:lnTo>
                  <a:pt x="96" y="16"/>
                </a:lnTo>
                <a:lnTo>
                  <a:pt x="96" y="16"/>
                </a:lnTo>
                <a:lnTo>
                  <a:pt x="96" y="16"/>
                </a:lnTo>
                <a:lnTo>
                  <a:pt x="98" y="16"/>
                </a:lnTo>
                <a:lnTo>
                  <a:pt x="98" y="16"/>
                </a:lnTo>
                <a:lnTo>
                  <a:pt x="100" y="14"/>
                </a:lnTo>
                <a:lnTo>
                  <a:pt x="100" y="14"/>
                </a:lnTo>
                <a:lnTo>
                  <a:pt x="100" y="14"/>
                </a:lnTo>
                <a:lnTo>
                  <a:pt x="102" y="12"/>
                </a:lnTo>
                <a:lnTo>
                  <a:pt x="102" y="12"/>
                </a:lnTo>
                <a:lnTo>
                  <a:pt x="102" y="10"/>
                </a:lnTo>
                <a:lnTo>
                  <a:pt x="104" y="10"/>
                </a:lnTo>
                <a:lnTo>
                  <a:pt x="104" y="8"/>
                </a:lnTo>
                <a:lnTo>
                  <a:pt x="104" y="8"/>
                </a:lnTo>
                <a:lnTo>
                  <a:pt x="104" y="8"/>
                </a:lnTo>
                <a:lnTo>
                  <a:pt x="104" y="6"/>
                </a:lnTo>
                <a:lnTo>
                  <a:pt x="104" y="6"/>
                </a:lnTo>
                <a:lnTo>
                  <a:pt x="104" y="6"/>
                </a:lnTo>
                <a:lnTo>
                  <a:pt x="104" y="4"/>
                </a:lnTo>
                <a:lnTo>
                  <a:pt x="104" y="4"/>
                </a:lnTo>
                <a:lnTo>
                  <a:pt x="104" y="4"/>
                </a:lnTo>
                <a:lnTo>
                  <a:pt x="106" y="4"/>
                </a:lnTo>
                <a:lnTo>
                  <a:pt x="108" y="4"/>
                </a:lnTo>
                <a:lnTo>
                  <a:pt x="108" y="4"/>
                </a:lnTo>
                <a:lnTo>
                  <a:pt x="112" y="2"/>
                </a:lnTo>
                <a:lnTo>
                  <a:pt x="114" y="2"/>
                </a:lnTo>
                <a:lnTo>
                  <a:pt x="114" y="2"/>
                </a:lnTo>
                <a:lnTo>
                  <a:pt x="114" y="2"/>
                </a:lnTo>
                <a:lnTo>
                  <a:pt x="118" y="2"/>
                </a:lnTo>
                <a:lnTo>
                  <a:pt x="122" y="2"/>
                </a:lnTo>
                <a:lnTo>
                  <a:pt x="124" y="0"/>
                </a:lnTo>
                <a:lnTo>
                  <a:pt x="126" y="0"/>
                </a:lnTo>
                <a:lnTo>
                  <a:pt x="128" y="0"/>
                </a:lnTo>
                <a:lnTo>
                  <a:pt x="130" y="0"/>
                </a:lnTo>
                <a:lnTo>
                  <a:pt x="132" y="0"/>
                </a:lnTo>
                <a:lnTo>
                  <a:pt x="132" y="0"/>
                </a:lnTo>
                <a:lnTo>
                  <a:pt x="132" y="0"/>
                </a:lnTo>
                <a:lnTo>
                  <a:pt x="132" y="0"/>
                </a:lnTo>
                <a:lnTo>
                  <a:pt x="132" y="2"/>
                </a:lnTo>
                <a:lnTo>
                  <a:pt x="132" y="2"/>
                </a:lnTo>
                <a:lnTo>
                  <a:pt x="134" y="4"/>
                </a:lnTo>
                <a:lnTo>
                  <a:pt x="134" y="6"/>
                </a:lnTo>
                <a:lnTo>
                  <a:pt x="134" y="6"/>
                </a:lnTo>
                <a:lnTo>
                  <a:pt x="136" y="6"/>
                </a:lnTo>
                <a:lnTo>
                  <a:pt x="136" y="6"/>
                </a:lnTo>
                <a:lnTo>
                  <a:pt x="136" y="6"/>
                </a:lnTo>
                <a:lnTo>
                  <a:pt x="136" y="6"/>
                </a:lnTo>
                <a:lnTo>
                  <a:pt x="136" y="6"/>
                </a:lnTo>
                <a:lnTo>
                  <a:pt x="138" y="6"/>
                </a:lnTo>
                <a:lnTo>
                  <a:pt x="138" y="6"/>
                </a:lnTo>
                <a:lnTo>
                  <a:pt x="138" y="6"/>
                </a:lnTo>
                <a:lnTo>
                  <a:pt x="138" y="6"/>
                </a:lnTo>
                <a:lnTo>
                  <a:pt x="140" y="6"/>
                </a:lnTo>
                <a:lnTo>
                  <a:pt x="142" y="8"/>
                </a:lnTo>
                <a:lnTo>
                  <a:pt x="142" y="8"/>
                </a:lnTo>
                <a:lnTo>
                  <a:pt x="142" y="10"/>
                </a:lnTo>
                <a:lnTo>
                  <a:pt x="144" y="10"/>
                </a:lnTo>
                <a:lnTo>
                  <a:pt x="144" y="12"/>
                </a:lnTo>
                <a:lnTo>
                  <a:pt x="144" y="12"/>
                </a:lnTo>
                <a:lnTo>
                  <a:pt x="146" y="12"/>
                </a:lnTo>
                <a:lnTo>
                  <a:pt x="146" y="12"/>
                </a:lnTo>
                <a:lnTo>
                  <a:pt x="146" y="12"/>
                </a:lnTo>
                <a:lnTo>
                  <a:pt x="148" y="12"/>
                </a:lnTo>
                <a:lnTo>
                  <a:pt x="148" y="12"/>
                </a:lnTo>
                <a:lnTo>
                  <a:pt x="148" y="12"/>
                </a:lnTo>
                <a:lnTo>
                  <a:pt x="148" y="12"/>
                </a:lnTo>
                <a:lnTo>
                  <a:pt x="148" y="14"/>
                </a:lnTo>
                <a:lnTo>
                  <a:pt x="148" y="14"/>
                </a:lnTo>
                <a:lnTo>
                  <a:pt x="148" y="14"/>
                </a:lnTo>
                <a:lnTo>
                  <a:pt x="150" y="14"/>
                </a:lnTo>
                <a:lnTo>
                  <a:pt x="150" y="14"/>
                </a:lnTo>
                <a:lnTo>
                  <a:pt x="150" y="14"/>
                </a:lnTo>
                <a:lnTo>
                  <a:pt x="150" y="14"/>
                </a:lnTo>
                <a:lnTo>
                  <a:pt x="150" y="14"/>
                </a:lnTo>
                <a:lnTo>
                  <a:pt x="152" y="14"/>
                </a:lnTo>
                <a:lnTo>
                  <a:pt x="152" y="14"/>
                </a:lnTo>
                <a:lnTo>
                  <a:pt x="152" y="14"/>
                </a:lnTo>
                <a:lnTo>
                  <a:pt x="152" y="16"/>
                </a:lnTo>
                <a:lnTo>
                  <a:pt x="154" y="16"/>
                </a:lnTo>
                <a:lnTo>
                  <a:pt x="154" y="16"/>
                </a:lnTo>
                <a:lnTo>
                  <a:pt x="156" y="16"/>
                </a:lnTo>
                <a:lnTo>
                  <a:pt x="156" y="16"/>
                </a:lnTo>
                <a:lnTo>
                  <a:pt x="156" y="16"/>
                </a:lnTo>
                <a:lnTo>
                  <a:pt x="156" y="18"/>
                </a:lnTo>
                <a:lnTo>
                  <a:pt x="158" y="18"/>
                </a:lnTo>
                <a:lnTo>
                  <a:pt x="160" y="18"/>
                </a:lnTo>
                <a:lnTo>
                  <a:pt x="160" y="18"/>
                </a:lnTo>
                <a:lnTo>
                  <a:pt x="162" y="20"/>
                </a:lnTo>
                <a:lnTo>
                  <a:pt x="162" y="20"/>
                </a:lnTo>
                <a:lnTo>
                  <a:pt x="162" y="20"/>
                </a:lnTo>
                <a:lnTo>
                  <a:pt x="162"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3" name="Freeform 49"/>
          <p:cNvSpPr>
            <a:spLocks/>
          </p:cNvSpPr>
          <p:nvPr/>
        </p:nvSpPr>
        <p:spPr bwMode="auto">
          <a:xfrm>
            <a:off x="4848225" y="3490913"/>
            <a:ext cx="444500" cy="498475"/>
          </a:xfrm>
          <a:custGeom>
            <a:avLst/>
            <a:gdLst/>
            <a:ahLst/>
            <a:cxnLst>
              <a:cxn ang="0">
                <a:pos x="272" y="48"/>
              </a:cxn>
              <a:cxn ang="0">
                <a:pos x="268" y="68"/>
              </a:cxn>
              <a:cxn ang="0">
                <a:pos x="260" y="78"/>
              </a:cxn>
              <a:cxn ang="0">
                <a:pos x="256" y="102"/>
              </a:cxn>
              <a:cxn ang="0">
                <a:pos x="248" y="120"/>
              </a:cxn>
              <a:cxn ang="0">
                <a:pos x="246" y="134"/>
              </a:cxn>
              <a:cxn ang="0">
                <a:pos x="250" y="146"/>
              </a:cxn>
              <a:cxn ang="0">
                <a:pos x="252" y="160"/>
              </a:cxn>
              <a:cxn ang="0">
                <a:pos x="252" y="172"/>
              </a:cxn>
              <a:cxn ang="0">
                <a:pos x="254" y="186"/>
              </a:cxn>
              <a:cxn ang="0">
                <a:pos x="260" y="202"/>
              </a:cxn>
              <a:cxn ang="0">
                <a:pos x="266" y="214"/>
              </a:cxn>
              <a:cxn ang="0">
                <a:pos x="264" y="226"/>
              </a:cxn>
              <a:cxn ang="0">
                <a:pos x="244" y="236"/>
              </a:cxn>
              <a:cxn ang="0">
                <a:pos x="240" y="252"/>
              </a:cxn>
              <a:cxn ang="0">
                <a:pos x="236" y="276"/>
              </a:cxn>
              <a:cxn ang="0">
                <a:pos x="244" y="294"/>
              </a:cxn>
              <a:cxn ang="0">
                <a:pos x="256" y="292"/>
              </a:cxn>
              <a:cxn ang="0">
                <a:pos x="252" y="310"/>
              </a:cxn>
              <a:cxn ang="0">
                <a:pos x="238" y="304"/>
              </a:cxn>
              <a:cxn ang="0">
                <a:pos x="226" y="294"/>
              </a:cxn>
              <a:cxn ang="0">
                <a:pos x="220" y="286"/>
              </a:cxn>
              <a:cxn ang="0">
                <a:pos x="208" y="288"/>
              </a:cxn>
              <a:cxn ang="0">
                <a:pos x="190" y="276"/>
              </a:cxn>
              <a:cxn ang="0">
                <a:pos x="176" y="274"/>
              </a:cxn>
              <a:cxn ang="0">
                <a:pos x="164" y="272"/>
              </a:cxn>
              <a:cxn ang="0">
                <a:pos x="150" y="272"/>
              </a:cxn>
              <a:cxn ang="0">
                <a:pos x="146" y="266"/>
              </a:cxn>
              <a:cxn ang="0">
                <a:pos x="140" y="242"/>
              </a:cxn>
              <a:cxn ang="0">
                <a:pos x="140" y="220"/>
              </a:cxn>
              <a:cxn ang="0">
                <a:pos x="118" y="204"/>
              </a:cxn>
              <a:cxn ang="0">
                <a:pos x="104" y="218"/>
              </a:cxn>
              <a:cxn ang="0">
                <a:pos x="86" y="224"/>
              </a:cxn>
              <a:cxn ang="0">
                <a:pos x="72" y="214"/>
              </a:cxn>
              <a:cxn ang="0">
                <a:pos x="66" y="192"/>
              </a:cxn>
              <a:cxn ang="0">
                <a:pos x="34" y="188"/>
              </a:cxn>
              <a:cxn ang="0">
                <a:pos x="8" y="188"/>
              </a:cxn>
              <a:cxn ang="0">
                <a:pos x="8" y="168"/>
              </a:cxn>
              <a:cxn ang="0">
                <a:pos x="22" y="168"/>
              </a:cxn>
              <a:cxn ang="0">
                <a:pos x="32" y="164"/>
              </a:cxn>
              <a:cxn ang="0">
                <a:pos x="42" y="164"/>
              </a:cxn>
              <a:cxn ang="0">
                <a:pos x="48" y="158"/>
              </a:cxn>
              <a:cxn ang="0">
                <a:pos x="60" y="144"/>
              </a:cxn>
              <a:cxn ang="0">
                <a:pos x="58" y="126"/>
              </a:cxn>
              <a:cxn ang="0">
                <a:pos x="66" y="114"/>
              </a:cxn>
              <a:cxn ang="0">
                <a:pos x="80" y="100"/>
              </a:cxn>
              <a:cxn ang="0">
                <a:pos x="82" y="86"/>
              </a:cxn>
              <a:cxn ang="0">
                <a:pos x="84" y="74"/>
              </a:cxn>
              <a:cxn ang="0">
                <a:pos x="88" y="50"/>
              </a:cxn>
              <a:cxn ang="0">
                <a:pos x="94" y="36"/>
              </a:cxn>
              <a:cxn ang="0">
                <a:pos x="92" y="18"/>
              </a:cxn>
              <a:cxn ang="0">
                <a:pos x="102" y="6"/>
              </a:cxn>
              <a:cxn ang="0">
                <a:pos x="120" y="14"/>
              </a:cxn>
              <a:cxn ang="0">
                <a:pos x="138" y="18"/>
              </a:cxn>
              <a:cxn ang="0">
                <a:pos x="152" y="16"/>
              </a:cxn>
              <a:cxn ang="0">
                <a:pos x="164" y="12"/>
              </a:cxn>
              <a:cxn ang="0">
                <a:pos x="186" y="6"/>
              </a:cxn>
              <a:cxn ang="0">
                <a:pos x="200" y="2"/>
              </a:cxn>
              <a:cxn ang="0">
                <a:pos x="214" y="6"/>
              </a:cxn>
              <a:cxn ang="0">
                <a:pos x="228" y="12"/>
              </a:cxn>
              <a:cxn ang="0">
                <a:pos x="244" y="14"/>
              </a:cxn>
              <a:cxn ang="0">
                <a:pos x="258" y="14"/>
              </a:cxn>
              <a:cxn ang="0">
                <a:pos x="268" y="24"/>
              </a:cxn>
            </a:cxnLst>
            <a:rect l="0" t="0" r="r" b="b"/>
            <a:pathLst>
              <a:path w="280" h="314">
                <a:moveTo>
                  <a:pt x="274" y="32"/>
                </a:moveTo>
                <a:lnTo>
                  <a:pt x="274" y="30"/>
                </a:lnTo>
                <a:lnTo>
                  <a:pt x="274" y="30"/>
                </a:lnTo>
                <a:lnTo>
                  <a:pt x="274" y="32"/>
                </a:lnTo>
                <a:lnTo>
                  <a:pt x="274" y="34"/>
                </a:lnTo>
                <a:lnTo>
                  <a:pt x="274" y="34"/>
                </a:lnTo>
                <a:lnTo>
                  <a:pt x="274" y="36"/>
                </a:lnTo>
                <a:lnTo>
                  <a:pt x="272" y="38"/>
                </a:lnTo>
                <a:lnTo>
                  <a:pt x="272" y="38"/>
                </a:lnTo>
                <a:lnTo>
                  <a:pt x="272" y="38"/>
                </a:lnTo>
                <a:lnTo>
                  <a:pt x="274" y="40"/>
                </a:lnTo>
                <a:lnTo>
                  <a:pt x="274" y="40"/>
                </a:lnTo>
                <a:lnTo>
                  <a:pt x="274" y="42"/>
                </a:lnTo>
                <a:lnTo>
                  <a:pt x="274" y="42"/>
                </a:lnTo>
                <a:lnTo>
                  <a:pt x="274" y="42"/>
                </a:lnTo>
                <a:lnTo>
                  <a:pt x="274" y="44"/>
                </a:lnTo>
                <a:lnTo>
                  <a:pt x="272" y="44"/>
                </a:lnTo>
                <a:lnTo>
                  <a:pt x="272" y="46"/>
                </a:lnTo>
                <a:lnTo>
                  <a:pt x="272" y="48"/>
                </a:lnTo>
                <a:lnTo>
                  <a:pt x="272" y="48"/>
                </a:lnTo>
                <a:lnTo>
                  <a:pt x="274" y="50"/>
                </a:lnTo>
                <a:lnTo>
                  <a:pt x="274" y="50"/>
                </a:lnTo>
                <a:lnTo>
                  <a:pt x="274" y="50"/>
                </a:lnTo>
                <a:lnTo>
                  <a:pt x="276" y="50"/>
                </a:lnTo>
                <a:lnTo>
                  <a:pt x="276" y="50"/>
                </a:lnTo>
                <a:lnTo>
                  <a:pt x="276" y="50"/>
                </a:lnTo>
                <a:lnTo>
                  <a:pt x="276" y="50"/>
                </a:lnTo>
                <a:lnTo>
                  <a:pt x="278" y="50"/>
                </a:lnTo>
                <a:lnTo>
                  <a:pt x="280" y="52"/>
                </a:lnTo>
                <a:lnTo>
                  <a:pt x="280" y="54"/>
                </a:lnTo>
                <a:lnTo>
                  <a:pt x="280" y="54"/>
                </a:lnTo>
                <a:lnTo>
                  <a:pt x="280" y="56"/>
                </a:lnTo>
                <a:lnTo>
                  <a:pt x="276" y="60"/>
                </a:lnTo>
                <a:lnTo>
                  <a:pt x="274" y="62"/>
                </a:lnTo>
                <a:lnTo>
                  <a:pt x="272" y="64"/>
                </a:lnTo>
                <a:lnTo>
                  <a:pt x="272" y="64"/>
                </a:lnTo>
                <a:lnTo>
                  <a:pt x="270" y="68"/>
                </a:lnTo>
                <a:lnTo>
                  <a:pt x="268" y="68"/>
                </a:lnTo>
                <a:lnTo>
                  <a:pt x="268" y="70"/>
                </a:lnTo>
                <a:lnTo>
                  <a:pt x="268" y="70"/>
                </a:lnTo>
                <a:lnTo>
                  <a:pt x="266" y="70"/>
                </a:lnTo>
                <a:lnTo>
                  <a:pt x="266" y="70"/>
                </a:lnTo>
                <a:lnTo>
                  <a:pt x="264" y="70"/>
                </a:lnTo>
                <a:lnTo>
                  <a:pt x="264" y="72"/>
                </a:lnTo>
                <a:lnTo>
                  <a:pt x="264" y="72"/>
                </a:lnTo>
                <a:lnTo>
                  <a:pt x="264" y="72"/>
                </a:lnTo>
                <a:lnTo>
                  <a:pt x="264" y="74"/>
                </a:lnTo>
                <a:lnTo>
                  <a:pt x="264" y="74"/>
                </a:lnTo>
                <a:lnTo>
                  <a:pt x="262" y="74"/>
                </a:lnTo>
                <a:lnTo>
                  <a:pt x="262" y="74"/>
                </a:lnTo>
                <a:lnTo>
                  <a:pt x="262" y="74"/>
                </a:lnTo>
                <a:lnTo>
                  <a:pt x="262" y="76"/>
                </a:lnTo>
                <a:lnTo>
                  <a:pt x="262" y="76"/>
                </a:lnTo>
                <a:lnTo>
                  <a:pt x="260" y="76"/>
                </a:lnTo>
                <a:lnTo>
                  <a:pt x="260" y="76"/>
                </a:lnTo>
                <a:lnTo>
                  <a:pt x="260" y="76"/>
                </a:lnTo>
                <a:lnTo>
                  <a:pt x="260" y="78"/>
                </a:lnTo>
                <a:lnTo>
                  <a:pt x="260" y="80"/>
                </a:lnTo>
                <a:lnTo>
                  <a:pt x="260" y="82"/>
                </a:lnTo>
                <a:lnTo>
                  <a:pt x="260" y="82"/>
                </a:lnTo>
                <a:lnTo>
                  <a:pt x="260" y="84"/>
                </a:lnTo>
                <a:lnTo>
                  <a:pt x="260" y="84"/>
                </a:lnTo>
                <a:lnTo>
                  <a:pt x="258" y="86"/>
                </a:lnTo>
                <a:lnTo>
                  <a:pt x="258" y="86"/>
                </a:lnTo>
                <a:lnTo>
                  <a:pt x="258" y="88"/>
                </a:lnTo>
                <a:lnTo>
                  <a:pt x="258" y="88"/>
                </a:lnTo>
                <a:lnTo>
                  <a:pt x="258" y="88"/>
                </a:lnTo>
                <a:lnTo>
                  <a:pt x="258" y="90"/>
                </a:lnTo>
                <a:lnTo>
                  <a:pt x="258" y="90"/>
                </a:lnTo>
                <a:lnTo>
                  <a:pt x="256" y="92"/>
                </a:lnTo>
                <a:lnTo>
                  <a:pt x="256" y="94"/>
                </a:lnTo>
                <a:lnTo>
                  <a:pt x="256" y="96"/>
                </a:lnTo>
                <a:lnTo>
                  <a:pt x="256" y="98"/>
                </a:lnTo>
                <a:lnTo>
                  <a:pt x="256" y="98"/>
                </a:lnTo>
                <a:lnTo>
                  <a:pt x="256" y="100"/>
                </a:lnTo>
                <a:lnTo>
                  <a:pt x="256" y="102"/>
                </a:lnTo>
                <a:lnTo>
                  <a:pt x="256" y="102"/>
                </a:lnTo>
                <a:lnTo>
                  <a:pt x="256" y="104"/>
                </a:lnTo>
                <a:lnTo>
                  <a:pt x="256" y="104"/>
                </a:lnTo>
                <a:lnTo>
                  <a:pt x="256" y="104"/>
                </a:lnTo>
                <a:lnTo>
                  <a:pt x="256" y="110"/>
                </a:lnTo>
                <a:lnTo>
                  <a:pt x="256" y="110"/>
                </a:lnTo>
                <a:lnTo>
                  <a:pt x="256" y="112"/>
                </a:lnTo>
                <a:lnTo>
                  <a:pt x="256" y="112"/>
                </a:lnTo>
                <a:lnTo>
                  <a:pt x="256" y="112"/>
                </a:lnTo>
                <a:lnTo>
                  <a:pt x="254" y="112"/>
                </a:lnTo>
                <a:lnTo>
                  <a:pt x="254" y="114"/>
                </a:lnTo>
                <a:lnTo>
                  <a:pt x="254" y="114"/>
                </a:lnTo>
                <a:lnTo>
                  <a:pt x="254" y="114"/>
                </a:lnTo>
                <a:lnTo>
                  <a:pt x="254" y="114"/>
                </a:lnTo>
                <a:lnTo>
                  <a:pt x="252" y="114"/>
                </a:lnTo>
                <a:lnTo>
                  <a:pt x="250" y="116"/>
                </a:lnTo>
                <a:lnTo>
                  <a:pt x="250" y="116"/>
                </a:lnTo>
                <a:lnTo>
                  <a:pt x="248" y="120"/>
                </a:lnTo>
                <a:lnTo>
                  <a:pt x="248" y="120"/>
                </a:lnTo>
                <a:lnTo>
                  <a:pt x="248" y="122"/>
                </a:lnTo>
                <a:lnTo>
                  <a:pt x="248" y="122"/>
                </a:lnTo>
                <a:lnTo>
                  <a:pt x="248" y="122"/>
                </a:lnTo>
                <a:lnTo>
                  <a:pt x="248" y="122"/>
                </a:lnTo>
                <a:lnTo>
                  <a:pt x="250" y="124"/>
                </a:lnTo>
                <a:lnTo>
                  <a:pt x="250" y="124"/>
                </a:lnTo>
                <a:lnTo>
                  <a:pt x="250" y="124"/>
                </a:lnTo>
                <a:lnTo>
                  <a:pt x="248" y="126"/>
                </a:lnTo>
                <a:lnTo>
                  <a:pt x="248" y="126"/>
                </a:lnTo>
                <a:lnTo>
                  <a:pt x="248" y="126"/>
                </a:lnTo>
                <a:lnTo>
                  <a:pt x="248" y="126"/>
                </a:lnTo>
                <a:lnTo>
                  <a:pt x="248" y="126"/>
                </a:lnTo>
                <a:lnTo>
                  <a:pt x="246" y="128"/>
                </a:lnTo>
                <a:lnTo>
                  <a:pt x="246" y="128"/>
                </a:lnTo>
                <a:lnTo>
                  <a:pt x="244" y="130"/>
                </a:lnTo>
                <a:lnTo>
                  <a:pt x="244" y="132"/>
                </a:lnTo>
                <a:lnTo>
                  <a:pt x="246" y="134"/>
                </a:lnTo>
                <a:lnTo>
                  <a:pt x="246" y="134"/>
                </a:lnTo>
                <a:lnTo>
                  <a:pt x="246" y="134"/>
                </a:lnTo>
                <a:lnTo>
                  <a:pt x="246" y="134"/>
                </a:lnTo>
                <a:lnTo>
                  <a:pt x="246" y="134"/>
                </a:lnTo>
                <a:lnTo>
                  <a:pt x="246" y="134"/>
                </a:lnTo>
                <a:lnTo>
                  <a:pt x="246" y="136"/>
                </a:lnTo>
                <a:lnTo>
                  <a:pt x="246" y="136"/>
                </a:lnTo>
                <a:lnTo>
                  <a:pt x="246" y="136"/>
                </a:lnTo>
                <a:lnTo>
                  <a:pt x="248" y="140"/>
                </a:lnTo>
                <a:lnTo>
                  <a:pt x="250" y="140"/>
                </a:lnTo>
                <a:lnTo>
                  <a:pt x="250" y="140"/>
                </a:lnTo>
                <a:lnTo>
                  <a:pt x="250" y="140"/>
                </a:lnTo>
                <a:lnTo>
                  <a:pt x="250" y="142"/>
                </a:lnTo>
                <a:lnTo>
                  <a:pt x="250" y="142"/>
                </a:lnTo>
                <a:lnTo>
                  <a:pt x="250" y="144"/>
                </a:lnTo>
                <a:lnTo>
                  <a:pt x="250" y="144"/>
                </a:lnTo>
                <a:lnTo>
                  <a:pt x="250" y="144"/>
                </a:lnTo>
                <a:lnTo>
                  <a:pt x="250" y="144"/>
                </a:lnTo>
                <a:lnTo>
                  <a:pt x="250" y="144"/>
                </a:lnTo>
                <a:lnTo>
                  <a:pt x="250" y="146"/>
                </a:lnTo>
                <a:lnTo>
                  <a:pt x="250" y="146"/>
                </a:lnTo>
                <a:lnTo>
                  <a:pt x="250" y="146"/>
                </a:lnTo>
                <a:lnTo>
                  <a:pt x="250" y="148"/>
                </a:lnTo>
                <a:lnTo>
                  <a:pt x="250" y="150"/>
                </a:lnTo>
                <a:lnTo>
                  <a:pt x="250" y="150"/>
                </a:lnTo>
                <a:lnTo>
                  <a:pt x="250" y="152"/>
                </a:lnTo>
                <a:lnTo>
                  <a:pt x="250" y="152"/>
                </a:lnTo>
                <a:lnTo>
                  <a:pt x="250" y="152"/>
                </a:lnTo>
                <a:lnTo>
                  <a:pt x="250" y="152"/>
                </a:lnTo>
                <a:lnTo>
                  <a:pt x="250" y="154"/>
                </a:lnTo>
                <a:lnTo>
                  <a:pt x="250" y="154"/>
                </a:lnTo>
                <a:lnTo>
                  <a:pt x="250" y="154"/>
                </a:lnTo>
                <a:lnTo>
                  <a:pt x="250" y="156"/>
                </a:lnTo>
                <a:lnTo>
                  <a:pt x="250" y="156"/>
                </a:lnTo>
                <a:lnTo>
                  <a:pt x="252" y="156"/>
                </a:lnTo>
                <a:lnTo>
                  <a:pt x="252" y="156"/>
                </a:lnTo>
                <a:lnTo>
                  <a:pt x="252" y="156"/>
                </a:lnTo>
                <a:lnTo>
                  <a:pt x="252" y="158"/>
                </a:lnTo>
                <a:lnTo>
                  <a:pt x="252" y="158"/>
                </a:lnTo>
                <a:lnTo>
                  <a:pt x="252" y="160"/>
                </a:lnTo>
                <a:lnTo>
                  <a:pt x="252" y="160"/>
                </a:lnTo>
                <a:lnTo>
                  <a:pt x="252" y="160"/>
                </a:lnTo>
                <a:lnTo>
                  <a:pt x="252" y="162"/>
                </a:lnTo>
                <a:lnTo>
                  <a:pt x="252" y="164"/>
                </a:lnTo>
                <a:lnTo>
                  <a:pt x="252" y="164"/>
                </a:lnTo>
                <a:lnTo>
                  <a:pt x="252" y="164"/>
                </a:lnTo>
                <a:lnTo>
                  <a:pt x="252" y="164"/>
                </a:lnTo>
                <a:lnTo>
                  <a:pt x="252" y="166"/>
                </a:lnTo>
                <a:lnTo>
                  <a:pt x="252" y="166"/>
                </a:lnTo>
                <a:lnTo>
                  <a:pt x="252" y="166"/>
                </a:lnTo>
                <a:lnTo>
                  <a:pt x="252" y="168"/>
                </a:lnTo>
                <a:lnTo>
                  <a:pt x="252" y="168"/>
                </a:lnTo>
                <a:lnTo>
                  <a:pt x="252" y="168"/>
                </a:lnTo>
                <a:lnTo>
                  <a:pt x="252" y="170"/>
                </a:lnTo>
                <a:lnTo>
                  <a:pt x="252" y="170"/>
                </a:lnTo>
                <a:lnTo>
                  <a:pt x="252" y="170"/>
                </a:lnTo>
                <a:lnTo>
                  <a:pt x="252" y="172"/>
                </a:lnTo>
                <a:lnTo>
                  <a:pt x="252" y="172"/>
                </a:lnTo>
                <a:lnTo>
                  <a:pt x="252" y="172"/>
                </a:lnTo>
                <a:lnTo>
                  <a:pt x="252" y="172"/>
                </a:lnTo>
                <a:lnTo>
                  <a:pt x="252" y="174"/>
                </a:lnTo>
                <a:lnTo>
                  <a:pt x="252" y="174"/>
                </a:lnTo>
                <a:lnTo>
                  <a:pt x="252" y="174"/>
                </a:lnTo>
                <a:lnTo>
                  <a:pt x="252" y="174"/>
                </a:lnTo>
                <a:lnTo>
                  <a:pt x="252" y="176"/>
                </a:lnTo>
                <a:lnTo>
                  <a:pt x="254" y="176"/>
                </a:lnTo>
                <a:lnTo>
                  <a:pt x="254" y="178"/>
                </a:lnTo>
                <a:lnTo>
                  <a:pt x="254" y="178"/>
                </a:lnTo>
                <a:lnTo>
                  <a:pt x="254" y="180"/>
                </a:lnTo>
                <a:lnTo>
                  <a:pt x="254" y="180"/>
                </a:lnTo>
                <a:lnTo>
                  <a:pt x="254" y="180"/>
                </a:lnTo>
                <a:lnTo>
                  <a:pt x="254" y="180"/>
                </a:lnTo>
                <a:lnTo>
                  <a:pt x="254" y="182"/>
                </a:lnTo>
                <a:lnTo>
                  <a:pt x="254" y="182"/>
                </a:lnTo>
                <a:lnTo>
                  <a:pt x="256" y="184"/>
                </a:lnTo>
                <a:lnTo>
                  <a:pt x="256" y="184"/>
                </a:lnTo>
                <a:lnTo>
                  <a:pt x="256" y="184"/>
                </a:lnTo>
                <a:lnTo>
                  <a:pt x="254" y="186"/>
                </a:lnTo>
                <a:lnTo>
                  <a:pt x="254" y="186"/>
                </a:lnTo>
                <a:lnTo>
                  <a:pt x="254" y="186"/>
                </a:lnTo>
                <a:lnTo>
                  <a:pt x="254" y="188"/>
                </a:lnTo>
                <a:lnTo>
                  <a:pt x="254" y="188"/>
                </a:lnTo>
                <a:lnTo>
                  <a:pt x="254" y="188"/>
                </a:lnTo>
                <a:lnTo>
                  <a:pt x="254" y="188"/>
                </a:lnTo>
                <a:lnTo>
                  <a:pt x="254" y="190"/>
                </a:lnTo>
                <a:lnTo>
                  <a:pt x="254" y="190"/>
                </a:lnTo>
                <a:lnTo>
                  <a:pt x="254" y="194"/>
                </a:lnTo>
                <a:lnTo>
                  <a:pt x="254" y="194"/>
                </a:lnTo>
                <a:lnTo>
                  <a:pt x="254" y="194"/>
                </a:lnTo>
                <a:lnTo>
                  <a:pt x="254" y="196"/>
                </a:lnTo>
                <a:lnTo>
                  <a:pt x="256" y="198"/>
                </a:lnTo>
                <a:lnTo>
                  <a:pt x="256" y="200"/>
                </a:lnTo>
                <a:lnTo>
                  <a:pt x="256" y="200"/>
                </a:lnTo>
                <a:lnTo>
                  <a:pt x="256" y="200"/>
                </a:lnTo>
                <a:lnTo>
                  <a:pt x="258" y="202"/>
                </a:lnTo>
                <a:lnTo>
                  <a:pt x="260" y="202"/>
                </a:lnTo>
                <a:lnTo>
                  <a:pt x="260" y="202"/>
                </a:lnTo>
                <a:lnTo>
                  <a:pt x="260" y="202"/>
                </a:lnTo>
                <a:lnTo>
                  <a:pt x="260" y="202"/>
                </a:lnTo>
                <a:lnTo>
                  <a:pt x="260" y="202"/>
                </a:lnTo>
                <a:lnTo>
                  <a:pt x="262" y="204"/>
                </a:lnTo>
                <a:lnTo>
                  <a:pt x="262" y="204"/>
                </a:lnTo>
                <a:lnTo>
                  <a:pt x="262" y="204"/>
                </a:lnTo>
                <a:lnTo>
                  <a:pt x="262" y="204"/>
                </a:lnTo>
                <a:lnTo>
                  <a:pt x="264" y="206"/>
                </a:lnTo>
                <a:lnTo>
                  <a:pt x="264" y="206"/>
                </a:lnTo>
                <a:lnTo>
                  <a:pt x="264" y="206"/>
                </a:lnTo>
                <a:lnTo>
                  <a:pt x="264" y="208"/>
                </a:lnTo>
                <a:lnTo>
                  <a:pt x="266" y="208"/>
                </a:lnTo>
                <a:lnTo>
                  <a:pt x="266" y="210"/>
                </a:lnTo>
                <a:lnTo>
                  <a:pt x="266" y="210"/>
                </a:lnTo>
                <a:lnTo>
                  <a:pt x="266" y="212"/>
                </a:lnTo>
                <a:lnTo>
                  <a:pt x="266" y="212"/>
                </a:lnTo>
                <a:lnTo>
                  <a:pt x="266" y="212"/>
                </a:lnTo>
                <a:lnTo>
                  <a:pt x="266" y="214"/>
                </a:lnTo>
                <a:lnTo>
                  <a:pt x="266" y="214"/>
                </a:lnTo>
                <a:lnTo>
                  <a:pt x="266" y="214"/>
                </a:lnTo>
                <a:lnTo>
                  <a:pt x="266" y="214"/>
                </a:lnTo>
                <a:lnTo>
                  <a:pt x="266" y="216"/>
                </a:lnTo>
                <a:lnTo>
                  <a:pt x="268" y="216"/>
                </a:lnTo>
                <a:lnTo>
                  <a:pt x="268" y="216"/>
                </a:lnTo>
                <a:lnTo>
                  <a:pt x="268" y="218"/>
                </a:lnTo>
                <a:lnTo>
                  <a:pt x="268" y="218"/>
                </a:lnTo>
                <a:lnTo>
                  <a:pt x="270" y="220"/>
                </a:lnTo>
                <a:lnTo>
                  <a:pt x="270" y="220"/>
                </a:lnTo>
                <a:lnTo>
                  <a:pt x="270" y="220"/>
                </a:lnTo>
                <a:lnTo>
                  <a:pt x="270" y="222"/>
                </a:lnTo>
                <a:lnTo>
                  <a:pt x="270" y="222"/>
                </a:lnTo>
                <a:lnTo>
                  <a:pt x="272" y="224"/>
                </a:lnTo>
                <a:lnTo>
                  <a:pt x="272" y="226"/>
                </a:lnTo>
                <a:lnTo>
                  <a:pt x="272" y="226"/>
                </a:lnTo>
                <a:lnTo>
                  <a:pt x="270" y="226"/>
                </a:lnTo>
                <a:lnTo>
                  <a:pt x="268" y="226"/>
                </a:lnTo>
                <a:lnTo>
                  <a:pt x="266" y="226"/>
                </a:lnTo>
                <a:lnTo>
                  <a:pt x="264" y="226"/>
                </a:lnTo>
                <a:lnTo>
                  <a:pt x="262" y="228"/>
                </a:lnTo>
                <a:lnTo>
                  <a:pt x="258" y="228"/>
                </a:lnTo>
                <a:lnTo>
                  <a:pt x="254" y="228"/>
                </a:lnTo>
                <a:lnTo>
                  <a:pt x="254" y="228"/>
                </a:lnTo>
                <a:lnTo>
                  <a:pt x="254" y="228"/>
                </a:lnTo>
                <a:lnTo>
                  <a:pt x="252" y="228"/>
                </a:lnTo>
                <a:lnTo>
                  <a:pt x="248" y="230"/>
                </a:lnTo>
                <a:lnTo>
                  <a:pt x="248" y="230"/>
                </a:lnTo>
                <a:lnTo>
                  <a:pt x="246" y="230"/>
                </a:lnTo>
                <a:lnTo>
                  <a:pt x="244" y="230"/>
                </a:lnTo>
                <a:lnTo>
                  <a:pt x="244" y="230"/>
                </a:lnTo>
                <a:lnTo>
                  <a:pt x="244" y="230"/>
                </a:lnTo>
                <a:lnTo>
                  <a:pt x="244" y="232"/>
                </a:lnTo>
                <a:lnTo>
                  <a:pt x="244" y="232"/>
                </a:lnTo>
                <a:lnTo>
                  <a:pt x="244" y="232"/>
                </a:lnTo>
                <a:lnTo>
                  <a:pt x="244" y="234"/>
                </a:lnTo>
                <a:lnTo>
                  <a:pt x="244" y="234"/>
                </a:lnTo>
                <a:lnTo>
                  <a:pt x="244" y="234"/>
                </a:lnTo>
                <a:lnTo>
                  <a:pt x="244" y="236"/>
                </a:lnTo>
                <a:lnTo>
                  <a:pt x="242" y="236"/>
                </a:lnTo>
                <a:lnTo>
                  <a:pt x="242" y="238"/>
                </a:lnTo>
                <a:lnTo>
                  <a:pt x="242" y="238"/>
                </a:lnTo>
                <a:lnTo>
                  <a:pt x="240" y="240"/>
                </a:lnTo>
                <a:lnTo>
                  <a:pt x="240" y="240"/>
                </a:lnTo>
                <a:lnTo>
                  <a:pt x="240" y="240"/>
                </a:lnTo>
                <a:lnTo>
                  <a:pt x="238" y="242"/>
                </a:lnTo>
                <a:lnTo>
                  <a:pt x="238" y="242"/>
                </a:lnTo>
                <a:lnTo>
                  <a:pt x="236" y="242"/>
                </a:lnTo>
                <a:lnTo>
                  <a:pt x="236" y="242"/>
                </a:lnTo>
                <a:lnTo>
                  <a:pt x="236" y="242"/>
                </a:lnTo>
                <a:lnTo>
                  <a:pt x="236" y="244"/>
                </a:lnTo>
                <a:lnTo>
                  <a:pt x="236" y="244"/>
                </a:lnTo>
                <a:lnTo>
                  <a:pt x="236" y="244"/>
                </a:lnTo>
                <a:lnTo>
                  <a:pt x="236" y="244"/>
                </a:lnTo>
                <a:lnTo>
                  <a:pt x="238" y="244"/>
                </a:lnTo>
                <a:lnTo>
                  <a:pt x="238" y="244"/>
                </a:lnTo>
                <a:lnTo>
                  <a:pt x="238" y="246"/>
                </a:lnTo>
                <a:lnTo>
                  <a:pt x="240" y="252"/>
                </a:lnTo>
                <a:lnTo>
                  <a:pt x="240" y="252"/>
                </a:lnTo>
                <a:lnTo>
                  <a:pt x="240" y="254"/>
                </a:lnTo>
                <a:lnTo>
                  <a:pt x="240" y="254"/>
                </a:lnTo>
                <a:lnTo>
                  <a:pt x="240" y="254"/>
                </a:lnTo>
                <a:lnTo>
                  <a:pt x="240" y="256"/>
                </a:lnTo>
                <a:lnTo>
                  <a:pt x="240" y="258"/>
                </a:lnTo>
                <a:lnTo>
                  <a:pt x="238" y="260"/>
                </a:lnTo>
                <a:lnTo>
                  <a:pt x="240" y="264"/>
                </a:lnTo>
                <a:lnTo>
                  <a:pt x="240" y="264"/>
                </a:lnTo>
                <a:lnTo>
                  <a:pt x="240" y="266"/>
                </a:lnTo>
                <a:lnTo>
                  <a:pt x="240" y="268"/>
                </a:lnTo>
                <a:lnTo>
                  <a:pt x="240" y="268"/>
                </a:lnTo>
                <a:lnTo>
                  <a:pt x="238" y="268"/>
                </a:lnTo>
                <a:lnTo>
                  <a:pt x="238" y="270"/>
                </a:lnTo>
                <a:lnTo>
                  <a:pt x="238" y="270"/>
                </a:lnTo>
                <a:lnTo>
                  <a:pt x="238" y="272"/>
                </a:lnTo>
                <a:lnTo>
                  <a:pt x="236" y="274"/>
                </a:lnTo>
                <a:lnTo>
                  <a:pt x="236" y="276"/>
                </a:lnTo>
                <a:lnTo>
                  <a:pt x="236" y="276"/>
                </a:lnTo>
                <a:lnTo>
                  <a:pt x="236" y="278"/>
                </a:lnTo>
                <a:lnTo>
                  <a:pt x="236" y="280"/>
                </a:lnTo>
                <a:lnTo>
                  <a:pt x="234" y="280"/>
                </a:lnTo>
                <a:lnTo>
                  <a:pt x="234" y="280"/>
                </a:lnTo>
                <a:lnTo>
                  <a:pt x="234" y="282"/>
                </a:lnTo>
                <a:lnTo>
                  <a:pt x="236" y="282"/>
                </a:lnTo>
                <a:lnTo>
                  <a:pt x="236" y="282"/>
                </a:lnTo>
                <a:lnTo>
                  <a:pt x="236" y="282"/>
                </a:lnTo>
                <a:lnTo>
                  <a:pt x="236" y="284"/>
                </a:lnTo>
                <a:lnTo>
                  <a:pt x="236" y="284"/>
                </a:lnTo>
                <a:lnTo>
                  <a:pt x="236" y="286"/>
                </a:lnTo>
                <a:lnTo>
                  <a:pt x="236" y="286"/>
                </a:lnTo>
                <a:lnTo>
                  <a:pt x="238" y="288"/>
                </a:lnTo>
                <a:lnTo>
                  <a:pt x="240" y="288"/>
                </a:lnTo>
                <a:lnTo>
                  <a:pt x="240" y="288"/>
                </a:lnTo>
                <a:lnTo>
                  <a:pt x="242" y="290"/>
                </a:lnTo>
                <a:lnTo>
                  <a:pt x="242" y="292"/>
                </a:lnTo>
                <a:lnTo>
                  <a:pt x="244" y="292"/>
                </a:lnTo>
                <a:lnTo>
                  <a:pt x="244" y="294"/>
                </a:lnTo>
                <a:lnTo>
                  <a:pt x="244" y="294"/>
                </a:lnTo>
                <a:lnTo>
                  <a:pt x="244" y="296"/>
                </a:lnTo>
                <a:lnTo>
                  <a:pt x="244" y="296"/>
                </a:lnTo>
                <a:lnTo>
                  <a:pt x="246" y="296"/>
                </a:lnTo>
                <a:lnTo>
                  <a:pt x="246" y="296"/>
                </a:lnTo>
                <a:lnTo>
                  <a:pt x="246" y="294"/>
                </a:lnTo>
                <a:lnTo>
                  <a:pt x="248" y="294"/>
                </a:lnTo>
                <a:lnTo>
                  <a:pt x="250" y="296"/>
                </a:lnTo>
                <a:lnTo>
                  <a:pt x="250" y="296"/>
                </a:lnTo>
                <a:lnTo>
                  <a:pt x="250" y="296"/>
                </a:lnTo>
                <a:lnTo>
                  <a:pt x="252" y="296"/>
                </a:lnTo>
                <a:lnTo>
                  <a:pt x="252" y="296"/>
                </a:lnTo>
                <a:lnTo>
                  <a:pt x="252" y="296"/>
                </a:lnTo>
                <a:lnTo>
                  <a:pt x="250" y="296"/>
                </a:lnTo>
                <a:lnTo>
                  <a:pt x="250" y="294"/>
                </a:lnTo>
                <a:lnTo>
                  <a:pt x="250" y="292"/>
                </a:lnTo>
                <a:lnTo>
                  <a:pt x="252" y="292"/>
                </a:lnTo>
                <a:lnTo>
                  <a:pt x="256" y="292"/>
                </a:lnTo>
                <a:lnTo>
                  <a:pt x="256" y="292"/>
                </a:lnTo>
                <a:lnTo>
                  <a:pt x="256" y="292"/>
                </a:lnTo>
                <a:lnTo>
                  <a:pt x="256" y="292"/>
                </a:lnTo>
                <a:lnTo>
                  <a:pt x="256" y="296"/>
                </a:lnTo>
                <a:lnTo>
                  <a:pt x="256" y="298"/>
                </a:lnTo>
                <a:lnTo>
                  <a:pt x="256" y="302"/>
                </a:lnTo>
                <a:lnTo>
                  <a:pt x="256" y="308"/>
                </a:lnTo>
                <a:lnTo>
                  <a:pt x="256" y="312"/>
                </a:lnTo>
                <a:lnTo>
                  <a:pt x="256" y="312"/>
                </a:lnTo>
                <a:lnTo>
                  <a:pt x="254" y="314"/>
                </a:lnTo>
                <a:lnTo>
                  <a:pt x="252" y="312"/>
                </a:lnTo>
                <a:lnTo>
                  <a:pt x="252" y="312"/>
                </a:lnTo>
                <a:lnTo>
                  <a:pt x="252" y="312"/>
                </a:lnTo>
                <a:lnTo>
                  <a:pt x="252" y="310"/>
                </a:lnTo>
                <a:lnTo>
                  <a:pt x="254" y="310"/>
                </a:lnTo>
                <a:lnTo>
                  <a:pt x="254" y="310"/>
                </a:lnTo>
                <a:lnTo>
                  <a:pt x="252" y="310"/>
                </a:lnTo>
                <a:lnTo>
                  <a:pt x="252" y="310"/>
                </a:lnTo>
                <a:lnTo>
                  <a:pt x="252" y="310"/>
                </a:lnTo>
                <a:lnTo>
                  <a:pt x="252" y="310"/>
                </a:lnTo>
                <a:lnTo>
                  <a:pt x="250" y="310"/>
                </a:lnTo>
                <a:lnTo>
                  <a:pt x="250" y="310"/>
                </a:lnTo>
                <a:lnTo>
                  <a:pt x="248" y="312"/>
                </a:lnTo>
                <a:lnTo>
                  <a:pt x="246" y="312"/>
                </a:lnTo>
                <a:lnTo>
                  <a:pt x="244" y="312"/>
                </a:lnTo>
                <a:lnTo>
                  <a:pt x="244" y="312"/>
                </a:lnTo>
                <a:lnTo>
                  <a:pt x="244" y="312"/>
                </a:lnTo>
                <a:lnTo>
                  <a:pt x="244" y="312"/>
                </a:lnTo>
                <a:lnTo>
                  <a:pt x="242" y="312"/>
                </a:lnTo>
                <a:lnTo>
                  <a:pt x="242" y="310"/>
                </a:lnTo>
                <a:lnTo>
                  <a:pt x="242" y="310"/>
                </a:lnTo>
                <a:lnTo>
                  <a:pt x="242" y="310"/>
                </a:lnTo>
                <a:lnTo>
                  <a:pt x="242" y="308"/>
                </a:lnTo>
                <a:lnTo>
                  <a:pt x="242" y="306"/>
                </a:lnTo>
                <a:lnTo>
                  <a:pt x="240" y="304"/>
                </a:lnTo>
                <a:lnTo>
                  <a:pt x="238" y="302"/>
                </a:lnTo>
                <a:lnTo>
                  <a:pt x="238" y="302"/>
                </a:lnTo>
                <a:lnTo>
                  <a:pt x="238" y="304"/>
                </a:lnTo>
                <a:lnTo>
                  <a:pt x="238" y="304"/>
                </a:lnTo>
                <a:lnTo>
                  <a:pt x="238" y="304"/>
                </a:lnTo>
                <a:lnTo>
                  <a:pt x="236" y="302"/>
                </a:lnTo>
                <a:lnTo>
                  <a:pt x="236" y="300"/>
                </a:lnTo>
                <a:lnTo>
                  <a:pt x="236" y="300"/>
                </a:lnTo>
                <a:lnTo>
                  <a:pt x="236" y="300"/>
                </a:lnTo>
                <a:lnTo>
                  <a:pt x="236" y="300"/>
                </a:lnTo>
                <a:lnTo>
                  <a:pt x="236" y="298"/>
                </a:lnTo>
                <a:lnTo>
                  <a:pt x="234" y="296"/>
                </a:lnTo>
                <a:lnTo>
                  <a:pt x="234" y="296"/>
                </a:lnTo>
                <a:lnTo>
                  <a:pt x="232" y="296"/>
                </a:lnTo>
                <a:lnTo>
                  <a:pt x="232" y="296"/>
                </a:lnTo>
                <a:lnTo>
                  <a:pt x="230" y="294"/>
                </a:lnTo>
                <a:lnTo>
                  <a:pt x="228" y="294"/>
                </a:lnTo>
                <a:lnTo>
                  <a:pt x="228" y="294"/>
                </a:lnTo>
                <a:lnTo>
                  <a:pt x="228" y="294"/>
                </a:lnTo>
                <a:lnTo>
                  <a:pt x="228" y="294"/>
                </a:lnTo>
                <a:lnTo>
                  <a:pt x="228" y="294"/>
                </a:lnTo>
                <a:lnTo>
                  <a:pt x="226" y="294"/>
                </a:lnTo>
                <a:lnTo>
                  <a:pt x="226" y="294"/>
                </a:lnTo>
                <a:lnTo>
                  <a:pt x="226" y="294"/>
                </a:lnTo>
                <a:lnTo>
                  <a:pt x="224" y="294"/>
                </a:lnTo>
                <a:lnTo>
                  <a:pt x="224" y="294"/>
                </a:lnTo>
                <a:lnTo>
                  <a:pt x="224" y="294"/>
                </a:lnTo>
                <a:lnTo>
                  <a:pt x="224" y="292"/>
                </a:lnTo>
                <a:lnTo>
                  <a:pt x="224" y="292"/>
                </a:lnTo>
                <a:lnTo>
                  <a:pt x="224" y="292"/>
                </a:lnTo>
                <a:lnTo>
                  <a:pt x="224" y="292"/>
                </a:lnTo>
                <a:lnTo>
                  <a:pt x="222" y="292"/>
                </a:lnTo>
                <a:lnTo>
                  <a:pt x="222" y="292"/>
                </a:lnTo>
                <a:lnTo>
                  <a:pt x="222" y="292"/>
                </a:lnTo>
                <a:lnTo>
                  <a:pt x="222" y="290"/>
                </a:lnTo>
                <a:lnTo>
                  <a:pt x="222" y="290"/>
                </a:lnTo>
                <a:lnTo>
                  <a:pt x="222" y="288"/>
                </a:lnTo>
                <a:lnTo>
                  <a:pt x="222" y="288"/>
                </a:lnTo>
                <a:lnTo>
                  <a:pt x="222" y="288"/>
                </a:lnTo>
                <a:lnTo>
                  <a:pt x="220" y="288"/>
                </a:lnTo>
                <a:lnTo>
                  <a:pt x="220" y="286"/>
                </a:lnTo>
                <a:lnTo>
                  <a:pt x="220" y="286"/>
                </a:lnTo>
                <a:lnTo>
                  <a:pt x="218" y="286"/>
                </a:lnTo>
                <a:lnTo>
                  <a:pt x="218" y="286"/>
                </a:lnTo>
                <a:lnTo>
                  <a:pt x="218" y="286"/>
                </a:lnTo>
                <a:lnTo>
                  <a:pt x="218" y="284"/>
                </a:lnTo>
                <a:lnTo>
                  <a:pt x="218" y="284"/>
                </a:lnTo>
                <a:lnTo>
                  <a:pt x="218" y="284"/>
                </a:lnTo>
                <a:lnTo>
                  <a:pt x="218" y="282"/>
                </a:lnTo>
                <a:lnTo>
                  <a:pt x="218" y="282"/>
                </a:lnTo>
                <a:lnTo>
                  <a:pt x="216" y="282"/>
                </a:lnTo>
                <a:lnTo>
                  <a:pt x="214" y="284"/>
                </a:lnTo>
                <a:lnTo>
                  <a:pt x="214" y="286"/>
                </a:lnTo>
                <a:lnTo>
                  <a:pt x="214" y="286"/>
                </a:lnTo>
                <a:lnTo>
                  <a:pt x="214" y="288"/>
                </a:lnTo>
                <a:lnTo>
                  <a:pt x="214" y="288"/>
                </a:lnTo>
                <a:lnTo>
                  <a:pt x="214" y="288"/>
                </a:lnTo>
                <a:lnTo>
                  <a:pt x="214" y="288"/>
                </a:lnTo>
                <a:lnTo>
                  <a:pt x="212" y="288"/>
                </a:lnTo>
                <a:lnTo>
                  <a:pt x="210" y="288"/>
                </a:lnTo>
                <a:lnTo>
                  <a:pt x="208" y="288"/>
                </a:lnTo>
                <a:lnTo>
                  <a:pt x="208" y="288"/>
                </a:lnTo>
                <a:lnTo>
                  <a:pt x="206" y="288"/>
                </a:lnTo>
                <a:lnTo>
                  <a:pt x="206" y="288"/>
                </a:lnTo>
                <a:lnTo>
                  <a:pt x="204" y="288"/>
                </a:lnTo>
                <a:lnTo>
                  <a:pt x="202" y="288"/>
                </a:lnTo>
                <a:lnTo>
                  <a:pt x="200" y="288"/>
                </a:lnTo>
                <a:lnTo>
                  <a:pt x="200" y="288"/>
                </a:lnTo>
                <a:lnTo>
                  <a:pt x="200" y="288"/>
                </a:lnTo>
                <a:lnTo>
                  <a:pt x="198" y="286"/>
                </a:lnTo>
                <a:lnTo>
                  <a:pt x="196" y="284"/>
                </a:lnTo>
                <a:lnTo>
                  <a:pt x="194" y="284"/>
                </a:lnTo>
                <a:lnTo>
                  <a:pt x="192" y="282"/>
                </a:lnTo>
                <a:lnTo>
                  <a:pt x="190" y="282"/>
                </a:lnTo>
                <a:lnTo>
                  <a:pt x="190" y="280"/>
                </a:lnTo>
                <a:lnTo>
                  <a:pt x="190" y="278"/>
                </a:lnTo>
                <a:lnTo>
                  <a:pt x="190" y="278"/>
                </a:lnTo>
                <a:lnTo>
                  <a:pt x="190" y="276"/>
                </a:lnTo>
                <a:lnTo>
                  <a:pt x="190" y="276"/>
                </a:lnTo>
                <a:lnTo>
                  <a:pt x="190" y="276"/>
                </a:lnTo>
                <a:lnTo>
                  <a:pt x="190" y="276"/>
                </a:lnTo>
                <a:lnTo>
                  <a:pt x="190" y="276"/>
                </a:lnTo>
                <a:lnTo>
                  <a:pt x="188" y="276"/>
                </a:lnTo>
                <a:lnTo>
                  <a:pt x="188" y="276"/>
                </a:lnTo>
                <a:lnTo>
                  <a:pt x="186" y="276"/>
                </a:lnTo>
                <a:lnTo>
                  <a:pt x="186" y="276"/>
                </a:lnTo>
                <a:lnTo>
                  <a:pt x="186" y="276"/>
                </a:lnTo>
                <a:lnTo>
                  <a:pt x="182" y="278"/>
                </a:lnTo>
                <a:lnTo>
                  <a:pt x="182" y="278"/>
                </a:lnTo>
                <a:lnTo>
                  <a:pt x="180" y="278"/>
                </a:lnTo>
                <a:lnTo>
                  <a:pt x="180" y="280"/>
                </a:lnTo>
                <a:lnTo>
                  <a:pt x="178" y="280"/>
                </a:lnTo>
                <a:lnTo>
                  <a:pt x="178" y="280"/>
                </a:lnTo>
                <a:lnTo>
                  <a:pt x="176" y="278"/>
                </a:lnTo>
                <a:lnTo>
                  <a:pt x="176" y="278"/>
                </a:lnTo>
                <a:lnTo>
                  <a:pt x="178" y="276"/>
                </a:lnTo>
                <a:lnTo>
                  <a:pt x="178" y="276"/>
                </a:lnTo>
                <a:lnTo>
                  <a:pt x="178" y="274"/>
                </a:lnTo>
                <a:lnTo>
                  <a:pt x="176" y="274"/>
                </a:lnTo>
                <a:lnTo>
                  <a:pt x="176" y="274"/>
                </a:lnTo>
                <a:lnTo>
                  <a:pt x="174" y="272"/>
                </a:lnTo>
                <a:lnTo>
                  <a:pt x="174" y="272"/>
                </a:lnTo>
                <a:lnTo>
                  <a:pt x="174" y="270"/>
                </a:lnTo>
                <a:lnTo>
                  <a:pt x="172" y="270"/>
                </a:lnTo>
                <a:lnTo>
                  <a:pt x="172" y="270"/>
                </a:lnTo>
                <a:lnTo>
                  <a:pt x="172" y="270"/>
                </a:lnTo>
                <a:lnTo>
                  <a:pt x="172" y="270"/>
                </a:lnTo>
                <a:lnTo>
                  <a:pt x="170" y="272"/>
                </a:lnTo>
                <a:lnTo>
                  <a:pt x="170" y="272"/>
                </a:lnTo>
                <a:lnTo>
                  <a:pt x="170" y="272"/>
                </a:lnTo>
                <a:lnTo>
                  <a:pt x="166" y="272"/>
                </a:lnTo>
                <a:lnTo>
                  <a:pt x="166" y="272"/>
                </a:lnTo>
                <a:lnTo>
                  <a:pt x="166" y="272"/>
                </a:lnTo>
                <a:lnTo>
                  <a:pt x="164" y="272"/>
                </a:lnTo>
                <a:lnTo>
                  <a:pt x="164" y="272"/>
                </a:lnTo>
                <a:lnTo>
                  <a:pt x="164" y="272"/>
                </a:lnTo>
                <a:lnTo>
                  <a:pt x="164" y="272"/>
                </a:lnTo>
                <a:lnTo>
                  <a:pt x="164" y="272"/>
                </a:lnTo>
                <a:lnTo>
                  <a:pt x="162" y="272"/>
                </a:lnTo>
                <a:lnTo>
                  <a:pt x="162" y="272"/>
                </a:lnTo>
                <a:lnTo>
                  <a:pt x="162" y="272"/>
                </a:lnTo>
                <a:lnTo>
                  <a:pt x="162" y="272"/>
                </a:lnTo>
                <a:lnTo>
                  <a:pt x="160" y="274"/>
                </a:lnTo>
                <a:lnTo>
                  <a:pt x="160" y="274"/>
                </a:lnTo>
                <a:lnTo>
                  <a:pt x="158" y="274"/>
                </a:lnTo>
                <a:lnTo>
                  <a:pt x="158" y="274"/>
                </a:lnTo>
                <a:lnTo>
                  <a:pt x="156" y="274"/>
                </a:lnTo>
                <a:lnTo>
                  <a:pt x="156" y="274"/>
                </a:lnTo>
                <a:lnTo>
                  <a:pt x="154" y="272"/>
                </a:lnTo>
                <a:lnTo>
                  <a:pt x="154" y="274"/>
                </a:lnTo>
                <a:lnTo>
                  <a:pt x="154" y="274"/>
                </a:lnTo>
                <a:lnTo>
                  <a:pt x="154" y="274"/>
                </a:lnTo>
                <a:lnTo>
                  <a:pt x="152" y="274"/>
                </a:lnTo>
                <a:lnTo>
                  <a:pt x="152" y="274"/>
                </a:lnTo>
                <a:lnTo>
                  <a:pt x="152" y="274"/>
                </a:lnTo>
                <a:lnTo>
                  <a:pt x="152" y="274"/>
                </a:lnTo>
                <a:lnTo>
                  <a:pt x="150" y="272"/>
                </a:lnTo>
                <a:lnTo>
                  <a:pt x="150" y="272"/>
                </a:lnTo>
                <a:lnTo>
                  <a:pt x="150" y="272"/>
                </a:lnTo>
                <a:lnTo>
                  <a:pt x="150" y="274"/>
                </a:lnTo>
                <a:lnTo>
                  <a:pt x="150" y="274"/>
                </a:lnTo>
                <a:lnTo>
                  <a:pt x="150" y="274"/>
                </a:lnTo>
                <a:lnTo>
                  <a:pt x="146" y="276"/>
                </a:lnTo>
                <a:lnTo>
                  <a:pt x="146" y="276"/>
                </a:lnTo>
                <a:lnTo>
                  <a:pt x="146" y="276"/>
                </a:lnTo>
                <a:lnTo>
                  <a:pt x="146" y="274"/>
                </a:lnTo>
                <a:lnTo>
                  <a:pt x="146" y="272"/>
                </a:lnTo>
                <a:lnTo>
                  <a:pt x="146" y="272"/>
                </a:lnTo>
                <a:lnTo>
                  <a:pt x="144" y="270"/>
                </a:lnTo>
                <a:lnTo>
                  <a:pt x="146" y="270"/>
                </a:lnTo>
                <a:lnTo>
                  <a:pt x="146" y="268"/>
                </a:lnTo>
                <a:lnTo>
                  <a:pt x="146" y="268"/>
                </a:lnTo>
                <a:lnTo>
                  <a:pt x="146" y="268"/>
                </a:lnTo>
                <a:lnTo>
                  <a:pt x="146" y="266"/>
                </a:lnTo>
                <a:lnTo>
                  <a:pt x="146" y="266"/>
                </a:lnTo>
                <a:lnTo>
                  <a:pt x="146" y="266"/>
                </a:lnTo>
                <a:lnTo>
                  <a:pt x="146" y="264"/>
                </a:lnTo>
                <a:lnTo>
                  <a:pt x="146" y="262"/>
                </a:lnTo>
                <a:lnTo>
                  <a:pt x="146" y="262"/>
                </a:lnTo>
                <a:lnTo>
                  <a:pt x="146" y="260"/>
                </a:lnTo>
                <a:lnTo>
                  <a:pt x="146" y="258"/>
                </a:lnTo>
                <a:lnTo>
                  <a:pt x="146" y="258"/>
                </a:lnTo>
                <a:lnTo>
                  <a:pt x="146" y="256"/>
                </a:lnTo>
                <a:lnTo>
                  <a:pt x="146" y="254"/>
                </a:lnTo>
                <a:lnTo>
                  <a:pt x="144" y="254"/>
                </a:lnTo>
                <a:lnTo>
                  <a:pt x="144" y="254"/>
                </a:lnTo>
                <a:lnTo>
                  <a:pt x="144" y="254"/>
                </a:lnTo>
                <a:lnTo>
                  <a:pt x="142" y="254"/>
                </a:lnTo>
                <a:lnTo>
                  <a:pt x="140" y="250"/>
                </a:lnTo>
                <a:lnTo>
                  <a:pt x="140" y="250"/>
                </a:lnTo>
                <a:lnTo>
                  <a:pt x="140" y="250"/>
                </a:lnTo>
                <a:lnTo>
                  <a:pt x="140" y="246"/>
                </a:lnTo>
                <a:lnTo>
                  <a:pt x="140" y="244"/>
                </a:lnTo>
                <a:lnTo>
                  <a:pt x="140" y="244"/>
                </a:lnTo>
                <a:lnTo>
                  <a:pt x="140" y="242"/>
                </a:lnTo>
                <a:lnTo>
                  <a:pt x="140" y="240"/>
                </a:lnTo>
                <a:lnTo>
                  <a:pt x="140" y="238"/>
                </a:lnTo>
                <a:lnTo>
                  <a:pt x="140" y="236"/>
                </a:lnTo>
                <a:lnTo>
                  <a:pt x="142" y="234"/>
                </a:lnTo>
                <a:lnTo>
                  <a:pt x="142" y="232"/>
                </a:lnTo>
                <a:lnTo>
                  <a:pt x="142" y="232"/>
                </a:lnTo>
                <a:lnTo>
                  <a:pt x="142" y="230"/>
                </a:lnTo>
                <a:lnTo>
                  <a:pt x="142" y="230"/>
                </a:lnTo>
                <a:lnTo>
                  <a:pt x="142" y="228"/>
                </a:lnTo>
                <a:lnTo>
                  <a:pt x="142" y="228"/>
                </a:lnTo>
                <a:lnTo>
                  <a:pt x="142" y="228"/>
                </a:lnTo>
                <a:lnTo>
                  <a:pt x="142" y="226"/>
                </a:lnTo>
                <a:lnTo>
                  <a:pt x="140" y="226"/>
                </a:lnTo>
                <a:lnTo>
                  <a:pt x="140" y="224"/>
                </a:lnTo>
                <a:lnTo>
                  <a:pt x="140" y="224"/>
                </a:lnTo>
                <a:lnTo>
                  <a:pt x="140" y="222"/>
                </a:lnTo>
                <a:lnTo>
                  <a:pt x="140" y="222"/>
                </a:lnTo>
                <a:lnTo>
                  <a:pt x="140" y="222"/>
                </a:lnTo>
                <a:lnTo>
                  <a:pt x="140" y="220"/>
                </a:lnTo>
                <a:lnTo>
                  <a:pt x="140" y="218"/>
                </a:lnTo>
                <a:lnTo>
                  <a:pt x="140" y="216"/>
                </a:lnTo>
                <a:lnTo>
                  <a:pt x="140" y="216"/>
                </a:lnTo>
                <a:lnTo>
                  <a:pt x="140" y="216"/>
                </a:lnTo>
                <a:lnTo>
                  <a:pt x="140" y="216"/>
                </a:lnTo>
                <a:lnTo>
                  <a:pt x="142" y="214"/>
                </a:lnTo>
                <a:lnTo>
                  <a:pt x="140" y="212"/>
                </a:lnTo>
                <a:lnTo>
                  <a:pt x="140" y="210"/>
                </a:lnTo>
                <a:lnTo>
                  <a:pt x="140" y="210"/>
                </a:lnTo>
                <a:lnTo>
                  <a:pt x="138" y="210"/>
                </a:lnTo>
                <a:lnTo>
                  <a:pt x="132" y="210"/>
                </a:lnTo>
                <a:lnTo>
                  <a:pt x="122" y="210"/>
                </a:lnTo>
                <a:lnTo>
                  <a:pt x="122" y="210"/>
                </a:lnTo>
                <a:lnTo>
                  <a:pt x="122" y="208"/>
                </a:lnTo>
                <a:lnTo>
                  <a:pt x="122" y="208"/>
                </a:lnTo>
                <a:lnTo>
                  <a:pt x="122" y="206"/>
                </a:lnTo>
                <a:lnTo>
                  <a:pt x="122" y="206"/>
                </a:lnTo>
                <a:lnTo>
                  <a:pt x="124" y="204"/>
                </a:lnTo>
                <a:lnTo>
                  <a:pt x="118" y="204"/>
                </a:lnTo>
                <a:lnTo>
                  <a:pt x="118" y="204"/>
                </a:lnTo>
                <a:lnTo>
                  <a:pt x="118" y="206"/>
                </a:lnTo>
                <a:lnTo>
                  <a:pt x="118" y="206"/>
                </a:lnTo>
                <a:lnTo>
                  <a:pt x="114" y="206"/>
                </a:lnTo>
                <a:lnTo>
                  <a:pt x="108" y="206"/>
                </a:lnTo>
                <a:lnTo>
                  <a:pt x="106" y="208"/>
                </a:lnTo>
                <a:lnTo>
                  <a:pt x="106" y="208"/>
                </a:lnTo>
                <a:lnTo>
                  <a:pt x="106" y="210"/>
                </a:lnTo>
                <a:lnTo>
                  <a:pt x="106" y="210"/>
                </a:lnTo>
                <a:lnTo>
                  <a:pt x="106" y="212"/>
                </a:lnTo>
                <a:lnTo>
                  <a:pt x="106" y="212"/>
                </a:lnTo>
                <a:lnTo>
                  <a:pt x="106" y="214"/>
                </a:lnTo>
                <a:lnTo>
                  <a:pt x="106" y="216"/>
                </a:lnTo>
                <a:lnTo>
                  <a:pt x="104" y="216"/>
                </a:lnTo>
                <a:lnTo>
                  <a:pt x="104" y="216"/>
                </a:lnTo>
                <a:lnTo>
                  <a:pt x="104" y="216"/>
                </a:lnTo>
                <a:lnTo>
                  <a:pt x="104" y="216"/>
                </a:lnTo>
                <a:lnTo>
                  <a:pt x="106" y="218"/>
                </a:lnTo>
                <a:lnTo>
                  <a:pt x="104" y="218"/>
                </a:lnTo>
                <a:lnTo>
                  <a:pt x="104" y="218"/>
                </a:lnTo>
                <a:lnTo>
                  <a:pt x="104" y="220"/>
                </a:lnTo>
                <a:lnTo>
                  <a:pt x="104" y="220"/>
                </a:lnTo>
                <a:lnTo>
                  <a:pt x="104" y="220"/>
                </a:lnTo>
                <a:lnTo>
                  <a:pt x="104" y="222"/>
                </a:lnTo>
                <a:lnTo>
                  <a:pt x="104" y="222"/>
                </a:lnTo>
                <a:lnTo>
                  <a:pt x="100" y="222"/>
                </a:lnTo>
                <a:lnTo>
                  <a:pt x="96" y="222"/>
                </a:lnTo>
                <a:lnTo>
                  <a:pt x="96" y="222"/>
                </a:lnTo>
                <a:lnTo>
                  <a:pt x="96" y="222"/>
                </a:lnTo>
                <a:lnTo>
                  <a:pt x="92" y="222"/>
                </a:lnTo>
                <a:lnTo>
                  <a:pt x="92" y="222"/>
                </a:lnTo>
                <a:lnTo>
                  <a:pt x="92" y="222"/>
                </a:lnTo>
                <a:lnTo>
                  <a:pt x="90" y="222"/>
                </a:lnTo>
                <a:lnTo>
                  <a:pt x="90" y="222"/>
                </a:lnTo>
                <a:lnTo>
                  <a:pt x="88" y="222"/>
                </a:lnTo>
                <a:lnTo>
                  <a:pt x="86" y="222"/>
                </a:lnTo>
                <a:lnTo>
                  <a:pt x="86" y="224"/>
                </a:lnTo>
                <a:lnTo>
                  <a:pt x="86" y="224"/>
                </a:lnTo>
                <a:lnTo>
                  <a:pt x="86" y="224"/>
                </a:lnTo>
                <a:lnTo>
                  <a:pt x="84" y="224"/>
                </a:lnTo>
                <a:lnTo>
                  <a:pt x="84" y="224"/>
                </a:lnTo>
                <a:lnTo>
                  <a:pt x="84" y="224"/>
                </a:lnTo>
                <a:lnTo>
                  <a:pt x="84" y="224"/>
                </a:lnTo>
                <a:lnTo>
                  <a:pt x="82" y="222"/>
                </a:lnTo>
                <a:lnTo>
                  <a:pt x="80" y="224"/>
                </a:lnTo>
                <a:lnTo>
                  <a:pt x="80" y="224"/>
                </a:lnTo>
                <a:lnTo>
                  <a:pt x="80" y="224"/>
                </a:lnTo>
                <a:lnTo>
                  <a:pt x="78" y="224"/>
                </a:lnTo>
                <a:lnTo>
                  <a:pt x="78" y="224"/>
                </a:lnTo>
                <a:lnTo>
                  <a:pt x="78" y="224"/>
                </a:lnTo>
                <a:lnTo>
                  <a:pt x="78" y="222"/>
                </a:lnTo>
                <a:lnTo>
                  <a:pt x="76" y="220"/>
                </a:lnTo>
                <a:lnTo>
                  <a:pt x="76" y="220"/>
                </a:lnTo>
                <a:lnTo>
                  <a:pt x="76" y="220"/>
                </a:lnTo>
                <a:lnTo>
                  <a:pt x="74" y="218"/>
                </a:lnTo>
                <a:lnTo>
                  <a:pt x="74" y="216"/>
                </a:lnTo>
                <a:lnTo>
                  <a:pt x="72" y="214"/>
                </a:lnTo>
                <a:lnTo>
                  <a:pt x="72" y="214"/>
                </a:lnTo>
                <a:lnTo>
                  <a:pt x="72" y="212"/>
                </a:lnTo>
                <a:lnTo>
                  <a:pt x="72" y="212"/>
                </a:lnTo>
                <a:lnTo>
                  <a:pt x="70" y="212"/>
                </a:lnTo>
                <a:lnTo>
                  <a:pt x="70" y="210"/>
                </a:lnTo>
                <a:lnTo>
                  <a:pt x="70" y="208"/>
                </a:lnTo>
                <a:lnTo>
                  <a:pt x="68" y="208"/>
                </a:lnTo>
                <a:lnTo>
                  <a:pt x="70" y="206"/>
                </a:lnTo>
                <a:lnTo>
                  <a:pt x="70" y="206"/>
                </a:lnTo>
                <a:lnTo>
                  <a:pt x="68" y="204"/>
                </a:lnTo>
                <a:lnTo>
                  <a:pt x="68" y="204"/>
                </a:lnTo>
                <a:lnTo>
                  <a:pt x="68" y="204"/>
                </a:lnTo>
                <a:lnTo>
                  <a:pt x="68" y="202"/>
                </a:lnTo>
                <a:lnTo>
                  <a:pt x="66" y="200"/>
                </a:lnTo>
                <a:lnTo>
                  <a:pt x="66" y="196"/>
                </a:lnTo>
                <a:lnTo>
                  <a:pt x="66" y="196"/>
                </a:lnTo>
                <a:lnTo>
                  <a:pt x="66" y="194"/>
                </a:lnTo>
                <a:lnTo>
                  <a:pt x="66" y="192"/>
                </a:lnTo>
                <a:lnTo>
                  <a:pt x="66" y="192"/>
                </a:lnTo>
                <a:lnTo>
                  <a:pt x="66" y="192"/>
                </a:lnTo>
                <a:lnTo>
                  <a:pt x="64" y="190"/>
                </a:lnTo>
                <a:lnTo>
                  <a:pt x="64" y="188"/>
                </a:lnTo>
                <a:lnTo>
                  <a:pt x="64" y="188"/>
                </a:lnTo>
                <a:lnTo>
                  <a:pt x="64" y="188"/>
                </a:lnTo>
                <a:lnTo>
                  <a:pt x="62" y="186"/>
                </a:lnTo>
                <a:lnTo>
                  <a:pt x="60" y="186"/>
                </a:lnTo>
                <a:lnTo>
                  <a:pt x="60" y="186"/>
                </a:lnTo>
                <a:lnTo>
                  <a:pt x="58" y="186"/>
                </a:lnTo>
                <a:lnTo>
                  <a:pt x="58" y="186"/>
                </a:lnTo>
                <a:lnTo>
                  <a:pt x="56" y="186"/>
                </a:lnTo>
                <a:lnTo>
                  <a:pt x="54" y="186"/>
                </a:lnTo>
                <a:lnTo>
                  <a:pt x="52" y="186"/>
                </a:lnTo>
                <a:lnTo>
                  <a:pt x="50" y="186"/>
                </a:lnTo>
                <a:lnTo>
                  <a:pt x="42" y="186"/>
                </a:lnTo>
                <a:lnTo>
                  <a:pt x="38" y="186"/>
                </a:lnTo>
                <a:lnTo>
                  <a:pt x="38" y="186"/>
                </a:lnTo>
                <a:lnTo>
                  <a:pt x="36" y="188"/>
                </a:lnTo>
                <a:lnTo>
                  <a:pt x="34" y="188"/>
                </a:lnTo>
                <a:lnTo>
                  <a:pt x="32" y="188"/>
                </a:lnTo>
                <a:lnTo>
                  <a:pt x="30" y="188"/>
                </a:lnTo>
                <a:lnTo>
                  <a:pt x="28" y="186"/>
                </a:lnTo>
                <a:lnTo>
                  <a:pt x="26" y="186"/>
                </a:lnTo>
                <a:lnTo>
                  <a:pt x="26" y="186"/>
                </a:lnTo>
                <a:lnTo>
                  <a:pt x="26" y="186"/>
                </a:lnTo>
                <a:lnTo>
                  <a:pt x="22" y="186"/>
                </a:lnTo>
                <a:lnTo>
                  <a:pt x="20" y="186"/>
                </a:lnTo>
                <a:lnTo>
                  <a:pt x="18" y="186"/>
                </a:lnTo>
                <a:lnTo>
                  <a:pt x="18" y="186"/>
                </a:lnTo>
                <a:lnTo>
                  <a:pt x="18" y="186"/>
                </a:lnTo>
                <a:lnTo>
                  <a:pt x="16" y="186"/>
                </a:lnTo>
                <a:lnTo>
                  <a:pt x="14" y="186"/>
                </a:lnTo>
                <a:lnTo>
                  <a:pt x="14" y="186"/>
                </a:lnTo>
                <a:lnTo>
                  <a:pt x="12" y="186"/>
                </a:lnTo>
                <a:lnTo>
                  <a:pt x="12" y="186"/>
                </a:lnTo>
                <a:lnTo>
                  <a:pt x="10" y="186"/>
                </a:lnTo>
                <a:lnTo>
                  <a:pt x="8" y="186"/>
                </a:lnTo>
                <a:lnTo>
                  <a:pt x="8" y="188"/>
                </a:lnTo>
                <a:lnTo>
                  <a:pt x="8" y="188"/>
                </a:lnTo>
                <a:lnTo>
                  <a:pt x="6" y="188"/>
                </a:lnTo>
                <a:lnTo>
                  <a:pt x="4" y="190"/>
                </a:lnTo>
                <a:lnTo>
                  <a:pt x="4" y="190"/>
                </a:lnTo>
                <a:lnTo>
                  <a:pt x="0" y="186"/>
                </a:lnTo>
                <a:lnTo>
                  <a:pt x="0" y="186"/>
                </a:lnTo>
                <a:lnTo>
                  <a:pt x="0" y="186"/>
                </a:lnTo>
                <a:lnTo>
                  <a:pt x="0" y="184"/>
                </a:lnTo>
                <a:lnTo>
                  <a:pt x="0" y="184"/>
                </a:lnTo>
                <a:lnTo>
                  <a:pt x="2" y="184"/>
                </a:lnTo>
                <a:lnTo>
                  <a:pt x="4" y="184"/>
                </a:lnTo>
                <a:lnTo>
                  <a:pt x="4" y="184"/>
                </a:lnTo>
                <a:lnTo>
                  <a:pt x="4" y="176"/>
                </a:lnTo>
                <a:lnTo>
                  <a:pt x="4" y="174"/>
                </a:lnTo>
                <a:lnTo>
                  <a:pt x="6" y="172"/>
                </a:lnTo>
                <a:lnTo>
                  <a:pt x="6" y="172"/>
                </a:lnTo>
                <a:lnTo>
                  <a:pt x="8" y="170"/>
                </a:lnTo>
                <a:lnTo>
                  <a:pt x="8" y="170"/>
                </a:lnTo>
                <a:lnTo>
                  <a:pt x="8" y="168"/>
                </a:lnTo>
                <a:lnTo>
                  <a:pt x="10" y="168"/>
                </a:lnTo>
                <a:lnTo>
                  <a:pt x="12" y="166"/>
                </a:lnTo>
                <a:lnTo>
                  <a:pt x="12" y="166"/>
                </a:lnTo>
                <a:lnTo>
                  <a:pt x="12" y="166"/>
                </a:lnTo>
                <a:lnTo>
                  <a:pt x="12" y="166"/>
                </a:lnTo>
                <a:lnTo>
                  <a:pt x="12" y="166"/>
                </a:lnTo>
                <a:lnTo>
                  <a:pt x="12" y="166"/>
                </a:lnTo>
                <a:lnTo>
                  <a:pt x="14" y="166"/>
                </a:lnTo>
                <a:lnTo>
                  <a:pt x="14" y="166"/>
                </a:lnTo>
                <a:lnTo>
                  <a:pt x="14" y="166"/>
                </a:lnTo>
                <a:lnTo>
                  <a:pt x="14" y="166"/>
                </a:lnTo>
                <a:lnTo>
                  <a:pt x="14" y="168"/>
                </a:lnTo>
                <a:lnTo>
                  <a:pt x="18" y="170"/>
                </a:lnTo>
                <a:lnTo>
                  <a:pt x="20" y="168"/>
                </a:lnTo>
                <a:lnTo>
                  <a:pt x="18" y="168"/>
                </a:lnTo>
                <a:lnTo>
                  <a:pt x="20" y="168"/>
                </a:lnTo>
                <a:lnTo>
                  <a:pt x="20" y="168"/>
                </a:lnTo>
                <a:lnTo>
                  <a:pt x="20" y="168"/>
                </a:lnTo>
                <a:lnTo>
                  <a:pt x="22" y="168"/>
                </a:lnTo>
                <a:lnTo>
                  <a:pt x="22" y="166"/>
                </a:lnTo>
                <a:lnTo>
                  <a:pt x="22" y="164"/>
                </a:lnTo>
                <a:lnTo>
                  <a:pt x="22" y="164"/>
                </a:lnTo>
                <a:lnTo>
                  <a:pt x="22" y="164"/>
                </a:lnTo>
                <a:lnTo>
                  <a:pt x="22" y="164"/>
                </a:lnTo>
                <a:lnTo>
                  <a:pt x="24" y="162"/>
                </a:lnTo>
                <a:lnTo>
                  <a:pt x="24" y="162"/>
                </a:lnTo>
                <a:lnTo>
                  <a:pt x="24" y="164"/>
                </a:lnTo>
                <a:lnTo>
                  <a:pt x="24" y="164"/>
                </a:lnTo>
                <a:lnTo>
                  <a:pt x="26" y="164"/>
                </a:lnTo>
                <a:lnTo>
                  <a:pt x="26" y="164"/>
                </a:lnTo>
                <a:lnTo>
                  <a:pt x="30" y="160"/>
                </a:lnTo>
                <a:lnTo>
                  <a:pt x="32" y="160"/>
                </a:lnTo>
                <a:lnTo>
                  <a:pt x="32" y="160"/>
                </a:lnTo>
                <a:lnTo>
                  <a:pt x="34" y="162"/>
                </a:lnTo>
                <a:lnTo>
                  <a:pt x="34" y="164"/>
                </a:lnTo>
                <a:lnTo>
                  <a:pt x="32" y="164"/>
                </a:lnTo>
                <a:lnTo>
                  <a:pt x="32" y="164"/>
                </a:lnTo>
                <a:lnTo>
                  <a:pt x="32" y="164"/>
                </a:lnTo>
                <a:lnTo>
                  <a:pt x="32" y="164"/>
                </a:lnTo>
                <a:lnTo>
                  <a:pt x="32" y="166"/>
                </a:lnTo>
                <a:lnTo>
                  <a:pt x="32" y="168"/>
                </a:lnTo>
                <a:lnTo>
                  <a:pt x="32" y="170"/>
                </a:lnTo>
                <a:lnTo>
                  <a:pt x="32" y="170"/>
                </a:lnTo>
                <a:lnTo>
                  <a:pt x="32" y="170"/>
                </a:lnTo>
                <a:lnTo>
                  <a:pt x="34" y="170"/>
                </a:lnTo>
                <a:lnTo>
                  <a:pt x="34" y="170"/>
                </a:lnTo>
                <a:lnTo>
                  <a:pt x="34" y="170"/>
                </a:lnTo>
                <a:lnTo>
                  <a:pt x="36" y="170"/>
                </a:lnTo>
                <a:lnTo>
                  <a:pt x="36" y="170"/>
                </a:lnTo>
                <a:lnTo>
                  <a:pt x="36" y="170"/>
                </a:lnTo>
                <a:lnTo>
                  <a:pt x="38" y="170"/>
                </a:lnTo>
                <a:lnTo>
                  <a:pt x="40" y="168"/>
                </a:lnTo>
                <a:lnTo>
                  <a:pt x="40" y="168"/>
                </a:lnTo>
                <a:lnTo>
                  <a:pt x="40" y="166"/>
                </a:lnTo>
                <a:lnTo>
                  <a:pt x="40" y="166"/>
                </a:lnTo>
                <a:lnTo>
                  <a:pt x="42" y="166"/>
                </a:lnTo>
                <a:lnTo>
                  <a:pt x="42" y="164"/>
                </a:lnTo>
                <a:lnTo>
                  <a:pt x="42" y="164"/>
                </a:lnTo>
                <a:lnTo>
                  <a:pt x="42" y="164"/>
                </a:lnTo>
                <a:lnTo>
                  <a:pt x="44" y="162"/>
                </a:lnTo>
                <a:lnTo>
                  <a:pt x="44" y="162"/>
                </a:lnTo>
                <a:lnTo>
                  <a:pt x="44" y="162"/>
                </a:lnTo>
                <a:lnTo>
                  <a:pt x="44" y="160"/>
                </a:lnTo>
                <a:lnTo>
                  <a:pt x="46" y="160"/>
                </a:lnTo>
                <a:lnTo>
                  <a:pt x="46" y="160"/>
                </a:lnTo>
                <a:lnTo>
                  <a:pt x="46" y="160"/>
                </a:lnTo>
                <a:lnTo>
                  <a:pt x="46" y="160"/>
                </a:lnTo>
                <a:lnTo>
                  <a:pt x="46" y="160"/>
                </a:lnTo>
                <a:lnTo>
                  <a:pt x="48" y="160"/>
                </a:lnTo>
                <a:lnTo>
                  <a:pt x="48" y="160"/>
                </a:lnTo>
                <a:lnTo>
                  <a:pt x="48" y="160"/>
                </a:lnTo>
                <a:lnTo>
                  <a:pt x="48" y="160"/>
                </a:lnTo>
                <a:lnTo>
                  <a:pt x="48" y="158"/>
                </a:lnTo>
                <a:lnTo>
                  <a:pt x="48" y="158"/>
                </a:lnTo>
                <a:lnTo>
                  <a:pt x="48" y="158"/>
                </a:lnTo>
                <a:lnTo>
                  <a:pt x="48" y="158"/>
                </a:lnTo>
                <a:lnTo>
                  <a:pt x="48" y="158"/>
                </a:lnTo>
                <a:lnTo>
                  <a:pt x="48" y="156"/>
                </a:lnTo>
                <a:lnTo>
                  <a:pt x="50" y="156"/>
                </a:lnTo>
                <a:lnTo>
                  <a:pt x="50" y="156"/>
                </a:lnTo>
                <a:lnTo>
                  <a:pt x="52" y="156"/>
                </a:lnTo>
                <a:lnTo>
                  <a:pt x="52" y="156"/>
                </a:lnTo>
                <a:lnTo>
                  <a:pt x="54" y="156"/>
                </a:lnTo>
                <a:lnTo>
                  <a:pt x="54" y="156"/>
                </a:lnTo>
                <a:lnTo>
                  <a:pt x="54" y="154"/>
                </a:lnTo>
                <a:lnTo>
                  <a:pt x="54" y="154"/>
                </a:lnTo>
                <a:lnTo>
                  <a:pt x="54" y="154"/>
                </a:lnTo>
                <a:lnTo>
                  <a:pt x="56" y="152"/>
                </a:lnTo>
                <a:lnTo>
                  <a:pt x="56" y="150"/>
                </a:lnTo>
                <a:lnTo>
                  <a:pt x="56" y="148"/>
                </a:lnTo>
                <a:lnTo>
                  <a:pt x="58" y="148"/>
                </a:lnTo>
                <a:lnTo>
                  <a:pt x="58" y="148"/>
                </a:lnTo>
                <a:lnTo>
                  <a:pt x="58" y="146"/>
                </a:lnTo>
                <a:lnTo>
                  <a:pt x="58" y="144"/>
                </a:lnTo>
                <a:lnTo>
                  <a:pt x="60" y="144"/>
                </a:lnTo>
                <a:lnTo>
                  <a:pt x="60" y="144"/>
                </a:lnTo>
                <a:lnTo>
                  <a:pt x="58" y="144"/>
                </a:lnTo>
                <a:lnTo>
                  <a:pt x="58" y="144"/>
                </a:lnTo>
                <a:lnTo>
                  <a:pt x="58" y="142"/>
                </a:lnTo>
                <a:lnTo>
                  <a:pt x="58" y="140"/>
                </a:lnTo>
                <a:lnTo>
                  <a:pt x="58" y="140"/>
                </a:lnTo>
                <a:lnTo>
                  <a:pt x="58" y="138"/>
                </a:lnTo>
                <a:lnTo>
                  <a:pt x="58" y="138"/>
                </a:lnTo>
                <a:lnTo>
                  <a:pt x="58" y="138"/>
                </a:lnTo>
                <a:lnTo>
                  <a:pt x="58" y="138"/>
                </a:lnTo>
                <a:lnTo>
                  <a:pt x="58" y="136"/>
                </a:lnTo>
                <a:lnTo>
                  <a:pt x="58" y="134"/>
                </a:lnTo>
                <a:lnTo>
                  <a:pt x="58" y="134"/>
                </a:lnTo>
                <a:lnTo>
                  <a:pt x="58" y="132"/>
                </a:lnTo>
                <a:lnTo>
                  <a:pt x="58" y="130"/>
                </a:lnTo>
                <a:lnTo>
                  <a:pt x="58" y="128"/>
                </a:lnTo>
                <a:lnTo>
                  <a:pt x="58" y="128"/>
                </a:lnTo>
                <a:lnTo>
                  <a:pt x="58" y="126"/>
                </a:lnTo>
                <a:lnTo>
                  <a:pt x="58" y="126"/>
                </a:lnTo>
                <a:lnTo>
                  <a:pt x="58" y="126"/>
                </a:lnTo>
                <a:lnTo>
                  <a:pt x="58" y="126"/>
                </a:lnTo>
                <a:lnTo>
                  <a:pt x="60" y="124"/>
                </a:lnTo>
                <a:lnTo>
                  <a:pt x="60" y="124"/>
                </a:lnTo>
                <a:lnTo>
                  <a:pt x="60" y="124"/>
                </a:lnTo>
                <a:lnTo>
                  <a:pt x="62" y="122"/>
                </a:lnTo>
                <a:lnTo>
                  <a:pt x="62" y="122"/>
                </a:lnTo>
                <a:lnTo>
                  <a:pt x="62" y="122"/>
                </a:lnTo>
                <a:lnTo>
                  <a:pt x="64" y="120"/>
                </a:lnTo>
                <a:lnTo>
                  <a:pt x="64" y="120"/>
                </a:lnTo>
                <a:lnTo>
                  <a:pt x="64" y="120"/>
                </a:lnTo>
                <a:lnTo>
                  <a:pt x="64" y="120"/>
                </a:lnTo>
                <a:lnTo>
                  <a:pt x="64" y="118"/>
                </a:lnTo>
                <a:lnTo>
                  <a:pt x="66" y="118"/>
                </a:lnTo>
                <a:lnTo>
                  <a:pt x="66" y="116"/>
                </a:lnTo>
                <a:lnTo>
                  <a:pt x="66" y="116"/>
                </a:lnTo>
                <a:lnTo>
                  <a:pt x="66" y="116"/>
                </a:lnTo>
                <a:lnTo>
                  <a:pt x="66" y="116"/>
                </a:lnTo>
                <a:lnTo>
                  <a:pt x="66" y="114"/>
                </a:lnTo>
                <a:lnTo>
                  <a:pt x="66" y="114"/>
                </a:lnTo>
                <a:lnTo>
                  <a:pt x="66" y="114"/>
                </a:lnTo>
                <a:lnTo>
                  <a:pt x="66" y="112"/>
                </a:lnTo>
                <a:lnTo>
                  <a:pt x="68" y="112"/>
                </a:lnTo>
                <a:lnTo>
                  <a:pt x="68" y="110"/>
                </a:lnTo>
                <a:lnTo>
                  <a:pt x="68" y="110"/>
                </a:lnTo>
                <a:lnTo>
                  <a:pt x="70" y="108"/>
                </a:lnTo>
                <a:lnTo>
                  <a:pt x="70" y="108"/>
                </a:lnTo>
                <a:lnTo>
                  <a:pt x="72" y="108"/>
                </a:lnTo>
                <a:lnTo>
                  <a:pt x="72" y="106"/>
                </a:lnTo>
                <a:lnTo>
                  <a:pt x="74" y="106"/>
                </a:lnTo>
                <a:lnTo>
                  <a:pt x="74" y="106"/>
                </a:lnTo>
                <a:lnTo>
                  <a:pt x="74" y="106"/>
                </a:lnTo>
                <a:lnTo>
                  <a:pt x="74" y="106"/>
                </a:lnTo>
                <a:lnTo>
                  <a:pt x="76" y="106"/>
                </a:lnTo>
                <a:lnTo>
                  <a:pt x="76" y="104"/>
                </a:lnTo>
                <a:lnTo>
                  <a:pt x="78" y="102"/>
                </a:lnTo>
                <a:lnTo>
                  <a:pt x="78" y="102"/>
                </a:lnTo>
                <a:lnTo>
                  <a:pt x="80" y="100"/>
                </a:lnTo>
                <a:lnTo>
                  <a:pt x="80" y="100"/>
                </a:lnTo>
                <a:lnTo>
                  <a:pt x="80" y="98"/>
                </a:lnTo>
                <a:lnTo>
                  <a:pt x="82" y="98"/>
                </a:lnTo>
                <a:lnTo>
                  <a:pt x="82" y="98"/>
                </a:lnTo>
                <a:lnTo>
                  <a:pt x="82" y="96"/>
                </a:lnTo>
                <a:lnTo>
                  <a:pt x="82" y="96"/>
                </a:lnTo>
                <a:lnTo>
                  <a:pt x="82" y="96"/>
                </a:lnTo>
                <a:lnTo>
                  <a:pt x="82" y="94"/>
                </a:lnTo>
                <a:lnTo>
                  <a:pt x="82" y="94"/>
                </a:lnTo>
                <a:lnTo>
                  <a:pt x="82" y="94"/>
                </a:lnTo>
                <a:lnTo>
                  <a:pt x="80" y="94"/>
                </a:lnTo>
                <a:lnTo>
                  <a:pt x="80" y="92"/>
                </a:lnTo>
                <a:lnTo>
                  <a:pt x="80" y="92"/>
                </a:lnTo>
                <a:lnTo>
                  <a:pt x="82" y="92"/>
                </a:lnTo>
                <a:lnTo>
                  <a:pt x="82" y="92"/>
                </a:lnTo>
                <a:lnTo>
                  <a:pt x="82" y="90"/>
                </a:lnTo>
                <a:lnTo>
                  <a:pt x="82" y="88"/>
                </a:lnTo>
                <a:lnTo>
                  <a:pt x="82" y="88"/>
                </a:lnTo>
                <a:lnTo>
                  <a:pt x="82" y="86"/>
                </a:lnTo>
                <a:lnTo>
                  <a:pt x="82" y="86"/>
                </a:lnTo>
                <a:lnTo>
                  <a:pt x="84" y="84"/>
                </a:lnTo>
                <a:lnTo>
                  <a:pt x="84" y="84"/>
                </a:lnTo>
                <a:lnTo>
                  <a:pt x="84" y="84"/>
                </a:lnTo>
                <a:lnTo>
                  <a:pt x="84" y="84"/>
                </a:lnTo>
                <a:lnTo>
                  <a:pt x="84" y="84"/>
                </a:lnTo>
                <a:lnTo>
                  <a:pt x="84" y="82"/>
                </a:lnTo>
                <a:lnTo>
                  <a:pt x="84" y="82"/>
                </a:lnTo>
                <a:lnTo>
                  <a:pt x="84" y="82"/>
                </a:lnTo>
                <a:lnTo>
                  <a:pt x="84" y="80"/>
                </a:lnTo>
                <a:lnTo>
                  <a:pt x="84" y="80"/>
                </a:lnTo>
                <a:lnTo>
                  <a:pt x="84" y="78"/>
                </a:lnTo>
                <a:lnTo>
                  <a:pt x="84" y="76"/>
                </a:lnTo>
                <a:lnTo>
                  <a:pt x="84" y="76"/>
                </a:lnTo>
                <a:lnTo>
                  <a:pt x="84" y="76"/>
                </a:lnTo>
                <a:lnTo>
                  <a:pt x="84" y="74"/>
                </a:lnTo>
                <a:lnTo>
                  <a:pt x="84" y="74"/>
                </a:lnTo>
                <a:lnTo>
                  <a:pt x="84" y="74"/>
                </a:lnTo>
                <a:lnTo>
                  <a:pt x="84" y="74"/>
                </a:lnTo>
                <a:lnTo>
                  <a:pt x="84" y="72"/>
                </a:lnTo>
                <a:lnTo>
                  <a:pt x="84" y="72"/>
                </a:lnTo>
                <a:lnTo>
                  <a:pt x="84" y="72"/>
                </a:lnTo>
                <a:lnTo>
                  <a:pt x="84" y="72"/>
                </a:lnTo>
                <a:lnTo>
                  <a:pt x="84" y="70"/>
                </a:lnTo>
                <a:lnTo>
                  <a:pt x="84" y="70"/>
                </a:lnTo>
                <a:lnTo>
                  <a:pt x="84" y="70"/>
                </a:lnTo>
                <a:lnTo>
                  <a:pt x="84" y="68"/>
                </a:lnTo>
                <a:lnTo>
                  <a:pt x="86" y="64"/>
                </a:lnTo>
                <a:lnTo>
                  <a:pt x="86" y="64"/>
                </a:lnTo>
                <a:lnTo>
                  <a:pt x="86" y="62"/>
                </a:lnTo>
                <a:lnTo>
                  <a:pt x="86" y="60"/>
                </a:lnTo>
                <a:lnTo>
                  <a:pt x="86" y="60"/>
                </a:lnTo>
                <a:lnTo>
                  <a:pt x="86" y="58"/>
                </a:lnTo>
                <a:lnTo>
                  <a:pt x="86" y="56"/>
                </a:lnTo>
                <a:lnTo>
                  <a:pt x="86" y="54"/>
                </a:lnTo>
                <a:lnTo>
                  <a:pt x="86" y="52"/>
                </a:lnTo>
                <a:lnTo>
                  <a:pt x="86" y="52"/>
                </a:lnTo>
                <a:lnTo>
                  <a:pt x="88" y="50"/>
                </a:lnTo>
                <a:lnTo>
                  <a:pt x="88" y="50"/>
                </a:lnTo>
                <a:lnTo>
                  <a:pt x="88" y="50"/>
                </a:lnTo>
                <a:lnTo>
                  <a:pt x="88" y="50"/>
                </a:lnTo>
                <a:lnTo>
                  <a:pt x="88" y="48"/>
                </a:lnTo>
                <a:lnTo>
                  <a:pt x="88" y="48"/>
                </a:lnTo>
                <a:lnTo>
                  <a:pt x="88" y="48"/>
                </a:lnTo>
                <a:lnTo>
                  <a:pt x="90" y="46"/>
                </a:lnTo>
                <a:lnTo>
                  <a:pt x="90" y="46"/>
                </a:lnTo>
                <a:lnTo>
                  <a:pt x="90" y="46"/>
                </a:lnTo>
                <a:lnTo>
                  <a:pt x="90" y="46"/>
                </a:lnTo>
                <a:lnTo>
                  <a:pt x="90" y="44"/>
                </a:lnTo>
                <a:lnTo>
                  <a:pt x="92" y="44"/>
                </a:lnTo>
                <a:lnTo>
                  <a:pt x="92" y="40"/>
                </a:lnTo>
                <a:lnTo>
                  <a:pt x="94" y="38"/>
                </a:lnTo>
                <a:lnTo>
                  <a:pt x="94" y="38"/>
                </a:lnTo>
                <a:lnTo>
                  <a:pt x="94" y="38"/>
                </a:lnTo>
                <a:lnTo>
                  <a:pt x="94" y="38"/>
                </a:lnTo>
                <a:lnTo>
                  <a:pt x="94" y="38"/>
                </a:lnTo>
                <a:lnTo>
                  <a:pt x="94" y="36"/>
                </a:lnTo>
                <a:lnTo>
                  <a:pt x="94" y="34"/>
                </a:lnTo>
                <a:lnTo>
                  <a:pt x="94" y="32"/>
                </a:lnTo>
                <a:lnTo>
                  <a:pt x="94" y="32"/>
                </a:lnTo>
                <a:lnTo>
                  <a:pt x="94" y="30"/>
                </a:lnTo>
                <a:lnTo>
                  <a:pt x="94" y="28"/>
                </a:lnTo>
                <a:lnTo>
                  <a:pt x="94" y="28"/>
                </a:lnTo>
                <a:lnTo>
                  <a:pt x="94" y="28"/>
                </a:lnTo>
                <a:lnTo>
                  <a:pt x="94" y="26"/>
                </a:lnTo>
                <a:lnTo>
                  <a:pt x="94" y="24"/>
                </a:lnTo>
                <a:lnTo>
                  <a:pt x="94" y="24"/>
                </a:lnTo>
                <a:lnTo>
                  <a:pt x="94" y="22"/>
                </a:lnTo>
                <a:lnTo>
                  <a:pt x="94" y="22"/>
                </a:lnTo>
                <a:lnTo>
                  <a:pt x="94" y="22"/>
                </a:lnTo>
                <a:lnTo>
                  <a:pt x="94" y="20"/>
                </a:lnTo>
                <a:lnTo>
                  <a:pt x="94" y="18"/>
                </a:lnTo>
                <a:lnTo>
                  <a:pt x="94" y="18"/>
                </a:lnTo>
                <a:lnTo>
                  <a:pt x="92" y="18"/>
                </a:lnTo>
                <a:lnTo>
                  <a:pt x="92" y="18"/>
                </a:lnTo>
                <a:lnTo>
                  <a:pt x="92" y="18"/>
                </a:lnTo>
                <a:lnTo>
                  <a:pt x="94" y="16"/>
                </a:lnTo>
                <a:lnTo>
                  <a:pt x="94" y="16"/>
                </a:lnTo>
                <a:lnTo>
                  <a:pt x="94" y="16"/>
                </a:lnTo>
                <a:lnTo>
                  <a:pt x="96" y="16"/>
                </a:lnTo>
                <a:lnTo>
                  <a:pt x="96" y="16"/>
                </a:lnTo>
                <a:lnTo>
                  <a:pt x="96" y="16"/>
                </a:lnTo>
                <a:lnTo>
                  <a:pt x="96" y="16"/>
                </a:lnTo>
                <a:lnTo>
                  <a:pt x="96" y="16"/>
                </a:lnTo>
                <a:lnTo>
                  <a:pt x="96" y="14"/>
                </a:lnTo>
                <a:lnTo>
                  <a:pt x="98" y="14"/>
                </a:lnTo>
                <a:lnTo>
                  <a:pt x="98" y="14"/>
                </a:lnTo>
                <a:lnTo>
                  <a:pt x="98" y="10"/>
                </a:lnTo>
                <a:lnTo>
                  <a:pt x="100" y="10"/>
                </a:lnTo>
                <a:lnTo>
                  <a:pt x="100" y="10"/>
                </a:lnTo>
                <a:lnTo>
                  <a:pt x="100" y="8"/>
                </a:lnTo>
                <a:lnTo>
                  <a:pt x="100" y="8"/>
                </a:lnTo>
                <a:lnTo>
                  <a:pt x="102" y="8"/>
                </a:lnTo>
                <a:lnTo>
                  <a:pt x="102" y="8"/>
                </a:lnTo>
                <a:lnTo>
                  <a:pt x="102" y="6"/>
                </a:lnTo>
                <a:lnTo>
                  <a:pt x="102" y="6"/>
                </a:lnTo>
                <a:lnTo>
                  <a:pt x="106" y="4"/>
                </a:lnTo>
                <a:lnTo>
                  <a:pt x="108" y="4"/>
                </a:lnTo>
                <a:lnTo>
                  <a:pt x="110" y="4"/>
                </a:lnTo>
                <a:lnTo>
                  <a:pt x="110" y="4"/>
                </a:lnTo>
                <a:lnTo>
                  <a:pt x="110" y="4"/>
                </a:lnTo>
                <a:lnTo>
                  <a:pt x="112" y="4"/>
                </a:lnTo>
                <a:lnTo>
                  <a:pt x="112" y="4"/>
                </a:lnTo>
                <a:lnTo>
                  <a:pt x="112" y="6"/>
                </a:lnTo>
                <a:lnTo>
                  <a:pt x="112" y="6"/>
                </a:lnTo>
                <a:lnTo>
                  <a:pt x="112" y="6"/>
                </a:lnTo>
                <a:lnTo>
                  <a:pt x="114" y="6"/>
                </a:lnTo>
                <a:lnTo>
                  <a:pt x="114" y="6"/>
                </a:lnTo>
                <a:lnTo>
                  <a:pt x="114" y="6"/>
                </a:lnTo>
                <a:lnTo>
                  <a:pt x="114" y="6"/>
                </a:lnTo>
                <a:lnTo>
                  <a:pt x="116" y="8"/>
                </a:lnTo>
                <a:lnTo>
                  <a:pt x="120" y="10"/>
                </a:lnTo>
                <a:lnTo>
                  <a:pt x="120" y="12"/>
                </a:lnTo>
                <a:lnTo>
                  <a:pt x="120" y="14"/>
                </a:lnTo>
                <a:lnTo>
                  <a:pt x="120" y="14"/>
                </a:lnTo>
                <a:lnTo>
                  <a:pt x="122" y="14"/>
                </a:lnTo>
                <a:lnTo>
                  <a:pt x="122" y="16"/>
                </a:lnTo>
                <a:lnTo>
                  <a:pt x="124" y="16"/>
                </a:lnTo>
                <a:lnTo>
                  <a:pt x="124" y="16"/>
                </a:lnTo>
                <a:lnTo>
                  <a:pt x="126" y="16"/>
                </a:lnTo>
                <a:lnTo>
                  <a:pt x="128" y="16"/>
                </a:lnTo>
                <a:lnTo>
                  <a:pt x="128" y="16"/>
                </a:lnTo>
                <a:lnTo>
                  <a:pt x="130" y="16"/>
                </a:lnTo>
                <a:lnTo>
                  <a:pt x="130" y="16"/>
                </a:lnTo>
                <a:lnTo>
                  <a:pt x="130" y="16"/>
                </a:lnTo>
                <a:lnTo>
                  <a:pt x="132" y="18"/>
                </a:lnTo>
                <a:lnTo>
                  <a:pt x="132" y="18"/>
                </a:lnTo>
                <a:lnTo>
                  <a:pt x="136" y="18"/>
                </a:lnTo>
                <a:lnTo>
                  <a:pt x="138" y="18"/>
                </a:lnTo>
                <a:lnTo>
                  <a:pt x="138" y="18"/>
                </a:lnTo>
                <a:lnTo>
                  <a:pt x="138" y="18"/>
                </a:lnTo>
                <a:lnTo>
                  <a:pt x="138" y="18"/>
                </a:lnTo>
                <a:lnTo>
                  <a:pt x="138" y="18"/>
                </a:lnTo>
                <a:lnTo>
                  <a:pt x="140" y="18"/>
                </a:lnTo>
                <a:lnTo>
                  <a:pt x="142" y="18"/>
                </a:lnTo>
                <a:lnTo>
                  <a:pt x="144" y="18"/>
                </a:lnTo>
                <a:lnTo>
                  <a:pt x="144" y="20"/>
                </a:lnTo>
                <a:lnTo>
                  <a:pt x="146" y="20"/>
                </a:lnTo>
                <a:lnTo>
                  <a:pt x="146" y="20"/>
                </a:lnTo>
                <a:lnTo>
                  <a:pt x="146" y="20"/>
                </a:lnTo>
                <a:lnTo>
                  <a:pt x="146" y="20"/>
                </a:lnTo>
                <a:lnTo>
                  <a:pt x="146" y="20"/>
                </a:lnTo>
                <a:lnTo>
                  <a:pt x="148" y="20"/>
                </a:lnTo>
                <a:lnTo>
                  <a:pt x="148" y="20"/>
                </a:lnTo>
                <a:lnTo>
                  <a:pt x="148" y="20"/>
                </a:lnTo>
                <a:lnTo>
                  <a:pt x="150" y="20"/>
                </a:lnTo>
                <a:lnTo>
                  <a:pt x="150" y="20"/>
                </a:lnTo>
                <a:lnTo>
                  <a:pt x="150" y="20"/>
                </a:lnTo>
                <a:lnTo>
                  <a:pt x="150" y="20"/>
                </a:lnTo>
                <a:lnTo>
                  <a:pt x="152" y="20"/>
                </a:lnTo>
                <a:lnTo>
                  <a:pt x="152" y="18"/>
                </a:lnTo>
                <a:lnTo>
                  <a:pt x="152" y="16"/>
                </a:lnTo>
                <a:lnTo>
                  <a:pt x="152" y="16"/>
                </a:lnTo>
                <a:lnTo>
                  <a:pt x="152" y="14"/>
                </a:lnTo>
                <a:lnTo>
                  <a:pt x="152" y="14"/>
                </a:lnTo>
                <a:lnTo>
                  <a:pt x="154" y="14"/>
                </a:lnTo>
                <a:lnTo>
                  <a:pt x="154" y="14"/>
                </a:lnTo>
                <a:lnTo>
                  <a:pt x="154" y="14"/>
                </a:lnTo>
                <a:lnTo>
                  <a:pt x="154" y="12"/>
                </a:lnTo>
                <a:lnTo>
                  <a:pt x="156" y="10"/>
                </a:lnTo>
                <a:lnTo>
                  <a:pt x="156" y="10"/>
                </a:lnTo>
                <a:lnTo>
                  <a:pt x="158" y="8"/>
                </a:lnTo>
                <a:lnTo>
                  <a:pt x="158" y="10"/>
                </a:lnTo>
                <a:lnTo>
                  <a:pt x="158" y="10"/>
                </a:lnTo>
                <a:lnTo>
                  <a:pt x="160" y="10"/>
                </a:lnTo>
                <a:lnTo>
                  <a:pt x="162" y="12"/>
                </a:lnTo>
                <a:lnTo>
                  <a:pt x="164" y="12"/>
                </a:lnTo>
                <a:lnTo>
                  <a:pt x="164" y="12"/>
                </a:lnTo>
                <a:lnTo>
                  <a:pt x="164" y="12"/>
                </a:lnTo>
                <a:lnTo>
                  <a:pt x="164" y="12"/>
                </a:lnTo>
                <a:lnTo>
                  <a:pt x="164" y="12"/>
                </a:lnTo>
                <a:lnTo>
                  <a:pt x="166" y="10"/>
                </a:lnTo>
                <a:lnTo>
                  <a:pt x="170" y="10"/>
                </a:lnTo>
                <a:lnTo>
                  <a:pt x="172" y="10"/>
                </a:lnTo>
                <a:lnTo>
                  <a:pt x="174" y="8"/>
                </a:lnTo>
                <a:lnTo>
                  <a:pt x="176" y="8"/>
                </a:lnTo>
                <a:lnTo>
                  <a:pt x="176" y="6"/>
                </a:lnTo>
                <a:lnTo>
                  <a:pt x="178" y="6"/>
                </a:lnTo>
                <a:lnTo>
                  <a:pt x="178" y="6"/>
                </a:lnTo>
                <a:lnTo>
                  <a:pt x="178" y="6"/>
                </a:lnTo>
                <a:lnTo>
                  <a:pt x="178" y="4"/>
                </a:lnTo>
                <a:lnTo>
                  <a:pt x="180" y="4"/>
                </a:lnTo>
                <a:lnTo>
                  <a:pt x="180" y="4"/>
                </a:lnTo>
                <a:lnTo>
                  <a:pt x="180" y="4"/>
                </a:lnTo>
                <a:lnTo>
                  <a:pt x="182" y="6"/>
                </a:lnTo>
                <a:lnTo>
                  <a:pt x="182" y="6"/>
                </a:lnTo>
                <a:lnTo>
                  <a:pt x="184" y="8"/>
                </a:lnTo>
                <a:lnTo>
                  <a:pt x="184" y="8"/>
                </a:lnTo>
                <a:lnTo>
                  <a:pt x="184" y="8"/>
                </a:lnTo>
                <a:lnTo>
                  <a:pt x="186" y="6"/>
                </a:lnTo>
                <a:lnTo>
                  <a:pt x="188" y="6"/>
                </a:lnTo>
                <a:lnTo>
                  <a:pt x="188" y="6"/>
                </a:lnTo>
                <a:lnTo>
                  <a:pt x="188" y="6"/>
                </a:lnTo>
                <a:lnTo>
                  <a:pt x="190" y="6"/>
                </a:lnTo>
                <a:lnTo>
                  <a:pt x="190" y="6"/>
                </a:lnTo>
                <a:lnTo>
                  <a:pt x="192" y="6"/>
                </a:lnTo>
                <a:lnTo>
                  <a:pt x="192" y="6"/>
                </a:lnTo>
                <a:lnTo>
                  <a:pt x="192" y="4"/>
                </a:lnTo>
                <a:lnTo>
                  <a:pt x="192" y="4"/>
                </a:lnTo>
                <a:lnTo>
                  <a:pt x="192" y="4"/>
                </a:lnTo>
                <a:lnTo>
                  <a:pt x="192" y="4"/>
                </a:lnTo>
                <a:lnTo>
                  <a:pt x="192" y="2"/>
                </a:lnTo>
                <a:lnTo>
                  <a:pt x="192" y="2"/>
                </a:lnTo>
                <a:lnTo>
                  <a:pt x="192" y="0"/>
                </a:lnTo>
                <a:lnTo>
                  <a:pt x="196" y="0"/>
                </a:lnTo>
                <a:lnTo>
                  <a:pt x="196" y="0"/>
                </a:lnTo>
                <a:lnTo>
                  <a:pt x="196" y="2"/>
                </a:lnTo>
                <a:lnTo>
                  <a:pt x="198" y="2"/>
                </a:lnTo>
                <a:lnTo>
                  <a:pt x="200" y="2"/>
                </a:lnTo>
                <a:lnTo>
                  <a:pt x="200" y="2"/>
                </a:lnTo>
                <a:lnTo>
                  <a:pt x="200" y="4"/>
                </a:lnTo>
                <a:lnTo>
                  <a:pt x="202" y="2"/>
                </a:lnTo>
                <a:lnTo>
                  <a:pt x="204" y="2"/>
                </a:lnTo>
                <a:lnTo>
                  <a:pt x="204" y="2"/>
                </a:lnTo>
                <a:lnTo>
                  <a:pt x="204" y="2"/>
                </a:lnTo>
                <a:lnTo>
                  <a:pt x="204" y="2"/>
                </a:lnTo>
                <a:lnTo>
                  <a:pt x="206" y="2"/>
                </a:lnTo>
                <a:lnTo>
                  <a:pt x="208" y="4"/>
                </a:lnTo>
                <a:lnTo>
                  <a:pt x="208" y="4"/>
                </a:lnTo>
                <a:lnTo>
                  <a:pt x="208" y="6"/>
                </a:lnTo>
                <a:lnTo>
                  <a:pt x="210" y="6"/>
                </a:lnTo>
                <a:lnTo>
                  <a:pt x="210" y="6"/>
                </a:lnTo>
                <a:lnTo>
                  <a:pt x="212" y="4"/>
                </a:lnTo>
                <a:lnTo>
                  <a:pt x="212" y="4"/>
                </a:lnTo>
                <a:lnTo>
                  <a:pt x="212" y="4"/>
                </a:lnTo>
                <a:lnTo>
                  <a:pt x="214" y="4"/>
                </a:lnTo>
                <a:lnTo>
                  <a:pt x="214" y="6"/>
                </a:lnTo>
                <a:lnTo>
                  <a:pt x="214" y="6"/>
                </a:lnTo>
                <a:lnTo>
                  <a:pt x="216" y="6"/>
                </a:lnTo>
                <a:lnTo>
                  <a:pt x="216" y="4"/>
                </a:lnTo>
                <a:lnTo>
                  <a:pt x="216" y="4"/>
                </a:lnTo>
                <a:lnTo>
                  <a:pt x="216" y="4"/>
                </a:lnTo>
                <a:lnTo>
                  <a:pt x="218" y="4"/>
                </a:lnTo>
                <a:lnTo>
                  <a:pt x="218" y="2"/>
                </a:lnTo>
                <a:lnTo>
                  <a:pt x="218" y="2"/>
                </a:lnTo>
                <a:lnTo>
                  <a:pt x="218" y="2"/>
                </a:lnTo>
                <a:lnTo>
                  <a:pt x="222" y="4"/>
                </a:lnTo>
                <a:lnTo>
                  <a:pt x="222" y="4"/>
                </a:lnTo>
                <a:lnTo>
                  <a:pt x="224" y="4"/>
                </a:lnTo>
                <a:lnTo>
                  <a:pt x="224" y="6"/>
                </a:lnTo>
                <a:lnTo>
                  <a:pt x="224" y="8"/>
                </a:lnTo>
                <a:lnTo>
                  <a:pt x="226" y="8"/>
                </a:lnTo>
                <a:lnTo>
                  <a:pt x="228" y="10"/>
                </a:lnTo>
                <a:lnTo>
                  <a:pt x="228" y="10"/>
                </a:lnTo>
                <a:lnTo>
                  <a:pt x="228" y="12"/>
                </a:lnTo>
                <a:lnTo>
                  <a:pt x="228" y="12"/>
                </a:lnTo>
                <a:lnTo>
                  <a:pt x="228" y="12"/>
                </a:lnTo>
                <a:lnTo>
                  <a:pt x="230" y="14"/>
                </a:lnTo>
                <a:lnTo>
                  <a:pt x="230" y="14"/>
                </a:lnTo>
                <a:lnTo>
                  <a:pt x="232" y="14"/>
                </a:lnTo>
                <a:lnTo>
                  <a:pt x="232" y="16"/>
                </a:lnTo>
                <a:lnTo>
                  <a:pt x="234" y="16"/>
                </a:lnTo>
                <a:lnTo>
                  <a:pt x="238" y="18"/>
                </a:lnTo>
                <a:lnTo>
                  <a:pt x="238" y="18"/>
                </a:lnTo>
                <a:lnTo>
                  <a:pt x="238" y="16"/>
                </a:lnTo>
                <a:lnTo>
                  <a:pt x="240" y="16"/>
                </a:lnTo>
                <a:lnTo>
                  <a:pt x="240" y="16"/>
                </a:lnTo>
                <a:lnTo>
                  <a:pt x="240" y="16"/>
                </a:lnTo>
                <a:lnTo>
                  <a:pt x="242" y="16"/>
                </a:lnTo>
                <a:lnTo>
                  <a:pt x="242" y="16"/>
                </a:lnTo>
                <a:lnTo>
                  <a:pt x="242" y="14"/>
                </a:lnTo>
                <a:lnTo>
                  <a:pt x="242" y="14"/>
                </a:lnTo>
                <a:lnTo>
                  <a:pt x="242" y="14"/>
                </a:lnTo>
                <a:lnTo>
                  <a:pt x="244" y="14"/>
                </a:lnTo>
                <a:lnTo>
                  <a:pt x="244" y="14"/>
                </a:lnTo>
                <a:lnTo>
                  <a:pt x="244" y="14"/>
                </a:lnTo>
                <a:lnTo>
                  <a:pt x="244" y="14"/>
                </a:lnTo>
                <a:lnTo>
                  <a:pt x="244" y="14"/>
                </a:lnTo>
                <a:lnTo>
                  <a:pt x="246" y="14"/>
                </a:lnTo>
                <a:lnTo>
                  <a:pt x="246" y="14"/>
                </a:lnTo>
                <a:lnTo>
                  <a:pt x="248" y="16"/>
                </a:lnTo>
                <a:lnTo>
                  <a:pt x="248" y="16"/>
                </a:lnTo>
                <a:lnTo>
                  <a:pt x="250" y="18"/>
                </a:lnTo>
                <a:lnTo>
                  <a:pt x="250" y="16"/>
                </a:lnTo>
                <a:lnTo>
                  <a:pt x="252" y="16"/>
                </a:lnTo>
                <a:lnTo>
                  <a:pt x="252" y="14"/>
                </a:lnTo>
                <a:lnTo>
                  <a:pt x="254" y="12"/>
                </a:lnTo>
                <a:lnTo>
                  <a:pt x="254" y="12"/>
                </a:lnTo>
                <a:lnTo>
                  <a:pt x="254" y="12"/>
                </a:lnTo>
                <a:lnTo>
                  <a:pt x="254" y="12"/>
                </a:lnTo>
                <a:lnTo>
                  <a:pt x="256" y="12"/>
                </a:lnTo>
                <a:lnTo>
                  <a:pt x="256" y="12"/>
                </a:lnTo>
                <a:lnTo>
                  <a:pt x="256" y="12"/>
                </a:lnTo>
                <a:lnTo>
                  <a:pt x="258" y="14"/>
                </a:lnTo>
                <a:lnTo>
                  <a:pt x="258" y="14"/>
                </a:lnTo>
                <a:lnTo>
                  <a:pt x="258" y="14"/>
                </a:lnTo>
                <a:lnTo>
                  <a:pt x="258" y="16"/>
                </a:lnTo>
                <a:lnTo>
                  <a:pt x="258" y="16"/>
                </a:lnTo>
                <a:lnTo>
                  <a:pt x="258" y="16"/>
                </a:lnTo>
                <a:lnTo>
                  <a:pt x="260" y="18"/>
                </a:lnTo>
                <a:lnTo>
                  <a:pt x="260" y="18"/>
                </a:lnTo>
                <a:lnTo>
                  <a:pt x="262" y="20"/>
                </a:lnTo>
                <a:lnTo>
                  <a:pt x="262" y="20"/>
                </a:lnTo>
                <a:lnTo>
                  <a:pt x="262" y="20"/>
                </a:lnTo>
                <a:lnTo>
                  <a:pt x="264" y="22"/>
                </a:lnTo>
                <a:lnTo>
                  <a:pt x="264" y="22"/>
                </a:lnTo>
                <a:lnTo>
                  <a:pt x="264" y="24"/>
                </a:lnTo>
                <a:lnTo>
                  <a:pt x="264" y="24"/>
                </a:lnTo>
                <a:lnTo>
                  <a:pt x="266" y="24"/>
                </a:lnTo>
                <a:lnTo>
                  <a:pt x="266" y="24"/>
                </a:lnTo>
                <a:lnTo>
                  <a:pt x="266" y="24"/>
                </a:lnTo>
                <a:lnTo>
                  <a:pt x="268" y="24"/>
                </a:lnTo>
                <a:lnTo>
                  <a:pt x="268" y="24"/>
                </a:lnTo>
                <a:lnTo>
                  <a:pt x="268" y="24"/>
                </a:lnTo>
                <a:lnTo>
                  <a:pt x="270" y="26"/>
                </a:lnTo>
                <a:lnTo>
                  <a:pt x="270" y="28"/>
                </a:lnTo>
                <a:lnTo>
                  <a:pt x="270" y="28"/>
                </a:lnTo>
                <a:lnTo>
                  <a:pt x="270" y="28"/>
                </a:lnTo>
                <a:lnTo>
                  <a:pt x="270" y="30"/>
                </a:lnTo>
                <a:lnTo>
                  <a:pt x="270" y="30"/>
                </a:lnTo>
                <a:lnTo>
                  <a:pt x="270" y="30"/>
                </a:lnTo>
                <a:lnTo>
                  <a:pt x="272" y="28"/>
                </a:lnTo>
                <a:lnTo>
                  <a:pt x="272" y="28"/>
                </a:lnTo>
                <a:lnTo>
                  <a:pt x="274" y="30"/>
                </a:lnTo>
                <a:lnTo>
                  <a:pt x="274" y="3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4" name="Freeform 50"/>
          <p:cNvSpPr>
            <a:spLocks noEditPoints="1"/>
          </p:cNvSpPr>
          <p:nvPr/>
        </p:nvSpPr>
        <p:spPr bwMode="auto">
          <a:xfrm>
            <a:off x="5546725" y="3132138"/>
            <a:ext cx="279400" cy="180975"/>
          </a:xfrm>
          <a:custGeom>
            <a:avLst/>
            <a:gdLst/>
            <a:ahLst/>
            <a:cxnLst>
              <a:cxn ang="0">
                <a:pos x="146" y="114"/>
              </a:cxn>
              <a:cxn ang="0">
                <a:pos x="142" y="112"/>
              </a:cxn>
              <a:cxn ang="0">
                <a:pos x="142" y="112"/>
              </a:cxn>
              <a:cxn ang="0">
                <a:pos x="106" y="0"/>
              </a:cxn>
              <a:cxn ang="0">
                <a:pos x="132" y="0"/>
              </a:cxn>
              <a:cxn ang="0">
                <a:pos x="148" y="40"/>
              </a:cxn>
              <a:cxn ang="0">
                <a:pos x="144" y="42"/>
              </a:cxn>
              <a:cxn ang="0">
                <a:pos x="140" y="44"/>
              </a:cxn>
              <a:cxn ang="0">
                <a:pos x="140" y="56"/>
              </a:cxn>
              <a:cxn ang="0">
                <a:pos x="130" y="60"/>
              </a:cxn>
              <a:cxn ang="0">
                <a:pos x="122" y="64"/>
              </a:cxn>
              <a:cxn ang="0">
                <a:pos x="114" y="66"/>
              </a:cxn>
              <a:cxn ang="0">
                <a:pos x="108" y="68"/>
              </a:cxn>
              <a:cxn ang="0">
                <a:pos x="96" y="74"/>
              </a:cxn>
              <a:cxn ang="0">
                <a:pos x="90" y="82"/>
              </a:cxn>
              <a:cxn ang="0">
                <a:pos x="84" y="82"/>
              </a:cxn>
              <a:cxn ang="0">
                <a:pos x="80" y="82"/>
              </a:cxn>
              <a:cxn ang="0">
                <a:pos x="78" y="82"/>
              </a:cxn>
              <a:cxn ang="0">
                <a:pos x="74" y="84"/>
              </a:cxn>
              <a:cxn ang="0">
                <a:pos x="70" y="88"/>
              </a:cxn>
              <a:cxn ang="0">
                <a:pos x="64" y="90"/>
              </a:cxn>
              <a:cxn ang="0">
                <a:pos x="56" y="92"/>
              </a:cxn>
              <a:cxn ang="0">
                <a:pos x="46" y="94"/>
              </a:cxn>
              <a:cxn ang="0">
                <a:pos x="44" y="96"/>
              </a:cxn>
              <a:cxn ang="0">
                <a:pos x="40" y="98"/>
              </a:cxn>
              <a:cxn ang="0">
                <a:pos x="38" y="102"/>
              </a:cxn>
              <a:cxn ang="0">
                <a:pos x="36" y="102"/>
              </a:cxn>
              <a:cxn ang="0">
                <a:pos x="32" y="102"/>
              </a:cxn>
              <a:cxn ang="0">
                <a:pos x="28" y="104"/>
              </a:cxn>
              <a:cxn ang="0">
                <a:pos x="20" y="104"/>
              </a:cxn>
              <a:cxn ang="0">
                <a:pos x="16" y="104"/>
              </a:cxn>
              <a:cxn ang="0">
                <a:pos x="14" y="100"/>
              </a:cxn>
              <a:cxn ang="0">
                <a:pos x="12" y="94"/>
              </a:cxn>
              <a:cxn ang="0">
                <a:pos x="10" y="84"/>
              </a:cxn>
              <a:cxn ang="0">
                <a:pos x="8" y="80"/>
              </a:cxn>
              <a:cxn ang="0">
                <a:pos x="6" y="70"/>
              </a:cxn>
              <a:cxn ang="0">
                <a:pos x="4" y="64"/>
              </a:cxn>
              <a:cxn ang="0">
                <a:pos x="2" y="62"/>
              </a:cxn>
              <a:cxn ang="0">
                <a:pos x="4" y="60"/>
              </a:cxn>
              <a:cxn ang="0">
                <a:pos x="2" y="54"/>
              </a:cxn>
              <a:cxn ang="0">
                <a:pos x="4" y="50"/>
              </a:cxn>
              <a:cxn ang="0">
                <a:pos x="2" y="42"/>
              </a:cxn>
              <a:cxn ang="0">
                <a:pos x="6" y="38"/>
              </a:cxn>
              <a:cxn ang="0">
                <a:pos x="6" y="34"/>
              </a:cxn>
              <a:cxn ang="0">
                <a:pos x="10" y="24"/>
              </a:cxn>
              <a:cxn ang="0">
                <a:pos x="14" y="26"/>
              </a:cxn>
              <a:cxn ang="0">
                <a:pos x="22" y="26"/>
              </a:cxn>
              <a:cxn ang="0">
                <a:pos x="36" y="26"/>
              </a:cxn>
              <a:cxn ang="0">
                <a:pos x="68" y="32"/>
              </a:cxn>
              <a:cxn ang="0">
                <a:pos x="106" y="0"/>
              </a:cxn>
              <a:cxn ang="0">
                <a:pos x="170" y="104"/>
              </a:cxn>
              <a:cxn ang="0">
                <a:pos x="176" y="106"/>
              </a:cxn>
              <a:cxn ang="0">
                <a:pos x="168" y="110"/>
              </a:cxn>
              <a:cxn ang="0">
                <a:pos x="160" y="108"/>
              </a:cxn>
              <a:cxn ang="0">
                <a:pos x="160" y="104"/>
              </a:cxn>
              <a:cxn ang="0">
                <a:pos x="4" y="84"/>
              </a:cxn>
              <a:cxn ang="0">
                <a:pos x="4" y="82"/>
              </a:cxn>
              <a:cxn ang="0">
                <a:pos x="152" y="38"/>
              </a:cxn>
              <a:cxn ang="0">
                <a:pos x="0" y="60"/>
              </a:cxn>
              <a:cxn ang="0">
                <a:pos x="0" y="60"/>
              </a:cxn>
            </a:cxnLst>
            <a:rect l="0" t="0" r="r" b="b"/>
            <a:pathLst>
              <a:path w="176" h="114">
                <a:moveTo>
                  <a:pt x="142" y="112"/>
                </a:moveTo>
                <a:lnTo>
                  <a:pt x="144" y="112"/>
                </a:lnTo>
                <a:lnTo>
                  <a:pt x="144" y="112"/>
                </a:lnTo>
                <a:lnTo>
                  <a:pt x="144" y="112"/>
                </a:lnTo>
                <a:lnTo>
                  <a:pt x="146" y="112"/>
                </a:lnTo>
                <a:lnTo>
                  <a:pt x="146" y="114"/>
                </a:lnTo>
                <a:lnTo>
                  <a:pt x="146" y="114"/>
                </a:lnTo>
                <a:lnTo>
                  <a:pt x="144" y="114"/>
                </a:lnTo>
                <a:lnTo>
                  <a:pt x="144" y="114"/>
                </a:lnTo>
                <a:lnTo>
                  <a:pt x="142" y="112"/>
                </a:lnTo>
                <a:lnTo>
                  <a:pt x="142" y="112"/>
                </a:lnTo>
                <a:lnTo>
                  <a:pt x="142" y="112"/>
                </a:lnTo>
                <a:lnTo>
                  <a:pt x="142" y="112"/>
                </a:lnTo>
                <a:lnTo>
                  <a:pt x="140" y="112"/>
                </a:lnTo>
                <a:lnTo>
                  <a:pt x="140" y="112"/>
                </a:lnTo>
                <a:lnTo>
                  <a:pt x="142" y="112"/>
                </a:lnTo>
                <a:lnTo>
                  <a:pt x="142" y="112"/>
                </a:lnTo>
                <a:lnTo>
                  <a:pt x="142" y="112"/>
                </a:lnTo>
                <a:lnTo>
                  <a:pt x="142" y="112"/>
                </a:lnTo>
                <a:lnTo>
                  <a:pt x="142" y="112"/>
                </a:lnTo>
                <a:lnTo>
                  <a:pt x="142" y="112"/>
                </a:lnTo>
                <a:lnTo>
                  <a:pt x="142" y="112"/>
                </a:lnTo>
                <a:lnTo>
                  <a:pt x="142" y="112"/>
                </a:lnTo>
                <a:close/>
                <a:moveTo>
                  <a:pt x="106" y="0"/>
                </a:moveTo>
                <a:lnTo>
                  <a:pt x="114" y="0"/>
                </a:lnTo>
                <a:lnTo>
                  <a:pt x="120" y="2"/>
                </a:lnTo>
                <a:lnTo>
                  <a:pt x="132" y="0"/>
                </a:lnTo>
                <a:lnTo>
                  <a:pt x="132" y="0"/>
                </a:lnTo>
                <a:lnTo>
                  <a:pt x="132" y="0"/>
                </a:lnTo>
                <a:lnTo>
                  <a:pt x="132" y="0"/>
                </a:lnTo>
                <a:lnTo>
                  <a:pt x="146" y="26"/>
                </a:lnTo>
                <a:lnTo>
                  <a:pt x="146" y="28"/>
                </a:lnTo>
                <a:lnTo>
                  <a:pt x="152" y="38"/>
                </a:lnTo>
                <a:lnTo>
                  <a:pt x="150" y="38"/>
                </a:lnTo>
                <a:lnTo>
                  <a:pt x="148" y="38"/>
                </a:lnTo>
                <a:lnTo>
                  <a:pt x="148" y="40"/>
                </a:lnTo>
                <a:lnTo>
                  <a:pt x="148" y="40"/>
                </a:lnTo>
                <a:lnTo>
                  <a:pt x="148" y="40"/>
                </a:lnTo>
                <a:lnTo>
                  <a:pt x="146" y="40"/>
                </a:lnTo>
                <a:lnTo>
                  <a:pt x="144" y="40"/>
                </a:lnTo>
                <a:lnTo>
                  <a:pt x="144" y="42"/>
                </a:lnTo>
                <a:lnTo>
                  <a:pt x="144" y="42"/>
                </a:lnTo>
                <a:lnTo>
                  <a:pt x="144" y="42"/>
                </a:lnTo>
                <a:lnTo>
                  <a:pt x="142" y="42"/>
                </a:lnTo>
                <a:lnTo>
                  <a:pt x="142" y="42"/>
                </a:lnTo>
                <a:lnTo>
                  <a:pt x="142" y="42"/>
                </a:lnTo>
                <a:lnTo>
                  <a:pt x="142" y="42"/>
                </a:lnTo>
                <a:lnTo>
                  <a:pt x="140" y="44"/>
                </a:lnTo>
                <a:lnTo>
                  <a:pt x="140" y="46"/>
                </a:lnTo>
                <a:lnTo>
                  <a:pt x="138" y="50"/>
                </a:lnTo>
                <a:lnTo>
                  <a:pt x="138" y="52"/>
                </a:lnTo>
                <a:lnTo>
                  <a:pt x="140" y="54"/>
                </a:lnTo>
                <a:lnTo>
                  <a:pt x="140" y="54"/>
                </a:lnTo>
                <a:lnTo>
                  <a:pt x="140" y="56"/>
                </a:lnTo>
                <a:lnTo>
                  <a:pt x="138" y="56"/>
                </a:lnTo>
                <a:lnTo>
                  <a:pt x="136" y="56"/>
                </a:lnTo>
                <a:lnTo>
                  <a:pt x="132" y="58"/>
                </a:lnTo>
                <a:lnTo>
                  <a:pt x="132" y="60"/>
                </a:lnTo>
                <a:lnTo>
                  <a:pt x="132" y="60"/>
                </a:lnTo>
                <a:lnTo>
                  <a:pt x="130" y="60"/>
                </a:lnTo>
                <a:lnTo>
                  <a:pt x="130" y="60"/>
                </a:lnTo>
                <a:lnTo>
                  <a:pt x="126" y="62"/>
                </a:lnTo>
                <a:lnTo>
                  <a:pt x="126" y="62"/>
                </a:lnTo>
                <a:lnTo>
                  <a:pt x="124" y="62"/>
                </a:lnTo>
                <a:lnTo>
                  <a:pt x="124" y="64"/>
                </a:lnTo>
                <a:lnTo>
                  <a:pt x="122" y="64"/>
                </a:lnTo>
                <a:lnTo>
                  <a:pt x="120" y="64"/>
                </a:lnTo>
                <a:lnTo>
                  <a:pt x="118" y="64"/>
                </a:lnTo>
                <a:lnTo>
                  <a:pt x="118" y="64"/>
                </a:lnTo>
                <a:lnTo>
                  <a:pt x="118" y="64"/>
                </a:lnTo>
                <a:lnTo>
                  <a:pt x="116" y="64"/>
                </a:lnTo>
                <a:lnTo>
                  <a:pt x="114" y="66"/>
                </a:lnTo>
                <a:lnTo>
                  <a:pt x="114" y="66"/>
                </a:lnTo>
                <a:lnTo>
                  <a:pt x="114" y="66"/>
                </a:lnTo>
                <a:lnTo>
                  <a:pt x="110" y="68"/>
                </a:lnTo>
                <a:lnTo>
                  <a:pt x="108" y="68"/>
                </a:lnTo>
                <a:lnTo>
                  <a:pt x="108" y="68"/>
                </a:lnTo>
                <a:lnTo>
                  <a:pt x="108" y="68"/>
                </a:lnTo>
                <a:lnTo>
                  <a:pt x="104" y="70"/>
                </a:lnTo>
                <a:lnTo>
                  <a:pt x="102" y="70"/>
                </a:lnTo>
                <a:lnTo>
                  <a:pt x="100" y="72"/>
                </a:lnTo>
                <a:lnTo>
                  <a:pt x="98" y="72"/>
                </a:lnTo>
                <a:lnTo>
                  <a:pt x="96" y="74"/>
                </a:lnTo>
                <a:lnTo>
                  <a:pt x="96" y="74"/>
                </a:lnTo>
                <a:lnTo>
                  <a:pt x="96" y="74"/>
                </a:lnTo>
                <a:lnTo>
                  <a:pt x="94" y="76"/>
                </a:lnTo>
                <a:lnTo>
                  <a:pt x="94" y="76"/>
                </a:lnTo>
                <a:lnTo>
                  <a:pt x="94" y="76"/>
                </a:lnTo>
                <a:lnTo>
                  <a:pt x="92" y="80"/>
                </a:lnTo>
                <a:lnTo>
                  <a:pt x="90" y="82"/>
                </a:lnTo>
                <a:lnTo>
                  <a:pt x="90" y="82"/>
                </a:lnTo>
                <a:lnTo>
                  <a:pt x="90" y="82"/>
                </a:lnTo>
                <a:lnTo>
                  <a:pt x="88" y="82"/>
                </a:lnTo>
                <a:lnTo>
                  <a:pt x="88" y="82"/>
                </a:lnTo>
                <a:lnTo>
                  <a:pt x="86" y="82"/>
                </a:lnTo>
                <a:lnTo>
                  <a:pt x="84" y="82"/>
                </a:lnTo>
                <a:lnTo>
                  <a:pt x="84" y="82"/>
                </a:lnTo>
                <a:lnTo>
                  <a:pt x="84" y="82"/>
                </a:lnTo>
                <a:lnTo>
                  <a:pt x="82" y="82"/>
                </a:lnTo>
                <a:lnTo>
                  <a:pt x="82" y="82"/>
                </a:lnTo>
                <a:lnTo>
                  <a:pt x="80" y="82"/>
                </a:lnTo>
                <a:lnTo>
                  <a:pt x="80" y="82"/>
                </a:lnTo>
                <a:lnTo>
                  <a:pt x="80" y="82"/>
                </a:lnTo>
                <a:lnTo>
                  <a:pt x="80" y="82"/>
                </a:lnTo>
                <a:lnTo>
                  <a:pt x="80" y="82"/>
                </a:lnTo>
                <a:lnTo>
                  <a:pt x="78" y="82"/>
                </a:lnTo>
                <a:lnTo>
                  <a:pt x="78" y="82"/>
                </a:lnTo>
                <a:lnTo>
                  <a:pt x="78" y="82"/>
                </a:lnTo>
                <a:lnTo>
                  <a:pt x="78" y="84"/>
                </a:lnTo>
                <a:lnTo>
                  <a:pt x="78" y="84"/>
                </a:lnTo>
                <a:lnTo>
                  <a:pt x="76" y="84"/>
                </a:lnTo>
                <a:lnTo>
                  <a:pt x="76" y="84"/>
                </a:lnTo>
                <a:lnTo>
                  <a:pt x="74" y="84"/>
                </a:lnTo>
                <a:lnTo>
                  <a:pt x="74" y="84"/>
                </a:lnTo>
                <a:lnTo>
                  <a:pt x="74" y="84"/>
                </a:lnTo>
                <a:lnTo>
                  <a:pt x="74" y="86"/>
                </a:lnTo>
                <a:lnTo>
                  <a:pt x="72" y="88"/>
                </a:lnTo>
                <a:lnTo>
                  <a:pt x="72" y="88"/>
                </a:lnTo>
                <a:lnTo>
                  <a:pt x="72" y="88"/>
                </a:lnTo>
                <a:lnTo>
                  <a:pt x="70" y="88"/>
                </a:lnTo>
                <a:lnTo>
                  <a:pt x="70" y="88"/>
                </a:lnTo>
                <a:lnTo>
                  <a:pt x="70" y="88"/>
                </a:lnTo>
                <a:lnTo>
                  <a:pt x="68" y="90"/>
                </a:lnTo>
                <a:lnTo>
                  <a:pt x="66" y="90"/>
                </a:lnTo>
                <a:lnTo>
                  <a:pt x="64" y="90"/>
                </a:lnTo>
                <a:lnTo>
                  <a:pt x="64" y="90"/>
                </a:lnTo>
                <a:lnTo>
                  <a:pt x="64" y="90"/>
                </a:lnTo>
                <a:lnTo>
                  <a:pt x="62" y="92"/>
                </a:lnTo>
                <a:lnTo>
                  <a:pt x="62" y="92"/>
                </a:lnTo>
                <a:lnTo>
                  <a:pt x="62" y="92"/>
                </a:lnTo>
                <a:lnTo>
                  <a:pt x="58" y="92"/>
                </a:lnTo>
                <a:lnTo>
                  <a:pt x="56" y="92"/>
                </a:lnTo>
                <a:lnTo>
                  <a:pt x="56" y="92"/>
                </a:lnTo>
                <a:lnTo>
                  <a:pt x="54" y="92"/>
                </a:lnTo>
                <a:lnTo>
                  <a:pt x="52" y="92"/>
                </a:lnTo>
                <a:lnTo>
                  <a:pt x="50" y="92"/>
                </a:lnTo>
                <a:lnTo>
                  <a:pt x="48" y="92"/>
                </a:lnTo>
                <a:lnTo>
                  <a:pt x="46" y="94"/>
                </a:lnTo>
                <a:lnTo>
                  <a:pt x="46" y="94"/>
                </a:lnTo>
                <a:lnTo>
                  <a:pt x="44" y="94"/>
                </a:lnTo>
                <a:lnTo>
                  <a:pt x="44" y="94"/>
                </a:lnTo>
                <a:lnTo>
                  <a:pt x="44" y="96"/>
                </a:lnTo>
                <a:lnTo>
                  <a:pt x="44" y="96"/>
                </a:lnTo>
                <a:lnTo>
                  <a:pt x="44" y="96"/>
                </a:lnTo>
                <a:lnTo>
                  <a:pt x="42" y="98"/>
                </a:lnTo>
                <a:lnTo>
                  <a:pt x="42" y="98"/>
                </a:lnTo>
                <a:lnTo>
                  <a:pt x="42" y="98"/>
                </a:lnTo>
                <a:lnTo>
                  <a:pt x="42" y="98"/>
                </a:lnTo>
                <a:lnTo>
                  <a:pt x="42" y="98"/>
                </a:lnTo>
                <a:lnTo>
                  <a:pt x="40" y="98"/>
                </a:lnTo>
                <a:lnTo>
                  <a:pt x="40" y="98"/>
                </a:lnTo>
                <a:lnTo>
                  <a:pt x="40" y="98"/>
                </a:lnTo>
                <a:lnTo>
                  <a:pt x="38" y="100"/>
                </a:lnTo>
                <a:lnTo>
                  <a:pt x="38" y="100"/>
                </a:lnTo>
                <a:lnTo>
                  <a:pt x="38" y="100"/>
                </a:lnTo>
                <a:lnTo>
                  <a:pt x="38" y="102"/>
                </a:lnTo>
                <a:lnTo>
                  <a:pt x="38" y="102"/>
                </a:lnTo>
                <a:lnTo>
                  <a:pt x="38" y="102"/>
                </a:lnTo>
                <a:lnTo>
                  <a:pt x="36" y="102"/>
                </a:lnTo>
                <a:lnTo>
                  <a:pt x="36" y="102"/>
                </a:lnTo>
                <a:lnTo>
                  <a:pt x="36" y="102"/>
                </a:lnTo>
                <a:lnTo>
                  <a:pt x="36" y="102"/>
                </a:lnTo>
                <a:lnTo>
                  <a:pt x="36" y="104"/>
                </a:lnTo>
                <a:lnTo>
                  <a:pt x="36" y="104"/>
                </a:lnTo>
                <a:lnTo>
                  <a:pt x="34" y="104"/>
                </a:lnTo>
                <a:lnTo>
                  <a:pt x="34" y="102"/>
                </a:lnTo>
                <a:lnTo>
                  <a:pt x="32" y="102"/>
                </a:lnTo>
                <a:lnTo>
                  <a:pt x="32" y="102"/>
                </a:lnTo>
                <a:lnTo>
                  <a:pt x="32" y="102"/>
                </a:lnTo>
                <a:lnTo>
                  <a:pt x="30" y="102"/>
                </a:lnTo>
                <a:lnTo>
                  <a:pt x="30" y="102"/>
                </a:lnTo>
                <a:lnTo>
                  <a:pt x="30" y="104"/>
                </a:lnTo>
                <a:lnTo>
                  <a:pt x="28" y="104"/>
                </a:lnTo>
                <a:lnTo>
                  <a:pt x="28" y="104"/>
                </a:lnTo>
                <a:lnTo>
                  <a:pt x="26" y="104"/>
                </a:lnTo>
                <a:lnTo>
                  <a:pt x="26" y="106"/>
                </a:lnTo>
                <a:lnTo>
                  <a:pt x="22" y="106"/>
                </a:lnTo>
                <a:lnTo>
                  <a:pt x="22" y="106"/>
                </a:lnTo>
                <a:lnTo>
                  <a:pt x="22" y="104"/>
                </a:lnTo>
                <a:lnTo>
                  <a:pt x="20" y="104"/>
                </a:lnTo>
                <a:lnTo>
                  <a:pt x="18" y="104"/>
                </a:lnTo>
                <a:lnTo>
                  <a:pt x="16" y="104"/>
                </a:lnTo>
                <a:lnTo>
                  <a:pt x="16" y="104"/>
                </a:lnTo>
                <a:lnTo>
                  <a:pt x="16" y="104"/>
                </a:lnTo>
                <a:lnTo>
                  <a:pt x="16" y="104"/>
                </a:lnTo>
                <a:lnTo>
                  <a:pt x="16" y="104"/>
                </a:lnTo>
                <a:lnTo>
                  <a:pt x="14" y="104"/>
                </a:lnTo>
                <a:lnTo>
                  <a:pt x="14" y="104"/>
                </a:lnTo>
                <a:lnTo>
                  <a:pt x="14" y="102"/>
                </a:lnTo>
                <a:lnTo>
                  <a:pt x="14" y="102"/>
                </a:lnTo>
                <a:lnTo>
                  <a:pt x="14" y="102"/>
                </a:lnTo>
                <a:lnTo>
                  <a:pt x="14" y="100"/>
                </a:lnTo>
                <a:lnTo>
                  <a:pt x="12" y="98"/>
                </a:lnTo>
                <a:lnTo>
                  <a:pt x="12" y="96"/>
                </a:lnTo>
                <a:lnTo>
                  <a:pt x="12" y="96"/>
                </a:lnTo>
                <a:lnTo>
                  <a:pt x="10" y="94"/>
                </a:lnTo>
                <a:lnTo>
                  <a:pt x="12" y="94"/>
                </a:lnTo>
                <a:lnTo>
                  <a:pt x="12" y="94"/>
                </a:lnTo>
                <a:lnTo>
                  <a:pt x="12" y="90"/>
                </a:lnTo>
                <a:lnTo>
                  <a:pt x="12" y="88"/>
                </a:lnTo>
                <a:lnTo>
                  <a:pt x="12" y="88"/>
                </a:lnTo>
                <a:lnTo>
                  <a:pt x="12" y="88"/>
                </a:lnTo>
                <a:lnTo>
                  <a:pt x="12" y="86"/>
                </a:lnTo>
                <a:lnTo>
                  <a:pt x="10" y="84"/>
                </a:lnTo>
                <a:lnTo>
                  <a:pt x="10" y="84"/>
                </a:lnTo>
                <a:lnTo>
                  <a:pt x="10" y="84"/>
                </a:lnTo>
                <a:lnTo>
                  <a:pt x="8" y="82"/>
                </a:lnTo>
                <a:lnTo>
                  <a:pt x="8" y="82"/>
                </a:lnTo>
                <a:lnTo>
                  <a:pt x="8" y="82"/>
                </a:lnTo>
                <a:lnTo>
                  <a:pt x="8" y="80"/>
                </a:lnTo>
                <a:lnTo>
                  <a:pt x="8" y="80"/>
                </a:lnTo>
                <a:lnTo>
                  <a:pt x="8" y="78"/>
                </a:lnTo>
                <a:lnTo>
                  <a:pt x="6" y="74"/>
                </a:lnTo>
                <a:lnTo>
                  <a:pt x="6" y="74"/>
                </a:lnTo>
                <a:lnTo>
                  <a:pt x="6" y="72"/>
                </a:lnTo>
                <a:lnTo>
                  <a:pt x="6" y="70"/>
                </a:lnTo>
                <a:lnTo>
                  <a:pt x="6" y="70"/>
                </a:lnTo>
                <a:lnTo>
                  <a:pt x="6" y="68"/>
                </a:lnTo>
                <a:lnTo>
                  <a:pt x="6" y="68"/>
                </a:lnTo>
                <a:lnTo>
                  <a:pt x="6" y="68"/>
                </a:lnTo>
                <a:lnTo>
                  <a:pt x="6" y="66"/>
                </a:lnTo>
                <a:lnTo>
                  <a:pt x="4" y="64"/>
                </a:lnTo>
                <a:lnTo>
                  <a:pt x="4" y="64"/>
                </a:lnTo>
                <a:lnTo>
                  <a:pt x="2" y="62"/>
                </a:lnTo>
                <a:lnTo>
                  <a:pt x="2" y="62"/>
                </a:lnTo>
                <a:lnTo>
                  <a:pt x="2" y="62"/>
                </a:lnTo>
                <a:lnTo>
                  <a:pt x="2" y="62"/>
                </a:lnTo>
                <a:lnTo>
                  <a:pt x="2" y="62"/>
                </a:lnTo>
                <a:lnTo>
                  <a:pt x="2" y="62"/>
                </a:lnTo>
                <a:lnTo>
                  <a:pt x="2" y="60"/>
                </a:lnTo>
                <a:lnTo>
                  <a:pt x="2" y="62"/>
                </a:lnTo>
                <a:lnTo>
                  <a:pt x="4" y="62"/>
                </a:lnTo>
                <a:lnTo>
                  <a:pt x="4" y="62"/>
                </a:lnTo>
                <a:lnTo>
                  <a:pt x="4" y="60"/>
                </a:lnTo>
                <a:lnTo>
                  <a:pt x="2" y="58"/>
                </a:lnTo>
                <a:lnTo>
                  <a:pt x="2" y="56"/>
                </a:lnTo>
                <a:lnTo>
                  <a:pt x="2" y="56"/>
                </a:lnTo>
                <a:lnTo>
                  <a:pt x="2" y="56"/>
                </a:lnTo>
                <a:lnTo>
                  <a:pt x="2" y="54"/>
                </a:lnTo>
                <a:lnTo>
                  <a:pt x="2" y="54"/>
                </a:lnTo>
                <a:lnTo>
                  <a:pt x="2" y="54"/>
                </a:lnTo>
                <a:lnTo>
                  <a:pt x="2" y="54"/>
                </a:lnTo>
                <a:lnTo>
                  <a:pt x="2" y="52"/>
                </a:lnTo>
                <a:lnTo>
                  <a:pt x="2" y="52"/>
                </a:lnTo>
                <a:lnTo>
                  <a:pt x="4" y="50"/>
                </a:lnTo>
                <a:lnTo>
                  <a:pt x="4" y="50"/>
                </a:lnTo>
                <a:lnTo>
                  <a:pt x="4" y="48"/>
                </a:lnTo>
                <a:lnTo>
                  <a:pt x="4" y="48"/>
                </a:lnTo>
                <a:lnTo>
                  <a:pt x="2" y="44"/>
                </a:lnTo>
                <a:lnTo>
                  <a:pt x="2" y="44"/>
                </a:lnTo>
                <a:lnTo>
                  <a:pt x="2" y="42"/>
                </a:lnTo>
                <a:lnTo>
                  <a:pt x="2" y="42"/>
                </a:lnTo>
                <a:lnTo>
                  <a:pt x="4" y="42"/>
                </a:lnTo>
                <a:lnTo>
                  <a:pt x="6" y="40"/>
                </a:lnTo>
                <a:lnTo>
                  <a:pt x="6" y="40"/>
                </a:lnTo>
                <a:lnTo>
                  <a:pt x="6" y="40"/>
                </a:lnTo>
                <a:lnTo>
                  <a:pt x="6" y="38"/>
                </a:lnTo>
                <a:lnTo>
                  <a:pt x="6" y="38"/>
                </a:lnTo>
                <a:lnTo>
                  <a:pt x="8" y="38"/>
                </a:lnTo>
                <a:lnTo>
                  <a:pt x="8" y="38"/>
                </a:lnTo>
                <a:lnTo>
                  <a:pt x="8" y="38"/>
                </a:lnTo>
                <a:lnTo>
                  <a:pt x="8" y="38"/>
                </a:lnTo>
                <a:lnTo>
                  <a:pt x="6" y="36"/>
                </a:lnTo>
                <a:lnTo>
                  <a:pt x="6" y="34"/>
                </a:lnTo>
                <a:lnTo>
                  <a:pt x="6" y="30"/>
                </a:lnTo>
                <a:lnTo>
                  <a:pt x="6" y="26"/>
                </a:lnTo>
                <a:lnTo>
                  <a:pt x="8" y="26"/>
                </a:lnTo>
                <a:lnTo>
                  <a:pt x="8" y="24"/>
                </a:lnTo>
                <a:lnTo>
                  <a:pt x="8" y="24"/>
                </a:lnTo>
                <a:lnTo>
                  <a:pt x="10" y="24"/>
                </a:lnTo>
                <a:lnTo>
                  <a:pt x="10" y="24"/>
                </a:lnTo>
                <a:lnTo>
                  <a:pt x="10" y="24"/>
                </a:lnTo>
                <a:lnTo>
                  <a:pt x="12" y="24"/>
                </a:lnTo>
                <a:lnTo>
                  <a:pt x="12" y="24"/>
                </a:lnTo>
                <a:lnTo>
                  <a:pt x="14" y="24"/>
                </a:lnTo>
                <a:lnTo>
                  <a:pt x="14" y="26"/>
                </a:lnTo>
                <a:lnTo>
                  <a:pt x="14" y="26"/>
                </a:lnTo>
                <a:lnTo>
                  <a:pt x="14" y="26"/>
                </a:lnTo>
                <a:lnTo>
                  <a:pt x="16" y="26"/>
                </a:lnTo>
                <a:lnTo>
                  <a:pt x="18" y="28"/>
                </a:lnTo>
                <a:lnTo>
                  <a:pt x="20" y="26"/>
                </a:lnTo>
                <a:lnTo>
                  <a:pt x="22" y="26"/>
                </a:lnTo>
                <a:lnTo>
                  <a:pt x="24" y="26"/>
                </a:lnTo>
                <a:lnTo>
                  <a:pt x="26" y="26"/>
                </a:lnTo>
                <a:lnTo>
                  <a:pt x="26" y="26"/>
                </a:lnTo>
                <a:lnTo>
                  <a:pt x="26" y="26"/>
                </a:lnTo>
                <a:lnTo>
                  <a:pt x="34" y="24"/>
                </a:lnTo>
                <a:lnTo>
                  <a:pt x="36" y="26"/>
                </a:lnTo>
                <a:lnTo>
                  <a:pt x="40" y="26"/>
                </a:lnTo>
                <a:lnTo>
                  <a:pt x="54" y="28"/>
                </a:lnTo>
                <a:lnTo>
                  <a:pt x="58" y="28"/>
                </a:lnTo>
                <a:lnTo>
                  <a:pt x="62" y="34"/>
                </a:lnTo>
                <a:lnTo>
                  <a:pt x="66" y="34"/>
                </a:lnTo>
                <a:lnTo>
                  <a:pt x="68" y="32"/>
                </a:lnTo>
                <a:lnTo>
                  <a:pt x="70" y="30"/>
                </a:lnTo>
                <a:lnTo>
                  <a:pt x="70" y="24"/>
                </a:lnTo>
                <a:lnTo>
                  <a:pt x="78" y="12"/>
                </a:lnTo>
                <a:lnTo>
                  <a:pt x="92" y="6"/>
                </a:lnTo>
                <a:lnTo>
                  <a:pt x="104" y="0"/>
                </a:lnTo>
                <a:lnTo>
                  <a:pt x="106" y="0"/>
                </a:lnTo>
                <a:close/>
                <a:moveTo>
                  <a:pt x="164" y="106"/>
                </a:moveTo>
                <a:lnTo>
                  <a:pt x="166" y="106"/>
                </a:lnTo>
                <a:lnTo>
                  <a:pt x="168" y="104"/>
                </a:lnTo>
                <a:lnTo>
                  <a:pt x="170" y="104"/>
                </a:lnTo>
                <a:lnTo>
                  <a:pt x="170" y="104"/>
                </a:lnTo>
                <a:lnTo>
                  <a:pt x="170" y="104"/>
                </a:lnTo>
                <a:lnTo>
                  <a:pt x="170" y="104"/>
                </a:lnTo>
                <a:lnTo>
                  <a:pt x="170" y="104"/>
                </a:lnTo>
                <a:lnTo>
                  <a:pt x="172" y="104"/>
                </a:lnTo>
                <a:lnTo>
                  <a:pt x="172" y="104"/>
                </a:lnTo>
                <a:lnTo>
                  <a:pt x="174" y="106"/>
                </a:lnTo>
                <a:lnTo>
                  <a:pt x="176" y="106"/>
                </a:lnTo>
                <a:lnTo>
                  <a:pt x="174" y="108"/>
                </a:lnTo>
                <a:lnTo>
                  <a:pt x="172" y="108"/>
                </a:lnTo>
                <a:lnTo>
                  <a:pt x="172" y="110"/>
                </a:lnTo>
                <a:lnTo>
                  <a:pt x="170" y="110"/>
                </a:lnTo>
                <a:lnTo>
                  <a:pt x="170" y="110"/>
                </a:lnTo>
                <a:lnTo>
                  <a:pt x="168" y="110"/>
                </a:lnTo>
                <a:lnTo>
                  <a:pt x="166" y="110"/>
                </a:lnTo>
                <a:lnTo>
                  <a:pt x="166" y="110"/>
                </a:lnTo>
                <a:lnTo>
                  <a:pt x="164" y="110"/>
                </a:lnTo>
                <a:lnTo>
                  <a:pt x="162" y="110"/>
                </a:lnTo>
                <a:lnTo>
                  <a:pt x="162" y="110"/>
                </a:lnTo>
                <a:lnTo>
                  <a:pt x="160" y="108"/>
                </a:lnTo>
                <a:lnTo>
                  <a:pt x="158" y="106"/>
                </a:lnTo>
                <a:lnTo>
                  <a:pt x="160" y="106"/>
                </a:lnTo>
                <a:lnTo>
                  <a:pt x="160" y="106"/>
                </a:lnTo>
                <a:lnTo>
                  <a:pt x="160" y="106"/>
                </a:lnTo>
                <a:lnTo>
                  <a:pt x="160" y="106"/>
                </a:lnTo>
                <a:lnTo>
                  <a:pt x="160" y="104"/>
                </a:lnTo>
                <a:lnTo>
                  <a:pt x="162" y="104"/>
                </a:lnTo>
                <a:lnTo>
                  <a:pt x="164" y="104"/>
                </a:lnTo>
                <a:lnTo>
                  <a:pt x="164" y="104"/>
                </a:lnTo>
                <a:lnTo>
                  <a:pt x="164" y="106"/>
                </a:lnTo>
                <a:close/>
                <a:moveTo>
                  <a:pt x="4" y="84"/>
                </a:moveTo>
                <a:lnTo>
                  <a:pt x="4" y="84"/>
                </a:lnTo>
                <a:lnTo>
                  <a:pt x="4" y="84"/>
                </a:lnTo>
                <a:lnTo>
                  <a:pt x="2" y="82"/>
                </a:lnTo>
                <a:lnTo>
                  <a:pt x="2" y="82"/>
                </a:lnTo>
                <a:lnTo>
                  <a:pt x="4" y="82"/>
                </a:lnTo>
                <a:lnTo>
                  <a:pt x="4" y="82"/>
                </a:lnTo>
                <a:lnTo>
                  <a:pt x="4" y="82"/>
                </a:lnTo>
                <a:lnTo>
                  <a:pt x="4" y="82"/>
                </a:lnTo>
                <a:lnTo>
                  <a:pt x="4" y="82"/>
                </a:lnTo>
                <a:lnTo>
                  <a:pt x="4" y="84"/>
                </a:lnTo>
                <a:close/>
                <a:moveTo>
                  <a:pt x="152" y="38"/>
                </a:moveTo>
                <a:lnTo>
                  <a:pt x="152" y="38"/>
                </a:lnTo>
                <a:lnTo>
                  <a:pt x="152" y="38"/>
                </a:lnTo>
                <a:lnTo>
                  <a:pt x="152" y="38"/>
                </a:lnTo>
                <a:close/>
                <a:moveTo>
                  <a:pt x="0" y="62"/>
                </a:moveTo>
                <a:lnTo>
                  <a:pt x="0" y="62"/>
                </a:lnTo>
                <a:lnTo>
                  <a:pt x="0" y="62"/>
                </a:lnTo>
                <a:lnTo>
                  <a:pt x="0" y="60"/>
                </a:lnTo>
                <a:lnTo>
                  <a:pt x="0" y="60"/>
                </a:lnTo>
                <a:lnTo>
                  <a:pt x="0" y="60"/>
                </a:lnTo>
                <a:lnTo>
                  <a:pt x="0" y="58"/>
                </a:lnTo>
                <a:lnTo>
                  <a:pt x="0" y="58"/>
                </a:lnTo>
                <a:lnTo>
                  <a:pt x="0" y="58"/>
                </a:lnTo>
                <a:lnTo>
                  <a:pt x="0" y="58"/>
                </a:lnTo>
                <a:lnTo>
                  <a:pt x="0" y="60"/>
                </a:lnTo>
                <a:lnTo>
                  <a:pt x="0" y="60"/>
                </a:lnTo>
                <a:lnTo>
                  <a:pt x="0" y="60"/>
                </a:lnTo>
                <a:lnTo>
                  <a:pt x="0" y="6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6" name="Freeform 52"/>
          <p:cNvSpPr>
            <a:spLocks noEditPoints="1"/>
          </p:cNvSpPr>
          <p:nvPr/>
        </p:nvSpPr>
        <p:spPr bwMode="auto">
          <a:xfrm>
            <a:off x="5327650" y="2773363"/>
            <a:ext cx="28575" cy="34925"/>
          </a:xfrm>
          <a:custGeom>
            <a:avLst/>
            <a:gdLst/>
            <a:ahLst/>
            <a:cxnLst>
              <a:cxn ang="0">
                <a:pos x="16" y="18"/>
              </a:cxn>
              <a:cxn ang="0">
                <a:pos x="16" y="18"/>
              </a:cxn>
              <a:cxn ang="0">
                <a:pos x="14" y="20"/>
              </a:cxn>
              <a:cxn ang="0">
                <a:pos x="12" y="20"/>
              </a:cxn>
              <a:cxn ang="0">
                <a:pos x="8" y="20"/>
              </a:cxn>
              <a:cxn ang="0">
                <a:pos x="8" y="18"/>
              </a:cxn>
              <a:cxn ang="0">
                <a:pos x="10" y="18"/>
              </a:cxn>
              <a:cxn ang="0">
                <a:pos x="10" y="16"/>
              </a:cxn>
              <a:cxn ang="0">
                <a:pos x="10" y="16"/>
              </a:cxn>
              <a:cxn ang="0">
                <a:pos x="10" y="16"/>
              </a:cxn>
              <a:cxn ang="0">
                <a:pos x="12" y="14"/>
              </a:cxn>
              <a:cxn ang="0">
                <a:pos x="12" y="12"/>
              </a:cxn>
              <a:cxn ang="0">
                <a:pos x="10" y="12"/>
              </a:cxn>
              <a:cxn ang="0">
                <a:pos x="10" y="12"/>
              </a:cxn>
              <a:cxn ang="0">
                <a:pos x="8" y="12"/>
              </a:cxn>
              <a:cxn ang="0">
                <a:pos x="10" y="10"/>
              </a:cxn>
              <a:cxn ang="0">
                <a:pos x="10" y="8"/>
              </a:cxn>
              <a:cxn ang="0">
                <a:pos x="8" y="6"/>
              </a:cxn>
              <a:cxn ang="0">
                <a:pos x="10" y="4"/>
              </a:cxn>
              <a:cxn ang="0">
                <a:pos x="10" y="2"/>
              </a:cxn>
              <a:cxn ang="0">
                <a:pos x="10" y="2"/>
              </a:cxn>
              <a:cxn ang="0">
                <a:pos x="10" y="0"/>
              </a:cxn>
              <a:cxn ang="0">
                <a:pos x="12" y="0"/>
              </a:cxn>
              <a:cxn ang="0">
                <a:pos x="12" y="0"/>
              </a:cxn>
              <a:cxn ang="0">
                <a:pos x="14" y="0"/>
              </a:cxn>
              <a:cxn ang="0">
                <a:pos x="16" y="2"/>
              </a:cxn>
              <a:cxn ang="0">
                <a:pos x="16" y="2"/>
              </a:cxn>
              <a:cxn ang="0">
                <a:pos x="16" y="6"/>
              </a:cxn>
              <a:cxn ang="0">
                <a:pos x="16" y="10"/>
              </a:cxn>
              <a:cxn ang="0">
                <a:pos x="18" y="12"/>
              </a:cxn>
              <a:cxn ang="0">
                <a:pos x="18" y="14"/>
              </a:cxn>
              <a:cxn ang="0">
                <a:pos x="16" y="16"/>
              </a:cxn>
              <a:cxn ang="0">
                <a:pos x="16" y="16"/>
              </a:cxn>
              <a:cxn ang="0">
                <a:pos x="16" y="18"/>
              </a:cxn>
              <a:cxn ang="0">
                <a:pos x="14" y="12"/>
              </a:cxn>
              <a:cxn ang="0">
                <a:pos x="14" y="12"/>
              </a:cxn>
              <a:cxn ang="0">
                <a:pos x="14" y="12"/>
              </a:cxn>
              <a:cxn ang="0">
                <a:pos x="12" y="12"/>
              </a:cxn>
              <a:cxn ang="0">
                <a:pos x="12" y="12"/>
              </a:cxn>
              <a:cxn ang="0">
                <a:pos x="0" y="20"/>
              </a:cxn>
              <a:cxn ang="0">
                <a:pos x="2" y="18"/>
              </a:cxn>
              <a:cxn ang="0">
                <a:pos x="2" y="16"/>
              </a:cxn>
              <a:cxn ang="0">
                <a:pos x="4" y="16"/>
              </a:cxn>
              <a:cxn ang="0">
                <a:pos x="4" y="18"/>
              </a:cxn>
              <a:cxn ang="0">
                <a:pos x="2" y="20"/>
              </a:cxn>
              <a:cxn ang="0">
                <a:pos x="2" y="20"/>
              </a:cxn>
              <a:cxn ang="0">
                <a:pos x="0" y="22"/>
              </a:cxn>
              <a:cxn ang="0">
                <a:pos x="0" y="20"/>
              </a:cxn>
            </a:cxnLst>
            <a:rect l="0" t="0" r="r" b="b"/>
            <a:pathLst>
              <a:path w="18" h="22">
                <a:moveTo>
                  <a:pt x="16" y="18"/>
                </a:moveTo>
                <a:lnTo>
                  <a:pt x="16" y="18"/>
                </a:lnTo>
                <a:lnTo>
                  <a:pt x="16" y="18"/>
                </a:lnTo>
                <a:lnTo>
                  <a:pt x="16" y="18"/>
                </a:lnTo>
                <a:lnTo>
                  <a:pt x="14" y="20"/>
                </a:lnTo>
                <a:lnTo>
                  <a:pt x="14" y="20"/>
                </a:lnTo>
                <a:lnTo>
                  <a:pt x="14" y="20"/>
                </a:lnTo>
                <a:lnTo>
                  <a:pt x="12" y="20"/>
                </a:lnTo>
                <a:lnTo>
                  <a:pt x="10" y="20"/>
                </a:lnTo>
                <a:lnTo>
                  <a:pt x="8" y="20"/>
                </a:lnTo>
                <a:lnTo>
                  <a:pt x="8" y="20"/>
                </a:lnTo>
                <a:lnTo>
                  <a:pt x="8" y="18"/>
                </a:lnTo>
                <a:lnTo>
                  <a:pt x="8" y="18"/>
                </a:lnTo>
                <a:lnTo>
                  <a:pt x="10" y="18"/>
                </a:lnTo>
                <a:lnTo>
                  <a:pt x="10" y="18"/>
                </a:lnTo>
                <a:lnTo>
                  <a:pt x="10" y="16"/>
                </a:lnTo>
                <a:lnTo>
                  <a:pt x="10" y="16"/>
                </a:lnTo>
                <a:lnTo>
                  <a:pt x="10" y="16"/>
                </a:lnTo>
                <a:lnTo>
                  <a:pt x="10" y="16"/>
                </a:lnTo>
                <a:lnTo>
                  <a:pt x="10" y="16"/>
                </a:lnTo>
                <a:lnTo>
                  <a:pt x="10" y="14"/>
                </a:lnTo>
                <a:lnTo>
                  <a:pt x="12" y="14"/>
                </a:lnTo>
                <a:lnTo>
                  <a:pt x="12" y="14"/>
                </a:lnTo>
                <a:lnTo>
                  <a:pt x="12" y="12"/>
                </a:lnTo>
                <a:lnTo>
                  <a:pt x="10" y="12"/>
                </a:lnTo>
                <a:lnTo>
                  <a:pt x="10" y="12"/>
                </a:lnTo>
                <a:lnTo>
                  <a:pt x="10" y="12"/>
                </a:lnTo>
                <a:lnTo>
                  <a:pt x="10" y="12"/>
                </a:lnTo>
                <a:lnTo>
                  <a:pt x="8" y="12"/>
                </a:lnTo>
                <a:lnTo>
                  <a:pt x="8" y="12"/>
                </a:lnTo>
                <a:lnTo>
                  <a:pt x="8" y="10"/>
                </a:lnTo>
                <a:lnTo>
                  <a:pt x="10" y="10"/>
                </a:lnTo>
                <a:lnTo>
                  <a:pt x="10" y="8"/>
                </a:lnTo>
                <a:lnTo>
                  <a:pt x="10" y="8"/>
                </a:lnTo>
                <a:lnTo>
                  <a:pt x="8" y="6"/>
                </a:lnTo>
                <a:lnTo>
                  <a:pt x="8" y="6"/>
                </a:lnTo>
                <a:lnTo>
                  <a:pt x="10" y="6"/>
                </a:lnTo>
                <a:lnTo>
                  <a:pt x="10" y="4"/>
                </a:lnTo>
                <a:lnTo>
                  <a:pt x="10" y="2"/>
                </a:lnTo>
                <a:lnTo>
                  <a:pt x="10" y="2"/>
                </a:lnTo>
                <a:lnTo>
                  <a:pt x="10" y="2"/>
                </a:lnTo>
                <a:lnTo>
                  <a:pt x="10" y="2"/>
                </a:lnTo>
                <a:lnTo>
                  <a:pt x="10" y="2"/>
                </a:lnTo>
                <a:lnTo>
                  <a:pt x="10" y="0"/>
                </a:lnTo>
                <a:lnTo>
                  <a:pt x="12" y="0"/>
                </a:lnTo>
                <a:lnTo>
                  <a:pt x="12" y="0"/>
                </a:lnTo>
                <a:lnTo>
                  <a:pt x="12" y="0"/>
                </a:lnTo>
                <a:lnTo>
                  <a:pt x="12" y="0"/>
                </a:lnTo>
                <a:lnTo>
                  <a:pt x="14" y="0"/>
                </a:lnTo>
                <a:lnTo>
                  <a:pt x="14" y="0"/>
                </a:lnTo>
                <a:lnTo>
                  <a:pt x="14" y="2"/>
                </a:lnTo>
                <a:lnTo>
                  <a:pt x="16" y="2"/>
                </a:lnTo>
                <a:lnTo>
                  <a:pt x="16" y="2"/>
                </a:lnTo>
                <a:lnTo>
                  <a:pt x="16" y="2"/>
                </a:lnTo>
                <a:lnTo>
                  <a:pt x="16" y="6"/>
                </a:lnTo>
                <a:lnTo>
                  <a:pt x="16" y="6"/>
                </a:lnTo>
                <a:lnTo>
                  <a:pt x="16" y="8"/>
                </a:lnTo>
                <a:lnTo>
                  <a:pt x="16" y="10"/>
                </a:lnTo>
                <a:lnTo>
                  <a:pt x="16" y="10"/>
                </a:lnTo>
                <a:lnTo>
                  <a:pt x="18" y="12"/>
                </a:lnTo>
                <a:lnTo>
                  <a:pt x="18" y="14"/>
                </a:lnTo>
                <a:lnTo>
                  <a:pt x="18" y="14"/>
                </a:lnTo>
                <a:lnTo>
                  <a:pt x="16" y="14"/>
                </a:lnTo>
                <a:lnTo>
                  <a:pt x="16" y="16"/>
                </a:lnTo>
                <a:lnTo>
                  <a:pt x="16" y="16"/>
                </a:lnTo>
                <a:lnTo>
                  <a:pt x="16" y="16"/>
                </a:lnTo>
                <a:lnTo>
                  <a:pt x="16" y="18"/>
                </a:lnTo>
                <a:lnTo>
                  <a:pt x="16" y="18"/>
                </a:lnTo>
                <a:close/>
                <a:moveTo>
                  <a:pt x="12" y="12"/>
                </a:moveTo>
                <a:lnTo>
                  <a:pt x="14" y="12"/>
                </a:lnTo>
                <a:lnTo>
                  <a:pt x="14" y="12"/>
                </a:lnTo>
                <a:lnTo>
                  <a:pt x="14" y="12"/>
                </a:lnTo>
                <a:lnTo>
                  <a:pt x="14" y="12"/>
                </a:lnTo>
                <a:lnTo>
                  <a:pt x="14" y="12"/>
                </a:lnTo>
                <a:lnTo>
                  <a:pt x="12" y="12"/>
                </a:lnTo>
                <a:lnTo>
                  <a:pt x="12" y="12"/>
                </a:lnTo>
                <a:lnTo>
                  <a:pt x="12" y="12"/>
                </a:lnTo>
                <a:lnTo>
                  <a:pt x="12" y="12"/>
                </a:lnTo>
                <a:close/>
                <a:moveTo>
                  <a:pt x="0" y="20"/>
                </a:moveTo>
                <a:lnTo>
                  <a:pt x="0" y="20"/>
                </a:lnTo>
                <a:lnTo>
                  <a:pt x="0" y="20"/>
                </a:lnTo>
                <a:lnTo>
                  <a:pt x="2" y="18"/>
                </a:lnTo>
                <a:lnTo>
                  <a:pt x="2" y="16"/>
                </a:lnTo>
                <a:lnTo>
                  <a:pt x="2" y="16"/>
                </a:lnTo>
                <a:lnTo>
                  <a:pt x="2" y="16"/>
                </a:lnTo>
                <a:lnTo>
                  <a:pt x="4" y="16"/>
                </a:lnTo>
                <a:lnTo>
                  <a:pt x="4" y="18"/>
                </a:lnTo>
                <a:lnTo>
                  <a:pt x="4" y="18"/>
                </a:lnTo>
                <a:lnTo>
                  <a:pt x="2" y="18"/>
                </a:lnTo>
                <a:lnTo>
                  <a:pt x="2" y="20"/>
                </a:lnTo>
                <a:lnTo>
                  <a:pt x="2" y="20"/>
                </a:lnTo>
                <a:lnTo>
                  <a:pt x="2" y="20"/>
                </a:lnTo>
                <a:lnTo>
                  <a:pt x="0" y="22"/>
                </a:lnTo>
                <a:lnTo>
                  <a:pt x="0" y="22"/>
                </a:lnTo>
                <a:lnTo>
                  <a:pt x="0" y="20"/>
                </a:lnTo>
                <a:lnTo>
                  <a:pt x="0"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7" name="Freeform 53"/>
          <p:cNvSpPr>
            <a:spLocks noEditPoints="1"/>
          </p:cNvSpPr>
          <p:nvPr/>
        </p:nvSpPr>
        <p:spPr bwMode="auto">
          <a:xfrm>
            <a:off x="8407400" y="3995738"/>
            <a:ext cx="44450" cy="171450"/>
          </a:xfrm>
          <a:custGeom>
            <a:avLst/>
            <a:gdLst/>
            <a:ahLst/>
            <a:cxnLst>
              <a:cxn ang="0">
                <a:pos x="22" y="96"/>
              </a:cxn>
              <a:cxn ang="0">
                <a:pos x="24" y="92"/>
              </a:cxn>
              <a:cxn ang="0">
                <a:pos x="18" y="4"/>
              </a:cxn>
              <a:cxn ang="0">
                <a:pos x="16" y="0"/>
              </a:cxn>
              <a:cxn ang="0">
                <a:pos x="20" y="2"/>
              </a:cxn>
              <a:cxn ang="0">
                <a:pos x="22" y="42"/>
              </a:cxn>
              <a:cxn ang="0">
                <a:pos x="20" y="44"/>
              </a:cxn>
              <a:cxn ang="0">
                <a:pos x="18" y="42"/>
              </a:cxn>
              <a:cxn ang="0">
                <a:pos x="18" y="40"/>
              </a:cxn>
              <a:cxn ang="0">
                <a:pos x="20" y="38"/>
              </a:cxn>
              <a:cxn ang="0">
                <a:pos x="16" y="8"/>
              </a:cxn>
              <a:cxn ang="0">
                <a:pos x="18" y="8"/>
              </a:cxn>
              <a:cxn ang="0">
                <a:pos x="18" y="28"/>
              </a:cxn>
              <a:cxn ang="0">
                <a:pos x="18" y="26"/>
              </a:cxn>
              <a:cxn ang="0">
                <a:pos x="20" y="26"/>
              </a:cxn>
              <a:cxn ang="0">
                <a:pos x="22" y="50"/>
              </a:cxn>
              <a:cxn ang="0">
                <a:pos x="22" y="52"/>
              </a:cxn>
              <a:cxn ang="0">
                <a:pos x="18" y="50"/>
              </a:cxn>
              <a:cxn ang="0">
                <a:pos x="18" y="48"/>
              </a:cxn>
              <a:cxn ang="0">
                <a:pos x="8" y="34"/>
              </a:cxn>
              <a:cxn ang="0">
                <a:pos x="6" y="32"/>
              </a:cxn>
              <a:cxn ang="0">
                <a:pos x="8" y="32"/>
              </a:cxn>
              <a:cxn ang="0">
                <a:pos x="8" y="34"/>
              </a:cxn>
              <a:cxn ang="0">
                <a:pos x="18" y="68"/>
              </a:cxn>
              <a:cxn ang="0">
                <a:pos x="16" y="66"/>
              </a:cxn>
              <a:cxn ang="0">
                <a:pos x="16" y="64"/>
              </a:cxn>
              <a:cxn ang="0">
                <a:pos x="22" y="28"/>
              </a:cxn>
              <a:cxn ang="0">
                <a:pos x="24" y="20"/>
              </a:cxn>
              <a:cxn ang="0">
                <a:pos x="22" y="38"/>
              </a:cxn>
              <a:cxn ang="0">
                <a:pos x="22" y="34"/>
              </a:cxn>
              <a:cxn ang="0">
                <a:pos x="22" y="30"/>
              </a:cxn>
              <a:cxn ang="0">
                <a:pos x="22" y="34"/>
              </a:cxn>
              <a:cxn ang="0">
                <a:pos x="22" y="38"/>
              </a:cxn>
              <a:cxn ang="0">
                <a:pos x="22" y="86"/>
              </a:cxn>
              <a:cxn ang="0">
                <a:pos x="24" y="80"/>
              </a:cxn>
              <a:cxn ang="0">
                <a:pos x="24" y="84"/>
              </a:cxn>
              <a:cxn ang="0">
                <a:pos x="26" y="86"/>
              </a:cxn>
              <a:cxn ang="0">
                <a:pos x="4" y="24"/>
              </a:cxn>
              <a:cxn ang="0">
                <a:pos x="8" y="20"/>
              </a:cxn>
              <a:cxn ang="0">
                <a:pos x="8" y="24"/>
              </a:cxn>
              <a:cxn ang="0">
                <a:pos x="8" y="30"/>
              </a:cxn>
              <a:cxn ang="0">
                <a:pos x="4" y="30"/>
              </a:cxn>
              <a:cxn ang="0">
                <a:pos x="0" y="28"/>
              </a:cxn>
              <a:cxn ang="0">
                <a:pos x="0" y="18"/>
              </a:cxn>
              <a:cxn ang="0">
                <a:pos x="4" y="16"/>
              </a:cxn>
              <a:cxn ang="0">
                <a:pos x="4" y="22"/>
              </a:cxn>
              <a:cxn ang="0">
                <a:pos x="26" y="108"/>
              </a:cxn>
              <a:cxn ang="0">
                <a:pos x="28" y="106"/>
              </a:cxn>
              <a:cxn ang="0">
                <a:pos x="28" y="108"/>
              </a:cxn>
              <a:cxn ang="0">
                <a:pos x="14" y="44"/>
              </a:cxn>
              <a:cxn ang="0">
                <a:pos x="8" y="48"/>
              </a:cxn>
              <a:cxn ang="0">
                <a:pos x="8" y="40"/>
              </a:cxn>
              <a:cxn ang="0">
                <a:pos x="6" y="40"/>
              </a:cxn>
              <a:cxn ang="0">
                <a:pos x="6" y="36"/>
              </a:cxn>
              <a:cxn ang="0">
                <a:pos x="10" y="38"/>
              </a:cxn>
            </a:cxnLst>
            <a:rect l="0" t="0" r="r" b="b"/>
            <a:pathLst>
              <a:path w="28" h="108">
                <a:moveTo>
                  <a:pt x="26" y="96"/>
                </a:moveTo>
                <a:lnTo>
                  <a:pt x="24" y="98"/>
                </a:lnTo>
                <a:lnTo>
                  <a:pt x="24" y="98"/>
                </a:lnTo>
                <a:lnTo>
                  <a:pt x="24" y="98"/>
                </a:lnTo>
                <a:lnTo>
                  <a:pt x="24" y="98"/>
                </a:lnTo>
                <a:lnTo>
                  <a:pt x="22" y="96"/>
                </a:lnTo>
                <a:lnTo>
                  <a:pt x="22" y="96"/>
                </a:lnTo>
                <a:lnTo>
                  <a:pt x="22" y="96"/>
                </a:lnTo>
                <a:lnTo>
                  <a:pt x="22" y="96"/>
                </a:lnTo>
                <a:lnTo>
                  <a:pt x="22" y="94"/>
                </a:lnTo>
                <a:lnTo>
                  <a:pt x="24" y="94"/>
                </a:lnTo>
                <a:lnTo>
                  <a:pt x="24" y="92"/>
                </a:lnTo>
                <a:lnTo>
                  <a:pt x="24" y="92"/>
                </a:lnTo>
                <a:lnTo>
                  <a:pt x="24" y="92"/>
                </a:lnTo>
                <a:lnTo>
                  <a:pt x="24" y="92"/>
                </a:lnTo>
                <a:lnTo>
                  <a:pt x="24" y="92"/>
                </a:lnTo>
                <a:lnTo>
                  <a:pt x="26" y="96"/>
                </a:lnTo>
                <a:lnTo>
                  <a:pt x="26" y="96"/>
                </a:lnTo>
                <a:lnTo>
                  <a:pt x="26" y="96"/>
                </a:lnTo>
                <a:lnTo>
                  <a:pt x="26" y="96"/>
                </a:lnTo>
                <a:close/>
                <a:moveTo>
                  <a:pt x="18" y="4"/>
                </a:moveTo>
                <a:lnTo>
                  <a:pt x="18" y="4"/>
                </a:lnTo>
                <a:lnTo>
                  <a:pt x="18" y="2"/>
                </a:lnTo>
                <a:lnTo>
                  <a:pt x="18" y="2"/>
                </a:lnTo>
                <a:lnTo>
                  <a:pt x="16" y="2"/>
                </a:lnTo>
                <a:lnTo>
                  <a:pt x="16" y="2"/>
                </a:lnTo>
                <a:lnTo>
                  <a:pt x="16" y="0"/>
                </a:lnTo>
                <a:lnTo>
                  <a:pt x="16" y="0"/>
                </a:lnTo>
                <a:lnTo>
                  <a:pt x="18" y="0"/>
                </a:lnTo>
                <a:lnTo>
                  <a:pt x="18" y="0"/>
                </a:lnTo>
                <a:lnTo>
                  <a:pt x="18" y="0"/>
                </a:lnTo>
                <a:lnTo>
                  <a:pt x="18" y="0"/>
                </a:lnTo>
                <a:lnTo>
                  <a:pt x="18" y="0"/>
                </a:lnTo>
                <a:lnTo>
                  <a:pt x="18" y="0"/>
                </a:lnTo>
                <a:lnTo>
                  <a:pt x="20" y="2"/>
                </a:lnTo>
                <a:lnTo>
                  <a:pt x="18" y="2"/>
                </a:lnTo>
                <a:lnTo>
                  <a:pt x="18" y="4"/>
                </a:lnTo>
                <a:close/>
                <a:moveTo>
                  <a:pt x="20" y="40"/>
                </a:moveTo>
                <a:lnTo>
                  <a:pt x="22" y="42"/>
                </a:lnTo>
                <a:lnTo>
                  <a:pt x="22" y="42"/>
                </a:lnTo>
                <a:lnTo>
                  <a:pt x="22" y="42"/>
                </a:lnTo>
                <a:lnTo>
                  <a:pt x="22" y="42"/>
                </a:lnTo>
                <a:lnTo>
                  <a:pt x="22" y="42"/>
                </a:lnTo>
                <a:lnTo>
                  <a:pt x="22" y="42"/>
                </a:lnTo>
                <a:lnTo>
                  <a:pt x="22" y="42"/>
                </a:lnTo>
                <a:lnTo>
                  <a:pt x="22" y="44"/>
                </a:lnTo>
                <a:lnTo>
                  <a:pt x="20" y="44"/>
                </a:lnTo>
                <a:lnTo>
                  <a:pt x="20" y="44"/>
                </a:lnTo>
                <a:lnTo>
                  <a:pt x="20" y="44"/>
                </a:lnTo>
                <a:lnTo>
                  <a:pt x="20" y="44"/>
                </a:lnTo>
                <a:lnTo>
                  <a:pt x="20" y="44"/>
                </a:lnTo>
                <a:lnTo>
                  <a:pt x="20" y="44"/>
                </a:lnTo>
                <a:lnTo>
                  <a:pt x="18" y="44"/>
                </a:lnTo>
                <a:lnTo>
                  <a:pt x="18" y="42"/>
                </a:lnTo>
                <a:lnTo>
                  <a:pt x="18" y="42"/>
                </a:lnTo>
                <a:lnTo>
                  <a:pt x="18" y="42"/>
                </a:lnTo>
                <a:lnTo>
                  <a:pt x="16" y="42"/>
                </a:lnTo>
                <a:lnTo>
                  <a:pt x="16" y="42"/>
                </a:lnTo>
                <a:lnTo>
                  <a:pt x="16" y="40"/>
                </a:lnTo>
                <a:lnTo>
                  <a:pt x="18" y="40"/>
                </a:lnTo>
                <a:lnTo>
                  <a:pt x="18" y="40"/>
                </a:lnTo>
                <a:lnTo>
                  <a:pt x="18" y="40"/>
                </a:lnTo>
                <a:lnTo>
                  <a:pt x="18" y="40"/>
                </a:lnTo>
                <a:lnTo>
                  <a:pt x="20" y="40"/>
                </a:lnTo>
                <a:lnTo>
                  <a:pt x="20" y="40"/>
                </a:lnTo>
                <a:lnTo>
                  <a:pt x="20" y="40"/>
                </a:lnTo>
                <a:lnTo>
                  <a:pt x="20" y="38"/>
                </a:lnTo>
                <a:lnTo>
                  <a:pt x="20" y="38"/>
                </a:lnTo>
                <a:lnTo>
                  <a:pt x="20" y="38"/>
                </a:lnTo>
                <a:lnTo>
                  <a:pt x="20" y="38"/>
                </a:lnTo>
                <a:lnTo>
                  <a:pt x="20" y="38"/>
                </a:lnTo>
                <a:lnTo>
                  <a:pt x="20" y="40"/>
                </a:lnTo>
                <a:close/>
                <a:moveTo>
                  <a:pt x="16" y="10"/>
                </a:moveTo>
                <a:lnTo>
                  <a:pt x="16" y="10"/>
                </a:lnTo>
                <a:lnTo>
                  <a:pt x="16" y="10"/>
                </a:lnTo>
                <a:lnTo>
                  <a:pt x="16" y="10"/>
                </a:lnTo>
                <a:lnTo>
                  <a:pt x="16" y="8"/>
                </a:lnTo>
                <a:lnTo>
                  <a:pt x="16" y="8"/>
                </a:lnTo>
                <a:lnTo>
                  <a:pt x="16" y="8"/>
                </a:lnTo>
                <a:lnTo>
                  <a:pt x="16" y="6"/>
                </a:lnTo>
                <a:lnTo>
                  <a:pt x="18" y="6"/>
                </a:lnTo>
                <a:lnTo>
                  <a:pt x="18" y="6"/>
                </a:lnTo>
                <a:lnTo>
                  <a:pt x="18" y="8"/>
                </a:lnTo>
                <a:lnTo>
                  <a:pt x="18" y="8"/>
                </a:lnTo>
                <a:lnTo>
                  <a:pt x="18" y="8"/>
                </a:lnTo>
                <a:lnTo>
                  <a:pt x="18" y="8"/>
                </a:lnTo>
                <a:lnTo>
                  <a:pt x="18" y="10"/>
                </a:lnTo>
                <a:lnTo>
                  <a:pt x="18" y="10"/>
                </a:lnTo>
                <a:lnTo>
                  <a:pt x="18" y="10"/>
                </a:lnTo>
                <a:lnTo>
                  <a:pt x="16" y="10"/>
                </a:lnTo>
                <a:close/>
                <a:moveTo>
                  <a:pt x="18" y="28"/>
                </a:moveTo>
                <a:lnTo>
                  <a:pt x="18" y="28"/>
                </a:lnTo>
                <a:lnTo>
                  <a:pt x="16" y="28"/>
                </a:lnTo>
                <a:lnTo>
                  <a:pt x="16" y="28"/>
                </a:lnTo>
                <a:lnTo>
                  <a:pt x="16" y="28"/>
                </a:lnTo>
                <a:lnTo>
                  <a:pt x="16" y="28"/>
                </a:lnTo>
                <a:lnTo>
                  <a:pt x="16" y="28"/>
                </a:lnTo>
                <a:lnTo>
                  <a:pt x="18" y="26"/>
                </a:lnTo>
                <a:lnTo>
                  <a:pt x="18" y="26"/>
                </a:lnTo>
                <a:lnTo>
                  <a:pt x="18" y="26"/>
                </a:lnTo>
                <a:lnTo>
                  <a:pt x="20" y="26"/>
                </a:lnTo>
                <a:lnTo>
                  <a:pt x="20" y="26"/>
                </a:lnTo>
                <a:lnTo>
                  <a:pt x="20" y="26"/>
                </a:lnTo>
                <a:lnTo>
                  <a:pt x="20" y="26"/>
                </a:lnTo>
                <a:lnTo>
                  <a:pt x="20" y="26"/>
                </a:lnTo>
                <a:lnTo>
                  <a:pt x="20" y="26"/>
                </a:lnTo>
                <a:lnTo>
                  <a:pt x="20" y="28"/>
                </a:lnTo>
                <a:lnTo>
                  <a:pt x="20" y="28"/>
                </a:lnTo>
                <a:lnTo>
                  <a:pt x="18" y="28"/>
                </a:lnTo>
                <a:lnTo>
                  <a:pt x="18" y="28"/>
                </a:lnTo>
                <a:close/>
                <a:moveTo>
                  <a:pt x="20" y="50"/>
                </a:moveTo>
                <a:lnTo>
                  <a:pt x="22" y="50"/>
                </a:lnTo>
                <a:lnTo>
                  <a:pt x="22" y="50"/>
                </a:lnTo>
                <a:lnTo>
                  <a:pt x="22" y="50"/>
                </a:lnTo>
                <a:lnTo>
                  <a:pt x="22" y="50"/>
                </a:lnTo>
                <a:lnTo>
                  <a:pt x="22" y="50"/>
                </a:lnTo>
                <a:lnTo>
                  <a:pt x="22" y="50"/>
                </a:lnTo>
                <a:lnTo>
                  <a:pt x="22" y="52"/>
                </a:lnTo>
                <a:lnTo>
                  <a:pt x="22" y="52"/>
                </a:lnTo>
                <a:lnTo>
                  <a:pt x="20" y="50"/>
                </a:lnTo>
                <a:lnTo>
                  <a:pt x="20" y="50"/>
                </a:lnTo>
                <a:lnTo>
                  <a:pt x="20" y="50"/>
                </a:lnTo>
                <a:lnTo>
                  <a:pt x="20" y="50"/>
                </a:lnTo>
                <a:lnTo>
                  <a:pt x="20" y="50"/>
                </a:lnTo>
                <a:lnTo>
                  <a:pt x="20" y="50"/>
                </a:lnTo>
                <a:lnTo>
                  <a:pt x="18" y="50"/>
                </a:lnTo>
                <a:lnTo>
                  <a:pt x="18" y="52"/>
                </a:lnTo>
                <a:lnTo>
                  <a:pt x="18" y="52"/>
                </a:lnTo>
                <a:lnTo>
                  <a:pt x="18" y="50"/>
                </a:lnTo>
                <a:lnTo>
                  <a:pt x="18" y="50"/>
                </a:lnTo>
                <a:lnTo>
                  <a:pt x="18" y="50"/>
                </a:lnTo>
                <a:lnTo>
                  <a:pt x="18" y="50"/>
                </a:lnTo>
                <a:lnTo>
                  <a:pt x="18" y="48"/>
                </a:lnTo>
                <a:lnTo>
                  <a:pt x="18" y="48"/>
                </a:lnTo>
                <a:lnTo>
                  <a:pt x="18" y="46"/>
                </a:lnTo>
                <a:lnTo>
                  <a:pt x="18" y="46"/>
                </a:lnTo>
                <a:lnTo>
                  <a:pt x="20" y="48"/>
                </a:lnTo>
                <a:lnTo>
                  <a:pt x="20" y="48"/>
                </a:lnTo>
                <a:lnTo>
                  <a:pt x="20" y="50"/>
                </a:lnTo>
                <a:close/>
                <a:moveTo>
                  <a:pt x="8" y="34"/>
                </a:moveTo>
                <a:lnTo>
                  <a:pt x="8" y="34"/>
                </a:lnTo>
                <a:lnTo>
                  <a:pt x="8" y="34"/>
                </a:lnTo>
                <a:lnTo>
                  <a:pt x="8" y="34"/>
                </a:lnTo>
                <a:lnTo>
                  <a:pt x="6" y="34"/>
                </a:lnTo>
                <a:lnTo>
                  <a:pt x="6" y="32"/>
                </a:lnTo>
                <a:lnTo>
                  <a:pt x="6" y="32"/>
                </a:lnTo>
                <a:lnTo>
                  <a:pt x="6" y="32"/>
                </a:lnTo>
                <a:lnTo>
                  <a:pt x="6" y="32"/>
                </a:lnTo>
                <a:lnTo>
                  <a:pt x="6" y="32"/>
                </a:lnTo>
                <a:lnTo>
                  <a:pt x="6" y="32"/>
                </a:lnTo>
                <a:lnTo>
                  <a:pt x="6" y="32"/>
                </a:lnTo>
                <a:lnTo>
                  <a:pt x="6" y="32"/>
                </a:lnTo>
                <a:lnTo>
                  <a:pt x="6" y="32"/>
                </a:lnTo>
                <a:lnTo>
                  <a:pt x="8" y="32"/>
                </a:lnTo>
                <a:lnTo>
                  <a:pt x="8" y="32"/>
                </a:lnTo>
                <a:lnTo>
                  <a:pt x="8" y="32"/>
                </a:lnTo>
                <a:lnTo>
                  <a:pt x="8" y="32"/>
                </a:lnTo>
                <a:lnTo>
                  <a:pt x="8" y="32"/>
                </a:lnTo>
                <a:lnTo>
                  <a:pt x="8" y="34"/>
                </a:lnTo>
                <a:lnTo>
                  <a:pt x="8" y="34"/>
                </a:lnTo>
                <a:lnTo>
                  <a:pt x="8" y="34"/>
                </a:lnTo>
                <a:close/>
                <a:moveTo>
                  <a:pt x="20" y="66"/>
                </a:moveTo>
                <a:lnTo>
                  <a:pt x="20" y="66"/>
                </a:lnTo>
                <a:lnTo>
                  <a:pt x="20" y="68"/>
                </a:lnTo>
                <a:lnTo>
                  <a:pt x="20" y="68"/>
                </a:lnTo>
                <a:lnTo>
                  <a:pt x="18" y="68"/>
                </a:lnTo>
                <a:lnTo>
                  <a:pt x="18" y="68"/>
                </a:lnTo>
                <a:lnTo>
                  <a:pt x="18" y="68"/>
                </a:lnTo>
                <a:lnTo>
                  <a:pt x="18" y="68"/>
                </a:lnTo>
                <a:lnTo>
                  <a:pt x="16" y="68"/>
                </a:lnTo>
                <a:lnTo>
                  <a:pt x="16" y="66"/>
                </a:lnTo>
                <a:lnTo>
                  <a:pt x="16" y="66"/>
                </a:lnTo>
                <a:lnTo>
                  <a:pt x="16" y="66"/>
                </a:lnTo>
                <a:lnTo>
                  <a:pt x="16" y="66"/>
                </a:lnTo>
                <a:lnTo>
                  <a:pt x="16" y="66"/>
                </a:lnTo>
                <a:lnTo>
                  <a:pt x="14" y="66"/>
                </a:lnTo>
                <a:lnTo>
                  <a:pt x="14" y="66"/>
                </a:lnTo>
                <a:lnTo>
                  <a:pt x="14" y="66"/>
                </a:lnTo>
                <a:lnTo>
                  <a:pt x="14" y="66"/>
                </a:lnTo>
                <a:lnTo>
                  <a:pt x="14" y="66"/>
                </a:lnTo>
                <a:lnTo>
                  <a:pt x="14" y="64"/>
                </a:lnTo>
                <a:lnTo>
                  <a:pt x="16" y="64"/>
                </a:lnTo>
                <a:lnTo>
                  <a:pt x="16" y="62"/>
                </a:lnTo>
                <a:lnTo>
                  <a:pt x="18" y="62"/>
                </a:lnTo>
                <a:lnTo>
                  <a:pt x="18" y="62"/>
                </a:lnTo>
                <a:lnTo>
                  <a:pt x="18" y="62"/>
                </a:lnTo>
                <a:lnTo>
                  <a:pt x="20" y="66"/>
                </a:lnTo>
                <a:close/>
                <a:moveTo>
                  <a:pt x="22" y="28"/>
                </a:moveTo>
                <a:lnTo>
                  <a:pt x="22" y="28"/>
                </a:lnTo>
                <a:lnTo>
                  <a:pt x="22" y="26"/>
                </a:lnTo>
                <a:lnTo>
                  <a:pt x="22" y="22"/>
                </a:lnTo>
                <a:lnTo>
                  <a:pt x="24" y="20"/>
                </a:lnTo>
                <a:lnTo>
                  <a:pt x="24" y="20"/>
                </a:lnTo>
                <a:lnTo>
                  <a:pt x="24" y="20"/>
                </a:lnTo>
                <a:lnTo>
                  <a:pt x="24" y="20"/>
                </a:lnTo>
                <a:lnTo>
                  <a:pt x="24" y="20"/>
                </a:lnTo>
                <a:lnTo>
                  <a:pt x="24" y="20"/>
                </a:lnTo>
                <a:lnTo>
                  <a:pt x="24" y="24"/>
                </a:lnTo>
                <a:lnTo>
                  <a:pt x="24" y="24"/>
                </a:lnTo>
                <a:lnTo>
                  <a:pt x="24" y="24"/>
                </a:lnTo>
                <a:lnTo>
                  <a:pt x="24" y="26"/>
                </a:lnTo>
                <a:lnTo>
                  <a:pt x="22" y="28"/>
                </a:lnTo>
                <a:close/>
                <a:moveTo>
                  <a:pt x="22" y="38"/>
                </a:moveTo>
                <a:lnTo>
                  <a:pt x="22" y="38"/>
                </a:lnTo>
                <a:lnTo>
                  <a:pt x="22" y="36"/>
                </a:lnTo>
                <a:lnTo>
                  <a:pt x="22" y="36"/>
                </a:lnTo>
                <a:lnTo>
                  <a:pt x="22" y="34"/>
                </a:lnTo>
                <a:lnTo>
                  <a:pt x="22" y="34"/>
                </a:lnTo>
                <a:lnTo>
                  <a:pt x="22" y="34"/>
                </a:lnTo>
                <a:lnTo>
                  <a:pt x="22" y="34"/>
                </a:lnTo>
                <a:lnTo>
                  <a:pt x="20" y="32"/>
                </a:lnTo>
                <a:lnTo>
                  <a:pt x="22" y="32"/>
                </a:lnTo>
                <a:lnTo>
                  <a:pt x="22" y="32"/>
                </a:lnTo>
                <a:lnTo>
                  <a:pt x="22" y="30"/>
                </a:lnTo>
                <a:lnTo>
                  <a:pt x="22" y="28"/>
                </a:lnTo>
                <a:lnTo>
                  <a:pt x="22" y="28"/>
                </a:lnTo>
                <a:lnTo>
                  <a:pt x="22" y="30"/>
                </a:lnTo>
                <a:lnTo>
                  <a:pt x="22" y="30"/>
                </a:lnTo>
                <a:lnTo>
                  <a:pt x="22" y="30"/>
                </a:lnTo>
                <a:lnTo>
                  <a:pt x="22" y="30"/>
                </a:lnTo>
                <a:lnTo>
                  <a:pt x="22" y="30"/>
                </a:lnTo>
                <a:lnTo>
                  <a:pt x="22" y="32"/>
                </a:lnTo>
                <a:lnTo>
                  <a:pt x="22" y="34"/>
                </a:lnTo>
                <a:lnTo>
                  <a:pt x="22" y="34"/>
                </a:lnTo>
                <a:lnTo>
                  <a:pt x="22" y="34"/>
                </a:lnTo>
                <a:lnTo>
                  <a:pt x="22" y="34"/>
                </a:lnTo>
                <a:lnTo>
                  <a:pt x="22" y="36"/>
                </a:lnTo>
                <a:lnTo>
                  <a:pt x="22" y="36"/>
                </a:lnTo>
                <a:lnTo>
                  <a:pt x="22" y="36"/>
                </a:lnTo>
                <a:lnTo>
                  <a:pt x="22" y="36"/>
                </a:lnTo>
                <a:lnTo>
                  <a:pt x="22" y="38"/>
                </a:lnTo>
                <a:lnTo>
                  <a:pt x="22" y="38"/>
                </a:lnTo>
                <a:close/>
                <a:moveTo>
                  <a:pt x="26" y="86"/>
                </a:moveTo>
                <a:lnTo>
                  <a:pt x="26" y="88"/>
                </a:lnTo>
                <a:lnTo>
                  <a:pt x="24" y="86"/>
                </a:lnTo>
                <a:lnTo>
                  <a:pt x="24" y="86"/>
                </a:lnTo>
                <a:lnTo>
                  <a:pt x="24" y="86"/>
                </a:lnTo>
                <a:lnTo>
                  <a:pt x="22" y="86"/>
                </a:lnTo>
                <a:lnTo>
                  <a:pt x="22" y="86"/>
                </a:lnTo>
                <a:lnTo>
                  <a:pt x="22" y="84"/>
                </a:lnTo>
                <a:lnTo>
                  <a:pt x="22" y="82"/>
                </a:lnTo>
                <a:lnTo>
                  <a:pt x="22" y="82"/>
                </a:lnTo>
                <a:lnTo>
                  <a:pt x="22" y="82"/>
                </a:lnTo>
                <a:lnTo>
                  <a:pt x="22" y="82"/>
                </a:lnTo>
                <a:lnTo>
                  <a:pt x="24" y="80"/>
                </a:lnTo>
                <a:lnTo>
                  <a:pt x="24" y="80"/>
                </a:lnTo>
                <a:lnTo>
                  <a:pt x="24" y="80"/>
                </a:lnTo>
                <a:lnTo>
                  <a:pt x="24" y="82"/>
                </a:lnTo>
                <a:lnTo>
                  <a:pt x="24" y="82"/>
                </a:lnTo>
                <a:lnTo>
                  <a:pt x="24" y="82"/>
                </a:lnTo>
                <a:lnTo>
                  <a:pt x="24" y="82"/>
                </a:lnTo>
                <a:lnTo>
                  <a:pt x="24" y="84"/>
                </a:lnTo>
                <a:lnTo>
                  <a:pt x="24" y="84"/>
                </a:lnTo>
                <a:lnTo>
                  <a:pt x="26" y="84"/>
                </a:lnTo>
                <a:lnTo>
                  <a:pt x="26" y="84"/>
                </a:lnTo>
                <a:lnTo>
                  <a:pt x="26" y="84"/>
                </a:lnTo>
                <a:lnTo>
                  <a:pt x="26" y="84"/>
                </a:lnTo>
                <a:lnTo>
                  <a:pt x="26" y="86"/>
                </a:lnTo>
                <a:lnTo>
                  <a:pt x="26" y="86"/>
                </a:lnTo>
                <a:lnTo>
                  <a:pt x="26" y="86"/>
                </a:lnTo>
                <a:lnTo>
                  <a:pt x="26" y="86"/>
                </a:lnTo>
                <a:lnTo>
                  <a:pt x="26" y="86"/>
                </a:lnTo>
                <a:lnTo>
                  <a:pt x="26" y="86"/>
                </a:lnTo>
                <a:lnTo>
                  <a:pt x="26" y="86"/>
                </a:lnTo>
                <a:lnTo>
                  <a:pt x="26" y="86"/>
                </a:lnTo>
                <a:close/>
                <a:moveTo>
                  <a:pt x="4" y="24"/>
                </a:moveTo>
                <a:lnTo>
                  <a:pt x="4" y="24"/>
                </a:lnTo>
                <a:lnTo>
                  <a:pt x="6" y="24"/>
                </a:lnTo>
                <a:lnTo>
                  <a:pt x="6" y="22"/>
                </a:lnTo>
                <a:lnTo>
                  <a:pt x="6" y="22"/>
                </a:lnTo>
                <a:lnTo>
                  <a:pt x="6" y="22"/>
                </a:lnTo>
                <a:lnTo>
                  <a:pt x="6" y="20"/>
                </a:lnTo>
                <a:lnTo>
                  <a:pt x="8" y="20"/>
                </a:lnTo>
                <a:lnTo>
                  <a:pt x="8" y="20"/>
                </a:lnTo>
                <a:lnTo>
                  <a:pt x="8" y="20"/>
                </a:lnTo>
                <a:lnTo>
                  <a:pt x="8" y="22"/>
                </a:lnTo>
                <a:lnTo>
                  <a:pt x="8" y="22"/>
                </a:lnTo>
                <a:lnTo>
                  <a:pt x="8" y="22"/>
                </a:lnTo>
                <a:lnTo>
                  <a:pt x="8" y="22"/>
                </a:lnTo>
                <a:lnTo>
                  <a:pt x="8" y="24"/>
                </a:lnTo>
                <a:lnTo>
                  <a:pt x="8" y="24"/>
                </a:lnTo>
                <a:lnTo>
                  <a:pt x="8" y="26"/>
                </a:lnTo>
                <a:lnTo>
                  <a:pt x="8" y="26"/>
                </a:lnTo>
                <a:lnTo>
                  <a:pt x="8" y="26"/>
                </a:lnTo>
                <a:lnTo>
                  <a:pt x="8" y="28"/>
                </a:lnTo>
                <a:lnTo>
                  <a:pt x="8" y="28"/>
                </a:lnTo>
                <a:lnTo>
                  <a:pt x="8" y="30"/>
                </a:lnTo>
                <a:lnTo>
                  <a:pt x="8" y="30"/>
                </a:lnTo>
                <a:lnTo>
                  <a:pt x="8" y="30"/>
                </a:lnTo>
                <a:lnTo>
                  <a:pt x="6" y="30"/>
                </a:lnTo>
                <a:lnTo>
                  <a:pt x="6" y="30"/>
                </a:lnTo>
                <a:lnTo>
                  <a:pt x="4" y="30"/>
                </a:lnTo>
                <a:lnTo>
                  <a:pt x="4" y="30"/>
                </a:lnTo>
                <a:lnTo>
                  <a:pt x="4" y="30"/>
                </a:lnTo>
                <a:lnTo>
                  <a:pt x="2" y="32"/>
                </a:lnTo>
                <a:lnTo>
                  <a:pt x="2" y="32"/>
                </a:lnTo>
                <a:lnTo>
                  <a:pt x="2" y="32"/>
                </a:lnTo>
                <a:lnTo>
                  <a:pt x="2" y="32"/>
                </a:lnTo>
                <a:lnTo>
                  <a:pt x="2" y="32"/>
                </a:lnTo>
                <a:lnTo>
                  <a:pt x="0" y="28"/>
                </a:lnTo>
                <a:lnTo>
                  <a:pt x="0" y="28"/>
                </a:lnTo>
                <a:lnTo>
                  <a:pt x="0" y="26"/>
                </a:lnTo>
                <a:lnTo>
                  <a:pt x="0" y="26"/>
                </a:lnTo>
                <a:lnTo>
                  <a:pt x="2" y="24"/>
                </a:lnTo>
                <a:lnTo>
                  <a:pt x="2" y="24"/>
                </a:lnTo>
                <a:lnTo>
                  <a:pt x="0" y="20"/>
                </a:lnTo>
                <a:lnTo>
                  <a:pt x="0" y="18"/>
                </a:lnTo>
                <a:lnTo>
                  <a:pt x="0" y="18"/>
                </a:lnTo>
                <a:lnTo>
                  <a:pt x="0" y="18"/>
                </a:lnTo>
                <a:lnTo>
                  <a:pt x="2" y="16"/>
                </a:lnTo>
                <a:lnTo>
                  <a:pt x="2" y="14"/>
                </a:lnTo>
                <a:lnTo>
                  <a:pt x="2" y="14"/>
                </a:lnTo>
                <a:lnTo>
                  <a:pt x="2" y="16"/>
                </a:lnTo>
                <a:lnTo>
                  <a:pt x="2" y="16"/>
                </a:lnTo>
                <a:lnTo>
                  <a:pt x="4" y="16"/>
                </a:lnTo>
                <a:lnTo>
                  <a:pt x="4" y="18"/>
                </a:lnTo>
                <a:lnTo>
                  <a:pt x="4" y="18"/>
                </a:lnTo>
                <a:lnTo>
                  <a:pt x="4" y="18"/>
                </a:lnTo>
                <a:lnTo>
                  <a:pt x="4" y="18"/>
                </a:lnTo>
                <a:lnTo>
                  <a:pt x="4" y="20"/>
                </a:lnTo>
                <a:lnTo>
                  <a:pt x="4" y="22"/>
                </a:lnTo>
                <a:lnTo>
                  <a:pt x="4" y="22"/>
                </a:lnTo>
                <a:lnTo>
                  <a:pt x="4" y="22"/>
                </a:lnTo>
                <a:lnTo>
                  <a:pt x="4" y="22"/>
                </a:lnTo>
                <a:lnTo>
                  <a:pt x="4" y="24"/>
                </a:lnTo>
                <a:close/>
                <a:moveTo>
                  <a:pt x="28" y="108"/>
                </a:moveTo>
                <a:lnTo>
                  <a:pt x="28" y="108"/>
                </a:lnTo>
                <a:lnTo>
                  <a:pt x="26" y="108"/>
                </a:lnTo>
                <a:lnTo>
                  <a:pt x="26" y="108"/>
                </a:lnTo>
                <a:lnTo>
                  <a:pt x="26" y="108"/>
                </a:lnTo>
                <a:lnTo>
                  <a:pt x="26" y="106"/>
                </a:lnTo>
                <a:lnTo>
                  <a:pt x="26" y="106"/>
                </a:lnTo>
                <a:lnTo>
                  <a:pt x="26" y="106"/>
                </a:lnTo>
                <a:lnTo>
                  <a:pt x="28" y="106"/>
                </a:lnTo>
                <a:lnTo>
                  <a:pt x="28" y="106"/>
                </a:lnTo>
                <a:lnTo>
                  <a:pt x="28" y="106"/>
                </a:lnTo>
                <a:lnTo>
                  <a:pt x="28" y="106"/>
                </a:lnTo>
                <a:lnTo>
                  <a:pt x="28" y="106"/>
                </a:lnTo>
                <a:lnTo>
                  <a:pt x="28" y="106"/>
                </a:lnTo>
                <a:lnTo>
                  <a:pt x="28" y="108"/>
                </a:lnTo>
                <a:lnTo>
                  <a:pt x="28" y="108"/>
                </a:lnTo>
                <a:lnTo>
                  <a:pt x="28" y="108"/>
                </a:lnTo>
                <a:lnTo>
                  <a:pt x="28" y="108"/>
                </a:lnTo>
                <a:lnTo>
                  <a:pt x="28" y="108"/>
                </a:lnTo>
                <a:lnTo>
                  <a:pt x="28" y="108"/>
                </a:lnTo>
                <a:close/>
                <a:moveTo>
                  <a:pt x="10" y="40"/>
                </a:moveTo>
                <a:lnTo>
                  <a:pt x="12" y="42"/>
                </a:lnTo>
                <a:lnTo>
                  <a:pt x="14" y="42"/>
                </a:lnTo>
                <a:lnTo>
                  <a:pt x="14" y="44"/>
                </a:lnTo>
                <a:lnTo>
                  <a:pt x="14" y="44"/>
                </a:lnTo>
                <a:lnTo>
                  <a:pt x="14" y="46"/>
                </a:lnTo>
                <a:lnTo>
                  <a:pt x="12" y="46"/>
                </a:lnTo>
                <a:lnTo>
                  <a:pt x="12" y="46"/>
                </a:lnTo>
                <a:lnTo>
                  <a:pt x="12" y="46"/>
                </a:lnTo>
                <a:lnTo>
                  <a:pt x="12" y="46"/>
                </a:lnTo>
                <a:lnTo>
                  <a:pt x="10" y="46"/>
                </a:lnTo>
                <a:lnTo>
                  <a:pt x="8" y="48"/>
                </a:lnTo>
                <a:lnTo>
                  <a:pt x="8" y="46"/>
                </a:lnTo>
                <a:lnTo>
                  <a:pt x="8" y="46"/>
                </a:lnTo>
                <a:lnTo>
                  <a:pt x="8" y="46"/>
                </a:lnTo>
                <a:lnTo>
                  <a:pt x="8" y="44"/>
                </a:lnTo>
                <a:lnTo>
                  <a:pt x="8" y="42"/>
                </a:lnTo>
                <a:lnTo>
                  <a:pt x="8" y="40"/>
                </a:lnTo>
                <a:lnTo>
                  <a:pt x="8" y="40"/>
                </a:lnTo>
                <a:lnTo>
                  <a:pt x="8" y="40"/>
                </a:lnTo>
                <a:lnTo>
                  <a:pt x="8" y="40"/>
                </a:lnTo>
                <a:lnTo>
                  <a:pt x="8" y="40"/>
                </a:lnTo>
                <a:lnTo>
                  <a:pt x="6" y="40"/>
                </a:lnTo>
                <a:lnTo>
                  <a:pt x="6" y="40"/>
                </a:lnTo>
                <a:lnTo>
                  <a:pt x="6" y="40"/>
                </a:lnTo>
                <a:lnTo>
                  <a:pt x="6" y="40"/>
                </a:lnTo>
                <a:lnTo>
                  <a:pt x="6" y="38"/>
                </a:lnTo>
                <a:lnTo>
                  <a:pt x="6" y="38"/>
                </a:lnTo>
                <a:lnTo>
                  <a:pt x="6" y="38"/>
                </a:lnTo>
                <a:lnTo>
                  <a:pt x="6" y="38"/>
                </a:lnTo>
                <a:lnTo>
                  <a:pt x="6" y="36"/>
                </a:lnTo>
                <a:lnTo>
                  <a:pt x="6" y="36"/>
                </a:lnTo>
                <a:lnTo>
                  <a:pt x="6" y="36"/>
                </a:lnTo>
                <a:lnTo>
                  <a:pt x="8" y="36"/>
                </a:lnTo>
                <a:lnTo>
                  <a:pt x="8" y="36"/>
                </a:lnTo>
                <a:lnTo>
                  <a:pt x="8" y="36"/>
                </a:lnTo>
                <a:lnTo>
                  <a:pt x="8" y="36"/>
                </a:lnTo>
                <a:lnTo>
                  <a:pt x="10" y="38"/>
                </a:lnTo>
                <a:lnTo>
                  <a:pt x="10" y="38"/>
                </a:lnTo>
                <a:lnTo>
                  <a:pt x="10" y="38"/>
                </a:lnTo>
                <a:lnTo>
                  <a:pt x="10" y="38"/>
                </a:lnTo>
                <a:lnTo>
                  <a:pt x="10" y="4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8" name="Freeform 54"/>
          <p:cNvSpPr>
            <a:spLocks noEditPoints="1"/>
          </p:cNvSpPr>
          <p:nvPr/>
        </p:nvSpPr>
        <p:spPr bwMode="auto">
          <a:xfrm>
            <a:off x="6892925" y="3017838"/>
            <a:ext cx="203200" cy="387350"/>
          </a:xfrm>
          <a:custGeom>
            <a:avLst/>
            <a:gdLst/>
            <a:ahLst/>
            <a:cxnLst>
              <a:cxn ang="0">
                <a:pos x="94" y="210"/>
              </a:cxn>
              <a:cxn ang="0">
                <a:pos x="80" y="34"/>
              </a:cxn>
              <a:cxn ang="0">
                <a:pos x="52" y="216"/>
              </a:cxn>
              <a:cxn ang="0">
                <a:pos x="72" y="40"/>
              </a:cxn>
              <a:cxn ang="0">
                <a:pos x="8" y="10"/>
              </a:cxn>
              <a:cxn ang="0">
                <a:pos x="20" y="10"/>
              </a:cxn>
              <a:cxn ang="0">
                <a:pos x="32" y="10"/>
              </a:cxn>
              <a:cxn ang="0">
                <a:pos x="46" y="2"/>
              </a:cxn>
              <a:cxn ang="0">
                <a:pos x="58" y="6"/>
              </a:cxn>
              <a:cxn ang="0">
                <a:pos x="64" y="14"/>
              </a:cxn>
              <a:cxn ang="0">
                <a:pos x="74" y="26"/>
              </a:cxn>
              <a:cxn ang="0">
                <a:pos x="86" y="30"/>
              </a:cxn>
              <a:cxn ang="0">
                <a:pos x="78" y="34"/>
              </a:cxn>
              <a:cxn ang="0">
                <a:pos x="74" y="38"/>
              </a:cxn>
              <a:cxn ang="0">
                <a:pos x="68" y="38"/>
              </a:cxn>
              <a:cxn ang="0">
                <a:pos x="70" y="50"/>
              </a:cxn>
              <a:cxn ang="0">
                <a:pos x="62" y="54"/>
              </a:cxn>
              <a:cxn ang="0">
                <a:pos x="62" y="74"/>
              </a:cxn>
              <a:cxn ang="0">
                <a:pos x="70" y="84"/>
              </a:cxn>
              <a:cxn ang="0">
                <a:pos x="84" y="102"/>
              </a:cxn>
              <a:cxn ang="0">
                <a:pos x="94" y="112"/>
              </a:cxn>
              <a:cxn ang="0">
                <a:pos x="104" y="122"/>
              </a:cxn>
              <a:cxn ang="0">
                <a:pos x="114" y="132"/>
              </a:cxn>
              <a:cxn ang="0">
                <a:pos x="122" y="150"/>
              </a:cxn>
              <a:cxn ang="0">
                <a:pos x="124" y="164"/>
              </a:cxn>
              <a:cxn ang="0">
                <a:pos x="126" y="180"/>
              </a:cxn>
              <a:cxn ang="0">
                <a:pos x="126" y="186"/>
              </a:cxn>
              <a:cxn ang="0">
                <a:pos x="124" y="194"/>
              </a:cxn>
              <a:cxn ang="0">
                <a:pos x="114" y="206"/>
              </a:cxn>
              <a:cxn ang="0">
                <a:pos x="108" y="210"/>
              </a:cxn>
              <a:cxn ang="0">
                <a:pos x="96" y="210"/>
              </a:cxn>
              <a:cxn ang="0">
                <a:pos x="94" y="210"/>
              </a:cxn>
              <a:cxn ang="0">
                <a:pos x="94" y="214"/>
              </a:cxn>
              <a:cxn ang="0">
                <a:pos x="94" y="218"/>
              </a:cxn>
              <a:cxn ang="0">
                <a:pos x="92" y="222"/>
              </a:cxn>
              <a:cxn ang="0">
                <a:pos x="86" y="220"/>
              </a:cxn>
              <a:cxn ang="0">
                <a:pos x="86" y="226"/>
              </a:cxn>
              <a:cxn ang="0">
                <a:pos x="84" y="224"/>
              </a:cxn>
              <a:cxn ang="0">
                <a:pos x="76" y="238"/>
              </a:cxn>
              <a:cxn ang="0">
                <a:pos x="66" y="242"/>
              </a:cxn>
              <a:cxn ang="0">
                <a:pos x="68" y="220"/>
              </a:cxn>
              <a:cxn ang="0">
                <a:pos x="60" y="214"/>
              </a:cxn>
              <a:cxn ang="0">
                <a:pos x="68" y="210"/>
              </a:cxn>
              <a:cxn ang="0">
                <a:pos x="74" y="206"/>
              </a:cxn>
              <a:cxn ang="0">
                <a:pos x="84" y="204"/>
              </a:cxn>
              <a:cxn ang="0">
                <a:pos x="80" y="192"/>
              </a:cxn>
              <a:cxn ang="0">
                <a:pos x="90" y="188"/>
              </a:cxn>
              <a:cxn ang="0">
                <a:pos x="100" y="184"/>
              </a:cxn>
              <a:cxn ang="0">
                <a:pos x="98" y="156"/>
              </a:cxn>
              <a:cxn ang="0">
                <a:pos x="98" y="142"/>
              </a:cxn>
              <a:cxn ang="0">
                <a:pos x="92" y="128"/>
              </a:cxn>
              <a:cxn ang="0">
                <a:pos x="88" y="118"/>
              </a:cxn>
              <a:cxn ang="0">
                <a:pos x="78" y="110"/>
              </a:cxn>
              <a:cxn ang="0">
                <a:pos x="66" y="94"/>
              </a:cxn>
              <a:cxn ang="0">
                <a:pos x="54" y="80"/>
              </a:cxn>
              <a:cxn ang="0">
                <a:pos x="38" y="68"/>
              </a:cxn>
              <a:cxn ang="0">
                <a:pos x="36" y="60"/>
              </a:cxn>
              <a:cxn ang="0">
                <a:pos x="46" y="56"/>
              </a:cxn>
              <a:cxn ang="0">
                <a:pos x="38" y="48"/>
              </a:cxn>
              <a:cxn ang="0">
                <a:pos x="28" y="42"/>
              </a:cxn>
              <a:cxn ang="0">
                <a:pos x="14" y="36"/>
              </a:cxn>
              <a:cxn ang="0">
                <a:pos x="10" y="26"/>
              </a:cxn>
            </a:cxnLst>
            <a:rect l="0" t="0" r="r" b="b"/>
            <a:pathLst>
              <a:path w="128" h="244">
                <a:moveTo>
                  <a:pt x="94" y="214"/>
                </a:moveTo>
                <a:lnTo>
                  <a:pt x="94" y="214"/>
                </a:lnTo>
                <a:lnTo>
                  <a:pt x="94" y="214"/>
                </a:lnTo>
                <a:lnTo>
                  <a:pt x="94" y="214"/>
                </a:lnTo>
                <a:lnTo>
                  <a:pt x="94" y="214"/>
                </a:lnTo>
                <a:lnTo>
                  <a:pt x="94" y="214"/>
                </a:lnTo>
                <a:lnTo>
                  <a:pt x="92" y="212"/>
                </a:lnTo>
                <a:lnTo>
                  <a:pt x="92" y="212"/>
                </a:lnTo>
                <a:lnTo>
                  <a:pt x="92" y="212"/>
                </a:lnTo>
                <a:lnTo>
                  <a:pt x="92" y="212"/>
                </a:lnTo>
                <a:lnTo>
                  <a:pt x="94" y="212"/>
                </a:lnTo>
                <a:lnTo>
                  <a:pt x="94" y="212"/>
                </a:lnTo>
                <a:lnTo>
                  <a:pt x="94" y="210"/>
                </a:lnTo>
                <a:lnTo>
                  <a:pt x="94" y="210"/>
                </a:lnTo>
                <a:lnTo>
                  <a:pt x="92" y="210"/>
                </a:lnTo>
                <a:lnTo>
                  <a:pt x="92" y="210"/>
                </a:lnTo>
                <a:lnTo>
                  <a:pt x="94" y="210"/>
                </a:lnTo>
                <a:lnTo>
                  <a:pt x="94" y="210"/>
                </a:lnTo>
                <a:lnTo>
                  <a:pt x="94" y="210"/>
                </a:lnTo>
                <a:lnTo>
                  <a:pt x="94" y="210"/>
                </a:lnTo>
                <a:lnTo>
                  <a:pt x="94" y="212"/>
                </a:lnTo>
                <a:lnTo>
                  <a:pt x="94" y="212"/>
                </a:lnTo>
                <a:lnTo>
                  <a:pt x="94" y="212"/>
                </a:lnTo>
                <a:lnTo>
                  <a:pt x="94" y="212"/>
                </a:lnTo>
                <a:lnTo>
                  <a:pt x="94" y="214"/>
                </a:lnTo>
                <a:lnTo>
                  <a:pt x="94" y="214"/>
                </a:lnTo>
                <a:lnTo>
                  <a:pt x="94" y="214"/>
                </a:lnTo>
                <a:lnTo>
                  <a:pt x="94" y="214"/>
                </a:lnTo>
                <a:close/>
                <a:moveTo>
                  <a:pt x="80" y="38"/>
                </a:moveTo>
                <a:lnTo>
                  <a:pt x="80" y="38"/>
                </a:lnTo>
                <a:lnTo>
                  <a:pt x="78" y="36"/>
                </a:lnTo>
                <a:lnTo>
                  <a:pt x="80" y="34"/>
                </a:lnTo>
                <a:lnTo>
                  <a:pt x="80" y="34"/>
                </a:lnTo>
                <a:lnTo>
                  <a:pt x="80" y="34"/>
                </a:lnTo>
                <a:lnTo>
                  <a:pt x="82" y="34"/>
                </a:lnTo>
                <a:lnTo>
                  <a:pt x="82" y="34"/>
                </a:lnTo>
                <a:lnTo>
                  <a:pt x="82" y="34"/>
                </a:lnTo>
                <a:lnTo>
                  <a:pt x="82" y="36"/>
                </a:lnTo>
                <a:lnTo>
                  <a:pt x="80" y="36"/>
                </a:lnTo>
                <a:lnTo>
                  <a:pt x="80" y="36"/>
                </a:lnTo>
                <a:lnTo>
                  <a:pt x="80" y="36"/>
                </a:lnTo>
                <a:lnTo>
                  <a:pt x="80" y="38"/>
                </a:lnTo>
                <a:close/>
                <a:moveTo>
                  <a:pt x="54" y="214"/>
                </a:moveTo>
                <a:lnTo>
                  <a:pt x="54" y="216"/>
                </a:lnTo>
                <a:lnTo>
                  <a:pt x="54" y="218"/>
                </a:lnTo>
                <a:lnTo>
                  <a:pt x="54" y="220"/>
                </a:lnTo>
                <a:lnTo>
                  <a:pt x="52" y="218"/>
                </a:lnTo>
                <a:lnTo>
                  <a:pt x="52" y="216"/>
                </a:lnTo>
                <a:lnTo>
                  <a:pt x="52" y="216"/>
                </a:lnTo>
                <a:lnTo>
                  <a:pt x="52" y="216"/>
                </a:lnTo>
                <a:lnTo>
                  <a:pt x="52" y="216"/>
                </a:lnTo>
                <a:lnTo>
                  <a:pt x="50" y="216"/>
                </a:lnTo>
                <a:lnTo>
                  <a:pt x="50" y="216"/>
                </a:lnTo>
                <a:lnTo>
                  <a:pt x="50" y="214"/>
                </a:lnTo>
                <a:lnTo>
                  <a:pt x="50" y="214"/>
                </a:lnTo>
                <a:lnTo>
                  <a:pt x="52" y="214"/>
                </a:lnTo>
                <a:lnTo>
                  <a:pt x="52" y="214"/>
                </a:lnTo>
                <a:lnTo>
                  <a:pt x="54" y="214"/>
                </a:lnTo>
                <a:lnTo>
                  <a:pt x="54" y="214"/>
                </a:lnTo>
                <a:lnTo>
                  <a:pt x="54" y="214"/>
                </a:lnTo>
                <a:lnTo>
                  <a:pt x="54" y="214"/>
                </a:lnTo>
                <a:close/>
                <a:moveTo>
                  <a:pt x="76" y="42"/>
                </a:moveTo>
                <a:lnTo>
                  <a:pt x="76" y="44"/>
                </a:lnTo>
                <a:lnTo>
                  <a:pt x="74" y="42"/>
                </a:lnTo>
                <a:lnTo>
                  <a:pt x="74" y="42"/>
                </a:lnTo>
                <a:lnTo>
                  <a:pt x="74" y="42"/>
                </a:lnTo>
                <a:lnTo>
                  <a:pt x="72" y="40"/>
                </a:lnTo>
                <a:lnTo>
                  <a:pt x="72" y="40"/>
                </a:lnTo>
                <a:lnTo>
                  <a:pt x="72" y="40"/>
                </a:lnTo>
                <a:lnTo>
                  <a:pt x="74" y="40"/>
                </a:lnTo>
                <a:lnTo>
                  <a:pt x="74" y="40"/>
                </a:lnTo>
                <a:lnTo>
                  <a:pt x="74" y="40"/>
                </a:lnTo>
                <a:lnTo>
                  <a:pt x="76" y="42"/>
                </a:lnTo>
                <a:lnTo>
                  <a:pt x="76" y="42"/>
                </a:lnTo>
                <a:lnTo>
                  <a:pt x="76" y="42"/>
                </a:lnTo>
                <a:close/>
                <a:moveTo>
                  <a:pt x="0" y="14"/>
                </a:moveTo>
                <a:lnTo>
                  <a:pt x="0" y="14"/>
                </a:lnTo>
                <a:lnTo>
                  <a:pt x="2" y="14"/>
                </a:lnTo>
                <a:lnTo>
                  <a:pt x="2" y="12"/>
                </a:lnTo>
                <a:lnTo>
                  <a:pt x="4" y="10"/>
                </a:lnTo>
                <a:lnTo>
                  <a:pt x="4" y="8"/>
                </a:lnTo>
                <a:lnTo>
                  <a:pt x="4" y="8"/>
                </a:lnTo>
                <a:lnTo>
                  <a:pt x="4" y="8"/>
                </a:lnTo>
                <a:lnTo>
                  <a:pt x="4" y="8"/>
                </a:lnTo>
                <a:lnTo>
                  <a:pt x="8" y="10"/>
                </a:lnTo>
                <a:lnTo>
                  <a:pt x="10" y="12"/>
                </a:lnTo>
                <a:lnTo>
                  <a:pt x="10" y="12"/>
                </a:lnTo>
                <a:lnTo>
                  <a:pt x="12" y="14"/>
                </a:lnTo>
                <a:lnTo>
                  <a:pt x="12" y="14"/>
                </a:lnTo>
                <a:lnTo>
                  <a:pt x="14" y="14"/>
                </a:lnTo>
                <a:lnTo>
                  <a:pt x="14" y="12"/>
                </a:lnTo>
                <a:lnTo>
                  <a:pt x="16" y="8"/>
                </a:lnTo>
                <a:lnTo>
                  <a:pt x="16" y="8"/>
                </a:lnTo>
                <a:lnTo>
                  <a:pt x="16" y="8"/>
                </a:lnTo>
                <a:lnTo>
                  <a:pt x="18" y="10"/>
                </a:lnTo>
                <a:lnTo>
                  <a:pt x="18" y="10"/>
                </a:lnTo>
                <a:lnTo>
                  <a:pt x="18" y="12"/>
                </a:lnTo>
                <a:lnTo>
                  <a:pt x="20" y="12"/>
                </a:lnTo>
                <a:lnTo>
                  <a:pt x="20" y="12"/>
                </a:lnTo>
                <a:lnTo>
                  <a:pt x="20" y="12"/>
                </a:lnTo>
                <a:lnTo>
                  <a:pt x="20" y="10"/>
                </a:lnTo>
                <a:lnTo>
                  <a:pt x="20" y="10"/>
                </a:lnTo>
                <a:lnTo>
                  <a:pt x="20" y="8"/>
                </a:lnTo>
                <a:lnTo>
                  <a:pt x="20" y="8"/>
                </a:lnTo>
                <a:lnTo>
                  <a:pt x="24" y="10"/>
                </a:lnTo>
                <a:lnTo>
                  <a:pt x="24" y="12"/>
                </a:lnTo>
                <a:lnTo>
                  <a:pt x="24" y="12"/>
                </a:lnTo>
                <a:lnTo>
                  <a:pt x="24" y="12"/>
                </a:lnTo>
                <a:lnTo>
                  <a:pt x="26" y="14"/>
                </a:lnTo>
                <a:lnTo>
                  <a:pt x="26" y="12"/>
                </a:lnTo>
                <a:lnTo>
                  <a:pt x="26" y="12"/>
                </a:lnTo>
                <a:lnTo>
                  <a:pt x="26" y="12"/>
                </a:lnTo>
                <a:lnTo>
                  <a:pt x="26" y="10"/>
                </a:lnTo>
                <a:lnTo>
                  <a:pt x="26" y="10"/>
                </a:lnTo>
                <a:lnTo>
                  <a:pt x="28" y="8"/>
                </a:lnTo>
                <a:lnTo>
                  <a:pt x="30" y="8"/>
                </a:lnTo>
                <a:lnTo>
                  <a:pt x="30" y="8"/>
                </a:lnTo>
                <a:lnTo>
                  <a:pt x="30" y="10"/>
                </a:lnTo>
                <a:lnTo>
                  <a:pt x="32" y="10"/>
                </a:lnTo>
                <a:lnTo>
                  <a:pt x="32" y="10"/>
                </a:lnTo>
                <a:lnTo>
                  <a:pt x="32" y="10"/>
                </a:lnTo>
                <a:lnTo>
                  <a:pt x="32" y="8"/>
                </a:lnTo>
                <a:lnTo>
                  <a:pt x="34" y="8"/>
                </a:lnTo>
                <a:lnTo>
                  <a:pt x="34" y="8"/>
                </a:lnTo>
                <a:lnTo>
                  <a:pt x="34" y="8"/>
                </a:lnTo>
                <a:lnTo>
                  <a:pt x="36" y="8"/>
                </a:lnTo>
                <a:lnTo>
                  <a:pt x="36" y="8"/>
                </a:lnTo>
                <a:lnTo>
                  <a:pt x="38" y="6"/>
                </a:lnTo>
                <a:lnTo>
                  <a:pt x="36" y="4"/>
                </a:lnTo>
                <a:lnTo>
                  <a:pt x="38" y="2"/>
                </a:lnTo>
                <a:lnTo>
                  <a:pt x="42" y="0"/>
                </a:lnTo>
                <a:lnTo>
                  <a:pt x="44" y="0"/>
                </a:lnTo>
                <a:lnTo>
                  <a:pt x="44" y="0"/>
                </a:lnTo>
                <a:lnTo>
                  <a:pt x="46" y="2"/>
                </a:lnTo>
                <a:lnTo>
                  <a:pt x="46" y="2"/>
                </a:lnTo>
                <a:lnTo>
                  <a:pt x="46" y="2"/>
                </a:lnTo>
                <a:lnTo>
                  <a:pt x="48" y="4"/>
                </a:lnTo>
                <a:lnTo>
                  <a:pt x="48" y="4"/>
                </a:lnTo>
                <a:lnTo>
                  <a:pt x="48" y="4"/>
                </a:lnTo>
                <a:lnTo>
                  <a:pt x="48" y="4"/>
                </a:lnTo>
                <a:lnTo>
                  <a:pt x="50" y="4"/>
                </a:lnTo>
                <a:lnTo>
                  <a:pt x="50" y="4"/>
                </a:lnTo>
                <a:lnTo>
                  <a:pt x="52" y="6"/>
                </a:lnTo>
                <a:lnTo>
                  <a:pt x="52" y="6"/>
                </a:lnTo>
                <a:lnTo>
                  <a:pt x="54" y="6"/>
                </a:lnTo>
                <a:lnTo>
                  <a:pt x="54" y="6"/>
                </a:lnTo>
                <a:lnTo>
                  <a:pt x="54" y="6"/>
                </a:lnTo>
                <a:lnTo>
                  <a:pt x="54" y="4"/>
                </a:lnTo>
                <a:lnTo>
                  <a:pt x="56" y="6"/>
                </a:lnTo>
                <a:lnTo>
                  <a:pt x="56" y="6"/>
                </a:lnTo>
                <a:lnTo>
                  <a:pt x="58" y="6"/>
                </a:lnTo>
                <a:lnTo>
                  <a:pt x="58" y="6"/>
                </a:lnTo>
                <a:lnTo>
                  <a:pt x="58" y="6"/>
                </a:lnTo>
                <a:lnTo>
                  <a:pt x="58" y="6"/>
                </a:lnTo>
                <a:lnTo>
                  <a:pt x="58" y="8"/>
                </a:lnTo>
                <a:lnTo>
                  <a:pt x="58" y="8"/>
                </a:lnTo>
                <a:lnTo>
                  <a:pt x="60" y="6"/>
                </a:lnTo>
                <a:lnTo>
                  <a:pt x="62" y="6"/>
                </a:lnTo>
                <a:lnTo>
                  <a:pt x="62" y="6"/>
                </a:lnTo>
                <a:lnTo>
                  <a:pt x="62" y="6"/>
                </a:lnTo>
                <a:lnTo>
                  <a:pt x="64" y="8"/>
                </a:lnTo>
                <a:lnTo>
                  <a:pt x="66" y="8"/>
                </a:lnTo>
                <a:lnTo>
                  <a:pt x="66" y="8"/>
                </a:lnTo>
                <a:lnTo>
                  <a:pt x="66" y="8"/>
                </a:lnTo>
                <a:lnTo>
                  <a:pt x="66" y="10"/>
                </a:lnTo>
                <a:lnTo>
                  <a:pt x="64" y="12"/>
                </a:lnTo>
                <a:lnTo>
                  <a:pt x="64" y="12"/>
                </a:lnTo>
                <a:lnTo>
                  <a:pt x="64" y="14"/>
                </a:lnTo>
                <a:lnTo>
                  <a:pt x="64" y="14"/>
                </a:lnTo>
                <a:lnTo>
                  <a:pt x="64" y="14"/>
                </a:lnTo>
                <a:lnTo>
                  <a:pt x="64" y="16"/>
                </a:lnTo>
                <a:lnTo>
                  <a:pt x="64" y="16"/>
                </a:lnTo>
                <a:lnTo>
                  <a:pt x="64" y="16"/>
                </a:lnTo>
                <a:lnTo>
                  <a:pt x="64" y="16"/>
                </a:lnTo>
                <a:lnTo>
                  <a:pt x="66" y="18"/>
                </a:lnTo>
                <a:lnTo>
                  <a:pt x="66" y="18"/>
                </a:lnTo>
                <a:lnTo>
                  <a:pt x="66" y="18"/>
                </a:lnTo>
                <a:lnTo>
                  <a:pt x="66" y="20"/>
                </a:lnTo>
                <a:lnTo>
                  <a:pt x="68" y="22"/>
                </a:lnTo>
                <a:lnTo>
                  <a:pt x="70" y="22"/>
                </a:lnTo>
                <a:lnTo>
                  <a:pt x="70" y="22"/>
                </a:lnTo>
                <a:lnTo>
                  <a:pt x="72" y="22"/>
                </a:lnTo>
                <a:lnTo>
                  <a:pt x="72" y="22"/>
                </a:lnTo>
                <a:lnTo>
                  <a:pt x="72" y="24"/>
                </a:lnTo>
                <a:lnTo>
                  <a:pt x="72" y="24"/>
                </a:lnTo>
                <a:lnTo>
                  <a:pt x="72" y="24"/>
                </a:lnTo>
                <a:lnTo>
                  <a:pt x="74" y="26"/>
                </a:lnTo>
                <a:lnTo>
                  <a:pt x="76" y="26"/>
                </a:lnTo>
                <a:lnTo>
                  <a:pt x="76" y="26"/>
                </a:lnTo>
                <a:lnTo>
                  <a:pt x="76" y="26"/>
                </a:lnTo>
                <a:lnTo>
                  <a:pt x="76" y="26"/>
                </a:lnTo>
                <a:lnTo>
                  <a:pt x="76" y="28"/>
                </a:lnTo>
                <a:lnTo>
                  <a:pt x="78" y="28"/>
                </a:lnTo>
                <a:lnTo>
                  <a:pt x="78" y="28"/>
                </a:lnTo>
                <a:lnTo>
                  <a:pt x="80" y="28"/>
                </a:lnTo>
                <a:lnTo>
                  <a:pt x="82" y="28"/>
                </a:lnTo>
                <a:lnTo>
                  <a:pt x="82" y="28"/>
                </a:lnTo>
                <a:lnTo>
                  <a:pt x="82" y="28"/>
                </a:lnTo>
                <a:lnTo>
                  <a:pt x="82" y="28"/>
                </a:lnTo>
                <a:lnTo>
                  <a:pt x="84" y="28"/>
                </a:lnTo>
                <a:lnTo>
                  <a:pt x="84" y="28"/>
                </a:lnTo>
                <a:lnTo>
                  <a:pt x="86" y="28"/>
                </a:lnTo>
                <a:lnTo>
                  <a:pt x="86" y="30"/>
                </a:lnTo>
                <a:lnTo>
                  <a:pt x="86" y="30"/>
                </a:lnTo>
                <a:lnTo>
                  <a:pt x="86" y="30"/>
                </a:lnTo>
                <a:lnTo>
                  <a:pt x="86" y="30"/>
                </a:lnTo>
                <a:lnTo>
                  <a:pt x="88" y="30"/>
                </a:lnTo>
                <a:lnTo>
                  <a:pt x="88" y="30"/>
                </a:lnTo>
                <a:lnTo>
                  <a:pt x="86" y="30"/>
                </a:lnTo>
                <a:lnTo>
                  <a:pt x="86" y="30"/>
                </a:lnTo>
                <a:lnTo>
                  <a:pt x="86" y="30"/>
                </a:lnTo>
                <a:lnTo>
                  <a:pt x="86" y="30"/>
                </a:lnTo>
                <a:lnTo>
                  <a:pt x="86" y="30"/>
                </a:lnTo>
                <a:lnTo>
                  <a:pt x="84" y="30"/>
                </a:lnTo>
                <a:lnTo>
                  <a:pt x="84" y="30"/>
                </a:lnTo>
                <a:lnTo>
                  <a:pt x="82" y="32"/>
                </a:lnTo>
                <a:lnTo>
                  <a:pt x="82" y="34"/>
                </a:lnTo>
                <a:lnTo>
                  <a:pt x="80" y="34"/>
                </a:lnTo>
                <a:lnTo>
                  <a:pt x="80" y="34"/>
                </a:lnTo>
                <a:lnTo>
                  <a:pt x="78" y="32"/>
                </a:lnTo>
                <a:lnTo>
                  <a:pt x="78" y="34"/>
                </a:lnTo>
                <a:lnTo>
                  <a:pt x="78" y="36"/>
                </a:lnTo>
                <a:lnTo>
                  <a:pt x="78" y="36"/>
                </a:lnTo>
                <a:lnTo>
                  <a:pt x="78" y="36"/>
                </a:lnTo>
                <a:lnTo>
                  <a:pt x="78" y="38"/>
                </a:lnTo>
                <a:lnTo>
                  <a:pt x="78" y="38"/>
                </a:lnTo>
                <a:lnTo>
                  <a:pt x="78" y="38"/>
                </a:lnTo>
                <a:lnTo>
                  <a:pt x="78" y="38"/>
                </a:lnTo>
                <a:lnTo>
                  <a:pt x="78" y="38"/>
                </a:lnTo>
                <a:lnTo>
                  <a:pt x="78" y="38"/>
                </a:lnTo>
                <a:lnTo>
                  <a:pt x="76" y="40"/>
                </a:lnTo>
                <a:lnTo>
                  <a:pt x="74" y="38"/>
                </a:lnTo>
                <a:lnTo>
                  <a:pt x="74" y="38"/>
                </a:lnTo>
                <a:lnTo>
                  <a:pt x="76" y="38"/>
                </a:lnTo>
                <a:lnTo>
                  <a:pt x="76" y="38"/>
                </a:lnTo>
                <a:lnTo>
                  <a:pt x="74" y="38"/>
                </a:lnTo>
                <a:lnTo>
                  <a:pt x="74" y="38"/>
                </a:lnTo>
                <a:lnTo>
                  <a:pt x="74" y="38"/>
                </a:lnTo>
                <a:lnTo>
                  <a:pt x="74" y="38"/>
                </a:lnTo>
                <a:lnTo>
                  <a:pt x="72" y="38"/>
                </a:lnTo>
                <a:lnTo>
                  <a:pt x="72" y="38"/>
                </a:lnTo>
                <a:lnTo>
                  <a:pt x="72" y="38"/>
                </a:lnTo>
                <a:lnTo>
                  <a:pt x="72" y="38"/>
                </a:lnTo>
                <a:lnTo>
                  <a:pt x="72" y="40"/>
                </a:lnTo>
                <a:lnTo>
                  <a:pt x="74" y="40"/>
                </a:lnTo>
                <a:lnTo>
                  <a:pt x="72" y="40"/>
                </a:lnTo>
                <a:lnTo>
                  <a:pt x="72" y="40"/>
                </a:lnTo>
                <a:lnTo>
                  <a:pt x="72" y="40"/>
                </a:lnTo>
                <a:lnTo>
                  <a:pt x="70" y="40"/>
                </a:lnTo>
                <a:lnTo>
                  <a:pt x="70" y="38"/>
                </a:lnTo>
                <a:lnTo>
                  <a:pt x="72" y="38"/>
                </a:lnTo>
                <a:lnTo>
                  <a:pt x="70" y="38"/>
                </a:lnTo>
                <a:lnTo>
                  <a:pt x="70" y="38"/>
                </a:lnTo>
                <a:lnTo>
                  <a:pt x="68" y="38"/>
                </a:lnTo>
                <a:lnTo>
                  <a:pt x="68" y="38"/>
                </a:lnTo>
                <a:lnTo>
                  <a:pt x="68" y="38"/>
                </a:lnTo>
                <a:lnTo>
                  <a:pt x="68" y="38"/>
                </a:lnTo>
                <a:lnTo>
                  <a:pt x="70" y="38"/>
                </a:lnTo>
                <a:lnTo>
                  <a:pt x="70" y="40"/>
                </a:lnTo>
                <a:lnTo>
                  <a:pt x="70" y="40"/>
                </a:lnTo>
                <a:lnTo>
                  <a:pt x="70" y="40"/>
                </a:lnTo>
                <a:lnTo>
                  <a:pt x="70" y="40"/>
                </a:lnTo>
                <a:lnTo>
                  <a:pt x="70" y="40"/>
                </a:lnTo>
                <a:lnTo>
                  <a:pt x="70" y="42"/>
                </a:lnTo>
                <a:lnTo>
                  <a:pt x="72" y="42"/>
                </a:lnTo>
                <a:lnTo>
                  <a:pt x="72" y="44"/>
                </a:lnTo>
                <a:lnTo>
                  <a:pt x="70" y="44"/>
                </a:lnTo>
                <a:lnTo>
                  <a:pt x="70" y="44"/>
                </a:lnTo>
                <a:lnTo>
                  <a:pt x="68" y="44"/>
                </a:lnTo>
                <a:lnTo>
                  <a:pt x="70" y="44"/>
                </a:lnTo>
                <a:lnTo>
                  <a:pt x="70" y="50"/>
                </a:lnTo>
                <a:lnTo>
                  <a:pt x="70" y="50"/>
                </a:lnTo>
                <a:lnTo>
                  <a:pt x="68" y="50"/>
                </a:lnTo>
                <a:lnTo>
                  <a:pt x="68" y="50"/>
                </a:lnTo>
                <a:lnTo>
                  <a:pt x="68" y="50"/>
                </a:lnTo>
                <a:lnTo>
                  <a:pt x="70" y="50"/>
                </a:lnTo>
                <a:lnTo>
                  <a:pt x="68" y="50"/>
                </a:lnTo>
                <a:lnTo>
                  <a:pt x="68" y="50"/>
                </a:lnTo>
                <a:lnTo>
                  <a:pt x="68" y="52"/>
                </a:lnTo>
                <a:lnTo>
                  <a:pt x="68" y="52"/>
                </a:lnTo>
                <a:lnTo>
                  <a:pt x="66" y="52"/>
                </a:lnTo>
                <a:lnTo>
                  <a:pt x="66" y="52"/>
                </a:lnTo>
                <a:lnTo>
                  <a:pt x="64" y="54"/>
                </a:lnTo>
                <a:lnTo>
                  <a:pt x="64" y="54"/>
                </a:lnTo>
                <a:lnTo>
                  <a:pt x="64" y="56"/>
                </a:lnTo>
                <a:lnTo>
                  <a:pt x="64" y="56"/>
                </a:lnTo>
                <a:lnTo>
                  <a:pt x="64" y="54"/>
                </a:lnTo>
                <a:lnTo>
                  <a:pt x="64" y="56"/>
                </a:lnTo>
                <a:lnTo>
                  <a:pt x="62" y="54"/>
                </a:lnTo>
                <a:lnTo>
                  <a:pt x="62" y="54"/>
                </a:lnTo>
                <a:lnTo>
                  <a:pt x="62" y="54"/>
                </a:lnTo>
                <a:lnTo>
                  <a:pt x="62" y="56"/>
                </a:lnTo>
                <a:lnTo>
                  <a:pt x="62" y="58"/>
                </a:lnTo>
                <a:lnTo>
                  <a:pt x="60" y="62"/>
                </a:lnTo>
                <a:lnTo>
                  <a:pt x="60" y="62"/>
                </a:lnTo>
                <a:lnTo>
                  <a:pt x="60" y="64"/>
                </a:lnTo>
                <a:lnTo>
                  <a:pt x="60" y="64"/>
                </a:lnTo>
                <a:lnTo>
                  <a:pt x="60" y="66"/>
                </a:lnTo>
                <a:lnTo>
                  <a:pt x="62" y="66"/>
                </a:lnTo>
                <a:lnTo>
                  <a:pt x="60" y="68"/>
                </a:lnTo>
                <a:lnTo>
                  <a:pt x="60" y="70"/>
                </a:lnTo>
                <a:lnTo>
                  <a:pt x="60" y="72"/>
                </a:lnTo>
                <a:lnTo>
                  <a:pt x="60" y="72"/>
                </a:lnTo>
                <a:lnTo>
                  <a:pt x="60" y="74"/>
                </a:lnTo>
                <a:lnTo>
                  <a:pt x="60" y="74"/>
                </a:lnTo>
                <a:lnTo>
                  <a:pt x="62" y="74"/>
                </a:lnTo>
                <a:lnTo>
                  <a:pt x="62" y="76"/>
                </a:lnTo>
                <a:lnTo>
                  <a:pt x="62" y="76"/>
                </a:lnTo>
                <a:lnTo>
                  <a:pt x="62" y="76"/>
                </a:lnTo>
                <a:lnTo>
                  <a:pt x="62" y="76"/>
                </a:lnTo>
                <a:lnTo>
                  <a:pt x="62" y="76"/>
                </a:lnTo>
                <a:lnTo>
                  <a:pt x="64" y="78"/>
                </a:lnTo>
                <a:lnTo>
                  <a:pt x="64" y="78"/>
                </a:lnTo>
                <a:lnTo>
                  <a:pt x="64" y="78"/>
                </a:lnTo>
                <a:lnTo>
                  <a:pt x="64" y="80"/>
                </a:lnTo>
                <a:lnTo>
                  <a:pt x="64" y="80"/>
                </a:lnTo>
                <a:lnTo>
                  <a:pt x="64" y="80"/>
                </a:lnTo>
                <a:lnTo>
                  <a:pt x="68" y="82"/>
                </a:lnTo>
                <a:lnTo>
                  <a:pt x="68" y="84"/>
                </a:lnTo>
                <a:lnTo>
                  <a:pt x="68" y="84"/>
                </a:lnTo>
                <a:lnTo>
                  <a:pt x="68" y="84"/>
                </a:lnTo>
                <a:lnTo>
                  <a:pt x="68" y="84"/>
                </a:lnTo>
                <a:lnTo>
                  <a:pt x="70" y="84"/>
                </a:lnTo>
                <a:lnTo>
                  <a:pt x="70" y="84"/>
                </a:lnTo>
                <a:lnTo>
                  <a:pt x="74" y="88"/>
                </a:lnTo>
                <a:lnTo>
                  <a:pt x="74" y="88"/>
                </a:lnTo>
                <a:lnTo>
                  <a:pt x="74" y="88"/>
                </a:lnTo>
                <a:lnTo>
                  <a:pt x="74" y="88"/>
                </a:lnTo>
                <a:lnTo>
                  <a:pt x="74" y="90"/>
                </a:lnTo>
                <a:lnTo>
                  <a:pt x="74" y="90"/>
                </a:lnTo>
                <a:lnTo>
                  <a:pt x="74" y="92"/>
                </a:lnTo>
                <a:lnTo>
                  <a:pt x="76" y="94"/>
                </a:lnTo>
                <a:lnTo>
                  <a:pt x="76" y="96"/>
                </a:lnTo>
                <a:lnTo>
                  <a:pt x="78" y="96"/>
                </a:lnTo>
                <a:lnTo>
                  <a:pt x="78" y="98"/>
                </a:lnTo>
                <a:lnTo>
                  <a:pt x="80" y="98"/>
                </a:lnTo>
                <a:lnTo>
                  <a:pt x="80" y="100"/>
                </a:lnTo>
                <a:lnTo>
                  <a:pt x="82" y="102"/>
                </a:lnTo>
                <a:lnTo>
                  <a:pt x="84" y="102"/>
                </a:lnTo>
                <a:lnTo>
                  <a:pt x="84" y="102"/>
                </a:lnTo>
                <a:lnTo>
                  <a:pt x="86" y="102"/>
                </a:lnTo>
                <a:lnTo>
                  <a:pt x="86" y="102"/>
                </a:lnTo>
                <a:lnTo>
                  <a:pt x="86" y="104"/>
                </a:lnTo>
                <a:lnTo>
                  <a:pt x="86" y="104"/>
                </a:lnTo>
                <a:lnTo>
                  <a:pt x="88" y="106"/>
                </a:lnTo>
                <a:lnTo>
                  <a:pt x="88" y="106"/>
                </a:lnTo>
                <a:lnTo>
                  <a:pt x="90" y="108"/>
                </a:lnTo>
                <a:lnTo>
                  <a:pt x="92" y="110"/>
                </a:lnTo>
                <a:lnTo>
                  <a:pt x="92" y="110"/>
                </a:lnTo>
                <a:lnTo>
                  <a:pt x="92" y="110"/>
                </a:lnTo>
                <a:lnTo>
                  <a:pt x="92" y="110"/>
                </a:lnTo>
                <a:lnTo>
                  <a:pt x="92" y="110"/>
                </a:lnTo>
                <a:lnTo>
                  <a:pt x="92" y="110"/>
                </a:lnTo>
                <a:lnTo>
                  <a:pt x="92" y="110"/>
                </a:lnTo>
                <a:lnTo>
                  <a:pt x="92" y="112"/>
                </a:lnTo>
                <a:lnTo>
                  <a:pt x="94" y="112"/>
                </a:lnTo>
                <a:lnTo>
                  <a:pt x="94" y="112"/>
                </a:lnTo>
                <a:lnTo>
                  <a:pt x="96" y="112"/>
                </a:lnTo>
                <a:lnTo>
                  <a:pt x="98" y="114"/>
                </a:lnTo>
                <a:lnTo>
                  <a:pt x="98" y="114"/>
                </a:lnTo>
                <a:lnTo>
                  <a:pt x="98" y="116"/>
                </a:lnTo>
                <a:lnTo>
                  <a:pt x="98" y="116"/>
                </a:lnTo>
                <a:lnTo>
                  <a:pt x="98" y="116"/>
                </a:lnTo>
                <a:lnTo>
                  <a:pt x="100" y="116"/>
                </a:lnTo>
                <a:lnTo>
                  <a:pt x="100" y="116"/>
                </a:lnTo>
                <a:lnTo>
                  <a:pt x="100" y="116"/>
                </a:lnTo>
                <a:lnTo>
                  <a:pt x="100" y="116"/>
                </a:lnTo>
                <a:lnTo>
                  <a:pt x="102" y="116"/>
                </a:lnTo>
                <a:lnTo>
                  <a:pt x="102" y="118"/>
                </a:lnTo>
                <a:lnTo>
                  <a:pt x="104" y="118"/>
                </a:lnTo>
                <a:lnTo>
                  <a:pt x="104" y="118"/>
                </a:lnTo>
                <a:lnTo>
                  <a:pt x="102" y="118"/>
                </a:lnTo>
                <a:lnTo>
                  <a:pt x="102" y="120"/>
                </a:lnTo>
                <a:lnTo>
                  <a:pt x="104" y="122"/>
                </a:lnTo>
                <a:lnTo>
                  <a:pt x="104" y="120"/>
                </a:lnTo>
                <a:lnTo>
                  <a:pt x="104" y="120"/>
                </a:lnTo>
                <a:lnTo>
                  <a:pt x="104" y="118"/>
                </a:lnTo>
                <a:lnTo>
                  <a:pt x="104" y="118"/>
                </a:lnTo>
                <a:lnTo>
                  <a:pt x="106" y="118"/>
                </a:lnTo>
                <a:lnTo>
                  <a:pt x="106" y="120"/>
                </a:lnTo>
                <a:lnTo>
                  <a:pt x="106" y="120"/>
                </a:lnTo>
                <a:lnTo>
                  <a:pt x="104" y="120"/>
                </a:lnTo>
                <a:lnTo>
                  <a:pt x="104" y="120"/>
                </a:lnTo>
                <a:lnTo>
                  <a:pt x="104" y="120"/>
                </a:lnTo>
                <a:lnTo>
                  <a:pt x="106" y="122"/>
                </a:lnTo>
                <a:lnTo>
                  <a:pt x="106" y="122"/>
                </a:lnTo>
                <a:lnTo>
                  <a:pt x="108" y="124"/>
                </a:lnTo>
                <a:lnTo>
                  <a:pt x="110" y="128"/>
                </a:lnTo>
                <a:lnTo>
                  <a:pt x="112" y="130"/>
                </a:lnTo>
                <a:lnTo>
                  <a:pt x="114" y="132"/>
                </a:lnTo>
                <a:lnTo>
                  <a:pt x="114" y="132"/>
                </a:lnTo>
                <a:lnTo>
                  <a:pt x="114" y="130"/>
                </a:lnTo>
                <a:lnTo>
                  <a:pt x="114" y="130"/>
                </a:lnTo>
                <a:lnTo>
                  <a:pt x="116" y="134"/>
                </a:lnTo>
                <a:lnTo>
                  <a:pt x="116" y="136"/>
                </a:lnTo>
                <a:lnTo>
                  <a:pt x="116" y="138"/>
                </a:lnTo>
                <a:lnTo>
                  <a:pt x="118" y="138"/>
                </a:lnTo>
                <a:lnTo>
                  <a:pt x="118" y="140"/>
                </a:lnTo>
                <a:lnTo>
                  <a:pt x="118" y="140"/>
                </a:lnTo>
                <a:lnTo>
                  <a:pt x="118" y="140"/>
                </a:lnTo>
                <a:lnTo>
                  <a:pt x="118" y="140"/>
                </a:lnTo>
                <a:lnTo>
                  <a:pt x="120" y="142"/>
                </a:lnTo>
                <a:lnTo>
                  <a:pt x="120" y="144"/>
                </a:lnTo>
                <a:lnTo>
                  <a:pt x="120" y="144"/>
                </a:lnTo>
                <a:lnTo>
                  <a:pt x="120" y="146"/>
                </a:lnTo>
                <a:lnTo>
                  <a:pt x="120" y="148"/>
                </a:lnTo>
                <a:lnTo>
                  <a:pt x="122" y="148"/>
                </a:lnTo>
                <a:lnTo>
                  <a:pt x="122" y="150"/>
                </a:lnTo>
                <a:lnTo>
                  <a:pt x="122" y="150"/>
                </a:lnTo>
                <a:lnTo>
                  <a:pt x="122" y="152"/>
                </a:lnTo>
                <a:lnTo>
                  <a:pt x="124" y="154"/>
                </a:lnTo>
                <a:lnTo>
                  <a:pt x="124" y="156"/>
                </a:lnTo>
                <a:lnTo>
                  <a:pt x="124" y="158"/>
                </a:lnTo>
                <a:lnTo>
                  <a:pt x="124" y="158"/>
                </a:lnTo>
                <a:lnTo>
                  <a:pt x="124" y="158"/>
                </a:lnTo>
                <a:lnTo>
                  <a:pt x="124" y="158"/>
                </a:lnTo>
                <a:lnTo>
                  <a:pt x="124" y="156"/>
                </a:lnTo>
                <a:lnTo>
                  <a:pt x="124" y="158"/>
                </a:lnTo>
                <a:lnTo>
                  <a:pt x="124" y="158"/>
                </a:lnTo>
                <a:lnTo>
                  <a:pt x="124" y="160"/>
                </a:lnTo>
                <a:lnTo>
                  <a:pt x="124" y="160"/>
                </a:lnTo>
                <a:lnTo>
                  <a:pt x="124" y="160"/>
                </a:lnTo>
                <a:lnTo>
                  <a:pt x="124" y="162"/>
                </a:lnTo>
                <a:lnTo>
                  <a:pt x="124" y="164"/>
                </a:lnTo>
                <a:lnTo>
                  <a:pt x="124" y="164"/>
                </a:lnTo>
                <a:lnTo>
                  <a:pt x="124" y="164"/>
                </a:lnTo>
                <a:lnTo>
                  <a:pt x="126" y="168"/>
                </a:lnTo>
                <a:lnTo>
                  <a:pt x="126" y="170"/>
                </a:lnTo>
                <a:lnTo>
                  <a:pt x="128" y="170"/>
                </a:lnTo>
                <a:lnTo>
                  <a:pt x="128" y="172"/>
                </a:lnTo>
                <a:lnTo>
                  <a:pt x="128" y="172"/>
                </a:lnTo>
                <a:lnTo>
                  <a:pt x="128" y="172"/>
                </a:lnTo>
                <a:lnTo>
                  <a:pt x="128" y="172"/>
                </a:lnTo>
                <a:lnTo>
                  <a:pt x="128" y="174"/>
                </a:lnTo>
                <a:lnTo>
                  <a:pt x="128" y="174"/>
                </a:lnTo>
                <a:lnTo>
                  <a:pt x="128" y="174"/>
                </a:lnTo>
                <a:lnTo>
                  <a:pt x="128" y="174"/>
                </a:lnTo>
                <a:lnTo>
                  <a:pt x="126" y="176"/>
                </a:lnTo>
                <a:lnTo>
                  <a:pt x="126" y="178"/>
                </a:lnTo>
                <a:lnTo>
                  <a:pt x="126" y="178"/>
                </a:lnTo>
                <a:lnTo>
                  <a:pt x="126" y="178"/>
                </a:lnTo>
                <a:lnTo>
                  <a:pt x="126" y="180"/>
                </a:lnTo>
                <a:lnTo>
                  <a:pt x="126" y="180"/>
                </a:lnTo>
                <a:lnTo>
                  <a:pt x="128" y="182"/>
                </a:lnTo>
                <a:lnTo>
                  <a:pt x="128" y="182"/>
                </a:lnTo>
                <a:lnTo>
                  <a:pt x="128" y="182"/>
                </a:lnTo>
                <a:lnTo>
                  <a:pt x="126" y="182"/>
                </a:lnTo>
                <a:lnTo>
                  <a:pt x="126" y="182"/>
                </a:lnTo>
                <a:lnTo>
                  <a:pt x="126" y="180"/>
                </a:lnTo>
                <a:lnTo>
                  <a:pt x="126" y="180"/>
                </a:lnTo>
                <a:lnTo>
                  <a:pt x="124" y="180"/>
                </a:lnTo>
                <a:lnTo>
                  <a:pt x="126" y="182"/>
                </a:lnTo>
                <a:lnTo>
                  <a:pt x="126" y="182"/>
                </a:lnTo>
                <a:lnTo>
                  <a:pt x="126" y="184"/>
                </a:lnTo>
                <a:lnTo>
                  <a:pt x="126" y="186"/>
                </a:lnTo>
                <a:lnTo>
                  <a:pt x="128" y="190"/>
                </a:lnTo>
                <a:lnTo>
                  <a:pt x="126" y="188"/>
                </a:lnTo>
                <a:lnTo>
                  <a:pt x="126" y="188"/>
                </a:lnTo>
                <a:lnTo>
                  <a:pt x="126" y="186"/>
                </a:lnTo>
                <a:lnTo>
                  <a:pt x="126" y="186"/>
                </a:lnTo>
                <a:lnTo>
                  <a:pt x="126" y="188"/>
                </a:lnTo>
                <a:lnTo>
                  <a:pt x="126" y="188"/>
                </a:lnTo>
                <a:lnTo>
                  <a:pt x="126" y="188"/>
                </a:lnTo>
                <a:lnTo>
                  <a:pt x="126" y="188"/>
                </a:lnTo>
                <a:lnTo>
                  <a:pt x="126" y="190"/>
                </a:lnTo>
                <a:lnTo>
                  <a:pt x="126" y="190"/>
                </a:lnTo>
                <a:lnTo>
                  <a:pt x="126" y="190"/>
                </a:lnTo>
                <a:lnTo>
                  <a:pt x="126" y="190"/>
                </a:lnTo>
                <a:lnTo>
                  <a:pt x="126" y="192"/>
                </a:lnTo>
                <a:lnTo>
                  <a:pt x="128" y="192"/>
                </a:lnTo>
                <a:lnTo>
                  <a:pt x="126" y="192"/>
                </a:lnTo>
                <a:lnTo>
                  <a:pt x="126" y="194"/>
                </a:lnTo>
                <a:lnTo>
                  <a:pt x="126" y="194"/>
                </a:lnTo>
                <a:lnTo>
                  <a:pt x="126" y="194"/>
                </a:lnTo>
                <a:lnTo>
                  <a:pt x="124" y="194"/>
                </a:lnTo>
                <a:lnTo>
                  <a:pt x="124" y="194"/>
                </a:lnTo>
                <a:lnTo>
                  <a:pt x="124" y="196"/>
                </a:lnTo>
                <a:lnTo>
                  <a:pt x="124" y="196"/>
                </a:lnTo>
                <a:lnTo>
                  <a:pt x="124" y="198"/>
                </a:lnTo>
                <a:lnTo>
                  <a:pt x="124" y="198"/>
                </a:lnTo>
                <a:lnTo>
                  <a:pt x="124" y="200"/>
                </a:lnTo>
                <a:lnTo>
                  <a:pt x="124" y="200"/>
                </a:lnTo>
                <a:lnTo>
                  <a:pt x="124" y="200"/>
                </a:lnTo>
                <a:lnTo>
                  <a:pt x="122" y="198"/>
                </a:lnTo>
                <a:lnTo>
                  <a:pt x="122" y="198"/>
                </a:lnTo>
                <a:lnTo>
                  <a:pt x="122" y="200"/>
                </a:lnTo>
                <a:lnTo>
                  <a:pt x="122" y="200"/>
                </a:lnTo>
                <a:lnTo>
                  <a:pt x="120" y="202"/>
                </a:lnTo>
                <a:lnTo>
                  <a:pt x="118" y="202"/>
                </a:lnTo>
                <a:lnTo>
                  <a:pt x="118" y="202"/>
                </a:lnTo>
                <a:lnTo>
                  <a:pt x="118" y="202"/>
                </a:lnTo>
                <a:lnTo>
                  <a:pt x="118" y="202"/>
                </a:lnTo>
                <a:lnTo>
                  <a:pt x="114" y="206"/>
                </a:lnTo>
                <a:lnTo>
                  <a:pt x="114" y="206"/>
                </a:lnTo>
                <a:lnTo>
                  <a:pt x="112" y="206"/>
                </a:lnTo>
                <a:lnTo>
                  <a:pt x="112" y="206"/>
                </a:lnTo>
                <a:lnTo>
                  <a:pt x="112" y="206"/>
                </a:lnTo>
                <a:lnTo>
                  <a:pt x="112" y="206"/>
                </a:lnTo>
                <a:lnTo>
                  <a:pt x="112" y="206"/>
                </a:lnTo>
                <a:lnTo>
                  <a:pt x="112" y="208"/>
                </a:lnTo>
                <a:lnTo>
                  <a:pt x="112" y="208"/>
                </a:lnTo>
                <a:lnTo>
                  <a:pt x="110" y="208"/>
                </a:lnTo>
                <a:lnTo>
                  <a:pt x="110" y="210"/>
                </a:lnTo>
                <a:lnTo>
                  <a:pt x="110" y="210"/>
                </a:lnTo>
                <a:lnTo>
                  <a:pt x="110" y="210"/>
                </a:lnTo>
                <a:lnTo>
                  <a:pt x="110" y="210"/>
                </a:lnTo>
                <a:lnTo>
                  <a:pt x="110" y="210"/>
                </a:lnTo>
                <a:lnTo>
                  <a:pt x="108" y="210"/>
                </a:lnTo>
                <a:lnTo>
                  <a:pt x="108" y="210"/>
                </a:lnTo>
                <a:lnTo>
                  <a:pt x="108" y="210"/>
                </a:lnTo>
                <a:lnTo>
                  <a:pt x="108" y="210"/>
                </a:lnTo>
                <a:lnTo>
                  <a:pt x="104" y="212"/>
                </a:lnTo>
                <a:lnTo>
                  <a:pt x="104" y="212"/>
                </a:lnTo>
                <a:lnTo>
                  <a:pt x="104" y="212"/>
                </a:lnTo>
                <a:lnTo>
                  <a:pt x="104" y="214"/>
                </a:lnTo>
                <a:lnTo>
                  <a:pt x="102" y="214"/>
                </a:lnTo>
                <a:lnTo>
                  <a:pt x="102" y="214"/>
                </a:lnTo>
                <a:lnTo>
                  <a:pt x="100" y="214"/>
                </a:lnTo>
                <a:lnTo>
                  <a:pt x="100" y="214"/>
                </a:lnTo>
                <a:lnTo>
                  <a:pt x="100" y="214"/>
                </a:lnTo>
                <a:lnTo>
                  <a:pt x="100" y="214"/>
                </a:lnTo>
                <a:lnTo>
                  <a:pt x="100" y="214"/>
                </a:lnTo>
                <a:lnTo>
                  <a:pt x="98" y="214"/>
                </a:lnTo>
                <a:lnTo>
                  <a:pt x="98" y="212"/>
                </a:lnTo>
                <a:lnTo>
                  <a:pt x="96" y="212"/>
                </a:lnTo>
                <a:lnTo>
                  <a:pt x="96" y="210"/>
                </a:lnTo>
                <a:lnTo>
                  <a:pt x="96" y="210"/>
                </a:lnTo>
                <a:lnTo>
                  <a:pt x="96" y="210"/>
                </a:lnTo>
                <a:lnTo>
                  <a:pt x="96" y="210"/>
                </a:lnTo>
                <a:lnTo>
                  <a:pt x="96" y="212"/>
                </a:lnTo>
                <a:lnTo>
                  <a:pt x="96" y="212"/>
                </a:lnTo>
                <a:lnTo>
                  <a:pt x="96" y="212"/>
                </a:lnTo>
                <a:lnTo>
                  <a:pt x="96" y="210"/>
                </a:lnTo>
                <a:lnTo>
                  <a:pt x="96" y="212"/>
                </a:lnTo>
                <a:lnTo>
                  <a:pt x="96" y="212"/>
                </a:lnTo>
                <a:lnTo>
                  <a:pt x="96" y="212"/>
                </a:lnTo>
                <a:lnTo>
                  <a:pt x="96" y="212"/>
                </a:lnTo>
                <a:lnTo>
                  <a:pt x="96" y="214"/>
                </a:lnTo>
                <a:lnTo>
                  <a:pt x="96" y="212"/>
                </a:lnTo>
                <a:lnTo>
                  <a:pt x="96" y="212"/>
                </a:lnTo>
                <a:lnTo>
                  <a:pt x="96" y="212"/>
                </a:lnTo>
                <a:lnTo>
                  <a:pt x="96" y="212"/>
                </a:lnTo>
                <a:lnTo>
                  <a:pt x="96" y="212"/>
                </a:lnTo>
                <a:lnTo>
                  <a:pt x="94" y="210"/>
                </a:lnTo>
                <a:lnTo>
                  <a:pt x="94" y="210"/>
                </a:lnTo>
                <a:lnTo>
                  <a:pt x="94" y="210"/>
                </a:lnTo>
                <a:lnTo>
                  <a:pt x="92" y="210"/>
                </a:lnTo>
                <a:lnTo>
                  <a:pt x="92" y="210"/>
                </a:lnTo>
                <a:lnTo>
                  <a:pt x="92" y="210"/>
                </a:lnTo>
                <a:lnTo>
                  <a:pt x="92" y="210"/>
                </a:lnTo>
                <a:lnTo>
                  <a:pt x="94" y="212"/>
                </a:lnTo>
                <a:lnTo>
                  <a:pt x="92" y="212"/>
                </a:lnTo>
                <a:lnTo>
                  <a:pt x="92" y="212"/>
                </a:lnTo>
                <a:lnTo>
                  <a:pt x="92" y="212"/>
                </a:lnTo>
                <a:lnTo>
                  <a:pt x="92" y="212"/>
                </a:lnTo>
                <a:lnTo>
                  <a:pt x="92" y="212"/>
                </a:lnTo>
                <a:lnTo>
                  <a:pt x="92" y="214"/>
                </a:lnTo>
                <a:lnTo>
                  <a:pt x="90" y="214"/>
                </a:lnTo>
                <a:lnTo>
                  <a:pt x="90" y="214"/>
                </a:lnTo>
                <a:lnTo>
                  <a:pt x="92" y="214"/>
                </a:lnTo>
                <a:lnTo>
                  <a:pt x="94" y="214"/>
                </a:lnTo>
                <a:lnTo>
                  <a:pt x="94" y="216"/>
                </a:lnTo>
                <a:lnTo>
                  <a:pt x="94" y="216"/>
                </a:lnTo>
                <a:lnTo>
                  <a:pt x="92" y="216"/>
                </a:lnTo>
                <a:lnTo>
                  <a:pt x="92" y="216"/>
                </a:lnTo>
                <a:lnTo>
                  <a:pt x="90" y="216"/>
                </a:lnTo>
                <a:lnTo>
                  <a:pt x="90" y="216"/>
                </a:lnTo>
                <a:lnTo>
                  <a:pt x="90" y="216"/>
                </a:lnTo>
                <a:lnTo>
                  <a:pt x="88" y="216"/>
                </a:lnTo>
                <a:lnTo>
                  <a:pt x="88" y="216"/>
                </a:lnTo>
                <a:lnTo>
                  <a:pt x="88" y="216"/>
                </a:lnTo>
                <a:lnTo>
                  <a:pt x="88" y="216"/>
                </a:lnTo>
                <a:lnTo>
                  <a:pt x="90" y="216"/>
                </a:lnTo>
                <a:lnTo>
                  <a:pt x="90" y="216"/>
                </a:lnTo>
                <a:lnTo>
                  <a:pt x="92" y="218"/>
                </a:lnTo>
                <a:lnTo>
                  <a:pt x="92" y="218"/>
                </a:lnTo>
                <a:lnTo>
                  <a:pt x="92" y="218"/>
                </a:lnTo>
                <a:lnTo>
                  <a:pt x="94" y="218"/>
                </a:lnTo>
                <a:lnTo>
                  <a:pt x="94" y="218"/>
                </a:lnTo>
                <a:lnTo>
                  <a:pt x="94" y="220"/>
                </a:lnTo>
                <a:lnTo>
                  <a:pt x="92" y="222"/>
                </a:lnTo>
                <a:lnTo>
                  <a:pt x="92" y="222"/>
                </a:lnTo>
                <a:lnTo>
                  <a:pt x="90" y="220"/>
                </a:lnTo>
                <a:lnTo>
                  <a:pt x="90" y="220"/>
                </a:lnTo>
                <a:lnTo>
                  <a:pt x="88" y="218"/>
                </a:lnTo>
                <a:lnTo>
                  <a:pt x="88" y="218"/>
                </a:lnTo>
                <a:lnTo>
                  <a:pt x="88" y="218"/>
                </a:lnTo>
                <a:lnTo>
                  <a:pt x="88" y="216"/>
                </a:lnTo>
                <a:lnTo>
                  <a:pt x="86" y="216"/>
                </a:lnTo>
                <a:lnTo>
                  <a:pt x="88" y="218"/>
                </a:lnTo>
                <a:lnTo>
                  <a:pt x="90" y="220"/>
                </a:lnTo>
                <a:lnTo>
                  <a:pt x="90" y="220"/>
                </a:lnTo>
                <a:lnTo>
                  <a:pt x="90" y="222"/>
                </a:lnTo>
                <a:lnTo>
                  <a:pt x="90" y="222"/>
                </a:lnTo>
                <a:lnTo>
                  <a:pt x="92" y="222"/>
                </a:lnTo>
                <a:lnTo>
                  <a:pt x="92" y="222"/>
                </a:lnTo>
                <a:lnTo>
                  <a:pt x="92" y="224"/>
                </a:lnTo>
                <a:lnTo>
                  <a:pt x="92" y="224"/>
                </a:lnTo>
                <a:lnTo>
                  <a:pt x="92" y="224"/>
                </a:lnTo>
                <a:lnTo>
                  <a:pt x="90" y="222"/>
                </a:lnTo>
                <a:lnTo>
                  <a:pt x="90" y="222"/>
                </a:lnTo>
                <a:lnTo>
                  <a:pt x="88" y="222"/>
                </a:lnTo>
                <a:lnTo>
                  <a:pt x="86" y="220"/>
                </a:lnTo>
                <a:lnTo>
                  <a:pt x="86" y="220"/>
                </a:lnTo>
                <a:lnTo>
                  <a:pt x="86" y="218"/>
                </a:lnTo>
                <a:lnTo>
                  <a:pt x="86" y="218"/>
                </a:lnTo>
                <a:lnTo>
                  <a:pt x="84" y="218"/>
                </a:lnTo>
                <a:lnTo>
                  <a:pt x="84" y="218"/>
                </a:lnTo>
                <a:lnTo>
                  <a:pt x="84" y="218"/>
                </a:lnTo>
                <a:lnTo>
                  <a:pt x="84" y="218"/>
                </a:lnTo>
                <a:lnTo>
                  <a:pt x="84" y="218"/>
                </a:lnTo>
                <a:lnTo>
                  <a:pt x="86" y="220"/>
                </a:lnTo>
                <a:lnTo>
                  <a:pt x="86" y="220"/>
                </a:lnTo>
                <a:lnTo>
                  <a:pt x="86" y="220"/>
                </a:lnTo>
                <a:lnTo>
                  <a:pt x="88" y="220"/>
                </a:lnTo>
                <a:lnTo>
                  <a:pt x="88" y="222"/>
                </a:lnTo>
                <a:lnTo>
                  <a:pt x="90" y="224"/>
                </a:lnTo>
                <a:lnTo>
                  <a:pt x="90" y="224"/>
                </a:lnTo>
                <a:lnTo>
                  <a:pt x="92" y="226"/>
                </a:lnTo>
                <a:lnTo>
                  <a:pt x="92" y="226"/>
                </a:lnTo>
                <a:lnTo>
                  <a:pt x="92" y="226"/>
                </a:lnTo>
                <a:lnTo>
                  <a:pt x="92" y="228"/>
                </a:lnTo>
                <a:lnTo>
                  <a:pt x="92" y="228"/>
                </a:lnTo>
                <a:lnTo>
                  <a:pt x="90" y="228"/>
                </a:lnTo>
                <a:lnTo>
                  <a:pt x="90" y="228"/>
                </a:lnTo>
                <a:lnTo>
                  <a:pt x="90" y="228"/>
                </a:lnTo>
                <a:lnTo>
                  <a:pt x="88" y="228"/>
                </a:lnTo>
                <a:lnTo>
                  <a:pt x="86" y="228"/>
                </a:lnTo>
                <a:lnTo>
                  <a:pt x="86" y="226"/>
                </a:lnTo>
                <a:lnTo>
                  <a:pt x="84" y="224"/>
                </a:lnTo>
                <a:lnTo>
                  <a:pt x="84" y="224"/>
                </a:lnTo>
                <a:lnTo>
                  <a:pt x="84" y="224"/>
                </a:lnTo>
                <a:lnTo>
                  <a:pt x="82" y="224"/>
                </a:lnTo>
                <a:lnTo>
                  <a:pt x="82" y="222"/>
                </a:lnTo>
                <a:lnTo>
                  <a:pt x="82" y="222"/>
                </a:lnTo>
                <a:lnTo>
                  <a:pt x="82" y="222"/>
                </a:lnTo>
                <a:lnTo>
                  <a:pt x="80" y="220"/>
                </a:lnTo>
                <a:lnTo>
                  <a:pt x="80" y="220"/>
                </a:lnTo>
                <a:lnTo>
                  <a:pt x="80" y="220"/>
                </a:lnTo>
                <a:lnTo>
                  <a:pt x="80" y="222"/>
                </a:lnTo>
                <a:lnTo>
                  <a:pt x="80" y="222"/>
                </a:lnTo>
                <a:lnTo>
                  <a:pt x="82" y="222"/>
                </a:lnTo>
                <a:lnTo>
                  <a:pt x="82" y="222"/>
                </a:lnTo>
                <a:lnTo>
                  <a:pt x="82" y="224"/>
                </a:lnTo>
                <a:lnTo>
                  <a:pt x="84" y="224"/>
                </a:lnTo>
                <a:lnTo>
                  <a:pt x="84" y="224"/>
                </a:lnTo>
                <a:lnTo>
                  <a:pt x="84" y="226"/>
                </a:lnTo>
                <a:lnTo>
                  <a:pt x="86" y="228"/>
                </a:lnTo>
                <a:lnTo>
                  <a:pt x="86" y="228"/>
                </a:lnTo>
                <a:lnTo>
                  <a:pt x="86" y="230"/>
                </a:lnTo>
                <a:lnTo>
                  <a:pt x="86" y="232"/>
                </a:lnTo>
                <a:lnTo>
                  <a:pt x="86" y="232"/>
                </a:lnTo>
                <a:lnTo>
                  <a:pt x="86" y="232"/>
                </a:lnTo>
                <a:lnTo>
                  <a:pt x="84" y="232"/>
                </a:lnTo>
                <a:lnTo>
                  <a:pt x="82" y="234"/>
                </a:lnTo>
                <a:lnTo>
                  <a:pt x="82" y="234"/>
                </a:lnTo>
                <a:lnTo>
                  <a:pt x="80" y="234"/>
                </a:lnTo>
                <a:lnTo>
                  <a:pt x="78" y="234"/>
                </a:lnTo>
                <a:lnTo>
                  <a:pt x="78" y="236"/>
                </a:lnTo>
                <a:lnTo>
                  <a:pt x="76" y="236"/>
                </a:lnTo>
                <a:lnTo>
                  <a:pt x="76" y="236"/>
                </a:lnTo>
                <a:lnTo>
                  <a:pt x="76" y="236"/>
                </a:lnTo>
                <a:lnTo>
                  <a:pt x="76" y="238"/>
                </a:lnTo>
                <a:lnTo>
                  <a:pt x="74" y="238"/>
                </a:lnTo>
                <a:lnTo>
                  <a:pt x="74" y="240"/>
                </a:lnTo>
                <a:lnTo>
                  <a:pt x="74" y="240"/>
                </a:lnTo>
                <a:lnTo>
                  <a:pt x="74" y="242"/>
                </a:lnTo>
                <a:lnTo>
                  <a:pt x="72" y="244"/>
                </a:lnTo>
                <a:lnTo>
                  <a:pt x="70" y="244"/>
                </a:lnTo>
                <a:lnTo>
                  <a:pt x="68" y="244"/>
                </a:lnTo>
                <a:lnTo>
                  <a:pt x="66" y="244"/>
                </a:lnTo>
                <a:lnTo>
                  <a:pt x="66" y="244"/>
                </a:lnTo>
                <a:lnTo>
                  <a:pt x="68" y="244"/>
                </a:lnTo>
                <a:lnTo>
                  <a:pt x="68" y="242"/>
                </a:lnTo>
                <a:lnTo>
                  <a:pt x="68" y="242"/>
                </a:lnTo>
                <a:lnTo>
                  <a:pt x="68" y="240"/>
                </a:lnTo>
                <a:lnTo>
                  <a:pt x="68" y="242"/>
                </a:lnTo>
                <a:lnTo>
                  <a:pt x="68" y="242"/>
                </a:lnTo>
                <a:lnTo>
                  <a:pt x="66" y="242"/>
                </a:lnTo>
                <a:lnTo>
                  <a:pt x="66" y="242"/>
                </a:lnTo>
                <a:lnTo>
                  <a:pt x="66" y="238"/>
                </a:lnTo>
                <a:lnTo>
                  <a:pt x="66" y="234"/>
                </a:lnTo>
                <a:lnTo>
                  <a:pt x="66" y="232"/>
                </a:lnTo>
                <a:lnTo>
                  <a:pt x="66" y="230"/>
                </a:lnTo>
                <a:lnTo>
                  <a:pt x="66" y="228"/>
                </a:lnTo>
                <a:lnTo>
                  <a:pt x="66" y="228"/>
                </a:lnTo>
                <a:lnTo>
                  <a:pt x="66" y="226"/>
                </a:lnTo>
                <a:lnTo>
                  <a:pt x="66" y="224"/>
                </a:lnTo>
                <a:lnTo>
                  <a:pt x="66" y="224"/>
                </a:lnTo>
                <a:lnTo>
                  <a:pt x="68" y="222"/>
                </a:lnTo>
                <a:lnTo>
                  <a:pt x="70" y="222"/>
                </a:lnTo>
                <a:lnTo>
                  <a:pt x="70" y="222"/>
                </a:lnTo>
                <a:lnTo>
                  <a:pt x="70" y="224"/>
                </a:lnTo>
                <a:lnTo>
                  <a:pt x="70" y="224"/>
                </a:lnTo>
                <a:lnTo>
                  <a:pt x="70" y="222"/>
                </a:lnTo>
                <a:lnTo>
                  <a:pt x="70" y="222"/>
                </a:lnTo>
                <a:lnTo>
                  <a:pt x="68" y="220"/>
                </a:lnTo>
                <a:lnTo>
                  <a:pt x="68" y="220"/>
                </a:lnTo>
                <a:lnTo>
                  <a:pt x="68" y="220"/>
                </a:lnTo>
                <a:lnTo>
                  <a:pt x="66" y="220"/>
                </a:lnTo>
                <a:lnTo>
                  <a:pt x="66" y="220"/>
                </a:lnTo>
                <a:lnTo>
                  <a:pt x="66" y="218"/>
                </a:lnTo>
                <a:lnTo>
                  <a:pt x="66" y="218"/>
                </a:lnTo>
                <a:lnTo>
                  <a:pt x="64" y="218"/>
                </a:lnTo>
                <a:lnTo>
                  <a:pt x="64" y="218"/>
                </a:lnTo>
                <a:lnTo>
                  <a:pt x="64" y="218"/>
                </a:lnTo>
                <a:lnTo>
                  <a:pt x="64" y="218"/>
                </a:lnTo>
                <a:lnTo>
                  <a:pt x="62" y="218"/>
                </a:lnTo>
                <a:lnTo>
                  <a:pt x="62" y="218"/>
                </a:lnTo>
                <a:lnTo>
                  <a:pt x="62" y="216"/>
                </a:lnTo>
                <a:lnTo>
                  <a:pt x="60" y="214"/>
                </a:lnTo>
                <a:lnTo>
                  <a:pt x="60" y="214"/>
                </a:lnTo>
                <a:lnTo>
                  <a:pt x="60" y="214"/>
                </a:lnTo>
                <a:lnTo>
                  <a:pt x="60" y="214"/>
                </a:lnTo>
                <a:lnTo>
                  <a:pt x="60" y="212"/>
                </a:lnTo>
                <a:lnTo>
                  <a:pt x="62" y="212"/>
                </a:lnTo>
                <a:lnTo>
                  <a:pt x="62" y="212"/>
                </a:lnTo>
                <a:lnTo>
                  <a:pt x="62" y="212"/>
                </a:lnTo>
                <a:lnTo>
                  <a:pt x="64" y="212"/>
                </a:lnTo>
                <a:lnTo>
                  <a:pt x="64" y="212"/>
                </a:lnTo>
                <a:lnTo>
                  <a:pt x="64" y="212"/>
                </a:lnTo>
                <a:lnTo>
                  <a:pt x="64" y="212"/>
                </a:lnTo>
                <a:lnTo>
                  <a:pt x="66" y="212"/>
                </a:lnTo>
                <a:lnTo>
                  <a:pt x="66" y="212"/>
                </a:lnTo>
                <a:lnTo>
                  <a:pt x="66" y="212"/>
                </a:lnTo>
                <a:lnTo>
                  <a:pt x="66" y="212"/>
                </a:lnTo>
                <a:lnTo>
                  <a:pt x="66" y="212"/>
                </a:lnTo>
                <a:lnTo>
                  <a:pt x="66" y="210"/>
                </a:lnTo>
                <a:lnTo>
                  <a:pt x="66" y="210"/>
                </a:lnTo>
                <a:lnTo>
                  <a:pt x="66" y="210"/>
                </a:lnTo>
                <a:lnTo>
                  <a:pt x="68" y="210"/>
                </a:lnTo>
                <a:lnTo>
                  <a:pt x="68" y="210"/>
                </a:lnTo>
                <a:lnTo>
                  <a:pt x="68" y="208"/>
                </a:lnTo>
                <a:lnTo>
                  <a:pt x="68" y="208"/>
                </a:lnTo>
                <a:lnTo>
                  <a:pt x="68" y="206"/>
                </a:lnTo>
                <a:lnTo>
                  <a:pt x="68" y="206"/>
                </a:lnTo>
                <a:lnTo>
                  <a:pt x="68" y="206"/>
                </a:lnTo>
                <a:lnTo>
                  <a:pt x="68" y="206"/>
                </a:lnTo>
                <a:lnTo>
                  <a:pt x="68" y="206"/>
                </a:lnTo>
                <a:lnTo>
                  <a:pt x="70" y="206"/>
                </a:lnTo>
                <a:lnTo>
                  <a:pt x="70" y="206"/>
                </a:lnTo>
                <a:lnTo>
                  <a:pt x="70" y="206"/>
                </a:lnTo>
                <a:lnTo>
                  <a:pt x="72" y="206"/>
                </a:lnTo>
                <a:lnTo>
                  <a:pt x="72" y="206"/>
                </a:lnTo>
                <a:lnTo>
                  <a:pt x="72" y="206"/>
                </a:lnTo>
                <a:lnTo>
                  <a:pt x="72" y="204"/>
                </a:lnTo>
                <a:lnTo>
                  <a:pt x="74" y="206"/>
                </a:lnTo>
                <a:lnTo>
                  <a:pt x="74" y="206"/>
                </a:lnTo>
                <a:lnTo>
                  <a:pt x="74" y="206"/>
                </a:lnTo>
                <a:lnTo>
                  <a:pt x="76" y="206"/>
                </a:lnTo>
                <a:lnTo>
                  <a:pt x="76" y="204"/>
                </a:lnTo>
                <a:lnTo>
                  <a:pt x="76" y="204"/>
                </a:lnTo>
                <a:lnTo>
                  <a:pt x="78" y="204"/>
                </a:lnTo>
                <a:lnTo>
                  <a:pt x="78" y="204"/>
                </a:lnTo>
                <a:lnTo>
                  <a:pt x="78" y="204"/>
                </a:lnTo>
                <a:lnTo>
                  <a:pt x="80" y="206"/>
                </a:lnTo>
                <a:lnTo>
                  <a:pt x="80" y="206"/>
                </a:lnTo>
                <a:lnTo>
                  <a:pt x="82" y="208"/>
                </a:lnTo>
                <a:lnTo>
                  <a:pt x="84" y="208"/>
                </a:lnTo>
                <a:lnTo>
                  <a:pt x="84" y="206"/>
                </a:lnTo>
                <a:lnTo>
                  <a:pt x="84" y="206"/>
                </a:lnTo>
                <a:lnTo>
                  <a:pt x="84" y="204"/>
                </a:lnTo>
                <a:lnTo>
                  <a:pt x="84" y="204"/>
                </a:lnTo>
                <a:lnTo>
                  <a:pt x="84" y="204"/>
                </a:lnTo>
                <a:lnTo>
                  <a:pt x="84" y="204"/>
                </a:lnTo>
                <a:lnTo>
                  <a:pt x="84" y="204"/>
                </a:lnTo>
                <a:lnTo>
                  <a:pt x="84" y="202"/>
                </a:lnTo>
                <a:lnTo>
                  <a:pt x="82" y="202"/>
                </a:lnTo>
                <a:lnTo>
                  <a:pt x="80" y="200"/>
                </a:lnTo>
                <a:lnTo>
                  <a:pt x="80" y="200"/>
                </a:lnTo>
                <a:lnTo>
                  <a:pt x="78" y="200"/>
                </a:lnTo>
                <a:lnTo>
                  <a:pt x="78" y="198"/>
                </a:lnTo>
                <a:lnTo>
                  <a:pt x="80" y="198"/>
                </a:lnTo>
                <a:lnTo>
                  <a:pt x="78" y="196"/>
                </a:lnTo>
                <a:lnTo>
                  <a:pt x="78" y="194"/>
                </a:lnTo>
                <a:lnTo>
                  <a:pt x="78" y="194"/>
                </a:lnTo>
                <a:lnTo>
                  <a:pt x="78" y="194"/>
                </a:lnTo>
                <a:lnTo>
                  <a:pt x="78" y="194"/>
                </a:lnTo>
                <a:lnTo>
                  <a:pt x="78" y="194"/>
                </a:lnTo>
                <a:lnTo>
                  <a:pt x="80" y="194"/>
                </a:lnTo>
                <a:lnTo>
                  <a:pt x="80" y="194"/>
                </a:lnTo>
                <a:lnTo>
                  <a:pt x="80" y="192"/>
                </a:lnTo>
                <a:lnTo>
                  <a:pt x="80" y="192"/>
                </a:lnTo>
                <a:lnTo>
                  <a:pt x="80" y="192"/>
                </a:lnTo>
                <a:lnTo>
                  <a:pt x="82" y="192"/>
                </a:lnTo>
                <a:lnTo>
                  <a:pt x="84" y="192"/>
                </a:lnTo>
                <a:lnTo>
                  <a:pt x="84" y="194"/>
                </a:lnTo>
                <a:lnTo>
                  <a:pt x="86" y="194"/>
                </a:lnTo>
                <a:lnTo>
                  <a:pt x="86" y="194"/>
                </a:lnTo>
                <a:lnTo>
                  <a:pt x="86" y="192"/>
                </a:lnTo>
                <a:lnTo>
                  <a:pt x="86" y="192"/>
                </a:lnTo>
                <a:lnTo>
                  <a:pt x="86" y="190"/>
                </a:lnTo>
                <a:lnTo>
                  <a:pt x="86" y="190"/>
                </a:lnTo>
                <a:lnTo>
                  <a:pt x="86" y="188"/>
                </a:lnTo>
                <a:lnTo>
                  <a:pt x="86" y="188"/>
                </a:lnTo>
                <a:lnTo>
                  <a:pt x="86" y="188"/>
                </a:lnTo>
                <a:lnTo>
                  <a:pt x="88" y="188"/>
                </a:lnTo>
                <a:lnTo>
                  <a:pt x="90" y="188"/>
                </a:lnTo>
                <a:lnTo>
                  <a:pt x="90" y="188"/>
                </a:lnTo>
                <a:lnTo>
                  <a:pt x="90" y="188"/>
                </a:lnTo>
                <a:lnTo>
                  <a:pt x="92" y="186"/>
                </a:lnTo>
                <a:lnTo>
                  <a:pt x="92" y="186"/>
                </a:lnTo>
                <a:lnTo>
                  <a:pt x="92" y="186"/>
                </a:lnTo>
                <a:lnTo>
                  <a:pt x="94" y="186"/>
                </a:lnTo>
                <a:lnTo>
                  <a:pt x="94" y="186"/>
                </a:lnTo>
                <a:lnTo>
                  <a:pt x="94" y="186"/>
                </a:lnTo>
                <a:lnTo>
                  <a:pt x="96" y="184"/>
                </a:lnTo>
                <a:lnTo>
                  <a:pt x="96" y="184"/>
                </a:lnTo>
                <a:lnTo>
                  <a:pt x="96" y="184"/>
                </a:lnTo>
                <a:lnTo>
                  <a:pt x="96" y="182"/>
                </a:lnTo>
                <a:lnTo>
                  <a:pt x="98" y="182"/>
                </a:lnTo>
                <a:lnTo>
                  <a:pt x="98" y="182"/>
                </a:lnTo>
                <a:lnTo>
                  <a:pt x="98" y="182"/>
                </a:lnTo>
                <a:lnTo>
                  <a:pt x="100" y="182"/>
                </a:lnTo>
                <a:lnTo>
                  <a:pt x="100" y="182"/>
                </a:lnTo>
                <a:lnTo>
                  <a:pt x="100" y="184"/>
                </a:lnTo>
                <a:lnTo>
                  <a:pt x="100" y="184"/>
                </a:lnTo>
                <a:lnTo>
                  <a:pt x="102" y="182"/>
                </a:lnTo>
                <a:lnTo>
                  <a:pt x="102" y="182"/>
                </a:lnTo>
                <a:lnTo>
                  <a:pt x="102" y="178"/>
                </a:lnTo>
                <a:lnTo>
                  <a:pt x="102" y="178"/>
                </a:lnTo>
                <a:lnTo>
                  <a:pt x="102" y="174"/>
                </a:lnTo>
                <a:lnTo>
                  <a:pt x="100" y="174"/>
                </a:lnTo>
                <a:lnTo>
                  <a:pt x="100" y="174"/>
                </a:lnTo>
                <a:lnTo>
                  <a:pt x="100" y="172"/>
                </a:lnTo>
                <a:lnTo>
                  <a:pt x="100" y="170"/>
                </a:lnTo>
                <a:lnTo>
                  <a:pt x="100" y="166"/>
                </a:lnTo>
                <a:lnTo>
                  <a:pt x="102" y="164"/>
                </a:lnTo>
                <a:lnTo>
                  <a:pt x="100" y="162"/>
                </a:lnTo>
                <a:lnTo>
                  <a:pt x="100" y="162"/>
                </a:lnTo>
                <a:lnTo>
                  <a:pt x="98" y="158"/>
                </a:lnTo>
                <a:lnTo>
                  <a:pt x="98" y="158"/>
                </a:lnTo>
                <a:lnTo>
                  <a:pt x="98" y="156"/>
                </a:lnTo>
                <a:lnTo>
                  <a:pt x="96" y="154"/>
                </a:lnTo>
                <a:lnTo>
                  <a:pt x="96" y="154"/>
                </a:lnTo>
                <a:lnTo>
                  <a:pt x="96" y="152"/>
                </a:lnTo>
                <a:lnTo>
                  <a:pt x="96" y="152"/>
                </a:lnTo>
                <a:lnTo>
                  <a:pt x="96" y="150"/>
                </a:lnTo>
                <a:lnTo>
                  <a:pt x="96" y="150"/>
                </a:lnTo>
                <a:lnTo>
                  <a:pt x="96" y="148"/>
                </a:lnTo>
                <a:lnTo>
                  <a:pt x="96" y="148"/>
                </a:lnTo>
                <a:lnTo>
                  <a:pt x="96" y="148"/>
                </a:lnTo>
                <a:lnTo>
                  <a:pt x="96" y="148"/>
                </a:lnTo>
                <a:lnTo>
                  <a:pt x="96" y="148"/>
                </a:lnTo>
                <a:lnTo>
                  <a:pt x="98" y="146"/>
                </a:lnTo>
                <a:lnTo>
                  <a:pt x="98" y="146"/>
                </a:lnTo>
                <a:lnTo>
                  <a:pt x="98" y="144"/>
                </a:lnTo>
                <a:lnTo>
                  <a:pt x="98" y="142"/>
                </a:lnTo>
                <a:lnTo>
                  <a:pt x="98" y="142"/>
                </a:lnTo>
                <a:lnTo>
                  <a:pt x="98" y="142"/>
                </a:lnTo>
                <a:lnTo>
                  <a:pt x="98" y="140"/>
                </a:lnTo>
                <a:lnTo>
                  <a:pt x="96" y="140"/>
                </a:lnTo>
                <a:lnTo>
                  <a:pt x="96" y="138"/>
                </a:lnTo>
                <a:lnTo>
                  <a:pt x="96" y="138"/>
                </a:lnTo>
                <a:lnTo>
                  <a:pt x="96" y="138"/>
                </a:lnTo>
                <a:lnTo>
                  <a:pt x="98" y="138"/>
                </a:lnTo>
                <a:lnTo>
                  <a:pt x="98" y="136"/>
                </a:lnTo>
                <a:lnTo>
                  <a:pt x="98" y="136"/>
                </a:lnTo>
                <a:lnTo>
                  <a:pt x="98" y="134"/>
                </a:lnTo>
                <a:lnTo>
                  <a:pt x="98" y="134"/>
                </a:lnTo>
                <a:lnTo>
                  <a:pt x="98" y="134"/>
                </a:lnTo>
                <a:lnTo>
                  <a:pt x="98" y="134"/>
                </a:lnTo>
                <a:lnTo>
                  <a:pt x="98" y="134"/>
                </a:lnTo>
                <a:lnTo>
                  <a:pt x="96" y="132"/>
                </a:lnTo>
                <a:lnTo>
                  <a:pt x="96" y="130"/>
                </a:lnTo>
                <a:lnTo>
                  <a:pt x="94" y="130"/>
                </a:lnTo>
                <a:lnTo>
                  <a:pt x="92" y="128"/>
                </a:lnTo>
                <a:lnTo>
                  <a:pt x="92" y="128"/>
                </a:lnTo>
                <a:lnTo>
                  <a:pt x="90" y="126"/>
                </a:lnTo>
                <a:lnTo>
                  <a:pt x="90" y="124"/>
                </a:lnTo>
                <a:lnTo>
                  <a:pt x="90" y="124"/>
                </a:lnTo>
                <a:lnTo>
                  <a:pt x="90" y="124"/>
                </a:lnTo>
                <a:lnTo>
                  <a:pt x="90" y="124"/>
                </a:lnTo>
                <a:lnTo>
                  <a:pt x="92" y="122"/>
                </a:lnTo>
                <a:lnTo>
                  <a:pt x="94" y="122"/>
                </a:lnTo>
                <a:lnTo>
                  <a:pt x="94" y="120"/>
                </a:lnTo>
                <a:lnTo>
                  <a:pt x="94" y="120"/>
                </a:lnTo>
                <a:lnTo>
                  <a:pt x="94" y="120"/>
                </a:lnTo>
                <a:lnTo>
                  <a:pt x="92" y="120"/>
                </a:lnTo>
                <a:lnTo>
                  <a:pt x="92" y="120"/>
                </a:lnTo>
                <a:lnTo>
                  <a:pt x="92" y="120"/>
                </a:lnTo>
                <a:lnTo>
                  <a:pt x="88" y="118"/>
                </a:lnTo>
                <a:lnTo>
                  <a:pt x="88" y="118"/>
                </a:lnTo>
                <a:lnTo>
                  <a:pt x="88" y="118"/>
                </a:lnTo>
                <a:lnTo>
                  <a:pt x="88" y="118"/>
                </a:lnTo>
                <a:lnTo>
                  <a:pt x="88" y="116"/>
                </a:lnTo>
                <a:lnTo>
                  <a:pt x="88" y="116"/>
                </a:lnTo>
                <a:lnTo>
                  <a:pt x="86" y="116"/>
                </a:lnTo>
                <a:lnTo>
                  <a:pt x="86" y="116"/>
                </a:lnTo>
                <a:lnTo>
                  <a:pt x="86" y="116"/>
                </a:lnTo>
                <a:lnTo>
                  <a:pt x="86" y="116"/>
                </a:lnTo>
                <a:lnTo>
                  <a:pt x="84" y="112"/>
                </a:lnTo>
                <a:lnTo>
                  <a:pt x="84" y="112"/>
                </a:lnTo>
                <a:lnTo>
                  <a:pt x="84" y="112"/>
                </a:lnTo>
                <a:lnTo>
                  <a:pt x="82" y="112"/>
                </a:lnTo>
                <a:lnTo>
                  <a:pt x="82" y="114"/>
                </a:lnTo>
                <a:lnTo>
                  <a:pt x="82" y="114"/>
                </a:lnTo>
                <a:lnTo>
                  <a:pt x="82" y="114"/>
                </a:lnTo>
                <a:lnTo>
                  <a:pt x="82" y="114"/>
                </a:lnTo>
                <a:lnTo>
                  <a:pt x="80" y="114"/>
                </a:lnTo>
                <a:lnTo>
                  <a:pt x="78" y="110"/>
                </a:lnTo>
                <a:lnTo>
                  <a:pt x="78" y="110"/>
                </a:lnTo>
                <a:lnTo>
                  <a:pt x="78" y="106"/>
                </a:lnTo>
                <a:lnTo>
                  <a:pt x="78" y="106"/>
                </a:lnTo>
                <a:lnTo>
                  <a:pt x="78" y="104"/>
                </a:lnTo>
                <a:lnTo>
                  <a:pt x="78" y="106"/>
                </a:lnTo>
                <a:lnTo>
                  <a:pt x="76" y="104"/>
                </a:lnTo>
                <a:lnTo>
                  <a:pt x="76" y="104"/>
                </a:lnTo>
                <a:lnTo>
                  <a:pt x="76" y="104"/>
                </a:lnTo>
                <a:lnTo>
                  <a:pt x="74" y="102"/>
                </a:lnTo>
                <a:lnTo>
                  <a:pt x="72" y="100"/>
                </a:lnTo>
                <a:lnTo>
                  <a:pt x="72" y="100"/>
                </a:lnTo>
                <a:lnTo>
                  <a:pt x="72" y="100"/>
                </a:lnTo>
                <a:lnTo>
                  <a:pt x="70" y="98"/>
                </a:lnTo>
                <a:lnTo>
                  <a:pt x="70" y="98"/>
                </a:lnTo>
                <a:lnTo>
                  <a:pt x="70" y="98"/>
                </a:lnTo>
                <a:lnTo>
                  <a:pt x="68" y="96"/>
                </a:lnTo>
                <a:lnTo>
                  <a:pt x="66" y="94"/>
                </a:lnTo>
                <a:lnTo>
                  <a:pt x="66" y="94"/>
                </a:lnTo>
                <a:lnTo>
                  <a:pt x="66" y="94"/>
                </a:lnTo>
                <a:lnTo>
                  <a:pt x="66" y="94"/>
                </a:lnTo>
                <a:lnTo>
                  <a:pt x="64" y="94"/>
                </a:lnTo>
                <a:lnTo>
                  <a:pt x="64" y="92"/>
                </a:lnTo>
                <a:lnTo>
                  <a:pt x="62" y="88"/>
                </a:lnTo>
                <a:lnTo>
                  <a:pt x="62" y="88"/>
                </a:lnTo>
                <a:lnTo>
                  <a:pt x="60" y="86"/>
                </a:lnTo>
                <a:lnTo>
                  <a:pt x="58" y="86"/>
                </a:lnTo>
                <a:lnTo>
                  <a:pt x="58" y="86"/>
                </a:lnTo>
                <a:lnTo>
                  <a:pt x="58" y="84"/>
                </a:lnTo>
                <a:lnTo>
                  <a:pt x="58" y="84"/>
                </a:lnTo>
                <a:lnTo>
                  <a:pt x="56" y="84"/>
                </a:lnTo>
                <a:lnTo>
                  <a:pt x="56" y="84"/>
                </a:lnTo>
                <a:lnTo>
                  <a:pt x="56" y="84"/>
                </a:lnTo>
                <a:lnTo>
                  <a:pt x="54" y="82"/>
                </a:lnTo>
                <a:lnTo>
                  <a:pt x="54" y="80"/>
                </a:lnTo>
                <a:lnTo>
                  <a:pt x="54" y="80"/>
                </a:lnTo>
                <a:lnTo>
                  <a:pt x="54" y="80"/>
                </a:lnTo>
                <a:lnTo>
                  <a:pt x="54" y="78"/>
                </a:lnTo>
                <a:lnTo>
                  <a:pt x="54" y="78"/>
                </a:lnTo>
                <a:lnTo>
                  <a:pt x="54" y="78"/>
                </a:lnTo>
                <a:lnTo>
                  <a:pt x="54" y="76"/>
                </a:lnTo>
                <a:lnTo>
                  <a:pt x="52" y="76"/>
                </a:lnTo>
                <a:lnTo>
                  <a:pt x="52" y="76"/>
                </a:lnTo>
                <a:lnTo>
                  <a:pt x="50" y="76"/>
                </a:lnTo>
                <a:lnTo>
                  <a:pt x="48" y="74"/>
                </a:lnTo>
                <a:lnTo>
                  <a:pt x="46" y="74"/>
                </a:lnTo>
                <a:lnTo>
                  <a:pt x="44" y="72"/>
                </a:lnTo>
                <a:lnTo>
                  <a:pt x="44" y="72"/>
                </a:lnTo>
                <a:lnTo>
                  <a:pt x="44" y="72"/>
                </a:lnTo>
                <a:lnTo>
                  <a:pt x="40" y="70"/>
                </a:lnTo>
                <a:lnTo>
                  <a:pt x="38" y="70"/>
                </a:lnTo>
                <a:lnTo>
                  <a:pt x="38" y="68"/>
                </a:lnTo>
                <a:lnTo>
                  <a:pt x="38" y="68"/>
                </a:lnTo>
                <a:lnTo>
                  <a:pt x="36" y="68"/>
                </a:lnTo>
                <a:lnTo>
                  <a:pt x="36" y="68"/>
                </a:lnTo>
                <a:lnTo>
                  <a:pt x="34" y="66"/>
                </a:lnTo>
                <a:lnTo>
                  <a:pt x="34" y="64"/>
                </a:lnTo>
                <a:lnTo>
                  <a:pt x="36" y="64"/>
                </a:lnTo>
                <a:lnTo>
                  <a:pt x="36" y="64"/>
                </a:lnTo>
                <a:lnTo>
                  <a:pt x="36" y="62"/>
                </a:lnTo>
                <a:lnTo>
                  <a:pt x="36" y="62"/>
                </a:lnTo>
                <a:lnTo>
                  <a:pt x="36" y="62"/>
                </a:lnTo>
                <a:lnTo>
                  <a:pt x="34" y="62"/>
                </a:lnTo>
                <a:lnTo>
                  <a:pt x="34" y="62"/>
                </a:lnTo>
                <a:lnTo>
                  <a:pt x="34" y="60"/>
                </a:lnTo>
                <a:lnTo>
                  <a:pt x="34" y="60"/>
                </a:lnTo>
                <a:lnTo>
                  <a:pt x="34" y="60"/>
                </a:lnTo>
                <a:lnTo>
                  <a:pt x="36" y="60"/>
                </a:lnTo>
                <a:lnTo>
                  <a:pt x="36" y="60"/>
                </a:lnTo>
                <a:lnTo>
                  <a:pt x="36" y="60"/>
                </a:lnTo>
                <a:lnTo>
                  <a:pt x="36" y="60"/>
                </a:lnTo>
                <a:lnTo>
                  <a:pt x="38" y="60"/>
                </a:lnTo>
                <a:lnTo>
                  <a:pt x="38" y="60"/>
                </a:lnTo>
                <a:lnTo>
                  <a:pt x="40" y="60"/>
                </a:lnTo>
                <a:lnTo>
                  <a:pt x="40" y="60"/>
                </a:lnTo>
                <a:lnTo>
                  <a:pt x="42" y="62"/>
                </a:lnTo>
                <a:lnTo>
                  <a:pt x="42" y="62"/>
                </a:lnTo>
                <a:lnTo>
                  <a:pt x="44" y="62"/>
                </a:lnTo>
                <a:lnTo>
                  <a:pt x="44" y="60"/>
                </a:lnTo>
                <a:lnTo>
                  <a:pt x="44" y="60"/>
                </a:lnTo>
                <a:lnTo>
                  <a:pt x="44" y="60"/>
                </a:lnTo>
                <a:lnTo>
                  <a:pt x="44" y="58"/>
                </a:lnTo>
                <a:lnTo>
                  <a:pt x="44" y="58"/>
                </a:lnTo>
                <a:lnTo>
                  <a:pt x="46" y="58"/>
                </a:lnTo>
                <a:lnTo>
                  <a:pt x="46" y="58"/>
                </a:lnTo>
                <a:lnTo>
                  <a:pt x="46" y="56"/>
                </a:lnTo>
                <a:lnTo>
                  <a:pt x="44" y="56"/>
                </a:lnTo>
                <a:lnTo>
                  <a:pt x="44" y="56"/>
                </a:lnTo>
                <a:lnTo>
                  <a:pt x="46" y="56"/>
                </a:lnTo>
                <a:lnTo>
                  <a:pt x="46" y="56"/>
                </a:lnTo>
                <a:lnTo>
                  <a:pt x="48" y="54"/>
                </a:lnTo>
                <a:lnTo>
                  <a:pt x="48" y="54"/>
                </a:lnTo>
                <a:lnTo>
                  <a:pt x="48" y="54"/>
                </a:lnTo>
                <a:lnTo>
                  <a:pt x="46" y="52"/>
                </a:lnTo>
                <a:lnTo>
                  <a:pt x="44" y="50"/>
                </a:lnTo>
                <a:lnTo>
                  <a:pt x="42" y="50"/>
                </a:lnTo>
                <a:lnTo>
                  <a:pt x="42" y="50"/>
                </a:lnTo>
                <a:lnTo>
                  <a:pt x="40" y="48"/>
                </a:lnTo>
                <a:lnTo>
                  <a:pt x="40" y="48"/>
                </a:lnTo>
                <a:lnTo>
                  <a:pt x="40" y="48"/>
                </a:lnTo>
                <a:lnTo>
                  <a:pt x="38" y="48"/>
                </a:lnTo>
                <a:lnTo>
                  <a:pt x="38" y="48"/>
                </a:lnTo>
                <a:lnTo>
                  <a:pt x="38" y="48"/>
                </a:lnTo>
                <a:lnTo>
                  <a:pt x="38" y="46"/>
                </a:lnTo>
                <a:lnTo>
                  <a:pt x="40" y="46"/>
                </a:lnTo>
                <a:lnTo>
                  <a:pt x="40" y="44"/>
                </a:lnTo>
                <a:lnTo>
                  <a:pt x="40" y="44"/>
                </a:lnTo>
                <a:lnTo>
                  <a:pt x="40" y="44"/>
                </a:lnTo>
                <a:lnTo>
                  <a:pt x="40" y="44"/>
                </a:lnTo>
                <a:lnTo>
                  <a:pt x="40" y="44"/>
                </a:lnTo>
                <a:lnTo>
                  <a:pt x="38" y="42"/>
                </a:lnTo>
                <a:lnTo>
                  <a:pt x="38" y="42"/>
                </a:lnTo>
                <a:lnTo>
                  <a:pt x="36" y="40"/>
                </a:lnTo>
                <a:lnTo>
                  <a:pt x="36" y="40"/>
                </a:lnTo>
                <a:lnTo>
                  <a:pt x="36" y="40"/>
                </a:lnTo>
                <a:lnTo>
                  <a:pt x="34" y="40"/>
                </a:lnTo>
                <a:lnTo>
                  <a:pt x="34" y="40"/>
                </a:lnTo>
                <a:lnTo>
                  <a:pt x="32" y="38"/>
                </a:lnTo>
                <a:lnTo>
                  <a:pt x="28" y="40"/>
                </a:lnTo>
                <a:lnTo>
                  <a:pt x="28" y="42"/>
                </a:lnTo>
                <a:lnTo>
                  <a:pt x="28" y="42"/>
                </a:lnTo>
                <a:lnTo>
                  <a:pt x="28" y="44"/>
                </a:lnTo>
                <a:lnTo>
                  <a:pt x="26" y="44"/>
                </a:lnTo>
                <a:lnTo>
                  <a:pt x="26" y="44"/>
                </a:lnTo>
                <a:lnTo>
                  <a:pt x="26" y="42"/>
                </a:lnTo>
                <a:lnTo>
                  <a:pt x="26" y="42"/>
                </a:lnTo>
                <a:lnTo>
                  <a:pt x="22" y="42"/>
                </a:lnTo>
                <a:lnTo>
                  <a:pt x="22" y="42"/>
                </a:lnTo>
                <a:lnTo>
                  <a:pt x="22" y="42"/>
                </a:lnTo>
                <a:lnTo>
                  <a:pt x="20" y="40"/>
                </a:lnTo>
                <a:lnTo>
                  <a:pt x="20" y="40"/>
                </a:lnTo>
                <a:lnTo>
                  <a:pt x="20" y="40"/>
                </a:lnTo>
                <a:lnTo>
                  <a:pt x="18" y="40"/>
                </a:lnTo>
                <a:lnTo>
                  <a:pt x="18" y="38"/>
                </a:lnTo>
                <a:lnTo>
                  <a:pt x="16" y="38"/>
                </a:lnTo>
                <a:lnTo>
                  <a:pt x="14" y="36"/>
                </a:lnTo>
                <a:lnTo>
                  <a:pt x="14" y="36"/>
                </a:lnTo>
                <a:lnTo>
                  <a:pt x="14" y="34"/>
                </a:lnTo>
                <a:lnTo>
                  <a:pt x="14" y="34"/>
                </a:lnTo>
                <a:lnTo>
                  <a:pt x="14" y="32"/>
                </a:lnTo>
                <a:lnTo>
                  <a:pt x="14" y="30"/>
                </a:lnTo>
                <a:lnTo>
                  <a:pt x="14" y="30"/>
                </a:lnTo>
                <a:lnTo>
                  <a:pt x="14" y="30"/>
                </a:lnTo>
                <a:lnTo>
                  <a:pt x="14" y="30"/>
                </a:lnTo>
                <a:lnTo>
                  <a:pt x="14" y="28"/>
                </a:lnTo>
                <a:lnTo>
                  <a:pt x="14" y="28"/>
                </a:lnTo>
                <a:lnTo>
                  <a:pt x="14" y="28"/>
                </a:lnTo>
                <a:lnTo>
                  <a:pt x="14" y="26"/>
                </a:lnTo>
                <a:lnTo>
                  <a:pt x="14" y="26"/>
                </a:lnTo>
                <a:lnTo>
                  <a:pt x="12" y="26"/>
                </a:lnTo>
                <a:lnTo>
                  <a:pt x="10" y="26"/>
                </a:lnTo>
                <a:lnTo>
                  <a:pt x="10" y="28"/>
                </a:lnTo>
                <a:lnTo>
                  <a:pt x="10" y="26"/>
                </a:lnTo>
                <a:lnTo>
                  <a:pt x="10" y="26"/>
                </a:lnTo>
                <a:lnTo>
                  <a:pt x="10" y="26"/>
                </a:lnTo>
                <a:lnTo>
                  <a:pt x="8" y="24"/>
                </a:lnTo>
                <a:lnTo>
                  <a:pt x="8" y="22"/>
                </a:lnTo>
                <a:lnTo>
                  <a:pt x="8" y="22"/>
                </a:lnTo>
                <a:lnTo>
                  <a:pt x="8" y="22"/>
                </a:lnTo>
                <a:lnTo>
                  <a:pt x="6" y="22"/>
                </a:lnTo>
                <a:lnTo>
                  <a:pt x="6" y="22"/>
                </a:lnTo>
                <a:lnTo>
                  <a:pt x="6" y="20"/>
                </a:lnTo>
                <a:lnTo>
                  <a:pt x="4" y="20"/>
                </a:lnTo>
                <a:lnTo>
                  <a:pt x="2" y="18"/>
                </a:lnTo>
                <a:lnTo>
                  <a:pt x="2" y="18"/>
                </a:lnTo>
                <a:lnTo>
                  <a:pt x="2" y="18"/>
                </a:lnTo>
                <a:lnTo>
                  <a:pt x="0" y="16"/>
                </a:lnTo>
                <a:lnTo>
                  <a:pt x="0" y="16"/>
                </a:lnTo>
                <a:lnTo>
                  <a:pt x="0" y="16"/>
                </a:lnTo>
                <a:lnTo>
                  <a:pt x="0" y="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9" name="Freeform 55"/>
          <p:cNvSpPr>
            <a:spLocks/>
          </p:cNvSpPr>
          <p:nvPr/>
        </p:nvSpPr>
        <p:spPr bwMode="auto">
          <a:xfrm>
            <a:off x="3070225" y="3163888"/>
            <a:ext cx="9525" cy="3175"/>
          </a:xfrm>
          <a:custGeom>
            <a:avLst/>
            <a:gdLst/>
            <a:ahLst/>
            <a:cxnLst>
              <a:cxn ang="0">
                <a:pos x="0" y="2"/>
              </a:cxn>
              <a:cxn ang="0">
                <a:pos x="2" y="2"/>
              </a:cxn>
              <a:cxn ang="0">
                <a:pos x="2" y="0"/>
              </a:cxn>
              <a:cxn ang="0">
                <a:pos x="2" y="0"/>
              </a:cxn>
              <a:cxn ang="0">
                <a:pos x="2" y="0"/>
              </a:cxn>
              <a:cxn ang="0">
                <a:pos x="2" y="0"/>
              </a:cxn>
              <a:cxn ang="0">
                <a:pos x="2" y="0"/>
              </a:cxn>
              <a:cxn ang="0">
                <a:pos x="2" y="0"/>
              </a:cxn>
              <a:cxn ang="0">
                <a:pos x="2" y="0"/>
              </a:cxn>
              <a:cxn ang="0">
                <a:pos x="2" y="0"/>
              </a:cxn>
              <a:cxn ang="0">
                <a:pos x="2" y="0"/>
              </a:cxn>
              <a:cxn ang="0">
                <a:pos x="2" y="0"/>
              </a:cxn>
              <a:cxn ang="0">
                <a:pos x="2" y="0"/>
              </a:cxn>
              <a:cxn ang="0">
                <a:pos x="2" y="0"/>
              </a:cxn>
              <a:cxn ang="0">
                <a:pos x="2"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6" y="0"/>
              </a:cxn>
              <a:cxn ang="0">
                <a:pos x="6" y="0"/>
              </a:cxn>
              <a:cxn ang="0">
                <a:pos x="6" y="0"/>
              </a:cxn>
              <a:cxn ang="0">
                <a:pos x="6" y="0"/>
              </a:cxn>
              <a:cxn ang="0">
                <a:pos x="6" y="0"/>
              </a:cxn>
              <a:cxn ang="0">
                <a:pos x="6" y="0"/>
              </a:cxn>
              <a:cxn ang="0">
                <a:pos x="6" y="0"/>
              </a:cxn>
              <a:cxn ang="0">
                <a:pos x="4" y="0"/>
              </a:cxn>
              <a:cxn ang="0">
                <a:pos x="4" y="0"/>
              </a:cxn>
              <a:cxn ang="0">
                <a:pos x="4" y="0"/>
              </a:cxn>
              <a:cxn ang="0">
                <a:pos x="4" y="0"/>
              </a:cxn>
              <a:cxn ang="0">
                <a:pos x="4" y="0"/>
              </a:cxn>
              <a:cxn ang="0">
                <a:pos x="4" y="0"/>
              </a:cxn>
              <a:cxn ang="0">
                <a:pos x="4" y="0"/>
              </a:cxn>
              <a:cxn ang="0">
                <a:pos x="2" y="0"/>
              </a:cxn>
              <a:cxn ang="0">
                <a:pos x="2" y="0"/>
              </a:cxn>
              <a:cxn ang="0">
                <a:pos x="2" y="0"/>
              </a:cxn>
              <a:cxn ang="0">
                <a:pos x="2" y="2"/>
              </a:cxn>
              <a:cxn ang="0">
                <a:pos x="2" y="2"/>
              </a:cxn>
              <a:cxn ang="0">
                <a:pos x="2" y="2"/>
              </a:cxn>
              <a:cxn ang="0">
                <a:pos x="2" y="2"/>
              </a:cxn>
              <a:cxn ang="0">
                <a:pos x="2" y="2"/>
              </a:cxn>
              <a:cxn ang="0">
                <a:pos x="2" y="2"/>
              </a:cxn>
              <a:cxn ang="0">
                <a:pos x="2" y="2"/>
              </a:cxn>
              <a:cxn ang="0">
                <a:pos x="0" y="2"/>
              </a:cxn>
            </a:cxnLst>
            <a:rect l="0" t="0" r="r" b="b"/>
            <a:pathLst>
              <a:path w="6" h="2">
                <a:moveTo>
                  <a:pt x="0" y="2"/>
                </a:moveTo>
                <a:lnTo>
                  <a:pt x="2" y="2"/>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4" y="0"/>
                </a:lnTo>
                <a:lnTo>
                  <a:pt x="4" y="0"/>
                </a:lnTo>
                <a:lnTo>
                  <a:pt x="4" y="0"/>
                </a:lnTo>
                <a:lnTo>
                  <a:pt x="4" y="0"/>
                </a:lnTo>
                <a:lnTo>
                  <a:pt x="6" y="0"/>
                </a:lnTo>
                <a:lnTo>
                  <a:pt x="6" y="0"/>
                </a:lnTo>
                <a:lnTo>
                  <a:pt x="6" y="0"/>
                </a:lnTo>
                <a:lnTo>
                  <a:pt x="6" y="0"/>
                </a:lnTo>
                <a:lnTo>
                  <a:pt x="6" y="0"/>
                </a:lnTo>
                <a:lnTo>
                  <a:pt x="6" y="0"/>
                </a:lnTo>
                <a:lnTo>
                  <a:pt x="6" y="0"/>
                </a:lnTo>
                <a:lnTo>
                  <a:pt x="4" y="0"/>
                </a:lnTo>
                <a:lnTo>
                  <a:pt x="4" y="0"/>
                </a:lnTo>
                <a:lnTo>
                  <a:pt x="4" y="0"/>
                </a:lnTo>
                <a:lnTo>
                  <a:pt x="4" y="0"/>
                </a:lnTo>
                <a:lnTo>
                  <a:pt x="4" y="0"/>
                </a:lnTo>
                <a:lnTo>
                  <a:pt x="4" y="0"/>
                </a:lnTo>
                <a:lnTo>
                  <a:pt x="4" y="0"/>
                </a:lnTo>
                <a:lnTo>
                  <a:pt x="2" y="0"/>
                </a:lnTo>
                <a:lnTo>
                  <a:pt x="2" y="0"/>
                </a:lnTo>
                <a:lnTo>
                  <a:pt x="2" y="0"/>
                </a:lnTo>
                <a:lnTo>
                  <a:pt x="2" y="2"/>
                </a:lnTo>
                <a:lnTo>
                  <a:pt x="2" y="2"/>
                </a:lnTo>
                <a:lnTo>
                  <a:pt x="2" y="2"/>
                </a:lnTo>
                <a:lnTo>
                  <a:pt x="2" y="2"/>
                </a:lnTo>
                <a:lnTo>
                  <a:pt x="2" y="2"/>
                </a:lnTo>
                <a:lnTo>
                  <a:pt x="2" y="2"/>
                </a:lnTo>
                <a:lnTo>
                  <a:pt x="2"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0" name="Freeform 56"/>
          <p:cNvSpPr>
            <a:spLocks noEditPoints="1"/>
          </p:cNvSpPr>
          <p:nvPr/>
        </p:nvSpPr>
        <p:spPr bwMode="auto">
          <a:xfrm>
            <a:off x="2860675" y="3309938"/>
            <a:ext cx="314325" cy="304800"/>
          </a:xfrm>
          <a:custGeom>
            <a:avLst/>
            <a:gdLst/>
            <a:ahLst/>
            <a:cxnLst>
              <a:cxn ang="0">
                <a:pos x="178" y="58"/>
              </a:cxn>
              <a:cxn ang="0">
                <a:pos x="178" y="60"/>
              </a:cxn>
              <a:cxn ang="0">
                <a:pos x="182" y="54"/>
              </a:cxn>
              <a:cxn ang="0">
                <a:pos x="180" y="56"/>
              </a:cxn>
              <a:cxn ang="0">
                <a:pos x="22" y="14"/>
              </a:cxn>
              <a:cxn ang="0">
                <a:pos x="24" y="32"/>
              </a:cxn>
              <a:cxn ang="0">
                <a:pos x="24" y="52"/>
              </a:cxn>
              <a:cxn ang="0">
                <a:pos x="34" y="44"/>
              </a:cxn>
              <a:cxn ang="0">
                <a:pos x="30" y="20"/>
              </a:cxn>
              <a:cxn ang="0">
                <a:pos x="44" y="16"/>
              </a:cxn>
              <a:cxn ang="0">
                <a:pos x="52" y="10"/>
              </a:cxn>
              <a:cxn ang="0">
                <a:pos x="54" y="6"/>
              </a:cxn>
              <a:cxn ang="0">
                <a:pos x="62" y="12"/>
              </a:cxn>
              <a:cxn ang="0">
                <a:pos x="76" y="28"/>
              </a:cxn>
              <a:cxn ang="0">
                <a:pos x="102" y="26"/>
              </a:cxn>
              <a:cxn ang="0">
                <a:pos x="116" y="34"/>
              </a:cxn>
              <a:cxn ang="0">
                <a:pos x="136" y="30"/>
              </a:cxn>
              <a:cxn ang="0">
                <a:pos x="140" y="26"/>
              </a:cxn>
              <a:cxn ang="0">
                <a:pos x="160" y="24"/>
              </a:cxn>
              <a:cxn ang="0">
                <a:pos x="162" y="28"/>
              </a:cxn>
              <a:cxn ang="0">
                <a:pos x="154" y="30"/>
              </a:cxn>
              <a:cxn ang="0">
                <a:pos x="158" y="36"/>
              </a:cxn>
              <a:cxn ang="0">
                <a:pos x="158" y="36"/>
              </a:cxn>
              <a:cxn ang="0">
                <a:pos x="162" y="38"/>
              </a:cxn>
              <a:cxn ang="0">
                <a:pos x="164" y="36"/>
              </a:cxn>
              <a:cxn ang="0">
                <a:pos x="172" y="40"/>
              </a:cxn>
              <a:cxn ang="0">
                <a:pos x="182" y="46"/>
              </a:cxn>
              <a:cxn ang="0">
                <a:pos x="178" y="54"/>
              </a:cxn>
              <a:cxn ang="0">
                <a:pos x="178" y="62"/>
              </a:cxn>
              <a:cxn ang="0">
                <a:pos x="194" y="62"/>
              </a:cxn>
              <a:cxn ang="0">
                <a:pos x="190" y="72"/>
              </a:cxn>
              <a:cxn ang="0">
                <a:pos x="186" y="84"/>
              </a:cxn>
              <a:cxn ang="0">
                <a:pos x="182" y="90"/>
              </a:cxn>
              <a:cxn ang="0">
                <a:pos x="176" y="110"/>
              </a:cxn>
              <a:cxn ang="0">
                <a:pos x="180" y="126"/>
              </a:cxn>
              <a:cxn ang="0">
                <a:pos x="166" y="134"/>
              </a:cxn>
              <a:cxn ang="0">
                <a:pos x="152" y="136"/>
              </a:cxn>
              <a:cxn ang="0">
                <a:pos x="144" y="138"/>
              </a:cxn>
              <a:cxn ang="0">
                <a:pos x="134" y="138"/>
              </a:cxn>
              <a:cxn ang="0">
                <a:pos x="124" y="132"/>
              </a:cxn>
              <a:cxn ang="0">
                <a:pos x="130" y="144"/>
              </a:cxn>
              <a:cxn ang="0">
                <a:pos x="136" y="162"/>
              </a:cxn>
              <a:cxn ang="0">
                <a:pos x="132" y="174"/>
              </a:cxn>
              <a:cxn ang="0">
                <a:pos x="116" y="184"/>
              </a:cxn>
              <a:cxn ang="0">
                <a:pos x="110" y="192"/>
              </a:cxn>
              <a:cxn ang="0">
                <a:pos x="104" y="190"/>
              </a:cxn>
              <a:cxn ang="0">
                <a:pos x="86" y="166"/>
              </a:cxn>
              <a:cxn ang="0">
                <a:pos x="84" y="148"/>
              </a:cxn>
              <a:cxn ang="0">
                <a:pos x="80" y="136"/>
              </a:cxn>
              <a:cxn ang="0">
                <a:pos x="80" y="112"/>
              </a:cxn>
              <a:cxn ang="0">
                <a:pos x="84" y="100"/>
              </a:cxn>
              <a:cxn ang="0">
                <a:pos x="72" y="100"/>
              </a:cxn>
              <a:cxn ang="0">
                <a:pos x="58" y="102"/>
              </a:cxn>
              <a:cxn ang="0">
                <a:pos x="36" y="86"/>
              </a:cxn>
              <a:cxn ang="0">
                <a:pos x="20" y="88"/>
              </a:cxn>
              <a:cxn ang="0">
                <a:pos x="12" y="72"/>
              </a:cxn>
              <a:cxn ang="0">
                <a:pos x="2" y="50"/>
              </a:cxn>
              <a:cxn ang="0">
                <a:pos x="10" y="24"/>
              </a:cxn>
              <a:cxn ang="0">
                <a:pos x="178" y="62"/>
              </a:cxn>
              <a:cxn ang="0">
                <a:pos x="176" y="62"/>
              </a:cxn>
              <a:cxn ang="0">
                <a:pos x="176" y="62"/>
              </a:cxn>
              <a:cxn ang="0">
                <a:pos x="136" y="18"/>
              </a:cxn>
              <a:cxn ang="0">
                <a:pos x="118" y="22"/>
              </a:cxn>
            </a:cxnLst>
            <a:rect l="0" t="0" r="r" b="b"/>
            <a:pathLst>
              <a:path w="198" h="192">
                <a:moveTo>
                  <a:pt x="182" y="60"/>
                </a:moveTo>
                <a:lnTo>
                  <a:pt x="182" y="60"/>
                </a:lnTo>
                <a:lnTo>
                  <a:pt x="182" y="60"/>
                </a:lnTo>
                <a:lnTo>
                  <a:pt x="180" y="60"/>
                </a:lnTo>
                <a:lnTo>
                  <a:pt x="180" y="60"/>
                </a:lnTo>
                <a:lnTo>
                  <a:pt x="182" y="58"/>
                </a:lnTo>
                <a:lnTo>
                  <a:pt x="182" y="58"/>
                </a:lnTo>
                <a:lnTo>
                  <a:pt x="184" y="58"/>
                </a:lnTo>
                <a:lnTo>
                  <a:pt x="182" y="58"/>
                </a:lnTo>
                <a:lnTo>
                  <a:pt x="182" y="60"/>
                </a:lnTo>
                <a:lnTo>
                  <a:pt x="182" y="60"/>
                </a:lnTo>
                <a:close/>
                <a:moveTo>
                  <a:pt x="180" y="58"/>
                </a:moveTo>
                <a:lnTo>
                  <a:pt x="180" y="58"/>
                </a:lnTo>
                <a:lnTo>
                  <a:pt x="180" y="58"/>
                </a:lnTo>
                <a:lnTo>
                  <a:pt x="180" y="58"/>
                </a:lnTo>
                <a:lnTo>
                  <a:pt x="178" y="58"/>
                </a:lnTo>
                <a:lnTo>
                  <a:pt x="178" y="58"/>
                </a:lnTo>
                <a:lnTo>
                  <a:pt x="178" y="58"/>
                </a:lnTo>
                <a:lnTo>
                  <a:pt x="178" y="58"/>
                </a:lnTo>
                <a:lnTo>
                  <a:pt x="178" y="58"/>
                </a:lnTo>
                <a:lnTo>
                  <a:pt x="178" y="58"/>
                </a:lnTo>
                <a:lnTo>
                  <a:pt x="178" y="58"/>
                </a:lnTo>
                <a:lnTo>
                  <a:pt x="178" y="58"/>
                </a:lnTo>
                <a:lnTo>
                  <a:pt x="178" y="58"/>
                </a:lnTo>
                <a:lnTo>
                  <a:pt x="180" y="56"/>
                </a:lnTo>
                <a:lnTo>
                  <a:pt x="180" y="56"/>
                </a:lnTo>
                <a:lnTo>
                  <a:pt x="180" y="56"/>
                </a:lnTo>
                <a:lnTo>
                  <a:pt x="182" y="56"/>
                </a:lnTo>
                <a:lnTo>
                  <a:pt x="182" y="56"/>
                </a:lnTo>
                <a:lnTo>
                  <a:pt x="182" y="58"/>
                </a:lnTo>
                <a:lnTo>
                  <a:pt x="180" y="58"/>
                </a:lnTo>
                <a:lnTo>
                  <a:pt x="180" y="58"/>
                </a:lnTo>
                <a:close/>
                <a:moveTo>
                  <a:pt x="180" y="60"/>
                </a:moveTo>
                <a:lnTo>
                  <a:pt x="180" y="60"/>
                </a:lnTo>
                <a:lnTo>
                  <a:pt x="180" y="60"/>
                </a:lnTo>
                <a:lnTo>
                  <a:pt x="178" y="60"/>
                </a:lnTo>
                <a:lnTo>
                  <a:pt x="178" y="60"/>
                </a:lnTo>
                <a:lnTo>
                  <a:pt x="178" y="60"/>
                </a:lnTo>
                <a:lnTo>
                  <a:pt x="178" y="58"/>
                </a:lnTo>
                <a:lnTo>
                  <a:pt x="178" y="58"/>
                </a:lnTo>
                <a:lnTo>
                  <a:pt x="180" y="58"/>
                </a:lnTo>
                <a:lnTo>
                  <a:pt x="182" y="58"/>
                </a:lnTo>
                <a:lnTo>
                  <a:pt x="180" y="58"/>
                </a:lnTo>
                <a:lnTo>
                  <a:pt x="180" y="60"/>
                </a:lnTo>
                <a:lnTo>
                  <a:pt x="180" y="60"/>
                </a:lnTo>
                <a:lnTo>
                  <a:pt x="180" y="60"/>
                </a:lnTo>
                <a:close/>
                <a:moveTo>
                  <a:pt x="180" y="56"/>
                </a:moveTo>
                <a:lnTo>
                  <a:pt x="180" y="56"/>
                </a:lnTo>
                <a:lnTo>
                  <a:pt x="182" y="54"/>
                </a:lnTo>
                <a:lnTo>
                  <a:pt x="182" y="54"/>
                </a:lnTo>
                <a:lnTo>
                  <a:pt x="182" y="54"/>
                </a:lnTo>
                <a:lnTo>
                  <a:pt x="182" y="54"/>
                </a:lnTo>
                <a:lnTo>
                  <a:pt x="182" y="54"/>
                </a:lnTo>
                <a:lnTo>
                  <a:pt x="182" y="54"/>
                </a:lnTo>
                <a:lnTo>
                  <a:pt x="182" y="54"/>
                </a:lnTo>
                <a:lnTo>
                  <a:pt x="182" y="54"/>
                </a:lnTo>
                <a:lnTo>
                  <a:pt x="182" y="54"/>
                </a:lnTo>
                <a:lnTo>
                  <a:pt x="182" y="56"/>
                </a:lnTo>
                <a:lnTo>
                  <a:pt x="182" y="56"/>
                </a:lnTo>
                <a:lnTo>
                  <a:pt x="182" y="56"/>
                </a:lnTo>
                <a:lnTo>
                  <a:pt x="182" y="56"/>
                </a:lnTo>
                <a:lnTo>
                  <a:pt x="180" y="56"/>
                </a:lnTo>
                <a:close/>
                <a:moveTo>
                  <a:pt x="180" y="56"/>
                </a:moveTo>
                <a:lnTo>
                  <a:pt x="178" y="56"/>
                </a:lnTo>
                <a:lnTo>
                  <a:pt x="180" y="54"/>
                </a:lnTo>
                <a:lnTo>
                  <a:pt x="182" y="52"/>
                </a:lnTo>
                <a:lnTo>
                  <a:pt x="182" y="52"/>
                </a:lnTo>
                <a:lnTo>
                  <a:pt x="182" y="52"/>
                </a:lnTo>
                <a:lnTo>
                  <a:pt x="182" y="52"/>
                </a:lnTo>
                <a:lnTo>
                  <a:pt x="182" y="54"/>
                </a:lnTo>
                <a:lnTo>
                  <a:pt x="182" y="54"/>
                </a:lnTo>
                <a:lnTo>
                  <a:pt x="182" y="54"/>
                </a:lnTo>
                <a:lnTo>
                  <a:pt x="180" y="54"/>
                </a:lnTo>
                <a:lnTo>
                  <a:pt x="180" y="54"/>
                </a:lnTo>
                <a:lnTo>
                  <a:pt x="180" y="54"/>
                </a:lnTo>
                <a:lnTo>
                  <a:pt x="180" y="56"/>
                </a:lnTo>
                <a:lnTo>
                  <a:pt x="180" y="56"/>
                </a:lnTo>
                <a:close/>
                <a:moveTo>
                  <a:pt x="32" y="6"/>
                </a:moveTo>
                <a:lnTo>
                  <a:pt x="32" y="8"/>
                </a:lnTo>
                <a:lnTo>
                  <a:pt x="32" y="8"/>
                </a:lnTo>
                <a:lnTo>
                  <a:pt x="30" y="8"/>
                </a:lnTo>
                <a:lnTo>
                  <a:pt x="30" y="8"/>
                </a:lnTo>
                <a:lnTo>
                  <a:pt x="30" y="8"/>
                </a:lnTo>
                <a:lnTo>
                  <a:pt x="28" y="8"/>
                </a:lnTo>
                <a:lnTo>
                  <a:pt x="28" y="8"/>
                </a:lnTo>
                <a:lnTo>
                  <a:pt x="26" y="10"/>
                </a:lnTo>
                <a:lnTo>
                  <a:pt x="26" y="10"/>
                </a:lnTo>
                <a:lnTo>
                  <a:pt x="24" y="10"/>
                </a:lnTo>
                <a:lnTo>
                  <a:pt x="22" y="10"/>
                </a:lnTo>
                <a:lnTo>
                  <a:pt x="22" y="12"/>
                </a:lnTo>
                <a:lnTo>
                  <a:pt x="22" y="12"/>
                </a:lnTo>
                <a:lnTo>
                  <a:pt x="22" y="12"/>
                </a:lnTo>
                <a:lnTo>
                  <a:pt x="22" y="14"/>
                </a:lnTo>
                <a:lnTo>
                  <a:pt x="22" y="14"/>
                </a:lnTo>
                <a:lnTo>
                  <a:pt x="22" y="14"/>
                </a:lnTo>
                <a:lnTo>
                  <a:pt x="22" y="16"/>
                </a:lnTo>
                <a:lnTo>
                  <a:pt x="24" y="16"/>
                </a:lnTo>
                <a:lnTo>
                  <a:pt x="24" y="18"/>
                </a:lnTo>
                <a:lnTo>
                  <a:pt x="24" y="18"/>
                </a:lnTo>
                <a:lnTo>
                  <a:pt x="26" y="20"/>
                </a:lnTo>
                <a:lnTo>
                  <a:pt x="24" y="20"/>
                </a:lnTo>
                <a:lnTo>
                  <a:pt x="26" y="24"/>
                </a:lnTo>
                <a:lnTo>
                  <a:pt x="26" y="24"/>
                </a:lnTo>
                <a:lnTo>
                  <a:pt x="26" y="24"/>
                </a:lnTo>
                <a:lnTo>
                  <a:pt x="26" y="24"/>
                </a:lnTo>
                <a:lnTo>
                  <a:pt x="28" y="26"/>
                </a:lnTo>
                <a:lnTo>
                  <a:pt x="28" y="26"/>
                </a:lnTo>
                <a:lnTo>
                  <a:pt x="26" y="30"/>
                </a:lnTo>
                <a:lnTo>
                  <a:pt x="26" y="30"/>
                </a:lnTo>
                <a:lnTo>
                  <a:pt x="26" y="30"/>
                </a:lnTo>
                <a:lnTo>
                  <a:pt x="24" y="30"/>
                </a:lnTo>
                <a:lnTo>
                  <a:pt x="24" y="32"/>
                </a:lnTo>
                <a:lnTo>
                  <a:pt x="24" y="32"/>
                </a:lnTo>
                <a:lnTo>
                  <a:pt x="24" y="32"/>
                </a:lnTo>
                <a:lnTo>
                  <a:pt x="22" y="34"/>
                </a:lnTo>
                <a:lnTo>
                  <a:pt x="22" y="34"/>
                </a:lnTo>
                <a:lnTo>
                  <a:pt x="18" y="40"/>
                </a:lnTo>
                <a:lnTo>
                  <a:pt x="18" y="42"/>
                </a:lnTo>
                <a:lnTo>
                  <a:pt x="20" y="42"/>
                </a:lnTo>
                <a:lnTo>
                  <a:pt x="20" y="42"/>
                </a:lnTo>
                <a:lnTo>
                  <a:pt x="20" y="44"/>
                </a:lnTo>
                <a:lnTo>
                  <a:pt x="20" y="44"/>
                </a:lnTo>
                <a:lnTo>
                  <a:pt x="20" y="44"/>
                </a:lnTo>
                <a:lnTo>
                  <a:pt x="22" y="46"/>
                </a:lnTo>
                <a:lnTo>
                  <a:pt x="24" y="48"/>
                </a:lnTo>
                <a:lnTo>
                  <a:pt x="24" y="48"/>
                </a:lnTo>
                <a:lnTo>
                  <a:pt x="24" y="48"/>
                </a:lnTo>
                <a:lnTo>
                  <a:pt x="24" y="50"/>
                </a:lnTo>
                <a:lnTo>
                  <a:pt x="24" y="52"/>
                </a:lnTo>
                <a:lnTo>
                  <a:pt x="24" y="52"/>
                </a:lnTo>
                <a:lnTo>
                  <a:pt x="24" y="52"/>
                </a:lnTo>
                <a:lnTo>
                  <a:pt x="24" y="52"/>
                </a:lnTo>
                <a:lnTo>
                  <a:pt x="24" y="52"/>
                </a:lnTo>
                <a:lnTo>
                  <a:pt x="26" y="52"/>
                </a:lnTo>
                <a:lnTo>
                  <a:pt x="26" y="52"/>
                </a:lnTo>
                <a:lnTo>
                  <a:pt x="26" y="52"/>
                </a:lnTo>
                <a:lnTo>
                  <a:pt x="30" y="52"/>
                </a:lnTo>
                <a:lnTo>
                  <a:pt x="30" y="52"/>
                </a:lnTo>
                <a:lnTo>
                  <a:pt x="30" y="52"/>
                </a:lnTo>
                <a:lnTo>
                  <a:pt x="30" y="50"/>
                </a:lnTo>
                <a:lnTo>
                  <a:pt x="32" y="50"/>
                </a:lnTo>
                <a:lnTo>
                  <a:pt x="32" y="50"/>
                </a:lnTo>
                <a:lnTo>
                  <a:pt x="32" y="50"/>
                </a:lnTo>
                <a:lnTo>
                  <a:pt x="32" y="48"/>
                </a:lnTo>
                <a:lnTo>
                  <a:pt x="32" y="48"/>
                </a:lnTo>
                <a:lnTo>
                  <a:pt x="34" y="48"/>
                </a:lnTo>
                <a:lnTo>
                  <a:pt x="34" y="48"/>
                </a:lnTo>
                <a:lnTo>
                  <a:pt x="34" y="48"/>
                </a:lnTo>
                <a:lnTo>
                  <a:pt x="34" y="48"/>
                </a:lnTo>
                <a:lnTo>
                  <a:pt x="34" y="44"/>
                </a:lnTo>
                <a:lnTo>
                  <a:pt x="34" y="44"/>
                </a:lnTo>
                <a:lnTo>
                  <a:pt x="34" y="44"/>
                </a:lnTo>
                <a:lnTo>
                  <a:pt x="34" y="42"/>
                </a:lnTo>
                <a:lnTo>
                  <a:pt x="34" y="40"/>
                </a:lnTo>
                <a:lnTo>
                  <a:pt x="34" y="38"/>
                </a:lnTo>
                <a:lnTo>
                  <a:pt x="32" y="38"/>
                </a:lnTo>
                <a:lnTo>
                  <a:pt x="32" y="34"/>
                </a:lnTo>
                <a:lnTo>
                  <a:pt x="30" y="34"/>
                </a:lnTo>
                <a:lnTo>
                  <a:pt x="30" y="34"/>
                </a:lnTo>
                <a:lnTo>
                  <a:pt x="30" y="32"/>
                </a:lnTo>
                <a:lnTo>
                  <a:pt x="28" y="30"/>
                </a:lnTo>
                <a:lnTo>
                  <a:pt x="28" y="30"/>
                </a:lnTo>
                <a:lnTo>
                  <a:pt x="28" y="28"/>
                </a:lnTo>
                <a:lnTo>
                  <a:pt x="28" y="28"/>
                </a:lnTo>
                <a:lnTo>
                  <a:pt x="28" y="24"/>
                </a:lnTo>
                <a:lnTo>
                  <a:pt x="30" y="24"/>
                </a:lnTo>
                <a:lnTo>
                  <a:pt x="30" y="22"/>
                </a:lnTo>
                <a:lnTo>
                  <a:pt x="28" y="22"/>
                </a:lnTo>
                <a:lnTo>
                  <a:pt x="30" y="20"/>
                </a:lnTo>
                <a:lnTo>
                  <a:pt x="30" y="20"/>
                </a:lnTo>
                <a:lnTo>
                  <a:pt x="30" y="20"/>
                </a:lnTo>
                <a:lnTo>
                  <a:pt x="30" y="20"/>
                </a:lnTo>
                <a:lnTo>
                  <a:pt x="32" y="20"/>
                </a:lnTo>
                <a:lnTo>
                  <a:pt x="32" y="20"/>
                </a:lnTo>
                <a:lnTo>
                  <a:pt x="34" y="20"/>
                </a:lnTo>
                <a:lnTo>
                  <a:pt x="34" y="20"/>
                </a:lnTo>
                <a:lnTo>
                  <a:pt x="36" y="18"/>
                </a:lnTo>
                <a:lnTo>
                  <a:pt x="36" y="18"/>
                </a:lnTo>
                <a:lnTo>
                  <a:pt x="36" y="18"/>
                </a:lnTo>
                <a:lnTo>
                  <a:pt x="36" y="18"/>
                </a:lnTo>
                <a:lnTo>
                  <a:pt x="38" y="18"/>
                </a:lnTo>
                <a:lnTo>
                  <a:pt x="38" y="18"/>
                </a:lnTo>
                <a:lnTo>
                  <a:pt x="38" y="16"/>
                </a:lnTo>
                <a:lnTo>
                  <a:pt x="40" y="16"/>
                </a:lnTo>
                <a:lnTo>
                  <a:pt x="42" y="16"/>
                </a:lnTo>
                <a:lnTo>
                  <a:pt x="42" y="16"/>
                </a:lnTo>
                <a:lnTo>
                  <a:pt x="42" y="16"/>
                </a:lnTo>
                <a:lnTo>
                  <a:pt x="44" y="16"/>
                </a:lnTo>
                <a:lnTo>
                  <a:pt x="44" y="16"/>
                </a:lnTo>
                <a:lnTo>
                  <a:pt x="44" y="16"/>
                </a:lnTo>
                <a:lnTo>
                  <a:pt x="44" y="16"/>
                </a:lnTo>
                <a:lnTo>
                  <a:pt x="46" y="14"/>
                </a:lnTo>
                <a:lnTo>
                  <a:pt x="48" y="14"/>
                </a:lnTo>
                <a:lnTo>
                  <a:pt x="48" y="14"/>
                </a:lnTo>
                <a:lnTo>
                  <a:pt x="50" y="14"/>
                </a:lnTo>
                <a:lnTo>
                  <a:pt x="50" y="14"/>
                </a:lnTo>
                <a:lnTo>
                  <a:pt x="50" y="12"/>
                </a:lnTo>
                <a:lnTo>
                  <a:pt x="50" y="12"/>
                </a:lnTo>
                <a:lnTo>
                  <a:pt x="52" y="12"/>
                </a:lnTo>
                <a:lnTo>
                  <a:pt x="52" y="14"/>
                </a:lnTo>
                <a:lnTo>
                  <a:pt x="52" y="14"/>
                </a:lnTo>
                <a:lnTo>
                  <a:pt x="54" y="14"/>
                </a:lnTo>
                <a:lnTo>
                  <a:pt x="54" y="14"/>
                </a:lnTo>
                <a:lnTo>
                  <a:pt x="54" y="12"/>
                </a:lnTo>
                <a:lnTo>
                  <a:pt x="54" y="10"/>
                </a:lnTo>
                <a:lnTo>
                  <a:pt x="54" y="10"/>
                </a:lnTo>
                <a:lnTo>
                  <a:pt x="54" y="8"/>
                </a:lnTo>
                <a:lnTo>
                  <a:pt x="54" y="8"/>
                </a:lnTo>
                <a:lnTo>
                  <a:pt x="52" y="10"/>
                </a:lnTo>
                <a:lnTo>
                  <a:pt x="48" y="10"/>
                </a:lnTo>
                <a:lnTo>
                  <a:pt x="48" y="10"/>
                </a:lnTo>
                <a:lnTo>
                  <a:pt x="48" y="10"/>
                </a:lnTo>
                <a:lnTo>
                  <a:pt x="48" y="10"/>
                </a:lnTo>
                <a:lnTo>
                  <a:pt x="48" y="8"/>
                </a:lnTo>
                <a:lnTo>
                  <a:pt x="48" y="6"/>
                </a:lnTo>
                <a:lnTo>
                  <a:pt x="48" y="6"/>
                </a:lnTo>
                <a:lnTo>
                  <a:pt x="48" y="6"/>
                </a:lnTo>
                <a:lnTo>
                  <a:pt x="48" y="4"/>
                </a:lnTo>
                <a:lnTo>
                  <a:pt x="48" y="2"/>
                </a:lnTo>
                <a:lnTo>
                  <a:pt x="48" y="2"/>
                </a:lnTo>
                <a:lnTo>
                  <a:pt x="50" y="0"/>
                </a:lnTo>
                <a:lnTo>
                  <a:pt x="52" y="0"/>
                </a:lnTo>
                <a:lnTo>
                  <a:pt x="52" y="0"/>
                </a:lnTo>
                <a:lnTo>
                  <a:pt x="52" y="2"/>
                </a:lnTo>
                <a:lnTo>
                  <a:pt x="54" y="2"/>
                </a:lnTo>
                <a:lnTo>
                  <a:pt x="54" y="4"/>
                </a:lnTo>
                <a:lnTo>
                  <a:pt x="54" y="4"/>
                </a:lnTo>
                <a:lnTo>
                  <a:pt x="54" y="6"/>
                </a:lnTo>
                <a:lnTo>
                  <a:pt x="54" y="6"/>
                </a:lnTo>
                <a:lnTo>
                  <a:pt x="54" y="6"/>
                </a:lnTo>
                <a:lnTo>
                  <a:pt x="54" y="8"/>
                </a:lnTo>
                <a:lnTo>
                  <a:pt x="54" y="8"/>
                </a:lnTo>
                <a:lnTo>
                  <a:pt x="54" y="10"/>
                </a:lnTo>
                <a:lnTo>
                  <a:pt x="56" y="10"/>
                </a:lnTo>
                <a:lnTo>
                  <a:pt x="56" y="12"/>
                </a:lnTo>
                <a:lnTo>
                  <a:pt x="56" y="12"/>
                </a:lnTo>
                <a:lnTo>
                  <a:pt x="56" y="12"/>
                </a:lnTo>
                <a:lnTo>
                  <a:pt x="56" y="12"/>
                </a:lnTo>
                <a:lnTo>
                  <a:pt x="58" y="12"/>
                </a:lnTo>
                <a:lnTo>
                  <a:pt x="58" y="12"/>
                </a:lnTo>
                <a:lnTo>
                  <a:pt x="58" y="12"/>
                </a:lnTo>
                <a:lnTo>
                  <a:pt x="58" y="12"/>
                </a:lnTo>
                <a:lnTo>
                  <a:pt x="60" y="12"/>
                </a:lnTo>
                <a:lnTo>
                  <a:pt x="60" y="12"/>
                </a:lnTo>
                <a:lnTo>
                  <a:pt x="60" y="12"/>
                </a:lnTo>
                <a:lnTo>
                  <a:pt x="60" y="12"/>
                </a:lnTo>
                <a:lnTo>
                  <a:pt x="62" y="12"/>
                </a:lnTo>
                <a:lnTo>
                  <a:pt x="64" y="12"/>
                </a:lnTo>
                <a:lnTo>
                  <a:pt x="66" y="12"/>
                </a:lnTo>
                <a:lnTo>
                  <a:pt x="68" y="12"/>
                </a:lnTo>
                <a:lnTo>
                  <a:pt x="70" y="14"/>
                </a:lnTo>
                <a:lnTo>
                  <a:pt x="72" y="16"/>
                </a:lnTo>
                <a:lnTo>
                  <a:pt x="72" y="16"/>
                </a:lnTo>
                <a:lnTo>
                  <a:pt x="72" y="16"/>
                </a:lnTo>
                <a:lnTo>
                  <a:pt x="74" y="18"/>
                </a:lnTo>
                <a:lnTo>
                  <a:pt x="74" y="18"/>
                </a:lnTo>
                <a:lnTo>
                  <a:pt x="74" y="20"/>
                </a:lnTo>
                <a:lnTo>
                  <a:pt x="76" y="22"/>
                </a:lnTo>
                <a:lnTo>
                  <a:pt x="76" y="22"/>
                </a:lnTo>
                <a:lnTo>
                  <a:pt x="76" y="22"/>
                </a:lnTo>
                <a:lnTo>
                  <a:pt x="74" y="22"/>
                </a:lnTo>
                <a:lnTo>
                  <a:pt x="74" y="24"/>
                </a:lnTo>
                <a:lnTo>
                  <a:pt x="74" y="24"/>
                </a:lnTo>
                <a:lnTo>
                  <a:pt x="76" y="26"/>
                </a:lnTo>
                <a:lnTo>
                  <a:pt x="76" y="28"/>
                </a:lnTo>
                <a:lnTo>
                  <a:pt x="76" y="28"/>
                </a:lnTo>
                <a:lnTo>
                  <a:pt x="76" y="28"/>
                </a:lnTo>
                <a:lnTo>
                  <a:pt x="78" y="28"/>
                </a:lnTo>
                <a:lnTo>
                  <a:pt x="78" y="28"/>
                </a:lnTo>
                <a:lnTo>
                  <a:pt x="80" y="28"/>
                </a:lnTo>
                <a:lnTo>
                  <a:pt x="80" y="30"/>
                </a:lnTo>
                <a:lnTo>
                  <a:pt x="82" y="30"/>
                </a:lnTo>
                <a:lnTo>
                  <a:pt x="82" y="28"/>
                </a:lnTo>
                <a:lnTo>
                  <a:pt x="82" y="28"/>
                </a:lnTo>
                <a:lnTo>
                  <a:pt x="86" y="28"/>
                </a:lnTo>
                <a:lnTo>
                  <a:pt x="88" y="28"/>
                </a:lnTo>
                <a:lnTo>
                  <a:pt x="88" y="28"/>
                </a:lnTo>
                <a:lnTo>
                  <a:pt x="88" y="28"/>
                </a:lnTo>
                <a:lnTo>
                  <a:pt x="90" y="28"/>
                </a:lnTo>
                <a:lnTo>
                  <a:pt x="92" y="28"/>
                </a:lnTo>
                <a:lnTo>
                  <a:pt x="94" y="26"/>
                </a:lnTo>
                <a:lnTo>
                  <a:pt x="102" y="26"/>
                </a:lnTo>
                <a:lnTo>
                  <a:pt x="102" y="26"/>
                </a:lnTo>
                <a:lnTo>
                  <a:pt x="102" y="26"/>
                </a:lnTo>
                <a:lnTo>
                  <a:pt x="102" y="26"/>
                </a:lnTo>
                <a:lnTo>
                  <a:pt x="104" y="26"/>
                </a:lnTo>
                <a:lnTo>
                  <a:pt x="104" y="26"/>
                </a:lnTo>
                <a:lnTo>
                  <a:pt x="104" y="26"/>
                </a:lnTo>
                <a:lnTo>
                  <a:pt x="104" y="26"/>
                </a:lnTo>
                <a:lnTo>
                  <a:pt x="106" y="26"/>
                </a:lnTo>
                <a:lnTo>
                  <a:pt x="106" y="26"/>
                </a:lnTo>
                <a:lnTo>
                  <a:pt x="108" y="28"/>
                </a:lnTo>
                <a:lnTo>
                  <a:pt x="106" y="28"/>
                </a:lnTo>
                <a:lnTo>
                  <a:pt x="106" y="28"/>
                </a:lnTo>
                <a:lnTo>
                  <a:pt x="106" y="30"/>
                </a:lnTo>
                <a:lnTo>
                  <a:pt x="108" y="30"/>
                </a:lnTo>
                <a:lnTo>
                  <a:pt x="108" y="32"/>
                </a:lnTo>
                <a:lnTo>
                  <a:pt x="110" y="32"/>
                </a:lnTo>
                <a:lnTo>
                  <a:pt x="110" y="34"/>
                </a:lnTo>
                <a:lnTo>
                  <a:pt x="112" y="34"/>
                </a:lnTo>
                <a:lnTo>
                  <a:pt x="112" y="34"/>
                </a:lnTo>
                <a:lnTo>
                  <a:pt x="112" y="34"/>
                </a:lnTo>
                <a:lnTo>
                  <a:pt x="114" y="34"/>
                </a:lnTo>
                <a:lnTo>
                  <a:pt x="116" y="34"/>
                </a:lnTo>
                <a:lnTo>
                  <a:pt x="118" y="36"/>
                </a:lnTo>
                <a:lnTo>
                  <a:pt x="122" y="36"/>
                </a:lnTo>
                <a:lnTo>
                  <a:pt x="126" y="36"/>
                </a:lnTo>
                <a:lnTo>
                  <a:pt x="126" y="36"/>
                </a:lnTo>
                <a:lnTo>
                  <a:pt x="126" y="36"/>
                </a:lnTo>
                <a:lnTo>
                  <a:pt x="126" y="36"/>
                </a:lnTo>
                <a:lnTo>
                  <a:pt x="126" y="34"/>
                </a:lnTo>
                <a:lnTo>
                  <a:pt x="128" y="32"/>
                </a:lnTo>
                <a:lnTo>
                  <a:pt x="128" y="32"/>
                </a:lnTo>
                <a:lnTo>
                  <a:pt x="130" y="32"/>
                </a:lnTo>
                <a:lnTo>
                  <a:pt x="130" y="34"/>
                </a:lnTo>
                <a:lnTo>
                  <a:pt x="132" y="32"/>
                </a:lnTo>
                <a:lnTo>
                  <a:pt x="132" y="32"/>
                </a:lnTo>
                <a:lnTo>
                  <a:pt x="132" y="30"/>
                </a:lnTo>
                <a:lnTo>
                  <a:pt x="132" y="30"/>
                </a:lnTo>
                <a:lnTo>
                  <a:pt x="134" y="30"/>
                </a:lnTo>
                <a:lnTo>
                  <a:pt x="136" y="30"/>
                </a:lnTo>
                <a:lnTo>
                  <a:pt x="136" y="30"/>
                </a:lnTo>
                <a:lnTo>
                  <a:pt x="136" y="30"/>
                </a:lnTo>
                <a:lnTo>
                  <a:pt x="140" y="30"/>
                </a:lnTo>
                <a:lnTo>
                  <a:pt x="140" y="30"/>
                </a:lnTo>
                <a:lnTo>
                  <a:pt x="140" y="30"/>
                </a:lnTo>
                <a:lnTo>
                  <a:pt x="142" y="30"/>
                </a:lnTo>
                <a:lnTo>
                  <a:pt x="142" y="28"/>
                </a:lnTo>
                <a:lnTo>
                  <a:pt x="140" y="28"/>
                </a:lnTo>
                <a:lnTo>
                  <a:pt x="140" y="28"/>
                </a:lnTo>
                <a:lnTo>
                  <a:pt x="138" y="28"/>
                </a:lnTo>
                <a:lnTo>
                  <a:pt x="136" y="28"/>
                </a:lnTo>
                <a:lnTo>
                  <a:pt x="134" y="28"/>
                </a:lnTo>
                <a:lnTo>
                  <a:pt x="134" y="28"/>
                </a:lnTo>
                <a:lnTo>
                  <a:pt x="134" y="28"/>
                </a:lnTo>
                <a:lnTo>
                  <a:pt x="134" y="28"/>
                </a:lnTo>
                <a:lnTo>
                  <a:pt x="134" y="26"/>
                </a:lnTo>
                <a:lnTo>
                  <a:pt x="134" y="26"/>
                </a:lnTo>
                <a:lnTo>
                  <a:pt x="134" y="26"/>
                </a:lnTo>
                <a:lnTo>
                  <a:pt x="136" y="26"/>
                </a:lnTo>
                <a:lnTo>
                  <a:pt x="138" y="26"/>
                </a:lnTo>
                <a:lnTo>
                  <a:pt x="140" y="26"/>
                </a:lnTo>
                <a:lnTo>
                  <a:pt x="142" y="26"/>
                </a:lnTo>
                <a:lnTo>
                  <a:pt x="142" y="26"/>
                </a:lnTo>
                <a:lnTo>
                  <a:pt x="144" y="26"/>
                </a:lnTo>
                <a:lnTo>
                  <a:pt x="144" y="26"/>
                </a:lnTo>
                <a:lnTo>
                  <a:pt x="148" y="26"/>
                </a:lnTo>
                <a:lnTo>
                  <a:pt x="148" y="26"/>
                </a:lnTo>
                <a:lnTo>
                  <a:pt x="148" y="26"/>
                </a:lnTo>
                <a:lnTo>
                  <a:pt x="150" y="26"/>
                </a:lnTo>
                <a:lnTo>
                  <a:pt x="150" y="26"/>
                </a:lnTo>
                <a:lnTo>
                  <a:pt x="152" y="26"/>
                </a:lnTo>
                <a:lnTo>
                  <a:pt x="152" y="26"/>
                </a:lnTo>
                <a:lnTo>
                  <a:pt x="154" y="26"/>
                </a:lnTo>
                <a:lnTo>
                  <a:pt x="154" y="26"/>
                </a:lnTo>
                <a:lnTo>
                  <a:pt x="154" y="26"/>
                </a:lnTo>
                <a:lnTo>
                  <a:pt x="156" y="24"/>
                </a:lnTo>
                <a:lnTo>
                  <a:pt x="156" y="24"/>
                </a:lnTo>
                <a:lnTo>
                  <a:pt x="156" y="24"/>
                </a:lnTo>
                <a:lnTo>
                  <a:pt x="160" y="24"/>
                </a:lnTo>
                <a:lnTo>
                  <a:pt x="160" y="24"/>
                </a:lnTo>
                <a:lnTo>
                  <a:pt x="162" y="26"/>
                </a:lnTo>
                <a:lnTo>
                  <a:pt x="162" y="26"/>
                </a:lnTo>
                <a:lnTo>
                  <a:pt x="164" y="26"/>
                </a:lnTo>
                <a:lnTo>
                  <a:pt x="166" y="26"/>
                </a:lnTo>
                <a:lnTo>
                  <a:pt x="168" y="24"/>
                </a:lnTo>
                <a:lnTo>
                  <a:pt x="168" y="24"/>
                </a:lnTo>
                <a:lnTo>
                  <a:pt x="168" y="26"/>
                </a:lnTo>
                <a:lnTo>
                  <a:pt x="168" y="26"/>
                </a:lnTo>
                <a:lnTo>
                  <a:pt x="168" y="26"/>
                </a:lnTo>
                <a:lnTo>
                  <a:pt x="166" y="26"/>
                </a:lnTo>
                <a:lnTo>
                  <a:pt x="166" y="26"/>
                </a:lnTo>
                <a:lnTo>
                  <a:pt x="166" y="26"/>
                </a:lnTo>
                <a:lnTo>
                  <a:pt x="164" y="26"/>
                </a:lnTo>
                <a:lnTo>
                  <a:pt x="164" y="26"/>
                </a:lnTo>
                <a:lnTo>
                  <a:pt x="164" y="26"/>
                </a:lnTo>
                <a:lnTo>
                  <a:pt x="162" y="28"/>
                </a:lnTo>
                <a:lnTo>
                  <a:pt x="162" y="28"/>
                </a:lnTo>
                <a:lnTo>
                  <a:pt x="162" y="28"/>
                </a:lnTo>
                <a:lnTo>
                  <a:pt x="162" y="28"/>
                </a:lnTo>
                <a:lnTo>
                  <a:pt x="160" y="28"/>
                </a:lnTo>
                <a:lnTo>
                  <a:pt x="160" y="28"/>
                </a:lnTo>
                <a:lnTo>
                  <a:pt x="158" y="28"/>
                </a:lnTo>
                <a:lnTo>
                  <a:pt x="158" y="28"/>
                </a:lnTo>
                <a:lnTo>
                  <a:pt x="158" y="28"/>
                </a:lnTo>
                <a:lnTo>
                  <a:pt x="154" y="28"/>
                </a:lnTo>
                <a:lnTo>
                  <a:pt x="154" y="28"/>
                </a:lnTo>
                <a:lnTo>
                  <a:pt x="152" y="30"/>
                </a:lnTo>
                <a:lnTo>
                  <a:pt x="152" y="30"/>
                </a:lnTo>
                <a:lnTo>
                  <a:pt x="154" y="28"/>
                </a:lnTo>
                <a:lnTo>
                  <a:pt x="154" y="28"/>
                </a:lnTo>
                <a:lnTo>
                  <a:pt x="154" y="28"/>
                </a:lnTo>
                <a:lnTo>
                  <a:pt x="154" y="28"/>
                </a:lnTo>
                <a:lnTo>
                  <a:pt x="154" y="30"/>
                </a:lnTo>
                <a:lnTo>
                  <a:pt x="154" y="30"/>
                </a:lnTo>
                <a:lnTo>
                  <a:pt x="154" y="30"/>
                </a:lnTo>
                <a:lnTo>
                  <a:pt x="154" y="30"/>
                </a:lnTo>
                <a:lnTo>
                  <a:pt x="154" y="30"/>
                </a:lnTo>
                <a:lnTo>
                  <a:pt x="154" y="30"/>
                </a:lnTo>
                <a:lnTo>
                  <a:pt x="154" y="30"/>
                </a:lnTo>
                <a:lnTo>
                  <a:pt x="152" y="30"/>
                </a:lnTo>
                <a:lnTo>
                  <a:pt x="152" y="30"/>
                </a:lnTo>
                <a:lnTo>
                  <a:pt x="152" y="30"/>
                </a:lnTo>
                <a:lnTo>
                  <a:pt x="152" y="32"/>
                </a:lnTo>
                <a:lnTo>
                  <a:pt x="154" y="32"/>
                </a:lnTo>
                <a:lnTo>
                  <a:pt x="154" y="32"/>
                </a:lnTo>
                <a:lnTo>
                  <a:pt x="152" y="32"/>
                </a:lnTo>
                <a:lnTo>
                  <a:pt x="152" y="30"/>
                </a:lnTo>
                <a:lnTo>
                  <a:pt x="152" y="30"/>
                </a:lnTo>
                <a:lnTo>
                  <a:pt x="154" y="30"/>
                </a:lnTo>
                <a:lnTo>
                  <a:pt x="154" y="30"/>
                </a:lnTo>
                <a:lnTo>
                  <a:pt x="154" y="30"/>
                </a:lnTo>
                <a:lnTo>
                  <a:pt x="154" y="30"/>
                </a:lnTo>
                <a:lnTo>
                  <a:pt x="156" y="30"/>
                </a:lnTo>
                <a:lnTo>
                  <a:pt x="156" y="30"/>
                </a:lnTo>
                <a:lnTo>
                  <a:pt x="156" y="32"/>
                </a:lnTo>
                <a:lnTo>
                  <a:pt x="156" y="32"/>
                </a:lnTo>
                <a:lnTo>
                  <a:pt x="158" y="36"/>
                </a:lnTo>
                <a:lnTo>
                  <a:pt x="156" y="36"/>
                </a:lnTo>
                <a:lnTo>
                  <a:pt x="156" y="36"/>
                </a:lnTo>
                <a:lnTo>
                  <a:pt x="154" y="36"/>
                </a:lnTo>
                <a:lnTo>
                  <a:pt x="154" y="36"/>
                </a:lnTo>
                <a:lnTo>
                  <a:pt x="154" y="36"/>
                </a:lnTo>
                <a:lnTo>
                  <a:pt x="154" y="36"/>
                </a:lnTo>
                <a:lnTo>
                  <a:pt x="152" y="36"/>
                </a:lnTo>
                <a:lnTo>
                  <a:pt x="152" y="36"/>
                </a:lnTo>
                <a:lnTo>
                  <a:pt x="152" y="36"/>
                </a:lnTo>
                <a:lnTo>
                  <a:pt x="152" y="36"/>
                </a:lnTo>
                <a:lnTo>
                  <a:pt x="152" y="36"/>
                </a:lnTo>
                <a:lnTo>
                  <a:pt x="152" y="36"/>
                </a:lnTo>
                <a:lnTo>
                  <a:pt x="154" y="36"/>
                </a:lnTo>
                <a:lnTo>
                  <a:pt x="154" y="36"/>
                </a:lnTo>
                <a:lnTo>
                  <a:pt x="154" y="36"/>
                </a:lnTo>
                <a:lnTo>
                  <a:pt x="156" y="36"/>
                </a:lnTo>
                <a:lnTo>
                  <a:pt x="156" y="36"/>
                </a:lnTo>
                <a:lnTo>
                  <a:pt x="158" y="36"/>
                </a:lnTo>
                <a:lnTo>
                  <a:pt x="158" y="36"/>
                </a:lnTo>
                <a:lnTo>
                  <a:pt x="158" y="34"/>
                </a:lnTo>
                <a:lnTo>
                  <a:pt x="158" y="34"/>
                </a:lnTo>
                <a:lnTo>
                  <a:pt x="158" y="34"/>
                </a:lnTo>
                <a:lnTo>
                  <a:pt x="158" y="34"/>
                </a:lnTo>
                <a:lnTo>
                  <a:pt x="158" y="34"/>
                </a:lnTo>
                <a:lnTo>
                  <a:pt x="160" y="34"/>
                </a:lnTo>
                <a:lnTo>
                  <a:pt x="160" y="34"/>
                </a:lnTo>
                <a:lnTo>
                  <a:pt x="160" y="36"/>
                </a:lnTo>
                <a:lnTo>
                  <a:pt x="160" y="38"/>
                </a:lnTo>
                <a:lnTo>
                  <a:pt x="160" y="38"/>
                </a:lnTo>
                <a:lnTo>
                  <a:pt x="162" y="42"/>
                </a:lnTo>
                <a:lnTo>
                  <a:pt x="162" y="42"/>
                </a:lnTo>
                <a:lnTo>
                  <a:pt x="162" y="42"/>
                </a:lnTo>
                <a:lnTo>
                  <a:pt x="162" y="42"/>
                </a:lnTo>
                <a:lnTo>
                  <a:pt x="162" y="42"/>
                </a:lnTo>
                <a:lnTo>
                  <a:pt x="162" y="40"/>
                </a:lnTo>
                <a:lnTo>
                  <a:pt x="162" y="40"/>
                </a:lnTo>
                <a:lnTo>
                  <a:pt x="162" y="40"/>
                </a:lnTo>
                <a:lnTo>
                  <a:pt x="162" y="38"/>
                </a:lnTo>
                <a:lnTo>
                  <a:pt x="162" y="38"/>
                </a:lnTo>
                <a:lnTo>
                  <a:pt x="162" y="38"/>
                </a:lnTo>
                <a:lnTo>
                  <a:pt x="164" y="38"/>
                </a:lnTo>
                <a:lnTo>
                  <a:pt x="164" y="40"/>
                </a:lnTo>
                <a:lnTo>
                  <a:pt x="164" y="42"/>
                </a:lnTo>
                <a:lnTo>
                  <a:pt x="164" y="42"/>
                </a:lnTo>
                <a:lnTo>
                  <a:pt x="164" y="42"/>
                </a:lnTo>
                <a:lnTo>
                  <a:pt x="164" y="42"/>
                </a:lnTo>
                <a:lnTo>
                  <a:pt x="164" y="42"/>
                </a:lnTo>
                <a:lnTo>
                  <a:pt x="164" y="40"/>
                </a:lnTo>
                <a:lnTo>
                  <a:pt x="164" y="40"/>
                </a:lnTo>
                <a:lnTo>
                  <a:pt x="166" y="40"/>
                </a:lnTo>
                <a:lnTo>
                  <a:pt x="166" y="38"/>
                </a:lnTo>
                <a:lnTo>
                  <a:pt x="164" y="38"/>
                </a:lnTo>
                <a:lnTo>
                  <a:pt x="164" y="38"/>
                </a:lnTo>
                <a:lnTo>
                  <a:pt x="164" y="38"/>
                </a:lnTo>
                <a:lnTo>
                  <a:pt x="164" y="38"/>
                </a:lnTo>
                <a:lnTo>
                  <a:pt x="164" y="38"/>
                </a:lnTo>
                <a:lnTo>
                  <a:pt x="164" y="36"/>
                </a:lnTo>
                <a:lnTo>
                  <a:pt x="164" y="36"/>
                </a:lnTo>
                <a:lnTo>
                  <a:pt x="166" y="38"/>
                </a:lnTo>
                <a:lnTo>
                  <a:pt x="166" y="38"/>
                </a:lnTo>
                <a:lnTo>
                  <a:pt x="166" y="38"/>
                </a:lnTo>
                <a:lnTo>
                  <a:pt x="170" y="42"/>
                </a:lnTo>
                <a:lnTo>
                  <a:pt x="170" y="44"/>
                </a:lnTo>
                <a:lnTo>
                  <a:pt x="170" y="44"/>
                </a:lnTo>
                <a:lnTo>
                  <a:pt x="170" y="42"/>
                </a:lnTo>
                <a:lnTo>
                  <a:pt x="170" y="42"/>
                </a:lnTo>
                <a:lnTo>
                  <a:pt x="170" y="42"/>
                </a:lnTo>
                <a:lnTo>
                  <a:pt x="170" y="40"/>
                </a:lnTo>
                <a:lnTo>
                  <a:pt x="170" y="40"/>
                </a:lnTo>
                <a:lnTo>
                  <a:pt x="170" y="40"/>
                </a:lnTo>
                <a:lnTo>
                  <a:pt x="170" y="40"/>
                </a:lnTo>
                <a:lnTo>
                  <a:pt x="170" y="40"/>
                </a:lnTo>
                <a:lnTo>
                  <a:pt x="172" y="40"/>
                </a:lnTo>
                <a:lnTo>
                  <a:pt x="172" y="40"/>
                </a:lnTo>
                <a:lnTo>
                  <a:pt x="172" y="40"/>
                </a:lnTo>
                <a:lnTo>
                  <a:pt x="172" y="40"/>
                </a:lnTo>
                <a:lnTo>
                  <a:pt x="172" y="40"/>
                </a:lnTo>
                <a:lnTo>
                  <a:pt x="172" y="40"/>
                </a:lnTo>
                <a:lnTo>
                  <a:pt x="172" y="38"/>
                </a:lnTo>
                <a:lnTo>
                  <a:pt x="172" y="38"/>
                </a:lnTo>
                <a:lnTo>
                  <a:pt x="172" y="38"/>
                </a:lnTo>
                <a:lnTo>
                  <a:pt x="172" y="40"/>
                </a:lnTo>
                <a:lnTo>
                  <a:pt x="174" y="40"/>
                </a:lnTo>
                <a:lnTo>
                  <a:pt x="174" y="40"/>
                </a:lnTo>
                <a:lnTo>
                  <a:pt x="174" y="42"/>
                </a:lnTo>
                <a:lnTo>
                  <a:pt x="174" y="42"/>
                </a:lnTo>
                <a:lnTo>
                  <a:pt x="176" y="42"/>
                </a:lnTo>
                <a:lnTo>
                  <a:pt x="178" y="44"/>
                </a:lnTo>
                <a:lnTo>
                  <a:pt x="178" y="44"/>
                </a:lnTo>
                <a:lnTo>
                  <a:pt x="180" y="44"/>
                </a:lnTo>
                <a:lnTo>
                  <a:pt x="180" y="44"/>
                </a:lnTo>
                <a:lnTo>
                  <a:pt x="180" y="44"/>
                </a:lnTo>
                <a:lnTo>
                  <a:pt x="180" y="44"/>
                </a:lnTo>
                <a:lnTo>
                  <a:pt x="182" y="44"/>
                </a:lnTo>
                <a:lnTo>
                  <a:pt x="182" y="46"/>
                </a:lnTo>
                <a:lnTo>
                  <a:pt x="184" y="48"/>
                </a:lnTo>
                <a:lnTo>
                  <a:pt x="184" y="48"/>
                </a:lnTo>
                <a:lnTo>
                  <a:pt x="184" y="48"/>
                </a:lnTo>
                <a:lnTo>
                  <a:pt x="184" y="50"/>
                </a:lnTo>
                <a:lnTo>
                  <a:pt x="182" y="50"/>
                </a:lnTo>
                <a:lnTo>
                  <a:pt x="182" y="50"/>
                </a:lnTo>
                <a:lnTo>
                  <a:pt x="180" y="50"/>
                </a:lnTo>
                <a:lnTo>
                  <a:pt x="180" y="52"/>
                </a:lnTo>
                <a:lnTo>
                  <a:pt x="180" y="52"/>
                </a:lnTo>
                <a:lnTo>
                  <a:pt x="178" y="52"/>
                </a:lnTo>
                <a:lnTo>
                  <a:pt x="180" y="52"/>
                </a:lnTo>
                <a:lnTo>
                  <a:pt x="180" y="52"/>
                </a:lnTo>
                <a:lnTo>
                  <a:pt x="180" y="50"/>
                </a:lnTo>
                <a:lnTo>
                  <a:pt x="182" y="50"/>
                </a:lnTo>
                <a:lnTo>
                  <a:pt x="182" y="52"/>
                </a:lnTo>
                <a:lnTo>
                  <a:pt x="180" y="54"/>
                </a:lnTo>
                <a:lnTo>
                  <a:pt x="180" y="54"/>
                </a:lnTo>
                <a:lnTo>
                  <a:pt x="178" y="54"/>
                </a:lnTo>
                <a:lnTo>
                  <a:pt x="178" y="54"/>
                </a:lnTo>
                <a:lnTo>
                  <a:pt x="178" y="56"/>
                </a:lnTo>
                <a:lnTo>
                  <a:pt x="178" y="58"/>
                </a:lnTo>
                <a:lnTo>
                  <a:pt x="178" y="58"/>
                </a:lnTo>
                <a:lnTo>
                  <a:pt x="178" y="60"/>
                </a:lnTo>
                <a:lnTo>
                  <a:pt x="178" y="60"/>
                </a:lnTo>
                <a:lnTo>
                  <a:pt x="176" y="60"/>
                </a:lnTo>
                <a:lnTo>
                  <a:pt x="176" y="60"/>
                </a:lnTo>
                <a:lnTo>
                  <a:pt x="174" y="60"/>
                </a:lnTo>
                <a:lnTo>
                  <a:pt x="172" y="60"/>
                </a:lnTo>
                <a:lnTo>
                  <a:pt x="172" y="60"/>
                </a:lnTo>
                <a:lnTo>
                  <a:pt x="172" y="60"/>
                </a:lnTo>
                <a:lnTo>
                  <a:pt x="172" y="62"/>
                </a:lnTo>
                <a:lnTo>
                  <a:pt x="172" y="62"/>
                </a:lnTo>
                <a:lnTo>
                  <a:pt x="174" y="62"/>
                </a:lnTo>
                <a:lnTo>
                  <a:pt x="176" y="64"/>
                </a:lnTo>
                <a:lnTo>
                  <a:pt x="176" y="62"/>
                </a:lnTo>
                <a:lnTo>
                  <a:pt x="178" y="62"/>
                </a:lnTo>
                <a:lnTo>
                  <a:pt x="178" y="62"/>
                </a:lnTo>
                <a:lnTo>
                  <a:pt x="178" y="62"/>
                </a:lnTo>
                <a:lnTo>
                  <a:pt x="178" y="62"/>
                </a:lnTo>
                <a:lnTo>
                  <a:pt x="178" y="64"/>
                </a:lnTo>
                <a:lnTo>
                  <a:pt x="178" y="64"/>
                </a:lnTo>
                <a:lnTo>
                  <a:pt x="180" y="62"/>
                </a:lnTo>
                <a:lnTo>
                  <a:pt x="180" y="62"/>
                </a:lnTo>
                <a:lnTo>
                  <a:pt x="180" y="60"/>
                </a:lnTo>
                <a:lnTo>
                  <a:pt x="182" y="60"/>
                </a:lnTo>
                <a:lnTo>
                  <a:pt x="184" y="60"/>
                </a:lnTo>
                <a:lnTo>
                  <a:pt x="184" y="60"/>
                </a:lnTo>
                <a:lnTo>
                  <a:pt x="186" y="60"/>
                </a:lnTo>
                <a:lnTo>
                  <a:pt x="186" y="62"/>
                </a:lnTo>
                <a:lnTo>
                  <a:pt x="188" y="62"/>
                </a:lnTo>
                <a:lnTo>
                  <a:pt x="188" y="60"/>
                </a:lnTo>
                <a:lnTo>
                  <a:pt x="188" y="60"/>
                </a:lnTo>
                <a:lnTo>
                  <a:pt x="190" y="60"/>
                </a:lnTo>
                <a:lnTo>
                  <a:pt x="192" y="60"/>
                </a:lnTo>
                <a:lnTo>
                  <a:pt x="192" y="60"/>
                </a:lnTo>
                <a:lnTo>
                  <a:pt x="192" y="60"/>
                </a:lnTo>
                <a:lnTo>
                  <a:pt x="194" y="62"/>
                </a:lnTo>
                <a:lnTo>
                  <a:pt x="194" y="62"/>
                </a:lnTo>
                <a:lnTo>
                  <a:pt x="194" y="62"/>
                </a:lnTo>
                <a:lnTo>
                  <a:pt x="194" y="62"/>
                </a:lnTo>
                <a:lnTo>
                  <a:pt x="196" y="64"/>
                </a:lnTo>
                <a:lnTo>
                  <a:pt x="198" y="66"/>
                </a:lnTo>
                <a:lnTo>
                  <a:pt x="198" y="66"/>
                </a:lnTo>
                <a:lnTo>
                  <a:pt x="196" y="66"/>
                </a:lnTo>
                <a:lnTo>
                  <a:pt x="196" y="66"/>
                </a:lnTo>
                <a:lnTo>
                  <a:pt x="196" y="66"/>
                </a:lnTo>
                <a:lnTo>
                  <a:pt x="196" y="66"/>
                </a:lnTo>
                <a:lnTo>
                  <a:pt x="194" y="68"/>
                </a:lnTo>
                <a:lnTo>
                  <a:pt x="194" y="68"/>
                </a:lnTo>
                <a:lnTo>
                  <a:pt x="194" y="70"/>
                </a:lnTo>
                <a:lnTo>
                  <a:pt x="194" y="70"/>
                </a:lnTo>
                <a:lnTo>
                  <a:pt x="194" y="70"/>
                </a:lnTo>
                <a:lnTo>
                  <a:pt x="192" y="70"/>
                </a:lnTo>
                <a:lnTo>
                  <a:pt x="190" y="72"/>
                </a:lnTo>
                <a:lnTo>
                  <a:pt x="190" y="72"/>
                </a:lnTo>
                <a:lnTo>
                  <a:pt x="190" y="72"/>
                </a:lnTo>
                <a:lnTo>
                  <a:pt x="186" y="74"/>
                </a:lnTo>
                <a:lnTo>
                  <a:pt x="186" y="74"/>
                </a:lnTo>
                <a:lnTo>
                  <a:pt x="186" y="74"/>
                </a:lnTo>
                <a:lnTo>
                  <a:pt x="186" y="76"/>
                </a:lnTo>
                <a:lnTo>
                  <a:pt x="184" y="78"/>
                </a:lnTo>
                <a:lnTo>
                  <a:pt x="184" y="78"/>
                </a:lnTo>
                <a:lnTo>
                  <a:pt x="184" y="78"/>
                </a:lnTo>
                <a:lnTo>
                  <a:pt x="184" y="78"/>
                </a:lnTo>
                <a:lnTo>
                  <a:pt x="184" y="80"/>
                </a:lnTo>
                <a:lnTo>
                  <a:pt x="184" y="80"/>
                </a:lnTo>
                <a:lnTo>
                  <a:pt x="186" y="80"/>
                </a:lnTo>
                <a:lnTo>
                  <a:pt x="186" y="82"/>
                </a:lnTo>
                <a:lnTo>
                  <a:pt x="186" y="82"/>
                </a:lnTo>
                <a:lnTo>
                  <a:pt x="184" y="82"/>
                </a:lnTo>
                <a:lnTo>
                  <a:pt x="184" y="82"/>
                </a:lnTo>
                <a:lnTo>
                  <a:pt x="184" y="84"/>
                </a:lnTo>
                <a:lnTo>
                  <a:pt x="184" y="84"/>
                </a:lnTo>
                <a:lnTo>
                  <a:pt x="186" y="84"/>
                </a:lnTo>
                <a:lnTo>
                  <a:pt x="186" y="84"/>
                </a:lnTo>
                <a:lnTo>
                  <a:pt x="186" y="84"/>
                </a:lnTo>
                <a:lnTo>
                  <a:pt x="188" y="84"/>
                </a:lnTo>
                <a:lnTo>
                  <a:pt x="188" y="84"/>
                </a:lnTo>
                <a:lnTo>
                  <a:pt x="188" y="84"/>
                </a:lnTo>
                <a:lnTo>
                  <a:pt x="190" y="84"/>
                </a:lnTo>
                <a:lnTo>
                  <a:pt x="190" y="84"/>
                </a:lnTo>
                <a:lnTo>
                  <a:pt x="190" y="86"/>
                </a:lnTo>
                <a:lnTo>
                  <a:pt x="190" y="86"/>
                </a:lnTo>
                <a:lnTo>
                  <a:pt x="188" y="88"/>
                </a:lnTo>
                <a:lnTo>
                  <a:pt x="186" y="88"/>
                </a:lnTo>
                <a:lnTo>
                  <a:pt x="186" y="88"/>
                </a:lnTo>
                <a:lnTo>
                  <a:pt x="186" y="88"/>
                </a:lnTo>
                <a:lnTo>
                  <a:pt x="186" y="90"/>
                </a:lnTo>
                <a:lnTo>
                  <a:pt x="184" y="90"/>
                </a:lnTo>
                <a:lnTo>
                  <a:pt x="184" y="90"/>
                </a:lnTo>
                <a:lnTo>
                  <a:pt x="184" y="90"/>
                </a:lnTo>
                <a:lnTo>
                  <a:pt x="184" y="90"/>
                </a:lnTo>
                <a:lnTo>
                  <a:pt x="184" y="90"/>
                </a:lnTo>
                <a:lnTo>
                  <a:pt x="182" y="90"/>
                </a:lnTo>
                <a:lnTo>
                  <a:pt x="180" y="90"/>
                </a:lnTo>
                <a:lnTo>
                  <a:pt x="180" y="92"/>
                </a:lnTo>
                <a:lnTo>
                  <a:pt x="178" y="92"/>
                </a:lnTo>
                <a:lnTo>
                  <a:pt x="178" y="92"/>
                </a:lnTo>
                <a:lnTo>
                  <a:pt x="178" y="92"/>
                </a:lnTo>
                <a:lnTo>
                  <a:pt x="176" y="92"/>
                </a:lnTo>
                <a:lnTo>
                  <a:pt x="176" y="94"/>
                </a:lnTo>
                <a:lnTo>
                  <a:pt x="176" y="94"/>
                </a:lnTo>
                <a:lnTo>
                  <a:pt x="176" y="96"/>
                </a:lnTo>
                <a:lnTo>
                  <a:pt x="176" y="98"/>
                </a:lnTo>
                <a:lnTo>
                  <a:pt x="176" y="100"/>
                </a:lnTo>
                <a:lnTo>
                  <a:pt x="174" y="102"/>
                </a:lnTo>
                <a:lnTo>
                  <a:pt x="174" y="102"/>
                </a:lnTo>
                <a:lnTo>
                  <a:pt x="174" y="102"/>
                </a:lnTo>
                <a:lnTo>
                  <a:pt x="174" y="104"/>
                </a:lnTo>
                <a:lnTo>
                  <a:pt x="174" y="104"/>
                </a:lnTo>
                <a:lnTo>
                  <a:pt x="174" y="104"/>
                </a:lnTo>
                <a:lnTo>
                  <a:pt x="172" y="104"/>
                </a:lnTo>
                <a:lnTo>
                  <a:pt x="176" y="110"/>
                </a:lnTo>
                <a:lnTo>
                  <a:pt x="180" y="114"/>
                </a:lnTo>
                <a:lnTo>
                  <a:pt x="182" y="116"/>
                </a:lnTo>
                <a:lnTo>
                  <a:pt x="182" y="116"/>
                </a:lnTo>
                <a:lnTo>
                  <a:pt x="182" y="116"/>
                </a:lnTo>
                <a:lnTo>
                  <a:pt x="182" y="116"/>
                </a:lnTo>
                <a:lnTo>
                  <a:pt x="182" y="116"/>
                </a:lnTo>
                <a:lnTo>
                  <a:pt x="184" y="118"/>
                </a:lnTo>
                <a:lnTo>
                  <a:pt x="184" y="118"/>
                </a:lnTo>
                <a:lnTo>
                  <a:pt x="184" y="120"/>
                </a:lnTo>
                <a:lnTo>
                  <a:pt x="184" y="120"/>
                </a:lnTo>
                <a:lnTo>
                  <a:pt x="184" y="122"/>
                </a:lnTo>
                <a:lnTo>
                  <a:pt x="184" y="122"/>
                </a:lnTo>
                <a:lnTo>
                  <a:pt x="182" y="124"/>
                </a:lnTo>
                <a:lnTo>
                  <a:pt x="182" y="124"/>
                </a:lnTo>
                <a:lnTo>
                  <a:pt x="180" y="124"/>
                </a:lnTo>
                <a:lnTo>
                  <a:pt x="180" y="124"/>
                </a:lnTo>
                <a:lnTo>
                  <a:pt x="180" y="124"/>
                </a:lnTo>
                <a:lnTo>
                  <a:pt x="180" y="126"/>
                </a:lnTo>
                <a:lnTo>
                  <a:pt x="180" y="126"/>
                </a:lnTo>
                <a:lnTo>
                  <a:pt x="178" y="128"/>
                </a:lnTo>
                <a:lnTo>
                  <a:pt x="178" y="128"/>
                </a:lnTo>
                <a:lnTo>
                  <a:pt x="178" y="128"/>
                </a:lnTo>
                <a:lnTo>
                  <a:pt x="178" y="128"/>
                </a:lnTo>
                <a:lnTo>
                  <a:pt x="176" y="128"/>
                </a:lnTo>
                <a:lnTo>
                  <a:pt x="174" y="128"/>
                </a:lnTo>
                <a:lnTo>
                  <a:pt x="170" y="130"/>
                </a:lnTo>
                <a:lnTo>
                  <a:pt x="170" y="130"/>
                </a:lnTo>
                <a:lnTo>
                  <a:pt x="170" y="130"/>
                </a:lnTo>
                <a:lnTo>
                  <a:pt x="170" y="132"/>
                </a:lnTo>
                <a:lnTo>
                  <a:pt x="170" y="132"/>
                </a:lnTo>
                <a:lnTo>
                  <a:pt x="170" y="132"/>
                </a:lnTo>
                <a:lnTo>
                  <a:pt x="170" y="132"/>
                </a:lnTo>
                <a:lnTo>
                  <a:pt x="168" y="132"/>
                </a:lnTo>
                <a:lnTo>
                  <a:pt x="168" y="132"/>
                </a:lnTo>
                <a:lnTo>
                  <a:pt x="168" y="132"/>
                </a:lnTo>
                <a:lnTo>
                  <a:pt x="166" y="132"/>
                </a:lnTo>
                <a:lnTo>
                  <a:pt x="166" y="134"/>
                </a:lnTo>
                <a:lnTo>
                  <a:pt x="166" y="134"/>
                </a:lnTo>
                <a:lnTo>
                  <a:pt x="166" y="134"/>
                </a:lnTo>
                <a:lnTo>
                  <a:pt x="164" y="134"/>
                </a:lnTo>
                <a:lnTo>
                  <a:pt x="164" y="134"/>
                </a:lnTo>
                <a:lnTo>
                  <a:pt x="164" y="134"/>
                </a:lnTo>
                <a:lnTo>
                  <a:pt x="162" y="134"/>
                </a:lnTo>
                <a:lnTo>
                  <a:pt x="162" y="134"/>
                </a:lnTo>
                <a:lnTo>
                  <a:pt x="162" y="136"/>
                </a:lnTo>
                <a:lnTo>
                  <a:pt x="162" y="136"/>
                </a:lnTo>
                <a:lnTo>
                  <a:pt x="160" y="136"/>
                </a:lnTo>
                <a:lnTo>
                  <a:pt x="160" y="134"/>
                </a:lnTo>
                <a:lnTo>
                  <a:pt x="160" y="134"/>
                </a:lnTo>
                <a:lnTo>
                  <a:pt x="160" y="134"/>
                </a:lnTo>
                <a:lnTo>
                  <a:pt x="158" y="134"/>
                </a:lnTo>
                <a:lnTo>
                  <a:pt x="158" y="134"/>
                </a:lnTo>
                <a:lnTo>
                  <a:pt x="156" y="134"/>
                </a:lnTo>
                <a:lnTo>
                  <a:pt x="156" y="134"/>
                </a:lnTo>
                <a:lnTo>
                  <a:pt x="154" y="136"/>
                </a:lnTo>
                <a:lnTo>
                  <a:pt x="154" y="136"/>
                </a:lnTo>
                <a:lnTo>
                  <a:pt x="152" y="136"/>
                </a:lnTo>
                <a:lnTo>
                  <a:pt x="152" y="136"/>
                </a:lnTo>
                <a:lnTo>
                  <a:pt x="152" y="138"/>
                </a:lnTo>
                <a:lnTo>
                  <a:pt x="152" y="138"/>
                </a:lnTo>
                <a:lnTo>
                  <a:pt x="152" y="140"/>
                </a:lnTo>
                <a:lnTo>
                  <a:pt x="152" y="140"/>
                </a:lnTo>
                <a:lnTo>
                  <a:pt x="152" y="142"/>
                </a:lnTo>
                <a:lnTo>
                  <a:pt x="152" y="142"/>
                </a:lnTo>
                <a:lnTo>
                  <a:pt x="152" y="142"/>
                </a:lnTo>
                <a:lnTo>
                  <a:pt x="152" y="142"/>
                </a:lnTo>
                <a:lnTo>
                  <a:pt x="152" y="144"/>
                </a:lnTo>
                <a:lnTo>
                  <a:pt x="150" y="144"/>
                </a:lnTo>
                <a:lnTo>
                  <a:pt x="150" y="144"/>
                </a:lnTo>
                <a:lnTo>
                  <a:pt x="150" y="144"/>
                </a:lnTo>
                <a:lnTo>
                  <a:pt x="148" y="144"/>
                </a:lnTo>
                <a:lnTo>
                  <a:pt x="146" y="140"/>
                </a:lnTo>
                <a:lnTo>
                  <a:pt x="144" y="138"/>
                </a:lnTo>
                <a:lnTo>
                  <a:pt x="144" y="138"/>
                </a:lnTo>
                <a:lnTo>
                  <a:pt x="144" y="138"/>
                </a:lnTo>
                <a:lnTo>
                  <a:pt x="144" y="138"/>
                </a:lnTo>
                <a:lnTo>
                  <a:pt x="142" y="138"/>
                </a:lnTo>
                <a:lnTo>
                  <a:pt x="142" y="138"/>
                </a:lnTo>
                <a:lnTo>
                  <a:pt x="142" y="138"/>
                </a:lnTo>
                <a:lnTo>
                  <a:pt x="142" y="138"/>
                </a:lnTo>
                <a:lnTo>
                  <a:pt x="142" y="138"/>
                </a:lnTo>
                <a:lnTo>
                  <a:pt x="142" y="138"/>
                </a:lnTo>
                <a:lnTo>
                  <a:pt x="142" y="140"/>
                </a:lnTo>
                <a:lnTo>
                  <a:pt x="140" y="138"/>
                </a:lnTo>
                <a:lnTo>
                  <a:pt x="140" y="138"/>
                </a:lnTo>
                <a:lnTo>
                  <a:pt x="140" y="138"/>
                </a:lnTo>
                <a:lnTo>
                  <a:pt x="140" y="138"/>
                </a:lnTo>
                <a:lnTo>
                  <a:pt x="140" y="138"/>
                </a:lnTo>
                <a:lnTo>
                  <a:pt x="138" y="138"/>
                </a:lnTo>
                <a:lnTo>
                  <a:pt x="136" y="138"/>
                </a:lnTo>
                <a:lnTo>
                  <a:pt x="136" y="138"/>
                </a:lnTo>
                <a:lnTo>
                  <a:pt x="134" y="138"/>
                </a:lnTo>
                <a:lnTo>
                  <a:pt x="134" y="138"/>
                </a:lnTo>
                <a:lnTo>
                  <a:pt x="134" y="138"/>
                </a:lnTo>
                <a:lnTo>
                  <a:pt x="134" y="138"/>
                </a:lnTo>
                <a:lnTo>
                  <a:pt x="132" y="138"/>
                </a:lnTo>
                <a:lnTo>
                  <a:pt x="132" y="138"/>
                </a:lnTo>
                <a:lnTo>
                  <a:pt x="132" y="136"/>
                </a:lnTo>
                <a:lnTo>
                  <a:pt x="132" y="136"/>
                </a:lnTo>
                <a:lnTo>
                  <a:pt x="132" y="134"/>
                </a:lnTo>
                <a:lnTo>
                  <a:pt x="130" y="134"/>
                </a:lnTo>
                <a:lnTo>
                  <a:pt x="130" y="134"/>
                </a:lnTo>
                <a:lnTo>
                  <a:pt x="128" y="134"/>
                </a:lnTo>
                <a:lnTo>
                  <a:pt x="128" y="134"/>
                </a:lnTo>
                <a:lnTo>
                  <a:pt x="128" y="134"/>
                </a:lnTo>
                <a:lnTo>
                  <a:pt x="128" y="134"/>
                </a:lnTo>
                <a:lnTo>
                  <a:pt x="126" y="134"/>
                </a:lnTo>
                <a:lnTo>
                  <a:pt x="126" y="134"/>
                </a:lnTo>
                <a:lnTo>
                  <a:pt x="126" y="134"/>
                </a:lnTo>
                <a:lnTo>
                  <a:pt x="124" y="134"/>
                </a:lnTo>
                <a:lnTo>
                  <a:pt x="124" y="134"/>
                </a:lnTo>
                <a:lnTo>
                  <a:pt x="124" y="132"/>
                </a:lnTo>
                <a:lnTo>
                  <a:pt x="124" y="132"/>
                </a:lnTo>
                <a:lnTo>
                  <a:pt x="124" y="132"/>
                </a:lnTo>
                <a:lnTo>
                  <a:pt x="124" y="132"/>
                </a:lnTo>
                <a:lnTo>
                  <a:pt x="122" y="132"/>
                </a:lnTo>
                <a:lnTo>
                  <a:pt x="122" y="132"/>
                </a:lnTo>
                <a:lnTo>
                  <a:pt x="122" y="132"/>
                </a:lnTo>
                <a:lnTo>
                  <a:pt x="122" y="134"/>
                </a:lnTo>
                <a:lnTo>
                  <a:pt x="122" y="134"/>
                </a:lnTo>
                <a:lnTo>
                  <a:pt x="124" y="134"/>
                </a:lnTo>
                <a:lnTo>
                  <a:pt x="124" y="134"/>
                </a:lnTo>
                <a:lnTo>
                  <a:pt x="124" y="134"/>
                </a:lnTo>
                <a:lnTo>
                  <a:pt x="124" y="136"/>
                </a:lnTo>
                <a:lnTo>
                  <a:pt x="124" y="136"/>
                </a:lnTo>
                <a:lnTo>
                  <a:pt x="124" y="138"/>
                </a:lnTo>
                <a:lnTo>
                  <a:pt x="124" y="138"/>
                </a:lnTo>
                <a:lnTo>
                  <a:pt x="126" y="140"/>
                </a:lnTo>
                <a:lnTo>
                  <a:pt x="128" y="140"/>
                </a:lnTo>
                <a:lnTo>
                  <a:pt x="128" y="140"/>
                </a:lnTo>
                <a:lnTo>
                  <a:pt x="128" y="140"/>
                </a:lnTo>
                <a:lnTo>
                  <a:pt x="130" y="142"/>
                </a:lnTo>
                <a:lnTo>
                  <a:pt x="130" y="144"/>
                </a:lnTo>
                <a:lnTo>
                  <a:pt x="130" y="144"/>
                </a:lnTo>
                <a:lnTo>
                  <a:pt x="130" y="144"/>
                </a:lnTo>
                <a:lnTo>
                  <a:pt x="130" y="146"/>
                </a:lnTo>
                <a:lnTo>
                  <a:pt x="130" y="146"/>
                </a:lnTo>
                <a:lnTo>
                  <a:pt x="130" y="146"/>
                </a:lnTo>
                <a:lnTo>
                  <a:pt x="130" y="148"/>
                </a:lnTo>
                <a:lnTo>
                  <a:pt x="130" y="150"/>
                </a:lnTo>
                <a:lnTo>
                  <a:pt x="132" y="152"/>
                </a:lnTo>
                <a:lnTo>
                  <a:pt x="132" y="152"/>
                </a:lnTo>
                <a:lnTo>
                  <a:pt x="132" y="154"/>
                </a:lnTo>
                <a:lnTo>
                  <a:pt x="132" y="156"/>
                </a:lnTo>
                <a:lnTo>
                  <a:pt x="134" y="158"/>
                </a:lnTo>
                <a:lnTo>
                  <a:pt x="134" y="160"/>
                </a:lnTo>
                <a:lnTo>
                  <a:pt x="132" y="160"/>
                </a:lnTo>
                <a:lnTo>
                  <a:pt x="132" y="160"/>
                </a:lnTo>
                <a:lnTo>
                  <a:pt x="132" y="162"/>
                </a:lnTo>
                <a:lnTo>
                  <a:pt x="132" y="162"/>
                </a:lnTo>
                <a:lnTo>
                  <a:pt x="136" y="162"/>
                </a:lnTo>
                <a:lnTo>
                  <a:pt x="136" y="162"/>
                </a:lnTo>
                <a:lnTo>
                  <a:pt x="140" y="162"/>
                </a:lnTo>
                <a:lnTo>
                  <a:pt x="142" y="164"/>
                </a:lnTo>
                <a:lnTo>
                  <a:pt x="142" y="164"/>
                </a:lnTo>
                <a:lnTo>
                  <a:pt x="142" y="166"/>
                </a:lnTo>
                <a:lnTo>
                  <a:pt x="142" y="166"/>
                </a:lnTo>
                <a:lnTo>
                  <a:pt x="142" y="168"/>
                </a:lnTo>
                <a:lnTo>
                  <a:pt x="140" y="168"/>
                </a:lnTo>
                <a:lnTo>
                  <a:pt x="140" y="168"/>
                </a:lnTo>
                <a:lnTo>
                  <a:pt x="138" y="168"/>
                </a:lnTo>
                <a:lnTo>
                  <a:pt x="138" y="170"/>
                </a:lnTo>
                <a:lnTo>
                  <a:pt x="136" y="170"/>
                </a:lnTo>
                <a:lnTo>
                  <a:pt x="136" y="170"/>
                </a:lnTo>
                <a:lnTo>
                  <a:pt x="134" y="170"/>
                </a:lnTo>
                <a:lnTo>
                  <a:pt x="134" y="170"/>
                </a:lnTo>
                <a:lnTo>
                  <a:pt x="134" y="170"/>
                </a:lnTo>
                <a:lnTo>
                  <a:pt x="132" y="172"/>
                </a:lnTo>
                <a:lnTo>
                  <a:pt x="132" y="172"/>
                </a:lnTo>
                <a:lnTo>
                  <a:pt x="132" y="172"/>
                </a:lnTo>
                <a:lnTo>
                  <a:pt x="132" y="174"/>
                </a:lnTo>
                <a:lnTo>
                  <a:pt x="132" y="176"/>
                </a:lnTo>
                <a:lnTo>
                  <a:pt x="132" y="176"/>
                </a:lnTo>
                <a:lnTo>
                  <a:pt x="132" y="176"/>
                </a:lnTo>
                <a:lnTo>
                  <a:pt x="130" y="178"/>
                </a:lnTo>
                <a:lnTo>
                  <a:pt x="128" y="178"/>
                </a:lnTo>
                <a:lnTo>
                  <a:pt x="128" y="178"/>
                </a:lnTo>
                <a:lnTo>
                  <a:pt x="126" y="180"/>
                </a:lnTo>
                <a:lnTo>
                  <a:pt x="124" y="180"/>
                </a:lnTo>
                <a:lnTo>
                  <a:pt x="124" y="180"/>
                </a:lnTo>
                <a:lnTo>
                  <a:pt x="124" y="180"/>
                </a:lnTo>
                <a:lnTo>
                  <a:pt x="124" y="182"/>
                </a:lnTo>
                <a:lnTo>
                  <a:pt x="122" y="182"/>
                </a:lnTo>
                <a:lnTo>
                  <a:pt x="122" y="182"/>
                </a:lnTo>
                <a:lnTo>
                  <a:pt x="122" y="182"/>
                </a:lnTo>
                <a:lnTo>
                  <a:pt x="122" y="182"/>
                </a:lnTo>
                <a:lnTo>
                  <a:pt x="120" y="182"/>
                </a:lnTo>
                <a:lnTo>
                  <a:pt x="120" y="184"/>
                </a:lnTo>
                <a:lnTo>
                  <a:pt x="118" y="184"/>
                </a:lnTo>
                <a:lnTo>
                  <a:pt x="116" y="184"/>
                </a:lnTo>
                <a:lnTo>
                  <a:pt x="116" y="184"/>
                </a:lnTo>
                <a:lnTo>
                  <a:pt x="116" y="186"/>
                </a:lnTo>
                <a:lnTo>
                  <a:pt x="116" y="186"/>
                </a:lnTo>
                <a:lnTo>
                  <a:pt x="116" y="186"/>
                </a:lnTo>
                <a:lnTo>
                  <a:pt x="116" y="186"/>
                </a:lnTo>
                <a:lnTo>
                  <a:pt x="116" y="188"/>
                </a:lnTo>
                <a:lnTo>
                  <a:pt x="116" y="188"/>
                </a:lnTo>
                <a:lnTo>
                  <a:pt x="116" y="188"/>
                </a:lnTo>
                <a:lnTo>
                  <a:pt x="114" y="188"/>
                </a:lnTo>
                <a:lnTo>
                  <a:pt x="114" y="188"/>
                </a:lnTo>
                <a:lnTo>
                  <a:pt x="114" y="188"/>
                </a:lnTo>
                <a:lnTo>
                  <a:pt x="114" y="188"/>
                </a:lnTo>
                <a:lnTo>
                  <a:pt x="112" y="190"/>
                </a:lnTo>
                <a:lnTo>
                  <a:pt x="112" y="190"/>
                </a:lnTo>
                <a:lnTo>
                  <a:pt x="112" y="190"/>
                </a:lnTo>
                <a:lnTo>
                  <a:pt x="112" y="190"/>
                </a:lnTo>
                <a:lnTo>
                  <a:pt x="112" y="192"/>
                </a:lnTo>
                <a:lnTo>
                  <a:pt x="112" y="192"/>
                </a:lnTo>
                <a:lnTo>
                  <a:pt x="110" y="192"/>
                </a:lnTo>
                <a:lnTo>
                  <a:pt x="110" y="192"/>
                </a:lnTo>
                <a:lnTo>
                  <a:pt x="110" y="192"/>
                </a:lnTo>
                <a:lnTo>
                  <a:pt x="110" y="192"/>
                </a:lnTo>
                <a:lnTo>
                  <a:pt x="110" y="192"/>
                </a:lnTo>
                <a:lnTo>
                  <a:pt x="110" y="190"/>
                </a:lnTo>
                <a:lnTo>
                  <a:pt x="110" y="190"/>
                </a:lnTo>
                <a:lnTo>
                  <a:pt x="110" y="190"/>
                </a:lnTo>
                <a:lnTo>
                  <a:pt x="110" y="188"/>
                </a:lnTo>
                <a:lnTo>
                  <a:pt x="110" y="188"/>
                </a:lnTo>
                <a:lnTo>
                  <a:pt x="110" y="188"/>
                </a:lnTo>
                <a:lnTo>
                  <a:pt x="110" y="188"/>
                </a:lnTo>
                <a:lnTo>
                  <a:pt x="110" y="188"/>
                </a:lnTo>
                <a:lnTo>
                  <a:pt x="110" y="186"/>
                </a:lnTo>
                <a:lnTo>
                  <a:pt x="108" y="186"/>
                </a:lnTo>
                <a:lnTo>
                  <a:pt x="108" y="186"/>
                </a:lnTo>
                <a:lnTo>
                  <a:pt x="106" y="188"/>
                </a:lnTo>
                <a:lnTo>
                  <a:pt x="104" y="188"/>
                </a:lnTo>
                <a:lnTo>
                  <a:pt x="104" y="190"/>
                </a:lnTo>
                <a:lnTo>
                  <a:pt x="104" y="190"/>
                </a:lnTo>
                <a:lnTo>
                  <a:pt x="104" y="190"/>
                </a:lnTo>
                <a:lnTo>
                  <a:pt x="102" y="192"/>
                </a:lnTo>
                <a:lnTo>
                  <a:pt x="100" y="190"/>
                </a:lnTo>
                <a:lnTo>
                  <a:pt x="98" y="190"/>
                </a:lnTo>
                <a:lnTo>
                  <a:pt x="98" y="190"/>
                </a:lnTo>
                <a:lnTo>
                  <a:pt x="92" y="184"/>
                </a:lnTo>
                <a:lnTo>
                  <a:pt x="90" y="182"/>
                </a:lnTo>
                <a:lnTo>
                  <a:pt x="90" y="182"/>
                </a:lnTo>
                <a:lnTo>
                  <a:pt x="90" y="182"/>
                </a:lnTo>
                <a:lnTo>
                  <a:pt x="90" y="182"/>
                </a:lnTo>
                <a:lnTo>
                  <a:pt x="90" y="178"/>
                </a:lnTo>
                <a:lnTo>
                  <a:pt x="90" y="176"/>
                </a:lnTo>
                <a:lnTo>
                  <a:pt x="88" y="170"/>
                </a:lnTo>
                <a:lnTo>
                  <a:pt x="86" y="168"/>
                </a:lnTo>
                <a:lnTo>
                  <a:pt x="86" y="168"/>
                </a:lnTo>
                <a:lnTo>
                  <a:pt x="86" y="166"/>
                </a:lnTo>
                <a:lnTo>
                  <a:pt x="86" y="166"/>
                </a:lnTo>
                <a:lnTo>
                  <a:pt x="86" y="166"/>
                </a:lnTo>
                <a:lnTo>
                  <a:pt x="86" y="166"/>
                </a:lnTo>
                <a:lnTo>
                  <a:pt x="86" y="164"/>
                </a:lnTo>
                <a:lnTo>
                  <a:pt x="86" y="164"/>
                </a:lnTo>
                <a:lnTo>
                  <a:pt x="86" y="164"/>
                </a:lnTo>
                <a:lnTo>
                  <a:pt x="86" y="164"/>
                </a:lnTo>
                <a:lnTo>
                  <a:pt x="86" y="162"/>
                </a:lnTo>
                <a:lnTo>
                  <a:pt x="86" y="162"/>
                </a:lnTo>
                <a:lnTo>
                  <a:pt x="84" y="162"/>
                </a:lnTo>
                <a:lnTo>
                  <a:pt x="82" y="160"/>
                </a:lnTo>
                <a:lnTo>
                  <a:pt x="82" y="158"/>
                </a:lnTo>
                <a:lnTo>
                  <a:pt x="80" y="158"/>
                </a:lnTo>
                <a:lnTo>
                  <a:pt x="80" y="156"/>
                </a:lnTo>
                <a:lnTo>
                  <a:pt x="80" y="156"/>
                </a:lnTo>
                <a:lnTo>
                  <a:pt x="78" y="156"/>
                </a:lnTo>
                <a:lnTo>
                  <a:pt x="78" y="156"/>
                </a:lnTo>
                <a:lnTo>
                  <a:pt x="78" y="156"/>
                </a:lnTo>
                <a:lnTo>
                  <a:pt x="80" y="152"/>
                </a:lnTo>
                <a:lnTo>
                  <a:pt x="82" y="150"/>
                </a:lnTo>
                <a:lnTo>
                  <a:pt x="84" y="150"/>
                </a:lnTo>
                <a:lnTo>
                  <a:pt x="84" y="148"/>
                </a:lnTo>
                <a:lnTo>
                  <a:pt x="84" y="148"/>
                </a:lnTo>
                <a:lnTo>
                  <a:pt x="86" y="146"/>
                </a:lnTo>
                <a:lnTo>
                  <a:pt x="84" y="146"/>
                </a:lnTo>
                <a:lnTo>
                  <a:pt x="84" y="146"/>
                </a:lnTo>
                <a:lnTo>
                  <a:pt x="84" y="146"/>
                </a:lnTo>
                <a:lnTo>
                  <a:pt x="84" y="146"/>
                </a:lnTo>
                <a:lnTo>
                  <a:pt x="84" y="144"/>
                </a:lnTo>
                <a:lnTo>
                  <a:pt x="84" y="144"/>
                </a:lnTo>
                <a:lnTo>
                  <a:pt x="84" y="142"/>
                </a:lnTo>
                <a:lnTo>
                  <a:pt x="82" y="142"/>
                </a:lnTo>
                <a:lnTo>
                  <a:pt x="82" y="142"/>
                </a:lnTo>
                <a:lnTo>
                  <a:pt x="82" y="142"/>
                </a:lnTo>
                <a:lnTo>
                  <a:pt x="82" y="142"/>
                </a:lnTo>
                <a:lnTo>
                  <a:pt x="80" y="142"/>
                </a:lnTo>
                <a:lnTo>
                  <a:pt x="80" y="140"/>
                </a:lnTo>
                <a:lnTo>
                  <a:pt x="80" y="140"/>
                </a:lnTo>
                <a:lnTo>
                  <a:pt x="80" y="138"/>
                </a:lnTo>
                <a:lnTo>
                  <a:pt x="80" y="138"/>
                </a:lnTo>
                <a:lnTo>
                  <a:pt x="80" y="136"/>
                </a:lnTo>
                <a:lnTo>
                  <a:pt x="80" y="136"/>
                </a:lnTo>
                <a:lnTo>
                  <a:pt x="78" y="134"/>
                </a:lnTo>
                <a:lnTo>
                  <a:pt x="78" y="132"/>
                </a:lnTo>
                <a:lnTo>
                  <a:pt x="78" y="132"/>
                </a:lnTo>
                <a:lnTo>
                  <a:pt x="78" y="132"/>
                </a:lnTo>
                <a:lnTo>
                  <a:pt x="78" y="132"/>
                </a:lnTo>
                <a:lnTo>
                  <a:pt x="78" y="128"/>
                </a:lnTo>
                <a:lnTo>
                  <a:pt x="78" y="124"/>
                </a:lnTo>
                <a:lnTo>
                  <a:pt x="78" y="124"/>
                </a:lnTo>
                <a:lnTo>
                  <a:pt x="78" y="122"/>
                </a:lnTo>
                <a:lnTo>
                  <a:pt x="78" y="120"/>
                </a:lnTo>
                <a:lnTo>
                  <a:pt x="78" y="120"/>
                </a:lnTo>
                <a:lnTo>
                  <a:pt x="78" y="118"/>
                </a:lnTo>
                <a:lnTo>
                  <a:pt x="78" y="118"/>
                </a:lnTo>
                <a:lnTo>
                  <a:pt x="78" y="116"/>
                </a:lnTo>
                <a:lnTo>
                  <a:pt x="78" y="114"/>
                </a:lnTo>
                <a:lnTo>
                  <a:pt x="80" y="114"/>
                </a:lnTo>
                <a:lnTo>
                  <a:pt x="80" y="114"/>
                </a:lnTo>
                <a:lnTo>
                  <a:pt x="80" y="112"/>
                </a:lnTo>
                <a:lnTo>
                  <a:pt x="80" y="112"/>
                </a:lnTo>
                <a:lnTo>
                  <a:pt x="82" y="112"/>
                </a:lnTo>
                <a:lnTo>
                  <a:pt x="82" y="110"/>
                </a:lnTo>
                <a:lnTo>
                  <a:pt x="82" y="110"/>
                </a:lnTo>
                <a:lnTo>
                  <a:pt x="82" y="110"/>
                </a:lnTo>
                <a:lnTo>
                  <a:pt x="80" y="108"/>
                </a:lnTo>
                <a:lnTo>
                  <a:pt x="82" y="108"/>
                </a:lnTo>
                <a:lnTo>
                  <a:pt x="82" y="106"/>
                </a:lnTo>
                <a:lnTo>
                  <a:pt x="82" y="106"/>
                </a:lnTo>
                <a:lnTo>
                  <a:pt x="82" y="106"/>
                </a:lnTo>
                <a:lnTo>
                  <a:pt x="84" y="104"/>
                </a:lnTo>
                <a:lnTo>
                  <a:pt x="84" y="104"/>
                </a:lnTo>
                <a:lnTo>
                  <a:pt x="84" y="104"/>
                </a:lnTo>
                <a:lnTo>
                  <a:pt x="84" y="104"/>
                </a:lnTo>
                <a:lnTo>
                  <a:pt x="84" y="102"/>
                </a:lnTo>
                <a:lnTo>
                  <a:pt x="84" y="102"/>
                </a:lnTo>
                <a:lnTo>
                  <a:pt x="84" y="102"/>
                </a:lnTo>
                <a:lnTo>
                  <a:pt x="84" y="102"/>
                </a:lnTo>
                <a:lnTo>
                  <a:pt x="84" y="100"/>
                </a:lnTo>
                <a:lnTo>
                  <a:pt x="84" y="100"/>
                </a:lnTo>
                <a:lnTo>
                  <a:pt x="84" y="100"/>
                </a:lnTo>
                <a:lnTo>
                  <a:pt x="84" y="100"/>
                </a:lnTo>
                <a:lnTo>
                  <a:pt x="82" y="100"/>
                </a:lnTo>
                <a:lnTo>
                  <a:pt x="82" y="100"/>
                </a:lnTo>
                <a:lnTo>
                  <a:pt x="82" y="98"/>
                </a:lnTo>
                <a:lnTo>
                  <a:pt x="80" y="98"/>
                </a:lnTo>
                <a:lnTo>
                  <a:pt x="78" y="98"/>
                </a:lnTo>
                <a:lnTo>
                  <a:pt x="78" y="100"/>
                </a:lnTo>
                <a:lnTo>
                  <a:pt x="76" y="100"/>
                </a:lnTo>
                <a:lnTo>
                  <a:pt x="76" y="100"/>
                </a:lnTo>
                <a:lnTo>
                  <a:pt x="76" y="100"/>
                </a:lnTo>
                <a:lnTo>
                  <a:pt x="76" y="100"/>
                </a:lnTo>
                <a:lnTo>
                  <a:pt x="74" y="100"/>
                </a:lnTo>
                <a:lnTo>
                  <a:pt x="74" y="100"/>
                </a:lnTo>
                <a:lnTo>
                  <a:pt x="74" y="100"/>
                </a:lnTo>
                <a:lnTo>
                  <a:pt x="74" y="100"/>
                </a:lnTo>
                <a:lnTo>
                  <a:pt x="72" y="100"/>
                </a:lnTo>
                <a:lnTo>
                  <a:pt x="72" y="100"/>
                </a:lnTo>
                <a:lnTo>
                  <a:pt x="72" y="100"/>
                </a:lnTo>
                <a:lnTo>
                  <a:pt x="70" y="100"/>
                </a:lnTo>
                <a:lnTo>
                  <a:pt x="70" y="100"/>
                </a:lnTo>
                <a:lnTo>
                  <a:pt x="70" y="100"/>
                </a:lnTo>
                <a:lnTo>
                  <a:pt x="70" y="100"/>
                </a:lnTo>
                <a:lnTo>
                  <a:pt x="68" y="100"/>
                </a:lnTo>
                <a:lnTo>
                  <a:pt x="66" y="102"/>
                </a:lnTo>
                <a:lnTo>
                  <a:pt x="66" y="102"/>
                </a:lnTo>
                <a:lnTo>
                  <a:pt x="66" y="100"/>
                </a:lnTo>
                <a:lnTo>
                  <a:pt x="66" y="100"/>
                </a:lnTo>
                <a:lnTo>
                  <a:pt x="64" y="100"/>
                </a:lnTo>
                <a:lnTo>
                  <a:pt x="62" y="100"/>
                </a:lnTo>
                <a:lnTo>
                  <a:pt x="60" y="100"/>
                </a:lnTo>
                <a:lnTo>
                  <a:pt x="60" y="100"/>
                </a:lnTo>
                <a:lnTo>
                  <a:pt x="60" y="100"/>
                </a:lnTo>
                <a:lnTo>
                  <a:pt x="60" y="102"/>
                </a:lnTo>
                <a:lnTo>
                  <a:pt x="58" y="102"/>
                </a:lnTo>
                <a:lnTo>
                  <a:pt x="58" y="102"/>
                </a:lnTo>
                <a:lnTo>
                  <a:pt x="58" y="102"/>
                </a:lnTo>
                <a:lnTo>
                  <a:pt x="58" y="102"/>
                </a:lnTo>
                <a:lnTo>
                  <a:pt x="56" y="102"/>
                </a:lnTo>
                <a:lnTo>
                  <a:pt x="56" y="102"/>
                </a:lnTo>
                <a:lnTo>
                  <a:pt x="56" y="102"/>
                </a:lnTo>
                <a:lnTo>
                  <a:pt x="56" y="102"/>
                </a:lnTo>
                <a:lnTo>
                  <a:pt x="52" y="96"/>
                </a:lnTo>
                <a:lnTo>
                  <a:pt x="46" y="88"/>
                </a:lnTo>
                <a:lnTo>
                  <a:pt x="44" y="88"/>
                </a:lnTo>
                <a:lnTo>
                  <a:pt x="44" y="88"/>
                </a:lnTo>
                <a:lnTo>
                  <a:pt x="44" y="88"/>
                </a:lnTo>
                <a:lnTo>
                  <a:pt x="44" y="88"/>
                </a:lnTo>
                <a:lnTo>
                  <a:pt x="42" y="88"/>
                </a:lnTo>
                <a:lnTo>
                  <a:pt x="42" y="88"/>
                </a:lnTo>
                <a:lnTo>
                  <a:pt x="42" y="88"/>
                </a:lnTo>
                <a:lnTo>
                  <a:pt x="42" y="88"/>
                </a:lnTo>
                <a:lnTo>
                  <a:pt x="42" y="88"/>
                </a:lnTo>
                <a:lnTo>
                  <a:pt x="40" y="86"/>
                </a:lnTo>
                <a:lnTo>
                  <a:pt x="40" y="86"/>
                </a:lnTo>
                <a:lnTo>
                  <a:pt x="36" y="86"/>
                </a:lnTo>
                <a:lnTo>
                  <a:pt x="36" y="86"/>
                </a:lnTo>
                <a:lnTo>
                  <a:pt x="34" y="86"/>
                </a:lnTo>
                <a:lnTo>
                  <a:pt x="34" y="86"/>
                </a:lnTo>
                <a:lnTo>
                  <a:pt x="34" y="86"/>
                </a:lnTo>
                <a:lnTo>
                  <a:pt x="34" y="86"/>
                </a:lnTo>
                <a:lnTo>
                  <a:pt x="32" y="86"/>
                </a:lnTo>
                <a:lnTo>
                  <a:pt x="32" y="88"/>
                </a:lnTo>
                <a:lnTo>
                  <a:pt x="30" y="88"/>
                </a:lnTo>
                <a:lnTo>
                  <a:pt x="28" y="88"/>
                </a:lnTo>
                <a:lnTo>
                  <a:pt x="28" y="86"/>
                </a:lnTo>
                <a:lnTo>
                  <a:pt x="26" y="86"/>
                </a:lnTo>
                <a:lnTo>
                  <a:pt x="26" y="86"/>
                </a:lnTo>
                <a:lnTo>
                  <a:pt x="24" y="86"/>
                </a:lnTo>
                <a:lnTo>
                  <a:pt x="24" y="86"/>
                </a:lnTo>
                <a:lnTo>
                  <a:pt x="24" y="86"/>
                </a:lnTo>
                <a:lnTo>
                  <a:pt x="22" y="86"/>
                </a:lnTo>
                <a:lnTo>
                  <a:pt x="20" y="86"/>
                </a:lnTo>
                <a:lnTo>
                  <a:pt x="20" y="88"/>
                </a:lnTo>
                <a:lnTo>
                  <a:pt x="20" y="88"/>
                </a:lnTo>
                <a:lnTo>
                  <a:pt x="20" y="86"/>
                </a:lnTo>
                <a:lnTo>
                  <a:pt x="18" y="86"/>
                </a:lnTo>
                <a:lnTo>
                  <a:pt x="18" y="86"/>
                </a:lnTo>
                <a:lnTo>
                  <a:pt x="18" y="86"/>
                </a:lnTo>
                <a:lnTo>
                  <a:pt x="16" y="86"/>
                </a:lnTo>
                <a:lnTo>
                  <a:pt x="16" y="84"/>
                </a:lnTo>
                <a:lnTo>
                  <a:pt x="16" y="84"/>
                </a:lnTo>
                <a:lnTo>
                  <a:pt x="16" y="84"/>
                </a:lnTo>
                <a:lnTo>
                  <a:pt x="16" y="82"/>
                </a:lnTo>
                <a:lnTo>
                  <a:pt x="16" y="82"/>
                </a:lnTo>
                <a:lnTo>
                  <a:pt x="16" y="82"/>
                </a:lnTo>
                <a:lnTo>
                  <a:pt x="14" y="80"/>
                </a:lnTo>
                <a:lnTo>
                  <a:pt x="14" y="80"/>
                </a:lnTo>
                <a:lnTo>
                  <a:pt x="12" y="80"/>
                </a:lnTo>
                <a:lnTo>
                  <a:pt x="12" y="80"/>
                </a:lnTo>
                <a:lnTo>
                  <a:pt x="12" y="80"/>
                </a:lnTo>
                <a:lnTo>
                  <a:pt x="12" y="78"/>
                </a:lnTo>
                <a:lnTo>
                  <a:pt x="12" y="76"/>
                </a:lnTo>
                <a:lnTo>
                  <a:pt x="12" y="72"/>
                </a:lnTo>
                <a:lnTo>
                  <a:pt x="14" y="70"/>
                </a:lnTo>
                <a:lnTo>
                  <a:pt x="14" y="70"/>
                </a:lnTo>
                <a:lnTo>
                  <a:pt x="14" y="70"/>
                </a:lnTo>
                <a:lnTo>
                  <a:pt x="14" y="68"/>
                </a:lnTo>
                <a:lnTo>
                  <a:pt x="14" y="68"/>
                </a:lnTo>
                <a:lnTo>
                  <a:pt x="14" y="64"/>
                </a:lnTo>
                <a:lnTo>
                  <a:pt x="14" y="64"/>
                </a:lnTo>
                <a:lnTo>
                  <a:pt x="14" y="64"/>
                </a:lnTo>
                <a:lnTo>
                  <a:pt x="14" y="64"/>
                </a:lnTo>
                <a:lnTo>
                  <a:pt x="12" y="64"/>
                </a:lnTo>
                <a:lnTo>
                  <a:pt x="10" y="60"/>
                </a:lnTo>
                <a:lnTo>
                  <a:pt x="8" y="54"/>
                </a:lnTo>
                <a:lnTo>
                  <a:pt x="8" y="52"/>
                </a:lnTo>
                <a:lnTo>
                  <a:pt x="6" y="52"/>
                </a:lnTo>
                <a:lnTo>
                  <a:pt x="6" y="50"/>
                </a:lnTo>
                <a:lnTo>
                  <a:pt x="6" y="50"/>
                </a:lnTo>
                <a:lnTo>
                  <a:pt x="6" y="50"/>
                </a:lnTo>
                <a:lnTo>
                  <a:pt x="4" y="48"/>
                </a:lnTo>
                <a:lnTo>
                  <a:pt x="2" y="50"/>
                </a:lnTo>
                <a:lnTo>
                  <a:pt x="2" y="50"/>
                </a:lnTo>
                <a:lnTo>
                  <a:pt x="2" y="50"/>
                </a:lnTo>
                <a:lnTo>
                  <a:pt x="0" y="50"/>
                </a:lnTo>
                <a:lnTo>
                  <a:pt x="0" y="50"/>
                </a:lnTo>
                <a:lnTo>
                  <a:pt x="0" y="50"/>
                </a:lnTo>
                <a:lnTo>
                  <a:pt x="2" y="46"/>
                </a:lnTo>
                <a:lnTo>
                  <a:pt x="4" y="44"/>
                </a:lnTo>
                <a:lnTo>
                  <a:pt x="4" y="44"/>
                </a:lnTo>
                <a:lnTo>
                  <a:pt x="6" y="40"/>
                </a:lnTo>
                <a:lnTo>
                  <a:pt x="6" y="38"/>
                </a:lnTo>
                <a:lnTo>
                  <a:pt x="6" y="36"/>
                </a:lnTo>
                <a:lnTo>
                  <a:pt x="6" y="36"/>
                </a:lnTo>
                <a:lnTo>
                  <a:pt x="6" y="36"/>
                </a:lnTo>
                <a:lnTo>
                  <a:pt x="8" y="32"/>
                </a:lnTo>
                <a:lnTo>
                  <a:pt x="8" y="30"/>
                </a:lnTo>
                <a:lnTo>
                  <a:pt x="8" y="30"/>
                </a:lnTo>
                <a:lnTo>
                  <a:pt x="8" y="28"/>
                </a:lnTo>
                <a:lnTo>
                  <a:pt x="8" y="28"/>
                </a:lnTo>
                <a:lnTo>
                  <a:pt x="10" y="24"/>
                </a:lnTo>
                <a:lnTo>
                  <a:pt x="12" y="22"/>
                </a:lnTo>
                <a:lnTo>
                  <a:pt x="14" y="20"/>
                </a:lnTo>
                <a:lnTo>
                  <a:pt x="14" y="18"/>
                </a:lnTo>
                <a:lnTo>
                  <a:pt x="14" y="18"/>
                </a:lnTo>
                <a:lnTo>
                  <a:pt x="16" y="18"/>
                </a:lnTo>
                <a:lnTo>
                  <a:pt x="16" y="18"/>
                </a:lnTo>
                <a:lnTo>
                  <a:pt x="18" y="16"/>
                </a:lnTo>
                <a:lnTo>
                  <a:pt x="20" y="12"/>
                </a:lnTo>
                <a:lnTo>
                  <a:pt x="22" y="10"/>
                </a:lnTo>
                <a:lnTo>
                  <a:pt x="26" y="8"/>
                </a:lnTo>
                <a:lnTo>
                  <a:pt x="26" y="8"/>
                </a:lnTo>
                <a:lnTo>
                  <a:pt x="28" y="8"/>
                </a:lnTo>
                <a:lnTo>
                  <a:pt x="30" y="8"/>
                </a:lnTo>
                <a:lnTo>
                  <a:pt x="30" y="6"/>
                </a:lnTo>
                <a:lnTo>
                  <a:pt x="32" y="6"/>
                </a:lnTo>
                <a:close/>
                <a:moveTo>
                  <a:pt x="180" y="62"/>
                </a:moveTo>
                <a:lnTo>
                  <a:pt x="180" y="62"/>
                </a:lnTo>
                <a:lnTo>
                  <a:pt x="178" y="62"/>
                </a:lnTo>
                <a:lnTo>
                  <a:pt x="178" y="62"/>
                </a:lnTo>
                <a:lnTo>
                  <a:pt x="176" y="62"/>
                </a:lnTo>
                <a:lnTo>
                  <a:pt x="176" y="62"/>
                </a:lnTo>
                <a:lnTo>
                  <a:pt x="176" y="62"/>
                </a:lnTo>
                <a:lnTo>
                  <a:pt x="176" y="60"/>
                </a:lnTo>
                <a:lnTo>
                  <a:pt x="176" y="60"/>
                </a:lnTo>
                <a:lnTo>
                  <a:pt x="176" y="60"/>
                </a:lnTo>
                <a:lnTo>
                  <a:pt x="178" y="60"/>
                </a:lnTo>
                <a:lnTo>
                  <a:pt x="178" y="62"/>
                </a:lnTo>
                <a:lnTo>
                  <a:pt x="178" y="60"/>
                </a:lnTo>
                <a:lnTo>
                  <a:pt x="178" y="60"/>
                </a:lnTo>
                <a:lnTo>
                  <a:pt x="180" y="60"/>
                </a:lnTo>
                <a:lnTo>
                  <a:pt x="180" y="60"/>
                </a:lnTo>
                <a:lnTo>
                  <a:pt x="180" y="60"/>
                </a:lnTo>
                <a:lnTo>
                  <a:pt x="180" y="60"/>
                </a:lnTo>
                <a:lnTo>
                  <a:pt x="180" y="62"/>
                </a:lnTo>
                <a:close/>
                <a:moveTo>
                  <a:pt x="178" y="62"/>
                </a:moveTo>
                <a:lnTo>
                  <a:pt x="178" y="62"/>
                </a:lnTo>
                <a:lnTo>
                  <a:pt x="176" y="62"/>
                </a:lnTo>
                <a:lnTo>
                  <a:pt x="176" y="62"/>
                </a:lnTo>
                <a:lnTo>
                  <a:pt x="176" y="62"/>
                </a:lnTo>
                <a:lnTo>
                  <a:pt x="174" y="62"/>
                </a:lnTo>
                <a:lnTo>
                  <a:pt x="174" y="62"/>
                </a:lnTo>
                <a:lnTo>
                  <a:pt x="174" y="62"/>
                </a:lnTo>
                <a:lnTo>
                  <a:pt x="174" y="62"/>
                </a:lnTo>
                <a:lnTo>
                  <a:pt x="174" y="62"/>
                </a:lnTo>
                <a:lnTo>
                  <a:pt x="172" y="62"/>
                </a:lnTo>
                <a:lnTo>
                  <a:pt x="174" y="60"/>
                </a:lnTo>
                <a:lnTo>
                  <a:pt x="174" y="60"/>
                </a:lnTo>
                <a:lnTo>
                  <a:pt x="174" y="60"/>
                </a:lnTo>
                <a:lnTo>
                  <a:pt x="174" y="60"/>
                </a:lnTo>
                <a:lnTo>
                  <a:pt x="174" y="60"/>
                </a:lnTo>
                <a:lnTo>
                  <a:pt x="176" y="60"/>
                </a:lnTo>
                <a:lnTo>
                  <a:pt x="176" y="60"/>
                </a:lnTo>
                <a:lnTo>
                  <a:pt x="176" y="60"/>
                </a:lnTo>
                <a:lnTo>
                  <a:pt x="176" y="60"/>
                </a:lnTo>
                <a:lnTo>
                  <a:pt x="176" y="62"/>
                </a:lnTo>
                <a:lnTo>
                  <a:pt x="176" y="62"/>
                </a:lnTo>
                <a:lnTo>
                  <a:pt x="176" y="62"/>
                </a:lnTo>
                <a:lnTo>
                  <a:pt x="176" y="62"/>
                </a:lnTo>
                <a:lnTo>
                  <a:pt x="178" y="62"/>
                </a:lnTo>
                <a:close/>
                <a:moveTo>
                  <a:pt x="140" y="20"/>
                </a:moveTo>
                <a:lnTo>
                  <a:pt x="140" y="20"/>
                </a:lnTo>
                <a:lnTo>
                  <a:pt x="140" y="22"/>
                </a:lnTo>
                <a:lnTo>
                  <a:pt x="138" y="22"/>
                </a:lnTo>
                <a:lnTo>
                  <a:pt x="138" y="22"/>
                </a:lnTo>
                <a:lnTo>
                  <a:pt x="138" y="22"/>
                </a:lnTo>
                <a:lnTo>
                  <a:pt x="136" y="22"/>
                </a:lnTo>
                <a:lnTo>
                  <a:pt x="136" y="22"/>
                </a:lnTo>
                <a:lnTo>
                  <a:pt x="136" y="22"/>
                </a:lnTo>
                <a:lnTo>
                  <a:pt x="136" y="22"/>
                </a:lnTo>
                <a:lnTo>
                  <a:pt x="136" y="22"/>
                </a:lnTo>
                <a:lnTo>
                  <a:pt x="134" y="22"/>
                </a:lnTo>
                <a:lnTo>
                  <a:pt x="132" y="22"/>
                </a:lnTo>
                <a:lnTo>
                  <a:pt x="132" y="20"/>
                </a:lnTo>
                <a:lnTo>
                  <a:pt x="132" y="20"/>
                </a:lnTo>
                <a:lnTo>
                  <a:pt x="134" y="18"/>
                </a:lnTo>
                <a:lnTo>
                  <a:pt x="136" y="18"/>
                </a:lnTo>
                <a:lnTo>
                  <a:pt x="136" y="18"/>
                </a:lnTo>
                <a:lnTo>
                  <a:pt x="136" y="20"/>
                </a:lnTo>
                <a:lnTo>
                  <a:pt x="136" y="20"/>
                </a:lnTo>
                <a:lnTo>
                  <a:pt x="136" y="20"/>
                </a:lnTo>
                <a:lnTo>
                  <a:pt x="136" y="20"/>
                </a:lnTo>
                <a:lnTo>
                  <a:pt x="136" y="20"/>
                </a:lnTo>
                <a:lnTo>
                  <a:pt x="136" y="20"/>
                </a:lnTo>
                <a:lnTo>
                  <a:pt x="138" y="20"/>
                </a:lnTo>
                <a:lnTo>
                  <a:pt x="138" y="20"/>
                </a:lnTo>
                <a:lnTo>
                  <a:pt x="138" y="20"/>
                </a:lnTo>
                <a:lnTo>
                  <a:pt x="138" y="20"/>
                </a:lnTo>
                <a:lnTo>
                  <a:pt x="138" y="18"/>
                </a:lnTo>
                <a:lnTo>
                  <a:pt x="140" y="18"/>
                </a:lnTo>
                <a:lnTo>
                  <a:pt x="140" y="18"/>
                </a:lnTo>
                <a:lnTo>
                  <a:pt x="140" y="20"/>
                </a:lnTo>
                <a:close/>
                <a:moveTo>
                  <a:pt x="120" y="22"/>
                </a:moveTo>
                <a:lnTo>
                  <a:pt x="120" y="22"/>
                </a:lnTo>
                <a:lnTo>
                  <a:pt x="118" y="22"/>
                </a:lnTo>
                <a:lnTo>
                  <a:pt x="118" y="22"/>
                </a:lnTo>
                <a:lnTo>
                  <a:pt x="118" y="22"/>
                </a:lnTo>
                <a:lnTo>
                  <a:pt x="118" y="22"/>
                </a:lnTo>
                <a:lnTo>
                  <a:pt x="118" y="22"/>
                </a:lnTo>
                <a:lnTo>
                  <a:pt x="118" y="20"/>
                </a:lnTo>
                <a:lnTo>
                  <a:pt x="118" y="20"/>
                </a:lnTo>
                <a:lnTo>
                  <a:pt x="118" y="20"/>
                </a:lnTo>
                <a:lnTo>
                  <a:pt x="120" y="22"/>
                </a:lnTo>
                <a:lnTo>
                  <a:pt x="120" y="22"/>
                </a:lnTo>
                <a:lnTo>
                  <a:pt x="120" y="22"/>
                </a:lnTo>
                <a:lnTo>
                  <a:pt x="120" y="22"/>
                </a:lnTo>
                <a:lnTo>
                  <a:pt x="120" y="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1" name="Freeform 57"/>
          <p:cNvSpPr>
            <a:spLocks/>
          </p:cNvSpPr>
          <p:nvPr/>
        </p:nvSpPr>
        <p:spPr bwMode="auto">
          <a:xfrm>
            <a:off x="3146425" y="3278188"/>
            <a:ext cx="3175" cy="6350"/>
          </a:xfrm>
          <a:custGeom>
            <a:avLst/>
            <a:gdLst/>
            <a:ahLst/>
            <a:cxnLst>
              <a:cxn ang="0">
                <a:pos x="2" y="4"/>
              </a:cxn>
              <a:cxn ang="0">
                <a:pos x="0" y="4"/>
              </a:cxn>
              <a:cxn ang="0">
                <a:pos x="0" y="4"/>
              </a:cxn>
              <a:cxn ang="0">
                <a:pos x="0" y="4"/>
              </a:cxn>
              <a:cxn ang="0">
                <a:pos x="0" y="2"/>
              </a:cxn>
              <a:cxn ang="0">
                <a:pos x="0" y="2"/>
              </a:cxn>
              <a:cxn ang="0">
                <a:pos x="2" y="0"/>
              </a:cxn>
              <a:cxn ang="0">
                <a:pos x="2" y="0"/>
              </a:cxn>
              <a:cxn ang="0">
                <a:pos x="2" y="0"/>
              </a:cxn>
              <a:cxn ang="0">
                <a:pos x="2" y="2"/>
              </a:cxn>
              <a:cxn ang="0">
                <a:pos x="2" y="2"/>
              </a:cxn>
              <a:cxn ang="0">
                <a:pos x="2" y="4"/>
              </a:cxn>
              <a:cxn ang="0">
                <a:pos x="2" y="4"/>
              </a:cxn>
              <a:cxn ang="0">
                <a:pos x="2" y="4"/>
              </a:cxn>
              <a:cxn ang="0">
                <a:pos x="2" y="4"/>
              </a:cxn>
              <a:cxn ang="0">
                <a:pos x="2" y="4"/>
              </a:cxn>
            </a:cxnLst>
            <a:rect l="0" t="0" r="r" b="b"/>
            <a:pathLst>
              <a:path w="2" h="4">
                <a:moveTo>
                  <a:pt x="2" y="4"/>
                </a:moveTo>
                <a:lnTo>
                  <a:pt x="0" y="4"/>
                </a:lnTo>
                <a:lnTo>
                  <a:pt x="0" y="4"/>
                </a:lnTo>
                <a:lnTo>
                  <a:pt x="0" y="4"/>
                </a:lnTo>
                <a:lnTo>
                  <a:pt x="0" y="2"/>
                </a:lnTo>
                <a:lnTo>
                  <a:pt x="0" y="2"/>
                </a:lnTo>
                <a:lnTo>
                  <a:pt x="2" y="0"/>
                </a:lnTo>
                <a:lnTo>
                  <a:pt x="2" y="0"/>
                </a:lnTo>
                <a:lnTo>
                  <a:pt x="2" y="0"/>
                </a:lnTo>
                <a:lnTo>
                  <a:pt x="2" y="2"/>
                </a:lnTo>
                <a:lnTo>
                  <a:pt x="2" y="2"/>
                </a:lnTo>
                <a:lnTo>
                  <a:pt x="2" y="4"/>
                </a:lnTo>
                <a:lnTo>
                  <a:pt x="2" y="4"/>
                </a:lnTo>
                <a:lnTo>
                  <a:pt x="2" y="4"/>
                </a:lnTo>
                <a:lnTo>
                  <a:pt x="2" y="4"/>
                </a:lnTo>
                <a:lnTo>
                  <a:pt x="2"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2" name="Freeform 58"/>
          <p:cNvSpPr>
            <a:spLocks/>
          </p:cNvSpPr>
          <p:nvPr/>
        </p:nvSpPr>
        <p:spPr bwMode="auto">
          <a:xfrm>
            <a:off x="5734050" y="2430463"/>
            <a:ext cx="396875" cy="222250"/>
          </a:xfrm>
          <a:custGeom>
            <a:avLst/>
            <a:gdLst/>
            <a:ahLst/>
            <a:cxnLst>
              <a:cxn ang="0">
                <a:pos x="214" y="58"/>
              </a:cxn>
              <a:cxn ang="0">
                <a:pos x="208" y="64"/>
              </a:cxn>
              <a:cxn ang="0">
                <a:pos x="208" y="68"/>
              </a:cxn>
              <a:cxn ang="0">
                <a:pos x="216" y="72"/>
              </a:cxn>
              <a:cxn ang="0">
                <a:pos x="224" y="70"/>
              </a:cxn>
              <a:cxn ang="0">
                <a:pos x="230" y="70"/>
              </a:cxn>
              <a:cxn ang="0">
                <a:pos x="240" y="76"/>
              </a:cxn>
              <a:cxn ang="0">
                <a:pos x="246" y="80"/>
              </a:cxn>
              <a:cxn ang="0">
                <a:pos x="240" y="84"/>
              </a:cxn>
              <a:cxn ang="0">
                <a:pos x="236" y="86"/>
              </a:cxn>
              <a:cxn ang="0">
                <a:pos x="224" y="88"/>
              </a:cxn>
              <a:cxn ang="0">
                <a:pos x="218" y="88"/>
              </a:cxn>
              <a:cxn ang="0">
                <a:pos x="216" y="80"/>
              </a:cxn>
              <a:cxn ang="0">
                <a:pos x="210" y="78"/>
              </a:cxn>
              <a:cxn ang="0">
                <a:pos x="202" y="82"/>
              </a:cxn>
              <a:cxn ang="0">
                <a:pos x="200" y="90"/>
              </a:cxn>
              <a:cxn ang="0">
                <a:pos x="192" y="90"/>
              </a:cxn>
              <a:cxn ang="0">
                <a:pos x="194" y="92"/>
              </a:cxn>
              <a:cxn ang="0">
                <a:pos x="192" y="100"/>
              </a:cxn>
              <a:cxn ang="0">
                <a:pos x="182" y="98"/>
              </a:cxn>
              <a:cxn ang="0">
                <a:pos x="182" y="106"/>
              </a:cxn>
              <a:cxn ang="0">
                <a:pos x="190" y="110"/>
              </a:cxn>
              <a:cxn ang="0">
                <a:pos x="196" y="122"/>
              </a:cxn>
              <a:cxn ang="0">
                <a:pos x="194" y="130"/>
              </a:cxn>
              <a:cxn ang="0">
                <a:pos x="192" y="136"/>
              </a:cxn>
              <a:cxn ang="0">
                <a:pos x="188" y="138"/>
              </a:cxn>
              <a:cxn ang="0">
                <a:pos x="178" y="136"/>
              </a:cxn>
              <a:cxn ang="0">
                <a:pos x="174" y="126"/>
              </a:cxn>
              <a:cxn ang="0">
                <a:pos x="168" y="124"/>
              </a:cxn>
              <a:cxn ang="0">
                <a:pos x="158" y="122"/>
              </a:cxn>
              <a:cxn ang="0">
                <a:pos x="146" y="114"/>
              </a:cxn>
              <a:cxn ang="0">
                <a:pos x="138" y="110"/>
              </a:cxn>
              <a:cxn ang="0">
                <a:pos x="128" y="104"/>
              </a:cxn>
              <a:cxn ang="0">
                <a:pos x="116" y="96"/>
              </a:cxn>
              <a:cxn ang="0">
                <a:pos x="106" y="86"/>
              </a:cxn>
              <a:cxn ang="0">
                <a:pos x="98" y="76"/>
              </a:cxn>
              <a:cxn ang="0">
                <a:pos x="88" y="74"/>
              </a:cxn>
              <a:cxn ang="0">
                <a:pos x="78" y="72"/>
              </a:cxn>
              <a:cxn ang="0">
                <a:pos x="72" y="70"/>
              </a:cxn>
              <a:cxn ang="0">
                <a:pos x="68" y="62"/>
              </a:cxn>
              <a:cxn ang="0">
                <a:pos x="66" y="56"/>
              </a:cxn>
              <a:cxn ang="0">
                <a:pos x="54" y="52"/>
              </a:cxn>
              <a:cxn ang="0">
                <a:pos x="48" y="50"/>
              </a:cxn>
              <a:cxn ang="0">
                <a:pos x="42" y="48"/>
              </a:cxn>
              <a:cxn ang="0">
                <a:pos x="44" y="54"/>
              </a:cxn>
              <a:cxn ang="0">
                <a:pos x="38" y="52"/>
              </a:cxn>
              <a:cxn ang="0">
                <a:pos x="32" y="56"/>
              </a:cxn>
              <a:cxn ang="0">
                <a:pos x="28" y="60"/>
              </a:cxn>
              <a:cxn ang="0">
                <a:pos x="28" y="72"/>
              </a:cxn>
              <a:cxn ang="0">
                <a:pos x="18" y="70"/>
              </a:cxn>
              <a:cxn ang="0">
                <a:pos x="6" y="32"/>
              </a:cxn>
              <a:cxn ang="0">
                <a:pos x="12" y="6"/>
              </a:cxn>
              <a:cxn ang="0">
                <a:pos x="80" y="30"/>
              </a:cxn>
              <a:cxn ang="0">
                <a:pos x="112" y="34"/>
              </a:cxn>
              <a:cxn ang="0">
                <a:pos x="140" y="46"/>
              </a:cxn>
              <a:cxn ang="0">
                <a:pos x="154" y="62"/>
              </a:cxn>
              <a:cxn ang="0">
                <a:pos x="172" y="74"/>
              </a:cxn>
              <a:cxn ang="0">
                <a:pos x="180" y="80"/>
              </a:cxn>
              <a:cxn ang="0">
                <a:pos x="186" y="78"/>
              </a:cxn>
              <a:cxn ang="0">
                <a:pos x="192" y="72"/>
              </a:cxn>
              <a:cxn ang="0">
                <a:pos x="202" y="64"/>
              </a:cxn>
              <a:cxn ang="0">
                <a:pos x="208" y="60"/>
              </a:cxn>
            </a:cxnLst>
            <a:rect l="0" t="0" r="r" b="b"/>
            <a:pathLst>
              <a:path w="250" h="140">
                <a:moveTo>
                  <a:pt x="212" y="56"/>
                </a:moveTo>
                <a:lnTo>
                  <a:pt x="212" y="56"/>
                </a:lnTo>
                <a:lnTo>
                  <a:pt x="212" y="54"/>
                </a:lnTo>
                <a:lnTo>
                  <a:pt x="214" y="54"/>
                </a:lnTo>
                <a:lnTo>
                  <a:pt x="214" y="54"/>
                </a:lnTo>
                <a:lnTo>
                  <a:pt x="214" y="56"/>
                </a:lnTo>
                <a:lnTo>
                  <a:pt x="216" y="56"/>
                </a:lnTo>
                <a:lnTo>
                  <a:pt x="216" y="56"/>
                </a:lnTo>
                <a:lnTo>
                  <a:pt x="216" y="56"/>
                </a:lnTo>
                <a:lnTo>
                  <a:pt x="216" y="56"/>
                </a:lnTo>
                <a:lnTo>
                  <a:pt x="216" y="56"/>
                </a:lnTo>
                <a:lnTo>
                  <a:pt x="216" y="58"/>
                </a:lnTo>
                <a:lnTo>
                  <a:pt x="214" y="58"/>
                </a:lnTo>
                <a:lnTo>
                  <a:pt x="212" y="58"/>
                </a:lnTo>
                <a:lnTo>
                  <a:pt x="212" y="58"/>
                </a:lnTo>
                <a:lnTo>
                  <a:pt x="212" y="58"/>
                </a:lnTo>
                <a:lnTo>
                  <a:pt x="212" y="60"/>
                </a:lnTo>
                <a:lnTo>
                  <a:pt x="212" y="60"/>
                </a:lnTo>
                <a:lnTo>
                  <a:pt x="212" y="60"/>
                </a:lnTo>
                <a:lnTo>
                  <a:pt x="212" y="60"/>
                </a:lnTo>
                <a:lnTo>
                  <a:pt x="210" y="60"/>
                </a:lnTo>
                <a:lnTo>
                  <a:pt x="210" y="60"/>
                </a:lnTo>
                <a:lnTo>
                  <a:pt x="208" y="62"/>
                </a:lnTo>
                <a:lnTo>
                  <a:pt x="208" y="64"/>
                </a:lnTo>
                <a:lnTo>
                  <a:pt x="208" y="64"/>
                </a:lnTo>
                <a:lnTo>
                  <a:pt x="208" y="64"/>
                </a:lnTo>
                <a:lnTo>
                  <a:pt x="208" y="64"/>
                </a:lnTo>
                <a:lnTo>
                  <a:pt x="206" y="66"/>
                </a:lnTo>
                <a:lnTo>
                  <a:pt x="206" y="66"/>
                </a:lnTo>
                <a:lnTo>
                  <a:pt x="206" y="66"/>
                </a:lnTo>
                <a:lnTo>
                  <a:pt x="206" y="66"/>
                </a:lnTo>
                <a:lnTo>
                  <a:pt x="206" y="66"/>
                </a:lnTo>
                <a:lnTo>
                  <a:pt x="206" y="68"/>
                </a:lnTo>
                <a:lnTo>
                  <a:pt x="206" y="68"/>
                </a:lnTo>
                <a:lnTo>
                  <a:pt x="206" y="68"/>
                </a:lnTo>
                <a:lnTo>
                  <a:pt x="206" y="68"/>
                </a:lnTo>
                <a:lnTo>
                  <a:pt x="208" y="68"/>
                </a:lnTo>
                <a:lnTo>
                  <a:pt x="208" y="68"/>
                </a:lnTo>
                <a:lnTo>
                  <a:pt x="208" y="68"/>
                </a:lnTo>
                <a:lnTo>
                  <a:pt x="208" y="68"/>
                </a:lnTo>
                <a:lnTo>
                  <a:pt x="210" y="68"/>
                </a:lnTo>
                <a:lnTo>
                  <a:pt x="210" y="70"/>
                </a:lnTo>
                <a:lnTo>
                  <a:pt x="210" y="70"/>
                </a:lnTo>
                <a:lnTo>
                  <a:pt x="210" y="70"/>
                </a:lnTo>
                <a:lnTo>
                  <a:pt x="212" y="68"/>
                </a:lnTo>
                <a:lnTo>
                  <a:pt x="212" y="68"/>
                </a:lnTo>
                <a:lnTo>
                  <a:pt x="212" y="68"/>
                </a:lnTo>
                <a:lnTo>
                  <a:pt x="212" y="68"/>
                </a:lnTo>
                <a:lnTo>
                  <a:pt x="214" y="70"/>
                </a:lnTo>
                <a:lnTo>
                  <a:pt x="214" y="70"/>
                </a:lnTo>
                <a:lnTo>
                  <a:pt x="214" y="70"/>
                </a:lnTo>
                <a:lnTo>
                  <a:pt x="216" y="72"/>
                </a:lnTo>
                <a:lnTo>
                  <a:pt x="218" y="72"/>
                </a:lnTo>
                <a:lnTo>
                  <a:pt x="220" y="74"/>
                </a:lnTo>
                <a:lnTo>
                  <a:pt x="220" y="72"/>
                </a:lnTo>
                <a:lnTo>
                  <a:pt x="222" y="72"/>
                </a:lnTo>
                <a:lnTo>
                  <a:pt x="224" y="74"/>
                </a:lnTo>
                <a:lnTo>
                  <a:pt x="224" y="74"/>
                </a:lnTo>
                <a:lnTo>
                  <a:pt x="224" y="74"/>
                </a:lnTo>
                <a:lnTo>
                  <a:pt x="224" y="72"/>
                </a:lnTo>
                <a:lnTo>
                  <a:pt x="224" y="72"/>
                </a:lnTo>
                <a:lnTo>
                  <a:pt x="224" y="72"/>
                </a:lnTo>
                <a:lnTo>
                  <a:pt x="224" y="70"/>
                </a:lnTo>
                <a:lnTo>
                  <a:pt x="224" y="70"/>
                </a:lnTo>
                <a:lnTo>
                  <a:pt x="224" y="70"/>
                </a:lnTo>
                <a:lnTo>
                  <a:pt x="224" y="70"/>
                </a:lnTo>
                <a:lnTo>
                  <a:pt x="226" y="70"/>
                </a:lnTo>
                <a:lnTo>
                  <a:pt x="226" y="70"/>
                </a:lnTo>
                <a:lnTo>
                  <a:pt x="226" y="70"/>
                </a:lnTo>
                <a:lnTo>
                  <a:pt x="226" y="70"/>
                </a:lnTo>
                <a:lnTo>
                  <a:pt x="226" y="68"/>
                </a:lnTo>
                <a:lnTo>
                  <a:pt x="226" y="68"/>
                </a:lnTo>
                <a:lnTo>
                  <a:pt x="224" y="68"/>
                </a:lnTo>
                <a:lnTo>
                  <a:pt x="224" y="68"/>
                </a:lnTo>
                <a:lnTo>
                  <a:pt x="224" y="66"/>
                </a:lnTo>
                <a:lnTo>
                  <a:pt x="226" y="66"/>
                </a:lnTo>
                <a:lnTo>
                  <a:pt x="228" y="70"/>
                </a:lnTo>
                <a:lnTo>
                  <a:pt x="230" y="70"/>
                </a:lnTo>
                <a:lnTo>
                  <a:pt x="230" y="70"/>
                </a:lnTo>
                <a:lnTo>
                  <a:pt x="230" y="72"/>
                </a:lnTo>
                <a:lnTo>
                  <a:pt x="230" y="72"/>
                </a:lnTo>
                <a:lnTo>
                  <a:pt x="230" y="72"/>
                </a:lnTo>
                <a:lnTo>
                  <a:pt x="230" y="72"/>
                </a:lnTo>
                <a:lnTo>
                  <a:pt x="232" y="72"/>
                </a:lnTo>
                <a:lnTo>
                  <a:pt x="234" y="72"/>
                </a:lnTo>
                <a:lnTo>
                  <a:pt x="234" y="72"/>
                </a:lnTo>
                <a:lnTo>
                  <a:pt x="236" y="76"/>
                </a:lnTo>
                <a:lnTo>
                  <a:pt x="236" y="76"/>
                </a:lnTo>
                <a:lnTo>
                  <a:pt x="236" y="76"/>
                </a:lnTo>
                <a:lnTo>
                  <a:pt x="238" y="76"/>
                </a:lnTo>
                <a:lnTo>
                  <a:pt x="240" y="76"/>
                </a:lnTo>
                <a:lnTo>
                  <a:pt x="240" y="76"/>
                </a:lnTo>
                <a:lnTo>
                  <a:pt x="240" y="78"/>
                </a:lnTo>
                <a:lnTo>
                  <a:pt x="242" y="78"/>
                </a:lnTo>
                <a:lnTo>
                  <a:pt x="242" y="78"/>
                </a:lnTo>
                <a:lnTo>
                  <a:pt x="242" y="78"/>
                </a:lnTo>
                <a:lnTo>
                  <a:pt x="242" y="78"/>
                </a:lnTo>
                <a:lnTo>
                  <a:pt x="246" y="78"/>
                </a:lnTo>
                <a:lnTo>
                  <a:pt x="248" y="78"/>
                </a:lnTo>
                <a:lnTo>
                  <a:pt x="248" y="78"/>
                </a:lnTo>
                <a:lnTo>
                  <a:pt x="250" y="78"/>
                </a:lnTo>
                <a:lnTo>
                  <a:pt x="248" y="80"/>
                </a:lnTo>
                <a:lnTo>
                  <a:pt x="248" y="80"/>
                </a:lnTo>
                <a:lnTo>
                  <a:pt x="246" y="80"/>
                </a:lnTo>
                <a:lnTo>
                  <a:pt x="246" y="82"/>
                </a:lnTo>
                <a:lnTo>
                  <a:pt x="246" y="82"/>
                </a:lnTo>
                <a:lnTo>
                  <a:pt x="244" y="82"/>
                </a:lnTo>
                <a:lnTo>
                  <a:pt x="244" y="82"/>
                </a:lnTo>
                <a:lnTo>
                  <a:pt x="244" y="84"/>
                </a:lnTo>
                <a:lnTo>
                  <a:pt x="244" y="84"/>
                </a:lnTo>
                <a:lnTo>
                  <a:pt x="244" y="84"/>
                </a:lnTo>
                <a:lnTo>
                  <a:pt x="242" y="84"/>
                </a:lnTo>
                <a:lnTo>
                  <a:pt x="240" y="82"/>
                </a:lnTo>
                <a:lnTo>
                  <a:pt x="240" y="82"/>
                </a:lnTo>
                <a:lnTo>
                  <a:pt x="240" y="84"/>
                </a:lnTo>
                <a:lnTo>
                  <a:pt x="240" y="84"/>
                </a:lnTo>
                <a:lnTo>
                  <a:pt x="240" y="84"/>
                </a:lnTo>
                <a:lnTo>
                  <a:pt x="242" y="84"/>
                </a:lnTo>
                <a:lnTo>
                  <a:pt x="242" y="86"/>
                </a:lnTo>
                <a:lnTo>
                  <a:pt x="242" y="86"/>
                </a:lnTo>
                <a:lnTo>
                  <a:pt x="242" y="86"/>
                </a:lnTo>
                <a:lnTo>
                  <a:pt x="240" y="86"/>
                </a:lnTo>
                <a:lnTo>
                  <a:pt x="240" y="86"/>
                </a:lnTo>
                <a:lnTo>
                  <a:pt x="240" y="86"/>
                </a:lnTo>
                <a:lnTo>
                  <a:pt x="238" y="84"/>
                </a:lnTo>
                <a:lnTo>
                  <a:pt x="238" y="84"/>
                </a:lnTo>
                <a:lnTo>
                  <a:pt x="238" y="84"/>
                </a:lnTo>
                <a:lnTo>
                  <a:pt x="238" y="84"/>
                </a:lnTo>
                <a:lnTo>
                  <a:pt x="236" y="86"/>
                </a:lnTo>
                <a:lnTo>
                  <a:pt x="236" y="86"/>
                </a:lnTo>
                <a:lnTo>
                  <a:pt x="236" y="88"/>
                </a:lnTo>
                <a:lnTo>
                  <a:pt x="234" y="88"/>
                </a:lnTo>
                <a:lnTo>
                  <a:pt x="234" y="90"/>
                </a:lnTo>
                <a:lnTo>
                  <a:pt x="234" y="90"/>
                </a:lnTo>
                <a:lnTo>
                  <a:pt x="232" y="90"/>
                </a:lnTo>
                <a:lnTo>
                  <a:pt x="230" y="88"/>
                </a:lnTo>
                <a:lnTo>
                  <a:pt x="230" y="88"/>
                </a:lnTo>
                <a:lnTo>
                  <a:pt x="230" y="88"/>
                </a:lnTo>
                <a:lnTo>
                  <a:pt x="228" y="88"/>
                </a:lnTo>
                <a:lnTo>
                  <a:pt x="228" y="88"/>
                </a:lnTo>
                <a:lnTo>
                  <a:pt x="226" y="88"/>
                </a:lnTo>
                <a:lnTo>
                  <a:pt x="226" y="88"/>
                </a:lnTo>
                <a:lnTo>
                  <a:pt x="224" y="88"/>
                </a:lnTo>
                <a:lnTo>
                  <a:pt x="224" y="88"/>
                </a:lnTo>
                <a:lnTo>
                  <a:pt x="224" y="88"/>
                </a:lnTo>
                <a:lnTo>
                  <a:pt x="222" y="88"/>
                </a:lnTo>
                <a:lnTo>
                  <a:pt x="222" y="88"/>
                </a:lnTo>
                <a:lnTo>
                  <a:pt x="222" y="88"/>
                </a:lnTo>
                <a:lnTo>
                  <a:pt x="220" y="88"/>
                </a:lnTo>
                <a:lnTo>
                  <a:pt x="220" y="88"/>
                </a:lnTo>
                <a:lnTo>
                  <a:pt x="220" y="88"/>
                </a:lnTo>
                <a:lnTo>
                  <a:pt x="220" y="88"/>
                </a:lnTo>
                <a:lnTo>
                  <a:pt x="218" y="90"/>
                </a:lnTo>
                <a:lnTo>
                  <a:pt x="218" y="90"/>
                </a:lnTo>
                <a:lnTo>
                  <a:pt x="218" y="88"/>
                </a:lnTo>
                <a:lnTo>
                  <a:pt x="218" y="88"/>
                </a:lnTo>
                <a:lnTo>
                  <a:pt x="218" y="88"/>
                </a:lnTo>
                <a:lnTo>
                  <a:pt x="214" y="86"/>
                </a:lnTo>
                <a:lnTo>
                  <a:pt x="214" y="86"/>
                </a:lnTo>
                <a:lnTo>
                  <a:pt x="212" y="86"/>
                </a:lnTo>
                <a:lnTo>
                  <a:pt x="214" y="84"/>
                </a:lnTo>
                <a:lnTo>
                  <a:pt x="214" y="84"/>
                </a:lnTo>
                <a:lnTo>
                  <a:pt x="214" y="84"/>
                </a:lnTo>
                <a:lnTo>
                  <a:pt x="218" y="82"/>
                </a:lnTo>
                <a:lnTo>
                  <a:pt x="218" y="80"/>
                </a:lnTo>
                <a:lnTo>
                  <a:pt x="218" y="80"/>
                </a:lnTo>
                <a:lnTo>
                  <a:pt x="218" y="80"/>
                </a:lnTo>
                <a:lnTo>
                  <a:pt x="216" y="80"/>
                </a:lnTo>
                <a:lnTo>
                  <a:pt x="216" y="80"/>
                </a:lnTo>
                <a:lnTo>
                  <a:pt x="216" y="78"/>
                </a:lnTo>
                <a:lnTo>
                  <a:pt x="216" y="78"/>
                </a:lnTo>
                <a:lnTo>
                  <a:pt x="214" y="76"/>
                </a:lnTo>
                <a:lnTo>
                  <a:pt x="212" y="76"/>
                </a:lnTo>
                <a:lnTo>
                  <a:pt x="212" y="76"/>
                </a:lnTo>
                <a:lnTo>
                  <a:pt x="212" y="76"/>
                </a:lnTo>
                <a:lnTo>
                  <a:pt x="212" y="76"/>
                </a:lnTo>
                <a:lnTo>
                  <a:pt x="210" y="76"/>
                </a:lnTo>
                <a:lnTo>
                  <a:pt x="210" y="76"/>
                </a:lnTo>
                <a:lnTo>
                  <a:pt x="210" y="76"/>
                </a:lnTo>
                <a:lnTo>
                  <a:pt x="210" y="76"/>
                </a:lnTo>
                <a:lnTo>
                  <a:pt x="210" y="78"/>
                </a:lnTo>
                <a:lnTo>
                  <a:pt x="210" y="78"/>
                </a:lnTo>
                <a:lnTo>
                  <a:pt x="210" y="78"/>
                </a:lnTo>
                <a:lnTo>
                  <a:pt x="208" y="80"/>
                </a:lnTo>
                <a:lnTo>
                  <a:pt x="206" y="80"/>
                </a:lnTo>
                <a:lnTo>
                  <a:pt x="206" y="80"/>
                </a:lnTo>
                <a:lnTo>
                  <a:pt x="206" y="80"/>
                </a:lnTo>
                <a:lnTo>
                  <a:pt x="206" y="80"/>
                </a:lnTo>
                <a:lnTo>
                  <a:pt x="204" y="80"/>
                </a:lnTo>
                <a:lnTo>
                  <a:pt x="204" y="80"/>
                </a:lnTo>
                <a:lnTo>
                  <a:pt x="204" y="82"/>
                </a:lnTo>
                <a:lnTo>
                  <a:pt x="204" y="82"/>
                </a:lnTo>
                <a:lnTo>
                  <a:pt x="204" y="82"/>
                </a:lnTo>
                <a:lnTo>
                  <a:pt x="204" y="82"/>
                </a:lnTo>
                <a:lnTo>
                  <a:pt x="202" y="82"/>
                </a:lnTo>
                <a:lnTo>
                  <a:pt x="202" y="80"/>
                </a:lnTo>
                <a:lnTo>
                  <a:pt x="200" y="80"/>
                </a:lnTo>
                <a:lnTo>
                  <a:pt x="200" y="80"/>
                </a:lnTo>
                <a:lnTo>
                  <a:pt x="200" y="80"/>
                </a:lnTo>
                <a:lnTo>
                  <a:pt x="198" y="80"/>
                </a:lnTo>
                <a:lnTo>
                  <a:pt x="198" y="80"/>
                </a:lnTo>
                <a:lnTo>
                  <a:pt x="198" y="80"/>
                </a:lnTo>
                <a:lnTo>
                  <a:pt x="198" y="82"/>
                </a:lnTo>
                <a:lnTo>
                  <a:pt x="198" y="84"/>
                </a:lnTo>
                <a:lnTo>
                  <a:pt x="200" y="86"/>
                </a:lnTo>
                <a:lnTo>
                  <a:pt x="200" y="86"/>
                </a:lnTo>
                <a:lnTo>
                  <a:pt x="200" y="88"/>
                </a:lnTo>
                <a:lnTo>
                  <a:pt x="200" y="90"/>
                </a:lnTo>
                <a:lnTo>
                  <a:pt x="200" y="90"/>
                </a:lnTo>
                <a:lnTo>
                  <a:pt x="200" y="90"/>
                </a:lnTo>
                <a:lnTo>
                  <a:pt x="198" y="90"/>
                </a:lnTo>
                <a:lnTo>
                  <a:pt x="198" y="90"/>
                </a:lnTo>
                <a:lnTo>
                  <a:pt x="196" y="88"/>
                </a:lnTo>
                <a:lnTo>
                  <a:pt x="196" y="88"/>
                </a:lnTo>
                <a:lnTo>
                  <a:pt x="196" y="88"/>
                </a:lnTo>
                <a:lnTo>
                  <a:pt x="192" y="90"/>
                </a:lnTo>
                <a:lnTo>
                  <a:pt x="192" y="90"/>
                </a:lnTo>
                <a:lnTo>
                  <a:pt x="192" y="90"/>
                </a:lnTo>
                <a:lnTo>
                  <a:pt x="192" y="90"/>
                </a:lnTo>
                <a:lnTo>
                  <a:pt x="190" y="90"/>
                </a:lnTo>
                <a:lnTo>
                  <a:pt x="192" y="90"/>
                </a:lnTo>
                <a:lnTo>
                  <a:pt x="192" y="90"/>
                </a:lnTo>
                <a:lnTo>
                  <a:pt x="192" y="90"/>
                </a:lnTo>
                <a:lnTo>
                  <a:pt x="192" y="90"/>
                </a:lnTo>
                <a:lnTo>
                  <a:pt x="194" y="90"/>
                </a:lnTo>
                <a:lnTo>
                  <a:pt x="194" y="90"/>
                </a:lnTo>
                <a:lnTo>
                  <a:pt x="194" y="90"/>
                </a:lnTo>
                <a:lnTo>
                  <a:pt x="196" y="90"/>
                </a:lnTo>
                <a:lnTo>
                  <a:pt x="196" y="90"/>
                </a:lnTo>
                <a:lnTo>
                  <a:pt x="196" y="92"/>
                </a:lnTo>
                <a:lnTo>
                  <a:pt x="196" y="92"/>
                </a:lnTo>
                <a:lnTo>
                  <a:pt x="194" y="92"/>
                </a:lnTo>
                <a:lnTo>
                  <a:pt x="194" y="92"/>
                </a:lnTo>
                <a:lnTo>
                  <a:pt x="194" y="92"/>
                </a:lnTo>
                <a:lnTo>
                  <a:pt x="194" y="92"/>
                </a:lnTo>
                <a:lnTo>
                  <a:pt x="196" y="94"/>
                </a:lnTo>
                <a:lnTo>
                  <a:pt x="196" y="94"/>
                </a:lnTo>
                <a:lnTo>
                  <a:pt x="194" y="96"/>
                </a:lnTo>
                <a:lnTo>
                  <a:pt x="194" y="94"/>
                </a:lnTo>
                <a:lnTo>
                  <a:pt x="194" y="94"/>
                </a:lnTo>
                <a:lnTo>
                  <a:pt x="192" y="94"/>
                </a:lnTo>
                <a:lnTo>
                  <a:pt x="192" y="94"/>
                </a:lnTo>
                <a:lnTo>
                  <a:pt x="192" y="96"/>
                </a:lnTo>
                <a:lnTo>
                  <a:pt x="192" y="96"/>
                </a:lnTo>
                <a:lnTo>
                  <a:pt x="194" y="98"/>
                </a:lnTo>
                <a:lnTo>
                  <a:pt x="194" y="98"/>
                </a:lnTo>
                <a:lnTo>
                  <a:pt x="192" y="100"/>
                </a:lnTo>
                <a:lnTo>
                  <a:pt x="192" y="100"/>
                </a:lnTo>
                <a:lnTo>
                  <a:pt x="192" y="100"/>
                </a:lnTo>
                <a:lnTo>
                  <a:pt x="190" y="100"/>
                </a:lnTo>
                <a:lnTo>
                  <a:pt x="190" y="100"/>
                </a:lnTo>
                <a:lnTo>
                  <a:pt x="188" y="100"/>
                </a:lnTo>
                <a:lnTo>
                  <a:pt x="188" y="100"/>
                </a:lnTo>
                <a:lnTo>
                  <a:pt x="186" y="100"/>
                </a:lnTo>
                <a:lnTo>
                  <a:pt x="184" y="100"/>
                </a:lnTo>
                <a:lnTo>
                  <a:pt x="184" y="98"/>
                </a:lnTo>
                <a:lnTo>
                  <a:pt x="182" y="98"/>
                </a:lnTo>
                <a:lnTo>
                  <a:pt x="182" y="98"/>
                </a:lnTo>
                <a:lnTo>
                  <a:pt x="182" y="98"/>
                </a:lnTo>
                <a:lnTo>
                  <a:pt x="182" y="98"/>
                </a:lnTo>
                <a:lnTo>
                  <a:pt x="180" y="98"/>
                </a:lnTo>
                <a:lnTo>
                  <a:pt x="178" y="100"/>
                </a:lnTo>
                <a:lnTo>
                  <a:pt x="178" y="100"/>
                </a:lnTo>
                <a:lnTo>
                  <a:pt x="178" y="102"/>
                </a:lnTo>
                <a:lnTo>
                  <a:pt x="178" y="102"/>
                </a:lnTo>
                <a:lnTo>
                  <a:pt x="178" y="102"/>
                </a:lnTo>
                <a:lnTo>
                  <a:pt x="178" y="104"/>
                </a:lnTo>
                <a:lnTo>
                  <a:pt x="178" y="104"/>
                </a:lnTo>
                <a:lnTo>
                  <a:pt x="178" y="104"/>
                </a:lnTo>
                <a:lnTo>
                  <a:pt x="178" y="106"/>
                </a:lnTo>
                <a:lnTo>
                  <a:pt x="180" y="106"/>
                </a:lnTo>
                <a:lnTo>
                  <a:pt x="182" y="106"/>
                </a:lnTo>
                <a:lnTo>
                  <a:pt x="182" y="106"/>
                </a:lnTo>
                <a:lnTo>
                  <a:pt x="182" y="106"/>
                </a:lnTo>
                <a:lnTo>
                  <a:pt x="184" y="106"/>
                </a:lnTo>
                <a:lnTo>
                  <a:pt x="184" y="108"/>
                </a:lnTo>
                <a:lnTo>
                  <a:pt x="184" y="108"/>
                </a:lnTo>
                <a:lnTo>
                  <a:pt x="184" y="110"/>
                </a:lnTo>
                <a:lnTo>
                  <a:pt x="184" y="110"/>
                </a:lnTo>
                <a:lnTo>
                  <a:pt x="186" y="110"/>
                </a:lnTo>
                <a:lnTo>
                  <a:pt x="186" y="110"/>
                </a:lnTo>
                <a:lnTo>
                  <a:pt x="188" y="108"/>
                </a:lnTo>
                <a:lnTo>
                  <a:pt x="190" y="110"/>
                </a:lnTo>
                <a:lnTo>
                  <a:pt x="190" y="110"/>
                </a:lnTo>
                <a:lnTo>
                  <a:pt x="190" y="110"/>
                </a:lnTo>
                <a:lnTo>
                  <a:pt x="190" y="110"/>
                </a:lnTo>
                <a:lnTo>
                  <a:pt x="190" y="110"/>
                </a:lnTo>
                <a:lnTo>
                  <a:pt x="190" y="110"/>
                </a:lnTo>
                <a:lnTo>
                  <a:pt x="192" y="112"/>
                </a:lnTo>
                <a:lnTo>
                  <a:pt x="190" y="112"/>
                </a:lnTo>
                <a:lnTo>
                  <a:pt x="190" y="112"/>
                </a:lnTo>
                <a:lnTo>
                  <a:pt x="190" y="112"/>
                </a:lnTo>
                <a:lnTo>
                  <a:pt x="190" y="114"/>
                </a:lnTo>
                <a:lnTo>
                  <a:pt x="190" y="116"/>
                </a:lnTo>
                <a:lnTo>
                  <a:pt x="192" y="118"/>
                </a:lnTo>
                <a:lnTo>
                  <a:pt x="194" y="120"/>
                </a:lnTo>
                <a:lnTo>
                  <a:pt x="194" y="120"/>
                </a:lnTo>
                <a:lnTo>
                  <a:pt x="196" y="122"/>
                </a:lnTo>
                <a:lnTo>
                  <a:pt x="196" y="122"/>
                </a:lnTo>
                <a:lnTo>
                  <a:pt x="196" y="122"/>
                </a:lnTo>
                <a:lnTo>
                  <a:pt x="196" y="122"/>
                </a:lnTo>
                <a:lnTo>
                  <a:pt x="196" y="124"/>
                </a:lnTo>
                <a:lnTo>
                  <a:pt x="196" y="124"/>
                </a:lnTo>
                <a:lnTo>
                  <a:pt x="196" y="126"/>
                </a:lnTo>
                <a:lnTo>
                  <a:pt x="196" y="126"/>
                </a:lnTo>
                <a:lnTo>
                  <a:pt x="194" y="126"/>
                </a:lnTo>
                <a:lnTo>
                  <a:pt x="194" y="126"/>
                </a:lnTo>
                <a:lnTo>
                  <a:pt x="194" y="128"/>
                </a:lnTo>
                <a:lnTo>
                  <a:pt x="194" y="128"/>
                </a:lnTo>
                <a:lnTo>
                  <a:pt x="194" y="128"/>
                </a:lnTo>
                <a:lnTo>
                  <a:pt x="194" y="130"/>
                </a:lnTo>
                <a:lnTo>
                  <a:pt x="194" y="130"/>
                </a:lnTo>
                <a:lnTo>
                  <a:pt x="194" y="130"/>
                </a:lnTo>
                <a:lnTo>
                  <a:pt x="194" y="130"/>
                </a:lnTo>
                <a:lnTo>
                  <a:pt x="192" y="132"/>
                </a:lnTo>
                <a:lnTo>
                  <a:pt x="192" y="132"/>
                </a:lnTo>
                <a:lnTo>
                  <a:pt x="192" y="132"/>
                </a:lnTo>
                <a:lnTo>
                  <a:pt x="192" y="134"/>
                </a:lnTo>
                <a:lnTo>
                  <a:pt x="192" y="134"/>
                </a:lnTo>
                <a:lnTo>
                  <a:pt x="192" y="134"/>
                </a:lnTo>
                <a:lnTo>
                  <a:pt x="192" y="134"/>
                </a:lnTo>
                <a:lnTo>
                  <a:pt x="192" y="136"/>
                </a:lnTo>
                <a:lnTo>
                  <a:pt x="192" y="136"/>
                </a:lnTo>
                <a:lnTo>
                  <a:pt x="192" y="136"/>
                </a:lnTo>
                <a:lnTo>
                  <a:pt x="192" y="136"/>
                </a:lnTo>
                <a:lnTo>
                  <a:pt x="194" y="138"/>
                </a:lnTo>
                <a:lnTo>
                  <a:pt x="194" y="138"/>
                </a:lnTo>
                <a:lnTo>
                  <a:pt x="192" y="138"/>
                </a:lnTo>
                <a:lnTo>
                  <a:pt x="192" y="138"/>
                </a:lnTo>
                <a:lnTo>
                  <a:pt x="192" y="140"/>
                </a:lnTo>
                <a:lnTo>
                  <a:pt x="192" y="138"/>
                </a:lnTo>
                <a:lnTo>
                  <a:pt x="192" y="138"/>
                </a:lnTo>
                <a:lnTo>
                  <a:pt x="192" y="138"/>
                </a:lnTo>
                <a:lnTo>
                  <a:pt x="190" y="138"/>
                </a:lnTo>
                <a:lnTo>
                  <a:pt x="188" y="138"/>
                </a:lnTo>
                <a:lnTo>
                  <a:pt x="188" y="138"/>
                </a:lnTo>
                <a:lnTo>
                  <a:pt x="188" y="138"/>
                </a:lnTo>
                <a:lnTo>
                  <a:pt x="188" y="138"/>
                </a:lnTo>
                <a:lnTo>
                  <a:pt x="186" y="138"/>
                </a:lnTo>
                <a:lnTo>
                  <a:pt x="186" y="138"/>
                </a:lnTo>
                <a:lnTo>
                  <a:pt x="186" y="140"/>
                </a:lnTo>
                <a:lnTo>
                  <a:pt x="186" y="140"/>
                </a:lnTo>
                <a:lnTo>
                  <a:pt x="184" y="138"/>
                </a:lnTo>
                <a:lnTo>
                  <a:pt x="184" y="138"/>
                </a:lnTo>
                <a:lnTo>
                  <a:pt x="184" y="138"/>
                </a:lnTo>
                <a:lnTo>
                  <a:pt x="182" y="136"/>
                </a:lnTo>
                <a:lnTo>
                  <a:pt x="182" y="136"/>
                </a:lnTo>
                <a:lnTo>
                  <a:pt x="180" y="136"/>
                </a:lnTo>
                <a:lnTo>
                  <a:pt x="180" y="136"/>
                </a:lnTo>
                <a:lnTo>
                  <a:pt x="180" y="136"/>
                </a:lnTo>
                <a:lnTo>
                  <a:pt x="178" y="136"/>
                </a:lnTo>
                <a:lnTo>
                  <a:pt x="178" y="136"/>
                </a:lnTo>
                <a:lnTo>
                  <a:pt x="176" y="136"/>
                </a:lnTo>
                <a:lnTo>
                  <a:pt x="176" y="136"/>
                </a:lnTo>
                <a:lnTo>
                  <a:pt x="174" y="136"/>
                </a:lnTo>
                <a:lnTo>
                  <a:pt x="174" y="136"/>
                </a:lnTo>
                <a:lnTo>
                  <a:pt x="174" y="134"/>
                </a:lnTo>
                <a:lnTo>
                  <a:pt x="174" y="130"/>
                </a:lnTo>
                <a:lnTo>
                  <a:pt x="174" y="128"/>
                </a:lnTo>
                <a:lnTo>
                  <a:pt x="174" y="128"/>
                </a:lnTo>
                <a:lnTo>
                  <a:pt x="174" y="128"/>
                </a:lnTo>
                <a:lnTo>
                  <a:pt x="174" y="126"/>
                </a:lnTo>
                <a:lnTo>
                  <a:pt x="174" y="126"/>
                </a:lnTo>
                <a:lnTo>
                  <a:pt x="174" y="126"/>
                </a:lnTo>
                <a:lnTo>
                  <a:pt x="174" y="126"/>
                </a:lnTo>
                <a:lnTo>
                  <a:pt x="174" y="126"/>
                </a:lnTo>
                <a:lnTo>
                  <a:pt x="172" y="126"/>
                </a:lnTo>
                <a:lnTo>
                  <a:pt x="172" y="124"/>
                </a:lnTo>
                <a:lnTo>
                  <a:pt x="172" y="124"/>
                </a:lnTo>
                <a:lnTo>
                  <a:pt x="172" y="124"/>
                </a:lnTo>
                <a:lnTo>
                  <a:pt x="172" y="124"/>
                </a:lnTo>
                <a:lnTo>
                  <a:pt x="170" y="124"/>
                </a:lnTo>
                <a:lnTo>
                  <a:pt x="170" y="124"/>
                </a:lnTo>
                <a:lnTo>
                  <a:pt x="168" y="124"/>
                </a:lnTo>
                <a:lnTo>
                  <a:pt x="168" y="124"/>
                </a:lnTo>
                <a:lnTo>
                  <a:pt x="168" y="124"/>
                </a:lnTo>
                <a:lnTo>
                  <a:pt x="168" y="124"/>
                </a:lnTo>
                <a:lnTo>
                  <a:pt x="164" y="122"/>
                </a:lnTo>
                <a:lnTo>
                  <a:pt x="164" y="122"/>
                </a:lnTo>
                <a:lnTo>
                  <a:pt x="162" y="120"/>
                </a:lnTo>
                <a:lnTo>
                  <a:pt x="162" y="122"/>
                </a:lnTo>
                <a:lnTo>
                  <a:pt x="162" y="122"/>
                </a:lnTo>
                <a:lnTo>
                  <a:pt x="160" y="122"/>
                </a:lnTo>
                <a:lnTo>
                  <a:pt x="160" y="122"/>
                </a:lnTo>
                <a:lnTo>
                  <a:pt x="160" y="122"/>
                </a:lnTo>
                <a:lnTo>
                  <a:pt x="160" y="122"/>
                </a:lnTo>
                <a:lnTo>
                  <a:pt x="160" y="122"/>
                </a:lnTo>
                <a:lnTo>
                  <a:pt x="158" y="122"/>
                </a:lnTo>
                <a:lnTo>
                  <a:pt x="158" y="122"/>
                </a:lnTo>
                <a:lnTo>
                  <a:pt x="158" y="122"/>
                </a:lnTo>
                <a:lnTo>
                  <a:pt x="154" y="120"/>
                </a:lnTo>
                <a:lnTo>
                  <a:pt x="154" y="118"/>
                </a:lnTo>
                <a:lnTo>
                  <a:pt x="152" y="118"/>
                </a:lnTo>
                <a:lnTo>
                  <a:pt x="152" y="118"/>
                </a:lnTo>
                <a:lnTo>
                  <a:pt x="152" y="118"/>
                </a:lnTo>
                <a:lnTo>
                  <a:pt x="150" y="116"/>
                </a:lnTo>
                <a:lnTo>
                  <a:pt x="150" y="116"/>
                </a:lnTo>
                <a:lnTo>
                  <a:pt x="148" y="116"/>
                </a:lnTo>
                <a:lnTo>
                  <a:pt x="148" y="116"/>
                </a:lnTo>
                <a:lnTo>
                  <a:pt x="148" y="114"/>
                </a:lnTo>
                <a:lnTo>
                  <a:pt x="148" y="114"/>
                </a:lnTo>
                <a:lnTo>
                  <a:pt x="146" y="114"/>
                </a:lnTo>
                <a:lnTo>
                  <a:pt x="146" y="114"/>
                </a:lnTo>
                <a:lnTo>
                  <a:pt x="144" y="114"/>
                </a:lnTo>
                <a:lnTo>
                  <a:pt x="144" y="114"/>
                </a:lnTo>
                <a:lnTo>
                  <a:pt x="144" y="112"/>
                </a:lnTo>
                <a:lnTo>
                  <a:pt x="140" y="112"/>
                </a:lnTo>
                <a:lnTo>
                  <a:pt x="140" y="110"/>
                </a:lnTo>
                <a:lnTo>
                  <a:pt x="140" y="110"/>
                </a:lnTo>
                <a:lnTo>
                  <a:pt x="140" y="110"/>
                </a:lnTo>
                <a:lnTo>
                  <a:pt x="138" y="110"/>
                </a:lnTo>
                <a:lnTo>
                  <a:pt x="138" y="110"/>
                </a:lnTo>
                <a:lnTo>
                  <a:pt x="138" y="110"/>
                </a:lnTo>
                <a:lnTo>
                  <a:pt x="138" y="110"/>
                </a:lnTo>
                <a:lnTo>
                  <a:pt x="138" y="110"/>
                </a:lnTo>
                <a:lnTo>
                  <a:pt x="138" y="110"/>
                </a:lnTo>
                <a:lnTo>
                  <a:pt x="136" y="110"/>
                </a:lnTo>
                <a:lnTo>
                  <a:pt x="136" y="110"/>
                </a:lnTo>
                <a:lnTo>
                  <a:pt x="136" y="110"/>
                </a:lnTo>
                <a:lnTo>
                  <a:pt x="136" y="110"/>
                </a:lnTo>
                <a:lnTo>
                  <a:pt x="134" y="108"/>
                </a:lnTo>
                <a:lnTo>
                  <a:pt x="134" y="108"/>
                </a:lnTo>
                <a:lnTo>
                  <a:pt x="132" y="108"/>
                </a:lnTo>
                <a:lnTo>
                  <a:pt x="132" y="108"/>
                </a:lnTo>
                <a:lnTo>
                  <a:pt x="130" y="106"/>
                </a:lnTo>
                <a:lnTo>
                  <a:pt x="128" y="106"/>
                </a:lnTo>
                <a:lnTo>
                  <a:pt x="128" y="106"/>
                </a:lnTo>
                <a:lnTo>
                  <a:pt x="128" y="104"/>
                </a:lnTo>
                <a:lnTo>
                  <a:pt x="128" y="104"/>
                </a:lnTo>
                <a:lnTo>
                  <a:pt x="126" y="104"/>
                </a:lnTo>
                <a:lnTo>
                  <a:pt x="126" y="102"/>
                </a:lnTo>
                <a:lnTo>
                  <a:pt x="126" y="102"/>
                </a:lnTo>
                <a:lnTo>
                  <a:pt x="124" y="102"/>
                </a:lnTo>
                <a:lnTo>
                  <a:pt x="122" y="100"/>
                </a:lnTo>
                <a:lnTo>
                  <a:pt x="122" y="100"/>
                </a:lnTo>
                <a:lnTo>
                  <a:pt x="120" y="100"/>
                </a:lnTo>
                <a:lnTo>
                  <a:pt x="120" y="100"/>
                </a:lnTo>
                <a:lnTo>
                  <a:pt x="118" y="98"/>
                </a:lnTo>
                <a:lnTo>
                  <a:pt x="118" y="98"/>
                </a:lnTo>
                <a:lnTo>
                  <a:pt x="118" y="98"/>
                </a:lnTo>
                <a:lnTo>
                  <a:pt x="116" y="98"/>
                </a:lnTo>
                <a:lnTo>
                  <a:pt x="116" y="96"/>
                </a:lnTo>
                <a:lnTo>
                  <a:pt x="116" y="96"/>
                </a:lnTo>
                <a:lnTo>
                  <a:pt x="114" y="96"/>
                </a:lnTo>
                <a:lnTo>
                  <a:pt x="114" y="96"/>
                </a:lnTo>
                <a:lnTo>
                  <a:pt x="112" y="96"/>
                </a:lnTo>
                <a:lnTo>
                  <a:pt x="110" y="94"/>
                </a:lnTo>
                <a:lnTo>
                  <a:pt x="110" y="94"/>
                </a:lnTo>
                <a:lnTo>
                  <a:pt x="108" y="92"/>
                </a:lnTo>
                <a:lnTo>
                  <a:pt x="108" y="92"/>
                </a:lnTo>
                <a:lnTo>
                  <a:pt x="108" y="90"/>
                </a:lnTo>
                <a:lnTo>
                  <a:pt x="108" y="90"/>
                </a:lnTo>
                <a:lnTo>
                  <a:pt x="106" y="88"/>
                </a:lnTo>
                <a:lnTo>
                  <a:pt x="106" y="88"/>
                </a:lnTo>
                <a:lnTo>
                  <a:pt x="106" y="86"/>
                </a:lnTo>
                <a:lnTo>
                  <a:pt x="104" y="86"/>
                </a:lnTo>
                <a:lnTo>
                  <a:pt x="104" y="84"/>
                </a:lnTo>
                <a:lnTo>
                  <a:pt x="102" y="84"/>
                </a:lnTo>
                <a:lnTo>
                  <a:pt x="102" y="84"/>
                </a:lnTo>
                <a:lnTo>
                  <a:pt x="102" y="84"/>
                </a:lnTo>
                <a:lnTo>
                  <a:pt x="102" y="84"/>
                </a:lnTo>
                <a:lnTo>
                  <a:pt x="102" y="82"/>
                </a:lnTo>
                <a:lnTo>
                  <a:pt x="100" y="80"/>
                </a:lnTo>
                <a:lnTo>
                  <a:pt x="98" y="78"/>
                </a:lnTo>
                <a:lnTo>
                  <a:pt x="98" y="78"/>
                </a:lnTo>
                <a:lnTo>
                  <a:pt x="98" y="78"/>
                </a:lnTo>
                <a:lnTo>
                  <a:pt x="98" y="76"/>
                </a:lnTo>
                <a:lnTo>
                  <a:pt x="98" y="76"/>
                </a:lnTo>
                <a:lnTo>
                  <a:pt x="98" y="76"/>
                </a:lnTo>
                <a:lnTo>
                  <a:pt x="96" y="76"/>
                </a:lnTo>
                <a:lnTo>
                  <a:pt x="96" y="74"/>
                </a:lnTo>
                <a:lnTo>
                  <a:pt x="96" y="74"/>
                </a:lnTo>
                <a:lnTo>
                  <a:pt x="94" y="72"/>
                </a:lnTo>
                <a:lnTo>
                  <a:pt x="92" y="72"/>
                </a:lnTo>
                <a:lnTo>
                  <a:pt x="92" y="72"/>
                </a:lnTo>
                <a:lnTo>
                  <a:pt x="88" y="70"/>
                </a:lnTo>
                <a:lnTo>
                  <a:pt x="88" y="72"/>
                </a:lnTo>
                <a:lnTo>
                  <a:pt x="88" y="72"/>
                </a:lnTo>
                <a:lnTo>
                  <a:pt x="88" y="72"/>
                </a:lnTo>
                <a:lnTo>
                  <a:pt x="88" y="72"/>
                </a:lnTo>
                <a:lnTo>
                  <a:pt x="88" y="74"/>
                </a:lnTo>
                <a:lnTo>
                  <a:pt x="88" y="74"/>
                </a:lnTo>
                <a:lnTo>
                  <a:pt x="86" y="74"/>
                </a:lnTo>
                <a:lnTo>
                  <a:pt x="86" y="72"/>
                </a:lnTo>
                <a:lnTo>
                  <a:pt x="86" y="72"/>
                </a:lnTo>
                <a:lnTo>
                  <a:pt x="84" y="72"/>
                </a:lnTo>
                <a:lnTo>
                  <a:pt x="84" y="72"/>
                </a:lnTo>
                <a:lnTo>
                  <a:pt x="84" y="72"/>
                </a:lnTo>
                <a:lnTo>
                  <a:pt x="84" y="72"/>
                </a:lnTo>
                <a:lnTo>
                  <a:pt x="82" y="72"/>
                </a:lnTo>
                <a:lnTo>
                  <a:pt x="82" y="72"/>
                </a:lnTo>
                <a:lnTo>
                  <a:pt x="80" y="72"/>
                </a:lnTo>
                <a:lnTo>
                  <a:pt x="80" y="72"/>
                </a:lnTo>
                <a:lnTo>
                  <a:pt x="78" y="72"/>
                </a:lnTo>
                <a:lnTo>
                  <a:pt x="78" y="72"/>
                </a:lnTo>
                <a:lnTo>
                  <a:pt x="78" y="72"/>
                </a:lnTo>
                <a:lnTo>
                  <a:pt x="76" y="72"/>
                </a:lnTo>
                <a:lnTo>
                  <a:pt x="76" y="72"/>
                </a:lnTo>
                <a:lnTo>
                  <a:pt x="76" y="72"/>
                </a:lnTo>
                <a:lnTo>
                  <a:pt x="76" y="72"/>
                </a:lnTo>
                <a:lnTo>
                  <a:pt x="76" y="72"/>
                </a:lnTo>
                <a:lnTo>
                  <a:pt x="74" y="72"/>
                </a:lnTo>
                <a:lnTo>
                  <a:pt x="74" y="70"/>
                </a:lnTo>
                <a:lnTo>
                  <a:pt x="74" y="70"/>
                </a:lnTo>
                <a:lnTo>
                  <a:pt x="72" y="70"/>
                </a:lnTo>
                <a:lnTo>
                  <a:pt x="72" y="70"/>
                </a:lnTo>
                <a:lnTo>
                  <a:pt x="72" y="70"/>
                </a:lnTo>
                <a:lnTo>
                  <a:pt x="72" y="70"/>
                </a:lnTo>
                <a:lnTo>
                  <a:pt x="72" y="70"/>
                </a:lnTo>
                <a:lnTo>
                  <a:pt x="70" y="70"/>
                </a:lnTo>
                <a:lnTo>
                  <a:pt x="70" y="68"/>
                </a:lnTo>
                <a:lnTo>
                  <a:pt x="70" y="68"/>
                </a:lnTo>
                <a:lnTo>
                  <a:pt x="70" y="66"/>
                </a:lnTo>
                <a:lnTo>
                  <a:pt x="70" y="66"/>
                </a:lnTo>
                <a:lnTo>
                  <a:pt x="70" y="66"/>
                </a:lnTo>
                <a:lnTo>
                  <a:pt x="70" y="66"/>
                </a:lnTo>
                <a:lnTo>
                  <a:pt x="70" y="66"/>
                </a:lnTo>
                <a:lnTo>
                  <a:pt x="68" y="64"/>
                </a:lnTo>
                <a:lnTo>
                  <a:pt x="68" y="64"/>
                </a:lnTo>
                <a:lnTo>
                  <a:pt x="68" y="62"/>
                </a:lnTo>
                <a:lnTo>
                  <a:pt x="68" y="62"/>
                </a:lnTo>
                <a:lnTo>
                  <a:pt x="70" y="62"/>
                </a:lnTo>
                <a:lnTo>
                  <a:pt x="70" y="62"/>
                </a:lnTo>
                <a:lnTo>
                  <a:pt x="70" y="64"/>
                </a:lnTo>
                <a:lnTo>
                  <a:pt x="70" y="64"/>
                </a:lnTo>
                <a:lnTo>
                  <a:pt x="72" y="62"/>
                </a:lnTo>
                <a:lnTo>
                  <a:pt x="70" y="62"/>
                </a:lnTo>
                <a:lnTo>
                  <a:pt x="70" y="62"/>
                </a:lnTo>
                <a:lnTo>
                  <a:pt x="70" y="62"/>
                </a:lnTo>
                <a:lnTo>
                  <a:pt x="68" y="62"/>
                </a:lnTo>
                <a:lnTo>
                  <a:pt x="68" y="60"/>
                </a:lnTo>
                <a:lnTo>
                  <a:pt x="66" y="58"/>
                </a:lnTo>
                <a:lnTo>
                  <a:pt x="66" y="56"/>
                </a:lnTo>
                <a:lnTo>
                  <a:pt x="66" y="56"/>
                </a:lnTo>
                <a:lnTo>
                  <a:pt x="64" y="54"/>
                </a:lnTo>
                <a:lnTo>
                  <a:pt x="64" y="54"/>
                </a:lnTo>
                <a:lnTo>
                  <a:pt x="62" y="54"/>
                </a:lnTo>
                <a:lnTo>
                  <a:pt x="60" y="54"/>
                </a:lnTo>
                <a:lnTo>
                  <a:pt x="60" y="54"/>
                </a:lnTo>
                <a:lnTo>
                  <a:pt x="58" y="54"/>
                </a:lnTo>
                <a:lnTo>
                  <a:pt x="58" y="54"/>
                </a:lnTo>
                <a:lnTo>
                  <a:pt x="58" y="54"/>
                </a:lnTo>
                <a:lnTo>
                  <a:pt x="58" y="54"/>
                </a:lnTo>
                <a:lnTo>
                  <a:pt x="56" y="54"/>
                </a:lnTo>
                <a:lnTo>
                  <a:pt x="56" y="54"/>
                </a:lnTo>
                <a:lnTo>
                  <a:pt x="54" y="52"/>
                </a:lnTo>
                <a:lnTo>
                  <a:pt x="54" y="52"/>
                </a:lnTo>
                <a:lnTo>
                  <a:pt x="54" y="52"/>
                </a:lnTo>
                <a:lnTo>
                  <a:pt x="54" y="52"/>
                </a:lnTo>
                <a:lnTo>
                  <a:pt x="54" y="52"/>
                </a:lnTo>
                <a:lnTo>
                  <a:pt x="52" y="50"/>
                </a:lnTo>
                <a:lnTo>
                  <a:pt x="52" y="50"/>
                </a:lnTo>
                <a:lnTo>
                  <a:pt x="52" y="50"/>
                </a:lnTo>
                <a:lnTo>
                  <a:pt x="52" y="50"/>
                </a:lnTo>
                <a:lnTo>
                  <a:pt x="52" y="50"/>
                </a:lnTo>
                <a:lnTo>
                  <a:pt x="50" y="50"/>
                </a:lnTo>
                <a:lnTo>
                  <a:pt x="50" y="50"/>
                </a:lnTo>
                <a:lnTo>
                  <a:pt x="48" y="50"/>
                </a:lnTo>
                <a:lnTo>
                  <a:pt x="48" y="50"/>
                </a:lnTo>
                <a:lnTo>
                  <a:pt x="48" y="48"/>
                </a:lnTo>
                <a:lnTo>
                  <a:pt x="46" y="48"/>
                </a:lnTo>
                <a:lnTo>
                  <a:pt x="44" y="46"/>
                </a:lnTo>
                <a:lnTo>
                  <a:pt x="44" y="46"/>
                </a:lnTo>
                <a:lnTo>
                  <a:pt x="44" y="46"/>
                </a:lnTo>
                <a:lnTo>
                  <a:pt x="44" y="48"/>
                </a:lnTo>
                <a:lnTo>
                  <a:pt x="44" y="48"/>
                </a:lnTo>
                <a:lnTo>
                  <a:pt x="44" y="48"/>
                </a:lnTo>
                <a:lnTo>
                  <a:pt x="44" y="48"/>
                </a:lnTo>
                <a:lnTo>
                  <a:pt x="44" y="48"/>
                </a:lnTo>
                <a:lnTo>
                  <a:pt x="44" y="48"/>
                </a:lnTo>
                <a:lnTo>
                  <a:pt x="42" y="48"/>
                </a:lnTo>
                <a:lnTo>
                  <a:pt x="42" y="48"/>
                </a:lnTo>
                <a:lnTo>
                  <a:pt x="42" y="48"/>
                </a:lnTo>
                <a:lnTo>
                  <a:pt x="40" y="48"/>
                </a:lnTo>
                <a:lnTo>
                  <a:pt x="40" y="48"/>
                </a:lnTo>
                <a:lnTo>
                  <a:pt x="40" y="48"/>
                </a:lnTo>
                <a:lnTo>
                  <a:pt x="40" y="50"/>
                </a:lnTo>
                <a:lnTo>
                  <a:pt x="40" y="50"/>
                </a:lnTo>
                <a:lnTo>
                  <a:pt x="40" y="50"/>
                </a:lnTo>
                <a:lnTo>
                  <a:pt x="40" y="50"/>
                </a:lnTo>
                <a:lnTo>
                  <a:pt x="42" y="50"/>
                </a:lnTo>
                <a:lnTo>
                  <a:pt x="42" y="50"/>
                </a:lnTo>
                <a:lnTo>
                  <a:pt x="42" y="50"/>
                </a:lnTo>
                <a:lnTo>
                  <a:pt x="46" y="54"/>
                </a:lnTo>
                <a:lnTo>
                  <a:pt x="44" y="54"/>
                </a:lnTo>
                <a:lnTo>
                  <a:pt x="44" y="54"/>
                </a:lnTo>
                <a:lnTo>
                  <a:pt x="44" y="54"/>
                </a:lnTo>
                <a:lnTo>
                  <a:pt x="44" y="52"/>
                </a:lnTo>
                <a:lnTo>
                  <a:pt x="42" y="52"/>
                </a:lnTo>
                <a:lnTo>
                  <a:pt x="42" y="52"/>
                </a:lnTo>
                <a:lnTo>
                  <a:pt x="42" y="52"/>
                </a:lnTo>
                <a:lnTo>
                  <a:pt x="42" y="52"/>
                </a:lnTo>
                <a:lnTo>
                  <a:pt x="38" y="52"/>
                </a:lnTo>
                <a:lnTo>
                  <a:pt x="38" y="52"/>
                </a:lnTo>
                <a:lnTo>
                  <a:pt x="38" y="52"/>
                </a:lnTo>
                <a:lnTo>
                  <a:pt x="38" y="52"/>
                </a:lnTo>
                <a:lnTo>
                  <a:pt x="38" y="52"/>
                </a:lnTo>
                <a:lnTo>
                  <a:pt x="38" y="52"/>
                </a:lnTo>
                <a:lnTo>
                  <a:pt x="38" y="54"/>
                </a:lnTo>
                <a:lnTo>
                  <a:pt x="38" y="54"/>
                </a:lnTo>
                <a:lnTo>
                  <a:pt x="38" y="56"/>
                </a:lnTo>
                <a:lnTo>
                  <a:pt x="38" y="56"/>
                </a:lnTo>
                <a:lnTo>
                  <a:pt x="36" y="56"/>
                </a:lnTo>
                <a:lnTo>
                  <a:pt x="34" y="56"/>
                </a:lnTo>
                <a:lnTo>
                  <a:pt x="34" y="56"/>
                </a:lnTo>
                <a:lnTo>
                  <a:pt x="34" y="56"/>
                </a:lnTo>
                <a:lnTo>
                  <a:pt x="32" y="56"/>
                </a:lnTo>
                <a:lnTo>
                  <a:pt x="32" y="56"/>
                </a:lnTo>
                <a:lnTo>
                  <a:pt x="32" y="56"/>
                </a:lnTo>
                <a:lnTo>
                  <a:pt x="32" y="56"/>
                </a:lnTo>
                <a:lnTo>
                  <a:pt x="32" y="56"/>
                </a:lnTo>
                <a:lnTo>
                  <a:pt x="30" y="56"/>
                </a:lnTo>
                <a:lnTo>
                  <a:pt x="30" y="58"/>
                </a:lnTo>
                <a:lnTo>
                  <a:pt x="30" y="58"/>
                </a:lnTo>
                <a:lnTo>
                  <a:pt x="30" y="58"/>
                </a:lnTo>
                <a:lnTo>
                  <a:pt x="30" y="58"/>
                </a:lnTo>
                <a:lnTo>
                  <a:pt x="30" y="58"/>
                </a:lnTo>
                <a:lnTo>
                  <a:pt x="28" y="58"/>
                </a:lnTo>
                <a:lnTo>
                  <a:pt x="28" y="58"/>
                </a:lnTo>
                <a:lnTo>
                  <a:pt x="28" y="60"/>
                </a:lnTo>
                <a:lnTo>
                  <a:pt x="28" y="60"/>
                </a:lnTo>
                <a:lnTo>
                  <a:pt x="28" y="60"/>
                </a:lnTo>
                <a:lnTo>
                  <a:pt x="28" y="60"/>
                </a:lnTo>
                <a:lnTo>
                  <a:pt x="28" y="60"/>
                </a:lnTo>
                <a:lnTo>
                  <a:pt x="28" y="60"/>
                </a:lnTo>
                <a:lnTo>
                  <a:pt x="26" y="62"/>
                </a:lnTo>
                <a:lnTo>
                  <a:pt x="26" y="62"/>
                </a:lnTo>
                <a:lnTo>
                  <a:pt x="26" y="62"/>
                </a:lnTo>
                <a:lnTo>
                  <a:pt x="28" y="64"/>
                </a:lnTo>
                <a:lnTo>
                  <a:pt x="30" y="68"/>
                </a:lnTo>
                <a:lnTo>
                  <a:pt x="30" y="68"/>
                </a:lnTo>
                <a:lnTo>
                  <a:pt x="30" y="70"/>
                </a:lnTo>
                <a:lnTo>
                  <a:pt x="30" y="70"/>
                </a:lnTo>
                <a:lnTo>
                  <a:pt x="30" y="70"/>
                </a:lnTo>
                <a:lnTo>
                  <a:pt x="30" y="72"/>
                </a:lnTo>
                <a:lnTo>
                  <a:pt x="30" y="72"/>
                </a:lnTo>
                <a:lnTo>
                  <a:pt x="28" y="72"/>
                </a:lnTo>
                <a:lnTo>
                  <a:pt x="28" y="72"/>
                </a:lnTo>
                <a:lnTo>
                  <a:pt x="28" y="72"/>
                </a:lnTo>
                <a:lnTo>
                  <a:pt x="28" y="72"/>
                </a:lnTo>
                <a:lnTo>
                  <a:pt x="26" y="72"/>
                </a:lnTo>
                <a:lnTo>
                  <a:pt x="26" y="72"/>
                </a:lnTo>
                <a:lnTo>
                  <a:pt x="26" y="72"/>
                </a:lnTo>
                <a:lnTo>
                  <a:pt x="24" y="72"/>
                </a:lnTo>
                <a:lnTo>
                  <a:pt x="24" y="72"/>
                </a:lnTo>
                <a:lnTo>
                  <a:pt x="24" y="72"/>
                </a:lnTo>
                <a:lnTo>
                  <a:pt x="22" y="72"/>
                </a:lnTo>
                <a:lnTo>
                  <a:pt x="22" y="72"/>
                </a:lnTo>
                <a:lnTo>
                  <a:pt x="20" y="70"/>
                </a:lnTo>
                <a:lnTo>
                  <a:pt x="18" y="70"/>
                </a:lnTo>
                <a:lnTo>
                  <a:pt x="16" y="70"/>
                </a:lnTo>
                <a:lnTo>
                  <a:pt x="16" y="70"/>
                </a:lnTo>
                <a:lnTo>
                  <a:pt x="16" y="70"/>
                </a:lnTo>
                <a:lnTo>
                  <a:pt x="14" y="66"/>
                </a:lnTo>
                <a:lnTo>
                  <a:pt x="14" y="62"/>
                </a:lnTo>
                <a:lnTo>
                  <a:pt x="12" y="58"/>
                </a:lnTo>
                <a:lnTo>
                  <a:pt x="12" y="56"/>
                </a:lnTo>
                <a:lnTo>
                  <a:pt x="10" y="52"/>
                </a:lnTo>
                <a:lnTo>
                  <a:pt x="10" y="46"/>
                </a:lnTo>
                <a:lnTo>
                  <a:pt x="8" y="42"/>
                </a:lnTo>
                <a:lnTo>
                  <a:pt x="8" y="42"/>
                </a:lnTo>
                <a:lnTo>
                  <a:pt x="8" y="38"/>
                </a:lnTo>
                <a:lnTo>
                  <a:pt x="6" y="32"/>
                </a:lnTo>
                <a:lnTo>
                  <a:pt x="4" y="28"/>
                </a:lnTo>
                <a:lnTo>
                  <a:pt x="4" y="28"/>
                </a:lnTo>
                <a:lnTo>
                  <a:pt x="2" y="18"/>
                </a:lnTo>
                <a:lnTo>
                  <a:pt x="2" y="14"/>
                </a:lnTo>
                <a:lnTo>
                  <a:pt x="0" y="10"/>
                </a:lnTo>
                <a:lnTo>
                  <a:pt x="4" y="10"/>
                </a:lnTo>
                <a:lnTo>
                  <a:pt x="4" y="8"/>
                </a:lnTo>
                <a:lnTo>
                  <a:pt x="8" y="8"/>
                </a:lnTo>
                <a:lnTo>
                  <a:pt x="8" y="8"/>
                </a:lnTo>
                <a:lnTo>
                  <a:pt x="10" y="8"/>
                </a:lnTo>
                <a:lnTo>
                  <a:pt x="10" y="8"/>
                </a:lnTo>
                <a:lnTo>
                  <a:pt x="10" y="8"/>
                </a:lnTo>
                <a:lnTo>
                  <a:pt x="12" y="6"/>
                </a:lnTo>
                <a:lnTo>
                  <a:pt x="16" y="6"/>
                </a:lnTo>
                <a:lnTo>
                  <a:pt x="20" y="4"/>
                </a:lnTo>
                <a:lnTo>
                  <a:pt x="22" y="4"/>
                </a:lnTo>
                <a:lnTo>
                  <a:pt x="24" y="2"/>
                </a:lnTo>
                <a:lnTo>
                  <a:pt x="28" y="2"/>
                </a:lnTo>
                <a:lnTo>
                  <a:pt x="32" y="0"/>
                </a:lnTo>
                <a:lnTo>
                  <a:pt x="32" y="0"/>
                </a:lnTo>
                <a:lnTo>
                  <a:pt x="32" y="0"/>
                </a:lnTo>
                <a:lnTo>
                  <a:pt x="48" y="10"/>
                </a:lnTo>
                <a:lnTo>
                  <a:pt x="72" y="24"/>
                </a:lnTo>
                <a:lnTo>
                  <a:pt x="72" y="24"/>
                </a:lnTo>
                <a:lnTo>
                  <a:pt x="74" y="26"/>
                </a:lnTo>
                <a:lnTo>
                  <a:pt x="80" y="30"/>
                </a:lnTo>
                <a:lnTo>
                  <a:pt x="84" y="32"/>
                </a:lnTo>
                <a:lnTo>
                  <a:pt x="86" y="34"/>
                </a:lnTo>
                <a:lnTo>
                  <a:pt x="86" y="36"/>
                </a:lnTo>
                <a:lnTo>
                  <a:pt x="86" y="36"/>
                </a:lnTo>
                <a:lnTo>
                  <a:pt x="92" y="34"/>
                </a:lnTo>
                <a:lnTo>
                  <a:pt x="92" y="34"/>
                </a:lnTo>
                <a:lnTo>
                  <a:pt x="94" y="34"/>
                </a:lnTo>
                <a:lnTo>
                  <a:pt x="96" y="34"/>
                </a:lnTo>
                <a:lnTo>
                  <a:pt x="102" y="32"/>
                </a:lnTo>
                <a:lnTo>
                  <a:pt x="104" y="32"/>
                </a:lnTo>
                <a:lnTo>
                  <a:pt x="106" y="34"/>
                </a:lnTo>
                <a:lnTo>
                  <a:pt x="110" y="34"/>
                </a:lnTo>
                <a:lnTo>
                  <a:pt x="112" y="34"/>
                </a:lnTo>
                <a:lnTo>
                  <a:pt x="112" y="34"/>
                </a:lnTo>
                <a:lnTo>
                  <a:pt x="118" y="34"/>
                </a:lnTo>
                <a:lnTo>
                  <a:pt x="120" y="34"/>
                </a:lnTo>
                <a:lnTo>
                  <a:pt x="124" y="32"/>
                </a:lnTo>
                <a:lnTo>
                  <a:pt x="124" y="30"/>
                </a:lnTo>
                <a:lnTo>
                  <a:pt x="126" y="32"/>
                </a:lnTo>
                <a:lnTo>
                  <a:pt x="130" y="36"/>
                </a:lnTo>
                <a:lnTo>
                  <a:pt x="130" y="36"/>
                </a:lnTo>
                <a:lnTo>
                  <a:pt x="134" y="38"/>
                </a:lnTo>
                <a:lnTo>
                  <a:pt x="134" y="38"/>
                </a:lnTo>
                <a:lnTo>
                  <a:pt x="136" y="40"/>
                </a:lnTo>
                <a:lnTo>
                  <a:pt x="138" y="44"/>
                </a:lnTo>
                <a:lnTo>
                  <a:pt x="140" y="46"/>
                </a:lnTo>
                <a:lnTo>
                  <a:pt x="144" y="44"/>
                </a:lnTo>
                <a:lnTo>
                  <a:pt x="144" y="46"/>
                </a:lnTo>
                <a:lnTo>
                  <a:pt x="144" y="48"/>
                </a:lnTo>
                <a:lnTo>
                  <a:pt x="146" y="50"/>
                </a:lnTo>
                <a:lnTo>
                  <a:pt x="146" y="52"/>
                </a:lnTo>
                <a:lnTo>
                  <a:pt x="146" y="52"/>
                </a:lnTo>
                <a:lnTo>
                  <a:pt x="146" y="54"/>
                </a:lnTo>
                <a:lnTo>
                  <a:pt x="146" y="56"/>
                </a:lnTo>
                <a:lnTo>
                  <a:pt x="148" y="58"/>
                </a:lnTo>
                <a:lnTo>
                  <a:pt x="148" y="60"/>
                </a:lnTo>
                <a:lnTo>
                  <a:pt x="154" y="60"/>
                </a:lnTo>
                <a:lnTo>
                  <a:pt x="154" y="62"/>
                </a:lnTo>
                <a:lnTo>
                  <a:pt x="154" y="62"/>
                </a:lnTo>
                <a:lnTo>
                  <a:pt x="156" y="64"/>
                </a:lnTo>
                <a:lnTo>
                  <a:pt x="156" y="64"/>
                </a:lnTo>
                <a:lnTo>
                  <a:pt x="158" y="68"/>
                </a:lnTo>
                <a:lnTo>
                  <a:pt x="160" y="74"/>
                </a:lnTo>
                <a:lnTo>
                  <a:pt x="162" y="74"/>
                </a:lnTo>
                <a:lnTo>
                  <a:pt x="162" y="74"/>
                </a:lnTo>
                <a:lnTo>
                  <a:pt x="162" y="74"/>
                </a:lnTo>
                <a:lnTo>
                  <a:pt x="166" y="74"/>
                </a:lnTo>
                <a:lnTo>
                  <a:pt x="166" y="74"/>
                </a:lnTo>
                <a:lnTo>
                  <a:pt x="170" y="74"/>
                </a:lnTo>
                <a:lnTo>
                  <a:pt x="170" y="74"/>
                </a:lnTo>
                <a:lnTo>
                  <a:pt x="170" y="74"/>
                </a:lnTo>
                <a:lnTo>
                  <a:pt x="172" y="74"/>
                </a:lnTo>
                <a:lnTo>
                  <a:pt x="172" y="72"/>
                </a:lnTo>
                <a:lnTo>
                  <a:pt x="174" y="72"/>
                </a:lnTo>
                <a:lnTo>
                  <a:pt x="176" y="72"/>
                </a:lnTo>
                <a:lnTo>
                  <a:pt x="178" y="74"/>
                </a:lnTo>
                <a:lnTo>
                  <a:pt x="180" y="74"/>
                </a:lnTo>
                <a:lnTo>
                  <a:pt x="180" y="76"/>
                </a:lnTo>
                <a:lnTo>
                  <a:pt x="180" y="76"/>
                </a:lnTo>
                <a:lnTo>
                  <a:pt x="180" y="76"/>
                </a:lnTo>
                <a:lnTo>
                  <a:pt x="180" y="78"/>
                </a:lnTo>
                <a:lnTo>
                  <a:pt x="180" y="78"/>
                </a:lnTo>
                <a:lnTo>
                  <a:pt x="180" y="78"/>
                </a:lnTo>
                <a:lnTo>
                  <a:pt x="180" y="78"/>
                </a:lnTo>
                <a:lnTo>
                  <a:pt x="180" y="80"/>
                </a:lnTo>
                <a:lnTo>
                  <a:pt x="182" y="80"/>
                </a:lnTo>
                <a:lnTo>
                  <a:pt x="184" y="82"/>
                </a:lnTo>
                <a:lnTo>
                  <a:pt x="184" y="82"/>
                </a:lnTo>
                <a:lnTo>
                  <a:pt x="184" y="82"/>
                </a:lnTo>
                <a:lnTo>
                  <a:pt x="184" y="82"/>
                </a:lnTo>
                <a:lnTo>
                  <a:pt x="186" y="82"/>
                </a:lnTo>
                <a:lnTo>
                  <a:pt x="186" y="82"/>
                </a:lnTo>
                <a:lnTo>
                  <a:pt x="188" y="82"/>
                </a:lnTo>
                <a:lnTo>
                  <a:pt x="190" y="82"/>
                </a:lnTo>
                <a:lnTo>
                  <a:pt x="188" y="82"/>
                </a:lnTo>
                <a:lnTo>
                  <a:pt x="188" y="80"/>
                </a:lnTo>
                <a:lnTo>
                  <a:pt x="188" y="80"/>
                </a:lnTo>
                <a:lnTo>
                  <a:pt x="186" y="78"/>
                </a:lnTo>
                <a:lnTo>
                  <a:pt x="186" y="78"/>
                </a:lnTo>
                <a:lnTo>
                  <a:pt x="188" y="76"/>
                </a:lnTo>
                <a:lnTo>
                  <a:pt x="188" y="76"/>
                </a:lnTo>
                <a:lnTo>
                  <a:pt x="188" y="76"/>
                </a:lnTo>
                <a:lnTo>
                  <a:pt x="188" y="76"/>
                </a:lnTo>
                <a:lnTo>
                  <a:pt x="188" y="76"/>
                </a:lnTo>
                <a:lnTo>
                  <a:pt x="188" y="76"/>
                </a:lnTo>
                <a:lnTo>
                  <a:pt x="188" y="76"/>
                </a:lnTo>
                <a:lnTo>
                  <a:pt x="188" y="74"/>
                </a:lnTo>
                <a:lnTo>
                  <a:pt x="188" y="74"/>
                </a:lnTo>
                <a:lnTo>
                  <a:pt x="190" y="74"/>
                </a:lnTo>
                <a:lnTo>
                  <a:pt x="192" y="72"/>
                </a:lnTo>
                <a:lnTo>
                  <a:pt x="192" y="72"/>
                </a:lnTo>
                <a:lnTo>
                  <a:pt x="192" y="72"/>
                </a:lnTo>
                <a:lnTo>
                  <a:pt x="192" y="70"/>
                </a:lnTo>
                <a:lnTo>
                  <a:pt x="190" y="70"/>
                </a:lnTo>
                <a:lnTo>
                  <a:pt x="192" y="68"/>
                </a:lnTo>
                <a:lnTo>
                  <a:pt x="194" y="68"/>
                </a:lnTo>
                <a:lnTo>
                  <a:pt x="194" y="68"/>
                </a:lnTo>
                <a:lnTo>
                  <a:pt x="196" y="66"/>
                </a:lnTo>
                <a:lnTo>
                  <a:pt x="198" y="64"/>
                </a:lnTo>
                <a:lnTo>
                  <a:pt x="198" y="64"/>
                </a:lnTo>
                <a:lnTo>
                  <a:pt x="200" y="64"/>
                </a:lnTo>
                <a:lnTo>
                  <a:pt x="200" y="64"/>
                </a:lnTo>
                <a:lnTo>
                  <a:pt x="200" y="64"/>
                </a:lnTo>
                <a:lnTo>
                  <a:pt x="202" y="64"/>
                </a:lnTo>
                <a:lnTo>
                  <a:pt x="204" y="62"/>
                </a:lnTo>
                <a:lnTo>
                  <a:pt x="204" y="62"/>
                </a:lnTo>
                <a:lnTo>
                  <a:pt x="204" y="62"/>
                </a:lnTo>
                <a:lnTo>
                  <a:pt x="204" y="60"/>
                </a:lnTo>
                <a:lnTo>
                  <a:pt x="204" y="58"/>
                </a:lnTo>
                <a:lnTo>
                  <a:pt x="206" y="58"/>
                </a:lnTo>
                <a:lnTo>
                  <a:pt x="206" y="58"/>
                </a:lnTo>
                <a:lnTo>
                  <a:pt x="206" y="58"/>
                </a:lnTo>
                <a:lnTo>
                  <a:pt x="206" y="58"/>
                </a:lnTo>
                <a:lnTo>
                  <a:pt x="206" y="58"/>
                </a:lnTo>
                <a:lnTo>
                  <a:pt x="208" y="58"/>
                </a:lnTo>
                <a:lnTo>
                  <a:pt x="208" y="58"/>
                </a:lnTo>
                <a:lnTo>
                  <a:pt x="208" y="60"/>
                </a:lnTo>
                <a:lnTo>
                  <a:pt x="208" y="58"/>
                </a:lnTo>
                <a:lnTo>
                  <a:pt x="208" y="58"/>
                </a:lnTo>
                <a:lnTo>
                  <a:pt x="208" y="58"/>
                </a:lnTo>
                <a:lnTo>
                  <a:pt x="210" y="56"/>
                </a:lnTo>
                <a:lnTo>
                  <a:pt x="210" y="56"/>
                </a:lnTo>
                <a:lnTo>
                  <a:pt x="210" y="56"/>
                </a:lnTo>
                <a:lnTo>
                  <a:pt x="212" y="56"/>
                </a:lnTo>
                <a:lnTo>
                  <a:pt x="212" y="56"/>
                </a:lnTo>
                <a:lnTo>
                  <a:pt x="212" y="56"/>
                </a:lnTo>
                <a:lnTo>
                  <a:pt x="212" y="5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3" name="Freeform 59"/>
          <p:cNvSpPr>
            <a:spLocks noEditPoints="1"/>
          </p:cNvSpPr>
          <p:nvPr/>
        </p:nvSpPr>
        <p:spPr bwMode="auto">
          <a:xfrm>
            <a:off x="904875" y="1808163"/>
            <a:ext cx="7254875" cy="1323975"/>
          </a:xfrm>
          <a:custGeom>
            <a:avLst/>
            <a:gdLst/>
            <a:ahLst/>
            <a:cxnLst>
              <a:cxn ang="0">
                <a:pos x="690" y="234"/>
              </a:cxn>
              <a:cxn ang="0">
                <a:pos x="608" y="160"/>
              </a:cxn>
              <a:cxn ang="0">
                <a:pos x="4534" y="292"/>
              </a:cxn>
              <a:cxn ang="0">
                <a:pos x="580" y="158"/>
              </a:cxn>
              <a:cxn ang="0">
                <a:pos x="584" y="158"/>
              </a:cxn>
              <a:cxn ang="0">
                <a:pos x="170" y="280"/>
              </a:cxn>
              <a:cxn ang="0">
                <a:pos x="708" y="364"/>
              </a:cxn>
              <a:cxn ang="0">
                <a:pos x="884" y="338"/>
              </a:cxn>
              <a:cxn ang="0">
                <a:pos x="1162" y="350"/>
              </a:cxn>
              <a:cxn ang="0">
                <a:pos x="1314" y="404"/>
              </a:cxn>
              <a:cxn ang="0">
                <a:pos x="1392" y="414"/>
              </a:cxn>
              <a:cxn ang="0">
                <a:pos x="1344" y="462"/>
              </a:cxn>
              <a:cxn ang="0">
                <a:pos x="1282" y="510"/>
              </a:cxn>
              <a:cxn ang="0">
                <a:pos x="1260" y="510"/>
              </a:cxn>
              <a:cxn ang="0">
                <a:pos x="1262" y="552"/>
              </a:cxn>
              <a:cxn ang="0">
                <a:pos x="1242" y="568"/>
              </a:cxn>
              <a:cxn ang="0">
                <a:pos x="1172" y="618"/>
              </a:cxn>
              <a:cxn ang="0">
                <a:pos x="1140" y="718"/>
              </a:cxn>
              <a:cxn ang="0">
                <a:pos x="1096" y="646"/>
              </a:cxn>
              <a:cxn ang="0">
                <a:pos x="1040" y="668"/>
              </a:cxn>
              <a:cxn ang="0">
                <a:pos x="946" y="674"/>
              </a:cxn>
              <a:cxn ang="0">
                <a:pos x="890" y="690"/>
              </a:cxn>
              <a:cxn ang="0">
                <a:pos x="746" y="628"/>
              </a:cxn>
              <a:cxn ang="0">
                <a:pos x="632" y="536"/>
              </a:cxn>
              <a:cxn ang="0">
                <a:pos x="646" y="436"/>
              </a:cxn>
              <a:cxn ang="0">
                <a:pos x="372" y="120"/>
              </a:cxn>
              <a:cxn ang="0">
                <a:pos x="692" y="222"/>
              </a:cxn>
              <a:cxn ang="0">
                <a:pos x="682" y="228"/>
              </a:cxn>
              <a:cxn ang="0">
                <a:pos x="674" y="234"/>
              </a:cxn>
              <a:cxn ang="0">
                <a:pos x="686" y="216"/>
              </a:cxn>
              <a:cxn ang="0">
                <a:pos x="342" y="236"/>
              </a:cxn>
              <a:cxn ang="0">
                <a:pos x="674" y="206"/>
              </a:cxn>
              <a:cxn ang="0">
                <a:pos x="924" y="692"/>
              </a:cxn>
              <a:cxn ang="0">
                <a:pos x="478" y="202"/>
              </a:cxn>
              <a:cxn ang="0">
                <a:pos x="464" y="200"/>
              </a:cxn>
              <a:cxn ang="0">
                <a:pos x="682" y="0"/>
              </a:cxn>
              <a:cxn ang="0">
                <a:pos x="742" y="12"/>
              </a:cxn>
              <a:cxn ang="0">
                <a:pos x="676" y="180"/>
              </a:cxn>
              <a:cxn ang="0">
                <a:pos x="700" y="240"/>
              </a:cxn>
              <a:cxn ang="0">
                <a:pos x="708" y="202"/>
              </a:cxn>
              <a:cxn ang="0">
                <a:pos x="684" y="182"/>
              </a:cxn>
              <a:cxn ang="0">
                <a:pos x="654" y="168"/>
              </a:cxn>
              <a:cxn ang="0">
                <a:pos x="590" y="150"/>
              </a:cxn>
              <a:cxn ang="0">
                <a:pos x="542" y="168"/>
              </a:cxn>
              <a:cxn ang="0">
                <a:pos x="566" y="146"/>
              </a:cxn>
              <a:cxn ang="0">
                <a:pos x="462" y="194"/>
              </a:cxn>
              <a:cxn ang="0">
                <a:pos x="360" y="228"/>
              </a:cxn>
              <a:cxn ang="0">
                <a:pos x="350" y="228"/>
              </a:cxn>
              <a:cxn ang="0">
                <a:pos x="430" y="178"/>
              </a:cxn>
              <a:cxn ang="0">
                <a:pos x="390" y="166"/>
              </a:cxn>
              <a:cxn ang="0">
                <a:pos x="402" y="140"/>
              </a:cxn>
              <a:cxn ang="0">
                <a:pos x="494" y="98"/>
              </a:cxn>
              <a:cxn ang="0">
                <a:pos x="446" y="88"/>
              </a:cxn>
              <a:cxn ang="0">
                <a:pos x="504" y="74"/>
              </a:cxn>
              <a:cxn ang="0">
                <a:pos x="532" y="60"/>
              </a:cxn>
              <a:cxn ang="0">
                <a:pos x="600" y="16"/>
              </a:cxn>
              <a:cxn ang="0">
                <a:pos x="46" y="802"/>
              </a:cxn>
              <a:cxn ang="0">
                <a:pos x="688" y="198"/>
              </a:cxn>
              <a:cxn ang="0">
                <a:pos x="692" y="242"/>
              </a:cxn>
              <a:cxn ang="0">
                <a:pos x="698" y="190"/>
              </a:cxn>
              <a:cxn ang="0">
                <a:pos x="1304" y="476"/>
              </a:cxn>
              <a:cxn ang="0">
                <a:pos x="208" y="268"/>
              </a:cxn>
              <a:cxn ang="0">
                <a:pos x="188" y="276"/>
              </a:cxn>
            </a:cxnLst>
            <a:rect l="0" t="0" r="r" b="b"/>
            <a:pathLst>
              <a:path w="4570" h="834">
                <a:moveTo>
                  <a:pt x="76" y="292"/>
                </a:moveTo>
                <a:lnTo>
                  <a:pt x="76" y="294"/>
                </a:lnTo>
                <a:lnTo>
                  <a:pt x="74" y="294"/>
                </a:lnTo>
                <a:lnTo>
                  <a:pt x="72" y="294"/>
                </a:lnTo>
                <a:lnTo>
                  <a:pt x="72" y="294"/>
                </a:lnTo>
                <a:lnTo>
                  <a:pt x="72" y="294"/>
                </a:lnTo>
                <a:lnTo>
                  <a:pt x="72" y="294"/>
                </a:lnTo>
                <a:lnTo>
                  <a:pt x="72" y="294"/>
                </a:lnTo>
                <a:lnTo>
                  <a:pt x="72" y="294"/>
                </a:lnTo>
                <a:lnTo>
                  <a:pt x="72" y="294"/>
                </a:lnTo>
                <a:lnTo>
                  <a:pt x="68" y="294"/>
                </a:lnTo>
                <a:lnTo>
                  <a:pt x="68" y="294"/>
                </a:lnTo>
                <a:lnTo>
                  <a:pt x="68" y="294"/>
                </a:lnTo>
                <a:lnTo>
                  <a:pt x="68" y="294"/>
                </a:lnTo>
                <a:lnTo>
                  <a:pt x="68" y="294"/>
                </a:lnTo>
                <a:lnTo>
                  <a:pt x="68" y="294"/>
                </a:lnTo>
                <a:lnTo>
                  <a:pt x="68" y="294"/>
                </a:lnTo>
                <a:lnTo>
                  <a:pt x="70" y="294"/>
                </a:lnTo>
                <a:lnTo>
                  <a:pt x="70" y="294"/>
                </a:lnTo>
                <a:lnTo>
                  <a:pt x="70" y="294"/>
                </a:lnTo>
                <a:lnTo>
                  <a:pt x="70" y="294"/>
                </a:lnTo>
                <a:lnTo>
                  <a:pt x="70" y="294"/>
                </a:lnTo>
                <a:lnTo>
                  <a:pt x="74" y="292"/>
                </a:lnTo>
                <a:lnTo>
                  <a:pt x="74" y="292"/>
                </a:lnTo>
                <a:lnTo>
                  <a:pt x="76" y="292"/>
                </a:lnTo>
                <a:lnTo>
                  <a:pt x="76" y="292"/>
                </a:lnTo>
                <a:lnTo>
                  <a:pt x="76" y="292"/>
                </a:lnTo>
                <a:lnTo>
                  <a:pt x="76" y="292"/>
                </a:lnTo>
                <a:lnTo>
                  <a:pt x="78" y="290"/>
                </a:lnTo>
                <a:lnTo>
                  <a:pt x="78" y="290"/>
                </a:lnTo>
                <a:lnTo>
                  <a:pt x="78" y="290"/>
                </a:lnTo>
                <a:lnTo>
                  <a:pt x="78" y="290"/>
                </a:lnTo>
                <a:lnTo>
                  <a:pt x="78" y="290"/>
                </a:lnTo>
                <a:lnTo>
                  <a:pt x="80" y="290"/>
                </a:lnTo>
                <a:lnTo>
                  <a:pt x="80" y="290"/>
                </a:lnTo>
                <a:lnTo>
                  <a:pt x="80" y="290"/>
                </a:lnTo>
                <a:lnTo>
                  <a:pt x="80" y="290"/>
                </a:lnTo>
                <a:lnTo>
                  <a:pt x="76" y="292"/>
                </a:lnTo>
                <a:close/>
                <a:moveTo>
                  <a:pt x="66" y="294"/>
                </a:moveTo>
                <a:lnTo>
                  <a:pt x="66" y="294"/>
                </a:lnTo>
                <a:lnTo>
                  <a:pt x="64" y="294"/>
                </a:lnTo>
                <a:lnTo>
                  <a:pt x="64" y="294"/>
                </a:lnTo>
                <a:lnTo>
                  <a:pt x="64" y="296"/>
                </a:lnTo>
                <a:lnTo>
                  <a:pt x="62" y="296"/>
                </a:lnTo>
                <a:lnTo>
                  <a:pt x="62" y="294"/>
                </a:lnTo>
                <a:lnTo>
                  <a:pt x="62" y="294"/>
                </a:lnTo>
                <a:lnTo>
                  <a:pt x="62" y="294"/>
                </a:lnTo>
                <a:lnTo>
                  <a:pt x="62" y="294"/>
                </a:lnTo>
                <a:lnTo>
                  <a:pt x="62" y="294"/>
                </a:lnTo>
                <a:lnTo>
                  <a:pt x="64" y="294"/>
                </a:lnTo>
                <a:lnTo>
                  <a:pt x="64" y="294"/>
                </a:lnTo>
                <a:lnTo>
                  <a:pt x="64" y="294"/>
                </a:lnTo>
                <a:lnTo>
                  <a:pt x="64" y="294"/>
                </a:lnTo>
                <a:lnTo>
                  <a:pt x="66" y="294"/>
                </a:lnTo>
                <a:lnTo>
                  <a:pt x="66" y="292"/>
                </a:lnTo>
                <a:lnTo>
                  <a:pt x="66" y="292"/>
                </a:lnTo>
                <a:lnTo>
                  <a:pt x="64" y="292"/>
                </a:lnTo>
                <a:lnTo>
                  <a:pt x="64" y="292"/>
                </a:lnTo>
                <a:lnTo>
                  <a:pt x="64" y="292"/>
                </a:lnTo>
                <a:lnTo>
                  <a:pt x="64" y="292"/>
                </a:lnTo>
                <a:lnTo>
                  <a:pt x="64" y="290"/>
                </a:lnTo>
                <a:lnTo>
                  <a:pt x="66" y="290"/>
                </a:lnTo>
                <a:lnTo>
                  <a:pt x="66" y="290"/>
                </a:lnTo>
                <a:lnTo>
                  <a:pt x="66" y="290"/>
                </a:lnTo>
                <a:lnTo>
                  <a:pt x="68" y="290"/>
                </a:lnTo>
                <a:lnTo>
                  <a:pt x="68" y="290"/>
                </a:lnTo>
                <a:lnTo>
                  <a:pt x="68" y="290"/>
                </a:lnTo>
                <a:lnTo>
                  <a:pt x="68" y="292"/>
                </a:lnTo>
                <a:lnTo>
                  <a:pt x="68" y="292"/>
                </a:lnTo>
                <a:lnTo>
                  <a:pt x="66" y="294"/>
                </a:lnTo>
                <a:close/>
                <a:moveTo>
                  <a:pt x="488" y="68"/>
                </a:moveTo>
                <a:lnTo>
                  <a:pt x="486" y="70"/>
                </a:lnTo>
                <a:lnTo>
                  <a:pt x="486" y="68"/>
                </a:lnTo>
                <a:lnTo>
                  <a:pt x="486" y="68"/>
                </a:lnTo>
                <a:lnTo>
                  <a:pt x="488" y="68"/>
                </a:lnTo>
                <a:lnTo>
                  <a:pt x="492" y="68"/>
                </a:lnTo>
                <a:lnTo>
                  <a:pt x="492" y="68"/>
                </a:lnTo>
                <a:lnTo>
                  <a:pt x="492" y="68"/>
                </a:lnTo>
                <a:lnTo>
                  <a:pt x="496" y="68"/>
                </a:lnTo>
                <a:lnTo>
                  <a:pt x="496" y="68"/>
                </a:lnTo>
                <a:lnTo>
                  <a:pt x="496" y="68"/>
                </a:lnTo>
                <a:lnTo>
                  <a:pt x="494" y="68"/>
                </a:lnTo>
                <a:lnTo>
                  <a:pt x="494" y="68"/>
                </a:lnTo>
                <a:lnTo>
                  <a:pt x="492" y="68"/>
                </a:lnTo>
                <a:lnTo>
                  <a:pt x="488" y="68"/>
                </a:lnTo>
                <a:close/>
                <a:moveTo>
                  <a:pt x="468" y="74"/>
                </a:moveTo>
                <a:lnTo>
                  <a:pt x="468" y="74"/>
                </a:lnTo>
                <a:lnTo>
                  <a:pt x="468" y="74"/>
                </a:lnTo>
                <a:lnTo>
                  <a:pt x="470" y="72"/>
                </a:lnTo>
                <a:lnTo>
                  <a:pt x="470" y="72"/>
                </a:lnTo>
                <a:lnTo>
                  <a:pt x="472" y="72"/>
                </a:lnTo>
                <a:lnTo>
                  <a:pt x="472" y="72"/>
                </a:lnTo>
                <a:lnTo>
                  <a:pt x="474" y="72"/>
                </a:lnTo>
                <a:lnTo>
                  <a:pt x="474" y="72"/>
                </a:lnTo>
                <a:lnTo>
                  <a:pt x="474" y="72"/>
                </a:lnTo>
                <a:lnTo>
                  <a:pt x="474" y="72"/>
                </a:lnTo>
                <a:lnTo>
                  <a:pt x="474" y="72"/>
                </a:lnTo>
                <a:lnTo>
                  <a:pt x="472" y="72"/>
                </a:lnTo>
                <a:lnTo>
                  <a:pt x="468" y="74"/>
                </a:lnTo>
                <a:lnTo>
                  <a:pt x="468" y="74"/>
                </a:lnTo>
                <a:close/>
                <a:moveTo>
                  <a:pt x="92" y="292"/>
                </a:moveTo>
                <a:lnTo>
                  <a:pt x="90" y="292"/>
                </a:lnTo>
                <a:lnTo>
                  <a:pt x="90" y="292"/>
                </a:lnTo>
                <a:lnTo>
                  <a:pt x="90" y="292"/>
                </a:lnTo>
                <a:lnTo>
                  <a:pt x="90" y="292"/>
                </a:lnTo>
                <a:lnTo>
                  <a:pt x="88" y="292"/>
                </a:lnTo>
                <a:lnTo>
                  <a:pt x="88" y="292"/>
                </a:lnTo>
                <a:lnTo>
                  <a:pt x="88" y="292"/>
                </a:lnTo>
                <a:lnTo>
                  <a:pt x="88" y="292"/>
                </a:lnTo>
                <a:lnTo>
                  <a:pt x="88" y="292"/>
                </a:lnTo>
                <a:lnTo>
                  <a:pt x="88" y="292"/>
                </a:lnTo>
                <a:lnTo>
                  <a:pt x="88" y="292"/>
                </a:lnTo>
                <a:lnTo>
                  <a:pt x="90" y="292"/>
                </a:lnTo>
                <a:lnTo>
                  <a:pt x="90" y="292"/>
                </a:lnTo>
                <a:lnTo>
                  <a:pt x="90" y="292"/>
                </a:lnTo>
                <a:lnTo>
                  <a:pt x="92" y="292"/>
                </a:lnTo>
                <a:lnTo>
                  <a:pt x="92" y="292"/>
                </a:lnTo>
                <a:close/>
                <a:moveTo>
                  <a:pt x="726" y="348"/>
                </a:moveTo>
                <a:lnTo>
                  <a:pt x="726" y="348"/>
                </a:lnTo>
                <a:lnTo>
                  <a:pt x="726" y="348"/>
                </a:lnTo>
                <a:lnTo>
                  <a:pt x="724" y="348"/>
                </a:lnTo>
                <a:lnTo>
                  <a:pt x="724" y="348"/>
                </a:lnTo>
                <a:lnTo>
                  <a:pt x="724" y="348"/>
                </a:lnTo>
                <a:lnTo>
                  <a:pt x="724" y="348"/>
                </a:lnTo>
                <a:lnTo>
                  <a:pt x="724" y="348"/>
                </a:lnTo>
                <a:lnTo>
                  <a:pt x="722" y="350"/>
                </a:lnTo>
                <a:lnTo>
                  <a:pt x="722" y="350"/>
                </a:lnTo>
                <a:lnTo>
                  <a:pt x="724" y="350"/>
                </a:lnTo>
                <a:lnTo>
                  <a:pt x="724" y="350"/>
                </a:lnTo>
                <a:lnTo>
                  <a:pt x="724" y="350"/>
                </a:lnTo>
                <a:lnTo>
                  <a:pt x="724" y="350"/>
                </a:lnTo>
                <a:lnTo>
                  <a:pt x="724" y="352"/>
                </a:lnTo>
                <a:lnTo>
                  <a:pt x="724" y="352"/>
                </a:lnTo>
                <a:lnTo>
                  <a:pt x="724" y="354"/>
                </a:lnTo>
                <a:lnTo>
                  <a:pt x="724" y="354"/>
                </a:lnTo>
                <a:lnTo>
                  <a:pt x="724" y="354"/>
                </a:lnTo>
                <a:lnTo>
                  <a:pt x="724" y="354"/>
                </a:lnTo>
                <a:lnTo>
                  <a:pt x="722" y="354"/>
                </a:lnTo>
                <a:lnTo>
                  <a:pt x="722" y="354"/>
                </a:lnTo>
                <a:lnTo>
                  <a:pt x="722" y="354"/>
                </a:lnTo>
                <a:lnTo>
                  <a:pt x="722" y="352"/>
                </a:lnTo>
                <a:lnTo>
                  <a:pt x="722" y="350"/>
                </a:lnTo>
                <a:lnTo>
                  <a:pt x="722" y="350"/>
                </a:lnTo>
                <a:lnTo>
                  <a:pt x="722" y="350"/>
                </a:lnTo>
                <a:lnTo>
                  <a:pt x="722" y="350"/>
                </a:lnTo>
                <a:lnTo>
                  <a:pt x="724" y="348"/>
                </a:lnTo>
                <a:lnTo>
                  <a:pt x="726" y="346"/>
                </a:lnTo>
                <a:lnTo>
                  <a:pt x="726" y="348"/>
                </a:lnTo>
                <a:lnTo>
                  <a:pt x="726" y="348"/>
                </a:lnTo>
                <a:lnTo>
                  <a:pt x="726" y="348"/>
                </a:lnTo>
                <a:close/>
                <a:moveTo>
                  <a:pt x="686" y="220"/>
                </a:moveTo>
                <a:lnTo>
                  <a:pt x="688" y="220"/>
                </a:lnTo>
                <a:lnTo>
                  <a:pt x="690" y="220"/>
                </a:lnTo>
                <a:lnTo>
                  <a:pt x="690" y="220"/>
                </a:lnTo>
                <a:lnTo>
                  <a:pt x="690" y="222"/>
                </a:lnTo>
                <a:lnTo>
                  <a:pt x="690" y="224"/>
                </a:lnTo>
                <a:lnTo>
                  <a:pt x="688" y="224"/>
                </a:lnTo>
                <a:lnTo>
                  <a:pt x="688" y="224"/>
                </a:lnTo>
                <a:lnTo>
                  <a:pt x="688" y="224"/>
                </a:lnTo>
                <a:lnTo>
                  <a:pt x="688" y="226"/>
                </a:lnTo>
                <a:lnTo>
                  <a:pt x="688" y="226"/>
                </a:lnTo>
                <a:lnTo>
                  <a:pt x="688" y="226"/>
                </a:lnTo>
                <a:lnTo>
                  <a:pt x="690" y="226"/>
                </a:lnTo>
                <a:lnTo>
                  <a:pt x="690" y="226"/>
                </a:lnTo>
                <a:lnTo>
                  <a:pt x="690" y="228"/>
                </a:lnTo>
                <a:lnTo>
                  <a:pt x="692" y="228"/>
                </a:lnTo>
                <a:lnTo>
                  <a:pt x="692" y="228"/>
                </a:lnTo>
                <a:lnTo>
                  <a:pt x="690" y="230"/>
                </a:lnTo>
                <a:lnTo>
                  <a:pt x="690" y="230"/>
                </a:lnTo>
                <a:lnTo>
                  <a:pt x="690" y="232"/>
                </a:lnTo>
                <a:lnTo>
                  <a:pt x="690" y="234"/>
                </a:lnTo>
                <a:lnTo>
                  <a:pt x="690" y="234"/>
                </a:lnTo>
                <a:lnTo>
                  <a:pt x="690" y="234"/>
                </a:lnTo>
                <a:lnTo>
                  <a:pt x="690" y="234"/>
                </a:lnTo>
                <a:lnTo>
                  <a:pt x="690" y="234"/>
                </a:lnTo>
                <a:lnTo>
                  <a:pt x="690" y="234"/>
                </a:lnTo>
                <a:lnTo>
                  <a:pt x="690" y="234"/>
                </a:lnTo>
                <a:lnTo>
                  <a:pt x="690" y="234"/>
                </a:lnTo>
                <a:lnTo>
                  <a:pt x="690" y="234"/>
                </a:lnTo>
                <a:lnTo>
                  <a:pt x="688" y="234"/>
                </a:lnTo>
                <a:lnTo>
                  <a:pt x="688" y="234"/>
                </a:lnTo>
                <a:lnTo>
                  <a:pt x="688" y="234"/>
                </a:lnTo>
                <a:lnTo>
                  <a:pt x="688" y="232"/>
                </a:lnTo>
                <a:lnTo>
                  <a:pt x="688" y="232"/>
                </a:lnTo>
                <a:lnTo>
                  <a:pt x="688" y="232"/>
                </a:lnTo>
                <a:lnTo>
                  <a:pt x="688" y="232"/>
                </a:lnTo>
                <a:lnTo>
                  <a:pt x="686" y="232"/>
                </a:lnTo>
                <a:lnTo>
                  <a:pt x="686" y="234"/>
                </a:lnTo>
                <a:lnTo>
                  <a:pt x="688" y="234"/>
                </a:lnTo>
                <a:lnTo>
                  <a:pt x="688" y="238"/>
                </a:lnTo>
                <a:lnTo>
                  <a:pt x="688" y="238"/>
                </a:lnTo>
                <a:lnTo>
                  <a:pt x="688" y="238"/>
                </a:lnTo>
                <a:lnTo>
                  <a:pt x="686" y="238"/>
                </a:lnTo>
                <a:lnTo>
                  <a:pt x="686" y="238"/>
                </a:lnTo>
                <a:lnTo>
                  <a:pt x="686" y="238"/>
                </a:lnTo>
                <a:lnTo>
                  <a:pt x="686" y="238"/>
                </a:lnTo>
                <a:lnTo>
                  <a:pt x="688" y="238"/>
                </a:lnTo>
                <a:lnTo>
                  <a:pt x="688" y="238"/>
                </a:lnTo>
                <a:lnTo>
                  <a:pt x="688" y="238"/>
                </a:lnTo>
                <a:lnTo>
                  <a:pt x="690" y="238"/>
                </a:lnTo>
                <a:lnTo>
                  <a:pt x="690" y="238"/>
                </a:lnTo>
                <a:lnTo>
                  <a:pt x="690" y="238"/>
                </a:lnTo>
                <a:lnTo>
                  <a:pt x="688" y="238"/>
                </a:lnTo>
                <a:lnTo>
                  <a:pt x="688" y="240"/>
                </a:lnTo>
                <a:lnTo>
                  <a:pt x="686" y="240"/>
                </a:lnTo>
                <a:lnTo>
                  <a:pt x="686" y="240"/>
                </a:lnTo>
                <a:lnTo>
                  <a:pt x="686" y="240"/>
                </a:lnTo>
                <a:lnTo>
                  <a:pt x="684" y="242"/>
                </a:lnTo>
                <a:lnTo>
                  <a:pt x="684" y="242"/>
                </a:lnTo>
                <a:lnTo>
                  <a:pt x="684" y="242"/>
                </a:lnTo>
                <a:lnTo>
                  <a:pt x="684" y="242"/>
                </a:lnTo>
                <a:lnTo>
                  <a:pt x="684" y="242"/>
                </a:lnTo>
                <a:lnTo>
                  <a:pt x="686" y="242"/>
                </a:lnTo>
                <a:lnTo>
                  <a:pt x="686" y="242"/>
                </a:lnTo>
                <a:lnTo>
                  <a:pt x="686" y="242"/>
                </a:lnTo>
                <a:lnTo>
                  <a:pt x="684" y="244"/>
                </a:lnTo>
                <a:lnTo>
                  <a:pt x="682" y="246"/>
                </a:lnTo>
                <a:lnTo>
                  <a:pt x="680" y="246"/>
                </a:lnTo>
                <a:lnTo>
                  <a:pt x="678" y="246"/>
                </a:lnTo>
                <a:lnTo>
                  <a:pt x="678" y="246"/>
                </a:lnTo>
                <a:lnTo>
                  <a:pt x="680" y="246"/>
                </a:lnTo>
                <a:lnTo>
                  <a:pt x="680" y="246"/>
                </a:lnTo>
                <a:lnTo>
                  <a:pt x="680" y="246"/>
                </a:lnTo>
                <a:lnTo>
                  <a:pt x="680" y="244"/>
                </a:lnTo>
                <a:lnTo>
                  <a:pt x="680" y="244"/>
                </a:lnTo>
                <a:lnTo>
                  <a:pt x="680" y="244"/>
                </a:lnTo>
                <a:lnTo>
                  <a:pt x="680" y="244"/>
                </a:lnTo>
                <a:lnTo>
                  <a:pt x="680" y="242"/>
                </a:lnTo>
                <a:lnTo>
                  <a:pt x="680" y="242"/>
                </a:lnTo>
                <a:lnTo>
                  <a:pt x="678" y="242"/>
                </a:lnTo>
                <a:lnTo>
                  <a:pt x="678" y="242"/>
                </a:lnTo>
                <a:lnTo>
                  <a:pt x="678" y="242"/>
                </a:lnTo>
                <a:lnTo>
                  <a:pt x="678" y="242"/>
                </a:lnTo>
                <a:lnTo>
                  <a:pt x="680" y="242"/>
                </a:lnTo>
                <a:lnTo>
                  <a:pt x="680" y="240"/>
                </a:lnTo>
                <a:lnTo>
                  <a:pt x="680" y="240"/>
                </a:lnTo>
                <a:lnTo>
                  <a:pt x="682" y="240"/>
                </a:lnTo>
                <a:lnTo>
                  <a:pt x="682" y="238"/>
                </a:lnTo>
                <a:lnTo>
                  <a:pt x="680" y="238"/>
                </a:lnTo>
                <a:lnTo>
                  <a:pt x="680" y="238"/>
                </a:lnTo>
                <a:lnTo>
                  <a:pt x="680" y="238"/>
                </a:lnTo>
                <a:lnTo>
                  <a:pt x="680" y="240"/>
                </a:lnTo>
                <a:lnTo>
                  <a:pt x="680" y="240"/>
                </a:lnTo>
                <a:lnTo>
                  <a:pt x="680" y="240"/>
                </a:lnTo>
                <a:lnTo>
                  <a:pt x="678" y="238"/>
                </a:lnTo>
                <a:lnTo>
                  <a:pt x="680" y="238"/>
                </a:lnTo>
                <a:lnTo>
                  <a:pt x="680" y="238"/>
                </a:lnTo>
                <a:lnTo>
                  <a:pt x="678" y="238"/>
                </a:lnTo>
                <a:lnTo>
                  <a:pt x="676" y="238"/>
                </a:lnTo>
                <a:lnTo>
                  <a:pt x="676" y="238"/>
                </a:lnTo>
                <a:lnTo>
                  <a:pt x="678" y="238"/>
                </a:lnTo>
                <a:lnTo>
                  <a:pt x="678" y="238"/>
                </a:lnTo>
                <a:lnTo>
                  <a:pt x="678" y="238"/>
                </a:lnTo>
                <a:lnTo>
                  <a:pt x="678" y="238"/>
                </a:lnTo>
                <a:lnTo>
                  <a:pt x="674" y="238"/>
                </a:lnTo>
                <a:lnTo>
                  <a:pt x="676" y="236"/>
                </a:lnTo>
                <a:lnTo>
                  <a:pt x="676" y="236"/>
                </a:lnTo>
                <a:lnTo>
                  <a:pt x="678" y="236"/>
                </a:lnTo>
                <a:lnTo>
                  <a:pt x="678" y="236"/>
                </a:lnTo>
                <a:lnTo>
                  <a:pt x="678" y="236"/>
                </a:lnTo>
                <a:lnTo>
                  <a:pt x="680" y="236"/>
                </a:lnTo>
                <a:lnTo>
                  <a:pt x="680" y="236"/>
                </a:lnTo>
                <a:lnTo>
                  <a:pt x="680" y="236"/>
                </a:lnTo>
                <a:lnTo>
                  <a:pt x="680" y="236"/>
                </a:lnTo>
                <a:lnTo>
                  <a:pt x="680" y="236"/>
                </a:lnTo>
                <a:lnTo>
                  <a:pt x="680" y="236"/>
                </a:lnTo>
                <a:lnTo>
                  <a:pt x="678" y="236"/>
                </a:lnTo>
                <a:lnTo>
                  <a:pt x="678" y="236"/>
                </a:lnTo>
                <a:lnTo>
                  <a:pt x="678" y="234"/>
                </a:lnTo>
                <a:lnTo>
                  <a:pt x="678" y="234"/>
                </a:lnTo>
                <a:lnTo>
                  <a:pt x="680" y="234"/>
                </a:lnTo>
                <a:lnTo>
                  <a:pt x="682" y="232"/>
                </a:lnTo>
                <a:lnTo>
                  <a:pt x="682" y="232"/>
                </a:lnTo>
                <a:lnTo>
                  <a:pt x="682" y="232"/>
                </a:lnTo>
                <a:lnTo>
                  <a:pt x="682" y="232"/>
                </a:lnTo>
                <a:lnTo>
                  <a:pt x="684" y="232"/>
                </a:lnTo>
                <a:lnTo>
                  <a:pt x="682" y="232"/>
                </a:lnTo>
                <a:lnTo>
                  <a:pt x="682" y="232"/>
                </a:lnTo>
                <a:lnTo>
                  <a:pt x="680" y="232"/>
                </a:lnTo>
                <a:lnTo>
                  <a:pt x="680" y="232"/>
                </a:lnTo>
                <a:lnTo>
                  <a:pt x="678" y="232"/>
                </a:lnTo>
                <a:lnTo>
                  <a:pt x="678" y="232"/>
                </a:lnTo>
                <a:lnTo>
                  <a:pt x="678" y="232"/>
                </a:lnTo>
                <a:lnTo>
                  <a:pt x="680" y="230"/>
                </a:lnTo>
                <a:lnTo>
                  <a:pt x="680" y="230"/>
                </a:lnTo>
                <a:lnTo>
                  <a:pt x="680" y="230"/>
                </a:lnTo>
                <a:lnTo>
                  <a:pt x="684" y="228"/>
                </a:lnTo>
                <a:lnTo>
                  <a:pt x="684" y="228"/>
                </a:lnTo>
                <a:lnTo>
                  <a:pt x="684" y="228"/>
                </a:lnTo>
                <a:lnTo>
                  <a:pt x="684" y="228"/>
                </a:lnTo>
                <a:lnTo>
                  <a:pt x="684" y="228"/>
                </a:lnTo>
                <a:lnTo>
                  <a:pt x="684" y="226"/>
                </a:lnTo>
                <a:lnTo>
                  <a:pt x="686" y="224"/>
                </a:lnTo>
                <a:lnTo>
                  <a:pt x="686" y="224"/>
                </a:lnTo>
                <a:lnTo>
                  <a:pt x="686" y="224"/>
                </a:lnTo>
                <a:lnTo>
                  <a:pt x="684" y="224"/>
                </a:lnTo>
                <a:lnTo>
                  <a:pt x="684" y="224"/>
                </a:lnTo>
                <a:lnTo>
                  <a:pt x="682" y="222"/>
                </a:lnTo>
                <a:lnTo>
                  <a:pt x="684" y="222"/>
                </a:lnTo>
                <a:lnTo>
                  <a:pt x="684" y="220"/>
                </a:lnTo>
                <a:lnTo>
                  <a:pt x="686" y="220"/>
                </a:lnTo>
                <a:lnTo>
                  <a:pt x="686" y="220"/>
                </a:lnTo>
                <a:close/>
                <a:moveTo>
                  <a:pt x="86" y="290"/>
                </a:moveTo>
                <a:lnTo>
                  <a:pt x="86" y="290"/>
                </a:lnTo>
                <a:lnTo>
                  <a:pt x="86" y="290"/>
                </a:lnTo>
                <a:lnTo>
                  <a:pt x="84" y="290"/>
                </a:lnTo>
                <a:lnTo>
                  <a:pt x="84" y="292"/>
                </a:lnTo>
                <a:lnTo>
                  <a:pt x="84" y="292"/>
                </a:lnTo>
                <a:lnTo>
                  <a:pt x="84" y="292"/>
                </a:lnTo>
                <a:lnTo>
                  <a:pt x="84" y="292"/>
                </a:lnTo>
                <a:lnTo>
                  <a:pt x="86" y="292"/>
                </a:lnTo>
                <a:lnTo>
                  <a:pt x="86" y="292"/>
                </a:lnTo>
                <a:lnTo>
                  <a:pt x="86" y="292"/>
                </a:lnTo>
                <a:lnTo>
                  <a:pt x="84" y="294"/>
                </a:lnTo>
                <a:lnTo>
                  <a:pt x="84" y="294"/>
                </a:lnTo>
                <a:lnTo>
                  <a:pt x="84" y="294"/>
                </a:lnTo>
                <a:lnTo>
                  <a:pt x="82" y="294"/>
                </a:lnTo>
                <a:lnTo>
                  <a:pt x="80" y="294"/>
                </a:lnTo>
                <a:lnTo>
                  <a:pt x="80" y="294"/>
                </a:lnTo>
                <a:lnTo>
                  <a:pt x="76" y="296"/>
                </a:lnTo>
                <a:lnTo>
                  <a:pt x="76" y="296"/>
                </a:lnTo>
                <a:lnTo>
                  <a:pt x="76" y="296"/>
                </a:lnTo>
                <a:lnTo>
                  <a:pt x="74" y="296"/>
                </a:lnTo>
                <a:lnTo>
                  <a:pt x="76" y="296"/>
                </a:lnTo>
                <a:lnTo>
                  <a:pt x="76" y="294"/>
                </a:lnTo>
                <a:lnTo>
                  <a:pt x="78" y="292"/>
                </a:lnTo>
                <a:lnTo>
                  <a:pt x="82" y="292"/>
                </a:lnTo>
                <a:lnTo>
                  <a:pt x="82" y="290"/>
                </a:lnTo>
                <a:lnTo>
                  <a:pt x="84" y="290"/>
                </a:lnTo>
                <a:lnTo>
                  <a:pt x="84" y="290"/>
                </a:lnTo>
                <a:lnTo>
                  <a:pt x="84" y="290"/>
                </a:lnTo>
                <a:lnTo>
                  <a:pt x="86" y="290"/>
                </a:lnTo>
                <a:lnTo>
                  <a:pt x="86" y="290"/>
                </a:lnTo>
                <a:lnTo>
                  <a:pt x="86" y="290"/>
                </a:lnTo>
                <a:lnTo>
                  <a:pt x="86" y="290"/>
                </a:lnTo>
                <a:lnTo>
                  <a:pt x="86" y="290"/>
                </a:lnTo>
                <a:lnTo>
                  <a:pt x="86" y="290"/>
                </a:lnTo>
                <a:close/>
                <a:moveTo>
                  <a:pt x="608" y="160"/>
                </a:moveTo>
                <a:lnTo>
                  <a:pt x="608" y="160"/>
                </a:lnTo>
                <a:lnTo>
                  <a:pt x="606" y="160"/>
                </a:lnTo>
                <a:lnTo>
                  <a:pt x="606" y="160"/>
                </a:lnTo>
                <a:lnTo>
                  <a:pt x="606" y="160"/>
                </a:lnTo>
                <a:lnTo>
                  <a:pt x="606" y="160"/>
                </a:lnTo>
                <a:lnTo>
                  <a:pt x="610" y="158"/>
                </a:lnTo>
                <a:lnTo>
                  <a:pt x="610" y="158"/>
                </a:lnTo>
                <a:lnTo>
                  <a:pt x="610" y="158"/>
                </a:lnTo>
                <a:lnTo>
                  <a:pt x="610" y="158"/>
                </a:lnTo>
                <a:lnTo>
                  <a:pt x="608" y="160"/>
                </a:lnTo>
                <a:lnTo>
                  <a:pt x="608" y="160"/>
                </a:lnTo>
                <a:close/>
                <a:moveTo>
                  <a:pt x="364" y="158"/>
                </a:moveTo>
                <a:lnTo>
                  <a:pt x="364" y="160"/>
                </a:lnTo>
                <a:lnTo>
                  <a:pt x="364" y="160"/>
                </a:lnTo>
                <a:lnTo>
                  <a:pt x="364" y="160"/>
                </a:lnTo>
                <a:lnTo>
                  <a:pt x="364" y="160"/>
                </a:lnTo>
                <a:lnTo>
                  <a:pt x="366" y="160"/>
                </a:lnTo>
                <a:lnTo>
                  <a:pt x="366" y="160"/>
                </a:lnTo>
                <a:lnTo>
                  <a:pt x="366" y="160"/>
                </a:lnTo>
                <a:lnTo>
                  <a:pt x="366" y="160"/>
                </a:lnTo>
                <a:lnTo>
                  <a:pt x="366" y="160"/>
                </a:lnTo>
                <a:lnTo>
                  <a:pt x="366" y="160"/>
                </a:lnTo>
                <a:lnTo>
                  <a:pt x="366" y="160"/>
                </a:lnTo>
                <a:lnTo>
                  <a:pt x="366" y="162"/>
                </a:lnTo>
                <a:lnTo>
                  <a:pt x="364" y="162"/>
                </a:lnTo>
                <a:lnTo>
                  <a:pt x="362" y="164"/>
                </a:lnTo>
                <a:lnTo>
                  <a:pt x="362" y="164"/>
                </a:lnTo>
                <a:lnTo>
                  <a:pt x="362" y="164"/>
                </a:lnTo>
                <a:lnTo>
                  <a:pt x="362" y="164"/>
                </a:lnTo>
                <a:lnTo>
                  <a:pt x="362" y="164"/>
                </a:lnTo>
                <a:lnTo>
                  <a:pt x="362" y="166"/>
                </a:lnTo>
                <a:lnTo>
                  <a:pt x="362" y="166"/>
                </a:lnTo>
                <a:lnTo>
                  <a:pt x="360" y="166"/>
                </a:lnTo>
                <a:lnTo>
                  <a:pt x="360" y="166"/>
                </a:lnTo>
                <a:lnTo>
                  <a:pt x="360" y="166"/>
                </a:lnTo>
                <a:lnTo>
                  <a:pt x="358" y="166"/>
                </a:lnTo>
                <a:lnTo>
                  <a:pt x="356" y="166"/>
                </a:lnTo>
                <a:lnTo>
                  <a:pt x="354" y="166"/>
                </a:lnTo>
                <a:lnTo>
                  <a:pt x="354" y="166"/>
                </a:lnTo>
                <a:lnTo>
                  <a:pt x="352" y="166"/>
                </a:lnTo>
                <a:lnTo>
                  <a:pt x="352" y="166"/>
                </a:lnTo>
                <a:lnTo>
                  <a:pt x="352" y="166"/>
                </a:lnTo>
                <a:lnTo>
                  <a:pt x="352" y="166"/>
                </a:lnTo>
                <a:lnTo>
                  <a:pt x="352" y="168"/>
                </a:lnTo>
                <a:lnTo>
                  <a:pt x="352" y="168"/>
                </a:lnTo>
                <a:lnTo>
                  <a:pt x="352" y="168"/>
                </a:lnTo>
                <a:lnTo>
                  <a:pt x="352" y="168"/>
                </a:lnTo>
                <a:lnTo>
                  <a:pt x="352" y="168"/>
                </a:lnTo>
                <a:lnTo>
                  <a:pt x="352" y="168"/>
                </a:lnTo>
                <a:lnTo>
                  <a:pt x="350" y="168"/>
                </a:lnTo>
                <a:lnTo>
                  <a:pt x="350" y="166"/>
                </a:lnTo>
                <a:lnTo>
                  <a:pt x="350" y="166"/>
                </a:lnTo>
                <a:lnTo>
                  <a:pt x="350" y="166"/>
                </a:lnTo>
                <a:lnTo>
                  <a:pt x="348" y="166"/>
                </a:lnTo>
                <a:lnTo>
                  <a:pt x="346" y="164"/>
                </a:lnTo>
                <a:lnTo>
                  <a:pt x="346" y="164"/>
                </a:lnTo>
                <a:lnTo>
                  <a:pt x="346" y="164"/>
                </a:lnTo>
                <a:lnTo>
                  <a:pt x="344" y="164"/>
                </a:lnTo>
                <a:lnTo>
                  <a:pt x="344" y="164"/>
                </a:lnTo>
                <a:lnTo>
                  <a:pt x="344" y="164"/>
                </a:lnTo>
                <a:lnTo>
                  <a:pt x="344" y="162"/>
                </a:lnTo>
                <a:lnTo>
                  <a:pt x="344" y="162"/>
                </a:lnTo>
                <a:lnTo>
                  <a:pt x="346" y="162"/>
                </a:lnTo>
                <a:lnTo>
                  <a:pt x="346" y="160"/>
                </a:lnTo>
                <a:lnTo>
                  <a:pt x="346" y="160"/>
                </a:lnTo>
                <a:lnTo>
                  <a:pt x="348" y="160"/>
                </a:lnTo>
                <a:lnTo>
                  <a:pt x="348" y="160"/>
                </a:lnTo>
                <a:lnTo>
                  <a:pt x="348" y="160"/>
                </a:lnTo>
                <a:lnTo>
                  <a:pt x="350" y="160"/>
                </a:lnTo>
                <a:lnTo>
                  <a:pt x="350" y="162"/>
                </a:lnTo>
                <a:lnTo>
                  <a:pt x="352" y="162"/>
                </a:lnTo>
                <a:lnTo>
                  <a:pt x="352" y="162"/>
                </a:lnTo>
                <a:lnTo>
                  <a:pt x="352" y="160"/>
                </a:lnTo>
                <a:lnTo>
                  <a:pt x="354" y="160"/>
                </a:lnTo>
                <a:lnTo>
                  <a:pt x="356" y="160"/>
                </a:lnTo>
                <a:lnTo>
                  <a:pt x="360" y="158"/>
                </a:lnTo>
                <a:lnTo>
                  <a:pt x="360" y="158"/>
                </a:lnTo>
                <a:lnTo>
                  <a:pt x="360" y="158"/>
                </a:lnTo>
                <a:lnTo>
                  <a:pt x="362" y="158"/>
                </a:lnTo>
                <a:lnTo>
                  <a:pt x="362" y="158"/>
                </a:lnTo>
                <a:lnTo>
                  <a:pt x="364" y="158"/>
                </a:lnTo>
                <a:lnTo>
                  <a:pt x="364" y="158"/>
                </a:lnTo>
                <a:lnTo>
                  <a:pt x="364" y="158"/>
                </a:lnTo>
                <a:lnTo>
                  <a:pt x="364" y="158"/>
                </a:lnTo>
                <a:close/>
                <a:moveTo>
                  <a:pt x="126" y="288"/>
                </a:moveTo>
                <a:lnTo>
                  <a:pt x="126" y="288"/>
                </a:lnTo>
                <a:lnTo>
                  <a:pt x="128" y="288"/>
                </a:lnTo>
                <a:lnTo>
                  <a:pt x="128" y="288"/>
                </a:lnTo>
                <a:lnTo>
                  <a:pt x="130" y="288"/>
                </a:lnTo>
                <a:lnTo>
                  <a:pt x="130" y="288"/>
                </a:lnTo>
                <a:lnTo>
                  <a:pt x="132" y="288"/>
                </a:lnTo>
                <a:lnTo>
                  <a:pt x="132" y="288"/>
                </a:lnTo>
                <a:lnTo>
                  <a:pt x="132" y="288"/>
                </a:lnTo>
                <a:lnTo>
                  <a:pt x="132" y="288"/>
                </a:lnTo>
                <a:lnTo>
                  <a:pt x="134" y="288"/>
                </a:lnTo>
                <a:lnTo>
                  <a:pt x="132" y="288"/>
                </a:lnTo>
                <a:lnTo>
                  <a:pt x="130" y="288"/>
                </a:lnTo>
                <a:lnTo>
                  <a:pt x="130" y="288"/>
                </a:lnTo>
                <a:lnTo>
                  <a:pt x="130" y="288"/>
                </a:lnTo>
                <a:lnTo>
                  <a:pt x="130" y="288"/>
                </a:lnTo>
                <a:lnTo>
                  <a:pt x="126" y="288"/>
                </a:lnTo>
                <a:lnTo>
                  <a:pt x="126" y="288"/>
                </a:lnTo>
                <a:lnTo>
                  <a:pt x="126" y="288"/>
                </a:lnTo>
                <a:lnTo>
                  <a:pt x="126" y="288"/>
                </a:lnTo>
                <a:lnTo>
                  <a:pt x="124" y="288"/>
                </a:lnTo>
                <a:lnTo>
                  <a:pt x="124" y="288"/>
                </a:lnTo>
                <a:lnTo>
                  <a:pt x="124" y="288"/>
                </a:lnTo>
                <a:lnTo>
                  <a:pt x="122" y="288"/>
                </a:lnTo>
                <a:lnTo>
                  <a:pt x="122" y="288"/>
                </a:lnTo>
                <a:lnTo>
                  <a:pt x="120" y="288"/>
                </a:lnTo>
                <a:lnTo>
                  <a:pt x="120" y="288"/>
                </a:lnTo>
                <a:lnTo>
                  <a:pt x="120" y="288"/>
                </a:lnTo>
                <a:lnTo>
                  <a:pt x="120" y="288"/>
                </a:lnTo>
                <a:lnTo>
                  <a:pt x="124" y="288"/>
                </a:lnTo>
                <a:lnTo>
                  <a:pt x="124" y="288"/>
                </a:lnTo>
                <a:lnTo>
                  <a:pt x="124" y="288"/>
                </a:lnTo>
                <a:lnTo>
                  <a:pt x="124" y="288"/>
                </a:lnTo>
                <a:lnTo>
                  <a:pt x="126" y="286"/>
                </a:lnTo>
                <a:lnTo>
                  <a:pt x="126" y="286"/>
                </a:lnTo>
                <a:lnTo>
                  <a:pt x="126" y="286"/>
                </a:lnTo>
                <a:lnTo>
                  <a:pt x="128" y="286"/>
                </a:lnTo>
                <a:lnTo>
                  <a:pt x="126" y="288"/>
                </a:lnTo>
                <a:close/>
                <a:moveTo>
                  <a:pt x="594" y="158"/>
                </a:moveTo>
                <a:lnTo>
                  <a:pt x="596" y="158"/>
                </a:lnTo>
                <a:lnTo>
                  <a:pt x="596" y="158"/>
                </a:lnTo>
                <a:lnTo>
                  <a:pt x="596" y="158"/>
                </a:lnTo>
                <a:lnTo>
                  <a:pt x="598" y="158"/>
                </a:lnTo>
                <a:lnTo>
                  <a:pt x="598" y="158"/>
                </a:lnTo>
                <a:lnTo>
                  <a:pt x="598" y="158"/>
                </a:lnTo>
                <a:lnTo>
                  <a:pt x="598" y="158"/>
                </a:lnTo>
                <a:lnTo>
                  <a:pt x="598" y="158"/>
                </a:lnTo>
                <a:lnTo>
                  <a:pt x="598" y="158"/>
                </a:lnTo>
                <a:lnTo>
                  <a:pt x="598" y="158"/>
                </a:lnTo>
                <a:lnTo>
                  <a:pt x="596" y="158"/>
                </a:lnTo>
                <a:lnTo>
                  <a:pt x="594" y="158"/>
                </a:lnTo>
                <a:lnTo>
                  <a:pt x="594" y="160"/>
                </a:lnTo>
                <a:lnTo>
                  <a:pt x="592" y="160"/>
                </a:lnTo>
                <a:lnTo>
                  <a:pt x="592" y="160"/>
                </a:lnTo>
                <a:lnTo>
                  <a:pt x="592" y="160"/>
                </a:lnTo>
                <a:lnTo>
                  <a:pt x="590" y="160"/>
                </a:lnTo>
                <a:lnTo>
                  <a:pt x="590" y="160"/>
                </a:lnTo>
                <a:lnTo>
                  <a:pt x="590" y="160"/>
                </a:lnTo>
                <a:lnTo>
                  <a:pt x="590" y="160"/>
                </a:lnTo>
                <a:lnTo>
                  <a:pt x="590" y="160"/>
                </a:lnTo>
                <a:lnTo>
                  <a:pt x="588" y="160"/>
                </a:lnTo>
                <a:lnTo>
                  <a:pt x="590" y="160"/>
                </a:lnTo>
                <a:lnTo>
                  <a:pt x="590" y="160"/>
                </a:lnTo>
                <a:lnTo>
                  <a:pt x="590" y="160"/>
                </a:lnTo>
                <a:lnTo>
                  <a:pt x="592" y="160"/>
                </a:lnTo>
                <a:lnTo>
                  <a:pt x="592" y="160"/>
                </a:lnTo>
                <a:lnTo>
                  <a:pt x="592" y="158"/>
                </a:lnTo>
                <a:lnTo>
                  <a:pt x="592" y="158"/>
                </a:lnTo>
                <a:lnTo>
                  <a:pt x="592" y="158"/>
                </a:lnTo>
                <a:lnTo>
                  <a:pt x="590" y="158"/>
                </a:lnTo>
                <a:lnTo>
                  <a:pt x="590" y="158"/>
                </a:lnTo>
                <a:lnTo>
                  <a:pt x="590" y="158"/>
                </a:lnTo>
                <a:lnTo>
                  <a:pt x="590" y="158"/>
                </a:lnTo>
                <a:lnTo>
                  <a:pt x="590" y="158"/>
                </a:lnTo>
                <a:lnTo>
                  <a:pt x="590" y="158"/>
                </a:lnTo>
                <a:lnTo>
                  <a:pt x="590" y="158"/>
                </a:lnTo>
                <a:lnTo>
                  <a:pt x="590" y="158"/>
                </a:lnTo>
                <a:lnTo>
                  <a:pt x="590" y="158"/>
                </a:lnTo>
                <a:lnTo>
                  <a:pt x="592" y="158"/>
                </a:lnTo>
                <a:lnTo>
                  <a:pt x="592" y="158"/>
                </a:lnTo>
                <a:lnTo>
                  <a:pt x="594" y="156"/>
                </a:lnTo>
                <a:lnTo>
                  <a:pt x="594" y="156"/>
                </a:lnTo>
                <a:lnTo>
                  <a:pt x="594" y="156"/>
                </a:lnTo>
                <a:lnTo>
                  <a:pt x="594" y="158"/>
                </a:lnTo>
                <a:lnTo>
                  <a:pt x="596" y="158"/>
                </a:lnTo>
                <a:lnTo>
                  <a:pt x="594" y="158"/>
                </a:lnTo>
                <a:lnTo>
                  <a:pt x="594" y="158"/>
                </a:lnTo>
                <a:close/>
                <a:moveTo>
                  <a:pt x="4536" y="288"/>
                </a:moveTo>
                <a:lnTo>
                  <a:pt x="4538" y="290"/>
                </a:lnTo>
                <a:lnTo>
                  <a:pt x="4536" y="290"/>
                </a:lnTo>
                <a:lnTo>
                  <a:pt x="4536" y="290"/>
                </a:lnTo>
                <a:lnTo>
                  <a:pt x="4536" y="290"/>
                </a:lnTo>
                <a:lnTo>
                  <a:pt x="4536" y="290"/>
                </a:lnTo>
                <a:lnTo>
                  <a:pt x="4534" y="290"/>
                </a:lnTo>
                <a:lnTo>
                  <a:pt x="4534" y="290"/>
                </a:lnTo>
                <a:lnTo>
                  <a:pt x="4534" y="290"/>
                </a:lnTo>
                <a:lnTo>
                  <a:pt x="4534" y="290"/>
                </a:lnTo>
                <a:lnTo>
                  <a:pt x="4534" y="290"/>
                </a:lnTo>
                <a:lnTo>
                  <a:pt x="4536" y="292"/>
                </a:lnTo>
                <a:lnTo>
                  <a:pt x="4534" y="292"/>
                </a:lnTo>
                <a:lnTo>
                  <a:pt x="4534" y="292"/>
                </a:lnTo>
                <a:lnTo>
                  <a:pt x="4534" y="290"/>
                </a:lnTo>
                <a:lnTo>
                  <a:pt x="4534" y="290"/>
                </a:lnTo>
                <a:lnTo>
                  <a:pt x="4534" y="290"/>
                </a:lnTo>
                <a:lnTo>
                  <a:pt x="4534" y="290"/>
                </a:lnTo>
                <a:lnTo>
                  <a:pt x="4534" y="288"/>
                </a:lnTo>
                <a:lnTo>
                  <a:pt x="4534" y="288"/>
                </a:lnTo>
                <a:lnTo>
                  <a:pt x="4534" y="288"/>
                </a:lnTo>
                <a:lnTo>
                  <a:pt x="4534" y="288"/>
                </a:lnTo>
                <a:lnTo>
                  <a:pt x="4534" y="288"/>
                </a:lnTo>
                <a:lnTo>
                  <a:pt x="4536" y="288"/>
                </a:lnTo>
                <a:lnTo>
                  <a:pt x="4536" y="288"/>
                </a:lnTo>
                <a:close/>
                <a:moveTo>
                  <a:pt x="92" y="290"/>
                </a:moveTo>
                <a:lnTo>
                  <a:pt x="92" y="290"/>
                </a:lnTo>
                <a:lnTo>
                  <a:pt x="92" y="290"/>
                </a:lnTo>
                <a:lnTo>
                  <a:pt x="92" y="290"/>
                </a:lnTo>
                <a:lnTo>
                  <a:pt x="92" y="288"/>
                </a:lnTo>
                <a:lnTo>
                  <a:pt x="92" y="288"/>
                </a:lnTo>
                <a:lnTo>
                  <a:pt x="92" y="288"/>
                </a:lnTo>
                <a:lnTo>
                  <a:pt x="94" y="288"/>
                </a:lnTo>
                <a:lnTo>
                  <a:pt x="94" y="288"/>
                </a:lnTo>
                <a:lnTo>
                  <a:pt x="94" y="288"/>
                </a:lnTo>
                <a:lnTo>
                  <a:pt x="96" y="288"/>
                </a:lnTo>
                <a:lnTo>
                  <a:pt x="96" y="288"/>
                </a:lnTo>
                <a:lnTo>
                  <a:pt x="94" y="288"/>
                </a:lnTo>
                <a:lnTo>
                  <a:pt x="94" y="290"/>
                </a:lnTo>
                <a:lnTo>
                  <a:pt x="92" y="290"/>
                </a:lnTo>
                <a:close/>
                <a:moveTo>
                  <a:pt x="4564" y="290"/>
                </a:moveTo>
                <a:lnTo>
                  <a:pt x="4564" y="292"/>
                </a:lnTo>
                <a:lnTo>
                  <a:pt x="4564" y="292"/>
                </a:lnTo>
                <a:lnTo>
                  <a:pt x="4562" y="290"/>
                </a:lnTo>
                <a:lnTo>
                  <a:pt x="4562" y="290"/>
                </a:lnTo>
                <a:lnTo>
                  <a:pt x="4562" y="290"/>
                </a:lnTo>
                <a:lnTo>
                  <a:pt x="4560" y="290"/>
                </a:lnTo>
                <a:lnTo>
                  <a:pt x="4560" y="290"/>
                </a:lnTo>
                <a:lnTo>
                  <a:pt x="4560" y="288"/>
                </a:lnTo>
                <a:lnTo>
                  <a:pt x="4562" y="288"/>
                </a:lnTo>
                <a:lnTo>
                  <a:pt x="4562" y="288"/>
                </a:lnTo>
                <a:lnTo>
                  <a:pt x="4564" y="290"/>
                </a:lnTo>
                <a:lnTo>
                  <a:pt x="4564" y="290"/>
                </a:lnTo>
                <a:lnTo>
                  <a:pt x="4564" y="290"/>
                </a:lnTo>
                <a:lnTo>
                  <a:pt x="4564" y="290"/>
                </a:lnTo>
                <a:close/>
                <a:moveTo>
                  <a:pt x="936" y="680"/>
                </a:moveTo>
                <a:lnTo>
                  <a:pt x="934" y="680"/>
                </a:lnTo>
                <a:lnTo>
                  <a:pt x="934" y="680"/>
                </a:lnTo>
                <a:lnTo>
                  <a:pt x="934" y="682"/>
                </a:lnTo>
                <a:lnTo>
                  <a:pt x="934" y="682"/>
                </a:lnTo>
                <a:lnTo>
                  <a:pt x="932" y="682"/>
                </a:lnTo>
                <a:lnTo>
                  <a:pt x="932" y="682"/>
                </a:lnTo>
                <a:lnTo>
                  <a:pt x="932" y="682"/>
                </a:lnTo>
                <a:lnTo>
                  <a:pt x="932" y="680"/>
                </a:lnTo>
                <a:lnTo>
                  <a:pt x="932" y="680"/>
                </a:lnTo>
                <a:lnTo>
                  <a:pt x="932" y="680"/>
                </a:lnTo>
                <a:lnTo>
                  <a:pt x="932" y="680"/>
                </a:lnTo>
                <a:lnTo>
                  <a:pt x="934" y="680"/>
                </a:lnTo>
                <a:lnTo>
                  <a:pt x="934" y="680"/>
                </a:lnTo>
                <a:lnTo>
                  <a:pt x="934" y="680"/>
                </a:lnTo>
                <a:lnTo>
                  <a:pt x="934" y="680"/>
                </a:lnTo>
                <a:lnTo>
                  <a:pt x="934" y="680"/>
                </a:lnTo>
                <a:lnTo>
                  <a:pt x="934" y="680"/>
                </a:lnTo>
                <a:lnTo>
                  <a:pt x="936" y="680"/>
                </a:lnTo>
                <a:lnTo>
                  <a:pt x="938" y="678"/>
                </a:lnTo>
                <a:lnTo>
                  <a:pt x="938" y="678"/>
                </a:lnTo>
                <a:lnTo>
                  <a:pt x="938" y="678"/>
                </a:lnTo>
                <a:lnTo>
                  <a:pt x="940" y="678"/>
                </a:lnTo>
                <a:lnTo>
                  <a:pt x="940" y="678"/>
                </a:lnTo>
                <a:lnTo>
                  <a:pt x="938" y="678"/>
                </a:lnTo>
                <a:lnTo>
                  <a:pt x="938" y="678"/>
                </a:lnTo>
                <a:lnTo>
                  <a:pt x="938" y="678"/>
                </a:lnTo>
                <a:lnTo>
                  <a:pt x="938" y="678"/>
                </a:lnTo>
                <a:lnTo>
                  <a:pt x="938" y="678"/>
                </a:lnTo>
                <a:lnTo>
                  <a:pt x="938" y="678"/>
                </a:lnTo>
                <a:lnTo>
                  <a:pt x="936" y="680"/>
                </a:lnTo>
                <a:lnTo>
                  <a:pt x="936" y="680"/>
                </a:lnTo>
                <a:close/>
                <a:moveTo>
                  <a:pt x="4550" y="290"/>
                </a:moveTo>
                <a:lnTo>
                  <a:pt x="4550" y="290"/>
                </a:lnTo>
                <a:lnTo>
                  <a:pt x="4550" y="290"/>
                </a:lnTo>
                <a:lnTo>
                  <a:pt x="4548" y="290"/>
                </a:lnTo>
                <a:lnTo>
                  <a:pt x="4548" y="290"/>
                </a:lnTo>
                <a:lnTo>
                  <a:pt x="4548" y="290"/>
                </a:lnTo>
                <a:lnTo>
                  <a:pt x="4548" y="290"/>
                </a:lnTo>
                <a:lnTo>
                  <a:pt x="4548" y="290"/>
                </a:lnTo>
                <a:lnTo>
                  <a:pt x="4548" y="290"/>
                </a:lnTo>
                <a:lnTo>
                  <a:pt x="4548" y="290"/>
                </a:lnTo>
                <a:lnTo>
                  <a:pt x="4550" y="290"/>
                </a:lnTo>
                <a:lnTo>
                  <a:pt x="4550" y="290"/>
                </a:lnTo>
                <a:lnTo>
                  <a:pt x="4550" y="290"/>
                </a:lnTo>
                <a:lnTo>
                  <a:pt x="4550" y="290"/>
                </a:lnTo>
                <a:close/>
                <a:moveTo>
                  <a:pt x="716" y="364"/>
                </a:moveTo>
                <a:lnTo>
                  <a:pt x="716" y="364"/>
                </a:lnTo>
                <a:lnTo>
                  <a:pt x="716" y="364"/>
                </a:lnTo>
                <a:lnTo>
                  <a:pt x="716" y="364"/>
                </a:lnTo>
                <a:lnTo>
                  <a:pt x="716" y="364"/>
                </a:lnTo>
                <a:lnTo>
                  <a:pt x="716" y="362"/>
                </a:lnTo>
                <a:lnTo>
                  <a:pt x="718" y="362"/>
                </a:lnTo>
                <a:lnTo>
                  <a:pt x="718" y="362"/>
                </a:lnTo>
                <a:lnTo>
                  <a:pt x="718" y="362"/>
                </a:lnTo>
                <a:lnTo>
                  <a:pt x="718" y="362"/>
                </a:lnTo>
                <a:lnTo>
                  <a:pt x="718" y="364"/>
                </a:lnTo>
                <a:lnTo>
                  <a:pt x="718" y="364"/>
                </a:lnTo>
                <a:lnTo>
                  <a:pt x="716" y="364"/>
                </a:lnTo>
                <a:close/>
                <a:moveTo>
                  <a:pt x="288" y="158"/>
                </a:moveTo>
                <a:lnTo>
                  <a:pt x="290" y="158"/>
                </a:lnTo>
                <a:lnTo>
                  <a:pt x="290" y="158"/>
                </a:lnTo>
                <a:lnTo>
                  <a:pt x="290" y="158"/>
                </a:lnTo>
                <a:lnTo>
                  <a:pt x="290" y="158"/>
                </a:lnTo>
                <a:lnTo>
                  <a:pt x="290" y="158"/>
                </a:lnTo>
                <a:lnTo>
                  <a:pt x="290" y="158"/>
                </a:lnTo>
                <a:lnTo>
                  <a:pt x="292" y="160"/>
                </a:lnTo>
                <a:lnTo>
                  <a:pt x="290" y="160"/>
                </a:lnTo>
                <a:lnTo>
                  <a:pt x="290" y="160"/>
                </a:lnTo>
                <a:lnTo>
                  <a:pt x="290" y="160"/>
                </a:lnTo>
                <a:lnTo>
                  <a:pt x="290" y="160"/>
                </a:lnTo>
                <a:lnTo>
                  <a:pt x="290" y="160"/>
                </a:lnTo>
                <a:lnTo>
                  <a:pt x="290" y="160"/>
                </a:lnTo>
                <a:lnTo>
                  <a:pt x="290" y="160"/>
                </a:lnTo>
                <a:lnTo>
                  <a:pt x="290" y="160"/>
                </a:lnTo>
                <a:lnTo>
                  <a:pt x="288" y="160"/>
                </a:lnTo>
                <a:lnTo>
                  <a:pt x="288" y="160"/>
                </a:lnTo>
                <a:lnTo>
                  <a:pt x="288" y="160"/>
                </a:lnTo>
                <a:lnTo>
                  <a:pt x="288" y="160"/>
                </a:lnTo>
                <a:lnTo>
                  <a:pt x="286" y="160"/>
                </a:lnTo>
                <a:lnTo>
                  <a:pt x="286" y="160"/>
                </a:lnTo>
                <a:lnTo>
                  <a:pt x="286" y="158"/>
                </a:lnTo>
                <a:lnTo>
                  <a:pt x="286" y="158"/>
                </a:lnTo>
                <a:lnTo>
                  <a:pt x="286" y="158"/>
                </a:lnTo>
                <a:lnTo>
                  <a:pt x="286" y="158"/>
                </a:lnTo>
                <a:lnTo>
                  <a:pt x="286" y="158"/>
                </a:lnTo>
                <a:lnTo>
                  <a:pt x="286" y="158"/>
                </a:lnTo>
                <a:lnTo>
                  <a:pt x="286" y="156"/>
                </a:lnTo>
                <a:lnTo>
                  <a:pt x="284" y="156"/>
                </a:lnTo>
                <a:lnTo>
                  <a:pt x="284" y="156"/>
                </a:lnTo>
                <a:lnTo>
                  <a:pt x="286" y="156"/>
                </a:lnTo>
                <a:lnTo>
                  <a:pt x="286" y="156"/>
                </a:lnTo>
                <a:lnTo>
                  <a:pt x="288" y="156"/>
                </a:lnTo>
                <a:lnTo>
                  <a:pt x="288" y="156"/>
                </a:lnTo>
                <a:lnTo>
                  <a:pt x="288" y="156"/>
                </a:lnTo>
                <a:lnTo>
                  <a:pt x="288" y="156"/>
                </a:lnTo>
                <a:lnTo>
                  <a:pt x="288" y="156"/>
                </a:lnTo>
                <a:lnTo>
                  <a:pt x="288" y="156"/>
                </a:lnTo>
                <a:lnTo>
                  <a:pt x="288" y="156"/>
                </a:lnTo>
                <a:lnTo>
                  <a:pt x="286" y="156"/>
                </a:lnTo>
                <a:lnTo>
                  <a:pt x="286" y="156"/>
                </a:lnTo>
                <a:lnTo>
                  <a:pt x="286" y="156"/>
                </a:lnTo>
                <a:lnTo>
                  <a:pt x="286" y="156"/>
                </a:lnTo>
                <a:lnTo>
                  <a:pt x="286" y="156"/>
                </a:lnTo>
                <a:lnTo>
                  <a:pt x="288" y="158"/>
                </a:lnTo>
                <a:lnTo>
                  <a:pt x="288" y="158"/>
                </a:lnTo>
                <a:lnTo>
                  <a:pt x="288" y="158"/>
                </a:lnTo>
                <a:lnTo>
                  <a:pt x="288" y="158"/>
                </a:lnTo>
                <a:lnTo>
                  <a:pt x="288" y="158"/>
                </a:lnTo>
                <a:lnTo>
                  <a:pt x="288" y="158"/>
                </a:lnTo>
                <a:close/>
                <a:moveTo>
                  <a:pt x="578" y="158"/>
                </a:moveTo>
                <a:lnTo>
                  <a:pt x="578" y="158"/>
                </a:lnTo>
                <a:lnTo>
                  <a:pt x="578" y="158"/>
                </a:lnTo>
                <a:lnTo>
                  <a:pt x="578" y="158"/>
                </a:lnTo>
                <a:lnTo>
                  <a:pt x="580" y="158"/>
                </a:lnTo>
                <a:lnTo>
                  <a:pt x="580" y="158"/>
                </a:lnTo>
                <a:lnTo>
                  <a:pt x="580" y="158"/>
                </a:lnTo>
                <a:lnTo>
                  <a:pt x="580" y="158"/>
                </a:lnTo>
                <a:lnTo>
                  <a:pt x="576" y="162"/>
                </a:lnTo>
                <a:lnTo>
                  <a:pt x="574" y="162"/>
                </a:lnTo>
                <a:lnTo>
                  <a:pt x="574" y="162"/>
                </a:lnTo>
                <a:lnTo>
                  <a:pt x="574" y="162"/>
                </a:lnTo>
                <a:lnTo>
                  <a:pt x="574" y="162"/>
                </a:lnTo>
                <a:lnTo>
                  <a:pt x="574" y="160"/>
                </a:lnTo>
                <a:lnTo>
                  <a:pt x="574" y="160"/>
                </a:lnTo>
                <a:lnTo>
                  <a:pt x="576" y="160"/>
                </a:lnTo>
                <a:lnTo>
                  <a:pt x="576" y="158"/>
                </a:lnTo>
                <a:lnTo>
                  <a:pt x="578" y="158"/>
                </a:lnTo>
                <a:lnTo>
                  <a:pt x="580" y="156"/>
                </a:lnTo>
                <a:lnTo>
                  <a:pt x="580" y="156"/>
                </a:lnTo>
                <a:lnTo>
                  <a:pt x="582" y="158"/>
                </a:lnTo>
                <a:lnTo>
                  <a:pt x="580" y="158"/>
                </a:lnTo>
                <a:lnTo>
                  <a:pt x="580" y="158"/>
                </a:lnTo>
                <a:lnTo>
                  <a:pt x="580" y="158"/>
                </a:lnTo>
                <a:lnTo>
                  <a:pt x="580" y="158"/>
                </a:lnTo>
                <a:lnTo>
                  <a:pt x="578" y="158"/>
                </a:lnTo>
                <a:close/>
                <a:moveTo>
                  <a:pt x="142" y="286"/>
                </a:moveTo>
                <a:lnTo>
                  <a:pt x="142" y="286"/>
                </a:lnTo>
                <a:lnTo>
                  <a:pt x="140" y="286"/>
                </a:lnTo>
                <a:lnTo>
                  <a:pt x="140" y="286"/>
                </a:lnTo>
                <a:lnTo>
                  <a:pt x="142" y="284"/>
                </a:lnTo>
                <a:lnTo>
                  <a:pt x="142" y="284"/>
                </a:lnTo>
                <a:lnTo>
                  <a:pt x="142" y="284"/>
                </a:lnTo>
                <a:lnTo>
                  <a:pt x="144" y="284"/>
                </a:lnTo>
                <a:lnTo>
                  <a:pt x="144" y="282"/>
                </a:lnTo>
                <a:lnTo>
                  <a:pt x="146" y="282"/>
                </a:lnTo>
                <a:lnTo>
                  <a:pt x="146" y="282"/>
                </a:lnTo>
                <a:lnTo>
                  <a:pt x="146" y="284"/>
                </a:lnTo>
                <a:lnTo>
                  <a:pt x="146" y="284"/>
                </a:lnTo>
                <a:lnTo>
                  <a:pt x="146" y="284"/>
                </a:lnTo>
                <a:lnTo>
                  <a:pt x="146" y="284"/>
                </a:lnTo>
                <a:lnTo>
                  <a:pt x="144" y="284"/>
                </a:lnTo>
                <a:lnTo>
                  <a:pt x="144" y="284"/>
                </a:lnTo>
                <a:lnTo>
                  <a:pt x="144" y="284"/>
                </a:lnTo>
                <a:lnTo>
                  <a:pt x="142" y="286"/>
                </a:lnTo>
                <a:lnTo>
                  <a:pt x="142" y="286"/>
                </a:lnTo>
                <a:close/>
                <a:moveTo>
                  <a:pt x="1260" y="564"/>
                </a:moveTo>
                <a:lnTo>
                  <a:pt x="1258" y="564"/>
                </a:lnTo>
                <a:lnTo>
                  <a:pt x="1258" y="564"/>
                </a:lnTo>
                <a:lnTo>
                  <a:pt x="1260" y="562"/>
                </a:lnTo>
                <a:lnTo>
                  <a:pt x="1260" y="562"/>
                </a:lnTo>
                <a:lnTo>
                  <a:pt x="1260" y="562"/>
                </a:lnTo>
                <a:lnTo>
                  <a:pt x="1260" y="562"/>
                </a:lnTo>
                <a:lnTo>
                  <a:pt x="1262" y="560"/>
                </a:lnTo>
                <a:lnTo>
                  <a:pt x="1262" y="558"/>
                </a:lnTo>
                <a:lnTo>
                  <a:pt x="1262" y="558"/>
                </a:lnTo>
                <a:lnTo>
                  <a:pt x="1262" y="556"/>
                </a:lnTo>
                <a:lnTo>
                  <a:pt x="1262" y="556"/>
                </a:lnTo>
                <a:lnTo>
                  <a:pt x="1262" y="556"/>
                </a:lnTo>
                <a:lnTo>
                  <a:pt x="1262" y="556"/>
                </a:lnTo>
                <a:lnTo>
                  <a:pt x="1262" y="554"/>
                </a:lnTo>
                <a:lnTo>
                  <a:pt x="1262" y="554"/>
                </a:lnTo>
                <a:lnTo>
                  <a:pt x="1262" y="554"/>
                </a:lnTo>
                <a:lnTo>
                  <a:pt x="1262" y="556"/>
                </a:lnTo>
                <a:lnTo>
                  <a:pt x="1262" y="556"/>
                </a:lnTo>
                <a:lnTo>
                  <a:pt x="1262" y="558"/>
                </a:lnTo>
                <a:lnTo>
                  <a:pt x="1262" y="558"/>
                </a:lnTo>
                <a:lnTo>
                  <a:pt x="1262" y="558"/>
                </a:lnTo>
                <a:lnTo>
                  <a:pt x="1262" y="562"/>
                </a:lnTo>
                <a:lnTo>
                  <a:pt x="1262" y="562"/>
                </a:lnTo>
                <a:lnTo>
                  <a:pt x="1260" y="564"/>
                </a:lnTo>
                <a:lnTo>
                  <a:pt x="1260" y="564"/>
                </a:lnTo>
                <a:close/>
                <a:moveTo>
                  <a:pt x="1404" y="414"/>
                </a:moveTo>
                <a:lnTo>
                  <a:pt x="1402" y="414"/>
                </a:lnTo>
                <a:lnTo>
                  <a:pt x="1402" y="414"/>
                </a:lnTo>
                <a:lnTo>
                  <a:pt x="1400" y="414"/>
                </a:lnTo>
                <a:lnTo>
                  <a:pt x="1400" y="414"/>
                </a:lnTo>
                <a:lnTo>
                  <a:pt x="1400" y="414"/>
                </a:lnTo>
                <a:lnTo>
                  <a:pt x="1402" y="412"/>
                </a:lnTo>
                <a:lnTo>
                  <a:pt x="1402" y="412"/>
                </a:lnTo>
                <a:lnTo>
                  <a:pt x="1402" y="412"/>
                </a:lnTo>
                <a:lnTo>
                  <a:pt x="1402" y="412"/>
                </a:lnTo>
                <a:lnTo>
                  <a:pt x="1404" y="412"/>
                </a:lnTo>
                <a:lnTo>
                  <a:pt x="1404" y="412"/>
                </a:lnTo>
                <a:lnTo>
                  <a:pt x="1404" y="412"/>
                </a:lnTo>
                <a:lnTo>
                  <a:pt x="1404" y="412"/>
                </a:lnTo>
                <a:lnTo>
                  <a:pt x="1404" y="412"/>
                </a:lnTo>
                <a:lnTo>
                  <a:pt x="1404" y="412"/>
                </a:lnTo>
                <a:lnTo>
                  <a:pt x="1404" y="412"/>
                </a:lnTo>
                <a:lnTo>
                  <a:pt x="1404" y="414"/>
                </a:lnTo>
                <a:lnTo>
                  <a:pt x="1404" y="414"/>
                </a:lnTo>
                <a:close/>
                <a:moveTo>
                  <a:pt x="458" y="210"/>
                </a:moveTo>
                <a:lnTo>
                  <a:pt x="456" y="210"/>
                </a:lnTo>
                <a:lnTo>
                  <a:pt x="456" y="210"/>
                </a:lnTo>
                <a:lnTo>
                  <a:pt x="456" y="210"/>
                </a:lnTo>
                <a:lnTo>
                  <a:pt x="456" y="210"/>
                </a:lnTo>
                <a:lnTo>
                  <a:pt x="460" y="208"/>
                </a:lnTo>
                <a:lnTo>
                  <a:pt x="460" y="208"/>
                </a:lnTo>
                <a:lnTo>
                  <a:pt x="460" y="208"/>
                </a:lnTo>
                <a:lnTo>
                  <a:pt x="462" y="208"/>
                </a:lnTo>
                <a:lnTo>
                  <a:pt x="464" y="208"/>
                </a:lnTo>
                <a:lnTo>
                  <a:pt x="464" y="208"/>
                </a:lnTo>
                <a:lnTo>
                  <a:pt x="464" y="208"/>
                </a:lnTo>
                <a:lnTo>
                  <a:pt x="464" y="208"/>
                </a:lnTo>
                <a:lnTo>
                  <a:pt x="464" y="208"/>
                </a:lnTo>
                <a:lnTo>
                  <a:pt x="464" y="208"/>
                </a:lnTo>
                <a:lnTo>
                  <a:pt x="460" y="210"/>
                </a:lnTo>
                <a:lnTo>
                  <a:pt x="458" y="210"/>
                </a:lnTo>
                <a:lnTo>
                  <a:pt x="458" y="210"/>
                </a:lnTo>
                <a:lnTo>
                  <a:pt x="458" y="210"/>
                </a:lnTo>
                <a:lnTo>
                  <a:pt x="458" y="210"/>
                </a:lnTo>
                <a:close/>
                <a:moveTo>
                  <a:pt x="124" y="284"/>
                </a:moveTo>
                <a:lnTo>
                  <a:pt x="120" y="288"/>
                </a:lnTo>
                <a:lnTo>
                  <a:pt x="118" y="288"/>
                </a:lnTo>
                <a:lnTo>
                  <a:pt x="118" y="288"/>
                </a:lnTo>
                <a:lnTo>
                  <a:pt x="116" y="288"/>
                </a:lnTo>
                <a:lnTo>
                  <a:pt x="116" y="288"/>
                </a:lnTo>
                <a:lnTo>
                  <a:pt x="114" y="288"/>
                </a:lnTo>
                <a:lnTo>
                  <a:pt x="112" y="288"/>
                </a:lnTo>
                <a:lnTo>
                  <a:pt x="110" y="290"/>
                </a:lnTo>
                <a:lnTo>
                  <a:pt x="110" y="290"/>
                </a:lnTo>
                <a:lnTo>
                  <a:pt x="110" y="288"/>
                </a:lnTo>
                <a:lnTo>
                  <a:pt x="110" y="288"/>
                </a:lnTo>
                <a:lnTo>
                  <a:pt x="110" y="288"/>
                </a:lnTo>
                <a:lnTo>
                  <a:pt x="108" y="288"/>
                </a:lnTo>
                <a:lnTo>
                  <a:pt x="108" y="288"/>
                </a:lnTo>
                <a:lnTo>
                  <a:pt x="106" y="288"/>
                </a:lnTo>
                <a:lnTo>
                  <a:pt x="106" y="290"/>
                </a:lnTo>
                <a:lnTo>
                  <a:pt x="106" y="290"/>
                </a:lnTo>
                <a:lnTo>
                  <a:pt x="104" y="290"/>
                </a:lnTo>
                <a:lnTo>
                  <a:pt x="104" y="290"/>
                </a:lnTo>
                <a:lnTo>
                  <a:pt x="104" y="288"/>
                </a:lnTo>
                <a:lnTo>
                  <a:pt x="102" y="288"/>
                </a:lnTo>
                <a:lnTo>
                  <a:pt x="102" y="290"/>
                </a:lnTo>
                <a:lnTo>
                  <a:pt x="102" y="288"/>
                </a:lnTo>
                <a:lnTo>
                  <a:pt x="104" y="288"/>
                </a:lnTo>
                <a:lnTo>
                  <a:pt x="108" y="288"/>
                </a:lnTo>
                <a:lnTo>
                  <a:pt x="108" y="288"/>
                </a:lnTo>
                <a:lnTo>
                  <a:pt x="108" y="288"/>
                </a:lnTo>
                <a:lnTo>
                  <a:pt x="110" y="288"/>
                </a:lnTo>
                <a:lnTo>
                  <a:pt x="110" y="288"/>
                </a:lnTo>
                <a:lnTo>
                  <a:pt x="110" y="288"/>
                </a:lnTo>
                <a:lnTo>
                  <a:pt x="112" y="288"/>
                </a:lnTo>
                <a:lnTo>
                  <a:pt x="114" y="288"/>
                </a:lnTo>
                <a:lnTo>
                  <a:pt x="116" y="286"/>
                </a:lnTo>
                <a:lnTo>
                  <a:pt x="116" y="286"/>
                </a:lnTo>
                <a:lnTo>
                  <a:pt x="116" y="286"/>
                </a:lnTo>
                <a:lnTo>
                  <a:pt x="114" y="286"/>
                </a:lnTo>
                <a:lnTo>
                  <a:pt x="114" y="286"/>
                </a:lnTo>
                <a:lnTo>
                  <a:pt x="114" y="286"/>
                </a:lnTo>
                <a:lnTo>
                  <a:pt x="116" y="286"/>
                </a:lnTo>
                <a:lnTo>
                  <a:pt x="118" y="286"/>
                </a:lnTo>
                <a:lnTo>
                  <a:pt x="118" y="286"/>
                </a:lnTo>
                <a:lnTo>
                  <a:pt x="118" y="286"/>
                </a:lnTo>
                <a:lnTo>
                  <a:pt x="118" y="286"/>
                </a:lnTo>
                <a:lnTo>
                  <a:pt x="118" y="286"/>
                </a:lnTo>
                <a:lnTo>
                  <a:pt x="118" y="286"/>
                </a:lnTo>
                <a:lnTo>
                  <a:pt x="118" y="286"/>
                </a:lnTo>
                <a:lnTo>
                  <a:pt x="120" y="286"/>
                </a:lnTo>
                <a:lnTo>
                  <a:pt x="120" y="286"/>
                </a:lnTo>
                <a:lnTo>
                  <a:pt x="120" y="284"/>
                </a:lnTo>
                <a:lnTo>
                  <a:pt x="120" y="284"/>
                </a:lnTo>
                <a:lnTo>
                  <a:pt x="120" y="284"/>
                </a:lnTo>
                <a:lnTo>
                  <a:pt x="120" y="284"/>
                </a:lnTo>
                <a:lnTo>
                  <a:pt x="118" y="284"/>
                </a:lnTo>
                <a:lnTo>
                  <a:pt x="118" y="284"/>
                </a:lnTo>
                <a:lnTo>
                  <a:pt x="118" y="284"/>
                </a:lnTo>
                <a:lnTo>
                  <a:pt x="118" y="284"/>
                </a:lnTo>
                <a:lnTo>
                  <a:pt x="120" y="284"/>
                </a:lnTo>
                <a:lnTo>
                  <a:pt x="124" y="282"/>
                </a:lnTo>
                <a:lnTo>
                  <a:pt x="124" y="282"/>
                </a:lnTo>
                <a:lnTo>
                  <a:pt x="124" y="282"/>
                </a:lnTo>
                <a:lnTo>
                  <a:pt x="124" y="284"/>
                </a:lnTo>
                <a:lnTo>
                  <a:pt x="124" y="284"/>
                </a:lnTo>
                <a:lnTo>
                  <a:pt x="124" y="284"/>
                </a:lnTo>
                <a:close/>
                <a:moveTo>
                  <a:pt x="568" y="168"/>
                </a:moveTo>
                <a:lnTo>
                  <a:pt x="566" y="168"/>
                </a:lnTo>
                <a:lnTo>
                  <a:pt x="566" y="168"/>
                </a:lnTo>
                <a:lnTo>
                  <a:pt x="566" y="168"/>
                </a:lnTo>
                <a:lnTo>
                  <a:pt x="566" y="168"/>
                </a:lnTo>
                <a:lnTo>
                  <a:pt x="568" y="166"/>
                </a:lnTo>
                <a:lnTo>
                  <a:pt x="570" y="166"/>
                </a:lnTo>
                <a:lnTo>
                  <a:pt x="572" y="164"/>
                </a:lnTo>
                <a:lnTo>
                  <a:pt x="574" y="164"/>
                </a:lnTo>
                <a:lnTo>
                  <a:pt x="576" y="164"/>
                </a:lnTo>
                <a:lnTo>
                  <a:pt x="576" y="162"/>
                </a:lnTo>
                <a:lnTo>
                  <a:pt x="578" y="162"/>
                </a:lnTo>
                <a:lnTo>
                  <a:pt x="578" y="162"/>
                </a:lnTo>
                <a:lnTo>
                  <a:pt x="578" y="162"/>
                </a:lnTo>
                <a:lnTo>
                  <a:pt x="578" y="162"/>
                </a:lnTo>
                <a:lnTo>
                  <a:pt x="580" y="162"/>
                </a:lnTo>
                <a:lnTo>
                  <a:pt x="582" y="160"/>
                </a:lnTo>
                <a:lnTo>
                  <a:pt x="584" y="160"/>
                </a:lnTo>
                <a:lnTo>
                  <a:pt x="584" y="158"/>
                </a:lnTo>
                <a:lnTo>
                  <a:pt x="584" y="158"/>
                </a:lnTo>
                <a:lnTo>
                  <a:pt x="584" y="158"/>
                </a:lnTo>
                <a:lnTo>
                  <a:pt x="586" y="158"/>
                </a:lnTo>
                <a:lnTo>
                  <a:pt x="586" y="158"/>
                </a:lnTo>
                <a:lnTo>
                  <a:pt x="586" y="158"/>
                </a:lnTo>
                <a:lnTo>
                  <a:pt x="586" y="160"/>
                </a:lnTo>
                <a:lnTo>
                  <a:pt x="586" y="160"/>
                </a:lnTo>
                <a:lnTo>
                  <a:pt x="586" y="160"/>
                </a:lnTo>
                <a:lnTo>
                  <a:pt x="584" y="160"/>
                </a:lnTo>
                <a:lnTo>
                  <a:pt x="582" y="162"/>
                </a:lnTo>
                <a:lnTo>
                  <a:pt x="582" y="162"/>
                </a:lnTo>
                <a:lnTo>
                  <a:pt x="582" y="162"/>
                </a:lnTo>
                <a:lnTo>
                  <a:pt x="580" y="162"/>
                </a:lnTo>
                <a:lnTo>
                  <a:pt x="580" y="162"/>
                </a:lnTo>
                <a:lnTo>
                  <a:pt x="580" y="162"/>
                </a:lnTo>
                <a:lnTo>
                  <a:pt x="574" y="166"/>
                </a:lnTo>
                <a:lnTo>
                  <a:pt x="574" y="166"/>
                </a:lnTo>
                <a:lnTo>
                  <a:pt x="574" y="166"/>
                </a:lnTo>
                <a:lnTo>
                  <a:pt x="572" y="166"/>
                </a:lnTo>
                <a:lnTo>
                  <a:pt x="570" y="168"/>
                </a:lnTo>
                <a:lnTo>
                  <a:pt x="568" y="168"/>
                </a:lnTo>
                <a:close/>
                <a:moveTo>
                  <a:pt x="572" y="160"/>
                </a:moveTo>
                <a:lnTo>
                  <a:pt x="572" y="160"/>
                </a:lnTo>
                <a:lnTo>
                  <a:pt x="572" y="160"/>
                </a:lnTo>
                <a:lnTo>
                  <a:pt x="572" y="160"/>
                </a:lnTo>
                <a:lnTo>
                  <a:pt x="572" y="160"/>
                </a:lnTo>
                <a:lnTo>
                  <a:pt x="572" y="160"/>
                </a:lnTo>
                <a:lnTo>
                  <a:pt x="574" y="158"/>
                </a:lnTo>
                <a:lnTo>
                  <a:pt x="574" y="158"/>
                </a:lnTo>
                <a:lnTo>
                  <a:pt x="574" y="158"/>
                </a:lnTo>
                <a:lnTo>
                  <a:pt x="576" y="158"/>
                </a:lnTo>
                <a:lnTo>
                  <a:pt x="576" y="158"/>
                </a:lnTo>
                <a:lnTo>
                  <a:pt x="576" y="158"/>
                </a:lnTo>
                <a:lnTo>
                  <a:pt x="574" y="158"/>
                </a:lnTo>
                <a:lnTo>
                  <a:pt x="574" y="160"/>
                </a:lnTo>
                <a:lnTo>
                  <a:pt x="574" y="160"/>
                </a:lnTo>
                <a:lnTo>
                  <a:pt x="574" y="160"/>
                </a:lnTo>
                <a:lnTo>
                  <a:pt x="572" y="160"/>
                </a:lnTo>
                <a:close/>
                <a:moveTo>
                  <a:pt x="566" y="164"/>
                </a:moveTo>
                <a:lnTo>
                  <a:pt x="566" y="164"/>
                </a:lnTo>
                <a:lnTo>
                  <a:pt x="566" y="164"/>
                </a:lnTo>
                <a:lnTo>
                  <a:pt x="566" y="164"/>
                </a:lnTo>
                <a:lnTo>
                  <a:pt x="566" y="164"/>
                </a:lnTo>
                <a:lnTo>
                  <a:pt x="568" y="162"/>
                </a:lnTo>
                <a:lnTo>
                  <a:pt x="572" y="162"/>
                </a:lnTo>
                <a:lnTo>
                  <a:pt x="572" y="162"/>
                </a:lnTo>
                <a:lnTo>
                  <a:pt x="572" y="162"/>
                </a:lnTo>
                <a:lnTo>
                  <a:pt x="570" y="162"/>
                </a:lnTo>
                <a:lnTo>
                  <a:pt x="570" y="162"/>
                </a:lnTo>
                <a:lnTo>
                  <a:pt x="570" y="162"/>
                </a:lnTo>
                <a:lnTo>
                  <a:pt x="568" y="164"/>
                </a:lnTo>
                <a:lnTo>
                  <a:pt x="568" y="164"/>
                </a:lnTo>
                <a:lnTo>
                  <a:pt x="566" y="164"/>
                </a:lnTo>
                <a:lnTo>
                  <a:pt x="566" y="164"/>
                </a:lnTo>
                <a:close/>
                <a:moveTo>
                  <a:pt x="1396" y="416"/>
                </a:moveTo>
                <a:lnTo>
                  <a:pt x="1396" y="416"/>
                </a:lnTo>
                <a:lnTo>
                  <a:pt x="1396" y="416"/>
                </a:lnTo>
                <a:lnTo>
                  <a:pt x="1396" y="414"/>
                </a:lnTo>
                <a:lnTo>
                  <a:pt x="1398" y="414"/>
                </a:lnTo>
                <a:lnTo>
                  <a:pt x="1398" y="414"/>
                </a:lnTo>
                <a:lnTo>
                  <a:pt x="1398" y="414"/>
                </a:lnTo>
                <a:lnTo>
                  <a:pt x="1398" y="414"/>
                </a:lnTo>
                <a:lnTo>
                  <a:pt x="1398" y="414"/>
                </a:lnTo>
                <a:lnTo>
                  <a:pt x="1398" y="414"/>
                </a:lnTo>
                <a:lnTo>
                  <a:pt x="1398" y="414"/>
                </a:lnTo>
                <a:lnTo>
                  <a:pt x="1398" y="416"/>
                </a:lnTo>
                <a:lnTo>
                  <a:pt x="1396" y="416"/>
                </a:lnTo>
                <a:close/>
                <a:moveTo>
                  <a:pt x="4480" y="282"/>
                </a:moveTo>
                <a:lnTo>
                  <a:pt x="4482" y="284"/>
                </a:lnTo>
                <a:lnTo>
                  <a:pt x="4482" y="284"/>
                </a:lnTo>
                <a:lnTo>
                  <a:pt x="4480" y="284"/>
                </a:lnTo>
                <a:lnTo>
                  <a:pt x="4480" y="284"/>
                </a:lnTo>
                <a:lnTo>
                  <a:pt x="4480" y="282"/>
                </a:lnTo>
                <a:lnTo>
                  <a:pt x="4478" y="282"/>
                </a:lnTo>
                <a:lnTo>
                  <a:pt x="4478" y="282"/>
                </a:lnTo>
                <a:lnTo>
                  <a:pt x="4478" y="282"/>
                </a:lnTo>
                <a:lnTo>
                  <a:pt x="4478" y="284"/>
                </a:lnTo>
                <a:lnTo>
                  <a:pt x="4478" y="284"/>
                </a:lnTo>
                <a:lnTo>
                  <a:pt x="4476" y="282"/>
                </a:lnTo>
                <a:lnTo>
                  <a:pt x="4476" y="282"/>
                </a:lnTo>
                <a:lnTo>
                  <a:pt x="4476" y="282"/>
                </a:lnTo>
                <a:lnTo>
                  <a:pt x="4478" y="282"/>
                </a:lnTo>
                <a:lnTo>
                  <a:pt x="4478" y="282"/>
                </a:lnTo>
                <a:lnTo>
                  <a:pt x="4480" y="282"/>
                </a:lnTo>
                <a:lnTo>
                  <a:pt x="4480" y="282"/>
                </a:lnTo>
                <a:close/>
                <a:moveTo>
                  <a:pt x="964" y="664"/>
                </a:moveTo>
                <a:lnTo>
                  <a:pt x="960" y="666"/>
                </a:lnTo>
                <a:lnTo>
                  <a:pt x="960" y="666"/>
                </a:lnTo>
                <a:lnTo>
                  <a:pt x="960" y="664"/>
                </a:lnTo>
                <a:lnTo>
                  <a:pt x="962" y="664"/>
                </a:lnTo>
                <a:lnTo>
                  <a:pt x="966" y="662"/>
                </a:lnTo>
                <a:lnTo>
                  <a:pt x="966" y="662"/>
                </a:lnTo>
                <a:lnTo>
                  <a:pt x="964" y="662"/>
                </a:lnTo>
                <a:lnTo>
                  <a:pt x="964" y="662"/>
                </a:lnTo>
                <a:lnTo>
                  <a:pt x="964" y="662"/>
                </a:lnTo>
                <a:lnTo>
                  <a:pt x="964" y="662"/>
                </a:lnTo>
                <a:lnTo>
                  <a:pt x="964" y="664"/>
                </a:lnTo>
                <a:close/>
                <a:moveTo>
                  <a:pt x="678" y="228"/>
                </a:moveTo>
                <a:lnTo>
                  <a:pt x="678" y="228"/>
                </a:lnTo>
                <a:lnTo>
                  <a:pt x="676" y="228"/>
                </a:lnTo>
                <a:lnTo>
                  <a:pt x="676" y="228"/>
                </a:lnTo>
                <a:lnTo>
                  <a:pt x="678" y="226"/>
                </a:lnTo>
                <a:lnTo>
                  <a:pt x="678" y="226"/>
                </a:lnTo>
                <a:lnTo>
                  <a:pt x="678" y="226"/>
                </a:lnTo>
                <a:lnTo>
                  <a:pt x="680" y="224"/>
                </a:lnTo>
                <a:lnTo>
                  <a:pt x="682" y="224"/>
                </a:lnTo>
                <a:lnTo>
                  <a:pt x="682" y="224"/>
                </a:lnTo>
                <a:lnTo>
                  <a:pt x="684" y="224"/>
                </a:lnTo>
                <a:lnTo>
                  <a:pt x="684" y="224"/>
                </a:lnTo>
                <a:lnTo>
                  <a:pt x="686" y="224"/>
                </a:lnTo>
                <a:lnTo>
                  <a:pt x="686" y="224"/>
                </a:lnTo>
                <a:lnTo>
                  <a:pt x="686" y="224"/>
                </a:lnTo>
                <a:lnTo>
                  <a:pt x="686" y="224"/>
                </a:lnTo>
                <a:lnTo>
                  <a:pt x="684" y="224"/>
                </a:lnTo>
                <a:lnTo>
                  <a:pt x="684" y="226"/>
                </a:lnTo>
                <a:lnTo>
                  <a:pt x="682" y="226"/>
                </a:lnTo>
                <a:lnTo>
                  <a:pt x="680" y="226"/>
                </a:lnTo>
                <a:lnTo>
                  <a:pt x="678" y="228"/>
                </a:lnTo>
                <a:close/>
                <a:moveTo>
                  <a:pt x="606" y="166"/>
                </a:moveTo>
                <a:lnTo>
                  <a:pt x="606" y="168"/>
                </a:lnTo>
                <a:lnTo>
                  <a:pt x="606" y="168"/>
                </a:lnTo>
                <a:lnTo>
                  <a:pt x="608" y="166"/>
                </a:lnTo>
                <a:lnTo>
                  <a:pt x="608" y="166"/>
                </a:lnTo>
                <a:lnTo>
                  <a:pt x="608" y="166"/>
                </a:lnTo>
                <a:lnTo>
                  <a:pt x="610" y="166"/>
                </a:lnTo>
                <a:lnTo>
                  <a:pt x="610" y="164"/>
                </a:lnTo>
                <a:lnTo>
                  <a:pt x="612" y="164"/>
                </a:lnTo>
                <a:lnTo>
                  <a:pt x="612" y="164"/>
                </a:lnTo>
                <a:lnTo>
                  <a:pt x="612" y="164"/>
                </a:lnTo>
                <a:lnTo>
                  <a:pt x="614" y="164"/>
                </a:lnTo>
                <a:lnTo>
                  <a:pt x="614" y="164"/>
                </a:lnTo>
                <a:lnTo>
                  <a:pt x="614" y="164"/>
                </a:lnTo>
                <a:lnTo>
                  <a:pt x="612" y="164"/>
                </a:lnTo>
                <a:lnTo>
                  <a:pt x="612" y="164"/>
                </a:lnTo>
                <a:lnTo>
                  <a:pt x="612" y="164"/>
                </a:lnTo>
                <a:lnTo>
                  <a:pt x="612" y="164"/>
                </a:lnTo>
                <a:lnTo>
                  <a:pt x="610" y="166"/>
                </a:lnTo>
                <a:lnTo>
                  <a:pt x="610" y="166"/>
                </a:lnTo>
                <a:lnTo>
                  <a:pt x="608" y="166"/>
                </a:lnTo>
                <a:lnTo>
                  <a:pt x="606" y="166"/>
                </a:lnTo>
                <a:lnTo>
                  <a:pt x="606" y="166"/>
                </a:lnTo>
                <a:close/>
                <a:moveTo>
                  <a:pt x="568" y="166"/>
                </a:moveTo>
                <a:lnTo>
                  <a:pt x="568" y="166"/>
                </a:lnTo>
                <a:lnTo>
                  <a:pt x="568" y="164"/>
                </a:lnTo>
                <a:lnTo>
                  <a:pt x="568" y="164"/>
                </a:lnTo>
                <a:lnTo>
                  <a:pt x="568" y="164"/>
                </a:lnTo>
                <a:lnTo>
                  <a:pt x="572" y="164"/>
                </a:lnTo>
                <a:lnTo>
                  <a:pt x="572" y="164"/>
                </a:lnTo>
                <a:lnTo>
                  <a:pt x="572" y="164"/>
                </a:lnTo>
                <a:lnTo>
                  <a:pt x="572" y="164"/>
                </a:lnTo>
                <a:lnTo>
                  <a:pt x="572" y="164"/>
                </a:lnTo>
                <a:lnTo>
                  <a:pt x="572" y="164"/>
                </a:lnTo>
                <a:lnTo>
                  <a:pt x="572" y="164"/>
                </a:lnTo>
                <a:lnTo>
                  <a:pt x="570" y="164"/>
                </a:lnTo>
                <a:lnTo>
                  <a:pt x="570" y="164"/>
                </a:lnTo>
                <a:lnTo>
                  <a:pt x="570" y="164"/>
                </a:lnTo>
                <a:lnTo>
                  <a:pt x="570" y="164"/>
                </a:lnTo>
                <a:lnTo>
                  <a:pt x="568" y="166"/>
                </a:lnTo>
                <a:close/>
                <a:moveTo>
                  <a:pt x="570" y="164"/>
                </a:moveTo>
                <a:lnTo>
                  <a:pt x="568" y="164"/>
                </a:lnTo>
                <a:lnTo>
                  <a:pt x="568" y="164"/>
                </a:lnTo>
                <a:lnTo>
                  <a:pt x="568" y="164"/>
                </a:lnTo>
                <a:lnTo>
                  <a:pt x="568" y="164"/>
                </a:lnTo>
                <a:lnTo>
                  <a:pt x="572" y="162"/>
                </a:lnTo>
                <a:lnTo>
                  <a:pt x="572" y="162"/>
                </a:lnTo>
                <a:lnTo>
                  <a:pt x="572" y="162"/>
                </a:lnTo>
                <a:lnTo>
                  <a:pt x="570" y="164"/>
                </a:lnTo>
                <a:close/>
                <a:moveTo>
                  <a:pt x="172" y="280"/>
                </a:moveTo>
                <a:lnTo>
                  <a:pt x="172" y="280"/>
                </a:lnTo>
                <a:lnTo>
                  <a:pt x="170" y="280"/>
                </a:lnTo>
                <a:lnTo>
                  <a:pt x="170" y="280"/>
                </a:lnTo>
                <a:lnTo>
                  <a:pt x="170" y="280"/>
                </a:lnTo>
                <a:lnTo>
                  <a:pt x="170" y="280"/>
                </a:lnTo>
                <a:lnTo>
                  <a:pt x="170" y="280"/>
                </a:lnTo>
                <a:lnTo>
                  <a:pt x="170" y="280"/>
                </a:lnTo>
                <a:lnTo>
                  <a:pt x="170" y="280"/>
                </a:lnTo>
                <a:lnTo>
                  <a:pt x="168" y="280"/>
                </a:lnTo>
                <a:lnTo>
                  <a:pt x="168" y="280"/>
                </a:lnTo>
                <a:lnTo>
                  <a:pt x="168" y="280"/>
                </a:lnTo>
                <a:lnTo>
                  <a:pt x="168" y="280"/>
                </a:lnTo>
                <a:lnTo>
                  <a:pt x="168" y="280"/>
                </a:lnTo>
                <a:lnTo>
                  <a:pt x="170" y="280"/>
                </a:lnTo>
                <a:lnTo>
                  <a:pt x="172" y="278"/>
                </a:lnTo>
                <a:lnTo>
                  <a:pt x="172" y="278"/>
                </a:lnTo>
                <a:lnTo>
                  <a:pt x="172" y="278"/>
                </a:lnTo>
                <a:lnTo>
                  <a:pt x="174" y="278"/>
                </a:lnTo>
                <a:lnTo>
                  <a:pt x="174" y="278"/>
                </a:lnTo>
                <a:lnTo>
                  <a:pt x="174" y="278"/>
                </a:lnTo>
                <a:lnTo>
                  <a:pt x="172" y="278"/>
                </a:lnTo>
                <a:lnTo>
                  <a:pt x="172" y="280"/>
                </a:lnTo>
                <a:close/>
                <a:moveTo>
                  <a:pt x="1348" y="460"/>
                </a:moveTo>
                <a:lnTo>
                  <a:pt x="1346" y="460"/>
                </a:lnTo>
                <a:lnTo>
                  <a:pt x="1348" y="458"/>
                </a:lnTo>
                <a:lnTo>
                  <a:pt x="1348" y="458"/>
                </a:lnTo>
                <a:lnTo>
                  <a:pt x="1350" y="458"/>
                </a:lnTo>
                <a:lnTo>
                  <a:pt x="1350" y="458"/>
                </a:lnTo>
                <a:lnTo>
                  <a:pt x="1348" y="460"/>
                </a:lnTo>
                <a:lnTo>
                  <a:pt x="1348" y="460"/>
                </a:lnTo>
                <a:lnTo>
                  <a:pt x="1348" y="460"/>
                </a:lnTo>
                <a:close/>
                <a:moveTo>
                  <a:pt x="466" y="112"/>
                </a:moveTo>
                <a:lnTo>
                  <a:pt x="464" y="112"/>
                </a:lnTo>
                <a:lnTo>
                  <a:pt x="462" y="112"/>
                </a:lnTo>
                <a:lnTo>
                  <a:pt x="462" y="110"/>
                </a:lnTo>
                <a:lnTo>
                  <a:pt x="462" y="110"/>
                </a:lnTo>
                <a:lnTo>
                  <a:pt x="462" y="110"/>
                </a:lnTo>
                <a:lnTo>
                  <a:pt x="462" y="110"/>
                </a:lnTo>
                <a:lnTo>
                  <a:pt x="464" y="110"/>
                </a:lnTo>
                <a:lnTo>
                  <a:pt x="464" y="110"/>
                </a:lnTo>
                <a:lnTo>
                  <a:pt x="464" y="110"/>
                </a:lnTo>
                <a:lnTo>
                  <a:pt x="464" y="110"/>
                </a:lnTo>
                <a:lnTo>
                  <a:pt x="466" y="110"/>
                </a:lnTo>
                <a:lnTo>
                  <a:pt x="466" y="110"/>
                </a:lnTo>
                <a:lnTo>
                  <a:pt x="466" y="110"/>
                </a:lnTo>
                <a:lnTo>
                  <a:pt x="468" y="110"/>
                </a:lnTo>
                <a:lnTo>
                  <a:pt x="466" y="110"/>
                </a:lnTo>
                <a:lnTo>
                  <a:pt x="466" y="110"/>
                </a:lnTo>
                <a:lnTo>
                  <a:pt x="466" y="112"/>
                </a:lnTo>
                <a:close/>
                <a:moveTo>
                  <a:pt x="688" y="378"/>
                </a:moveTo>
                <a:lnTo>
                  <a:pt x="690" y="378"/>
                </a:lnTo>
                <a:lnTo>
                  <a:pt x="690" y="376"/>
                </a:lnTo>
                <a:lnTo>
                  <a:pt x="690" y="376"/>
                </a:lnTo>
                <a:lnTo>
                  <a:pt x="690" y="376"/>
                </a:lnTo>
                <a:lnTo>
                  <a:pt x="690" y="376"/>
                </a:lnTo>
                <a:lnTo>
                  <a:pt x="690" y="374"/>
                </a:lnTo>
                <a:lnTo>
                  <a:pt x="692" y="374"/>
                </a:lnTo>
                <a:lnTo>
                  <a:pt x="692" y="374"/>
                </a:lnTo>
                <a:lnTo>
                  <a:pt x="692" y="374"/>
                </a:lnTo>
                <a:lnTo>
                  <a:pt x="692" y="374"/>
                </a:lnTo>
                <a:lnTo>
                  <a:pt x="692" y="374"/>
                </a:lnTo>
                <a:lnTo>
                  <a:pt x="692" y="374"/>
                </a:lnTo>
                <a:lnTo>
                  <a:pt x="692" y="374"/>
                </a:lnTo>
                <a:lnTo>
                  <a:pt x="690" y="374"/>
                </a:lnTo>
                <a:lnTo>
                  <a:pt x="690" y="374"/>
                </a:lnTo>
                <a:lnTo>
                  <a:pt x="690" y="374"/>
                </a:lnTo>
                <a:lnTo>
                  <a:pt x="690" y="372"/>
                </a:lnTo>
                <a:lnTo>
                  <a:pt x="690" y="372"/>
                </a:lnTo>
                <a:lnTo>
                  <a:pt x="692" y="370"/>
                </a:lnTo>
                <a:lnTo>
                  <a:pt x="692" y="370"/>
                </a:lnTo>
                <a:lnTo>
                  <a:pt x="694" y="370"/>
                </a:lnTo>
                <a:lnTo>
                  <a:pt x="696" y="370"/>
                </a:lnTo>
                <a:lnTo>
                  <a:pt x="694" y="370"/>
                </a:lnTo>
                <a:lnTo>
                  <a:pt x="694" y="370"/>
                </a:lnTo>
                <a:lnTo>
                  <a:pt x="692" y="370"/>
                </a:lnTo>
                <a:lnTo>
                  <a:pt x="692" y="370"/>
                </a:lnTo>
                <a:lnTo>
                  <a:pt x="692" y="368"/>
                </a:lnTo>
                <a:lnTo>
                  <a:pt x="692" y="368"/>
                </a:lnTo>
                <a:lnTo>
                  <a:pt x="692" y="368"/>
                </a:lnTo>
                <a:lnTo>
                  <a:pt x="692" y="368"/>
                </a:lnTo>
                <a:lnTo>
                  <a:pt x="692" y="368"/>
                </a:lnTo>
                <a:lnTo>
                  <a:pt x="692" y="370"/>
                </a:lnTo>
                <a:lnTo>
                  <a:pt x="690" y="370"/>
                </a:lnTo>
                <a:lnTo>
                  <a:pt x="690" y="370"/>
                </a:lnTo>
                <a:lnTo>
                  <a:pt x="690" y="370"/>
                </a:lnTo>
                <a:lnTo>
                  <a:pt x="690" y="370"/>
                </a:lnTo>
                <a:lnTo>
                  <a:pt x="690" y="370"/>
                </a:lnTo>
                <a:lnTo>
                  <a:pt x="692" y="370"/>
                </a:lnTo>
                <a:lnTo>
                  <a:pt x="692" y="368"/>
                </a:lnTo>
                <a:lnTo>
                  <a:pt x="692" y="368"/>
                </a:lnTo>
                <a:lnTo>
                  <a:pt x="692" y="366"/>
                </a:lnTo>
                <a:lnTo>
                  <a:pt x="692" y="366"/>
                </a:lnTo>
                <a:lnTo>
                  <a:pt x="692" y="364"/>
                </a:lnTo>
                <a:lnTo>
                  <a:pt x="692" y="364"/>
                </a:lnTo>
                <a:lnTo>
                  <a:pt x="692" y="364"/>
                </a:lnTo>
                <a:lnTo>
                  <a:pt x="694" y="362"/>
                </a:lnTo>
                <a:lnTo>
                  <a:pt x="694" y="360"/>
                </a:lnTo>
                <a:lnTo>
                  <a:pt x="694" y="358"/>
                </a:lnTo>
                <a:lnTo>
                  <a:pt x="696" y="358"/>
                </a:lnTo>
                <a:lnTo>
                  <a:pt x="696" y="356"/>
                </a:lnTo>
                <a:lnTo>
                  <a:pt x="696" y="356"/>
                </a:lnTo>
                <a:lnTo>
                  <a:pt x="694" y="356"/>
                </a:lnTo>
                <a:lnTo>
                  <a:pt x="694" y="356"/>
                </a:lnTo>
                <a:lnTo>
                  <a:pt x="694" y="356"/>
                </a:lnTo>
                <a:lnTo>
                  <a:pt x="694" y="354"/>
                </a:lnTo>
                <a:lnTo>
                  <a:pt x="694" y="354"/>
                </a:lnTo>
                <a:lnTo>
                  <a:pt x="694" y="354"/>
                </a:lnTo>
                <a:lnTo>
                  <a:pt x="694" y="352"/>
                </a:lnTo>
                <a:lnTo>
                  <a:pt x="694" y="352"/>
                </a:lnTo>
                <a:lnTo>
                  <a:pt x="696" y="352"/>
                </a:lnTo>
                <a:lnTo>
                  <a:pt x="696" y="350"/>
                </a:lnTo>
                <a:lnTo>
                  <a:pt x="696" y="350"/>
                </a:lnTo>
                <a:lnTo>
                  <a:pt x="698" y="348"/>
                </a:lnTo>
                <a:lnTo>
                  <a:pt x="698" y="348"/>
                </a:lnTo>
                <a:lnTo>
                  <a:pt x="698" y="346"/>
                </a:lnTo>
                <a:lnTo>
                  <a:pt x="700" y="348"/>
                </a:lnTo>
                <a:lnTo>
                  <a:pt x="700" y="348"/>
                </a:lnTo>
                <a:lnTo>
                  <a:pt x="700" y="348"/>
                </a:lnTo>
                <a:lnTo>
                  <a:pt x="700" y="348"/>
                </a:lnTo>
                <a:lnTo>
                  <a:pt x="702" y="348"/>
                </a:lnTo>
                <a:lnTo>
                  <a:pt x="702" y="348"/>
                </a:lnTo>
                <a:lnTo>
                  <a:pt x="704" y="350"/>
                </a:lnTo>
                <a:lnTo>
                  <a:pt x="704" y="350"/>
                </a:lnTo>
                <a:lnTo>
                  <a:pt x="704" y="350"/>
                </a:lnTo>
                <a:lnTo>
                  <a:pt x="704" y="350"/>
                </a:lnTo>
                <a:lnTo>
                  <a:pt x="704" y="350"/>
                </a:lnTo>
                <a:lnTo>
                  <a:pt x="706" y="350"/>
                </a:lnTo>
                <a:lnTo>
                  <a:pt x="706" y="350"/>
                </a:lnTo>
                <a:lnTo>
                  <a:pt x="708" y="350"/>
                </a:lnTo>
                <a:lnTo>
                  <a:pt x="708" y="350"/>
                </a:lnTo>
                <a:lnTo>
                  <a:pt x="708" y="350"/>
                </a:lnTo>
                <a:lnTo>
                  <a:pt x="708" y="350"/>
                </a:lnTo>
                <a:lnTo>
                  <a:pt x="710" y="352"/>
                </a:lnTo>
                <a:lnTo>
                  <a:pt x="712" y="352"/>
                </a:lnTo>
                <a:lnTo>
                  <a:pt x="712" y="352"/>
                </a:lnTo>
                <a:lnTo>
                  <a:pt x="714" y="352"/>
                </a:lnTo>
                <a:lnTo>
                  <a:pt x="714" y="352"/>
                </a:lnTo>
                <a:lnTo>
                  <a:pt x="716" y="350"/>
                </a:lnTo>
                <a:lnTo>
                  <a:pt x="716" y="350"/>
                </a:lnTo>
                <a:lnTo>
                  <a:pt x="716" y="350"/>
                </a:lnTo>
                <a:lnTo>
                  <a:pt x="718" y="352"/>
                </a:lnTo>
                <a:lnTo>
                  <a:pt x="718" y="352"/>
                </a:lnTo>
                <a:lnTo>
                  <a:pt x="720" y="352"/>
                </a:lnTo>
                <a:lnTo>
                  <a:pt x="720" y="352"/>
                </a:lnTo>
                <a:lnTo>
                  <a:pt x="720" y="350"/>
                </a:lnTo>
                <a:lnTo>
                  <a:pt x="720" y="350"/>
                </a:lnTo>
                <a:lnTo>
                  <a:pt x="720" y="352"/>
                </a:lnTo>
                <a:lnTo>
                  <a:pt x="720" y="352"/>
                </a:lnTo>
                <a:lnTo>
                  <a:pt x="720" y="352"/>
                </a:lnTo>
                <a:lnTo>
                  <a:pt x="720" y="354"/>
                </a:lnTo>
                <a:lnTo>
                  <a:pt x="720" y="354"/>
                </a:lnTo>
                <a:lnTo>
                  <a:pt x="720" y="354"/>
                </a:lnTo>
                <a:lnTo>
                  <a:pt x="718" y="356"/>
                </a:lnTo>
                <a:lnTo>
                  <a:pt x="716" y="358"/>
                </a:lnTo>
                <a:lnTo>
                  <a:pt x="716" y="358"/>
                </a:lnTo>
                <a:lnTo>
                  <a:pt x="716" y="356"/>
                </a:lnTo>
                <a:lnTo>
                  <a:pt x="716" y="356"/>
                </a:lnTo>
                <a:lnTo>
                  <a:pt x="718" y="356"/>
                </a:lnTo>
                <a:lnTo>
                  <a:pt x="716" y="356"/>
                </a:lnTo>
                <a:lnTo>
                  <a:pt x="716" y="356"/>
                </a:lnTo>
                <a:lnTo>
                  <a:pt x="716" y="356"/>
                </a:lnTo>
                <a:lnTo>
                  <a:pt x="716" y="358"/>
                </a:lnTo>
                <a:lnTo>
                  <a:pt x="714" y="358"/>
                </a:lnTo>
                <a:lnTo>
                  <a:pt x="714" y="358"/>
                </a:lnTo>
                <a:lnTo>
                  <a:pt x="714" y="358"/>
                </a:lnTo>
                <a:lnTo>
                  <a:pt x="712" y="360"/>
                </a:lnTo>
                <a:lnTo>
                  <a:pt x="712" y="360"/>
                </a:lnTo>
                <a:lnTo>
                  <a:pt x="712" y="360"/>
                </a:lnTo>
                <a:lnTo>
                  <a:pt x="710" y="362"/>
                </a:lnTo>
                <a:lnTo>
                  <a:pt x="708" y="364"/>
                </a:lnTo>
                <a:lnTo>
                  <a:pt x="708" y="364"/>
                </a:lnTo>
                <a:lnTo>
                  <a:pt x="708" y="364"/>
                </a:lnTo>
                <a:lnTo>
                  <a:pt x="710" y="364"/>
                </a:lnTo>
                <a:lnTo>
                  <a:pt x="712" y="364"/>
                </a:lnTo>
                <a:lnTo>
                  <a:pt x="712" y="362"/>
                </a:lnTo>
                <a:lnTo>
                  <a:pt x="712" y="362"/>
                </a:lnTo>
                <a:lnTo>
                  <a:pt x="712" y="362"/>
                </a:lnTo>
                <a:lnTo>
                  <a:pt x="712" y="362"/>
                </a:lnTo>
                <a:lnTo>
                  <a:pt x="710" y="364"/>
                </a:lnTo>
                <a:lnTo>
                  <a:pt x="710" y="364"/>
                </a:lnTo>
                <a:lnTo>
                  <a:pt x="710" y="364"/>
                </a:lnTo>
                <a:lnTo>
                  <a:pt x="708" y="364"/>
                </a:lnTo>
                <a:lnTo>
                  <a:pt x="710" y="362"/>
                </a:lnTo>
                <a:lnTo>
                  <a:pt x="712" y="360"/>
                </a:lnTo>
                <a:lnTo>
                  <a:pt x="712" y="360"/>
                </a:lnTo>
                <a:lnTo>
                  <a:pt x="714" y="360"/>
                </a:lnTo>
                <a:lnTo>
                  <a:pt x="714" y="360"/>
                </a:lnTo>
                <a:lnTo>
                  <a:pt x="716" y="358"/>
                </a:lnTo>
                <a:lnTo>
                  <a:pt x="716" y="358"/>
                </a:lnTo>
                <a:lnTo>
                  <a:pt x="720" y="354"/>
                </a:lnTo>
                <a:lnTo>
                  <a:pt x="722" y="354"/>
                </a:lnTo>
                <a:lnTo>
                  <a:pt x="720" y="358"/>
                </a:lnTo>
                <a:lnTo>
                  <a:pt x="720" y="358"/>
                </a:lnTo>
                <a:lnTo>
                  <a:pt x="718" y="358"/>
                </a:lnTo>
                <a:lnTo>
                  <a:pt x="718" y="360"/>
                </a:lnTo>
                <a:lnTo>
                  <a:pt x="718" y="360"/>
                </a:lnTo>
                <a:lnTo>
                  <a:pt x="716" y="360"/>
                </a:lnTo>
                <a:lnTo>
                  <a:pt x="716" y="360"/>
                </a:lnTo>
                <a:lnTo>
                  <a:pt x="716" y="358"/>
                </a:lnTo>
                <a:lnTo>
                  <a:pt x="716" y="360"/>
                </a:lnTo>
                <a:lnTo>
                  <a:pt x="716" y="360"/>
                </a:lnTo>
                <a:lnTo>
                  <a:pt x="716" y="360"/>
                </a:lnTo>
                <a:lnTo>
                  <a:pt x="718" y="360"/>
                </a:lnTo>
                <a:lnTo>
                  <a:pt x="718" y="360"/>
                </a:lnTo>
                <a:lnTo>
                  <a:pt x="718" y="362"/>
                </a:lnTo>
                <a:lnTo>
                  <a:pt x="714" y="364"/>
                </a:lnTo>
                <a:lnTo>
                  <a:pt x="714" y="366"/>
                </a:lnTo>
                <a:lnTo>
                  <a:pt x="714" y="364"/>
                </a:lnTo>
                <a:lnTo>
                  <a:pt x="714" y="364"/>
                </a:lnTo>
                <a:lnTo>
                  <a:pt x="714" y="364"/>
                </a:lnTo>
                <a:lnTo>
                  <a:pt x="714" y="362"/>
                </a:lnTo>
                <a:lnTo>
                  <a:pt x="714" y="364"/>
                </a:lnTo>
                <a:lnTo>
                  <a:pt x="712" y="364"/>
                </a:lnTo>
                <a:lnTo>
                  <a:pt x="712" y="366"/>
                </a:lnTo>
                <a:lnTo>
                  <a:pt x="712" y="366"/>
                </a:lnTo>
                <a:lnTo>
                  <a:pt x="710" y="366"/>
                </a:lnTo>
                <a:lnTo>
                  <a:pt x="710" y="366"/>
                </a:lnTo>
                <a:lnTo>
                  <a:pt x="710" y="366"/>
                </a:lnTo>
                <a:lnTo>
                  <a:pt x="710" y="366"/>
                </a:lnTo>
                <a:lnTo>
                  <a:pt x="712" y="364"/>
                </a:lnTo>
                <a:lnTo>
                  <a:pt x="712" y="364"/>
                </a:lnTo>
                <a:lnTo>
                  <a:pt x="712" y="364"/>
                </a:lnTo>
                <a:lnTo>
                  <a:pt x="712" y="364"/>
                </a:lnTo>
                <a:lnTo>
                  <a:pt x="712" y="364"/>
                </a:lnTo>
                <a:lnTo>
                  <a:pt x="710" y="364"/>
                </a:lnTo>
                <a:lnTo>
                  <a:pt x="710" y="364"/>
                </a:lnTo>
                <a:lnTo>
                  <a:pt x="710" y="366"/>
                </a:lnTo>
                <a:lnTo>
                  <a:pt x="710" y="366"/>
                </a:lnTo>
                <a:lnTo>
                  <a:pt x="708" y="366"/>
                </a:lnTo>
                <a:lnTo>
                  <a:pt x="708" y="366"/>
                </a:lnTo>
                <a:lnTo>
                  <a:pt x="708" y="366"/>
                </a:lnTo>
                <a:lnTo>
                  <a:pt x="706" y="368"/>
                </a:lnTo>
                <a:lnTo>
                  <a:pt x="706" y="368"/>
                </a:lnTo>
                <a:lnTo>
                  <a:pt x="706" y="368"/>
                </a:lnTo>
                <a:lnTo>
                  <a:pt x="708" y="368"/>
                </a:lnTo>
                <a:lnTo>
                  <a:pt x="708" y="368"/>
                </a:lnTo>
                <a:lnTo>
                  <a:pt x="708" y="368"/>
                </a:lnTo>
                <a:lnTo>
                  <a:pt x="708" y="368"/>
                </a:lnTo>
                <a:lnTo>
                  <a:pt x="710" y="366"/>
                </a:lnTo>
                <a:lnTo>
                  <a:pt x="710" y="366"/>
                </a:lnTo>
                <a:lnTo>
                  <a:pt x="710" y="368"/>
                </a:lnTo>
                <a:lnTo>
                  <a:pt x="712" y="368"/>
                </a:lnTo>
                <a:lnTo>
                  <a:pt x="712" y="366"/>
                </a:lnTo>
                <a:lnTo>
                  <a:pt x="712" y="366"/>
                </a:lnTo>
                <a:lnTo>
                  <a:pt x="714" y="366"/>
                </a:lnTo>
                <a:lnTo>
                  <a:pt x="714" y="366"/>
                </a:lnTo>
                <a:lnTo>
                  <a:pt x="716" y="364"/>
                </a:lnTo>
                <a:lnTo>
                  <a:pt x="716" y="364"/>
                </a:lnTo>
                <a:lnTo>
                  <a:pt x="718" y="364"/>
                </a:lnTo>
                <a:lnTo>
                  <a:pt x="718" y="364"/>
                </a:lnTo>
                <a:lnTo>
                  <a:pt x="720" y="362"/>
                </a:lnTo>
                <a:lnTo>
                  <a:pt x="720" y="360"/>
                </a:lnTo>
                <a:lnTo>
                  <a:pt x="720" y="360"/>
                </a:lnTo>
                <a:lnTo>
                  <a:pt x="720" y="358"/>
                </a:lnTo>
                <a:lnTo>
                  <a:pt x="722" y="356"/>
                </a:lnTo>
                <a:lnTo>
                  <a:pt x="724" y="354"/>
                </a:lnTo>
                <a:lnTo>
                  <a:pt x="726" y="352"/>
                </a:lnTo>
                <a:lnTo>
                  <a:pt x="726" y="350"/>
                </a:lnTo>
                <a:lnTo>
                  <a:pt x="726" y="350"/>
                </a:lnTo>
                <a:lnTo>
                  <a:pt x="724" y="350"/>
                </a:lnTo>
                <a:lnTo>
                  <a:pt x="724" y="352"/>
                </a:lnTo>
                <a:lnTo>
                  <a:pt x="724" y="352"/>
                </a:lnTo>
                <a:lnTo>
                  <a:pt x="724" y="352"/>
                </a:lnTo>
                <a:lnTo>
                  <a:pt x="724" y="352"/>
                </a:lnTo>
                <a:lnTo>
                  <a:pt x="724" y="350"/>
                </a:lnTo>
                <a:lnTo>
                  <a:pt x="724" y="350"/>
                </a:lnTo>
                <a:lnTo>
                  <a:pt x="724" y="350"/>
                </a:lnTo>
                <a:lnTo>
                  <a:pt x="724" y="350"/>
                </a:lnTo>
                <a:lnTo>
                  <a:pt x="726" y="350"/>
                </a:lnTo>
                <a:lnTo>
                  <a:pt x="726" y="350"/>
                </a:lnTo>
                <a:lnTo>
                  <a:pt x="726" y="350"/>
                </a:lnTo>
                <a:lnTo>
                  <a:pt x="726" y="350"/>
                </a:lnTo>
                <a:lnTo>
                  <a:pt x="726" y="348"/>
                </a:lnTo>
                <a:lnTo>
                  <a:pt x="726" y="348"/>
                </a:lnTo>
                <a:lnTo>
                  <a:pt x="726" y="346"/>
                </a:lnTo>
                <a:lnTo>
                  <a:pt x="726" y="346"/>
                </a:lnTo>
                <a:lnTo>
                  <a:pt x="724" y="346"/>
                </a:lnTo>
                <a:lnTo>
                  <a:pt x="724" y="346"/>
                </a:lnTo>
                <a:lnTo>
                  <a:pt x="724" y="346"/>
                </a:lnTo>
                <a:lnTo>
                  <a:pt x="724" y="346"/>
                </a:lnTo>
                <a:lnTo>
                  <a:pt x="726" y="346"/>
                </a:lnTo>
                <a:lnTo>
                  <a:pt x="726" y="346"/>
                </a:lnTo>
                <a:lnTo>
                  <a:pt x="726" y="346"/>
                </a:lnTo>
                <a:lnTo>
                  <a:pt x="726" y="346"/>
                </a:lnTo>
                <a:lnTo>
                  <a:pt x="728" y="346"/>
                </a:lnTo>
                <a:lnTo>
                  <a:pt x="730" y="344"/>
                </a:lnTo>
                <a:lnTo>
                  <a:pt x="730" y="342"/>
                </a:lnTo>
                <a:lnTo>
                  <a:pt x="730" y="342"/>
                </a:lnTo>
                <a:lnTo>
                  <a:pt x="730" y="340"/>
                </a:lnTo>
                <a:lnTo>
                  <a:pt x="730" y="340"/>
                </a:lnTo>
                <a:lnTo>
                  <a:pt x="728" y="342"/>
                </a:lnTo>
                <a:lnTo>
                  <a:pt x="728" y="342"/>
                </a:lnTo>
                <a:lnTo>
                  <a:pt x="728" y="340"/>
                </a:lnTo>
                <a:lnTo>
                  <a:pt x="728" y="338"/>
                </a:lnTo>
                <a:lnTo>
                  <a:pt x="728" y="338"/>
                </a:lnTo>
                <a:lnTo>
                  <a:pt x="730" y="338"/>
                </a:lnTo>
                <a:lnTo>
                  <a:pt x="730" y="338"/>
                </a:lnTo>
                <a:lnTo>
                  <a:pt x="730" y="338"/>
                </a:lnTo>
                <a:lnTo>
                  <a:pt x="730" y="338"/>
                </a:lnTo>
                <a:lnTo>
                  <a:pt x="732" y="338"/>
                </a:lnTo>
                <a:lnTo>
                  <a:pt x="734" y="338"/>
                </a:lnTo>
                <a:lnTo>
                  <a:pt x="734" y="338"/>
                </a:lnTo>
                <a:lnTo>
                  <a:pt x="738" y="338"/>
                </a:lnTo>
                <a:lnTo>
                  <a:pt x="750" y="338"/>
                </a:lnTo>
                <a:lnTo>
                  <a:pt x="758" y="338"/>
                </a:lnTo>
                <a:lnTo>
                  <a:pt x="764" y="338"/>
                </a:lnTo>
                <a:lnTo>
                  <a:pt x="766" y="338"/>
                </a:lnTo>
                <a:lnTo>
                  <a:pt x="766" y="338"/>
                </a:lnTo>
                <a:lnTo>
                  <a:pt x="772" y="338"/>
                </a:lnTo>
                <a:lnTo>
                  <a:pt x="774" y="338"/>
                </a:lnTo>
                <a:lnTo>
                  <a:pt x="776" y="338"/>
                </a:lnTo>
                <a:lnTo>
                  <a:pt x="778" y="338"/>
                </a:lnTo>
                <a:lnTo>
                  <a:pt x="780" y="338"/>
                </a:lnTo>
                <a:lnTo>
                  <a:pt x="786" y="338"/>
                </a:lnTo>
                <a:lnTo>
                  <a:pt x="788" y="338"/>
                </a:lnTo>
                <a:lnTo>
                  <a:pt x="790" y="338"/>
                </a:lnTo>
                <a:lnTo>
                  <a:pt x="792" y="338"/>
                </a:lnTo>
                <a:lnTo>
                  <a:pt x="792" y="338"/>
                </a:lnTo>
                <a:lnTo>
                  <a:pt x="796" y="338"/>
                </a:lnTo>
                <a:lnTo>
                  <a:pt x="800" y="338"/>
                </a:lnTo>
                <a:lnTo>
                  <a:pt x="800" y="338"/>
                </a:lnTo>
                <a:lnTo>
                  <a:pt x="800" y="338"/>
                </a:lnTo>
                <a:lnTo>
                  <a:pt x="802" y="338"/>
                </a:lnTo>
                <a:lnTo>
                  <a:pt x="802" y="338"/>
                </a:lnTo>
                <a:lnTo>
                  <a:pt x="804" y="338"/>
                </a:lnTo>
                <a:lnTo>
                  <a:pt x="816" y="338"/>
                </a:lnTo>
                <a:lnTo>
                  <a:pt x="820" y="338"/>
                </a:lnTo>
                <a:lnTo>
                  <a:pt x="822" y="338"/>
                </a:lnTo>
                <a:lnTo>
                  <a:pt x="822" y="338"/>
                </a:lnTo>
                <a:lnTo>
                  <a:pt x="824" y="338"/>
                </a:lnTo>
                <a:lnTo>
                  <a:pt x="824" y="338"/>
                </a:lnTo>
                <a:lnTo>
                  <a:pt x="826" y="338"/>
                </a:lnTo>
                <a:lnTo>
                  <a:pt x="828" y="338"/>
                </a:lnTo>
                <a:lnTo>
                  <a:pt x="830" y="338"/>
                </a:lnTo>
                <a:lnTo>
                  <a:pt x="834" y="338"/>
                </a:lnTo>
                <a:lnTo>
                  <a:pt x="834" y="338"/>
                </a:lnTo>
                <a:lnTo>
                  <a:pt x="836" y="338"/>
                </a:lnTo>
                <a:lnTo>
                  <a:pt x="838" y="338"/>
                </a:lnTo>
                <a:lnTo>
                  <a:pt x="842" y="338"/>
                </a:lnTo>
                <a:lnTo>
                  <a:pt x="842" y="338"/>
                </a:lnTo>
                <a:lnTo>
                  <a:pt x="848" y="338"/>
                </a:lnTo>
                <a:lnTo>
                  <a:pt x="850" y="338"/>
                </a:lnTo>
                <a:lnTo>
                  <a:pt x="852" y="338"/>
                </a:lnTo>
                <a:lnTo>
                  <a:pt x="854" y="338"/>
                </a:lnTo>
                <a:lnTo>
                  <a:pt x="856" y="338"/>
                </a:lnTo>
                <a:lnTo>
                  <a:pt x="860" y="338"/>
                </a:lnTo>
                <a:lnTo>
                  <a:pt x="860" y="338"/>
                </a:lnTo>
                <a:lnTo>
                  <a:pt x="862" y="338"/>
                </a:lnTo>
                <a:lnTo>
                  <a:pt x="864" y="338"/>
                </a:lnTo>
                <a:lnTo>
                  <a:pt x="864" y="338"/>
                </a:lnTo>
                <a:lnTo>
                  <a:pt x="866" y="338"/>
                </a:lnTo>
                <a:lnTo>
                  <a:pt x="868" y="338"/>
                </a:lnTo>
                <a:lnTo>
                  <a:pt x="870" y="338"/>
                </a:lnTo>
                <a:lnTo>
                  <a:pt x="876" y="338"/>
                </a:lnTo>
                <a:lnTo>
                  <a:pt x="884" y="338"/>
                </a:lnTo>
                <a:lnTo>
                  <a:pt x="884" y="338"/>
                </a:lnTo>
                <a:lnTo>
                  <a:pt x="886" y="338"/>
                </a:lnTo>
                <a:lnTo>
                  <a:pt x="888" y="338"/>
                </a:lnTo>
                <a:lnTo>
                  <a:pt x="890" y="338"/>
                </a:lnTo>
                <a:lnTo>
                  <a:pt x="890" y="338"/>
                </a:lnTo>
                <a:lnTo>
                  <a:pt x="892" y="338"/>
                </a:lnTo>
                <a:lnTo>
                  <a:pt x="894" y="338"/>
                </a:lnTo>
                <a:lnTo>
                  <a:pt x="894" y="338"/>
                </a:lnTo>
                <a:lnTo>
                  <a:pt x="896" y="338"/>
                </a:lnTo>
                <a:lnTo>
                  <a:pt x="898" y="338"/>
                </a:lnTo>
                <a:lnTo>
                  <a:pt x="902" y="338"/>
                </a:lnTo>
                <a:lnTo>
                  <a:pt x="908" y="338"/>
                </a:lnTo>
                <a:lnTo>
                  <a:pt x="910" y="338"/>
                </a:lnTo>
                <a:lnTo>
                  <a:pt x="912" y="338"/>
                </a:lnTo>
                <a:lnTo>
                  <a:pt x="914" y="338"/>
                </a:lnTo>
                <a:lnTo>
                  <a:pt x="916" y="338"/>
                </a:lnTo>
                <a:lnTo>
                  <a:pt x="922" y="338"/>
                </a:lnTo>
                <a:lnTo>
                  <a:pt x="922" y="338"/>
                </a:lnTo>
                <a:lnTo>
                  <a:pt x="924" y="338"/>
                </a:lnTo>
                <a:lnTo>
                  <a:pt x="926" y="338"/>
                </a:lnTo>
                <a:lnTo>
                  <a:pt x="928" y="338"/>
                </a:lnTo>
                <a:lnTo>
                  <a:pt x="936" y="338"/>
                </a:lnTo>
                <a:lnTo>
                  <a:pt x="938" y="338"/>
                </a:lnTo>
                <a:lnTo>
                  <a:pt x="942" y="338"/>
                </a:lnTo>
                <a:lnTo>
                  <a:pt x="942" y="338"/>
                </a:lnTo>
                <a:lnTo>
                  <a:pt x="944" y="338"/>
                </a:lnTo>
                <a:lnTo>
                  <a:pt x="946" y="338"/>
                </a:lnTo>
                <a:lnTo>
                  <a:pt x="948" y="338"/>
                </a:lnTo>
                <a:lnTo>
                  <a:pt x="954" y="338"/>
                </a:lnTo>
                <a:lnTo>
                  <a:pt x="958" y="338"/>
                </a:lnTo>
                <a:lnTo>
                  <a:pt x="960" y="338"/>
                </a:lnTo>
                <a:lnTo>
                  <a:pt x="966" y="338"/>
                </a:lnTo>
                <a:lnTo>
                  <a:pt x="968" y="338"/>
                </a:lnTo>
                <a:lnTo>
                  <a:pt x="970" y="338"/>
                </a:lnTo>
                <a:lnTo>
                  <a:pt x="974" y="338"/>
                </a:lnTo>
                <a:lnTo>
                  <a:pt x="976" y="338"/>
                </a:lnTo>
                <a:lnTo>
                  <a:pt x="978" y="338"/>
                </a:lnTo>
                <a:lnTo>
                  <a:pt x="980" y="338"/>
                </a:lnTo>
                <a:lnTo>
                  <a:pt x="980" y="338"/>
                </a:lnTo>
                <a:lnTo>
                  <a:pt x="982" y="338"/>
                </a:lnTo>
                <a:lnTo>
                  <a:pt x="986" y="338"/>
                </a:lnTo>
                <a:lnTo>
                  <a:pt x="988" y="338"/>
                </a:lnTo>
                <a:lnTo>
                  <a:pt x="992" y="338"/>
                </a:lnTo>
                <a:lnTo>
                  <a:pt x="994" y="338"/>
                </a:lnTo>
                <a:lnTo>
                  <a:pt x="1002" y="338"/>
                </a:lnTo>
                <a:lnTo>
                  <a:pt x="1004" y="338"/>
                </a:lnTo>
                <a:lnTo>
                  <a:pt x="1004" y="338"/>
                </a:lnTo>
                <a:lnTo>
                  <a:pt x="1008" y="338"/>
                </a:lnTo>
                <a:lnTo>
                  <a:pt x="1016" y="338"/>
                </a:lnTo>
                <a:lnTo>
                  <a:pt x="1022" y="338"/>
                </a:lnTo>
                <a:lnTo>
                  <a:pt x="1024" y="338"/>
                </a:lnTo>
                <a:lnTo>
                  <a:pt x="1030" y="338"/>
                </a:lnTo>
                <a:lnTo>
                  <a:pt x="1036" y="338"/>
                </a:lnTo>
                <a:lnTo>
                  <a:pt x="1040" y="338"/>
                </a:lnTo>
                <a:lnTo>
                  <a:pt x="1044" y="338"/>
                </a:lnTo>
                <a:lnTo>
                  <a:pt x="1048" y="338"/>
                </a:lnTo>
                <a:lnTo>
                  <a:pt x="1050" y="338"/>
                </a:lnTo>
                <a:lnTo>
                  <a:pt x="1052" y="338"/>
                </a:lnTo>
                <a:lnTo>
                  <a:pt x="1054" y="338"/>
                </a:lnTo>
                <a:lnTo>
                  <a:pt x="1058" y="338"/>
                </a:lnTo>
                <a:lnTo>
                  <a:pt x="1082" y="338"/>
                </a:lnTo>
                <a:lnTo>
                  <a:pt x="1084" y="338"/>
                </a:lnTo>
                <a:lnTo>
                  <a:pt x="1086" y="334"/>
                </a:lnTo>
                <a:lnTo>
                  <a:pt x="1086" y="332"/>
                </a:lnTo>
                <a:lnTo>
                  <a:pt x="1086" y="332"/>
                </a:lnTo>
                <a:lnTo>
                  <a:pt x="1086" y="332"/>
                </a:lnTo>
                <a:lnTo>
                  <a:pt x="1086" y="332"/>
                </a:lnTo>
                <a:lnTo>
                  <a:pt x="1088" y="332"/>
                </a:lnTo>
                <a:lnTo>
                  <a:pt x="1088" y="332"/>
                </a:lnTo>
                <a:lnTo>
                  <a:pt x="1088" y="332"/>
                </a:lnTo>
                <a:lnTo>
                  <a:pt x="1088" y="332"/>
                </a:lnTo>
                <a:lnTo>
                  <a:pt x="1090" y="332"/>
                </a:lnTo>
                <a:lnTo>
                  <a:pt x="1090" y="332"/>
                </a:lnTo>
                <a:lnTo>
                  <a:pt x="1090" y="332"/>
                </a:lnTo>
                <a:lnTo>
                  <a:pt x="1090" y="334"/>
                </a:lnTo>
                <a:lnTo>
                  <a:pt x="1090" y="334"/>
                </a:lnTo>
                <a:lnTo>
                  <a:pt x="1090" y="336"/>
                </a:lnTo>
                <a:lnTo>
                  <a:pt x="1090" y="336"/>
                </a:lnTo>
                <a:lnTo>
                  <a:pt x="1090" y="338"/>
                </a:lnTo>
                <a:lnTo>
                  <a:pt x="1090" y="338"/>
                </a:lnTo>
                <a:lnTo>
                  <a:pt x="1088" y="338"/>
                </a:lnTo>
                <a:lnTo>
                  <a:pt x="1088" y="338"/>
                </a:lnTo>
                <a:lnTo>
                  <a:pt x="1088" y="340"/>
                </a:lnTo>
                <a:lnTo>
                  <a:pt x="1088" y="340"/>
                </a:lnTo>
                <a:lnTo>
                  <a:pt x="1088" y="340"/>
                </a:lnTo>
                <a:lnTo>
                  <a:pt x="1088" y="342"/>
                </a:lnTo>
                <a:lnTo>
                  <a:pt x="1088" y="342"/>
                </a:lnTo>
                <a:lnTo>
                  <a:pt x="1090" y="342"/>
                </a:lnTo>
                <a:lnTo>
                  <a:pt x="1090" y="342"/>
                </a:lnTo>
                <a:lnTo>
                  <a:pt x="1090" y="342"/>
                </a:lnTo>
                <a:lnTo>
                  <a:pt x="1090" y="342"/>
                </a:lnTo>
                <a:lnTo>
                  <a:pt x="1092" y="342"/>
                </a:lnTo>
                <a:lnTo>
                  <a:pt x="1092" y="342"/>
                </a:lnTo>
                <a:lnTo>
                  <a:pt x="1092" y="342"/>
                </a:lnTo>
                <a:lnTo>
                  <a:pt x="1092" y="342"/>
                </a:lnTo>
                <a:lnTo>
                  <a:pt x="1094" y="344"/>
                </a:lnTo>
                <a:lnTo>
                  <a:pt x="1094" y="344"/>
                </a:lnTo>
                <a:lnTo>
                  <a:pt x="1094" y="344"/>
                </a:lnTo>
                <a:lnTo>
                  <a:pt x="1098" y="344"/>
                </a:lnTo>
                <a:lnTo>
                  <a:pt x="1098" y="344"/>
                </a:lnTo>
                <a:lnTo>
                  <a:pt x="1098" y="344"/>
                </a:lnTo>
                <a:lnTo>
                  <a:pt x="1098" y="344"/>
                </a:lnTo>
                <a:lnTo>
                  <a:pt x="1098" y="344"/>
                </a:lnTo>
                <a:lnTo>
                  <a:pt x="1098" y="346"/>
                </a:lnTo>
                <a:lnTo>
                  <a:pt x="1098" y="346"/>
                </a:lnTo>
                <a:lnTo>
                  <a:pt x="1100" y="346"/>
                </a:lnTo>
                <a:lnTo>
                  <a:pt x="1102" y="344"/>
                </a:lnTo>
                <a:lnTo>
                  <a:pt x="1102" y="344"/>
                </a:lnTo>
                <a:lnTo>
                  <a:pt x="1102" y="344"/>
                </a:lnTo>
                <a:lnTo>
                  <a:pt x="1102" y="344"/>
                </a:lnTo>
                <a:lnTo>
                  <a:pt x="1104" y="344"/>
                </a:lnTo>
                <a:lnTo>
                  <a:pt x="1106" y="344"/>
                </a:lnTo>
                <a:lnTo>
                  <a:pt x="1108" y="344"/>
                </a:lnTo>
                <a:lnTo>
                  <a:pt x="1112" y="344"/>
                </a:lnTo>
                <a:lnTo>
                  <a:pt x="1112" y="346"/>
                </a:lnTo>
                <a:lnTo>
                  <a:pt x="1112" y="346"/>
                </a:lnTo>
                <a:lnTo>
                  <a:pt x="1114" y="348"/>
                </a:lnTo>
                <a:lnTo>
                  <a:pt x="1114" y="348"/>
                </a:lnTo>
                <a:lnTo>
                  <a:pt x="1114" y="350"/>
                </a:lnTo>
                <a:lnTo>
                  <a:pt x="1114" y="350"/>
                </a:lnTo>
                <a:lnTo>
                  <a:pt x="1114" y="350"/>
                </a:lnTo>
                <a:lnTo>
                  <a:pt x="1114" y="350"/>
                </a:lnTo>
                <a:lnTo>
                  <a:pt x="1114" y="348"/>
                </a:lnTo>
                <a:lnTo>
                  <a:pt x="1116" y="348"/>
                </a:lnTo>
                <a:lnTo>
                  <a:pt x="1116" y="348"/>
                </a:lnTo>
                <a:lnTo>
                  <a:pt x="1118" y="348"/>
                </a:lnTo>
                <a:lnTo>
                  <a:pt x="1118" y="348"/>
                </a:lnTo>
                <a:lnTo>
                  <a:pt x="1118" y="348"/>
                </a:lnTo>
                <a:lnTo>
                  <a:pt x="1118" y="348"/>
                </a:lnTo>
                <a:lnTo>
                  <a:pt x="1118" y="348"/>
                </a:lnTo>
                <a:lnTo>
                  <a:pt x="1118" y="350"/>
                </a:lnTo>
                <a:lnTo>
                  <a:pt x="1118" y="350"/>
                </a:lnTo>
                <a:lnTo>
                  <a:pt x="1118" y="350"/>
                </a:lnTo>
                <a:lnTo>
                  <a:pt x="1120" y="350"/>
                </a:lnTo>
                <a:lnTo>
                  <a:pt x="1120" y="350"/>
                </a:lnTo>
                <a:lnTo>
                  <a:pt x="1122" y="350"/>
                </a:lnTo>
                <a:lnTo>
                  <a:pt x="1122" y="352"/>
                </a:lnTo>
                <a:lnTo>
                  <a:pt x="1122" y="352"/>
                </a:lnTo>
                <a:lnTo>
                  <a:pt x="1122" y="352"/>
                </a:lnTo>
                <a:lnTo>
                  <a:pt x="1124" y="352"/>
                </a:lnTo>
                <a:lnTo>
                  <a:pt x="1124" y="352"/>
                </a:lnTo>
                <a:lnTo>
                  <a:pt x="1124" y="352"/>
                </a:lnTo>
                <a:lnTo>
                  <a:pt x="1126" y="352"/>
                </a:lnTo>
                <a:lnTo>
                  <a:pt x="1126" y="352"/>
                </a:lnTo>
                <a:lnTo>
                  <a:pt x="1126" y="352"/>
                </a:lnTo>
                <a:lnTo>
                  <a:pt x="1126" y="352"/>
                </a:lnTo>
                <a:lnTo>
                  <a:pt x="1128" y="352"/>
                </a:lnTo>
                <a:lnTo>
                  <a:pt x="1128" y="352"/>
                </a:lnTo>
                <a:lnTo>
                  <a:pt x="1128" y="350"/>
                </a:lnTo>
                <a:lnTo>
                  <a:pt x="1132" y="350"/>
                </a:lnTo>
                <a:lnTo>
                  <a:pt x="1132" y="350"/>
                </a:lnTo>
                <a:lnTo>
                  <a:pt x="1132" y="350"/>
                </a:lnTo>
                <a:lnTo>
                  <a:pt x="1132" y="350"/>
                </a:lnTo>
                <a:lnTo>
                  <a:pt x="1134" y="350"/>
                </a:lnTo>
                <a:lnTo>
                  <a:pt x="1132" y="350"/>
                </a:lnTo>
                <a:lnTo>
                  <a:pt x="1134" y="352"/>
                </a:lnTo>
                <a:lnTo>
                  <a:pt x="1134" y="352"/>
                </a:lnTo>
                <a:lnTo>
                  <a:pt x="1140" y="352"/>
                </a:lnTo>
                <a:lnTo>
                  <a:pt x="1142" y="352"/>
                </a:lnTo>
                <a:lnTo>
                  <a:pt x="1142" y="352"/>
                </a:lnTo>
                <a:lnTo>
                  <a:pt x="1142" y="352"/>
                </a:lnTo>
                <a:lnTo>
                  <a:pt x="1142" y="354"/>
                </a:lnTo>
                <a:lnTo>
                  <a:pt x="1144" y="354"/>
                </a:lnTo>
                <a:lnTo>
                  <a:pt x="1144" y="354"/>
                </a:lnTo>
                <a:lnTo>
                  <a:pt x="1144" y="354"/>
                </a:lnTo>
                <a:lnTo>
                  <a:pt x="1146" y="352"/>
                </a:lnTo>
                <a:lnTo>
                  <a:pt x="1148" y="354"/>
                </a:lnTo>
                <a:lnTo>
                  <a:pt x="1148" y="354"/>
                </a:lnTo>
                <a:lnTo>
                  <a:pt x="1148" y="354"/>
                </a:lnTo>
                <a:lnTo>
                  <a:pt x="1150" y="354"/>
                </a:lnTo>
                <a:lnTo>
                  <a:pt x="1150" y="354"/>
                </a:lnTo>
                <a:lnTo>
                  <a:pt x="1150" y="354"/>
                </a:lnTo>
                <a:lnTo>
                  <a:pt x="1156" y="352"/>
                </a:lnTo>
                <a:lnTo>
                  <a:pt x="1162" y="350"/>
                </a:lnTo>
                <a:lnTo>
                  <a:pt x="1162" y="350"/>
                </a:lnTo>
                <a:lnTo>
                  <a:pt x="1166" y="348"/>
                </a:lnTo>
                <a:lnTo>
                  <a:pt x="1168" y="350"/>
                </a:lnTo>
                <a:lnTo>
                  <a:pt x="1174" y="354"/>
                </a:lnTo>
                <a:lnTo>
                  <a:pt x="1176" y="354"/>
                </a:lnTo>
                <a:lnTo>
                  <a:pt x="1178" y="356"/>
                </a:lnTo>
                <a:lnTo>
                  <a:pt x="1180" y="358"/>
                </a:lnTo>
                <a:lnTo>
                  <a:pt x="1184" y="360"/>
                </a:lnTo>
                <a:lnTo>
                  <a:pt x="1184" y="360"/>
                </a:lnTo>
                <a:lnTo>
                  <a:pt x="1188" y="364"/>
                </a:lnTo>
                <a:lnTo>
                  <a:pt x="1190" y="364"/>
                </a:lnTo>
                <a:lnTo>
                  <a:pt x="1192" y="364"/>
                </a:lnTo>
                <a:lnTo>
                  <a:pt x="1192" y="366"/>
                </a:lnTo>
                <a:lnTo>
                  <a:pt x="1194" y="368"/>
                </a:lnTo>
                <a:lnTo>
                  <a:pt x="1196" y="368"/>
                </a:lnTo>
                <a:lnTo>
                  <a:pt x="1200" y="370"/>
                </a:lnTo>
                <a:lnTo>
                  <a:pt x="1200" y="372"/>
                </a:lnTo>
                <a:lnTo>
                  <a:pt x="1200" y="372"/>
                </a:lnTo>
                <a:lnTo>
                  <a:pt x="1200" y="372"/>
                </a:lnTo>
                <a:lnTo>
                  <a:pt x="1200" y="374"/>
                </a:lnTo>
                <a:lnTo>
                  <a:pt x="1200" y="374"/>
                </a:lnTo>
                <a:lnTo>
                  <a:pt x="1200" y="376"/>
                </a:lnTo>
                <a:lnTo>
                  <a:pt x="1202" y="378"/>
                </a:lnTo>
                <a:lnTo>
                  <a:pt x="1202" y="378"/>
                </a:lnTo>
                <a:lnTo>
                  <a:pt x="1202" y="378"/>
                </a:lnTo>
                <a:lnTo>
                  <a:pt x="1204" y="378"/>
                </a:lnTo>
                <a:lnTo>
                  <a:pt x="1204" y="378"/>
                </a:lnTo>
                <a:lnTo>
                  <a:pt x="1204" y="378"/>
                </a:lnTo>
                <a:lnTo>
                  <a:pt x="1208" y="378"/>
                </a:lnTo>
                <a:lnTo>
                  <a:pt x="1208" y="378"/>
                </a:lnTo>
                <a:lnTo>
                  <a:pt x="1208" y="378"/>
                </a:lnTo>
                <a:lnTo>
                  <a:pt x="1208" y="378"/>
                </a:lnTo>
                <a:lnTo>
                  <a:pt x="1206" y="378"/>
                </a:lnTo>
                <a:lnTo>
                  <a:pt x="1206" y="380"/>
                </a:lnTo>
                <a:lnTo>
                  <a:pt x="1206" y="380"/>
                </a:lnTo>
                <a:lnTo>
                  <a:pt x="1206" y="382"/>
                </a:lnTo>
                <a:lnTo>
                  <a:pt x="1206" y="382"/>
                </a:lnTo>
                <a:lnTo>
                  <a:pt x="1206" y="382"/>
                </a:lnTo>
                <a:lnTo>
                  <a:pt x="1206" y="384"/>
                </a:lnTo>
                <a:lnTo>
                  <a:pt x="1208" y="384"/>
                </a:lnTo>
                <a:lnTo>
                  <a:pt x="1208" y="384"/>
                </a:lnTo>
                <a:lnTo>
                  <a:pt x="1208" y="384"/>
                </a:lnTo>
                <a:lnTo>
                  <a:pt x="1212" y="384"/>
                </a:lnTo>
                <a:lnTo>
                  <a:pt x="1212" y="384"/>
                </a:lnTo>
                <a:lnTo>
                  <a:pt x="1212" y="384"/>
                </a:lnTo>
                <a:lnTo>
                  <a:pt x="1212" y="384"/>
                </a:lnTo>
                <a:lnTo>
                  <a:pt x="1212" y="386"/>
                </a:lnTo>
                <a:lnTo>
                  <a:pt x="1214" y="386"/>
                </a:lnTo>
                <a:lnTo>
                  <a:pt x="1212" y="386"/>
                </a:lnTo>
                <a:lnTo>
                  <a:pt x="1212" y="388"/>
                </a:lnTo>
                <a:lnTo>
                  <a:pt x="1210" y="388"/>
                </a:lnTo>
                <a:lnTo>
                  <a:pt x="1212" y="390"/>
                </a:lnTo>
                <a:lnTo>
                  <a:pt x="1214" y="392"/>
                </a:lnTo>
                <a:lnTo>
                  <a:pt x="1214" y="392"/>
                </a:lnTo>
                <a:lnTo>
                  <a:pt x="1216" y="392"/>
                </a:lnTo>
                <a:lnTo>
                  <a:pt x="1216" y="394"/>
                </a:lnTo>
                <a:lnTo>
                  <a:pt x="1220" y="396"/>
                </a:lnTo>
                <a:lnTo>
                  <a:pt x="1220" y="396"/>
                </a:lnTo>
                <a:lnTo>
                  <a:pt x="1220" y="396"/>
                </a:lnTo>
                <a:lnTo>
                  <a:pt x="1220" y="404"/>
                </a:lnTo>
                <a:lnTo>
                  <a:pt x="1218" y="412"/>
                </a:lnTo>
                <a:lnTo>
                  <a:pt x="1216" y="420"/>
                </a:lnTo>
                <a:lnTo>
                  <a:pt x="1214" y="426"/>
                </a:lnTo>
                <a:lnTo>
                  <a:pt x="1214" y="426"/>
                </a:lnTo>
                <a:lnTo>
                  <a:pt x="1212" y="428"/>
                </a:lnTo>
                <a:lnTo>
                  <a:pt x="1212" y="430"/>
                </a:lnTo>
                <a:lnTo>
                  <a:pt x="1210" y="432"/>
                </a:lnTo>
                <a:lnTo>
                  <a:pt x="1208" y="434"/>
                </a:lnTo>
                <a:lnTo>
                  <a:pt x="1208" y="434"/>
                </a:lnTo>
                <a:lnTo>
                  <a:pt x="1206" y="436"/>
                </a:lnTo>
                <a:lnTo>
                  <a:pt x="1206" y="438"/>
                </a:lnTo>
                <a:lnTo>
                  <a:pt x="1206" y="438"/>
                </a:lnTo>
                <a:lnTo>
                  <a:pt x="1204" y="438"/>
                </a:lnTo>
                <a:lnTo>
                  <a:pt x="1204" y="440"/>
                </a:lnTo>
                <a:lnTo>
                  <a:pt x="1204" y="442"/>
                </a:lnTo>
                <a:lnTo>
                  <a:pt x="1204" y="442"/>
                </a:lnTo>
                <a:lnTo>
                  <a:pt x="1202" y="442"/>
                </a:lnTo>
                <a:lnTo>
                  <a:pt x="1202" y="442"/>
                </a:lnTo>
                <a:lnTo>
                  <a:pt x="1202" y="442"/>
                </a:lnTo>
                <a:lnTo>
                  <a:pt x="1200" y="444"/>
                </a:lnTo>
                <a:lnTo>
                  <a:pt x="1200" y="444"/>
                </a:lnTo>
                <a:lnTo>
                  <a:pt x="1198" y="444"/>
                </a:lnTo>
                <a:lnTo>
                  <a:pt x="1198" y="444"/>
                </a:lnTo>
                <a:lnTo>
                  <a:pt x="1198" y="444"/>
                </a:lnTo>
                <a:lnTo>
                  <a:pt x="1196" y="446"/>
                </a:lnTo>
                <a:lnTo>
                  <a:pt x="1196" y="446"/>
                </a:lnTo>
                <a:lnTo>
                  <a:pt x="1196" y="446"/>
                </a:lnTo>
                <a:lnTo>
                  <a:pt x="1194" y="446"/>
                </a:lnTo>
                <a:lnTo>
                  <a:pt x="1194" y="446"/>
                </a:lnTo>
                <a:lnTo>
                  <a:pt x="1194" y="446"/>
                </a:lnTo>
                <a:lnTo>
                  <a:pt x="1194" y="448"/>
                </a:lnTo>
                <a:lnTo>
                  <a:pt x="1194" y="448"/>
                </a:lnTo>
                <a:lnTo>
                  <a:pt x="1192" y="448"/>
                </a:lnTo>
                <a:lnTo>
                  <a:pt x="1192" y="448"/>
                </a:lnTo>
                <a:lnTo>
                  <a:pt x="1192" y="450"/>
                </a:lnTo>
                <a:lnTo>
                  <a:pt x="1192" y="452"/>
                </a:lnTo>
                <a:lnTo>
                  <a:pt x="1192" y="452"/>
                </a:lnTo>
                <a:lnTo>
                  <a:pt x="1192" y="452"/>
                </a:lnTo>
                <a:lnTo>
                  <a:pt x="1192" y="454"/>
                </a:lnTo>
                <a:lnTo>
                  <a:pt x="1196" y="456"/>
                </a:lnTo>
                <a:lnTo>
                  <a:pt x="1196" y="456"/>
                </a:lnTo>
                <a:lnTo>
                  <a:pt x="1198" y="456"/>
                </a:lnTo>
                <a:lnTo>
                  <a:pt x="1198" y="456"/>
                </a:lnTo>
                <a:lnTo>
                  <a:pt x="1202" y="456"/>
                </a:lnTo>
                <a:lnTo>
                  <a:pt x="1202" y="456"/>
                </a:lnTo>
                <a:lnTo>
                  <a:pt x="1208" y="452"/>
                </a:lnTo>
                <a:lnTo>
                  <a:pt x="1212" y="450"/>
                </a:lnTo>
                <a:lnTo>
                  <a:pt x="1216" y="450"/>
                </a:lnTo>
                <a:lnTo>
                  <a:pt x="1218" y="448"/>
                </a:lnTo>
                <a:lnTo>
                  <a:pt x="1224" y="446"/>
                </a:lnTo>
                <a:lnTo>
                  <a:pt x="1228" y="446"/>
                </a:lnTo>
                <a:lnTo>
                  <a:pt x="1228" y="446"/>
                </a:lnTo>
                <a:lnTo>
                  <a:pt x="1234" y="444"/>
                </a:lnTo>
                <a:lnTo>
                  <a:pt x="1240" y="442"/>
                </a:lnTo>
                <a:lnTo>
                  <a:pt x="1240" y="442"/>
                </a:lnTo>
                <a:lnTo>
                  <a:pt x="1242" y="442"/>
                </a:lnTo>
                <a:lnTo>
                  <a:pt x="1246" y="440"/>
                </a:lnTo>
                <a:lnTo>
                  <a:pt x="1250" y="440"/>
                </a:lnTo>
                <a:lnTo>
                  <a:pt x="1250" y="438"/>
                </a:lnTo>
                <a:lnTo>
                  <a:pt x="1252" y="438"/>
                </a:lnTo>
                <a:lnTo>
                  <a:pt x="1252" y="438"/>
                </a:lnTo>
                <a:lnTo>
                  <a:pt x="1252" y="438"/>
                </a:lnTo>
                <a:lnTo>
                  <a:pt x="1254" y="436"/>
                </a:lnTo>
                <a:lnTo>
                  <a:pt x="1254" y="436"/>
                </a:lnTo>
                <a:lnTo>
                  <a:pt x="1254" y="436"/>
                </a:lnTo>
                <a:lnTo>
                  <a:pt x="1252" y="436"/>
                </a:lnTo>
                <a:lnTo>
                  <a:pt x="1252" y="436"/>
                </a:lnTo>
                <a:lnTo>
                  <a:pt x="1252" y="434"/>
                </a:lnTo>
                <a:lnTo>
                  <a:pt x="1252" y="434"/>
                </a:lnTo>
                <a:lnTo>
                  <a:pt x="1252" y="432"/>
                </a:lnTo>
                <a:lnTo>
                  <a:pt x="1254" y="432"/>
                </a:lnTo>
                <a:lnTo>
                  <a:pt x="1254" y="430"/>
                </a:lnTo>
                <a:lnTo>
                  <a:pt x="1254" y="430"/>
                </a:lnTo>
                <a:lnTo>
                  <a:pt x="1254" y="428"/>
                </a:lnTo>
                <a:lnTo>
                  <a:pt x="1252" y="428"/>
                </a:lnTo>
                <a:lnTo>
                  <a:pt x="1254" y="426"/>
                </a:lnTo>
                <a:lnTo>
                  <a:pt x="1256" y="426"/>
                </a:lnTo>
                <a:lnTo>
                  <a:pt x="1256" y="426"/>
                </a:lnTo>
                <a:lnTo>
                  <a:pt x="1260" y="424"/>
                </a:lnTo>
                <a:lnTo>
                  <a:pt x="1260" y="424"/>
                </a:lnTo>
                <a:lnTo>
                  <a:pt x="1264" y="424"/>
                </a:lnTo>
                <a:lnTo>
                  <a:pt x="1272" y="424"/>
                </a:lnTo>
                <a:lnTo>
                  <a:pt x="1272" y="424"/>
                </a:lnTo>
                <a:lnTo>
                  <a:pt x="1274" y="424"/>
                </a:lnTo>
                <a:lnTo>
                  <a:pt x="1276" y="424"/>
                </a:lnTo>
                <a:lnTo>
                  <a:pt x="1280" y="424"/>
                </a:lnTo>
                <a:lnTo>
                  <a:pt x="1284" y="424"/>
                </a:lnTo>
                <a:lnTo>
                  <a:pt x="1286" y="424"/>
                </a:lnTo>
                <a:lnTo>
                  <a:pt x="1288" y="422"/>
                </a:lnTo>
                <a:lnTo>
                  <a:pt x="1290" y="420"/>
                </a:lnTo>
                <a:lnTo>
                  <a:pt x="1290" y="420"/>
                </a:lnTo>
                <a:lnTo>
                  <a:pt x="1292" y="418"/>
                </a:lnTo>
                <a:lnTo>
                  <a:pt x="1294" y="416"/>
                </a:lnTo>
                <a:lnTo>
                  <a:pt x="1294" y="416"/>
                </a:lnTo>
                <a:lnTo>
                  <a:pt x="1294" y="416"/>
                </a:lnTo>
                <a:lnTo>
                  <a:pt x="1300" y="414"/>
                </a:lnTo>
                <a:lnTo>
                  <a:pt x="1300" y="412"/>
                </a:lnTo>
                <a:lnTo>
                  <a:pt x="1300" y="412"/>
                </a:lnTo>
                <a:lnTo>
                  <a:pt x="1300" y="412"/>
                </a:lnTo>
                <a:lnTo>
                  <a:pt x="1302" y="412"/>
                </a:lnTo>
                <a:lnTo>
                  <a:pt x="1302" y="412"/>
                </a:lnTo>
                <a:lnTo>
                  <a:pt x="1302" y="412"/>
                </a:lnTo>
                <a:lnTo>
                  <a:pt x="1304" y="412"/>
                </a:lnTo>
                <a:lnTo>
                  <a:pt x="1304" y="412"/>
                </a:lnTo>
                <a:lnTo>
                  <a:pt x="1304" y="410"/>
                </a:lnTo>
                <a:lnTo>
                  <a:pt x="1304" y="410"/>
                </a:lnTo>
                <a:lnTo>
                  <a:pt x="1306" y="410"/>
                </a:lnTo>
                <a:lnTo>
                  <a:pt x="1306" y="408"/>
                </a:lnTo>
                <a:lnTo>
                  <a:pt x="1308" y="408"/>
                </a:lnTo>
                <a:lnTo>
                  <a:pt x="1308" y="408"/>
                </a:lnTo>
                <a:lnTo>
                  <a:pt x="1308" y="408"/>
                </a:lnTo>
                <a:lnTo>
                  <a:pt x="1312" y="406"/>
                </a:lnTo>
                <a:lnTo>
                  <a:pt x="1312" y="404"/>
                </a:lnTo>
                <a:lnTo>
                  <a:pt x="1314" y="404"/>
                </a:lnTo>
                <a:lnTo>
                  <a:pt x="1314" y="404"/>
                </a:lnTo>
                <a:lnTo>
                  <a:pt x="1318" y="402"/>
                </a:lnTo>
                <a:lnTo>
                  <a:pt x="1320" y="402"/>
                </a:lnTo>
                <a:lnTo>
                  <a:pt x="1320" y="402"/>
                </a:lnTo>
                <a:lnTo>
                  <a:pt x="1320" y="402"/>
                </a:lnTo>
                <a:lnTo>
                  <a:pt x="1320" y="402"/>
                </a:lnTo>
                <a:lnTo>
                  <a:pt x="1322" y="402"/>
                </a:lnTo>
                <a:lnTo>
                  <a:pt x="1328" y="402"/>
                </a:lnTo>
                <a:lnTo>
                  <a:pt x="1332" y="402"/>
                </a:lnTo>
                <a:lnTo>
                  <a:pt x="1336" y="402"/>
                </a:lnTo>
                <a:lnTo>
                  <a:pt x="1340" y="402"/>
                </a:lnTo>
                <a:lnTo>
                  <a:pt x="1340" y="402"/>
                </a:lnTo>
                <a:lnTo>
                  <a:pt x="1340" y="402"/>
                </a:lnTo>
                <a:lnTo>
                  <a:pt x="1344" y="402"/>
                </a:lnTo>
                <a:lnTo>
                  <a:pt x="1348" y="402"/>
                </a:lnTo>
                <a:lnTo>
                  <a:pt x="1350" y="402"/>
                </a:lnTo>
                <a:lnTo>
                  <a:pt x="1352" y="402"/>
                </a:lnTo>
                <a:lnTo>
                  <a:pt x="1354" y="402"/>
                </a:lnTo>
                <a:lnTo>
                  <a:pt x="1356" y="402"/>
                </a:lnTo>
                <a:lnTo>
                  <a:pt x="1358" y="402"/>
                </a:lnTo>
                <a:lnTo>
                  <a:pt x="1364" y="402"/>
                </a:lnTo>
                <a:lnTo>
                  <a:pt x="1364" y="402"/>
                </a:lnTo>
                <a:lnTo>
                  <a:pt x="1364" y="402"/>
                </a:lnTo>
                <a:lnTo>
                  <a:pt x="1364" y="400"/>
                </a:lnTo>
                <a:lnTo>
                  <a:pt x="1364" y="400"/>
                </a:lnTo>
                <a:lnTo>
                  <a:pt x="1366" y="400"/>
                </a:lnTo>
                <a:lnTo>
                  <a:pt x="1366" y="398"/>
                </a:lnTo>
                <a:lnTo>
                  <a:pt x="1366" y="398"/>
                </a:lnTo>
                <a:lnTo>
                  <a:pt x="1368" y="398"/>
                </a:lnTo>
                <a:lnTo>
                  <a:pt x="1368" y="398"/>
                </a:lnTo>
                <a:lnTo>
                  <a:pt x="1368" y="398"/>
                </a:lnTo>
                <a:lnTo>
                  <a:pt x="1368" y="398"/>
                </a:lnTo>
                <a:lnTo>
                  <a:pt x="1370" y="398"/>
                </a:lnTo>
                <a:lnTo>
                  <a:pt x="1370" y="398"/>
                </a:lnTo>
                <a:lnTo>
                  <a:pt x="1370" y="398"/>
                </a:lnTo>
                <a:lnTo>
                  <a:pt x="1370" y="398"/>
                </a:lnTo>
                <a:lnTo>
                  <a:pt x="1372" y="396"/>
                </a:lnTo>
                <a:lnTo>
                  <a:pt x="1374" y="398"/>
                </a:lnTo>
                <a:lnTo>
                  <a:pt x="1376" y="394"/>
                </a:lnTo>
                <a:lnTo>
                  <a:pt x="1376" y="394"/>
                </a:lnTo>
                <a:lnTo>
                  <a:pt x="1376" y="394"/>
                </a:lnTo>
                <a:lnTo>
                  <a:pt x="1376" y="394"/>
                </a:lnTo>
                <a:lnTo>
                  <a:pt x="1378" y="392"/>
                </a:lnTo>
                <a:lnTo>
                  <a:pt x="1378" y="392"/>
                </a:lnTo>
                <a:lnTo>
                  <a:pt x="1380" y="392"/>
                </a:lnTo>
                <a:lnTo>
                  <a:pt x="1380" y="392"/>
                </a:lnTo>
                <a:lnTo>
                  <a:pt x="1382" y="390"/>
                </a:lnTo>
                <a:lnTo>
                  <a:pt x="1382" y="390"/>
                </a:lnTo>
                <a:lnTo>
                  <a:pt x="1386" y="388"/>
                </a:lnTo>
                <a:lnTo>
                  <a:pt x="1386" y="386"/>
                </a:lnTo>
                <a:lnTo>
                  <a:pt x="1386" y="386"/>
                </a:lnTo>
                <a:lnTo>
                  <a:pt x="1384" y="386"/>
                </a:lnTo>
                <a:lnTo>
                  <a:pt x="1386" y="384"/>
                </a:lnTo>
                <a:lnTo>
                  <a:pt x="1386" y="382"/>
                </a:lnTo>
                <a:lnTo>
                  <a:pt x="1388" y="382"/>
                </a:lnTo>
                <a:lnTo>
                  <a:pt x="1388" y="380"/>
                </a:lnTo>
                <a:lnTo>
                  <a:pt x="1390" y="380"/>
                </a:lnTo>
                <a:lnTo>
                  <a:pt x="1390" y="380"/>
                </a:lnTo>
                <a:lnTo>
                  <a:pt x="1390" y="378"/>
                </a:lnTo>
                <a:lnTo>
                  <a:pt x="1392" y="378"/>
                </a:lnTo>
                <a:lnTo>
                  <a:pt x="1392" y="378"/>
                </a:lnTo>
                <a:lnTo>
                  <a:pt x="1392" y="378"/>
                </a:lnTo>
                <a:lnTo>
                  <a:pt x="1392" y="376"/>
                </a:lnTo>
                <a:lnTo>
                  <a:pt x="1392" y="374"/>
                </a:lnTo>
                <a:lnTo>
                  <a:pt x="1394" y="374"/>
                </a:lnTo>
                <a:lnTo>
                  <a:pt x="1396" y="372"/>
                </a:lnTo>
                <a:lnTo>
                  <a:pt x="1398" y="370"/>
                </a:lnTo>
                <a:lnTo>
                  <a:pt x="1400" y="368"/>
                </a:lnTo>
                <a:lnTo>
                  <a:pt x="1404" y="366"/>
                </a:lnTo>
                <a:lnTo>
                  <a:pt x="1406" y="364"/>
                </a:lnTo>
                <a:lnTo>
                  <a:pt x="1408" y="362"/>
                </a:lnTo>
                <a:lnTo>
                  <a:pt x="1408" y="362"/>
                </a:lnTo>
                <a:lnTo>
                  <a:pt x="1410" y="362"/>
                </a:lnTo>
                <a:lnTo>
                  <a:pt x="1410" y="364"/>
                </a:lnTo>
                <a:lnTo>
                  <a:pt x="1410" y="364"/>
                </a:lnTo>
                <a:lnTo>
                  <a:pt x="1408" y="364"/>
                </a:lnTo>
                <a:lnTo>
                  <a:pt x="1408" y="364"/>
                </a:lnTo>
                <a:lnTo>
                  <a:pt x="1408" y="364"/>
                </a:lnTo>
                <a:lnTo>
                  <a:pt x="1408" y="366"/>
                </a:lnTo>
                <a:lnTo>
                  <a:pt x="1408" y="366"/>
                </a:lnTo>
                <a:lnTo>
                  <a:pt x="1410" y="366"/>
                </a:lnTo>
                <a:lnTo>
                  <a:pt x="1410" y="366"/>
                </a:lnTo>
                <a:lnTo>
                  <a:pt x="1412" y="366"/>
                </a:lnTo>
                <a:lnTo>
                  <a:pt x="1412" y="366"/>
                </a:lnTo>
                <a:lnTo>
                  <a:pt x="1412" y="366"/>
                </a:lnTo>
                <a:lnTo>
                  <a:pt x="1416" y="364"/>
                </a:lnTo>
                <a:lnTo>
                  <a:pt x="1418" y="364"/>
                </a:lnTo>
                <a:lnTo>
                  <a:pt x="1418" y="364"/>
                </a:lnTo>
                <a:lnTo>
                  <a:pt x="1418" y="364"/>
                </a:lnTo>
                <a:lnTo>
                  <a:pt x="1420" y="364"/>
                </a:lnTo>
                <a:lnTo>
                  <a:pt x="1420" y="364"/>
                </a:lnTo>
                <a:lnTo>
                  <a:pt x="1420" y="364"/>
                </a:lnTo>
                <a:lnTo>
                  <a:pt x="1422" y="366"/>
                </a:lnTo>
                <a:lnTo>
                  <a:pt x="1422" y="366"/>
                </a:lnTo>
                <a:lnTo>
                  <a:pt x="1422" y="368"/>
                </a:lnTo>
                <a:lnTo>
                  <a:pt x="1424" y="368"/>
                </a:lnTo>
                <a:lnTo>
                  <a:pt x="1424" y="368"/>
                </a:lnTo>
                <a:lnTo>
                  <a:pt x="1424" y="370"/>
                </a:lnTo>
                <a:lnTo>
                  <a:pt x="1422" y="374"/>
                </a:lnTo>
                <a:lnTo>
                  <a:pt x="1420" y="382"/>
                </a:lnTo>
                <a:lnTo>
                  <a:pt x="1418" y="386"/>
                </a:lnTo>
                <a:lnTo>
                  <a:pt x="1418" y="388"/>
                </a:lnTo>
                <a:lnTo>
                  <a:pt x="1416" y="390"/>
                </a:lnTo>
                <a:lnTo>
                  <a:pt x="1416" y="390"/>
                </a:lnTo>
                <a:lnTo>
                  <a:pt x="1416" y="390"/>
                </a:lnTo>
                <a:lnTo>
                  <a:pt x="1418" y="392"/>
                </a:lnTo>
                <a:lnTo>
                  <a:pt x="1418" y="392"/>
                </a:lnTo>
                <a:lnTo>
                  <a:pt x="1420" y="392"/>
                </a:lnTo>
                <a:lnTo>
                  <a:pt x="1420" y="392"/>
                </a:lnTo>
                <a:lnTo>
                  <a:pt x="1420" y="392"/>
                </a:lnTo>
                <a:lnTo>
                  <a:pt x="1420" y="392"/>
                </a:lnTo>
                <a:lnTo>
                  <a:pt x="1420" y="394"/>
                </a:lnTo>
                <a:lnTo>
                  <a:pt x="1420" y="394"/>
                </a:lnTo>
                <a:lnTo>
                  <a:pt x="1418" y="396"/>
                </a:lnTo>
                <a:lnTo>
                  <a:pt x="1418" y="398"/>
                </a:lnTo>
                <a:lnTo>
                  <a:pt x="1418" y="398"/>
                </a:lnTo>
                <a:lnTo>
                  <a:pt x="1418" y="398"/>
                </a:lnTo>
                <a:lnTo>
                  <a:pt x="1418" y="400"/>
                </a:lnTo>
                <a:lnTo>
                  <a:pt x="1420" y="400"/>
                </a:lnTo>
                <a:lnTo>
                  <a:pt x="1420" y="400"/>
                </a:lnTo>
                <a:lnTo>
                  <a:pt x="1420" y="400"/>
                </a:lnTo>
                <a:lnTo>
                  <a:pt x="1420" y="398"/>
                </a:lnTo>
                <a:lnTo>
                  <a:pt x="1420" y="400"/>
                </a:lnTo>
                <a:lnTo>
                  <a:pt x="1422" y="400"/>
                </a:lnTo>
                <a:lnTo>
                  <a:pt x="1422" y="400"/>
                </a:lnTo>
                <a:lnTo>
                  <a:pt x="1422" y="400"/>
                </a:lnTo>
                <a:lnTo>
                  <a:pt x="1422" y="402"/>
                </a:lnTo>
                <a:lnTo>
                  <a:pt x="1422" y="404"/>
                </a:lnTo>
                <a:lnTo>
                  <a:pt x="1420" y="404"/>
                </a:lnTo>
                <a:lnTo>
                  <a:pt x="1420" y="404"/>
                </a:lnTo>
                <a:lnTo>
                  <a:pt x="1420" y="404"/>
                </a:lnTo>
                <a:lnTo>
                  <a:pt x="1420" y="404"/>
                </a:lnTo>
                <a:lnTo>
                  <a:pt x="1422" y="404"/>
                </a:lnTo>
                <a:lnTo>
                  <a:pt x="1422" y="404"/>
                </a:lnTo>
                <a:lnTo>
                  <a:pt x="1422" y="404"/>
                </a:lnTo>
                <a:lnTo>
                  <a:pt x="1422" y="404"/>
                </a:lnTo>
                <a:lnTo>
                  <a:pt x="1422" y="406"/>
                </a:lnTo>
                <a:lnTo>
                  <a:pt x="1422" y="406"/>
                </a:lnTo>
                <a:lnTo>
                  <a:pt x="1418" y="408"/>
                </a:lnTo>
                <a:lnTo>
                  <a:pt x="1418" y="408"/>
                </a:lnTo>
                <a:lnTo>
                  <a:pt x="1416" y="408"/>
                </a:lnTo>
                <a:lnTo>
                  <a:pt x="1414" y="408"/>
                </a:lnTo>
                <a:lnTo>
                  <a:pt x="1414" y="408"/>
                </a:lnTo>
                <a:lnTo>
                  <a:pt x="1414" y="408"/>
                </a:lnTo>
                <a:lnTo>
                  <a:pt x="1414" y="408"/>
                </a:lnTo>
                <a:lnTo>
                  <a:pt x="1414" y="410"/>
                </a:lnTo>
                <a:lnTo>
                  <a:pt x="1410" y="410"/>
                </a:lnTo>
                <a:lnTo>
                  <a:pt x="1410" y="410"/>
                </a:lnTo>
                <a:lnTo>
                  <a:pt x="1410" y="410"/>
                </a:lnTo>
                <a:lnTo>
                  <a:pt x="1408" y="410"/>
                </a:lnTo>
                <a:lnTo>
                  <a:pt x="1408" y="412"/>
                </a:lnTo>
                <a:lnTo>
                  <a:pt x="1406" y="412"/>
                </a:lnTo>
                <a:lnTo>
                  <a:pt x="1406" y="412"/>
                </a:lnTo>
                <a:lnTo>
                  <a:pt x="1406" y="412"/>
                </a:lnTo>
                <a:lnTo>
                  <a:pt x="1406" y="412"/>
                </a:lnTo>
                <a:lnTo>
                  <a:pt x="1406" y="412"/>
                </a:lnTo>
                <a:lnTo>
                  <a:pt x="1404" y="410"/>
                </a:lnTo>
                <a:lnTo>
                  <a:pt x="1402" y="412"/>
                </a:lnTo>
                <a:lnTo>
                  <a:pt x="1402" y="412"/>
                </a:lnTo>
                <a:lnTo>
                  <a:pt x="1402" y="412"/>
                </a:lnTo>
                <a:lnTo>
                  <a:pt x="1400" y="412"/>
                </a:lnTo>
                <a:lnTo>
                  <a:pt x="1400" y="412"/>
                </a:lnTo>
                <a:lnTo>
                  <a:pt x="1400" y="412"/>
                </a:lnTo>
                <a:lnTo>
                  <a:pt x="1398" y="414"/>
                </a:lnTo>
                <a:lnTo>
                  <a:pt x="1398" y="414"/>
                </a:lnTo>
                <a:lnTo>
                  <a:pt x="1396" y="414"/>
                </a:lnTo>
                <a:lnTo>
                  <a:pt x="1396" y="412"/>
                </a:lnTo>
                <a:lnTo>
                  <a:pt x="1398" y="410"/>
                </a:lnTo>
                <a:lnTo>
                  <a:pt x="1398" y="410"/>
                </a:lnTo>
                <a:lnTo>
                  <a:pt x="1396" y="410"/>
                </a:lnTo>
                <a:lnTo>
                  <a:pt x="1396" y="410"/>
                </a:lnTo>
                <a:lnTo>
                  <a:pt x="1396" y="410"/>
                </a:lnTo>
                <a:lnTo>
                  <a:pt x="1394" y="412"/>
                </a:lnTo>
                <a:lnTo>
                  <a:pt x="1394" y="412"/>
                </a:lnTo>
                <a:lnTo>
                  <a:pt x="1392" y="414"/>
                </a:lnTo>
                <a:lnTo>
                  <a:pt x="1390" y="416"/>
                </a:lnTo>
                <a:lnTo>
                  <a:pt x="1390" y="418"/>
                </a:lnTo>
                <a:lnTo>
                  <a:pt x="1392" y="416"/>
                </a:lnTo>
                <a:lnTo>
                  <a:pt x="1390" y="418"/>
                </a:lnTo>
                <a:lnTo>
                  <a:pt x="1388" y="418"/>
                </a:lnTo>
                <a:lnTo>
                  <a:pt x="1388" y="420"/>
                </a:lnTo>
                <a:lnTo>
                  <a:pt x="1388" y="418"/>
                </a:lnTo>
                <a:lnTo>
                  <a:pt x="1386" y="418"/>
                </a:lnTo>
                <a:lnTo>
                  <a:pt x="1384" y="420"/>
                </a:lnTo>
                <a:lnTo>
                  <a:pt x="1384" y="420"/>
                </a:lnTo>
                <a:lnTo>
                  <a:pt x="1384" y="422"/>
                </a:lnTo>
                <a:lnTo>
                  <a:pt x="1384" y="420"/>
                </a:lnTo>
                <a:lnTo>
                  <a:pt x="1384" y="420"/>
                </a:lnTo>
                <a:lnTo>
                  <a:pt x="1384" y="420"/>
                </a:lnTo>
                <a:lnTo>
                  <a:pt x="1384" y="420"/>
                </a:lnTo>
                <a:lnTo>
                  <a:pt x="1384" y="418"/>
                </a:lnTo>
                <a:lnTo>
                  <a:pt x="1384" y="420"/>
                </a:lnTo>
                <a:lnTo>
                  <a:pt x="1382" y="420"/>
                </a:lnTo>
                <a:lnTo>
                  <a:pt x="1382" y="420"/>
                </a:lnTo>
                <a:lnTo>
                  <a:pt x="1382" y="420"/>
                </a:lnTo>
                <a:lnTo>
                  <a:pt x="1382" y="418"/>
                </a:lnTo>
                <a:lnTo>
                  <a:pt x="1382" y="418"/>
                </a:lnTo>
                <a:lnTo>
                  <a:pt x="1384" y="418"/>
                </a:lnTo>
                <a:lnTo>
                  <a:pt x="1382" y="418"/>
                </a:lnTo>
                <a:lnTo>
                  <a:pt x="1382" y="418"/>
                </a:lnTo>
                <a:lnTo>
                  <a:pt x="1382" y="420"/>
                </a:lnTo>
                <a:lnTo>
                  <a:pt x="1382" y="420"/>
                </a:lnTo>
                <a:lnTo>
                  <a:pt x="1382" y="420"/>
                </a:lnTo>
                <a:lnTo>
                  <a:pt x="1382" y="422"/>
                </a:lnTo>
                <a:lnTo>
                  <a:pt x="1380" y="422"/>
                </a:lnTo>
                <a:lnTo>
                  <a:pt x="1380" y="422"/>
                </a:lnTo>
                <a:lnTo>
                  <a:pt x="1380" y="420"/>
                </a:lnTo>
                <a:lnTo>
                  <a:pt x="1382" y="418"/>
                </a:lnTo>
                <a:lnTo>
                  <a:pt x="1382" y="418"/>
                </a:lnTo>
                <a:lnTo>
                  <a:pt x="1380" y="418"/>
                </a:lnTo>
                <a:lnTo>
                  <a:pt x="1380" y="420"/>
                </a:lnTo>
                <a:lnTo>
                  <a:pt x="1380" y="420"/>
                </a:lnTo>
                <a:lnTo>
                  <a:pt x="1380" y="420"/>
                </a:lnTo>
                <a:lnTo>
                  <a:pt x="1380" y="420"/>
                </a:lnTo>
                <a:lnTo>
                  <a:pt x="1380" y="422"/>
                </a:lnTo>
                <a:lnTo>
                  <a:pt x="1378" y="424"/>
                </a:lnTo>
                <a:lnTo>
                  <a:pt x="1378" y="422"/>
                </a:lnTo>
                <a:lnTo>
                  <a:pt x="1378" y="422"/>
                </a:lnTo>
                <a:lnTo>
                  <a:pt x="1378" y="420"/>
                </a:lnTo>
                <a:lnTo>
                  <a:pt x="1378" y="420"/>
                </a:lnTo>
                <a:lnTo>
                  <a:pt x="1376" y="422"/>
                </a:lnTo>
                <a:lnTo>
                  <a:pt x="1376" y="422"/>
                </a:lnTo>
                <a:lnTo>
                  <a:pt x="1374" y="422"/>
                </a:lnTo>
                <a:lnTo>
                  <a:pt x="1374" y="424"/>
                </a:lnTo>
                <a:lnTo>
                  <a:pt x="1374" y="424"/>
                </a:lnTo>
                <a:lnTo>
                  <a:pt x="1372" y="424"/>
                </a:lnTo>
                <a:lnTo>
                  <a:pt x="1374" y="424"/>
                </a:lnTo>
                <a:lnTo>
                  <a:pt x="1374" y="424"/>
                </a:lnTo>
                <a:lnTo>
                  <a:pt x="1374" y="426"/>
                </a:lnTo>
                <a:lnTo>
                  <a:pt x="1372" y="426"/>
                </a:lnTo>
                <a:lnTo>
                  <a:pt x="1370" y="428"/>
                </a:lnTo>
                <a:lnTo>
                  <a:pt x="1370" y="428"/>
                </a:lnTo>
                <a:lnTo>
                  <a:pt x="1370" y="428"/>
                </a:lnTo>
                <a:lnTo>
                  <a:pt x="1368" y="430"/>
                </a:lnTo>
                <a:lnTo>
                  <a:pt x="1368" y="430"/>
                </a:lnTo>
                <a:lnTo>
                  <a:pt x="1368" y="430"/>
                </a:lnTo>
                <a:lnTo>
                  <a:pt x="1366" y="430"/>
                </a:lnTo>
                <a:lnTo>
                  <a:pt x="1366" y="430"/>
                </a:lnTo>
                <a:lnTo>
                  <a:pt x="1366" y="430"/>
                </a:lnTo>
                <a:lnTo>
                  <a:pt x="1366" y="432"/>
                </a:lnTo>
                <a:lnTo>
                  <a:pt x="1366" y="432"/>
                </a:lnTo>
                <a:lnTo>
                  <a:pt x="1364" y="434"/>
                </a:lnTo>
                <a:lnTo>
                  <a:pt x="1364" y="434"/>
                </a:lnTo>
                <a:lnTo>
                  <a:pt x="1364" y="434"/>
                </a:lnTo>
                <a:lnTo>
                  <a:pt x="1364" y="434"/>
                </a:lnTo>
                <a:lnTo>
                  <a:pt x="1364" y="434"/>
                </a:lnTo>
                <a:lnTo>
                  <a:pt x="1364" y="434"/>
                </a:lnTo>
                <a:lnTo>
                  <a:pt x="1362" y="436"/>
                </a:lnTo>
                <a:lnTo>
                  <a:pt x="1362" y="436"/>
                </a:lnTo>
                <a:lnTo>
                  <a:pt x="1362" y="436"/>
                </a:lnTo>
                <a:lnTo>
                  <a:pt x="1362" y="438"/>
                </a:lnTo>
                <a:lnTo>
                  <a:pt x="1360" y="440"/>
                </a:lnTo>
                <a:lnTo>
                  <a:pt x="1360" y="440"/>
                </a:lnTo>
                <a:lnTo>
                  <a:pt x="1360" y="440"/>
                </a:lnTo>
                <a:lnTo>
                  <a:pt x="1362" y="440"/>
                </a:lnTo>
                <a:lnTo>
                  <a:pt x="1362" y="440"/>
                </a:lnTo>
                <a:lnTo>
                  <a:pt x="1362" y="440"/>
                </a:lnTo>
                <a:lnTo>
                  <a:pt x="1362" y="440"/>
                </a:lnTo>
                <a:lnTo>
                  <a:pt x="1362" y="440"/>
                </a:lnTo>
                <a:lnTo>
                  <a:pt x="1362" y="442"/>
                </a:lnTo>
                <a:lnTo>
                  <a:pt x="1360" y="442"/>
                </a:lnTo>
                <a:lnTo>
                  <a:pt x="1358" y="442"/>
                </a:lnTo>
                <a:lnTo>
                  <a:pt x="1358" y="444"/>
                </a:lnTo>
                <a:lnTo>
                  <a:pt x="1356" y="446"/>
                </a:lnTo>
                <a:lnTo>
                  <a:pt x="1354" y="446"/>
                </a:lnTo>
                <a:lnTo>
                  <a:pt x="1356" y="448"/>
                </a:lnTo>
                <a:lnTo>
                  <a:pt x="1358" y="448"/>
                </a:lnTo>
                <a:lnTo>
                  <a:pt x="1358" y="446"/>
                </a:lnTo>
                <a:lnTo>
                  <a:pt x="1358" y="448"/>
                </a:lnTo>
                <a:lnTo>
                  <a:pt x="1358" y="448"/>
                </a:lnTo>
                <a:lnTo>
                  <a:pt x="1358" y="450"/>
                </a:lnTo>
                <a:lnTo>
                  <a:pt x="1358" y="452"/>
                </a:lnTo>
                <a:lnTo>
                  <a:pt x="1358" y="452"/>
                </a:lnTo>
                <a:lnTo>
                  <a:pt x="1360" y="452"/>
                </a:lnTo>
                <a:lnTo>
                  <a:pt x="1360" y="452"/>
                </a:lnTo>
                <a:lnTo>
                  <a:pt x="1360" y="452"/>
                </a:lnTo>
                <a:lnTo>
                  <a:pt x="1360" y="454"/>
                </a:lnTo>
                <a:lnTo>
                  <a:pt x="1360" y="454"/>
                </a:lnTo>
                <a:lnTo>
                  <a:pt x="1360" y="454"/>
                </a:lnTo>
                <a:lnTo>
                  <a:pt x="1360" y="456"/>
                </a:lnTo>
                <a:lnTo>
                  <a:pt x="1362" y="456"/>
                </a:lnTo>
                <a:lnTo>
                  <a:pt x="1362" y="456"/>
                </a:lnTo>
                <a:lnTo>
                  <a:pt x="1364" y="456"/>
                </a:lnTo>
                <a:lnTo>
                  <a:pt x="1364" y="456"/>
                </a:lnTo>
                <a:lnTo>
                  <a:pt x="1364" y="456"/>
                </a:lnTo>
                <a:lnTo>
                  <a:pt x="1364" y="456"/>
                </a:lnTo>
                <a:lnTo>
                  <a:pt x="1364" y="456"/>
                </a:lnTo>
                <a:lnTo>
                  <a:pt x="1366" y="454"/>
                </a:lnTo>
                <a:lnTo>
                  <a:pt x="1366" y="454"/>
                </a:lnTo>
                <a:lnTo>
                  <a:pt x="1366" y="452"/>
                </a:lnTo>
                <a:lnTo>
                  <a:pt x="1366" y="450"/>
                </a:lnTo>
                <a:lnTo>
                  <a:pt x="1366" y="450"/>
                </a:lnTo>
                <a:lnTo>
                  <a:pt x="1366" y="450"/>
                </a:lnTo>
                <a:lnTo>
                  <a:pt x="1364" y="452"/>
                </a:lnTo>
                <a:lnTo>
                  <a:pt x="1364" y="450"/>
                </a:lnTo>
                <a:lnTo>
                  <a:pt x="1364" y="450"/>
                </a:lnTo>
                <a:lnTo>
                  <a:pt x="1366" y="450"/>
                </a:lnTo>
                <a:lnTo>
                  <a:pt x="1366" y="450"/>
                </a:lnTo>
                <a:lnTo>
                  <a:pt x="1366" y="450"/>
                </a:lnTo>
                <a:lnTo>
                  <a:pt x="1366" y="452"/>
                </a:lnTo>
                <a:lnTo>
                  <a:pt x="1368" y="452"/>
                </a:lnTo>
                <a:lnTo>
                  <a:pt x="1368" y="452"/>
                </a:lnTo>
                <a:lnTo>
                  <a:pt x="1368" y="452"/>
                </a:lnTo>
                <a:lnTo>
                  <a:pt x="1368" y="452"/>
                </a:lnTo>
                <a:lnTo>
                  <a:pt x="1368" y="454"/>
                </a:lnTo>
                <a:lnTo>
                  <a:pt x="1368" y="454"/>
                </a:lnTo>
                <a:lnTo>
                  <a:pt x="1366" y="456"/>
                </a:lnTo>
                <a:lnTo>
                  <a:pt x="1366" y="456"/>
                </a:lnTo>
                <a:lnTo>
                  <a:pt x="1366" y="456"/>
                </a:lnTo>
                <a:lnTo>
                  <a:pt x="1366" y="456"/>
                </a:lnTo>
                <a:lnTo>
                  <a:pt x="1364" y="456"/>
                </a:lnTo>
                <a:lnTo>
                  <a:pt x="1364" y="456"/>
                </a:lnTo>
                <a:lnTo>
                  <a:pt x="1364" y="458"/>
                </a:lnTo>
                <a:lnTo>
                  <a:pt x="1362" y="458"/>
                </a:lnTo>
                <a:lnTo>
                  <a:pt x="1360" y="458"/>
                </a:lnTo>
                <a:lnTo>
                  <a:pt x="1360" y="458"/>
                </a:lnTo>
                <a:lnTo>
                  <a:pt x="1360" y="458"/>
                </a:lnTo>
                <a:lnTo>
                  <a:pt x="1358" y="458"/>
                </a:lnTo>
                <a:lnTo>
                  <a:pt x="1356" y="460"/>
                </a:lnTo>
                <a:lnTo>
                  <a:pt x="1356" y="458"/>
                </a:lnTo>
                <a:lnTo>
                  <a:pt x="1356" y="458"/>
                </a:lnTo>
                <a:lnTo>
                  <a:pt x="1358" y="456"/>
                </a:lnTo>
                <a:lnTo>
                  <a:pt x="1356" y="456"/>
                </a:lnTo>
                <a:lnTo>
                  <a:pt x="1354" y="458"/>
                </a:lnTo>
                <a:lnTo>
                  <a:pt x="1352" y="458"/>
                </a:lnTo>
                <a:lnTo>
                  <a:pt x="1350" y="460"/>
                </a:lnTo>
                <a:lnTo>
                  <a:pt x="1350" y="460"/>
                </a:lnTo>
                <a:lnTo>
                  <a:pt x="1350" y="460"/>
                </a:lnTo>
                <a:lnTo>
                  <a:pt x="1348" y="460"/>
                </a:lnTo>
                <a:lnTo>
                  <a:pt x="1348" y="460"/>
                </a:lnTo>
                <a:lnTo>
                  <a:pt x="1348" y="458"/>
                </a:lnTo>
                <a:lnTo>
                  <a:pt x="1350" y="458"/>
                </a:lnTo>
                <a:lnTo>
                  <a:pt x="1350" y="456"/>
                </a:lnTo>
                <a:lnTo>
                  <a:pt x="1350" y="456"/>
                </a:lnTo>
                <a:lnTo>
                  <a:pt x="1350" y="456"/>
                </a:lnTo>
                <a:lnTo>
                  <a:pt x="1350" y="456"/>
                </a:lnTo>
                <a:lnTo>
                  <a:pt x="1352" y="454"/>
                </a:lnTo>
                <a:lnTo>
                  <a:pt x="1350" y="456"/>
                </a:lnTo>
                <a:lnTo>
                  <a:pt x="1350" y="456"/>
                </a:lnTo>
                <a:lnTo>
                  <a:pt x="1350" y="456"/>
                </a:lnTo>
                <a:lnTo>
                  <a:pt x="1348" y="458"/>
                </a:lnTo>
                <a:lnTo>
                  <a:pt x="1348" y="458"/>
                </a:lnTo>
                <a:lnTo>
                  <a:pt x="1348" y="454"/>
                </a:lnTo>
                <a:lnTo>
                  <a:pt x="1346" y="458"/>
                </a:lnTo>
                <a:lnTo>
                  <a:pt x="1346" y="460"/>
                </a:lnTo>
                <a:lnTo>
                  <a:pt x="1346" y="460"/>
                </a:lnTo>
                <a:lnTo>
                  <a:pt x="1344" y="462"/>
                </a:lnTo>
                <a:lnTo>
                  <a:pt x="1344" y="462"/>
                </a:lnTo>
                <a:lnTo>
                  <a:pt x="1344" y="462"/>
                </a:lnTo>
                <a:lnTo>
                  <a:pt x="1344" y="462"/>
                </a:lnTo>
                <a:lnTo>
                  <a:pt x="1342" y="462"/>
                </a:lnTo>
                <a:lnTo>
                  <a:pt x="1342" y="462"/>
                </a:lnTo>
                <a:lnTo>
                  <a:pt x="1340" y="462"/>
                </a:lnTo>
                <a:lnTo>
                  <a:pt x="1340" y="462"/>
                </a:lnTo>
                <a:lnTo>
                  <a:pt x="1340" y="462"/>
                </a:lnTo>
                <a:lnTo>
                  <a:pt x="1340" y="462"/>
                </a:lnTo>
                <a:lnTo>
                  <a:pt x="1338" y="462"/>
                </a:lnTo>
                <a:lnTo>
                  <a:pt x="1338" y="462"/>
                </a:lnTo>
                <a:lnTo>
                  <a:pt x="1334" y="462"/>
                </a:lnTo>
                <a:lnTo>
                  <a:pt x="1334" y="462"/>
                </a:lnTo>
                <a:lnTo>
                  <a:pt x="1334" y="464"/>
                </a:lnTo>
                <a:lnTo>
                  <a:pt x="1332" y="464"/>
                </a:lnTo>
                <a:lnTo>
                  <a:pt x="1330" y="464"/>
                </a:lnTo>
                <a:lnTo>
                  <a:pt x="1330" y="464"/>
                </a:lnTo>
                <a:lnTo>
                  <a:pt x="1328" y="464"/>
                </a:lnTo>
                <a:lnTo>
                  <a:pt x="1328" y="464"/>
                </a:lnTo>
                <a:lnTo>
                  <a:pt x="1326" y="464"/>
                </a:lnTo>
                <a:lnTo>
                  <a:pt x="1324" y="464"/>
                </a:lnTo>
                <a:lnTo>
                  <a:pt x="1324" y="464"/>
                </a:lnTo>
                <a:lnTo>
                  <a:pt x="1324" y="464"/>
                </a:lnTo>
                <a:lnTo>
                  <a:pt x="1322" y="464"/>
                </a:lnTo>
                <a:lnTo>
                  <a:pt x="1322" y="466"/>
                </a:lnTo>
                <a:lnTo>
                  <a:pt x="1320" y="466"/>
                </a:lnTo>
                <a:lnTo>
                  <a:pt x="1320" y="466"/>
                </a:lnTo>
                <a:lnTo>
                  <a:pt x="1318" y="466"/>
                </a:lnTo>
                <a:lnTo>
                  <a:pt x="1318" y="466"/>
                </a:lnTo>
                <a:lnTo>
                  <a:pt x="1318" y="466"/>
                </a:lnTo>
                <a:lnTo>
                  <a:pt x="1316" y="466"/>
                </a:lnTo>
                <a:lnTo>
                  <a:pt x="1316" y="468"/>
                </a:lnTo>
                <a:lnTo>
                  <a:pt x="1314" y="468"/>
                </a:lnTo>
                <a:lnTo>
                  <a:pt x="1314" y="468"/>
                </a:lnTo>
                <a:lnTo>
                  <a:pt x="1314" y="468"/>
                </a:lnTo>
                <a:lnTo>
                  <a:pt x="1312" y="468"/>
                </a:lnTo>
                <a:lnTo>
                  <a:pt x="1312" y="468"/>
                </a:lnTo>
                <a:lnTo>
                  <a:pt x="1312" y="470"/>
                </a:lnTo>
                <a:lnTo>
                  <a:pt x="1310" y="470"/>
                </a:lnTo>
                <a:lnTo>
                  <a:pt x="1310" y="470"/>
                </a:lnTo>
                <a:lnTo>
                  <a:pt x="1308" y="472"/>
                </a:lnTo>
                <a:lnTo>
                  <a:pt x="1308" y="470"/>
                </a:lnTo>
                <a:lnTo>
                  <a:pt x="1310" y="470"/>
                </a:lnTo>
                <a:lnTo>
                  <a:pt x="1310" y="468"/>
                </a:lnTo>
                <a:lnTo>
                  <a:pt x="1310" y="468"/>
                </a:lnTo>
                <a:lnTo>
                  <a:pt x="1310" y="468"/>
                </a:lnTo>
                <a:lnTo>
                  <a:pt x="1310" y="466"/>
                </a:lnTo>
                <a:lnTo>
                  <a:pt x="1310" y="466"/>
                </a:lnTo>
                <a:lnTo>
                  <a:pt x="1310" y="466"/>
                </a:lnTo>
                <a:lnTo>
                  <a:pt x="1310" y="466"/>
                </a:lnTo>
                <a:lnTo>
                  <a:pt x="1310" y="462"/>
                </a:lnTo>
                <a:lnTo>
                  <a:pt x="1310" y="464"/>
                </a:lnTo>
                <a:lnTo>
                  <a:pt x="1310" y="464"/>
                </a:lnTo>
                <a:lnTo>
                  <a:pt x="1310" y="464"/>
                </a:lnTo>
                <a:lnTo>
                  <a:pt x="1310" y="466"/>
                </a:lnTo>
                <a:lnTo>
                  <a:pt x="1310" y="466"/>
                </a:lnTo>
                <a:lnTo>
                  <a:pt x="1310" y="468"/>
                </a:lnTo>
                <a:lnTo>
                  <a:pt x="1310" y="468"/>
                </a:lnTo>
                <a:lnTo>
                  <a:pt x="1310" y="468"/>
                </a:lnTo>
                <a:lnTo>
                  <a:pt x="1308" y="470"/>
                </a:lnTo>
                <a:lnTo>
                  <a:pt x="1306" y="472"/>
                </a:lnTo>
                <a:lnTo>
                  <a:pt x="1306" y="474"/>
                </a:lnTo>
                <a:lnTo>
                  <a:pt x="1306" y="474"/>
                </a:lnTo>
                <a:lnTo>
                  <a:pt x="1306" y="474"/>
                </a:lnTo>
                <a:lnTo>
                  <a:pt x="1306" y="472"/>
                </a:lnTo>
                <a:lnTo>
                  <a:pt x="1306" y="472"/>
                </a:lnTo>
                <a:lnTo>
                  <a:pt x="1304" y="474"/>
                </a:lnTo>
                <a:lnTo>
                  <a:pt x="1302" y="476"/>
                </a:lnTo>
                <a:lnTo>
                  <a:pt x="1302" y="476"/>
                </a:lnTo>
                <a:lnTo>
                  <a:pt x="1302" y="476"/>
                </a:lnTo>
                <a:lnTo>
                  <a:pt x="1302" y="476"/>
                </a:lnTo>
                <a:lnTo>
                  <a:pt x="1302" y="478"/>
                </a:lnTo>
                <a:lnTo>
                  <a:pt x="1304" y="478"/>
                </a:lnTo>
                <a:lnTo>
                  <a:pt x="1306" y="476"/>
                </a:lnTo>
                <a:lnTo>
                  <a:pt x="1306" y="478"/>
                </a:lnTo>
                <a:lnTo>
                  <a:pt x="1306" y="480"/>
                </a:lnTo>
                <a:lnTo>
                  <a:pt x="1304" y="484"/>
                </a:lnTo>
                <a:lnTo>
                  <a:pt x="1300" y="488"/>
                </a:lnTo>
                <a:lnTo>
                  <a:pt x="1302" y="486"/>
                </a:lnTo>
                <a:lnTo>
                  <a:pt x="1302" y="486"/>
                </a:lnTo>
                <a:lnTo>
                  <a:pt x="1302" y="486"/>
                </a:lnTo>
                <a:lnTo>
                  <a:pt x="1302" y="484"/>
                </a:lnTo>
                <a:lnTo>
                  <a:pt x="1302" y="484"/>
                </a:lnTo>
                <a:lnTo>
                  <a:pt x="1302" y="484"/>
                </a:lnTo>
                <a:lnTo>
                  <a:pt x="1302" y="486"/>
                </a:lnTo>
                <a:lnTo>
                  <a:pt x="1300" y="488"/>
                </a:lnTo>
                <a:lnTo>
                  <a:pt x="1300" y="488"/>
                </a:lnTo>
                <a:lnTo>
                  <a:pt x="1300" y="488"/>
                </a:lnTo>
                <a:lnTo>
                  <a:pt x="1300" y="490"/>
                </a:lnTo>
                <a:lnTo>
                  <a:pt x="1300" y="490"/>
                </a:lnTo>
                <a:lnTo>
                  <a:pt x="1298" y="490"/>
                </a:lnTo>
                <a:lnTo>
                  <a:pt x="1296" y="492"/>
                </a:lnTo>
                <a:lnTo>
                  <a:pt x="1296" y="492"/>
                </a:lnTo>
                <a:lnTo>
                  <a:pt x="1296" y="494"/>
                </a:lnTo>
                <a:lnTo>
                  <a:pt x="1296" y="494"/>
                </a:lnTo>
                <a:lnTo>
                  <a:pt x="1294" y="494"/>
                </a:lnTo>
                <a:lnTo>
                  <a:pt x="1294" y="494"/>
                </a:lnTo>
                <a:lnTo>
                  <a:pt x="1294" y="494"/>
                </a:lnTo>
                <a:lnTo>
                  <a:pt x="1294" y="494"/>
                </a:lnTo>
                <a:lnTo>
                  <a:pt x="1294" y="494"/>
                </a:lnTo>
                <a:lnTo>
                  <a:pt x="1294" y="496"/>
                </a:lnTo>
                <a:lnTo>
                  <a:pt x="1292" y="496"/>
                </a:lnTo>
                <a:lnTo>
                  <a:pt x="1292" y="496"/>
                </a:lnTo>
                <a:lnTo>
                  <a:pt x="1292" y="496"/>
                </a:lnTo>
                <a:lnTo>
                  <a:pt x="1290" y="496"/>
                </a:lnTo>
                <a:lnTo>
                  <a:pt x="1292" y="496"/>
                </a:lnTo>
                <a:lnTo>
                  <a:pt x="1292" y="496"/>
                </a:lnTo>
                <a:lnTo>
                  <a:pt x="1290" y="498"/>
                </a:lnTo>
                <a:lnTo>
                  <a:pt x="1290" y="500"/>
                </a:lnTo>
                <a:lnTo>
                  <a:pt x="1288" y="500"/>
                </a:lnTo>
                <a:lnTo>
                  <a:pt x="1288" y="502"/>
                </a:lnTo>
                <a:lnTo>
                  <a:pt x="1286" y="502"/>
                </a:lnTo>
                <a:lnTo>
                  <a:pt x="1286" y="502"/>
                </a:lnTo>
                <a:lnTo>
                  <a:pt x="1286" y="502"/>
                </a:lnTo>
                <a:lnTo>
                  <a:pt x="1286" y="502"/>
                </a:lnTo>
                <a:lnTo>
                  <a:pt x="1284" y="502"/>
                </a:lnTo>
                <a:lnTo>
                  <a:pt x="1286" y="502"/>
                </a:lnTo>
                <a:lnTo>
                  <a:pt x="1286" y="500"/>
                </a:lnTo>
                <a:lnTo>
                  <a:pt x="1286" y="500"/>
                </a:lnTo>
                <a:lnTo>
                  <a:pt x="1286" y="500"/>
                </a:lnTo>
                <a:lnTo>
                  <a:pt x="1286" y="500"/>
                </a:lnTo>
                <a:lnTo>
                  <a:pt x="1286" y="498"/>
                </a:lnTo>
                <a:lnTo>
                  <a:pt x="1286" y="498"/>
                </a:lnTo>
                <a:lnTo>
                  <a:pt x="1286" y="498"/>
                </a:lnTo>
                <a:lnTo>
                  <a:pt x="1286" y="498"/>
                </a:lnTo>
                <a:lnTo>
                  <a:pt x="1284" y="498"/>
                </a:lnTo>
                <a:lnTo>
                  <a:pt x="1284" y="498"/>
                </a:lnTo>
                <a:lnTo>
                  <a:pt x="1282" y="496"/>
                </a:lnTo>
                <a:lnTo>
                  <a:pt x="1282" y="496"/>
                </a:lnTo>
                <a:lnTo>
                  <a:pt x="1280" y="494"/>
                </a:lnTo>
                <a:lnTo>
                  <a:pt x="1280" y="494"/>
                </a:lnTo>
                <a:lnTo>
                  <a:pt x="1280" y="492"/>
                </a:lnTo>
                <a:lnTo>
                  <a:pt x="1280" y="490"/>
                </a:lnTo>
                <a:lnTo>
                  <a:pt x="1282" y="488"/>
                </a:lnTo>
                <a:lnTo>
                  <a:pt x="1282" y="488"/>
                </a:lnTo>
                <a:lnTo>
                  <a:pt x="1284" y="488"/>
                </a:lnTo>
                <a:lnTo>
                  <a:pt x="1284" y="488"/>
                </a:lnTo>
                <a:lnTo>
                  <a:pt x="1284" y="488"/>
                </a:lnTo>
                <a:lnTo>
                  <a:pt x="1284" y="488"/>
                </a:lnTo>
                <a:lnTo>
                  <a:pt x="1286" y="486"/>
                </a:lnTo>
                <a:lnTo>
                  <a:pt x="1288" y="486"/>
                </a:lnTo>
                <a:lnTo>
                  <a:pt x="1288" y="486"/>
                </a:lnTo>
                <a:lnTo>
                  <a:pt x="1288" y="486"/>
                </a:lnTo>
                <a:lnTo>
                  <a:pt x="1290" y="484"/>
                </a:lnTo>
                <a:lnTo>
                  <a:pt x="1290" y="484"/>
                </a:lnTo>
                <a:lnTo>
                  <a:pt x="1288" y="484"/>
                </a:lnTo>
                <a:lnTo>
                  <a:pt x="1288" y="484"/>
                </a:lnTo>
                <a:lnTo>
                  <a:pt x="1288" y="486"/>
                </a:lnTo>
                <a:lnTo>
                  <a:pt x="1288" y="486"/>
                </a:lnTo>
                <a:lnTo>
                  <a:pt x="1286" y="486"/>
                </a:lnTo>
                <a:lnTo>
                  <a:pt x="1286" y="486"/>
                </a:lnTo>
                <a:lnTo>
                  <a:pt x="1284" y="486"/>
                </a:lnTo>
                <a:lnTo>
                  <a:pt x="1284" y="486"/>
                </a:lnTo>
                <a:lnTo>
                  <a:pt x="1284" y="488"/>
                </a:lnTo>
                <a:lnTo>
                  <a:pt x="1284" y="488"/>
                </a:lnTo>
                <a:lnTo>
                  <a:pt x="1282" y="488"/>
                </a:lnTo>
                <a:lnTo>
                  <a:pt x="1280" y="490"/>
                </a:lnTo>
                <a:lnTo>
                  <a:pt x="1280" y="490"/>
                </a:lnTo>
                <a:lnTo>
                  <a:pt x="1280" y="494"/>
                </a:lnTo>
                <a:lnTo>
                  <a:pt x="1280" y="494"/>
                </a:lnTo>
                <a:lnTo>
                  <a:pt x="1280" y="496"/>
                </a:lnTo>
                <a:lnTo>
                  <a:pt x="1280" y="496"/>
                </a:lnTo>
                <a:lnTo>
                  <a:pt x="1280" y="498"/>
                </a:lnTo>
                <a:lnTo>
                  <a:pt x="1280" y="498"/>
                </a:lnTo>
                <a:lnTo>
                  <a:pt x="1280" y="500"/>
                </a:lnTo>
                <a:lnTo>
                  <a:pt x="1280" y="502"/>
                </a:lnTo>
                <a:lnTo>
                  <a:pt x="1282" y="504"/>
                </a:lnTo>
                <a:lnTo>
                  <a:pt x="1282" y="506"/>
                </a:lnTo>
                <a:lnTo>
                  <a:pt x="1280" y="508"/>
                </a:lnTo>
                <a:lnTo>
                  <a:pt x="1280" y="508"/>
                </a:lnTo>
                <a:lnTo>
                  <a:pt x="1280" y="508"/>
                </a:lnTo>
                <a:lnTo>
                  <a:pt x="1282" y="508"/>
                </a:lnTo>
                <a:lnTo>
                  <a:pt x="1282" y="510"/>
                </a:lnTo>
                <a:lnTo>
                  <a:pt x="1282" y="510"/>
                </a:lnTo>
                <a:lnTo>
                  <a:pt x="1282" y="510"/>
                </a:lnTo>
                <a:lnTo>
                  <a:pt x="1282" y="510"/>
                </a:lnTo>
                <a:lnTo>
                  <a:pt x="1282" y="510"/>
                </a:lnTo>
                <a:lnTo>
                  <a:pt x="1280" y="512"/>
                </a:lnTo>
                <a:lnTo>
                  <a:pt x="1280" y="512"/>
                </a:lnTo>
                <a:lnTo>
                  <a:pt x="1282" y="510"/>
                </a:lnTo>
                <a:lnTo>
                  <a:pt x="1282" y="510"/>
                </a:lnTo>
                <a:lnTo>
                  <a:pt x="1282" y="510"/>
                </a:lnTo>
                <a:lnTo>
                  <a:pt x="1280" y="510"/>
                </a:lnTo>
                <a:lnTo>
                  <a:pt x="1280" y="510"/>
                </a:lnTo>
                <a:lnTo>
                  <a:pt x="1280" y="510"/>
                </a:lnTo>
                <a:lnTo>
                  <a:pt x="1280" y="512"/>
                </a:lnTo>
                <a:lnTo>
                  <a:pt x="1278" y="514"/>
                </a:lnTo>
                <a:lnTo>
                  <a:pt x="1278" y="514"/>
                </a:lnTo>
                <a:lnTo>
                  <a:pt x="1276" y="516"/>
                </a:lnTo>
                <a:lnTo>
                  <a:pt x="1276" y="516"/>
                </a:lnTo>
                <a:lnTo>
                  <a:pt x="1276" y="516"/>
                </a:lnTo>
                <a:lnTo>
                  <a:pt x="1274" y="518"/>
                </a:lnTo>
                <a:lnTo>
                  <a:pt x="1274" y="518"/>
                </a:lnTo>
                <a:lnTo>
                  <a:pt x="1274" y="518"/>
                </a:lnTo>
                <a:lnTo>
                  <a:pt x="1272" y="520"/>
                </a:lnTo>
                <a:lnTo>
                  <a:pt x="1272" y="520"/>
                </a:lnTo>
                <a:lnTo>
                  <a:pt x="1270" y="522"/>
                </a:lnTo>
                <a:lnTo>
                  <a:pt x="1270" y="524"/>
                </a:lnTo>
                <a:lnTo>
                  <a:pt x="1270" y="524"/>
                </a:lnTo>
                <a:lnTo>
                  <a:pt x="1268" y="526"/>
                </a:lnTo>
                <a:lnTo>
                  <a:pt x="1268" y="526"/>
                </a:lnTo>
                <a:lnTo>
                  <a:pt x="1268" y="524"/>
                </a:lnTo>
                <a:lnTo>
                  <a:pt x="1268" y="526"/>
                </a:lnTo>
                <a:lnTo>
                  <a:pt x="1266" y="526"/>
                </a:lnTo>
                <a:lnTo>
                  <a:pt x="1266" y="528"/>
                </a:lnTo>
                <a:lnTo>
                  <a:pt x="1266" y="528"/>
                </a:lnTo>
                <a:lnTo>
                  <a:pt x="1264" y="530"/>
                </a:lnTo>
                <a:lnTo>
                  <a:pt x="1264" y="530"/>
                </a:lnTo>
                <a:lnTo>
                  <a:pt x="1262" y="532"/>
                </a:lnTo>
                <a:lnTo>
                  <a:pt x="1262" y="530"/>
                </a:lnTo>
                <a:lnTo>
                  <a:pt x="1262" y="530"/>
                </a:lnTo>
                <a:lnTo>
                  <a:pt x="1262" y="528"/>
                </a:lnTo>
                <a:lnTo>
                  <a:pt x="1264" y="526"/>
                </a:lnTo>
                <a:lnTo>
                  <a:pt x="1266" y="524"/>
                </a:lnTo>
                <a:lnTo>
                  <a:pt x="1266" y="524"/>
                </a:lnTo>
                <a:lnTo>
                  <a:pt x="1266" y="524"/>
                </a:lnTo>
                <a:lnTo>
                  <a:pt x="1268" y="522"/>
                </a:lnTo>
                <a:lnTo>
                  <a:pt x="1270" y="520"/>
                </a:lnTo>
                <a:lnTo>
                  <a:pt x="1270" y="520"/>
                </a:lnTo>
                <a:lnTo>
                  <a:pt x="1270" y="518"/>
                </a:lnTo>
                <a:lnTo>
                  <a:pt x="1270" y="518"/>
                </a:lnTo>
                <a:lnTo>
                  <a:pt x="1270" y="518"/>
                </a:lnTo>
                <a:lnTo>
                  <a:pt x="1270" y="518"/>
                </a:lnTo>
                <a:lnTo>
                  <a:pt x="1270" y="518"/>
                </a:lnTo>
                <a:lnTo>
                  <a:pt x="1270" y="518"/>
                </a:lnTo>
                <a:lnTo>
                  <a:pt x="1268" y="518"/>
                </a:lnTo>
                <a:lnTo>
                  <a:pt x="1268" y="518"/>
                </a:lnTo>
                <a:lnTo>
                  <a:pt x="1268" y="518"/>
                </a:lnTo>
                <a:lnTo>
                  <a:pt x="1268" y="518"/>
                </a:lnTo>
                <a:lnTo>
                  <a:pt x="1268" y="518"/>
                </a:lnTo>
                <a:lnTo>
                  <a:pt x="1268" y="516"/>
                </a:lnTo>
                <a:lnTo>
                  <a:pt x="1268" y="516"/>
                </a:lnTo>
                <a:lnTo>
                  <a:pt x="1268" y="514"/>
                </a:lnTo>
                <a:lnTo>
                  <a:pt x="1270" y="510"/>
                </a:lnTo>
                <a:lnTo>
                  <a:pt x="1268" y="514"/>
                </a:lnTo>
                <a:lnTo>
                  <a:pt x="1266" y="514"/>
                </a:lnTo>
                <a:lnTo>
                  <a:pt x="1266" y="512"/>
                </a:lnTo>
                <a:lnTo>
                  <a:pt x="1266" y="512"/>
                </a:lnTo>
                <a:lnTo>
                  <a:pt x="1266" y="512"/>
                </a:lnTo>
                <a:lnTo>
                  <a:pt x="1264" y="512"/>
                </a:lnTo>
                <a:lnTo>
                  <a:pt x="1264" y="512"/>
                </a:lnTo>
                <a:lnTo>
                  <a:pt x="1264" y="510"/>
                </a:lnTo>
                <a:lnTo>
                  <a:pt x="1264" y="510"/>
                </a:lnTo>
                <a:lnTo>
                  <a:pt x="1266" y="510"/>
                </a:lnTo>
                <a:lnTo>
                  <a:pt x="1266" y="508"/>
                </a:lnTo>
                <a:lnTo>
                  <a:pt x="1266" y="508"/>
                </a:lnTo>
                <a:lnTo>
                  <a:pt x="1266" y="508"/>
                </a:lnTo>
                <a:lnTo>
                  <a:pt x="1266" y="508"/>
                </a:lnTo>
                <a:lnTo>
                  <a:pt x="1266" y="508"/>
                </a:lnTo>
                <a:lnTo>
                  <a:pt x="1266" y="508"/>
                </a:lnTo>
                <a:lnTo>
                  <a:pt x="1266" y="508"/>
                </a:lnTo>
                <a:lnTo>
                  <a:pt x="1266" y="508"/>
                </a:lnTo>
                <a:lnTo>
                  <a:pt x="1266" y="508"/>
                </a:lnTo>
                <a:lnTo>
                  <a:pt x="1266" y="508"/>
                </a:lnTo>
                <a:lnTo>
                  <a:pt x="1268" y="508"/>
                </a:lnTo>
                <a:lnTo>
                  <a:pt x="1268" y="508"/>
                </a:lnTo>
                <a:lnTo>
                  <a:pt x="1268" y="508"/>
                </a:lnTo>
                <a:lnTo>
                  <a:pt x="1268" y="508"/>
                </a:lnTo>
                <a:lnTo>
                  <a:pt x="1270" y="508"/>
                </a:lnTo>
                <a:lnTo>
                  <a:pt x="1270" y="508"/>
                </a:lnTo>
                <a:lnTo>
                  <a:pt x="1270" y="508"/>
                </a:lnTo>
                <a:lnTo>
                  <a:pt x="1270" y="506"/>
                </a:lnTo>
                <a:lnTo>
                  <a:pt x="1270" y="508"/>
                </a:lnTo>
                <a:lnTo>
                  <a:pt x="1270" y="508"/>
                </a:lnTo>
                <a:lnTo>
                  <a:pt x="1268" y="508"/>
                </a:lnTo>
                <a:lnTo>
                  <a:pt x="1268" y="508"/>
                </a:lnTo>
                <a:lnTo>
                  <a:pt x="1266" y="506"/>
                </a:lnTo>
                <a:lnTo>
                  <a:pt x="1268" y="506"/>
                </a:lnTo>
                <a:lnTo>
                  <a:pt x="1266" y="506"/>
                </a:lnTo>
                <a:lnTo>
                  <a:pt x="1264" y="506"/>
                </a:lnTo>
                <a:lnTo>
                  <a:pt x="1266" y="504"/>
                </a:lnTo>
                <a:lnTo>
                  <a:pt x="1266" y="504"/>
                </a:lnTo>
                <a:lnTo>
                  <a:pt x="1266" y="504"/>
                </a:lnTo>
                <a:lnTo>
                  <a:pt x="1268" y="504"/>
                </a:lnTo>
                <a:lnTo>
                  <a:pt x="1268" y="504"/>
                </a:lnTo>
                <a:lnTo>
                  <a:pt x="1268" y="504"/>
                </a:lnTo>
                <a:lnTo>
                  <a:pt x="1268" y="504"/>
                </a:lnTo>
                <a:lnTo>
                  <a:pt x="1268" y="504"/>
                </a:lnTo>
                <a:lnTo>
                  <a:pt x="1268" y="504"/>
                </a:lnTo>
                <a:lnTo>
                  <a:pt x="1268" y="502"/>
                </a:lnTo>
                <a:lnTo>
                  <a:pt x="1268" y="502"/>
                </a:lnTo>
                <a:lnTo>
                  <a:pt x="1266" y="502"/>
                </a:lnTo>
                <a:lnTo>
                  <a:pt x="1266" y="502"/>
                </a:lnTo>
                <a:lnTo>
                  <a:pt x="1266" y="504"/>
                </a:lnTo>
                <a:lnTo>
                  <a:pt x="1266" y="504"/>
                </a:lnTo>
                <a:lnTo>
                  <a:pt x="1266" y="502"/>
                </a:lnTo>
                <a:lnTo>
                  <a:pt x="1266" y="502"/>
                </a:lnTo>
                <a:lnTo>
                  <a:pt x="1266" y="502"/>
                </a:lnTo>
                <a:lnTo>
                  <a:pt x="1268" y="500"/>
                </a:lnTo>
                <a:lnTo>
                  <a:pt x="1268" y="502"/>
                </a:lnTo>
                <a:lnTo>
                  <a:pt x="1268" y="502"/>
                </a:lnTo>
                <a:lnTo>
                  <a:pt x="1268" y="502"/>
                </a:lnTo>
                <a:lnTo>
                  <a:pt x="1268" y="502"/>
                </a:lnTo>
                <a:lnTo>
                  <a:pt x="1270" y="500"/>
                </a:lnTo>
                <a:lnTo>
                  <a:pt x="1270" y="498"/>
                </a:lnTo>
                <a:lnTo>
                  <a:pt x="1270" y="500"/>
                </a:lnTo>
                <a:lnTo>
                  <a:pt x="1268" y="500"/>
                </a:lnTo>
                <a:lnTo>
                  <a:pt x="1268" y="498"/>
                </a:lnTo>
                <a:lnTo>
                  <a:pt x="1270" y="496"/>
                </a:lnTo>
                <a:lnTo>
                  <a:pt x="1272" y="496"/>
                </a:lnTo>
                <a:lnTo>
                  <a:pt x="1274" y="494"/>
                </a:lnTo>
                <a:lnTo>
                  <a:pt x="1276" y="492"/>
                </a:lnTo>
                <a:lnTo>
                  <a:pt x="1276" y="492"/>
                </a:lnTo>
                <a:lnTo>
                  <a:pt x="1274" y="490"/>
                </a:lnTo>
                <a:lnTo>
                  <a:pt x="1272" y="492"/>
                </a:lnTo>
                <a:lnTo>
                  <a:pt x="1272" y="492"/>
                </a:lnTo>
                <a:lnTo>
                  <a:pt x="1272" y="494"/>
                </a:lnTo>
                <a:lnTo>
                  <a:pt x="1272" y="494"/>
                </a:lnTo>
                <a:lnTo>
                  <a:pt x="1270" y="494"/>
                </a:lnTo>
                <a:lnTo>
                  <a:pt x="1270" y="494"/>
                </a:lnTo>
                <a:lnTo>
                  <a:pt x="1270" y="494"/>
                </a:lnTo>
                <a:lnTo>
                  <a:pt x="1270" y="494"/>
                </a:lnTo>
                <a:lnTo>
                  <a:pt x="1270" y="494"/>
                </a:lnTo>
                <a:lnTo>
                  <a:pt x="1268" y="494"/>
                </a:lnTo>
                <a:lnTo>
                  <a:pt x="1268" y="494"/>
                </a:lnTo>
                <a:lnTo>
                  <a:pt x="1266" y="496"/>
                </a:lnTo>
                <a:lnTo>
                  <a:pt x="1266" y="496"/>
                </a:lnTo>
                <a:lnTo>
                  <a:pt x="1266" y="496"/>
                </a:lnTo>
                <a:lnTo>
                  <a:pt x="1266" y="498"/>
                </a:lnTo>
                <a:lnTo>
                  <a:pt x="1266" y="498"/>
                </a:lnTo>
                <a:lnTo>
                  <a:pt x="1266" y="498"/>
                </a:lnTo>
                <a:lnTo>
                  <a:pt x="1266" y="498"/>
                </a:lnTo>
                <a:lnTo>
                  <a:pt x="1266" y="498"/>
                </a:lnTo>
                <a:lnTo>
                  <a:pt x="1266" y="498"/>
                </a:lnTo>
                <a:lnTo>
                  <a:pt x="1266" y="498"/>
                </a:lnTo>
                <a:lnTo>
                  <a:pt x="1266" y="498"/>
                </a:lnTo>
                <a:lnTo>
                  <a:pt x="1266" y="498"/>
                </a:lnTo>
                <a:lnTo>
                  <a:pt x="1266" y="496"/>
                </a:lnTo>
                <a:lnTo>
                  <a:pt x="1264" y="496"/>
                </a:lnTo>
                <a:lnTo>
                  <a:pt x="1264" y="496"/>
                </a:lnTo>
                <a:lnTo>
                  <a:pt x="1264" y="496"/>
                </a:lnTo>
                <a:lnTo>
                  <a:pt x="1264" y="496"/>
                </a:lnTo>
                <a:lnTo>
                  <a:pt x="1266" y="498"/>
                </a:lnTo>
                <a:lnTo>
                  <a:pt x="1266" y="498"/>
                </a:lnTo>
                <a:lnTo>
                  <a:pt x="1266" y="498"/>
                </a:lnTo>
                <a:lnTo>
                  <a:pt x="1266" y="500"/>
                </a:lnTo>
                <a:lnTo>
                  <a:pt x="1266" y="500"/>
                </a:lnTo>
                <a:lnTo>
                  <a:pt x="1264" y="502"/>
                </a:lnTo>
                <a:lnTo>
                  <a:pt x="1264" y="504"/>
                </a:lnTo>
                <a:lnTo>
                  <a:pt x="1262" y="506"/>
                </a:lnTo>
                <a:lnTo>
                  <a:pt x="1262" y="508"/>
                </a:lnTo>
                <a:lnTo>
                  <a:pt x="1262" y="508"/>
                </a:lnTo>
                <a:lnTo>
                  <a:pt x="1262" y="510"/>
                </a:lnTo>
                <a:lnTo>
                  <a:pt x="1262" y="510"/>
                </a:lnTo>
                <a:lnTo>
                  <a:pt x="1262" y="510"/>
                </a:lnTo>
                <a:lnTo>
                  <a:pt x="1262" y="510"/>
                </a:lnTo>
                <a:lnTo>
                  <a:pt x="1262" y="512"/>
                </a:lnTo>
                <a:lnTo>
                  <a:pt x="1262" y="512"/>
                </a:lnTo>
                <a:lnTo>
                  <a:pt x="1262" y="512"/>
                </a:lnTo>
                <a:lnTo>
                  <a:pt x="1260" y="510"/>
                </a:lnTo>
                <a:lnTo>
                  <a:pt x="1260" y="510"/>
                </a:lnTo>
                <a:lnTo>
                  <a:pt x="1260" y="508"/>
                </a:lnTo>
                <a:lnTo>
                  <a:pt x="1260" y="508"/>
                </a:lnTo>
                <a:lnTo>
                  <a:pt x="1260" y="508"/>
                </a:lnTo>
                <a:lnTo>
                  <a:pt x="1260" y="506"/>
                </a:lnTo>
                <a:lnTo>
                  <a:pt x="1260" y="510"/>
                </a:lnTo>
                <a:lnTo>
                  <a:pt x="1260" y="510"/>
                </a:lnTo>
                <a:lnTo>
                  <a:pt x="1260" y="510"/>
                </a:lnTo>
                <a:lnTo>
                  <a:pt x="1262" y="512"/>
                </a:lnTo>
                <a:lnTo>
                  <a:pt x="1262" y="512"/>
                </a:lnTo>
                <a:lnTo>
                  <a:pt x="1262" y="512"/>
                </a:lnTo>
                <a:lnTo>
                  <a:pt x="1262" y="514"/>
                </a:lnTo>
                <a:lnTo>
                  <a:pt x="1262" y="514"/>
                </a:lnTo>
                <a:lnTo>
                  <a:pt x="1262" y="514"/>
                </a:lnTo>
                <a:lnTo>
                  <a:pt x="1262" y="514"/>
                </a:lnTo>
                <a:lnTo>
                  <a:pt x="1262" y="516"/>
                </a:lnTo>
                <a:lnTo>
                  <a:pt x="1262" y="516"/>
                </a:lnTo>
                <a:lnTo>
                  <a:pt x="1262" y="516"/>
                </a:lnTo>
                <a:lnTo>
                  <a:pt x="1260" y="514"/>
                </a:lnTo>
                <a:lnTo>
                  <a:pt x="1260" y="514"/>
                </a:lnTo>
                <a:lnTo>
                  <a:pt x="1260" y="514"/>
                </a:lnTo>
                <a:lnTo>
                  <a:pt x="1260" y="514"/>
                </a:lnTo>
                <a:lnTo>
                  <a:pt x="1258" y="514"/>
                </a:lnTo>
                <a:lnTo>
                  <a:pt x="1258" y="514"/>
                </a:lnTo>
                <a:lnTo>
                  <a:pt x="1258" y="514"/>
                </a:lnTo>
                <a:lnTo>
                  <a:pt x="1258" y="514"/>
                </a:lnTo>
                <a:lnTo>
                  <a:pt x="1258" y="514"/>
                </a:lnTo>
                <a:lnTo>
                  <a:pt x="1256" y="514"/>
                </a:lnTo>
                <a:lnTo>
                  <a:pt x="1256" y="512"/>
                </a:lnTo>
                <a:lnTo>
                  <a:pt x="1254" y="512"/>
                </a:lnTo>
                <a:lnTo>
                  <a:pt x="1254" y="510"/>
                </a:lnTo>
                <a:lnTo>
                  <a:pt x="1254" y="510"/>
                </a:lnTo>
                <a:lnTo>
                  <a:pt x="1252" y="512"/>
                </a:lnTo>
                <a:lnTo>
                  <a:pt x="1252" y="510"/>
                </a:lnTo>
                <a:lnTo>
                  <a:pt x="1252" y="510"/>
                </a:lnTo>
                <a:lnTo>
                  <a:pt x="1252" y="508"/>
                </a:lnTo>
                <a:lnTo>
                  <a:pt x="1252" y="508"/>
                </a:lnTo>
                <a:lnTo>
                  <a:pt x="1254" y="508"/>
                </a:lnTo>
                <a:lnTo>
                  <a:pt x="1254" y="506"/>
                </a:lnTo>
                <a:lnTo>
                  <a:pt x="1256" y="506"/>
                </a:lnTo>
                <a:lnTo>
                  <a:pt x="1256" y="506"/>
                </a:lnTo>
                <a:lnTo>
                  <a:pt x="1256" y="506"/>
                </a:lnTo>
                <a:lnTo>
                  <a:pt x="1256" y="504"/>
                </a:lnTo>
                <a:lnTo>
                  <a:pt x="1256" y="504"/>
                </a:lnTo>
                <a:lnTo>
                  <a:pt x="1256" y="504"/>
                </a:lnTo>
                <a:lnTo>
                  <a:pt x="1256" y="504"/>
                </a:lnTo>
                <a:lnTo>
                  <a:pt x="1256" y="502"/>
                </a:lnTo>
                <a:lnTo>
                  <a:pt x="1256" y="502"/>
                </a:lnTo>
                <a:lnTo>
                  <a:pt x="1256" y="504"/>
                </a:lnTo>
                <a:lnTo>
                  <a:pt x="1256" y="504"/>
                </a:lnTo>
                <a:lnTo>
                  <a:pt x="1256" y="506"/>
                </a:lnTo>
                <a:lnTo>
                  <a:pt x="1254" y="506"/>
                </a:lnTo>
                <a:lnTo>
                  <a:pt x="1254" y="506"/>
                </a:lnTo>
                <a:lnTo>
                  <a:pt x="1252" y="508"/>
                </a:lnTo>
                <a:lnTo>
                  <a:pt x="1250" y="510"/>
                </a:lnTo>
                <a:lnTo>
                  <a:pt x="1250" y="510"/>
                </a:lnTo>
                <a:lnTo>
                  <a:pt x="1250" y="512"/>
                </a:lnTo>
                <a:lnTo>
                  <a:pt x="1250" y="512"/>
                </a:lnTo>
                <a:lnTo>
                  <a:pt x="1252" y="512"/>
                </a:lnTo>
                <a:lnTo>
                  <a:pt x="1252" y="512"/>
                </a:lnTo>
                <a:lnTo>
                  <a:pt x="1254" y="512"/>
                </a:lnTo>
                <a:lnTo>
                  <a:pt x="1254" y="512"/>
                </a:lnTo>
                <a:lnTo>
                  <a:pt x="1254" y="514"/>
                </a:lnTo>
                <a:lnTo>
                  <a:pt x="1256" y="514"/>
                </a:lnTo>
                <a:lnTo>
                  <a:pt x="1256" y="514"/>
                </a:lnTo>
                <a:lnTo>
                  <a:pt x="1258" y="516"/>
                </a:lnTo>
                <a:lnTo>
                  <a:pt x="1258" y="516"/>
                </a:lnTo>
                <a:lnTo>
                  <a:pt x="1260" y="518"/>
                </a:lnTo>
                <a:lnTo>
                  <a:pt x="1260" y="518"/>
                </a:lnTo>
                <a:lnTo>
                  <a:pt x="1262" y="518"/>
                </a:lnTo>
                <a:lnTo>
                  <a:pt x="1262" y="518"/>
                </a:lnTo>
                <a:lnTo>
                  <a:pt x="1262" y="520"/>
                </a:lnTo>
                <a:lnTo>
                  <a:pt x="1262" y="520"/>
                </a:lnTo>
                <a:lnTo>
                  <a:pt x="1260" y="522"/>
                </a:lnTo>
                <a:lnTo>
                  <a:pt x="1260" y="524"/>
                </a:lnTo>
                <a:lnTo>
                  <a:pt x="1260" y="524"/>
                </a:lnTo>
                <a:lnTo>
                  <a:pt x="1260" y="524"/>
                </a:lnTo>
                <a:lnTo>
                  <a:pt x="1258" y="522"/>
                </a:lnTo>
                <a:lnTo>
                  <a:pt x="1256" y="520"/>
                </a:lnTo>
                <a:lnTo>
                  <a:pt x="1254" y="518"/>
                </a:lnTo>
                <a:lnTo>
                  <a:pt x="1254" y="518"/>
                </a:lnTo>
                <a:lnTo>
                  <a:pt x="1254" y="516"/>
                </a:lnTo>
                <a:lnTo>
                  <a:pt x="1254" y="516"/>
                </a:lnTo>
                <a:lnTo>
                  <a:pt x="1252" y="514"/>
                </a:lnTo>
                <a:lnTo>
                  <a:pt x="1252" y="514"/>
                </a:lnTo>
                <a:lnTo>
                  <a:pt x="1252" y="516"/>
                </a:lnTo>
                <a:lnTo>
                  <a:pt x="1252" y="516"/>
                </a:lnTo>
                <a:lnTo>
                  <a:pt x="1254" y="516"/>
                </a:lnTo>
                <a:lnTo>
                  <a:pt x="1254" y="516"/>
                </a:lnTo>
                <a:lnTo>
                  <a:pt x="1254" y="516"/>
                </a:lnTo>
                <a:lnTo>
                  <a:pt x="1254" y="518"/>
                </a:lnTo>
                <a:lnTo>
                  <a:pt x="1254" y="518"/>
                </a:lnTo>
                <a:lnTo>
                  <a:pt x="1256" y="520"/>
                </a:lnTo>
                <a:lnTo>
                  <a:pt x="1256" y="522"/>
                </a:lnTo>
                <a:lnTo>
                  <a:pt x="1256" y="522"/>
                </a:lnTo>
                <a:lnTo>
                  <a:pt x="1256" y="522"/>
                </a:lnTo>
                <a:lnTo>
                  <a:pt x="1256" y="522"/>
                </a:lnTo>
                <a:lnTo>
                  <a:pt x="1256" y="522"/>
                </a:lnTo>
                <a:lnTo>
                  <a:pt x="1256" y="524"/>
                </a:lnTo>
                <a:lnTo>
                  <a:pt x="1258" y="524"/>
                </a:lnTo>
                <a:lnTo>
                  <a:pt x="1258" y="524"/>
                </a:lnTo>
                <a:lnTo>
                  <a:pt x="1258" y="524"/>
                </a:lnTo>
                <a:lnTo>
                  <a:pt x="1260" y="524"/>
                </a:lnTo>
                <a:lnTo>
                  <a:pt x="1260" y="526"/>
                </a:lnTo>
                <a:lnTo>
                  <a:pt x="1260" y="528"/>
                </a:lnTo>
                <a:lnTo>
                  <a:pt x="1260" y="528"/>
                </a:lnTo>
                <a:lnTo>
                  <a:pt x="1260" y="528"/>
                </a:lnTo>
                <a:lnTo>
                  <a:pt x="1260" y="528"/>
                </a:lnTo>
                <a:lnTo>
                  <a:pt x="1258" y="528"/>
                </a:lnTo>
                <a:lnTo>
                  <a:pt x="1258" y="528"/>
                </a:lnTo>
                <a:lnTo>
                  <a:pt x="1258" y="530"/>
                </a:lnTo>
                <a:lnTo>
                  <a:pt x="1256" y="530"/>
                </a:lnTo>
                <a:lnTo>
                  <a:pt x="1256" y="530"/>
                </a:lnTo>
                <a:lnTo>
                  <a:pt x="1256" y="530"/>
                </a:lnTo>
                <a:lnTo>
                  <a:pt x="1256" y="528"/>
                </a:lnTo>
                <a:lnTo>
                  <a:pt x="1254" y="528"/>
                </a:lnTo>
                <a:lnTo>
                  <a:pt x="1254" y="528"/>
                </a:lnTo>
                <a:lnTo>
                  <a:pt x="1254" y="530"/>
                </a:lnTo>
                <a:lnTo>
                  <a:pt x="1254" y="530"/>
                </a:lnTo>
                <a:lnTo>
                  <a:pt x="1256" y="530"/>
                </a:lnTo>
                <a:lnTo>
                  <a:pt x="1256" y="530"/>
                </a:lnTo>
                <a:lnTo>
                  <a:pt x="1256" y="530"/>
                </a:lnTo>
                <a:lnTo>
                  <a:pt x="1258" y="530"/>
                </a:lnTo>
                <a:lnTo>
                  <a:pt x="1258" y="532"/>
                </a:lnTo>
                <a:lnTo>
                  <a:pt x="1258" y="532"/>
                </a:lnTo>
                <a:lnTo>
                  <a:pt x="1258" y="534"/>
                </a:lnTo>
                <a:lnTo>
                  <a:pt x="1256" y="534"/>
                </a:lnTo>
                <a:lnTo>
                  <a:pt x="1256" y="534"/>
                </a:lnTo>
                <a:lnTo>
                  <a:pt x="1254" y="532"/>
                </a:lnTo>
                <a:lnTo>
                  <a:pt x="1254" y="532"/>
                </a:lnTo>
                <a:lnTo>
                  <a:pt x="1254" y="532"/>
                </a:lnTo>
                <a:lnTo>
                  <a:pt x="1254" y="532"/>
                </a:lnTo>
                <a:lnTo>
                  <a:pt x="1254" y="530"/>
                </a:lnTo>
                <a:lnTo>
                  <a:pt x="1254" y="530"/>
                </a:lnTo>
                <a:lnTo>
                  <a:pt x="1254" y="530"/>
                </a:lnTo>
                <a:lnTo>
                  <a:pt x="1252" y="530"/>
                </a:lnTo>
                <a:lnTo>
                  <a:pt x="1250" y="530"/>
                </a:lnTo>
                <a:lnTo>
                  <a:pt x="1250" y="530"/>
                </a:lnTo>
                <a:lnTo>
                  <a:pt x="1250" y="530"/>
                </a:lnTo>
                <a:lnTo>
                  <a:pt x="1250" y="528"/>
                </a:lnTo>
                <a:lnTo>
                  <a:pt x="1246" y="528"/>
                </a:lnTo>
                <a:lnTo>
                  <a:pt x="1246" y="530"/>
                </a:lnTo>
                <a:lnTo>
                  <a:pt x="1248" y="530"/>
                </a:lnTo>
                <a:lnTo>
                  <a:pt x="1248" y="530"/>
                </a:lnTo>
                <a:lnTo>
                  <a:pt x="1250" y="530"/>
                </a:lnTo>
                <a:lnTo>
                  <a:pt x="1252" y="532"/>
                </a:lnTo>
                <a:lnTo>
                  <a:pt x="1252" y="534"/>
                </a:lnTo>
                <a:lnTo>
                  <a:pt x="1254" y="534"/>
                </a:lnTo>
                <a:lnTo>
                  <a:pt x="1254" y="534"/>
                </a:lnTo>
                <a:lnTo>
                  <a:pt x="1254" y="536"/>
                </a:lnTo>
                <a:lnTo>
                  <a:pt x="1256" y="536"/>
                </a:lnTo>
                <a:lnTo>
                  <a:pt x="1256" y="536"/>
                </a:lnTo>
                <a:lnTo>
                  <a:pt x="1256" y="536"/>
                </a:lnTo>
                <a:lnTo>
                  <a:pt x="1256" y="536"/>
                </a:lnTo>
                <a:lnTo>
                  <a:pt x="1258" y="534"/>
                </a:lnTo>
                <a:lnTo>
                  <a:pt x="1258" y="534"/>
                </a:lnTo>
                <a:lnTo>
                  <a:pt x="1258" y="536"/>
                </a:lnTo>
                <a:lnTo>
                  <a:pt x="1258" y="536"/>
                </a:lnTo>
                <a:lnTo>
                  <a:pt x="1260" y="536"/>
                </a:lnTo>
                <a:lnTo>
                  <a:pt x="1260" y="536"/>
                </a:lnTo>
                <a:lnTo>
                  <a:pt x="1262" y="536"/>
                </a:lnTo>
                <a:lnTo>
                  <a:pt x="1262" y="536"/>
                </a:lnTo>
                <a:lnTo>
                  <a:pt x="1262" y="540"/>
                </a:lnTo>
                <a:lnTo>
                  <a:pt x="1262" y="542"/>
                </a:lnTo>
                <a:lnTo>
                  <a:pt x="1262" y="542"/>
                </a:lnTo>
                <a:lnTo>
                  <a:pt x="1262" y="542"/>
                </a:lnTo>
                <a:lnTo>
                  <a:pt x="1262" y="544"/>
                </a:lnTo>
                <a:lnTo>
                  <a:pt x="1262" y="544"/>
                </a:lnTo>
                <a:lnTo>
                  <a:pt x="1262" y="546"/>
                </a:lnTo>
                <a:lnTo>
                  <a:pt x="1262" y="548"/>
                </a:lnTo>
                <a:lnTo>
                  <a:pt x="1262" y="550"/>
                </a:lnTo>
                <a:lnTo>
                  <a:pt x="1262" y="550"/>
                </a:lnTo>
                <a:lnTo>
                  <a:pt x="1262" y="550"/>
                </a:lnTo>
                <a:lnTo>
                  <a:pt x="1262" y="552"/>
                </a:lnTo>
                <a:lnTo>
                  <a:pt x="1262" y="554"/>
                </a:lnTo>
                <a:lnTo>
                  <a:pt x="1262" y="554"/>
                </a:lnTo>
                <a:lnTo>
                  <a:pt x="1262" y="554"/>
                </a:lnTo>
                <a:lnTo>
                  <a:pt x="1262" y="554"/>
                </a:lnTo>
                <a:lnTo>
                  <a:pt x="1262" y="552"/>
                </a:lnTo>
                <a:lnTo>
                  <a:pt x="1262" y="552"/>
                </a:lnTo>
                <a:lnTo>
                  <a:pt x="1262" y="552"/>
                </a:lnTo>
                <a:lnTo>
                  <a:pt x="1262" y="550"/>
                </a:lnTo>
                <a:lnTo>
                  <a:pt x="1262" y="550"/>
                </a:lnTo>
                <a:lnTo>
                  <a:pt x="1260" y="550"/>
                </a:lnTo>
                <a:lnTo>
                  <a:pt x="1262" y="548"/>
                </a:lnTo>
                <a:lnTo>
                  <a:pt x="1262" y="548"/>
                </a:lnTo>
                <a:lnTo>
                  <a:pt x="1262" y="548"/>
                </a:lnTo>
                <a:lnTo>
                  <a:pt x="1262" y="548"/>
                </a:lnTo>
                <a:lnTo>
                  <a:pt x="1262" y="546"/>
                </a:lnTo>
                <a:lnTo>
                  <a:pt x="1260" y="542"/>
                </a:lnTo>
                <a:lnTo>
                  <a:pt x="1262" y="542"/>
                </a:lnTo>
                <a:lnTo>
                  <a:pt x="1262" y="542"/>
                </a:lnTo>
                <a:lnTo>
                  <a:pt x="1262" y="542"/>
                </a:lnTo>
                <a:lnTo>
                  <a:pt x="1262" y="542"/>
                </a:lnTo>
                <a:lnTo>
                  <a:pt x="1262" y="540"/>
                </a:lnTo>
                <a:lnTo>
                  <a:pt x="1260" y="538"/>
                </a:lnTo>
                <a:lnTo>
                  <a:pt x="1260" y="540"/>
                </a:lnTo>
                <a:lnTo>
                  <a:pt x="1260" y="540"/>
                </a:lnTo>
                <a:lnTo>
                  <a:pt x="1260" y="542"/>
                </a:lnTo>
                <a:lnTo>
                  <a:pt x="1260" y="542"/>
                </a:lnTo>
                <a:lnTo>
                  <a:pt x="1260" y="542"/>
                </a:lnTo>
                <a:lnTo>
                  <a:pt x="1260" y="542"/>
                </a:lnTo>
                <a:lnTo>
                  <a:pt x="1260" y="542"/>
                </a:lnTo>
                <a:lnTo>
                  <a:pt x="1260" y="542"/>
                </a:lnTo>
                <a:lnTo>
                  <a:pt x="1260" y="542"/>
                </a:lnTo>
                <a:lnTo>
                  <a:pt x="1260" y="542"/>
                </a:lnTo>
                <a:lnTo>
                  <a:pt x="1260" y="542"/>
                </a:lnTo>
                <a:lnTo>
                  <a:pt x="1260" y="542"/>
                </a:lnTo>
                <a:lnTo>
                  <a:pt x="1260" y="542"/>
                </a:lnTo>
                <a:lnTo>
                  <a:pt x="1260" y="542"/>
                </a:lnTo>
                <a:lnTo>
                  <a:pt x="1258" y="542"/>
                </a:lnTo>
                <a:lnTo>
                  <a:pt x="1260" y="542"/>
                </a:lnTo>
                <a:lnTo>
                  <a:pt x="1258" y="542"/>
                </a:lnTo>
                <a:lnTo>
                  <a:pt x="1258" y="542"/>
                </a:lnTo>
                <a:lnTo>
                  <a:pt x="1260" y="544"/>
                </a:lnTo>
                <a:lnTo>
                  <a:pt x="1260" y="544"/>
                </a:lnTo>
                <a:lnTo>
                  <a:pt x="1260" y="544"/>
                </a:lnTo>
                <a:lnTo>
                  <a:pt x="1260" y="546"/>
                </a:lnTo>
                <a:lnTo>
                  <a:pt x="1260" y="548"/>
                </a:lnTo>
                <a:lnTo>
                  <a:pt x="1260" y="550"/>
                </a:lnTo>
                <a:lnTo>
                  <a:pt x="1260" y="548"/>
                </a:lnTo>
                <a:lnTo>
                  <a:pt x="1260" y="546"/>
                </a:lnTo>
                <a:lnTo>
                  <a:pt x="1258" y="546"/>
                </a:lnTo>
                <a:lnTo>
                  <a:pt x="1258" y="546"/>
                </a:lnTo>
                <a:lnTo>
                  <a:pt x="1258" y="548"/>
                </a:lnTo>
                <a:lnTo>
                  <a:pt x="1258" y="548"/>
                </a:lnTo>
                <a:lnTo>
                  <a:pt x="1258" y="548"/>
                </a:lnTo>
                <a:lnTo>
                  <a:pt x="1258" y="548"/>
                </a:lnTo>
                <a:lnTo>
                  <a:pt x="1258" y="548"/>
                </a:lnTo>
                <a:lnTo>
                  <a:pt x="1258" y="548"/>
                </a:lnTo>
                <a:lnTo>
                  <a:pt x="1256" y="546"/>
                </a:lnTo>
                <a:lnTo>
                  <a:pt x="1256" y="546"/>
                </a:lnTo>
                <a:lnTo>
                  <a:pt x="1256" y="546"/>
                </a:lnTo>
                <a:lnTo>
                  <a:pt x="1256" y="546"/>
                </a:lnTo>
                <a:lnTo>
                  <a:pt x="1256" y="546"/>
                </a:lnTo>
                <a:lnTo>
                  <a:pt x="1256" y="548"/>
                </a:lnTo>
                <a:lnTo>
                  <a:pt x="1256" y="548"/>
                </a:lnTo>
                <a:lnTo>
                  <a:pt x="1256" y="548"/>
                </a:lnTo>
                <a:lnTo>
                  <a:pt x="1254" y="550"/>
                </a:lnTo>
                <a:lnTo>
                  <a:pt x="1254" y="550"/>
                </a:lnTo>
                <a:lnTo>
                  <a:pt x="1252" y="548"/>
                </a:lnTo>
                <a:lnTo>
                  <a:pt x="1252" y="548"/>
                </a:lnTo>
                <a:lnTo>
                  <a:pt x="1252" y="548"/>
                </a:lnTo>
                <a:lnTo>
                  <a:pt x="1252" y="550"/>
                </a:lnTo>
                <a:lnTo>
                  <a:pt x="1250" y="550"/>
                </a:lnTo>
                <a:lnTo>
                  <a:pt x="1250" y="550"/>
                </a:lnTo>
                <a:lnTo>
                  <a:pt x="1248" y="550"/>
                </a:lnTo>
                <a:lnTo>
                  <a:pt x="1248" y="550"/>
                </a:lnTo>
                <a:lnTo>
                  <a:pt x="1248" y="548"/>
                </a:lnTo>
                <a:lnTo>
                  <a:pt x="1248" y="548"/>
                </a:lnTo>
                <a:lnTo>
                  <a:pt x="1248" y="548"/>
                </a:lnTo>
                <a:lnTo>
                  <a:pt x="1248" y="546"/>
                </a:lnTo>
                <a:lnTo>
                  <a:pt x="1248" y="546"/>
                </a:lnTo>
                <a:lnTo>
                  <a:pt x="1248" y="548"/>
                </a:lnTo>
                <a:lnTo>
                  <a:pt x="1248" y="548"/>
                </a:lnTo>
                <a:lnTo>
                  <a:pt x="1248" y="550"/>
                </a:lnTo>
                <a:lnTo>
                  <a:pt x="1248" y="550"/>
                </a:lnTo>
                <a:lnTo>
                  <a:pt x="1246" y="552"/>
                </a:lnTo>
                <a:lnTo>
                  <a:pt x="1248" y="552"/>
                </a:lnTo>
                <a:lnTo>
                  <a:pt x="1250" y="552"/>
                </a:lnTo>
                <a:lnTo>
                  <a:pt x="1250" y="552"/>
                </a:lnTo>
                <a:lnTo>
                  <a:pt x="1250" y="552"/>
                </a:lnTo>
                <a:lnTo>
                  <a:pt x="1252" y="552"/>
                </a:lnTo>
                <a:lnTo>
                  <a:pt x="1252" y="552"/>
                </a:lnTo>
                <a:lnTo>
                  <a:pt x="1252" y="552"/>
                </a:lnTo>
                <a:lnTo>
                  <a:pt x="1252" y="552"/>
                </a:lnTo>
                <a:lnTo>
                  <a:pt x="1252" y="552"/>
                </a:lnTo>
                <a:lnTo>
                  <a:pt x="1252" y="552"/>
                </a:lnTo>
                <a:lnTo>
                  <a:pt x="1254" y="550"/>
                </a:lnTo>
                <a:lnTo>
                  <a:pt x="1256" y="550"/>
                </a:lnTo>
                <a:lnTo>
                  <a:pt x="1256" y="552"/>
                </a:lnTo>
                <a:lnTo>
                  <a:pt x="1256" y="552"/>
                </a:lnTo>
                <a:lnTo>
                  <a:pt x="1256" y="552"/>
                </a:lnTo>
                <a:lnTo>
                  <a:pt x="1256" y="552"/>
                </a:lnTo>
                <a:lnTo>
                  <a:pt x="1256" y="554"/>
                </a:lnTo>
                <a:lnTo>
                  <a:pt x="1256" y="554"/>
                </a:lnTo>
                <a:lnTo>
                  <a:pt x="1256" y="554"/>
                </a:lnTo>
                <a:lnTo>
                  <a:pt x="1254" y="556"/>
                </a:lnTo>
                <a:lnTo>
                  <a:pt x="1254" y="556"/>
                </a:lnTo>
                <a:lnTo>
                  <a:pt x="1254" y="556"/>
                </a:lnTo>
                <a:lnTo>
                  <a:pt x="1254" y="556"/>
                </a:lnTo>
                <a:lnTo>
                  <a:pt x="1256" y="556"/>
                </a:lnTo>
                <a:lnTo>
                  <a:pt x="1256" y="556"/>
                </a:lnTo>
                <a:lnTo>
                  <a:pt x="1256" y="554"/>
                </a:lnTo>
                <a:lnTo>
                  <a:pt x="1256" y="554"/>
                </a:lnTo>
                <a:lnTo>
                  <a:pt x="1256" y="552"/>
                </a:lnTo>
                <a:lnTo>
                  <a:pt x="1256" y="552"/>
                </a:lnTo>
                <a:lnTo>
                  <a:pt x="1258" y="552"/>
                </a:lnTo>
                <a:lnTo>
                  <a:pt x="1258" y="552"/>
                </a:lnTo>
                <a:lnTo>
                  <a:pt x="1260" y="552"/>
                </a:lnTo>
                <a:lnTo>
                  <a:pt x="1260" y="552"/>
                </a:lnTo>
                <a:lnTo>
                  <a:pt x="1260" y="552"/>
                </a:lnTo>
                <a:lnTo>
                  <a:pt x="1260" y="554"/>
                </a:lnTo>
                <a:lnTo>
                  <a:pt x="1260" y="556"/>
                </a:lnTo>
                <a:lnTo>
                  <a:pt x="1258" y="558"/>
                </a:lnTo>
                <a:lnTo>
                  <a:pt x="1258" y="558"/>
                </a:lnTo>
                <a:lnTo>
                  <a:pt x="1258" y="558"/>
                </a:lnTo>
                <a:lnTo>
                  <a:pt x="1258" y="558"/>
                </a:lnTo>
                <a:lnTo>
                  <a:pt x="1258" y="558"/>
                </a:lnTo>
                <a:lnTo>
                  <a:pt x="1256" y="558"/>
                </a:lnTo>
                <a:lnTo>
                  <a:pt x="1256" y="558"/>
                </a:lnTo>
                <a:lnTo>
                  <a:pt x="1254" y="560"/>
                </a:lnTo>
                <a:lnTo>
                  <a:pt x="1254" y="560"/>
                </a:lnTo>
                <a:lnTo>
                  <a:pt x="1252" y="562"/>
                </a:lnTo>
                <a:lnTo>
                  <a:pt x="1252" y="562"/>
                </a:lnTo>
                <a:lnTo>
                  <a:pt x="1248" y="562"/>
                </a:lnTo>
                <a:lnTo>
                  <a:pt x="1248" y="560"/>
                </a:lnTo>
                <a:lnTo>
                  <a:pt x="1248" y="560"/>
                </a:lnTo>
                <a:lnTo>
                  <a:pt x="1246" y="560"/>
                </a:lnTo>
                <a:lnTo>
                  <a:pt x="1248" y="558"/>
                </a:lnTo>
                <a:lnTo>
                  <a:pt x="1248" y="558"/>
                </a:lnTo>
                <a:lnTo>
                  <a:pt x="1246" y="558"/>
                </a:lnTo>
                <a:lnTo>
                  <a:pt x="1246" y="558"/>
                </a:lnTo>
                <a:lnTo>
                  <a:pt x="1246" y="558"/>
                </a:lnTo>
                <a:lnTo>
                  <a:pt x="1246" y="560"/>
                </a:lnTo>
                <a:lnTo>
                  <a:pt x="1246" y="560"/>
                </a:lnTo>
                <a:lnTo>
                  <a:pt x="1246" y="560"/>
                </a:lnTo>
                <a:lnTo>
                  <a:pt x="1242" y="560"/>
                </a:lnTo>
                <a:lnTo>
                  <a:pt x="1242" y="560"/>
                </a:lnTo>
                <a:lnTo>
                  <a:pt x="1240" y="558"/>
                </a:lnTo>
                <a:lnTo>
                  <a:pt x="1240" y="560"/>
                </a:lnTo>
                <a:lnTo>
                  <a:pt x="1242" y="560"/>
                </a:lnTo>
                <a:lnTo>
                  <a:pt x="1246" y="562"/>
                </a:lnTo>
                <a:lnTo>
                  <a:pt x="1248" y="562"/>
                </a:lnTo>
                <a:lnTo>
                  <a:pt x="1246" y="564"/>
                </a:lnTo>
                <a:lnTo>
                  <a:pt x="1246" y="564"/>
                </a:lnTo>
                <a:lnTo>
                  <a:pt x="1244" y="564"/>
                </a:lnTo>
                <a:lnTo>
                  <a:pt x="1246" y="564"/>
                </a:lnTo>
                <a:lnTo>
                  <a:pt x="1246" y="566"/>
                </a:lnTo>
                <a:lnTo>
                  <a:pt x="1246" y="566"/>
                </a:lnTo>
                <a:lnTo>
                  <a:pt x="1244" y="566"/>
                </a:lnTo>
                <a:lnTo>
                  <a:pt x="1244" y="566"/>
                </a:lnTo>
                <a:lnTo>
                  <a:pt x="1242" y="568"/>
                </a:lnTo>
                <a:lnTo>
                  <a:pt x="1242" y="568"/>
                </a:lnTo>
                <a:lnTo>
                  <a:pt x="1242" y="568"/>
                </a:lnTo>
                <a:lnTo>
                  <a:pt x="1240" y="568"/>
                </a:lnTo>
                <a:lnTo>
                  <a:pt x="1240" y="568"/>
                </a:lnTo>
                <a:lnTo>
                  <a:pt x="1240" y="566"/>
                </a:lnTo>
                <a:lnTo>
                  <a:pt x="1238" y="564"/>
                </a:lnTo>
                <a:lnTo>
                  <a:pt x="1240" y="568"/>
                </a:lnTo>
                <a:lnTo>
                  <a:pt x="1240" y="568"/>
                </a:lnTo>
                <a:lnTo>
                  <a:pt x="1240" y="568"/>
                </a:lnTo>
                <a:lnTo>
                  <a:pt x="1240" y="568"/>
                </a:lnTo>
                <a:lnTo>
                  <a:pt x="1242" y="568"/>
                </a:lnTo>
                <a:lnTo>
                  <a:pt x="1242" y="568"/>
                </a:lnTo>
                <a:lnTo>
                  <a:pt x="1242" y="568"/>
                </a:lnTo>
                <a:lnTo>
                  <a:pt x="1242" y="568"/>
                </a:lnTo>
                <a:lnTo>
                  <a:pt x="1242" y="568"/>
                </a:lnTo>
                <a:lnTo>
                  <a:pt x="1244" y="568"/>
                </a:lnTo>
                <a:lnTo>
                  <a:pt x="1246" y="568"/>
                </a:lnTo>
                <a:lnTo>
                  <a:pt x="1246" y="568"/>
                </a:lnTo>
                <a:lnTo>
                  <a:pt x="1246" y="566"/>
                </a:lnTo>
                <a:lnTo>
                  <a:pt x="1246" y="566"/>
                </a:lnTo>
                <a:lnTo>
                  <a:pt x="1246" y="568"/>
                </a:lnTo>
                <a:lnTo>
                  <a:pt x="1246" y="568"/>
                </a:lnTo>
                <a:lnTo>
                  <a:pt x="1246" y="568"/>
                </a:lnTo>
                <a:lnTo>
                  <a:pt x="1246" y="568"/>
                </a:lnTo>
                <a:lnTo>
                  <a:pt x="1248" y="568"/>
                </a:lnTo>
                <a:lnTo>
                  <a:pt x="1248" y="568"/>
                </a:lnTo>
                <a:lnTo>
                  <a:pt x="1248" y="566"/>
                </a:lnTo>
                <a:lnTo>
                  <a:pt x="1248" y="568"/>
                </a:lnTo>
                <a:lnTo>
                  <a:pt x="1248" y="568"/>
                </a:lnTo>
                <a:lnTo>
                  <a:pt x="1248" y="568"/>
                </a:lnTo>
                <a:lnTo>
                  <a:pt x="1248" y="570"/>
                </a:lnTo>
                <a:lnTo>
                  <a:pt x="1246" y="570"/>
                </a:lnTo>
                <a:lnTo>
                  <a:pt x="1246" y="570"/>
                </a:lnTo>
                <a:lnTo>
                  <a:pt x="1244" y="572"/>
                </a:lnTo>
                <a:lnTo>
                  <a:pt x="1244" y="572"/>
                </a:lnTo>
                <a:lnTo>
                  <a:pt x="1242" y="572"/>
                </a:lnTo>
                <a:lnTo>
                  <a:pt x="1242" y="572"/>
                </a:lnTo>
                <a:lnTo>
                  <a:pt x="1242" y="572"/>
                </a:lnTo>
                <a:lnTo>
                  <a:pt x="1242" y="570"/>
                </a:lnTo>
                <a:lnTo>
                  <a:pt x="1242" y="572"/>
                </a:lnTo>
                <a:lnTo>
                  <a:pt x="1236" y="572"/>
                </a:lnTo>
                <a:lnTo>
                  <a:pt x="1236" y="572"/>
                </a:lnTo>
                <a:lnTo>
                  <a:pt x="1234" y="574"/>
                </a:lnTo>
                <a:lnTo>
                  <a:pt x="1234" y="574"/>
                </a:lnTo>
                <a:lnTo>
                  <a:pt x="1232" y="574"/>
                </a:lnTo>
                <a:lnTo>
                  <a:pt x="1232" y="574"/>
                </a:lnTo>
                <a:lnTo>
                  <a:pt x="1232" y="574"/>
                </a:lnTo>
                <a:lnTo>
                  <a:pt x="1232" y="574"/>
                </a:lnTo>
                <a:lnTo>
                  <a:pt x="1232" y="572"/>
                </a:lnTo>
                <a:lnTo>
                  <a:pt x="1232" y="572"/>
                </a:lnTo>
                <a:lnTo>
                  <a:pt x="1232" y="572"/>
                </a:lnTo>
                <a:lnTo>
                  <a:pt x="1232" y="572"/>
                </a:lnTo>
                <a:lnTo>
                  <a:pt x="1232" y="574"/>
                </a:lnTo>
                <a:lnTo>
                  <a:pt x="1232" y="574"/>
                </a:lnTo>
                <a:lnTo>
                  <a:pt x="1232" y="576"/>
                </a:lnTo>
                <a:lnTo>
                  <a:pt x="1230" y="576"/>
                </a:lnTo>
                <a:lnTo>
                  <a:pt x="1230" y="576"/>
                </a:lnTo>
                <a:lnTo>
                  <a:pt x="1228" y="576"/>
                </a:lnTo>
                <a:lnTo>
                  <a:pt x="1228" y="578"/>
                </a:lnTo>
                <a:lnTo>
                  <a:pt x="1228" y="578"/>
                </a:lnTo>
                <a:lnTo>
                  <a:pt x="1226" y="578"/>
                </a:lnTo>
                <a:lnTo>
                  <a:pt x="1226" y="578"/>
                </a:lnTo>
                <a:lnTo>
                  <a:pt x="1226" y="578"/>
                </a:lnTo>
                <a:lnTo>
                  <a:pt x="1226" y="580"/>
                </a:lnTo>
                <a:lnTo>
                  <a:pt x="1224" y="580"/>
                </a:lnTo>
                <a:lnTo>
                  <a:pt x="1224" y="582"/>
                </a:lnTo>
                <a:lnTo>
                  <a:pt x="1222" y="582"/>
                </a:lnTo>
                <a:lnTo>
                  <a:pt x="1222" y="582"/>
                </a:lnTo>
                <a:lnTo>
                  <a:pt x="1222" y="584"/>
                </a:lnTo>
                <a:lnTo>
                  <a:pt x="1222" y="584"/>
                </a:lnTo>
                <a:lnTo>
                  <a:pt x="1222" y="586"/>
                </a:lnTo>
                <a:lnTo>
                  <a:pt x="1222" y="584"/>
                </a:lnTo>
                <a:lnTo>
                  <a:pt x="1222" y="584"/>
                </a:lnTo>
                <a:lnTo>
                  <a:pt x="1222" y="582"/>
                </a:lnTo>
                <a:lnTo>
                  <a:pt x="1222" y="582"/>
                </a:lnTo>
                <a:lnTo>
                  <a:pt x="1222" y="582"/>
                </a:lnTo>
                <a:lnTo>
                  <a:pt x="1222" y="582"/>
                </a:lnTo>
                <a:lnTo>
                  <a:pt x="1222" y="582"/>
                </a:lnTo>
                <a:lnTo>
                  <a:pt x="1222" y="584"/>
                </a:lnTo>
                <a:lnTo>
                  <a:pt x="1222" y="584"/>
                </a:lnTo>
                <a:lnTo>
                  <a:pt x="1220" y="584"/>
                </a:lnTo>
                <a:lnTo>
                  <a:pt x="1220" y="586"/>
                </a:lnTo>
                <a:lnTo>
                  <a:pt x="1220" y="586"/>
                </a:lnTo>
                <a:lnTo>
                  <a:pt x="1218" y="586"/>
                </a:lnTo>
                <a:lnTo>
                  <a:pt x="1218" y="586"/>
                </a:lnTo>
                <a:lnTo>
                  <a:pt x="1216" y="586"/>
                </a:lnTo>
                <a:lnTo>
                  <a:pt x="1214" y="586"/>
                </a:lnTo>
                <a:lnTo>
                  <a:pt x="1212" y="586"/>
                </a:lnTo>
                <a:lnTo>
                  <a:pt x="1212" y="586"/>
                </a:lnTo>
                <a:lnTo>
                  <a:pt x="1212" y="586"/>
                </a:lnTo>
                <a:lnTo>
                  <a:pt x="1212" y="586"/>
                </a:lnTo>
                <a:lnTo>
                  <a:pt x="1208" y="588"/>
                </a:lnTo>
                <a:lnTo>
                  <a:pt x="1208" y="588"/>
                </a:lnTo>
                <a:lnTo>
                  <a:pt x="1206" y="590"/>
                </a:lnTo>
                <a:lnTo>
                  <a:pt x="1206" y="590"/>
                </a:lnTo>
                <a:lnTo>
                  <a:pt x="1206" y="590"/>
                </a:lnTo>
                <a:lnTo>
                  <a:pt x="1206" y="590"/>
                </a:lnTo>
                <a:lnTo>
                  <a:pt x="1202" y="594"/>
                </a:lnTo>
                <a:lnTo>
                  <a:pt x="1202" y="594"/>
                </a:lnTo>
                <a:lnTo>
                  <a:pt x="1202" y="596"/>
                </a:lnTo>
                <a:lnTo>
                  <a:pt x="1200" y="596"/>
                </a:lnTo>
                <a:lnTo>
                  <a:pt x="1200" y="596"/>
                </a:lnTo>
                <a:lnTo>
                  <a:pt x="1200" y="594"/>
                </a:lnTo>
                <a:lnTo>
                  <a:pt x="1200" y="594"/>
                </a:lnTo>
                <a:lnTo>
                  <a:pt x="1202" y="594"/>
                </a:lnTo>
                <a:lnTo>
                  <a:pt x="1202" y="594"/>
                </a:lnTo>
                <a:lnTo>
                  <a:pt x="1200" y="594"/>
                </a:lnTo>
                <a:lnTo>
                  <a:pt x="1200" y="596"/>
                </a:lnTo>
                <a:lnTo>
                  <a:pt x="1200" y="596"/>
                </a:lnTo>
                <a:lnTo>
                  <a:pt x="1200" y="596"/>
                </a:lnTo>
                <a:lnTo>
                  <a:pt x="1200" y="596"/>
                </a:lnTo>
                <a:lnTo>
                  <a:pt x="1200" y="596"/>
                </a:lnTo>
                <a:lnTo>
                  <a:pt x="1200" y="596"/>
                </a:lnTo>
                <a:lnTo>
                  <a:pt x="1200" y="598"/>
                </a:lnTo>
                <a:lnTo>
                  <a:pt x="1200" y="598"/>
                </a:lnTo>
                <a:lnTo>
                  <a:pt x="1200" y="598"/>
                </a:lnTo>
                <a:lnTo>
                  <a:pt x="1198" y="598"/>
                </a:lnTo>
                <a:lnTo>
                  <a:pt x="1198" y="600"/>
                </a:lnTo>
                <a:lnTo>
                  <a:pt x="1198" y="600"/>
                </a:lnTo>
                <a:lnTo>
                  <a:pt x="1198" y="600"/>
                </a:lnTo>
                <a:lnTo>
                  <a:pt x="1196" y="600"/>
                </a:lnTo>
                <a:lnTo>
                  <a:pt x="1196" y="600"/>
                </a:lnTo>
                <a:lnTo>
                  <a:pt x="1196" y="600"/>
                </a:lnTo>
                <a:lnTo>
                  <a:pt x="1194" y="600"/>
                </a:lnTo>
                <a:lnTo>
                  <a:pt x="1194" y="600"/>
                </a:lnTo>
                <a:lnTo>
                  <a:pt x="1194" y="602"/>
                </a:lnTo>
                <a:lnTo>
                  <a:pt x="1194" y="602"/>
                </a:lnTo>
                <a:lnTo>
                  <a:pt x="1192" y="604"/>
                </a:lnTo>
                <a:lnTo>
                  <a:pt x="1190" y="604"/>
                </a:lnTo>
                <a:lnTo>
                  <a:pt x="1190" y="604"/>
                </a:lnTo>
                <a:lnTo>
                  <a:pt x="1190" y="604"/>
                </a:lnTo>
                <a:lnTo>
                  <a:pt x="1190" y="604"/>
                </a:lnTo>
                <a:lnTo>
                  <a:pt x="1190" y="604"/>
                </a:lnTo>
                <a:lnTo>
                  <a:pt x="1190" y="604"/>
                </a:lnTo>
                <a:lnTo>
                  <a:pt x="1190" y="604"/>
                </a:lnTo>
                <a:lnTo>
                  <a:pt x="1188" y="604"/>
                </a:lnTo>
                <a:lnTo>
                  <a:pt x="1188" y="604"/>
                </a:lnTo>
                <a:lnTo>
                  <a:pt x="1188" y="604"/>
                </a:lnTo>
                <a:lnTo>
                  <a:pt x="1188" y="604"/>
                </a:lnTo>
                <a:lnTo>
                  <a:pt x="1190" y="606"/>
                </a:lnTo>
                <a:lnTo>
                  <a:pt x="1188" y="606"/>
                </a:lnTo>
                <a:lnTo>
                  <a:pt x="1188" y="606"/>
                </a:lnTo>
                <a:lnTo>
                  <a:pt x="1188" y="606"/>
                </a:lnTo>
                <a:lnTo>
                  <a:pt x="1188" y="606"/>
                </a:lnTo>
                <a:lnTo>
                  <a:pt x="1186" y="608"/>
                </a:lnTo>
                <a:lnTo>
                  <a:pt x="1184" y="608"/>
                </a:lnTo>
                <a:lnTo>
                  <a:pt x="1182" y="610"/>
                </a:lnTo>
                <a:lnTo>
                  <a:pt x="1180" y="610"/>
                </a:lnTo>
                <a:lnTo>
                  <a:pt x="1180" y="608"/>
                </a:lnTo>
                <a:lnTo>
                  <a:pt x="1178" y="608"/>
                </a:lnTo>
                <a:lnTo>
                  <a:pt x="1178" y="608"/>
                </a:lnTo>
                <a:lnTo>
                  <a:pt x="1178" y="608"/>
                </a:lnTo>
                <a:lnTo>
                  <a:pt x="1176" y="608"/>
                </a:lnTo>
                <a:lnTo>
                  <a:pt x="1178" y="610"/>
                </a:lnTo>
                <a:lnTo>
                  <a:pt x="1178" y="610"/>
                </a:lnTo>
                <a:lnTo>
                  <a:pt x="1180" y="610"/>
                </a:lnTo>
                <a:lnTo>
                  <a:pt x="1180" y="610"/>
                </a:lnTo>
                <a:lnTo>
                  <a:pt x="1180" y="612"/>
                </a:lnTo>
                <a:lnTo>
                  <a:pt x="1180" y="612"/>
                </a:lnTo>
                <a:lnTo>
                  <a:pt x="1178" y="612"/>
                </a:lnTo>
                <a:lnTo>
                  <a:pt x="1178" y="612"/>
                </a:lnTo>
                <a:lnTo>
                  <a:pt x="1176" y="612"/>
                </a:lnTo>
                <a:lnTo>
                  <a:pt x="1176" y="612"/>
                </a:lnTo>
                <a:lnTo>
                  <a:pt x="1176" y="612"/>
                </a:lnTo>
                <a:lnTo>
                  <a:pt x="1176" y="610"/>
                </a:lnTo>
                <a:lnTo>
                  <a:pt x="1176" y="610"/>
                </a:lnTo>
                <a:lnTo>
                  <a:pt x="1176" y="610"/>
                </a:lnTo>
                <a:lnTo>
                  <a:pt x="1176" y="612"/>
                </a:lnTo>
                <a:lnTo>
                  <a:pt x="1176" y="612"/>
                </a:lnTo>
                <a:lnTo>
                  <a:pt x="1176" y="610"/>
                </a:lnTo>
                <a:lnTo>
                  <a:pt x="1176" y="610"/>
                </a:lnTo>
                <a:lnTo>
                  <a:pt x="1176" y="608"/>
                </a:lnTo>
                <a:lnTo>
                  <a:pt x="1174" y="608"/>
                </a:lnTo>
                <a:lnTo>
                  <a:pt x="1174" y="610"/>
                </a:lnTo>
                <a:lnTo>
                  <a:pt x="1174" y="610"/>
                </a:lnTo>
                <a:lnTo>
                  <a:pt x="1174" y="612"/>
                </a:lnTo>
                <a:lnTo>
                  <a:pt x="1174" y="612"/>
                </a:lnTo>
                <a:lnTo>
                  <a:pt x="1176" y="612"/>
                </a:lnTo>
                <a:lnTo>
                  <a:pt x="1176" y="612"/>
                </a:lnTo>
                <a:lnTo>
                  <a:pt x="1176" y="614"/>
                </a:lnTo>
                <a:lnTo>
                  <a:pt x="1174" y="614"/>
                </a:lnTo>
                <a:lnTo>
                  <a:pt x="1174" y="616"/>
                </a:lnTo>
                <a:lnTo>
                  <a:pt x="1174" y="614"/>
                </a:lnTo>
                <a:lnTo>
                  <a:pt x="1174" y="614"/>
                </a:lnTo>
                <a:lnTo>
                  <a:pt x="1172" y="616"/>
                </a:lnTo>
                <a:lnTo>
                  <a:pt x="1172" y="616"/>
                </a:lnTo>
                <a:lnTo>
                  <a:pt x="1172" y="616"/>
                </a:lnTo>
                <a:lnTo>
                  <a:pt x="1172" y="618"/>
                </a:lnTo>
                <a:lnTo>
                  <a:pt x="1172" y="618"/>
                </a:lnTo>
                <a:lnTo>
                  <a:pt x="1170" y="618"/>
                </a:lnTo>
                <a:lnTo>
                  <a:pt x="1170" y="620"/>
                </a:lnTo>
                <a:lnTo>
                  <a:pt x="1168" y="620"/>
                </a:lnTo>
                <a:lnTo>
                  <a:pt x="1168" y="622"/>
                </a:lnTo>
                <a:lnTo>
                  <a:pt x="1168" y="622"/>
                </a:lnTo>
                <a:lnTo>
                  <a:pt x="1166" y="624"/>
                </a:lnTo>
                <a:lnTo>
                  <a:pt x="1166" y="624"/>
                </a:lnTo>
                <a:lnTo>
                  <a:pt x="1166" y="624"/>
                </a:lnTo>
                <a:lnTo>
                  <a:pt x="1164" y="624"/>
                </a:lnTo>
                <a:lnTo>
                  <a:pt x="1164" y="624"/>
                </a:lnTo>
                <a:lnTo>
                  <a:pt x="1164" y="624"/>
                </a:lnTo>
                <a:lnTo>
                  <a:pt x="1164" y="626"/>
                </a:lnTo>
                <a:lnTo>
                  <a:pt x="1164" y="626"/>
                </a:lnTo>
                <a:lnTo>
                  <a:pt x="1166" y="626"/>
                </a:lnTo>
                <a:lnTo>
                  <a:pt x="1164" y="628"/>
                </a:lnTo>
                <a:lnTo>
                  <a:pt x="1164" y="628"/>
                </a:lnTo>
                <a:lnTo>
                  <a:pt x="1164" y="630"/>
                </a:lnTo>
                <a:lnTo>
                  <a:pt x="1164" y="630"/>
                </a:lnTo>
                <a:lnTo>
                  <a:pt x="1162" y="632"/>
                </a:lnTo>
                <a:lnTo>
                  <a:pt x="1162" y="630"/>
                </a:lnTo>
                <a:lnTo>
                  <a:pt x="1162" y="630"/>
                </a:lnTo>
                <a:lnTo>
                  <a:pt x="1162" y="630"/>
                </a:lnTo>
                <a:lnTo>
                  <a:pt x="1160" y="632"/>
                </a:lnTo>
                <a:lnTo>
                  <a:pt x="1160" y="632"/>
                </a:lnTo>
                <a:lnTo>
                  <a:pt x="1162" y="632"/>
                </a:lnTo>
                <a:lnTo>
                  <a:pt x="1160" y="634"/>
                </a:lnTo>
                <a:lnTo>
                  <a:pt x="1160" y="634"/>
                </a:lnTo>
                <a:lnTo>
                  <a:pt x="1160" y="636"/>
                </a:lnTo>
                <a:lnTo>
                  <a:pt x="1160" y="636"/>
                </a:lnTo>
                <a:lnTo>
                  <a:pt x="1158" y="636"/>
                </a:lnTo>
                <a:lnTo>
                  <a:pt x="1158" y="638"/>
                </a:lnTo>
                <a:lnTo>
                  <a:pt x="1158" y="638"/>
                </a:lnTo>
                <a:lnTo>
                  <a:pt x="1158" y="638"/>
                </a:lnTo>
                <a:lnTo>
                  <a:pt x="1158" y="638"/>
                </a:lnTo>
                <a:lnTo>
                  <a:pt x="1158" y="638"/>
                </a:lnTo>
                <a:lnTo>
                  <a:pt x="1158" y="638"/>
                </a:lnTo>
                <a:lnTo>
                  <a:pt x="1160" y="640"/>
                </a:lnTo>
                <a:lnTo>
                  <a:pt x="1158" y="640"/>
                </a:lnTo>
                <a:lnTo>
                  <a:pt x="1158" y="642"/>
                </a:lnTo>
                <a:lnTo>
                  <a:pt x="1158" y="642"/>
                </a:lnTo>
                <a:lnTo>
                  <a:pt x="1158" y="644"/>
                </a:lnTo>
                <a:lnTo>
                  <a:pt x="1158" y="644"/>
                </a:lnTo>
                <a:lnTo>
                  <a:pt x="1158" y="646"/>
                </a:lnTo>
                <a:lnTo>
                  <a:pt x="1158" y="646"/>
                </a:lnTo>
                <a:lnTo>
                  <a:pt x="1158" y="648"/>
                </a:lnTo>
                <a:lnTo>
                  <a:pt x="1158" y="650"/>
                </a:lnTo>
                <a:lnTo>
                  <a:pt x="1158" y="650"/>
                </a:lnTo>
                <a:lnTo>
                  <a:pt x="1158" y="652"/>
                </a:lnTo>
                <a:lnTo>
                  <a:pt x="1158" y="654"/>
                </a:lnTo>
                <a:lnTo>
                  <a:pt x="1158" y="654"/>
                </a:lnTo>
                <a:lnTo>
                  <a:pt x="1158" y="656"/>
                </a:lnTo>
                <a:lnTo>
                  <a:pt x="1160" y="658"/>
                </a:lnTo>
                <a:lnTo>
                  <a:pt x="1160" y="664"/>
                </a:lnTo>
                <a:lnTo>
                  <a:pt x="1160" y="664"/>
                </a:lnTo>
                <a:lnTo>
                  <a:pt x="1162" y="668"/>
                </a:lnTo>
                <a:lnTo>
                  <a:pt x="1162" y="672"/>
                </a:lnTo>
                <a:lnTo>
                  <a:pt x="1162" y="672"/>
                </a:lnTo>
                <a:lnTo>
                  <a:pt x="1164" y="672"/>
                </a:lnTo>
                <a:lnTo>
                  <a:pt x="1164" y="674"/>
                </a:lnTo>
                <a:lnTo>
                  <a:pt x="1164" y="674"/>
                </a:lnTo>
                <a:lnTo>
                  <a:pt x="1164" y="674"/>
                </a:lnTo>
                <a:lnTo>
                  <a:pt x="1164" y="676"/>
                </a:lnTo>
                <a:lnTo>
                  <a:pt x="1164" y="676"/>
                </a:lnTo>
                <a:lnTo>
                  <a:pt x="1164" y="678"/>
                </a:lnTo>
                <a:lnTo>
                  <a:pt x="1162" y="678"/>
                </a:lnTo>
                <a:lnTo>
                  <a:pt x="1162" y="680"/>
                </a:lnTo>
                <a:lnTo>
                  <a:pt x="1162" y="680"/>
                </a:lnTo>
                <a:lnTo>
                  <a:pt x="1162" y="680"/>
                </a:lnTo>
                <a:lnTo>
                  <a:pt x="1162" y="680"/>
                </a:lnTo>
                <a:lnTo>
                  <a:pt x="1162" y="680"/>
                </a:lnTo>
                <a:lnTo>
                  <a:pt x="1162" y="682"/>
                </a:lnTo>
                <a:lnTo>
                  <a:pt x="1162" y="682"/>
                </a:lnTo>
                <a:lnTo>
                  <a:pt x="1162" y="682"/>
                </a:lnTo>
                <a:lnTo>
                  <a:pt x="1162" y="684"/>
                </a:lnTo>
                <a:lnTo>
                  <a:pt x="1164" y="684"/>
                </a:lnTo>
                <a:lnTo>
                  <a:pt x="1164" y="684"/>
                </a:lnTo>
                <a:lnTo>
                  <a:pt x="1164" y="686"/>
                </a:lnTo>
                <a:lnTo>
                  <a:pt x="1164" y="686"/>
                </a:lnTo>
                <a:lnTo>
                  <a:pt x="1164" y="686"/>
                </a:lnTo>
                <a:lnTo>
                  <a:pt x="1162" y="684"/>
                </a:lnTo>
                <a:lnTo>
                  <a:pt x="1162" y="682"/>
                </a:lnTo>
                <a:lnTo>
                  <a:pt x="1162" y="682"/>
                </a:lnTo>
                <a:lnTo>
                  <a:pt x="1162" y="682"/>
                </a:lnTo>
                <a:lnTo>
                  <a:pt x="1162" y="682"/>
                </a:lnTo>
                <a:lnTo>
                  <a:pt x="1162" y="680"/>
                </a:lnTo>
                <a:lnTo>
                  <a:pt x="1162" y="678"/>
                </a:lnTo>
                <a:lnTo>
                  <a:pt x="1162" y="678"/>
                </a:lnTo>
                <a:lnTo>
                  <a:pt x="1164" y="676"/>
                </a:lnTo>
                <a:lnTo>
                  <a:pt x="1164" y="676"/>
                </a:lnTo>
                <a:lnTo>
                  <a:pt x="1164" y="676"/>
                </a:lnTo>
                <a:lnTo>
                  <a:pt x="1164" y="674"/>
                </a:lnTo>
                <a:lnTo>
                  <a:pt x="1164" y="674"/>
                </a:lnTo>
                <a:lnTo>
                  <a:pt x="1162" y="674"/>
                </a:lnTo>
                <a:lnTo>
                  <a:pt x="1162" y="674"/>
                </a:lnTo>
                <a:lnTo>
                  <a:pt x="1162" y="674"/>
                </a:lnTo>
                <a:lnTo>
                  <a:pt x="1162" y="674"/>
                </a:lnTo>
                <a:lnTo>
                  <a:pt x="1162" y="672"/>
                </a:lnTo>
                <a:lnTo>
                  <a:pt x="1162" y="672"/>
                </a:lnTo>
                <a:lnTo>
                  <a:pt x="1162" y="672"/>
                </a:lnTo>
                <a:lnTo>
                  <a:pt x="1162" y="670"/>
                </a:lnTo>
                <a:lnTo>
                  <a:pt x="1160" y="670"/>
                </a:lnTo>
                <a:lnTo>
                  <a:pt x="1160" y="672"/>
                </a:lnTo>
                <a:lnTo>
                  <a:pt x="1160" y="676"/>
                </a:lnTo>
                <a:lnTo>
                  <a:pt x="1162" y="678"/>
                </a:lnTo>
                <a:lnTo>
                  <a:pt x="1162" y="684"/>
                </a:lnTo>
                <a:lnTo>
                  <a:pt x="1162" y="686"/>
                </a:lnTo>
                <a:lnTo>
                  <a:pt x="1164" y="686"/>
                </a:lnTo>
                <a:lnTo>
                  <a:pt x="1164" y="688"/>
                </a:lnTo>
                <a:lnTo>
                  <a:pt x="1164" y="688"/>
                </a:lnTo>
                <a:lnTo>
                  <a:pt x="1164" y="688"/>
                </a:lnTo>
                <a:lnTo>
                  <a:pt x="1164" y="690"/>
                </a:lnTo>
                <a:lnTo>
                  <a:pt x="1164" y="690"/>
                </a:lnTo>
                <a:lnTo>
                  <a:pt x="1164" y="690"/>
                </a:lnTo>
                <a:lnTo>
                  <a:pt x="1164" y="692"/>
                </a:lnTo>
                <a:lnTo>
                  <a:pt x="1164" y="694"/>
                </a:lnTo>
                <a:lnTo>
                  <a:pt x="1164" y="698"/>
                </a:lnTo>
                <a:lnTo>
                  <a:pt x="1166" y="698"/>
                </a:lnTo>
                <a:lnTo>
                  <a:pt x="1166" y="700"/>
                </a:lnTo>
                <a:lnTo>
                  <a:pt x="1166" y="700"/>
                </a:lnTo>
                <a:lnTo>
                  <a:pt x="1166" y="702"/>
                </a:lnTo>
                <a:lnTo>
                  <a:pt x="1166" y="704"/>
                </a:lnTo>
                <a:lnTo>
                  <a:pt x="1166" y="706"/>
                </a:lnTo>
                <a:lnTo>
                  <a:pt x="1166" y="708"/>
                </a:lnTo>
                <a:lnTo>
                  <a:pt x="1166" y="708"/>
                </a:lnTo>
                <a:lnTo>
                  <a:pt x="1164" y="708"/>
                </a:lnTo>
                <a:lnTo>
                  <a:pt x="1164" y="710"/>
                </a:lnTo>
                <a:lnTo>
                  <a:pt x="1164" y="714"/>
                </a:lnTo>
                <a:lnTo>
                  <a:pt x="1162" y="718"/>
                </a:lnTo>
                <a:lnTo>
                  <a:pt x="1160" y="722"/>
                </a:lnTo>
                <a:lnTo>
                  <a:pt x="1160" y="722"/>
                </a:lnTo>
                <a:lnTo>
                  <a:pt x="1158" y="724"/>
                </a:lnTo>
                <a:lnTo>
                  <a:pt x="1158" y="724"/>
                </a:lnTo>
                <a:lnTo>
                  <a:pt x="1158" y="724"/>
                </a:lnTo>
                <a:lnTo>
                  <a:pt x="1158" y="726"/>
                </a:lnTo>
                <a:lnTo>
                  <a:pt x="1158" y="728"/>
                </a:lnTo>
                <a:lnTo>
                  <a:pt x="1156" y="730"/>
                </a:lnTo>
                <a:lnTo>
                  <a:pt x="1156" y="730"/>
                </a:lnTo>
                <a:lnTo>
                  <a:pt x="1156" y="730"/>
                </a:lnTo>
                <a:lnTo>
                  <a:pt x="1156" y="730"/>
                </a:lnTo>
                <a:lnTo>
                  <a:pt x="1156" y="730"/>
                </a:lnTo>
                <a:lnTo>
                  <a:pt x="1156" y="730"/>
                </a:lnTo>
                <a:lnTo>
                  <a:pt x="1154" y="730"/>
                </a:lnTo>
                <a:lnTo>
                  <a:pt x="1154" y="730"/>
                </a:lnTo>
                <a:lnTo>
                  <a:pt x="1154" y="730"/>
                </a:lnTo>
                <a:lnTo>
                  <a:pt x="1154" y="730"/>
                </a:lnTo>
                <a:lnTo>
                  <a:pt x="1152" y="730"/>
                </a:lnTo>
                <a:lnTo>
                  <a:pt x="1152" y="730"/>
                </a:lnTo>
                <a:lnTo>
                  <a:pt x="1150" y="730"/>
                </a:lnTo>
                <a:lnTo>
                  <a:pt x="1148" y="732"/>
                </a:lnTo>
                <a:lnTo>
                  <a:pt x="1146" y="732"/>
                </a:lnTo>
                <a:lnTo>
                  <a:pt x="1146" y="732"/>
                </a:lnTo>
                <a:lnTo>
                  <a:pt x="1146" y="730"/>
                </a:lnTo>
                <a:lnTo>
                  <a:pt x="1146" y="730"/>
                </a:lnTo>
                <a:lnTo>
                  <a:pt x="1146" y="728"/>
                </a:lnTo>
                <a:lnTo>
                  <a:pt x="1146" y="728"/>
                </a:lnTo>
                <a:lnTo>
                  <a:pt x="1146" y="728"/>
                </a:lnTo>
                <a:lnTo>
                  <a:pt x="1148" y="730"/>
                </a:lnTo>
                <a:lnTo>
                  <a:pt x="1148" y="730"/>
                </a:lnTo>
                <a:lnTo>
                  <a:pt x="1148" y="730"/>
                </a:lnTo>
                <a:lnTo>
                  <a:pt x="1150" y="730"/>
                </a:lnTo>
                <a:lnTo>
                  <a:pt x="1148" y="728"/>
                </a:lnTo>
                <a:lnTo>
                  <a:pt x="1148" y="728"/>
                </a:lnTo>
                <a:lnTo>
                  <a:pt x="1148" y="728"/>
                </a:lnTo>
                <a:lnTo>
                  <a:pt x="1146" y="728"/>
                </a:lnTo>
                <a:lnTo>
                  <a:pt x="1146" y="728"/>
                </a:lnTo>
                <a:lnTo>
                  <a:pt x="1146" y="726"/>
                </a:lnTo>
                <a:lnTo>
                  <a:pt x="1146" y="726"/>
                </a:lnTo>
                <a:lnTo>
                  <a:pt x="1144" y="720"/>
                </a:lnTo>
                <a:lnTo>
                  <a:pt x="1144" y="720"/>
                </a:lnTo>
                <a:lnTo>
                  <a:pt x="1144" y="720"/>
                </a:lnTo>
                <a:lnTo>
                  <a:pt x="1144" y="720"/>
                </a:lnTo>
                <a:lnTo>
                  <a:pt x="1142" y="718"/>
                </a:lnTo>
                <a:lnTo>
                  <a:pt x="1142" y="718"/>
                </a:lnTo>
                <a:lnTo>
                  <a:pt x="1140" y="718"/>
                </a:lnTo>
                <a:lnTo>
                  <a:pt x="1140" y="718"/>
                </a:lnTo>
                <a:lnTo>
                  <a:pt x="1140" y="716"/>
                </a:lnTo>
                <a:lnTo>
                  <a:pt x="1138" y="716"/>
                </a:lnTo>
                <a:lnTo>
                  <a:pt x="1138" y="714"/>
                </a:lnTo>
                <a:lnTo>
                  <a:pt x="1138" y="714"/>
                </a:lnTo>
                <a:lnTo>
                  <a:pt x="1140" y="712"/>
                </a:lnTo>
                <a:lnTo>
                  <a:pt x="1138" y="710"/>
                </a:lnTo>
                <a:lnTo>
                  <a:pt x="1138" y="708"/>
                </a:lnTo>
                <a:lnTo>
                  <a:pt x="1138" y="708"/>
                </a:lnTo>
                <a:lnTo>
                  <a:pt x="1138" y="708"/>
                </a:lnTo>
                <a:lnTo>
                  <a:pt x="1138" y="708"/>
                </a:lnTo>
                <a:lnTo>
                  <a:pt x="1140" y="706"/>
                </a:lnTo>
                <a:lnTo>
                  <a:pt x="1140" y="706"/>
                </a:lnTo>
                <a:lnTo>
                  <a:pt x="1138" y="706"/>
                </a:lnTo>
                <a:lnTo>
                  <a:pt x="1138" y="706"/>
                </a:lnTo>
                <a:lnTo>
                  <a:pt x="1138" y="708"/>
                </a:lnTo>
                <a:lnTo>
                  <a:pt x="1138" y="708"/>
                </a:lnTo>
                <a:lnTo>
                  <a:pt x="1136" y="708"/>
                </a:lnTo>
                <a:lnTo>
                  <a:pt x="1136" y="706"/>
                </a:lnTo>
                <a:lnTo>
                  <a:pt x="1136" y="706"/>
                </a:lnTo>
                <a:lnTo>
                  <a:pt x="1138" y="702"/>
                </a:lnTo>
                <a:lnTo>
                  <a:pt x="1138" y="700"/>
                </a:lnTo>
                <a:lnTo>
                  <a:pt x="1138" y="702"/>
                </a:lnTo>
                <a:lnTo>
                  <a:pt x="1136" y="702"/>
                </a:lnTo>
                <a:lnTo>
                  <a:pt x="1136" y="702"/>
                </a:lnTo>
                <a:lnTo>
                  <a:pt x="1136" y="704"/>
                </a:lnTo>
                <a:lnTo>
                  <a:pt x="1136" y="704"/>
                </a:lnTo>
                <a:lnTo>
                  <a:pt x="1134" y="704"/>
                </a:lnTo>
                <a:lnTo>
                  <a:pt x="1134" y="702"/>
                </a:lnTo>
                <a:lnTo>
                  <a:pt x="1134" y="702"/>
                </a:lnTo>
                <a:lnTo>
                  <a:pt x="1134" y="700"/>
                </a:lnTo>
                <a:lnTo>
                  <a:pt x="1132" y="700"/>
                </a:lnTo>
                <a:lnTo>
                  <a:pt x="1132" y="698"/>
                </a:lnTo>
                <a:lnTo>
                  <a:pt x="1132" y="696"/>
                </a:lnTo>
                <a:lnTo>
                  <a:pt x="1132" y="696"/>
                </a:lnTo>
                <a:lnTo>
                  <a:pt x="1132" y="694"/>
                </a:lnTo>
                <a:lnTo>
                  <a:pt x="1132" y="694"/>
                </a:lnTo>
                <a:lnTo>
                  <a:pt x="1130" y="692"/>
                </a:lnTo>
                <a:lnTo>
                  <a:pt x="1132" y="692"/>
                </a:lnTo>
                <a:lnTo>
                  <a:pt x="1132" y="692"/>
                </a:lnTo>
                <a:lnTo>
                  <a:pt x="1132" y="692"/>
                </a:lnTo>
                <a:lnTo>
                  <a:pt x="1132" y="692"/>
                </a:lnTo>
                <a:lnTo>
                  <a:pt x="1132" y="690"/>
                </a:lnTo>
                <a:lnTo>
                  <a:pt x="1134" y="690"/>
                </a:lnTo>
                <a:lnTo>
                  <a:pt x="1134" y="688"/>
                </a:lnTo>
                <a:lnTo>
                  <a:pt x="1134" y="688"/>
                </a:lnTo>
                <a:lnTo>
                  <a:pt x="1136" y="688"/>
                </a:lnTo>
                <a:lnTo>
                  <a:pt x="1136" y="686"/>
                </a:lnTo>
                <a:lnTo>
                  <a:pt x="1136" y="686"/>
                </a:lnTo>
                <a:lnTo>
                  <a:pt x="1136" y="686"/>
                </a:lnTo>
                <a:lnTo>
                  <a:pt x="1136" y="684"/>
                </a:lnTo>
                <a:lnTo>
                  <a:pt x="1132" y="684"/>
                </a:lnTo>
                <a:lnTo>
                  <a:pt x="1132" y="684"/>
                </a:lnTo>
                <a:lnTo>
                  <a:pt x="1132" y="686"/>
                </a:lnTo>
                <a:lnTo>
                  <a:pt x="1132" y="686"/>
                </a:lnTo>
                <a:lnTo>
                  <a:pt x="1132" y="686"/>
                </a:lnTo>
                <a:lnTo>
                  <a:pt x="1132" y="688"/>
                </a:lnTo>
                <a:lnTo>
                  <a:pt x="1132" y="688"/>
                </a:lnTo>
                <a:lnTo>
                  <a:pt x="1130" y="690"/>
                </a:lnTo>
                <a:lnTo>
                  <a:pt x="1130" y="690"/>
                </a:lnTo>
                <a:lnTo>
                  <a:pt x="1130" y="686"/>
                </a:lnTo>
                <a:lnTo>
                  <a:pt x="1130" y="686"/>
                </a:lnTo>
                <a:lnTo>
                  <a:pt x="1130" y="686"/>
                </a:lnTo>
                <a:lnTo>
                  <a:pt x="1130" y="686"/>
                </a:lnTo>
                <a:lnTo>
                  <a:pt x="1130" y="684"/>
                </a:lnTo>
                <a:lnTo>
                  <a:pt x="1130" y="686"/>
                </a:lnTo>
                <a:lnTo>
                  <a:pt x="1130" y="684"/>
                </a:lnTo>
                <a:lnTo>
                  <a:pt x="1130" y="684"/>
                </a:lnTo>
                <a:lnTo>
                  <a:pt x="1132" y="682"/>
                </a:lnTo>
                <a:lnTo>
                  <a:pt x="1132" y="680"/>
                </a:lnTo>
                <a:lnTo>
                  <a:pt x="1132" y="678"/>
                </a:lnTo>
                <a:lnTo>
                  <a:pt x="1134" y="676"/>
                </a:lnTo>
                <a:lnTo>
                  <a:pt x="1134" y="674"/>
                </a:lnTo>
                <a:lnTo>
                  <a:pt x="1136" y="672"/>
                </a:lnTo>
                <a:lnTo>
                  <a:pt x="1136" y="672"/>
                </a:lnTo>
                <a:lnTo>
                  <a:pt x="1136" y="670"/>
                </a:lnTo>
                <a:lnTo>
                  <a:pt x="1134" y="670"/>
                </a:lnTo>
                <a:lnTo>
                  <a:pt x="1136" y="670"/>
                </a:lnTo>
                <a:lnTo>
                  <a:pt x="1136" y="670"/>
                </a:lnTo>
                <a:lnTo>
                  <a:pt x="1136" y="670"/>
                </a:lnTo>
                <a:lnTo>
                  <a:pt x="1136" y="668"/>
                </a:lnTo>
                <a:lnTo>
                  <a:pt x="1134" y="666"/>
                </a:lnTo>
                <a:lnTo>
                  <a:pt x="1134" y="666"/>
                </a:lnTo>
                <a:lnTo>
                  <a:pt x="1134" y="664"/>
                </a:lnTo>
                <a:lnTo>
                  <a:pt x="1134" y="664"/>
                </a:lnTo>
                <a:lnTo>
                  <a:pt x="1132" y="664"/>
                </a:lnTo>
                <a:lnTo>
                  <a:pt x="1132" y="664"/>
                </a:lnTo>
                <a:lnTo>
                  <a:pt x="1132" y="664"/>
                </a:lnTo>
                <a:lnTo>
                  <a:pt x="1130" y="664"/>
                </a:lnTo>
                <a:lnTo>
                  <a:pt x="1130" y="662"/>
                </a:lnTo>
                <a:lnTo>
                  <a:pt x="1130" y="660"/>
                </a:lnTo>
                <a:lnTo>
                  <a:pt x="1128" y="658"/>
                </a:lnTo>
                <a:lnTo>
                  <a:pt x="1128" y="658"/>
                </a:lnTo>
                <a:lnTo>
                  <a:pt x="1128" y="658"/>
                </a:lnTo>
                <a:lnTo>
                  <a:pt x="1128" y="658"/>
                </a:lnTo>
                <a:lnTo>
                  <a:pt x="1128" y="656"/>
                </a:lnTo>
                <a:lnTo>
                  <a:pt x="1126" y="656"/>
                </a:lnTo>
                <a:lnTo>
                  <a:pt x="1126" y="656"/>
                </a:lnTo>
                <a:lnTo>
                  <a:pt x="1126" y="654"/>
                </a:lnTo>
                <a:lnTo>
                  <a:pt x="1126" y="654"/>
                </a:lnTo>
                <a:lnTo>
                  <a:pt x="1126" y="652"/>
                </a:lnTo>
                <a:lnTo>
                  <a:pt x="1124" y="652"/>
                </a:lnTo>
                <a:lnTo>
                  <a:pt x="1124" y="652"/>
                </a:lnTo>
                <a:lnTo>
                  <a:pt x="1124" y="650"/>
                </a:lnTo>
                <a:lnTo>
                  <a:pt x="1122" y="650"/>
                </a:lnTo>
                <a:lnTo>
                  <a:pt x="1122" y="650"/>
                </a:lnTo>
                <a:lnTo>
                  <a:pt x="1122" y="650"/>
                </a:lnTo>
                <a:lnTo>
                  <a:pt x="1120" y="648"/>
                </a:lnTo>
                <a:lnTo>
                  <a:pt x="1120" y="648"/>
                </a:lnTo>
                <a:lnTo>
                  <a:pt x="1118" y="648"/>
                </a:lnTo>
                <a:lnTo>
                  <a:pt x="1118" y="648"/>
                </a:lnTo>
                <a:lnTo>
                  <a:pt x="1116" y="650"/>
                </a:lnTo>
                <a:lnTo>
                  <a:pt x="1114" y="650"/>
                </a:lnTo>
                <a:lnTo>
                  <a:pt x="1114" y="652"/>
                </a:lnTo>
                <a:lnTo>
                  <a:pt x="1114" y="652"/>
                </a:lnTo>
                <a:lnTo>
                  <a:pt x="1114" y="652"/>
                </a:lnTo>
                <a:lnTo>
                  <a:pt x="1116" y="652"/>
                </a:lnTo>
                <a:lnTo>
                  <a:pt x="1116" y="652"/>
                </a:lnTo>
                <a:lnTo>
                  <a:pt x="1116" y="652"/>
                </a:lnTo>
                <a:lnTo>
                  <a:pt x="1114" y="652"/>
                </a:lnTo>
                <a:lnTo>
                  <a:pt x="1114" y="652"/>
                </a:lnTo>
                <a:lnTo>
                  <a:pt x="1114" y="652"/>
                </a:lnTo>
                <a:lnTo>
                  <a:pt x="1112" y="652"/>
                </a:lnTo>
                <a:lnTo>
                  <a:pt x="1112" y="652"/>
                </a:lnTo>
                <a:lnTo>
                  <a:pt x="1112" y="652"/>
                </a:lnTo>
                <a:lnTo>
                  <a:pt x="1110" y="654"/>
                </a:lnTo>
                <a:lnTo>
                  <a:pt x="1110" y="654"/>
                </a:lnTo>
                <a:lnTo>
                  <a:pt x="1110" y="654"/>
                </a:lnTo>
                <a:lnTo>
                  <a:pt x="1108" y="654"/>
                </a:lnTo>
                <a:lnTo>
                  <a:pt x="1108" y="654"/>
                </a:lnTo>
                <a:lnTo>
                  <a:pt x="1108" y="654"/>
                </a:lnTo>
                <a:lnTo>
                  <a:pt x="1108" y="654"/>
                </a:lnTo>
                <a:lnTo>
                  <a:pt x="1106" y="654"/>
                </a:lnTo>
                <a:lnTo>
                  <a:pt x="1106" y="654"/>
                </a:lnTo>
                <a:lnTo>
                  <a:pt x="1104" y="656"/>
                </a:lnTo>
                <a:lnTo>
                  <a:pt x="1102" y="656"/>
                </a:lnTo>
                <a:lnTo>
                  <a:pt x="1102" y="656"/>
                </a:lnTo>
                <a:lnTo>
                  <a:pt x="1100" y="656"/>
                </a:lnTo>
                <a:lnTo>
                  <a:pt x="1100" y="656"/>
                </a:lnTo>
                <a:lnTo>
                  <a:pt x="1100" y="656"/>
                </a:lnTo>
                <a:lnTo>
                  <a:pt x="1100" y="656"/>
                </a:lnTo>
                <a:lnTo>
                  <a:pt x="1100" y="654"/>
                </a:lnTo>
                <a:lnTo>
                  <a:pt x="1100" y="654"/>
                </a:lnTo>
                <a:lnTo>
                  <a:pt x="1100" y="654"/>
                </a:lnTo>
                <a:lnTo>
                  <a:pt x="1100" y="652"/>
                </a:lnTo>
                <a:lnTo>
                  <a:pt x="1100" y="654"/>
                </a:lnTo>
                <a:lnTo>
                  <a:pt x="1100" y="654"/>
                </a:lnTo>
                <a:lnTo>
                  <a:pt x="1100" y="654"/>
                </a:lnTo>
                <a:lnTo>
                  <a:pt x="1100" y="656"/>
                </a:lnTo>
                <a:lnTo>
                  <a:pt x="1100" y="656"/>
                </a:lnTo>
                <a:lnTo>
                  <a:pt x="1100" y="656"/>
                </a:lnTo>
                <a:lnTo>
                  <a:pt x="1102" y="654"/>
                </a:lnTo>
                <a:lnTo>
                  <a:pt x="1102" y="654"/>
                </a:lnTo>
                <a:lnTo>
                  <a:pt x="1100" y="652"/>
                </a:lnTo>
                <a:lnTo>
                  <a:pt x="1100" y="652"/>
                </a:lnTo>
                <a:lnTo>
                  <a:pt x="1098" y="650"/>
                </a:lnTo>
                <a:lnTo>
                  <a:pt x="1098" y="650"/>
                </a:lnTo>
                <a:lnTo>
                  <a:pt x="1098" y="648"/>
                </a:lnTo>
                <a:lnTo>
                  <a:pt x="1098" y="648"/>
                </a:lnTo>
                <a:lnTo>
                  <a:pt x="1098" y="650"/>
                </a:lnTo>
                <a:lnTo>
                  <a:pt x="1100" y="650"/>
                </a:lnTo>
                <a:lnTo>
                  <a:pt x="1100" y="650"/>
                </a:lnTo>
                <a:lnTo>
                  <a:pt x="1100" y="650"/>
                </a:lnTo>
                <a:lnTo>
                  <a:pt x="1102" y="650"/>
                </a:lnTo>
                <a:lnTo>
                  <a:pt x="1100" y="650"/>
                </a:lnTo>
                <a:lnTo>
                  <a:pt x="1100" y="650"/>
                </a:lnTo>
                <a:lnTo>
                  <a:pt x="1098" y="648"/>
                </a:lnTo>
                <a:lnTo>
                  <a:pt x="1098" y="648"/>
                </a:lnTo>
                <a:lnTo>
                  <a:pt x="1098" y="646"/>
                </a:lnTo>
                <a:lnTo>
                  <a:pt x="1098" y="646"/>
                </a:lnTo>
                <a:lnTo>
                  <a:pt x="1096" y="646"/>
                </a:lnTo>
                <a:lnTo>
                  <a:pt x="1096" y="646"/>
                </a:lnTo>
                <a:lnTo>
                  <a:pt x="1096" y="646"/>
                </a:lnTo>
                <a:lnTo>
                  <a:pt x="1096" y="646"/>
                </a:lnTo>
                <a:lnTo>
                  <a:pt x="1096" y="646"/>
                </a:lnTo>
                <a:lnTo>
                  <a:pt x="1096" y="648"/>
                </a:lnTo>
                <a:lnTo>
                  <a:pt x="1096" y="648"/>
                </a:lnTo>
                <a:lnTo>
                  <a:pt x="1096" y="648"/>
                </a:lnTo>
                <a:lnTo>
                  <a:pt x="1096" y="648"/>
                </a:lnTo>
                <a:lnTo>
                  <a:pt x="1096" y="648"/>
                </a:lnTo>
                <a:lnTo>
                  <a:pt x="1094" y="646"/>
                </a:lnTo>
                <a:lnTo>
                  <a:pt x="1094" y="646"/>
                </a:lnTo>
                <a:lnTo>
                  <a:pt x="1094" y="646"/>
                </a:lnTo>
                <a:lnTo>
                  <a:pt x="1092" y="646"/>
                </a:lnTo>
                <a:lnTo>
                  <a:pt x="1092" y="646"/>
                </a:lnTo>
                <a:lnTo>
                  <a:pt x="1092" y="644"/>
                </a:lnTo>
                <a:lnTo>
                  <a:pt x="1090" y="644"/>
                </a:lnTo>
                <a:lnTo>
                  <a:pt x="1090" y="644"/>
                </a:lnTo>
                <a:lnTo>
                  <a:pt x="1090" y="644"/>
                </a:lnTo>
                <a:lnTo>
                  <a:pt x="1092" y="644"/>
                </a:lnTo>
                <a:lnTo>
                  <a:pt x="1092" y="644"/>
                </a:lnTo>
                <a:lnTo>
                  <a:pt x="1092" y="644"/>
                </a:lnTo>
                <a:lnTo>
                  <a:pt x="1092" y="642"/>
                </a:lnTo>
                <a:lnTo>
                  <a:pt x="1090" y="642"/>
                </a:lnTo>
                <a:lnTo>
                  <a:pt x="1088" y="642"/>
                </a:lnTo>
                <a:lnTo>
                  <a:pt x="1088" y="642"/>
                </a:lnTo>
                <a:lnTo>
                  <a:pt x="1086" y="644"/>
                </a:lnTo>
                <a:lnTo>
                  <a:pt x="1086" y="644"/>
                </a:lnTo>
                <a:lnTo>
                  <a:pt x="1084" y="644"/>
                </a:lnTo>
                <a:lnTo>
                  <a:pt x="1084" y="644"/>
                </a:lnTo>
                <a:lnTo>
                  <a:pt x="1082" y="644"/>
                </a:lnTo>
                <a:lnTo>
                  <a:pt x="1080" y="644"/>
                </a:lnTo>
                <a:lnTo>
                  <a:pt x="1080" y="644"/>
                </a:lnTo>
                <a:lnTo>
                  <a:pt x="1078" y="644"/>
                </a:lnTo>
                <a:lnTo>
                  <a:pt x="1078" y="644"/>
                </a:lnTo>
                <a:lnTo>
                  <a:pt x="1078" y="644"/>
                </a:lnTo>
                <a:lnTo>
                  <a:pt x="1078" y="644"/>
                </a:lnTo>
                <a:lnTo>
                  <a:pt x="1078" y="644"/>
                </a:lnTo>
                <a:lnTo>
                  <a:pt x="1078" y="644"/>
                </a:lnTo>
                <a:lnTo>
                  <a:pt x="1080" y="644"/>
                </a:lnTo>
                <a:lnTo>
                  <a:pt x="1080" y="644"/>
                </a:lnTo>
                <a:lnTo>
                  <a:pt x="1080" y="642"/>
                </a:lnTo>
                <a:lnTo>
                  <a:pt x="1080" y="642"/>
                </a:lnTo>
                <a:lnTo>
                  <a:pt x="1080" y="642"/>
                </a:lnTo>
                <a:lnTo>
                  <a:pt x="1078" y="642"/>
                </a:lnTo>
                <a:lnTo>
                  <a:pt x="1078" y="642"/>
                </a:lnTo>
                <a:lnTo>
                  <a:pt x="1078" y="642"/>
                </a:lnTo>
                <a:lnTo>
                  <a:pt x="1078" y="642"/>
                </a:lnTo>
                <a:lnTo>
                  <a:pt x="1078" y="644"/>
                </a:lnTo>
                <a:lnTo>
                  <a:pt x="1076" y="644"/>
                </a:lnTo>
                <a:lnTo>
                  <a:pt x="1076" y="644"/>
                </a:lnTo>
                <a:lnTo>
                  <a:pt x="1076" y="646"/>
                </a:lnTo>
                <a:lnTo>
                  <a:pt x="1074" y="646"/>
                </a:lnTo>
                <a:lnTo>
                  <a:pt x="1072" y="646"/>
                </a:lnTo>
                <a:lnTo>
                  <a:pt x="1072" y="646"/>
                </a:lnTo>
                <a:lnTo>
                  <a:pt x="1072" y="646"/>
                </a:lnTo>
                <a:lnTo>
                  <a:pt x="1072" y="646"/>
                </a:lnTo>
                <a:lnTo>
                  <a:pt x="1074" y="644"/>
                </a:lnTo>
                <a:lnTo>
                  <a:pt x="1076" y="644"/>
                </a:lnTo>
                <a:lnTo>
                  <a:pt x="1074" y="642"/>
                </a:lnTo>
                <a:lnTo>
                  <a:pt x="1074" y="642"/>
                </a:lnTo>
                <a:lnTo>
                  <a:pt x="1074" y="642"/>
                </a:lnTo>
                <a:lnTo>
                  <a:pt x="1074" y="644"/>
                </a:lnTo>
                <a:lnTo>
                  <a:pt x="1074" y="644"/>
                </a:lnTo>
                <a:lnTo>
                  <a:pt x="1072" y="646"/>
                </a:lnTo>
                <a:lnTo>
                  <a:pt x="1070" y="646"/>
                </a:lnTo>
                <a:lnTo>
                  <a:pt x="1068" y="646"/>
                </a:lnTo>
                <a:lnTo>
                  <a:pt x="1068" y="646"/>
                </a:lnTo>
                <a:lnTo>
                  <a:pt x="1064" y="646"/>
                </a:lnTo>
                <a:lnTo>
                  <a:pt x="1066" y="646"/>
                </a:lnTo>
                <a:lnTo>
                  <a:pt x="1066" y="646"/>
                </a:lnTo>
                <a:lnTo>
                  <a:pt x="1066" y="646"/>
                </a:lnTo>
                <a:lnTo>
                  <a:pt x="1068" y="646"/>
                </a:lnTo>
                <a:lnTo>
                  <a:pt x="1068" y="646"/>
                </a:lnTo>
                <a:lnTo>
                  <a:pt x="1068" y="646"/>
                </a:lnTo>
                <a:lnTo>
                  <a:pt x="1068" y="644"/>
                </a:lnTo>
                <a:lnTo>
                  <a:pt x="1068" y="644"/>
                </a:lnTo>
                <a:lnTo>
                  <a:pt x="1068" y="644"/>
                </a:lnTo>
                <a:lnTo>
                  <a:pt x="1066" y="642"/>
                </a:lnTo>
                <a:lnTo>
                  <a:pt x="1068" y="642"/>
                </a:lnTo>
                <a:lnTo>
                  <a:pt x="1068" y="640"/>
                </a:lnTo>
                <a:lnTo>
                  <a:pt x="1068" y="640"/>
                </a:lnTo>
                <a:lnTo>
                  <a:pt x="1068" y="640"/>
                </a:lnTo>
                <a:lnTo>
                  <a:pt x="1068" y="640"/>
                </a:lnTo>
                <a:lnTo>
                  <a:pt x="1066" y="638"/>
                </a:lnTo>
                <a:lnTo>
                  <a:pt x="1066" y="640"/>
                </a:lnTo>
                <a:lnTo>
                  <a:pt x="1064" y="642"/>
                </a:lnTo>
                <a:lnTo>
                  <a:pt x="1064" y="642"/>
                </a:lnTo>
                <a:lnTo>
                  <a:pt x="1064" y="644"/>
                </a:lnTo>
                <a:lnTo>
                  <a:pt x="1064" y="644"/>
                </a:lnTo>
                <a:lnTo>
                  <a:pt x="1064" y="646"/>
                </a:lnTo>
                <a:lnTo>
                  <a:pt x="1062" y="644"/>
                </a:lnTo>
                <a:lnTo>
                  <a:pt x="1062" y="644"/>
                </a:lnTo>
                <a:lnTo>
                  <a:pt x="1060" y="644"/>
                </a:lnTo>
                <a:lnTo>
                  <a:pt x="1060" y="644"/>
                </a:lnTo>
                <a:lnTo>
                  <a:pt x="1060" y="644"/>
                </a:lnTo>
                <a:lnTo>
                  <a:pt x="1058" y="646"/>
                </a:lnTo>
                <a:lnTo>
                  <a:pt x="1058" y="646"/>
                </a:lnTo>
                <a:lnTo>
                  <a:pt x="1058" y="644"/>
                </a:lnTo>
                <a:lnTo>
                  <a:pt x="1056" y="644"/>
                </a:lnTo>
                <a:lnTo>
                  <a:pt x="1056" y="644"/>
                </a:lnTo>
                <a:lnTo>
                  <a:pt x="1056" y="644"/>
                </a:lnTo>
                <a:lnTo>
                  <a:pt x="1056" y="644"/>
                </a:lnTo>
                <a:lnTo>
                  <a:pt x="1054" y="644"/>
                </a:lnTo>
                <a:lnTo>
                  <a:pt x="1054" y="644"/>
                </a:lnTo>
                <a:lnTo>
                  <a:pt x="1052" y="644"/>
                </a:lnTo>
                <a:lnTo>
                  <a:pt x="1052" y="644"/>
                </a:lnTo>
                <a:lnTo>
                  <a:pt x="1048" y="646"/>
                </a:lnTo>
                <a:lnTo>
                  <a:pt x="1048" y="646"/>
                </a:lnTo>
                <a:lnTo>
                  <a:pt x="1046" y="646"/>
                </a:lnTo>
                <a:lnTo>
                  <a:pt x="1044" y="648"/>
                </a:lnTo>
                <a:lnTo>
                  <a:pt x="1044" y="648"/>
                </a:lnTo>
                <a:lnTo>
                  <a:pt x="1044" y="648"/>
                </a:lnTo>
                <a:lnTo>
                  <a:pt x="1042" y="648"/>
                </a:lnTo>
                <a:lnTo>
                  <a:pt x="1040" y="648"/>
                </a:lnTo>
                <a:lnTo>
                  <a:pt x="1040" y="646"/>
                </a:lnTo>
                <a:lnTo>
                  <a:pt x="1038" y="646"/>
                </a:lnTo>
                <a:lnTo>
                  <a:pt x="1038" y="646"/>
                </a:lnTo>
                <a:lnTo>
                  <a:pt x="1038" y="646"/>
                </a:lnTo>
                <a:lnTo>
                  <a:pt x="1036" y="644"/>
                </a:lnTo>
                <a:lnTo>
                  <a:pt x="1036" y="644"/>
                </a:lnTo>
                <a:lnTo>
                  <a:pt x="1034" y="644"/>
                </a:lnTo>
                <a:lnTo>
                  <a:pt x="1034" y="644"/>
                </a:lnTo>
                <a:lnTo>
                  <a:pt x="1034" y="644"/>
                </a:lnTo>
                <a:lnTo>
                  <a:pt x="1030" y="648"/>
                </a:lnTo>
                <a:lnTo>
                  <a:pt x="1030" y="648"/>
                </a:lnTo>
                <a:lnTo>
                  <a:pt x="1030" y="648"/>
                </a:lnTo>
                <a:lnTo>
                  <a:pt x="1030" y="648"/>
                </a:lnTo>
                <a:lnTo>
                  <a:pt x="1030" y="648"/>
                </a:lnTo>
                <a:lnTo>
                  <a:pt x="1032" y="650"/>
                </a:lnTo>
                <a:lnTo>
                  <a:pt x="1034" y="650"/>
                </a:lnTo>
                <a:lnTo>
                  <a:pt x="1034" y="650"/>
                </a:lnTo>
                <a:lnTo>
                  <a:pt x="1036" y="650"/>
                </a:lnTo>
                <a:lnTo>
                  <a:pt x="1038" y="648"/>
                </a:lnTo>
                <a:lnTo>
                  <a:pt x="1040" y="648"/>
                </a:lnTo>
                <a:lnTo>
                  <a:pt x="1042" y="648"/>
                </a:lnTo>
                <a:lnTo>
                  <a:pt x="1042" y="648"/>
                </a:lnTo>
                <a:lnTo>
                  <a:pt x="1040" y="650"/>
                </a:lnTo>
                <a:lnTo>
                  <a:pt x="1040" y="650"/>
                </a:lnTo>
                <a:lnTo>
                  <a:pt x="1038" y="650"/>
                </a:lnTo>
                <a:lnTo>
                  <a:pt x="1038" y="650"/>
                </a:lnTo>
                <a:lnTo>
                  <a:pt x="1038" y="650"/>
                </a:lnTo>
                <a:lnTo>
                  <a:pt x="1038" y="650"/>
                </a:lnTo>
                <a:lnTo>
                  <a:pt x="1038" y="652"/>
                </a:lnTo>
                <a:lnTo>
                  <a:pt x="1040" y="652"/>
                </a:lnTo>
                <a:lnTo>
                  <a:pt x="1040" y="652"/>
                </a:lnTo>
                <a:lnTo>
                  <a:pt x="1040" y="652"/>
                </a:lnTo>
                <a:lnTo>
                  <a:pt x="1042" y="652"/>
                </a:lnTo>
                <a:lnTo>
                  <a:pt x="1042" y="652"/>
                </a:lnTo>
                <a:lnTo>
                  <a:pt x="1044" y="650"/>
                </a:lnTo>
                <a:lnTo>
                  <a:pt x="1044" y="650"/>
                </a:lnTo>
                <a:lnTo>
                  <a:pt x="1044" y="652"/>
                </a:lnTo>
                <a:lnTo>
                  <a:pt x="1044" y="654"/>
                </a:lnTo>
                <a:lnTo>
                  <a:pt x="1044" y="654"/>
                </a:lnTo>
                <a:lnTo>
                  <a:pt x="1044" y="654"/>
                </a:lnTo>
                <a:lnTo>
                  <a:pt x="1042" y="654"/>
                </a:lnTo>
                <a:lnTo>
                  <a:pt x="1042" y="654"/>
                </a:lnTo>
                <a:lnTo>
                  <a:pt x="1040" y="654"/>
                </a:lnTo>
                <a:lnTo>
                  <a:pt x="1040" y="656"/>
                </a:lnTo>
                <a:lnTo>
                  <a:pt x="1038" y="656"/>
                </a:lnTo>
                <a:lnTo>
                  <a:pt x="1038" y="658"/>
                </a:lnTo>
                <a:lnTo>
                  <a:pt x="1040" y="660"/>
                </a:lnTo>
                <a:lnTo>
                  <a:pt x="1042" y="660"/>
                </a:lnTo>
                <a:lnTo>
                  <a:pt x="1044" y="662"/>
                </a:lnTo>
                <a:lnTo>
                  <a:pt x="1044" y="662"/>
                </a:lnTo>
                <a:lnTo>
                  <a:pt x="1044" y="662"/>
                </a:lnTo>
                <a:lnTo>
                  <a:pt x="1046" y="664"/>
                </a:lnTo>
                <a:lnTo>
                  <a:pt x="1046" y="664"/>
                </a:lnTo>
                <a:lnTo>
                  <a:pt x="1046" y="664"/>
                </a:lnTo>
                <a:lnTo>
                  <a:pt x="1046" y="664"/>
                </a:lnTo>
                <a:lnTo>
                  <a:pt x="1046" y="666"/>
                </a:lnTo>
                <a:lnTo>
                  <a:pt x="1044" y="666"/>
                </a:lnTo>
                <a:lnTo>
                  <a:pt x="1044" y="666"/>
                </a:lnTo>
                <a:lnTo>
                  <a:pt x="1042" y="666"/>
                </a:lnTo>
                <a:lnTo>
                  <a:pt x="1042" y="666"/>
                </a:lnTo>
                <a:lnTo>
                  <a:pt x="1042" y="668"/>
                </a:lnTo>
                <a:lnTo>
                  <a:pt x="1040" y="668"/>
                </a:lnTo>
                <a:lnTo>
                  <a:pt x="1040" y="668"/>
                </a:lnTo>
                <a:lnTo>
                  <a:pt x="1040" y="668"/>
                </a:lnTo>
                <a:lnTo>
                  <a:pt x="1040" y="668"/>
                </a:lnTo>
                <a:lnTo>
                  <a:pt x="1040" y="668"/>
                </a:lnTo>
                <a:lnTo>
                  <a:pt x="1040" y="668"/>
                </a:lnTo>
                <a:lnTo>
                  <a:pt x="1042" y="668"/>
                </a:lnTo>
                <a:lnTo>
                  <a:pt x="1042" y="666"/>
                </a:lnTo>
                <a:lnTo>
                  <a:pt x="1042" y="664"/>
                </a:lnTo>
                <a:lnTo>
                  <a:pt x="1042" y="664"/>
                </a:lnTo>
                <a:lnTo>
                  <a:pt x="1042" y="664"/>
                </a:lnTo>
                <a:lnTo>
                  <a:pt x="1042" y="666"/>
                </a:lnTo>
                <a:lnTo>
                  <a:pt x="1042" y="666"/>
                </a:lnTo>
                <a:lnTo>
                  <a:pt x="1042" y="666"/>
                </a:lnTo>
                <a:lnTo>
                  <a:pt x="1042" y="666"/>
                </a:lnTo>
                <a:lnTo>
                  <a:pt x="1040" y="664"/>
                </a:lnTo>
                <a:lnTo>
                  <a:pt x="1038" y="662"/>
                </a:lnTo>
                <a:lnTo>
                  <a:pt x="1038" y="662"/>
                </a:lnTo>
                <a:lnTo>
                  <a:pt x="1036" y="662"/>
                </a:lnTo>
                <a:lnTo>
                  <a:pt x="1036" y="662"/>
                </a:lnTo>
                <a:lnTo>
                  <a:pt x="1036" y="660"/>
                </a:lnTo>
                <a:lnTo>
                  <a:pt x="1036" y="660"/>
                </a:lnTo>
                <a:lnTo>
                  <a:pt x="1034" y="658"/>
                </a:lnTo>
                <a:lnTo>
                  <a:pt x="1032" y="658"/>
                </a:lnTo>
                <a:lnTo>
                  <a:pt x="1032" y="658"/>
                </a:lnTo>
                <a:lnTo>
                  <a:pt x="1032" y="658"/>
                </a:lnTo>
                <a:lnTo>
                  <a:pt x="1032" y="658"/>
                </a:lnTo>
                <a:lnTo>
                  <a:pt x="1032" y="658"/>
                </a:lnTo>
                <a:lnTo>
                  <a:pt x="1032" y="660"/>
                </a:lnTo>
                <a:lnTo>
                  <a:pt x="1032" y="660"/>
                </a:lnTo>
                <a:lnTo>
                  <a:pt x="1032" y="660"/>
                </a:lnTo>
                <a:lnTo>
                  <a:pt x="1034" y="660"/>
                </a:lnTo>
                <a:lnTo>
                  <a:pt x="1032" y="662"/>
                </a:lnTo>
                <a:lnTo>
                  <a:pt x="1032" y="664"/>
                </a:lnTo>
                <a:lnTo>
                  <a:pt x="1032" y="664"/>
                </a:lnTo>
                <a:lnTo>
                  <a:pt x="1030" y="664"/>
                </a:lnTo>
                <a:lnTo>
                  <a:pt x="1030" y="664"/>
                </a:lnTo>
                <a:lnTo>
                  <a:pt x="1030" y="666"/>
                </a:lnTo>
                <a:lnTo>
                  <a:pt x="1030" y="666"/>
                </a:lnTo>
                <a:lnTo>
                  <a:pt x="1028" y="666"/>
                </a:lnTo>
                <a:lnTo>
                  <a:pt x="1030" y="666"/>
                </a:lnTo>
                <a:lnTo>
                  <a:pt x="1030" y="666"/>
                </a:lnTo>
                <a:lnTo>
                  <a:pt x="1030" y="664"/>
                </a:lnTo>
                <a:lnTo>
                  <a:pt x="1030" y="662"/>
                </a:lnTo>
                <a:lnTo>
                  <a:pt x="1028" y="662"/>
                </a:lnTo>
                <a:lnTo>
                  <a:pt x="1028" y="662"/>
                </a:lnTo>
                <a:lnTo>
                  <a:pt x="1028" y="662"/>
                </a:lnTo>
                <a:lnTo>
                  <a:pt x="1026" y="662"/>
                </a:lnTo>
                <a:lnTo>
                  <a:pt x="1024" y="664"/>
                </a:lnTo>
                <a:lnTo>
                  <a:pt x="1024" y="664"/>
                </a:lnTo>
                <a:lnTo>
                  <a:pt x="1022" y="664"/>
                </a:lnTo>
                <a:lnTo>
                  <a:pt x="1022" y="666"/>
                </a:lnTo>
                <a:lnTo>
                  <a:pt x="1022" y="666"/>
                </a:lnTo>
                <a:lnTo>
                  <a:pt x="1020" y="664"/>
                </a:lnTo>
                <a:lnTo>
                  <a:pt x="1020" y="664"/>
                </a:lnTo>
                <a:lnTo>
                  <a:pt x="1020" y="664"/>
                </a:lnTo>
                <a:lnTo>
                  <a:pt x="1018" y="664"/>
                </a:lnTo>
                <a:lnTo>
                  <a:pt x="1018" y="664"/>
                </a:lnTo>
                <a:lnTo>
                  <a:pt x="1018" y="664"/>
                </a:lnTo>
                <a:lnTo>
                  <a:pt x="1018" y="664"/>
                </a:lnTo>
                <a:lnTo>
                  <a:pt x="1018" y="664"/>
                </a:lnTo>
                <a:lnTo>
                  <a:pt x="1016" y="664"/>
                </a:lnTo>
                <a:lnTo>
                  <a:pt x="1016" y="664"/>
                </a:lnTo>
                <a:lnTo>
                  <a:pt x="1016" y="664"/>
                </a:lnTo>
                <a:lnTo>
                  <a:pt x="1014" y="662"/>
                </a:lnTo>
                <a:lnTo>
                  <a:pt x="1014" y="662"/>
                </a:lnTo>
                <a:lnTo>
                  <a:pt x="1014" y="662"/>
                </a:lnTo>
                <a:lnTo>
                  <a:pt x="1014" y="662"/>
                </a:lnTo>
                <a:lnTo>
                  <a:pt x="1016" y="662"/>
                </a:lnTo>
                <a:lnTo>
                  <a:pt x="1016" y="662"/>
                </a:lnTo>
                <a:lnTo>
                  <a:pt x="1016" y="662"/>
                </a:lnTo>
                <a:lnTo>
                  <a:pt x="1016" y="662"/>
                </a:lnTo>
                <a:lnTo>
                  <a:pt x="1016" y="662"/>
                </a:lnTo>
                <a:lnTo>
                  <a:pt x="1018" y="662"/>
                </a:lnTo>
                <a:lnTo>
                  <a:pt x="1018" y="662"/>
                </a:lnTo>
                <a:lnTo>
                  <a:pt x="1018" y="662"/>
                </a:lnTo>
                <a:lnTo>
                  <a:pt x="1016" y="660"/>
                </a:lnTo>
                <a:lnTo>
                  <a:pt x="1014" y="658"/>
                </a:lnTo>
                <a:lnTo>
                  <a:pt x="1012" y="658"/>
                </a:lnTo>
                <a:lnTo>
                  <a:pt x="1012" y="658"/>
                </a:lnTo>
                <a:lnTo>
                  <a:pt x="1012" y="658"/>
                </a:lnTo>
                <a:lnTo>
                  <a:pt x="1012" y="656"/>
                </a:lnTo>
                <a:lnTo>
                  <a:pt x="1012" y="654"/>
                </a:lnTo>
                <a:lnTo>
                  <a:pt x="1012" y="654"/>
                </a:lnTo>
                <a:lnTo>
                  <a:pt x="1010" y="654"/>
                </a:lnTo>
                <a:lnTo>
                  <a:pt x="1010" y="654"/>
                </a:lnTo>
                <a:lnTo>
                  <a:pt x="1008" y="654"/>
                </a:lnTo>
                <a:lnTo>
                  <a:pt x="1004" y="654"/>
                </a:lnTo>
                <a:lnTo>
                  <a:pt x="1004" y="656"/>
                </a:lnTo>
                <a:lnTo>
                  <a:pt x="1004" y="656"/>
                </a:lnTo>
                <a:lnTo>
                  <a:pt x="1004" y="658"/>
                </a:lnTo>
                <a:lnTo>
                  <a:pt x="1002" y="658"/>
                </a:lnTo>
                <a:lnTo>
                  <a:pt x="1002" y="658"/>
                </a:lnTo>
                <a:lnTo>
                  <a:pt x="1002" y="658"/>
                </a:lnTo>
                <a:lnTo>
                  <a:pt x="998" y="658"/>
                </a:lnTo>
                <a:lnTo>
                  <a:pt x="996" y="658"/>
                </a:lnTo>
                <a:lnTo>
                  <a:pt x="996" y="656"/>
                </a:lnTo>
                <a:lnTo>
                  <a:pt x="994" y="656"/>
                </a:lnTo>
                <a:lnTo>
                  <a:pt x="994" y="656"/>
                </a:lnTo>
                <a:lnTo>
                  <a:pt x="994" y="656"/>
                </a:lnTo>
                <a:lnTo>
                  <a:pt x="992" y="654"/>
                </a:lnTo>
                <a:lnTo>
                  <a:pt x="990" y="654"/>
                </a:lnTo>
                <a:lnTo>
                  <a:pt x="990" y="654"/>
                </a:lnTo>
                <a:lnTo>
                  <a:pt x="990" y="654"/>
                </a:lnTo>
                <a:lnTo>
                  <a:pt x="988" y="654"/>
                </a:lnTo>
                <a:lnTo>
                  <a:pt x="988" y="654"/>
                </a:lnTo>
                <a:lnTo>
                  <a:pt x="984" y="654"/>
                </a:lnTo>
                <a:lnTo>
                  <a:pt x="982" y="654"/>
                </a:lnTo>
                <a:lnTo>
                  <a:pt x="982" y="654"/>
                </a:lnTo>
                <a:lnTo>
                  <a:pt x="982" y="654"/>
                </a:lnTo>
                <a:lnTo>
                  <a:pt x="980" y="656"/>
                </a:lnTo>
                <a:lnTo>
                  <a:pt x="980" y="656"/>
                </a:lnTo>
                <a:lnTo>
                  <a:pt x="980" y="654"/>
                </a:lnTo>
                <a:lnTo>
                  <a:pt x="980" y="654"/>
                </a:lnTo>
                <a:lnTo>
                  <a:pt x="980" y="654"/>
                </a:lnTo>
                <a:lnTo>
                  <a:pt x="980" y="654"/>
                </a:lnTo>
                <a:lnTo>
                  <a:pt x="982" y="654"/>
                </a:lnTo>
                <a:lnTo>
                  <a:pt x="982" y="652"/>
                </a:lnTo>
                <a:lnTo>
                  <a:pt x="982" y="650"/>
                </a:lnTo>
                <a:lnTo>
                  <a:pt x="982" y="650"/>
                </a:lnTo>
                <a:lnTo>
                  <a:pt x="982" y="650"/>
                </a:lnTo>
                <a:lnTo>
                  <a:pt x="982" y="650"/>
                </a:lnTo>
                <a:lnTo>
                  <a:pt x="980" y="654"/>
                </a:lnTo>
                <a:lnTo>
                  <a:pt x="980" y="654"/>
                </a:lnTo>
                <a:lnTo>
                  <a:pt x="980" y="654"/>
                </a:lnTo>
                <a:lnTo>
                  <a:pt x="980" y="654"/>
                </a:lnTo>
                <a:lnTo>
                  <a:pt x="980" y="656"/>
                </a:lnTo>
                <a:lnTo>
                  <a:pt x="980" y="656"/>
                </a:lnTo>
                <a:lnTo>
                  <a:pt x="980" y="656"/>
                </a:lnTo>
                <a:lnTo>
                  <a:pt x="978" y="656"/>
                </a:lnTo>
                <a:lnTo>
                  <a:pt x="978" y="656"/>
                </a:lnTo>
                <a:lnTo>
                  <a:pt x="976" y="656"/>
                </a:lnTo>
                <a:lnTo>
                  <a:pt x="974" y="658"/>
                </a:lnTo>
                <a:lnTo>
                  <a:pt x="972" y="658"/>
                </a:lnTo>
                <a:lnTo>
                  <a:pt x="968" y="660"/>
                </a:lnTo>
                <a:lnTo>
                  <a:pt x="968" y="660"/>
                </a:lnTo>
                <a:lnTo>
                  <a:pt x="968" y="660"/>
                </a:lnTo>
                <a:lnTo>
                  <a:pt x="968" y="660"/>
                </a:lnTo>
                <a:lnTo>
                  <a:pt x="966" y="660"/>
                </a:lnTo>
                <a:lnTo>
                  <a:pt x="966" y="660"/>
                </a:lnTo>
                <a:lnTo>
                  <a:pt x="966" y="660"/>
                </a:lnTo>
                <a:lnTo>
                  <a:pt x="966" y="660"/>
                </a:lnTo>
                <a:lnTo>
                  <a:pt x="968" y="660"/>
                </a:lnTo>
                <a:lnTo>
                  <a:pt x="968" y="658"/>
                </a:lnTo>
                <a:lnTo>
                  <a:pt x="970" y="658"/>
                </a:lnTo>
                <a:lnTo>
                  <a:pt x="970" y="658"/>
                </a:lnTo>
                <a:lnTo>
                  <a:pt x="970" y="658"/>
                </a:lnTo>
                <a:lnTo>
                  <a:pt x="968" y="658"/>
                </a:lnTo>
                <a:lnTo>
                  <a:pt x="966" y="658"/>
                </a:lnTo>
                <a:lnTo>
                  <a:pt x="968" y="656"/>
                </a:lnTo>
                <a:lnTo>
                  <a:pt x="968" y="656"/>
                </a:lnTo>
                <a:lnTo>
                  <a:pt x="968" y="656"/>
                </a:lnTo>
                <a:lnTo>
                  <a:pt x="968" y="656"/>
                </a:lnTo>
                <a:lnTo>
                  <a:pt x="968" y="654"/>
                </a:lnTo>
                <a:lnTo>
                  <a:pt x="968" y="654"/>
                </a:lnTo>
                <a:lnTo>
                  <a:pt x="966" y="654"/>
                </a:lnTo>
                <a:lnTo>
                  <a:pt x="966" y="654"/>
                </a:lnTo>
                <a:lnTo>
                  <a:pt x="964" y="656"/>
                </a:lnTo>
                <a:lnTo>
                  <a:pt x="964" y="656"/>
                </a:lnTo>
                <a:lnTo>
                  <a:pt x="964" y="656"/>
                </a:lnTo>
                <a:lnTo>
                  <a:pt x="964" y="658"/>
                </a:lnTo>
                <a:lnTo>
                  <a:pt x="964" y="660"/>
                </a:lnTo>
                <a:lnTo>
                  <a:pt x="964" y="660"/>
                </a:lnTo>
                <a:lnTo>
                  <a:pt x="964" y="662"/>
                </a:lnTo>
                <a:lnTo>
                  <a:pt x="964" y="662"/>
                </a:lnTo>
                <a:lnTo>
                  <a:pt x="960" y="664"/>
                </a:lnTo>
                <a:lnTo>
                  <a:pt x="960" y="666"/>
                </a:lnTo>
                <a:lnTo>
                  <a:pt x="956" y="668"/>
                </a:lnTo>
                <a:lnTo>
                  <a:pt x="956" y="668"/>
                </a:lnTo>
                <a:lnTo>
                  <a:pt x="956" y="668"/>
                </a:lnTo>
                <a:lnTo>
                  <a:pt x="952" y="672"/>
                </a:lnTo>
                <a:lnTo>
                  <a:pt x="950" y="672"/>
                </a:lnTo>
                <a:lnTo>
                  <a:pt x="950" y="672"/>
                </a:lnTo>
                <a:lnTo>
                  <a:pt x="950" y="672"/>
                </a:lnTo>
                <a:lnTo>
                  <a:pt x="946" y="672"/>
                </a:lnTo>
                <a:lnTo>
                  <a:pt x="946" y="674"/>
                </a:lnTo>
                <a:lnTo>
                  <a:pt x="948" y="674"/>
                </a:lnTo>
                <a:lnTo>
                  <a:pt x="948" y="672"/>
                </a:lnTo>
                <a:lnTo>
                  <a:pt x="948" y="672"/>
                </a:lnTo>
                <a:lnTo>
                  <a:pt x="948" y="672"/>
                </a:lnTo>
                <a:lnTo>
                  <a:pt x="950" y="672"/>
                </a:lnTo>
                <a:lnTo>
                  <a:pt x="948" y="672"/>
                </a:lnTo>
                <a:lnTo>
                  <a:pt x="948" y="674"/>
                </a:lnTo>
                <a:lnTo>
                  <a:pt x="948" y="674"/>
                </a:lnTo>
                <a:lnTo>
                  <a:pt x="946" y="674"/>
                </a:lnTo>
                <a:lnTo>
                  <a:pt x="946" y="674"/>
                </a:lnTo>
                <a:lnTo>
                  <a:pt x="946" y="674"/>
                </a:lnTo>
                <a:lnTo>
                  <a:pt x="946" y="674"/>
                </a:lnTo>
                <a:lnTo>
                  <a:pt x="946" y="674"/>
                </a:lnTo>
                <a:lnTo>
                  <a:pt x="944" y="674"/>
                </a:lnTo>
                <a:lnTo>
                  <a:pt x="944" y="674"/>
                </a:lnTo>
                <a:lnTo>
                  <a:pt x="944" y="676"/>
                </a:lnTo>
                <a:lnTo>
                  <a:pt x="944" y="676"/>
                </a:lnTo>
                <a:lnTo>
                  <a:pt x="942" y="676"/>
                </a:lnTo>
                <a:lnTo>
                  <a:pt x="942" y="676"/>
                </a:lnTo>
                <a:lnTo>
                  <a:pt x="944" y="674"/>
                </a:lnTo>
                <a:lnTo>
                  <a:pt x="944" y="674"/>
                </a:lnTo>
                <a:lnTo>
                  <a:pt x="944" y="674"/>
                </a:lnTo>
                <a:lnTo>
                  <a:pt x="946" y="674"/>
                </a:lnTo>
                <a:lnTo>
                  <a:pt x="946" y="674"/>
                </a:lnTo>
                <a:lnTo>
                  <a:pt x="946" y="674"/>
                </a:lnTo>
                <a:lnTo>
                  <a:pt x="946" y="672"/>
                </a:lnTo>
                <a:lnTo>
                  <a:pt x="946" y="672"/>
                </a:lnTo>
                <a:lnTo>
                  <a:pt x="944" y="674"/>
                </a:lnTo>
                <a:lnTo>
                  <a:pt x="944" y="674"/>
                </a:lnTo>
                <a:lnTo>
                  <a:pt x="944" y="674"/>
                </a:lnTo>
                <a:lnTo>
                  <a:pt x="944" y="674"/>
                </a:lnTo>
                <a:lnTo>
                  <a:pt x="942" y="674"/>
                </a:lnTo>
                <a:lnTo>
                  <a:pt x="942" y="674"/>
                </a:lnTo>
                <a:lnTo>
                  <a:pt x="944" y="674"/>
                </a:lnTo>
                <a:lnTo>
                  <a:pt x="944" y="674"/>
                </a:lnTo>
                <a:lnTo>
                  <a:pt x="944" y="672"/>
                </a:lnTo>
                <a:lnTo>
                  <a:pt x="942" y="672"/>
                </a:lnTo>
                <a:lnTo>
                  <a:pt x="940" y="672"/>
                </a:lnTo>
                <a:lnTo>
                  <a:pt x="940" y="672"/>
                </a:lnTo>
                <a:lnTo>
                  <a:pt x="940" y="672"/>
                </a:lnTo>
                <a:lnTo>
                  <a:pt x="940" y="674"/>
                </a:lnTo>
                <a:lnTo>
                  <a:pt x="940" y="674"/>
                </a:lnTo>
                <a:lnTo>
                  <a:pt x="940" y="674"/>
                </a:lnTo>
                <a:lnTo>
                  <a:pt x="940" y="674"/>
                </a:lnTo>
                <a:lnTo>
                  <a:pt x="938" y="674"/>
                </a:lnTo>
                <a:lnTo>
                  <a:pt x="938" y="672"/>
                </a:lnTo>
                <a:lnTo>
                  <a:pt x="938" y="672"/>
                </a:lnTo>
                <a:lnTo>
                  <a:pt x="938" y="672"/>
                </a:lnTo>
                <a:lnTo>
                  <a:pt x="938" y="672"/>
                </a:lnTo>
                <a:lnTo>
                  <a:pt x="936" y="672"/>
                </a:lnTo>
                <a:lnTo>
                  <a:pt x="936" y="672"/>
                </a:lnTo>
                <a:lnTo>
                  <a:pt x="938" y="674"/>
                </a:lnTo>
                <a:lnTo>
                  <a:pt x="938" y="676"/>
                </a:lnTo>
                <a:lnTo>
                  <a:pt x="940" y="676"/>
                </a:lnTo>
                <a:lnTo>
                  <a:pt x="936" y="678"/>
                </a:lnTo>
                <a:lnTo>
                  <a:pt x="936" y="678"/>
                </a:lnTo>
                <a:lnTo>
                  <a:pt x="934" y="678"/>
                </a:lnTo>
                <a:lnTo>
                  <a:pt x="934" y="678"/>
                </a:lnTo>
                <a:lnTo>
                  <a:pt x="934" y="678"/>
                </a:lnTo>
                <a:lnTo>
                  <a:pt x="934" y="676"/>
                </a:lnTo>
                <a:lnTo>
                  <a:pt x="934" y="676"/>
                </a:lnTo>
                <a:lnTo>
                  <a:pt x="932" y="676"/>
                </a:lnTo>
                <a:lnTo>
                  <a:pt x="934" y="678"/>
                </a:lnTo>
                <a:lnTo>
                  <a:pt x="934" y="678"/>
                </a:lnTo>
                <a:lnTo>
                  <a:pt x="934" y="680"/>
                </a:lnTo>
                <a:lnTo>
                  <a:pt x="932" y="682"/>
                </a:lnTo>
                <a:lnTo>
                  <a:pt x="930" y="682"/>
                </a:lnTo>
                <a:lnTo>
                  <a:pt x="930" y="682"/>
                </a:lnTo>
                <a:lnTo>
                  <a:pt x="930" y="682"/>
                </a:lnTo>
                <a:lnTo>
                  <a:pt x="930" y="680"/>
                </a:lnTo>
                <a:lnTo>
                  <a:pt x="928" y="682"/>
                </a:lnTo>
                <a:lnTo>
                  <a:pt x="926" y="682"/>
                </a:lnTo>
                <a:lnTo>
                  <a:pt x="926" y="682"/>
                </a:lnTo>
                <a:lnTo>
                  <a:pt x="928" y="684"/>
                </a:lnTo>
                <a:lnTo>
                  <a:pt x="928" y="684"/>
                </a:lnTo>
                <a:lnTo>
                  <a:pt x="928" y="682"/>
                </a:lnTo>
                <a:lnTo>
                  <a:pt x="928" y="682"/>
                </a:lnTo>
                <a:lnTo>
                  <a:pt x="930" y="682"/>
                </a:lnTo>
                <a:lnTo>
                  <a:pt x="928" y="684"/>
                </a:lnTo>
                <a:lnTo>
                  <a:pt x="926" y="686"/>
                </a:lnTo>
                <a:lnTo>
                  <a:pt x="926" y="686"/>
                </a:lnTo>
                <a:lnTo>
                  <a:pt x="924" y="686"/>
                </a:lnTo>
                <a:lnTo>
                  <a:pt x="922" y="686"/>
                </a:lnTo>
                <a:lnTo>
                  <a:pt x="922" y="686"/>
                </a:lnTo>
                <a:lnTo>
                  <a:pt x="922" y="686"/>
                </a:lnTo>
                <a:lnTo>
                  <a:pt x="922" y="688"/>
                </a:lnTo>
                <a:lnTo>
                  <a:pt x="924" y="688"/>
                </a:lnTo>
                <a:lnTo>
                  <a:pt x="924" y="690"/>
                </a:lnTo>
                <a:lnTo>
                  <a:pt x="922" y="694"/>
                </a:lnTo>
                <a:lnTo>
                  <a:pt x="920" y="694"/>
                </a:lnTo>
                <a:lnTo>
                  <a:pt x="920" y="696"/>
                </a:lnTo>
                <a:lnTo>
                  <a:pt x="920" y="694"/>
                </a:lnTo>
                <a:lnTo>
                  <a:pt x="918" y="694"/>
                </a:lnTo>
                <a:lnTo>
                  <a:pt x="918" y="694"/>
                </a:lnTo>
                <a:lnTo>
                  <a:pt x="918" y="694"/>
                </a:lnTo>
                <a:lnTo>
                  <a:pt x="916" y="694"/>
                </a:lnTo>
                <a:lnTo>
                  <a:pt x="916" y="692"/>
                </a:lnTo>
                <a:lnTo>
                  <a:pt x="916" y="694"/>
                </a:lnTo>
                <a:lnTo>
                  <a:pt x="916" y="696"/>
                </a:lnTo>
                <a:lnTo>
                  <a:pt x="918" y="696"/>
                </a:lnTo>
                <a:lnTo>
                  <a:pt x="918" y="696"/>
                </a:lnTo>
                <a:lnTo>
                  <a:pt x="918" y="696"/>
                </a:lnTo>
                <a:lnTo>
                  <a:pt x="920" y="696"/>
                </a:lnTo>
                <a:lnTo>
                  <a:pt x="920" y="696"/>
                </a:lnTo>
                <a:lnTo>
                  <a:pt x="920" y="698"/>
                </a:lnTo>
                <a:lnTo>
                  <a:pt x="918" y="700"/>
                </a:lnTo>
                <a:lnTo>
                  <a:pt x="918" y="700"/>
                </a:lnTo>
                <a:lnTo>
                  <a:pt x="918" y="700"/>
                </a:lnTo>
                <a:lnTo>
                  <a:pt x="916" y="702"/>
                </a:lnTo>
                <a:lnTo>
                  <a:pt x="918" y="704"/>
                </a:lnTo>
                <a:lnTo>
                  <a:pt x="918" y="704"/>
                </a:lnTo>
                <a:lnTo>
                  <a:pt x="918" y="704"/>
                </a:lnTo>
                <a:lnTo>
                  <a:pt x="918" y="704"/>
                </a:lnTo>
                <a:lnTo>
                  <a:pt x="918" y="708"/>
                </a:lnTo>
                <a:lnTo>
                  <a:pt x="918" y="710"/>
                </a:lnTo>
                <a:lnTo>
                  <a:pt x="918" y="710"/>
                </a:lnTo>
                <a:lnTo>
                  <a:pt x="918" y="710"/>
                </a:lnTo>
                <a:lnTo>
                  <a:pt x="918" y="712"/>
                </a:lnTo>
                <a:lnTo>
                  <a:pt x="918" y="714"/>
                </a:lnTo>
                <a:lnTo>
                  <a:pt x="918" y="714"/>
                </a:lnTo>
                <a:lnTo>
                  <a:pt x="918" y="714"/>
                </a:lnTo>
                <a:lnTo>
                  <a:pt x="918" y="718"/>
                </a:lnTo>
                <a:lnTo>
                  <a:pt x="918" y="718"/>
                </a:lnTo>
                <a:lnTo>
                  <a:pt x="920" y="716"/>
                </a:lnTo>
                <a:lnTo>
                  <a:pt x="920" y="716"/>
                </a:lnTo>
                <a:lnTo>
                  <a:pt x="920" y="716"/>
                </a:lnTo>
                <a:lnTo>
                  <a:pt x="920" y="716"/>
                </a:lnTo>
                <a:lnTo>
                  <a:pt x="920" y="718"/>
                </a:lnTo>
                <a:lnTo>
                  <a:pt x="920" y="718"/>
                </a:lnTo>
                <a:lnTo>
                  <a:pt x="920" y="718"/>
                </a:lnTo>
                <a:lnTo>
                  <a:pt x="918" y="718"/>
                </a:lnTo>
                <a:lnTo>
                  <a:pt x="918" y="718"/>
                </a:lnTo>
                <a:lnTo>
                  <a:pt x="916" y="718"/>
                </a:lnTo>
                <a:lnTo>
                  <a:pt x="916" y="720"/>
                </a:lnTo>
                <a:lnTo>
                  <a:pt x="916" y="720"/>
                </a:lnTo>
                <a:lnTo>
                  <a:pt x="916" y="720"/>
                </a:lnTo>
                <a:lnTo>
                  <a:pt x="914" y="718"/>
                </a:lnTo>
                <a:lnTo>
                  <a:pt x="914" y="718"/>
                </a:lnTo>
                <a:lnTo>
                  <a:pt x="914" y="716"/>
                </a:lnTo>
                <a:lnTo>
                  <a:pt x="912" y="716"/>
                </a:lnTo>
                <a:lnTo>
                  <a:pt x="912" y="716"/>
                </a:lnTo>
                <a:lnTo>
                  <a:pt x="910" y="716"/>
                </a:lnTo>
                <a:lnTo>
                  <a:pt x="910" y="716"/>
                </a:lnTo>
                <a:lnTo>
                  <a:pt x="908" y="716"/>
                </a:lnTo>
                <a:lnTo>
                  <a:pt x="908" y="716"/>
                </a:lnTo>
                <a:lnTo>
                  <a:pt x="906" y="716"/>
                </a:lnTo>
                <a:lnTo>
                  <a:pt x="906" y="716"/>
                </a:lnTo>
                <a:lnTo>
                  <a:pt x="904" y="716"/>
                </a:lnTo>
                <a:lnTo>
                  <a:pt x="904" y="716"/>
                </a:lnTo>
                <a:lnTo>
                  <a:pt x="904" y="714"/>
                </a:lnTo>
                <a:lnTo>
                  <a:pt x="902" y="714"/>
                </a:lnTo>
                <a:lnTo>
                  <a:pt x="902" y="714"/>
                </a:lnTo>
                <a:lnTo>
                  <a:pt x="900" y="712"/>
                </a:lnTo>
                <a:lnTo>
                  <a:pt x="900" y="712"/>
                </a:lnTo>
                <a:lnTo>
                  <a:pt x="898" y="712"/>
                </a:lnTo>
                <a:lnTo>
                  <a:pt x="898" y="712"/>
                </a:lnTo>
                <a:lnTo>
                  <a:pt x="898" y="712"/>
                </a:lnTo>
                <a:lnTo>
                  <a:pt x="896" y="710"/>
                </a:lnTo>
                <a:lnTo>
                  <a:pt x="896" y="710"/>
                </a:lnTo>
                <a:lnTo>
                  <a:pt x="894" y="710"/>
                </a:lnTo>
                <a:lnTo>
                  <a:pt x="894" y="708"/>
                </a:lnTo>
                <a:lnTo>
                  <a:pt x="894" y="706"/>
                </a:lnTo>
                <a:lnTo>
                  <a:pt x="892" y="704"/>
                </a:lnTo>
                <a:lnTo>
                  <a:pt x="892" y="704"/>
                </a:lnTo>
                <a:lnTo>
                  <a:pt x="892" y="702"/>
                </a:lnTo>
                <a:lnTo>
                  <a:pt x="892" y="702"/>
                </a:lnTo>
                <a:lnTo>
                  <a:pt x="890" y="700"/>
                </a:lnTo>
                <a:lnTo>
                  <a:pt x="892" y="696"/>
                </a:lnTo>
                <a:lnTo>
                  <a:pt x="892" y="692"/>
                </a:lnTo>
                <a:lnTo>
                  <a:pt x="892" y="690"/>
                </a:lnTo>
                <a:lnTo>
                  <a:pt x="892" y="690"/>
                </a:lnTo>
                <a:lnTo>
                  <a:pt x="890" y="690"/>
                </a:lnTo>
                <a:lnTo>
                  <a:pt x="890" y="690"/>
                </a:lnTo>
                <a:lnTo>
                  <a:pt x="890" y="690"/>
                </a:lnTo>
                <a:lnTo>
                  <a:pt x="890" y="690"/>
                </a:lnTo>
                <a:lnTo>
                  <a:pt x="890" y="688"/>
                </a:lnTo>
                <a:lnTo>
                  <a:pt x="890" y="688"/>
                </a:lnTo>
                <a:lnTo>
                  <a:pt x="888" y="688"/>
                </a:lnTo>
                <a:lnTo>
                  <a:pt x="888" y="688"/>
                </a:lnTo>
                <a:lnTo>
                  <a:pt x="888" y="688"/>
                </a:lnTo>
                <a:lnTo>
                  <a:pt x="888" y="688"/>
                </a:lnTo>
                <a:lnTo>
                  <a:pt x="888" y="688"/>
                </a:lnTo>
                <a:lnTo>
                  <a:pt x="888" y="686"/>
                </a:lnTo>
                <a:lnTo>
                  <a:pt x="888" y="686"/>
                </a:lnTo>
                <a:lnTo>
                  <a:pt x="888" y="686"/>
                </a:lnTo>
                <a:lnTo>
                  <a:pt x="888" y="684"/>
                </a:lnTo>
                <a:lnTo>
                  <a:pt x="888" y="684"/>
                </a:lnTo>
                <a:lnTo>
                  <a:pt x="886" y="682"/>
                </a:lnTo>
                <a:lnTo>
                  <a:pt x="886" y="682"/>
                </a:lnTo>
                <a:lnTo>
                  <a:pt x="886" y="680"/>
                </a:lnTo>
                <a:lnTo>
                  <a:pt x="884" y="680"/>
                </a:lnTo>
                <a:lnTo>
                  <a:pt x="884" y="680"/>
                </a:lnTo>
                <a:lnTo>
                  <a:pt x="884" y="680"/>
                </a:lnTo>
                <a:lnTo>
                  <a:pt x="884" y="678"/>
                </a:lnTo>
                <a:lnTo>
                  <a:pt x="884" y="676"/>
                </a:lnTo>
                <a:lnTo>
                  <a:pt x="884" y="676"/>
                </a:lnTo>
                <a:lnTo>
                  <a:pt x="884" y="676"/>
                </a:lnTo>
                <a:lnTo>
                  <a:pt x="884" y="674"/>
                </a:lnTo>
                <a:lnTo>
                  <a:pt x="882" y="674"/>
                </a:lnTo>
                <a:lnTo>
                  <a:pt x="882" y="672"/>
                </a:lnTo>
                <a:lnTo>
                  <a:pt x="882" y="672"/>
                </a:lnTo>
                <a:lnTo>
                  <a:pt x="882" y="672"/>
                </a:lnTo>
                <a:lnTo>
                  <a:pt x="882" y="670"/>
                </a:lnTo>
                <a:lnTo>
                  <a:pt x="882" y="670"/>
                </a:lnTo>
                <a:lnTo>
                  <a:pt x="882" y="668"/>
                </a:lnTo>
                <a:lnTo>
                  <a:pt x="882" y="668"/>
                </a:lnTo>
                <a:lnTo>
                  <a:pt x="882" y="668"/>
                </a:lnTo>
                <a:lnTo>
                  <a:pt x="882" y="668"/>
                </a:lnTo>
                <a:lnTo>
                  <a:pt x="882" y="666"/>
                </a:lnTo>
                <a:lnTo>
                  <a:pt x="880" y="662"/>
                </a:lnTo>
                <a:lnTo>
                  <a:pt x="878" y="662"/>
                </a:lnTo>
                <a:lnTo>
                  <a:pt x="878" y="660"/>
                </a:lnTo>
                <a:lnTo>
                  <a:pt x="878" y="660"/>
                </a:lnTo>
                <a:lnTo>
                  <a:pt x="878" y="660"/>
                </a:lnTo>
                <a:lnTo>
                  <a:pt x="876" y="658"/>
                </a:lnTo>
                <a:lnTo>
                  <a:pt x="876" y="658"/>
                </a:lnTo>
                <a:lnTo>
                  <a:pt x="874" y="656"/>
                </a:lnTo>
                <a:lnTo>
                  <a:pt x="874" y="656"/>
                </a:lnTo>
                <a:lnTo>
                  <a:pt x="874" y="656"/>
                </a:lnTo>
                <a:lnTo>
                  <a:pt x="874" y="654"/>
                </a:lnTo>
                <a:lnTo>
                  <a:pt x="874" y="654"/>
                </a:lnTo>
                <a:lnTo>
                  <a:pt x="872" y="654"/>
                </a:lnTo>
                <a:lnTo>
                  <a:pt x="870" y="654"/>
                </a:lnTo>
                <a:lnTo>
                  <a:pt x="870" y="654"/>
                </a:lnTo>
                <a:lnTo>
                  <a:pt x="870" y="654"/>
                </a:lnTo>
                <a:lnTo>
                  <a:pt x="868" y="654"/>
                </a:lnTo>
                <a:lnTo>
                  <a:pt x="868" y="654"/>
                </a:lnTo>
                <a:lnTo>
                  <a:pt x="868" y="654"/>
                </a:lnTo>
                <a:lnTo>
                  <a:pt x="866" y="654"/>
                </a:lnTo>
                <a:lnTo>
                  <a:pt x="866" y="654"/>
                </a:lnTo>
                <a:lnTo>
                  <a:pt x="864" y="654"/>
                </a:lnTo>
                <a:lnTo>
                  <a:pt x="864" y="654"/>
                </a:lnTo>
                <a:lnTo>
                  <a:pt x="864" y="654"/>
                </a:lnTo>
                <a:lnTo>
                  <a:pt x="862" y="652"/>
                </a:lnTo>
                <a:lnTo>
                  <a:pt x="862" y="652"/>
                </a:lnTo>
                <a:lnTo>
                  <a:pt x="862" y="652"/>
                </a:lnTo>
                <a:lnTo>
                  <a:pt x="862" y="652"/>
                </a:lnTo>
                <a:lnTo>
                  <a:pt x="858" y="654"/>
                </a:lnTo>
                <a:lnTo>
                  <a:pt x="858" y="654"/>
                </a:lnTo>
                <a:lnTo>
                  <a:pt x="856" y="654"/>
                </a:lnTo>
                <a:lnTo>
                  <a:pt x="854" y="660"/>
                </a:lnTo>
                <a:lnTo>
                  <a:pt x="852" y="662"/>
                </a:lnTo>
                <a:lnTo>
                  <a:pt x="850" y="662"/>
                </a:lnTo>
                <a:lnTo>
                  <a:pt x="850" y="664"/>
                </a:lnTo>
                <a:lnTo>
                  <a:pt x="848" y="666"/>
                </a:lnTo>
                <a:lnTo>
                  <a:pt x="846" y="668"/>
                </a:lnTo>
                <a:lnTo>
                  <a:pt x="844" y="668"/>
                </a:lnTo>
                <a:lnTo>
                  <a:pt x="844" y="668"/>
                </a:lnTo>
                <a:lnTo>
                  <a:pt x="844" y="666"/>
                </a:lnTo>
                <a:lnTo>
                  <a:pt x="842" y="666"/>
                </a:lnTo>
                <a:lnTo>
                  <a:pt x="842" y="666"/>
                </a:lnTo>
                <a:lnTo>
                  <a:pt x="842" y="666"/>
                </a:lnTo>
                <a:lnTo>
                  <a:pt x="842" y="664"/>
                </a:lnTo>
                <a:lnTo>
                  <a:pt x="838" y="664"/>
                </a:lnTo>
                <a:lnTo>
                  <a:pt x="836" y="662"/>
                </a:lnTo>
                <a:lnTo>
                  <a:pt x="836" y="662"/>
                </a:lnTo>
                <a:lnTo>
                  <a:pt x="836" y="662"/>
                </a:lnTo>
                <a:lnTo>
                  <a:pt x="834" y="662"/>
                </a:lnTo>
                <a:lnTo>
                  <a:pt x="834" y="662"/>
                </a:lnTo>
                <a:lnTo>
                  <a:pt x="834" y="662"/>
                </a:lnTo>
                <a:lnTo>
                  <a:pt x="834" y="660"/>
                </a:lnTo>
                <a:lnTo>
                  <a:pt x="834" y="660"/>
                </a:lnTo>
                <a:lnTo>
                  <a:pt x="834" y="658"/>
                </a:lnTo>
                <a:lnTo>
                  <a:pt x="832" y="658"/>
                </a:lnTo>
                <a:lnTo>
                  <a:pt x="832" y="658"/>
                </a:lnTo>
                <a:lnTo>
                  <a:pt x="832" y="658"/>
                </a:lnTo>
                <a:lnTo>
                  <a:pt x="832" y="658"/>
                </a:lnTo>
                <a:lnTo>
                  <a:pt x="830" y="658"/>
                </a:lnTo>
                <a:lnTo>
                  <a:pt x="830" y="658"/>
                </a:lnTo>
                <a:lnTo>
                  <a:pt x="830" y="656"/>
                </a:lnTo>
                <a:lnTo>
                  <a:pt x="828" y="652"/>
                </a:lnTo>
                <a:lnTo>
                  <a:pt x="828" y="650"/>
                </a:lnTo>
                <a:lnTo>
                  <a:pt x="828" y="650"/>
                </a:lnTo>
                <a:lnTo>
                  <a:pt x="830" y="648"/>
                </a:lnTo>
                <a:lnTo>
                  <a:pt x="830" y="648"/>
                </a:lnTo>
                <a:lnTo>
                  <a:pt x="830" y="648"/>
                </a:lnTo>
                <a:lnTo>
                  <a:pt x="830" y="646"/>
                </a:lnTo>
                <a:lnTo>
                  <a:pt x="830" y="646"/>
                </a:lnTo>
                <a:lnTo>
                  <a:pt x="828" y="644"/>
                </a:lnTo>
                <a:lnTo>
                  <a:pt x="828" y="642"/>
                </a:lnTo>
                <a:lnTo>
                  <a:pt x="828" y="642"/>
                </a:lnTo>
                <a:lnTo>
                  <a:pt x="828" y="642"/>
                </a:lnTo>
                <a:lnTo>
                  <a:pt x="828" y="640"/>
                </a:lnTo>
                <a:lnTo>
                  <a:pt x="828" y="640"/>
                </a:lnTo>
                <a:lnTo>
                  <a:pt x="826" y="638"/>
                </a:lnTo>
                <a:lnTo>
                  <a:pt x="826" y="638"/>
                </a:lnTo>
                <a:lnTo>
                  <a:pt x="826" y="638"/>
                </a:lnTo>
                <a:lnTo>
                  <a:pt x="826" y="638"/>
                </a:lnTo>
                <a:lnTo>
                  <a:pt x="824" y="638"/>
                </a:lnTo>
                <a:lnTo>
                  <a:pt x="824" y="636"/>
                </a:lnTo>
                <a:lnTo>
                  <a:pt x="822" y="634"/>
                </a:lnTo>
                <a:lnTo>
                  <a:pt x="822" y="634"/>
                </a:lnTo>
                <a:lnTo>
                  <a:pt x="822" y="632"/>
                </a:lnTo>
                <a:lnTo>
                  <a:pt x="822" y="632"/>
                </a:lnTo>
                <a:lnTo>
                  <a:pt x="820" y="632"/>
                </a:lnTo>
                <a:lnTo>
                  <a:pt x="820" y="630"/>
                </a:lnTo>
                <a:lnTo>
                  <a:pt x="820" y="630"/>
                </a:lnTo>
                <a:lnTo>
                  <a:pt x="818" y="630"/>
                </a:lnTo>
                <a:lnTo>
                  <a:pt x="818" y="630"/>
                </a:lnTo>
                <a:lnTo>
                  <a:pt x="818" y="630"/>
                </a:lnTo>
                <a:lnTo>
                  <a:pt x="818" y="628"/>
                </a:lnTo>
                <a:lnTo>
                  <a:pt x="816" y="628"/>
                </a:lnTo>
                <a:lnTo>
                  <a:pt x="816" y="628"/>
                </a:lnTo>
                <a:lnTo>
                  <a:pt x="816" y="626"/>
                </a:lnTo>
                <a:lnTo>
                  <a:pt x="814" y="626"/>
                </a:lnTo>
                <a:lnTo>
                  <a:pt x="814" y="624"/>
                </a:lnTo>
                <a:lnTo>
                  <a:pt x="814" y="624"/>
                </a:lnTo>
                <a:lnTo>
                  <a:pt x="814" y="624"/>
                </a:lnTo>
                <a:lnTo>
                  <a:pt x="814" y="622"/>
                </a:lnTo>
                <a:lnTo>
                  <a:pt x="814" y="622"/>
                </a:lnTo>
                <a:lnTo>
                  <a:pt x="814" y="622"/>
                </a:lnTo>
                <a:lnTo>
                  <a:pt x="812" y="622"/>
                </a:lnTo>
                <a:lnTo>
                  <a:pt x="812" y="622"/>
                </a:lnTo>
                <a:lnTo>
                  <a:pt x="812" y="622"/>
                </a:lnTo>
                <a:lnTo>
                  <a:pt x="812" y="620"/>
                </a:lnTo>
                <a:lnTo>
                  <a:pt x="812" y="620"/>
                </a:lnTo>
                <a:lnTo>
                  <a:pt x="810" y="620"/>
                </a:lnTo>
                <a:lnTo>
                  <a:pt x="804" y="620"/>
                </a:lnTo>
                <a:lnTo>
                  <a:pt x="804" y="620"/>
                </a:lnTo>
                <a:lnTo>
                  <a:pt x="802" y="620"/>
                </a:lnTo>
                <a:lnTo>
                  <a:pt x="802" y="620"/>
                </a:lnTo>
                <a:lnTo>
                  <a:pt x="802" y="620"/>
                </a:lnTo>
                <a:lnTo>
                  <a:pt x="800" y="620"/>
                </a:lnTo>
                <a:lnTo>
                  <a:pt x="800" y="620"/>
                </a:lnTo>
                <a:lnTo>
                  <a:pt x="798" y="620"/>
                </a:lnTo>
                <a:lnTo>
                  <a:pt x="798" y="620"/>
                </a:lnTo>
                <a:lnTo>
                  <a:pt x="798" y="620"/>
                </a:lnTo>
                <a:lnTo>
                  <a:pt x="796" y="620"/>
                </a:lnTo>
                <a:lnTo>
                  <a:pt x="796" y="620"/>
                </a:lnTo>
                <a:lnTo>
                  <a:pt x="792" y="620"/>
                </a:lnTo>
                <a:lnTo>
                  <a:pt x="788" y="620"/>
                </a:lnTo>
                <a:lnTo>
                  <a:pt x="788" y="620"/>
                </a:lnTo>
                <a:lnTo>
                  <a:pt x="788" y="622"/>
                </a:lnTo>
                <a:lnTo>
                  <a:pt x="788" y="624"/>
                </a:lnTo>
                <a:lnTo>
                  <a:pt x="786" y="624"/>
                </a:lnTo>
                <a:lnTo>
                  <a:pt x="786" y="626"/>
                </a:lnTo>
                <a:lnTo>
                  <a:pt x="786" y="628"/>
                </a:lnTo>
                <a:lnTo>
                  <a:pt x="786" y="628"/>
                </a:lnTo>
                <a:lnTo>
                  <a:pt x="778" y="628"/>
                </a:lnTo>
                <a:lnTo>
                  <a:pt x="778" y="628"/>
                </a:lnTo>
                <a:lnTo>
                  <a:pt x="778" y="628"/>
                </a:lnTo>
                <a:lnTo>
                  <a:pt x="774" y="628"/>
                </a:lnTo>
                <a:lnTo>
                  <a:pt x="774" y="628"/>
                </a:lnTo>
                <a:lnTo>
                  <a:pt x="768" y="628"/>
                </a:lnTo>
                <a:lnTo>
                  <a:pt x="762" y="628"/>
                </a:lnTo>
                <a:lnTo>
                  <a:pt x="758" y="628"/>
                </a:lnTo>
                <a:lnTo>
                  <a:pt x="756" y="628"/>
                </a:lnTo>
                <a:lnTo>
                  <a:pt x="746" y="628"/>
                </a:lnTo>
                <a:lnTo>
                  <a:pt x="742" y="626"/>
                </a:lnTo>
                <a:lnTo>
                  <a:pt x="734" y="624"/>
                </a:lnTo>
                <a:lnTo>
                  <a:pt x="730" y="622"/>
                </a:lnTo>
                <a:lnTo>
                  <a:pt x="728" y="620"/>
                </a:lnTo>
                <a:lnTo>
                  <a:pt x="724" y="618"/>
                </a:lnTo>
                <a:lnTo>
                  <a:pt x="722" y="618"/>
                </a:lnTo>
                <a:lnTo>
                  <a:pt x="718" y="616"/>
                </a:lnTo>
                <a:lnTo>
                  <a:pt x="714" y="614"/>
                </a:lnTo>
                <a:lnTo>
                  <a:pt x="712" y="614"/>
                </a:lnTo>
                <a:lnTo>
                  <a:pt x="708" y="612"/>
                </a:lnTo>
                <a:lnTo>
                  <a:pt x="706" y="612"/>
                </a:lnTo>
                <a:lnTo>
                  <a:pt x="702" y="610"/>
                </a:lnTo>
                <a:lnTo>
                  <a:pt x="700" y="608"/>
                </a:lnTo>
                <a:lnTo>
                  <a:pt x="700" y="608"/>
                </a:lnTo>
                <a:lnTo>
                  <a:pt x="700" y="608"/>
                </a:lnTo>
                <a:lnTo>
                  <a:pt x="702" y="606"/>
                </a:lnTo>
                <a:lnTo>
                  <a:pt x="702" y="606"/>
                </a:lnTo>
                <a:lnTo>
                  <a:pt x="702" y="606"/>
                </a:lnTo>
                <a:lnTo>
                  <a:pt x="702" y="606"/>
                </a:lnTo>
                <a:lnTo>
                  <a:pt x="700" y="606"/>
                </a:lnTo>
                <a:lnTo>
                  <a:pt x="698" y="606"/>
                </a:lnTo>
                <a:lnTo>
                  <a:pt x="696" y="606"/>
                </a:lnTo>
                <a:lnTo>
                  <a:pt x="692" y="606"/>
                </a:lnTo>
                <a:lnTo>
                  <a:pt x="690" y="606"/>
                </a:lnTo>
                <a:lnTo>
                  <a:pt x="686" y="606"/>
                </a:lnTo>
                <a:lnTo>
                  <a:pt x="680" y="608"/>
                </a:lnTo>
                <a:lnTo>
                  <a:pt x="676" y="608"/>
                </a:lnTo>
                <a:lnTo>
                  <a:pt x="674" y="608"/>
                </a:lnTo>
                <a:lnTo>
                  <a:pt x="670" y="608"/>
                </a:lnTo>
                <a:lnTo>
                  <a:pt x="668" y="608"/>
                </a:lnTo>
                <a:lnTo>
                  <a:pt x="668" y="608"/>
                </a:lnTo>
                <a:lnTo>
                  <a:pt x="668" y="608"/>
                </a:lnTo>
                <a:lnTo>
                  <a:pt x="668" y="606"/>
                </a:lnTo>
                <a:lnTo>
                  <a:pt x="668" y="606"/>
                </a:lnTo>
                <a:lnTo>
                  <a:pt x="668" y="606"/>
                </a:lnTo>
                <a:lnTo>
                  <a:pt x="668" y="606"/>
                </a:lnTo>
                <a:lnTo>
                  <a:pt x="668" y="606"/>
                </a:lnTo>
                <a:lnTo>
                  <a:pt x="668" y="606"/>
                </a:lnTo>
                <a:lnTo>
                  <a:pt x="668" y="606"/>
                </a:lnTo>
                <a:lnTo>
                  <a:pt x="668" y="606"/>
                </a:lnTo>
                <a:lnTo>
                  <a:pt x="668" y="606"/>
                </a:lnTo>
                <a:lnTo>
                  <a:pt x="668" y="606"/>
                </a:lnTo>
                <a:lnTo>
                  <a:pt x="668" y="606"/>
                </a:lnTo>
                <a:lnTo>
                  <a:pt x="666" y="606"/>
                </a:lnTo>
                <a:lnTo>
                  <a:pt x="666" y="606"/>
                </a:lnTo>
                <a:lnTo>
                  <a:pt x="666" y="606"/>
                </a:lnTo>
                <a:lnTo>
                  <a:pt x="666" y="606"/>
                </a:lnTo>
                <a:lnTo>
                  <a:pt x="666" y="606"/>
                </a:lnTo>
                <a:lnTo>
                  <a:pt x="668" y="604"/>
                </a:lnTo>
                <a:lnTo>
                  <a:pt x="668" y="604"/>
                </a:lnTo>
                <a:lnTo>
                  <a:pt x="668" y="602"/>
                </a:lnTo>
                <a:lnTo>
                  <a:pt x="668" y="602"/>
                </a:lnTo>
                <a:lnTo>
                  <a:pt x="668" y="602"/>
                </a:lnTo>
                <a:lnTo>
                  <a:pt x="668" y="600"/>
                </a:lnTo>
                <a:lnTo>
                  <a:pt x="668" y="598"/>
                </a:lnTo>
                <a:lnTo>
                  <a:pt x="668" y="598"/>
                </a:lnTo>
                <a:lnTo>
                  <a:pt x="668" y="598"/>
                </a:lnTo>
                <a:lnTo>
                  <a:pt x="668" y="596"/>
                </a:lnTo>
                <a:lnTo>
                  <a:pt x="668" y="596"/>
                </a:lnTo>
                <a:lnTo>
                  <a:pt x="668" y="594"/>
                </a:lnTo>
                <a:lnTo>
                  <a:pt x="666" y="594"/>
                </a:lnTo>
                <a:lnTo>
                  <a:pt x="666" y="592"/>
                </a:lnTo>
                <a:lnTo>
                  <a:pt x="664" y="592"/>
                </a:lnTo>
                <a:lnTo>
                  <a:pt x="664" y="590"/>
                </a:lnTo>
                <a:lnTo>
                  <a:pt x="664" y="590"/>
                </a:lnTo>
                <a:lnTo>
                  <a:pt x="664" y="590"/>
                </a:lnTo>
                <a:lnTo>
                  <a:pt x="662" y="590"/>
                </a:lnTo>
                <a:lnTo>
                  <a:pt x="662" y="590"/>
                </a:lnTo>
                <a:lnTo>
                  <a:pt x="662" y="590"/>
                </a:lnTo>
                <a:lnTo>
                  <a:pt x="662" y="590"/>
                </a:lnTo>
                <a:lnTo>
                  <a:pt x="662" y="590"/>
                </a:lnTo>
                <a:lnTo>
                  <a:pt x="662" y="588"/>
                </a:lnTo>
                <a:lnTo>
                  <a:pt x="662" y="588"/>
                </a:lnTo>
                <a:lnTo>
                  <a:pt x="662" y="588"/>
                </a:lnTo>
                <a:lnTo>
                  <a:pt x="662" y="588"/>
                </a:lnTo>
                <a:lnTo>
                  <a:pt x="660" y="588"/>
                </a:lnTo>
                <a:lnTo>
                  <a:pt x="660" y="588"/>
                </a:lnTo>
                <a:lnTo>
                  <a:pt x="658" y="588"/>
                </a:lnTo>
                <a:lnTo>
                  <a:pt x="658" y="588"/>
                </a:lnTo>
                <a:lnTo>
                  <a:pt x="658" y="588"/>
                </a:lnTo>
                <a:lnTo>
                  <a:pt x="658" y="588"/>
                </a:lnTo>
                <a:lnTo>
                  <a:pt x="658" y="588"/>
                </a:lnTo>
                <a:lnTo>
                  <a:pt x="658" y="588"/>
                </a:lnTo>
                <a:lnTo>
                  <a:pt x="658" y="586"/>
                </a:lnTo>
                <a:lnTo>
                  <a:pt x="658" y="586"/>
                </a:lnTo>
                <a:lnTo>
                  <a:pt x="658" y="584"/>
                </a:lnTo>
                <a:lnTo>
                  <a:pt x="658" y="584"/>
                </a:lnTo>
                <a:lnTo>
                  <a:pt x="658" y="584"/>
                </a:lnTo>
                <a:lnTo>
                  <a:pt x="658" y="584"/>
                </a:lnTo>
                <a:lnTo>
                  <a:pt x="658" y="584"/>
                </a:lnTo>
                <a:lnTo>
                  <a:pt x="658" y="584"/>
                </a:lnTo>
                <a:lnTo>
                  <a:pt x="656" y="584"/>
                </a:lnTo>
                <a:lnTo>
                  <a:pt x="656" y="584"/>
                </a:lnTo>
                <a:lnTo>
                  <a:pt x="654" y="584"/>
                </a:lnTo>
                <a:lnTo>
                  <a:pt x="654" y="584"/>
                </a:lnTo>
                <a:lnTo>
                  <a:pt x="654" y="584"/>
                </a:lnTo>
                <a:lnTo>
                  <a:pt x="652" y="584"/>
                </a:lnTo>
                <a:lnTo>
                  <a:pt x="652" y="582"/>
                </a:lnTo>
                <a:lnTo>
                  <a:pt x="652" y="582"/>
                </a:lnTo>
                <a:lnTo>
                  <a:pt x="650" y="582"/>
                </a:lnTo>
                <a:lnTo>
                  <a:pt x="650" y="582"/>
                </a:lnTo>
                <a:lnTo>
                  <a:pt x="648" y="582"/>
                </a:lnTo>
                <a:lnTo>
                  <a:pt x="648" y="580"/>
                </a:lnTo>
                <a:lnTo>
                  <a:pt x="648" y="580"/>
                </a:lnTo>
                <a:lnTo>
                  <a:pt x="648" y="578"/>
                </a:lnTo>
                <a:lnTo>
                  <a:pt x="646" y="578"/>
                </a:lnTo>
                <a:lnTo>
                  <a:pt x="646" y="578"/>
                </a:lnTo>
                <a:lnTo>
                  <a:pt x="646" y="576"/>
                </a:lnTo>
                <a:lnTo>
                  <a:pt x="646" y="576"/>
                </a:lnTo>
                <a:lnTo>
                  <a:pt x="644" y="576"/>
                </a:lnTo>
                <a:lnTo>
                  <a:pt x="642" y="576"/>
                </a:lnTo>
                <a:lnTo>
                  <a:pt x="640" y="576"/>
                </a:lnTo>
                <a:lnTo>
                  <a:pt x="638" y="576"/>
                </a:lnTo>
                <a:lnTo>
                  <a:pt x="636" y="576"/>
                </a:lnTo>
                <a:lnTo>
                  <a:pt x="634" y="576"/>
                </a:lnTo>
                <a:lnTo>
                  <a:pt x="634" y="576"/>
                </a:lnTo>
                <a:lnTo>
                  <a:pt x="634" y="576"/>
                </a:lnTo>
                <a:lnTo>
                  <a:pt x="634" y="576"/>
                </a:lnTo>
                <a:lnTo>
                  <a:pt x="634" y="576"/>
                </a:lnTo>
                <a:lnTo>
                  <a:pt x="632" y="574"/>
                </a:lnTo>
                <a:lnTo>
                  <a:pt x="632" y="574"/>
                </a:lnTo>
                <a:lnTo>
                  <a:pt x="632" y="574"/>
                </a:lnTo>
                <a:lnTo>
                  <a:pt x="632" y="574"/>
                </a:lnTo>
                <a:lnTo>
                  <a:pt x="632" y="574"/>
                </a:lnTo>
                <a:lnTo>
                  <a:pt x="632" y="574"/>
                </a:lnTo>
                <a:lnTo>
                  <a:pt x="632" y="572"/>
                </a:lnTo>
                <a:lnTo>
                  <a:pt x="634" y="572"/>
                </a:lnTo>
                <a:lnTo>
                  <a:pt x="634" y="572"/>
                </a:lnTo>
                <a:lnTo>
                  <a:pt x="634" y="570"/>
                </a:lnTo>
                <a:lnTo>
                  <a:pt x="634" y="570"/>
                </a:lnTo>
                <a:lnTo>
                  <a:pt x="636" y="566"/>
                </a:lnTo>
                <a:lnTo>
                  <a:pt x="636" y="566"/>
                </a:lnTo>
                <a:lnTo>
                  <a:pt x="636" y="564"/>
                </a:lnTo>
                <a:lnTo>
                  <a:pt x="636" y="564"/>
                </a:lnTo>
                <a:lnTo>
                  <a:pt x="634" y="564"/>
                </a:lnTo>
                <a:lnTo>
                  <a:pt x="634" y="564"/>
                </a:lnTo>
                <a:lnTo>
                  <a:pt x="634" y="564"/>
                </a:lnTo>
                <a:lnTo>
                  <a:pt x="634" y="564"/>
                </a:lnTo>
                <a:lnTo>
                  <a:pt x="634" y="564"/>
                </a:lnTo>
                <a:lnTo>
                  <a:pt x="634" y="562"/>
                </a:lnTo>
                <a:lnTo>
                  <a:pt x="634" y="562"/>
                </a:lnTo>
                <a:lnTo>
                  <a:pt x="634" y="562"/>
                </a:lnTo>
                <a:lnTo>
                  <a:pt x="634" y="560"/>
                </a:lnTo>
                <a:lnTo>
                  <a:pt x="634" y="560"/>
                </a:lnTo>
                <a:lnTo>
                  <a:pt x="632" y="560"/>
                </a:lnTo>
                <a:lnTo>
                  <a:pt x="632" y="558"/>
                </a:lnTo>
                <a:lnTo>
                  <a:pt x="632" y="556"/>
                </a:lnTo>
                <a:lnTo>
                  <a:pt x="630" y="556"/>
                </a:lnTo>
                <a:lnTo>
                  <a:pt x="630" y="554"/>
                </a:lnTo>
                <a:lnTo>
                  <a:pt x="630" y="554"/>
                </a:lnTo>
                <a:lnTo>
                  <a:pt x="630" y="554"/>
                </a:lnTo>
                <a:lnTo>
                  <a:pt x="630" y="552"/>
                </a:lnTo>
                <a:lnTo>
                  <a:pt x="630" y="552"/>
                </a:lnTo>
                <a:lnTo>
                  <a:pt x="630" y="552"/>
                </a:lnTo>
                <a:lnTo>
                  <a:pt x="630" y="550"/>
                </a:lnTo>
                <a:lnTo>
                  <a:pt x="628" y="548"/>
                </a:lnTo>
                <a:lnTo>
                  <a:pt x="628" y="546"/>
                </a:lnTo>
                <a:lnTo>
                  <a:pt x="628" y="546"/>
                </a:lnTo>
                <a:lnTo>
                  <a:pt x="626" y="546"/>
                </a:lnTo>
                <a:lnTo>
                  <a:pt x="628" y="546"/>
                </a:lnTo>
                <a:lnTo>
                  <a:pt x="628" y="544"/>
                </a:lnTo>
                <a:lnTo>
                  <a:pt x="628" y="544"/>
                </a:lnTo>
                <a:lnTo>
                  <a:pt x="628" y="542"/>
                </a:lnTo>
                <a:lnTo>
                  <a:pt x="628" y="542"/>
                </a:lnTo>
                <a:lnTo>
                  <a:pt x="628" y="540"/>
                </a:lnTo>
                <a:lnTo>
                  <a:pt x="628" y="540"/>
                </a:lnTo>
                <a:lnTo>
                  <a:pt x="630" y="540"/>
                </a:lnTo>
                <a:lnTo>
                  <a:pt x="630" y="540"/>
                </a:lnTo>
                <a:lnTo>
                  <a:pt x="630" y="540"/>
                </a:lnTo>
                <a:lnTo>
                  <a:pt x="630" y="540"/>
                </a:lnTo>
                <a:lnTo>
                  <a:pt x="630" y="540"/>
                </a:lnTo>
                <a:lnTo>
                  <a:pt x="632" y="538"/>
                </a:lnTo>
                <a:lnTo>
                  <a:pt x="632" y="538"/>
                </a:lnTo>
                <a:lnTo>
                  <a:pt x="632" y="536"/>
                </a:lnTo>
                <a:lnTo>
                  <a:pt x="632" y="534"/>
                </a:lnTo>
                <a:lnTo>
                  <a:pt x="632" y="534"/>
                </a:lnTo>
                <a:lnTo>
                  <a:pt x="632" y="534"/>
                </a:lnTo>
                <a:lnTo>
                  <a:pt x="630" y="534"/>
                </a:lnTo>
                <a:lnTo>
                  <a:pt x="630" y="534"/>
                </a:lnTo>
                <a:lnTo>
                  <a:pt x="630" y="534"/>
                </a:lnTo>
                <a:lnTo>
                  <a:pt x="628" y="534"/>
                </a:lnTo>
                <a:lnTo>
                  <a:pt x="628" y="534"/>
                </a:lnTo>
                <a:lnTo>
                  <a:pt x="628" y="534"/>
                </a:lnTo>
                <a:lnTo>
                  <a:pt x="626" y="530"/>
                </a:lnTo>
                <a:lnTo>
                  <a:pt x="626" y="530"/>
                </a:lnTo>
                <a:lnTo>
                  <a:pt x="626" y="530"/>
                </a:lnTo>
                <a:lnTo>
                  <a:pt x="626" y="530"/>
                </a:lnTo>
                <a:lnTo>
                  <a:pt x="628" y="528"/>
                </a:lnTo>
                <a:lnTo>
                  <a:pt x="628" y="528"/>
                </a:lnTo>
                <a:lnTo>
                  <a:pt x="628" y="526"/>
                </a:lnTo>
                <a:lnTo>
                  <a:pt x="628" y="526"/>
                </a:lnTo>
                <a:lnTo>
                  <a:pt x="628" y="526"/>
                </a:lnTo>
                <a:lnTo>
                  <a:pt x="628" y="526"/>
                </a:lnTo>
                <a:lnTo>
                  <a:pt x="628" y="524"/>
                </a:lnTo>
                <a:lnTo>
                  <a:pt x="628" y="524"/>
                </a:lnTo>
                <a:lnTo>
                  <a:pt x="628" y="522"/>
                </a:lnTo>
                <a:lnTo>
                  <a:pt x="630" y="522"/>
                </a:lnTo>
                <a:lnTo>
                  <a:pt x="630" y="520"/>
                </a:lnTo>
                <a:lnTo>
                  <a:pt x="630" y="520"/>
                </a:lnTo>
                <a:lnTo>
                  <a:pt x="632" y="522"/>
                </a:lnTo>
                <a:lnTo>
                  <a:pt x="630" y="522"/>
                </a:lnTo>
                <a:lnTo>
                  <a:pt x="630" y="522"/>
                </a:lnTo>
                <a:lnTo>
                  <a:pt x="630" y="524"/>
                </a:lnTo>
                <a:lnTo>
                  <a:pt x="630" y="524"/>
                </a:lnTo>
                <a:lnTo>
                  <a:pt x="632" y="526"/>
                </a:lnTo>
                <a:lnTo>
                  <a:pt x="634" y="526"/>
                </a:lnTo>
                <a:lnTo>
                  <a:pt x="634" y="526"/>
                </a:lnTo>
                <a:lnTo>
                  <a:pt x="634" y="526"/>
                </a:lnTo>
                <a:lnTo>
                  <a:pt x="632" y="526"/>
                </a:lnTo>
                <a:lnTo>
                  <a:pt x="632" y="524"/>
                </a:lnTo>
                <a:lnTo>
                  <a:pt x="632" y="524"/>
                </a:lnTo>
                <a:lnTo>
                  <a:pt x="634" y="524"/>
                </a:lnTo>
                <a:lnTo>
                  <a:pt x="634" y="522"/>
                </a:lnTo>
                <a:lnTo>
                  <a:pt x="632" y="522"/>
                </a:lnTo>
                <a:lnTo>
                  <a:pt x="632" y="522"/>
                </a:lnTo>
                <a:lnTo>
                  <a:pt x="632" y="520"/>
                </a:lnTo>
                <a:lnTo>
                  <a:pt x="632" y="518"/>
                </a:lnTo>
                <a:lnTo>
                  <a:pt x="632" y="518"/>
                </a:lnTo>
                <a:lnTo>
                  <a:pt x="634" y="516"/>
                </a:lnTo>
                <a:lnTo>
                  <a:pt x="636" y="516"/>
                </a:lnTo>
                <a:lnTo>
                  <a:pt x="636" y="516"/>
                </a:lnTo>
                <a:lnTo>
                  <a:pt x="638" y="516"/>
                </a:lnTo>
                <a:lnTo>
                  <a:pt x="638" y="516"/>
                </a:lnTo>
                <a:lnTo>
                  <a:pt x="640" y="516"/>
                </a:lnTo>
                <a:lnTo>
                  <a:pt x="640" y="516"/>
                </a:lnTo>
                <a:lnTo>
                  <a:pt x="640" y="516"/>
                </a:lnTo>
                <a:lnTo>
                  <a:pt x="642" y="518"/>
                </a:lnTo>
                <a:lnTo>
                  <a:pt x="642" y="516"/>
                </a:lnTo>
                <a:lnTo>
                  <a:pt x="644" y="516"/>
                </a:lnTo>
                <a:lnTo>
                  <a:pt x="644" y="516"/>
                </a:lnTo>
                <a:lnTo>
                  <a:pt x="644" y="516"/>
                </a:lnTo>
                <a:lnTo>
                  <a:pt x="646" y="518"/>
                </a:lnTo>
                <a:lnTo>
                  <a:pt x="646" y="516"/>
                </a:lnTo>
                <a:lnTo>
                  <a:pt x="644" y="516"/>
                </a:lnTo>
                <a:lnTo>
                  <a:pt x="644" y="516"/>
                </a:lnTo>
                <a:lnTo>
                  <a:pt x="642" y="516"/>
                </a:lnTo>
                <a:lnTo>
                  <a:pt x="642" y="516"/>
                </a:lnTo>
                <a:lnTo>
                  <a:pt x="642" y="516"/>
                </a:lnTo>
                <a:lnTo>
                  <a:pt x="640" y="516"/>
                </a:lnTo>
                <a:lnTo>
                  <a:pt x="640" y="516"/>
                </a:lnTo>
                <a:lnTo>
                  <a:pt x="638" y="516"/>
                </a:lnTo>
                <a:lnTo>
                  <a:pt x="638" y="516"/>
                </a:lnTo>
                <a:lnTo>
                  <a:pt x="638" y="516"/>
                </a:lnTo>
                <a:lnTo>
                  <a:pt x="636" y="516"/>
                </a:lnTo>
                <a:lnTo>
                  <a:pt x="634" y="516"/>
                </a:lnTo>
                <a:lnTo>
                  <a:pt x="634" y="516"/>
                </a:lnTo>
                <a:lnTo>
                  <a:pt x="634" y="516"/>
                </a:lnTo>
                <a:lnTo>
                  <a:pt x="634" y="514"/>
                </a:lnTo>
                <a:lnTo>
                  <a:pt x="634" y="516"/>
                </a:lnTo>
                <a:lnTo>
                  <a:pt x="632" y="516"/>
                </a:lnTo>
                <a:lnTo>
                  <a:pt x="630" y="518"/>
                </a:lnTo>
                <a:lnTo>
                  <a:pt x="630" y="520"/>
                </a:lnTo>
                <a:lnTo>
                  <a:pt x="630" y="520"/>
                </a:lnTo>
                <a:lnTo>
                  <a:pt x="630" y="520"/>
                </a:lnTo>
                <a:lnTo>
                  <a:pt x="630" y="520"/>
                </a:lnTo>
                <a:lnTo>
                  <a:pt x="628" y="520"/>
                </a:lnTo>
                <a:lnTo>
                  <a:pt x="626" y="518"/>
                </a:lnTo>
                <a:lnTo>
                  <a:pt x="626" y="518"/>
                </a:lnTo>
                <a:lnTo>
                  <a:pt x="626" y="516"/>
                </a:lnTo>
                <a:lnTo>
                  <a:pt x="626" y="516"/>
                </a:lnTo>
                <a:lnTo>
                  <a:pt x="624" y="516"/>
                </a:lnTo>
                <a:lnTo>
                  <a:pt x="626" y="514"/>
                </a:lnTo>
                <a:lnTo>
                  <a:pt x="626" y="516"/>
                </a:lnTo>
                <a:lnTo>
                  <a:pt x="628" y="516"/>
                </a:lnTo>
                <a:lnTo>
                  <a:pt x="628" y="516"/>
                </a:lnTo>
                <a:lnTo>
                  <a:pt x="628" y="516"/>
                </a:lnTo>
                <a:lnTo>
                  <a:pt x="626" y="512"/>
                </a:lnTo>
                <a:lnTo>
                  <a:pt x="626" y="510"/>
                </a:lnTo>
                <a:lnTo>
                  <a:pt x="626" y="510"/>
                </a:lnTo>
                <a:lnTo>
                  <a:pt x="626" y="510"/>
                </a:lnTo>
                <a:lnTo>
                  <a:pt x="624" y="508"/>
                </a:lnTo>
                <a:lnTo>
                  <a:pt x="624" y="508"/>
                </a:lnTo>
                <a:lnTo>
                  <a:pt x="624" y="508"/>
                </a:lnTo>
                <a:lnTo>
                  <a:pt x="624" y="508"/>
                </a:lnTo>
                <a:lnTo>
                  <a:pt x="624" y="506"/>
                </a:lnTo>
                <a:lnTo>
                  <a:pt x="622" y="504"/>
                </a:lnTo>
                <a:lnTo>
                  <a:pt x="622" y="504"/>
                </a:lnTo>
                <a:lnTo>
                  <a:pt x="622" y="502"/>
                </a:lnTo>
                <a:lnTo>
                  <a:pt x="622" y="502"/>
                </a:lnTo>
                <a:lnTo>
                  <a:pt x="622" y="500"/>
                </a:lnTo>
                <a:lnTo>
                  <a:pt x="622" y="500"/>
                </a:lnTo>
                <a:lnTo>
                  <a:pt x="624" y="498"/>
                </a:lnTo>
                <a:lnTo>
                  <a:pt x="624" y="498"/>
                </a:lnTo>
                <a:lnTo>
                  <a:pt x="624" y="496"/>
                </a:lnTo>
                <a:lnTo>
                  <a:pt x="624" y="496"/>
                </a:lnTo>
                <a:lnTo>
                  <a:pt x="624" y="494"/>
                </a:lnTo>
                <a:lnTo>
                  <a:pt x="626" y="492"/>
                </a:lnTo>
                <a:lnTo>
                  <a:pt x="626" y="492"/>
                </a:lnTo>
                <a:lnTo>
                  <a:pt x="626" y="492"/>
                </a:lnTo>
                <a:lnTo>
                  <a:pt x="628" y="490"/>
                </a:lnTo>
                <a:lnTo>
                  <a:pt x="628" y="488"/>
                </a:lnTo>
                <a:lnTo>
                  <a:pt x="628" y="486"/>
                </a:lnTo>
                <a:lnTo>
                  <a:pt x="626" y="486"/>
                </a:lnTo>
                <a:lnTo>
                  <a:pt x="626" y="482"/>
                </a:lnTo>
                <a:lnTo>
                  <a:pt x="626" y="482"/>
                </a:lnTo>
                <a:lnTo>
                  <a:pt x="626" y="482"/>
                </a:lnTo>
                <a:lnTo>
                  <a:pt x="626" y="482"/>
                </a:lnTo>
                <a:lnTo>
                  <a:pt x="624" y="480"/>
                </a:lnTo>
                <a:lnTo>
                  <a:pt x="624" y="480"/>
                </a:lnTo>
                <a:lnTo>
                  <a:pt x="624" y="480"/>
                </a:lnTo>
                <a:lnTo>
                  <a:pt x="624" y="478"/>
                </a:lnTo>
                <a:lnTo>
                  <a:pt x="626" y="478"/>
                </a:lnTo>
                <a:lnTo>
                  <a:pt x="626" y="478"/>
                </a:lnTo>
                <a:lnTo>
                  <a:pt x="626" y="476"/>
                </a:lnTo>
                <a:lnTo>
                  <a:pt x="626" y="474"/>
                </a:lnTo>
                <a:lnTo>
                  <a:pt x="628" y="472"/>
                </a:lnTo>
                <a:lnTo>
                  <a:pt x="630" y="472"/>
                </a:lnTo>
                <a:lnTo>
                  <a:pt x="630" y="472"/>
                </a:lnTo>
                <a:lnTo>
                  <a:pt x="630" y="472"/>
                </a:lnTo>
                <a:lnTo>
                  <a:pt x="632" y="472"/>
                </a:lnTo>
                <a:lnTo>
                  <a:pt x="634" y="468"/>
                </a:lnTo>
                <a:lnTo>
                  <a:pt x="634" y="468"/>
                </a:lnTo>
                <a:lnTo>
                  <a:pt x="634" y="468"/>
                </a:lnTo>
                <a:lnTo>
                  <a:pt x="634" y="466"/>
                </a:lnTo>
                <a:lnTo>
                  <a:pt x="636" y="464"/>
                </a:lnTo>
                <a:lnTo>
                  <a:pt x="638" y="462"/>
                </a:lnTo>
                <a:lnTo>
                  <a:pt x="638" y="462"/>
                </a:lnTo>
                <a:lnTo>
                  <a:pt x="638" y="460"/>
                </a:lnTo>
                <a:lnTo>
                  <a:pt x="638" y="460"/>
                </a:lnTo>
                <a:lnTo>
                  <a:pt x="638" y="460"/>
                </a:lnTo>
                <a:lnTo>
                  <a:pt x="640" y="456"/>
                </a:lnTo>
                <a:lnTo>
                  <a:pt x="640" y="456"/>
                </a:lnTo>
                <a:lnTo>
                  <a:pt x="640" y="454"/>
                </a:lnTo>
                <a:lnTo>
                  <a:pt x="640" y="454"/>
                </a:lnTo>
                <a:lnTo>
                  <a:pt x="640" y="454"/>
                </a:lnTo>
                <a:lnTo>
                  <a:pt x="642" y="452"/>
                </a:lnTo>
                <a:lnTo>
                  <a:pt x="642" y="452"/>
                </a:lnTo>
                <a:lnTo>
                  <a:pt x="642" y="452"/>
                </a:lnTo>
                <a:lnTo>
                  <a:pt x="642" y="452"/>
                </a:lnTo>
                <a:lnTo>
                  <a:pt x="642" y="450"/>
                </a:lnTo>
                <a:lnTo>
                  <a:pt x="640" y="450"/>
                </a:lnTo>
                <a:lnTo>
                  <a:pt x="640" y="450"/>
                </a:lnTo>
                <a:lnTo>
                  <a:pt x="640" y="450"/>
                </a:lnTo>
                <a:lnTo>
                  <a:pt x="640" y="448"/>
                </a:lnTo>
                <a:lnTo>
                  <a:pt x="642" y="448"/>
                </a:lnTo>
                <a:lnTo>
                  <a:pt x="642" y="446"/>
                </a:lnTo>
                <a:lnTo>
                  <a:pt x="642" y="446"/>
                </a:lnTo>
                <a:lnTo>
                  <a:pt x="642" y="444"/>
                </a:lnTo>
                <a:lnTo>
                  <a:pt x="644" y="442"/>
                </a:lnTo>
                <a:lnTo>
                  <a:pt x="644" y="442"/>
                </a:lnTo>
                <a:lnTo>
                  <a:pt x="644" y="442"/>
                </a:lnTo>
                <a:lnTo>
                  <a:pt x="644" y="440"/>
                </a:lnTo>
                <a:lnTo>
                  <a:pt x="644" y="440"/>
                </a:lnTo>
                <a:lnTo>
                  <a:pt x="644" y="440"/>
                </a:lnTo>
                <a:lnTo>
                  <a:pt x="644" y="440"/>
                </a:lnTo>
                <a:lnTo>
                  <a:pt x="644" y="438"/>
                </a:lnTo>
                <a:lnTo>
                  <a:pt x="646" y="438"/>
                </a:lnTo>
                <a:lnTo>
                  <a:pt x="646" y="436"/>
                </a:lnTo>
                <a:lnTo>
                  <a:pt x="646" y="436"/>
                </a:lnTo>
                <a:lnTo>
                  <a:pt x="646" y="436"/>
                </a:lnTo>
                <a:lnTo>
                  <a:pt x="646" y="436"/>
                </a:lnTo>
                <a:lnTo>
                  <a:pt x="648" y="434"/>
                </a:lnTo>
                <a:lnTo>
                  <a:pt x="650" y="432"/>
                </a:lnTo>
                <a:lnTo>
                  <a:pt x="650" y="430"/>
                </a:lnTo>
                <a:lnTo>
                  <a:pt x="652" y="430"/>
                </a:lnTo>
                <a:lnTo>
                  <a:pt x="652" y="430"/>
                </a:lnTo>
                <a:lnTo>
                  <a:pt x="652" y="430"/>
                </a:lnTo>
                <a:lnTo>
                  <a:pt x="654" y="428"/>
                </a:lnTo>
                <a:lnTo>
                  <a:pt x="654" y="428"/>
                </a:lnTo>
                <a:lnTo>
                  <a:pt x="654" y="428"/>
                </a:lnTo>
                <a:lnTo>
                  <a:pt x="654" y="428"/>
                </a:lnTo>
                <a:lnTo>
                  <a:pt x="654" y="428"/>
                </a:lnTo>
                <a:lnTo>
                  <a:pt x="654" y="428"/>
                </a:lnTo>
                <a:lnTo>
                  <a:pt x="654" y="428"/>
                </a:lnTo>
                <a:lnTo>
                  <a:pt x="654" y="428"/>
                </a:lnTo>
                <a:lnTo>
                  <a:pt x="654" y="428"/>
                </a:lnTo>
                <a:lnTo>
                  <a:pt x="654" y="428"/>
                </a:lnTo>
                <a:lnTo>
                  <a:pt x="654" y="428"/>
                </a:lnTo>
                <a:lnTo>
                  <a:pt x="656" y="426"/>
                </a:lnTo>
                <a:lnTo>
                  <a:pt x="656" y="426"/>
                </a:lnTo>
                <a:lnTo>
                  <a:pt x="656" y="424"/>
                </a:lnTo>
                <a:lnTo>
                  <a:pt x="658" y="424"/>
                </a:lnTo>
                <a:lnTo>
                  <a:pt x="658" y="424"/>
                </a:lnTo>
                <a:lnTo>
                  <a:pt x="658" y="422"/>
                </a:lnTo>
                <a:lnTo>
                  <a:pt x="658" y="422"/>
                </a:lnTo>
                <a:lnTo>
                  <a:pt x="660" y="420"/>
                </a:lnTo>
                <a:lnTo>
                  <a:pt x="662" y="416"/>
                </a:lnTo>
                <a:lnTo>
                  <a:pt x="668" y="410"/>
                </a:lnTo>
                <a:lnTo>
                  <a:pt x="668" y="408"/>
                </a:lnTo>
                <a:lnTo>
                  <a:pt x="668" y="408"/>
                </a:lnTo>
                <a:lnTo>
                  <a:pt x="670" y="406"/>
                </a:lnTo>
                <a:lnTo>
                  <a:pt x="670" y="406"/>
                </a:lnTo>
                <a:lnTo>
                  <a:pt x="670" y="406"/>
                </a:lnTo>
                <a:lnTo>
                  <a:pt x="670" y="404"/>
                </a:lnTo>
                <a:lnTo>
                  <a:pt x="672" y="404"/>
                </a:lnTo>
                <a:lnTo>
                  <a:pt x="672" y="404"/>
                </a:lnTo>
                <a:lnTo>
                  <a:pt x="672" y="402"/>
                </a:lnTo>
                <a:lnTo>
                  <a:pt x="676" y="400"/>
                </a:lnTo>
                <a:lnTo>
                  <a:pt x="676" y="398"/>
                </a:lnTo>
                <a:lnTo>
                  <a:pt x="678" y="394"/>
                </a:lnTo>
                <a:lnTo>
                  <a:pt x="678" y="394"/>
                </a:lnTo>
                <a:lnTo>
                  <a:pt x="680" y="394"/>
                </a:lnTo>
                <a:lnTo>
                  <a:pt x="680" y="392"/>
                </a:lnTo>
                <a:lnTo>
                  <a:pt x="680" y="392"/>
                </a:lnTo>
                <a:lnTo>
                  <a:pt x="680" y="392"/>
                </a:lnTo>
                <a:lnTo>
                  <a:pt x="680" y="390"/>
                </a:lnTo>
                <a:lnTo>
                  <a:pt x="680" y="390"/>
                </a:lnTo>
                <a:lnTo>
                  <a:pt x="680" y="390"/>
                </a:lnTo>
                <a:lnTo>
                  <a:pt x="682" y="390"/>
                </a:lnTo>
                <a:lnTo>
                  <a:pt x="682" y="388"/>
                </a:lnTo>
                <a:lnTo>
                  <a:pt x="684" y="386"/>
                </a:lnTo>
                <a:lnTo>
                  <a:pt x="684" y="386"/>
                </a:lnTo>
                <a:lnTo>
                  <a:pt x="684" y="384"/>
                </a:lnTo>
                <a:lnTo>
                  <a:pt x="684" y="384"/>
                </a:lnTo>
                <a:lnTo>
                  <a:pt x="684" y="384"/>
                </a:lnTo>
                <a:lnTo>
                  <a:pt x="686" y="382"/>
                </a:lnTo>
                <a:lnTo>
                  <a:pt x="686" y="382"/>
                </a:lnTo>
                <a:lnTo>
                  <a:pt x="686" y="382"/>
                </a:lnTo>
                <a:lnTo>
                  <a:pt x="688" y="382"/>
                </a:lnTo>
                <a:lnTo>
                  <a:pt x="690" y="382"/>
                </a:lnTo>
                <a:lnTo>
                  <a:pt x="690" y="382"/>
                </a:lnTo>
                <a:lnTo>
                  <a:pt x="692" y="382"/>
                </a:lnTo>
                <a:lnTo>
                  <a:pt x="692" y="382"/>
                </a:lnTo>
                <a:lnTo>
                  <a:pt x="692" y="382"/>
                </a:lnTo>
                <a:lnTo>
                  <a:pt x="692" y="382"/>
                </a:lnTo>
                <a:lnTo>
                  <a:pt x="692" y="382"/>
                </a:lnTo>
                <a:lnTo>
                  <a:pt x="692" y="384"/>
                </a:lnTo>
                <a:lnTo>
                  <a:pt x="692" y="384"/>
                </a:lnTo>
                <a:lnTo>
                  <a:pt x="694" y="384"/>
                </a:lnTo>
                <a:lnTo>
                  <a:pt x="694" y="384"/>
                </a:lnTo>
                <a:lnTo>
                  <a:pt x="694" y="384"/>
                </a:lnTo>
                <a:lnTo>
                  <a:pt x="696" y="382"/>
                </a:lnTo>
                <a:lnTo>
                  <a:pt x="694" y="384"/>
                </a:lnTo>
                <a:lnTo>
                  <a:pt x="694" y="384"/>
                </a:lnTo>
                <a:lnTo>
                  <a:pt x="694" y="382"/>
                </a:lnTo>
                <a:lnTo>
                  <a:pt x="692" y="382"/>
                </a:lnTo>
                <a:lnTo>
                  <a:pt x="694" y="382"/>
                </a:lnTo>
                <a:lnTo>
                  <a:pt x="692" y="382"/>
                </a:lnTo>
                <a:lnTo>
                  <a:pt x="692" y="382"/>
                </a:lnTo>
                <a:lnTo>
                  <a:pt x="692" y="382"/>
                </a:lnTo>
                <a:lnTo>
                  <a:pt x="692" y="382"/>
                </a:lnTo>
                <a:lnTo>
                  <a:pt x="692" y="382"/>
                </a:lnTo>
                <a:lnTo>
                  <a:pt x="690" y="382"/>
                </a:lnTo>
                <a:lnTo>
                  <a:pt x="690" y="382"/>
                </a:lnTo>
                <a:lnTo>
                  <a:pt x="690" y="382"/>
                </a:lnTo>
                <a:lnTo>
                  <a:pt x="690" y="382"/>
                </a:lnTo>
                <a:lnTo>
                  <a:pt x="688" y="382"/>
                </a:lnTo>
                <a:lnTo>
                  <a:pt x="688" y="382"/>
                </a:lnTo>
                <a:lnTo>
                  <a:pt x="688" y="382"/>
                </a:lnTo>
                <a:lnTo>
                  <a:pt x="686" y="382"/>
                </a:lnTo>
                <a:lnTo>
                  <a:pt x="686" y="380"/>
                </a:lnTo>
                <a:lnTo>
                  <a:pt x="686" y="380"/>
                </a:lnTo>
                <a:lnTo>
                  <a:pt x="688" y="376"/>
                </a:lnTo>
                <a:lnTo>
                  <a:pt x="688" y="376"/>
                </a:lnTo>
                <a:lnTo>
                  <a:pt x="688" y="376"/>
                </a:lnTo>
                <a:lnTo>
                  <a:pt x="688" y="376"/>
                </a:lnTo>
                <a:lnTo>
                  <a:pt x="688" y="378"/>
                </a:lnTo>
                <a:lnTo>
                  <a:pt x="688" y="378"/>
                </a:lnTo>
                <a:lnTo>
                  <a:pt x="686" y="380"/>
                </a:lnTo>
                <a:lnTo>
                  <a:pt x="688" y="380"/>
                </a:lnTo>
                <a:lnTo>
                  <a:pt x="688" y="378"/>
                </a:lnTo>
                <a:close/>
                <a:moveTo>
                  <a:pt x="364" y="110"/>
                </a:moveTo>
                <a:lnTo>
                  <a:pt x="364" y="110"/>
                </a:lnTo>
                <a:lnTo>
                  <a:pt x="366" y="110"/>
                </a:lnTo>
                <a:lnTo>
                  <a:pt x="366" y="110"/>
                </a:lnTo>
                <a:lnTo>
                  <a:pt x="366" y="110"/>
                </a:lnTo>
                <a:lnTo>
                  <a:pt x="366" y="110"/>
                </a:lnTo>
                <a:lnTo>
                  <a:pt x="366" y="110"/>
                </a:lnTo>
                <a:lnTo>
                  <a:pt x="366" y="110"/>
                </a:lnTo>
                <a:lnTo>
                  <a:pt x="366" y="110"/>
                </a:lnTo>
                <a:lnTo>
                  <a:pt x="368" y="110"/>
                </a:lnTo>
                <a:lnTo>
                  <a:pt x="368" y="110"/>
                </a:lnTo>
                <a:lnTo>
                  <a:pt x="368" y="110"/>
                </a:lnTo>
                <a:lnTo>
                  <a:pt x="368" y="110"/>
                </a:lnTo>
                <a:lnTo>
                  <a:pt x="370" y="110"/>
                </a:lnTo>
                <a:lnTo>
                  <a:pt x="370" y="110"/>
                </a:lnTo>
                <a:lnTo>
                  <a:pt x="372" y="110"/>
                </a:lnTo>
                <a:lnTo>
                  <a:pt x="372" y="110"/>
                </a:lnTo>
                <a:lnTo>
                  <a:pt x="374" y="110"/>
                </a:lnTo>
                <a:lnTo>
                  <a:pt x="376" y="108"/>
                </a:lnTo>
                <a:lnTo>
                  <a:pt x="378" y="108"/>
                </a:lnTo>
                <a:lnTo>
                  <a:pt x="378" y="108"/>
                </a:lnTo>
                <a:lnTo>
                  <a:pt x="378" y="108"/>
                </a:lnTo>
                <a:lnTo>
                  <a:pt x="378" y="108"/>
                </a:lnTo>
                <a:lnTo>
                  <a:pt x="378" y="110"/>
                </a:lnTo>
                <a:lnTo>
                  <a:pt x="378" y="110"/>
                </a:lnTo>
                <a:lnTo>
                  <a:pt x="380" y="110"/>
                </a:lnTo>
                <a:lnTo>
                  <a:pt x="380" y="110"/>
                </a:lnTo>
                <a:lnTo>
                  <a:pt x="380" y="110"/>
                </a:lnTo>
                <a:lnTo>
                  <a:pt x="380" y="110"/>
                </a:lnTo>
                <a:lnTo>
                  <a:pt x="378" y="112"/>
                </a:lnTo>
                <a:lnTo>
                  <a:pt x="378" y="112"/>
                </a:lnTo>
                <a:lnTo>
                  <a:pt x="380" y="112"/>
                </a:lnTo>
                <a:lnTo>
                  <a:pt x="380" y="112"/>
                </a:lnTo>
                <a:lnTo>
                  <a:pt x="380" y="112"/>
                </a:lnTo>
                <a:lnTo>
                  <a:pt x="382" y="112"/>
                </a:lnTo>
                <a:lnTo>
                  <a:pt x="382" y="114"/>
                </a:lnTo>
                <a:lnTo>
                  <a:pt x="380" y="114"/>
                </a:lnTo>
                <a:lnTo>
                  <a:pt x="380" y="114"/>
                </a:lnTo>
                <a:lnTo>
                  <a:pt x="382" y="114"/>
                </a:lnTo>
                <a:lnTo>
                  <a:pt x="382" y="114"/>
                </a:lnTo>
                <a:lnTo>
                  <a:pt x="382" y="114"/>
                </a:lnTo>
                <a:lnTo>
                  <a:pt x="384" y="114"/>
                </a:lnTo>
                <a:lnTo>
                  <a:pt x="384" y="114"/>
                </a:lnTo>
                <a:lnTo>
                  <a:pt x="384" y="114"/>
                </a:lnTo>
                <a:lnTo>
                  <a:pt x="384" y="114"/>
                </a:lnTo>
                <a:lnTo>
                  <a:pt x="384" y="114"/>
                </a:lnTo>
                <a:lnTo>
                  <a:pt x="386" y="114"/>
                </a:lnTo>
                <a:lnTo>
                  <a:pt x="386" y="114"/>
                </a:lnTo>
                <a:lnTo>
                  <a:pt x="384" y="114"/>
                </a:lnTo>
                <a:lnTo>
                  <a:pt x="384" y="114"/>
                </a:lnTo>
                <a:lnTo>
                  <a:pt x="384" y="114"/>
                </a:lnTo>
                <a:lnTo>
                  <a:pt x="384" y="114"/>
                </a:lnTo>
                <a:lnTo>
                  <a:pt x="386" y="114"/>
                </a:lnTo>
                <a:lnTo>
                  <a:pt x="386" y="114"/>
                </a:lnTo>
                <a:lnTo>
                  <a:pt x="388" y="114"/>
                </a:lnTo>
                <a:lnTo>
                  <a:pt x="388" y="114"/>
                </a:lnTo>
                <a:lnTo>
                  <a:pt x="388" y="114"/>
                </a:lnTo>
                <a:lnTo>
                  <a:pt x="388" y="116"/>
                </a:lnTo>
                <a:lnTo>
                  <a:pt x="386" y="116"/>
                </a:lnTo>
                <a:lnTo>
                  <a:pt x="386" y="116"/>
                </a:lnTo>
                <a:lnTo>
                  <a:pt x="384" y="116"/>
                </a:lnTo>
                <a:lnTo>
                  <a:pt x="384" y="116"/>
                </a:lnTo>
                <a:lnTo>
                  <a:pt x="382" y="116"/>
                </a:lnTo>
                <a:lnTo>
                  <a:pt x="382" y="116"/>
                </a:lnTo>
                <a:lnTo>
                  <a:pt x="380" y="116"/>
                </a:lnTo>
                <a:lnTo>
                  <a:pt x="380" y="116"/>
                </a:lnTo>
                <a:lnTo>
                  <a:pt x="376" y="118"/>
                </a:lnTo>
                <a:lnTo>
                  <a:pt x="374" y="118"/>
                </a:lnTo>
                <a:lnTo>
                  <a:pt x="374" y="118"/>
                </a:lnTo>
                <a:lnTo>
                  <a:pt x="374" y="118"/>
                </a:lnTo>
                <a:lnTo>
                  <a:pt x="372" y="120"/>
                </a:lnTo>
                <a:lnTo>
                  <a:pt x="372" y="120"/>
                </a:lnTo>
                <a:lnTo>
                  <a:pt x="372" y="120"/>
                </a:lnTo>
                <a:lnTo>
                  <a:pt x="370" y="120"/>
                </a:lnTo>
                <a:lnTo>
                  <a:pt x="372" y="118"/>
                </a:lnTo>
                <a:lnTo>
                  <a:pt x="372" y="118"/>
                </a:lnTo>
                <a:lnTo>
                  <a:pt x="374" y="118"/>
                </a:lnTo>
                <a:lnTo>
                  <a:pt x="374" y="118"/>
                </a:lnTo>
                <a:lnTo>
                  <a:pt x="372" y="116"/>
                </a:lnTo>
                <a:lnTo>
                  <a:pt x="372" y="116"/>
                </a:lnTo>
                <a:lnTo>
                  <a:pt x="372" y="118"/>
                </a:lnTo>
                <a:lnTo>
                  <a:pt x="372" y="116"/>
                </a:lnTo>
                <a:lnTo>
                  <a:pt x="372" y="116"/>
                </a:lnTo>
                <a:lnTo>
                  <a:pt x="370" y="116"/>
                </a:lnTo>
                <a:lnTo>
                  <a:pt x="370" y="116"/>
                </a:lnTo>
                <a:lnTo>
                  <a:pt x="370" y="116"/>
                </a:lnTo>
                <a:lnTo>
                  <a:pt x="370" y="116"/>
                </a:lnTo>
                <a:lnTo>
                  <a:pt x="372" y="114"/>
                </a:lnTo>
                <a:lnTo>
                  <a:pt x="370" y="114"/>
                </a:lnTo>
                <a:lnTo>
                  <a:pt x="370" y="114"/>
                </a:lnTo>
                <a:lnTo>
                  <a:pt x="370" y="114"/>
                </a:lnTo>
                <a:lnTo>
                  <a:pt x="368" y="114"/>
                </a:lnTo>
                <a:lnTo>
                  <a:pt x="368" y="112"/>
                </a:lnTo>
                <a:lnTo>
                  <a:pt x="368" y="112"/>
                </a:lnTo>
                <a:lnTo>
                  <a:pt x="368" y="112"/>
                </a:lnTo>
                <a:lnTo>
                  <a:pt x="368" y="112"/>
                </a:lnTo>
                <a:lnTo>
                  <a:pt x="366" y="112"/>
                </a:lnTo>
                <a:lnTo>
                  <a:pt x="366" y="112"/>
                </a:lnTo>
                <a:lnTo>
                  <a:pt x="366" y="112"/>
                </a:lnTo>
                <a:lnTo>
                  <a:pt x="368" y="112"/>
                </a:lnTo>
                <a:lnTo>
                  <a:pt x="368" y="114"/>
                </a:lnTo>
                <a:lnTo>
                  <a:pt x="368" y="114"/>
                </a:lnTo>
                <a:lnTo>
                  <a:pt x="370" y="114"/>
                </a:lnTo>
                <a:lnTo>
                  <a:pt x="370" y="114"/>
                </a:lnTo>
                <a:lnTo>
                  <a:pt x="370" y="114"/>
                </a:lnTo>
                <a:lnTo>
                  <a:pt x="370" y="114"/>
                </a:lnTo>
                <a:lnTo>
                  <a:pt x="370" y="114"/>
                </a:lnTo>
                <a:lnTo>
                  <a:pt x="370" y="116"/>
                </a:lnTo>
                <a:lnTo>
                  <a:pt x="370" y="116"/>
                </a:lnTo>
                <a:lnTo>
                  <a:pt x="370" y="116"/>
                </a:lnTo>
                <a:lnTo>
                  <a:pt x="370" y="116"/>
                </a:lnTo>
                <a:lnTo>
                  <a:pt x="370" y="114"/>
                </a:lnTo>
                <a:lnTo>
                  <a:pt x="370" y="114"/>
                </a:lnTo>
                <a:lnTo>
                  <a:pt x="370" y="114"/>
                </a:lnTo>
                <a:lnTo>
                  <a:pt x="370" y="114"/>
                </a:lnTo>
                <a:lnTo>
                  <a:pt x="370" y="114"/>
                </a:lnTo>
                <a:lnTo>
                  <a:pt x="368" y="114"/>
                </a:lnTo>
                <a:lnTo>
                  <a:pt x="366" y="112"/>
                </a:lnTo>
                <a:lnTo>
                  <a:pt x="366" y="112"/>
                </a:lnTo>
                <a:lnTo>
                  <a:pt x="366" y="112"/>
                </a:lnTo>
                <a:lnTo>
                  <a:pt x="364" y="112"/>
                </a:lnTo>
                <a:lnTo>
                  <a:pt x="362" y="114"/>
                </a:lnTo>
                <a:lnTo>
                  <a:pt x="362" y="114"/>
                </a:lnTo>
                <a:lnTo>
                  <a:pt x="362" y="114"/>
                </a:lnTo>
                <a:lnTo>
                  <a:pt x="360" y="114"/>
                </a:lnTo>
                <a:lnTo>
                  <a:pt x="360" y="114"/>
                </a:lnTo>
                <a:lnTo>
                  <a:pt x="358" y="114"/>
                </a:lnTo>
                <a:lnTo>
                  <a:pt x="358" y="114"/>
                </a:lnTo>
                <a:lnTo>
                  <a:pt x="358" y="114"/>
                </a:lnTo>
                <a:lnTo>
                  <a:pt x="356" y="114"/>
                </a:lnTo>
                <a:lnTo>
                  <a:pt x="356" y="114"/>
                </a:lnTo>
                <a:lnTo>
                  <a:pt x="356" y="114"/>
                </a:lnTo>
                <a:lnTo>
                  <a:pt x="356" y="112"/>
                </a:lnTo>
                <a:lnTo>
                  <a:pt x="356" y="112"/>
                </a:lnTo>
                <a:lnTo>
                  <a:pt x="358" y="112"/>
                </a:lnTo>
                <a:lnTo>
                  <a:pt x="358" y="110"/>
                </a:lnTo>
                <a:lnTo>
                  <a:pt x="360" y="110"/>
                </a:lnTo>
                <a:lnTo>
                  <a:pt x="362" y="110"/>
                </a:lnTo>
                <a:lnTo>
                  <a:pt x="362" y="110"/>
                </a:lnTo>
                <a:lnTo>
                  <a:pt x="364" y="108"/>
                </a:lnTo>
                <a:lnTo>
                  <a:pt x="364" y="108"/>
                </a:lnTo>
                <a:lnTo>
                  <a:pt x="366" y="108"/>
                </a:lnTo>
                <a:lnTo>
                  <a:pt x="366" y="108"/>
                </a:lnTo>
                <a:lnTo>
                  <a:pt x="364" y="108"/>
                </a:lnTo>
                <a:lnTo>
                  <a:pt x="364" y="108"/>
                </a:lnTo>
                <a:lnTo>
                  <a:pt x="364" y="110"/>
                </a:lnTo>
                <a:lnTo>
                  <a:pt x="364" y="110"/>
                </a:lnTo>
                <a:close/>
                <a:moveTo>
                  <a:pt x="722" y="346"/>
                </a:moveTo>
                <a:lnTo>
                  <a:pt x="722" y="346"/>
                </a:lnTo>
                <a:lnTo>
                  <a:pt x="722" y="346"/>
                </a:lnTo>
                <a:lnTo>
                  <a:pt x="722" y="346"/>
                </a:lnTo>
                <a:lnTo>
                  <a:pt x="722" y="346"/>
                </a:lnTo>
                <a:lnTo>
                  <a:pt x="722" y="346"/>
                </a:lnTo>
                <a:lnTo>
                  <a:pt x="722" y="346"/>
                </a:lnTo>
                <a:lnTo>
                  <a:pt x="722" y="344"/>
                </a:lnTo>
                <a:lnTo>
                  <a:pt x="724" y="344"/>
                </a:lnTo>
                <a:lnTo>
                  <a:pt x="724" y="344"/>
                </a:lnTo>
                <a:lnTo>
                  <a:pt x="724" y="344"/>
                </a:lnTo>
                <a:lnTo>
                  <a:pt x="724" y="346"/>
                </a:lnTo>
                <a:lnTo>
                  <a:pt x="724" y="346"/>
                </a:lnTo>
                <a:lnTo>
                  <a:pt x="722" y="346"/>
                </a:lnTo>
                <a:lnTo>
                  <a:pt x="722" y="346"/>
                </a:lnTo>
                <a:lnTo>
                  <a:pt x="722" y="346"/>
                </a:lnTo>
                <a:close/>
                <a:moveTo>
                  <a:pt x="722" y="346"/>
                </a:moveTo>
                <a:lnTo>
                  <a:pt x="720" y="346"/>
                </a:lnTo>
                <a:lnTo>
                  <a:pt x="720" y="346"/>
                </a:lnTo>
                <a:lnTo>
                  <a:pt x="720" y="346"/>
                </a:lnTo>
                <a:lnTo>
                  <a:pt x="720" y="346"/>
                </a:lnTo>
                <a:lnTo>
                  <a:pt x="720" y="346"/>
                </a:lnTo>
                <a:lnTo>
                  <a:pt x="720" y="346"/>
                </a:lnTo>
                <a:lnTo>
                  <a:pt x="720" y="344"/>
                </a:lnTo>
                <a:lnTo>
                  <a:pt x="720" y="344"/>
                </a:lnTo>
                <a:lnTo>
                  <a:pt x="720" y="344"/>
                </a:lnTo>
                <a:lnTo>
                  <a:pt x="720" y="344"/>
                </a:lnTo>
                <a:lnTo>
                  <a:pt x="720" y="344"/>
                </a:lnTo>
                <a:lnTo>
                  <a:pt x="720" y="344"/>
                </a:lnTo>
                <a:lnTo>
                  <a:pt x="722" y="344"/>
                </a:lnTo>
                <a:lnTo>
                  <a:pt x="722" y="344"/>
                </a:lnTo>
                <a:lnTo>
                  <a:pt x="722" y="346"/>
                </a:lnTo>
                <a:close/>
                <a:moveTo>
                  <a:pt x="724" y="344"/>
                </a:moveTo>
                <a:lnTo>
                  <a:pt x="724" y="344"/>
                </a:lnTo>
                <a:lnTo>
                  <a:pt x="724" y="344"/>
                </a:lnTo>
                <a:lnTo>
                  <a:pt x="722" y="344"/>
                </a:lnTo>
                <a:lnTo>
                  <a:pt x="722" y="344"/>
                </a:lnTo>
                <a:lnTo>
                  <a:pt x="722" y="344"/>
                </a:lnTo>
                <a:lnTo>
                  <a:pt x="722" y="344"/>
                </a:lnTo>
                <a:lnTo>
                  <a:pt x="724" y="342"/>
                </a:lnTo>
                <a:lnTo>
                  <a:pt x="724" y="342"/>
                </a:lnTo>
                <a:lnTo>
                  <a:pt x="724" y="342"/>
                </a:lnTo>
                <a:lnTo>
                  <a:pt x="724" y="342"/>
                </a:lnTo>
                <a:lnTo>
                  <a:pt x="726" y="342"/>
                </a:lnTo>
                <a:lnTo>
                  <a:pt x="726" y="342"/>
                </a:lnTo>
                <a:lnTo>
                  <a:pt x="726" y="342"/>
                </a:lnTo>
                <a:lnTo>
                  <a:pt x="726" y="342"/>
                </a:lnTo>
                <a:lnTo>
                  <a:pt x="726" y="342"/>
                </a:lnTo>
                <a:lnTo>
                  <a:pt x="724" y="344"/>
                </a:lnTo>
                <a:lnTo>
                  <a:pt x="724" y="344"/>
                </a:lnTo>
                <a:close/>
                <a:moveTo>
                  <a:pt x="1162" y="680"/>
                </a:moveTo>
                <a:lnTo>
                  <a:pt x="1162" y="680"/>
                </a:lnTo>
                <a:lnTo>
                  <a:pt x="1162" y="678"/>
                </a:lnTo>
                <a:lnTo>
                  <a:pt x="1162" y="676"/>
                </a:lnTo>
                <a:lnTo>
                  <a:pt x="1162" y="674"/>
                </a:lnTo>
                <a:lnTo>
                  <a:pt x="1162" y="674"/>
                </a:lnTo>
                <a:lnTo>
                  <a:pt x="1162" y="674"/>
                </a:lnTo>
                <a:lnTo>
                  <a:pt x="1164" y="674"/>
                </a:lnTo>
                <a:lnTo>
                  <a:pt x="1164" y="674"/>
                </a:lnTo>
                <a:lnTo>
                  <a:pt x="1164" y="674"/>
                </a:lnTo>
                <a:lnTo>
                  <a:pt x="1164" y="674"/>
                </a:lnTo>
                <a:lnTo>
                  <a:pt x="1164" y="674"/>
                </a:lnTo>
                <a:lnTo>
                  <a:pt x="1164" y="674"/>
                </a:lnTo>
                <a:lnTo>
                  <a:pt x="1164" y="676"/>
                </a:lnTo>
                <a:lnTo>
                  <a:pt x="1162" y="676"/>
                </a:lnTo>
                <a:lnTo>
                  <a:pt x="1162" y="676"/>
                </a:lnTo>
                <a:lnTo>
                  <a:pt x="1162" y="676"/>
                </a:lnTo>
                <a:lnTo>
                  <a:pt x="1162" y="676"/>
                </a:lnTo>
                <a:lnTo>
                  <a:pt x="1162" y="678"/>
                </a:lnTo>
                <a:lnTo>
                  <a:pt x="1162" y="678"/>
                </a:lnTo>
                <a:lnTo>
                  <a:pt x="1162" y="680"/>
                </a:lnTo>
                <a:lnTo>
                  <a:pt x="1162" y="680"/>
                </a:lnTo>
                <a:close/>
                <a:moveTo>
                  <a:pt x="670" y="238"/>
                </a:moveTo>
                <a:lnTo>
                  <a:pt x="670" y="238"/>
                </a:lnTo>
                <a:lnTo>
                  <a:pt x="670" y="238"/>
                </a:lnTo>
                <a:lnTo>
                  <a:pt x="670" y="238"/>
                </a:lnTo>
                <a:lnTo>
                  <a:pt x="670" y="236"/>
                </a:lnTo>
                <a:lnTo>
                  <a:pt x="670" y="236"/>
                </a:lnTo>
                <a:lnTo>
                  <a:pt x="672" y="236"/>
                </a:lnTo>
                <a:lnTo>
                  <a:pt x="672" y="236"/>
                </a:lnTo>
                <a:lnTo>
                  <a:pt x="672" y="236"/>
                </a:lnTo>
                <a:lnTo>
                  <a:pt x="672" y="236"/>
                </a:lnTo>
                <a:lnTo>
                  <a:pt x="674" y="236"/>
                </a:lnTo>
                <a:lnTo>
                  <a:pt x="674" y="236"/>
                </a:lnTo>
                <a:lnTo>
                  <a:pt x="674" y="236"/>
                </a:lnTo>
                <a:lnTo>
                  <a:pt x="672" y="236"/>
                </a:lnTo>
                <a:lnTo>
                  <a:pt x="672" y="236"/>
                </a:lnTo>
                <a:lnTo>
                  <a:pt x="670" y="238"/>
                </a:lnTo>
                <a:close/>
                <a:moveTo>
                  <a:pt x="726" y="338"/>
                </a:moveTo>
                <a:lnTo>
                  <a:pt x="726" y="338"/>
                </a:lnTo>
                <a:lnTo>
                  <a:pt x="724" y="338"/>
                </a:lnTo>
                <a:lnTo>
                  <a:pt x="726" y="338"/>
                </a:lnTo>
                <a:lnTo>
                  <a:pt x="726" y="338"/>
                </a:lnTo>
                <a:close/>
                <a:moveTo>
                  <a:pt x="692" y="222"/>
                </a:moveTo>
                <a:lnTo>
                  <a:pt x="692" y="222"/>
                </a:lnTo>
                <a:lnTo>
                  <a:pt x="692" y="222"/>
                </a:lnTo>
                <a:lnTo>
                  <a:pt x="692" y="222"/>
                </a:lnTo>
                <a:lnTo>
                  <a:pt x="692" y="222"/>
                </a:lnTo>
                <a:lnTo>
                  <a:pt x="692" y="220"/>
                </a:lnTo>
                <a:lnTo>
                  <a:pt x="692" y="220"/>
                </a:lnTo>
                <a:lnTo>
                  <a:pt x="694" y="220"/>
                </a:lnTo>
                <a:lnTo>
                  <a:pt x="694" y="218"/>
                </a:lnTo>
                <a:lnTo>
                  <a:pt x="694" y="218"/>
                </a:lnTo>
                <a:lnTo>
                  <a:pt x="696" y="218"/>
                </a:lnTo>
                <a:lnTo>
                  <a:pt x="698" y="218"/>
                </a:lnTo>
                <a:lnTo>
                  <a:pt x="698" y="218"/>
                </a:lnTo>
                <a:lnTo>
                  <a:pt x="698" y="218"/>
                </a:lnTo>
                <a:lnTo>
                  <a:pt x="698" y="218"/>
                </a:lnTo>
                <a:lnTo>
                  <a:pt x="698" y="220"/>
                </a:lnTo>
                <a:lnTo>
                  <a:pt x="698" y="220"/>
                </a:lnTo>
                <a:lnTo>
                  <a:pt x="698" y="220"/>
                </a:lnTo>
                <a:lnTo>
                  <a:pt x="698" y="220"/>
                </a:lnTo>
                <a:lnTo>
                  <a:pt x="696" y="222"/>
                </a:lnTo>
                <a:lnTo>
                  <a:pt x="696" y="222"/>
                </a:lnTo>
                <a:lnTo>
                  <a:pt x="696" y="222"/>
                </a:lnTo>
                <a:lnTo>
                  <a:pt x="696" y="222"/>
                </a:lnTo>
                <a:lnTo>
                  <a:pt x="694" y="222"/>
                </a:lnTo>
                <a:lnTo>
                  <a:pt x="694" y="222"/>
                </a:lnTo>
                <a:lnTo>
                  <a:pt x="692" y="222"/>
                </a:lnTo>
                <a:close/>
                <a:moveTo>
                  <a:pt x="708" y="228"/>
                </a:moveTo>
                <a:lnTo>
                  <a:pt x="708" y="232"/>
                </a:lnTo>
                <a:lnTo>
                  <a:pt x="706" y="232"/>
                </a:lnTo>
                <a:lnTo>
                  <a:pt x="704" y="236"/>
                </a:lnTo>
                <a:lnTo>
                  <a:pt x="702" y="238"/>
                </a:lnTo>
                <a:lnTo>
                  <a:pt x="700" y="238"/>
                </a:lnTo>
                <a:lnTo>
                  <a:pt x="700" y="238"/>
                </a:lnTo>
                <a:lnTo>
                  <a:pt x="700" y="238"/>
                </a:lnTo>
                <a:lnTo>
                  <a:pt x="700" y="238"/>
                </a:lnTo>
                <a:lnTo>
                  <a:pt x="698" y="238"/>
                </a:lnTo>
                <a:lnTo>
                  <a:pt x="698" y="238"/>
                </a:lnTo>
                <a:lnTo>
                  <a:pt x="698" y="238"/>
                </a:lnTo>
                <a:lnTo>
                  <a:pt x="698" y="238"/>
                </a:lnTo>
                <a:lnTo>
                  <a:pt x="698" y="238"/>
                </a:lnTo>
                <a:lnTo>
                  <a:pt x="700" y="238"/>
                </a:lnTo>
                <a:lnTo>
                  <a:pt x="700" y="236"/>
                </a:lnTo>
                <a:lnTo>
                  <a:pt x="700" y="236"/>
                </a:lnTo>
                <a:lnTo>
                  <a:pt x="702" y="236"/>
                </a:lnTo>
                <a:lnTo>
                  <a:pt x="702" y="236"/>
                </a:lnTo>
                <a:lnTo>
                  <a:pt x="700" y="236"/>
                </a:lnTo>
                <a:lnTo>
                  <a:pt x="700" y="236"/>
                </a:lnTo>
                <a:lnTo>
                  <a:pt x="700" y="236"/>
                </a:lnTo>
                <a:lnTo>
                  <a:pt x="698" y="238"/>
                </a:lnTo>
                <a:lnTo>
                  <a:pt x="698" y="238"/>
                </a:lnTo>
                <a:lnTo>
                  <a:pt x="696" y="238"/>
                </a:lnTo>
                <a:lnTo>
                  <a:pt x="696" y="238"/>
                </a:lnTo>
                <a:lnTo>
                  <a:pt x="696" y="238"/>
                </a:lnTo>
                <a:lnTo>
                  <a:pt x="696" y="238"/>
                </a:lnTo>
                <a:lnTo>
                  <a:pt x="696" y="236"/>
                </a:lnTo>
                <a:lnTo>
                  <a:pt x="698" y="236"/>
                </a:lnTo>
                <a:lnTo>
                  <a:pt x="698" y="236"/>
                </a:lnTo>
                <a:lnTo>
                  <a:pt x="700" y="236"/>
                </a:lnTo>
                <a:lnTo>
                  <a:pt x="700" y="234"/>
                </a:lnTo>
                <a:lnTo>
                  <a:pt x="702" y="234"/>
                </a:lnTo>
                <a:lnTo>
                  <a:pt x="702" y="232"/>
                </a:lnTo>
                <a:lnTo>
                  <a:pt x="702" y="232"/>
                </a:lnTo>
                <a:lnTo>
                  <a:pt x="702" y="232"/>
                </a:lnTo>
                <a:lnTo>
                  <a:pt x="702" y="232"/>
                </a:lnTo>
                <a:lnTo>
                  <a:pt x="702" y="234"/>
                </a:lnTo>
                <a:lnTo>
                  <a:pt x="700" y="234"/>
                </a:lnTo>
                <a:lnTo>
                  <a:pt x="700" y="234"/>
                </a:lnTo>
                <a:lnTo>
                  <a:pt x="698" y="236"/>
                </a:lnTo>
                <a:lnTo>
                  <a:pt x="698" y="236"/>
                </a:lnTo>
                <a:lnTo>
                  <a:pt x="698" y="236"/>
                </a:lnTo>
                <a:lnTo>
                  <a:pt x="698" y="236"/>
                </a:lnTo>
                <a:lnTo>
                  <a:pt x="698" y="236"/>
                </a:lnTo>
                <a:lnTo>
                  <a:pt x="698" y="234"/>
                </a:lnTo>
                <a:lnTo>
                  <a:pt x="698" y="234"/>
                </a:lnTo>
                <a:lnTo>
                  <a:pt x="700" y="234"/>
                </a:lnTo>
                <a:lnTo>
                  <a:pt x="700" y="234"/>
                </a:lnTo>
                <a:lnTo>
                  <a:pt x="698" y="234"/>
                </a:lnTo>
                <a:lnTo>
                  <a:pt x="698" y="234"/>
                </a:lnTo>
                <a:lnTo>
                  <a:pt x="698" y="236"/>
                </a:lnTo>
                <a:lnTo>
                  <a:pt x="698" y="236"/>
                </a:lnTo>
                <a:lnTo>
                  <a:pt x="696" y="236"/>
                </a:lnTo>
                <a:lnTo>
                  <a:pt x="696" y="238"/>
                </a:lnTo>
                <a:lnTo>
                  <a:pt x="694" y="236"/>
                </a:lnTo>
                <a:lnTo>
                  <a:pt x="694" y="236"/>
                </a:lnTo>
                <a:lnTo>
                  <a:pt x="694" y="236"/>
                </a:lnTo>
                <a:lnTo>
                  <a:pt x="694" y="234"/>
                </a:lnTo>
                <a:lnTo>
                  <a:pt x="696" y="234"/>
                </a:lnTo>
                <a:lnTo>
                  <a:pt x="698" y="232"/>
                </a:lnTo>
                <a:lnTo>
                  <a:pt x="698" y="232"/>
                </a:lnTo>
                <a:lnTo>
                  <a:pt x="698" y="232"/>
                </a:lnTo>
                <a:lnTo>
                  <a:pt x="700" y="230"/>
                </a:lnTo>
                <a:lnTo>
                  <a:pt x="702" y="230"/>
                </a:lnTo>
                <a:lnTo>
                  <a:pt x="700" y="230"/>
                </a:lnTo>
                <a:lnTo>
                  <a:pt x="702" y="228"/>
                </a:lnTo>
                <a:lnTo>
                  <a:pt x="704" y="228"/>
                </a:lnTo>
                <a:lnTo>
                  <a:pt x="704" y="228"/>
                </a:lnTo>
                <a:lnTo>
                  <a:pt x="704" y="228"/>
                </a:lnTo>
                <a:lnTo>
                  <a:pt x="706" y="228"/>
                </a:lnTo>
                <a:lnTo>
                  <a:pt x="708" y="226"/>
                </a:lnTo>
                <a:lnTo>
                  <a:pt x="708" y="226"/>
                </a:lnTo>
                <a:lnTo>
                  <a:pt x="708" y="226"/>
                </a:lnTo>
                <a:lnTo>
                  <a:pt x="708" y="226"/>
                </a:lnTo>
                <a:lnTo>
                  <a:pt x="708" y="228"/>
                </a:lnTo>
                <a:lnTo>
                  <a:pt x="708" y="228"/>
                </a:lnTo>
                <a:lnTo>
                  <a:pt x="708" y="228"/>
                </a:lnTo>
                <a:close/>
                <a:moveTo>
                  <a:pt x="670" y="228"/>
                </a:moveTo>
                <a:lnTo>
                  <a:pt x="670" y="228"/>
                </a:lnTo>
                <a:lnTo>
                  <a:pt x="670" y="228"/>
                </a:lnTo>
                <a:lnTo>
                  <a:pt x="670" y="228"/>
                </a:lnTo>
                <a:lnTo>
                  <a:pt x="670" y="228"/>
                </a:lnTo>
                <a:lnTo>
                  <a:pt x="670" y="228"/>
                </a:lnTo>
                <a:lnTo>
                  <a:pt x="672" y="228"/>
                </a:lnTo>
                <a:lnTo>
                  <a:pt x="672" y="228"/>
                </a:lnTo>
                <a:lnTo>
                  <a:pt x="672" y="228"/>
                </a:lnTo>
                <a:lnTo>
                  <a:pt x="672" y="228"/>
                </a:lnTo>
                <a:lnTo>
                  <a:pt x="672" y="228"/>
                </a:lnTo>
                <a:lnTo>
                  <a:pt x="672" y="228"/>
                </a:lnTo>
                <a:lnTo>
                  <a:pt x="670" y="228"/>
                </a:lnTo>
                <a:lnTo>
                  <a:pt x="670" y="228"/>
                </a:lnTo>
                <a:lnTo>
                  <a:pt x="670" y="228"/>
                </a:lnTo>
                <a:close/>
                <a:moveTo>
                  <a:pt x="920" y="716"/>
                </a:moveTo>
                <a:lnTo>
                  <a:pt x="920" y="716"/>
                </a:lnTo>
                <a:lnTo>
                  <a:pt x="920" y="716"/>
                </a:lnTo>
                <a:lnTo>
                  <a:pt x="920" y="714"/>
                </a:lnTo>
                <a:lnTo>
                  <a:pt x="920" y="714"/>
                </a:lnTo>
                <a:lnTo>
                  <a:pt x="920" y="714"/>
                </a:lnTo>
                <a:lnTo>
                  <a:pt x="920" y="712"/>
                </a:lnTo>
                <a:lnTo>
                  <a:pt x="920" y="708"/>
                </a:lnTo>
                <a:lnTo>
                  <a:pt x="920" y="708"/>
                </a:lnTo>
                <a:lnTo>
                  <a:pt x="920" y="706"/>
                </a:lnTo>
                <a:lnTo>
                  <a:pt x="920" y="706"/>
                </a:lnTo>
                <a:lnTo>
                  <a:pt x="920" y="704"/>
                </a:lnTo>
                <a:lnTo>
                  <a:pt x="920" y="704"/>
                </a:lnTo>
                <a:lnTo>
                  <a:pt x="920" y="700"/>
                </a:lnTo>
                <a:lnTo>
                  <a:pt x="920" y="700"/>
                </a:lnTo>
                <a:lnTo>
                  <a:pt x="920" y="698"/>
                </a:lnTo>
                <a:lnTo>
                  <a:pt x="920" y="698"/>
                </a:lnTo>
                <a:lnTo>
                  <a:pt x="920" y="698"/>
                </a:lnTo>
                <a:lnTo>
                  <a:pt x="920" y="696"/>
                </a:lnTo>
                <a:lnTo>
                  <a:pt x="920" y="698"/>
                </a:lnTo>
                <a:lnTo>
                  <a:pt x="920" y="698"/>
                </a:lnTo>
                <a:lnTo>
                  <a:pt x="920" y="700"/>
                </a:lnTo>
                <a:lnTo>
                  <a:pt x="920" y="700"/>
                </a:lnTo>
                <a:lnTo>
                  <a:pt x="920" y="700"/>
                </a:lnTo>
                <a:lnTo>
                  <a:pt x="920" y="704"/>
                </a:lnTo>
                <a:lnTo>
                  <a:pt x="920" y="704"/>
                </a:lnTo>
                <a:lnTo>
                  <a:pt x="920" y="704"/>
                </a:lnTo>
                <a:lnTo>
                  <a:pt x="920" y="706"/>
                </a:lnTo>
                <a:lnTo>
                  <a:pt x="920" y="708"/>
                </a:lnTo>
                <a:lnTo>
                  <a:pt x="920" y="708"/>
                </a:lnTo>
                <a:lnTo>
                  <a:pt x="920" y="708"/>
                </a:lnTo>
                <a:lnTo>
                  <a:pt x="920" y="710"/>
                </a:lnTo>
                <a:lnTo>
                  <a:pt x="920" y="712"/>
                </a:lnTo>
                <a:lnTo>
                  <a:pt x="920" y="712"/>
                </a:lnTo>
                <a:lnTo>
                  <a:pt x="920" y="714"/>
                </a:lnTo>
                <a:lnTo>
                  <a:pt x="920" y="714"/>
                </a:lnTo>
                <a:lnTo>
                  <a:pt x="920" y="716"/>
                </a:lnTo>
                <a:close/>
                <a:moveTo>
                  <a:pt x="410" y="230"/>
                </a:moveTo>
                <a:lnTo>
                  <a:pt x="408" y="230"/>
                </a:lnTo>
                <a:lnTo>
                  <a:pt x="408" y="230"/>
                </a:lnTo>
                <a:lnTo>
                  <a:pt x="408" y="228"/>
                </a:lnTo>
                <a:lnTo>
                  <a:pt x="410" y="228"/>
                </a:lnTo>
                <a:lnTo>
                  <a:pt x="412" y="228"/>
                </a:lnTo>
                <a:lnTo>
                  <a:pt x="412" y="228"/>
                </a:lnTo>
                <a:lnTo>
                  <a:pt x="412" y="228"/>
                </a:lnTo>
                <a:lnTo>
                  <a:pt x="412" y="228"/>
                </a:lnTo>
                <a:lnTo>
                  <a:pt x="410" y="228"/>
                </a:lnTo>
                <a:lnTo>
                  <a:pt x="410" y="230"/>
                </a:lnTo>
                <a:lnTo>
                  <a:pt x="410" y="230"/>
                </a:lnTo>
                <a:lnTo>
                  <a:pt x="410" y="230"/>
                </a:lnTo>
                <a:close/>
                <a:moveTo>
                  <a:pt x="682" y="230"/>
                </a:moveTo>
                <a:lnTo>
                  <a:pt x="682" y="230"/>
                </a:lnTo>
                <a:lnTo>
                  <a:pt x="682" y="230"/>
                </a:lnTo>
                <a:lnTo>
                  <a:pt x="682" y="228"/>
                </a:lnTo>
                <a:lnTo>
                  <a:pt x="682" y="228"/>
                </a:lnTo>
                <a:lnTo>
                  <a:pt x="682" y="228"/>
                </a:lnTo>
                <a:lnTo>
                  <a:pt x="682" y="228"/>
                </a:lnTo>
                <a:lnTo>
                  <a:pt x="682" y="228"/>
                </a:lnTo>
                <a:lnTo>
                  <a:pt x="682" y="228"/>
                </a:lnTo>
                <a:lnTo>
                  <a:pt x="682" y="228"/>
                </a:lnTo>
                <a:lnTo>
                  <a:pt x="682" y="228"/>
                </a:lnTo>
                <a:lnTo>
                  <a:pt x="682" y="230"/>
                </a:lnTo>
                <a:close/>
                <a:moveTo>
                  <a:pt x="702" y="220"/>
                </a:moveTo>
                <a:lnTo>
                  <a:pt x="704" y="220"/>
                </a:lnTo>
                <a:lnTo>
                  <a:pt x="704" y="220"/>
                </a:lnTo>
                <a:lnTo>
                  <a:pt x="704" y="220"/>
                </a:lnTo>
                <a:lnTo>
                  <a:pt x="704" y="220"/>
                </a:lnTo>
                <a:lnTo>
                  <a:pt x="704" y="220"/>
                </a:lnTo>
                <a:lnTo>
                  <a:pt x="704" y="220"/>
                </a:lnTo>
                <a:lnTo>
                  <a:pt x="704" y="220"/>
                </a:lnTo>
                <a:lnTo>
                  <a:pt x="704" y="222"/>
                </a:lnTo>
                <a:lnTo>
                  <a:pt x="702" y="224"/>
                </a:lnTo>
                <a:lnTo>
                  <a:pt x="700" y="224"/>
                </a:lnTo>
                <a:lnTo>
                  <a:pt x="700" y="224"/>
                </a:lnTo>
                <a:lnTo>
                  <a:pt x="700" y="224"/>
                </a:lnTo>
                <a:lnTo>
                  <a:pt x="700" y="224"/>
                </a:lnTo>
                <a:lnTo>
                  <a:pt x="700" y="224"/>
                </a:lnTo>
                <a:lnTo>
                  <a:pt x="700" y="222"/>
                </a:lnTo>
                <a:lnTo>
                  <a:pt x="700" y="222"/>
                </a:lnTo>
                <a:lnTo>
                  <a:pt x="700" y="222"/>
                </a:lnTo>
                <a:lnTo>
                  <a:pt x="700" y="222"/>
                </a:lnTo>
                <a:lnTo>
                  <a:pt x="700" y="222"/>
                </a:lnTo>
                <a:lnTo>
                  <a:pt x="700" y="222"/>
                </a:lnTo>
                <a:lnTo>
                  <a:pt x="700" y="222"/>
                </a:lnTo>
                <a:lnTo>
                  <a:pt x="700" y="222"/>
                </a:lnTo>
                <a:lnTo>
                  <a:pt x="700" y="222"/>
                </a:lnTo>
                <a:lnTo>
                  <a:pt x="700" y="222"/>
                </a:lnTo>
                <a:lnTo>
                  <a:pt x="700" y="222"/>
                </a:lnTo>
                <a:lnTo>
                  <a:pt x="700" y="222"/>
                </a:lnTo>
                <a:lnTo>
                  <a:pt x="700" y="220"/>
                </a:lnTo>
                <a:lnTo>
                  <a:pt x="702" y="220"/>
                </a:lnTo>
                <a:lnTo>
                  <a:pt x="702" y="220"/>
                </a:lnTo>
                <a:lnTo>
                  <a:pt x="702" y="218"/>
                </a:lnTo>
                <a:lnTo>
                  <a:pt x="702" y="218"/>
                </a:lnTo>
                <a:lnTo>
                  <a:pt x="702" y="218"/>
                </a:lnTo>
                <a:lnTo>
                  <a:pt x="702" y="218"/>
                </a:lnTo>
                <a:lnTo>
                  <a:pt x="702" y="218"/>
                </a:lnTo>
                <a:lnTo>
                  <a:pt x="702" y="220"/>
                </a:lnTo>
                <a:lnTo>
                  <a:pt x="702" y="220"/>
                </a:lnTo>
                <a:lnTo>
                  <a:pt x="702" y="220"/>
                </a:lnTo>
                <a:lnTo>
                  <a:pt x="702" y="220"/>
                </a:lnTo>
                <a:lnTo>
                  <a:pt x="702" y="220"/>
                </a:lnTo>
                <a:lnTo>
                  <a:pt x="702" y="220"/>
                </a:lnTo>
                <a:close/>
                <a:moveTo>
                  <a:pt x="440" y="218"/>
                </a:moveTo>
                <a:lnTo>
                  <a:pt x="440" y="218"/>
                </a:lnTo>
                <a:lnTo>
                  <a:pt x="438" y="218"/>
                </a:lnTo>
                <a:lnTo>
                  <a:pt x="438" y="218"/>
                </a:lnTo>
                <a:lnTo>
                  <a:pt x="440" y="218"/>
                </a:lnTo>
                <a:lnTo>
                  <a:pt x="440" y="218"/>
                </a:lnTo>
                <a:lnTo>
                  <a:pt x="440" y="218"/>
                </a:lnTo>
                <a:lnTo>
                  <a:pt x="440" y="218"/>
                </a:lnTo>
                <a:lnTo>
                  <a:pt x="442" y="218"/>
                </a:lnTo>
                <a:lnTo>
                  <a:pt x="442" y="218"/>
                </a:lnTo>
                <a:lnTo>
                  <a:pt x="442" y="218"/>
                </a:lnTo>
                <a:lnTo>
                  <a:pt x="442" y="218"/>
                </a:lnTo>
                <a:lnTo>
                  <a:pt x="442" y="218"/>
                </a:lnTo>
                <a:lnTo>
                  <a:pt x="442" y="218"/>
                </a:lnTo>
                <a:lnTo>
                  <a:pt x="440" y="218"/>
                </a:lnTo>
                <a:lnTo>
                  <a:pt x="440" y="218"/>
                </a:lnTo>
                <a:close/>
                <a:moveTo>
                  <a:pt x="1008" y="658"/>
                </a:moveTo>
                <a:lnTo>
                  <a:pt x="1008" y="660"/>
                </a:lnTo>
                <a:lnTo>
                  <a:pt x="1006" y="658"/>
                </a:lnTo>
                <a:lnTo>
                  <a:pt x="1006" y="658"/>
                </a:lnTo>
                <a:lnTo>
                  <a:pt x="1006" y="658"/>
                </a:lnTo>
                <a:lnTo>
                  <a:pt x="1006" y="658"/>
                </a:lnTo>
                <a:lnTo>
                  <a:pt x="1006" y="658"/>
                </a:lnTo>
                <a:lnTo>
                  <a:pt x="1006" y="656"/>
                </a:lnTo>
                <a:lnTo>
                  <a:pt x="1008" y="656"/>
                </a:lnTo>
                <a:lnTo>
                  <a:pt x="1008" y="656"/>
                </a:lnTo>
                <a:lnTo>
                  <a:pt x="1008" y="656"/>
                </a:lnTo>
                <a:lnTo>
                  <a:pt x="1008" y="656"/>
                </a:lnTo>
                <a:lnTo>
                  <a:pt x="1010" y="658"/>
                </a:lnTo>
                <a:lnTo>
                  <a:pt x="1010" y="658"/>
                </a:lnTo>
                <a:lnTo>
                  <a:pt x="1008" y="658"/>
                </a:lnTo>
                <a:close/>
                <a:moveTo>
                  <a:pt x="370" y="230"/>
                </a:moveTo>
                <a:lnTo>
                  <a:pt x="370" y="230"/>
                </a:lnTo>
                <a:lnTo>
                  <a:pt x="370" y="230"/>
                </a:lnTo>
                <a:lnTo>
                  <a:pt x="370" y="228"/>
                </a:lnTo>
                <a:lnTo>
                  <a:pt x="370" y="228"/>
                </a:lnTo>
                <a:lnTo>
                  <a:pt x="370" y="228"/>
                </a:lnTo>
                <a:lnTo>
                  <a:pt x="372" y="228"/>
                </a:lnTo>
                <a:lnTo>
                  <a:pt x="372" y="228"/>
                </a:lnTo>
                <a:lnTo>
                  <a:pt x="372" y="228"/>
                </a:lnTo>
                <a:lnTo>
                  <a:pt x="372" y="228"/>
                </a:lnTo>
                <a:lnTo>
                  <a:pt x="372" y="228"/>
                </a:lnTo>
                <a:lnTo>
                  <a:pt x="372" y="228"/>
                </a:lnTo>
                <a:lnTo>
                  <a:pt x="372" y="228"/>
                </a:lnTo>
                <a:lnTo>
                  <a:pt x="372" y="228"/>
                </a:lnTo>
                <a:lnTo>
                  <a:pt x="370" y="230"/>
                </a:lnTo>
                <a:close/>
                <a:moveTo>
                  <a:pt x="678" y="230"/>
                </a:moveTo>
                <a:lnTo>
                  <a:pt x="676" y="230"/>
                </a:lnTo>
                <a:lnTo>
                  <a:pt x="676" y="230"/>
                </a:lnTo>
                <a:lnTo>
                  <a:pt x="676" y="230"/>
                </a:lnTo>
                <a:lnTo>
                  <a:pt x="676" y="230"/>
                </a:lnTo>
                <a:lnTo>
                  <a:pt x="676" y="230"/>
                </a:lnTo>
                <a:lnTo>
                  <a:pt x="676" y="230"/>
                </a:lnTo>
                <a:lnTo>
                  <a:pt x="676" y="230"/>
                </a:lnTo>
                <a:lnTo>
                  <a:pt x="676" y="230"/>
                </a:lnTo>
                <a:lnTo>
                  <a:pt x="676" y="230"/>
                </a:lnTo>
                <a:lnTo>
                  <a:pt x="676" y="230"/>
                </a:lnTo>
                <a:lnTo>
                  <a:pt x="678" y="228"/>
                </a:lnTo>
                <a:lnTo>
                  <a:pt x="678" y="228"/>
                </a:lnTo>
                <a:lnTo>
                  <a:pt x="678" y="228"/>
                </a:lnTo>
                <a:lnTo>
                  <a:pt x="678" y="228"/>
                </a:lnTo>
                <a:lnTo>
                  <a:pt x="680" y="230"/>
                </a:lnTo>
                <a:lnTo>
                  <a:pt x="680" y="230"/>
                </a:lnTo>
                <a:lnTo>
                  <a:pt x="680" y="230"/>
                </a:lnTo>
                <a:lnTo>
                  <a:pt x="680" y="230"/>
                </a:lnTo>
                <a:lnTo>
                  <a:pt x="678" y="230"/>
                </a:lnTo>
                <a:lnTo>
                  <a:pt x="678" y="230"/>
                </a:lnTo>
                <a:close/>
                <a:moveTo>
                  <a:pt x="1086" y="644"/>
                </a:moveTo>
                <a:lnTo>
                  <a:pt x="1086" y="644"/>
                </a:lnTo>
                <a:lnTo>
                  <a:pt x="1086" y="644"/>
                </a:lnTo>
                <a:lnTo>
                  <a:pt x="1086" y="644"/>
                </a:lnTo>
                <a:lnTo>
                  <a:pt x="1084" y="644"/>
                </a:lnTo>
                <a:lnTo>
                  <a:pt x="1080" y="644"/>
                </a:lnTo>
                <a:lnTo>
                  <a:pt x="1080" y="644"/>
                </a:lnTo>
                <a:lnTo>
                  <a:pt x="1078" y="644"/>
                </a:lnTo>
                <a:lnTo>
                  <a:pt x="1078" y="644"/>
                </a:lnTo>
                <a:lnTo>
                  <a:pt x="1078" y="646"/>
                </a:lnTo>
                <a:lnTo>
                  <a:pt x="1076" y="646"/>
                </a:lnTo>
                <a:lnTo>
                  <a:pt x="1076" y="646"/>
                </a:lnTo>
                <a:lnTo>
                  <a:pt x="1076" y="646"/>
                </a:lnTo>
                <a:lnTo>
                  <a:pt x="1076" y="646"/>
                </a:lnTo>
                <a:lnTo>
                  <a:pt x="1076" y="644"/>
                </a:lnTo>
                <a:lnTo>
                  <a:pt x="1078" y="644"/>
                </a:lnTo>
                <a:lnTo>
                  <a:pt x="1080" y="644"/>
                </a:lnTo>
                <a:lnTo>
                  <a:pt x="1082" y="644"/>
                </a:lnTo>
                <a:lnTo>
                  <a:pt x="1082" y="644"/>
                </a:lnTo>
                <a:lnTo>
                  <a:pt x="1084" y="644"/>
                </a:lnTo>
                <a:lnTo>
                  <a:pt x="1084" y="644"/>
                </a:lnTo>
                <a:lnTo>
                  <a:pt x="1084" y="644"/>
                </a:lnTo>
                <a:lnTo>
                  <a:pt x="1086" y="644"/>
                </a:lnTo>
                <a:lnTo>
                  <a:pt x="1086" y="644"/>
                </a:lnTo>
                <a:close/>
                <a:moveTo>
                  <a:pt x="676" y="234"/>
                </a:moveTo>
                <a:lnTo>
                  <a:pt x="676" y="234"/>
                </a:lnTo>
                <a:lnTo>
                  <a:pt x="676" y="234"/>
                </a:lnTo>
                <a:lnTo>
                  <a:pt x="676" y="234"/>
                </a:lnTo>
                <a:lnTo>
                  <a:pt x="676" y="232"/>
                </a:lnTo>
                <a:lnTo>
                  <a:pt x="676" y="232"/>
                </a:lnTo>
                <a:lnTo>
                  <a:pt x="678" y="232"/>
                </a:lnTo>
                <a:lnTo>
                  <a:pt x="678" y="232"/>
                </a:lnTo>
                <a:lnTo>
                  <a:pt x="678" y="234"/>
                </a:lnTo>
                <a:lnTo>
                  <a:pt x="678" y="234"/>
                </a:lnTo>
                <a:lnTo>
                  <a:pt x="678" y="234"/>
                </a:lnTo>
                <a:lnTo>
                  <a:pt x="678" y="234"/>
                </a:lnTo>
                <a:lnTo>
                  <a:pt x="676" y="234"/>
                </a:lnTo>
                <a:close/>
                <a:moveTo>
                  <a:pt x="674" y="234"/>
                </a:moveTo>
                <a:lnTo>
                  <a:pt x="672" y="234"/>
                </a:lnTo>
                <a:lnTo>
                  <a:pt x="672" y="234"/>
                </a:lnTo>
                <a:lnTo>
                  <a:pt x="672" y="234"/>
                </a:lnTo>
                <a:lnTo>
                  <a:pt x="672" y="234"/>
                </a:lnTo>
                <a:lnTo>
                  <a:pt x="672" y="234"/>
                </a:lnTo>
                <a:lnTo>
                  <a:pt x="670" y="234"/>
                </a:lnTo>
                <a:lnTo>
                  <a:pt x="672" y="234"/>
                </a:lnTo>
                <a:lnTo>
                  <a:pt x="672" y="234"/>
                </a:lnTo>
                <a:lnTo>
                  <a:pt x="672" y="234"/>
                </a:lnTo>
                <a:lnTo>
                  <a:pt x="672" y="232"/>
                </a:lnTo>
                <a:lnTo>
                  <a:pt x="672" y="232"/>
                </a:lnTo>
                <a:lnTo>
                  <a:pt x="674" y="234"/>
                </a:lnTo>
                <a:lnTo>
                  <a:pt x="674" y="234"/>
                </a:lnTo>
                <a:lnTo>
                  <a:pt x="674" y="234"/>
                </a:lnTo>
                <a:close/>
                <a:moveTo>
                  <a:pt x="674" y="234"/>
                </a:moveTo>
                <a:lnTo>
                  <a:pt x="674" y="234"/>
                </a:lnTo>
                <a:lnTo>
                  <a:pt x="674" y="234"/>
                </a:lnTo>
                <a:lnTo>
                  <a:pt x="672" y="234"/>
                </a:lnTo>
                <a:lnTo>
                  <a:pt x="672" y="234"/>
                </a:lnTo>
                <a:lnTo>
                  <a:pt x="674" y="234"/>
                </a:lnTo>
                <a:lnTo>
                  <a:pt x="674" y="234"/>
                </a:lnTo>
                <a:lnTo>
                  <a:pt x="674" y="234"/>
                </a:lnTo>
                <a:lnTo>
                  <a:pt x="676" y="234"/>
                </a:lnTo>
                <a:lnTo>
                  <a:pt x="676" y="234"/>
                </a:lnTo>
                <a:lnTo>
                  <a:pt x="674" y="234"/>
                </a:lnTo>
                <a:lnTo>
                  <a:pt x="674" y="234"/>
                </a:lnTo>
                <a:lnTo>
                  <a:pt x="674" y="234"/>
                </a:lnTo>
                <a:lnTo>
                  <a:pt x="674" y="234"/>
                </a:lnTo>
                <a:lnTo>
                  <a:pt x="674" y="234"/>
                </a:lnTo>
                <a:lnTo>
                  <a:pt x="674" y="234"/>
                </a:lnTo>
                <a:close/>
                <a:moveTo>
                  <a:pt x="404" y="218"/>
                </a:moveTo>
                <a:lnTo>
                  <a:pt x="404" y="218"/>
                </a:lnTo>
                <a:lnTo>
                  <a:pt x="404" y="218"/>
                </a:lnTo>
                <a:lnTo>
                  <a:pt x="404" y="218"/>
                </a:lnTo>
                <a:lnTo>
                  <a:pt x="404" y="218"/>
                </a:lnTo>
                <a:lnTo>
                  <a:pt x="404" y="218"/>
                </a:lnTo>
                <a:lnTo>
                  <a:pt x="404" y="218"/>
                </a:lnTo>
                <a:lnTo>
                  <a:pt x="404" y="218"/>
                </a:lnTo>
                <a:lnTo>
                  <a:pt x="402" y="218"/>
                </a:lnTo>
                <a:lnTo>
                  <a:pt x="402" y="218"/>
                </a:lnTo>
                <a:lnTo>
                  <a:pt x="400" y="218"/>
                </a:lnTo>
                <a:lnTo>
                  <a:pt x="400" y="218"/>
                </a:lnTo>
                <a:lnTo>
                  <a:pt x="402" y="218"/>
                </a:lnTo>
                <a:lnTo>
                  <a:pt x="402" y="218"/>
                </a:lnTo>
                <a:lnTo>
                  <a:pt x="402" y="216"/>
                </a:lnTo>
                <a:lnTo>
                  <a:pt x="402" y="216"/>
                </a:lnTo>
                <a:lnTo>
                  <a:pt x="402" y="216"/>
                </a:lnTo>
                <a:lnTo>
                  <a:pt x="404" y="216"/>
                </a:lnTo>
                <a:lnTo>
                  <a:pt x="404" y="216"/>
                </a:lnTo>
                <a:lnTo>
                  <a:pt x="404" y="216"/>
                </a:lnTo>
                <a:lnTo>
                  <a:pt x="404" y="218"/>
                </a:lnTo>
                <a:close/>
                <a:moveTo>
                  <a:pt x="436" y="216"/>
                </a:moveTo>
                <a:lnTo>
                  <a:pt x="436" y="216"/>
                </a:lnTo>
                <a:lnTo>
                  <a:pt x="436" y="216"/>
                </a:lnTo>
                <a:lnTo>
                  <a:pt x="436" y="216"/>
                </a:lnTo>
                <a:lnTo>
                  <a:pt x="436" y="218"/>
                </a:lnTo>
                <a:lnTo>
                  <a:pt x="436" y="218"/>
                </a:lnTo>
                <a:lnTo>
                  <a:pt x="436" y="218"/>
                </a:lnTo>
                <a:lnTo>
                  <a:pt x="436" y="218"/>
                </a:lnTo>
                <a:lnTo>
                  <a:pt x="436" y="218"/>
                </a:lnTo>
                <a:lnTo>
                  <a:pt x="436" y="218"/>
                </a:lnTo>
                <a:lnTo>
                  <a:pt x="436" y="218"/>
                </a:lnTo>
                <a:lnTo>
                  <a:pt x="436" y="218"/>
                </a:lnTo>
                <a:lnTo>
                  <a:pt x="436" y="216"/>
                </a:lnTo>
                <a:lnTo>
                  <a:pt x="436" y="216"/>
                </a:lnTo>
                <a:lnTo>
                  <a:pt x="436" y="216"/>
                </a:lnTo>
                <a:lnTo>
                  <a:pt x="436" y="216"/>
                </a:lnTo>
                <a:lnTo>
                  <a:pt x="436" y="216"/>
                </a:lnTo>
                <a:lnTo>
                  <a:pt x="436" y="216"/>
                </a:lnTo>
                <a:lnTo>
                  <a:pt x="434" y="218"/>
                </a:lnTo>
                <a:lnTo>
                  <a:pt x="434" y="218"/>
                </a:lnTo>
                <a:lnTo>
                  <a:pt x="434" y="218"/>
                </a:lnTo>
                <a:lnTo>
                  <a:pt x="434" y="218"/>
                </a:lnTo>
                <a:lnTo>
                  <a:pt x="434" y="218"/>
                </a:lnTo>
                <a:lnTo>
                  <a:pt x="432" y="218"/>
                </a:lnTo>
                <a:lnTo>
                  <a:pt x="432" y="218"/>
                </a:lnTo>
                <a:lnTo>
                  <a:pt x="430" y="220"/>
                </a:lnTo>
                <a:lnTo>
                  <a:pt x="430" y="220"/>
                </a:lnTo>
                <a:lnTo>
                  <a:pt x="430" y="220"/>
                </a:lnTo>
                <a:lnTo>
                  <a:pt x="430" y="220"/>
                </a:lnTo>
                <a:lnTo>
                  <a:pt x="430" y="220"/>
                </a:lnTo>
                <a:lnTo>
                  <a:pt x="430" y="220"/>
                </a:lnTo>
                <a:lnTo>
                  <a:pt x="430" y="220"/>
                </a:lnTo>
                <a:lnTo>
                  <a:pt x="430" y="218"/>
                </a:lnTo>
                <a:lnTo>
                  <a:pt x="430" y="218"/>
                </a:lnTo>
                <a:lnTo>
                  <a:pt x="432" y="218"/>
                </a:lnTo>
                <a:lnTo>
                  <a:pt x="432" y="218"/>
                </a:lnTo>
                <a:lnTo>
                  <a:pt x="434" y="218"/>
                </a:lnTo>
                <a:lnTo>
                  <a:pt x="434" y="218"/>
                </a:lnTo>
                <a:lnTo>
                  <a:pt x="434" y="216"/>
                </a:lnTo>
                <a:lnTo>
                  <a:pt x="436" y="216"/>
                </a:lnTo>
                <a:lnTo>
                  <a:pt x="436" y="216"/>
                </a:lnTo>
                <a:lnTo>
                  <a:pt x="436" y="216"/>
                </a:lnTo>
                <a:close/>
                <a:moveTo>
                  <a:pt x="1154" y="734"/>
                </a:moveTo>
                <a:lnTo>
                  <a:pt x="1152" y="734"/>
                </a:lnTo>
                <a:lnTo>
                  <a:pt x="1152" y="734"/>
                </a:lnTo>
                <a:lnTo>
                  <a:pt x="1154" y="734"/>
                </a:lnTo>
                <a:lnTo>
                  <a:pt x="1156" y="732"/>
                </a:lnTo>
                <a:lnTo>
                  <a:pt x="1156" y="732"/>
                </a:lnTo>
                <a:lnTo>
                  <a:pt x="1156" y="730"/>
                </a:lnTo>
                <a:lnTo>
                  <a:pt x="1158" y="730"/>
                </a:lnTo>
                <a:lnTo>
                  <a:pt x="1158" y="730"/>
                </a:lnTo>
                <a:lnTo>
                  <a:pt x="1158" y="728"/>
                </a:lnTo>
                <a:lnTo>
                  <a:pt x="1158" y="728"/>
                </a:lnTo>
                <a:lnTo>
                  <a:pt x="1158" y="728"/>
                </a:lnTo>
                <a:lnTo>
                  <a:pt x="1158" y="728"/>
                </a:lnTo>
                <a:lnTo>
                  <a:pt x="1158" y="728"/>
                </a:lnTo>
                <a:lnTo>
                  <a:pt x="1158" y="728"/>
                </a:lnTo>
                <a:lnTo>
                  <a:pt x="1156" y="730"/>
                </a:lnTo>
                <a:lnTo>
                  <a:pt x="1156" y="732"/>
                </a:lnTo>
                <a:lnTo>
                  <a:pt x="1154" y="734"/>
                </a:lnTo>
                <a:close/>
                <a:moveTo>
                  <a:pt x="438" y="218"/>
                </a:moveTo>
                <a:lnTo>
                  <a:pt x="438" y="218"/>
                </a:lnTo>
                <a:lnTo>
                  <a:pt x="438" y="218"/>
                </a:lnTo>
                <a:lnTo>
                  <a:pt x="436" y="218"/>
                </a:lnTo>
                <a:lnTo>
                  <a:pt x="436" y="218"/>
                </a:lnTo>
                <a:lnTo>
                  <a:pt x="436" y="218"/>
                </a:lnTo>
                <a:lnTo>
                  <a:pt x="436" y="218"/>
                </a:lnTo>
                <a:lnTo>
                  <a:pt x="438" y="218"/>
                </a:lnTo>
                <a:lnTo>
                  <a:pt x="438" y="216"/>
                </a:lnTo>
                <a:lnTo>
                  <a:pt x="438" y="216"/>
                </a:lnTo>
                <a:lnTo>
                  <a:pt x="438" y="216"/>
                </a:lnTo>
                <a:lnTo>
                  <a:pt x="440" y="216"/>
                </a:lnTo>
                <a:lnTo>
                  <a:pt x="440" y="216"/>
                </a:lnTo>
                <a:lnTo>
                  <a:pt x="440" y="216"/>
                </a:lnTo>
                <a:lnTo>
                  <a:pt x="440" y="216"/>
                </a:lnTo>
                <a:lnTo>
                  <a:pt x="440" y="216"/>
                </a:lnTo>
                <a:lnTo>
                  <a:pt x="440" y="218"/>
                </a:lnTo>
                <a:lnTo>
                  <a:pt x="440" y="218"/>
                </a:lnTo>
                <a:lnTo>
                  <a:pt x="438" y="218"/>
                </a:lnTo>
                <a:lnTo>
                  <a:pt x="438" y="218"/>
                </a:lnTo>
                <a:close/>
                <a:moveTo>
                  <a:pt x="346" y="236"/>
                </a:moveTo>
                <a:lnTo>
                  <a:pt x="346" y="236"/>
                </a:lnTo>
                <a:lnTo>
                  <a:pt x="346" y="236"/>
                </a:lnTo>
                <a:lnTo>
                  <a:pt x="346" y="236"/>
                </a:lnTo>
                <a:lnTo>
                  <a:pt x="346" y="234"/>
                </a:lnTo>
                <a:lnTo>
                  <a:pt x="346" y="234"/>
                </a:lnTo>
                <a:lnTo>
                  <a:pt x="346" y="234"/>
                </a:lnTo>
                <a:lnTo>
                  <a:pt x="348" y="234"/>
                </a:lnTo>
                <a:lnTo>
                  <a:pt x="348" y="234"/>
                </a:lnTo>
                <a:lnTo>
                  <a:pt x="348" y="234"/>
                </a:lnTo>
                <a:lnTo>
                  <a:pt x="346" y="236"/>
                </a:lnTo>
                <a:close/>
                <a:moveTo>
                  <a:pt x="252" y="216"/>
                </a:moveTo>
                <a:lnTo>
                  <a:pt x="254" y="216"/>
                </a:lnTo>
                <a:lnTo>
                  <a:pt x="254" y="216"/>
                </a:lnTo>
                <a:lnTo>
                  <a:pt x="254" y="216"/>
                </a:lnTo>
                <a:lnTo>
                  <a:pt x="254" y="216"/>
                </a:lnTo>
                <a:lnTo>
                  <a:pt x="254" y="216"/>
                </a:lnTo>
                <a:lnTo>
                  <a:pt x="254" y="216"/>
                </a:lnTo>
                <a:lnTo>
                  <a:pt x="254" y="218"/>
                </a:lnTo>
                <a:lnTo>
                  <a:pt x="252" y="218"/>
                </a:lnTo>
                <a:lnTo>
                  <a:pt x="252" y="218"/>
                </a:lnTo>
                <a:lnTo>
                  <a:pt x="252" y="218"/>
                </a:lnTo>
                <a:lnTo>
                  <a:pt x="252" y="218"/>
                </a:lnTo>
                <a:lnTo>
                  <a:pt x="252" y="216"/>
                </a:lnTo>
                <a:lnTo>
                  <a:pt x="250" y="216"/>
                </a:lnTo>
                <a:lnTo>
                  <a:pt x="252" y="216"/>
                </a:lnTo>
                <a:lnTo>
                  <a:pt x="252" y="216"/>
                </a:lnTo>
                <a:lnTo>
                  <a:pt x="252" y="216"/>
                </a:lnTo>
                <a:lnTo>
                  <a:pt x="252" y="216"/>
                </a:lnTo>
                <a:close/>
                <a:moveTo>
                  <a:pt x="698" y="218"/>
                </a:moveTo>
                <a:lnTo>
                  <a:pt x="696" y="218"/>
                </a:lnTo>
                <a:lnTo>
                  <a:pt x="696" y="218"/>
                </a:lnTo>
                <a:lnTo>
                  <a:pt x="696" y="218"/>
                </a:lnTo>
                <a:lnTo>
                  <a:pt x="696" y="218"/>
                </a:lnTo>
                <a:lnTo>
                  <a:pt x="696" y="218"/>
                </a:lnTo>
                <a:lnTo>
                  <a:pt x="696" y="216"/>
                </a:lnTo>
                <a:lnTo>
                  <a:pt x="696" y="216"/>
                </a:lnTo>
                <a:lnTo>
                  <a:pt x="698" y="216"/>
                </a:lnTo>
                <a:lnTo>
                  <a:pt x="698" y="216"/>
                </a:lnTo>
                <a:lnTo>
                  <a:pt x="698" y="216"/>
                </a:lnTo>
                <a:lnTo>
                  <a:pt x="698" y="216"/>
                </a:lnTo>
                <a:lnTo>
                  <a:pt x="698" y="214"/>
                </a:lnTo>
                <a:lnTo>
                  <a:pt x="700" y="214"/>
                </a:lnTo>
                <a:lnTo>
                  <a:pt x="700" y="214"/>
                </a:lnTo>
                <a:lnTo>
                  <a:pt x="700" y="214"/>
                </a:lnTo>
                <a:lnTo>
                  <a:pt x="700" y="216"/>
                </a:lnTo>
                <a:lnTo>
                  <a:pt x="702" y="216"/>
                </a:lnTo>
                <a:lnTo>
                  <a:pt x="702" y="216"/>
                </a:lnTo>
                <a:lnTo>
                  <a:pt x="702" y="216"/>
                </a:lnTo>
                <a:lnTo>
                  <a:pt x="702" y="216"/>
                </a:lnTo>
                <a:lnTo>
                  <a:pt x="702" y="216"/>
                </a:lnTo>
                <a:lnTo>
                  <a:pt x="700" y="218"/>
                </a:lnTo>
                <a:lnTo>
                  <a:pt x="700" y="218"/>
                </a:lnTo>
                <a:lnTo>
                  <a:pt x="700" y="218"/>
                </a:lnTo>
                <a:lnTo>
                  <a:pt x="698" y="218"/>
                </a:lnTo>
                <a:lnTo>
                  <a:pt x="698" y="218"/>
                </a:lnTo>
                <a:close/>
                <a:moveTo>
                  <a:pt x="688" y="212"/>
                </a:moveTo>
                <a:lnTo>
                  <a:pt x="688" y="214"/>
                </a:lnTo>
                <a:lnTo>
                  <a:pt x="686" y="214"/>
                </a:lnTo>
                <a:lnTo>
                  <a:pt x="686" y="214"/>
                </a:lnTo>
                <a:lnTo>
                  <a:pt x="684" y="216"/>
                </a:lnTo>
                <a:lnTo>
                  <a:pt x="684" y="216"/>
                </a:lnTo>
                <a:lnTo>
                  <a:pt x="684" y="216"/>
                </a:lnTo>
                <a:lnTo>
                  <a:pt x="684" y="216"/>
                </a:lnTo>
                <a:lnTo>
                  <a:pt x="684" y="216"/>
                </a:lnTo>
                <a:lnTo>
                  <a:pt x="684" y="216"/>
                </a:lnTo>
                <a:lnTo>
                  <a:pt x="684" y="216"/>
                </a:lnTo>
                <a:lnTo>
                  <a:pt x="686" y="216"/>
                </a:lnTo>
                <a:lnTo>
                  <a:pt x="686" y="216"/>
                </a:lnTo>
                <a:lnTo>
                  <a:pt x="686" y="214"/>
                </a:lnTo>
                <a:lnTo>
                  <a:pt x="688" y="214"/>
                </a:lnTo>
                <a:lnTo>
                  <a:pt x="688" y="214"/>
                </a:lnTo>
                <a:lnTo>
                  <a:pt x="688" y="214"/>
                </a:lnTo>
                <a:lnTo>
                  <a:pt x="688" y="214"/>
                </a:lnTo>
                <a:lnTo>
                  <a:pt x="688" y="214"/>
                </a:lnTo>
                <a:lnTo>
                  <a:pt x="688" y="214"/>
                </a:lnTo>
                <a:lnTo>
                  <a:pt x="688" y="214"/>
                </a:lnTo>
                <a:lnTo>
                  <a:pt x="690" y="214"/>
                </a:lnTo>
                <a:lnTo>
                  <a:pt x="690" y="214"/>
                </a:lnTo>
                <a:lnTo>
                  <a:pt x="688" y="216"/>
                </a:lnTo>
                <a:lnTo>
                  <a:pt x="688" y="216"/>
                </a:lnTo>
                <a:lnTo>
                  <a:pt x="686" y="218"/>
                </a:lnTo>
                <a:lnTo>
                  <a:pt x="686" y="218"/>
                </a:lnTo>
                <a:lnTo>
                  <a:pt x="686" y="218"/>
                </a:lnTo>
                <a:lnTo>
                  <a:pt x="686" y="218"/>
                </a:lnTo>
                <a:lnTo>
                  <a:pt x="686" y="218"/>
                </a:lnTo>
                <a:lnTo>
                  <a:pt x="686" y="216"/>
                </a:lnTo>
                <a:lnTo>
                  <a:pt x="686" y="216"/>
                </a:lnTo>
                <a:lnTo>
                  <a:pt x="686" y="216"/>
                </a:lnTo>
                <a:lnTo>
                  <a:pt x="686" y="216"/>
                </a:lnTo>
                <a:lnTo>
                  <a:pt x="686" y="216"/>
                </a:lnTo>
                <a:lnTo>
                  <a:pt x="684" y="216"/>
                </a:lnTo>
                <a:lnTo>
                  <a:pt x="684" y="216"/>
                </a:lnTo>
                <a:lnTo>
                  <a:pt x="684" y="216"/>
                </a:lnTo>
                <a:lnTo>
                  <a:pt x="684" y="218"/>
                </a:lnTo>
                <a:lnTo>
                  <a:pt x="682" y="220"/>
                </a:lnTo>
                <a:lnTo>
                  <a:pt x="682" y="220"/>
                </a:lnTo>
                <a:lnTo>
                  <a:pt x="682" y="220"/>
                </a:lnTo>
                <a:lnTo>
                  <a:pt x="682" y="222"/>
                </a:lnTo>
                <a:lnTo>
                  <a:pt x="682" y="222"/>
                </a:lnTo>
                <a:lnTo>
                  <a:pt x="680" y="222"/>
                </a:lnTo>
                <a:lnTo>
                  <a:pt x="680" y="222"/>
                </a:lnTo>
                <a:lnTo>
                  <a:pt x="680" y="220"/>
                </a:lnTo>
                <a:lnTo>
                  <a:pt x="680" y="220"/>
                </a:lnTo>
                <a:lnTo>
                  <a:pt x="680" y="220"/>
                </a:lnTo>
                <a:lnTo>
                  <a:pt x="680" y="220"/>
                </a:lnTo>
                <a:lnTo>
                  <a:pt x="680" y="222"/>
                </a:lnTo>
                <a:lnTo>
                  <a:pt x="680" y="222"/>
                </a:lnTo>
                <a:lnTo>
                  <a:pt x="680" y="222"/>
                </a:lnTo>
                <a:lnTo>
                  <a:pt x="680" y="222"/>
                </a:lnTo>
                <a:lnTo>
                  <a:pt x="680" y="222"/>
                </a:lnTo>
                <a:lnTo>
                  <a:pt x="680" y="222"/>
                </a:lnTo>
                <a:lnTo>
                  <a:pt x="680" y="222"/>
                </a:lnTo>
                <a:lnTo>
                  <a:pt x="680" y="222"/>
                </a:lnTo>
                <a:lnTo>
                  <a:pt x="680" y="222"/>
                </a:lnTo>
                <a:lnTo>
                  <a:pt x="680" y="222"/>
                </a:lnTo>
                <a:lnTo>
                  <a:pt x="680" y="222"/>
                </a:lnTo>
                <a:lnTo>
                  <a:pt x="680" y="222"/>
                </a:lnTo>
                <a:lnTo>
                  <a:pt x="680" y="222"/>
                </a:lnTo>
                <a:lnTo>
                  <a:pt x="678" y="224"/>
                </a:lnTo>
                <a:lnTo>
                  <a:pt x="678" y="224"/>
                </a:lnTo>
                <a:lnTo>
                  <a:pt x="676" y="224"/>
                </a:lnTo>
                <a:lnTo>
                  <a:pt x="676" y="224"/>
                </a:lnTo>
                <a:lnTo>
                  <a:pt x="676" y="224"/>
                </a:lnTo>
                <a:lnTo>
                  <a:pt x="676" y="224"/>
                </a:lnTo>
                <a:lnTo>
                  <a:pt x="676" y="224"/>
                </a:lnTo>
                <a:lnTo>
                  <a:pt x="678" y="222"/>
                </a:lnTo>
                <a:lnTo>
                  <a:pt x="678" y="222"/>
                </a:lnTo>
                <a:lnTo>
                  <a:pt x="680" y="222"/>
                </a:lnTo>
                <a:lnTo>
                  <a:pt x="678" y="222"/>
                </a:lnTo>
                <a:lnTo>
                  <a:pt x="678" y="222"/>
                </a:lnTo>
                <a:lnTo>
                  <a:pt x="676" y="224"/>
                </a:lnTo>
                <a:lnTo>
                  <a:pt x="676" y="224"/>
                </a:lnTo>
                <a:lnTo>
                  <a:pt x="674" y="226"/>
                </a:lnTo>
                <a:lnTo>
                  <a:pt x="674" y="226"/>
                </a:lnTo>
                <a:lnTo>
                  <a:pt x="674" y="226"/>
                </a:lnTo>
                <a:lnTo>
                  <a:pt x="674" y="226"/>
                </a:lnTo>
                <a:lnTo>
                  <a:pt x="674" y="224"/>
                </a:lnTo>
                <a:lnTo>
                  <a:pt x="676" y="222"/>
                </a:lnTo>
                <a:lnTo>
                  <a:pt x="676" y="222"/>
                </a:lnTo>
                <a:lnTo>
                  <a:pt x="676" y="222"/>
                </a:lnTo>
                <a:lnTo>
                  <a:pt x="676" y="222"/>
                </a:lnTo>
                <a:lnTo>
                  <a:pt x="676" y="222"/>
                </a:lnTo>
                <a:lnTo>
                  <a:pt x="676" y="222"/>
                </a:lnTo>
                <a:lnTo>
                  <a:pt x="676" y="220"/>
                </a:lnTo>
                <a:lnTo>
                  <a:pt x="678" y="220"/>
                </a:lnTo>
                <a:lnTo>
                  <a:pt x="680" y="220"/>
                </a:lnTo>
                <a:lnTo>
                  <a:pt x="680" y="220"/>
                </a:lnTo>
                <a:lnTo>
                  <a:pt x="680" y="220"/>
                </a:lnTo>
                <a:lnTo>
                  <a:pt x="680" y="220"/>
                </a:lnTo>
                <a:lnTo>
                  <a:pt x="680" y="220"/>
                </a:lnTo>
                <a:lnTo>
                  <a:pt x="680" y="220"/>
                </a:lnTo>
                <a:lnTo>
                  <a:pt x="680" y="220"/>
                </a:lnTo>
                <a:lnTo>
                  <a:pt x="682" y="218"/>
                </a:lnTo>
                <a:lnTo>
                  <a:pt x="682" y="218"/>
                </a:lnTo>
                <a:lnTo>
                  <a:pt x="682" y="218"/>
                </a:lnTo>
                <a:lnTo>
                  <a:pt x="682" y="218"/>
                </a:lnTo>
                <a:lnTo>
                  <a:pt x="680" y="218"/>
                </a:lnTo>
                <a:lnTo>
                  <a:pt x="680" y="218"/>
                </a:lnTo>
                <a:lnTo>
                  <a:pt x="680" y="214"/>
                </a:lnTo>
                <a:lnTo>
                  <a:pt x="680" y="214"/>
                </a:lnTo>
                <a:lnTo>
                  <a:pt x="682" y="214"/>
                </a:lnTo>
                <a:lnTo>
                  <a:pt x="682" y="212"/>
                </a:lnTo>
                <a:lnTo>
                  <a:pt x="682" y="212"/>
                </a:lnTo>
                <a:lnTo>
                  <a:pt x="684" y="212"/>
                </a:lnTo>
                <a:lnTo>
                  <a:pt x="684" y="212"/>
                </a:lnTo>
                <a:lnTo>
                  <a:pt x="684" y="212"/>
                </a:lnTo>
                <a:lnTo>
                  <a:pt x="684" y="212"/>
                </a:lnTo>
                <a:lnTo>
                  <a:pt x="684"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8" y="212"/>
                </a:lnTo>
                <a:lnTo>
                  <a:pt x="688" y="212"/>
                </a:lnTo>
                <a:lnTo>
                  <a:pt x="688" y="212"/>
                </a:lnTo>
                <a:close/>
                <a:moveTo>
                  <a:pt x="692" y="240"/>
                </a:moveTo>
                <a:lnTo>
                  <a:pt x="692" y="240"/>
                </a:lnTo>
                <a:lnTo>
                  <a:pt x="690" y="238"/>
                </a:lnTo>
                <a:lnTo>
                  <a:pt x="690" y="238"/>
                </a:lnTo>
                <a:lnTo>
                  <a:pt x="690" y="238"/>
                </a:lnTo>
                <a:lnTo>
                  <a:pt x="692" y="238"/>
                </a:lnTo>
                <a:lnTo>
                  <a:pt x="692" y="238"/>
                </a:lnTo>
                <a:lnTo>
                  <a:pt x="692" y="236"/>
                </a:lnTo>
                <a:lnTo>
                  <a:pt x="692" y="236"/>
                </a:lnTo>
                <a:lnTo>
                  <a:pt x="694" y="236"/>
                </a:lnTo>
                <a:lnTo>
                  <a:pt x="694" y="236"/>
                </a:lnTo>
                <a:lnTo>
                  <a:pt x="694" y="236"/>
                </a:lnTo>
                <a:lnTo>
                  <a:pt x="694" y="236"/>
                </a:lnTo>
                <a:lnTo>
                  <a:pt x="694" y="236"/>
                </a:lnTo>
                <a:lnTo>
                  <a:pt x="694" y="236"/>
                </a:lnTo>
                <a:lnTo>
                  <a:pt x="694" y="236"/>
                </a:lnTo>
                <a:lnTo>
                  <a:pt x="694" y="236"/>
                </a:lnTo>
                <a:lnTo>
                  <a:pt x="694" y="238"/>
                </a:lnTo>
                <a:lnTo>
                  <a:pt x="694" y="238"/>
                </a:lnTo>
                <a:lnTo>
                  <a:pt x="692" y="240"/>
                </a:lnTo>
                <a:close/>
                <a:moveTo>
                  <a:pt x="340" y="236"/>
                </a:moveTo>
                <a:lnTo>
                  <a:pt x="340" y="236"/>
                </a:lnTo>
                <a:lnTo>
                  <a:pt x="342" y="236"/>
                </a:lnTo>
                <a:lnTo>
                  <a:pt x="342" y="236"/>
                </a:lnTo>
                <a:lnTo>
                  <a:pt x="342" y="236"/>
                </a:lnTo>
                <a:lnTo>
                  <a:pt x="342" y="236"/>
                </a:lnTo>
                <a:lnTo>
                  <a:pt x="342" y="236"/>
                </a:lnTo>
                <a:lnTo>
                  <a:pt x="342" y="236"/>
                </a:lnTo>
                <a:lnTo>
                  <a:pt x="342" y="236"/>
                </a:lnTo>
                <a:lnTo>
                  <a:pt x="340" y="236"/>
                </a:lnTo>
                <a:lnTo>
                  <a:pt x="340" y="236"/>
                </a:lnTo>
                <a:lnTo>
                  <a:pt x="340" y="238"/>
                </a:lnTo>
                <a:lnTo>
                  <a:pt x="340" y="238"/>
                </a:lnTo>
                <a:lnTo>
                  <a:pt x="340" y="238"/>
                </a:lnTo>
                <a:lnTo>
                  <a:pt x="340" y="238"/>
                </a:lnTo>
                <a:lnTo>
                  <a:pt x="340" y="238"/>
                </a:lnTo>
                <a:lnTo>
                  <a:pt x="340" y="240"/>
                </a:lnTo>
                <a:lnTo>
                  <a:pt x="338" y="240"/>
                </a:lnTo>
                <a:lnTo>
                  <a:pt x="338" y="240"/>
                </a:lnTo>
                <a:lnTo>
                  <a:pt x="338" y="240"/>
                </a:lnTo>
                <a:lnTo>
                  <a:pt x="334" y="240"/>
                </a:lnTo>
                <a:lnTo>
                  <a:pt x="334" y="240"/>
                </a:lnTo>
                <a:lnTo>
                  <a:pt x="334" y="240"/>
                </a:lnTo>
                <a:lnTo>
                  <a:pt x="336" y="238"/>
                </a:lnTo>
                <a:lnTo>
                  <a:pt x="336" y="238"/>
                </a:lnTo>
                <a:lnTo>
                  <a:pt x="338" y="236"/>
                </a:lnTo>
                <a:lnTo>
                  <a:pt x="340" y="236"/>
                </a:lnTo>
                <a:lnTo>
                  <a:pt x="340" y="236"/>
                </a:lnTo>
                <a:lnTo>
                  <a:pt x="340" y="236"/>
                </a:lnTo>
                <a:lnTo>
                  <a:pt x="340" y="236"/>
                </a:lnTo>
                <a:lnTo>
                  <a:pt x="340" y="236"/>
                </a:lnTo>
                <a:close/>
                <a:moveTo>
                  <a:pt x="342" y="238"/>
                </a:moveTo>
                <a:lnTo>
                  <a:pt x="342" y="238"/>
                </a:lnTo>
                <a:lnTo>
                  <a:pt x="342" y="238"/>
                </a:lnTo>
                <a:lnTo>
                  <a:pt x="342" y="236"/>
                </a:lnTo>
                <a:lnTo>
                  <a:pt x="342" y="236"/>
                </a:lnTo>
                <a:lnTo>
                  <a:pt x="342" y="236"/>
                </a:lnTo>
                <a:lnTo>
                  <a:pt x="344" y="236"/>
                </a:lnTo>
                <a:lnTo>
                  <a:pt x="344" y="236"/>
                </a:lnTo>
                <a:lnTo>
                  <a:pt x="344" y="236"/>
                </a:lnTo>
                <a:lnTo>
                  <a:pt x="344" y="238"/>
                </a:lnTo>
                <a:lnTo>
                  <a:pt x="344" y="238"/>
                </a:lnTo>
                <a:lnTo>
                  <a:pt x="342" y="238"/>
                </a:lnTo>
                <a:close/>
                <a:moveTo>
                  <a:pt x="696" y="210"/>
                </a:moveTo>
                <a:lnTo>
                  <a:pt x="698" y="210"/>
                </a:lnTo>
                <a:lnTo>
                  <a:pt x="698" y="210"/>
                </a:lnTo>
                <a:lnTo>
                  <a:pt x="700" y="210"/>
                </a:lnTo>
                <a:lnTo>
                  <a:pt x="700" y="210"/>
                </a:lnTo>
                <a:lnTo>
                  <a:pt x="700" y="210"/>
                </a:lnTo>
                <a:lnTo>
                  <a:pt x="700" y="212"/>
                </a:lnTo>
                <a:lnTo>
                  <a:pt x="700" y="212"/>
                </a:lnTo>
                <a:lnTo>
                  <a:pt x="698" y="214"/>
                </a:lnTo>
                <a:lnTo>
                  <a:pt x="698" y="216"/>
                </a:lnTo>
                <a:lnTo>
                  <a:pt x="698" y="216"/>
                </a:lnTo>
                <a:lnTo>
                  <a:pt x="696" y="216"/>
                </a:lnTo>
                <a:lnTo>
                  <a:pt x="696" y="216"/>
                </a:lnTo>
                <a:lnTo>
                  <a:pt x="696" y="216"/>
                </a:lnTo>
                <a:lnTo>
                  <a:pt x="696" y="214"/>
                </a:lnTo>
                <a:lnTo>
                  <a:pt x="696" y="214"/>
                </a:lnTo>
                <a:lnTo>
                  <a:pt x="696" y="214"/>
                </a:lnTo>
                <a:lnTo>
                  <a:pt x="696" y="214"/>
                </a:lnTo>
                <a:lnTo>
                  <a:pt x="694" y="212"/>
                </a:lnTo>
                <a:lnTo>
                  <a:pt x="694" y="214"/>
                </a:lnTo>
                <a:lnTo>
                  <a:pt x="694" y="214"/>
                </a:lnTo>
                <a:lnTo>
                  <a:pt x="694" y="216"/>
                </a:lnTo>
                <a:lnTo>
                  <a:pt x="694" y="216"/>
                </a:lnTo>
                <a:lnTo>
                  <a:pt x="694" y="216"/>
                </a:lnTo>
                <a:lnTo>
                  <a:pt x="694" y="218"/>
                </a:lnTo>
                <a:lnTo>
                  <a:pt x="694" y="218"/>
                </a:lnTo>
                <a:lnTo>
                  <a:pt x="692" y="218"/>
                </a:lnTo>
                <a:lnTo>
                  <a:pt x="692" y="218"/>
                </a:lnTo>
                <a:lnTo>
                  <a:pt x="692" y="218"/>
                </a:lnTo>
                <a:lnTo>
                  <a:pt x="690" y="218"/>
                </a:lnTo>
                <a:lnTo>
                  <a:pt x="688" y="218"/>
                </a:lnTo>
                <a:lnTo>
                  <a:pt x="688" y="218"/>
                </a:lnTo>
                <a:lnTo>
                  <a:pt x="688" y="220"/>
                </a:lnTo>
                <a:lnTo>
                  <a:pt x="686" y="220"/>
                </a:lnTo>
                <a:lnTo>
                  <a:pt x="686" y="220"/>
                </a:lnTo>
                <a:lnTo>
                  <a:pt x="686" y="218"/>
                </a:lnTo>
                <a:lnTo>
                  <a:pt x="686" y="218"/>
                </a:lnTo>
                <a:lnTo>
                  <a:pt x="688" y="216"/>
                </a:lnTo>
                <a:lnTo>
                  <a:pt x="688" y="216"/>
                </a:lnTo>
                <a:lnTo>
                  <a:pt x="688" y="216"/>
                </a:lnTo>
                <a:lnTo>
                  <a:pt x="688" y="216"/>
                </a:lnTo>
                <a:lnTo>
                  <a:pt x="690" y="214"/>
                </a:lnTo>
                <a:lnTo>
                  <a:pt x="690" y="214"/>
                </a:lnTo>
                <a:lnTo>
                  <a:pt x="690" y="214"/>
                </a:lnTo>
                <a:lnTo>
                  <a:pt x="690" y="214"/>
                </a:lnTo>
                <a:lnTo>
                  <a:pt x="690" y="212"/>
                </a:lnTo>
                <a:lnTo>
                  <a:pt x="690" y="212"/>
                </a:lnTo>
                <a:lnTo>
                  <a:pt x="690" y="212"/>
                </a:lnTo>
                <a:lnTo>
                  <a:pt x="690" y="212"/>
                </a:lnTo>
                <a:lnTo>
                  <a:pt x="690" y="212"/>
                </a:lnTo>
                <a:lnTo>
                  <a:pt x="690" y="212"/>
                </a:lnTo>
                <a:lnTo>
                  <a:pt x="690" y="212"/>
                </a:lnTo>
                <a:lnTo>
                  <a:pt x="690" y="210"/>
                </a:lnTo>
                <a:lnTo>
                  <a:pt x="690" y="210"/>
                </a:lnTo>
                <a:lnTo>
                  <a:pt x="692" y="210"/>
                </a:lnTo>
                <a:lnTo>
                  <a:pt x="692" y="210"/>
                </a:lnTo>
                <a:lnTo>
                  <a:pt x="694" y="210"/>
                </a:lnTo>
                <a:lnTo>
                  <a:pt x="694" y="210"/>
                </a:lnTo>
                <a:lnTo>
                  <a:pt x="696" y="210"/>
                </a:lnTo>
                <a:lnTo>
                  <a:pt x="696" y="210"/>
                </a:lnTo>
                <a:close/>
                <a:moveTo>
                  <a:pt x="652" y="604"/>
                </a:moveTo>
                <a:lnTo>
                  <a:pt x="652" y="604"/>
                </a:lnTo>
                <a:lnTo>
                  <a:pt x="650" y="604"/>
                </a:lnTo>
                <a:lnTo>
                  <a:pt x="650" y="602"/>
                </a:lnTo>
                <a:lnTo>
                  <a:pt x="650" y="602"/>
                </a:lnTo>
                <a:lnTo>
                  <a:pt x="650" y="602"/>
                </a:lnTo>
                <a:lnTo>
                  <a:pt x="650" y="600"/>
                </a:lnTo>
                <a:lnTo>
                  <a:pt x="650" y="600"/>
                </a:lnTo>
                <a:lnTo>
                  <a:pt x="650" y="600"/>
                </a:lnTo>
                <a:lnTo>
                  <a:pt x="650" y="600"/>
                </a:lnTo>
                <a:lnTo>
                  <a:pt x="650" y="600"/>
                </a:lnTo>
                <a:lnTo>
                  <a:pt x="650" y="600"/>
                </a:lnTo>
                <a:lnTo>
                  <a:pt x="650" y="600"/>
                </a:lnTo>
                <a:lnTo>
                  <a:pt x="650" y="602"/>
                </a:lnTo>
                <a:lnTo>
                  <a:pt x="652" y="602"/>
                </a:lnTo>
                <a:lnTo>
                  <a:pt x="652" y="602"/>
                </a:lnTo>
                <a:lnTo>
                  <a:pt x="652" y="602"/>
                </a:lnTo>
                <a:lnTo>
                  <a:pt x="652" y="604"/>
                </a:lnTo>
                <a:close/>
                <a:moveTo>
                  <a:pt x="256" y="208"/>
                </a:moveTo>
                <a:lnTo>
                  <a:pt x="254" y="208"/>
                </a:lnTo>
                <a:lnTo>
                  <a:pt x="254" y="208"/>
                </a:lnTo>
                <a:lnTo>
                  <a:pt x="254" y="208"/>
                </a:lnTo>
                <a:lnTo>
                  <a:pt x="254" y="208"/>
                </a:lnTo>
                <a:lnTo>
                  <a:pt x="254" y="208"/>
                </a:lnTo>
                <a:lnTo>
                  <a:pt x="254" y="208"/>
                </a:lnTo>
                <a:lnTo>
                  <a:pt x="254" y="208"/>
                </a:lnTo>
                <a:lnTo>
                  <a:pt x="254" y="208"/>
                </a:lnTo>
                <a:lnTo>
                  <a:pt x="254" y="208"/>
                </a:lnTo>
                <a:lnTo>
                  <a:pt x="254" y="208"/>
                </a:lnTo>
                <a:lnTo>
                  <a:pt x="254" y="208"/>
                </a:lnTo>
                <a:lnTo>
                  <a:pt x="254" y="208"/>
                </a:lnTo>
                <a:lnTo>
                  <a:pt x="256" y="208"/>
                </a:lnTo>
                <a:lnTo>
                  <a:pt x="258" y="206"/>
                </a:lnTo>
                <a:lnTo>
                  <a:pt x="258" y="208"/>
                </a:lnTo>
                <a:lnTo>
                  <a:pt x="256" y="208"/>
                </a:lnTo>
                <a:close/>
                <a:moveTo>
                  <a:pt x="674" y="238"/>
                </a:moveTo>
                <a:lnTo>
                  <a:pt x="672" y="238"/>
                </a:lnTo>
                <a:lnTo>
                  <a:pt x="672" y="238"/>
                </a:lnTo>
                <a:lnTo>
                  <a:pt x="672" y="238"/>
                </a:lnTo>
                <a:lnTo>
                  <a:pt x="672" y="238"/>
                </a:lnTo>
                <a:lnTo>
                  <a:pt x="672" y="238"/>
                </a:lnTo>
                <a:lnTo>
                  <a:pt x="672" y="238"/>
                </a:lnTo>
                <a:lnTo>
                  <a:pt x="672" y="238"/>
                </a:lnTo>
                <a:lnTo>
                  <a:pt x="672" y="236"/>
                </a:lnTo>
                <a:lnTo>
                  <a:pt x="672" y="236"/>
                </a:lnTo>
                <a:lnTo>
                  <a:pt x="674" y="236"/>
                </a:lnTo>
                <a:lnTo>
                  <a:pt x="674" y="236"/>
                </a:lnTo>
                <a:lnTo>
                  <a:pt x="674" y="236"/>
                </a:lnTo>
                <a:lnTo>
                  <a:pt x="674" y="238"/>
                </a:lnTo>
                <a:lnTo>
                  <a:pt x="674" y="238"/>
                </a:lnTo>
                <a:lnTo>
                  <a:pt x="674" y="238"/>
                </a:lnTo>
                <a:lnTo>
                  <a:pt x="674" y="238"/>
                </a:lnTo>
                <a:close/>
                <a:moveTo>
                  <a:pt x="346" y="240"/>
                </a:moveTo>
                <a:lnTo>
                  <a:pt x="346" y="240"/>
                </a:lnTo>
                <a:lnTo>
                  <a:pt x="346" y="240"/>
                </a:lnTo>
                <a:lnTo>
                  <a:pt x="344" y="240"/>
                </a:lnTo>
                <a:lnTo>
                  <a:pt x="340" y="242"/>
                </a:lnTo>
                <a:lnTo>
                  <a:pt x="340" y="242"/>
                </a:lnTo>
                <a:lnTo>
                  <a:pt x="340" y="242"/>
                </a:lnTo>
                <a:lnTo>
                  <a:pt x="338" y="244"/>
                </a:lnTo>
                <a:lnTo>
                  <a:pt x="338" y="244"/>
                </a:lnTo>
                <a:lnTo>
                  <a:pt x="338" y="244"/>
                </a:lnTo>
                <a:lnTo>
                  <a:pt x="338" y="244"/>
                </a:lnTo>
                <a:lnTo>
                  <a:pt x="338" y="244"/>
                </a:lnTo>
                <a:lnTo>
                  <a:pt x="338" y="242"/>
                </a:lnTo>
                <a:lnTo>
                  <a:pt x="338" y="242"/>
                </a:lnTo>
                <a:lnTo>
                  <a:pt x="340" y="242"/>
                </a:lnTo>
                <a:lnTo>
                  <a:pt x="342" y="242"/>
                </a:lnTo>
                <a:lnTo>
                  <a:pt x="342" y="240"/>
                </a:lnTo>
                <a:lnTo>
                  <a:pt x="342" y="240"/>
                </a:lnTo>
                <a:lnTo>
                  <a:pt x="342" y="240"/>
                </a:lnTo>
                <a:lnTo>
                  <a:pt x="344" y="240"/>
                </a:lnTo>
                <a:lnTo>
                  <a:pt x="344" y="240"/>
                </a:lnTo>
                <a:lnTo>
                  <a:pt x="344" y="240"/>
                </a:lnTo>
                <a:lnTo>
                  <a:pt x="344" y="240"/>
                </a:lnTo>
                <a:lnTo>
                  <a:pt x="344" y="240"/>
                </a:lnTo>
                <a:lnTo>
                  <a:pt x="344" y="240"/>
                </a:lnTo>
                <a:lnTo>
                  <a:pt x="346" y="238"/>
                </a:lnTo>
                <a:lnTo>
                  <a:pt x="346" y="238"/>
                </a:lnTo>
                <a:lnTo>
                  <a:pt x="348" y="238"/>
                </a:lnTo>
                <a:lnTo>
                  <a:pt x="348" y="238"/>
                </a:lnTo>
                <a:lnTo>
                  <a:pt x="348" y="238"/>
                </a:lnTo>
                <a:lnTo>
                  <a:pt x="348" y="238"/>
                </a:lnTo>
                <a:lnTo>
                  <a:pt x="348" y="238"/>
                </a:lnTo>
                <a:lnTo>
                  <a:pt x="348" y="238"/>
                </a:lnTo>
                <a:lnTo>
                  <a:pt x="348" y="238"/>
                </a:lnTo>
                <a:lnTo>
                  <a:pt x="346" y="240"/>
                </a:lnTo>
                <a:close/>
                <a:moveTo>
                  <a:pt x="668" y="210"/>
                </a:moveTo>
                <a:lnTo>
                  <a:pt x="668" y="210"/>
                </a:lnTo>
                <a:lnTo>
                  <a:pt x="668" y="210"/>
                </a:lnTo>
                <a:lnTo>
                  <a:pt x="668" y="210"/>
                </a:lnTo>
                <a:lnTo>
                  <a:pt x="668" y="210"/>
                </a:lnTo>
                <a:lnTo>
                  <a:pt x="670" y="208"/>
                </a:lnTo>
                <a:lnTo>
                  <a:pt x="670" y="208"/>
                </a:lnTo>
                <a:lnTo>
                  <a:pt x="670" y="208"/>
                </a:lnTo>
                <a:lnTo>
                  <a:pt x="670" y="208"/>
                </a:lnTo>
                <a:lnTo>
                  <a:pt x="672" y="208"/>
                </a:lnTo>
                <a:lnTo>
                  <a:pt x="670" y="208"/>
                </a:lnTo>
                <a:lnTo>
                  <a:pt x="670" y="208"/>
                </a:lnTo>
                <a:lnTo>
                  <a:pt x="670" y="208"/>
                </a:lnTo>
                <a:lnTo>
                  <a:pt x="672" y="206"/>
                </a:lnTo>
                <a:lnTo>
                  <a:pt x="672" y="206"/>
                </a:lnTo>
                <a:lnTo>
                  <a:pt x="672" y="206"/>
                </a:lnTo>
                <a:lnTo>
                  <a:pt x="674" y="206"/>
                </a:lnTo>
                <a:lnTo>
                  <a:pt x="674" y="206"/>
                </a:lnTo>
                <a:lnTo>
                  <a:pt x="674" y="206"/>
                </a:lnTo>
                <a:lnTo>
                  <a:pt x="674" y="206"/>
                </a:lnTo>
                <a:lnTo>
                  <a:pt x="674" y="206"/>
                </a:lnTo>
                <a:lnTo>
                  <a:pt x="674" y="206"/>
                </a:lnTo>
                <a:lnTo>
                  <a:pt x="674" y="206"/>
                </a:lnTo>
                <a:lnTo>
                  <a:pt x="674" y="206"/>
                </a:lnTo>
                <a:lnTo>
                  <a:pt x="672" y="208"/>
                </a:lnTo>
                <a:lnTo>
                  <a:pt x="672" y="210"/>
                </a:lnTo>
                <a:lnTo>
                  <a:pt x="670" y="210"/>
                </a:lnTo>
                <a:lnTo>
                  <a:pt x="668" y="210"/>
                </a:lnTo>
                <a:lnTo>
                  <a:pt x="668" y="210"/>
                </a:lnTo>
                <a:close/>
                <a:moveTo>
                  <a:pt x="684" y="206"/>
                </a:moveTo>
                <a:lnTo>
                  <a:pt x="684" y="206"/>
                </a:lnTo>
                <a:lnTo>
                  <a:pt x="684" y="206"/>
                </a:lnTo>
                <a:lnTo>
                  <a:pt x="684" y="206"/>
                </a:lnTo>
                <a:lnTo>
                  <a:pt x="684" y="204"/>
                </a:lnTo>
                <a:lnTo>
                  <a:pt x="684" y="204"/>
                </a:lnTo>
                <a:lnTo>
                  <a:pt x="684" y="204"/>
                </a:lnTo>
                <a:lnTo>
                  <a:pt x="684" y="204"/>
                </a:lnTo>
                <a:lnTo>
                  <a:pt x="686" y="204"/>
                </a:lnTo>
                <a:lnTo>
                  <a:pt x="686" y="204"/>
                </a:lnTo>
                <a:lnTo>
                  <a:pt x="686" y="204"/>
                </a:lnTo>
                <a:lnTo>
                  <a:pt x="684" y="204"/>
                </a:lnTo>
                <a:lnTo>
                  <a:pt x="684" y="206"/>
                </a:lnTo>
                <a:lnTo>
                  <a:pt x="684" y="206"/>
                </a:lnTo>
                <a:close/>
                <a:moveTo>
                  <a:pt x="656" y="596"/>
                </a:moveTo>
                <a:lnTo>
                  <a:pt x="656" y="596"/>
                </a:lnTo>
                <a:lnTo>
                  <a:pt x="654" y="596"/>
                </a:lnTo>
                <a:lnTo>
                  <a:pt x="652" y="592"/>
                </a:lnTo>
                <a:lnTo>
                  <a:pt x="654" y="592"/>
                </a:lnTo>
                <a:lnTo>
                  <a:pt x="654" y="592"/>
                </a:lnTo>
                <a:lnTo>
                  <a:pt x="654" y="592"/>
                </a:lnTo>
                <a:lnTo>
                  <a:pt x="654" y="592"/>
                </a:lnTo>
                <a:lnTo>
                  <a:pt x="654" y="594"/>
                </a:lnTo>
                <a:lnTo>
                  <a:pt x="656" y="594"/>
                </a:lnTo>
                <a:lnTo>
                  <a:pt x="656" y="594"/>
                </a:lnTo>
                <a:lnTo>
                  <a:pt x="656" y="594"/>
                </a:lnTo>
                <a:lnTo>
                  <a:pt x="656" y="596"/>
                </a:lnTo>
                <a:close/>
                <a:moveTo>
                  <a:pt x="696" y="238"/>
                </a:moveTo>
                <a:lnTo>
                  <a:pt x="696" y="238"/>
                </a:lnTo>
                <a:lnTo>
                  <a:pt x="696" y="238"/>
                </a:lnTo>
                <a:lnTo>
                  <a:pt x="696" y="238"/>
                </a:lnTo>
                <a:lnTo>
                  <a:pt x="696" y="240"/>
                </a:lnTo>
                <a:lnTo>
                  <a:pt x="694" y="240"/>
                </a:lnTo>
                <a:lnTo>
                  <a:pt x="694" y="242"/>
                </a:lnTo>
                <a:lnTo>
                  <a:pt x="694" y="242"/>
                </a:lnTo>
                <a:lnTo>
                  <a:pt x="694" y="242"/>
                </a:lnTo>
                <a:lnTo>
                  <a:pt x="692" y="242"/>
                </a:lnTo>
                <a:lnTo>
                  <a:pt x="690" y="242"/>
                </a:lnTo>
                <a:lnTo>
                  <a:pt x="690" y="242"/>
                </a:lnTo>
                <a:lnTo>
                  <a:pt x="692" y="242"/>
                </a:lnTo>
                <a:lnTo>
                  <a:pt x="692" y="240"/>
                </a:lnTo>
                <a:lnTo>
                  <a:pt x="694" y="238"/>
                </a:lnTo>
                <a:lnTo>
                  <a:pt x="694" y="238"/>
                </a:lnTo>
                <a:lnTo>
                  <a:pt x="694" y="238"/>
                </a:lnTo>
                <a:lnTo>
                  <a:pt x="694" y="238"/>
                </a:lnTo>
                <a:lnTo>
                  <a:pt x="696" y="238"/>
                </a:lnTo>
                <a:lnTo>
                  <a:pt x="696" y="238"/>
                </a:lnTo>
                <a:lnTo>
                  <a:pt x="696" y="238"/>
                </a:lnTo>
                <a:lnTo>
                  <a:pt x="696" y="238"/>
                </a:lnTo>
                <a:lnTo>
                  <a:pt x="696" y="238"/>
                </a:lnTo>
                <a:lnTo>
                  <a:pt x="696" y="238"/>
                </a:lnTo>
                <a:lnTo>
                  <a:pt x="696" y="238"/>
                </a:lnTo>
                <a:close/>
                <a:moveTo>
                  <a:pt x="674" y="246"/>
                </a:moveTo>
                <a:lnTo>
                  <a:pt x="674" y="246"/>
                </a:lnTo>
                <a:lnTo>
                  <a:pt x="672" y="246"/>
                </a:lnTo>
                <a:lnTo>
                  <a:pt x="672" y="246"/>
                </a:lnTo>
                <a:lnTo>
                  <a:pt x="672" y="244"/>
                </a:lnTo>
                <a:lnTo>
                  <a:pt x="672" y="244"/>
                </a:lnTo>
                <a:lnTo>
                  <a:pt x="672" y="244"/>
                </a:lnTo>
                <a:lnTo>
                  <a:pt x="672" y="244"/>
                </a:lnTo>
                <a:lnTo>
                  <a:pt x="672" y="242"/>
                </a:lnTo>
                <a:lnTo>
                  <a:pt x="672" y="240"/>
                </a:lnTo>
                <a:lnTo>
                  <a:pt x="672" y="240"/>
                </a:lnTo>
                <a:lnTo>
                  <a:pt x="674" y="238"/>
                </a:lnTo>
                <a:lnTo>
                  <a:pt x="674" y="238"/>
                </a:lnTo>
                <a:lnTo>
                  <a:pt x="676" y="238"/>
                </a:lnTo>
                <a:lnTo>
                  <a:pt x="676" y="238"/>
                </a:lnTo>
                <a:lnTo>
                  <a:pt x="676" y="238"/>
                </a:lnTo>
                <a:lnTo>
                  <a:pt x="676" y="240"/>
                </a:lnTo>
                <a:lnTo>
                  <a:pt x="676" y="240"/>
                </a:lnTo>
                <a:lnTo>
                  <a:pt x="674" y="240"/>
                </a:lnTo>
                <a:lnTo>
                  <a:pt x="674" y="240"/>
                </a:lnTo>
                <a:lnTo>
                  <a:pt x="674" y="244"/>
                </a:lnTo>
                <a:lnTo>
                  <a:pt x="674" y="244"/>
                </a:lnTo>
                <a:lnTo>
                  <a:pt x="674" y="244"/>
                </a:lnTo>
                <a:lnTo>
                  <a:pt x="674" y="244"/>
                </a:lnTo>
                <a:lnTo>
                  <a:pt x="674" y="244"/>
                </a:lnTo>
                <a:lnTo>
                  <a:pt x="674" y="246"/>
                </a:lnTo>
                <a:lnTo>
                  <a:pt x="674" y="246"/>
                </a:lnTo>
                <a:lnTo>
                  <a:pt x="674" y="246"/>
                </a:lnTo>
                <a:close/>
                <a:moveTo>
                  <a:pt x="684" y="204"/>
                </a:moveTo>
                <a:lnTo>
                  <a:pt x="682" y="206"/>
                </a:lnTo>
                <a:lnTo>
                  <a:pt x="682" y="208"/>
                </a:lnTo>
                <a:lnTo>
                  <a:pt x="682" y="208"/>
                </a:lnTo>
                <a:lnTo>
                  <a:pt x="680" y="210"/>
                </a:lnTo>
                <a:lnTo>
                  <a:pt x="680" y="212"/>
                </a:lnTo>
                <a:lnTo>
                  <a:pt x="678" y="214"/>
                </a:lnTo>
                <a:lnTo>
                  <a:pt x="678" y="214"/>
                </a:lnTo>
                <a:lnTo>
                  <a:pt x="678" y="216"/>
                </a:lnTo>
                <a:lnTo>
                  <a:pt x="676" y="216"/>
                </a:lnTo>
                <a:lnTo>
                  <a:pt x="676" y="218"/>
                </a:lnTo>
                <a:lnTo>
                  <a:pt x="676" y="218"/>
                </a:lnTo>
                <a:lnTo>
                  <a:pt x="674" y="218"/>
                </a:lnTo>
                <a:lnTo>
                  <a:pt x="674" y="220"/>
                </a:lnTo>
                <a:lnTo>
                  <a:pt x="672" y="222"/>
                </a:lnTo>
                <a:lnTo>
                  <a:pt x="670" y="224"/>
                </a:lnTo>
                <a:lnTo>
                  <a:pt x="670" y="222"/>
                </a:lnTo>
                <a:lnTo>
                  <a:pt x="670" y="220"/>
                </a:lnTo>
                <a:lnTo>
                  <a:pt x="670" y="218"/>
                </a:lnTo>
                <a:lnTo>
                  <a:pt x="670" y="218"/>
                </a:lnTo>
                <a:lnTo>
                  <a:pt x="670" y="218"/>
                </a:lnTo>
                <a:lnTo>
                  <a:pt x="672" y="216"/>
                </a:lnTo>
                <a:lnTo>
                  <a:pt x="672" y="216"/>
                </a:lnTo>
                <a:lnTo>
                  <a:pt x="674" y="216"/>
                </a:lnTo>
                <a:lnTo>
                  <a:pt x="674" y="216"/>
                </a:lnTo>
                <a:lnTo>
                  <a:pt x="672" y="216"/>
                </a:lnTo>
                <a:lnTo>
                  <a:pt x="670" y="216"/>
                </a:lnTo>
                <a:lnTo>
                  <a:pt x="670" y="216"/>
                </a:lnTo>
                <a:lnTo>
                  <a:pt x="670" y="216"/>
                </a:lnTo>
                <a:lnTo>
                  <a:pt x="672" y="214"/>
                </a:lnTo>
                <a:lnTo>
                  <a:pt x="672" y="214"/>
                </a:lnTo>
                <a:lnTo>
                  <a:pt x="674" y="214"/>
                </a:lnTo>
                <a:lnTo>
                  <a:pt x="672" y="214"/>
                </a:lnTo>
                <a:lnTo>
                  <a:pt x="672" y="214"/>
                </a:lnTo>
                <a:lnTo>
                  <a:pt x="672" y="214"/>
                </a:lnTo>
                <a:lnTo>
                  <a:pt x="672" y="214"/>
                </a:lnTo>
                <a:lnTo>
                  <a:pt x="670" y="214"/>
                </a:lnTo>
                <a:lnTo>
                  <a:pt x="670" y="214"/>
                </a:lnTo>
                <a:lnTo>
                  <a:pt x="672" y="212"/>
                </a:lnTo>
                <a:lnTo>
                  <a:pt x="674" y="210"/>
                </a:lnTo>
                <a:lnTo>
                  <a:pt x="674" y="208"/>
                </a:lnTo>
                <a:lnTo>
                  <a:pt x="674" y="208"/>
                </a:lnTo>
                <a:lnTo>
                  <a:pt x="676" y="208"/>
                </a:lnTo>
                <a:lnTo>
                  <a:pt x="676" y="206"/>
                </a:lnTo>
                <a:lnTo>
                  <a:pt x="676" y="206"/>
                </a:lnTo>
                <a:lnTo>
                  <a:pt x="674" y="206"/>
                </a:lnTo>
                <a:lnTo>
                  <a:pt x="674" y="206"/>
                </a:lnTo>
                <a:lnTo>
                  <a:pt x="674" y="206"/>
                </a:lnTo>
                <a:lnTo>
                  <a:pt x="674" y="206"/>
                </a:lnTo>
                <a:lnTo>
                  <a:pt x="674" y="204"/>
                </a:lnTo>
                <a:lnTo>
                  <a:pt x="676" y="204"/>
                </a:lnTo>
                <a:lnTo>
                  <a:pt x="676" y="204"/>
                </a:lnTo>
                <a:lnTo>
                  <a:pt x="676" y="204"/>
                </a:lnTo>
                <a:lnTo>
                  <a:pt x="676" y="204"/>
                </a:lnTo>
                <a:lnTo>
                  <a:pt x="678" y="202"/>
                </a:lnTo>
                <a:lnTo>
                  <a:pt x="680" y="202"/>
                </a:lnTo>
                <a:lnTo>
                  <a:pt x="680" y="202"/>
                </a:lnTo>
                <a:lnTo>
                  <a:pt x="680" y="202"/>
                </a:lnTo>
                <a:lnTo>
                  <a:pt x="680" y="202"/>
                </a:lnTo>
                <a:lnTo>
                  <a:pt x="682" y="204"/>
                </a:lnTo>
                <a:lnTo>
                  <a:pt x="684" y="204"/>
                </a:lnTo>
                <a:lnTo>
                  <a:pt x="684" y="204"/>
                </a:lnTo>
                <a:close/>
                <a:moveTo>
                  <a:pt x="920" y="696"/>
                </a:moveTo>
                <a:lnTo>
                  <a:pt x="920" y="696"/>
                </a:lnTo>
                <a:lnTo>
                  <a:pt x="920" y="696"/>
                </a:lnTo>
                <a:lnTo>
                  <a:pt x="922" y="694"/>
                </a:lnTo>
                <a:lnTo>
                  <a:pt x="922" y="694"/>
                </a:lnTo>
                <a:lnTo>
                  <a:pt x="922" y="692"/>
                </a:lnTo>
                <a:lnTo>
                  <a:pt x="922" y="692"/>
                </a:lnTo>
                <a:lnTo>
                  <a:pt x="922" y="692"/>
                </a:lnTo>
                <a:lnTo>
                  <a:pt x="922" y="692"/>
                </a:lnTo>
                <a:lnTo>
                  <a:pt x="924" y="692"/>
                </a:lnTo>
                <a:lnTo>
                  <a:pt x="926" y="688"/>
                </a:lnTo>
                <a:lnTo>
                  <a:pt x="926" y="688"/>
                </a:lnTo>
                <a:lnTo>
                  <a:pt x="928" y="686"/>
                </a:lnTo>
                <a:lnTo>
                  <a:pt x="928" y="686"/>
                </a:lnTo>
                <a:lnTo>
                  <a:pt x="928" y="686"/>
                </a:lnTo>
                <a:lnTo>
                  <a:pt x="928" y="686"/>
                </a:lnTo>
                <a:lnTo>
                  <a:pt x="928" y="686"/>
                </a:lnTo>
                <a:lnTo>
                  <a:pt x="928" y="688"/>
                </a:lnTo>
                <a:lnTo>
                  <a:pt x="926" y="688"/>
                </a:lnTo>
                <a:lnTo>
                  <a:pt x="926" y="688"/>
                </a:lnTo>
                <a:lnTo>
                  <a:pt x="926" y="690"/>
                </a:lnTo>
                <a:lnTo>
                  <a:pt x="926" y="690"/>
                </a:lnTo>
                <a:lnTo>
                  <a:pt x="924" y="692"/>
                </a:lnTo>
                <a:lnTo>
                  <a:pt x="924" y="692"/>
                </a:lnTo>
                <a:lnTo>
                  <a:pt x="924" y="692"/>
                </a:lnTo>
                <a:lnTo>
                  <a:pt x="922" y="692"/>
                </a:lnTo>
                <a:lnTo>
                  <a:pt x="922" y="694"/>
                </a:lnTo>
                <a:lnTo>
                  <a:pt x="922" y="694"/>
                </a:lnTo>
                <a:lnTo>
                  <a:pt x="922" y="694"/>
                </a:lnTo>
                <a:lnTo>
                  <a:pt x="922" y="694"/>
                </a:lnTo>
                <a:lnTo>
                  <a:pt x="922" y="696"/>
                </a:lnTo>
                <a:lnTo>
                  <a:pt x="922" y="696"/>
                </a:lnTo>
                <a:lnTo>
                  <a:pt x="920" y="696"/>
                </a:lnTo>
                <a:close/>
                <a:moveTo>
                  <a:pt x="636" y="584"/>
                </a:moveTo>
                <a:lnTo>
                  <a:pt x="636" y="584"/>
                </a:lnTo>
                <a:lnTo>
                  <a:pt x="638" y="584"/>
                </a:lnTo>
                <a:lnTo>
                  <a:pt x="636" y="584"/>
                </a:lnTo>
                <a:lnTo>
                  <a:pt x="636" y="586"/>
                </a:lnTo>
                <a:lnTo>
                  <a:pt x="634" y="586"/>
                </a:lnTo>
                <a:lnTo>
                  <a:pt x="634" y="586"/>
                </a:lnTo>
                <a:lnTo>
                  <a:pt x="634" y="586"/>
                </a:lnTo>
                <a:lnTo>
                  <a:pt x="634" y="586"/>
                </a:lnTo>
                <a:lnTo>
                  <a:pt x="634" y="586"/>
                </a:lnTo>
                <a:lnTo>
                  <a:pt x="634" y="584"/>
                </a:lnTo>
                <a:lnTo>
                  <a:pt x="634" y="584"/>
                </a:lnTo>
                <a:lnTo>
                  <a:pt x="634" y="584"/>
                </a:lnTo>
                <a:lnTo>
                  <a:pt x="634" y="584"/>
                </a:lnTo>
                <a:lnTo>
                  <a:pt x="636" y="584"/>
                </a:lnTo>
                <a:lnTo>
                  <a:pt x="636" y="584"/>
                </a:lnTo>
                <a:close/>
                <a:moveTo>
                  <a:pt x="350" y="240"/>
                </a:moveTo>
                <a:lnTo>
                  <a:pt x="348" y="240"/>
                </a:lnTo>
                <a:lnTo>
                  <a:pt x="348" y="240"/>
                </a:lnTo>
                <a:lnTo>
                  <a:pt x="348" y="240"/>
                </a:lnTo>
                <a:lnTo>
                  <a:pt x="352" y="238"/>
                </a:lnTo>
                <a:lnTo>
                  <a:pt x="352" y="238"/>
                </a:lnTo>
                <a:lnTo>
                  <a:pt x="352" y="238"/>
                </a:lnTo>
                <a:lnTo>
                  <a:pt x="352" y="238"/>
                </a:lnTo>
                <a:lnTo>
                  <a:pt x="352" y="240"/>
                </a:lnTo>
                <a:lnTo>
                  <a:pt x="350" y="240"/>
                </a:lnTo>
                <a:close/>
                <a:moveTo>
                  <a:pt x="640" y="582"/>
                </a:moveTo>
                <a:lnTo>
                  <a:pt x="642" y="584"/>
                </a:lnTo>
                <a:lnTo>
                  <a:pt x="642" y="584"/>
                </a:lnTo>
                <a:lnTo>
                  <a:pt x="644" y="582"/>
                </a:lnTo>
                <a:lnTo>
                  <a:pt x="644" y="582"/>
                </a:lnTo>
                <a:lnTo>
                  <a:pt x="644" y="584"/>
                </a:lnTo>
                <a:lnTo>
                  <a:pt x="644" y="584"/>
                </a:lnTo>
                <a:lnTo>
                  <a:pt x="642" y="584"/>
                </a:lnTo>
                <a:lnTo>
                  <a:pt x="640" y="584"/>
                </a:lnTo>
                <a:lnTo>
                  <a:pt x="640" y="584"/>
                </a:lnTo>
                <a:lnTo>
                  <a:pt x="640" y="584"/>
                </a:lnTo>
                <a:lnTo>
                  <a:pt x="638" y="584"/>
                </a:lnTo>
                <a:lnTo>
                  <a:pt x="638" y="584"/>
                </a:lnTo>
                <a:lnTo>
                  <a:pt x="638" y="582"/>
                </a:lnTo>
                <a:lnTo>
                  <a:pt x="638" y="582"/>
                </a:lnTo>
                <a:lnTo>
                  <a:pt x="640" y="582"/>
                </a:lnTo>
                <a:close/>
                <a:moveTo>
                  <a:pt x="470" y="198"/>
                </a:moveTo>
                <a:lnTo>
                  <a:pt x="470" y="198"/>
                </a:lnTo>
                <a:lnTo>
                  <a:pt x="470" y="198"/>
                </a:lnTo>
                <a:lnTo>
                  <a:pt x="470" y="198"/>
                </a:lnTo>
                <a:lnTo>
                  <a:pt x="470" y="198"/>
                </a:lnTo>
                <a:lnTo>
                  <a:pt x="470" y="196"/>
                </a:lnTo>
                <a:lnTo>
                  <a:pt x="470" y="196"/>
                </a:lnTo>
                <a:lnTo>
                  <a:pt x="470" y="196"/>
                </a:lnTo>
                <a:lnTo>
                  <a:pt x="470" y="196"/>
                </a:lnTo>
                <a:lnTo>
                  <a:pt x="470" y="196"/>
                </a:lnTo>
                <a:lnTo>
                  <a:pt x="470" y="196"/>
                </a:lnTo>
                <a:lnTo>
                  <a:pt x="472" y="196"/>
                </a:lnTo>
                <a:lnTo>
                  <a:pt x="472" y="196"/>
                </a:lnTo>
                <a:lnTo>
                  <a:pt x="472" y="196"/>
                </a:lnTo>
                <a:lnTo>
                  <a:pt x="472" y="198"/>
                </a:lnTo>
                <a:lnTo>
                  <a:pt x="472" y="198"/>
                </a:lnTo>
                <a:lnTo>
                  <a:pt x="472" y="198"/>
                </a:lnTo>
                <a:lnTo>
                  <a:pt x="470" y="198"/>
                </a:lnTo>
                <a:close/>
                <a:moveTo>
                  <a:pt x="678" y="242"/>
                </a:moveTo>
                <a:lnTo>
                  <a:pt x="678" y="242"/>
                </a:lnTo>
                <a:lnTo>
                  <a:pt x="676" y="242"/>
                </a:lnTo>
                <a:lnTo>
                  <a:pt x="676" y="242"/>
                </a:lnTo>
                <a:lnTo>
                  <a:pt x="678" y="240"/>
                </a:lnTo>
                <a:lnTo>
                  <a:pt x="678" y="240"/>
                </a:lnTo>
                <a:lnTo>
                  <a:pt x="678" y="238"/>
                </a:lnTo>
                <a:lnTo>
                  <a:pt x="678" y="238"/>
                </a:lnTo>
                <a:lnTo>
                  <a:pt x="678" y="240"/>
                </a:lnTo>
                <a:lnTo>
                  <a:pt x="678" y="240"/>
                </a:lnTo>
                <a:lnTo>
                  <a:pt x="678" y="242"/>
                </a:lnTo>
                <a:close/>
                <a:moveTo>
                  <a:pt x="12" y="786"/>
                </a:moveTo>
                <a:lnTo>
                  <a:pt x="12" y="786"/>
                </a:lnTo>
                <a:lnTo>
                  <a:pt x="12" y="786"/>
                </a:lnTo>
                <a:lnTo>
                  <a:pt x="12" y="786"/>
                </a:lnTo>
                <a:lnTo>
                  <a:pt x="10" y="786"/>
                </a:lnTo>
                <a:lnTo>
                  <a:pt x="10" y="784"/>
                </a:lnTo>
                <a:lnTo>
                  <a:pt x="8" y="784"/>
                </a:lnTo>
                <a:lnTo>
                  <a:pt x="8" y="784"/>
                </a:lnTo>
                <a:lnTo>
                  <a:pt x="8" y="782"/>
                </a:lnTo>
                <a:lnTo>
                  <a:pt x="8" y="782"/>
                </a:lnTo>
                <a:lnTo>
                  <a:pt x="8" y="782"/>
                </a:lnTo>
                <a:lnTo>
                  <a:pt x="10" y="782"/>
                </a:lnTo>
                <a:lnTo>
                  <a:pt x="10" y="780"/>
                </a:lnTo>
                <a:lnTo>
                  <a:pt x="12" y="780"/>
                </a:lnTo>
                <a:lnTo>
                  <a:pt x="12" y="780"/>
                </a:lnTo>
                <a:lnTo>
                  <a:pt x="14" y="780"/>
                </a:lnTo>
                <a:lnTo>
                  <a:pt x="16" y="780"/>
                </a:lnTo>
                <a:lnTo>
                  <a:pt x="16" y="780"/>
                </a:lnTo>
                <a:lnTo>
                  <a:pt x="16" y="780"/>
                </a:lnTo>
                <a:lnTo>
                  <a:pt x="16" y="782"/>
                </a:lnTo>
                <a:lnTo>
                  <a:pt x="16" y="782"/>
                </a:lnTo>
                <a:lnTo>
                  <a:pt x="14" y="784"/>
                </a:lnTo>
                <a:lnTo>
                  <a:pt x="14" y="784"/>
                </a:lnTo>
                <a:lnTo>
                  <a:pt x="12" y="786"/>
                </a:lnTo>
                <a:close/>
                <a:moveTo>
                  <a:pt x="1166" y="698"/>
                </a:moveTo>
                <a:lnTo>
                  <a:pt x="1166" y="698"/>
                </a:lnTo>
                <a:lnTo>
                  <a:pt x="1166" y="696"/>
                </a:lnTo>
                <a:lnTo>
                  <a:pt x="1164" y="696"/>
                </a:lnTo>
                <a:lnTo>
                  <a:pt x="1164" y="694"/>
                </a:lnTo>
                <a:lnTo>
                  <a:pt x="1164" y="688"/>
                </a:lnTo>
                <a:lnTo>
                  <a:pt x="1164" y="686"/>
                </a:lnTo>
                <a:lnTo>
                  <a:pt x="1164" y="686"/>
                </a:lnTo>
                <a:lnTo>
                  <a:pt x="1164" y="688"/>
                </a:lnTo>
                <a:lnTo>
                  <a:pt x="1164" y="688"/>
                </a:lnTo>
                <a:lnTo>
                  <a:pt x="1164" y="688"/>
                </a:lnTo>
                <a:lnTo>
                  <a:pt x="1164" y="688"/>
                </a:lnTo>
                <a:lnTo>
                  <a:pt x="1164" y="690"/>
                </a:lnTo>
                <a:lnTo>
                  <a:pt x="1164" y="692"/>
                </a:lnTo>
                <a:lnTo>
                  <a:pt x="1164" y="692"/>
                </a:lnTo>
                <a:lnTo>
                  <a:pt x="1164" y="694"/>
                </a:lnTo>
                <a:lnTo>
                  <a:pt x="1166" y="698"/>
                </a:lnTo>
                <a:close/>
                <a:moveTo>
                  <a:pt x="2" y="786"/>
                </a:moveTo>
                <a:lnTo>
                  <a:pt x="2" y="786"/>
                </a:lnTo>
                <a:lnTo>
                  <a:pt x="2" y="786"/>
                </a:lnTo>
                <a:lnTo>
                  <a:pt x="2" y="786"/>
                </a:lnTo>
                <a:lnTo>
                  <a:pt x="2" y="788"/>
                </a:lnTo>
                <a:lnTo>
                  <a:pt x="2" y="788"/>
                </a:lnTo>
                <a:lnTo>
                  <a:pt x="0" y="786"/>
                </a:lnTo>
                <a:lnTo>
                  <a:pt x="0" y="786"/>
                </a:lnTo>
                <a:lnTo>
                  <a:pt x="0" y="786"/>
                </a:lnTo>
                <a:lnTo>
                  <a:pt x="2" y="786"/>
                </a:lnTo>
                <a:lnTo>
                  <a:pt x="2" y="784"/>
                </a:lnTo>
                <a:lnTo>
                  <a:pt x="2" y="784"/>
                </a:lnTo>
                <a:lnTo>
                  <a:pt x="4" y="784"/>
                </a:lnTo>
                <a:lnTo>
                  <a:pt x="4" y="784"/>
                </a:lnTo>
                <a:lnTo>
                  <a:pt x="4" y="784"/>
                </a:lnTo>
                <a:lnTo>
                  <a:pt x="4" y="784"/>
                </a:lnTo>
                <a:lnTo>
                  <a:pt x="4" y="786"/>
                </a:lnTo>
                <a:lnTo>
                  <a:pt x="2" y="786"/>
                </a:lnTo>
                <a:close/>
                <a:moveTo>
                  <a:pt x="474" y="196"/>
                </a:moveTo>
                <a:lnTo>
                  <a:pt x="476" y="196"/>
                </a:lnTo>
                <a:lnTo>
                  <a:pt x="476" y="196"/>
                </a:lnTo>
                <a:lnTo>
                  <a:pt x="476" y="196"/>
                </a:lnTo>
                <a:lnTo>
                  <a:pt x="478" y="196"/>
                </a:lnTo>
                <a:lnTo>
                  <a:pt x="478" y="196"/>
                </a:lnTo>
                <a:lnTo>
                  <a:pt x="476" y="196"/>
                </a:lnTo>
                <a:lnTo>
                  <a:pt x="476" y="196"/>
                </a:lnTo>
                <a:lnTo>
                  <a:pt x="476" y="198"/>
                </a:lnTo>
                <a:lnTo>
                  <a:pt x="474" y="198"/>
                </a:lnTo>
                <a:lnTo>
                  <a:pt x="474" y="200"/>
                </a:lnTo>
                <a:lnTo>
                  <a:pt x="474" y="198"/>
                </a:lnTo>
                <a:lnTo>
                  <a:pt x="474" y="198"/>
                </a:lnTo>
                <a:lnTo>
                  <a:pt x="476" y="198"/>
                </a:lnTo>
                <a:lnTo>
                  <a:pt x="476" y="198"/>
                </a:lnTo>
                <a:lnTo>
                  <a:pt x="478" y="196"/>
                </a:lnTo>
                <a:lnTo>
                  <a:pt x="480" y="196"/>
                </a:lnTo>
                <a:lnTo>
                  <a:pt x="480" y="196"/>
                </a:lnTo>
                <a:lnTo>
                  <a:pt x="482" y="196"/>
                </a:lnTo>
                <a:lnTo>
                  <a:pt x="482" y="196"/>
                </a:lnTo>
                <a:lnTo>
                  <a:pt x="482" y="198"/>
                </a:lnTo>
                <a:lnTo>
                  <a:pt x="482" y="198"/>
                </a:lnTo>
                <a:lnTo>
                  <a:pt x="480" y="198"/>
                </a:lnTo>
                <a:lnTo>
                  <a:pt x="480" y="198"/>
                </a:lnTo>
                <a:lnTo>
                  <a:pt x="480" y="198"/>
                </a:lnTo>
                <a:lnTo>
                  <a:pt x="478" y="198"/>
                </a:lnTo>
                <a:lnTo>
                  <a:pt x="478" y="200"/>
                </a:lnTo>
                <a:lnTo>
                  <a:pt x="476" y="202"/>
                </a:lnTo>
                <a:lnTo>
                  <a:pt x="478" y="202"/>
                </a:lnTo>
                <a:lnTo>
                  <a:pt x="478" y="200"/>
                </a:lnTo>
                <a:lnTo>
                  <a:pt x="478" y="200"/>
                </a:lnTo>
                <a:lnTo>
                  <a:pt x="480" y="200"/>
                </a:lnTo>
                <a:lnTo>
                  <a:pt x="480" y="200"/>
                </a:lnTo>
                <a:lnTo>
                  <a:pt x="478" y="202"/>
                </a:lnTo>
                <a:lnTo>
                  <a:pt x="476" y="204"/>
                </a:lnTo>
                <a:lnTo>
                  <a:pt x="474" y="204"/>
                </a:lnTo>
                <a:lnTo>
                  <a:pt x="474" y="204"/>
                </a:lnTo>
                <a:lnTo>
                  <a:pt x="472" y="204"/>
                </a:lnTo>
                <a:lnTo>
                  <a:pt x="472" y="202"/>
                </a:lnTo>
                <a:lnTo>
                  <a:pt x="470" y="202"/>
                </a:lnTo>
                <a:lnTo>
                  <a:pt x="468" y="204"/>
                </a:lnTo>
                <a:lnTo>
                  <a:pt x="466" y="204"/>
                </a:lnTo>
                <a:lnTo>
                  <a:pt x="468" y="204"/>
                </a:lnTo>
                <a:lnTo>
                  <a:pt x="468" y="204"/>
                </a:lnTo>
                <a:lnTo>
                  <a:pt x="470" y="204"/>
                </a:lnTo>
                <a:lnTo>
                  <a:pt x="470" y="204"/>
                </a:lnTo>
                <a:lnTo>
                  <a:pt x="470" y="204"/>
                </a:lnTo>
                <a:lnTo>
                  <a:pt x="472" y="204"/>
                </a:lnTo>
                <a:lnTo>
                  <a:pt x="472" y="204"/>
                </a:lnTo>
                <a:lnTo>
                  <a:pt x="470" y="206"/>
                </a:lnTo>
                <a:lnTo>
                  <a:pt x="468" y="206"/>
                </a:lnTo>
                <a:lnTo>
                  <a:pt x="468" y="206"/>
                </a:lnTo>
                <a:lnTo>
                  <a:pt x="466" y="206"/>
                </a:lnTo>
                <a:lnTo>
                  <a:pt x="466" y="206"/>
                </a:lnTo>
                <a:lnTo>
                  <a:pt x="466" y="206"/>
                </a:lnTo>
                <a:lnTo>
                  <a:pt x="466" y="206"/>
                </a:lnTo>
                <a:lnTo>
                  <a:pt x="464" y="206"/>
                </a:lnTo>
                <a:lnTo>
                  <a:pt x="464" y="206"/>
                </a:lnTo>
                <a:lnTo>
                  <a:pt x="464" y="206"/>
                </a:lnTo>
                <a:lnTo>
                  <a:pt x="464" y="206"/>
                </a:lnTo>
                <a:lnTo>
                  <a:pt x="464" y="206"/>
                </a:lnTo>
                <a:lnTo>
                  <a:pt x="464" y="206"/>
                </a:lnTo>
                <a:lnTo>
                  <a:pt x="466" y="206"/>
                </a:lnTo>
                <a:lnTo>
                  <a:pt x="464" y="206"/>
                </a:lnTo>
                <a:lnTo>
                  <a:pt x="464" y="206"/>
                </a:lnTo>
                <a:lnTo>
                  <a:pt x="462" y="208"/>
                </a:lnTo>
                <a:lnTo>
                  <a:pt x="462" y="208"/>
                </a:lnTo>
                <a:lnTo>
                  <a:pt x="462" y="208"/>
                </a:lnTo>
                <a:lnTo>
                  <a:pt x="462" y="206"/>
                </a:lnTo>
                <a:lnTo>
                  <a:pt x="460" y="206"/>
                </a:lnTo>
                <a:lnTo>
                  <a:pt x="460" y="208"/>
                </a:lnTo>
                <a:lnTo>
                  <a:pt x="458" y="208"/>
                </a:lnTo>
                <a:lnTo>
                  <a:pt x="458" y="208"/>
                </a:lnTo>
                <a:lnTo>
                  <a:pt x="458" y="208"/>
                </a:lnTo>
                <a:lnTo>
                  <a:pt x="456" y="210"/>
                </a:lnTo>
                <a:lnTo>
                  <a:pt x="454" y="210"/>
                </a:lnTo>
                <a:lnTo>
                  <a:pt x="454" y="210"/>
                </a:lnTo>
                <a:lnTo>
                  <a:pt x="454" y="210"/>
                </a:lnTo>
                <a:lnTo>
                  <a:pt x="452" y="210"/>
                </a:lnTo>
                <a:lnTo>
                  <a:pt x="452" y="210"/>
                </a:lnTo>
                <a:lnTo>
                  <a:pt x="452" y="210"/>
                </a:lnTo>
                <a:lnTo>
                  <a:pt x="454" y="210"/>
                </a:lnTo>
                <a:lnTo>
                  <a:pt x="454" y="210"/>
                </a:lnTo>
                <a:lnTo>
                  <a:pt x="452" y="212"/>
                </a:lnTo>
                <a:lnTo>
                  <a:pt x="452" y="212"/>
                </a:lnTo>
                <a:lnTo>
                  <a:pt x="450" y="212"/>
                </a:lnTo>
                <a:lnTo>
                  <a:pt x="448" y="212"/>
                </a:lnTo>
                <a:lnTo>
                  <a:pt x="446" y="214"/>
                </a:lnTo>
                <a:lnTo>
                  <a:pt x="444" y="214"/>
                </a:lnTo>
                <a:lnTo>
                  <a:pt x="444" y="214"/>
                </a:lnTo>
                <a:lnTo>
                  <a:pt x="442" y="214"/>
                </a:lnTo>
                <a:lnTo>
                  <a:pt x="444" y="214"/>
                </a:lnTo>
                <a:lnTo>
                  <a:pt x="444" y="212"/>
                </a:lnTo>
                <a:lnTo>
                  <a:pt x="448" y="212"/>
                </a:lnTo>
                <a:lnTo>
                  <a:pt x="448" y="212"/>
                </a:lnTo>
                <a:lnTo>
                  <a:pt x="448" y="212"/>
                </a:lnTo>
                <a:lnTo>
                  <a:pt x="450" y="210"/>
                </a:lnTo>
                <a:lnTo>
                  <a:pt x="450" y="210"/>
                </a:lnTo>
                <a:lnTo>
                  <a:pt x="450" y="210"/>
                </a:lnTo>
                <a:lnTo>
                  <a:pt x="450" y="210"/>
                </a:lnTo>
                <a:lnTo>
                  <a:pt x="450" y="210"/>
                </a:lnTo>
                <a:lnTo>
                  <a:pt x="448" y="210"/>
                </a:lnTo>
                <a:lnTo>
                  <a:pt x="448" y="212"/>
                </a:lnTo>
                <a:lnTo>
                  <a:pt x="448" y="212"/>
                </a:lnTo>
                <a:lnTo>
                  <a:pt x="448" y="210"/>
                </a:lnTo>
                <a:lnTo>
                  <a:pt x="450" y="210"/>
                </a:lnTo>
                <a:lnTo>
                  <a:pt x="452" y="208"/>
                </a:lnTo>
                <a:lnTo>
                  <a:pt x="454" y="208"/>
                </a:lnTo>
                <a:lnTo>
                  <a:pt x="454" y="208"/>
                </a:lnTo>
                <a:lnTo>
                  <a:pt x="450" y="210"/>
                </a:lnTo>
                <a:lnTo>
                  <a:pt x="448" y="210"/>
                </a:lnTo>
                <a:lnTo>
                  <a:pt x="448" y="210"/>
                </a:lnTo>
                <a:lnTo>
                  <a:pt x="448" y="210"/>
                </a:lnTo>
                <a:lnTo>
                  <a:pt x="446" y="210"/>
                </a:lnTo>
                <a:lnTo>
                  <a:pt x="446" y="210"/>
                </a:lnTo>
                <a:lnTo>
                  <a:pt x="446" y="210"/>
                </a:lnTo>
                <a:lnTo>
                  <a:pt x="448" y="210"/>
                </a:lnTo>
                <a:lnTo>
                  <a:pt x="448" y="210"/>
                </a:lnTo>
                <a:lnTo>
                  <a:pt x="448" y="210"/>
                </a:lnTo>
                <a:lnTo>
                  <a:pt x="450" y="208"/>
                </a:lnTo>
                <a:lnTo>
                  <a:pt x="450" y="208"/>
                </a:lnTo>
                <a:lnTo>
                  <a:pt x="448" y="208"/>
                </a:lnTo>
                <a:lnTo>
                  <a:pt x="448" y="208"/>
                </a:lnTo>
                <a:lnTo>
                  <a:pt x="446" y="208"/>
                </a:lnTo>
                <a:lnTo>
                  <a:pt x="446" y="208"/>
                </a:lnTo>
                <a:lnTo>
                  <a:pt x="444" y="208"/>
                </a:lnTo>
                <a:lnTo>
                  <a:pt x="444" y="208"/>
                </a:lnTo>
                <a:lnTo>
                  <a:pt x="444" y="210"/>
                </a:lnTo>
                <a:lnTo>
                  <a:pt x="444" y="210"/>
                </a:lnTo>
                <a:lnTo>
                  <a:pt x="444" y="210"/>
                </a:lnTo>
                <a:lnTo>
                  <a:pt x="444" y="210"/>
                </a:lnTo>
                <a:lnTo>
                  <a:pt x="446" y="210"/>
                </a:lnTo>
                <a:lnTo>
                  <a:pt x="446" y="208"/>
                </a:lnTo>
                <a:lnTo>
                  <a:pt x="446" y="208"/>
                </a:lnTo>
                <a:lnTo>
                  <a:pt x="448" y="208"/>
                </a:lnTo>
                <a:lnTo>
                  <a:pt x="448" y="208"/>
                </a:lnTo>
                <a:lnTo>
                  <a:pt x="448" y="210"/>
                </a:lnTo>
                <a:lnTo>
                  <a:pt x="446" y="212"/>
                </a:lnTo>
                <a:lnTo>
                  <a:pt x="444" y="212"/>
                </a:lnTo>
                <a:lnTo>
                  <a:pt x="442" y="212"/>
                </a:lnTo>
                <a:lnTo>
                  <a:pt x="442" y="212"/>
                </a:lnTo>
                <a:lnTo>
                  <a:pt x="444" y="212"/>
                </a:lnTo>
                <a:lnTo>
                  <a:pt x="444" y="212"/>
                </a:lnTo>
                <a:lnTo>
                  <a:pt x="444" y="212"/>
                </a:lnTo>
                <a:lnTo>
                  <a:pt x="442" y="212"/>
                </a:lnTo>
                <a:lnTo>
                  <a:pt x="442" y="210"/>
                </a:lnTo>
                <a:lnTo>
                  <a:pt x="442" y="210"/>
                </a:lnTo>
                <a:lnTo>
                  <a:pt x="442" y="210"/>
                </a:lnTo>
                <a:lnTo>
                  <a:pt x="442" y="210"/>
                </a:lnTo>
                <a:lnTo>
                  <a:pt x="442" y="210"/>
                </a:lnTo>
                <a:lnTo>
                  <a:pt x="444" y="210"/>
                </a:lnTo>
                <a:lnTo>
                  <a:pt x="444" y="208"/>
                </a:lnTo>
                <a:lnTo>
                  <a:pt x="444" y="208"/>
                </a:lnTo>
                <a:lnTo>
                  <a:pt x="446" y="206"/>
                </a:lnTo>
                <a:lnTo>
                  <a:pt x="444" y="206"/>
                </a:lnTo>
                <a:lnTo>
                  <a:pt x="444" y="206"/>
                </a:lnTo>
                <a:lnTo>
                  <a:pt x="444" y="206"/>
                </a:lnTo>
                <a:lnTo>
                  <a:pt x="444" y="206"/>
                </a:lnTo>
                <a:lnTo>
                  <a:pt x="446" y="204"/>
                </a:lnTo>
                <a:lnTo>
                  <a:pt x="448" y="202"/>
                </a:lnTo>
                <a:lnTo>
                  <a:pt x="450" y="202"/>
                </a:lnTo>
                <a:lnTo>
                  <a:pt x="452" y="202"/>
                </a:lnTo>
                <a:lnTo>
                  <a:pt x="454" y="200"/>
                </a:lnTo>
                <a:lnTo>
                  <a:pt x="456" y="200"/>
                </a:lnTo>
                <a:lnTo>
                  <a:pt x="456" y="200"/>
                </a:lnTo>
                <a:lnTo>
                  <a:pt x="458" y="200"/>
                </a:lnTo>
                <a:lnTo>
                  <a:pt x="458" y="200"/>
                </a:lnTo>
                <a:lnTo>
                  <a:pt x="458" y="202"/>
                </a:lnTo>
                <a:lnTo>
                  <a:pt x="458" y="202"/>
                </a:lnTo>
                <a:lnTo>
                  <a:pt x="456" y="204"/>
                </a:lnTo>
                <a:lnTo>
                  <a:pt x="456" y="204"/>
                </a:lnTo>
                <a:lnTo>
                  <a:pt x="456" y="204"/>
                </a:lnTo>
                <a:lnTo>
                  <a:pt x="456" y="204"/>
                </a:lnTo>
                <a:lnTo>
                  <a:pt x="456" y="206"/>
                </a:lnTo>
                <a:lnTo>
                  <a:pt x="456" y="206"/>
                </a:lnTo>
                <a:lnTo>
                  <a:pt x="456" y="206"/>
                </a:lnTo>
                <a:lnTo>
                  <a:pt x="456" y="206"/>
                </a:lnTo>
                <a:lnTo>
                  <a:pt x="458" y="206"/>
                </a:lnTo>
                <a:lnTo>
                  <a:pt x="458" y="206"/>
                </a:lnTo>
                <a:lnTo>
                  <a:pt x="456" y="206"/>
                </a:lnTo>
                <a:lnTo>
                  <a:pt x="456" y="206"/>
                </a:lnTo>
                <a:lnTo>
                  <a:pt x="458" y="204"/>
                </a:lnTo>
                <a:lnTo>
                  <a:pt x="460" y="202"/>
                </a:lnTo>
                <a:lnTo>
                  <a:pt x="460" y="200"/>
                </a:lnTo>
                <a:lnTo>
                  <a:pt x="462" y="200"/>
                </a:lnTo>
                <a:lnTo>
                  <a:pt x="462" y="200"/>
                </a:lnTo>
                <a:lnTo>
                  <a:pt x="462" y="200"/>
                </a:lnTo>
                <a:lnTo>
                  <a:pt x="462" y="202"/>
                </a:lnTo>
                <a:lnTo>
                  <a:pt x="464" y="202"/>
                </a:lnTo>
                <a:lnTo>
                  <a:pt x="464" y="200"/>
                </a:lnTo>
                <a:lnTo>
                  <a:pt x="464" y="200"/>
                </a:lnTo>
                <a:lnTo>
                  <a:pt x="462" y="200"/>
                </a:lnTo>
                <a:lnTo>
                  <a:pt x="462" y="200"/>
                </a:lnTo>
                <a:lnTo>
                  <a:pt x="462" y="200"/>
                </a:lnTo>
                <a:lnTo>
                  <a:pt x="462" y="200"/>
                </a:lnTo>
                <a:lnTo>
                  <a:pt x="462" y="200"/>
                </a:lnTo>
                <a:lnTo>
                  <a:pt x="462" y="200"/>
                </a:lnTo>
                <a:lnTo>
                  <a:pt x="462" y="198"/>
                </a:lnTo>
                <a:lnTo>
                  <a:pt x="462" y="198"/>
                </a:lnTo>
                <a:lnTo>
                  <a:pt x="464" y="198"/>
                </a:lnTo>
                <a:lnTo>
                  <a:pt x="466" y="196"/>
                </a:lnTo>
                <a:lnTo>
                  <a:pt x="466" y="196"/>
                </a:lnTo>
                <a:lnTo>
                  <a:pt x="466" y="198"/>
                </a:lnTo>
                <a:lnTo>
                  <a:pt x="468" y="198"/>
                </a:lnTo>
                <a:lnTo>
                  <a:pt x="466" y="198"/>
                </a:lnTo>
                <a:lnTo>
                  <a:pt x="466" y="198"/>
                </a:lnTo>
                <a:lnTo>
                  <a:pt x="464" y="200"/>
                </a:lnTo>
                <a:lnTo>
                  <a:pt x="464" y="200"/>
                </a:lnTo>
                <a:lnTo>
                  <a:pt x="464" y="200"/>
                </a:lnTo>
                <a:lnTo>
                  <a:pt x="468" y="200"/>
                </a:lnTo>
                <a:lnTo>
                  <a:pt x="468" y="198"/>
                </a:lnTo>
                <a:lnTo>
                  <a:pt x="468" y="198"/>
                </a:lnTo>
                <a:lnTo>
                  <a:pt x="468" y="198"/>
                </a:lnTo>
                <a:lnTo>
                  <a:pt x="468" y="198"/>
                </a:lnTo>
                <a:lnTo>
                  <a:pt x="470" y="198"/>
                </a:lnTo>
                <a:lnTo>
                  <a:pt x="472" y="198"/>
                </a:lnTo>
                <a:lnTo>
                  <a:pt x="472" y="198"/>
                </a:lnTo>
                <a:lnTo>
                  <a:pt x="472" y="198"/>
                </a:lnTo>
                <a:lnTo>
                  <a:pt x="474" y="198"/>
                </a:lnTo>
                <a:lnTo>
                  <a:pt x="474" y="196"/>
                </a:lnTo>
                <a:lnTo>
                  <a:pt x="474" y="196"/>
                </a:lnTo>
                <a:lnTo>
                  <a:pt x="474" y="196"/>
                </a:lnTo>
                <a:lnTo>
                  <a:pt x="472" y="196"/>
                </a:lnTo>
                <a:lnTo>
                  <a:pt x="474" y="196"/>
                </a:lnTo>
                <a:lnTo>
                  <a:pt x="474" y="194"/>
                </a:lnTo>
                <a:lnTo>
                  <a:pt x="474" y="196"/>
                </a:lnTo>
                <a:lnTo>
                  <a:pt x="474" y="196"/>
                </a:lnTo>
                <a:lnTo>
                  <a:pt x="474" y="196"/>
                </a:lnTo>
                <a:close/>
                <a:moveTo>
                  <a:pt x="36" y="794"/>
                </a:moveTo>
                <a:lnTo>
                  <a:pt x="36" y="794"/>
                </a:lnTo>
                <a:lnTo>
                  <a:pt x="34" y="796"/>
                </a:lnTo>
                <a:lnTo>
                  <a:pt x="34" y="796"/>
                </a:lnTo>
                <a:lnTo>
                  <a:pt x="34" y="796"/>
                </a:lnTo>
                <a:lnTo>
                  <a:pt x="32" y="794"/>
                </a:lnTo>
                <a:lnTo>
                  <a:pt x="32" y="794"/>
                </a:lnTo>
                <a:lnTo>
                  <a:pt x="32" y="794"/>
                </a:lnTo>
                <a:lnTo>
                  <a:pt x="32" y="794"/>
                </a:lnTo>
                <a:lnTo>
                  <a:pt x="32" y="796"/>
                </a:lnTo>
                <a:lnTo>
                  <a:pt x="30" y="796"/>
                </a:lnTo>
                <a:lnTo>
                  <a:pt x="30" y="796"/>
                </a:lnTo>
                <a:lnTo>
                  <a:pt x="30" y="794"/>
                </a:lnTo>
                <a:lnTo>
                  <a:pt x="30" y="794"/>
                </a:lnTo>
                <a:lnTo>
                  <a:pt x="30" y="794"/>
                </a:lnTo>
                <a:lnTo>
                  <a:pt x="30" y="794"/>
                </a:lnTo>
                <a:lnTo>
                  <a:pt x="30" y="794"/>
                </a:lnTo>
                <a:lnTo>
                  <a:pt x="30" y="794"/>
                </a:lnTo>
                <a:lnTo>
                  <a:pt x="28" y="794"/>
                </a:lnTo>
                <a:lnTo>
                  <a:pt x="28" y="792"/>
                </a:lnTo>
                <a:lnTo>
                  <a:pt x="28" y="792"/>
                </a:lnTo>
                <a:lnTo>
                  <a:pt x="28" y="792"/>
                </a:lnTo>
                <a:lnTo>
                  <a:pt x="28" y="790"/>
                </a:lnTo>
                <a:lnTo>
                  <a:pt x="28" y="790"/>
                </a:lnTo>
                <a:lnTo>
                  <a:pt x="30" y="790"/>
                </a:lnTo>
                <a:lnTo>
                  <a:pt x="32" y="790"/>
                </a:lnTo>
                <a:lnTo>
                  <a:pt x="32" y="788"/>
                </a:lnTo>
                <a:lnTo>
                  <a:pt x="32" y="788"/>
                </a:lnTo>
                <a:lnTo>
                  <a:pt x="32" y="788"/>
                </a:lnTo>
                <a:lnTo>
                  <a:pt x="34" y="788"/>
                </a:lnTo>
                <a:lnTo>
                  <a:pt x="34" y="788"/>
                </a:lnTo>
                <a:lnTo>
                  <a:pt x="34" y="788"/>
                </a:lnTo>
                <a:lnTo>
                  <a:pt x="34" y="790"/>
                </a:lnTo>
                <a:lnTo>
                  <a:pt x="34" y="790"/>
                </a:lnTo>
                <a:lnTo>
                  <a:pt x="34" y="792"/>
                </a:lnTo>
                <a:lnTo>
                  <a:pt x="34" y="792"/>
                </a:lnTo>
                <a:lnTo>
                  <a:pt x="34" y="792"/>
                </a:lnTo>
                <a:lnTo>
                  <a:pt x="34" y="792"/>
                </a:lnTo>
                <a:lnTo>
                  <a:pt x="36" y="794"/>
                </a:lnTo>
                <a:close/>
                <a:moveTo>
                  <a:pt x="604" y="14"/>
                </a:moveTo>
                <a:lnTo>
                  <a:pt x="604" y="14"/>
                </a:lnTo>
                <a:lnTo>
                  <a:pt x="606" y="14"/>
                </a:lnTo>
                <a:lnTo>
                  <a:pt x="608" y="14"/>
                </a:lnTo>
                <a:lnTo>
                  <a:pt x="608" y="14"/>
                </a:lnTo>
                <a:lnTo>
                  <a:pt x="608" y="14"/>
                </a:lnTo>
                <a:lnTo>
                  <a:pt x="610" y="14"/>
                </a:lnTo>
                <a:lnTo>
                  <a:pt x="614" y="14"/>
                </a:lnTo>
                <a:lnTo>
                  <a:pt x="614" y="14"/>
                </a:lnTo>
                <a:lnTo>
                  <a:pt x="614" y="14"/>
                </a:lnTo>
                <a:lnTo>
                  <a:pt x="616" y="14"/>
                </a:lnTo>
                <a:lnTo>
                  <a:pt x="616" y="14"/>
                </a:lnTo>
                <a:lnTo>
                  <a:pt x="620" y="12"/>
                </a:lnTo>
                <a:lnTo>
                  <a:pt x="624" y="10"/>
                </a:lnTo>
                <a:lnTo>
                  <a:pt x="624" y="10"/>
                </a:lnTo>
                <a:lnTo>
                  <a:pt x="624" y="10"/>
                </a:lnTo>
                <a:lnTo>
                  <a:pt x="626" y="10"/>
                </a:lnTo>
                <a:lnTo>
                  <a:pt x="628" y="10"/>
                </a:lnTo>
                <a:lnTo>
                  <a:pt x="628" y="10"/>
                </a:lnTo>
                <a:lnTo>
                  <a:pt x="628" y="12"/>
                </a:lnTo>
                <a:lnTo>
                  <a:pt x="626" y="12"/>
                </a:lnTo>
                <a:lnTo>
                  <a:pt x="624" y="12"/>
                </a:lnTo>
                <a:lnTo>
                  <a:pt x="624" y="12"/>
                </a:lnTo>
                <a:lnTo>
                  <a:pt x="624" y="12"/>
                </a:lnTo>
                <a:lnTo>
                  <a:pt x="624" y="12"/>
                </a:lnTo>
                <a:lnTo>
                  <a:pt x="626" y="12"/>
                </a:lnTo>
                <a:lnTo>
                  <a:pt x="624" y="12"/>
                </a:lnTo>
                <a:lnTo>
                  <a:pt x="624" y="14"/>
                </a:lnTo>
                <a:lnTo>
                  <a:pt x="624" y="14"/>
                </a:lnTo>
                <a:lnTo>
                  <a:pt x="626" y="12"/>
                </a:lnTo>
                <a:lnTo>
                  <a:pt x="626" y="12"/>
                </a:lnTo>
                <a:lnTo>
                  <a:pt x="628" y="12"/>
                </a:lnTo>
                <a:lnTo>
                  <a:pt x="628" y="12"/>
                </a:lnTo>
                <a:lnTo>
                  <a:pt x="628" y="12"/>
                </a:lnTo>
                <a:lnTo>
                  <a:pt x="630" y="12"/>
                </a:lnTo>
                <a:lnTo>
                  <a:pt x="630" y="12"/>
                </a:lnTo>
                <a:lnTo>
                  <a:pt x="632" y="12"/>
                </a:lnTo>
                <a:lnTo>
                  <a:pt x="634" y="10"/>
                </a:lnTo>
                <a:lnTo>
                  <a:pt x="632" y="10"/>
                </a:lnTo>
                <a:lnTo>
                  <a:pt x="630" y="12"/>
                </a:lnTo>
                <a:lnTo>
                  <a:pt x="630" y="12"/>
                </a:lnTo>
                <a:lnTo>
                  <a:pt x="630" y="12"/>
                </a:lnTo>
                <a:lnTo>
                  <a:pt x="630" y="10"/>
                </a:lnTo>
                <a:lnTo>
                  <a:pt x="630" y="10"/>
                </a:lnTo>
                <a:lnTo>
                  <a:pt x="630" y="10"/>
                </a:lnTo>
                <a:lnTo>
                  <a:pt x="630" y="10"/>
                </a:lnTo>
                <a:lnTo>
                  <a:pt x="630" y="10"/>
                </a:lnTo>
                <a:lnTo>
                  <a:pt x="630" y="10"/>
                </a:lnTo>
                <a:lnTo>
                  <a:pt x="628" y="10"/>
                </a:lnTo>
                <a:lnTo>
                  <a:pt x="628" y="10"/>
                </a:lnTo>
                <a:lnTo>
                  <a:pt x="628" y="10"/>
                </a:lnTo>
                <a:lnTo>
                  <a:pt x="630" y="10"/>
                </a:lnTo>
                <a:lnTo>
                  <a:pt x="630" y="8"/>
                </a:lnTo>
                <a:lnTo>
                  <a:pt x="632" y="8"/>
                </a:lnTo>
                <a:lnTo>
                  <a:pt x="632" y="8"/>
                </a:lnTo>
                <a:lnTo>
                  <a:pt x="636" y="8"/>
                </a:lnTo>
                <a:lnTo>
                  <a:pt x="636" y="8"/>
                </a:lnTo>
                <a:lnTo>
                  <a:pt x="638" y="6"/>
                </a:lnTo>
                <a:lnTo>
                  <a:pt x="642" y="6"/>
                </a:lnTo>
                <a:lnTo>
                  <a:pt x="642" y="6"/>
                </a:lnTo>
                <a:lnTo>
                  <a:pt x="642" y="6"/>
                </a:lnTo>
                <a:lnTo>
                  <a:pt x="642" y="6"/>
                </a:lnTo>
                <a:lnTo>
                  <a:pt x="642" y="6"/>
                </a:lnTo>
                <a:lnTo>
                  <a:pt x="640" y="6"/>
                </a:lnTo>
                <a:lnTo>
                  <a:pt x="640" y="6"/>
                </a:lnTo>
                <a:lnTo>
                  <a:pt x="640" y="6"/>
                </a:lnTo>
                <a:lnTo>
                  <a:pt x="642" y="6"/>
                </a:lnTo>
                <a:lnTo>
                  <a:pt x="642" y="6"/>
                </a:lnTo>
                <a:lnTo>
                  <a:pt x="642" y="6"/>
                </a:lnTo>
                <a:lnTo>
                  <a:pt x="642" y="6"/>
                </a:lnTo>
                <a:lnTo>
                  <a:pt x="642" y="8"/>
                </a:lnTo>
                <a:lnTo>
                  <a:pt x="640" y="8"/>
                </a:lnTo>
                <a:lnTo>
                  <a:pt x="640" y="8"/>
                </a:lnTo>
                <a:lnTo>
                  <a:pt x="640" y="8"/>
                </a:lnTo>
                <a:lnTo>
                  <a:pt x="638" y="8"/>
                </a:lnTo>
                <a:lnTo>
                  <a:pt x="638" y="8"/>
                </a:lnTo>
                <a:lnTo>
                  <a:pt x="638" y="8"/>
                </a:lnTo>
                <a:lnTo>
                  <a:pt x="638" y="8"/>
                </a:lnTo>
                <a:lnTo>
                  <a:pt x="642" y="8"/>
                </a:lnTo>
                <a:lnTo>
                  <a:pt x="642" y="8"/>
                </a:lnTo>
                <a:lnTo>
                  <a:pt x="644" y="8"/>
                </a:lnTo>
                <a:lnTo>
                  <a:pt x="644" y="8"/>
                </a:lnTo>
                <a:lnTo>
                  <a:pt x="646" y="8"/>
                </a:lnTo>
                <a:lnTo>
                  <a:pt x="646" y="8"/>
                </a:lnTo>
                <a:lnTo>
                  <a:pt x="646" y="8"/>
                </a:lnTo>
                <a:lnTo>
                  <a:pt x="648" y="8"/>
                </a:lnTo>
                <a:lnTo>
                  <a:pt x="648" y="6"/>
                </a:lnTo>
                <a:lnTo>
                  <a:pt x="650" y="6"/>
                </a:lnTo>
                <a:lnTo>
                  <a:pt x="650" y="6"/>
                </a:lnTo>
                <a:lnTo>
                  <a:pt x="652" y="6"/>
                </a:lnTo>
                <a:lnTo>
                  <a:pt x="652" y="6"/>
                </a:lnTo>
                <a:lnTo>
                  <a:pt x="654" y="6"/>
                </a:lnTo>
                <a:lnTo>
                  <a:pt x="654" y="6"/>
                </a:lnTo>
                <a:lnTo>
                  <a:pt x="656" y="6"/>
                </a:lnTo>
                <a:lnTo>
                  <a:pt x="658" y="6"/>
                </a:lnTo>
                <a:lnTo>
                  <a:pt x="658" y="6"/>
                </a:lnTo>
                <a:lnTo>
                  <a:pt x="662" y="6"/>
                </a:lnTo>
                <a:lnTo>
                  <a:pt x="662" y="4"/>
                </a:lnTo>
                <a:lnTo>
                  <a:pt x="666" y="4"/>
                </a:lnTo>
                <a:lnTo>
                  <a:pt x="666" y="4"/>
                </a:lnTo>
                <a:lnTo>
                  <a:pt x="668" y="4"/>
                </a:lnTo>
                <a:lnTo>
                  <a:pt x="670" y="2"/>
                </a:lnTo>
                <a:lnTo>
                  <a:pt x="670" y="2"/>
                </a:lnTo>
                <a:lnTo>
                  <a:pt x="672" y="2"/>
                </a:lnTo>
                <a:lnTo>
                  <a:pt x="672" y="2"/>
                </a:lnTo>
                <a:lnTo>
                  <a:pt x="672" y="2"/>
                </a:lnTo>
                <a:lnTo>
                  <a:pt x="676" y="0"/>
                </a:lnTo>
                <a:lnTo>
                  <a:pt x="676" y="0"/>
                </a:lnTo>
                <a:lnTo>
                  <a:pt x="678" y="0"/>
                </a:lnTo>
                <a:lnTo>
                  <a:pt x="678" y="0"/>
                </a:lnTo>
                <a:lnTo>
                  <a:pt x="680" y="0"/>
                </a:lnTo>
                <a:lnTo>
                  <a:pt x="678" y="0"/>
                </a:lnTo>
                <a:lnTo>
                  <a:pt x="680" y="0"/>
                </a:lnTo>
                <a:lnTo>
                  <a:pt x="680" y="0"/>
                </a:lnTo>
                <a:lnTo>
                  <a:pt x="682" y="0"/>
                </a:lnTo>
                <a:lnTo>
                  <a:pt x="682" y="0"/>
                </a:lnTo>
                <a:lnTo>
                  <a:pt x="682" y="0"/>
                </a:lnTo>
                <a:lnTo>
                  <a:pt x="682" y="2"/>
                </a:lnTo>
                <a:lnTo>
                  <a:pt x="682" y="2"/>
                </a:lnTo>
                <a:lnTo>
                  <a:pt x="682" y="2"/>
                </a:lnTo>
                <a:lnTo>
                  <a:pt x="682" y="2"/>
                </a:lnTo>
                <a:lnTo>
                  <a:pt x="684" y="2"/>
                </a:lnTo>
                <a:lnTo>
                  <a:pt x="684" y="2"/>
                </a:lnTo>
                <a:lnTo>
                  <a:pt x="684" y="2"/>
                </a:lnTo>
                <a:lnTo>
                  <a:pt x="684" y="2"/>
                </a:lnTo>
                <a:lnTo>
                  <a:pt x="686" y="2"/>
                </a:lnTo>
                <a:lnTo>
                  <a:pt x="686" y="2"/>
                </a:lnTo>
                <a:lnTo>
                  <a:pt x="686" y="2"/>
                </a:lnTo>
                <a:lnTo>
                  <a:pt x="684" y="4"/>
                </a:lnTo>
                <a:lnTo>
                  <a:pt x="682" y="4"/>
                </a:lnTo>
                <a:lnTo>
                  <a:pt x="680" y="4"/>
                </a:lnTo>
                <a:lnTo>
                  <a:pt x="678" y="4"/>
                </a:lnTo>
                <a:lnTo>
                  <a:pt x="678" y="4"/>
                </a:lnTo>
                <a:lnTo>
                  <a:pt x="678" y="4"/>
                </a:lnTo>
                <a:lnTo>
                  <a:pt x="676" y="4"/>
                </a:lnTo>
                <a:lnTo>
                  <a:pt x="674" y="6"/>
                </a:lnTo>
                <a:lnTo>
                  <a:pt x="676" y="6"/>
                </a:lnTo>
                <a:lnTo>
                  <a:pt x="676" y="6"/>
                </a:lnTo>
                <a:lnTo>
                  <a:pt x="676" y="6"/>
                </a:lnTo>
                <a:lnTo>
                  <a:pt x="676" y="6"/>
                </a:lnTo>
                <a:lnTo>
                  <a:pt x="676" y="6"/>
                </a:lnTo>
                <a:lnTo>
                  <a:pt x="676" y="6"/>
                </a:lnTo>
                <a:lnTo>
                  <a:pt x="674" y="8"/>
                </a:lnTo>
                <a:lnTo>
                  <a:pt x="674" y="8"/>
                </a:lnTo>
                <a:lnTo>
                  <a:pt x="674" y="8"/>
                </a:lnTo>
                <a:lnTo>
                  <a:pt x="676" y="8"/>
                </a:lnTo>
                <a:lnTo>
                  <a:pt x="676" y="8"/>
                </a:lnTo>
                <a:lnTo>
                  <a:pt x="676" y="6"/>
                </a:lnTo>
                <a:lnTo>
                  <a:pt x="676" y="6"/>
                </a:lnTo>
                <a:lnTo>
                  <a:pt x="678" y="6"/>
                </a:lnTo>
                <a:lnTo>
                  <a:pt x="680" y="6"/>
                </a:lnTo>
                <a:lnTo>
                  <a:pt x="682" y="6"/>
                </a:lnTo>
                <a:lnTo>
                  <a:pt x="684" y="4"/>
                </a:lnTo>
                <a:lnTo>
                  <a:pt x="686" y="4"/>
                </a:lnTo>
                <a:lnTo>
                  <a:pt x="686" y="4"/>
                </a:lnTo>
                <a:lnTo>
                  <a:pt x="686" y="4"/>
                </a:lnTo>
                <a:lnTo>
                  <a:pt x="686" y="4"/>
                </a:lnTo>
                <a:lnTo>
                  <a:pt x="688" y="4"/>
                </a:lnTo>
                <a:lnTo>
                  <a:pt x="688" y="4"/>
                </a:lnTo>
                <a:lnTo>
                  <a:pt x="688" y="4"/>
                </a:lnTo>
                <a:lnTo>
                  <a:pt x="688" y="4"/>
                </a:lnTo>
                <a:lnTo>
                  <a:pt x="690" y="2"/>
                </a:lnTo>
                <a:lnTo>
                  <a:pt x="690" y="2"/>
                </a:lnTo>
                <a:lnTo>
                  <a:pt x="692" y="2"/>
                </a:lnTo>
                <a:lnTo>
                  <a:pt x="690" y="2"/>
                </a:lnTo>
                <a:lnTo>
                  <a:pt x="690" y="4"/>
                </a:lnTo>
                <a:lnTo>
                  <a:pt x="688" y="4"/>
                </a:lnTo>
                <a:lnTo>
                  <a:pt x="688" y="4"/>
                </a:lnTo>
                <a:lnTo>
                  <a:pt x="690" y="4"/>
                </a:lnTo>
                <a:lnTo>
                  <a:pt x="690" y="4"/>
                </a:lnTo>
                <a:lnTo>
                  <a:pt x="692" y="2"/>
                </a:lnTo>
                <a:lnTo>
                  <a:pt x="692" y="2"/>
                </a:lnTo>
                <a:lnTo>
                  <a:pt x="692" y="4"/>
                </a:lnTo>
                <a:lnTo>
                  <a:pt x="694" y="4"/>
                </a:lnTo>
                <a:lnTo>
                  <a:pt x="694" y="4"/>
                </a:lnTo>
                <a:lnTo>
                  <a:pt x="690" y="6"/>
                </a:lnTo>
                <a:lnTo>
                  <a:pt x="690" y="6"/>
                </a:lnTo>
                <a:lnTo>
                  <a:pt x="690" y="6"/>
                </a:lnTo>
                <a:lnTo>
                  <a:pt x="690" y="6"/>
                </a:lnTo>
                <a:lnTo>
                  <a:pt x="690" y="6"/>
                </a:lnTo>
                <a:lnTo>
                  <a:pt x="692" y="6"/>
                </a:lnTo>
                <a:lnTo>
                  <a:pt x="692" y="6"/>
                </a:lnTo>
                <a:lnTo>
                  <a:pt x="692" y="6"/>
                </a:lnTo>
                <a:lnTo>
                  <a:pt x="692" y="6"/>
                </a:lnTo>
                <a:lnTo>
                  <a:pt x="692" y="8"/>
                </a:lnTo>
                <a:lnTo>
                  <a:pt x="692" y="8"/>
                </a:lnTo>
                <a:lnTo>
                  <a:pt x="694" y="8"/>
                </a:lnTo>
                <a:lnTo>
                  <a:pt x="694" y="8"/>
                </a:lnTo>
                <a:lnTo>
                  <a:pt x="696" y="6"/>
                </a:lnTo>
                <a:lnTo>
                  <a:pt x="696" y="6"/>
                </a:lnTo>
                <a:lnTo>
                  <a:pt x="698" y="6"/>
                </a:lnTo>
                <a:lnTo>
                  <a:pt x="698" y="6"/>
                </a:lnTo>
                <a:lnTo>
                  <a:pt x="698" y="6"/>
                </a:lnTo>
                <a:lnTo>
                  <a:pt x="698" y="6"/>
                </a:lnTo>
                <a:lnTo>
                  <a:pt x="700" y="6"/>
                </a:lnTo>
                <a:lnTo>
                  <a:pt x="702" y="6"/>
                </a:lnTo>
                <a:lnTo>
                  <a:pt x="702" y="6"/>
                </a:lnTo>
                <a:lnTo>
                  <a:pt x="702" y="6"/>
                </a:lnTo>
                <a:lnTo>
                  <a:pt x="704" y="6"/>
                </a:lnTo>
                <a:lnTo>
                  <a:pt x="704" y="6"/>
                </a:lnTo>
                <a:lnTo>
                  <a:pt x="704" y="6"/>
                </a:lnTo>
                <a:lnTo>
                  <a:pt x="706" y="6"/>
                </a:lnTo>
                <a:lnTo>
                  <a:pt x="706" y="6"/>
                </a:lnTo>
                <a:lnTo>
                  <a:pt x="706" y="6"/>
                </a:lnTo>
                <a:lnTo>
                  <a:pt x="706" y="6"/>
                </a:lnTo>
                <a:lnTo>
                  <a:pt x="706" y="6"/>
                </a:lnTo>
                <a:lnTo>
                  <a:pt x="708" y="6"/>
                </a:lnTo>
                <a:lnTo>
                  <a:pt x="710" y="6"/>
                </a:lnTo>
                <a:lnTo>
                  <a:pt x="710" y="6"/>
                </a:lnTo>
                <a:lnTo>
                  <a:pt x="712" y="6"/>
                </a:lnTo>
                <a:lnTo>
                  <a:pt x="712" y="6"/>
                </a:lnTo>
                <a:lnTo>
                  <a:pt x="712" y="6"/>
                </a:lnTo>
                <a:lnTo>
                  <a:pt x="712" y="6"/>
                </a:lnTo>
                <a:lnTo>
                  <a:pt x="712" y="6"/>
                </a:lnTo>
                <a:lnTo>
                  <a:pt x="714" y="6"/>
                </a:lnTo>
                <a:lnTo>
                  <a:pt x="714" y="6"/>
                </a:lnTo>
                <a:lnTo>
                  <a:pt x="714" y="6"/>
                </a:lnTo>
                <a:lnTo>
                  <a:pt x="714" y="6"/>
                </a:lnTo>
                <a:lnTo>
                  <a:pt x="714" y="8"/>
                </a:lnTo>
                <a:lnTo>
                  <a:pt x="712" y="8"/>
                </a:lnTo>
                <a:lnTo>
                  <a:pt x="708" y="8"/>
                </a:lnTo>
                <a:lnTo>
                  <a:pt x="708" y="10"/>
                </a:lnTo>
                <a:lnTo>
                  <a:pt x="708" y="10"/>
                </a:lnTo>
                <a:lnTo>
                  <a:pt x="708" y="10"/>
                </a:lnTo>
                <a:lnTo>
                  <a:pt x="708" y="10"/>
                </a:lnTo>
                <a:lnTo>
                  <a:pt x="710" y="10"/>
                </a:lnTo>
                <a:lnTo>
                  <a:pt x="710" y="10"/>
                </a:lnTo>
                <a:lnTo>
                  <a:pt x="710" y="10"/>
                </a:lnTo>
                <a:lnTo>
                  <a:pt x="710" y="10"/>
                </a:lnTo>
                <a:lnTo>
                  <a:pt x="712" y="10"/>
                </a:lnTo>
                <a:lnTo>
                  <a:pt x="712" y="10"/>
                </a:lnTo>
                <a:lnTo>
                  <a:pt x="710" y="10"/>
                </a:lnTo>
                <a:lnTo>
                  <a:pt x="708" y="10"/>
                </a:lnTo>
                <a:lnTo>
                  <a:pt x="708" y="10"/>
                </a:lnTo>
                <a:lnTo>
                  <a:pt x="706" y="10"/>
                </a:lnTo>
                <a:lnTo>
                  <a:pt x="706" y="10"/>
                </a:lnTo>
                <a:lnTo>
                  <a:pt x="706" y="10"/>
                </a:lnTo>
                <a:lnTo>
                  <a:pt x="704" y="10"/>
                </a:lnTo>
                <a:lnTo>
                  <a:pt x="706" y="10"/>
                </a:lnTo>
                <a:lnTo>
                  <a:pt x="706" y="10"/>
                </a:lnTo>
                <a:lnTo>
                  <a:pt x="708" y="10"/>
                </a:lnTo>
                <a:lnTo>
                  <a:pt x="708" y="10"/>
                </a:lnTo>
                <a:lnTo>
                  <a:pt x="710" y="10"/>
                </a:lnTo>
                <a:lnTo>
                  <a:pt x="710" y="10"/>
                </a:lnTo>
                <a:lnTo>
                  <a:pt x="712" y="10"/>
                </a:lnTo>
                <a:lnTo>
                  <a:pt x="712" y="10"/>
                </a:lnTo>
                <a:lnTo>
                  <a:pt x="714" y="10"/>
                </a:lnTo>
                <a:lnTo>
                  <a:pt x="712" y="12"/>
                </a:lnTo>
                <a:lnTo>
                  <a:pt x="712" y="12"/>
                </a:lnTo>
                <a:lnTo>
                  <a:pt x="710" y="12"/>
                </a:lnTo>
                <a:lnTo>
                  <a:pt x="710" y="12"/>
                </a:lnTo>
                <a:lnTo>
                  <a:pt x="710" y="12"/>
                </a:lnTo>
                <a:lnTo>
                  <a:pt x="710" y="12"/>
                </a:lnTo>
                <a:lnTo>
                  <a:pt x="710" y="12"/>
                </a:lnTo>
                <a:lnTo>
                  <a:pt x="712" y="12"/>
                </a:lnTo>
                <a:lnTo>
                  <a:pt x="712" y="12"/>
                </a:lnTo>
                <a:lnTo>
                  <a:pt x="714" y="12"/>
                </a:lnTo>
                <a:lnTo>
                  <a:pt x="714" y="12"/>
                </a:lnTo>
                <a:lnTo>
                  <a:pt x="714" y="12"/>
                </a:lnTo>
                <a:lnTo>
                  <a:pt x="716" y="12"/>
                </a:lnTo>
                <a:lnTo>
                  <a:pt x="716" y="12"/>
                </a:lnTo>
                <a:lnTo>
                  <a:pt x="716" y="12"/>
                </a:lnTo>
                <a:lnTo>
                  <a:pt x="716" y="12"/>
                </a:lnTo>
                <a:lnTo>
                  <a:pt x="716" y="14"/>
                </a:lnTo>
                <a:lnTo>
                  <a:pt x="716" y="14"/>
                </a:lnTo>
                <a:lnTo>
                  <a:pt x="716" y="12"/>
                </a:lnTo>
                <a:lnTo>
                  <a:pt x="718" y="12"/>
                </a:lnTo>
                <a:lnTo>
                  <a:pt x="718" y="12"/>
                </a:lnTo>
                <a:lnTo>
                  <a:pt x="720" y="12"/>
                </a:lnTo>
                <a:lnTo>
                  <a:pt x="724" y="12"/>
                </a:lnTo>
                <a:lnTo>
                  <a:pt x="724" y="12"/>
                </a:lnTo>
                <a:lnTo>
                  <a:pt x="726" y="12"/>
                </a:lnTo>
                <a:lnTo>
                  <a:pt x="726" y="12"/>
                </a:lnTo>
                <a:lnTo>
                  <a:pt x="726" y="12"/>
                </a:lnTo>
                <a:lnTo>
                  <a:pt x="726" y="12"/>
                </a:lnTo>
                <a:lnTo>
                  <a:pt x="728" y="12"/>
                </a:lnTo>
                <a:lnTo>
                  <a:pt x="732" y="12"/>
                </a:lnTo>
                <a:lnTo>
                  <a:pt x="732" y="12"/>
                </a:lnTo>
                <a:lnTo>
                  <a:pt x="732" y="12"/>
                </a:lnTo>
                <a:lnTo>
                  <a:pt x="736" y="12"/>
                </a:lnTo>
                <a:lnTo>
                  <a:pt x="736" y="12"/>
                </a:lnTo>
                <a:lnTo>
                  <a:pt x="738" y="12"/>
                </a:lnTo>
                <a:lnTo>
                  <a:pt x="738" y="12"/>
                </a:lnTo>
                <a:lnTo>
                  <a:pt x="738" y="12"/>
                </a:lnTo>
                <a:lnTo>
                  <a:pt x="740" y="12"/>
                </a:lnTo>
                <a:lnTo>
                  <a:pt x="740" y="12"/>
                </a:lnTo>
                <a:lnTo>
                  <a:pt x="740" y="12"/>
                </a:lnTo>
                <a:lnTo>
                  <a:pt x="742" y="12"/>
                </a:lnTo>
                <a:lnTo>
                  <a:pt x="742" y="12"/>
                </a:lnTo>
                <a:lnTo>
                  <a:pt x="742" y="12"/>
                </a:lnTo>
                <a:lnTo>
                  <a:pt x="742" y="12"/>
                </a:lnTo>
                <a:lnTo>
                  <a:pt x="744" y="12"/>
                </a:lnTo>
                <a:lnTo>
                  <a:pt x="744" y="12"/>
                </a:lnTo>
                <a:lnTo>
                  <a:pt x="744" y="12"/>
                </a:lnTo>
                <a:lnTo>
                  <a:pt x="744" y="14"/>
                </a:lnTo>
                <a:lnTo>
                  <a:pt x="744" y="14"/>
                </a:lnTo>
                <a:lnTo>
                  <a:pt x="744" y="14"/>
                </a:lnTo>
                <a:lnTo>
                  <a:pt x="744" y="14"/>
                </a:lnTo>
                <a:lnTo>
                  <a:pt x="746" y="14"/>
                </a:lnTo>
                <a:lnTo>
                  <a:pt x="746" y="14"/>
                </a:lnTo>
                <a:lnTo>
                  <a:pt x="746" y="14"/>
                </a:lnTo>
                <a:lnTo>
                  <a:pt x="748" y="14"/>
                </a:lnTo>
                <a:lnTo>
                  <a:pt x="748" y="14"/>
                </a:lnTo>
                <a:lnTo>
                  <a:pt x="748" y="14"/>
                </a:lnTo>
                <a:lnTo>
                  <a:pt x="748" y="14"/>
                </a:lnTo>
                <a:lnTo>
                  <a:pt x="750" y="14"/>
                </a:lnTo>
                <a:lnTo>
                  <a:pt x="750" y="16"/>
                </a:lnTo>
                <a:lnTo>
                  <a:pt x="750" y="16"/>
                </a:lnTo>
                <a:lnTo>
                  <a:pt x="750" y="16"/>
                </a:lnTo>
                <a:lnTo>
                  <a:pt x="750" y="16"/>
                </a:lnTo>
                <a:lnTo>
                  <a:pt x="752" y="16"/>
                </a:lnTo>
                <a:lnTo>
                  <a:pt x="754" y="16"/>
                </a:lnTo>
                <a:lnTo>
                  <a:pt x="754" y="16"/>
                </a:lnTo>
                <a:lnTo>
                  <a:pt x="754" y="16"/>
                </a:lnTo>
                <a:lnTo>
                  <a:pt x="754" y="16"/>
                </a:lnTo>
                <a:lnTo>
                  <a:pt x="756" y="16"/>
                </a:lnTo>
                <a:lnTo>
                  <a:pt x="756" y="16"/>
                </a:lnTo>
                <a:lnTo>
                  <a:pt x="760" y="16"/>
                </a:lnTo>
                <a:lnTo>
                  <a:pt x="762" y="16"/>
                </a:lnTo>
                <a:lnTo>
                  <a:pt x="762" y="16"/>
                </a:lnTo>
                <a:lnTo>
                  <a:pt x="764" y="16"/>
                </a:lnTo>
                <a:lnTo>
                  <a:pt x="766" y="16"/>
                </a:lnTo>
                <a:lnTo>
                  <a:pt x="766" y="16"/>
                </a:lnTo>
                <a:lnTo>
                  <a:pt x="766" y="16"/>
                </a:lnTo>
                <a:lnTo>
                  <a:pt x="766" y="16"/>
                </a:lnTo>
                <a:lnTo>
                  <a:pt x="766" y="16"/>
                </a:lnTo>
                <a:lnTo>
                  <a:pt x="768" y="16"/>
                </a:lnTo>
                <a:lnTo>
                  <a:pt x="768" y="16"/>
                </a:lnTo>
                <a:lnTo>
                  <a:pt x="768" y="16"/>
                </a:lnTo>
                <a:lnTo>
                  <a:pt x="768" y="16"/>
                </a:lnTo>
                <a:lnTo>
                  <a:pt x="770" y="16"/>
                </a:lnTo>
                <a:lnTo>
                  <a:pt x="770" y="18"/>
                </a:lnTo>
                <a:lnTo>
                  <a:pt x="770" y="18"/>
                </a:lnTo>
                <a:lnTo>
                  <a:pt x="772" y="18"/>
                </a:lnTo>
                <a:lnTo>
                  <a:pt x="774" y="18"/>
                </a:lnTo>
                <a:lnTo>
                  <a:pt x="774" y="18"/>
                </a:lnTo>
                <a:lnTo>
                  <a:pt x="774" y="18"/>
                </a:lnTo>
                <a:lnTo>
                  <a:pt x="774" y="18"/>
                </a:lnTo>
                <a:lnTo>
                  <a:pt x="776" y="18"/>
                </a:lnTo>
                <a:lnTo>
                  <a:pt x="778" y="18"/>
                </a:lnTo>
                <a:lnTo>
                  <a:pt x="778" y="18"/>
                </a:lnTo>
                <a:lnTo>
                  <a:pt x="778" y="18"/>
                </a:lnTo>
                <a:lnTo>
                  <a:pt x="778" y="18"/>
                </a:lnTo>
                <a:lnTo>
                  <a:pt x="778" y="18"/>
                </a:lnTo>
                <a:lnTo>
                  <a:pt x="778" y="18"/>
                </a:lnTo>
                <a:lnTo>
                  <a:pt x="780" y="18"/>
                </a:lnTo>
                <a:lnTo>
                  <a:pt x="782" y="18"/>
                </a:lnTo>
                <a:lnTo>
                  <a:pt x="782" y="18"/>
                </a:lnTo>
                <a:lnTo>
                  <a:pt x="784" y="18"/>
                </a:lnTo>
                <a:lnTo>
                  <a:pt x="784" y="18"/>
                </a:lnTo>
                <a:lnTo>
                  <a:pt x="784" y="18"/>
                </a:lnTo>
                <a:lnTo>
                  <a:pt x="786" y="18"/>
                </a:lnTo>
                <a:lnTo>
                  <a:pt x="786" y="18"/>
                </a:lnTo>
                <a:lnTo>
                  <a:pt x="790" y="16"/>
                </a:lnTo>
                <a:lnTo>
                  <a:pt x="790" y="16"/>
                </a:lnTo>
                <a:lnTo>
                  <a:pt x="790" y="18"/>
                </a:lnTo>
                <a:lnTo>
                  <a:pt x="790" y="18"/>
                </a:lnTo>
                <a:lnTo>
                  <a:pt x="792" y="16"/>
                </a:lnTo>
                <a:lnTo>
                  <a:pt x="794" y="16"/>
                </a:lnTo>
                <a:lnTo>
                  <a:pt x="794" y="18"/>
                </a:lnTo>
                <a:lnTo>
                  <a:pt x="794" y="16"/>
                </a:lnTo>
                <a:lnTo>
                  <a:pt x="796" y="16"/>
                </a:lnTo>
                <a:lnTo>
                  <a:pt x="796" y="18"/>
                </a:lnTo>
                <a:lnTo>
                  <a:pt x="798" y="18"/>
                </a:lnTo>
                <a:lnTo>
                  <a:pt x="800" y="18"/>
                </a:lnTo>
                <a:lnTo>
                  <a:pt x="800" y="18"/>
                </a:lnTo>
                <a:lnTo>
                  <a:pt x="800" y="20"/>
                </a:lnTo>
                <a:lnTo>
                  <a:pt x="800" y="20"/>
                </a:lnTo>
                <a:lnTo>
                  <a:pt x="800" y="20"/>
                </a:lnTo>
                <a:lnTo>
                  <a:pt x="802" y="20"/>
                </a:lnTo>
                <a:lnTo>
                  <a:pt x="802" y="20"/>
                </a:lnTo>
                <a:lnTo>
                  <a:pt x="802" y="20"/>
                </a:lnTo>
                <a:lnTo>
                  <a:pt x="802" y="20"/>
                </a:lnTo>
                <a:lnTo>
                  <a:pt x="802" y="20"/>
                </a:lnTo>
                <a:lnTo>
                  <a:pt x="802" y="20"/>
                </a:lnTo>
                <a:lnTo>
                  <a:pt x="804" y="22"/>
                </a:lnTo>
                <a:lnTo>
                  <a:pt x="804" y="22"/>
                </a:lnTo>
                <a:lnTo>
                  <a:pt x="804" y="22"/>
                </a:lnTo>
                <a:lnTo>
                  <a:pt x="806" y="22"/>
                </a:lnTo>
                <a:lnTo>
                  <a:pt x="806" y="22"/>
                </a:lnTo>
                <a:lnTo>
                  <a:pt x="806" y="22"/>
                </a:lnTo>
                <a:lnTo>
                  <a:pt x="806" y="22"/>
                </a:lnTo>
                <a:lnTo>
                  <a:pt x="806" y="22"/>
                </a:lnTo>
                <a:lnTo>
                  <a:pt x="806" y="22"/>
                </a:lnTo>
                <a:lnTo>
                  <a:pt x="806" y="24"/>
                </a:lnTo>
                <a:lnTo>
                  <a:pt x="806" y="24"/>
                </a:lnTo>
                <a:lnTo>
                  <a:pt x="806" y="24"/>
                </a:lnTo>
                <a:lnTo>
                  <a:pt x="806" y="24"/>
                </a:lnTo>
                <a:lnTo>
                  <a:pt x="808" y="24"/>
                </a:lnTo>
                <a:lnTo>
                  <a:pt x="808" y="24"/>
                </a:lnTo>
                <a:lnTo>
                  <a:pt x="808" y="22"/>
                </a:lnTo>
                <a:lnTo>
                  <a:pt x="808" y="22"/>
                </a:lnTo>
                <a:lnTo>
                  <a:pt x="808" y="22"/>
                </a:lnTo>
                <a:lnTo>
                  <a:pt x="808" y="22"/>
                </a:lnTo>
                <a:lnTo>
                  <a:pt x="808" y="22"/>
                </a:lnTo>
                <a:lnTo>
                  <a:pt x="810" y="22"/>
                </a:lnTo>
                <a:lnTo>
                  <a:pt x="810" y="24"/>
                </a:lnTo>
                <a:lnTo>
                  <a:pt x="808" y="24"/>
                </a:lnTo>
                <a:lnTo>
                  <a:pt x="806" y="26"/>
                </a:lnTo>
                <a:lnTo>
                  <a:pt x="798" y="32"/>
                </a:lnTo>
                <a:lnTo>
                  <a:pt x="792" y="38"/>
                </a:lnTo>
                <a:lnTo>
                  <a:pt x="786" y="44"/>
                </a:lnTo>
                <a:lnTo>
                  <a:pt x="784" y="46"/>
                </a:lnTo>
                <a:lnTo>
                  <a:pt x="780" y="48"/>
                </a:lnTo>
                <a:lnTo>
                  <a:pt x="778" y="50"/>
                </a:lnTo>
                <a:lnTo>
                  <a:pt x="774" y="54"/>
                </a:lnTo>
                <a:lnTo>
                  <a:pt x="770" y="56"/>
                </a:lnTo>
                <a:lnTo>
                  <a:pt x="766" y="60"/>
                </a:lnTo>
                <a:lnTo>
                  <a:pt x="762" y="62"/>
                </a:lnTo>
                <a:lnTo>
                  <a:pt x="760" y="66"/>
                </a:lnTo>
                <a:lnTo>
                  <a:pt x="756" y="68"/>
                </a:lnTo>
                <a:lnTo>
                  <a:pt x="750" y="74"/>
                </a:lnTo>
                <a:lnTo>
                  <a:pt x="744" y="80"/>
                </a:lnTo>
                <a:lnTo>
                  <a:pt x="736" y="86"/>
                </a:lnTo>
                <a:lnTo>
                  <a:pt x="734" y="88"/>
                </a:lnTo>
                <a:lnTo>
                  <a:pt x="734" y="88"/>
                </a:lnTo>
                <a:lnTo>
                  <a:pt x="718" y="102"/>
                </a:lnTo>
                <a:lnTo>
                  <a:pt x="714" y="104"/>
                </a:lnTo>
                <a:lnTo>
                  <a:pt x="712" y="106"/>
                </a:lnTo>
                <a:lnTo>
                  <a:pt x="700" y="118"/>
                </a:lnTo>
                <a:lnTo>
                  <a:pt x="694" y="124"/>
                </a:lnTo>
                <a:lnTo>
                  <a:pt x="666" y="150"/>
                </a:lnTo>
                <a:lnTo>
                  <a:pt x="666" y="150"/>
                </a:lnTo>
                <a:lnTo>
                  <a:pt x="658" y="158"/>
                </a:lnTo>
                <a:lnTo>
                  <a:pt x="656" y="158"/>
                </a:lnTo>
                <a:lnTo>
                  <a:pt x="656" y="160"/>
                </a:lnTo>
                <a:lnTo>
                  <a:pt x="656" y="160"/>
                </a:lnTo>
                <a:lnTo>
                  <a:pt x="660" y="160"/>
                </a:lnTo>
                <a:lnTo>
                  <a:pt x="660" y="160"/>
                </a:lnTo>
                <a:lnTo>
                  <a:pt x="662" y="160"/>
                </a:lnTo>
                <a:lnTo>
                  <a:pt x="662" y="160"/>
                </a:lnTo>
                <a:lnTo>
                  <a:pt x="666" y="162"/>
                </a:lnTo>
                <a:lnTo>
                  <a:pt x="666" y="162"/>
                </a:lnTo>
                <a:lnTo>
                  <a:pt x="668" y="160"/>
                </a:lnTo>
                <a:lnTo>
                  <a:pt x="668" y="160"/>
                </a:lnTo>
                <a:lnTo>
                  <a:pt x="670" y="160"/>
                </a:lnTo>
                <a:lnTo>
                  <a:pt x="672" y="160"/>
                </a:lnTo>
                <a:lnTo>
                  <a:pt x="674" y="160"/>
                </a:lnTo>
                <a:lnTo>
                  <a:pt x="680" y="160"/>
                </a:lnTo>
                <a:lnTo>
                  <a:pt x="678" y="160"/>
                </a:lnTo>
                <a:lnTo>
                  <a:pt x="676" y="162"/>
                </a:lnTo>
                <a:lnTo>
                  <a:pt x="676" y="162"/>
                </a:lnTo>
                <a:lnTo>
                  <a:pt x="674" y="162"/>
                </a:lnTo>
                <a:lnTo>
                  <a:pt x="674" y="164"/>
                </a:lnTo>
                <a:lnTo>
                  <a:pt x="674" y="164"/>
                </a:lnTo>
                <a:lnTo>
                  <a:pt x="674" y="164"/>
                </a:lnTo>
                <a:lnTo>
                  <a:pt x="674" y="164"/>
                </a:lnTo>
                <a:lnTo>
                  <a:pt x="676" y="166"/>
                </a:lnTo>
                <a:lnTo>
                  <a:pt x="676" y="166"/>
                </a:lnTo>
                <a:lnTo>
                  <a:pt x="676" y="166"/>
                </a:lnTo>
                <a:lnTo>
                  <a:pt x="676" y="168"/>
                </a:lnTo>
                <a:lnTo>
                  <a:pt x="676" y="168"/>
                </a:lnTo>
                <a:lnTo>
                  <a:pt x="676" y="168"/>
                </a:lnTo>
                <a:lnTo>
                  <a:pt x="676" y="168"/>
                </a:lnTo>
                <a:lnTo>
                  <a:pt x="676" y="170"/>
                </a:lnTo>
                <a:lnTo>
                  <a:pt x="678" y="172"/>
                </a:lnTo>
                <a:lnTo>
                  <a:pt x="678" y="174"/>
                </a:lnTo>
                <a:lnTo>
                  <a:pt x="680" y="176"/>
                </a:lnTo>
                <a:lnTo>
                  <a:pt x="678" y="176"/>
                </a:lnTo>
                <a:lnTo>
                  <a:pt x="678" y="178"/>
                </a:lnTo>
                <a:lnTo>
                  <a:pt x="678" y="178"/>
                </a:lnTo>
                <a:lnTo>
                  <a:pt x="676" y="180"/>
                </a:lnTo>
                <a:lnTo>
                  <a:pt x="676" y="180"/>
                </a:lnTo>
                <a:lnTo>
                  <a:pt x="676" y="180"/>
                </a:lnTo>
                <a:lnTo>
                  <a:pt x="676" y="180"/>
                </a:lnTo>
                <a:lnTo>
                  <a:pt x="676" y="180"/>
                </a:lnTo>
                <a:lnTo>
                  <a:pt x="676" y="180"/>
                </a:lnTo>
                <a:lnTo>
                  <a:pt x="676" y="180"/>
                </a:lnTo>
                <a:lnTo>
                  <a:pt x="678" y="180"/>
                </a:lnTo>
                <a:lnTo>
                  <a:pt x="678" y="180"/>
                </a:lnTo>
                <a:lnTo>
                  <a:pt x="678" y="180"/>
                </a:lnTo>
                <a:lnTo>
                  <a:pt x="680" y="180"/>
                </a:lnTo>
                <a:lnTo>
                  <a:pt x="680" y="180"/>
                </a:lnTo>
                <a:lnTo>
                  <a:pt x="684" y="178"/>
                </a:lnTo>
                <a:lnTo>
                  <a:pt x="684" y="178"/>
                </a:lnTo>
                <a:lnTo>
                  <a:pt x="686" y="178"/>
                </a:lnTo>
                <a:lnTo>
                  <a:pt x="686" y="178"/>
                </a:lnTo>
                <a:lnTo>
                  <a:pt x="688" y="178"/>
                </a:lnTo>
                <a:lnTo>
                  <a:pt x="688" y="178"/>
                </a:lnTo>
                <a:lnTo>
                  <a:pt x="690" y="178"/>
                </a:lnTo>
                <a:lnTo>
                  <a:pt x="690" y="178"/>
                </a:lnTo>
                <a:lnTo>
                  <a:pt x="690" y="176"/>
                </a:lnTo>
                <a:lnTo>
                  <a:pt x="692" y="176"/>
                </a:lnTo>
                <a:lnTo>
                  <a:pt x="694" y="176"/>
                </a:lnTo>
                <a:lnTo>
                  <a:pt x="694" y="174"/>
                </a:lnTo>
                <a:lnTo>
                  <a:pt x="696" y="174"/>
                </a:lnTo>
                <a:lnTo>
                  <a:pt x="696" y="172"/>
                </a:lnTo>
                <a:lnTo>
                  <a:pt x="698" y="172"/>
                </a:lnTo>
                <a:lnTo>
                  <a:pt x="698" y="172"/>
                </a:lnTo>
                <a:lnTo>
                  <a:pt x="700" y="172"/>
                </a:lnTo>
                <a:lnTo>
                  <a:pt x="700" y="170"/>
                </a:lnTo>
                <a:lnTo>
                  <a:pt x="700" y="170"/>
                </a:lnTo>
                <a:lnTo>
                  <a:pt x="700" y="170"/>
                </a:lnTo>
                <a:lnTo>
                  <a:pt x="700" y="170"/>
                </a:lnTo>
                <a:lnTo>
                  <a:pt x="702" y="170"/>
                </a:lnTo>
                <a:lnTo>
                  <a:pt x="702" y="170"/>
                </a:lnTo>
                <a:lnTo>
                  <a:pt x="702" y="170"/>
                </a:lnTo>
                <a:lnTo>
                  <a:pt x="704" y="170"/>
                </a:lnTo>
                <a:lnTo>
                  <a:pt x="706" y="170"/>
                </a:lnTo>
                <a:lnTo>
                  <a:pt x="708" y="168"/>
                </a:lnTo>
                <a:lnTo>
                  <a:pt x="712" y="168"/>
                </a:lnTo>
                <a:lnTo>
                  <a:pt x="712" y="168"/>
                </a:lnTo>
                <a:lnTo>
                  <a:pt x="714" y="168"/>
                </a:lnTo>
                <a:lnTo>
                  <a:pt x="714" y="170"/>
                </a:lnTo>
                <a:lnTo>
                  <a:pt x="714" y="170"/>
                </a:lnTo>
                <a:lnTo>
                  <a:pt x="714" y="170"/>
                </a:lnTo>
                <a:lnTo>
                  <a:pt x="714" y="170"/>
                </a:lnTo>
                <a:lnTo>
                  <a:pt x="714" y="170"/>
                </a:lnTo>
                <a:lnTo>
                  <a:pt x="714" y="172"/>
                </a:lnTo>
                <a:lnTo>
                  <a:pt x="714" y="172"/>
                </a:lnTo>
                <a:lnTo>
                  <a:pt x="714" y="172"/>
                </a:lnTo>
                <a:lnTo>
                  <a:pt x="712" y="172"/>
                </a:lnTo>
                <a:lnTo>
                  <a:pt x="712" y="172"/>
                </a:lnTo>
                <a:lnTo>
                  <a:pt x="712" y="172"/>
                </a:lnTo>
                <a:lnTo>
                  <a:pt x="712" y="176"/>
                </a:lnTo>
                <a:lnTo>
                  <a:pt x="714" y="176"/>
                </a:lnTo>
                <a:lnTo>
                  <a:pt x="714" y="176"/>
                </a:lnTo>
                <a:lnTo>
                  <a:pt x="714" y="176"/>
                </a:lnTo>
                <a:lnTo>
                  <a:pt x="714" y="176"/>
                </a:lnTo>
                <a:lnTo>
                  <a:pt x="714" y="178"/>
                </a:lnTo>
                <a:lnTo>
                  <a:pt x="714" y="178"/>
                </a:lnTo>
                <a:lnTo>
                  <a:pt x="714" y="178"/>
                </a:lnTo>
                <a:lnTo>
                  <a:pt x="714" y="178"/>
                </a:lnTo>
                <a:lnTo>
                  <a:pt x="714" y="180"/>
                </a:lnTo>
                <a:lnTo>
                  <a:pt x="714" y="180"/>
                </a:lnTo>
                <a:lnTo>
                  <a:pt x="714" y="182"/>
                </a:lnTo>
                <a:lnTo>
                  <a:pt x="714" y="182"/>
                </a:lnTo>
                <a:lnTo>
                  <a:pt x="716" y="184"/>
                </a:lnTo>
                <a:lnTo>
                  <a:pt x="716" y="184"/>
                </a:lnTo>
                <a:lnTo>
                  <a:pt x="716" y="186"/>
                </a:lnTo>
                <a:lnTo>
                  <a:pt x="716" y="186"/>
                </a:lnTo>
                <a:lnTo>
                  <a:pt x="718" y="188"/>
                </a:lnTo>
                <a:lnTo>
                  <a:pt x="716" y="188"/>
                </a:lnTo>
                <a:lnTo>
                  <a:pt x="716" y="188"/>
                </a:lnTo>
                <a:lnTo>
                  <a:pt x="716" y="190"/>
                </a:lnTo>
                <a:lnTo>
                  <a:pt x="716" y="190"/>
                </a:lnTo>
                <a:lnTo>
                  <a:pt x="716" y="190"/>
                </a:lnTo>
                <a:lnTo>
                  <a:pt x="716" y="192"/>
                </a:lnTo>
                <a:lnTo>
                  <a:pt x="716" y="192"/>
                </a:lnTo>
                <a:lnTo>
                  <a:pt x="716" y="192"/>
                </a:lnTo>
                <a:lnTo>
                  <a:pt x="716" y="192"/>
                </a:lnTo>
                <a:lnTo>
                  <a:pt x="716" y="194"/>
                </a:lnTo>
                <a:lnTo>
                  <a:pt x="716" y="194"/>
                </a:lnTo>
                <a:lnTo>
                  <a:pt x="714" y="194"/>
                </a:lnTo>
                <a:lnTo>
                  <a:pt x="714" y="194"/>
                </a:lnTo>
                <a:lnTo>
                  <a:pt x="714" y="196"/>
                </a:lnTo>
                <a:lnTo>
                  <a:pt x="714" y="196"/>
                </a:lnTo>
                <a:lnTo>
                  <a:pt x="716" y="196"/>
                </a:lnTo>
                <a:lnTo>
                  <a:pt x="716" y="196"/>
                </a:lnTo>
                <a:lnTo>
                  <a:pt x="716" y="198"/>
                </a:lnTo>
                <a:lnTo>
                  <a:pt x="714" y="198"/>
                </a:lnTo>
                <a:lnTo>
                  <a:pt x="714" y="198"/>
                </a:lnTo>
                <a:lnTo>
                  <a:pt x="714" y="198"/>
                </a:lnTo>
                <a:lnTo>
                  <a:pt x="714" y="200"/>
                </a:lnTo>
                <a:lnTo>
                  <a:pt x="714" y="202"/>
                </a:lnTo>
                <a:lnTo>
                  <a:pt x="714" y="204"/>
                </a:lnTo>
                <a:lnTo>
                  <a:pt x="714" y="204"/>
                </a:lnTo>
                <a:lnTo>
                  <a:pt x="714" y="204"/>
                </a:lnTo>
                <a:lnTo>
                  <a:pt x="714" y="204"/>
                </a:lnTo>
                <a:lnTo>
                  <a:pt x="714" y="204"/>
                </a:lnTo>
                <a:lnTo>
                  <a:pt x="714" y="208"/>
                </a:lnTo>
                <a:lnTo>
                  <a:pt x="712" y="208"/>
                </a:lnTo>
                <a:lnTo>
                  <a:pt x="710" y="210"/>
                </a:lnTo>
                <a:lnTo>
                  <a:pt x="712" y="210"/>
                </a:lnTo>
                <a:lnTo>
                  <a:pt x="714" y="210"/>
                </a:lnTo>
                <a:lnTo>
                  <a:pt x="714" y="210"/>
                </a:lnTo>
                <a:lnTo>
                  <a:pt x="712" y="212"/>
                </a:lnTo>
                <a:lnTo>
                  <a:pt x="710" y="212"/>
                </a:lnTo>
                <a:lnTo>
                  <a:pt x="710" y="212"/>
                </a:lnTo>
                <a:lnTo>
                  <a:pt x="712" y="214"/>
                </a:lnTo>
                <a:lnTo>
                  <a:pt x="712" y="214"/>
                </a:lnTo>
                <a:lnTo>
                  <a:pt x="710" y="216"/>
                </a:lnTo>
                <a:lnTo>
                  <a:pt x="712" y="216"/>
                </a:lnTo>
                <a:lnTo>
                  <a:pt x="714" y="216"/>
                </a:lnTo>
                <a:lnTo>
                  <a:pt x="714" y="216"/>
                </a:lnTo>
                <a:lnTo>
                  <a:pt x="714" y="218"/>
                </a:lnTo>
                <a:lnTo>
                  <a:pt x="716" y="218"/>
                </a:lnTo>
                <a:lnTo>
                  <a:pt x="716" y="218"/>
                </a:lnTo>
                <a:lnTo>
                  <a:pt x="716" y="220"/>
                </a:lnTo>
                <a:lnTo>
                  <a:pt x="716" y="220"/>
                </a:lnTo>
                <a:lnTo>
                  <a:pt x="716" y="220"/>
                </a:lnTo>
                <a:lnTo>
                  <a:pt x="716" y="220"/>
                </a:lnTo>
                <a:lnTo>
                  <a:pt x="718" y="220"/>
                </a:lnTo>
                <a:lnTo>
                  <a:pt x="718" y="220"/>
                </a:lnTo>
                <a:lnTo>
                  <a:pt x="720" y="220"/>
                </a:lnTo>
                <a:lnTo>
                  <a:pt x="720" y="220"/>
                </a:lnTo>
                <a:lnTo>
                  <a:pt x="720" y="220"/>
                </a:lnTo>
                <a:lnTo>
                  <a:pt x="720" y="222"/>
                </a:lnTo>
                <a:lnTo>
                  <a:pt x="720" y="222"/>
                </a:lnTo>
                <a:lnTo>
                  <a:pt x="720" y="222"/>
                </a:lnTo>
                <a:lnTo>
                  <a:pt x="722" y="222"/>
                </a:lnTo>
                <a:lnTo>
                  <a:pt x="722" y="222"/>
                </a:lnTo>
                <a:lnTo>
                  <a:pt x="722" y="222"/>
                </a:lnTo>
                <a:lnTo>
                  <a:pt x="722" y="224"/>
                </a:lnTo>
                <a:lnTo>
                  <a:pt x="722" y="224"/>
                </a:lnTo>
                <a:lnTo>
                  <a:pt x="724" y="224"/>
                </a:lnTo>
                <a:lnTo>
                  <a:pt x="724" y="224"/>
                </a:lnTo>
                <a:lnTo>
                  <a:pt x="724" y="226"/>
                </a:lnTo>
                <a:lnTo>
                  <a:pt x="722" y="228"/>
                </a:lnTo>
                <a:lnTo>
                  <a:pt x="722" y="228"/>
                </a:lnTo>
                <a:lnTo>
                  <a:pt x="722" y="228"/>
                </a:lnTo>
                <a:lnTo>
                  <a:pt x="720" y="228"/>
                </a:lnTo>
                <a:lnTo>
                  <a:pt x="720" y="228"/>
                </a:lnTo>
                <a:lnTo>
                  <a:pt x="718" y="230"/>
                </a:lnTo>
                <a:lnTo>
                  <a:pt x="716" y="234"/>
                </a:lnTo>
                <a:lnTo>
                  <a:pt x="716" y="236"/>
                </a:lnTo>
                <a:lnTo>
                  <a:pt x="714" y="238"/>
                </a:lnTo>
                <a:lnTo>
                  <a:pt x="712" y="238"/>
                </a:lnTo>
                <a:lnTo>
                  <a:pt x="712" y="238"/>
                </a:lnTo>
                <a:lnTo>
                  <a:pt x="712" y="238"/>
                </a:lnTo>
                <a:lnTo>
                  <a:pt x="710" y="240"/>
                </a:lnTo>
                <a:lnTo>
                  <a:pt x="708" y="240"/>
                </a:lnTo>
                <a:lnTo>
                  <a:pt x="708" y="242"/>
                </a:lnTo>
                <a:lnTo>
                  <a:pt x="706" y="242"/>
                </a:lnTo>
                <a:lnTo>
                  <a:pt x="704" y="244"/>
                </a:lnTo>
                <a:lnTo>
                  <a:pt x="702" y="244"/>
                </a:lnTo>
                <a:lnTo>
                  <a:pt x="700" y="244"/>
                </a:lnTo>
                <a:lnTo>
                  <a:pt x="698" y="246"/>
                </a:lnTo>
                <a:lnTo>
                  <a:pt x="700" y="244"/>
                </a:lnTo>
                <a:lnTo>
                  <a:pt x="700" y="244"/>
                </a:lnTo>
                <a:lnTo>
                  <a:pt x="700" y="242"/>
                </a:lnTo>
                <a:lnTo>
                  <a:pt x="700" y="244"/>
                </a:lnTo>
                <a:lnTo>
                  <a:pt x="700" y="244"/>
                </a:lnTo>
                <a:lnTo>
                  <a:pt x="698" y="244"/>
                </a:lnTo>
                <a:lnTo>
                  <a:pt x="698" y="246"/>
                </a:lnTo>
                <a:lnTo>
                  <a:pt x="698" y="246"/>
                </a:lnTo>
                <a:lnTo>
                  <a:pt x="696" y="246"/>
                </a:lnTo>
                <a:lnTo>
                  <a:pt x="696" y="246"/>
                </a:lnTo>
                <a:lnTo>
                  <a:pt x="696" y="244"/>
                </a:lnTo>
                <a:lnTo>
                  <a:pt x="696" y="244"/>
                </a:lnTo>
                <a:lnTo>
                  <a:pt x="698" y="244"/>
                </a:lnTo>
                <a:lnTo>
                  <a:pt x="698" y="244"/>
                </a:lnTo>
                <a:lnTo>
                  <a:pt x="698" y="242"/>
                </a:lnTo>
                <a:lnTo>
                  <a:pt x="698" y="242"/>
                </a:lnTo>
                <a:lnTo>
                  <a:pt x="698" y="242"/>
                </a:lnTo>
                <a:lnTo>
                  <a:pt x="698" y="242"/>
                </a:lnTo>
                <a:lnTo>
                  <a:pt x="700" y="240"/>
                </a:lnTo>
                <a:lnTo>
                  <a:pt x="700" y="240"/>
                </a:lnTo>
                <a:lnTo>
                  <a:pt x="702" y="240"/>
                </a:lnTo>
                <a:lnTo>
                  <a:pt x="702" y="240"/>
                </a:lnTo>
                <a:lnTo>
                  <a:pt x="704" y="240"/>
                </a:lnTo>
                <a:lnTo>
                  <a:pt x="706" y="238"/>
                </a:lnTo>
                <a:lnTo>
                  <a:pt x="710" y="236"/>
                </a:lnTo>
                <a:lnTo>
                  <a:pt x="708" y="236"/>
                </a:lnTo>
                <a:lnTo>
                  <a:pt x="708" y="238"/>
                </a:lnTo>
                <a:lnTo>
                  <a:pt x="708" y="238"/>
                </a:lnTo>
                <a:lnTo>
                  <a:pt x="706" y="238"/>
                </a:lnTo>
                <a:lnTo>
                  <a:pt x="706" y="238"/>
                </a:lnTo>
                <a:lnTo>
                  <a:pt x="704" y="240"/>
                </a:lnTo>
                <a:lnTo>
                  <a:pt x="702" y="240"/>
                </a:lnTo>
                <a:lnTo>
                  <a:pt x="702" y="240"/>
                </a:lnTo>
                <a:lnTo>
                  <a:pt x="700" y="240"/>
                </a:lnTo>
                <a:lnTo>
                  <a:pt x="700" y="240"/>
                </a:lnTo>
                <a:lnTo>
                  <a:pt x="700" y="240"/>
                </a:lnTo>
                <a:lnTo>
                  <a:pt x="700" y="240"/>
                </a:lnTo>
                <a:lnTo>
                  <a:pt x="700" y="240"/>
                </a:lnTo>
                <a:lnTo>
                  <a:pt x="700" y="238"/>
                </a:lnTo>
                <a:lnTo>
                  <a:pt x="700" y="238"/>
                </a:lnTo>
                <a:lnTo>
                  <a:pt x="702" y="238"/>
                </a:lnTo>
                <a:lnTo>
                  <a:pt x="704" y="238"/>
                </a:lnTo>
                <a:lnTo>
                  <a:pt x="704" y="238"/>
                </a:lnTo>
                <a:lnTo>
                  <a:pt x="706" y="238"/>
                </a:lnTo>
                <a:lnTo>
                  <a:pt x="706" y="236"/>
                </a:lnTo>
                <a:lnTo>
                  <a:pt x="708" y="236"/>
                </a:lnTo>
                <a:lnTo>
                  <a:pt x="706" y="236"/>
                </a:lnTo>
                <a:lnTo>
                  <a:pt x="706" y="236"/>
                </a:lnTo>
                <a:lnTo>
                  <a:pt x="704" y="236"/>
                </a:lnTo>
                <a:lnTo>
                  <a:pt x="704" y="236"/>
                </a:lnTo>
                <a:lnTo>
                  <a:pt x="706" y="236"/>
                </a:lnTo>
                <a:lnTo>
                  <a:pt x="706" y="234"/>
                </a:lnTo>
                <a:lnTo>
                  <a:pt x="708" y="234"/>
                </a:lnTo>
                <a:lnTo>
                  <a:pt x="708" y="232"/>
                </a:lnTo>
                <a:lnTo>
                  <a:pt x="708" y="232"/>
                </a:lnTo>
                <a:lnTo>
                  <a:pt x="710" y="230"/>
                </a:lnTo>
                <a:lnTo>
                  <a:pt x="710" y="230"/>
                </a:lnTo>
                <a:lnTo>
                  <a:pt x="710" y="228"/>
                </a:lnTo>
                <a:lnTo>
                  <a:pt x="710" y="228"/>
                </a:lnTo>
                <a:lnTo>
                  <a:pt x="708" y="226"/>
                </a:lnTo>
                <a:lnTo>
                  <a:pt x="710" y="226"/>
                </a:lnTo>
                <a:lnTo>
                  <a:pt x="710" y="226"/>
                </a:lnTo>
                <a:lnTo>
                  <a:pt x="710" y="226"/>
                </a:lnTo>
                <a:lnTo>
                  <a:pt x="712" y="226"/>
                </a:lnTo>
                <a:lnTo>
                  <a:pt x="714" y="224"/>
                </a:lnTo>
                <a:lnTo>
                  <a:pt x="712" y="224"/>
                </a:lnTo>
                <a:lnTo>
                  <a:pt x="710" y="226"/>
                </a:lnTo>
                <a:lnTo>
                  <a:pt x="710" y="226"/>
                </a:lnTo>
                <a:lnTo>
                  <a:pt x="710" y="226"/>
                </a:lnTo>
                <a:lnTo>
                  <a:pt x="708" y="226"/>
                </a:lnTo>
                <a:lnTo>
                  <a:pt x="706" y="226"/>
                </a:lnTo>
                <a:lnTo>
                  <a:pt x="706" y="226"/>
                </a:lnTo>
                <a:lnTo>
                  <a:pt x="706" y="226"/>
                </a:lnTo>
                <a:lnTo>
                  <a:pt x="704" y="226"/>
                </a:lnTo>
                <a:lnTo>
                  <a:pt x="702" y="228"/>
                </a:lnTo>
                <a:lnTo>
                  <a:pt x="700" y="228"/>
                </a:lnTo>
                <a:lnTo>
                  <a:pt x="700" y="228"/>
                </a:lnTo>
                <a:lnTo>
                  <a:pt x="700" y="228"/>
                </a:lnTo>
                <a:lnTo>
                  <a:pt x="698" y="228"/>
                </a:lnTo>
                <a:lnTo>
                  <a:pt x="698" y="228"/>
                </a:lnTo>
                <a:lnTo>
                  <a:pt x="700" y="228"/>
                </a:lnTo>
                <a:lnTo>
                  <a:pt x="700" y="228"/>
                </a:lnTo>
                <a:lnTo>
                  <a:pt x="700" y="228"/>
                </a:lnTo>
                <a:lnTo>
                  <a:pt x="698" y="232"/>
                </a:lnTo>
                <a:lnTo>
                  <a:pt x="696" y="232"/>
                </a:lnTo>
                <a:lnTo>
                  <a:pt x="694" y="234"/>
                </a:lnTo>
                <a:lnTo>
                  <a:pt x="694" y="234"/>
                </a:lnTo>
                <a:lnTo>
                  <a:pt x="694" y="234"/>
                </a:lnTo>
                <a:lnTo>
                  <a:pt x="692" y="234"/>
                </a:lnTo>
                <a:lnTo>
                  <a:pt x="692" y="234"/>
                </a:lnTo>
                <a:lnTo>
                  <a:pt x="692" y="232"/>
                </a:lnTo>
                <a:lnTo>
                  <a:pt x="692" y="232"/>
                </a:lnTo>
                <a:lnTo>
                  <a:pt x="692" y="232"/>
                </a:lnTo>
                <a:lnTo>
                  <a:pt x="692" y="232"/>
                </a:lnTo>
                <a:lnTo>
                  <a:pt x="692" y="230"/>
                </a:lnTo>
                <a:lnTo>
                  <a:pt x="694" y="230"/>
                </a:lnTo>
                <a:lnTo>
                  <a:pt x="696" y="230"/>
                </a:lnTo>
                <a:lnTo>
                  <a:pt x="696" y="228"/>
                </a:lnTo>
                <a:lnTo>
                  <a:pt x="696" y="228"/>
                </a:lnTo>
                <a:lnTo>
                  <a:pt x="698" y="226"/>
                </a:lnTo>
                <a:lnTo>
                  <a:pt x="698" y="226"/>
                </a:lnTo>
                <a:lnTo>
                  <a:pt x="700" y="226"/>
                </a:lnTo>
                <a:lnTo>
                  <a:pt x="700" y="226"/>
                </a:lnTo>
                <a:lnTo>
                  <a:pt x="700" y="226"/>
                </a:lnTo>
                <a:lnTo>
                  <a:pt x="700" y="226"/>
                </a:lnTo>
                <a:lnTo>
                  <a:pt x="702" y="224"/>
                </a:lnTo>
                <a:lnTo>
                  <a:pt x="702" y="224"/>
                </a:lnTo>
                <a:lnTo>
                  <a:pt x="706" y="222"/>
                </a:lnTo>
                <a:lnTo>
                  <a:pt x="704" y="222"/>
                </a:lnTo>
                <a:lnTo>
                  <a:pt x="704" y="222"/>
                </a:lnTo>
                <a:lnTo>
                  <a:pt x="704" y="222"/>
                </a:lnTo>
                <a:lnTo>
                  <a:pt x="704" y="222"/>
                </a:lnTo>
                <a:lnTo>
                  <a:pt x="704" y="222"/>
                </a:lnTo>
                <a:lnTo>
                  <a:pt x="704" y="220"/>
                </a:lnTo>
                <a:lnTo>
                  <a:pt x="704" y="220"/>
                </a:lnTo>
                <a:lnTo>
                  <a:pt x="704" y="220"/>
                </a:lnTo>
                <a:lnTo>
                  <a:pt x="704" y="220"/>
                </a:lnTo>
                <a:lnTo>
                  <a:pt x="704" y="220"/>
                </a:lnTo>
                <a:lnTo>
                  <a:pt x="702" y="218"/>
                </a:lnTo>
                <a:lnTo>
                  <a:pt x="702" y="218"/>
                </a:lnTo>
                <a:lnTo>
                  <a:pt x="704" y="216"/>
                </a:lnTo>
                <a:lnTo>
                  <a:pt x="704" y="216"/>
                </a:lnTo>
                <a:lnTo>
                  <a:pt x="704" y="216"/>
                </a:lnTo>
                <a:lnTo>
                  <a:pt x="704" y="216"/>
                </a:lnTo>
                <a:lnTo>
                  <a:pt x="702" y="216"/>
                </a:lnTo>
                <a:lnTo>
                  <a:pt x="702" y="216"/>
                </a:lnTo>
                <a:lnTo>
                  <a:pt x="702" y="216"/>
                </a:lnTo>
                <a:lnTo>
                  <a:pt x="702" y="216"/>
                </a:lnTo>
                <a:lnTo>
                  <a:pt x="704" y="214"/>
                </a:lnTo>
                <a:lnTo>
                  <a:pt x="704" y="214"/>
                </a:lnTo>
                <a:lnTo>
                  <a:pt x="704" y="214"/>
                </a:lnTo>
                <a:lnTo>
                  <a:pt x="706" y="214"/>
                </a:lnTo>
                <a:lnTo>
                  <a:pt x="706" y="214"/>
                </a:lnTo>
                <a:lnTo>
                  <a:pt x="706" y="214"/>
                </a:lnTo>
                <a:lnTo>
                  <a:pt x="706" y="214"/>
                </a:lnTo>
                <a:lnTo>
                  <a:pt x="704" y="214"/>
                </a:lnTo>
                <a:lnTo>
                  <a:pt x="704" y="214"/>
                </a:lnTo>
                <a:lnTo>
                  <a:pt x="704" y="214"/>
                </a:lnTo>
                <a:lnTo>
                  <a:pt x="704" y="214"/>
                </a:lnTo>
                <a:lnTo>
                  <a:pt x="702" y="214"/>
                </a:lnTo>
                <a:lnTo>
                  <a:pt x="702" y="214"/>
                </a:lnTo>
                <a:lnTo>
                  <a:pt x="702" y="212"/>
                </a:lnTo>
                <a:lnTo>
                  <a:pt x="702" y="212"/>
                </a:lnTo>
                <a:lnTo>
                  <a:pt x="702" y="210"/>
                </a:lnTo>
                <a:lnTo>
                  <a:pt x="704" y="212"/>
                </a:lnTo>
                <a:lnTo>
                  <a:pt x="704" y="210"/>
                </a:lnTo>
                <a:lnTo>
                  <a:pt x="704" y="210"/>
                </a:lnTo>
                <a:lnTo>
                  <a:pt x="704" y="210"/>
                </a:lnTo>
                <a:lnTo>
                  <a:pt x="704" y="210"/>
                </a:lnTo>
                <a:lnTo>
                  <a:pt x="702" y="210"/>
                </a:lnTo>
                <a:lnTo>
                  <a:pt x="702" y="208"/>
                </a:lnTo>
                <a:lnTo>
                  <a:pt x="702" y="208"/>
                </a:lnTo>
                <a:lnTo>
                  <a:pt x="702" y="208"/>
                </a:lnTo>
                <a:lnTo>
                  <a:pt x="700" y="208"/>
                </a:lnTo>
                <a:lnTo>
                  <a:pt x="700" y="208"/>
                </a:lnTo>
                <a:lnTo>
                  <a:pt x="700" y="208"/>
                </a:lnTo>
                <a:lnTo>
                  <a:pt x="698" y="208"/>
                </a:lnTo>
                <a:lnTo>
                  <a:pt x="698" y="208"/>
                </a:lnTo>
                <a:lnTo>
                  <a:pt x="698" y="208"/>
                </a:lnTo>
                <a:lnTo>
                  <a:pt x="698" y="208"/>
                </a:lnTo>
                <a:lnTo>
                  <a:pt x="698" y="208"/>
                </a:lnTo>
                <a:lnTo>
                  <a:pt x="698" y="208"/>
                </a:lnTo>
                <a:lnTo>
                  <a:pt x="700" y="206"/>
                </a:lnTo>
                <a:lnTo>
                  <a:pt x="700" y="206"/>
                </a:lnTo>
                <a:lnTo>
                  <a:pt x="700" y="206"/>
                </a:lnTo>
                <a:lnTo>
                  <a:pt x="702" y="206"/>
                </a:lnTo>
                <a:lnTo>
                  <a:pt x="702" y="206"/>
                </a:lnTo>
                <a:lnTo>
                  <a:pt x="702" y="206"/>
                </a:lnTo>
                <a:lnTo>
                  <a:pt x="704" y="206"/>
                </a:lnTo>
                <a:lnTo>
                  <a:pt x="706" y="206"/>
                </a:lnTo>
                <a:lnTo>
                  <a:pt x="704" y="206"/>
                </a:lnTo>
                <a:lnTo>
                  <a:pt x="704" y="206"/>
                </a:lnTo>
                <a:lnTo>
                  <a:pt x="702" y="206"/>
                </a:lnTo>
                <a:lnTo>
                  <a:pt x="702" y="206"/>
                </a:lnTo>
                <a:lnTo>
                  <a:pt x="702" y="204"/>
                </a:lnTo>
                <a:lnTo>
                  <a:pt x="702" y="202"/>
                </a:lnTo>
                <a:lnTo>
                  <a:pt x="704" y="202"/>
                </a:lnTo>
                <a:lnTo>
                  <a:pt x="704" y="202"/>
                </a:lnTo>
                <a:lnTo>
                  <a:pt x="704" y="202"/>
                </a:lnTo>
                <a:lnTo>
                  <a:pt x="706" y="202"/>
                </a:lnTo>
                <a:lnTo>
                  <a:pt x="706" y="202"/>
                </a:lnTo>
                <a:lnTo>
                  <a:pt x="706" y="202"/>
                </a:lnTo>
                <a:lnTo>
                  <a:pt x="704" y="202"/>
                </a:lnTo>
                <a:lnTo>
                  <a:pt x="704" y="202"/>
                </a:lnTo>
                <a:lnTo>
                  <a:pt x="704" y="202"/>
                </a:lnTo>
                <a:lnTo>
                  <a:pt x="702" y="202"/>
                </a:lnTo>
                <a:lnTo>
                  <a:pt x="702" y="202"/>
                </a:lnTo>
                <a:lnTo>
                  <a:pt x="702" y="200"/>
                </a:lnTo>
                <a:lnTo>
                  <a:pt x="704" y="200"/>
                </a:lnTo>
                <a:lnTo>
                  <a:pt x="704" y="200"/>
                </a:lnTo>
                <a:lnTo>
                  <a:pt x="708" y="202"/>
                </a:lnTo>
                <a:lnTo>
                  <a:pt x="708" y="202"/>
                </a:lnTo>
                <a:lnTo>
                  <a:pt x="708" y="202"/>
                </a:lnTo>
                <a:lnTo>
                  <a:pt x="708" y="202"/>
                </a:lnTo>
                <a:lnTo>
                  <a:pt x="708" y="202"/>
                </a:lnTo>
                <a:lnTo>
                  <a:pt x="708" y="202"/>
                </a:lnTo>
                <a:lnTo>
                  <a:pt x="708" y="200"/>
                </a:lnTo>
                <a:lnTo>
                  <a:pt x="708" y="200"/>
                </a:lnTo>
                <a:lnTo>
                  <a:pt x="706" y="200"/>
                </a:lnTo>
                <a:lnTo>
                  <a:pt x="706" y="200"/>
                </a:lnTo>
                <a:lnTo>
                  <a:pt x="706" y="198"/>
                </a:lnTo>
                <a:lnTo>
                  <a:pt x="706" y="198"/>
                </a:lnTo>
                <a:lnTo>
                  <a:pt x="706" y="198"/>
                </a:lnTo>
                <a:lnTo>
                  <a:pt x="708" y="196"/>
                </a:lnTo>
                <a:lnTo>
                  <a:pt x="710" y="196"/>
                </a:lnTo>
                <a:lnTo>
                  <a:pt x="710" y="196"/>
                </a:lnTo>
                <a:lnTo>
                  <a:pt x="712" y="198"/>
                </a:lnTo>
                <a:lnTo>
                  <a:pt x="712" y="196"/>
                </a:lnTo>
                <a:lnTo>
                  <a:pt x="710" y="196"/>
                </a:lnTo>
                <a:lnTo>
                  <a:pt x="708" y="196"/>
                </a:lnTo>
                <a:lnTo>
                  <a:pt x="708" y="196"/>
                </a:lnTo>
                <a:lnTo>
                  <a:pt x="708" y="196"/>
                </a:lnTo>
                <a:lnTo>
                  <a:pt x="706" y="196"/>
                </a:lnTo>
                <a:lnTo>
                  <a:pt x="706" y="198"/>
                </a:lnTo>
                <a:lnTo>
                  <a:pt x="706" y="198"/>
                </a:lnTo>
                <a:lnTo>
                  <a:pt x="704" y="198"/>
                </a:lnTo>
                <a:lnTo>
                  <a:pt x="704" y="198"/>
                </a:lnTo>
                <a:lnTo>
                  <a:pt x="704" y="196"/>
                </a:lnTo>
                <a:lnTo>
                  <a:pt x="706" y="196"/>
                </a:lnTo>
                <a:lnTo>
                  <a:pt x="706" y="194"/>
                </a:lnTo>
                <a:lnTo>
                  <a:pt x="708" y="194"/>
                </a:lnTo>
                <a:lnTo>
                  <a:pt x="710" y="192"/>
                </a:lnTo>
                <a:lnTo>
                  <a:pt x="708" y="192"/>
                </a:lnTo>
                <a:lnTo>
                  <a:pt x="706" y="194"/>
                </a:lnTo>
                <a:lnTo>
                  <a:pt x="706" y="194"/>
                </a:lnTo>
                <a:lnTo>
                  <a:pt x="704" y="196"/>
                </a:lnTo>
                <a:lnTo>
                  <a:pt x="704" y="196"/>
                </a:lnTo>
                <a:lnTo>
                  <a:pt x="704" y="194"/>
                </a:lnTo>
                <a:lnTo>
                  <a:pt x="704" y="194"/>
                </a:lnTo>
                <a:lnTo>
                  <a:pt x="704" y="194"/>
                </a:lnTo>
                <a:lnTo>
                  <a:pt x="704" y="194"/>
                </a:lnTo>
                <a:lnTo>
                  <a:pt x="706" y="192"/>
                </a:lnTo>
                <a:lnTo>
                  <a:pt x="706" y="192"/>
                </a:lnTo>
                <a:lnTo>
                  <a:pt x="708" y="190"/>
                </a:lnTo>
                <a:lnTo>
                  <a:pt x="710" y="188"/>
                </a:lnTo>
                <a:lnTo>
                  <a:pt x="712" y="188"/>
                </a:lnTo>
                <a:lnTo>
                  <a:pt x="712" y="188"/>
                </a:lnTo>
                <a:lnTo>
                  <a:pt x="712" y="188"/>
                </a:lnTo>
                <a:lnTo>
                  <a:pt x="712" y="188"/>
                </a:lnTo>
                <a:lnTo>
                  <a:pt x="714" y="188"/>
                </a:lnTo>
                <a:lnTo>
                  <a:pt x="714" y="188"/>
                </a:lnTo>
                <a:lnTo>
                  <a:pt x="714" y="188"/>
                </a:lnTo>
                <a:lnTo>
                  <a:pt x="712" y="186"/>
                </a:lnTo>
                <a:lnTo>
                  <a:pt x="712" y="186"/>
                </a:lnTo>
                <a:lnTo>
                  <a:pt x="712" y="188"/>
                </a:lnTo>
                <a:lnTo>
                  <a:pt x="712" y="188"/>
                </a:lnTo>
                <a:lnTo>
                  <a:pt x="708" y="188"/>
                </a:lnTo>
                <a:lnTo>
                  <a:pt x="706" y="192"/>
                </a:lnTo>
                <a:lnTo>
                  <a:pt x="704" y="192"/>
                </a:lnTo>
                <a:lnTo>
                  <a:pt x="704" y="192"/>
                </a:lnTo>
                <a:lnTo>
                  <a:pt x="704" y="192"/>
                </a:lnTo>
                <a:lnTo>
                  <a:pt x="704" y="190"/>
                </a:lnTo>
                <a:lnTo>
                  <a:pt x="702" y="190"/>
                </a:lnTo>
                <a:lnTo>
                  <a:pt x="702" y="190"/>
                </a:lnTo>
                <a:lnTo>
                  <a:pt x="702" y="190"/>
                </a:lnTo>
                <a:lnTo>
                  <a:pt x="702" y="190"/>
                </a:lnTo>
                <a:lnTo>
                  <a:pt x="702" y="190"/>
                </a:lnTo>
                <a:lnTo>
                  <a:pt x="700" y="190"/>
                </a:lnTo>
                <a:lnTo>
                  <a:pt x="700" y="188"/>
                </a:lnTo>
                <a:lnTo>
                  <a:pt x="702" y="188"/>
                </a:lnTo>
                <a:lnTo>
                  <a:pt x="702" y="186"/>
                </a:lnTo>
                <a:lnTo>
                  <a:pt x="702" y="184"/>
                </a:lnTo>
                <a:lnTo>
                  <a:pt x="702" y="184"/>
                </a:lnTo>
                <a:lnTo>
                  <a:pt x="704" y="182"/>
                </a:lnTo>
                <a:lnTo>
                  <a:pt x="704" y="182"/>
                </a:lnTo>
                <a:lnTo>
                  <a:pt x="704" y="182"/>
                </a:lnTo>
                <a:lnTo>
                  <a:pt x="702" y="182"/>
                </a:lnTo>
                <a:lnTo>
                  <a:pt x="702" y="184"/>
                </a:lnTo>
                <a:lnTo>
                  <a:pt x="702" y="184"/>
                </a:lnTo>
                <a:lnTo>
                  <a:pt x="702" y="182"/>
                </a:lnTo>
                <a:lnTo>
                  <a:pt x="704" y="182"/>
                </a:lnTo>
                <a:lnTo>
                  <a:pt x="706" y="178"/>
                </a:lnTo>
                <a:lnTo>
                  <a:pt x="706" y="176"/>
                </a:lnTo>
                <a:lnTo>
                  <a:pt x="706" y="176"/>
                </a:lnTo>
                <a:lnTo>
                  <a:pt x="706" y="176"/>
                </a:lnTo>
                <a:lnTo>
                  <a:pt x="708" y="174"/>
                </a:lnTo>
                <a:lnTo>
                  <a:pt x="708" y="174"/>
                </a:lnTo>
                <a:lnTo>
                  <a:pt x="708" y="174"/>
                </a:lnTo>
                <a:lnTo>
                  <a:pt x="710" y="172"/>
                </a:lnTo>
                <a:lnTo>
                  <a:pt x="710" y="172"/>
                </a:lnTo>
                <a:lnTo>
                  <a:pt x="708" y="174"/>
                </a:lnTo>
                <a:lnTo>
                  <a:pt x="706" y="176"/>
                </a:lnTo>
                <a:lnTo>
                  <a:pt x="706" y="176"/>
                </a:lnTo>
                <a:lnTo>
                  <a:pt x="706" y="176"/>
                </a:lnTo>
                <a:lnTo>
                  <a:pt x="706" y="176"/>
                </a:lnTo>
                <a:lnTo>
                  <a:pt x="704" y="178"/>
                </a:lnTo>
                <a:lnTo>
                  <a:pt x="704" y="178"/>
                </a:lnTo>
                <a:lnTo>
                  <a:pt x="704" y="178"/>
                </a:lnTo>
                <a:lnTo>
                  <a:pt x="704" y="176"/>
                </a:lnTo>
                <a:lnTo>
                  <a:pt x="704" y="176"/>
                </a:lnTo>
                <a:lnTo>
                  <a:pt x="704" y="176"/>
                </a:lnTo>
                <a:lnTo>
                  <a:pt x="704" y="176"/>
                </a:lnTo>
                <a:lnTo>
                  <a:pt x="704" y="176"/>
                </a:lnTo>
                <a:lnTo>
                  <a:pt x="704" y="178"/>
                </a:lnTo>
                <a:lnTo>
                  <a:pt x="702" y="178"/>
                </a:lnTo>
                <a:lnTo>
                  <a:pt x="702" y="180"/>
                </a:lnTo>
                <a:lnTo>
                  <a:pt x="700" y="182"/>
                </a:lnTo>
                <a:lnTo>
                  <a:pt x="700" y="182"/>
                </a:lnTo>
                <a:lnTo>
                  <a:pt x="700" y="184"/>
                </a:lnTo>
                <a:lnTo>
                  <a:pt x="700" y="184"/>
                </a:lnTo>
                <a:lnTo>
                  <a:pt x="700" y="184"/>
                </a:lnTo>
                <a:lnTo>
                  <a:pt x="698" y="186"/>
                </a:lnTo>
                <a:lnTo>
                  <a:pt x="698" y="186"/>
                </a:lnTo>
                <a:lnTo>
                  <a:pt x="698" y="186"/>
                </a:lnTo>
                <a:lnTo>
                  <a:pt x="698" y="188"/>
                </a:lnTo>
                <a:lnTo>
                  <a:pt x="696" y="188"/>
                </a:lnTo>
                <a:lnTo>
                  <a:pt x="696" y="190"/>
                </a:lnTo>
                <a:lnTo>
                  <a:pt x="696" y="190"/>
                </a:lnTo>
                <a:lnTo>
                  <a:pt x="694" y="192"/>
                </a:lnTo>
                <a:lnTo>
                  <a:pt x="692" y="192"/>
                </a:lnTo>
                <a:lnTo>
                  <a:pt x="692" y="192"/>
                </a:lnTo>
                <a:lnTo>
                  <a:pt x="692" y="192"/>
                </a:lnTo>
                <a:lnTo>
                  <a:pt x="692" y="190"/>
                </a:lnTo>
                <a:lnTo>
                  <a:pt x="692" y="190"/>
                </a:lnTo>
                <a:lnTo>
                  <a:pt x="692" y="190"/>
                </a:lnTo>
                <a:lnTo>
                  <a:pt x="692" y="190"/>
                </a:lnTo>
                <a:lnTo>
                  <a:pt x="694" y="188"/>
                </a:lnTo>
                <a:lnTo>
                  <a:pt x="692" y="188"/>
                </a:lnTo>
                <a:lnTo>
                  <a:pt x="690" y="188"/>
                </a:lnTo>
                <a:lnTo>
                  <a:pt x="688" y="188"/>
                </a:lnTo>
                <a:lnTo>
                  <a:pt x="686" y="190"/>
                </a:lnTo>
                <a:lnTo>
                  <a:pt x="688" y="188"/>
                </a:lnTo>
                <a:lnTo>
                  <a:pt x="688" y="188"/>
                </a:lnTo>
                <a:lnTo>
                  <a:pt x="690" y="186"/>
                </a:lnTo>
                <a:lnTo>
                  <a:pt x="690" y="186"/>
                </a:lnTo>
                <a:lnTo>
                  <a:pt x="690" y="186"/>
                </a:lnTo>
                <a:lnTo>
                  <a:pt x="690" y="184"/>
                </a:lnTo>
                <a:lnTo>
                  <a:pt x="692" y="182"/>
                </a:lnTo>
                <a:lnTo>
                  <a:pt x="694" y="182"/>
                </a:lnTo>
                <a:lnTo>
                  <a:pt x="694" y="182"/>
                </a:lnTo>
                <a:lnTo>
                  <a:pt x="696" y="182"/>
                </a:lnTo>
                <a:lnTo>
                  <a:pt x="696" y="180"/>
                </a:lnTo>
                <a:lnTo>
                  <a:pt x="696" y="180"/>
                </a:lnTo>
                <a:lnTo>
                  <a:pt x="694" y="182"/>
                </a:lnTo>
                <a:lnTo>
                  <a:pt x="694" y="182"/>
                </a:lnTo>
                <a:lnTo>
                  <a:pt x="692" y="182"/>
                </a:lnTo>
                <a:lnTo>
                  <a:pt x="692" y="180"/>
                </a:lnTo>
                <a:lnTo>
                  <a:pt x="694" y="180"/>
                </a:lnTo>
                <a:lnTo>
                  <a:pt x="694" y="180"/>
                </a:lnTo>
                <a:lnTo>
                  <a:pt x="694" y="180"/>
                </a:lnTo>
                <a:lnTo>
                  <a:pt x="694" y="180"/>
                </a:lnTo>
                <a:lnTo>
                  <a:pt x="694" y="180"/>
                </a:lnTo>
                <a:lnTo>
                  <a:pt x="692" y="180"/>
                </a:lnTo>
                <a:lnTo>
                  <a:pt x="692" y="182"/>
                </a:lnTo>
                <a:lnTo>
                  <a:pt x="690" y="182"/>
                </a:lnTo>
                <a:lnTo>
                  <a:pt x="690" y="182"/>
                </a:lnTo>
                <a:lnTo>
                  <a:pt x="688" y="184"/>
                </a:lnTo>
                <a:lnTo>
                  <a:pt x="688" y="184"/>
                </a:lnTo>
                <a:lnTo>
                  <a:pt x="686" y="182"/>
                </a:lnTo>
                <a:lnTo>
                  <a:pt x="686" y="180"/>
                </a:lnTo>
                <a:lnTo>
                  <a:pt x="686" y="180"/>
                </a:lnTo>
                <a:lnTo>
                  <a:pt x="686" y="180"/>
                </a:lnTo>
                <a:lnTo>
                  <a:pt x="684" y="180"/>
                </a:lnTo>
                <a:lnTo>
                  <a:pt x="684" y="180"/>
                </a:lnTo>
                <a:lnTo>
                  <a:pt x="684" y="178"/>
                </a:lnTo>
                <a:lnTo>
                  <a:pt x="682" y="178"/>
                </a:lnTo>
                <a:lnTo>
                  <a:pt x="682" y="180"/>
                </a:lnTo>
                <a:lnTo>
                  <a:pt x="682" y="180"/>
                </a:lnTo>
                <a:lnTo>
                  <a:pt x="682" y="180"/>
                </a:lnTo>
                <a:lnTo>
                  <a:pt x="680" y="180"/>
                </a:lnTo>
                <a:lnTo>
                  <a:pt x="680" y="182"/>
                </a:lnTo>
                <a:lnTo>
                  <a:pt x="678" y="182"/>
                </a:lnTo>
                <a:lnTo>
                  <a:pt x="680" y="182"/>
                </a:lnTo>
                <a:lnTo>
                  <a:pt x="680" y="182"/>
                </a:lnTo>
                <a:lnTo>
                  <a:pt x="682" y="182"/>
                </a:lnTo>
                <a:lnTo>
                  <a:pt x="682" y="182"/>
                </a:lnTo>
                <a:lnTo>
                  <a:pt x="684" y="182"/>
                </a:lnTo>
                <a:lnTo>
                  <a:pt x="686" y="182"/>
                </a:lnTo>
                <a:lnTo>
                  <a:pt x="686" y="182"/>
                </a:lnTo>
                <a:lnTo>
                  <a:pt x="686" y="182"/>
                </a:lnTo>
                <a:lnTo>
                  <a:pt x="686" y="182"/>
                </a:lnTo>
                <a:lnTo>
                  <a:pt x="684" y="184"/>
                </a:lnTo>
                <a:lnTo>
                  <a:pt x="684" y="182"/>
                </a:lnTo>
                <a:lnTo>
                  <a:pt x="684" y="182"/>
                </a:lnTo>
                <a:lnTo>
                  <a:pt x="684" y="182"/>
                </a:lnTo>
                <a:lnTo>
                  <a:pt x="684" y="184"/>
                </a:lnTo>
                <a:lnTo>
                  <a:pt x="686" y="184"/>
                </a:lnTo>
                <a:lnTo>
                  <a:pt x="686" y="184"/>
                </a:lnTo>
                <a:lnTo>
                  <a:pt x="686" y="184"/>
                </a:lnTo>
                <a:lnTo>
                  <a:pt x="684" y="186"/>
                </a:lnTo>
                <a:lnTo>
                  <a:pt x="682" y="186"/>
                </a:lnTo>
                <a:lnTo>
                  <a:pt x="682" y="186"/>
                </a:lnTo>
                <a:lnTo>
                  <a:pt x="682" y="186"/>
                </a:lnTo>
                <a:lnTo>
                  <a:pt x="684" y="186"/>
                </a:lnTo>
                <a:lnTo>
                  <a:pt x="684" y="186"/>
                </a:lnTo>
                <a:lnTo>
                  <a:pt x="686" y="186"/>
                </a:lnTo>
                <a:lnTo>
                  <a:pt x="686" y="184"/>
                </a:lnTo>
                <a:lnTo>
                  <a:pt x="686" y="184"/>
                </a:lnTo>
                <a:lnTo>
                  <a:pt x="686" y="186"/>
                </a:lnTo>
                <a:lnTo>
                  <a:pt x="686" y="186"/>
                </a:lnTo>
                <a:lnTo>
                  <a:pt x="686" y="188"/>
                </a:lnTo>
                <a:lnTo>
                  <a:pt x="686" y="188"/>
                </a:lnTo>
                <a:lnTo>
                  <a:pt x="686" y="188"/>
                </a:lnTo>
                <a:lnTo>
                  <a:pt x="684" y="190"/>
                </a:lnTo>
                <a:lnTo>
                  <a:pt x="684" y="190"/>
                </a:lnTo>
                <a:lnTo>
                  <a:pt x="682" y="190"/>
                </a:lnTo>
                <a:lnTo>
                  <a:pt x="682" y="190"/>
                </a:lnTo>
                <a:lnTo>
                  <a:pt x="682" y="190"/>
                </a:lnTo>
                <a:lnTo>
                  <a:pt x="682" y="190"/>
                </a:lnTo>
                <a:lnTo>
                  <a:pt x="680" y="188"/>
                </a:lnTo>
                <a:lnTo>
                  <a:pt x="678" y="190"/>
                </a:lnTo>
                <a:lnTo>
                  <a:pt x="680" y="190"/>
                </a:lnTo>
                <a:lnTo>
                  <a:pt x="680" y="190"/>
                </a:lnTo>
                <a:lnTo>
                  <a:pt x="680" y="190"/>
                </a:lnTo>
                <a:lnTo>
                  <a:pt x="680" y="190"/>
                </a:lnTo>
                <a:lnTo>
                  <a:pt x="680" y="190"/>
                </a:lnTo>
                <a:lnTo>
                  <a:pt x="680" y="190"/>
                </a:lnTo>
                <a:lnTo>
                  <a:pt x="680" y="190"/>
                </a:lnTo>
                <a:lnTo>
                  <a:pt x="678" y="190"/>
                </a:lnTo>
                <a:lnTo>
                  <a:pt x="678" y="190"/>
                </a:lnTo>
                <a:lnTo>
                  <a:pt x="678" y="190"/>
                </a:lnTo>
                <a:lnTo>
                  <a:pt x="676" y="190"/>
                </a:lnTo>
                <a:lnTo>
                  <a:pt x="676" y="190"/>
                </a:lnTo>
                <a:lnTo>
                  <a:pt x="678" y="190"/>
                </a:lnTo>
                <a:lnTo>
                  <a:pt x="676" y="190"/>
                </a:lnTo>
                <a:lnTo>
                  <a:pt x="676" y="192"/>
                </a:lnTo>
                <a:lnTo>
                  <a:pt x="676" y="192"/>
                </a:lnTo>
                <a:lnTo>
                  <a:pt x="676" y="192"/>
                </a:lnTo>
                <a:lnTo>
                  <a:pt x="676" y="192"/>
                </a:lnTo>
                <a:lnTo>
                  <a:pt x="674" y="192"/>
                </a:lnTo>
                <a:lnTo>
                  <a:pt x="674" y="192"/>
                </a:lnTo>
                <a:lnTo>
                  <a:pt x="676" y="190"/>
                </a:lnTo>
                <a:lnTo>
                  <a:pt x="676" y="190"/>
                </a:lnTo>
                <a:lnTo>
                  <a:pt x="674" y="188"/>
                </a:lnTo>
                <a:lnTo>
                  <a:pt x="674" y="188"/>
                </a:lnTo>
                <a:lnTo>
                  <a:pt x="674" y="188"/>
                </a:lnTo>
                <a:lnTo>
                  <a:pt x="674" y="188"/>
                </a:lnTo>
                <a:lnTo>
                  <a:pt x="672" y="188"/>
                </a:lnTo>
                <a:lnTo>
                  <a:pt x="672" y="188"/>
                </a:lnTo>
                <a:lnTo>
                  <a:pt x="670" y="188"/>
                </a:lnTo>
                <a:lnTo>
                  <a:pt x="670" y="186"/>
                </a:lnTo>
                <a:lnTo>
                  <a:pt x="670" y="186"/>
                </a:lnTo>
                <a:lnTo>
                  <a:pt x="670" y="186"/>
                </a:lnTo>
                <a:lnTo>
                  <a:pt x="670" y="186"/>
                </a:lnTo>
                <a:lnTo>
                  <a:pt x="672" y="184"/>
                </a:lnTo>
                <a:lnTo>
                  <a:pt x="672" y="184"/>
                </a:lnTo>
                <a:lnTo>
                  <a:pt x="672" y="184"/>
                </a:lnTo>
                <a:lnTo>
                  <a:pt x="670" y="184"/>
                </a:lnTo>
                <a:lnTo>
                  <a:pt x="670" y="184"/>
                </a:lnTo>
                <a:lnTo>
                  <a:pt x="670" y="184"/>
                </a:lnTo>
                <a:lnTo>
                  <a:pt x="670" y="184"/>
                </a:lnTo>
                <a:lnTo>
                  <a:pt x="670" y="184"/>
                </a:lnTo>
                <a:lnTo>
                  <a:pt x="670" y="184"/>
                </a:lnTo>
                <a:lnTo>
                  <a:pt x="668" y="184"/>
                </a:lnTo>
                <a:lnTo>
                  <a:pt x="668" y="182"/>
                </a:lnTo>
                <a:lnTo>
                  <a:pt x="668" y="182"/>
                </a:lnTo>
                <a:lnTo>
                  <a:pt x="670" y="182"/>
                </a:lnTo>
                <a:lnTo>
                  <a:pt x="670" y="182"/>
                </a:lnTo>
                <a:lnTo>
                  <a:pt x="670" y="182"/>
                </a:lnTo>
                <a:lnTo>
                  <a:pt x="670" y="182"/>
                </a:lnTo>
                <a:lnTo>
                  <a:pt x="670" y="180"/>
                </a:lnTo>
                <a:lnTo>
                  <a:pt x="670" y="180"/>
                </a:lnTo>
                <a:lnTo>
                  <a:pt x="670" y="180"/>
                </a:lnTo>
                <a:lnTo>
                  <a:pt x="670" y="180"/>
                </a:lnTo>
                <a:lnTo>
                  <a:pt x="668" y="178"/>
                </a:lnTo>
                <a:lnTo>
                  <a:pt x="668" y="178"/>
                </a:lnTo>
                <a:lnTo>
                  <a:pt x="666" y="178"/>
                </a:lnTo>
                <a:lnTo>
                  <a:pt x="666" y="178"/>
                </a:lnTo>
                <a:lnTo>
                  <a:pt x="666" y="178"/>
                </a:lnTo>
                <a:lnTo>
                  <a:pt x="666" y="178"/>
                </a:lnTo>
                <a:lnTo>
                  <a:pt x="666" y="178"/>
                </a:lnTo>
                <a:lnTo>
                  <a:pt x="666" y="178"/>
                </a:lnTo>
                <a:lnTo>
                  <a:pt x="668" y="176"/>
                </a:lnTo>
                <a:lnTo>
                  <a:pt x="668" y="176"/>
                </a:lnTo>
                <a:lnTo>
                  <a:pt x="668" y="176"/>
                </a:lnTo>
                <a:lnTo>
                  <a:pt x="666" y="176"/>
                </a:lnTo>
                <a:lnTo>
                  <a:pt x="666" y="178"/>
                </a:lnTo>
                <a:lnTo>
                  <a:pt x="664" y="176"/>
                </a:lnTo>
                <a:lnTo>
                  <a:pt x="664" y="176"/>
                </a:lnTo>
                <a:lnTo>
                  <a:pt x="664" y="176"/>
                </a:lnTo>
                <a:lnTo>
                  <a:pt x="664" y="176"/>
                </a:lnTo>
                <a:lnTo>
                  <a:pt x="664" y="176"/>
                </a:lnTo>
                <a:lnTo>
                  <a:pt x="662" y="176"/>
                </a:lnTo>
                <a:lnTo>
                  <a:pt x="662" y="174"/>
                </a:lnTo>
                <a:lnTo>
                  <a:pt x="662" y="174"/>
                </a:lnTo>
                <a:lnTo>
                  <a:pt x="662" y="174"/>
                </a:lnTo>
                <a:lnTo>
                  <a:pt x="662" y="174"/>
                </a:lnTo>
                <a:lnTo>
                  <a:pt x="662" y="174"/>
                </a:lnTo>
                <a:lnTo>
                  <a:pt x="662" y="174"/>
                </a:lnTo>
                <a:lnTo>
                  <a:pt x="660" y="174"/>
                </a:lnTo>
                <a:lnTo>
                  <a:pt x="660" y="174"/>
                </a:lnTo>
                <a:lnTo>
                  <a:pt x="660" y="174"/>
                </a:lnTo>
                <a:lnTo>
                  <a:pt x="660" y="174"/>
                </a:lnTo>
                <a:lnTo>
                  <a:pt x="660" y="174"/>
                </a:lnTo>
                <a:lnTo>
                  <a:pt x="662" y="174"/>
                </a:lnTo>
                <a:lnTo>
                  <a:pt x="660" y="174"/>
                </a:lnTo>
                <a:lnTo>
                  <a:pt x="660" y="172"/>
                </a:lnTo>
                <a:lnTo>
                  <a:pt x="658" y="172"/>
                </a:lnTo>
                <a:lnTo>
                  <a:pt x="658" y="172"/>
                </a:lnTo>
                <a:lnTo>
                  <a:pt x="660" y="170"/>
                </a:lnTo>
                <a:lnTo>
                  <a:pt x="662" y="170"/>
                </a:lnTo>
                <a:lnTo>
                  <a:pt x="664" y="170"/>
                </a:lnTo>
                <a:lnTo>
                  <a:pt x="664" y="168"/>
                </a:lnTo>
                <a:lnTo>
                  <a:pt x="664" y="168"/>
                </a:lnTo>
                <a:lnTo>
                  <a:pt x="666" y="166"/>
                </a:lnTo>
                <a:lnTo>
                  <a:pt x="666" y="166"/>
                </a:lnTo>
                <a:lnTo>
                  <a:pt x="668" y="164"/>
                </a:lnTo>
                <a:lnTo>
                  <a:pt x="668" y="164"/>
                </a:lnTo>
                <a:lnTo>
                  <a:pt x="668" y="164"/>
                </a:lnTo>
                <a:lnTo>
                  <a:pt x="668" y="166"/>
                </a:lnTo>
                <a:lnTo>
                  <a:pt x="668" y="166"/>
                </a:lnTo>
                <a:lnTo>
                  <a:pt x="666" y="168"/>
                </a:lnTo>
                <a:lnTo>
                  <a:pt x="664" y="170"/>
                </a:lnTo>
                <a:lnTo>
                  <a:pt x="664" y="170"/>
                </a:lnTo>
                <a:lnTo>
                  <a:pt x="664" y="170"/>
                </a:lnTo>
                <a:lnTo>
                  <a:pt x="666" y="170"/>
                </a:lnTo>
                <a:lnTo>
                  <a:pt x="666" y="170"/>
                </a:lnTo>
                <a:lnTo>
                  <a:pt x="668" y="168"/>
                </a:lnTo>
                <a:lnTo>
                  <a:pt x="668" y="168"/>
                </a:lnTo>
                <a:lnTo>
                  <a:pt x="670" y="166"/>
                </a:lnTo>
                <a:lnTo>
                  <a:pt x="670" y="166"/>
                </a:lnTo>
                <a:lnTo>
                  <a:pt x="670" y="166"/>
                </a:lnTo>
                <a:lnTo>
                  <a:pt x="672" y="166"/>
                </a:lnTo>
                <a:lnTo>
                  <a:pt x="672" y="166"/>
                </a:lnTo>
                <a:lnTo>
                  <a:pt x="672" y="166"/>
                </a:lnTo>
                <a:lnTo>
                  <a:pt x="672" y="168"/>
                </a:lnTo>
                <a:lnTo>
                  <a:pt x="672" y="168"/>
                </a:lnTo>
                <a:lnTo>
                  <a:pt x="672" y="168"/>
                </a:lnTo>
                <a:lnTo>
                  <a:pt x="672" y="166"/>
                </a:lnTo>
                <a:lnTo>
                  <a:pt x="672" y="166"/>
                </a:lnTo>
                <a:lnTo>
                  <a:pt x="670" y="166"/>
                </a:lnTo>
                <a:lnTo>
                  <a:pt x="670" y="166"/>
                </a:lnTo>
                <a:lnTo>
                  <a:pt x="670" y="166"/>
                </a:lnTo>
                <a:lnTo>
                  <a:pt x="670" y="166"/>
                </a:lnTo>
                <a:lnTo>
                  <a:pt x="670" y="164"/>
                </a:lnTo>
                <a:lnTo>
                  <a:pt x="670" y="164"/>
                </a:lnTo>
                <a:lnTo>
                  <a:pt x="670" y="164"/>
                </a:lnTo>
                <a:lnTo>
                  <a:pt x="670" y="164"/>
                </a:lnTo>
                <a:lnTo>
                  <a:pt x="668" y="164"/>
                </a:lnTo>
                <a:lnTo>
                  <a:pt x="668" y="164"/>
                </a:lnTo>
                <a:lnTo>
                  <a:pt x="666" y="166"/>
                </a:lnTo>
                <a:lnTo>
                  <a:pt x="664" y="166"/>
                </a:lnTo>
                <a:lnTo>
                  <a:pt x="660" y="168"/>
                </a:lnTo>
                <a:lnTo>
                  <a:pt x="660" y="168"/>
                </a:lnTo>
                <a:lnTo>
                  <a:pt x="658" y="168"/>
                </a:lnTo>
                <a:lnTo>
                  <a:pt x="658" y="168"/>
                </a:lnTo>
                <a:lnTo>
                  <a:pt x="656" y="168"/>
                </a:lnTo>
                <a:lnTo>
                  <a:pt x="656" y="168"/>
                </a:lnTo>
                <a:lnTo>
                  <a:pt x="654" y="168"/>
                </a:lnTo>
                <a:lnTo>
                  <a:pt x="654" y="168"/>
                </a:lnTo>
                <a:lnTo>
                  <a:pt x="654" y="168"/>
                </a:lnTo>
                <a:lnTo>
                  <a:pt x="652" y="168"/>
                </a:lnTo>
                <a:lnTo>
                  <a:pt x="652" y="168"/>
                </a:lnTo>
                <a:lnTo>
                  <a:pt x="648" y="168"/>
                </a:lnTo>
                <a:lnTo>
                  <a:pt x="648" y="168"/>
                </a:lnTo>
                <a:lnTo>
                  <a:pt x="648" y="168"/>
                </a:lnTo>
                <a:lnTo>
                  <a:pt x="648" y="168"/>
                </a:lnTo>
                <a:lnTo>
                  <a:pt x="648" y="168"/>
                </a:lnTo>
                <a:lnTo>
                  <a:pt x="646" y="166"/>
                </a:lnTo>
                <a:lnTo>
                  <a:pt x="644" y="166"/>
                </a:lnTo>
                <a:lnTo>
                  <a:pt x="644" y="166"/>
                </a:lnTo>
                <a:lnTo>
                  <a:pt x="646" y="166"/>
                </a:lnTo>
                <a:lnTo>
                  <a:pt x="646" y="166"/>
                </a:lnTo>
                <a:lnTo>
                  <a:pt x="648" y="164"/>
                </a:lnTo>
                <a:lnTo>
                  <a:pt x="648" y="164"/>
                </a:lnTo>
                <a:lnTo>
                  <a:pt x="648" y="164"/>
                </a:lnTo>
                <a:lnTo>
                  <a:pt x="648" y="164"/>
                </a:lnTo>
                <a:lnTo>
                  <a:pt x="648" y="162"/>
                </a:lnTo>
                <a:lnTo>
                  <a:pt x="648" y="162"/>
                </a:lnTo>
                <a:lnTo>
                  <a:pt x="648" y="162"/>
                </a:lnTo>
                <a:lnTo>
                  <a:pt x="646" y="164"/>
                </a:lnTo>
                <a:lnTo>
                  <a:pt x="648" y="164"/>
                </a:lnTo>
                <a:lnTo>
                  <a:pt x="648" y="164"/>
                </a:lnTo>
                <a:lnTo>
                  <a:pt x="646" y="164"/>
                </a:lnTo>
                <a:lnTo>
                  <a:pt x="646" y="164"/>
                </a:lnTo>
                <a:lnTo>
                  <a:pt x="644" y="164"/>
                </a:lnTo>
                <a:lnTo>
                  <a:pt x="642" y="164"/>
                </a:lnTo>
                <a:lnTo>
                  <a:pt x="642" y="164"/>
                </a:lnTo>
                <a:lnTo>
                  <a:pt x="642" y="164"/>
                </a:lnTo>
                <a:lnTo>
                  <a:pt x="640" y="164"/>
                </a:lnTo>
                <a:lnTo>
                  <a:pt x="640" y="164"/>
                </a:lnTo>
                <a:lnTo>
                  <a:pt x="640" y="164"/>
                </a:lnTo>
                <a:lnTo>
                  <a:pt x="640" y="164"/>
                </a:lnTo>
                <a:lnTo>
                  <a:pt x="638" y="164"/>
                </a:lnTo>
                <a:lnTo>
                  <a:pt x="634" y="162"/>
                </a:lnTo>
                <a:lnTo>
                  <a:pt x="634" y="162"/>
                </a:lnTo>
                <a:lnTo>
                  <a:pt x="632" y="162"/>
                </a:lnTo>
                <a:lnTo>
                  <a:pt x="632" y="162"/>
                </a:lnTo>
                <a:lnTo>
                  <a:pt x="632" y="162"/>
                </a:lnTo>
                <a:lnTo>
                  <a:pt x="630" y="162"/>
                </a:lnTo>
                <a:lnTo>
                  <a:pt x="630" y="162"/>
                </a:lnTo>
                <a:lnTo>
                  <a:pt x="628" y="164"/>
                </a:lnTo>
                <a:lnTo>
                  <a:pt x="628" y="164"/>
                </a:lnTo>
                <a:lnTo>
                  <a:pt x="628" y="164"/>
                </a:lnTo>
                <a:lnTo>
                  <a:pt x="626" y="164"/>
                </a:lnTo>
                <a:lnTo>
                  <a:pt x="626" y="164"/>
                </a:lnTo>
                <a:lnTo>
                  <a:pt x="626" y="164"/>
                </a:lnTo>
                <a:lnTo>
                  <a:pt x="626" y="164"/>
                </a:lnTo>
                <a:lnTo>
                  <a:pt x="624" y="164"/>
                </a:lnTo>
                <a:lnTo>
                  <a:pt x="624" y="164"/>
                </a:lnTo>
                <a:lnTo>
                  <a:pt x="620" y="164"/>
                </a:lnTo>
                <a:lnTo>
                  <a:pt x="620" y="164"/>
                </a:lnTo>
                <a:lnTo>
                  <a:pt x="618" y="164"/>
                </a:lnTo>
                <a:lnTo>
                  <a:pt x="618" y="164"/>
                </a:lnTo>
                <a:lnTo>
                  <a:pt x="618" y="164"/>
                </a:lnTo>
                <a:lnTo>
                  <a:pt x="616" y="164"/>
                </a:lnTo>
                <a:lnTo>
                  <a:pt x="616" y="164"/>
                </a:lnTo>
                <a:lnTo>
                  <a:pt x="616" y="164"/>
                </a:lnTo>
                <a:lnTo>
                  <a:pt x="616" y="164"/>
                </a:lnTo>
                <a:lnTo>
                  <a:pt x="616" y="164"/>
                </a:lnTo>
                <a:lnTo>
                  <a:pt x="616" y="162"/>
                </a:lnTo>
                <a:lnTo>
                  <a:pt x="616" y="162"/>
                </a:lnTo>
                <a:lnTo>
                  <a:pt x="616" y="162"/>
                </a:lnTo>
                <a:lnTo>
                  <a:pt x="614" y="162"/>
                </a:lnTo>
                <a:lnTo>
                  <a:pt x="614" y="162"/>
                </a:lnTo>
                <a:lnTo>
                  <a:pt x="612" y="162"/>
                </a:lnTo>
                <a:lnTo>
                  <a:pt x="612" y="162"/>
                </a:lnTo>
                <a:lnTo>
                  <a:pt x="612" y="160"/>
                </a:lnTo>
                <a:lnTo>
                  <a:pt x="612" y="160"/>
                </a:lnTo>
                <a:lnTo>
                  <a:pt x="612" y="160"/>
                </a:lnTo>
                <a:lnTo>
                  <a:pt x="612" y="160"/>
                </a:lnTo>
                <a:lnTo>
                  <a:pt x="610" y="160"/>
                </a:lnTo>
                <a:lnTo>
                  <a:pt x="610" y="160"/>
                </a:lnTo>
                <a:lnTo>
                  <a:pt x="610" y="160"/>
                </a:lnTo>
                <a:lnTo>
                  <a:pt x="610" y="160"/>
                </a:lnTo>
                <a:lnTo>
                  <a:pt x="610" y="160"/>
                </a:lnTo>
                <a:lnTo>
                  <a:pt x="612" y="158"/>
                </a:lnTo>
                <a:lnTo>
                  <a:pt x="614" y="156"/>
                </a:lnTo>
                <a:lnTo>
                  <a:pt x="618" y="154"/>
                </a:lnTo>
                <a:lnTo>
                  <a:pt x="620" y="154"/>
                </a:lnTo>
                <a:lnTo>
                  <a:pt x="620" y="154"/>
                </a:lnTo>
                <a:lnTo>
                  <a:pt x="620" y="154"/>
                </a:lnTo>
                <a:lnTo>
                  <a:pt x="620" y="154"/>
                </a:lnTo>
                <a:lnTo>
                  <a:pt x="618" y="154"/>
                </a:lnTo>
                <a:lnTo>
                  <a:pt x="618" y="154"/>
                </a:lnTo>
                <a:lnTo>
                  <a:pt x="616" y="154"/>
                </a:lnTo>
                <a:lnTo>
                  <a:pt x="614" y="156"/>
                </a:lnTo>
                <a:lnTo>
                  <a:pt x="610" y="158"/>
                </a:lnTo>
                <a:lnTo>
                  <a:pt x="608" y="158"/>
                </a:lnTo>
                <a:lnTo>
                  <a:pt x="606" y="158"/>
                </a:lnTo>
                <a:lnTo>
                  <a:pt x="606" y="158"/>
                </a:lnTo>
                <a:lnTo>
                  <a:pt x="606" y="158"/>
                </a:lnTo>
                <a:lnTo>
                  <a:pt x="606" y="158"/>
                </a:lnTo>
                <a:lnTo>
                  <a:pt x="604" y="158"/>
                </a:lnTo>
                <a:lnTo>
                  <a:pt x="606" y="158"/>
                </a:lnTo>
                <a:lnTo>
                  <a:pt x="604" y="158"/>
                </a:lnTo>
                <a:lnTo>
                  <a:pt x="604" y="158"/>
                </a:lnTo>
                <a:lnTo>
                  <a:pt x="604" y="158"/>
                </a:lnTo>
                <a:lnTo>
                  <a:pt x="604" y="158"/>
                </a:lnTo>
                <a:lnTo>
                  <a:pt x="602" y="158"/>
                </a:lnTo>
                <a:lnTo>
                  <a:pt x="602" y="156"/>
                </a:lnTo>
                <a:lnTo>
                  <a:pt x="604" y="156"/>
                </a:lnTo>
                <a:lnTo>
                  <a:pt x="604" y="156"/>
                </a:lnTo>
                <a:lnTo>
                  <a:pt x="608" y="154"/>
                </a:lnTo>
                <a:lnTo>
                  <a:pt x="608" y="154"/>
                </a:lnTo>
                <a:lnTo>
                  <a:pt x="606" y="154"/>
                </a:lnTo>
                <a:lnTo>
                  <a:pt x="606" y="154"/>
                </a:lnTo>
                <a:lnTo>
                  <a:pt x="604" y="154"/>
                </a:lnTo>
                <a:lnTo>
                  <a:pt x="604" y="154"/>
                </a:lnTo>
                <a:lnTo>
                  <a:pt x="604" y="154"/>
                </a:lnTo>
                <a:lnTo>
                  <a:pt x="602" y="154"/>
                </a:lnTo>
                <a:lnTo>
                  <a:pt x="600" y="154"/>
                </a:lnTo>
                <a:lnTo>
                  <a:pt x="600" y="154"/>
                </a:lnTo>
                <a:lnTo>
                  <a:pt x="600" y="154"/>
                </a:lnTo>
                <a:lnTo>
                  <a:pt x="602" y="154"/>
                </a:lnTo>
                <a:lnTo>
                  <a:pt x="602" y="154"/>
                </a:lnTo>
                <a:lnTo>
                  <a:pt x="602" y="154"/>
                </a:lnTo>
                <a:lnTo>
                  <a:pt x="604" y="152"/>
                </a:lnTo>
                <a:lnTo>
                  <a:pt x="604" y="152"/>
                </a:lnTo>
                <a:lnTo>
                  <a:pt x="604" y="152"/>
                </a:lnTo>
                <a:lnTo>
                  <a:pt x="604" y="152"/>
                </a:lnTo>
                <a:lnTo>
                  <a:pt x="602" y="152"/>
                </a:lnTo>
                <a:lnTo>
                  <a:pt x="598" y="154"/>
                </a:lnTo>
                <a:lnTo>
                  <a:pt x="598" y="154"/>
                </a:lnTo>
                <a:lnTo>
                  <a:pt x="598" y="154"/>
                </a:lnTo>
                <a:lnTo>
                  <a:pt x="596" y="154"/>
                </a:lnTo>
                <a:lnTo>
                  <a:pt x="596" y="152"/>
                </a:lnTo>
                <a:lnTo>
                  <a:pt x="598" y="152"/>
                </a:lnTo>
                <a:lnTo>
                  <a:pt x="598" y="152"/>
                </a:lnTo>
                <a:lnTo>
                  <a:pt x="600" y="152"/>
                </a:lnTo>
                <a:lnTo>
                  <a:pt x="600" y="152"/>
                </a:lnTo>
                <a:lnTo>
                  <a:pt x="600" y="152"/>
                </a:lnTo>
                <a:lnTo>
                  <a:pt x="602" y="152"/>
                </a:lnTo>
                <a:lnTo>
                  <a:pt x="604" y="152"/>
                </a:lnTo>
                <a:lnTo>
                  <a:pt x="604" y="152"/>
                </a:lnTo>
                <a:lnTo>
                  <a:pt x="604" y="150"/>
                </a:lnTo>
                <a:lnTo>
                  <a:pt x="604" y="152"/>
                </a:lnTo>
                <a:lnTo>
                  <a:pt x="604" y="152"/>
                </a:lnTo>
                <a:lnTo>
                  <a:pt x="602" y="152"/>
                </a:lnTo>
                <a:lnTo>
                  <a:pt x="602" y="152"/>
                </a:lnTo>
                <a:lnTo>
                  <a:pt x="602" y="152"/>
                </a:lnTo>
                <a:lnTo>
                  <a:pt x="602" y="152"/>
                </a:lnTo>
                <a:lnTo>
                  <a:pt x="600" y="152"/>
                </a:lnTo>
                <a:lnTo>
                  <a:pt x="600" y="152"/>
                </a:lnTo>
                <a:lnTo>
                  <a:pt x="600" y="152"/>
                </a:lnTo>
                <a:lnTo>
                  <a:pt x="600" y="152"/>
                </a:lnTo>
                <a:lnTo>
                  <a:pt x="600" y="152"/>
                </a:lnTo>
                <a:lnTo>
                  <a:pt x="598" y="150"/>
                </a:lnTo>
                <a:lnTo>
                  <a:pt x="598" y="150"/>
                </a:lnTo>
                <a:lnTo>
                  <a:pt x="600" y="150"/>
                </a:lnTo>
                <a:lnTo>
                  <a:pt x="602" y="148"/>
                </a:lnTo>
                <a:lnTo>
                  <a:pt x="602" y="148"/>
                </a:lnTo>
                <a:lnTo>
                  <a:pt x="606" y="148"/>
                </a:lnTo>
                <a:lnTo>
                  <a:pt x="606" y="148"/>
                </a:lnTo>
                <a:lnTo>
                  <a:pt x="606" y="148"/>
                </a:lnTo>
                <a:lnTo>
                  <a:pt x="608" y="148"/>
                </a:lnTo>
                <a:lnTo>
                  <a:pt x="608" y="148"/>
                </a:lnTo>
                <a:lnTo>
                  <a:pt x="608" y="148"/>
                </a:lnTo>
                <a:lnTo>
                  <a:pt x="606" y="148"/>
                </a:lnTo>
                <a:lnTo>
                  <a:pt x="604" y="148"/>
                </a:lnTo>
                <a:lnTo>
                  <a:pt x="604" y="148"/>
                </a:lnTo>
                <a:lnTo>
                  <a:pt x="600" y="148"/>
                </a:lnTo>
                <a:lnTo>
                  <a:pt x="598" y="150"/>
                </a:lnTo>
                <a:lnTo>
                  <a:pt x="598" y="150"/>
                </a:lnTo>
                <a:lnTo>
                  <a:pt x="598" y="150"/>
                </a:lnTo>
                <a:lnTo>
                  <a:pt x="596" y="150"/>
                </a:lnTo>
                <a:lnTo>
                  <a:pt x="596" y="150"/>
                </a:lnTo>
                <a:lnTo>
                  <a:pt x="596" y="150"/>
                </a:lnTo>
                <a:lnTo>
                  <a:pt x="596" y="150"/>
                </a:lnTo>
                <a:lnTo>
                  <a:pt x="598" y="150"/>
                </a:lnTo>
                <a:lnTo>
                  <a:pt x="596" y="148"/>
                </a:lnTo>
                <a:lnTo>
                  <a:pt x="596" y="148"/>
                </a:lnTo>
                <a:lnTo>
                  <a:pt x="594" y="150"/>
                </a:lnTo>
                <a:lnTo>
                  <a:pt x="594" y="150"/>
                </a:lnTo>
                <a:lnTo>
                  <a:pt x="590" y="150"/>
                </a:lnTo>
                <a:lnTo>
                  <a:pt x="590" y="150"/>
                </a:lnTo>
                <a:lnTo>
                  <a:pt x="590" y="150"/>
                </a:lnTo>
                <a:lnTo>
                  <a:pt x="592" y="148"/>
                </a:lnTo>
                <a:lnTo>
                  <a:pt x="592" y="148"/>
                </a:lnTo>
                <a:lnTo>
                  <a:pt x="594" y="146"/>
                </a:lnTo>
                <a:lnTo>
                  <a:pt x="594" y="146"/>
                </a:lnTo>
                <a:lnTo>
                  <a:pt x="592" y="146"/>
                </a:lnTo>
                <a:lnTo>
                  <a:pt x="590" y="150"/>
                </a:lnTo>
                <a:lnTo>
                  <a:pt x="588" y="150"/>
                </a:lnTo>
                <a:lnTo>
                  <a:pt x="586" y="152"/>
                </a:lnTo>
                <a:lnTo>
                  <a:pt x="586" y="152"/>
                </a:lnTo>
                <a:lnTo>
                  <a:pt x="584" y="152"/>
                </a:lnTo>
                <a:lnTo>
                  <a:pt x="584" y="152"/>
                </a:lnTo>
                <a:lnTo>
                  <a:pt x="584" y="152"/>
                </a:lnTo>
                <a:lnTo>
                  <a:pt x="584" y="150"/>
                </a:lnTo>
                <a:lnTo>
                  <a:pt x="584" y="150"/>
                </a:lnTo>
                <a:lnTo>
                  <a:pt x="584" y="150"/>
                </a:lnTo>
                <a:lnTo>
                  <a:pt x="588" y="148"/>
                </a:lnTo>
                <a:lnTo>
                  <a:pt x="592" y="146"/>
                </a:lnTo>
                <a:lnTo>
                  <a:pt x="594" y="144"/>
                </a:lnTo>
                <a:lnTo>
                  <a:pt x="594" y="144"/>
                </a:lnTo>
                <a:lnTo>
                  <a:pt x="592" y="146"/>
                </a:lnTo>
                <a:lnTo>
                  <a:pt x="588" y="148"/>
                </a:lnTo>
                <a:lnTo>
                  <a:pt x="586" y="148"/>
                </a:lnTo>
                <a:lnTo>
                  <a:pt x="586" y="148"/>
                </a:lnTo>
                <a:lnTo>
                  <a:pt x="586" y="148"/>
                </a:lnTo>
                <a:lnTo>
                  <a:pt x="584" y="148"/>
                </a:lnTo>
                <a:lnTo>
                  <a:pt x="584" y="148"/>
                </a:lnTo>
                <a:lnTo>
                  <a:pt x="586" y="148"/>
                </a:lnTo>
                <a:lnTo>
                  <a:pt x="584" y="148"/>
                </a:lnTo>
                <a:lnTo>
                  <a:pt x="584" y="148"/>
                </a:lnTo>
                <a:lnTo>
                  <a:pt x="584" y="148"/>
                </a:lnTo>
                <a:lnTo>
                  <a:pt x="582" y="148"/>
                </a:lnTo>
                <a:lnTo>
                  <a:pt x="582" y="148"/>
                </a:lnTo>
                <a:lnTo>
                  <a:pt x="580" y="150"/>
                </a:lnTo>
                <a:lnTo>
                  <a:pt x="580" y="150"/>
                </a:lnTo>
                <a:lnTo>
                  <a:pt x="580" y="150"/>
                </a:lnTo>
                <a:lnTo>
                  <a:pt x="582" y="150"/>
                </a:lnTo>
                <a:lnTo>
                  <a:pt x="582" y="148"/>
                </a:lnTo>
                <a:lnTo>
                  <a:pt x="582" y="148"/>
                </a:lnTo>
                <a:lnTo>
                  <a:pt x="584" y="148"/>
                </a:lnTo>
                <a:lnTo>
                  <a:pt x="584" y="148"/>
                </a:lnTo>
                <a:lnTo>
                  <a:pt x="584" y="148"/>
                </a:lnTo>
                <a:lnTo>
                  <a:pt x="584" y="148"/>
                </a:lnTo>
                <a:lnTo>
                  <a:pt x="584" y="148"/>
                </a:lnTo>
                <a:lnTo>
                  <a:pt x="580" y="152"/>
                </a:lnTo>
                <a:lnTo>
                  <a:pt x="578" y="152"/>
                </a:lnTo>
                <a:lnTo>
                  <a:pt x="578" y="152"/>
                </a:lnTo>
                <a:lnTo>
                  <a:pt x="578" y="152"/>
                </a:lnTo>
                <a:lnTo>
                  <a:pt x="578" y="152"/>
                </a:lnTo>
                <a:lnTo>
                  <a:pt x="578" y="152"/>
                </a:lnTo>
                <a:lnTo>
                  <a:pt x="576" y="152"/>
                </a:lnTo>
                <a:lnTo>
                  <a:pt x="574" y="152"/>
                </a:lnTo>
                <a:lnTo>
                  <a:pt x="574" y="152"/>
                </a:lnTo>
                <a:lnTo>
                  <a:pt x="574" y="152"/>
                </a:lnTo>
                <a:lnTo>
                  <a:pt x="576" y="152"/>
                </a:lnTo>
                <a:lnTo>
                  <a:pt x="576" y="152"/>
                </a:lnTo>
                <a:lnTo>
                  <a:pt x="576" y="152"/>
                </a:lnTo>
                <a:lnTo>
                  <a:pt x="576" y="152"/>
                </a:lnTo>
                <a:lnTo>
                  <a:pt x="574" y="152"/>
                </a:lnTo>
                <a:lnTo>
                  <a:pt x="574" y="152"/>
                </a:lnTo>
                <a:lnTo>
                  <a:pt x="574" y="154"/>
                </a:lnTo>
                <a:lnTo>
                  <a:pt x="572" y="154"/>
                </a:lnTo>
                <a:lnTo>
                  <a:pt x="572" y="154"/>
                </a:lnTo>
                <a:lnTo>
                  <a:pt x="572" y="154"/>
                </a:lnTo>
                <a:lnTo>
                  <a:pt x="574" y="154"/>
                </a:lnTo>
                <a:lnTo>
                  <a:pt x="574" y="154"/>
                </a:lnTo>
                <a:lnTo>
                  <a:pt x="576" y="152"/>
                </a:lnTo>
                <a:lnTo>
                  <a:pt x="576" y="152"/>
                </a:lnTo>
                <a:lnTo>
                  <a:pt x="578" y="152"/>
                </a:lnTo>
                <a:lnTo>
                  <a:pt x="578" y="152"/>
                </a:lnTo>
                <a:lnTo>
                  <a:pt x="578" y="152"/>
                </a:lnTo>
                <a:lnTo>
                  <a:pt x="578" y="154"/>
                </a:lnTo>
                <a:lnTo>
                  <a:pt x="576" y="154"/>
                </a:lnTo>
                <a:lnTo>
                  <a:pt x="574" y="156"/>
                </a:lnTo>
                <a:lnTo>
                  <a:pt x="574" y="156"/>
                </a:lnTo>
                <a:lnTo>
                  <a:pt x="574" y="156"/>
                </a:lnTo>
                <a:lnTo>
                  <a:pt x="572" y="156"/>
                </a:lnTo>
                <a:lnTo>
                  <a:pt x="572" y="156"/>
                </a:lnTo>
                <a:lnTo>
                  <a:pt x="570" y="156"/>
                </a:lnTo>
                <a:lnTo>
                  <a:pt x="570" y="156"/>
                </a:lnTo>
                <a:lnTo>
                  <a:pt x="568" y="158"/>
                </a:lnTo>
                <a:lnTo>
                  <a:pt x="568" y="158"/>
                </a:lnTo>
                <a:lnTo>
                  <a:pt x="568" y="158"/>
                </a:lnTo>
                <a:lnTo>
                  <a:pt x="570" y="156"/>
                </a:lnTo>
                <a:lnTo>
                  <a:pt x="570" y="156"/>
                </a:lnTo>
                <a:lnTo>
                  <a:pt x="572" y="156"/>
                </a:lnTo>
                <a:lnTo>
                  <a:pt x="572" y="156"/>
                </a:lnTo>
                <a:lnTo>
                  <a:pt x="574" y="156"/>
                </a:lnTo>
                <a:lnTo>
                  <a:pt x="574" y="156"/>
                </a:lnTo>
                <a:lnTo>
                  <a:pt x="574" y="156"/>
                </a:lnTo>
                <a:lnTo>
                  <a:pt x="574" y="156"/>
                </a:lnTo>
                <a:lnTo>
                  <a:pt x="576" y="156"/>
                </a:lnTo>
                <a:lnTo>
                  <a:pt x="576" y="156"/>
                </a:lnTo>
                <a:lnTo>
                  <a:pt x="578" y="156"/>
                </a:lnTo>
                <a:lnTo>
                  <a:pt x="578" y="156"/>
                </a:lnTo>
                <a:lnTo>
                  <a:pt x="578" y="158"/>
                </a:lnTo>
                <a:lnTo>
                  <a:pt x="576" y="158"/>
                </a:lnTo>
                <a:lnTo>
                  <a:pt x="576" y="158"/>
                </a:lnTo>
                <a:lnTo>
                  <a:pt x="576" y="158"/>
                </a:lnTo>
                <a:lnTo>
                  <a:pt x="574" y="158"/>
                </a:lnTo>
                <a:lnTo>
                  <a:pt x="574" y="158"/>
                </a:lnTo>
                <a:lnTo>
                  <a:pt x="572" y="158"/>
                </a:lnTo>
                <a:lnTo>
                  <a:pt x="572" y="160"/>
                </a:lnTo>
                <a:lnTo>
                  <a:pt x="570" y="160"/>
                </a:lnTo>
                <a:lnTo>
                  <a:pt x="568" y="160"/>
                </a:lnTo>
                <a:lnTo>
                  <a:pt x="566" y="162"/>
                </a:lnTo>
                <a:lnTo>
                  <a:pt x="568" y="162"/>
                </a:lnTo>
                <a:lnTo>
                  <a:pt x="570" y="160"/>
                </a:lnTo>
                <a:lnTo>
                  <a:pt x="570" y="160"/>
                </a:lnTo>
                <a:lnTo>
                  <a:pt x="570" y="160"/>
                </a:lnTo>
                <a:lnTo>
                  <a:pt x="570" y="160"/>
                </a:lnTo>
                <a:lnTo>
                  <a:pt x="572" y="160"/>
                </a:lnTo>
                <a:lnTo>
                  <a:pt x="572" y="162"/>
                </a:lnTo>
                <a:lnTo>
                  <a:pt x="570" y="162"/>
                </a:lnTo>
                <a:lnTo>
                  <a:pt x="570" y="162"/>
                </a:lnTo>
                <a:lnTo>
                  <a:pt x="570" y="162"/>
                </a:lnTo>
                <a:lnTo>
                  <a:pt x="568" y="162"/>
                </a:lnTo>
                <a:lnTo>
                  <a:pt x="568" y="162"/>
                </a:lnTo>
                <a:lnTo>
                  <a:pt x="568" y="162"/>
                </a:lnTo>
                <a:lnTo>
                  <a:pt x="568" y="162"/>
                </a:lnTo>
                <a:lnTo>
                  <a:pt x="568" y="162"/>
                </a:lnTo>
                <a:lnTo>
                  <a:pt x="566" y="162"/>
                </a:lnTo>
                <a:lnTo>
                  <a:pt x="566" y="164"/>
                </a:lnTo>
                <a:lnTo>
                  <a:pt x="564" y="164"/>
                </a:lnTo>
                <a:lnTo>
                  <a:pt x="562" y="166"/>
                </a:lnTo>
                <a:lnTo>
                  <a:pt x="560" y="164"/>
                </a:lnTo>
                <a:lnTo>
                  <a:pt x="560" y="164"/>
                </a:lnTo>
                <a:lnTo>
                  <a:pt x="558" y="166"/>
                </a:lnTo>
                <a:lnTo>
                  <a:pt x="556" y="164"/>
                </a:lnTo>
                <a:lnTo>
                  <a:pt x="556" y="164"/>
                </a:lnTo>
                <a:lnTo>
                  <a:pt x="556" y="164"/>
                </a:lnTo>
                <a:lnTo>
                  <a:pt x="556" y="164"/>
                </a:lnTo>
                <a:lnTo>
                  <a:pt x="558" y="164"/>
                </a:lnTo>
                <a:lnTo>
                  <a:pt x="558" y="164"/>
                </a:lnTo>
                <a:lnTo>
                  <a:pt x="556" y="164"/>
                </a:lnTo>
                <a:lnTo>
                  <a:pt x="556" y="164"/>
                </a:lnTo>
                <a:lnTo>
                  <a:pt x="554" y="164"/>
                </a:lnTo>
                <a:lnTo>
                  <a:pt x="554" y="164"/>
                </a:lnTo>
                <a:lnTo>
                  <a:pt x="552" y="166"/>
                </a:lnTo>
                <a:lnTo>
                  <a:pt x="552" y="166"/>
                </a:lnTo>
                <a:lnTo>
                  <a:pt x="552" y="166"/>
                </a:lnTo>
                <a:lnTo>
                  <a:pt x="552" y="166"/>
                </a:lnTo>
                <a:lnTo>
                  <a:pt x="554" y="164"/>
                </a:lnTo>
                <a:lnTo>
                  <a:pt x="554" y="164"/>
                </a:lnTo>
                <a:lnTo>
                  <a:pt x="554" y="162"/>
                </a:lnTo>
                <a:lnTo>
                  <a:pt x="554" y="162"/>
                </a:lnTo>
                <a:lnTo>
                  <a:pt x="554" y="162"/>
                </a:lnTo>
                <a:lnTo>
                  <a:pt x="552" y="164"/>
                </a:lnTo>
                <a:lnTo>
                  <a:pt x="550" y="166"/>
                </a:lnTo>
                <a:lnTo>
                  <a:pt x="550" y="166"/>
                </a:lnTo>
                <a:lnTo>
                  <a:pt x="546" y="166"/>
                </a:lnTo>
                <a:lnTo>
                  <a:pt x="546" y="168"/>
                </a:lnTo>
                <a:lnTo>
                  <a:pt x="546" y="168"/>
                </a:lnTo>
                <a:lnTo>
                  <a:pt x="546" y="168"/>
                </a:lnTo>
                <a:lnTo>
                  <a:pt x="546" y="168"/>
                </a:lnTo>
                <a:lnTo>
                  <a:pt x="546" y="168"/>
                </a:lnTo>
                <a:lnTo>
                  <a:pt x="546" y="168"/>
                </a:lnTo>
                <a:lnTo>
                  <a:pt x="546" y="166"/>
                </a:lnTo>
                <a:lnTo>
                  <a:pt x="548" y="166"/>
                </a:lnTo>
                <a:lnTo>
                  <a:pt x="548" y="166"/>
                </a:lnTo>
                <a:lnTo>
                  <a:pt x="548" y="166"/>
                </a:lnTo>
                <a:lnTo>
                  <a:pt x="548" y="164"/>
                </a:lnTo>
                <a:lnTo>
                  <a:pt x="548" y="164"/>
                </a:lnTo>
                <a:lnTo>
                  <a:pt x="546" y="166"/>
                </a:lnTo>
                <a:lnTo>
                  <a:pt x="544" y="168"/>
                </a:lnTo>
                <a:lnTo>
                  <a:pt x="544" y="168"/>
                </a:lnTo>
                <a:lnTo>
                  <a:pt x="542" y="170"/>
                </a:lnTo>
                <a:lnTo>
                  <a:pt x="542" y="170"/>
                </a:lnTo>
                <a:lnTo>
                  <a:pt x="542" y="170"/>
                </a:lnTo>
                <a:lnTo>
                  <a:pt x="542" y="168"/>
                </a:lnTo>
                <a:lnTo>
                  <a:pt x="542" y="168"/>
                </a:lnTo>
                <a:lnTo>
                  <a:pt x="542" y="168"/>
                </a:lnTo>
                <a:lnTo>
                  <a:pt x="542" y="168"/>
                </a:lnTo>
                <a:lnTo>
                  <a:pt x="542" y="168"/>
                </a:lnTo>
                <a:lnTo>
                  <a:pt x="542" y="168"/>
                </a:lnTo>
                <a:lnTo>
                  <a:pt x="542" y="168"/>
                </a:lnTo>
                <a:lnTo>
                  <a:pt x="540" y="170"/>
                </a:lnTo>
                <a:lnTo>
                  <a:pt x="540" y="170"/>
                </a:lnTo>
                <a:lnTo>
                  <a:pt x="534" y="172"/>
                </a:lnTo>
                <a:lnTo>
                  <a:pt x="534" y="172"/>
                </a:lnTo>
                <a:lnTo>
                  <a:pt x="532" y="172"/>
                </a:lnTo>
                <a:lnTo>
                  <a:pt x="532" y="172"/>
                </a:lnTo>
                <a:lnTo>
                  <a:pt x="532" y="172"/>
                </a:lnTo>
                <a:lnTo>
                  <a:pt x="534" y="172"/>
                </a:lnTo>
                <a:lnTo>
                  <a:pt x="536" y="170"/>
                </a:lnTo>
                <a:lnTo>
                  <a:pt x="538" y="168"/>
                </a:lnTo>
                <a:lnTo>
                  <a:pt x="538" y="168"/>
                </a:lnTo>
                <a:lnTo>
                  <a:pt x="536" y="170"/>
                </a:lnTo>
                <a:lnTo>
                  <a:pt x="536" y="170"/>
                </a:lnTo>
                <a:lnTo>
                  <a:pt x="536" y="170"/>
                </a:lnTo>
                <a:lnTo>
                  <a:pt x="534" y="170"/>
                </a:lnTo>
                <a:lnTo>
                  <a:pt x="530" y="172"/>
                </a:lnTo>
                <a:lnTo>
                  <a:pt x="532" y="172"/>
                </a:lnTo>
                <a:lnTo>
                  <a:pt x="532" y="172"/>
                </a:lnTo>
                <a:lnTo>
                  <a:pt x="532" y="170"/>
                </a:lnTo>
                <a:lnTo>
                  <a:pt x="532" y="170"/>
                </a:lnTo>
                <a:lnTo>
                  <a:pt x="530" y="172"/>
                </a:lnTo>
                <a:lnTo>
                  <a:pt x="530" y="172"/>
                </a:lnTo>
                <a:lnTo>
                  <a:pt x="530" y="172"/>
                </a:lnTo>
                <a:lnTo>
                  <a:pt x="530" y="172"/>
                </a:lnTo>
                <a:lnTo>
                  <a:pt x="528" y="172"/>
                </a:lnTo>
                <a:lnTo>
                  <a:pt x="528" y="174"/>
                </a:lnTo>
                <a:lnTo>
                  <a:pt x="528" y="174"/>
                </a:lnTo>
                <a:lnTo>
                  <a:pt x="526" y="174"/>
                </a:lnTo>
                <a:lnTo>
                  <a:pt x="526" y="174"/>
                </a:lnTo>
                <a:lnTo>
                  <a:pt x="524" y="174"/>
                </a:lnTo>
                <a:lnTo>
                  <a:pt x="524" y="176"/>
                </a:lnTo>
                <a:lnTo>
                  <a:pt x="522" y="176"/>
                </a:lnTo>
                <a:lnTo>
                  <a:pt x="522" y="176"/>
                </a:lnTo>
                <a:lnTo>
                  <a:pt x="522" y="176"/>
                </a:lnTo>
                <a:lnTo>
                  <a:pt x="522" y="176"/>
                </a:lnTo>
                <a:lnTo>
                  <a:pt x="522" y="176"/>
                </a:lnTo>
                <a:lnTo>
                  <a:pt x="520" y="176"/>
                </a:lnTo>
                <a:lnTo>
                  <a:pt x="520" y="176"/>
                </a:lnTo>
                <a:lnTo>
                  <a:pt x="520" y="176"/>
                </a:lnTo>
                <a:lnTo>
                  <a:pt x="520" y="176"/>
                </a:lnTo>
                <a:lnTo>
                  <a:pt x="518" y="176"/>
                </a:lnTo>
                <a:lnTo>
                  <a:pt x="518" y="176"/>
                </a:lnTo>
                <a:lnTo>
                  <a:pt x="518" y="176"/>
                </a:lnTo>
                <a:lnTo>
                  <a:pt x="516" y="176"/>
                </a:lnTo>
                <a:lnTo>
                  <a:pt x="516" y="176"/>
                </a:lnTo>
                <a:lnTo>
                  <a:pt x="516" y="176"/>
                </a:lnTo>
                <a:lnTo>
                  <a:pt x="516" y="176"/>
                </a:lnTo>
                <a:lnTo>
                  <a:pt x="514" y="176"/>
                </a:lnTo>
                <a:lnTo>
                  <a:pt x="514" y="176"/>
                </a:lnTo>
                <a:lnTo>
                  <a:pt x="512" y="176"/>
                </a:lnTo>
                <a:lnTo>
                  <a:pt x="512" y="178"/>
                </a:lnTo>
                <a:lnTo>
                  <a:pt x="510" y="178"/>
                </a:lnTo>
                <a:lnTo>
                  <a:pt x="510" y="176"/>
                </a:lnTo>
                <a:lnTo>
                  <a:pt x="510" y="176"/>
                </a:lnTo>
                <a:lnTo>
                  <a:pt x="510" y="174"/>
                </a:lnTo>
                <a:lnTo>
                  <a:pt x="514" y="174"/>
                </a:lnTo>
                <a:lnTo>
                  <a:pt x="514" y="174"/>
                </a:lnTo>
                <a:lnTo>
                  <a:pt x="514" y="172"/>
                </a:lnTo>
                <a:lnTo>
                  <a:pt x="516" y="172"/>
                </a:lnTo>
                <a:lnTo>
                  <a:pt x="518" y="172"/>
                </a:lnTo>
                <a:lnTo>
                  <a:pt x="518" y="172"/>
                </a:lnTo>
                <a:lnTo>
                  <a:pt x="518" y="172"/>
                </a:lnTo>
                <a:lnTo>
                  <a:pt x="520" y="172"/>
                </a:lnTo>
                <a:lnTo>
                  <a:pt x="520" y="172"/>
                </a:lnTo>
                <a:lnTo>
                  <a:pt x="520" y="172"/>
                </a:lnTo>
                <a:lnTo>
                  <a:pt x="520" y="172"/>
                </a:lnTo>
                <a:lnTo>
                  <a:pt x="522" y="170"/>
                </a:lnTo>
                <a:lnTo>
                  <a:pt x="524" y="170"/>
                </a:lnTo>
                <a:lnTo>
                  <a:pt x="524" y="170"/>
                </a:lnTo>
                <a:lnTo>
                  <a:pt x="530" y="168"/>
                </a:lnTo>
                <a:lnTo>
                  <a:pt x="530" y="168"/>
                </a:lnTo>
                <a:lnTo>
                  <a:pt x="530" y="168"/>
                </a:lnTo>
                <a:lnTo>
                  <a:pt x="528" y="168"/>
                </a:lnTo>
                <a:lnTo>
                  <a:pt x="528" y="168"/>
                </a:lnTo>
                <a:lnTo>
                  <a:pt x="522" y="170"/>
                </a:lnTo>
                <a:lnTo>
                  <a:pt x="522" y="170"/>
                </a:lnTo>
                <a:lnTo>
                  <a:pt x="522" y="170"/>
                </a:lnTo>
                <a:lnTo>
                  <a:pt x="520" y="170"/>
                </a:lnTo>
                <a:lnTo>
                  <a:pt x="520" y="170"/>
                </a:lnTo>
                <a:lnTo>
                  <a:pt x="520" y="170"/>
                </a:lnTo>
                <a:lnTo>
                  <a:pt x="520" y="168"/>
                </a:lnTo>
                <a:lnTo>
                  <a:pt x="520" y="168"/>
                </a:lnTo>
                <a:lnTo>
                  <a:pt x="520" y="168"/>
                </a:lnTo>
                <a:lnTo>
                  <a:pt x="520" y="168"/>
                </a:lnTo>
                <a:lnTo>
                  <a:pt x="520" y="168"/>
                </a:lnTo>
                <a:lnTo>
                  <a:pt x="526" y="164"/>
                </a:lnTo>
                <a:lnTo>
                  <a:pt x="528" y="164"/>
                </a:lnTo>
                <a:lnTo>
                  <a:pt x="528" y="164"/>
                </a:lnTo>
                <a:lnTo>
                  <a:pt x="530" y="162"/>
                </a:lnTo>
                <a:lnTo>
                  <a:pt x="530" y="162"/>
                </a:lnTo>
                <a:lnTo>
                  <a:pt x="530" y="162"/>
                </a:lnTo>
                <a:lnTo>
                  <a:pt x="532" y="162"/>
                </a:lnTo>
                <a:lnTo>
                  <a:pt x="532" y="162"/>
                </a:lnTo>
                <a:lnTo>
                  <a:pt x="534" y="160"/>
                </a:lnTo>
                <a:lnTo>
                  <a:pt x="536" y="158"/>
                </a:lnTo>
                <a:lnTo>
                  <a:pt x="538" y="158"/>
                </a:lnTo>
                <a:lnTo>
                  <a:pt x="540" y="156"/>
                </a:lnTo>
                <a:lnTo>
                  <a:pt x="540" y="156"/>
                </a:lnTo>
                <a:lnTo>
                  <a:pt x="540" y="156"/>
                </a:lnTo>
                <a:lnTo>
                  <a:pt x="540" y="156"/>
                </a:lnTo>
                <a:lnTo>
                  <a:pt x="540" y="154"/>
                </a:lnTo>
                <a:lnTo>
                  <a:pt x="540" y="154"/>
                </a:lnTo>
                <a:lnTo>
                  <a:pt x="540" y="154"/>
                </a:lnTo>
                <a:lnTo>
                  <a:pt x="542" y="154"/>
                </a:lnTo>
                <a:lnTo>
                  <a:pt x="544" y="152"/>
                </a:lnTo>
                <a:lnTo>
                  <a:pt x="546" y="152"/>
                </a:lnTo>
                <a:lnTo>
                  <a:pt x="546" y="152"/>
                </a:lnTo>
                <a:lnTo>
                  <a:pt x="546" y="152"/>
                </a:lnTo>
                <a:lnTo>
                  <a:pt x="550" y="150"/>
                </a:lnTo>
                <a:lnTo>
                  <a:pt x="554" y="150"/>
                </a:lnTo>
                <a:lnTo>
                  <a:pt x="558" y="148"/>
                </a:lnTo>
                <a:lnTo>
                  <a:pt x="558" y="148"/>
                </a:lnTo>
                <a:lnTo>
                  <a:pt x="558" y="148"/>
                </a:lnTo>
                <a:lnTo>
                  <a:pt x="558" y="148"/>
                </a:lnTo>
                <a:lnTo>
                  <a:pt x="558" y="150"/>
                </a:lnTo>
                <a:lnTo>
                  <a:pt x="558" y="150"/>
                </a:lnTo>
                <a:lnTo>
                  <a:pt x="558" y="150"/>
                </a:lnTo>
                <a:lnTo>
                  <a:pt x="558" y="150"/>
                </a:lnTo>
                <a:lnTo>
                  <a:pt x="560" y="150"/>
                </a:lnTo>
                <a:lnTo>
                  <a:pt x="560" y="150"/>
                </a:lnTo>
                <a:lnTo>
                  <a:pt x="562" y="150"/>
                </a:lnTo>
                <a:lnTo>
                  <a:pt x="562" y="150"/>
                </a:lnTo>
                <a:lnTo>
                  <a:pt x="564" y="150"/>
                </a:lnTo>
                <a:lnTo>
                  <a:pt x="564" y="150"/>
                </a:lnTo>
                <a:lnTo>
                  <a:pt x="564" y="150"/>
                </a:lnTo>
                <a:lnTo>
                  <a:pt x="564" y="150"/>
                </a:lnTo>
                <a:lnTo>
                  <a:pt x="564" y="150"/>
                </a:lnTo>
                <a:lnTo>
                  <a:pt x="566" y="150"/>
                </a:lnTo>
                <a:lnTo>
                  <a:pt x="568" y="150"/>
                </a:lnTo>
                <a:lnTo>
                  <a:pt x="568" y="150"/>
                </a:lnTo>
                <a:lnTo>
                  <a:pt x="570" y="150"/>
                </a:lnTo>
                <a:lnTo>
                  <a:pt x="570" y="150"/>
                </a:lnTo>
                <a:lnTo>
                  <a:pt x="570" y="150"/>
                </a:lnTo>
                <a:lnTo>
                  <a:pt x="570" y="150"/>
                </a:lnTo>
                <a:lnTo>
                  <a:pt x="570" y="152"/>
                </a:lnTo>
                <a:lnTo>
                  <a:pt x="570" y="152"/>
                </a:lnTo>
                <a:lnTo>
                  <a:pt x="570" y="152"/>
                </a:lnTo>
                <a:lnTo>
                  <a:pt x="572" y="150"/>
                </a:lnTo>
                <a:lnTo>
                  <a:pt x="572" y="150"/>
                </a:lnTo>
                <a:lnTo>
                  <a:pt x="572" y="150"/>
                </a:lnTo>
                <a:lnTo>
                  <a:pt x="570" y="150"/>
                </a:lnTo>
                <a:lnTo>
                  <a:pt x="570" y="150"/>
                </a:lnTo>
                <a:lnTo>
                  <a:pt x="568" y="150"/>
                </a:lnTo>
                <a:lnTo>
                  <a:pt x="566" y="150"/>
                </a:lnTo>
                <a:lnTo>
                  <a:pt x="566" y="148"/>
                </a:lnTo>
                <a:lnTo>
                  <a:pt x="566" y="148"/>
                </a:lnTo>
                <a:lnTo>
                  <a:pt x="566" y="148"/>
                </a:lnTo>
                <a:lnTo>
                  <a:pt x="566" y="148"/>
                </a:lnTo>
                <a:lnTo>
                  <a:pt x="566" y="148"/>
                </a:lnTo>
                <a:lnTo>
                  <a:pt x="564" y="148"/>
                </a:lnTo>
                <a:lnTo>
                  <a:pt x="564" y="146"/>
                </a:lnTo>
                <a:lnTo>
                  <a:pt x="566" y="146"/>
                </a:lnTo>
                <a:lnTo>
                  <a:pt x="570" y="144"/>
                </a:lnTo>
                <a:lnTo>
                  <a:pt x="570" y="144"/>
                </a:lnTo>
                <a:lnTo>
                  <a:pt x="572" y="144"/>
                </a:lnTo>
                <a:lnTo>
                  <a:pt x="574" y="142"/>
                </a:lnTo>
                <a:lnTo>
                  <a:pt x="574" y="142"/>
                </a:lnTo>
                <a:lnTo>
                  <a:pt x="576" y="142"/>
                </a:lnTo>
                <a:lnTo>
                  <a:pt x="580" y="142"/>
                </a:lnTo>
                <a:lnTo>
                  <a:pt x="578" y="142"/>
                </a:lnTo>
                <a:lnTo>
                  <a:pt x="576" y="142"/>
                </a:lnTo>
                <a:lnTo>
                  <a:pt x="574" y="142"/>
                </a:lnTo>
                <a:lnTo>
                  <a:pt x="574" y="142"/>
                </a:lnTo>
                <a:lnTo>
                  <a:pt x="572" y="142"/>
                </a:lnTo>
                <a:lnTo>
                  <a:pt x="570" y="144"/>
                </a:lnTo>
                <a:lnTo>
                  <a:pt x="568" y="144"/>
                </a:lnTo>
                <a:lnTo>
                  <a:pt x="568" y="144"/>
                </a:lnTo>
                <a:lnTo>
                  <a:pt x="568" y="146"/>
                </a:lnTo>
                <a:lnTo>
                  <a:pt x="566" y="146"/>
                </a:lnTo>
                <a:lnTo>
                  <a:pt x="566" y="146"/>
                </a:lnTo>
                <a:lnTo>
                  <a:pt x="566" y="146"/>
                </a:lnTo>
                <a:lnTo>
                  <a:pt x="564" y="146"/>
                </a:lnTo>
                <a:lnTo>
                  <a:pt x="564" y="146"/>
                </a:lnTo>
                <a:lnTo>
                  <a:pt x="564" y="146"/>
                </a:lnTo>
                <a:lnTo>
                  <a:pt x="562" y="146"/>
                </a:lnTo>
                <a:lnTo>
                  <a:pt x="562" y="146"/>
                </a:lnTo>
                <a:lnTo>
                  <a:pt x="562" y="146"/>
                </a:lnTo>
                <a:lnTo>
                  <a:pt x="562" y="146"/>
                </a:lnTo>
                <a:lnTo>
                  <a:pt x="560" y="146"/>
                </a:lnTo>
                <a:lnTo>
                  <a:pt x="560" y="146"/>
                </a:lnTo>
                <a:lnTo>
                  <a:pt x="560" y="144"/>
                </a:lnTo>
                <a:lnTo>
                  <a:pt x="560" y="144"/>
                </a:lnTo>
                <a:lnTo>
                  <a:pt x="558" y="146"/>
                </a:lnTo>
                <a:lnTo>
                  <a:pt x="558" y="146"/>
                </a:lnTo>
                <a:lnTo>
                  <a:pt x="556" y="146"/>
                </a:lnTo>
                <a:lnTo>
                  <a:pt x="556" y="146"/>
                </a:lnTo>
                <a:lnTo>
                  <a:pt x="554" y="146"/>
                </a:lnTo>
                <a:lnTo>
                  <a:pt x="554" y="146"/>
                </a:lnTo>
                <a:lnTo>
                  <a:pt x="554" y="146"/>
                </a:lnTo>
                <a:lnTo>
                  <a:pt x="552" y="146"/>
                </a:lnTo>
                <a:lnTo>
                  <a:pt x="552" y="148"/>
                </a:lnTo>
                <a:lnTo>
                  <a:pt x="550" y="148"/>
                </a:lnTo>
                <a:lnTo>
                  <a:pt x="550" y="148"/>
                </a:lnTo>
                <a:lnTo>
                  <a:pt x="548" y="148"/>
                </a:lnTo>
                <a:lnTo>
                  <a:pt x="548" y="148"/>
                </a:lnTo>
                <a:lnTo>
                  <a:pt x="546" y="148"/>
                </a:lnTo>
                <a:lnTo>
                  <a:pt x="546" y="148"/>
                </a:lnTo>
                <a:lnTo>
                  <a:pt x="544" y="150"/>
                </a:lnTo>
                <a:lnTo>
                  <a:pt x="544" y="150"/>
                </a:lnTo>
                <a:lnTo>
                  <a:pt x="540" y="150"/>
                </a:lnTo>
                <a:lnTo>
                  <a:pt x="538" y="152"/>
                </a:lnTo>
                <a:lnTo>
                  <a:pt x="538" y="152"/>
                </a:lnTo>
                <a:lnTo>
                  <a:pt x="538" y="152"/>
                </a:lnTo>
                <a:lnTo>
                  <a:pt x="538" y="152"/>
                </a:lnTo>
                <a:lnTo>
                  <a:pt x="538" y="152"/>
                </a:lnTo>
                <a:lnTo>
                  <a:pt x="538" y="154"/>
                </a:lnTo>
                <a:lnTo>
                  <a:pt x="538" y="154"/>
                </a:lnTo>
                <a:lnTo>
                  <a:pt x="536" y="154"/>
                </a:lnTo>
                <a:lnTo>
                  <a:pt x="536" y="154"/>
                </a:lnTo>
                <a:lnTo>
                  <a:pt x="536" y="154"/>
                </a:lnTo>
                <a:lnTo>
                  <a:pt x="536" y="154"/>
                </a:lnTo>
                <a:lnTo>
                  <a:pt x="532" y="154"/>
                </a:lnTo>
                <a:lnTo>
                  <a:pt x="532" y="154"/>
                </a:lnTo>
                <a:lnTo>
                  <a:pt x="532" y="154"/>
                </a:lnTo>
                <a:lnTo>
                  <a:pt x="530" y="156"/>
                </a:lnTo>
                <a:lnTo>
                  <a:pt x="530" y="156"/>
                </a:lnTo>
                <a:lnTo>
                  <a:pt x="528" y="156"/>
                </a:lnTo>
                <a:lnTo>
                  <a:pt x="526" y="156"/>
                </a:lnTo>
                <a:lnTo>
                  <a:pt x="526" y="158"/>
                </a:lnTo>
                <a:lnTo>
                  <a:pt x="526" y="158"/>
                </a:lnTo>
                <a:lnTo>
                  <a:pt x="526" y="158"/>
                </a:lnTo>
                <a:lnTo>
                  <a:pt x="524" y="158"/>
                </a:lnTo>
                <a:lnTo>
                  <a:pt x="522" y="160"/>
                </a:lnTo>
                <a:lnTo>
                  <a:pt x="520" y="160"/>
                </a:lnTo>
                <a:lnTo>
                  <a:pt x="518" y="160"/>
                </a:lnTo>
                <a:lnTo>
                  <a:pt x="518" y="160"/>
                </a:lnTo>
                <a:lnTo>
                  <a:pt x="516" y="160"/>
                </a:lnTo>
                <a:lnTo>
                  <a:pt x="516" y="160"/>
                </a:lnTo>
                <a:lnTo>
                  <a:pt x="516" y="160"/>
                </a:lnTo>
                <a:lnTo>
                  <a:pt x="516" y="160"/>
                </a:lnTo>
                <a:lnTo>
                  <a:pt x="516" y="160"/>
                </a:lnTo>
                <a:lnTo>
                  <a:pt x="516" y="160"/>
                </a:lnTo>
                <a:lnTo>
                  <a:pt x="516" y="160"/>
                </a:lnTo>
                <a:lnTo>
                  <a:pt x="514" y="160"/>
                </a:lnTo>
                <a:lnTo>
                  <a:pt x="514" y="160"/>
                </a:lnTo>
                <a:lnTo>
                  <a:pt x="514" y="160"/>
                </a:lnTo>
                <a:lnTo>
                  <a:pt x="514" y="160"/>
                </a:lnTo>
                <a:lnTo>
                  <a:pt x="516" y="160"/>
                </a:lnTo>
                <a:lnTo>
                  <a:pt x="516" y="160"/>
                </a:lnTo>
                <a:lnTo>
                  <a:pt x="516" y="160"/>
                </a:lnTo>
                <a:lnTo>
                  <a:pt x="516" y="160"/>
                </a:lnTo>
                <a:lnTo>
                  <a:pt x="516" y="160"/>
                </a:lnTo>
                <a:lnTo>
                  <a:pt x="516" y="162"/>
                </a:lnTo>
                <a:lnTo>
                  <a:pt x="516" y="162"/>
                </a:lnTo>
                <a:lnTo>
                  <a:pt x="516" y="162"/>
                </a:lnTo>
                <a:lnTo>
                  <a:pt x="516" y="162"/>
                </a:lnTo>
                <a:lnTo>
                  <a:pt x="516" y="162"/>
                </a:lnTo>
                <a:lnTo>
                  <a:pt x="516" y="162"/>
                </a:lnTo>
                <a:lnTo>
                  <a:pt x="516" y="164"/>
                </a:lnTo>
                <a:lnTo>
                  <a:pt x="516" y="164"/>
                </a:lnTo>
                <a:lnTo>
                  <a:pt x="516" y="164"/>
                </a:lnTo>
                <a:lnTo>
                  <a:pt x="512" y="166"/>
                </a:lnTo>
                <a:lnTo>
                  <a:pt x="510" y="166"/>
                </a:lnTo>
                <a:lnTo>
                  <a:pt x="510" y="166"/>
                </a:lnTo>
                <a:lnTo>
                  <a:pt x="508" y="166"/>
                </a:lnTo>
                <a:lnTo>
                  <a:pt x="508" y="166"/>
                </a:lnTo>
                <a:lnTo>
                  <a:pt x="508" y="166"/>
                </a:lnTo>
                <a:lnTo>
                  <a:pt x="506" y="166"/>
                </a:lnTo>
                <a:lnTo>
                  <a:pt x="504" y="168"/>
                </a:lnTo>
                <a:lnTo>
                  <a:pt x="504" y="168"/>
                </a:lnTo>
                <a:lnTo>
                  <a:pt x="504" y="166"/>
                </a:lnTo>
                <a:lnTo>
                  <a:pt x="504" y="166"/>
                </a:lnTo>
                <a:lnTo>
                  <a:pt x="506" y="166"/>
                </a:lnTo>
                <a:lnTo>
                  <a:pt x="508" y="166"/>
                </a:lnTo>
                <a:lnTo>
                  <a:pt x="506" y="168"/>
                </a:lnTo>
                <a:lnTo>
                  <a:pt x="504" y="168"/>
                </a:lnTo>
                <a:lnTo>
                  <a:pt x="502" y="170"/>
                </a:lnTo>
                <a:lnTo>
                  <a:pt x="502" y="170"/>
                </a:lnTo>
                <a:lnTo>
                  <a:pt x="502" y="170"/>
                </a:lnTo>
                <a:lnTo>
                  <a:pt x="500" y="170"/>
                </a:lnTo>
                <a:lnTo>
                  <a:pt x="500" y="170"/>
                </a:lnTo>
                <a:lnTo>
                  <a:pt x="500" y="170"/>
                </a:lnTo>
                <a:lnTo>
                  <a:pt x="500" y="168"/>
                </a:lnTo>
                <a:lnTo>
                  <a:pt x="502" y="168"/>
                </a:lnTo>
                <a:lnTo>
                  <a:pt x="502" y="168"/>
                </a:lnTo>
                <a:lnTo>
                  <a:pt x="502" y="168"/>
                </a:lnTo>
                <a:lnTo>
                  <a:pt x="500" y="168"/>
                </a:lnTo>
                <a:lnTo>
                  <a:pt x="498" y="170"/>
                </a:lnTo>
                <a:lnTo>
                  <a:pt x="496" y="172"/>
                </a:lnTo>
                <a:lnTo>
                  <a:pt x="496" y="172"/>
                </a:lnTo>
                <a:lnTo>
                  <a:pt x="494" y="172"/>
                </a:lnTo>
                <a:lnTo>
                  <a:pt x="492" y="172"/>
                </a:lnTo>
                <a:lnTo>
                  <a:pt x="492" y="172"/>
                </a:lnTo>
                <a:lnTo>
                  <a:pt x="492" y="174"/>
                </a:lnTo>
                <a:lnTo>
                  <a:pt x="488" y="174"/>
                </a:lnTo>
                <a:lnTo>
                  <a:pt x="486" y="174"/>
                </a:lnTo>
                <a:lnTo>
                  <a:pt x="486" y="174"/>
                </a:lnTo>
                <a:lnTo>
                  <a:pt x="486" y="174"/>
                </a:lnTo>
                <a:lnTo>
                  <a:pt x="486" y="174"/>
                </a:lnTo>
                <a:lnTo>
                  <a:pt x="486" y="174"/>
                </a:lnTo>
                <a:lnTo>
                  <a:pt x="486" y="174"/>
                </a:lnTo>
                <a:lnTo>
                  <a:pt x="486" y="174"/>
                </a:lnTo>
                <a:lnTo>
                  <a:pt x="488" y="174"/>
                </a:lnTo>
                <a:lnTo>
                  <a:pt x="486" y="174"/>
                </a:lnTo>
                <a:lnTo>
                  <a:pt x="486" y="174"/>
                </a:lnTo>
                <a:lnTo>
                  <a:pt x="484" y="176"/>
                </a:lnTo>
                <a:lnTo>
                  <a:pt x="480" y="178"/>
                </a:lnTo>
                <a:lnTo>
                  <a:pt x="480" y="180"/>
                </a:lnTo>
                <a:lnTo>
                  <a:pt x="480" y="180"/>
                </a:lnTo>
                <a:lnTo>
                  <a:pt x="480" y="178"/>
                </a:lnTo>
                <a:lnTo>
                  <a:pt x="482" y="178"/>
                </a:lnTo>
                <a:lnTo>
                  <a:pt x="482" y="178"/>
                </a:lnTo>
                <a:lnTo>
                  <a:pt x="482" y="178"/>
                </a:lnTo>
                <a:lnTo>
                  <a:pt x="482" y="178"/>
                </a:lnTo>
                <a:lnTo>
                  <a:pt x="484" y="178"/>
                </a:lnTo>
                <a:lnTo>
                  <a:pt x="486" y="178"/>
                </a:lnTo>
                <a:lnTo>
                  <a:pt x="486" y="178"/>
                </a:lnTo>
                <a:lnTo>
                  <a:pt x="486" y="180"/>
                </a:lnTo>
                <a:lnTo>
                  <a:pt x="486" y="180"/>
                </a:lnTo>
                <a:lnTo>
                  <a:pt x="486" y="180"/>
                </a:lnTo>
                <a:lnTo>
                  <a:pt x="486" y="180"/>
                </a:lnTo>
                <a:lnTo>
                  <a:pt x="488" y="180"/>
                </a:lnTo>
                <a:lnTo>
                  <a:pt x="488" y="180"/>
                </a:lnTo>
                <a:lnTo>
                  <a:pt x="488" y="180"/>
                </a:lnTo>
                <a:lnTo>
                  <a:pt x="488" y="180"/>
                </a:lnTo>
                <a:lnTo>
                  <a:pt x="488" y="182"/>
                </a:lnTo>
                <a:lnTo>
                  <a:pt x="484" y="184"/>
                </a:lnTo>
                <a:lnTo>
                  <a:pt x="480" y="186"/>
                </a:lnTo>
                <a:lnTo>
                  <a:pt x="478" y="186"/>
                </a:lnTo>
                <a:lnTo>
                  <a:pt x="478" y="186"/>
                </a:lnTo>
                <a:lnTo>
                  <a:pt x="476" y="186"/>
                </a:lnTo>
                <a:lnTo>
                  <a:pt x="474" y="188"/>
                </a:lnTo>
                <a:lnTo>
                  <a:pt x="474" y="188"/>
                </a:lnTo>
                <a:lnTo>
                  <a:pt x="472" y="188"/>
                </a:lnTo>
                <a:lnTo>
                  <a:pt x="472" y="188"/>
                </a:lnTo>
                <a:lnTo>
                  <a:pt x="472" y="188"/>
                </a:lnTo>
                <a:lnTo>
                  <a:pt x="470" y="188"/>
                </a:lnTo>
                <a:lnTo>
                  <a:pt x="472" y="188"/>
                </a:lnTo>
                <a:lnTo>
                  <a:pt x="472" y="190"/>
                </a:lnTo>
                <a:lnTo>
                  <a:pt x="470" y="190"/>
                </a:lnTo>
                <a:lnTo>
                  <a:pt x="470" y="190"/>
                </a:lnTo>
                <a:lnTo>
                  <a:pt x="468" y="190"/>
                </a:lnTo>
                <a:lnTo>
                  <a:pt x="468" y="190"/>
                </a:lnTo>
                <a:lnTo>
                  <a:pt x="468" y="190"/>
                </a:lnTo>
                <a:lnTo>
                  <a:pt x="466" y="190"/>
                </a:lnTo>
                <a:lnTo>
                  <a:pt x="466" y="190"/>
                </a:lnTo>
                <a:lnTo>
                  <a:pt x="466" y="190"/>
                </a:lnTo>
                <a:lnTo>
                  <a:pt x="466" y="190"/>
                </a:lnTo>
                <a:lnTo>
                  <a:pt x="468" y="190"/>
                </a:lnTo>
                <a:lnTo>
                  <a:pt x="468" y="190"/>
                </a:lnTo>
                <a:lnTo>
                  <a:pt x="468" y="190"/>
                </a:lnTo>
                <a:lnTo>
                  <a:pt x="468" y="190"/>
                </a:lnTo>
                <a:lnTo>
                  <a:pt x="464" y="192"/>
                </a:lnTo>
                <a:lnTo>
                  <a:pt x="462" y="194"/>
                </a:lnTo>
                <a:lnTo>
                  <a:pt x="462" y="194"/>
                </a:lnTo>
                <a:lnTo>
                  <a:pt x="462" y="192"/>
                </a:lnTo>
                <a:lnTo>
                  <a:pt x="460" y="194"/>
                </a:lnTo>
                <a:lnTo>
                  <a:pt x="458" y="194"/>
                </a:lnTo>
                <a:lnTo>
                  <a:pt x="458" y="194"/>
                </a:lnTo>
                <a:lnTo>
                  <a:pt x="458" y="194"/>
                </a:lnTo>
                <a:lnTo>
                  <a:pt x="456" y="194"/>
                </a:lnTo>
                <a:lnTo>
                  <a:pt x="456" y="194"/>
                </a:lnTo>
                <a:lnTo>
                  <a:pt x="456" y="194"/>
                </a:lnTo>
                <a:lnTo>
                  <a:pt x="454" y="194"/>
                </a:lnTo>
                <a:lnTo>
                  <a:pt x="454" y="194"/>
                </a:lnTo>
                <a:lnTo>
                  <a:pt x="452" y="194"/>
                </a:lnTo>
                <a:lnTo>
                  <a:pt x="452" y="196"/>
                </a:lnTo>
                <a:lnTo>
                  <a:pt x="450" y="196"/>
                </a:lnTo>
                <a:lnTo>
                  <a:pt x="450" y="196"/>
                </a:lnTo>
                <a:lnTo>
                  <a:pt x="446" y="198"/>
                </a:lnTo>
                <a:lnTo>
                  <a:pt x="446" y="198"/>
                </a:lnTo>
                <a:lnTo>
                  <a:pt x="444" y="200"/>
                </a:lnTo>
                <a:lnTo>
                  <a:pt x="444" y="200"/>
                </a:lnTo>
                <a:lnTo>
                  <a:pt x="444" y="198"/>
                </a:lnTo>
                <a:lnTo>
                  <a:pt x="442" y="198"/>
                </a:lnTo>
                <a:lnTo>
                  <a:pt x="442" y="198"/>
                </a:lnTo>
                <a:lnTo>
                  <a:pt x="442" y="198"/>
                </a:lnTo>
                <a:lnTo>
                  <a:pt x="442" y="198"/>
                </a:lnTo>
                <a:lnTo>
                  <a:pt x="438" y="200"/>
                </a:lnTo>
                <a:lnTo>
                  <a:pt x="436" y="202"/>
                </a:lnTo>
                <a:lnTo>
                  <a:pt x="436" y="202"/>
                </a:lnTo>
                <a:lnTo>
                  <a:pt x="436" y="202"/>
                </a:lnTo>
                <a:lnTo>
                  <a:pt x="436" y="202"/>
                </a:lnTo>
                <a:lnTo>
                  <a:pt x="436" y="202"/>
                </a:lnTo>
                <a:lnTo>
                  <a:pt x="434" y="202"/>
                </a:lnTo>
                <a:lnTo>
                  <a:pt x="432" y="202"/>
                </a:lnTo>
                <a:lnTo>
                  <a:pt x="432" y="204"/>
                </a:lnTo>
                <a:lnTo>
                  <a:pt x="430" y="204"/>
                </a:lnTo>
                <a:lnTo>
                  <a:pt x="430" y="204"/>
                </a:lnTo>
                <a:lnTo>
                  <a:pt x="430" y="204"/>
                </a:lnTo>
                <a:lnTo>
                  <a:pt x="430" y="204"/>
                </a:lnTo>
                <a:lnTo>
                  <a:pt x="430" y="204"/>
                </a:lnTo>
                <a:lnTo>
                  <a:pt x="424" y="206"/>
                </a:lnTo>
                <a:lnTo>
                  <a:pt x="422" y="206"/>
                </a:lnTo>
                <a:lnTo>
                  <a:pt x="424" y="206"/>
                </a:lnTo>
                <a:lnTo>
                  <a:pt x="424" y="206"/>
                </a:lnTo>
                <a:lnTo>
                  <a:pt x="424" y="206"/>
                </a:lnTo>
                <a:lnTo>
                  <a:pt x="424" y="206"/>
                </a:lnTo>
                <a:lnTo>
                  <a:pt x="422" y="208"/>
                </a:lnTo>
                <a:lnTo>
                  <a:pt x="422" y="208"/>
                </a:lnTo>
                <a:lnTo>
                  <a:pt x="420" y="210"/>
                </a:lnTo>
                <a:lnTo>
                  <a:pt x="418" y="210"/>
                </a:lnTo>
                <a:lnTo>
                  <a:pt x="416" y="210"/>
                </a:lnTo>
                <a:lnTo>
                  <a:pt x="414" y="210"/>
                </a:lnTo>
                <a:lnTo>
                  <a:pt x="412" y="212"/>
                </a:lnTo>
                <a:lnTo>
                  <a:pt x="412" y="212"/>
                </a:lnTo>
                <a:lnTo>
                  <a:pt x="412" y="210"/>
                </a:lnTo>
                <a:lnTo>
                  <a:pt x="410" y="212"/>
                </a:lnTo>
                <a:lnTo>
                  <a:pt x="408" y="214"/>
                </a:lnTo>
                <a:lnTo>
                  <a:pt x="406" y="214"/>
                </a:lnTo>
                <a:lnTo>
                  <a:pt x="406" y="214"/>
                </a:lnTo>
                <a:lnTo>
                  <a:pt x="406" y="214"/>
                </a:lnTo>
                <a:lnTo>
                  <a:pt x="406" y="214"/>
                </a:lnTo>
                <a:lnTo>
                  <a:pt x="406" y="214"/>
                </a:lnTo>
                <a:lnTo>
                  <a:pt x="406" y="212"/>
                </a:lnTo>
                <a:lnTo>
                  <a:pt x="406" y="212"/>
                </a:lnTo>
                <a:lnTo>
                  <a:pt x="404" y="212"/>
                </a:lnTo>
                <a:lnTo>
                  <a:pt x="404" y="212"/>
                </a:lnTo>
                <a:lnTo>
                  <a:pt x="404" y="212"/>
                </a:lnTo>
                <a:lnTo>
                  <a:pt x="400" y="214"/>
                </a:lnTo>
                <a:lnTo>
                  <a:pt x="400" y="216"/>
                </a:lnTo>
                <a:lnTo>
                  <a:pt x="400" y="216"/>
                </a:lnTo>
                <a:lnTo>
                  <a:pt x="400" y="216"/>
                </a:lnTo>
                <a:lnTo>
                  <a:pt x="400" y="216"/>
                </a:lnTo>
                <a:lnTo>
                  <a:pt x="400" y="216"/>
                </a:lnTo>
                <a:lnTo>
                  <a:pt x="400" y="216"/>
                </a:lnTo>
                <a:lnTo>
                  <a:pt x="398" y="216"/>
                </a:lnTo>
                <a:lnTo>
                  <a:pt x="398" y="216"/>
                </a:lnTo>
                <a:lnTo>
                  <a:pt x="398" y="216"/>
                </a:lnTo>
                <a:lnTo>
                  <a:pt x="398" y="216"/>
                </a:lnTo>
                <a:lnTo>
                  <a:pt x="396" y="216"/>
                </a:lnTo>
                <a:lnTo>
                  <a:pt x="396" y="216"/>
                </a:lnTo>
                <a:lnTo>
                  <a:pt x="394" y="216"/>
                </a:lnTo>
                <a:lnTo>
                  <a:pt x="394" y="216"/>
                </a:lnTo>
                <a:lnTo>
                  <a:pt x="392" y="216"/>
                </a:lnTo>
                <a:lnTo>
                  <a:pt x="392" y="218"/>
                </a:lnTo>
                <a:lnTo>
                  <a:pt x="390" y="218"/>
                </a:lnTo>
                <a:lnTo>
                  <a:pt x="392" y="218"/>
                </a:lnTo>
                <a:lnTo>
                  <a:pt x="392" y="218"/>
                </a:lnTo>
                <a:lnTo>
                  <a:pt x="394" y="218"/>
                </a:lnTo>
                <a:lnTo>
                  <a:pt x="394" y="218"/>
                </a:lnTo>
                <a:lnTo>
                  <a:pt x="394" y="218"/>
                </a:lnTo>
                <a:lnTo>
                  <a:pt x="394" y="218"/>
                </a:lnTo>
                <a:lnTo>
                  <a:pt x="394" y="218"/>
                </a:lnTo>
                <a:lnTo>
                  <a:pt x="394" y="218"/>
                </a:lnTo>
                <a:lnTo>
                  <a:pt x="392" y="218"/>
                </a:lnTo>
                <a:lnTo>
                  <a:pt x="392" y="218"/>
                </a:lnTo>
                <a:lnTo>
                  <a:pt x="390" y="218"/>
                </a:lnTo>
                <a:lnTo>
                  <a:pt x="390" y="218"/>
                </a:lnTo>
                <a:lnTo>
                  <a:pt x="390" y="218"/>
                </a:lnTo>
                <a:lnTo>
                  <a:pt x="390" y="218"/>
                </a:lnTo>
                <a:lnTo>
                  <a:pt x="390" y="218"/>
                </a:lnTo>
                <a:lnTo>
                  <a:pt x="388" y="218"/>
                </a:lnTo>
                <a:lnTo>
                  <a:pt x="388" y="218"/>
                </a:lnTo>
                <a:lnTo>
                  <a:pt x="388" y="218"/>
                </a:lnTo>
                <a:lnTo>
                  <a:pt x="388" y="218"/>
                </a:lnTo>
                <a:lnTo>
                  <a:pt x="388" y="218"/>
                </a:lnTo>
                <a:lnTo>
                  <a:pt x="386" y="220"/>
                </a:lnTo>
                <a:lnTo>
                  <a:pt x="384" y="220"/>
                </a:lnTo>
                <a:lnTo>
                  <a:pt x="382" y="220"/>
                </a:lnTo>
                <a:lnTo>
                  <a:pt x="382" y="220"/>
                </a:lnTo>
                <a:lnTo>
                  <a:pt x="382" y="220"/>
                </a:lnTo>
                <a:lnTo>
                  <a:pt x="382" y="222"/>
                </a:lnTo>
                <a:lnTo>
                  <a:pt x="380" y="222"/>
                </a:lnTo>
                <a:lnTo>
                  <a:pt x="380" y="222"/>
                </a:lnTo>
                <a:lnTo>
                  <a:pt x="380" y="222"/>
                </a:lnTo>
                <a:lnTo>
                  <a:pt x="382" y="222"/>
                </a:lnTo>
                <a:lnTo>
                  <a:pt x="382" y="222"/>
                </a:lnTo>
                <a:lnTo>
                  <a:pt x="382" y="222"/>
                </a:lnTo>
                <a:lnTo>
                  <a:pt x="382" y="220"/>
                </a:lnTo>
                <a:lnTo>
                  <a:pt x="384" y="220"/>
                </a:lnTo>
                <a:lnTo>
                  <a:pt x="384" y="220"/>
                </a:lnTo>
                <a:lnTo>
                  <a:pt x="386" y="222"/>
                </a:lnTo>
                <a:lnTo>
                  <a:pt x="384" y="222"/>
                </a:lnTo>
                <a:lnTo>
                  <a:pt x="384" y="222"/>
                </a:lnTo>
                <a:lnTo>
                  <a:pt x="384" y="222"/>
                </a:lnTo>
                <a:lnTo>
                  <a:pt x="382" y="224"/>
                </a:lnTo>
                <a:lnTo>
                  <a:pt x="384" y="224"/>
                </a:lnTo>
                <a:lnTo>
                  <a:pt x="384" y="222"/>
                </a:lnTo>
                <a:lnTo>
                  <a:pt x="384" y="222"/>
                </a:lnTo>
                <a:lnTo>
                  <a:pt x="386" y="222"/>
                </a:lnTo>
                <a:lnTo>
                  <a:pt x="386" y="222"/>
                </a:lnTo>
                <a:lnTo>
                  <a:pt x="384" y="224"/>
                </a:lnTo>
                <a:lnTo>
                  <a:pt x="382" y="224"/>
                </a:lnTo>
                <a:lnTo>
                  <a:pt x="382" y="224"/>
                </a:lnTo>
                <a:lnTo>
                  <a:pt x="378" y="224"/>
                </a:lnTo>
                <a:lnTo>
                  <a:pt x="378" y="226"/>
                </a:lnTo>
                <a:lnTo>
                  <a:pt x="378" y="226"/>
                </a:lnTo>
                <a:lnTo>
                  <a:pt x="378" y="226"/>
                </a:lnTo>
                <a:lnTo>
                  <a:pt x="378" y="226"/>
                </a:lnTo>
                <a:lnTo>
                  <a:pt x="378" y="226"/>
                </a:lnTo>
                <a:lnTo>
                  <a:pt x="378" y="224"/>
                </a:lnTo>
                <a:lnTo>
                  <a:pt x="380" y="224"/>
                </a:lnTo>
                <a:lnTo>
                  <a:pt x="380" y="224"/>
                </a:lnTo>
                <a:lnTo>
                  <a:pt x="380" y="222"/>
                </a:lnTo>
                <a:lnTo>
                  <a:pt x="380" y="222"/>
                </a:lnTo>
                <a:lnTo>
                  <a:pt x="380" y="224"/>
                </a:lnTo>
                <a:lnTo>
                  <a:pt x="378" y="224"/>
                </a:lnTo>
                <a:lnTo>
                  <a:pt x="376" y="224"/>
                </a:lnTo>
                <a:lnTo>
                  <a:pt x="376" y="226"/>
                </a:lnTo>
                <a:lnTo>
                  <a:pt x="376" y="226"/>
                </a:lnTo>
                <a:lnTo>
                  <a:pt x="374" y="226"/>
                </a:lnTo>
                <a:lnTo>
                  <a:pt x="374" y="226"/>
                </a:lnTo>
                <a:lnTo>
                  <a:pt x="374" y="226"/>
                </a:lnTo>
                <a:lnTo>
                  <a:pt x="374" y="226"/>
                </a:lnTo>
                <a:lnTo>
                  <a:pt x="374" y="226"/>
                </a:lnTo>
                <a:lnTo>
                  <a:pt x="374" y="226"/>
                </a:lnTo>
                <a:lnTo>
                  <a:pt x="372" y="226"/>
                </a:lnTo>
                <a:lnTo>
                  <a:pt x="372" y="226"/>
                </a:lnTo>
                <a:lnTo>
                  <a:pt x="370" y="228"/>
                </a:lnTo>
                <a:lnTo>
                  <a:pt x="370" y="228"/>
                </a:lnTo>
                <a:lnTo>
                  <a:pt x="370" y="228"/>
                </a:lnTo>
                <a:lnTo>
                  <a:pt x="368" y="228"/>
                </a:lnTo>
                <a:lnTo>
                  <a:pt x="364" y="228"/>
                </a:lnTo>
                <a:lnTo>
                  <a:pt x="362" y="228"/>
                </a:lnTo>
                <a:lnTo>
                  <a:pt x="362" y="230"/>
                </a:lnTo>
                <a:lnTo>
                  <a:pt x="362" y="230"/>
                </a:lnTo>
                <a:lnTo>
                  <a:pt x="358" y="232"/>
                </a:lnTo>
                <a:lnTo>
                  <a:pt x="358" y="232"/>
                </a:lnTo>
                <a:lnTo>
                  <a:pt x="356" y="232"/>
                </a:lnTo>
                <a:lnTo>
                  <a:pt x="356" y="232"/>
                </a:lnTo>
                <a:lnTo>
                  <a:pt x="356" y="232"/>
                </a:lnTo>
                <a:lnTo>
                  <a:pt x="356" y="232"/>
                </a:lnTo>
                <a:lnTo>
                  <a:pt x="356" y="232"/>
                </a:lnTo>
                <a:lnTo>
                  <a:pt x="356" y="232"/>
                </a:lnTo>
                <a:lnTo>
                  <a:pt x="358" y="230"/>
                </a:lnTo>
                <a:lnTo>
                  <a:pt x="360" y="228"/>
                </a:lnTo>
                <a:lnTo>
                  <a:pt x="360" y="228"/>
                </a:lnTo>
                <a:lnTo>
                  <a:pt x="360" y="228"/>
                </a:lnTo>
                <a:lnTo>
                  <a:pt x="360" y="228"/>
                </a:lnTo>
                <a:lnTo>
                  <a:pt x="358" y="228"/>
                </a:lnTo>
                <a:lnTo>
                  <a:pt x="356" y="228"/>
                </a:lnTo>
                <a:lnTo>
                  <a:pt x="356" y="230"/>
                </a:lnTo>
                <a:lnTo>
                  <a:pt x="354" y="230"/>
                </a:lnTo>
                <a:lnTo>
                  <a:pt x="354" y="230"/>
                </a:lnTo>
                <a:lnTo>
                  <a:pt x="354" y="230"/>
                </a:lnTo>
                <a:lnTo>
                  <a:pt x="354" y="230"/>
                </a:lnTo>
                <a:lnTo>
                  <a:pt x="352" y="232"/>
                </a:lnTo>
                <a:lnTo>
                  <a:pt x="350" y="232"/>
                </a:lnTo>
                <a:lnTo>
                  <a:pt x="350" y="232"/>
                </a:lnTo>
                <a:lnTo>
                  <a:pt x="348" y="232"/>
                </a:lnTo>
                <a:lnTo>
                  <a:pt x="346" y="232"/>
                </a:lnTo>
                <a:lnTo>
                  <a:pt x="344" y="234"/>
                </a:lnTo>
                <a:lnTo>
                  <a:pt x="344" y="234"/>
                </a:lnTo>
                <a:lnTo>
                  <a:pt x="344" y="234"/>
                </a:lnTo>
                <a:lnTo>
                  <a:pt x="344" y="232"/>
                </a:lnTo>
                <a:lnTo>
                  <a:pt x="344" y="232"/>
                </a:lnTo>
                <a:lnTo>
                  <a:pt x="342" y="234"/>
                </a:lnTo>
                <a:lnTo>
                  <a:pt x="342" y="234"/>
                </a:lnTo>
                <a:lnTo>
                  <a:pt x="342" y="234"/>
                </a:lnTo>
                <a:lnTo>
                  <a:pt x="342" y="234"/>
                </a:lnTo>
                <a:lnTo>
                  <a:pt x="342" y="234"/>
                </a:lnTo>
                <a:lnTo>
                  <a:pt x="340" y="234"/>
                </a:lnTo>
                <a:lnTo>
                  <a:pt x="340" y="234"/>
                </a:lnTo>
                <a:lnTo>
                  <a:pt x="340" y="234"/>
                </a:lnTo>
                <a:lnTo>
                  <a:pt x="340" y="234"/>
                </a:lnTo>
                <a:lnTo>
                  <a:pt x="340" y="234"/>
                </a:lnTo>
                <a:lnTo>
                  <a:pt x="340" y="234"/>
                </a:lnTo>
                <a:lnTo>
                  <a:pt x="340" y="234"/>
                </a:lnTo>
                <a:lnTo>
                  <a:pt x="340" y="234"/>
                </a:lnTo>
                <a:lnTo>
                  <a:pt x="340" y="234"/>
                </a:lnTo>
                <a:lnTo>
                  <a:pt x="340" y="234"/>
                </a:lnTo>
                <a:lnTo>
                  <a:pt x="340" y="234"/>
                </a:lnTo>
                <a:lnTo>
                  <a:pt x="338" y="234"/>
                </a:lnTo>
                <a:lnTo>
                  <a:pt x="338" y="234"/>
                </a:lnTo>
                <a:lnTo>
                  <a:pt x="338" y="234"/>
                </a:lnTo>
                <a:lnTo>
                  <a:pt x="336" y="236"/>
                </a:lnTo>
                <a:lnTo>
                  <a:pt x="334" y="236"/>
                </a:lnTo>
                <a:lnTo>
                  <a:pt x="330" y="236"/>
                </a:lnTo>
                <a:lnTo>
                  <a:pt x="332" y="234"/>
                </a:lnTo>
                <a:lnTo>
                  <a:pt x="334" y="232"/>
                </a:lnTo>
                <a:lnTo>
                  <a:pt x="336" y="232"/>
                </a:lnTo>
                <a:lnTo>
                  <a:pt x="336" y="232"/>
                </a:lnTo>
                <a:lnTo>
                  <a:pt x="336" y="234"/>
                </a:lnTo>
                <a:lnTo>
                  <a:pt x="336" y="234"/>
                </a:lnTo>
                <a:lnTo>
                  <a:pt x="336" y="234"/>
                </a:lnTo>
                <a:lnTo>
                  <a:pt x="338" y="234"/>
                </a:lnTo>
                <a:lnTo>
                  <a:pt x="336" y="232"/>
                </a:lnTo>
                <a:lnTo>
                  <a:pt x="336" y="232"/>
                </a:lnTo>
                <a:lnTo>
                  <a:pt x="334" y="232"/>
                </a:lnTo>
                <a:lnTo>
                  <a:pt x="334" y="232"/>
                </a:lnTo>
                <a:lnTo>
                  <a:pt x="334" y="232"/>
                </a:lnTo>
                <a:lnTo>
                  <a:pt x="332" y="232"/>
                </a:lnTo>
                <a:lnTo>
                  <a:pt x="330" y="234"/>
                </a:lnTo>
                <a:lnTo>
                  <a:pt x="328" y="236"/>
                </a:lnTo>
                <a:lnTo>
                  <a:pt x="326" y="236"/>
                </a:lnTo>
                <a:lnTo>
                  <a:pt x="322" y="238"/>
                </a:lnTo>
                <a:lnTo>
                  <a:pt x="322" y="238"/>
                </a:lnTo>
                <a:lnTo>
                  <a:pt x="322" y="238"/>
                </a:lnTo>
                <a:lnTo>
                  <a:pt x="322" y="238"/>
                </a:lnTo>
                <a:lnTo>
                  <a:pt x="322" y="238"/>
                </a:lnTo>
                <a:lnTo>
                  <a:pt x="322" y="238"/>
                </a:lnTo>
                <a:lnTo>
                  <a:pt x="320" y="240"/>
                </a:lnTo>
                <a:lnTo>
                  <a:pt x="320" y="240"/>
                </a:lnTo>
                <a:lnTo>
                  <a:pt x="320" y="240"/>
                </a:lnTo>
                <a:lnTo>
                  <a:pt x="320" y="240"/>
                </a:lnTo>
                <a:lnTo>
                  <a:pt x="318" y="240"/>
                </a:lnTo>
                <a:lnTo>
                  <a:pt x="318" y="240"/>
                </a:lnTo>
                <a:lnTo>
                  <a:pt x="318" y="240"/>
                </a:lnTo>
                <a:lnTo>
                  <a:pt x="318" y="240"/>
                </a:lnTo>
                <a:lnTo>
                  <a:pt x="318" y="240"/>
                </a:lnTo>
                <a:lnTo>
                  <a:pt x="320" y="240"/>
                </a:lnTo>
                <a:lnTo>
                  <a:pt x="318" y="240"/>
                </a:lnTo>
                <a:lnTo>
                  <a:pt x="318" y="240"/>
                </a:lnTo>
                <a:lnTo>
                  <a:pt x="316" y="240"/>
                </a:lnTo>
                <a:lnTo>
                  <a:pt x="316" y="242"/>
                </a:lnTo>
                <a:lnTo>
                  <a:pt x="316" y="242"/>
                </a:lnTo>
                <a:lnTo>
                  <a:pt x="316" y="242"/>
                </a:lnTo>
                <a:lnTo>
                  <a:pt x="314" y="242"/>
                </a:lnTo>
                <a:lnTo>
                  <a:pt x="314" y="240"/>
                </a:lnTo>
                <a:lnTo>
                  <a:pt x="314" y="240"/>
                </a:lnTo>
                <a:lnTo>
                  <a:pt x="314" y="240"/>
                </a:lnTo>
                <a:lnTo>
                  <a:pt x="314" y="240"/>
                </a:lnTo>
                <a:lnTo>
                  <a:pt x="314" y="240"/>
                </a:lnTo>
                <a:lnTo>
                  <a:pt x="316" y="238"/>
                </a:lnTo>
                <a:lnTo>
                  <a:pt x="316" y="238"/>
                </a:lnTo>
                <a:lnTo>
                  <a:pt x="316" y="236"/>
                </a:lnTo>
                <a:lnTo>
                  <a:pt x="316" y="236"/>
                </a:lnTo>
                <a:lnTo>
                  <a:pt x="314" y="238"/>
                </a:lnTo>
                <a:lnTo>
                  <a:pt x="314" y="238"/>
                </a:lnTo>
                <a:lnTo>
                  <a:pt x="312" y="238"/>
                </a:lnTo>
                <a:lnTo>
                  <a:pt x="312" y="238"/>
                </a:lnTo>
                <a:lnTo>
                  <a:pt x="312" y="240"/>
                </a:lnTo>
                <a:lnTo>
                  <a:pt x="310" y="242"/>
                </a:lnTo>
                <a:lnTo>
                  <a:pt x="310" y="242"/>
                </a:lnTo>
                <a:lnTo>
                  <a:pt x="308" y="242"/>
                </a:lnTo>
                <a:lnTo>
                  <a:pt x="308" y="242"/>
                </a:lnTo>
                <a:lnTo>
                  <a:pt x="308" y="242"/>
                </a:lnTo>
                <a:lnTo>
                  <a:pt x="306" y="242"/>
                </a:lnTo>
                <a:lnTo>
                  <a:pt x="306" y="242"/>
                </a:lnTo>
                <a:lnTo>
                  <a:pt x="306" y="242"/>
                </a:lnTo>
                <a:lnTo>
                  <a:pt x="306" y="242"/>
                </a:lnTo>
                <a:lnTo>
                  <a:pt x="306" y="242"/>
                </a:lnTo>
                <a:lnTo>
                  <a:pt x="306" y="242"/>
                </a:lnTo>
                <a:lnTo>
                  <a:pt x="306" y="240"/>
                </a:lnTo>
                <a:lnTo>
                  <a:pt x="306" y="240"/>
                </a:lnTo>
                <a:lnTo>
                  <a:pt x="306" y="240"/>
                </a:lnTo>
                <a:lnTo>
                  <a:pt x="304" y="240"/>
                </a:lnTo>
                <a:lnTo>
                  <a:pt x="304" y="242"/>
                </a:lnTo>
                <a:lnTo>
                  <a:pt x="304" y="242"/>
                </a:lnTo>
                <a:lnTo>
                  <a:pt x="304" y="242"/>
                </a:lnTo>
                <a:lnTo>
                  <a:pt x="304" y="242"/>
                </a:lnTo>
                <a:lnTo>
                  <a:pt x="304" y="242"/>
                </a:lnTo>
                <a:lnTo>
                  <a:pt x="304" y="242"/>
                </a:lnTo>
                <a:lnTo>
                  <a:pt x="304" y="242"/>
                </a:lnTo>
                <a:lnTo>
                  <a:pt x="300" y="244"/>
                </a:lnTo>
                <a:lnTo>
                  <a:pt x="298" y="244"/>
                </a:lnTo>
                <a:lnTo>
                  <a:pt x="298" y="244"/>
                </a:lnTo>
                <a:lnTo>
                  <a:pt x="298" y="244"/>
                </a:lnTo>
                <a:lnTo>
                  <a:pt x="300" y="244"/>
                </a:lnTo>
                <a:lnTo>
                  <a:pt x="302" y="242"/>
                </a:lnTo>
                <a:lnTo>
                  <a:pt x="302" y="242"/>
                </a:lnTo>
                <a:lnTo>
                  <a:pt x="302" y="242"/>
                </a:lnTo>
                <a:lnTo>
                  <a:pt x="304" y="240"/>
                </a:lnTo>
                <a:lnTo>
                  <a:pt x="304" y="240"/>
                </a:lnTo>
                <a:lnTo>
                  <a:pt x="306" y="240"/>
                </a:lnTo>
                <a:lnTo>
                  <a:pt x="306" y="238"/>
                </a:lnTo>
                <a:lnTo>
                  <a:pt x="308" y="238"/>
                </a:lnTo>
                <a:lnTo>
                  <a:pt x="308" y="238"/>
                </a:lnTo>
                <a:lnTo>
                  <a:pt x="308" y="238"/>
                </a:lnTo>
                <a:lnTo>
                  <a:pt x="310" y="240"/>
                </a:lnTo>
                <a:lnTo>
                  <a:pt x="310" y="238"/>
                </a:lnTo>
                <a:lnTo>
                  <a:pt x="312" y="238"/>
                </a:lnTo>
                <a:lnTo>
                  <a:pt x="312" y="238"/>
                </a:lnTo>
                <a:lnTo>
                  <a:pt x="314" y="236"/>
                </a:lnTo>
                <a:lnTo>
                  <a:pt x="316" y="236"/>
                </a:lnTo>
                <a:lnTo>
                  <a:pt x="316" y="236"/>
                </a:lnTo>
                <a:lnTo>
                  <a:pt x="318" y="236"/>
                </a:lnTo>
                <a:lnTo>
                  <a:pt x="318" y="236"/>
                </a:lnTo>
                <a:lnTo>
                  <a:pt x="320" y="234"/>
                </a:lnTo>
                <a:lnTo>
                  <a:pt x="320" y="234"/>
                </a:lnTo>
                <a:lnTo>
                  <a:pt x="320" y="234"/>
                </a:lnTo>
                <a:lnTo>
                  <a:pt x="322" y="234"/>
                </a:lnTo>
                <a:lnTo>
                  <a:pt x="326" y="232"/>
                </a:lnTo>
                <a:lnTo>
                  <a:pt x="326" y="230"/>
                </a:lnTo>
                <a:lnTo>
                  <a:pt x="330" y="230"/>
                </a:lnTo>
                <a:lnTo>
                  <a:pt x="330" y="230"/>
                </a:lnTo>
                <a:lnTo>
                  <a:pt x="334" y="228"/>
                </a:lnTo>
                <a:lnTo>
                  <a:pt x="336" y="228"/>
                </a:lnTo>
                <a:lnTo>
                  <a:pt x="336" y="228"/>
                </a:lnTo>
                <a:lnTo>
                  <a:pt x="342" y="226"/>
                </a:lnTo>
                <a:lnTo>
                  <a:pt x="342" y="226"/>
                </a:lnTo>
                <a:lnTo>
                  <a:pt x="344" y="226"/>
                </a:lnTo>
                <a:lnTo>
                  <a:pt x="346" y="226"/>
                </a:lnTo>
                <a:lnTo>
                  <a:pt x="346" y="228"/>
                </a:lnTo>
                <a:lnTo>
                  <a:pt x="344" y="228"/>
                </a:lnTo>
                <a:lnTo>
                  <a:pt x="344" y="228"/>
                </a:lnTo>
                <a:lnTo>
                  <a:pt x="344" y="230"/>
                </a:lnTo>
                <a:lnTo>
                  <a:pt x="344" y="230"/>
                </a:lnTo>
                <a:lnTo>
                  <a:pt x="344" y="230"/>
                </a:lnTo>
                <a:lnTo>
                  <a:pt x="346" y="230"/>
                </a:lnTo>
                <a:lnTo>
                  <a:pt x="346" y="230"/>
                </a:lnTo>
                <a:lnTo>
                  <a:pt x="346" y="230"/>
                </a:lnTo>
                <a:lnTo>
                  <a:pt x="346" y="230"/>
                </a:lnTo>
                <a:lnTo>
                  <a:pt x="346" y="230"/>
                </a:lnTo>
                <a:lnTo>
                  <a:pt x="348" y="228"/>
                </a:lnTo>
                <a:lnTo>
                  <a:pt x="348" y="228"/>
                </a:lnTo>
                <a:lnTo>
                  <a:pt x="348" y="228"/>
                </a:lnTo>
                <a:lnTo>
                  <a:pt x="348" y="228"/>
                </a:lnTo>
                <a:lnTo>
                  <a:pt x="348" y="228"/>
                </a:lnTo>
                <a:lnTo>
                  <a:pt x="348" y="228"/>
                </a:lnTo>
                <a:lnTo>
                  <a:pt x="350" y="228"/>
                </a:lnTo>
                <a:lnTo>
                  <a:pt x="350" y="228"/>
                </a:lnTo>
                <a:lnTo>
                  <a:pt x="350" y="228"/>
                </a:lnTo>
                <a:lnTo>
                  <a:pt x="350" y="228"/>
                </a:lnTo>
                <a:lnTo>
                  <a:pt x="350" y="230"/>
                </a:lnTo>
                <a:lnTo>
                  <a:pt x="352" y="230"/>
                </a:lnTo>
                <a:lnTo>
                  <a:pt x="352" y="230"/>
                </a:lnTo>
                <a:lnTo>
                  <a:pt x="354" y="228"/>
                </a:lnTo>
                <a:lnTo>
                  <a:pt x="352" y="228"/>
                </a:lnTo>
                <a:lnTo>
                  <a:pt x="352" y="228"/>
                </a:lnTo>
                <a:lnTo>
                  <a:pt x="352" y="228"/>
                </a:lnTo>
                <a:lnTo>
                  <a:pt x="352" y="226"/>
                </a:lnTo>
                <a:lnTo>
                  <a:pt x="352" y="226"/>
                </a:lnTo>
                <a:lnTo>
                  <a:pt x="356" y="224"/>
                </a:lnTo>
                <a:lnTo>
                  <a:pt x="356" y="224"/>
                </a:lnTo>
                <a:lnTo>
                  <a:pt x="358" y="222"/>
                </a:lnTo>
                <a:lnTo>
                  <a:pt x="358" y="222"/>
                </a:lnTo>
                <a:lnTo>
                  <a:pt x="360" y="222"/>
                </a:lnTo>
                <a:lnTo>
                  <a:pt x="360" y="222"/>
                </a:lnTo>
                <a:lnTo>
                  <a:pt x="362" y="220"/>
                </a:lnTo>
                <a:lnTo>
                  <a:pt x="364" y="220"/>
                </a:lnTo>
                <a:lnTo>
                  <a:pt x="366" y="220"/>
                </a:lnTo>
                <a:lnTo>
                  <a:pt x="366" y="218"/>
                </a:lnTo>
                <a:lnTo>
                  <a:pt x="368" y="218"/>
                </a:lnTo>
                <a:lnTo>
                  <a:pt x="368" y="218"/>
                </a:lnTo>
                <a:lnTo>
                  <a:pt x="370" y="218"/>
                </a:lnTo>
                <a:lnTo>
                  <a:pt x="370" y="218"/>
                </a:lnTo>
                <a:lnTo>
                  <a:pt x="370" y="218"/>
                </a:lnTo>
                <a:lnTo>
                  <a:pt x="372" y="216"/>
                </a:lnTo>
                <a:lnTo>
                  <a:pt x="374" y="216"/>
                </a:lnTo>
                <a:lnTo>
                  <a:pt x="374" y="216"/>
                </a:lnTo>
                <a:lnTo>
                  <a:pt x="376" y="216"/>
                </a:lnTo>
                <a:lnTo>
                  <a:pt x="376" y="216"/>
                </a:lnTo>
                <a:lnTo>
                  <a:pt x="376" y="216"/>
                </a:lnTo>
                <a:lnTo>
                  <a:pt x="378" y="216"/>
                </a:lnTo>
                <a:lnTo>
                  <a:pt x="380" y="216"/>
                </a:lnTo>
                <a:lnTo>
                  <a:pt x="380" y="216"/>
                </a:lnTo>
                <a:lnTo>
                  <a:pt x="380" y="214"/>
                </a:lnTo>
                <a:lnTo>
                  <a:pt x="382" y="214"/>
                </a:lnTo>
                <a:lnTo>
                  <a:pt x="384" y="214"/>
                </a:lnTo>
                <a:lnTo>
                  <a:pt x="384" y="214"/>
                </a:lnTo>
                <a:lnTo>
                  <a:pt x="386" y="214"/>
                </a:lnTo>
                <a:lnTo>
                  <a:pt x="388" y="214"/>
                </a:lnTo>
                <a:lnTo>
                  <a:pt x="390" y="214"/>
                </a:lnTo>
                <a:lnTo>
                  <a:pt x="390" y="212"/>
                </a:lnTo>
                <a:lnTo>
                  <a:pt x="390" y="212"/>
                </a:lnTo>
                <a:lnTo>
                  <a:pt x="392" y="210"/>
                </a:lnTo>
                <a:lnTo>
                  <a:pt x="392" y="210"/>
                </a:lnTo>
                <a:lnTo>
                  <a:pt x="394" y="210"/>
                </a:lnTo>
                <a:lnTo>
                  <a:pt x="394" y="210"/>
                </a:lnTo>
                <a:lnTo>
                  <a:pt x="394" y="210"/>
                </a:lnTo>
                <a:lnTo>
                  <a:pt x="398" y="208"/>
                </a:lnTo>
                <a:lnTo>
                  <a:pt x="398" y="206"/>
                </a:lnTo>
                <a:lnTo>
                  <a:pt x="400" y="206"/>
                </a:lnTo>
                <a:lnTo>
                  <a:pt x="400" y="206"/>
                </a:lnTo>
                <a:lnTo>
                  <a:pt x="400" y="206"/>
                </a:lnTo>
                <a:lnTo>
                  <a:pt x="402" y="206"/>
                </a:lnTo>
                <a:lnTo>
                  <a:pt x="402" y="206"/>
                </a:lnTo>
                <a:lnTo>
                  <a:pt x="404" y="204"/>
                </a:lnTo>
                <a:lnTo>
                  <a:pt x="404" y="204"/>
                </a:lnTo>
                <a:lnTo>
                  <a:pt x="404" y="204"/>
                </a:lnTo>
                <a:lnTo>
                  <a:pt x="404" y="204"/>
                </a:lnTo>
                <a:lnTo>
                  <a:pt x="406" y="204"/>
                </a:lnTo>
                <a:lnTo>
                  <a:pt x="406" y="204"/>
                </a:lnTo>
                <a:lnTo>
                  <a:pt x="408" y="202"/>
                </a:lnTo>
                <a:lnTo>
                  <a:pt x="412" y="202"/>
                </a:lnTo>
                <a:lnTo>
                  <a:pt x="412" y="202"/>
                </a:lnTo>
                <a:lnTo>
                  <a:pt x="414" y="202"/>
                </a:lnTo>
                <a:lnTo>
                  <a:pt x="412" y="202"/>
                </a:lnTo>
                <a:lnTo>
                  <a:pt x="412" y="202"/>
                </a:lnTo>
                <a:lnTo>
                  <a:pt x="414" y="204"/>
                </a:lnTo>
                <a:lnTo>
                  <a:pt x="414" y="204"/>
                </a:lnTo>
                <a:lnTo>
                  <a:pt x="414" y="204"/>
                </a:lnTo>
                <a:lnTo>
                  <a:pt x="416" y="202"/>
                </a:lnTo>
                <a:lnTo>
                  <a:pt x="416" y="202"/>
                </a:lnTo>
                <a:lnTo>
                  <a:pt x="416" y="202"/>
                </a:lnTo>
                <a:lnTo>
                  <a:pt x="416" y="202"/>
                </a:lnTo>
                <a:lnTo>
                  <a:pt x="414" y="202"/>
                </a:lnTo>
                <a:lnTo>
                  <a:pt x="414" y="202"/>
                </a:lnTo>
                <a:lnTo>
                  <a:pt x="414" y="200"/>
                </a:lnTo>
                <a:lnTo>
                  <a:pt x="414" y="200"/>
                </a:lnTo>
                <a:lnTo>
                  <a:pt x="414" y="200"/>
                </a:lnTo>
                <a:lnTo>
                  <a:pt x="414" y="200"/>
                </a:lnTo>
                <a:lnTo>
                  <a:pt x="416" y="198"/>
                </a:lnTo>
                <a:lnTo>
                  <a:pt x="418" y="198"/>
                </a:lnTo>
                <a:lnTo>
                  <a:pt x="418" y="198"/>
                </a:lnTo>
                <a:lnTo>
                  <a:pt x="420" y="196"/>
                </a:lnTo>
                <a:lnTo>
                  <a:pt x="420" y="196"/>
                </a:lnTo>
                <a:lnTo>
                  <a:pt x="422" y="196"/>
                </a:lnTo>
                <a:lnTo>
                  <a:pt x="422" y="194"/>
                </a:lnTo>
                <a:lnTo>
                  <a:pt x="424" y="192"/>
                </a:lnTo>
                <a:lnTo>
                  <a:pt x="424" y="192"/>
                </a:lnTo>
                <a:lnTo>
                  <a:pt x="426" y="192"/>
                </a:lnTo>
                <a:lnTo>
                  <a:pt x="428" y="192"/>
                </a:lnTo>
                <a:lnTo>
                  <a:pt x="428" y="192"/>
                </a:lnTo>
                <a:lnTo>
                  <a:pt x="430" y="192"/>
                </a:lnTo>
                <a:lnTo>
                  <a:pt x="430" y="192"/>
                </a:lnTo>
                <a:lnTo>
                  <a:pt x="430" y="192"/>
                </a:lnTo>
                <a:lnTo>
                  <a:pt x="430" y="192"/>
                </a:lnTo>
                <a:lnTo>
                  <a:pt x="430" y="192"/>
                </a:lnTo>
                <a:lnTo>
                  <a:pt x="428" y="192"/>
                </a:lnTo>
                <a:lnTo>
                  <a:pt x="428" y="192"/>
                </a:lnTo>
                <a:lnTo>
                  <a:pt x="426" y="190"/>
                </a:lnTo>
                <a:lnTo>
                  <a:pt x="428" y="190"/>
                </a:lnTo>
                <a:lnTo>
                  <a:pt x="428" y="190"/>
                </a:lnTo>
                <a:lnTo>
                  <a:pt x="428" y="188"/>
                </a:lnTo>
                <a:lnTo>
                  <a:pt x="432" y="188"/>
                </a:lnTo>
                <a:lnTo>
                  <a:pt x="432" y="188"/>
                </a:lnTo>
                <a:lnTo>
                  <a:pt x="438" y="186"/>
                </a:lnTo>
                <a:lnTo>
                  <a:pt x="440" y="184"/>
                </a:lnTo>
                <a:lnTo>
                  <a:pt x="442" y="184"/>
                </a:lnTo>
                <a:lnTo>
                  <a:pt x="444" y="180"/>
                </a:lnTo>
                <a:lnTo>
                  <a:pt x="446" y="180"/>
                </a:lnTo>
                <a:lnTo>
                  <a:pt x="446" y="180"/>
                </a:lnTo>
                <a:lnTo>
                  <a:pt x="448" y="180"/>
                </a:lnTo>
                <a:lnTo>
                  <a:pt x="452" y="178"/>
                </a:lnTo>
                <a:lnTo>
                  <a:pt x="450" y="178"/>
                </a:lnTo>
                <a:lnTo>
                  <a:pt x="450" y="178"/>
                </a:lnTo>
                <a:lnTo>
                  <a:pt x="450" y="178"/>
                </a:lnTo>
                <a:lnTo>
                  <a:pt x="448" y="178"/>
                </a:lnTo>
                <a:lnTo>
                  <a:pt x="448" y="180"/>
                </a:lnTo>
                <a:lnTo>
                  <a:pt x="448" y="180"/>
                </a:lnTo>
                <a:lnTo>
                  <a:pt x="444" y="182"/>
                </a:lnTo>
                <a:lnTo>
                  <a:pt x="442" y="182"/>
                </a:lnTo>
                <a:lnTo>
                  <a:pt x="442" y="182"/>
                </a:lnTo>
                <a:lnTo>
                  <a:pt x="440" y="182"/>
                </a:lnTo>
                <a:lnTo>
                  <a:pt x="440" y="182"/>
                </a:lnTo>
                <a:lnTo>
                  <a:pt x="440" y="182"/>
                </a:lnTo>
                <a:lnTo>
                  <a:pt x="438" y="182"/>
                </a:lnTo>
                <a:lnTo>
                  <a:pt x="434" y="184"/>
                </a:lnTo>
                <a:lnTo>
                  <a:pt x="432" y="184"/>
                </a:lnTo>
                <a:lnTo>
                  <a:pt x="428" y="184"/>
                </a:lnTo>
                <a:lnTo>
                  <a:pt x="428" y="186"/>
                </a:lnTo>
                <a:lnTo>
                  <a:pt x="426" y="186"/>
                </a:lnTo>
                <a:lnTo>
                  <a:pt x="426" y="186"/>
                </a:lnTo>
                <a:lnTo>
                  <a:pt x="426" y="186"/>
                </a:lnTo>
                <a:lnTo>
                  <a:pt x="426" y="186"/>
                </a:lnTo>
                <a:lnTo>
                  <a:pt x="424" y="186"/>
                </a:lnTo>
                <a:lnTo>
                  <a:pt x="424" y="186"/>
                </a:lnTo>
                <a:lnTo>
                  <a:pt x="424" y="184"/>
                </a:lnTo>
                <a:lnTo>
                  <a:pt x="426" y="184"/>
                </a:lnTo>
                <a:lnTo>
                  <a:pt x="426" y="184"/>
                </a:lnTo>
                <a:lnTo>
                  <a:pt x="426" y="184"/>
                </a:lnTo>
                <a:lnTo>
                  <a:pt x="424" y="182"/>
                </a:lnTo>
                <a:lnTo>
                  <a:pt x="424" y="182"/>
                </a:lnTo>
                <a:lnTo>
                  <a:pt x="424" y="182"/>
                </a:lnTo>
                <a:lnTo>
                  <a:pt x="424" y="182"/>
                </a:lnTo>
                <a:lnTo>
                  <a:pt x="424" y="182"/>
                </a:lnTo>
                <a:lnTo>
                  <a:pt x="426" y="182"/>
                </a:lnTo>
                <a:lnTo>
                  <a:pt x="426" y="182"/>
                </a:lnTo>
                <a:lnTo>
                  <a:pt x="426" y="180"/>
                </a:lnTo>
                <a:lnTo>
                  <a:pt x="428" y="180"/>
                </a:lnTo>
                <a:lnTo>
                  <a:pt x="430" y="180"/>
                </a:lnTo>
                <a:lnTo>
                  <a:pt x="432" y="180"/>
                </a:lnTo>
                <a:lnTo>
                  <a:pt x="432" y="180"/>
                </a:lnTo>
                <a:lnTo>
                  <a:pt x="432" y="180"/>
                </a:lnTo>
                <a:lnTo>
                  <a:pt x="432" y="180"/>
                </a:lnTo>
                <a:lnTo>
                  <a:pt x="432" y="182"/>
                </a:lnTo>
                <a:lnTo>
                  <a:pt x="432" y="182"/>
                </a:lnTo>
                <a:lnTo>
                  <a:pt x="432" y="182"/>
                </a:lnTo>
                <a:lnTo>
                  <a:pt x="434" y="180"/>
                </a:lnTo>
                <a:lnTo>
                  <a:pt x="434" y="180"/>
                </a:lnTo>
                <a:lnTo>
                  <a:pt x="434" y="180"/>
                </a:lnTo>
                <a:lnTo>
                  <a:pt x="434" y="180"/>
                </a:lnTo>
                <a:lnTo>
                  <a:pt x="432" y="180"/>
                </a:lnTo>
                <a:lnTo>
                  <a:pt x="432" y="178"/>
                </a:lnTo>
                <a:lnTo>
                  <a:pt x="432" y="178"/>
                </a:lnTo>
                <a:lnTo>
                  <a:pt x="432" y="178"/>
                </a:lnTo>
                <a:lnTo>
                  <a:pt x="430" y="178"/>
                </a:lnTo>
                <a:lnTo>
                  <a:pt x="430" y="178"/>
                </a:lnTo>
                <a:lnTo>
                  <a:pt x="430" y="178"/>
                </a:lnTo>
                <a:lnTo>
                  <a:pt x="430" y="178"/>
                </a:lnTo>
                <a:lnTo>
                  <a:pt x="430" y="176"/>
                </a:lnTo>
                <a:lnTo>
                  <a:pt x="430" y="178"/>
                </a:lnTo>
                <a:lnTo>
                  <a:pt x="430" y="178"/>
                </a:lnTo>
                <a:lnTo>
                  <a:pt x="430" y="178"/>
                </a:lnTo>
                <a:lnTo>
                  <a:pt x="428" y="178"/>
                </a:lnTo>
                <a:lnTo>
                  <a:pt x="426" y="180"/>
                </a:lnTo>
                <a:lnTo>
                  <a:pt x="426" y="180"/>
                </a:lnTo>
                <a:lnTo>
                  <a:pt x="424" y="182"/>
                </a:lnTo>
                <a:lnTo>
                  <a:pt x="424" y="182"/>
                </a:lnTo>
                <a:lnTo>
                  <a:pt x="424" y="180"/>
                </a:lnTo>
                <a:lnTo>
                  <a:pt x="426" y="180"/>
                </a:lnTo>
                <a:lnTo>
                  <a:pt x="424" y="180"/>
                </a:lnTo>
                <a:lnTo>
                  <a:pt x="424" y="180"/>
                </a:lnTo>
                <a:lnTo>
                  <a:pt x="424" y="182"/>
                </a:lnTo>
                <a:lnTo>
                  <a:pt x="420" y="184"/>
                </a:lnTo>
                <a:lnTo>
                  <a:pt x="420" y="184"/>
                </a:lnTo>
                <a:lnTo>
                  <a:pt x="420" y="184"/>
                </a:lnTo>
                <a:lnTo>
                  <a:pt x="420" y="184"/>
                </a:lnTo>
                <a:lnTo>
                  <a:pt x="420" y="184"/>
                </a:lnTo>
                <a:lnTo>
                  <a:pt x="420" y="184"/>
                </a:lnTo>
                <a:lnTo>
                  <a:pt x="420" y="184"/>
                </a:lnTo>
                <a:lnTo>
                  <a:pt x="420" y="182"/>
                </a:lnTo>
                <a:lnTo>
                  <a:pt x="422" y="182"/>
                </a:lnTo>
                <a:lnTo>
                  <a:pt x="420" y="182"/>
                </a:lnTo>
                <a:lnTo>
                  <a:pt x="420" y="182"/>
                </a:lnTo>
                <a:lnTo>
                  <a:pt x="420" y="182"/>
                </a:lnTo>
                <a:lnTo>
                  <a:pt x="420" y="184"/>
                </a:lnTo>
                <a:lnTo>
                  <a:pt x="418" y="184"/>
                </a:lnTo>
                <a:lnTo>
                  <a:pt x="416" y="188"/>
                </a:lnTo>
                <a:lnTo>
                  <a:pt x="416" y="188"/>
                </a:lnTo>
                <a:lnTo>
                  <a:pt x="416" y="188"/>
                </a:lnTo>
                <a:lnTo>
                  <a:pt x="414" y="188"/>
                </a:lnTo>
                <a:lnTo>
                  <a:pt x="414" y="188"/>
                </a:lnTo>
                <a:lnTo>
                  <a:pt x="414" y="188"/>
                </a:lnTo>
                <a:lnTo>
                  <a:pt x="412" y="188"/>
                </a:lnTo>
                <a:lnTo>
                  <a:pt x="412" y="188"/>
                </a:lnTo>
                <a:lnTo>
                  <a:pt x="412" y="188"/>
                </a:lnTo>
                <a:lnTo>
                  <a:pt x="412" y="188"/>
                </a:lnTo>
                <a:lnTo>
                  <a:pt x="412" y="188"/>
                </a:lnTo>
                <a:lnTo>
                  <a:pt x="412" y="186"/>
                </a:lnTo>
                <a:lnTo>
                  <a:pt x="414" y="184"/>
                </a:lnTo>
                <a:lnTo>
                  <a:pt x="414" y="184"/>
                </a:lnTo>
                <a:lnTo>
                  <a:pt x="414" y="182"/>
                </a:lnTo>
                <a:lnTo>
                  <a:pt x="414" y="182"/>
                </a:lnTo>
                <a:lnTo>
                  <a:pt x="414" y="182"/>
                </a:lnTo>
                <a:lnTo>
                  <a:pt x="414" y="180"/>
                </a:lnTo>
                <a:lnTo>
                  <a:pt x="412" y="180"/>
                </a:lnTo>
                <a:lnTo>
                  <a:pt x="412" y="180"/>
                </a:lnTo>
                <a:lnTo>
                  <a:pt x="410" y="182"/>
                </a:lnTo>
                <a:lnTo>
                  <a:pt x="410" y="182"/>
                </a:lnTo>
                <a:lnTo>
                  <a:pt x="408" y="182"/>
                </a:lnTo>
                <a:lnTo>
                  <a:pt x="408" y="184"/>
                </a:lnTo>
                <a:lnTo>
                  <a:pt x="408" y="182"/>
                </a:lnTo>
                <a:lnTo>
                  <a:pt x="408" y="182"/>
                </a:lnTo>
                <a:lnTo>
                  <a:pt x="406" y="182"/>
                </a:lnTo>
                <a:lnTo>
                  <a:pt x="406" y="180"/>
                </a:lnTo>
                <a:lnTo>
                  <a:pt x="406" y="180"/>
                </a:lnTo>
                <a:lnTo>
                  <a:pt x="406" y="180"/>
                </a:lnTo>
                <a:lnTo>
                  <a:pt x="406" y="180"/>
                </a:lnTo>
                <a:lnTo>
                  <a:pt x="408" y="180"/>
                </a:lnTo>
                <a:lnTo>
                  <a:pt x="408" y="180"/>
                </a:lnTo>
                <a:lnTo>
                  <a:pt x="408" y="178"/>
                </a:lnTo>
                <a:lnTo>
                  <a:pt x="406" y="178"/>
                </a:lnTo>
                <a:lnTo>
                  <a:pt x="406" y="180"/>
                </a:lnTo>
                <a:lnTo>
                  <a:pt x="402" y="180"/>
                </a:lnTo>
                <a:lnTo>
                  <a:pt x="400" y="182"/>
                </a:lnTo>
                <a:lnTo>
                  <a:pt x="398" y="182"/>
                </a:lnTo>
                <a:lnTo>
                  <a:pt x="398" y="182"/>
                </a:lnTo>
                <a:lnTo>
                  <a:pt x="398" y="182"/>
                </a:lnTo>
                <a:lnTo>
                  <a:pt x="396" y="182"/>
                </a:lnTo>
                <a:lnTo>
                  <a:pt x="396" y="182"/>
                </a:lnTo>
                <a:lnTo>
                  <a:pt x="396" y="182"/>
                </a:lnTo>
                <a:lnTo>
                  <a:pt x="396" y="182"/>
                </a:lnTo>
                <a:lnTo>
                  <a:pt x="394" y="182"/>
                </a:lnTo>
                <a:lnTo>
                  <a:pt x="392" y="182"/>
                </a:lnTo>
                <a:lnTo>
                  <a:pt x="392" y="182"/>
                </a:lnTo>
                <a:lnTo>
                  <a:pt x="392" y="184"/>
                </a:lnTo>
                <a:lnTo>
                  <a:pt x="390" y="184"/>
                </a:lnTo>
                <a:lnTo>
                  <a:pt x="390" y="184"/>
                </a:lnTo>
                <a:lnTo>
                  <a:pt x="388" y="184"/>
                </a:lnTo>
                <a:lnTo>
                  <a:pt x="388" y="184"/>
                </a:lnTo>
                <a:lnTo>
                  <a:pt x="388" y="184"/>
                </a:lnTo>
                <a:lnTo>
                  <a:pt x="388" y="184"/>
                </a:lnTo>
                <a:lnTo>
                  <a:pt x="384" y="186"/>
                </a:lnTo>
                <a:lnTo>
                  <a:pt x="384" y="186"/>
                </a:lnTo>
                <a:lnTo>
                  <a:pt x="382" y="186"/>
                </a:lnTo>
                <a:lnTo>
                  <a:pt x="380" y="186"/>
                </a:lnTo>
                <a:lnTo>
                  <a:pt x="378" y="186"/>
                </a:lnTo>
                <a:lnTo>
                  <a:pt x="378" y="184"/>
                </a:lnTo>
                <a:lnTo>
                  <a:pt x="380" y="184"/>
                </a:lnTo>
                <a:lnTo>
                  <a:pt x="382" y="184"/>
                </a:lnTo>
                <a:lnTo>
                  <a:pt x="382" y="184"/>
                </a:lnTo>
                <a:lnTo>
                  <a:pt x="382" y="184"/>
                </a:lnTo>
                <a:lnTo>
                  <a:pt x="382" y="184"/>
                </a:lnTo>
                <a:lnTo>
                  <a:pt x="382" y="184"/>
                </a:lnTo>
                <a:lnTo>
                  <a:pt x="382" y="184"/>
                </a:lnTo>
                <a:lnTo>
                  <a:pt x="386" y="184"/>
                </a:lnTo>
                <a:lnTo>
                  <a:pt x="388" y="182"/>
                </a:lnTo>
                <a:lnTo>
                  <a:pt x="388" y="182"/>
                </a:lnTo>
                <a:lnTo>
                  <a:pt x="386" y="182"/>
                </a:lnTo>
                <a:lnTo>
                  <a:pt x="386" y="182"/>
                </a:lnTo>
                <a:lnTo>
                  <a:pt x="386" y="182"/>
                </a:lnTo>
                <a:lnTo>
                  <a:pt x="388" y="182"/>
                </a:lnTo>
                <a:lnTo>
                  <a:pt x="390" y="180"/>
                </a:lnTo>
                <a:lnTo>
                  <a:pt x="390" y="180"/>
                </a:lnTo>
                <a:lnTo>
                  <a:pt x="390" y="180"/>
                </a:lnTo>
                <a:lnTo>
                  <a:pt x="392" y="178"/>
                </a:lnTo>
                <a:lnTo>
                  <a:pt x="394" y="178"/>
                </a:lnTo>
                <a:lnTo>
                  <a:pt x="394" y="178"/>
                </a:lnTo>
                <a:lnTo>
                  <a:pt x="394" y="178"/>
                </a:lnTo>
                <a:lnTo>
                  <a:pt x="392" y="178"/>
                </a:lnTo>
                <a:lnTo>
                  <a:pt x="392" y="178"/>
                </a:lnTo>
                <a:lnTo>
                  <a:pt x="392" y="178"/>
                </a:lnTo>
                <a:lnTo>
                  <a:pt x="390" y="178"/>
                </a:lnTo>
                <a:lnTo>
                  <a:pt x="390" y="178"/>
                </a:lnTo>
                <a:lnTo>
                  <a:pt x="390" y="178"/>
                </a:lnTo>
                <a:lnTo>
                  <a:pt x="390" y="178"/>
                </a:lnTo>
                <a:lnTo>
                  <a:pt x="390" y="178"/>
                </a:lnTo>
                <a:lnTo>
                  <a:pt x="390" y="178"/>
                </a:lnTo>
                <a:lnTo>
                  <a:pt x="390" y="178"/>
                </a:lnTo>
                <a:lnTo>
                  <a:pt x="390" y="178"/>
                </a:lnTo>
                <a:lnTo>
                  <a:pt x="390" y="178"/>
                </a:lnTo>
                <a:lnTo>
                  <a:pt x="390" y="176"/>
                </a:lnTo>
                <a:lnTo>
                  <a:pt x="394" y="174"/>
                </a:lnTo>
                <a:lnTo>
                  <a:pt x="396" y="172"/>
                </a:lnTo>
                <a:lnTo>
                  <a:pt x="398" y="172"/>
                </a:lnTo>
                <a:lnTo>
                  <a:pt x="400" y="172"/>
                </a:lnTo>
                <a:lnTo>
                  <a:pt x="400" y="170"/>
                </a:lnTo>
                <a:lnTo>
                  <a:pt x="400" y="170"/>
                </a:lnTo>
                <a:lnTo>
                  <a:pt x="400" y="168"/>
                </a:lnTo>
                <a:lnTo>
                  <a:pt x="402" y="168"/>
                </a:lnTo>
                <a:lnTo>
                  <a:pt x="402" y="166"/>
                </a:lnTo>
                <a:lnTo>
                  <a:pt x="402" y="166"/>
                </a:lnTo>
                <a:lnTo>
                  <a:pt x="402" y="164"/>
                </a:lnTo>
                <a:lnTo>
                  <a:pt x="404" y="164"/>
                </a:lnTo>
                <a:lnTo>
                  <a:pt x="404" y="162"/>
                </a:lnTo>
                <a:lnTo>
                  <a:pt x="406" y="162"/>
                </a:lnTo>
                <a:lnTo>
                  <a:pt x="406" y="160"/>
                </a:lnTo>
                <a:lnTo>
                  <a:pt x="408" y="160"/>
                </a:lnTo>
                <a:lnTo>
                  <a:pt x="406" y="160"/>
                </a:lnTo>
                <a:lnTo>
                  <a:pt x="406" y="162"/>
                </a:lnTo>
                <a:lnTo>
                  <a:pt x="404" y="162"/>
                </a:lnTo>
                <a:lnTo>
                  <a:pt x="404" y="162"/>
                </a:lnTo>
                <a:lnTo>
                  <a:pt x="404" y="162"/>
                </a:lnTo>
                <a:lnTo>
                  <a:pt x="404" y="162"/>
                </a:lnTo>
                <a:lnTo>
                  <a:pt x="406" y="160"/>
                </a:lnTo>
                <a:lnTo>
                  <a:pt x="410" y="158"/>
                </a:lnTo>
                <a:lnTo>
                  <a:pt x="412" y="156"/>
                </a:lnTo>
                <a:lnTo>
                  <a:pt x="412" y="156"/>
                </a:lnTo>
                <a:lnTo>
                  <a:pt x="414" y="154"/>
                </a:lnTo>
                <a:lnTo>
                  <a:pt x="416" y="154"/>
                </a:lnTo>
                <a:lnTo>
                  <a:pt x="416" y="154"/>
                </a:lnTo>
                <a:lnTo>
                  <a:pt x="416" y="154"/>
                </a:lnTo>
                <a:lnTo>
                  <a:pt x="416" y="154"/>
                </a:lnTo>
                <a:lnTo>
                  <a:pt x="416" y="154"/>
                </a:lnTo>
                <a:lnTo>
                  <a:pt x="418" y="154"/>
                </a:lnTo>
                <a:lnTo>
                  <a:pt x="418" y="154"/>
                </a:lnTo>
                <a:lnTo>
                  <a:pt x="416" y="154"/>
                </a:lnTo>
                <a:lnTo>
                  <a:pt x="412" y="154"/>
                </a:lnTo>
                <a:lnTo>
                  <a:pt x="412" y="156"/>
                </a:lnTo>
                <a:lnTo>
                  <a:pt x="408" y="158"/>
                </a:lnTo>
                <a:lnTo>
                  <a:pt x="406" y="158"/>
                </a:lnTo>
                <a:lnTo>
                  <a:pt x="406" y="158"/>
                </a:lnTo>
                <a:lnTo>
                  <a:pt x="404" y="160"/>
                </a:lnTo>
                <a:lnTo>
                  <a:pt x="404" y="160"/>
                </a:lnTo>
                <a:lnTo>
                  <a:pt x="402" y="160"/>
                </a:lnTo>
                <a:lnTo>
                  <a:pt x="402" y="160"/>
                </a:lnTo>
                <a:lnTo>
                  <a:pt x="402" y="160"/>
                </a:lnTo>
                <a:lnTo>
                  <a:pt x="402" y="162"/>
                </a:lnTo>
                <a:lnTo>
                  <a:pt x="402" y="162"/>
                </a:lnTo>
                <a:lnTo>
                  <a:pt x="400" y="164"/>
                </a:lnTo>
                <a:lnTo>
                  <a:pt x="400" y="164"/>
                </a:lnTo>
                <a:lnTo>
                  <a:pt x="398" y="164"/>
                </a:lnTo>
                <a:lnTo>
                  <a:pt x="398" y="164"/>
                </a:lnTo>
                <a:lnTo>
                  <a:pt x="398" y="164"/>
                </a:lnTo>
                <a:lnTo>
                  <a:pt x="396" y="164"/>
                </a:lnTo>
                <a:lnTo>
                  <a:pt x="392" y="166"/>
                </a:lnTo>
                <a:lnTo>
                  <a:pt x="390" y="166"/>
                </a:lnTo>
                <a:lnTo>
                  <a:pt x="388" y="166"/>
                </a:lnTo>
                <a:lnTo>
                  <a:pt x="388" y="166"/>
                </a:lnTo>
                <a:lnTo>
                  <a:pt x="386" y="166"/>
                </a:lnTo>
                <a:lnTo>
                  <a:pt x="386" y="166"/>
                </a:lnTo>
                <a:lnTo>
                  <a:pt x="384" y="168"/>
                </a:lnTo>
                <a:lnTo>
                  <a:pt x="382" y="168"/>
                </a:lnTo>
                <a:lnTo>
                  <a:pt x="380" y="168"/>
                </a:lnTo>
                <a:lnTo>
                  <a:pt x="380" y="168"/>
                </a:lnTo>
                <a:lnTo>
                  <a:pt x="378" y="168"/>
                </a:lnTo>
                <a:lnTo>
                  <a:pt x="378" y="168"/>
                </a:lnTo>
                <a:lnTo>
                  <a:pt x="378" y="166"/>
                </a:lnTo>
                <a:lnTo>
                  <a:pt x="378" y="166"/>
                </a:lnTo>
                <a:lnTo>
                  <a:pt x="376" y="166"/>
                </a:lnTo>
                <a:lnTo>
                  <a:pt x="376" y="166"/>
                </a:lnTo>
                <a:lnTo>
                  <a:pt x="376" y="166"/>
                </a:lnTo>
                <a:lnTo>
                  <a:pt x="378" y="166"/>
                </a:lnTo>
                <a:lnTo>
                  <a:pt x="378" y="166"/>
                </a:lnTo>
                <a:lnTo>
                  <a:pt x="378" y="164"/>
                </a:lnTo>
                <a:lnTo>
                  <a:pt x="378" y="164"/>
                </a:lnTo>
                <a:lnTo>
                  <a:pt x="380" y="164"/>
                </a:lnTo>
                <a:lnTo>
                  <a:pt x="380" y="164"/>
                </a:lnTo>
                <a:lnTo>
                  <a:pt x="380" y="164"/>
                </a:lnTo>
                <a:lnTo>
                  <a:pt x="380" y="164"/>
                </a:lnTo>
                <a:lnTo>
                  <a:pt x="380" y="164"/>
                </a:lnTo>
                <a:lnTo>
                  <a:pt x="378" y="164"/>
                </a:lnTo>
                <a:lnTo>
                  <a:pt x="378" y="162"/>
                </a:lnTo>
                <a:lnTo>
                  <a:pt x="378" y="162"/>
                </a:lnTo>
                <a:lnTo>
                  <a:pt x="378" y="160"/>
                </a:lnTo>
                <a:lnTo>
                  <a:pt x="378" y="160"/>
                </a:lnTo>
                <a:lnTo>
                  <a:pt x="378" y="160"/>
                </a:lnTo>
                <a:lnTo>
                  <a:pt x="378" y="160"/>
                </a:lnTo>
                <a:lnTo>
                  <a:pt x="378" y="160"/>
                </a:lnTo>
                <a:lnTo>
                  <a:pt x="378" y="160"/>
                </a:lnTo>
                <a:lnTo>
                  <a:pt x="378" y="160"/>
                </a:lnTo>
                <a:lnTo>
                  <a:pt x="376" y="160"/>
                </a:lnTo>
                <a:lnTo>
                  <a:pt x="376" y="158"/>
                </a:lnTo>
                <a:lnTo>
                  <a:pt x="376" y="158"/>
                </a:lnTo>
                <a:lnTo>
                  <a:pt x="376" y="158"/>
                </a:lnTo>
                <a:lnTo>
                  <a:pt x="376" y="158"/>
                </a:lnTo>
                <a:lnTo>
                  <a:pt x="378" y="158"/>
                </a:lnTo>
                <a:lnTo>
                  <a:pt x="380" y="156"/>
                </a:lnTo>
                <a:lnTo>
                  <a:pt x="380" y="156"/>
                </a:lnTo>
                <a:lnTo>
                  <a:pt x="380" y="156"/>
                </a:lnTo>
                <a:lnTo>
                  <a:pt x="380" y="156"/>
                </a:lnTo>
                <a:lnTo>
                  <a:pt x="378" y="156"/>
                </a:lnTo>
                <a:lnTo>
                  <a:pt x="378" y="156"/>
                </a:lnTo>
                <a:lnTo>
                  <a:pt x="378" y="156"/>
                </a:lnTo>
                <a:lnTo>
                  <a:pt x="376" y="156"/>
                </a:lnTo>
                <a:lnTo>
                  <a:pt x="376" y="156"/>
                </a:lnTo>
                <a:lnTo>
                  <a:pt x="376" y="156"/>
                </a:lnTo>
                <a:lnTo>
                  <a:pt x="376" y="156"/>
                </a:lnTo>
                <a:lnTo>
                  <a:pt x="374" y="156"/>
                </a:lnTo>
                <a:lnTo>
                  <a:pt x="374" y="156"/>
                </a:lnTo>
                <a:lnTo>
                  <a:pt x="374" y="156"/>
                </a:lnTo>
                <a:lnTo>
                  <a:pt x="376" y="156"/>
                </a:lnTo>
                <a:lnTo>
                  <a:pt x="378" y="156"/>
                </a:lnTo>
                <a:lnTo>
                  <a:pt x="382" y="154"/>
                </a:lnTo>
                <a:lnTo>
                  <a:pt x="384" y="154"/>
                </a:lnTo>
                <a:lnTo>
                  <a:pt x="386" y="152"/>
                </a:lnTo>
                <a:lnTo>
                  <a:pt x="388" y="152"/>
                </a:lnTo>
                <a:lnTo>
                  <a:pt x="388" y="150"/>
                </a:lnTo>
                <a:lnTo>
                  <a:pt x="390" y="150"/>
                </a:lnTo>
                <a:lnTo>
                  <a:pt x="390" y="150"/>
                </a:lnTo>
                <a:lnTo>
                  <a:pt x="390" y="150"/>
                </a:lnTo>
                <a:lnTo>
                  <a:pt x="390" y="150"/>
                </a:lnTo>
                <a:lnTo>
                  <a:pt x="390" y="152"/>
                </a:lnTo>
                <a:lnTo>
                  <a:pt x="388" y="152"/>
                </a:lnTo>
                <a:lnTo>
                  <a:pt x="388" y="152"/>
                </a:lnTo>
                <a:lnTo>
                  <a:pt x="388" y="152"/>
                </a:lnTo>
                <a:lnTo>
                  <a:pt x="390" y="152"/>
                </a:lnTo>
                <a:lnTo>
                  <a:pt x="392" y="152"/>
                </a:lnTo>
                <a:lnTo>
                  <a:pt x="392" y="154"/>
                </a:lnTo>
                <a:lnTo>
                  <a:pt x="390" y="154"/>
                </a:lnTo>
                <a:lnTo>
                  <a:pt x="390" y="154"/>
                </a:lnTo>
                <a:lnTo>
                  <a:pt x="388" y="154"/>
                </a:lnTo>
                <a:lnTo>
                  <a:pt x="386" y="156"/>
                </a:lnTo>
                <a:lnTo>
                  <a:pt x="386" y="156"/>
                </a:lnTo>
                <a:lnTo>
                  <a:pt x="386" y="156"/>
                </a:lnTo>
                <a:lnTo>
                  <a:pt x="388" y="156"/>
                </a:lnTo>
                <a:lnTo>
                  <a:pt x="390" y="154"/>
                </a:lnTo>
                <a:lnTo>
                  <a:pt x="390" y="154"/>
                </a:lnTo>
                <a:lnTo>
                  <a:pt x="392" y="154"/>
                </a:lnTo>
                <a:lnTo>
                  <a:pt x="392" y="154"/>
                </a:lnTo>
                <a:lnTo>
                  <a:pt x="392" y="154"/>
                </a:lnTo>
                <a:lnTo>
                  <a:pt x="394" y="152"/>
                </a:lnTo>
                <a:lnTo>
                  <a:pt x="396" y="152"/>
                </a:lnTo>
                <a:lnTo>
                  <a:pt x="396" y="152"/>
                </a:lnTo>
                <a:lnTo>
                  <a:pt x="396" y="152"/>
                </a:lnTo>
                <a:lnTo>
                  <a:pt x="396" y="154"/>
                </a:lnTo>
                <a:lnTo>
                  <a:pt x="396" y="154"/>
                </a:lnTo>
                <a:lnTo>
                  <a:pt x="396" y="154"/>
                </a:lnTo>
                <a:lnTo>
                  <a:pt x="394" y="154"/>
                </a:lnTo>
                <a:lnTo>
                  <a:pt x="394" y="156"/>
                </a:lnTo>
                <a:lnTo>
                  <a:pt x="394" y="156"/>
                </a:lnTo>
                <a:lnTo>
                  <a:pt x="396" y="156"/>
                </a:lnTo>
                <a:lnTo>
                  <a:pt x="396" y="156"/>
                </a:lnTo>
                <a:lnTo>
                  <a:pt x="398" y="154"/>
                </a:lnTo>
                <a:lnTo>
                  <a:pt x="398" y="154"/>
                </a:lnTo>
                <a:lnTo>
                  <a:pt x="400" y="154"/>
                </a:lnTo>
                <a:lnTo>
                  <a:pt x="400" y="154"/>
                </a:lnTo>
                <a:lnTo>
                  <a:pt x="402" y="152"/>
                </a:lnTo>
                <a:lnTo>
                  <a:pt x="402" y="152"/>
                </a:lnTo>
                <a:lnTo>
                  <a:pt x="400" y="152"/>
                </a:lnTo>
                <a:lnTo>
                  <a:pt x="400" y="152"/>
                </a:lnTo>
                <a:lnTo>
                  <a:pt x="398" y="152"/>
                </a:lnTo>
                <a:lnTo>
                  <a:pt x="398" y="152"/>
                </a:lnTo>
                <a:lnTo>
                  <a:pt x="398" y="152"/>
                </a:lnTo>
                <a:lnTo>
                  <a:pt x="400" y="150"/>
                </a:lnTo>
                <a:lnTo>
                  <a:pt x="400" y="150"/>
                </a:lnTo>
                <a:lnTo>
                  <a:pt x="400" y="152"/>
                </a:lnTo>
                <a:lnTo>
                  <a:pt x="400" y="152"/>
                </a:lnTo>
                <a:lnTo>
                  <a:pt x="400" y="152"/>
                </a:lnTo>
                <a:lnTo>
                  <a:pt x="400" y="152"/>
                </a:lnTo>
                <a:lnTo>
                  <a:pt x="402" y="152"/>
                </a:lnTo>
                <a:lnTo>
                  <a:pt x="402" y="150"/>
                </a:lnTo>
                <a:lnTo>
                  <a:pt x="404" y="150"/>
                </a:lnTo>
                <a:lnTo>
                  <a:pt x="402" y="150"/>
                </a:lnTo>
                <a:lnTo>
                  <a:pt x="400" y="150"/>
                </a:lnTo>
                <a:lnTo>
                  <a:pt x="398" y="150"/>
                </a:lnTo>
                <a:lnTo>
                  <a:pt x="398" y="152"/>
                </a:lnTo>
                <a:lnTo>
                  <a:pt x="396" y="152"/>
                </a:lnTo>
                <a:lnTo>
                  <a:pt x="396" y="152"/>
                </a:lnTo>
                <a:lnTo>
                  <a:pt x="396" y="152"/>
                </a:lnTo>
                <a:lnTo>
                  <a:pt x="396" y="152"/>
                </a:lnTo>
                <a:lnTo>
                  <a:pt x="396" y="152"/>
                </a:lnTo>
                <a:lnTo>
                  <a:pt x="392" y="152"/>
                </a:lnTo>
                <a:lnTo>
                  <a:pt x="392" y="152"/>
                </a:lnTo>
                <a:lnTo>
                  <a:pt x="390" y="152"/>
                </a:lnTo>
                <a:lnTo>
                  <a:pt x="390" y="152"/>
                </a:lnTo>
                <a:lnTo>
                  <a:pt x="390" y="150"/>
                </a:lnTo>
                <a:lnTo>
                  <a:pt x="390" y="150"/>
                </a:lnTo>
                <a:lnTo>
                  <a:pt x="392" y="150"/>
                </a:lnTo>
                <a:lnTo>
                  <a:pt x="390" y="150"/>
                </a:lnTo>
                <a:lnTo>
                  <a:pt x="388" y="150"/>
                </a:lnTo>
                <a:lnTo>
                  <a:pt x="388" y="150"/>
                </a:lnTo>
                <a:lnTo>
                  <a:pt x="388" y="150"/>
                </a:lnTo>
                <a:lnTo>
                  <a:pt x="386" y="150"/>
                </a:lnTo>
                <a:lnTo>
                  <a:pt x="386" y="150"/>
                </a:lnTo>
                <a:lnTo>
                  <a:pt x="386" y="150"/>
                </a:lnTo>
                <a:lnTo>
                  <a:pt x="384" y="150"/>
                </a:lnTo>
                <a:lnTo>
                  <a:pt x="384" y="150"/>
                </a:lnTo>
                <a:lnTo>
                  <a:pt x="386" y="150"/>
                </a:lnTo>
                <a:lnTo>
                  <a:pt x="386" y="150"/>
                </a:lnTo>
                <a:lnTo>
                  <a:pt x="386" y="150"/>
                </a:lnTo>
                <a:lnTo>
                  <a:pt x="388" y="148"/>
                </a:lnTo>
                <a:lnTo>
                  <a:pt x="388" y="148"/>
                </a:lnTo>
                <a:lnTo>
                  <a:pt x="388" y="148"/>
                </a:lnTo>
                <a:lnTo>
                  <a:pt x="390" y="148"/>
                </a:lnTo>
                <a:lnTo>
                  <a:pt x="392" y="148"/>
                </a:lnTo>
                <a:lnTo>
                  <a:pt x="390" y="148"/>
                </a:lnTo>
                <a:lnTo>
                  <a:pt x="390" y="148"/>
                </a:lnTo>
                <a:lnTo>
                  <a:pt x="390" y="148"/>
                </a:lnTo>
                <a:lnTo>
                  <a:pt x="388" y="148"/>
                </a:lnTo>
                <a:lnTo>
                  <a:pt x="388" y="148"/>
                </a:lnTo>
                <a:lnTo>
                  <a:pt x="388" y="148"/>
                </a:lnTo>
                <a:lnTo>
                  <a:pt x="388" y="148"/>
                </a:lnTo>
                <a:lnTo>
                  <a:pt x="390" y="146"/>
                </a:lnTo>
                <a:lnTo>
                  <a:pt x="390" y="146"/>
                </a:lnTo>
                <a:lnTo>
                  <a:pt x="392" y="146"/>
                </a:lnTo>
                <a:lnTo>
                  <a:pt x="392" y="146"/>
                </a:lnTo>
                <a:lnTo>
                  <a:pt x="390" y="146"/>
                </a:lnTo>
                <a:lnTo>
                  <a:pt x="390" y="146"/>
                </a:lnTo>
                <a:lnTo>
                  <a:pt x="388" y="146"/>
                </a:lnTo>
                <a:lnTo>
                  <a:pt x="388" y="146"/>
                </a:lnTo>
                <a:lnTo>
                  <a:pt x="388" y="146"/>
                </a:lnTo>
                <a:lnTo>
                  <a:pt x="390" y="146"/>
                </a:lnTo>
                <a:lnTo>
                  <a:pt x="394" y="142"/>
                </a:lnTo>
                <a:lnTo>
                  <a:pt x="394" y="142"/>
                </a:lnTo>
                <a:lnTo>
                  <a:pt x="394" y="142"/>
                </a:lnTo>
                <a:lnTo>
                  <a:pt x="396" y="142"/>
                </a:lnTo>
                <a:lnTo>
                  <a:pt x="398" y="142"/>
                </a:lnTo>
                <a:lnTo>
                  <a:pt x="398" y="142"/>
                </a:lnTo>
                <a:lnTo>
                  <a:pt x="400" y="142"/>
                </a:lnTo>
                <a:lnTo>
                  <a:pt x="402" y="140"/>
                </a:lnTo>
                <a:lnTo>
                  <a:pt x="402" y="140"/>
                </a:lnTo>
                <a:lnTo>
                  <a:pt x="402" y="140"/>
                </a:lnTo>
                <a:lnTo>
                  <a:pt x="402" y="140"/>
                </a:lnTo>
                <a:lnTo>
                  <a:pt x="402" y="140"/>
                </a:lnTo>
                <a:lnTo>
                  <a:pt x="398" y="142"/>
                </a:lnTo>
                <a:lnTo>
                  <a:pt x="398" y="142"/>
                </a:lnTo>
                <a:lnTo>
                  <a:pt x="398" y="142"/>
                </a:lnTo>
                <a:lnTo>
                  <a:pt x="396" y="142"/>
                </a:lnTo>
                <a:lnTo>
                  <a:pt x="394" y="142"/>
                </a:lnTo>
                <a:lnTo>
                  <a:pt x="394" y="142"/>
                </a:lnTo>
                <a:lnTo>
                  <a:pt x="390" y="144"/>
                </a:lnTo>
                <a:lnTo>
                  <a:pt x="390" y="144"/>
                </a:lnTo>
                <a:lnTo>
                  <a:pt x="390" y="146"/>
                </a:lnTo>
                <a:lnTo>
                  <a:pt x="388" y="146"/>
                </a:lnTo>
                <a:lnTo>
                  <a:pt x="386" y="146"/>
                </a:lnTo>
                <a:lnTo>
                  <a:pt x="386" y="146"/>
                </a:lnTo>
                <a:lnTo>
                  <a:pt x="386" y="146"/>
                </a:lnTo>
                <a:lnTo>
                  <a:pt x="386" y="148"/>
                </a:lnTo>
                <a:lnTo>
                  <a:pt x="384" y="148"/>
                </a:lnTo>
                <a:lnTo>
                  <a:pt x="384" y="148"/>
                </a:lnTo>
                <a:lnTo>
                  <a:pt x="384" y="148"/>
                </a:lnTo>
                <a:lnTo>
                  <a:pt x="384" y="148"/>
                </a:lnTo>
                <a:lnTo>
                  <a:pt x="384" y="148"/>
                </a:lnTo>
                <a:lnTo>
                  <a:pt x="384" y="146"/>
                </a:lnTo>
                <a:lnTo>
                  <a:pt x="384" y="146"/>
                </a:lnTo>
                <a:lnTo>
                  <a:pt x="386" y="144"/>
                </a:lnTo>
                <a:lnTo>
                  <a:pt x="386" y="144"/>
                </a:lnTo>
                <a:lnTo>
                  <a:pt x="386" y="144"/>
                </a:lnTo>
                <a:lnTo>
                  <a:pt x="384" y="144"/>
                </a:lnTo>
                <a:lnTo>
                  <a:pt x="384" y="144"/>
                </a:lnTo>
                <a:lnTo>
                  <a:pt x="384" y="144"/>
                </a:lnTo>
                <a:lnTo>
                  <a:pt x="384" y="144"/>
                </a:lnTo>
                <a:lnTo>
                  <a:pt x="384" y="144"/>
                </a:lnTo>
                <a:lnTo>
                  <a:pt x="384" y="144"/>
                </a:lnTo>
                <a:lnTo>
                  <a:pt x="384" y="144"/>
                </a:lnTo>
                <a:lnTo>
                  <a:pt x="386" y="142"/>
                </a:lnTo>
                <a:lnTo>
                  <a:pt x="386" y="142"/>
                </a:lnTo>
                <a:lnTo>
                  <a:pt x="388" y="142"/>
                </a:lnTo>
                <a:lnTo>
                  <a:pt x="388" y="142"/>
                </a:lnTo>
                <a:lnTo>
                  <a:pt x="388" y="142"/>
                </a:lnTo>
                <a:lnTo>
                  <a:pt x="388" y="142"/>
                </a:lnTo>
                <a:lnTo>
                  <a:pt x="388" y="140"/>
                </a:lnTo>
                <a:lnTo>
                  <a:pt x="388" y="140"/>
                </a:lnTo>
                <a:lnTo>
                  <a:pt x="388" y="140"/>
                </a:lnTo>
                <a:lnTo>
                  <a:pt x="386" y="140"/>
                </a:lnTo>
                <a:lnTo>
                  <a:pt x="384" y="142"/>
                </a:lnTo>
                <a:lnTo>
                  <a:pt x="384" y="142"/>
                </a:lnTo>
                <a:lnTo>
                  <a:pt x="384" y="142"/>
                </a:lnTo>
                <a:lnTo>
                  <a:pt x="384" y="140"/>
                </a:lnTo>
                <a:lnTo>
                  <a:pt x="386" y="140"/>
                </a:lnTo>
                <a:lnTo>
                  <a:pt x="388" y="138"/>
                </a:lnTo>
                <a:lnTo>
                  <a:pt x="386" y="140"/>
                </a:lnTo>
                <a:lnTo>
                  <a:pt x="386" y="140"/>
                </a:lnTo>
                <a:lnTo>
                  <a:pt x="388" y="140"/>
                </a:lnTo>
                <a:lnTo>
                  <a:pt x="388" y="140"/>
                </a:lnTo>
                <a:lnTo>
                  <a:pt x="392" y="138"/>
                </a:lnTo>
                <a:lnTo>
                  <a:pt x="390" y="138"/>
                </a:lnTo>
                <a:lnTo>
                  <a:pt x="390" y="138"/>
                </a:lnTo>
                <a:lnTo>
                  <a:pt x="390" y="138"/>
                </a:lnTo>
                <a:lnTo>
                  <a:pt x="390" y="138"/>
                </a:lnTo>
                <a:lnTo>
                  <a:pt x="390" y="136"/>
                </a:lnTo>
                <a:lnTo>
                  <a:pt x="394" y="136"/>
                </a:lnTo>
                <a:lnTo>
                  <a:pt x="396" y="136"/>
                </a:lnTo>
                <a:lnTo>
                  <a:pt x="396" y="136"/>
                </a:lnTo>
                <a:lnTo>
                  <a:pt x="396" y="136"/>
                </a:lnTo>
                <a:lnTo>
                  <a:pt x="398" y="134"/>
                </a:lnTo>
                <a:lnTo>
                  <a:pt x="398" y="134"/>
                </a:lnTo>
                <a:lnTo>
                  <a:pt x="398" y="134"/>
                </a:lnTo>
                <a:lnTo>
                  <a:pt x="398" y="134"/>
                </a:lnTo>
                <a:lnTo>
                  <a:pt x="400" y="132"/>
                </a:lnTo>
                <a:lnTo>
                  <a:pt x="402" y="132"/>
                </a:lnTo>
                <a:lnTo>
                  <a:pt x="402" y="132"/>
                </a:lnTo>
                <a:lnTo>
                  <a:pt x="404" y="132"/>
                </a:lnTo>
                <a:lnTo>
                  <a:pt x="408" y="130"/>
                </a:lnTo>
                <a:lnTo>
                  <a:pt x="410" y="128"/>
                </a:lnTo>
                <a:lnTo>
                  <a:pt x="412" y="128"/>
                </a:lnTo>
                <a:lnTo>
                  <a:pt x="412" y="128"/>
                </a:lnTo>
                <a:lnTo>
                  <a:pt x="414" y="126"/>
                </a:lnTo>
                <a:lnTo>
                  <a:pt x="416" y="126"/>
                </a:lnTo>
                <a:lnTo>
                  <a:pt x="416" y="126"/>
                </a:lnTo>
                <a:lnTo>
                  <a:pt x="416" y="126"/>
                </a:lnTo>
                <a:lnTo>
                  <a:pt x="418" y="126"/>
                </a:lnTo>
                <a:lnTo>
                  <a:pt x="418" y="128"/>
                </a:lnTo>
                <a:lnTo>
                  <a:pt x="418" y="128"/>
                </a:lnTo>
                <a:lnTo>
                  <a:pt x="418" y="128"/>
                </a:lnTo>
                <a:lnTo>
                  <a:pt x="418" y="128"/>
                </a:lnTo>
                <a:lnTo>
                  <a:pt x="418" y="126"/>
                </a:lnTo>
                <a:lnTo>
                  <a:pt x="418" y="126"/>
                </a:lnTo>
                <a:lnTo>
                  <a:pt x="420" y="126"/>
                </a:lnTo>
                <a:lnTo>
                  <a:pt x="420" y="126"/>
                </a:lnTo>
                <a:lnTo>
                  <a:pt x="422" y="124"/>
                </a:lnTo>
                <a:lnTo>
                  <a:pt x="422" y="124"/>
                </a:lnTo>
                <a:lnTo>
                  <a:pt x="422" y="124"/>
                </a:lnTo>
                <a:lnTo>
                  <a:pt x="426" y="122"/>
                </a:lnTo>
                <a:lnTo>
                  <a:pt x="424" y="124"/>
                </a:lnTo>
                <a:lnTo>
                  <a:pt x="422" y="124"/>
                </a:lnTo>
                <a:lnTo>
                  <a:pt x="422" y="124"/>
                </a:lnTo>
                <a:lnTo>
                  <a:pt x="422" y="124"/>
                </a:lnTo>
                <a:lnTo>
                  <a:pt x="422" y="122"/>
                </a:lnTo>
                <a:lnTo>
                  <a:pt x="424" y="122"/>
                </a:lnTo>
                <a:lnTo>
                  <a:pt x="426" y="120"/>
                </a:lnTo>
                <a:lnTo>
                  <a:pt x="428" y="120"/>
                </a:lnTo>
                <a:lnTo>
                  <a:pt x="430" y="118"/>
                </a:lnTo>
                <a:lnTo>
                  <a:pt x="430" y="118"/>
                </a:lnTo>
                <a:lnTo>
                  <a:pt x="432" y="118"/>
                </a:lnTo>
                <a:lnTo>
                  <a:pt x="432" y="118"/>
                </a:lnTo>
                <a:lnTo>
                  <a:pt x="432" y="118"/>
                </a:lnTo>
                <a:lnTo>
                  <a:pt x="434" y="118"/>
                </a:lnTo>
                <a:lnTo>
                  <a:pt x="434" y="118"/>
                </a:lnTo>
                <a:lnTo>
                  <a:pt x="434" y="118"/>
                </a:lnTo>
                <a:lnTo>
                  <a:pt x="434" y="118"/>
                </a:lnTo>
                <a:lnTo>
                  <a:pt x="434" y="118"/>
                </a:lnTo>
                <a:lnTo>
                  <a:pt x="432" y="118"/>
                </a:lnTo>
                <a:lnTo>
                  <a:pt x="432" y="118"/>
                </a:lnTo>
                <a:lnTo>
                  <a:pt x="436" y="116"/>
                </a:lnTo>
                <a:lnTo>
                  <a:pt x="438" y="116"/>
                </a:lnTo>
                <a:lnTo>
                  <a:pt x="438" y="116"/>
                </a:lnTo>
                <a:lnTo>
                  <a:pt x="440" y="116"/>
                </a:lnTo>
                <a:lnTo>
                  <a:pt x="442" y="116"/>
                </a:lnTo>
                <a:lnTo>
                  <a:pt x="444" y="116"/>
                </a:lnTo>
                <a:lnTo>
                  <a:pt x="444" y="116"/>
                </a:lnTo>
                <a:lnTo>
                  <a:pt x="444" y="116"/>
                </a:lnTo>
                <a:lnTo>
                  <a:pt x="444" y="118"/>
                </a:lnTo>
                <a:lnTo>
                  <a:pt x="444" y="118"/>
                </a:lnTo>
                <a:lnTo>
                  <a:pt x="444" y="118"/>
                </a:lnTo>
                <a:lnTo>
                  <a:pt x="446" y="118"/>
                </a:lnTo>
                <a:lnTo>
                  <a:pt x="448" y="118"/>
                </a:lnTo>
                <a:lnTo>
                  <a:pt x="448" y="118"/>
                </a:lnTo>
                <a:lnTo>
                  <a:pt x="452" y="118"/>
                </a:lnTo>
                <a:lnTo>
                  <a:pt x="452" y="116"/>
                </a:lnTo>
                <a:lnTo>
                  <a:pt x="456" y="116"/>
                </a:lnTo>
                <a:lnTo>
                  <a:pt x="458" y="116"/>
                </a:lnTo>
                <a:lnTo>
                  <a:pt x="460" y="114"/>
                </a:lnTo>
                <a:lnTo>
                  <a:pt x="464" y="112"/>
                </a:lnTo>
                <a:lnTo>
                  <a:pt x="466" y="112"/>
                </a:lnTo>
                <a:lnTo>
                  <a:pt x="466" y="112"/>
                </a:lnTo>
                <a:lnTo>
                  <a:pt x="466" y="112"/>
                </a:lnTo>
                <a:lnTo>
                  <a:pt x="468" y="112"/>
                </a:lnTo>
                <a:lnTo>
                  <a:pt x="468" y="112"/>
                </a:lnTo>
                <a:lnTo>
                  <a:pt x="468" y="112"/>
                </a:lnTo>
                <a:lnTo>
                  <a:pt x="466" y="112"/>
                </a:lnTo>
                <a:lnTo>
                  <a:pt x="466" y="112"/>
                </a:lnTo>
                <a:lnTo>
                  <a:pt x="468" y="112"/>
                </a:lnTo>
                <a:lnTo>
                  <a:pt x="472" y="112"/>
                </a:lnTo>
                <a:lnTo>
                  <a:pt x="472" y="112"/>
                </a:lnTo>
                <a:lnTo>
                  <a:pt x="472" y="112"/>
                </a:lnTo>
                <a:lnTo>
                  <a:pt x="474" y="112"/>
                </a:lnTo>
                <a:lnTo>
                  <a:pt x="476" y="112"/>
                </a:lnTo>
                <a:lnTo>
                  <a:pt x="476" y="112"/>
                </a:lnTo>
                <a:lnTo>
                  <a:pt x="478" y="112"/>
                </a:lnTo>
                <a:lnTo>
                  <a:pt x="478" y="112"/>
                </a:lnTo>
                <a:lnTo>
                  <a:pt x="478" y="112"/>
                </a:lnTo>
                <a:lnTo>
                  <a:pt x="478" y="112"/>
                </a:lnTo>
                <a:lnTo>
                  <a:pt x="486" y="108"/>
                </a:lnTo>
                <a:lnTo>
                  <a:pt x="488" y="108"/>
                </a:lnTo>
                <a:lnTo>
                  <a:pt x="488" y="108"/>
                </a:lnTo>
                <a:lnTo>
                  <a:pt x="488" y="108"/>
                </a:lnTo>
                <a:lnTo>
                  <a:pt x="490" y="106"/>
                </a:lnTo>
                <a:lnTo>
                  <a:pt x="490" y="106"/>
                </a:lnTo>
                <a:lnTo>
                  <a:pt x="490" y="106"/>
                </a:lnTo>
                <a:lnTo>
                  <a:pt x="490" y="106"/>
                </a:lnTo>
                <a:lnTo>
                  <a:pt x="490" y="104"/>
                </a:lnTo>
                <a:lnTo>
                  <a:pt x="492" y="104"/>
                </a:lnTo>
                <a:lnTo>
                  <a:pt x="492" y="104"/>
                </a:lnTo>
                <a:lnTo>
                  <a:pt x="492" y="102"/>
                </a:lnTo>
                <a:lnTo>
                  <a:pt x="492" y="102"/>
                </a:lnTo>
                <a:lnTo>
                  <a:pt x="494" y="102"/>
                </a:lnTo>
                <a:lnTo>
                  <a:pt x="494" y="102"/>
                </a:lnTo>
                <a:lnTo>
                  <a:pt x="494" y="100"/>
                </a:lnTo>
                <a:lnTo>
                  <a:pt x="494" y="100"/>
                </a:lnTo>
                <a:lnTo>
                  <a:pt x="494" y="100"/>
                </a:lnTo>
                <a:lnTo>
                  <a:pt x="494" y="98"/>
                </a:lnTo>
                <a:lnTo>
                  <a:pt x="496" y="98"/>
                </a:lnTo>
                <a:lnTo>
                  <a:pt x="494" y="98"/>
                </a:lnTo>
                <a:lnTo>
                  <a:pt x="492" y="98"/>
                </a:lnTo>
                <a:lnTo>
                  <a:pt x="492" y="98"/>
                </a:lnTo>
                <a:lnTo>
                  <a:pt x="492" y="98"/>
                </a:lnTo>
                <a:lnTo>
                  <a:pt x="492" y="98"/>
                </a:lnTo>
                <a:lnTo>
                  <a:pt x="492" y="98"/>
                </a:lnTo>
                <a:lnTo>
                  <a:pt x="494" y="96"/>
                </a:lnTo>
                <a:lnTo>
                  <a:pt x="494" y="96"/>
                </a:lnTo>
                <a:lnTo>
                  <a:pt x="496" y="96"/>
                </a:lnTo>
                <a:lnTo>
                  <a:pt x="496" y="96"/>
                </a:lnTo>
                <a:lnTo>
                  <a:pt x="496" y="96"/>
                </a:lnTo>
                <a:lnTo>
                  <a:pt x="496" y="96"/>
                </a:lnTo>
                <a:lnTo>
                  <a:pt x="496" y="96"/>
                </a:lnTo>
                <a:lnTo>
                  <a:pt x="498" y="96"/>
                </a:lnTo>
                <a:lnTo>
                  <a:pt x="498" y="96"/>
                </a:lnTo>
                <a:lnTo>
                  <a:pt x="498" y="96"/>
                </a:lnTo>
                <a:lnTo>
                  <a:pt x="500" y="96"/>
                </a:lnTo>
                <a:lnTo>
                  <a:pt x="504" y="96"/>
                </a:lnTo>
                <a:lnTo>
                  <a:pt x="504" y="94"/>
                </a:lnTo>
                <a:lnTo>
                  <a:pt x="506" y="94"/>
                </a:lnTo>
                <a:lnTo>
                  <a:pt x="506" y="92"/>
                </a:lnTo>
                <a:lnTo>
                  <a:pt x="506" y="92"/>
                </a:lnTo>
                <a:lnTo>
                  <a:pt x="506" y="92"/>
                </a:lnTo>
                <a:lnTo>
                  <a:pt x="506" y="92"/>
                </a:lnTo>
                <a:lnTo>
                  <a:pt x="506" y="92"/>
                </a:lnTo>
                <a:lnTo>
                  <a:pt x="506" y="90"/>
                </a:lnTo>
                <a:lnTo>
                  <a:pt x="506" y="90"/>
                </a:lnTo>
                <a:lnTo>
                  <a:pt x="506" y="90"/>
                </a:lnTo>
                <a:lnTo>
                  <a:pt x="506" y="90"/>
                </a:lnTo>
                <a:lnTo>
                  <a:pt x="508" y="90"/>
                </a:lnTo>
                <a:lnTo>
                  <a:pt x="506" y="90"/>
                </a:lnTo>
                <a:lnTo>
                  <a:pt x="506" y="90"/>
                </a:lnTo>
                <a:lnTo>
                  <a:pt x="504" y="90"/>
                </a:lnTo>
                <a:lnTo>
                  <a:pt x="502" y="92"/>
                </a:lnTo>
                <a:lnTo>
                  <a:pt x="500" y="92"/>
                </a:lnTo>
                <a:lnTo>
                  <a:pt x="500" y="92"/>
                </a:lnTo>
                <a:lnTo>
                  <a:pt x="500" y="92"/>
                </a:lnTo>
                <a:lnTo>
                  <a:pt x="498" y="94"/>
                </a:lnTo>
                <a:lnTo>
                  <a:pt x="498" y="94"/>
                </a:lnTo>
                <a:lnTo>
                  <a:pt x="498" y="92"/>
                </a:lnTo>
                <a:lnTo>
                  <a:pt x="496" y="92"/>
                </a:lnTo>
                <a:lnTo>
                  <a:pt x="496" y="92"/>
                </a:lnTo>
                <a:lnTo>
                  <a:pt x="496" y="92"/>
                </a:lnTo>
                <a:lnTo>
                  <a:pt x="494" y="92"/>
                </a:lnTo>
                <a:lnTo>
                  <a:pt x="494" y="94"/>
                </a:lnTo>
                <a:lnTo>
                  <a:pt x="492" y="94"/>
                </a:lnTo>
                <a:lnTo>
                  <a:pt x="494" y="94"/>
                </a:lnTo>
                <a:lnTo>
                  <a:pt x="494" y="94"/>
                </a:lnTo>
                <a:lnTo>
                  <a:pt x="494" y="94"/>
                </a:lnTo>
                <a:lnTo>
                  <a:pt x="494" y="94"/>
                </a:lnTo>
                <a:lnTo>
                  <a:pt x="494" y="94"/>
                </a:lnTo>
                <a:lnTo>
                  <a:pt x="492" y="94"/>
                </a:lnTo>
                <a:lnTo>
                  <a:pt x="492" y="94"/>
                </a:lnTo>
                <a:lnTo>
                  <a:pt x="492" y="94"/>
                </a:lnTo>
                <a:lnTo>
                  <a:pt x="492" y="94"/>
                </a:lnTo>
                <a:lnTo>
                  <a:pt x="490" y="94"/>
                </a:lnTo>
                <a:lnTo>
                  <a:pt x="490" y="94"/>
                </a:lnTo>
                <a:lnTo>
                  <a:pt x="488" y="94"/>
                </a:lnTo>
                <a:lnTo>
                  <a:pt x="488" y="94"/>
                </a:lnTo>
                <a:lnTo>
                  <a:pt x="484" y="96"/>
                </a:lnTo>
                <a:lnTo>
                  <a:pt x="484" y="96"/>
                </a:lnTo>
                <a:lnTo>
                  <a:pt x="482" y="96"/>
                </a:lnTo>
                <a:lnTo>
                  <a:pt x="482" y="96"/>
                </a:lnTo>
                <a:lnTo>
                  <a:pt x="482" y="96"/>
                </a:lnTo>
                <a:lnTo>
                  <a:pt x="480" y="96"/>
                </a:lnTo>
                <a:lnTo>
                  <a:pt x="480" y="98"/>
                </a:lnTo>
                <a:lnTo>
                  <a:pt x="480" y="98"/>
                </a:lnTo>
                <a:lnTo>
                  <a:pt x="478" y="98"/>
                </a:lnTo>
                <a:lnTo>
                  <a:pt x="476" y="100"/>
                </a:lnTo>
                <a:lnTo>
                  <a:pt x="476" y="100"/>
                </a:lnTo>
                <a:lnTo>
                  <a:pt x="476" y="98"/>
                </a:lnTo>
                <a:lnTo>
                  <a:pt x="478" y="96"/>
                </a:lnTo>
                <a:lnTo>
                  <a:pt x="478" y="96"/>
                </a:lnTo>
                <a:lnTo>
                  <a:pt x="478" y="94"/>
                </a:lnTo>
                <a:lnTo>
                  <a:pt x="478" y="94"/>
                </a:lnTo>
                <a:lnTo>
                  <a:pt x="476" y="94"/>
                </a:lnTo>
                <a:lnTo>
                  <a:pt x="476" y="96"/>
                </a:lnTo>
                <a:lnTo>
                  <a:pt x="474" y="96"/>
                </a:lnTo>
                <a:lnTo>
                  <a:pt x="474" y="96"/>
                </a:lnTo>
                <a:lnTo>
                  <a:pt x="474" y="96"/>
                </a:lnTo>
                <a:lnTo>
                  <a:pt x="476" y="96"/>
                </a:lnTo>
                <a:lnTo>
                  <a:pt x="476" y="96"/>
                </a:lnTo>
                <a:lnTo>
                  <a:pt x="476" y="96"/>
                </a:lnTo>
                <a:lnTo>
                  <a:pt x="476" y="96"/>
                </a:lnTo>
                <a:lnTo>
                  <a:pt x="476" y="98"/>
                </a:lnTo>
                <a:lnTo>
                  <a:pt x="474" y="98"/>
                </a:lnTo>
                <a:lnTo>
                  <a:pt x="472" y="98"/>
                </a:lnTo>
                <a:lnTo>
                  <a:pt x="472" y="98"/>
                </a:lnTo>
                <a:lnTo>
                  <a:pt x="472" y="98"/>
                </a:lnTo>
                <a:lnTo>
                  <a:pt x="472" y="98"/>
                </a:lnTo>
                <a:lnTo>
                  <a:pt x="474" y="98"/>
                </a:lnTo>
                <a:lnTo>
                  <a:pt x="472" y="96"/>
                </a:lnTo>
                <a:lnTo>
                  <a:pt x="472" y="96"/>
                </a:lnTo>
                <a:lnTo>
                  <a:pt x="472" y="96"/>
                </a:lnTo>
                <a:lnTo>
                  <a:pt x="472" y="96"/>
                </a:lnTo>
                <a:lnTo>
                  <a:pt x="470" y="96"/>
                </a:lnTo>
                <a:lnTo>
                  <a:pt x="470" y="96"/>
                </a:lnTo>
                <a:lnTo>
                  <a:pt x="468" y="96"/>
                </a:lnTo>
                <a:lnTo>
                  <a:pt x="468" y="96"/>
                </a:lnTo>
                <a:lnTo>
                  <a:pt x="468" y="96"/>
                </a:lnTo>
                <a:lnTo>
                  <a:pt x="466" y="96"/>
                </a:lnTo>
                <a:lnTo>
                  <a:pt x="466" y="96"/>
                </a:lnTo>
                <a:lnTo>
                  <a:pt x="466" y="96"/>
                </a:lnTo>
                <a:lnTo>
                  <a:pt x="464" y="96"/>
                </a:lnTo>
                <a:lnTo>
                  <a:pt x="464" y="96"/>
                </a:lnTo>
                <a:lnTo>
                  <a:pt x="462" y="96"/>
                </a:lnTo>
                <a:lnTo>
                  <a:pt x="462" y="96"/>
                </a:lnTo>
                <a:lnTo>
                  <a:pt x="460" y="96"/>
                </a:lnTo>
                <a:lnTo>
                  <a:pt x="460" y="96"/>
                </a:lnTo>
                <a:lnTo>
                  <a:pt x="458" y="96"/>
                </a:lnTo>
                <a:lnTo>
                  <a:pt x="458" y="96"/>
                </a:lnTo>
                <a:lnTo>
                  <a:pt x="458" y="96"/>
                </a:lnTo>
                <a:lnTo>
                  <a:pt x="456" y="96"/>
                </a:lnTo>
                <a:lnTo>
                  <a:pt x="454" y="96"/>
                </a:lnTo>
                <a:lnTo>
                  <a:pt x="454" y="98"/>
                </a:lnTo>
                <a:lnTo>
                  <a:pt x="456" y="98"/>
                </a:lnTo>
                <a:lnTo>
                  <a:pt x="456" y="98"/>
                </a:lnTo>
                <a:lnTo>
                  <a:pt x="456" y="98"/>
                </a:lnTo>
                <a:lnTo>
                  <a:pt x="456" y="98"/>
                </a:lnTo>
                <a:lnTo>
                  <a:pt x="454" y="98"/>
                </a:lnTo>
                <a:lnTo>
                  <a:pt x="454" y="98"/>
                </a:lnTo>
                <a:lnTo>
                  <a:pt x="452" y="98"/>
                </a:lnTo>
                <a:lnTo>
                  <a:pt x="452" y="98"/>
                </a:lnTo>
                <a:lnTo>
                  <a:pt x="452" y="98"/>
                </a:lnTo>
                <a:lnTo>
                  <a:pt x="452" y="98"/>
                </a:lnTo>
                <a:lnTo>
                  <a:pt x="452" y="98"/>
                </a:lnTo>
                <a:lnTo>
                  <a:pt x="450" y="98"/>
                </a:lnTo>
                <a:lnTo>
                  <a:pt x="450" y="98"/>
                </a:lnTo>
                <a:lnTo>
                  <a:pt x="450" y="96"/>
                </a:lnTo>
                <a:lnTo>
                  <a:pt x="450" y="96"/>
                </a:lnTo>
                <a:lnTo>
                  <a:pt x="450" y="96"/>
                </a:lnTo>
                <a:lnTo>
                  <a:pt x="448" y="96"/>
                </a:lnTo>
                <a:lnTo>
                  <a:pt x="448" y="96"/>
                </a:lnTo>
                <a:lnTo>
                  <a:pt x="446" y="96"/>
                </a:lnTo>
                <a:lnTo>
                  <a:pt x="444" y="96"/>
                </a:lnTo>
                <a:lnTo>
                  <a:pt x="442" y="96"/>
                </a:lnTo>
                <a:lnTo>
                  <a:pt x="442" y="96"/>
                </a:lnTo>
                <a:lnTo>
                  <a:pt x="442" y="96"/>
                </a:lnTo>
                <a:lnTo>
                  <a:pt x="442" y="96"/>
                </a:lnTo>
                <a:lnTo>
                  <a:pt x="442" y="96"/>
                </a:lnTo>
                <a:lnTo>
                  <a:pt x="442" y="94"/>
                </a:lnTo>
                <a:lnTo>
                  <a:pt x="442" y="94"/>
                </a:lnTo>
                <a:lnTo>
                  <a:pt x="442" y="94"/>
                </a:lnTo>
                <a:lnTo>
                  <a:pt x="442" y="94"/>
                </a:lnTo>
                <a:lnTo>
                  <a:pt x="444" y="92"/>
                </a:lnTo>
                <a:lnTo>
                  <a:pt x="444" y="92"/>
                </a:lnTo>
                <a:lnTo>
                  <a:pt x="444" y="92"/>
                </a:lnTo>
                <a:lnTo>
                  <a:pt x="446" y="92"/>
                </a:lnTo>
                <a:lnTo>
                  <a:pt x="446" y="90"/>
                </a:lnTo>
                <a:lnTo>
                  <a:pt x="446" y="90"/>
                </a:lnTo>
                <a:lnTo>
                  <a:pt x="446" y="90"/>
                </a:lnTo>
                <a:lnTo>
                  <a:pt x="444" y="90"/>
                </a:lnTo>
                <a:lnTo>
                  <a:pt x="446" y="90"/>
                </a:lnTo>
                <a:lnTo>
                  <a:pt x="446" y="88"/>
                </a:lnTo>
                <a:lnTo>
                  <a:pt x="446" y="88"/>
                </a:lnTo>
                <a:lnTo>
                  <a:pt x="446" y="88"/>
                </a:lnTo>
                <a:lnTo>
                  <a:pt x="446" y="88"/>
                </a:lnTo>
                <a:lnTo>
                  <a:pt x="446" y="88"/>
                </a:lnTo>
                <a:lnTo>
                  <a:pt x="444" y="88"/>
                </a:lnTo>
                <a:lnTo>
                  <a:pt x="444" y="88"/>
                </a:lnTo>
                <a:lnTo>
                  <a:pt x="444" y="88"/>
                </a:lnTo>
                <a:lnTo>
                  <a:pt x="446" y="88"/>
                </a:lnTo>
                <a:lnTo>
                  <a:pt x="446" y="86"/>
                </a:lnTo>
                <a:lnTo>
                  <a:pt x="446" y="86"/>
                </a:lnTo>
                <a:lnTo>
                  <a:pt x="448" y="86"/>
                </a:lnTo>
                <a:lnTo>
                  <a:pt x="448" y="86"/>
                </a:lnTo>
                <a:lnTo>
                  <a:pt x="448" y="86"/>
                </a:lnTo>
                <a:lnTo>
                  <a:pt x="448" y="86"/>
                </a:lnTo>
                <a:lnTo>
                  <a:pt x="448" y="86"/>
                </a:lnTo>
                <a:lnTo>
                  <a:pt x="448" y="86"/>
                </a:lnTo>
                <a:lnTo>
                  <a:pt x="446" y="86"/>
                </a:lnTo>
                <a:lnTo>
                  <a:pt x="446" y="86"/>
                </a:lnTo>
                <a:lnTo>
                  <a:pt x="446" y="86"/>
                </a:lnTo>
                <a:lnTo>
                  <a:pt x="446" y="88"/>
                </a:lnTo>
                <a:lnTo>
                  <a:pt x="446" y="88"/>
                </a:lnTo>
                <a:lnTo>
                  <a:pt x="446" y="88"/>
                </a:lnTo>
                <a:lnTo>
                  <a:pt x="446" y="88"/>
                </a:lnTo>
                <a:lnTo>
                  <a:pt x="448" y="88"/>
                </a:lnTo>
                <a:lnTo>
                  <a:pt x="448" y="88"/>
                </a:lnTo>
                <a:lnTo>
                  <a:pt x="448" y="88"/>
                </a:lnTo>
                <a:lnTo>
                  <a:pt x="450" y="88"/>
                </a:lnTo>
                <a:lnTo>
                  <a:pt x="452" y="86"/>
                </a:lnTo>
                <a:lnTo>
                  <a:pt x="452" y="86"/>
                </a:lnTo>
                <a:lnTo>
                  <a:pt x="454" y="86"/>
                </a:lnTo>
                <a:lnTo>
                  <a:pt x="456" y="86"/>
                </a:lnTo>
                <a:lnTo>
                  <a:pt x="456" y="86"/>
                </a:lnTo>
                <a:lnTo>
                  <a:pt x="456" y="86"/>
                </a:lnTo>
                <a:lnTo>
                  <a:pt x="456" y="86"/>
                </a:lnTo>
                <a:lnTo>
                  <a:pt x="456" y="86"/>
                </a:lnTo>
                <a:lnTo>
                  <a:pt x="456" y="86"/>
                </a:lnTo>
                <a:lnTo>
                  <a:pt x="456" y="86"/>
                </a:lnTo>
                <a:lnTo>
                  <a:pt x="456" y="86"/>
                </a:lnTo>
                <a:lnTo>
                  <a:pt x="456" y="86"/>
                </a:lnTo>
                <a:lnTo>
                  <a:pt x="452" y="84"/>
                </a:lnTo>
                <a:lnTo>
                  <a:pt x="452" y="84"/>
                </a:lnTo>
                <a:lnTo>
                  <a:pt x="450" y="84"/>
                </a:lnTo>
                <a:lnTo>
                  <a:pt x="450" y="84"/>
                </a:lnTo>
                <a:lnTo>
                  <a:pt x="450" y="84"/>
                </a:lnTo>
                <a:lnTo>
                  <a:pt x="450" y="84"/>
                </a:lnTo>
                <a:lnTo>
                  <a:pt x="452" y="84"/>
                </a:lnTo>
                <a:lnTo>
                  <a:pt x="452" y="84"/>
                </a:lnTo>
                <a:lnTo>
                  <a:pt x="450" y="84"/>
                </a:lnTo>
                <a:lnTo>
                  <a:pt x="450" y="84"/>
                </a:lnTo>
                <a:lnTo>
                  <a:pt x="450" y="84"/>
                </a:lnTo>
                <a:lnTo>
                  <a:pt x="450" y="84"/>
                </a:lnTo>
                <a:lnTo>
                  <a:pt x="450" y="84"/>
                </a:lnTo>
                <a:lnTo>
                  <a:pt x="448" y="84"/>
                </a:lnTo>
                <a:lnTo>
                  <a:pt x="448" y="84"/>
                </a:lnTo>
                <a:lnTo>
                  <a:pt x="448" y="84"/>
                </a:lnTo>
                <a:lnTo>
                  <a:pt x="446" y="84"/>
                </a:lnTo>
                <a:lnTo>
                  <a:pt x="446" y="84"/>
                </a:lnTo>
                <a:lnTo>
                  <a:pt x="444" y="84"/>
                </a:lnTo>
                <a:lnTo>
                  <a:pt x="444" y="82"/>
                </a:lnTo>
                <a:lnTo>
                  <a:pt x="444" y="82"/>
                </a:lnTo>
                <a:lnTo>
                  <a:pt x="444" y="82"/>
                </a:lnTo>
                <a:lnTo>
                  <a:pt x="442" y="82"/>
                </a:lnTo>
                <a:lnTo>
                  <a:pt x="442" y="82"/>
                </a:lnTo>
                <a:lnTo>
                  <a:pt x="442" y="82"/>
                </a:lnTo>
                <a:lnTo>
                  <a:pt x="442" y="82"/>
                </a:lnTo>
                <a:lnTo>
                  <a:pt x="442" y="82"/>
                </a:lnTo>
                <a:lnTo>
                  <a:pt x="442" y="82"/>
                </a:lnTo>
                <a:lnTo>
                  <a:pt x="442" y="80"/>
                </a:lnTo>
                <a:lnTo>
                  <a:pt x="442" y="80"/>
                </a:lnTo>
                <a:lnTo>
                  <a:pt x="442" y="80"/>
                </a:lnTo>
                <a:lnTo>
                  <a:pt x="442" y="80"/>
                </a:lnTo>
                <a:lnTo>
                  <a:pt x="442" y="80"/>
                </a:lnTo>
                <a:lnTo>
                  <a:pt x="444" y="80"/>
                </a:lnTo>
                <a:lnTo>
                  <a:pt x="444" y="80"/>
                </a:lnTo>
                <a:lnTo>
                  <a:pt x="446" y="78"/>
                </a:lnTo>
                <a:lnTo>
                  <a:pt x="446" y="78"/>
                </a:lnTo>
                <a:lnTo>
                  <a:pt x="448" y="78"/>
                </a:lnTo>
                <a:lnTo>
                  <a:pt x="446" y="78"/>
                </a:lnTo>
                <a:lnTo>
                  <a:pt x="446" y="80"/>
                </a:lnTo>
                <a:lnTo>
                  <a:pt x="444" y="80"/>
                </a:lnTo>
                <a:lnTo>
                  <a:pt x="444" y="80"/>
                </a:lnTo>
                <a:lnTo>
                  <a:pt x="444" y="80"/>
                </a:lnTo>
                <a:lnTo>
                  <a:pt x="444" y="80"/>
                </a:lnTo>
                <a:lnTo>
                  <a:pt x="442" y="80"/>
                </a:lnTo>
                <a:lnTo>
                  <a:pt x="442" y="80"/>
                </a:lnTo>
                <a:lnTo>
                  <a:pt x="442" y="80"/>
                </a:lnTo>
                <a:lnTo>
                  <a:pt x="444" y="80"/>
                </a:lnTo>
                <a:lnTo>
                  <a:pt x="446" y="80"/>
                </a:lnTo>
                <a:lnTo>
                  <a:pt x="450" y="80"/>
                </a:lnTo>
                <a:lnTo>
                  <a:pt x="450" y="78"/>
                </a:lnTo>
                <a:lnTo>
                  <a:pt x="452" y="78"/>
                </a:lnTo>
                <a:lnTo>
                  <a:pt x="450" y="78"/>
                </a:lnTo>
                <a:lnTo>
                  <a:pt x="450" y="78"/>
                </a:lnTo>
                <a:lnTo>
                  <a:pt x="452" y="78"/>
                </a:lnTo>
                <a:lnTo>
                  <a:pt x="452" y="78"/>
                </a:lnTo>
                <a:lnTo>
                  <a:pt x="454" y="78"/>
                </a:lnTo>
                <a:lnTo>
                  <a:pt x="456" y="76"/>
                </a:lnTo>
                <a:lnTo>
                  <a:pt x="456" y="76"/>
                </a:lnTo>
                <a:lnTo>
                  <a:pt x="456" y="78"/>
                </a:lnTo>
                <a:lnTo>
                  <a:pt x="456" y="78"/>
                </a:lnTo>
                <a:lnTo>
                  <a:pt x="458" y="78"/>
                </a:lnTo>
                <a:lnTo>
                  <a:pt x="458" y="76"/>
                </a:lnTo>
                <a:lnTo>
                  <a:pt x="460" y="76"/>
                </a:lnTo>
                <a:lnTo>
                  <a:pt x="462" y="76"/>
                </a:lnTo>
                <a:lnTo>
                  <a:pt x="462" y="76"/>
                </a:lnTo>
                <a:lnTo>
                  <a:pt x="462" y="76"/>
                </a:lnTo>
                <a:lnTo>
                  <a:pt x="462" y="76"/>
                </a:lnTo>
                <a:lnTo>
                  <a:pt x="466" y="74"/>
                </a:lnTo>
                <a:lnTo>
                  <a:pt x="468" y="74"/>
                </a:lnTo>
                <a:lnTo>
                  <a:pt x="468" y="74"/>
                </a:lnTo>
                <a:lnTo>
                  <a:pt x="472" y="72"/>
                </a:lnTo>
                <a:lnTo>
                  <a:pt x="472" y="72"/>
                </a:lnTo>
                <a:lnTo>
                  <a:pt x="474" y="72"/>
                </a:lnTo>
                <a:lnTo>
                  <a:pt x="474" y="72"/>
                </a:lnTo>
                <a:lnTo>
                  <a:pt x="474" y="72"/>
                </a:lnTo>
                <a:lnTo>
                  <a:pt x="474" y="72"/>
                </a:lnTo>
                <a:lnTo>
                  <a:pt x="474" y="72"/>
                </a:lnTo>
                <a:lnTo>
                  <a:pt x="474" y="72"/>
                </a:lnTo>
                <a:lnTo>
                  <a:pt x="474" y="74"/>
                </a:lnTo>
                <a:lnTo>
                  <a:pt x="474" y="74"/>
                </a:lnTo>
                <a:lnTo>
                  <a:pt x="476" y="74"/>
                </a:lnTo>
                <a:lnTo>
                  <a:pt x="476" y="74"/>
                </a:lnTo>
                <a:lnTo>
                  <a:pt x="478" y="74"/>
                </a:lnTo>
                <a:lnTo>
                  <a:pt x="480" y="72"/>
                </a:lnTo>
                <a:lnTo>
                  <a:pt x="480" y="72"/>
                </a:lnTo>
                <a:lnTo>
                  <a:pt x="480" y="72"/>
                </a:lnTo>
                <a:lnTo>
                  <a:pt x="480" y="72"/>
                </a:lnTo>
                <a:lnTo>
                  <a:pt x="480" y="72"/>
                </a:lnTo>
                <a:lnTo>
                  <a:pt x="478" y="72"/>
                </a:lnTo>
                <a:lnTo>
                  <a:pt x="478" y="72"/>
                </a:lnTo>
                <a:lnTo>
                  <a:pt x="478" y="72"/>
                </a:lnTo>
                <a:lnTo>
                  <a:pt x="478" y="72"/>
                </a:lnTo>
                <a:lnTo>
                  <a:pt x="480" y="72"/>
                </a:lnTo>
                <a:lnTo>
                  <a:pt x="480" y="70"/>
                </a:lnTo>
                <a:lnTo>
                  <a:pt x="480" y="70"/>
                </a:lnTo>
                <a:lnTo>
                  <a:pt x="482" y="70"/>
                </a:lnTo>
                <a:lnTo>
                  <a:pt x="484" y="70"/>
                </a:lnTo>
                <a:lnTo>
                  <a:pt x="486" y="70"/>
                </a:lnTo>
                <a:lnTo>
                  <a:pt x="488" y="68"/>
                </a:lnTo>
                <a:lnTo>
                  <a:pt x="490" y="68"/>
                </a:lnTo>
                <a:lnTo>
                  <a:pt x="490" y="68"/>
                </a:lnTo>
                <a:lnTo>
                  <a:pt x="492" y="68"/>
                </a:lnTo>
                <a:lnTo>
                  <a:pt x="492" y="68"/>
                </a:lnTo>
                <a:lnTo>
                  <a:pt x="496" y="68"/>
                </a:lnTo>
                <a:lnTo>
                  <a:pt x="498" y="68"/>
                </a:lnTo>
                <a:lnTo>
                  <a:pt x="502" y="66"/>
                </a:lnTo>
                <a:lnTo>
                  <a:pt x="502" y="66"/>
                </a:lnTo>
                <a:lnTo>
                  <a:pt x="502" y="66"/>
                </a:lnTo>
                <a:lnTo>
                  <a:pt x="504" y="66"/>
                </a:lnTo>
                <a:lnTo>
                  <a:pt x="506" y="66"/>
                </a:lnTo>
                <a:lnTo>
                  <a:pt x="508" y="66"/>
                </a:lnTo>
                <a:lnTo>
                  <a:pt x="508" y="66"/>
                </a:lnTo>
                <a:lnTo>
                  <a:pt x="510" y="66"/>
                </a:lnTo>
                <a:lnTo>
                  <a:pt x="510" y="66"/>
                </a:lnTo>
                <a:lnTo>
                  <a:pt x="510" y="66"/>
                </a:lnTo>
                <a:lnTo>
                  <a:pt x="510" y="66"/>
                </a:lnTo>
                <a:lnTo>
                  <a:pt x="508" y="66"/>
                </a:lnTo>
                <a:lnTo>
                  <a:pt x="508" y="66"/>
                </a:lnTo>
                <a:lnTo>
                  <a:pt x="508" y="66"/>
                </a:lnTo>
                <a:lnTo>
                  <a:pt x="506" y="66"/>
                </a:lnTo>
                <a:lnTo>
                  <a:pt x="506" y="66"/>
                </a:lnTo>
                <a:lnTo>
                  <a:pt x="506" y="66"/>
                </a:lnTo>
                <a:lnTo>
                  <a:pt x="508" y="66"/>
                </a:lnTo>
                <a:lnTo>
                  <a:pt x="508" y="66"/>
                </a:lnTo>
                <a:lnTo>
                  <a:pt x="508" y="66"/>
                </a:lnTo>
                <a:lnTo>
                  <a:pt x="508" y="68"/>
                </a:lnTo>
                <a:lnTo>
                  <a:pt x="506" y="68"/>
                </a:lnTo>
                <a:lnTo>
                  <a:pt x="506" y="68"/>
                </a:lnTo>
                <a:lnTo>
                  <a:pt x="506" y="68"/>
                </a:lnTo>
                <a:lnTo>
                  <a:pt x="504" y="68"/>
                </a:lnTo>
                <a:lnTo>
                  <a:pt x="504" y="70"/>
                </a:lnTo>
                <a:lnTo>
                  <a:pt x="502" y="70"/>
                </a:lnTo>
                <a:lnTo>
                  <a:pt x="502" y="70"/>
                </a:lnTo>
                <a:lnTo>
                  <a:pt x="502" y="72"/>
                </a:lnTo>
                <a:lnTo>
                  <a:pt x="500" y="72"/>
                </a:lnTo>
                <a:lnTo>
                  <a:pt x="498" y="72"/>
                </a:lnTo>
                <a:lnTo>
                  <a:pt x="498" y="72"/>
                </a:lnTo>
                <a:lnTo>
                  <a:pt x="498" y="72"/>
                </a:lnTo>
                <a:lnTo>
                  <a:pt x="496" y="72"/>
                </a:lnTo>
                <a:lnTo>
                  <a:pt x="498" y="72"/>
                </a:lnTo>
                <a:lnTo>
                  <a:pt x="498" y="72"/>
                </a:lnTo>
                <a:lnTo>
                  <a:pt x="498" y="72"/>
                </a:lnTo>
                <a:lnTo>
                  <a:pt x="498" y="72"/>
                </a:lnTo>
                <a:lnTo>
                  <a:pt x="498" y="74"/>
                </a:lnTo>
                <a:lnTo>
                  <a:pt x="498" y="74"/>
                </a:lnTo>
                <a:lnTo>
                  <a:pt x="498" y="74"/>
                </a:lnTo>
                <a:lnTo>
                  <a:pt x="500" y="74"/>
                </a:lnTo>
                <a:lnTo>
                  <a:pt x="500" y="74"/>
                </a:lnTo>
                <a:lnTo>
                  <a:pt x="500" y="74"/>
                </a:lnTo>
                <a:lnTo>
                  <a:pt x="502" y="74"/>
                </a:lnTo>
                <a:lnTo>
                  <a:pt x="502" y="74"/>
                </a:lnTo>
                <a:lnTo>
                  <a:pt x="504" y="74"/>
                </a:lnTo>
                <a:lnTo>
                  <a:pt x="504" y="74"/>
                </a:lnTo>
                <a:lnTo>
                  <a:pt x="504" y="74"/>
                </a:lnTo>
                <a:lnTo>
                  <a:pt x="504" y="74"/>
                </a:lnTo>
                <a:lnTo>
                  <a:pt x="506" y="74"/>
                </a:lnTo>
                <a:lnTo>
                  <a:pt x="506" y="74"/>
                </a:lnTo>
                <a:lnTo>
                  <a:pt x="510" y="74"/>
                </a:lnTo>
                <a:lnTo>
                  <a:pt x="510" y="74"/>
                </a:lnTo>
                <a:lnTo>
                  <a:pt x="510" y="74"/>
                </a:lnTo>
                <a:lnTo>
                  <a:pt x="512" y="74"/>
                </a:lnTo>
                <a:lnTo>
                  <a:pt x="512" y="74"/>
                </a:lnTo>
                <a:lnTo>
                  <a:pt x="514" y="74"/>
                </a:lnTo>
                <a:lnTo>
                  <a:pt x="514" y="74"/>
                </a:lnTo>
                <a:lnTo>
                  <a:pt x="514" y="74"/>
                </a:lnTo>
                <a:lnTo>
                  <a:pt x="514" y="74"/>
                </a:lnTo>
                <a:lnTo>
                  <a:pt x="516" y="74"/>
                </a:lnTo>
                <a:lnTo>
                  <a:pt x="516" y="74"/>
                </a:lnTo>
                <a:lnTo>
                  <a:pt x="518" y="74"/>
                </a:lnTo>
                <a:lnTo>
                  <a:pt x="518" y="74"/>
                </a:lnTo>
                <a:lnTo>
                  <a:pt x="518" y="74"/>
                </a:lnTo>
                <a:lnTo>
                  <a:pt x="518" y="74"/>
                </a:lnTo>
                <a:lnTo>
                  <a:pt x="518" y="76"/>
                </a:lnTo>
                <a:lnTo>
                  <a:pt x="518" y="76"/>
                </a:lnTo>
                <a:lnTo>
                  <a:pt x="518" y="74"/>
                </a:lnTo>
                <a:lnTo>
                  <a:pt x="520" y="74"/>
                </a:lnTo>
                <a:lnTo>
                  <a:pt x="522" y="74"/>
                </a:lnTo>
                <a:lnTo>
                  <a:pt x="522" y="74"/>
                </a:lnTo>
                <a:lnTo>
                  <a:pt x="524" y="72"/>
                </a:lnTo>
                <a:lnTo>
                  <a:pt x="524" y="72"/>
                </a:lnTo>
                <a:lnTo>
                  <a:pt x="526" y="72"/>
                </a:lnTo>
                <a:lnTo>
                  <a:pt x="526" y="72"/>
                </a:lnTo>
                <a:lnTo>
                  <a:pt x="526" y="72"/>
                </a:lnTo>
                <a:lnTo>
                  <a:pt x="528" y="72"/>
                </a:lnTo>
                <a:lnTo>
                  <a:pt x="528" y="72"/>
                </a:lnTo>
                <a:lnTo>
                  <a:pt x="528" y="72"/>
                </a:lnTo>
                <a:lnTo>
                  <a:pt x="528" y="72"/>
                </a:lnTo>
                <a:lnTo>
                  <a:pt x="528" y="72"/>
                </a:lnTo>
                <a:lnTo>
                  <a:pt x="528" y="72"/>
                </a:lnTo>
                <a:lnTo>
                  <a:pt x="530" y="72"/>
                </a:lnTo>
                <a:lnTo>
                  <a:pt x="530" y="72"/>
                </a:lnTo>
                <a:lnTo>
                  <a:pt x="530" y="72"/>
                </a:lnTo>
                <a:lnTo>
                  <a:pt x="530" y="72"/>
                </a:lnTo>
                <a:lnTo>
                  <a:pt x="532" y="72"/>
                </a:lnTo>
                <a:lnTo>
                  <a:pt x="530" y="72"/>
                </a:lnTo>
                <a:lnTo>
                  <a:pt x="528" y="74"/>
                </a:lnTo>
                <a:lnTo>
                  <a:pt x="528" y="74"/>
                </a:lnTo>
                <a:lnTo>
                  <a:pt x="528" y="74"/>
                </a:lnTo>
                <a:lnTo>
                  <a:pt x="528" y="74"/>
                </a:lnTo>
                <a:lnTo>
                  <a:pt x="528" y="74"/>
                </a:lnTo>
                <a:lnTo>
                  <a:pt x="530" y="74"/>
                </a:lnTo>
                <a:lnTo>
                  <a:pt x="530" y="72"/>
                </a:lnTo>
                <a:lnTo>
                  <a:pt x="532" y="72"/>
                </a:lnTo>
                <a:lnTo>
                  <a:pt x="532" y="72"/>
                </a:lnTo>
                <a:lnTo>
                  <a:pt x="532" y="72"/>
                </a:lnTo>
                <a:lnTo>
                  <a:pt x="532" y="70"/>
                </a:lnTo>
                <a:lnTo>
                  <a:pt x="532" y="70"/>
                </a:lnTo>
                <a:lnTo>
                  <a:pt x="532" y="70"/>
                </a:lnTo>
                <a:lnTo>
                  <a:pt x="530" y="70"/>
                </a:lnTo>
                <a:lnTo>
                  <a:pt x="530" y="70"/>
                </a:lnTo>
                <a:lnTo>
                  <a:pt x="530" y="70"/>
                </a:lnTo>
                <a:lnTo>
                  <a:pt x="528" y="70"/>
                </a:lnTo>
                <a:lnTo>
                  <a:pt x="524" y="70"/>
                </a:lnTo>
                <a:lnTo>
                  <a:pt x="524" y="70"/>
                </a:lnTo>
                <a:lnTo>
                  <a:pt x="524" y="70"/>
                </a:lnTo>
                <a:lnTo>
                  <a:pt x="524" y="72"/>
                </a:lnTo>
                <a:lnTo>
                  <a:pt x="522" y="72"/>
                </a:lnTo>
                <a:lnTo>
                  <a:pt x="524" y="70"/>
                </a:lnTo>
                <a:lnTo>
                  <a:pt x="524" y="70"/>
                </a:lnTo>
                <a:lnTo>
                  <a:pt x="524" y="70"/>
                </a:lnTo>
                <a:lnTo>
                  <a:pt x="526" y="70"/>
                </a:lnTo>
                <a:lnTo>
                  <a:pt x="526" y="68"/>
                </a:lnTo>
                <a:lnTo>
                  <a:pt x="526" y="68"/>
                </a:lnTo>
                <a:lnTo>
                  <a:pt x="528" y="68"/>
                </a:lnTo>
                <a:lnTo>
                  <a:pt x="528" y="68"/>
                </a:lnTo>
                <a:lnTo>
                  <a:pt x="528" y="68"/>
                </a:lnTo>
                <a:lnTo>
                  <a:pt x="528" y="68"/>
                </a:lnTo>
                <a:lnTo>
                  <a:pt x="528" y="66"/>
                </a:lnTo>
                <a:lnTo>
                  <a:pt x="528" y="64"/>
                </a:lnTo>
                <a:lnTo>
                  <a:pt x="528" y="64"/>
                </a:lnTo>
                <a:lnTo>
                  <a:pt x="528" y="64"/>
                </a:lnTo>
                <a:lnTo>
                  <a:pt x="528" y="64"/>
                </a:lnTo>
                <a:lnTo>
                  <a:pt x="526" y="64"/>
                </a:lnTo>
                <a:lnTo>
                  <a:pt x="526" y="64"/>
                </a:lnTo>
                <a:lnTo>
                  <a:pt x="526" y="64"/>
                </a:lnTo>
                <a:lnTo>
                  <a:pt x="526" y="62"/>
                </a:lnTo>
                <a:lnTo>
                  <a:pt x="526" y="62"/>
                </a:lnTo>
                <a:lnTo>
                  <a:pt x="528" y="62"/>
                </a:lnTo>
                <a:lnTo>
                  <a:pt x="528" y="62"/>
                </a:lnTo>
                <a:lnTo>
                  <a:pt x="532" y="62"/>
                </a:lnTo>
                <a:lnTo>
                  <a:pt x="532" y="62"/>
                </a:lnTo>
                <a:lnTo>
                  <a:pt x="530" y="64"/>
                </a:lnTo>
                <a:lnTo>
                  <a:pt x="530" y="64"/>
                </a:lnTo>
                <a:lnTo>
                  <a:pt x="528" y="66"/>
                </a:lnTo>
                <a:lnTo>
                  <a:pt x="528" y="66"/>
                </a:lnTo>
                <a:lnTo>
                  <a:pt x="528" y="68"/>
                </a:lnTo>
                <a:lnTo>
                  <a:pt x="528" y="68"/>
                </a:lnTo>
                <a:lnTo>
                  <a:pt x="528" y="68"/>
                </a:lnTo>
                <a:lnTo>
                  <a:pt x="530" y="68"/>
                </a:lnTo>
                <a:lnTo>
                  <a:pt x="530" y="68"/>
                </a:lnTo>
                <a:lnTo>
                  <a:pt x="530" y="68"/>
                </a:lnTo>
                <a:lnTo>
                  <a:pt x="532" y="68"/>
                </a:lnTo>
                <a:lnTo>
                  <a:pt x="532" y="68"/>
                </a:lnTo>
                <a:lnTo>
                  <a:pt x="534" y="68"/>
                </a:lnTo>
                <a:lnTo>
                  <a:pt x="534" y="68"/>
                </a:lnTo>
                <a:lnTo>
                  <a:pt x="536" y="68"/>
                </a:lnTo>
                <a:lnTo>
                  <a:pt x="536" y="68"/>
                </a:lnTo>
                <a:lnTo>
                  <a:pt x="536" y="68"/>
                </a:lnTo>
                <a:lnTo>
                  <a:pt x="536" y="68"/>
                </a:lnTo>
                <a:lnTo>
                  <a:pt x="536" y="68"/>
                </a:lnTo>
                <a:lnTo>
                  <a:pt x="536" y="68"/>
                </a:lnTo>
                <a:lnTo>
                  <a:pt x="536" y="70"/>
                </a:lnTo>
                <a:lnTo>
                  <a:pt x="536" y="70"/>
                </a:lnTo>
                <a:lnTo>
                  <a:pt x="538" y="70"/>
                </a:lnTo>
                <a:lnTo>
                  <a:pt x="538" y="70"/>
                </a:lnTo>
                <a:lnTo>
                  <a:pt x="538" y="70"/>
                </a:lnTo>
                <a:lnTo>
                  <a:pt x="538" y="70"/>
                </a:lnTo>
                <a:lnTo>
                  <a:pt x="540" y="70"/>
                </a:lnTo>
                <a:lnTo>
                  <a:pt x="544" y="70"/>
                </a:lnTo>
                <a:lnTo>
                  <a:pt x="544" y="70"/>
                </a:lnTo>
                <a:lnTo>
                  <a:pt x="544" y="68"/>
                </a:lnTo>
                <a:lnTo>
                  <a:pt x="546" y="68"/>
                </a:lnTo>
                <a:lnTo>
                  <a:pt x="548" y="66"/>
                </a:lnTo>
                <a:lnTo>
                  <a:pt x="548" y="66"/>
                </a:lnTo>
                <a:lnTo>
                  <a:pt x="548" y="66"/>
                </a:lnTo>
                <a:lnTo>
                  <a:pt x="548" y="66"/>
                </a:lnTo>
                <a:lnTo>
                  <a:pt x="544" y="66"/>
                </a:lnTo>
                <a:lnTo>
                  <a:pt x="544" y="66"/>
                </a:lnTo>
                <a:lnTo>
                  <a:pt x="544" y="66"/>
                </a:lnTo>
                <a:lnTo>
                  <a:pt x="542" y="66"/>
                </a:lnTo>
                <a:lnTo>
                  <a:pt x="542" y="66"/>
                </a:lnTo>
                <a:lnTo>
                  <a:pt x="542" y="66"/>
                </a:lnTo>
                <a:lnTo>
                  <a:pt x="542" y="66"/>
                </a:lnTo>
                <a:lnTo>
                  <a:pt x="542" y="66"/>
                </a:lnTo>
                <a:lnTo>
                  <a:pt x="542" y="66"/>
                </a:lnTo>
                <a:lnTo>
                  <a:pt x="542" y="66"/>
                </a:lnTo>
                <a:lnTo>
                  <a:pt x="542" y="66"/>
                </a:lnTo>
                <a:lnTo>
                  <a:pt x="540" y="66"/>
                </a:lnTo>
                <a:lnTo>
                  <a:pt x="538" y="66"/>
                </a:lnTo>
                <a:lnTo>
                  <a:pt x="538" y="66"/>
                </a:lnTo>
                <a:lnTo>
                  <a:pt x="538" y="66"/>
                </a:lnTo>
                <a:lnTo>
                  <a:pt x="536" y="66"/>
                </a:lnTo>
                <a:lnTo>
                  <a:pt x="536" y="68"/>
                </a:lnTo>
                <a:lnTo>
                  <a:pt x="534" y="68"/>
                </a:lnTo>
                <a:lnTo>
                  <a:pt x="534" y="68"/>
                </a:lnTo>
                <a:lnTo>
                  <a:pt x="534" y="68"/>
                </a:lnTo>
                <a:lnTo>
                  <a:pt x="532" y="68"/>
                </a:lnTo>
                <a:lnTo>
                  <a:pt x="532" y="66"/>
                </a:lnTo>
                <a:lnTo>
                  <a:pt x="532" y="66"/>
                </a:lnTo>
                <a:lnTo>
                  <a:pt x="532" y="64"/>
                </a:lnTo>
                <a:lnTo>
                  <a:pt x="532" y="64"/>
                </a:lnTo>
                <a:lnTo>
                  <a:pt x="534" y="64"/>
                </a:lnTo>
                <a:lnTo>
                  <a:pt x="536" y="62"/>
                </a:lnTo>
                <a:lnTo>
                  <a:pt x="538" y="62"/>
                </a:lnTo>
                <a:lnTo>
                  <a:pt x="538" y="62"/>
                </a:lnTo>
                <a:lnTo>
                  <a:pt x="540" y="62"/>
                </a:lnTo>
                <a:lnTo>
                  <a:pt x="540" y="62"/>
                </a:lnTo>
                <a:lnTo>
                  <a:pt x="540" y="62"/>
                </a:lnTo>
                <a:lnTo>
                  <a:pt x="540" y="62"/>
                </a:lnTo>
                <a:lnTo>
                  <a:pt x="540" y="62"/>
                </a:lnTo>
                <a:lnTo>
                  <a:pt x="540" y="60"/>
                </a:lnTo>
                <a:lnTo>
                  <a:pt x="540" y="60"/>
                </a:lnTo>
                <a:lnTo>
                  <a:pt x="540" y="60"/>
                </a:lnTo>
                <a:lnTo>
                  <a:pt x="540" y="60"/>
                </a:lnTo>
                <a:lnTo>
                  <a:pt x="538" y="60"/>
                </a:lnTo>
                <a:lnTo>
                  <a:pt x="538" y="60"/>
                </a:lnTo>
                <a:lnTo>
                  <a:pt x="538" y="60"/>
                </a:lnTo>
                <a:lnTo>
                  <a:pt x="534" y="60"/>
                </a:lnTo>
                <a:lnTo>
                  <a:pt x="530" y="60"/>
                </a:lnTo>
                <a:lnTo>
                  <a:pt x="532" y="60"/>
                </a:lnTo>
                <a:lnTo>
                  <a:pt x="532" y="60"/>
                </a:lnTo>
                <a:lnTo>
                  <a:pt x="532" y="60"/>
                </a:lnTo>
                <a:lnTo>
                  <a:pt x="534" y="58"/>
                </a:lnTo>
                <a:lnTo>
                  <a:pt x="536" y="58"/>
                </a:lnTo>
                <a:lnTo>
                  <a:pt x="534" y="58"/>
                </a:lnTo>
                <a:lnTo>
                  <a:pt x="534" y="58"/>
                </a:lnTo>
                <a:lnTo>
                  <a:pt x="534" y="58"/>
                </a:lnTo>
                <a:lnTo>
                  <a:pt x="534" y="60"/>
                </a:lnTo>
                <a:lnTo>
                  <a:pt x="532" y="60"/>
                </a:lnTo>
                <a:lnTo>
                  <a:pt x="530" y="60"/>
                </a:lnTo>
                <a:lnTo>
                  <a:pt x="528" y="60"/>
                </a:lnTo>
                <a:lnTo>
                  <a:pt x="528" y="60"/>
                </a:lnTo>
                <a:lnTo>
                  <a:pt x="528" y="60"/>
                </a:lnTo>
                <a:lnTo>
                  <a:pt x="528" y="60"/>
                </a:lnTo>
                <a:lnTo>
                  <a:pt x="528" y="60"/>
                </a:lnTo>
                <a:lnTo>
                  <a:pt x="528" y="60"/>
                </a:lnTo>
                <a:lnTo>
                  <a:pt x="526" y="60"/>
                </a:lnTo>
                <a:lnTo>
                  <a:pt x="526" y="60"/>
                </a:lnTo>
                <a:lnTo>
                  <a:pt x="526" y="60"/>
                </a:lnTo>
                <a:lnTo>
                  <a:pt x="524" y="60"/>
                </a:lnTo>
                <a:lnTo>
                  <a:pt x="524" y="60"/>
                </a:lnTo>
                <a:lnTo>
                  <a:pt x="524" y="60"/>
                </a:lnTo>
                <a:lnTo>
                  <a:pt x="522" y="60"/>
                </a:lnTo>
                <a:lnTo>
                  <a:pt x="520" y="60"/>
                </a:lnTo>
                <a:lnTo>
                  <a:pt x="520" y="60"/>
                </a:lnTo>
                <a:lnTo>
                  <a:pt x="520" y="60"/>
                </a:lnTo>
                <a:lnTo>
                  <a:pt x="520" y="58"/>
                </a:lnTo>
                <a:lnTo>
                  <a:pt x="520" y="58"/>
                </a:lnTo>
                <a:lnTo>
                  <a:pt x="520" y="58"/>
                </a:lnTo>
                <a:lnTo>
                  <a:pt x="520" y="58"/>
                </a:lnTo>
                <a:lnTo>
                  <a:pt x="520" y="58"/>
                </a:lnTo>
                <a:lnTo>
                  <a:pt x="522" y="56"/>
                </a:lnTo>
                <a:lnTo>
                  <a:pt x="522" y="56"/>
                </a:lnTo>
                <a:lnTo>
                  <a:pt x="522" y="56"/>
                </a:lnTo>
                <a:lnTo>
                  <a:pt x="524" y="54"/>
                </a:lnTo>
                <a:lnTo>
                  <a:pt x="524" y="54"/>
                </a:lnTo>
                <a:lnTo>
                  <a:pt x="524" y="52"/>
                </a:lnTo>
                <a:lnTo>
                  <a:pt x="524" y="52"/>
                </a:lnTo>
                <a:lnTo>
                  <a:pt x="524" y="52"/>
                </a:lnTo>
                <a:lnTo>
                  <a:pt x="524" y="52"/>
                </a:lnTo>
                <a:lnTo>
                  <a:pt x="524" y="52"/>
                </a:lnTo>
                <a:lnTo>
                  <a:pt x="524" y="52"/>
                </a:lnTo>
                <a:lnTo>
                  <a:pt x="524" y="52"/>
                </a:lnTo>
                <a:lnTo>
                  <a:pt x="522" y="50"/>
                </a:lnTo>
                <a:lnTo>
                  <a:pt x="522" y="50"/>
                </a:lnTo>
                <a:lnTo>
                  <a:pt x="522" y="48"/>
                </a:lnTo>
                <a:lnTo>
                  <a:pt x="522" y="48"/>
                </a:lnTo>
                <a:lnTo>
                  <a:pt x="522" y="48"/>
                </a:lnTo>
                <a:lnTo>
                  <a:pt x="520" y="48"/>
                </a:lnTo>
                <a:lnTo>
                  <a:pt x="520" y="46"/>
                </a:lnTo>
                <a:lnTo>
                  <a:pt x="520" y="46"/>
                </a:lnTo>
                <a:lnTo>
                  <a:pt x="520" y="46"/>
                </a:lnTo>
                <a:lnTo>
                  <a:pt x="520" y="46"/>
                </a:lnTo>
                <a:lnTo>
                  <a:pt x="520" y="46"/>
                </a:lnTo>
                <a:lnTo>
                  <a:pt x="520" y="46"/>
                </a:lnTo>
                <a:lnTo>
                  <a:pt x="520" y="46"/>
                </a:lnTo>
                <a:lnTo>
                  <a:pt x="518" y="46"/>
                </a:lnTo>
                <a:lnTo>
                  <a:pt x="518" y="46"/>
                </a:lnTo>
                <a:lnTo>
                  <a:pt x="518" y="46"/>
                </a:lnTo>
                <a:lnTo>
                  <a:pt x="518" y="44"/>
                </a:lnTo>
                <a:lnTo>
                  <a:pt x="518" y="44"/>
                </a:lnTo>
                <a:lnTo>
                  <a:pt x="516" y="44"/>
                </a:lnTo>
                <a:lnTo>
                  <a:pt x="516" y="44"/>
                </a:lnTo>
                <a:lnTo>
                  <a:pt x="516" y="44"/>
                </a:lnTo>
                <a:lnTo>
                  <a:pt x="516" y="44"/>
                </a:lnTo>
                <a:lnTo>
                  <a:pt x="516" y="44"/>
                </a:lnTo>
                <a:lnTo>
                  <a:pt x="516" y="44"/>
                </a:lnTo>
                <a:lnTo>
                  <a:pt x="516" y="44"/>
                </a:lnTo>
                <a:lnTo>
                  <a:pt x="516" y="44"/>
                </a:lnTo>
                <a:lnTo>
                  <a:pt x="516" y="44"/>
                </a:lnTo>
                <a:lnTo>
                  <a:pt x="516" y="44"/>
                </a:lnTo>
                <a:lnTo>
                  <a:pt x="516" y="44"/>
                </a:lnTo>
                <a:lnTo>
                  <a:pt x="516" y="42"/>
                </a:lnTo>
                <a:lnTo>
                  <a:pt x="516" y="42"/>
                </a:lnTo>
                <a:lnTo>
                  <a:pt x="516" y="42"/>
                </a:lnTo>
                <a:lnTo>
                  <a:pt x="514" y="42"/>
                </a:lnTo>
                <a:lnTo>
                  <a:pt x="514" y="42"/>
                </a:lnTo>
                <a:lnTo>
                  <a:pt x="514" y="42"/>
                </a:lnTo>
                <a:lnTo>
                  <a:pt x="514" y="42"/>
                </a:lnTo>
                <a:lnTo>
                  <a:pt x="512" y="42"/>
                </a:lnTo>
                <a:lnTo>
                  <a:pt x="512" y="42"/>
                </a:lnTo>
                <a:lnTo>
                  <a:pt x="512" y="42"/>
                </a:lnTo>
                <a:lnTo>
                  <a:pt x="510" y="42"/>
                </a:lnTo>
                <a:lnTo>
                  <a:pt x="510" y="42"/>
                </a:lnTo>
                <a:lnTo>
                  <a:pt x="510" y="42"/>
                </a:lnTo>
                <a:lnTo>
                  <a:pt x="512" y="42"/>
                </a:lnTo>
                <a:lnTo>
                  <a:pt x="516" y="40"/>
                </a:lnTo>
                <a:lnTo>
                  <a:pt x="514" y="40"/>
                </a:lnTo>
                <a:lnTo>
                  <a:pt x="512" y="42"/>
                </a:lnTo>
                <a:lnTo>
                  <a:pt x="512" y="42"/>
                </a:lnTo>
                <a:lnTo>
                  <a:pt x="512" y="42"/>
                </a:lnTo>
                <a:lnTo>
                  <a:pt x="512" y="42"/>
                </a:lnTo>
                <a:lnTo>
                  <a:pt x="514" y="42"/>
                </a:lnTo>
                <a:lnTo>
                  <a:pt x="516" y="40"/>
                </a:lnTo>
                <a:lnTo>
                  <a:pt x="516" y="40"/>
                </a:lnTo>
                <a:lnTo>
                  <a:pt x="518" y="40"/>
                </a:lnTo>
                <a:lnTo>
                  <a:pt x="520" y="38"/>
                </a:lnTo>
                <a:lnTo>
                  <a:pt x="522" y="38"/>
                </a:lnTo>
                <a:lnTo>
                  <a:pt x="524" y="36"/>
                </a:lnTo>
                <a:lnTo>
                  <a:pt x="526" y="36"/>
                </a:lnTo>
                <a:lnTo>
                  <a:pt x="526" y="36"/>
                </a:lnTo>
                <a:lnTo>
                  <a:pt x="526" y="34"/>
                </a:lnTo>
                <a:lnTo>
                  <a:pt x="526" y="34"/>
                </a:lnTo>
                <a:lnTo>
                  <a:pt x="528" y="34"/>
                </a:lnTo>
                <a:lnTo>
                  <a:pt x="528" y="34"/>
                </a:lnTo>
                <a:lnTo>
                  <a:pt x="528" y="34"/>
                </a:lnTo>
                <a:lnTo>
                  <a:pt x="530" y="34"/>
                </a:lnTo>
                <a:lnTo>
                  <a:pt x="532" y="34"/>
                </a:lnTo>
                <a:lnTo>
                  <a:pt x="532" y="34"/>
                </a:lnTo>
                <a:lnTo>
                  <a:pt x="532" y="34"/>
                </a:lnTo>
                <a:lnTo>
                  <a:pt x="536" y="34"/>
                </a:lnTo>
                <a:lnTo>
                  <a:pt x="538" y="34"/>
                </a:lnTo>
                <a:lnTo>
                  <a:pt x="542" y="34"/>
                </a:lnTo>
                <a:lnTo>
                  <a:pt x="544" y="34"/>
                </a:lnTo>
                <a:lnTo>
                  <a:pt x="544" y="34"/>
                </a:lnTo>
                <a:lnTo>
                  <a:pt x="544" y="34"/>
                </a:lnTo>
                <a:lnTo>
                  <a:pt x="546" y="34"/>
                </a:lnTo>
                <a:lnTo>
                  <a:pt x="548" y="34"/>
                </a:lnTo>
                <a:lnTo>
                  <a:pt x="548" y="34"/>
                </a:lnTo>
                <a:lnTo>
                  <a:pt x="548" y="34"/>
                </a:lnTo>
                <a:lnTo>
                  <a:pt x="550" y="34"/>
                </a:lnTo>
                <a:lnTo>
                  <a:pt x="550" y="34"/>
                </a:lnTo>
                <a:lnTo>
                  <a:pt x="552" y="32"/>
                </a:lnTo>
                <a:lnTo>
                  <a:pt x="552" y="32"/>
                </a:lnTo>
                <a:lnTo>
                  <a:pt x="554" y="32"/>
                </a:lnTo>
                <a:lnTo>
                  <a:pt x="556" y="32"/>
                </a:lnTo>
                <a:lnTo>
                  <a:pt x="558" y="32"/>
                </a:lnTo>
                <a:lnTo>
                  <a:pt x="560" y="30"/>
                </a:lnTo>
                <a:lnTo>
                  <a:pt x="560" y="30"/>
                </a:lnTo>
                <a:lnTo>
                  <a:pt x="562" y="30"/>
                </a:lnTo>
                <a:lnTo>
                  <a:pt x="562" y="30"/>
                </a:lnTo>
                <a:lnTo>
                  <a:pt x="562" y="30"/>
                </a:lnTo>
                <a:lnTo>
                  <a:pt x="564" y="30"/>
                </a:lnTo>
                <a:lnTo>
                  <a:pt x="564" y="30"/>
                </a:lnTo>
                <a:lnTo>
                  <a:pt x="566" y="28"/>
                </a:lnTo>
                <a:lnTo>
                  <a:pt x="566" y="28"/>
                </a:lnTo>
                <a:lnTo>
                  <a:pt x="568" y="28"/>
                </a:lnTo>
                <a:lnTo>
                  <a:pt x="568" y="28"/>
                </a:lnTo>
                <a:lnTo>
                  <a:pt x="568" y="28"/>
                </a:lnTo>
                <a:lnTo>
                  <a:pt x="570" y="26"/>
                </a:lnTo>
                <a:lnTo>
                  <a:pt x="570" y="26"/>
                </a:lnTo>
                <a:lnTo>
                  <a:pt x="570" y="26"/>
                </a:lnTo>
                <a:lnTo>
                  <a:pt x="572" y="26"/>
                </a:lnTo>
                <a:lnTo>
                  <a:pt x="568" y="28"/>
                </a:lnTo>
                <a:lnTo>
                  <a:pt x="570" y="28"/>
                </a:lnTo>
                <a:lnTo>
                  <a:pt x="570" y="26"/>
                </a:lnTo>
                <a:lnTo>
                  <a:pt x="574" y="26"/>
                </a:lnTo>
                <a:lnTo>
                  <a:pt x="576" y="24"/>
                </a:lnTo>
                <a:lnTo>
                  <a:pt x="578" y="22"/>
                </a:lnTo>
                <a:lnTo>
                  <a:pt x="578" y="22"/>
                </a:lnTo>
                <a:lnTo>
                  <a:pt x="578" y="22"/>
                </a:lnTo>
                <a:lnTo>
                  <a:pt x="580" y="22"/>
                </a:lnTo>
                <a:lnTo>
                  <a:pt x="580" y="22"/>
                </a:lnTo>
                <a:lnTo>
                  <a:pt x="580" y="22"/>
                </a:lnTo>
                <a:lnTo>
                  <a:pt x="578" y="22"/>
                </a:lnTo>
                <a:lnTo>
                  <a:pt x="580" y="22"/>
                </a:lnTo>
                <a:lnTo>
                  <a:pt x="580" y="22"/>
                </a:lnTo>
                <a:lnTo>
                  <a:pt x="582" y="20"/>
                </a:lnTo>
                <a:lnTo>
                  <a:pt x="584" y="20"/>
                </a:lnTo>
                <a:lnTo>
                  <a:pt x="586" y="20"/>
                </a:lnTo>
                <a:lnTo>
                  <a:pt x="588" y="20"/>
                </a:lnTo>
                <a:lnTo>
                  <a:pt x="590" y="18"/>
                </a:lnTo>
                <a:lnTo>
                  <a:pt x="590" y="18"/>
                </a:lnTo>
                <a:lnTo>
                  <a:pt x="590" y="18"/>
                </a:lnTo>
                <a:lnTo>
                  <a:pt x="594" y="16"/>
                </a:lnTo>
                <a:lnTo>
                  <a:pt x="594" y="16"/>
                </a:lnTo>
                <a:lnTo>
                  <a:pt x="596" y="16"/>
                </a:lnTo>
                <a:lnTo>
                  <a:pt x="596" y="16"/>
                </a:lnTo>
                <a:lnTo>
                  <a:pt x="598" y="16"/>
                </a:lnTo>
                <a:lnTo>
                  <a:pt x="600" y="16"/>
                </a:lnTo>
                <a:lnTo>
                  <a:pt x="600" y="14"/>
                </a:lnTo>
                <a:lnTo>
                  <a:pt x="600" y="14"/>
                </a:lnTo>
                <a:lnTo>
                  <a:pt x="602" y="14"/>
                </a:lnTo>
                <a:lnTo>
                  <a:pt x="602" y="14"/>
                </a:lnTo>
                <a:lnTo>
                  <a:pt x="602" y="14"/>
                </a:lnTo>
                <a:lnTo>
                  <a:pt x="602" y="14"/>
                </a:lnTo>
                <a:lnTo>
                  <a:pt x="604" y="14"/>
                </a:lnTo>
                <a:lnTo>
                  <a:pt x="602" y="14"/>
                </a:lnTo>
                <a:lnTo>
                  <a:pt x="600" y="16"/>
                </a:lnTo>
                <a:lnTo>
                  <a:pt x="600" y="16"/>
                </a:lnTo>
                <a:lnTo>
                  <a:pt x="600" y="16"/>
                </a:lnTo>
                <a:lnTo>
                  <a:pt x="600" y="16"/>
                </a:lnTo>
                <a:lnTo>
                  <a:pt x="600" y="16"/>
                </a:lnTo>
                <a:lnTo>
                  <a:pt x="598" y="16"/>
                </a:lnTo>
                <a:lnTo>
                  <a:pt x="598" y="16"/>
                </a:lnTo>
                <a:lnTo>
                  <a:pt x="598" y="16"/>
                </a:lnTo>
                <a:lnTo>
                  <a:pt x="598" y="16"/>
                </a:lnTo>
                <a:lnTo>
                  <a:pt x="600" y="16"/>
                </a:lnTo>
                <a:lnTo>
                  <a:pt x="600" y="16"/>
                </a:lnTo>
                <a:lnTo>
                  <a:pt x="602" y="16"/>
                </a:lnTo>
                <a:lnTo>
                  <a:pt x="604" y="16"/>
                </a:lnTo>
                <a:lnTo>
                  <a:pt x="604" y="14"/>
                </a:lnTo>
                <a:close/>
                <a:moveTo>
                  <a:pt x="46" y="798"/>
                </a:moveTo>
                <a:lnTo>
                  <a:pt x="46" y="798"/>
                </a:lnTo>
                <a:lnTo>
                  <a:pt x="48" y="798"/>
                </a:lnTo>
                <a:lnTo>
                  <a:pt x="48" y="798"/>
                </a:lnTo>
                <a:lnTo>
                  <a:pt x="48" y="798"/>
                </a:lnTo>
                <a:lnTo>
                  <a:pt x="48" y="798"/>
                </a:lnTo>
                <a:lnTo>
                  <a:pt x="48" y="798"/>
                </a:lnTo>
                <a:lnTo>
                  <a:pt x="48" y="798"/>
                </a:lnTo>
                <a:lnTo>
                  <a:pt x="48" y="798"/>
                </a:lnTo>
                <a:lnTo>
                  <a:pt x="48" y="798"/>
                </a:lnTo>
                <a:lnTo>
                  <a:pt x="46" y="800"/>
                </a:lnTo>
                <a:lnTo>
                  <a:pt x="46" y="800"/>
                </a:lnTo>
                <a:lnTo>
                  <a:pt x="46" y="800"/>
                </a:lnTo>
                <a:lnTo>
                  <a:pt x="46" y="800"/>
                </a:lnTo>
                <a:lnTo>
                  <a:pt x="46" y="800"/>
                </a:lnTo>
                <a:lnTo>
                  <a:pt x="44" y="798"/>
                </a:lnTo>
                <a:lnTo>
                  <a:pt x="44" y="798"/>
                </a:lnTo>
                <a:lnTo>
                  <a:pt x="44" y="798"/>
                </a:lnTo>
                <a:lnTo>
                  <a:pt x="44" y="798"/>
                </a:lnTo>
                <a:lnTo>
                  <a:pt x="44" y="798"/>
                </a:lnTo>
                <a:lnTo>
                  <a:pt x="44" y="798"/>
                </a:lnTo>
                <a:lnTo>
                  <a:pt x="44" y="798"/>
                </a:lnTo>
                <a:lnTo>
                  <a:pt x="42" y="798"/>
                </a:lnTo>
                <a:lnTo>
                  <a:pt x="42" y="798"/>
                </a:lnTo>
                <a:lnTo>
                  <a:pt x="40" y="798"/>
                </a:lnTo>
                <a:lnTo>
                  <a:pt x="40" y="798"/>
                </a:lnTo>
                <a:lnTo>
                  <a:pt x="40" y="798"/>
                </a:lnTo>
                <a:lnTo>
                  <a:pt x="40" y="798"/>
                </a:lnTo>
                <a:lnTo>
                  <a:pt x="40" y="798"/>
                </a:lnTo>
                <a:lnTo>
                  <a:pt x="42" y="796"/>
                </a:lnTo>
                <a:lnTo>
                  <a:pt x="42" y="796"/>
                </a:lnTo>
                <a:lnTo>
                  <a:pt x="44" y="796"/>
                </a:lnTo>
                <a:lnTo>
                  <a:pt x="46" y="798"/>
                </a:lnTo>
                <a:lnTo>
                  <a:pt x="46" y="798"/>
                </a:lnTo>
                <a:close/>
                <a:moveTo>
                  <a:pt x="700" y="224"/>
                </a:moveTo>
                <a:lnTo>
                  <a:pt x="698" y="224"/>
                </a:lnTo>
                <a:lnTo>
                  <a:pt x="698" y="226"/>
                </a:lnTo>
                <a:lnTo>
                  <a:pt x="698" y="226"/>
                </a:lnTo>
                <a:lnTo>
                  <a:pt x="698" y="228"/>
                </a:lnTo>
                <a:lnTo>
                  <a:pt x="696" y="228"/>
                </a:lnTo>
                <a:lnTo>
                  <a:pt x="696" y="228"/>
                </a:lnTo>
                <a:lnTo>
                  <a:pt x="694" y="228"/>
                </a:lnTo>
                <a:lnTo>
                  <a:pt x="694" y="226"/>
                </a:lnTo>
                <a:lnTo>
                  <a:pt x="694" y="226"/>
                </a:lnTo>
                <a:lnTo>
                  <a:pt x="694" y="226"/>
                </a:lnTo>
                <a:lnTo>
                  <a:pt x="694" y="226"/>
                </a:lnTo>
                <a:lnTo>
                  <a:pt x="694" y="226"/>
                </a:lnTo>
                <a:lnTo>
                  <a:pt x="694" y="224"/>
                </a:lnTo>
                <a:lnTo>
                  <a:pt x="694" y="224"/>
                </a:lnTo>
                <a:lnTo>
                  <a:pt x="694" y="224"/>
                </a:lnTo>
                <a:lnTo>
                  <a:pt x="692" y="226"/>
                </a:lnTo>
                <a:lnTo>
                  <a:pt x="692" y="226"/>
                </a:lnTo>
                <a:lnTo>
                  <a:pt x="692" y="224"/>
                </a:lnTo>
                <a:lnTo>
                  <a:pt x="692" y="224"/>
                </a:lnTo>
                <a:lnTo>
                  <a:pt x="692" y="224"/>
                </a:lnTo>
                <a:lnTo>
                  <a:pt x="694" y="224"/>
                </a:lnTo>
                <a:lnTo>
                  <a:pt x="694" y="222"/>
                </a:lnTo>
                <a:lnTo>
                  <a:pt x="694" y="222"/>
                </a:lnTo>
                <a:lnTo>
                  <a:pt x="696" y="222"/>
                </a:lnTo>
                <a:lnTo>
                  <a:pt x="696" y="222"/>
                </a:lnTo>
                <a:lnTo>
                  <a:pt x="698" y="220"/>
                </a:lnTo>
                <a:lnTo>
                  <a:pt x="698" y="220"/>
                </a:lnTo>
                <a:lnTo>
                  <a:pt x="698" y="220"/>
                </a:lnTo>
                <a:lnTo>
                  <a:pt x="700" y="220"/>
                </a:lnTo>
                <a:lnTo>
                  <a:pt x="700" y="220"/>
                </a:lnTo>
                <a:lnTo>
                  <a:pt x="700" y="220"/>
                </a:lnTo>
                <a:lnTo>
                  <a:pt x="700" y="220"/>
                </a:lnTo>
                <a:lnTo>
                  <a:pt x="700" y="222"/>
                </a:lnTo>
                <a:lnTo>
                  <a:pt x="698" y="222"/>
                </a:lnTo>
                <a:lnTo>
                  <a:pt x="698" y="222"/>
                </a:lnTo>
                <a:lnTo>
                  <a:pt x="700" y="224"/>
                </a:lnTo>
                <a:lnTo>
                  <a:pt x="700" y="224"/>
                </a:lnTo>
                <a:lnTo>
                  <a:pt x="700" y="224"/>
                </a:lnTo>
                <a:lnTo>
                  <a:pt x="700" y="224"/>
                </a:lnTo>
                <a:close/>
                <a:moveTo>
                  <a:pt x="324" y="240"/>
                </a:moveTo>
                <a:lnTo>
                  <a:pt x="322" y="240"/>
                </a:lnTo>
                <a:lnTo>
                  <a:pt x="322" y="240"/>
                </a:lnTo>
                <a:lnTo>
                  <a:pt x="322" y="240"/>
                </a:lnTo>
                <a:lnTo>
                  <a:pt x="322" y="240"/>
                </a:lnTo>
                <a:lnTo>
                  <a:pt x="322" y="240"/>
                </a:lnTo>
                <a:lnTo>
                  <a:pt x="322" y="240"/>
                </a:lnTo>
                <a:lnTo>
                  <a:pt x="322" y="238"/>
                </a:lnTo>
                <a:lnTo>
                  <a:pt x="324" y="238"/>
                </a:lnTo>
                <a:lnTo>
                  <a:pt x="324" y="238"/>
                </a:lnTo>
                <a:lnTo>
                  <a:pt x="324" y="240"/>
                </a:lnTo>
                <a:lnTo>
                  <a:pt x="324" y="240"/>
                </a:lnTo>
                <a:lnTo>
                  <a:pt x="324" y="240"/>
                </a:lnTo>
                <a:lnTo>
                  <a:pt x="324" y="240"/>
                </a:lnTo>
                <a:lnTo>
                  <a:pt x="324" y="240"/>
                </a:lnTo>
                <a:close/>
                <a:moveTo>
                  <a:pt x="52" y="802"/>
                </a:moveTo>
                <a:lnTo>
                  <a:pt x="52" y="802"/>
                </a:lnTo>
                <a:lnTo>
                  <a:pt x="52" y="802"/>
                </a:lnTo>
                <a:lnTo>
                  <a:pt x="52" y="802"/>
                </a:lnTo>
                <a:lnTo>
                  <a:pt x="52" y="802"/>
                </a:lnTo>
                <a:lnTo>
                  <a:pt x="54" y="802"/>
                </a:lnTo>
                <a:lnTo>
                  <a:pt x="54" y="800"/>
                </a:lnTo>
                <a:lnTo>
                  <a:pt x="54" y="800"/>
                </a:lnTo>
                <a:lnTo>
                  <a:pt x="54" y="802"/>
                </a:lnTo>
                <a:lnTo>
                  <a:pt x="54" y="802"/>
                </a:lnTo>
                <a:lnTo>
                  <a:pt x="56" y="802"/>
                </a:lnTo>
                <a:lnTo>
                  <a:pt x="56" y="802"/>
                </a:lnTo>
                <a:lnTo>
                  <a:pt x="56" y="802"/>
                </a:lnTo>
                <a:lnTo>
                  <a:pt x="56" y="802"/>
                </a:lnTo>
                <a:lnTo>
                  <a:pt x="56" y="802"/>
                </a:lnTo>
                <a:lnTo>
                  <a:pt x="58" y="804"/>
                </a:lnTo>
                <a:lnTo>
                  <a:pt x="58" y="804"/>
                </a:lnTo>
                <a:lnTo>
                  <a:pt x="58" y="804"/>
                </a:lnTo>
                <a:lnTo>
                  <a:pt x="58" y="804"/>
                </a:lnTo>
                <a:lnTo>
                  <a:pt x="58" y="804"/>
                </a:lnTo>
                <a:lnTo>
                  <a:pt x="58" y="804"/>
                </a:lnTo>
                <a:lnTo>
                  <a:pt x="58" y="804"/>
                </a:lnTo>
                <a:lnTo>
                  <a:pt x="58" y="804"/>
                </a:lnTo>
                <a:lnTo>
                  <a:pt x="56" y="806"/>
                </a:lnTo>
                <a:lnTo>
                  <a:pt x="56" y="806"/>
                </a:lnTo>
                <a:lnTo>
                  <a:pt x="54" y="806"/>
                </a:lnTo>
                <a:lnTo>
                  <a:pt x="54" y="806"/>
                </a:lnTo>
                <a:lnTo>
                  <a:pt x="54" y="806"/>
                </a:lnTo>
                <a:lnTo>
                  <a:pt x="54" y="806"/>
                </a:lnTo>
                <a:lnTo>
                  <a:pt x="54" y="806"/>
                </a:lnTo>
                <a:lnTo>
                  <a:pt x="52" y="806"/>
                </a:lnTo>
                <a:lnTo>
                  <a:pt x="52" y="808"/>
                </a:lnTo>
                <a:lnTo>
                  <a:pt x="52" y="808"/>
                </a:lnTo>
                <a:lnTo>
                  <a:pt x="50" y="806"/>
                </a:lnTo>
                <a:lnTo>
                  <a:pt x="50" y="806"/>
                </a:lnTo>
                <a:lnTo>
                  <a:pt x="50" y="806"/>
                </a:lnTo>
                <a:lnTo>
                  <a:pt x="50" y="806"/>
                </a:lnTo>
                <a:lnTo>
                  <a:pt x="50" y="806"/>
                </a:lnTo>
                <a:lnTo>
                  <a:pt x="50" y="804"/>
                </a:lnTo>
                <a:lnTo>
                  <a:pt x="50" y="804"/>
                </a:lnTo>
                <a:lnTo>
                  <a:pt x="50" y="804"/>
                </a:lnTo>
                <a:lnTo>
                  <a:pt x="50" y="804"/>
                </a:lnTo>
                <a:lnTo>
                  <a:pt x="50" y="804"/>
                </a:lnTo>
                <a:lnTo>
                  <a:pt x="50" y="804"/>
                </a:lnTo>
                <a:lnTo>
                  <a:pt x="50" y="804"/>
                </a:lnTo>
                <a:lnTo>
                  <a:pt x="50" y="804"/>
                </a:lnTo>
                <a:lnTo>
                  <a:pt x="50" y="804"/>
                </a:lnTo>
                <a:lnTo>
                  <a:pt x="48" y="804"/>
                </a:lnTo>
                <a:lnTo>
                  <a:pt x="48" y="802"/>
                </a:lnTo>
                <a:lnTo>
                  <a:pt x="48" y="802"/>
                </a:lnTo>
                <a:lnTo>
                  <a:pt x="48" y="802"/>
                </a:lnTo>
                <a:lnTo>
                  <a:pt x="48" y="800"/>
                </a:lnTo>
                <a:lnTo>
                  <a:pt x="48" y="800"/>
                </a:lnTo>
                <a:lnTo>
                  <a:pt x="48" y="800"/>
                </a:lnTo>
                <a:lnTo>
                  <a:pt x="50" y="800"/>
                </a:lnTo>
                <a:lnTo>
                  <a:pt x="50" y="800"/>
                </a:lnTo>
                <a:lnTo>
                  <a:pt x="50" y="800"/>
                </a:lnTo>
                <a:lnTo>
                  <a:pt x="50" y="800"/>
                </a:lnTo>
                <a:lnTo>
                  <a:pt x="50" y="800"/>
                </a:lnTo>
                <a:lnTo>
                  <a:pt x="52" y="802"/>
                </a:lnTo>
                <a:lnTo>
                  <a:pt x="52" y="802"/>
                </a:lnTo>
                <a:close/>
                <a:moveTo>
                  <a:pt x="44" y="804"/>
                </a:moveTo>
                <a:lnTo>
                  <a:pt x="44" y="804"/>
                </a:lnTo>
                <a:lnTo>
                  <a:pt x="44" y="804"/>
                </a:lnTo>
                <a:lnTo>
                  <a:pt x="42" y="802"/>
                </a:lnTo>
                <a:lnTo>
                  <a:pt x="42" y="802"/>
                </a:lnTo>
                <a:lnTo>
                  <a:pt x="44" y="802"/>
                </a:lnTo>
                <a:lnTo>
                  <a:pt x="44" y="802"/>
                </a:lnTo>
                <a:lnTo>
                  <a:pt x="44" y="802"/>
                </a:lnTo>
                <a:lnTo>
                  <a:pt x="44" y="802"/>
                </a:lnTo>
                <a:lnTo>
                  <a:pt x="44" y="802"/>
                </a:lnTo>
                <a:lnTo>
                  <a:pt x="46" y="802"/>
                </a:lnTo>
                <a:lnTo>
                  <a:pt x="46" y="802"/>
                </a:lnTo>
                <a:lnTo>
                  <a:pt x="46" y="802"/>
                </a:lnTo>
                <a:lnTo>
                  <a:pt x="46" y="802"/>
                </a:lnTo>
                <a:lnTo>
                  <a:pt x="46" y="802"/>
                </a:lnTo>
                <a:lnTo>
                  <a:pt x="46" y="802"/>
                </a:lnTo>
                <a:lnTo>
                  <a:pt x="46" y="804"/>
                </a:lnTo>
                <a:lnTo>
                  <a:pt x="46" y="804"/>
                </a:lnTo>
                <a:lnTo>
                  <a:pt x="46" y="804"/>
                </a:lnTo>
                <a:lnTo>
                  <a:pt x="46" y="804"/>
                </a:lnTo>
                <a:lnTo>
                  <a:pt x="46" y="804"/>
                </a:lnTo>
                <a:lnTo>
                  <a:pt x="44" y="804"/>
                </a:lnTo>
                <a:close/>
                <a:moveTo>
                  <a:pt x="672" y="198"/>
                </a:moveTo>
                <a:lnTo>
                  <a:pt x="672" y="198"/>
                </a:lnTo>
                <a:lnTo>
                  <a:pt x="672" y="196"/>
                </a:lnTo>
                <a:lnTo>
                  <a:pt x="672" y="196"/>
                </a:lnTo>
                <a:lnTo>
                  <a:pt x="674" y="194"/>
                </a:lnTo>
                <a:lnTo>
                  <a:pt x="674" y="194"/>
                </a:lnTo>
                <a:lnTo>
                  <a:pt x="676" y="194"/>
                </a:lnTo>
                <a:lnTo>
                  <a:pt x="676" y="194"/>
                </a:lnTo>
                <a:lnTo>
                  <a:pt x="676" y="194"/>
                </a:lnTo>
                <a:lnTo>
                  <a:pt x="676" y="194"/>
                </a:lnTo>
                <a:lnTo>
                  <a:pt x="676" y="194"/>
                </a:lnTo>
                <a:lnTo>
                  <a:pt x="676" y="194"/>
                </a:lnTo>
                <a:lnTo>
                  <a:pt x="676" y="194"/>
                </a:lnTo>
                <a:lnTo>
                  <a:pt x="676" y="196"/>
                </a:lnTo>
                <a:lnTo>
                  <a:pt x="674" y="196"/>
                </a:lnTo>
                <a:lnTo>
                  <a:pt x="674" y="196"/>
                </a:lnTo>
                <a:lnTo>
                  <a:pt x="672" y="198"/>
                </a:lnTo>
                <a:lnTo>
                  <a:pt x="672" y="198"/>
                </a:lnTo>
                <a:close/>
                <a:moveTo>
                  <a:pt x="348" y="242"/>
                </a:moveTo>
                <a:lnTo>
                  <a:pt x="348" y="242"/>
                </a:lnTo>
                <a:lnTo>
                  <a:pt x="348" y="242"/>
                </a:lnTo>
                <a:lnTo>
                  <a:pt x="348" y="242"/>
                </a:lnTo>
                <a:lnTo>
                  <a:pt x="350" y="242"/>
                </a:lnTo>
                <a:lnTo>
                  <a:pt x="350" y="242"/>
                </a:lnTo>
                <a:lnTo>
                  <a:pt x="350" y="240"/>
                </a:lnTo>
                <a:lnTo>
                  <a:pt x="350" y="240"/>
                </a:lnTo>
                <a:lnTo>
                  <a:pt x="352" y="240"/>
                </a:lnTo>
                <a:lnTo>
                  <a:pt x="352" y="240"/>
                </a:lnTo>
                <a:lnTo>
                  <a:pt x="352" y="240"/>
                </a:lnTo>
                <a:lnTo>
                  <a:pt x="350" y="242"/>
                </a:lnTo>
                <a:lnTo>
                  <a:pt x="350" y="242"/>
                </a:lnTo>
                <a:lnTo>
                  <a:pt x="348" y="242"/>
                </a:lnTo>
                <a:close/>
                <a:moveTo>
                  <a:pt x="66" y="828"/>
                </a:moveTo>
                <a:lnTo>
                  <a:pt x="64" y="828"/>
                </a:lnTo>
                <a:lnTo>
                  <a:pt x="64" y="828"/>
                </a:lnTo>
                <a:lnTo>
                  <a:pt x="64" y="828"/>
                </a:lnTo>
                <a:lnTo>
                  <a:pt x="62" y="828"/>
                </a:lnTo>
                <a:lnTo>
                  <a:pt x="62" y="828"/>
                </a:lnTo>
                <a:lnTo>
                  <a:pt x="62" y="828"/>
                </a:lnTo>
                <a:lnTo>
                  <a:pt x="58" y="832"/>
                </a:lnTo>
                <a:lnTo>
                  <a:pt x="58" y="832"/>
                </a:lnTo>
                <a:lnTo>
                  <a:pt x="58" y="832"/>
                </a:lnTo>
                <a:lnTo>
                  <a:pt x="58" y="832"/>
                </a:lnTo>
                <a:lnTo>
                  <a:pt x="58" y="832"/>
                </a:lnTo>
                <a:lnTo>
                  <a:pt x="56" y="834"/>
                </a:lnTo>
                <a:lnTo>
                  <a:pt x="56" y="834"/>
                </a:lnTo>
                <a:lnTo>
                  <a:pt x="54" y="834"/>
                </a:lnTo>
                <a:lnTo>
                  <a:pt x="54" y="834"/>
                </a:lnTo>
                <a:lnTo>
                  <a:pt x="54" y="832"/>
                </a:lnTo>
                <a:lnTo>
                  <a:pt x="52" y="832"/>
                </a:lnTo>
                <a:lnTo>
                  <a:pt x="52" y="832"/>
                </a:lnTo>
                <a:lnTo>
                  <a:pt x="52" y="830"/>
                </a:lnTo>
                <a:lnTo>
                  <a:pt x="52" y="830"/>
                </a:lnTo>
                <a:lnTo>
                  <a:pt x="54" y="828"/>
                </a:lnTo>
                <a:lnTo>
                  <a:pt x="54" y="828"/>
                </a:lnTo>
                <a:lnTo>
                  <a:pt x="52" y="822"/>
                </a:lnTo>
                <a:lnTo>
                  <a:pt x="52" y="822"/>
                </a:lnTo>
                <a:lnTo>
                  <a:pt x="52" y="822"/>
                </a:lnTo>
                <a:lnTo>
                  <a:pt x="52" y="820"/>
                </a:lnTo>
                <a:lnTo>
                  <a:pt x="54" y="820"/>
                </a:lnTo>
                <a:lnTo>
                  <a:pt x="54" y="820"/>
                </a:lnTo>
                <a:lnTo>
                  <a:pt x="54" y="820"/>
                </a:lnTo>
                <a:lnTo>
                  <a:pt x="58" y="816"/>
                </a:lnTo>
                <a:lnTo>
                  <a:pt x="58" y="816"/>
                </a:lnTo>
                <a:lnTo>
                  <a:pt x="58" y="816"/>
                </a:lnTo>
                <a:lnTo>
                  <a:pt x="56" y="816"/>
                </a:lnTo>
                <a:lnTo>
                  <a:pt x="56" y="814"/>
                </a:lnTo>
                <a:lnTo>
                  <a:pt x="56" y="814"/>
                </a:lnTo>
                <a:lnTo>
                  <a:pt x="56" y="814"/>
                </a:lnTo>
                <a:lnTo>
                  <a:pt x="58" y="812"/>
                </a:lnTo>
                <a:lnTo>
                  <a:pt x="58" y="812"/>
                </a:lnTo>
                <a:lnTo>
                  <a:pt x="58" y="812"/>
                </a:lnTo>
                <a:lnTo>
                  <a:pt x="58" y="812"/>
                </a:lnTo>
                <a:lnTo>
                  <a:pt x="60" y="812"/>
                </a:lnTo>
                <a:lnTo>
                  <a:pt x="60" y="812"/>
                </a:lnTo>
                <a:lnTo>
                  <a:pt x="60" y="814"/>
                </a:lnTo>
                <a:lnTo>
                  <a:pt x="62" y="814"/>
                </a:lnTo>
                <a:lnTo>
                  <a:pt x="62" y="814"/>
                </a:lnTo>
                <a:lnTo>
                  <a:pt x="64" y="816"/>
                </a:lnTo>
                <a:lnTo>
                  <a:pt x="64" y="816"/>
                </a:lnTo>
                <a:lnTo>
                  <a:pt x="66" y="816"/>
                </a:lnTo>
                <a:lnTo>
                  <a:pt x="66" y="816"/>
                </a:lnTo>
                <a:lnTo>
                  <a:pt x="66" y="818"/>
                </a:lnTo>
                <a:lnTo>
                  <a:pt x="66" y="818"/>
                </a:lnTo>
                <a:lnTo>
                  <a:pt x="68" y="818"/>
                </a:lnTo>
                <a:lnTo>
                  <a:pt x="68" y="820"/>
                </a:lnTo>
                <a:lnTo>
                  <a:pt x="68" y="822"/>
                </a:lnTo>
                <a:lnTo>
                  <a:pt x="68" y="824"/>
                </a:lnTo>
                <a:lnTo>
                  <a:pt x="70" y="824"/>
                </a:lnTo>
                <a:lnTo>
                  <a:pt x="70" y="824"/>
                </a:lnTo>
                <a:lnTo>
                  <a:pt x="70" y="826"/>
                </a:lnTo>
                <a:lnTo>
                  <a:pt x="70" y="826"/>
                </a:lnTo>
                <a:lnTo>
                  <a:pt x="66" y="828"/>
                </a:lnTo>
                <a:close/>
                <a:moveTo>
                  <a:pt x="1220" y="818"/>
                </a:moveTo>
                <a:lnTo>
                  <a:pt x="1222" y="818"/>
                </a:lnTo>
                <a:lnTo>
                  <a:pt x="1222" y="818"/>
                </a:lnTo>
                <a:lnTo>
                  <a:pt x="1222" y="818"/>
                </a:lnTo>
                <a:lnTo>
                  <a:pt x="1220" y="818"/>
                </a:lnTo>
                <a:lnTo>
                  <a:pt x="1220" y="818"/>
                </a:lnTo>
                <a:lnTo>
                  <a:pt x="1220" y="818"/>
                </a:lnTo>
                <a:lnTo>
                  <a:pt x="1220" y="818"/>
                </a:lnTo>
                <a:lnTo>
                  <a:pt x="1220" y="818"/>
                </a:lnTo>
                <a:close/>
                <a:moveTo>
                  <a:pt x="1220" y="818"/>
                </a:moveTo>
                <a:lnTo>
                  <a:pt x="1220" y="818"/>
                </a:lnTo>
                <a:lnTo>
                  <a:pt x="1220" y="818"/>
                </a:lnTo>
                <a:lnTo>
                  <a:pt x="1220" y="818"/>
                </a:lnTo>
                <a:lnTo>
                  <a:pt x="1220" y="818"/>
                </a:lnTo>
                <a:lnTo>
                  <a:pt x="1220" y="818"/>
                </a:lnTo>
                <a:lnTo>
                  <a:pt x="1220" y="818"/>
                </a:lnTo>
                <a:close/>
                <a:moveTo>
                  <a:pt x="686" y="190"/>
                </a:moveTo>
                <a:lnTo>
                  <a:pt x="688" y="192"/>
                </a:lnTo>
                <a:lnTo>
                  <a:pt x="688" y="192"/>
                </a:lnTo>
                <a:lnTo>
                  <a:pt x="688" y="192"/>
                </a:lnTo>
                <a:lnTo>
                  <a:pt x="688" y="194"/>
                </a:lnTo>
                <a:lnTo>
                  <a:pt x="686" y="194"/>
                </a:lnTo>
                <a:lnTo>
                  <a:pt x="684" y="194"/>
                </a:lnTo>
                <a:lnTo>
                  <a:pt x="684" y="194"/>
                </a:lnTo>
                <a:lnTo>
                  <a:pt x="684" y="194"/>
                </a:lnTo>
                <a:lnTo>
                  <a:pt x="682" y="196"/>
                </a:lnTo>
                <a:lnTo>
                  <a:pt x="684" y="196"/>
                </a:lnTo>
                <a:lnTo>
                  <a:pt x="684" y="196"/>
                </a:lnTo>
                <a:lnTo>
                  <a:pt x="686" y="194"/>
                </a:lnTo>
                <a:lnTo>
                  <a:pt x="686" y="194"/>
                </a:lnTo>
                <a:lnTo>
                  <a:pt x="686" y="194"/>
                </a:lnTo>
                <a:lnTo>
                  <a:pt x="688" y="194"/>
                </a:lnTo>
                <a:lnTo>
                  <a:pt x="688" y="192"/>
                </a:lnTo>
                <a:lnTo>
                  <a:pt x="692" y="194"/>
                </a:lnTo>
                <a:lnTo>
                  <a:pt x="692" y="194"/>
                </a:lnTo>
                <a:lnTo>
                  <a:pt x="692" y="194"/>
                </a:lnTo>
                <a:lnTo>
                  <a:pt x="692" y="196"/>
                </a:lnTo>
                <a:lnTo>
                  <a:pt x="692" y="196"/>
                </a:lnTo>
                <a:lnTo>
                  <a:pt x="690" y="196"/>
                </a:lnTo>
                <a:lnTo>
                  <a:pt x="690" y="196"/>
                </a:lnTo>
                <a:lnTo>
                  <a:pt x="688" y="196"/>
                </a:lnTo>
                <a:lnTo>
                  <a:pt x="688" y="196"/>
                </a:lnTo>
                <a:lnTo>
                  <a:pt x="688" y="196"/>
                </a:lnTo>
                <a:lnTo>
                  <a:pt x="688" y="196"/>
                </a:lnTo>
                <a:lnTo>
                  <a:pt x="688" y="196"/>
                </a:lnTo>
                <a:lnTo>
                  <a:pt x="690" y="196"/>
                </a:lnTo>
                <a:lnTo>
                  <a:pt x="690" y="198"/>
                </a:lnTo>
                <a:lnTo>
                  <a:pt x="690" y="198"/>
                </a:lnTo>
                <a:lnTo>
                  <a:pt x="688" y="198"/>
                </a:lnTo>
                <a:lnTo>
                  <a:pt x="688" y="198"/>
                </a:lnTo>
                <a:lnTo>
                  <a:pt x="688" y="198"/>
                </a:lnTo>
                <a:lnTo>
                  <a:pt x="686" y="198"/>
                </a:lnTo>
                <a:lnTo>
                  <a:pt x="686" y="198"/>
                </a:lnTo>
                <a:lnTo>
                  <a:pt x="686" y="198"/>
                </a:lnTo>
                <a:lnTo>
                  <a:pt x="686" y="198"/>
                </a:lnTo>
                <a:lnTo>
                  <a:pt x="686" y="198"/>
                </a:lnTo>
                <a:lnTo>
                  <a:pt x="684" y="196"/>
                </a:lnTo>
                <a:lnTo>
                  <a:pt x="682" y="196"/>
                </a:lnTo>
                <a:lnTo>
                  <a:pt x="682" y="196"/>
                </a:lnTo>
                <a:lnTo>
                  <a:pt x="682" y="196"/>
                </a:lnTo>
                <a:lnTo>
                  <a:pt x="682" y="196"/>
                </a:lnTo>
                <a:lnTo>
                  <a:pt x="682" y="196"/>
                </a:lnTo>
                <a:lnTo>
                  <a:pt x="682" y="196"/>
                </a:lnTo>
                <a:lnTo>
                  <a:pt x="682" y="196"/>
                </a:lnTo>
                <a:lnTo>
                  <a:pt x="684" y="196"/>
                </a:lnTo>
                <a:lnTo>
                  <a:pt x="684" y="198"/>
                </a:lnTo>
                <a:lnTo>
                  <a:pt x="684" y="198"/>
                </a:lnTo>
                <a:lnTo>
                  <a:pt x="684" y="198"/>
                </a:lnTo>
                <a:lnTo>
                  <a:pt x="684" y="200"/>
                </a:lnTo>
                <a:lnTo>
                  <a:pt x="684" y="200"/>
                </a:lnTo>
                <a:lnTo>
                  <a:pt x="686" y="200"/>
                </a:lnTo>
                <a:lnTo>
                  <a:pt x="686" y="198"/>
                </a:lnTo>
                <a:lnTo>
                  <a:pt x="688" y="198"/>
                </a:lnTo>
                <a:lnTo>
                  <a:pt x="688" y="198"/>
                </a:lnTo>
                <a:lnTo>
                  <a:pt x="690" y="198"/>
                </a:lnTo>
                <a:lnTo>
                  <a:pt x="690" y="198"/>
                </a:lnTo>
                <a:lnTo>
                  <a:pt x="688" y="202"/>
                </a:lnTo>
                <a:lnTo>
                  <a:pt x="686" y="204"/>
                </a:lnTo>
                <a:lnTo>
                  <a:pt x="684" y="204"/>
                </a:lnTo>
                <a:lnTo>
                  <a:pt x="684" y="204"/>
                </a:lnTo>
                <a:lnTo>
                  <a:pt x="684" y="204"/>
                </a:lnTo>
                <a:lnTo>
                  <a:pt x="684" y="202"/>
                </a:lnTo>
                <a:lnTo>
                  <a:pt x="682" y="202"/>
                </a:lnTo>
                <a:lnTo>
                  <a:pt x="680" y="200"/>
                </a:lnTo>
                <a:lnTo>
                  <a:pt x="680" y="200"/>
                </a:lnTo>
                <a:lnTo>
                  <a:pt x="680" y="200"/>
                </a:lnTo>
                <a:lnTo>
                  <a:pt x="680" y="200"/>
                </a:lnTo>
                <a:lnTo>
                  <a:pt x="680" y="200"/>
                </a:lnTo>
                <a:lnTo>
                  <a:pt x="680" y="200"/>
                </a:lnTo>
                <a:lnTo>
                  <a:pt x="680" y="198"/>
                </a:lnTo>
                <a:lnTo>
                  <a:pt x="680" y="198"/>
                </a:lnTo>
                <a:lnTo>
                  <a:pt x="678" y="198"/>
                </a:lnTo>
                <a:lnTo>
                  <a:pt x="678" y="200"/>
                </a:lnTo>
                <a:lnTo>
                  <a:pt x="678" y="202"/>
                </a:lnTo>
                <a:lnTo>
                  <a:pt x="678" y="202"/>
                </a:lnTo>
                <a:lnTo>
                  <a:pt x="678" y="204"/>
                </a:lnTo>
                <a:lnTo>
                  <a:pt x="676" y="204"/>
                </a:lnTo>
                <a:lnTo>
                  <a:pt x="674" y="204"/>
                </a:lnTo>
                <a:lnTo>
                  <a:pt x="674" y="204"/>
                </a:lnTo>
                <a:lnTo>
                  <a:pt x="672" y="204"/>
                </a:lnTo>
                <a:lnTo>
                  <a:pt x="672" y="204"/>
                </a:lnTo>
                <a:lnTo>
                  <a:pt x="672" y="202"/>
                </a:lnTo>
                <a:lnTo>
                  <a:pt x="674" y="202"/>
                </a:lnTo>
                <a:lnTo>
                  <a:pt x="674" y="202"/>
                </a:lnTo>
                <a:lnTo>
                  <a:pt x="674" y="202"/>
                </a:lnTo>
                <a:lnTo>
                  <a:pt x="674" y="204"/>
                </a:lnTo>
                <a:lnTo>
                  <a:pt x="674" y="204"/>
                </a:lnTo>
                <a:lnTo>
                  <a:pt x="674" y="204"/>
                </a:lnTo>
                <a:lnTo>
                  <a:pt x="674" y="204"/>
                </a:lnTo>
                <a:lnTo>
                  <a:pt x="674" y="202"/>
                </a:lnTo>
                <a:lnTo>
                  <a:pt x="674" y="202"/>
                </a:lnTo>
                <a:lnTo>
                  <a:pt x="674" y="202"/>
                </a:lnTo>
                <a:lnTo>
                  <a:pt x="674" y="202"/>
                </a:lnTo>
                <a:lnTo>
                  <a:pt x="674" y="202"/>
                </a:lnTo>
                <a:lnTo>
                  <a:pt x="674" y="202"/>
                </a:lnTo>
                <a:lnTo>
                  <a:pt x="674" y="200"/>
                </a:lnTo>
                <a:lnTo>
                  <a:pt x="674" y="200"/>
                </a:lnTo>
                <a:lnTo>
                  <a:pt x="674" y="200"/>
                </a:lnTo>
                <a:lnTo>
                  <a:pt x="674" y="200"/>
                </a:lnTo>
                <a:lnTo>
                  <a:pt x="674" y="198"/>
                </a:lnTo>
                <a:lnTo>
                  <a:pt x="674" y="198"/>
                </a:lnTo>
                <a:lnTo>
                  <a:pt x="672" y="198"/>
                </a:lnTo>
                <a:lnTo>
                  <a:pt x="672" y="198"/>
                </a:lnTo>
                <a:lnTo>
                  <a:pt x="674" y="196"/>
                </a:lnTo>
                <a:lnTo>
                  <a:pt x="674" y="196"/>
                </a:lnTo>
                <a:lnTo>
                  <a:pt x="676" y="196"/>
                </a:lnTo>
                <a:lnTo>
                  <a:pt x="676" y="196"/>
                </a:lnTo>
                <a:lnTo>
                  <a:pt x="676" y="196"/>
                </a:lnTo>
                <a:lnTo>
                  <a:pt x="676" y="198"/>
                </a:lnTo>
                <a:lnTo>
                  <a:pt x="678" y="198"/>
                </a:lnTo>
                <a:lnTo>
                  <a:pt x="678" y="196"/>
                </a:lnTo>
                <a:lnTo>
                  <a:pt x="676" y="196"/>
                </a:lnTo>
                <a:lnTo>
                  <a:pt x="676" y="196"/>
                </a:lnTo>
                <a:lnTo>
                  <a:pt x="676" y="194"/>
                </a:lnTo>
                <a:lnTo>
                  <a:pt x="676" y="194"/>
                </a:lnTo>
                <a:lnTo>
                  <a:pt x="676" y="194"/>
                </a:lnTo>
                <a:lnTo>
                  <a:pt x="676" y="194"/>
                </a:lnTo>
                <a:lnTo>
                  <a:pt x="678" y="192"/>
                </a:lnTo>
                <a:lnTo>
                  <a:pt x="680" y="192"/>
                </a:lnTo>
                <a:lnTo>
                  <a:pt x="680" y="192"/>
                </a:lnTo>
                <a:lnTo>
                  <a:pt x="680" y="194"/>
                </a:lnTo>
                <a:lnTo>
                  <a:pt x="680" y="192"/>
                </a:lnTo>
                <a:lnTo>
                  <a:pt x="682" y="192"/>
                </a:lnTo>
                <a:lnTo>
                  <a:pt x="684" y="192"/>
                </a:lnTo>
                <a:lnTo>
                  <a:pt x="684" y="192"/>
                </a:lnTo>
                <a:lnTo>
                  <a:pt x="686" y="190"/>
                </a:lnTo>
                <a:lnTo>
                  <a:pt x="686" y="190"/>
                </a:lnTo>
                <a:lnTo>
                  <a:pt x="686" y="190"/>
                </a:lnTo>
                <a:close/>
                <a:moveTo>
                  <a:pt x="476" y="194"/>
                </a:moveTo>
                <a:lnTo>
                  <a:pt x="476" y="194"/>
                </a:lnTo>
                <a:lnTo>
                  <a:pt x="478" y="194"/>
                </a:lnTo>
                <a:lnTo>
                  <a:pt x="478" y="194"/>
                </a:lnTo>
                <a:lnTo>
                  <a:pt x="478" y="196"/>
                </a:lnTo>
                <a:lnTo>
                  <a:pt x="478" y="196"/>
                </a:lnTo>
                <a:lnTo>
                  <a:pt x="476" y="196"/>
                </a:lnTo>
                <a:lnTo>
                  <a:pt x="476" y="196"/>
                </a:lnTo>
                <a:lnTo>
                  <a:pt x="476" y="196"/>
                </a:lnTo>
                <a:lnTo>
                  <a:pt x="476" y="196"/>
                </a:lnTo>
                <a:lnTo>
                  <a:pt x="476" y="196"/>
                </a:lnTo>
                <a:lnTo>
                  <a:pt x="474" y="194"/>
                </a:lnTo>
                <a:lnTo>
                  <a:pt x="474" y="194"/>
                </a:lnTo>
                <a:lnTo>
                  <a:pt x="474" y="194"/>
                </a:lnTo>
                <a:lnTo>
                  <a:pt x="472" y="194"/>
                </a:lnTo>
                <a:lnTo>
                  <a:pt x="472" y="194"/>
                </a:lnTo>
                <a:lnTo>
                  <a:pt x="476" y="192"/>
                </a:lnTo>
                <a:lnTo>
                  <a:pt x="476" y="192"/>
                </a:lnTo>
                <a:lnTo>
                  <a:pt x="476" y="192"/>
                </a:lnTo>
                <a:lnTo>
                  <a:pt x="476" y="192"/>
                </a:lnTo>
                <a:lnTo>
                  <a:pt x="476" y="192"/>
                </a:lnTo>
                <a:lnTo>
                  <a:pt x="476" y="194"/>
                </a:lnTo>
                <a:lnTo>
                  <a:pt x="476" y="194"/>
                </a:lnTo>
                <a:lnTo>
                  <a:pt x="476" y="194"/>
                </a:lnTo>
                <a:close/>
                <a:moveTo>
                  <a:pt x="300" y="242"/>
                </a:moveTo>
                <a:lnTo>
                  <a:pt x="298" y="244"/>
                </a:lnTo>
                <a:lnTo>
                  <a:pt x="298" y="244"/>
                </a:lnTo>
                <a:lnTo>
                  <a:pt x="298" y="244"/>
                </a:lnTo>
                <a:lnTo>
                  <a:pt x="298" y="246"/>
                </a:lnTo>
                <a:lnTo>
                  <a:pt x="298" y="246"/>
                </a:lnTo>
                <a:lnTo>
                  <a:pt x="298" y="246"/>
                </a:lnTo>
                <a:lnTo>
                  <a:pt x="300" y="246"/>
                </a:lnTo>
                <a:lnTo>
                  <a:pt x="300" y="246"/>
                </a:lnTo>
                <a:lnTo>
                  <a:pt x="300" y="246"/>
                </a:lnTo>
                <a:lnTo>
                  <a:pt x="300" y="246"/>
                </a:lnTo>
                <a:lnTo>
                  <a:pt x="298" y="246"/>
                </a:lnTo>
                <a:lnTo>
                  <a:pt x="298" y="246"/>
                </a:lnTo>
                <a:lnTo>
                  <a:pt x="296" y="246"/>
                </a:lnTo>
                <a:lnTo>
                  <a:pt x="294" y="246"/>
                </a:lnTo>
                <a:lnTo>
                  <a:pt x="294" y="248"/>
                </a:lnTo>
                <a:lnTo>
                  <a:pt x="292" y="248"/>
                </a:lnTo>
                <a:lnTo>
                  <a:pt x="292" y="248"/>
                </a:lnTo>
                <a:lnTo>
                  <a:pt x="292" y="248"/>
                </a:lnTo>
                <a:lnTo>
                  <a:pt x="290" y="248"/>
                </a:lnTo>
                <a:lnTo>
                  <a:pt x="290" y="248"/>
                </a:lnTo>
                <a:lnTo>
                  <a:pt x="290" y="248"/>
                </a:lnTo>
                <a:lnTo>
                  <a:pt x="288" y="248"/>
                </a:lnTo>
                <a:lnTo>
                  <a:pt x="286" y="248"/>
                </a:lnTo>
                <a:lnTo>
                  <a:pt x="286" y="248"/>
                </a:lnTo>
                <a:lnTo>
                  <a:pt x="286" y="248"/>
                </a:lnTo>
                <a:lnTo>
                  <a:pt x="284" y="248"/>
                </a:lnTo>
                <a:lnTo>
                  <a:pt x="284" y="248"/>
                </a:lnTo>
                <a:lnTo>
                  <a:pt x="284" y="248"/>
                </a:lnTo>
                <a:lnTo>
                  <a:pt x="284" y="248"/>
                </a:lnTo>
                <a:lnTo>
                  <a:pt x="284" y="248"/>
                </a:lnTo>
                <a:lnTo>
                  <a:pt x="282" y="248"/>
                </a:lnTo>
                <a:lnTo>
                  <a:pt x="282" y="248"/>
                </a:lnTo>
                <a:lnTo>
                  <a:pt x="282" y="250"/>
                </a:lnTo>
                <a:lnTo>
                  <a:pt x="282" y="250"/>
                </a:lnTo>
                <a:lnTo>
                  <a:pt x="280" y="250"/>
                </a:lnTo>
                <a:lnTo>
                  <a:pt x="280" y="250"/>
                </a:lnTo>
                <a:lnTo>
                  <a:pt x="278" y="250"/>
                </a:lnTo>
                <a:lnTo>
                  <a:pt x="278" y="250"/>
                </a:lnTo>
                <a:lnTo>
                  <a:pt x="276" y="252"/>
                </a:lnTo>
                <a:lnTo>
                  <a:pt x="274" y="252"/>
                </a:lnTo>
                <a:lnTo>
                  <a:pt x="274" y="250"/>
                </a:lnTo>
                <a:lnTo>
                  <a:pt x="274" y="250"/>
                </a:lnTo>
                <a:lnTo>
                  <a:pt x="274" y="250"/>
                </a:lnTo>
                <a:lnTo>
                  <a:pt x="274" y="248"/>
                </a:lnTo>
                <a:lnTo>
                  <a:pt x="276" y="248"/>
                </a:lnTo>
                <a:lnTo>
                  <a:pt x="276" y="248"/>
                </a:lnTo>
                <a:lnTo>
                  <a:pt x="278" y="248"/>
                </a:lnTo>
                <a:lnTo>
                  <a:pt x="278" y="248"/>
                </a:lnTo>
                <a:lnTo>
                  <a:pt x="278" y="248"/>
                </a:lnTo>
                <a:lnTo>
                  <a:pt x="280" y="246"/>
                </a:lnTo>
                <a:lnTo>
                  <a:pt x="280" y="246"/>
                </a:lnTo>
                <a:lnTo>
                  <a:pt x="282" y="246"/>
                </a:lnTo>
                <a:lnTo>
                  <a:pt x="284" y="244"/>
                </a:lnTo>
                <a:lnTo>
                  <a:pt x="284" y="244"/>
                </a:lnTo>
                <a:lnTo>
                  <a:pt x="286" y="242"/>
                </a:lnTo>
                <a:lnTo>
                  <a:pt x="288" y="242"/>
                </a:lnTo>
                <a:lnTo>
                  <a:pt x="288" y="242"/>
                </a:lnTo>
                <a:lnTo>
                  <a:pt x="288" y="244"/>
                </a:lnTo>
                <a:lnTo>
                  <a:pt x="288" y="244"/>
                </a:lnTo>
                <a:lnTo>
                  <a:pt x="288" y="244"/>
                </a:lnTo>
                <a:lnTo>
                  <a:pt x="292" y="242"/>
                </a:lnTo>
                <a:lnTo>
                  <a:pt x="294" y="242"/>
                </a:lnTo>
                <a:lnTo>
                  <a:pt x="294" y="242"/>
                </a:lnTo>
                <a:lnTo>
                  <a:pt x="296" y="242"/>
                </a:lnTo>
                <a:lnTo>
                  <a:pt x="298" y="240"/>
                </a:lnTo>
                <a:lnTo>
                  <a:pt x="300" y="240"/>
                </a:lnTo>
                <a:lnTo>
                  <a:pt x="300" y="242"/>
                </a:lnTo>
                <a:lnTo>
                  <a:pt x="300" y="242"/>
                </a:lnTo>
                <a:close/>
                <a:moveTo>
                  <a:pt x="694" y="244"/>
                </a:moveTo>
                <a:lnTo>
                  <a:pt x="692" y="244"/>
                </a:lnTo>
                <a:lnTo>
                  <a:pt x="692" y="244"/>
                </a:lnTo>
                <a:lnTo>
                  <a:pt x="692" y="244"/>
                </a:lnTo>
                <a:lnTo>
                  <a:pt x="692" y="244"/>
                </a:lnTo>
                <a:lnTo>
                  <a:pt x="692" y="242"/>
                </a:lnTo>
                <a:lnTo>
                  <a:pt x="692" y="242"/>
                </a:lnTo>
                <a:lnTo>
                  <a:pt x="692" y="242"/>
                </a:lnTo>
                <a:lnTo>
                  <a:pt x="692" y="242"/>
                </a:lnTo>
                <a:lnTo>
                  <a:pt x="696" y="242"/>
                </a:lnTo>
                <a:lnTo>
                  <a:pt x="696" y="242"/>
                </a:lnTo>
                <a:lnTo>
                  <a:pt x="696" y="242"/>
                </a:lnTo>
                <a:lnTo>
                  <a:pt x="696" y="242"/>
                </a:lnTo>
                <a:lnTo>
                  <a:pt x="694" y="242"/>
                </a:lnTo>
                <a:lnTo>
                  <a:pt x="694" y="242"/>
                </a:lnTo>
                <a:lnTo>
                  <a:pt x="694" y="242"/>
                </a:lnTo>
                <a:lnTo>
                  <a:pt x="694" y="244"/>
                </a:lnTo>
                <a:lnTo>
                  <a:pt x="694" y="244"/>
                </a:lnTo>
                <a:close/>
                <a:moveTo>
                  <a:pt x="312" y="244"/>
                </a:moveTo>
                <a:lnTo>
                  <a:pt x="312" y="244"/>
                </a:lnTo>
                <a:lnTo>
                  <a:pt x="312" y="244"/>
                </a:lnTo>
                <a:lnTo>
                  <a:pt x="312" y="244"/>
                </a:lnTo>
                <a:lnTo>
                  <a:pt x="312" y="244"/>
                </a:lnTo>
                <a:lnTo>
                  <a:pt x="312" y="244"/>
                </a:lnTo>
                <a:lnTo>
                  <a:pt x="312" y="244"/>
                </a:lnTo>
                <a:lnTo>
                  <a:pt x="312" y="244"/>
                </a:lnTo>
                <a:lnTo>
                  <a:pt x="312" y="244"/>
                </a:lnTo>
                <a:lnTo>
                  <a:pt x="312" y="244"/>
                </a:lnTo>
                <a:lnTo>
                  <a:pt x="312" y="242"/>
                </a:lnTo>
                <a:lnTo>
                  <a:pt x="312" y="242"/>
                </a:lnTo>
                <a:lnTo>
                  <a:pt x="312" y="242"/>
                </a:lnTo>
                <a:lnTo>
                  <a:pt x="312" y="242"/>
                </a:lnTo>
                <a:lnTo>
                  <a:pt x="312" y="242"/>
                </a:lnTo>
                <a:lnTo>
                  <a:pt x="314" y="242"/>
                </a:lnTo>
                <a:lnTo>
                  <a:pt x="314" y="242"/>
                </a:lnTo>
                <a:lnTo>
                  <a:pt x="314" y="242"/>
                </a:lnTo>
                <a:lnTo>
                  <a:pt x="314" y="242"/>
                </a:lnTo>
                <a:lnTo>
                  <a:pt x="314" y="242"/>
                </a:lnTo>
                <a:lnTo>
                  <a:pt x="314" y="242"/>
                </a:lnTo>
                <a:lnTo>
                  <a:pt x="314" y="242"/>
                </a:lnTo>
                <a:lnTo>
                  <a:pt x="314" y="242"/>
                </a:lnTo>
                <a:lnTo>
                  <a:pt x="314" y="244"/>
                </a:lnTo>
                <a:lnTo>
                  <a:pt x="314" y="244"/>
                </a:lnTo>
                <a:lnTo>
                  <a:pt x="314" y="244"/>
                </a:lnTo>
                <a:lnTo>
                  <a:pt x="312" y="244"/>
                </a:lnTo>
                <a:lnTo>
                  <a:pt x="312" y="244"/>
                </a:lnTo>
                <a:lnTo>
                  <a:pt x="312" y="244"/>
                </a:lnTo>
                <a:lnTo>
                  <a:pt x="312" y="244"/>
                </a:lnTo>
                <a:close/>
                <a:moveTo>
                  <a:pt x="702" y="190"/>
                </a:moveTo>
                <a:lnTo>
                  <a:pt x="704" y="192"/>
                </a:lnTo>
                <a:lnTo>
                  <a:pt x="704" y="192"/>
                </a:lnTo>
                <a:lnTo>
                  <a:pt x="704" y="192"/>
                </a:lnTo>
                <a:lnTo>
                  <a:pt x="702" y="192"/>
                </a:lnTo>
                <a:lnTo>
                  <a:pt x="702" y="192"/>
                </a:lnTo>
                <a:lnTo>
                  <a:pt x="702" y="192"/>
                </a:lnTo>
                <a:lnTo>
                  <a:pt x="702" y="192"/>
                </a:lnTo>
                <a:lnTo>
                  <a:pt x="702" y="192"/>
                </a:lnTo>
                <a:lnTo>
                  <a:pt x="700" y="192"/>
                </a:lnTo>
                <a:lnTo>
                  <a:pt x="700" y="192"/>
                </a:lnTo>
                <a:lnTo>
                  <a:pt x="700" y="192"/>
                </a:lnTo>
                <a:lnTo>
                  <a:pt x="700" y="192"/>
                </a:lnTo>
                <a:lnTo>
                  <a:pt x="700" y="192"/>
                </a:lnTo>
                <a:lnTo>
                  <a:pt x="700" y="192"/>
                </a:lnTo>
                <a:lnTo>
                  <a:pt x="700" y="190"/>
                </a:lnTo>
                <a:lnTo>
                  <a:pt x="700" y="190"/>
                </a:lnTo>
                <a:lnTo>
                  <a:pt x="700" y="190"/>
                </a:lnTo>
                <a:lnTo>
                  <a:pt x="700" y="190"/>
                </a:lnTo>
                <a:lnTo>
                  <a:pt x="700" y="190"/>
                </a:lnTo>
                <a:lnTo>
                  <a:pt x="702" y="190"/>
                </a:lnTo>
                <a:lnTo>
                  <a:pt x="702" y="190"/>
                </a:lnTo>
                <a:lnTo>
                  <a:pt x="702" y="190"/>
                </a:lnTo>
                <a:lnTo>
                  <a:pt x="702" y="190"/>
                </a:lnTo>
                <a:lnTo>
                  <a:pt x="702" y="190"/>
                </a:lnTo>
                <a:lnTo>
                  <a:pt x="702" y="190"/>
                </a:lnTo>
                <a:lnTo>
                  <a:pt x="702" y="190"/>
                </a:lnTo>
                <a:close/>
                <a:moveTo>
                  <a:pt x="676" y="246"/>
                </a:moveTo>
                <a:lnTo>
                  <a:pt x="674" y="246"/>
                </a:lnTo>
                <a:lnTo>
                  <a:pt x="674" y="246"/>
                </a:lnTo>
                <a:lnTo>
                  <a:pt x="674" y="246"/>
                </a:lnTo>
                <a:lnTo>
                  <a:pt x="674" y="244"/>
                </a:lnTo>
                <a:lnTo>
                  <a:pt x="674" y="244"/>
                </a:lnTo>
                <a:lnTo>
                  <a:pt x="676" y="244"/>
                </a:lnTo>
                <a:lnTo>
                  <a:pt x="676" y="242"/>
                </a:lnTo>
                <a:lnTo>
                  <a:pt x="676" y="242"/>
                </a:lnTo>
                <a:lnTo>
                  <a:pt x="678" y="244"/>
                </a:lnTo>
                <a:lnTo>
                  <a:pt x="678" y="244"/>
                </a:lnTo>
                <a:lnTo>
                  <a:pt x="676" y="244"/>
                </a:lnTo>
                <a:lnTo>
                  <a:pt x="676" y="244"/>
                </a:lnTo>
                <a:lnTo>
                  <a:pt x="676" y="246"/>
                </a:lnTo>
                <a:lnTo>
                  <a:pt x="676" y="246"/>
                </a:lnTo>
                <a:close/>
                <a:moveTo>
                  <a:pt x="698" y="192"/>
                </a:moveTo>
                <a:lnTo>
                  <a:pt x="698" y="192"/>
                </a:lnTo>
                <a:lnTo>
                  <a:pt x="698" y="192"/>
                </a:lnTo>
                <a:lnTo>
                  <a:pt x="698" y="192"/>
                </a:lnTo>
                <a:lnTo>
                  <a:pt x="700" y="192"/>
                </a:lnTo>
                <a:lnTo>
                  <a:pt x="700" y="192"/>
                </a:lnTo>
                <a:lnTo>
                  <a:pt x="702" y="192"/>
                </a:lnTo>
                <a:lnTo>
                  <a:pt x="702" y="192"/>
                </a:lnTo>
                <a:lnTo>
                  <a:pt x="702" y="192"/>
                </a:lnTo>
                <a:lnTo>
                  <a:pt x="702" y="192"/>
                </a:lnTo>
                <a:lnTo>
                  <a:pt x="704" y="192"/>
                </a:lnTo>
                <a:lnTo>
                  <a:pt x="704" y="192"/>
                </a:lnTo>
                <a:lnTo>
                  <a:pt x="704" y="194"/>
                </a:lnTo>
                <a:lnTo>
                  <a:pt x="702" y="194"/>
                </a:lnTo>
                <a:lnTo>
                  <a:pt x="702" y="194"/>
                </a:lnTo>
                <a:lnTo>
                  <a:pt x="702" y="196"/>
                </a:lnTo>
                <a:lnTo>
                  <a:pt x="702" y="198"/>
                </a:lnTo>
                <a:lnTo>
                  <a:pt x="702" y="198"/>
                </a:lnTo>
                <a:lnTo>
                  <a:pt x="700" y="200"/>
                </a:lnTo>
                <a:lnTo>
                  <a:pt x="700" y="200"/>
                </a:lnTo>
                <a:lnTo>
                  <a:pt x="700" y="200"/>
                </a:lnTo>
                <a:lnTo>
                  <a:pt x="700" y="200"/>
                </a:lnTo>
                <a:lnTo>
                  <a:pt x="700" y="198"/>
                </a:lnTo>
                <a:lnTo>
                  <a:pt x="700" y="198"/>
                </a:lnTo>
                <a:lnTo>
                  <a:pt x="700" y="198"/>
                </a:lnTo>
                <a:lnTo>
                  <a:pt x="700" y="196"/>
                </a:lnTo>
                <a:lnTo>
                  <a:pt x="702" y="196"/>
                </a:lnTo>
                <a:lnTo>
                  <a:pt x="702" y="196"/>
                </a:lnTo>
                <a:lnTo>
                  <a:pt x="702" y="194"/>
                </a:lnTo>
                <a:lnTo>
                  <a:pt x="702" y="194"/>
                </a:lnTo>
                <a:lnTo>
                  <a:pt x="702" y="194"/>
                </a:lnTo>
                <a:lnTo>
                  <a:pt x="700" y="194"/>
                </a:lnTo>
                <a:lnTo>
                  <a:pt x="698" y="196"/>
                </a:lnTo>
                <a:lnTo>
                  <a:pt x="698" y="198"/>
                </a:lnTo>
                <a:lnTo>
                  <a:pt x="698" y="198"/>
                </a:lnTo>
                <a:lnTo>
                  <a:pt x="698" y="200"/>
                </a:lnTo>
                <a:lnTo>
                  <a:pt x="698" y="202"/>
                </a:lnTo>
                <a:lnTo>
                  <a:pt x="698" y="202"/>
                </a:lnTo>
                <a:lnTo>
                  <a:pt x="698" y="202"/>
                </a:lnTo>
                <a:lnTo>
                  <a:pt x="698" y="202"/>
                </a:lnTo>
                <a:lnTo>
                  <a:pt x="698" y="204"/>
                </a:lnTo>
                <a:lnTo>
                  <a:pt x="696" y="202"/>
                </a:lnTo>
                <a:lnTo>
                  <a:pt x="696" y="202"/>
                </a:lnTo>
                <a:lnTo>
                  <a:pt x="696" y="204"/>
                </a:lnTo>
                <a:lnTo>
                  <a:pt x="696" y="204"/>
                </a:lnTo>
                <a:lnTo>
                  <a:pt x="696" y="204"/>
                </a:lnTo>
                <a:lnTo>
                  <a:pt x="696" y="204"/>
                </a:lnTo>
                <a:lnTo>
                  <a:pt x="694" y="206"/>
                </a:lnTo>
                <a:lnTo>
                  <a:pt x="694" y="206"/>
                </a:lnTo>
                <a:lnTo>
                  <a:pt x="694" y="206"/>
                </a:lnTo>
                <a:lnTo>
                  <a:pt x="694" y="204"/>
                </a:lnTo>
                <a:lnTo>
                  <a:pt x="692" y="204"/>
                </a:lnTo>
                <a:lnTo>
                  <a:pt x="692" y="206"/>
                </a:lnTo>
                <a:lnTo>
                  <a:pt x="692" y="206"/>
                </a:lnTo>
                <a:lnTo>
                  <a:pt x="690" y="208"/>
                </a:lnTo>
                <a:lnTo>
                  <a:pt x="684" y="210"/>
                </a:lnTo>
                <a:lnTo>
                  <a:pt x="682" y="210"/>
                </a:lnTo>
                <a:lnTo>
                  <a:pt x="682" y="210"/>
                </a:lnTo>
                <a:lnTo>
                  <a:pt x="684" y="208"/>
                </a:lnTo>
                <a:lnTo>
                  <a:pt x="686" y="206"/>
                </a:lnTo>
                <a:lnTo>
                  <a:pt x="688" y="204"/>
                </a:lnTo>
                <a:lnTo>
                  <a:pt x="690" y="206"/>
                </a:lnTo>
                <a:lnTo>
                  <a:pt x="690" y="206"/>
                </a:lnTo>
                <a:lnTo>
                  <a:pt x="690" y="204"/>
                </a:lnTo>
                <a:lnTo>
                  <a:pt x="690" y="204"/>
                </a:lnTo>
                <a:lnTo>
                  <a:pt x="690" y="204"/>
                </a:lnTo>
                <a:lnTo>
                  <a:pt x="690" y="204"/>
                </a:lnTo>
                <a:lnTo>
                  <a:pt x="690" y="204"/>
                </a:lnTo>
                <a:lnTo>
                  <a:pt x="690" y="202"/>
                </a:lnTo>
                <a:lnTo>
                  <a:pt x="690" y="202"/>
                </a:lnTo>
                <a:lnTo>
                  <a:pt x="690" y="202"/>
                </a:lnTo>
                <a:lnTo>
                  <a:pt x="692" y="202"/>
                </a:lnTo>
                <a:lnTo>
                  <a:pt x="692" y="202"/>
                </a:lnTo>
                <a:lnTo>
                  <a:pt x="692" y="202"/>
                </a:lnTo>
                <a:lnTo>
                  <a:pt x="690" y="202"/>
                </a:lnTo>
                <a:lnTo>
                  <a:pt x="690" y="202"/>
                </a:lnTo>
                <a:lnTo>
                  <a:pt x="690" y="202"/>
                </a:lnTo>
                <a:lnTo>
                  <a:pt x="690" y="202"/>
                </a:lnTo>
                <a:lnTo>
                  <a:pt x="690" y="202"/>
                </a:lnTo>
                <a:lnTo>
                  <a:pt x="690" y="202"/>
                </a:lnTo>
                <a:lnTo>
                  <a:pt x="690" y="202"/>
                </a:lnTo>
                <a:lnTo>
                  <a:pt x="692" y="200"/>
                </a:lnTo>
                <a:lnTo>
                  <a:pt x="692" y="198"/>
                </a:lnTo>
                <a:lnTo>
                  <a:pt x="692" y="198"/>
                </a:lnTo>
                <a:lnTo>
                  <a:pt x="692" y="198"/>
                </a:lnTo>
                <a:lnTo>
                  <a:pt x="696" y="194"/>
                </a:lnTo>
                <a:lnTo>
                  <a:pt x="696" y="192"/>
                </a:lnTo>
                <a:lnTo>
                  <a:pt x="696" y="190"/>
                </a:lnTo>
                <a:lnTo>
                  <a:pt x="698" y="190"/>
                </a:lnTo>
                <a:lnTo>
                  <a:pt x="698" y="188"/>
                </a:lnTo>
                <a:lnTo>
                  <a:pt x="698" y="190"/>
                </a:lnTo>
                <a:lnTo>
                  <a:pt x="698" y="192"/>
                </a:lnTo>
                <a:lnTo>
                  <a:pt x="698" y="192"/>
                </a:lnTo>
                <a:close/>
                <a:moveTo>
                  <a:pt x="490" y="188"/>
                </a:moveTo>
                <a:lnTo>
                  <a:pt x="490" y="190"/>
                </a:lnTo>
                <a:lnTo>
                  <a:pt x="492" y="188"/>
                </a:lnTo>
                <a:lnTo>
                  <a:pt x="492" y="188"/>
                </a:lnTo>
                <a:lnTo>
                  <a:pt x="492" y="188"/>
                </a:lnTo>
                <a:lnTo>
                  <a:pt x="494" y="190"/>
                </a:lnTo>
                <a:lnTo>
                  <a:pt x="494" y="190"/>
                </a:lnTo>
                <a:lnTo>
                  <a:pt x="494" y="190"/>
                </a:lnTo>
                <a:lnTo>
                  <a:pt x="492" y="192"/>
                </a:lnTo>
                <a:lnTo>
                  <a:pt x="492" y="192"/>
                </a:lnTo>
                <a:lnTo>
                  <a:pt x="490" y="192"/>
                </a:lnTo>
                <a:lnTo>
                  <a:pt x="490" y="192"/>
                </a:lnTo>
                <a:lnTo>
                  <a:pt x="490" y="192"/>
                </a:lnTo>
                <a:lnTo>
                  <a:pt x="490" y="192"/>
                </a:lnTo>
                <a:lnTo>
                  <a:pt x="490" y="192"/>
                </a:lnTo>
                <a:lnTo>
                  <a:pt x="490" y="192"/>
                </a:lnTo>
                <a:lnTo>
                  <a:pt x="490" y="192"/>
                </a:lnTo>
                <a:lnTo>
                  <a:pt x="490" y="192"/>
                </a:lnTo>
                <a:lnTo>
                  <a:pt x="490" y="190"/>
                </a:lnTo>
                <a:lnTo>
                  <a:pt x="490" y="190"/>
                </a:lnTo>
                <a:lnTo>
                  <a:pt x="490" y="192"/>
                </a:lnTo>
                <a:lnTo>
                  <a:pt x="488" y="192"/>
                </a:lnTo>
                <a:lnTo>
                  <a:pt x="488" y="192"/>
                </a:lnTo>
                <a:lnTo>
                  <a:pt x="488" y="192"/>
                </a:lnTo>
                <a:lnTo>
                  <a:pt x="488" y="192"/>
                </a:lnTo>
                <a:lnTo>
                  <a:pt x="488" y="192"/>
                </a:lnTo>
                <a:lnTo>
                  <a:pt x="486" y="194"/>
                </a:lnTo>
                <a:lnTo>
                  <a:pt x="484" y="194"/>
                </a:lnTo>
                <a:lnTo>
                  <a:pt x="484" y="192"/>
                </a:lnTo>
                <a:lnTo>
                  <a:pt x="484" y="194"/>
                </a:lnTo>
                <a:lnTo>
                  <a:pt x="482" y="194"/>
                </a:lnTo>
                <a:lnTo>
                  <a:pt x="482" y="194"/>
                </a:lnTo>
                <a:lnTo>
                  <a:pt x="482" y="194"/>
                </a:lnTo>
                <a:lnTo>
                  <a:pt x="480" y="194"/>
                </a:lnTo>
                <a:lnTo>
                  <a:pt x="480" y="196"/>
                </a:lnTo>
                <a:lnTo>
                  <a:pt x="478" y="196"/>
                </a:lnTo>
                <a:lnTo>
                  <a:pt x="478" y="194"/>
                </a:lnTo>
                <a:lnTo>
                  <a:pt x="478" y="194"/>
                </a:lnTo>
                <a:lnTo>
                  <a:pt x="478" y="194"/>
                </a:lnTo>
                <a:lnTo>
                  <a:pt x="478" y="194"/>
                </a:lnTo>
                <a:lnTo>
                  <a:pt x="478" y="194"/>
                </a:lnTo>
                <a:lnTo>
                  <a:pt x="476" y="194"/>
                </a:lnTo>
                <a:lnTo>
                  <a:pt x="476" y="194"/>
                </a:lnTo>
                <a:lnTo>
                  <a:pt x="476" y="194"/>
                </a:lnTo>
                <a:lnTo>
                  <a:pt x="476" y="192"/>
                </a:lnTo>
                <a:lnTo>
                  <a:pt x="476" y="192"/>
                </a:lnTo>
                <a:lnTo>
                  <a:pt x="478" y="192"/>
                </a:lnTo>
                <a:lnTo>
                  <a:pt x="478" y="192"/>
                </a:lnTo>
                <a:lnTo>
                  <a:pt x="478" y="192"/>
                </a:lnTo>
                <a:lnTo>
                  <a:pt x="478" y="192"/>
                </a:lnTo>
                <a:lnTo>
                  <a:pt x="478" y="192"/>
                </a:lnTo>
                <a:lnTo>
                  <a:pt x="480" y="192"/>
                </a:lnTo>
                <a:lnTo>
                  <a:pt x="480" y="192"/>
                </a:lnTo>
                <a:lnTo>
                  <a:pt x="480" y="192"/>
                </a:lnTo>
                <a:lnTo>
                  <a:pt x="480" y="192"/>
                </a:lnTo>
                <a:lnTo>
                  <a:pt x="480" y="192"/>
                </a:lnTo>
                <a:lnTo>
                  <a:pt x="480" y="192"/>
                </a:lnTo>
                <a:lnTo>
                  <a:pt x="480" y="190"/>
                </a:lnTo>
                <a:lnTo>
                  <a:pt x="482" y="190"/>
                </a:lnTo>
                <a:lnTo>
                  <a:pt x="482" y="190"/>
                </a:lnTo>
                <a:lnTo>
                  <a:pt x="482" y="190"/>
                </a:lnTo>
                <a:lnTo>
                  <a:pt x="484" y="190"/>
                </a:lnTo>
                <a:lnTo>
                  <a:pt x="486" y="190"/>
                </a:lnTo>
                <a:lnTo>
                  <a:pt x="486" y="188"/>
                </a:lnTo>
                <a:lnTo>
                  <a:pt x="488" y="188"/>
                </a:lnTo>
                <a:lnTo>
                  <a:pt x="488" y="188"/>
                </a:lnTo>
                <a:lnTo>
                  <a:pt x="488" y="188"/>
                </a:lnTo>
                <a:lnTo>
                  <a:pt x="490" y="188"/>
                </a:lnTo>
                <a:close/>
                <a:moveTo>
                  <a:pt x="490" y="188"/>
                </a:moveTo>
                <a:lnTo>
                  <a:pt x="490" y="188"/>
                </a:lnTo>
                <a:lnTo>
                  <a:pt x="490" y="188"/>
                </a:lnTo>
                <a:lnTo>
                  <a:pt x="490" y="188"/>
                </a:lnTo>
                <a:lnTo>
                  <a:pt x="490" y="188"/>
                </a:lnTo>
                <a:lnTo>
                  <a:pt x="490" y="188"/>
                </a:lnTo>
                <a:lnTo>
                  <a:pt x="490" y="186"/>
                </a:lnTo>
                <a:lnTo>
                  <a:pt x="492" y="186"/>
                </a:lnTo>
                <a:lnTo>
                  <a:pt x="492" y="186"/>
                </a:lnTo>
                <a:lnTo>
                  <a:pt x="494" y="186"/>
                </a:lnTo>
                <a:lnTo>
                  <a:pt x="494" y="186"/>
                </a:lnTo>
                <a:lnTo>
                  <a:pt x="494" y="186"/>
                </a:lnTo>
                <a:lnTo>
                  <a:pt x="494" y="186"/>
                </a:lnTo>
                <a:lnTo>
                  <a:pt x="494" y="186"/>
                </a:lnTo>
                <a:lnTo>
                  <a:pt x="494" y="186"/>
                </a:lnTo>
                <a:lnTo>
                  <a:pt x="494" y="186"/>
                </a:lnTo>
                <a:lnTo>
                  <a:pt x="492" y="188"/>
                </a:lnTo>
                <a:lnTo>
                  <a:pt x="492" y="188"/>
                </a:lnTo>
                <a:lnTo>
                  <a:pt x="490" y="188"/>
                </a:lnTo>
                <a:lnTo>
                  <a:pt x="490" y="188"/>
                </a:lnTo>
                <a:close/>
                <a:moveTo>
                  <a:pt x="302" y="252"/>
                </a:moveTo>
                <a:lnTo>
                  <a:pt x="300" y="252"/>
                </a:lnTo>
                <a:lnTo>
                  <a:pt x="300" y="252"/>
                </a:lnTo>
                <a:lnTo>
                  <a:pt x="300" y="252"/>
                </a:lnTo>
                <a:lnTo>
                  <a:pt x="298" y="250"/>
                </a:lnTo>
                <a:lnTo>
                  <a:pt x="298" y="250"/>
                </a:lnTo>
                <a:lnTo>
                  <a:pt x="298" y="250"/>
                </a:lnTo>
                <a:lnTo>
                  <a:pt x="298" y="250"/>
                </a:lnTo>
                <a:lnTo>
                  <a:pt x="298" y="250"/>
                </a:lnTo>
                <a:lnTo>
                  <a:pt x="300" y="250"/>
                </a:lnTo>
                <a:lnTo>
                  <a:pt x="300" y="250"/>
                </a:lnTo>
                <a:lnTo>
                  <a:pt x="300" y="250"/>
                </a:lnTo>
                <a:lnTo>
                  <a:pt x="300" y="250"/>
                </a:lnTo>
                <a:lnTo>
                  <a:pt x="300" y="250"/>
                </a:lnTo>
                <a:lnTo>
                  <a:pt x="302" y="250"/>
                </a:lnTo>
                <a:lnTo>
                  <a:pt x="302" y="250"/>
                </a:lnTo>
                <a:lnTo>
                  <a:pt x="302" y="250"/>
                </a:lnTo>
                <a:lnTo>
                  <a:pt x="302" y="252"/>
                </a:lnTo>
                <a:close/>
                <a:moveTo>
                  <a:pt x="260" y="256"/>
                </a:moveTo>
                <a:lnTo>
                  <a:pt x="260" y="256"/>
                </a:lnTo>
                <a:lnTo>
                  <a:pt x="258" y="256"/>
                </a:lnTo>
                <a:lnTo>
                  <a:pt x="258" y="256"/>
                </a:lnTo>
                <a:lnTo>
                  <a:pt x="260" y="254"/>
                </a:lnTo>
                <a:lnTo>
                  <a:pt x="260" y="254"/>
                </a:lnTo>
                <a:lnTo>
                  <a:pt x="262" y="252"/>
                </a:lnTo>
                <a:lnTo>
                  <a:pt x="262" y="252"/>
                </a:lnTo>
                <a:lnTo>
                  <a:pt x="264" y="252"/>
                </a:lnTo>
                <a:lnTo>
                  <a:pt x="262" y="254"/>
                </a:lnTo>
                <a:lnTo>
                  <a:pt x="262" y="254"/>
                </a:lnTo>
                <a:lnTo>
                  <a:pt x="260" y="256"/>
                </a:lnTo>
                <a:lnTo>
                  <a:pt x="260" y="256"/>
                </a:lnTo>
                <a:close/>
                <a:moveTo>
                  <a:pt x="392" y="186"/>
                </a:moveTo>
                <a:lnTo>
                  <a:pt x="390" y="186"/>
                </a:lnTo>
                <a:lnTo>
                  <a:pt x="390" y="186"/>
                </a:lnTo>
                <a:lnTo>
                  <a:pt x="392" y="184"/>
                </a:lnTo>
                <a:lnTo>
                  <a:pt x="392" y="184"/>
                </a:lnTo>
                <a:lnTo>
                  <a:pt x="392" y="184"/>
                </a:lnTo>
                <a:lnTo>
                  <a:pt x="394" y="184"/>
                </a:lnTo>
                <a:lnTo>
                  <a:pt x="394" y="184"/>
                </a:lnTo>
                <a:lnTo>
                  <a:pt x="396" y="184"/>
                </a:lnTo>
                <a:lnTo>
                  <a:pt x="396" y="184"/>
                </a:lnTo>
                <a:lnTo>
                  <a:pt x="396" y="184"/>
                </a:lnTo>
                <a:lnTo>
                  <a:pt x="398" y="182"/>
                </a:lnTo>
                <a:lnTo>
                  <a:pt x="398" y="182"/>
                </a:lnTo>
                <a:lnTo>
                  <a:pt x="398" y="182"/>
                </a:lnTo>
                <a:lnTo>
                  <a:pt x="398" y="182"/>
                </a:lnTo>
                <a:lnTo>
                  <a:pt x="392" y="186"/>
                </a:lnTo>
                <a:lnTo>
                  <a:pt x="392" y="186"/>
                </a:lnTo>
                <a:lnTo>
                  <a:pt x="392" y="186"/>
                </a:lnTo>
                <a:lnTo>
                  <a:pt x="392" y="186"/>
                </a:lnTo>
                <a:lnTo>
                  <a:pt x="392" y="186"/>
                </a:lnTo>
                <a:close/>
                <a:moveTo>
                  <a:pt x="258" y="256"/>
                </a:moveTo>
                <a:lnTo>
                  <a:pt x="256" y="256"/>
                </a:lnTo>
                <a:lnTo>
                  <a:pt x="256" y="256"/>
                </a:lnTo>
                <a:lnTo>
                  <a:pt x="256" y="256"/>
                </a:lnTo>
                <a:lnTo>
                  <a:pt x="254" y="256"/>
                </a:lnTo>
                <a:lnTo>
                  <a:pt x="254" y="256"/>
                </a:lnTo>
                <a:lnTo>
                  <a:pt x="254" y="256"/>
                </a:lnTo>
                <a:lnTo>
                  <a:pt x="254" y="256"/>
                </a:lnTo>
                <a:lnTo>
                  <a:pt x="254" y="256"/>
                </a:lnTo>
                <a:lnTo>
                  <a:pt x="252" y="256"/>
                </a:lnTo>
                <a:lnTo>
                  <a:pt x="252" y="256"/>
                </a:lnTo>
                <a:lnTo>
                  <a:pt x="252" y="256"/>
                </a:lnTo>
                <a:lnTo>
                  <a:pt x="254" y="254"/>
                </a:lnTo>
                <a:lnTo>
                  <a:pt x="254" y="254"/>
                </a:lnTo>
                <a:lnTo>
                  <a:pt x="256" y="254"/>
                </a:lnTo>
                <a:lnTo>
                  <a:pt x="256" y="254"/>
                </a:lnTo>
                <a:lnTo>
                  <a:pt x="258" y="256"/>
                </a:lnTo>
                <a:lnTo>
                  <a:pt x="258" y="256"/>
                </a:lnTo>
                <a:lnTo>
                  <a:pt x="258" y="256"/>
                </a:lnTo>
                <a:lnTo>
                  <a:pt x="258" y="256"/>
                </a:lnTo>
                <a:close/>
                <a:moveTo>
                  <a:pt x="1304" y="476"/>
                </a:moveTo>
                <a:lnTo>
                  <a:pt x="1302" y="476"/>
                </a:lnTo>
                <a:lnTo>
                  <a:pt x="1302" y="476"/>
                </a:lnTo>
                <a:lnTo>
                  <a:pt x="1302" y="476"/>
                </a:lnTo>
                <a:lnTo>
                  <a:pt x="1304" y="474"/>
                </a:lnTo>
                <a:lnTo>
                  <a:pt x="1304" y="474"/>
                </a:lnTo>
                <a:lnTo>
                  <a:pt x="1306" y="474"/>
                </a:lnTo>
                <a:lnTo>
                  <a:pt x="1306" y="474"/>
                </a:lnTo>
                <a:lnTo>
                  <a:pt x="1306" y="474"/>
                </a:lnTo>
                <a:lnTo>
                  <a:pt x="1306" y="474"/>
                </a:lnTo>
                <a:lnTo>
                  <a:pt x="1306" y="474"/>
                </a:lnTo>
                <a:lnTo>
                  <a:pt x="1304" y="476"/>
                </a:lnTo>
                <a:lnTo>
                  <a:pt x="1304" y="476"/>
                </a:lnTo>
                <a:lnTo>
                  <a:pt x="1304" y="476"/>
                </a:lnTo>
                <a:close/>
                <a:moveTo>
                  <a:pt x="268" y="256"/>
                </a:moveTo>
                <a:lnTo>
                  <a:pt x="266" y="256"/>
                </a:lnTo>
                <a:lnTo>
                  <a:pt x="266" y="256"/>
                </a:lnTo>
                <a:lnTo>
                  <a:pt x="266" y="256"/>
                </a:lnTo>
                <a:lnTo>
                  <a:pt x="264" y="256"/>
                </a:lnTo>
                <a:lnTo>
                  <a:pt x="264" y="256"/>
                </a:lnTo>
                <a:lnTo>
                  <a:pt x="264" y="256"/>
                </a:lnTo>
                <a:lnTo>
                  <a:pt x="264" y="256"/>
                </a:lnTo>
                <a:lnTo>
                  <a:pt x="264" y="256"/>
                </a:lnTo>
                <a:lnTo>
                  <a:pt x="264" y="256"/>
                </a:lnTo>
                <a:lnTo>
                  <a:pt x="266" y="256"/>
                </a:lnTo>
                <a:lnTo>
                  <a:pt x="266" y="256"/>
                </a:lnTo>
                <a:lnTo>
                  <a:pt x="266" y="256"/>
                </a:lnTo>
                <a:lnTo>
                  <a:pt x="266" y="256"/>
                </a:lnTo>
                <a:lnTo>
                  <a:pt x="266" y="256"/>
                </a:lnTo>
                <a:lnTo>
                  <a:pt x="266" y="256"/>
                </a:lnTo>
                <a:lnTo>
                  <a:pt x="268" y="256"/>
                </a:lnTo>
                <a:lnTo>
                  <a:pt x="268" y="256"/>
                </a:lnTo>
                <a:lnTo>
                  <a:pt x="268" y="256"/>
                </a:lnTo>
                <a:lnTo>
                  <a:pt x="268" y="256"/>
                </a:lnTo>
                <a:close/>
                <a:moveTo>
                  <a:pt x="526" y="174"/>
                </a:moveTo>
                <a:lnTo>
                  <a:pt x="526" y="174"/>
                </a:lnTo>
                <a:lnTo>
                  <a:pt x="526" y="174"/>
                </a:lnTo>
                <a:lnTo>
                  <a:pt x="526" y="174"/>
                </a:lnTo>
                <a:lnTo>
                  <a:pt x="528" y="174"/>
                </a:lnTo>
                <a:lnTo>
                  <a:pt x="528" y="174"/>
                </a:lnTo>
                <a:lnTo>
                  <a:pt x="528" y="174"/>
                </a:lnTo>
                <a:lnTo>
                  <a:pt x="528" y="174"/>
                </a:lnTo>
                <a:lnTo>
                  <a:pt x="528" y="174"/>
                </a:lnTo>
                <a:lnTo>
                  <a:pt x="528" y="174"/>
                </a:lnTo>
                <a:lnTo>
                  <a:pt x="528" y="174"/>
                </a:lnTo>
                <a:lnTo>
                  <a:pt x="528" y="174"/>
                </a:lnTo>
                <a:lnTo>
                  <a:pt x="528" y="174"/>
                </a:lnTo>
                <a:lnTo>
                  <a:pt x="526" y="174"/>
                </a:lnTo>
                <a:lnTo>
                  <a:pt x="526" y="174"/>
                </a:lnTo>
                <a:lnTo>
                  <a:pt x="526" y="174"/>
                </a:lnTo>
                <a:close/>
                <a:moveTo>
                  <a:pt x="494" y="174"/>
                </a:moveTo>
                <a:lnTo>
                  <a:pt x="492" y="174"/>
                </a:lnTo>
                <a:lnTo>
                  <a:pt x="492" y="174"/>
                </a:lnTo>
                <a:lnTo>
                  <a:pt x="492" y="174"/>
                </a:lnTo>
                <a:lnTo>
                  <a:pt x="492" y="174"/>
                </a:lnTo>
                <a:lnTo>
                  <a:pt x="492" y="174"/>
                </a:lnTo>
                <a:lnTo>
                  <a:pt x="494" y="174"/>
                </a:lnTo>
                <a:lnTo>
                  <a:pt x="496" y="174"/>
                </a:lnTo>
                <a:lnTo>
                  <a:pt x="496" y="174"/>
                </a:lnTo>
                <a:lnTo>
                  <a:pt x="496" y="174"/>
                </a:lnTo>
                <a:lnTo>
                  <a:pt x="496" y="174"/>
                </a:lnTo>
                <a:lnTo>
                  <a:pt x="496" y="174"/>
                </a:lnTo>
                <a:lnTo>
                  <a:pt x="496" y="174"/>
                </a:lnTo>
                <a:lnTo>
                  <a:pt x="494" y="174"/>
                </a:lnTo>
                <a:lnTo>
                  <a:pt x="494" y="174"/>
                </a:lnTo>
                <a:lnTo>
                  <a:pt x="494" y="174"/>
                </a:lnTo>
                <a:close/>
                <a:moveTo>
                  <a:pt x="242" y="260"/>
                </a:moveTo>
                <a:lnTo>
                  <a:pt x="242" y="260"/>
                </a:lnTo>
                <a:lnTo>
                  <a:pt x="244" y="260"/>
                </a:lnTo>
                <a:lnTo>
                  <a:pt x="246" y="258"/>
                </a:lnTo>
                <a:lnTo>
                  <a:pt x="246" y="258"/>
                </a:lnTo>
                <a:lnTo>
                  <a:pt x="248" y="258"/>
                </a:lnTo>
                <a:lnTo>
                  <a:pt x="248" y="258"/>
                </a:lnTo>
                <a:lnTo>
                  <a:pt x="248" y="258"/>
                </a:lnTo>
                <a:lnTo>
                  <a:pt x="248" y="260"/>
                </a:lnTo>
                <a:lnTo>
                  <a:pt x="246" y="260"/>
                </a:lnTo>
                <a:lnTo>
                  <a:pt x="244" y="260"/>
                </a:lnTo>
                <a:lnTo>
                  <a:pt x="242" y="260"/>
                </a:lnTo>
                <a:lnTo>
                  <a:pt x="242" y="260"/>
                </a:lnTo>
                <a:lnTo>
                  <a:pt x="240" y="262"/>
                </a:lnTo>
                <a:lnTo>
                  <a:pt x="240" y="262"/>
                </a:lnTo>
                <a:lnTo>
                  <a:pt x="240" y="262"/>
                </a:lnTo>
                <a:lnTo>
                  <a:pt x="242" y="262"/>
                </a:lnTo>
                <a:lnTo>
                  <a:pt x="242" y="262"/>
                </a:lnTo>
                <a:lnTo>
                  <a:pt x="244" y="260"/>
                </a:lnTo>
                <a:lnTo>
                  <a:pt x="244" y="262"/>
                </a:lnTo>
                <a:lnTo>
                  <a:pt x="244" y="262"/>
                </a:lnTo>
                <a:lnTo>
                  <a:pt x="244" y="262"/>
                </a:lnTo>
                <a:lnTo>
                  <a:pt x="242" y="262"/>
                </a:lnTo>
                <a:lnTo>
                  <a:pt x="242" y="262"/>
                </a:lnTo>
                <a:lnTo>
                  <a:pt x="240" y="264"/>
                </a:lnTo>
                <a:lnTo>
                  <a:pt x="236" y="264"/>
                </a:lnTo>
                <a:lnTo>
                  <a:pt x="236" y="266"/>
                </a:lnTo>
                <a:lnTo>
                  <a:pt x="234" y="266"/>
                </a:lnTo>
                <a:lnTo>
                  <a:pt x="232" y="266"/>
                </a:lnTo>
                <a:lnTo>
                  <a:pt x="230" y="266"/>
                </a:lnTo>
                <a:lnTo>
                  <a:pt x="230" y="266"/>
                </a:lnTo>
                <a:lnTo>
                  <a:pt x="228" y="266"/>
                </a:lnTo>
                <a:lnTo>
                  <a:pt x="224" y="268"/>
                </a:lnTo>
                <a:lnTo>
                  <a:pt x="222" y="268"/>
                </a:lnTo>
                <a:lnTo>
                  <a:pt x="220" y="268"/>
                </a:lnTo>
                <a:lnTo>
                  <a:pt x="220" y="270"/>
                </a:lnTo>
                <a:lnTo>
                  <a:pt x="218" y="268"/>
                </a:lnTo>
                <a:lnTo>
                  <a:pt x="218" y="268"/>
                </a:lnTo>
                <a:lnTo>
                  <a:pt x="220" y="268"/>
                </a:lnTo>
                <a:lnTo>
                  <a:pt x="220" y="268"/>
                </a:lnTo>
                <a:lnTo>
                  <a:pt x="222" y="268"/>
                </a:lnTo>
                <a:lnTo>
                  <a:pt x="222" y="268"/>
                </a:lnTo>
                <a:lnTo>
                  <a:pt x="224" y="266"/>
                </a:lnTo>
                <a:lnTo>
                  <a:pt x="224" y="266"/>
                </a:lnTo>
                <a:lnTo>
                  <a:pt x="224" y="266"/>
                </a:lnTo>
                <a:lnTo>
                  <a:pt x="226" y="266"/>
                </a:lnTo>
                <a:lnTo>
                  <a:pt x="226" y="266"/>
                </a:lnTo>
                <a:lnTo>
                  <a:pt x="228" y="266"/>
                </a:lnTo>
                <a:lnTo>
                  <a:pt x="230" y="264"/>
                </a:lnTo>
                <a:lnTo>
                  <a:pt x="230" y="264"/>
                </a:lnTo>
                <a:lnTo>
                  <a:pt x="232" y="264"/>
                </a:lnTo>
                <a:lnTo>
                  <a:pt x="232" y="264"/>
                </a:lnTo>
                <a:lnTo>
                  <a:pt x="232" y="264"/>
                </a:lnTo>
                <a:lnTo>
                  <a:pt x="232" y="264"/>
                </a:lnTo>
                <a:lnTo>
                  <a:pt x="232" y="264"/>
                </a:lnTo>
                <a:lnTo>
                  <a:pt x="232" y="264"/>
                </a:lnTo>
                <a:lnTo>
                  <a:pt x="234" y="262"/>
                </a:lnTo>
                <a:lnTo>
                  <a:pt x="234" y="262"/>
                </a:lnTo>
                <a:lnTo>
                  <a:pt x="236" y="262"/>
                </a:lnTo>
                <a:lnTo>
                  <a:pt x="236" y="262"/>
                </a:lnTo>
                <a:lnTo>
                  <a:pt x="238" y="262"/>
                </a:lnTo>
                <a:lnTo>
                  <a:pt x="238" y="262"/>
                </a:lnTo>
                <a:lnTo>
                  <a:pt x="236" y="262"/>
                </a:lnTo>
                <a:lnTo>
                  <a:pt x="236" y="262"/>
                </a:lnTo>
                <a:lnTo>
                  <a:pt x="236" y="262"/>
                </a:lnTo>
                <a:lnTo>
                  <a:pt x="236" y="262"/>
                </a:lnTo>
                <a:lnTo>
                  <a:pt x="234" y="260"/>
                </a:lnTo>
                <a:lnTo>
                  <a:pt x="236" y="260"/>
                </a:lnTo>
                <a:lnTo>
                  <a:pt x="238" y="258"/>
                </a:lnTo>
                <a:lnTo>
                  <a:pt x="238" y="258"/>
                </a:lnTo>
                <a:lnTo>
                  <a:pt x="242" y="258"/>
                </a:lnTo>
                <a:lnTo>
                  <a:pt x="244" y="258"/>
                </a:lnTo>
                <a:lnTo>
                  <a:pt x="244" y="258"/>
                </a:lnTo>
                <a:lnTo>
                  <a:pt x="244" y="258"/>
                </a:lnTo>
                <a:lnTo>
                  <a:pt x="244" y="258"/>
                </a:lnTo>
                <a:lnTo>
                  <a:pt x="244" y="258"/>
                </a:lnTo>
                <a:lnTo>
                  <a:pt x="242" y="258"/>
                </a:lnTo>
                <a:lnTo>
                  <a:pt x="242" y="260"/>
                </a:lnTo>
                <a:close/>
                <a:moveTo>
                  <a:pt x="244" y="262"/>
                </a:moveTo>
                <a:lnTo>
                  <a:pt x="244" y="262"/>
                </a:lnTo>
                <a:lnTo>
                  <a:pt x="244" y="262"/>
                </a:lnTo>
                <a:lnTo>
                  <a:pt x="244" y="262"/>
                </a:lnTo>
                <a:lnTo>
                  <a:pt x="244" y="262"/>
                </a:lnTo>
                <a:lnTo>
                  <a:pt x="244" y="262"/>
                </a:lnTo>
                <a:lnTo>
                  <a:pt x="244" y="262"/>
                </a:lnTo>
                <a:lnTo>
                  <a:pt x="244" y="260"/>
                </a:lnTo>
                <a:lnTo>
                  <a:pt x="246" y="260"/>
                </a:lnTo>
                <a:lnTo>
                  <a:pt x="246" y="260"/>
                </a:lnTo>
                <a:lnTo>
                  <a:pt x="248" y="260"/>
                </a:lnTo>
                <a:lnTo>
                  <a:pt x="248" y="260"/>
                </a:lnTo>
                <a:lnTo>
                  <a:pt x="248" y="260"/>
                </a:lnTo>
                <a:lnTo>
                  <a:pt x="246" y="260"/>
                </a:lnTo>
                <a:lnTo>
                  <a:pt x="244" y="262"/>
                </a:lnTo>
                <a:close/>
                <a:moveTo>
                  <a:pt x="212" y="270"/>
                </a:moveTo>
                <a:lnTo>
                  <a:pt x="212" y="270"/>
                </a:lnTo>
                <a:lnTo>
                  <a:pt x="212" y="270"/>
                </a:lnTo>
                <a:lnTo>
                  <a:pt x="210" y="270"/>
                </a:lnTo>
                <a:lnTo>
                  <a:pt x="210" y="270"/>
                </a:lnTo>
                <a:lnTo>
                  <a:pt x="208" y="272"/>
                </a:lnTo>
                <a:lnTo>
                  <a:pt x="206" y="272"/>
                </a:lnTo>
                <a:lnTo>
                  <a:pt x="206" y="272"/>
                </a:lnTo>
                <a:lnTo>
                  <a:pt x="202" y="274"/>
                </a:lnTo>
                <a:lnTo>
                  <a:pt x="198" y="274"/>
                </a:lnTo>
                <a:lnTo>
                  <a:pt x="194" y="276"/>
                </a:lnTo>
                <a:lnTo>
                  <a:pt x="194" y="276"/>
                </a:lnTo>
                <a:lnTo>
                  <a:pt x="194" y="276"/>
                </a:lnTo>
                <a:lnTo>
                  <a:pt x="196" y="276"/>
                </a:lnTo>
                <a:lnTo>
                  <a:pt x="198" y="274"/>
                </a:lnTo>
                <a:lnTo>
                  <a:pt x="198" y="274"/>
                </a:lnTo>
                <a:lnTo>
                  <a:pt x="198" y="274"/>
                </a:lnTo>
                <a:lnTo>
                  <a:pt x="198" y="274"/>
                </a:lnTo>
                <a:lnTo>
                  <a:pt x="202" y="272"/>
                </a:lnTo>
                <a:lnTo>
                  <a:pt x="202" y="272"/>
                </a:lnTo>
                <a:lnTo>
                  <a:pt x="202" y="272"/>
                </a:lnTo>
                <a:lnTo>
                  <a:pt x="202" y="272"/>
                </a:lnTo>
                <a:lnTo>
                  <a:pt x="202" y="272"/>
                </a:lnTo>
                <a:lnTo>
                  <a:pt x="202" y="272"/>
                </a:lnTo>
                <a:lnTo>
                  <a:pt x="204" y="270"/>
                </a:lnTo>
                <a:lnTo>
                  <a:pt x="204" y="270"/>
                </a:lnTo>
                <a:lnTo>
                  <a:pt x="204" y="270"/>
                </a:lnTo>
                <a:lnTo>
                  <a:pt x="208" y="268"/>
                </a:lnTo>
                <a:lnTo>
                  <a:pt x="208" y="268"/>
                </a:lnTo>
                <a:lnTo>
                  <a:pt x="208" y="268"/>
                </a:lnTo>
                <a:lnTo>
                  <a:pt x="208" y="270"/>
                </a:lnTo>
                <a:lnTo>
                  <a:pt x="208" y="270"/>
                </a:lnTo>
                <a:lnTo>
                  <a:pt x="208" y="270"/>
                </a:lnTo>
                <a:lnTo>
                  <a:pt x="210" y="270"/>
                </a:lnTo>
                <a:lnTo>
                  <a:pt x="210" y="270"/>
                </a:lnTo>
                <a:lnTo>
                  <a:pt x="210" y="270"/>
                </a:lnTo>
                <a:lnTo>
                  <a:pt x="212" y="268"/>
                </a:lnTo>
                <a:lnTo>
                  <a:pt x="212" y="268"/>
                </a:lnTo>
                <a:lnTo>
                  <a:pt x="212" y="266"/>
                </a:lnTo>
                <a:lnTo>
                  <a:pt x="214" y="266"/>
                </a:lnTo>
                <a:lnTo>
                  <a:pt x="216" y="264"/>
                </a:lnTo>
                <a:lnTo>
                  <a:pt x="218" y="264"/>
                </a:lnTo>
                <a:lnTo>
                  <a:pt x="220" y="264"/>
                </a:lnTo>
                <a:lnTo>
                  <a:pt x="222" y="264"/>
                </a:lnTo>
                <a:lnTo>
                  <a:pt x="222" y="266"/>
                </a:lnTo>
                <a:lnTo>
                  <a:pt x="220" y="266"/>
                </a:lnTo>
                <a:lnTo>
                  <a:pt x="218" y="268"/>
                </a:lnTo>
                <a:lnTo>
                  <a:pt x="218" y="268"/>
                </a:lnTo>
                <a:lnTo>
                  <a:pt x="214" y="268"/>
                </a:lnTo>
                <a:lnTo>
                  <a:pt x="212" y="270"/>
                </a:lnTo>
                <a:lnTo>
                  <a:pt x="212" y="270"/>
                </a:lnTo>
                <a:lnTo>
                  <a:pt x="212" y="270"/>
                </a:lnTo>
                <a:lnTo>
                  <a:pt x="212" y="270"/>
                </a:lnTo>
                <a:close/>
                <a:moveTo>
                  <a:pt x="1330" y="466"/>
                </a:moveTo>
                <a:lnTo>
                  <a:pt x="1326" y="470"/>
                </a:lnTo>
                <a:lnTo>
                  <a:pt x="1326" y="470"/>
                </a:lnTo>
                <a:lnTo>
                  <a:pt x="1328" y="470"/>
                </a:lnTo>
                <a:lnTo>
                  <a:pt x="1330" y="470"/>
                </a:lnTo>
                <a:lnTo>
                  <a:pt x="1330" y="468"/>
                </a:lnTo>
                <a:lnTo>
                  <a:pt x="1330" y="468"/>
                </a:lnTo>
                <a:lnTo>
                  <a:pt x="1332" y="468"/>
                </a:lnTo>
                <a:lnTo>
                  <a:pt x="1334" y="468"/>
                </a:lnTo>
                <a:lnTo>
                  <a:pt x="1334" y="468"/>
                </a:lnTo>
                <a:lnTo>
                  <a:pt x="1334" y="468"/>
                </a:lnTo>
                <a:lnTo>
                  <a:pt x="1336" y="468"/>
                </a:lnTo>
                <a:lnTo>
                  <a:pt x="1336" y="468"/>
                </a:lnTo>
                <a:lnTo>
                  <a:pt x="1336" y="466"/>
                </a:lnTo>
                <a:lnTo>
                  <a:pt x="1338" y="466"/>
                </a:lnTo>
                <a:lnTo>
                  <a:pt x="1334" y="468"/>
                </a:lnTo>
                <a:lnTo>
                  <a:pt x="1330" y="470"/>
                </a:lnTo>
                <a:lnTo>
                  <a:pt x="1328" y="470"/>
                </a:lnTo>
                <a:lnTo>
                  <a:pt x="1328" y="470"/>
                </a:lnTo>
                <a:lnTo>
                  <a:pt x="1326" y="472"/>
                </a:lnTo>
                <a:lnTo>
                  <a:pt x="1324" y="472"/>
                </a:lnTo>
                <a:lnTo>
                  <a:pt x="1324" y="472"/>
                </a:lnTo>
                <a:lnTo>
                  <a:pt x="1322" y="472"/>
                </a:lnTo>
                <a:lnTo>
                  <a:pt x="1322" y="472"/>
                </a:lnTo>
                <a:lnTo>
                  <a:pt x="1320" y="472"/>
                </a:lnTo>
                <a:lnTo>
                  <a:pt x="1320" y="472"/>
                </a:lnTo>
                <a:lnTo>
                  <a:pt x="1318" y="472"/>
                </a:lnTo>
                <a:lnTo>
                  <a:pt x="1314" y="474"/>
                </a:lnTo>
                <a:lnTo>
                  <a:pt x="1312" y="474"/>
                </a:lnTo>
                <a:lnTo>
                  <a:pt x="1312" y="474"/>
                </a:lnTo>
                <a:lnTo>
                  <a:pt x="1312" y="474"/>
                </a:lnTo>
                <a:lnTo>
                  <a:pt x="1312" y="474"/>
                </a:lnTo>
                <a:lnTo>
                  <a:pt x="1310" y="474"/>
                </a:lnTo>
                <a:lnTo>
                  <a:pt x="1308" y="474"/>
                </a:lnTo>
                <a:lnTo>
                  <a:pt x="1310" y="474"/>
                </a:lnTo>
                <a:lnTo>
                  <a:pt x="1310" y="474"/>
                </a:lnTo>
                <a:lnTo>
                  <a:pt x="1310" y="474"/>
                </a:lnTo>
                <a:lnTo>
                  <a:pt x="1308" y="474"/>
                </a:lnTo>
                <a:lnTo>
                  <a:pt x="1308" y="474"/>
                </a:lnTo>
                <a:lnTo>
                  <a:pt x="1308" y="474"/>
                </a:lnTo>
                <a:lnTo>
                  <a:pt x="1308" y="474"/>
                </a:lnTo>
                <a:lnTo>
                  <a:pt x="1306" y="474"/>
                </a:lnTo>
                <a:lnTo>
                  <a:pt x="1306" y="474"/>
                </a:lnTo>
                <a:lnTo>
                  <a:pt x="1306" y="474"/>
                </a:lnTo>
                <a:lnTo>
                  <a:pt x="1306" y="474"/>
                </a:lnTo>
                <a:lnTo>
                  <a:pt x="1306" y="474"/>
                </a:lnTo>
                <a:lnTo>
                  <a:pt x="1306" y="472"/>
                </a:lnTo>
                <a:lnTo>
                  <a:pt x="1308" y="472"/>
                </a:lnTo>
                <a:lnTo>
                  <a:pt x="1308" y="472"/>
                </a:lnTo>
                <a:lnTo>
                  <a:pt x="1310" y="472"/>
                </a:lnTo>
                <a:lnTo>
                  <a:pt x="1312" y="470"/>
                </a:lnTo>
                <a:lnTo>
                  <a:pt x="1314" y="470"/>
                </a:lnTo>
                <a:lnTo>
                  <a:pt x="1314" y="470"/>
                </a:lnTo>
                <a:lnTo>
                  <a:pt x="1314" y="470"/>
                </a:lnTo>
                <a:lnTo>
                  <a:pt x="1316" y="470"/>
                </a:lnTo>
                <a:lnTo>
                  <a:pt x="1318" y="470"/>
                </a:lnTo>
                <a:lnTo>
                  <a:pt x="1318" y="470"/>
                </a:lnTo>
                <a:lnTo>
                  <a:pt x="1320" y="468"/>
                </a:lnTo>
                <a:lnTo>
                  <a:pt x="1322" y="468"/>
                </a:lnTo>
                <a:lnTo>
                  <a:pt x="1324" y="468"/>
                </a:lnTo>
                <a:lnTo>
                  <a:pt x="1324" y="468"/>
                </a:lnTo>
                <a:lnTo>
                  <a:pt x="1324" y="468"/>
                </a:lnTo>
                <a:lnTo>
                  <a:pt x="1326" y="468"/>
                </a:lnTo>
                <a:lnTo>
                  <a:pt x="1326" y="468"/>
                </a:lnTo>
                <a:lnTo>
                  <a:pt x="1328" y="468"/>
                </a:lnTo>
                <a:lnTo>
                  <a:pt x="1328" y="468"/>
                </a:lnTo>
                <a:lnTo>
                  <a:pt x="1330" y="466"/>
                </a:lnTo>
                <a:lnTo>
                  <a:pt x="1332" y="466"/>
                </a:lnTo>
                <a:lnTo>
                  <a:pt x="1332" y="466"/>
                </a:lnTo>
                <a:lnTo>
                  <a:pt x="1332" y="466"/>
                </a:lnTo>
                <a:lnTo>
                  <a:pt x="1332" y="466"/>
                </a:lnTo>
                <a:lnTo>
                  <a:pt x="1332" y="466"/>
                </a:lnTo>
                <a:lnTo>
                  <a:pt x="1330" y="466"/>
                </a:lnTo>
                <a:close/>
                <a:moveTo>
                  <a:pt x="4468" y="276"/>
                </a:moveTo>
                <a:lnTo>
                  <a:pt x="4468" y="276"/>
                </a:lnTo>
                <a:lnTo>
                  <a:pt x="4470" y="276"/>
                </a:lnTo>
                <a:lnTo>
                  <a:pt x="4470" y="276"/>
                </a:lnTo>
                <a:lnTo>
                  <a:pt x="4470" y="276"/>
                </a:lnTo>
                <a:lnTo>
                  <a:pt x="4468" y="276"/>
                </a:lnTo>
                <a:lnTo>
                  <a:pt x="4466" y="276"/>
                </a:lnTo>
                <a:lnTo>
                  <a:pt x="4466" y="276"/>
                </a:lnTo>
                <a:lnTo>
                  <a:pt x="4464" y="276"/>
                </a:lnTo>
                <a:lnTo>
                  <a:pt x="4464" y="278"/>
                </a:lnTo>
                <a:lnTo>
                  <a:pt x="4464" y="278"/>
                </a:lnTo>
                <a:lnTo>
                  <a:pt x="4464" y="276"/>
                </a:lnTo>
                <a:lnTo>
                  <a:pt x="4462" y="276"/>
                </a:lnTo>
                <a:lnTo>
                  <a:pt x="4460" y="276"/>
                </a:lnTo>
                <a:lnTo>
                  <a:pt x="4460" y="276"/>
                </a:lnTo>
                <a:lnTo>
                  <a:pt x="4460" y="276"/>
                </a:lnTo>
                <a:lnTo>
                  <a:pt x="4456" y="274"/>
                </a:lnTo>
                <a:lnTo>
                  <a:pt x="4456" y="274"/>
                </a:lnTo>
                <a:lnTo>
                  <a:pt x="4456" y="274"/>
                </a:lnTo>
                <a:lnTo>
                  <a:pt x="4456" y="274"/>
                </a:lnTo>
                <a:lnTo>
                  <a:pt x="4456" y="274"/>
                </a:lnTo>
                <a:lnTo>
                  <a:pt x="4456" y="274"/>
                </a:lnTo>
                <a:lnTo>
                  <a:pt x="4458" y="274"/>
                </a:lnTo>
                <a:lnTo>
                  <a:pt x="4460" y="274"/>
                </a:lnTo>
                <a:lnTo>
                  <a:pt x="4462" y="274"/>
                </a:lnTo>
                <a:lnTo>
                  <a:pt x="4464" y="274"/>
                </a:lnTo>
                <a:lnTo>
                  <a:pt x="4464" y="274"/>
                </a:lnTo>
                <a:lnTo>
                  <a:pt x="4466" y="274"/>
                </a:lnTo>
                <a:lnTo>
                  <a:pt x="4466" y="274"/>
                </a:lnTo>
                <a:lnTo>
                  <a:pt x="4468" y="276"/>
                </a:lnTo>
                <a:close/>
                <a:moveTo>
                  <a:pt x="930" y="684"/>
                </a:moveTo>
                <a:lnTo>
                  <a:pt x="928" y="686"/>
                </a:lnTo>
                <a:lnTo>
                  <a:pt x="928" y="686"/>
                </a:lnTo>
                <a:lnTo>
                  <a:pt x="928" y="686"/>
                </a:lnTo>
                <a:lnTo>
                  <a:pt x="930" y="682"/>
                </a:lnTo>
                <a:lnTo>
                  <a:pt x="932" y="682"/>
                </a:lnTo>
                <a:lnTo>
                  <a:pt x="932" y="682"/>
                </a:lnTo>
                <a:lnTo>
                  <a:pt x="932" y="682"/>
                </a:lnTo>
                <a:lnTo>
                  <a:pt x="932" y="682"/>
                </a:lnTo>
                <a:lnTo>
                  <a:pt x="932" y="682"/>
                </a:lnTo>
                <a:lnTo>
                  <a:pt x="930" y="684"/>
                </a:lnTo>
                <a:close/>
                <a:moveTo>
                  <a:pt x="1364" y="464"/>
                </a:moveTo>
                <a:lnTo>
                  <a:pt x="1364" y="464"/>
                </a:lnTo>
                <a:lnTo>
                  <a:pt x="1362" y="464"/>
                </a:lnTo>
                <a:lnTo>
                  <a:pt x="1362" y="464"/>
                </a:lnTo>
                <a:lnTo>
                  <a:pt x="1362" y="464"/>
                </a:lnTo>
                <a:lnTo>
                  <a:pt x="1360" y="464"/>
                </a:lnTo>
                <a:lnTo>
                  <a:pt x="1362" y="464"/>
                </a:lnTo>
                <a:lnTo>
                  <a:pt x="1362" y="464"/>
                </a:lnTo>
                <a:lnTo>
                  <a:pt x="1362" y="464"/>
                </a:lnTo>
                <a:lnTo>
                  <a:pt x="1364" y="462"/>
                </a:lnTo>
                <a:lnTo>
                  <a:pt x="1364" y="462"/>
                </a:lnTo>
                <a:lnTo>
                  <a:pt x="1364" y="462"/>
                </a:lnTo>
                <a:lnTo>
                  <a:pt x="1364" y="464"/>
                </a:lnTo>
                <a:lnTo>
                  <a:pt x="1364" y="464"/>
                </a:lnTo>
                <a:lnTo>
                  <a:pt x="1364" y="464"/>
                </a:lnTo>
                <a:lnTo>
                  <a:pt x="1364" y="464"/>
                </a:lnTo>
                <a:lnTo>
                  <a:pt x="1364" y="464"/>
                </a:lnTo>
                <a:close/>
                <a:moveTo>
                  <a:pt x="186" y="276"/>
                </a:moveTo>
                <a:lnTo>
                  <a:pt x="186" y="276"/>
                </a:lnTo>
                <a:lnTo>
                  <a:pt x="186" y="276"/>
                </a:lnTo>
                <a:lnTo>
                  <a:pt x="186" y="276"/>
                </a:lnTo>
                <a:lnTo>
                  <a:pt x="186" y="276"/>
                </a:lnTo>
                <a:lnTo>
                  <a:pt x="184" y="276"/>
                </a:lnTo>
                <a:lnTo>
                  <a:pt x="184" y="276"/>
                </a:lnTo>
                <a:lnTo>
                  <a:pt x="182" y="276"/>
                </a:lnTo>
                <a:lnTo>
                  <a:pt x="182" y="276"/>
                </a:lnTo>
                <a:lnTo>
                  <a:pt x="182" y="276"/>
                </a:lnTo>
                <a:lnTo>
                  <a:pt x="182" y="276"/>
                </a:lnTo>
                <a:lnTo>
                  <a:pt x="184" y="276"/>
                </a:lnTo>
                <a:lnTo>
                  <a:pt x="184" y="276"/>
                </a:lnTo>
                <a:lnTo>
                  <a:pt x="184" y="276"/>
                </a:lnTo>
                <a:lnTo>
                  <a:pt x="186" y="276"/>
                </a:lnTo>
                <a:lnTo>
                  <a:pt x="186" y="276"/>
                </a:lnTo>
                <a:lnTo>
                  <a:pt x="186" y="276"/>
                </a:lnTo>
                <a:lnTo>
                  <a:pt x="188" y="276"/>
                </a:lnTo>
                <a:lnTo>
                  <a:pt x="188" y="276"/>
                </a:lnTo>
                <a:lnTo>
                  <a:pt x="188" y="276"/>
                </a:lnTo>
                <a:lnTo>
                  <a:pt x="188" y="276"/>
                </a:lnTo>
                <a:lnTo>
                  <a:pt x="186" y="276"/>
                </a:lnTo>
                <a:close/>
                <a:moveTo>
                  <a:pt x="1358" y="462"/>
                </a:moveTo>
                <a:lnTo>
                  <a:pt x="1358" y="462"/>
                </a:lnTo>
                <a:lnTo>
                  <a:pt x="1358" y="462"/>
                </a:lnTo>
                <a:lnTo>
                  <a:pt x="1356" y="462"/>
                </a:lnTo>
                <a:lnTo>
                  <a:pt x="1356" y="462"/>
                </a:lnTo>
                <a:lnTo>
                  <a:pt x="1356" y="462"/>
                </a:lnTo>
                <a:lnTo>
                  <a:pt x="1356" y="462"/>
                </a:lnTo>
                <a:lnTo>
                  <a:pt x="1354" y="462"/>
                </a:lnTo>
                <a:lnTo>
                  <a:pt x="1354" y="462"/>
                </a:lnTo>
                <a:lnTo>
                  <a:pt x="1354" y="462"/>
                </a:lnTo>
                <a:lnTo>
                  <a:pt x="1354" y="462"/>
                </a:lnTo>
                <a:lnTo>
                  <a:pt x="1354" y="462"/>
                </a:lnTo>
                <a:lnTo>
                  <a:pt x="1354" y="462"/>
                </a:lnTo>
                <a:lnTo>
                  <a:pt x="1354" y="462"/>
                </a:lnTo>
                <a:lnTo>
                  <a:pt x="1354" y="462"/>
                </a:lnTo>
                <a:lnTo>
                  <a:pt x="1354" y="462"/>
                </a:lnTo>
                <a:lnTo>
                  <a:pt x="1354" y="462"/>
                </a:lnTo>
                <a:lnTo>
                  <a:pt x="1352" y="462"/>
                </a:lnTo>
                <a:lnTo>
                  <a:pt x="1356" y="460"/>
                </a:lnTo>
                <a:lnTo>
                  <a:pt x="1356" y="460"/>
                </a:lnTo>
                <a:lnTo>
                  <a:pt x="1358" y="460"/>
                </a:lnTo>
                <a:lnTo>
                  <a:pt x="1358" y="460"/>
                </a:lnTo>
                <a:lnTo>
                  <a:pt x="1358" y="460"/>
                </a:lnTo>
                <a:lnTo>
                  <a:pt x="1358" y="460"/>
                </a:lnTo>
                <a:lnTo>
                  <a:pt x="1358" y="462"/>
                </a:lnTo>
                <a:close/>
                <a:moveTo>
                  <a:pt x="596" y="158"/>
                </a:moveTo>
                <a:lnTo>
                  <a:pt x="596" y="158"/>
                </a:lnTo>
                <a:lnTo>
                  <a:pt x="596" y="158"/>
                </a:lnTo>
                <a:lnTo>
                  <a:pt x="596" y="158"/>
                </a:lnTo>
                <a:lnTo>
                  <a:pt x="596" y="156"/>
                </a:lnTo>
                <a:lnTo>
                  <a:pt x="598" y="156"/>
                </a:lnTo>
                <a:lnTo>
                  <a:pt x="598" y="156"/>
                </a:lnTo>
                <a:lnTo>
                  <a:pt x="598" y="156"/>
                </a:lnTo>
                <a:lnTo>
                  <a:pt x="598" y="156"/>
                </a:lnTo>
                <a:lnTo>
                  <a:pt x="600" y="156"/>
                </a:lnTo>
                <a:lnTo>
                  <a:pt x="602" y="156"/>
                </a:lnTo>
                <a:lnTo>
                  <a:pt x="602" y="156"/>
                </a:lnTo>
                <a:lnTo>
                  <a:pt x="606" y="154"/>
                </a:lnTo>
                <a:lnTo>
                  <a:pt x="604" y="156"/>
                </a:lnTo>
                <a:lnTo>
                  <a:pt x="604" y="156"/>
                </a:lnTo>
                <a:lnTo>
                  <a:pt x="604" y="156"/>
                </a:lnTo>
                <a:lnTo>
                  <a:pt x="602" y="156"/>
                </a:lnTo>
                <a:lnTo>
                  <a:pt x="600" y="156"/>
                </a:lnTo>
                <a:lnTo>
                  <a:pt x="598" y="158"/>
                </a:lnTo>
                <a:lnTo>
                  <a:pt x="596" y="158"/>
                </a:lnTo>
                <a:close/>
                <a:moveTo>
                  <a:pt x="4560" y="296"/>
                </a:moveTo>
                <a:lnTo>
                  <a:pt x="4562" y="296"/>
                </a:lnTo>
                <a:lnTo>
                  <a:pt x="4562" y="296"/>
                </a:lnTo>
                <a:lnTo>
                  <a:pt x="4562" y="298"/>
                </a:lnTo>
                <a:lnTo>
                  <a:pt x="4566" y="298"/>
                </a:lnTo>
                <a:lnTo>
                  <a:pt x="4568" y="298"/>
                </a:lnTo>
                <a:lnTo>
                  <a:pt x="4568" y="298"/>
                </a:lnTo>
                <a:lnTo>
                  <a:pt x="4570" y="300"/>
                </a:lnTo>
                <a:lnTo>
                  <a:pt x="4570" y="300"/>
                </a:lnTo>
                <a:lnTo>
                  <a:pt x="4570" y="300"/>
                </a:lnTo>
                <a:lnTo>
                  <a:pt x="4570" y="300"/>
                </a:lnTo>
                <a:lnTo>
                  <a:pt x="4568" y="300"/>
                </a:lnTo>
                <a:lnTo>
                  <a:pt x="4568" y="300"/>
                </a:lnTo>
                <a:lnTo>
                  <a:pt x="4568" y="300"/>
                </a:lnTo>
                <a:lnTo>
                  <a:pt x="4568" y="300"/>
                </a:lnTo>
                <a:lnTo>
                  <a:pt x="4562" y="298"/>
                </a:lnTo>
                <a:lnTo>
                  <a:pt x="4562" y="298"/>
                </a:lnTo>
                <a:lnTo>
                  <a:pt x="4560" y="296"/>
                </a:lnTo>
                <a:lnTo>
                  <a:pt x="4560" y="296"/>
                </a:lnTo>
                <a:lnTo>
                  <a:pt x="4560" y="296"/>
                </a:lnTo>
                <a:lnTo>
                  <a:pt x="4558" y="296"/>
                </a:lnTo>
                <a:lnTo>
                  <a:pt x="4558" y="296"/>
                </a:lnTo>
                <a:lnTo>
                  <a:pt x="4558" y="296"/>
                </a:lnTo>
                <a:lnTo>
                  <a:pt x="4556" y="296"/>
                </a:lnTo>
                <a:lnTo>
                  <a:pt x="4556" y="296"/>
                </a:lnTo>
                <a:lnTo>
                  <a:pt x="4556" y="296"/>
                </a:lnTo>
                <a:lnTo>
                  <a:pt x="4556" y="294"/>
                </a:lnTo>
                <a:lnTo>
                  <a:pt x="4556" y="294"/>
                </a:lnTo>
                <a:lnTo>
                  <a:pt x="4556" y="294"/>
                </a:lnTo>
                <a:lnTo>
                  <a:pt x="4556" y="294"/>
                </a:lnTo>
                <a:lnTo>
                  <a:pt x="4556" y="294"/>
                </a:lnTo>
                <a:lnTo>
                  <a:pt x="4558" y="296"/>
                </a:lnTo>
                <a:lnTo>
                  <a:pt x="4558" y="296"/>
                </a:lnTo>
                <a:lnTo>
                  <a:pt x="4560" y="296"/>
                </a:lnTo>
                <a:lnTo>
                  <a:pt x="4560" y="296"/>
                </a:lnTo>
                <a:lnTo>
                  <a:pt x="4560" y="296"/>
                </a:lnTo>
                <a:close/>
                <a:moveTo>
                  <a:pt x="578" y="154"/>
                </a:moveTo>
                <a:lnTo>
                  <a:pt x="578" y="154"/>
                </a:lnTo>
                <a:lnTo>
                  <a:pt x="578" y="154"/>
                </a:lnTo>
                <a:lnTo>
                  <a:pt x="578" y="154"/>
                </a:lnTo>
                <a:lnTo>
                  <a:pt x="578" y="154"/>
                </a:lnTo>
                <a:lnTo>
                  <a:pt x="578" y="154"/>
                </a:lnTo>
                <a:lnTo>
                  <a:pt x="578" y="152"/>
                </a:lnTo>
                <a:lnTo>
                  <a:pt x="580" y="152"/>
                </a:lnTo>
                <a:lnTo>
                  <a:pt x="580" y="152"/>
                </a:lnTo>
                <a:lnTo>
                  <a:pt x="580" y="152"/>
                </a:lnTo>
                <a:lnTo>
                  <a:pt x="580" y="152"/>
                </a:lnTo>
                <a:lnTo>
                  <a:pt x="580" y="152"/>
                </a:lnTo>
                <a:lnTo>
                  <a:pt x="580" y="154"/>
                </a:lnTo>
                <a:lnTo>
                  <a:pt x="578" y="154"/>
                </a:lnTo>
                <a:lnTo>
                  <a:pt x="578" y="154"/>
                </a:lnTo>
                <a:lnTo>
                  <a:pt x="578" y="154"/>
                </a:lnTo>
                <a:close/>
                <a:moveTo>
                  <a:pt x="584" y="152"/>
                </a:moveTo>
                <a:lnTo>
                  <a:pt x="582" y="152"/>
                </a:lnTo>
                <a:lnTo>
                  <a:pt x="580" y="152"/>
                </a:lnTo>
                <a:lnTo>
                  <a:pt x="580" y="152"/>
                </a:lnTo>
                <a:lnTo>
                  <a:pt x="580" y="152"/>
                </a:lnTo>
                <a:lnTo>
                  <a:pt x="582" y="152"/>
                </a:lnTo>
                <a:lnTo>
                  <a:pt x="582" y="152"/>
                </a:lnTo>
                <a:lnTo>
                  <a:pt x="582" y="150"/>
                </a:lnTo>
                <a:lnTo>
                  <a:pt x="584" y="150"/>
                </a:lnTo>
                <a:lnTo>
                  <a:pt x="584" y="150"/>
                </a:lnTo>
                <a:lnTo>
                  <a:pt x="584" y="150"/>
                </a:lnTo>
                <a:lnTo>
                  <a:pt x="584" y="150"/>
                </a:lnTo>
                <a:lnTo>
                  <a:pt x="584" y="150"/>
                </a:lnTo>
                <a:lnTo>
                  <a:pt x="584" y="150"/>
                </a:lnTo>
                <a:lnTo>
                  <a:pt x="584" y="150"/>
                </a:lnTo>
                <a:lnTo>
                  <a:pt x="584" y="152"/>
                </a:lnTo>
                <a:lnTo>
                  <a:pt x="584" y="152"/>
                </a:lnTo>
                <a:close/>
                <a:moveTo>
                  <a:pt x="86" y="294"/>
                </a:moveTo>
                <a:lnTo>
                  <a:pt x="84" y="294"/>
                </a:lnTo>
                <a:lnTo>
                  <a:pt x="84" y="294"/>
                </a:lnTo>
                <a:lnTo>
                  <a:pt x="84" y="294"/>
                </a:lnTo>
                <a:lnTo>
                  <a:pt x="84" y="294"/>
                </a:lnTo>
                <a:lnTo>
                  <a:pt x="86" y="292"/>
                </a:lnTo>
                <a:lnTo>
                  <a:pt x="86" y="292"/>
                </a:lnTo>
                <a:lnTo>
                  <a:pt x="86" y="292"/>
                </a:lnTo>
                <a:lnTo>
                  <a:pt x="88" y="292"/>
                </a:lnTo>
                <a:lnTo>
                  <a:pt x="88" y="292"/>
                </a:lnTo>
                <a:lnTo>
                  <a:pt x="88" y="292"/>
                </a:lnTo>
                <a:lnTo>
                  <a:pt x="88" y="292"/>
                </a:lnTo>
                <a:lnTo>
                  <a:pt x="88" y="292"/>
                </a:lnTo>
                <a:lnTo>
                  <a:pt x="86" y="294"/>
                </a:lnTo>
                <a:lnTo>
                  <a:pt x="86" y="294"/>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4" name="Freeform 60"/>
          <p:cNvSpPr>
            <a:spLocks/>
          </p:cNvSpPr>
          <p:nvPr/>
        </p:nvSpPr>
        <p:spPr bwMode="auto">
          <a:xfrm>
            <a:off x="3270250" y="4427538"/>
            <a:ext cx="117475" cy="127000"/>
          </a:xfrm>
          <a:custGeom>
            <a:avLst/>
            <a:gdLst/>
            <a:ahLst/>
            <a:cxnLst>
              <a:cxn ang="0">
                <a:pos x="4" y="2"/>
              </a:cxn>
              <a:cxn ang="0">
                <a:pos x="8" y="2"/>
              </a:cxn>
              <a:cxn ang="0">
                <a:pos x="10" y="2"/>
              </a:cxn>
              <a:cxn ang="0">
                <a:pos x="12" y="0"/>
              </a:cxn>
              <a:cxn ang="0">
                <a:pos x="18" y="4"/>
              </a:cxn>
              <a:cxn ang="0">
                <a:pos x="22" y="6"/>
              </a:cxn>
              <a:cxn ang="0">
                <a:pos x="28" y="12"/>
              </a:cxn>
              <a:cxn ang="0">
                <a:pos x="28" y="16"/>
              </a:cxn>
              <a:cxn ang="0">
                <a:pos x="30" y="16"/>
              </a:cxn>
              <a:cxn ang="0">
                <a:pos x="34" y="12"/>
              </a:cxn>
              <a:cxn ang="0">
                <a:pos x="40" y="18"/>
              </a:cxn>
              <a:cxn ang="0">
                <a:pos x="44" y="20"/>
              </a:cxn>
              <a:cxn ang="0">
                <a:pos x="46" y="22"/>
              </a:cxn>
              <a:cxn ang="0">
                <a:pos x="52" y="26"/>
              </a:cxn>
              <a:cxn ang="0">
                <a:pos x="54" y="28"/>
              </a:cxn>
              <a:cxn ang="0">
                <a:pos x="60" y="30"/>
              </a:cxn>
              <a:cxn ang="0">
                <a:pos x="64" y="38"/>
              </a:cxn>
              <a:cxn ang="0">
                <a:pos x="68" y="40"/>
              </a:cxn>
              <a:cxn ang="0">
                <a:pos x="72" y="42"/>
              </a:cxn>
              <a:cxn ang="0">
                <a:pos x="70" y="48"/>
              </a:cxn>
              <a:cxn ang="0">
                <a:pos x="68" y="50"/>
              </a:cxn>
              <a:cxn ang="0">
                <a:pos x="68" y="52"/>
              </a:cxn>
              <a:cxn ang="0">
                <a:pos x="70" y="56"/>
              </a:cxn>
              <a:cxn ang="0">
                <a:pos x="70" y="60"/>
              </a:cxn>
              <a:cxn ang="0">
                <a:pos x="72" y="62"/>
              </a:cxn>
              <a:cxn ang="0">
                <a:pos x="70" y="64"/>
              </a:cxn>
              <a:cxn ang="0">
                <a:pos x="68" y="68"/>
              </a:cxn>
              <a:cxn ang="0">
                <a:pos x="66" y="72"/>
              </a:cxn>
              <a:cxn ang="0">
                <a:pos x="64" y="76"/>
              </a:cxn>
              <a:cxn ang="0">
                <a:pos x="62" y="74"/>
              </a:cxn>
              <a:cxn ang="0">
                <a:pos x="60" y="78"/>
              </a:cxn>
              <a:cxn ang="0">
                <a:pos x="54" y="80"/>
              </a:cxn>
              <a:cxn ang="0">
                <a:pos x="50" y="80"/>
              </a:cxn>
              <a:cxn ang="0">
                <a:pos x="48" y="78"/>
              </a:cxn>
              <a:cxn ang="0">
                <a:pos x="44" y="78"/>
              </a:cxn>
              <a:cxn ang="0">
                <a:pos x="40" y="78"/>
              </a:cxn>
              <a:cxn ang="0">
                <a:pos x="34" y="80"/>
              </a:cxn>
              <a:cxn ang="0">
                <a:pos x="30" y="78"/>
              </a:cxn>
              <a:cxn ang="0">
                <a:pos x="22" y="72"/>
              </a:cxn>
              <a:cxn ang="0">
                <a:pos x="12" y="72"/>
              </a:cxn>
              <a:cxn ang="0">
                <a:pos x="8" y="68"/>
              </a:cxn>
              <a:cxn ang="0">
                <a:pos x="4" y="64"/>
              </a:cxn>
              <a:cxn ang="0">
                <a:pos x="2" y="62"/>
              </a:cxn>
              <a:cxn ang="0">
                <a:pos x="2" y="56"/>
              </a:cxn>
              <a:cxn ang="0">
                <a:pos x="0" y="54"/>
              </a:cxn>
              <a:cxn ang="0">
                <a:pos x="0" y="50"/>
              </a:cxn>
              <a:cxn ang="0">
                <a:pos x="2" y="50"/>
              </a:cxn>
              <a:cxn ang="0">
                <a:pos x="4" y="48"/>
              </a:cxn>
              <a:cxn ang="0">
                <a:pos x="4" y="44"/>
              </a:cxn>
              <a:cxn ang="0">
                <a:pos x="2" y="42"/>
              </a:cxn>
              <a:cxn ang="0">
                <a:pos x="2" y="38"/>
              </a:cxn>
              <a:cxn ang="0">
                <a:pos x="2" y="36"/>
              </a:cxn>
              <a:cxn ang="0">
                <a:pos x="0" y="34"/>
              </a:cxn>
              <a:cxn ang="0">
                <a:pos x="0" y="28"/>
              </a:cxn>
              <a:cxn ang="0">
                <a:pos x="2" y="28"/>
              </a:cxn>
              <a:cxn ang="0">
                <a:pos x="0" y="24"/>
              </a:cxn>
              <a:cxn ang="0">
                <a:pos x="0" y="22"/>
              </a:cxn>
              <a:cxn ang="0">
                <a:pos x="2" y="12"/>
              </a:cxn>
              <a:cxn ang="0">
                <a:pos x="0" y="8"/>
              </a:cxn>
              <a:cxn ang="0">
                <a:pos x="2" y="6"/>
              </a:cxn>
              <a:cxn ang="0">
                <a:pos x="2" y="2"/>
              </a:cxn>
            </a:cxnLst>
            <a:rect l="0" t="0" r="r" b="b"/>
            <a:pathLst>
              <a:path w="74" h="80">
                <a:moveTo>
                  <a:pt x="4" y="2"/>
                </a:moveTo>
                <a:lnTo>
                  <a:pt x="4" y="2"/>
                </a:lnTo>
                <a:lnTo>
                  <a:pt x="4" y="2"/>
                </a:lnTo>
                <a:lnTo>
                  <a:pt x="4" y="2"/>
                </a:lnTo>
                <a:lnTo>
                  <a:pt x="4" y="2"/>
                </a:lnTo>
                <a:lnTo>
                  <a:pt x="4" y="2"/>
                </a:lnTo>
                <a:lnTo>
                  <a:pt x="4" y="2"/>
                </a:lnTo>
                <a:lnTo>
                  <a:pt x="6" y="2"/>
                </a:lnTo>
                <a:lnTo>
                  <a:pt x="8" y="2"/>
                </a:lnTo>
                <a:lnTo>
                  <a:pt x="8" y="2"/>
                </a:lnTo>
                <a:lnTo>
                  <a:pt x="8" y="2"/>
                </a:lnTo>
                <a:lnTo>
                  <a:pt x="8" y="2"/>
                </a:lnTo>
                <a:lnTo>
                  <a:pt x="8" y="2"/>
                </a:lnTo>
                <a:lnTo>
                  <a:pt x="10" y="2"/>
                </a:lnTo>
                <a:lnTo>
                  <a:pt x="10" y="2"/>
                </a:lnTo>
                <a:lnTo>
                  <a:pt x="10" y="2"/>
                </a:lnTo>
                <a:lnTo>
                  <a:pt x="10" y="2"/>
                </a:lnTo>
                <a:lnTo>
                  <a:pt x="10" y="0"/>
                </a:lnTo>
                <a:lnTo>
                  <a:pt x="10" y="0"/>
                </a:lnTo>
                <a:lnTo>
                  <a:pt x="12" y="0"/>
                </a:lnTo>
                <a:lnTo>
                  <a:pt x="14" y="0"/>
                </a:lnTo>
                <a:lnTo>
                  <a:pt x="14" y="0"/>
                </a:lnTo>
                <a:lnTo>
                  <a:pt x="14" y="0"/>
                </a:lnTo>
                <a:lnTo>
                  <a:pt x="16" y="2"/>
                </a:lnTo>
                <a:lnTo>
                  <a:pt x="18" y="4"/>
                </a:lnTo>
                <a:lnTo>
                  <a:pt x="18" y="4"/>
                </a:lnTo>
                <a:lnTo>
                  <a:pt x="18" y="4"/>
                </a:lnTo>
                <a:lnTo>
                  <a:pt x="18" y="4"/>
                </a:lnTo>
                <a:lnTo>
                  <a:pt x="20" y="6"/>
                </a:lnTo>
                <a:lnTo>
                  <a:pt x="22" y="6"/>
                </a:lnTo>
                <a:lnTo>
                  <a:pt x="22" y="6"/>
                </a:lnTo>
                <a:lnTo>
                  <a:pt x="24" y="8"/>
                </a:lnTo>
                <a:lnTo>
                  <a:pt x="26" y="10"/>
                </a:lnTo>
                <a:lnTo>
                  <a:pt x="28" y="12"/>
                </a:lnTo>
                <a:lnTo>
                  <a:pt x="28" y="12"/>
                </a:lnTo>
                <a:lnTo>
                  <a:pt x="28" y="12"/>
                </a:lnTo>
                <a:lnTo>
                  <a:pt x="28" y="12"/>
                </a:lnTo>
                <a:lnTo>
                  <a:pt x="28" y="14"/>
                </a:lnTo>
                <a:lnTo>
                  <a:pt x="28" y="14"/>
                </a:lnTo>
                <a:lnTo>
                  <a:pt x="28" y="16"/>
                </a:lnTo>
                <a:lnTo>
                  <a:pt x="28" y="16"/>
                </a:lnTo>
                <a:lnTo>
                  <a:pt x="28" y="16"/>
                </a:lnTo>
                <a:lnTo>
                  <a:pt x="30" y="16"/>
                </a:lnTo>
                <a:lnTo>
                  <a:pt x="30" y="16"/>
                </a:lnTo>
                <a:lnTo>
                  <a:pt x="30" y="16"/>
                </a:lnTo>
                <a:lnTo>
                  <a:pt x="32" y="14"/>
                </a:lnTo>
                <a:lnTo>
                  <a:pt x="32" y="14"/>
                </a:lnTo>
                <a:lnTo>
                  <a:pt x="32" y="12"/>
                </a:lnTo>
                <a:lnTo>
                  <a:pt x="32" y="12"/>
                </a:lnTo>
                <a:lnTo>
                  <a:pt x="34" y="12"/>
                </a:lnTo>
                <a:lnTo>
                  <a:pt x="34" y="12"/>
                </a:lnTo>
                <a:lnTo>
                  <a:pt x="36" y="14"/>
                </a:lnTo>
                <a:lnTo>
                  <a:pt x="38" y="16"/>
                </a:lnTo>
                <a:lnTo>
                  <a:pt x="38" y="16"/>
                </a:lnTo>
                <a:lnTo>
                  <a:pt x="40" y="18"/>
                </a:lnTo>
                <a:lnTo>
                  <a:pt x="40" y="18"/>
                </a:lnTo>
                <a:lnTo>
                  <a:pt x="42" y="20"/>
                </a:lnTo>
                <a:lnTo>
                  <a:pt x="42" y="20"/>
                </a:lnTo>
                <a:lnTo>
                  <a:pt x="44" y="20"/>
                </a:lnTo>
                <a:lnTo>
                  <a:pt x="44" y="20"/>
                </a:lnTo>
                <a:lnTo>
                  <a:pt x="44" y="20"/>
                </a:lnTo>
                <a:lnTo>
                  <a:pt x="44" y="22"/>
                </a:lnTo>
                <a:lnTo>
                  <a:pt x="46" y="22"/>
                </a:lnTo>
                <a:lnTo>
                  <a:pt x="46" y="22"/>
                </a:lnTo>
                <a:lnTo>
                  <a:pt x="46" y="22"/>
                </a:lnTo>
                <a:lnTo>
                  <a:pt x="46" y="22"/>
                </a:lnTo>
                <a:lnTo>
                  <a:pt x="48" y="22"/>
                </a:lnTo>
                <a:lnTo>
                  <a:pt x="48" y="22"/>
                </a:lnTo>
                <a:lnTo>
                  <a:pt x="50" y="24"/>
                </a:lnTo>
                <a:lnTo>
                  <a:pt x="52" y="26"/>
                </a:lnTo>
                <a:lnTo>
                  <a:pt x="52" y="26"/>
                </a:lnTo>
                <a:lnTo>
                  <a:pt x="52" y="26"/>
                </a:lnTo>
                <a:lnTo>
                  <a:pt x="52" y="26"/>
                </a:lnTo>
                <a:lnTo>
                  <a:pt x="52" y="28"/>
                </a:lnTo>
                <a:lnTo>
                  <a:pt x="54" y="28"/>
                </a:lnTo>
                <a:lnTo>
                  <a:pt x="56" y="30"/>
                </a:lnTo>
                <a:lnTo>
                  <a:pt x="56" y="30"/>
                </a:lnTo>
                <a:lnTo>
                  <a:pt x="58" y="30"/>
                </a:lnTo>
                <a:lnTo>
                  <a:pt x="60" y="30"/>
                </a:lnTo>
                <a:lnTo>
                  <a:pt x="60" y="30"/>
                </a:lnTo>
                <a:lnTo>
                  <a:pt x="62" y="32"/>
                </a:lnTo>
                <a:lnTo>
                  <a:pt x="64" y="34"/>
                </a:lnTo>
                <a:lnTo>
                  <a:pt x="64" y="36"/>
                </a:lnTo>
                <a:lnTo>
                  <a:pt x="64" y="36"/>
                </a:lnTo>
                <a:lnTo>
                  <a:pt x="64" y="38"/>
                </a:lnTo>
                <a:lnTo>
                  <a:pt x="66" y="38"/>
                </a:lnTo>
                <a:lnTo>
                  <a:pt x="66" y="38"/>
                </a:lnTo>
                <a:lnTo>
                  <a:pt x="66" y="38"/>
                </a:lnTo>
                <a:lnTo>
                  <a:pt x="66" y="40"/>
                </a:lnTo>
                <a:lnTo>
                  <a:pt x="68" y="40"/>
                </a:lnTo>
                <a:lnTo>
                  <a:pt x="68" y="40"/>
                </a:lnTo>
                <a:lnTo>
                  <a:pt x="70" y="40"/>
                </a:lnTo>
                <a:lnTo>
                  <a:pt x="70" y="42"/>
                </a:lnTo>
                <a:lnTo>
                  <a:pt x="72" y="42"/>
                </a:lnTo>
                <a:lnTo>
                  <a:pt x="72" y="42"/>
                </a:lnTo>
                <a:lnTo>
                  <a:pt x="74" y="44"/>
                </a:lnTo>
                <a:lnTo>
                  <a:pt x="72" y="44"/>
                </a:lnTo>
                <a:lnTo>
                  <a:pt x="72" y="46"/>
                </a:lnTo>
                <a:lnTo>
                  <a:pt x="70" y="48"/>
                </a:lnTo>
                <a:lnTo>
                  <a:pt x="70" y="48"/>
                </a:lnTo>
                <a:lnTo>
                  <a:pt x="68" y="48"/>
                </a:lnTo>
                <a:lnTo>
                  <a:pt x="68" y="50"/>
                </a:lnTo>
                <a:lnTo>
                  <a:pt x="68" y="50"/>
                </a:lnTo>
                <a:lnTo>
                  <a:pt x="68" y="50"/>
                </a:lnTo>
                <a:lnTo>
                  <a:pt x="68" y="50"/>
                </a:lnTo>
                <a:lnTo>
                  <a:pt x="68" y="50"/>
                </a:lnTo>
                <a:lnTo>
                  <a:pt x="68" y="52"/>
                </a:lnTo>
                <a:lnTo>
                  <a:pt x="68" y="52"/>
                </a:lnTo>
                <a:lnTo>
                  <a:pt x="68" y="52"/>
                </a:lnTo>
                <a:lnTo>
                  <a:pt x="68" y="52"/>
                </a:lnTo>
                <a:lnTo>
                  <a:pt x="70" y="54"/>
                </a:lnTo>
                <a:lnTo>
                  <a:pt x="70" y="54"/>
                </a:lnTo>
                <a:lnTo>
                  <a:pt x="70" y="56"/>
                </a:lnTo>
                <a:lnTo>
                  <a:pt x="70" y="56"/>
                </a:lnTo>
                <a:lnTo>
                  <a:pt x="70" y="56"/>
                </a:lnTo>
                <a:lnTo>
                  <a:pt x="70" y="56"/>
                </a:lnTo>
                <a:lnTo>
                  <a:pt x="70" y="58"/>
                </a:lnTo>
                <a:lnTo>
                  <a:pt x="70" y="58"/>
                </a:lnTo>
                <a:lnTo>
                  <a:pt x="70" y="58"/>
                </a:lnTo>
                <a:lnTo>
                  <a:pt x="70" y="60"/>
                </a:lnTo>
                <a:lnTo>
                  <a:pt x="72" y="60"/>
                </a:lnTo>
                <a:lnTo>
                  <a:pt x="72" y="60"/>
                </a:lnTo>
                <a:lnTo>
                  <a:pt x="72" y="60"/>
                </a:lnTo>
                <a:lnTo>
                  <a:pt x="72" y="60"/>
                </a:lnTo>
                <a:lnTo>
                  <a:pt x="72" y="62"/>
                </a:lnTo>
                <a:lnTo>
                  <a:pt x="72" y="62"/>
                </a:lnTo>
                <a:lnTo>
                  <a:pt x="70" y="62"/>
                </a:lnTo>
                <a:lnTo>
                  <a:pt x="70" y="62"/>
                </a:lnTo>
                <a:lnTo>
                  <a:pt x="70" y="62"/>
                </a:lnTo>
                <a:lnTo>
                  <a:pt x="70" y="64"/>
                </a:lnTo>
                <a:lnTo>
                  <a:pt x="70" y="66"/>
                </a:lnTo>
                <a:lnTo>
                  <a:pt x="70" y="66"/>
                </a:lnTo>
                <a:lnTo>
                  <a:pt x="70" y="66"/>
                </a:lnTo>
                <a:lnTo>
                  <a:pt x="68" y="68"/>
                </a:lnTo>
                <a:lnTo>
                  <a:pt x="68" y="68"/>
                </a:lnTo>
                <a:lnTo>
                  <a:pt x="68" y="68"/>
                </a:lnTo>
                <a:lnTo>
                  <a:pt x="68" y="70"/>
                </a:lnTo>
                <a:lnTo>
                  <a:pt x="68" y="72"/>
                </a:lnTo>
                <a:lnTo>
                  <a:pt x="66" y="72"/>
                </a:lnTo>
                <a:lnTo>
                  <a:pt x="66" y="72"/>
                </a:lnTo>
                <a:lnTo>
                  <a:pt x="64" y="74"/>
                </a:lnTo>
                <a:lnTo>
                  <a:pt x="64" y="74"/>
                </a:lnTo>
                <a:lnTo>
                  <a:pt x="64" y="76"/>
                </a:lnTo>
                <a:lnTo>
                  <a:pt x="64" y="76"/>
                </a:lnTo>
                <a:lnTo>
                  <a:pt x="64" y="76"/>
                </a:lnTo>
                <a:lnTo>
                  <a:pt x="62" y="76"/>
                </a:lnTo>
                <a:lnTo>
                  <a:pt x="62" y="76"/>
                </a:lnTo>
                <a:lnTo>
                  <a:pt x="62" y="74"/>
                </a:lnTo>
                <a:lnTo>
                  <a:pt x="62" y="74"/>
                </a:lnTo>
                <a:lnTo>
                  <a:pt x="62" y="74"/>
                </a:lnTo>
                <a:lnTo>
                  <a:pt x="62" y="76"/>
                </a:lnTo>
                <a:lnTo>
                  <a:pt x="62" y="76"/>
                </a:lnTo>
                <a:lnTo>
                  <a:pt x="62" y="76"/>
                </a:lnTo>
                <a:lnTo>
                  <a:pt x="60" y="78"/>
                </a:lnTo>
                <a:lnTo>
                  <a:pt x="60" y="78"/>
                </a:lnTo>
                <a:lnTo>
                  <a:pt x="58" y="78"/>
                </a:lnTo>
                <a:lnTo>
                  <a:pt x="58" y="78"/>
                </a:lnTo>
                <a:lnTo>
                  <a:pt x="56" y="80"/>
                </a:lnTo>
                <a:lnTo>
                  <a:pt x="56" y="80"/>
                </a:lnTo>
                <a:lnTo>
                  <a:pt x="54" y="80"/>
                </a:lnTo>
                <a:lnTo>
                  <a:pt x="54" y="80"/>
                </a:lnTo>
                <a:lnTo>
                  <a:pt x="52" y="80"/>
                </a:lnTo>
                <a:lnTo>
                  <a:pt x="52" y="80"/>
                </a:lnTo>
                <a:lnTo>
                  <a:pt x="52" y="80"/>
                </a:lnTo>
                <a:lnTo>
                  <a:pt x="50" y="80"/>
                </a:lnTo>
                <a:lnTo>
                  <a:pt x="50" y="80"/>
                </a:lnTo>
                <a:lnTo>
                  <a:pt x="50" y="80"/>
                </a:lnTo>
                <a:lnTo>
                  <a:pt x="50" y="80"/>
                </a:lnTo>
                <a:lnTo>
                  <a:pt x="48" y="78"/>
                </a:lnTo>
                <a:lnTo>
                  <a:pt x="48" y="78"/>
                </a:lnTo>
                <a:lnTo>
                  <a:pt x="48" y="78"/>
                </a:lnTo>
                <a:lnTo>
                  <a:pt x="48" y="78"/>
                </a:lnTo>
                <a:lnTo>
                  <a:pt x="46" y="78"/>
                </a:lnTo>
                <a:lnTo>
                  <a:pt x="44" y="78"/>
                </a:lnTo>
                <a:lnTo>
                  <a:pt x="44" y="78"/>
                </a:lnTo>
                <a:lnTo>
                  <a:pt x="42" y="78"/>
                </a:lnTo>
                <a:lnTo>
                  <a:pt x="42" y="78"/>
                </a:lnTo>
                <a:lnTo>
                  <a:pt x="40" y="78"/>
                </a:lnTo>
                <a:lnTo>
                  <a:pt x="40" y="78"/>
                </a:lnTo>
                <a:lnTo>
                  <a:pt x="40" y="78"/>
                </a:lnTo>
                <a:lnTo>
                  <a:pt x="40" y="80"/>
                </a:lnTo>
                <a:lnTo>
                  <a:pt x="38" y="80"/>
                </a:lnTo>
                <a:lnTo>
                  <a:pt x="38" y="80"/>
                </a:lnTo>
                <a:lnTo>
                  <a:pt x="38" y="80"/>
                </a:lnTo>
                <a:lnTo>
                  <a:pt x="34" y="80"/>
                </a:lnTo>
                <a:lnTo>
                  <a:pt x="34" y="78"/>
                </a:lnTo>
                <a:lnTo>
                  <a:pt x="34" y="78"/>
                </a:lnTo>
                <a:lnTo>
                  <a:pt x="34" y="78"/>
                </a:lnTo>
                <a:lnTo>
                  <a:pt x="34" y="78"/>
                </a:lnTo>
                <a:lnTo>
                  <a:pt x="30" y="78"/>
                </a:lnTo>
                <a:lnTo>
                  <a:pt x="28" y="76"/>
                </a:lnTo>
                <a:lnTo>
                  <a:pt x="26" y="76"/>
                </a:lnTo>
                <a:lnTo>
                  <a:pt x="22" y="72"/>
                </a:lnTo>
                <a:lnTo>
                  <a:pt x="22" y="72"/>
                </a:lnTo>
                <a:lnTo>
                  <a:pt x="22" y="72"/>
                </a:lnTo>
                <a:lnTo>
                  <a:pt x="18" y="72"/>
                </a:lnTo>
                <a:lnTo>
                  <a:pt x="16" y="72"/>
                </a:lnTo>
                <a:lnTo>
                  <a:pt x="14" y="72"/>
                </a:lnTo>
                <a:lnTo>
                  <a:pt x="12" y="72"/>
                </a:lnTo>
                <a:lnTo>
                  <a:pt x="12" y="72"/>
                </a:lnTo>
                <a:lnTo>
                  <a:pt x="12" y="70"/>
                </a:lnTo>
                <a:lnTo>
                  <a:pt x="12" y="70"/>
                </a:lnTo>
                <a:lnTo>
                  <a:pt x="10" y="70"/>
                </a:lnTo>
                <a:lnTo>
                  <a:pt x="8" y="68"/>
                </a:lnTo>
                <a:lnTo>
                  <a:pt x="8" y="68"/>
                </a:lnTo>
                <a:lnTo>
                  <a:pt x="6" y="66"/>
                </a:lnTo>
                <a:lnTo>
                  <a:pt x="6" y="66"/>
                </a:lnTo>
                <a:lnTo>
                  <a:pt x="6" y="66"/>
                </a:lnTo>
                <a:lnTo>
                  <a:pt x="4" y="64"/>
                </a:lnTo>
                <a:lnTo>
                  <a:pt x="4" y="64"/>
                </a:lnTo>
                <a:lnTo>
                  <a:pt x="4" y="64"/>
                </a:lnTo>
                <a:lnTo>
                  <a:pt x="4" y="64"/>
                </a:lnTo>
                <a:lnTo>
                  <a:pt x="2" y="64"/>
                </a:lnTo>
                <a:lnTo>
                  <a:pt x="2" y="62"/>
                </a:lnTo>
                <a:lnTo>
                  <a:pt x="2" y="62"/>
                </a:lnTo>
                <a:lnTo>
                  <a:pt x="2" y="62"/>
                </a:lnTo>
                <a:lnTo>
                  <a:pt x="2" y="60"/>
                </a:lnTo>
                <a:lnTo>
                  <a:pt x="2" y="58"/>
                </a:lnTo>
                <a:lnTo>
                  <a:pt x="2" y="56"/>
                </a:lnTo>
                <a:lnTo>
                  <a:pt x="2" y="56"/>
                </a:lnTo>
                <a:lnTo>
                  <a:pt x="2" y="56"/>
                </a:lnTo>
                <a:lnTo>
                  <a:pt x="2" y="56"/>
                </a:lnTo>
                <a:lnTo>
                  <a:pt x="2" y="54"/>
                </a:lnTo>
                <a:lnTo>
                  <a:pt x="0" y="54"/>
                </a:lnTo>
                <a:lnTo>
                  <a:pt x="0" y="54"/>
                </a:lnTo>
                <a:lnTo>
                  <a:pt x="2" y="54"/>
                </a:lnTo>
                <a:lnTo>
                  <a:pt x="2" y="54"/>
                </a:lnTo>
                <a:lnTo>
                  <a:pt x="2" y="52"/>
                </a:lnTo>
                <a:lnTo>
                  <a:pt x="2" y="52"/>
                </a:lnTo>
                <a:lnTo>
                  <a:pt x="0" y="50"/>
                </a:lnTo>
                <a:lnTo>
                  <a:pt x="0" y="50"/>
                </a:lnTo>
                <a:lnTo>
                  <a:pt x="0" y="50"/>
                </a:lnTo>
                <a:lnTo>
                  <a:pt x="2" y="50"/>
                </a:lnTo>
                <a:lnTo>
                  <a:pt x="2" y="50"/>
                </a:lnTo>
                <a:lnTo>
                  <a:pt x="2" y="50"/>
                </a:lnTo>
                <a:lnTo>
                  <a:pt x="2" y="50"/>
                </a:lnTo>
                <a:lnTo>
                  <a:pt x="4" y="50"/>
                </a:lnTo>
                <a:lnTo>
                  <a:pt x="4" y="50"/>
                </a:lnTo>
                <a:lnTo>
                  <a:pt x="4" y="50"/>
                </a:lnTo>
                <a:lnTo>
                  <a:pt x="4" y="48"/>
                </a:lnTo>
                <a:lnTo>
                  <a:pt x="4" y="46"/>
                </a:lnTo>
                <a:lnTo>
                  <a:pt x="4" y="46"/>
                </a:lnTo>
                <a:lnTo>
                  <a:pt x="4" y="46"/>
                </a:lnTo>
                <a:lnTo>
                  <a:pt x="4" y="46"/>
                </a:lnTo>
                <a:lnTo>
                  <a:pt x="4" y="44"/>
                </a:lnTo>
                <a:lnTo>
                  <a:pt x="4" y="44"/>
                </a:lnTo>
                <a:lnTo>
                  <a:pt x="2" y="44"/>
                </a:lnTo>
                <a:lnTo>
                  <a:pt x="2" y="44"/>
                </a:lnTo>
                <a:lnTo>
                  <a:pt x="2" y="44"/>
                </a:lnTo>
                <a:lnTo>
                  <a:pt x="2" y="42"/>
                </a:lnTo>
                <a:lnTo>
                  <a:pt x="2" y="42"/>
                </a:lnTo>
                <a:lnTo>
                  <a:pt x="2" y="40"/>
                </a:lnTo>
                <a:lnTo>
                  <a:pt x="2" y="40"/>
                </a:lnTo>
                <a:lnTo>
                  <a:pt x="2" y="38"/>
                </a:lnTo>
                <a:lnTo>
                  <a:pt x="2" y="38"/>
                </a:lnTo>
                <a:lnTo>
                  <a:pt x="2" y="38"/>
                </a:lnTo>
                <a:lnTo>
                  <a:pt x="2" y="38"/>
                </a:lnTo>
                <a:lnTo>
                  <a:pt x="2" y="36"/>
                </a:lnTo>
                <a:lnTo>
                  <a:pt x="2" y="36"/>
                </a:lnTo>
                <a:lnTo>
                  <a:pt x="2" y="36"/>
                </a:lnTo>
                <a:lnTo>
                  <a:pt x="2" y="36"/>
                </a:lnTo>
                <a:lnTo>
                  <a:pt x="0" y="34"/>
                </a:lnTo>
                <a:lnTo>
                  <a:pt x="0" y="34"/>
                </a:lnTo>
                <a:lnTo>
                  <a:pt x="0" y="34"/>
                </a:lnTo>
                <a:lnTo>
                  <a:pt x="0" y="34"/>
                </a:lnTo>
                <a:lnTo>
                  <a:pt x="0" y="32"/>
                </a:lnTo>
                <a:lnTo>
                  <a:pt x="0" y="32"/>
                </a:lnTo>
                <a:lnTo>
                  <a:pt x="0" y="30"/>
                </a:lnTo>
                <a:lnTo>
                  <a:pt x="0" y="30"/>
                </a:lnTo>
                <a:lnTo>
                  <a:pt x="0" y="28"/>
                </a:lnTo>
                <a:lnTo>
                  <a:pt x="0" y="28"/>
                </a:lnTo>
                <a:lnTo>
                  <a:pt x="0" y="28"/>
                </a:lnTo>
                <a:lnTo>
                  <a:pt x="0" y="28"/>
                </a:lnTo>
                <a:lnTo>
                  <a:pt x="2" y="28"/>
                </a:lnTo>
                <a:lnTo>
                  <a:pt x="2" y="28"/>
                </a:lnTo>
                <a:lnTo>
                  <a:pt x="2" y="24"/>
                </a:lnTo>
                <a:lnTo>
                  <a:pt x="2" y="24"/>
                </a:lnTo>
                <a:lnTo>
                  <a:pt x="2" y="24"/>
                </a:lnTo>
                <a:lnTo>
                  <a:pt x="2" y="24"/>
                </a:lnTo>
                <a:lnTo>
                  <a:pt x="0" y="24"/>
                </a:lnTo>
                <a:lnTo>
                  <a:pt x="0" y="22"/>
                </a:lnTo>
                <a:lnTo>
                  <a:pt x="0" y="22"/>
                </a:lnTo>
                <a:lnTo>
                  <a:pt x="0" y="22"/>
                </a:lnTo>
                <a:lnTo>
                  <a:pt x="0" y="22"/>
                </a:lnTo>
                <a:lnTo>
                  <a:pt x="0" y="22"/>
                </a:lnTo>
                <a:lnTo>
                  <a:pt x="2" y="20"/>
                </a:lnTo>
                <a:lnTo>
                  <a:pt x="2" y="16"/>
                </a:lnTo>
                <a:lnTo>
                  <a:pt x="2" y="12"/>
                </a:lnTo>
                <a:lnTo>
                  <a:pt x="2" y="12"/>
                </a:lnTo>
                <a:lnTo>
                  <a:pt x="2" y="12"/>
                </a:lnTo>
                <a:lnTo>
                  <a:pt x="2" y="10"/>
                </a:lnTo>
                <a:lnTo>
                  <a:pt x="2" y="10"/>
                </a:lnTo>
                <a:lnTo>
                  <a:pt x="2" y="10"/>
                </a:lnTo>
                <a:lnTo>
                  <a:pt x="0" y="8"/>
                </a:lnTo>
                <a:lnTo>
                  <a:pt x="0" y="8"/>
                </a:lnTo>
                <a:lnTo>
                  <a:pt x="0" y="8"/>
                </a:lnTo>
                <a:lnTo>
                  <a:pt x="0" y="6"/>
                </a:lnTo>
                <a:lnTo>
                  <a:pt x="0" y="6"/>
                </a:lnTo>
                <a:lnTo>
                  <a:pt x="0" y="6"/>
                </a:lnTo>
                <a:lnTo>
                  <a:pt x="2" y="6"/>
                </a:lnTo>
                <a:lnTo>
                  <a:pt x="2" y="6"/>
                </a:lnTo>
                <a:lnTo>
                  <a:pt x="2" y="4"/>
                </a:lnTo>
                <a:lnTo>
                  <a:pt x="4" y="4"/>
                </a:lnTo>
                <a:lnTo>
                  <a:pt x="4" y="2"/>
                </a:lnTo>
                <a:lnTo>
                  <a:pt x="2" y="2"/>
                </a:lnTo>
                <a:lnTo>
                  <a:pt x="4"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5" name="Freeform 61"/>
          <p:cNvSpPr>
            <a:spLocks/>
          </p:cNvSpPr>
          <p:nvPr/>
        </p:nvSpPr>
        <p:spPr bwMode="auto">
          <a:xfrm>
            <a:off x="5016500" y="2259013"/>
            <a:ext cx="365125" cy="203200"/>
          </a:xfrm>
          <a:custGeom>
            <a:avLst/>
            <a:gdLst/>
            <a:ahLst/>
            <a:cxnLst>
              <a:cxn ang="0">
                <a:pos x="126" y="2"/>
              </a:cxn>
              <a:cxn ang="0">
                <a:pos x="146" y="6"/>
              </a:cxn>
              <a:cxn ang="0">
                <a:pos x="154" y="18"/>
              </a:cxn>
              <a:cxn ang="0">
                <a:pos x="162" y="22"/>
              </a:cxn>
              <a:cxn ang="0">
                <a:pos x="176" y="32"/>
              </a:cxn>
              <a:cxn ang="0">
                <a:pos x="186" y="32"/>
              </a:cxn>
              <a:cxn ang="0">
                <a:pos x="204" y="36"/>
              </a:cxn>
              <a:cxn ang="0">
                <a:pos x="216" y="40"/>
              </a:cxn>
              <a:cxn ang="0">
                <a:pos x="226" y="44"/>
              </a:cxn>
              <a:cxn ang="0">
                <a:pos x="228" y="52"/>
              </a:cxn>
              <a:cxn ang="0">
                <a:pos x="226" y="60"/>
              </a:cxn>
              <a:cxn ang="0">
                <a:pos x="226" y="72"/>
              </a:cxn>
              <a:cxn ang="0">
                <a:pos x="214" y="76"/>
              </a:cxn>
              <a:cxn ang="0">
                <a:pos x="204" y="84"/>
              </a:cxn>
              <a:cxn ang="0">
                <a:pos x="188" y="90"/>
              </a:cxn>
              <a:cxn ang="0">
                <a:pos x="172" y="100"/>
              </a:cxn>
              <a:cxn ang="0">
                <a:pos x="168" y="100"/>
              </a:cxn>
              <a:cxn ang="0">
                <a:pos x="160" y="98"/>
              </a:cxn>
              <a:cxn ang="0">
                <a:pos x="160" y="100"/>
              </a:cxn>
              <a:cxn ang="0">
                <a:pos x="168" y="102"/>
              </a:cxn>
              <a:cxn ang="0">
                <a:pos x="180" y="112"/>
              </a:cxn>
              <a:cxn ang="0">
                <a:pos x="172" y="104"/>
              </a:cxn>
              <a:cxn ang="0">
                <a:pos x="188" y="112"/>
              </a:cxn>
              <a:cxn ang="0">
                <a:pos x="188" y="118"/>
              </a:cxn>
              <a:cxn ang="0">
                <a:pos x="178" y="122"/>
              </a:cxn>
              <a:cxn ang="0">
                <a:pos x="158" y="126"/>
              </a:cxn>
              <a:cxn ang="0">
                <a:pos x="154" y="116"/>
              </a:cxn>
              <a:cxn ang="0">
                <a:pos x="146" y="108"/>
              </a:cxn>
              <a:cxn ang="0">
                <a:pos x="154" y="100"/>
              </a:cxn>
              <a:cxn ang="0">
                <a:pos x="138" y="100"/>
              </a:cxn>
              <a:cxn ang="0">
                <a:pos x="130" y="94"/>
              </a:cxn>
              <a:cxn ang="0">
                <a:pos x="136" y="94"/>
              </a:cxn>
              <a:cxn ang="0">
                <a:pos x="132" y="92"/>
              </a:cxn>
              <a:cxn ang="0">
                <a:pos x="128" y="86"/>
              </a:cxn>
              <a:cxn ang="0">
                <a:pos x="126" y="92"/>
              </a:cxn>
              <a:cxn ang="0">
                <a:pos x="116" y="94"/>
              </a:cxn>
              <a:cxn ang="0">
                <a:pos x="104" y="106"/>
              </a:cxn>
              <a:cxn ang="0">
                <a:pos x="102" y="112"/>
              </a:cxn>
              <a:cxn ang="0">
                <a:pos x="86" y="110"/>
              </a:cxn>
              <a:cxn ang="0">
                <a:pos x="94" y="98"/>
              </a:cxn>
              <a:cxn ang="0">
                <a:pos x="102" y="96"/>
              </a:cxn>
              <a:cxn ang="0">
                <a:pos x="104" y="88"/>
              </a:cxn>
              <a:cxn ang="0">
                <a:pos x="92" y="76"/>
              </a:cxn>
              <a:cxn ang="0">
                <a:pos x="82" y="68"/>
              </a:cxn>
              <a:cxn ang="0">
                <a:pos x="70" y="62"/>
              </a:cxn>
              <a:cxn ang="0">
                <a:pos x="48" y="70"/>
              </a:cxn>
              <a:cxn ang="0">
                <a:pos x="36" y="74"/>
              </a:cxn>
              <a:cxn ang="0">
                <a:pos x="20" y="70"/>
              </a:cxn>
              <a:cxn ang="0">
                <a:pos x="10" y="68"/>
              </a:cxn>
              <a:cxn ang="0">
                <a:pos x="2" y="56"/>
              </a:cxn>
              <a:cxn ang="0">
                <a:pos x="4" y="44"/>
              </a:cxn>
              <a:cxn ang="0">
                <a:pos x="18" y="30"/>
              </a:cxn>
              <a:cxn ang="0">
                <a:pos x="18" y="22"/>
              </a:cxn>
              <a:cxn ang="0">
                <a:pos x="16" y="12"/>
              </a:cxn>
              <a:cxn ang="0">
                <a:pos x="36" y="6"/>
              </a:cxn>
              <a:cxn ang="0">
                <a:pos x="50" y="8"/>
              </a:cxn>
              <a:cxn ang="0">
                <a:pos x="64" y="12"/>
              </a:cxn>
              <a:cxn ang="0">
                <a:pos x="72" y="12"/>
              </a:cxn>
              <a:cxn ang="0">
                <a:pos x="84" y="14"/>
              </a:cxn>
              <a:cxn ang="0">
                <a:pos x="100" y="16"/>
              </a:cxn>
              <a:cxn ang="0">
                <a:pos x="108" y="4"/>
              </a:cxn>
            </a:cxnLst>
            <a:rect l="0" t="0" r="r" b="b"/>
            <a:pathLst>
              <a:path w="230" h="128">
                <a:moveTo>
                  <a:pt x="114" y="4"/>
                </a:moveTo>
                <a:lnTo>
                  <a:pt x="114" y="4"/>
                </a:lnTo>
                <a:lnTo>
                  <a:pt x="114" y="4"/>
                </a:lnTo>
                <a:lnTo>
                  <a:pt x="116" y="4"/>
                </a:lnTo>
                <a:lnTo>
                  <a:pt x="116" y="4"/>
                </a:lnTo>
                <a:lnTo>
                  <a:pt x="116" y="4"/>
                </a:lnTo>
                <a:lnTo>
                  <a:pt x="118" y="4"/>
                </a:lnTo>
                <a:lnTo>
                  <a:pt x="120" y="4"/>
                </a:lnTo>
                <a:lnTo>
                  <a:pt x="120" y="4"/>
                </a:lnTo>
                <a:lnTo>
                  <a:pt x="120" y="2"/>
                </a:lnTo>
                <a:lnTo>
                  <a:pt x="120" y="0"/>
                </a:lnTo>
                <a:lnTo>
                  <a:pt x="120" y="0"/>
                </a:lnTo>
                <a:lnTo>
                  <a:pt x="122" y="0"/>
                </a:lnTo>
                <a:lnTo>
                  <a:pt x="122" y="0"/>
                </a:lnTo>
                <a:lnTo>
                  <a:pt x="122" y="0"/>
                </a:lnTo>
                <a:lnTo>
                  <a:pt x="124" y="0"/>
                </a:lnTo>
                <a:lnTo>
                  <a:pt x="124" y="0"/>
                </a:lnTo>
                <a:lnTo>
                  <a:pt x="124" y="0"/>
                </a:lnTo>
                <a:lnTo>
                  <a:pt x="124" y="0"/>
                </a:lnTo>
                <a:lnTo>
                  <a:pt x="126" y="0"/>
                </a:lnTo>
                <a:lnTo>
                  <a:pt x="126" y="2"/>
                </a:lnTo>
                <a:lnTo>
                  <a:pt x="128" y="2"/>
                </a:lnTo>
                <a:lnTo>
                  <a:pt x="128" y="2"/>
                </a:lnTo>
                <a:lnTo>
                  <a:pt x="128" y="0"/>
                </a:lnTo>
                <a:lnTo>
                  <a:pt x="128" y="0"/>
                </a:lnTo>
                <a:lnTo>
                  <a:pt x="130" y="0"/>
                </a:lnTo>
                <a:lnTo>
                  <a:pt x="130" y="0"/>
                </a:lnTo>
                <a:lnTo>
                  <a:pt x="132" y="0"/>
                </a:lnTo>
                <a:lnTo>
                  <a:pt x="134" y="0"/>
                </a:lnTo>
                <a:lnTo>
                  <a:pt x="134" y="0"/>
                </a:lnTo>
                <a:lnTo>
                  <a:pt x="136" y="0"/>
                </a:lnTo>
                <a:lnTo>
                  <a:pt x="136" y="0"/>
                </a:lnTo>
                <a:lnTo>
                  <a:pt x="136" y="0"/>
                </a:lnTo>
                <a:lnTo>
                  <a:pt x="138" y="0"/>
                </a:lnTo>
                <a:lnTo>
                  <a:pt x="138" y="0"/>
                </a:lnTo>
                <a:lnTo>
                  <a:pt x="142" y="2"/>
                </a:lnTo>
                <a:lnTo>
                  <a:pt x="142" y="2"/>
                </a:lnTo>
                <a:lnTo>
                  <a:pt x="142" y="4"/>
                </a:lnTo>
                <a:lnTo>
                  <a:pt x="142" y="4"/>
                </a:lnTo>
                <a:lnTo>
                  <a:pt x="142" y="4"/>
                </a:lnTo>
                <a:lnTo>
                  <a:pt x="144" y="6"/>
                </a:lnTo>
                <a:lnTo>
                  <a:pt x="146" y="6"/>
                </a:lnTo>
                <a:lnTo>
                  <a:pt x="146" y="8"/>
                </a:lnTo>
                <a:lnTo>
                  <a:pt x="148" y="8"/>
                </a:lnTo>
                <a:lnTo>
                  <a:pt x="148" y="8"/>
                </a:lnTo>
                <a:lnTo>
                  <a:pt x="148" y="10"/>
                </a:lnTo>
                <a:lnTo>
                  <a:pt x="148" y="10"/>
                </a:lnTo>
                <a:lnTo>
                  <a:pt x="148" y="10"/>
                </a:lnTo>
                <a:lnTo>
                  <a:pt x="146" y="10"/>
                </a:lnTo>
                <a:lnTo>
                  <a:pt x="146" y="10"/>
                </a:lnTo>
                <a:lnTo>
                  <a:pt x="144" y="10"/>
                </a:lnTo>
                <a:lnTo>
                  <a:pt x="144" y="10"/>
                </a:lnTo>
                <a:lnTo>
                  <a:pt x="146" y="12"/>
                </a:lnTo>
                <a:lnTo>
                  <a:pt x="146" y="12"/>
                </a:lnTo>
                <a:lnTo>
                  <a:pt x="146" y="14"/>
                </a:lnTo>
                <a:lnTo>
                  <a:pt x="146" y="14"/>
                </a:lnTo>
                <a:lnTo>
                  <a:pt x="150" y="16"/>
                </a:lnTo>
                <a:lnTo>
                  <a:pt x="150" y="16"/>
                </a:lnTo>
                <a:lnTo>
                  <a:pt x="152" y="18"/>
                </a:lnTo>
                <a:lnTo>
                  <a:pt x="154" y="18"/>
                </a:lnTo>
                <a:lnTo>
                  <a:pt x="154" y="18"/>
                </a:lnTo>
                <a:lnTo>
                  <a:pt x="154" y="18"/>
                </a:lnTo>
                <a:lnTo>
                  <a:pt x="154" y="18"/>
                </a:lnTo>
                <a:lnTo>
                  <a:pt x="154" y="18"/>
                </a:lnTo>
                <a:lnTo>
                  <a:pt x="156" y="18"/>
                </a:lnTo>
                <a:lnTo>
                  <a:pt x="156" y="18"/>
                </a:lnTo>
                <a:lnTo>
                  <a:pt x="156" y="18"/>
                </a:lnTo>
                <a:lnTo>
                  <a:pt x="156" y="18"/>
                </a:lnTo>
                <a:lnTo>
                  <a:pt x="158" y="18"/>
                </a:lnTo>
                <a:lnTo>
                  <a:pt x="158" y="18"/>
                </a:lnTo>
                <a:lnTo>
                  <a:pt x="158" y="18"/>
                </a:lnTo>
                <a:lnTo>
                  <a:pt x="158" y="18"/>
                </a:lnTo>
                <a:lnTo>
                  <a:pt x="160" y="20"/>
                </a:lnTo>
                <a:lnTo>
                  <a:pt x="160" y="20"/>
                </a:lnTo>
                <a:lnTo>
                  <a:pt x="160" y="20"/>
                </a:lnTo>
                <a:lnTo>
                  <a:pt x="160" y="20"/>
                </a:lnTo>
                <a:lnTo>
                  <a:pt x="160" y="20"/>
                </a:lnTo>
                <a:lnTo>
                  <a:pt x="162" y="20"/>
                </a:lnTo>
                <a:lnTo>
                  <a:pt x="162" y="20"/>
                </a:lnTo>
                <a:lnTo>
                  <a:pt x="162" y="20"/>
                </a:lnTo>
                <a:lnTo>
                  <a:pt x="162" y="20"/>
                </a:lnTo>
                <a:lnTo>
                  <a:pt x="162" y="22"/>
                </a:lnTo>
                <a:lnTo>
                  <a:pt x="162" y="22"/>
                </a:lnTo>
                <a:lnTo>
                  <a:pt x="162" y="22"/>
                </a:lnTo>
                <a:lnTo>
                  <a:pt x="164" y="24"/>
                </a:lnTo>
                <a:lnTo>
                  <a:pt x="166" y="26"/>
                </a:lnTo>
                <a:lnTo>
                  <a:pt x="164" y="26"/>
                </a:lnTo>
                <a:lnTo>
                  <a:pt x="164" y="28"/>
                </a:lnTo>
                <a:lnTo>
                  <a:pt x="166" y="30"/>
                </a:lnTo>
                <a:lnTo>
                  <a:pt x="168" y="32"/>
                </a:lnTo>
                <a:lnTo>
                  <a:pt x="168" y="32"/>
                </a:lnTo>
                <a:lnTo>
                  <a:pt x="168" y="32"/>
                </a:lnTo>
                <a:lnTo>
                  <a:pt x="168" y="32"/>
                </a:lnTo>
                <a:lnTo>
                  <a:pt x="170" y="30"/>
                </a:lnTo>
                <a:lnTo>
                  <a:pt x="170" y="30"/>
                </a:lnTo>
                <a:lnTo>
                  <a:pt x="170" y="30"/>
                </a:lnTo>
                <a:lnTo>
                  <a:pt x="172" y="30"/>
                </a:lnTo>
                <a:lnTo>
                  <a:pt x="172" y="30"/>
                </a:lnTo>
                <a:lnTo>
                  <a:pt x="172" y="30"/>
                </a:lnTo>
                <a:lnTo>
                  <a:pt x="172" y="30"/>
                </a:lnTo>
                <a:lnTo>
                  <a:pt x="174" y="30"/>
                </a:lnTo>
                <a:lnTo>
                  <a:pt x="174" y="30"/>
                </a:lnTo>
                <a:lnTo>
                  <a:pt x="174" y="30"/>
                </a:lnTo>
                <a:lnTo>
                  <a:pt x="174" y="30"/>
                </a:lnTo>
                <a:lnTo>
                  <a:pt x="176" y="32"/>
                </a:lnTo>
                <a:lnTo>
                  <a:pt x="176" y="32"/>
                </a:lnTo>
                <a:lnTo>
                  <a:pt x="176" y="32"/>
                </a:lnTo>
                <a:lnTo>
                  <a:pt x="176" y="32"/>
                </a:lnTo>
                <a:lnTo>
                  <a:pt x="178" y="32"/>
                </a:lnTo>
                <a:lnTo>
                  <a:pt x="178" y="32"/>
                </a:lnTo>
                <a:lnTo>
                  <a:pt x="178" y="32"/>
                </a:lnTo>
                <a:lnTo>
                  <a:pt x="178" y="32"/>
                </a:lnTo>
                <a:lnTo>
                  <a:pt x="178" y="32"/>
                </a:lnTo>
                <a:lnTo>
                  <a:pt x="180" y="32"/>
                </a:lnTo>
                <a:lnTo>
                  <a:pt x="180" y="34"/>
                </a:lnTo>
                <a:lnTo>
                  <a:pt x="180" y="34"/>
                </a:lnTo>
                <a:lnTo>
                  <a:pt x="180" y="34"/>
                </a:lnTo>
                <a:lnTo>
                  <a:pt x="182" y="34"/>
                </a:lnTo>
                <a:lnTo>
                  <a:pt x="182" y="34"/>
                </a:lnTo>
                <a:lnTo>
                  <a:pt x="182" y="32"/>
                </a:lnTo>
                <a:lnTo>
                  <a:pt x="182" y="32"/>
                </a:lnTo>
                <a:lnTo>
                  <a:pt x="184" y="32"/>
                </a:lnTo>
                <a:lnTo>
                  <a:pt x="184" y="32"/>
                </a:lnTo>
                <a:lnTo>
                  <a:pt x="186" y="32"/>
                </a:lnTo>
                <a:lnTo>
                  <a:pt x="186" y="32"/>
                </a:lnTo>
                <a:lnTo>
                  <a:pt x="186" y="32"/>
                </a:lnTo>
                <a:lnTo>
                  <a:pt x="188" y="32"/>
                </a:lnTo>
                <a:lnTo>
                  <a:pt x="188" y="32"/>
                </a:lnTo>
                <a:lnTo>
                  <a:pt x="188" y="32"/>
                </a:lnTo>
                <a:lnTo>
                  <a:pt x="188" y="30"/>
                </a:lnTo>
                <a:lnTo>
                  <a:pt x="188" y="30"/>
                </a:lnTo>
                <a:lnTo>
                  <a:pt x="190" y="30"/>
                </a:lnTo>
                <a:lnTo>
                  <a:pt x="190" y="30"/>
                </a:lnTo>
                <a:lnTo>
                  <a:pt x="190" y="30"/>
                </a:lnTo>
                <a:lnTo>
                  <a:pt x="194" y="34"/>
                </a:lnTo>
                <a:lnTo>
                  <a:pt x="196" y="36"/>
                </a:lnTo>
                <a:lnTo>
                  <a:pt x="196" y="36"/>
                </a:lnTo>
                <a:lnTo>
                  <a:pt x="196" y="36"/>
                </a:lnTo>
                <a:lnTo>
                  <a:pt x="198" y="36"/>
                </a:lnTo>
                <a:lnTo>
                  <a:pt x="200" y="38"/>
                </a:lnTo>
                <a:lnTo>
                  <a:pt x="200" y="38"/>
                </a:lnTo>
                <a:lnTo>
                  <a:pt x="200" y="38"/>
                </a:lnTo>
                <a:lnTo>
                  <a:pt x="200" y="38"/>
                </a:lnTo>
                <a:lnTo>
                  <a:pt x="202" y="36"/>
                </a:lnTo>
                <a:lnTo>
                  <a:pt x="202" y="36"/>
                </a:lnTo>
                <a:lnTo>
                  <a:pt x="204" y="36"/>
                </a:lnTo>
                <a:lnTo>
                  <a:pt x="204" y="36"/>
                </a:lnTo>
                <a:lnTo>
                  <a:pt x="204" y="36"/>
                </a:lnTo>
                <a:lnTo>
                  <a:pt x="204" y="38"/>
                </a:lnTo>
                <a:lnTo>
                  <a:pt x="204" y="38"/>
                </a:lnTo>
                <a:lnTo>
                  <a:pt x="206" y="38"/>
                </a:lnTo>
                <a:lnTo>
                  <a:pt x="206" y="38"/>
                </a:lnTo>
                <a:lnTo>
                  <a:pt x="206" y="38"/>
                </a:lnTo>
                <a:lnTo>
                  <a:pt x="208" y="38"/>
                </a:lnTo>
                <a:lnTo>
                  <a:pt x="208" y="38"/>
                </a:lnTo>
                <a:lnTo>
                  <a:pt x="208" y="38"/>
                </a:lnTo>
                <a:lnTo>
                  <a:pt x="210" y="40"/>
                </a:lnTo>
                <a:lnTo>
                  <a:pt x="210" y="40"/>
                </a:lnTo>
                <a:lnTo>
                  <a:pt x="212" y="40"/>
                </a:lnTo>
                <a:lnTo>
                  <a:pt x="212" y="40"/>
                </a:lnTo>
                <a:lnTo>
                  <a:pt x="212" y="40"/>
                </a:lnTo>
                <a:lnTo>
                  <a:pt x="212" y="40"/>
                </a:lnTo>
                <a:lnTo>
                  <a:pt x="214" y="40"/>
                </a:lnTo>
                <a:lnTo>
                  <a:pt x="214" y="40"/>
                </a:lnTo>
                <a:lnTo>
                  <a:pt x="214" y="40"/>
                </a:lnTo>
                <a:lnTo>
                  <a:pt x="214" y="40"/>
                </a:lnTo>
                <a:lnTo>
                  <a:pt x="216" y="40"/>
                </a:lnTo>
                <a:lnTo>
                  <a:pt x="216" y="40"/>
                </a:lnTo>
                <a:lnTo>
                  <a:pt x="216" y="40"/>
                </a:lnTo>
                <a:lnTo>
                  <a:pt x="216" y="42"/>
                </a:lnTo>
                <a:lnTo>
                  <a:pt x="216" y="42"/>
                </a:lnTo>
                <a:lnTo>
                  <a:pt x="218" y="42"/>
                </a:lnTo>
                <a:lnTo>
                  <a:pt x="218" y="42"/>
                </a:lnTo>
                <a:lnTo>
                  <a:pt x="218" y="42"/>
                </a:lnTo>
                <a:lnTo>
                  <a:pt x="218" y="42"/>
                </a:lnTo>
                <a:lnTo>
                  <a:pt x="218" y="42"/>
                </a:lnTo>
                <a:lnTo>
                  <a:pt x="218" y="42"/>
                </a:lnTo>
                <a:lnTo>
                  <a:pt x="220" y="42"/>
                </a:lnTo>
                <a:lnTo>
                  <a:pt x="220" y="42"/>
                </a:lnTo>
                <a:lnTo>
                  <a:pt x="222" y="44"/>
                </a:lnTo>
                <a:lnTo>
                  <a:pt x="222" y="44"/>
                </a:lnTo>
                <a:lnTo>
                  <a:pt x="224" y="44"/>
                </a:lnTo>
                <a:lnTo>
                  <a:pt x="224" y="44"/>
                </a:lnTo>
                <a:lnTo>
                  <a:pt x="224" y="44"/>
                </a:lnTo>
                <a:lnTo>
                  <a:pt x="226" y="44"/>
                </a:lnTo>
                <a:lnTo>
                  <a:pt x="226" y="44"/>
                </a:lnTo>
                <a:lnTo>
                  <a:pt x="226" y="44"/>
                </a:lnTo>
                <a:lnTo>
                  <a:pt x="226" y="44"/>
                </a:lnTo>
                <a:lnTo>
                  <a:pt x="226" y="44"/>
                </a:lnTo>
                <a:lnTo>
                  <a:pt x="226" y="44"/>
                </a:lnTo>
                <a:lnTo>
                  <a:pt x="228" y="44"/>
                </a:lnTo>
                <a:lnTo>
                  <a:pt x="228" y="44"/>
                </a:lnTo>
                <a:lnTo>
                  <a:pt x="228" y="44"/>
                </a:lnTo>
                <a:lnTo>
                  <a:pt x="228" y="44"/>
                </a:lnTo>
                <a:lnTo>
                  <a:pt x="228" y="44"/>
                </a:lnTo>
                <a:lnTo>
                  <a:pt x="228" y="46"/>
                </a:lnTo>
                <a:lnTo>
                  <a:pt x="228" y="46"/>
                </a:lnTo>
                <a:lnTo>
                  <a:pt x="228" y="46"/>
                </a:lnTo>
                <a:lnTo>
                  <a:pt x="228" y="46"/>
                </a:lnTo>
                <a:lnTo>
                  <a:pt x="228" y="48"/>
                </a:lnTo>
                <a:lnTo>
                  <a:pt x="230" y="48"/>
                </a:lnTo>
                <a:lnTo>
                  <a:pt x="230" y="48"/>
                </a:lnTo>
                <a:lnTo>
                  <a:pt x="230" y="50"/>
                </a:lnTo>
                <a:lnTo>
                  <a:pt x="228" y="50"/>
                </a:lnTo>
                <a:lnTo>
                  <a:pt x="228" y="50"/>
                </a:lnTo>
                <a:lnTo>
                  <a:pt x="228" y="50"/>
                </a:lnTo>
                <a:lnTo>
                  <a:pt x="228" y="52"/>
                </a:lnTo>
                <a:lnTo>
                  <a:pt x="228" y="52"/>
                </a:lnTo>
                <a:lnTo>
                  <a:pt x="228" y="52"/>
                </a:lnTo>
                <a:lnTo>
                  <a:pt x="228" y="52"/>
                </a:lnTo>
                <a:lnTo>
                  <a:pt x="226" y="52"/>
                </a:lnTo>
                <a:lnTo>
                  <a:pt x="226" y="52"/>
                </a:lnTo>
                <a:lnTo>
                  <a:pt x="224" y="52"/>
                </a:lnTo>
                <a:lnTo>
                  <a:pt x="224" y="52"/>
                </a:lnTo>
                <a:lnTo>
                  <a:pt x="224" y="54"/>
                </a:lnTo>
                <a:lnTo>
                  <a:pt x="226" y="54"/>
                </a:lnTo>
                <a:lnTo>
                  <a:pt x="228" y="56"/>
                </a:lnTo>
                <a:lnTo>
                  <a:pt x="228" y="54"/>
                </a:lnTo>
                <a:lnTo>
                  <a:pt x="230" y="56"/>
                </a:lnTo>
                <a:lnTo>
                  <a:pt x="230" y="56"/>
                </a:lnTo>
                <a:lnTo>
                  <a:pt x="230" y="56"/>
                </a:lnTo>
                <a:lnTo>
                  <a:pt x="230" y="56"/>
                </a:lnTo>
                <a:lnTo>
                  <a:pt x="230" y="56"/>
                </a:lnTo>
                <a:lnTo>
                  <a:pt x="226" y="56"/>
                </a:lnTo>
                <a:lnTo>
                  <a:pt x="226" y="56"/>
                </a:lnTo>
                <a:lnTo>
                  <a:pt x="226" y="56"/>
                </a:lnTo>
                <a:lnTo>
                  <a:pt x="226" y="56"/>
                </a:lnTo>
                <a:lnTo>
                  <a:pt x="226" y="58"/>
                </a:lnTo>
                <a:lnTo>
                  <a:pt x="226" y="58"/>
                </a:lnTo>
                <a:lnTo>
                  <a:pt x="226" y="60"/>
                </a:lnTo>
                <a:lnTo>
                  <a:pt x="226" y="60"/>
                </a:lnTo>
                <a:lnTo>
                  <a:pt x="226" y="60"/>
                </a:lnTo>
                <a:lnTo>
                  <a:pt x="226" y="60"/>
                </a:lnTo>
                <a:lnTo>
                  <a:pt x="228" y="60"/>
                </a:lnTo>
                <a:lnTo>
                  <a:pt x="228" y="60"/>
                </a:lnTo>
                <a:lnTo>
                  <a:pt x="228" y="62"/>
                </a:lnTo>
                <a:lnTo>
                  <a:pt x="230" y="64"/>
                </a:lnTo>
                <a:lnTo>
                  <a:pt x="230" y="64"/>
                </a:lnTo>
                <a:lnTo>
                  <a:pt x="230" y="66"/>
                </a:lnTo>
                <a:lnTo>
                  <a:pt x="230" y="66"/>
                </a:lnTo>
                <a:lnTo>
                  <a:pt x="230" y="66"/>
                </a:lnTo>
                <a:lnTo>
                  <a:pt x="228" y="70"/>
                </a:lnTo>
                <a:lnTo>
                  <a:pt x="230" y="70"/>
                </a:lnTo>
                <a:lnTo>
                  <a:pt x="230" y="70"/>
                </a:lnTo>
                <a:lnTo>
                  <a:pt x="230" y="72"/>
                </a:lnTo>
                <a:lnTo>
                  <a:pt x="230" y="72"/>
                </a:lnTo>
                <a:lnTo>
                  <a:pt x="230" y="72"/>
                </a:lnTo>
                <a:lnTo>
                  <a:pt x="228" y="72"/>
                </a:lnTo>
                <a:lnTo>
                  <a:pt x="228" y="72"/>
                </a:lnTo>
                <a:lnTo>
                  <a:pt x="228" y="72"/>
                </a:lnTo>
                <a:lnTo>
                  <a:pt x="228" y="72"/>
                </a:lnTo>
                <a:lnTo>
                  <a:pt x="226" y="72"/>
                </a:lnTo>
                <a:lnTo>
                  <a:pt x="224" y="72"/>
                </a:lnTo>
                <a:lnTo>
                  <a:pt x="224" y="72"/>
                </a:lnTo>
                <a:lnTo>
                  <a:pt x="224" y="72"/>
                </a:lnTo>
                <a:lnTo>
                  <a:pt x="224" y="72"/>
                </a:lnTo>
                <a:lnTo>
                  <a:pt x="224" y="72"/>
                </a:lnTo>
                <a:lnTo>
                  <a:pt x="222" y="72"/>
                </a:lnTo>
                <a:lnTo>
                  <a:pt x="222" y="72"/>
                </a:lnTo>
                <a:lnTo>
                  <a:pt x="222" y="72"/>
                </a:lnTo>
                <a:lnTo>
                  <a:pt x="220" y="72"/>
                </a:lnTo>
                <a:lnTo>
                  <a:pt x="220" y="72"/>
                </a:lnTo>
                <a:lnTo>
                  <a:pt x="218" y="72"/>
                </a:lnTo>
                <a:lnTo>
                  <a:pt x="218" y="72"/>
                </a:lnTo>
                <a:lnTo>
                  <a:pt x="218" y="72"/>
                </a:lnTo>
                <a:lnTo>
                  <a:pt x="218" y="72"/>
                </a:lnTo>
                <a:lnTo>
                  <a:pt x="216" y="72"/>
                </a:lnTo>
                <a:lnTo>
                  <a:pt x="216" y="74"/>
                </a:lnTo>
                <a:lnTo>
                  <a:pt x="216" y="74"/>
                </a:lnTo>
                <a:lnTo>
                  <a:pt x="216" y="74"/>
                </a:lnTo>
                <a:lnTo>
                  <a:pt x="214" y="76"/>
                </a:lnTo>
                <a:lnTo>
                  <a:pt x="214" y="76"/>
                </a:lnTo>
                <a:lnTo>
                  <a:pt x="214" y="76"/>
                </a:lnTo>
                <a:lnTo>
                  <a:pt x="214" y="76"/>
                </a:lnTo>
                <a:lnTo>
                  <a:pt x="212" y="76"/>
                </a:lnTo>
                <a:lnTo>
                  <a:pt x="212" y="76"/>
                </a:lnTo>
                <a:lnTo>
                  <a:pt x="212" y="76"/>
                </a:lnTo>
                <a:lnTo>
                  <a:pt x="210" y="78"/>
                </a:lnTo>
                <a:lnTo>
                  <a:pt x="210" y="80"/>
                </a:lnTo>
                <a:lnTo>
                  <a:pt x="212" y="80"/>
                </a:lnTo>
                <a:lnTo>
                  <a:pt x="212" y="82"/>
                </a:lnTo>
                <a:lnTo>
                  <a:pt x="212" y="82"/>
                </a:lnTo>
                <a:lnTo>
                  <a:pt x="212" y="82"/>
                </a:lnTo>
                <a:lnTo>
                  <a:pt x="212" y="84"/>
                </a:lnTo>
                <a:lnTo>
                  <a:pt x="212" y="84"/>
                </a:lnTo>
                <a:lnTo>
                  <a:pt x="210" y="84"/>
                </a:lnTo>
                <a:lnTo>
                  <a:pt x="210" y="84"/>
                </a:lnTo>
                <a:lnTo>
                  <a:pt x="208" y="84"/>
                </a:lnTo>
                <a:lnTo>
                  <a:pt x="206" y="84"/>
                </a:lnTo>
                <a:lnTo>
                  <a:pt x="206" y="84"/>
                </a:lnTo>
                <a:lnTo>
                  <a:pt x="206" y="84"/>
                </a:lnTo>
                <a:lnTo>
                  <a:pt x="206" y="84"/>
                </a:lnTo>
                <a:lnTo>
                  <a:pt x="204" y="84"/>
                </a:lnTo>
                <a:lnTo>
                  <a:pt x="204" y="84"/>
                </a:lnTo>
                <a:lnTo>
                  <a:pt x="202" y="84"/>
                </a:lnTo>
                <a:lnTo>
                  <a:pt x="202" y="84"/>
                </a:lnTo>
                <a:lnTo>
                  <a:pt x="202" y="86"/>
                </a:lnTo>
                <a:lnTo>
                  <a:pt x="202" y="86"/>
                </a:lnTo>
                <a:lnTo>
                  <a:pt x="200" y="88"/>
                </a:lnTo>
                <a:lnTo>
                  <a:pt x="200" y="86"/>
                </a:lnTo>
                <a:lnTo>
                  <a:pt x="198" y="86"/>
                </a:lnTo>
                <a:lnTo>
                  <a:pt x="198" y="88"/>
                </a:lnTo>
                <a:lnTo>
                  <a:pt x="196" y="88"/>
                </a:lnTo>
                <a:lnTo>
                  <a:pt x="196" y="88"/>
                </a:lnTo>
                <a:lnTo>
                  <a:pt x="196" y="88"/>
                </a:lnTo>
                <a:lnTo>
                  <a:pt x="194" y="90"/>
                </a:lnTo>
                <a:lnTo>
                  <a:pt x="194" y="90"/>
                </a:lnTo>
                <a:lnTo>
                  <a:pt x="194" y="90"/>
                </a:lnTo>
                <a:lnTo>
                  <a:pt x="192" y="90"/>
                </a:lnTo>
                <a:lnTo>
                  <a:pt x="192" y="90"/>
                </a:lnTo>
                <a:lnTo>
                  <a:pt x="190" y="90"/>
                </a:lnTo>
                <a:lnTo>
                  <a:pt x="190" y="90"/>
                </a:lnTo>
                <a:lnTo>
                  <a:pt x="188" y="90"/>
                </a:lnTo>
                <a:lnTo>
                  <a:pt x="188" y="90"/>
                </a:lnTo>
                <a:lnTo>
                  <a:pt x="188" y="90"/>
                </a:lnTo>
                <a:lnTo>
                  <a:pt x="188" y="92"/>
                </a:lnTo>
                <a:lnTo>
                  <a:pt x="186" y="92"/>
                </a:lnTo>
                <a:lnTo>
                  <a:pt x="186" y="92"/>
                </a:lnTo>
                <a:lnTo>
                  <a:pt x="184" y="92"/>
                </a:lnTo>
                <a:lnTo>
                  <a:pt x="182" y="92"/>
                </a:lnTo>
                <a:lnTo>
                  <a:pt x="182" y="92"/>
                </a:lnTo>
                <a:lnTo>
                  <a:pt x="182" y="92"/>
                </a:lnTo>
                <a:lnTo>
                  <a:pt x="180" y="92"/>
                </a:lnTo>
                <a:lnTo>
                  <a:pt x="180" y="94"/>
                </a:lnTo>
                <a:lnTo>
                  <a:pt x="180" y="94"/>
                </a:lnTo>
                <a:lnTo>
                  <a:pt x="180" y="94"/>
                </a:lnTo>
                <a:lnTo>
                  <a:pt x="180" y="94"/>
                </a:lnTo>
                <a:lnTo>
                  <a:pt x="178" y="94"/>
                </a:lnTo>
                <a:lnTo>
                  <a:pt x="178" y="94"/>
                </a:lnTo>
                <a:lnTo>
                  <a:pt x="178" y="94"/>
                </a:lnTo>
                <a:lnTo>
                  <a:pt x="176" y="96"/>
                </a:lnTo>
                <a:lnTo>
                  <a:pt x="176" y="98"/>
                </a:lnTo>
                <a:lnTo>
                  <a:pt x="174" y="100"/>
                </a:lnTo>
                <a:lnTo>
                  <a:pt x="174" y="100"/>
                </a:lnTo>
                <a:lnTo>
                  <a:pt x="174" y="100"/>
                </a:lnTo>
                <a:lnTo>
                  <a:pt x="172" y="100"/>
                </a:lnTo>
                <a:lnTo>
                  <a:pt x="172" y="100"/>
                </a:lnTo>
                <a:lnTo>
                  <a:pt x="174" y="100"/>
                </a:lnTo>
                <a:lnTo>
                  <a:pt x="174" y="100"/>
                </a:lnTo>
                <a:lnTo>
                  <a:pt x="174" y="100"/>
                </a:lnTo>
                <a:lnTo>
                  <a:pt x="174" y="100"/>
                </a:lnTo>
                <a:lnTo>
                  <a:pt x="174" y="98"/>
                </a:lnTo>
                <a:lnTo>
                  <a:pt x="176" y="98"/>
                </a:lnTo>
                <a:lnTo>
                  <a:pt x="176" y="98"/>
                </a:lnTo>
                <a:lnTo>
                  <a:pt x="176" y="98"/>
                </a:lnTo>
                <a:lnTo>
                  <a:pt x="176" y="96"/>
                </a:lnTo>
                <a:lnTo>
                  <a:pt x="176" y="96"/>
                </a:lnTo>
                <a:lnTo>
                  <a:pt x="174" y="94"/>
                </a:lnTo>
                <a:lnTo>
                  <a:pt x="174" y="96"/>
                </a:lnTo>
                <a:lnTo>
                  <a:pt x="174" y="96"/>
                </a:lnTo>
                <a:lnTo>
                  <a:pt x="174" y="98"/>
                </a:lnTo>
                <a:lnTo>
                  <a:pt x="174" y="98"/>
                </a:lnTo>
                <a:lnTo>
                  <a:pt x="172" y="98"/>
                </a:lnTo>
                <a:lnTo>
                  <a:pt x="172" y="98"/>
                </a:lnTo>
                <a:lnTo>
                  <a:pt x="170" y="98"/>
                </a:lnTo>
                <a:lnTo>
                  <a:pt x="168" y="100"/>
                </a:lnTo>
                <a:lnTo>
                  <a:pt x="168" y="100"/>
                </a:lnTo>
                <a:lnTo>
                  <a:pt x="168" y="102"/>
                </a:lnTo>
                <a:lnTo>
                  <a:pt x="168" y="102"/>
                </a:lnTo>
                <a:lnTo>
                  <a:pt x="166" y="102"/>
                </a:lnTo>
                <a:lnTo>
                  <a:pt x="166" y="102"/>
                </a:lnTo>
                <a:lnTo>
                  <a:pt x="164" y="102"/>
                </a:lnTo>
                <a:lnTo>
                  <a:pt x="166" y="100"/>
                </a:lnTo>
                <a:lnTo>
                  <a:pt x="166" y="100"/>
                </a:lnTo>
                <a:lnTo>
                  <a:pt x="166" y="100"/>
                </a:lnTo>
                <a:lnTo>
                  <a:pt x="166" y="100"/>
                </a:lnTo>
                <a:lnTo>
                  <a:pt x="166" y="100"/>
                </a:lnTo>
                <a:lnTo>
                  <a:pt x="166" y="100"/>
                </a:lnTo>
                <a:lnTo>
                  <a:pt x="166" y="100"/>
                </a:lnTo>
                <a:lnTo>
                  <a:pt x="166" y="100"/>
                </a:lnTo>
                <a:lnTo>
                  <a:pt x="166" y="98"/>
                </a:lnTo>
                <a:lnTo>
                  <a:pt x="166" y="100"/>
                </a:lnTo>
                <a:lnTo>
                  <a:pt x="166" y="100"/>
                </a:lnTo>
                <a:lnTo>
                  <a:pt x="164" y="100"/>
                </a:lnTo>
                <a:lnTo>
                  <a:pt x="162" y="98"/>
                </a:lnTo>
                <a:lnTo>
                  <a:pt x="162" y="98"/>
                </a:lnTo>
                <a:lnTo>
                  <a:pt x="162" y="98"/>
                </a:lnTo>
                <a:lnTo>
                  <a:pt x="160" y="98"/>
                </a:lnTo>
                <a:lnTo>
                  <a:pt x="160" y="98"/>
                </a:lnTo>
                <a:lnTo>
                  <a:pt x="160" y="100"/>
                </a:lnTo>
                <a:lnTo>
                  <a:pt x="162" y="100"/>
                </a:lnTo>
                <a:lnTo>
                  <a:pt x="160" y="100"/>
                </a:lnTo>
                <a:lnTo>
                  <a:pt x="160" y="100"/>
                </a:lnTo>
                <a:lnTo>
                  <a:pt x="158" y="98"/>
                </a:lnTo>
                <a:lnTo>
                  <a:pt x="158" y="98"/>
                </a:lnTo>
                <a:lnTo>
                  <a:pt x="156" y="98"/>
                </a:lnTo>
                <a:lnTo>
                  <a:pt x="154" y="98"/>
                </a:lnTo>
                <a:lnTo>
                  <a:pt x="154" y="98"/>
                </a:lnTo>
                <a:lnTo>
                  <a:pt x="156" y="100"/>
                </a:lnTo>
                <a:lnTo>
                  <a:pt x="156" y="100"/>
                </a:lnTo>
                <a:lnTo>
                  <a:pt x="156" y="100"/>
                </a:lnTo>
                <a:lnTo>
                  <a:pt x="156" y="100"/>
                </a:lnTo>
                <a:lnTo>
                  <a:pt x="156" y="100"/>
                </a:lnTo>
                <a:lnTo>
                  <a:pt x="158" y="100"/>
                </a:lnTo>
                <a:lnTo>
                  <a:pt x="158" y="100"/>
                </a:lnTo>
                <a:lnTo>
                  <a:pt x="158" y="102"/>
                </a:lnTo>
                <a:lnTo>
                  <a:pt x="160" y="102"/>
                </a:lnTo>
                <a:lnTo>
                  <a:pt x="160" y="102"/>
                </a:lnTo>
                <a:lnTo>
                  <a:pt x="160" y="100"/>
                </a:lnTo>
                <a:lnTo>
                  <a:pt x="158" y="100"/>
                </a:lnTo>
                <a:lnTo>
                  <a:pt x="158" y="100"/>
                </a:lnTo>
                <a:lnTo>
                  <a:pt x="160" y="100"/>
                </a:lnTo>
                <a:lnTo>
                  <a:pt x="162" y="102"/>
                </a:lnTo>
                <a:lnTo>
                  <a:pt x="162" y="102"/>
                </a:lnTo>
                <a:lnTo>
                  <a:pt x="162" y="102"/>
                </a:lnTo>
                <a:lnTo>
                  <a:pt x="162" y="102"/>
                </a:lnTo>
                <a:lnTo>
                  <a:pt x="162" y="102"/>
                </a:lnTo>
                <a:lnTo>
                  <a:pt x="162" y="102"/>
                </a:lnTo>
                <a:lnTo>
                  <a:pt x="162" y="102"/>
                </a:lnTo>
                <a:lnTo>
                  <a:pt x="162" y="102"/>
                </a:lnTo>
                <a:lnTo>
                  <a:pt x="164" y="102"/>
                </a:lnTo>
                <a:lnTo>
                  <a:pt x="164" y="102"/>
                </a:lnTo>
                <a:lnTo>
                  <a:pt x="166" y="102"/>
                </a:lnTo>
                <a:lnTo>
                  <a:pt x="166" y="104"/>
                </a:lnTo>
                <a:lnTo>
                  <a:pt x="164" y="104"/>
                </a:lnTo>
                <a:lnTo>
                  <a:pt x="164" y="104"/>
                </a:lnTo>
                <a:lnTo>
                  <a:pt x="166" y="104"/>
                </a:lnTo>
                <a:lnTo>
                  <a:pt x="168" y="104"/>
                </a:lnTo>
                <a:lnTo>
                  <a:pt x="166" y="102"/>
                </a:lnTo>
                <a:lnTo>
                  <a:pt x="168" y="102"/>
                </a:lnTo>
                <a:lnTo>
                  <a:pt x="168" y="102"/>
                </a:lnTo>
                <a:lnTo>
                  <a:pt x="168" y="104"/>
                </a:lnTo>
                <a:lnTo>
                  <a:pt x="168" y="104"/>
                </a:lnTo>
                <a:lnTo>
                  <a:pt x="168" y="104"/>
                </a:lnTo>
                <a:lnTo>
                  <a:pt x="166" y="106"/>
                </a:lnTo>
                <a:lnTo>
                  <a:pt x="168" y="106"/>
                </a:lnTo>
                <a:lnTo>
                  <a:pt x="170" y="106"/>
                </a:lnTo>
                <a:lnTo>
                  <a:pt x="172" y="108"/>
                </a:lnTo>
                <a:lnTo>
                  <a:pt x="174" y="108"/>
                </a:lnTo>
                <a:lnTo>
                  <a:pt x="174" y="110"/>
                </a:lnTo>
                <a:lnTo>
                  <a:pt x="176" y="110"/>
                </a:lnTo>
                <a:lnTo>
                  <a:pt x="176" y="110"/>
                </a:lnTo>
                <a:lnTo>
                  <a:pt x="176" y="110"/>
                </a:lnTo>
                <a:lnTo>
                  <a:pt x="174" y="112"/>
                </a:lnTo>
                <a:lnTo>
                  <a:pt x="174" y="112"/>
                </a:lnTo>
                <a:lnTo>
                  <a:pt x="176" y="112"/>
                </a:lnTo>
                <a:lnTo>
                  <a:pt x="176" y="112"/>
                </a:lnTo>
                <a:lnTo>
                  <a:pt x="176" y="112"/>
                </a:lnTo>
                <a:lnTo>
                  <a:pt x="176" y="112"/>
                </a:lnTo>
                <a:lnTo>
                  <a:pt x="180" y="114"/>
                </a:lnTo>
                <a:lnTo>
                  <a:pt x="180" y="112"/>
                </a:lnTo>
                <a:lnTo>
                  <a:pt x="178" y="112"/>
                </a:lnTo>
                <a:lnTo>
                  <a:pt x="176" y="110"/>
                </a:lnTo>
                <a:lnTo>
                  <a:pt x="176" y="108"/>
                </a:lnTo>
                <a:lnTo>
                  <a:pt x="174" y="108"/>
                </a:lnTo>
                <a:lnTo>
                  <a:pt x="174" y="108"/>
                </a:lnTo>
                <a:lnTo>
                  <a:pt x="174" y="106"/>
                </a:lnTo>
                <a:lnTo>
                  <a:pt x="172" y="106"/>
                </a:lnTo>
                <a:lnTo>
                  <a:pt x="172" y="106"/>
                </a:lnTo>
                <a:lnTo>
                  <a:pt x="172" y="104"/>
                </a:lnTo>
                <a:lnTo>
                  <a:pt x="172" y="104"/>
                </a:lnTo>
                <a:lnTo>
                  <a:pt x="172" y="104"/>
                </a:lnTo>
                <a:lnTo>
                  <a:pt x="170" y="102"/>
                </a:lnTo>
                <a:lnTo>
                  <a:pt x="168" y="102"/>
                </a:lnTo>
                <a:lnTo>
                  <a:pt x="168" y="102"/>
                </a:lnTo>
                <a:lnTo>
                  <a:pt x="168" y="100"/>
                </a:lnTo>
                <a:lnTo>
                  <a:pt x="168" y="100"/>
                </a:lnTo>
                <a:lnTo>
                  <a:pt x="170" y="100"/>
                </a:lnTo>
                <a:lnTo>
                  <a:pt x="170" y="100"/>
                </a:lnTo>
                <a:lnTo>
                  <a:pt x="170" y="102"/>
                </a:lnTo>
                <a:lnTo>
                  <a:pt x="172" y="102"/>
                </a:lnTo>
                <a:lnTo>
                  <a:pt x="172" y="104"/>
                </a:lnTo>
                <a:lnTo>
                  <a:pt x="172" y="104"/>
                </a:lnTo>
                <a:lnTo>
                  <a:pt x="174" y="106"/>
                </a:lnTo>
                <a:lnTo>
                  <a:pt x="174" y="106"/>
                </a:lnTo>
                <a:lnTo>
                  <a:pt x="174" y="106"/>
                </a:lnTo>
                <a:lnTo>
                  <a:pt x="174" y="108"/>
                </a:lnTo>
                <a:lnTo>
                  <a:pt x="174" y="108"/>
                </a:lnTo>
                <a:lnTo>
                  <a:pt x="178" y="110"/>
                </a:lnTo>
                <a:lnTo>
                  <a:pt x="178" y="112"/>
                </a:lnTo>
                <a:lnTo>
                  <a:pt x="180" y="112"/>
                </a:lnTo>
                <a:lnTo>
                  <a:pt x="180" y="112"/>
                </a:lnTo>
                <a:lnTo>
                  <a:pt x="180" y="114"/>
                </a:lnTo>
                <a:lnTo>
                  <a:pt x="182" y="114"/>
                </a:lnTo>
                <a:lnTo>
                  <a:pt x="182" y="114"/>
                </a:lnTo>
                <a:lnTo>
                  <a:pt x="184" y="112"/>
                </a:lnTo>
                <a:lnTo>
                  <a:pt x="186" y="112"/>
                </a:lnTo>
                <a:lnTo>
                  <a:pt x="186" y="112"/>
                </a:lnTo>
                <a:lnTo>
                  <a:pt x="186" y="112"/>
                </a:lnTo>
                <a:lnTo>
                  <a:pt x="188" y="112"/>
                </a:lnTo>
                <a:lnTo>
                  <a:pt x="188" y="112"/>
                </a:lnTo>
                <a:lnTo>
                  <a:pt x="188" y="112"/>
                </a:lnTo>
                <a:lnTo>
                  <a:pt x="188" y="112"/>
                </a:lnTo>
                <a:lnTo>
                  <a:pt x="188" y="112"/>
                </a:lnTo>
                <a:lnTo>
                  <a:pt x="188" y="112"/>
                </a:lnTo>
                <a:lnTo>
                  <a:pt x="190" y="110"/>
                </a:lnTo>
                <a:lnTo>
                  <a:pt x="192" y="110"/>
                </a:lnTo>
                <a:lnTo>
                  <a:pt x="194" y="112"/>
                </a:lnTo>
                <a:lnTo>
                  <a:pt x="196" y="112"/>
                </a:lnTo>
                <a:lnTo>
                  <a:pt x="196" y="112"/>
                </a:lnTo>
                <a:lnTo>
                  <a:pt x="196" y="112"/>
                </a:lnTo>
                <a:lnTo>
                  <a:pt x="196" y="112"/>
                </a:lnTo>
                <a:lnTo>
                  <a:pt x="196" y="112"/>
                </a:lnTo>
                <a:lnTo>
                  <a:pt x="194" y="112"/>
                </a:lnTo>
                <a:lnTo>
                  <a:pt x="194" y="112"/>
                </a:lnTo>
                <a:lnTo>
                  <a:pt x="194" y="114"/>
                </a:lnTo>
                <a:lnTo>
                  <a:pt x="194" y="114"/>
                </a:lnTo>
                <a:lnTo>
                  <a:pt x="194" y="116"/>
                </a:lnTo>
                <a:lnTo>
                  <a:pt x="194" y="116"/>
                </a:lnTo>
                <a:lnTo>
                  <a:pt x="194" y="116"/>
                </a:lnTo>
                <a:lnTo>
                  <a:pt x="194" y="116"/>
                </a:lnTo>
                <a:lnTo>
                  <a:pt x="192" y="118"/>
                </a:lnTo>
                <a:lnTo>
                  <a:pt x="190" y="118"/>
                </a:lnTo>
                <a:lnTo>
                  <a:pt x="188" y="118"/>
                </a:lnTo>
                <a:lnTo>
                  <a:pt x="188" y="118"/>
                </a:lnTo>
                <a:lnTo>
                  <a:pt x="186" y="118"/>
                </a:lnTo>
                <a:lnTo>
                  <a:pt x="186" y="118"/>
                </a:lnTo>
                <a:lnTo>
                  <a:pt x="186" y="118"/>
                </a:lnTo>
                <a:lnTo>
                  <a:pt x="186" y="118"/>
                </a:lnTo>
                <a:lnTo>
                  <a:pt x="184" y="116"/>
                </a:lnTo>
                <a:lnTo>
                  <a:pt x="184" y="116"/>
                </a:lnTo>
                <a:lnTo>
                  <a:pt x="184" y="116"/>
                </a:lnTo>
                <a:lnTo>
                  <a:pt x="184" y="116"/>
                </a:lnTo>
                <a:lnTo>
                  <a:pt x="182" y="116"/>
                </a:lnTo>
                <a:lnTo>
                  <a:pt x="182" y="116"/>
                </a:lnTo>
                <a:lnTo>
                  <a:pt x="182" y="118"/>
                </a:lnTo>
                <a:lnTo>
                  <a:pt x="180" y="118"/>
                </a:lnTo>
                <a:lnTo>
                  <a:pt x="180" y="118"/>
                </a:lnTo>
                <a:lnTo>
                  <a:pt x="178" y="118"/>
                </a:lnTo>
                <a:lnTo>
                  <a:pt x="178" y="120"/>
                </a:lnTo>
                <a:lnTo>
                  <a:pt x="178" y="120"/>
                </a:lnTo>
                <a:lnTo>
                  <a:pt x="178" y="120"/>
                </a:lnTo>
                <a:lnTo>
                  <a:pt x="178" y="122"/>
                </a:lnTo>
                <a:lnTo>
                  <a:pt x="178" y="122"/>
                </a:lnTo>
                <a:lnTo>
                  <a:pt x="178" y="122"/>
                </a:lnTo>
                <a:lnTo>
                  <a:pt x="176" y="122"/>
                </a:lnTo>
                <a:lnTo>
                  <a:pt x="176" y="120"/>
                </a:lnTo>
                <a:lnTo>
                  <a:pt x="176" y="120"/>
                </a:lnTo>
                <a:lnTo>
                  <a:pt x="172" y="122"/>
                </a:lnTo>
                <a:lnTo>
                  <a:pt x="170" y="122"/>
                </a:lnTo>
                <a:lnTo>
                  <a:pt x="170" y="122"/>
                </a:lnTo>
                <a:lnTo>
                  <a:pt x="170" y="124"/>
                </a:lnTo>
                <a:lnTo>
                  <a:pt x="168" y="124"/>
                </a:lnTo>
                <a:lnTo>
                  <a:pt x="168" y="124"/>
                </a:lnTo>
                <a:lnTo>
                  <a:pt x="168" y="124"/>
                </a:lnTo>
                <a:lnTo>
                  <a:pt x="168" y="126"/>
                </a:lnTo>
                <a:lnTo>
                  <a:pt x="166" y="128"/>
                </a:lnTo>
                <a:lnTo>
                  <a:pt x="164" y="128"/>
                </a:lnTo>
                <a:lnTo>
                  <a:pt x="164" y="128"/>
                </a:lnTo>
                <a:lnTo>
                  <a:pt x="164" y="128"/>
                </a:lnTo>
                <a:lnTo>
                  <a:pt x="162" y="128"/>
                </a:lnTo>
                <a:lnTo>
                  <a:pt x="162" y="128"/>
                </a:lnTo>
                <a:lnTo>
                  <a:pt x="160" y="128"/>
                </a:lnTo>
                <a:lnTo>
                  <a:pt x="158" y="128"/>
                </a:lnTo>
                <a:lnTo>
                  <a:pt x="158" y="126"/>
                </a:lnTo>
                <a:lnTo>
                  <a:pt x="158" y="126"/>
                </a:lnTo>
                <a:lnTo>
                  <a:pt x="158" y="126"/>
                </a:lnTo>
                <a:lnTo>
                  <a:pt x="156" y="126"/>
                </a:lnTo>
                <a:lnTo>
                  <a:pt x="156" y="126"/>
                </a:lnTo>
                <a:lnTo>
                  <a:pt x="156" y="126"/>
                </a:lnTo>
                <a:lnTo>
                  <a:pt x="156" y="124"/>
                </a:lnTo>
                <a:lnTo>
                  <a:pt x="158" y="124"/>
                </a:lnTo>
                <a:lnTo>
                  <a:pt x="158" y="124"/>
                </a:lnTo>
                <a:lnTo>
                  <a:pt x="156" y="122"/>
                </a:lnTo>
                <a:lnTo>
                  <a:pt x="156" y="122"/>
                </a:lnTo>
                <a:lnTo>
                  <a:pt x="156" y="122"/>
                </a:lnTo>
                <a:lnTo>
                  <a:pt x="156" y="120"/>
                </a:lnTo>
                <a:lnTo>
                  <a:pt x="158" y="120"/>
                </a:lnTo>
                <a:lnTo>
                  <a:pt x="158" y="120"/>
                </a:lnTo>
                <a:lnTo>
                  <a:pt x="158" y="118"/>
                </a:lnTo>
                <a:lnTo>
                  <a:pt x="156" y="116"/>
                </a:lnTo>
                <a:lnTo>
                  <a:pt x="156" y="116"/>
                </a:lnTo>
                <a:lnTo>
                  <a:pt x="156" y="116"/>
                </a:lnTo>
                <a:lnTo>
                  <a:pt x="154" y="116"/>
                </a:lnTo>
                <a:lnTo>
                  <a:pt x="154" y="116"/>
                </a:lnTo>
                <a:lnTo>
                  <a:pt x="154" y="116"/>
                </a:lnTo>
                <a:lnTo>
                  <a:pt x="154" y="116"/>
                </a:lnTo>
                <a:lnTo>
                  <a:pt x="152" y="116"/>
                </a:lnTo>
                <a:lnTo>
                  <a:pt x="152" y="116"/>
                </a:lnTo>
                <a:lnTo>
                  <a:pt x="150" y="114"/>
                </a:lnTo>
                <a:lnTo>
                  <a:pt x="150" y="114"/>
                </a:lnTo>
                <a:lnTo>
                  <a:pt x="150" y="114"/>
                </a:lnTo>
                <a:lnTo>
                  <a:pt x="148" y="114"/>
                </a:lnTo>
                <a:lnTo>
                  <a:pt x="148" y="112"/>
                </a:lnTo>
                <a:lnTo>
                  <a:pt x="146" y="112"/>
                </a:lnTo>
                <a:lnTo>
                  <a:pt x="146" y="112"/>
                </a:lnTo>
                <a:lnTo>
                  <a:pt x="144" y="112"/>
                </a:lnTo>
                <a:lnTo>
                  <a:pt x="144" y="112"/>
                </a:lnTo>
                <a:lnTo>
                  <a:pt x="144" y="114"/>
                </a:lnTo>
                <a:lnTo>
                  <a:pt x="142" y="114"/>
                </a:lnTo>
                <a:lnTo>
                  <a:pt x="142" y="112"/>
                </a:lnTo>
                <a:lnTo>
                  <a:pt x="142" y="112"/>
                </a:lnTo>
                <a:lnTo>
                  <a:pt x="142" y="112"/>
                </a:lnTo>
                <a:lnTo>
                  <a:pt x="142" y="110"/>
                </a:lnTo>
                <a:lnTo>
                  <a:pt x="142" y="110"/>
                </a:lnTo>
                <a:lnTo>
                  <a:pt x="144" y="110"/>
                </a:lnTo>
                <a:lnTo>
                  <a:pt x="146" y="108"/>
                </a:lnTo>
                <a:lnTo>
                  <a:pt x="146" y="108"/>
                </a:lnTo>
                <a:lnTo>
                  <a:pt x="146" y="108"/>
                </a:lnTo>
                <a:lnTo>
                  <a:pt x="148" y="108"/>
                </a:lnTo>
                <a:lnTo>
                  <a:pt x="150" y="106"/>
                </a:lnTo>
                <a:lnTo>
                  <a:pt x="150" y="106"/>
                </a:lnTo>
                <a:lnTo>
                  <a:pt x="150" y="106"/>
                </a:lnTo>
                <a:lnTo>
                  <a:pt x="152" y="106"/>
                </a:lnTo>
                <a:lnTo>
                  <a:pt x="152" y="106"/>
                </a:lnTo>
                <a:lnTo>
                  <a:pt x="152" y="106"/>
                </a:lnTo>
                <a:lnTo>
                  <a:pt x="152" y="104"/>
                </a:lnTo>
                <a:lnTo>
                  <a:pt x="152" y="104"/>
                </a:lnTo>
                <a:lnTo>
                  <a:pt x="154" y="104"/>
                </a:lnTo>
                <a:lnTo>
                  <a:pt x="154" y="104"/>
                </a:lnTo>
                <a:lnTo>
                  <a:pt x="156" y="104"/>
                </a:lnTo>
                <a:lnTo>
                  <a:pt x="156" y="104"/>
                </a:lnTo>
                <a:lnTo>
                  <a:pt x="156" y="102"/>
                </a:lnTo>
                <a:lnTo>
                  <a:pt x="156" y="102"/>
                </a:lnTo>
                <a:lnTo>
                  <a:pt x="156" y="102"/>
                </a:lnTo>
                <a:lnTo>
                  <a:pt x="154" y="102"/>
                </a:lnTo>
                <a:lnTo>
                  <a:pt x="154" y="100"/>
                </a:lnTo>
                <a:lnTo>
                  <a:pt x="154" y="100"/>
                </a:lnTo>
                <a:lnTo>
                  <a:pt x="154" y="100"/>
                </a:lnTo>
                <a:lnTo>
                  <a:pt x="154" y="100"/>
                </a:lnTo>
                <a:lnTo>
                  <a:pt x="154" y="100"/>
                </a:lnTo>
                <a:lnTo>
                  <a:pt x="154" y="100"/>
                </a:lnTo>
                <a:lnTo>
                  <a:pt x="152" y="100"/>
                </a:lnTo>
                <a:lnTo>
                  <a:pt x="152" y="102"/>
                </a:lnTo>
                <a:lnTo>
                  <a:pt x="152" y="102"/>
                </a:lnTo>
                <a:lnTo>
                  <a:pt x="152" y="100"/>
                </a:lnTo>
                <a:lnTo>
                  <a:pt x="150" y="100"/>
                </a:lnTo>
                <a:lnTo>
                  <a:pt x="150" y="100"/>
                </a:lnTo>
                <a:lnTo>
                  <a:pt x="148" y="100"/>
                </a:lnTo>
                <a:lnTo>
                  <a:pt x="148" y="100"/>
                </a:lnTo>
                <a:lnTo>
                  <a:pt x="146" y="100"/>
                </a:lnTo>
                <a:lnTo>
                  <a:pt x="144" y="100"/>
                </a:lnTo>
                <a:lnTo>
                  <a:pt x="144" y="100"/>
                </a:lnTo>
                <a:lnTo>
                  <a:pt x="144" y="100"/>
                </a:lnTo>
                <a:lnTo>
                  <a:pt x="142" y="100"/>
                </a:lnTo>
                <a:lnTo>
                  <a:pt x="142" y="100"/>
                </a:lnTo>
                <a:lnTo>
                  <a:pt x="140" y="100"/>
                </a:lnTo>
                <a:lnTo>
                  <a:pt x="140" y="100"/>
                </a:lnTo>
                <a:lnTo>
                  <a:pt x="140" y="100"/>
                </a:lnTo>
                <a:lnTo>
                  <a:pt x="138" y="100"/>
                </a:lnTo>
                <a:lnTo>
                  <a:pt x="138" y="100"/>
                </a:lnTo>
                <a:lnTo>
                  <a:pt x="136" y="100"/>
                </a:lnTo>
                <a:lnTo>
                  <a:pt x="136" y="100"/>
                </a:lnTo>
                <a:lnTo>
                  <a:pt x="134" y="98"/>
                </a:lnTo>
                <a:lnTo>
                  <a:pt x="132" y="98"/>
                </a:lnTo>
                <a:lnTo>
                  <a:pt x="132" y="98"/>
                </a:lnTo>
                <a:lnTo>
                  <a:pt x="130" y="98"/>
                </a:lnTo>
                <a:lnTo>
                  <a:pt x="130" y="98"/>
                </a:lnTo>
                <a:lnTo>
                  <a:pt x="130" y="98"/>
                </a:lnTo>
                <a:lnTo>
                  <a:pt x="130" y="96"/>
                </a:lnTo>
                <a:lnTo>
                  <a:pt x="130" y="96"/>
                </a:lnTo>
                <a:lnTo>
                  <a:pt x="130" y="96"/>
                </a:lnTo>
                <a:lnTo>
                  <a:pt x="132" y="96"/>
                </a:lnTo>
                <a:lnTo>
                  <a:pt x="132" y="96"/>
                </a:lnTo>
                <a:lnTo>
                  <a:pt x="132" y="96"/>
                </a:lnTo>
                <a:lnTo>
                  <a:pt x="132" y="96"/>
                </a:lnTo>
                <a:lnTo>
                  <a:pt x="134" y="96"/>
                </a:lnTo>
                <a:lnTo>
                  <a:pt x="132" y="94"/>
                </a:lnTo>
                <a:lnTo>
                  <a:pt x="132" y="94"/>
                </a:lnTo>
                <a:lnTo>
                  <a:pt x="130" y="94"/>
                </a:lnTo>
                <a:lnTo>
                  <a:pt x="130" y="94"/>
                </a:lnTo>
                <a:lnTo>
                  <a:pt x="130" y="94"/>
                </a:lnTo>
                <a:lnTo>
                  <a:pt x="128" y="94"/>
                </a:lnTo>
                <a:lnTo>
                  <a:pt x="128" y="94"/>
                </a:lnTo>
                <a:lnTo>
                  <a:pt x="128" y="94"/>
                </a:lnTo>
                <a:lnTo>
                  <a:pt x="126" y="92"/>
                </a:lnTo>
                <a:lnTo>
                  <a:pt x="126" y="92"/>
                </a:lnTo>
                <a:lnTo>
                  <a:pt x="126" y="92"/>
                </a:lnTo>
                <a:lnTo>
                  <a:pt x="126" y="92"/>
                </a:lnTo>
                <a:lnTo>
                  <a:pt x="126" y="94"/>
                </a:lnTo>
                <a:lnTo>
                  <a:pt x="128" y="94"/>
                </a:lnTo>
                <a:lnTo>
                  <a:pt x="128" y="94"/>
                </a:lnTo>
                <a:lnTo>
                  <a:pt x="128" y="92"/>
                </a:lnTo>
                <a:lnTo>
                  <a:pt x="128" y="92"/>
                </a:lnTo>
                <a:lnTo>
                  <a:pt x="130" y="92"/>
                </a:lnTo>
                <a:lnTo>
                  <a:pt x="130" y="94"/>
                </a:lnTo>
                <a:lnTo>
                  <a:pt x="130" y="94"/>
                </a:lnTo>
                <a:lnTo>
                  <a:pt x="130" y="94"/>
                </a:lnTo>
                <a:lnTo>
                  <a:pt x="134" y="94"/>
                </a:lnTo>
                <a:lnTo>
                  <a:pt x="134" y="94"/>
                </a:lnTo>
                <a:lnTo>
                  <a:pt x="136" y="94"/>
                </a:lnTo>
                <a:lnTo>
                  <a:pt x="136" y="94"/>
                </a:lnTo>
                <a:lnTo>
                  <a:pt x="136" y="94"/>
                </a:lnTo>
                <a:lnTo>
                  <a:pt x="138" y="94"/>
                </a:lnTo>
                <a:lnTo>
                  <a:pt x="138" y="94"/>
                </a:lnTo>
                <a:lnTo>
                  <a:pt x="138" y="92"/>
                </a:lnTo>
                <a:lnTo>
                  <a:pt x="138" y="92"/>
                </a:lnTo>
                <a:lnTo>
                  <a:pt x="140" y="92"/>
                </a:lnTo>
                <a:lnTo>
                  <a:pt x="140" y="92"/>
                </a:lnTo>
                <a:lnTo>
                  <a:pt x="140" y="92"/>
                </a:lnTo>
                <a:lnTo>
                  <a:pt x="140" y="92"/>
                </a:lnTo>
                <a:lnTo>
                  <a:pt x="138" y="92"/>
                </a:lnTo>
                <a:lnTo>
                  <a:pt x="138" y="92"/>
                </a:lnTo>
                <a:lnTo>
                  <a:pt x="138" y="92"/>
                </a:lnTo>
                <a:lnTo>
                  <a:pt x="138" y="92"/>
                </a:lnTo>
                <a:lnTo>
                  <a:pt x="136" y="92"/>
                </a:lnTo>
                <a:lnTo>
                  <a:pt x="136" y="92"/>
                </a:lnTo>
                <a:lnTo>
                  <a:pt x="136" y="92"/>
                </a:lnTo>
                <a:lnTo>
                  <a:pt x="136" y="92"/>
                </a:lnTo>
                <a:lnTo>
                  <a:pt x="136" y="92"/>
                </a:lnTo>
                <a:lnTo>
                  <a:pt x="134" y="92"/>
                </a:lnTo>
                <a:lnTo>
                  <a:pt x="134" y="92"/>
                </a:lnTo>
                <a:lnTo>
                  <a:pt x="132" y="92"/>
                </a:lnTo>
                <a:lnTo>
                  <a:pt x="132" y="92"/>
                </a:lnTo>
                <a:lnTo>
                  <a:pt x="132" y="90"/>
                </a:lnTo>
                <a:lnTo>
                  <a:pt x="132" y="90"/>
                </a:lnTo>
                <a:lnTo>
                  <a:pt x="130" y="90"/>
                </a:lnTo>
                <a:lnTo>
                  <a:pt x="130" y="90"/>
                </a:lnTo>
                <a:lnTo>
                  <a:pt x="130" y="90"/>
                </a:lnTo>
                <a:lnTo>
                  <a:pt x="130" y="88"/>
                </a:lnTo>
                <a:lnTo>
                  <a:pt x="132" y="88"/>
                </a:lnTo>
                <a:lnTo>
                  <a:pt x="132" y="88"/>
                </a:lnTo>
                <a:lnTo>
                  <a:pt x="132" y="88"/>
                </a:lnTo>
                <a:lnTo>
                  <a:pt x="132" y="86"/>
                </a:lnTo>
                <a:lnTo>
                  <a:pt x="130" y="86"/>
                </a:lnTo>
                <a:lnTo>
                  <a:pt x="128" y="82"/>
                </a:lnTo>
                <a:lnTo>
                  <a:pt x="128" y="82"/>
                </a:lnTo>
                <a:lnTo>
                  <a:pt x="126" y="82"/>
                </a:lnTo>
                <a:lnTo>
                  <a:pt x="128" y="82"/>
                </a:lnTo>
                <a:lnTo>
                  <a:pt x="128" y="82"/>
                </a:lnTo>
                <a:lnTo>
                  <a:pt x="128" y="82"/>
                </a:lnTo>
                <a:lnTo>
                  <a:pt x="130" y="84"/>
                </a:lnTo>
                <a:lnTo>
                  <a:pt x="128" y="84"/>
                </a:lnTo>
                <a:lnTo>
                  <a:pt x="128" y="86"/>
                </a:lnTo>
                <a:lnTo>
                  <a:pt x="130" y="86"/>
                </a:lnTo>
                <a:lnTo>
                  <a:pt x="130" y="86"/>
                </a:lnTo>
                <a:lnTo>
                  <a:pt x="130" y="86"/>
                </a:lnTo>
                <a:lnTo>
                  <a:pt x="130" y="88"/>
                </a:lnTo>
                <a:lnTo>
                  <a:pt x="130" y="88"/>
                </a:lnTo>
                <a:lnTo>
                  <a:pt x="130" y="88"/>
                </a:lnTo>
                <a:lnTo>
                  <a:pt x="130" y="88"/>
                </a:lnTo>
                <a:lnTo>
                  <a:pt x="130" y="88"/>
                </a:lnTo>
                <a:lnTo>
                  <a:pt x="130" y="90"/>
                </a:lnTo>
                <a:lnTo>
                  <a:pt x="130" y="90"/>
                </a:lnTo>
                <a:lnTo>
                  <a:pt x="130" y="90"/>
                </a:lnTo>
                <a:lnTo>
                  <a:pt x="130" y="92"/>
                </a:lnTo>
                <a:lnTo>
                  <a:pt x="130" y="92"/>
                </a:lnTo>
                <a:lnTo>
                  <a:pt x="130" y="92"/>
                </a:lnTo>
                <a:lnTo>
                  <a:pt x="128" y="92"/>
                </a:lnTo>
                <a:lnTo>
                  <a:pt x="128" y="92"/>
                </a:lnTo>
                <a:lnTo>
                  <a:pt x="128" y="92"/>
                </a:lnTo>
                <a:lnTo>
                  <a:pt x="128" y="92"/>
                </a:lnTo>
                <a:lnTo>
                  <a:pt x="126" y="92"/>
                </a:lnTo>
                <a:lnTo>
                  <a:pt x="126" y="92"/>
                </a:lnTo>
                <a:lnTo>
                  <a:pt x="126" y="92"/>
                </a:lnTo>
                <a:lnTo>
                  <a:pt x="126" y="92"/>
                </a:lnTo>
                <a:lnTo>
                  <a:pt x="126" y="92"/>
                </a:lnTo>
                <a:lnTo>
                  <a:pt x="126" y="92"/>
                </a:lnTo>
                <a:lnTo>
                  <a:pt x="126" y="90"/>
                </a:lnTo>
                <a:lnTo>
                  <a:pt x="126" y="88"/>
                </a:lnTo>
                <a:lnTo>
                  <a:pt x="126" y="90"/>
                </a:lnTo>
                <a:lnTo>
                  <a:pt x="126" y="90"/>
                </a:lnTo>
                <a:lnTo>
                  <a:pt x="124" y="92"/>
                </a:lnTo>
                <a:lnTo>
                  <a:pt x="124" y="92"/>
                </a:lnTo>
                <a:lnTo>
                  <a:pt x="124" y="92"/>
                </a:lnTo>
                <a:lnTo>
                  <a:pt x="122" y="92"/>
                </a:lnTo>
                <a:lnTo>
                  <a:pt x="122" y="92"/>
                </a:lnTo>
                <a:lnTo>
                  <a:pt x="122" y="92"/>
                </a:lnTo>
                <a:lnTo>
                  <a:pt x="122" y="92"/>
                </a:lnTo>
                <a:lnTo>
                  <a:pt x="120" y="92"/>
                </a:lnTo>
                <a:lnTo>
                  <a:pt x="120" y="92"/>
                </a:lnTo>
                <a:lnTo>
                  <a:pt x="120" y="92"/>
                </a:lnTo>
                <a:lnTo>
                  <a:pt x="120" y="92"/>
                </a:lnTo>
                <a:lnTo>
                  <a:pt x="118" y="92"/>
                </a:lnTo>
                <a:lnTo>
                  <a:pt x="116" y="94"/>
                </a:lnTo>
                <a:lnTo>
                  <a:pt x="116" y="94"/>
                </a:lnTo>
                <a:lnTo>
                  <a:pt x="116" y="94"/>
                </a:lnTo>
                <a:lnTo>
                  <a:pt x="116" y="96"/>
                </a:lnTo>
                <a:lnTo>
                  <a:pt x="116" y="98"/>
                </a:lnTo>
                <a:lnTo>
                  <a:pt x="114" y="100"/>
                </a:lnTo>
                <a:lnTo>
                  <a:pt x="110" y="104"/>
                </a:lnTo>
                <a:lnTo>
                  <a:pt x="110" y="104"/>
                </a:lnTo>
                <a:lnTo>
                  <a:pt x="110" y="104"/>
                </a:lnTo>
                <a:lnTo>
                  <a:pt x="108" y="106"/>
                </a:lnTo>
                <a:lnTo>
                  <a:pt x="108" y="104"/>
                </a:lnTo>
                <a:lnTo>
                  <a:pt x="108" y="104"/>
                </a:lnTo>
                <a:lnTo>
                  <a:pt x="108" y="104"/>
                </a:lnTo>
                <a:lnTo>
                  <a:pt x="106" y="104"/>
                </a:lnTo>
                <a:lnTo>
                  <a:pt x="106" y="106"/>
                </a:lnTo>
                <a:lnTo>
                  <a:pt x="106" y="106"/>
                </a:lnTo>
                <a:lnTo>
                  <a:pt x="106" y="108"/>
                </a:lnTo>
                <a:lnTo>
                  <a:pt x="106" y="108"/>
                </a:lnTo>
                <a:lnTo>
                  <a:pt x="106" y="108"/>
                </a:lnTo>
                <a:lnTo>
                  <a:pt x="106" y="108"/>
                </a:lnTo>
                <a:lnTo>
                  <a:pt x="104" y="108"/>
                </a:lnTo>
                <a:lnTo>
                  <a:pt x="104" y="106"/>
                </a:lnTo>
                <a:lnTo>
                  <a:pt x="104" y="106"/>
                </a:lnTo>
                <a:lnTo>
                  <a:pt x="104" y="106"/>
                </a:lnTo>
                <a:lnTo>
                  <a:pt x="104" y="106"/>
                </a:lnTo>
                <a:lnTo>
                  <a:pt x="104" y="104"/>
                </a:lnTo>
                <a:lnTo>
                  <a:pt x="102" y="108"/>
                </a:lnTo>
                <a:lnTo>
                  <a:pt x="104" y="110"/>
                </a:lnTo>
                <a:lnTo>
                  <a:pt x="104" y="110"/>
                </a:lnTo>
                <a:lnTo>
                  <a:pt x="104" y="110"/>
                </a:lnTo>
                <a:lnTo>
                  <a:pt x="106" y="110"/>
                </a:lnTo>
                <a:lnTo>
                  <a:pt x="106" y="110"/>
                </a:lnTo>
                <a:lnTo>
                  <a:pt x="106" y="112"/>
                </a:lnTo>
                <a:lnTo>
                  <a:pt x="106" y="114"/>
                </a:lnTo>
                <a:lnTo>
                  <a:pt x="106" y="114"/>
                </a:lnTo>
                <a:lnTo>
                  <a:pt x="104" y="114"/>
                </a:lnTo>
                <a:lnTo>
                  <a:pt x="104" y="114"/>
                </a:lnTo>
                <a:lnTo>
                  <a:pt x="104" y="114"/>
                </a:lnTo>
                <a:lnTo>
                  <a:pt x="104" y="114"/>
                </a:lnTo>
                <a:lnTo>
                  <a:pt x="104" y="112"/>
                </a:lnTo>
                <a:lnTo>
                  <a:pt x="104" y="112"/>
                </a:lnTo>
                <a:lnTo>
                  <a:pt x="104" y="112"/>
                </a:lnTo>
                <a:lnTo>
                  <a:pt x="104" y="112"/>
                </a:lnTo>
                <a:lnTo>
                  <a:pt x="102" y="112"/>
                </a:lnTo>
                <a:lnTo>
                  <a:pt x="100" y="112"/>
                </a:lnTo>
                <a:lnTo>
                  <a:pt x="100" y="112"/>
                </a:lnTo>
                <a:lnTo>
                  <a:pt x="98" y="112"/>
                </a:lnTo>
                <a:lnTo>
                  <a:pt x="96" y="114"/>
                </a:lnTo>
                <a:lnTo>
                  <a:pt x="94" y="114"/>
                </a:lnTo>
                <a:lnTo>
                  <a:pt x="94" y="114"/>
                </a:lnTo>
                <a:lnTo>
                  <a:pt x="92" y="114"/>
                </a:lnTo>
                <a:lnTo>
                  <a:pt x="90" y="114"/>
                </a:lnTo>
                <a:lnTo>
                  <a:pt x="88" y="114"/>
                </a:lnTo>
                <a:lnTo>
                  <a:pt x="88" y="114"/>
                </a:lnTo>
                <a:lnTo>
                  <a:pt x="86" y="112"/>
                </a:lnTo>
                <a:lnTo>
                  <a:pt x="86" y="112"/>
                </a:lnTo>
                <a:lnTo>
                  <a:pt x="86" y="112"/>
                </a:lnTo>
                <a:lnTo>
                  <a:pt x="86" y="112"/>
                </a:lnTo>
                <a:lnTo>
                  <a:pt x="86" y="110"/>
                </a:lnTo>
                <a:lnTo>
                  <a:pt x="86" y="110"/>
                </a:lnTo>
                <a:lnTo>
                  <a:pt x="86" y="110"/>
                </a:lnTo>
                <a:lnTo>
                  <a:pt x="86" y="110"/>
                </a:lnTo>
                <a:lnTo>
                  <a:pt x="86" y="110"/>
                </a:lnTo>
                <a:lnTo>
                  <a:pt x="86" y="110"/>
                </a:lnTo>
                <a:lnTo>
                  <a:pt x="86" y="110"/>
                </a:lnTo>
                <a:lnTo>
                  <a:pt x="86" y="110"/>
                </a:lnTo>
                <a:lnTo>
                  <a:pt x="86" y="110"/>
                </a:lnTo>
                <a:lnTo>
                  <a:pt x="88" y="110"/>
                </a:lnTo>
                <a:lnTo>
                  <a:pt x="88" y="110"/>
                </a:lnTo>
                <a:lnTo>
                  <a:pt x="88" y="110"/>
                </a:lnTo>
                <a:lnTo>
                  <a:pt x="90" y="110"/>
                </a:lnTo>
                <a:lnTo>
                  <a:pt x="90" y="110"/>
                </a:lnTo>
                <a:lnTo>
                  <a:pt x="88" y="108"/>
                </a:lnTo>
                <a:lnTo>
                  <a:pt x="88" y="108"/>
                </a:lnTo>
                <a:lnTo>
                  <a:pt x="88" y="106"/>
                </a:lnTo>
                <a:lnTo>
                  <a:pt x="90" y="106"/>
                </a:lnTo>
                <a:lnTo>
                  <a:pt x="90" y="106"/>
                </a:lnTo>
                <a:lnTo>
                  <a:pt x="92" y="104"/>
                </a:lnTo>
                <a:lnTo>
                  <a:pt x="92" y="104"/>
                </a:lnTo>
                <a:lnTo>
                  <a:pt x="92" y="102"/>
                </a:lnTo>
                <a:lnTo>
                  <a:pt x="92" y="102"/>
                </a:lnTo>
                <a:lnTo>
                  <a:pt x="92" y="102"/>
                </a:lnTo>
                <a:lnTo>
                  <a:pt x="92" y="102"/>
                </a:lnTo>
                <a:lnTo>
                  <a:pt x="94" y="102"/>
                </a:lnTo>
                <a:lnTo>
                  <a:pt x="94" y="98"/>
                </a:lnTo>
                <a:lnTo>
                  <a:pt x="94" y="98"/>
                </a:lnTo>
                <a:lnTo>
                  <a:pt x="92" y="98"/>
                </a:lnTo>
                <a:lnTo>
                  <a:pt x="92" y="94"/>
                </a:lnTo>
                <a:lnTo>
                  <a:pt x="92" y="94"/>
                </a:lnTo>
                <a:lnTo>
                  <a:pt x="94" y="94"/>
                </a:lnTo>
                <a:lnTo>
                  <a:pt x="94" y="94"/>
                </a:lnTo>
                <a:lnTo>
                  <a:pt x="96" y="94"/>
                </a:lnTo>
                <a:lnTo>
                  <a:pt x="96" y="94"/>
                </a:lnTo>
                <a:lnTo>
                  <a:pt x="96" y="94"/>
                </a:lnTo>
                <a:lnTo>
                  <a:pt x="96" y="94"/>
                </a:lnTo>
                <a:lnTo>
                  <a:pt x="96" y="96"/>
                </a:lnTo>
                <a:lnTo>
                  <a:pt x="96" y="96"/>
                </a:lnTo>
                <a:lnTo>
                  <a:pt x="96" y="96"/>
                </a:lnTo>
                <a:lnTo>
                  <a:pt x="96" y="96"/>
                </a:lnTo>
                <a:lnTo>
                  <a:pt x="98" y="96"/>
                </a:lnTo>
                <a:lnTo>
                  <a:pt x="98" y="94"/>
                </a:lnTo>
                <a:lnTo>
                  <a:pt x="98" y="94"/>
                </a:lnTo>
                <a:lnTo>
                  <a:pt x="100" y="94"/>
                </a:lnTo>
                <a:lnTo>
                  <a:pt x="100" y="94"/>
                </a:lnTo>
                <a:lnTo>
                  <a:pt x="102" y="96"/>
                </a:lnTo>
                <a:lnTo>
                  <a:pt x="102" y="96"/>
                </a:lnTo>
                <a:lnTo>
                  <a:pt x="102" y="96"/>
                </a:lnTo>
                <a:lnTo>
                  <a:pt x="102" y="94"/>
                </a:lnTo>
                <a:lnTo>
                  <a:pt x="104" y="96"/>
                </a:lnTo>
                <a:lnTo>
                  <a:pt x="104" y="96"/>
                </a:lnTo>
                <a:lnTo>
                  <a:pt x="106" y="96"/>
                </a:lnTo>
                <a:lnTo>
                  <a:pt x="106" y="96"/>
                </a:lnTo>
                <a:lnTo>
                  <a:pt x="106" y="96"/>
                </a:lnTo>
                <a:lnTo>
                  <a:pt x="108" y="96"/>
                </a:lnTo>
                <a:lnTo>
                  <a:pt x="108" y="96"/>
                </a:lnTo>
                <a:lnTo>
                  <a:pt x="108" y="96"/>
                </a:lnTo>
                <a:lnTo>
                  <a:pt x="108" y="94"/>
                </a:lnTo>
                <a:lnTo>
                  <a:pt x="108" y="94"/>
                </a:lnTo>
                <a:lnTo>
                  <a:pt x="108" y="94"/>
                </a:lnTo>
                <a:lnTo>
                  <a:pt x="106" y="94"/>
                </a:lnTo>
                <a:lnTo>
                  <a:pt x="106" y="94"/>
                </a:lnTo>
                <a:lnTo>
                  <a:pt x="106" y="94"/>
                </a:lnTo>
                <a:lnTo>
                  <a:pt x="104" y="94"/>
                </a:lnTo>
                <a:lnTo>
                  <a:pt x="104" y="92"/>
                </a:lnTo>
                <a:lnTo>
                  <a:pt x="106" y="92"/>
                </a:lnTo>
                <a:lnTo>
                  <a:pt x="106" y="90"/>
                </a:lnTo>
                <a:lnTo>
                  <a:pt x="104" y="88"/>
                </a:lnTo>
                <a:lnTo>
                  <a:pt x="104" y="88"/>
                </a:lnTo>
                <a:lnTo>
                  <a:pt x="102" y="88"/>
                </a:lnTo>
                <a:lnTo>
                  <a:pt x="100" y="86"/>
                </a:lnTo>
                <a:lnTo>
                  <a:pt x="100" y="86"/>
                </a:lnTo>
                <a:lnTo>
                  <a:pt x="100" y="84"/>
                </a:lnTo>
                <a:lnTo>
                  <a:pt x="100" y="82"/>
                </a:lnTo>
                <a:lnTo>
                  <a:pt x="98" y="80"/>
                </a:lnTo>
                <a:lnTo>
                  <a:pt x="98" y="80"/>
                </a:lnTo>
                <a:lnTo>
                  <a:pt x="98" y="80"/>
                </a:lnTo>
                <a:lnTo>
                  <a:pt x="98" y="80"/>
                </a:lnTo>
                <a:lnTo>
                  <a:pt x="98" y="80"/>
                </a:lnTo>
                <a:lnTo>
                  <a:pt x="96" y="80"/>
                </a:lnTo>
                <a:lnTo>
                  <a:pt x="96" y="80"/>
                </a:lnTo>
                <a:lnTo>
                  <a:pt x="96" y="80"/>
                </a:lnTo>
                <a:lnTo>
                  <a:pt x="96" y="80"/>
                </a:lnTo>
                <a:lnTo>
                  <a:pt x="94" y="78"/>
                </a:lnTo>
                <a:lnTo>
                  <a:pt x="94" y="78"/>
                </a:lnTo>
                <a:lnTo>
                  <a:pt x="94" y="78"/>
                </a:lnTo>
                <a:lnTo>
                  <a:pt x="94" y="78"/>
                </a:lnTo>
                <a:lnTo>
                  <a:pt x="92" y="78"/>
                </a:lnTo>
                <a:lnTo>
                  <a:pt x="92" y="76"/>
                </a:lnTo>
                <a:lnTo>
                  <a:pt x="92" y="76"/>
                </a:lnTo>
                <a:lnTo>
                  <a:pt x="92" y="76"/>
                </a:lnTo>
                <a:lnTo>
                  <a:pt x="94" y="74"/>
                </a:lnTo>
                <a:lnTo>
                  <a:pt x="92" y="70"/>
                </a:lnTo>
                <a:lnTo>
                  <a:pt x="92" y="70"/>
                </a:lnTo>
                <a:lnTo>
                  <a:pt x="90" y="70"/>
                </a:lnTo>
                <a:lnTo>
                  <a:pt x="90" y="70"/>
                </a:lnTo>
                <a:lnTo>
                  <a:pt x="90" y="70"/>
                </a:lnTo>
                <a:lnTo>
                  <a:pt x="90" y="70"/>
                </a:lnTo>
                <a:lnTo>
                  <a:pt x="90" y="70"/>
                </a:lnTo>
                <a:lnTo>
                  <a:pt x="90" y="70"/>
                </a:lnTo>
                <a:lnTo>
                  <a:pt x="90" y="70"/>
                </a:lnTo>
                <a:lnTo>
                  <a:pt x="88" y="70"/>
                </a:lnTo>
                <a:lnTo>
                  <a:pt x="88" y="70"/>
                </a:lnTo>
                <a:lnTo>
                  <a:pt x="88" y="70"/>
                </a:lnTo>
                <a:lnTo>
                  <a:pt x="88" y="68"/>
                </a:lnTo>
                <a:lnTo>
                  <a:pt x="86" y="68"/>
                </a:lnTo>
                <a:lnTo>
                  <a:pt x="86" y="68"/>
                </a:lnTo>
                <a:lnTo>
                  <a:pt x="84" y="66"/>
                </a:lnTo>
                <a:lnTo>
                  <a:pt x="84" y="66"/>
                </a:lnTo>
                <a:lnTo>
                  <a:pt x="82" y="68"/>
                </a:lnTo>
                <a:lnTo>
                  <a:pt x="82" y="68"/>
                </a:lnTo>
                <a:lnTo>
                  <a:pt x="82" y="66"/>
                </a:lnTo>
                <a:lnTo>
                  <a:pt x="80" y="66"/>
                </a:lnTo>
                <a:lnTo>
                  <a:pt x="80" y="66"/>
                </a:lnTo>
                <a:lnTo>
                  <a:pt x="80" y="66"/>
                </a:lnTo>
                <a:lnTo>
                  <a:pt x="80" y="66"/>
                </a:lnTo>
                <a:lnTo>
                  <a:pt x="80" y="66"/>
                </a:lnTo>
                <a:lnTo>
                  <a:pt x="80" y="66"/>
                </a:lnTo>
                <a:lnTo>
                  <a:pt x="78" y="66"/>
                </a:lnTo>
                <a:lnTo>
                  <a:pt x="78" y="66"/>
                </a:lnTo>
                <a:lnTo>
                  <a:pt x="78" y="64"/>
                </a:lnTo>
                <a:lnTo>
                  <a:pt x="76" y="64"/>
                </a:lnTo>
                <a:lnTo>
                  <a:pt x="76" y="64"/>
                </a:lnTo>
                <a:lnTo>
                  <a:pt x="76" y="64"/>
                </a:lnTo>
                <a:lnTo>
                  <a:pt x="74" y="64"/>
                </a:lnTo>
                <a:lnTo>
                  <a:pt x="74" y="64"/>
                </a:lnTo>
                <a:lnTo>
                  <a:pt x="74" y="64"/>
                </a:lnTo>
                <a:lnTo>
                  <a:pt x="74" y="64"/>
                </a:lnTo>
                <a:lnTo>
                  <a:pt x="74" y="62"/>
                </a:lnTo>
                <a:lnTo>
                  <a:pt x="72" y="62"/>
                </a:lnTo>
                <a:lnTo>
                  <a:pt x="70" y="62"/>
                </a:lnTo>
                <a:lnTo>
                  <a:pt x="70" y="62"/>
                </a:lnTo>
                <a:lnTo>
                  <a:pt x="68" y="62"/>
                </a:lnTo>
                <a:lnTo>
                  <a:pt x="66" y="64"/>
                </a:lnTo>
                <a:lnTo>
                  <a:pt x="62" y="64"/>
                </a:lnTo>
                <a:lnTo>
                  <a:pt x="60" y="64"/>
                </a:lnTo>
                <a:lnTo>
                  <a:pt x="60" y="64"/>
                </a:lnTo>
                <a:lnTo>
                  <a:pt x="58" y="64"/>
                </a:lnTo>
                <a:lnTo>
                  <a:pt x="58" y="66"/>
                </a:lnTo>
                <a:lnTo>
                  <a:pt x="58" y="66"/>
                </a:lnTo>
                <a:lnTo>
                  <a:pt x="58" y="66"/>
                </a:lnTo>
                <a:lnTo>
                  <a:pt x="58" y="66"/>
                </a:lnTo>
                <a:lnTo>
                  <a:pt x="56" y="66"/>
                </a:lnTo>
                <a:lnTo>
                  <a:pt x="56" y="66"/>
                </a:lnTo>
                <a:lnTo>
                  <a:pt x="54" y="66"/>
                </a:lnTo>
                <a:lnTo>
                  <a:pt x="54" y="68"/>
                </a:lnTo>
                <a:lnTo>
                  <a:pt x="54" y="70"/>
                </a:lnTo>
                <a:lnTo>
                  <a:pt x="52" y="70"/>
                </a:lnTo>
                <a:lnTo>
                  <a:pt x="52" y="70"/>
                </a:lnTo>
                <a:lnTo>
                  <a:pt x="52" y="70"/>
                </a:lnTo>
                <a:lnTo>
                  <a:pt x="52" y="70"/>
                </a:lnTo>
                <a:lnTo>
                  <a:pt x="50" y="70"/>
                </a:lnTo>
                <a:lnTo>
                  <a:pt x="48" y="70"/>
                </a:lnTo>
                <a:lnTo>
                  <a:pt x="48" y="70"/>
                </a:lnTo>
                <a:lnTo>
                  <a:pt x="48" y="70"/>
                </a:lnTo>
                <a:lnTo>
                  <a:pt x="46" y="70"/>
                </a:lnTo>
                <a:lnTo>
                  <a:pt x="46" y="70"/>
                </a:lnTo>
                <a:lnTo>
                  <a:pt x="46" y="70"/>
                </a:lnTo>
                <a:lnTo>
                  <a:pt x="44" y="70"/>
                </a:lnTo>
                <a:lnTo>
                  <a:pt x="44" y="70"/>
                </a:lnTo>
                <a:lnTo>
                  <a:pt x="42" y="70"/>
                </a:lnTo>
                <a:lnTo>
                  <a:pt x="42" y="72"/>
                </a:lnTo>
                <a:lnTo>
                  <a:pt x="40" y="72"/>
                </a:lnTo>
                <a:lnTo>
                  <a:pt x="40" y="72"/>
                </a:lnTo>
                <a:lnTo>
                  <a:pt x="40" y="72"/>
                </a:lnTo>
                <a:lnTo>
                  <a:pt x="40" y="74"/>
                </a:lnTo>
                <a:lnTo>
                  <a:pt x="40" y="74"/>
                </a:lnTo>
                <a:lnTo>
                  <a:pt x="40" y="74"/>
                </a:lnTo>
                <a:lnTo>
                  <a:pt x="38" y="74"/>
                </a:lnTo>
                <a:lnTo>
                  <a:pt x="38" y="74"/>
                </a:lnTo>
                <a:lnTo>
                  <a:pt x="38" y="74"/>
                </a:lnTo>
                <a:lnTo>
                  <a:pt x="38" y="74"/>
                </a:lnTo>
                <a:lnTo>
                  <a:pt x="38" y="74"/>
                </a:lnTo>
                <a:lnTo>
                  <a:pt x="36" y="74"/>
                </a:lnTo>
                <a:lnTo>
                  <a:pt x="36" y="72"/>
                </a:lnTo>
                <a:lnTo>
                  <a:pt x="36" y="72"/>
                </a:lnTo>
                <a:lnTo>
                  <a:pt x="36" y="72"/>
                </a:lnTo>
                <a:lnTo>
                  <a:pt x="34" y="72"/>
                </a:lnTo>
                <a:lnTo>
                  <a:pt x="34" y="72"/>
                </a:lnTo>
                <a:lnTo>
                  <a:pt x="34" y="72"/>
                </a:lnTo>
                <a:lnTo>
                  <a:pt x="34" y="72"/>
                </a:lnTo>
                <a:lnTo>
                  <a:pt x="34" y="70"/>
                </a:lnTo>
                <a:lnTo>
                  <a:pt x="32" y="70"/>
                </a:lnTo>
                <a:lnTo>
                  <a:pt x="32" y="70"/>
                </a:lnTo>
                <a:lnTo>
                  <a:pt x="32" y="70"/>
                </a:lnTo>
                <a:lnTo>
                  <a:pt x="30" y="70"/>
                </a:lnTo>
                <a:lnTo>
                  <a:pt x="30" y="70"/>
                </a:lnTo>
                <a:lnTo>
                  <a:pt x="30" y="70"/>
                </a:lnTo>
                <a:lnTo>
                  <a:pt x="28" y="72"/>
                </a:lnTo>
                <a:lnTo>
                  <a:pt x="26" y="70"/>
                </a:lnTo>
                <a:lnTo>
                  <a:pt x="26" y="70"/>
                </a:lnTo>
                <a:lnTo>
                  <a:pt x="26" y="70"/>
                </a:lnTo>
                <a:lnTo>
                  <a:pt x="24" y="70"/>
                </a:lnTo>
                <a:lnTo>
                  <a:pt x="22" y="70"/>
                </a:lnTo>
                <a:lnTo>
                  <a:pt x="20" y="70"/>
                </a:lnTo>
                <a:lnTo>
                  <a:pt x="18" y="70"/>
                </a:lnTo>
                <a:lnTo>
                  <a:pt x="18" y="70"/>
                </a:lnTo>
                <a:lnTo>
                  <a:pt x="18" y="70"/>
                </a:lnTo>
                <a:lnTo>
                  <a:pt x="16" y="70"/>
                </a:lnTo>
                <a:lnTo>
                  <a:pt x="16" y="68"/>
                </a:lnTo>
                <a:lnTo>
                  <a:pt x="16" y="68"/>
                </a:lnTo>
                <a:lnTo>
                  <a:pt x="16" y="68"/>
                </a:lnTo>
                <a:lnTo>
                  <a:pt x="14" y="68"/>
                </a:lnTo>
                <a:lnTo>
                  <a:pt x="14" y="68"/>
                </a:lnTo>
                <a:lnTo>
                  <a:pt x="14" y="68"/>
                </a:lnTo>
                <a:lnTo>
                  <a:pt x="14" y="68"/>
                </a:lnTo>
                <a:lnTo>
                  <a:pt x="14" y="68"/>
                </a:lnTo>
                <a:lnTo>
                  <a:pt x="14" y="70"/>
                </a:lnTo>
                <a:lnTo>
                  <a:pt x="12" y="70"/>
                </a:lnTo>
                <a:lnTo>
                  <a:pt x="12" y="70"/>
                </a:lnTo>
                <a:lnTo>
                  <a:pt x="10" y="70"/>
                </a:lnTo>
                <a:lnTo>
                  <a:pt x="10" y="70"/>
                </a:lnTo>
                <a:lnTo>
                  <a:pt x="10" y="70"/>
                </a:lnTo>
                <a:lnTo>
                  <a:pt x="10" y="68"/>
                </a:lnTo>
                <a:lnTo>
                  <a:pt x="10" y="68"/>
                </a:lnTo>
                <a:lnTo>
                  <a:pt x="10" y="68"/>
                </a:lnTo>
                <a:lnTo>
                  <a:pt x="8" y="68"/>
                </a:lnTo>
                <a:lnTo>
                  <a:pt x="8" y="68"/>
                </a:lnTo>
                <a:lnTo>
                  <a:pt x="8" y="68"/>
                </a:lnTo>
                <a:lnTo>
                  <a:pt x="6" y="68"/>
                </a:lnTo>
                <a:lnTo>
                  <a:pt x="6" y="68"/>
                </a:lnTo>
                <a:lnTo>
                  <a:pt x="6" y="68"/>
                </a:lnTo>
                <a:lnTo>
                  <a:pt x="6" y="66"/>
                </a:lnTo>
                <a:lnTo>
                  <a:pt x="4" y="66"/>
                </a:lnTo>
                <a:lnTo>
                  <a:pt x="4" y="66"/>
                </a:lnTo>
                <a:lnTo>
                  <a:pt x="4" y="66"/>
                </a:lnTo>
                <a:lnTo>
                  <a:pt x="4" y="64"/>
                </a:lnTo>
                <a:lnTo>
                  <a:pt x="2" y="64"/>
                </a:lnTo>
                <a:lnTo>
                  <a:pt x="2" y="62"/>
                </a:lnTo>
                <a:lnTo>
                  <a:pt x="2" y="62"/>
                </a:lnTo>
                <a:lnTo>
                  <a:pt x="0" y="62"/>
                </a:lnTo>
                <a:lnTo>
                  <a:pt x="0" y="62"/>
                </a:lnTo>
                <a:lnTo>
                  <a:pt x="0" y="60"/>
                </a:lnTo>
                <a:lnTo>
                  <a:pt x="0" y="60"/>
                </a:lnTo>
                <a:lnTo>
                  <a:pt x="0" y="60"/>
                </a:lnTo>
                <a:lnTo>
                  <a:pt x="2" y="58"/>
                </a:lnTo>
                <a:lnTo>
                  <a:pt x="2" y="56"/>
                </a:lnTo>
                <a:lnTo>
                  <a:pt x="2" y="56"/>
                </a:lnTo>
                <a:lnTo>
                  <a:pt x="4" y="54"/>
                </a:lnTo>
                <a:lnTo>
                  <a:pt x="4" y="54"/>
                </a:lnTo>
                <a:lnTo>
                  <a:pt x="4" y="52"/>
                </a:lnTo>
                <a:lnTo>
                  <a:pt x="4" y="52"/>
                </a:lnTo>
                <a:lnTo>
                  <a:pt x="4" y="52"/>
                </a:lnTo>
                <a:lnTo>
                  <a:pt x="4" y="52"/>
                </a:lnTo>
                <a:lnTo>
                  <a:pt x="6" y="52"/>
                </a:lnTo>
                <a:lnTo>
                  <a:pt x="8" y="54"/>
                </a:lnTo>
                <a:lnTo>
                  <a:pt x="8" y="54"/>
                </a:lnTo>
                <a:lnTo>
                  <a:pt x="8" y="52"/>
                </a:lnTo>
                <a:lnTo>
                  <a:pt x="8" y="52"/>
                </a:lnTo>
                <a:lnTo>
                  <a:pt x="8" y="52"/>
                </a:lnTo>
                <a:lnTo>
                  <a:pt x="6" y="50"/>
                </a:lnTo>
                <a:lnTo>
                  <a:pt x="6" y="50"/>
                </a:lnTo>
                <a:lnTo>
                  <a:pt x="6" y="50"/>
                </a:lnTo>
                <a:lnTo>
                  <a:pt x="6" y="48"/>
                </a:lnTo>
                <a:lnTo>
                  <a:pt x="6" y="46"/>
                </a:lnTo>
                <a:lnTo>
                  <a:pt x="6" y="46"/>
                </a:lnTo>
                <a:lnTo>
                  <a:pt x="4" y="44"/>
                </a:lnTo>
                <a:lnTo>
                  <a:pt x="4" y="44"/>
                </a:lnTo>
                <a:lnTo>
                  <a:pt x="4" y="44"/>
                </a:lnTo>
                <a:lnTo>
                  <a:pt x="6" y="44"/>
                </a:lnTo>
                <a:lnTo>
                  <a:pt x="6" y="42"/>
                </a:lnTo>
                <a:lnTo>
                  <a:pt x="10" y="38"/>
                </a:lnTo>
                <a:lnTo>
                  <a:pt x="10" y="38"/>
                </a:lnTo>
                <a:lnTo>
                  <a:pt x="10" y="36"/>
                </a:lnTo>
                <a:lnTo>
                  <a:pt x="12" y="36"/>
                </a:lnTo>
                <a:lnTo>
                  <a:pt x="12" y="36"/>
                </a:lnTo>
                <a:lnTo>
                  <a:pt x="12" y="36"/>
                </a:lnTo>
                <a:lnTo>
                  <a:pt x="12" y="34"/>
                </a:lnTo>
                <a:lnTo>
                  <a:pt x="14" y="34"/>
                </a:lnTo>
                <a:lnTo>
                  <a:pt x="14" y="34"/>
                </a:lnTo>
                <a:lnTo>
                  <a:pt x="14" y="34"/>
                </a:lnTo>
                <a:lnTo>
                  <a:pt x="16" y="32"/>
                </a:lnTo>
                <a:lnTo>
                  <a:pt x="16" y="32"/>
                </a:lnTo>
                <a:lnTo>
                  <a:pt x="16" y="32"/>
                </a:lnTo>
                <a:lnTo>
                  <a:pt x="16" y="30"/>
                </a:lnTo>
                <a:lnTo>
                  <a:pt x="16" y="30"/>
                </a:lnTo>
                <a:lnTo>
                  <a:pt x="18" y="30"/>
                </a:lnTo>
                <a:lnTo>
                  <a:pt x="18" y="30"/>
                </a:lnTo>
                <a:lnTo>
                  <a:pt x="18" y="30"/>
                </a:lnTo>
                <a:lnTo>
                  <a:pt x="18" y="30"/>
                </a:lnTo>
                <a:lnTo>
                  <a:pt x="20" y="30"/>
                </a:lnTo>
                <a:lnTo>
                  <a:pt x="20" y="30"/>
                </a:lnTo>
                <a:lnTo>
                  <a:pt x="20" y="30"/>
                </a:lnTo>
                <a:lnTo>
                  <a:pt x="20" y="28"/>
                </a:lnTo>
                <a:lnTo>
                  <a:pt x="20" y="28"/>
                </a:lnTo>
                <a:lnTo>
                  <a:pt x="20" y="26"/>
                </a:lnTo>
                <a:lnTo>
                  <a:pt x="20" y="26"/>
                </a:lnTo>
                <a:lnTo>
                  <a:pt x="20" y="26"/>
                </a:lnTo>
                <a:lnTo>
                  <a:pt x="18" y="24"/>
                </a:lnTo>
                <a:lnTo>
                  <a:pt x="18" y="24"/>
                </a:lnTo>
                <a:lnTo>
                  <a:pt x="18" y="24"/>
                </a:lnTo>
                <a:lnTo>
                  <a:pt x="20" y="24"/>
                </a:lnTo>
                <a:lnTo>
                  <a:pt x="20" y="24"/>
                </a:lnTo>
                <a:lnTo>
                  <a:pt x="20" y="24"/>
                </a:lnTo>
                <a:lnTo>
                  <a:pt x="20" y="24"/>
                </a:lnTo>
                <a:lnTo>
                  <a:pt x="20" y="24"/>
                </a:lnTo>
                <a:lnTo>
                  <a:pt x="20" y="22"/>
                </a:lnTo>
                <a:lnTo>
                  <a:pt x="20" y="22"/>
                </a:lnTo>
                <a:lnTo>
                  <a:pt x="20" y="22"/>
                </a:lnTo>
                <a:lnTo>
                  <a:pt x="18" y="22"/>
                </a:lnTo>
                <a:lnTo>
                  <a:pt x="18" y="22"/>
                </a:lnTo>
                <a:lnTo>
                  <a:pt x="18" y="22"/>
                </a:lnTo>
                <a:lnTo>
                  <a:pt x="18" y="20"/>
                </a:lnTo>
                <a:lnTo>
                  <a:pt x="16" y="18"/>
                </a:lnTo>
                <a:lnTo>
                  <a:pt x="16" y="18"/>
                </a:lnTo>
                <a:lnTo>
                  <a:pt x="14" y="18"/>
                </a:lnTo>
                <a:lnTo>
                  <a:pt x="14" y="16"/>
                </a:lnTo>
                <a:lnTo>
                  <a:pt x="14" y="16"/>
                </a:lnTo>
                <a:lnTo>
                  <a:pt x="14" y="14"/>
                </a:lnTo>
                <a:lnTo>
                  <a:pt x="14" y="14"/>
                </a:lnTo>
                <a:lnTo>
                  <a:pt x="12" y="14"/>
                </a:lnTo>
                <a:lnTo>
                  <a:pt x="12" y="12"/>
                </a:lnTo>
                <a:lnTo>
                  <a:pt x="12" y="12"/>
                </a:lnTo>
                <a:lnTo>
                  <a:pt x="12" y="12"/>
                </a:lnTo>
                <a:lnTo>
                  <a:pt x="12" y="12"/>
                </a:lnTo>
                <a:lnTo>
                  <a:pt x="12" y="10"/>
                </a:lnTo>
                <a:lnTo>
                  <a:pt x="14" y="10"/>
                </a:lnTo>
                <a:lnTo>
                  <a:pt x="16" y="10"/>
                </a:lnTo>
                <a:lnTo>
                  <a:pt x="16" y="12"/>
                </a:lnTo>
                <a:lnTo>
                  <a:pt x="16" y="12"/>
                </a:lnTo>
                <a:lnTo>
                  <a:pt x="16" y="12"/>
                </a:lnTo>
                <a:lnTo>
                  <a:pt x="18" y="12"/>
                </a:lnTo>
                <a:lnTo>
                  <a:pt x="18" y="12"/>
                </a:lnTo>
                <a:lnTo>
                  <a:pt x="18" y="12"/>
                </a:lnTo>
                <a:lnTo>
                  <a:pt x="20" y="10"/>
                </a:lnTo>
                <a:lnTo>
                  <a:pt x="20" y="8"/>
                </a:lnTo>
                <a:lnTo>
                  <a:pt x="20" y="8"/>
                </a:lnTo>
                <a:lnTo>
                  <a:pt x="20" y="8"/>
                </a:lnTo>
                <a:lnTo>
                  <a:pt x="22" y="6"/>
                </a:lnTo>
                <a:lnTo>
                  <a:pt x="26" y="6"/>
                </a:lnTo>
                <a:lnTo>
                  <a:pt x="26" y="6"/>
                </a:lnTo>
                <a:lnTo>
                  <a:pt x="28" y="6"/>
                </a:lnTo>
                <a:lnTo>
                  <a:pt x="30" y="6"/>
                </a:lnTo>
                <a:lnTo>
                  <a:pt x="30" y="6"/>
                </a:lnTo>
                <a:lnTo>
                  <a:pt x="30" y="6"/>
                </a:lnTo>
                <a:lnTo>
                  <a:pt x="32" y="6"/>
                </a:lnTo>
                <a:lnTo>
                  <a:pt x="32" y="6"/>
                </a:lnTo>
                <a:lnTo>
                  <a:pt x="32" y="6"/>
                </a:lnTo>
                <a:lnTo>
                  <a:pt x="32" y="6"/>
                </a:lnTo>
                <a:lnTo>
                  <a:pt x="34" y="6"/>
                </a:lnTo>
                <a:lnTo>
                  <a:pt x="34" y="6"/>
                </a:lnTo>
                <a:lnTo>
                  <a:pt x="36" y="6"/>
                </a:lnTo>
                <a:lnTo>
                  <a:pt x="36" y="6"/>
                </a:lnTo>
                <a:lnTo>
                  <a:pt x="36" y="6"/>
                </a:lnTo>
                <a:lnTo>
                  <a:pt x="38" y="6"/>
                </a:lnTo>
                <a:lnTo>
                  <a:pt x="38" y="6"/>
                </a:lnTo>
                <a:lnTo>
                  <a:pt x="38" y="6"/>
                </a:lnTo>
                <a:lnTo>
                  <a:pt x="40" y="6"/>
                </a:lnTo>
                <a:lnTo>
                  <a:pt x="42" y="6"/>
                </a:lnTo>
                <a:lnTo>
                  <a:pt x="44" y="8"/>
                </a:lnTo>
                <a:lnTo>
                  <a:pt x="44" y="8"/>
                </a:lnTo>
                <a:lnTo>
                  <a:pt x="44" y="8"/>
                </a:lnTo>
                <a:lnTo>
                  <a:pt x="46" y="8"/>
                </a:lnTo>
                <a:lnTo>
                  <a:pt x="46" y="8"/>
                </a:lnTo>
                <a:lnTo>
                  <a:pt x="46" y="8"/>
                </a:lnTo>
                <a:lnTo>
                  <a:pt x="48" y="8"/>
                </a:lnTo>
                <a:lnTo>
                  <a:pt x="48" y="8"/>
                </a:lnTo>
                <a:lnTo>
                  <a:pt x="48" y="8"/>
                </a:lnTo>
                <a:lnTo>
                  <a:pt x="48" y="8"/>
                </a:lnTo>
                <a:lnTo>
                  <a:pt x="48" y="8"/>
                </a:lnTo>
                <a:lnTo>
                  <a:pt x="50" y="8"/>
                </a:lnTo>
                <a:lnTo>
                  <a:pt x="50" y="8"/>
                </a:lnTo>
                <a:lnTo>
                  <a:pt x="50" y="8"/>
                </a:lnTo>
                <a:lnTo>
                  <a:pt x="50" y="8"/>
                </a:lnTo>
                <a:lnTo>
                  <a:pt x="52" y="8"/>
                </a:lnTo>
                <a:lnTo>
                  <a:pt x="52" y="8"/>
                </a:lnTo>
                <a:lnTo>
                  <a:pt x="52" y="8"/>
                </a:lnTo>
                <a:lnTo>
                  <a:pt x="54" y="10"/>
                </a:lnTo>
                <a:lnTo>
                  <a:pt x="54" y="10"/>
                </a:lnTo>
                <a:lnTo>
                  <a:pt x="54" y="10"/>
                </a:lnTo>
                <a:lnTo>
                  <a:pt x="54" y="10"/>
                </a:lnTo>
                <a:lnTo>
                  <a:pt x="54" y="8"/>
                </a:lnTo>
                <a:lnTo>
                  <a:pt x="56" y="8"/>
                </a:lnTo>
                <a:lnTo>
                  <a:pt x="56" y="8"/>
                </a:lnTo>
                <a:lnTo>
                  <a:pt x="58" y="10"/>
                </a:lnTo>
                <a:lnTo>
                  <a:pt x="58" y="10"/>
                </a:lnTo>
                <a:lnTo>
                  <a:pt x="58" y="10"/>
                </a:lnTo>
                <a:lnTo>
                  <a:pt x="58" y="12"/>
                </a:lnTo>
                <a:lnTo>
                  <a:pt x="60" y="12"/>
                </a:lnTo>
                <a:lnTo>
                  <a:pt x="60" y="12"/>
                </a:lnTo>
                <a:lnTo>
                  <a:pt x="62" y="12"/>
                </a:lnTo>
                <a:lnTo>
                  <a:pt x="62" y="12"/>
                </a:lnTo>
                <a:lnTo>
                  <a:pt x="64" y="12"/>
                </a:lnTo>
                <a:lnTo>
                  <a:pt x="64" y="12"/>
                </a:lnTo>
                <a:lnTo>
                  <a:pt x="64" y="12"/>
                </a:lnTo>
                <a:lnTo>
                  <a:pt x="64" y="14"/>
                </a:lnTo>
                <a:lnTo>
                  <a:pt x="64" y="14"/>
                </a:lnTo>
                <a:lnTo>
                  <a:pt x="66" y="12"/>
                </a:lnTo>
                <a:lnTo>
                  <a:pt x="66" y="12"/>
                </a:lnTo>
                <a:lnTo>
                  <a:pt x="66" y="12"/>
                </a:lnTo>
                <a:lnTo>
                  <a:pt x="66" y="12"/>
                </a:lnTo>
                <a:lnTo>
                  <a:pt x="66" y="12"/>
                </a:lnTo>
                <a:lnTo>
                  <a:pt x="66" y="12"/>
                </a:lnTo>
                <a:lnTo>
                  <a:pt x="66" y="12"/>
                </a:lnTo>
                <a:lnTo>
                  <a:pt x="68" y="12"/>
                </a:lnTo>
                <a:lnTo>
                  <a:pt x="68" y="12"/>
                </a:lnTo>
                <a:lnTo>
                  <a:pt x="68" y="12"/>
                </a:lnTo>
                <a:lnTo>
                  <a:pt x="68" y="12"/>
                </a:lnTo>
                <a:lnTo>
                  <a:pt x="70" y="12"/>
                </a:lnTo>
                <a:lnTo>
                  <a:pt x="70" y="12"/>
                </a:lnTo>
                <a:lnTo>
                  <a:pt x="70" y="12"/>
                </a:lnTo>
                <a:lnTo>
                  <a:pt x="70" y="10"/>
                </a:lnTo>
                <a:lnTo>
                  <a:pt x="70" y="10"/>
                </a:lnTo>
                <a:lnTo>
                  <a:pt x="70" y="10"/>
                </a:lnTo>
                <a:lnTo>
                  <a:pt x="72" y="12"/>
                </a:lnTo>
                <a:lnTo>
                  <a:pt x="74" y="12"/>
                </a:lnTo>
                <a:lnTo>
                  <a:pt x="74" y="12"/>
                </a:lnTo>
                <a:lnTo>
                  <a:pt x="74" y="12"/>
                </a:lnTo>
                <a:lnTo>
                  <a:pt x="76" y="12"/>
                </a:lnTo>
                <a:lnTo>
                  <a:pt x="76" y="12"/>
                </a:lnTo>
                <a:lnTo>
                  <a:pt x="76" y="12"/>
                </a:lnTo>
                <a:lnTo>
                  <a:pt x="76" y="14"/>
                </a:lnTo>
                <a:lnTo>
                  <a:pt x="76" y="14"/>
                </a:lnTo>
                <a:lnTo>
                  <a:pt x="78" y="14"/>
                </a:lnTo>
                <a:lnTo>
                  <a:pt x="78" y="14"/>
                </a:lnTo>
                <a:lnTo>
                  <a:pt x="78" y="14"/>
                </a:lnTo>
                <a:lnTo>
                  <a:pt x="78" y="12"/>
                </a:lnTo>
                <a:lnTo>
                  <a:pt x="78" y="12"/>
                </a:lnTo>
                <a:lnTo>
                  <a:pt x="78" y="12"/>
                </a:lnTo>
                <a:lnTo>
                  <a:pt x="80" y="12"/>
                </a:lnTo>
                <a:lnTo>
                  <a:pt x="82" y="10"/>
                </a:lnTo>
                <a:lnTo>
                  <a:pt x="82" y="10"/>
                </a:lnTo>
                <a:lnTo>
                  <a:pt x="82" y="12"/>
                </a:lnTo>
                <a:lnTo>
                  <a:pt x="82" y="12"/>
                </a:lnTo>
                <a:lnTo>
                  <a:pt x="84" y="12"/>
                </a:lnTo>
                <a:lnTo>
                  <a:pt x="84" y="14"/>
                </a:lnTo>
                <a:lnTo>
                  <a:pt x="84" y="14"/>
                </a:lnTo>
                <a:lnTo>
                  <a:pt x="86" y="16"/>
                </a:lnTo>
                <a:lnTo>
                  <a:pt x="86" y="16"/>
                </a:lnTo>
                <a:lnTo>
                  <a:pt x="86" y="14"/>
                </a:lnTo>
                <a:lnTo>
                  <a:pt x="88" y="14"/>
                </a:lnTo>
                <a:lnTo>
                  <a:pt x="90" y="14"/>
                </a:lnTo>
                <a:lnTo>
                  <a:pt x="90" y="14"/>
                </a:lnTo>
                <a:lnTo>
                  <a:pt x="90" y="14"/>
                </a:lnTo>
                <a:lnTo>
                  <a:pt x="90" y="14"/>
                </a:lnTo>
                <a:lnTo>
                  <a:pt x="92" y="14"/>
                </a:lnTo>
                <a:lnTo>
                  <a:pt x="92" y="14"/>
                </a:lnTo>
                <a:lnTo>
                  <a:pt x="92" y="14"/>
                </a:lnTo>
                <a:lnTo>
                  <a:pt x="92" y="14"/>
                </a:lnTo>
                <a:lnTo>
                  <a:pt x="94" y="14"/>
                </a:lnTo>
                <a:lnTo>
                  <a:pt x="94" y="14"/>
                </a:lnTo>
                <a:lnTo>
                  <a:pt x="96" y="14"/>
                </a:lnTo>
                <a:lnTo>
                  <a:pt x="96" y="14"/>
                </a:lnTo>
                <a:lnTo>
                  <a:pt x="96" y="14"/>
                </a:lnTo>
                <a:lnTo>
                  <a:pt x="98" y="14"/>
                </a:lnTo>
                <a:lnTo>
                  <a:pt x="98" y="16"/>
                </a:lnTo>
                <a:lnTo>
                  <a:pt x="100" y="16"/>
                </a:lnTo>
                <a:lnTo>
                  <a:pt x="100" y="18"/>
                </a:lnTo>
                <a:lnTo>
                  <a:pt x="100" y="16"/>
                </a:lnTo>
                <a:lnTo>
                  <a:pt x="102" y="16"/>
                </a:lnTo>
                <a:lnTo>
                  <a:pt x="102" y="16"/>
                </a:lnTo>
                <a:lnTo>
                  <a:pt x="102" y="16"/>
                </a:lnTo>
                <a:lnTo>
                  <a:pt x="100" y="14"/>
                </a:lnTo>
                <a:lnTo>
                  <a:pt x="100" y="12"/>
                </a:lnTo>
                <a:lnTo>
                  <a:pt x="100" y="10"/>
                </a:lnTo>
                <a:lnTo>
                  <a:pt x="100" y="10"/>
                </a:lnTo>
                <a:lnTo>
                  <a:pt x="100" y="8"/>
                </a:lnTo>
                <a:lnTo>
                  <a:pt x="100" y="8"/>
                </a:lnTo>
                <a:lnTo>
                  <a:pt x="102" y="6"/>
                </a:lnTo>
                <a:lnTo>
                  <a:pt x="102" y="6"/>
                </a:lnTo>
                <a:lnTo>
                  <a:pt x="104" y="6"/>
                </a:lnTo>
                <a:lnTo>
                  <a:pt x="104" y="6"/>
                </a:lnTo>
                <a:lnTo>
                  <a:pt x="104" y="4"/>
                </a:lnTo>
                <a:lnTo>
                  <a:pt x="104" y="4"/>
                </a:lnTo>
                <a:lnTo>
                  <a:pt x="104" y="4"/>
                </a:lnTo>
                <a:lnTo>
                  <a:pt x="106" y="4"/>
                </a:lnTo>
                <a:lnTo>
                  <a:pt x="106" y="4"/>
                </a:lnTo>
                <a:lnTo>
                  <a:pt x="108" y="4"/>
                </a:lnTo>
                <a:lnTo>
                  <a:pt x="108" y="4"/>
                </a:lnTo>
                <a:lnTo>
                  <a:pt x="108" y="4"/>
                </a:lnTo>
                <a:lnTo>
                  <a:pt x="108" y="4"/>
                </a:lnTo>
                <a:lnTo>
                  <a:pt x="110" y="4"/>
                </a:lnTo>
                <a:lnTo>
                  <a:pt x="110" y="4"/>
                </a:lnTo>
                <a:lnTo>
                  <a:pt x="110" y="4"/>
                </a:lnTo>
                <a:lnTo>
                  <a:pt x="112" y="4"/>
                </a:lnTo>
                <a:lnTo>
                  <a:pt x="114" y="4"/>
                </a:lnTo>
                <a:lnTo>
                  <a:pt x="114" y="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6" name="Freeform 62"/>
          <p:cNvSpPr>
            <a:spLocks/>
          </p:cNvSpPr>
          <p:nvPr/>
        </p:nvSpPr>
        <p:spPr bwMode="auto">
          <a:xfrm>
            <a:off x="5254625" y="3522663"/>
            <a:ext cx="123825" cy="149225"/>
          </a:xfrm>
          <a:custGeom>
            <a:avLst/>
            <a:gdLst/>
            <a:ahLst/>
            <a:cxnLst>
              <a:cxn ang="0">
                <a:pos x="66" y="2"/>
              </a:cxn>
              <a:cxn ang="0">
                <a:pos x="70" y="8"/>
              </a:cxn>
              <a:cxn ang="0">
                <a:pos x="70" y="12"/>
              </a:cxn>
              <a:cxn ang="0">
                <a:pos x="72" y="18"/>
              </a:cxn>
              <a:cxn ang="0">
                <a:pos x="74" y="22"/>
              </a:cxn>
              <a:cxn ang="0">
                <a:pos x="76" y="24"/>
              </a:cxn>
              <a:cxn ang="0">
                <a:pos x="78" y="30"/>
              </a:cxn>
              <a:cxn ang="0">
                <a:pos x="78" y="42"/>
              </a:cxn>
              <a:cxn ang="0">
                <a:pos x="78" y="44"/>
              </a:cxn>
              <a:cxn ang="0">
                <a:pos x="76" y="46"/>
              </a:cxn>
              <a:cxn ang="0">
                <a:pos x="76" y="48"/>
              </a:cxn>
              <a:cxn ang="0">
                <a:pos x="72" y="50"/>
              </a:cxn>
              <a:cxn ang="0">
                <a:pos x="72" y="52"/>
              </a:cxn>
              <a:cxn ang="0">
                <a:pos x="68" y="58"/>
              </a:cxn>
              <a:cxn ang="0">
                <a:pos x="66" y="64"/>
              </a:cxn>
              <a:cxn ang="0">
                <a:pos x="64" y="70"/>
              </a:cxn>
              <a:cxn ang="0">
                <a:pos x="64" y="76"/>
              </a:cxn>
              <a:cxn ang="0">
                <a:pos x="56" y="86"/>
              </a:cxn>
              <a:cxn ang="0">
                <a:pos x="50" y="86"/>
              </a:cxn>
              <a:cxn ang="0">
                <a:pos x="42" y="86"/>
              </a:cxn>
              <a:cxn ang="0">
                <a:pos x="22" y="86"/>
              </a:cxn>
              <a:cxn ang="0">
                <a:pos x="12" y="86"/>
              </a:cxn>
              <a:cxn ang="0">
                <a:pos x="10" y="88"/>
              </a:cxn>
              <a:cxn ang="0">
                <a:pos x="6" y="94"/>
              </a:cxn>
              <a:cxn ang="0">
                <a:pos x="4" y="92"/>
              </a:cxn>
              <a:cxn ang="0">
                <a:pos x="2" y="92"/>
              </a:cxn>
              <a:cxn ang="0">
                <a:pos x="0" y="92"/>
              </a:cxn>
              <a:cxn ang="0">
                <a:pos x="0" y="84"/>
              </a:cxn>
              <a:cxn ang="0">
                <a:pos x="0" y="78"/>
              </a:cxn>
              <a:cxn ang="0">
                <a:pos x="2" y="70"/>
              </a:cxn>
              <a:cxn ang="0">
                <a:pos x="2" y="66"/>
              </a:cxn>
              <a:cxn ang="0">
                <a:pos x="4" y="60"/>
              </a:cxn>
              <a:cxn ang="0">
                <a:pos x="6" y="56"/>
              </a:cxn>
              <a:cxn ang="0">
                <a:pos x="8" y="54"/>
              </a:cxn>
              <a:cxn ang="0">
                <a:pos x="8" y="50"/>
              </a:cxn>
              <a:cxn ang="0">
                <a:pos x="12" y="48"/>
              </a:cxn>
              <a:cxn ang="0">
                <a:pos x="20" y="40"/>
              </a:cxn>
              <a:cxn ang="0">
                <a:pos x="22" y="30"/>
              </a:cxn>
              <a:cxn ang="0">
                <a:pos x="18" y="30"/>
              </a:cxn>
              <a:cxn ang="0">
                <a:pos x="16" y="26"/>
              </a:cxn>
              <a:cxn ang="0">
                <a:pos x="18" y="22"/>
              </a:cxn>
              <a:cxn ang="0">
                <a:pos x="16" y="18"/>
              </a:cxn>
              <a:cxn ang="0">
                <a:pos x="18" y="10"/>
              </a:cxn>
              <a:cxn ang="0">
                <a:pos x="20" y="8"/>
              </a:cxn>
              <a:cxn ang="0">
                <a:pos x="26" y="6"/>
              </a:cxn>
              <a:cxn ang="0">
                <a:pos x="32" y="6"/>
              </a:cxn>
              <a:cxn ang="0">
                <a:pos x="34" y="10"/>
              </a:cxn>
              <a:cxn ang="0">
                <a:pos x="36" y="10"/>
              </a:cxn>
              <a:cxn ang="0">
                <a:pos x="40" y="8"/>
              </a:cxn>
              <a:cxn ang="0">
                <a:pos x="46" y="6"/>
              </a:cxn>
              <a:cxn ang="0">
                <a:pos x="50" y="4"/>
              </a:cxn>
              <a:cxn ang="0">
                <a:pos x="56" y="6"/>
              </a:cxn>
            </a:cxnLst>
            <a:rect l="0" t="0" r="r" b="b"/>
            <a:pathLst>
              <a:path w="78" h="94">
                <a:moveTo>
                  <a:pt x="64" y="0"/>
                </a:moveTo>
                <a:lnTo>
                  <a:pt x="64" y="0"/>
                </a:lnTo>
                <a:lnTo>
                  <a:pt x="64" y="0"/>
                </a:lnTo>
                <a:lnTo>
                  <a:pt x="64" y="0"/>
                </a:lnTo>
                <a:lnTo>
                  <a:pt x="66" y="2"/>
                </a:lnTo>
                <a:lnTo>
                  <a:pt x="66" y="4"/>
                </a:lnTo>
                <a:lnTo>
                  <a:pt x="66" y="6"/>
                </a:lnTo>
                <a:lnTo>
                  <a:pt x="68" y="6"/>
                </a:lnTo>
                <a:lnTo>
                  <a:pt x="70" y="8"/>
                </a:lnTo>
                <a:lnTo>
                  <a:pt x="70" y="8"/>
                </a:lnTo>
                <a:lnTo>
                  <a:pt x="70" y="8"/>
                </a:lnTo>
                <a:lnTo>
                  <a:pt x="70" y="10"/>
                </a:lnTo>
                <a:lnTo>
                  <a:pt x="70" y="10"/>
                </a:lnTo>
                <a:lnTo>
                  <a:pt x="70" y="12"/>
                </a:lnTo>
                <a:lnTo>
                  <a:pt x="70" y="12"/>
                </a:lnTo>
                <a:lnTo>
                  <a:pt x="70" y="12"/>
                </a:lnTo>
                <a:lnTo>
                  <a:pt x="70" y="16"/>
                </a:lnTo>
                <a:lnTo>
                  <a:pt x="72" y="16"/>
                </a:lnTo>
                <a:lnTo>
                  <a:pt x="72" y="18"/>
                </a:lnTo>
                <a:lnTo>
                  <a:pt x="72" y="18"/>
                </a:lnTo>
                <a:lnTo>
                  <a:pt x="72" y="18"/>
                </a:lnTo>
                <a:lnTo>
                  <a:pt x="72" y="20"/>
                </a:lnTo>
                <a:lnTo>
                  <a:pt x="72" y="20"/>
                </a:lnTo>
                <a:lnTo>
                  <a:pt x="74" y="22"/>
                </a:lnTo>
                <a:lnTo>
                  <a:pt x="74" y="22"/>
                </a:lnTo>
                <a:lnTo>
                  <a:pt x="74" y="22"/>
                </a:lnTo>
                <a:lnTo>
                  <a:pt x="76" y="22"/>
                </a:lnTo>
                <a:lnTo>
                  <a:pt x="76" y="22"/>
                </a:lnTo>
                <a:lnTo>
                  <a:pt x="76" y="24"/>
                </a:lnTo>
                <a:lnTo>
                  <a:pt x="76" y="24"/>
                </a:lnTo>
                <a:lnTo>
                  <a:pt x="76" y="26"/>
                </a:lnTo>
                <a:lnTo>
                  <a:pt x="78" y="28"/>
                </a:lnTo>
                <a:lnTo>
                  <a:pt x="76" y="30"/>
                </a:lnTo>
                <a:lnTo>
                  <a:pt x="78" y="30"/>
                </a:lnTo>
                <a:lnTo>
                  <a:pt x="78" y="30"/>
                </a:lnTo>
                <a:lnTo>
                  <a:pt x="78" y="32"/>
                </a:lnTo>
                <a:lnTo>
                  <a:pt x="78" y="32"/>
                </a:lnTo>
                <a:lnTo>
                  <a:pt x="78" y="34"/>
                </a:lnTo>
                <a:lnTo>
                  <a:pt x="78" y="38"/>
                </a:lnTo>
                <a:lnTo>
                  <a:pt x="78" y="42"/>
                </a:lnTo>
                <a:lnTo>
                  <a:pt x="78" y="42"/>
                </a:lnTo>
                <a:lnTo>
                  <a:pt x="78" y="44"/>
                </a:lnTo>
                <a:lnTo>
                  <a:pt x="78" y="44"/>
                </a:lnTo>
                <a:lnTo>
                  <a:pt x="78" y="44"/>
                </a:lnTo>
                <a:lnTo>
                  <a:pt x="78" y="44"/>
                </a:lnTo>
                <a:lnTo>
                  <a:pt x="78" y="44"/>
                </a:lnTo>
                <a:lnTo>
                  <a:pt x="76" y="44"/>
                </a:lnTo>
                <a:lnTo>
                  <a:pt x="76" y="46"/>
                </a:lnTo>
                <a:lnTo>
                  <a:pt x="76" y="46"/>
                </a:lnTo>
                <a:lnTo>
                  <a:pt x="76" y="46"/>
                </a:lnTo>
                <a:lnTo>
                  <a:pt x="76" y="48"/>
                </a:lnTo>
                <a:lnTo>
                  <a:pt x="76" y="48"/>
                </a:lnTo>
                <a:lnTo>
                  <a:pt x="76" y="48"/>
                </a:lnTo>
                <a:lnTo>
                  <a:pt x="76" y="48"/>
                </a:lnTo>
                <a:lnTo>
                  <a:pt x="76" y="48"/>
                </a:lnTo>
                <a:lnTo>
                  <a:pt x="76" y="48"/>
                </a:lnTo>
                <a:lnTo>
                  <a:pt x="76" y="50"/>
                </a:lnTo>
                <a:lnTo>
                  <a:pt x="76" y="50"/>
                </a:lnTo>
                <a:lnTo>
                  <a:pt x="74" y="50"/>
                </a:lnTo>
                <a:lnTo>
                  <a:pt x="72" y="50"/>
                </a:lnTo>
                <a:lnTo>
                  <a:pt x="72" y="52"/>
                </a:lnTo>
                <a:lnTo>
                  <a:pt x="72" y="50"/>
                </a:lnTo>
                <a:lnTo>
                  <a:pt x="72" y="52"/>
                </a:lnTo>
                <a:lnTo>
                  <a:pt x="72" y="52"/>
                </a:lnTo>
                <a:lnTo>
                  <a:pt x="72" y="52"/>
                </a:lnTo>
                <a:lnTo>
                  <a:pt x="72" y="52"/>
                </a:lnTo>
                <a:lnTo>
                  <a:pt x="72" y="54"/>
                </a:lnTo>
                <a:lnTo>
                  <a:pt x="70" y="54"/>
                </a:lnTo>
                <a:lnTo>
                  <a:pt x="70" y="56"/>
                </a:lnTo>
                <a:lnTo>
                  <a:pt x="68" y="58"/>
                </a:lnTo>
                <a:lnTo>
                  <a:pt x="68" y="58"/>
                </a:lnTo>
                <a:lnTo>
                  <a:pt x="68" y="58"/>
                </a:lnTo>
                <a:lnTo>
                  <a:pt x="66" y="60"/>
                </a:lnTo>
                <a:lnTo>
                  <a:pt x="66" y="62"/>
                </a:lnTo>
                <a:lnTo>
                  <a:pt x="66" y="64"/>
                </a:lnTo>
                <a:lnTo>
                  <a:pt x="64" y="66"/>
                </a:lnTo>
                <a:lnTo>
                  <a:pt x="62" y="68"/>
                </a:lnTo>
                <a:lnTo>
                  <a:pt x="62" y="68"/>
                </a:lnTo>
                <a:lnTo>
                  <a:pt x="64" y="68"/>
                </a:lnTo>
                <a:lnTo>
                  <a:pt x="64" y="70"/>
                </a:lnTo>
                <a:lnTo>
                  <a:pt x="64" y="70"/>
                </a:lnTo>
                <a:lnTo>
                  <a:pt x="64" y="70"/>
                </a:lnTo>
                <a:lnTo>
                  <a:pt x="64" y="72"/>
                </a:lnTo>
                <a:lnTo>
                  <a:pt x="64" y="74"/>
                </a:lnTo>
                <a:lnTo>
                  <a:pt x="64" y="76"/>
                </a:lnTo>
                <a:lnTo>
                  <a:pt x="64" y="86"/>
                </a:lnTo>
                <a:lnTo>
                  <a:pt x="64" y="86"/>
                </a:lnTo>
                <a:lnTo>
                  <a:pt x="64" y="86"/>
                </a:lnTo>
                <a:lnTo>
                  <a:pt x="56" y="86"/>
                </a:lnTo>
                <a:lnTo>
                  <a:pt x="56" y="86"/>
                </a:lnTo>
                <a:lnTo>
                  <a:pt x="56" y="86"/>
                </a:lnTo>
                <a:lnTo>
                  <a:pt x="54" y="86"/>
                </a:lnTo>
                <a:lnTo>
                  <a:pt x="52" y="86"/>
                </a:lnTo>
                <a:lnTo>
                  <a:pt x="52" y="86"/>
                </a:lnTo>
                <a:lnTo>
                  <a:pt x="50" y="86"/>
                </a:lnTo>
                <a:lnTo>
                  <a:pt x="48" y="86"/>
                </a:lnTo>
                <a:lnTo>
                  <a:pt x="46" y="86"/>
                </a:lnTo>
                <a:lnTo>
                  <a:pt x="44" y="86"/>
                </a:lnTo>
                <a:lnTo>
                  <a:pt x="44" y="86"/>
                </a:lnTo>
                <a:lnTo>
                  <a:pt x="42" y="86"/>
                </a:lnTo>
                <a:lnTo>
                  <a:pt x="30" y="86"/>
                </a:lnTo>
                <a:lnTo>
                  <a:pt x="28" y="86"/>
                </a:lnTo>
                <a:lnTo>
                  <a:pt x="24" y="86"/>
                </a:lnTo>
                <a:lnTo>
                  <a:pt x="24" y="86"/>
                </a:lnTo>
                <a:lnTo>
                  <a:pt x="22" y="86"/>
                </a:lnTo>
                <a:lnTo>
                  <a:pt x="18" y="86"/>
                </a:lnTo>
                <a:lnTo>
                  <a:pt x="16" y="86"/>
                </a:lnTo>
                <a:lnTo>
                  <a:pt x="16" y="86"/>
                </a:lnTo>
                <a:lnTo>
                  <a:pt x="14" y="86"/>
                </a:lnTo>
                <a:lnTo>
                  <a:pt x="12" y="86"/>
                </a:lnTo>
                <a:lnTo>
                  <a:pt x="12" y="86"/>
                </a:lnTo>
                <a:lnTo>
                  <a:pt x="12" y="86"/>
                </a:lnTo>
                <a:lnTo>
                  <a:pt x="10" y="86"/>
                </a:lnTo>
                <a:lnTo>
                  <a:pt x="10" y="88"/>
                </a:lnTo>
                <a:lnTo>
                  <a:pt x="10" y="88"/>
                </a:lnTo>
                <a:lnTo>
                  <a:pt x="10" y="90"/>
                </a:lnTo>
                <a:lnTo>
                  <a:pt x="8" y="90"/>
                </a:lnTo>
                <a:lnTo>
                  <a:pt x="8" y="92"/>
                </a:lnTo>
                <a:lnTo>
                  <a:pt x="8" y="92"/>
                </a:lnTo>
                <a:lnTo>
                  <a:pt x="6" y="94"/>
                </a:lnTo>
                <a:lnTo>
                  <a:pt x="4" y="94"/>
                </a:lnTo>
                <a:lnTo>
                  <a:pt x="4" y="94"/>
                </a:lnTo>
                <a:lnTo>
                  <a:pt x="4" y="94"/>
                </a:lnTo>
                <a:lnTo>
                  <a:pt x="4" y="94"/>
                </a:lnTo>
                <a:lnTo>
                  <a:pt x="4" y="92"/>
                </a:lnTo>
                <a:lnTo>
                  <a:pt x="4" y="92"/>
                </a:lnTo>
                <a:lnTo>
                  <a:pt x="4" y="92"/>
                </a:lnTo>
                <a:lnTo>
                  <a:pt x="4" y="92"/>
                </a:lnTo>
                <a:lnTo>
                  <a:pt x="2" y="92"/>
                </a:lnTo>
                <a:lnTo>
                  <a:pt x="2" y="92"/>
                </a:lnTo>
                <a:lnTo>
                  <a:pt x="0" y="92"/>
                </a:lnTo>
                <a:lnTo>
                  <a:pt x="0" y="92"/>
                </a:lnTo>
                <a:lnTo>
                  <a:pt x="0" y="92"/>
                </a:lnTo>
                <a:lnTo>
                  <a:pt x="0" y="92"/>
                </a:lnTo>
                <a:lnTo>
                  <a:pt x="0" y="92"/>
                </a:lnTo>
                <a:lnTo>
                  <a:pt x="0" y="90"/>
                </a:lnTo>
                <a:lnTo>
                  <a:pt x="0" y="90"/>
                </a:lnTo>
                <a:lnTo>
                  <a:pt x="0" y="84"/>
                </a:lnTo>
                <a:lnTo>
                  <a:pt x="0" y="84"/>
                </a:lnTo>
                <a:lnTo>
                  <a:pt x="0" y="84"/>
                </a:lnTo>
                <a:lnTo>
                  <a:pt x="0" y="82"/>
                </a:lnTo>
                <a:lnTo>
                  <a:pt x="0" y="82"/>
                </a:lnTo>
                <a:lnTo>
                  <a:pt x="0" y="80"/>
                </a:lnTo>
                <a:lnTo>
                  <a:pt x="0" y="78"/>
                </a:lnTo>
                <a:lnTo>
                  <a:pt x="0" y="78"/>
                </a:lnTo>
                <a:lnTo>
                  <a:pt x="0" y="76"/>
                </a:lnTo>
                <a:lnTo>
                  <a:pt x="0" y="74"/>
                </a:lnTo>
                <a:lnTo>
                  <a:pt x="0" y="72"/>
                </a:lnTo>
                <a:lnTo>
                  <a:pt x="2" y="70"/>
                </a:lnTo>
                <a:lnTo>
                  <a:pt x="2" y="70"/>
                </a:lnTo>
                <a:lnTo>
                  <a:pt x="2" y="68"/>
                </a:lnTo>
                <a:lnTo>
                  <a:pt x="2" y="68"/>
                </a:lnTo>
                <a:lnTo>
                  <a:pt x="2" y="68"/>
                </a:lnTo>
                <a:lnTo>
                  <a:pt x="2" y="66"/>
                </a:lnTo>
                <a:lnTo>
                  <a:pt x="2" y="66"/>
                </a:lnTo>
                <a:lnTo>
                  <a:pt x="4" y="64"/>
                </a:lnTo>
                <a:lnTo>
                  <a:pt x="4" y="64"/>
                </a:lnTo>
                <a:lnTo>
                  <a:pt x="4" y="62"/>
                </a:lnTo>
                <a:lnTo>
                  <a:pt x="4" y="62"/>
                </a:lnTo>
                <a:lnTo>
                  <a:pt x="4" y="60"/>
                </a:lnTo>
                <a:lnTo>
                  <a:pt x="4" y="58"/>
                </a:lnTo>
                <a:lnTo>
                  <a:pt x="4" y="56"/>
                </a:lnTo>
                <a:lnTo>
                  <a:pt x="4" y="56"/>
                </a:lnTo>
                <a:lnTo>
                  <a:pt x="4" y="56"/>
                </a:lnTo>
                <a:lnTo>
                  <a:pt x="6" y="56"/>
                </a:lnTo>
                <a:lnTo>
                  <a:pt x="6" y="56"/>
                </a:lnTo>
                <a:lnTo>
                  <a:pt x="6" y="54"/>
                </a:lnTo>
                <a:lnTo>
                  <a:pt x="6" y="54"/>
                </a:lnTo>
                <a:lnTo>
                  <a:pt x="6" y="54"/>
                </a:lnTo>
                <a:lnTo>
                  <a:pt x="8" y="54"/>
                </a:lnTo>
                <a:lnTo>
                  <a:pt x="8" y="54"/>
                </a:lnTo>
                <a:lnTo>
                  <a:pt x="8" y="52"/>
                </a:lnTo>
                <a:lnTo>
                  <a:pt x="8" y="52"/>
                </a:lnTo>
                <a:lnTo>
                  <a:pt x="8" y="52"/>
                </a:lnTo>
                <a:lnTo>
                  <a:pt x="8" y="50"/>
                </a:lnTo>
                <a:lnTo>
                  <a:pt x="10" y="50"/>
                </a:lnTo>
                <a:lnTo>
                  <a:pt x="10" y="50"/>
                </a:lnTo>
                <a:lnTo>
                  <a:pt x="12" y="50"/>
                </a:lnTo>
                <a:lnTo>
                  <a:pt x="12" y="50"/>
                </a:lnTo>
                <a:lnTo>
                  <a:pt x="12" y="48"/>
                </a:lnTo>
                <a:lnTo>
                  <a:pt x="14" y="48"/>
                </a:lnTo>
                <a:lnTo>
                  <a:pt x="16" y="44"/>
                </a:lnTo>
                <a:lnTo>
                  <a:pt x="16" y="44"/>
                </a:lnTo>
                <a:lnTo>
                  <a:pt x="18" y="42"/>
                </a:lnTo>
                <a:lnTo>
                  <a:pt x="20" y="40"/>
                </a:lnTo>
                <a:lnTo>
                  <a:pt x="24" y="36"/>
                </a:lnTo>
                <a:lnTo>
                  <a:pt x="24" y="34"/>
                </a:lnTo>
                <a:lnTo>
                  <a:pt x="24" y="34"/>
                </a:lnTo>
                <a:lnTo>
                  <a:pt x="24" y="32"/>
                </a:lnTo>
                <a:lnTo>
                  <a:pt x="22" y="30"/>
                </a:lnTo>
                <a:lnTo>
                  <a:pt x="20" y="30"/>
                </a:lnTo>
                <a:lnTo>
                  <a:pt x="20" y="30"/>
                </a:lnTo>
                <a:lnTo>
                  <a:pt x="20" y="30"/>
                </a:lnTo>
                <a:lnTo>
                  <a:pt x="20" y="30"/>
                </a:lnTo>
                <a:lnTo>
                  <a:pt x="18" y="30"/>
                </a:lnTo>
                <a:lnTo>
                  <a:pt x="18" y="30"/>
                </a:lnTo>
                <a:lnTo>
                  <a:pt x="18" y="30"/>
                </a:lnTo>
                <a:lnTo>
                  <a:pt x="16" y="28"/>
                </a:lnTo>
                <a:lnTo>
                  <a:pt x="16" y="28"/>
                </a:lnTo>
                <a:lnTo>
                  <a:pt x="16" y="26"/>
                </a:lnTo>
                <a:lnTo>
                  <a:pt x="16" y="24"/>
                </a:lnTo>
                <a:lnTo>
                  <a:pt x="18" y="24"/>
                </a:lnTo>
                <a:lnTo>
                  <a:pt x="18" y="22"/>
                </a:lnTo>
                <a:lnTo>
                  <a:pt x="18" y="22"/>
                </a:lnTo>
                <a:lnTo>
                  <a:pt x="18" y="22"/>
                </a:lnTo>
                <a:lnTo>
                  <a:pt x="18" y="20"/>
                </a:lnTo>
                <a:lnTo>
                  <a:pt x="18" y="20"/>
                </a:lnTo>
                <a:lnTo>
                  <a:pt x="16" y="18"/>
                </a:lnTo>
                <a:lnTo>
                  <a:pt x="16" y="18"/>
                </a:lnTo>
                <a:lnTo>
                  <a:pt x="16" y="18"/>
                </a:lnTo>
                <a:lnTo>
                  <a:pt x="18" y="16"/>
                </a:lnTo>
                <a:lnTo>
                  <a:pt x="18" y="14"/>
                </a:lnTo>
                <a:lnTo>
                  <a:pt x="18" y="14"/>
                </a:lnTo>
                <a:lnTo>
                  <a:pt x="18" y="12"/>
                </a:lnTo>
                <a:lnTo>
                  <a:pt x="18" y="10"/>
                </a:lnTo>
                <a:lnTo>
                  <a:pt x="18" y="10"/>
                </a:lnTo>
                <a:lnTo>
                  <a:pt x="18" y="12"/>
                </a:lnTo>
                <a:lnTo>
                  <a:pt x="18" y="10"/>
                </a:lnTo>
                <a:lnTo>
                  <a:pt x="18" y="10"/>
                </a:lnTo>
                <a:lnTo>
                  <a:pt x="20" y="8"/>
                </a:lnTo>
                <a:lnTo>
                  <a:pt x="20" y="8"/>
                </a:lnTo>
                <a:lnTo>
                  <a:pt x="22" y="6"/>
                </a:lnTo>
                <a:lnTo>
                  <a:pt x="22" y="6"/>
                </a:lnTo>
                <a:lnTo>
                  <a:pt x="24" y="6"/>
                </a:lnTo>
                <a:lnTo>
                  <a:pt x="26" y="6"/>
                </a:lnTo>
                <a:lnTo>
                  <a:pt x="26" y="8"/>
                </a:lnTo>
                <a:lnTo>
                  <a:pt x="28" y="8"/>
                </a:lnTo>
                <a:lnTo>
                  <a:pt x="30" y="8"/>
                </a:lnTo>
                <a:lnTo>
                  <a:pt x="30" y="6"/>
                </a:lnTo>
                <a:lnTo>
                  <a:pt x="32" y="6"/>
                </a:lnTo>
                <a:lnTo>
                  <a:pt x="32" y="6"/>
                </a:lnTo>
                <a:lnTo>
                  <a:pt x="32" y="6"/>
                </a:lnTo>
                <a:lnTo>
                  <a:pt x="34" y="8"/>
                </a:lnTo>
                <a:lnTo>
                  <a:pt x="34" y="10"/>
                </a:lnTo>
                <a:lnTo>
                  <a:pt x="34" y="10"/>
                </a:lnTo>
                <a:lnTo>
                  <a:pt x="34" y="10"/>
                </a:lnTo>
                <a:lnTo>
                  <a:pt x="36" y="10"/>
                </a:lnTo>
                <a:lnTo>
                  <a:pt x="36" y="10"/>
                </a:lnTo>
                <a:lnTo>
                  <a:pt x="36" y="10"/>
                </a:lnTo>
                <a:lnTo>
                  <a:pt x="36" y="10"/>
                </a:lnTo>
                <a:lnTo>
                  <a:pt x="36" y="10"/>
                </a:lnTo>
                <a:lnTo>
                  <a:pt x="38" y="10"/>
                </a:lnTo>
                <a:lnTo>
                  <a:pt x="38" y="10"/>
                </a:lnTo>
                <a:lnTo>
                  <a:pt x="38" y="10"/>
                </a:lnTo>
                <a:lnTo>
                  <a:pt x="40" y="8"/>
                </a:lnTo>
                <a:lnTo>
                  <a:pt x="42" y="6"/>
                </a:lnTo>
                <a:lnTo>
                  <a:pt x="44" y="6"/>
                </a:lnTo>
                <a:lnTo>
                  <a:pt x="44" y="6"/>
                </a:lnTo>
                <a:lnTo>
                  <a:pt x="46" y="6"/>
                </a:lnTo>
                <a:lnTo>
                  <a:pt x="46" y="6"/>
                </a:lnTo>
                <a:lnTo>
                  <a:pt x="48" y="6"/>
                </a:lnTo>
                <a:lnTo>
                  <a:pt x="48" y="6"/>
                </a:lnTo>
                <a:lnTo>
                  <a:pt x="48" y="6"/>
                </a:lnTo>
                <a:lnTo>
                  <a:pt x="48" y="6"/>
                </a:lnTo>
                <a:lnTo>
                  <a:pt x="50" y="4"/>
                </a:lnTo>
                <a:lnTo>
                  <a:pt x="52" y="6"/>
                </a:lnTo>
                <a:lnTo>
                  <a:pt x="52" y="6"/>
                </a:lnTo>
                <a:lnTo>
                  <a:pt x="52" y="6"/>
                </a:lnTo>
                <a:lnTo>
                  <a:pt x="54" y="6"/>
                </a:lnTo>
                <a:lnTo>
                  <a:pt x="56" y="6"/>
                </a:lnTo>
                <a:lnTo>
                  <a:pt x="56" y="6"/>
                </a:lnTo>
                <a:lnTo>
                  <a:pt x="64"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7" name="Freeform 63"/>
          <p:cNvSpPr>
            <a:spLocks noEditPoints="1"/>
          </p:cNvSpPr>
          <p:nvPr/>
        </p:nvSpPr>
        <p:spPr bwMode="auto">
          <a:xfrm>
            <a:off x="5248275" y="3659188"/>
            <a:ext cx="254000" cy="282575"/>
          </a:xfrm>
          <a:custGeom>
            <a:avLst/>
            <a:gdLst/>
            <a:ahLst/>
            <a:cxnLst>
              <a:cxn ang="0">
                <a:pos x="152" y="70"/>
              </a:cxn>
              <a:cxn ang="0">
                <a:pos x="154" y="64"/>
              </a:cxn>
              <a:cxn ang="0">
                <a:pos x="152" y="72"/>
              </a:cxn>
              <a:cxn ang="0">
                <a:pos x="96" y="18"/>
              </a:cxn>
              <a:cxn ang="0">
                <a:pos x="120" y="34"/>
              </a:cxn>
              <a:cxn ang="0">
                <a:pos x="122" y="42"/>
              </a:cxn>
              <a:cxn ang="0">
                <a:pos x="144" y="60"/>
              </a:cxn>
              <a:cxn ang="0">
                <a:pos x="142" y="66"/>
              </a:cxn>
              <a:cxn ang="0">
                <a:pos x="138" y="84"/>
              </a:cxn>
              <a:cxn ang="0">
                <a:pos x="142" y="92"/>
              </a:cxn>
              <a:cxn ang="0">
                <a:pos x="148" y="100"/>
              </a:cxn>
              <a:cxn ang="0">
                <a:pos x="144" y="112"/>
              </a:cxn>
              <a:cxn ang="0">
                <a:pos x="144" y="128"/>
              </a:cxn>
              <a:cxn ang="0">
                <a:pos x="150" y="142"/>
              </a:cxn>
              <a:cxn ang="0">
                <a:pos x="154" y="152"/>
              </a:cxn>
              <a:cxn ang="0">
                <a:pos x="156" y="154"/>
              </a:cxn>
              <a:cxn ang="0">
                <a:pos x="154" y="162"/>
              </a:cxn>
              <a:cxn ang="0">
                <a:pos x="146" y="166"/>
              </a:cxn>
              <a:cxn ang="0">
                <a:pos x="138" y="168"/>
              </a:cxn>
              <a:cxn ang="0">
                <a:pos x="126" y="170"/>
              </a:cxn>
              <a:cxn ang="0">
                <a:pos x="120" y="176"/>
              </a:cxn>
              <a:cxn ang="0">
                <a:pos x="106" y="176"/>
              </a:cxn>
              <a:cxn ang="0">
                <a:pos x="96" y="178"/>
              </a:cxn>
              <a:cxn ang="0">
                <a:pos x="80" y="176"/>
              </a:cxn>
              <a:cxn ang="0">
                <a:pos x="74" y="166"/>
              </a:cxn>
              <a:cxn ang="0">
                <a:pos x="74" y="158"/>
              </a:cxn>
              <a:cxn ang="0">
                <a:pos x="70" y="146"/>
              </a:cxn>
              <a:cxn ang="0">
                <a:pos x="66" y="144"/>
              </a:cxn>
              <a:cxn ang="0">
                <a:pos x="58" y="142"/>
              </a:cxn>
              <a:cxn ang="0">
                <a:pos x="50" y="140"/>
              </a:cxn>
              <a:cxn ang="0">
                <a:pos x="42" y="136"/>
              </a:cxn>
              <a:cxn ang="0">
                <a:pos x="36" y="134"/>
              </a:cxn>
              <a:cxn ang="0">
                <a:pos x="32" y="132"/>
              </a:cxn>
              <a:cxn ang="0">
                <a:pos x="24" y="126"/>
              </a:cxn>
              <a:cxn ang="0">
                <a:pos x="20" y="120"/>
              </a:cxn>
              <a:cxn ang="0">
                <a:pos x="14" y="110"/>
              </a:cxn>
              <a:cxn ang="0">
                <a:pos x="12" y="102"/>
              </a:cxn>
              <a:cxn ang="0">
                <a:pos x="8" y="96"/>
              </a:cxn>
              <a:cxn ang="0">
                <a:pos x="2" y="84"/>
              </a:cxn>
              <a:cxn ang="0">
                <a:pos x="4" y="78"/>
              </a:cxn>
              <a:cxn ang="0">
                <a:pos x="0" y="68"/>
              </a:cxn>
              <a:cxn ang="0">
                <a:pos x="0" y="62"/>
              </a:cxn>
              <a:cxn ang="0">
                <a:pos x="4" y="58"/>
              </a:cxn>
              <a:cxn ang="0">
                <a:pos x="16" y="46"/>
              </a:cxn>
              <a:cxn ang="0">
                <a:pos x="18" y="40"/>
              </a:cxn>
              <a:cxn ang="0">
                <a:pos x="22" y="32"/>
              </a:cxn>
              <a:cxn ang="0">
                <a:pos x="18" y="24"/>
              </a:cxn>
              <a:cxn ang="0">
                <a:pos x="22" y="18"/>
              </a:cxn>
              <a:cxn ang="0">
                <a:pos x="20" y="6"/>
              </a:cxn>
              <a:cxn ang="0">
                <a:pos x="26" y="0"/>
              </a:cxn>
              <a:cxn ang="0">
                <a:pos x="56" y="0"/>
              </a:cxn>
              <a:cxn ang="0">
                <a:pos x="148" y="116"/>
              </a:cxn>
              <a:cxn ang="0">
                <a:pos x="154" y="110"/>
              </a:cxn>
              <a:cxn ang="0">
                <a:pos x="148" y="86"/>
              </a:cxn>
              <a:cxn ang="0">
                <a:pos x="148" y="90"/>
              </a:cxn>
              <a:cxn ang="0">
                <a:pos x="144" y="88"/>
              </a:cxn>
              <a:cxn ang="0">
                <a:pos x="144" y="86"/>
              </a:cxn>
              <a:cxn ang="0">
                <a:pos x="144" y="80"/>
              </a:cxn>
              <a:cxn ang="0">
                <a:pos x="146" y="82"/>
              </a:cxn>
            </a:cxnLst>
            <a:rect l="0" t="0" r="r" b="b"/>
            <a:pathLst>
              <a:path w="160" h="178">
                <a:moveTo>
                  <a:pt x="152" y="74"/>
                </a:moveTo>
                <a:lnTo>
                  <a:pt x="152" y="74"/>
                </a:lnTo>
                <a:lnTo>
                  <a:pt x="150" y="74"/>
                </a:lnTo>
                <a:lnTo>
                  <a:pt x="150" y="74"/>
                </a:lnTo>
                <a:lnTo>
                  <a:pt x="150" y="72"/>
                </a:lnTo>
                <a:lnTo>
                  <a:pt x="150" y="72"/>
                </a:lnTo>
                <a:lnTo>
                  <a:pt x="150" y="72"/>
                </a:lnTo>
                <a:lnTo>
                  <a:pt x="150" y="72"/>
                </a:lnTo>
                <a:lnTo>
                  <a:pt x="152" y="70"/>
                </a:lnTo>
                <a:lnTo>
                  <a:pt x="152" y="70"/>
                </a:lnTo>
                <a:lnTo>
                  <a:pt x="152" y="70"/>
                </a:lnTo>
                <a:lnTo>
                  <a:pt x="152" y="70"/>
                </a:lnTo>
                <a:lnTo>
                  <a:pt x="152" y="70"/>
                </a:lnTo>
                <a:lnTo>
                  <a:pt x="152" y="70"/>
                </a:lnTo>
                <a:lnTo>
                  <a:pt x="150" y="68"/>
                </a:lnTo>
                <a:lnTo>
                  <a:pt x="150" y="68"/>
                </a:lnTo>
                <a:lnTo>
                  <a:pt x="150" y="66"/>
                </a:lnTo>
                <a:lnTo>
                  <a:pt x="150" y="66"/>
                </a:lnTo>
                <a:lnTo>
                  <a:pt x="150" y="66"/>
                </a:lnTo>
                <a:lnTo>
                  <a:pt x="152" y="64"/>
                </a:lnTo>
                <a:lnTo>
                  <a:pt x="154" y="64"/>
                </a:lnTo>
                <a:lnTo>
                  <a:pt x="154" y="64"/>
                </a:lnTo>
                <a:lnTo>
                  <a:pt x="154" y="66"/>
                </a:lnTo>
                <a:lnTo>
                  <a:pt x="154" y="66"/>
                </a:lnTo>
                <a:lnTo>
                  <a:pt x="154" y="66"/>
                </a:lnTo>
                <a:lnTo>
                  <a:pt x="154" y="68"/>
                </a:lnTo>
                <a:lnTo>
                  <a:pt x="152" y="68"/>
                </a:lnTo>
                <a:lnTo>
                  <a:pt x="154" y="68"/>
                </a:lnTo>
                <a:lnTo>
                  <a:pt x="154" y="70"/>
                </a:lnTo>
                <a:lnTo>
                  <a:pt x="154" y="70"/>
                </a:lnTo>
                <a:lnTo>
                  <a:pt x="154" y="70"/>
                </a:lnTo>
                <a:lnTo>
                  <a:pt x="154" y="70"/>
                </a:lnTo>
                <a:lnTo>
                  <a:pt x="152" y="72"/>
                </a:lnTo>
                <a:lnTo>
                  <a:pt x="152" y="74"/>
                </a:lnTo>
                <a:close/>
                <a:moveTo>
                  <a:pt x="68" y="0"/>
                </a:moveTo>
                <a:lnTo>
                  <a:pt x="68" y="0"/>
                </a:lnTo>
                <a:lnTo>
                  <a:pt x="68" y="0"/>
                </a:lnTo>
                <a:lnTo>
                  <a:pt x="70" y="0"/>
                </a:lnTo>
                <a:lnTo>
                  <a:pt x="74" y="4"/>
                </a:lnTo>
                <a:lnTo>
                  <a:pt x="76" y="4"/>
                </a:lnTo>
                <a:lnTo>
                  <a:pt x="78" y="6"/>
                </a:lnTo>
                <a:lnTo>
                  <a:pt x="86" y="12"/>
                </a:lnTo>
                <a:lnTo>
                  <a:pt x="92" y="16"/>
                </a:lnTo>
                <a:lnTo>
                  <a:pt x="96" y="18"/>
                </a:lnTo>
                <a:lnTo>
                  <a:pt x="98" y="18"/>
                </a:lnTo>
                <a:lnTo>
                  <a:pt x="100" y="20"/>
                </a:lnTo>
                <a:lnTo>
                  <a:pt x="102" y="22"/>
                </a:lnTo>
                <a:lnTo>
                  <a:pt x="108" y="24"/>
                </a:lnTo>
                <a:lnTo>
                  <a:pt x="114" y="30"/>
                </a:lnTo>
                <a:lnTo>
                  <a:pt x="116" y="30"/>
                </a:lnTo>
                <a:lnTo>
                  <a:pt x="116" y="30"/>
                </a:lnTo>
                <a:lnTo>
                  <a:pt x="118" y="32"/>
                </a:lnTo>
                <a:lnTo>
                  <a:pt x="120" y="32"/>
                </a:lnTo>
                <a:lnTo>
                  <a:pt x="120" y="32"/>
                </a:lnTo>
                <a:lnTo>
                  <a:pt x="120" y="34"/>
                </a:lnTo>
                <a:lnTo>
                  <a:pt x="122" y="34"/>
                </a:lnTo>
                <a:lnTo>
                  <a:pt x="122" y="36"/>
                </a:lnTo>
                <a:lnTo>
                  <a:pt x="122" y="38"/>
                </a:lnTo>
                <a:lnTo>
                  <a:pt x="122" y="38"/>
                </a:lnTo>
                <a:lnTo>
                  <a:pt x="122" y="38"/>
                </a:lnTo>
                <a:lnTo>
                  <a:pt x="120" y="40"/>
                </a:lnTo>
                <a:lnTo>
                  <a:pt x="120" y="40"/>
                </a:lnTo>
                <a:lnTo>
                  <a:pt x="120" y="40"/>
                </a:lnTo>
                <a:lnTo>
                  <a:pt x="122" y="42"/>
                </a:lnTo>
                <a:lnTo>
                  <a:pt x="122" y="42"/>
                </a:lnTo>
                <a:lnTo>
                  <a:pt x="122" y="42"/>
                </a:lnTo>
                <a:lnTo>
                  <a:pt x="122" y="42"/>
                </a:lnTo>
                <a:lnTo>
                  <a:pt x="124" y="42"/>
                </a:lnTo>
                <a:lnTo>
                  <a:pt x="124" y="44"/>
                </a:lnTo>
                <a:lnTo>
                  <a:pt x="124" y="44"/>
                </a:lnTo>
                <a:lnTo>
                  <a:pt x="124" y="44"/>
                </a:lnTo>
                <a:lnTo>
                  <a:pt x="132" y="52"/>
                </a:lnTo>
                <a:lnTo>
                  <a:pt x="134" y="52"/>
                </a:lnTo>
                <a:lnTo>
                  <a:pt x="136" y="54"/>
                </a:lnTo>
                <a:lnTo>
                  <a:pt x="136" y="56"/>
                </a:lnTo>
                <a:lnTo>
                  <a:pt x="142" y="58"/>
                </a:lnTo>
                <a:lnTo>
                  <a:pt x="144" y="60"/>
                </a:lnTo>
                <a:lnTo>
                  <a:pt x="144" y="60"/>
                </a:lnTo>
                <a:lnTo>
                  <a:pt x="144" y="62"/>
                </a:lnTo>
                <a:lnTo>
                  <a:pt x="144" y="62"/>
                </a:lnTo>
                <a:lnTo>
                  <a:pt x="144" y="64"/>
                </a:lnTo>
                <a:lnTo>
                  <a:pt x="144" y="66"/>
                </a:lnTo>
                <a:lnTo>
                  <a:pt x="144" y="66"/>
                </a:lnTo>
                <a:lnTo>
                  <a:pt x="144" y="64"/>
                </a:lnTo>
                <a:lnTo>
                  <a:pt x="144" y="64"/>
                </a:lnTo>
                <a:lnTo>
                  <a:pt x="144" y="64"/>
                </a:lnTo>
                <a:lnTo>
                  <a:pt x="142" y="66"/>
                </a:lnTo>
                <a:lnTo>
                  <a:pt x="142" y="66"/>
                </a:lnTo>
                <a:lnTo>
                  <a:pt x="142" y="68"/>
                </a:lnTo>
                <a:lnTo>
                  <a:pt x="142" y="70"/>
                </a:lnTo>
                <a:lnTo>
                  <a:pt x="142" y="72"/>
                </a:lnTo>
                <a:lnTo>
                  <a:pt x="140" y="74"/>
                </a:lnTo>
                <a:lnTo>
                  <a:pt x="140" y="76"/>
                </a:lnTo>
                <a:lnTo>
                  <a:pt x="140" y="76"/>
                </a:lnTo>
                <a:lnTo>
                  <a:pt x="138" y="80"/>
                </a:lnTo>
                <a:lnTo>
                  <a:pt x="138" y="82"/>
                </a:lnTo>
                <a:lnTo>
                  <a:pt x="138" y="82"/>
                </a:lnTo>
                <a:lnTo>
                  <a:pt x="138" y="84"/>
                </a:lnTo>
                <a:lnTo>
                  <a:pt x="138" y="84"/>
                </a:lnTo>
                <a:lnTo>
                  <a:pt x="138" y="86"/>
                </a:lnTo>
                <a:lnTo>
                  <a:pt x="138" y="88"/>
                </a:lnTo>
                <a:lnTo>
                  <a:pt x="138" y="88"/>
                </a:lnTo>
                <a:lnTo>
                  <a:pt x="138" y="88"/>
                </a:lnTo>
                <a:lnTo>
                  <a:pt x="138" y="90"/>
                </a:lnTo>
                <a:lnTo>
                  <a:pt x="140" y="90"/>
                </a:lnTo>
                <a:lnTo>
                  <a:pt x="140" y="90"/>
                </a:lnTo>
                <a:lnTo>
                  <a:pt x="140" y="92"/>
                </a:lnTo>
                <a:lnTo>
                  <a:pt x="142" y="92"/>
                </a:lnTo>
                <a:lnTo>
                  <a:pt x="142" y="92"/>
                </a:lnTo>
                <a:lnTo>
                  <a:pt x="142" y="92"/>
                </a:lnTo>
                <a:lnTo>
                  <a:pt x="142" y="94"/>
                </a:lnTo>
                <a:lnTo>
                  <a:pt x="144" y="96"/>
                </a:lnTo>
                <a:lnTo>
                  <a:pt x="144" y="96"/>
                </a:lnTo>
                <a:lnTo>
                  <a:pt x="146" y="96"/>
                </a:lnTo>
                <a:lnTo>
                  <a:pt x="146" y="98"/>
                </a:lnTo>
                <a:lnTo>
                  <a:pt x="148" y="98"/>
                </a:lnTo>
                <a:lnTo>
                  <a:pt x="148" y="98"/>
                </a:lnTo>
                <a:lnTo>
                  <a:pt x="148" y="98"/>
                </a:lnTo>
                <a:lnTo>
                  <a:pt x="148" y="98"/>
                </a:lnTo>
                <a:lnTo>
                  <a:pt x="148" y="100"/>
                </a:lnTo>
                <a:lnTo>
                  <a:pt x="148" y="100"/>
                </a:lnTo>
                <a:lnTo>
                  <a:pt x="148" y="102"/>
                </a:lnTo>
                <a:lnTo>
                  <a:pt x="148" y="102"/>
                </a:lnTo>
                <a:lnTo>
                  <a:pt x="146" y="104"/>
                </a:lnTo>
                <a:lnTo>
                  <a:pt x="146" y="104"/>
                </a:lnTo>
                <a:lnTo>
                  <a:pt x="146" y="104"/>
                </a:lnTo>
                <a:lnTo>
                  <a:pt x="144" y="108"/>
                </a:lnTo>
                <a:lnTo>
                  <a:pt x="144" y="108"/>
                </a:lnTo>
                <a:lnTo>
                  <a:pt x="144" y="110"/>
                </a:lnTo>
                <a:lnTo>
                  <a:pt x="144" y="110"/>
                </a:lnTo>
                <a:lnTo>
                  <a:pt x="144" y="110"/>
                </a:lnTo>
                <a:lnTo>
                  <a:pt x="144" y="112"/>
                </a:lnTo>
                <a:lnTo>
                  <a:pt x="144" y="112"/>
                </a:lnTo>
                <a:lnTo>
                  <a:pt x="146" y="112"/>
                </a:lnTo>
                <a:lnTo>
                  <a:pt x="146" y="114"/>
                </a:lnTo>
                <a:lnTo>
                  <a:pt x="146" y="116"/>
                </a:lnTo>
                <a:lnTo>
                  <a:pt x="144" y="120"/>
                </a:lnTo>
                <a:lnTo>
                  <a:pt x="144" y="122"/>
                </a:lnTo>
                <a:lnTo>
                  <a:pt x="144" y="120"/>
                </a:lnTo>
                <a:lnTo>
                  <a:pt x="144" y="122"/>
                </a:lnTo>
                <a:lnTo>
                  <a:pt x="144" y="122"/>
                </a:lnTo>
                <a:lnTo>
                  <a:pt x="144" y="126"/>
                </a:lnTo>
                <a:lnTo>
                  <a:pt x="144" y="128"/>
                </a:lnTo>
                <a:lnTo>
                  <a:pt x="144" y="128"/>
                </a:lnTo>
                <a:lnTo>
                  <a:pt x="146" y="130"/>
                </a:lnTo>
                <a:lnTo>
                  <a:pt x="148" y="132"/>
                </a:lnTo>
                <a:lnTo>
                  <a:pt x="146" y="130"/>
                </a:lnTo>
                <a:lnTo>
                  <a:pt x="146" y="130"/>
                </a:lnTo>
                <a:lnTo>
                  <a:pt x="146" y="132"/>
                </a:lnTo>
                <a:lnTo>
                  <a:pt x="146" y="132"/>
                </a:lnTo>
                <a:lnTo>
                  <a:pt x="148" y="136"/>
                </a:lnTo>
                <a:lnTo>
                  <a:pt x="148" y="136"/>
                </a:lnTo>
                <a:lnTo>
                  <a:pt x="148" y="138"/>
                </a:lnTo>
                <a:lnTo>
                  <a:pt x="150" y="142"/>
                </a:lnTo>
                <a:lnTo>
                  <a:pt x="150" y="144"/>
                </a:lnTo>
                <a:lnTo>
                  <a:pt x="150" y="144"/>
                </a:lnTo>
                <a:lnTo>
                  <a:pt x="150" y="146"/>
                </a:lnTo>
                <a:lnTo>
                  <a:pt x="150" y="146"/>
                </a:lnTo>
                <a:lnTo>
                  <a:pt x="150" y="146"/>
                </a:lnTo>
                <a:lnTo>
                  <a:pt x="150" y="148"/>
                </a:lnTo>
                <a:lnTo>
                  <a:pt x="150" y="148"/>
                </a:lnTo>
                <a:lnTo>
                  <a:pt x="152" y="150"/>
                </a:lnTo>
                <a:lnTo>
                  <a:pt x="152" y="150"/>
                </a:lnTo>
                <a:lnTo>
                  <a:pt x="152" y="150"/>
                </a:lnTo>
                <a:lnTo>
                  <a:pt x="154" y="152"/>
                </a:lnTo>
                <a:lnTo>
                  <a:pt x="154" y="152"/>
                </a:lnTo>
                <a:lnTo>
                  <a:pt x="154" y="152"/>
                </a:lnTo>
                <a:lnTo>
                  <a:pt x="154" y="154"/>
                </a:lnTo>
                <a:lnTo>
                  <a:pt x="154" y="152"/>
                </a:lnTo>
                <a:lnTo>
                  <a:pt x="154" y="152"/>
                </a:lnTo>
                <a:lnTo>
                  <a:pt x="154" y="152"/>
                </a:lnTo>
                <a:lnTo>
                  <a:pt x="154" y="152"/>
                </a:lnTo>
                <a:lnTo>
                  <a:pt x="156" y="152"/>
                </a:lnTo>
                <a:lnTo>
                  <a:pt x="156" y="152"/>
                </a:lnTo>
                <a:lnTo>
                  <a:pt x="156" y="154"/>
                </a:lnTo>
                <a:lnTo>
                  <a:pt x="156" y="154"/>
                </a:lnTo>
                <a:lnTo>
                  <a:pt x="158" y="154"/>
                </a:lnTo>
                <a:lnTo>
                  <a:pt x="156" y="154"/>
                </a:lnTo>
                <a:lnTo>
                  <a:pt x="158" y="152"/>
                </a:lnTo>
                <a:lnTo>
                  <a:pt x="160" y="156"/>
                </a:lnTo>
                <a:lnTo>
                  <a:pt x="160" y="156"/>
                </a:lnTo>
                <a:lnTo>
                  <a:pt x="160" y="158"/>
                </a:lnTo>
                <a:lnTo>
                  <a:pt x="160" y="158"/>
                </a:lnTo>
                <a:lnTo>
                  <a:pt x="158" y="158"/>
                </a:lnTo>
                <a:lnTo>
                  <a:pt x="158" y="158"/>
                </a:lnTo>
                <a:lnTo>
                  <a:pt x="156" y="160"/>
                </a:lnTo>
                <a:lnTo>
                  <a:pt x="154" y="162"/>
                </a:lnTo>
                <a:lnTo>
                  <a:pt x="152" y="162"/>
                </a:lnTo>
                <a:lnTo>
                  <a:pt x="152" y="164"/>
                </a:lnTo>
                <a:lnTo>
                  <a:pt x="152" y="164"/>
                </a:lnTo>
                <a:lnTo>
                  <a:pt x="152" y="164"/>
                </a:lnTo>
                <a:lnTo>
                  <a:pt x="150" y="164"/>
                </a:lnTo>
                <a:lnTo>
                  <a:pt x="150" y="164"/>
                </a:lnTo>
                <a:lnTo>
                  <a:pt x="150" y="164"/>
                </a:lnTo>
                <a:lnTo>
                  <a:pt x="150" y="164"/>
                </a:lnTo>
                <a:lnTo>
                  <a:pt x="148" y="166"/>
                </a:lnTo>
                <a:lnTo>
                  <a:pt x="148" y="166"/>
                </a:lnTo>
                <a:lnTo>
                  <a:pt x="146" y="166"/>
                </a:lnTo>
                <a:lnTo>
                  <a:pt x="146" y="166"/>
                </a:lnTo>
                <a:lnTo>
                  <a:pt x="144" y="168"/>
                </a:lnTo>
                <a:lnTo>
                  <a:pt x="144" y="168"/>
                </a:lnTo>
                <a:lnTo>
                  <a:pt x="142" y="168"/>
                </a:lnTo>
                <a:lnTo>
                  <a:pt x="142" y="168"/>
                </a:lnTo>
                <a:lnTo>
                  <a:pt x="142" y="170"/>
                </a:lnTo>
                <a:lnTo>
                  <a:pt x="142" y="170"/>
                </a:lnTo>
                <a:lnTo>
                  <a:pt x="142" y="168"/>
                </a:lnTo>
                <a:lnTo>
                  <a:pt x="140" y="168"/>
                </a:lnTo>
                <a:lnTo>
                  <a:pt x="138" y="168"/>
                </a:lnTo>
                <a:lnTo>
                  <a:pt x="138" y="168"/>
                </a:lnTo>
                <a:lnTo>
                  <a:pt x="134" y="170"/>
                </a:lnTo>
                <a:lnTo>
                  <a:pt x="134" y="170"/>
                </a:lnTo>
                <a:lnTo>
                  <a:pt x="134" y="172"/>
                </a:lnTo>
                <a:lnTo>
                  <a:pt x="132" y="172"/>
                </a:lnTo>
                <a:lnTo>
                  <a:pt x="132" y="172"/>
                </a:lnTo>
                <a:lnTo>
                  <a:pt x="130" y="174"/>
                </a:lnTo>
                <a:lnTo>
                  <a:pt x="130" y="172"/>
                </a:lnTo>
                <a:lnTo>
                  <a:pt x="130" y="172"/>
                </a:lnTo>
                <a:lnTo>
                  <a:pt x="128" y="172"/>
                </a:lnTo>
                <a:lnTo>
                  <a:pt x="128" y="172"/>
                </a:lnTo>
                <a:lnTo>
                  <a:pt x="126" y="170"/>
                </a:lnTo>
                <a:lnTo>
                  <a:pt x="126" y="170"/>
                </a:lnTo>
                <a:lnTo>
                  <a:pt x="124" y="170"/>
                </a:lnTo>
                <a:lnTo>
                  <a:pt x="124" y="170"/>
                </a:lnTo>
                <a:lnTo>
                  <a:pt x="122" y="170"/>
                </a:lnTo>
                <a:lnTo>
                  <a:pt x="122" y="172"/>
                </a:lnTo>
                <a:lnTo>
                  <a:pt x="122" y="172"/>
                </a:lnTo>
                <a:lnTo>
                  <a:pt x="122" y="174"/>
                </a:lnTo>
                <a:lnTo>
                  <a:pt x="120" y="174"/>
                </a:lnTo>
                <a:lnTo>
                  <a:pt x="122" y="174"/>
                </a:lnTo>
                <a:lnTo>
                  <a:pt x="120" y="176"/>
                </a:lnTo>
                <a:lnTo>
                  <a:pt x="120" y="176"/>
                </a:lnTo>
                <a:lnTo>
                  <a:pt x="120" y="176"/>
                </a:lnTo>
                <a:lnTo>
                  <a:pt x="118" y="176"/>
                </a:lnTo>
                <a:lnTo>
                  <a:pt x="116" y="178"/>
                </a:lnTo>
                <a:lnTo>
                  <a:pt x="114" y="178"/>
                </a:lnTo>
                <a:lnTo>
                  <a:pt x="112" y="178"/>
                </a:lnTo>
                <a:lnTo>
                  <a:pt x="112" y="178"/>
                </a:lnTo>
                <a:lnTo>
                  <a:pt x="110" y="178"/>
                </a:lnTo>
                <a:lnTo>
                  <a:pt x="108" y="176"/>
                </a:lnTo>
                <a:lnTo>
                  <a:pt x="106" y="176"/>
                </a:lnTo>
                <a:lnTo>
                  <a:pt x="106" y="176"/>
                </a:lnTo>
                <a:lnTo>
                  <a:pt x="106" y="176"/>
                </a:lnTo>
                <a:lnTo>
                  <a:pt x="106" y="178"/>
                </a:lnTo>
                <a:lnTo>
                  <a:pt x="104" y="178"/>
                </a:lnTo>
                <a:lnTo>
                  <a:pt x="104" y="178"/>
                </a:lnTo>
                <a:lnTo>
                  <a:pt x="102" y="178"/>
                </a:lnTo>
                <a:lnTo>
                  <a:pt x="102" y="178"/>
                </a:lnTo>
                <a:lnTo>
                  <a:pt x="100" y="178"/>
                </a:lnTo>
                <a:lnTo>
                  <a:pt x="100" y="178"/>
                </a:lnTo>
                <a:lnTo>
                  <a:pt x="98" y="178"/>
                </a:lnTo>
                <a:lnTo>
                  <a:pt x="98" y="178"/>
                </a:lnTo>
                <a:lnTo>
                  <a:pt x="98" y="178"/>
                </a:lnTo>
                <a:lnTo>
                  <a:pt x="96" y="178"/>
                </a:lnTo>
                <a:lnTo>
                  <a:pt x="96" y="176"/>
                </a:lnTo>
                <a:lnTo>
                  <a:pt x="96" y="176"/>
                </a:lnTo>
                <a:lnTo>
                  <a:pt x="94" y="174"/>
                </a:lnTo>
                <a:lnTo>
                  <a:pt x="92" y="174"/>
                </a:lnTo>
                <a:lnTo>
                  <a:pt x="90" y="174"/>
                </a:lnTo>
                <a:lnTo>
                  <a:pt x="90" y="176"/>
                </a:lnTo>
                <a:lnTo>
                  <a:pt x="90" y="176"/>
                </a:lnTo>
                <a:lnTo>
                  <a:pt x="88" y="176"/>
                </a:lnTo>
                <a:lnTo>
                  <a:pt x="86" y="176"/>
                </a:lnTo>
                <a:lnTo>
                  <a:pt x="84" y="176"/>
                </a:lnTo>
                <a:lnTo>
                  <a:pt x="80" y="176"/>
                </a:lnTo>
                <a:lnTo>
                  <a:pt x="80" y="176"/>
                </a:lnTo>
                <a:lnTo>
                  <a:pt x="80" y="174"/>
                </a:lnTo>
                <a:lnTo>
                  <a:pt x="80" y="174"/>
                </a:lnTo>
                <a:lnTo>
                  <a:pt x="78" y="172"/>
                </a:lnTo>
                <a:lnTo>
                  <a:pt x="78" y="172"/>
                </a:lnTo>
                <a:lnTo>
                  <a:pt x="78" y="172"/>
                </a:lnTo>
                <a:lnTo>
                  <a:pt x="76" y="170"/>
                </a:lnTo>
                <a:lnTo>
                  <a:pt x="74" y="168"/>
                </a:lnTo>
                <a:lnTo>
                  <a:pt x="74" y="168"/>
                </a:lnTo>
                <a:lnTo>
                  <a:pt x="74" y="166"/>
                </a:lnTo>
                <a:lnTo>
                  <a:pt x="74" y="166"/>
                </a:lnTo>
                <a:lnTo>
                  <a:pt x="74" y="166"/>
                </a:lnTo>
                <a:lnTo>
                  <a:pt x="74" y="164"/>
                </a:lnTo>
                <a:lnTo>
                  <a:pt x="76" y="164"/>
                </a:lnTo>
                <a:lnTo>
                  <a:pt x="76" y="162"/>
                </a:lnTo>
                <a:lnTo>
                  <a:pt x="76" y="162"/>
                </a:lnTo>
                <a:lnTo>
                  <a:pt x="76" y="160"/>
                </a:lnTo>
                <a:lnTo>
                  <a:pt x="76" y="160"/>
                </a:lnTo>
                <a:lnTo>
                  <a:pt x="74" y="160"/>
                </a:lnTo>
                <a:lnTo>
                  <a:pt x="74" y="158"/>
                </a:lnTo>
                <a:lnTo>
                  <a:pt x="74" y="158"/>
                </a:lnTo>
                <a:lnTo>
                  <a:pt x="74" y="158"/>
                </a:lnTo>
                <a:lnTo>
                  <a:pt x="74" y="158"/>
                </a:lnTo>
                <a:lnTo>
                  <a:pt x="74" y="156"/>
                </a:lnTo>
                <a:lnTo>
                  <a:pt x="74" y="156"/>
                </a:lnTo>
                <a:lnTo>
                  <a:pt x="74" y="156"/>
                </a:lnTo>
                <a:lnTo>
                  <a:pt x="74" y="150"/>
                </a:lnTo>
                <a:lnTo>
                  <a:pt x="74" y="150"/>
                </a:lnTo>
                <a:lnTo>
                  <a:pt x="74" y="150"/>
                </a:lnTo>
                <a:lnTo>
                  <a:pt x="74" y="148"/>
                </a:lnTo>
                <a:lnTo>
                  <a:pt x="72" y="148"/>
                </a:lnTo>
                <a:lnTo>
                  <a:pt x="72" y="146"/>
                </a:lnTo>
                <a:lnTo>
                  <a:pt x="70" y="146"/>
                </a:lnTo>
                <a:lnTo>
                  <a:pt x="70" y="144"/>
                </a:lnTo>
                <a:lnTo>
                  <a:pt x="68" y="142"/>
                </a:lnTo>
                <a:lnTo>
                  <a:pt x="68" y="142"/>
                </a:lnTo>
                <a:lnTo>
                  <a:pt x="68" y="142"/>
                </a:lnTo>
                <a:lnTo>
                  <a:pt x="66" y="140"/>
                </a:lnTo>
                <a:lnTo>
                  <a:pt x="66" y="142"/>
                </a:lnTo>
                <a:lnTo>
                  <a:pt x="66" y="142"/>
                </a:lnTo>
                <a:lnTo>
                  <a:pt x="66" y="142"/>
                </a:lnTo>
                <a:lnTo>
                  <a:pt x="66" y="142"/>
                </a:lnTo>
                <a:lnTo>
                  <a:pt x="66" y="142"/>
                </a:lnTo>
                <a:lnTo>
                  <a:pt x="66" y="144"/>
                </a:lnTo>
                <a:lnTo>
                  <a:pt x="66" y="144"/>
                </a:lnTo>
                <a:lnTo>
                  <a:pt x="64" y="144"/>
                </a:lnTo>
                <a:lnTo>
                  <a:pt x="64" y="144"/>
                </a:lnTo>
                <a:lnTo>
                  <a:pt x="64" y="144"/>
                </a:lnTo>
                <a:lnTo>
                  <a:pt x="62" y="142"/>
                </a:lnTo>
                <a:lnTo>
                  <a:pt x="60" y="142"/>
                </a:lnTo>
                <a:lnTo>
                  <a:pt x="60" y="142"/>
                </a:lnTo>
                <a:lnTo>
                  <a:pt x="60" y="144"/>
                </a:lnTo>
                <a:lnTo>
                  <a:pt x="58" y="144"/>
                </a:lnTo>
                <a:lnTo>
                  <a:pt x="58" y="144"/>
                </a:lnTo>
                <a:lnTo>
                  <a:pt x="58" y="142"/>
                </a:lnTo>
                <a:lnTo>
                  <a:pt x="58" y="142"/>
                </a:lnTo>
                <a:lnTo>
                  <a:pt x="56" y="140"/>
                </a:lnTo>
                <a:lnTo>
                  <a:pt x="56" y="142"/>
                </a:lnTo>
                <a:lnTo>
                  <a:pt x="54" y="142"/>
                </a:lnTo>
                <a:lnTo>
                  <a:pt x="54" y="142"/>
                </a:lnTo>
                <a:lnTo>
                  <a:pt x="52" y="140"/>
                </a:lnTo>
                <a:lnTo>
                  <a:pt x="52" y="140"/>
                </a:lnTo>
                <a:lnTo>
                  <a:pt x="52" y="140"/>
                </a:lnTo>
                <a:lnTo>
                  <a:pt x="52" y="140"/>
                </a:lnTo>
                <a:lnTo>
                  <a:pt x="50" y="140"/>
                </a:lnTo>
                <a:lnTo>
                  <a:pt x="50" y="140"/>
                </a:lnTo>
                <a:lnTo>
                  <a:pt x="50" y="140"/>
                </a:lnTo>
                <a:lnTo>
                  <a:pt x="50" y="140"/>
                </a:lnTo>
                <a:lnTo>
                  <a:pt x="50" y="140"/>
                </a:lnTo>
                <a:lnTo>
                  <a:pt x="48" y="138"/>
                </a:lnTo>
                <a:lnTo>
                  <a:pt x="48" y="138"/>
                </a:lnTo>
                <a:lnTo>
                  <a:pt x="46" y="138"/>
                </a:lnTo>
                <a:lnTo>
                  <a:pt x="44" y="138"/>
                </a:lnTo>
                <a:lnTo>
                  <a:pt x="44" y="136"/>
                </a:lnTo>
                <a:lnTo>
                  <a:pt x="44" y="136"/>
                </a:lnTo>
                <a:lnTo>
                  <a:pt x="44" y="136"/>
                </a:lnTo>
                <a:lnTo>
                  <a:pt x="42" y="136"/>
                </a:lnTo>
                <a:lnTo>
                  <a:pt x="42" y="136"/>
                </a:lnTo>
                <a:lnTo>
                  <a:pt x="40" y="136"/>
                </a:lnTo>
                <a:lnTo>
                  <a:pt x="40" y="134"/>
                </a:lnTo>
                <a:lnTo>
                  <a:pt x="40" y="134"/>
                </a:lnTo>
                <a:lnTo>
                  <a:pt x="40" y="134"/>
                </a:lnTo>
                <a:lnTo>
                  <a:pt x="38" y="134"/>
                </a:lnTo>
                <a:lnTo>
                  <a:pt x="38" y="134"/>
                </a:lnTo>
                <a:lnTo>
                  <a:pt x="38" y="134"/>
                </a:lnTo>
                <a:lnTo>
                  <a:pt x="38" y="134"/>
                </a:lnTo>
                <a:lnTo>
                  <a:pt x="38" y="134"/>
                </a:lnTo>
                <a:lnTo>
                  <a:pt x="36" y="134"/>
                </a:lnTo>
                <a:lnTo>
                  <a:pt x="36" y="134"/>
                </a:lnTo>
                <a:lnTo>
                  <a:pt x="36" y="134"/>
                </a:lnTo>
                <a:lnTo>
                  <a:pt x="36" y="132"/>
                </a:lnTo>
                <a:lnTo>
                  <a:pt x="36" y="132"/>
                </a:lnTo>
                <a:lnTo>
                  <a:pt x="36" y="132"/>
                </a:lnTo>
                <a:lnTo>
                  <a:pt x="36" y="132"/>
                </a:lnTo>
                <a:lnTo>
                  <a:pt x="34" y="132"/>
                </a:lnTo>
                <a:lnTo>
                  <a:pt x="34" y="132"/>
                </a:lnTo>
                <a:lnTo>
                  <a:pt x="34" y="132"/>
                </a:lnTo>
                <a:lnTo>
                  <a:pt x="32" y="132"/>
                </a:lnTo>
                <a:lnTo>
                  <a:pt x="32" y="132"/>
                </a:lnTo>
                <a:lnTo>
                  <a:pt x="32" y="130"/>
                </a:lnTo>
                <a:lnTo>
                  <a:pt x="30" y="130"/>
                </a:lnTo>
                <a:lnTo>
                  <a:pt x="30" y="128"/>
                </a:lnTo>
                <a:lnTo>
                  <a:pt x="30" y="128"/>
                </a:lnTo>
                <a:lnTo>
                  <a:pt x="28" y="126"/>
                </a:lnTo>
                <a:lnTo>
                  <a:pt x="26" y="126"/>
                </a:lnTo>
                <a:lnTo>
                  <a:pt x="26" y="126"/>
                </a:lnTo>
                <a:lnTo>
                  <a:pt x="26" y="126"/>
                </a:lnTo>
                <a:lnTo>
                  <a:pt x="26" y="126"/>
                </a:lnTo>
                <a:lnTo>
                  <a:pt x="24" y="126"/>
                </a:lnTo>
                <a:lnTo>
                  <a:pt x="24" y="126"/>
                </a:lnTo>
                <a:lnTo>
                  <a:pt x="24" y="126"/>
                </a:lnTo>
                <a:lnTo>
                  <a:pt x="24" y="126"/>
                </a:lnTo>
                <a:lnTo>
                  <a:pt x="24" y="126"/>
                </a:lnTo>
                <a:lnTo>
                  <a:pt x="22" y="126"/>
                </a:lnTo>
                <a:lnTo>
                  <a:pt x="22" y="126"/>
                </a:lnTo>
                <a:lnTo>
                  <a:pt x="22" y="124"/>
                </a:lnTo>
                <a:lnTo>
                  <a:pt x="20" y="122"/>
                </a:lnTo>
                <a:lnTo>
                  <a:pt x="20" y="122"/>
                </a:lnTo>
                <a:lnTo>
                  <a:pt x="20" y="120"/>
                </a:lnTo>
                <a:lnTo>
                  <a:pt x="20" y="120"/>
                </a:lnTo>
                <a:lnTo>
                  <a:pt x="20" y="120"/>
                </a:lnTo>
                <a:lnTo>
                  <a:pt x="20" y="118"/>
                </a:lnTo>
                <a:lnTo>
                  <a:pt x="18" y="116"/>
                </a:lnTo>
                <a:lnTo>
                  <a:pt x="18" y="116"/>
                </a:lnTo>
                <a:lnTo>
                  <a:pt x="18" y="114"/>
                </a:lnTo>
                <a:lnTo>
                  <a:pt x="18" y="114"/>
                </a:lnTo>
                <a:lnTo>
                  <a:pt x="18" y="114"/>
                </a:lnTo>
                <a:lnTo>
                  <a:pt x="16" y="112"/>
                </a:lnTo>
                <a:lnTo>
                  <a:pt x="16" y="112"/>
                </a:lnTo>
                <a:lnTo>
                  <a:pt x="16" y="110"/>
                </a:lnTo>
                <a:lnTo>
                  <a:pt x="16" y="110"/>
                </a:lnTo>
                <a:lnTo>
                  <a:pt x="14" y="110"/>
                </a:lnTo>
                <a:lnTo>
                  <a:pt x="14" y="108"/>
                </a:lnTo>
                <a:lnTo>
                  <a:pt x="14" y="108"/>
                </a:lnTo>
                <a:lnTo>
                  <a:pt x="14" y="108"/>
                </a:lnTo>
                <a:lnTo>
                  <a:pt x="14" y="108"/>
                </a:lnTo>
                <a:lnTo>
                  <a:pt x="14" y="106"/>
                </a:lnTo>
                <a:lnTo>
                  <a:pt x="14" y="106"/>
                </a:lnTo>
                <a:lnTo>
                  <a:pt x="14" y="106"/>
                </a:lnTo>
                <a:lnTo>
                  <a:pt x="14" y="104"/>
                </a:lnTo>
                <a:lnTo>
                  <a:pt x="14" y="104"/>
                </a:lnTo>
                <a:lnTo>
                  <a:pt x="14" y="102"/>
                </a:lnTo>
                <a:lnTo>
                  <a:pt x="12" y="102"/>
                </a:lnTo>
                <a:lnTo>
                  <a:pt x="12" y="100"/>
                </a:lnTo>
                <a:lnTo>
                  <a:pt x="12" y="100"/>
                </a:lnTo>
                <a:lnTo>
                  <a:pt x="12" y="100"/>
                </a:lnTo>
                <a:lnTo>
                  <a:pt x="10" y="98"/>
                </a:lnTo>
                <a:lnTo>
                  <a:pt x="10" y="98"/>
                </a:lnTo>
                <a:lnTo>
                  <a:pt x="10" y="98"/>
                </a:lnTo>
                <a:lnTo>
                  <a:pt x="10" y="98"/>
                </a:lnTo>
                <a:lnTo>
                  <a:pt x="8" y="96"/>
                </a:lnTo>
                <a:lnTo>
                  <a:pt x="8" y="96"/>
                </a:lnTo>
                <a:lnTo>
                  <a:pt x="8" y="96"/>
                </a:lnTo>
                <a:lnTo>
                  <a:pt x="8" y="96"/>
                </a:lnTo>
                <a:lnTo>
                  <a:pt x="8" y="96"/>
                </a:lnTo>
                <a:lnTo>
                  <a:pt x="6" y="96"/>
                </a:lnTo>
                <a:lnTo>
                  <a:pt x="4" y="94"/>
                </a:lnTo>
                <a:lnTo>
                  <a:pt x="4" y="94"/>
                </a:lnTo>
                <a:lnTo>
                  <a:pt x="4" y="94"/>
                </a:lnTo>
                <a:lnTo>
                  <a:pt x="4" y="92"/>
                </a:lnTo>
                <a:lnTo>
                  <a:pt x="2" y="90"/>
                </a:lnTo>
                <a:lnTo>
                  <a:pt x="2" y="88"/>
                </a:lnTo>
                <a:lnTo>
                  <a:pt x="2" y="88"/>
                </a:lnTo>
                <a:lnTo>
                  <a:pt x="2" y="88"/>
                </a:lnTo>
                <a:lnTo>
                  <a:pt x="2" y="84"/>
                </a:lnTo>
                <a:lnTo>
                  <a:pt x="2" y="84"/>
                </a:lnTo>
                <a:lnTo>
                  <a:pt x="2" y="82"/>
                </a:lnTo>
                <a:lnTo>
                  <a:pt x="2" y="82"/>
                </a:lnTo>
                <a:lnTo>
                  <a:pt x="2" y="82"/>
                </a:lnTo>
                <a:lnTo>
                  <a:pt x="2" y="82"/>
                </a:lnTo>
                <a:lnTo>
                  <a:pt x="2" y="80"/>
                </a:lnTo>
                <a:lnTo>
                  <a:pt x="2" y="80"/>
                </a:lnTo>
                <a:lnTo>
                  <a:pt x="2" y="80"/>
                </a:lnTo>
                <a:lnTo>
                  <a:pt x="4" y="78"/>
                </a:lnTo>
                <a:lnTo>
                  <a:pt x="4" y="78"/>
                </a:lnTo>
                <a:lnTo>
                  <a:pt x="4" y="78"/>
                </a:lnTo>
                <a:lnTo>
                  <a:pt x="2" y="76"/>
                </a:lnTo>
                <a:lnTo>
                  <a:pt x="2" y="76"/>
                </a:lnTo>
                <a:lnTo>
                  <a:pt x="2" y="74"/>
                </a:lnTo>
                <a:lnTo>
                  <a:pt x="2" y="74"/>
                </a:lnTo>
                <a:lnTo>
                  <a:pt x="2" y="74"/>
                </a:lnTo>
                <a:lnTo>
                  <a:pt x="2" y="74"/>
                </a:lnTo>
                <a:lnTo>
                  <a:pt x="2" y="72"/>
                </a:lnTo>
                <a:lnTo>
                  <a:pt x="2" y="72"/>
                </a:lnTo>
                <a:lnTo>
                  <a:pt x="2" y="70"/>
                </a:lnTo>
                <a:lnTo>
                  <a:pt x="0" y="70"/>
                </a:lnTo>
                <a:lnTo>
                  <a:pt x="0" y="68"/>
                </a:lnTo>
                <a:lnTo>
                  <a:pt x="0" y="68"/>
                </a:lnTo>
                <a:lnTo>
                  <a:pt x="0" y="68"/>
                </a:lnTo>
                <a:lnTo>
                  <a:pt x="0" y="68"/>
                </a:lnTo>
                <a:lnTo>
                  <a:pt x="0" y="66"/>
                </a:lnTo>
                <a:lnTo>
                  <a:pt x="0" y="66"/>
                </a:lnTo>
                <a:lnTo>
                  <a:pt x="0" y="66"/>
                </a:lnTo>
                <a:lnTo>
                  <a:pt x="0" y="66"/>
                </a:lnTo>
                <a:lnTo>
                  <a:pt x="0" y="64"/>
                </a:lnTo>
                <a:lnTo>
                  <a:pt x="0" y="64"/>
                </a:lnTo>
                <a:lnTo>
                  <a:pt x="0" y="64"/>
                </a:lnTo>
                <a:lnTo>
                  <a:pt x="0" y="62"/>
                </a:lnTo>
                <a:lnTo>
                  <a:pt x="0" y="62"/>
                </a:lnTo>
                <a:lnTo>
                  <a:pt x="0" y="62"/>
                </a:lnTo>
                <a:lnTo>
                  <a:pt x="0" y="60"/>
                </a:lnTo>
                <a:lnTo>
                  <a:pt x="0" y="60"/>
                </a:lnTo>
                <a:lnTo>
                  <a:pt x="0" y="60"/>
                </a:lnTo>
                <a:lnTo>
                  <a:pt x="0" y="58"/>
                </a:lnTo>
                <a:lnTo>
                  <a:pt x="0" y="58"/>
                </a:lnTo>
                <a:lnTo>
                  <a:pt x="0" y="58"/>
                </a:lnTo>
                <a:lnTo>
                  <a:pt x="0" y="58"/>
                </a:lnTo>
                <a:lnTo>
                  <a:pt x="0" y="58"/>
                </a:lnTo>
                <a:lnTo>
                  <a:pt x="4" y="58"/>
                </a:lnTo>
                <a:lnTo>
                  <a:pt x="6" y="58"/>
                </a:lnTo>
                <a:lnTo>
                  <a:pt x="8" y="56"/>
                </a:lnTo>
                <a:lnTo>
                  <a:pt x="10" y="54"/>
                </a:lnTo>
                <a:lnTo>
                  <a:pt x="12" y="52"/>
                </a:lnTo>
                <a:lnTo>
                  <a:pt x="12" y="50"/>
                </a:lnTo>
                <a:lnTo>
                  <a:pt x="12" y="48"/>
                </a:lnTo>
                <a:lnTo>
                  <a:pt x="14" y="46"/>
                </a:lnTo>
                <a:lnTo>
                  <a:pt x="14" y="46"/>
                </a:lnTo>
                <a:lnTo>
                  <a:pt x="14" y="46"/>
                </a:lnTo>
                <a:lnTo>
                  <a:pt x="16" y="46"/>
                </a:lnTo>
                <a:lnTo>
                  <a:pt x="16" y="46"/>
                </a:lnTo>
                <a:lnTo>
                  <a:pt x="14" y="44"/>
                </a:lnTo>
                <a:lnTo>
                  <a:pt x="14" y="44"/>
                </a:lnTo>
                <a:lnTo>
                  <a:pt x="16" y="42"/>
                </a:lnTo>
                <a:lnTo>
                  <a:pt x="16" y="42"/>
                </a:lnTo>
                <a:lnTo>
                  <a:pt x="18" y="42"/>
                </a:lnTo>
                <a:lnTo>
                  <a:pt x="18" y="40"/>
                </a:lnTo>
                <a:lnTo>
                  <a:pt x="18" y="40"/>
                </a:lnTo>
                <a:lnTo>
                  <a:pt x="18" y="40"/>
                </a:lnTo>
                <a:lnTo>
                  <a:pt x="18" y="40"/>
                </a:lnTo>
                <a:lnTo>
                  <a:pt x="18" y="40"/>
                </a:lnTo>
                <a:lnTo>
                  <a:pt x="18" y="40"/>
                </a:lnTo>
                <a:lnTo>
                  <a:pt x="18" y="40"/>
                </a:lnTo>
                <a:lnTo>
                  <a:pt x="18" y="38"/>
                </a:lnTo>
                <a:lnTo>
                  <a:pt x="18" y="38"/>
                </a:lnTo>
                <a:lnTo>
                  <a:pt x="20" y="38"/>
                </a:lnTo>
                <a:lnTo>
                  <a:pt x="20" y="38"/>
                </a:lnTo>
                <a:lnTo>
                  <a:pt x="22" y="38"/>
                </a:lnTo>
                <a:lnTo>
                  <a:pt x="22" y="38"/>
                </a:lnTo>
                <a:lnTo>
                  <a:pt x="22" y="36"/>
                </a:lnTo>
                <a:lnTo>
                  <a:pt x="22" y="34"/>
                </a:lnTo>
                <a:lnTo>
                  <a:pt x="22" y="34"/>
                </a:lnTo>
                <a:lnTo>
                  <a:pt x="22" y="32"/>
                </a:lnTo>
                <a:lnTo>
                  <a:pt x="20" y="32"/>
                </a:lnTo>
                <a:lnTo>
                  <a:pt x="18" y="32"/>
                </a:lnTo>
                <a:lnTo>
                  <a:pt x="18" y="32"/>
                </a:lnTo>
                <a:lnTo>
                  <a:pt x="18" y="32"/>
                </a:lnTo>
                <a:lnTo>
                  <a:pt x="18" y="32"/>
                </a:lnTo>
                <a:lnTo>
                  <a:pt x="16" y="32"/>
                </a:lnTo>
                <a:lnTo>
                  <a:pt x="16" y="32"/>
                </a:lnTo>
                <a:lnTo>
                  <a:pt x="16" y="30"/>
                </a:lnTo>
                <a:lnTo>
                  <a:pt x="16" y="26"/>
                </a:lnTo>
                <a:lnTo>
                  <a:pt x="18" y="24"/>
                </a:lnTo>
                <a:lnTo>
                  <a:pt x="18" y="24"/>
                </a:lnTo>
                <a:lnTo>
                  <a:pt x="18" y="22"/>
                </a:lnTo>
                <a:lnTo>
                  <a:pt x="20" y="22"/>
                </a:lnTo>
                <a:lnTo>
                  <a:pt x="20" y="22"/>
                </a:lnTo>
                <a:lnTo>
                  <a:pt x="20" y="22"/>
                </a:lnTo>
                <a:lnTo>
                  <a:pt x="22" y="22"/>
                </a:lnTo>
                <a:lnTo>
                  <a:pt x="22" y="22"/>
                </a:lnTo>
                <a:lnTo>
                  <a:pt x="22" y="22"/>
                </a:lnTo>
                <a:lnTo>
                  <a:pt x="22" y="20"/>
                </a:lnTo>
                <a:lnTo>
                  <a:pt x="22" y="20"/>
                </a:lnTo>
                <a:lnTo>
                  <a:pt x="22" y="20"/>
                </a:lnTo>
                <a:lnTo>
                  <a:pt x="22" y="18"/>
                </a:lnTo>
                <a:lnTo>
                  <a:pt x="22" y="18"/>
                </a:lnTo>
                <a:lnTo>
                  <a:pt x="22" y="18"/>
                </a:lnTo>
                <a:lnTo>
                  <a:pt x="22" y="16"/>
                </a:lnTo>
                <a:lnTo>
                  <a:pt x="22" y="14"/>
                </a:lnTo>
                <a:lnTo>
                  <a:pt x="22" y="14"/>
                </a:lnTo>
                <a:lnTo>
                  <a:pt x="22" y="12"/>
                </a:lnTo>
                <a:lnTo>
                  <a:pt x="22" y="12"/>
                </a:lnTo>
                <a:lnTo>
                  <a:pt x="22" y="10"/>
                </a:lnTo>
                <a:lnTo>
                  <a:pt x="20" y="8"/>
                </a:lnTo>
                <a:lnTo>
                  <a:pt x="20" y="8"/>
                </a:lnTo>
                <a:lnTo>
                  <a:pt x="20" y="6"/>
                </a:lnTo>
                <a:lnTo>
                  <a:pt x="18" y="6"/>
                </a:lnTo>
                <a:lnTo>
                  <a:pt x="18" y="6"/>
                </a:lnTo>
                <a:lnTo>
                  <a:pt x="16" y="2"/>
                </a:lnTo>
                <a:lnTo>
                  <a:pt x="16" y="2"/>
                </a:lnTo>
                <a:lnTo>
                  <a:pt x="16" y="2"/>
                </a:lnTo>
                <a:lnTo>
                  <a:pt x="16" y="0"/>
                </a:lnTo>
                <a:lnTo>
                  <a:pt x="18" y="0"/>
                </a:lnTo>
                <a:lnTo>
                  <a:pt x="20" y="0"/>
                </a:lnTo>
                <a:lnTo>
                  <a:pt x="20" y="0"/>
                </a:lnTo>
                <a:lnTo>
                  <a:pt x="22" y="0"/>
                </a:lnTo>
                <a:lnTo>
                  <a:pt x="26" y="0"/>
                </a:lnTo>
                <a:lnTo>
                  <a:pt x="28" y="0"/>
                </a:lnTo>
                <a:lnTo>
                  <a:pt x="28" y="0"/>
                </a:lnTo>
                <a:lnTo>
                  <a:pt x="32" y="0"/>
                </a:lnTo>
                <a:lnTo>
                  <a:pt x="34" y="0"/>
                </a:lnTo>
                <a:lnTo>
                  <a:pt x="46" y="0"/>
                </a:lnTo>
                <a:lnTo>
                  <a:pt x="48" y="0"/>
                </a:lnTo>
                <a:lnTo>
                  <a:pt x="48" y="0"/>
                </a:lnTo>
                <a:lnTo>
                  <a:pt x="50" y="0"/>
                </a:lnTo>
                <a:lnTo>
                  <a:pt x="52" y="0"/>
                </a:lnTo>
                <a:lnTo>
                  <a:pt x="54" y="0"/>
                </a:lnTo>
                <a:lnTo>
                  <a:pt x="56" y="0"/>
                </a:lnTo>
                <a:lnTo>
                  <a:pt x="56" y="0"/>
                </a:lnTo>
                <a:lnTo>
                  <a:pt x="58" y="0"/>
                </a:lnTo>
                <a:lnTo>
                  <a:pt x="60" y="0"/>
                </a:lnTo>
                <a:lnTo>
                  <a:pt x="60" y="0"/>
                </a:lnTo>
                <a:lnTo>
                  <a:pt x="60" y="0"/>
                </a:lnTo>
                <a:lnTo>
                  <a:pt x="68" y="0"/>
                </a:lnTo>
                <a:lnTo>
                  <a:pt x="68" y="0"/>
                </a:lnTo>
                <a:close/>
                <a:moveTo>
                  <a:pt x="150" y="116"/>
                </a:moveTo>
                <a:lnTo>
                  <a:pt x="150" y="116"/>
                </a:lnTo>
                <a:lnTo>
                  <a:pt x="150" y="116"/>
                </a:lnTo>
                <a:lnTo>
                  <a:pt x="148" y="116"/>
                </a:lnTo>
                <a:lnTo>
                  <a:pt x="148" y="116"/>
                </a:lnTo>
                <a:lnTo>
                  <a:pt x="148" y="116"/>
                </a:lnTo>
                <a:lnTo>
                  <a:pt x="150" y="114"/>
                </a:lnTo>
                <a:lnTo>
                  <a:pt x="152" y="112"/>
                </a:lnTo>
                <a:lnTo>
                  <a:pt x="152" y="112"/>
                </a:lnTo>
                <a:lnTo>
                  <a:pt x="152" y="112"/>
                </a:lnTo>
                <a:lnTo>
                  <a:pt x="152" y="110"/>
                </a:lnTo>
                <a:lnTo>
                  <a:pt x="154" y="110"/>
                </a:lnTo>
                <a:lnTo>
                  <a:pt x="154" y="110"/>
                </a:lnTo>
                <a:lnTo>
                  <a:pt x="154" y="110"/>
                </a:lnTo>
                <a:lnTo>
                  <a:pt x="154" y="110"/>
                </a:lnTo>
                <a:lnTo>
                  <a:pt x="154" y="112"/>
                </a:lnTo>
                <a:lnTo>
                  <a:pt x="154" y="112"/>
                </a:lnTo>
                <a:lnTo>
                  <a:pt x="154" y="112"/>
                </a:lnTo>
                <a:lnTo>
                  <a:pt x="152" y="114"/>
                </a:lnTo>
                <a:lnTo>
                  <a:pt x="152" y="114"/>
                </a:lnTo>
                <a:lnTo>
                  <a:pt x="152" y="114"/>
                </a:lnTo>
                <a:lnTo>
                  <a:pt x="150" y="116"/>
                </a:lnTo>
                <a:lnTo>
                  <a:pt x="150" y="116"/>
                </a:lnTo>
                <a:lnTo>
                  <a:pt x="150" y="116"/>
                </a:lnTo>
                <a:close/>
                <a:moveTo>
                  <a:pt x="146" y="86"/>
                </a:moveTo>
                <a:lnTo>
                  <a:pt x="148" y="86"/>
                </a:lnTo>
                <a:lnTo>
                  <a:pt x="148" y="86"/>
                </a:lnTo>
                <a:lnTo>
                  <a:pt x="148" y="86"/>
                </a:lnTo>
                <a:lnTo>
                  <a:pt x="148" y="86"/>
                </a:lnTo>
                <a:lnTo>
                  <a:pt x="148" y="86"/>
                </a:lnTo>
                <a:lnTo>
                  <a:pt x="148" y="86"/>
                </a:lnTo>
                <a:lnTo>
                  <a:pt x="148" y="86"/>
                </a:lnTo>
                <a:lnTo>
                  <a:pt x="148" y="86"/>
                </a:lnTo>
                <a:lnTo>
                  <a:pt x="148" y="90"/>
                </a:lnTo>
                <a:lnTo>
                  <a:pt x="148" y="90"/>
                </a:lnTo>
                <a:lnTo>
                  <a:pt x="148" y="90"/>
                </a:lnTo>
                <a:lnTo>
                  <a:pt x="148" y="90"/>
                </a:lnTo>
                <a:lnTo>
                  <a:pt x="148" y="90"/>
                </a:lnTo>
                <a:lnTo>
                  <a:pt x="148" y="90"/>
                </a:lnTo>
                <a:lnTo>
                  <a:pt x="148" y="90"/>
                </a:lnTo>
                <a:lnTo>
                  <a:pt x="148" y="90"/>
                </a:lnTo>
                <a:lnTo>
                  <a:pt x="148" y="90"/>
                </a:lnTo>
                <a:lnTo>
                  <a:pt x="148" y="90"/>
                </a:lnTo>
                <a:lnTo>
                  <a:pt x="148" y="90"/>
                </a:lnTo>
                <a:lnTo>
                  <a:pt x="148" y="90"/>
                </a:lnTo>
                <a:lnTo>
                  <a:pt x="146" y="90"/>
                </a:lnTo>
                <a:lnTo>
                  <a:pt x="146" y="88"/>
                </a:lnTo>
                <a:lnTo>
                  <a:pt x="144" y="88"/>
                </a:lnTo>
                <a:lnTo>
                  <a:pt x="144" y="88"/>
                </a:lnTo>
                <a:lnTo>
                  <a:pt x="144" y="88"/>
                </a:lnTo>
                <a:lnTo>
                  <a:pt x="144" y="88"/>
                </a:lnTo>
                <a:lnTo>
                  <a:pt x="144" y="88"/>
                </a:lnTo>
                <a:lnTo>
                  <a:pt x="144" y="88"/>
                </a:lnTo>
                <a:lnTo>
                  <a:pt x="144" y="88"/>
                </a:lnTo>
                <a:lnTo>
                  <a:pt x="144" y="86"/>
                </a:lnTo>
                <a:lnTo>
                  <a:pt x="144" y="86"/>
                </a:lnTo>
                <a:lnTo>
                  <a:pt x="144" y="86"/>
                </a:lnTo>
                <a:lnTo>
                  <a:pt x="144" y="86"/>
                </a:lnTo>
                <a:lnTo>
                  <a:pt x="144" y="86"/>
                </a:lnTo>
                <a:lnTo>
                  <a:pt x="144" y="84"/>
                </a:lnTo>
                <a:lnTo>
                  <a:pt x="144" y="84"/>
                </a:lnTo>
                <a:lnTo>
                  <a:pt x="144" y="84"/>
                </a:lnTo>
                <a:lnTo>
                  <a:pt x="144" y="84"/>
                </a:lnTo>
                <a:lnTo>
                  <a:pt x="144" y="84"/>
                </a:lnTo>
                <a:lnTo>
                  <a:pt x="144" y="84"/>
                </a:lnTo>
                <a:lnTo>
                  <a:pt x="144" y="84"/>
                </a:lnTo>
                <a:lnTo>
                  <a:pt x="144" y="82"/>
                </a:lnTo>
                <a:lnTo>
                  <a:pt x="144" y="82"/>
                </a:lnTo>
                <a:lnTo>
                  <a:pt x="144" y="82"/>
                </a:lnTo>
                <a:lnTo>
                  <a:pt x="144" y="80"/>
                </a:lnTo>
                <a:lnTo>
                  <a:pt x="144" y="78"/>
                </a:lnTo>
                <a:lnTo>
                  <a:pt x="146" y="78"/>
                </a:lnTo>
                <a:lnTo>
                  <a:pt x="146" y="78"/>
                </a:lnTo>
                <a:lnTo>
                  <a:pt x="146" y="80"/>
                </a:lnTo>
                <a:lnTo>
                  <a:pt x="146" y="80"/>
                </a:lnTo>
                <a:lnTo>
                  <a:pt x="146" y="80"/>
                </a:lnTo>
                <a:lnTo>
                  <a:pt x="146" y="80"/>
                </a:lnTo>
                <a:lnTo>
                  <a:pt x="146" y="82"/>
                </a:lnTo>
                <a:lnTo>
                  <a:pt x="146" y="82"/>
                </a:lnTo>
                <a:lnTo>
                  <a:pt x="146" y="82"/>
                </a:lnTo>
                <a:lnTo>
                  <a:pt x="146" y="82"/>
                </a:lnTo>
                <a:lnTo>
                  <a:pt x="146" y="84"/>
                </a:lnTo>
                <a:lnTo>
                  <a:pt x="146" y="84"/>
                </a:lnTo>
                <a:lnTo>
                  <a:pt x="146" y="84"/>
                </a:lnTo>
                <a:lnTo>
                  <a:pt x="146" y="84"/>
                </a:lnTo>
                <a:lnTo>
                  <a:pt x="146" y="86"/>
                </a:lnTo>
                <a:lnTo>
                  <a:pt x="146" y="86"/>
                </a:lnTo>
                <a:lnTo>
                  <a:pt x="146" y="8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9" name="Freeform 65"/>
          <p:cNvSpPr>
            <a:spLocks noEditPoints="1"/>
          </p:cNvSpPr>
          <p:nvPr/>
        </p:nvSpPr>
        <p:spPr bwMode="auto">
          <a:xfrm>
            <a:off x="8664575" y="3792538"/>
            <a:ext cx="63500" cy="66675"/>
          </a:xfrm>
          <a:custGeom>
            <a:avLst/>
            <a:gdLst/>
            <a:ahLst/>
            <a:cxnLst>
              <a:cxn ang="0">
                <a:pos x="16" y="0"/>
              </a:cxn>
              <a:cxn ang="0">
                <a:pos x="16" y="0"/>
              </a:cxn>
              <a:cxn ang="0">
                <a:pos x="16" y="0"/>
              </a:cxn>
              <a:cxn ang="0">
                <a:pos x="16" y="0"/>
              </a:cxn>
              <a:cxn ang="0">
                <a:pos x="16" y="0"/>
              </a:cxn>
              <a:cxn ang="0">
                <a:pos x="16" y="0"/>
              </a:cxn>
              <a:cxn ang="0">
                <a:pos x="16" y="0"/>
              </a:cxn>
              <a:cxn ang="0">
                <a:pos x="2" y="4"/>
              </a:cxn>
              <a:cxn ang="0">
                <a:pos x="2" y="4"/>
              </a:cxn>
              <a:cxn ang="0">
                <a:pos x="0" y="4"/>
              </a:cxn>
              <a:cxn ang="0">
                <a:pos x="0" y="4"/>
              </a:cxn>
              <a:cxn ang="0">
                <a:pos x="2" y="4"/>
              </a:cxn>
              <a:cxn ang="0">
                <a:pos x="2" y="4"/>
              </a:cxn>
              <a:cxn ang="0">
                <a:pos x="40" y="42"/>
              </a:cxn>
              <a:cxn ang="0">
                <a:pos x="40" y="42"/>
              </a:cxn>
              <a:cxn ang="0">
                <a:pos x="40" y="40"/>
              </a:cxn>
              <a:cxn ang="0">
                <a:pos x="40" y="40"/>
              </a:cxn>
              <a:cxn ang="0">
                <a:pos x="40" y="40"/>
              </a:cxn>
              <a:cxn ang="0">
                <a:pos x="40" y="40"/>
              </a:cxn>
              <a:cxn ang="0">
                <a:pos x="40" y="40"/>
              </a:cxn>
              <a:cxn ang="0">
                <a:pos x="40" y="42"/>
              </a:cxn>
              <a:cxn ang="0">
                <a:pos x="40" y="42"/>
              </a:cxn>
              <a:cxn ang="0">
                <a:pos x="40" y="42"/>
              </a:cxn>
              <a:cxn ang="0">
                <a:pos x="34" y="24"/>
              </a:cxn>
              <a:cxn ang="0">
                <a:pos x="34" y="24"/>
              </a:cxn>
              <a:cxn ang="0">
                <a:pos x="34" y="24"/>
              </a:cxn>
              <a:cxn ang="0">
                <a:pos x="34" y="24"/>
              </a:cxn>
              <a:cxn ang="0">
                <a:pos x="34" y="24"/>
              </a:cxn>
            </a:cxnLst>
            <a:rect l="0" t="0" r="r" b="b"/>
            <a:pathLst>
              <a:path w="40" h="42">
                <a:moveTo>
                  <a:pt x="16" y="0"/>
                </a:moveTo>
                <a:lnTo>
                  <a:pt x="16" y="0"/>
                </a:lnTo>
                <a:lnTo>
                  <a:pt x="16" y="0"/>
                </a:lnTo>
                <a:lnTo>
                  <a:pt x="16" y="0"/>
                </a:lnTo>
                <a:lnTo>
                  <a:pt x="16" y="0"/>
                </a:lnTo>
                <a:lnTo>
                  <a:pt x="16" y="0"/>
                </a:lnTo>
                <a:lnTo>
                  <a:pt x="16" y="0"/>
                </a:lnTo>
                <a:close/>
                <a:moveTo>
                  <a:pt x="2" y="4"/>
                </a:moveTo>
                <a:lnTo>
                  <a:pt x="2" y="4"/>
                </a:lnTo>
                <a:lnTo>
                  <a:pt x="0" y="4"/>
                </a:lnTo>
                <a:lnTo>
                  <a:pt x="0" y="4"/>
                </a:lnTo>
                <a:lnTo>
                  <a:pt x="2" y="4"/>
                </a:lnTo>
                <a:lnTo>
                  <a:pt x="2" y="4"/>
                </a:lnTo>
                <a:close/>
                <a:moveTo>
                  <a:pt x="40" y="42"/>
                </a:moveTo>
                <a:lnTo>
                  <a:pt x="40" y="42"/>
                </a:lnTo>
                <a:lnTo>
                  <a:pt x="40" y="40"/>
                </a:lnTo>
                <a:lnTo>
                  <a:pt x="40" y="40"/>
                </a:lnTo>
                <a:lnTo>
                  <a:pt x="40" y="40"/>
                </a:lnTo>
                <a:lnTo>
                  <a:pt x="40" y="40"/>
                </a:lnTo>
                <a:lnTo>
                  <a:pt x="40" y="40"/>
                </a:lnTo>
                <a:lnTo>
                  <a:pt x="40" y="42"/>
                </a:lnTo>
                <a:lnTo>
                  <a:pt x="40" y="42"/>
                </a:lnTo>
                <a:lnTo>
                  <a:pt x="40" y="42"/>
                </a:lnTo>
                <a:close/>
                <a:moveTo>
                  <a:pt x="34" y="24"/>
                </a:moveTo>
                <a:lnTo>
                  <a:pt x="34" y="24"/>
                </a:lnTo>
                <a:lnTo>
                  <a:pt x="34" y="24"/>
                </a:lnTo>
                <a:lnTo>
                  <a:pt x="34" y="24"/>
                </a:lnTo>
                <a:lnTo>
                  <a:pt x="34"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0" name="Freeform 66"/>
          <p:cNvSpPr>
            <a:spLocks noEditPoints="1"/>
          </p:cNvSpPr>
          <p:nvPr/>
        </p:nvSpPr>
        <p:spPr bwMode="auto">
          <a:xfrm>
            <a:off x="5114925" y="2522538"/>
            <a:ext cx="425450" cy="165100"/>
          </a:xfrm>
          <a:custGeom>
            <a:avLst/>
            <a:gdLst/>
            <a:ahLst/>
            <a:cxnLst>
              <a:cxn ang="0">
                <a:pos x="42" y="14"/>
              </a:cxn>
              <a:cxn ang="0">
                <a:pos x="38" y="18"/>
              </a:cxn>
              <a:cxn ang="0">
                <a:pos x="26" y="18"/>
              </a:cxn>
              <a:cxn ang="0">
                <a:pos x="12" y="30"/>
              </a:cxn>
              <a:cxn ang="0">
                <a:pos x="14" y="26"/>
              </a:cxn>
              <a:cxn ang="0">
                <a:pos x="4" y="22"/>
              </a:cxn>
              <a:cxn ang="0">
                <a:pos x="8" y="8"/>
              </a:cxn>
              <a:cxn ang="0">
                <a:pos x="18" y="0"/>
              </a:cxn>
              <a:cxn ang="0">
                <a:pos x="0" y="32"/>
              </a:cxn>
              <a:cxn ang="0">
                <a:pos x="242" y="24"/>
              </a:cxn>
              <a:cxn ang="0">
                <a:pos x="256" y="36"/>
              </a:cxn>
              <a:cxn ang="0">
                <a:pos x="250" y="44"/>
              </a:cxn>
              <a:cxn ang="0">
                <a:pos x="258" y="60"/>
              </a:cxn>
              <a:cxn ang="0">
                <a:pos x="268" y="80"/>
              </a:cxn>
              <a:cxn ang="0">
                <a:pos x="260" y="80"/>
              </a:cxn>
              <a:cxn ang="0">
                <a:pos x="240" y="78"/>
              </a:cxn>
              <a:cxn ang="0">
                <a:pos x="224" y="82"/>
              </a:cxn>
              <a:cxn ang="0">
                <a:pos x="206" y="86"/>
              </a:cxn>
              <a:cxn ang="0">
                <a:pos x="186" y="90"/>
              </a:cxn>
              <a:cxn ang="0">
                <a:pos x="170" y="88"/>
              </a:cxn>
              <a:cxn ang="0">
                <a:pos x="158" y="96"/>
              </a:cxn>
              <a:cxn ang="0">
                <a:pos x="152" y="104"/>
              </a:cxn>
              <a:cxn ang="0">
                <a:pos x="150" y="86"/>
              </a:cxn>
              <a:cxn ang="0">
                <a:pos x="142" y="90"/>
              </a:cxn>
              <a:cxn ang="0">
                <a:pos x="124" y="90"/>
              </a:cxn>
              <a:cxn ang="0">
                <a:pos x="112" y="98"/>
              </a:cxn>
              <a:cxn ang="0">
                <a:pos x="94" y="92"/>
              </a:cxn>
              <a:cxn ang="0">
                <a:pos x="72" y="88"/>
              </a:cxn>
              <a:cxn ang="0">
                <a:pos x="68" y="96"/>
              </a:cxn>
              <a:cxn ang="0">
                <a:pos x="54" y="92"/>
              </a:cxn>
              <a:cxn ang="0">
                <a:pos x="42" y="88"/>
              </a:cxn>
              <a:cxn ang="0">
                <a:pos x="38" y="90"/>
              </a:cxn>
              <a:cxn ang="0">
                <a:pos x="34" y="90"/>
              </a:cxn>
              <a:cxn ang="0">
                <a:pos x="30" y="84"/>
              </a:cxn>
              <a:cxn ang="0">
                <a:pos x="28" y="78"/>
              </a:cxn>
              <a:cxn ang="0">
                <a:pos x="26" y="68"/>
              </a:cxn>
              <a:cxn ang="0">
                <a:pos x="12" y="62"/>
              </a:cxn>
              <a:cxn ang="0">
                <a:pos x="12" y="56"/>
              </a:cxn>
              <a:cxn ang="0">
                <a:pos x="18" y="58"/>
              </a:cxn>
              <a:cxn ang="0">
                <a:pos x="16" y="48"/>
              </a:cxn>
              <a:cxn ang="0">
                <a:pos x="8" y="44"/>
              </a:cxn>
              <a:cxn ang="0">
                <a:pos x="12" y="30"/>
              </a:cxn>
              <a:cxn ang="0">
                <a:pos x="26" y="30"/>
              </a:cxn>
              <a:cxn ang="0">
                <a:pos x="32" y="28"/>
              </a:cxn>
              <a:cxn ang="0">
                <a:pos x="44" y="26"/>
              </a:cxn>
              <a:cxn ang="0">
                <a:pos x="52" y="24"/>
              </a:cxn>
              <a:cxn ang="0">
                <a:pos x="44" y="16"/>
              </a:cxn>
              <a:cxn ang="0">
                <a:pos x="60" y="14"/>
              </a:cxn>
              <a:cxn ang="0">
                <a:pos x="76" y="14"/>
              </a:cxn>
              <a:cxn ang="0">
                <a:pos x="96" y="2"/>
              </a:cxn>
              <a:cxn ang="0">
                <a:pos x="116" y="2"/>
              </a:cxn>
              <a:cxn ang="0">
                <a:pos x="126" y="6"/>
              </a:cxn>
              <a:cxn ang="0">
                <a:pos x="138" y="8"/>
              </a:cxn>
              <a:cxn ang="0">
                <a:pos x="150" y="12"/>
              </a:cxn>
              <a:cxn ang="0">
                <a:pos x="162" y="16"/>
              </a:cxn>
              <a:cxn ang="0">
                <a:pos x="176" y="18"/>
              </a:cxn>
              <a:cxn ang="0">
                <a:pos x="190" y="18"/>
              </a:cxn>
              <a:cxn ang="0">
                <a:pos x="204" y="14"/>
              </a:cxn>
              <a:cxn ang="0">
                <a:pos x="220" y="10"/>
              </a:cxn>
              <a:cxn ang="0">
                <a:pos x="238" y="14"/>
              </a:cxn>
              <a:cxn ang="0">
                <a:pos x="26" y="24"/>
              </a:cxn>
            </a:cxnLst>
            <a:rect l="0" t="0" r="r" b="b"/>
            <a:pathLst>
              <a:path w="268" h="104">
                <a:moveTo>
                  <a:pt x="28" y="2"/>
                </a:moveTo>
                <a:lnTo>
                  <a:pt x="28" y="2"/>
                </a:lnTo>
                <a:lnTo>
                  <a:pt x="28" y="2"/>
                </a:lnTo>
                <a:lnTo>
                  <a:pt x="28" y="4"/>
                </a:lnTo>
                <a:lnTo>
                  <a:pt x="28" y="4"/>
                </a:lnTo>
                <a:lnTo>
                  <a:pt x="28" y="4"/>
                </a:lnTo>
                <a:lnTo>
                  <a:pt x="30" y="8"/>
                </a:lnTo>
                <a:lnTo>
                  <a:pt x="30" y="8"/>
                </a:lnTo>
                <a:lnTo>
                  <a:pt x="30" y="8"/>
                </a:lnTo>
                <a:lnTo>
                  <a:pt x="32" y="10"/>
                </a:lnTo>
                <a:lnTo>
                  <a:pt x="32" y="10"/>
                </a:lnTo>
                <a:lnTo>
                  <a:pt x="32" y="10"/>
                </a:lnTo>
                <a:lnTo>
                  <a:pt x="32" y="10"/>
                </a:lnTo>
                <a:lnTo>
                  <a:pt x="32" y="10"/>
                </a:lnTo>
                <a:lnTo>
                  <a:pt x="34" y="10"/>
                </a:lnTo>
                <a:lnTo>
                  <a:pt x="36" y="12"/>
                </a:lnTo>
                <a:lnTo>
                  <a:pt x="40" y="14"/>
                </a:lnTo>
                <a:lnTo>
                  <a:pt x="40" y="14"/>
                </a:lnTo>
                <a:lnTo>
                  <a:pt x="42" y="14"/>
                </a:lnTo>
                <a:lnTo>
                  <a:pt x="44" y="14"/>
                </a:lnTo>
                <a:lnTo>
                  <a:pt x="44" y="14"/>
                </a:lnTo>
                <a:lnTo>
                  <a:pt x="44" y="14"/>
                </a:lnTo>
                <a:lnTo>
                  <a:pt x="44" y="14"/>
                </a:lnTo>
                <a:lnTo>
                  <a:pt x="44" y="16"/>
                </a:lnTo>
                <a:lnTo>
                  <a:pt x="44" y="16"/>
                </a:lnTo>
                <a:lnTo>
                  <a:pt x="44" y="16"/>
                </a:lnTo>
                <a:lnTo>
                  <a:pt x="44" y="16"/>
                </a:lnTo>
                <a:lnTo>
                  <a:pt x="44" y="18"/>
                </a:lnTo>
                <a:lnTo>
                  <a:pt x="42" y="18"/>
                </a:lnTo>
                <a:lnTo>
                  <a:pt x="42" y="18"/>
                </a:lnTo>
                <a:lnTo>
                  <a:pt x="38" y="18"/>
                </a:lnTo>
                <a:lnTo>
                  <a:pt x="38" y="18"/>
                </a:lnTo>
                <a:lnTo>
                  <a:pt x="38" y="18"/>
                </a:lnTo>
                <a:lnTo>
                  <a:pt x="38" y="18"/>
                </a:lnTo>
                <a:lnTo>
                  <a:pt x="38" y="16"/>
                </a:lnTo>
                <a:lnTo>
                  <a:pt x="36" y="16"/>
                </a:lnTo>
                <a:lnTo>
                  <a:pt x="38" y="16"/>
                </a:lnTo>
                <a:lnTo>
                  <a:pt x="38" y="18"/>
                </a:lnTo>
                <a:lnTo>
                  <a:pt x="38" y="18"/>
                </a:lnTo>
                <a:lnTo>
                  <a:pt x="36" y="18"/>
                </a:lnTo>
                <a:lnTo>
                  <a:pt x="36" y="18"/>
                </a:lnTo>
                <a:lnTo>
                  <a:pt x="36" y="18"/>
                </a:lnTo>
                <a:lnTo>
                  <a:pt x="36" y="18"/>
                </a:lnTo>
                <a:lnTo>
                  <a:pt x="34" y="18"/>
                </a:lnTo>
                <a:lnTo>
                  <a:pt x="34" y="16"/>
                </a:lnTo>
                <a:lnTo>
                  <a:pt x="32" y="16"/>
                </a:lnTo>
                <a:lnTo>
                  <a:pt x="32" y="16"/>
                </a:lnTo>
                <a:lnTo>
                  <a:pt x="32" y="16"/>
                </a:lnTo>
                <a:lnTo>
                  <a:pt x="32" y="16"/>
                </a:lnTo>
                <a:lnTo>
                  <a:pt x="30" y="16"/>
                </a:lnTo>
                <a:lnTo>
                  <a:pt x="30" y="18"/>
                </a:lnTo>
                <a:lnTo>
                  <a:pt x="30" y="18"/>
                </a:lnTo>
                <a:lnTo>
                  <a:pt x="30" y="18"/>
                </a:lnTo>
                <a:lnTo>
                  <a:pt x="28" y="18"/>
                </a:lnTo>
                <a:lnTo>
                  <a:pt x="28" y="18"/>
                </a:lnTo>
                <a:lnTo>
                  <a:pt x="28" y="18"/>
                </a:lnTo>
                <a:lnTo>
                  <a:pt x="26" y="18"/>
                </a:lnTo>
                <a:lnTo>
                  <a:pt x="26" y="18"/>
                </a:lnTo>
                <a:lnTo>
                  <a:pt x="26" y="18"/>
                </a:lnTo>
                <a:lnTo>
                  <a:pt x="24" y="18"/>
                </a:lnTo>
                <a:lnTo>
                  <a:pt x="24" y="18"/>
                </a:lnTo>
                <a:lnTo>
                  <a:pt x="22" y="20"/>
                </a:lnTo>
                <a:lnTo>
                  <a:pt x="22" y="20"/>
                </a:lnTo>
                <a:lnTo>
                  <a:pt x="22" y="20"/>
                </a:lnTo>
                <a:lnTo>
                  <a:pt x="20" y="22"/>
                </a:lnTo>
                <a:lnTo>
                  <a:pt x="20" y="24"/>
                </a:lnTo>
                <a:lnTo>
                  <a:pt x="20" y="24"/>
                </a:lnTo>
                <a:lnTo>
                  <a:pt x="18" y="24"/>
                </a:lnTo>
                <a:lnTo>
                  <a:pt x="16" y="26"/>
                </a:lnTo>
                <a:lnTo>
                  <a:pt x="16" y="26"/>
                </a:lnTo>
                <a:lnTo>
                  <a:pt x="14" y="26"/>
                </a:lnTo>
                <a:lnTo>
                  <a:pt x="14" y="28"/>
                </a:lnTo>
                <a:lnTo>
                  <a:pt x="14" y="28"/>
                </a:lnTo>
                <a:lnTo>
                  <a:pt x="12" y="28"/>
                </a:lnTo>
                <a:lnTo>
                  <a:pt x="12" y="30"/>
                </a:lnTo>
                <a:lnTo>
                  <a:pt x="12" y="30"/>
                </a:lnTo>
                <a:lnTo>
                  <a:pt x="10" y="30"/>
                </a:lnTo>
                <a:lnTo>
                  <a:pt x="10" y="32"/>
                </a:lnTo>
                <a:lnTo>
                  <a:pt x="8" y="32"/>
                </a:lnTo>
                <a:lnTo>
                  <a:pt x="8" y="34"/>
                </a:lnTo>
                <a:lnTo>
                  <a:pt x="6" y="34"/>
                </a:lnTo>
                <a:lnTo>
                  <a:pt x="8" y="32"/>
                </a:lnTo>
                <a:lnTo>
                  <a:pt x="8" y="32"/>
                </a:lnTo>
                <a:lnTo>
                  <a:pt x="8" y="30"/>
                </a:lnTo>
                <a:lnTo>
                  <a:pt x="8" y="30"/>
                </a:lnTo>
                <a:lnTo>
                  <a:pt x="8" y="30"/>
                </a:lnTo>
                <a:lnTo>
                  <a:pt x="8" y="30"/>
                </a:lnTo>
                <a:lnTo>
                  <a:pt x="8" y="28"/>
                </a:lnTo>
                <a:lnTo>
                  <a:pt x="10" y="28"/>
                </a:lnTo>
                <a:lnTo>
                  <a:pt x="12" y="26"/>
                </a:lnTo>
                <a:lnTo>
                  <a:pt x="12" y="26"/>
                </a:lnTo>
                <a:lnTo>
                  <a:pt x="12" y="26"/>
                </a:lnTo>
                <a:lnTo>
                  <a:pt x="12" y="26"/>
                </a:lnTo>
                <a:lnTo>
                  <a:pt x="14" y="26"/>
                </a:lnTo>
                <a:lnTo>
                  <a:pt x="14" y="26"/>
                </a:lnTo>
                <a:lnTo>
                  <a:pt x="14" y="26"/>
                </a:lnTo>
                <a:lnTo>
                  <a:pt x="14" y="24"/>
                </a:lnTo>
                <a:lnTo>
                  <a:pt x="14" y="24"/>
                </a:lnTo>
                <a:lnTo>
                  <a:pt x="14" y="24"/>
                </a:lnTo>
                <a:lnTo>
                  <a:pt x="14" y="24"/>
                </a:lnTo>
                <a:lnTo>
                  <a:pt x="12" y="24"/>
                </a:lnTo>
                <a:lnTo>
                  <a:pt x="12" y="24"/>
                </a:lnTo>
                <a:lnTo>
                  <a:pt x="12" y="24"/>
                </a:lnTo>
                <a:lnTo>
                  <a:pt x="12" y="24"/>
                </a:lnTo>
                <a:lnTo>
                  <a:pt x="10" y="24"/>
                </a:lnTo>
                <a:lnTo>
                  <a:pt x="8" y="24"/>
                </a:lnTo>
                <a:lnTo>
                  <a:pt x="8" y="24"/>
                </a:lnTo>
                <a:lnTo>
                  <a:pt x="8" y="24"/>
                </a:lnTo>
                <a:lnTo>
                  <a:pt x="6" y="24"/>
                </a:lnTo>
                <a:lnTo>
                  <a:pt x="6" y="24"/>
                </a:lnTo>
                <a:lnTo>
                  <a:pt x="4" y="24"/>
                </a:lnTo>
                <a:lnTo>
                  <a:pt x="4" y="24"/>
                </a:lnTo>
                <a:lnTo>
                  <a:pt x="4" y="22"/>
                </a:lnTo>
                <a:lnTo>
                  <a:pt x="4" y="22"/>
                </a:lnTo>
                <a:lnTo>
                  <a:pt x="4" y="22"/>
                </a:lnTo>
                <a:lnTo>
                  <a:pt x="6" y="22"/>
                </a:lnTo>
                <a:lnTo>
                  <a:pt x="6" y="20"/>
                </a:lnTo>
                <a:lnTo>
                  <a:pt x="6" y="20"/>
                </a:lnTo>
                <a:lnTo>
                  <a:pt x="6" y="20"/>
                </a:lnTo>
                <a:lnTo>
                  <a:pt x="8" y="20"/>
                </a:lnTo>
                <a:lnTo>
                  <a:pt x="8" y="18"/>
                </a:lnTo>
                <a:lnTo>
                  <a:pt x="8" y="18"/>
                </a:lnTo>
                <a:lnTo>
                  <a:pt x="8" y="16"/>
                </a:lnTo>
                <a:lnTo>
                  <a:pt x="6" y="14"/>
                </a:lnTo>
                <a:lnTo>
                  <a:pt x="8" y="14"/>
                </a:lnTo>
                <a:lnTo>
                  <a:pt x="8" y="14"/>
                </a:lnTo>
                <a:lnTo>
                  <a:pt x="10" y="12"/>
                </a:lnTo>
                <a:lnTo>
                  <a:pt x="10" y="12"/>
                </a:lnTo>
                <a:lnTo>
                  <a:pt x="10" y="12"/>
                </a:lnTo>
                <a:lnTo>
                  <a:pt x="10" y="12"/>
                </a:lnTo>
                <a:lnTo>
                  <a:pt x="10" y="8"/>
                </a:lnTo>
                <a:lnTo>
                  <a:pt x="10" y="8"/>
                </a:lnTo>
                <a:lnTo>
                  <a:pt x="8" y="8"/>
                </a:lnTo>
                <a:lnTo>
                  <a:pt x="8" y="6"/>
                </a:lnTo>
                <a:lnTo>
                  <a:pt x="6" y="6"/>
                </a:lnTo>
                <a:lnTo>
                  <a:pt x="6" y="6"/>
                </a:lnTo>
                <a:lnTo>
                  <a:pt x="6" y="6"/>
                </a:lnTo>
                <a:lnTo>
                  <a:pt x="6" y="6"/>
                </a:lnTo>
                <a:lnTo>
                  <a:pt x="6" y="4"/>
                </a:lnTo>
                <a:lnTo>
                  <a:pt x="8" y="4"/>
                </a:lnTo>
                <a:lnTo>
                  <a:pt x="8" y="4"/>
                </a:lnTo>
                <a:lnTo>
                  <a:pt x="8" y="4"/>
                </a:lnTo>
                <a:lnTo>
                  <a:pt x="8" y="4"/>
                </a:lnTo>
                <a:lnTo>
                  <a:pt x="8" y="4"/>
                </a:lnTo>
                <a:lnTo>
                  <a:pt x="10" y="4"/>
                </a:lnTo>
                <a:lnTo>
                  <a:pt x="8" y="2"/>
                </a:lnTo>
                <a:lnTo>
                  <a:pt x="10" y="2"/>
                </a:lnTo>
                <a:lnTo>
                  <a:pt x="14" y="2"/>
                </a:lnTo>
                <a:lnTo>
                  <a:pt x="14" y="2"/>
                </a:lnTo>
                <a:lnTo>
                  <a:pt x="14" y="0"/>
                </a:lnTo>
                <a:lnTo>
                  <a:pt x="16" y="0"/>
                </a:lnTo>
                <a:lnTo>
                  <a:pt x="18" y="0"/>
                </a:lnTo>
                <a:lnTo>
                  <a:pt x="18" y="0"/>
                </a:lnTo>
                <a:lnTo>
                  <a:pt x="18" y="0"/>
                </a:lnTo>
                <a:lnTo>
                  <a:pt x="20" y="0"/>
                </a:lnTo>
                <a:lnTo>
                  <a:pt x="20" y="0"/>
                </a:lnTo>
                <a:lnTo>
                  <a:pt x="20" y="2"/>
                </a:lnTo>
                <a:lnTo>
                  <a:pt x="20" y="2"/>
                </a:lnTo>
                <a:lnTo>
                  <a:pt x="20" y="2"/>
                </a:lnTo>
                <a:lnTo>
                  <a:pt x="22" y="2"/>
                </a:lnTo>
                <a:lnTo>
                  <a:pt x="22" y="2"/>
                </a:lnTo>
                <a:lnTo>
                  <a:pt x="24" y="2"/>
                </a:lnTo>
                <a:lnTo>
                  <a:pt x="24" y="2"/>
                </a:lnTo>
                <a:lnTo>
                  <a:pt x="26" y="2"/>
                </a:lnTo>
                <a:lnTo>
                  <a:pt x="26" y="2"/>
                </a:lnTo>
                <a:lnTo>
                  <a:pt x="26" y="2"/>
                </a:lnTo>
                <a:lnTo>
                  <a:pt x="28" y="2"/>
                </a:lnTo>
                <a:lnTo>
                  <a:pt x="28" y="2"/>
                </a:lnTo>
                <a:close/>
                <a:moveTo>
                  <a:pt x="2" y="32"/>
                </a:moveTo>
                <a:lnTo>
                  <a:pt x="2" y="32"/>
                </a:lnTo>
                <a:lnTo>
                  <a:pt x="0" y="32"/>
                </a:lnTo>
                <a:lnTo>
                  <a:pt x="0" y="32"/>
                </a:lnTo>
                <a:lnTo>
                  <a:pt x="0" y="32"/>
                </a:lnTo>
                <a:lnTo>
                  <a:pt x="0" y="32"/>
                </a:lnTo>
                <a:lnTo>
                  <a:pt x="2" y="30"/>
                </a:lnTo>
                <a:lnTo>
                  <a:pt x="4" y="30"/>
                </a:lnTo>
                <a:lnTo>
                  <a:pt x="4" y="32"/>
                </a:lnTo>
                <a:lnTo>
                  <a:pt x="4" y="32"/>
                </a:lnTo>
                <a:lnTo>
                  <a:pt x="4" y="32"/>
                </a:lnTo>
                <a:lnTo>
                  <a:pt x="2" y="32"/>
                </a:lnTo>
                <a:close/>
                <a:moveTo>
                  <a:pt x="238" y="16"/>
                </a:moveTo>
                <a:lnTo>
                  <a:pt x="238" y="16"/>
                </a:lnTo>
                <a:lnTo>
                  <a:pt x="238" y="18"/>
                </a:lnTo>
                <a:lnTo>
                  <a:pt x="240" y="18"/>
                </a:lnTo>
                <a:lnTo>
                  <a:pt x="240" y="18"/>
                </a:lnTo>
                <a:lnTo>
                  <a:pt x="242" y="20"/>
                </a:lnTo>
                <a:lnTo>
                  <a:pt x="242" y="22"/>
                </a:lnTo>
                <a:lnTo>
                  <a:pt x="242" y="22"/>
                </a:lnTo>
                <a:lnTo>
                  <a:pt x="242" y="24"/>
                </a:lnTo>
                <a:lnTo>
                  <a:pt x="242" y="24"/>
                </a:lnTo>
                <a:lnTo>
                  <a:pt x="242" y="26"/>
                </a:lnTo>
                <a:lnTo>
                  <a:pt x="242" y="26"/>
                </a:lnTo>
                <a:lnTo>
                  <a:pt x="242" y="28"/>
                </a:lnTo>
                <a:lnTo>
                  <a:pt x="242" y="28"/>
                </a:lnTo>
                <a:lnTo>
                  <a:pt x="244" y="30"/>
                </a:lnTo>
                <a:lnTo>
                  <a:pt x="244" y="32"/>
                </a:lnTo>
                <a:lnTo>
                  <a:pt x="244" y="32"/>
                </a:lnTo>
                <a:lnTo>
                  <a:pt x="244" y="32"/>
                </a:lnTo>
                <a:lnTo>
                  <a:pt x="244" y="32"/>
                </a:lnTo>
                <a:lnTo>
                  <a:pt x="248" y="34"/>
                </a:lnTo>
                <a:lnTo>
                  <a:pt x="248" y="34"/>
                </a:lnTo>
                <a:lnTo>
                  <a:pt x="248" y="34"/>
                </a:lnTo>
                <a:lnTo>
                  <a:pt x="250" y="34"/>
                </a:lnTo>
                <a:lnTo>
                  <a:pt x="252" y="34"/>
                </a:lnTo>
                <a:lnTo>
                  <a:pt x="254" y="34"/>
                </a:lnTo>
                <a:lnTo>
                  <a:pt x="254" y="34"/>
                </a:lnTo>
                <a:lnTo>
                  <a:pt x="256" y="36"/>
                </a:lnTo>
                <a:lnTo>
                  <a:pt x="256" y="36"/>
                </a:lnTo>
                <a:lnTo>
                  <a:pt x="256" y="36"/>
                </a:lnTo>
                <a:lnTo>
                  <a:pt x="256" y="38"/>
                </a:lnTo>
                <a:lnTo>
                  <a:pt x="258" y="38"/>
                </a:lnTo>
                <a:lnTo>
                  <a:pt x="260" y="38"/>
                </a:lnTo>
                <a:lnTo>
                  <a:pt x="260" y="40"/>
                </a:lnTo>
                <a:lnTo>
                  <a:pt x="260" y="40"/>
                </a:lnTo>
                <a:lnTo>
                  <a:pt x="260" y="40"/>
                </a:lnTo>
                <a:lnTo>
                  <a:pt x="260" y="40"/>
                </a:lnTo>
                <a:lnTo>
                  <a:pt x="260" y="40"/>
                </a:lnTo>
                <a:lnTo>
                  <a:pt x="258" y="38"/>
                </a:lnTo>
                <a:lnTo>
                  <a:pt x="256" y="40"/>
                </a:lnTo>
                <a:lnTo>
                  <a:pt x="256" y="40"/>
                </a:lnTo>
                <a:lnTo>
                  <a:pt x="256" y="44"/>
                </a:lnTo>
                <a:lnTo>
                  <a:pt x="256" y="44"/>
                </a:lnTo>
                <a:lnTo>
                  <a:pt x="254" y="44"/>
                </a:lnTo>
                <a:lnTo>
                  <a:pt x="254" y="44"/>
                </a:lnTo>
                <a:lnTo>
                  <a:pt x="254" y="44"/>
                </a:lnTo>
                <a:lnTo>
                  <a:pt x="252" y="44"/>
                </a:lnTo>
                <a:lnTo>
                  <a:pt x="252" y="44"/>
                </a:lnTo>
                <a:lnTo>
                  <a:pt x="250" y="44"/>
                </a:lnTo>
                <a:lnTo>
                  <a:pt x="250" y="44"/>
                </a:lnTo>
                <a:lnTo>
                  <a:pt x="252" y="46"/>
                </a:lnTo>
                <a:lnTo>
                  <a:pt x="252" y="46"/>
                </a:lnTo>
                <a:lnTo>
                  <a:pt x="254" y="48"/>
                </a:lnTo>
                <a:lnTo>
                  <a:pt x="254" y="50"/>
                </a:lnTo>
                <a:lnTo>
                  <a:pt x="254" y="50"/>
                </a:lnTo>
                <a:lnTo>
                  <a:pt x="254" y="52"/>
                </a:lnTo>
                <a:lnTo>
                  <a:pt x="254" y="52"/>
                </a:lnTo>
                <a:lnTo>
                  <a:pt x="256" y="54"/>
                </a:lnTo>
                <a:lnTo>
                  <a:pt x="256" y="54"/>
                </a:lnTo>
                <a:lnTo>
                  <a:pt x="256" y="54"/>
                </a:lnTo>
                <a:lnTo>
                  <a:pt x="256" y="54"/>
                </a:lnTo>
                <a:lnTo>
                  <a:pt x="256" y="56"/>
                </a:lnTo>
                <a:lnTo>
                  <a:pt x="256" y="56"/>
                </a:lnTo>
                <a:lnTo>
                  <a:pt x="256" y="58"/>
                </a:lnTo>
                <a:lnTo>
                  <a:pt x="258" y="60"/>
                </a:lnTo>
                <a:lnTo>
                  <a:pt x="258" y="60"/>
                </a:lnTo>
                <a:lnTo>
                  <a:pt x="258" y="60"/>
                </a:lnTo>
                <a:lnTo>
                  <a:pt x="258" y="60"/>
                </a:lnTo>
                <a:lnTo>
                  <a:pt x="258" y="62"/>
                </a:lnTo>
                <a:lnTo>
                  <a:pt x="260" y="62"/>
                </a:lnTo>
                <a:lnTo>
                  <a:pt x="260" y="62"/>
                </a:lnTo>
                <a:lnTo>
                  <a:pt x="260" y="62"/>
                </a:lnTo>
                <a:lnTo>
                  <a:pt x="260" y="64"/>
                </a:lnTo>
                <a:lnTo>
                  <a:pt x="258" y="66"/>
                </a:lnTo>
                <a:lnTo>
                  <a:pt x="258" y="68"/>
                </a:lnTo>
                <a:lnTo>
                  <a:pt x="258" y="70"/>
                </a:lnTo>
                <a:lnTo>
                  <a:pt x="258" y="70"/>
                </a:lnTo>
                <a:lnTo>
                  <a:pt x="262" y="72"/>
                </a:lnTo>
                <a:lnTo>
                  <a:pt x="264" y="72"/>
                </a:lnTo>
                <a:lnTo>
                  <a:pt x="264" y="72"/>
                </a:lnTo>
                <a:lnTo>
                  <a:pt x="264" y="74"/>
                </a:lnTo>
                <a:lnTo>
                  <a:pt x="264" y="76"/>
                </a:lnTo>
                <a:lnTo>
                  <a:pt x="264" y="76"/>
                </a:lnTo>
                <a:lnTo>
                  <a:pt x="264" y="78"/>
                </a:lnTo>
                <a:lnTo>
                  <a:pt x="268" y="78"/>
                </a:lnTo>
                <a:lnTo>
                  <a:pt x="268" y="80"/>
                </a:lnTo>
                <a:lnTo>
                  <a:pt x="268" y="80"/>
                </a:lnTo>
                <a:lnTo>
                  <a:pt x="268" y="82"/>
                </a:lnTo>
                <a:lnTo>
                  <a:pt x="268" y="82"/>
                </a:lnTo>
                <a:lnTo>
                  <a:pt x="268" y="82"/>
                </a:lnTo>
                <a:lnTo>
                  <a:pt x="266" y="82"/>
                </a:lnTo>
                <a:lnTo>
                  <a:pt x="266" y="82"/>
                </a:lnTo>
                <a:lnTo>
                  <a:pt x="264" y="82"/>
                </a:lnTo>
                <a:lnTo>
                  <a:pt x="264" y="82"/>
                </a:lnTo>
                <a:lnTo>
                  <a:pt x="264" y="82"/>
                </a:lnTo>
                <a:lnTo>
                  <a:pt x="264" y="82"/>
                </a:lnTo>
                <a:lnTo>
                  <a:pt x="264" y="82"/>
                </a:lnTo>
                <a:lnTo>
                  <a:pt x="262" y="84"/>
                </a:lnTo>
                <a:lnTo>
                  <a:pt x="262" y="84"/>
                </a:lnTo>
                <a:lnTo>
                  <a:pt x="262" y="84"/>
                </a:lnTo>
                <a:lnTo>
                  <a:pt x="262" y="84"/>
                </a:lnTo>
                <a:lnTo>
                  <a:pt x="260" y="84"/>
                </a:lnTo>
                <a:lnTo>
                  <a:pt x="260" y="82"/>
                </a:lnTo>
                <a:lnTo>
                  <a:pt x="260" y="82"/>
                </a:lnTo>
                <a:lnTo>
                  <a:pt x="260" y="82"/>
                </a:lnTo>
                <a:lnTo>
                  <a:pt x="260" y="80"/>
                </a:lnTo>
                <a:lnTo>
                  <a:pt x="260" y="80"/>
                </a:lnTo>
                <a:lnTo>
                  <a:pt x="260" y="80"/>
                </a:lnTo>
                <a:lnTo>
                  <a:pt x="258" y="78"/>
                </a:lnTo>
                <a:lnTo>
                  <a:pt x="258" y="78"/>
                </a:lnTo>
                <a:lnTo>
                  <a:pt x="258" y="78"/>
                </a:lnTo>
                <a:lnTo>
                  <a:pt x="256" y="78"/>
                </a:lnTo>
                <a:lnTo>
                  <a:pt x="256" y="78"/>
                </a:lnTo>
                <a:lnTo>
                  <a:pt x="256" y="80"/>
                </a:lnTo>
                <a:lnTo>
                  <a:pt x="256" y="80"/>
                </a:lnTo>
                <a:lnTo>
                  <a:pt x="256" y="80"/>
                </a:lnTo>
                <a:lnTo>
                  <a:pt x="254" y="80"/>
                </a:lnTo>
                <a:lnTo>
                  <a:pt x="252" y="80"/>
                </a:lnTo>
                <a:lnTo>
                  <a:pt x="250" y="80"/>
                </a:lnTo>
                <a:lnTo>
                  <a:pt x="244" y="78"/>
                </a:lnTo>
                <a:lnTo>
                  <a:pt x="242" y="78"/>
                </a:lnTo>
                <a:lnTo>
                  <a:pt x="242" y="78"/>
                </a:lnTo>
                <a:lnTo>
                  <a:pt x="242" y="78"/>
                </a:lnTo>
                <a:lnTo>
                  <a:pt x="240" y="78"/>
                </a:lnTo>
                <a:lnTo>
                  <a:pt x="240" y="78"/>
                </a:lnTo>
                <a:lnTo>
                  <a:pt x="240" y="78"/>
                </a:lnTo>
                <a:lnTo>
                  <a:pt x="240" y="78"/>
                </a:lnTo>
                <a:lnTo>
                  <a:pt x="238" y="78"/>
                </a:lnTo>
                <a:lnTo>
                  <a:pt x="238" y="82"/>
                </a:lnTo>
                <a:lnTo>
                  <a:pt x="238" y="82"/>
                </a:lnTo>
                <a:lnTo>
                  <a:pt x="236" y="82"/>
                </a:lnTo>
                <a:lnTo>
                  <a:pt x="234" y="82"/>
                </a:lnTo>
                <a:lnTo>
                  <a:pt x="234" y="82"/>
                </a:lnTo>
                <a:lnTo>
                  <a:pt x="234" y="82"/>
                </a:lnTo>
                <a:lnTo>
                  <a:pt x="234" y="80"/>
                </a:lnTo>
                <a:lnTo>
                  <a:pt x="232" y="80"/>
                </a:lnTo>
                <a:lnTo>
                  <a:pt x="232" y="80"/>
                </a:lnTo>
                <a:lnTo>
                  <a:pt x="232" y="80"/>
                </a:lnTo>
                <a:lnTo>
                  <a:pt x="230" y="80"/>
                </a:lnTo>
                <a:lnTo>
                  <a:pt x="230" y="80"/>
                </a:lnTo>
                <a:lnTo>
                  <a:pt x="230" y="80"/>
                </a:lnTo>
                <a:lnTo>
                  <a:pt x="228" y="82"/>
                </a:lnTo>
                <a:lnTo>
                  <a:pt x="226" y="82"/>
                </a:lnTo>
                <a:lnTo>
                  <a:pt x="224" y="82"/>
                </a:lnTo>
                <a:lnTo>
                  <a:pt x="222" y="82"/>
                </a:lnTo>
                <a:lnTo>
                  <a:pt x="222" y="82"/>
                </a:lnTo>
                <a:lnTo>
                  <a:pt x="220" y="82"/>
                </a:lnTo>
                <a:lnTo>
                  <a:pt x="218" y="82"/>
                </a:lnTo>
                <a:lnTo>
                  <a:pt x="218" y="82"/>
                </a:lnTo>
                <a:lnTo>
                  <a:pt x="214" y="82"/>
                </a:lnTo>
                <a:lnTo>
                  <a:pt x="214" y="82"/>
                </a:lnTo>
                <a:lnTo>
                  <a:pt x="212" y="82"/>
                </a:lnTo>
                <a:lnTo>
                  <a:pt x="212" y="82"/>
                </a:lnTo>
                <a:lnTo>
                  <a:pt x="212" y="82"/>
                </a:lnTo>
                <a:lnTo>
                  <a:pt x="210" y="82"/>
                </a:lnTo>
                <a:lnTo>
                  <a:pt x="210" y="82"/>
                </a:lnTo>
                <a:lnTo>
                  <a:pt x="208" y="84"/>
                </a:lnTo>
                <a:lnTo>
                  <a:pt x="208" y="84"/>
                </a:lnTo>
                <a:lnTo>
                  <a:pt x="208" y="84"/>
                </a:lnTo>
                <a:lnTo>
                  <a:pt x="208" y="84"/>
                </a:lnTo>
                <a:lnTo>
                  <a:pt x="206" y="86"/>
                </a:lnTo>
                <a:lnTo>
                  <a:pt x="206" y="86"/>
                </a:lnTo>
                <a:lnTo>
                  <a:pt x="206" y="86"/>
                </a:lnTo>
                <a:lnTo>
                  <a:pt x="202" y="88"/>
                </a:lnTo>
                <a:lnTo>
                  <a:pt x="202" y="88"/>
                </a:lnTo>
                <a:lnTo>
                  <a:pt x="202" y="88"/>
                </a:lnTo>
                <a:lnTo>
                  <a:pt x="200" y="88"/>
                </a:lnTo>
                <a:lnTo>
                  <a:pt x="198" y="88"/>
                </a:lnTo>
                <a:lnTo>
                  <a:pt x="196" y="90"/>
                </a:lnTo>
                <a:lnTo>
                  <a:pt x="194" y="90"/>
                </a:lnTo>
                <a:lnTo>
                  <a:pt x="192" y="90"/>
                </a:lnTo>
                <a:lnTo>
                  <a:pt x="192" y="90"/>
                </a:lnTo>
                <a:lnTo>
                  <a:pt x="192" y="90"/>
                </a:lnTo>
                <a:lnTo>
                  <a:pt x="190" y="90"/>
                </a:lnTo>
                <a:lnTo>
                  <a:pt x="190" y="90"/>
                </a:lnTo>
                <a:lnTo>
                  <a:pt x="190" y="90"/>
                </a:lnTo>
                <a:lnTo>
                  <a:pt x="190" y="88"/>
                </a:lnTo>
                <a:lnTo>
                  <a:pt x="190" y="90"/>
                </a:lnTo>
                <a:lnTo>
                  <a:pt x="188" y="90"/>
                </a:lnTo>
                <a:lnTo>
                  <a:pt x="188" y="90"/>
                </a:lnTo>
                <a:lnTo>
                  <a:pt x="186" y="90"/>
                </a:lnTo>
                <a:lnTo>
                  <a:pt x="186" y="90"/>
                </a:lnTo>
                <a:lnTo>
                  <a:pt x="184" y="88"/>
                </a:lnTo>
                <a:lnTo>
                  <a:pt x="184" y="88"/>
                </a:lnTo>
                <a:lnTo>
                  <a:pt x="182" y="86"/>
                </a:lnTo>
                <a:lnTo>
                  <a:pt x="182" y="86"/>
                </a:lnTo>
                <a:lnTo>
                  <a:pt x="180" y="86"/>
                </a:lnTo>
                <a:lnTo>
                  <a:pt x="180" y="86"/>
                </a:lnTo>
                <a:lnTo>
                  <a:pt x="178" y="86"/>
                </a:lnTo>
                <a:lnTo>
                  <a:pt x="178" y="86"/>
                </a:lnTo>
                <a:lnTo>
                  <a:pt x="176" y="86"/>
                </a:lnTo>
                <a:lnTo>
                  <a:pt x="176" y="86"/>
                </a:lnTo>
                <a:lnTo>
                  <a:pt x="176" y="86"/>
                </a:lnTo>
                <a:lnTo>
                  <a:pt x="174" y="88"/>
                </a:lnTo>
                <a:lnTo>
                  <a:pt x="174" y="88"/>
                </a:lnTo>
                <a:lnTo>
                  <a:pt x="174" y="88"/>
                </a:lnTo>
                <a:lnTo>
                  <a:pt x="174" y="88"/>
                </a:lnTo>
                <a:lnTo>
                  <a:pt x="172" y="88"/>
                </a:lnTo>
                <a:lnTo>
                  <a:pt x="172" y="88"/>
                </a:lnTo>
                <a:lnTo>
                  <a:pt x="172" y="88"/>
                </a:lnTo>
                <a:lnTo>
                  <a:pt x="170" y="88"/>
                </a:lnTo>
                <a:lnTo>
                  <a:pt x="170" y="90"/>
                </a:lnTo>
                <a:lnTo>
                  <a:pt x="168" y="90"/>
                </a:lnTo>
                <a:lnTo>
                  <a:pt x="166" y="90"/>
                </a:lnTo>
                <a:lnTo>
                  <a:pt x="166" y="90"/>
                </a:lnTo>
                <a:lnTo>
                  <a:pt x="164" y="90"/>
                </a:lnTo>
                <a:lnTo>
                  <a:pt x="164" y="90"/>
                </a:lnTo>
                <a:lnTo>
                  <a:pt x="162" y="88"/>
                </a:lnTo>
                <a:lnTo>
                  <a:pt x="162" y="88"/>
                </a:lnTo>
                <a:lnTo>
                  <a:pt x="160" y="88"/>
                </a:lnTo>
                <a:lnTo>
                  <a:pt x="158" y="86"/>
                </a:lnTo>
                <a:lnTo>
                  <a:pt x="156" y="86"/>
                </a:lnTo>
                <a:lnTo>
                  <a:pt x="156" y="86"/>
                </a:lnTo>
                <a:lnTo>
                  <a:pt x="156" y="88"/>
                </a:lnTo>
                <a:lnTo>
                  <a:pt x="156" y="90"/>
                </a:lnTo>
                <a:lnTo>
                  <a:pt x="156" y="92"/>
                </a:lnTo>
                <a:lnTo>
                  <a:pt x="156" y="94"/>
                </a:lnTo>
                <a:lnTo>
                  <a:pt x="156" y="94"/>
                </a:lnTo>
                <a:lnTo>
                  <a:pt x="158" y="96"/>
                </a:lnTo>
                <a:lnTo>
                  <a:pt x="158" y="96"/>
                </a:lnTo>
                <a:lnTo>
                  <a:pt x="158" y="96"/>
                </a:lnTo>
                <a:lnTo>
                  <a:pt x="158" y="98"/>
                </a:lnTo>
                <a:lnTo>
                  <a:pt x="156" y="96"/>
                </a:lnTo>
                <a:lnTo>
                  <a:pt x="156" y="96"/>
                </a:lnTo>
                <a:lnTo>
                  <a:pt x="156" y="96"/>
                </a:lnTo>
                <a:lnTo>
                  <a:pt x="154" y="98"/>
                </a:lnTo>
                <a:lnTo>
                  <a:pt x="154" y="98"/>
                </a:lnTo>
                <a:lnTo>
                  <a:pt x="154" y="100"/>
                </a:lnTo>
                <a:lnTo>
                  <a:pt x="154" y="100"/>
                </a:lnTo>
                <a:lnTo>
                  <a:pt x="154" y="100"/>
                </a:lnTo>
                <a:lnTo>
                  <a:pt x="154" y="102"/>
                </a:lnTo>
                <a:lnTo>
                  <a:pt x="152" y="102"/>
                </a:lnTo>
                <a:lnTo>
                  <a:pt x="152" y="102"/>
                </a:lnTo>
                <a:lnTo>
                  <a:pt x="152" y="102"/>
                </a:lnTo>
                <a:lnTo>
                  <a:pt x="152" y="104"/>
                </a:lnTo>
                <a:lnTo>
                  <a:pt x="152" y="104"/>
                </a:lnTo>
                <a:lnTo>
                  <a:pt x="152" y="104"/>
                </a:lnTo>
                <a:lnTo>
                  <a:pt x="152" y="104"/>
                </a:lnTo>
                <a:lnTo>
                  <a:pt x="152" y="104"/>
                </a:lnTo>
                <a:lnTo>
                  <a:pt x="152" y="104"/>
                </a:lnTo>
                <a:lnTo>
                  <a:pt x="150" y="102"/>
                </a:lnTo>
                <a:lnTo>
                  <a:pt x="148" y="102"/>
                </a:lnTo>
                <a:lnTo>
                  <a:pt x="148" y="100"/>
                </a:lnTo>
                <a:lnTo>
                  <a:pt x="148" y="100"/>
                </a:lnTo>
                <a:lnTo>
                  <a:pt x="148" y="100"/>
                </a:lnTo>
                <a:lnTo>
                  <a:pt x="146" y="98"/>
                </a:lnTo>
                <a:lnTo>
                  <a:pt x="146" y="96"/>
                </a:lnTo>
                <a:lnTo>
                  <a:pt x="146" y="96"/>
                </a:lnTo>
                <a:lnTo>
                  <a:pt x="146" y="94"/>
                </a:lnTo>
                <a:lnTo>
                  <a:pt x="148" y="94"/>
                </a:lnTo>
                <a:lnTo>
                  <a:pt x="148" y="92"/>
                </a:lnTo>
                <a:lnTo>
                  <a:pt x="150" y="90"/>
                </a:lnTo>
                <a:lnTo>
                  <a:pt x="150" y="90"/>
                </a:lnTo>
                <a:lnTo>
                  <a:pt x="150" y="90"/>
                </a:lnTo>
                <a:lnTo>
                  <a:pt x="150" y="88"/>
                </a:lnTo>
                <a:lnTo>
                  <a:pt x="150" y="88"/>
                </a:lnTo>
                <a:lnTo>
                  <a:pt x="150" y="86"/>
                </a:lnTo>
                <a:lnTo>
                  <a:pt x="150" y="86"/>
                </a:lnTo>
                <a:lnTo>
                  <a:pt x="148" y="86"/>
                </a:lnTo>
                <a:lnTo>
                  <a:pt x="148" y="86"/>
                </a:lnTo>
                <a:lnTo>
                  <a:pt x="146" y="86"/>
                </a:lnTo>
                <a:lnTo>
                  <a:pt x="146" y="86"/>
                </a:lnTo>
                <a:lnTo>
                  <a:pt x="146" y="86"/>
                </a:lnTo>
                <a:lnTo>
                  <a:pt x="146" y="88"/>
                </a:lnTo>
                <a:lnTo>
                  <a:pt x="144" y="88"/>
                </a:lnTo>
                <a:lnTo>
                  <a:pt x="144" y="88"/>
                </a:lnTo>
                <a:lnTo>
                  <a:pt x="142" y="88"/>
                </a:lnTo>
                <a:lnTo>
                  <a:pt x="142" y="88"/>
                </a:lnTo>
                <a:lnTo>
                  <a:pt x="142" y="90"/>
                </a:lnTo>
                <a:lnTo>
                  <a:pt x="142" y="90"/>
                </a:lnTo>
                <a:lnTo>
                  <a:pt x="142" y="90"/>
                </a:lnTo>
                <a:lnTo>
                  <a:pt x="142" y="90"/>
                </a:lnTo>
                <a:lnTo>
                  <a:pt x="142" y="90"/>
                </a:lnTo>
                <a:lnTo>
                  <a:pt x="142" y="90"/>
                </a:lnTo>
                <a:lnTo>
                  <a:pt x="142" y="92"/>
                </a:lnTo>
                <a:lnTo>
                  <a:pt x="142" y="90"/>
                </a:lnTo>
                <a:lnTo>
                  <a:pt x="142" y="90"/>
                </a:lnTo>
                <a:lnTo>
                  <a:pt x="140" y="92"/>
                </a:lnTo>
                <a:lnTo>
                  <a:pt x="140" y="92"/>
                </a:lnTo>
                <a:lnTo>
                  <a:pt x="136" y="90"/>
                </a:lnTo>
                <a:lnTo>
                  <a:pt x="134" y="90"/>
                </a:lnTo>
                <a:lnTo>
                  <a:pt x="134" y="88"/>
                </a:lnTo>
                <a:lnTo>
                  <a:pt x="134" y="88"/>
                </a:lnTo>
                <a:lnTo>
                  <a:pt x="132" y="88"/>
                </a:lnTo>
                <a:lnTo>
                  <a:pt x="132" y="88"/>
                </a:lnTo>
                <a:lnTo>
                  <a:pt x="132" y="88"/>
                </a:lnTo>
                <a:lnTo>
                  <a:pt x="132" y="88"/>
                </a:lnTo>
                <a:lnTo>
                  <a:pt x="132" y="88"/>
                </a:lnTo>
                <a:lnTo>
                  <a:pt x="130" y="88"/>
                </a:lnTo>
                <a:lnTo>
                  <a:pt x="130" y="88"/>
                </a:lnTo>
                <a:lnTo>
                  <a:pt x="130" y="88"/>
                </a:lnTo>
                <a:lnTo>
                  <a:pt x="130" y="88"/>
                </a:lnTo>
                <a:lnTo>
                  <a:pt x="128" y="88"/>
                </a:lnTo>
                <a:lnTo>
                  <a:pt x="126" y="90"/>
                </a:lnTo>
                <a:lnTo>
                  <a:pt x="126" y="90"/>
                </a:lnTo>
                <a:lnTo>
                  <a:pt x="124" y="90"/>
                </a:lnTo>
                <a:lnTo>
                  <a:pt x="124" y="90"/>
                </a:lnTo>
                <a:lnTo>
                  <a:pt x="124" y="92"/>
                </a:lnTo>
                <a:lnTo>
                  <a:pt x="124" y="92"/>
                </a:lnTo>
                <a:lnTo>
                  <a:pt x="124" y="92"/>
                </a:lnTo>
                <a:lnTo>
                  <a:pt x="122" y="94"/>
                </a:lnTo>
                <a:lnTo>
                  <a:pt x="122" y="94"/>
                </a:lnTo>
                <a:lnTo>
                  <a:pt x="122" y="94"/>
                </a:lnTo>
                <a:lnTo>
                  <a:pt x="122" y="94"/>
                </a:lnTo>
                <a:lnTo>
                  <a:pt x="122" y="96"/>
                </a:lnTo>
                <a:lnTo>
                  <a:pt x="120" y="96"/>
                </a:lnTo>
                <a:lnTo>
                  <a:pt x="120" y="96"/>
                </a:lnTo>
                <a:lnTo>
                  <a:pt x="120" y="96"/>
                </a:lnTo>
                <a:lnTo>
                  <a:pt x="118" y="96"/>
                </a:lnTo>
                <a:lnTo>
                  <a:pt x="118" y="98"/>
                </a:lnTo>
                <a:lnTo>
                  <a:pt x="118" y="98"/>
                </a:lnTo>
                <a:lnTo>
                  <a:pt x="116" y="98"/>
                </a:lnTo>
                <a:lnTo>
                  <a:pt x="116" y="98"/>
                </a:lnTo>
                <a:lnTo>
                  <a:pt x="116" y="98"/>
                </a:lnTo>
                <a:lnTo>
                  <a:pt x="112" y="98"/>
                </a:lnTo>
                <a:lnTo>
                  <a:pt x="112" y="98"/>
                </a:lnTo>
                <a:lnTo>
                  <a:pt x="108" y="100"/>
                </a:lnTo>
                <a:lnTo>
                  <a:pt x="106" y="100"/>
                </a:lnTo>
                <a:lnTo>
                  <a:pt x="106" y="100"/>
                </a:lnTo>
                <a:lnTo>
                  <a:pt x="106" y="100"/>
                </a:lnTo>
                <a:lnTo>
                  <a:pt x="104" y="100"/>
                </a:lnTo>
                <a:lnTo>
                  <a:pt x="104" y="100"/>
                </a:lnTo>
                <a:lnTo>
                  <a:pt x="102" y="100"/>
                </a:lnTo>
                <a:lnTo>
                  <a:pt x="102" y="100"/>
                </a:lnTo>
                <a:lnTo>
                  <a:pt x="102" y="100"/>
                </a:lnTo>
                <a:lnTo>
                  <a:pt x="100" y="100"/>
                </a:lnTo>
                <a:lnTo>
                  <a:pt x="98" y="98"/>
                </a:lnTo>
                <a:lnTo>
                  <a:pt x="98" y="96"/>
                </a:lnTo>
                <a:lnTo>
                  <a:pt x="96" y="94"/>
                </a:lnTo>
                <a:lnTo>
                  <a:pt x="96" y="94"/>
                </a:lnTo>
                <a:lnTo>
                  <a:pt x="96" y="94"/>
                </a:lnTo>
                <a:lnTo>
                  <a:pt x="96" y="94"/>
                </a:lnTo>
                <a:lnTo>
                  <a:pt x="94" y="92"/>
                </a:lnTo>
                <a:lnTo>
                  <a:pt x="94" y="92"/>
                </a:lnTo>
                <a:lnTo>
                  <a:pt x="94" y="92"/>
                </a:lnTo>
                <a:lnTo>
                  <a:pt x="90" y="90"/>
                </a:lnTo>
                <a:lnTo>
                  <a:pt x="90" y="90"/>
                </a:lnTo>
                <a:lnTo>
                  <a:pt x="88" y="90"/>
                </a:lnTo>
                <a:lnTo>
                  <a:pt x="84" y="88"/>
                </a:lnTo>
                <a:lnTo>
                  <a:pt x="84" y="88"/>
                </a:lnTo>
                <a:lnTo>
                  <a:pt x="82" y="88"/>
                </a:lnTo>
                <a:lnTo>
                  <a:pt x="80" y="86"/>
                </a:lnTo>
                <a:lnTo>
                  <a:pt x="78" y="86"/>
                </a:lnTo>
                <a:lnTo>
                  <a:pt x="78" y="86"/>
                </a:lnTo>
                <a:lnTo>
                  <a:pt x="78" y="86"/>
                </a:lnTo>
                <a:lnTo>
                  <a:pt x="76" y="86"/>
                </a:lnTo>
                <a:lnTo>
                  <a:pt x="76" y="86"/>
                </a:lnTo>
                <a:lnTo>
                  <a:pt x="76" y="86"/>
                </a:lnTo>
                <a:lnTo>
                  <a:pt x="74" y="86"/>
                </a:lnTo>
                <a:lnTo>
                  <a:pt x="74" y="86"/>
                </a:lnTo>
                <a:lnTo>
                  <a:pt x="74" y="86"/>
                </a:lnTo>
                <a:lnTo>
                  <a:pt x="74" y="88"/>
                </a:lnTo>
                <a:lnTo>
                  <a:pt x="72" y="88"/>
                </a:lnTo>
                <a:lnTo>
                  <a:pt x="72" y="88"/>
                </a:lnTo>
                <a:lnTo>
                  <a:pt x="74" y="90"/>
                </a:lnTo>
                <a:lnTo>
                  <a:pt x="72" y="92"/>
                </a:lnTo>
                <a:lnTo>
                  <a:pt x="72" y="94"/>
                </a:lnTo>
                <a:lnTo>
                  <a:pt x="72" y="94"/>
                </a:lnTo>
                <a:lnTo>
                  <a:pt x="72" y="94"/>
                </a:lnTo>
                <a:lnTo>
                  <a:pt x="72" y="96"/>
                </a:lnTo>
                <a:lnTo>
                  <a:pt x="72" y="96"/>
                </a:lnTo>
                <a:lnTo>
                  <a:pt x="72" y="96"/>
                </a:lnTo>
                <a:lnTo>
                  <a:pt x="72" y="98"/>
                </a:lnTo>
                <a:lnTo>
                  <a:pt x="72" y="96"/>
                </a:lnTo>
                <a:lnTo>
                  <a:pt x="72" y="96"/>
                </a:lnTo>
                <a:lnTo>
                  <a:pt x="70" y="96"/>
                </a:lnTo>
                <a:lnTo>
                  <a:pt x="70" y="96"/>
                </a:lnTo>
                <a:lnTo>
                  <a:pt x="68" y="96"/>
                </a:lnTo>
                <a:lnTo>
                  <a:pt x="68" y="96"/>
                </a:lnTo>
                <a:lnTo>
                  <a:pt x="68" y="96"/>
                </a:lnTo>
                <a:lnTo>
                  <a:pt x="68" y="96"/>
                </a:lnTo>
                <a:lnTo>
                  <a:pt x="68" y="96"/>
                </a:lnTo>
                <a:lnTo>
                  <a:pt x="66" y="98"/>
                </a:lnTo>
                <a:lnTo>
                  <a:pt x="64" y="98"/>
                </a:lnTo>
                <a:lnTo>
                  <a:pt x="62" y="98"/>
                </a:lnTo>
                <a:lnTo>
                  <a:pt x="62" y="98"/>
                </a:lnTo>
                <a:lnTo>
                  <a:pt x="62" y="98"/>
                </a:lnTo>
                <a:lnTo>
                  <a:pt x="62" y="98"/>
                </a:lnTo>
                <a:lnTo>
                  <a:pt x="60" y="98"/>
                </a:lnTo>
                <a:lnTo>
                  <a:pt x="60" y="98"/>
                </a:lnTo>
                <a:lnTo>
                  <a:pt x="58" y="96"/>
                </a:lnTo>
                <a:lnTo>
                  <a:pt x="56" y="96"/>
                </a:lnTo>
                <a:lnTo>
                  <a:pt x="56" y="96"/>
                </a:lnTo>
                <a:lnTo>
                  <a:pt x="56" y="96"/>
                </a:lnTo>
                <a:lnTo>
                  <a:pt x="54" y="96"/>
                </a:lnTo>
                <a:lnTo>
                  <a:pt x="54" y="94"/>
                </a:lnTo>
                <a:lnTo>
                  <a:pt x="54" y="94"/>
                </a:lnTo>
                <a:lnTo>
                  <a:pt x="54" y="92"/>
                </a:lnTo>
                <a:lnTo>
                  <a:pt x="54" y="92"/>
                </a:lnTo>
                <a:lnTo>
                  <a:pt x="54" y="92"/>
                </a:lnTo>
                <a:lnTo>
                  <a:pt x="54" y="92"/>
                </a:lnTo>
                <a:lnTo>
                  <a:pt x="52" y="92"/>
                </a:lnTo>
                <a:lnTo>
                  <a:pt x="52" y="92"/>
                </a:lnTo>
                <a:lnTo>
                  <a:pt x="52" y="92"/>
                </a:lnTo>
                <a:lnTo>
                  <a:pt x="52" y="92"/>
                </a:lnTo>
                <a:lnTo>
                  <a:pt x="52" y="90"/>
                </a:lnTo>
                <a:lnTo>
                  <a:pt x="52" y="90"/>
                </a:lnTo>
                <a:lnTo>
                  <a:pt x="52" y="90"/>
                </a:lnTo>
                <a:lnTo>
                  <a:pt x="50" y="88"/>
                </a:lnTo>
                <a:lnTo>
                  <a:pt x="50" y="90"/>
                </a:lnTo>
                <a:lnTo>
                  <a:pt x="50" y="90"/>
                </a:lnTo>
                <a:lnTo>
                  <a:pt x="48" y="90"/>
                </a:lnTo>
                <a:lnTo>
                  <a:pt x="46" y="88"/>
                </a:lnTo>
                <a:lnTo>
                  <a:pt x="46" y="88"/>
                </a:lnTo>
                <a:lnTo>
                  <a:pt x="46" y="88"/>
                </a:lnTo>
                <a:lnTo>
                  <a:pt x="44" y="86"/>
                </a:lnTo>
                <a:lnTo>
                  <a:pt x="42" y="86"/>
                </a:lnTo>
                <a:lnTo>
                  <a:pt x="42" y="86"/>
                </a:lnTo>
                <a:lnTo>
                  <a:pt x="44" y="88"/>
                </a:lnTo>
                <a:lnTo>
                  <a:pt x="42" y="88"/>
                </a:lnTo>
                <a:lnTo>
                  <a:pt x="42" y="88"/>
                </a:lnTo>
                <a:lnTo>
                  <a:pt x="42" y="86"/>
                </a:lnTo>
                <a:lnTo>
                  <a:pt x="42" y="86"/>
                </a:lnTo>
                <a:lnTo>
                  <a:pt x="40" y="86"/>
                </a:lnTo>
                <a:lnTo>
                  <a:pt x="40" y="88"/>
                </a:lnTo>
                <a:lnTo>
                  <a:pt x="42" y="88"/>
                </a:lnTo>
                <a:lnTo>
                  <a:pt x="42" y="88"/>
                </a:lnTo>
                <a:lnTo>
                  <a:pt x="40" y="90"/>
                </a:lnTo>
                <a:lnTo>
                  <a:pt x="38" y="90"/>
                </a:lnTo>
                <a:lnTo>
                  <a:pt x="38" y="92"/>
                </a:lnTo>
                <a:lnTo>
                  <a:pt x="38" y="92"/>
                </a:lnTo>
                <a:lnTo>
                  <a:pt x="38" y="90"/>
                </a:lnTo>
                <a:lnTo>
                  <a:pt x="38" y="90"/>
                </a:lnTo>
                <a:lnTo>
                  <a:pt x="38" y="90"/>
                </a:lnTo>
                <a:lnTo>
                  <a:pt x="38" y="90"/>
                </a:lnTo>
                <a:lnTo>
                  <a:pt x="38" y="90"/>
                </a:lnTo>
                <a:lnTo>
                  <a:pt x="40" y="90"/>
                </a:lnTo>
                <a:lnTo>
                  <a:pt x="38" y="90"/>
                </a:lnTo>
                <a:lnTo>
                  <a:pt x="38" y="90"/>
                </a:lnTo>
                <a:lnTo>
                  <a:pt x="38" y="90"/>
                </a:lnTo>
                <a:lnTo>
                  <a:pt x="38" y="90"/>
                </a:lnTo>
                <a:lnTo>
                  <a:pt x="38" y="90"/>
                </a:lnTo>
                <a:lnTo>
                  <a:pt x="38" y="90"/>
                </a:lnTo>
                <a:lnTo>
                  <a:pt x="38" y="88"/>
                </a:lnTo>
                <a:lnTo>
                  <a:pt x="38" y="90"/>
                </a:lnTo>
                <a:lnTo>
                  <a:pt x="40" y="88"/>
                </a:lnTo>
                <a:lnTo>
                  <a:pt x="40" y="88"/>
                </a:lnTo>
                <a:lnTo>
                  <a:pt x="38" y="88"/>
                </a:lnTo>
                <a:lnTo>
                  <a:pt x="38" y="88"/>
                </a:lnTo>
                <a:lnTo>
                  <a:pt x="38" y="88"/>
                </a:lnTo>
                <a:lnTo>
                  <a:pt x="38" y="88"/>
                </a:lnTo>
                <a:lnTo>
                  <a:pt x="38" y="88"/>
                </a:lnTo>
                <a:lnTo>
                  <a:pt x="36" y="88"/>
                </a:lnTo>
                <a:lnTo>
                  <a:pt x="36" y="88"/>
                </a:lnTo>
                <a:lnTo>
                  <a:pt x="34" y="88"/>
                </a:lnTo>
                <a:lnTo>
                  <a:pt x="34" y="88"/>
                </a:lnTo>
                <a:lnTo>
                  <a:pt x="34" y="88"/>
                </a:lnTo>
                <a:lnTo>
                  <a:pt x="34" y="90"/>
                </a:lnTo>
                <a:lnTo>
                  <a:pt x="30" y="90"/>
                </a:lnTo>
                <a:lnTo>
                  <a:pt x="30" y="90"/>
                </a:lnTo>
                <a:lnTo>
                  <a:pt x="30" y="90"/>
                </a:lnTo>
                <a:lnTo>
                  <a:pt x="30" y="90"/>
                </a:lnTo>
                <a:lnTo>
                  <a:pt x="28" y="90"/>
                </a:lnTo>
                <a:lnTo>
                  <a:pt x="30" y="88"/>
                </a:lnTo>
                <a:lnTo>
                  <a:pt x="30" y="88"/>
                </a:lnTo>
                <a:lnTo>
                  <a:pt x="34" y="88"/>
                </a:lnTo>
                <a:lnTo>
                  <a:pt x="36" y="88"/>
                </a:lnTo>
                <a:lnTo>
                  <a:pt x="38" y="88"/>
                </a:lnTo>
                <a:lnTo>
                  <a:pt x="38" y="86"/>
                </a:lnTo>
                <a:lnTo>
                  <a:pt x="40" y="84"/>
                </a:lnTo>
                <a:lnTo>
                  <a:pt x="42" y="84"/>
                </a:lnTo>
                <a:lnTo>
                  <a:pt x="40" y="84"/>
                </a:lnTo>
                <a:lnTo>
                  <a:pt x="40" y="84"/>
                </a:lnTo>
                <a:lnTo>
                  <a:pt x="38" y="84"/>
                </a:lnTo>
                <a:lnTo>
                  <a:pt x="36" y="84"/>
                </a:lnTo>
                <a:lnTo>
                  <a:pt x="32" y="84"/>
                </a:lnTo>
                <a:lnTo>
                  <a:pt x="30" y="84"/>
                </a:lnTo>
                <a:lnTo>
                  <a:pt x="30" y="84"/>
                </a:lnTo>
                <a:lnTo>
                  <a:pt x="28" y="84"/>
                </a:lnTo>
                <a:lnTo>
                  <a:pt x="28" y="84"/>
                </a:lnTo>
                <a:lnTo>
                  <a:pt x="28" y="84"/>
                </a:lnTo>
                <a:lnTo>
                  <a:pt x="28" y="84"/>
                </a:lnTo>
                <a:lnTo>
                  <a:pt x="28" y="84"/>
                </a:lnTo>
                <a:lnTo>
                  <a:pt x="26" y="84"/>
                </a:lnTo>
                <a:lnTo>
                  <a:pt x="26" y="82"/>
                </a:lnTo>
                <a:lnTo>
                  <a:pt x="28" y="82"/>
                </a:lnTo>
                <a:lnTo>
                  <a:pt x="28" y="82"/>
                </a:lnTo>
                <a:lnTo>
                  <a:pt x="28" y="82"/>
                </a:lnTo>
                <a:lnTo>
                  <a:pt x="30" y="82"/>
                </a:lnTo>
                <a:lnTo>
                  <a:pt x="30" y="82"/>
                </a:lnTo>
                <a:lnTo>
                  <a:pt x="32" y="80"/>
                </a:lnTo>
                <a:lnTo>
                  <a:pt x="30" y="80"/>
                </a:lnTo>
                <a:lnTo>
                  <a:pt x="30" y="80"/>
                </a:lnTo>
                <a:lnTo>
                  <a:pt x="30" y="80"/>
                </a:lnTo>
                <a:lnTo>
                  <a:pt x="28" y="80"/>
                </a:lnTo>
                <a:lnTo>
                  <a:pt x="28" y="78"/>
                </a:lnTo>
                <a:lnTo>
                  <a:pt x="28" y="78"/>
                </a:lnTo>
                <a:lnTo>
                  <a:pt x="28" y="78"/>
                </a:lnTo>
                <a:lnTo>
                  <a:pt x="28" y="78"/>
                </a:lnTo>
                <a:lnTo>
                  <a:pt x="28" y="78"/>
                </a:lnTo>
                <a:lnTo>
                  <a:pt x="28" y="78"/>
                </a:lnTo>
                <a:lnTo>
                  <a:pt x="28" y="78"/>
                </a:lnTo>
                <a:lnTo>
                  <a:pt x="26" y="78"/>
                </a:lnTo>
                <a:lnTo>
                  <a:pt x="26" y="78"/>
                </a:lnTo>
                <a:lnTo>
                  <a:pt x="26" y="78"/>
                </a:lnTo>
                <a:lnTo>
                  <a:pt x="26" y="76"/>
                </a:lnTo>
                <a:lnTo>
                  <a:pt x="26" y="74"/>
                </a:lnTo>
                <a:lnTo>
                  <a:pt x="26" y="74"/>
                </a:lnTo>
                <a:lnTo>
                  <a:pt x="26" y="72"/>
                </a:lnTo>
                <a:lnTo>
                  <a:pt x="26" y="72"/>
                </a:lnTo>
                <a:lnTo>
                  <a:pt x="26" y="70"/>
                </a:lnTo>
                <a:lnTo>
                  <a:pt x="26" y="70"/>
                </a:lnTo>
                <a:lnTo>
                  <a:pt x="26" y="70"/>
                </a:lnTo>
                <a:lnTo>
                  <a:pt x="26" y="68"/>
                </a:lnTo>
                <a:lnTo>
                  <a:pt x="26" y="68"/>
                </a:lnTo>
                <a:lnTo>
                  <a:pt x="26" y="68"/>
                </a:lnTo>
                <a:lnTo>
                  <a:pt x="22" y="66"/>
                </a:lnTo>
                <a:lnTo>
                  <a:pt x="20" y="66"/>
                </a:lnTo>
                <a:lnTo>
                  <a:pt x="20" y="66"/>
                </a:lnTo>
                <a:lnTo>
                  <a:pt x="20" y="64"/>
                </a:lnTo>
                <a:lnTo>
                  <a:pt x="18" y="64"/>
                </a:lnTo>
                <a:lnTo>
                  <a:pt x="18" y="64"/>
                </a:lnTo>
                <a:lnTo>
                  <a:pt x="16" y="66"/>
                </a:lnTo>
                <a:lnTo>
                  <a:pt x="16" y="66"/>
                </a:lnTo>
                <a:lnTo>
                  <a:pt x="16" y="66"/>
                </a:lnTo>
                <a:lnTo>
                  <a:pt x="16" y="66"/>
                </a:lnTo>
                <a:lnTo>
                  <a:pt x="16" y="66"/>
                </a:lnTo>
                <a:lnTo>
                  <a:pt x="14" y="64"/>
                </a:lnTo>
                <a:lnTo>
                  <a:pt x="14" y="64"/>
                </a:lnTo>
                <a:lnTo>
                  <a:pt x="12" y="64"/>
                </a:lnTo>
                <a:lnTo>
                  <a:pt x="12" y="64"/>
                </a:lnTo>
                <a:lnTo>
                  <a:pt x="12" y="64"/>
                </a:lnTo>
                <a:lnTo>
                  <a:pt x="12" y="64"/>
                </a:lnTo>
                <a:lnTo>
                  <a:pt x="12" y="62"/>
                </a:lnTo>
                <a:lnTo>
                  <a:pt x="12" y="62"/>
                </a:lnTo>
                <a:lnTo>
                  <a:pt x="12" y="62"/>
                </a:lnTo>
                <a:lnTo>
                  <a:pt x="12" y="62"/>
                </a:lnTo>
                <a:lnTo>
                  <a:pt x="12" y="62"/>
                </a:lnTo>
                <a:lnTo>
                  <a:pt x="12" y="62"/>
                </a:lnTo>
                <a:lnTo>
                  <a:pt x="12" y="62"/>
                </a:lnTo>
                <a:lnTo>
                  <a:pt x="12" y="62"/>
                </a:lnTo>
                <a:lnTo>
                  <a:pt x="14" y="62"/>
                </a:lnTo>
                <a:lnTo>
                  <a:pt x="14" y="62"/>
                </a:lnTo>
                <a:lnTo>
                  <a:pt x="14" y="60"/>
                </a:lnTo>
                <a:lnTo>
                  <a:pt x="14" y="60"/>
                </a:lnTo>
                <a:lnTo>
                  <a:pt x="14" y="60"/>
                </a:lnTo>
                <a:lnTo>
                  <a:pt x="14" y="60"/>
                </a:lnTo>
                <a:lnTo>
                  <a:pt x="12" y="60"/>
                </a:lnTo>
                <a:lnTo>
                  <a:pt x="12" y="58"/>
                </a:lnTo>
                <a:lnTo>
                  <a:pt x="12" y="58"/>
                </a:lnTo>
                <a:lnTo>
                  <a:pt x="12" y="56"/>
                </a:lnTo>
                <a:lnTo>
                  <a:pt x="12" y="56"/>
                </a:lnTo>
                <a:lnTo>
                  <a:pt x="12" y="56"/>
                </a:lnTo>
                <a:lnTo>
                  <a:pt x="14" y="56"/>
                </a:lnTo>
                <a:lnTo>
                  <a:pt x="14" y="58"/>
                </a:lnTo>
                <a:lnTo>
                  <a:pt x="14" y="58"/>
                </a:lnTo>
                <a:lnTo>
                  <a:pt x="16" y="58"/>
                </a:lnTo>
                <a:lnTo>
                  <a:pt x="16" y="60"/>
                </a:lnTo>
                <a:lnTo>
                  <a:pt x="16" y="60"/>
                </a:lnTo>
                <a:lnTo>
                  <a:pt x="16" y="62"/>
                </a:lnTo>
                <a:lnTo>
                  <a:pt x="18" y="62"/>
                </a:lnTo>
                <a:lnTo>
                  <a:pt x="18" y="62"/>
                </a:lnTo>
                <a:lnTo>
                  <a:pt x="18" y="62"/>
                </a:lnTo>
                <a:lnTo>
                  <a:pt x="20" y="62"/>
                </a:lnTo>
                <a:lnTo>
                  <a:pt x="22" y="60"/>
                </a:lnTo>
                <a:lnTo>
                  <a:pt x="22" y="60"/>
                </a:lnTo>
                <a:lnTo>
                  <a:pt x="24" y="60"/>
                </a:lnTo>
                <a:lnTo>
                  <a:pt x="22" y="60"/>
                </a:lnTo>
                <a:lnTo>
                  <a:pt x="22" y="60"/>
                </a:lnTo>
                <a:lnTo>
                  <a:pt x="20" y="60"/>
                </a:lnTo>
                <a:lnTo>
                  <a:pt x="20" y="60"/>
                </a:lnTo>
                <a:lnTo>
                  <a:pt x="18" y="58"/>
                </a:lnTo>
                <a:lnTo>
                  <a:pt x="18" y="56"/>
                </a:lnTo>
                <a:lnTo>
                  <a:pt x="16" y="56"/>
                </a:lnTo>
                <a:lnTo>
                  <a:pt x="18" y="56"/>
                </a:lnTo>
                <a:lnTo>
                  <a:pt x="20" y="54"/>
                </a:lnTo>
                <a:lnTo>
                  <a:pt x="20" y="54"/>
                </a:lnTo>
                <a:lnTo>
                  <a:pt x="22" y="54"/>
                </a:lnTo>
                <a:lnTo>
                  <a:pt x="20" y="52"/>
                </a:lnTo>
                <a:lnTo>
                  <a:pt x="20" y="52"/>
                </a:lnTo>
                <a:lnTo>
                  <a:pt x="20" y="52"/>
                </a:lnTo>
                <a:lnTo>
                  <a:pt x="18" y="52"/>
                </a:lnTo>
                <a:lnTo>
                  <a:pt x="18" y="52"/>
                </a:lnTo>
                <a:lnTo>
                  <a:pt x="18" y="52"/>
                </a:lnTo>
                <a:lnTo>
                  <a:pt x="18" y="52"/>
                </a:lnTo>
                <a:lnTo>
                  <a:pt x="18" y="50"/>
                </a:lnTo>
                <a:lnTo>
                  <a:pt x="18" y="50"/>
                </a:lnTo>
                <a:lnTo>
                  <a:pt x="18" y="50"/>
                </a:lnTo>
                <a:lnTo>
                  <a:pt x="18" y="48"/>
                </a:lnTo>
                <a:lnTo>
                  <a:pt x="18" y="48"/>
                </a:lnTo>
                <a:lnTo>
                  <a:pt x="16" y="48"/>
                </a:lnTo>
                <a:lnTo>
                  <a:pt x="16" y="48"/>
                </a:lnTo>
                <a:lnTo>
                  <a:pt x="14" y="46"/>
                </a:lnTo>
                <a:lnTo>
                  <a:pt x="16" y="46"/>
                </a:lnTo>
                <a:lnTo>
                  <a:pt x="16" y="44"/>
                </a:lnTo>
                <a:lnTo>
                  <a:pt x="18" y="44"/>
                </a:lnTo>
                <a:lnTo>
                  <a:pt x="18" y="42"/>
                </a:lnTo>
                <a:lnTo>
                  <a:pt x="18" y="42"/>
                </a:lnTo>
                <a:lnTo>
                  <a:pt x="18" y="42"/>
                </a:lnTo>
                <a:lnTo>
                  <a:pt x="18" y="42"/>
                </a:lnTo>
                <a:lnTo>
                  <a:pt x="16" y="42"/>
                </a:lnTo>
                <a:lnTo>
                  <a:pt x="16" y="42"/>
                </a:lnTo>
                <a:lnTo>
                  <a:pt x="14" y="42"/>
                </a:lnTo>
                <a:lnTo>
                  <a:pt x="14" y="42"/>
                </a:lnTo>
                <a:lnTo>
                  <a:pt x="14" y="42"/>
                </a:lnTo>
                <a:lnTo>
                  <a:pt x="14" y="42"/>
                </a:lnTo>
                <a:lnTo>
                  <a:pt x="12" y="42"/>
                </a:lnTo>
                <a:lnTo>
                  <a:pt x="8" y="44"/>
                </a:lnTo>
                <a:lnTo>
                  <a:pt x="8" y="44"/>
                </a:lnTo>
                <a:lnTo>
                  <a:pt x="8" y="44"/>
                </a:lnTo>
                <a:lnTo>
                  <a:pt x="6" y="44"/>
                </a:lnTo>
                <a:lnTo>
                  <a:pt x="6" y="42"/>
                </a:lnTo>
                <a:lnTo>
                  <a:pt x="8" y="40"/>
                </a:lnTo>
                <a:lnTo>
                  <a:pt x="8" y="40"/>
                </a:lnTo>
                <a:lnTo>
                  <a:pt x="8" y="40"/>
                </a:lnTo>
                <a:lnTo>
                  <a:pt x="8" y="40"/>
                </a:lnTo>
                <a:lnTo>
                  <a:pt x="8" y="38"/>
                </a:lnTo>
                <a:lnTo>
                  <a:pt x="8" y="36"/>
                </a:lnTo>
                <a:lnTo>
                  <a:pt x="8" y="36"/>
                </a:lnTo>
                <a:lnTo>
                  <a:pt x="8" y="34"/>
                </a:lnTo>
                <a:lnTo>
                  <a:pt x="8" y="34"/>
                </a:lnTo>
                <a:lnTo>
                  <a:pt x="8" y="34"/>
                </a:lnTo>
                <a:lnTo>
                  <a:pt x="8" y="34"/>
                </a:lnTo>
                <a:lnTo>
                  <a:pt x="8" y="34"/>
                </a:lnTo>
                <a:lnTo>
                  <a:pt x="10" y="34"/>
                </a:lnTo>
                <a:lnTo>
                  <a:pt x="10" y="32"/>
                </a:lnTo>
                <a:lnTo>
                  <a:pt x="10" y="32"/>
                </a:lnTo>
                <a:lnTo>
                  <a:pt x="10" y="32"/>
                </a:lnTo>
                <a:lnTo>
                  <a:pt x="12" y="30"/>
                </a:lnTo>
                <a:lnTo>
                  <a:pt x="12" y="30"/>
                </a:lnTo>
                <a:lnTo>
                  <a:pt x="14" y="28"/>
                </a:lnTo>
                <a:lnTo>
                  <a:pt x="14" y="28"/>
                </a:lnTo>
                <a:lnTo>
                  <a:pt x="16" y="28"/>
                </a:lnTo>
                <a:lnTo>
                  <a:pt x="16" y="28"/>
                </a:lnTo>
                <a:lnTo>
                  <a:pt x="18" y="28"/>
                </a:lnTo>
                <a:lnTo>
                  <a:pt x="18" y="28"/>
                </a:lnTo>
                <a:lnTo>
                  <a:pt x="18" y="28"/>
                </a:lnTo>
                <a:lnTo>
                  <a:pt x="18" y="28"/>
                </a:lnTo>
                <a:lnTo>
                  <a:pt x="20" y="26"/>
                </a:lnTo>
                <a:lnTo>
                  <a:pt x="22" y="26"/>
                </a:lnTo>
                <a:lnTo>
                  <a:pt x="22" y="28"/>
                </a:lnTo>
                <a:lnTo>
                  <a:pt x="22" y="28"/>
                </a:lnTo>
                <a:lnTo>
                  <a:pt x="24" y="28"/>
                </a:lnTo>
                <a:lnTo>
                  <a:pt x="24" y="30"/>
                </a:lnTo>
                <a:lnTo>
                  <a:pt x="24" y="30"/>
                </a:lnTo>
                <a:lnTo>
                  <a:pt x="24" y="30"/>
                </a:lnTo>
                <a:lnTo>
                  <a:pt x="26" y="30"/>
                </a:lnTo>
                <a:lnTo>
                  <a:pt x="26" y="30"/>
                </a:lnTo>
                <a:lnTo>
                  <a:pt x="26" y="30"/>
                </a:lnTo>
                <a:lnTo>
                  <a:pt x="28" y="30"/>
                </a:lnTo>
                <a:lnTo>
                  <a:pt x="28" y="30"/>
                </a:lnTo>
                <a:lnTo>
                  <a:pt x="30" y="28"/>
                </a:lnTo>
                <a:lnTo>
                  <a:pt x="28" y="28"/>
                </a:lnTo>
                <a:lnTo>
                  <a:pt x="28" y="28"/>
                </a:lnTo>
                <a:lnTo>
                  <a:pt x="26" y="26"/>
                </a:lnTo>
                <a:lnTo>
                  <a:pt x="28" y="26"/>
                </a:lnTo>
                <a:lnTo>
                  <a:pt x="28" y="26"/>
                </a:lnTo>
                <a:lnTo>
                  <a:pt x="28" y="26"/>
                </a:lnTo>
                <a:lnTo>
                  <a:pt x="32" y="26"/>
                </a:lnTo>
                <a:lnTo>
                  <a:pt x="32" y="26"/>
                </a:lnTo>
                <a:lnTo>
                  <a:pt x="32" y="28"/>
                </a:lnTo>
                <a:lnTo>
                  <a:pt x="30" y="28"/>
                </a:lnTo>
                <a:lnTo>
                  <a:pt x="30" y="28"/>
                </a:lnTo>
                <a:lnTo>
                  <a:pt x="30" y="28"/>
                </a:lnTo>
                <a:lnTo>
                  <a:pt x="30" y="28"/>
                </a:lnTo>
                <a:lnTo>
                  <a:pt x="32" y="28"/>
                </a:lnTo>
                <a:lnTo>
                  <a:pt x="32" y="28"/>
                </a:lnTo>
                <a:lnTo>
                  <a:pt x="32" y="28"/>
                </a:lnTo>
                <a:lnTo>
                  <a:pt x="34" y="28"/>
                </a:lnTo>
                <a:lnTo>
                  <a:pt x="34" y="28"/>
                </a:lnTo>
                <a:lnTo>
                  <a:pt x="34" y="28"/>
                </a:lnTo>
                <a:lnTo>
                  <a:pt x="34" y="28"/>
                </a:lnTo>
                <a:lnTo>
                  <a:pt x="38" y="28"/>
                </a:lnTo>
                <a:lnTo>
                  <a:pt x="38" y="28"/>
                </a:lnTo>
                <a:lnTo>
                  <a:pt x="40" y="28"/>
                </a:lnTo>
                <a:lnTo>
                  <a:pt x="42" y="28"/>
                </a:lnTo>
                <a:lnTo>
                  <a:pt x="42" y="28"/>
                </a:lnTo>
                <a:lnTo>
                  <a:pt x="42" y="28"/>
                </a:lnTo>
                <a:lnTo>
                  <a:pt x="44" y="28"/>
                </a:lnTo>
                <a:lnTo>
                  <a:pt x="44" y="28"/>
                </a:lnTo>
                <a:lnTo>
                  <a:pt x="44" y="28"/>
                </a:lnTo>
                <a:lnTo>
                  <a:pt x="44" y="28"/>
                </a:lnTo>
                <a:lnTo>
                  <a:pt x="46" y="28"/>
                </a:lnTo>
                <a:lnTo>
                  <a:pt x="46" y="28"/>
                </a:lnTo>
                <a:lnTo>
                  <a:pt x="46" y="26"/>
                </a:lnTo>
                <a:lnTo>
                  <a:pt x="44" y="26"/>
                </a:lnTo>
                <a:lnTo>
                  <a:pt x="44" y="26"/>
                </a:lnTo>
                <a:lnTo>
                  <a:pt x="44" y="26"/>
                </a:lnTo>
                <a:lnTo>
                  <a:pt x="44" y="26"/>
                </a:lnTo>
                <a:lnTo>
                  <a:pt x="42" y="26"/>
                </a:lnTo>
                <a:lnTo>
                  <a:pt x="42" y="26"/>
                </a:lnTo>
                <a:lnTo>
                  <a:pt x="42" y="24"/>
                </a:lnTo>
                <a:lnTo>
                  <a:pt x="42" y="24"/>
                </a:lnTo>
                <a:lnTo>
                  <a:pt x="44" y="24"/>
                </a:lnTo>
                <a:lnTo>
                  <a:pt x="44" y="24"/>
                </a:lnTo>
                <a:lnTo>
                  <a:pt x="44" y="24"/>
                </a:lnTo>
                <a:lnTo>
                  <a:pt x="44" y="24"/>
                </a:lnTo>
                <a:lnTo>
                  <a:pt x="46" y="24"/>
                </a:lnTo>
                <a:lnTo>
                  <a:pt x="48" y="24"/>
                </a:lnTo>
                <a:lnTo>
                  <a:pt x="50" y="22"/>
                </a:lnTo>
                <a:lnTo>
                  <a:pt x="50" y="24"/>
                </a:lnTo>
                <a:lnTo>
                  <a:pt x="50" y="22"/>
                </a:lnTo>
                <a:lnTo>
                  <a:pt x="50" y="22"/>
                </a:lnTo>
                <a:lnTo>
                  <a:pt x="52" y="22"/>
                </a:lnTo>
                <a:lnTo>
                  <a:pt x="52" y="24"/>
                </a:lnTo>
                <a:lnTo>
                  <a:pt x="54" y="22"/>
                </a:lnTo>
                <a:lnTo>
                  <a:pt x="56" y="22"/>
                </a:lnTo>
                <a:lnTo>
                  <a:pt x="56" y="22"/>
                </a:lnTo>
                <a:lnTo>
                  <a:pt x="56" y="22"/>
                </a:lnTo>
                <a:lnTo>
                  <a:pt x="56" y="22"/>
                </a:lnTo>
                <a:lnTo>
                  <a:pt x="54" y="22"/>
                </a:lnTo>
                <a:lnTo>
                  <a:pt x="52" y="22"/>
                </a:lnTo>
                <a:lnTo>
                  <a:pt x="52" y="22"/>
                </a:lnTo>
                <a:lnTo>
                  <a:pt x="50" y="22"/>
                </a:lnTo>
                <a:lnTo>
                  <a:pt x="50" y="22"/>
                </a:lnTo>
                <a:lnTo>
                  <a:pt x="48" y="22"/>
                </a:lnTo>
                <a:lnTo>
                  <a:pt x="48" y="20"/>
                </a:lnTo>
                <a:lnTo>
                  <a:pt x="48" y="20"/>
                </a:lnTo>
                <a:lnTo>
                  <a:pt x="46" y="20"/>
                </a:lnTo>
                <a:lnTo>
                  <a:pt x="46" y="20"/>
                </a:lnTo>
                <a:lnTo>
                  <a:pt x="44" y="18"/>
                </a:lnTo>
                <a:lnTo>
                  <a:pt x="44" y="18"/>
                </a:lnTo>
                <a:lnTo>
                  <a:pt x="44" y="18"/>
                </a:lnTo>
                <a:lnTo>
                  <a:pt x="44" y="16"/>
                </a:lnTo>
                <a:lnTo>
                  <a:pt x="44" y="16"/>
                </a:lnTo>
                <a:lnTo>
                  <a:pt x="44" y="16"/>
                </a:lnTo>
                <a:lnTo>
                  <a:pt x="44" y="16"/>
                </a:lnTo>
                <a:lnTo>
                  <a:pt x="44" y="14"/>
                </a:lnTo>
                <a:lnTo>
                  <a:pt x="46" y="14"/>
                </a:lnTo>
                <a:lnTo>
                  <a:pt x="46" y="14"/>
                </a:lnTo>
                <a:lnTo>
                  <a:pt x="46" y="14"/>
                </a:lnTo>
                <a:lnTo>
                  <a:pt x="50" y="14"/>
                </a:lnTo>
                <a:lnTo>
                  <a:pt x="50" y="16"/>
                </a:lnTo>
                <a:lnTo>
                  <a:pt x="52" y="16"/>
                </a:lnTo>
                <a:lnTo>
                  <a:pt x="54" y="16"/>
                </a:lnTo>
                <a:lnTo>
                  <a:pt x="54" y="16"/>
                </a:lnTo>
                <a:lnTo>
                  <a:pt x="54" y="16"/>
                </a:lnTo>
                <a:lnTo>
                  <a:pt x="56" y="16"/>
                </a:lnTo>
                <a:lnTo>
                  <a:pt x="58" y="16"/>
                </a:lnTo>
                <a:lnTo>
                  <a:pt x="60" y="16"/>
                </a:lnTo>
                <a:lnTo>
                  <a:pt x="60" y="14"/>
                </a:lnTo>
                <a:lnTo>
                  <a:pt x="60" y="14"/>
                </a:lnTo>
                <a:lnTo>
                  <a:pt x="60" y="14"/>
                </a:lnTo>
                <a:lnTo>
                  <a:pt x="62" y="14"/>
                </a:lnTo>
                <a:lnTo>
                  <a:pt x="62" y="16"/>
                </a:lnTo>
                <a:lnTo>
                  <a:pt x="62" y="16"/>
                </a:lnTo>
                <a:lnTo>
                  <a:pt x="64" y="16"/>
                </a:lnTo>
                <a:lnTo>
                  <a:pt x="64" y="16"/>
                </a:lnTo>
                <a:lnTo>
                  <a:pt x="64" y="16"/>
                </a:lnTo>
                <a:lnTo>
                  <a:pt x="66" y="16"/>
                </a:lnTo>
                <a:lnTo>
                  <a:pt x="68" y="16"/>
                </a:lnTo>
                <a:lnTo>
                  <a:pt x="70" y="16"/>
                </a:lnTo>
                <a:lnTo>
                  <a:pt x="70" y="16"/>
                </a:lnTo>
                <a:lnTo>
                  <a:pt x="70" y="16"/>
                </a:lnTo>
                <a:lnTo>
                  <a:pt x="72" y="16"/>
                </a:lnTo>
                <a:lnTo>
                  <a:pt x="74" y="16"/>
                </a:lnTo>
                <a:lnTo>
                  <a:pt x="74" y="16"/>
                </a:lnTo>
                <a:lnTo>
                  <a:pt x="74" y="16"/>
                </a:lnTo>
                <a:lnTo>
                  <a:pt x="74" y="16"/>
                </a:lnTo>
                <a:lnTo>
                  <a:pt x="76" y="16"/>
                </a:lnTo>
                <a:lnTo>
                  <a:pt x="76" y="14"/>
                </a:lnTo>
                <a:lnTo>
                  <a:pt x="76" y="14"/>
                </a:lnTo>
                <a:lnTo>
                  <a:pt x="76" y="12"/>
                </a:lnTo>
                <a:lnTo>
                  <a:pt x="78" y="12"/>
                </a:lnTo>
                <a:lnTo>
                  <a:pt x="80" y="10"/>
                </a:lnTo>
                <a:lnTo>
                  <a:pt x="82" y="10"/>
                </a:lnTo>
                <a:lnTo>
                  <a:pt x="84" y="8"/>
                </a:lnTo>
                <a:lnTo>
                  <a:pt x="84" y="8"/>
                </a:lnTo>
                <a:lnTo>
                  <a:pt x="86" y="6"/>
                </a:lnTo>
                <a:lnTo>
                  <a:pt x="90" y="4"/>
                </a:lnTo>
                <a:lnTo>
                  <a:pt x="90" y="4"/>
                </a:lnTo>
                <a:lnTo>
                  <a:pt x="92" y="4"/>
                </a:lnTo>
                <a:lnTo>
                  <a:pt x="92" y="4"/>
                </a:lnTo>
                <a:lnTo>
                  <a:pt x="92" y="4"/>
                </a:lnTo>
                <a:lnTo>
                  <a:pt x="92" y="4"/>
                </a:lnTo>
                <a:lnTo>
                  <a:pt x="92" y="4"/>
                </a:lnTo>
                <a:lnTo>
                  <a:pt x="92" y="4"/>
                </a:lnTo>
                <a:lnTo>
                  <a:pt x="94" y="4"/>
                </a:lnTo>
                <a:lnTo>
                  <a:pt x="94" y="4"/>
                </a:lnTo>
                <a:lnTo>
                  <a:pt x="94" y="4"/>
                </a:lnTo>
                <a:lnTo>
                  <a:pt x="96" y="2"/>
                </a:lnTo>
                <a:lnTo>
                  <a:pt x="98" y="2"/>
                </a:lnTo>
                <a:lnTo>
                  <a:pt x="100" y="2"/>
                </a:lnTo>
                <a:lnTo>
                  <a:pt x="100" y="2"/>
                </a:lnTo>
                <a:lnTo>
                  <a:pt x="102" y="2"/>
                </a:lnTo>
                <a:lnTo>
                  <a:pt x="102" y="2"/>
                </a:lnTo>
                <a:lnTo>
                  <a:pt x="102" y="2"/>
                </a:lnTo>
                <a:lnTo>
                  <a:pt x="104" y="2"/>
                </a:lnTo>
                <a:lnTo>
                  <a:pt x="104" y="2"/>
                </a:lnTo>
                <a:lnTo>
                  <a:pt x="106" y="2"/>
                </a:lnTo>
                <a:lnTo>
                  <a:pt x="106" y="2"/>
                </a:lnTo>
                <a:lnTo>
                  <a:pt x="108" y="2"/>
                </a:lnTo>
                <a:lnTo>
                  <a:pt x="108" y="2"/>
                </a:lnTo>
                <a:lnTo>
                  <a:pt x="110" y="2"/>
                </a:lnTo>
                <a:lnTo>
                  <a:pt x="112" y="2"/>
                </a:lnTo>
                <a:lnTo>
                  <a:pt x="112" y="2"/>
                </a:lnTo>
                <a:lnTo>
                  <a:pt x="112" y="2"/>
                </a:lnTo>
                <a:lnTo>
                  <a:pt x="114" y="2"/>
                </a:lnTo>
                <a:lnTo>
                  <a:pt x="116" y="2"/>
                </a:lnTo>
                <a:lnTo>
                  <a:pt x="116" y="2"/>
                </a:lnTo>
                <a:lnTo>
                  <a:pt x="118" y="2"/>
                </a:lnTo>
                <a:lnTo>
                  <a:pt x="118" y="2"/>
                </a:lnTo>
                <a:lnTo>
                  <a:pt x="118" y="2"/>
                </a:lnTo>
                <a:lnTo>
                  <a:pt x="120" y="2"/>
                </a:lnTo>
                <a:lnTo>
                  <a:pt x="120" y="2"/>
                </a:lnTo>
                <a:lnTo>
                  <a:pt x="120" y="2"/>
                </a:lnTo>
                <a:lnTo>
                  <a:pt x="120" y="2"/>
                </a:lnTo>
                <a:lnTo>
                  <a:pt x="120" y="0"/>
                </a:lnTo>
                <a:lnTo>
                  <a:pt x="120" y="0"/>
                </a:lnTo>
                <a:lnTo>
                  <a:pt x="122" y="0"/>
                </a:lnTo>
                <a:lnTo>
                  <a:pt x="122" y="0"/>
                </a:lnTo>
                <a:lnTo>
                  <a:pt x="122" y="0"/>
                </a:lnTo>
                <a:lnTo>
                  <a:pt x="122" y="0"/>
                </a:lnTo>
                <a:lnTo>
                  <a:pt x="124" y="2"/>
                </a:lnTo>
                <a:lnTo>
                  <a:pt x="124" y="2"/>
                </a:lnTo>
                <a:lnTo>
                  <a:pt x="124" y="2"/>
                </a:lnTo>
                <a:lnTo>
                  <a:pt x="124" y="4"/>
                </a:lnTo>
                <a:lnTo>
                  <a:pt x="126" y="6"/>
                </a:lnTo>
                <a:lnTo>
                  <a:pt x="126" y="6"/>
                </a:lnTo>
                <a:lnTo>
                  <a:pt x="126" y="6"/>
                </a:lnTo>
                <a:lnTo>
                  <a:pt x="128" y="8"/>
                </a:lnTo>
                <a:lnTo>
                  <a:pt x="128" y="8"/>
                </a:lnTo>
                <a:lnTo>
                  <a:pt x="130" y="8"/>
                </a:lnTo>
                <a:lnTo>
                  <a:pt x="130" y="8"/>
                </a:lnTo>
                <a:lnTo>
                  <a:pt x="130" y="8"/>
                </a:lnTo>
                <a:lnTo>
                  <a:pt x="130" y="8"/>
                </a:lnTo>
                <a:lnTo>
                  <a:pt x="130" y="8"/>
                </a:lnTo>
                <a:lnTo>
                  <a:pt x="132" y="8"/>
                </a:lnTo>
                <a:lnTo>
                  <a:pt x="132" y="6"/>
                </a:lnTo>
                <a:lnTo>
                  <a:pt x="134" y="6"/>
                </a:lnTo>
                <a:lnTo>
                  <a:pt x="134" y="6"/>
                </a:lnTo>
                <a:lnTo>
                  <a:pt x="134" y="6"/>
                </a:lnTo>
                <a:lnTo>
                  <a:pt x="136" y="6"/>
                </a:lnTo>
                <a:lnTo>
                  <a:pt x="136" y="6"/>
                </a:lnTo>
                <a:lnTo>
                  <a:pt x="136" y="6"/>
                </a:lnTo>
                <a:lnTo>
                  <a:pt x="136" y="6"/>
                </a:lnTo>
                <a:lnTo>
                  <a:pt x="138" y="8"/>
                </a:lnTo>
                <a:lnTo>
                  <a:pt x="138" y="8"/>
                </a:lnTo>
                <a:lnTo>
                  <a:pt x="138" y="8"/>
                </a:lnTo>
                <a:lnTo>
                  <a:pt x="138" y="10"/>
                </a:lnTo>
                <a:lnTo>
                  <a:pt x="138" y="10"/>
                </a:lnTo>
                <a:lnTo>
                  <a:pt x="138" y="12"/>
                </a:lnTo>
                <a:lnTo>
                  <a:pt x="140" y="12"/>
                </a:lnTo>
                <a:lnTo>
                  <a:pt x="142" y="14"/>
                </a:lnTo>
                <a:lnTo>
                  <a:pt x="142" y="14"/>
                </a:lnTo>
                <a:lnTo>
                  <a:pt x="142" y="14"/>
                </a:lnTo>
                <a:lnTo>
                  <a:pt x="144" y="14"/>
                </a:lnTo>
                <a:lnTo>
                  <a:pt x="144" y="14"/>
                </a:lnTo>
                <a:lnTo>
                  <a:pt x="144" y="14"/>
                </a:lnTo>
                <a:lnTo>
                  <a:pt x="144" y="14"/>
                </a:lnTo>
                <a:lnTo>
                  <a:pt x="144" y="12"/>
                </a:lnTo>
                <a:lnTo>
                  <a:pt x="146" y="12"/>
                </a:lnTo>
                <a:lnTo>
                  <a:pt x="146" y="12"/>
                </a:lnTo>
                <a:lnTo>
                  <a:pt x="146" y="12"/>
                </a:lnTo>
                <a:lnTo>
                  <a:pt x="148" y="12"/>
                </a:lnTo>
                <a:lnTo>
                  <a:pt x="148" y="12"/>
                </a:lnTo>
                <a:lnTo>
                  <a:pt x="150" y="12"/>
                </a:lnTo>
                <a:lnTo>
                  <a:pt x="150" y="14"/>
                </a:lnTo>
                <a:lnTo>
                  <a:pt x="150" y="14"/>
                </a:lnTo>
                <a:lnTo>
                  <a:pt x="150" y="14"/>
                </a:lnTo>
                <a:lnTo>
                  <a:pt x="152" y="14"/>
                </a:lnTo>
                <a:lnTo>
                  <a:pt x="152" y="16"/>
                </a:lnTo>
                <a:lnTo>
                  <a:pt x="152" y="16"/>
                </a:lnTo>
                <a:lnTo>
                  <a:pt x="152" y="16"/>
                </a:lnTo>
                <a:lnTo>
                  <a:pt x="154" y="16"/>
                </a:lnTo>
                <a:lnTo>
                  <a:pt x="154" y="16"/>
                </a:lnTo>
                <a:lnTo>
                  <a:pt x="156" y="16"/>
                </a:lnTo>
                <a:lnTo>
                  <a:pt x="158" y="18"/>
                </a:lnTo>
                <a:lnTo>
                  <a:pt x="158" y="18"/>
                </a:lnTo>
                <a:lnTo>
                  <a:pt x="158" y="18"/>
                </a:lnTo>
                <a:lnTo>
                  <a:pt x="160" y="18"/>
                </a:lnTo>
                <a:lnTo>
                  <a:pt x="160" y="16"/>
                </a:lnTo>
                <a:lnTo>
                  <a:pt x="160" y="16"/>
                </a:lnTo>
                <a:lnTo>
                  <a:pt x="160" y="16"/>
                </a:lnTo>
                <a:lnTo>
                  <a:pt x="160" y="16"/>
                </a:lnTo>
                <a:lnTo>
                  <a:pt x="162" y="16"/>
                </a:lnTo>
                <a:lnTo>
                  <a:pt x="162" y="16"/>
                </a:lnTo>
                <a:lnTo>
                  <a:pt x="162" y="18"/>
                </a:lnTo>
                <a:lnTo>
                  <a:pt x="162" y="18"/>
                </a:lnTo>
                <a:lnTo>
                  <a:pt x="164" y="18"/>
                </a:lnTo>
                <a:lnTo>
                  <a:pt x="164" y="18"/>
                </a:lnTo>
                <a:lnTo>
                  <a:pt x="164" y="18"/>
                </a:lnTo>
                <a:lnTo>
                  <a:pt x="166" y="18"/>
                </a:lnTo>
                <a:lnTo>
                  <a:pt x="166" y="18"/>
                </a:lnTo>
                <a:lnTo>
                  <a:pt x="166" y="18"/>
                </a:lnTo>
                <a:lnTo>
                  <a:pt x="170" y="20"/>
                </a:lnTo>
                <a:lnTo>
                  <a:pt x="170" y="20"/>
                </a:lnTo>
                <a:lnTo>
                  <a:pt x="170" y="20"/>
                </a:lnTo>
                <a:lnTo>
                  <a:pt x="172" y="20"/>
                </a:lnTo>
                <a:lnTo>
                  <a:pt x="174" y="18"/>
                </a:lnTo>
                <a:lnTo>
                  <a:pt x="174" y="18"/>
                </a:lnTo>
                <a:lnTo>
                  <a:pt x="174" y="18"/>
                </a:lnTo>
                <a:lnTo>
                  <a:pt x="176" y="18"/>
                </a:lnTo>
                <a:lnTo>
                  <a:pt x="176" y="18"/>
                </a:lnTo>
                <a:lnTo>
                  <a:pt x="176" y="18"/>
                </a:lnTo>
                <a:lnTo>
                  <a:pt x="178" y="18"/>
                </a:lnTo>
                <a:lnTo>
                  <a:pt x="178" y="18"/>
                </a:lnTo>
                <a:lnTo>
                  <a:pt x="180" y="18"/>
                </a:lnTo>
                <a:lnTo>
                  <a:pt x="180" y="18"/>
                </a:lnTo>
                <a:lnTo>
                  <a:pt x="180" y="16"/>
                </a:lnTo>
                <a:lnTo>
                  <a:pt x="180" y="16"/>
                </a:lnTo>
                <a:lnTo>
                  <a:pt x="180" y="16"/>
                </a:lnTo>
                <a:lnTo>
                  <a:pt x="180" y="16"/>
                </a:lnTo>
                <a:lnTo>
                  <a:pt x="182" y="18"/>
                </a:lnTo>
                <a:lnTo>
                  <a:pt x="182" y="18"/>
                </a:lnTo>
                <a:lnTo>
                  <a:pt x="182" y="18"/>
                </a:lnTo>
                <a:lnTo>
                  <a:pt x="182" y="16"/>
                </a:lnTo>
                <a:lnTo>
                  <a:pt x="182" y="16"/>
                </a:lnTo>
                <a:lnTo>
                  <a:pt x="182" y="16"/>
                </a:lnTo>
                <a:lnTo>
                  <a:pt x="184" y="16"/>
                </a:lnTo>
                <a:lnTo>
                  <a:pt x="184" y="16"/>
                </a:lnTo>
                <a:lnTo>
                  <a:pt x="186" y="18"/>
                </a:lnTo>
                <a:lnTo>
                  <a:pt x="188" y="18"/>
                </a:lnTo>
                <a:lnTo>
                  <a:pt x="190" y="18"/>
                </a:lnTo>
                <a:lnTo>
                  <a:pt x="192" y="20"/>
                </a:lnTo>
                <a:lnTo>
                  <a:pt x="194" y="20"/>
                </a:lnTo>
                <a:lnTo>
                  <a:pt x="194" y="20"/>
                </a:lnTo>
                <a:lnTo>
                  <a:pt x="194" y="20"/>
                </a:lnTo>
                <a:lnTo>
                  <a:pt x="196" y="18"/>
                </a:lnTo>
                <a:lnTo>
                  <a:pt x="196" y="18"/>
                </a:lnTo>
                <a:lnTo>
                  <a:pt x="196" y="18"/>
                </a:lnTo>
                <a:lnTo>
                  <a:pt x="196" y="18"/>
                </a:lnTo>
                <a:lnTo>
                  <a:pt x="196" y="18"/>
                </a:lnTo>
                <a:lnTo>
                  <a:pt x="198" y="18"/>
                </a:lnTo>
                <a:lnTo>
                  <a:pt x="198" y="18"/>
                </a:lnTo>
                <a:lnTo>
                  <a:pt x="200" y="18"/>
                </a:lnTo>
                <a:lnTo>
                  <a:pt x="200" y="16"/>
                </a:lnTo>
                <a:lnTo>
                  <a:pt x="200" y="16"/>
                </a:lnTo>
                <a:lnTo>
                  <a:pt x="202" y="16"/>
                </a:lnTo>
                <a:lnTo>
                  <a:pt x="202" y="14"/>
                </a:lnTo>
                <a:lnTo>
                  <a:pt x="202" y="14"/>
                </a:lnTo>
                <a:lnTo>
                  <a:pt x="204" y="14"/>
                </a:lnTo>
                <a:lnTo>
                  <a:pt x="204" y="14"/>
                </a:lnTo>
                <a:lnTo>
                  <a:pt x="206" y="14"/>
                </a:lnTo>
                <a:lnTo>
                  <a:pt x="206" y="12"/>
                </a:lnTo>
                <a:lnTo>
                  <a:pt x="208" y="12"/>
                </a:lnTo>
                <a:lnTo>
                  <a:pt x="208" y="12"/>
                </a:lnTo>
                <a:lnTo>
                  <a:pt x="210" y="12"/>
                </a:lnTo>
                <a:lnTo>
                  <a:pt x="210" y="12"/>
                </a:lnTo>
                <a:lnTo>
                  <a:pt x="210" y="10"/>
                </a:lnTo>
                <a:lnTo>
                  <a:pt x="210" y="10"/>
                </a:lnTo>
                <a:lnTo>
                  <a:pt x="212" y="10"/>
                </a:lnTo>
                <a:lnTo>
                  <a:pt x="214" y="10"/>
                </a:lnTo>
                <a:lnTo>
                  <a:pt x="214" y="10"/>
                </a:lnTo>
                <a:lnTo>
                  <a:pt x="214" y="10"/>
                </a:lnTo>
                <a:lnTo>
                  <a:pt x="216" y="10"/>
                </a:lnTo>
                <a:lnTo>
                  <a:pt x="216" y="10"/>
                </a:lnTo>
                <a:lnTo>
                  <a:pt x="216" y="10"/>
                </a:lnTo>
                <a:lnTo>
                  <a:pt x="216" y="10"/>
                </a:lnTo>
                <a:lnTo>
                  <a:pt x="218" y="10"/>
                </a:lnTo>
                <a:lnTo>
                  <a:pt x="220" y="10"/>
                </a:lnTo>
                <a:lnTo>
                  <a:pt x="220" y="10"/>
                </a:lnTo>
                <a:lnTo>
                  <a:pt x="222" y="10"/>
                </a:lnTo>
                <a:lnTo>
                  <a:pt x="222" y="10"/>
                </a:lnTo>
                <a:lnTo>
                  <a:pt x="224" y="10"/>
                </a:lnTo>
                <a:lnTo>
                  <a:pt x="224" y="10"/>
                </a:lnTo>
                <a:lnTo>
                  <a:pt x="224" y="10"/>
                </a:lnTo>
                <a:lnTo>
                  <a:pt x="224" y="10"/>
                </a:lnTo>
                <a:lnTo>
                  <a:pt x="224" y="8"/>
                </a:lnTo>
                <a:lnTo>
                  <a:pt x="224" y="8"/>
                </a:lnTo>
                <a:lnTo>
                  <a:pt x="226" y="8"/>
                </a:lnTo>
                <a:lnTo>
                  <a:pt x="226" y="8"/>
                </a:lnTo>
                <a:lnTo>
                  <a:pt x="228" y="8"/>
                </a:lnTo>
                <a:lnTo>
                  <a:pt x="228" y="10"/>
                </a:lnTo>
                <a:lnTo>
                  <a:pt x="230" y="12"/>
                </a:lnTo>
                <a:lnTo>
                  <a:pt x="232" y="12"/>
                </a:lnTo>
                <a:lnTo>
                  <a:pt x="232" y="12"/>
                </a:lnTo>
                <a:lnTo>
                  <a:pt x="234" y="14"/>
                </a:lnTo>
                <a:lnTo>
                  <a:pt x="236" y="14"/>
                </a:lnTo>
                <a:lnTo>
                  <a:pt x="236" y="14"/>
                </a:lnTo>
                <a:lnTo>
                  <a:pt x="238" y="14"/>
                </a:lnTo>
                <a:lnTo>
                  <a:pt x="238" y="16"/>
                </a:lnTo>
                <a:lnTo>
                  <a:pt x="238" y="16"/>
                </a:lnTo>
                <a:lnTo>
                  <a:pt x="238" y="16"/>
                </a:lnTo>
                <a:close/>
                <a:moveTo>
                  <a:pt x="26" y="24"/>
                </a:moveTo>
                <a:lnTo>
                  <a:pt x="26" y="26"/>
                </a:lnTo>
                <a:lnTo>
                  <a:pt x="24" y="24"/>
                </a:lnTo>
                <a:lnTo>
                  <a:pt x="24" y="24"/>
                </a:lnTo>
                <a:lnTo>
                  <a:pt x="24" y="24"/>
                </a:lnTo>
                <a:lnTo>
                  <a:pt x="24" y="24"/>
                </a:lnTo>
                <a:lnTo>
                  <a:pt x="24" y="24"/>
                </a:lnTo>
                <a:lnTo>
                  <a:pt x="26" y="24"/>
                </a:lnTo>
                <a:lnTo>
                  <a:pt x="26" y="24"/>
                </a:lnTo>
                <a:lnTo>
                  <a:pt x="26" y="24"/>
                </a:lnTo>
                <a:lnTo>
                  <a:pt x="26" y="24"/>
                </a:lnTo>
                <a:lnTo>
                  <a:pt x="26" y="24"/>
                </a:lnTo>
                <a:lnTo>
                  <a:pt x="28" y="24"/>
                </a:lnTo>
                <a:lnTo>
                  <a:pt x="28" y="24"/>
                </a:lnTo>
                <a:lnTo>
                  <a:pt x="26" y="24"/>
                </a:lnTo>
                <a:lnTo>
                  <a:pt x="26" y="24"/>
                </a:lnTo>
                <a:lnTo>
                  <a:pt x="26" y="24"/>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1" name="Freeform 67"/>
          <p:cNvSpPr>
            <a:spLocks noEditPoints="1"/>
          </p:cNvSpPr>
          <p:nvPr/>
        </p:nvSpPr>
        <p:spPr bwMode="auto">
          <a:xfrm>
            <a:off x="4730750" y="2646363"/>
            <a:ext cx="88900" cy="187325"/>
          </a:xfrm>
          <a:custGeom>
            <a:avLst/>
            <a:gdLst/>
            <a:ahLst/>
            <a:cxnLst>
              <a:cxn ang="0">
                <a:pos x="52" y="42"/>
              </a:cxn>
              <a:cxn ang="0">
                <a:pos x="50" y="44"/>
              </a:cxn>
              <a:cxn ang="0">
                <a:pos x="16" y="6"/>
              </a:cxn>
              <a:cxn ang="0">
                <a:pos x="18" y="4"/>
              </a:cxn>
              <a:cxn ang="0">
                <a:pos x="28" y="0"/>
              </a:cxn>
              <a:cxn ang="0">
                <a:pos x="30" y="4"/>
              </a:cxn>
              <a:cxn ang="0">
                <a:pos x="32" y="2"/>
              </a:cxn>
              <a:cxn ang="0">
                <a:pos x="34" y="4"/>
              </a:cxn>
              <a:cxn ang="0">
                <a:pos x="36" y="10"/>
              </a:cxn>
              <a:cxn ang="0">
                <a:pos x="36" y="10"/>
              </a:cxn>
              <a:cxn ang="0">
                <a:pos x="38" y="10"/>
              </a:cxn>
              <a:cxn ang="0">
                <a:pos x="42" y="8"/>
              </a:cxn>
              <a:cxn ang="0">
                <a:pos x="48" y="8"/>
              </a:cxn>
              <a:cxn ang="0">
                <a:pos x="44" y="14"/>
              </a:cxn>
              <a:cxn ang="0">
                <a:pos x="40" y="16"/>
              </a:cxn>
              <a:cxn ang="0">
                <a:pos x="38" y="20"/>
              </a:cxn>
              <a:cxn ang="0">
                <a:pos x="44" y="26"/>
              </a:cxn>
              <a:cxn ang="0">
                <a:pos x="46" y="28"/>
              </a:cxn>
              <a:cxn ang="0">
                <a:pos x="48" y="34"/>
              </a:cxn>
              <a:cxn ang="0">
                <a:pos x="48" y="38"/>
              </a:cxn>
              <a:cxn ang="0">
                <a:pos x="42" y="46"/>
              </a:cxn>
              <a:cxn ang="0">
                <a:pos x="36" y="50"/>
              </a:cxn>
              <a:cxn ang="0">
                <a:pos x="34" y="54"/>
              </a:cxn>
              <a:cxn ang="0">
                <a:pos x="38" y="60"/>
              </a:cxn>
              <a:cxn ang="0">
                <a:pos x="42" y="62"/>
              </a:cxn>
              <a:cxn ang="0">
                <a:pos x="44" y="62"/>
              </a:cxn>
              <a:cxn ang="0">
                <a:pos x="46" y="62"/>
              </a:cxn>
              <a:cxn ang="0">
                <a:pos x="50" y="62"/>
              </a:cxn>
              <a:cxn ang="0">
                <a:pos x="50" y="70"/>
              </a:cxn>
              <a:cxn ang="0">
                <a:pos x="56" y="70"/>
              </a:cxn>
              <a:cxn ang="0">
                <a:pos x="56" y="78"/>
              </a:cxn>
              <a:cxn ang="0">
                <a:pos x="56" y="82"/>
              </a:cxn>
              <a:cxn ang="0">
                <a:pos x="50" y="86"/>
              </a:cxn>
              <a:cxn ang="0">
                <a:pos x="44" y="92"/>
              </a:cxn>
              <a:cxn ang="0">
                <a:pos x="40" y="94"/>
              </a:cxn>
              <a:cxn ang="0">
                <a:pos x="40" y="104"/>
              </a:cxn>
              <a:cxn ang="0">
                <a:pos x="34" y="116"/>
              </a:cxn>
              <a:cxn ang="0">
                <a:pos x="28" y="118"/>
              </a:cxn>
              <a:cxn ang="0">
                <a:pos x="24" y="96"/>
              </a:cxn>
              <a:cxn ang="0">
                <a:pos x="14" y="82"/>
              </a:cxn>
              <a:cxn ang="0">
                <a:pos x="10" y="76"/>
              </a:cxn>
              <a:cxn ang="0">
                <a:pos x="4" y="70"/>
              </a:cxn>
              <a:cxn ang="0">
                <a:pos x="2" y="66"/>
              </a:cxn>
              <a:cxn ang="0">
                <a:pos x="0" y="56"/>
              </a:cxn>
              <a:cxn ang="0">
                <a:pos x="2" y="52"/>
              </a:cxn>
              <a:cxn ang="0">
                <a:pos x="4" y="48"/>
              </a:cxn>
              <a:cxn ang="0">
                <a:pos x="10" y="44"/>
              </a:cxn>
              <a:cxn ang="0">
                <a:pos x="10" y="40"/>
              </a:cxn>
              <a:cxn ang="0">
                <a:pos x="10" y="32"/>
              </a:cxn>
              <a:cxn ang="0">
                <a:pos x="10" y="28"/>
              </a:cxn>
              <a:cxn ang="0">
                <a:pos x="10" y="24"/>
              </a:cxn>
              <a:cxn ang="0">
                <a:pos x="10" y="16"/>
              </a:cxn>
              <a:cxn ang="0">
                <a:pos x="8" y="14"/>
              </a:cxn>
              <a:cxn ang="0">
                <a:pos x="12" y="10"/>
              </a:cxn>
              <a:cxn ang="0">
                <a:pos x="46" y="62"/>
              </a:cxn>
              <a:cxn ang="0">
                <a:pos x="46" y="60"/>
              </a:cxn>
              <a:cxn ang="0">
                <a:pos x="44" y="60"/>
              </a:cxn>
              <a:cxn ang="0">
                <a:pos x="46" y="58"/>
              </a:cxn>
              <a:cxn ang="0">
                <a:pos x="48" y="60"/>
              </a:cxn>
            </a:cxnLst>
            <a:rect l="0" t="0" r="r" b="b"/>
            <a:pathLst>
              <a:path w="56" h="118">
                <a:moveTo>
                  <a:pt x="50" y="44"/>
                </a:moveTo>
                <a:lnTo>
                  <a:pt x="50" y="44"/>
                </a:lnTo>
                <a:lnTo>
                  <a:pt x="50" y="44"/>
                </a:lnTo>
                <a:lnTo>
                  <a:pt x="50" y="44"/>
                </a:lnTo>
                <a:lnTo>
                  <a:pt x="50" y="44"/>
                </a:lnTo>
                <a:lnTo>
                  <a:pt x="50" y="42"/>
                </a:lnTo>
                <a:lnTo>
                  <a:pt x="52" y="42"/>
                </a:lnTo>
                <a:lnTo>
                  <a:pt x="52" y="42"/>
                </a:lnTo>
                <a:lnTo>
                  <a:pt x="52" y="42"/>
                </a:lnTo>
                <a:lnTo>
                  <a:pt x="52" y="44"/>
                </a:lnTo>
                <a:lnTo>
                  <a:pt x="50" y="44"/>
                </a:lnTo>
                <a:lnTo>
                  <a:pt x="50" y="44"/>
                </a:lnTo>
                <a:lnTo>
                  <a:pt x="50" y="44"/>
                </a:lnTo>
                <a:lnTo>
                  <a:pt x="50" y="44"/>
                </a:lnTo>
                <a:lnTo>
                  <a:pt x="50" y="44"/>
                </a:lnTo>
                <a:close/>
                <a:moveTo>
                  <a:pt x="14" y="8"/>
                </a:moveTo>
                <a:lnTo>
                  <a:pt x="14" y="6"/>
                </a:lnTo>
                <a:lnTo>
                  <a:pt x="16" y="6"/>
                </a:lnTo>
                <a:lnTo>
                  <a:pt x="16" y="6"/>
                </a:lnTo>
                <a:lnTo>
                  <a:pt x="16" y="6"/>
                </a:lnTo>
                <a:lnTo>
                  <a:pt x="16" y="6"/>
                </a:lnTo>
                <a:lnTo>
                  <a:pt x="18" y="6"/>
                </a:lnTo>
                <a:lnTo>
                  <a:pt x="18" y="6"/>
                </a:lnTo>
                <a:lnTo>
                  <a:pt x="18" y="6"/>
                </a:lnTo>
                <a:lnTo>
                  <a:pt x="18" y="4"/>
                </a:lnTo>
                <a:lnTo>
                  <a:pt x="18" y="4"/>
                </a:lnTo>
                <a:lnTo>
                  <a:pt x="18" y="4"/>
                </a:lnTo>
                <a:lnTo>
                  <a:pt x="18" y="4"/>
                </a:lnTo>
                <a:lnTo>
                  <a:pt x="20" y="4"/>
                </a:lnTo>
                <a:lnTo>
                  <a:pt x="20" y="4"/>
                </a:lnTo>
                <a:lnTo>
                  <a:pt x="20" y="4"/>
                </a:lnTo>
                <a:lnTo>
                  <a:pt x="22" y="2"/>
                </a:lnTo>
                <a:lnTo>
                  <a:pt x="26" y="2"/>
                </a:lnTo>
                <a:lnTo>
                  <a:pt x="28" y="0"/>
                </a:lnTo>
                <a:lnTo>
                  <a:pt x="28" y="0"/>
                </a:lnTo>
                <a:lnTo>
                  <a:pt x="30" y="0"/>
                </a:lnTo>
                <a:lnTo>
                  <a:pt x="30" y="2"/>
                </a:lnTo>
                <a:lnTo>
                  <a:pt x="30" y="2"/>
                </a:lnTo>
                <a:lnTo>
                  <a:pt x="30" y="2"/>
                </a:lnTo>
                <a:lnTo>
                  <a:pt x="28" y="2"/>
                </a:lnTo>
                <a:lnTo>
                  <a:pt x="30" y="4"/>
                </a:lnTo>
                <a:lnTo>
                  <a:pt x="30" y="4"/>
                </a:lnTo>
                <a:lnTo>
                  <a:pt x="30" y="4"/>
                </a:lnTo>
                <a:lnTo>
                  <a:pt x="30" y="4"/>
                </a:lnTo>
                <a:lnTo>
                  <a:pt x="30" y="4"/>
                </a:lnTo>
                <a:lnTo>
                  <a:pt x="30" y="4"/>
                </a:lnTo>
                <a:lnTo>
                  <a:pt x="32" y="2"/>
                </a:lnTo>
                <a:lnTo>
                  <a:pt x="30" y="2"/>
                </a:lnTo>
                <a:lnTo>
                  <a:pt x="32" y="2"/>
                </a:lnTo>
                <a:lnTo>
                  <a:pt x="32" y="2"/>
                </a:lnTo>
                <a:lnTo>
                  <a:pt x="34" y="2"/>
                </a:lnTo>
                <a:lnTo>
                  <a:pt x="36" y="4"/>
                </a:lnTo>
                <a:lnTo>
                  <a:pt x="34" y="4"/>
                </a:lnTo>
                <a:lnTo>
                  <a:pt x="34" y="4"/>
                </a:lnTo>
                <a:lnTo>
                  <a:pt x="34" y="4"/>
                </a:lnTo>
                <a:lnTo>
                  <a:pt x="34" y="4"/>
                </a:lnTo>
                <a:lnTo>
                  <a:pt x="34" y="4"/>
                </a:lnTo>
                <a:lnTo>
                  <a:pt x="34" y="6"/>
                </a:lnTo>
                <a:lnTo>
                  <a:pt x="34" y="6"/>
                </a:lnTo>
                <a:lnTo>
                  <a:pt x="34" y="6"/>
                </a:lnTo>
                <a:lnTo>
                  <a:pt x="36" y="8"/>
                </a:lnTo>
                <a:lnTo>
                  <a:pt x="36" y="8"/>
                </a:lnTo>
                <a:lnTo>
                  <a:pt x="36" y="10"/>
                </a:lnTo>
                <a:lnTo>
                  <a:pt x="36" y="8"/>
                </a:lnTo>
                <a:lnTo>
                  <a:pt x="36" y="8"/>
                </a:lnTo>
                <a:lnTo>
                  <a:pt x="34" y="10"/>
                </a:lnTo>
                <a:lnTo>
                  <a:pt x="34" y="10"/>
                </a:lnTo>
                <a:lnTo>
                  <a:pt x="36" y="10"/>
                </a:lnTo>
                <a:lnTo>
                  <a:pt x="36" y="10"/>
                </a:lnTo>
                <a:lnTo>
                  <a:pt x="36" y="10"/>
                </a:lnTo>
                <a:lnTo>
                  <a:pt x="36" y="10"/>
                </a:lnTo>
                <a:lnTo>
                  <a:pt x="38" y="10"/>
                </a:lnTo>
                <a:lnTo>
                  <a:pt x="38" y="10"/>
                </a:lnTo>
                <a:lnTo>
                  <a:pt x="38" y="10"/>
                </a:lnTo>
                <a:lnTo>
                  <a:pt x="38" y="10"/>
                </a:lnTo>
                <a:lnTo>
                  <a:pt x="38" y="10"/>
                </a:lnTo>
                <a:lnTo>
                  <a:pt x="38" y="10"/>
                </a:lnTo>
                <a:lnTo>
                  <a:pt x="40" y="10"/>
                </a:lnTo>
                <a:lnTo>
                  <a:pt x="40" y="10"/>
                </a:lnTo>
                <a:lnTo>
                  <a:pt x="40" y="8"/>
                </a:lnTo>
                <a:lnTo>
                  <a:pt x="40" y="8"/>
                </a:lnTo>
                <a:lnTo>
                  <a:pt x="40" y="8"/>
                </a:lnTo>
                <a:lnTo>
                  <a:pt x="42" y="8"/>
                </a:lnTo>
                <a:lnTo>
                  <a:pt x="42" y="8"/>
                </a:lnTo>
                <a:lnTo>
                  <a:pt x="42" y="8"/>
                </a:lnTo>
                <a:lnTo>
                  <a:pt x="44" y="6"/>
                </a:lnTo>
                <a:lnTo>
                  <a:pt x="44" y="6"/>
                </a:lnTo>
                <a:lnTo>
                  <a:pt x="44" y="6"/>
                </a:lnTo>
                <a:lnTo>
                  <a:pt x="46" y="4"/>
                </a:lnTo>
                <a:lnTo>
                  <a:pt x="46" y="6"/>
                </a:lnTo>
                <a:lnTo>
                  <a:pt x="48" y="8"/>
                </a:lnTo>
                <a:lnTo>
                  <a:pt x="46" y="10"/>
                </a:lnTo>
                <a:lnTo>
                  <a:pt x="46" y="10"/>
                </a:lnTo>
                <a:lnTo>
                  <a:pt x="46" y="10"/>
                </a:lnTo>
                <a:lnTo>
                  <a:pt x="44" y="12"/>
                </a:lnTo>
                <a:lnTo>
                  <a:pt x="44" y="12"/>
                </a:lnTo>
                <a:lnTo>
                  <a:pt x="44" y="14"/>
                </a:lnTo>
                <a:lnTo>
                  <a:pt x="44" y="14"/>
                </a:lnTo>
                <a:lnTo>
                  <a:pt x="44" y="14"/>
                </a:lnTo>
                <a:lnTo>
                  <a:pt x="44" y="16"/>
                </a:lnTo>
                <a:lnTo>
                  <a:pt x="42" y="16"/>
                </a:lnTo>
                <a:lnTo>
                  <a:pt x="42" y="16"/>
                </a:lnTo>
                <a:lnTo>
                  <a:pt x="40" y="16"/>
                </a:lnTo>
                <a:lnTo>
                  <a:pt x="40" y="16"/>
                </a:lnTo>
                <a:lnTo>
                  <a:pt x="40" y="16"/>
                </a:lnTo>
                <a:lnTo>
                  <a:pt x="40" y="16"/>
                </a:lnTo>
                <a:lnTo>
                  <a:pt x="40" y="16"/>
                </a:lnTo>
                <a:lnTo>
                  <a:pt x="40" y="18"/>
                </a:lnTo>
                <a:lnTo>
                  <a:pt x="40" y="18"/>
                </a:lnTo>
                <a:lnTo>
                  <a:pt x="40" y="18"/>
                </a:lnTo>
                <a:lnTo>
                  <a:pt x="38" y="20"/>
                </a:lnTo>
                <a:lnTo>
                  <a:pt x="38" y="20"/>
                </a:lnTo>
                <a:lnTo>
                  <a:pt x="40" y="22"/>
                </a:lnTo>
                <a:lnTo>
                  <a:pt x="40" y="24"/>
                </a:lnTo>
                <a:lnTo>
                  <a:pt x="42" y="26"/>
                </a:lnTo>
                <a:lnTo>
                  <a:pt x="42" y="26"/>
                </a:lnTo>
                <a:lnTo>
                  <a:pt x="42" y="26"/>
                </a:lnTo>
                <a:lnTo>
                  <a:pt x="42" y="26"/>
                </a:lnTo>
                <a:lnTo>
                  <a:pt x="44" y="26"/>
                </a:lnTo>
                <a:lnTo>
                  <a:pt x="44" y="28"/>
                </a:lnTo>
                <a:lnTo>
                  <a:pt x="44" y="28"/>
                </a:lnTo>
                <a:lnTo>
                  <a:pt x="44" y="28"/>
                </a:lnTo>
                <a:lnTo>
                  <a:pt x="46" y="28"/>
                </a:lnTo>
                <a:lnTo>
                  <a:pt x="46" y="28"/>
                </a:lnTo>
                <a:lnTo>
                  <a:pt x="46" y="28"/>
                </a:lnTo>
                <a:lnTo>
                  <a:pt x="46" y="28"/>
                </a:lnTo>
                <a:lnTo>
                  <a:pt x="48" y="28"/>
                </a:lnTo>
                <a:lnTo>
                  <a:pt x="48" y="30"/>
                </a:lnTo>
                <a:lnTo>
                  <a:pt x="48" y="30"/>
                </a:lnTo>
                <a:lnTo>
                  <a:pt x="48" y="32"/>
                </a:lnTo>
                <a:lnTo>
                  <a:pt x="48" y="34"/>
                </a:lnTo>
                <a:lnTo>
                  <a:pt x="48" y="34"/>
                </a:lnTo>
                <a:lnTo>
                  <a:pt x="48" y="34"/>
                </a:lnTo>
                <a:lnTo>
                  <a:pt x="48" y="34"/>
                </a:lnTo>
                <a:lnTo>
                  <a:pt x="48" y="36"/>
                </a:lnTo>
                <a:lnTo>
                  <a:pt x="48" y="36"/>
                </a:lnTo>
                <a:lnTo>
                  <a:pt x="48" y="36"/>
                </a:lnTo>
                <a:lnTo>
                  <a:pt x="48" y="38"/>
                </a:lnTo>
                <a:lnTo>
                  <a:pt x="48" y="38"/>
                </a:lnTo>
                <a:lnTo>
                  <a:pt x="48" y="38"/>
                </a:lnTo>
                <a:lnTo>
                  <a:pt x="46" y="42"/>
                </a:lnTo>
                <a:lnTo>
                  <a:pt x="44" y="42"/>
                </a:lnTo>
                <a:lnTo>
                  <a:pt x="44" y="44"/>
                </a:lnTo>
                <a:lnTo>
                  <a:pt x="44" y="46"/>
                </a:lnTo>
                <a:lnTo>
                  <a:pt x="42" y="46"/>
                </a:lnTo>
                <a:lnTo>
                  <a:pt x="42" y="46"/>
                </a:lnTo>
                <a:lnTo>
                  <a:pt x="42" y="46"/>
                </a:lnTo>
                <a:lnTo>
                  <a:pt x="42" y="46"/>
                </a:lnTo>
                <a:lnTo>
                  <a:pt x="40" y="48"/>
                </a:lnTo>
                <a:lnTo>
                  <a:pt x="40" y="48"/>
                </a:lnTo>
                <a:lnTo>
                  <a:pt x="40" y="48"/>
                </a:lnTo>
                <a:lnTo>
                  <a:pt x="38" y="48"/>
                </a:lnTo>
                <a:lnTo>
                  <a:pt x="38" y="50"/>
                </a:lnTo>
                <a:lnTo>
                  <a:pt x="36" y="50"/>
                </a:lnTo>
                <a:lnTo>
                  <a:pt x="36" y="50"/>
                </a:lnTo>
                <a:lnTo>
                  <a:pt x="34" y="52"/>
                </a:lnTo>
                <a:lnTo>
                  <a:pt x="34" y="52"/>
                </a:lnTo>
                <a:lnTo>
                  <a:pt x="34" y="54"/>
                </a:lnTo>
                <a:lnTo>
                  <a:pt x="34" y="54"/>
                </a:lnTo>
                <a:lnTo>
                  <a:pt x="34" y="54"/>
                </a:lnTo>
                <a:lnTo>
                  <a:pt x="34" y="54"/>
                </a:lnTo>
                <a:lnTo>
                  <a:pt x="34" y="56"/>
                </a:lnTo>
                <a:lnTo>
                  <a:pt x="34" y="56"/>
                </a:lnTo>
                <a:lnTo>
                  <a:pt x="34" y="56"/>
                </a:lnTo>
                <a:lnTo>
                  <a:pt x="36" y="58"/>
                </a:lnTo>
                <a:lnTo>
                  <a:pt x="36" y="58"/>
                </a:lnTo>
                <a:lnTo>
                  <a:pt x="36" y="58"/>
                </a:lnTo>
                <a:lnTo>
                  <a:pt x="38" y="60"/>
                </a:lnTo>
                <a:lnTo>
                  <a:pt x="38" y="60"/>
                </a:lnTo>
                <a:lnTo>
                  <a:pt x="38" y="60"/>
                </a:lnTo>
                <a:lnTo>
                  <a:pt x="40" y="62"/>
                </a:lnTo>
                <a:lnTo>
                  <a:pt x="40" y="62"/>
                </a:lnTo>
                <a:lnTo>
                  <a:pt x="40" y="62"/>
                </a:lnTo>
                <a:lnTo>
                  <a:pt x="40" y="62"/>
                </a:lnTo>
                <a:lnTo>
                  <a:pt x="42" y="62"/>
                </a:lnTo>
                <a:lnTo>
                  <a:pt x="42" y="62"/>
                </a:lnTo>
                <a:lnTo>
                  <a:pt x="42" y="62"/>
                </a:lnTo>
                <a:lnTo>
                  <a:pt x="44" y="60"/>
                </a:lnTo>
                <a:lnTo>
                  <a:pt x="44" y="60"/>
                </a:lnTo>
                <a:lnTo>
                  <a:pt x="44" y="60"/>
                </a:lnTo>
                <a:lnTo>
                  <a:pt x="44" y="62"/>
                </a:lnTo>
                <a:lnTo>
                  <a:pt x="44" y="62"/>
                </a:lnTo>
                <a:lnTo>
                  <a:pt x="44" y="62"/>
                </a:lnTo>
                <a:lnTo>
                  <a:pt x="44" y="64"/>
                </a:lnTo>
                <a:lnTo>
                  <a:pt x="44" y="64"/>
                </a:lnTo>
                <a:lnTo>
                  <a:pt x="44" y="64"/>
                </a:lnTo>
                <a:lnTo>
                  <a:pt x="46" y="64"/>
                </a:lnTo>
                <a:lnTo>
                  <a:pt x="48" y="64"/>
                </a:lnTo>
                <a:lnTo>
                  <a:pt x="46" y="62"/>
                </a:lnTo>
                <a:lnTo>
                  <a:pt x="46" y="62"/>
                </a:lnTo>
                <a:lnTo>
                  <a:pt x="48" y="62"/>
                </a:lnTo>
                <a:lnTo>
                  <a:pt x="48" y="62"/>
                </a:lnTo>
                <a:lnTo>
                  <a:pt x="48" y="62"/>
                </a:lnTo>
                <a:lnTo>
                  <a:pt x="48" y="62"/>
                </a:lnTo>
                <a:lnTo>
                  <a:pt x="50" y="62"/>
                </a:lnTo>
                <a:lnTo>
                  <a:pt x="50" y="62"/>
                </a:lnTo>
                <a:lnTo>
                  <a:pt x="50" y="64"/>
                </a:lnTo>
                <a:lnTo>
                  <a:pt x="50" y="64"/>
                </a:lnTo>
                <a:lnTo>
                  <a:pt x="50" y="64"/>
                </a:lnTo>
                <a:lnTo>
                  <a:pt x="50" y="64"/>
                </a:lnTo>
                <a:lnTo>
                  <a:pt x="50" y="66"/>
                </a:lnTo>
                <a:lnTo>
                  <a:pt x="50" y="68"/>
                </a:lnTo>
                <a:lnTo>
                  <a:pt x="50" y="70"/>
                </a:lnTo>
                <a:lnTo>
                  <a:pt x="54" y="70"/>
                </a:lnTo>
                <a:lnTo>
                  <a:pt x="54" y="70"/>
                </a:lnTo>
                <a:lnTo>
                  <a:pt x="54" y="70"/>
                </a:lnTo>
                <a:lnTo>
                  <a:pt x="54" y="70"/>
                </a:lnTo>
                <a:lnTo>
                  <a:pt x="56" y="70"/>
                </a:lnTo>
                <a:lnTo>
                  <a:pt x="56" y="70"/>
                </a:lnTo>
                <a:lnTo>
                  <a:pt x="56" y="70"/>
                </a:lnTo>
                <a:lnTo>
                  <a:pt x="56" y="70"/>
                </a:lnTo>
                <a:lnTo>
                  <a:pt x="56" y="72"/>
                </a:lnTo>
                <a:lnTo>
                  <a:pt x="56" y="72"/>
                </a:lnTo>
                <a:lnTo>
                  <a:pt x="56" y="74"/>
                </a:lnTo>
                <a:lnTo>
                  <a:pt x="56" y="74"/>
                </a:lnTo>
                <a:lnTo>
                  <a:pt x="56" y="78"/>
                </a:lnTo>
                <a:lnTo>
                  <a:pt x="56" y="78"/>
                </a:lnTo>
                <a:lnTo>
                  <a:pt x="56" y="80"/>
                </a:lnTo>
                <a:lnTo>
                  <a:pt x="56" y="80"/>
                </a:lnTo>
                <a:lnTo>
                  <a:pt x="56" y="80"/>
                </a:lnTo>
                <a:lnTo>
                  <a:pt x="56" y="80"/>
                </a:lnTo>
                <a:lnTo>
                  <a:pt x="56" y="80"/>
                </a:lnTo>
                <a:lnTo>
                  <a:pt x="56" y="82"/>
                </a:lnTo>
                <a:lnTo>
                  <a:pt x="56" y="82"/>
                </a:lnTo>
                <a:lnTo>
                  <a:pt x="56" y="82"/>
                </a:lnTo>
                <a:lnTo>
                  <a:pt x="56" y="82"/>
                </a:lnTo>
                <a:lnTo>
                  <a:pt x="56" y="82"/>
                </a:lnTo>
                <a:lnTo>
                  <a:pt x="54" y="84"/>
                </a:lnTo>
                <a:lnTo>
                  <a:pt x="54" y="84"/>
                </a:lnTo>
                <a:lnTo>
                  <a:pt x="52" y="84"/>
                </a:lnTo>
                <a:lnTo>
                  <a:pt x="50" y="86"/>
                </a:lnTo>
                <a:lnTo>
                  <a:pt x="50" y="86"/>
                </a:lnTo>
                <a:lnTo>
                  <a:pt x="48" y="86"/>
                </a:lnTo>
                <a:lnTo>
                  <a:pt x="46" y="88"/>
                </a:lnTo>
                <a:lnTo>
                  <a:pt x="46" y="88"/>
                </a:lnTo>
                <a:lnTo>
                  <a:pt x="46" y="88"/>
                </a:lnTo>
                <a:lnTo>
                  <a:pt x="44" y="90"/>
                </a:lnTo>
                <a:lnTo>
                  <a:pt x="44" y="92"/>
                </a:lnTo>
                <a:lnTo>
                  <a:pt x="42" y="94"/>
                </a:lnTo>
                <a:lnTo>
                  <a:pt x="42" y="94"/>
                </a:lnTo>
                <a:lnTo>
                  <a:pt x="42" y="94"/>
                </a:lnTo>
                <a:lnTo>
                  <a:pt x="42" y="94"/>
                </a:lnTo>
                <a:lnTo>
                  <a:pt x="40" y="94"/>
                </a:lnTo>
                <a:lnTo>
                  <a:pt x="40" y="94"/>
                </a:lnTo>
                <a:lnTo>
                  <a:pt x="40" y="94"/>
                </a:lnTo>
                <a:lnTo>
                  <a:pt x="40" y="94"/>
                </a:lnTo>
                <a:lnTo>
                  <a:pt x="40" y="94"/>
                </a:lnTo>
                <a:lnTo>
                  <a:pt x="38" y="98"/>
                </a:lnTo>
                <a:lnTo>
                  <a:pt x="36" y="98"/>
                </a:lnTo>
                <a:lnTo>
                  <a:pt x="38" y="100"/>
                </a:lnTo>
                <a:lnTo>
                  <a:pt x="38" y="102"/>
                </a:lnTo>
                <a:lnTo>
                  <a:pt x="40" y="104"/>
                </a:lnTo>
                <a:lnTo>
                  <a:pt x="40" y="108"/>
                </a:lnTo>
                <a:lnTo>
                  <a:pt x="40" y="108"/>
                </a:lnTo>
                <a:lnTo>
                  <a:pt x="38" y="110"/>
                </a:lnTo>
                <a:lnTo>
                  <a:pt x="38" y="110"/>
                </a:lnTo>
                <a:lnTo>
                  <a:pt x="36" y="112"/>
                </a:lnTo>
                <a:lnTo>
                  <a:pt x="36" y="114"/>
                </a:lnTo>
                <a:lnTo>
                  <a:pt x="34" y="116"/>
                </a:lnTo>
                <a:lnTo>
                  <a:pt x="34" y="116"/>
                </a:lnTo>
                <a:lnTo>
                  <a:pt x="34" y="116"/>
                </a:lnTo>
                <a:lnTo>
                  <a:pt x="32" y="118"/>
                </a:lnTo>
                <a:lnTo>
                  <a:pt x="30" y="118"/>
                </a:lnTo>
                <a:lnTo>
                  <a:pt x="30" y="118"/>
                </a:lnTo>
                <a:lnTo>
                  <a:pt x="30" y="118"/>
                </a:lnTo>
                <a:lnTo>
                  <a:pt x="28" y="118"/>
                </a:lnTo>
                <a:lnTo>
                  <a:pt x="28" y="114"/>
                </a:lnTo>
                <a:lnTo>
                  <a:pt x="28" y="112"/>
                </a:lnTo>
                <a:lnTo>
                  <a:pt x="26" y="108"/>
                </a:lnTo>
                <a:lnTo>
                  <a:pt x="26" y="106"/>
                </a:lnTo>
                <a:lnTo>
                  <a:pt x="26" y="102"/>
                </a:lnTo>
                <a:lnTo>
                  <a:pt x="24" y="98"/>
                </a:lnTo>
                <a:lnTo>
                  <a:pt x="24" y="96"/>
                </a:lnTo>
                <a:lnTo>
                  <a:pt x="22" y="90"/>
                </a:lnTo>
                <a:lnTo>
                  <a:pt x="22" y="90"/>
                </a:lnTo>
                <a:lnTo>
                  <a:pt x="22" y="88"/>
                </a:lnTo>
                <a:lnTo>
                  <a:pt x="20" y="88"/>
                </a:lnTo>
                <a:lnTo>
                  <a:pt x="18" y="86"/>
                </a:lnTo>
                <a:lnTo>
                  <a:pt x="16" y="84"/>
                </a:lnTo>
                <a:lnTo>
                  <a:pt x="14" y="82"/>
                </a:lnTo>
                <a:lnTo>
                  <a:pt x="12" y="82"/>
                </a:lnTo>
                <a:lnTo>
                  <a:pt x="12" y="80"/>
                </a:lnTo>
                <a:lnTo>
                  <a:pt x="12" y="80"/>
                </a:lnTo>
                <a:lnTo>
                  <a:pt x="12" y="80"/>
                </a:lnTo>
                <a:lnTo>
                  <a:pt x="12" y="78"/>
                </a:lnTo>
                <a:lnTo>
                  <a:pt x="12" y="76"/>
                </a:lnTo>
                <a:lnTo>
                  <a:pt x="10" y="76"/>
                </a:lnTo>
                <a:lnTo>
                  <a:pt x="10" y="76"/>
                </a:lnTo>
                <a:lnTo>
                  <a:pt x="10" y="74"/>
                </a:lnTo>
                <a:lnTo>
                  <a:pt x="8" y="72"/>
                </a:lnTo>
                <a:lnTo>
                  <a:pt x="8" y="70"/>
                </a:lnTo>
                <a:lnTo>
                  <a:pt x="8" y="70"/>
                </a:lnTo>
                <a:lnTo>
                  <a:pt x="6" y="70"/>
                </a:lnTo>
                <a:lnTo>
                  <a:pt x="4" y="70"/>
                </a:lnTo>
                <a:lnTo>
                  <a:pt x="2" y="68"/>
                </a:lnTo>
                <a:lnTo>
                  <a:pt x="2" y="68"/>
                </a:lnTo>
                <a:lnTo>
                  <a:pt x="2" y="68"/>
                </a:lnTo>
                <a:lnTo>
                  <a:pt x="2" y="68"/>
                </a:lnTo>
                <a:lnTo>
                  <a:pt x="2" y="66"/>
                </a:lnTo>
                <a:lnTo>
                  <a:pt x="2" y="66"/>
                </a:lnTo>
                <a:lnTo>
                  <a:pt x="2" y="66"/>
                </a:lnTo>
                <a:lnTo>
                  <a:pt x="2" y="64"/>
                </a:lnTo>
                <a:lnTo>
                  <a:pt x="0" y="62"/>
                </a:lnTo>
                <a:lnTo>
                  <a:pt x="0" y="60"/>
                </a:lnTo>
                <a:lnTo>
                  <a:pt x="0" y="58"/>
                </a:lnTo>
                <a:lnTo>
                  <a:pt x="0" y="58"/>
                </a:lnTo>
                <a:lnTo>
                  <a:pt x="0" y="56"/>
                </a:lnTo>
                <a:lnTo>
                  <a:pt x="0" y="56"/>
                </a:lnTo>
                <a:lnTo>
                  <a:pt x="0" y="56"/>
                </a:lnTo>
                <a:lnTo>
                  <a:pt x="0" y="54"/>
                </a:lnTo>
                <a:lnTo>
                  <a:pt x="0" y="54"/>
                </a:lnTo>
                <a:lnTo>
                  <a:pt x="0" y="54"/>
                </a:lnTo>
                <a:lnTo>
                  <a:pt x="0" y="52"/>
                </a:lnTo>
                <a:lnTo>
                  <a:pt x="2" y="52"/>
                </a:lnTo>
                <a:lnTo>
                  <a:pt x="2" y="52"/>
                </a:lnTo>
                <a:lnTo>
                  <a:pt x="2" y="52"/>
                </a:lnTo>
                <a:lnTo>
                  <a:pt x="2" y="52"/>
                </a:lnTo>
                <a:lnTo>
                  <a:pt x="2" y="52"/>
                </a:lnTo>
                <a:lnTo>
                  <a:pt x="2" y="52"/>
                </a:lnTo>
                <a:lnTo>
                  <a:pt x="4" y="50"/>
                </a:lnTo>
                <a:lnTo>
                  <a:pt x="4" y="50"/>
                </a:lnTo>
                <a:lnTo>
                  <a:pt x="4" y="48"/>
                </a:lnTo>
                <a:lnTo>
                  <a:pt x="4" y="48"/>
                </a:lnTo>
                <a:lnTo>
                  <a:pt x="6" y="48"/>
                </a:lnTo>
                <a:lnTo>
                  <a:pt x="6" y="48"/>
                </a:lnTo>
                <a:lnTo>
                  <a:pt x="8" y="48"/>
                </a:lnTo>
                <a:lnTo>
                  <a:pt x="8" y="46"/>
                </a:lnTo>
                <a:lnTo>
                  <a:pt x="10" y="46"/>
                </a:lnTo>
                <a:lnTo>
                  <a:pt x="10" y="44"/>
                </a:lnTo>
                <a:lnTo>
                  <a:pt x="8" y="44"/>
                </a:lnTo>
                <a:lnTo>
                  <a:pt x="10" y="44"/>
                </a:lnTo>
                <a:lnTo>
                  <a:pt x="10" y="44"/>
                </a:lnTo>
                <a:lnTo>
                  <a:pt x="10" y="44"/>
                </a:lnTo>
                <a:lnTo>
                  <a:pt x="10" y="44"/>
                </a:lnTo>
                <a:lnTo>
                  <a:pt x="10" y="42"/>
                </a:lnTo>
                <a:lnTo>
                  <a:pt x="10" y="40"/>
                </a:lnTo>
                <a:lnTo>
                  <a:pt x="10" y="38"/>
                </a:lnTo>
                <a:lnTo>
                  <a:pt x="12" y="36"/>
                </a:lnTo>
                <a:lnTo>
                  <a:pt x="10" y="34"/>
                </a:lnTo>
                <a:lnTo>
                  <a:pt x="10" y="34"/>
                </a:lnTo>
                <a:lnTo>
                  <a:pt x="10" y="34"/>
                </a:lnTo>
                <a:lnTo>
                  <a:pt x="10" y="34"/>
                </a:lnTo>
                <a:lnTo>
                  <a:pt x="10" y="32"/>
                </a:lnTo>
                <a:lnTo>
                  <a:pt x="10" y="32"/>
                </a:lnTo>
                <a:lnTo>
                  <a:pt x="10" y="32"/>
                </a:lnTo>
                <a:lnTo>
                  <a:pt x="10" y="30"/>
                </a:lnTo>
                <a:lnTo>
                  <a:pt x="10" y="28"/>
                </a:lnTo>
                <a:lnTo>
                  <a:pt x="10" y="28"/>
                </a:lnTo>
                <a:lnTo>
                  <a:pt x="10" y="28"/>
                </a:lnTo>
                <a:lnTo>
                  <a:pt x="10" y="28"/>
                </a:lnTo>
                <a:lnTo>
                  <a:pt x="10" y="28"/>
                </a:lnTo>
                <a:lnTo>
                  <a:pt x="10" y="26"/>
                </a:lnTo>
                <a:lnTo>
                  <a:pt x="10" y="26"/>
                </a:lnTo>
                <a:lnTo>
                  <a:pt x="8" y="26"/>
                </a:lnTo>
                <a:lnTo>
                  <a:pt x="8" y="26"/>
                </a:lnTo>
                <a:lnTo>
                  <a:pt x="8" y="24"/>
                </a:lnTo>
                <a:lnTo>
                  <a:pt x="10" y="24"/>
                </a:lnTo>
                <a:lnTo>
                  <a:pt x="10" y="24"/>
                </a:lnTo>
                <a:lnTo>
                  <a:pt x="10" y="22"/>
                </a:lnTo>
                <a:lnTo>
                  <a:pt x="10" y="22"/>
                </a:lnTo>
                <a:lnTo>
                  <a:pt x="10" y="20"/>
                </a:lnTo>
                <a:lnTo>
                  <a:pt x="10" y="18"/>
                </a:lnTo>
                <a:lnTo>
                  <a:pt x="10" y="16"/>
                </a:lnTo>
                <a:lnTo>
                  <a:pt x="10" y="16"/>
                </a:lnTo>
                <a:lnTo>
                  <a:pt x="10" y="16"/>
                </a:lnTo>
                <a:lnTo>
                  <a:pt x="10" y="16"/>
                </a:lnTo>
                <a:lnTo>
                  <a:pt x="8" y="14"/>
                </a:lnTo>
                <a:lnTo>
                  <a:pt x="8" y="14"/>
                </a:lnTo>
                <a:lnTo>
                  <a:pt x="8" y="14"/>
                </a:lnTo>
                <a:lnTo>
                  <a:pt x="8" y="14"/>
                </a:lnTo>
                <a:lnTo>
                  <a:pt x="8" y="14"/>
                </a:lnTo>
                <a:lnTo>
                  <a:pt x="8" y="14"/>
                </a:lnTo>
                <a:lnTo>
                  <a:pt x="8" y="14"/>
                </a:lnTo>
                <a:lnTo>
                  <a:pt x="8" y="14"/>
                </a:lnTo>
                <a:lnTo>
                  <a:pt x="10" y="12"/>
                </a:lnTo>
                <a:lnTo>
                  <a:pt x="12" y="12"/>
                </a:lnTo>
                <a:lnTo>
                  <a:pt x="12" y="10"/>
                </a:lnTo>
                <a:lnTo>
                  <a:pt x="12" y="10"/>
                </a:lnTo>
                <a:lnTo>
                  <a:pt x="14" y="8"/>
                </a:lnTo>
                <a:lnTo>
                  <a:pt x="14" y="8"/>
                </a:lnTo>
                <a:lnTo>
                  <a:pt x="14" y="8"/>
                </a:lnTo>
                <a:close/>
                <a:moveTo>
                  <a:pt x="48" y="60"/>
                </a:moveTo>
                <a:lnTo>
                  <a:pt x="48" y="60"/>
                </a:lnTo>
                <a:lnTo>
                  <a:pt x="46" y="62"/>
                </a:lnTo>
                <a:lnTo>
                  <a:pt x="46" y="62"/>
                </a:lnTo>
                <a:lnTo>
                  <a:pt x="46" y="62"/>
                </a:lnTo>
                <a:lnTo>
                  <a:pt x="46" y="62"/>
                </a:lnTo>
                <a:lnTo>
                  <a:pt x="46" y="60"/>
                </a:lnTo>
                <a:lnTo>
                  <a:pt x="46" y="60"/>
                </a:lnTo>
                <a:lnTo>
                  <a:pt x="46" y="60"/>
                </a:lnTo>
                <a:lnTo>
                  <a:pt x="46" y="60"/>
                </a:lnTo>
                <a:lnTo>
                  <a:pt x="46" y="60"/>
                </a:lnTo>
                <a:lnTo>
                  <a:pt x="46" y="60"/>
                </a:lnTo>
                <a:lnTo>
                  <a:pt x="44" y="60"/>
                </a:lnTo>
                <a:lnTo>
                  <a:pt x="44" y="60"/>
                </a:lnTo>
                <a:lnTo>
                  <a:pt x="44" y="60"/>
                </a:lnTo>
                <a:lnTo>
                  <a:pt x="44" y="60"/>
                </a:lnTo>
                <a:lnTo>
                  <a:pt x="44" y="60"/>
                </a:lnTo>
                <a:lnTo>
                  <a:pt x="44" y="60"/>
                </a:lnTo>
                <a:lnTo>
                  <a:pt x="44" y="60"/>
                </a:lnTo>
                <a:lnTo>
                  <a:pt x="44" y="60"/>
                </a:lnTo>
                <a:lnTo>
                  <a:pt x="44" y="58"/>
                </a:lnTo>
                <a:lnTo>
                  <a:pt x="44" y="58"/>
                </a:lnTo>
                <a:lnTo>
                  <a:pt x="44" y="58"/>
                </a:lnTo>
                <a:lnTo>
                  <a:pt x="46" y="58"/>
                </a:lnTo>
                <a:lnTo>
                  <a:pt x="46" y="58"/>
                </a:lnTo>
                <a:lnTo>
                  <a:pt x="48" y="58"/>
                </a:lnTo>
                <a:lnTo>
                  <a:pt x="48" y="58"/>
                </a:lnTo>
                <a:lnTo>
                  <a:pt x="48" y="60"/>
                </a:lnTo>
                <a:lnTo>
                  <a:pt x="48" y="60"/>
                </a:lnTo>
                <a:lnTo>
                  <a:pt x="48" y="60"/>
                </a:lnTo>
                <a:lnTo>
                  <a:pt x="48" y="60"/>
                </a:lnTo>
                <a:lnTo>
                  <a:pt x="48" y="6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2" name="Freeform 68"/>
          <p:cNvSpPr>
            <a:spLocks noEditPoints="1"/>
          </p:cNvSpPr>
          <p:nvPr/>
        </p:nvSpPr>
        <p:spPr bwMode="auto">
          <a:xfrm>
            <a:off x="3127375" y="3332163"/>
            <a:ext cx="34925" cy="34925"/>
          </a:xfrm>
          <a:custGeom>
            <a:avLst/>
            <a:gdLst/>
            <a:ahLst/>
            <a:cxnLst>
              <a:cxn ang="0">
                <a:pos x="18" y="4"/>
              </a:cxn>
              <a:cxn ang="0">
                <a:pos x="18" y="4"/>
              </a:cxn>
              <a:cxn ang="0">
                <a:pos x="16" y="4"/>
              </a:cxn>
              <a:cxn ang="0">
                <a:pos x="16" y="4"/>
              </a:cxn>
              <a:cxn ang="0">
                <a:pos x="18" y="2"/>
              </a:cxn>
              <a:cxn ang="0">
                <a:pos x="22" y="0"/>
              </a:cxn>
              <a:cxn ang="0">
                <a:pos x="22" y="2"/>
              </a:cxn>
              <a:cxn ang="0">
                <a:pos x="20" y="2"/>
              </a:cxn>
              <a:cxn ang="0">
                <a:pos x="14" y="10"/>
              </a:cxn>
              <a:cxn ang="0">
                <a:pos x="14" y="12"/>
              </a:cxn>
              <a:cxn ang="0">
                <a:pos x="14" y="12"/>
              </a:cxn>
              <a:cxn ang="0">
                <a:pos x="14" y="16"/>
              </a:cxn>
              <a:cxn ang="0">
                <a:pos x="14" y="20"/>
              </a:cxn>
              <a:cxn ang="0">
                <a:pos x="12" y="22"/>
              </a:cxn>
              <a:cxn ang="0">
                <a:pos x="10" y="22"/>
              </a:cxn>
              <a:cxn ang="0">
                <a:pos x="6" y="22"/>
              </a:cxn>
              <a:cxn ang="0">
                <a:pos x="2" y="22"/>
              </a:cxn>
              <a:cxn ang="0">
                <a:pos x="0" y="22"/>
              </a:cxn>
              <a:cxn ang="0">
                <a:pos x="0" y="22"/>
              </a:cxn>
              <a:cxn ang="0">
                <a:pos x="0" y="22"/>
              </a:cxn>
              <a:cxn ang="0">
                <a:pos x="4" y="20"/>
              </a:cxn>
              <a:cxn ang="0">
                <a:pos x="6" y="18"/>
              </a:cxn>
              <a:cxn ang="0">
                <a:pos x="6" y="14"/>
              </a:cxn>
              <a:cxn ang="0">
                <a:pos x="6" y="12"/>
              </a:cxn>
              <a:cxn ang="0">
                <a:pos x="4" y="12"/>
              </a:cxn>
              <a:cxn ang="0">
                <a:pos x="4" y="12"/>
              </a:cxn>
              <a:cxn ang="0">
                <a:pos x="4" y="10"/>
              </a:cxn>
              <a:cxn ang="0">
                <a:pos x="8" y="10"/>
              </a:cxn>
              <a:cxn ang="0">
                <a:pos x="10" y="10"/>
              </a:cxn>
              <a:cxn ang="0">
                <a:pos x="12" y="10"/>
              </a:cxn>
              <a:cxn ang="0">
                <a:pos x="12" y="10"/>
              </a:cxn>
              <a:cxn ang="0">
                <a:pos x="14" y="10"/>
              </a:cxn>
              <a:cxn ang="0">
                <a:pos x="16" y="10"/>
              </a:cxn>
            </a:cxnLst>
            <a:rect l="0" t="0" r="r" b="b"/>
            <a:pathLst>
              <a:path w="22" h="22">
                <a:moveTo>
                  <a:pt x="20" y="2"/>
                </a:moveTo>
                <a:lnTo>
                  <a:pt x="18" y="4"/>
                </a:lnTo>
                <a:lnTo>
                  <a:pt x="18" y="4"/>
                </a:lnTo>
                <a:lnTo>
                  <a:pt x="18" y="4"/>
                </a:lnTo>
                <a:lnTo>
                  <a:pt x="18" y="4"/>
                </a:lnTo>
                <a:lnTo>
                  <a:pt x="16" y="4"/>
                </a:lnTo>
                <a:lnTo>
                  <a:pt x="16" y="4"/>
                </a:lnTo>
                <a:lnTo>
                  <a:pt x="16" y="4"/>
                </a:lnTo>
                <a:lnTo>
                  <a:pt x="18" y="2"/>
                </a:lnTo>
                <a:lnTo>
                  <a:pt x="18" y="2"/>
                </a:lnTo>
                <a:lnTo>
                  <a:pt x="20" y="2"/>
                </a:lnTo>
                <a:lnTo>
                  <a:pt x="22" y="0"/>
                </a:lnTo>
                <a:lnTo>
                  <a:pt x="22" y="0"/>
                </a:lnTo>
                <a:lnTo>
                  <a:pt x="22" y="2"/>
                </a:lnTo>
                <a:lnTo>
                  <a:pt x="20" y="2"/>
                </a:lnTo>
                <a:lnTo>
                  <a:pt x="20" y="2"/>
                </a:lnTo>
                <a:close/>
                <a:moveTo>
                  <a:pt x="14" y="10"/>
                </a:moveTo>
                <a:lnTo>
                  <a:pt x="14" y="10"/>
                </a:lnTo>
                <a:lnTo>
                  <a:pt x="14" y="10"/>
                </a:lnTo>
                <a:lnTo>
                  <a:pt x="14" y="12"/>
                </a:lnTo>
                <a:lnTo>
                  <a:pt x="14" y="12"/>
                </a:lnTo>
                <a:lnTo>
                  <a:pt x="14" y="12"/>
                </a:lnTo>
                <a:lnTo>
                  <a:pt x="12" y="14"/>
                </a:lnTo>
                <a:lnTo>
                  <a:pt x="14" y="16"/>
                </a:lnTo>
                <a:lnTo>
                  <a:pt x="14" y="18"/>
                </a:lnTo>
                <a:lnTo>
                  <a:pt x="14" y="20"/>
                </a:lnTo>
                <a:lnTo>
                  <a:pt x="12" y="22"/>
                </a:lnTo>
                <a:lnTo>
                  <a:pt x="12" y="22"/>
                </a:lnTo>
                <a:lnTo>
                  <a:pt x="10" y="22"/>
                </a:lnTo>
                <a:lnTo>
                  <a:pt x="10" y="22"/>
                </a:lnTo>
                <a:lnTo>
                  <a:pt x="8" y="22"/>
                </a:lnTo>
                <a:lnTo>
                  <a:pt x="6" y="22"/>
                </a:lnTo>
                <a:lnTo>
                  <a:pt x="4" y="22"/>
                </a:lnTo>
                <a:lnTo>
                  <a:pt x="2" y="22"/>
                </a:lnTo>
                <a:lnTo>
                  <a:pt x="2" y="22"/>
                </a:lnTo>
                <a:lnTo>
                  <a:pt x="0" y="22"/>
                </a:lnTo>
                <a:lnTo>
                  <a:pt x="0" y="22"/>
                </a:lnTo>
                <a:lnTo>
                  <a:pt x="0" y="22"/>
                </a:lnTo>
                <a:lnTo>
                  <a:pt x="0" y="22"/>
                </a:lnTo>
                <a:lnTo>
                  <a:pt x="0" y="22"/>
                </a:lnTo>
                <a:lnTo>
                  <a:pt x="2" y="20"/>
                </a:lnTo>
                <a:lnTo>
                  <a:pt x="4" y="20"/>
                </a:lnTo>
                <a:lnTo>
                  <a:pt x="6" y="20"/>
                </a:lnTo>
                <a:lnTo>
                  <a:pt x="6" y="18"/>
                </a:lnTo>
                <a:lnTo>
                  <a:pt x="6" y="18"/>
                </a:lnTo>
                <a:lnTo>
                  <a:pt x="6" y="14"/>
                </a:lnTo>
                <a:lnTo>
                  <a:pt x="6" y="14"/>
                </a:lnTo>
                <a:lnTo>
                  <a:pt x="6" y="12"/>
                </a:lnTo>
                <a:lnTo>
                  <a:pt x="6" y="12"/>
                </a:lnTo>
                <a:lnTo>
                  <a:pt x="4" y="12"/>
                </a:lnTo>
                <a:lnTo>
                  <a:pt x="4" y="12"/>
                </a:lnTo>
                <a:lnTo>
                  <a:pt x="4" y="12"/>
                </a:lnTo>
                <a:lnTo>
                  <a:pt x="4" y="12"/>
                </a:lnTo>
                <a:lnTo>
                  <a:pt x="4" y="10"/>
                </a:lnTo>
                <a:lnTo>
                  <a:pt x="6" y="10"/>
                </a:lnTo>
                <a:lnTo>
                  <a:pt x="8" y="10"/>
                </a:lnTo>
                <a:lnTo>
                  <a:pt x="8" y="10"/>
                </a:lnTo>
                <a:lnTo>
                  <a:pt x="10" y="10"/>
                </a:lnTo>
                <a:lnTo>
                  <a:pt x="10" y="10"/>
                </a:lnTo>
                <a:lnTo>
                  <a:pt x="12" y="10"/>
                </a:lnTo>
                <a:lnTo>
                  <a:pt x="12" y="10"/>
                </a:lnTo>
                <a:lnTo>
                  <a:pt x="12" y="10"/>
                </a:lnTo>
                <a:lnTo>
                  <a:pt x="12" y="10"/>
                </a:lnTo>
                <a:lnTo>
                  <a:pt x="14" y="10"/>
                </a:lnTo>
                <a:lnTo>
                  <a:pt x="14" y="10"/>
                </a:lnTo>
                <a:lnTo>
                  <a:pt x="16" y="10"/>
                </a:lnTo>
                <a:lnTo>
                  <a:pt x="14"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4" name="Freeform 70"/>
          <p:cNvSpPr>
            <a:spLocks/>
          </p:cNvSpPr>
          <p:nvPr/>
        </p:nvSpPr>
        <p:spPr bwMode="auto">
          <a:xfrm>
            <a:off x="5680075" y="2503488"/>
            <a:ext cx="330200" cy="200025"/>
          </a:xfrm>
          <a:custGeom>
            <a:avLst/>
            <a:gdLst/>
            <a:ahLst/>
            <a:cxnLst>
              <a:cxn ang="0">
                <a:pos x="62" y="26"/>
              </a:cxn>
              <a:cxn ang="0">
                <a:pos x="62" y="14"/>
              </a:cxn>
              <a:cxn ang="0">
                <a:pos x="66" y="10"/>
              </a:cxn>
              <a:cxn ang="0">
                <a:pos x="72" y="6"/>
              </a:cxn>
              <a:cxn ang="0">
                <a:pos x="76" y="4"/>
              </a:cxn>
              <a:cxn ang="0">
                <a:pos x="78" y="2"/>
              </a:cxn>
              <a:cxn ang="0">
                <a:pos x="86" y="4"/>
              </a:cxn>
              <a:cxn ang="0">
                <a:pos x="92" y="8"/>
              </a:cxn>
              <a:cxn ang="0">
                <a:pos x="104" y="16"/>
              </a:cxn>
              <a:cxn ang="0">
                <a:pos x="104" y="20"/>
              </a:cxn>
              <a:cxn ang="0">
                <a:pos x="110" y="26"/>
              </a:cxn>
              <a:cxn ang="0">
                <a:pos x="120" y="26"/>
              </a:cxn>
              <a:cxn ang="0">
                <a:pos x="130" y="28"/>
              </a:cxn>
              <a:cxn ang="0">
                <a:pos x="138" y="38"/>
              </a:cxn>
              <a:cxn ang="0">
                <a:pos x="150" y="50"/>
              </a:cxn>
              <a:cxn ang="0">
                <a:pos x="162" y="58"/>
              </a:cxn>
              <a:cxn ang="0">
                <a:pos x="172" y="64"/>
              </a:cxn>
              <a:cxn ang="0">
                <a:pos x="182" y="68"/>
              </a:cxn>
              <a:cxn ang="0">
                <a:pos x="194" y="76"/>
              </a:cxn>
              <a:cxn ang="0">
                <a:pos x="204" y="78"/>
              </a:cxn>
              <a:cxn ang="0">
                <a:pos x="208" y="82"/>
              </a:cxn>
              <a:cxn ang="0">
                <a:pos x="202" y="90"/>
              </a:cxn>
              <a:cxn ang="0">
                <a:pos x="194" y="92"/>
              </a:cxn>
              <a:cxn ang="0">
                <a:pos x="186" y="98"/>
              </a:cxn>
              <a:cxn ang="0">
                <a:pos x="186" y="106"/>
              </a:cxn>
              <a:cxn ang="0">
                <a:pos x="176" y="114"/>
              </a:cxn>
              <a:cxn ang="0">
                <a:pos x="168" y="116"/>
              </a:cxn>
              <a:cxn ang="0">
                <a:pos x="166" y="124"/>
              </a:cxn>
              <a:cxn ang="0">
                <a:pos x="158" y="126"/>
              </a:cxn>
              <a:cxn ang="0">
                <a:pos x="146" y="120"/>
              </a:cxn>
              <a:cxn ang="0">
                <a:pos x="140" y="110"/>
              </a:cxn>
              <a:cxn ang="0">
                <a:pos x="126" y="102"/>
              </a:cxn>
              <a:cxn ang="0">
                <a:pos x="110" y="90"/>
              </a:cxn>
              <a:cxn ang="0">
                <a:pos x="104" y="86"/>
              </a:cxn>
              <a:cxn ang="0">
                <a:pos x="86" y="80"/>
              </a:cxn>
              <a:cxn ang="0">
                <a:pos x="76" y="76"/>
              </a:cxn>
              <a:cxn ang="0">
                <a:pos x="66" y="76"/>
              </a:cxn>
              <a:cxn ang="0">
                <a:pos x="58" y="78"/>
              </a:cxn>
              <a:cxn ang="0">
                <a:pos x="50" y="82"/>
              </a:cxn>
              <a:cxn ang="0">
                <a:pos x="46" y="88"/>
              </a:cxn>
              <a:cxn ang="0">
                <a:pos x="34" y="84"/>
              </a:cxn>
              <a:cxn ang="0">
                <a:pos x="30" y="72"/>
              </a:cxn>
              <a:cxn ang="0">
                <a:pos x="28" y="62"/>
              </a:cxn>
              <a:cxn ang="0">
                <a:pos x="20" y="60"/>
              </a:cxn>
              <a:cxn ang="0">
                <a:pos x="20" y="54"/>
              </a:cxn>
              <a:cxn ang="0">
                <a:pos x="22" y="52"/>
              </a:cxn>
              <a:cxn ang="0">
                <a:pos x="14" y="46"/>
              </a:cxn>
              <a:cxn ang="0">
                <a:pos x="10" y="46"/>
              </a:cxn>
              <a:cxn ang="0">
                <a:pos x="10" y="30"/>
              </a:cxn>
              <a:cxn ang="0">
                <a:pos x="18" y="34"/>
              </a:cxn>
              <a:cxn ang="0">
                <a:pos x="26" y="36"/>
              </a:cxn>
              <a:cxn ang="0">
                <a:pos x="30" y="32"/>
              </a:cxn>
              <a:cxn ang="0">
                <a:pos x="28" y="24"/>
              </a:cxn>
              <a:cxn ang="0">
                <a:pos x="18" y="12"/>
              </a:cxn>
              <a:cxn ang="0">
                <a:pos x="6" y="14"/>
              </a:cxn>
              <a:cxn ang="0">
                <a:pos x="8" y="28"/>
              </a:cxn>
              <a:cxn ang="0">
                <a:pos x="2" y="20"/>
              </a:cxn>
              <a:cxn ang="0">
                <a:pos x="12" y="8"/>
              </a:cxn>
              <a:cxn ang="0">
                <a:pos x="22" y="8"/>
              </a:cxn>
              <a:cxn ang="0">
                <a:pos x="38" y="20"/>
              </a:cxn>
              <a:cxn ang="0">
                <a:pos x="48" y="26"/>
              </a:cxn>
            </a:cxnLst>
            <a:rect l="0" t="0" r="r" b="b"/>
            <a:pathLst>
              <a:path w="208" h="126">
                <a:moveTo>
                  <a:pt x="50" y="24"/>
                </a:moveTo>
                <a:lnTo>
                  <a:pt x="50" y="24"/>
                </a:lnTo>
                <a:lnTo>
                  <a:pt x="52" y="24"/>
                </a:lnTo>
                <a:lnTo>
                  <a:pt x="54" y="24"/>
                </a:lnTo>
                <a:lnTo>
                  <a:pt x="56" y="26"/>
                </a:lnTo>
                <a:lnTo>
                  <a:pt x="56" y="26"/>
                </a:lnTo>
                <a:lnTo>
                  <a:pt x="58" y="26"/>
                </a:lnTo>
                <a:lnTo>
                  <a:pt x="58" y="26"/>
                </a:lnTo>
                <a:lnTo>
                  <a:pt x="58" y="26"/>
                </a:lnTo>
                <a:lnTo>
                  <a:pt x="60" y="26"/>
                </a:lnTo>
                <a:lnTo>
                  <a:pt x="60" y="26"/>
                </a:lnTo>
                <a:lnTo>
                  <a:pt x="60" y="26"/>
                </a:lnTo>
                <a:lnTo>
                  <a:pt x="62" y="26"/>
                </a:lnTo>
                <a:lnTo>
                  <a:pt x="62" y="26"/>
                </a:lnTo>
                <a:lnTo>
                  <a:pt x="62" y="26"/>
                </a:lnTo>
                <a:lnTo>
                  <a:pt x="62" y="26"/>
                </a:lnTo>
                <a:lnTo>
                  <a:pt x="64" y="26"/>
                </a:lnTo>
                <a:lnTo>
                  <a:pt x="64" y="26"/>
                </a:lnTo>
                <a:lnTo>
                  <a:pt x="64" y="24"/>
                </a:lnTo>
                <a:lnTo>
                  <a:pt x="64" y="24"/>
                </a:lnTo>
                <a:lnTo>
                  <a:pt x="64" y="24"/>
                </a:lnTo>
                <a:lnTo>
                  <a:pt x="64" y="22"/>
                </a:lnTo>
                <a:lnTo>
                  <a:pt x="64" y="22"/>
                </a:lnTo>
                <a:lnTo>
                  <a:pt x="62" y="18"/>
                </a:lnTo>
                <a:lnTo>
                  <a:pt x="60" y="16"/>
                </a:lnTo>
                <a:lnTo>
                  <a:pt x="60" y="16"/>
                </a:lnTo>
                <a:lnTo>
                  <a:pt x="60" y="16"/>
                </a:lnTo>
                <a:lnTo>
                  <a:pt x="62" y="14"/>
                </a:lnTo>
                <a:lnTo>
                  <a:pt x="62" y="14"/>
                </a:lnTo>
                <a:lnTo>
                  <a:pt x="62" y="14"/>
                </a:lnTo>
                <a:lnTo>
                  <a:pt x="62" y="14"/>
                </a:lnTo>
                <a:lnTo>
                  <a:pt x="62" y="14"/>
                </a:lnTo>
                <a:lnTo>
                  <a:pt x="62" y="14"/>
                </a:lnTo>
                <a:lnTo>
                  <a:pt x="62" y="12"/>
                </a:lnTo>
                <a:lnTo>
                  <a:pt x="62" y="12"/>
                </a:lnTo>
                <a:lnTo>
                  <a:pt x="64" y="12"/>
                </a:lnTo>
                <a:lnTo>
                  <a:pt x="64" y="12"/>
                </a:lnTo>
                <a:lnTo>
                  <a:pt x="64" y="12"/>
                </a:lnTo>
                <a:lnTo>
                  <a:pt x="64" y="12"/>
                </a:lnTo>
                <a:lnTo>
                  <a:pt x="64" y="12"/>
                </a:lnTo>
                <a:lnTo>
                  <a:pt x="64" y="10"/>
                </a:lnTo>
                <a:lnTo>
                  <a:pt x="66" y="10"/>
                </a:lnTo>
                <a:lnTo>
                  <a:pt x="66" y="10"/>
                </a:lnTo>
                <a:lnTo>
                  <a:pt x="66" y="10"/>
                </a:lnTo>
                <a:lnTo>
                  <a:pt x="66" y="10"/>
                </a:lnTo>
                <a:lnTo>
                  <a:pt x="66" y="10"/>
                </a:lnTo>
                <a:lnTo>
                  <a:pt x="68" y="10"/>
                </a:lnTo>
                <a:lnTo>
                  <a:pt x="68" y="10"/>
                </a:lnTo>
                <a:lnTo>
                  <a:pt x="68" y="10"/>
                </a:lnTo>
                <a:lnTo>
                  <a:pt x="70" y="10"/>
                </a:lnTo>
                <a:lnTo>
                  <a:pt x="72" y="10"/>
                </a:lnTo>
                <a:lnTo>
                  <a:pt x="72" y="10"/>
                </a:lnTo>
                <a:lnTo>
                  <a:pt x="72" y="8"/>
                </a:lnTo>
                <a:lnTo>
                  <a:pt x="72" y="8"/>
                </a:lnTo>
                <a:lnTo>
                  <a:pt x="72" y="6"/>
                </a:lnTo>
                <a:lnTo>
                  <a:pt x="72" y="6"/>
                </a:lnTo>
                <a:lnTo>
                  <a:pt x="72" y="6"/>
                </a:lnTo>
                <a:lnTo>
                  <a:pt x="72" y="6"/>
                </a:lnTo>
                <a:lnTo>
                  <a:pt x="72" y="6"/>
                </a:lnTo>
                <a:lnTo>
                  <a:pt x="72" y="6"/>
                </a:lnTo>
                <a:lnTo>
                  <a:pt x="76" y="6"/>
                </a:lnTo>
                <a:lnTo>
                  <a:pt x="76" y="6"/>
                </a:lnTo>
                <a:lnTo>
                  <a:pt x="76" y="6"/>
                </a:lnTo>
                <a:lnTo>
                  <a:pt x="76" y="6"/>
                </a:lnTo>
                <a:lnTo>
                  <a:pt x="78" y="6"/>
                </a:lnTo>
                <a:lnTo>
                  <a:pt x="78" y="8"/>
                </a:lnTo>
                <a:lnTo>
                  <a:pt x="78" y="8"/>
                </a:lnTo>
                <a:lnTo>
                  <a:pt x="78" y="8"/>
                </a:lnTo>
                <a:lnTo>
                  <a:pt x="80" y="8"/>
                </a:lnTo>
                <a:lnTo>
                  <a:pt x="76" y="4"/>
                </a:lnTo>
                <a:lnTo>
                  <a:pt x="76" y="4"/>
                </a:lnTo>
                <a:lnTo>
                  <a:pt x="76" y="4"/>
                </a:lnTo>
                <a:lnTo>
                  <a:pt x="74" y="4"/>
                </a:lnTo>
                <a:lnTo>
                  <a:pt x="74" y="4"/>
                </a:lnTo>
                <a:lnTo>
                  <a:pt x="74" y="4"/>
                </a:lnTo>
                <a:lnTo>
                  <a:pt x="74" y="4"/>
                </a:lnTo>
                <a:lnTo>
                  <a:pt x="74" y="2"/>
                </a:lnTo>
                <a:lnTo>
                  <a:pt x="74" y="2"/>
                </a:lnTo>
                <a:lnTo>
                  <a:pt x="74" y="2"/>
                </a:lnTo>
                <a:lnTo>
                  <a:pt x="76" y="2"/>
                </a:lnTo>
                <a:lnTo>
                  <a:pt x="76" y="2"/>
                </a:lnTo>
                <a:lnTo>
                  <a:pt x="76" y="2"/>
                </a:lnTo>
                <a:lnTo>
                  <a:pt x="78" y="2"/>
                </a:lnTo>
                <a:lnTo>
                  <a:pt x="78" y="2"/>
                </a:lnTo>
                <a:lnTo>
                  <a:pt x="78" y="2"/>
                </a:lnTo>
                <a:lnTo>
                  <a:pt x="78" y="2"/>
                </a:lnTo>
                <a:lnTo>
                  <a:pt x="78" y="2"/>
                </a:lnTo>
                <a:lnTo>
                  <a:pt x="78" y="2"/>
                </a:lnTo>
                <a:lnTo>
                  <a:pt x="78" y="0"/>
                </a:lnTo>
                <a:lnTo>
                  <a:pt x="78" y="0"/>
                </a:lnTo>
                <a:lnTo>
                  <a:pt x="78" y="0"/>
                </a:lnTo>
                <a:lnTo>
                  <a:pt x="80" y="2"/>
                </a:lnTo>
                <a:lnTo>
                  <a:pt x="82" y="2"/>
                </a:lnTo>
                <a:lnTo>
                  <a:pt x="82" y="4"/>
                </a:lnTo>
                <a:lnTo>
                  <a:pt x="82" y="4"/>
                </a:lnTo>
                <a:lnTo>
                  <a:pt x="84" y="4"/>
                </a:lnTo>
                <a:lnTo>
                  <a:pt x="84" y="4"/>
                </a:lnTo>
                <a:lnTo>
                  <a:pt x="86" y="4"/>
                </a:lnTo>
                <a:lnTo>
                  <a:pt x="86" y="4"/>
                </a:lnTo>
                <a:lnTo>
                  <a:pt x="86" y="4"/>
                </a:lnTo>
                <a:lnTo>
                  <a:pt x="86" y="4"/>
                </a:lnTo>
                <a:lnTo>
                  <a:pt x="86" y="4"/>
                </a:lnTo>
                <a:lnTo>
                  <a:pt x="88" y="6"/>
                </a:lnTo>
                <a:lnTo>
                  <a:pt x="88" y="6"/>
                </a:lnTo>
                <a:lnTo>
                  <a:pt x="88" y="6"/>
                </a:lnTo>
                <a:lnTo>
                  <a:pt x="88" y="6"/>
                </a:lnTo>
                <a:lnTo>
                  <a:pt x="88" y="6"/>
                </a:lnTo>
                <a:lnTo>
                  <a:pt x="90" y="8"/>
                </a:lnTo>
                <a:lnTo>
                  <a:pt x="90" y="8"/>
                </a:lnTo>
                <a:lnTo>
                  <a:pt x="92" y="8"/>
                </a:lnTo>
                <a:lnTo>
                  <a:pt x="92" y="8"/>
                </a:lnTo>
                <a:lnTo>
                  <a:pt x="92" y="8"/>
                </a:lnTo>
                <a:lnTo>
                  <a:pt x="92" y="8"/>
                </a:lnTo>
                <a:lnTo>
                  <a:pt x="94" y="8"/>
                </a:lnTo>
                <a:lnTo>
                  <a:pt x="94" y="8"/>
                </a:lnTo>
                <a:lnTo>
                  <a:pt x="96" y="8"/>
                </a:lnTo>
                <a:lnTo>
                  <a:pt x="98" y="8"/>
                </a:lnTo>
                <a:lnTo>
                  <a:pt x="98" y="8"/>
                </a:lnTo>
                <a:lnTo>
                  <a:pt x="100" y="10"/>
                </a:lnTo>
                <a:lnTo>
                  <a:pt x="100" y="10"/>
                </a:lnTo>
                <a:lnTo>
                  <a:pt x="100" y="12"/>
                </a:lnTo>
                <a:lnTo>
                  <a:pt x="102" y="14"/>
                </a:lnTo>
                <a:lnTo>
                  <a:pt x="102" y="16"/>
                </a:lnTo>
                <a:lnTo>
                  <a:pt x="104" y="16"/>
                </a:lnTo>
                <a:lnTo>
                  <a:pt x="104" y="16"/>
                </a:lnTo>
                <a:lnTo>
                  <a:pt x="104" y="16"/>
                </a:lnTo>
                <a:lnTo>
                  <a:pt x="106" y="16"/>
                </a:lnTo>
                <a:lnTo>
                  <a:pt x="104" y="18"/>
                </a:lnTo>
                <a:lnTo>
                  <a:pt x="104" y="18"/>
                </a:lnTo>
                <a:lnTo>
                  <a:pt x="104" y="16"/>
                </a:lnTo>
                <a:lnTo>
                  <a:pt x="104" y="16"/>
                </a:lnTo>
                <a:lnTo>
                  <a:pt x="102" y="16"/>
                </a:lnTo>
                <a:lnTo>
                  <a:pt x="102" y="16"/>
                </a:lnTo>
                <a:lnTo>
                  <a:pt x="102" y="18"/>
                </a:lnTo>
                <a:lnTo>
                  <a:pt x="102" y="18"/>
                </a:lnTo>
                <a:lnTo>
                  <a:pt x="104" y="20"/>
                </a:lnTo>
                <a:lnTo>
                  <a:pt x="104" y="20"/>
                </a:lnTo>
                <a:lnTo>
                  <a:pt x="104" y="20"/>
                </a:lnTo>
                <a:lnTo>
                  <a:pt x="104" y="20"/>
                </a:lnTo>
                <a:lnTo>
                  <a:pt x="104" y="20"/>
                </a:lnTo>
                <a:lnTo>
                  <a:pt x="104" y="22"/>
                </a:lnTo>
                <a:lnTo>
                  <a:pt x="104" y="22"/>
                </a:lnTo>
                <a:lnTo>
                  <a:pt x="104" y="24"/>
                </a:lnTo>
                <a:lnTo>
                  <a:pt x="106" y="24"/>
                </a:lnTo>
                <a:lnTo>
                  <a:pt x="106" y="24"/>
                </a:lnTo>
                <a:lnTo>
                  <a:pt x="106" y="24"/>
                </a:lnTo>
                <a:lnTo>
                  <a:pt x="106" y="24"/>
                </a:lnTo>
                <a:lnTo>
                  <a:pt x="106" y="24"/>
                </a:lnTo>
                <a:lnTo>
                  <a:pt x="108" y="24"/>
                </a:lnTo>
                <a:lnTo>
                  <a:pt x="108" y="24"/>
                </a:lnTo>
                <a:lnTo>
                  <a:pt x="108" y="26"/>
                </a:lnTo>
                <a:lnTo>
                  <a:pt x="110" y="26"/>
                </a:lnTo>
                <a:lnTo>
                  <a:pt x="110" y="26"/>
                </a:lnTo>
                <a:lnTo>
                  <a:pt x="110" y="26"/>
                </a:lnTo>
                <a:lnTo>
                  <a:pt x="110" y="26"/>
                </a:lnTo>
                <a:lnTo>
                  <a:pt x="110" y="26"/>
                </a:lnTo>
                <a:lnTo>
                  <a:pt x="112" y="26"/>
                </a:lnTo>
                <a:lnTo>
                  <a:pt x="112" y="26"/>
                </a:lnTo>
                <a:lnTo>
                  <a:pt x="112" y="26"/>
                </a:lnTo>
                <a:lnTo>
                  <a:pt x="114" y="26"/>
                </a:lnTo>
                <a:lnTo>
                  <a:pt x="114" y="26"/>
                </a:lnTo>
                <a:lnTo>
                  <a:pt x="116" y="26"/>
                </a:lnTo>
                <a:lnTo>
                  <a:pt x="116" y="26"/>
                </a:lnTo>
                <a:lnTo>
                  <a:pt x="118" y="26"/>
                </a:lnTo>
                <a:lnTo>
                  <a:pt x="118" y="26"/>
                </a:lnTo>
                <a:lnTo>
                  <a:pt x="118" y="26"/>
                </a:lnTo>
                <a:lnTo>
                  <a:pt x="118" y="26"/>
                </a:lnTo>
                <a:lnTo>
                  <a:pt x="120" y="26"/>
                </a:lnTo>
                <a:lnTo>
                  <a:pt x="120" y="26"/>
                </a:lnTo>
                <a:lnTo>
                  <a:pt x="120" y="28"/>
                </a:lnTo>
                <a:lnTo>
                  <a:pt x="122" y="28"/>
                </a:lnTo>
                <a:lnTo>
                  <a:pt x="122" y="28"/>
                </a:lnTo>
                <a:lnTo>
                  <a:pt x="122" y="26"/>
                </a:lnTo>
                <a:lnTo>
                  <a:pt x="122" y="26"/>
                </a:lnTo>
                <a:lnTo>
                  <a:pt x="122" y="26"/>
                </a:lnTo>
                <a:lnTo>
                  <a:pt x="122" y="26"/>
                </a:lnTo>
                <a:lnTo>
                  <a:pt x="122" y="24"/>
                </a:lnTo>
                <a:lnTo>
                  <a:pt x="126" y="26"/>
                </a:lnTo>
                <a:lnTo>
                  <a:pt x="126" y="26"/>
                </a:lnTo>
                <a:lnTo>
                  <a:pt x="128" y="26"/>
                </a:lnTo>
                <a:lnTo>
                  <a:pt x="130" y="28"/>
                </a:lnTo>
                <a:lnTo>
                  <a:pt x="130" y="28"/>
                </a:lnTo>
                <a:lnTo>
                  <a:pt x="130" y="30"/>
                </a:lnTo>
                <a:lnTo>
                  <a:pt x="132" y="30"/>
                </a:lnTo>
                <a:lnTo>
                  <a:pt x="132" y="30"/>
                </a:lnTo>
                <a:lnTo>
                  <a:pt x="132" y="30"/>
                </a:lnTo>
                <a:lnTo>
                  <a:pt x="132" y="32"/>
                </a:lnTo>
                <a:lnTo>
                  <a:pt x="132" y="32"/>
                </a:lnTo>
                <a:lnTo>
                  <a:pt x="132" y="32"/>
                </a:lnTo>
                <a:lnTo>
                  <a:pt x="134" y="34"/>
                </a:lnTo>
                <a:lnTo>
                  <a:pt x="136" y="36"/>
                </a:lnTo>
                <a:lnTo>
                  <a:pt x="136" y="38"/>
                </a:lnTo>
                <a:lnTo>
                  <a:pt x="136" y="38"/>
                </a:lnTo>
                <a:lnTo>
                  <a:pt x="136" y="38"/>
                </a:lnTo>
                <a:lnTo>
                  <a:pt x="136" y="38"/>
                </a:lnTo>
                <a:lnTo>
                  <a:pt x="138" y="38"/>
                </a:lnTo>
                <a:lnTo>
                  <a:pt x="138" y="40"/>
                </a:lnTo>
                <a:lnTo>
                  <a:pt x="140" y="40"/>
                </a:lnTo>
                <a:lnTo>
                  <a:pt x="140" y="42"/>
                </a:lnTo>
                <a:lnTo>
                  <a:pt x="140" y="42"/>
                </a:lnTo>
                <a:lnTo>
                  <a:pt x="142" y="44"/>
                </a:lnTo>
                <a:lnTo>
                  <a:pt x="142" y="44"/>
                </a:lnTo>
                <a:lnTo>
                  <a:pt x="142" y="46"/>
                </a:lnTo>
                <a:lnTo>
                  <a:pt x="142" y="46"/>
                </a:lnTo>
                <a:lnTo>
                  <a:pt x="144" y="48"/>
                </a:lnTo>
                <a:lnTo>
                  <a:pt x="144" y="48"/>
                </a:lnTo>
                <a:lnTo>
                  <a:pt x="146" y="50"/>
                </a:lnTo>
                <a:lnTo>
                  <a:pt x="148" y="50"/>
                </a:lnTo>
                <a:lnTo>
                  <a:pt x="148" y="50"/>
                </a:lnTo>
                <a:lnTo>
                  <a:pt x="150" y="50"/>
                </a:lnTo>
                <a:lnTo>
                  <a:pt x="150" y="50"/>
                </a:lnTo>
                <a:lnTo>
                  <a:pt x="150" y="52"/>
                </a:lnTo>
                <a:lnTo>
                  <a:pt x="152" y="52"/>
                </a:lnTo>
                <a:lnTo>
                  <a:pt x="152" y="52"/>
                </a:lnTo>
                <a:lnTo>
                  <a:pt x="152" y="52"/>
                </a:lnTo>
                <a:lnTo>
                  <a:pt x="154" y="54"/>
                </a:lnTo>
                <a:lnTo>
                  <a:pt x="154" y="54"/>
                </a:lnTo>
                <a:lnTo>
                  <a:pt x="156" y="54"/>
                </a:lnTo>
                <a:lnTo>
                  <a:pt x="156" y="54"/>
                </a:lnTo>
                <a:lnTo>
                  <a:pt x="158" y="56"/>
                </a:lnTo>
                <a:lnTo>
                  <a:pt x="160" y="56"/>
                </a:lnTo>
                <a:lnTo>
                  <a:pt x="160" y="56"/>
                </a:lnTo>
                <a:lnTo>
                  <a:pt x="160" y="58"/>
                </a:lnTo>
                <a:lnTo>
                  <a:pt x="162" y="58"/>
                </a:lnTo>
                <a:lnTo>
                  <a:pt x="162" y="58"/>
                </a:lnTo>
                <a:lnTo>
                  <a:pt x="162" y="60"/>
                </a:lnTo>
                <a:lnTo>
                  <a:pt x="162" y="60"/>
                </a:lnTo>
                <a:lnTo>
                  <a:pt x="164" y="60"/>
                </a:lnTo>
                <a:lnTo>
                  <a:pt x="166" y="62"/>
                </a:lnTo>
                <a:lnTo>
                  <a:pt x="166" y="62"/>
                </a:lnTo>
                <a:lnTo>
                  <a:pt x="168" y="62"/>
                </a:lnTo>
                <a:lnTo>
                  <a:pt x="168" y="62"/>
                </a:lnTo>
                <a:lnTo>
                  <a:pt x="170" y="64"/>
                </a:lnTo>
                <a:lnTo>
                  <a:pt x="170" y="64"/>
                </a:lnTo>
                <a:lnTo>
                  <a:pt x="170" y="64"/>
                </a:lnTo>
                <a:lnTo>
                  <a:pt x="170" y="64"/>
                </a:lnTo>
                <a:lnTo>
                  <a:pt x="172" y="64"/>
                </a:lnTo>
                <a:lnTo>
                  <a:pt x="172" y="64"/>
                </a:lnTo>
                <a:lnTo>
                  <a:pt x="172" y="64"/>
                </a:lnTo>
                <a:lnTo>
                  <a:pt x="172" y="64"/>
                </a:lnTo>
                <a:lnTo>
                  <a:pt x="172" y="64"/>
                </a:lnTo>
                <a:lnTo>
                  <a:pt x="172" y="64"/>
                </a:lnTo>
                <a:lnTo>
                  <a:pt x="174" y="64"/>
                </a:lnTo>
                <a:lnTo>
                  <a:pt x="174" y="64"/>
                </a:lnTo>
                <a:lnTo>
                  <a:pt x="174" y="64"/>
                </a:lnTo>
                <a:lnTo>
                  <a:pt x="174" y="66"/>
                </a:lnTo>
                <a:lnTo>
                  <a:pt x="178" y="66"/>
                </a:lnTo>
                <a:lnTo>
                  <a:pt x="178" y="68"/>
                </a:lnTo>
                <a:lnTo>
                  <a:pt x="178" y="68"/>
                </a:lnTo>
                <a:lnTo>
                  <a:pt x="180" y="68"/>
                </a:lnTo>
                <a:lnTo>
                  <a:pt x="180" y="68"/>
                </a:lnTo>
                <a:lnTo>
                  <a:pt x="182" y="68"/>
                </a:lnTo>
                <a:lnTo>
                  <a:pt x="182" y="68"/>
                </a:lnTo>
                <a:lnTo>
                  <a:pt x="182" y="70"/>
                </a:lnTo>
                <a:lnTo>
                  <a:pt x="182" y="70"/>
                </a:lnTo>
                <a:lnTo>
                  <a:pt x="184" y="70"/>
                </a:lnTo>
                <a:lnTo>
                  <a:pt x="184" y="70"/>
                </a:lnTo>
                <a:lnTo>
                  <a:pt x="186" y="72"/>
                </a:lnTo>
                <a:lnTo>
                  <a:pt x="186" y="72"/>
                </a:lnTo>
                <a:lnTo>
                  <a:pt x="186" y="72"/>
                </a:lnTo>
                <a:lnTo>
                  <a:pt x="188" y="72"/>
                </a:lnTo>
                <a:lnTo>
                  <a:pt x="188" y="74"/>
                </a:lnTo>
                <a:lnTo>
                  <a:pt x="192" y="76"/>
                </a:lnTo>
                <a:lnTo>
                  <a:pt x="192" y="76"/>
                </a:lnTo>
                <a:lnTo>
                  <a:pt x="192" y="76"/>
                </a:lnTo>
                <a:lnTo>
                  <a:pt x="194" y="76"/>
                </a:lnTo>
                <a:lnTo>
                  <a:pt x="194" y="76"/>
                </a:lnTo>
                <a:lnTo>
                  <a:pt x="194" y="76"/>
                </a:lnTo>
                <a:lnTo>
                  <a:pt x="194" y="76"/>
                </a:lnTo>
                <a:lnTo>
                  <a:pt x="194" y="76"/>
                </a:lnTo>
                <a:lnTo>
                  <a:pt x="196" y="76"/>
                </a:lnTo>
                <a:lnTo>
                  <a:pt x="196" y="76"/>
                </a:lnTo>
                <a:lnTo>
                  <a:pt x="196" y="74"/>
                </a:lnTo>
                <a:lnTo>
                  <a:pt x="198" y="76"/>
                </a:lnTo>
                <a:lnTo>
                  <a:pt x="198" y="76"/>
                </a:lnTo>
                <a:lnTo>
                  <a:pt x="202" y="78"/>
                </a:lnTo>
                <a:lnTo>
                  <a:pt x="202" y="78"/>
                </a:lnTo>
                <a:lnTo>
                  <a:pt x="202" y="78"/>
                </a:lnTo>
                <a:lnTo>
                  <a:pt x="202" y="78"/>
                </a:lnTo>
                <a:lnTo>
                  <a:pt x="204" y="78"/>
                </a:lnTo>
                <a:lnTo>
                  <a:pt x="204" y="78"/>
                </a:lnTo>
                <a:lnTo>
                  <a:pt x="206" y="78"/>
                </a:lnTo>
                <a:lnTo>
                  <a:pt x="206" y="78"/>
                </a:lnTo>
                <a:lnTo>
                  <a:pt x="206" y="78"/>
                </a:lnTo>
                <a:lnTo>
                  <a:pt x="206" y="78"/>
                </a:lnTo>
                <a:lnTo>
                  <a:pt x="206" y="80"/>
                </a:lnTo>
                <a:lnTo>
                  <a:pt x="208" y="80"/>
                </a:lnTo>
                <a:lnTo>
                  <a:pt x="208" y="80"/>
                </a:lnTo>
                <a:lnTo>
                  <a:pt x="208" y="80"/>
                </a:lnTo>
                <a:lnTo>
                  <a:pt x="208" y="80"/>
                </a:lnTo>
                <a:lnTo>
                  <a:pt x="208" y="80"/>
                </a:lnTo>
                <a:lnTo>
                  <a:pt x="208" y="82"/>
                </a:lnTo>
                <a:lnTo>
                  <a:pt x="208" y="82"/>
                </a:lnTo>
                <a:lnTo>
                  <a:pt x="208" y="82"/>
                </a:lnTo>
                <a:lnTo>
                  <a:pt x="208" y="84"/>
                </a:lnTo>
                <a:lnTo>
                  <a:pt x="208" y="88"/>
                </a:lnTo>
                <a:lnTo>
                  <a:pt x="208" y="90"/>
                </a:lnTo>
                <a:lnTo>
                  <a:pt x="208" y="90"/>
                </a:lnTo>
                <a:lnTo>
                  <a:pt x="208" y="90"/>
                </a:lnTo>
                <a:lnTo>
                  <a:pt x="208" y="90"/>
                </a:lnTo>
                <a:lnTo>
                  <a:pt x="208" y="90"/>
                </a:lnTo>
                <a:lnTo>
                  <a:pt x="208" y="90"/>
                </a:lnTo>
                <a:lnTo>
                  <a:pt x="208" y="90"/>
                </a:lnTo>
                <a:lnTo>
                  <a:pt x="206" y="90"/>
                </a:lnTo>
                <a:lnTo>
                  <a:pt x="206" y="90"/>
                </a:lnTo>
                <a:lnTo>
                  <a:pt x="206" y="90"/>
                </a:lnTo>
                <a:lnTo>
                  <a:pt x="204" y="90"/>
                </a:lnTo>
                <a:lnTo>
                  <a:pt x="202" y="90"/>
                </a:lnTo>
                <a:lnTo>
                  <a:pt x="202" y="88"/>
                </a:lnTo>
                <a:lnTo>
                  <a:pt x="198" y="88"/>
                </a:lnTo>
                <a:lnTo>
                  <a:pt x="196" y="88"/>
                </a:lnTo>
                <a:lnTo>
                  <a:pt x="196" y="88"/>
                </a:lnTo>
                <a:lnTo>
                  <a:pt x="196" y="88"/>
                </a:lnTo>
                <a:lnTo>
                  <a:pt x="196" y="88"/>
                </a:lnTo>
                <a:lnTo>
                  <a:pt x="196" y="90"/>
                </a:lnTo>
                <a:lnTo>
                  <a:pt x="196" y="90"/>
                </a:lnTo>
                <a:lnTo>
                  <a:pt x="196" y="90"/>
                </a:lnTo>
                <a:lnTo>
                  <a:pt x="196" y="92"/>
                </a:lnTo>
                <a:lnTo>
                  <a:pt x="196" y="92"/>
                </a:lnTo>
                <a:lnTo>
                  <a:pt x="194" y="92"/>
                </a:lnTo>
                <a:lnTo>
                  <a:pt x="194" y="92"/>
                </a:lnTo>
                <a:lnTo>
                  <a:pt x="194" y="92"/>
                </a:lnTo>
                <a:lnTo>
                  <a:pt x="194" y="92"/>
                </a:lnTo>
                <a:lnTo>
                  <a:pt x="190" y="92"/>
                </a:lnTo>
                <a:lnTo>
                  <a:pt x="190" y="92"/>
                </a:lnTo>
                <a:lnTo>
                  <a:pt x="188" y="92"/>
                </a:lnTo>
                <a:lnTo>
                  <a:pt x="186" y="94"/>
                </a:lnTo>
                <a:lnTo>
                  <a:pt x="186" y="94"/>
                </a:lnTo>
                <a:lnTo>
                  <a:pt x="186" y="94"/>
                </a:lnTo>
                <a:lnTo>
                  <a:pt x="186" y="94"/>
                </a:lnTo>
                <a:lnTo>
                  <a:pt x="186" y="96"/>
                </a:lnTo>
                <a:lnTo>
                  <a:pt x="186" y="96"/>
                </a:lnTo>
                <a:lnTo>
                  <a:pt x="186" y="96"/>
                </a:lnTo>
                <a:lnTo>
                  <a:pt x="186" y="96"/>
                </a:lnTo>
                <a:lnTo>
                  <a:pt x="186" y="98"/>
                </a:lnTo>
                <a:lnTo>
                  <a:pt x="186" y="98"/>
                </a:lnTo>
                <a:lnTo>
                  <a:pt x="186" y="98"/>
                </a:lnTo>
                <a:lnTo>
                  <a:pt x="186" y="100"/>
                </a:lnTo>
                <a:lnTo>
                  <a:pt x="186" y="100"/>
                </a:lnTo>
                <a:lnTo>
                  <a:pt x="186" y="100"/>
                </a:lnTo>
                <a:lnTo>
                  <a:pt x="186" y="102"/>
                </a:lnTo>
                <a:lnTo>
                  <a:pt x="186" y="102"/>
                </a:lnTo>
                <a:lnTo>
                  <a:pt x="186" y="102"/>
                </a:lnTo>
                <a:lnTo>
                  <a:pt x="186" y="102"/>
                </a:lnTo>
                <a:lnTo>
                  <a:pt x="186" y="104"/>
                </a:lnTo>
                <a:lnTo>
                  <a:pt x="186" y="104"/>
                </a:lnTo>
                <a:lnTo>
                  <a:pt x="186" y="104"/>
                </a:lnTo>
                <a:lnTo>
                  <a:pt x="186" y="106"/>
                </a:lnTo>
                <a:lnTo>
                  <a:pt x="186" y="106"/>
                </a:lnTo>
                <a:lnTo>
                  <a:pt x="186" y="106"/>
                </a:lnTo>
                <a:lnTo>
                  <a:pt x="186" y="106"/>
                </a:lnTo>
                <a:lnTo>
                  <a:pt x="186" y="108"/>
                </a:lnTo>
                <a:lnTo>
                  <a:pt x="186" y="108"/>
                </a:lnTo>
                <a:lnTo>
                  <a:pt x="184" y="108"/>
                </a:lnTo>
                <a:lnTo>
                  <a:pt x="184" y="108"/>
                </a:lnTo>
                <a:lnTo>
                  <a:pt x="184" y="108"/>
                </a:lnTo>
                <a:lnTo>
                  <a:pt x="180" y="110"/>
                </a:lnTo>
                <a:lnTo>
                  <a:pt x="180" y="110"/>
                </a:lnTo>
                <a:lnTo>
                  <a:pt x="178" y="112"/>
                </a:lnTo>
                <a:lnTo>
                  <a:pt x="178" y="112"/>
                </a:lnTo>
                <a:lnTo>
                  <a:pt x="178" y="112"/>
                </a:lnTo>
                <a:lnTo>
                  <a:pt x="176" y="112"/>
                </a:lnTo>
                <a:lnTo>
                  <a:pt x="176" y="114"/>
                </a:lnTo>
                <a:lnTo>
                  <a:pt x="176" y="114"/>
                </a:lnTo>
                <a:lnTo>
                  <a:pt x="174" y="114"/>
                </a:lnTo>
                <a:lnTo>
                  <a:pt x="174" y="114"/>
                </a:lnTo>
                <a:lnTo>
                  <a:pt x="174" y="114"/>
                </a:lnTo>
                <a:lnTo>
                  <a:pt x="174" y="114"/>
                </a:lnTo>
                <a:lnTo>
                  <a:pt x="174" y="114"/>
                </a:lnTo>
                <a:lnTo>
                  <a:pt x="174" y="114"/>
                </a:lnTo>
                <a:lnTo>
                  <a:pt x="170" y="116"/>
                </a:lnTo>
                <a:lnTo>
                  <a:pt x="170" y="116"/>
                </a:lnTo>
                <a:lnTo>
                  <a:pt x="170" y="116"/>
                </a:lnTo>
                <a:lnTo>
                  <a:pt x="170" y="116"/>
                </a:lnTo>
                <a:lnTo>
                  <a:pt x="170" y="116"/>
                </a:lnTo>
                <a:lnTo>
                  <a:pt x="168" y="116"/>
                </a:lnTo>
                <a:lnTo>
                  <a:pt x="168" y="114"/>
                </a:lnTo>
                <a:lnTo>
                  <a:pt x="168" y="116"/>
                </a:lnTo>
                <a:lnTo>
                  <a:pt x="168" y="116"/>
                </a:lnTo>
                <a:lnTo>
                  <a:pt x="170" y="118"/>
                </a:lnTo>
                <a:lnTo>
                  <a:pt x="168" y="118"/>
                </a:lnTo>
                <a:lnTo>
                  <a:pt x="168" y="118"/>
                </a:lnTo>
                <a:lnTo>
                  <a:pt x="168" y="120"/>
                </a:lnTo>
                <a:lnTo>
                  <a:pt x="168" y="120"/>
                </a:lnTo>
                <a:lnTo>
                  <a:pt x="168" y="122"/>
                </a:lnTo>
                <a:lnTo>
                  <a:pt x="168" y="122"/>
                </a:lnTo>
                <a:lnTo>
                  <a:pt x="168" y="122"/>
                </a:lnTo>
                <a:lnTo>
                  <a:pt x="168" y="122"/>
                </a:lnTo>
                <a:lnTo>
                  <a:pt x="168" y="122"/>
                </a:lnTo>
                <a:lnTo>
                  <a:pt x="166" y="122"/>
                </a:lnTo>
                <a:lnTo>
                  <a:pt x="166" y="124"/>
                </a:lnTo>
                <a:lnTo>
                  <a:pt x="166" y="124"/>
                </a:lnTo>
                <a:lnTo>
                  <a:pt x="166" y="124"/>
                </a:lnTo>
                <a:lnTo>
                  <a:pt x="164" y="126"/>
                </a:lnTo>
                <a:lnTo>
                  <a:pt x="164" y="126"/>
                </a:lnTo>
                <a:lnTo>
                  <a:pt x="162" y="126"/>
                </a:lnTo>
                <a:lnTo>
                  <a:pt x="162" y="126"/>
                </a:lnTo>
                <a:lnTo>
                  <a:pt x="162" y="124"/>
                </a:lnTo>
                <a:lnTo>
                  <a:pt x="160" y="124"/>
                </a:lnTo>
                <a:lnTo>
                  <a:pt x="160" y="124"/>
                </a:lnTo>
                <a:lnTo>
                  <a:pt x="160" y="126"/>
                </a:lnTo>
                <a:lnTo>
                  <a:pt x="160" y="126"/>
                </a:lnTo>
                <a:lnTo>
                  <a:pt x="160" y="126"/>
                </a:lnTo>
                <a:lnTo>
                  <a:pt x="160" y="126"/>
                </a:lnTo>
                <a:lnTo>
                  <a:pt x="160" y="126"/>
                </a:lnTo>
                <a:lnTo>
                  <a:pt x="158" y="126"/>
                </a:lnTo>
                <a:lnTo>
                  <a:pt x="158" y="126"/>
                </a:lnTo>
                <a:lnTo>
                  <a:pt x="156" y="124"/>
                </a:lnTo>
                <a:lnTo>
                  <a:pt x="156" y="124"/>
                </a:lnTo>
                <a:lnTo>
                  <a:pt x="156" y="124"/>
                </a:lnTo>
                <a:lnTo>
                  <a:pt x="154" y="122"/>
                </a:lnTo>
                <a:lnTo>
                  <a:pt x="154" y="122"/>
                </a:lnTo>
                <a:lnTo>
                  <a:pt x="154" y="122"/>
                </a:lnTo>
                <a:lnTo>
                  <a:pt x="154" y="122"/>
                </a:lnTo>
                <a:lnTo>
                  <a:pt x="152" y="122"/>
                </a:lnTo>
                <a:lnTo>
                  <a:pt x="152" y="122"/>
                </a:lnTo>
                <a:lnTo>
                  <a:pt x="148" y="122"/>
                </a:lnTo>
                <a:lnTo>
                  <a:pt x="148" y="122"/>
                </a:lnTo>
                <a:lnTo>
                  <a:pt x="148" y="122"/>
                </a:lnTo>
                <a:lnTo>
                  <a:pt x="146" y="120"/>
                </a:lnTo>
                <a:lnTo>
                  <a:pt x="146" y="120"/>
                </a:lnTo>
                <a:lnTo>
                  <a:pt x="146" y="120"/>
                </a:lnTo>
                <a:lnTo>
                  <a:pt x="144" y="118"/>
                </a:lnTo>
                <a:lnTo>
                  <a:pt x="144" y="118"/>
                </a:lnTo>
                <a:lnTo>
                  <a:pt x="144" y="120"/>
                </a:lnTo>
                <a:lnTo>
                  <a:pt x="142" y="118"/>
                </a:lnTo>
                <a:lnTo>
                  <a:pt x="142" y="118"/>
                </a:lnTo>
                <a:lnTo>
                  <a:pt x="142" y="118"/>
                </a:lnTo>
                <a:lnTo>
                  <a:pt x="142" y="116"/>
                </a:lnTo>
                <a:lnTo>
                  <a:pt x="142" y="114"/>
                </a:lnTo>
                <a:lnTo>
                  <a:pt x="142" y="114"/>
                </a:lnTo>
                <a:lnTo>
                  <a:pt x="142" y="114"/>
                </a:lnTo>
                <a:lnTo>
                  <a:pt x="140" y="112"/>
                </a:lnTo>
                <a:lnTo>
                  <a:pt x="140" y="110"/>
                </a:lnTo>
                <a:lnTo>
                  <a:pt x="140" y="110"/>
                </a:lnTo>
                <a:lnTo>
                  <a:pt x="140" y="110"/>
                </a:lnTo>
                <a:lnTo>
                  <a:pt x="140" y="108"/>
                </a:lnTo>
                <a:lnTo>
                  <a:pt x="138" y="106"/>
                </a:lnTo>
                <a:lnTo>
                  <a:pt x="138" y="104"/>
                </a:lnTo>
                <a:lnTo>
                  <a:pt x="138" y="102"/>
                </a:lnTo>
                <a:lnTo>
                  <a:pt x="138" y="102"/>
                </a:lnTo>
                <a:lnTo>
                  <a:pt x="136" y="102"/>
                </a:lnTo>
                <a:lnTo>
                  <a:pt x="134" y="102"/>
                </a:lnTo>
                <a:lnTo>
                  <a:pt x="132" y="102"/>
                </a:lnTo>
                <a:lnTo>
                  <a:pt x="132" y="102"/>
                </a:lnTo>
                <a:lnTo>
                  <a:pt x="130" y="102"/>
                </a:lnTo>
                <a:lnTo>
                  <a:pt x="128" y="102"/>
                </a:lnTo>
                <a:lnTo>
                  <a:pt x="126" y="102"/>
                </a:lnTo>
                <a:lnTo>
                  <a:pt x="126" y="102"/>
                </a:lnTo>
                <a:lnTo>
                  <a:pt x="124" y="98"/>
                </a:lnTo>
                <a:lnTo>
                  <a:pt x="122" y="98"/>
                </a:lnTo>
                <a:lnTo>
                  <a:pt x="122" y="98"/>
                </a:lnTo>
                <a:lnTo>
                  <a:pt x="122" y="96"/>
                </a:lnTo>
                <a:lnTo>
                  <a:pt x="122" y="96"/>
                </a:lnTo>
                <a:lnTo>
                  <a:pt x="122" y="96"/>
                </a:lnTo>
                <a:lnTo>
                  <a:pt x="120" y="96"/>
                </a:lnTo>
                <a:lnTo>
                  <a:pt x="118" y="94"/>
                </a:lnTo>
                <a:lnTo>
                  <a:pt x="116" y="94"/>
                </a:lnTo>
                <a:lnTo>
                  <a:pt x="114" y="92"/>
                </a:lnTo>
                <a:lnTo>
                  <a:pt x="112" y="92"/>
                </a:lnTo>
                <a:lnTo>
                  <a:pt x="112" y="90"/>
                </a:lnTo>
                <a:lnTo>
                  <a:pt x="110" y="90"/>
                </a:lnTo>
                <a:lnTo>
                  <a:pt x="110" y="90"/>
                </a:lnTo>
                <a:lnTo>
                  <a:pt x="110" y="90"/>
                </a:lnTo>
                <a:lnTo>
                  <a:pt x="110" y="88"/>
                </a:lnTo>
                <a:lnTo>
                  <a:pt x="110" y="88"/>
                </a:lnTo>
                <a:lnTo>
                  <a:pt x="110" y="88"/>
                </a:lnTo>
                <a:lnTo>
                  <a:pt x="110" y="88"/>
                </a:lnTo>
                <a:lnTo>
                  <a:pt x="108" y="88"/>
                </a:lnTo>
                <a:lnTo>
                  <a:pt x="108" y="88"/>
                </a:lnTo>
                <a:lnTo>
                  <a:pt x="108" y="88"/>
                </a:lnTo>
                <a:lnTo>
                  <a:pt x="108" y="88"/>
                </a:lnTo>
                <a:lnTo>
                  <a:pt x="106" y="86"/>
                </a:lnTo>
                <a:lnTo>
                  <a:pt x="106" y="86"/>
                </a:lnTo>
                <a:lnTo>
                  <a:pt x="106" y="86"/>
                </a:lnTo>
                <a:lnTo>
                  <a:pt x="104" y="86"/>
                </a:lnTo>
                <a:lnTo>
                  <a:pt x="104" y="86"/>
                </a:lnTo>
                <a:lnTo>
                  <a:pt x="102" y="86"/>
                </a:lnTo>
                <a:lnTo>
                  <a:pt x="100" y="86"/>
                </a:lnTo>
                <a:lnTo>
                  <a:pt x="100" y="86"/>
                </a:lnTo>
                <a:lnTo>
                  <a:pt x="100" y="86"/>
                </a:lnTo>
                <a:lnTo>
                  <a:pt x="98" y="86"/>
                </a:lnTo>
                <a:lnTo>
                  <a:pt x="98" y="86"/>
                </a:lnTo>
                <a:lnTo>
                  <a:pt x="96" y="86"/>
                </a:lnTo>
                <a:lnTo>
                  <a:pt x="94" y="84"/>
                </a:lnTo>
                <a:lnTo>
                  <a:pt x="94" y="84"/>
                </a:lnTo>
                <a:lnTo>
                  <a:pt x="94" y="84"/>
                </a:lnTo>
                <a:lnTo>
                  <a:pt x="94" y="84"/>
                </a:lnTo>
                <a:lnTo>
                  <a:pt x="92" y="82"/>
                </a:lnTo>
                <a:lnTo>
                  <a:pt x="86" y="80"/>
                </a:lnTo>
                <a:lnTo>
                  <a:pt x="84" y="80"/>
                </a:lnTo>
                <a:lnTo>
                  <a:pt x="84" y="80"/>
                </a:lnTo>
                <a:lnTo>
                  <a:pt x="82" y="80"/>
                </a:lnTo>
                <a:lnTo>
                  <a:pt x="82" y="80"/>
                </a:lnTo>
                <a:lnTo>
                  <a:pt x="80" y="80"/>
                </a:lnTo>
                <a:lnTo>
                  <a:pt x="80" y="78"/>
                </a:lnTo>
                <a:lnTo>
                  <a:pt x="80" y="78"/>
                </a:lnTo>
                <a:lnTo>
                  <a:pt x="78" y="76"/>
                </a:lnTo>
                <a:lnTo>
                  <a:pt x="78" y="74"/>
                </a:lnTo>
                <a:lnTo>
                  <a:pt x="78" y="74"/>
                </a:lnTo>
                <a:lnTo>
                  <a:pt x="78" y="76"/>
                </a:lnTo>
                <a:lnTo>
                  <a:pt x="76" y="76"/>
                </a:lnTo>
                <a:lnTo>
                  <a:pt x="76" y="76"/>
                </a:lnTo>
                <a:lnTo>
                  <a:pt x="76" y="76"/>
                </a:lnTo>
                <a:lnTo>
                  <a:pt x="74" y="76"/>
                </a:lnTo>
                <a:lnTo>
                  <a:pt x="74" y="76"/>
                </a:lnTo>
                <a:lnTo>
                  <a:pt x="72" y="76"/>
                </a:lnTo>
                <a:lnTo>
                  <a:pt x="72" y="76"/>
                </a:lnTo>
                <a:lnTo>
                  <a:pt x="72" y="76"/>
                </a:lnTo>
                <a:lnTo>
                  <a:pt x="72" y="74"/>
                </a:lnTo>
                <a:lnTo>
                  <a:pt x="70" y="76"/>
                </a:lnTo>
                <a:lnTo>
                  <a:pt x="70" y="76"/>
                </a:lnTo>
                <a:lnTo>
                  <a:pt x="68" y="76"/>
                </a:lnTo>
                <a:lnTo>
                  <a:pt x="68" y="76"/>
                </a:lnTo>
                <a:lnTo>
                  <a:pt x="68" y="76"/>
                </a:lnTo>
                <a:lnTo>
                  <a:pt x="68" y="76"/>
                </a:lnTo>
                <a:lnTo>
                  <a:pt x="66" y="76"/>
                </a:lnTo>
                <a:lnTo>
                  <a:pt x="66" y="76"/>
                </a:lnTo>
                <a:lnTo>
                  <a:pt x="66" y="76"/>
                </a:lnTo>
                <a:lnTo>
                  <a:pt x="66" y="76"/>
                </a:lnTo>
                <a:lnTo>
                  <a:pt x="66" y="78"/>
                </a:lnTo>
                <a:lnTo>
                  <a:pt x="66" y="78"/>
                </a:lnTo>
                <a:lnTo>
                  <a:pt x="64" y="78"/>
                </a:lnTo>
                <a:lnTo>
                  <a:pt x="64" y="78"/>
                </a:lnTo>
                <a:lnTo>
                  <a:pt x="64" y="78"/>
                </a:lnTo>
                <a:lnTo>
                  <a:pt x="62" y="78"/>
                </a:lnTo>
                <a:lnTo>
                  <a:pt x="62" y="78"/>
                </a:lnTo>
                <a:lnTo>
                  <a:pt x="62" y="78"/>
                </a:lnTo>
                <a:lnTo>
                  <a:pt x="60" y="78"/>
                </a:lnTo>
                <a:lnTo>
                  <a:pt x="60" y="78"/>
                </a:lnTo>
                <a:lnTo>
                  <a:pt x="60" y="78"/>
                </a:lnTo>
                <a:lnTo>
                  <a:pt x="58" y="78"/>
                </a:lnTo>
                <a:lnTo>
                  <a:pt x="58" y="78"/>
                </a:lnTo>
                <a:lnTo>
                  <a:pt x="58" y="78"/>
                </a:lnTo>
                <a:lnTo>
                  <a:pt x="58" y="78"/>
                </a:lnTo>
                <a:lnTo>
                  <a:pt x="56" y="78"/>
                </a:lnTo>
                <a:lnTo>
                  <a:pt x="54" y="78"/>
                </a:lnTo>
                <a:lnTo>
                  <a:pt x="54" y="78"/>
                </a:lnTo>
                <a:lnTo>
                  <a:pt x="54" y="78"/>
                </a:lnTo>
                <a:lnTo>
                  <a:pt x="54" y="78"/>
                </a:lnTo>
                <a:lnTo>
                  <a:pt x="54" y="78"/>
                </a:lnTo>
                <a:lnTo>
                  <a:pt x="52" y="80"/>
                </a:lnTo>
                <a:lnTo>
                  <a:pt x="52" y="80"/>
                </a:lnTo>
                <a:lnTo>
                  <a:pt x="50" y="80"/>
                </a:lnTo>
                <a:lnTo>
                  <a:pt x="50" y="82"/>
                </a:lnTo>
                <a:lnTo>
                  <a:pt x="50" y="82"/>
                </a:lnTo>
                <a:lnTo>
                  <a:pt x="50" y="82"/>
                </a:lnTo>
                <a:lnTo>
                  <a:pt x="48" y="82"/>
                </a:lnTo>
                <a:lnTo>
                  <a:pt x="48" y="84"/>
                </a:lnTo>
                <a:lnTo>
                  <a:pt x="48" y="84"/>
                </a:lnTo>
                <a:lnTo>
                  <a:pt x="48" y="84"/>
                </a:lnTo>
                <a:lnTo>
                  <a:pt x="48" y="84"/>
                </a:lnTo>
                <a:lnTo>
                  <a:pt x="46" y="84"/>
                </a:lnTo>
                <a:lnTo>
                  <a:pt x="46" y="86"/>
                </a:lnTo>
                <a:lnTo>
                  <a:pt x="46" y="86"/>
                </a:lnTo>
                <a:lnTo>
                  <a:pt x="48" y="86"/>
                </a:lnTo>
                <a:lnTo>
                  <a:pt x="48" y="88"/>
                </a:lnTo>
                <a:lnTo>
                  <a:pt x="46" y="88"/>
                </a:lnTo>
                <a:lnTo>
                  <a:pt x="46" y="88"/>
                </a:lnTo>
                <a:lnTo>
                  <a:pt x="46" y="88"/>
                </a:lnTo>
                <a:lnTo>
                  <a:pt x="46" y="88"/>
                </a:lnTo>
                <a:lnTo>
                  <a:pt x="44" y="88"/>
                </a:lnTo>
                <a:lnTo>
                  <a:pt x="44" y="88"/>
                </a:lnTo>
                <a:lnTo>
                  <a:pt x="44" y="88"/>
                </a:lnTo>
                <a:lnTo>
                  <a:pt x="44" y="90"/>
                </a:lnTo>
                <a:lnTo>
                  <a:pt x="42" y="90"/>
                </a:lnTo>
                <a:lnTo>
                  <a:pt x="42" y="90"/>
                </a:lnTo>
                <a:lnTo>
                  <a:pt x="42" y="90"/>
                </a:lnTo>
                <a:lnTo>
                  <a:pt x="40" y="90"/>
                </a:lnTo>
                <a:lnTo>
                  <a:pt x="36" y="90"/>
                </a:lnTo>
                <a:lnTo>
                  <a:pt x="36" y="88"/>
                </a:lnTo>
                <a:lnTo>
                  <a:pt x="34" y="88"/>
                </a:lnTo>
                <a:lnTo>
                  <a:pt x="34" y="86"/>
                </a:lnTo>
                <a:lnTo>
                  <a:pt x="34" y="84"/>
                </a:lnTo>
                <a:lnTo>
                  <a:pt x="34" y="84"/>
                </a:lnTo>
                <a:lnTo>
                  <a:pt x="32" y="82"/>
                </a:lnTo>
                <a:lnTo>
                  <a:pt x="32" y="82"/>
                </a:lnTo>
                <a:lnTo>
                  <a:pt x="32" y="80"/>
                </a:lnTo>
                <a:lnTo>
                  <a:pt x="32" y="80"/>
                </a:lnTo>
                <a:lnTo>
                  <a:pt x="32" y="80"/>
                </a:lnTo>
                <a:lnTo>
                  <a:pt x="32" y="78"/>
                </a:lnTo>
                <a:lnTo>
                  <a:pt x="32" y="78"/>
                </a:lnTo>
                <a:lnTo>
                  <a:pt x="32" y="76"/>
                </a:lnTo>
                <a:lnTo>
                  <a:pt x="32" y="76"/>
                </a:lnTo>
                <a:lnTo>
                  <a:pt x="32" y="74"/>
                </a:lnTo>
                <a:lnTo>
                  <a:pt x="32" y="74"/>
                </a:lnTo>
                <a:lnTo>
                  <a:pt x="32" y="72"/>
                </a:lnTo>
                <a:lnTo>
                  <a:pt x="30" y="72"/>
                </a:lnTo>
                <a:lnTo>
                  <a:pt x="30" y="72"/>
                </a:lnTo>
                <a:lnTo>
                  <a:pt x="30" y="72"/>
                </a:lnTo>
                <a:lnTo>
                  <a:pt x="30" y="72"/>
                </a:lnTo>
                <a:lnTo>
                  <a:pt x="30" y="70"/>
                </a:lnTo>
                <a:lnTo>
                  <a:pt x="30" y="70"/>
                </a:lnTo>
                <a:lnTo>
                  <a:pt x="30" y="68"/>
                </a:lnTo>
                <a:lnTo>
                  <a:pt x="30" y="68"/>
                </a:lnTo>
                <a:lnTo>
                  <a:pt x="32" y="66"/>
                </a:lnTo>
                <a:lnTo>
                  <a:pt x="32" y="64"/>
                </a:lnTo>
                <a:lnTo>
                  <a:pt x="32" y="64"/>
                </a:lnTo>
                <a:lnTo>
                  <a:pt x="30" y="62"/>
                </a:lnTo>
                <a:lnTo>
                  <a:pt x="28" y="62"/>
                </a:lnTo>
                <a:lnTo>
                  <a:pt x="28" y="62"/>
                </a:lnTo>
                <a:lnTo>
                  <a:pt x="28" y="62"/>
                </a:lnTo>
                <a:lnTo>
                  <a:pt x="26" y="60"/>
                </a:lnTo>
                <a:lnTo>
                  <a:pt x="26" y="60"/>
                </a:lnTo>
                <a:lnTo>
                  <a:pt x="24" y="58"/>
                </a:lnTo>
                <a:lnTo>
                  <a:pt x="24" y="58"/>
                </a:lnTo>
                <a:lnTo>
                  <a:pt x="22" y="58"/>
                </a:lnTo>
                <a:lnTo>
                  <a:pt x="22" y="58"/>
                </a:lnTo>
                <a:lnTo>
                  <a:pt x="22" y="58"/>
                </a:lnTo>
                <a:lnTo>
                  <a:pt x="22" y="58"/>
                </a:lnTo>
                <a:lnTo>
                  <a:pt x="20" y="58"/>
                </a:lnTo>
                <a:lnTo>
                  <a:pt x="20" y="58"/>
                </a:lnTo>
                <a:lnTo>
                  <a:pt x="20" y="58"/>
                </a:lnTo>
                <a:lnTo>
                  <a:pt x="18" y="58"/>
                </a:lnTo>
                <a:lnTo>
                  <a:pt x="20" y="58"/>
                </a:lnTo>
                <a:lnTo>
                  <a:pt x="20" y="60"/>
                </a:lnTo>
                <a:lnTo>
                  <a:pt x="20" y="60"/>
                </a:lnTo>
                <a:lnTo>
                  <a:pt x="20" y="60"/>
                </a:lnTo>
                <a:lnTo>
                  <a:pt x="20" y="60"/>
                </a:lnTo>
                <a:lnTo>
                  <a:pt x="18" y="58"/>
                </a:lnTo>
                <a:lnTo>
                  <a:pt x="18" y="56"/>
                </a:lnTo>
                <a:lnTo>
                  <a:pt x="18" y="54"/>
                </a:lnTo>
                <a:lnTo>
                  <a:pt x="18" y="52"/>
                </a:lnTo>
                <a:lnTo>
                  <a:pt x="20" y="52"/>
                </a:lnTo>
                <a:lnTo>
                  <a:pt x="20" y="52"/>
                </a:lnTo>
                <a:lnTo>
                  <a:pt x="20" y="52"/>
                </a:lnTo>
                <a:lnTo>
                  <a:pt x="20" y="52"/>
                </a:lnTo>
                <a:lnTo>
                  <a:pt x="18" y="54"/>
                </a:lnTo>
                <a:lnTo>
                  <a:pt x="18" y="54"/>
                </a:lnTo>
                <a:lnTo>
                  <a:pt x="20" y="54"/>
                </a:lnTo>
                <a:lnTo>
                  <a:pt x="20" y="54"/>
                </a:lnTo>
                <a:lnTo>
                  <a:pt x="20" y="54"/>
                </a:lnTo>
                <a:lnTo>
                  <a:pt x="20" y="54"/>
                </a:lnTo>
                <a:lnTo>
                  <a:pt x="22" y="54"/>
                </a:lnTo>
                <a:lnTo>
                  <a:pt x="22" y="54"/>
                </a:lnTo>
                <a:lnTo>
                  <a:pt x="22" y="54"/>
                </a:lnTo>
                <a:lnTo>
                  <a:pt x="22" y="56"/>
                </a:lnTo>
                <a:lnTo>
                  <a:pt x="24" y="56"/>
                </a:lnTo>
                <a:lnTo>
                  <a:pt x="24" y="56"/>
                </a:lnTo>
                <a:lnTo>
                  <a:pt x="26" y="54"/>
                </a:lnTo>
                <a:lnTo>
                  <a:pt x="24" y="52"/>
                </a:lnTo>
                <a:lnTo>
                  <a:pt x="22" y="52"/>
                </a:lnTo>
                <a:lnTo>
                  <a:pt x="22" y="52"/>
                </a:lnTo>
                <a:lnTo>
                  <a:pt x="22" y="52"/>
                </a:lnTo>
                <a:lnTo>
                  <a:pt x="20" y="50"/>
                </a:lnTo>
                <a:lnTo>
                  <a:pt x="22" y="48"/>
                </a:lnTo>
                <a:lnTo>
                  <a:pt x="22" y="48"/>
                </a:lnTo>
                <a:lnTo>
                  <a:pt x="22" y="48"/>
                </a:lnTo>
                <a:lnTo>
                  <a:pt x="22" y="48"/>
                </a:lnTo>
                <a:lnTo>
                  <a:pt x="20" y="46"/>
                </a:lnTo>
                <a:lnTo>
                  <a:pt x="20" y="46"/>
                </a:lnTo>
                <a:lnTo>
                  <a:pt x="20" y="46"/>
                </a:lnTo>
                <a:lnTo>
                  <a:pt x="20" y="46"/>
                </a:lnTo>
                <a:lnTo>
                  <a:pt x="18" y="48"/>
                </a:lnTo>
                <a:lnTo>
                  <a:pt x="16" y="48"/>
                </a:lnTo>
                <a:lnTo>
                  <a:pt x="14" y="46"/>
                </a:lnTo>
                <a:lnTo>
                  <a:pt x="14" y="46"/>
                </a:lnTo>
                <a:lnTo>
                  <a:pt x="14" y="46"/>
                </a:lnTo>
                <a:lnTo>
                  <a:pt x="14" y="48"/>
                </a:lnTo>
                <a:lnTo>
                  <a:pt x="14" y="48"/>
                </a:lnTo>
                <a:lnTo>
                  <a:pt x="14" y="50"/>
                </a:lnTo>
                <a:lnTo>
                  <a:pt x="16" y="50"/>
                </a:lnTo>
                <a:lnTo>
                  <a:pt x="16" y="50"/>
                </a:lnTo>
                <a:lnTo>
                  <a:pt x="16" y="50"/>
                </a:lnTo>
                <a:lnTo>
                  <a:pt x="16" y="50"/>
                </a:lnTo>
                <a:lnTo>
                  <a:pt x="16" y="50"/>
                </a:lnTo>
                <a:lnTo>
                  <a:pt x="14" y="48"/>
                </a:lnTo>
                <a:lnTo>
                  <a:pt x="14" y="48"/>
                </a:lnTo>
                <a:lnTo>
                  <a:pt x="12" y="46"/>
                </a:lnTo>
                <a:lnTo>
                  <a:pt x="12" y="46"/>
                </a:lnTo>
                <a:lnTo>
                  <a:pt x="12" y="46"/>
                </a:lnTo>
                <a:lnTo>
                  <a:pt x="10" y="46"/>
                </a:lnTo>
                <a:lnTo>
                  <a:pt x="10" y="44"/>
                </a:lnTo>
                <a:lnTo>
                  <a:pt x="10" y="42"/>
                </a:lnTo>
                <a:lnTo>
                  <a:pt x="8" y="40"/>
                </a:lnTo>
                <a:lnTo>
                  <a:pt x="8" y="38"/>
                </a:lnTo>
                <a:lnTo>
                  <a:pt x="10" y="38"/>
                </a:lnTo>
                <a:lnTo>
                  <a:pt x="10" y="36"/>
                </a:lnTo>
                <a:lnTo>
                  <a:pt x="10" y="36"/>
                </a:lnTo>
                <a:lnTo>
                  <a:pt x="10" y="36"/>
                </a:lnTo>
                <a:lnTo>
                  <a:pt x="10" y="36"/>
                </a:lnTo>
                <a:lnTo>
                  <a:pt x="10" y="34"/>
                </a:lnTo>
                <a:lnTo>
                  <a:pt x="10" y="34"/>
                </a:lnTo>
                <a:lnTo>
                  <a:pt x="10" y="34"/>
                </a:lnTo>
                <a:lnTo>
                  <a:pt x="10" y="32"/>
                </a:lnTo>
                <a:lnTo>
                  <a:pt x="10" y="30"/>
                </a:lnTo>
                <a:lnTo>
                  <a:pt x="10" y="30"/>
                </a:lnTo>
                <a:lnTo>
                  <a:pt x="10" y="28"/>
                </a:lnTo>
                <a:lnTo>
                  <a:pt x="10" y="30"/>
                </a:lnTo>
                <a:lnTo>
                  <a:pt x="12" y="32"/>
                </a:lnTo>
                <a:lnTo>
                  <a:pt x="12" y="32"/>
                </a:lnTo>
                <a:lnTo>
                  <a:pt x="12" y="32"/>
                </a:lnTo>
                <a:lnTo>
                  <a:pt x="12" y="34"/>
                </a:lnTo>
                <a:lnTo>
                  <a:pt x="14" y="34"/>
                </a:lnTo>
                <a:lnTo>
                  <a:pt x="14" y="34"/>
                </a:lnTo>
                <a:lnTo>
                  <a:pt x="16" y="34"/>
                </a:lnTo>
                <a:lnTo>
                  <a:pt x="16" y="34"/>
                </a:lnTo>
                <a:lnTo>
                  <a:pt x="16" y="34"/>
                </a:lnTo>
                <a:lnTo>
                  <a:pt x="18" y="34"/>
                </a:lnTo>
                <a:lnTo>
                  <a:pt x="18" y="34"/>
                </a:lnTo>
                <a:lnTo>
                  <a:pt x="18" y="34"/>
                </a:lnTo>
                <a:lnTo>
                  <a:pt x="18" y="34"/>
                </a:lnTo>
                <a:lnTo>
                  <a:pt x="18" y="34"/>
                </a:lnTo>
                <a:lnTo>
                  <a:pt x="18" y="32"/>
                </a:lnTo>
                <a:lnTo>
                  <a:pt x="18" y="32"/>
                </a:lnTo>
                <a:lnTo>
                  <a:pt x="20" y="32"/>
                </a:lnTo>
                <a:lnTo>
                  <a:pt x="20" y="32"/>
                </a:lnTo>
                <a:lnTo>
                  <a:pt x="20" y="34"/>
                </a:lnTo>
                <a:lnTo>
                  <a:pt x="20" y="34"/>
                </a:lnTo>
                <a:lnTo>
                  <a:pt x="22" y="36"/>
                </a:lnTo>
                <a:lnTo>
                  <a:pt x="22" y="36"/>
                </a:lnTo>
                <a:lnTo>
                  <a:pt x="24" y="36"/>
                </a:lnTo>
                <a:lnTo>
                  <a:pt x="26" y="36"/>
                </a:lnTo>
                <a:lnTo>
                  <a:pt x="26" y="36"/>
                </a:lnTo>
                <a:lnTo>
                  <a:pt x="26" y="36"/>
                </a:lnTo>
                <a:lnTo>
                  <a:pt x="26" y="34"/>
                </a:lnTo>
                <a:lnTo>
                  <a:pt x="28" y="34"/>
                </a:lnTo>
                <a:lnTo>
                  <a:pt x="28" y="34"/>
                </a:lnTo>
                <a:lnTo>
                  <a:pt x="28" y="36"/>
                </a:lnTo>
                <a:lnTo>
                  <a:pt x="30" y="36"/>
                </a:lnTo>
                <a:lnTo>
                  <a:pt x="30" y="36"/>
                </a:lnTo>
                <a:lnTo>
                  <a:pt x="30" y="34"/>
                </a:lnTo>
                <a:lnTo>
                  <a:pt x="30" y="34"/>
                </a:lnTo>
                <a:lnTo>
                  <a:pt x="30" y="34"/>
                </a:lnTo>
                <a:lnTo>
                  <a:pt x="28" y="32"/>
                </a:lnTo>
                <a:lnTo>
                  <a:pt x="28" y="32"/>
                </a:lnTo>
                <a:lnTo>
                  <a:pt x="28" y="32"/>
                </a:lnTo>
                <a:lnTo>
                  <a:pt x="30" y="32"/>
                </a:lnTo>
                <a:lnTo>
                  <a:pt x="32" y="34"/>
                </a:lnTo>
                <a:lnTo>
                  <a:pt x="32" y="34"/>
                </a:lnTo>
                <a:lnTo>
                  <a:pt x="32" y="32"/>
                </a:lnTo>
                <a:lnTo>
                  <a:pt x="32" y="32"/>
                </a:lnTo>
                <a:lnTo>
                  <a:pt x="34" y="32"/>
                </a:lnTo>
                <a:lnTo>
                  <a:pt x="34" y="32"/>
                </a:lnTo>
                <a:lnTo>
                  <a:pt x="34" y="30"/>
                </a:lnTo>
                <a:lnTo>
                  <a:pt x="34" y="28"/>
                </a:lnTo>
                <a:lnTo>
                  <a:pt x="30" y="26"/>
                </a:lnTo>
                <a:lnTo>
                  <a:pt x="30" y="26"/>
                </a:lnTo>
                <a:lnTo>
                  <a:pt x="28" y="26"/>
                </a:lnTo>
                <a:lnTo>
                  <a:pt x="28" y="26"/>
                </a:lnTo>
                <a:lnTo>
                  <a:pt x="28" y="24"/>
                </a:lnTo>
                <a:lnTo>
                  <a:pt x="28" y="24"/>
                </a:lnTo>
                <a:lnTo>
                  <a:pt x="28" y="24"/>
                </a:lnTo>
                <a:lnTo>
                  <a:pt x="26" y="24"/>
                </a:lnTo>
                <a:lnTo>
                  <a:pt x="24" y="22"/>
                </a:lnTo>
                <a:lnTo>
                  <a:pt x="22" y="22"/>
                </a:lnTo>
                <a:lnTo>
                  <a:pt x="22" y="20"/>
                </a:lnTo>
                <a:lnTo>
                  <a:pt x="22" y="20"/>
                </a:lnTo>
                <a:lnTo>
                  <a:pt x="22" y="20"/>
                </a:lnTo>
                <a:lnTo>
                  <a:pt x="22" y="18"/>
                </a:lnTo>
                <a:lnTo>
                  <a:pt x="20" y="16"/>
                </a:lnTo>
                <a:lnTo>
                  <a:pt x="20" y="16"/>
                </a:lnTo>
                <a:lnTo>
                  <a:pt x="20" y="16"/>
                </a:lnTo>
                <a:lnTo>
                  <a:pt x="20" y="14"/>
                </a:lnTo>
                <a:lnTo>
                  <a:pt x="18" y="12"/>
                </a:lnTo>
                <a:lnTo>
                  <a:pt x="18" y="12"/>
                </a:lnTo>
                <a:lnTo>
                  <a:pt x="18" y="12"/>
                </a:lnTo>
                <a:lnTo>
                  <a:pt x="18" y="12"/>
                </a:lnTo>
                <a:lnTo>
                  <a:pt x="16" y="12"/>
                </a:lnTo>
                <a:lnTo>
                  <a:pt x="16" y="12"/>
                </a:lnTo>
                <a:lnTo>
                  <a:pt x="14" y="12"/>
                </a:lnTo>
                <a:lnTo>
                  <a:pt x="12" y="12"/>
                </a:lnTo>
                <a:lnTo>
                  <a:pt x="10" y="12"/>
                </a:lnTo>
                <a:lnTo>
                  <a:pt x="10" y="12"/>
                </a:lnTo>
                <a:lnTo>
                  <a:pt x="10" y="12"/>
                </a:lnTo>
                <a:lnTo>
                  <a:pt x="8" y="12"/>
                </a:lnTo>
                <a:lnTo>
                  <a:pt x="8" y="12"/>
                </a:lnTo>
                <a:lnTo>
                  <a:pt x="8" y="12"/>
                </a:lnTo>
                <a:lnTo>
                  <a:pt x="6" y="14"/>
                </a:lnTo>
                <a:lnTo>
                  <a:pt x="6" y="14"/>
                </a:lnTo>
                <a:lnTo>
                  <a:pt x="6" y="18"/>
                </a:lnTo>
                <a:lnTo>
                  <a:pt x="6" y="18"/>
                </a:lnTo>
                <a:lnTo>
                  <a:pt x="6" y="18"/>
                </a:lnTo>
                <a:lnTo>
                  <a:pt x="6" y="18"/>
                </a:lnTo>
                <a:lnTo>
                  <a:pt x="8" y="20"/>
                </a:lnTo>
                <a:lnTo>
                  <a:pt x="6" y="22"/>
                </a:lnTo>
                <a:lnTo>
                  <a:pt x="6" y="22"/>
                </a:lnTo>
                <a:lnTo>
                  <a:pt x="6" y="22"/>
                </a:lnTo>
                <a:lnTo>
                  <a:pt x="6" y="24"/>
                </a:lnTo>
                <a:lnTo>
                  <a:pt x="8" y="24"/>
                </a:lnTo>
                <a:lnTo>
                  <a:pt x="8" y="26"/>
                </a:lnTo>
                <a:lnTo>
                  <a:pt x="8" y="26"/>
                </a:lnTo>
                <a:lnTo>
                  <a:pt x="8" y="26"/>
                </a:lnTo>
                <a:lnTo>
                  <a:pt x="8" y="28"/>
                </a:lnTo>
                <a:lnTo>
                  <a:pt x="8" y="30"/>
                </a:lnTo>
                <a:lnTo>
                  <a:pt x="8" y="28"/>
                </a:lnTo>
                <a:lnTo>
                  <a:pt x="8" y="28"/>
                </a:lnTo>
                <a:lnTo>
                  <a:pt x="8" y="26"/>
                </a:lnTo>
                <a:lnTo>
                  <a:pt x="8" y="26"/>
                </a:lnTo>
                <a:lnTo>
                  <a:pt x="6" y="26"/>
                </a:lnTo>
                <a:lnTo>
                  <a:pt x="6" y="24"/>
                </a:lnTo>
                <a:lnTo>
                  <a:pt x="6" y="22"/>
                </a:lnTo>
                <a:lnTo>
                  <a:pt x="4" y="22"/>
                </a:lnTo>
                <a:lnTo>
                  <a:pt x="4" y="22"/>
                </a:lnTo>
                <a:lnTo>
                  <a:pt x="4" y="22"/>
                </a:lnTo>
                <a:lnTo>
                  <a:pt x="2" y="22"/>
                </a:lnTo>
                <a:lnTo>
                  <a:pt x="2" y="20"/>
                </a:lnTo>
                <a:lnTo>
                  <a:pt x="2" y="20"/>
                </a:lnTo>
                <a:lnTo>
                  <a:pt x="2" y="20"/>
                </a:lnTo>
                <a:lnTo>
                  <a:pt x="2" y="18"/>
                </a:lnTo>
                <a:lnTo>
                  <a:pt x="0" y="18"/>
                </a:lnTo>
                <a:lnTo>
                  <a:pt x="0" y="18"/>
                </a:lnTo>
                <a:lnTo>
                  <a:pt x="0" y="18"/>
                </a:lnTo>
                <a:lnTo>
                  <a:pt x="4" y="14"/>
                </a:lnTo>
                <a:lnTo>
                  <a:pt x="6" y="12"/>
                </a:lnTo>
                <a:lnTo>
                  <a:pt x="6" y="12"/>
                </a:lnTo>
                <a:lnTo>
                  <a:pt x="6" y="12"/>
                </a:lnTo>
                <a:lnTo>
                  <a:pt x="10" y="10"/>
                </a:lnTo>
                <a:lnTo>
                  <a:pt x="10" y="10"/>
                </a:lnTo>
                <a:lnTo>
                  <a:pt x="12" y="10"/>
                </a:lnTo>
                <a:lnTo>
                  <a:pt x="12" y="10"/>
                </a:lnTo>
                <a:lnTo>
                  <a:pt x="12" y="8"/>
                </a:lnTo>
                <a:lnTo>
                  <a:pt x="14" y="8"/>
                </a:lnTo>
                <a:lnTo>
                  <a:pt x="14" y="8"/>
                </a:lnTo>
                <a:lnTo>
                  <a:pt x="14" y="8"/>
                </a:lnTo>
                <a:lnTo>
                  <a:pt x="16" y="8"/>
                </a:lnTo>
                <a:lnTo>
                  <a:pt x="18" y="8"/>
                </a:lnTo>
                <a:lnTo>
                  <a:pt x="18" y="8"/>
                </a:lnTo>
                <a:lnTo>
                  <a:pt x="18" y="8"/>
                </a:lnTo>
                <a:lnTo>
                  <a:pt x="18" y="8"/>
                </a:lnTo>
                <a:lnTo>
                  <a:pt x="20" y="8"/>
                </a:lnTo>
                <a:lnTo>
                  <a:pt x="20" y="8"/>
                </a:lnTo>
                <a:lnTo>
                  <a:pt x="22" y="8"/>
                </a:lnTo>
                <a:lnTo>
                  <a:pt x="22" y="8"/>
                </a:lnTo>
                <a:lnTo>
                  <a:pt x="22" y="8"/>
                </a:lnTo>
                <a:lnTo>
                  <a:pt x="22" y="8"/>
                </a:lnTo>
                <a:lnTo>
                  <a:pt x="24" y="10"/>
                </a:lnTo>
                <a:lnTo>
                  <a:pt x="28" y="10"/>
                </a:lnTo>
                <a:lnTo>
                  <a:pt x="30" y="12"/>
                </a:lnTo>
                <a:lnTo>
                  <a:pt x="30" y="12"/>
                </a:lnTo>
                <a:lnTo>
                  <a:pt x="32" y="14"/>
                </a:lnTo>
                <a:lnTo>
                  <a:pt x="34" y="16"/>
                </a:lnTo>
                <a:lnTo>
                  <a:pt x="34" y="16"/>
                </a:lnTo>
                <a:lnTo>
                  <a:pt x="34" y="16"/>
                </a:lnTo>
                <a:lnTo>
                  <a:pt x="34" y="16"/>
                </a:lnTo>
                <a:lnTo>
                  <a:pt x="34" y="18"/>
                </a:lnTo>
                <a:lnTo>
                  <a:pt x="36" y="18"/>
                </a:lnTo>
                <a:lnTo>
                  <a:pt x="36" y="20"/>
                </a:lnTo>
                <a:lnTo>
                  <a:pt x="38" y="20"/>
                </a:lnTo>
                <a:lnTo>
                  <a:pt x="38" y="20"/>
                </a:lnTo>
                <a:lnTo>
                  <a:pt x="38" y="22"/>
                </a:lnTo>
                <a:lnTo>
                  <a:pt x="38" y="22"/>
                </a:lnTo>
                <a:lnTo>
                  <a:pt x="38" y="22"/>
                </a:lnTo>
                <a:lnTo>
                  <a:pt x="40" y="22"/>
                </a:lnTo>
                <a:lnTo>
                  <a:pt x="40" y="22"/>
                </a:lnTo>
                <a:lnTo>
                  <a:pt x="40" y="24"/>
                </a:lnTo>
                <a:lnTo>
                  <a:pt x="42" y="24"/>
                </a:lnTo>
                <a:lnTo>
                  <a:pt x="42" y="24"/>
                </a:lnTo>
                <a:lnTo>
                  <a:pt x="42" y="24"/>
                </a:lnTo>
                <a:lnTo>
                  <a:pt x="42" y="24"/>
                </a:lnTo>
                <a:lnTo>
                  <a:pt x="42" y="26"/>
                </a:lnTo>
                <a:lnTo>
                  <a:pt x="44" y="26"/>
                </a:lnTo>
                <a:lnTo>
                  <a:pt x="46" y="26"/>
                </a:lnTo>
                <a:lnTo>
                  <a:pt x="48" y="26"/>
                </a:lnTo>
                <a:lnTo>
                  <a:pt x="48" y="26"/>
                </a:lnTo>
                <a:lnTo>
                  <a:pt x="48" y="24"/>
                </a:lnTo>
                <a:lnTo>
                  <a:pt x="48" y="24"/>
                </a:lnTo>
                <a:lnTo>
                  <a:pt x="48" y="24"/>
                </a:lnTo>
                <a:lnTo>
                  <a:pt x="50"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5" name="Freeform 71"/>
          <p:cNvSpPr>
            <a:spLocks/>
          </p:cNvSpPr>
          <p:nvPr/>
        </p:nvSpPr>
        <p:spPr bwMode="auto">
          <a:xfrm>
            <a:off x="6016625" y="2551113"/>
            <a:ext cx="184150" cy="114300"/>
          </a:xfrm>
          <a:custGeom>
            <a:avLst/>
            <a:gdLst/>
            <a:ahLst/>
            <a:cxnLst>
              <a:cxn ang="0">
                <a:pos x="90" y="34"/>
              </a:cxn>
              <a:cxn ang="0">
                <a:pos x="88" y="36"/>
              </a:cxn>
              <a:cxn ang="0">
                <a:pos x="94" y="40"/>
              </a:cxn>
              <a:cxn ang="0">
                <a:pos x="106" y="42"/>
              </a:cxn>
              <a:cxn ang="0">
                <a:pos x="108" y="48"/>
              </a:cxn>
              <a:cxn ang="0">
                <a:pos x="110" y="56"/>
              </a:cxn>
              <a:cxn ang="0">
                <a:pos x="114" y="60"/>
              </a:cxn>
              <a:cxn ang="0">
                <a:pos x="104" y="60"/>
              </a:cxn>
              <a:cxn ang="0">
                <a:pos x="96" y="62"/>
              </a:cxn>
              <a:cxn ang="0">
                <a:pos x="94" y="58"/>
              </a:cxn>
              <a:cxn ang="0">
                <a:pos x="88" y="60"/>
              </a:cxn>
              <a:cxn ang="0">
                <a:pos x="82" y="64"/>
              </a:cxn>
              <a:cxn ang="0">
                <a:pos x="76" y="68"/>
              </a:cxn>
              <a:cxn ang="0">
                <a:pos x="70" y="72"/>
              </a:cxn>
              <a:cxn ang="0">
                <a:pos x="66" y="62"/>
              </a:cxn>
              <a:cxn ang="0">
                <a:pos x="64" y="52"/>
              </a:cxn>
              <a:cxn ang="0">
                <a:pos x="58" y="50"/>
              </a:cxn>
              <a:cxn ang="0">
                <a:pos x="58" y="44"/>
              </a:cxn>
              <a:cxn ang="0">
                <a:pos x="48" y="44"/>
              </a:cxn>
              <a:cxn ang="0">
                <a:pos x="44" y="50"/>
              </a:cxn>
              <a:cxn ang="0">
                <a:pos x="46" y="58"/>
              </a:cxn>
              <a:cxn ang="0">
                <a:pos x="42" y="56"/>
              </a:cxn>
              <a:cxn ang="0">
                <a:pos x="36" y="60"/>
              </a:cxn>
              <a:cxn ang="0">
                <a:pos x="36" y="64"/>
              </a:cxn>
              <a:cxn ang="0">
                <a:pos x="28" y="60"/>
              </a:cxn>
              <a:cxn ang="0">
                <a:pos x="18" y="68"/>
              </a:cxn>
              <a:cxn ang="0">
                <a:pos x="14" y="60"/>
              </a:cxn>
              <a:cxn ang="0">
                <a:pos x="14" y="56"/>
              </a:cxn>
              <a:cxn ang="0">
                <a:pos x="16" y="50"/>
              </a:cxn>
              <a:cxn ang="0">
                <a:pos x="16" y="44"/>
              </a:cxn>
              <a:cxn ang="0">
                <a:pos x="12" y="34"/>
              </a:cxn>
              <a:cxn ang="0">
                <a:pos x="6" y="34"/>
              </a:cxn>
              <a:cxn ang="0">
                <a:pos x="0" y="30"/>
              </a:cxn>
              <a:cxn ang="0">
                <a:pos x="2" y="22"/>
              </a:cxn>
              <a:cxn ang="0">
                <a:pos x="10" y="24"/>
              </a:cxn>
              <a:cxn ang="0">
                <a:pos x="14" y="20"/>
              </a:cxn>
              <a:cxn ang="0">
                <a:pos x="16" y="16"/>
              </a:cxn>
              <a:cxn ang="0">
                <a:pos x="16" y="14"/>
              </a:cxn>
              <a:cxn ang="0">
                <a:pos x="14" y="14"/>
              </a:cxn>
              <a:cxn ang="0">
                <a:pos x="22" y="12"/>
              </a:cxn>
              <a:cxn ang="0">
                <a:pos x="22" y="4"/>
              </a:cxn>
              <a:cxn ang="0">
                <a:pos x="26" y="4"/>
              </a:cxn>
              <a:cxn ang="0">
                <a:pos x="32" y="0"/>
              </a:cxn>
              <a:cxn ang="0">
                <a:pos x="38" y="2"/>
              </a:cxn>
              <a:cxn ang="0">
                <a:pos x="36" y="8"/>
              </a:cxn>
              <a:cxn ang="0">
                <a:pos x="40" y="14"/>
              </a:cxn>
              <a:cxn ang="0">
                <a:pos x="44" y="14"/>
              </a:cxn>
              <a:cxn ang="0">
                <a:pos x="40" y="18"/>
              </a:cxn>
              <a:cxn ang="0">
                <a:pos x="36" y="16"/>
              </a:cxn>
              <a:cxn ang="0">
                <a:pos x="26" y="14"/>
              </a:cxn>
              <a:cxn ang="0">
                <a:pos x="24" y="18"/>
              </a:cxn>
              <a:cxn ang="0">
                <a:pos x="24" y="22"/>
              </a:cxn>
              <a:cxn ang="0">
                <a:pos x="30" y="24"/>
              </a:cxn>
              <a:cxn ang="0">
                <a:pos x="36" y="24"/>
              </a:cxn>
              <a:cxn ang="0">
                <a:pos x="44" y="24"/>
              </a:cxn>
              <a:cxn ang="0">
                <a:pos x="50" y="24"/>
              </a:cxn>
              <a:cxn ang="0">
                <a:pos x="56" y="24"/>
              </a:cxn>
              <a:cxn ang="0">
                <a:pos x="60" y="26"/>
              </a:cxn>
              <a:cxn ang="0">
                <a:pos x="64" y="26"/>
              </a:cxn>
              <a:cxn ang="0">
                <a:pos x="68" y="28"/>
              </a:cxn>
              <a:cxn ang="0">
                <a:pos x="78" y="28"/>
              </a:cxn>
            </a:cxnLst>
            <a:rect l="0" t="0" r="r" b="b"/>
            <a:pathLst>
              <a:path w="116" h="72">
                <a:moveTo>
                  <a:pt x="84" y="26"/>
                </a:moveTo>
                <a:lnTo>
                  <a:pt x="86" y="26"/>
                </a:lnTo>
                <a:lnTo>
                  <a:pt x="86" y="28"/>
                </a:lnTo>
                <a:lnTo>
                  <a:pt x="86" y="28"/>
                </a:lnTo>
                <a:lnTo>
                  <a:pt x="86" y="28"/>
                </a:lnTo>
                <a:lnTo>
                  <a:pt x="86" y="30"/>
                </a:lnTo>
                <a:lnTo>
                  <a:pt x="88" y="32"/>
                </a:lnTo>
                <a:lnTo>
                  <a:pt x="88" y="32"/>
                </a:lnTo>
                <a:lnTo>
                  <a:pt x="90" y="34"/>
                </a:lnTo>
                <a:lnTo>
                  <a:pt x="90" y="34"/>
                </a:lnTo>
                <a:lnTo>
                  <a:pt x="90" y="34"/>
                </a:lnTo>
                <a:lnTo>
                  <a:pt x="90" y="34"/>
                </a:lnTo>
                <a:lnTo>
                  <a:pt x="88" y="34"/>
                </a:lnTo>
                <a:lnTo>
                  <a:pt x="88" y="34"/>
                </a:lnTo>
                <a:lnTo>
                  <a:pt x="88" y="34"/>
                </a:lnTo>
                <a:lnTo>
                  <a:pt x="88" y="34"/>
                </a:lnTo>
                <a:lnTo>
                  <a:pt x="88" y="36"/>
                </a:lnTo>
                <a:lnTo>
                  <a:pt x="88" y="36"/>
                </a:lnTo>
                <a:lnTo>
                  <a:pt x="90" y="36"/>
                </a:lnTo>
                <a:lnTo>
                  <a:pt x="90" y="38"/>
                </a:lnTo>
                <a:lnTo>
                  <a:pt x="90" y="40"/>
                </a:lnTo>
                <a:lnTo>
                  <a:pt x="90" y="40"/>
                </a:lnTo>
                <a:lnTo>
                  <a:pt x="92" y="40"/>
                </a:lnTo>
                <a:lnTo>
                  <a:pt x="92" y="40"/>
                </a:lnTo>
                <a:lnTo>
                  <a:pt x="94" y="40"/>
                </a:lnTo>
                <a:lnTo>
                  <a:pt x="94" y="40"/>
                </a:lnTo>
                <a:lnTo>
                  <a:pt x="94" y="40"/>
                </a:lnTo>
                <a:lnTo>
                  <a:pt x="94" y="40"/>
                </a:lnTo>
                <a:lnTo>
                  <a:pt x="94" y="38"/>
                </a:lnTo>
                <a:lnTo>
                  <a:pt x="94" y="38"/>
                </a:lnTo>
                <a:lnTo>
                  <a:pt x="98" y="38"/>
                </a:lnTo>
                <a:lnTo>
                  <a:pt x="98" y="38"/>
                </a:lnTo>
                <a:lnTo>
                  <a:pt x="102" y="40"/>
                </a:lnTo>
                <a:lnTo>
                  <a:pt x="104" y="40"/>
                </a:lnTo>
                <a:lnTo>
                  <a:pt x="106" y="42"/>
                </a:lnTo>
                <a:lnTo>
                  <a:pt x="106" y="42"/>
                </a:lnTo>
                <a:lnTo>
                  <a:pt x="106" y="44"/>
                </a:lnTo>
                <a:lnTo>
                  <a:pt x="106" y="44"/>
                </a:lnTo>
                <a:lnTo>
                  <a:pt x="106" y="44"/>
                </a:lnTo>
                <a:lnTo>
                  <a:pt x="106" y="44"/>
                </a:lnTo>
                <a:lnTo>
                  <a:pt x="106" y="44"/>
                </a:lnTo>
                <a:lnTo>
                  <a:pt x="106" y="46"/>
                </a:lnTo>
                <a:lnTo>
                  <a:pt x="108" y="48"/>
                </a:lnTo>
                <a:lnTo>
                  <a:pt x="108" y="48"/>
                </a:lnTo>
                <a:lnTo>
                  <a:pt x="108" y="48"/>
                </a:lnTo>
                <a:lnTo>
                  <a:pt x="108" y="50"/>
                </a:lnTo>
                <a:lnTo>
                  <a:pt x="108" y="50"/>
                </a:lnTo>
                <a:lnTo>
                  <a:pt x="110" y="50"/>
                </a:lnTo>
                <a:lnTo>
                  <a:pt x="110" y="52"/>
                </a:lnTo>
                <a:lnTo>
                  <a:pt x="110" y="52"/>
                </a:lnTo>
                <a:lnTo>
                  <a:pt x="110" y="52"/>
                </a:lnTo>
                <a:lnTo>
                  <a:pt x="110" y="54"/>
                </a:lnTo>
                <a:lnTo>
                  <a:pt x="110" y="54"/>
                </a:lnTo>
                <a:lnTo>
                  <a:pt x="110" y="56"/>
                </a:lnTo>
                <a:lnTo>
                  <a:pt x="110" y="56"/>
                </a:lnTo>
                <a:lnTo>
                  <a:pt x="110" y="56"/>
                </a:lnTo>
                <a:lnTo>
                  <a:pt x="110" y="56"/>
                </a:lnTo>
                <a:lnTo>
                  <a:pt x="112" y="56"/>
                </a:lnTo>
                <a:lnTo>
                  <a:pt x="112" y="58"/>
                </a:lnTo>
                <a:lnTo>
                  <a:pt x="114" y="58"/>
                </a:lnTo>
                <a:lnTo>
                  <a:pt x="116" y="60"/>
                </a:lnTo>
                <a:lnTo>
                  <a:pt x="114" y="60"/>
                </a:lnTo>
                <a:lnTo>
                  <a:pt x="114" y="60"/>
                </a:lnTo>
                <a:lnTo>
                  <a:pt x="112" y="62"/>
                </a:lnTo>
                <a:lnTo>
                  <a:pt x="112" y="62"/>
                </a:lnTo>
                <a:lnTo>
                  <a:pt x="110" y="60"/>
                </a:lnTo>
                <a:lnTo>
                  <a:pt x="110" y="60"/>
                </a:lnTo>
                <a:lnTo>
                  <a:pt x="108" y="60"/>
                </a:lnTo>
                <a:lnTo>
                  <a:pt x="108" y="60"/>
                </a:lnTo>
                <a:lnTo>
                  <a:pt x="106" y="60"/>
                </a:lnTo>
                <a:lnTo>
                  <a:pt x="104" y="60"/>
                </a:lnTo>
                <a:lnTo>
                  <a:pt x="104" y="60"/>
                </a:lnTo>
                <a:lnTo>
                  <a:pt x="104" y="60"/>
                </a:lnTo>
                <a:lnTo>
                  <a:pt x="102" y="60"/>
                </a:lnTo>
                <a:lnTo>
                  <a:pt x="102" y="60"/>
                </a:lnTo>
                <a:lnTo>
                  <a:pt x="102" y="60"/>
                </a:lnTo>
                <a:lnTo>
                  <a:pt x="100" y="60"/>
                </a:lnTo>
                <a:lnTo>
                  <a:pt x="98" y="62"/>
                </a:lnTo>
                <a:lnTo>
                  <a:pt x="98" y="62"/>
                </a:lnTo>
                <a:lnTo>
                  <a:pt x="98" y="62"/>
                </a:lnTo>
                <a:lnTo>
                  <a:pt x="96" y="62"/>
                </a:lnTo>
                <a:lnTo>
                  <a:pt x="94" y="62"/>
                </a:lnTo>
                <a:lnTo>
                  <a:pt x="94" y="62"/>
                </a:lnTo>
                <a:lnTo>
                  <a:pt x="94" y="62"/>
                </a:lnTo>
                <a:lnTo>
                  <a:pt x="96" y="62"/>
                </a:lnTo>
                <a:lnTo>
                  <a:pt x="96" y="60"/>
                </a:lnTo>
                <a:lnTo>
                  <a:pt x="96" y="58"/>
                </a:lnTo>
                <a:lnTo>
                  <a:pt x="96" y="58"/>
                </a:lnTo>
                <a:lnTo>
                  <a:pt x="94" y="58"/>
                </a:lnTo>
                <a:lnTo>
                  <a:pt x="94" y="58"/>
                </a:lnTo>
                <a:lnTo>
                  <a:pt x="94" y="58"/>
                </a:lnTo>
                <a:lnTo>
                  <a:pt x="92" y="58"/>
                </a:lnTo>
                <a:lnTo>
                  <a:pt x="92" y="58"/>
                </a:lnTo>
                <a:lnTo>
                  <a:pt x="92" y="58"/>
                </a:lnTo>
                <a:lnTo>
                  <a:pt x="92" y="58"/>
                </a:lnTo>
                <a:lnTo>
                  <a:pt x="90" y="58"/>
                </a:lnTo>
                <a:lnTo>
                  <a:pt x="90" y="58"/>
                </a:lnTo>
                <a:lnTo>
                  <a:pt x="88" y="58"/>
                </a:lnTo>
                <a:lnTo>
                  <a:pt x="88" y="60"/>
                </a:lnTo>
                <a:lnTo>
                  <a:pt x="86" y="60"/>
                </a:lnTo>
                <a:lnTo>
                  <a:pt x="86" y="62"/>
                </a:lnTo>
                <a:lnTo>
                  <a:pt x="84" y="62"/>
                </a:lnTo>
                <a:lnTo>
                  <a:pt x="84" y="62"/>
                </a:lnTo>
                <a:lnTo>
                  <a:pt x="84" y="62"/>
                </a:lnTo>
                <a:lnTo>
                  <a:pt x="84" y="62"/>
                </a:lnTo>
                <a:lnTo>
                  <a:pt x="82" y="64"/>
                </a:lnTo>
                <a:lnTo>
                  <a:pt x="82" y="64"/>
                </a:lnTo>
                <a:lnTo>
                  <a:pt x="82" y="64"/>
                </a:lnTo>
                <a:lnTo>
                  <a:pt x="82" y="64"/>
                </a:lnTo>
                <a:lnTo>
                  <a:pt x="82" y="66"/>
                </a:lnTo>
                <a:lnTo>
                  <a:pt x="80" y="66"/>
                </a:lnTo>
                <a:lnTo>
                  <a:pt x="80" y="66"/>
                </a:lnTo>
                <a:lnTo>
                  <a:pt x="78" y="66"/>
                </a:lnTo>
                <a:lnTo>
                  <a:pt x="78" y="66"/>
                </a:lnTo>
                <a:lnTo>
                  <a:pt x="78" y="66"/>
                </a:lnTo>
                <a:lnTo>
                  <a:pt x="78" y="66"/>
                </a:lnTo>
                <a:lnTo>
                  <a:pt x="76" y="68"/>
                </a:lnTo>
                <a:lnTo>
                  <a:pt x="74" y="68"/>
                </a:lnTo>
                <a:lnTo>
                  <a:pt x="74" y="70"/>
                </a:lnTo>
                <a:lnTo>
                  <a:pt x="72" y="72"/>
                </a:lnTo>
                <a:lnTo>
                  <a:pt x="72" y="72"/>
                </a:lnTo>
                <a:lnTo>
                  <a:pt x="72" y="72"/>
                </a:lnTo>
                <a:lnTo>
                  <a:pt x="72" y="72"/>
                </a:lnTo>
                <a:lnTo>
                  <a:pt x="70" y="72"/>
                </a:lnTo>
                <a:lnTo>
                  <a:pt x="70" y="72"/>
                </a:lnTo>
                <a:lnTo>
                  <a:pt x="70" y="72"/>
                </a:lnTo>
                <a:lnTo>
                  <a:pt x="68" y="70"/>
                </a:lnTo>
                <a:lnTo>
                  <a:pt x="68" y="70"/>
                </a:lnTo>
                <a:lnTo>
                  <a:pt x="66" y="68"/>
                </a:lnTo>
                <a:lnTo>
                  <a:pt x="66" y="68"/>
                </a:lnTo>
                <a:lnTo>
                  <a:pt x="66" y="66"/>
                </a:lnTo>
                <a:lnTo>
                  <a:pt x="64" y="64"/>
                </a:lnTo>
                <a:lnTo>
                  <a:pt x="64" y="62"/>
                </a:lnTo>
                <a:lnTo>
                  <a:pt x="64" y="62"/>
                </a:lnTo>
                <a:lnTo>
                  <a:pt x="66" y="62"/>
                </a:lnTo>
                <a:lnTo>
                  <a:pt x="66" y="62"/>
                </a:lnTo>
                <a:lnTo>
                  <a:pt x="64" y="62"/>
                </a:lnTo>
                <a:lnTo>
                  <a:pt x="64" y="60"/>
                </a:lnTo>
                <a:lnTo>
                  <a:pt x="64" y="60"/>
                </a:lnTo>
                <a:lnTo>
                  <a:pt x="64" y="56"/>
                </a:lnTo>
                <a:lnTo>
                  <a:pt x="64" y="56"/>
                </a:lnTo>
                <a:lnTo>
                  <a:pt x="64" y="54"/>
                </a:lnTo>
                <a:lnTo>
                  <a:pt x="64" y="52"/>
                </a:lnTo>
                <a:lnTo>
                  <a:pt x="64" y="52"/>
                </a:lnTo>
                <a:lnTo>
                  <a:pt x="64" y="52"/>
                </a:lnTo>
                <a:lnTo>
                  <a:pt x="64" y="52"/>
                </a:lnTo>
                <a:lnTo>
                  <a:pt x="64" y="52"/>
                </a:lnTo>
                <a:lnTo>
                  <a:pt x="62" y="50"/>
                </a:lnTo>
                <a:lnTo>
                  <a:pt x="62" y="50"/>
                </a:lnTo>
                <a:lnTo>
                  <a:pt x="62" y="50"/>
                </a:lnTo>
                <a:lnTo>
                  <a:pt x="60" y="52"/>
                </a:lnTo>
                <a:lnTo>
                  <a:pt x="60" y="52"/>
                </a:lnTo>
                <a:lnTo>
                  <a:pt x="58" y="50"/>
                </a:lnTo>
                <a:lnTo>
                  <a:pt x="58" y="50"/>
                </a:lnTo>
                <a:lnTo>
                  <a:pt x="60" y="48"/>
                </a:lnTo>
                <a:lnTo>
                  <a:pt x="60" y="48"/>
                </a:lnTo>
                <a:lnTo>
                  <a:pt x="60" y="46"/>
                </a:lnTo>
                <a:lnTo>
                  <a:pt x="60" y="46"/>
                </a:lnTo>
                <a:lnTo>
                  <a:pt x="60" y="46"/>
                </a:lnTo>
                <a:lnTo>
                  <a:pt x="58" y="44"/>
                </a:lnTo>
                <a:lnTo>
                  <a:pt x="58" y="44"/>
                </a:lnTo>
                <a:lnTo>
                  <a:pt x="58" y="44"/>
                </a:lnTo>
                <a:lnTo>
                  <a:pt x="56" y="44"/>
                </a:lnTo>
                <a:lnTo>
                  <a:pt x="56" y="44"/>
                </a:lnTo>
                <a:lnTo>
                  <a:pt x="56" y="44"/>
                </a:lnTo>
                <a:lnTo>
                  <a:pt x="52" y="42"/>
                </a:lnTo>
                <a:lnTo>
                  <a:pt x="52" y="42"/>
                </a:lnTo>
                <a:lnTo>
                  <a:pt x="50" y="42"/>
                </a:lnTo>
                <a:lnTo>
                  <a:pt x="50" y="42"/>
                </a:lnTo>
                <a:lnTo>
                  <a:pt x="48" y="44"/>
                </a:lnTo>
                <a:lnTo>
                  <a:pt x="48" y="44"/>
                </a:lnTo>
                <a:lnTo>
                  <a:pt x="48" y="46"/>
                </a:lnTo>
                <a:lnTo>
                  <a:pt x="48" y="46"/>
                </a:lnTo>
                <a:lnTo>
                  <a:pt x="46" y="50"/>
                </a:lnTo>
                <a:lnTo>
                  <a:pt x="46" y="50"/>
                </a:lnTo>
                <a:lnTo>
                  <a:pt x="46" y="50"/>
                </a:lnTo>
                <a:lnTo>
                  <a:pt x="46" y="50"/>
                </a:lnTo>
                <a:lnTo>
                  <a:pt x="46" y="50"/>
                </a:lnTo>
                <a:lnTo>
                  <a:pt x="44" y="50"/>
                </a:lnTo>
                <a:lnTo>
                  <a:pt x="44" y="50"/>
                </a:lnTo>
                <a:lnTo>
                  <a:pt x="44" y="52"/>
                </a:lnTo>
                <a:lnTo>
                  <a:pt x="44" y="52"/>
                </a:lnTo>
                <a:lnTo>
                  <a:pt x="46" y="52"/>
                </a:lnTo>
                <a:lnTo>
                  <a:pt x="46" y="52"/>
                </a:lnTo>
                <a:lnTo>
                  <a:pt x="46" y="54"/>
                </a:lnTo>
                <a:lnTo>
                  <a:pt x="46" y="54"/>
                </a:lnTo>
                <a:lnTo>
                  <a:pt x="46" y="54"/>
                </a:lnTo>
                <a:lnTo>
                  <a:pt x="46" y="56"/>
                </a:lnTo>
                <a:lnTo>
                  <a:pt x="46" y="58"/>
                </a:lnTo>
                <a:lnTo>
                  <a:pt x="46" y="58"/>
                </a:lnTo>
                <a:lnTo>
                  <a:pt x="44" y="58"/>
                </a:lnTo>
                <a:lnTo>
                  <a:pt x="44" y="58"/>
                </a:lnTo>
                <a:lnTo>
                  <a:pt x="44" y="58"/>
                </a:lnTo>
                <a:lnTo>
                  <a:pt x="44" y="58"/>
                </a:lnTo>
                <a:lnTo>
                  <a:pt x="42" y="56"/>
                </a:lnTo>
                <a:lnTo>
                  <a:pt x="42" y="56"/>
                </a:lnTo>
                <a:lnTo>
                  <a:pt x="42" y="56"/>
                </a:lnTo>
                <a:lnTo>
                  <a:pt x="42" y="56"/>
                </a:lnTo>
                <a:lnTo>
                  <a:pt x="42" y="56"/>
                </a:lnTo>
                <a:lnTo>
                  <a:pt x="42" y="56"/>
                </a:lnTo>
                <a:lnTo>
                  <a:pt x="40" y="56"/>
                </a:lnTo>
                <a:lnTo>
                  <a:pt x="38" y="56"/>
                </a:lnTo>
                <a:lnTo>
                  <a:pt x="38" y="56"/>
                </a:lnTo>
                <a:lnTo>
                  <a:pt x="36" y="56"/>
                </a:lnTo>
                <a:lnTo>
                  <a:pt x="36" y="58"/>
                </a:lnTo>
                <a:lnTo>
                  <a:pt x="36" y="60"/>
                </a:lnTo>
                <a:lnTo>
                  <a:pt x="36" y="60"/>
                </a:lnTo>
                <a:lnTo>
                  <a:pt x="36" y="60"/>
                </a:lnTo>
                <a:lnTo>
                  <a:pt x="36" y="60"/>
                </a:lnTo>
                <a:lnTo>
                  <a:pt x="36" y="62"/>
                </a:lnTo>
                <a:lnTo>
                  <a:pt x="38" y="62"/>
                </a:lnTo>
                <a:lnTo>
                  <a:pt x="38" y="62"/>
                </a:lnTo>
                <a:lnTo>
                  <a:pt x="38" y="64"/>
                </a:lnTo>
                <a:lnTo>
                  <a:pt x="36" y="64"/>
                </a:lnTo>
                <a:lnTo>
                  <a:pt x="36" y="64"/>
                </a:lnTo>
                <a:lnTo>
                  <a:pt x="36" y="64"/>
                </a:lnTo>
                <a:lnTo>
                  <a:pt x="36" y="64"/>
                </a:lnTo>
                <a:lnTo>
                  <a:pt x="34" y="64"/>
                </a:lnTo>
                <a:lnTo>
                  <a:pt x="34" y="64"/>
                </a:lnTo>
                <a:lnTo>
                  <a:pt x="34" y="64"/>
                </a:lnTo>
                <a:lnTo>
                  <a:pt x="32" y="62"/>
                </a:lnTo>
                <a:lnTo>
                  <a:pt x="30" y="62"/>
                </a:lnTo>
                <a:lnTo>
                  <a:pt x="30" y="60"/>
                </a:lnTo>
                <a:lnTo>
                  <a:pt x="30" y="60"/>
                </a:lnTo>
                <a:lnTo>
                  <a:pt x="28" y="60"/>
                </a:lnTo>
                <a:lnTo>
                  <a:pt x="26" y="62"/>
                </a:lnTo>
                <a:lnTo>
                  <a:pt x="26" y="62"/>
                </a:lnTo>
                <a:lnTo>
                  <a:pt x="26" y="62"/>
                </a:lnTo>
                <a:lnTo>
                  <a:pt x="24" y="64"/>
                </a:lnTo>
                <a:lnTo>
                  <a:pt x="22" y="64"/>
                </a:lnTo>
                <a:lnTo>
                  <a:pt x="22" y="66"/>
                </a:lnTo>
                <a:lnTo>
                  <a:pt x="20" y="66"/>
                </a:lnTo>
                <a:lnTo>
                  <a:pt x="20" y="68"/>
                </a:lnTo>
                <a:lnTo>
                  <a:pt x="18" y="68"/>
                </a:lnTo>
                <a:lnTo>
                  <a:pt x="16" y="64"/>
                </a:lnTo>
                <a:lnTo>
                  <a:pt x="14" y="64"/>
                </a:lnTo>
                <a:lnTo>
                  <a:pt x="14" y="64"/>
                </a:lnTo>
                <a:lnTo>
                  <a:pt x="14" y="62"/>
                </a:lnTo>
                <a:lnTo>
                  <a:pt x="14" y="62"/>
                </a:lnTo>
                <a:lnTo>
                  <a:pt x="16" y="62"/>
                </a:lnTo>
                <a:lnTo>
                  <a:pt x="16" y="62"/>
                </a:lnTo>
                <a:lnTo>
                  <a:pt x="14" y="60"/>
                </a:lnTo>
                <a:lnTo>
                  <a:pt x="14" y="60"/>
                </a:lnTo>
                <a:lnTo>
                  <a:pt x="14" y="60"/>
                </a:lnTo>
                <a:lnTo>
                  <a:pt x="14" y="60"/>
                </a:lnTo>
                <a:lnTo>
                  <a:pt x="14" y="58"/>
                </a:lnTo>
                <a:lnTo>
                  <a:pt x="14" y="58"/>
                </a:lnTo>
                <a:lnTo>
                  <a:pt x="14" y="58"/>
                </a:lnTo>
                <a:lnTo>
                  <a:pt x="14" y="58"/>
                </a:lnTo>
                <a:lnTo>
                  <a:pt x="14" y="56"/>
                </a:lnTo>
                <a:lnTo>
                  <a:pt x="14" y="56"/>
                </a:lnTo>
                <a:lnTo>
                  <a:pt x="14" y="56"/>
                </a:lnTo>
                <a:lnTo>
                  <a:pt x="16" y="54"/>
                </a:lnTo>
                <a:lnTo>
                  <a:pt x="16" y="54"/>
                </a:lnTo>
                <a:lnTo>
                  <a:pt x="16" y="54"/>
                </a:lnTo>
                <a:lnTo>
                  <a:pt x="16" y="54"/>
                </a:lnTo>
                <a:lnTo>
                  <a:pt x="16" y="52"/>
                </a:lnTo>
                <a:lnTo>
                  <a:pt x="16" y="52"/>
                </a:lnTo>
                <a:lnTo>
                  <a:pt x="16" y="52"/>
                </a:lnTo>
                <a:lnTo>
                  <a:pt x="16" y="50"/>
                </a:lnTo>
                <a:lnTo>
                  <a:pt x="16" y="50"/>
                </a:lnTo>
                <a:lnTo>
                  <a:pt x="18" y="50"/>
                </a:lnTo>
                <a:lnTo>
                  <a:pt x="18" y="50"/>
                </a:lnTo>
                <a:lnTo>
                  <a:pt x="18" y="48"/>
                </a:lnTo>
                <a:lnTo>
                  <a:pt x="18" y="48"/>
                </a:lnTo>
                <a:lnTo>
                  <a:pt x="18" y="46"/>
                </a:lnTo>
                <a:lnTo>
                  <a:pt x="18" y="46"/>
                </a:lnTo>
                <a:lnTo>
                  <a:pt x="18" y="46"/>
                </a:lnTo>
                <a:lnTo>
                  <a:pt x="18" y="46"/>
                </a:lnTo>
                <a:lnTo>
                  <a:pt x="16" y="44"/>
                </a:lnTo>
                <a:lnTo>
                  <a:pt x="16" y="44"/>
                </a:lnTo>
                <a:lnTo>
                  <a:pt x="14" y="42"/>
                </a:lnTo>
                <a:lnTo>
                  <a:pt x="12" y="40"/>
                </a:lnTo>
                <a:lnTo>
                  <a:pt x="12" y="38"/>
                </a:lnTo>
                <a:lnTo>
                  <a:pt x="12" y="36"/>
                </a:lnTo>
                <a:lnTo>
                  <a:pt x="12" y="36"/>
                </a:lnTo>
                <a:lnTo>
                  <a:pt x="12" y="36"/>
                </a:lnTo>
                <a:lnTo>
                  <a:pt x="14" y="36"/>
                </a:lnTo>
                <a:lnTo>
                  <a:pt x="12" y="34"/>
                </a:lnTo>
                <a:lnTo>
                  <a:pt x="12" y="34"/>
                </a:lnTo>
                <a:lnTo>
                  <a:pt x="12" y="34"/>
                </a:lnTo>
                <a:lnTo>
                  <a:pt x="12" y="34"/>
                </a:lnTo>
                <a:lnTo>
                  <a:pt x="12" y="34"/>
                </a:lnTo>
                <a:lnTo>
                  <a:pt x="12" y="34"/>
                </a:lnTo>
                <a:lnTo>
                  <a:pt x="10" y="32"/>
                </a:lnTo>
                <a:lnTo>
                  <a:pt x="8" y="34"/>
                </a:lnTo>
                <a:lnTo>
                  <a:pt x="8" y="34"/>
                </a:lnTo>
                <a:lnTo>
                  <a:pt x="6" y="34"/>
                </a:lnTo>
                <a:lnTo>
                  <a:pt x="6" y="34"/>
                </a:lnTo>
                <a:lnTo>
                  <a:pt x="6" y="32"/>
                </a:lnTo>
                <a:lnTo>
                  <a:pt x="6" y="32"/>
                </a:lnTo>
                <a:lnTo>
                  <a:pt x="6" y="30"/>
                </a:lnTo>
                <a:lnTo>
                  <a:pt x="4" y="30"/>
                </a:lnTo>
                <a:lnTo>
                  <a:pt x="4" y="30"/>
                </a:lnTo>
                <a:lnTo>
                  <a:pt x="4" y="30"/>
                </a:lnTo>
                <a:lnTo>
                  <a:pt x="2" y="30"/>
                </a:lnTo>
                <a:lnTo>
                  <a:pt x="0" y="30"/>
                </a:lnTo>
                <a:lnTo>
                  <a:pt x="0" y="28"/>
                </a:lnTo>
                <a:lnTo>
                  <a:pt x="0" y="28"/>
                </a:lnTo>
                <a:lnTo>
                  <a:pt x="0" y="28"/>
                </a:lnTo>
                <a:lnTo>
                  <a:pt x="0" y="26"/>
                </a:lnTo>
                <a:lnTo>
                  <a:pt x="0" y="26"/>
                </a:lnTo>
                <a:lnTo>
                  <a:pt x="0" y="26"/>
                </a:lnTo>
                <a:lnTo>
                  <a:pt x="0" y="24"/>
                </a:lnTo>
                <a:lnTo>
                  <a:pt x="0" y="24"/>
                </a:lnTo>
                <a:lnTo>
                  <a:pt x="2" y="22"/>
                </a:lnTo>
                <a:lnTo>
                  <a:pt x="4" y="22"/>
                </a:lnTo>
                <a:lnTo>
                  <a:pt x="4" y="22"/>
                </a:lnTo>
                <a:lnTo>
                  <a:pt x="4" y="22"/>
                </a:lnTo>
                <a:lnTo>
                  <a:pt x="4" y="22"/>
                </a:lnTo>
                <a:lnTo>
                  <a:pt x="6" y="22"/>
                </a:lnTo>
                <a:lnTo>
                  <a:pt x="6" y="24"/>
                </a:lnTo>
                <a:lnTo>
                  <a:pt x="8" y="24"/>
                </a:lnTo>
                <a:lnTo>
                  <a:pt x="10" y="24"/>
                </a:lnTo>
                <a:lnTo>
                  <a:pt x="10" y="24"/>
                </a:lnTo>
                <a:lnTo>
                  <a:pt x="12" y="24"/>
                </a:lnTo>
                <a:lnTo>
                  <a:pt x="12" y="24"/>
                </a:lnTo>
                <a:lnTo>
                  <a:pt x="14" y="24"/>
                </a:lnTo>
                <a:lnTo>
                  <a:pt x="14" y="24"/>
                </a:lnTo>
                <a:lnTo>
                  <a:pt x="14" y="24"/>
                </a:lnTo>
                <a:lnTo>
                  <a:pt x="16" y="22"/>
                </a:lnTo>
                <a:lnTo>
                  <a:pt x="16" y="22"/>
                </a:lnTo>
                <a:lnTo>
                  <a:pt x="14" y="20"/>
                </a:lnTo>
                <a:lnTo>
                  <a:pt x="14" y="20"/>
                </a:lnTo>
                <a:lnTo>
                  <a:pt x="14" y="18"/>
                </a:lnTo>
                <a:lnTo>
                  <a:pt x="14" y="18"/>
                </a:lnTo>
                <a:lnTo>
                  <a:pt x="16" y="18"/>
                </a:lnTo>
                <a:lnTo>
                  <a:pt x="16" y="18"/>
                </a:lnTo>
                <a:lnTo>
                  <a:pt x="16" y="20"/>
                </a:lnTo>
                <a:lnTo>
                  <a:pt x="18" y="18"/>
                </a:lnTo>
                <a:lnTo>
                  <a:pt x="18" y="18"/>
                </a:lnTo>
                <a:lnTo>
                  <a:pt x="16" y="16"/>
                </a:lnTo>
                <a:lnTo>
                  <a:pt x="16" y="16"/>
                </a:lnTo>
                <a:lnTo>
                  <a:pt x="16" y="16"/>
                </a:lnTo>
                <a:lnTo>
                  <a:pt x="16" y="16"/>
                </a:lnTo>
                <a:lnTo>
                  <a:pt x="18" y="16"/>
                </a:lnTo>
                <a:lnTo>
                  <a:pt x="18" y="16"/>
                </a:lnTo>
                <a:lnTo>
                  <a:pt x="18" y="14"/>
                </a:lnTo>
                <a:lnTo>
                  <a:pt x="18" y="14"/>
                </a:lnTo>
                <a:lnTo>
                  <a:pt x="16" y="14"/>
                </a:lnTo>
                <a:lnTo>
                  <a:pt x="16" y="14"/>
                </a:lnTo>
                <a:lnTo>
                  <a:pt x="16" y="14"/>
                </a:lnTo>
                <a:lnTo>
                  <a:pt x="14" y="14"/>
                </a:lnTo>
                <a:lnTo>
                  <a:pt x="14" y="14"/>
                </a:lnTo>
                <a:lnTo>
                  <a:pt x="14" y="14"/>
                </a:lnTo>
                <a:lnTo>
                  <a:pt x="14" y="14"/>
                </a:lnTo>
                <a:lnTo>
                  <a:pt x="12" y="14"/>
                </a:lnTo>
                <a:lnTo>
                  <a:pt x="14" y="14"/>
                </a:lnTo>
                <a:lnTo>
                  <a:pt x="14" y="14"/>
                </a:lnTo>
                <a:lnTo>
                  <a:pt x="14" y="14"/>
                </a:lnTo>
                <a:lnTo>
                  <a:pt x="14" y="14"/>
                </a:lnTo>
                <a:lnTo>
                  <a:pt x="18" y="12"/>
                </a:lnTo>
                <a:lnTo>
                  <a:pt x="18" y="12"/>
                </a:lnTo>
                <a:lnTo>
                  <a:pt x="18" y="12"/>
                </a:lnTo>
                <a:lnTo>
                  <a:pt x="20" y="14"/>
                </a:lnTo>
                <a:lnTo>
                  <a:pt x="20" y="14"/>
                </a:lnTo>
                <a:lnTo>
                  <a:pt x="22" y="14"/>
                </a:lnTo>
                <a:lnTo>
                  <a:pt x="22" y="14"/>
                </a:lnTo>
                <a:lnTo>
                  <a:pt x="22" y="14"/>
                </a:lnTo>
                <a:lnTo>
                  <a:pt x="22" y="12"/>
                </a:lnTo>
                <a:lnTo>
                  <a:pt x="22" y="10"/>
                </a:lnTo>
                <a:lnTo>
                  <a:pt x="22" y="10"/>
                </a:lnTo>
                <a:lnTo>
                  <a:pt x="20" y="8"/>
                </a:lnTo>
                <a:lnTo>
                  <a:pt x="20" y="6"/>
                </a:lnTo>
                <a:lnTo>
                  <a:pt x="20" y="4"/>
                </a:lnTo>
                <a:lnTo>
                  <a:pt x="20" y="4"/>
                </a:lnTo>
                <a:lnTo>
                  <a:pt x="20" y="4"/>
                </a:lnTo>
                <a:lnTo>
                  <a:pt x="22" y="4"/>
                </a:lnTo>
                <a:lnTo>
                  <a:pt x="22" y="4"/>
                </a:lnTo>
                <a:lnTo>
                  <a:pt x="22" y="4"/>
                </a:lnTo>
                <a:lnTo>
                  <a:pt x="24" y="4"/>
                </a:lnTo>
                <a:lnTo>
                  <a:pt x="24" y="6"/>
                </a:lnTo>
                <a:lnTo>
                  <a:pt x="26" y="6"/>
                </a:lnTo>
                <a:lnTo>
                  <a:pt x="26" y="6"/>
                </a:lnTo>
                <a:lnTo>
                  <a:pt x="26" y="6"/>
                </a:lnTo>
                <a:lnTo>
                  <a:pt x="26" y="6"/>
                </a:lnTo>
                <a:lnTo>
                  <a:pt x="26" y="4"/>
                </a:lnTo>
                <a:lnTo>
                  <a:pt x="26" y="4"/>
                </a:lnTo>
                <a:lnTo>
                  <a:pt x="28" y="4"/>
                </a:lnTo>
                <a:lnTo>
                  <a:pt x="28" y="4"/>
                </a:lnTo>
                <a:lnTo>
                  <a:pt x="28" y="4"/>
                </a:lnTo>
                <a:lnTo>
                  <a:pt x="28" y="4"/>
                </a:lnTo>
                <a:lnTo>
                  <a:pt x="30" y="4"/>
                </a:lnTo>
                <a:lnTo>
                  <a:pt x="32" y="2"/>
                </a:lnTo>
                <a:lnTo>
                  <a:pt x="32" y="2"/>
                </a:lnTo>
                <a:lnTo>
                  <a:pt x="32" y="2"/>
                </a:lnTo>
                <a:lnTo>
                  <a:pt x="32" y="0"/>
                </a:lnTo>
                <a:lnTo>
                  <a:pt x="32" y="0"/>
                </a:lnTo>
                <a:lnTo>
                  <a:pt x="32" y="0"/>
                </a:lnTo>
                <a:lnTo>
                  <a:pt x="32" y="0"/>
                </a:lnTo>
                <a:lnTo>
                  <a:pt x="34" y="0"/>
                </a:lnTo>
                <a:lnTo>
                  <a:pt x="34" y="0"/>
                </a:lnTo>
                <a:lnTo>
                  <a:pt x="34" y="0"/>
                </a:lnTo>
                <a:lnTo>
                  <a:pt x="34" y="0"/>
                </a:lnTo>
                <a:lnTo>
                  <a:pt x="36" y="0"/>
                </a:lnTo>
                <a:lnTo>
                  <a:pt x="38" y="2"/>
                </a:lnTo>
                <a:lnTo>
                  <a:pt x="38" y="2"/>
                </a:lnTo>
                <a:lnTo>
                  <a:pt x="38" y="4"/>
                </a:lnTo>
                <a:lnTo>
                  <a:pt x="38" y="4"/>
                </a:lnTo>
                <a:lnTo>
                  <a:pt x="40" y="4"/>
                </a:lnTo>
                <a:lnTo>
                  <a:pt x="40" y="4"/>
                </a:lnTo>
                <a:lnTo>
                  <a:pt x="40" y="4"/>
                </a:lnTo>
                <a:lnTo>
                  <a:pt x="40" y="6"/>
                </a:lnTo>
                <a:lnTo>
                  <a:pt x="36" y="8"/>
                </a:lnTo>
                <a:lnTo>
                  <a:pt x="36" y="8"/>
                </a:lnTo>
                <a:lnTo>
                  <a:pt x="36" y="8"/>
                </a:lnTo>
                <a:lnTo>
                  <a:pt x="34" y="10"/>
                </a:lnTo>
                <a:lnTo>
                  <a:pt x="36" y="10"/>
                </a:lnTo>
                <a:lnTo>
                  <a:pt x="36" y="10"/>
                </a:lnTo>
                <a:lnTo>
                  <a:pt x="40" y="12"/>
                </a:lnTo>
                <a:lnTo>
                  <a:pt x="40" y="12"/>
                </a:lnTo>
                <a:lnTo>
                  <a:pt x="40" y="12"/>
                </a:lnTo>
                <a:lnTo>
                  <a:pt x="40" y="14"/>
                </a:lnTo>
                <a:lnTo>
                  <a:pt x="40" y="14"/>
                </a:lnTo>
                <a:lnTo>
                  <a:pt x="42" y="12"/>
                </a:lnTo>
                <a:lnTo>
                  <a:pt x="42" y="12"/>
                </a:lnTo>
                <a:lnTo>
                  <a:pt x="42" y="12"/>
                </a:lnTo>
                <a:lnTo>
                  <a:pt x="42" y="12"/>
                </a:lnTo>
                <a:lnTo>
                  <a:pt x="44" y="12"/>
                </a:lnTo>
                <a:lnTo>
                  <a:pt x="44" y="12"/>
                </a:lnTo>
                <a:lnTo>
                  <a:pt x="44" y="12"/>
                </a:lnTo>
                <a:lnTo>
                  <a:pt x="44" y="14"/>
                </a:lnTo>
                <a:lnTo>
                  <a:pt x="44" y="14"/>
                </a:lnTo>
                <a:lnTo>
                  <a:pt x="44" y="14"/>
                </a:lnTo>
                <a:lnTo>
                  <a:pt x="44" y="14"/>
                </a:lnTo>
                <a:lnTo>
                  <a:pt x="40" y="14"/>
                </a:lnTo>
                <a:lnTo>
                  <a:pt x="42" y="16"/>
                </a:lnTo>
                <a:lnTo>
                  <a:pt x="42" y="16"/>
                </a:lnTo>
                <a:lnTo>
                  <a:pt x="42" y="16"/>
                </a:lnTo>
                <a:lnTo>
                  <a:pt x="40" y="16"/>
                </a:lnTo>
                <a:lnTo>
                  <a:pt x="40" y="18"/>
                </a:lnTo>
                <a:lnTo>
                  <a:pt x="40" y="18"/>
                </a:lnTo>
                <a:lnTo>
                  <a:pt x="40" y="18"/>
                </a:lnTo>
                <a:lnTo>
                  <a:pt x="40" y="16"/>
                </a:lnTo>
                <a:lnTo>
                  <a:pt x="40" y="16"/>
                </a:lnTo>
                <a:lnTo>
                  <a:pt x="40" y="16"/>
                </a:lnTo>
                <a:lnTo>
                  <a:pt x="40" y="16"/>
                </a:lnTo>
                <a:lnTo>
                  <a:pt x="40" y="16"/>
                </a:lnTo>
                <a:lnTo>
                  <a:pt x="40" y="16"/>
                </a:lnTo>
                <a:lnTo>
                  <a:pt x="38" y="16"/>
                </a:lnTo>
                <a:lnTo>
                  <a:pt x="36" y="16"/>
                </a:lnTo>
                <a:lnTo>
                  <a:pt x="36" y="14"/>
                </a:lnTo>
                <a:lnTo>
                  <a:pt x="36" y="14"/>
                </a:lnTo>
                <a:lnTo>
                  <a:pt x="36" y="14"/>
                </a:lnTo>
                <a:lnTo>
                  <a:pt x="32" y="14"/>
                </a:lnTo>
                <a:lnTo>
                  <a:pt x="32" y="12"/>
                </a:lnTo>
                <a:lnTo>
                  <a:pt x="30" y="14"/>
                </a:lnTo>
                <a:lnTo>
                  <a:pt x="28" y="14"/>
                </a:lnTo>
                <a:lnTo>
                  <a:pt x="26" y="14"/>
                </a:lnTo>
                <a:lnTo>
                  <a:pt x="26" y="14"/>
                </a:lnTo>
                <a:lnTo>
                  <a:pt x="26" y="14"/>
                </a:lnTo>
                <a:lnTo>
                  <a:pt x="26" y="14"/>
                </a:lnTo>
                <a:lnTo>
                  <a:pt x="26" y="16"/>
                </a:lnTo>
                <a:lnTo>
                  <a:pt x="26" y="16"/>
                </a:lnTo>
                <a:lnTo>
                  <a:pt x="26" y="18"/>
                </a:lnTo>
                <a:lnTo>
                  <a:pt x="26" y="18"/>
                </a:lnTo>
                <a:lnTo>
                  <a:pt x="26" y="18"/>
                </a:lnTo>
                <a:lnTo>
                  <a:pt x="26" y="18"/>
                </a:lnTo>
                <a:lnTo>
                  <a:pt x="24" y="18"/>
                </a:lnTo>
                <a:lnTo>
                  <a:pt x="24" y="16"/>
                </a:lnTo>
                <a:lnTo>
                  <a:pt x="24" y="18"/>
                </a:lnTo>
                <a:lnTo>
                  <a:pt x="24" y="20"/>
                </a:lnTo>
                <a:lnTo>
                  <a:pt x="24" y="20"/>
                </a:lnTo>
                <a:lnTo>
                  <a:pt x="24" y="20"/>
                </a:lnTo>
                <a:lnTo>
                  <a:pt x="24" y="20"/>
                </a:lnTo>
                <a:lnTo>
                  <a:pt x="24" y="22"/>
                </a:lnTo>
                <a:lnTo>
                  <a:pt x="24" y="22"/>
                </a:lnTo>
                <a:lnTo>
                  <a:pt x="24" y="22"/>
                </a:lnTo>
                <a:lnTo>
                  <a:pt x="24" y="22"/>
                </a:lnTo>
                <a:lnTo>
                  <a:pt x="24" y="24"/>
                </a:lnTo>
                <a:lnTo>
                  <a:pt x="24" y="24"/>
                </a:lnTo>
                <a:lnTo>
                  <a:pt x="26" y="24"/>
                </a:lnTo>
                <a:lnTo>
                  <a:pt x="26" y="24"/>
                </a:lnTo>
                <a:lnTo>
                  <a:pt x="28" y="24"/>
                </a:lnTo>
                <a:lnTo>
                  <a:pt x="28" y="24"/>
                </a:lnTo>
                <a:lnTo>
                  <a:pt x="28" y="24"/>
                </a:lnTo>
                <a:lnTo>
                  <a:pt x="30" y="24"/>
                </a:lnTo>
                <a:lnTo>
                  <a:pt x="30" y="24"/>
                </a:lnTo>
                <a:lnTo>
                  <a:pt x="30" y="24"/>
                </a:lnTo>
                <a:lnTo>
                  <a:pt x="30" y="24"/>
                </a:lnTo>
                <a:lnTo>
                  <a:pt x="32" y="24"/>
                </a:lnTo>
                <a:lnTo>
                  <a:pt x="32" y="24"/>
                </a:lnTo>
                <a:lnTo>
                  <a:pt x="32" y="24"/>
                </a:lnTo>
                <a:lnTo>
                  <a:pt x="32" y="24"/>
                </a:lnTo>
                <a:lnTo>
                  <a:pt x="34" y="24"/>
                </a:lnTo>
                <a:lnTo>
                  <a:pt x="36" y="24"/>
                </a:lnTo>
                <a:lnTo>
                  <a:pt x="38" y="24"/>
                </a:lnTo>
                <a:lnTo>
                  <a:pt x="38" y="24"/>
                </a:lnTo>
                <a:lnTo>
                  <a:pt x="40" y="24"/>
                </a:lnTo>
                <a:lnTo>
                  <a:pt x="40" y="22"/>
                </a:lnTo>
                <a:lnTo>
                  <a:pt x="42" y="22"/>
                </a:lnTo>
                <a:lnTo>
                  <a:pt x="42" y="24"/>
                </a:lnTo>
                <a:lnTo>
                  <a:pt x="44" y="24"/>
                </a:lnTo>
                <a:lnTo>
                  <a:pt x="44" y="24"/>
                </a:lnTo>
                <a:lnTo>
                  <a:pt x="44" y="24"/>
                </a:lnTo>
                <a:lnTo>
                  <a:pt x="44" y="24"/>
                </a:lnTo>
                <a:lnTo>
                  <a:pt x="44" y="26"/>
                </a:lnTo>
                <a:lnTo>
                  <a:pt x="46" y="26"/>
                </a:lnTo>
                <a:lnTo>
                  <a:pt x="48" y="26"/>
                </a:lnTo>
                <a:lnTo>
                  <a:pt x="50" y="26"/>
                </a:lnTo>
                <a:lnTo>
                  <a:pt x="50" y="26"/>
                </a:lnTo>
                <a:lnTo>
                  <a:pt x="50" y="26"/>
                </a:lnTo>
                <a:lnTo>
                  <a:pt x="50" y="24"/>
                </a:lnTo>
                <a:lnTo>
                  <a:pt x="50" y="24"/>
                </a:lnTo>
                <a:lnTo>
                  <a:pt x="50" y="24"/>
                </a:lnTo>
                <a:lnTo>
                  <a:pt x="52" y="24"/>
                </a:lnTo>
                <a:lnTo>
                  <a:pt x="54" y="22"/>
                </a:lnTo>
                <a:lnTo>
                  <a:pt x="54" y="22"/>
                </a:lnTo>
                <a:lnTo>
                  <a:pt x="54" y="22"/>
                </a:lnTo>
                <a:lnTo>
                  <a:pt x="56" y="24"/>
                </a:lnTo>
                <a:lnTo>
                  <a:pt x="56" y="24"/>
                </a:lnTo>
                <a:lnTo>
                  <a:pt x="56" y="24"/>
                </a:lnTo>
                <a:lnTo>
                  <a:pt x="56" y="24"/>
                </a:lnTo>
                <a:lnTo>
                  <a:pt x="56" y="26"/>
                </a:lnTo>
                <a:lnTo>
                  <a:pt x="56" y="26"/>
                </a:lnTo>
                <a:lnTo>
                  <a:pt x="56" y="26"/>
                </a:lnTo>
                <a:lnTo>
                  <a:pt x="58" y="26"/>
                </a:lnTo>
                <a:lnTo>
                  <a:pt x="58" y="26"/>
                </a:lnTo>
                <a:lnTo>
                  <a:pt x="58" y="26"/>
                </a:lnTo>
                <a:lnTo>
                  <a:pt x="58" y="26"/>
                </a:lnTo>
                <a:lnTo>
                  <a:pt x="60" y="26"/>
                </a:lnTo>
                <a:lnTo>
                  <a:pt x="60" y="26"/>
                </a:lnTo>
                <a:lnTo>
                  <a:pt x="60" y="28"/>
                </a:lnTo>
                <a:lnTo>
                  <a:pt x="60" y="28"/>
                </a:lnTo>
                <a:lnTo>
                  <a:pt x="60" y="28"/>
                </a:lnTo>
                <a:lnTo>
                  <a:pt x="60" y="28"/>
                </a:lnTo>
                <a:lnTo>
                  <a:pt x="60" y="28"/>
                </a:lnTo>
                <a:lnTo>
                  <a:pt x="62" y="28"/>
                </a:lnTo>
                <a:lnTo>
                  <a:pt x="62" y="28"/>
                </a:lnTo>
                <a:lnTo>
                  <a:pt x="62" y="28"/>
                </a:lnTo>
                <a:lnTo>
                  <a:pt x="64" y="26"/>
                </a:lnTo>
                <a:lnTo>
                  <a:pt x="64" y="28"/>
                </a:lnTo>
                <a:lnTo>
                  <a:pt x="64" y="28"/>
                </a:lnTo>
                <a:lnTo>
                  <a:pt x="66" y="30"/>
                </a:lnTo>
                <a:lnTo>
                  <a:pt x="68" y="28"/>
                </a:lnTo>
                <a:lnTo>
                  <a:pt x="68" y="28"/>
                </a:lnTo>
                <a:lnTo>
                  <a:pt x="68" y="28"/>
                </a:lnTo>
                <a:lnTo>
                  <a:pt x="68" y="28"/>
                </a:lnTo>
                <a:lnTo>
                  <a:pt x="68" y="28"/>
                </a:lnTo>
                <a:lnTo>
                  <a:pt x="68" y="28"/>
                </a:lnTo>
                <a:lnTo>
                  <a:pt x="70" y="28"/>
                </a:lnTo>
                <a:lnTo>
                  <a:pt x="70" y="26"/>
                </a:lnTo>
                <a:lnTo>
                  <a:pt x="70" y="26"/>
                </a:lnTo>
                <a:lnTo>
                  <a:pt x="72" y="26"/>
                </a:lnTo>
                <a:lnTo>
                  <a:pt x="72" y="26"/>
                </a:lnTo>
                <a:lnTo>
                  <a:pt x="72" y="26"/>
                </a:lnTo>
                <a:lnTo>
                  <a:pt x="74" y="26"/>
                </a:lnTo>
                <a:lnTo>
                  <a:pt x="74" y="28"/>
                </a:lnTo>
                <a:lnTo>
                  <a:pt x="78" y="28"/>
                </a:lnTo>
                <a:lnTo>
                  <a:pt x="78" y="28"/>
                </a:lnTo>
                <a:lnTo>
                  <a:pt x="80" y="26"/>
                </a:lnTo>
                <a:lnTo>
                  <a:pt x="80" y="26"/>
                </a:lnTo>
                <a:lnTo>
                  <a:pt x="82" y="26"/>
                </a:lnTo>
                <a:lnTo>
                  <a:pt x="82" y="26"/>
                </a:lnTo>
                <a:lnTo>
                  <a:pt x="84" y="26"/>
                </a:lnTo>
                <a:lnTo>
                  <a:pt x="84" y="2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6" name="Freeform 72"/>
          <p:cNvSpPr>
            <a:spLocks noEditPoints="1"/>
          </p:cNvSpPr>
          <p:nvPr/>
        </p:nvSpPr>
        <p:spPr bwMode="auto">
          <a:xfrm>
            <a:off x="6797675" y="3094038"/>
            <a:ext cx="203200" cy="390525"/>
          </a:xfrm>
          <a:custGeom>
            <a:avLst/>
            <a:gdLst/>
            <a:ahLst/>
            <a:cxnLst>
              <a:cxn ang="0">
                <a:pos x="34" y="204"/>
              </a:cxn>
              <a:cxn ang="0">
                <a:pos x="124" y="100"/>
              </a:cxn>
              <a:cxn ang="0">
                <a:pos x="114" y="100"/>
              </a:cxn>
              <a:cxn ang="0">
                <a:pos x="96" y="100"/>
              </a:cxn>
              <a:cxn ang="0">
                <a:pos x="90" y="108"/>
              </a:cxn>
              <a:cxn ang="0">
                <a:pos x="84" y="118"/>
              </a:cxn>
              <a:cxn ang="0">
                <a:pos x="92" y="136"/>
              </a:cxn>
              <a:cxn ang="0">
                <a:pos x="88" y="138"/>
              </a:cxn>
              <a:cxn ang="0">
                <a:pos x="80" y="130"/>
              </a:cxn>
              <a:cxn ang="0">
                <a:pos x="70" y="128"/>
              </a:cxn>
              <a:cxn ang="0">
                <a:pos x="64" y="118"/>
              </a:cxn>
              <a:cxn ang="0">
                <a:pos x="52" y="116"/>
              </a:cxn>
              <a:cxn ang="0">
                <a:pos x="50" y="130"/>
              </a:cxn>
              <a:cxn ang="0">
                <a:pos x="48" y="148"/>
              </a:cxn>
              <a:cxn ang="0">
                <a:pos x="44" y="164"/>
              </a:cxn>
              <a:cxn ang="0">
                <a:pos x="46" y="184"/>
              </a:cxn>
              <a:cxn ang="0">
                <a:pos x="54" y="184"/>
              </a:cxn>
              <a:cxn ang="0">
                <a:pos x="58" y="198"/>
              </a:cxn>
              <a:cxn ang="0">
                <a:pos x="62" y="212"/>
              </a:cxn>
              <a:cxn ang="0">
                <a:pos x="62" y="210"/>
              </a:cxn>
              <a:cxn ang="0">
                <a:pos x="66" y="220"/>
              </a:cxn>
              <a:cxn ang="0">
                <a:pos x="78" y="224"/>
              </a:cxn>
              <a:cxn ang="0">
                <a:pos x="90" y="236"/>
              </a:cxn>
              <a:cxn ang="0">
                <a:pos x="82" y="242"/>
              </a:cxn>
              <a:cxn ang="0">
                <a:pos x="74" y="238"/>
              </a:cxn>
              <a:cxn ang="0">
                <a:pos x="64" y="230"/>
              </a:cxn>
              <a:cxn ang="0">
                <a:pos x="60" y="230"/>
              </a:cxn>
              <a:cxn ang="0">
                <a:pos x="50" y="218"/>
              </a:cxn>
              <a:cxn ang="0">
                <a:pos x="38" y="206"/>
              </a:cxn>
              <a:cxn ang="0">
                <a:pos x="34" y="202"/>
              </a:cxn>
              <a:cxn ang="0">
                <a:pos x="32" y="188"/>
              </a:cxn>
              <a:cxn ang="0">
                <a:pos x="36" y="166"/>
              </a:cxn>
              <a:cxn ang="0">
                <a:pos x="42" y="154"/>
              </a:cxn>
              <a:cxn ang="0">
                <a:pos x="42" y="132"/>
              </a:cxn>
              <a:cxn ang="0">
                <a:pos x="36" y="110"/>
              </a:cxn>
              <a:cxn ang="0">
                <a:pos x="22" y="92"/>
              </a:cxn>
              <a:cxn ang="0">
                <a:pos x="26" y="84"/>
              </a:cxn>
              <a:cxn ang="0">
                <a:pos x="28" y="70"/>
              </a:cxn>
              <a:cxn ang="0">
                <a:pos x="20" y="56"/>
              </a:cxn>
              <a:cxn ang="0">
                <a:pos x="8" y="40"/>
              </a:cxn>
              <a:cxn ang="0">
                <a:pos x="2" y="32"/>
              </a:cxn>
              <a:cxn ang="0">
                <a:pos x="6" y="26"/>
              </a:cxn>
              <a:cxn ang="0">
                <a:pos x="8" y="10"/>
              </a:cxn>
              <a:cxn ang="0">
                <a:pos x="22" y="8"/>
              </a:cxn>
              <a:cxn ang="0">
                <a:pos x="30" y="2"/>
              </a:cxn>
              <a:cxn ang="0">
                <a:pos x="38" y="0"/>
              </a:cxn>
              <a:cxn ang="0">
                <a:pos x="42" y="10"/>
              </a:cxn>
              <a:cxn ang="0">
                <a:pos x="50" y="14"/>
              </a:cxn>
              <a:cxn ang="0">
                <a:pos x="56" y="24"/>
              </a:cxn>
              <a:cxn ang="0">
                <a:pos x="56" y="40"/>
              </a:cxn>
              <a:cxn ang="0">
                <a:pos x="58" y="48"/>
              </a:cxn>
              <a:cxn ang="0">
                <a:pos x="70" y="36"/>
              </a:cxn>
              <a:cxn ang="0">
                <a:pos x="80" y="42"/>
              </a:cxn>
              <a:cxn ang="0">
                <a:pos x="88" y="32"/>
              </a:cxn>
              <a:cxn ang="0">
                <a:pos x="102" y="42"/>
              </a:cxn>
              <a:cxn ang="0">
                <a:pos x="112" y="56"/>
              </a:cxn>
              <a:cxn ang="0">
                <a:pos x="118" y="70"/>
              </a:cxn>
              <a:cxn ang="0">
                <a:pos x="124" y="78"/>
              </a:cxn>
              <a:cxn ang="0">
                <a:pos x="128" y="90"/>
              </a:cxn>
              <a:cxn ang="0">
                <a:pos x="36" y="208"/>
              </a:cxn>
              <a:cxn ang="0">
                <a:pos x="86" y="138"/>
              </a:cxn>
              <a:cxn ang="0">
                <a:pos x="90" y="144"/>
              </a:cxn>
            </a:cxnLst>
            <a:rect l="0" t="0" r="r" b="b"/>
            <a:pathLst>
              <a:path w="128" h="246">
                <a:moveTo>
                  <a:pt x="34" y="208"/>
                </a:moveTo>
                <a:lnTo>
                  <a:pt x="34" y="208"/>
                </a:lnTo>
                <a:lnTo>
                  <a:pt x="34" y="208"/>
                </a:lnTo>
                <a:lnTo>
                  <a:pt x="34" y="208"/>
                </a:lnTo>
                <a:lnTo>
                  <a:pt x="34" y="208"/>
                </a:lnTo>
                <a:lnTo>
                  <a:pt x="32" y="210"/>
                </a:lnTo>
                <a:lnTo>
                  <a:pt x="32" y="210"/>
                </a:lnTo>
                <a:lnTo>
                  <a:pt x="32" y="210"/>
                </a:lnTo>
                <a:lnTo>
                  <a:pt x="32" y="208"/>
                </a:lnTo>
                <a:lnTo>
                  <a:pt x="32" y="204"/>
                </a:lnTo>
                <a:lnTo>
                  <a:pt x="32" y="204"/>
                </a:lnTo>
                <a:lnTo>
                  <a:pt x="32" y="204"/>
                </a:lnTo>
                <a:lnTo>
                  <a:pt x="32" y="204"/>
                </a:lnTo>
                <a:lnTo>
                  <a:pt x="32" y="204"/>
                </a:lnTo>
                <a:lnTo>
                  <a:pt x="32" y="204"/>
                </a:lnTo>
                <a:lnTo>
                  <a:pt x="34" y="204"/>
                </a:lnTo>
                <a:lnTo>
                  <a:pt x="34" y="204"/>
                </a:lnTo>
                <a:lnTo>
                  <a:pt x="34" y="206"/>
                </a:lnTo>
                <a:lnTo>
                  <a:pt x="34" y="206"/>
                </a:lnTo>
                <a:lnTo>
                  <a:pt x="34" y="206"/>
                </a:lnTo>
                <a:lnTo>
                  <a:pt x="34" y="208"/>
                </a:lnTo>
                <a:close/>
                <a:moveTo>
                  <a:pt x="56" y="182"/>
                </a:moveTo>
                <a:lnTo>
                  <a:pt x="56" y="182"/>
                </a:lnTo>
                <a:lnTo>
                  <a:pt x="54" y="182"/>
                </a:lnTo>
                <a:lnTo>
                  <a:pt x="54" y="180"/>
                </a:lnTo>
                <a:lnTo>
                  <a:pt x="56" y="180"/>
                </a:lnTo>
                <a:lnTo>
                  <a:pt x="56" y="180"/>
                </a:lnTo>
                <a:lnTo>
                  <a:pt x="56" y="180"/>
                </a:lnTo>
                <a:lnTo>
                  <a:pt x="56" y="180"/>
                </a:lnTo>
                <a:lnTo>
                  <a:pt x="56" y="180"/>
                </a:lnTo>
                <a:lnTo>
                  <a:pt x="56" y="182"/>
                </a:lnTo>
                <a:lnTo>
                  <a:pt x="56" y="182"/>
                </a:lnTo>
                <a:close/>
                <a:moveTo>
                  <a:pt x="124" y="100"/>
                </a:moveTo>
                <a:lnTo>
                  <a:pt x="124" y="100"/>
                </a:lnTo>
                <a:lnTo>
                  <a:pt x="124" y="102"/>
                </a:lnTo>
                <a:lnTo>
                  <a:pt x="124" y="102"/>
                </a:lnTo>
                <a:lnTo>
                  <a:pt x="122" y="102"/>
                </a:lnTo>
                <a:lnTo>
                  <a:pt x="122" y="102"/>
                </a:lnTo>
                <a:lnTo>
                  <a:pt x="122" y="102"/>
                </a:lnTo>
                <a:lnTo>
                  <a:pt x="122" y="102"/>
                </a:lnTo>
                <a:lnTo>
                  <a:pt x="120" y="102"/>
                </a:lnTo>
                <a:lnTo>
                  <a:pt x="120" y="100"/>
                </a:lnTo>
                <a:lnTo>
                  <a:pt x="120" y="100"/>
                </a:lnTo>
                <a:lnTo>
                  <a:pt x="120" y="100"/>
                </a:lnTo>
                <a:lnTo>
                  <a:pt x="120" y="100"/>
                </a:lnTo>
                <a:lnTo>
                  <a:pt x="120" y="100"/>
                </a:lnTo>
                <a:lnTo>
                  <a:pt x="118" y="100"/>
                </a:lnTo>
                <a:lnTo>
                  <a:pt x="116" y="100"/>
                </a:lnTo>
                <a:lnTo>
                  <a:pt x="116" y="100"/>
                </a:lnTo>
                <a:lnTo>
                  <a:pt x="114" y="100"/>
                </a:lnTo>
                <a:lnTo>
                  <a:pt x="114" y="100"/>
                </a:lnTo>
                <a:lnTo>
                  <a:pt x="114" y="100"/>
                </a:lnTo>
                <a:lnTo>
                  <a:pt x="112" y="100"/>
                </a:lnTo>
                <a:lnTo>
                  <a:pt x="112" y="100"/>
                </a:lnTo>
                <a:lnTo>
                  <a:pt x="110" y="100"/>
                </a:lnTo>
                <a:lnTo>
                  <a:pt x="108" y="100"/>
                </a:lnTo>
                <a:lnTo>
                  <a:pt x="108" y="100"/>
                </a:lnTo>
                <a:lnTo>
                  <a:pt x="106" y="100"/>
                </a:lnTo>
                <a:lnTo>
                  <a:pt x="106" y="100"/>
                </a:lnTo>
                <a:lnTo>
                  <a:pt x="106" y="100"/>
                </a:lnTo>
                <a:lnTo>
                  <a:pt x="102" y="100"/>
                </a:lnTo>
                <a:lnTo>
                  <a:pt x="102" y="100"/>
                </a:lnTo>
                <a:lnTo>
                  <a:pt x="102" y="100"/>
                </a:lnTo>
                <a:lnTo>
                  <a:pt x="100" y="100"/>
                </a:lnTo>
                <a:lnTo>
                  <a:pt x="100" y="100"/>
                </a:lnTo>
                <a:lnTo>
                  <a:pt x="98" y="100"/>
                </a:lnTo>
                <a:lnTo>
                  <a:pt x="98" y="100"/>
                </a:lnTo>
                <a:lnTo>
                  <a:pt x="96" y="100"/>
                </a:lnTo>
                <a:lnTo>
                  <a:pt x="96" y="100"/>
                </a:lnTo>
                <a:lnTo>
                  <a:pt x="96" y="100"/>
                </a:lnTo>
                <a:lnTo>
                  <a:pt x="94" y="100"/>
                </a:lnTo>
                <a:lnTo>
                  <a:pt x="94" y="102"/>
                </a:lnTo>
                <a:lnTo>
                  <a:pt x="94" y="102"/>
                </a:lnTo>
                <a:lnTo>
                  <a:pt x="92" y="102"/>
                </a:lnTo>
                <a:lnTo>
                  <a:pt x="92" y="102"/>
                </a:lnTo>
                <a:lnTo>
                  <a:pt x="92" y="102"/>
                </a:lnTo>
                <a:lnTo>
                  <a:pt x="92" y="102"/>
                </a:lnTo>
                <a:lnTo>
                  <a:pt x="92" y="104"/>
                </a:lnTo>
                <a:lnTo>
                  <a:pt x="92" y="104"/>
                </a:lnTo>
                <a:lnTo>
                  <a:pt x="92" y="104"/>
                </a:lnTo>
                <a:lnTo>
                  <a:pt x="92" y="104"/>
                </a:lnTo>
                <a:lnTo>
                  <a:pt x="90" y="106"/>
                </a:lnTo>
                <a:lnTo>
                  <a:pt x="90" y="106"/>
                </a:lnTo>
                <a:lnTo>
                  <a:pt x="90" y="108"/>
                </a:lnTo>
                <a:lnTo>
                  <a:pt x="90" y="108"/>
                </a:lnTo>
                <a:lnTo>
                  <a:pt x="90" y="108"/>
                </a:lnTo>
                <a:lnTo>
                  <a:pt x="90" y="108"/>
                </a:lnTo>
                <a:lnTo>
                  <a:pt x="90" y="108"/>
                </a:lnTo>
                <a:lnTo>
                  <a:pt x="88" y="110"/>
                </a:lnTo>
                <a:lnTo>
                  <a:pt x="88" y="112"/>
                </a:lnTo>
                <a:lnTo>
                  <a:pt x="86" y="112"/>
                </a:lnTo>
                <a:lnTo>
                  <a:pt x="86" y="112"/>
                </a:lnTo>
                <a:lnTo>
                  <a:pt x="88" y="112"/>
                </a:lnTo>
                <a:lnTo>
                  <a:pt x="86" y="114"/>
                </a:lnTo>
                <a:lnTo>
                  <a:pt x="86" y="114"/>
                </a:lnTo>
                <a:lnTo>
                  <a:pt x="86" y="114"/>
                </a:lnTo>
                <a:lnTo>
                  <a:pt x="86" y="114"/>
                </a:lnTo>
                <a:lnTo>
                  <a:pt x="84" y="114"/>
                </a:lnTo>
                <a:lnTo>
                  <a:pt x="84" y="114"/>
                </a:lnTo>
                <a:lnTo>
                  <a:pt x="84" y="114"/>
                </a:lnTo>
                <a:lnTo>
                  <a:pt x="84" y="116"/>
                </a:lnTo>
                <a:lnTo>
                  <a:pt x="84" y="118"/>
                </a:lnTo>
                <a:lnTo>
                  <a:pt x="84" y="118"/>
                </a:lnTo>
                <a:lnTo>
                  <a:pt x="84" y="118"/>
                </a:lnTo>
                <a:lnTo>
                  <a:pt x="86" y="120"/>
                </a:lnTo>
                <a:lnTo>
                  <a:pt x="86" y="122"/>
                </a:lnTo>
                <a:lnTo>
                  <a:pt x="86" y="124"/>
                </a:lnTo>
                <a:lnTo>
                  <a:pt x="88" y="126"/>
                </a:lnTo>
                <a:lnTo>
                  <a:pt x="88" y="128"/>
                </a:lnTo>
                <a:lnTo>
                  <a:pt x="88" y="128"/>
                </a:lnTo>
                <a:lnTo>
                  <a:pt x="88" y="128"/>
                </a:lnTo>
                <a:lnTo>
                  <a:pt x="88" y="128"/>
                </a:lnTo>
                <a:lnTo>
                  <a:pt x="88" y="128"/>
                </a:lnTo>
                <a:lnTo>
                  <a:pt x="88" y="130"/>
                </a:lnTo>
                <a:lnTo>
                  <a:pt x="90" y="130"/>
                </a:lnTo>
                <a:lnTo>
                  <a:pt x="92" y="132"/>
                </a:lnTo>
                <a:lnTo>
                  <a:pt x="92" y="132"/>
                </a:lnTo>
                <a:lnTo>
                  <a:pt x="92" y="134"/>
                </a:lnTo>
                <a:lnTo>
                  <a:pt x="92" y="136"/>
                </a:lnTo>
                <a:lnTo>
                  <a:pt x="92" y="136"/>
                </a:lnTo>
                <a:lnTo>
                  <a:pt x="94" y="142"/>
                </a:lnTo>
                <a:lnTo>
                  <a:pt x="94" y="144"/>
                </a:lnTo>
                <a:lnTo>
                  <a:pt x="94" y="144"/>
                </a:lnTo>
                <a:lnTo>
                  <a:pt x="94" y="144"/>
                </a:lnTo>
                <a:lnTo>
                  <a:pt x="94" y="144"/>
                </a:lnTo>
                <a:lnTo>
                  <a:pt x="96" y="146"/>
                </a:lnTo>
                <a:lnTo>
                  <a:pt x="96" y="146"/>
                </a:lnTo>
                <a:lnTo>
                  <a:pt x="94" y="144"/>
                </a:lnTo>
                <a:lnTo>
                  <a:pt x="94" y="144"/>
                </a:lnTo>
                <a:lnTo>
                  <a:pt x="94" y="142"/>
                </a:lnTo>
                <a:lnTo>
                  <a:pt x="92" y="140"/>
                </a:lnTo>
                <a:lnTo>
                  <a:pt x="92" y="140"/>
                </a:lnTo>
                <a:lnTo>
                  <a:pt x="90" y="136"/>
                </a:lnTo>
                <a:lnTo>
                  <a:pt x="90" y="136"/>
                </a:lnTo>
                <a:lnTo>
                  <a:pt x="90" y="136"/>
                </a:lnTo>
                <a:lnTo>
                  <a:pt x="88" y="138"/>
                </a:lnTo>
                <a:lnTo>
                  <a:pt x="86" y="136"/>
                </a:lnTo>
                <a:lnTo>
                  <a:pt x="86" y="134"/>
                </a:lnTo>
                <a:lnTo>
                  <a:pt x="86" y="134"/>
                </a:lnTo>
                <a:lnTo>
                  <a:pt x="86" y="134"/>
                </a:lnTo>
                <a:lnTo>
                  <a:pt x="86" y="134"/>
                </a:lnTo>
                <a:lnTo>
                  <a:pt x="86" y="134"/>
                </a:lnTo>
                <a:lnTo>
                  <a:pt x="86" y="134"/>
                </a:lnTo>
                <a:lnTo>
                  <a:pt x="86" y="134"/>
                </a:lnTo>
                <a:lnTo>
                  <a:pt x="84" y="134"/>
                </a:lnTo>
                <a:lnTo>
                  <a:pt x="84" y="134"/>
                </a:lnTo>
                <a:lnTo>
                  <a:pt x="84" y="134"/>
                </a:lnTo>
                <a:lnTo>
                  <a:pt x="84" y="134"/>
                </a:lnTo>
                <a:lnTo>
                  <a:pt x="82" y="132"/>
                </a:lnTo>
                <a:lnTo>
                  <a:pt x="82" y="132"/>
                </a:lnTo>
                <a:lnTo>
                  <a:pt x="82" y="130"/>
                </a:lnTo>
                <a:lnTo>
                  <a:pt x="82" y="130"/>
                </a:lnTo>
                <a:lnTo>
                  <a:pt x="80" y="130"/>
                </a:lnTo>
                <a:lnTo>
                  <a:pt x="80" y="132"/>
                </a:lnTo>
                <a:lnTo>
                  <a:pt x="78" y="130"/>
                </a:lnTo>
                <a:lnTo>
                  <a:pt x="78" y="130"/>
                </a:lnTo>
                <a:lnTo>
                  <a:pt x="78" y="130"/>
                </a:lnTo>
                <a:lnTo>
                  <a:pt x="78" y="128"/>
                </a:lnTo>
                <a:lnTo>
                  <a:pt x="78" y="128"/>
                </a:lnTo>
                <a:lnTo>
                  <a:pt x="76" y="128"/>
                </a:lnTo>
                <a:lnTo>
                  <a:pt x="76" y="128"/>
                </a:lnTo>
                <a:lnTo>
                  <a:pt x="76" y="128"/>
                </a:lnTo>
                <a:lnTo>
                  <a:pt x="76" y="128"/>
                </a:lnTo>
                <a:lnTo>
                  <a:pt x="76" y="128"/>
                </a:lnTo>
                <a:lnTo>
                  <a:pt x="74" y="130"/>
                </a:lnTo>
                <a:lnTo>
                  <a:pt x="72" y="130"/>
                </a:lnTo>
                <a:lnTo>
                  <a:pt x="70" y="130"/>
                </a:lnTo>
                <a:lnTo>
                  <a:pt x="70" y="130"/>
                </a:lnTo>
                <a:lnTo>
                  <a:pt x="70" y="130"/>
                </a:lnTo>
                <a:lnTo>
                  <a:pt x="70" y="128"/>
                </a:lnTo>
                <a:lnTo>
                  <a:pt x="70" y="128"/>
                </a:lnTo>
                <a:lnTo>
                  <a:pt x="68" y="128"/>
                </a:lnTo>
                <a:lnTo>
                  <a:pt x="66" y="128"/>
                </a:lnTo>
                <a:lnTo>
                  <a:pt x="66" y="128"/>
                </a:lnTo>
                <a:lnTo>
                  <a:pt x="66" y="130"/>
                </a:lnTo>
                <a:lnTo>
                  <a:pt x="66" y="130"/>
                </a:lnTo>
                <a:lnTo>
                  <a:pt x="64" y="130"/>
                </a:lnTo>
                <a:lnTo>
                  <a:pt x="64" y="128"/>
                </a:lnTo>
                <a:lnTo>
                  <a:pt x="64" y="128"/>
                </a:lnTo>
                <a:lnTo>
                  <a:pt x="64" y="128"/>
                </a:lnTo>
                <a:lnTo>
                  <a:pt x="64" y="126"/>
                </a:lnTo>
                <a:lnTo>
                  <a:pt x="64" y="124"/>
                </a:lnTo>
                <a:lnTo>
                  <a:pt x="64" y="122"/>
                </a:lnTo>
                <a:lnTo>
                  <a:pt x="64" y="120"/>
                </a:lnTo>
                <a:lnTo>
                  <a:pt x="64" y="120"/>
                </a:lnTo>
                <a:lnTo>
                  <a:pt x="64" y="118"/>
                </a:lnTo>
                <a:lnTo>
                  <a:pt x="64" y="118"/>
                </a:lnTo>
                <a:lnTo>
                  <a:pt x="64" y="118"/>
                </a:lnTo>
                <a:lnTo>
                  <a:pt x="64" y="118"/>
                </a:lnTo>
                <a:lnTo>
                  <a:pt x="64" y="116"/>
                </a:lnTo>
                <a:lnTo>
                  <a:pt x="64" y="116"/>
                </a:lnTo>
                <a:lnTo>
                  <a:pt x="64" y="116"/>
                </a:lnTo>
                <a:lnTo>
                  <a:pt x="62" y="116"/>
                </a:lnTo>
                <a:lnTo>
                  <a:pt x="62" y="116"/>
                </a:lnTo>
                <a:lnTo>
                  <a:pt x="62" y="116"/>
                </a:lnTo>
                <a:lnTo>
                  <a:pt x="60" y="114"/>
                </a:lnTo>
                <a:lnTo>
                  <a:pt x="58" y="114"/>
                </a:lnTo>
                <a:lnTo>
                  <a:pt x="58" y="114"/>
                </a:lnTo>
                <a:lnTo>
                  <a:pt x="56" y="114"/>
                </a:lnTo>
                <a:lnTo>
                  <a:pt x="56" y="114"/>
                </a:lnTo>
                <a:lnTo>
                  <a:pt x="56" y="114"/>
                </a:lnTo>
                <a:lnTo>
                  <a:pt x="54" y="116"/>
                </a:lnTo>
                <a:lnTo>
                  <a:pt x="52" y="116"/>
                </a:lnTo>
                <a:lnTo>
                  <a:pt x="52" y="116"/>
                </a:lnTo>
                <a:lnTo>
                  <a:pt x="50" y="116"/>
                </a:lnTo>
                <a:lnTo>
                  <a:pt x="50" y="118"/>
                </a:lnTo>
                <a:lnTo>
                  <a:pt x="50" y="118"/>
                </a:lnTo>
                <a:lnTo>
                  <a:pt x="50" y="118"/>
                </a:lnTo>
                <a:lnTo>
                  <a:pt x="50" y="120"/>
                </a:lnTo>
                <a:lnTo>
                  <a:pt x="50" y="120"/>
                </a:lnTo>
                <a:lnTo>
                  <a:pt x="52" y="120"/>
                </a:lnTo>
                <a:lnTo>
                  <a:pt x="52" y="120"/>
                </a:lnTo>
                <a:lnTo>
                  <a:pt x="52" y="122"/>
                </a:lnTo>
                <a:lnTo>
                  <a:pt x="52" y="122"/>
                </a:lnTo>
                <a:lnTo>
                  <a:pt x="52" y="122"/>
                </a:lnTo>
                <a:lnTo>
                  <a:pt x="52" y="124"/>
                </a:lnTo>
                <a:lnTo>
                  <a:pt x="52" y="124"/>
                </a:lnTo>
                <a:lnTo>
                  <a:pt x="50" y="128"/>
                </a:lnTo>
                <a:lnTo>
                  <a:pt x="50" y="128"/>
                </a:lnTo>
                <a:lnTo>
                  <a:pt x="50" y="130"/>
                </a:lnTo>
                <a:lnTo>
                  <a:pt x="50" y="130"/>
                </a:lnTo>
                <a:lnTo>
                  <a:pt x="50" y="130"/>
                </a:lnTo>
                <a:lnTo>
                  <a:pt x="50" y="132"/>
                </a:lnTo>
                <a:lnTo>
                  <a:pt x="52" y="134"/>
                </a:lnTo>
                <a:lnTo>
                  <a:pt x="52" y="136"/>
                </a:lnTo>
                <a:lnTo>
                  <a:pt x="52" y="138"/>
                </a:lnTo>
                <a:lnTo>
                  <a:pt x="52" y="138"/>
                </a:lnTo>
                <a:lnTo>
                  <a:pt x="50" y="140"/>
                </a:lnTo>
                <a:lnTo>
                  <a:pt x="50" y="140"/>
                </a:lnTo>
                <a:lnTo>
                  <a:pt x="50" y="140"/>
                </a:lnTo>
                <a:lnTo>
                  <a:pt x="50" y="140"/>
                </a:lnTo>
                <a:lnTo>
                  <a:pt x="50" y="140"/>
                </a:lnTo>
                <a:lnTo>
                  <a:pt x="50" y="140"/>
                </a:lnTo>
                <a:lnTo>
                  <a:pt x="50" y="142"/>
                </a:lnTo>
                <a:lnTo>
                  <a:pt x="50" y="144"/>
                </a:lnTo>
                <a:lnTo>
                  <a:pt x="48" y="144"/>
                </a:lnTo>
                <a:lnTo>
                  <a:pt x="48" y="148"/>
                </a:lnTo>
                <a:lnTo>
                  <a:pt x="48" y="148"/>
                </a:lnTo>
                <a:lnTo>
                  <a:pt x="48" y="148"/>
                </a:lnTo>
                <a:lnTo>
                  <a:pt x="48" y="150"/>
                </a:lnTo>
                <a:lnTo>
                  <a:pt x="46" y="150"/>
                </a:lnTo>
                <a:lnTo>
                  <a:pt x="46" y="154"/>
                </a:lnTo>
                <a:lnTo>
                  <a:pt x="46" y="154"/>
                </a:lnTo>
                <a:lnTo>
                  <a:pt x="46" y="154"/>
                </a:lnTo>
                <a:lnTo>
                  <a:pt x="46" y="156"/>
                </a:lnTo>
                <a:lnTo>
                  <a:pt x="46" y="156"/>
                </a:lnTo>
                <a:lnTo>
                  <a:pt x="46" y="156"/>
                </a:lnTo>
                <a:lnTo>
                  <a:pt x="46" y="156"/>
                </a:lnTo>
                <a:lnTo>
                  <a:pt x="46" y="156"/>
                </a:lnTo>
                <a:lnTo>
                  <a:pt x="46" y="158"/>
                </a:lnTo>
                <a:lnTo>
                  <a:pt x="46" y="158"/>
                </a:lnTo>
                <a:lnTo>
                  <a:pt x="46" y="160"/>
                </a:lnTo>
                <a:lnTo>
                  <a:pt x="44" y="162"/>
                </a:lnTo>
                <a:lnTo>
                  <a:pt x="44" y="162"/>
                </a:lnTo>
                <a:lnTo>
                  <a:pt x="44" y="164"/>
                </a:lnTo>
                <a:lnTo>
                  <a:pt x="44" y="166"/>
                </a:lnTo>
                <a:lnTo>
                  <a:pt x="42" y="166"/>
                </a:lnTo>
                <a:lnTo>
                  <a:pt x="42" y="166"/>
                </a:lnTo>
                <a:lnTo>
                  <a:pt x="42" y="168"/>
                </a:lnTo>
                <a:lnTo>
                  <a:pt x="42" y="170"/>
                </a:lnTo>
                <a:lnTo>
                  <a:pt x="42" y="170"/>
                </a:lnTo>
                <a:lnTo>
                  <a:pt x="42" y="172"/>
                </a:lnTo>
                <a:lnTo>
                  <a:pt x="42" y="174"/>
                </a:lnTo>
                <a:lnTo>
                  <a:pt x="42" y="174"/>
                </a:lnTo>
                <a:lnTo>
                  <a:pt x="42" y="176"/>
                </a:lnTo>
                <a:lnTo>
                  <a:pt x="42" y="176"/>
                </a:lnTo>
                <a:lnTo>
                  <a:pt x="42" y="176"/>
                </a:lnTo>
                <a:lnTo>
                  <a:pt x="42" y="178"/>
                </a:lnTo>
                <a:lnTo>
                  <a:pt x="44" y="178"/>
                </a:lnTo>
                <a:lnTo>
                  <a:pt x="44" y="182"/>
                </a:lnTo>
                <a:lnTo>
                  <a:pt x="46" y="182"/>
                </a:lnTo>
                <a:lnTo>
                  <a:pt x="46" y="184"/>
                </a:lnTo>
                <a:lnTo>
                  <a:pt x="46" y="184"/>
                </a:lnTo>
                <a:lnTo>
                  <a:pt x="44" y="184"/>
                </a:lnTo>
                <a:lnTo>
                  <a:pt x="44" y="184"/>
                </a:lnTo>
                <a:lnTo>
                  <a:pt x="44" y="186"/>
                </a:lnTo>
                <a:lnTo>
                  <a:pt x="44" y="186"/>
                </a:lnTo>
                <a:lnTo>
                  <a:pt x="46" y="186"/>
                </a:lnTo>
                <a:lnTo>
                  <a:pt x="46" y="186"/>
                </a:lnTo>
                <a:lnTo>
                  <a:pt x="48" y="186"/>
                </a:lnTo>
                <a:lnTo>
                  <a:pt x="48" y="186"/>
                </a:lnTo>
                <a:lnTo>
                  <a:pt x="48" y="186"/>
                </a:lnTo>
                <a:lnTo>
                  <a:pt x="50" y="186"/>
                </a:lnTo>
                <a:lnTo>
                  <a:pt x="52" y="184"/>
                </a:lnTo>
                <a:lnTo>
                  <a:pt x="52" y="184"/>
                </a:lnTo>
                <a:lnTo>
                  <a:pt x="52" y="184"/>
                </a:lnTo>
                <a:lnTo>
                  <a:pt x="52" y="184"/>
                </a:lnTo>
                <a:lnTo>
                  <a:pt x="52" y="184"/>
                </a:lnTo>
                <a:lnTo>
                  <a:pt x="54" y="184"/>
                </a:lnTo>
                <a:lnTo>
                  <a:pt x="54" y="186"/>
                </a:lnTo>
                <a:lnTo>
                  <a:pt x="54" y="188"/>
                </a:lnTo>
                <a:lnTo>
                  <a:pt x="54" y="190"/>
                </a:lnTo>
                <a:lnTo>
                  <a:pt x="56" y="192"/>
                </a:lnTo>
                <a:lnTo>
                  <a:pt x="56" y="192"/>
                </a:lnTo>
                <a:lnTo>
                  <a:pt x="56" y="196"/>
                </a:lnTo>
                <a:lnTo>
                  <a:pt x="56" y="196"/>
                </a:lnTo>
                <a:lnTo>
                  <a:pt x="56" y="196"/>
                </a:lnTo>
                <a:lnTo>
                  <a:pt x="56" y="196"/>
                </a:lnTo>
                <a:lnTo>
                  <a:pt x="56" y="198"/>
                </a:lnTo>
                <a:lnTo>
                  <a:pt x="58" y="198"/>
                </a:lnTo>
                <a:lnTo>
                  <a:pt x="58" y="198"/>
                </a:lnTo>
                <a:lnTo>
                  <a:pt x="58" y="200"/>
                </a:lnTo>
                <a:lnTo>
                  <a:pt x="58" y="200"/>
                </a:lnTo>
                <a:lnTo>
                  <a:pt x="60" y="200"/>
                </a:lnTo>
                <a:lnTo>
                  <a:pt x="60" y="198"/>
                </a:lnTo>
                <a:lnTo>
                  <a:pt x="58" y="198"/>
                </a:lnTo>
                <a:lnTo>
                  <a:pt x="58" y="198"/>
                </a:lnTo>
                <a:lnTo>
                  <a:pt x="60" y="198"/>
                </a:lnTo>
                <a:lnTo>
                  <a:pt x="60" y="198"/>
                </a:lnTo>
                <a:lnTo>
                  <a:pt x="60" y="200"/>
                </a:lnTo>
                <a:lnTo>
                  <a:pt x="60" y="200"/>
                </a:lnTo>
                <a:lnTo>
                  <a:pt x="60" y="202"/>
                </a:lnTo>
                <a:lnTo>
                  <a:pt x="60" y="202"/>
                </a:lnTo>
                <a:lnTo>
                  <a:pt x="60" y="202"/>
                </a:lnTo>
                <a:lnTo>
                  <a:pt x="62" y="204"/>
                </a:lnTo>
                <a:lnTo>
                  <a:pt x="62" y="204"/>
                </a:lnTo>
                <a:lnTo>
                  <a:pt x="62" y="206"/>
                </a:lnTo>
                <a:lnTo>
                  <a:pt x="62" y="208"/>
                </a:lnTo>
                <a:lnTo>
                  <a:pt x="62" y="208"/>
                </a:lnTo>
                <a:lnTo>
                  <a:pt x="62" y="210"/>
                </a:lnTo>
                <a:lnTo>
                  <a:pt x="62" y="210"/>
                </a:lnTo>
                <a:lnTo>
                  <a:pt x="62" y="210"/>
                </a:lnTo>
                <a:lnTo>
                  <a:pt x="62" y="212"/>
                </a:lnTo>
                <a:lnTo>
                  <a:pt x="64" y="212"/>
                </a:lnTo>
                <a:lnTo>
                  <a:pt x="64" y="214"/>
                </a:lnTo>
                <a:lnTo>
                  <a:pt x="64" y="214"/>
                </a:lnTo>
                <a:lnTo>
                  <a:pt x="64" y="216"/>
                </a:lnTo>
                <a:lnTo>
                  <a:pt x="64" y="216"/>
                </a:lnTo>
                <a:lnTo>
                  <a:pt x="66" y="218"/>
                </a:lnTo>
                <a:lnTo>
                  <a:pt x="66" y="218"/>
                </a:lnTo>
                <a:lnTo>
                  <a:pt x="66" y="218"/>
                </a:lnTo>
                <a:lnTo>
                  <a:pt x="66" y="218"/>
                </a:lnTo>
                <a:lnTo>
                  <a:pt x="66" y="220"/>
                </a:lnTo>
                <a:lnTo>
                  <a:pt x="66" y="220"/>
                </a:lnTo>
                <a:lnTo>
                  <a:pt x="66" y="220"/>
                </a:lnTo>
                <a:lnTo>
                  <a:pt x="64" y="218"/>
                </a:lnTo>
                <a:lnTo>
                  <a:pt x="64" y="216"/>
                </a:lnTo>
                <a:lnTo>
                  <a:pt x="64" y="214"/>
                </a:lnTo>
                <a:lnTo>
                  <a:pt x="64" y="214"/>
                </a:lnTo>
                <a:lnTo>
                  <a:pt x="62" y="210"/>
                </a:lnTo>
                <a:lnTo>
                  <a:pt x="62" y="210"/>
                </a:lnTo>
                <a:lnTo>
                  <a:pt x="60" y="210"/>
                </a:lnTo>
                <a:lnTo>
                  <a:pt x="60" y="210"/>
                </a:lnTo>
                <a:lnTo>
                  <a:pt x="60" y="210"/>
                </a:lnTo>
                <a:lnTo>
                  <a:pt x="60" y="212"/>
                </a:lnTo>
                <a:lnTo>
                  <a:pt x="60" y="212"/>
                </a:lnTo>
                <a:lnTo>
                  <a:pt x="60" y="214"/>
                </a:lnTo>
                <a:lnTo>
                  <a:pt x="60" y="214"/>
                </a:lnTo>
                <a:lnTo>
                  <a:pt x="62" y="216"/>
                </a:lnTo>
                <a:lnTo>
                  <a:pt x="62" y="216"/>
                </a:lnTo>
                <a:lnTo>
                  <a:pt x="62" y="218"/>
                </a:lnTo>
                <a:lnTo>
                  <a:pt x="64" y="218"/>
                </a:lnTo>
                <a:lnTo>
                  <a:pt x="64" y="218"/>
                </a:lnTo>
                <a:lnTo>
                  <a:pt x="64" y="220"/>
                </a:lnTo>
                <a:lnTo>
                  <a:pt x="64" y="220"/>
                </a:lnTo>
                <a:lnTo>
                  <a:pt x="66" y="220"/>
                </a:lnTo>
                <a:lnTo>
                  <a:pt x="66" y="220"/>
                </a:lnTo>
                <a:lnTo>
                  <a:pt x="66" y="220"/>
                </a:lnTo>
                <a:lnTo>
                  <a:pt x="66" y="220"/>
                </a:lnTo>
                <a:lnTo>
                  <a:pt x="68" y="220"/>
                </a:lnTo>
                <a:lnTo>
                  <a:pt x="68" y="222"/>
                </a:lnTo>
                <a:lnTo>
                  <a:pt x="68" y="222"/>
                </a:lnTo>
                <a:lnTo>
                  <a:pt x="70" y="224"/>
                </a:lnTo>
                <a:lnTo>
                  <a:pt x="70" y="224"/>
                </a:lnTo>
                <a:lnTo>
                  <a:pt x="70" y="224"/>
                </a:lnTo>
                <a:lnTo>
                  <a:pt x="72" y="224"/>
                </a:lnTo>
                <a:lnTo>
                  <a:pt x="72" y="224"/>
                </a:lnTo>
                <a:lnTo>
                  <a:pt x="72" y="226"/>
                </a:lnTo>
                <a:lnTo>
                  <a:pt x="74" y="226"/>
                </a:lnTo>
                <a:lnTo>
                  <a:pt x="74" y="226"/>
                </a:lnTo>
                <a:lnTo>
                  <a:pt x="74" y="226"/>
                </a:lnTo>
                <a:lnTo>
                  <a:pt x="74" y="226"/>
                </a:lnTo>
                <a:lnTo>
                  <a:pt x="76" y="226"/>
                </a:lnTo>
                <a:lnTo>
                  <a:pt x="78" y="224"/>
                </a:lnTo>
                <a:lnTo>
                  <a:pt x="78" y="224"/>
                </a:lnTo>
                <a:lnTo>
                  <a:pt x="76" y="224"/>
                </a:lnTo>
                <a:lnTo>
                  <a:pt x="78" y="224"/>
                </a:lnTo>
                <a:lnTo>
                  <a:pt x="80" y="224"/>
                </a:lnTo>
                <a:lnTo>
                  <a:pt x="80" y="226"/>
                </a:lnTo>
                <a:lnTo>
                  <a:pt x="80" y="226"/>
                </a:lnTo>
                <a:lnTo>
                  <a:pt x="82" y="226"/>
                </a:lnTo>
                <a:lnTo>
                  <a:pt x="82" y="226"/>
                </a:lnTo>
                <a:lnTo>
                  <a:pt x="82" y="228"/>
                </a:lnTo>
                <a:lnTo>
                  <a:pt x="84" y="230"/>
                </a:lnTo>
                <a:lnTo>
                  <a:pt x="84" y="230"/>
                </a:lnTo>
                <a:lnTo>
                  <a:pt x="84" y="232"/>
                </a:lnTo>
                <a:lnTo>
                  <a:pt x="84" y="232"/>
                </a:lnTo>
                <a:lnTo>
                  <a:pt x="86" y="232"/>
                </a:lnTo>
                <a:lnTo>
                  <a:pt x="88" y="234"/>
                </a:lnTo>
                <a:lnTo>
                  <a:pt x="88" y="236"/>
                </a:lnTo>
                <a:lnTo>
                  <a:pt x="90" y="236"/>
                </a:lnTo>
                <a:lnTo>
                  <a:pt x="90" y="236"/>
                </a:lnTo>
                <a:lnTo>
                  <a:pt x="88" y="238"/>
                </a:lnTo>
                <a:lnTo>
                  <a:pt x="88" y="240"/>
                </a:lnTo>
                <a:lnTo>
                  <a:pt x="88" y="240"/>
                </a:lnTo>
                <a:lnTo>
                  <a:pt x="88" y="240"/>
                </a:lnTo>
                <a:lnTo>
                  <a:pt x="88" y="240"/>
                </a:lnTo>
                <a:lnTo>
                  <a:pt x="88" y="242"/>
                </a:lnTo>
                <a:lnTo>
                  <a:pt x="88" y="242"/>
                </a:lnTo>
                <a:lnTo>
                  <a:pt x="86" y="244"/>
                </a:lnTo>
                <a:lnTo>
                  <a:pt x="86" y="244"/>
                </a:lnTo>
                <a:lnTo>
                  <a:pt x="84" y="244"/>
                </a:lnTo>
                <a:lnTo>
                  <a:pt x="84" y="242"/>
                </a:lnTo>
                <a:lnTo>
                  <a:pt x="84" y="244"/>
                </a:lnTo>
                <a:lnTo>
                  <a:pt x="84" y="244"/>
                </a:lnTo>
                <a:lnTo>
                  <a:pt x="84" y="242"/>
                </a:lnTo>
                <a:lnTo>
                  <a:pt x="84" y="242"/>
                </a:lnTo>
                <a:lnTo>
                  <a:pt x="82" y="242"/>
                </a:lnTo>
                <a:lnTo>
                  <a:pt x="82" y="240"/>
                </a:lnTo>
                <a:lnTo>
                  <a:pt x="80" y="242"/>
                </a:lnTo>
                <a:lnTo>
                  <a:pt x="80" y="242"/>
                </a:lnTo>
                <a:lnTo>
                  <a:pt x="78" y="242"/>
                </a:lnTo>
                <a:lnTo>
                  <a:pt x="78" y="244"/>
                </a:lnTo>
                <a:lnTo>
                  <a:pt x="76" y="244"/>
                </a:lnTo>
                <a:lnTo>
                  <a:pt x="76" y="246"/>
                </a:lnTo>
                <a:lnTo>
                  <a:pt x="76" y="246"/>
                </a:lnTo>
                <a:lnTo>
                  <a:pt x="76" y="246"/>
                </a:lnTo>
                <a:lnTo>
                  <a:pt x="74" y="244"/>
                </a:lnTo>
                <a:lnTo>
                  <a:pt x="74" y="244"/>
                </a:lnTo>
                <a:lnTo>
                  <a:pt x="74" y="242"/>
                </a:lnTo>
                <a:lnTo>
                  <a:pt x="74" y="242"/>
                </a:lnTo>
                <a:lnTo>
                  <a:pt x="74" y="240"/>
                </a:lnTo>
                <a:lnTo>
                  <a:pt x="74" y="240"/>
                </a:lnTo>
                <a:lnTo>
                  <a:pt x="76" y="240"/>
                </a:lnTo>
                <a:lnTo>
                  <a:pt x="74" y="238"/>
                </a:lnTo>
                <a:lnTo>
                  <a:pt x="74" y="238"/>
                </a:lnTo>
                <a:lnTo>
                  <a:pt x="74" y="236"/>
                </a:lnTo>
                <a:lnTo>
                  <a:pt x="74" y="236"/>
                </a:lnTo>
                <a:lnTo>
                  <a:pt x="74" y="236"/>
                </a:lnTo>
                <a:lnTo>
                  <a:pt x="72" y="236"/>
                </a:lnTo>
                <a:lnTo>
                  <a:pt x="72" y="236"/>
                </a:lnTo>
                <a:lnTo>
                  <a:pt x="70" y="234"/>
                </a:lnTo>
                <a:lnTo>
                  <a:pt x="70" y="234"/>
                </a:lnTo>
                <a:lnTo>
                  <a:pt x="72" y="234"/>
                </a:lnTo>
                <a:lnTo>
                  <a:pt x="70" y="232"/>
                </a:lnTo>
                <a:lnTo>
                  <a:pt x="70" y="232"/>
                </a:lnTo>
                <a:lnTo>
                  <a:pt x="68" y="232"/>
                </a:lnTo>
                <a:lnTo>
                  <a:pt x="68" y="232"/>
                </a:lnTo>
                <a:lnTo>
                  <a:pt x="68" y="232"/>
                </a:lnTo>
                <a:lnTo>
                  <a:pt x="64" y="230"/>
                </a:lnTo>
                <a:lnTo>
                  <a:pt x="64" y="230"/>
                </a:lnTo>
                <a:lnTo>
                  <a:pt x="64" y="230"/>
                </a:lnTo>
                <a:lnTo>
                  <a:pt x="64" y="230"/>
                </a:lnTo>
                <a:lnTo>
                  <a:pt x="64" y="230"/>
                </a:lnTo>
                <a:lnTo>
                  <a:pt x="64" y="230"/>
                </a:lnTo>
                <a:lnTo>
                  <a:pt x="62" y="228"/>
                </a:lnTo>
                <a:lnTo>
                  <a:pt x="62" y="228"/>
                </a:lnTo>
                <a:lnTo>
                  <a:pt x="62" y="228"/>
                </a:lnTo>
                <a:lnTo>
                  <a:pt x="62" y="228"/>
                </a:lnTo>
                <a:lnTo>
                  <a:pt x="62" y="228"/>
                </a:lnTo>
                <a:lnTo>
                  <a:pt x="60" y="230"/>
                </a:lnTo>
                <a:lnTo>
                  <a:pt x="62" y="230"/>
                </a:lnTo>
                <a:lnTo>
                  <a:pt x="62" y="230"/>
                </a:lnTo>
                <a:lnTo>
                  <a:pt x="60" y="232"/>
                </a:lnTo>
                <a:lnTo>
                  <a:pt x="60" y="232"/>
                </a:lnTo>
                <a:lnTo>
                  <a:pt x="60" y="232"/>
                </a:lnTo>
                <a:lnTo>
                  <a:pt x="60" y="232"/>
                </a:lnTo>
                <a:lnTo>
                  <a:pt x="60" y="230"/>
                </a:lnTo>
                <a:lnTo>
                  <a:pt x="60" y="230"/>
                </a:lnTo>
                <a:lnTo>
                  <a:pt x="58" y="230"/>
                </a:lnTo>
                <a:lnTo>
                  <a:pt x="58" y="230"/>
                </a:lnTo>
                <a:lnTo>
                  <a:pt x="58" y="230"/>
                </a:lnTo>
                <a:lnTo>
                  <a:pt x="58" y="228"/>
                </a:lnTo>
                <a:lnTo>
                  <a:pt x="56" y="226"/>
                </a:lnTo>
                <a:lnTo>
                  <a:pt x="56" y="226"/>
                </a:lnTo>
                <a:lnTo>
                  <a:pt x="54" y="226"/>
                </a:lnTo>
                <a:lnTo>
                  <a:pt x="54" y="226"/>
                </a:lnTo>
                <a:lnTo>
                  <a:pt x="54" y="224"/>
                </a:lnTo>
                <a:lnTo>
                  <a:pt x="54" y="224"/>
                </a:lnTo>
                <a:lnTo>
                  <a:pt x="54" y="222"/>
                </a:lnTo>
                <a:lnTo>
                  <a:pt x="54" y="222"/>
                </a:lnTo>
                <a:lnTo>
                  <a:pt x="54" y="220"/>
                </a:lnTo>
                <a:lnTo>
                  <a:pt x="54" y="220"/>
                </a:lnTo>
                <a:lnTo>
                  <a:pt x="54" y="222"/>
                </a:lnTo>
                <a:lnTo>
                  <a:pt x="52" y="220"/>
                </a:lnTo>
                <a:lnTo>
                  <a:pt x="50" y="218"/>
                </a:lnTo>
                <a:lnTo>
                  <a:pt x="48" y="218"/>
                </a:lnTo>
                <a:lnTo>
                  <a:pt x="48" y="216"/>
                </a:lnTo>
                <a:lnTo>
                  <a:pt x="48" y="216"/>
                </a:lnTo>
                <a:lnTo>
                  <a:pt x="46" y="212"/>
                </a:lnTo>
                <a:lnTo>
                  <a:pt x="46" y="212"/>
                </a:lnTo>
                <a:lnTo>
                  <a:pt x="46" y="212"/>
                </a:lnTo>
                <a:lnTo>
                  <a:pt x="44" y="210"/>
                </a:lnTo>
                <a:lnTo>
                  <a:pt x="44" y="212"/>
                </a:lnTo>
                <a:lnTo>
                  <a:pt x="44" y="212"/>
                </a:lnTo>
                <a:lnTo>
                  <a:pt x="44" y="210"/>
                </a:lnTo>
                <a:lnTo>
                  <a:pt x="42" y="210"/>
                </a:lnTo>
                <a:lnTo>
                  <a:pt x="44" y="208"/>
                </a:lnTo>
                <a:lnTo>
                  <a:pt x="42" y="206"/>
                </a:lnTo>
                <a:lnTo>
                  <a:pt x="40" y="206"/>
                </a:lnTo>
                <a:lnTo>
                  <a:pt x="40" y="206"/>
                </a:lnTo>
                <a:lnTo>
                  <a:pt x="40" y="206"/>
                </a:lnTo>
                <a:lnTo>
                  <a:pt x="38" y="206"/>
                </a:lnTo>
                <a:lnTo>
                  <a:pt x="38" y="204"/>
                </a:lnTo>
                <a:lnTo>
                  <a:pt x="38" y="204"/>
                </a:lnTo>
                <a:lnTo>
                  <a:pt x="38" y="204"/>
                </a:lnTo>
                <a:lnTo>
                  <a:pt x="38" y="202"/>
                </a:lnTo>
                <a:lnTo>
                  <a:pt x="38" y="202"/>
                </a:lnTo>
                <a:lnTo>
                  <a:pt x="38" y="202"/>
                </a:lnTo>
                <a:lnTo>
                  <a:pt x="38" y="202"/>
                </a:lnTo>
                <a:lnTo>
                  <a:pt x="36" y="202"/>
                </a:lnTo>
                <a:lnTo>
                  <a:pt x="36" y="200"/>
                </a:lnTo>
                <a:lnTo>
                  <a:pt x="36" y="200"/>
                </a:lnTo>
                <a:lnTo>
                  <a:pt x="36" y="200"/>
                </a:lnTo>
                <a:lnTo>
                  <a:pt x="36" y="200"/>
                </a:lnTo>
                <a:lnTo>
                  <a:pt x="36" y="200"/>
                </a:lnTo>
                <a:lnTo>
                  <a:pt x="36" y="200"/>
                </a:lnTo>
                <a:lnTo>
                  <a:pt x="34" y="200"/>
                </a:lnTo>
                <a:lnTo>
                  <a:pt x="34" y="202"/>
                </a:lnTo>
                <a:lnTo>
                  <a:pt x="34" y="202"/>
                </a:lnTo>
                <a:lnTo>
                  <a:pt x="34" y="202"/>
                </a:lnTo>
                <a:lnTo>
                  <a:pt x="34" y="204"/>
                </a:lnTo>
                <a:lnTo>
                  <a:pt x="34" y="204"/>
                </a:lnTo>
                <a:lnTo>
                  <a:pt x="32" y="202"/>
                </a:lnTo>
                <a:lnTo>
                  <a:pt x="32" y="202"/>
                </a:lnTo>
                <a:lnTo>
                  <a:pt x="30" y="200"/>
                </a:lnTo>
                <a:lnTo>
                  <a:pt x="30" y="198"/>
                </a:lnTo>
                <a:lnTo>
                  <a:pt x="30" y="198"/>
                </a:lnTo>
                <a:lnTo>
                  <a:pt x="30" y="196"/>
                </a:lnTo>
                <a:lnTo>
                  <a:pt x="30" y="196"/>
                </a:lnTo>
                <a:lnTo>
                  <a:pt x="30" y="194"/>
                </a:lnTo>
                <a:lnTo>
                  <a:pt x="30" y="192"/>
                </a:lnTo>
                <a:lnTo>
                  <a:pt x="32" y="190"/>
                </a:lnTo>
                <a:lnTo>
                  <a:pt x="32" y="190"/>
                </a:lnTo>
                <a:lnTo>
                  <a:pt x="32" y="190"/>
                </a:lnTo>
                <a:lnTo>
                  <a:pt x="32" y="188"/>
                </a:lnTo>
                <a:lnTo>
                  <a:pt x="32" y="188"/>
                </a:lnTo>
                <a:lnTo>
                  <a:pt x="32" y="186"/>
                </a:lnTo>
                <a:lnTo>
                  <a:pt x="32" y="186"/>
                </a:lnTo>
                <a:lnTo>
                  <a:pt x="32" y="184"/>
                </a:lnTo>
                <a:lnTo>
                  <a:pt x="32" y="184"/>
                </a:lnTo>
                <a:lnTo>
                  <a:pt x="32" y="184"/>
                </a:lnTo>
                <a:lnTo>
                  <a:pt x="32" y="184"/>
                </a:lnTo>
                <a:lnTo>
                  <a:pt x="32" y="180"/>
                </a:lnTo>
                <a:lnTo>
                  <a:pt x="34" y="178"/>
                </a:lnTo>
                <a:lnTo>
                  <a:pt x="34" y="176"/>
                </a:lnTo>
                <a:lnTo>
                  <a:pt x="34" y="176"/>
                </a:lnTo>
                <a:lnTo>
                  <a:pt x="34" y="174"/>
                </a:lnTo>
                <a:lnTo>
                  <a:pt x="36" y="170"/>
                </a:lnTo>
                <a:lnTo>
                  <a:pt x="36" y="170"/>
                </a:lnTo>
                <a:lnTo>
                  <a:pt x="36" y="168"/>
                </a:lnTo>
                <a:lnTo>
                  <a:pt x="36" y="168"/>
                </a:lnTo>
                <a:lnTo>
                  <a:pt x="36" y="168"/>
                </a:lnTo>
                <a:lnTo>
                  <a:pt x="36" y="166"/>
                </a:lnTo>
                <a:lnTo>
                  <a:pt x="36" y="166"/>
                </a:lnTo>
                <a:lnTo>
                  <a:pt x="36" y="166"/>
                </a:lnTo>
                <a:lnTo>
                  <a:pt x="36" y="166"/>
                </a:lnTo>
                <a:lnTo>
                  <a:pt x="36" y="164"/>
                </a:lnTo>
                <a:lnTo>
                  <a:pt x="36" y="164"/>
                </a:lnTo>
                <a:lnTo>
                  <a:pt x="36" y="162"/>
                </a:lnTo>
                <a:lnTo>
                  <a:pt x="36" y="162"/>
                </a:lnTo>
                <a:lnTo>
                  <a:pt x="36" y="160"/>
                </a:lnTo>
                <a:lnTo>
                  <a:pt x="38" y="160"/>
                </a:lnTo>
                <a:lnTo>
                  <a:pt x="38" y="160"/>
                </a:lnTo>
                <a:lnTo>
                  <a:pt x="38" y="160"/>
                </a:lnTo>
                <a:lnTo>
                  <a:pt x="40" y="158"/>
                </a:lnTo>
                <a:lnTo>
                  <a:pt x="40" y="156"/>
                </a:lnTo>
                <a:lnTo>
                  <a:pt x="40" y="156"/>
                </a:lnTo>
                <a:lnTo>
                  <a:pt x="40" y="156"/>
                </a:lnTo>
                <a:lnTo>
                  <a:pt x="42" y="156"/>
                </a:lnTo>
                <a:lnTo>
                  <a:pt x="42" y="154"/>
                </a:lnTo>
                <a:lnTo>
                  <a:pt x="42" y="154"/>
                </a:lnTo>
                <a:lnTo>
                  <a:pt x="42" y="154"/>
                </a:lnTo>
                <a:lnTo>
                  <a:pt x="44" y="152"/>
                </a:lnTo>
                <a:lnTo>
                  <a:pt x="44" y="150"/>
                </a:lnTo>
                <a:lnTo>
                  <a:pt x="44" y="146"/>
                </a:lnTo>
                <a:lnTo>
                  <a:pt x="46" y="146"/>
                </a:lnTo>
                <a:lnTo>
                  <a:pt x="48" y="144"/>
                </a:lnTo>
                <a:lnTo>
                  <a:pt x="48" y="142"/>
                </a:lnTo>
                <a:lnTo>
                  <a:pt x="46" y="142"/>
                </a:lnTo>
                <a:lnTo>
                  <a:pt x="46" y="142"/>
                </a:lnTo>
                <a:lnTo>
                  <a:pt x="46" y="140"/>
                </a:lnTo>
                <a:lnTo>
                  <a:pt x="46" y="138"/>
                </a:lnTo>
                <a:lnTo>
                  <a:pt x="46" y="138"/>
                </a:lnTo>
                <a:lnTo>
                  <a:pt x="44" y="136"/>
                </a:lnTo>
                <a:lnTo>
                  <a:pt x="44" y="134"/>
                </a:lnTo>
                <a:lnTo>
                  <a:pt x="44" y="134"/>
                </a:lnTo>
                <a:lnTo>
                  <a:pt x="42" y="132"/>
                </a:lnTo>
                <a:lnTo>
                  <a:pt x="42" y="130"/>
                </a:lnTo>
                <a:lnTo>
                  <a:pt x="40" y="128"/>
                </a:lnTo>
                <a:lnTo>
                  <a:pt x="40" y="128"/>
                </a:lnTo>
                <a:lnTo>
                  <a:pt x="38" y="122"/>
                </a:lnTo>
                <a:lnTo>
                  <a:pt x="38" y="120"/>
                </a:lnTo>
                <a:lnTo>
                  <a:pt x="38" y="120"/>
                </a:lnTo>
                <a:lnTo>
                  <a:pt x="38" y="120"/>
                </a:lnTo>
                <a:lnTo>
                  <a:pt x="38" y="120"/>
                </a:lnTo>
                <a:lnTo>
                  <a:pt x="38" y="120"/>
                </a:lnTo>
                <a:lnTo>
                  <a:pt x="38" y="116"/>
                </a:lnTo>
                <a:lnTo>
                  <a:pt x="38" y="116"/>
                </a:lnTo>
                <a:lnTo>
                  <a:pt x="38" y="114"/>
                </a:lnTo>
                <a:lnTo>
                  <a:pt x="38" y="114"/>
                </a:lnTo>
                <a:lnTo>
                  <a:pt x="38" y="112"/>
                </a:lnTo>
                <a:lnTo>
                  <a:pt x="38" y="112"/>
                </a:lnTo>
                <a:lnTo>
                  <a:pt x="38" y="112"/>
                </a:lnTo>
                <a:lnTo>
                  <a:pt x="36" y="110"/>
                </a:lnTo>
                <a:lnTo>
                  <a:pt x="34" y="108"/>
                </a:lnTo>
                <a:lnTo>
                  <a:pt x="34" y="106"/>
                </a:lnTo>
                <a:lnTo>
                  <a:pt x="34" y="106"/>
                </a:lnTo>
                <a:lnTo>
                  <a:pt x="34" y="104"/>
                </a:lnTo>
                <a:lnTo>
                  <a:pt x="32" y="104"/>
                </a:lnTo>
                <a:lnTo>
                  <a:pt x="32" y="104"/>
                </a:lnTo>
                <a:lnTo>
                  <a:pt x="30" y="102"/>
                </a:lnTo>
                <a:lnTo>
                  <a:pt x="28" y="102"/>
                </a:lnTo>
                <a:lnTo>
                  <a:pt x="28" y="100"/>
                </a:lnTo>
                <a:lnTo>
                  <a:pt x="26" y="100"/>
                </a:lnTo>
                <a:lnTo>
                  <a:pt x="26" y="98"/>
                </a:lnTo>
                <a:lnTo>
                  <a:pt x="26" y="96"/>
                </a:lnTo>
                <a:lnTo>
                  <a:pt x="24" y="96"/>
                </a:lnTo>
                <a:lnTo>
                  <a:pt x="24" y="96"/>
                </a:lnTo>
                <a:lnTo>
                  <a:pt x="24" y="96"/>
                </a:lnTo>
                <a:lnTo>
                  <a:pt x="24" y="94"/>
                </a:lnTo>
                <a:lnTo>
                  <a:pt x="22" y="92"/>
                </a:lnTo>
                <a:lnTo>
                  <a:pt x="22" y="92"/>
                </a:lnTo>
                <a:lnTo>
                  <a:pt x="22" y="92"/>
                </a:lnTo>
                <a:lnTo>
                  <a:pt x="22" y="92"/>
                </a:lnTo>
                <a:lnTo>
                  <a:pt x="22" y="90"/>
                </a:lnTo>
                <a:lnTo>
                  <a:pt x="20" y="90"/>
                </a:lnTo>
                <a:lnTo>
                  <a:pt x="20" y="88"/>
                </a:lnTo>
                <a:lnTo>
                  <a:pt x="20" y="86"/>
                </a:lnTo>
                <a:lnTo>
                  <a:pt x="20" y="86"/>
                </a:lnTo>
                <a:lnTo>
                  <a:pt x="20" y="86"/>
                </a:lnTo>
                <a:lnTo>
                  <a:pt x="24" y="86"/>
                </a:lnTo>
                <a:lnTo>
                  <a:pt x="24" y="86"/>
                </a:lnTo>
                <a:lnTo>
                  <a:pt x="24" y="84"/>
                </a:lnTo>
                <a:lnTo>
                  <a:pt x="24" y="84"/>
                </a:lnTo>
                <a:lnTo>
                  <a:pt x="26" y="84"/>
                </a:lnTo>
                <a:lnTo>
                  <a:pt x="26" y="84"/>
                </a:lnTo>
                <a:lnTo>
                  <a:pt x="26" y="84"/>
                </a:lnTo>
                <a:lnTo>
                  <a:pt x="26" y="84"/>
                </a:lnTo>
                <a:lnTo>
                  <a:pt x="26" y="82"/>
                </a:lnTo>
                <a:lnTo>
                  <a:pt x="26" y="82"/>
                </a:lnTo>
                <a:lnTo>
                  <a:pt x="26" y="82"/>
                </a:lnTo>
                <a:lnTo>
                  <a:pt x="26" y="80"/>
                </a:lnTo>
                <a:lnTo>
                  <a:pt x="26" y="80"/>
                </a:lnTo>
                <a:lnTo>
                  <a:pt x="24" y="80"/>
                </a:lnTo>
                <a:lnTo>
                  <a:pt x="24" y="80"/>
                </a:lnTo>
                <a:lnTo>
                  <a:pt x="24" y="78"/>
                </a:lnTo>
                <a:lnTo>
                  <a:pt x="24" y="78"/>
                </a:lnTo>
                <a:lnTo>
                  <a:pt x="24" y="78"/>
                </a:lnTo>
                <a:lnTo>
                  <a:pt x="24" y="74"/>
                </a:lnTo>
                <a:lnTo>
                  <a:pt x="24" y="72"/>
                </a:lnTo>
                <a:lnTo>
                  <a:pt x="26" y="72"/>
                </a:lnTo>
                <a:lnTo>
                  <a:pt x="26" y="72"/>
                </a:lnTo>
                <a:lnTo>
                  <a:pt x="28" y="72"/>
                </a:lnTo>
                <a:lnTo>
                  <a:pt x="28" y="72"/>
                </a:lnTo>
                <a:lnTo>
                  <a:pt x="28" y="70"/>
                </a:lnTo>
                <a:lnTo>
                  <a:pt x="28" y="68"/>
                </a:lnTo>
                <a:lnTo>
                  <a:pt x="28" y="66"/>
                </a:lnTo>
                <a:lnTo>
                  <a:pt x="28" y="66"/>
                </a:lnTo>
                <a:lnTo>
                  <a:pt x="28" y="66"/>
                </a:lnTo>
                <a:lnTo>
                  <a:pt x="26" y="68"/>
                </a:lnTo>
                <a:lnTo>
                  <a:pt x="26" y="68"/>
                </a:lnTo>
                <a:lnTo>
                  <a:pt x="26" y="68"/>
                </a:lnTo>
                <a:lnTo>
                  <a:pt x="24" y="66"/>
                </a:lnTo>
                <a:lnTo>
                  <a:pt x="24" y="66"/>
                </a:lnTo>
                <a:lnTo>
                  <a:pt x="22" y="62"/>
                </a:lnTo>
                <a:lnTo>
                  <a:pt x="22" y="62"/>
                </a:lnTo>
                <a:lnTo>
                  <a:pt x="22" y="60"/>
                </a:lnTo>
                <a:lnTo>
                  <a:pt x="22" y="60"/>
                </a:lnTo>
                <a:lnTo>
                  <a:pt x="22" y="60"/>
                </a:lnTo>
                <a:lnTo>
                  <a:pt x="22" y="58"/>
                </a:lnTo>
                <a:lnTo>
                  <a:pt x="22" y="58"/>
                </a:lnTo>
                <a:lnTo>
                  <a:pt x="20" y="56"/>
                </a:lnTo>
                <a:lnTo>
                  <a:pt x="20" y="56"/>
                </a:lnTo>
                <a:lnTo>
                  <a:pt x="20" y="56"/>
                </a:lnTo>
                <a:lnTo>
                  <a:pt x="20" y="56"/>
                </a:lnTo>
                <a:lnTo>
                  <a:pt x="18" y="54"/>
                </a:lnTo>
                <a:lnTo>
                  <a:pt x="18" y="54"/>
                </a:lnTo>
                <a:lnTo>
                  <a:pt x="16" y="52"/>
                </a:lnTo>
                <a:lnTo>
                  <a:pt x="16" y="52"/>
                </a:lnTo>
                <a:lnTo>
                  <a:pt x="14" y="52"/>
                </a:lnTo>
                <a:lnTo>
                  <a:pt x="14" y="50"/>
                </a:lnTo>
                <a:lnTo>
                  <a:pt x="12" y="48"/>
                </a:lnTo>
                <a:lnTo>
                  <a:pt x="12" y="48"/>
                </a:lnTo>
                <a:lnTo>
                  <a:pt x="10" y="46"/>
                </a:lnTo>
                <a:lnTo>
                  <a:pt x="10" y="46"/>
                </a:lnTo>
                <a:lnTo>
                  <a:pt x="8" y="44"/>
                </a:lnTo>
                <a:lnTo>
                  <a:pt x="8" y="42"/>
                </a:lnTo>
                <a:lnTo>
                  <a:pt x="8" y="42"/>
                </a:lnTo>
                <a:lnTo>
                  <a:pt x="8" y="40"/>
                </a:lnTo>
                <a:lnTo>
                  <a:pt x="8" y="40"/>
                </a:lnTo>
                <a:lnTo>
                  <a:pt x="6" y="38"/>
                </a:lnTo>
                <a:lnTo>
                  <a:pt x="6" y="38"/>
                </a:lnTo>
                <a:lnTo>
                  <a:pt x="6" y="36"/>
                </a:lnTo>
                <a:lnTo>
                  <a:pt x="6" y="36"/>
                </a:lnTo>
                <a:lnTo>
                  <a:pt x="6" y="36"/>
                </a:lnTo>
                <a:lnTo>
                  <a:pt x="6" y="34"/>
                </a:lnTo>
                <a:lnTo>
                  <a:pt x="4" y="34"/>
                </a:lnTo>
                <a:lnTo>
                  <a:pt x="4" y="34"/>
                </a:lnTo>
                <a:lnTo>
                  <a:pt x="4" y="36"/>
                </a:lnTo>
                <a:lnTo>
                  <a:pt x="4" y="36"/>
                </a:lnTo>
                <a:lnTo>
                  <a:pt x="4" y="36"/>
                </a:lnTo>
                <a:lnTo>
                  <a:pt x="2" y="34"/>
                </a:lnTo>
                <a:lnTo>
                  <a:pt x="2" y="34"/>
                </a:lnTo>
                <a:lnTo>
                  <a:pt x="2" y="34"/>
                </a:lnTo>
                <a:lnTo>
                  <a:pt x="2" y="34"/>
                </a:lnTo>
                <a:lnTo>
                  <a:pt x="2" y="32"/>
                </a:lnTo>
                <a:lnTo>
                  <a:pt x="2" y="32"/>
                </a:lnTo>
                <a:lnTo>
                  <a:pt x="0" y="30"/>
                </a:lnTo>
                <a:lnTo>
                  <a:pt x="0" y="30"/>
                </a:lnTo>
                <a:lnTo>
                  <a:pt x="0" y="30"/>
                </a:lnTo>
                <a:lnTo>
                  <a:pt x="2" y="30"/>
                </a:lnTo>
                <a:lnTo>
                  <a:pt x="2" y="32"/>
                </a:lnTo>
                <a:lnTo>
                  <a:pt x="4" y="32"/>
                </a:lnTo>
                <a:lnTo>
                  <a:pt x="4" y="32"/>
                </a:lnTo>
                <a:lnTo>
                  <a:pt x="4" y="30"/>
                </a:lnTo>
                <a:lnTo>
                  <a:pt x="6" y="30"/>
                </a:lnTo>
                <a:lnTo>
                  <a:pt x="6" y="30"/>
                </a:lnTo>
                <a:lnTo>
                  <a:pt x="6" y="30"/>
                </a:lnTo>
                <a:lnTo>
                  <a:pt x="6" y="30"/>
                </a:lnTo>
                <a:lnTo>
                  <a:pt x="6" y="30"/>
                </a:lnTo>
                <a:lnTo>
                  <a:pt x="6" y="28"/>
                </a:lnTo>
                <a:lnTo>
                  <a:pt x="6" y="26"/>
                </a:lnTo>
                <a:lnTo>
                  <a:pt x="6" y="26"/>
                </a:lnTo>
                <a:lnTo>
                  <a:pt x="4" y="24"/>
                </a:lnTo>
                <a:lnTo>
                  <a:pt x="6" y="22"/>
                </a:lnTo>
                <a:lnTo>
                  <a:pt x="6" y="22"/>
                </a:lnTo>
                <a:lnTo>
                  <a:pt x="6" y="22"/>
                </a:lnTo>
                <a:lnTo>
                  <a:pt x="6" y="20"/>
                </a:lnTo>
                <a:lnTo>
                  <a:pt x="6" y="20"/>
                </a:lnTo>
                <a:lnTo>
                  <a:pt x="6" y="18"/>
                </a:lnTo>
                <a:lnTo>
                  <a:pt x="6" y="18"/>
                </a:lnTo>
                <a:lnTo>
                  <a:pt x="6" y="16"/>
                </a:lnTo>
                <a:lnTo>
                  <a:pt x="6" y="14"/>
                </a:lnTo>
                <a:lnTo>
                  <a:pt x="6" y="14"/>
                </a:lnTo>
                <a:lnTo>
                  <a:pt x="6" y="14"/>
                </a:lnTo>
                <a:lnTo>
                  <a:pt x="8" y="14"/>
                </a:lnTo>
                <a:lnTo>
                  <a:pt x="8" y="12"/>
                </a:lnTo>
                <a:lnTo>
                  <a:pt x="8" y="12"/>
                </a:lnTo>
                <a:lnTo>
                  <a:pt x="8" y="12"/>
                </a:lnTo>
                <a:lnTo>
                  <a:pt x="8" y="10"/>
                </a:lnTo>
                <a:lnTo>
                  <a:pt x="8" y="10"/>
                </a:lnTo>
                <a:lnTo>
                  <a:pt x="10" y="10"/>
                </a:lnTo>
                <a:lnTo>
                  <a:pt x="10" y="10"/>
                </a:lnTo>
                <a:lnTo>
                  <a:pt x="10" y="12"/>
                </a:lnTo>
                <a:lnTo>
                  <a:pt x="10" y="12"/>
                </a:lnTo>
                <a:lnTo>
                  <a:pt x="12" y="12"/>
                </a:lnTo>
                <a:lnTo>
                  <a:pt x="14" y="12"/>
                </a:lnTo>
                <a:lnTo>
                  <a:pt x="14" y="12"/>
                </a:lnTo>
                <a:lnTo>
                  <a:pt x="14" y="12"/>
                </a:lnTo>
                <a:lnTo>
                  <a:pt x="16" y="12"/>
                </a:lnTo>
                <a:lnTo>
                  <a:pt x="20" y="10"/>
                </a:lnTo>
                <a:lnTo>
                  <a:pt x="20" y="10"/>
                </a:lnTo>
                <a:lnTo>
                  <a:pt x="20" y="10"/>
                </a:lnTo>
                <a:lnTo>
                  <a:pt x="22" y="10"/>
                </a:lnTo>
                <a:lnTo>
                  <a:pt x="22" y="10"/>
                </a:lnTo>
                <a:lnTo>
                  <a:pt x="22" y="10"/>
                </a:lnTo>
                <a:lnTo>
                  <a:pt x="22" y="8"/>
                </a:lnTo>
                <a:lnTo>
                  <a:pt x="22" y="8"/>
                </a:lnTo>
                <a:lnTo>
                  <a:pt x="22" y="6"/>
                </a:lnTo>
                <a:lnTo>
                  <a:pt x="22" y="6"/>
                </a:lnTo>
                <a:lnTo>
                  <a:pt x="24" y="4"/>
                </a:lnTo>
                <a:lnTo>
                  <a:pt x="24" y="4"/>
                </a:lnTo>
                <a:lnTo>
                  <a:pt x="24" y="4"/>
                </a:lnTo>
                <a:lnTo>
                  <a:pt x="24" y="6"/>
                </a:lnTo>
                <a:lnTo>
                  <a:pt x="26" y="6"/>
                </a:lnTo>
                <a:lnTo>
                  <a:pt x="26" y="6"/>
                </a:lnTo>
                <a:lnTo>
                  <a:pt x="28" y="6"/>
                </a:lnTo>
                <a:lnTo>
                  <a:pt x="28" y="4"/>
                </a:lnTo>
                <a:lnTo>
                  <a:pt x="28" y="4"/>
                </a:lnTo>
                <a:lnTo>
                  <a:pt x="28" y="4"/>
                </a:lnTo>
                <a:lnTo>
                  <a:pt x="28" y="4"/>
                </a:lnTo>
                <a:lnTo>
                  <a:pt x="28" y="2"/>
                </a:lnTo>
                <a:lnTo>
                  <a:pt x="28" y="0"/>
                </a:lnTo>
                <a:lnTo>
                  <a:pt x="30" y="2"/>
                </a:lnTo>
                <a:lnTo>
                  <a:pt x="30" y="2"/>
                </a:lnTo>
                <a:lnTo>
                  <a:pt x="32" y="2"/>
                </a:lnTo>
                <a:lnTo>
                  <a:pt x="32" y="2"/>
                </a:lnTo>
                <a:lnTo>
                  <a:pt x="32" y="0"/>
                </a:lnTo>
                <a:lnTo>
                  <a:pt x="32" y="0"/>
                </a:lnTo>
                <a:lnTo>
                  <a:pt x="32" y="0"/>
                </a:lnTo>
                <a:lnTo>
                  <a:pt x="34" y="0"/>
                </a:lnTo>
                <a:lnTo>
                  <a:pt x="34" y="0"/>
                </a:lnTo>
                <a:lnTo>
                  <a:pt x="34" y="0"/>
                </a:lnTo>
                <a:lnTo>
                  <a:pt x="34" y="0"/>
                </a:lnTo>
                <a:lnTo>
                  <a:pt x="36" y="0"/>
                </a:lnTo>
                <a:lnTo>
                  <a:pt x="36" y="0"/>
                </a:lnTo>
                <a:lnTo>
                  <a:pt x="36" y="2"/>
                </a:lnTo>
                <a:lnTo>
                  <a:pt x="38" y="2"/>
                </a:lnTo>
                <a:lnTo>
                  <a:pt x="38" y="0"/>
                </a:lnTo>
                <a:lnTo>
                  <a:pt x="38" y="0"/>
                </a:lnTo>
                <a:lnTo>
                  <a:pt x="38" y="0"/>
                </a:lnTo>
                <a:lnTo>
                  <a:pt x="40" y="0"/>
                </a:lnTo>
                <a:lnTo>
                  <a:pt x="40" y="0"/>
                </a:lnTo>
                <a:lnTo>
                  <a:pt x="40" y="0"/>
                </a:lnTo>
                <a:lnTo>
                  <a:pt x="40" y="2"/>
                </a:lnTo>
                <a:lnTo>
                  <a:pt x="40" y="2"/>
                </a:lnTo>
                <a:lnTo>
                  <a:pt x="40" y="2"/>
                </a:lnTo>
                <a:lnTo>
                  <a:pt x="42" y="4"/>
                </a:lnTo>
                <a:lnTo>
                  <a:pt x="42" y="4"/>
                </a:lnTo>
                <a:lnTo>
                  <a:pt x="44" y="4"/>
                </a:lnTo>
                <a:lnTo>
                  <a:pt x="44" y="4"/>
                </a:lnTo>
                <a:lnTo>
                  <a:pt x="44" y="6"/>
                </a:lnTo>
                <a:lnTo>
                  <a:pt x="44" y="6"/>
                </a:lnTo>
                <a:lnTo>
                  <a:pt x="44" y="8"/>
                </a:lnTo>
                <a:lnTo>
                  <a:pt x="42" y="10"/>
                </a:lnTo>
                <a:lnTo>
                  <a:pt x="42" y="10"/>
                </a:lnTo>
                <a:lnTo>
                  <a:pt x="42" y="10"/>
                </a:lnTo>
                <a:lnTo>
                  <a:pt x="42" y="10"/>
                </a:lnTo>
                <a:lnTo>
                  <a:pt x="42" y="12"/>
                </a:lnTo>
                <a:lnTo>
                  <a:pt x="42" y="12"/>
                </a:lnTo>
                <a:lnTo>
                  <a:pt x="44" y="14"/>
                </a:lnTo>
                <a:lnTo>
                  <a:pt x="44" y="14"/>
                </a:lnTo>
                <a:lnTo>
                  <a:pt x="46" y="16"/>
                </a:lnTo>
                <a:lnTo>
                  <a:pt x="46" y="16"/>
                </a:lnTo>
                <a:lnTo>
                  <a:pt x="46" y="14"/>
                </a:lnTo>
                <a:lnTo>
                  <a:pt x="46" y="14"/>
                </a:lnTo>
                <a:lnTo>
                  <a:pt x="46" y="14"/>
                </a:lnTo>
                <a:lnTo>
                  <a:pt x="48" y="14"/>
                </a:lnTo>
                <a:lnTo>
                  <a:pt x="48" y="16"/>
                </a:lnTo>
                <a:lnTo>
                  <a:pt x="48" y="14"/>
                </a:lnTo>
                <a:lnTo>
                  <a:pt x="48" y="14"/>
                </a:lnTo>
                <a:lnTo>
                  <a:pt x="50" y="14"/>
                </a:lnTo>
                <a:lnTo>
                  <a:pt x="50" y="14"/>
                </a:lnTo>
                <a:lnTo>
                  <a:pt x="50" y="14"/>
                </a:lnTo>
                <a:lnTo>
                  <a:pt x="50" y="14"/>
                </a:lnTo>
                <a:lnTo>
                  <a:pt x="52" y="14"/>
                </a:lnTo>
                <a:lnTo>
                  <a:pt x="52" y="14"/>
                </a:lnTo>
                <a:lnTo>
                  <a:pt x="52" y="14"/>
                </a:lnTo>
                <a:lnTo>
                  <a:pt x="54" y="14"/>
                </a:lnTo>
                <a:lnTo>
                  <a:pt x="54" y="14"/>
                </a:lnTo>
                <a:lnTo>
                  <a:pt x="56" y="14"/>
                </a:lnTo>
                <a:lnTo>
                  <a:pt x="56" y="14"/>
                </a:lnTo>
                <a:lnTo>
                  <a:pt x="56" y="16"/>
                </a:lnTo>
                <a:lnTo>
                  <a:pt x="54" y="16"/>
                </a:lnTo>
                <a:lnTo>
                  <a:pt x="54" y="18"/>
                </a:lnTo>
                <a:lnTo>
                  <a:pt x="54" y="18"/>
                </a:lnTo>
                <a:lnTo>
                  <a:pt x="56" y="22"/>
                </a:lnTo>
                <a:lnTo>
                  <a:pt x="56" y="22"/>
                </a:lnTo>
                <a:lnTo>
                  <a:pt x="58" y="22"/>
                </a:lnTo>
                <a:lnTo>
                  <a:pt x="58" y="24"/>
                </a:lnTo>
                <a:lnTo>
                  <a:pt x="58" y="24"/>
                </a:lnTo>
                <a:lnTo>
                  <a:pt x="56" y="24"/>
                </a:lnTo>
                <a:lnTo>
                  <a:pt x="56" y="26"/>
                </a:lnTo>
                <a:lnTo>
                  <a:pt x="56" y="26"/>
                </a:lnTo>
                <a:lnTo>
                  <a:pt x="56" y="28"/>
                </a:lnTo>
                <a:lnTo>
                  <a:pt x="58" y="28"/>
                </a:lnTo>
                <a:lnTo>
                  <a:pt x="56" y="30"/>
                </a:lnTo>
                <a:lnTo>
                  <a:pt x="56" y="30"/>
                </a:lnTo>
                <a:lnTo>
                  <a:pt x="56" y="30"/>
                </a:lnTo>
                <a:lnTo>
                  <a:pt x="56" y="32"/>
                </a:lnTo>
                <a:lnTo>
                  <a:pt x="54" y="32"/>
                </a:lnTo>
                <a:lnTo>
                  <a:pt x="54" y="34"/>
                </a:lnTo>
                <a:lnTo>
                  <a:pt x="56" y="34"/>
                </a:lnTo>
                <a:lnTo>
                  <a:pt x="56" y="34"/>
                </a:lnTo>
                <a:lnTo>
                  <a:pt x="56" y="34"/>
                </a:lnTo>
                <a:lnTo>
                  <a:pt x="58" y="38"/>
                </a:lnTo>
                <a:lnTo>
                  <a:pt x="58" y="38"/>
                </a:lnTo>
                <a:lnTo>
                  <a:pt x="56" y="40"/>
                </a:lnTo>
                <a:lnTo>
                  <a:pt x="56" y="40"/>
                </a:lnTo>
                <a:lnTo>
                  <a:pt x="56" y="42"/>
                </a:lnTo>
                <a:lnTo>
                  <a:pt x="56" y="42"/>
                </a:lnTo>
                <a:lnTo>
                  <a:pt x="56" y="42"/>
                </a:lnTo>
                <a:lnTo>
                  <a:pt x="56" y="44"/>
                </a:lnTo>
                <a:lnTo>
                  <a:pt x="56" y="44"/>
                </a:lnTo>
                <a:lnTo>
                  <a:pt x="56" y="44"/>
                </a:lnTo>
                <a:lnTo>
                  <a:pt x="56" y="44"/>
                </a:lnTo>
                <a:lnTo>
                  <a:pt x="56" y="46"/>
                </a:lnTo>
                <a:lnTo>
                  <a:pt x="54" y="46"/>
                </a:lnTo>
                <a:lnTo>
                  <a:pt x="54" y="46"/>
                </a:lnTo>
                <a:lnTo>
                  <a:pt x="54" y="48"/>
                </a:lnTo>
                <a:lnTo>
                  <a:pt x="56" y="48"/>
                </a:lnTo>
                <a:lnTo>
                  <a:pt x="56" y="48"/>
                </a:lnTo>
                <a:lnTo>
                  <a:pt x="56" y="48"/>
                </a:lnTo>
                <a:lnTo>
                  <a:pt x="56" y="48"/>
                </a:lnTo>
                <a:lnTo>
                  <a:pt x="58" y="48"/>
                </a:lnTo>
                <a:lnTo>
                  <a:pt x="58" y="48"/>
                </a:lnTo>
                <a:lnTo>
                  <a:pt x="60" y="48"/>
                </a:lnTo>
                <a:lnTo>
                  <a:pt x="60" y="46"/>
                </a:lnTo>
                <a:lnTo>
                  <a:pt x="60" y="46"/>
                </a:lnTo>
                <a:lnTo>
                  <a:pt x="62" y="44"/>
                </a:lnTo>
                <a:lnTo>
                  <a:pt x="64" y="44"/>
                </a:lnTo>
                <a:lnTo>
                  <a:pt x="64" y="44"/>
                </a:lnTo>
                <a:lnTo>
                  <a:pt x="64" y="42"/>
                </a:lnTo>
                <a:lnTo>
                  <a:pt x="64" y="42"/>
                </a:lnTo>
                <a:lnTo>
                  <a:pt x="66" y="42"/>
                </a:lnTo>
                <a:lnTo>
                  <a:pt x="66" y="40"/>
                </a:lnTo>
                <a:lnTo>
                  <a:pt x="66" y="40"/>
                </a:lnTo>
                <a:lnTo>
                  <a:pt x="66" y="38"/>
                </a:lnTo>
                <a:lnTo>
                  <a:pt x="68" y="40"/>
                </a:lnTo>
                <a:lnTo>
                  <a:pt x="68" y="40"/>
                </a:lnTo>
                <a:lnTo>
                  <a:pt x="68" y="40"/>
                </a:lnTo>
                <a:lnTo>
                  <a:pt x="70" y="38"/>
                </a:lnTo>
                <a:lnTo>
                  <a:pt x="70" y="36"/>
                </a:lnTo>
                <a:lnTo>
                  <a:pt x="70" y="36"/>
                </a:lnTo>
                <a:lnTo>
                  <a:pt x="70" y="36"/>
                </a:lnTo>
                <a:lnTo>
                  <a:pt x="70" y="36"/>
                </a:lnTo>
                <a:lnTo>
                  <a:pt x="72" y="36"/>
                </a:lnTo>
                <a:lnTo>
                  <a:pt x="72" y="36"/>
                </a:lnTo>
                <a:lnTo>
                  <a:pt x="72" y="38"/>
                </a:lnTo>
                <a:lnTo>
                  <a:pt x="72" y="38"/>
                </a:lnTo>
                <a:lnTo>
                  <a:pt x="74" y="40"/>
                </a:lnTo>
                <a:lnTo>
                  <a:pt x="76" y="40"/>
                </a:lnTo>
                <a:lnTo>
                  <a:pt x="76" y="40"/>
                </a:lnTo>
                <a:lnTo>
                  <a:pt x="78" y="40"/>
                </a:lnTo>
                <a:lnTo>
                  <a:pt x="78" y="40"/>
                </a:lnTo>
                <a:lnTo>
                  <a:pt x="78" y="40"/>
                </a:lnTo>
                <a:lnTo>
                  <a:pt x="78" y="42"/>
                </a:lnTo>
                <a:lnTo>
                  <a:pt x="78" y="42"/>
                </a:lnTo>
                <a:lnTo>
                  <a:pt x="80" y="42"/>
                </a:lnTo>
                <a:lnTo>
                  <a:pt x="80" y="42"/>
                </a:lnTo>
                <a:lnTo>
                  <a:pt x="82" y="40"/>
                </a:lnTo>
                <a:lnTo>
                  <a:pt x="82" y="40"/>
                </a:lnTo>
                <a:lnTo>
                  <a:pt x="84" y="40"/>
                </a:lnTo>
                <a:lnTo>
                  <a:pt x="84" y="40"/>
                </a:lnTo>
                <a:lnTo>
                  <a:pt x="84" y="40"/>
                </a:lnTo>
                <a:lnTo>
                  <a:pt x="84" y="40"/>
                </a:lnTo>
                <a:lnTo>
                  <a:pt x="84" y="40"/>
                </a:lnTo>
                <a:lnTo>
                  <a:pt x="84" y="38"/>
                </a:lnTo>
                <a:lnTo>
                  <a:pt x="86" y="38"/>
                </a:lnTo>
                <a:lnTo>
                  <a:pt x="86" y="38"/>
                </a:lnTo>
                <a:lnTo>
                  <a:pt x="86" y="36"/>
                </a:lnTo>
                <a:lnTo>
                  <a:pt x="86" y="34"/>
                </a:lnTo>
                <a:lnTo>
                  <a:pt x="86" y="34"/>
                </a:lnTo>
                <a:lnTo>
                  <a:pt x="86" y="34"/>
                </a:lnTo>
                <a:lnTo>
                  <a:pt x="88" y="34"/>
                </a:lnTo>
                <a:lnTo>
                  <a:pt x="88" y="32"/>
                </a:lnTo>
                <a:lnTo>
                  <a:pt x="88" y="32"/>
                </a:lnTo>
                <a:lnTo>
                  <a:pt x="88" y="32"/>
                </a:lnTo>
                <a:lnTo>
                  <a:pt x="90" y="32"/>
                </a:lnTo>
                <a:lnTo>
                  <a:pt x="92" y="34"/>
                </a:lnTo>
                <a:lnTo>
                  <a:pt x="94" y="34"/>
                </a:lnTo>
                <a:lnTo>
                  <a:pt x="96" y="34"/>
                </a:lnTo>
                <a:lnTo>
                  <a:pt x="96" y="34"/>
                </a:lnTo>
                <a:lnTo>
                  <a:pt x="98" y="34"/>
                </a:lnTo>
                <a:lnTo>
                  <a:pt x="98" y="36"/>
                </a:lnTo>
                <a:lnTo>
                  <a:pt x="98" y="36"/>
                </a:lnTo>
                <a:lnTo>
                  <a:pt x="100" y="38"/>
                </a:lnTo>
                <a:lnTo>
                  <a:pt x="100" y="38"/>
                </a:lnTo>
                <a:lnTo>
                  <a:pt x="102" y="40"/>
                </a:lnTo>
                <a:lnTo>
                  <a:pt x="102" y="40"/>
                </a:lnTo>
                <a:lnTo>
                  <a:pt x="102" y="42"/>
                </a:lnTo>
                <a:lnTo>
                  <a:pt x="102" y="42"/>
                </a:lnTo>
                <a:lnTo>
                  <a:pt x="102" y="42"/>
                </a:lnTo>
                <a:lnTo>
                  <a:pt x="102" y="42"/>
                </a:lnTo>
                <a:lnTo>
                  <a:pt x="104" y="42"/>
                </a:lnTo>
                <a:lnTo>
                  <a:pt x="104" y="44"/>
                </a:lnTo>
                <a:lnTo>
                  <a:pt x="106" y="44"/>
                </a:lnTo>
                <a:lnTo>
                  <a:pt x="106" y="46"/>
                </a:lnTo>
                <a:lnTo>
                  <a:pt x="108" y="48"/>
                </a:lnTo>
                <a:lnTo>
                  <a:pt x="110" y="48"/>
                </a:lnTo>
                <a:lnTo>
                  <a:pt x="110" y="48"/>
                </a:lnTo>
                <a:lnTo>
                  <a:pt x="112" y="50"/>
                </a:lnTo>
                <a:lnTo>
                  <a:pt x="112" y="50"/>
                </a:lnTo>
                <a:lnTo>
                  <a:pt x="112" y="50"/>
                </a:lnTo>
                <a:lnTo>
                  <a:pt x="112" y="52"/>
                </a:lnTo>
                <a:lnTo>
                  <a:pt x="112" y="52"/>
                </a:lnTo>
                <a:lnTo>
                  <a:pt x="112" y="54"/>
                </a:lnTo>
                <a:lnTo>
                  <a:pt x="112" y="54"/>
                </a:lnTo>
                <a:lnTo>
                  <a:pt x="112" y="54"/>
                </a:lnTo>
                <a:lnTo>
                  <a:pt x="112" y="56"/>
                </a:lnTo>
                <a:lnTo>
                  <a:pt x="112" y="56"/>
                </a:lnTo>
                <a:lnTo>
                  <a:pt x="112" y="56"/>
                </a:lnTo>
                <a:lnTo>
                  <a:pt x="112" y="58"/>
                </a:lnTo>
                <a:lnTo>
                  <a:pt x="112" y="58"/>
                </a:lnTo>
                <a:lnTo>
                  <a:pt x="112" y="58"/>
                </a:lnTo>
                <a:lnTo>
                  <a:pt x="112" y="60"/>
                </a:lnTo>
                <a:lnTo>
                  <a:pt x="112" y="62"/>
                </a:lnTo>
                <a:lnTo>
                  <a:pt x="112" y="62"/>
                </a:lnTo>
                <a:lnTo>
                  <a:pt x="112" y="62"/>
                </a:lnTo>
                <a:lnTo>
                  <a:pt x="112" y="62"/>
                </a:lnTo>
                <a:lnTo>
                  <a:pt x="112" y="64"/>
                </a:lnTo>
                <a:lnTo>
                  <a:pt x="112" y="64"/>
                </a:lnTo>
                <a:lnTo>
                  <a:pt x="116" y="68"/>
                </a:lnTo>
                <a:lnTo>
                  <a:pt x="116" y="68"/>
                </a:lnTo>
                <a:lnTo>
                  <a:pt x="116" y="68"/>
                </a:lnTo>
                <a:lnTo>
                  <a:pt x="116" y="68"/>
                </a:lnTo>
                <a:lnTo>
                  <a:pt x="118" y="70"/>
                </a:lnTo>
                <a:lnTo>
                  <a:pt x="118" y="70"/>
                </a:lnTo>
                <a:lnTo>
                  <a:pt x="118" y="70"/>
                </a:lnTo>
                <a:lnTo>
                  <a:pt x="118" y="72"/>
                </a:lnTo>
                <a:lnTo>
                  <a:pt x="118" y="72"/>
                </a:lnTo>
                <a:lnTo>
                  <a:pt x="118" y="72"/>
                </a:lnTo>
                <a:lnTo>
                  <a:pt x="120" y="72"/>
                </a:lnTo>
                <a:lnTo>
                  <a:pt x="120" y="72"/>
                </a:lnTo>
                <a:lnTo>
                  <a:pt x="120" y="72"/>
                </a:lnTo>
                <a:lnTo>
                  <a:pt x="122" y="72"/>
                </a:lnTo>
                <a:lnTo>
                  <a:pt x="122" y="72"/>
                </a:lnTo>
                <a:lnTo>
                  <a:pt x="124" y="74"/>
                </a:lnTo>
                <a:lnTo>
                  <a:pt x="124" y="74"/>
                </a:lnTo>
                <a:lnTo>
                  <a:pt x="124" y="74"/>
                </a:lnTo>
                <a:lnTo>
                  <a:pt x="122" y="74"/>
                </a:lnTo>
                <a:lnTo>
                  <a:pt x="122" y="74"/>
                </a:lnTo>
                <a:lnTo>
                  <a:pt x="124" y="76"/>
                </a:lnTo>
                <a:lnTo>
                  <a:pt x="124" y="76"/>
                </a:lnTo>
                <a:lnTo>
                  <a:pt x="124" y="78"/>
                </a:lnTo>
                <a:lnTo>
                  <a:pt x="126" y="78"/>
                </a:lnTo>
                <a:lnTo>
                  <a:pt x="126" y="78"/>
                </a:lnTo>
                <a:lnTo>
                  <a:pt x="126" y="78"/>
                </a:lnTo>
                <a:lnTo>
                  <a:pt x="126" y="78"/>
                </a:lnTo>
                <a:lnTo>
                  <a:pt x="128" y="78"/>
                </a:lnTo>
                <a:lnTo>
                  <a:pt x="128" y="80"/>
                </a:lnTo>
                <a:lnTo>
                  <a:pt x="128" y="80"/>
                </a:lnTo>
                <a:lnTo>
                  <a:pt x="128" y="82"/>
                </a:lnTo>
                <a:lnTo>
                  <a:pt x="128" y="82"/>
                </a:lnTo>
                <a:lnTo>
                  <a:pt x="128" y="82"/>
                </a:lnTo>
                <a:lnTo>
                  <a:pt x="128" y="82"/>
                </a:lnTo>
                <a:lnTo>
                  <a:pt x="126" y="84"/>
                </a:lnTo>
                <a:lnTo>
                  <a:pt x="126" y="84"/>
                </a:lnTo>
                <a:lnTo>
                  <a:pt x="126" y="86"/>
                </a:lnTo>
                <a:lnTo>
                  <a:pt x="126" y="88"/>
                </a:lnTo>
                <a:lnTo>
                  <a:pt x="128" y="88"/>
                </a:lnTo>
                <a:lnTo>
                  <a:pt x="128" y="90"/>
                </a:lnTo>
                <a:lnTo>
                  <a:pt x="128" y="92"/>
                </a:lnTo>
                <a:lnTo>
                  <a:pt x="128" y="92"/>
                </a:lnTo>
                <a:lnTo>
                  <a:pt x="128" y="92"/>
                </a:lnTo>
                <a:lnTo>
                  <a:pt x="128" y="92"/>
                </a:lnTo>
                <a:lnTo>
                  <a:pt x="128" y="96"/>
                </a:lnTo>
                <a:lnTo>
                  <a:pt x="128" y="96"/>
                </a:lnTo>
                <a:lnTo>
                  <a:pt x="128" y="98"/>
                </a:lnTo>
                <a:lnTo>
                  <a:pt x="128" y="98"/>
                </a:lnTo>
                <a:lnTo>
                  <a:pt x="128" y="98"/>
                </a:lnTo>
                <a:lnTo>
                  <a:pt x="128" y="98"/>
                </a:lnTo>
                <a:lnTo>
                  <a:pt x="126" y="100"/>
                </a:lnTo>
                <a:lnTo>
                  <a:pt x="126" y="100"/>
                </a:lnTo>
                <a:lnTo>
                  <a:pt x="124" y="100"/>
                </a:lnTo>
                <a:lnTo>
                  <a:pt x="124" y="100"/>
                </a:lnTo>
                <a:close/>
                <a:moveTo>
                  <a:pt x="36" y="208"/>
                </a:moveTo>
                <a:lnTo>
                  <a:pt x="36" y="208"/>
                </a:lnTo>
                <a:lnTo>
                  <a:pt x="36" y="208"/>
                </a:lnTo>
                <a:lnTo>
                  <a:pt x="36" y="204"/>
                </a:lnTo>
                <a:lnTo>
                  <a:pt x="36" y="204"/>
                </a:lnTo>
                <a:lnTo>
                  <a:pt x="36" y="204"/>
                </a:lnTo>
                <a:lnTo>
                  <a:pt x="36" y="204"/>
                </a:lnTo>
                <a:lnTo>
                  <a:pt x="36" y="204"/>
                </a:lnTo>
                <a:lnTo>
                  <a:pt x="36" y="206"/>
                </a:lnTo>
                <a:lnTo>
                  <a:pt x="36" y="206"/>
                </a:lnTo>
                <a:lnTo>
                  <a:pt x="36" y="206"/>
                </a:lnTo>
                <a:lnTo>
                  <a:pt x="36" y="208"/>
                </a:lnTo>
                <a:close/>
                <a:moveTo>
                  <a:pt x="88" y="140"/>
                </a:moveTo>
                <a:lnTo>
                  <a:pt x="88" y="140"/>
                </a:lnTo>
                <a:lnTo>
                  <a:pt x="86" y="140"/>
                </a:lnTo>
                <a:lnTo>
                  <a:pt x="86" y="140"/>
                </a:lnTo>
                <a:lnTo>
                  <a:pt x="84" y="138"/>
                </a:lnTo>
                <a:lnTo>
                  <a:pt x="84" y="138"/>
                </a:lnTo>
                <a:lnTo>
                  <a:pt x="84" y="138"/>
                </a:lnTo>
                <a:lnTo>
                  <a:pt x="86" y="138"/>
                </a:lnTo>
                <a:lnTo>
                  <a:pt x="86" y="138"/>
                </a:lnTo>
                <a:lnTo>
                  <a:pt x="86" y="138"/>
                </a:lnTo>
                <a:lnTo>
                  <a:pt x="86" y="138"/>
                </a:lnTo>
                <a:lnTo>
                  <a:pt x="86" y="138"/>
                </a:lnTo>
                <a:lnTo>
                  <a:pt x="86" y="138"/>
                </a:lnTo>
                <a:lnTo>
                  <a:pt x="86" y="138"/>
                </a:lnTo>
                <a:lnTo>
                  <a:pt x="88" y="140"/>
                </a:lnTo>
                <a:lnTo>
                  <a:pt x="88" y="140"/>
                </a:lnTo>
                <a:lnTo>
                  <a:pt x="88" y="140"/>
                </a:lnTo>
                <a:lnTo>
                  <a:pt x="88" y="140"/>
                </a:lnTo>
                <a:lnTo>
                  <a:pt x="88" y="140"/>
                </a:lnTo>
                <a:close/>
                <a:moveTo>
                  <a:pt x="90" y="146"/>
                </a:moveTo>
                <a:lnTo>
                  <a:pt x="90" y="146"/>
                </a:lnTo>
                <a:lnTo>
                  <a:pt x="90" y="146"/>
                </a:lnTo>
                <a:lnTo>
                  <a:pt x="90" y="146"/>
                </a:lnTo>
                <a:lnTo>
                  <a:pt x="90" y="144"/>
                </a:lnTo>
                <a:lnTo>
                  <a:pt x="90" y="144"/>
                </a:lnTo>
                <a:lnTo>
                  <a:pt x="90" y="144"/>
                </a:lnTo>
                <a:lnTo>
                  <a:pt x="90" y="144"/>
                </a:lnTo>
                <a:lnTo>
                  <a:pt x="90" y="146"/>
                </a:lnTo>
                <a:lnTo>
                  <a:pt x="90" y="146"/>
                </a:lnTo>
                <a:close/>
                <a:moveTo>
                  <a:pt x="54" y="232"/>
                </a:moveTo>
                <a:lnTo>
                  <a:pt x="54" y="232"/>
                </a:lnTo>
                <a:lnTo>
                  <a:pt x="52" y="230"/>
                </a:lnTo>
                <a:lnTo>
                  <a:pt x="52" y="230"/>
                </a:lnTo>
                <a:lnTo>
                  <a:pt x="52" y="230"/>
                </a:lnTo>
                <a:lnTo>
                  <a:pt x="54" y="228"/>
                </a:lnTo>
                <a:lnTo>
                  <a:pt x="54" y="228"/>
                </a:lnTo>
                <a:lnTo>
                  <a:pt x="54" y="230"/>
                </a:lnTo>
                <a:lnTo>
                  <a:pt x="54" y="230"/>
                </a:lnTo>
                <a:lnTo>
                  <a:pt x="54" y="230"/>
                </a:lnTo>
                <a:lnTo>
                  <a:pt x="54" y="23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7" name="Freeform 73"/>
          <p:cNvSpPr>
            <a:spLocks/>
          </p:cNvSpPr>
          <p:nvPr/>
        </p:nvSpPr>
        <p:spPr bwMode="auto">
          <a:xfrm>
            <a:off x="4559300" y="3338513"/>
            <a:ext cx="47625" cy="133350"/>
          </a:xfrm>
          <a:custGeom>
            <a:avLst/>
            <a:gdLst/>
            <a:ahLst/>
            <a:cxnLst>
              <a:cxn ang="0">
                <a:pos x="16" y="6"/>
              </a:cxn>
              <a:cxn ang="0">
                <a:pos x="14" y="8"/>
              </a:cxn>
              <a:cxn ang="0">
                <a:pos x="14" y="10"/>
              </a:cxn>
              <a:cxn ang="0">
                <a:pos x="18" y="16"/>
              </a:cxn>
              <a:cxn ang="0">
                <a:pos x="22" y="20"/>
              </a:cxn>
              <a:cxn ang="0">
                <a:pos x="22" y="26"/>
              </a:cxn>
              <a:cxn ang="0">
                <a:pos x="24" y="28"/>
              </a:cxn>
              <a:cxn ang="0">
                <a:pos x="24" y="30"/>
              </a:cxn>
              <a:cxn ang="0">
                <a:pos x="26" y="32"/>
              </a:cxn>
              <a:cxn ang="0">
                <a:pos x="26" y="38"/>
              </a:cxn>
              <a:cxn ang="0">
                <a:pos x="26" y="46"/>
              </a:cxn>
              <a:cxn ang="0">
                <a:pos x="26" y="58"/>
              </a:cxn>
              <a:cxn ang="0">
                <a:pos x="26" y="62"/>
              </a:cxn>
              <a:cxn ang="0">
                <a:pos x="26" y="68"/>
              </a:cxn>
              <a:cxn ang="0">
                <a:pos x="26" y="72"/>
              </a:cxn>
              <a:cxn ang="0">
                <a:pos x="28" y="76"/>
              </a:cxn>
              <a:cxn ang="0">
                <a:pos x="28" y="78"/>
              </a:cxn>
              <a:cxn ang="0">
                <a:pos x="28" y="82"/>
              </a:cxn>
              <a:cxn ang="0">
                <a:pos x="26" y="82"/>
              </a:cxn>
              <a:cxn ang="0">
                <a:pos x="24" y="82"/>
              </a:cxn>
              <a:cxn ang="0">
                <a:pos x="20" y="82"/>
              </a:cxn>
              <a:cxn ang="0">
                <a:pos x="18" y="80"/>
              </a:cxn>
              <a:cxn ang="0">
                <a:pos x="14" y="78"/>
              </a:cxn>
              <a:cxn ang="0">
                <a:pos x="14" y="76"/>
              </a:cxn>
              <a:cxn ang="0">
                <a:pos x="12" y="74"/>
              </a:cxn>
              <a:cxn ang="0">
                <a:pos x="10" y="70"/>
              </a:cxn>
              <a:cxn ang="0">
                <a:pos x="12" y="64"/>
              </a:cxn>
              <a:cxn ang="0">
                <a:pos x="12" y="62"/>
              </a:cxn>
              <a:cxn ang="0">
                <a:pos x="10" y="60"/>
              </a:cxn>
              <a:cxn ang="0">
                <a:pos x="12" y="50"/>
              </a:cxn>
              <a:cxn ang="0">
                <a:pos x="14" y="48"/>
              </a:cxn>
              <a:cxn ang="0">
                <a:pos x="12" y="44"/>
              </a:cxn>
              <a:cxn ang="0">
                <a:pos x="8" y="40"/>
              </a:cxn>
              <a:cxn ang="0">
                <a:pos x="10" y="38"/>
              </a:cxn>
              <a:cxn ang="0">
                <a:pos x="10" y="36"/>
              </a:cxn>
              <a:cxn ang="0">
                <a:pos x="10" y="32"/>
              </a:cxn>
              <a:cxn ang="0">
                <a:pos x="10" y="28"/>
              </a:cxn>
              <a:cxn ang="0">
                <a:pos x="6" y="28"/>
              </a:cxn>
              <a:cxn ang="0">
                <a:pos x="6" y="26"/>
              </a:cxn>
              <a:cxn ang="0">
                <a:pos x="8" y="18"/>
              </a:cxn>
              <a:cxn ang="0">
                <a:pos x="8" y="18"/>
              </a:cxn>
              <a:cxn ang="0">
                <a:pos x="8" y="12"/>
              </a:cxn>
              <a:cxn ang="0">
                <a:pos x="2" y="8"/>
              </a:cxn>
              <a:cxn ang="0">
                <a:pos x="2" y="8"/>
              </a:cxn>
              <a:cxn ang="0">
                <a:pos x="4" y="2"/>
              </a:cxn>
              <a:cxn ang="0">
                <a:pos x="2" y="0"/>
              </a:cxn>
              <a:cxn ang="0">
                <a:pos x="0" y="0"/>
              </a:cxn>
              <a:cxn ang="0">
                <a:pos x="6" y="2"/>
              </a:cxn>
              <a:cxn ang="0">
                <a:pos x="10" y="4"/>
              </a:cxn>
              <a:cxn ang="0">
                <a:pos x="14" y="2"/>
              </a:cxn>
            </a:cxnLst>
            <a:rect l="0" t="0" r="r" b="b"/>
            <a:pathLst>
              <a:path w="30" h="84">
                <a:moveTo>
                  <a:pt x="16" y="2"/>
                </a:moveTo>
                <a:lnTo>
                  <a:pt x="16" y="4"/>
                </a:lnTo>
                <a:lnTo>
                  <a:pt x="16" y="4"/>
                </a:lnTo>
                <a:lnTo>
                  <a:pt x="16" y="6"/>
                </a:lnTo>
                <a:lnTo>
                  <a:pt x="14" y="6"/>
                </a:lnTo>
                <a:lnTo>
                  <a:pt x="14" y="8"/>
                </a:lnTo>
                <a:lnTo>
                  <a:pt x="14" y="8"/>
                </a:lnTo>
                <a:lnTo>
                  <a:pt x="14" y="8"/>
                </a:lnTo>
                <a:lnTo>
                  <a:pt x="14" y="8"/>
                </a:lnTo>
                <a:lnTo>
                  <a:pt x="14" y="8"/>
                </a:lnTo>
                <a:lnTo>
                  <a:pt x="14" y="10"/>
                </a:lnTo>
                <a:lnTo>
                  <a:pt x="14" y="10"/>
                </a:lnTo>
                <a:lnTo>
                  <a:pt x="14" y="10"/>
                </a:lnTo>
                <a:lnTo>
                  <a:pt x="14" y="12"/>
                </a:lnTo>
                <a:lnTo>
                  <a:pt x="18" y="16"/>
                </a:lnTo>
                <a:lnTo>
                  <a:pt x="18" y="16"/>
                </a:lnTo>
                <a:lnTo>
                  <a:pt x="20" y="18"/>
                </a:lnTo>
                <a:lnTo>
                  <a:pt x="20" y="18"/>
                </a:lnTo>
                <a:lnTo>
                  <a:pt x="22" y="18"/>
                </a:lnTo>
                <a:lnTo>
                  <a:pt x="22" y="20"/>
                </a:lnTo>
                <a:lnTo>
                  <a:pt x="22" y="20"/>
                </a:lnTo>
                <a:lnTo>
                  <a:pt x="22" y="26"/>
                </a:lnTo>
                <a:lnTo>
                  <a:pt x="22" y="26"/>
                </a:lnTo>
                <a:lnTo>
                  <a:pt x="22" y="26"/>
                </a:lnTo>
                <a:lnTo>
                  <a:pt x="22" y="28"/>
                </a:lnTo>
                <a:lnTo>
                  <a:pt x="22" y="28"/>
                </a:lnTo>
                <a:lnTo>
                  <a:pt x="24" y="28"/>
                </a:lnTo>
                <a:lnTo>
                  <a:pt x="24" y="28"/>
                </a:lnTo>
                <a:lnTo>
                  <a:pt x="24" y="30"/>
                </a:lnTo>
                <a:lnTo>
                  <a:pt x="24" y="30"/>
                </a:lnTo>
                <a:lnTo>
                  <a:pt x="24" y="30"/>
                </a:lnTo>
                <a:lnTo>
                  <a:pt x="24" y="30"/>
                </a:lnTo>
                <a:lnTo>
                  <a:pt x="24" y="30"/>
                </a:lnTo>
                <a:lnTo>
                  <a:pt x="24" y="32"/>
                </a:lnTo>
                <a:lnTo>
                  <a:pt x="24" y="32"/>
                </a:lnTo>
                <a:lnTo>
                  <a:pt x="26" y="32"/>
                </a:lnTo>
                <a:lnTo>
                  <a:pt x="26" y="32"/>
                </a:lnTo>
                <a:lnTo>
                  <a:pt x="26" y="34"/>
                </a:lnTo>
                <a:lnTo>
                  <a:pt x="26" y="36"/>
                </a:lnTo>
                <a:lnTo>
                  <a:pt x="26" y="38"/>
                </a:lnTo>
                <a:lnTo>
                  <a:pt x="26" y="40"/>
                </a:lnTo>
                <a:lnTo>
                  <a:pt x="26" y="42"/>
                </a:lnTo>
                <a:lnTo>
                  <a:pt x="26" y="46"/>
                </a:lnTo>
                <a:lnTo>
                  <a:pt x="26" y="46"/>
                </a:lnTo>
                <a:lnTo>
                  <a:pt x="26" y="46"/>
                </a:lnTo>
                <a:lnTo>
                  <a:pt x="26" y="52"/>
                </a:lnTo>
                <a:lnTo>
                  <a:pt x="26" y="56"/>
                </a:lnTo>
                <a:lnTo>
                  <a:pt x="26" y="58"/>
                </a:lnTo>
                <a:lnTo>
                  <a:pt x="28" y="60"/>
                </a:lnTo>
                <a:lnTo>
                  <a:pt x="28" y="60"/>
                </a:lnTo>
                <a:lnTo>
                  <a:pt x="28" y="60"/>
                </a:lnTo>
                <a:lnTo>
                  <a:pt x="26" y="62"/>
                </a:lnTo>
                <a:lnTo>
                  <a:pt x="26" y="62"/>
                </a:lnTo>
                <a:lnTo>
                  <a:pt x="26" y="64"/>
                </a:lnTo>
                <a:lnTo>
                  <a:pt x="26" y="68"/>
                </a:lnTo>
                <a:lnTo>
                  <a:pt x="26" y="68"/>
                </a:lnTo>
                <a:lnTo>
                  <a:pt x="26" y="70"/>
                </a:lnTo>
                <a:lnTo>
                  <a:pt x="26" y="70"/>
                </a:lnTo>
                <a:lnTo>
                  <a:pt x="26" y="70"/>
                </a:lnTo>
                <a:lnTo>
                  <a:pt x="26" y="72"/>
                </a:lnTo>
                <a:lnTo>
                  <a:pt x="26" y="74"/>
                </a:lnTo>
                <a:lnTo>
                  <a:pt x="26" y="74"/>
                </a:lnTo>
                <a:lnTo>
                  <a:pt x="26" y="76"/>
                </a:lnTo>
                <a:lnTo>
                  <a:pt x="28" y="76"/>
                </a:lnTo>
                <a:lnTo>
                  <a:pt x="28" y="76"/>
                </a:lnTo>
                <a:lnTo>
                  <a:pt x="28" y="76"/>
                </a:lnTo>
                <a:lnTo>
                  <a:pt x="28" y="76"/>
                </a:lnTo>
                <a:lnTo>
                  <a:pt x="28" y="78"/>
                </a:lnTo>
                <a:lnTo>
                  <a:pt x="28" y="78"/>
                </a:lnTo>
                <a:lnTo>
                  <a:pt x="30" y="80"/>
                </a:lnTo>
                <a:lnTo>
                  <a:pt x="30" y="80"/>
                </a:lnTo>
                <a:lnTo>
                  <a:pt x="28" y="82"/>
                </a:lnTo>
                <a:lnTo>
                  <a:pt x="28" y="82"/>
                </a:lnTo>
                <a:lnTo>
                  <a:pt x="28" y="82"/>
                </a:lnTo>
                <a:lnTo>
                  <a:pt x="26" y="82"/>
                </a:lnTo>
                <a:lnTo>
                  <a:pt x="26" y="82"/>
                </a:lnTo>
                <a:lnTo>
                  <a:pt x="26" y="82"/>
                </a:lnTo>
                <a:lnTo>
                  <a:pt x="24" y="82"/>
                </a:lnTo>
                <a:lnTo>
                  <a:pt x="24" y="82"/>
                </a:lnTo>
                <a:lnTo>
                  <a:pt x="24" y="82"/>
                </a:lnTo>
                <a:lnTo>
                  <a:pt x="22" y="84"/>
                </a:lnTo>
                <a:lnTo>
                  <a:pt x="20" y="84"/>
                </a:lnTo>
                <a:lnTo>
                  <a:pt x="20" y="84"/>
                </a:lnTo>
                <a:lnTo>
                  <a:pt x="20" y="82"/>
                </a:lnTo>
                <a:lnTo>
                  <a:pt x="20" y="82"/>
                </a:lnTo>
                <a:lnTo>
                  <a:pt x="18" y="82"/>
                </a:lnTo>
                <a:lnTo>
                  <a:pt x="18" y="82"/>
                </a:lnTo>
                <a:lnTo>
                  <a:pt x="18" y="80"/>
                </a:lnTo>
                <a:lnTo>
                  <a:pt x="16" y="80"/>
                </a:lnTo>
                <a:lnTo>
                  <a:pt x="14" y="78"/>
                </a:lnTo>
                <a:lnTo>
                  <a:pt x="14" y="78"/>
                </a:lnTo>
                <a:lnTo>
                  <a:pt x="14" y="78"/>
                </a:lnTo>
                <a:lnTo>
                  <a:pt x="14" y="76"/>
                </a:lnTo>
                <a:lnTo>
                  <a:pt x="14" y="76"/>
                </a:lnTo>
                <a:lnTo>
                  <a:pt x="14" y="76"/>
                </a:lnTo>
                <a:lnTo>
                  <a:pt x="14" y="76"/>
                </a:lnTo>
                <a:lnTo>
                  <a:pt x="12" y="76"/>
                </a:lnTo>
                <a:lnTo>
                  <a:pt x="12" y="76"/>
                </a:lnTo>
                <a:lnTo>
                  <a:pt x="12" y="74"/>
                </a:lnTo>
                <a:lnTo>
                  <a:pt x="12" y="74"/>
                </a:lnTo>
                <a:lnTo>
                  <a:pt x="12" y="74"/>
                </a:lnTo>
                <a:lnTo>
                  <a:pt x="12" y="74"/>
                </a:lnTo>
                <a:lnTo>
                  <a:pt x="12" y="72"/>
                </a:lnTo>
                <a:lnTo>
                  <a:pt x="10" y="70"/>
                </a:lnTo>
                <a:lnTo>
                  <a:pt x="12" y="68"/>
                </a:lnTo>
                <a:lnTo>
                  <a:pt x="12" y="68"/>
                </a:lnTo>
                <a:lnTo>
                  <a:pt x="12" y="66"/>
                </a:lnTo>
                <a:lnTo>
                  <a:pt x="12" y="64"/>
                </a:lnTo>
                <a:lnTo>
                  <a:pt x="12" y="62"/>
                </a:lnTo>
                <a:lnTo>
                  <a:pt x="12" y="62"/>
                </a:lnTo>
                <a:lnTo>
                  <a:pt x="12" y="62"/>
                </a:lnTo>
                <a:lnTo>
                  <a:pt x="12" y="62"/>
                </a:lnTo>
                <a:lnTo>
                  <a:pt x="10" y="62"/>
                </a:lnTo>
                <a:lnTo>
                  <a:pt x="10" y="62"/>
                </a:lnTo>
                <a:lnTo>
                  <a:pt x="10" y="60"/>
                </a:lnTo>
                <a:lnTo>
                  <a:pt x="10" y="60"/>
                </a:lnTo>
                <a:lnTo>
                  <a:pt x="10" y="60"/>
                </a:lnTo>
                <a:lnTo>
                  <a:pt x="12" y="58"/>
                </a:lnTo>
                <a:lnTo>
                  <a:pt x="12" y="54"/>
                </a:lnTo>
                <a:lnTo>
                  <a:pt x="12" y="50"/>
                </a:lnTo>
                <a:lnTo>
                  <a:pt x="12" y="48"/>
                </a:lnTo>
                <a:lnTo>
                  <a:pt x="12" y="48"/>
                </a:lnTo>
                <a:lnTo>
                  <a:pt x="12" y="48"/>
                </a:lnTo>
                <a:lnTo>
                  <a:pt x="14" y="48"/>
                </a:lnTo>
                <a:lnTo>
                  <a:pt x="14" y="48"/>
                </a:lnTo>
                <a:lnTo>
                  <a:pt x="14" y="46"/>
                </a:lnTo>
                <a:lnTo>
                  <a:pt x="14" y="46"/>
                </a:lnTo>
                <a:lnTo>
                  <a:pt x="12" y="44"/>
                </a:lnTo>
                <a:lnTo>
                  <a:pt x="12" y="44"/>
                </a:lnTo>
                <a:lnTo>
                  <a:pt x="10" y="44"/>
                </a:lnTo>
                <a:lnTo>
                  <a:pt x="10" y="42"/>
                </a:lnTo>
                <a:lnTo>
                  <a:pt x="8" y="40"/>
                </a:lnTo>
                <a:lnTo>
                  <a:pt x="8" y="40"/>
                </a:lnTo>
                <a:lnTo>
                  <a:pt x="8" y="40"/>
                </a:lnTo>
                <a:lnTo>
                  <a:pt x="10" y="40"/>
                </a:lnTo>
                <a:lnTo>
                  <a:pt x="10" y="38"/>
                </a:lnTo>
                <a:lnTo>
                  <a:pt x="10" y="38"/>
                </a:lnTo>
                <a:lnTo>
                  <a:pt x="10" y="38"/>
                </a:lnTo>
                <a:lnTo>
                  <a:pt x="10" y="36"/>
                </a:lnTo>
                <a:lnTo>
                  <a:pt x="10" y="36"/>
                </a:lnTo>
                <a:lnTo>
                  <a:pt x="10" y="34"/>
                </a:lnTo>
                <a:lnTo>
                  <a:pt x="10" y="32"/>
                </a:lnTo>
                <a:lnTo>
                  <a:pt x="10" y="32"/>
                </a:lnTo>
                <a:lnTo>
                  <a:pt x="10" y="32"/>
                </a:lnTo>
                <a:lnTo>
                  <a:pt x="10" y="30"/>
                </a:lnTo>
                <a:lnTo>
                  <a:pt x="10" y="28"/>
                </a:lnTo>
                <a:lnTo>
                  <a:pt x="10" y="28"/>
                </a:lnTo>
                <a:lnTo>
                  <a:pt x="10" y="28"/>
                </a:lnTo>
                <a:lnTo>
                  <a:pt x="10" y="28"/>
                </a:lnTo>
                <a:lnTo>
                  <a:pt x="8" y="28"/>
                </a:lnTo>
                <a:lnTo>
                  <a:pt x="8" y="28"/>
                </a:lnTo>
                <a:lnTo>
                  <a:pt x="6" y="28"/>
                </a:lnTo>
                <a:lnTo>
                  <a:pt x="6" y="28"/>
                </a:lnTo>
                <a:lnTo>
                  <a:pt x="6" y="28"/>
                </a:lnTo>
                <a:lnTo>
                  <a:pt x="6" y="28"/>
                </a:lnTo>
                <a:lnTo>
                  <a:pt x="6" y="26"/>
                </a:lnTo>
                <a:lnTo>
                  <a:pt x="6" y="24"/>
                </a:lnTo>
                <a:lnTo>
                  <a:pt x="8" y="22"/>
                </a:lnTo>
                <a:lnTo>
                  <a:pt x="8" y="18"/>
                </a:lnTo>
                <a:lnTo>
                  <a:pt x="8" y="18"/>
                </a:lnTo>
                <a:lnTo>
                  <a:pt x="8" y="18"/>
                </a:lnTo>
                <a:lnTo>
                  <a:pt x="8" y="18"/>
                </a:lnTo>
                <a:lnTo>
                  <a:pt x="8" y="18"/>
                </a:lnTo>
                <a:lnTo>
                  <a:pt x="8" y="18"/>
                </a:lnTo>
                <a:lnTo>
                  <a:pt x="8" y="16"/>
                </a:lnTo>
                <a:lnTo>
                  <a:pt x="8" y="14"/>
                </a:lnTo>
                <a:lnTo>
                  <a:pt x="8" y="12"/>
                </a:lnTo>
                <a:lnTo>
                  <a:pt x="8" y="12"/>
                </a:lnTo>
                <a:lnTo>
                  <a:pt x="6" y="12"/>
                </a:lnTo>
                <a:lnTo>
                  <a:pt x="4" y="10"/>
                </a:lnTo>
                <a:lnTo>
                  <a:pt x="4" y="10"/>
                </a:lnTo>
                <a:lnTo>
                  <a:pt x="2" y="8"/>
                </a:lnTo>
                <a:lnTo>
                  <a:pt x="2" y="8"/>
                </a:lnTo>
                <a:lnTo>
                  <a:pt x="2" y="8"/>
                </a:lnTo>
                <a:lnTo>
                  <a:pt x="2" y="8"/>
                </a:lnTo>
                <a:lnTo>
                  <a:pt x="2" y="8"/>
                </a:lnTo>
                <a:lnTo>
                  <a:pt x="2" y="6"/>
                </a:lnTo>
                <a:lnTo>
                  <a:pt x="2" y="4"/>
                </a:lnTo>
                <a:lnTo>
                  <a:pt x="4" y="2"/>
                </a:lnTo>
                <a:lnTo>
                  <a:pt x="4" y="2"/>
                </a:lnTo>
                <a:lnTo>
                  <a:pt x="4" y="2"/>
                </a:lnTo>
                <a:lnTo>
                  <a:pt x="2" y="0"/>
                </a:lnTo>
                <a:lnTo>
                  <a:pt x="2" y="0"/>
                </a:lnTo>
                <a:lnTo>
                  <a:pt x="2" y="0"/>
                </a:lnTo>
                <a:lnTo>
                  <a:pt x="2" y="0"/>
                </a:lnTo>
                <a:lnTo>
                  <a:pt x="0" y="0"/>
                </a:lnTo>
                <a:lnTo>
                  <a:pt x="0" y="0"/>
                </a:lnTo>
                <a:lnTo>
                  <a:pt x="0" y="0"/>
                </a:lnTo>
                <a:lnTo>
                  <a:pt x="2" y="0"/>
                </a:lnTo>
                <a:lnTo>
                  <a:pt x="4" y="0"/>
                </a:lnTo>
                <a:lnTo>
                  <a:pt x="6" y="2"/>
                </a:lnTo>
                <a:lnTo>
                  <a:pt x="6" y="2"/>
                </a:lnTo>
                <a:lnTo>
                  <a:pt x="8" y="2"/>
                </a:lnTo>
                <a:lnTo>
                  <a:pt x="10" y="2"/>
                </a:lnTo>
                <a:lnTo>
                  <a:pt x="10" y="2"/>
                </a:lnTo>
                <a:lnTo>
                  <a:pt x="10" y="4"/>
                </a:lnTo>
                <a:lnTo>
                  <a:pt x="12" y="2"/>
                </a:lnTo>
                <a:lnTo>
                  <a:pt x="12" y="2"/>
                </a:lnTo>
                <a:lnTo>
                  <a:pt x="14" y="2"/>
                </a:lnTo>
                <a:lnTo>
                  <a:pt x="14" y="2"/>
                </a:lnTo>
                <a:lnTo>
                  <a:pt x="1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8" name="Freeform 74"/>
          <p:cNvSpPr>
            <a:spLocks/>
          </p:cNvSpPr>
          <p:nvPr/>
        </p:nvSpPr>
        <p:spPr bwMode="auto">
          <a:xfrm>
            <a:off x="4873625" y="3014663"/>
            <a:ext cx="244475" cy="422275"/>
          </a:xfrm>
          <a:custGeom>
            <a:avLst/>
            <a:gdLst/>
            <a:ahLst/>
            <a:cxnLst>
              <a:cxn ang="0">
                <a:pos x="154" y="118"/>
              </a:cxn>
              <a:cxn ang="0">
                <a:pos x="148" y="128"/>
              </a:cxn>
              <a:cxn ang="0">
                <a:pos x="144" y="128"/>
              </a:cxn>
              <a:cxn ang="0">
                <a:pos x="140" y="128"/>
              </a:cxn>
              <a:cxn ang="0">
                <a:pos x="140" y="134"/>
              </a:cxn>
              <a:cxn ang="0">
                <a:pos x="136" y="140"/>
              </a:cxn>
              <a:cxn ang="0">
                <a:pos x="130" y="146"/>
              </a:cxn>
              <a:cxn ang="0">
                <a:pos x="132" y="152"/>
              </a:cxn>
              <a:cxn ang="0">
                <a:pos x="128" y="158"/>
              </a:cxn>
              <a:cxn ang="0">
                <a:pos x="126" y="170"/>
              </a:cxn>
              <a:cxn ang="0">
                <a:pos x="124" y="180"/>
              </a:cxn>
              <a:cxn ang="0">
                <a:pos x="128" y="178"/>
              </a:cxn>
              <a:cxn ang="0">
                <a:pos x="134" y="190"/>
              </a:cxn>
              <a:cxn ang="0">
                <a:pos x="136" y="198"/>
              </a:cxn>
              <a:cxn ang="0">
                <a:pos x="136" y="206"/>
              </a:cxn>
              <a:cxn ang="0">
                <a:pos x="126" y="210"/>
              </a:cxn>
              <a:cxn ang="0">
                <a:pos x="122" y="216"/>
              </a:cxn>
              <a:cxn ang="0">
                <a:pos x="120" y="220"/>
              </a:cxn>
              <a:cxn ang="0">
                <a:pos x="118" y="224"/>
              </a:cxn>
              <a:cxn ang="0">
                <a:pos x="110" y="232"/>
              </a:cxn>
              <a:cxn ang="0">
                <a:pos x="104" y="236"/>
              </a:cxn>
              <a:cxn ang="0">
                <a:pos x="96" y="238"/>
              </a:cxn>
              <a:cxn ang="0">
                <a:pos x="84" y="240"/>
              </a:cxn>
              <a:cxn ang="0">
                <a:pos x="84" y="244"/>
              </a:cxn>
              <a:cxn ang="0">
                <a:pos x="82" y="250"/>
              </a:cxn>
              <a:cxn ang="0">
                <a:pos x="78" y="254"/>
              </a:cxn>
              <a:cxn ang="0">
                <a:pos x="66" y="256"/>
              </a:cxn>
              <a:cxn ang="0">
                <a:pos x="58" y="260"/>
              </a:cxn>
              <a:cxn ang="0">
                <a:pos x="52" y="262"/>
              </a:cxn>
              <a:cxn ang="0">
                <a:pos x="46" y="258"/>
              </a:cxn>
              <a:cxn ang="0">
                <a:pos x="40" y="262"/>
              </a:cxn>
              <a:cxn ang="0">
                <a:pos x="36" y="264"/>
              </a:cxn>
              <a:cxn ang="0">
                <a:pos x="32" y="264"/>
              </a:cxn>
              <a:cxn ang="0">
                <a:pos x="32" y="260"/>
              </a:cxn>
              <a:cxn ang="0">
                <a:pos x="28" y="250"/>
              </a:cxn>
              <a:cxn ang="0">
                <a:pos x="18" y="240"/>
              </a:cxn>
              <a:cxn ang="0">
                <a:pos x="10" y="228"/>
              </a:cxn>
              <a:cxn ang="0">
                <a:pos x="12" y="224"/>
              </a:cxn>
              <a:cxn ang="0">
                <a:pos x="26" y="224"/>
              </a:cxn>
              <a:cxn ang="0">
                <a:pos x="32" y="224"/>
              </a:cxn>
              <a:cxn ang="0">
                <a:pos x="28" y="216"/>
              </a:cxn>
              <a:cxn ang="0">
                <a:pos x="24" y="208"/>
              </a:cxn>
              <a:cxn ang="0">
                <a:pos x="26" y="198"/>
              </a:cxn>
              <a:cxn ang="0">
                <a:pos x="22" y="186"/>
              </a:cxn>
              <a:cxn ang="0">
                <a:pos x="16" y="176"/>
              </a:cxn>
              <a:cxn ang="0">
                <a:pos x="12" y="172"/>
              </a:cxn>
              <a:cxn ang="0">
                <a:pos x="0" y="150"/>
              </a:cxn>
              <a:cxn ang="0">
                <a:pos x="4" y="148"/>
              </a:cxn>
              <a:cxn ang="0">
                <a:pos x="6" y="142"/>
              </a:cxn>
              <a:cxn ang="0">
                <a:pos x="22" y="118"/>
              </a:cxn>
              <a:cxn ang="0">
                <a:pos x="30" y="100"/>
              </a:cxn>
              <a:cxn ang="0">
                <a:pos x="32" y="60"/>
              </a:cxn>
              <a:cxn ang="0">
                <a:pos x="30" y="44"/>
              </a:cxn>
              <a:cxn ang="0">
                <a:pos x="30" y="40"/>
              </a:cxn>
              <a:cxn ang="0">
                <a:pos x="24" y="24"/>
              </a:cxn>
              <a:cxn ang="0">
                <a:pos x="40" y="2"/>
              </a:cxn>
              <a:cxn ang="0">
                <a:pos x="82" y="26"/>
              </a:cxn>
              <a:cxn ang="0">
                <a:pos x="144" y="60"/>
              </a:cxn>
            </a:cxnLst>
            <a:rect l="0" t="0" r="r" b="b"/>
            <a:pathLst>
              <a:path w="154" h="266">
                <a:moveTo>
                  <a:pt x="152" y="66"/>
                </a:moveTo>
                <a:lnTo>
                  <a:pt x="152" y="66"/>
                </a:lnTo>
                <a:lnTo>
                  <a:pt x="152" y="66"/>
                </a:lnTo>
                <a:lnTo>
                  <a:pt x="152" y="76"/>
                </a:lnTo>
                <a:lnTo>
                  <a:pt x="152" y="78"/>
                </a:lnTo>
                <a:lnTo>
                  <a:pt x="152" y="82"/>
                </a:lnTo>
                <a:lnTo>
                  <a:pt x="152" y="84"/>
                </a:lnTo>
                <a:lnTo>
                  <a:pt x="154" y="118"/>
                </a:lnTo>
                <a:lnTo>
                  <a:pt x="154" y="122"/>
                </a:lnTo>
                <a:lnTo>
                  <a:pt x="154" y="126"/>
                </a:lnTo>
                <a:lnTo>
                  <a:pt x="154" y="128"/>
                </a:lnTo>
                <a:lnTo>
                  <a:pt x="154" y="128"/>
                </a:lnTo>
                <a:lnTo>
                  <a:pt x="152" y="128"/>
                </a:lnTo>
                <a:lnTo>
                  <a:pt x="152" y="128"/>
                </a:lnTo>
                <a:lnTo>
                  <a:pt x="150" y="128"/>
                </a:lnTo>
                <a:lnTo>
                  <a:pt x="148" y="128"/>
                </a:lnTo>
                <a:lnTo>
                  <a:pt x="148" y="128"/>
                </a:lnTo>
                <a:lnTo>
                  <a:pt x="148" y="128"/>
                </a:lnTo>
                <a:lnTo>
                  <a:pt x="146" y="128"/>
                </a:lnTo>
                <a:lnTo>
                  <a:pt x="146" y="128"/>
                </a:lnTo>
                <a:lnTo>
                  <a:pt x="146" y="128"/>
                </a:lnTo>
                <a:lnTo>
                  <a:pt x="146" y="128"/>
                </a:lnTo>
                <a:lnTo>
                  <a:pt x="144" y="128"/>
                </a:lnTo>
                <a:lnTo>
                  <a:pt x="144" y="128"/>
                </a:lnTo>
                <a:lnTo>
                  <a:pt x="144" y="128"/>
                </a:lnTo>
                <a:lnTo>
                  <a:pt x="144" y="128"/>
                </a:lnTo>
                <a:lnTo>
                  <a:pt x="144" y="128"/>
                </a:lnTo>
                <a:lnTo>
                  <a:pt x="142" y="128"/>
                </a:lnTo>
                <a:lnTo>
                  <a:pt x="142" y="128"/>
                </a:lnTo>
                <a:lnTo>
                  <a:pt x="142" y="128"/>
                </a:lnTo>
                <a:lnTo>
                  <a:pt x="140" y="128"/>
                </a:lnTo>
                <a:lnTo>
                  <a:pt x="140" y="128"/>
                </a:lnTo>
                <a:lnTo>
                  <a:pt x="138" y="130"/>
                </a:lnTo>
                <a:lnTo>
                  <a:pt x="138" y="130"/>
                </a:lnTo>
                <a:lnTo>
                  <a:pt x="138" y="132"/>
                </a:lnTo>
                <a:lnTo>
                  <a:pt x="138" y="132"/>
                </a:lnTo>
                <a:lnTo>
                  <a:pt x="138" y="132"/>
                </a:lnTo>
                <a:lnTo>
                  <a:pt x="138" y="132"/>
                </a:lnTo>
                <a:lnTo>
                  <a:pt x="140" y="134"/>
                </a:lnTo>
                <a:lnTo>
                  <a:pt x="140" y="134"/>
                </a:lnTo>
                <a:lnTo>
                  <a:pt x="140" y="136"/>
                </a:lnTo>
                <a:lnTo>
                  <a:pt x="138" y="136"/>
                </a:lnTo>
                <a:lnTo>
                  <a:pt x="138" y="136"/>
                </a:lnTo>
                <a:lnTo>
                  <a:pt x="138" y="138"/>
                </a:lnTo>
                <a:lnTo>
                  <a:pt x="138" y="138"/>
                </a:lnTo>
                <a:lnTo>
                  <a:pt x="138" y="138"/>
                </a:lnTo>
                <a:lnTo>
                  <a:pt x="138" y="138"/>
                </a:lnTo>
                <a:lnTo>
                  <a:pt x="136" y="140"/>
                </a:lnTo>
                <a:lnTo>
                  <a:pt x="136" y="140"/>
                </a:lnTo>
                <a:lnTo>
                  <a:pt x="134" y="142"/>
                </a:lnTo>
                <a:lnTo>
                  <a:pt x="134" y="142"/>
                </a:lnTo>
                <a:lnTo>
                  <a:pt x="134" y="144"/>
                </a:lnTo>
                <a:lnTo>
                  <a:pt x="136" y="144"/>
                </a:lnTo>
                <a:lnTo>
                  <a:pt x="132" y="146"/>
                </a:lnTo>
                <a:lnTo>
                  <a:pt x="132" y="146"/>
                </a:lnTo>
                <a:lnTo>
                  <a:pt x="130" y="146"/>
                </a:lnTo>
                <a:lnTo>
                  <a:pt x="130" y="146"/>
                </a:lnTo>
                <a:lnTo>
                  <a:pt x="130" y="148"/>
                </a:lnTo>
                <a:lnTo>
                  <a:pt x="130" y="148"/>
                </a:lnTo>
                <a:lnTo>
                  <a:pt x="132" y="148"/>
                </a:lnTo>
                <a:lnTo>
                  <a:pt x="132" y="148"/>
                </a:lnTo>
                <a:lnTo>
                  <a:pt x="132" y="150"/>
                </a:lnTo>
                <a:lnTo>
                  <a:pt x="132" y="150"/>
                </a:lnTo>
                <a:lnTo>
                  <a:pt x="132" y="152"/>
                </a:lnTo>
                <a:lnTo>
                  <a:pt x="134" y="152"/>
                </a:lnTo>
                <a:lnTo>
                  <a:pt x="134" y="154"/>
                </a:lnTo>
                <a:lnTo>
                  <a:pt x="134" y="154"/>
                </a:lnTo>
                <a:lnTo>
                  <a:pt x="132" y="156"/>
                </a:lnTo>
                <a:lnTo>
                  <a:pt x="130" y="156"/>
                </a:lnTo>
                <a:lnTo>
                  <a:pt x="130" y="156"/>
                </a:lnTo>
                <a:lnTo>
                  <a:pt x="128" y="158"/>
                </a:lnTo>
                <a:lnTo>
                  <a:pt x="128" y="158"/>
                </a:lnTo>
                <a:lnTo>
                  <a:pt x="126" y="160"/>
                </a:lnTo>
                <a:lnTo>
                  <a:pt x="128" y="162"/>
                </a:lnTo>
                <a:lnTo>
                  <a:pt x="128" y="164"/>
                </a:lnTo>
                <a:lnTo>
                  <a:pt x="130" y="166"/>
                </a:lnTo>
                <a:lnTo>
                  <a:pt x="130" y="168"/>
                </a:lnTo>
                <a:lnTo>
                  <a:pt x="130" y="168"/>
                </a:lnTo>
                <a:lnTo>
                  <a:pt x="128" y="170"/>
                </a:lnTo>
                <a:lnTo>
                  <a:pt x="126" y="170"/>
                </a:lnTo>
                <a:lnTo>
                  <a:pt x="126" y="170"/>
                </a:lnTo>
                <a:lnTo>
                  <a:pt x="124" y="172"/>
                </a:lnTo>
                <a:lnTo>
                  <a:pt x="124" y="174"/>
                </a:lnTo>
                <a:lnTo>
                  <a:pt x="124" y="176"/>
                </a:lnTo>
                <a:lnTo>
                  <a:pt x="124" y="178"/>
                </a:lnTo>
                <a:lnTo>
                  <a:pt x="124" y="178"/>
                </a:lnTo>
                <a:lnTo>
                  <a:pt x="124" y="178"/>
                </a:lnTo>
                <a:lnTo>
                  <a:pt x="124" y="180"/>
                </a:lnTo>
                <a:lnTo>
                  <a:pt x="126" y="180"/>
                </a:lnTo>
                <a:lnTo>
                  <a:pt x="126" y="180"/>
                </a:lnTo>
                <a:lnTo>
                  <a:pt x="126" y="180"/>
                </a:lnTo>
                <a:lnTo>
                  <a:pt x="126" y="180"/>
                </a:lnTo>
                <a:lnTo>
                  <a:pt x="128" y="178"/>
                </a:lnTo>
                <a:lnTo>
                  <a:pt x="128" y="178"/>
                </a:lnTo>
                <a:lnTo>
                  <a:pt x="128" y="178"/>
                </a:lnTo>
                <a:lnTo>
                  <a:pt x="128" y="178"/>
                </a:lnTo>
                <a:lnTo>
                  <a:pt x="128" y="178"/>
                </a:lnTo>
                <a:lnTo>
                  <a:pt x="130" y="178"/>
                </a:lnTo>
                <a:lnTo>
                  <a:pt x="132" y="180"/>
                </a:lnTo>
                <a:lnTo>
                  <a:pt x="132" y="182"/>
                </a:lnTo>
                <a:lnTo>
                  <a:pt x="132" y="184"/>
                </a:lnTo>
                <a:lnTo>
                  <a:pt x="134" y="186"/>
                </a:lnTo>
                <a:lnTo>
                  <a:pt x="134" y="188"/>
                </a:lnTo>
                <a:lnTo>
                  <a:pt x="134" y="190"/>
                </a:lnTo>
                <a:lnTo>
                  <a:pt x="134" y="190"/>
                </a:lnTo>
                <a:lnTo>
                  <a:pt x="134" y="194"/>
                </a:lnTo>
                <a:lnTo>
                  <a:pt x="134" y="196"/>
                </a:lnTo>
                <a:lnTo>
                  <a:pt x="134" y="196"/>
                </a:lnTo>
                <a:lnTo>
                  <a:pt x="134" y="196"/>
                </a:lnTo>
                <a:lnTo>
                  <a:pt x="134" y="198"/>
                </a:lnTo>
                <a:lnTo>
                  <a:pt x="136" y="198"/>
                </a:lnTo>
                <a:lnTo>
                  <a:pt x="136" y="198"/>
                </a:lnTo>
                <a:lnTo>
                  <a:pt x="138" y="200"/>
                </a:lnTo>
                <a:lnTo>
                  <a:pt x="140" y="200"/>
                </a:lnTo>
                <a:lnTo>
                  <a:pt x="140" y="202"/>
                </a:lnTo>
                <a:lnTo>
                  <a:pt x="140" y="202"/>
                </a:lnTo>
                <a:lnTo>
                  <a:pt x="140" y="206"/>
                </a:lnTo>
                <a:lnTo>
                  <a:pt x="138" y="208"/>
                </a:lnTo>
                <a:lnTo>
                  <a:pt x="138" y="208"/>
                </a:lnTo>
                <a:lnTo>
                  <a:pt x="136" y="206"/>
                </a:lnTo>
                <a:lnTo>
                  <a:pt x="132" y="206"/>
                </a:lnTo>
                <a:lnTo>
                  <a:pt x="132" y="206"/>
                </a:lnTo>
                <a:lnTo>
                  <a:pt x="132" y="206"/>
                </a:lnTo>
                <a:lnTo>
                  <a:pt x="132" y="208"/>
                </a:lnTo>
                <a:lnTo>
                  <a:pt x="132" y="208"/>
                </a:lnTo>
                <a:lnTo>
                  <a:pt x="130" y="208"/>
                </a:lnTo>
                <a:lnTo>
                  <a:pt x="126" y="210"/>
                </a:lnTo>
                <a:lnTo>
                  <a:pt x="126" y="210"/>
                </a:lnTo>
                <a:lnTo>
                  <a:pt x="124" y="212"/>
                </a:lnTo>
                <a:lnTo>
                  <a:pt x="124" y="212"/>
                </a:lnTo>
                <a:lnTo>
                  <a:pt x="124" y="212"/>
                </a:lnTo>
                <a:lnTo>
                  <a:pt x="122" y="212"/>
                </a:lnTo>
                <a:lnTo>
                  <a:pt x="122" y="214"/>
                </a:lnTo>
                <a:lnTo>
                  <a:pt x="122" y="214"/>
                </a:lnTo>
                <a:lnTo>
                  <a:pt x="122" y="214"/>
                </a:lnTo>
                <a:lnTo>
                  <a:pt x="122" y="216"/>
                </a:lnTo>
                <a:lnTo>
                  <a:pt x="122" y="216"/>
                </a:lnTo>
                <a:lnTo>
                  <a:pt x="122" y="216"/>
                </a:lnTo>
                <a:lnTo>
                  <a:pt x="122" y="218"/>
                </a:lnTo>
                <a:lnTo>
                  <a:pt x="122" y="220"/>
                </a:lnTo>
                <a:lnTo>
                  <a:pt x="122" y="220"/>
                </a:lnTo>
                <a:lnTo>
                  <a:pt x="120" y="220"/>
                </a:lnTo>
                <a:lnTo>
                  <a:pt x="120" y="220"/>
                </a:lnTo>
                <a:lnTo>
                  <a:pt x="120" y="220"/>
                </a:lnTo>
                <a:lnTo>
                  <a:pt x="120" y="220"/>
                </a:lnTo>
                <a:lnTo>
                  <a:pt x="120" y="220"/>
                </a:lnTo>
                <a:lnTo>
                  <a:pt x="118" y="220"/>
                </a:lnTo>
                <a:lnTo>
                  <a:pt x="118" y="222"/>
                </a:lnTo>
                <a:lnTo>
                  <a:pt x="118" y="222"/>
                </a:lnTo>
                <a:lnTo>
                  <a:pt x="118" y="222"/>
                </a:lnTo>
                <a:lnTo>
                  <a:pt x="118" y="222"/>
                </a:lnTo>
                <a:lnTo>
                  <a:pt x="118" y="224"/>
                </a:lnTo>
                <a:lnTo>
                  <a:pt x="116" y="224"/>
                </a:lnTo>
                <a:lnTo>
                  <a:pt x="116" y="224"/>
                </a:lnTo>
                <a:lnTo>
                  <a:pt x="116" y="224"/>
                </a:lnTo>
                <a:lnTo>
                  <a:pt x="116" y="224"/>
                </a:lnTo>
                <a:lnTo>
                  <a:pt x="112" y="226"/>
                </a:lnTo>
                <a:lnTo>
                  <a:pt x="112" y="230"/>
                </a:lnTo>
                <a:lnTo>
                  <a:pt x="110" y="230"/>
                </a:lnTo>
                <a:lnTo>
                  <a:pt x="110" y="232"/>
                </a:lnTo>
                <a:lnTo>
                  <a:pt x="110" y="232"/>
                </a:lnTo>
                <a:lnTo>
                  <a:pt x="110" y="232"/>
                </a:lnTo>
                <a:lnTo>
                  <a:pt x="110" y="232"/>
                </a:lnTo>
                <a:lnTo>
                  <a:pt x="110" y="232"/>
                </a:lnTo>
                <a:lnTo>
                  <a:pt x="104" y="236"/>
                </a:lnTo>
                <a:lnTo>
                  <a:pt x="104" y="236"/>
                </a:lnTo>
                <a:lnTo>
                  <a:pt x="104" y="236"/>
                </a:lnTo>
                <a:lnTo>
                  <a:pt x="104" y="236"/>
                </a:lnTo>
                <a:lnTo>
                  <a:pt x="104" y="238"/>
                </a:lnTo>
                <a:lnTo>
                  <a:pt x="102" y="238"/>
                </a:lnTo>
                <a:lnTo>
                  <a:pt x="102" y="238"/>
                </a:lnTo>
                <a:lnTo>
                  <a:pt x="102" y="238"/>
                </a:lnTo>
                <a:lnTo>
                  <a:pt x="100" y="238"/>
                </a:lnTo>
                <a:lnTo>
                  <a:pt x="98" y="238"/>
                </a:lnTo>
                <a:lnTo>
                  <a:pt x="96" y="238"/>
                </a:lnTo>
                <a:lnTo>
                  <a:pt x="96" y="238"/>
                </a:lnTo>
                <a:lnTo>
                  <a:pt x="96" y="238"/>
                </a:lnTo>
                <a:lnTo>
                  <a:pt x="96" y="238"/>
                </a:lnTo>
                <a:lnTo>
                  <a:pt x="92" y="240"/>
                </a:lnTo>
                <a:lnTo>
                  <a:pt x="88" y="240"/>
                </a:lnTo>
                <a:lnTo>
                  <a:pt x="86" y="240"/>
                </a:lnTo>
                <a:lnTo>
                  <a:pt x="84" y="240"/>
                </a:lnTo>
                <a:lnTo>
                  <a:pt x="84" y="240"/>
                </a:lnTo>
                <a:lnTo>
                  <a:pt x="84" y="240"/>
                </a:lnTo>
                <a:lnTo>
                  <a:pt x="82" y="240"/>
                </a:lnTo>
                <a:lnTo>
                  <a:pt x="82" y="240"/>
                </a:lnTo>
                <a:lnTo>
                  <a:pt x="82" y="242"/>
                </a:lnTo>
                <a:lnTo>
                  <a:pt x="80" y="242"/>
                </a:lnTo>
                <a:lnTo>
                  <a:pt x="82" y="242"/>
                </a:lnTo>
                <a:lnTo>
                  <a:pt x="82" y="244"/>
                </a:lnTo>
                <a:lnTo>
                  <a:pt x="82" y="244"/>
                </a:lnTo>
                <a:lnTo>
                  <a:pt x="84" y="244"/>
                </a:lnTo>
                <a:lnTo>
                  <a:pt x="84" y="244"/>
                </a:lnTo>
                <a:lnTo>
                  <a:pt x="84" y="246"/>
                </a:lnTo>
                <a:lnTo>
                  <a:pt x="84" y="246"/>
                </a:lnTo>
                <a:lnTo>
                  <a:pt x="84" y="246"/>
                </a:lnTo>
                <a:lnTo>
                  <a:pt x="82" y="248"/>
                </a:lnTo>
                <a:lnTo>
                  <a:pt x="82" y="250"/>
                </a:lnTo>
                <a:lnTo>
                  <a:pt x="82" y="250"/>
                </a:lnTo>
                <a:lnTo>
                  <a:pt x="82" y="250"/>
                </a:lnTo>
                <a:lnTo>
                  <a:pt x="80" y="252"/>
                </a:lnTo>
                <a:lnTo>
                  <a:pt x="80" y="252"/>
                </a:lnTo>
                <a:lnTo>
                  <a:pt x="80" y="252"/>
                </a:lnTo>
                <a:lnTo>
                  <a:pt x="78" y="252"/>
                </a:lnTo>
                <a:lnTo>
                  <a:pt x="78" y="252"/>
                </a:lnTo>
                <a:lnTo>
                  <a:pt x="78" y="254"/>
                </a:lnTo>
                <a:lnTo>
                  <a:pt x="78" y="254"/>
                </a:lnTo>
                <a:lnTo>
                  <a:pt x="78" y="254"/>
                </a:lnTo>
                <a:lnTo>
                  <a:pt x="78" y="254"/>
                </a:lnTo>
                <a:lnTo>
                  <a:pt x="78" y="256"/>
                </a:lnTo>
                <a:lnTo>
                  <a:pt x="78" y="256"/>
                </a:lnTo>
                <a:lnTo>
                  <a:pt x="76" y="256"/>
                </a:lnTo>
                <a:lnTo>
                  <a:pt x="74" y="256"/>
                </a:lnTo>
                <a:lnTo>
                  <a:pt x="72" y="256"/>
                </a:lnTo>
                <a:lnTo>
                  <a:pt x="68" y="256"/>
                </a:lnTo>
                <a:lnTo>
                  <a:pt x="66" y="256"/>
                </a:lnTo>
                <a:lnTo>
                  <a:pt x="64" y="256"/>
                </a:lnTo>
                <a:lnTo>
                  <a:pt x="64" y="256"/>
                </a:lnTo>
                <a:lnTo>
                  <a:pt x="62" y="256"/>
                </a:lnTo>
                <a:lnTo>
                  <a:pt x="62" y="258"/>
                </a:lnTo>
                <a:lnTo>
                  <a:pt x="62" y="258"/>
                </a:lnTo>
                <a:lnTo>
                  <a:pt x="60" y="258"/>
                </a:lnTo>
                <a:lnTo>
                  <a:pt x="60" y="258"/>
                </a:lnTo>
                <a:lnTo>
                  <a:pt x="58" y="260"/>
                </a:lnTo>
                <a:lnTo>
                  <a:pt x="58" y="260"/>
                </a:lnTo>
                <a:lnTo>
                  <a:pt x="58" y="260"/>
                </a:lnTo>
                <a:lnTo>
                  <a:pt x="56" y="262"/>
                </a:lnTo>
                <a:lnTo>
                  <a:pt x="54" y="262"/>
                </a:lnTo>
                <a:lnTo>
                  <a:pt x="54" y="262"/>
                </a:lnTo>
                <a:lnTo>
                  <a:pt x="52" y="262"/>
                </a:lnTo>
                <a:lnTo>
                  <a:pt x="52" y="262"/>
                </a:lnTo>
                <a:lnTo>
                  <a:pt x="52" y="262"/>
                </a:lnTo>
                <a:lnTo>
                  <a:pt x="52" y="264"/>
                </a:lnTo>
                <a:lnTo>
                  <a:pt x="52" y="264"/>
                </a:lnTo>
                <a:lnTo>
                  <a:pt x="52" y="264"/>
                </a:lnTo>
                <a:lnTo>
                  <a:pt x="50" y="264"/>
                </a:lnTo>
                <a:lnTo>
                  <a:pt x="48" y="260"/>
                </a:lnTo>
                <a:lnTo>
                  <a:pt x="48" y="260"/>
                </a:lnTo>
                <a:lnTo>
                  <a:pt x="48" y="258"/>
                </a:lnTo>
                <a:lnTo>
                  <a:pt x="46" y="258"/>
                </a:lnTo>
                <a:lnTo>
                  <a:pt x="46" y="258"/>
                </a:lnTo>
                <a:lnTo>
                  <a:pt x="46" y="260"/>
                </a:lnTo>
                <a:lnTo>
                  <a:pt x="46" y="260"/>
                </a:lnTo>
                <a:lnTo>
                  <a:pt x="46" y="260"/>
                </a:lnTo>
                <a:lnTo>
                  <a:pt x="46" y="262"/>
                </a:lnTo>
                <a:lnTo>
                  <a:pt x="42" y="262"/>
                </a:lnTo>
                <a:lnTo>
                  <a:pt x="42" y="262"/>
                </a:lnTo>
                <a:lnTo>
                  <a:pt x="40" y="262"/>
                </a:lnTo>
                <a:lnTo>
                  <a:pt x="40" y="262"/>
                </a:lnTo>
                <a:lnTo>
                  <a:pt x="40" y="264"/>
                </a:lnTo>
                <a:lnTo>
                  <a:pt x="40" y="264"/>
                </a:lnTo>
                <a:lnTo>
                  <a:pt x="38" y="264"/>
                </a:lnTo>
                <a:lnTo>
                  <a:pt x="38" y="264"/>
                </a:lnTo>
                <a:lnTo>
                  <a:pt x="36" y="266"/>
                </a:lnTo>
                <a:lnTo>
                  <a:pt x="36" y="264"/>
                </a:lnTo>
                <a:lnTo>
                  <a:pt x="36" y="264"/>
                </a:lnTo>
                <a:lnTo>
                  <a:pt x="34" y="264"/>
                </a:lnTo>
                <a:lnTo>
                  <a:pt x="34" y="264"/>
                </a:lnTo>
                <a:lnTo>
                  <a:pt x="34" y="264"/>
                </a:lnTo>
                <a:lnTo>
                  <a:pt x="32" y="264"/>
                </a:lnTo>
                <a:lnTo>
                  <a:pt x="32" y="264"/>
                </a:lnTo>
                <a:lnTo>
                  <a:pt x="32" y="264"/>
                </a:lnTo>
                <a:lnTo>
                  <a:pt x="32" y="264"/>
                </a:lnTo>
                <a:lnTo>
                  <a:pt x="32" y="264"/>
                </a:lnTo>
                <a:lnTo>
                  <a:pt x="32" y="264"/>
                </a:lnTo>
                <a:lnTo>
                  <a:pt x="32" y="262"/>
                </a:lnTo>
                <a:lnTo>
                  <a:pt x="34" y="262"/>
                </a:lnTo>
                <a:lnTo>
                  <a:pt x="34" y="260"/>
                </a:lnTo>
                <a:lnTo>
                  <a:pt x="34" y="260"/>
                </a:lnTo>
                <a:lnTo>
                  <a:pt x="32" y="260"/>
                </a:lnTo>
                <a:lnTo>
                  <a:pt x="32" y="260"/>
                </a:lnTo>
                <a:lnTo>
                  <a:pt x="32" y="260"/>
                </a:lnTo>
                <a:lnTo>
                  <a:pt x="32" y="258"/>
                </a:lnTo>
                <a:lnTo>
                  <a:pt x="30" y="258"/>
                </a:lnTo>
                <a:lnTo>
                  <a:pt x="30" y="256"/>
                </a:lnTo>
                <a:lnTo>
                  <a:pt x="30" y="254"/>
                </a:lnTo>
                <a:lnTo>
                  <a:pt x="30" y="254"/>
                </a:lnTo>
                <a:lnTo>
                  <a:pt x="30" y="254"/>
                </a:lnTo>
                <a:lnTo>
                  <a:pt x="30" y="254"/>
                </a:lnTo>
                <a:lnTo>
                  <a:pt x="28" y="250"/>
                </a:lnTo>
                <a:lnTo>
                  <a:pt x="28" y="248"/>
                </a:lnTo>
                <a:lnTo>
                  <a:pt x="28" y="248"/>
                </a:lnTo>
                <a:lnTo>
                  <a:pt x="26" y="246"/>
                </a:lnTo>
                <a:lnTo>
                  <a:pt x="24" y="244"/>
                </a:lnTo>
                <a:lnTo>
                  <a:pt x="22" y="242"/>
                </a:lnTo>
                <a:lnTo>
                  <a:pt x="22" y="242"/>
                </a:lnTo>
                <a:lnTo>
                  <a:pt x="22" y="242"/>
                </a:lnTo>
                <a:lnTo>
                  <a:pt x="18" y="240"/>
                </a:lnTo>
                <a:lnTo>
                  <a:pt x="18" y="240"/>
                </a:lnTo>
                <a:lnTo>
                  <a:pt x="14" y="236"/>
                </a:lnTo>
                <a:lnTo>
                  <a:pt x="14" y="236"/>
                </a:lnTo>
                <a:lnTo>
                  <a:pt x="14" y="236"/>
                </a:lnTo>
                <a:lnTo>
                  <a:pt x="10" y="230"/>
                </a:lnTo>
                <a:lnTo>
                  <a:pt x="10" y="230"/>
                </a:lnTo>
                <a:lnTo>
                  <a:pt x="8" y="228"/>
                </a:lnTo>
                <a:lnTo>
                  <a:pt x="10" y="228"/>
                </a:lnTo>
                <a:lnTo>
                  <a:pt x="10" y="228"/>
                </a:lnTo>
                <a:lnTo>
                  <a:pt x="10" y="226"/>
                </a:lnTo>
                <a:lnTo>
                  <a:pt x="10" y="226"/>
                </a:lnTo>
                <a:lnTo>
                  <a:pt x="12" y="226"/>
                </a:lnTo>
                <a:lnTo>
                  <a:pt x="12" y="226"/>
                </a:lnTo>
                <a:lnTo>
                  <a:pt x="12" y="226"/>
                </a:lnTo>
                <a:lnTo>
                  <a:pt x="12" y="224"/>
                </a:lnTo>
                <a:lnTo>
                  <a:pt x="12" y="224"/>
                </a:lnTo>
                <a:lnTo>
                  <a:pt x="16" y="224"/>
                </a:lnTo>
                <a:lnTo>
                  <a:pt x="16" y="224"/>
                </a:lnTo>
                <a:lnTo>
                  <a:pt x="20" y="224"/>
                </a:lnTo>
                <a:lnTo>
                  <a:pt x="22" y="224"/>
                </a:lnTo>
                <a:lnTo>
                  <a:pt x="24" y="224"/>
                </a:lnTo>
                <a:lnTo>
                  <a:pt x="24" y="224"/>
                </a:lnTo>
                <a:lnTo>
                  <a:pt x="24" y="224"/>
                </a:lnTo>
                <a:lnTo>
                  <a:pt x="26" y="224"/>
                </a:lnTo>
                <a:lnTo>
                  <a:pt x="26" y="224"/>
                </a:lnTo>
                <a:lnTo>
                  <a:pt x="26" y="224"/>
                </a:lnTo>
                <a:lnTo>
                  <a:pt x="26" y="224"/>
                </a:lnTo>
                <a:lnTo>
                  <a:pt x="28" y="224"/>
                </a:lnTo>
                <a:lnTo>
                  <a:pt x="28" y="224"/>
                </a:lnTo>
                <a:lnTo>
                  <a:pt x="30" y="224"/>
                </a:lnTo>
                <a:lnTo>
                  <a:pt x="32" y="224"/>
                </a:lnTo>
                <a:lnTo>
                  <a:pt x="32" y="224"/>
                </a:lnTo>
                <a:lnTo>
                  <a:pt x="34" y="224"/>
                </a:lnTo>
                <a:lnTo>
                  <a:pt x="34" y="222"/>
                </a:lnTo>
                <a:lnTo>
                  <a:pt x="34" y="222"/>
                </a:lnTo>
                <a:lnTo>
                  <a:pt x="32" y="222"/>
                </a:lnTo>
                <a:lnTo>
                  <a:pt x="32" y="222"/>
                </a:lnTo>
                <a:lnTo>
                  <a:pt x="32" y="222"/>
                </a:lnTo>
                <a:lnTo>
                  <a:pt x="30" y="218"/>
                </a:lnTo>
                <a:lnTo>
                  <a:pt x="28" y="216"/>
                </a:lnTo>
                <a:lnTo>
                  <a:pt x="26" y="214"/>
                </a:lnTo>
                <a:lnTo>
                  <a:pt x="26" y="212"/>
                </a:lnTo>
                <a:lnTo>
                  <a:pt x="26" y="212"/>
                </a:lnTo>
                <a:lnTo>
                  <a:pt x="26" y="212"/>
                </a:lnTo>
                <a:lnTo>
                  <a:pt x="26" y="210"/>
                </a:lnTo>
                <a:lnTo>
                  <a:pt x="24" y="210"/>
                </a:lnTo>
                <a:lnTo>
                  <a:pt x="24" y="210"/>
                </a:lnTo>
                <a:lnTo>
                  <a:pt x="24" y="208"/>
                </a:lnTo>
                <a:lnTo>
                  <a:pt x="26" y="208"/>
                </a:lnTo>
                <a:lnTo>
                  <a:pt x="26" y="208"/>
                </a:lnTo>
                <a:lnTo>
                  <a:pt x="24" y="206"/>
                </a:lnTo>
                <a:lnTo>
                  <a:pt x="24" y="204"/>
                </a:lnTo>
                <a:lnTo>
                  <a:pt x="24" y="202"/>
                </a:lnTo>
                <a:lnTo>
                  <a:pt x="24" y="200"/>
                </a:lnTo>
                <a:lnTo>
                  <a:pt x="24" y="200"/>
                </a:lnTo>
                <a:lnTo>
                  <a:pt x="26" y="198"/>
                </a:lnTo>
                <a:lnTo>
                  <a:pt x="26" y="196"/>
                </a:lnTo>
                <a:lnTo>
                  <a:pt x="24" y="194"/>
                </a:lnTo>
                <a:lnTo>
                  <a:pt x="26" y="194"/>
                </a:lnTo>
                <a:lnTo>
                  <a:pt x="24" y="188"/>
                </a:lnTo>
                <a:lnTo>
                  <a:pt x="24" y="188"/>
                </a:lnTo>
                <a:lnTo>
                  <a:pt x="24" y="188"/>
                </a:lnTo>
                <a:lnTo>
                  <a:pt x="22" y="188"/>
                </a:lnTo>
                <a:lnTo>
                  <a:pt x="22" y="186"/>
                </a:lnTo>
                <a:lnTo>
                  <a:pt x="22" y="186"/>
                </a:lnTo>
                <a:lnTo>
                  <a:pt x="22" y="184"/>
                </a:lnTo>
                <a:lnTo>
                  <a:pt x="22" y="184"/>
                </a:lnTo>
                <a:lnTo>
                  <a:pt x="22" y="180"/>
                </a:lnTo>
                <a:lnTo>
                  <a:pt x="20" y="178"/>
                </a:lnTo>
                <a:lnTo>
                  <a:pt x="18" y="178"/>
                </a:lnTo>
                <a:lnTo>
                  <a:pt x="18" y="178"/>
                </a:lnTo>
                <a:lnTo>
                  <a:pt x="16" y="176"/>
                </a:lnTo>
                <a:lnTo>
                  <a:pt x="16" y="176"/>
                </a:lnTo>
                <a:lnTo>
                  <a:pt x="16" y="174"/>
                </a:lnTo>
                <a:lnTo>
                  <a:pt x="16" y="174"/>
                </a:lnTo>
                <a:lnTo>
                  <a:pt x="16" y="172"/>
                </a:lnTo>
                <a:lnTo>
                  <a:pt x="16" y="172"/>
                </a:lnTo>
                <a:lnTo>
                  <a:pt x="16" y="172"/>
                </a:lnTo>
                <a:lnTo>
                  <a:pt x="16" y="172"/>
                </a:lnTo>
                <a:lnTo>
                  <a:pt x="12" y="172"/>
                </a:lnTo>
                <a:lnTo>
                  <a:pt x="10" y="172"/>
                </a:lnTo>
                <a:lnTo>
                  <a:pt x="8" y="168"/>
                </a:lnTo>
                <a:lnTo>
                  <a:pt x="6" y="164"/>
                </a:lnTo>
                <a:lnTo>
                  <a:pt x="4" y="162"/>
                </a:lnTo>
                <a:lnTo>
                  <a:pt x="4" y="162"/>
                </a:lnTo>
                <a:lnTo>
                  <a:pt x="2" y="160"/>
                </a:lnTo>
                <a:lnTo>
                  <a:pt x="2" y="156"/>
                </a:lnTo>
                <a:lnTo>
                  <a:pt x="0" y="150"/>
                </a:lnTo>
                <a:lnTo>
                  <a:pt x="0" y="148"/>
                </a:lnTo>
                <a:lnTo>
                  <a:pt x="0" y="148"/>
                </a:lnTo>
                <a:lnTo>
                  <a:pt x="2" y="148"/>
                </a:lnTo>
                <a:lnTo>
                  <a:pt x="2" y="148"/>
                </a:lnTo>
                <a:lnTo>
                  <a:pt x="2" y="148"/>
                </a:lnTo>
                <a:lnTo>
                  <a:pt x="2" y="148"/>
                </a:lnTo>
                <a:lnTo>
                  <a:pt x="4" y="148"/>
                </a:lnTo>
                <a:lnTo>
                  <a:pt x="4" y="148"/>
                </a:lnTo>
                <a:lnTo>
                  <a:pt x="4" y="148"/>
                </a:lnTo>
                <a:lnTo>
                  <a:pt x="4" y="146"/>
                </a:lnTo>
                <a:lnTo>
                  <a:pt x="4" y="146"/>
                </a:lnTo>
                <a:lnTo>
                  <a:pt x="6" y="144"/>
                </a:lnTo>
                <a:lnTo>
                  <a:pt x="6" y="144"/>
                </a:lnTo>
                <a:lnTo>
                  <a:pt x="6" y="144"/>
                </a:lnTo>
                <a:lnTo>
                  <a:pt x="6" y="142"/>
                </a:lnTo>
                <a:lnTo>
                  <a:pt x="6" y="142"/>
                </a:lnTo>
                <a:lnTo>
                  <a:pt x="6" y="140"/>
                </a:lnTo>
                <a:lnTo>
                  <a:pt x="8" y="136"/>
                </a:lnTo>
                <a:lnTo>
                  <a:pt x="10" y="134"/>
                </a:lnTo>
                <a:lnTo>
                  <a:pt x="12" y="132"/>
                </a:lnTo>
                <a:lnTo>
                  <a:pt x="12" y="130"/>
                </a:lnTo>
                <a:lnTo>
                  <a:pt x="14" y="128"/>
                </a:lnTo>
                <a:lnTo>
                  <a:pt x="16" y="124"/>
                </a:lnTo>
                <a:lnTo>
                  <a:pt x="22" y="118"/>
                </a:lnTo>
                <a:lnTo>
                  <a:pt x="24" y="114"/>
                </a:lnTo>
                <a:lnTo>
                  <a:pt x="26" y="112"/>
                </a:lnTo>
                <a:lnTo>
                  <a:pt x="28" y="110"/>
                </a:lnTo>
                <a:lnTo>
                  <a:pt x="30" y="108"/>
                </a:lnTo>
                <a:lnTo>
                  <a:pt x="30" y="108"/>
                </a:lnTo>
                <a:lnTo>
                  <a:pt x="30" y="108"/>
                </a:lnTo>
                <a:lnTo>
                  <a:pt x="30" y="108"/>
                </a:lnTo>
                <a:lnTo>
                  <a:pt x="30" y="100"/>
                </a:lnTo>
                <a:lnTo>
                  <a:pt x="30" y="90"/>
                </a:lnTo>
                <a:lnTo>
                  <a:pt x="30" y="86"/>
                </a:lnTo>
                <a:lnTo>
                  <a:pt x="30" y="86"/>
                </a:lnTo>
                <a:lnTo>
                  <a:pt x="30" y="76"/>
                </a:lnTo>
                <a:lnTo>
                  <a:pt x="30" y="76"/>
                </a:lnTo>
                <a:lnTo>
                  <a:pt x="30" y="74"/>
                </a:lnTo>
                <a:lnTo>
                  <a:pt x="32" y="64"/>
                </a:lnTo>
                <a:lnTo>
                  <a:pt x="32" y="60"/>
                </a:lnTo>
                <a:lnTo>
                  <a:pt x="32" y="58"/>
                </a:lnTo>
                <a:lnTo>
                  <a:pt x="32" y="56"/>
                </a:lnTo>
                <a:lnTo>
                  <a:pt x="34" y="54"/>
                </a:lnTo>
                <a:lnTo>
                  <a:pt x="36" y="52"/>
                </a:lnTo>
                <a:lnTo>
                  <a:pt x="36" y="50"/>
                </a:lnTo>
                <a:lnTo>
                  <a:pt x="30" y="46"/>
                </a:lnTo>
                <a:lnTo>
                  <a:pt x="30" y="44"/>
                </a:lnTo>
                <a:lnTo>
                  <a:pt x="30" y="44"/>
                </a:lnTo>
                <a:lnTo>
                  <a:pt x="30" y="44"/>
                </a:lnTo>
                <a:lnTo>
                  <a:pt x="28" y="44"/>
                </a:lnTo>
                <a:lnTo>
                  <a:pt x="28" y="42"/>
                </a:lnTo>
                <a:lnTo>
                  <a:pt x="28" y="42"/>
                </a:lnTo>
                <a:lnTo>
                  <a:pt x="30" y="42"/>
                </a:lnTo>
                <a:lnTo>
                  <a:pt x="30" y="42"/>
                </a:lnTo>
                <a:lnTo>
                  <a:pt x="30" y="40"/>
                </a:lnTo>
                <a:lnTo>
                  <a:pt x="30" y="40"/>
                </a:lnTo>
                <a:lnTo>
                  <a:pt x="28" y="38"/>
                </a:lnTo>
                <a:lnTo>
                  <a:pt x="24" y="32"/>
                </a:lnTo>
                <a:lnTo>
                  <a:pt x="24" y="32"/>
                </a:lnTo>
                <a:lnTo>
                  <a:pt x="24" y="32"/>
                </a:lnTo>
                <a:lnTo>
                  <a:pt x="24" y="30"/>
                </a:lnTo>
                <a:lnTo>
                  <a:pt x="24" y="30"/>
                </a:lnTo>
                <a:lnTo>
                  <a:pt x="24" y="26"/>
                </a:lnTo>
                <a:lnTo>
                  <a:pt x="24" y="24"/>
                </a:lnTo>
                <a:lnTo>
                  <a:pt x="22" y="20"/>
                </a:lnTo>
                <a:lnTo>
                  <a:pt x="20" y="10"/>
                </a:lnTo>
                <a:lnTo>
                  <a:pt x="20" y="8"/>
                </a:lnTo>
                <a:lnTo>
                  <a:pt x="20" y="6"/>
                </a:lnTo>
                <a:lnTo>
                  <a:pt x="22" y="6"/>
                </a:lnTo>
                <a:lnTo>
                  <a:pt x="24" y="4"/>
                </a:lnTo>
                <a:lnTo>
                  <a:pt x="34" y="0"/>
                </a:lnTo>
                <a:lnTo>
                  <a:pt x="40" y="2"/>
                </a:lnTo>
                <a:lnTo>
                  <a:pt x="48" y="6"/>
                </a:lnTo>
                <a:lnTo>
                  <a:pt x="58" y="12"/>
                </a:lnTo>
                <a:lnTo>
                  <a:pt x="58" y="12"/>
                </a:lnTo>
                <a:lnTo>
                  <a:pt x="64" y="16"/>
                </a:lnTo>
                <a:lnTo>
                  <a:pt x="68" y="18"/>
                </a:lnTo>
                <a:lnTo>
                  <a:pt x="74" y="20"/>
                </a:lnTo>
                <a:lnTo>
                  <a:pt x="78" y="22"/>
                </a:lnTo>
                <a:lnTo>
                  <a:pt x="82" y="26"/>
                </a:lnTo>
                <a:lnTo>
                  <a:pt x="90" y="30"/>
                </a:lnTo>
                <a:lnTo>
                  <a:pt x="98" y="34"/>
                </a:lnTo>
                <a:lnTo>
                  <a:pt x="106" y="38"/>
                </a:lnTo>
                <a:lnTo>
                  <a:pt x="112" y="42"/>
                </a:lnTo>
                <a:lnTo>
                  <a:pt x="118" y="46"/>
                </a:lnTo>
                <a:lnTo>
                  <a:pt x="126" y="50"/>
                </a:lnTo>
                <a:lnTo>
                  <a:pt x="136" y="56"/>
                </a:lnTo>
                <a:lnTo>
                  <a:pt x="144" y="60"/>
                </a:lnTo>
                <a:lnTo>
                  <a:pt x="152" y="6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9" name="Freeform 75"/>
          <p:cNvSpPr>
            <a:spLocks/>
          </p:cNvSpPr>
          <p:nvPr/>
        </p:nvSpPr>
        <p:spPr bwMode="auto">
          <a:xfrm>
            <a:off x="5346700" y="2649538"/>
            <a:ext cx="139700" cy="130175"/>
          </a:xfrm>
          <a:custGeom>
            <a:avLst/>
            <a:gdLst/>
            <a:ahLst/>
            <a:cxnLst>
              <a:cxn ang="0">
                <a:pos x="82" y="10"/>
              </a:cxn>
              <a:cxn ang="0">
                <a:pos x="76" y="20"/>
              </a:cxn>
              <a:cxn ang="0">
                <a:pos x="78" y="30"/>
              </a:cxn>
              <a:cxn ang="0">
                <a:pos x="78" y="32"/>
              </a:cxn>
              <a:cxn ang="0">
                <a:pos x="78" y="34"/>
              </a:cxn>
              <a:cxn ang="0">
                <a:pos x="76" y="44"/>
              </a:cxn>
              <a:cxn ang="0">
                <a:pos x="66" y="54"/>
              </a:cxn>
              <a:cxn ang="0">
                <a:pos x="50" y="62"/>
              </a:cxn>
              <a:cxn ang="0">
                <a:pos x="42" y="68"/>
              </a:cxn>
              <a:cxn ang="0">
                <a:pos x="30" y="76"/>
              </a:cxn>
              <a:cxn ang="0">
                <a:pos x="20" y="82"/>
              </a:cxn>
              <a:cxn ang="0">
                <a:pos x="14" y="80"/>
              </a:cxn>
              <a:cxn ang="0">
                <a:pos x="10" y="76"/>
              </a:cxn>
              <a:cxn ang="0">
                <a:pos x="6" y="76"/>
              </a:cxn>
              <a:cxn ang="0">
                <a:pos x="4" y="74"/>
              </a:cxn>
              <a:cxn ang="0">
                <a:pos x="4" y="72"/>
              </a:cxn>
              <a:cxn ang="0">
                <a:pos x="4" y="68"/>
              </a:cxn>
              <a:cxn ang="0">
                <a:pos x="4" y="66"/>
              </a:cxn>
              <a:cxn ang="0">
                <a:pos x="6" y="64"/>
              </a:cxn>
              <a:cxn ang="0">
                <a:pos x="6" y="64"/>
              </a:cxn>
              <a:cxn ang="0">
                <a:pos x="8" y="60"/>
              </a:cxn>
              <a:cxn ang="0">
                <a:pos x="10" y="56"/>
              </a:cxn>
              <a:cxn ang="0">
                <a:pos x="12" y="56"/>
              </a:cxn>
              <a:cxn ang="0">
                <a:pos x="14" y="52"/>
              </a:cxn>
              <a:cxn ang="0">
                <a:pos x="12" y="46"/>
              </a:cxn>
              <a:cxn ang="0">
                <a:pos x="12" y="44"/>
              </a:cxn>
              <a:cxn ang="0">
                <a:pos x="8" y="44"/>
              </a:cxn>
              <a:cxn ang="0">
                <a:pos x="6" y="42"/>
              </a:cxn>
              <a:cxn ang="0">
                <a:pos x="4" y="36"/>
              </a:cxn>
              <a:cxn ang="0">
                <a:pos x="4" y="34"/>
              </a:cxn>
              <a:cxn ang="0">
                <a:pos x="2" y="26"/>
              </a:cxn>
              <a:cxn ang="0">
                <a:pos x="4" y="22"/>
              </a:cxn>
              <a:cxn ang="0">
                <a:pos x="6" y="24"/>
              </a:cxn>
              <a:cxn ang="0">
                <a:pos x="8" y="22"/>
              </a:cxn>
              <a:cxn ang="0">
                <a:pos x="8" y="18"/>
              </a:cxn>
              <a:cxn ang="0">
                <a:pos x="12" y="16"/>
              </a:cxn>
              <a:cxn ang="0">
                <a:pos x="10" y="12"/>
              </a:cxn>
              <a:cxn ang="0">
                <a:pos x="12" y="6"/>
              </a:cxn>
              <a:cxn ang="0">
                <a:pos x="18" y="10"/>
              </a:cxn>
              <a:cxn ang="0">
                <a:pos x="24" y="8"/>
              </a:cxn>
              <a:cxn ang="0">
                <a:pos x="28" y="8"/>
              </a:cxn>
              <a:cxn ang="0">
                <a:pos x="30" y="6"/>
              </a:cxn>
              <a:cxn ang="0">
                <a:pos x="36" y="6"/>
              </a:cxn>
              <a:cxn ang="0">
                <a:pos x="40" y="10"/>
              </a:cxn>
              <a:cxn ang="0">
                <a:pos x="44" y="10"/>
              </a:cxn>
              <a:cxn ang="0">
                <a:pos x="46" y="10"/>
              </a:cxn>
              <a:cxn ang="0">
                <a:pos x="56" y="8"/>
              </a:cxn>
              <a:cxn ang="0">
                <a:pos x="60" y="6"/>
              </a:cxn>
              <a:cxn ang="0">
                <a:pos x="64" y="2"/>
              </a:cxn>
              <a:cxn ang="0">
                <a:pos x="68" y="2"/>
              </a:cxn>
              <a:cxn ang="0">
                <a:pos x="76" y="2"/>
              </a:cxn>
              <a:cxn ang="0">
                <a:pos x="84" y="0"/>
              </a:cxn>
              <a:cxn ang="0">
                <a:pos x="86" y="0"/>
              </a:cxn>
            </a:cxnLst>
            <a:rect l="0" t="0" r="r" b="b"/>
            <a:pathLst>
              <a:path w="88" h="82">
                <a:moveTo>
                  <a:pt x="88" y="2"/>
                </a:moveTo>
                <a:lnTo>
                  <a:pt x="88" y="2"/>
                </a:lnTo>
                <a:lnTo>
                  <a:pt x="88" y="4"/>
                </a:lnTo>
                <a:lnTo>
                  <a:pt x="88" y="4"/>
                </a:lnTo>
                <a:lnTo>
                  <a:pt x="82" y="10"/>
                </a:lnTo>
                <a:lnTo>
                  <a:pt x="76" y="12"/>
                </a:lnTo>
                <a:lnTo>
                  <a:pt x="76" y="12"/>
                </a:lnTo>
                <a:lnTo>
                  <a:pt x="76" y="14"/>
                </a:lnTo>
                <a:lnTo>
                  <a:pt x="76" y="20"/>
                </a:lnTo>
                <a:lnTo>
                  <a:pt x="76" y="20"/>
                </a:lnTo>
                <a:lnTo>
                  <a:pt x="78" y="22"/>
                </a:lnTo>
                <a:lnTo>
                  <a:pt x="78" y="24"/>
                </a:lnTo>
                <a:lnTo>
                  <a:pt x="78" y="26"/>
                </a:lnTo>
                <a:lnTo>
                  <a:pt x="78" y="28"/>
                </a:lnTo>
                <a:lnTo>
                  <a:pt x="78" y="30"/>
                </a:lnTo>
                <a:lnTo>
                  <a:pt x="78" y="30"/>
                </a:lnTo>
                <a:lnTo>
                  <a:pt x="78" y="30"/>
                </a:lnTo>
                <a:lnTo>
                  <a:pt x="78" y="30"/>
                </a:lnTo>
                <a:lnTo>
                  <a:pt x="78" y="32"/>
                </a:lnTo>
                <a:lnTo>
                  <a:pt x="78" y="32"/>
                </a:lnTo>
                <a:lnTo>
                  <a:pt x="78" y="32"/>
                </a:lnTo>
                <a:lnTo>
                  <a:pt x="78" y="34"/>
                </a:lnTo>
                <a:lnTo>
                  <a:pt x="78" y="34"/>
                </a:lnTo>
                <a:lnTo>
                  <a:pt x="78" y="34"/>
                </a:lnTo>
                <a:lnTo>
                  <a:pt x="78" y="34"/>
                </a:lnTo>
                <a:lnTo>
                  <a:pt x="78" y="36"/>
                </a:lnTo>
                <a:lnTo>
                  <a:pt x="78" y="36"/>
                </a:lnTo>
                <a:lnTo>
                  <a:pt x="78" y="38"/>
                </a:lnTo>
                <a:lnTo>
                  <a:pt x="78" y="40"/>
                </a:lnTo>
                <a:lnTo>
                  <a:pt x="76" y="44"/>
                </a:lnTo>
                <a:lnTo>
                  <a:pt x="76" y="46"/>
                </a:lnTo>
                <a:lnTo>
                  <a:pt x="76" y="46"/>
                </a:lnTo>
                <a:lnTo>
                  <a:pt x="72" y="50"/>
                </a:lnTo>
                <a:lnTo>
                  <a:pt x="66" y="54"/>
                </a:lnTo>
                <a:lnTo>
                  <a:pt x="66" y="54"/>
                </a:lnTo>
                <a:lnTo>
                  <a:pt x="64" y="54"/>
                </a:lnTo>
                <a:lnTo>
                  <a:pt x="60" y="56"/>
                </a:lnTo>
                <a:lnTo>
                  <a:pt x="58" y="58"/>
                </a:lnTo>
                <a:lnTo>
                  <a:pt x="56" y="60"/>
                </a:lnTo>
                <a:lnTo>
                  <a:pt x="50" y="62"/>
                </a:lnTo>
                <a:lnTo>
                  <a:pt x="48" y="64"/>
                </a:lnTo>
                <a:lnTo>
                  <a:pt x="48" y="64"/>
                </a:lnTo>
                <a:lnTo>
                  <a:pt x="46" y="66"/>
                </a:lnTo>
                <a:lnTo>
                  <a:pt x="44" y="66"/>
                </a:lnTo>
                <a:lnTo>
                  <a:pt x="42" y="68"/>
                </a:lnTo>
                <a:lnTo>
                  <a:pt x="36" y="72"/>
                </a:lnTo>
                <a:lnTo>
                  <a:pt x="32" y="74"/>
                </a:lnTo>
                <a:lnTo>
                  <a:pt x="30" y="76"/>
                </a:lnTo>
                <a:lnTo>
                  <a:pt x="30" y="76"/>
                </a:lnTo>
                <a:lnTo>
                  <a:pt x="30" y="76"/>
                </a:lnTo>
                <a:lnTo>
                  <a:pt x="26" y="78"/>
                </a:lnTo>
                <a:lnTo>
                  <a:pt x="22" y="82"/>
                </a:lnTo>
                <a:lnTo>
                  <a:pt x="22" y="82"/>
                </a:lnTo>
                <a:lnTo>
                  <a:pt x="20" y="82"/>
                </a:lnTo>
                <a:lnTo>
                  <a:pt x="20" y="82"/>
                </a:lnTo>
                <a:lnTo>
                  <a:pt x="18" y="82"/>
                </a:lnTo>
                <a:lnTo>
                  <a:pt x="18" y="80"/>
                </a:lnTo>
                <a:lnTo>
                  <a:pt x="16" y="80"/>
                </a:lnTo>
                <a:lnTo>
                  <a:pt x="16" y="80"/>
                </a:lnTo>
                <a:lnTo>
                  <a:pt x="14" y="80"/>
                </a:lnTo>
                <a:lnTo>
                  <a:pt x="12" y="78"/>
                </a:lnTo>
                <a:lnTo>
                  <a:pt x="12" y="78"/>
                </a:lnTo>
                <a:lnTo>
                  <a:pt x="12" y="78"/>
                </a:lnTo>
                <a:lnTo>
                  <a:pt x="12" y="78"/>
                </a:lnTo>
                <a:lnTo>
                  <a:pt x="10" y="76"/>
                </a:lnTo>
                <a:lnTo>
                  <a:pt x="10" y="76"/>
                </a:lnTo>
                <a:lnTo>
                  <a:pt x="8" y="76"/>
                </a:lnTo>
                <a:lnTo>
                  <a:pt x="6" y="74"/>
                </a:lnTo>
                <a:lnTo>
                  <a:pt x="6" y="74"/>
                </a:lnTo>
                <a:lnTo>
                  <a:pt x="6" y="76"/>
                </a:lnTo>
                <a:lnTo>
                  <a:pt x="4" y="76"/>
                </a:lnTo>
                <a:lnTo>
                  <a:pt x="4" y="76"/>
                </a:lnTo>
                <a:lnTo>
                  <a:pt x="4" y="76"/>
                </a:lnTo>
                <a:lnTo>
                  <a:pt x="6" y="74"/>
                </a:lnTo>
                <a:lnTo>
                  <a:pt x="4" y="74"/>
                </a:lnTo>
                <a:lnTo>
                  <a:pt x="4" y="74"/>
                </a:lnTo>
                <a:lnTo>
                  <a:pt x="4" y="72"/>
                </a:lnTo>
                <a:lnTo>
                  <a:pt x="4" y="72"/>
                </a:lnTo>
                <a:lnTo>
                  <a:pt x="4" y="72"/>
                </a:lnTo>
                <a:lnTo>
                  <a:pt x="4" y="72"/>
                </a:lnTo>
                <a:lnTo>
                  <a:pt x="4" y="72"/>
                </a:lnTo>
                <a:lnTo>
                  <a:pt x="4" y="70"/>
                </a:lnTo>
                <a:lnTo>
                  <a:pt x="4" y="70"/>
                </a:lnTo>
                <a:lnTo>
                  <a:pt x="4" y="70"/>
                </a:lnTo>
                <a:lnTo>
                  <a:pt x="4" y="68"/>
                </a:lnTo>
                <a:lnTo>
                  <a:pt x="4" y="68"/>
                </a:lnTo>
                <a:lnTo>
                  <a:pt x="4" y="68"/>
                </a:lnTo>
                <a:lnTo>
                  <a:pt x="4" y="66"/>
                </a:lnTo>
                <a:lnTo>
                  <a:pt x="4" y="66"/>
                </a:lnTo>
                <a:lnTo>
                  <a:pt x="4" y="66"/>
                </a:lnTo>
                <a:lnTo>
                  <a:pt x="4" y="66"/>
                </a:lnTo>
                <a:lnTo>
                  <a:pt x="4" y="66"/>
                </a:lnTo>
                <a:lnTo>
                  <a:pt x="4" y="66"/>
                </a:lnTo>
                <a:lnTo>
                  <a:pt x="6" y="64"/>
                </a:lnTo>
                <a:lnTo>
                  <a:pt x="6" y="64"/>
                </a:lnTo>
                <a:lnTo>
                  <a:pt x="6" y="64"/>
                </a:lnTo>
                <a:lnTo>
                  <a:pt x="6" y="64"/>
                </a:lnTo>
                <a:lnTo>
                  <a:pt x="6" y="64"/>
                </a:lnTo>
                <a:lnTo>
                  <a:pt x="6" y="64"/>
                </a:lnTo>
                <a:lnTo>
                  <a:pt x="6" y="64"/>
                </a:lnTo>
                <a:lnTo>
                  <a:pt x="8" y="62"/>
                </a:lnTo>
                <a:lnTo>
                  <a:pt x="8" y="62"/>
                </a:lnTo>
                <a:lnTo>
                  <a:pt x="8" y="60"/>
                </a:lnTo>
                <a:lnTo>
                  <a:pt x="8" y="60"/>
                </a:lnTo>
                <a:lnTo>
                  <a:pt x="8" y="60"/>
                </a:lnTo>
                <a:lnTo>
                  <a:pt x="8" y="60"/>
                </a:lnTo>
                <a:lnTo>
                  <a:pt x="8" y="58"/>
                </a:lnTo>
                <a:lnTo>
                  <a:pt x="8" y="58"/>
                </a:lnTo>
                <a:lnTo>
                  <a:pt x="8" y="56"/>
                </a:lnTo>
                <a:lnTo>
                  <a:pt x="10" y="56"/>
                </a:lnTo>
                <a:lnTo>
                  <a:pt x="12" y="56"/>
                </a:lnTo>
                <a:lnTo>
                  <a:pt x="12" y="56"/>
                </a:lnTo>
                <a:lnTo>
                  <a:pt x="14" y="56"/>
                </a:lnTo>
                <a:lnTo>
                  <a:pt x="12" y="56"/>
                </a:lnTo>
                <a:lnTo>
                  <a:pt x="12" y="56"/>
                </a:lnTo>
                <a:lnTo>
                  <a:pt x="12" y="56"/>
                </a:lnTo>
                <a:lnTo>
                  <a:pt x="12" y="54"/>
                </a:lnTo>
                <a:lnTo>
                  <a:pt x="12" y="54"/>
                </a:lnTo>
                <a:lnTo>
                  <a:pt x="12" y="54"/>
                </a:lnTo>
                <a:lnTo>
                  <a:pt x="14" y="52"/>
                </a:lnTo>
                <a:lnTo>
                  <a:pt x="16" y="50"/>
                </a:lnTo>
                <a:lnTo>
                  <a:pt x="16" y="50"/>
                </a:lnTo>
                <a:lnTo>
                  <a:pt x="14" y="48"/>
                </a:lnTo>
                <a:lnTo>
                  <a:pt x="14" y="46"/>
                </a:lnTo>
                <a:lnTo>
                  <a:pt x="12" y="46"/>
                </a:lnTo>
                <a:lnTo>
                  <a:pt x="12" y="46"/>
                </a:lnTo>
                <a:lnTo>
                  <a:pt x="12" y="46"/>
                </a:lnTo>
                <a:lnTo>
                  <a:pt x="12" y="44"/>
                </a:lnTo>
                <a:lnTo>
                  <a:pt x="12" y="44"/>
                </a:lnTo>
                <a:lnTo>
                  <a:pt x="12" y="44"/>
                </a:lnTo>
                <a:lnTo>
                  <a:pt x="12" y="44"/>
                </a:lnTo>
                <a:lnTo>
                  <a:pt x="12" y="44"/>
                </a:lnTo>
                <a:lnTo>
                  <a:pt x="10" y="44"/>
                </a:lnTo>
                <a:lnTo>
                  <a:pt x="8" y="44"/>
                </a:lnTo>
                <a:lnTo>
                  <a:pt x="8" y="44"/>
                </a:lnTo>
                <a:lnTo>
                  <a:pt x="8" y="44"/>
                </a:lnTo>
                <a:lnTo>
                  <a:pt x="8" y="44"/>
                </a:lnTo>
                <a:lnTo>
                  <a:pt x="6" y="44"/>
                </a:lnTo>
                <a:lnTo>
                  <a:pt x="6" y="44"/>
                </a:lnTo>
                <a:lnTo>
                  <a:pt x="6" y="42"/>
                </a:lnTo>
                <a:lnTo>
                  <a:pt x="4" y="42"/>
                </a:lnTo>
                <a:lnTo>
                  <a:pt x="4" y="40"/>
                </a:lnTo>
                <a:lnTo>
                  <a:pt x="4" y="38"/>
                </a:lnTo>
                <a:lnTo>
                  <a:pt x="4" y="38"/>
                </a:lnTo>
                <a:lnTo>
                  <a:pt x="4" y="36"/>
                </a:lnTo>
                <a:lnTo>
                  <a:pt x="4" y="36"/>
                </a:lnTo>
                <a:lnTo>
                  <a:pt x="4" y="34"/>
                </a:lnTo>
                <a:lnTo>
                  <a:pt x="4" y="34"/>
                </a:lnTo>
                <a:lnTo>
                  <a:pt x="4" y="34"/>
                </a:lnTo>
                <a:lnTo>
                  <a:pt x="4" y="34"/>
                </a:lnTo>
                <a:lnTo>
                  <a:pt x="4" y="32"/>
                </a:lnTo>
                <a:lnTo>
                  <a:pt x="4" y="30"/>
                </a:lnTo>
                <a:lnTo>
                  <a:pt x="2" y="30"/>
                </a:lnTo>
                <a:lnTo>
                  <a:pt x="0" y="28"/>
                </a:lnTo>
                <a:lnTo>
                  <a:pt x="2" y="26"/>
                </a:lnTo>
                <a:lnTo>
                  <a:pt x="2" y="26"/>
                </a:lnTo>
                <a:lnTo>
                  <a:pt x="2" y="26"/>
                </a:lnTo>
                <a:lnTo>
                  <a:pt x="2" y="22"/>
                </a:lnTo>
                <a:lnTo>
                  <a:pt x="2" y="22"/>
                </a:lnTo>
                <a:lnTo>
                  <a:pt x="4" y="22"/>
                </a:lnTo>
                <a:lnTo>
                  <a:pt x="6" y="24"/>
                </a:lnTo>
                <a:lnTo>
                  <a:pt x="6" y="24"/>
                </a:lnTo>
                <a:lnTo>
                  <a:pt x="6" y="24"/>
                </a:lnTo>
                <a:lnTo>
                  <a:pt x="6" y="24"/>
                </a:lnTo>
                <a:lnTo>
                  <a:pt x="6" y="24"/>
                </a:lnTo>
                <a:lnTo>
                  <a:pt x="6" y="24"/>
                </a:lnTo>
                <a:lnTo>
                  <a:pt x="6" y="22"/>
                </a:lnTo>
                <a:lnTo>
                  <a:pt x="6" y="22"/>
                </a:lnTo>
                <a:lnTo>
                  <a:pt x="6" y="22"/>
                </a:lnTo>
                <a:lnTo>
                  <a:pt x="8" y="22"/>
                </a:lnTo>
                <a:lnTo>
                  <a:pt x="8" y="20"/>
                </a:lnTo>
                <a:lnTo>
                  <a:pt x="8" y="20"/>
                </a:lnTo>
                <a:lnTo>
                  <a:pt x="8" y="20"/>
                </a:lnTo>
                <a:lnTo>
                  <a:pt x="8" y="18"/>
                </a:lnTo>
                <a:lnTo>
                  <a:pt x="8" y="18"/>
                </a:lnTo>
                <a:lnTo>
                  <a:pt x="10" y="16"/>
                </a:lnTo>
                <a:lnTo>
                  <a:pt x="10" y="16"/>
                </a:lnTo>
                <a:lnTo>
                  <a:pt x="10" y="16"/>
                </a:lnTo>
                <a:lnTo>
                  <a:pt x="12" y="18"/>
                </a:lnTo>
                <a:lnTo>
                  <a:pt x="12" y="16"/>
                </a:lnTo>
                <a:lnTo>
                  <a:pt x="12" y="16"/>
                </a:lnTo>
                <a:lnTo>
                  <a:pt x="12" y="16"/>
                </a:lnTo>
                <a:lnTo>
                  <a:pt x="10" y="14"/>
                </a:lnTo>
                <a:lnTo>
                  <a:pt x="10" y="14"/>
                </a:lnTo>
                <a:lnTo>
                  <a:pt x="10" y="12"/>
                </a:lnTo>
                <a:lnTo>
                  <a:pt x="10" y="10"/>
                </a:lnTo>
                <a:lnTo>
                  <a:pt x="10" y="8"/>
                </a:lnTo>
                <a:lnTo>
                  <a:pt x="10" y="6"/>
                </a:lnTo>
                <a:lnTo>
                  <a:pt x="10" y="6"/>
                </a:lnTo>
                <a:lnTo>
                  <a:pt x="12" y="6"/>
                </a:lnTo>
                <a:lnTo>
                  <a:pt x="14" y="8"/>
                </a:lnTo>
                <a:lnTo>
                  <a:pt x="16" y="8"/>
                </a:lnTo>
                <a:lnTo>
                  <a:pt x="16" y="8"/>
                </a:lnTo>
                <a:lnTo>
                  <a:pt x="18" y="10"/>
                </a:lnTo>
                <a:lnTo>
                  <a:pt x="18" y="10"/>
                </a:lnTo>
                <a:lnTo>
                  <a:pt x="20" y="10"/>
                </a:lnTo>
                <a:lnTo>
                  <a:pt x="20" y="10"/>
                </a:lnTo>
                <a:lnTo>
                  <a:pt x="22" y="10"/>
                </a:lnTo>
                <a:lnTo>
                  <a:pt x="24" y="10"/>
                </a:lnTo>
                <a:lnTo>
                  <a:pt x="24" y="8"/>
                </a:lnTo>
                <a:lnTo>
                  <a:pt x="26" y="8"/>
                </a:lnTo>
                <a:lnTo>
                  <a:pt x="26" y="8"/>
                </a:lnTo>
                <a:lnTo>
                  <a:pt x="26" y="8"/>
                </a:lnTo>
                <a:lnTo>
                  <a:pt x="28" y="8"/>
                </a:lnTo>
                <a:lnTo>
                  <a:pt x="28" y="8"/>
                </a:lnTo>
                <a:lnTo>
                  <a:pt x="28" y="8"/>
                </a:lnTo>
                <a:lnTo>
                  <a:pt x="28" y="8"/>
                </a:lnTo>
                <a:lnTo>
                  <a:pt x="30" y="6"/>
                </a:lnTo>
                <a:lnTo>
                  <a:pt x="30" y="6"/>
                </a:lnTo>
                <a:lnTo>
                  <a:pt x="30" y="6"/>
                </a:lnTo>
                <a:lnTo>
                  <a:pt x="32" y="6"/>
                </a:lnTo>
                <a:lnTo>
                  <a:pt x="32" y="6"/>
                </a:lnTo>
                <a:lnTo>
                  <a:pt x="34" y="6"/>
                </a:lnTo>
                <a:lnTo>
                  <a:pt x="34" y="6"/>
                </a:lnTo>
                <a:lnTo>
                  <a:pt x="36" y="6"/>
                </a:lnTo>
                <a:lnTo>
                  <a:pt x="36" y="6"/>
                </a:lnTo>
                <a:lnTo>
                  <a:pt x="38" y="8"/>
                </a:lnTo>
                <a:lnTo>
                  <a:pt x="38" y="8"/>
                </a:lnTo>
                <a:lnTo>
                  <a:pt x="40" y="10"/>
                </a:lnTo>
                <a:lnTo>
                  <a:pt x="40" y="10"/>
                </a:lnTo>
                <a:lnTo>
                  <a:pt x="42" y="10"/>
                </a:lnTo>
                <a:lnTo>
                  <a:pt x="42" y="10"/>
                </a:lnTo>
                <a:lnTo>
                  <a:pt x="44" y="10"/>
                </a:lnTo>
                <a:lnTo>
                  <a:pt x="44" y="8"/>
                </a:lnTo>
                <a:lnTo>
                  <a:pt x="44" y="10"/>
                </a:lnTo>
                <a:lnTo>
                  <a:pt x="44" y="10"/>
                </a:lnTo>
                <a:lnTo>
                  <a:pt x="44" y="10"/>
                </a:lnTo>
                <a:lnTo>
                  <a:pt x="46" y="10"/>
                </a:lnTo>
                <a:lnTo>
                  <a:pt x="46" y="10"/>
                </a:lnTo>
                <a:lnTo>
                  <a:pt x="46" y="10"/>
                </a:lnTo>
                <a:lnTo>
                  <a:pt x="48" y="10"/>
                </a:lnTo>
                <a:lnTo>
                  <a:pt x="50" y="10"/>
                </a:lnTo>
                <a:lnTo>
                  <a:pt x="52" y="8"/>
                </a:lnTo>
                <a:lnTo>
                  <a:pt x="54" y="8"/>
                </a:lnTo>
                <a:lnTo>
                  <a:pt x="56" y="8"/>
                </a:lnTo>
                <a:lnTo>
                  <a:pt x="56" y="8"/>
                </a:lnTo>
                <a:lnTo>
                  <a:pt x="56" y="8"/>
                </a:lnTo>
                <a:lnTo>
                  <a:pt x="60" y="6"/>
                </a:lnTo>
                <a:lnTo>
                  <a:pt x="60" y="6"/>
                </a:lnTo>
                <a:lnTo>
                  <a:pt x="60" y="6"/>
                </a:lnTo>
                <a:lnTo>
                  <a:pt x="62" y="4"/>
                </a:lnTo>
                <a:lnTo>
                  <a:pt x="62" y="4"/>
                </a:lnTo>
                <a:lnTo>
                  <a:pt x="62" y="4"/>
                </a:lnTo>
                <a:lnTo>
                  <a:pt x="62" y="4"/>
                </a:lnTo>
                <a:lnTo>
                  <a:pt x="64" y="2"/>
                </a:lnTo>
                <a:lnTo>
                  <a:pt x="64" y="2"/>
                </a:lnTo>
                <a:lnTo>
                  <a:pt x="66" y="2"/>
                </a:lnTo>
                <a:lnTo>
                  <a:pt x="66" y="2"/>
                </a:lnTo>
                <a:lnTo>
                  <a:pt x="66" y="2"/>
                </a:lnTo>
                <a:lnTo>
                  <a:pt x="68" y="2"/>
                </a:lnTo>
                <a:lnTo>
                  <a:pt x="68" y="2"/>
                </a:lnTo>
                <a:lnTo>
                  <a:pt x="72" y="2"/>
                </a:lnTo>
                <a:lnTo>
                  <a:pt x="72" y="2"/>
                </a:lnTo>
                <a:lnTo>
                  <a:pt x="74" y="2"/>
                </a:lnTo>
                <a:lnTo>
                  <a:pt x="76" y="2"/>
                </a:lnTo>
                <a:lnTo>
                  <a:pt x="76" y="2"/>
                </a:lnTo>
                <a:lnTo>
                  <a:pt x="78" y="2"/>
                </a:lnTo>
                <a:lnTo>
                  <a:pt x="80" y="2"/>
                </a:lnTo>
                <a:lnTo>
                  <a:pt x="82" y="2"/>
                </a:lnTo>
                <a:lnTo>
                  <a:pt x="84" y="0"/>
                </a:lnTo>
                <a:lnTo>
                  <a:pt x="84" y="0"/>
                </a:lnTo>
                <a:lnTo>
                  <a:pt x="84" y="0"/>
                </a:lnTo>
                <a:lnTo>
                  <a:pt x="86" y="0"/>
                </a:lnTo>
                <a:lnTo>
                  <a:pt x="86" y="0"/>
                </a:lnTo>
                <a:lnTo>
                  <a:pt x="86" y="0"/>
                </a:lnTo>
                <a:lnTo>
                  <a:pt x="88" y="0"/>
                </a:lnTo>
                <a:lnTo>
                  <a:pt x="88" y="2"/>
                </a:lnTo>
                <a:lnTo>
                  <a:pt x="88"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0" name="Freeform 76"/>
          <p:cNvSpPr>
            <a:spLocks noEditPoints="1"/>
          </p:cNvSpPr>
          <p:nvPr/>
        </p:nvSpPr>
        <p:spPr bwMode="auto">
          <a:xfrm>
            <a:off x="5635625" y="3751263"/>
            <a:ext cx="222250" cy="130175"/>
          </a:xfrm>
          <a:custGeom>
            <a:avLst/>
            <a:gdLst/>
            <a:ahLst/>
            <a:cxnLst>
              <a:cxn ang="0">
                <a:pos x="140" y="4"/>
              </a:cxn>
              <a:cxn ang="0">
                <a:pos x="140" y="4"/>
              </a:cxn>
              <a:cxn ang="0">
                <a:pos x="140" y="4"/>
              </a:cxn>
              <a:cxn ang="0">
                <a:pos x="140" y="4"/>
              </a:cxn>
              <a:cxn ang="0">
                <a:pos x="138" y="4"/>
              </a:cxn>
              <a:cxn ang="0">
                <a:pos x="138" y="2"/>
              </a:cxn>
              <a:cxn ang="0">
                <a:pos x="138" y="2"/>
              </a:cxn>
              <a:cxn ang="0">
                <a:pos x="138" y="0"/>
              </a:cxn>
              <a:cxn ang="0">
                <a:pos x="138" y="2"/>
              </a:cxn>
              <a:cxn ang="0">
                <a:pos x="140" y="2"/>
              </a:cxn>
              <a:cxn ang="0">
                <a:pos x="140" y="4"/>
              </a:cxn>
              <a:cxn ang="0">
                <a:pos x="140" y="4"/>
              </a:cxn>
              <a:cxn ang="0">
                <a:pos x="6" y="82"/>
              </a:cxn>
              <a:cxn ang="0">
                <a:pos x="4" y="82"/>
              </a:cxn>
              <a:cxn ang="0">
                <a:pos x="4" y="82"/>
              </a:cxn>
              <a:cxn ang="0">
                <a:pos x="4" y="82"/>
              </a:cxn>
              <a:cxn ang="0">
                <a:pos x="4" y="82"/>
              </a:cxn>
              <a:cxn ang="0">
                <a:pos x="4" y="82"/>
              </a:cxn>
              <a:cxn ang="0">
                <a:pos x="4" y="82"/>
              </a:cxn>
              <a:cxn ang="0">
                <a:pos x="2" y="82"/>
              </a:cxn>
              <a:cxn ang="0">
                <a:pos x="2" y="82"/>
              </a:cxn>
              <a:cxn ang="0">
                <a:pos x="2" y="82"/>
              </a:cxn>
              <a:cxn ang="0">
                <a:pos x="2" y="82"/>
              </a:cxn>
              <a:cxn ang="0">
                <a:pos x="2" y="82"/>
              </a:cxn>
              <a:cxn ang="0">
                <a:pos x="0" y="82"/>
              </a:cxn>
              <a:cxn ang="0">
                <a:pos x="0" y="82"/>
              </a:cxn>
              <a:cxn ang="0">
                <a:pos x="0" y="82"/>
              </a:cxn>
              <a:cxn ang="0">
                <a:pos x="0" y="82"/>
              </a:cxn>
              <a:cxn ang="0">
                <a:pos x="0" y="82"/>
              </a:cxn>
              <a:cxn ang="0">
                <a:pos x="2" y="82"/>
              </a:cxn>
              <a:cxn ang="0">
                <a:pos x="2" y="82"/>
              </a:cxn>
              <a:cxn ang="0">
                <a:pos x="2" y="82"/>
              </a:cxn>
              <a:cxn ang="0">
                <a:pos x="4" y="82"/>
              </a:cxn>
              <a:cxn ang="0">
                <a:pos x="4" y="82"/>
              </a:cxn>
              <a:cxn ang="0">
                <a:pos x="4" y="80"/>
              </a:cxn>
              <a:cxn ang="0">
                <a:pos x="4" y="80"/>
              </a:cxn>
              <a:cxn ang="0">
                <a:pos x="4" y="80"/>
              </a:cxn>
              <a:cxn ang="0">
                <a:pos x="6" y="80"/>
              </a:cxn>
              <a:cxn ang="0">
                <a:pos x="6" y="82"/>
              </a:cxn>
              <a:cxn ang="0">
                <a:pos x="6" y="82"/>
              </a:cxn>
            </a:cxnLst>
            <a:rect l="0" t="0" r="r" b="b"/>
            <a:pathLst>
              <a:path w="140" h="82">
                <a:moveTo>
                  <a:pt x="140" y="4"/>
                </a:moveTo>
                <a:lnTo>
                  <a:pt x="140" y="4"/>
                </a:lnTo>
                <a:lnTo>
                  <a:pt x="140" y="4"/>
                </a:lnTo>
                <a:lnTo>
                  <a:pt x="140" y="4"/>
                </a:lnTo>
                <a:lnTo>
                  <a:pt x="138" y="4"/>
                </a:lnTo>
                <a:lnTo>
                  <a:pt x="138" y="2"/>
                </a:lnTo>
                <a:lnTo>
                  <a:pt x="138" y="2"/>
                </a:lnTo>
                <a:lnTo>
                  <a:pt x="138" y="0"/>
                </a:lnTo>
                <a:lnTo>
                  <a:pt x="138" y="2"/>
                </a:lnTo>
                <a:lnTo>
                  <a:pt x="140" y="2"/>
                </a:lnTo>
                <a:lnTo>
                  <a:pt x="140" y="4"/>
                </a:lnTo>
                <a:lnTo>
                  <a:pt x="140" y="4"/>
                </a:lnTo>
                <a:close/>
                <a:moveTo>
                  <a:pt x="6" y="82"/>
                </a:moveTo>
                <a:lnTo>
                  <a:pt x="4" y="82"/>
                </a:lnTo>
                <a:lnTo>
                  <a:pt x="4" y="82"/>
                </a:lnTo>
                <a:lnTo>
                  <a:pt x="4" y="82"/>
                </a:lnTo>
                <a:lnTo>
                  <a:pt x="4" y="82"/>
                </a:lnTo>
                <a:lnTo>
                  <a:pt x="4" y="82"/>
                </a:lnTo>
                <a:lnTo>
                  <a:pt x="4" y="82"/>
                </a:lnTo>
                <a:lnTo>
                  <a:pt x="2" y="82"/>
                </a:lnTo>
                <a:lnTo>
                  <a:pt x="2" y="82"/>
                </a:lnTo>
                <a:lnTo>
                  <a:pt x="2" y="82"/>
                </a:lnTo>
                <a:lnTo>
                  <a:pt x="2" y="82"/>
                </a:lnTo>
                <a:lnTo>
                  <a:pt x="2" y="82"/>
                </a:lnTo>
                <a:lnTo>
                  <a:pt x="0" y="82"/>
                </a:lnTo>
                <a:lnTo>
                  <a:pt x="0" y="82"/>
                </a:lnTo>
                <a:lnTo>
                  <a:pt x="0" y="82"/>
                </a:lnTo>
                <a:lnTo>
                  <a:pt x="0" y="82"/>
                </a:lnTo>
                <a:lnTo>
                  <a:pt x="0" y="82"/>
                </a:lnTo>
                <a:lnTo>
                  <a:pt x="2" y="82"/>
                </a:lnTo>
                <a:lnTo>
                  <a:pt x="2" y="82"/>
                </a:lnTo>
                <a:lnTo>
                  <a:pt x="2" y="82"/>
                </a:lnTo>
                <a:lnTo>
                  <a:pt x="4" y="82"/>
                </a:lnTo>
                <a:lnTo>
                  <a:pt x="4" y="82"/>
                </a:lnTo>
                <a:lnTo>
                  <a:pt x="4" y="80"/>
                </a:lnTo>
                <a:lnTo>
                  <a:pt x="4" y="80"/>
                </a:lnTo>
                <a:lnTo>
                  <a:pt x="4" y="80"/>
                </a:lnTo>
                <a:lnTo>
                  <a:pt x="6" y="80"/>
                </a:lnTo>
                <a:lnTo>
                  <a:pt x="6" y="82"/>
                </a:lnTo>
                <a:lnTo>
                  <a:pt x="6" y="8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1" name="Freeform 77"/>
          <p:cNvSpPr>
            <a:spLocks/>
          </p:cNvSpPr>
          <p:nvPr/>
        </p:nvSpPr>
        <p:spPr bwMode="auto">
          <a:xfrm>
            <a:off x="5260975" y="4313238"/>
            <a:ext cx="28575" cy="41275"/>
          </a:xfrm>
          <a:custGeom>
            <a:avLst/>
            <a:gdLst/>
            <a:ahLst/>
            <a:cxnLst>
              <a:cxn ang="0">
                <a:pos x="18" y="18"/>
              </a:cxn>
              <a:cxn ang="0">
                <a:pos x="18" y="18"/>
              </a:cxn>
              <a:cxn ang="0">
                <a:pos x="16" y="16"/>
              </a:cxn>
              <a:cxn ang="0">
                <a:pos x="16" y="22"/>
              </a:cxn>
              <a:cxn ang="0">
                <a:pos x="16" y="22"/>
              </a:cxn>
              <a:cxn ang="0">
                <a:pos x="16" y="22"/>
              </a:cxn>
              <a:cxn ang="0">
                <a:pos x="16" y="24"/>
              </a:cxn>
              <a:cxn ang="0">
                <a:pos x="16" y="24"/>
              </a:cxn>
              <a:cxn ang="0">
                <a:pos x="16" y="24"/>
              </a:cxn>
              <a:cxn ang="0">
                <a:pos x="16" y="26"/>
              </a:cxn>
              <a:cxn ang="0">
                <a:pos x="14" y="26"/>
              </a:cxn>
              <a:cxn ang="0">
                <a:pos x="12" y="26"/>
              </a:cxn>
              <a:cxn ang="0">
                <a:pos x="12" y="26"/>
              </a:cxn>
              <a:cxn ang="0">
                <a:pos x="8" y="26"/>
              </a:cxn>
              <a:cxn ang="0">
                <a:pos x="8" y="24"/>
              </a:cxn>
              <a:cxn ang="0">
                <a:pos x="6" y="24"/>
              </a:cxn>
              <a:cxn ang="0">
                <a:pos x="4" y="24"/>
              </a:cxn>
              <a:cxn ang="0">
                <a:pos x="4" y="24"/>
              </a:cxn>
              <a:cxn ang="0">
                <a:pos x="2" y="22"/>
              </a:cxn>
              <a:cxn ang="0">
                <a:pos x="2" y="20"/>
              </a:cxn>
              <a:cxn ang="0">
                <a:pos x="0" y="16"/>
              </a:cxn>
              <a:cxn ang="0">
                <a:pos x="0" y="16"/>
              </a:cxn>
              <a:cxn ang="0">
                <a:pos x="0" y="16"/>
              </a:cxn>
              <a:cxn ang="0">
                <a:pos x="0" y="18"/>
              </a:cxn>
              <a:cxn ang="0">
                <a:pos x="0" y="16"/>
              </a:cxn>
              <a:cxn ang="0">
                <a:pos x="0" y="16"/>
              </a:cxn>
              <a:cxn ang="0">
                <a:pos x="0" y="14"/>
              </a:cxn>
              <a:cxn ang="0">
                <a:pos x="0" y="14"/>
              </a:cxn>
              <a:cxn ang="0">
                <a:pos x="0" y="12"/>
              </a:cxn>
              <a:cxn ang="0">
                <a:pos x="0" y="12"/>
              </a:cxn>
              <a:cxn ang="0">
                <a:pos x="0" y="10"/>
              </a:cxn>
              <a:cxn ang="0">
                <a:pos x="0" y="10"/>
              </a:cxn>
              <a:cxn ang="0">
                <a:pos x="2" y="8"/>
              </a:cxn>
              <a:cxn ang="0">
                <a:pos x="2" y="8"/>
              </a:cxn>
              <a:cxn ang="0">
                <a:pos x="2" y="6"/>
              </a:cxn>
              <a:cxn ang="0">
                <a:pos x="4" y="6"/>
              </a:cxn>
              <a:cxn ang="0">
                <a:pos x="4" y="6"/>
              </a:cxn>
              <a:cxn ang="0">
                <a:pos x="4" y="4"/>
              </a:cxn>
              <a:cxn ang="0">
                <a:pos x="4" y="4"/>
              </a:cxn>
              <a:cxn ang="0">
                <a:pos x="4" y="4"/>
              </a:cxn>
              <a:cxn ang="0">
                <a:pos x="4" y="2"/>
              </a:cxn>
              <a:cxn ang="0">
                <a:pos x="8" y="0"/>
              </a:cxn>
              <a:cxn ang="0">
                <a:pos x="10" y="0"/>
              </a:cxn>
              <a:cxn ang="0">
                <a:pos x="12" y="0"/>
              </a:cxn>
              <a:cxn ang="0">
                <a:pos x="14" y="2"/>
              </a:cxn>
              <a:cxn ang="0">
                <a:pos x="14" y="2"/>
              </a:cxn>
              <a:cxn ang="0">
                <a:pos x="14" y="2"/>
              </a:cxn>
              <a:cxn ang="0">
                <a:pos x="16" y="4"/>
              </a:cxn>
              <a:cxn ang="0">
                <a:pos x="16" y="2"/>
              </a:cxn>
              <a:cxn ang="0">
                <a:pos x="18" y="4"/>
              </a:cxn>
              <a:cxn ang="0">
                <a:pos x="18" y="4"/>
              </a:cxn>
              <a:cxn ang="0">
                <a:pos x="18" y="6"/>
              </a:cxn>
              <a:cxn ang="0">
                <a:pos x="18" y="8"/>
              </a:cxn>
              <a:cxn ang="0">
                <a:pos x="18" y="10"/>
              </a:cxn>
              <a:cxn ang="0">
                <a:pos x="18" y="10"/>
              </a:cxn>
              <a:cxn ang="0">
                <a:pos x="18" y="12"/>
              </a:cxn>
              <a:cxn ang="0">
                <a:pos x="18" y="16"/>
              </a:cxn>
              <a:cxn ang="0">
                <a:pos x="18" y="18"/>
              </a:cxn>
            </a:cxnLst>
            <a:rect l="0" t="0" r="r" b="b"/>
            <a:pathLst>
              <a:path w="18" h="26">
                <a:moveTo>
                  <a:pt x="18" y="18"/>
                </a:moveTo>
                <a:lnTo>
                  <a:pt x="18" y="18"/>
                </a:lnTo>
                <a:lnTo>
                  <a:pt x="16" y="16"/>
                </a:lnTo>
                <a:lnTo>
                  <a:pt x="16" y="22"/>
                </a:lnTo>
                <a:lnTo>
                  <a:pt x="16" y="22"/>
                </a:lnTo>
                <a:lnTo>
                  <a:pt x="16" y="22"/>
                </a:lnTo>
                <a:lnTo>
                  <a:pt x="16" y="24"/>
                </a:lnTo>
                <a:lnTo>
                  <a:pt x="16" y="24"/>
                </a:lnTo>
                <a:lnTo>
                  <a:pt x="16" y="24"/>
                </a:lnTo>
                <a:lnTo>
                  <a:pt x="16" y="26"/>
                </a:lnTo>
                <a:lnTo>
                  <a:pt x="14" y="26"/>
                </a:lnTo>
                <a:lnTo>
                  <a:pt x="12" y="26"/>
                </a:lnTo>
                <a:lnTo>
                  <a:pt x="12" y="26"/>
                </a:lnTo>
                <a:lnTo>
                  <a:pt x="8" y="26"/>
                </a:lnTo>
                <a:lnTo>
                  <a:pt x="8" y="24"/>
                </a:lnTo>
                <a:lnTo>
                  <a:pt x="6" y="24"/>
                </a:lnTo>
                <a:lnTo>
                  <a:pt x="4" y="24"/>
                </a:lnTo>
                <a:lnTo>
                  <a:pt x="4" y="24"/>
                </a:lnTo>
                <a:lnTo>
                  <a:pt x="2" y="22"/>
                </a:lnTo>
                <a:lnTo>
                  <a:pt x="2" y="20"/>
                </a:lnTo>
                <a:lnTo>
                  <a:pt x="0" y="16"/>
                </a:lnTo>
                <a:lnTo>
                  <a:pt x="0" y="16"/>
                </a:lnTo>
                <a:lnTo>
                  <a:pt x="0" y="16"/>
                </a:lnTo>
                <a:lnTo>
                  <a:pt x="0" y="18"/>
                </a:lnTo>
                <a:lnTo>
                  <a:pt x="0" y="16"/>
                </a:lnTo>
                <a:lnTo>
                  <a:pt x="0" y="16"/>
                </a:lnTo>
                <a:lnTo>
                  <a:pt x="0" y="14"/>
                </a:lnTo>
                <a:lnTo>
                  <a:pt x="0" y="14"/>
                </a:lnTo>
                <a:lnTo>
                  <a:pt x="0" y="12"/>
                </a:lnTo>
                <a:lnTo>
                  <a:pt x="0" y="12"/>
                </a:lnTo>
                <a:lnTo>
                  <a:pt x="0" y="10"/>
                </a:lnTo>
                <a:lnTo>
                  <a:pt x="0" y="10"/>
                </a:lnTo>
                <a:lnTo>
                  <a:pt x="2" y="8"/>
                </a:lnTo>
                <a:lnTo>
                  <a:pt x="2" y="8"/>
                </a:lnTo>
                <a:lnTo>
                  <a:pt x="2" y="6"/>
                </a:lnTo>
                <a:lnTo>
                  <a:pt x="4" y="6"/>
                </a:lnTo>
                <a:lnTo>
                  <a:pt x="4" y="6"/>
                </a:lnTo>
                <a:lnTo>
                  <a:pt x="4" y="4"/>
                </a:lnTo>
                <a:lnTo>
                  <a:pt x="4" y="4"/>
                </a:lnTo>
                <a:lnTo>
                  <a:pt x="4" y="4"/>
                </a:lnTo>
                <a:lnTo>
                  <a:pt x="4" y="2"/>
                </a:lnTo>
                <a:lnTo>
                  <a:pt x="8" y="0"/>
                </a:lnTo>
                <a:lnTo>
                  <a:pt x="10" y="0"/>
                </a:lnTo>
                <a:lnTo>
                  <a:pt x="12" y="0"/>
                </a:lnTo>
                <a:lnTo>
                  <a:pt x="14" y="2"/>
                </a:lnTo>
                <a:lnTo>
                  <a:pt x="14" y="2"/>
                </a:lnTo>
                <a:lnTo>
                  <a:pt x="14" y="2"/>
                </a:lnTo>
                <a:lnTo>
                  <a:pt x="16" y="4"/>
                </a:lnTo>
                <a:lnTo>
                  <a:pt x="16" y="2"/>
                </a:lnTo>
                <a:lnTo>
                  <a:pt x="18" y="4"/>
                </a:lnTo>
                <a:lnTo>
                  <a:pt x="18" y="4"/>
                </a:lnTo>
                <a:lnTo>
                  <a:pt x="18" y="6"/>
                </a:lnTo>
                <a:lnTo>
                  <a:pt x="18" y="8"/>
                </a:lnTo>
                <a:lnTo>
                  <a:pt x="18" y="10"/>
                </a:lnTo>
                <a:lnTo>
                  <a:pt x="18" y="10"/>
                </a:lnTo>
                <a:lnTo>
                  <a:pt x="18" y="12"/>
                </a:lnTo>
                <a:lnTo>
                  <a:pt x="18" y="16"/>
                </a:lnTo>
                <a:lnTo>
                  <a:pt x="18" y="1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2" name="Freeform 78"/>
          <p:cNvSpPr>
            <a:spLocks noEditPoints="1"/>
          </p:cNvSpPr>
          <p:nvPr/>
        </p:nvSpPr>
        <p:spPr bwMode="auto">
          <a:xfrm>
            <a:off x="4772025" y="1858963"/>
            <a:ext cx="215900" cy="323850"/>
          </a:xfrm>
          <a:custGeom>
            <a:avLst/>
            <a:gdLst/>
            <a:ahLst/>
            <a:cxnLst>
              <a:cxn ang="0">
                <a:pos x="90" y="168"/>
              </a:cxn>
              <a:cxn ang="0">
                <a:pos x="90" y="176"/>
              </a:cxn>
              <a:cxn ang="0">
                <a:pos x="68" y="190"/>
              </a:cxn>
              <a:cxn ang="0">
                <a:pos x="74" y="172"/>
              </a:cxn>
              <a:cxn ang="0">
                <a:pos x="70" y="190"/>
              </a:cxn>
              <a:cxn ang="0">
                <a:pos x="120" y="46"/>
              </a:cxn>
              <a:cxn ang="0">
                <a:pos x="118" y="50"/>
              </a:cxn>
              <a:cxn ang="0">
                <a:pos x="112" y="50"/>
              </a:cxn>
              <a:cxn ang="0">
                <a:pos x="106" y="52"/>
              </a:cxn>
              <a:cxn ang="0">
                <a:pos x="106" y="60"/>
              </a:cxn>
              <a:cxn ang="0">
                <a:pos x="104" y="72"/>
              </a:cxn>
              <a:cxn ang="0">
                <a:pos x="92" y="80"/>
              </a:cxn>
              <a:cxn ang="0">
                <a:pos x="84" y="84"/>
              </a:cxn>
              <a:cxn ang="0">
                <a:pos x="76" y="90"/>
              </a:cxn>
              <a:cxn ang="0">
                <a:pos x="74" y="94"/>
              </a:cxn>
              <a:cxn ang="0">
                <a:pos x="72" y="98"/>
              </a:cxn>
              <a:cxn ang="0">
                <a:pos x="68" y="106"/>
              </a:cxn>
              <a:cxn ang="0">
                <a:pos x="70" y="120"/>
              </a:cxn>
              <a:cxn ang="0">
                <a:pos x="78" y="124"/>
              </a:cxn>
              <a:cxn ang="0">
                <a:pos x="88" y="130"/>
              </a:cxn>
              <a:cxn ang="0">
                <a:pos x="92" y="136"/>
              </a:cxn>
              <a:cxn ang="0">
                <a:pos x="80" y="142"/>
              </a:cxn>
              <a:cxn ang="0">
                <a:pos x="76" y="136"/>
              </a:cxn>
              <a:cxn ang="0">
                <a:pos x="76" y="140"/>
              </a:cxn>
              <a:cxn ang="0">
                <a:pos x="64" y="138"/>
              </a:cxn>
              <a:cxn ang="0">
                <a:pos x="68" y="142"/>
              </a:cxn>
              <a:cxn ang="0">
                <a:pos x="74" y="142"/>
              </a:cxn>
              <a:cxn ang="0">
                <a:pos x="86" y="140"/>
              </a:cxn>
              <a:cxn ang="0">
                <a:pos x="78" y="146"/>
              </a:cxn>
              <a:cxn ang="0">
                <a:pos x="64" y="152"/>
              </a:cxn>
              <a:cxn ang="0">
                <a:pos x="68" y="158"/>
              </a:cxn>
              <a:cxn ang="0">
                <a:pos x="68" y="166"/>
              </a:cxn>
              <a:cxn ang="0">
                <a:pos x="68" y="176"/>
              </a:cxn>
              <a:cxn ang="0">
                <a:pos x="60" y="192"/>
              </a:cxn>
              <a:cxn ang="0">
                <a:pos x="42" y="196"/>
              </a:cxn>
              <a:cxn ang="0">
                <a:pos x="36" y="202"/>
              </a:cxn>
              <a:cxn ang="0">
                <a:pos x="24" y="190"/>
              </a:cxn>
              <a:cxn ang="0">
                <a:pos x="24" y="184"/>
              </a:cxn>
              <a:cxn ang="0">
                <a:pos x="12" y="172"/>
              </a:cxn>
              <a:cxn ang="0">
                <a:pos x="10" y="158"/>
              </a:cxn>
              <a:cxn ang="0">
                <a:pos x="0" y="148"/>
              </a:cxn>
              <a:cxn ang="0">
                <a:pos x="8" y="144"/>
              </a:cxn>
              <a:cxn ang="0">
                <a:pos x="12" y="134"/>
              </a:cxn>
              <a:cxn ang="0">
                <a:pos x="12" y="116"/>
              </a:cxn>
              <a:cxn ang="0">
                <a:pos x="8" y="104"/>
              </a:cxn>
              <a:cxn ang="0">
                <a:pos x="6" y="88"/>
              </a:cxn>
              <a:cxn ang="0">
                <a:pos x="16" y="72"/>
              </a:cxn>
              <a:cxn ang="0">
                <a:pos x="28" y="56"/>
              </a:cxn>
              <a:cxn ang="0">
                <a:pos x="40" y="38"/>
              </a:cxn>
              <a:cxn ang="0">
                <a:pos x="48" y="20"/>
              </a:cxn>
              <a:cxn ang="0">
                <a:pos x="62" y="8"/>
              </a:cxn>
              <a:cxn ang="0">
                <a:pos x="84" y="6"/>
              </a:cxn>
              <a:cxn ang="0">
                <a:pos x="94" y="2"/>
              </a:cxn>
              <a:cxn ang="0">
                <a:pos x="106" y="8"/>
              </a:cxn>
              <a:cxn ang="0">
                <a:pos x="122" y="16"/>
              </a:cxn>
              <a:cxn ang="0">
                <a:pos x="128" y="28"/>
              </a:cxn>
              <a:cxn ang="0">
                <a:pos x="132" y="40"/>
              </a:cxn>
              <a:cxn ang="0">
                <a:pos x="70" y="96"/>
              </a:cxn>
              <a:cxn ang="0">
                <a:pos x="100" y="164"/>
              </a:cxn>
              <a:cxn ang="0">
                <a:pos x="8" y="162"/>
              </a:cxn>
              <a:cxn ang="0">
                <a:pos x="6" y="164"/>
              </a:cxn>
            </a:cxnLst>
            <a:rect l="0" t="0" r="r" b="b"/>
            <a:pathLst>
              <a:path w="136" h="204">
                <a:moveTo>
                  <a:pt x="88" y="180"/>
                </a:moveTo>
                <a:lnTo>
                  <a:pt x="88" y="180"/>
                </a:lnTo>
                <a:lnTo>
                  <a:pt x="88" y="180"/>
                </a:lnTo>
                <a:lnTo>
                  <a:pt x="88" y="180"/>
                </a:lnTo>
                <a:lnTo>
                  <a:pt x="88" y="178"/>
                </a:lnTo>
                <a:lnTo>
                  <a:pt x="88" y="178"/>
                </a:lnTo>
                <a:lnTo>
                  <a:pt x="88" y="178"/>
                </a:lnTo>
                <a:lnTo>
                  <a:pt x="88" y="176"/>
                </a:lnTo>
                <a:lnTo>
                  <a:pt x="88" y="174"/>
                </a:lnTo>
                <a:lnTo>
                  <a:pt x="88" y="174"/>
                </a:lnTo>
                <a:lnTo>
                  <a:pt x="86" y="172"/>
                </a:lnTo>
                <a:lnTo>
                  <a:pt x="86" y="170"/>
                </a:lnTo>
                <a:lnTo>
                  <a:pt x="86" y="170"/>
                </a:lnTo>
                <a:lnTo>
                  <a:pt x="86" y="170"/>
                </a:lnTo>
                <a:lnTo>
                  <a:pt x="86" y="170"/>
                </a:lnTo>
                <a:lnTo>
                  <a:pt x="86" y="170"/>
                </a:lnTo>
                <a:lnTo>
                  <a:pt x="88" y="168"/>
                </a:lnTo>
                <a:lnTo>
                  <a:pt x="88" y="168"/>
                </a:lnTo>
                <a:lnTo>
                  <a:pt x="88" y="168"/>
                </a:lnTo>
                <a:lnTo>
                  <a:pt x="88" y="168"/>
                </a:lnTo>
                <a:lnTo>
                  <a:pt x="88" y="168"/>
                </a:lnTo>
                <a:lnTo>
                  <a:pt x="88" y="168"/>
                </a:lnTo>
                <a:lnTo>
                  <a:pt x="90" y="168"/>
                </a:lnTo>
                <a:lnTo>
                  <a:pt x="90" y="166"/>
                </a:lnTo>
                <a:lnTo>
                  <a:pt x="90" y="166"/>
                </a:lnTo>
                <a:lnTo>
                  <a:pt x="90" y="166"/>
                </a:lnTo>
                <a:lnTo>
                  <a:pt x="92" y="164"/>
                </a:lnTo>
                <a:lnTo>
                  <a:pt x="92" y="164"/>
                </a:lnTo>
                <a:lnTo>
                  <a:pt x="94" y="164"/>
                </a:lnTo>
                <a:lnTo>
                  <a:pt x="94" y="164"/>
                </a:lnTo>
                <a:lnTo>
                  <a:pt x="96" y="164"/>
                </a:lnTo>
                <a:lnTo>
                  <a:pt x="96" y="164"/>
                </a:lnTo>
                <a:lnTo>
                  <a:pt x="96" y="166"/>
                </a:lnTo>
                <a:lnTo>
                  <a:pt x="96" y="166"/>
                </a:lnTo>
                <a:lnTo>
                  <a:pt x="94" y="168"/>
                </a:lnTo>
                <a:lnTo>
                  <a:pt x="94" y="168"/>
                </a:lnTo>
                <a:lnTo>
                  <a:pt x="94" y="168"/>
                </a:lnTo>
                <a:lnTo>
                  <a:pt x="94" y="170"/>
                </a:lnTo>
                <a:lnTo>
                  <a:pt x="94" y="172"/>
                </a:lnTo>
                <a:lnTo>
                  <a:pt x="94" y="172"/>
                </a:lnTo>
                <a:lnTo>
                  <a:pt x="94" y="174"/>
                </a:lnTo>
                <a:lnTo>
                  <a:pt x="94" y="174"/>
                </a:lnTo>
                <a:lnTo>
                  <a:pt x="92" y="176"/>
                </a:lnTo>
                <a:lnTo>
                  <a:pt x="92" y="176"/>
                </a:lnTo>
                <a:lnTo>
                  <a:pt x="90" y="176"/>
                </a:lnTo>
                <a:lnTo>
                  <a:pt x="90" y="176"/>
                </a:lnTo>
                <a:lnTo>
                  <a:pt x="90" y="176"/>
                </a:lnTo>
                <a:lnTo>
                  <a:pt x="90" y="178"/>
                </a:lnTo>
                <a:lnTo>
                  <a:pt x="90" y="178"/>
                </a:lnTo>
                <a:lnTo>
                  <a:pt x="90" y="180"/>
                </a:lnTo>
                <a:lnTo>
                  <a:pt x="88" y="180"/>
                </a:lnTo>
                <a:close/>
                <a:moveTo>
                  <a:pt x="78" y="142"/>
                </a:moveTo>
                <a:lnTo>
                  <a:pt x="78" y="142"/>
                </a:lnTo>
                <a:lnTo>
                  <a:pt x="78" y="142"/>
                </a:lnTo>
                <a:lnTo>
                  <a:pt x="78" y="142"/>
                </a:lnTo>
                <a:lnTo>
                  <a:pt x="78" y="142"/>
                </a:lnTo>
                <a:lnTo>
                  <a:pt x="78" y="142"/>
                </a:lnTo>
                <a:lnTo>
                  <a:pt x="78" y="142"/>
                </a:lnTo>
                <a:lnTo>
                  <a:pt x="76" y="142"/>
                </a:lnTo>
                <a:lnTo>
                  <a:pt x="76" y="142"/>
                </a:lnTo>
                <a:lnTo>
                  <a:pt x="76" y="142"/>
                </a:lnTo>
                <a:lnTo>
                  <a:pt x="76" y="142"/>
                </a:lnTo>
                <a:lnTo>
                  <a:pt x="78" y="142"/>
                </a:lnTo>
                <a:lnTo>
                  <a:pt x="78" y="142"/>
                </a:lnTo>
                <a:lnTo>
                  <a:pt x="78" y="142"/>
                </a:lnTo>
                <a:lnTo>
                  <a:pt x="78" y="142"/>
                </a:lnTo>
                <a:close/>
                <a:moveTo>
                  <a:pt x="68" y="190"/>
                </a:moveTo>
                <a:lnTo>
                  <a:pt x="68" y="190"/>
                </a:lnTo>
                <a:lnTo>
                  <a:pt x="68" y="190"/>
                </a:lnTo>
                <a:lnTo>
                  <a:pt x="68" y="190"/>
                </a:lnTo>
                <a:lnTo>
                  <a:pt x="68" y="190"/>
                </a:lnTo>
                <a:lnTo>
                  <a:pt x="68" y="186"/>
                </a:lnTo>
                <a:lnTo>
                  <a:pt x="68" y="186"/>
                </a:lnTo>
                <a:lnTo>
                  <a:pt x="68" y="184"/>
                </a:lnTo>
                <a:lnTo>
                  <a:pt x="68" y="182"/>
                </a:lnTo>
                <a:lnTo>
                  <a:pt x="70" y="180"/>
                </a:lnTo>
                <a:lnTo>
                  <a:pt x="70" y="180"/>
                </a:lnTo>
                <a:lnTo>
                  <a:pt x="70" y="180"/>
                </a:lnTo>
                <a:lnTo>
                  <a:pt x="70" y="180"/>
                </a:lnTo>
                <a:lnTo>
                  <a:pt x="72" y="178"/>
                </a:lnTo>
                <a:lnTo>
                  <a:pt x="72" y="176"/>
                </a:lnTo>
                <a:lnTo>
                  <a:pt x="72" y="174"/>
                </a:lnTo>
                <a:lnTo>
                  <a:pt x="72" y="174"/>
                </a:lnTo>
                <a:lnTo>
                  <a:pt x="72" y="174"/>
                </a:lnTo>
                <a:lnTo>
                  <a:pt x="72" y="174"/>
                </a:lnTo>
                <a:lnTo>
                  <a:pt x="72" y="174"/>
                </a:lnTo>
                <a:lnTo>
                  <a:pt x="72" y="174"/>
                </a:lnTo>
                <a:lnTo>
                  <a:pt x="74" y="174"/>
                </a:lnTo>
                <a:lnTo>
                  <a:pt x="74" y="174"/>
                </a:lnTo>
                <a:lnTo>
                  <a:pt x="74" y="174"/>
                </a:lnTo>
                <a:lnTo>
                  <a:pt x="74" y="174"/>
                </a:lnTo>
                <a:lnTo>
                  <a:pt x="74" y="172"/>
                </a:lnTo>
                <a:lnTo>
                  <a:pt x="74" y="172"/>
                </a:lnTo>
                <a:lnTo>
                  <a:pt x="74" y="172"/>
                </a:lnTo>
                <a:lnTo>
                  <a:pt x="74" y="174"/>
                </a:lnTo>
                <a:lnTo>
                  <a:pt x="74" y="176"/>
                </a:lnTo>
                <a:lnTo>
                  <a:pt x="74" y="176"/>
                </a:lnTo>
                <a:lnTo>
                  <a:pt x="74" y="178"/>
                </a:lnTo>
                <a:lnTo>
                  <a:pt x="72" y="178"/>
                </a:lnTo>
                <a:lnTo>
                  <a:pt x="72" y="180"/>
                </a:lnTo>
                <a:lnTo>
                  <a:pt x="72" y="180"/>
                </a:lnTo>
                <a:lnTo>
                  <a:pt x="72" y="182"/>
                </a:lnTo>
                <a:lnTo>
                  <a:pt x="72" y="182"/>
                </a:lnTo>
                <a:lnTo>
                  <a:pt x="72" y="182"/>
                </a:lnTo>
                <a:lnTo>
                  <a:pt x="72" y="182"/>
                </a:lnTo>
                <a:lnTo>
                  <a:pt x="72" y="182"/>
                </a:lnTo>
                <a:lnTo>
                  <a:pt x="72" y="184"/>
                </a:lnTo>
                <a:lnTo>
                  <a:pt x="70" y="186"/>
                </a:lnTo>
                <a:lnTo>
                  <a:pt x="70" y="188"/>
                </a:lnTo>
                <a:lnTo>
                  <a:pt x="70" y="188"/>
                </a:lnTo>
                <a:lnTo>
                  <a:pt x="70" y="188"/>
                </a:lnTo>
                <a:lnTo>
                  <a:pt x="70" y="188"/>
                </a:lnTo>
                <a:lnTo>
                  <a:pt x="70" y="188"/>
                </a:lnTo>
                <a:lnTo>
                  <a:pt x="70" y="188"/>
                </a:lnTo>
                <a:lnTo>
                  <a:pt x="70" y="190"/>
                </a:lnTo>
                <a:lnTo>
                  <a:pt x="68" y="190"/>
                </a:lnTo>
                <a:lnTo>
                  <a:pt x="68" y="190"/>
                </a:lnTo>
                <a:lnTo>
                  <a:pt x="68" y="190"/>
                </a:lnTo>
                <a:close/>
                <a:moveTo>
                  <a:pt x="136" y="46"/>
                </a:moveTo>
                <a:lnTo>
                  <a:pt x="136" y="46"/>
                </a:lnTo>
                <a:lnTo>
                  <a:pt x="136" y="46"/>
                </a:lnTo>
                <a:lnTo>
                  <a:pt x="136" y="46"/>
                </a:lnTo>
                <a:lnTo>
                  <a:pt x="134" y="46"/>
                </a:lnTo>
                <a:lnTo>
                  <a:pt x="134" y="46"/>
                </a:lnTo>
                <a:lnTo>
                  <a:pt x="134" y="46"/>
                </a:lnTo>
                <a:lnTo>
                  <a:pt x="134" y="46"/>
                </a:lnTo>
                <a:lnTo>
                  <a:pt x="132" y="46"/>
                </a:lnTo>
                <a:lnTo>
                  <a:pt x="130" y="46"/>
                </a:lnTo>
                <a:lnTo>
                  <a:pt x="130" y="46"/>
                </a:lnTo>
                <a:lnTo>
                  <a:pt x="128" y="46"/>
                </a:lnTo>
                <a:lnTo>
                  <a:pt x="128" y="46"/>
                </a:lnTo>
                <a:lnTo>
                  <a:pt x="126" y="46"/>
                </a:lnTo>
                <a:lnTo>
                  <a:pt x="126" y="46"/>
                </a:lnTo>
                <a:lnTo>
                  <a:pt x="126" y="48"/>
                </a:lnTo>
                <a:lnTo>
                  <a:pt x="124" y="48"/>
                </a:lnTo>
                <a:lnTo>
                  <a:pt x="124" y="46"/>
                </a:lnTo>
                <a:lnTo>
                  <a:pt x="122" y="46"/>
                </a:lnTo>
                <a:lnTo>
                  <a:pt x="120" y="46"/>
                </a:lnTo>
                <a:lnTo>
                  <a:pt x="120" y="44"/>
                </a:lnTo>
                <a:lnTo>
                  <a:pt x="120" y="44"/>
                </a:lnTo>
                <a:lnTo>
                  <a:pt x="120" y="44"/>
                </a:lnTo>
                <a:lnTo>
                  <a:pt x="120" y="44"/>
                </a:lnTo>
                <a:lnTo>
                  <a:pt x="120" y="46"/>
                </a:lnTo>
                <a:lnTo>
                  <a:pt x="120" y="46"/>
                </a:lnTo>
                <a:lnTo>
                  <a:pt x="120" y="46"/>
                </a:lnTo>
                <a:lnTo>
                  <a:pt x="120" y="46"/>
                </a:lnTo>
                <a:lnTo>
                  <a:pt x="118" y="46"/>
                </a:lnTo>
                <a:lnTo>
                  <a:pt x="118" y="46"/>
                </a:lnTo>
                <a:lnTo>
                  <a:pt x="116" y="46"/>
                </a:lnTo>
                <a:lnTo>
                  <a:pt x="116" y="46"/>
                </a:lnTo>
                <a:lnTo>
                  <a:pt x="116" y="46"/>
                </a:lnTo>
                <a:lnTo>
                  <a:pt x="116" y="48"/>
                </a:lnTo>
                <a:lnTo>
                  <a:pt x="116" y="48"/>
                </a:lnTo>
                <a:lnTo>
                  <a:pt x="116" y="48"/>
                </a:lnTo>
                <a:lnTo>
                  <a:pt x="116" y="48"/>
                </a:lnTo>
                <a:lnTo>
                  <a:pt x="116" y="48"/>
                </a:lnTo>
                <a:lnTo>
                  <a:pt x="116" y="48"/>
                </a:lnTo>
                <a:lnTo>
                  <a:pt x="116" y="48"/>
                </a:lnTo>
                <a:lnTo>
                  <a:pt x="118" y="50"/>
                </a:lnTo>
                <a:lnTo>
                  <a:pt x="118" y="50"/>
                </a:lnTo>
                <a:lnTo>
                  <a:pt x="118" y="50"/>
                </a:lnTo>
                <a:lnTo>
                  <a:pt x="116" y="50"/>
                </a:lnTo>
                <a:lnTo>
                  <a:pt x="116" y="50"/>
                </a:lnTo>
                <a:lnTo>
                  <a:pt x="114" y="48"/>
                </a:lnTo>
                <a:lnTo>
                  <a:pt x="110" y="48"/>
                </a:lnTo>
                <a:lnTo>
                  <a:pt x="110" y="48"/>
                </a:lnTo>
                <a:lnTo>
                  <a:pt x="110" y="48"/>
                </a:lnTo>
                <a:lnTo>
                  <a:pt x="110" y="48"/>
                </a:lnTo>
                <a:lnTo>
                  <a:pt x="110" y="48"/>
                </a:lnTo>
                <a:lnTo>
                  <a:pt x="114" y="48"/>
                </a:lnTo>
                <a:lnTo>
                  <a:pt x="114" y="48"/>
                </a:lnTo>
                <a:lnTo>
                  <a:pt x="114" y="50"/>
                </a:lnTo>
                <a:lnTo>
                  <a:pt x="116" y="50"/>
                </a:lnTo>
                <a:lnTo>
                  <a:pt x="114" y="50"/>
                </a:lnTo>
                <a:lnTo>
                  <a:pt x="114" y="50"/>
                </a:lnTo>
                <a:lnTo>
                  <a:pt x="112" y="50"/>
                </a:lnTo>
                <a:lnTo>
                  <a:pt x="112" y="50"/>
                </a:lnTo>
                <a:lnTo>
                  <a:pt x="112" y="50"/>
                </a:lnTo>
                <a:lnTo>
                  <a:pt x="112" y="50"/>
                </a:lnTo>
                <a:lnTo>
                  <a:pt x="112" y="50"/>
                </a:lnTo>
                <a:lnTo>
                  <a:pt x="112" y="50"/>
                </a:lnTo>
                <a:lnTo>
                  <a:pt x="112" y="50"/>
                </a:lnTo>
                <a:lnTo>
                  <a:pt x="112" y="50"/>
                </a:lnTo>
                <a:lnTo>
                  <a:pt x="112" y="50"/>
                </a:lnTo>
                <a:lnTo>
                  <a:pt x="114" y="50"/>
                </a:lnTo>
                <a:lnTo>
                  <a:pt x="114" y="52"/>
                </a:lnTo>
                <a:lnTo>
                  <a:pt x="112" y="52"/>
                </a:lnTo>
                <a:lnTo>
                  <a:pt x="110" y="52"/>
                </a:lnTo>
                <a:lnTo>
                  <a:pt x="110" y="52"/>
                </a:lnTo>
                <a:lnTo>
                  <a:pt x="110" y="52"/>
                </a:lnTo>
                <a:lnTo>
                  <a:pt x="108" y="52"/>
                </a:lnTo>
                <a:lnTo>
                  <a:pt x="108" y="52"/>
                </a:lnTo>
                <a:lnTo>
                  <a:pt x="108" y="52"/>
                </a:lnTo>
                <a:lnTo>
                  <a:pt x="108" y="52"/>
                </a:lnTo>
                <a:lnTo>
                  <a:pt x="108" y="52"/>
                </a:lnTo>
                <a:lnTo>
                  <a:pt x="108" y="52"/>
                </a:lnTo>
                <a:lnTo>
                  <a:pt x="110" y="52"/>
                </a:lnTo>
                <a:lnTo>
                  <a:pt x="110" y="54"/>
                </a:lnTo>
                <a:lnTo>
                  <a:pt x="110" y="54"/>
                </a:lnTo>
                <a:lnTo>
                  <a:pt x="110" y="54"/>
                </a:lnTo>
                <a:lnTo>
                  <a:pt x="108" y="54"/>
                </a:lnTo>
                <a:lnTo>
                  <a:pt x="108" y="54"/>
                </a:lnTo>
                <a:lnTo>
                  <a:pt x="108" y="54"/>
                </a:lnTo>
                <a:lnTo>
                  <a:pt x="108" y="54"/>
                </a:lnTo>
                <a:lnTo>
                  <a:pt x="106" y="52"/>
                </a:lnTo>
                <a:lnTo>
                  <a:pt x="106" y="52"/>
                </a:lnTo>
                <a:lnTo>
                  <a:pt x="106" y="52"/>
                </a:lnTo>
                <a:lnTo>
                  <a:pt x="108" y="54"/>
                </a:lnTo>
                <a:lnTo>
                  <a:pt x="108" y="54"/>
                </a:lnTo>
                <a:lnTo>
                  <a:pt x="108" y="54"/>
                </a:lnTo>
                <a:lnTo>
                  <a:pt x="110" y="56"/>
                </a:lnTo>
                <a:lnTo>
                  <a:pt x="110" y="56"/>
                </a:lnTo>
                <a:lnTo>
                  <a:pt x="108" y="56"/>
                </a:lnTo>
                <a:lnTo>
                  <a:pt x="108" y="56"/>
                </a:lnTo>
                <a:lnTo>
                  <a:pt x="108" y="56"/>
                </a:lnTo>
                <a:lnTo>
                  <a:pt x="108" y="58"/>
                </a:lnTo>
                <a:lnTo>
                  <a:pt x="108" y="58"/>
                </a:lnTo>
                <a:lnTo>
                  <a:pt x="106" y="58"/>
                </a:lnTo>
                <a:lnTo>
                  <a:pt x="106" y="58"/>
                </a:lnTo>
                <a:lnTo>
                  <a:pt x="106" y="60"/>
                </a:lnTo>
                <a:lnTo>
                  <a:pt x="106" y="60"/>
                </a:lnTo>
                <a:lnTo>
                  <a:pt x="106" y="60"/>
                </a:lnTo>
                <a:lnTo>
                  <a:pt x="106" y="60"/>
                </a:lnTo>
                <a:lnTo>
                  <a:pt x="104" y="60"/>
                </a:lnTo>
                <a:lnTo>
                  <a:pt x="104" y="60"/>
                </a:lnTo>
                <a:lnTo>
                  <a:pt x="104" y="60"/>
                </a:lnTo>
                <a:lnTo>
                  <a:pt x="104" y="60"/>
                </a:lnTo>
                <a:lnTo>
                  <a:pt x="104" y="60"/>
                </a:lnTo>
                <a:lnTo>
                  <a:pt x="106" y="60"/>
                </a:lnTo>
                <a:lnTo>
                  <a:pt x="106" y="60"/>
                </a:lnTo>
                <a:lnTo>
                  <a:pt x="106" y="60"/>
                </a:lnTo>
                <a:lnTo>
                  <a:pt x="106" y="60"/>
                </a:lnTo>
                <a:lnTo>
                  <a:pt x="108" y="62"/>
                </a:lnTo>
                <a:lnTo>
                  <a:pt x="108" y="62"/>
                </a:lnTo>
                <a:lnTo>
                  <a:pt x="108" y="62"/>
                </a:lnTo>
                <a:lnTo>
                  <a:pt x="106" y="62"/>
                </a:lnTo>
                <a:lnTo>
                  <a:pt x="106" y="62"/>
                </a:lnTo>
                <a:lnTo>
                  <a:pt x="106" y="62"/>
                </a:lnTo>
                <a:lnTo>
                  <a:pt x="106" y="62"/>
                </a:lnTo>
                <a:lnTo>
                  <a:pt x="106" y="62"/>
                </a:lnTo>
                <a:lnTo>
                  <a:pt x="108" y="64"/>
                </a:lnTo>
                <a:lnTo>
                  <a:pt x="108" y="64"/>
                </a:lnTo>
                <a:lnTo>
                  <a:pt x="110" y="64"/>
                </a:lnTo>
                <a:lnTo>
                  <a:pt x="110" y="64"/>
                </a:lnTo>
                <a:lnTo>
                  <a:pt x="112" y="66"/>
                </a:lnTo>
                <a:lnTo>
                  <a:pt x="110" y="66"/>
                </a:lnTo>
                <a:lnTo>
                  <a:pt x="110" y="68"/>
                </a:lnTo>
                <a:lnTo>
                  <a:pt x="108" y="68"/>
                </a:lnTo>
                <a:lnTo>
                  <a:pt x="108" y="68"/>
                </a:lnTo>
                <a:lnTo>
                  <a:pt x="108" y="68"/>
                </a:lnTo>
                <a:lnTo>
                  <a:pt x="104" y="70"/>
                </a:lnTo>
                <a:lnTo>
                  <a:pt x="104" y="72"/>
                </a:lnTo>
                <a:lnTo>
                  <a:pt x="104" y="72"/>
                </a:lnTo>
                <a:lnTo>
                  <a:pt x="104" y="74"/>
                </a:lnTo>
                <a:lnTo>
                  <a:pt x="104" y="74"/>
                </a:lnTo>
                <a:lnTo>
                  <a:pt x="102" y="74"/>
                </a:lnTo>
                <a:lnTo>
                  <a:pt x="102" y="76"/>
                </a:lnTo>
                <a:lnTo>
                  <a:pt x="100" y="76"/>
                </a:lnTo>
                <a:lnTo>
                  <a:pt x="100" y="74"/>
                </a:lnTo>
                <a:lnTo>
                  <a:pt x="100" y="76"/>
                </a:lnTo>
                <a:lnTo>
                  <a:pt x="100" y="76"/>
                </a:lnTo>
                <a:lnTo>
                  <a:pt x="100" y="78"/>
                </a:lnTo>
                <a:lnTo>
                  <a:pt x="98" y="78"/>
                </a:lnTo>
                <a:lnTo>
                  <a:pt x="98" y="78"/>
                </a:lnTo>
                <a:lnTo>
                  <a:pt x="98" y="78"/>
                </a:lnTo>
                <a:lnTo>
                  <a:pt x="96" y="78"/>
                </a:lnTo>
                <a:lnTo>
                  <a:pt x="96" y="78"/>
                </a:lnTo>
                <a:lnTo>
                  <a:pt x="94" y="78"/>
                </a:lnTo>
                <a:lnTo>
                  <a:pt x="92" y="80"/>
                </a:lnTo>
                <a:lnTo>
                  <a:pt x="92" y="80"/>
                </a:lnTo>
                <a:lnTo>
                  <a:pt x="94" y="80"/>
                </a:lnTo>
                <a:lnTo>
                  <a:pt x="92" y="80"/>
                </a:lnTo>
                <a:lnTo>
                  <a:pt x="92" y="80"/>
                </a:lnTo>
                <a:lnTo>
                  <a:pt x="92" y="80"/>
                </a:lnTo>
                <a:lnTo>
                  <a:pt x="92" y="80"/>
                </a:lnTo>
                <a:lnTo>
                  <a:pt x="92" y="80"/>
                </a:lnTo>
                <a:lnTo>
                  <a:pt x="90" y="78"/>
                </a:lnTo>
                <a:lnTo>
                  <a:pt x="90" y="78"/>
                </a:lnTo>
                <a:lnTo>
                  <a:pt x="88" y="78"/>
                </a:lnTo>
                <a:lnTo>
                  <a:pt x="90" y="80"/>
                </a:lnTo>
                <a:lnTo>
                  <a:pt x="90" y="80"/>
                </a:lnTo>
                <a:lnTo>
                  <a:pt x="88" y="80"/>
                </a:lnTo>
                <a:lnTo>
                  <a:pt x="88" y="80"/>
                </a:lnTo>
                <a:lnTo>
                  <a:pt x="88" y="80"/>
                </a:lnTo>
                <a:lnTo>
                  <a:pt x="88" y="80"/>
                </a:lnTo>
                <a:lnTo>
                  <a:pt x="88" y="80"/>
                </a:lnTo>
                <a:lnTo>
                  <a:pt x="88" y="82"/>
                </a:lnTo>
                <a:lnTo>
                  <a:pt x="86" y="82"/>
                </a:lnTo>
                <a:lnTo>
                  <a:pt x="86" y="84"/>
                </a:lnTo>
                <a:lnTo>
                  <a:pt x="86" y="84"/>
                </a:lnTo>
                <a:lnTo>
                  <a:pt x="86" y="84"/>
                </a:lnTo>
                <a:lnTo>
                  <a:pt x="86" y="84"/>
                </a:lnTo>
                <a:lnTo>
                  <a:pt x="86" y="84"/>
                </a:lnTo>
                <a:lnTo>
                  <a:pt x="86" y="84"/>
                </a:lnTo>
                <a:lnTo>
                  <a:pt x="84" y="84"/>
                </a:lnTo>
                <a:lnTo>
                  <a:pt x="84" y="84"/>
                </a:lnTo>
                <a:lnTo>
                  <a:pt x="82" y="84"/>
                </a:lnTo>
                <a:lnTo>
                  <a:pt x="84" y="84"/>
                </a:lnTo>
                <a:lnTo>
                  <a:pt x="84" y="84"/>
                </a:lnTo>
                <a:lnTo>
                  <a:pt x="84" y="84"/>
                </a:lnTo>
                <a:lnTo>
                  <a:pt x="84" y="84"/>
                </a:lnTo>
                <a:lnTo>
                  <a:pt x="82" y="84"/>
                </a:lnTo>
                <a:lnTo>
                  <a:pt x="82" y="84"/>
                </a:lnTo>
                <a:lnTo>
                  <a:pt x="82" y="84"/>
                </a:lnTo>
                <a:lnTo>
                  <a:pt x="82" y="84"/>
                </a:lnTo>
                <a:lnTo>
                  <a:pt x="82" y="84"/>
                </a:lnTo>
                <a:lnTo>
                  <a:pt x="80" y="86"/>
                </a:lnTo>
                <a:lnTo>
                  <a:pt x="80" y="86"/>
                </a:lnTo>
                <a:lnTo>
                  <a:pt x="78" y="86"/>
                </a:lnTo>
                <a:lnTo>
                  <a:pt x="78" y="88"/>
                </a:lnTo>
                <a:lnTo>
                  <a:pt x="78" y="88"/>
                </a:lnTo>
                <a:lnTo>
                  <a:pt x="78" y="88"/>
                </a:lnTo>
                <a:lnTo>
                  <a:pt x="78" y="88"/>
                </a:lnTo>
                <a:lnTo>
                  <a:pt x="80" y="88"/>
                </a:lnTo>
                <a:lnTo>
                  <a:pt x="80" y="88"/>
                </a:lnTo>
                <a:lnTo>
                  <a:pt x="80" y="88"/>
                </a:lnTo>
                <a:lnTo>
                  <a:pt x="80" y="90"/>
                </a:lnTo>
                <a:lnTo>
                  <a:pt x="76" y="90"/>
                </a:lnTo>
                <a:lnTo>
                  <a:pt x="76" y="90"/>
                </a:lnTo>
                <a:lnTo>
                  <a:pt x="76" y="90"/>
                </a:lnTo>
                <a:lnTo>
                  <a:pt x="76" y="90"/>
                </a:lnTo>
                <a:lnTo>
                  <a:pt x="76" y="90"/>
                </a:lnTo>
                <a:lnTo>
                  <a:pt x="76" y="90"/>
                </a:lnTo>
                <a:lnTo>
                  <a:pt x="74" y="90"/>
                </a:lnTo>
                <a:lnTo>
                  <a:pt x="74" y="90"/>
                </a:lnTo>
                <a:lnTo>
                  <a:pt x="74" y="90"/>
                </a:lnTo>
                <a:lnTo>
                  <a:pt x="72" y="88"/>
                </a:lnTo>
                <a:lnTo>
                  <a:pt x="72" y="88"/>
                </a:lnTo>
                <a:lnTo>
                  <a:pt x="72" y="88"/>
                </a:lnTo>
                <a:lnTo>
                  <a:pt x="70" y="88"/>
                </a:lnTo>
                <a:lnTo>
                  <a:pt x="70" y="88"/>
                </a:lnTo>
                <a:lnTo>
                  <a:pt x="72" y="88"/>
                </a:lnTo>
                <a:lnTo>
                  <a:pt x="72" y="88"/>
                </a:lnTo>
                <a:lnTo>
                  <a:pt x="72" y="88"/>
                </a:lnTo>
                <a:lnTo>
                  <a:pt x="72" y="88"/>
                </a:lnTo>
                <a:lnTo>
                  <a:pt x="74" y="92"/>
                </a:lnTo>
                <a:lnTo>
                  <a:pt x="74" y="92"/>
                </a:lnTo>
                <a:lnTo>
                  <a:pt x="74" y="92"/>
                </a:lnTo>
                <a:lnTo>
                  <a:pt x="74" y="92"/>
                </a:lnTo>
                <a:lnTo>
                  <a:pt x="74" y="92"/>
                </a:lnTo>
                <a:lnTo>
                  <a:pt x="74" y="92"/>
                </a:lnTo>
                <a:lnTo>
                  <a:pt x="74" y="92"/>
                </a:lnTo>
                <a:lnTo>
                  <a:pt x="76" y="92"/>
                </a:lnTo>
                <a:lnTo>
                  <a:pt x="76" y="94"/>
                </a:lnTo>
                <a:lnTo>
                  <a:pt x="74" y="94"/>
                </a:lnTo>
                <a:lnTo>
                  <a:pt x="74" y="94"/>
                </a:lnTo>
                <a:lnTo>
                  <a:pt x="72" y="94"/>
                </a:lnTo>
                <a:lnTo>
                  <a:pt x="72" y="94"/>
                </a:lnTo>
                <a:lnTo>
                  <a:pt x="72" y="94"/>
                </a:lnTo>
                <a:lnTo>
                  <a:pt x="72" y="94"/>
                </a:lnTo>
                <a:lnTo>
                  <a:pt x="72" y="96"/>
                </a:lnTo>
                <a:lnTo>
                  <a:pt x="72" y="96"/>
                </a:lnTo>
                <a:lnTo>
                  <a:pt x="70" y="96"/>
                </a:lnTo>
                <a:lnTo>
                  <a:pt x="70" y="96"/>
                </a:lnTo>
                <a:lnTo>
                  <a:pt x="70" y="96"/>
                </a:lnTo>
                <a:lnTo>
                  <a:pt x="70" y="94"/>
                </a:lnTo>
                <a:lnTo>
                  <a:pt x="68" y="94"/>
                </a:lnTo>
                <a:lnTo>
                  <a:pt x="68" y="94"/>
                </a:lnTo>
                <a:lnTo>
                  <a:pt x="68" y="94"/>
                </a:lnTo>
                <a:lnTo>
                  <a:pt x="68" y="94"/>
                </a:lnTo>
                <a:lnTo>
                  <a:pt x="68" y="96"/>
                </a:lnTo>
                <a:lnTo>
                  <a:pt x="68" y="98"/>
                </a:lnTo>
                <a:lnTo>
                  <a:pt x="70" y="98"/>
                </a:lnTo>
                <a:lnTo>
                  <a:pt x="70" y="98"/>
                </a:lnTo>
                <a:lnTo>
                  <a:pt x="70" y="98"/>
                </a:lnTo>
                <a:lnTo>
                  <a:pt x="70" y="98"/>
                </a:lnTo>
                <a:lnTo>
                  <a:pt x="72" y="98"/>
                </a:lnTo>
                <a:lnTo>
                  <a:pt x="72" y="98"/>
                </a:lnTo>
                <a:lnTo>
                  <a:pt x="70" y="98"/>
                </a:lnTo>
                <a:lnTo>
                  <a:pt x="70" y="100"/>
                </a:lnTo>
                <a:lnTo>
                  <a:pt x="70" y="98"/>
                </a:lnTo>
                <a:lnTo>
                  <a:pt x="70" y="98"/>
                </a:lnTo>
                <a:lnTo>
                  <a:pt x="70" y="98"/>
                </a:lnTo>
                <a:lnTo>
                  <a:pt x="70" y="100"/>
                </a:lnTo>
                <a:lnTo>
                  <a:pt x="70" y="100"/>
                </a:lnTo>
                <a:lnTo>
                  <a:pt x="70" y="102"/>
                </a:lnTo>
                <a:lnTo>
                  <a:pt x="70" y="102"/>
                </a:lnTo>
                <a:lnTo>
                  <a:pt x="70" y="102"/>
                </a:lnTo>
                <a:lnTo>
                  <a:pt x="68" y="102"/>
                </a:lnTo>
                <a:lnTo>
                  <a:pt x="68" y="104"/>
                </a:lnTo>
                <a:lnTo>
                  <a:pt x="70" y="106"/>
                </a:lnTo>
                <a:lnTo>
                  <a:pt x="70" y="106"/>
                </a:lnTo>
                <a:lnTo>
                  <a:pt x="70" y="106"/>
                </a:lnTo>
                <a:lnTo>
                  <a:pt x="70" y="106"/>
                </a:lnTo>
                <a:lnTo>
                  <a:pt x="72" y="106"/>
                </a:lnTo>
                <a:lnTo>
                  <a:pt x="70" y="108"/>
                </a:lnTo>
                <a:lnTo>
                  <a:pt x="70" y="108"/>
                </a:lnTo>
                <a:lnTo>
                  <a:pt x="70" y="108"/>
                </a:lnTo>
                <a:lnTo>
                  <a:pt x="70" y="106"/>
                </a:lnTo>
                <a:lnTo>
                  <a:pt x="70" y="106"/>
                </a:lnTo>
                <a:lnTo>
                  <a:pt x="68" y="106"/>
                </a:lnTo>
                <a:lnTo>
                  <a:pt x="68" y="106"/>
                </a:lnTo>
                <a:lnTo>
                  <a:pt x="66" y="106"/>
                </a:lnTo>
                <a:lnTo>
                  <a:pt x="68" y="106"/>
                </a:lnTo>
                <a:lnTo>
                  <a:pt x="68" y="106"/>
                </a:lnTo>
                <a:lnTo>
                  <a:pt x="68" y="106"/>
                </a:lnTo>
                <a:lnTo>
                  <a:pt x="68" y="108"/>
                </a:lnTo>
                <a:lnTo>
                  <a:pt x="68" y="108"/>
                </a:lnTo>
                <a:lnTo>
                  <a:pt x="66" y="108"/>
                </a:lnTo>
                <a:lnTo>
                  <a:pt x="66" y="108"/>
                </a:lnTo>
                <a:lnTo>
                  <a:pt x="66" y="108"/>
                </a:lnTo>
                <a:lnTo>
                  <a:pt x="68" y="110"/>
                </a:lnTo>
                <a:lnTo>
                  <a:pt x="68" y="110"/>
                </a:lnTo>
                <a:lnTo>
                  <a:pt x="68" y="110"/>
                </a:lnTo>
                <a:lnTo>
                  <a:pt x="66" y="112"/>
                </a:lnTo>
                <a:lnTo>
                  <a:pt x="68" y="112"/>
                </a:lnTo>
                <a:lnTo>
                  <a:pt x="68" y="112"/>
                </a:lnTo>
                <a:lnTo>
                  <a:pt x="68" y="112"/>
                </a:lnTo>
                <a:lnTo>
                  <a:pt x="68" y="114"/>
                </a:lnTo>
                <a:lnTo>
                  <a:pt x="68" y="116"/>
                </a:lnTo>
                <a:lnTo>
                  <a:pt x="68" y="118"/>
                </a:lnTo>
                <a:lnTo>
                  <a:pt x="68" y="118"/>
                </a:lnTo>
                <a:lnTo>
                  <a:pt x="70" y="118"/>
                </a:lnTo>
                <a:lnTo>
                  <a:pt x="70" y="120"/>
                </a:lnTo>
                <a:lnTo>
                  <a:pt x="70" y="120"/>
                </a:lnTo>
                <a:lnTo>
                  <a:pt x="70" y="122"/>
                </a:lnTo>
                <a:lnTo>
                  <a:pt x="70" y="122"/>
                </a:lnTo>
                <a:lnTo>
                  <a:pt x="72" y="122"/>
                </a:lnTo>
                <a:lnTo>
                  <a:pt x="72" y="122"/>
                </a:lnTo>
                <a:lnTo>
                  <a:pt x="72" y="122"/>
                </a:lnTo>
                <a:lnTo>
                  <a:pt x="74" y="122"/>
                </a:lnTo>
                <a:lnTo>
                  <a:pt x="74" y="122"/>
                </a:lnTo>
                <a:lnTo>
                  <a:pt x="74" y="122"/>
                </a:lnTo>
                <a:lnTo>
                  <a:pt x="74" y="122"/>
                </a:lnTo>
                <a:lnTo>
                  <a:pt x="74" y="122"/>
                </a:lnTo>
                <a:lnTo>
                  <a:pt x="74" y="124"/>
                </a:lnTo>
                <a:lnTo>
                  <a:pt x="74" y="124"/>
                </a:lnTo>
                <a:lnTo>
                  <a:pt x="74" y="124"/>
                </a:lnTo>
                <a:lnTo>
                  <a:pt x="74" y="124"/>
                </a:lnTo>
                <a:lnTo>
                  <a:pt x="76" y="124"/>
                </a:lnTo>
                <a:lnTo>
                  <a:pt x="76" y="124"/>
                </a:lnTo>
                <a:lnTo>
                  <a:pt x="76" y="124"/>
                </a:lnTo>
                <a:lnTo>
                  <a:pt x="76" y="124"/>
                </a:lnTo>
                <a:lnTo>
                  <a:pt x="76" y="124"/>
                </a:lnTo>
                <a:lnTo>
                  <a:pt x="76" y="124"/>
                </a:lnTo>
                <a:lnTo>
                  <a:pt x="78" y="124"/>
                </a:lnTo>
                <a:lnTo>
                  <a:pt x="78" y="124"/>
                </a:lnTo>
                <a:lnTo>
                  <a:pt x="78" y="124"/>
                </a:lnTo>
                <a:lnTo>
                  <a:pt x="78" y="124"/>
                </a:lnTo>
                <a:lnTo>
                  <a:pt x="80" y="126"/>
                </a:lnTo>
                <a:lnTo>
                  <a:pt x="82" y="128"/>
                </a:lnTo>
                <a:lnTo>
                  <a:pt x="82" y="128"/>
                </a:lnTo>
                <a:lnTo>
                  <a:pt x="82" y="126"/>
                </a:lnTo>
                <a:lnTo>
                  <a:pt x="82" y="126"/>
                </a:lnTo>
                <a:lnTo>
                  <a:pt x="84" y="128"/>
                </a:lnTo>
                <a:lnTo>
                  <a:pt x="84" y="128"/>
                </a:lnTo>
                <a:lnTo>
                  <a:pt x="86" y="128"/>
                </a:lnTo>
                <a:lnTo>
                  <a:pt x="86" y="128"/>
                </a:lnTo>
                <a:lnTo>
                  <a:pt x="86" y="128"/>
                </a:lnTo>
                <a:lnTo>
                  <a:pt x="86" y="128"/>
                </a:lnTo>
                <a:lnTo>
                  <a:pt x="86" y="128"/>
                </a:lnTo>
                <a:lnTo>
                  <a:pt x="84" y="128"/>
                </a:lnTo>
                <a:lnTo>
                  <a:pt x="84" y="128"/>
                </a:lnTo>
                <a:lnTo>
                  <a:pt x="84" y="128"/>
                </a:lnTo>
                <a:lnTo>
                  <a:pt x="84" y="128"/>
                </a:lnTo>
                <a:lnTo>
                  <a:pt x="84" y="130"/>
                </a:lnTo>
                <a:lnTo>
                  <a:pt x="84" y="130"/>
                </a:lnTo>
                <a:lnTo>
                  <a:pt x="86" y="130"/>
                </a:lnTo>
                <a:lnTo>
                  <a:pt x="86" y="130"/>
                </a:lnTo>
                <a:lnTo>
                  <a:pt x="88" y="130"/>
                </a:lnTo>
                <a:lnTo>
                  <a:pt x="88" y="130"/>
                </a:lnTo>
                <a:lnTo>
                  <a:pt x="88" y="130"/>
                </a:lnTo>
                <a:lnTo>
                  <a:pt x="90" y="130"/>
                </a:lnTo>
                <a:lnTo>
                  <a:pt x="90" y="132"/>
                </a:lnTo>
                <a:lnTo>
                  <a:pt x="90" y="132"/>
                </a:lnTo>
                <a:lnTo>
                  <a:pt x="90" y="134"/>
                </a:lnTo>
                <a:lnTo>
                  <a:pt x="92" y="134"/>
                </a:lnTo>
                <a:lnTo>
                  <a:pt x="92" y="134"/>
                </a:lnTo>
                <a:lnTo>
                  <a:pt x="92" y="134"/>
                </a:lnTo>
                <a:lnTo>
                  <a:pt x="92" y="134"/>
                </a:lnTo>
                <a:lnTo>
                  <a:pt x="92" y="134"/>
                </a:lnTo>
                <a:lnTo>
                  <a:pt x="92" y="134"/>
                </a:lnTo>
                <a:lnTo>
                  <a:pt x="92" y="134"/>
                </a:lnTo>
                <a:lnTo>
                  <a:pt x="92" y="134"/>
                </a:lnTo>
                <a:lnTo>
                  <a:pt x="92" y="134"/>
                </a:lnTo>
                <a:lnTo>
                  <a:pt x="90" y="136"/>
                </a:lnTo>
                <a:lnTo>
                  <a:pt x="92" y="136"/>
                </a:lnTo>
                <a:lnTo>
                  <a:pt x="92" y="136"/>
                </a:lnTo>
                <a:lnTo>
                  <a:pt x="94" y="136"/>
                </a:lnTo>
                <a:lnTo>
                  <a:pt x="94" y="136"/>
                </a:lnTo>
                <a:lnTo>
                  <a:pt x="92" y="136"/>
                </a:lnTo>
                <a:lnTo>
                  <a:pt x="92" y="136"/>
                </a:lnTo>
                <a:lnTo>
                  <a:pt x="92" y="136"/>
                </a:lnTo>
                <a:lnTo>
                  <a:pt x="90" y="136"/>
                </a:lnTo>
                <a:lnTo>
                  <a:pt x="90" y="136"/>
                </a:lnTo>
                <a:lnTo>
                  <a:pt x="90" y="138"/>
                </a:lnTo>
                <a:lnTo>
                  <a:pt x="88" y="138"/>
                </a:lnTo>
                <a:lnTo>
                  <a:pt x="90" y="138"/>
                </a:lnTo>
                <a:lnTo>
                  <a:pt x="88" y="138"/>
                </a:lnTo>
                <a:lnTo>
                  <a:pt x="88" y="138"/>
                </a:lnTo>
                <a:lnTo>
                  <a:pt x="86" y="140"/>
                </a:lnTo>
                <a:lnTo>
                  <a:pt x="84" y="140"/>
                </a:lnTo>
                <a:lnTo>
                  <a:pt x="84" y="140"/>
                </a:lnTo>
                <a:lnTo>
                  <a:pt x="84" y="140"/>
                </a:lnTo>
                <a:lnTo>
                  <a:pt x="84" y="142"/>
                </a:lnTo>
                <a:lnTo>
                  <a:pt x="86" y="142"/>
                </a:lnTo>
                <a:lnTo>
                  <a:pt x="84" y="142"/>
                </a:lnTo>
                <a:lnTo>
                  <a:pt x="84" y="142"/>
                </a:lnTo>
                <a:lnTo>
                  <a:pt x="84" y="140"/>
                </a:lnTo>
                <a:lnTo>
                  <a:pt x="82" y="140"/>
                </a:lnTo>
                <a:lnTo>
                  <a:pt x="82" y="140"/>
                </a:lnTo>
                <a:lnTo>
                  <a:pt x="82" y="142"/>
                </a:lnTo>
                <a:lnTo>
                  <a:pt x="82" y="142"/>
                </a:lnTo>
                <a:lnTo>
                  <a:pt x="82" y="142"/>
                </a:lnTo>
                <a:lnTo>
                  <a:pt x="82" y="142"/>
                </a:lnTo>
                <a:lnTo>
                  <a:pt x="80" y="142"/>
                </a:lnTo>
                <a:lnTo>
                  <a:pt x="80" y="142"/>
                </a:lnTo>
                <a:lnTo>
                  <a:pt x="80" y="142"/>
                </a:lnTo>
                <a:lnTo>
                  <a:pt x="80" y="142"/>
                </a:lnTo>
                <a:lnTo>
                  <a:pt x="80" y="142"/>
                </a:lnTo>
                <a:lnTo>
                  <a:pt x="78" y="142"/>
                </a:lnTo>
                <a:lnTo>
                  <a:pt x="78" y="142"/>
                </a:lnTo>
                <a:lnTo>
                  <a:pt x="78" y="140"/>
                </a:lnTo>
                <a:lnTo>
                  <a:pt x="78" y="140"/>
                </a:lnTo>
                <a:lnTo>
                  <a:pt x="80" y="140"/>
                </a:lnTo>
                <a:lnTo>
                  <a:pt x="78" y="138"/>
                </a:lnTo>
                <a:lnTo>
                  <a:pt x="78" y="138"/>
                </a:lnTo>
                <a:lnTo>
                  <a:pt x="78" y="138"/>
                </a:lnTo>
                <a:lnTo>
                  <a:pt x="78" y="138"/>
                </a:lnTo>
                <a:lnTo>
                  <a:pt x="78" y="138"/>
                </a:lnTo>
                <a:lnTo>
                  <a:pt x="76" y="138"/>
                </a:lnTo>
                <a:lnTo>
                  <a:pt x="76" y="138"/>
                </a:lnTo>
                <a:lnTo>
                  <a:pt x="76" y="138"/>
                </a:lnTo>
                <a:lnTo>
                  <a:pt x="76" y="138"/>
                </a:lnTo>
                <a:lnTo>
                  <a:pt x="76" y="138"/>
                </a:lnTo>
                <a:lnTo>
                  <a:pt x="76" y="138"/>
                </a:lnTo>
                <a:lnTo>
                  <a:pt x="76" y="136"/>
                </a:lnTo>
                <a:lnTo>
                  <a:pt x="76" y="136"/>
                </a:lnTo>
                <a:lnTo>
                  <a:pt x="76" y="136"/>
                </a:lnTo>
                <a:lnTo>
                  <a:pt x="76" y="136"/>
                </a:lnTo>
                <a:lnTo>
                  <a:pt x="76" y="136"/>
                </a:lnTo>
                <a:lnTo>
                  <a:pt x="74" y="136"/>
                </a:lnTo>
                <a:lnTo>
                  <a:pt x="74" y="136"/>
                </a:lnTo>
                <a:lnTo>
                  <a:pt x="74" y="138"/>
                </a:lnTo>
                <a:lnTo>
                  <a:pt x="76" y="138"/>
                </a:lnTo>
                <a:lnTo>
                  <a:pt x="76" y="138"/>
                </a:lnTo>
                <a:lnTo>
                  <a:pt x="76" y="138"/>
                </a:lnTo>
                <a:lnTo>
                  <a:pt x="74" y="138"/>
                </a:lnTo>
                <a:lnTo>
                  <a:pt x="74" y="136"/>
                </a:lnTo>
                <a:lnTo>
                  <a:pt x="76" y="136"/>
                </a:lnTo>
                <a:lnTo>
                  <a:pt x="76" y="136"/>
                </a:lnTo>
                <a:lnTo>
                  <a:pt x="76" y="136"/>
                </a:lnTo>
                <a:lnTo>
                  <a:pt x="76" y="136"/>
                </a:lnTo>
                <a:lnTo>
                  <a:pt x="76" y="138"/>
                </a:lnTo>
                <a:lnTo>
                  <a:pt x="76" y="138"/>
                </a:lnTo>
                <a:lnTo>
                  <a:pt x="78" y="138"/>
                </a:lnTo>
                <a:lnTo>
                  <a:pt x="78" y="138"/>
                </a:lnTo>
                <a:lnTo>
                  <a:pt x="78" y="138"/>
                </a:lnTo>
                <a:lnTo>
                  <a:pt x="78" y="140"/>
                </a:lnTo>
                <a:lnTo>
                  <a:pt x="78" y="140"/>
                </a:lnTo>
                <a:lnTo>
                  <a:pt x="76" y="140"/>
                </a:lnTo>
                <a:lnTo>
                  <a:pt x="76" y="140"/>
                </a:lnTo>
                <a:lnTo>
                  <a:pt x="76" y="140"/>
                </a:lnTo>
                <a:lnTo>
                  <a:pt x="74" y="140"/>
                </a:lnTo>
                <a:lnTo>
                  <a:pt x="74" y="138"/>
                </a:lnTo>
                <a:lnTo>
                  <a:pt x="74" y="138"/>
                </a:lnTo>
                <a:lnTo>
                  <a:pt x="74" y="138"/>
                </a:lnTo>
                <a:lnTo>
                  <a:pt x="74" y="138"/>
                </a:lnTo>
                <a:lnTo>
                  <a:pt x="74" y="138"/>
                </a:lnTo>
                <a:lnTo>
                  <a:pt x="74" y="140"/>
                </a:lnTo>
                <a:lnTo>
                  <a:pt x="74" y="140"/>
                </a:lnTo>
                <a:lnTo>
                  <a:pt x="74" y="140"/>
                </a:lnTo>
                <a:lnTo>
                  <a:pt x="74" y="140"/>
                </a:lnTo>
                <a:lnTo>
                  <a:pt x="72" y="140"/>
                </a:lnTo>
                <a:lnTo>
                  <a:pt x="72" y="140"/>
                </a:lnTo>
                <a:lnTo>
                  <a:pt x="70" y="140"/>
                </a:lnTo>
                <a:lnTo>
                  <a:pt x="70" y="140"/>
                </a:lnTo>
                <a:lnTo>
                  <a:pt x="70" y="140"/>
                </a:lnTo>
                <a:lnTo>
                  <a:pt x="68" y="140"/>
                </a:lnTo>
                <a:lnTo>
                  <a:pt x="68" y="138"/>
                </a:lnTo>
                <a:lnTo>
                  <a:pt x="68" y="138"/>
                </a:lnTo>
                <a:lnTo>
                  <a:pt x="66" y="138"/>
                </a:lnTo>
                <a:lnTo>
                  <a:pt x="66" y="140"/>
                </a:lnTo>
                <a:lnTo>
                  <a:pt x="64" y="138"/>
                </a:lnTo>
                <a:lnTo>
                  <a:pt x="64" y="138"/>
                </a:lnTo>
                <a:lnTo>
                  <a:pt x="64" y="138"/>
                </a:lnTo>
                <a:lnTo>
                  <a:pt x="64" y="138"/>
                </a:lnTo>
                <a:lnTo>
                  <a:pt x="64" y="138"/>
                </a:lnTo>
                <a:lnTo>
                  <a:pt x="64" y="140"/>
                </a:lnTo>
                <a:lnTo>
                  <a:pt x="64" y="140"/>
                </a:lnTo>
                <a:lnTo>
                  <a:pt x="62" y="140"/>
                </a:lnTo>
                <a:lnTo>
                  <a:pt x="60" y="140"/>
                </a:lnTo>
                <a:lnTo>
                  <a:pt x="58" y="140"/>
                </a:lnTo>
                <a:lnTo>
                  <a:pt x="58" y="140"/>
                </a:lnTo>
                <a:lnTo>
                  <a:pt x="58" y="140"/>
                </a:lnTo>
                <a:lnTo>
                  <a:pt x="58" y="140"/>
                </a:lnTo>
                <a:lnTo>
                  <a:pt x="58" y="140"/>
                </a:lnTo>
                <a:lnTo>
                  <a:pt x="60" y="140"/>
                </a:lnTo>
                <a:lnTo>
                  <a:pt x="60" y="140"/>
                </a:lnTo>
                <a:lnTo>
                  <a:pt x="62" y="140"/>
                </a:lnTo>
                <a:lnTo>
                  <a:pt x="62" y="140"/>
                </a:lnTo>
                <a:lnTo>
                  <a:pt x="66" y="140"/>
                </a:lnTo>
                <a:lnTo>
                  <a:pt x="66" y="140"/>
                </a:lnTo>
                <a:lnTo>
                  <a:pt x="66" y="142"/>
                </a:lnTo>
                <a:lnTo>
                  <a:pt x="68" y="142"/>
                </a:lnTo>
                <a:lnTo>
                  <a:pt x="68" y="142"/>
                </a:lnTo>
                <a:lnTo>
                  <a:pt x="68" y="142"/>
                </a:lnTo>
                <a:lnTo>
                  <a:pt x="68" y="142"/>
                </a:lnTo>
                <a:lnTo>
                  <a:pt x="68" y="142"/>
                </a:lnTo>
                <a:lnTo>
                  <a:pt x="66" y="140"/>
                </a:lnTo>
                <a:lnTo>
                  <a:pt x="66" y="140"/>
                </a:lnTo>
                <a:lnTo>
                  <a:pt x="68" y="140"/>
                </a:lnTo>
                <a:lnTo>
                  <a:pt x="68" y="140"/>
                </a:lnTo>
                <a:lnTo>
                  <a:pt x="68" y="140"/>
                </a:lnTo>
                <a:lnTo>
                  <a:pt x="68" y="142"/>
                </a:lnTo>
                <a:lnTo>
                  <a:pt x="70" y="142"/>
                </a:lnTo>
                <a:lnTo>
                  <a:pt x="72" y="142"/>
                </a:lnTo>
                <a:lnTo>
                  <a:pt x="72" y="142"/>
                </a:lnTo>
                <a:lnTo>
                  <a:pt x="74" y="142"/>
                </a:lnTo>
                <a:lnTo>
                  <a:pt x="74" y="142"/>
                </a:lnTo>
                <a:lnTo>
                  <a:pt x="72" y="144"/>
                </a:lnTo>
                <a:lnTo>
                  <a:pt x="72" y="144"/>
                </a:lnTo>
                <a:lnTo>
                  <a:pt x="74" y="144"/>
                </a:lnTo>
                <a:lnTo>
                  <a:pt x="74" y="144"/>
                </a:lnTo>
                <a:lnTo>
                  <a:pt x="74" y="144"/>
                </a:lnTo>
                <a:lnTo>
                  <a:pt x="74" y="144"/>
                </a:lnTo>
                <a:lnTo>
                  <a:pt x="74" y="144"/>
                </a:lnTo>
                <a:lnTo>
                  <a:pt x="74" y="144"/>
                </a:lnTo>
                <a:lnTo>
                  <a:pt x="74" y="142"/>
                </a:lnTo>
                <a:lnTo>
                  <a:pt x="74" y="142"/>
                </a:lnTo>
                <a:lnTo>
                  <a:pt x="74" y="142"/>
                </a:lnTo>
                <a:lnTo>
                  <a:pt x="76" y="142"/>
                </a:lnTo>
                <a:lnTo>
                  <a:pt x="76" y="144"/>
                </a:lnTo>
                <a:lnTo>
                  <a:pt x="78" y="144"/>
                </a:lnTo>
                <a:lnTo>
                  <a:pt x="80" y="144"/>
                </a:lnTo>
                <a:lnTo>
                  <a:pt x="80" y="142"/>
                </a:lnTo>
                <a:lnTo>
                  <a:pt x="80" y="142"/>
                </a:lnTo>
                <a:lnTo>
                  <a:pt x="82" y="142"/>
                </a:lnTo>
                <a:lnTo>
                  <a:pt x="82" y="142"/>
                </a:lnTo>
                <a:lnTo>
                  <a:pt x="82" y="142"/>
                </a:lnTo>
                <a:lnTo>
                  <a:pt x="82" y="142"/>
                </a:lnTo>
                <a:lnTo>
                  <a:pt x="82" y="142"/>
                </a:lnTo>
                <a:lnTo>
                  <a:pt x="84" y="142"/>
                </a:lnTo>
                <a:lnTo>
                  <a:pt x="84" y="142"/>
                </a:lnTo>
                <a:lnTo>
                  <a:pt x="84" y="142"/>
                </a:lnTo>
                <a:lnTo>
                  <a:pt x="86" y="142"/>
                </a:lnTo>
                <a:lnTo>
                  <a:pt x="86" y="142"/>
                </a:lnTo>
                <a:lnTo>
                  <a:pt x="86" y="142"/>
                </a:lnTo>
                <a:lnTo>
                  <a:pt x="86" y="142"/>
                </a:lnTo>
                <a:lnTo>
                  <a:pt x="86" y="142"/>
                </a:lnTo>
                <a:lnTo>
                  <a:pt x="86" y="142"/>
                </a:lnTo>
                <a:lnTo>
                  <a:pt x="86" y="142"/>
                </a:lnTo>
                <a:lnTo>
                  <a:pt x="86" y="140"/>
                </a:lnTo>
                <a:lnTo>
                  <a:pt x="86" y="140"/>
                </a:lnTo>
                <a:lnTo>
                  <a:pt x="88" y="140"/>
                </a:lnTo>
                <a:lnTo>
                  <a:pt x="88" y="142"/>
                </a:lnTo>
                <a:lnTo>
                  <a:pt x="88" y="142"/>
                </a:lnTo>
                <a:lnTo>
                  <a:pt x="88" y="142"/>
                </a:lnTo>
                <a:lnTo>
                  <a:pt x="88" y="142"/>
                </a:lnTo>
                <a:lnTo>
                  <a:pt x="88" y="144"/>
                </a:lnTo>
                <a:lnTo>
                  <a:pt x="86" y="142"/>
                </a:lnTo>
                <a:lnTo>
                  <a:pt x="86" y="142"/>
                </a:lnTo>
                <a:lnTo>
                  <a:pt x="86" y="142"/>
                </a:lnTo>
                <a:lnTo>
                  <a:pt x="84" y="142"/>
                </a:lnTo>
                <a:lnTo>
                  <a:pt x="84" y="144"/>
                </a:lnTo>
                <a:lnTo>
                  <a:pt x="86" y="144"/>
                </a:lnTo>
                <a:lnTo>
                  <a:pt x="86" y="146"/>
                </a:lnTo>
                <a:lnTo>
                  <a:pt x="84" y="146"/>
                </a:lnTo>
                <a:lnTo>
                  <a:pt x="84" y="146"/>
                </a:lnTo>
                <a:lnTo>
                  <a:pt x="82" y="146"/>
                </a:lnTo>
                <a:lnTo>
                  <a:pt x="80" y="150"/>
                </a:lnTo>
                <a:lnTo>
                  <a:pt x="80" y="150"/>
                </a:lnTo>
                <a:lnTo>
                  <a:pt x="82" y="150"/>
                </a:lnTo>
                <a:lnTo>
                  <a:pt x="80" y="148"/>
                </a:lnTo>
                <a:lnTo>
                  <a:pt x="80" y="148"/>
                </a:lnTo>
                <a:lnTo>
                  <a:pt x="80" y="146"/>
                </a:lnTo>
                <a:lnTo>
                  <a:pt x="78" y="146"/>
                </a:lnTo>
                <a:lnTo>
                  <a:pt x="78" y="144"/>
                </a:lnTo>
                <a:lnTo>
                  <a:pt x="78" y="146"/>
                </a:lnTo>
                <a:lnTo>
                  <a:pt x="78" y="148"/>
                </a:lnTo>
                <a:lnTo>
                  <a:pt x="78" y="148"/>
                </a:lnTo>
                <a:lnTo>
                  <a:pt x="78" y="148"/>
                </a:lnTo>
                <a:lnTo>
                  <a:pt x="78" y="148"/>
                </a:lnTo>
                <a:lnTo>
                  <a:pt x="78" y="148"/>
                </a:lnTo>
                <a:lnTo>
                  <a:pt x="78" y="150"/>
                </a:lnTo>
                <a:lnTo>
                  <a:pt x="74" y="152"/>
                </a:lnTo>
                <a:lnTo>
                  <a:pt x="74" y="152"/>
                </a:lnTo>
                <a:lnTo>
                  <a:pt x="74" y="152"/>
                </a:lnTo>
                <a:lnTo>
                  <a:pt x="72" y="152"/>
                </a:lnTo>
                <a:lnTo>
                  <a:pt x="72" y="152"/>
                </a:lnTo>
                <a:lnTo>
                  <a:pt x="72" y="152"/>
                </a:lnTo>
                <a:lnTo>
                  <a:pt x="72" y="152"/>
                </a:lnTo>
                <a:lnTo>
                  <a:pt x="72" y="152"/>
                </a:lnTo>
                <a:lnTo>
                  <a:pt x="72" y="154"/>
                </a:lnTo>
                <a:lnTo>
                  <a:pt x="70" y="154"/>
                </a:lnTo>
                <a:lnTo>
                  <a:pt x="68" y="154"/>
                </a:lnTo>
                <a:lnTo>
                  <a:pt x="68" y="154"/>
                </a:lnTo>
                <a:lnTo>
                  <a:pt x="68" y="154"/>
                </a:lnTo>
                <a:lnTo>
                  <a:pt x="64" y="152"/>
                </a:lnTo>
                <a:lnTo>
                  <a:pt x="64" y="152"/>
                </a:lnTo>
                <a:lnTo>
                  <a:pt x="64" y="152"/>
                </a:lnTo>
                <a:lnTo>
                  <a:pt x="62" y="152"/>
                </a:lnTo>
                <a:lnTo>
                  <a:pt x="62" y="152"/>
                </a:lnTo>
                <a:lnTo>
                  <a:pt x="62" y="154"/>
                </a:lnTo>
                <a:lnTo>
                  <a:pt x="62" y="154"/>
                </a:lnTo>
                <a:lnTo>
                  <a:pt x="64" y="154"/>
                </a:lnTo>
                <a:lnTo>
                  <a:pt x="64" y="154"/>
                </a:lnTo>
                <a:lnTo>
                  <a:pt x="64" y="154"/>
                </a:lnTo>
                <a:lnTo>
                  <a:pt x="66" y="154"/>
                </a:lnTo>
                <a:lnTo>
                  <a:pt x="68" y="154"/>
                </a:lnTo>
                <a:lnTo>
                  <a:pt x="68" y="154"/>
                </a:lnTo>
                <a:lnTo>
                  <a:pt x="70" y="156"/>
                </a:lnTo>
                <a:lnTo>
                  <a:pt x="70" y="156"/>
                </a:lnTo>
                <a:lnTo>
                  <a:pt x="68" y="156"/>
                </a:lnTo>
                <a:lnTo>
                  <a:pt x="66" y="156"/>
                </a:lnTo>
                <a:lnTo>
                  <a:pt x="66" y="156"/>
                </a:lnTo>
                <a:lnTo>
                  <a:pt x="66" y="156"/>
                </a:lnTo>
                <a:lnTo>
                  <a:pt x="66" y="156"/>
                </a:lnTo>
                <a:lnTo>
                  <a:pt x="64" y="156"/>
                </a:lnTo>
                <a:lnTo>
                  <a:pt x="64" y="156"/>
                </a:lnTo>
                <a:lnTo>
                  <a:pt x="66" y="156"/>
                </a:lnTo>
                <a:lnTo>
                  <a:pt x="68" y="156"/>
                </a:lnTo>
                <a:lnTo>
                  <a:pt x="68" y="158"/>
                </a:lnTo>
                <a:lnTo>
                  <a:pt x="68" y="158"/>
                </a:lnTo>
                <a:lnTo>
                  <a:pt x="70" y="160"/>
                </a:lnTo>
                <a:lnTo>
                  <a:pt x="70" y="160"/>
                </a:lnTo>
                <a:lnTo>
                  <a:pt x="70" y="160"/>
                </a:lnTo>
                <a:lnTo>
                  <a:pt x="68" y="162"/>
                </a:lnTo>
                <a:lnTo>
                  <a:pt x="68" y="162"/>
                </a:lnTo>
                <a:lnTo>
                  <a:pt x="68" y="162"/>
                </a:lnTo>
                <a:lnTo>
                  <a:pt x="68" y="162"/>
                </a:lnTo>
                <a:lnTo>
                  <a:pt x="68" y="164"/>
                </a:lnTo>
                <a:lnTo>
                  <a:pt x="68" y="164"/>
                </a:lnTo>
                <a:lnTo>
                  <a:pt x="68" y="164"/>
                </a:lnTo>
                <a:lnTo>
                  <a:pt x="68" y="164"/>
                </a:lnTo>
                <a:lnTo>
                  <a:pt x="68" y="164"/>
                </a:lnTo>
                <a:lnTo>
                  <a:pt x="70" y="164"/>
                </a:lnTo>
                <a:lnTo>
                  <a:pt x="70" y="164"/>
                </a:lnTo>
                <a:lnTo>
                  <a:pt x="70" y="164"/>
                </a:lnTo>
                <a:lnTo>
                  <a:pt x="70" y="164"/>
                </a:lnTo>
                <a:lnTo>
                  <a:pt x="68" y="164"/>
                </a:lnTo>
                <a:lnTo>
                  <a:pt x="68" y="164"/>
                </a:lnTo>
                <a:lnTo>
                  <a:pt x="68" y="164"/>
                </a:lnTo>
                <a:lnTo>
                  <a:pt x="66" y="164"/>
                </a:lnTo>
                <a:lnTo>
                  <a:pt x="66" y="164"/>
                </a:lnTo>
                <a:lnTo>
                  <a:pt x="68" y="166"/>
                </a:lnTo>
                <a:lnTo>
                  <a:pt x="68" y="166"/>
                </a:lnTo>
                <a:lnTo>
                  <a:pt x="68" y="166"/>
                </a:lnTo>
                <a:lnTo>
                  <a:pt x="68" y="166"/>
                </a:lnTo>
                <a:lnTo>
                  <a:pt x="68" y="166"/>
                </a:lnTo>
                <a:lnTo>
                  <a:pt x="68" y="166"/>
                </a:lnTo>
                <a:lnTo>
                  <a:pt x="66" y="164"/>
                </a:lnTo>
                <a:lnTo>
                  <a:pt x="66" y="166"/>
                </a:lnTo>
                <a:lnTo>
                  <a:pt x="68" y="166"/>
                </a:lnTo>
                <a:lnTo>
                  <a:pt x="68" y="166"/>
                </a:lnTo>
                <a:lnTo>
                  <a:pt x="68" y="168"/>
                </a:lnTo>
                <a:lnTo>
                  <a:pt x="70" y="168"/>
                </a:lnTo>
                <a:lnTo>
                  <a:pt x="68" y="168"/>
                </a:lnTo>
                <a:lnTo>
                  <a:pt x="68" y="170"/>
                </a:lnTo>
                <a:lnTo>
                  <a:pt x="70" y="170"/>
                </a:lnTo>
                <a:lnTo>
                  <a:pt x="70" y="172"/>
                </a:lnTo>
                <a:lnTo>
                  <a:pt x="68" y="172"/>
                </a:lnTo>
                <a:lnTo>
                  <a:pt x="68" y="172"/>
                </a:lnTo>
                <a:lnTo>
                  <a:pt x="68" y="172"/>
                </a:lnTo>
                <a:lnTo>
                  <a:pt x="68" y="172"/>
                </a:lnTo>
                <a:lnTo>
                  <a:pt x="66" y="174"/>
                </a:lnTo>
                <a:lnTo>
                  <a:pt x="66" y="174"/>
                </a:lnTo>
                <a:lnTo>
                  <a:pt x="66" y="176"/>
                </a:lnTo>
                <a:lnTo>
                  <a:pt x="68" y="176"/>
                </a:lnTo>
                <a:lnTo>
                  <a:pt x="68" y="176"/>
                </a:lnTo>
                <a:lnTo>
                  <a:pt x="68" y="176"/>
                </a:lnTo>
                <a:lnTo>
                  <a:pt x="68" y="176"/>
                </a:lnTo>
                <a:lnTo>
                  <a:pt x="68" y="178"/>
                </a:lnTo>
                <a:lnTo>
                  <a:pt x="68" y="178"/>
                </a:lnTo>
                <a:lnTo>
                  <a:pt x="68" y="180"/>
                </a:lnTo>
                <a:lnTo>
                  <a:pt x="68" y="180"/>
                </a:lnTo>
                <a:lnTo>
                  <a:pt x="68" y="180"/>
                </a:lnTo>
                <a:lnTo>
                  <a:pt x="68" y="182"/>
                </a:lnTo>
                <a:lnTo>
                  <a:pt x="66" y="182"/>
                </a:lnTo>
                <a:lnTo>
                  <a:pt x="66" y="184"/>
                </a:lnTo>
                <a:lnTo>
                  <a:pt x="66" y="184"/>
                </a:lnTo>
                <a:lnTo>
                  <a:pt x="66" y="184"/>
                </a:lnTo>
                <a:lnTo>
                  <a:pt x="66" y="184"/>
                </a:lnTo>
                <a:lnTo>
                  <a:pt x="64" y="186"/>
                </a:lnTo>
                <a:lnTo>
                  <a:pt x="64" y="188"/>
                </a:lnTo>
                <a:lnTo>
                  <a:pt x="64" y="188"/>
                </a:lnTo>
                <a:lnTo>
                  <a:pt x="64" y="190"/>
                </a:lnTo>
                <a:lnTo>
                  <a:pt x="64" y="190"/>
                </a:lnTo>
                <a:lnTo>
                  <a:pt x="64" y="190"/>
                </a:lnTo>
                <a:lnTo>
                  <a:pt x="62" y="192"/>
                </a:lnTo>
                <a:lnTo>
                  <a:pt x="60" y="192"/>
                </a:lnTo>
                <a:lnTo>
                  <a:pt x="60" y="192"/>
                </a:lnTo>
                <a:lnTo>
                  <a:pt x="60" y="192"/>
                </a:lnTo>
                <a:lnTo>
                  <a:pt x="58" y="190"/>
                </a:lnTo>
                <a:lnTo>
                  <a:pt x="56" y="192"/>
                </a:lnTo>
                <a:lnTo>
                  <a:pt x="54" y="192"/>
                </a:lnTo>
                <a:lnTo>
                  <a:pt x="52" y="192"/>
                </a:lnTo>
                <a:lnTo>
                  <a:pt x="50" y="192"/>
                </a:lnTo>
                <a:lnTo>
                  <a:pt x="48" y="192"/>
                </a:lnTo>
                <a:lnTo>
                  <a:pt x="48" y="192"/>
                </a:lnTo>
                <a:lnTo>
                  <a:pt x="48" y="192"/>
                </a:lnTo>
                <a:lnTo>
                  <a:pt x="48" y="192"/>
                </a:lnTo>
                <a:lnTo>
                  <a:pt x="48" y="194"/>
                </a:lnTo>
                <a:lnTo>
                  <a:pt x="48" y="194"/>
                </a:lnTo>
                <a:lnTo>
                  <a:pt x="48" y="194"/>
                </a:lnTo>
                <a:lnTo>
                  <a:pt x="48" y="194"/>
                </a:lnTo>
                <a:lnTo>
                  <a:pt x="46" y="194"/>
                </a:lnTo>
                <a:lnTo>
                  <a:pt x="46" y="194"/>
                </a:lnTo>
                <a:lnTo>
                  <a:pt x="46" y="194"/>
                </a:lnTo>
                <a:lnTo>
                  <a:pt x="46" y="194"/>
                </a:lnTo>
                <a:lnTo>
                  <a:pt x="46" y="194"/>
                </a:lnTo>
                <a:lnTo>
                  <a:pt x="46" y="194"/>
                </a:lnTo>
                <a:lnTo>
                  <a:pt x="44" y="194"/>
                </a:lnTo>
                <a:lnTo>
                  <a:pt x="44" y="194"/>
                </a:lnTo>
                <a:lnTo>
                  <a:pt x="42" y="196"/>
                </a:lnTo>
                <a:lnTo>
                  <a:pt x="42" y="196"/>
                </a:lnTo>
                <a:lnTo>
                  <a:pt x="42" y="196"/>
                </a:lnTo>
                <a:lnTo>
                  <a:pt x="42" y="198"/>
                </a:lnTo>
                <a:lnTo>
                  <a:pt x="42" y="198"/>
                </a:lnTo>
                <a:lnTo>
                  <a:pt x="42" y="198"/>
                </a:lnTo>
                <a:lnTo>
                  <a:pt x="42" y="198"/>
                </a:lnTo>
                <a:lnTo>
                  <a:pt x="44" y="200"/>
                </a:lnTo>
                <a:lnTo>
                  <a:pt x="44" y="200"/>
                </a:lnTo>
                <a:lnTo>
                  <a:pt x="44" y="202"/>
                </a:lnTo>
                <a:lnTo>
                  <a:pt x="44" y="202"/>
                </a:lnTo>
                <a:lnTo>
                  <a:pt x="44" y="202"/>
                </a:lnTo>
                <a:lnTo>
                  <a:pt x="42" y="204"/>
                </a:lnTo>
                <a:lnTo>
                  <a:pt x="42" y="204"/>
                </a:lnTo>
                <a:lnTo>
                  <a:pt x="42" y="204"/>
                </a:lnTo>
                <a:lnTo>
                  <a:pt x="40" y="204"/>
                </a:lnTo>
                <a:lnTo>
                  <a:pt x="40" y="204"/>
                </a:lnTo>
                <a:lnTo>
                  <a:pt x="40" y="204"/>
                </a:lnTo>
                <a:lnTo>
                  <a:pt x="40" y="204"/>
                </a:lnTo>
                <a:lnTo>
                  <a:pt x="40" y="202"/>
                </a:lnTo>
                <a:lnTo>
                  <a:pt x="38" y="202"/>
                </a:lnTo>
                <a:lnTo>
                  <a:pt x="38" y="202"/>
                </a:lnTo>
                <a:lnTo>
                  <a:pt x="36" y="202"/>
                </a:lnTo>
                <a:lnTo>
                  <a:pt x="36" y="202"/>
                </a:lnTo>
                <a:lnTo>
                  <a:pt x="36" y="204"/>
                </a:lnTo>
                <a:lnTo>
                  <a:pt x="34" y="204"/>
                </a:lnTo>
                <a:lnTo>
                  <a:pt x="34" y="204"/>
                </a:lnTo>
                <a:lnTo>
                  <a:pt x="34" y="204"/>
                </a:lnTo>
                <a:lnTo>
                  <a:pt x="32" y="204"/>
                </a:lnTo>
                <a:lnTo>
                  <a:pt x="32" y="204"/>
                </a:lnTo>
                <a:lnTo>
                  <a:pt x="32" y="204"/>
                </a:lnTo>
                <a:lnTo>
                  <a:pt x="28" y="204"/>
                </a:lnTo>
                <a:lnTo>
                  <a:pt x="26" y="202"/>
                </a:lnTo>
                <a:lnTo>
                  <a:pt x="26" y="200"/>
                </a:lnTo>
                <a:lnTo>
                  <a:pt x="28" y="200"/>
                </a:lnTo>
                <a:lnTo>
                  <a:pt x="28" y="200"/>
                </a:lnTo>
                <a:lnTo>
                  <a:pt x="28" y="200"/>
                </a:lnTo>
                <a:lnTo>
                  <a:pt x="28" y="198"/>
                </a:lnTo>
                <a:lnTo>
                  <a:pt x="26" y="196"/>
                </a:lnTo>
                <a:lnTo>
                  <a:pt x="26" y="196"/>
                </a:lnTo>
                <a:lnTo>
                  <a:pt x="24" y="194"/>
                </a:lnTo>
                <a:lnTo>
                  <a:pt x="22" y="192"/>
                </a:lnTo>
                <a:lnTo>
                  <a:pt x="22" y="192"/>
                </a:lnTo>
                <a:lnTo>
                  <a:pt x="22" y="192"/>
                </a:lnTo>
                <a:lnTo>
                  <a:pt x="20" y="190"/>
                </a:lnTo>
                <a:lnTo>
                  <a:pt x="22" y="190"/>
                </a:lnTo>
                <a:lnTo>
                  <a:pt x="24" y="190"/>
                </a:lnTo>
                <a:lnTo>
                  <a:pt x="24" y="190"/>
                </a:lnTo>
                <a:lnTo>
                  <a:pt x="24" y="190"/>
                </a:lnTo>
                <a:lnTo>
                  <a:pt x="24" y="188"/>
                </a:lnTo>
                <a:lnTo>
                  <a:pt x="22" y="188"/>
                </a:lnTo>
                <a:lnTo>
                  <a:pt x="22" y="188"/>
                </a:lnTo>
                <a:lnTo>
                  <a:pt x="22" y="188"/>
                </a:lnTo>
                <a:lnTo>
                  <a:pt x="22" y="188"/>
                </a:lnTo>
                <a:lnTo>
                  <a:pt x="22" y="186"/>
                </a:lnTo>
                <a:lnTo>
                  <a:pt x="24" y="186"/>
                </a:lnTo>
                <a:lnTo>
                  <a:pt x="24" y="186"/>
                </a:lnTo>
                <a:lnTo>
                  <a:pt x="24" y="188"/>
                </a:lnTo>
                <a:lnTo>
                  <a:pt x="24" y="188"/>
                </a:lnTo>
                <a:lnTo>
                  <a:pt x="24" y="188"/>
                </a:lnTo>
                <a:lnTo>
                  <a:pt x="24" y="188"/>
                </a:lnTo>
                <a:lnTo>
                  <a:pt x="26" y="186"/>
                </a:lnTo>
                <a:lnTo>
                  <a:pt x="26" y="186"/>
                </a:lnTo>
                <a:lnTo>
                  <a:pt x="26" y="186"/>
                </a:lnTo>
                <a:lnTo>
                  <a:pt x="26" y="186"/>
                </a:lnTo>
                <a:lnTo>
                  <a:pt x="26" y="184"/>
                </a:lnTo>
                <a:lnTo>
                  <a:pt x="24" y="184"/>
                </a:lnTo>
                <a:lnTo>
                  <a:pt x="24" y="184"/>
                </a:lnTo>
                <a:lnTo>
                  <a:pt x="24" y="184"/>
                </a:lnTo>
                <a:lnTo>
                  <a:pt x="24" y="184"/>
                </a:lnTo>
                <a:lnTo>
                  <a:pt x="22" y="184"/>
                </a:lnTo>
                <a:lnTo>
                  <a:pt x="22" y="184"/>
                </a:lnTo>
                <a:lnTo>
                  <a:pt x="22" y="182"/>
                </a:lnTo>
                <a:lnTo>
                  <a:pt x="22" y="182"/>
                </a:lnTo>
                <a:lnTo>
                  <a:pt x="22" y="182"/>
                </a:lnTo>
                <a:lnTo>
                  <a:pt x="20" y="182"/>
                </a:lnTo>
                <a:lnTo>
                  <a:pt x="20" y="180"/>
                </a:lnTo>
                <a:lnTo>
                  <a:pt x="18" y="180"/>
                </a:lnTo>
                <a:lnTo>
                  <a:pt x="18" y="180"/>
                </a:lnTo>
                <a:lnTo>
                  <a:pt x="18" y="178"/>
                </a:lnTo>
                <a:lnTo>
                  <a:pt x="16" y="178"/>
                </a:lnTo>
                <a:lnTo>
                  <a:pt x="16" y="178"/>
                </a:lnTo>
                <a:lnTo>
                  <a:pt x="16" y="176"/>
                </a:lnTo>
                <a:lnTo>
                  <a:pt x="14" y="174"/>
                </a:lnTo>
                <a:lnTo>
                  <a:pt x="14" y="174"/>
                </a:lnTo>
                <a:lnTo>
                  <a:pt x="14" y="174"/>
                </a:lnTo>
                <a:lnTo>
                  <a:pt x="14" y="172"/>
                </a:lnTo>
                <a:lnTo>
                  <a:pt x="14" y="172"/>
                </a:lnTo>
                <a:lnTo>
                  <a:pt x="14" y="172"/>
                </a:lnTo>
                <a:lnTo>
                  <a:pt x="12" y="174"/>
                </a:lnTo>
                <a:lnTo>
                  <a:pt x="12" y="172"/>
                </a:lnTo>
                <a:lnTo>
                  <a:pt x="12" y="172"/>
                </a:lnTo>
                <a:lnTo>
                  <a:pt x="12" y="172"/>
                </a:lnTo>
                <a:lnTo>
                  <a:pt x="12" y="170"/>
                </a:lnTo>
                <a:lnTo>
                  <a:pt x="12" y="170"/>
                </a:lnTo>
                <a:lnTo>
                  <a:pt x="12" y="170"/>
                </a:lnTo>
                <a:lnTo>
                  <a:pt x="12" y="170"/>
                </a:lnTo>
                <a:lnTo>
                  <a:pt x="12" y="168"/>
                </a:lnTo>
                <a:lnTo>
                  <a:pt x="12" y="168"/>
                </a:lnTo>
                <a:lnTo>
                  <a:pt x="10" y="168"/>
                </a:lnTo>
                <a:lnTo>
                  <a:pt x="12" y="168"/>
                </a:lnTo>
                <a:lnTo>
                  <a:pt x="12" y="168"/>
                </a:lnTo>
                <a:lnTo>
                  <a:pt x="10" y="168"/>
                </a:lnTo>
                <a:lnTo>
                  <a:pt x="10" y="168"/>
                </a:lnTo>
                <a:lnTo>
                  <a:pt x="10" y="166"/>
                </a:lnTo>
                <a:lnTo>
                  <a:pt x="8" y="166"/>
                </a:lnTo>
                <a:lnTo>
                  <a:pt x="8" y="164"/>
                </a:lnTo>
                <a:lnTo>
                  <a:pt x="10" y="164"/>
                </a:lnTo>
                <a:lnTo>
                  <a:pt x="10" y="162"/>
                </a:lnTo>
                <a:lnTo>
                  <a:pt x="10" y="162"/>
                </a:lnTo>
                <a:lnTo>
                  <a:pt x="10" y="162"/>
                </a:lnTo>
                <a:lnTo>
                  <a:pt x="10" y="162"/>
                </a:lnTo>
                <a:lnTo>
                  <a:pt x="10" y="162"/>
                </a:lnTo>
                <a:lnTo>
                  <a:pt x="10" y="160"/>
                </a:lnTo>
                <a:lnTo>
                  <a:pt x="10" y="160"/>
                </a:lnTo>
                <a:lnTo>
                  <a:pt x="10" y="158"/>
                </a:lnTo>
                <a:lnTo>
                  <a:pt x="8" y="158"/>
                </a:lnTo>
                <a:lnTo>
                  <a:pt x="8" y="158"/>
                </a:lnTo>
                <a:lnTo>
                  <a:pt x="8" y="158"/>
                </a:lnTo>
                <a:lnTo>
                  <a:pt x="6" y="160"/>
                </a:lnTo>
                <a:lnTo>
                  <a:pt x="6" y="160"/>
                </a:lnTo>
                <a:lnTo>
                  <a:pt x="4" y="158"/>
                </a:lnTo>
                <a:lnTo>
                  <a:pt x="4" y="158"/>
                </a:lnTo>
                <a:lnTo>
                  <a:pt x="2" y="158"/>
                </a:lnTo>
                <a:lnTo>
                  <a:pt x="2" y="156"/>
                </a:lnTo>
                <a:lnTo>
                  <a:pt x="2" y="156"/>
                </a:lnTo>
                <a:lnTo>
                  <a:pt x="2" y="154"/>
                </a:lnTo>
                <a:lnTo>
                  <a:pt x="2" y="154"/>
                </a:lnTo>
                <a:lnTo>
                  <a:pt x="2" y="154"/>
                </a:lnTo>
                <a:lnTo>
                  <a:pt x="2" y="152"/>
                </a:lnTo>
                <a:lnTo>
                  <a:pt x="2" y="152"/>
                </a:lnTo>
                <a:lnTo>
                  <a:pt x="2" y="152"/>
                </a:lnTo>
                <a:lnTo>
                  <a:pt x="2" y="152"/>
                </a:lnTo>
                <a:lnTo>
                  <a:pt x="2" y="152"/>
                </a:lnTo>
                <a:lnTo>
                  <a:pt x="2" y="150"/>
                </a:lnTo>
                <a:lnTo>
                  <a:pt x="2" y="150"/>
                </a:lnTo>
                <a:lnTo>
                  <a:pt x="2" y="148"/>
                </a:lnTo>
                <a:lnTo>
                  <a:pt x="2" y="148"/>
                </a:lnTo>
                <a:lnTo>
                  <a:pt x="0" y="148"/>
                </a:lnTo>
                <a:lnTo>
                  <a:pt x="0" y="148"/>
                </a:lnTo>
                <a:lnTo>
                  <a:pt x="0" y="148"/>
                </a:lnTo>
                <a:lnTo>
                  <a:pt x="2" y="146"/>
                </a:lnTo>
                <a:lnTo>
                  <a:pt x="2" y="146"/>
                </a:lnTo>
                <a:lnTo>
                  <a:pt x="2" y="146"/>
                </a:lnTo>
                <a:lnTo>
                  <a:pt x="2" y="146"/>
                </a:lnTo>
                <a:lnTo>
                  <a:pt x="4" y="146"/>
                </a:lnTo>
                <a:lnTo>
                  <a:pt x="4" y="146"/>
                </a:lnTo>
                <a:lnTo>
                  <a:pt x="4" y="148"/>
                </a:lnTo>
                <a:lnTo>
                  <a:pt x="4" y="148"/>
                </a:lnTo>
                <a:lnTo>
                  <a:pt x="4" y="148"/>
                </a:lnTo>
                <a:lnTo>
                  <a:pt x="4" y="148"/>
                </a:lnTo>
                <a:lnTo>
                  <a:pt x="4" y="150"/>
                </a:lnTo>
                <a:lnTo>
                  <a:pt x="4" y="150"/>
                </a:lnTo>
                <a:lnTo>
                  <a:pt x="6" y="150"/>
                </a:lnTo>
                <a:lnTo>
                  <a:pt x="6" y="150"/>
                </a:lnTo>
                <a:lnTo>
                  <a:pt x="6" y="150"/>
                </a:lnTo>
                <a:lnTo>
                  <a:pt x="6" y="148"/>
                </a:lnTo>
                <a:lnTo>
                  <a:pt x="8" y="146"/>
                </a:lnTo>
                <a:lnTo>
                  <a:pt x="8" y="146"/>
                </a:lnTo>
                <a:lnTo>
                  <a:pt x="8" y="144"/>
                </a:lnTo>
                <a:lnTo>
                  <a:pt x="8" y="144"/>
                </a:lnTo>
                <a:lnTo>
                  <a:pt x="8" y="144"/>
                </a:lnTo>
                <a:lnTo>
                  <a:pt x="8" y="144"/>
                </a:lnTo>
                <a:lnTo>
                  <a:pt x="8" y="144"/>
                </a:lnTo>
                <a:lnTo>
                  <a:pt x="8" y="142"/>
                </a:lnTo>
                <a:lnTo>
                  <a:pt x="8" y="142"/>
                </a:lnTo>
                <a:lnTo>
                  <a:pt x="8" y="140"/>
                </a:lnTo>
                <a:lnTo>
                  <a:pt x="6" y="138"/>
                </a:lnTo>
                <a:lnTo>
                  <a:pt x="8" y="138"/>
                </a:lnTo>
                <a:lnTo>
                  <a:pt x="8" y="138"/>
                </a:lnTo>
                <a:lnTo>
                  <a:pt x="8" y="136"/>
                </a:lnTo>
                <a:lnTo>
                  <a:pt x="8" y="136"/>
                </a:lnTo>
                <a:lnTo>
                  <a:pt x="8" y="136"/>
                </a:lnTo>
                <a:lnTo>
                  <a:pt x="8" y="136"/>
                </a:lnTo>
                <a:lnTo>
                  <a:pt x="8" y="136"/>
                </a:lnTo>
                <a:lnTo>
                  <a:pt x="8" y="134"/>
                </a:lnTo>
                <a:lnTo>
                  <a:pt x="8" y="134"/>
                </a:lnTo>
                <a:lnTo>
                  <a:pt x="8" y="134"/>
                </a:lnTo>
                <a:lnTo>
                  <a:pt x="10" y="134"/>
                </a:lnTo>
                <a:lnTo>
                  <a:pt x="10" y="134"/>
                </a:lnTo>
                <a:lnTo>
                  <a:pt x="10" y="134"/>
                </a:lnTo>
                <a:lnTo>
                  <a:pt x="12" y="134"/>
                </a:lnTo>
                <a:lnTo>
                  <a:pt x="12" y="134"/>
                </a:lnTo>
                <a:lnTo>
                  <a:pt x="12" y="134"/>
                </a:lnTo>
                <a:lnTo>
                  <a:pt x="12" y="134"/>
                </a:lnTo>
                <a:lnTo>
                  <a:pt x="14" y="132"/>
                </a:lnTo>
                <a:lnTo>
                  <a:pt x="16" y="132"/>
                </a:lnTo>
                <a:lnTo>
                  <a:pt x="16" y="130"/>
                </a:lnTo>
                <a:lnTo>
                  <a:pt x="16" y="130"/>
                </a:lnTo>
                <a:lnTo>
                  <a:pt x="16" y="130"/>
                </a:lnTo>
                <a:lnTo>
                  <a:pt x="16" y="130"/>
                </a:lnTo>
                <a:lnTo>
                  <a:pt x="16" y="128"/>
                </a:lnTo>
                <a:lnTo>
                  <a:pt x="16" y="126"/>
                </a:lnTo>
                <a:lnTo>
                  <a:pt x="16" y="126"/>
                </a:lnTo>
                <a:lnTo>
                  <a:pt x="16" y="126"/>
                </a:lnTo>
                <a:lnTo>
                  <a:pt x="16" y="126"/>
                </a:lnTo>
                <a:lnTo>
                  <a:pt x="16" y="124"/>
                </a:lnTo>
                <a:lnTo>
                  <a:pt x="14" y="122"/>
                </a:lnTo>
                <a:lnTo>
                  <a:pt x="14" y="122"/>
                </a:lnTo>
                <a:lnTo>
                  <a:pt x="14" y="120"/>
                </a:lnTo>
                <a:lnTo>
                  <a:pt x="12" y="120"/>
                </a:lnTo>
                <a:lnTo>
                  <a:pt x="12" y="120"/>
                </a:lnTo>
                <a:lnTo>
                  <a:pt x="12" y="120"/>
                </a:lnTo>
                <a:lnTo>
                  <a:pt x="12" y="118"/>
                </a:lnTo>
                <a:lnTo>
                  <a:pt x="12" y="118"/>
                </a:lnTo>
                <a:lnTo>
                  <a:pt x="12" y="118"/>
                </a:lnTo>
                <a:lnTo>
                  <a:pt x="10" y="118"/>
                </a:lnTo>
                <a:lnTo>
                  <a:pt x="12" y="116"/>
                </a:lnTo>
                <a:lnTo>
                  <a:pt x="12" y="116"/>
                </a:lnTo>
                <a:lnTo>
                  <a:pt x="12" y="116"/>
                </a:lnTo>
                <a:lnTo>
                  <a:pt x="12" y="116"/>
                </a:lnTo>
                <a:lnTo>
                  <a:pt x="14" y="116"/>
                </a:lnTo>
                <a:lnTo>
                  <a:pt x="14" y="116"/>
                </a:lnTo>
                <a:lnTo>
                  <a:pt x="14" y="116"/>
                </a:lnTo>
                <a:lnTo>
                  <a:pt x="14" y="116"/>
                </a:lnTo>
                <a:lnTo>
                  <a:pt x="16" y="116"/>
                </a:lnTo>
                <a:lnTo>
                  <a:pt x="16" y="116"/>
                </a:lnTo>
                <a:lnTo>
                  <a:pt x="16" y="116"/>
                </a:lnTo>
                <a:lnTo>
                  <a:pt x="16" y="116"/>
                </a:lnTo>
                <a:lnTo>
                  <a:pt x="16" y="114"/>
                </a:lnTo>
                <a:lnTo>
                  <a:pt x="18" y="114"/>
                </a:lnTo>
                <a:lnTo>
                  <a:pt x="18" y="112"/>
                </a:lnTo>
                <a:lnTo>
                  <a:pt x="18" y="112"/>
                </a:lnTo>
                <a:lnTo>
                  <a:pt x="16" y="110"/>
                </a:lnTo>
                <a:lnTo>
                  <a:pt x="14" y="108"/>
                </a:lnTo>
                <a:lnTo>
                  <a:pt x="14" y="108"/>
                </a:lnTo>
                <a:lnTo>
                  <a:pt x="12" y="108"/>
                </a:lnTo>
                <a:lnTo>
                  <a:pt x="12" y="108"/>
                </a:lnTo>
                <a:lnTo>
                  <a:pt x="8" y="106"/>
                </a:lnTo>
                <a:lnTo>
                  <a:pt x="8" y="106"/>
                </a:lnTo>
                <a:lnTo>
                  <a:pt x="8" y="104"/>
                </a:lnTo>
                <a:lnTo>
                  <a:pt x="10" y="104"/>
                </a:lnTo>
                <a:lnTo>
                  <a:pt x="10" y="104"/>
                </a:lnTo>
                <a:lnTo>
                  <a:pt x="10" y="102"/>
                </a:lnTo>
                <a:lnTo>
                  <a:pt x="10" y="102"/>
                </a:lnTo>
                <a:lnTo>
                  <a:pt x="10" y="100"/>
                </a:lnTo>
                <a:lnTo>
                  <a:pt x="10" y="98"/>
                </a:lnTo>
                <a:lnTo>
                  <a:pt x="10" y="98"/>
                </a:lnTo>
                <a:lnTo>
                  <a:pt x="10" y="98"/>
                </a:lnTo>
                <a:lnTo>
                  <a:pt x="10" y="98"/>
                </a:lnTo>
                <a:lnTo>
                  <a:pt x="10" y="96"/>
                </a:lnTo>
                <a:lnTo>
                  <a:pt x="8" y="96"/>
                </a:lnTo>
                <a:lnTo>
                  <a:pt x="8" y="96"/>
                </a:lnTo>
                <a:lnTo>
                  <a:pt x="8" y="96"/>
                </a:lnTo>
                <a:lnTo>
                  <a:pt x="8" y="94"/>
                </a:lnTo>
                <a:lnTo>
                  <a:pt x="6" y="94"/>
                </a:lnTo>
                <a:lnTo>
                  <a:pt x="6" y="92"/>
                </a:lnTo>
                <a:lnTo>
                  <a:pt x="6" y="92"/>
                </a:lnTo>
                <a:lnTo>
                  <a:pt x="6" y="90"/>
                </a:lnTo>
                <a:lnTo>
                  <a:pt x="6" y="90"/>
                </a:lnTo>
                <a:lnTo>
                  <a:pt x="6" y="90"/>
                </a:lnTo>
                <a:lnTo>
                  <a:pt x="6" y="88"/>
                </a:lnTo>
                <a:lnTo>
                  <a:pt x="6" y="88"/>
                </a:lnTo>
                <a:lnTo>
                  <a:pt x="6" y="88"/>
                </a:lnTo>
                <a:lnTo>
                  <a:pt x="8" y="88"/>
                </a:lnTo>
                <a:lnTo>
                  <a:pt x="8" y="86"/>
                </a:lnTo>
                <a:lnTo>
                  <a:pt x="8" y="86"/>
                </a:lnTo>
                <a:lnTo>
                  <a:pt x="6" y="84"/>
                </a:lnTo>
                <a:lnTo>
                  <a:pt x="6" y="84"/>
                </a:lnTo>
                <a:lnTo>
                  <a:pt x="4" y="84"/>
                </a:lnTo>
                <a:lnTo>
                  <a:pt x="6" y="82"/>
                </a:lnTo>
                <a:lnTo>
                  <a:pt x="6" y="82"/>
                </a:lnTo>
                <a:lnTo>
                  <a:pt x="6" y="80"/>
                </a:lnTo>
                <a:lnTo>
                  <a:pt x="8" y="80"/>
                </a:lnTo>
                <a:lnTo>
                  <a:pt x="6" y="80"/>
                </a:lnTo>
                <a:lnTo>
                  <a:pt x="6" y="78"/>
                </a:lnTo>
                <a:lnTo>
                  <a:pt x="8" y="76"/>
                </a:lnTo>
                <a:lnTo>
                  <a:pt x="10" y="74"/>
                </a:lnTo>
                <a:lnTo>
                  <a:pt x="10" y="74"/>
                </a:lnTo>
                <a:lnTo>
                  <a:pt x="12" y="74"/>
                </a:lnTo>
                <a:lnTo>
                  <a:pt x="12" y="72"/>
                </a:lnTo>
                <a:lnTo>
                  <a:pt x="14" y="72"/>
                </a:lnTo>
                <a:lnTo>
                  <a:pt x="14" y="72"/>
                </a:lnTo>
                <a:lnTo>
                  <a:pt x="14" y="72"/>
                </a:lnTo>
                <a:lnTo>
                  <a:pt x="16" y="72"/>
                </a:lnTo>
                <a:lnTo>
                  <a:pt x="16" y="72"/>
                </a:lnTo>
                <a:lnTo>
                  <a:pt x="16" y="72"/>
                </a:lnTo>
                <a:lnTo>
                  <a:pt x="18" y="70"/>
                </a:lnTo>
                <a:lnTo>
                  <a:pt x="18" y="70"/>
                </a:lnTo>
                <a:lnTo>
                  <a:pt x="18" y="70"/>
                </a:lnTo>
                <a:lnTo>
                  <a:pt x="26" y="72"/>
                </a:lnTo>
                <a:lnTo>
                  <a:pt x="28" y="70"/>
                </a:lnTo>
                <a:lnTo>
                  <a:pt x="28" y="68"/>
                </a:lnTo>
                <a:lnTo>
                  <a:pt x="28" y="66"/>
                </a:lnTo>
                <a:lnTo>
                  <a:pt x="26" y="66"/>
                </a:lnTo>
                <a:lnTo>
                  <a:pt x="24" y="64"/>
                </a:lnTo>
                <a:lnTo>
                  <a:pt x="24" y="64"/>
                </a:lnTo>
                <a:lnTo>
                  <a:pt x="22" y="64"/>
                </a:lnTo>
                <a:lnTo>
                  <a:pt x="22" y="64"/>
                </a:lnTo>
                <a:lnTo>
                  <a:pt x="22" y="62"/>
                </a:lnTo>
                <a:lnTo>
                  <a:pt x="22" y="62"/>
                </a:lnTo>
                <a:lnTo>
                  <a:pt x="24" y="62"/>
                </a:lnTo>
                <a:lnTo>
                  <a:pt x="24" y="60"/>
                </a:lnTo>
                <a:lnTo>
                  <a:pt x="24" y="60"/>
                </a:lnTo>
                <a:lnTo>
                  <a:pt x="26" y="58"/>
                </a:lnTo>
                <a:lnTo>
                  <a:pt x="28" y="56"/>
                </a:lnTo>
                <a:lnTo>
                  <a:pt x="28" y="56"/>
                </a:lnTo>
                <a:lnTo>
                  <a:pt x="28" y="56"/>
                </a:lnTo>
                <a:lnTo>
                  <a:pt x="28" y="56"/>
                </a:lnTo>
                <a:lnTo>
                  <a:pt x="28" y="56"/>
                </a:lnTo>
                <a:lnTo>
                  <a:pt x="28" y="54"/>
                </a:lnTo>
                <a:lnTo>
                  <a:pt x="28" y="54"/>
                </a:lnTo>
                <a:lnTo>
                  <a:pt x="30" y="52"/>
                </a:lnTo>
                <a:lnTo>
                  <a:pt x="30" y="52"/>
                </a:lnTo>
                <a:lnTo>
                  <a:pt x="30" y="52"/>
                </a:lnTo>
                <a:lnTo>
                  <a:pt x="30" y="50"/>
                </a:lnTo>
                <a:lnTo>
                  <a:pt x="30" y="50"/>
                </a:lnTo>
                <a:lnTo>
                  <a:pt x="30" y="48"/>
                </a:lnTo>
                <a:lnTo>
                  <a:pt x="30" y="46"/>
                </a:lnTo>
                <a:lnTo>
                  <a:pt x="30" y="46"/>
                </a:lnTo>
                <a:lnTo>
                  <a:pt x="30" y="46"/>
                </a:lnTo>
                <a:lnTo>
                  <a:pt x="30" y="46"/>
                </a:lnTo>
                <a:lnTo>
                  <a:pt x="30" y="46"/>
                </a:lnTo>
                <a:lnTo>
                  <a:pt x="30" y="44"/>
                </a:lnTo>
                <a:lnTo>
                  <a:pt x="30" y="44"/>
                </a:lnTo>
                <a:lnTo>
                  <a:pt x="30" y="44"/>
                </a:lnTo>
                <a:lnTo>
                  <a:pt x="30" y="42"/>
                </a:lnTo>
                <a:lnTo>
                  <a:pt x="30" y="42"/>
                </a:lnTo>
                <a:lnTo>
                  <a:pt x="28" y="42"/>
                </a:lnTo>
                <a:lnTo>
                  <a:pt x="32" y="40"/>
                </a:lnTo>
                <a:lnTo>
                  <a:pt x="34" y="40"/>
                </a:lnTo>
                <a:lnTo>
                  <a:pt x="34" y="40"/>
                </a:lnTo>
                <a:lnTo>
                  <a:pt x="40" y="38"/>
                </a:lnTo>
                <a:lnTo>
                  <a:pt x="38" y="38"/>
                </a:lnTo>
                <a:lnTo>
                  <a:pt x="38" y="38"/>
                </a:lnTo>
                <a:lnTo>
                  <a:pt x="38" y="36"/>
                </a:lnTo>
                <a:lnTo>
                  <a:pt x="38" y="36"/>
                </a:lnTo>
                <a:lnTo>
                  <a:pt x="40" y="34"/>
                </a:lnTo>
                <a:lnTo>
                  <a:pt x="40" y="34"/>
                </a:lnTo>
                <a:lnTo>
                  <a:pt x="42" y="34"/>
                </a:lnTo>
                <a:lnTo>
                  <a:pt x="44" y="30"/>
                </a:lnTo>
                <a:lnTo>
                  <a:pt x="48" y="28"/>
                </a:lnTo>
                <a:lnTo>
                  <a:pt x="48" y="26"/>
                </a:lnTo>
                <a:lnTo>
                  <a:pt x="48" y="26"/>
                </a:lnTo>
                <a:lnTo>
                  <a:pt x="46" y="24"/>
                </a:lnTo>
                <a:lnTo>
                  <a:pt x="46" y="24"/>
                </a:lnTo>
                <a:lnTo>
                  <a:pt x="46" y="24"/>
                </a:lnTo>
                <a:lnTo>
                  <a:pt x="44" y="24"/>
                </a:lnTo>
                <a:lnTo>
                  <a:pt x="44" y="24"/>
                </a:lnTo>
                <a:lnTo>
                  <a:pt x="44" y="24"/>
                </a:lnTo>
                <a:lnTo>
                  <a:pt x="44" y="22"/>
                </a:lnTo>
                <a:lnTo>
                  <a:pt x="44" y="22"/>
                </a:lnTo>
                <a:lnTo>
                  <a:pt x="46" y="22"/>
                </a:lnTo>
                <a:lnTo>
                  <a:pt x="46" y="22"/>
                </a:lnTo>
                <a:lnTo>
                  <a:pt x="48" y="20"/>
                </a:lnTo>
                <a:lnTo>
                  <a:pt x="48" y="20"/>
                </a:lnTo>
                <a:lnTo>
                  <a:pt x="48" y="18"/>
                </a:lnTo>
                <a:lnTo>
                  <a:pt x="48" y="18"/>
                </a:lnTo>
                <a:lnTo>
                  <a:pt x="50" y="16"/>
                </a:lnTo>
                <a:lnTo>
                  <a:pt x="50" y="16"/>
                </a:lnTo>
                <a:lnTo>
                  <a:pt x="54" y="14"/>
                </a:lnTo>
                <a:lnTo>
                  <a:pt x="54" y="14"/>
                </a:lnTo>
                <a:lnTo>
                  <a:pt x="56" y="14"/>
                </a:lnTo>
                <a:lnTo>
                  <a:pt x="56" y="14"/>
                </a:lnTo>
                <a:lnTo>
                  <a:pt x="58" y="14"/>
                </a:lnTo>
                <a:lnTo>
                  <a:pt x="60" y="14"/>
                </a:lnTo>
                <a:lnTo>
                  <a:pt x="60" y="14"/>
                </a:lnTo>
                <a:lnTo>
                  <a:pt x="60" y="14"/>
                </a:lnTo>
                <a:lnTo>
                  <a:pt x="62" y="14"/>
                </a:lnTo>
                <a:lnTo>
                  <a:pt x="62" y="14"/>
                </a:lnTo>
                <a:lnTo>
                  <a:pt x="62" y="16"/>
                </a:lnTo>
                <a:lnTo>
                  <a:pt x="62" y="16"/>
                </a:lnTo>
                <a:lnTo>
                  <a:pt x="62" y="14"/>
                </a:lnTo>
                <a:lnTo>
                  <a:pt x="64" y="12"/>
                </a:lnTo>
                <a:lnTo>
                  <a:pt x="64" y="12"/>
                </a:lnTo>
                <a:lnTo>
                  <a:pt x="64" y="10"/>
                </a:lnTo>
                <a:lnTo>
                  <a:pt x="64" y="10"/>
                </a:lnTo>
                <a:lnTo>
                  <a:pt x="64" y="10"/>
                </a:lnTo>
                <a:lnTo>
                  <a:pt x="62" y="8"/>
                </a:lnTo>
                <a:lnTo>
                  <a:pt x="62" y="8"/>
                </a:lnTo>
                <a:lnTo>
                  <a:pt x="64" y="8"/>
                </a:lnTo>
                <a:lnTo>
                  <a:pt x="64" y="8"/>
                </a:lnTo>
                <a:lnTo>
                  <a:pt x="64" y="8"/>
                </a:lnTo>
                <a:lnTo>
                  <a:pt x="66" y="6"/>
                </a:lnTo>
                <a:lnTo>
                  <a:pt x="68" y="8"/>
                </a:lnTo>
                <a:lnTo>
                  <a:pt x="72" y="8"/>
                </a:lnTo>
                <a:lnTo>
                  <a:pt x="78" y="8"/>
                </a:lnTo>
                <a:lnTo>
                  <a:pt x="78" y="8"/>
                </a:lnTo>
                <a:lnTo>
                  <a:pt x="80" y="10"/>
                </a:lnTo>
                <a:lnTo>
                  <a:pt x="82" y="10"/>
                </a:lnTo>
                <a:lnTo>
                  <a:pt x="82" y="10"/>
                </a:lnTo>
                <a:lnTo>
                  <a:pt x="84" y="10"/>
                </a:lnTo>
                <a:lnTo>
                  <a:pt x="84" y="10"/>
                </a:lnTo>
                <a:lnTo>
                  <a:pt x="84" y="10"/>
                </a:lnTo>
                <a:lnTo>
                  <a:pt x="84" y="8"/>
                </a:lnTo>
                <a:lnTo>
                  <a:pt x="84" y="8"/>
                </a:lnTo>
                <a:lnTo>
                  <a:pt x="84" y="8"/>
                </a:lnTo>
                <a:lnTo>
                  <a:pt x="86" y="8"/>
                </a:lnTo>
                <a:lnTo>
                  <a:pt x="86" y="8"/>
                </a:lnTo>
                <a:lnTo>
                  <a:pt x="84" y="8"/>
                </a:lnTo>
                <a:lnTo>
                  <a:pt x="84" y="6"/>
                </a:lnTo>
                <a:lnTo>
                  <a:pt x="84" y="6"/>
                </a:lnTo>
                <a:lnTo>
                  <a:pt x="86" y="6"/>
                </a:lnTo>
                <a:lnTo>
                  <a:pt x="86" y="4"/>
                </a:lnTo>
                <a:lnTo>
                  <a:pt x="86" y="4"/>
                </a:lnTo>
                <a:lnTo>
                  <a:pt x="86" y="4"/>
                </a:lnTo>
                <a:lnTo>
                  <a:pt x="86" y="4"/>
                </a:lnTo>
                <a:lnTo>
                  <a:pt x="86" y="2"/>
                </a:lnTo>
                <a:lnTo>
                  <a:pt x="86" y="0"/>
                </a:lnTo>
                <a:lnTo>
                  <a:pt x="84" y="0"/>
                </a:lnTo>
                <a:lnTo>
                  <a:pt x="88" y="0"/>
                </a:lnTo>
                <a:lnTo>
                  <a:pt x="88" y="0"/>
                </a:lnTo>
                <a:lnTo>
                  <a:pt x="88" y="0"/>
                </a:lnTo>
                <a:lnTo>
                  <a:pt x="90" y="0"/>
                </a:lnTo>
                <a:lnTo>
                  <a:pt x="90" y="0"/>
                </a:lnTo>
                <a:lnTo>
                  <a:pt x="90" y="0"/>
                </a:lnTo>
                <a:lnTo>
                  <a:pt x="92" y="0"/>
                </a:lnTo>
                <a:lnTo>
                  <a:pt x="92" y="0"/>
                </a:lnTo>
                <a:lnTo>
                  <a:pt x="92" y="0"/>
                </a:lnTo>
                <a:lnTo>
                  <a:pt x="92" y="0"/>
                </a:lnTo>
                <a:lnTo>
                  <a:pt x="92" y="0"/>
                </a:lnTo>
                <a:lnTo>
                  <a:pt x="92" y="2"/>
                </a:lnTo>
                <a:lnTo>
                  <a:pt x="92" y="2"/>
                </a:lnTo>
                <a:lnTo>
                  <a:pt x="92" y="2"/>
                </a:lnTo>
                <a:lnTo>
                  <a:pt x="94" y="2"/>
                </a:lnTo>
                <a:lnTo>
                  <a:pt x="94" y="2"/>
                </a:lnTo>
                <a:lnTo>
                  <a:pt x="94" y="2"/>
                </a:lnTo>
                <a:lnTo>
                  <a:pt x="94" y="2"/>
                </a:lnTo>
                <a:lnTo>
                  <a:pt x="96" y="2"/>
                </a:lnTo>
                <a:lnTo>
                  <a:pt x="98" y="4"/>
                </a:lnTo>
                <a:lnTo>
                  <a:pt x="98" y="4"/>
                </a:lnTo>
                <a:lnTo>
                  <a:pt x="100" y="4"/>
                </a:lnTo>
                <a:lnTo>
                  <a:pt x="100" y="4"/>
                </a:lnTo>
                <a:lnTo>
                  <a:pt x="100" y="6"/>
                </a:lnTo>
                <a:lnTo>
                  <a:pt x="100" y="6"/>
                </a:lnTo>
                <a:lnTo>
                  <a:pt x="100" y="6"/>
                </a:lnTo>
                <a:lnTo>
                  <a:pt x="102" y="6"/>
                </a:lnTo>
                <a:lnTo>
                  <a:pt x="102" y="6"/>
                </a:lnTo>
                <a:lnTo>
                  <a:pt x="102" y="6"/>
                </a:lnTo>
                <a:lnTo>
                  <a:pt x="102" y="6"/>
                </a:lnTo>
                <a:lnTo>
                  <a:pt x="104" y="6"/>
                </a:lnTo>
                <a:lnTo>
                  <a:pt x="104" y="6"/>
                </a:lnTo>
                <a:lnTo>
                  <a:pt x="104" y="6"/>
                </a:lnTo>
                <a:lnTo>
                  <a:pt x="104" y="6"/>
                </a:lnTo>
                <a:lnTo>
                  <a:pt x="106" y="6"/>
                </a:lnTo>
                <a:lnTo>
                  <a:pt x="106" y="8"/>
                </a:lnTo>
                <a:lnTo>
                  <a:pt x="106" y="8"/>
                </a:lnTo>
                <a:lnTo>
                  <a:pt x="106" y="8"/>
                </a:lnTo>
                <a:lnTo>
                  <a:pt x="110" y="8"/>
                </a:lnTo>
                <a:lnTo>
                  <a:pt x="110" y="8"/>
                </a:lnTo>
                <a:lnTo>
                  <a:pt x="110" y="8"/>
                </a:lnTo>
                <a:lnTo>
                  <a:pt x="112" y="8"/>
                </a:lnTo>
                <a:lnTo>
                  <a:pt x="112" y="8"/>
                </a:lnTo>
                <a:lnTo>
                  <a:pt x="114" y="8"/>
                </a:lnTo>
                <a:lnTo>
                  <a:pt x="114" y="10"/>
                </a:lnTo>
                <a:lnTo>
                  <a:pt x="116" y="10"/>
                </a:lnTo>
                <a:lnTo>
                  <a:pt x="116" y="10"/>
                </a:lnTo>
                <a:lnTo>
                  <a:pt x="116" y="10"/>
                </a:lnTo>
                <a:lnTo>
                  <a:pt x="118" y="10"/>
                </a:lnTo>
                <a:lnTo>
                  <a:pt x="120" y="14"/>
                </a:lnTo>
                <a:lnTo>
                  <a:pt x="122" y="14"/>
                </a:lnTo>
                <a:lnTo>
                  <a:pt x="122" y="14"/>
                </a:lnTo>
                <a:lnTo>
                  <a:pt x="124" y="14"/>
                </a:lnTo>
                <a:lnTo>
                  <a:pt x="124" y="14"/>
                </a:lnTo>
                <a:lnTo>
                  <a:pt x="124" y="16"/>
                </a:lnTo>
                <a:lnTo>
                  <a:pt x="124" y="16"/>
                </a:lnTo>
                <a:lnTo>
                  <a:pt x="124" y="16"/>
                </a:lnTo>
                <a:lnTo>
                  <a:pt x="124" y="16"/>
                </a:lnTo>
                <a:lnTo>
                  <a:pt x="124" y="16"/>
                </a:lnTo>
                <a:lnTo>
                  <a:pt x="122" y="16"/>
                </a:lnTo>
                <a:lnTo>
                  <a:pt x="122" y="16"/>
                </a:lnTo>
                <a:lnTo>
                  <a:pt x="124" y="18"/>
                </a:lnTo>
                <a:lnTo>
                  <a:pt x="124" y="20"/>
                </a:lnTo>
                <a:lnTo>
                  <a:pt x="124" y="20"/>
                </a:lnTo>
                <a:lnTo>
                  <a:pt x="124" y="22"/>
                </a:lnTo>
                <a:lnTo>
                  <a:pt x="124" y="22"/>
                </a:lnTo>
                <a:lnTo>
                  <a:pt x="124" y="22"/>
                </a:lnTo>
                <a:lnTo>
                  <a:pt x="124" y="22"/>
                </a:lnTo>
                <a:lnTo>
                  <a:pt x="124" y="22"/>
                </a:lnTo>
                <a:lnTo>
                  <a:pt x="124" y="22"/>
                </a:lnTo>
                <a:lnTo>
                  <a:pt x="126" y="22"/>
                </a:lnTo>
                <a:lnTo>
                  <a:pt x="126" y="22"/>
                </a:lnTo>
                <a:lnTo>
                  <a:pt x="128" y="22"/>
                </a:lnTo>
                <a:lnTo>
                  <a:pt x="128" y="24"/>
                </a:lnTo>
                <a:lnTo>
                  <a:pt x="128" y="24"/>
                </a:lnTo>
                <a:lnTo>
                  <a:pt x="126" y="24"/>
                </a:lnTo>
                <a:lnTo>
                  <a:pt x="126" y="24"/>
                </a:lnTo>
                <a:lnTo>
                  <a:pt x="126" y="24"/>
                </a:lnTo>
                <a:lnTo>
                  <a:pt x="126" y="24"/>
                </a:lnTo>
                <a:lnTo>
                  <a:pt x="126" y="26"/>
                </a:lnTo>
                <a:lnTo>
                  <a:pt x="126" y="26"/>
                </a:lnTo>
                <a:lnTo>
                  <a:pt x="128" y="28"/>
                </a:lnTo>
                <a:lnTo>
                  <a:pt x="128" y="28"/>
                </a:lnTo>
                <a:lnTo>
                  <a:pt x="128" y="28"/>
                </a:lnTo>
                <a:lnTo>
                  <a:pt x="128" y="28"/>
                </a:lnTo>
                <a:lnTo>
                  <a:pt x="130" y="30"/>
                </a:lnTo>
                <a:lnTo>
                  <a:pt x="130" y="30"/>
                </a:lnTo>
                <a:lnTo>
                  <a:pt x="132" y="32"/>
                </a:lnTo>
                <a:lnTo>
                  <a:pt x="130" y="32"/>
                </a:lnTo>
                <a:lnTo>
                  <a:pt x="130" y="32"/>
                </a:lnTo>
                <a:lnTo>
                  <a:pt x="130" y="32"/>
                </a:lnTo>
                <a:lnTo>
                  <a:pt x="130" y="34"/>
                </a:lnTo>
                <a:lnTo>
                  <a:pt x="130" y="34"/>
                </a:lnTo>
                <a:lnTo>
                  <a:pt x="130" y="36"/>
                </a:lnTo>
                <a:lnTo>
                  <a:pt x="130" y="36"/>
                </a:lnTo>
                <a:lnTo>
                  <a:pt x="130" y="36"/>
                </a:lnTo>
                <a:lnTo>
                  <a:pt x="130" y="36"/>
                </a:lnTo>
                <a:lnTo>
                  <a:pt x="128" y="36"/>
                </a:lnTo>
                <a:lnTo>
                  <a:pt x="128" y="36"/>
                </a:lnTo>
                <a:lnTo>
                  <a:pt x="130" y="38"/>
                </a:lnTo>
                <a:lnTo>
                  <a:pt x="130" y="40"/>
                </a:lnTo>
                <a:lnTo>
                  <a:pt x="130" y="40"/>
                </a:lnTo>
                <a:lnTo>
                  <a:pt x="130" y="40"/>
                </a:lnTo>
                <a:lnTo>
                  <a:pt x="132" y="40"/>
                </a:lnTo>
                <a:lnTo>
                  <a:pt x="132" y="40"/>
                </a:lnTo>
                <a:lnTo>
                  <a:pt x="132" y="40"/>
                </a:lnTo>
                <a:lnTo>
                  <a:pt x="132" y="40"/>
                </a:lnTo>
                <a:lnTo>
                  <a:pt x="132" y="42"/>
                </a:lnTo>
                <a:lnTo>
                  <a:pt x="132" y="42"/>
                </a:lnTo>
                <a:lnTo>
                  <a:pt x="134" y="42"/>
                </a:lnTo>
                <a:lnTo>
                  <a:pt x="134" y="42"/>
                </a:lnTo>
                <a:lnTo>
                  <a:pt x="136" y="46"/>
                </a:lnTo>
                <a:lnTo>
                  <a:pt x="136" y="46"/>
                </a:lnTo>
                <a:close/>
                <a:moveTo>
                  <a:pt x="86" y="128"/>
                </a:moveTo>
                <a:lnTo>
                  <a:pt x="86" y="128"/>
                </a:lnTo>
                <a:lnTo>
                  <a:pt x="86" y="128"/>
                </a:lnTo>
                <a:lnTo>
                  <a:pt x="86" y="128"/>
                </a:lnTo>
                <a:lnTo>
                  <a:pt x="84" y="126"/>
                </a:lnTo>
                <a:lnTo>
                  <a:pt x="84" y="126"/>
                </a:lnTo>
                <a:lnTo>
                  <a:pt x="84" y="126"/>
                </a:lnTo>
                <a:lnTo>
                  <a:pt x="84" y="124"/>
                </a:lnTo>
                <a:lnTo>
                  <a:pt x="84" y="124"/>
                </a:lnTo>
                <a:lnTo>
                  <a:pt x="84" y="124"/>
                </a:lnTo>
                <a:lnTo>
                  <a:pt x="84" y="124"/>
                </a:lnTo>
                <a:lnTo>
                  <a:pt x="84" y="126"/>
                </a:lnTo>
                <a:lnTo>
                  <a:pt x="86" y="126"/>
                </a:lnTo>
                <a:lnTo>
                  <a:pt x="86" y="128"/>
                </a:lnTo>
                <a:lnTo>
                  <a:pt x="86" y="128"/>
                </a:lnTo>
                <a:close/>
                <a:moveTo>
                  <a:pt x="70" y="96"/>
                </a:moveTo>
                <a:lnTo>
                  <a:pt x="70" y="96"/>
                </a:lnTo>
                <a:lnTo>
                  <a:pt x="68" y="96"/>
                </a:lnTo>
                <a:lnTo>
                  <a:pt x="68" y="96"/>
                </a:lnTo>
                <a:lnTo>
                  <a:pt x="68" y="96"/>
                </a:lnTo>
                <a:lnTo>
                  <a:pt x="68" y="94"/>
                </a:lnTo>
                <a:lnTo>
                  <a:pt x="68" y="96"/>
                </a:lnTo>
                <a:lnTo>
                  <a:pt x="70" y="96"/>
                </a:lnTo>
                <a:lnTo>
                  <a:pt x="70" y="96"/>
                </a:lnTo>
                <a:lnTo>
                  <a:pt x="70" y="96"/>
                </a:lnTo>
                <a:close/>
                <a:moveTo>
                  <a:pt x="72" y="142"/>
                </a:moveTo>
                <a:lnTo>
                  <a:pt x="72" y="142"/>
                </a:lnTo>
                <a:lnTo>
                  <a:pt x="72" y="142"/>
                </a:lnTo>
                <a:lnTo>
                  <a:pt x="72" y="142"/>
                </a:lnTo>
                <a:lnTo>
                  <a:pt x="70" y="140"/>
                </a:lnTo>
                <a:lnTo>
                  <a:pt x="70" y="140"/>
                </a:lnTo>
                <a:lnTo>
                  <a:pt x="72" y="140"/>
                </a:lnTo>
                <a:lnTo>
                  <a:pt x="72" y="140"/>
                </a:lnTo>
                <a:lnTo>
                  <a:pt x="72" y="140"/>
                </a:lnTo>
                <a:lnTo>
                  <a:pt x="72" y="140"/>
                </a:lnTo>
                <a:lnTo>
                  <a:pt x="72" y="140"/>
                </a:lnTo>
                <a:lnTo>
                  <a:pt x="74" y="142"/>
                </a:lnTo>
                <a:lnTo>
                  <a:pt x="74" y="142"/>
                </a:lnTo>
                <a:lnTo>
                  <a:pt x="72" y="142"/>
                </a:lnTo>
                <a:close/>
                <a:moveTo>
                  <a:pt x="100" y="164"/>
                </a:moveTo>
                <a:lnTo>
                  <a:pt x="100" y="164"/>
                </a:lnTo>
                <a:lnTo>
                  <a:pt x="100" y="164"/>
                </a:lnTo>
                <a:lnTo>
                  <a:pt x="100" y="164"/>
                </a:lnTo>
                <a:lnTo>
                  <a:pt x="98" y="164"/>
                </a:lnTo>
                <a:lnTo>
                  <a:pt x="98" y="164"/>
                </a:lnTo>
                <a:lnTo>
                  <a:pt x="98" y="164"/>
                </a:lnTo>
                <a:lnTo>
                  <a:pt x="98" y="164"/>
                </a:lnTo>
                <a:lnTo>
                  <a:pt x="98" y="166"/>
                </a:lnTo>
                <a:lnTo>
                  <a:pt x="98" y="166"/>
                </a:lnTo>
                <a:lnTo>
                  <a:pt x="98" y="166"/>
                </a:lnTo>
                <a:lnTo>
                  <a:pt x="96" y="164"/>
                </a:lnTo>
                <a:lnTo>
                  <a:pt x="96" y="164"/>
                </a:lnTo>
                <a:lnTo>
                  <a:pt x="98" y="164"/>
                </a:lnTo>
                <a:lnTo>
                  <a:pt x="98" y="164"/>
                </a:lnTo>
                <a:lnTo>
                  <a:pt x="100" y="164"/>
                </a:lnTo>
                <a:lnTo>
                  <a:pt x="100" y="164"/>
                </a:lnTo>
                <a:lnTo>
                  <a:pt x="100" y="164"/>
                </a:lnTo>
                <a:lnTo>
                  <a:pt x="100" y="164"/>
                </a:lnTo>
                <a:close/>
                <a:moveTo>
                  <a:pt x="10" y="160"/>
                </a:moveTo>
                <a:lnTo>
                  <a:pt x="10" y="162"/>
                </a:lnTo>
                <a:lnTo>
                  <a:pt x="8" y="162"/>
                </a:lnTo>
                <a:lnTo>
                  <a:pt x="8" y="162"/>
                </a:lnTo>
                <a:lnTo>
                  <a:pt x="8" y="162"/>
                </a:lnTo>
                <a:lnTo>
                  <a:pt x="8" y="162"/>
                </a:lnTo>
                <a:lnTo>
                  <a:pt x="8" y="162"/>
                </a:lnTo>
                <a:lnTo>
                  <a:pt x="6" y="162"/>
                </a:lnTo>
                <a:lnTo>
                  <a:pt x="6" y="162"/>
                </a:lnTo>
                <a:lnTo>
                  <a:pt x="6" y="162"/>
                </a:lnTo>
                <a:lnTo>
                  <a:pt x="6" y="162"/>
                </a:lnTo>
                <a:lnTo>
                  <a:pt x="6" y="162"/>
                </a:lnTo>
                <a:lnTo>
                  <a:pt x="4" y="160"/>
                </a:lnTo>
                <a:lnTo>
                  <a:pt x="6" y="160"/>
                </a:lnTo>
                <a:lnTo>
                  <a:pt x="8" y="158"/>
                </a:lnTo>
                <a:lnTo>
                  <a:pt x="8" y="158"/>
                </a:lnTo>
                <a:lnTo>
                  <a:pt x="8" y="158"/>
                </a:lnTo>
                <a:lnTo>
                  <a:pt x="8" y="158"/>
                </a:lnTo>
                <a:lnTo>
                  <a:pt x="10" y="160"/>
                </a:lnTo>
                <a:lnTo>
                  <a:pt x="10" y="160"/>
                </a:lnTo>
                <a:lnTo>
                  <a:pt x="10" y="160"/>
                </a:lnTo>
                <a:lnTo>
                  <a:pt x="10" y="160"/>
                </a:lnTo>
                <a:lnTo>
                  <a:pt x="10" y="160"/>
                </a:lnTo>
                <a:close/>
                <a:moveTo>
                  <a:pt x="8" y="164"/>
                </a:moveTo>
                <a:lnTo>
                  <a:pt x="8" y="164"/>
                </a:lnTo>
                <a:lnTo>
                  <a:pt x="8" y="164"/>
                </a:lnTo>
                <a:lnTo>
                  <a:pt x="6" y="164"/>
                </a:lnTo>
                <a:lnTo>
                  <a:pt x="6" y="164"/>
                </a:lnTo>
                <a:lnTo>
                  <a:pt x="6" y="164"/>
                </a:lnTo>
                <a:lnTo>
                  <a:pt x="6" y="162"/>
                </a:lnTo>
                <a:lnTo>
                  <a:pt x="6" y="162"/>
                </a:lnTo>
                <a:lnTo>
                  <a:pt x="6" y="162"/>
                </a:lnTo>
                <a:lnTo>
                  <a:pt x="10" y="162"/>
                </a:lnTo>
                <a:lnTo>
                  <a:pt x="10" y="162"/>
                </a:lnTo>
                <a:lnTo>
                  <a:pt x="10" y="162"/>
                </a:lnTo>
                <a:lnTo>
                  <a:pt x="10" y="164"/>
                </a:lnTo>
                <a:lnTo>
                  <a:pt x="8" y="164"/>
                </a:lnTo>
                <a:lnTo>
                  <a:pt x="8" y="164"/>
                </a:lnTo>
                <a:lnTo>
                  <a:pt x="8" y="16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3" name="Freeform 79"/>
          <p:cNvSpPr>
            <a:spLocks/>
          </p:cNvSpPr>
          <p:nvPr/>
        </p:nvSpPr>
        <p:spPr bwMode="auto">
          <a:xfrm>
            <a:off x="4841875" y="2398713"/>
            <a:ext cx="66675" cy="38100"/>
          </a:xfrm>
          <a:custGeom>
            <a:avLst/>
            <a:gdLst/>
            <a:ahLst/>
            <a:cxnLst>
              <a:cxn ang="0">
                <a:pos x="40" y="6"/>
              </a:cxn>
              <a:cxn ang="0">
                <a:pos x="40" y="6"/>
              </a:cxn>
              <a:cxn ang="0">
                <a:pos x="38" y="6"/>
              </a:cxn>
              <a:cxn ang="0">
                <a:pos x="38" y="8"/>
              </a:cxn>
              <a:cxn ang="0">
                <a:pos x="34" y="8"/>
              </a:cxn>
              <a:cxn ang="0">
                <a:pos x="32" y="10"/>
              </a:cxn>
              <a:cxn ang="0">
                <a:pos x="28" y="12"/>
              </a:cxn>
              <a:cxn ang="0">
                <a:pos x="30" y="12"/>
              </a:cxn>
              <a:cxn ang="0">
                <a:pos x="30" y="14"/>
              </a:cxn>
              <a:cxn ang="0">
                <a:pos x="30" y="16"/>
              </a:cxn>
              <a:cxn ang="0">
                <a:pos x="26" y="18"/>
              </a:cxn>
              <a:cxn ang="0">
                <a:pos x="26" y="18"/>
              </a:cxn>
              <a:cxn ang="0">
                <a:pos x="26" y="20"/>
              </a:cxn>
              <a:cxn ang="0">
                <a:pos x="26" y="22"/>
              </a:cxn>
              <a:cxn ang="0">
                <a:pos x="22" y="22"/>
              </a:cxn>
              <a:cxn ang="0">
                <a:pos x="20" y="22"/>
              </a:cxn>
              <a:cxn ang="0">
                <a:pos x="16" y="20"/>
              </a:cxn>
              <a:cxn ang="0">
                <a:pos x="16" y="20"/>
              </a:cxn>
              <a:cxn ang="0">
                <a:pos x="14" y="22"/>
              </a:cxn>
              <a:cxn ang="0">
                <a:pos x="8" y="22"/>
              </a:cxn>
              <a:cxn ang="0">
                <a:pos x="4" y="24"/>
              </a:cxn>
              <a:cxn ang="0">
                <a:pos x="4" y="22"/>
              </a:cxn>
              <a:cxn ang="0">
                <a:pos x="4" y="22"/>
              </a:cxn>
              <a:cxn ang="0">
                <a:pos x="6" y="20"/>
              </a:cxn>
              <a:cxn ang="0">
                <a:pos x="8" y="20"/>
              </a:cxn>
              <a:cxn ang="0">
                <a:pos x="4" y="18"/>
              </a:cxn>
              <a:cxn ang="0">
                <a:pos x="2" y="16"/>
              </a:cxn>
              <a:cxn ang="0">
                <a:pos x="4" y="14"/>
              </a:cxn>
              <a:cxn ang="0">
                <a:pos x="2" y="14"/>
              </a:cxn>
              <a:cxn ang="0">
                <a:pos x="2" y="12"/>
              </a:cxn>
              <a:cxn ang="0">
                <a:pos x="2" y="12"/>
              </a:cxn>
              <a:cxn ang="0">
                <a:pos x="2" y="10"/>
              </a:cxn>
              <a:cxn ang="0">
                <a:pos x="0" y="10"/>
              </a:cxn>
              <a:cxn ang="0">
                <a:pos x="2" y="8"/>
              </a:cxn>
              <a:cxn ang="0">
                <a:pos x="4" y="6"/>
              </a:cxn>
              <a:cxn ang="0">
                <a:pos x="4" y="6"/>
              </a:cxn>
              <a:cxn ang="0">
                <a:pos x="8" y="6"/>
              </a:cxn>
              <a:cxn ang="0">
                <a:pos x="10" y="6"/>
              </a:cxn>
              <a:cxn ang="0">
                <a:pos x="18" y="6"/>
              </a:cxn>
              <a:cxn ang="0">
                <a:pos x="18" y="4"/>
              </a:cxn>
              <a:cxn ang="0">
                <a:pos x="22" y="4"/>
              </a:cxn>
              <a:cxn ang="0">
                <a:pos x="28" y="2"/>
              </a:cxn>
              <a:cxn ang="0">
                <a:pos x="32" y="2"/>
              </a:cxn>
              <a:cxn ang="0">
                <a:pos x="34" y="0"/>
              </a:cxn>
              <a:cxn ang="0">
                <a:pos x="36" y="0"/>
              </a:cxn>
              <a:cxn ang="0">
                <a:pos x="36" y="0"/>
              </a:cxn>
              <a:cxn ang="0">
                <a:pos x="38" y="2"/>
              </a:cxn>
              <a:cxn ang="0">
                <a:pos x="38" y="2"/>
              </a:cxn>
              <a:cxn ang="0">
                <a:pos x="40" y="6"/>
              </a:cxn>
            </a:cxnLst>
            <a:rect l="0" t="0" r="r" b="b"/>
            <a:pathLst>
              <a:path w="42" h="24">
                <a:moveTo>
                  <a:pt x="42" y="6"/>
                </a:moveTo>
                <a:lnTo>
                  <a:pt x="42" y="6"/>
                </a:lnTo>
                <a:lnTo>
                  <a:pt x="40" y="6"/>
                </a:lnTo>
                <a:lnTo>
                  <a:pt x="40" y="6"/>
                </a:lnTo>
                <a:lnTo>
                  <a:pt x="40" y="6"/>
                </a:lnTo>
                <a:lnTo>
                  <a:pt x="40" y="6"/>
                </a:lnTo>
                <a:lnTo>
                  <a:pt x="38" y="6"/>
                </a:lnTo>
                <a:lnTo>
                  <a:pt x="38" y="6"/>
                </a:lnTo>
                <a:lnTo>
                  <a:pt x="38" y="6"/>
                </a:lnTo>
                <a:lnTo>
                  <a:pt x="38" y="6"/>
                </a:lnTo>
                <a:lnTo>
                  <a:pt x="36" y="6"/>
                </a:lnTo>
                <a:lnTo>
                  <a:pt x="38" y="8"/>
                </a:lnTo>
                <a:lnTo>
                  <a:pt x="36" y="8"/>
                </a:lnTo>
                <a:lnTo>
                  <a:pt x="34" y="8"/>
                </a:lnTo>
                <a:lnTo>
                  <a:pt x="34" y="8"/>
                </a:lnTo>
                <a:lnTo>
                  <a:pt x="34" y="8"/>
                </a:lnTo>
                <a:lnTo>
                  <a:pt x="34" y="10"/>
                </a:lnTo>
                <a:lnTo>
                  <a:pt x="32" y="10"/>
                </a:lnTo>
                <a:lnTo>
                  <a:pt x="30" y="10"/>
                </a:lnTo>
                <a:lnTo>
                  <a:pt x="30" y="10"/>
                </a:lnTo>
                <a:lnTo>
                  <a:pt x="28" y="12"/>
                </a:lnTo>
                <a:lnTo>
                  <a:pt x="28" y="12"/>
                </a:lnTo>
                <a:lnTo>
                  <a:pt x="28" y="12"/>
                </a:lnTo>
                <a:lnTo>
                  <a:pt x="30" y="12"/>
                </a:lnTo>
                <a:lnTo>
                  <a:pt x="30" y="12"/>
                </a:lnTo>
                <a:lnTo>
                  <a:pt x="30" y="14"/>
                </a:lnTo>
                <a:lnTo>
                  <a:pt x="30" y="14"/>
                </a:lnTo>
                <a:lnTo>
                  <a:pt x="30" y="16"/>
                </a:lnTo>
                <a:lnTo>
                  <a:pt x="30" y="16"/>
                </a:lnTo>
                <a:lnTo>
                  <a:pt x="30" y="16"/>
                </a:lnTo>
                <a:lnTo>
                  <a:pt x="30" y="16"/>
                </a:lnTo>
                <a:lnTo>
                  <a:pt x="28" y="16"/>
                </a:lnTo>
                <a:lnTo>
                  <a:pt x="26" y="18"/>
                </a:lnTo>
                <a:lnTo>
                  <a:pt x="26" y="18"/>
                </a:lnTo>
                <a:lnTo>
                  <a:pt x="26" y="18"/>
                </a:lnTo>
                <a:lnTo>
                  <a:pt x="26" y="18"/>
                </a:lnTo>
                <a:lnTo>
                  <a:pt x="26" y="18"/>
                </a:lnTo>
                <a:lnTo>
                  <a:pt x="26" y="20"/>
                </a:lnTo>
                <a:lnTo>
                  <a:pt x="26" y="20"/>
                </a:lnTo>
                <a:lnTo>
                  <a:pt x="26" y="20"/>
                </a:lnTo>
                <a:lnTo>
                  <a:pt x="26" y="22"/>
                </a:lnTo>
                <a:lnTo>
                  <a:pt x="26" y="22"/>
                </a:lnTo>
                <a:lnTo>
                  <a:pt x="24" y="24"/>
                </a:lnTo>
                <a:lnTo>
                  <a:pt x="24" y="24"/>
                </a:lnTo>
                <a:lnTo>
                  <a:pt x="22" y="22"/>
                </a:lnTo>
                <a:lnTo>
                  <a:pt x="22" y="22"/>
                </a:lnTo>
                <a:lnTo>
                  <a:pt x="20" y="22"/>
                </a:lnTo>
                <a:lnTo>
                  <a:pt x="20" y="22"/>
                </a:lnTo>
                <a:lnTo>
                  <a:pt x="20" y="22"/>
                </a:lnTo>
                <a:lnTo>
                  <a:pt x="18" y="22"/>
                </a:lnTo>
                <a:lnTo>
                  <a:pt x="16" y="20"/>
                </a:lnTo>
                <a:lnTo>
                  <a:pt x="16" y="20"/>
                </a:lnTo>
                <a:lnTo>
                  <a:pt x="16" y="20"/>
                </a:lnTo>
                <a:lnTo>
                  <a:pt x="16" y="20"/>
                </a:lnTo>
                <a:lnTo>
                  <a:pt x="16" y="20"/>
                </a:lnTo>
                <a:lnTo>
                  <a:pt x="16" y="22"/>
                </a:lnTo>
                <a:lnTo>
                  <a:pt x="14" y="22"/>
                </a:lnTo>
                <a:lnTo>
                  <a:pt x="14" y="22"/>
                </a:lnTo>
                <a:lnTo>
                  <a:pt x="10" y="22"/>
                </a:lnTo>
                <a:lnTo>
                  <a:pt x="8" y="22"/>
                </a:lnTo>
                <a:lnTo>
                  <a:pt x="8" y="22"/>
                </a:lnTo>
                <a:lnTo>
                  <a:pt x="8" y="22"/>
                </a:lnTo>
                <a:lnTo>
                  <a:pt x="4" y="24"/>
                </a:lnTo>
                <a:lnTo>
                  <a:pt x="4" y="22"/>
                </a:lnTo>
                <a:lnTo>
                  <a:pt x="4" y="22"/>
                </a:lnTo>
                <a:lnTo>
                  <a:pt x="4" y="22"/>
                </a:lnTo>
                <a:lnTo>
                  <a:pt x="4" y="22"/>
                </a:lnTo>
                <a:lnTo>
                  <a:pt x="4" y="22"/>
                </a:lnTo>
                <a:lnTo>
                  <a:pt x="4" y="22"/>
                </a:lnTo>
                <a:lnTo>
                  <a:pt x="6" y="22"/>
                </a:lnTo>
                <a:lnTo>
                  <a:pt x="4" y="20"/>
                </a:lnTo>
                <a:lnTo>
                  <a:pt x="6" y="20"/>
                </a:lnTo>
                <a:lnTo>
                  <a:pt x="6" y="20"/>
                </a:lnTo>
                <a:lnTo>
                  <a:pt x="6" y="20"/>
                </a:lnTo>
                <a:lnTo>
                  <a:pt x="8" y="20"/>
                </a:lnTo>
                <a:lnTo>
                  <a:pt x="6" y="18"/>
                </a:lnTo>
                <a:lnTo>
                  <a:pt x="6" y="18"/>
                </a:lnTo>
                <a:lnTo>
                  <a:pt x="4" y="18"/>
                </a:lnTo>
                <a:lnTo>
                  <a:pt x="4" y="18"/>
                </a:lnTo>
                <a:lnTo>
                  <a:pt x="2" y="16"/>
                </a:lnTo>
                <a:lnTo>
                  <a:pt x="2" y="16"/>
                </a:lnTo>
                <a:lnTo>
                  <a:pt x="4" y="16"/>
                </a:lnTo>
                <a:lnTo>
                  <a:pt x="4" y="14"/>
                </a:lnTo>
                <a:lnTo>
                  <a:pt x="4" y="14"/>
                </a:lnTo>
                <a:lnTo>
                  <a:pt x="2" y="14"/>
                </a:lnTo>
                <a:lnTo>
                  <a:pt x="2" y="14"/>
                </a:lnTo>
                <a:lnTo>
                  <a:pt x="2" y="14"/>
                </a:lnTo>
                <a:lnTo>
                  <a:pt x="2" y="14"/>
                </a:lnTo>
                <a:lnTo>
                  <a:pt x="2" y="14"/>
                </a:lnTo>
                <a:lnTo>
                  <a:pt x="2" y="12"/>
                </a:lnTo>
                <a:lnTo>
                  <a:pt x="2" y="12"/>
                </a:lnTo>
                <a:lnTo>
                  <a:pt x="2" y="12"/>
                </a:lnTo>
                <a:lnTo>
                  <a:pt x="2" y="12"/>
                </a:lnTo>
                <a:lnTo>
                  <a:pt x="4" y="12"/>
                </a:lnTo>
                <a:lnTo>
                  <a:pt x="4" y="12"/>
                </a:lnTo>
                <a:lnTo>
                  <a:pt x="2" y="10"/>
                </a:lnTo>
                <a:lnTo>
                  <a:pt x="2" y="10"/>
                </a:lnTo>
                <a:lnTo>
                  <a:pt x="0" y="10"/>
                </a:lnTo>
                <a:lnTo>
                  <a:pt x="0" y="10"/>
                </a:lnTo>
                <a:lnTo>
                  <a:pt x="0" y="10"/>
                </a:lnTo>
                <a:lnTo>
                  <a:pt x="0" y="8"/>
                </a:lnTo>
                <a:lnTo>
                  <a:pt x="2" y="8"/>
                </a:lnTo>
                <a:lnTo>
                  <a:pt x="4" y="6"/>
                </a:lnTo>
                <a:lnTo>
                  <a:pt x="4" y="6"/>
                </a:lnTo>
                <a:lnTo>
                  <a:pt x="4" y="6"/>
                </a:lnTo>
                <a:lnTo>
                  <a:pt x="4" y="6"/>
                </a:lnTo>
                <a:lnTo>
                  <a:pt x="4" y="6"/>
                </a:lnTo>
                <a:lnTo>
                  <a:pt x="4" y="6"/>
                </a:lnTo>
                <a:lnTo>
                  <a:pt x="6" y="6"/>
                </a:lnTo>
                <a:lnTo>
                  <a:pt x="6" y="6"/>
                </a:lnTo>
                <a:lnTo>
                  <a:pt x="8" y="6"/>
                </a:lnTo>
                <a:lnTo>
                  <a:pt x="10" y="6"/>
                </a:lnTo>
                <a:lnTo>
                  <a:pt x="10" y="6"/>
                </a:lnTo>
                <a:lnTo>
                  <a:pt x="10" y="6"/>
                </a:lnTo>
                <a:lnTo>
                  <a:pt x="14" y="8"/>
                </a:lnTo>
                <a:lnTo>
                  <a:pt x="14" y="8"/>
                </a:lnTo>
                <a:lnTo>
                  <a:pt x="18" y="6"/>
                </a:lnTo>
                <a:lnTo>
                  <a:pt x="18" y="6"/>
                </a:lnTo>
                <a:lnTo>
                  <a:pt x="18" y="4"/>
                </a:lnTo>
                <a:lnTo>
                  <a:pt x="18" y="4"/>
                </a:lnTo>
                <a:lnTo>
                  <a:pt x="22" y="4"/>
                </a:lnTo>
                <a:lnTo>
                  <a:pt x="22" y="4"/>
                </a:lnTo>
                <a:lnTo>
                  <a:pt x="22" y="4"/>
                </a:lnTo>
                <a:lnTo>
                  <a:pt x="22" y="4"/>
                </a:lnTo>
                <a:lnTo>
                  <a:pt x="26" y="4"/>
                </a:lnTo>
                <a:lnTo>
                  <a:pt x="28" y="2"/>
                </a:lnTo>
                <a:lnTo>
                  <a:pt x="30" y="2"/>
                </a:lnTo>
                <a:lnTo>
                  <a:pt x="32" y="2"/>
                </a:lnTo>
                <a:lnTo>
                  <a:pt x="32" y="2"/>
                </a:lnTo>
                <a:lnTo>
                  <a:pt x="34" y="2"/>
                </a:lnTo>
                <a:lnTo>
                  <a:pt x="32" y="0"/>
                </a:lnTo>
                <a:lnTo>
                  <a:pt x="34" y="0"/>
                </a:lnTo>
                <a:lnTo>
                  <a:pt x="34" y="0"/>
                </a:lnTo>
                <a:lnTo>
                  <a:pt x="34" y="0"/>
                </a:lnTo>
                <a:lnTo>
                  <a:pt x="36" y="0"/>
                </a:lnTo>
                <a:lnTo>
                  <a:pt x="36" y="0"/>
                </a:lnTo>
                <a:lnTo>
                  <a:pt x="36" y="0"/>
                </a:lnTo>
                <a:lnTo>
                  <a:pt x="36" y="0"/>
                </a:lnTo>
                <a:lnTo>
                  <a:pt x="38" y="0"/>
                </a:lnTo>
                <a:lnTo>
                  <a:pt x="38" y="0"/>
                </a:lnTo>
                <a:lnTo>
                  <a:pt x="38" y="2"/>
                </a:lnTo>
                <a:lnTo>
                  <a:pt x="38" y="2"/>
                </a:lnTo>
                <a:lnTo>
                  <a:pt x="38" y="2"/>
                </a:lnTo>
                <a:lnTo>
                  <a:pt x="38" y="2"/>
                </a:lnTo>
                <a:lnTo>
                  <a:pt x="38" y="2"/>
                </a:lnTo>
                <a:lnTo>
                  <a:pt x="38" y="4"/>
                </a:lnTo>
                <a:lnTo>
                  <a:pt x="40" y="6"/>
                </a:lnTo>
                <a:lnTo>
                  <a:pt x="42"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4" name="Freeform 80"/>
          <p:cNvSpPr>
            <a:spLocks/>
          </p:cNvSpPr>
          <p:nvPr/>
        </p:nvSpPr>
        <p:spPr bwMode="auto">
          <a:xfrm>
            <a:off x="4908550" y="2328863"/>
            <a:ext cx="114300" cy="47625"/>
          </a:xfrm>
          <a:custGeom>
            <a:avLst/>
            <a:gdLst/>
            <a:ahLst/>
            <a:cxnLst>
              <a:cxn ang="0">
                <a:pos x="72" y="10"/>
              </a:cxn>
              <a:cxn ang="0">
                <a:pos x="68" y="16"/>
              </a:cxn>
              <a:cxn ang="0">
                <a:pos x="68" y="18"/>
              </a:cxn>
              <a:cxn ang="0">
                <a:pos x="66" y="20"/>
              </a:cxn>
              <a:cxn ang="0">
                <a:pos x="64" y="20"/>
              </a:cxn>
              <a:cxn ang="0">
                <a:pos x="60" y="16"/>
              </a:cxn>
              <a:cxn ang="0">
                <a:pos x="56" y="18"/>
              </a:cxn>
              <a:cxn ang="0">
                <a:pos x="52" y="16"/>
              </a:cxn>
              <a:cxn ang="0">
                <a:pos x="48" y="16"/>
              </a:cxn>
              <a:cxn ang="0">
                <a:pos x="46" y="18"/>
              </a:cxn>
              <a:cxn ang="0">
                <a:pos x="46" y="20"/>
              </a:cxn>
              <a:cxn ang="0">
                <a:pos x="42" y="22"/>
              </a:cxn>
              <a:cxn ang="0">
                <a:pos x="40" y="22"/>
              </a:cxn>
              <a:cxn ang="0">
                <a:pos x="38" y="22"/>
              </a:cxn>
              <a:cxn ang="0">
                <a:pos x="34" y="22"/>
              </a:cxn>
              <a:cxn ang="0">
                <a:pos x="30" y="24"/>
              </a:cxn>
              <a:cxn ang="0">
                <a:pos x="28" y="24"/>
              </a:cxn>
              <a:cxn ang="0">
                <a:pos x="26" y="26"/>
              </a:cxn>
              <a:cxn ang="0">
                <a:pos x="26" y="28"/>
              </a:cxn>
              <a:cxn ang="0">
                <a:pos x="26" y="28"/>
              </a:cxn>
              <a:cxn ang="0">
                <a:pos x="24" y="30"/>
              </a:cxn>
              <a:cxn ang="0">
                <a:pos x="20" y="30"/>
              </a:cxn>
              <a:cxn ang="0">
                <a:pos x="18" y="30"/>
              </a:cxn>
              <a:cxn ang="0">
                <a:pos x="14" y="30"/>
              </a:cxn>
              <a:cxn ang="0">
                <a:pos x="8" y="28"/>
              </a:cxn>
              <a:cxn ang="0">
                <a:pos x="6" y="26"/>
              </a:cxn>
              <a:cxn ang="0">
                <a:pos x="4" y="26"/>
              </a:cxn>
              <a:cxn ang="0">
                <a:pos x="4" y="24"/>
              </a:cxn>
              <a:cxn ang="0">
                <a:pos x="2" y="22"/>
              </a:cxn>
              <a:cxn ang="0">
                <a:pos x="0" y="18"/>
              </a:cxn>
              <a:cxn ang="0">
                <a:pos x="0" y="16"/>
              </a:cxn>
              <a:cxn ang="0">
                <a:pos x="2" y="14"/>
              </a:cxn>
              <a:cxn ang="0">
                <a:pos x="6" y="12"/>
              </a:cxn>
              <a:cxn ang="0">
                <a:pos x="10" y="12"/>
              </a:cxn>
              <a:cxn ang="0">
                <a:pos x="12" y="10"/>
              </a:cxn>
              <a:cxn ang="0">
                <a:pos x="16" y="8"/>
              </a:cxn>
              <a:cxn ang="0">
                <a:pos x="16" y="6"/>
              </a:cxn>
              <a:cxn ang="0">
                <a:pos x="18" y="4"/>
              </a:cxn>
              <a:cxn ang="0">
                <a:pos x="24" y="0"/>
              </a:cxn>
              <a:cxn ang="0">
                <a:pos x="26" y="2"/>
              </a:cxn>
              <a:cxn ang="0">
                <a:pos x="28" y="2"/>
              </a:cxn>
              <a:cxn ang="0">
                <a:pos x="32" y="0"/>
              </a:cxn>
              <a:cxn ang="0">
                <a:pos x="34" y="2"/>
              </a:cxn>
              <a:cxn ang="0">
                <a:pos x="36" y="4"/>
              </a:cxn>
              <a:cxn ang="0">
                <a:pos x="36" y="6"/>
              </a:cxn>
              <a:cxn ang="0">
                <a:pos x="38" y="6"/>
              </a:cxn>
              <a:cxn ang="0">
                <a:pos x="40" y="6"/>
              </a:cxn>
              <a:cxn ang="0">
                <a:pos x="40" y="4"/>
              </a:cxn>
              <a:cxn ang="0">
                <a:pos x="46" y="2"/>
              </a:cxn>
              <a:cxn ang="0">
                <a:pos x="52" y="4"/>
              </a:cxn>
              <a:cxn ang="0">
                <a:pos x="52" y="2"/>
              </a:cxn>
              <a:cxn ang="0">
                <a:pos x="58" y="2"/>
              </a:cxn>
              <a:cxn ang="0">
                <a:pos x="62" y="4"/>
              </a:cxn>
              <a:cxn ang="0">
                <a:pos x="66" y="6"/>
              </a:cxn>
              <a:cxn ang="0">
                <a:pos x="72" y="8"/>
              </a:cxn>
            </a:cxnLst>
            <a:rect l="0" t="0" r="r" b="b"/>
            <a:pathLst>
              <a:path w="72" h="30">
                <a:moveTo>
                  <a:pt x="72" y="8"/>
                </a:moveTo>
                <a:lnTo>
                  <a:pt x="72" y="8"/>
                </a:lnTo>
                <a:lnTo>
                  <a:pt x="72" y="10"/>
                </a:lnTo>
                <a:lnTo>
                  <a:pt x="72" y="10"/>
                </a:lnTo>
                <a:lnTo>
                  <a:pt x="70" y="12"/>
                </a:lnTo>
                <a:lnTo>
                  <a:pt x="70" y="12"/>
                </a:lnTo>
                <a:lnTo>
                  <a:pt x="70" y="14"/>
                </a:lnTo>
                <a:lnTo>
                  <a:pt x="68" y="16"/>
                </a:lnTo>
                <a:lnTo>
                  <a:pt x="68" y="16"/>
                </a:lnTo>
                <a:lnTo>
                  <a:pt x="68" y="16"/>
                </a:lnTo>
                <a:lnTo>
                  <a:pt x="68" y="18"/>
                </a:lnTo>
                <a:lnTo>
                  <a:pt x="68" y="18"/>
                </a:lnTo>
                <a:lnTo>
                  <a:pt x="68" y="20"/>
                </a:lnTo>
                <a:lnTo>
                  <a:pt x="68" y="20"/>
                </a:lnTo>
                <a:lnTo>
                  <a:pt x="66" y="20"/>
                </a:lnTo>
                <a:lnTo>
                  <a:pt x="66" y="20"/>
                </a:lnTo>
                <a:lnTo>
                  <a:pt x="66" y="20"/>
                </a:lnTo>
                <a:lnTo>
                  <a:pt x="64" y="20"/>
                </a:lnTo>
                <a:lnTo>
                  <a:pt x="64" y="20"/>
                </a:lnTo>
                <a:lnTo>
                  <a:pt x="64" y="20"/>
                </a:lnTo>
                <a:lnTo>
                  <a:pt x="62" y="20"/>
                </a:lnTo>
                <a:lnTo>
                  <a:pt x="62" y="18"/>
                </a:lnTo>
                <a:lnTo>
                  <a:pt x="62" y="18"/>
                </a:lnTo>
                <a:lnTo>
                  <a:pt x="60" y="16"/>
                </a:lnTo>
                <a:lnTo>
                  <a:pt x="58" y="16"/>
                </a:lnTo>
                <a:lnTo>
                  <a:pt x="58" y="16"/>
                </a:lnTo>
                <a:lnTo>
                  <a:pt x="56" y="16"/>
                </a:lnTo>
                <a:lnTo>
                  <a:pt x="56" y="18"/>
                </a:lnTo>
                <a:lnTo>
                  <a:pt x="54" y="18"/>
                </a:lnTo>
                <a:lnTo>
                  <a:pt x="52" y="16"/>
                </a:lnTo>
                <a:lnTo>
                  <a:pt x="52" y="16"/>
                </a:lnTo>
                <a:lnTo>
                  <a:pt x="52" y="16"/>
                </a:lnTo>
                <a:lnTo>
                  <a:pt x="50" y="16"/>
                </a:lnTo>
                <a:lnTo>
                  <a:pt x="50" y="16"/>
                </a:lnTo>
                <a:lnTo>
                  <a:pt x="48" y="16"/>
                </a:lnTo>
                <a:lnTo>
                  <a:pt x="48" y="16"/>
                </a:lnTo>
                <a:lnTo>
                  <a:pt x="46" y="18"/>
                </a:lnTo>
                <a:lnTo>
                  <a:pt x="46" y="18"/>
                </a:lnTo>
                <a:lnTo>
                  <a:pt x="46" y="18"/>
                </a:lnTo>
                <a:lnTo>
                  <a:pt x="46" y="18"/>
                </a:lnTo>
                <a:lnTo>
                  <a:pt x="46" y="18"/>
                </a:lnTo>
                <a:lnTo>
                  <a:pt x="46" y="20"/>
                </a:lnTo>
                <a:lnTo>
                  <a:pt x="46" y="20"/>
                </a:lnTo>
                <a:lnTo>
                  <a:pt x="46" y="20"/>
                </a:lnTo>
                <a:lnTo>
                  <a:pt x="44" y="22"/>
                </a:lnTo>
                <a:lnTo>
                  <a:pt x="44" y="22"/>
                </a:lnTo>
                <a:lnTo>
                  <a:pt x="44" y="20"/>
                </a:lnTo>
                <a:lnTo>
                  <a:pt x="42" y="22"/>
                </a:lnTo>
                <a:lnTo>
                  <a:pt x="42" y="22"/>
                </a:lnTo>
                <a:lnTo>
                  <a:pt x="42" y="22"/>
                </a:lnTo>
                <a:lnTo>
                  <a:pt x="42" y="22"/>
                </a:lnTo>
                <a:lnTo>
                  <a:pt x="40" y="22"/>
                </a:lnTo>
                <a:lnTo>
                  <a:pt x="40" y="24"/>
                </a:lnTo>
                <a:lnTo>
                  <a:pt x="40" y="24"/>
                </a:lnTo>
                <a:lnTo>
                  <a:pt x="38" y="22"/>
                </a:lnTo>
                <a:lnTo>
                  <a:pt x="38" y="22"/>
                </a:lnTo>
                <a:lnTo>
                  <a:pt x="36" y="22"/>
                </a:lnTo>
                <a:lnTo>
                  <a:pt x="36" y="22"/>
                </a:lnTo>
                <a:lnTo>
                  <a:pt x="34" y="22"/>
                </a:lnTo>
                <a:lnTo>
                  <a:pt x="34" y="22"/>
                </a:lnTo>
                <a:lnTo>
                  <a:pt x="34" y="24"/>
                </a:lnTo>
                <a:lnTo>
                  <a:pt x="34" y="24"/>
                </a:lnTo>
                <a:lnTo>
                  <a:pt x="30" y="24"/>
                </a:lnTo>
                <a:lnTo>
                  <a:pt x="30" y="24"/>
                </a:lnTo>
                <a:lnTo>
                  <a:pt x="28" y="24"/>
                </a:lnTo>
                <a:lnTo>
                  <a:pt x="28" y="24"/>
                </a:lnTo>
                <a:lnTo>
                  <a:pt x="28" y="24"/>
                </a:lnTo>
                <a:lnTo>
                  <a:pt x="28" y="24"/>
                </a:lnTo>
                <a:lnTo>
                  <a:pt x="28" y="24"/>
                </a:lnTo>
                <a:lnTo>
                  <a:pt x="26" y="24"/>
                </a:lnTo>
                <a:lnTo>
                  <a:pt x="26" y="24"/>
                </a:lnTo>
                <a:lnTo>
                  <a:pt x="26" y="26"/>
                </a:lnTo>
                <a:lnTo>
                  <a:pt x="26" y="26"/>
                </a:lnTo>
                <a:lnTo>
                  <a:pt x="26" y="28"/>
                </a:lnTo>
                <a:lnTo>
                  <a:pt x="26" y="28"/>
                </a:lnTo>
                <a:lnTo>
                  <a:pt x="26" y="28"/>
                </a:lnTo>
                <a:lnTo>
                  <a:pt x="26" y="28"/>
                </a:lnTo>
                <a:lnTo>
                  <a:pt x="26" y="28"/>
                </a:lnTo>
                <a:lnTo>
                  <a:pt x="26" y="28"/>
                </a:lnTo>
                <a:lnTo>
                  <a:pt x="26" y="28"/>
                </a:lnTo>
                <a:lnTo>
                  <a:pt x="24" y="30"/>
                </a:lnTo>
                <a:lnTo>
                  <a:pt x="24" y="30"/>
                </a:lnTo>
                <a:lnTo>
                  <a:pt x="24" y="30"/>
                </a:lnTo>
                <a:lnTo>
                  <a:pt x="24" y="30"/>
                </a:lnTo>
                <a:lnTo>
                  <a:pt x="22" y="30"/>
                </a:lnTo>
                <a:lnTo>
                  <a:pt x="22" y="30"/>
                </a:lnTo>
                <a:lnTo>
                  <a:pt x="22" y="30"/>
                </a:lnTo>
                <a:lnTo>
                  <a:pt x="20" y="30"/>
                </a:lnTo>
                <a:lnTo>
                  <a:pt x="20" y="30"/>
                </a:lnTo>
                <a:lnTo>
                  <a:pt x="20" y="30"/>
                </a:lnTo>
                <a:lnTo>
                  <a:pt x="18" y="30"/>
                </a:lnTo>
                <a:lnTo>
                  <a:pt x="18" y="30"/>
                </a:lnTo>
                <a:lnTo>
                  <a:pt x="16" y="30"/>
                </a:lnTo>
                <a:lnTo>
                  <a:pt x="16" y="30"/>
                </a:lnTo>
                <a:lnTo>
                  <a:pt x="14" y="30"/>
                </a:lnTo>
                <a:lnTo>
                  <a:pt x="14" y="30"/>
                </a:lnTo>
                <a:lnTo>
                  <a:pt x="14" y="30"/>
                </a:lnTo>
                <a:lnTo>
                  <a:pt x="12" y="30"/>
                </a:lnTo>
                <a:lnTo>
                  <a:pt x="8" y="28"/>
                </a:lnTo>
                <a:lnTo>
                  <a:pt x="8" y="28"/>
                </a:lnTo>
                <a:lnTo>
                  <a:pt x="8" y="26"/>
                </a:lnTo>
                <a:lnTo>
                  <a:pt x="8" y="26"/>
                </a:lnTo>
                <a:lnTo>
                  <a:pt x="6" y="26"/>
                </a:lnTo>
                <a:lnTo>
                  <a:pt x="6" y="26"/>
                </a:lnTo>
                <a:lnTo>
                  <a:pt x="6" y="26"/>
                </a:lnTo>
                <a:lnTo>
                  <a:pt x="6" y="26"/>
                </a:lnTo>
                <a:lnTo>
                  <a:pt x="6" y="26"/>
                </a:lnTo>
                <a:lnTo>
                  <a:pt x="4" y="26"/>
                </a:lnTo>
                <a:lnTo>
                  <a:pt x="4" y="26"/>
                </a:lnTo>
                <a:lnTo>
                  <a:pt x="4" y="24"/>
                </a:lnTo>
                <a:lnTo>
                  <a:pt x="4" y="24"/>
                </a:lnTo>
                <a:lnTo>
                  <a:pt x="4" y="24"/>
                </a:lnTo>
                <a:lnTo>
                  <a:pt x="2" y="24"/>
                </a:lnTo>
                <a:lnTo>
                  <a:pt x="2" y="22"/>
                </a:lnTo>
                <a:lnTo>
                  <a:pt x="2" y="22"/>
                </a:lnTo>
                <a:lnTo>
                  <a:pt x="2" y="22"/>
                </a:lnTo>
                <a:lnTo>
                  <a:pt x="2" y="20"/>
                </a:lnTo>
                <a:lnTo>
                  <a:pt x="2" y="20"/>
                </a:lnTo>
                <a:lnTo>
                  <a:pt x="0" y="20"/>
                </a:lnTo>
                <a:lnTo>
                  <a:pt x="0" y="18"/>
                </a:lnTo>
                <a:lnTo>
                  <a:pt x="0" y="18"/>
                </a:lnTo>
                <a:lnTo>
                  <a:pt x="0" y="18"/>
                </a:lnTo>
                <a:lnTo>
                  <a:pt x="0" y="16"/>
                </a:lnTo>
                <a:lnTo>
                  <a:pt x="0" y="16"/>
                </a:lnTo>
                <a:lnTo>
                  <a:pt x="0" y="16"/>
                </a:lnTo>
                <a:lnTo>
                  <a:pt x="2" y="14"/>
                </a:lnTo>
                <a:lnTo>
                  <a:pt x="2" y="14"/>
                </a:lnTo>
                <a:lnTo>
                  <a:pt x="2" y="14"/>
                </a:lnTo>
                <a:lnTo>
                  <a:pt x="2" y="12"/>
                </a:lnTo>
                <a:lnTo>
                  <a:pt x="4" y="12"/>
                </a:lnTo>
                <a:lnTo>
                  <a:pt x="4" y="12"/>
                </a:lnTo>
                <a:lnTo>
                  <a:pt x="6" y="12"/>
                </a:lnTo>
                <a:lnTo>
                  <a:pt x="6" y="12"/>
                </a:lnTo>
                <a:lnTo>
                  <a:pt x="6" y="12"/>
                </a:lnTo>
                <a:lnTo>
                  <a:pt x="8" y="12"/>
                </a:lnTo>
                <a:lnTo>
                  <a:pt x="10" y="12"/>
                </a:lnTo>
                <a:lnTo>
                  <a:pt x="10" y="12"/>
                </a:lnTo>
                <a:lnTo>
                  <a:pt x="10" y="12"/>
                </a:lnTo>
                <a:lnTo>
                  <a:pt x="10" y="12"/>
                </a:lnTo>
                <a:lnTo>
                  <a:pt x="12" y="10"/>
                </a:lnTo>
                <a:lnTo>
                  <a:pt x="12" y="10"/>
                </a:lnTo>
                <a:lnTo>
                  <a:pt x="14" y="8"/>
                </a:lnTo>
                <a:lnTo>
                  <a:pt x="16" y="8"/>
                </a:lnTo>
                <a:lnTo>
                  <a:pt x="16" y="8"/>
                </a:lnTo>
                <a:lnTo>
                  <a:pt x="16" y="6"/>
                </a:lnTo>
                <a:lnTo>
                  <a:pt x="16" y="6"/>
                </a:lnTo>
                <a:lnTo>
                  <a:pt x="16" y="6"/>
                </a:lnTo>
                <a:lnTo>
                  <a:pt x="16" y="6"/>
                </a:lnTo>
                <a:lnTo>
                  <a:pt x="16" y="4"/>
                </a:lnTo>
                <a:lnTo>
                  <a:pt x="16" y="4"/>
                </a:lnTo>
                <a:lnTo>
                  <a:pt x="18" y="4"/>
                </a:lnTo>
                <a:lnTo>
                  <a:pt x="18" y="4"/>
                </a:lnTo>
                <a:lnTo>
                  <a:pt x="20" y="2"/>
                </a:lnTo>
                <a:lnTo>
                  <a:pt x="20" y="2"/>
                </a:lnTo>
                <a:lnTo>
                  <a:pt x="22" y="2"/>
                </a:lnTo>
                <a:lnTo>
                  <a:pt x="24" y="0"/>
                </a:lnTo>
                <a:lnTo>
                  <a:pt x="24" y="0"/>
                </a:lnTo>
                <a:lnTo>
                  <a:pt x="26" y="2"/>
                </a:lnTo>
                <a:lnTo>
                  <a:pt x="26" y="2"/>
                </a:lnTo>
                <a:lnTo>
                  <a:pt x="26" y="2"/>
                </a:lnTo>
                <a:lnTo>
                  <a:pt x="26" y="2"/>
                </a:lnTo>
                <a:lnTo>
                  <a:pt x="28" y="2"/>
                </a:lnTo>
                <a:lnTo>
                  <a:pt x="28" y="2"/>
                </a:lnTo>
                <a:lnTo>
                  <a:pt x="28" y="2"/>
                </a:lnTo>
                <a:lnTo>
                  <a:pt x="28" y="2"/>
                </a:lnTo>
                <a:lnTo>
                  <a:pt x="30" y="0"/>
                </a:lnTo>
                <a:lnTo>
                  <a:pt x="32" y="0"/>
                </a:lnTo>
                <a:lnTo>
                  <a:pt x="32" y="0"/>
                </a:lnTo>
                <a:lnTo>
                  <a:pt x="32" y="0"/>
                </a:lnTo>
                <a:lnTo>
                  <a:pt x="32" y="0"/>
                </a:lnTo>
                <a:lnTo>
                  <a:pt x="34" y="2"/>
                </a:lnTo>
                <a:lnTo>
                  <a:pt x="34" y="2"/>
                </a:lnTo>
                <a:lnTo>
                  <a:pt x="36" y="2"/>
                </a:lnTo>
                <a:lnTo>
                  <a:pt x="36" y="2"/>
                </a:lnTo>
                <a:lnTo>
                  <a:pt x="36" y="4"/>
                </a:lnTo>
                <a:lnTo>
                  <a:pt x="36" y="4"/>
                </a:lnTo>
                <a:lnTo>
                  <a:pt x="36" y="6"/>
                </a:lnTo>
                <a:lnTo>
                  <a:pt x="36" y="6"/>
                </a:lnTo>
                <a:lnTo>
                  <a:pt x="36" y="6"/>
                </a:lnTo>
                <a:lnTo>
                  <a:pt x="36" y="6"/>
                </a:lnTo>
                <a:lnTo>
                  <a:pt x="38" y="6"/>
                </a:lnTo>
                <a:lnTo>
                  <a:pt x="38" y="6"/>
                </a:lnTo>
                <a:lnTo>
                  <a:pt x="38" y="6"/>
                </a:lnTo>
                <a:lnTo>
                  <a:pt x="38" y="6"/>
                </a:lnTo>
                <a:lnTo>
                  <a:pt x="38" y="6"/>
                </a:lnTo>
                <a:lnTo>
                  <a:pt x="40" y="6"/>
                </a:lnTo>
                <a:lnTo>
                  <a:pt x="40" y="6"/>
                </a:lnTo>
                <a:lnTo>
                  <a:pt x="40" y="6"/>
                </a:lnTo>
                <a:lnTo>
                  <a:pt x="40" y="6"/>
                </a:lnTo>
                <a:lnTo>
                  <a:pt x="40" y="6"/>
                </a:lnTo>
                <a:lnTo>
                  <a:pt x="40" y="6"/>
                </a:lnTo>
                <a:lnTo>
                  <a:pt x="40" y="4"/>
                </a:lnTo>
                <a:lnTo>
                  <a:pt x="42" y="4"/>
                </a:lnTo>
                <a:lnTo>
                  <a:pt x="44" y="4"/>
                </a:lnTo>
                <a:lnTo>
                  <a:pt x="44" y="2"/>
                </a:lnTo>
                <a:lnTo>
                  <a:pt x="46" y="2"/>
                </a:lnTo>
                <a:lnTo>
                  <a:pt x="48" y="2"/>
                </a:lnTo>
                <a:lnTo>
                  <a:pt x="50" y="4"/>
                </a:lnTo>
                <a:lnTo>
                  <a:pt x="50" y="4"/>
                </a:lnTo>
                <a:lnTo>
                  <a:pt x="52" y="4"/>
                </a:lnTo>
                <a:lnTo>
                  <a:pt x="52" y="4"/>
                </a:lnTo>
                <a:lnTo>
                  <a:pt x="52" y="4"/>
                </a:lnTo>
                <a:lnTo>
                  <a:pt x="52" y="2"/>
                </a:lnTo>
                <a:lnTo>
                  <a:pt x="52" y="2"/>
                </a:lnTo>
                <a:lnTo>
                  <a:pt x="56" y="2"/>
                </a:lnTo>
                <a:lnTo>
                  <a:pt x="56" y="2"/>
                </a:lnTo>
                <a:lnTo>
                  <a:pt x="58" y="2"/>
                </a:lnTo>
                <a:lnTo>
                  <a:pt x="58" y="2"/>
                </a:lnTo>
                <a:lnTo>
                  <a:pt x="58" y="2"/>
                </a:lnTo>
                <a:lnTo>
                  <a:pt x="58" y="2"/>
                </a:lnTo>
                <a:lnTo>
                  <a:pt x="60" y="2"/>
                </a:lnTo>
                <a:lnTo>
                  <a:pt x="62" y="4"/>
                </a:lnTo>
                <a:lnTo>
                  <a:pt x="64" y="4"/>
                </a:lnTo>
                <a:lnTo>
                  <a:pt x="64" y="4"/>
                </a:lnTo>
                <a:lnTo>
                  <a:pt x="66" y="6"/>
                </a:lnTo>
                <a:lnTo>
                  <a:pt x="66" y="6"/>
                </a:lnTo>
                <a:lnTo>
                  <a:pt x="68" y="6"/>
                </a:lnTo>
                <a:lnTo>
                  <a:pt x="70" y="8"/>
                </a:lnTo>
                <a:lnTo>
                  <a:pt x="70" y="8"/>
                </a:lnTo>
                <a:lnTo>
                  <a:pt x="72" y="8"/>
                </a:lnTo>
                <a:lnTo>
                  <a:pt x="72"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5" name="Freeform 81"/>
          <p:cNvSpPr>
            <a:spLocks/>
          </p:cNvSpPr>
          <p:nvPr/>
        </p:nvSpPr>
        <p:spPr bwMode="auto">
          <a:xfrm>
            <a:off x="3209925" y="3475038"/>
            <a:ext cx="98425" cy="107950"/>
          </a:xfrm>
          <a:custGeom>
            <a:avLst/>
            <a:gdLst/>
            <a:ahLst/>
            <a:cxnLst>
              <a:cxn ang="0">
                <a:pos x="16" y="4"/>
              </a:cxn>
              <a:cxn ang="0">
                <a:pos x="18" y="0"/>
              </a:cxn>
              <a:cxn ang="0">
                <a:pos x="24" y="0"/>
              </a:cxn>
              <a:cxn ang="0">
                <a:pos x="34" y="4"/>
              </a:cxn>
              <a:cxn ang="0">
                <a:pos x="34" y="4"/>
              </a:cxn>
              <a:cxn ang="0">
                <a:pos x="34" y="0"/>
              </a:cxn>
              <a:cxn ang="0">
                <a:pos x="38" y="0"/>
              </a:cxn>
              <a:cxn ang="0">
                <a:pos x="42" y="0"/>
              </a:cxn>
              <a:cxn ang="0">
                <a:pos x="44" y="2"/>
              </a:cxn>
              <a:cxn ang="0">
                <a:pos x="46" y="2"/>
              </a:cxn>
              <a:cxn ang="0">
                <a:pos x="48" y="2"/>
              </a:cxn>
              <a:cxn ang="0">
                <a:pos x="44" y="0"/>
              </a:cxn>
              <a:cxn ang="0">
                <a:pos x="50" y="0"/>
              </a:cxn>
              <a:cxn ang="0">
                <a:pos x="56" y="2"/>
              </a:cxn>
              <a:cxn ang="0">
                <a:pos x="62" y="4"/>
              </a:cxn>
              <a:cxn ang="0">
                <a:pos x="60" y="8"/>
              </a:cxn>
              <a:cxn ang="0">
                <a:pos x="58" y="10"/>
              </a:cxn>
              <a:cxn ang="0">
                <a:pos x="58" y="12"/>
              </a:cxn>
              <a:cxn ang="0">
                <a:pos x="56" y="14"/>
              </a:cxn>
              <a:cxn ang="0">
                <a:pos x="54" y="18"/>
              </a:cxn>
              <a:cxn ang="0">
                <a:pos x="54" y="22"/>
              </a:cxn>
              <a:cxn ang="0">
                <a:pos x="54" y="26"/>
              </a:cxn>
              <a:cxn ang="0">
                <a:pos x="56" y="32"/>
              </a:cxn>
              <a:cxn ang="0">
                <a:pos x="58" y="36"/>
              </a:cxn>
              <a:cxn ang="0">
                <a:pos x="60" y="44"/>
              </a:cxn>
              <a:cxn ang="0">
                <a:pos x="58" y="46"/>
              </a:cxn>
              <a:cxn ang="0">
                <a:pos x="58" y="50"/>
              </a:cxn>
              <a:cxn ang="0">
                <a:pos x="56" y="54"/>
              </a:cxn>
              <a:cxn ang="0">
                <a:pos x="54" y="58"/>
              </a:cxn>
              <a:cxn ang="0">
                <a:pos x="50" y="60"/>
              </a:cxn>
              <a:cxn ang="0">
                <a:pos x="50" y="58"/>
              </a:cxn>
              <a:cxn ang="0">
                <a:pos x="48" y="58"/>
              </a:cxn>
              <a:cxn ang="0">
                <a:pos x="44" y="58"/>
              </a:cxn>
              <a:cxn ang="0">
                <a:pos x="32" y="58"/>
              </a:cxn>
              <a:cxn ang="0">
                <a:pos x="30" y="58"/>
              </a:cxn>
              <a:cxn ang="0">
                <a:pos x="30" y="62"/>
              </a:cxn>
              <a:cxn ang="0">
                <a:pos x="32" y="68"/>
              </a:cxn>
              <a:cxn ang="0">
                <a:pos x="28" y="68"/>
              </a:cxn>
              <a:cxn ang="0">
                <a:pos x="24" y="66"/>
              </a:cxn>
              <a:cxn ang="0">
                <a:pos x="22" y="66"/>
              </a:cxn>
              <a:cxn ang="0">
                <a:pos x="18" y="62"/>
              </a:cxn>
              <a:cxn ang="0">
                <a:pos x="14" y="52"/>
              </a:cxn>
              <a:cxn ang="0">
                <a:pos x="12" y="48"/>
              </a:cxn>
              <a:cxn ang="0">
                <a:pos x="12" y="44"/>
              </a:cxn>
              <a:cxn ang="0">
                <a:pos x="8" y="44"/>
              </a:cxn>
              <a:cxn ang="0">
                <a:pos x="6" y="42"/>
              </a:cxn>
              <a:cxn ang="0">
                <a:pos x="6" y="38"/>
              </a:cxn>
              <a:cxn ang="0">
                <a:pos x="4" y="38"/>
              </a:cxn>
              <a:cxn ang="0">
                <a:pos x="2" y="34"/>
              </a:cxn>
              <a:cxn ang="0">
                <a:pos x="2" y="32"/>
              </a:cxn>
              <a:cxn ang="0">
                <a:pos x="2" y="28"/>
              </a:cxn>
              <a:cxn ang="0">
                <a:pos x="4" y="24"/>
              </a:cxn>
              <a:cxn ang="0">
                <a:pos x="4" y="20"/>
              </a:cxn>
              <a:cxn ang="0">
                <a:pos x="4" y="18"/>
              </a:cxn>
              <a:cxn ang="0">
                <a:pos x="10" y="16"/>
              </a:cxn>
              <a:cxn ang="0">
                <a:pos x="12" y="14"/>
              </a:cxn>
              <a:cxn ang="0">
                <a:pos x="14" y="14"/>
              </a:cxn>
              <a:cxn ang="0">
                <a:pos x="12" y="12"/>
              </a:cxn>
              <a:cxn ang="0">
                <a:pos x="14" y="8"/>
              </a:cxn>
            </a:cxnLst>
            <a:rect l="0" t="0" r="r" b="b"/>
            <a:pathLst>
              <a:path w="62" h="68">
                <a:moveTo>
                  <a:pt x="14" y="8"/>
                </a:moveTo>
                <a:lnTo>
                  <a:pt x="14" y="8"/>
                </a:lnTo>
                <a:lnTo>
                  <a:pt x="14" y="8"/>
                </a:lnTo>
                <a:lnTo>
                  <a:pt x="16" y="4"/>
                </a:lnTo>
                <a:lnTo>
                  <a:pt x="16" y="4"/>
                </a:lnTo>
                <a:lnTo>
                  <a:pt x="16" y="4"/>
                </a:lnTo>
                <a:lnTo>
                  <a:pt x="16" y="0"/>
                </a:lnTo>
                <a:lnTo>
                  <a:pt x="18" y="0"/>
                </a:lnTo>
                <a:lnTo>
                  <a:pt x="18" y="0"/>
                </a:lnTo>
                <a:lnTo>
                  <a:pt x="22" y="0"/>
                </a:lnTo>
                <a:lnTo>
                  <a:pt x="24" y="0"/>
                </a:lnTo>
                <a:lnTo>
                  <a:pt x="24" y="0"/>
                </a:lnTo>
                <a:lnTo>
                  <a:pt x="24" y="0"/>
                </a:lnTo>
                <a:lnTo>
                  <a:pt x="28" y="2"/>
                </a:lnTo>
                <a:lnTo>
                  <a:pt x="32" y="2"/>
                </a:lnTo>
                <a:lnTo>
                  <a:pt x="34" y="4"/>
                </a:lnTo>
                <a:lnTo>
                  <a:pt x="34" y="4"/>
                </a:lnTo>
                <a:lnTo>
                  <a:pt x="34" y="4"/>
                </a:lnTo>
                <a:lnTo>
                  <a:pt x="34" y="4"/>
                </a:lnTo>
                <a:lnTo>
                  <a:pt x="34" y="4"/>
                </a:lnTo>
                <a:lnTo>
                  <a:pt x="34" y="4"/>
                </a:lnTo>
                <a:lnTo>
                  <a:pt x="34" y="4"/>
                </a:lnTo>
                <a:lnTo>
                  <a:pt x="34" y="2"/>
                </a:lnTo>
                <a:lnTo>
                  <a:pt x="34" y="0"/>
                </a:lnTo>
                <a:lnTo>
                  <a:pt x="34" y="0"/>
                </a:lnTo>
                <a:lnTo>
                  <a:pt x="36" y="0"/>
                </a:lnTo>
                <a:lnTo>
                  <a:pt x="38" y="0"/>
                </a:lnTo>
                <a:lnTo>
                  <a:pt x="38" y="0"/>
                </a:lnTo>
                <a:lnTo>
                  <a:pt x="40" y="0"/>
                </a:lnTo>
                <a:lnTo>
                  <a:pt x="42" y="0"/>
                </a:lnTo>
                <a:lnTo>
                  <a:pt x="42" y="0"/>
                </a:lnTo>
                <a:lnTo>
                  <a:pt x="42" y="0"/>
                </a:lnTo>
                <a:lnTo>
                  <a:pt x="42" y="0"/>
                </a:lnTo>
                <a:lnTo>
                  <a:pt x="44" y="2"/>
                </a:lnTo>
                <a:lnTo>
                  <a:pt x="44" y="2"/>
                </a:lnTo>
                <a:lnTo>
                  <a:pt x="44" y="2"/>
                </a:lnTo>
                <a:lnTo>
                  <a:pt x="44" y="2"/>
                </a:lnTo>
                <a:lnTo>
                  <a:pt x="44" y="2"/>
                </a:lnTo>
                <a:lnTo>
                  <a:pt x="46" y="2"/>
                </a:lnTo>
                <a:lnTo>
                  <a:pt x="46" y="2"/>
                </a:lnTo>
                <a:lnTo>
                  <a:pt x="48" y="2"/>
                </a:lnTo>
                <a:lnTo>
                  <a:pt x="48" y="2"/>
                </a:lnTo>
                <a:lnTo>
                  <a:pt x="48" y="2"/>
                </a:lnTo>
                <a:lnTo>
                  <a:pt x="48" y="2"/>
                </a:lnTo>
                <a:lnTo>
                  <a:pt x="46" y="2"/>
                </a:lnTo>
                <a:lnTo>
                  <a:pt x="46" y="2"/>
                </a:lnTo>
                <a:lnTo>
                  <a:pt x="44" y="0"/>
                </a:lnTo>
                <a:lnTo>
                  <a:pt x="44" y="0"/>
                </a:lnTo>
                <a:lnTo>
                  <a:pt x="46" y="0"/>
                </a:lnTo>
                <a:lnTo>
                  <a:pt x="48" y="0"/>
                </a:lnTo>
                <a:lnTo>
                  <a:pt x="48" y="0"/>
                </a:lnTo>
                <a:lnTo>
                  <a:pt x="50" y="0"/>
                </a:lnTo>
                <a:lnTo>
                  <a:pt x="50" y="0"/>
                </a:lnTo>
                <a:lnTo>
                  <a:pt x="52" y="0"/>
                </a:lnTo>
                <a:lnTo>
                  <a:pt x="56" y="2"/>
                </a:lnTo>
                <a:lnTo>
                  <a:pt x="56" y="2"/>
                </a:lnTo>
                <a:lnTo>
                  <a:pt x="58" y="2"/>
                </a:lnTo>
                <a:lnTo>
                  <a:pt x="58" y="2"/>
                </a:lnTo>
                <a:lnTo>
                  <a:pt x="60" y="2"/>
                </a:lnTo>
                <a:lnTo>
                  <a:pt x="62" y="4"/>
                </a:lnTo>
                <a:lnTo>
                  <a:pt x="62" y="4"/>
                </a:lnTo>
                <a:lnTo>
                  <a:pt x="60" y="6"/>
                </a:lnTo>
                <a:lnTo>
                  <a:pt x="60" y="6"/>
                </a:lnTo>
                <a:lnTo>
                  <a:pt x="60" y="8"/>
                </a:lnTo>
                <a:lnTo>
                  <a:pt x="60" y="8"/>
                </a:lnTo>
                <a:lnTo>
                  <a:pt x="60" y="8"/>
                </a:lnTo>
                <a:lnTo>
                  <a:pt x="60" y="8"/>
                </a:lnTo>
                <a:lnTo>
                  <a:pt x="58" y="10"/>
                </a:lnTo>
                <a:lnTo>
                  <a:pt x="58" y="10"/>
                </a:lnTo>
                <a:lnTo>
                  <a:pt x="58" y="10"/>
                </a:lnTo>
                <a:lnTo>
                  <a:pt x="58" y="10"/>
                </a:lnTo>
                <a:lnTo>
                  <a:pt x="58" y="12"/>
                </a:lnTo>
                <a:lnTo>
                  <a:pt x="56" y="12"/>
                </a:lnTo>
                <a:lnTo>
                  <a:pt x="56" y="12"/>
                </a:lnTo>
                <a:lnTo>
                  <a:pt x="56" y="14"/>
                </a:lnTo>
                <a:lnTo>
                  <a:pt x="56" y="14"/>
                </a:lnTo>
                <a:lnTo>
                  <a:pt x="54" y="14"/>
                </a:lnTo>
                <a:lnTo>
                  <a:pt x="54" y="16"/>
                </a:lnTo>
                <a:lnTo>
                  <a:pt x="54" y="16"/>
                </a:lnTo>
                <a:lnTo>
                  <a:pt x="54" y="18"/>
                </a:lnTo>
                <a:lnTo>
                  <a:pt x="54" y="20"/>
                </a:lnTo>
                <a:lnTo>
                  <a:pt x="54" y="20"/>
                </a:lnTo>
                <a:lnTo>
                  <a:pt x="54" y="22"/>
                </a:lnTo>
                <a:lnTo>
                  <a:pt x="54" y="22"/>
                </a:lnTo>
                <a:lnTo>
                  <a:pt x="54" y="24"/>
                </a:lnTo>
                <a:lnTo>
                  <a:pt x="54" y="24"/>
                </a:lnTo>
                <a:lnTo>
                  <a:pt x="54" y="24"/>
                </a:lnTo>
                <a:lnTo>
                  <a:pt x="54" y="26"/>
                </a:lnTo>
                <a:lnTo>
                  <a:pt x="54" y="26"/>
                </a:lnTo>
                <a:lnTo>
                  <a:pt x="54" y="28"/>
                </a:lnTo>
                <a:lnTo>
                  <a:pt x="56" y="30"/>
                </a:lnTo>
                <a:lnTo>
                  <a:pt x="56" y="32"/>
                </a:lnTo>
                <a:lnTo>
                  <a:pt x="56" y="34"/>
                </a:lnTo>
                <a:lnTo>
                  <a:pt x="58" y="36"/>
                </a:lnTo>
                <a:lnTo>
                  <a:pt x="58" y="36"/>
                </a:lnTo>
                <a:lnTo>
                  <a:pt x="58" y="36"/>
                </a:lnTo>
                <a:lnTo>
                  <a:pt x="60" y="38"/>
                </a:lnTo>
                <a:lnTo>
                  <a:pt x="60" y="40"/>
                </a:lnTo>
                <a:lnTo>
                  <a:pt x="60" y="42"/>
                </a:lnTo>
                <a:lnTo>
                  <a:pt x="60" y="44"/>
                </a:lnTo>
                <a:lnTo>
                  <a:pt x="58" y="44"/>
                </a:lnTo>
                <a:lnTo>
                  <a:pt x="58" y="44"/>
                </a:lnTo>
                <a:lnTo>
                  <a:pt x="58" y="46"/>
                </a:lnTo>
                <a:lnTo>
                  <a:pt x="58" y="46"/>
                </a:lnTo>
                <a:lnTo>
                  <a:pt x="58" y="48"/>
                </a:lnTo>
                <a:lnTo>
                  <a:pt x="58" y="48"/>
                </a:lnTo>
                <a:lnTo>
                  <a:pt x="58" y="48"/>
                </a:lnTo>
                <a:lnTo>
                  <a:pt x="58" y="50"/>
                </a:lnTo>
                <a:lnTo>
                  <a:pt x="58" y="52"/>
                </a:lnTo>
                <a:lnTo>
                  <a:pt x="58" y="54"/>
                </a:lnTo>
                <a:lnTo>
                  <a:pt x="56" y="54"/>
                </a:lnTo>
                <a:lnTo>
                  <a:pt x="56" y="54"/>
                </a:lnTo>
                <a:lnTo>
                  <a:pt x="56" y="56"/>
                </a:lnTo>
                <a:lnTo>
                  <a:pt x="56" y="56"/>
                </a:lnTo>
                <a:lnTo>
                  <a:pt x="54" y="58"/>
                </a:lnTo>
                <a:lnTo>
                  <a:pt x="54" y="58"/>
                </a:lnTo>
                <a:lnTo>
                  <a:pt x="54" y="58"/>
                </a:lnTo>
                <a:lnTo>
                  <a:pt x="52" y="60"/>
                </a:lnTo>
                <a:lnTo>
                  <a:pt x="52" y="60"/>
                </a:lnTo>
                <a:lnTo>
                  <a:pt x="50" y="60"/>
                </a:lnTo>
                <a:lnTo>
                  <a:pt x="50" y="60"/>
                </a:lnTo>
                <a:lnTo>
                  <a:pt x="50" y="60"/>
                </a:lnTo>
                <a:lnTo>
                  <a:pt x="50" y="60"/>
                </a:lnTo>
                <a:lnTo>
                  <a:pt x="50" y="58"/>
                </a:lnTo>
                <a:lnTo>
                  <a:pt x="48" y="58"/>
                </a:lnTo>
                <a:lnTo>
                  <a:pt x="48" y="58"/>
                </a:lnTo>
                <a:lnTo>
                  <a:pt x="48" y="58"/>
                </a:lnTo>
                <a:lnTo>
                  <a:pt x="48" y="58"/>
                </a:lnTo>
                <a:lnTo>
                  <a:pt x="48" y="58"/>
                </a:lnTo>
                <a:lnTo>
                  <a:pt x="46" y="56"/>
                </a:lnTo>
                <a:lnTo>
                  <a:pt x="44" y="58"/>
                </a:lnTo>
                <a:lnTo>
                  <a:pt x="44" y="58"/>
                </a:lnTo>
                <a:lnTo>
                  <a:pt x="38" y="58"/>
                </a:lnTo>
                <a:lnTo>
                  <a:pt x="34" y="60"/>
                </a:lnTo>
                <a:lnTo>
                  <a:pt x="32" y="58"/>
                </a:lnTo>
                <a:lnTo>
                  <a:pt x="32" y="58"/>
                </a:lnTo>
                <a:lnTo>
                  <a:pt x="32" y="58"/>
                </a:lnTo>
                <a:lnTo>
                  <a:pt x="32" y="58"/>
                </a:lnTo>
                <a:lnTo>
                  <a:pt x="32" y="58"/>
                </a:lnTo>
                <a:lnTo>
                  <a:pt x="30" y="58"/>
                </a:lnTo>
                <a:lnTo>
                  <a:pt x="30" y="58"/>
                </a:lnTo>
                <a:lnTo>
                  <a:pt x="30" y="60"/>
                </a:lnTo>
                <a:lnTo>
                  <a:pt x="28" y="62"/>
                </a:lnTo>
                <a:lnTo>
                  <a:pt x="30" y="62"/>
                </a:lnTo>
                <a:lnTo>
                  <a:pt x="32" y="66"/>
                </a:lnTo>
                <a:lnTo>
                  <a:pt x="32" y="68"/>
                </a:lnTo>
                <a:lnTo>
                  <a:pt x="32" y="68"/>
                </a:lnTo>
                <a:lnTo>
                  <a:pt x="32" y="68"/>
                </a:lnTo>
                <a:lnTo>
                  <a:pt x="30" y="68"/>
                </a:lnTo>
                <a:lnTo>
                  <a:pt x="30" y="68"/>
                </a:lnTo>
                <a:lnTo>
                  <a:pt x="30" y="68"/>
                </a:lnTo>
                <a:lnTo>
                  <a:pt x="28" y="68"/>
                </a:lnTo>
                <a:lnTo>
                  <a:pt x="28" y="68"/>
                </a:lnTo>
                <a:lnTo>
                  <a:pt x="26" y="68"/>
                </a:lnTo>
                <a:lnTo>
                  <a:pt x="24" y="68"/>
                </a:lnTo>
                <a:lnTo>
                  <a:pt x="24" y="66"/>
                </a:lnTo>
                <a:lnTo>
                  <a:pt x="24" y="66"/>
                </a:lnTo>
                <a:lnTo>
                  <a:pt x="22" y="66"/>
                </a:lnTo>
                <a:lnTo>
                  <a:pt x="22" y="66"/>
                </a:lnTo>
                <a:lnTo>
                  <a:pt x="22" y="66"/>
                </a:lnTo>
                <a:lnTo>
                  <a:pt x="20" y="66"/>
                </a:lnTo>
                <a:lnTo>
                  <a:pt x="20" y="64"/>
                </a:lnTo>
                <a:lnTo>
                  <a:pt x="18" y="62"/>
                </a:lnTo>
                <a:lnTo>
                  <a:pt x="18" y="62"/>
                </a:lnTo>
                <a:lnTo>
                  <a:pt x="18" y="58"/>
                </a:lnTo>
                <a:lnTo>
                  <a:pt x="16" y="58"/>
                </a:lnTo>
                <a:lnTo>
                  <a:pt x="14" y="54"/>
                </a:lnTo>
                <a:lnTo>
                  <a:pt x="14" y="52"/>
                </a:lnTo>
                <a:lnTo>
                  <a:pt x="12" y="52"/>
                </a:lnTo>
                <a:lnTo>
                  <a:pt x="14" y="50"/>
                </a:lnTo>
                <a:lnTo>
                  <a:pt x="14" y="48"/>
                </a:lnTo>
                <a:lnTo>
                  <a:pt x="12" y="48"/>
                </a:lnTo>
                <a:lnTo>
                  <a:pt x="12" y="48"/>
                </a:lnTo>
                <a:lnTo>
                  <a:pt x="12" y="48"/>
                </a:lnTo>
                <a:lnTo>
                  <a:pt x="12" y="46"/>
                </a:lnTo>
                <a:lnTo>
                  <a:pt x="12" y="44"/>
                </a:lnTo>
                <a:lnTo>
                  <a:pt x="12" y="44"/>
                </a:lnTo>
                <a:lnTo>
                  <a:pt x="12" y="44"/>
                </a:lnTo>
                <a:lnTo>
                  <a:pt x="10" y="44"/>
                </a:lnTo>
                <a:lnTo>
                  <a:pt x="8" y="44"/>
                </a:lnTo>
                <a:lnTo>
                  <a:pt x="8" y="44"/>
                </a:lnTo>
                <a:lnTo>
                  <a:pt x="6" y="44"/>
                </a:lnTo>
                <a:lnTo>
                  <a:pt x="6" y="42"/>
                </a:lnTo>
                <a:lnTo>
                  <a:pt x="6" y="42"/>
                </a:lnTo>
                <a:lnTo>
                  <a:pt x="6" y="40"/>
                </a:lnTo>
                <a:lnTo>
                  <a:pt x="6" y="40"/>
                </a:lnTo>
                <a:lnTo>
                  <a:pt x="6" y="40"/>
                </a:lnTo>
                <a:lnTo>
                  <a:pt x="6" y="38"/>
                </a:lnTo>
                <a:lnTo>
                  <a:pt x="4" y="38"/>
                </a:lnTo>
                <a:lnTo>
                  <a:pt x="4" y="38"/>
                </a:lnTo>
                <a:lnTo>
                  <a:pt x="4" y="38"/>
                </a:lnTo>
                <a:lnTo>
                  <a:pt x="4" y="38"/>
                </a:lnTo>
                <a:lnTo>
                  <a:pt x="4" y="36"/>
                </a:lnTo>
                <a:lnTo>
                  <a:pt x="4" y="36"/>
                </a:lnTo>
                <a:lnTo>
                  <a:pt x="4" y="36"/>
                </a:lnTo>
                <a:lnTo>
                  <a:pt x="2" y="34"/>
                </a:lnTo>
                <a:lnTo>
                  <a:pt x="2" y="34"/>
                </a:lnTo>
                <a:lnTo>
                  <a:pt x="2" y="34"/>
                </a:lnTo>
                <a:lnTo>
                  <a:pt x="2" y="34"/>
                </a:lnTo>
                <a:lnTo>
                  <a:pt x="2" y="32"/>
                </a:lnTo>
                <a:lnTo>
                  <a:pt x="0" y="30"/>
                </a:lnTo>
                <a:lnTo>
                  <a:pt x="0" y="30"/>
                </a:lnTo>
                <a:lnTo>
                  <a:pt x="2" y="30"/>
                </a:lnTo>
                <a:lnTo>
                  <a:pt x="2" y="28"/>
                </a:lnTo>
                <a:lnTo>
                  <a:pt x="2" y="28"/>
                </a:lnTo>
                <a:lnTo>
                  <a:pt x="2" y="28"/>
                </a:lnTo>
                <a:lnTo>
                  <a:pt x="2" y="26"/>
                </a:lnTo>
                <a:lnTo>
                  <a:pt x="4" y="24"/>
                </a:lnTo>
                <a:lnTo>
                  <a:pt x="4" y="22"/>
                </a:lnTo>
                <a:lnTo>
                  <a:pt x="4" y="22"/>
                </a:lnTo>
                <a:lnTo>
                  <a:pt x="4" y="20"/>
                </a:lnTo>
                <a:lnTo>
                  <a:pt x="4" y="20"/>
                </a:lnTo>
                <a:lnTo>
                  <a:pt x="4" y="20"/>
                </a:lnTo>
                <a:lnTo>
                  <a:pt x="4" y="20"/>
                </a:lnTo>
                <a:lnTo>
                  <a:pt x="4" y="18"/>
                </a:lnTo>
                <a:lnTo>
                  <a:pt x="4" y="18"/>
                </a:lnTo>
                <a:lnTo>
                  <a:pt x="6" y="16"/>
                </a:lnTo>
                <a:lnTo>
                  <a:pt x="8" y="16"/>
                </a:lnTo>
                <a:lnTo>
                  <a:pt x="8" y="16"/>
                </a:lnTo>
                <a:lnTo>
                  <a:pt x="10" y="16"/>
                </a:lnTo>
                <a:lnTo>
                  <a:pt x="10" y="16"/>
                </a:lnTo>
                <a:lnTo>
                  <a:pt x="12" y="16"/>
                </a:lnTo>
                <a:lnTo>
                  <a:pt x="12" y="14"/>
                </a:lnTo>
                <a:lnTo>
                  <a:pt x="12" y="14"/>
                </a:lnTo>
                <a:lnTo>
                  <a:pt x="12" y="14"/>
                </a:lnTo>
                <a:lnTo>
                  <a:pt x="14" y="14"/>
                </a:lnTo>
                <a:lnTo>
                  <a:pt x="14" y="14"/>
                </a:lnTo>
                <a:lnTo>
                  <a:pt x="14" y="14"/>
                </a:lnTo>
                <a:lnTo>
                  <a:pt x="14" y="12"/>
                </a:lnTo>
                <a:lnTo>
                  <a:pt x="14" y="12"/>
                </a:lnTo>
                <a:lnTo>
                  <a:pt x="14" y="12"/>
                </a:lnTo>
                <a:lnTo>
                  <a:pt x="12" y="12"/>
                </a:lnTo>
                <a:lnTo>
                  <a:pt x="12" y="12"/>
                </a:lnTo>
                <a:lnTo>
                  <a:pt x="12" y="10"/>
                </a:lnTo>
                <a:lnTo>
                  <a:pt x="14" y="10"/>
                </a:lnTo>
                <a:lnTo>
                  <a:pt x="14"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6" name="Freeform 82"/>
          <p:cNvSpPr>
            <a:spLocks noEditPoints="1"/>
          </p:cNvSpPr>
          <p:nvPr/>
        </p:nvSpPr>
        <p:spPr bwMode="auto">
          <a:xfrm>
            <a:off x="4714875" y="3586163"/>
            <a:ext cx="22225" cy="44450"/>
          </a:xfrm>
          <a:custGeom>
            <a:avLst/>
            <a:gdLst/>
            <a:ahLst/>
            <a:cxnLst>
              <a:cxn ang="0">
                <a:pos x="14" y="4"/>
              </a:cxn>
              <a:cxn ang="0">
                <a:pos x="14" y="4"/>
              </a:cxn>
              <a:cxn ang="0">
                <a:pos x="12" y="4"/>
              </a:cxn>
              <a:cxn ang="0">
                <a:pos x="12" y="4"/>
              </a:cxn>
              <a:cxn ang="0">
                <a:pos x="12" y="2"/>
              </a:cxn>
              <a:cxn ang="0">
                <a:pos x="14" y="2"/>
              </a:cxn>
              <a:cxn ang="0">
                <a:pos x="14" y="0"/>
              </a:cxn>
              <a:cxn ang="0">
                <a:pos x="14" y="2"/>
              </a:cxn>
              <a:cxn ang="0">
                <a:pos x="14" y="2"/>
              </a:cxn>
              <a:cxn ang="0">
                <a:pos x="14" y="2"/>
              </a:cxn>
              <a:cxn ang="0">
                <a:pos x="14" y="4"/>
              </a:cxn>
              <a:cxn ang="0">
                <a:pos x="2" y="28"/>
              </a:cxn>
              <a:cxn ang="0">
                <a:pos x="0" y="28"/>
              </a:cxn>
              <a:cxn ang="0">
                <a:pos x="0" y="28"/>
              </a:cxn>
              <a:cxn ang="0">
                <a:pos x="0" y="28"/>
              </a:cxn>
              <a:cxn ang="0">
                <a:pos x="0" y="26"/>
              </a:cxn>
              <a:cxn ang="0">
                <a:pos x="0" y="24"/>
              </a:cxn>
              <a:cxn ang="0">
                <a:pos x="0" y="24"/>
              </a:cxn>
              <a:cxn ang="0">
                <a:pos x="0" y="24"/>
              </a:cxn>
              <a:cxn ang="0">
                <a:pos x="2" y="22"/>
              </a:cxn>
              <a:cxn ang="0">
                <a:pos x="2" y="22"/>
              </a:cxn>
              <a:cxn ang="0">
                <a:pos x="4" y="22"/>
              </a:cxn>
              <a:cxn ang="0">
                <a:pos x="4" y="22"/>
              </a:cxn>
              <a:cxn ang="0">
                <a:pos x="4" y="24"/>
              </a:cxn>
              <a:cxn ang="0">
                <a:pos x="4" y="24"/>
              </a:cxn>
              <a:cxn ang="0">
                <a:pos x="4" y="26"/>
              </a:cxn>
              <a:cxn ang="0">
                <a:pos x="4" y="26"/>
              </a:cxn>
              <a:cxn ang="0">
                <a:pos x="4" y="26"/>
              </a:cxn>
              <a:cxn ang="0">
                <a:pos x="2" y="28"/>
              </a:cxn>
              <a:cxn ang="0">
                <a:pos x="2" y="28"/>
              </a:cxn>
            </a:cxnLst>
            <a:rect l="0" t="0" r="r" b="b"/>
            <a:pathLst>
              <a:path w="14" h="28">
                <a:moveTo>
                  <a:pt x="14" y="4"/>
                </a:moveTo>
                <a:lnTo>
                  <a:pt x="14" y="4"/>
                </a:lnTo>
                <a:lnTo>
                  <a:pt x="12" y="4"/>
                </a:lnTo>
                <a:lnTo>
                  <a:pt x="12" y="4"/>
                </a:lnTo>
                <a:lnTo>
                  <a:pt x="12" y="2"/>
                </a:lnTo>
                <a:lnTo>
                  <a:pt x="14" y="2"/>
                </a:lnTo>
                <a:lnTo>
                  <a:pt x="14" y="0"/>
                </a:lnTo>
                <a:lnTo>
                  <a:pt x="14" y="2"/>
                </a:lnTo>
                <a:lnTo>
                  <a:pt x="14" y="2"/>
                </a:lnTo>
                <a:lnTo>
                  <a:pt x="14" y="2"/>
                </a:lnTo>
                <a:lnTo>
                  <a:pt x="14" y="4"/>
                </a:lnTo>
                <a:close/>
                <a:moveTo>
                  <a:pt x="2" y="28"/>
                </a:moveTo>
                <a:lnTo>
                  <a:pt x="0" y="28"/>
                </a:lnTo>
                <a:lnTo>
                  <a:pt x="0" y="28"/>
                </a:lnTo>
                <a:lnTo>
                  <a:pt x="0" y="28"/>
                </a:lnTo>
                <a:lnTo>
                  <a:pt x="0" y="26"/>
                </a:lnTo>
                <a:lnTo>
                  <a:pt x="0" y="24"/>
                </a:lnTo>
                <a:lnTo>
                  <a:pt x="0" y="24"/>
                </a:lnTo>
                <a:lnTo>
                  <a:pt x="0" y="24"/>
                </a:lnTo>
                <a:lnTo>
                  <a:pt x="2" y="22"/>
                </a:lnTo>
                <a:lnTo>
                  <a:pt x="2" y="22"/>
                </a:lnTo>
                <a:lnTo>
                  <a:pt x="4" y="22"/>
                </a:lnTo>
                <a:lnTo>
                  <a:pt x="4" y="22"/>
                </a:lnTo>
                <a:lnTo>
                  <a:pt x="4" y="24"/>
                </a:lnTo>
                <a:lnTo>
                  <a:pt x="4" y="24"/>
                </a:lnTo>
                <a:lnTo>
                  <a:pt x="4" y="26"/>
                </a:lnTo>
                <a:lnTo>
                  <a:pt x="4" y="26"/>
                </a:lnTo>
                <a:lnTo>
                  <a:pt x="4" y="26"/>
                </a:lnTo>
                <a:lnTo>
                  <a:pt x="2" y="28"/>
                </a:lnTo>
                <a:lnTo>
                  <a:pt x="2" y="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7" name="Freeform 83"/>
          <p:cNvSpPr>
            <a:spLocks/>
          </p:cNvSpPr>
          <p:nvPr/>
        </p:nvSpPr>
        <p:spPr bwMode="auto">
          <a:xfrm>
            <a:off x="5518150" y="3316288"/>
            <a:ext cx="238125" cy="361950"/>
          </a:xfrm>
          <a:custGeom>
            <a:avLst/>
            <a:gdLst/>
            <a:ahLst/>
            <a:cxnLst>
              <a:cxn ang="0">
                <a:pos x="36" y="16"/>
              </a:cxn>
              <a:cxn ang="0">
                <a:pos x="46" y="26"/>
              </a:cxn>
              <a:cxn ang="0">
                <a:pos x="52" y="26"/>
              </a:cxn>
              <a:cxn ang="0">
                <a:pos x="56" y="26"/>
              </a:cxn>
              <a:cxn ang="0">
                <a:pos x="62" y="22"/>
              </a:cxn>
              <a:cxn ang="0">
                <a:pos x="70" y="20"/>
              </a:cxn>
              <a:cxn ang="0">
                <a:pos x="76" y="20"/>
              </a:cxn>
              <a:cxn ang="0">
                <a:pos x="86" y="16"/>
              </a:cxn>
              <a:cxn ang="0">
                <a:pos x="94" y="14"/>
              </a:cxn>
              <a:cxn ang="0">
                <a:pos x="98" y="14"/>
              </a:cxn>
              <a:cxn ang="0">
                <a:pos x="110" y="10"/>
              </a:cxn>
              <a:cxn ang="0">
                <a:pos x="120" y="10"/>
              </a:cxn>
              <a:cxn ang="0">
                <a:pos x="126" y="8"/>
              </a:cxn>
              <a:cxn ang="0">
                <a:pos x="136" y="2"/>
              </a:cxn>
              <a:cxn ang="0">
                <a:pos x="148" y="2"/>
              </a:cxn>
              <a:cxn ang="0">
                <a:pos x="144" y="14"/>
              </a:cxn>
              <a:cxn ang="0">
                <a:pos x="146" y="20"/>
              </a:cxn>
              <a:cxn ang="0">
                <a:pos x="146" y="24"/>
              </a:cxn>
              <a:cxn ang="0">
                <a:pos x="148" y="26"/>
              </a:cxn>
              <a:cxn ang="0">
                <a:pos x="142" y="28"/>
              </a:cxn>
              <a:cxn ang="0">
                <a:pos x="142" y="42"/>
              </a:cxn>
              <a:cxn ang="0">
                <a:pos x="140" y="46"/>
              </a:cxn>
              <a:cxn ang="0">
                <a:pos x="138" y="50"/>
              </a:cxn>
              <a:cxn ang="0">
                <a:pos x="134" y="60"/>
              </a:cxn>
              <a:cxn ang="0">
                <a:pos x="132" y="64"/>
              </a:cxn>
              <a:cxn ang="0">
                <a:pos x="128" y="68"/>
              </a:cxn>
              <a:cxn ang="0">
                <a:pos x="126" y="76"/>
              </a:cxn>
              <a:cxn ang="0">
                <a:pos x="120" y="86"/>
              </a:cxn>
              <a:cxn ang="0">
                <a:pos x="118" y="96"/>
              </a:cxn>
              <a:cxn ang="0">
                <a:pos x="110" y="110"/>
              </a:cxn>
              <a:cxn ang="0">
                <a:pos x="104" y="120"/>
              </a:cxn>
              <a:cxn ang="0">
                <a:pos x="98" y="130"/>
              </a:cxn>
              <a:cxn ang="0">
                <a:pos x="92" y="138"/>
              </a:cxn>
              <a:cxn ang="0">
                <a:pos x="82" y="150"/>
              </a:cxn>
              <a:cxn ang="0">
                <a:pos x="74" y="158"/>
              </a:cxn>
              <a:cxn ang="0">
                <a:pos x="66" y="166"/>
              </a:cxn>
              <a:cxn ang="0">
                <a:pos x="60" y="168"/>
              </a:cxn>
              <a:cxn ang="0">
                <a:pos x="46" y="180"/>
              </a:cxn>
              <a:cxn ang="0">
                <a:pos x="38" y="188"/>
              </a:cxn>
              <a:cxn ang="0">
                <a:pos x="30" y="198"/>
              </a:cxn>
              <a:cxn ang="0">
                <a:pos x="22" y="206"/>
              </a:cxn>
              <a:cxn ang="0">
                <a:pos x="18" y="212"/>
              </a:cxn>
              <a:cxn ang="0">
                <a:pos x="10" y="226"/>
              </a:cxn>
              <a:cxn ang="0">
                <a:pos x="0" y="160"/>
              </a:cxn>
              <a:cxn ang="0">
                <a:pos x="14" y="132"/>
              </a:cxn>
              <a:cxn ang="0">
                <a:pos x="18" y="130"/>
              </a:cxn>
              <a:cxn ang="0">
                <a:pos x="26" y="128"/>
              </a:cxn>
              <a:cxn ang="0">
                <a:pos x="28" y="126"/>
              </a:cxn>
              <a:cxn ang="0">
                <a:pos x="34" y="120"/>
              </a:cxn>
              <a:cxn ang="0">
                <a:pos x="42" y="118"/>
              </a:cxn>
              <a:cxn ang="0">
                <a:pos x="48" y="118"/>
              </a:cxn>
              <a:cxn ang="0">
                <a:pos x="66" y="108"/>
              </a:cxn>
              <a:cxn ang="0">
                <a:pos x="96" y="72"/>
              </a:cxn>
              <a:cxn ang="0">
                <a:pos x="96" y="66"/>
              </a:cxn>
              <a:cxn ang="0">
                <a:pos x="66" y="58"/>
              </a:cxn>
              <a:cxn ang="0">
                <a:pos x="36" y="44"/>
              </a:cxn>
              <a:cxn ang="0">
                <a:pos x="32" y="40"/>
              </a:cxn>
              <a:cxn ang="0">
                <a:pos x="30" y="34"/>
              </a:cxn>
              <a:cxn ang="0">
                <a:pos x="28" y="32"/>
              </a:cxn>
              <a:cxn ang="0">
                <a:pos x="24" y="28"/>
              </a:cxn>
              <a:cxn ang="0">
                <a:pos x="22" y="24"/>
              </a:cxn>
              <a:cxn ang="0">
                <a:pos x="26" y="16"/>
              </a:cxn>
            </a:cxnLst>
            <a:rect l="0" t="0" r="r" b="b"/>
            <a:pathLst>
              <a:path w="150" h="228">
                <a:moveTo>
                  <a:pt x="30" y="8"/>
                </a:moveTo>
                <a:lnTo>
                  <a:pt x="30" y="8"/>
                </a:lnTo>
                <a:lnTo>
                  <a:pt x="32" y="10"/>
                </a:lnTo>
                <a:lnTo>
                  <a:pt x="34" y="10"/>
                </a:lnTo>
                <a:lnTo>
                  <a:pt x="34" y="12"/>
                </a:lnTo>
                <a:lnTo>
                  <a:pt x="34" y="12"/>
                </a:lnTo>
                <a:lnTo>
                  <a:pt x="34" y="12"/>
                </a:lnTo>
                <a:lnTo>
                  <a:pt x="36" y="16"/>
                </a:lnTo>
                <a:lnTo>
                  <a:pt x="38" y="18"/>
                </a:lnTo>
                <a:lnTo>
                  <a:pt x="38" y="20"/>
                </a:lnTo>
                <a:lnTo>
                  <a:pt x="40" y="20"/>
                </a:lnTo>
                <a:lnTo>
                  <a:pt x="40" y="22"/>
                </a:lnTo>
                <a:lnTo>
                  <a:pt x="44" y="24"/>
                </a:lnTo>
                <a:lnTo>
                  <a:pt x="44" y="24"/>
                </a:lnTo>
                <a:lnTo>
                  <a:pt x="46" y="26"/>
                </a:lnTo>
                <a:lnTo>
                  <a:pt x="46" y="26"/>
                </a:lnTo>
                <a:lnTo>
                  <a:pt x="46" y="26"/>
                </a:lnTo>
                <a:lnTo>
                  <a:pt x="48" y="26"/>
                </a:lnTo>
                <a:lnTo>
                  <a:pt x="50" y="26"/>
                </a:lnTo>
                <a:lnTo>
                  <a:pt x="50" y="26"/>
                </a:lnTo>
                <a:lnTo>
                  <a:pt x="50" y="26"/>
                </a:lnTo>
                <a:lnTo>
                  <a:pt x="52" y="26"/>
                </a:lnTo>
                <a:lnTo>
                  <a:pt x="52" y="26"/>
                </a:lnTo>
                <a:lnTo>
                  <a:pt x="52" y="26"/>
                </a:lnTo>
                <a:lnTo>
                  <a:pt x="52" y="26"/>
                </a:lnTo>
                <a:lnTo>
                  <a:pt x="52" y="26"/>
                </a:lnTo>
                <a:lnTo>
                  <a:pt x="54" y="26"/>
                </a:lnTo>
                <a:lnTo>
                  <a:pt x="54" y="26"/>
                </a:lnTo>
                <a:lnTo>
                  <a:pt x="54" y="26"/>
                </a:lnTo>
                <a:lnTo>
                  <a:pt x="54" y="26"/>
                </a:lnTo>
                <a:lnTo>
                  <a:pt x="56" y="26"/>
                </a:lnTo>
                <a:lnTo>
                  <a:pt x="56" y="26"/>
                </a:lnTo>
                <a:lnTo>
                  <a:pt x="56" y="26"/>
                </a:lnTo>
                <a:lnTo>
                  <a:pt x="58" y="24"/>
                </a:lnTo>
                <a:lnTo>
                  <a:pt x="60" y="24"/>
                </a:lnTo>
                <a:lnTo>
                  <a:pt x="60" y="22"/>
                </a:lnTo>
                <a:lnTo>
                  <a:pt x="62" y="22"/>
                </a:lnTo>
                <a:lnTo>
                  <a:pt x="62" y="22"/>
                </a:lnTo>
                <a:lnTo>
                  <a:pt x="62" y="22"/>
                </a:lnTo>
                <a:lnTo>
                  <a:pt x="62" y="22"/>
                </a:lnTo>
                <a:lnTo>
                  <a:pt x="64" y="22"/>
                </a:lnTo>
                <a:lnTo>
                  <a:pt x="66" y="20"/>
                </a:lnTo>
                <a:lnTo>
                  <a:pt x="66" y="20"/>
                </a:lnTo>
                <a:lnTo>
                  <a:pt x="68" y="18"/>
                </a:lnTo>
                <a:lnTo>
                  <a:pt x="68" y="18"/>
                </a:lnTo>
                <a:lnTo>
                  <a:pt x="68" y="20"/>
                </a:lnTo>
                <a:lnTo>
                  <a:pt x="68" y="18"/>
                </a:lnTo>
                <a:lnTo>
                  <a:pt x="70" y="20"/>
                </a:lnTo>
                <a:lnTo>
                  <a:pt x="70" y="20"/>
                </a:lnTo>
                <a:lnTo>
                  <a:pt x="72" y="20"/>
                </a:lnTo>
                <a:lnTo>
                  <a:pt x="72" y="20"/>
                </a:lnTo>
                <a:lnTo>
                  <a:pt x="74" y="20"/>
                </a:lnTo>
                <a:lnTo>
                  <a:pt x="74" y="20"/>
                </a:lnTo>
                <a:lnTo>
                  <a:pt x="74" y="20"/>
                </a:lnTo>
                <a:lnTo>
                  <a:pt x="74" y="20"/>
                </a:lnTo>
                <a:lnTo>
                  <a:pt x="76" y="20"/>
                </a:lnTo>
                <a:lnTo>
                  <a:pt x="76" y="22"/>
                </a:lnTo>
                <a:lnTo>
                  <a:pt x="78" y="22"/>
                </a:lnTo>
                <a:lnTo>
                  <a:pt x="78" y="22"/>
                </a:lnTo>
                <a:lnTo>
                  <a:pt x="80" y="20"/>
                </a:lnTo>
                <a:lnTo>
                  <a:pt x="82" y="20"/>
                </a:lnTo>
                <a:lnTo>
                  <a:pt x="86" y="18"/>
                </a:lnTo>
                <a:lnTo>
                  <a:pt x="86" y="16"/>
                </a:lnTo>
                <a:lnTo>
                  <a:pt x="86" y="16"/>
                </a:lnTo>
                <a:lnTo>
                  <a:pt x="88" y="16"/>
                </a:lnTo>
                <a:lnTo>
                  <a:pt x="88" y="16"/>
                </a:lnTo>
                <a:lnTo>
                  <a:pt x="90" y="14"/>
                </a:lnTo>
                <a:lnTo>
                  <a:pt x="90" y="14"/>
                </a:lnTo>
                <a:lnTo>
                  <a:pt x="92" y="14"/>
                </a:lnTo>
                <a:lnTo>
                  <a:pt x="92" y="14"/>
                </a:lnTo>
                <a:lnTo>
                  <a:pt x="92" y="14"/>
                </a:lnTo>
                <a:lnTo>
                  <a:pt x="94" y="14"/>
                </a:lnTo>
                <a:lnTo>
                  <a:pt x="94" y="14"/>
                </a:lnTo>
                <a:lnTo>
                  <a:pt x="94" y="14"/>
                </a:lnTo>
                <a:lnTo>
                  <a:pt x="96" y="14"/>
                </a:lnTo>
                <a:lnTo>
                  <a:pt x="96" y="14"/>
                </a:lnTo>
                <a:lnTo>
                  <a:pt x="96" y="14"/>
                </a:lnTo>
                <a:lnTo>
                  <a:pt x="96" y="14"/>
                </a:lnTo>
                <a:lnTo>
                  <a:pt x="96" y="14"/>
                </a:lnTo>
                <a:lnTo>
                  <a:pt x="98" y="14"/>
                </a:lnTo>
                <a:lnTo>
                  <a:pt x="100" y="14"/>
                </a:lnTo>
                <a:lnTo>
                  <a:pt x="102" y="14"/>
                </a:lnTo>
                <a:lnTo>
                  <a:pt x="102" y="14"/>
                </a:lnTo>
                <a:lnTo>
                  <a:pt x="102" y="14"/>
                </a:lnTo>
                <a:lnTo>
                  <a:pt x="104" y="12"/>
                </a:lnTo>
                <a:lnTo>
                  <a:pt x="104" y="12"/>
                </a:lnTo>
                <a:lnTo>
                  <a:pt x="108" y="12"/>
                </a:lnTo>
                <a:lnTo>
                  <a:pt x="110" y="10"/>
                </a:lnTo>
                <a:lnTo>
                  <a:pt x="112" y="12"/>
                </a:lnTo>
                <a:lnTo>
                  <a:pt x="112" y="12"/>
                </a:lnTo>
                <a:lnTo>
                  <a:pt x="112" y="12"/>
                </a:lnTo>
                <a:lnTo>
                  <a:pt x="114" y="12"/>
                </a:lnTo>
                <a:lnTo>
                  <a:pt x="114" y="12"/>
                </a:lnTo>
                <a:lnTo>
                  <a:pt x="114" y="12"/>
                </a:lnTo>
                <a:lnTo>
                  <a:pt x="118" y="12"/>
                </a:lnTo>
                <a:lnTo>
                  <a:pt x="120" y="10"/>
                </a:lnTo>
                <a:lnTo>
                  <a:pt x="122" y="10"/>
                </a:lnTo>
                <a:lnTo>
                  <a:pt x="122" y="10"/>
                </a:lnTo>
                <a:lnTo>
                  <a:pt x="122" y="8"/>
                </a:lnTo>
                <a:lnTo>
                  <a:pt x="124" y="8"/>
                </a:lnTo>
                <a:lnTo>
                  <a:pt x="124" y="8"/>
                </a:lnTo>
                <a:lnTo>
                  <a:pt x="124" y="8"/>
                </a:lnTo>
                <a:lnTo>
                  <a:pt x="126" y="8"/>
                </a:lnTo>
                <a:lnTo>
                  <a:pt x="126" y="8"/>
                </a:lnTo>
                <a:lnTo>
                  <a:pt x="130" y="8"/>
                </a:lnTo>
                <a:lnTo>
                  <a:pt x="130" y="8"/>
                </a:lnTo>
                <a:lnTo>
                  <a:pt x="132" y="6"/>
                </a:lnTo>
                <a:lnTo>
                  <a:pt x="136" y="4"/>
                </a:lnTo>
                <a:lnTo>
                  <a:pt x="136" y="4"/>
                </a:lnTo>
                <a:lnTo>
                  <a:pt x="136" y="4"/>
                </a:lnTo>
                <a:lnTo>
                  <a:pt x="136" y="4"/>
                </a:lnTo>
                <a:lnTo>
                  <a:pt x="136" y="2"/>
                </a:lnTo>
                <a:lnTo>
                  <a:pt x="136" y="2"/>
                </a:lnTo>
                <a:lnTo>
                  <a:pt x="136" y="2"/>
                </a:lnTo>
                <a:lnTo>
                  <a:pt x="136" y="2"/>
                </a:lnTo>
                <a:lnTo>
                  <a:pt x="138" y="0"/>
                </a:lnTo>
                <a:lnTo>
                  <a:pt x="140" y="0"/>
                </a:lnTo>
                <a:lnTo>
                  <a:pt x="142" y="0"/>
                </a:lnTo>
                <a:lnTo>
                  <a:pt x="146" y="2"/>
                </a:lnTo>
                <a:lnTo>
                  <a:pt x="148" y="2"/>
                </a:lnTo>
                <a:lnTo>
                  <a:pt x="148" y="2"/>
                </a:lnTo>
                <a:lnTo>
                  <a:pt x="146" y="6"/>
                </a:lnTo>
                <a:lnTo>
                  <a:pt x="146" y="6"/>
                </a:lnTo>
                <a:lnTo>
                  <a:pt x="146" y="6"/>
                </a:lnTo>
                <a:lnTo>
                  <a:pt x="146" y="8"/>
                </a:lnTo>
                <a:lnTo>
                  <a:pt x="144" y="10"/>
                </a:lnTo>
                <a:lnTo>
                  <a:pt x="144" y="12"/>
                </a:lnTo>
                <a:lnTo>
                  <a:pt x="144" y="14"/>
                </a:lnTo>
                <a:lnTo>
                  <a:pt x="146" y="14"/>
                </a:lnTo>
                <a:lnTo>
                  <a:pt x="146" y="14"/>
                </a:lnTo>
                <a:lnTo>
                  <a:pt x="146" y="14"/>
                </a:lnTo>
                <a:lnTo>
                  <a:pt x="146" y="16"/>
                </a:lnTo>
                <a:lnTo>
                  <a:pt x="146" y="16"/>
                </a:lnTo>
                <a:lnTo>
                  <a:pt x="146" y="16"/>
                </a:lnTo>
                <a:lnTo>
                  <a:pt x="146" y="16"/>
                </a:lnTo>
                <a:lnTo>
                  <a:pt x="146" y="20"/>
                </a:lnTo>
                <a:lnTo>
                  <a:pt x="146" y="22"/>
                </a:lnTo>
                <a:lnTo>
                  <a:pt x="146" y="24"/>
                </a:lnTo>
                <a:lnTo>
                  <a:pt x="146" y="26"/>
                </a:lnTo>
                <a:lnTo>
                  <a:pt x="144" y="26"/>
                </a:lnTo>
                <a:lnTo>
                  <a:pt x="144" y="26"/>
                </a:lnTo>
                <a:lnTo>
                  <a:pt x="144" y="26"/>
                </a:lnTo>
                <a:lnTo>
                  <a:pt x="146" y="26"/>
                </a:lnTo>
                <a:lnTo>
                  <a:pt x="146" y="24"/>
                </a:lnTo>
                <a:lnTo>
                  <a:pt x="146" y="24"/>
                </a:lnTo>
                <a:lnTo>
                  <a:pt x="150" y="24"/>
                </a:lnTo>
                <a:lnTo>
                  <a:pt x="150" y="26"/>
                </a:lnTo>
                <a:lnTo>
                  <a:pt x="150" y="26"/>
                </a:lnTo>
                <a:lnTo>
                  <a:pt x="150" y="26"/>
                </a:lnTo>
                <a:lnTo>
                  <a:pt x="148" y="26"/>
                </a:lnTo>
                <a:lnTo>
                  <a:pt x="148" y="26"/>
                </a:lnTo>
                <a:lnTo>
                  <a:pt x="148" y="26"/>
                </a:lnTo>
                <a:lnTo>
                  <a:pt x="146" y="26"/>
                </a:lnTo>
                <a:lnTo>
                  <a:pt x="146" y="26"/>
                </a:lnTo>
                <a:lnTo>
                  <a:pt x="146" y="26"/>
                </a:lnTo>
                <a:lnTo>
                  <a:pt x="146" y="26"/>
                </a:lnTo>
                <a:lnTo>
                  <a:pt x="144" y="26"/>
                </a:lnTo>
                <a:lnTo>
                  <a:pt x="144" y="26"/>
                </a:lnTo>
                <a:lnTo>
                  <a:pt x="142" y="28"/>
                </a:lnTo>
                <a:lnTo>
                  <a:pt x="142" y="28"/>
                </a:lnTo>
                <a:lnTo>
                  <a:pt x="142" y="30"/>
                </a:lnTo>
                <a:lnTo>
                  <a:pt x="142" y="32"/>
                </a:lnTo>
                <a:lnTo>
                  <a:pt x="142" y="40"/>
                </a:lnTo>
                <a:lnTo>
                  <a:pt x="142" y="40"/>
                </a:lnTo>
                <a:lnTo>
                  <a:pt x="142" y="40"/>
                </a:lnTo>
                <a:lnTo>
                  <a:pt x="142" y="40"/>
                </a:lnTo>
                <a:lnTo>
                  <a:pt x="142" y="42"/>
                </a:lnTo>
                <a:lnTo>
                  <a:pt x="142" y="42"/>
                </a:lnTo>
                <a:lnTo>
                  <a:pt x="142" y="42"/>
                </a:lnTo>
                <a:lnTo>
                  <a:pt x="142" y="42"/>
                </a:lnTo>
                <a:lnTo>
                  <a:pt x="142" y="44"/>
                </a:lnTo>
                <a:lnTo>
                  <a:pt x="140" y="44"/>
                </a:lnTo>
                <a:lnTo>
                  <a:pt x="140" y="46"/>
                </a:lnTo>
                <a:lnTo>
                  <a:pt x="140" y="46"/>
                </a:lnTo>
                <a:lnTo>
                  <a:pt x="140" y="46"/>
                </a:lnTo>
                <a:lnTo>
                  <a:pt x="140" y="46"/>
                </a:lnTo>
                <a:lnTo>
                  <a:pt x="140" y="46"/>
                </a:lnTo>
                <a:lnTo>
                  <a:pt x="140" y="48"/>
                </a:lnTo>
                <a:lnTo>
                  <a:pt x="140" y="48"/>
                </a:lnTo>
                <a:lnTo>
                  <a:pt x="140" y="48"/>
                </a:lnTo>
                <a:lnTo>
                  <a:pt x="138" y="50"/>
                </a:lnTo>
                <a:lnTo>
                  <a:pt x="138" y="50"/>
                </a:lnTo>
                <a:lnTo>
                  <a:pt x="138" y="50"/>
                </a:lnTo>
                <a:lnTo>
                  <a:pt x="138" y="50"/>
                </a:lnTo>
                <a:lnTo>
                  <a:pt x="136" y="52"/>
                </a:lnTo>
                <a:lnTo>
                  <a:pt x="136" y="56"/>
                </a:lnTo>
                <a:lnTo>
                  <a:pt x="136" y="56"/>
                </a:lnTo>
                <a:lnTo>
                  <a:pt x="136" y="58"/>
                </a:lnTo>
                <a:lnTo>
                  <a:pt x="136" y="58"/>
                </a:lnTo>
                <a:lnTo>
                  <a:pt x="134" y="58"/>
                </a:lnTo>
                <a:lnTo>
                  <a:pt x="134" y="58"/>
                </a:lnTo>
                <a:lnTo>
                  <a:pt x="134" y="60"/>
                </a:lnTo>
                <a:lnTo>
                  <a:pt x="134" y="60"/>
                </a:lnTo>
                <a:lnTo>
                  <a:pt x="134" y="60"/>
                </a:lnTo>
                <a:lnTo>
                  <a:pt x="134" y="60"/>
                </a:lnTo>
                <a:lnTo>
                  <a:pt x="132" y="62"/>
                </a:lnTo>
                <a:lnTo>
                  <a:pt x="132" y="62"/>
                </a:lnTo>
                <a:lnTo>
                  <a:pt x="132" y="62"/>
                </a:lnTo>
                <a:lnTo>
                  <a:pt x="132" y="64"/>
                </a:lnTo>
                <a:lnTo>
                  <a:pt x="132" y="64"/>
                </a:lnTo>
                <a:lnTo>
                  <a:pt x="132" y="64"/>
                </a:lnTo>
                <a:lnTo>
                  <a:pt x="132" y="64"/>
                </a:lnTo>
                <a:lnTo>
                  <a:pt x="130" y="64"/>
                </a:lnTo>
                <a:lnTo>
                  <a:pt x="130" y="66"/>
                </a:lnTo>
                <a:lnTo>
                  <a:pt x="130" y="66"/>
                </a:lnTo>
                <a:lnTo>
                  <a:pt x="128" y="66"/>
                </a:lnTo>
                <a:lnTo>
                  <a:pt x="128" y="68"/>
                </a:lnTo>
                <a:lnTo>
                  <a:pt x="128" y="68"/>
                </a:lnTo>
                <a:lnTo>
                  <a:pt x="128" y="68"/>
                </a:lnTo>
                <a:lnTo>
                  <a:pt x="128" y="68"/>
                </a:lnTo>
                <a:lnTo>
                  <a:pt x="128" y="70"/>
                </a:lnTo>
                <a:lnTo>
                  <a:pt x="128" y="70"/>
                </a:lnTo>
                <a:lnTo>
                  <a:pt x="128" y="74"/>
                </a:lnTo>
                <a:lnTo>
                  <a:pt x="126" y="76"/>
                </a:lnTo>
                <a:lnTo>
                  <a:pt x="126" y="76"/>
                </a:lnTo>
                <a:lnTo>
                  <a:pt x="126" y="76"/>
                </a:lnTo>
                <a:lnTo>
                  <a:pt x="126" y="76"/>
                </a:lnTo>
                <a:lnTo>
                  <a:pt x="126" y="78"/>
                </a:lnTo>
                <a:lnTo>
                  <a:pt x="126" y="78"/>
                </a:lnTo>
                <a:lnTo>
                  <a:pt x="124" y="80"/>
                </a:lnTo>
                <a:lnTo>
                  <a:pt x="122" y="82"/>
                </a:lnTo>
                <a:lnTo>
                  <a:pt x="122" y="82"/>
                </a:lnTo>
                <a:lnTo>
                  <a:pt x="122" y="84"/>
                </a:lnTo>
                <a:lnTo>
                  <a:pt x="120" y="86"/>
                </a:lnTo>
                <a:lnTo>
                  <a:pt x="120" y="86"/>
                </a:lnTo>
                <a:lnTo>
                  <a:pt x="118" y="92"/>
                </a:lnTo>
                <a:lnTo>
                  <a:pt x="118" y="92"/>
                </a:lnTo>
                <a:lnTo>
                  <a:pt x="118" y="94"/>
                </a:lnTo>
                <a:lnTo>
                  <a:pt x="118" y="94"/>
                </a:lnTo>
                <a:lnTo>
                  <a:pt x="118" y="94"/>
                </a:lnTo>
                <a:lnTo>
                  <a:pt x="118" y="96"/>
                </a:lnTo>
                <a:lnTo>
                  <a:pt x="118" y="96"/>
                </a:lnTo>
                <a:lnTo>
                  <a:pt x="118" y="96"/>
                </a:lnTo>
                <a:lnTo>
                  <a:pt x="118" y="96"/>
                </a:lnTo>
                <a:lnTo>
                  <a:pt x="118" y="98"/>
                </a:lnTo>
                <a:lnTo>
                  <a:pt x="116" y="102"/>
                </a:lnTo>
                <a:lnTo>
                  <a:pt x="114" y="104"/>
                </a:lnTo>
                <a:lnTo>
                  <a:pt x="112" y="108"/>
                </a:lnTo>
                <a:lnTo>
                  <a:pt x="112" y="110"/>
                </a:lnTo>
                <a:lnTo>
                  <a:pt x="110" y="110"/>
                </a:lnTo>
                <a:lnTo>
                  <a:pt x="108" y="114"/>
                </a:lnTo>
                <a:lnTo>
                  <a:pt x="108" y="114"/>
                </a:lnTo>
                <a:lnTo>
                  <a:pt x="108" y="116"/>
                </a:lnTo>
                <a:lnTo>
                  <a:pt x="106" y="118"/>
                </a:lnTo>
                <a:lnTo>
                  <a:pt x="106" y="118"/>
                </a:lnTo>
                <a:lnTo>
                  <a:pt x="106" y="118"/>
                </a:lnTo>
                <a:lnTo>
                  <a:pt x="106" y="120"/>
                </a:lnTo>
                <a:lnTo>
                  <a:pt x="104" y="120"/>
                </a:lnTo>
                <a:lnTo>
                  <a:pt x="104" y="120"/>
                </a:lnTo>
                <a:lnTo>
                  <a:pt x="104" y="122"/>
                </a:lnTo>
                <a:lnTo>
                  <a:pt x="104" y="124"/>
                </a:lnTo>
                <a:lnTo>
                  <a:pt x="102" y="126"/>
                </a:lnTo>
                <a:lnTo>
                  <a:pt x="102" y="126"/>
                </a:lnTo>
                <a:lnTo>
                  <a:pt x="102" y="126"/>
                </a:lnTo>
                <a:lnTo>
                  <a:pt x="98" y="130"/>
                </a:lnTo>
                <a:lnTo>
                  <a:pt x="98" y="130"/>
                </a:lnTo>
                <a:lnTo>
                  <a:pt x="98" y="132"/>
                </a:lnTo>
                <a:lnTo>
                  <a:pt x="96" y="132"/>
                </a:lnTo>
                <a:lnTo>
                  <a:pt x="96" y="132"/>
                </a:lnTo>
                <a:lnTo>
                  <a:pt x="96" y="134"/>
                </a:lnTo>
                <a:lnTo>
                  <a:pt x="96" y="134"/>
                </a:lnTo>
                <a:lnTo>
                  <a:pt x="94" y="136"/>
                </a:lnTo>
                <a:lnTo>
                  <a:pt x="92" y="138"/>
                </a:lnTo>
                <a:lnTo>
                  <a:pt x="92" y="138"/>
                </a:lnTo>
                <a:lnTo>
                  <a:pt x="92" y="138"/>
                </a:lnTo>
                <a:lnTo>
                  <a:pt x="90" y="140"/>
                </a:lnTo>
                <a:lnTo>
                  <a:pt x="90" y="140"/>
                </a:lnTo>
                <a:lnTo>
                  <a:pt x="90" y="142"/>
                </a:lnTo>
                <a:lnTo>
                  <a:pt x="88" y="142"/>
                </a:lnTo>
                <a:lnTo>
                  <a:pt x="86" y="144"/>
                </a:lnTo>
                <a:lnTo>
                  <a:pt x="86" y="146"/>
                </a:lnTo>
                <a:lnTo>
                  <a:pt x="82" y="150"/>
                </a:lnTo>
                <a:lnTo>
                  <a:pt x="82" y="152"/>
                </a:lnTo>
                <a:lnTo>
                  <a:pt x="80" y="152"/>
                </a:lnTo>
                <a:lnTo>
                  <a:pt x="78" y="154"/>
                </a:lnTo>
                <a:lnTo>
                  <a:pt x="76" y="156"/>
                </a:lnTo>
                <a:lnTo>
                  <a:pt x="76" y="158"/>
                </a:lnTo>
                <a:lnTo>
                  <a:pt x="74" y="158"/>
                </a:lnTo>
                <a:lnTo>
                  <a:pt x="74" y="158"/>
                </a:lnTo>
                <a:lnTo>
                  <a:pt x="74" y="158"/>
                </a:lnTo>
                <a:lnTo>
                  <a:pt x="74" y="160"/>
                </a:lnTo>
                <a:lnTo>
                  <a:pt x="72" y="160"/>
                </a:lnTo>
                <a:lnTo>
                  <a:pt x="72" y="162"/>
                </a:lnTo>
                <a:lnTo>
                  <a:pt x="70" y="162"/>
                </a:lnTo>
                <a:lnTo>
                  <a:pt x="68" y="164"/>
                </a:lnTo>
                <a:lnTo>
                  <a:pt x="68" y="164"/>
                </a:lnTo>
                <a:lnTo>
                  <a:pt x="68" y="164"/>
                </a:lnTo>
                <a:lnTo>
                  <a:pt x="66" y="166"/>
                </a:lnTo>
                <a:lnTo>
                  <a:pt x="64" y="166"/>
                </a:lnTo>
                <a:lnTo>
                  <a:pt x="62" y="166"/>
                </a:lnTo>
                <a:lnTo>
                  <a:pt x="62" y="168"/>
                </a:lnTo>
                <a:lnTo>
                  <a:pt x="62" y="168"/>
                </a:lnTo>
                <a:lnTo>
                  <a:pt x="60" y="168"/>
                </a:lnTo>
                <a:lnTo>
                  <a:pt x="60" y="168"/>
                </a:lnTo>
                <a:lnTo>
                  <a:pt x="60" y="168"/>
                </a:lnTo>
                <a:lnTo>
                  <a:pt x="60" y="168"/>
                </a:lnTo>
                <a:lnTo>
                  <a:pt x="58" y="170"/>
                </a:lnTo>
                <a:lnTo>
                  <a:pt x="58" y="170"/>
                </a:lnTo>
                <a:lnTo>
                  <a:pt x="54" y="172"/>
                </a:lnTo>
                <a:lnTo>
                  <a:pt x="54" y="174"/>
                </a:lnTo>
                <a:lnTo>
                  <a:pt x="50" y="176"/>
                </a:lnTo>
                <a:lnTo>
                  <a:pt x="48" y="178"/>
                </a:lnTo>
                <a:lnTo>
                  <a:pt x="48" y="178"/>
                </a:lnTo>
                <a:lnTo>
                  <a:pt x="46" y="180"/>
                </a:lnTo>
                <a:lnTo>
                  <a:pt x="46" y="180"/>
                </a:lnTo>
                <a:lnTo>
                  <a:pt x="44" y="182"/>
                </a:lnTo>
                <a:lnTo>
                  <a:pt x="44" y="182"/>
                </a:lnTo>
                <a:lnTo>
                  <a:pt x="44" y="184"/>
                </a:lnTo>
                <a:lnTo>
                  <a:pt x="42" y="184"/>
                </a:lnTo>
                <a:lnTo>
                  <a:pt x="42" y="184"/>
                </a:lnTo>
                <a:lnTo>
                  <a:pt x="40" y="186"/>
                </a:lnTo>
                <a:lnTo>
                  <a:pt x="38" y="188"/>
                </a:lnTo>
                <a:lnTo>
                  <a:pt x="38" y="188"/>
                </a:lnTo>
                <a:lnTo>
                  <a:pt x="36" y="192"/>
                </a:lnTo>
                <a:lnTo>
                  <a:pt x="34" y="192"/>
                </a:lnTo>
                <a:lnTo>
                  <a:pt x="34" y="192"/>
                </a:lnTo>
                <a:lnTo>
                  <a:pt x="34" y="192"/>
                </a:lnTo>
                <a:lnTo>
                  <a:pt x="34" y="194"/>
                </a:lnTo>
                <a:lnTo>
                  <a:pt x="32" y="194"/>
                </a:lnTo>
                <a:lnTo>
                  <a:pt x="30" y="198"/>
                </a:lnTo>
                <a:lnTo>
                  <a:pt x="28" y="200"/>
                </a:lnTo>
                <a:lnTo>
                  <a:pt x="28" y="200"/>
                </a:lnTo>
                <a:lnTo>
                  <a:pt x="28" y="202"/>
                </a:lnTo>
                <a:lnTo>
                  <a:pt x="26" y="202"/>
                </a:lnTo>
                <a:lnTo>
                  <a:pt x="26" y="204"/>
                </a:lnTo>
                <a:lnTo>
                  <a:pt x="24" y="204"/>
                </a:lnTo>
                <a:lnTo>
                  <a:pt x="24" y="206"/>
                </a:lnTo>
                <a:lnTo>
                  <a:pt x="22" y="206"/>
                </a:lnTo>
                <a:lnTo>
                  <a:pt x="22" y="206"/>
                </a:lnTo>
                <a:lnTo>
                  <a:pt x="22" y="208"/>
                </a:lnTo>
                <a:lnTo>
                  <a:pt x="22" y="208"/>
                </a:lnTo>
                <a:lnTo>
                  <a:pt x="22" y="208"/>
                </a:lnTo>
                <a:lnTo>
                  <a:pt x="20" y="210"/>
                </a:lnTo>
                <a:lnTo>
                  <a:pt x="18" y="212"/>
                </a:lnTo>
                <a:lnTo>
                  <a:pt x="18" y="212"/>
                </a:lnTo>
                <a:lnTo>
                  <a:pt x="18" y="212"/>
                </a:lnTo>
                <a:lnTo>
                  <a:pt x="16" y="214"/>
                </a:lnTo>
                <a:lnTo>
                  <a:pt x="16" y="216"/>
                </a:lnTo>
                <a:lnTo>
                  <a:pt x="14" y="218"/>
                </a:lnTo>
                <a:lnTo>
                  <a:pt x="12" y="222"/>
                </a:lnTo>
                <a:lnTo>
                  <a:pt x="12" y="224"/>
                </a:lnTo>
                <a:lnTo>
                  <a:pt x="10" y="226"/>
                </a:lnTo>
                <a:lnTo>
                  <a:pt x="10" y="226"/>
                </a:lnTo>
                <a:lnTo>
                  <a:pt x="10" y="226"/>
                </a:lnTo>
                <a:lnTo>
                  <a:pt x="10" y="228"/>
                </a:lnTo>
                <a:lnTo>
                  <a:pt x="10" y="226"/>
                </a:lnTo>
                <a:lnTo>
                  <a:pt x="6" y="222"/>
                </a:lnTo>
                <a:lnTo>
                  <a:pt x="4" y="218"/>
                </a:lnTo>
                <a:lnTo>
                  <a:pt x="0" y="214"/>
                </a:lnTo>
                <a:lnTo>
                  <a:pt x="0" y="200"/>
                </a:lnTo>
                <a:lnTo>
                  <a:pt x="0" y="178"/>
                </a:lnTo>
                <a:lnTo>
                  <a:pt x="0" y="160"/>
                </a:lnTo>
                <a:lnTo>
                  <a:pt x="0" y="154"/>
                </a:lnTo>
                <a:lnTo>
                  <a:pt x="0" y="152"/>
                </a:lnTo>
                <a:lnTo>
                  <a:pt x="4" y="148"/>
                </a:lnTo>
                <a:lnTo>
                  <a:pt x="6" y="146"/>
                </a:lnTo>
                <a:lnTo>
                  <a:pt x="12" y="136"/>
                </a:lnTo>
                <a:lnTo>
                  <a:pt x="14" y="134"/>
                </a:lnTo>
                <a:lnTo>
                  <a:pt x="14" y="134"/>
                </a:lnTo>
                <a:lnTo>
                  <a:pt x="14" y="132"/>
                </a:lnTo>
                <a:lnTo>
                  <a:pt x="14" y="132"/>
                </a:lnTo>
                <a:lnTo>
                  <a:pt x="14" y="132"/>
                </a:lnTo>
                <a:lnTo>
                  <a:pt x="16" y="130"/>
                </a:lnTo>
                <a:lnTo>
                  <a:pt x="16" y="130"/>
                </a:lnTo>
                <a:lnTo>
                  <a:pt x="16" y="130"/>
                </a:lnTo>
                <a:lnTo>
                  <a:pt x="16" y="130"/>
                </a:lnTo>
                <a:lnTo>
                  <a:pt x="18" y="130"/>
                </a:lnTo>
                <a:lnTo>
                  <a:pt x="18" y="130"/>
                </a:lnTo>
                <a:lnTo>
                  <a:pt x="18" y="130"/>
                </a:lnTo>
                <a:lnTo>
                  <a:pt x="20" y="130"/>
                </a:lnTo>
                <a:lnTo>
                  <a:pt x="20" y="130"/>
                </a:lnTo>
                <a:lnTo>
                  <a:pt x="22" y="130"/>
                </a:lnTo>
                <a:lnTo>
                  <a:pt x="22" y="128"/>
                </a:lnTo>
                <a:lnTo>
                  <a:pt x="24" y="128"/>
                </a:lnTo>
                <a:lnTo>
                  <a:pt x="24" y="128"/>
                </a:lnTo>
                <a:lnTo>
                  <a:pt x="26" y="128"/>
                </a:lnTo>
                <a:lnTo>
                  <a:pt x="26" y="128"/>
                </a:lnTo>
                <a:lnTo>
                  <a:pt x="26" y="128"/>
                </a:lnTo>
                <a:lnTo>
                  <a:pt x="28" y="128"/>
                </a:lnTo>
                <a:lnTo>
                  <a:pt x="28" y="128"/>
                </a:lnTo>
                <a:lnTo>
                  <a:pt x="28" y="128"/>
                </a:lnTo>
                <a:lnTo>
                  <a:pt x="28" y="126"/>
                </a:lnTo>
                <a:lnTo>
                  <a:pt x="28" y="126"/>
                </a:lnTo>
                <a:lnTo>
                  <a:pt x="28" y="126"/>
                </a:lnTo>
                <a:lnTo>
                  <a:pt x="30" y="124"/>
                </a:lnTo>
                <a:lnTo>
                  <a:pt x="30" y="124"/>
                </a:lnTo>
                <a:lnTo>
                  <a:pt x="30" y="124"/>
                </a:lnTo>
                <a:lnTo>
                  <a:pt x="30" y="122"/>
                </a:lnTo>
                <a:lnTo>
                  <a:pt x="32" y="122"/>
                </a:lnTo>
                <a:lnTo>
                  <a:pt x="32" y="122"/>
                </a:lnTo>
                <a:lnTo>
                  <a:pt x="34" y="120"/>
                </a:lnTo>
                <a:lnTo>
                  <a:pt x="34" y="120"/>
                </a:lnTo>
                <a:lnTo>
                  <a:pt x="36" y="120"/>
                </a:lnTo>
                <a:lnTo>
                  <a:pt x="38" y="118"/>
                </a:lnTo>
                <a:lnTo>
                  <a:pt x="38" y="118"/>
                </a:lnTo>
                <a:lnTo>
                  <a:pt x="40" y="118"/>
                </a:lnTo>
                <a:lnTo>
                  <a:pt x="40" y="118"/>
                </a:lnTo>
                <a:lnTo>
                  <a:pt x="40" y="118"/>
                </a:lnTo>
                <a:lnTo>
                  <a:pt x="42" y="118"/>
                </a:lnTo>
                <a:lnTo>
                  <a:pt x="42" y="118"/>
                </a:lnTo>
                <a:lnTo>
                  <a:pt x="42" y="118"/>
                </a:lnTo>
                <a:lnTo>
                  <a:pt x="42" y="118"/>
                </a:lnTo>
                <a:lnTo>
                  <a:pt x="44" y="118"/>
                </a:lnTo>
                <a:lnTo>
                  <a:pt x="44" y="116"/>
                </a:lnTo>
                <a:lnTo>
                  <a:pt x="44" y="116"/>
                </a:lnTo>
                <a:lnTo>
                  <a:pt x="46" y="116"/>
                </a:lnTo>
                <a:lnTo>
                  <a:pt x="48" y="116"/>
                </a:lnTo>
                <a:lnTo>
                  <a:pt x="48" y="118"/>
                </a:lnTo>
                <a:lnTo>
                  <a:pt x="52" y="118"/>
                </a:lnTo>
                <a:lnTo>
                  <a:pt x="52" y="118"/>
                </a:lnTo>
                <a:lnTo>
                  <a:pt x="58" y="118"/>
                </a:lnTo>
                <a:lnTo>
                  <a:pt x="58" y="116"/>
                </a:lnTo>
                <a:lnTo>
                  <a:pt x="60" y="116"/>
                </a:lnTo>
                <a:lnTo>
                  <a:pt x="60" y="116"/>
                </a:lnTo>
                <a:lnTo>
                  <a:pt x="64" y="110"/>
                </a:lnTo>
                <a:lnTo>
                  <a:pt x="66" y="108"/>
                </a:lnTo>
                <a:lnTo>
                  <a:pt x="70" y="104"/>
                </a:lnTo>
                <a:lnTo>
                  <a:pt x="72" y="100"/>
                </a:lnTo>
                <a:lnTo>
                  <a:pt x="74" y="98"/>
                </a:lnTo>
                <a:lnTo>
                  <a:pt x="74" y="96"/>
                </a:lnTo>
                <a:lnTo>
                  <a:pt x="82" y="90"/>
                </a:lnTo>
                <a:lnTo>
                  <a:pt x="88" y="82"/>
                </a:lnTo>
                <a:lnTo>
                  <a:pt x="96" y="74"/>
                </a:lnTo>
                <a:lnTo>
                  <a:pt x="96" y="72"/>
                </a:lnTo>
                <a:lnTo>
                  <a:pt x="98" y="70"/>
                </a:lnTo>
                <a:lnTo>
                  <a:pt x="100" y="68"/>
                </a:lnTo>
                <a:lnTo>
                  <a:pt x="102" y="66"/>
                </a:lnTo>
                <a:lnTo>
                  <a:pt x="102" y="66"/>
                </a:lnTo>
                <a:lnTo>
                  <a:pt x="100" y="66"/>
                </a:lnTo>
                <a:lnTo>
                  <a:pt x="100" y="66"/>
                </a:lnTo>
                <a:lnTo>
                  <a:pt x="98" y="66"/>
                </a:lnTo>
                <a:lnTo>
                  <a:pt x="96" y="66"/>
                </a:lnTo>
                <a:lnTo>
                  <a:pt x="88" y="66"/>
                </a:lnTo>
                <a:lnTo>
                  <a:pt x="88" y="66"/>
                </a:lnTo>
                <a:lnTo>
                  <a:pt x="86" y="66"/>
                </a:lnTo>
                <a:lnTo>
                  <a:pt x="84" y="64"/>
                </a:lnTo>
                <a:lnTo>
                  <a:pt x="80" y="64"/>
                </a:lnTo>
                <a:lnTo>
                  <a:pt x="78" y="62"/>
                </a:lnTo>
                <a:lnTo>
                  <a:pt x="74" y="60"/>
                </a:lnTo>
                <a:lnTo>
                  <a:pt x="66" y="58"/>
                </a:lnTo>
                <a:lnTo>
                  <a:pt x="64" y="58"/>
                </a:lnTo>
                <a:lnTo>
                  <a:pt x="60" y="56"/>
                </a:lnTo>
                <a:lnTo>
                  <a:pt x="58" y="54"/>
                </a:lnTo>
                <a:lnTo>
                  <a:pt x="52" y="54"/>
                </a:lnTo>
                <a:lnTo>
                  <a:pt x="42" y="50"/>
                </a:lnTo>
                <a:lnTo>
                  <a:pt x="38" y="46"/>
                </a:lnTo>
                <a:lnTo>
                  <a:pt x="38" y="44"/>
                </a:lnTo>
                <a:lnTo>
                  <a:pt x="36" y="44"/>
                </a:lnTo>
                <a:lnTo>
                  <a:pt x="36" y="44"/>
                </a:lnTo>
                <a:lnTo>
                  <a:pt x="34" y="42"/>
                </a:lnTo>
                <a:lnTo>
                  <a:pt x="34" y="42"/>
                </a:lnTo>
                <a:lnTo>
                  <a:pt x="34" y="42"/>
                </a:lnTo>
                <a:lnTo>
                  <a:pt x="34" y="42"/>
                </a:lnTo>
                <a:lnTo>
                  <a:pt x="34" y="40"/>
                </a:lnTo>
                <a:lnTo>
                  <a:pt x="32" y="40"/>
                </a:lnTo>
                <a:lnTo>
                  <a:pt x="32" y="40"/>
                </a:lnTo>
                <a:lnTo>
                  <a:pt x="32" y="40"/>
                </a:lnTo>
                <a:lnTo>
                  <a:pt x="32" y="38"/>
                </a:lnTo>
                <a:lnTo>
                  <a:pt x="32" y="38"/>
                </a:lnTo>
                <a:lnTo>
                  <a:pt x="32" y="38"/>
                </a:lnTo>
                <a:lnTo>
                  <a:pt x="32" y="38"/>
                </a:lnTo>
                <a:lnTo>
                  <a:pt x="32" y="36"/>
                </a:lnTo>
                <a:lnTo>
                  <a:pt x="30" y="36"/>
                </a:lnTo>
                <a:lnTo>
                  <a:pt x="30" y="34"/>
                </a:lnTo>
                <a:lnTo>
                  <a:pt x="30" y="34"/>
                </a:lnTo>
                <a:lnTo>
                  <a:pt x="30" y="34"/>
                </a:lnTo>
                <a:lnTo>
                  <a:pt x="30" y="34"/>
                </a:lnTo>
                <a:lnTo>
                  <a:pt x="28" y="34"/>
                </a:lnTo>
                <a:lnTo>
                  <a:pt x="28" y="34"/>
                </a:lnTo>
                <a:lnTo>
                  <a:pt x="28" y="34"/>
                </a:lnTo>
                <a:lnTo>
                  <a:pt x="28" y="34"/>
                </a:lnTo>
                <a:lnTo>
                  <a:pt x="28" y="32"/>
                </a:lnTo>
                <a:lnTo>
                  <a:pt x="28" y="32"/>
                </a:lnTo>
                <a:lnTo>
                  <a:pt x="28" y="32"/>
                </a:lnTo>
                <a:lnTo>
                  <a:pt x="26" y="30"/>
                </a:lnTo>
                <a:lnTo>
                  <a:pt x="26" y="30"/>
                </a:lnTo>
                <a:lnTo>
                  <a:pt x="26" y="30"/>
                </a:lnTo>
                <a:lnTo>
                  <a:pt x="26" y="30"/>
                </a:lnTo>
                <a:lnTo>
                  <a:pt x="26" y="30"/>
                </a:lnTo>
                <a:lnTo>
                  <a:pt x="24" y="28"/>
                </a:lnTo>
                <a:lnTo>
                  <a:pt x="24" y="28"/>
                </a:lnTo>
                <a:lnTo>
                  <a:pt x="24" y="26"/>
                </a:lnTo>
                <a:lnTo>
                  <a:pt x="24" y="26"/>
                </a:lnTo>
                <a:lnTo>
                  <a:pt x="24" y="26"/>
                </a:lnTo>
                <a:lnTo>
                  <a:pt x="24" y="24"/>
                </a:lnTo>
                <a:lnTo>
                  <a:pt x="24" y="24"/>
                </a:lnTo>
                <a:lnTo>
                  <a:pt x="22" y="24"/>
                </a:lnTo>
                <a:lnTo>
                  <a:pt x="22" y="24"/>
                </a:lnTo>
                <a:lnTo>
                  <a:pt x="22" y="22"/>
                </a:lnTo>
                <a:lnTo>
                  <a:pt x="24" y="20"/>
                </a:lnTo>
                <a:lnTo>
                  <a:pt x="24" y="18"/>
                </a:lnTo>
                <a:lnTo>
                  <a:pt x="24" y="18"/>
                </a:lnTo>
                <a:lnTo>
                  <a:pt x="26" y="18"/>
                </a:lnTo>
                <a:lnTo>
                  <a:pt x="26" y="16"/>
                </a:lnTo>
                <a:lnTo>
                  <a:pt x="26" y="16"/>
                </a:lnTo>
                <a:lnTo>
                  <a:pt x="26" y="16"/>
                </a:lnTo>
                <a:lnTo>
                  <a:pt x="28" y="14"/>
                </a:lnTo>
                <a:lnTo>
                  <a:pt x="28" y="12"/>
                </a:lnTo>
                <a:lnTo>
                  <a:pt x="30" y="10"/>
                </a:lnTo>
                <a:lnTo>
                  <a:pt x="30" y="10"/>
                </a:lnTo>
                <a:lnTo>
                  <a:pt x="30" y="10"/>
                </a:lnTo>
                <a:lnTo>
                  <a:pt x="30"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8" name="Freeform 84"/>
          <p:cNvSpPr>
            <a:spLocks/>
          </p:cNvSpPr>
          <p:nvPr/>
        </p:nvSpPr>
        <p:spPr bwMode="auto">
          <a:xfrm>
            <a:off x="4171950" y="2903538"/>
            <a:ext cx="196850" cy="180975"/>
          </a:xfrm>
          <a:custGeom>
            <a:avLst/>
            <a:gdLst/>
            <a:ahLst/>
            <a:cxnLst>
              <a:cxn ang="0">
                <a:pos x="124" y="6"/>
              </a:cxn>
              <a:cxn ang="0">
                <a:pos x="124" y="24"/>
              </a:cxn>
              <a:cxn ang="0">
                <a:pos x="110" y="26"/>
              </a:cxn>
              <a:cxn ang="0">
                <a:pos x="104" y="26"/>
              </a:cxn>
              <a:cxn ang="0">
                <a:pos x="94" y="26"/>
              </a:cxn>
              <a:cxn ang="0">
                <a:pos x="76" y="32"/>
              </a:cxn>
              <a:cxn ang="0">
                <a:pos x="76" y="40"/>
              </a:cxn>
              <a:cxn ang="0">
                <a:pos x="76" y="48"/>
              </a:cxn>
              <a:cxn ang="0">
                <a:pos x="74" y="64"/>
              </a:cxn>
              <a:cxn ang="0">
                <a:pos x="70" y="72"/>
              </a:cxn>
              <a:cxn ang="0">
                <a:pos x="64" y="74"/>
              </a:cxn>
              <a:cxn ang="0">
                <a:pos x="58" y="80"/>
              </a:cxn>
              <a:cxn ang="0">
                <a:pos x="60" y="86"/>
              </a:cxn>
              <a:cxn ang="0">
                <a:pos x="60" y="92"/>
              </a:cxn>
              <a:cxn ang="0">
                <a:pos x="54" y="104"/>
              </a:cxn>
              <a:cxn ang="0">
                <a:pos x="38" y="104"/>
              </a:cxn>
              <a:cxn ang="0">
                <a:pos x="20" y="104"/>
              </a:cxn>
              <a:cxn ang="0">
                <a:pos x="8" y="104"/>
              </a:cxn>
              <a:cxn ang="0">
                <a:pos x="2" y="110"/>
              </a:cxn>
              <a:cxn ang="0">
                <a:pos x="2" y="114"/>
              </a:cxn>
              <a:cxn ang="0">
                <a:pos x="2" y="108"/>
              </a:cxn>
              <a:cxn ang="0">
                <a:pos x="2" y="102"/>
              </a:cxn>
              <a:cxn ang="0">
                <a:pos x="2" y="98"/>
              </a:cxn>
              <a:cxn ang="0">
                <a:pos x="4" y="92"/>
              </a:cxn>
              <a:cxn ang="0">
                <a:pos x="8" y="88"/>
              </a:cxn>
              <a:cxn ang="0">
                <a:pos x="10" y="86"/>
              </a:cxn>
              <a:cxn ang="0">
                <a:pos x="12" y="82"/>
              </a:cxn>
              <a:cxn ang="0">
                <a:pos x="12" y="80"/>
              </a:cxn>
              <a:cxn ang="0">
                <a:pos x="14" y="78"/>
              </a:cxn>
              <a:cxn ang="0">
                <a:pos x="14" y="76"/>
              </a:cxn>
              <a:cxn ang="0">
                <a:pos x="16" y="70"/>
              </a:cxn>
              <a:cxn ang="0">
                <a:pos x="18" y="68"/>
              </a:cxn>
              <a:cxn ang="0">
                <a:pos x="20" y="66"/>
              </a:cxn>
              <a:cxn ang="0">
                <a:pos x="20" y="62"/>
              </a:cxn>
              <a:cxn ang="0">
                <a:pos x="18" y="64"/>
              </a:cxn>
              <a:cxn ang="0">
                <a:pos x="18" y="64"/>
              </a:cxn>
              <a:cxn ang="0">
                <a:pos x="24" y="60"/>
              </a:cxn>
              <a:cxn ang="0">
                <a:pos x="28" y="54"/>
              </a:cxn>
              <a:cxn ang="0">
                <a:pos x="28" y="52"/>
              </a:cxn>
              <a:cxn ang="0">
                <a:pos x="32" y="52"/>
              </a:cxn>
              <a:cxn ang="0">
                <a:pos x="34" y="42"/>
              </a:cxn>
              <a:cxn ang="0">
                <a:pos x="34" y="40"/>
              </a:cxn>
              <a:cxn ang="0">
                <a:pos x="36" y="36"/>
              </a:cxn>
              <a:cxn ang="0">
                <a:pos x="38" y="30"/>
              </a:cxn>
              <a:cxn ang="0">
                <a:pos x="40" y="28"/>
              </a:cxn>
              <a:cxn ang="0">
                <a:pos x="40" y="26"/>
              </a:cxn>
              <a:cxn ang="0">
                <a:pos x="42" y="22"/>
              </a:cxn>
              <a:cxn ang="0">
                <a:pos x="42" y="22"/>
              </a:cxn>
              <a:cxn ang="0">
                <a:pos x="44" y="20"/>
              </a:cxn>
              <a:cxn ang="0">
                <a:pos x="48" y="18"/>
              </a:cxn>
              <a:cxn ang="0">
                <a:pos x="54" y="14"/>
              </a:cxn>
              <a:cxn ang="0">
                <a:pos x="56" y="12"/>
              </a:cxn>
              <a:cxn ang="0">
                <a:pos x="56" y="8"/>
              </a:cxn>
              <a:cxn ang="0">
                <a:pos x="58" y="6"/>
              </a:cxn>
              <a:cxn ang="0">
                <a:pos x="60" y="2"/>
              </a:cxn>
              <a:cxn ang="0">
                <a:pos x="64" y="0"/>
              </a:cxn>
              <a:cxn ang="0">
                <a:pos x="104" y="0"/>
              </a:cxn>
              <a:cxn ang="0">
                <a:pos x="110" y="0"/>
              </a:cxn>
            </a:cxnLst>
            <a:rect l="0" t="0" r="r" b="b"/>
            <a:pathLst>
              <a:path w="124" h="114">
                <a:moveTo>
                  <a:pt x="124" y="0"/>
                </a:moveTo>
                <a:lnTo>
                  <a:pt x="124" y="0"/>
                </a:lnTo>
                <a:lnTo>
                  <a:pt x="124" y="2"/>
                </a:lnTo>
                <a:lnTo>
                  <a:pt x="124" y="6"/>
                </a:lnTo>
                <a:lnTo>
                  <a:pt x="124" y="10"/>
                </a:lnTo>
                <a:lnTo>
                  <a:pt x="124" y="14"/>
                </a:lnTo>
                <a:lnTo>
                  <a:pt x="124" y="20"/>
                </a:lnTo>
                <a:lnTo>
                  <a:pt x="124" y="24"/>
                </a:lnTo>
                <a:lnTo>
                  <a:pt x="124" y="26"/>
                </a:lnTo>
                <a:lnTo>
                  <a:pt x="124" y="26"/>
                </a:lnTo>
                <a:lnTo>
                  <a:pt x="112" y="26"/>
                </a:lnTo>
                <a:lnTo>
                  <a:pt x="110" y="26"/>
                </a:lnTo>
                <a:lnTo>
                  <a:pt x="110" y="26"/>
                </a:lnTo>
                <a:lnTo>
                  <a:pt x="108" y="26"/>
                </a:lnTo>
                <a:lnTo>
                  <a:pt x="106" y="26"/>
                </a:lnTo>
                <a:lnTo>
                  <a:pt x="104" y="26"/>
                </a:lnTo>
                <a:lnTo>
                  <a:pt x="104" y="26"/>
                </a:lnTo>
                <a:lnTo>
                  <a:pt x="102" y="26"/>
                </a:lnTo>
                <a:lnTo>
                  <a:pt x="98" y="26"/>
                </a:lnTo>
                <a:lnTo>
                  <a:pt x="94" y="26"/>
                </a:lnTo>
                <a:lnTo>
                  <a:pt x="86" y="26"/>
                </a:lnTo>
                <a:lnTo>
                  <a:pt x="80" y="26"/>
                </a:lnTo>
                <a:lnTo>
                  <a:pt x="76" y="26"/>
                </a:lnTo>
                <a:lnTo>
                  <a:pt x="76" y="32"/>
                </a:lnTo>
                <a:lnTo>
                  <a:pt x="76" y="32"/>
                </a:lnTo>
                <a:lnTo>
                  <a:pt x="76" y="34"/>
                </a:lnTo>
                <a:lnTo>
                  <a:pt x="76" y="38"/>
                </a:lnTo>
                <a:lnTo>
                  <a:pt x="76" y="40"/>
                </a:lnTo>
                <a:lnTo>
                  <a:pt x="76" y="40"/>
                </a:lnTo>
                <a:lnTo>
                  <a:pt x="76" y="46"/>
                </a:lnTo>
                <a:lnTo>
                  <a:pt x="76" y="46"/>
                </a:lnTo>
                <a:lnTo>
                  <a:pt x="76" y="48"/>
                </a:lnTo>
                <a:lnTo>
                  <a:pt x="76" y="54"/>
                </a:lnTo>
                <a:lnTo>
                  <a:pt x="76" y="54"/>
                </a:lnTo>
                <a:lnTo>
                  <a:pt x="76" y="60"/>
                </a:lnTo>
                <a:lnTo>
                  <a:pt x="74" y="64"/>
                </a:lnTo>
                <a:lnTo>
                  <a:pt x="74" y="70"/>
                </a:lnTo>
                <a:lnTo>
                  <a:pt x="74" y="70"/>
                </a:lnTo>
                <a:lnTo>
                  <a:pt x="72" y="70"/>
                </a:lnTo>
                <a:lnTo>
                  <a:pt x="70" y="72"/>
                </a:lnTo>
                <a:lnTo>
                  <a:pt x="66" y="72"/>
                </a:lnTo>
                <a:lnTo>
                  <a:pt x="66" y="72"/>
                </a:lnTo>
                <a:lnTo>
                  <a:pt x="66" y="72"/>
                </a:lnTo>
                <a:lnTo>
                  <a:pt x="64" y="74"/>
                </a:lnTo>
                <a:lnTo>
                  <a:pt x="60" y="76"/>
                </a:lnTo>
                <a:lnTo>
                  <a:pt x="60" y="78"/>
                </a:lnTo>
                <a:lnTo>
                  <a:pt x="58" y="78"/>
                </a:lnTo>
                <a:lnTo>
                  <a:pt x="58" y="80"/>
                </a:lnTo>
                <a:lnTo>
                  <a:pt x="58" y="80"/>
                </a:lnTo>
                <a:lnTo>
                  <a:pt x="58" y="84"/>
                </a:lnTo>
                <a:lnTo>
                  <a:pt x="60" y="84"/>
                </a:lnTo>
                <a:lnTo>
                  <a:pt x="60" y="86"/>
                </a:lnTo>
                <a:lnTo>
                  <a:pt x="60" y="88"/>
                </a:lnTo>
                <a:lnTo>
                  <a:pt x="60" y="90"/>
                </a:lnTo>
                <a:lnTo>
                  <a:pt x="60" y="92"/>
                </a:lnTo>
                <a:lnTo>
                  <a:pt x="60" y="92"/>
                </a:lnTo>
                <a:lnTo>
                  <a:pt x="60" y="96"/>
                </a:lnTo>
                <a:lnTo>
                  <a:pt x="60" y="104"/>
                </a:lnTo>
                <a:lnTo>
                  <a:pt x="60" y="104"/>
                </a:lnTo>
                <a:lnTo>
                  <a:pt x="54" y="104"/>
                </a:lnTo>
                <a:lnTo>
                  <a:pt x="46" y="104"/>
                </a:lnTo>
                <a:lnTo>
                  <a:pt x="42" y="104"/>
                </a:lnTo>
                <a:lnTo>
                  <a:pt x="42" y="104"/>
                </a:lnTo>
                <a:lnTo>
                  <a:pt x="38" y="104"/>
                </a:lnTo>
                <a:lnTo>
                  <a:pt x="36" y="104"/>
                </a:lnTo>
                <a:lnTo>
                  <a:pt x="30" y="104"/>
                </a:lnTo>
                <a:lnTo>
                  <a:pt x="28" y="104"/>
                </a:lnTo>
                <a:lnTo>
                  <a:pt x="20" y="104"/>
                </a:lnTo>
                <a:lnTo>
                  <a:pt x="18" y="104"/>
                </a:lnTo>
                <a:lnTo>
                  <a:pt x="16" y="104"/>
                </a:lnTo>
                <a:lnTo>
                  <a:pt x="14" y="104"/>
                </a:lnTo>
                <a:lnTo>
                  <a:pt x="8" y="104"/>
                </a:lnTo>
                <a:lnTo>
                  <a:pt x="2" y="104"/>
                </a:lnTo>
                <a:lnTo>
                  <a:pt x="2" y="106"/>
                </a:lnTo>
                <a:lnTo>
                  <a:pt x="2" y="108"/>
                </a:lnTo>
                <a:lnTo>
                  <a:pt x="2" y="110"/>
                </a:lnTo>
                <a:lnTo>
                  <a:pt x="2" y="110"/>
                </a:lnTo>
                <a:lnTo>
                  <a:pt x="2" y="112"/>
                </a:lnTo>
                <a:lnTo>
                  <a:pt x="0" y="112"/>
                </a:lnTo>
                <a:lnTo>
                  <a:pt x="2" y="114"/>
                </a:lnTo>
                <a:lnTo>
                  <a:pt x="2" y="114"/>
                </a:lnTo>
                <a:lnTo>
                  <a:pt x="0" y="112"/>
                </a:lnTo>
                <a:lnTo>
                  <a:pt x="0" y="112"/>
                </a:lnTo>
                <a:lnTo>
                  <a:pt x="2" y="108"/>
                </a:lnTo>
                <a:lnTo>
                  <a:pt x="2" y="106"/>
                </a:lnTo>
                <a:lnTo>
                  <a:pt x="2" y="104"/>
                </a:lnTo>
                <a:lnTo>
                  <a:pt x="2" y="102"/>
                </a:lnTo>
                <a:lnTo>
                  <a:pt x="2" y="102"/>
                </a:lnTo>
                <a:lnTo>
                  <a:pt x="2" y="100"/>
                </a:lnTo>
                <a:lnTo>
                  <a:pt x="2" y="100"/>
                </a:lnTo>
                <a:lnTo>
                  <a:pt x="2" y="98"/>
                </a:lnTo>
                <a:lnTo>
                  <a:pt x="2" y="98"/>
                </a:lnTo>
                <a:lnTo>
                  <a:pt x="4" y="96"/>
                </a:lnTo>
                <a:lnTo>
                  <a:pt x="4" y="96"/>
                </a:lnTo>
                <a:lnTo>
                  <a:pt x="4" y="94"/>
                </a:lnTo>
                <a:lnTo>
                  <a:pt x="4" y="92"/>
                </a:lnTo>
                <a:lnTo>
                  <a:pt x="6" y="90"/>
                </a:lnTo>
                <a:lnTo>
                  <a:pt x="8" y="88"/>
                </a:lnTo>
                <a:lnTo>
                  <a:pt x="8" y="88"/>
                </a:lnTo>
                <a:lnTo>
                  <a:pt x="8" y="88"/>
                </a:lnTo>
                <a:lnTo>
                  <a:pt x="10" y="88"/>
                </a:lnTo>
                <a:lnTo>
                  <a:pt x="10" y="88"/>
                </a:lnTo>
                <a:lnTo>
                  <a:pt x="10" y="88"/>
                </a:lnTo>
                <a:lnTo>
                  <a:pt x="10" y="86"/>
                </a:lnTo>
                <a:lnTo>
                  <a:pt x="12" y="84"/>
                </a:lnTo>
                <a:lnTo>
                  <a:pt x="12" y="84"/>
                </a:lnTo>
                <a:lnTo>
                  <a:pt x="12" y="84"/>
                </a:lnTo>
                <a:lnTo>
                  <a:pt x="12" y="82"/>
                </a:lnTo>
                <a:lnTo>
                  <a:pt x="12" y="82"/>
                </a:lnTo>
                <a:lnTo>
                  <a:pt x="12" y="82"/>
                </a:lnTo>
                <a:lnTo>
                  <a:pt x="12" y="80"/>
                </a:lnTo>
                <a:lnTo>
                  <a:pt x="12" y="80"/>
                </a:lnTo>
                <a:lnTo>
                  <a:pt x="14" y="78"/>
                </a:lnTo>
                <a:lnTo>
                  <a:pt x="14" y="78"/>
                </a:lnTo>
                <a:lnTo>
                  <a:pt x="14" y="78"/>
                </a:lnTo>
                <a:lnTo>
                  <a:pt x="14" y="78"/>
                </a:lnTo>
                <a:lnTo>
                  <a:pt x="14" y="78"/>
                </a:lnTo>
                <a:lnTo>
                  <a:pt x="16" y="76"/>
                </a:lnTo>
                <a:lnTo>
                  <a:pt x="16" y="76"/>
                </a:lnTo>
                <a:lnTo>
                  <a:pt x="14" y="76"/>
                </a:lnTo>
                <a:lnTo>
                  <a:pt x="16" y="72"/>
                </a:lnTo>
                <a:lnTo>
                  <a:pt x="16" y="72"/>
                </a:lnTo>
                <a:lnTo>
                  <a:pt x="16" y="72"/>
                </a:lnTo>
                <a:lnTo>
                  <a:pt x="16" y="70"/>
                </a:lnTo>
                <a:lnTo>
                  <a:pt x="18" y="70"/>
                </a:lnTo>
                <a:lnTo>
                  <a:pt x="18" y="70"/>
                </a:lnTo>
                <a:lnTo>
                  <a:pt x="18" y="70"/>
                </a:lnTo>
                <a:lnTo>
                  <a:pt x="18" y="68"/>
                </a:lnTo>
                <a:lnTo>
                  <a:pt x="18" y="68"/>
                </a:lnTo>
                <a:lnTo>
                  <a:pt x="18" y="68"/>
                </a:lnTo>
                <a:lnTo>
                  <a:pt x="20" y="66"/>
                </a:lnTo>
                <a:lnTo>
                  <a:pt x="20" y="66"/>
                </a:lnTo>
                <a:lnTo>
                  <a:pt x="20" y="66"/>
                </a:lnTo>
                <a:lnTo>
                  <a:pt x="22" y="64"/>
                </a:lnTo>
                <a:lnTo>
                  <a:pt x="22" y="62"/>
                </a:lnTo>
                <a:lnTo>
                  <a:pt x="20" y="62"/>
                </a:lnTo>
                <a:lnTo>
                  <a:pt x="20" y="64"/>
                </a:lnTo>
                <a:lnTo>
                  <a:pt x="20" y="64"/>
                </a:lnTo>
                <a:lnTo>
                  <a:pt x="20" y="64"/>
                </a:lnTo>
                <a:lnTo>
                  <a:pt x="18" y="64"/>
                </a:lnTo>
                <a:lnTo>
                  <a:pt x="18" y="66"/>
                </a:lnTo>
                <a:lnTo>
                  <a:pt x="18" y="66"/>
                </a:lnTo>
                <a:lnTo>
                  <a:pt x="18" y="64"/>
                </a:lnTo>
                <a:lnTo>
                  <a:pt x="18" y="64"/>
                </a:lnTo>
                <a:lnTo>
                  <a:pt x="20" y="62"/>
                </a:lnTo>
                <a:lnTo>
                  <a:pt x="20" y="62"/>
                </a:lnTo>
                <a:lnTo>
                  <a:pt x="22" y="60"/>
                </a:lnTo>
                <a:lnTo>
                  <a:pt x="24" y="60"/>
                </a:lnTo>
                <a:lnTo>
                  <a:pt x="24" y="58"/>
                </a:lnTo>
                <a:lnTo>
                  <a:pt x="26" y="56"/>
                </a:lnTo>
                <a:lnTo>
                  <a:pt x="28" y="56"/>
                </a:lnTo>
                <a:lnTo>
                  <a:pt x="28" y="54"/>
                </a:lnTo>
                <a:lnTo>
                  <a:pt x="28" y="54"/>
                </a:lnTo>
                <a:lnTo>
                  <a:pt x="28" y="54"/>
                </a:lnTo>
                <a:lnTo>
                  <a:pt x="28" y="54"/>
                </a:lnTo>
                <a:lnTo>
                  <a:pt x="28" y="52"/>
                </a:lnTo>
                <a:lnTo>
                  <a:pt x="30" y="52"/>
                </a:lnTo>
                <a:lnTo>
                  <a:pt x="30" y="52"/>
                </a:lnTo>
                <a:lnTo>
                  <a:pt x="30" y="52"/>
                </a:lnTo>
                <a:lnTo>
                  <a:pt x="32" y="52"/>
                </a:lnTo>
                <a:lnTo>
                  <a:pt x="32" y="52"/>
                </a:lnTo>
                <a:lnTo>
                  <a:pt x="34" y="48"/>
                </a:lnTo>
                <a:lnTo>
                  <a:pt x="34" y="44"/>
                </a:lnTo>
                <a:lnTo>
                  <a:pt x="34" y="42"/>
                </a:lnTo>
                <a:lnTo>
                  <a:pt x="34" y="42"/>
                </a:lnTo>
                <a:lnTo>
                  <a:pt x="34" y="42"/>
                </a:lnTo>
                <a:lnTo>
                  <a:pt x="34" y="42"/>
                </a:lnTo>
                <a:lnTo>
                  <a:pt x="34" y="40"/>
                </a:lnTo>
                <a:lnTo>
                  <a:pt x="36" y="38"/>
                </a:lnTo>
                <a:lnTo>
                  <a:pt x="36" y="38"/>
                </a:lnTo>
                <a:lnTo>
                  <a:pt x="36" y="36"/>
                </a:lnTo>
                <a:lnTo>
                  <a:pt x="36" y="36"/>
                </a:lnTo>
                <a:lnTo>
                  <a:pt x="38" y="34"/>
                </a:lnTo>
                <a:lnTo>
                  <a:pt x="38" y="32"/>
                </a:lnTo>
                <a:lnTo>
                  <a:pt x="38" y="30"/>
                </a:lnTo>
                <a:lnTo>
                  <a:pt x="38" y="30"/>
                </a:lnTo>
                <a:lnTo>
                  <a:pt x="38" y="30"/>
                </a:lnTo>
                <a:lnTo>
                  <a:pt x="40" y="30"/>
                </a:lnTo>
                <a:lnTo>
                  <a:pt x="40" y="28"/>
                </a:lnTo>
                <a:lnTo>
                  <a:pt x="40" y="28"/>
                </a:lnTo>
                <a:lnTo>
                  <a:pt x="40" y="28"/>
                </a:lnTo>
                <a:lnTo>
                  <a:pt x="40" y="26"/>
                </a:lnTo>
                <a:lnTo>
                  <a:pt x="40" y="26"/>
                </a:lnTo>
                <a:lnTo>
                  <a:pt x="40" y="26"/>
                </a:lnTo>
                <a:lnTo>
                  <a:pt x="40" y="26"/>
                </a:lnTo>
                <a:lnTo>
                  <a:pt x="40" y="24"/>
                </a:lnTo>
                <a:lnTo>
                  <a:pt x="40" y="24"/>
                </a:lnTo>
                <a:lnTo>
                  <a:pt x="42" y="22"/>
                </a:lnTo>
                <a:lnTo>
                  <a:pt x="42" y="22"/>
                </a:lnTo>
                <a:lnTo>
                  <a:pt x="42" y="22"/>
                </a:lnTo>
                <a:lnTo>
                  <a:pt x="42" y="22"/>
                </a:lnTo>
                <a:lnTo>
                  <a:pt x="42" y="22"/>
                </a:lnTo>
                <a:lnTo>
                  <a:pt x="44" y="22"/>
                </a:lnTo>
                <a:lnTo>
                  <a:pt x="44" y="22"/>
                </a:lnTo>
                <a:lnTo>
                  <a:pt x="44" y="20"/>
                </a:lnTo>
                <a:lnTo>
                  <a:pt x="44" y="20"/>
                </a:lnTo>
                <a:lnTo>
                  <a:pt x="46" y="20"/>
                </a:lnTo>
                <a:lnTo>
                  <a:pt x="46" y="20"/>
                </a:lnTo>
                <a:lnTo>
                  <a:pt x="48" y="20"/>
                </a:lnTo>
                <a:lnTo>
                  <a:pt x="48" y="18"/>
                </a:lnTo>
                <a:lnTo>
                  <a:pt x="52" y="16"/>
                </a:lnTo>
                <a:lnTo>
                  <a:pt x="52" y="16"/>
                </a:lnTo>
                <a:lnTo>
                  <a:pt x="54" y="16"/>
                </a:lnTo>
                <a:lnTo>
                  <a:pt x="54" y="14"/>
                </a:lnTo>
                <a:lnTo>
                  <a:pt x="54" y="14"/>
                </a:lnTo>
                <a:lnTo>
                  <a:pt x="54" y="14"/>
                </a:lnTo>
                <a:lnTo>
                  <a:pt x="54" y="12"/>
                </a:lnTo>
                <a:lnTo>
                  <a:pt x="56" y="12"/>
                </a:lnTo>
                <a:lnTo>
                  <a:pt x="56" y="10"/>
                </a:lnTo>
                <a:lnTo>
                  <a:pt x="56" y="8"/>
                </a:lnTo>
                <a:lnTo>
                  <a:pt x="56" y="8"/>
                </a:lnTo>
                <a:lnTo>
                  <a:pt x="56" y="8"/>
                </a:lnTo>
                <a:lnTo>
                  <a:pt x="56" y="8"/>
                </a:lnTo>
                <a:lnTo>
                  <a:pt x="56" y="8"/>
                </a:lnTo>
                <a:lnTo>
                  <a:pt x="56" y="6"/>
                </a:lnTo>
                <a:lnTo>
                  <a:pt x="58" y="6"/>
                </a:lnTo>
                <a:lnTo>
                  <a:pt x="58" y="6"/>
                </a:lnTo>
                <a:lnTo>
                  <a:pt x="58" y="4"/>
                </a:lnTo>
                <a:lnTo>
                  <a:pt x="58" y="2"/>
                </a:lnTo>
                <a:lnTo>
                  <a:pt x="60" y="2"/>
                </a:lnTo>
                <a:lnTo>
                  <a:pt x="60" y="0"/>
                </a:lnTo>
                <a:lnTo>
                  <a:pt x="60" y="0"/>
                </a:lnTo>
                <a:lnTo>
                  <a:pt x="62" y="0"/>
                </a:lnTo>
                <a:lnTo>
                  <a:pt x="64" y="0"/>
                </a:lnTo>
                <a:lnTo>
                  <a:pt x="100" y="0"/>
                </a:lnTo>
                <a:lnTo>
                  <a:pt x="104" y="0"/>
                </a:lnTo>
                <a:lnTo>
                  <a:pt x="104" y="0"/>
                </a:lnTo>
                <a:lnTo>
                  <a:pt x="104" y="0"/>
                </a:lnTo>
                <a:lnTo>
                  <a:pt x="104" y="0"/>
                </a:lnTo>
                <a:lnTo>
                  <a:pt x="106" y="0"/>
                </a:lnTo>
                <a:lnTo>
                  <a:pt x="108" y="0"/>
                </a:lnTo>
                <a:lnTo>
                  <a:pt x="110" y="0"/>
                </a:lnTo>
                <a:lnTo>
                  <a:pt x="114" y="0"/>
                </a:lnTo>
                <a:lnTo>
                  <a:pt x="114" y="0"/>
                </a:lnTo>
                <a:lnTo>
                  <a:pt x="12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9" name="Freeform 85"/>
          <p:cNvSpPr>
            <a:spLocks/>
          </p:cNvSpPr>
          <p:nvPr/>
        </p:nvSpPr>
        <p:spPr bwMode="auto">
          <a:xfrm>
            <a:off x="4826000" y="2471738"/>
            <a:ext cx="1588" cy="3175"/>
          </a:xfrm>
          <a:custGeom>
            <a:avLst/>
            <a:gdLst/>
            <a:ahLst/>
            <a:cxnLst>
              <a:cxn ang="0">
                <a:pos x="0" y="2"/>
              </a:cxn>
              <a:cxn ang="0">
                <a:pos x="0" y="0"/>
              </a:cxn>
              <a:cxn ang="0">
                <a:pos x="0" y="0"/>
              </a:cxn>
              <a:cxn ang="0">
                <a:pos x="0" y="2"/>
              </a:cxn>
              <a:cxn ang="0">
                <a:pos x="0" y="2"/>
              </a:cxn>
              <a:cxn ang="0">
                <a:pos x="0" y="2"/>
              </a:cxn>
              <a:cxn ang="0">
                <a:pos x="0" y="2"/>
              </a:cxn>
              <a:cxn ang="0">
                <a:pos x="0" y="2"/>
              </a:cxn>
              <a:cxn ang="0">
                <a:pos x="0" y="2"/>
              </a:cxn>
              <a:cxn ang="0">
                <a:pos x="0" y="2"/>
              </a:cxn>
            </a:cxnLst>
            <a:rect l="0" t="0" r="r" b="b"/>
            <a:pathLst>
              <a:path h="2">
                <a:moveTo>
                  <a:pt x="0" y="2"/>
                </a:moveTo>
                <a:lnTo>
                  <a:pt x="0" y="0"/>
                </a:lnTo>
                <a:lnTo>
                  <a:pt x="0" y="0"/>
                </a:lnTo>
                <a:lnTo>
                  <a:pt x="0" y="2"/>
                </a:lnTo>
                <a:lnTo>
                  <a:pt x="0" y="2"/>
                </a:lnTo>
                <a:lnTo>
                  <a:pt x="0" y="2"/>
                </a:lnTo>
                <a:lnTo>
                  <a:pt x="0" y="2"/>
                </a:lnTo>
                <a:lnTo>
                  <a:pt x="0" y="2"/>
                </a:lnTo>
                <a:lnTo>
                  <a:pt x="0"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0" name="Freeform 86"/>
          <p:cNvSpPr>
            <a:spLocks/>
          </p:cNvSpPr>
          <p:nvPr/>
        </p:nvSpPr>
        <p:spPr bwMode="auto">
          <a:xfrm>
            <a:off x="2479675" y="3252788"/>
            <a:ext cx="57150" cy="31750"/>
          </a:xfrm>
          <a:custGeom>
            <a:avLst/>
            <a:gdLst/>
            <a:ahLst/>
            <a:cxnLst>
              <a:cxn ang="0">
                <a:pos x="14" y="0"/>
              </a:cxn>
              <a:cxn ang="0">
                <a:pos x="16" y="0"/>
              </a:cxn>
              <a:cxn ang="0">
                <a:pos x="18" y="2"/>
              </a:cxn>
              <a:cxn ang="0">
                <a:pos x="18" y="2"/>
              </a:cxn>
              <a:cxn ang="0">
                <a:pos x="18" y="4"/>
              </a:cxn>
              <a:cxn ang="0">
                <a:pos x="20" y="4"/>
              </a:cxn>
              <a:cxn ang="0">
                <a:pos x="20" y="4"/>
              </a:cxn>
              <a:cxn ang="0">
                <a:pos x="22" y="4"/>
              </a:cxn>
              <a:cxn ang="0">
                <a:pos x="22" y="6"/>
              </a:cxn>
              <a:cxn ang="0">
                <a:pos x="24" y="6"/>
              </a:cxn>
              <a:cxn ang="0">
                <a:pos x="24" y="8"/>
              </a:cxn>
              <a:cxn ang="0">
                <a:pos x="26" y="8"/>
              </a:cxn>
              <a:cxn ang="0">
                <a:pos x="26" y="8"/>
              </a:cxn>
              <a:cxn ang="0">
                <a:pos x="28" y="6"/>
              </a:cxn>
              <a:cxn ang="0">
                <a:pos x="30" y="8"/>
              </a:cxn>
              <a:cxn ang="0">
                <a:pos x="32" y="8"/>
              </a:cxn>
              <a:cxn ang="0">
                <a:pos x="34" y="8"/>
              </a:cxn>
              <a:cxn ang="0">
                <a:pos x="36" y="10"/>
              </a:cxn>
              <a:cxn ang="0">
                <a:pos x="36" y="10"/>
              </a:cxn>
              <a:cxn ang="0">
                <a:pos x="34" y="14"/>
              </a:cxn>
              <a:cxn ang="0">
                <a:pos x="36" y="16"/>
              </a:cxn>
              <a:cxn ang="0">
                <a:pos x="34" y="16"/>
              </a:cxn>
              <a:cxn ang="0">
                <a:pos x="32" y="18"/>
              </a:cxn>
              <a:cxn ang="0">
                <a:pos x="34" y="18"/>
              </a:cxn>
              <a:cxn ang="0">
                <a:pos x="30" y="20"/>
              </a:cxn>
              <a:cxn ang="0">
                <a:pos x="28" y="20"/>
              </a:cxn>
              <a:cxn ang="0">
                <a:pos x="28" y="20"/>
              </a:cxn>
              <a:cxn ang="0">
                <a:pos x="22" y="18"/>
              </a:cxn>
              <a:cxn ang="0">
                <a:pos x="22" y="18"/>
              </a:cxn>
              <a:cxn ang="0">
                <a:pos x="24" y="20"/>
              </a:cxn>
              <a:cxn ang="0">
                <a:pos x="20" y="20"/>
              </a:cxn>
              <a:cxn ang="0">
                <a:pos x="18" y="18"/>
              </a:cxn>
              <a:cxn ang="0">
                <a:pos x="18" y="18"/>
              </a:cxn>
              <a:cxn ang="0">
                <a:pos x="14" y="16"/>
              </a:cxn>
              <a:cxn ang="0">
                <a:pos x="14" y="16"/>
              </a:cxn>
              <a:cxn ang="0">
                <a:pos x="10" y="14"/>
              </a:cxn>
              <a:cxn ang="0">
                <a:pos x="6" y="14"/>
              </a:cxn>
              <a:cxn ang="0">
                <a:pos x="4" y="14"/>
              </a:cxn>
              <a:cxn ang="0">
                <a:pos x="4" y="12"/>
              </a:cxn>
              <a:cxn ang="0">
                <a:pos x="0" y="10"/>
              </a:cxn>
              <a:cxn ang="0">
                <a:pos x="2" y="8"/>
              </a:cxn>
              <a:cxn ang="0">
                <a:pos x="4" y="6"/>
              </a:cxn>
              <a:cxn ang="0">
                <a:pos x="6" y="6"/>
              </a:cxn>
              <a:cxn ang="0">
                <a:pos x="8" y="4"/>
              </a:cxn>
              <a:cxn ang="0">
                <a:pos x="8" y="4"/>
              </a:cxn>
              <a:cxn ang="0">
                <a:pos x="10" y="2"/>
              </a:cxn>
              <a:cxn ang="0">
                <a:pos x="10" y="0"/>
              </a:cxn>
              <a:cxn ang="0">
                <a:pos x="10" y="0"/>
              </a:cxn>
            </a:cxnLst>
            <a:rect l="0" t="0" r="r" b="b"/>
            <a:pathLst>
              <a:path w="36" h="20">
                <a:moveTo>
                  <a:pt x="12" y="0"/>
                </a:moveTo>
                <a:lnTo>
                  <a:pt x="12" y="0"/>
                </a:lnTo>
                <a:lnTo>
                  <a:pt x="14" y="0"/>
                </a:lnTo>
                <a:lnTo>
                  <a:pt x="14" y="0"/>
                </a:lnTo>
                <a:lnTo>
                  <a:pt x="14" y="0"/>
                </a:lnTo>
                <a:lnTo>
                  <a:pt x="16" y="0"/>
                </a:lnTo>
                <a:lnTo>
                  <a:pt x="16" y="2"/>
                </a:lnTo>
                <a:lnTo>
                  <a:pt x="18" y="0"/>
                </a:lnTo>
                <a:lnTo>
                  <a:pt x="18" y="2"/>
                </a:lnTo>
                <a:lnTo>
                  <a:pt x="18" y="2"/>
                </a:lnTo>
                <a:lnTo>
                  <a:pt x="18" y="2"/>
                </a:lnTo>
                <a:lnTo>
                  <a:pt x="18" y="2"/>
                </a:lnTo>
                <a:lnTo>
                  <a:pt x="18" y="4"/>
                </a:lnTo>
                <a:lnTo>
                  <a:pt x="18" y="4"/>
                </a:lnTo>
                <a:lnTo>
                  <a:pt x="18" y="4"/>
                </a:lnTo>
                <a:lnTo>
                  <a:pt x="20" y="4"/>
                </a:lnTo>
                <a:lnTo>
                  <a:pt x="20" y="4"/>
                </a:lnTo>
                <a:lnTo>
                  <a:pt x="20" y="4"/>
                </a:lnTo>
                <a:lnTo>
                  <a:pt x="20" y="4"/>
                </a:lnTo>
                <a:lnTo>
                  <a:pt x="20" y="4"/>
                </a:lnTo>
                <a:lnTo>
                  <a:pt x="20" y="4"/>
                </a:lnTo>
                <a:lnTo>
                  <a:pt x="20" y="4"/>
                </a:lnTo>
                <a:lnTo>
                  <a:pt x="20" y="4"/>
                </a:lnTo>
                <a:lnTo>
                  <a:pt x="22" y="4"/>
                </a:lnTo>
                <a:lnTo>
                  <a:pt x="22" y="4"/>
                </a:lnTo>
                <a:lnTo>
                  <a:pt x="22" y="6"/>
                </a:lnTo>
                <a:lnTo>
                  <a:pt x="22" y="6"/>
                </a:lnTo>
                <a:lnTo>
                  <a:pt x="22" y="6"/>
                </a:lnTo>
                <a:lnTo>
                  <a:pt x="24" y="6"/>
                </a:lnTo>
                <a:lnTo>
                  <a:pt x="24" y="6"/>
                </a:lnTo>
                <a:lnTo>
                  <a:pt x="24" y="8"/>
                </a:lnTo>
                <a:lnTo>
                  <a:pt x="24" y="8"/>
                </a:lnTo>
                <a:lnTo>
                  <a:pt x="24" y="8"/>
                </a:lnTo>
                <a:lnTo>
                  <a:pt x="26" y="8"/>
                </a:lnTo>
                <a:lnTo>
                  <a:pt x="26" y="8"/>
                </a:lnTo>
                <a:lnTo>
                  <a:pt x="26" y="8"/>
                </a:lnTo>
                <a:lnTo>
                  <a:pt x="26" y="8"/>
                </a:lnTo>
                <a:lnTo>
                  <a:pt x="26" y="8"/>
                </a:lnTo>
                <a:lnTo>
                  <a:pt x="26" y="8"/>
                </a:lnTo>
                <a:lnTo>
                  <a:pt x="28" y="8"/>
                </a:lnTo>
                <a:lnTo>
                  <a:pt x="28" y="8"/>
                </a:lnTo>
                <a:lnTo>
                  <a:pt x="28" y="6"/>
                </a:lnTo>
                <a:lnTo>
                  <a:pt x="30" y="6"/>
                </a:lnTo>
                <a:lnTo>
                  <a:pt x="30" y="6"/>
                </a:lnTo>
                <a:lnTo>
                  <a:pt x="30" y="8"/>
                </a:lnTo>
                <a:lnTo>
                  <a:pt x="32" y="8"/>
                </a:lnTo>
                <a:lnTo>
                  <a:pt x="32" y="8"/>
                </a:lnTo>
                <a:lnTo>
                  <a:pt x="32" y="8"/>
                </a:lnTo>
                <a:lnTo>
                  <a:pt x="32" y="8"/>
                </a:lnTo>
                <a:lnTo>
                  <a:pt x="32" y="8"/>
                </a:lnTo>
                <a:lnTo>
                  <a:pt x="34" y="8"/>
                </a:lnTo>
                <a:lnTo>
                  <a:pt x="34" y="8"/>
                </a:lnTo>
                <a:lnTo>
                  <a:pt x="36" y="8"/>
                </a:lnTo>
                <a:lnTo>
                  <a:pt x="36" y="10"/>
                </a:lnTo>
                <a:lnTo>
                  <a:pt x="36" y="10"/>
                </a:lnTo>
                <a:lnTo>
                  <a:pt x="36" y="10"/>
                </a:lnTo>
                <a:lnTo>
                  <a:pt x="36" y="10"/>
                </a:lnTo>
                <a:lnTo>
                  <a:pt x="34" y="14"/>
                </a:lnTo>
                <a:lnTo>
                  <a:pt x="34" y="14"/>
                </a:lnTo>
                <a:lnTo>
                  <a:pt x="34" y="14"/>
                </a:lnTo>
                <a:lnTo>
                  <a:pt x="36" y="14"/>
                </a:lnTo>
                <a:lnTo>
                  <a:pt x="36" y="16"/>
                </a:lnTo>
                <a:lnTo>
                  <a:pt x="36" y="16"/>
                </a:lnTo>
                <a:lnTo>
                  <a:pt x="34" y="16"/>
                </a:lnTo>
                <a:lnTo>
                  <a:pt x="34" y="16"/>
                </a:lnTo>
                <a:lnTo>
                  <a:pt x="34" y="16"/>
                </a:lnTo>
                <a:lnTo>
                  <a:pt x="32" y="16"/>
                </a:lnTo>
                <a:lnTo>
                  <a:pt x="32" y="18"/>
                </a:lnTo>
                <a:lnTo>
                  <a:pt x="32" y="18"/>
                </a:lnTo>
                <a:lnTo>
                  <a:pt x="34" y="18"/>
                </a:lnTo>
                <a:lnTo>
                  <a:pt x="34" y="18"/>
                </a:lnTo>
                <a:lnTo>
                  <a:pt x="34" y="18"/>
                </a:lnTo>
                <a:lnTo>
                  <a:pt x="32" y="20"/>
                </a:lnTo>
                <a:lnTo>
                  <a:pt x="32" y="20"/>
                </a:lnTo>
                <a:lnTo>
                  <a:pt x="30" y="20"/>
                </a:lnTo>
                <a:lnTo>
                  <a:pt x="30" y="20"/>
                </a:lnTo>
                <a:lnTo>
                  <a:pt x="30" y="20"/>
                </a:lnTo>
                <a:lnTo>
                  <a:pt x="28" y="20"/>
                </a:lnTo>
                <a:lnTo>
                  <a:pt x="28" y="20"/>
                </a:lnTo>
                <a:lnTo>
                  <a:pt x="28" y="20"/>
                </a:lnTo>
                <a:lnTo>
                  <a:pt x="28" y="20"/>
                </a:lnTo>
                <a:lnTo>
                  <a:pt x="24" y="20"/>
                </a:lnTo>
                <a:lnTo>
                  <a:pt x="24" y="20"/>
                </a:lnTo>
                <a:lnTo>
                  <a:pt x="22" y="18"/>
                </a:lnTo>
                <a:lnTo>
                  <a:pt x="22" y="18"/>
                </a:lnTo>
                <a:lnTo>
                  <a:pt x="20" y="18"/>
                </a:lnTo>
                <a:lnTo>
                  <a:pt x="22" y="18"/>
                </a:lnTo>
                <a:lnTo>
                  <a:pt x="22" y="18"/>
                </a:lnTo>
                <a:lnTo>
                  <a:pt x="22" y="18"/>
                </a:lnTo>
                <a:lnTo>
                  <a:pt x="24" y="20"/>
                </a:lnTo>
                <a:lnTo>
                  <a:pt x="22" y="20"/>
                </a:lnTo>
                <a:lnTo>
                  <a:pt x="22" y="20"/>
                </a:lnTo>
                <a:lnTo>
                  <a:pt x="20" y="20"/>
                </a:lnTo>
                <a:lnTo>
                  <a:pt x="20" y="20"/>
                </a:lnTo>
                <a:lnTo>
                  <a:pt x="20" y="20"/>
                </a:lnTo>
                <a:lnTo>
                  <a:pt x="18" y="18"/>
                </a:lnTo>
                <a:lnTo>
                  <a:pt x="18" y="18"/>
                </a:lnTo>
                <a:lnTo>
                  <a:pt x="18" y="18"/>
                </a:lnTo>
                <a:lnTo>
                  <a:pt x="18" y="18"/>
                </a:lnTo>
                <a:lnTo>
                  <a:pt x="16" y="18"/>
                </a:lnTo>
                <a:lnTo>
                  <a:pt x="14" y="16"/>
                </a:lnTo>
                <a:lnTo>
                  <a:pt x="14" y="16"/>
                </a:lnTo>
                <a:lnTo>
                  <a:pt x="14" y="16"/>
                </a:lnTo>
                <a:lnTo>
                  <a:pt x="14" y="16"/>
                </a:lnTo>
                <a:lnTo>
                  <a:pt x="14" y="16"/>
                </a:lnTo>
                <a:lnTo>
                  <a:pt x="12" y="16"/>
                </a:lnTo>
                <a:lnTo>
                  <a:pt x="10" y="14"/>
                </a:lnTo>
                <a:lnTo>
                  <a:pt x="10" y="14"/>
                </a:lnTo>
                <a:lnTo>
                  <a:pt x="8" y="14"/>
                </a:lnTo>
                <a:lnTo>
                  <a:pt x="6" y="14"/>
                </a:lnTo>
                <a:lnTo>
                  <a:pt x="6" y="14"/>
                </a:lnTo>
                <a:lnTo>
                  <a:pt x="6" y="14"/>
                </a:lnTo>
                <a:lnTo>
                  <a:pt x="4" y="14"/>
                </a:lnTo>
                <a:lnTo>
                  <a:pt x="4" y="14"/>
                </a:lnTo>
                <a:lnTo>
                  <a:pt x="4" y="14"/>
                </a:lnTo>
                <a:lnTo>
                  <a:pt x="4" y="12"/>
                </a:lnTo>
                <a:lnTo>
                  <a:pt x="4" y="12"/>
                </a:lnTo>
                <a:lnTo>
                  <a:pt x="2" y="12"/>
                </a:lnTo>
                <a:lnTo>
                  <a:pt x="2" y="12"/>
                </a:lnTo>
                <a:lnTo>
                  <a:pt x="0" y="10"/>
                </a:lnTo>
                <a:lnTo>
                  <a:pt x="0" y="10"/>
                </a:lnTo>
                <a:lnTo>
                  <a:pt x="0" y="10"/>
                </a:lnTo>
                <a:lnTo>
                  <a:pt x="2" y="8"/>
                </a:lnTo>
                <a:lnTo>
                  <a:pt x="2" y="8"/>
                </a:lnTo>
                <a:lnTo>
                  <a:pt x="4" y="6"/>
                </a:lnTo>
                <a:lnTo>
                  <a:pt x="4" y="6"/>
                </a:lnTo>
                <a:lnTo>
                  <a:pt x="6" y="6"/>
                </a:lnTo>
                <a:lnTo>
                  <a:pt x="6" y="6"/>
                </a:lnTo>
                <a:lnTo>
                  <a:pt x="6" y="6"/>
                </a:lnTo>
                <a:lnTo>
                  <a:pt x="6" y="4"/>
                </a:lnTo>
                <a:lnTo>
                  <a:pt x="8" y="4"/>
                </a:lnTo>
                <a:lnTo>
                  <a:pt x="8" y="4"/>
                </a:lnTo>
                <a:lnTo>
                  <a:pt x="8" y="4"/>
                </a:lnTo>
                <a:lnTo>
                  <a:pt x="8" y="4"/>
                </a:lnTo>
                <a:lnTo>
                  <a:pt x="8" y="4"/>
                </a:lnTo>
                <a:lnTo>
                  <a:pt x="10" y="4"/>
                </a:lnTo>
                <a:lnTo>
                  <a:pt x="10" y="2"/>
                </a:lnTo>
                <a:lnTo>
                  <a:pt x="10" y="2"/>
                </a:lnTo>
                <a:lnTo>
                  <a:pt x="10" y="2"/>
                </a:lnTo>
                <a:lnTo>
                  <a:pt x="10" y="2"/>
                </a:lnTo>
                <a:lnTo>
                  <a:pt x="10" y="0"/>
                </a:lnTo>
                <a:lnTo>
                  <a:pt x="10" y="0"/>
                </a:lnTo>
                <a:lnTo>
                  <a:pt x="10" y="0"/>
                </a:lnTo>
                <a:lnTo>
                  <a:pt x="10" y="0"/>
                </a:lnTo>
                <a:lnTo>
                  <a:pt x="12" y="0"/>
                </a:lnTo>
                <a:lnTo>
                  <a:pt x="1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1" name="Freeform 87"/>
          <p:cNvSpPr>
            <a:spLocks noEditPoints="1"/>
          </p:cNvSpPr>
          <p:nvPr/>
        </p:nvSpPr>
        <p:spPr bwMode="auto">
          <a:xfrm>
            <a:off x="4254500" y="3370263"/>
            <a:ext cx="69850" cy="79375"/>
          </a:xfrm>
          <a:custGeom>
            <a:avLst/>
            <a:gdLst/>
            <a:ahLst/>
            <a:cxnLst>
              <a:cxn ang="0">
                <a:pos x="44" y="30"/>
              </a:cxn>
              <a:cxn ang="0">
                <a:pos x="42" y="30"/>
              </a:cxn>
              <a:cxn ang="0">
                <a:pos x="40" y="36"/>
              </a:cxn>
              <a:cxn ang="0">
                <a:pos x="38" y="38"/>
              </a:cxn>
              <a:cxn ang="0">
                <a:pos x="36" y="40"/>
              </a:cxn>
              <a:cxn ang="0">
                <a:pos x="32" y="44"/>
              </a:cxn>
              <a:cxn ang="0">
                <a:pos x="30" y="44"/>
              </a:cxn>
              <a:cxn ang="0">
                <a:pos x="28" y="46"/>
              </a:cxn>
              <a:cxn ang="0">
                <a:pos x="26" y="50"/>
              </a:cxn>
              <a:cxn ang="0">
                <a:pos x="24" y="48"/>
              </a:cxn>
              <a:cxn ang="0">
                <a:pos x="22" y="46"/>
              </a:cxn>
              <a:cxn ang="0">
                <a:pos x="12" y="42"/>
              </a:cxn>
              <a:cxn ang="0">
                <a:pos x="12" y="40"/>
              </a:cxn>
              <a:cxn ang="0">
                <a:pos x="14" y="40"/>
              </a:cxn>
              <a:cxn ang="0">
                <a:pos x="16" y="38"/>
              </a:cxn>
              <a:cxn ang="0">
                <a:pos x="12" y="40"/>
              </a:cxn>
              <a:cxn ang="0">
                <a:pos x="10" y="38"/>
              </a:cxn>
              <a:cxn ang="0">
                <a:pos x="6" y="34"/>
              </a:cxn>
              <a:cxn ang="0">
                <a:pos x="4" y="30"/>
              </a:cxn>
              <a:cxn ang="0">
                <a:pos x="4" y="28"/>
              </a:cxn>
              <a:cxn ang="0">
                <a:pos x="0" y="26"/>
              </a:cxn>
              <a:cxn ang="0">
                <a:pos x="2" y="24"/>
              </a:cxn>
              <a:cxn ang="0">
                <a:pos x="4" y="26"/>
              </a:cxn>
              <a:cxn ang="0">
                <a:pos x="4" y="22"/>
              </a:cxn>
              <a:cxn ang="0">
                <a:pos x="6" y="22"/>
              </a:cxn>
              <a:cxn ang="0">
                <a:pos x="2" y="24"/>
              </a:cxn>
              <a:cxn ang="0">
                <a:pos x="2" y="18"/>
              </a:cxn>
              <a:cxn ang="0">
                <a:pos x="2" y="16"/>
              </a:cxn>
              <a:cxn ang="0">
                <a:pos x="0" y="14"/>
              </a:cxn>
              <a:cxn ang="0">
                <a:pos x="4" y="14"/>
              </a:cxn>
              <a:cxn ang="0">
                <a:pos x="6" y="12"/>
              </a:cxn>
              <a:cxn ang="0">
                <a:pos x="6" y="10"/>
              </a:cxn>
              <a:cxn ang="0">
                <a:pos x="10" y="8"/>
              </a:cxn>
              <a:cxn ang="0">
                <a:pos x="10" y="4"/>
              </a:cxn>
              <a:cxn ang="0">
                <a:pos x="16" y="0"/>
              </a:cxn>
              <a:cxn ang="0">
                <a:pos x="18" y="0"/>
              </a:cxn>
              <a:cxn ang="0">
                <a:pos x="26" y="0"/>
              </a:cxn>
              <a:cxn ang="0">
                <a:pos x="30" y="0"/>
              </a:cxn>
              <a:cxn ang="0">
                <a:pos x="34" y="2"/>
              </a:cxn>
              <a:cxn ang="0">
                <a:pos x="36" y="8"/>
              </a:cxn>
              <a:cxn ang="0">
                <a:pos x="38" y="12"/>
              </a:cxn>
              <a:cxn ang="0">
                <a:pos x="38" y="14"/>
              </a:cxn>
              <a:cxn ang="0">
                <a:pos x="40" y="14"/>
              </a:cxn>
              <a:cxn ang="0">
                <a:pos x="40" y="18"/>
              </a:cxn>
              <a:cxn ang="0">
                <a:pos x="40" y="24"/>
              </a:cxn>
              <a:cxn ang="0">
                <a:pos x="40" y="26"/>
              </a:cxn>
              <a:cxn ang="0">
                <a:pos x="42" y="24"/>
              </a:cxn>
              <a:cxn ang="0">
                <a:pos x="10" y="42"/>
              </a:cxn>
              <a:cxn ang="0">
                <a:pos x="10" y="40"/>
              </a:cxn>
              <a:cxn ang="0">
                <a:pos x="8" y="40"/>
              </a:cxn>
              <a:cxn ang="0">
                <a:pos x="6" y="38"/>
              </a:cxn>
              <a:cxn ang="0">
                <a:pos x="10" y="38"/>
              </a:cxn>
              <a:cxn ang="0">
                <a:pos x="12" y="40"/>
              </a:cxn>
            </a:cxnLst>
            <a:rect l="0" t="0" r="r" b="b"/>
            <a:pathLst>
              <a:path w="44" h="50">
                <a:moveTo>
                  <a:pt x="44" y="24"/>
                </a:moveTo>
                <a:lnTo>
                  <a:pt x="44" y="24"/>
                </a:lnTo>
                <a:lnTo>
                  <a:pt x="44" y="28"/>
                </a:lnTo>
                <a:lnTo>
                  <a:pt x="44" y="30"/>
                </a:lnTo>
                <a:lnTo>
                  <a:pt x="44" y="30"/>
                </a:lnTo>
                <a:lnTo>
                  <a:pt x="42" y="30"/>
                </a:lnTo>
                <a:lnTo>
                  <a:pt x="42" y="30"/>
                </a:lnTo>
                <a:lnTo>
                  <a:pt x="42" y="30"/>
                </a:lnTo>
                <a:lnTo>
                  <a:pt x="40" y="30"/>
                </a:lnTo>
                <a:lnTo>
                  <a:pt x="40" y="32"/>
                </a:lnTo>
                <a:lnTo>
                  <a:pt x="40" y="34"/>
                </a:lnTo>
                <a:lnTo>
                  <a:pt x="40" y="36"/>
                </a:lnTo>
                <a:lnTo>
                  <a:pt x="38" y="36"/>
                </a:lnTo>
                <a:lnTo>
                  <a:pt x="38" y="36"/>
                </a:lnTo>
                <a:lnTo>
                  <a:pt x="38" y="36"/>
                </a:lnTo>
                <a:lnTo>
                  <a:pt x="38" y="38"/>
                </a:lnTo>
                <a:lnTo>
                  <a:pt x="38" y="38"/>
                </a:lnTo>
                <a:lnTo>
                  <a:pt x="36" y="40"/>
                </a:lnTo>
                <a:lnTo>
                  <a:pt x="36" y="40"/>
                </a:lnTo>
                <a:lnTo>
                  <a:pt x="36" y="40"/>
                </a:lnTo>
                <a:lnTo>
                  <a:pt x="36" y="40"/>
                </a:lnTo>
                <a:lnTo>
                  <a:pt x="34" y="40"/>
                </a:lnTo>
                <a:lnTo>
                  <a:pt x="32" y="42"/>
                </a:lnTo>
                <a:lnTo>
                  <a:pt x="32" y="44"/>
                </a:lnTo>
                <a:lnTo>
                  <a:pt x="32" y="44"/>
                </a:lnTo>
                <a:lnTo>
                  <a:pt x="32" y="44"/>
                </a:lnTo>
                <a:lnTo>
                  <a:pt x="30" y="44"/>
                </a:lnTo>
                <a:lnTo>
                  <a:pt x="30" y="44"/>
                </a:lnTo>
                <a:lnTo>
                  <a:pt x="30" y="44"/>
                </a:lnTo>
                <a:lnTo>
                  <a:pt x="30" y="46"/>
                </a:lnTo>
                <a:lnTo>
                  <a:pt x="28" y="46"/>
                </a:lnTo>
                <a:lnTo>
                  <a:pt x="28" y="46"/>
                </a:lnTo>
                <a:lnTo>
                  <a:pt x="28" y="48"/>
                </a:lnTo>
                <a:lnTo>
                  <a:pt x="28" y="48"/>
                </a:lnTo>
                <a:lnTo>
                  <a:pt x="28" y="50"/>
                </a:lnTo>
                <a:lnTo>
                  <a:pt x="26" y="50"/>
                </a:lnTo>
                <a:lnTo>
                  <a:pt x="26" y="50"/>
                </a:lnTo>
                <a:lnTo>
                  <a:pt x="26" y="50"/>
                </a:lnTo>
                <a:lnTo>
                  <a:pt x="26" y="50"/>
                </a:lnTo>
                <a:lnTo>
                  <a:pt x="24" y="48"/>
                </a:lnTo>
                <a:lnTo>
                  <a:pt x="24" y="48"/>
                </a:lnTo>
                <a:lnTo>
                  <a:pt x="22" y="48"/>
                </a:lnTo>
                <a:lnTo>
                  <a:pt x="22" y="46"/>
                </a:lnTo>
                <a:lnTo>
                  <a:pt x="22" y="46"/>
                </a:lnTo>
                <a:lnTo>
                  <a:pt x="20" y="46"/>
                </a:lnTo>
                <a:lnTo>
                  <a:pt x="14" y="44"/>
                </a:lnTo>
                <a:lnTo>
                  <a:pt x="14" y="44"/>
                </a:lnTo>
                <a:lnTo>
                  <a:pt x="12" y="42"/>
                </a:lnTo>
                <a:lnTo>
                  <a:pt x="12" y="42"/>
                </a:lnTo>
                <a:lnTo>
                  <a:pt x="12" y="42"/>
                </a:lnTo>
                <a:lnTo>
                  <a:pt x="12" y="42"/>
                </a:lnTo>
                <a:lnTo>
                  <a:pt x="12" y="40"/>
                </a:lnTo>
                <a:lnTo>
                  <a:pt x="12" y="40"/>
                </a:lnTo>
                <a:lnTo>
                  <a:pt x="14" y="40"/>
                </a:lnTo>
                <a:lnTo>
                  <a:pt x="14" y="40"/>
                </a:lnTo>
                <a:lnTo>
                  <a:pt x="14" y="40"/>
                </a:lnTo>
                <a:lnTo>
                  <a:pt x="16" y="40"/>
                </a:lnTo>
                <a:lnTo>
                  <a:pt x="16" y="40"/>
                </a:lnTo>
                <a:lnTo>
                  <a:pt x="16" y="40"/>
                </a:lnTo>
                <a:lnTo>
                  <a:pt x="16" y="38"/>
                </a:lnTo>
                <a:lnTo>
                  <a:pt x="16" y="40"/>
                </a:lnTo>
                <a:lnTo>
                  <a:pt x="14" y="40"/>
                </a:lnTo>
                <a:lnTo>
                  <a:pt x="14" y="40"/>
                </a:lnTo>
                <a:lnTo>
                  <a:pt x="12" y="40"/>
                </a:lnTo>
                <a:lnTo>
                  <a:pt x="12" y="40"/>
                </a:lnTo>
                <a:lnTo>
                  <a:pt x="12" y="38"/>
                </a:lnTo>
                <a:lnTo>
                  <a:pt x="10" y="38"/>
                </a:lnTo>
                <a:lnTo>
                  <a:pt x="10" y="38"/>
                </a:lnTo>
                <a:lnTo>
                  <a:pt x="8" y="36"/>
                </a:lnTo>
                <a:lnTo>
                  <a:pt x="6" y="36"/>
                </a:lnTo>
                <a:lnTo>
                  <a:pt x="6" y="34"/>
                </a:lnTo>
                <a:lnTo>
                  <a:pt x="6" y="34"/>
                </a:lnTo>
                <a:lnTo>
                  <a:pt x="6" y="32"/>
                </a:lnTo>
                <a:lnTo>
                  <a:pt x="6" y="30"/>
                </a:lnTo>
                <a:lnTo>
                  <a:pt x="6" y="30"/>
                </a:lnTo>
                <a:lnTo>
                  <a:pt x="4" y="30"/>
                </a:lnTo>
                <a:lnTo>
                  <a:pt x="4" y="28"/>
                </a:lnTo>
                <a:lnTo>
                  <a:pt x="4" y="28"/>
                </a:lnTo>
                <a:lnTo>
                  <a:pt x="4" y="28"/>
                </a:lnTo>
                <a:lnTo>
                  <a:pt x="4" y="28"/>
                </a:lnTo>
                <a:lnTo>
                  <a:pt x="2" y="30"/>
                </a:lnTo>
                <a:lnTo>
                  <a:pt x="2" y="28"/>
                </a:lnTo>
                <a:lnTo>
                  <a:pt x="2" y="26"/>
                </a:lnTo>
                <a:lnTo>
                  <a:pt x="0" y="26"/>
                </a:lnTo>
                <a:lnTo>
                  <a:pt x="0" y="24"/>
                </a:lnTo>
                <a:lnTo>
                  <a:pt x="2" y="24"/>
                </a:lnTo>
                <a:lnTo>
                  <a:pt x="2" y="24"/>
                </a:lnTo>
                <a:lnTo>
                  <a:pt x="2" y="24"/>
                </a:lnTo>
                <a:lnTo>
                  <a:pt x="4" y="26"/>
                </a:lnTo>
                <a:lnTo>
                  <a:pt x="4" y="26"/>
                </a:lnTo>
                <a:lnTo>
                  <a:pt x="4" y="26"/>
                </a:lnTo>
                <a:lnTo>
                  <a:pt x="4" y="26"/>
                </a:lnTo>
                <a:lnTo>
                  <a:pt x="4" y="26"/>
                </a:lnTo>
                <a:lnTo>
                  <a:pt x="2" y="24"/>
                </a:lnTo>
                <a:lnTo>
                  <a:pt x="4" y="24"/>
                </a:lnTo>
                <a:lnTo>
                  <a:pt x="4" y="22"/>
                </a:lnTo>
                <a:lnTo>
                  <a:pt x="4" y="22"/>
                </a:lnTo>
                <a:lnTo>
                  <a:pt x="6" y="24"/>
                </a:lnTo>
                <a:lnTo>
                  <a:pt x="6" y="22"/>
                </a:lnTo>
                <a:lnTo>
                  <a:pt x="6" y="22"/>
                </a:lnTo>
                <a:lnTo>
                  <a:pt x="4" y="22"/>
                </a:lnTo>
                <a:lnTo>
                  <a:pt x="4" y="22"/>
                </a:lnTo>
                <a:lnTo>
                  <a:pt x="2" y="24"/>
                </a:lnTo>
                <a:lnTo>
                  <a:pt x="2" y="24"/>
                </a:lnTo>
                <a:lnTo>
                  <a:pt x="2" y="22"/>
                </a:lnTo>
                <a:lnTo>
                  <a:pt x="2" y="22"/>
                </a:lnTo>
                <a:lnTo>
                  <a:pt x="2" y="20"/>
                </a:lnTo>
                <a:lnTo>
                  <a:pt x="2" y="18"/>
                </a:lnTo>
                <a:lnTo>
                  <a:pt x="2" y="18"/>
                </a:lnTo>
                <a:lnTo>
                  <a:pt x="2" y="18"/>
                </a:lnTo>
                <a:lnTo>
                  <a:pt x="2" y="18"/>
                </a:lnTo>
                <a:lnTo>
                  <a:pt x="2" y="16"/>
                </a:lnTo>
                <a:lnTo>
                  <a:pt x="0" y="16"/>
                </a:lnTo>
                <a:lnTo>
                  <a:pt x="0" y="16"/>
                </a:lnTo>
                <a:lnTo>
                  <a:pt x="0" y="16"/>
                </a:lnTo>
                <a:lnTo>
                  <a:pt x="0" y="14"/>
                </a:lnTo>
                <a:lnTo>
                  <a:pt x="0" y="14"/>
                </a:lnTo>
                <a:lnTo>
                  <a:pt x="2" y="14"/>
                </a:lnTo>
                <a:lnTo>
                  <a:pt x="2" y="14"/>
                </a:lnTo>
                <a:lnTo>
                  <a:pt x="4" y="14"/>
                </a:lnTo>
                <a:lnTo>
                  <a:pt x="4" y="14"/>
                </a:lnTo>
                <a:lnTo>
                  <a:pt x="4" y="14"/>
                </a:lnTo>
                <a:lnTo>
                  <a:pt x="4" y="14"/>
                </a:lnTo>
                <a:lnTo>
                  <a:pt x="6" y="12"/>
                </a:lnTo>
                <a:lnTo>
                  <a:pt x="6" y="12"/>
                </a:lnTo>
                <a:lnTo>
                  <a:pt x="6" y="12"/>
                </a:lnTo>
                <a:lnTo>
                  <a:pt x="6" y="10"/>
                </a:lnTo>
                <a:lnTo>
                  <a:pt x="6" y="10"/>
                </a:lnTo>
                <a:lnTo>
                  <a:pt x="8" y="10"/>
                </a:lnTo>
                <a:lnTo>
                  <a:pt x="8" y="10"/>
                </a:lnTo>
                <a:lnTo>
                  <a:pt x="10" y="8"/>
                </a:lnTo>
                <a:lnTo>
                  <a:pt x="10" y="8"/>
                </a:lnTo>
                <a:lnTo>
                  <a:pt x="10" y="6"/>
                </a:lnTo>
                <a:lnTo>
                  <a:pt x="10" y="6"/>
                </a:lnTo>
                <a:lnTo>
                  <a:pt x="10" y="6"/>
                </a:lnTo>
                <a:lnTo>
                  <a:pt x="10" y="4"/>
                </a:lnTo>
                <a:lnTo>
                  <a:pt x="12" y="2"/>
                </a:lnTo>
                <a:lnTo>
                  <a:pt x="12" y="0"/>
                </a:lnTo>
                <a:lnTo>
                  <a:pt x="16" y="0"/>
                </a:lnTo>
                <a:lnTo>
                  <a:pt x="16" y="0"/>
                </a:lnTo>
                <a:lnTo>
                  <a:pt x="18" y="0"/>
                </a:lnTo>
                <a:lnTo>
                  <a:pt x="18" y="2"/>
                </a:lnTo>
                <a:lnTo>
                  <a:pt x="18" y="0"/>
                </a:lnTo>
                <a:lnTo>
                  <a:pt x="18" y="0"/>
                </a:lnTo>
                <a:lnTo>
                  <a:pt x="20" y="0"/>
                </a:lnTo>
                <a:lnTo>
                  <a:pt x="20" y="0"/>
                </a:lnTo>
                <a:lnTo>
                  <a:pt x="20" y="0"/>
                </a:lnTo>
                <a:lnTo>
                  <a:pt x="26" y="0"/>
                </a:lnTo>
                <a:lnTo>
                  <a:pt x="26" y="0"/>
                </a:lnTo>
                <a:lnTo>
                  <a:pt x="28" y="0"/>
                </a:lnTo>
                <a:lnTo>
                  <a:pt x="28" y="0"/>
                </a:lnTo>
                <a:lnTo>
                  <a:pt x="30" y="0"/>
                </a:lnTo>
                <a:lnTo>
                  <a:pt x="32" y="0"/>
                </a:lnTo>
                <a:lnTo>
                  <a:pt x="32" y="2"/>
                </a:lnTo>
                <a:lnTo>
                  <a:pt x="34" y="2"/>
                </a:lnTo>
                <a:lnTo>
                  <a:pt x="34" y="2"/>
                </a:lnTo>
                <a:lnTo>
                  <a:pt x="34" y="4"/>
                </a:lnTo>
                <a:lnTo>
                  <a:pt x="34" y="4"/>
                </a:lnTo>
                <a:lnTo>
                  <a:pt x="36" y="6"/>
                </a:lnTo>
                <a:lnTo>
                  <a:pt x="36" y="8"/>
                </a:lnTo>
                <a:lnTo>
                  <a:pt x="38" y="10"/>
                </a:lnTo>
                <a:lnTo>
                  <a:pt x="38" y="10"/>
                </a:lnTo>
                <a:lnTo>
                  <a:pt x="38" y="10"/>
                </a:lnTo>
                <a:lnTo>
                  <a:pt x="38" y="12"/>
                </a:lnTo>
                <a:lnTo>
                  <a:pt x="38" y="12"/>
                </a:lnTo>
                <a:lnTo>
                  <a:pt x="38" y="12"/>
                </a:lnTo>
                <a:lnTo>
                  <a:pt x="38" y="14"/>
                </a:lnTo>
                <a:lnTo>
                  <a:pt x="38" y="14"/>
                </a:lnTo>
                <a:lnTo>
                  <a:pt x="38" y="14"/>
                </a:lnTo>
                <a:lnTo>
                  <a:pt x="40" y="14"/>
                </a:lnTo>
                <a:lnTo>
                  <a:pt x="40" y="14"/>
                </a:lnTo>
                <a:lnTo>
                  <a:pt x="40" y="14"/>
                </a:lnTo>
                <a:lnTo>
                  <a:pt x="40" y="16"/>
                </a:lnTo>
                <a:lnTo>
                  <a:pt x="40" y="16"/>
                </a:lnTo>
                <a:lnTo>
                  <a:pt x="40" y="18"/>
                </a:lnTo>
                <a:lnTo>
                  <a:pt x="40" y="18"/>
                </a:lnTo>
                <a:lnTo>
                  <a:pt x="42" y="20"/>
                </a:lnTo>
                <a:lnTo>
                  <a:pt x="40" y="22"/>
                </a:lnTo>
                <a:lnTo>
                  <a:pt x="40" y="22"/>
                </a:lnTo>
                <a:lnTo>
                  <a:pt x="40" y="24"/>
                </a:lnTo>
                <a:lnTo>
                  <a:pt x="38" y="26"/>
                </a:lnTo>
                <a:lnTo>
                  <a:pt x="38" y="28"/>
                </a:lnTo>
                <a:lnTo>
                  <a:pt x="40" y="28"/>
                </a:lnTo>
                <a:lnTo>
                  <a:pt x="40" y="26"/>
                </a:lnTo>
                <a:lnTo>
                  <a:pt x="42" y="26"/>
                </a:lnTo>
                <a:lnTo>
                  <a:pt x="42" y="26"/>
                </a:lnTo>
                <a:lnTo>
                  <a:pt x="42" y="24"/>
                </a:lnTo>
                <a:lnTo>
                  <a:pt x="42" y="24"/>
                </a:lnTo>
                <a:lnTo>
                  <a:pt x="44" y="24"/>
                </a:lnTo>
                <a:lnTo>
                  <a:pt x="44" y="24"/>
                </a:lnTo>
                <a:close/>
                <a:moveTo>
                  <a:pt x="12" y="42"/>
                </a:moveTo>
                <a:lnTo>
                  <a:pt x="10" y="42"/>
                </a:lnTo>
                <a:lnTo>
                  <a:pt x="10" y="42"/>
                </a:lnTo>
                <a:lnTo>
                  <a:pt x="10" y="42"/>
                </a:lnTo>
                <a:lnTo>
                  <a:pt x="10" y="42"/>
                </a:lnTo>
                <a:lnTo>
                  <a:pt x="10" y="40"/>
                </a:lnTo>
                <a:lnTo>
                  <a:pt x="10" y="40"/>
                </a:lnTo>
                <a:lnTo>
                  <a:pt x="10" y="40"/>
                </a:lnTo>
                <a:lnTo>
                  <a:pt x="8" y="40"/>
                </a:lnTo>
                <a:lnTo>
                  <a:pt x="8" y="40"/>
                </a:lnTo>
                <a:lnTo>
                  <a:pt x="8" y="40"/>
                </a:lnTo>
                <a:lnTo>
                  <a:pt x="8" y="40"/>
                </a:lnTo>
                <a:lnTo>
                  <a:pt x="6" y="40"/>
                </a:lnTo>
                <a:lnTo>
                  <a:pt x="6" y="38"/>
                </a:lnTo>
                <a:lnTo>
                  <a:pt x="6" y="38"/>
                </a:lnTo>
                <a:lnTo>
                  <a:pt x="10" y="38"/>
                </a:lnTo>
                <a:lnTo>
                  <a:pt x="10" y="38"/>
                </a:lnTo>
                <a:lnTo>
                  <a:pt x="10" y="38"/>
                </a:lnTo>
                <a:lnTo>
                  <a:pt x="10" y="38"/>
                </a:lnTo>
                <a:lnTo>
                  <a:pt x="10" y="38"/>
                </a:lnTo>
                <a:lnTo>
                  <a:pt x="12" y="38"/>
                </a:lnTo>
                <a:lnTo>
                  <a:pt x="12" y="40"/>
                </a:lnTo>
                <a:lnTo>
                  <a:pt x="12" y="40"/>
                </a:lnTo>
                <a:lnTo>
                  <a:pt x="12" y="4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2" name="Freeform 88"/>
          <p:cNvSpPr>
            <a:spLocks noEditPoints="1"/>
          </p:cNvSpPr>
          <p:nvPr/>
        </p:nvSpPr>
        <p:spPr bwMode="auto">
          <a:xfrm>
            <a:off x="8185150" y="3808413"/>
            <a:ext cx="247650" cy="136525"/>
          </a:xfrm>
          <a:custGeom>
            <a:avLst/>
            <a:gdLst/>
            <a:ahLst/>
            <a:cxnLst>
              <a:cxn ang="0">
                <a:pos x="0" y="6"/>
              </a:cxn>
              <a:cxn ang="0">
                <a:pos x="144" y="68"/>
              </a:cxn>
              <a:cxn ang="0">
                <a:pos x="142" y="66"/>
              </a:cxn>
              <a:cxn ang="0">
                <a:pos x="12" y="18"/>
              </a:cxn>
              <a:cxn ang="0">
                <a:pos x="14" y="18"/>
              </a:cxn>
              <a:cxn ang="0">
                <a:pos x="14" y="20"/>
              </a:cxn>
              <a:cxn ang="0">
                <a:pos x="38" y="16"/>
              </a:cxn>
              <a:cxn ang="0">
                <a:pos x="60" y="32"/>
              </a:cxn>
              <a:cxn ang="0">
                <a:pos x="48" y="24"/>
              </a:cxn>
              <a:cxn ang="0">
                <a:pos x="42" y="16"/>
              </a:cxn>
              <a:cxn ang="0">
                <a:pos x="50" y="22"/>
              </a:cxn>
              <a:cxn ang="0">
                <a:pos x="18" y="24"/>
              </a:cxn>
              <a:cxn ang="0">
                <a:pos x="20" y="20"/>
              </a:cxn>
              <a:cxn ang="0">
                <a:pos x="20" y="24"/>
              </a:cxn>
              <a:cxn ang="0">
                <a:pos x="48" y="40"/>
              </a:cxn>
              <a:cxn ang="0">
                <a:pos x="60" y="86"/>
              </a:cxn>
              <a:cxn ang="0">
                <a:pos x="56" y="82"/>
              </a:cxn>
              <a:cxn ang="0">
                <a:pos x="154" y="84"/>
              </a:cxn>
              <a:cxn ang="0">
                <a:pos x="154" y="82"/>
              </a:cxn>
              <a:cxn ang="0">
                <a:pos x="64" y="42"/>
              </a:cxn>
              <a:cxn ang="0">
                <a:pos x="64" y="38"/>
              </a:cxn>
              <a:cxn ang="0">
                <a:pos x="22" y="34"/>
              </a:cxn>
              <a:cxn ang="0">
                <a:pos x="22" y="30"/>
              </a:cxn>
              <a:cxn ang="0">
                <a:pos x="30" y="34"/>
              </a:cxn>
              <a:cxn ang="0">
                <a:pos x="34" y="32"/>
              </a:cxn>
              <a:cxn ang="0">
                <a:pos x="76" y="38"/>
              </a:cxn>
              <a:cxn ang="0">
                <a:pos x="80" y="48"/>
              </a:cxn>
              <a:cxn ang="0">
                <a:pos x="72" y="40"/>
              </a:cxn>
              <a:cxn ang="0">
                <a:pos x="72" y="32"/>
              </a:cxn>
              <a:cxn ang="0">
                <a:pos x="72" y="28"/>
              </a:cxn>
              <a:cxn ang="0">
                <a:pos x="74" y="34"/>
              </a:cxn>
              <a:cxn ang="0">
                <a:pos x="64" y="42"/>
              </a:cxn>
              <a:cxn ang="0">
                <a:pos x="64" y="42"/>
              </a:cxn>
              <a:cxn ang="0">
                <a:pos x="26" y="34"/>
              </a:cxn>
              <a:cxn ang="0">
                <a:pos x="24" y="34"/>
              </a:cxn>
              <a:cxn ang="0">
                <a:pos x="84" y="62"/>
              </a:cxn>
              <a:cxn ang="0">
                <a:pos x="90" y="68"/>
              </a:cxn>
              <a:cxn ang="0">
                <a:pos x="80" y="64"/>
              </a:cxn>
              <a:cxn ang="0">
                <a:pos x="76" y="60"/>
              </a:cxn>
              <a:cxn ang="0">
                <a:pos x="24" y="12"/>
              </a:cxn>
              <a:cxn ang="0">
                <a:pos x="24" y="12"/>
              </a:cxn>
              <a:cxn ang="0">
                <a:pos x="14" y="4"/>
              </a:cxn>
              <a:cxn ang="0">
                <a:pos x="14" y="0"/>
              </a:cxn>
              <a:cxn ang="0">
                <a:pos x="20" y="6"/>
              </a:cxn>
              <a:cxn ang="0">
                <a:pos x="64" y="46"/>
              </a:cxn>
              <a:cxn ang="0">
                <a:pos x="68" y="54"/>
              </a:cxn>
              <a:cxn ang="0">
                <a:pos x="60" y="52"/>
              </a:cxn>
              <a:cxn ang="0">
                <a:pos x="54" y="44"/>
              </a:cxn>
              <a:cxn ang="0">
                <a:pos x="56" y="32"/>
              </a:cxn>
              <a:cxn ang="0">
                <a:pos x="56" y="28"/>
              </a:cxn>
              <a:cxn ang="0">
                <a:pos x="28" y="26"/>
              </a:cxn>
              <a:cxn ang="0">
                <a:pos x="28" y="32"/>
              </a:cxn>
              <a:cxn ang="0">
                <a:pos x="26" y="28"/>
              </a:cxn>
              <a:cxn ang="0">
                <a:pos x="26" y="26"/>
              </a:cxn>
              <a:cxn ang="0">
                <a:pos x="20" y="26"/>
              </a:cxn>
              <a:cxn ang="0">
                <a:pos x="26" y="22"/>
              </a:cxn>
              <a:cxn ang="0">
                <a:pos x="10" y="24"/>
              </a:cxn>
              <a:cxn ang="0">
                <a:pos x="12" y="24"/>
              </a:cxn>
              <a:cxn ang="0">
                <a:pos x="80" y="50"/>
              </a:cxn>
              <a:cxn ang="0">
                <a:pos x="80" y="44"/>
              </a:cxn>
            </a:cxnLst>
            <a:rect l="0" t="0" r="r" b="b"/>
            <a:pathLst>
              <a:path w="156" h="86">
                <a:moveTo>
                  <a:pt x="2" y="6"/>
                </a:moveTo>
                <a:lnTo>
                  <a:pt x="2" y="8"/>
                </a:lnTo>
                <a:lnTo>
                  <a:pt x="2" y="8"/>
                </a:lnTo>
                <a:lnTo>
                  <a:pt x="2" y="8"/>
                </a:lnTo>
                <a:lnTo>
                  <a:pt x="2" y="8"/>
                </a:lnTo>
                <a:lnTo>
                  <a:pt x="0" y="8"/>
                </a:lnTo>
                <a:lnTo>
                  <a:pt x="0" y="8"/>
                </a:lnTo>
                <a:lnTo>
                  <a:pt x="0" y="8"/>
                </a:lnTo>
                <a:lnTo>
                  <a:pt x="0" y="6"/>
                </a:lnTo>
                <a:lnTo>
                  <a:pt x="0" y="6"/>
                </a:lnTo>
                <a:lnTo>
                  <a:pt x="0" y="6"/>
                </a:lnTo>
                <a:lnTo>
                  <a:pt x="0" y="6"/>
                </a:lnTo>
                <a:lnTo>
                  <a:pt x="2" y="6"/>
                </a:lnTo>
                <a:lnTo>
                  <a:pt x="2" y="6"/>
                </a:lnTo>
                <a:lnTo>
                  <a:pt x="2" y="6"/>
                </a:lnTo>
                <a:close/>
                <a:moveTo>
                  <a:pt x="146" y="68"/>
                </a:moveTo>
                <a:lnTo>
                  <a:pt x="146" y="68"/>
                </a:lnTo>
                <a:lnTo>
                  <a:pt x="144" y="68"/>
                </a:lnTo>
                <a:lnTo>
                  <a:pt x="144" y="68"/>
                </a:lnTo>
                <a:lnTo>
                  <a:pt x="144" y="68"/>
                </a:lnTo>
                <a:lnTo>
                  <a:pt x="144" y="68"/>
                </a:lnTo>
                <a:lnTo>
                  <a:pt x="142" y="70"/>
                </a:lnTo>
                <a:lnTo>
                  <a:pt x="142" y="70"/>
                </a:lnTo>
                <a:lnTo>
                  <a:pt x="142" y="70"/>
                </a:lnTo>
                <a:lnTo>
                  <a:pt x="142" y="70"/>
                </a:lnTo>
                <a:lnTo>
                  <a:pt x="140" y="70"/>
                </a:lnTo>
                <a:lnTo>
                  <a:pt x="140" y="68"/>
                </a:lnTo>
                <a:lnTo>
                  <a:pt x="140" y="68"/>
                </a:lnTo>
                <a:lnTo>
                  <a:pt x="142" y="68"/>
                </a:lnTo>
                <a:lnTo>
                  <a:pt x="142" y="66"/>
                </a:lnTo>
                <a:lnTo>
                  <a:pt x="142" y="66"/>
                </a:lnTo>
                <a:lnTo>
                  <a:pt x="144" y="66"/>
                </a:lnTo>
                <a:lnTo>
                  <a:pt x="146" y="66"/>
                </a:lnTo>
                <a:lnTo>
                  <a:pt x="146" y="68"/>
                </a:lnTo>
                <a:lnTo>
                  <a:pt x="146" y="68"/>
                </a:lnTo>
                <a:lnTo>
                  <a:pt x="146" y="68"/>
                </a:lnTo>
                <a:close/>
                <a:moveTo>
                  <a:pt x="14" y="20"/>
                </a:moveTo>
                <a:lnTo>
                  <a:pt x="14" y="22"/>
                </a:lnTo>
                <a:lnTo>
                  <a:pt x="12" y="18"/>
                </a:lnTo>
                <a:lnTo>
                  <a:pt x="12" y="18"/>
                </a:lnTo>
                <a:lnTo>
                  <a:pt x="10" y="18"/>
                </a:lnTo>
                <a:lnTo>
                  <a:pt x="10" y="18"/>
                </a:lnTo>
                <a:lnTo>
                  <a:pt x="10" y="18"/>
                </a:lnTo>
                <a:lnTo>
                  <a:pt x="10" y="16"/>
                </a:lnTo>
                <a:lnTo>
                  <a:pt x="10" y="16"/>
                </a:lnTo>
                <a:lnTo>
                  <a:pt x="12" y="16"/>
                </a:lnTo>
                <a:lnTo>
                  <a:pt x="12" y="16"/>
                </a:lnTo>
                <a:lnTo>
                  <a:pt x="12" y="16"/>
                </a:lnTo>
                <a:lnTo>
                  <a:pt x="12" y="16"/>
                </a:lnTo>
                <a:lnTo>
                  <a:pt x="14" y="18"/>
                </a:lnTo>
                <a:lnTo>
                  <a:pt x="16" y="18"/>
                </a:lnTo>
                <a:lnTo>
                  <a:pt x="16" y="18"/>
                </a:lnTo>
                <a:lnTo>
                  <a:pt x="16" y="18"/>
                </a:lnTo>
                <a:lnTo>
                  <a:pt x="16" y="18"/>
                </a:lnTo>
                <a:lnTo>
                  <a:pt x="14" y="18"/>
                </a:lnTo>
                <a:lnTo>
                  <a:pt x="14" y="20"/>
                </a:lnTo>
                <a:lnTo>
                  <a:pt x="14" y="20"/>
                </a:lnTo>
                <a:lnTo>
                  <a:pt x="14" y="20"/>
                </a:lnTo>
                <a:lnTo>
                  <a:pt x="14" y="20"/>
                </a:lnTo>
                <a:lnTo>
                  <a:pt x="14" y="20"/>
                </a:lnTo>
                <a:lnTo>
                  <a:pt x="14" y="20"/>
                </a:lnTo>
                <a:close/>
                <a:moveTo>
                  <a:pt x="40" y="16"/>
                </a:moveTo>
                <a:lnTo>
                  <a:pt x="40" y="16"/>
                </a:lnTo>
                <a:lnTo>
                  <a:pt x="40" y="16"/>
                </a:lnTo>
                <a:lnTo>
                  <a:pt x="40" y="16"/>
                </a:lnTo>
                <a:lnTo>
                  <a:pt x="38" y="16"/>
                </a:lnTo>
                <a:lnTo>
                  <a:pt x="38" y="16"/>
                </a:lnTo>
                <a:lnTo>
                  <a:pt x="38" y="16"/>
                </a:lnTo>
                <a:lnTo>
                  <a:pt x="38" y="16"/>
                </a:lnTo>
                <a:lnTo>
                  <a:pt x="38" y="16"/>
                </a:lnTo>
                <a:lnTo>
                  <a:pt x="38" y="16"/>
                </a:lnTo>
                <a:lnTo>
                  <a:pt x="38" y="16"/>
                </a:lnTo>
                <a:lnTo>
                  <a:pt x="40" y="16"/>
                </a:lnTo>
                <a:lnTo>
                  <a:pt x="40" y="16"/>
                </a:lnTo>
                <a:lnTo>
                  <a:pt x="40" y="16"/>
                </a:lnTo>
                <a:close/>
                <a:moveTo>
                  <a:pt x="58" y="28"/>
                </a:moveTo>
                <a:lnTo>
                  <a:pt x="58" y="30"/>
                </a:lnTo>
                <a:lnTo>
                  <a:pt x="58" y="30"/>
                </a:lnTo>
                <a:lnTo>
                  <a:pt x="58" y="30"/>
                </a:lnTo>
                <a:lnTo>
                  <a:pt x="60" y="32"/>
                </a:lnTo>
                <a:lnTo>
                  <a:pt x="58" y="32"/>
                </a:lnTo>
                <a:lnTo>
                  <a:pt x="58" y="32"/>
                </a:lnTo>
                <a:lnTo>
                  <a:pt x="58" y="30"/>
                </a:lnTo>
                <a:lnTo>
                  <a:pt x="56" y="30"/>
                </a:lnTo>
                <a:lnTo>
                  <a:pt x="56" y="28"/>
                </a:lnTo>
                <a:lnTo>
                  <a:pt x="56" y="28"/>
                </a:lnTo>
                <a:lnTo>
                  <a:pt x="54" y="28"/>
                </a:lnTo>
                <a:lnTo>
                  <a:pt x="54" y="28"/>
                </a:lnTo>
                <a:lnTo>
                  <a:pt x="50" y="26"/>
                </a:lnTo>
                <a:lnTo>
                  <a:pt x="48" y="24"/>
                </a:lnTo>
                <a:lnTo>
                  <a:pt x="46" y="24"/>
                </a:lnTo>
                <a:lnTo>
                  <a:pt x="46" y="22"/>
                </a:lnTo>
                <a:lnTo>
                  <a:pt x="44" y="22"/>
                </a:lnTo>
                <a:lnTo>
                  <a:pt x="44" y="22"/>
                </a:lnTo>
                <a:lnTo>
                  <a:pt x="44" y="20"/>
                </a:lnTo>
                <a:lnTo>
                  <a:pt x="42" y="20"/>
                </a:lnTo>
                <a:lnTo>
                  <a:pt x="42" y="18"/>
                </a:lnTo>
                <a:lnTo>
                  <a:pt x="42" y="18"/>
                </a:lnTo>
                <a:lnTo>
                  <a:pt x="42" y="18"/>
                </a:lnTo>
                <a:lnTo>
                  <a:pt x="42" y="16"/>
                </a:lnTo>
                <a:lnTo>
                  <a:pt x="40" y="16"/>
                </a:lnTo>
                <a:lnTo>
                  <a:pt x="40" y="16"/>
                </a:lnTo>
                <a:lnTo>
                  <a:pt x="40" y="14"/>
                </a:lnTo>
                <a:lnTo>
                  <a:pt x="42" y="16"/>
                </a:lnTo>
                <a:lnTo>
                  <a:pt x="44" y="16"/>
                </a:lnTo>
                <a:lnTo>
                  <a:pt x="46" y="18"/>
                </a:lnTo>
                <a:lnTo>
                  <a:pt x="48" y="20"/>
                </a:lnTo>
                <a:lnTo>
                  <a:pt x="48" y="20"/>
                </a:lnTo>
                <a:lnTo>
                  <a:pt x="48" y="20"/>
                </a:lnTo>
                <a:lnTo>
                  <a:pt x="50" y="22"/>
                </a:lnTo>
                <a:lnTo>
                  <a:pt x="52" y="22"/>
                </a:lnTo>
                <a:lnTo>
                  <a:pt x="54" y="24"/>
                </a:lnTo>
                <a:lnTo>
                  <a:pt x="54" y="24"/>
                </a:lnTo>
                <a:lnTo>
                  <a:pt x="58" y="28"/>
                </a:lnTo>
                <a:close/>
                <a:moveTo>
                  <a:pt x="20" y="24"/>
                </a:moveTo>
                <a:lnTo>
                  <a:pt x="20" y="24"/>
                </a:lnTo>
                <a:lnTo>
                  <a:pt x="20" y="24"/>
                </a:lnTo>
                <a:lnTo>
                  <a:pt x="18" y="24"/>
                </a:lnTo>
                <a:lnTo>
                  <a:pt x="18" y="24"/>
                </a:lnTo>
                <a:lnTo>
                  <a:pt x="18" y="24"/>
                </a:lnTo>
                <a:lnTo>
                  <a:pt x="18" y="24"/>
                </a:lnTo>
                <a:lnTo>
                  <a:pt x="16" y="22"/>
                </a:lnTo>
                <a:lnTo>
                  <a:pt x="16" y="22"/>
                </a:lnTo>
                <a:lnTo>
                  <a:pt x="16" y="22"/>
                </a:lnTo>
                <a:lnTo>
                  <a:pt x="16" y="22"/>
                </a:lnTo>
                <a:lnTo>
                  <a:pt x="18" y="20"/>
                </a:lnTo>
                <a:lnTo>
                  <a:pt x="18" y="20"/>
                </a:lnTo>
                <a:lnTo>
                  <a:pt x="18" y="20"/>
                </a:lnTo>
                <a:lnTo>
                  <a:pt x="18" y="20"/>
                </a:lnTo>
                <a:lnTo>
                  <a:pt x="20" y="20"/>
                </a:lnTo>
                <a:lnTo>
                  <a:pt x="20" y="20"/>
                </a:lnTo>
                <a:lnTo>
                  <a:pt x="20" y="20"/>
                </a:lnTo>
                <a:lnTo>
                  <a:pt x="20" y="20"/>
                </a:lnTo>
                <a:lnTo>
                  <a:pt x="20" y="20"/>
                </a:lnTo>
                <a:lnTo>
                  <a:pt x="20" y="22"/>
                </a:lnTo>
                <a:lnTo>
                  <a:pt x="20" y="22"/>
                </a:lnTo>
                <a:lnTo>
                  <a:pt x="20" y="24"/>
                </a:lnTo>
                <a:lnTo>
                  <a:pt x="20" y="24"/>
                </a:lnTo>
                <a:lnTo>
                  <a:pt x="20" y="24"/>
                </a:lnTo>
                <a:lnTo>
                  <a:pt x="20" y="24"/>
                </a:lnTo>
                <a:close/>
                <a:moveTo>
                  <a:pt x="48" y="40"/>
                </a:moveTo>
                <a:lnTo>
                  <a:pt x="46" y="40"/>
                </a:lnTo>
                <a:lnTo>
                  <a:pt x="46" y="40"/>
                </a:lnTo>
                <a:lnTo>
                  <a:pt x="46" y="40"/>
                </a:lnTo>
                <a:lnTo>
                  <a:pt x="46" y="40"/>
                </a:lnTo>
                <a:lnTo>
                  <a:pt x="46" y="38"/>
                </a:lnTo>
                <a:lnTo>
                  <a:pt x="48" y="38"/>
                </a:lnTo>
                <a:lnTo>
                  <a:pt x="48" y="40"/>
                </a:lnTo>
                <a:lnTo>
                  <a:pt x="48" y="40"/>
                </a:lnTo>
                <a:lnTo>
                  <a:pt x="48" y="40"/>
                </a:lnTo>
                <a:lnTo>
                  <a:pt x="48" y="40"/>
                </a:lnTo>
                <a:close/>
                <a:moveTo>
                  <a:pt x="56" y="80"/>
                </a:moveTo>
                <a:lnTo>
                  <a:pt x="60" y="84"/>
                </a:lnTo>
                <a:lnTo>
                  <a:pt x="60" y="84"/>
                </a:lnTo>
                <a:lnTo>
                  <a:pt x="62" y="84"/>
                </a:lnTo>
                <a:lnTo>
                  <a:pt x="62" y="86"/>
                </a:lnTo>
                <a:lnTo>
                  <a:pt x="62" y="86"/>
                </a:lnTo>
                <a:lnTo>
                  <a:pt x="60" y="86"/>
                </a:lnTo>
                <a:lnTo>
                  <a:pt x="60" y="86"/>
                </a:lnTo>
                <a:lnTo>
                  <a:pt x="60" y="86"/>
                </a:lnTo>
                <a:lnTo>
                  <a:pt x="60" y="86"/>
                </a:lnTo>
                <a:lnTo>
                  <a:pt x="60" y="84"/>
                </a:lnTo>
                <a:lnTo>
                  <a:pt x="60" y="84"/>
                </a:lnTo>
                <a:lnTo>
                  <a:pt x="60" y="84"/>
                </a:lnTo>
                <a:lnTo>
                  <a:pt x="58" y="82"/>
                </a:lnTo>
                <a:lnTo>
                  <a:pt x="58" y="82"/>
                </a:lnTo>
                <a:lnTo>
                  <a:pt x="58" y="82"/>
                </a:lnTo>
                <a:lnTo>
                  <a:pt x="58" y="82"/>
                </a:lnTo>
                <a:lnTo>
                  <a:pt x="58" y="84"/>
                </a:lnTo>
                <a:lnTo>
                  <a:pt x="56" y="82"/>
                </a:lnTo>
                <a:lnTo>
                  <a:pt x="54" y="82"/>
                </a:lnTo>
                <a:lnTo>
                  <a:pt x="54" y="82"/>
                </a:lnTo>
                <a:lnTo>
                  <a:pt x="54" y="82"/>
                </a:lnTo>
                <a:lnTo>
                  <a:pt x="54" y="82"/>
                </a:lnTo>
                <a:lnTo>
                  <a:pt x="54" y="80"/>
                </a:lnTo>
                <a:lnTo>
                  <a:pt x="54" y="80"/>
                </a:lnTo>
                <a:lnTo>
                  <a:pt x="54" y="80"/>
                </a:lnTo>
                <a:lnTo>
                  <a:pt x="56" y="80"/>
                </a:lnTo>
                <a:close/>
                <a:moveTo>
                  <a:pt x="154" y="84"/>
                </a:moveTo>
                <a:lnTo>
                  <a:pt x="154" y="84"/>
                </a:lnTo>
                <a:lnTo>
                  <a:pt x="154" y="84"/>
                </a:lnTo>
                <a:lnTo>
                  <a:pt x="154" y="84"/>
                </a:lnTo>
                <a:lnTo>
                  <a:pt x="154" y="84"/>
                </a:lnTo>
                <a:lnTo>
                  <a:pt x="152" y="82"/>
                </a:lnTo>
                <a:lnTo>
                  <a:pt x="154" y="82"/>
                </a:lnTo>
                <a:lnTo>
                  <a:pt x="154" y="82"/>
                </a:lnTo>
                <a:lnTo>
                  <a:pt x="154" y="82"/>
                </a:lnTo>
                <a:lnTo>
                  <a:pt x="154" y="82"/>
                </a:lnTo>
                <a:lnTo>
                  <a:pt x="154" y="82"/>
                </a:lnTo>
                <a:lnTo>
                  <a:pt x="154" y="82"/>
                </a:lnTo>
                <a:lnTo>
                  <a:pt x="154" y="82"/>
                </a:lnTo>
                <a:lnTo>
                  <a:pt x="156" y="82"/>
                </a:lnTo>
                <a:lnTo>
                  <a:pt x="156" y="84"/>
                </a:lnTo>
                <a:lnTo>
                  <a:pt x="156" y="84"/>
                </a:lnTo>
                <a:lnTo>
                  <a:pt x="154" y="84"/>
                </a:lnTo>
                <a:lnTo>
                  <a:pt x="154" y="84"/>
                </a:lnTo>
                <a:close/>
                <a:moveTo>
                  <a:pt x="64" y="40"/>
                </a:moveTo>
                <a:lnTo>
                  <a:pt x="64" y="40"/>
                </a:lnTo>
                <a:lnTo>
                  <a:pt x="64" y="40"/>
                </a:lnTo>
                <a:lnTo>
                  <a:pt x="64" y="42"/>
                </a:lnTo>
                <a:lnTo>
                  <a:pt x="64" y="40"/>
                </a:lnTo>
                <a:lnTo>
                  <a:pt x="62" y="40"/>
                </a:lnTo>
                <a:lnTo>
                  <a:pt x="62" y="40"/>
                </a:lnTo>
                <a:lnTo>
                  <a:pt x="62" y="40"/>
                </a:lnTo>
                <a:lnTo>
                  <a:pt x="62" y="40"/>
                </a:lnTo>
                <a:lnTo>
                  <a:pt x="62" y="40"/>
                </a:lnTo>
                <a:lnTo>
                  <a:pt x="60" y="40"/>
                </a:lnTo>
                <a:lnTo>
                  <a:pt x="62" y="40"/>
                </a:lnTo>
                <a:lnTo>
                  <a:pt x="62" y="38"/>
                </a:lnTo>
                <a:lnTo>
                  <a:pt x="64" y="38"/>
                </a:lnTo>
                <a:lnTo>
                  <a:pt x="64" y="40"/>
                </a:lnTo>
                <a:lnTo>
                  <a:pt x="64" y="40"/>
                </a:lnTo>
                <a:lnTo>
                  <a:pt x="64" y="40"/>
                </a:lnTo>
                <a:close/>
                <a:moveTo>
                  <a:pt x="22" y="30"/>
                </a:moveTo>
                <a:lnTo>
                  <a:pt x="22" y="32"/>
                </a:lnTo>
                <a:lnTo>
                  <a:pt x="22" y="32"/>
                </a:lnTo>
                <a:lnTo>
                  <a:pt x="22" y="32"/>
                </a:lnTo>
                <a:lnTo>
                  <a:pt x="22" y="32"/>
                </a:lnTo>
                <a:lnTo>
                  <a:pt x="22" y="32"/>
                </a:lnTo>
                <a:lnTo>
                  <a:pt x="22" y="34"/>
                </a:lnTo>
                <a:lnTo>
                  <a:pt x="22" y="34"/>
                </a:lnTo>
                <a:lnTo>
                  <a:pt x="22" y="34"/>
                </a:lnTo>
                <a:lnTo>
                  <a:pt x="22" y="34"/>
                </a:lnTo>
                <a:lnTo>
                  <a:pt x="20" y="34"/>
                </a:lnTo>
                <a:lnTo>
                  <a:pt x="20" y="32"/>
                </a:lnTo>
                <a:lnTo>
                  <a:pt x="20" y="32"/>
                </a:lnTo>
                <a:lnTo>
                  <a:pt x="20" y="32"/>
                </a:lnTo>
                <a:lnTo>
                  <a:pt x="20" y="32"/>
                </a:lnTo>
                <a:lnTo>
                  <a:pt x="20" y="30"/>
                </a:lnTo>
                <a:lnTo>
                  <a:pt x="22" y="30"/>
                </a:lnTo>
                <a:lnTo>
                  <a:pt x="22" y="30"/>
                </a:lnTo>
                <a:lnTo>
                  <a:pt x="22" y="30"/>
                </a:lnTo>
                <a:lnTo>
                  <a:pt x="22" y="30"/>
                </a:lnTo>
                <a:lnTo>
                  <a:pt x="22" y="30"/>
                </a:lnTo>
                <a:lnTo>
                  <a:pt x="22" y="30"/>
                </a:lnTo>
                <a:close/>
                <a:moveTo>
                  <a:pt x="32" y="36"/>
                </a:moveTo>
                <a:lnTo>
                  <a:pt x="30" y="36"/>
                </a:lnTo>
                <a:lnTo>
                  <a:pt x="30" y="34"/>
                </a:lnTo>
                <a:lnTo>
                  <a:pt x="30" y="34"/>
                </a:lnTo>
                <a:lnTo>
                  <a:pt x="30" y="34"/>
                </a:lnTo>
                <a:lnTo>
                  <a:pt x="30" y="34"/>
                </a:lnTo>
                <a:lnTo>
                  <a:pt x="30" y="32"/>
                </a:lnTo>
                <a:lnTo>
                  <a:pt x="30" y="32"/>
                </a:lnTo>
                <a:lnTo>
                  <a:pt x="30" y="32"/>
                </a:lnTo>
                <a:lnTo>
                  <a:pt x="30" y="30"/>
                </a:lnTo>
                <a:lnTo>
                  <a:pt x="32" y="30"/>
                </a:lnTo>
                <a:lnTo>
                  <a:pt x="32" y="30"/>
                </a:lnTo>
                <a:lnTo>
                  <a:pt x="32" y="30"/>
                </a:lnTo>
                <a:lnTo>
                  <a:pt x="34" y="32"/>
                </a:lnTo>
                <a:lnTo>
                  <a:pt x="34" y="32"/>
                </a:lnTo>
                <a:lnTo>
                  <a:pt x="32" y="34"/>
                </a:lnTo>
                <a:lnTo>
                  <a:pt x="32" y="34"/>
                </a:lnTo>
                <a:lnTo>
                  <a:pt x="32" y="34"/>
                </a:lnTo>
                <a:lnTo>
                  <a:pt x="32" y="36"/>
                </a:lnTo>
                <a:close/>
                <a:moveTo>
                  <a:pt x="74" y="36"/>
                </a:moveTo>
                <a:lnTo>
                  <a:pt x="74" y="36"/>
                </a:lnTo>
                <a:lnTo>
                  <a:pt x="76" y="36"/>
                </a:lnTo>
                <a:lnTo>
                  <a:pt x="76" y="38"/>
                </a:lnTo>
                <a:lnTo>
                  <a:pt x="76" y="38"/>
                </a:lnTo>
                <a:lnTo>
                  <a:pt x="76" y="38"/>
                </a:lnTo>
                <a:lnTo>
                  <a:pt x="78" y="40"/>
                </a:lnTo>
                <a:lnTo>
                  <a:pt x="78" y="40"/>
                </a:lnTo>
                <a:lnTo>
                  <a:pt x="78" y="42"/>
                </a:lnTo>
                <a:lnTo>
                  <a:pt x="78" y="42"/>
                </a:lnTo>
                <a:lnTo>
                  <a:pt x="78" y="42"/>
                </a:lnTo>
                <a:lnTo>
                  <a:pt x="78" y="44"/>
                </a:lnTo>
                <a:lnTo>
                  <a:pt x="78" y="46"/>
                </a:lnTo>
                <a:lnTo>
                  <a:pt x="80" y="48"/>
                </a:lnTo>
                <a:lnTo>
                  <a:pt x="80" y="48"/>
                </a:lnTo>
                <a:lnTo>
                  <a:pt x="80" y="48"/>
                </a:lnTo>
                <a:lnTo>
                  <a:pt x="78" y="50"/>
                </a:lnTo>
                <a:lnTo>
                  <a:pt x="78" y="48"/>
                </a:lnTo>
                <a:lnTo>
                  <a:pt x="78" y="48"/>
                </a:lnTo>
                <a:lnTo>
                  <a:pt x="78" y="48"/>
                </a:lnTo>
                <a:lnTo>
                  <a:pt x="78" y="46"/>
                </a:lnTo>
                <a:lnTo>
                  <a:pt x="76" y="46"/>
                </a:lnTo>
                <a:lnTo>
                  <a:pt x="76" y="46"/>
                </a:lnTo>
                <a:lnTo>
                  <a:pt x="74" y="42"/>
                </a:lnTo>
                <a:lnTo>
                  <a:pt x="72" y="42"/>
                </a:lnTo>
                <a:lnTo>
                  <a:pt x="72" y="40"/>
                </a:lnTo>
                <a:lnTo>
                  <a:pt x="72" y="40"/>
                </a:lnTo>
                <a:lnTo>
                  <a:pt x="72" y="38"/>
                </a:lnTo>
                <a:lnTo>
                  <a:pt x="72" y="38"/>
                </a:lnTo>
                <a:lnTo>
                  <a:pt x="70" y="36"/>
                </a:lnTo>
                <a:lnTo>
                  <a:pt x="70" y="36"/>
                </a:lnTo>
                <a:lnTo>
                  <a:pt x="70" y="34"/>
                </a:lnTo>
                <a:lnTo>
                  <a:pt x="70" y="32"/>
                </a:lnTo>
                <a:lnTo>
                  <a:pt x="70" y="32"/>
                </a:lnTo>
                <a:lnTo>
                  <a:pt x="70" y="32"/>
                </a:lnTo>
                <a:lnTo>
                  <a:pt x="72" y="32"/>
                </a:lnTo>
                <a:lnTo>
                  <a:pt x="72" y="32"/>
                </a:lnTo>
                <a:lnTo>
                  <a:pt x="72" y="30"/>
                </a:lnTo>
                <a:lnTo>
                  <a:pt x="70" y="30"/>
                </a:lnTo>
                <a:lnTo>
                  <a:pt x="70" y="30"/>
                </a:lnTo>
                <a:lnTo>
                  <a:pt x="70" y="30"/>
                </a:lnTo>
                <a:lnTo>
                  <a:pt x="70" y="28"/>
                </a:lnTo>
                <a:lnTo>
                  <a:pt x="70" y="28"/>
                </a:lnTo>
                <a:lnTo>
                  <a:pt x="72" y="28"/>
                </a:lnTo>
                <a:lnTo>
                  <a:pt x="72" y="28"/>
                </a:lnTo>
                <a:lnTo>
                  <a:pt x="72" y="28"/>
                </a:lnTo>
                <a:lnTo>
                  <a:pt x="72" y="30"/>
                </a:lnTo>
                <a:lnTo>
                  <a:pt x="74" y="30"/>
                </a:lnTo>
                <a:lnTo>
                  <a:pt x="74" y="30"/>
                </a:lnTo>
                <a:lnTo>
                  <a:pt x="74" y="32"/>
                </a:lnTo>
                <a:lnTo>
                  <a:pt x="74" y="32"/>
                </a:lnTo>
                <a:lnTo>
                  <a:pt x="74" y="32"/>
                </a:lnTo>
                <a:lnTo>
                  <a:pt x="76" y="32"/>
                </a:lnTo>
                <a:lnTo>
                  <a:pt x="76" y="34"/>
                </a:lnTo>
                <a:lnTo>
                  <a:pt x="74" y="34"/>
                </a:lnTo>
                <a:lnTo>
                  <a:pt x="74" y="34"/>
                </a:lnTo>
                <a:lnTo>
                  <a:pt x="74" y="34"/>
                </a:lnTo>
                <a:lnTo>
                  <a:pt x="74" y="36"/>
                </a:lnTo>
                <a:lnTo>
                  <a:pt x="74" y="36"/>
                </a:lnTo>
                <a:lnTo>
                  <a:pt x="74" y="36"/>
                </a:lnTo>
                <a:close/>
                <a:moveTo>
                  <a:pt x="66" y="42"/>
                </a:moveTo>
                <a:lnTo>
                  <a:pt x="66" y="42"/>
                </a:lnTo>
                <a:lnTo>
                  <a:pt x="64" y="42"/>
                </a:lnTo>
                <a:lnTo>
                  <a:pt x="64" y="42"/>
                </a:lnTo>
                <a:lnTo>
                  <a:pt x="64" y="42"/>
                </a:lnTo>
                <a:lnTo>
                  <a:pt x="64" y="42"/>
                </a:lnTo>
                <a:lnTo>
                  <a:pt x="64" y="42"/>
                </a:lnTo>
                <a:lnTo>
                  <a:pt x="64" y="42"/>
                </a:lnTo>
                <a:lnTo>
                  <a:pt x="64" y="42"/>
                </a:lnTo>
                <a:lnTo>
                  <a:pt x="62" y="42"/>
                </a:lnTo>
                <a:lnTo>
                  <a:pt x="62" y="42"/>
                </a:lnTo>
                <a:lnTo>
                  <a:pt x="62" y="42"/>
                </a:lnTo>
                <a:lnTo>
                  <a:pt x="64" y="42"/>
                </a:lnTo>
                <a:lnTo>
                  <a:pt x="64" y="42"/>
                </a:lnTo>
                <a:lnTo>
                  <a:pt x="64" y="42"/>
                </a:lnTo>
                <a:lnTo>
                  <a:pt x="64" y="42"/>
                </a:lnTo>
                <a:lnTo>
                  <a:pt x="64" y="40"/>
                </a:lnTo>
                <a:lnTo>
                  <a:pt x="64" y="40"/>
                </a:lnTo>
                <a:lnTo>
                  <a:pt x="64" y="40"/>
                </a:lnTo>
                <a:lnTo>
                  <a:pt x="64" y="40"/>
                </a:lnTo>
                <a:lnTo>
                  <a:pt x="64" y="40"/>
                </a:lnTo>
                <a:lnTo>
                  <a:pt x="64" y="40"/>
                </a:lnTo>
                <a:lnTo>
                  <a:pt x="64" y="40"/>
                </a:lnTo>
                <a:lnTo>
                  <a:pt x="66" y="40"/>
                </a:lnTo>
                <a:lnTo>
                  <a:pt x="66" y="42"/>
                </a:lnTo>
                <a:close/>
                <a:moveTo>
                  <a:pt x="26" y="34"/>
                </a:moveTo>
                <a:lnTo>
                  <a:pt x="26" y="36"/>
                </a:lnTo>
                <a:lnTo>
                  <a:pt x="26" y="36"/>
                </a:lnTo>
                <a:lnTo>
                  <a:pt x="26" y="36"/>
                </a:lnTo>
                <a:lnTo>
                  <a:pt x="26" y="36"/>
                </a:lnTo>
                <a:lnTo>
                  <a:pt x="26" y="36"/>
                </a:lnTo>
                <a:lnTo>
                  <a:pt x="24" y="36"/>
                </a:lnTo>
                <a:lnTo>
                  <a:pt x="24" y="36"/>
                </a:lnTo>
                <a:lnTo>
                  <a:pt x="24" y="36"/>
                </a:lnTo>
                <a:lnTo>
                  <a:pt x="24" y="34"/>
                </a:lnTo>
                <a:lnTo>
                  <a:pt x="24" y="34"/>
                </a:lnTo>
                <a:lnTo>
                  <a:pt x="22" y="34"/>
                </a:lnTo>
                <a:lnTo>
                  <a:pt x="24" y="34"/>
                </a:lnTo>
                <a:lnTo>
                  <a:pt x="24" y="34"/>
                </a:lnTo>
                <a:lnTo>
                  <a:pt x="26" y="34"/>
                </a:lnTo>
                <a:lnTo>
                  <a:pt x="26" y="34"/>
                </a:lnTo>
                <a:close/>
                <a:moveTo>
                  <a:pt x="80" y="60"/>
                </a:moveTo>
                <a:lnTo>
                  <a:pt x="82" y="62"/>
                </a:lnTo>
                <a:lnTo>
                  <a:pt x="82" y="62"/>
                </a:lnTo>
                <a:lnTo>
                  <a:pt x="82" y="62"/>
                </a:lnTo>
                <a:lnTo>
                  <a:pt x="84" y="62"/>
                </a:lnTo>
                <a:lnTo>
                  <a:pt x="86" y="64"/>
                </a:lnTo>
                <a:lnTo>
                  <a:pt x="88" y="64"/>
                </a:lnTo>
                <a:lnTo>
                  <a:pt x="88" y="62"/>
                </a:lnTo>
                <a:lnTo>
                  <a:pt x="88" y="64"/>
                </a:lnTo>
                <a:lnTo>
                  <a:pt x="88" y="64"/>
                </a:lnTo>
                <a:lnTo>
                  <a:pt x="88" y="64"/>
                </a:lnTo>
                <a:lnTo>
                  <a:pt x="90" y="66"/>
                </a:lnTo>
                <a:lnTo>
                  <a:pt x="90" y="66"/>
                </a:lnTo>
                <a:lnTo>
                  <a:pt x="90" y="68"/>
                </a:lnTo>
                <a:lnTo>
                  <a:pt x="90" y="68"/>
                </a:lnTo>
                <a:lnTo>
                  <a:pt x="90" y="68"/>
                </a:lnTo>
                <a:lnTo>
                  <a:pt x="90" y="70"/>
                </a:lnTo>
                <a:lnTo>
                  <a:pt x="92" y="70"/>
                </a:lnTo>
                <a:lnTo>
                  <a:pt x="90" y="70"/>
                </a:lnTo>
                <a:lnTo>
                  <a:pt x="90" y="70"/>
                </a:lnTo>
                <a:lnTo>
                  <a:pt x="88" y="70"/>
                </a:lnTo>
                <a:lnTo>
                  <a:pt x="84" y="68"/>
                </a:lnTo>
                <a:lnTo>
                  <a:pt x="82" y="68"/>
                </a:lnTo>
                <a:lnTo>
                  <a:pt x="80" y="66"/>
                </a:lnTo>
                <a:lnTo>
                  <a:pt x="80" y="64"/>
                </a:lnTo>
                <a:lnTo>
                  <a:pt x="80" y="64"/>
                </a:lnTo>
                <a:lnTo>
                  <a:pt x="80" y="62"/>
                </a:lnTo>
                <a:lnTo>
                  <a:pt x="78" y="62"/>
                </a:lnTo>
                <a:lnTo>
                  <a:pt x="78" y="62"/>
                </a:lnTo>
                <a:lnTo>
                  <a:pt x="78" y="62"/>
                </a:lnTo>
                <a:lnTo>
                  <a:pt x="76" y="62"/>
                </a:lnTo>
                <a:lnTo>
                  <a:pt x="76" y="62"/>
                </a:lnTo>
                <a:lnTo>
                  <a:pt x="76" y="62"/>
                </a:lnTo>
                <a:lnTo>
                  <a:pt x="76" y="60"/>
                </a:lnTo>
                <a:lnTo>
                  <a:pt x="76" y="60"/>
                </a:lnTo>
                <a:lnTo>
                  <a:pt x="76" y="60"/>
                </a:lnTo>
                <a:lnTo>
                  <a:pt x="76" y="58"/>
                </a:lnTo>
                <a:lnTo>
                  <a:pt x="78" y="58"/>
                </a:lnTo>
                <a:lnTo>
                  <a:pt x="78" y="58"/>
                </a:lnTo>
                <a:lnTo>
                  <a:pt x="78" y="60"/>
                </a:lnTo>
                <a:lnTo>
                  <a:pt x="78" y="60"/>
                </a:lnTo>
                <a:lnTo>
                  <a:pt x="80" y="60"/>
                </a:lnTo>
                <a:lnTo>
                  <a:pt x="80" y="60"/>
                </a:lnTo>
                <a:close/>
                <a:moveTo>
                  <a:pt x="24" y="10"/>
                </a:moveTo>
                <a:lnTo>
                  <a:pt x="24" y="12"/>
                </a:lnTo>
                <a:lnTo>
                  <a:pt x="26" y="10"/>
                </a:lnTo>
                <a:lnTo>
                  <a:pt x="26" y="10"/>
                </a:lnTo>
                <a:lnTo>
                  <a:pt x="26" y="10"/>
                </a:lnTo>
                <a:lnTo>
                  <a:pt x="26" y="12"/>
                </a:lnTo>
                <a:lnTo>
                  <a:pt x="26" y="12"/>
                </a:lnTo>
                <a:lnTo>
                  <a:pt x="26" y="12"/>
                </a:lnTo>
                <a:lnTo>
                  <a:pt x="26" y="12"/>
                </a:lnTo>
                <a:lnTo>
                  <a:pt x="24" y="12"/>
                </a:lnTo>
                <a:lnTo>
                  <a:pt x="24" y="12"/>
                </a:lnTo>
                <a:lnTo>
                  <a:pt x="24" y="12"/>
                </a:lnTo>
                <a:lnTo>
                  <a:pt x="24" y="12"/>
                </a:lnTo>
                <a:lnTo>
                  <a:pt x="22" y="12"/>
                </a:lnTo>
                <a:lnTo>
                  <a:pt x="20" y="12"/>
                </a:lnTo>
                <a:lnTo>
                  <a:pt x="18" y="10"/>
                </a:lnTo>
                <a:lnTo>
                  <a:pt x="18" y="8"/>
                </a:lnTo>
                <a:lnTo>
                  <a:pt x="16" y="8"/>
                </a:lnTo>
                <a:lnTo>
                  <a:pt x="16" y="6"/>
                </a:lnTo>
                <a:lnTo>
                  <a:pt x="14" y="4"/>
                </a:lnTo>
                <a:lnTo>
                  <a:pt x="14" y="4"/>
                </a:lnTo>
                <a:lnTo>
                  <a:pt x="14" y="4"/>
                </a:lnTo>
                <a:lnTo>
                  <a:pt x="12" y="2"/>
                </a:lnTo>
                <a:lnTo>
                  <a:pt x="12" y="2"/>
                </a:lnTo>
                <a:lnTo>
                  <a:pt x="12" y="2"/>
                </a:lnTo>
                <a:lnTo>
                  <a:pt x="12" y="0"/>
                </a:lnTo>
                <a:lnTo>
                  <a:pt x="12" y="0"/>
                </a:lnTo>
                <a:lnTo>
                  <a:pt x="12" y="0"/>
                </a:lnTo>
                <a:lnTo>
                  <a:pt x="12" y="0"/>
                </a:lnTo>
                <a:lnTo>
                  <a:pt x="14" y="0"/>
                </a:lnTo>
                <a:lnTo>
                  <a:pt x="14" y="0"/>
                </a:lnTo>
                <a:lnTo>
                  <a:pt x="14" y="0"/>
                </a:lnTo>
                <a:lnTo>
                  <a:pt x="16" y="2"/>
                </a:lnTo>
                <a:lnTo>
                  <a:pt x="16" y="2"/>
                </a:lnTo>
                <a:lnTo>
                  <a:pt x="16" y="2"/>
                </a:lnTo>
                <a:lnTo>
                  <a:pt x="18" y="2"/>
                </a:lnTo>
                <a:lnTo>
                  <a:pt x="20" y="4"/>
                </a:lnTo>
                <a:lnTo>
                  <a:pt x="20" y="4"/>
                </a:lnTo>
                <a:lnTo>
                  <a:pt x="20" y="6"/>
                </a:lnTo>
                <a:lnTo>
                  <a:pt x="20" y="6"/>
                </a:lnTo>
                <a:lnTo>
                  <a:pt x="20" y="6"/>
                </a:lnTo>
                <a:lnTo>
                  <a:pt x="20" y="6"/>
                </a:lnTo>
                <a:lnTo>
                  <a:pt x="22" y="8"/>
                </a:lnTo>
                <a:lnTo>
                  <a:pt x="22" y="8"/>
                </a:lnTo>
                <a:lnTo>
                  <a:pt x="22" y="10"/>
                </a:lnTo>
                <a:lnTo>
                  <a:pt x="24" y="10"/>
                </a:lnTo>
                <a:lnTo>
                  <a:pt x="24" y="10"/>
                </a:lnTo>
                <a:close/>
                <a:moveTo>
                  <a:pt x="58" y="46"/>
                </a:moveTo>
                <a:lnTo>
                  <a:pt x="60" y="46"/>
                </a:lnTo>
                <a:lnTo>
                  <a:pt x="60" y="46"/>
                </a:lnTo>
                <a:lnTo>
                  <a:pt x="62" y="46"/>
                </a:lnTo>
                <a:lnTo>
                  <a:pt x="64" y="46"/>
                </a:lnTo>
                <a:lnTo>
                  <a:pt x="64" y="46"/>
                </a:lnTo>
                <a:lnTo>
                  <a:pt x="68" y="48"/>
                </a:lnTo>
                <a:lnTo>
                  <a:pt x="68" y="48"/>
                </a:lnTo>
                <a:lnTo>
                  <a:pt x="68" y="50"/>
                </a:lnTo>
                <a:lnTo>
                  <a:pt x="70" y="50"/>
                </a:lnTo>
                <a:lnTo>
                  <a:pt x="70" y="52"/>
                </a:lnTo>
                <a:lnTo>
                  <a:pt x="70" y="52"/>
                </a:lnTo>
                <a:lnTo>
                  <a:pt x="70" y="54"/>
                </a:lnTo>
                <a:lnTo>
                  <a:pt x="70" y="54"/>
                </a:lnTo>
                <a:lnTo>
                  <a:pt x="68" y="54"/>
                </a:lnTo>
                <a:lnTo>
                  <a:pt x="66" y="54"/>
                </a:lnTo>
                <a:lnTo>
                  <a:pt x="66" y="54"/>
                </a:lnTo>
                <a:lnTo>
                  <a:pt x="64" y="52"/>
                </a:lnTo>
                <a:lnTo>
                  <a:pt x="64" y="52"/>
                </a:lnTo>
                <a:lnTo>
                  <a:pt x="62" y="52"/>
                </a:lnTo>
                <a:lnTo>
                  <a:pt x="62" y="52"/>
                </a:lnTo>
                <a:lnTo>
                  <a:pt x="62" y="52"/>
                </a:lnTo>
                <a:lnTo>
                  <a:pt x="60" y="52"/>
                </a:lnTo>
                <a:lnTo>
                  <a:pt x="60" y="52"/>
                </a:lnTo>
                <a:lnTo>
                  <a:pt x="60" y="52"/>
                </a:lnTo>
                <a:lnTo>
                  <a:pt x="58" y="52"/>
                </a:lnTo>
                <a:lnTo>
                  <a:pt x="56" y="52"/>
                </a:lnTo>
                <a:lnTo>
                  <a:pt x="54" y="50"/>
                </a:lnTo>
                <a:lnTo>
                  <a:pt x="54" y="48"/>
                </a:lnTo>
                <a:lnTo>
                  <a:pt x="54" y="46"/>
                </a:lnTo>
                <a:lnTo>
                  <a:pt x="54" y="44"/>
                </a:lnTo>
                <a:lnTo>
                  <a:pt x="54" y="44"/>
                </a:lnTo>
                <a:lnTo>
                  <a:pt x="54" y="44"/>
                </a:lnTo>
                <a:lnTo>
                  <a:pt x="54" y="44"/>
                </a:lnTo>
                <a:lnTo>
                  <a:pt x="54" y="44"/>
                </a:lnTo>
                <a:lnTo>
                  <a:pt x="56" y="44"/>
                </a:lnTo>
                <a:lnTo>
                  <a:pt x="56" y="44"/>
                </a:lnTo>
                <a:lnTo>
                  <a:pt x="56" y="44"/>
                </a:lnTo>
                <a:lnTo>
                  <a:pt x="58" y="44"/>
                </a:lnTo>
                <a:lnTo>
                  <a:pt x="58" y="46"/>
                </a:lnTo>
                <a:lnTo>
                  <a:pt x="58" y="46"/>
                </a:lnTo>
                <a:lnTo>
                  <a:pt x="58" y="46"/>
                </a:lnTo>
                <a:lnTo>
                  <a:pt x="58" y="46"/>
                </a:lnTo>
                <a:lnTo>
                  <a:pt x="58" y="46"/>
                </a:lnTo>
                <a:close/>
                <a:moveTo>
                  <a:pt x="56" y="32"/>
                </a:moveTo>
                <a:lnTo>
                  <a:pt x="56" y="32"/>
                </a:lnTo>
                <a:lnTo>
                  <a:pt x="56" y="32"/>
                </a:lnTo>
                <a:lnTo>
                  <a:pt x="56" y="32"/>
                </a:lnTo>
                <a:lnTo>
                  <a:pt x="54" y="30"/>
                </a:lnTo>
                <a:lnTo>
                  <a:pt x="54" y="30"/>
                </a:lnTo>
                <a:lnTo>
                  <a:pt x="54" y="30"/>
                </a:lnTo>
                <a:lnTo>
                  <a:pt x="54" y="30"/>
                </a:lnTo>
                <a:lnTo>
                  <a:pt x="54" y="28"/>
                </a:lnTo>
                <a:lnTo>
                  <a:pt x="54" y="28"/>
                </a:lnTo>
                <a:lnTo>
                  <a:pt x="56" y="28"/>
                </a:lnTo>
                <a:lnTo>
                  <a:pt x="56" y="28"/>
                </a:lnTo>
                <a:lnTo>
                  <a:pt x="56" y="28"/>
                </a:lnTo>
                <a:lnTo>
                  <a:pt x="56" y="30"/>
                </a:lnTo>
                <a:lnTo>
                  <a:pt x="56" y="32"/>
                </a:lnTo>
                <a:close/>
                <a:moveTo>
                  <a:pt x="26" y="24"/>
                </a:moveTo>
                <a:lnTo>
                  <a:pt x="26" y="26"/>
                </a:lnTo>
                <a:lnTo>
                  <a:pt x="28" y="26"/>
                </a:lnTo>
                <a:lnTo>
                  <a:pt x="28" y="26"/>
                </a:lnTo>
                <a:lnTo>
                  <a:pt x="28" y="26"/>
                </a:lnTo>
                <a:lnTo>
                  <a:pt x="28" y="26"/>
                </a:lnTo>
                <a:lnTo>
                  <a:pt x="28" y="26"/>
                </a:lnTo>
                <a:lnTo>
                  <a:pt x="30" y="30"/>
                </a:lnTo>
                <a:lnTo>
                  <a:pt x="30" y="30"/>
                </a:lnTo>
                <a:lnTo>
                  <a:pt x="30" y="32"/>
                </a:lnTo>
                <a:lnTo>
                  <a:pt x="28" y="32"/>
                </a:lnTo>
                <a:lnTo>
                  <a:pt x="28" y="32"/>
                </a:lnTo>
                <a:lnTo>
                  <a:pt x="28" y="32"/>
                </a:lnTo>
                <a:lnTo>
                  <a:pt x="28" y="32"/>
                </a:lnTo>
                <a:lnTo>
                  <a:pt x="28" y="32"/>
                </a:lnTo>
                <a:lnTo>
                  <a:pt x="28" y="32"/>
                </a:lnTo>
                <a:lnTo>
                  <a:pt x="28" y="30"/>
                </a:lnTo>
                <a:lnTo>
                  <a:pt x="28" y="30"/>
                </a:lnTo>
                <a:lnTo>
                  <a:pt x="28" y="30"/>
                </a:lnTo>
                <a:lnTo>
                  <a:pt x="26" y="30"/>
                </a:lnTo>
                <a:lnTo>
                  <a:pt x="26" y="30"/>
                </a:lnTo>
                <a:lnTo>
                  <a:pt x="26" y="30"/>
                </a:lnTo>
                <a:lnTo>
                  <a:pt x="26" y="30"/>
                </a:lnTo>
                <a:lnTo>
                  <a:pt x="26" y="30"/>
                </a:lnTo>
                <a:lnTo>
                  <a:pt x="26" y="30"/>
                </a:lnTo>
                <a:lnTo>
                  <a:pt x="26" y="28"/>
                </a:lnTo>
                <a:lnTo>
                  <a:pt x="26" y="28"/>
                </a:lnTo>
                <a:lnTo>
                  <a:pt x="26" y="28"/>
                </a:lnTo>
                <a:lnTo>
                  <a:pt x="26" y="28"/>
                </a:lnTo>
                <a:lnTo>
                  <a:pt x="26" y="28"/>
                </a:lnTo>
                <a:lnTo>
                  <a:pt x="26" y="28"/>
                </a:lnTo>
                <a:lnTo>
                  <a:pt x="26" y="30"/>
                </a:lnTo>
                <a:lnTo>
                  <a:pt x="26" y="28"/>
                </a:lnTo>
                <a:lnTo>
                  <a:pt x="26" y="28"/>
                </a:lnTo>
                <a:lnTo>
                  <a:pt x="26" y="28"/>
                </a:lnTo>
                <a:lnTo>
                  <a:pt x="26" y="26"/>
                </a:lnTo>
                <a:lnTo>
                  <a:pt x="24" y="26"/>
                </a:lnTo>
                <a:lnTo>
                  <a:pt x="22" y="26"/>
                </a:lnTo>
                <a:lnTo>
                  <a:pt x="22" y="28"/>
                </a:lnTo>
                <a:lnTo>
                  <a:pt x="22" y="28"/>
                </a:lnTo>
                <a:lnTo>
                  <a:pt x="22" y="28"/>
                </a:lnTo>
                <a:lnTo>
                  <a:pt x="20" y="28"/>
                </a:lnTo>
                <a:lnTo>
                  <a:pt x="20" y="28"/>
                </a:lnTo>
                <a:lnTo>
                  <a:pt x="20" y="28"/>
                </a:lnTo>
                <a:lnTo>
                  <a:pt x="20" y="26"/>
                </a:lnTo>
                <a:lnTo>
                  <a:pt x="20" y="26"/>
                </a:lnTo>
                <a:lnTo>
                  <a:pt x="20" y="26"/>
                </a:lnTo>
                <a:lnTo>
                  <a:pt x="20" y="26"/>
                </a:lnTo>
                <a:lnTo>
                  <a:pt x="22" y="24"/>
                </a:lnTo>
                <a:lnTo>
                  <a:pt x="22" y="24"/>
                </a:lnTo>
                <a:lnTo>
                  <a:pt x="24" y="22"/>
                </a:lnTo>
                <a:lnTo>
                  <a:pt x="24" y="22"/>
                </a:lnTo>
                <a:lnTo>
                  <a:pt x="24" y="22"/>
                </a:lnTo>
                <a:lnTo>
                  <a:pt x="24" y="22"/>
                </a:lnTo>
                <a:lnTo>
                  <a:pt x="24" y="22"/>
                </a:lnTo>
                <a:lnTo>
                  <a:pt x="26" y="22"/>
                </a:lnTo>
                <a:lnTo>
                  <a:pt x="26" y="22"/>
                </a:lnTo>
                <a:lnTo>
                  <a:pt x="26" y="22"/>
                </a:lnTo>
                <a:lnTo>
                  <a:pt x="26" y="24"/>
                </a:lnTo>
                <a:lnTo>
                  <a:pt x="26" y="24"/>
                </a:lnTo>
                <a:lnTo>
                  <a:pt x="26" y="24"/>
                </a:lnTo>
                <a:close/>
                <a:moveTo>
                  <a:pt x="12" y="26"/>
                </a:moveTo>
                <a:lnTo>
                  <a:pt x="12" y="26"/>
                </a:lnTo>
                <a:lnTo>
                  <a:pt x="12" y="26"/>
                </a:lnTo>
                <a:lnTo>
                  <a:pt x="10" y="24"/>
                </a:lnTo>
                <a:lnTo>
                  <a:pt x="10" y="24"/>
                </a:lnTo>
                <a:lnTo>
                  <a:pt x="10" y="24"/>
                </a:lnTo>
                <a:lnTo>
                  <a:pt x="10" y="22"/>
                </a:lnTo>
                <a:lnTo>
                  <a:pt x="12" y="22"/>
                </a:lnTo>
                <a:lnTo>
                  <a:pt x="12" y="22"/>
                </a:lnTo>
                <a:lnTo>
                  <a:pt x="12" y="22"/>
                </a:lnTo>
                <a:lnTo>
                  <a:pt x="12" y="22"/>
                </a:lnTo>
                <a:lnTo>
                  <a:pt x="12" y="22"/>
                </a:lnTo>
                <a:lnTo>
                  <a:pt x="12" y="24"/>
                </a:lnTo>
                <a:lnTo>
                  <a:pt x="12" y="24"/>
                </a:lnTo>
                <a:lnTo>
                  <a:pt x="12" y="24"/>
                </a:lnTo>
                <a:lnTo>
                  <a:pt x="12" y="24"/>
                </a:lnTo>
                <a:lnTo>
                  <a:pt x="12" y="26"/>
                </a:lnTo>
                <a:close/>
                <a:moveTo>
                  <a:pt x="82" y="50"/>
                </a:moveTo>
                <a:lnTo>
                  <a:pt x="82" y="52"/>
                </a:lnTo>
                <a:lnTo>
                  <a:pt x="82" y="52"/>
                </a:lnTo>
                <a:lnTo>
                  <a:pt x="82" y="52"/>
                </a:lnTo>
                <a:lnTo>
                  <a:pt x="80" y="52"/>
                </a:lnTo>
                <a:lnTo>
                  <a:pt x="80" y="52"/>
                </a:lnTo>
                <a:lnTo>
                  <a:pt x="80" y="52"/>
                </a:lnTo>
                <a:lnTo>
                  <a:pt x="80" y="50"/>
                </a:lnTo>
                <a:lnTo>
                  <a:pt x="80" y="50"/>
                </a:lnTo>
                <a:lnTo>
                  <a:pt x="80" y="50"/>
                </a:lnTo>
                <a:lnTo>
                  <a:pt x="80" y="48"/>
                </a:lnTo>
                <a:lnTo>
                  <a:pt x="80" y="48"/>
                </a:lnTo>
                <a:lnTo>
                  <a:pt x="80" y="48"/>
                </a:lnTo>
                <a:lnTo>
                  <a:pt x="80" y="46"/>
                </a:lnTo>
                <a:lnTo>
                  <a:pt x="80" y="46"/>
                </a:lnTo>
                <a:lnTo>
                  <a:pt x="80" y="46"/>
                </a:lnTo>
                <a:lnTo>
                  <a:pt x="78" y="44"/>
                </a:lnTo>
                <a:lnTo>
                  <a:pt x="80" y="44"/>
                </a:lnTo>
                <a:lnTo>
                  <a:pt x="80" y="46"/>
                </a:lnTo>
                <a:lnTo>
                  <a:pt x="80" y="46"/>
                </a:lnTo>
                <a:lnTo>
                  <a:pt x="82" y="48"/>
                </a:lnTo>
                <a:lnTo>
                  <a:pt x="82" y="50"/>
                </a:lnTo>
                <a:lnTo>
                  <a:pt x="82" y="50"/>
                </a:lnTo>
                <a:lnTo>
                  <a:pt x="82" y="5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3" name="Freeform 89"/>
          <p:cNvSpPr>
            <a:spLocks/>
          </p:cNvSpPr>
          <p:nvPr/>
        </p:nvSpPr>
        <p:spPr bwMode="auto">
          <a:xfrm>
            <a:off x="6978650" y="3595688"/>
            <a:ext cx="9525" cy="3175"/>
          </a:xfrm>
          <a:custGeom>
            <a:avLst/>
            <a:gdLst/>
            <a:ahLst/>
            <a:cxnLst>
              <a:cxn ang="0">
                <a:pos x="6" y="0"/>
              </a:cxn>
              <a:cxn ang="0">
                <a:pos x="6" y="0"/>
              </a:cxn>
              <a:cxn ang="0">
                <a:pos x="6" y="0"/>
              </a:cxn>
              <a:cxn ang="0">
                <a:pos x="6" y="0"/>
              </a:cxn>
              <a:cxn ang="0">
                <a:pos x="6" y="2"/>
              </a:cxn>
              <a:cxn ang="0">
                <a:pos x="4" y="2"/>
              </a:cxn>
              <a:cxn ang="0">
                <a:pos x="4" y="2"/>
              </a:cxn>
              <a:cxn ang="0">
                <a:pos x="2" y="2"/>
              </a:cxn>
              <a:cxn ang="0">
                <a:pos x="0" y="2"/>
              </a:cxn>
              <a:cxn ang="0">
                <a:pos x="0" y="2"/>
              </a:cxn>
              <a:cxn ang="0">
                <a:pos x="2" y="0"/>
              </a:cxn>
              <a:cxn ang="0">
                <a:pos x="2" y="0"/>
              </a:cxn>
              <a:cxn ang="0">
                <a:pos x="2" y="0"/>
              </a:cxn>
              <a:cxn ang="0">
                <a:pos x="2" y="0"/>
              </a:cxn>
              <a:cxn ang="0">
                <a:pos x="2" y="0"/>
              </a:cxn>
              <a:cxn ang="0">
                <a:pos x="4" y="0"/>
              </a:cxn>
              <a:cxn ang="0">
                <a:pos x="4" y="0"/>
              </a:cxn>
              <a:cxn ang="0">
                <a:pos x="4" y="0"/>
              </a:cxn>
              <a:cxn ang="0">
                <a:pos x="4" y="0"/>
              </a:cxn>
              <a:cxn ang="0">
                <a:pos x="4" y="0"/>
              </a:cxn>
              <a:cxn ang="0">
                <a:pos x="4" y="0"/>
              </a:cxn>
              <a:cxn ang="0">
                <a:pos x="6" y="0"/>
              </a:cxn>
              <a:cxn ang="0">
                <a:pos x="6" y="0"/>
              </a:cxn>
            </a:cxnLst>
            <a:rect l="0" t="0" r="r" b="b"/>
            <a:pathLst>
              <a:path w="6" h="2">
                <a:moveTo>
                  <a:pt x="6" y="0"/>
                </a:moveTo>
                <a:lnTo>
                  <a:pt x="6" y="0"/>
                </a:lnTo>
                <a:lnTo>
                  <a:pt x="6" y="0"/>
                </a:lnTo>
                <a:lnTo>
                  <a:pt x="6" y="0"/>
                </a:lnTo>
                <a:lnTo>
                  <a:pt x="6" y="2"/>
                </a:lnTo>
                <a:lnTo>
                  <a:pt x="4" y="2"/>
                </a:lnTo>
                <a:lnTo>
                  <a:pt x="4" y="2"/>
                </a:lnTo>
                <a:lnTo>
                  <a:pt x="2" y="2"/>
                </a:lnTo>
                <a:lnTo>
                  <a:pt x="0" y="2"/>
                </a:lnTo>
                <a:lnTo>
                  <a:pt x="0" y="2"/>
                </a:lnTo>
                <a:lnTo>
                  <a:pt x="2" y="0"/>
                </a:lnTo>
                <a:lnTo>
                  <a:pt x="2" y="0"/>
                </a:lnTo>
                <a:lnTo>
                  <a:pt x="2" y="0"/>
                </a:lnTo>
                <a:lnTo>
                  <a:pt x="2" y="0"/>
                </a:lnTo>
                <a:lnTo>
                  <a:pt x="2" y="0"/>
                </a:lnTo>
                <a:lnTo>
                  <a:pt x="4" y="0"/>
                </a:lnTo>
                <a:lnTo>
                  <a:pt x="4" y="0"/>
                </a:lnTo>
                <a:lnTo>
                  <a:pt x="4" y="0"/>
                </a:lnTo>
                <a:lnTo>
                  <a:pt x="4" y="0"/>
                </a:lnTo>
                <a:lnTo>
                  <a:pt x="4" y="0"/>
                </a:lnTo>
                <a:lnTo>
                  <a:pt x="4" y="0"/>
                </a:lnTo>
                <a:lnTo>
                  <a:pt x="6" y="0"/>
                </a:lnTo>
                <a:lnTo>
                  <a:pt x="6"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4" name="Freeform 90"/>
          <p:cNvSpPr>
            <a:spLocks/>
          </p:cNvSpPr>
          <p:nvPr/>
        </p:nvSpPr>
        <p:spPr bwMode="auto">
          <a:xfrm>
            <a:off x="4159250" y="3192463"/>
            <a:ext cx="142875" cy="114300"/>
          </a:xfrm>
          <a:custGeom>
            <a:avLst/>
            <a:gdLst/>
            <a:ahLst/>
            <a:cxnLst>
              <a:cxn ang="0">
                <a:pos x="80" y="40"/>
              </a:cxn>
              <a:cxn ang="0">
                <a:pos x="80" y="46"/>
              </a:cxn>
              <a:cxn ang="0">
                <a:pos x="80" y="48"/>
              </a:cxn>
              <a:cxn ang="0">
                <a:pos x="82" y="56"/>
              </a:cxn>
              <a:cxn ang="0">
                <a:pos x="86" y="58"/>
              </a:cxn>
              <a:cxn ang="0">
                <a:pos x="88" y="68"/>
              </a:cxn>
              <a:cxn ang="0">
                <a:pos x="84" y="72"/>
              </a:cxn>
              <a:cxn ang="0">
                <a:pos x="78" y="72"/>
              </a:cxn>
              <a:cxn ang="0">
                <a:pos x="72" y="72"/>
              </a:cxn>
              <a:cxn ang="0">
                <a:pos x="66" y="70"/>
              </a:cxn>
              <a:cxn ang="0">
                <a:pos x="62" y="66"/>
              </a:cxn>
              <a:cxn ang="0">
                <a:pos x="46" y="66"/>
              </a:cxn>
              <a:cxn ang="0">
                <a:pos x="30" y="68"/>
              </a:cxn>
              <a:cxn ang="0">
                <a:pos x="22" y="70"/>
              </a:cxn>
              <a:cxn ang="0">
                <a:pos x="12" y="72"/>
              </a:cxn>
              <a:cxn ang="0">
                <a:pos x="10" y="70"/>
              </a:cxn>
              <a:cxn ang="0">
                <a:pos x="18" y="68"/>
              </a:cxn>
              <a:cxn ang="0">
                <a:pos x="24" y="68"/>
              </a:cxn>
              <a:cxn ang="0">
                <a:pos x="28" y="66"/>
              </a:cxn>
              <a:cxn ang="0">
                <a:pos x="28" y="64"/>
              </a:cxn>
              <a:cxn ang="0">
                <a:pos x="26" y="68"/>
              </a:cxn>
              <a:cxn ang="0">
                <a:pos x="22" y="66"/>
              </a:cxn>
              <a:cxn ang="0">
                <a:pos x="16" y="68"/>
              </a:cxn>
              <a:cxn ang="0">
                <a:pos x="12" y="68"/>
              </a:cxn>
              <a:cxn ang="0">
                <a:pos x="10" y="62"/>
              </a:cxn>
              <a:cxn ang="0">
                <a:pos x="24" y="58"/>
              </a:cxn>
              <a:cxn ang="0">
                <a:pos x="32" y="54"/>
              </a:cxn>
              <a:cxn ang="0">
                <a:pos x="34" y="52"/>
              </a:cxn>
              <a:cxn ang="0">
                <a:pos x="38" y="54"/>
              </a:cxn>
              <a:cxn ang="0">
                <a:pos x="42" y="56"/>
              </a:cxn>
              <a:cxn ang="0">
                <a:pos x="50" y="56"/>
              </a:cxn>
              <a:cxn ang="0">
                <a:pos x="54" y="54"/>
              </a:cxn>
              <a:cxn ang="0">
                <a:pos x="50" y="52"/>
              </a:cxn>
              <a:cxn ang="0">
                <a:pos x="44" y="52"/>
              </a:cxn>
              <a:cxn ang="0">
                <a:pos x="42" y="50"/>
              </a:cxn>
              <a:cxn ang="0">
                <a:pos x="40" y="50"/>
              </a:cxn>
              <a:cxn ang="0">
                <a:pos x="34" y="48"/>
              </a:cxn>
              <a:cxn ang="0">
                <a:pos x="30" y="48"/>
              </a:cxn>
              <a:cxn ang="0">
                <a:pos x="20" y="52"/>
              </a:cxn>
              <a:cxn ang="0">
                <a:pos x="14" y="48"/>
              </a:cxn>
              <a:cxn ang="0">
                <a:pos x="12" y="48"/>
              </a:cxn>
              <a:cxn ang="0">
                <a:pos x="14" y="44"/>
              </a:cxn>
              <a:cxn ang="0">
                <a:pos x="14" y="42"/>
              </a:cxn>
              <a:cxn ang="0">
                <a:pos x="10" y="42"/>
              </a:cxn>
              <a:cxn ang="0">
                <a:pos x="6" y="36"/>
              </a:cxn>
              <a:cxn ang="0">
                <a:pos x="2" y="32"/>
              </a:cxn>
              <a:cxn ang="0">
                <a:pos x="2" y="32"/>
              </a:cxn>
              <a:cxn ang="0">
                <a:pos x="10" y="22"/>
              </a:cxn>
              <a:cxn ang="0">
                <a:pos x="14" y="16"/>
              </a:cxn>
              <a:cxn ang="0">
                <a:pos x="18" y="6"/>
              </a:cxn>
              <a:cxn ang="0">
                <a:pos x="22" y="2"/>
              </a:cxn>
              <a:cxn ang="0">
                <a:pos x="28" y="4"/>
              </a:cxn>
              <a:cxn ang="0">
                <a:pos x="38" y="0"/>
              </a:cxn>
              <a:cxn ang="0">
                <a:pos x="42" y="0"/>
              </a:cxn>
              <a:cxn ang="0">
                <a:pos x="52" y="8"/>
              </a:cxn>
              <a:cxn ang="0">
                <a:pos x="58" y="10"/>
              </a:cxn>
              <a:cxn ang="0">
                <a:pos x="66" y="20"/>
              </a:cxn>
              <a:cxn ang="0">
                <a:pos x="68" y="24"/>
              </a:cxn>
              <a:cxn ang="0">
                <a:pos x="74" y="28"/>
              </a:cxn>
            </a:cxnLst>
            <a:rect l="0" t="0" r="r" b="b"/>
            <a:pathLst>
              <a:path w="90" h="72">
                <a:moveTo>
                  <a:pt x="76" y="32"/>
                </a:moveTo>
                <a:lnTo>
                  <a:pt x="76" y="32"/>
                </a:lnTo>
                <a:lnTo>
                  <a:pt x="78" y="34"/>
                </a:lnTo>
                <a:lnTo>
                  <a:pt x="78" y="36"/>
                </a:lnTo>
                <a:lnTo>
                  <a:pt x="76" y="36"/>
                </a:lnTo>
                <a:lnTo>
                  <a:pt x="78" y="38"/>
                </a:lnTo>
                <a:lnTo>
                  <a:pt x="78" y="38"/>
                </a:lnTo>
                <a:lnTo>
                  <a:pt x="80" y="40"/>
                </a:lnTo>
                <a:lnTo>
                  <a:pt x="80" y="42"/>
                </a:lnTo>
                <a:lnTo>
                  <a:pt x="80" y="42"/>
                </a:lnTo>
                <a:lnTo>
                  <a:pt x="80" y="44"/>
                </a:lnTo>
                <a:lnTo>
                  <a:pt x="80" y="44"/>
                </a:lnTo>
                <a:lnTo>
                  <a:pt x="80" y="46"/>
                </a:lnTo>
                <a:lnTo>
                  <a:pt x="80" y="46"/>
                </a:lnTo>
                <a:lnTo>
                  <a:pt x="80" y="46"/>
                </a:lnTo>
                <a:lnTo>
                  <a:pt x="80" y="46"/>
                </a:lnTo>
                <a:lnTo>
                  <a:pt x="80" y="46"/>
                </a:lnTo>
                <a:lnTo>
                  <a:pt x="80" y="46"/>
                </a:lnTo>
                <a:lnTo>
                  <a:pt x="80" y="48"/>
                </a:lnTo>
                <a:lnTo>
                  <a:pt x="80" y="48"/>
                </a:lnTo>
                <a:lnTo>
                  <a:pt x="80" y="48"/>
                </a:lnTo>
                <a:lnTo>
                  <a:pt x="80" y="48"/>
                </a:lnTo>
                <a:lnTo>
                  <a:pt x="80" y="48"/>
                </a:lnTo>
                <a:lnTo>
                  <a:pt x="80" y="48"/>
                </a:lnTo>
                <a:lnTo>
                  <a:pt x="80" y="50"/>
                </a:lnTo>
                <a:lnTo>
                  <a:pt x="80" y="50"/>
                </a:lnTo>
                <a:lnTo>
                  <a:pt x="80" y="50"/>
                </a:lnTo>
                <a:lnTo>
                  <a:pt x="80" y="52"/>
                </a:lnTo>
                <a:lnTo>
                  <a:pt x="80" y="52"/>
                </a:lnTo>
                <a:lnTo>
                  <a:pt x="82" y="54"/>
                </a:lnTo>
                <a:lnTo>
                  <a:pt x="82" y="54"/>
                </a:lnTo>
                <a:lnTo>
                  <a:pt x="82" y="56"/>
                </a:lnTo>
                <a:lnTo>
                  <a:pt x="84" y="56"/>
                </a:lnTo>
                <a:lnTo>
                  <a:pt x="84" y="54"/>
                </a:lnTo>
                <a:lnTo>
                  <a:pt x="84" y="54"/>
                </a:lnTo>
                <a:lnTo>
                  <a:pt x="86" y="54"/>
                </a:lnTo>
                <a:lnTo>
                  <a:pt x="86" y="56"/>
                </a:lnTo>
                <a:lnTo>
                  <a:pt x="86" y="56"/>
                </a:lnTo>
                <a:lnTo>
                  <a:pt x="86" y="56"/>
                </a:lnTo>
                <a:lnTo>
                  <a:pt x="86" y="58"/>
                </a:lnTo>
                <a:lnTo>
                  <a:pt x="86" y="58"/>
                </a:lnTo>
                <a:lnTo>
                  <a:pt x="88" y="60"/>
                </a:lnTo>
                <a:lnTo>
                  <a:pt x="88" y="60"/>
                </a:lnTo>
                <a:lnTo>
                  <a:pt x="90" y="62"/>
                </a:lnTo>
                <a:lnTo>
                  <a:pt x="90" y="62"/>
                </a:lnTo>
                <a:lnTo>
                  <a:pt x="88" y="64"/>
                </a:lnTo>
                <a:lnTo>
                  <a:pt x="88" y="66"/>
                </a:lnTo>
                <a:lnTo>
                  <a:pt x="88" y="68"/>
                </a:lnTo>
                <a:lnTo>
                  <a:pt x="88" y="68"/>
                </a:lnTo>
                <a:lnTo>
                  <a:pt x="88" y="70"/>
                </a:lnTo>
                <a:lnTo>
                  <a:pt x="88" y="70"/>
                </a:lnTo>
                <a:lnTo>
                  <a:pt x="88" y="70"/>
                </a:lnTo>
                <a:lnTo>
                  <a:pt x="88" y="70"/>
                </a:lnTo>
                <a:lnTo>
                  <a:pt x="86" y="70"/>
                </a:lnTo>
                <a:lnTo>
                  <a:pt x="86" y="70"/>
                </a:lnTo>
                <a:lnTo>
                  <a:pt x="84" y="72"/>
                </a:lnTo>
                <a:lnTo>
                  <a:pt x="84" y="72"/>
                </a:lnTo>
                <a:lnTo>
                  <a:pt x="84" y="72"/>
                </a:lnTo>
                <a:lnTo>
                  <a:pt x="84" y="72"/>
                </a:lnTo>
                <a:lnTo>
                  <a:pt x="82" y="72"/>
                </a:lnTo>
                <a:lnTo>
                  <a:pt x="82" y="70"/>
                </a:lnTo>
                <a:lnTo>
                  <a:pt x="80" y="72"/>
                </a:lnTo>
                <a:lnTo>
                  <a:pt x="78" y="72"/>
                </a:lnTo>
                <a:lnTo>
                  <a:pt x="78" y="72"/>
                </a:lnTo>
                <a:lnTo>
                  <a:pt x="78" y="72"/>
                </a:lnTo>
                <a:lnTo>
                  <a:pt x="76" y="72"/>
                </a:lnTo>
                <a:lnTo>
                  <a:pt x="74" y="72"/>
                </a:lnTo>
                <a:lnTo>
                  <a:pt x="74" y="72"/>
                </a:lnTo>
                <a:lnTo>
                  <a:pt x="74" y="72"/>
                </a:lnTo>
                <a:lnTo>
                  <a:pt x="74" y="72"/>
                </a:lnTo>
                <a:lnTo>
                  <a:pt x="72" y="72"/>
                </a:lnTo>
                <a:lnTo>
                  <a:pt x="72" y="72"/>
                </a:lnTo>
                <a:lnTo>
                  <a:pt x="72" y="72"/>
                </a:lnTo>
                <a:lnTo>
                  <a:pt x="72" y="72"/>
                </a:lnTo>
                <a:lnTo>
                  <a:pt x="70" y="70"/>
                </a:lnTo>
                <a:lnTo>
                  <a:pt x="68" y="70"/>
                </a:lnTo>
                <a:lnTo>
                  <a:pt x="68" y="70"/>
                </a:lnTo>
                <a:lnTo>
                  <a:pt x="66" y="68"/>
                </a:lnTo>
                <a:lnTo>
                  <a:pt x="66" y="68"/>
                </a:lnTo>
                <a:lnTo>
                  <a:pt x="66" y="70"/>
                </a:lnTo>
                <a:lnTo>
                  <a:pt x="66" y="70"/>
                </a:lnTo>
                <a:lnTo>
                  <a:pt x="64" y="70"/>
                </a:lnTo>
                <a:lnTo>
                  <a:pt x="64" y="70"/>
                </a:lnTo>
                <a:lnTo>
                  <a:pt x="64" y="68"/>
                </a:lnTo>
                <a:lnTo>
                  <a:pt x="64" y="68"/>
                </a:lnTo>
                <a:lnTo>
                  <a:pt x="64" y="68"/>
                </a:lnTo>
                <a:lnTo>
                  <a:pt x="64" y="68"/>
                </a:lnTo>
                <a:lnTo>
                  <a:pt x="62" y="66"/>
                </a:lnTo>
                <a:lnTo>
                  <a:pt x="60" y="66"/>
                </a:lnTo>
                <a:lnTo>
                  <a:pt x="60" y="66"/>
                </a:lnTo>
                <a:lnTo>
                  <a:pt x="56" y="66"/>
                </a:lnTo>
                <a:lnTo>
                  <a:pt x="54" y="66"/>
                </a:lnTo>
                <a:lnTo>
                  <a:pt x="52" y="66"/>
                </a:lnTo>
                <a:lnTo>
                  <a:pt x="50" y="66"/>
                </a:lnTo>
                <a:lnTo>
                  <a:pt x="48" y="66"/>
                </a:lnTo>
                <a:lnTo>
                  <a:pt x="46" y="66"/>
                </a:lnTo>
                <a:lnTo>
                  <a:pt x="46" y="66"/>
                </a:lnTo>
                <a:lnTo>
                  <a:pt x="44" y="66"/>
                </a:lnTo>
                <a:lnTo>
                  <a:pt x="42" y="66"/>
                </a:lnTo>
                <a:lnTo>
                  <a:pt x="38" y="66"/>
                </a:lnTo>
                <a:lnTo>
                  <a:pt x="38" y="66"/>
                </a:lnTo>
                <a:lnTo>
                  <a:pt x="32" y="66"/>
                </a:lnTo>
                <a:lnTo>
                  <a:pt x="32" y="68"/>
                </a:lnTo>
                <a:lnTo>
                  <a:pt x="30" y="68"/>
                </a:lnTo>
                <a:lnTo>
                  <a:pt x="30" y="68"/>
                </a:lnTo>
                <a:lnTo>
                  <a:pt x="28" y="70"/>
                </a:lnTo>
                <a:lnTo>
                  <a:pt x="26" y="70"/>
                </a:lnTo>
                <a:lnTo>
                  <a:pt x="24" y="70"/>
                </a:lnTo>
                <a:lnTo>
                  <a:pt x="24" y="70"/>
                </a:lnTo>
                <a:lnTo>
                  <a:pt x="22" y="70"/>
                </a:lnTo>
                <a:lnTo>
                  <a:pt x="22" y="70"/>
                </a:lnTo>
                <a:lnTo>
                  <a:pt x="22" y="70"/>
                </a:lnTo>
                <a:lnTo>
                  <a:pt x="20" y="70"/>
                </a:lnTo>
                <a:lnTo>
                  <a:pt x="20" y="70"/>
                </a:lnTo>
                <a:lnTo>
                  <a:pt x="20" y="70"/>
                </a:lnTo>
                <a:lnTo>
                  <a:pt x="18" y="70"/>
                </a:lnTo>
                <a:lnTo>
                  <a:pt x="16" y="72"/>
                </a:lnTo>
                <a:lnTo>
                  <a:pt x="14" y="72"/>
                </a:lnTo>
                <a:lnTo>
                  <a:pt x="14" y="72"/>
                </a:lnTo>
                <a:lnTo>
                  <a:pt x="12" y="72"/>
                </a:lnTo>
                <a:lnTo>
                  <a:pt x="12" y="72"/>
                </a:lnTo>
                <a:lnTo>
                  <a:pt x="12" y="72"/>
                </a:lnTo>
                <a:lnTo>
                  <a:pt x="12" y="72"/>
                </a:lnTo>
                <a:lnTo>
                  <a:pt x="10" y="72"/>
                </a:lnTo>
                <a:lnTo>
                  <a:pt x="10" y="70"/>
                </a:lnTo>
                <a:lnTo>
                  <a:pt x="10" y="70"/>
                </a:lnTo>
                <a:lnTo>
                  <a:pt x="10" y="70"/>
                </a:lnTo>
                <a:lnTo>
                  <a:pt x="10" y="70"/>
                </a:lnTo>
                <a:lnTo>
                  <a:pt x="10" y="68"/>
                </a:lnTo>
                <a:lnTo>
                  <a:pt x="14" y="68"/>
                </a:lnTo>
                <a:lnTo>
                  <a:pt x="14" y="68"/>
                </a:lnTo>
                <a:lnTo>
                  <a:pt x="16" y="68"/>
                </a:lnTo>
                <a:lnTo>
                  <a:pt x="16" y="68"/>
                </a:lnTo>
                <a:lnTo>
                  <a:pt x="16" y="68"/>
                </a:lnTo>
                <a:lnTo>
                  <a:pt x="18" y="68"/>
                </a:lnTo>
                <a:lnTo>
                  <a:pt x="18" y="68"/>
                </a:lnTo>
                <a:lnTo>
                  <a:pt x="18" y="68"/>
                </a:lnTo>
                <a:lnTo>
                  <a:pt x="20" y="68"/>
                </a:lnTo>
                <a:lnTo>
                  <a:pt x="22" y="68"/>
                </a:lnTo>
                <a:lnTo>
                  <a:pt x="22" y="68"/>
                </a:lnTo>
                <a:lnTo>
                  <a:pt x="22" y="68"/>
                </a:lnTo>
                <a:lnTo>
                  <a:pt x="22" y="68"/>
                </a:lnTo>
                <a:lnTo>
                  <a:pt x="24" y="68"/>
                </a:lnTo>
                <a:lnTo>
                  <a:pt x="24" y="68"/>
                </a:lnTo>
                <a:lnTo>
                  <a:pt x="24" y="68"/>
                </a:lnTo>
                <a:lnTo>
                  <a:pt x="26" y="68"/>
                </a:lnTo>
                <a:lnTo>
                  <a:pt x="26" y="68"/>
                </a:lnTo>
                <a:lnTo>
                  <a:pt x="26" y="68"/>
                </a:lnTo>
                <a:lnTo>
                  <a:pt x="26" y="68"/>
                </a:lnTo>
                <a:lnTo>
                  <a:pt x="28" y="68"/>
                </a:lnTo>
                <a:lnTo>
                  <a:pt x="28" y="68"/>
                </a:lnTo>
                <a:lnTo>
                  <a:pt x="28" y="66"/>
                </a:lnTo>
                <a:lnTo>
                  <a:pt x="28" y="66"/>
                </a:lnTo>
                <a:lnTo>
                  <a:pt x="28" y="64"/>
                </a:lnTo>
                <a:lnTo>
                  <a:pt x="30" y="64"/>
                </a:lnTo>
                <a:lnTo>
                  <a:pt x="30" y="64"/>
                </a:lnTo>
                <a:lnTo>
                  <a:pt x="30" y="64"/>
                </a:lnTo>
                <a:lnTo>
                  <a:pt x="30" y="64"/>
                </a:lnTo>
                <a:lnTo>
                  <a:pt x="28" y="64"/>
                </a:lnTo>
                <a:lnTo>
                  <a:pt x="28" y="64"/>
                </a:lnTo>
                <a:lnTo>
                  <a:pt x="28" y="66"/>
                </a:lnTo>
                <a:lnTo>
                  <a:pt x="28" y="66"/>
                </a:lnTo>
                <a:lnTo>
                  <a:pt x="28" y="66"/>
                </a:lnTo>
                <a:lnTo>
                  <a:pt x="28" y="68"/>
                </a:lnTo>
                <a:lnTo>
                  <a:pt x="28" y="68"/>
                </a:lnTo>
                <a:lnTo>
                  <a:pt x="26" y="68"/>
                </a:lnTo>
                <a:lnTo>
                  <a:pt x="26" y="68"/>
                </a:lnTo>
                <a:lnTo>
                  <a:pt x="26" y="68"/>
                </a:lnTo>
                <a:lnTo>
                  <a:pt x="26" y="68"/>
                </a:lnTo>
                <a:lnTo>
                  <a:pt x="24" y="68"/>
                </a:lnTo>
                <a:lnTo>
                  <a:pt x="24" y="68"/>
                </a:lnTo>
                <a:lnTo>
                  <a:pt x="22" y="68"/>
                </a:lnTo>
                <a:lnTo>
                  <a:pt x="22" y="68"/>
                </a:lnTo>
                <a:lnTo>
                  <a:pt x="22" y="66"/>
                </a:lnTo>
                <a:lnTo>
                  <a:pt x="22" y="66"/>
                </a:lnTo>
                <a:lnTo>
                  <a:pt x="22" y="66"/>
                </a:lnTo>
                <a:lnTo>
                  <a:pt x="20" y="66"/>
                </a:lnTo>
                <a:lnTo>
                  <a:pt x="20" y="68"/>
                </a:lnTo>
                <a:lnTo>
                  <a:pt x="20" y="68"/>
                </a:lnTo>
                <a:lnTo>
                  <a:pt x="18" y="68"/>
                </a:lnTo>
                <a:lnTo>
                  <a:pt x="18" y="68"/>
                </a:lnTo>
                <a:lnTo>
                  <a:pt x="16" y="68"/>
                </a:lnTo>
                <a:lnTo>
                  <a:pt x="16" y="68"/>
                </a:lnTo>
                <a:lnTo>
                  <a:pt x="16" y="68"/>
                </a:lnTo>
                <a:lnTo>
                  <a:pt x="14" y="68"/>
                </a:lnTo>
                <a:lnTo>
                  <a:pt x="14" y="66"/>
                </a:lnTo>
                <a:lnTo>
                  <a:pt x="12" y="66"/>
                </a:lnTo>
                <a:lnTo>
                  <a:pt x="12" y="64"/>
                </a:lnTo>
                <a:lnTo>
                  <a:pt x="12" y="66"/>
                </a:lnTo>
                <a:lnTo>
                  <a:pt x="12" y="66"/>
                </a:lnTo>
                <a:lnTo>
                  <a:pt x="12" y="66"/>
                </a:lnTo>
                <a:lnTo>
                  <a:pt x="12" y="68"/>
                </a:lnTo>
                <a:lnTo>
                  <a:pt x="12" y="68"/>
                </a:lnTo>
                <a:lnTo>
                  <a:pt x="10" y="68"/>
                </a:lnTo>
                <a:lnTo>
                  <a:pt x="10" y="68"/>
                </a:lnTo>
                <a:lnTo>
                  <a:pt x="10" y="66"/>
                </a:lnTo>
                <a:lnTo>
                  <a:pt x="10" y="64"/>
                </a:lnTo>
                <a:lnTo>
                  <a:pt x="10" y="64"/>
                </a:lnTo>
                <a:lnTo>
                  <a:pt x="10" y="64"/>
                </a:lnTo>
                <a:lnTo>
                  <a:pt x="10" y="62"/>
                </a:lnTo>
                <a:lnTo>
                  <a:pt x="10" y="62"/>
                </a:lnTo>
                <a:lnTo>
                  <a:pt x="10" y="60"/>
                </a:lnTo>
                <a:lnTo>
                  <a:pt x="10" y="60"/>
                </a:lnTo>
                <a:lnTo>
                  <a:pt x="10" y="60"/>
                </a:lnTo>
                <a:lnTo>
                  <a:pt x="12" y="58"/>
                </a:lnTo>
                <a:lnTo>
                  <a:pt x="12" y="58"/>
                </a:lnTo>
                <a:lnTo>
                  <a:pt x="22" y="58"/>
                </a:lnTo>
                <a:lnTo>
                  <a:pt x="24" y="58"/>
                </a:lnTo>
                <a:lnTo>
                  <a:pt x="24" y="58"/>
                </a:lnTo>
                <a:lnTo>
                  <a:pt x="24" y="58"/>
                </a:lnTo>
                <a:lnTo>
                  <a:pt x="24" y="58"/>
                </a:lnTo>
                <a:lnTo>
                  <a:pt x="24" y="56"/>
                </a:lnTo>
                <a:lnTo>
                  <a:pt x="30" y="54"/>
                </a:lnTo>
                <a:lnTo>
                  <a:pt x="32" y="56"/>
                </a:lnTo>
                <a:lnTo>
                  <a:pt x="32" y="56"/>
                </a:lnTo>
                <a:lnTo>
                  <a:pt x="32" y="54"/>
                </a:lnTo>
                <a:lnTo>
                  <a:pt x="32" y="54"/>
                </a:lnTo>
                <a:lnTo>
                  <a:pt x="32" y="54"/>
                </a:lnTo>
                <a:lnTo>
                  <a:pt x="34" y="54"/>
                </a:lnTo>
                <a:lnTo>
                  <a:pt x="34" y="54"/>
                </a:lnTo>
                <a:lnTo>
                  <a:pt x="34" y="54"/>
                </a:lnTo>
                <a:lnTo>
                  <a:pt x="34" y="52"/>
                </a:lnTo>
                <a:lnTo>
                  <a:pt x="34" y="52"/>
                </a:lnTo>
                <a:lnTo>
                  <a:pt x="34" y="52"/>
                </a:lnTo>
                <a:lnTo>
                  <a:pt x="34" y="52"/>
                </a:lnTo>
                <a:lnTo>
                  <a:pt x="34" y="52"/>
                </a:lnTo>
                <a:lnTo>
                  <a:pt x="36" y="52"/>
                </a:lnTo>
                <a:lnTo>
                  <a:pt x="36" y="52"/>
                </a:lnTo>
                <a:lnTo>
                  <a:pt x="36" y="52"/>
                </a:lnTo>
                <a:lnTo>
                  <a:pt x="36" y="54"/>
                </a:lnTo>
                <a:lnTo>
                  <a:pt x="38" y="54"/>
                </a:lnTo>
                <a:lnTo>
                  <a:pt x="38" y="54"/>
                </a:lnTo>
                <a:lnTo>
                  <a:pt x="38" y="54"/>
                </a:lnTo>
                <a:lnTo>
                  <a:pt x="40" y="54"/>
                </a:lnTo>
                <a:lnTo>
                  <a:pt x="40" y="54"/>
                </a:lnTo>
                <a:lnTo>
                  <a:pt x="40" y="54"/>
                </a:lnTo>
                <a:lnTo>
                  <a:pt x="40" y="56"/>
                </a:lnTo>
                <a:lnTo>
                  <a:pt x="40" y="56"/>
                </a:lnTo>
                <a:lnTo>
                  <a:pt x="42" y="56"/>
                </a:lnTo>
                <a:lnTo>
                  <a:pt x="42" y="56"/>
                </a:lnTo>
                <a:lnTo>
                  <a:pt x="44" y="56"/>
                </a:lnTo>
                <a:lnTo>
                  <a:pt x="46" y="56"/>
                </a:lnTo>
                <a:lnTo>
                  <a:pt x="46" y="58"/>
                </a:lnTo>
                <a:lnTo>
                  <a:pt x="48" y="58"/>
                </a:lnTo>
                <a:lnTo>
                  <a:pt x="48" y="58"/>
                </a:lnTo>
                <a:lnTo>
                  <a:pt x="48" y="58"/>
                </a:lnTo>
                <a:lnTo>
                  <a:pt x="48" y="56"/>
                </a:lnTo>
                <a:lnTo>
                  <a:pt x="50" y="56"/>
                </a:lnTo>
                <a:lnTo>
                  <a:pt x="50" y="56"/>
                </a:lnTo>
                <a:lnTo>
                  <a:pt x="50" y="56"/>
                </a:lnTo>
                <a:lnTo>
                  <a:pt x="52" y="56"/>
                </a:lnTo>
                <a:lnTo>
                  <a:pt x="52" y="56"/>
                </a:lnTo>
                <a:lnTo>
                  <a:pt x="54" y="56"/>
                </a:lnTo>
                <a:lnTo>
                  <a:pt x="54" y="56"/>
                </a:lnTo>
                <a:lnTo>
                  <a:pt x="54" y="54"/>
                </a:lnTo>
                <a:lnTo>
                  <a:pt x="54" y="54"/>
                </a:lnTo>
                <a:lnTo>
                  <a:pt x="54" y="54"/>
                </a:lnTo>
                <a:lnTo>
                  <a:pt x="54" y="54"/>
                </a:lnTo>
                <a:lnTo>
                  <a:pt x="54" y="52"/>
                </a:lnTo>
                <a:lnTo>
                  <a:pt x="52" y="52"/>
                </a:lnTo>
                <a:lnTo>
                  <a:pt x="52" y="52"/>
                </a:lnTo>
                <a:lnTo>
                  <a:pt x="52" y="52"/>
                </a:lnTo>
                <a:lnTo>
                  <a:pt x="52" y="52"/>
                </a:lnTo>
                <a:lnTo>
                  <a:pt x="50" y="52"/>
                </a:lnTo>
                <a:lnTo>
                  <a:pt x="48" y="52"/>
                </a:lnTo>
                <a:lnTo>
                  <a:pt x="48" y="52"/>
                </a:lnTo>
                <a:lnTo>
                  <a:pt x="48" y="52"/>
                </a:lnTo>
                <a:lnTo>
                  <a:pt x="48" y="54"/>
                </a:lnTo>
                <a:lnTo>
                  <a:pt x="46" y="54"/>
                </a:lnTo>
                <a:lnTo>
                  <a:pt x="46" y="54"/>
                </a:lnTo>
                <a:lnTo>
                  <a:pt x="46" y="54"/>
                </a:lnTo>
                <a:lnTo>
                  <a:pt x="44" y="52"/>
                </a:lnTo>
                <a:lnTo>
                  <a:pt x="44" y="52"/>
                </a:lnTo>
                <a:lnTo>
                  <a:pt x="44" y="52"/>
                </a:lnTo>
                <a:lnTo>
                  <a:pt x="44" y="52"/>
                </a:lnTo>
                <a:lnTo>
                  <a:pt x="44" y="52"/>
                </a:lnTo>
                <a:lnTo>
                  <a:pt x="44" y="50"/>
                </a:lnTo>
                <a:lnTo>
                  <a:pt x="44" y="50"/>
                </a:lnTo>
                <a:lnTo>
                  <a:pt x="42" y="50"/>
                </a:lnTo>
                <a:lnTo>
                  <a:pt x="42" y="50"/>
                </a:lnTo>
                <a:lnTo>
                  <a:pt x="42" y="50"/>
                </a:lnTo>
                <a:lnTo>
                  <a:pt x="42" y="50"/>
                </a:lnTo>
                <a:lnTo>
                  <a:pt x="42" y="50"/>
                </a:lnTo>
                <a:lnTo>
                  <a:pt x="40" y="50"/>
                </a:lnTo>
                <a:lnTo>
                  <a:pt x="40" y="50"/>
                </a:lnTo>
                <a:lnTo>
                  <a:pt x="40" y="50"/>
                </a:lnTo>
                <a:lnTo>
                  <a:pt x="40" y="50"/>
                </a:lnTo>
                <a:lnTo>
                  <a:pt x="40" y="50"/>
                </a:lnTo>
                <a:lnTo>
                  <a:pt x="40" y="48"/>
                </a:lnTo>
                <a:lnTo>
                  <a:pt x="38" y="48"/>
                </a:lnTo>
                <a:lnTo>
                  <a:pt x="38" y="48"/>
                </a:lnTo>
                <a:lnTo>
                  <a:pt x="38" y="48"/>
                </a:lnTo>
                <a:lnTo>
                  <a:pt x="38" y="48"/>
                </a:lnTo>
                <a:lnTo>
                  <a:pt x="38" y="48"/>
                </a:lnTo>
                <a:lnTo>
                  <a:pt x="36" y="48"/>
                </a:lnTo>
                <a:lnTo>
                  <a:pt x="34" y="48"/>
                </a:lnTo>
                <a:lnTo>
                  <a:pt x="34" y="48"/>
                </a:lnTo>
                <a:lnTo>
                  <a:pt x="32" y="48"/>
                </a:lnTo>
                <a:lnTo>
                  <a:pt x="32" y="48"/>
                </a:lnTo>
                <a:lnTo>
                  <a:pt x="32" y="48"/>
                </a:lnTo>
                <a:lnTo>
                  <a:pt x="32" y="48"/>
                </a:lnTo>
                <a:lnTo>
                  <a:pt x="32" y="48"/>
                </a:lnTo>
                <a:lnTo>
                  <a:pt x="30" y="48"/>
                </a:lnTo>
                <a:lnTo>
                  <a:pt x="30" y="48"/>
                </a:lnTo>
                <a:lnTo>
                  <a:pt x="30" y="50"/>
                </a:lnTo>
                <a:lnTo>
                  <a:pt x="30" y="50"/>
                </a:lnTo>
                <a:lnTo>
                  <a:pt x="30" y="50"/>
                </a:lnTo>
                <a:lnTo>
                  <a:pt x="30" y="52"/>
                </a:lnTo>
                <a:lnTo>
                  <a:pt x="28" y="52"/>
                </a:lnTo>
                <a:lnTo>
                  <a:pt x="26" y="52"/>
                </a:lnTo>
                <a:lnTo>
                  <a:pt x="22" y="52"/>
                </a:lnTo>
                <a:lnTo>
                  <a:pt x="20" y="52"/>
                </a:lnTo>
                <a:lnTo>
                  <a:pt x="20" y="52"/>
                </a:lnTo>
                <a:lnTo>
                  <a:pt x="14" y="52"/>
                </a:lnTo>
                <a:lnTo>
                  <a:pt x="12" y="50"/>
                </a:lnTo>
                <a:lnTo>
                  <a:pt x="12" y="50"/>
                </a:lnTo>
                <a:lnTo>
                  <a:pt x="12" y="48"/>
                </a:lnTo>
                <a:lnTo>
                  <a:pt x="12" y="48"/>
                </a:lnTo>
                <a:lnTo>
                  <a:pt x="14" y="48"/>
                </a:lnTo>
                <a:lnTo>
                  <a:pt x="14" y="48"/>
                </a:lnTo>
                <a:lnTo>
                  <a:pt x="14" y="48"/>
                </a:lnTo>
                <a:lnTo>
                  <a:pt x="14" y="48"/>
                </a:lnTo>
                <a:lnTo>
                  <a:pt x="14" y="46"/>
                </a:lnTo>
                <a:lnTo>
                  <a:pt x="14" y="46"/>
                </a:lnTo>
                <a:lnTo>
                  <a:pt x="14" y="46"/>
                </a:lnTo>
                <a:lnTo>
                  <a:pt x="12" y="48"/>
                </a:lnTo>
                <a:lnTo>
                  <a:pt x="12" y="48"/>
                </a:lnTo>
                <a:lnTo>
                  <a:pt x="12" y="48"/>
                </a:lnTo>
                <a:lnTo>
                  <a:pt x="12" y="46"/>
                </a:lnTo>
                <a:lnTo>
                  <a:pt x="12" y="44"/>
                </a:lnTo>
                <a:lnTo>
                  <a:pt x="12" y="44"/>
                </a:lnTo>
                <a:lnTo>
                  <a:pt x="12" y="44"/>
                </a:lnTo>
                <a:lnTo>
                  <a:pt x="12" y="46"/>
                </a:lnTo>
                <a:lnTo>
                  <a:pt x="14" y="44"/>
                </a:lnTo>
                <a:lnTo>
                  <a:pt x="14" y="44"/>
                </a:lnTo>
                <a:lnTo>
                  <a:pt x="14" y="44"/>
                </a:lnTo>
                <a:lnTo>
                  <a:pt x="14" y="42"/>
                </a:lnTo>
                <a:lnTo>
                  <a:pt x="16" y="42"/>
                </a:lnTo>
                <a:lnTo>
                  <a:pt x="16" y="42"/>
                </a:lnTo>
                <a:lnTo>
                  <a:pt x="16" y="42"/>
                </a:lnTo>
                <a:lnTo>
                  <a:pt x="16" y="42"/>
                </a:lnTo>
                <a:lnTo>
                  <a:pt x="16" y="42"/>
                </a:lnTo>
                <a:lnTo>
                  <a:pt x="14" y="42"/>
                </a:lnTo>
                <a:lnTo>
                  <a:pt x="14" y="42"/>
                </a:lnTo>
                <a:lnTo>
                  <a:pt x="14" y="44"/>
                </a:lnTo>
                <a:lnTo>
                  <a:pt x="12" y="44"/>
                </a:lnTo>
                <a:lnTo>
                  <a:pt x="12" y="44"/>
                </a:lnTo>
                <a:lnTo>
                  <a:pt x="10" y="44"/>
                </a:lnTo>
                <a:lnTo>
                  <a:pt x="10" y="42"/>
                </a:lnTo>
                <a:lnTo>
                  <a:pt x="10" y="42"/>
                </a:lnTo>
                <a:lnTo>
                  <a:pt x="10" y="42"/>
                </a:lnTo>
                <a:lnTo>
                  <a:pt x="10" y="42"/>
                </a:lnTo>
                <a:lnTo>
                  <a:pt x="8" y="40"/>
                </a:lnTo>
                <a:lnTo>
                  <a:pt x="8" y="38"/>
                </a:lnTo>
                <a:lnTo>
                  <a:pt x="8" y="38"/>
                </a:lnTo>
                <a:lnTo>
                  <a:pt x="8" y="38"/>
                </a:lnTo>
                <a:lnTo>
                  <a:pt x="6" y="38"/>
                </a:lnTo>
                <a:lnTo>
                  <a:pt x="6" y="36"/>
                </a:lnTo>
                <a:lnTo>
                  <a:pt x="6" y="36"/>
                </a:lnTo>
                <a:lnTo>
                  <a:pt x="6" y="36"/>
                </a:lnTo>
                <a:lnTo>
                  <a:pt x="6" y="34"/>
                </a:lnTo>
                <a:lnTo>
                  <a:pt x="6" y="34"/>
                </a:lnTo>
                <a:lnTo>
                  <a:pt x="6" y="34"/>
                </a:lnTo>
                <a:lnTo>
                  <a:pt x="4" y="34"/>
                </a:lnTo>
                <a:lnTo>
                  <a:pt x="4" y="34"/>
                </a:lnTo>
                <a:lnTo>
                  <a:pt x="2" y="32"/>
                </a:lnTo>
                <a:lnTo>
                  <a:pt x="2" y="32"/>
                </a:lnTo>
                <a:lnTo>
                  <a:pt x="2" y="32"/>
                </a:lnTo>
                <a:lnTo>
                  <a:pt x="2" y="32"/>
                </a:lnTo>
                <a:lnTo>
                  <a:pt x="2" y="34"/>
                </a:lnTo>
                <a:lnTo>
                  <a:pt x="2" y="34"/>
                </a:lnTo>
                <a:lnTo>
                  <a:pt x="0" y="32"/>
                </a:lnTo>
                <a:lnTo>
                  <a:pt x="0" y="32"/>
                </a:lnTo>
                <a:lnTo>
                  <a:pt x="0" y="32"/>
                </a:lnTo>
                <a:lnTo>
                  <a:pt x="2" y="32"/>
                </a:lnTo>
                <a:lnTo>
                  <a:pt x="2" y="32"/>
                </a:lnTo>
                <a:lnTo>
                  <a:pt x="4" y="30"/>
                </a:lnTo>
                <a:lnTo>
                  <a:pt x="6" y="30"/>
                </a:lnTo>
                <a:lnTo>
                  <a:pt x="6" y="30"/>
                </a:lnTo>
                <a:lnTo>
                  <a:pt x="6" y="30"/>
                </a:lnTo>
                <a:lnTo>
                  <a:pt x="6" y="30"/>
                </a:lnTo>
                <a:lnTo>
                  <a:pt x="8" y="26"/>
                </a:lnTo>
                <a:lnTo>
                  <a:pt x="10" y="24"/>
                </a:lnTo>
                <a:lnTo>
                  <a:pt x="10" y="22"/>
                </a:lnTo>
                <a:lnTo>
                  <a:pt x="10" y="22"/>
                </a:lnTo>
                <a:lnTo>
                  <a:pt x="12" y="22"/>
                </a:lnTo>
                <a:lnTo>
                  <a:pt x="12" y="20"/>
                </a:lnTo>
                <a:lnTo>
                  <a:pt x="12" y="20"/>
                </a:lnTo>
                <a:lnTo>
                  <a:pt x="12" y="20"/>
                </a:lnTo>
                <a:lnTo>
                  <a:pt x="12" y="20"/>
                </a:lnTo>
                <a:lnTo>
                  <a:pt x="12" y="18"/>
                </a:lnTo>
                <a:lnTo>
                  <a:pt x="14" y="16"/>
                </a:lnTo>
                <a:lnTo>
                  <a:pt x="14" y="14"/>
                </a:lnTo>
                <a:lnTo>
                  <a:pt x="14" y="14"/>
                </a:lnTo>
                <a:lnTo>
                  <a:pt x="14" y="14"/>
                </a:lnTo>
                <a:lnTo>
                  <a:pt x="14" y="10"/>
                </a:lnTo>
                <a:lnTo>
                  <a:pt x="14" y="10"/>
                </a:lnTo>
                <a:lnTo>
                  <a:pt x="16" y="10"/>
                </a:lnTo>
                <a:lnTo>
                  <a:pt x="16" y="8"/>
                </a:lnTo>
                <a:lnTo>
                  <a:pt x="18" y="6"/>
                </a:lnTo>
                <a:lnTo>
                  <a:pt x="18" y="6"/>
                </a:lnTo>
                <a:lnTo>
                  <a:pt x="18" y="4"/>
                </a:lnTo>
                <a:lnTo>
                  <a:pt x="18" y="4"/>
                </a:lnTo>
                <a:lnTo>
                  <a:pt x="18" y="2"/>
                </a:lnTo>
                <a:lnTo>
                  <a:pt x="18" y="2"/>
                </a:lnTo>
                <a:lnTo>
                  <a:pt x="20" y="2"/>
                </a:lnTo>
                <a:lnTo>
                  <a:pt x="22" y="2"/>
                </a:lnTo>
                <a:lnTo>
                  <a:pt x="22" y="2"/>
                </a:lnTo>
                <a:lnTo>
                  <a:pt x="22" y="4"/>
                </a:lnTo>
                <a:lnTo>
                  <a:pt x="22" y="4"/>
                </a:lnTo>
                <a:lnTo>
                  <a:pt x="24" y="2"/>
                </a:lnTo>
                <a:lnTo>
                  <a:pt x="24" y="2"/>
                </a:lnTo>
                <a:lnTo>
                  <a:pt x="26" y="2"/>
                </a:lnTo>
                <a:lnTo>
                  <a:pt x="26" y="4"/>
                </a:lnTo>
                <a:lnTo>
                  <a:pt x="28" y="4"/>
                </a:lnTo>
                <a:lnTo>
                  <a:pt x="28" y="4"/>
                </a:lnTo>
                <a:lnTo>
                  <a:pt x="28" y="2"/>
                </a:lnTo>
                <a:lnTo>
                  <a:pt x="30" y="2"/>
                </a:lnTo>
                <a:lnTo>
                  <a:pt x="30" y="2"/>
                </a:lnTo>
                <a:lnTo>
                  <a:pt x="32" y="2"/>
                </a:lnTo>
                <a:lnTo>
                  <a:pt x="34" y="2"/>
                </a:lnTo>
                <a:lnTo>
                  <a:pt x="36" y="2"/>
                </a:lnTo>
                <a:lnTo>
                  <a:pt x="36" y="0"/>
                </a:lnTo>
                <a:lnTo>
                  <a:pt x="38" y="0"/>
                </a:lnTo>
                <a:lnTo>
                  <a:pt x="38" y="0"/>
                </a:lnTo>
                <a:lnTo>
                  <a:pt x="38" y="0"/>
                </a:lnTo>
                <a:lnTo>
                  <a:pt x="38" y="0"/>
                </a:lnTo>
                <a:lnTo>
                  <a:pt x="38" y="0"/>
                </a:lnTo>
                <a:lnTo>
                  <a:pt x="38" y="0"/>
                </a:lnTo>
                <a:lnTo>
                  <a:pt x="40" y="0"/>
                </a:lnTo>
                <a:lnTo>
                  <a:pt x="40" y="0"/>
                </a:lnTo>
                <a:lnTo>
                  <a:pt x="42" y="0"/>
                </a:lnTo>
                <a:lnTo>
                  <a:pt x="44" y="0"/>
                </a:lnTo>
                <a:lnTo>
                  <a:pt x="46" y="0"/>
                </a:lnTo>
                <a:lnTo>
                  <a:pt x="46" y="0"/>
                </a:lnTo>
                <a:lnTo>
                  <a:pt x="46" y="0"/>
                </a:lnTo>
                <a:lnTo>
                  <a:pt x="48" y="2"/>
                </a:lnTo>
                <a:lnTo>
                  <a:pt x="52" y="6"/>
                </a:lnTo>
                <a:lnTo>
                  <a:pt x="52" y="6"/>
                </a:lnTo>
                <a:lnTo>
                  <a:pt x="52" y="8"/>
                </a:lnTo>
                <a:lnTo>
                  <a:pt x="54" y="8"/>
                </a:lnTo>
                <a:lnTo>
                  <a:pt x="56" y="8"/>
                </a:lnTo>
                <a:lnTo>
                  <a:pt x="56" y="8"/>
                </a:lnTo>
                <a:lnTo>
                  <a:pt x="56" y="8"/>
                </a:lnTo>
                <a:lnTo>
                  <a:pt x="56" y="10"/>
                </a:lnTo>
                <a:lnTo>
                  <a:pt x="56" y="10"/>
                </a:lnTo>
                <a:lnTo>
                  <a:pt x="58" y="8"/>
                </a:lnTo>
                <a:lnTo>
                  <a:pt x="58" y="10"/>
                </a:lnTo>
                <a:lnTo>
                  <a:pt x="60" y="10"/>
                </a:lnTo>
                <a:lnTo>
                  <a:pt x="62" y="12"/>
                </a:lnTo>
                <a:lnTo>
                  <a:pt x="62" y="16"/>
                </a:lnTo>
                <a:lnTo>
                  <a:pt x="64" y="18"/>
                </a:lnTo>
                <a:lnTo>
                  <a:pt x="64" y="20"/>
                </a:lnTo>
                <a:lnTo>
                  <a:pt x="64" y="20"/>
                </a:lnTo>
                <a:lnTo>
                  <a:pt x="66" y="20"/>
                </a:lnTo>
                <a:lnTo>
                  <a:pt x="66" y="20"/>
                </a:lnTo>
                <a:lnTo>
                  <a:pt x="66" y="22"/>
                </a:lnTo>
                <a:lnTo>
                  <a:pt x="66" y="22"/>
                </a:lnTo>
                <a:lnTo>
                  <a:pt x="68" y="22"/>
                </a:lnTo>
                <a:lnTo>
                  <a:pt x="68" y="22"/>
                </a:lnTo>
                <a:lnTo>
                  <a:pt x="68" y="22"/>
                </a:lnTo>
                <a:lnTo>
                  <a:pt x="68" y="22"/>
                </a:lnTo>
                <a:lnTo>
                  <a:pt x="68" y="24"/>
                </a:lnTo>
                <a:lnTo>
                  <a:pt x="68" y="24"/>
                </a:lnTo>
                <a:lnTo>
                  <a:pt x="68" y="24"/>
                </a:lnTo>
                <a:lnTo>
                  <a:pt x="70" y="26"/>
                </a:lnTo>
                <a:lnTo>
                  <a:pt x="70" y="26"/>
                </a:lnTo>
                <a:lnTo>
                  <a:pt x="70" y="26"/>
                </a:lnTo>
                <a:lnTo>
                  <a:pt x="70" y="26"/>
                </a:lnTo>
                <a:lnTo>
                  <a:pt x="72" y="26"/>
                </a:lnTo>
                <a:lnTo>
                  <a:pt x="74" y="28"/>
                </a:lnTo>
                <a:lnTo>
                  <a:pt x="74" y="28"/>
                </a:lnTo>
                <a:lnTo>
                  <a:pt x="74" y="30"/>
                </a:lnTo>
                <a:lnTo>
                  <a:pt x="74" y="30"/>
                </a:lnTo>
                <a:lnTo>
                  <a:pt x="76" y="32"/>
                </a:lnTo>
                <a:lnTo>
                  <a:pt x="76" y="3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5" name="Freeform 91"/>
          <p:cNvSpPr>
            <a:spLocks noEditPoints="1"/>
          </p:cNvSpPr>
          <p:nvPr/>
        </p:nvSpPr>
        <p:spPr bwMode="auto">
          <a:xfrm>
            <a:off x="5343525" y="2782888"/>
            <a:ext cx="492125" cy="415925"/>
          </a:xfrm>
          <a:custGeom>
            <a:avLst/>
            <a:gdLst/>
            <a:ahLst/>
            <a:cxnLst>
              <a:cxn ang="0">
                <a:pos x="118" y="256"/>
              </a:cxn>
              <a:cxn ang="0">
                <a:pos x="120" y="260"/>
              </a:cxn>
              <a:cxn ang="0">
                <a:pos x="118" y="258"/>
              </a:cxn>
              <a:cxn ang="0">
                <a:pos x="114" y="254"/>
              </a:cxn>
              <a:cxn ang="0">
                <a:pos x="118" y="256"/>
              </a:cxn>
              <a:cxn ang="0">
                <a:pos x="116" y="254"/>
              </a:cxn>
              <a:cxn ang="0">
                <a:pos x="116" y="252"/>
              </a:cxn>
              <a:cxn ang="0">
                <a:pos x="130" y="262"/>
              </a:cxn>
              <a:cxn ang="0">
                <a:pos x="128" y="256"/>
              </a:cxn>
              <a:cxn ang="0">
                <a:pos x="122" y="252"/>
              </a:cxn>
              <a:cxn ang="0">
                <a:pos x="114" y="238"/>
              </a:cxn>
              <a:cxn ang="0">
                <a:pos x="108" y="230"/>
              </a:cxn>
              <a:cxn ang="0">
                <a:pos x="104" y="222"/>
              </a:cxn>
              <a:cxn ang="0">
                <a:pos x="100" y="212"/>
              </a:cxn>
              <a:cxn ang="0">
                <a:pos x="96" y="206"/>
              </a:cxn>
              <a:cxn ang="0">
                <a:pos x="84" y="198"/>
              </a:cxn>
              <a:cxn ang="0">
                <a:pos x="76" y="190"/>
              </a:cxn>
              <a:cxn ang="0">
                <a:pos x="72" y="184"/>
              </a:cxn>
              <a:cxn ang="0">
                <a:pos x="70" y="174"/>
              </a:cxn>
              <a:cxn ang="0">
                <a:pos x="68" y="156"/>
              </a:cxn>
              <a:cxn ang="0">
                <a:pos x="64" y="150"/>
              </a:cxn>
              <a:cxn ang="0">
                <a:pos x="60" y="142"/>
              </a:cxn>
              <a:cxn ang="0">
                <a:pos x="48" y="132"/>
              </a:cxn>
              <a:cxn ang="0">
                <a:pos x="42" y="126"/>
              </a:cxn>
              <a:cxn ang="0">
                <a:pos x="42" y="120"/>
              </a:cxn>
              <a:cxn ang="0">
                <a:pos x="38" y="112"/>
              </a:cxn>
              <a:cxn ang="0">
                <a:pos x="32" y="104"/>
              </a:cxn>
              <a:cxn ang="0">
                <a:pos x="28" y="100"/>
              </a:cxn>
              <a:cxn ang="0">
                <a:pos x="20" y="88"/>
              </a:cxn>
              <a:cxn ang="0">
                <a:pos x="14" y="78"/>
              </a:cxn>
              <a:cxn ang="0">
                <a:pos x="10" y="72"/>
              </a:cxn>
              <a:cxn ang="0">
                <a:pos x="2" y="68"/>
              </a:cxn>
              <a:cxn ang="0">
                <a:pos x="0" y="64"/>
              </a:cxn>
              <a:cxn ang="0">
                <a:pos x="2" y="52"/>
              </a:cxn>
              <a:cxn ang="0">
                <a:pos x="18" y="50"/>
              </a:cxn>
              <a:cxn ang="0">
                <a:pos x="36" y="20"/>
              </a:cxn>
              <a:cxn ang="0">
                <a:pos x="56" y="2"/>
              </a:cxn>
              <a:cxn ang="0">
                <a:pos x="114" y="28"/>
              </a:cxn>
              <a:cxn ang="0">
                <a:pos x="166" y="52"/>
              </a:cxn>
              <a:cxn ang="0">
                <a:pos x="182" y="56"/>
              </a:cxn>
              <a:cxn ang="0">
                <a:pos x="194" y="60"/>
              </a:cxn>
              <a:cxn ang="0">
                <a:pos x="202" y="72"/>
              </a:cxn>
              <a:cxn ang="0">
                <a:pos x="206" y="78"/>
              </a:cxn>
              <a:cxn ang="0">
                <a:pos x="212" y="84"/>
              </a:cxn>
              <a:cxn ang="0">
                <a:pos x="218" y="88"/>
              </a:cxn>
              <a:cxn ang="0">
                <a:pos x="220" y="92"/>
              </a:cxn>
              <a:cxn ang="0">
                <a:pos x="224" y="102"/>
              </a:cxn>
              <a:cxn ang="0">
                <a:pos x="226" y="108"/>
              </a:cxn>
              <a:cxn ang="0">
                <a:pos x="228" y="112"/>
              </a:cxn>
              <a:cxn ang="0">
                <a:pos x="234" y="122"/>
              </a:cxn>
              <a:cxn ang="0">
                <a:pos x="242" y="126"/>
              </a:cxn>
              <a:cxn ang="0">
                <a:pos x="244" y="126"/>
              </a:cxn>
              <a:cxn ang="0">
                <a:pos x="244" y="130"/>
              </a:cxn>
              <a:cxn ang="0">
                <a:pos x="248" y="134"/>
              </a:cxn>
              <a:cxn ang="0">
                <a:pos x="260" y="220"/>
              </a:cxn>
              <a:cxn ang="0">
                <a:pos x="196" y="252"/>
              </a:cxn>
              <a:cxn ang="0">
                <a:pos x="154" y="246"/>
              </a:cxn>
              <a:cxn ang="0">
                <a:pos x="140" y="244"/>
              </a:cxn>
              <a:cxn ang="0">
                <a:pos x="134" y="254"/>
              </a:cxn>
            </a:cxnLst>
            <a:rect l="0" t="0" r="r" b="b"/>
            <a:pathLst>
              <a:path w="310" h="262">
                <a:moveTo>
                  <a:pt x="118" y="258"/>
                </a:moveTo>
                <a:lnTo>
                  <a:pt x="118" y="258"/>
                </a:lnTo>
                <a:lnTo>
                  <a:pt x="120" y="258"/>
                </a:lnTo>
                <a:lnTo>
                  <a:pt x="118" y="258"/>
                </a:lnTo>
                <a:lnTo>
                  <a:pt x="118" y="258"/>
                </a:lnTo>
                <a:lnTo>
                  <a:pt x="118" y="258"/>
                </a:lnTo>
                <a:lnTo>
                  <a:pt x="118" y="256"/>
                </a:lnTo>
                <a:lnTo>
                  <a:pt x="118" y="256"/>
                </a:lnTo>
                <a:lnTo>
                  <a:pt x="118" y="256"/>
                </a:lnTo>
                <a:lnTo>
                  <a:pt x="118" y="256"/>
                </a:lnTo>
                <a:lnTo>
                  <a:pt x="120" y="256"/>
                </a:lnTo>
                <a:lnTo>
                  <a:pt x="120" y="258"/>
                </a:lnTo>
                <a:lnTo>
                  <a:pt x="120" y="258"/>
                </a:lnTo>
                <a:lnTo>
                  <a:pt x="120" y="260"/>
                </a:lnTo>
                <a:lnTo>
                  <a:pt x="120" y="260"/>
                </a:lnTo>
                <a:lnTo>
                  <a:pt x="120" y="260"/>
                </a:lnTo>
                <a:lnTo>
                  <a:pt x="120" y="260"/>
                </a:lnTo>
                <a:lnTo>
                  <a:pt x="120" y="260"/>
                </a:lnTo>
                <a:lnTo>
                  <a:pt x="120" y="260"/>
                </a:lnTo>
                <a:lnTo>
                  <a:pt x="120" y="260"/>
                </a:lnTo>
                <a:lnTo>
                  <a:pt x="120" y="258"/>
                </a:lnTo>
                <a:lnTo>
                  <a:pt x="120" y="258"/>
                </a:lnTo>
                <a:lnTo>
                  <a:pt x="120" y="258"/>
                </a:lnTo>
                <a:lnTo>
                  <a:pt x="120" y="258"/>
                </a:lnTo>
                <a:lnTo>
                  <a:pt x="120" y="258"/>
                </a:lnTo>
                <a:lnTo>
                  <a:pt x="118" y="258"/>
                </a:lnTo>
                <a:lnTo>
                  <a:pt x="118" y="258"/>
                </a:lnTo>
                <a:lnTo>
                  <a:pt x="118" y="258"/>
                </a:lnTo>
                <a:lnTo>
                  <a:pt x="118" y="258"/>
                </a:lnTo>
                <a:lnTo>
                  <a:pt x="118" y="258"/>
                </a:lnTo>
                <a:lnTo>
                  <a:pt x="118" y="258"/>
                </a:lnTo>
                <a:lnTo>
                  <a:pt x="118" y="258"/>
                </a:lnTo>
                <a:lnTo>
                  <a:pt x="118" y="258"/>
                </a:lnTo>
                <a:lnTo>
                  <a:pt x="118" y="258"/>
                </a:lnTo>
                <a:lnTo>
                  <a:pt x="116" y="258"/>
                </a:lnTo>
                <a:lnTo>
                  <a:pt x="116" y="258"/>
                </a:lnTo>
                <a:lnTo>
                  <a:pt x="114" y="256"/>
                </a:lnTo>
                <a:lnTo>
                  <a:pt x="114" y="254"/>
                </a:lnTo>
                <a:lnTo>
                  <a:pt x="114" y="254"/>
                </a:lnTo>
                <a:lnTo>
                  <a:pt x="114" y="254"/>
                </a:lnTo>
                <a:lnTo>
                  <a:pt x="114" y="254"/>
                </a:lnTo>
                <a:lnTo>
                  <a:pt x="116" y="256"/>
                </a:lnTo>
                <a:lnTo>
                  <a:pt x="116" y="256"/>
                </a:lnTo>
                <a:lnTo>
                  <a:pt x="116" y="256"/>
                </a:lnTo>
                <a:lnTo>
                  <a:pt x="116" y="256"/>
                </a:lnTo>
                <a:lnTo>
                  <a:pt x="116" y="256"/>
                </a:lnTo>
                <a:lnTo>
                  <a:pt x="116" y="256"/>
                </a:lnTo>
                <a:lnTo>
                  <a:pt x="116" y="258"/>
                </a:lnTo>
                <a:lnTo>
                  <a:pt x="118" y="258"/>
                </a:lnTo>
                <a:close/>
                <a:moveTo>
                  <a:pt x="118" y="256"/>
                </a:moveTo>
                <a:lnTo>
                  <a:pt x="118" y="256"/>
                </a:lnTo>
                <a:lnTo>
                  <a:pt x="116" y="256"/>
                </a:lnTo>
                <a:lnTo>
                  <a:pt x="116" y="256"/>
                </a:lnTo>
                <a:lnTo>
                  <a:pt x="116" y="256"/>
                </a:lnTo>
                <a:lnTo>
                  <a:pt x="116" y="254"/>
                </a:lnTo>
                <a:lnTo>
                  <a:pt x="116" y="254"/>
                </a:lnTo>
                <a:lnTo>
                  <a:pt x="116" y="254"/>
                </a:lnTo>
                <a:lnTo>
                  <a:pt x="116" y="254"/>
                </a:lnTo>
                <a:lnTo>
                  <a:pt x="116" y="254"/>
                </a:lnTo>
                <a:lnTo>
                  <a:pt x="116" y="254"/>
                </a:lnTo>
                <a:lnTo>
                  <a:pt x="116" y="254"/>
                </a:lnTo>
                <a:lnTo>
                  <a:pt x="116" y="254"/>
                </a:lnTo>
                <a:lnTo>
                  <a:pt x="116" y="252"/>
                </a:lnTo>
                <a:lnTo>
                  <a:pt x="116" y="252"/>
                </a:lnTo>
                <a:lnTo>
                  <a:pt x="116" y="252"/>
                </a:lnTo>
                <a:lnTo>
                  <a:pt x="116" y="252"/>
                </a:lnTo>
                <a:lnTo>
                  <a:pt x="116" y="252"/>
                </a:lnTo>
                <a:lnTo>
                  <a:pt x="116" y="252"/>
                </a:lnTo>
                <a:lnTo>
                  <a:pt x="116" y="252"/>
                </a:lnTo>
                <a:lnTo>
                  <a:pt x="116" y="252"/>
                </a:lnTo>
                <a:lnTo>
                  <a:pt x="116" y="252"/>
                </a:lnTo>
                <a:lnTo>
                  <a:pt x="118" y="256"/>
                </a:lnTo>
                <a:close/>
                <a:moveTo>
                  <a:pt x="136" y="258"/>
                </a:moveTo>
                <a:lnTo>
                  <a:pt x="134" y="258"/>
                </a:lnTo>
                <a:lnTo>
                  <a:pt x="134" y="258"/>
                </a:lnTo>
                <a:lnTo>
                  <a:pt x="134" y="260"/>
                </a:lnTo>
                <a:lnTo>
                  <a:pt x="134" y="260"/>
                </a:lnTo>
                <a:lnTo>
                  <a:pt x="134" y="260"/>
                </a:lnTo>
                <a:lnTo>
                  <a:pt x="132" y="262"/>
                </a:lnTo>
                <a:lnTo>
                  <a:pt x="130" y="262"/>
                </a:lnTo>
                <a:lnTo>
                  <a:pt x="130" y="262"/>
                </a:lnTo>
                <a:lnTo>
                  <a:pt x="130" y="262"/>
                </a:lnTo>
                <a:lnTo>
                  <a:pt x="130" y="262"/>
                </a:lnTo>
                <a:lnTo>
                  <a:pt x="128" y="260"/>
                </a:lnTo>
                <a:lnTo>
                  <a:pt x="128" y="260"/>
                </a:lnTo>
                <a:lnTo>
                  <a:pt x="128" y="260"/>
                </a:lnTo>
                <a:lnTo>
                  <a:pt x="128" y="258"/>
                </a:lnTo>
                <a:lnTo>
                  <a:pt x="128" y="258"/>
                </a:lnTo>
                <a:lnTo>
                  <a:pt x="128" y="256"/>
                </a:lnTo>
                <a:lnTo>
                  <a:pt x="128" y="256"/>
                </a:lnTo>
                <a:lnTo>
                  <a:pt x="126" y="256"/>
                </a:lnTo>
                <a:lnTo>
                  <a:pt x="126" y="256"/>
                </a:lnTo>
                <a:lnTo>
                  <a:pt x="126" y="254"/>
                </a:lnTo>
                <a:lnTo>
                  <a:pt x="126" y="254"/>
                </a:lnTo>
                <a:lnTo>
                  <a:pt x="126" y="252"/>
                </a:lnTo>
                <a:lnTo>
                  <a:pt x="126" y="252"/>
                </a:lnTo>
                <a:lnTo>
                  <a:pt x="124" y="250"/>
                </a:lnTo>
                <a:lnTo>
                  <a:pt x="122" y="250"/>
                </a:lnTo>
                <a:lnTo>
                  <a:pt x="124" y="252"/>
                </a:lnTo>
                <a:lnTo>
                  <a:pt x="122" y="252"/>
                </a:lnTo>
                <a:lnTo>
                  <a:pt x="122" y="250"/>
                </a:lnTo>
                <a:lnTo>
                  <a:pt x="122" y="248"/>
                </a:lnTo>
                <a:lnTo>
                  <a:pt x="122" y="248"/>
                </a:lnTo>
                <a:lnTo>
                  <a:pt x="122" y="246"/>
                </a:lnTo>
                <a:lnTo>
                  <a:pt x="122" y="246"/>
                </a:lnTo>
                <a:lnTo>
                  <a:pt x="120" y="244"/>
                </a:lnTo>
                <a:lnTo>
                  <a:pt x="118" y="242"/>
                </a:lnTo>
                <a:lnTo>
                  <a:pt x="116" y="240"/>
                </a:lnTo>
                <a:lnTo>
                  <a:pt x="114" y="240"/>
                </a:lnTo>
                <a:lnTo>
                  <a:pt x="114" y="238"/>
                </a:lnTo>
                <a:lnTo>
                  <a:pt x="114" y="238"/>
                </a:lnTo>
                <a:lnTo>
                  <a:pt x="112" y="238"/>
                </a:lnTo>
                <a:lnTo>
                  <a:pt x="112" y="236"/>
                </a:lnTo>
                <a:lnTo>
                  <a:pt x="110" y="234"/>
                </a:lnTo>
                <a:lnTo>
                  <a:pt x="110" y="234"/>
                </a:lnTo>
                <a:lnTo>
                  <a:pt x="110" y="232"/>
                </a:lnTo>
                <a:lnTo>
                  <a:pt x="110" y="232"/>
                </a:lnTo>
                <a:lnTo>
                  <a:pt x="108" y="232"/>
                </a:lnTo>
                <a:lnTo>
                  <a:pt x="108" y="230"/>
                </a:lnTo>
                <a:lnTo>
                  <a:pt x="108" y="230"/>
                </a:lnTo>
                <a:lnTo>
                  <a:pt x="108" y="230"/>
                </a:lnTo>
                <a:lnTo>
                  <a:pt x="108" y="228"/>
                </a:lnTo>
                <a:lnTo>
                  <a:pt x="108" y="228"/>
                </a:lnTo>
                <a:lnTo>
                  <a:pt x="106" y="226"/>
                </a:lnTo>
                <a:lnTo>
                  <a:pt x="106" y="226"/>
                </a:lnTo>
                <a:lnTo>
                  <a:pt x="106" y="226"/>
                </a:lnTo>
                <a:lnTo>
                  <a:pt x="104" y="224"/>
                </a:lnTo>
                <a:lnTo>
                  <a:pt x="104" y="224"/>
                </a:lnTo>
                <a:lnTo>
                  <a:pt x="106" y="222"/>
                </a:lnTo>
                <a:lnTo>
                  <a:pt x="104" y="222"/>
                </a:lnTo>
                <a:lnTo>
                  <a:pt x="104" y="222"/>
                </a:lnTo>
                <a:lnTo>
                  <a:pt x="104" y="220"/>
                </a:lnTo>
                <a:lnTo>
                  <a:pt x="104" y="220"/>
                </a:lnTo>
                <a:lnTo>
                  <a:pt x="104" y="218"/>
                </a:lnTo>
                <a:lnTo>
                  <a:pt x="104" y="218"/>
                </a:lnTo>
                <a:lnTo>
                  <a:pt x="102" y="218"/>
                </a:lnTo>
                <a:lnTo>
                  <a:pt x="102" y="218"/>
                </a:lnTo>
                <a:lnTo>
                  <a:pt x="102" y="218"/>
                </a:lnTo>
                <a:lnTo>
                  <a:pt x="102" y="216"/>
                </a:lnTo>
                <a:lnTo>
                  <a:pt x="100" y="212"/>
                </a:lnTo>
                <a:lnTo>
                  <a:pt x="98" y="210"/>
                </a:lnTo>
                <a:lnTo>
                  <a:pt x="98" y="210"/>
                </a:lnTo>
                <a:lnTo>
                  <a:pt x="98" y="210"/>
                </a:lnTo>
                <a:lnTo>
                  <a:pt x="98" y="208"/>
                </a:lnTo>
                <a:lnTo>
                  <a:pt x="98" y="208"/>
                </a:lnTo>
                <a:lnTo>
                  <a:pt x="98" y="208"/>
                </a:lnTo>
                <a:lnTo>
                  <a:pt x="98" y="206"/>
                </a:lnTo>
                <a:lnTo>
                  <a:pt x="96" y="206"/>
                </a:lnTo>
                <a:lnTo>
                  <a:pt x="96" y="206"/>
                </a:lnTo>
                <a:lnTo>
                  <a:pt x="96" y="206"/>
                </a:lnTo>
                <a:lnTo>
                  <a:pt x="94" y="204"/>
                </a:lnTo>
                <a:lnTo>
                  <a:pt x="92" y="202"/>
                </a:lnTo>
                <a:lnTo>
                  <a:pt x="90" y="202"/>
                </a:lnTo>
                <a:lnTo>
                  <a:pt x="90" y="200"/>
                </a:lnTo>
                <a:lnTo>
                  <a:pt x="88" y="200"/>
                </a:lnTo>
                <a:lnTo>
                  <a:pt x="88" y="198"/>
                </a:lnTo>
                <a:lnTo>
                  <a:pt x="86" y="198"/>
                </a:lnTo>
                <a:lnTo>
                  <a:pt x="86" y="198"/>
                </a:lnTo>
                <a:lnTo>
                  <a:pt x="84" y="198"/>
                </a:lnTo>
                <a:lnTo>
                  <a:pt x="84" y="198"/>
                </a:lnTo>
                <a:lnTo>
                  <a:pt x="84" y="198"/>
                </a:lnTo>
                <a:lnTo>
                  <a:pt x="82" y="198"/>
                </a:lnTo>
                <a:lnTo>
                  <a:pt x="80" y="196"/>
                </a:lnTo>
                <a:lnTo>
                  <a:pt x="80" y="194"/>
                </a:lnTo>
                <a:lnTo>
                  <a:pt x="80" y="194"/>
                </a:lnTo>
                <a:lnTo>
                  <a:pt x="80" y="194"/>
                </a:lnTo>
                <a:lnTo>
                  <a:pt x="78" y="192"/>
                </a:lnTo>
                <a:lnTo>
                  <a:pt x="78" y="190"/>
                </a:lnTo>
                <a:lnTo>
                  <a:pt x="76" y="190"/>
                </a:lnTo>
                <a:lnTo>
                  <a:pt x="76" y="190"/>
                </a:lnTo>
                <a:lnTo>
                  <a:pt x="76" y="190"/>
                </a:lnTo>
                <a:lnTo>
                  <a:pt x="78" y="190"/>
                </a:lnTo>
                <a:lnTo>
                  <a:pt x="78" y="190"/>
                </a:lnTo>
                <a:lnTo>
                  <a:pt x="78" y="188"/>
                </a:lnTo>
                <a:lnTo>
                  <a:pt x="76" y="188"/>
                </a:lnTo>
                <a:lnTo>
                  <a:pt x="76" y="188"/>
                </a:lnTo>
                <a:lnTo>
                  <a:pt x="76" y="188"/>
                </a:lnTo>
                <a:lnTo>
                  <a:pt x="74" y="186"/>
                </a:lnTo>
                <a:lnTo>
                  <a:pt x="72" y="184"/>
                </a:lnTo>
                <a:lnTo>
                  <a:pt x="72" y="184"/>
                </a:lnTo>
                <a:lnTo>
                  <a:pt x="72" y="182"/>
                </a:lnTo>
                <a:lnTo>
                  <a:pt x="72" y="180"/>
                </a:lnTo>
                <a:lnTo>
                  <a:pt x="72" y="180"/>
                </a:lnTo>
                <a:lnTo>
                  <a:pt x="72" y="178"/>
                </a:lnTo>
                <a:lnTo>
                  <a:pt x="72" y="178"/>
                </a:lnTo>
                <a:lnTo>
                  <a:pt x="72" y="178"/>
                </a:lnTo>
                <a:lnTo>
                  <a:pt x="72" y="178"/>
                </a:lnTo>
                <a:lnTo>
                  <a:pt x="72" y="176"/>
                </a:lnTo>
                <a:lnTo>
                  <a:pt x="72" y="176"/>
                </a:lnTo>
                <a:lnTo>
                  <a:pt x="70" y="174"/>
                </a:lnTo>
                <a:lnTo>
                  <a:pt x="70" y="172"/>
                </a:lnTo>
                <a:lnTo>
                  <a:pt x="70" y="172"/>
                </a:lnTo>
                <a:lnTo>
                  <a:pt x="70" y="172"/>
                </a:lnTo>
                <a:lnTo>
                  <a:pt x="70" y="168"/>
                </a:lnTo>
                <a:lnTo>
                  <a:pt x="70" y="166"/>
                </a:lnTo>
                <a:lnTo>
                  <a:pt x="70" y="164"/>
                </a:lnTo>
                <a:lnTo>
                  <a:pt x="70" y="160"/>
                </a:lnTo>
                <a:lnTo>
                  <a:pt x="68" y="158"/>
                </a:lnTo>
                <a:lnTo>
                  <a:pt x="68" y="156"/>
                </a:lnTo>
                <a:lnTo>
                  <a:pt x="68" y="156"/>
                </a:lnTo>
                <a:lnTo>
                  <a:pt x="66" y="154"/>
                </a:lnTo>
                <a:lnTo>
                  <a:pt x="66" y="154"/>
                </a:lnTo>
                <a:lnTo>
                  <a:pt x="68" y="154"/>
                </a:lnTo>
                <a:lnTo>
                  <a:pt x="68" y="156"/>
                </a:lnTo>
                <a:lnTo>
                  <a:pt x="68" y="156"/>
                </a:lnTo>
                <a:lnTo>
                  <a:pt x="68" y="156"/>
                </a:lnTo>
                <a:lnTo>
                  <a:pt x="68" y="154"/>
                </a:lnTo>
                <a:lnTo>
                  <a:pt x="66" y="154"/>
                </a:lnTo>
                <a:lnTo>
                  <a:pt x="66" y="154"/>
                </a:lnTo>
                <a:lnTo>
                  <a:pt x="64" y="150"/>
                </a:lnTo>
                <a:lnTo>
                  <a:pt x="64" y="148"/>
                </a:lnTo>
                <a:lnTo>
                  <a:pt x="64" y="148"/>
                </a:lnTo>
                <a:lnTo>
                  <a:pt x="64" y="148"/>
                </a:lnTo>
                <a:lnTo>
                  <a:pt x="64" y="146"/>
                </a:lnTo>
                <a:lnTo>
                  <a:pt x="64" y="146"/>
                </a:lnTo>
                <a:lnTo>
                  <a:pt x="64" y="146"/>
                </a:lnTo>
                <a:lnTo>
                  <a:pt x="62" y="146"/>
                </a:lnTo>
                <a:lnTo>
                  <a:pt x="62" y="144"/>
                </a:lnTo>
                <a:lnTo>
                  <a:pt x="62" y="144"/>
                </a:lnTo>
                <a:lnTo>
                  <a:pt x="60" y="142"/>
                </a:lnTo>
                <a:lnTo>
                  <a:pt x="60" y="140"/>
                </a:lnTo>
                <a:lnTo>
                  <a:pt x="56" y="136"/>
                </a:lnTo>
                <a:lnTo>
                  <a:pt x="54" y="136"/>
                </a:lnTo>
                <a:lnTo>
                  <a:pt x="54" y="136"/>
                </a:lnTo>
                <a:lnTo>
                  <a:pt x="54" y="134"/>
                </a:lnTo>
                <a:lnTo>
                  <a:pt x="52" y="134"/>
                </a:lnTo>
                <a:lnTo>
                  <a:pt x="50" y="132"/>
                </a:lnTo>
                <a:lnTo>
                  <a:pt x="48" y="132"/>
                </a:lnTo>
                <a:lnTo>
                  <a:pt x="48" y="132"/>
                </a:lnTo>
                <a:lnTo>
                  <a:pt x="48" y="132"/>
                </a:lnTo>
                <a:lnTo>
                  <a:pt x="46" y="132"/>
                </a:lnTo>
                <a:lnTo>
                  <a:pt x="46" y="132"/>
                </a:lnTo>
                <a:lnTo>
                  <a:pt x="46" y="130"/>
                </a:lnTo>
                <a:lnTo>
                  <a:pt x="44" y="130"/>
                </a:lnTo>
                <a:lnTo>
                  <a:pt x="44" y="130"/>
                </a:lnTo>
                <a:lnTo>
                  <a:pt x="44" y="128"/>
                </a:lnTo>
                <a:lnTo>
                  <a:pt x="44" y="128"/>
                </a:lnTo>
                <a:lnTo>
                  <a:pt x="44" y="126"/>
                </a:lnTo>
                <a:lnTo>
                  <a:pt x="44" y="126"/>
                </a:lnTo>
                <a:lnTo>
                  <a:pt x="42" y="126"/>
                </a:lnTo>
                <a:lnTo>
                  <a:pt x="42" y="126"/>
                </a:lnTo>
                <a:lnTo>
                  <a:pt x="42" y="124"/>
                </a:lnTo>
                <a:lnTo>
                  <a:pt x="42" y="124"/>
                </a:lnTo>
                <a:lnTo>
                  <a:pt x="40" y="122"/>
                </a:lnTo>
                <a:lnTo>
                  <a:pt x="40" y="122"/>
                </a:lnTo>
                <a:lnTo>
                  <a:pt x="40" y="122"/>
                </a:lnTo>
                <a:lnTo>
                  <a:pt x="40" y="122"/>
                </a:lnTo>
                <a:lnTo>
                  <a:pt x="42" y="122"/>
                </a:lnTo>
                <a:lnTo>
                  <a:pt x="42" y="122"/>
                </a:lnTo>
                <a:lnTo>
                  <a:pt x="42" y="120"/>
                </a:lnTo>
                <a:lnTo>
                  <a:pt x="42" y="118"/>
                </a:lnTo>
                <a:lnTo>
                  <a:pt x="40" y="118"/>
                </a:lnTo>
                <a:lnTo>
                  <a:pt x="40" y="116"/>
                </a:lnTo>
                <a:lnTo>
                  <a:pt x="40" y="116"/>
                </a:lnTo>
                <a:lnTo>
                  <a:pt x="40" y="116"/>
                </a:lnTo>
                <a:lnTo>
                  <a:pt x="40" y="114"/>
                </a:lnTo>
                <a:lnTo>
                  <a:pt x="38" y="114"/>
                </a:lnTo>
                <a:lnTo>
                  <a:pt x="38" y="114"/>
                </a:lnTo>
                <a:lnTo>
                  <a:pt x="38" y="114"/>
                </a:lnTo>
                <a:lnTo>
                  <a:pt x="38" y="112"/>
                </a:lnTo>
                <a:lnTo>
                  <a:pt x="36" y="108"/>
                </a:lnTo>
                <a:lnTo>
                  <a:pt x="34" y="108"/>
                </a:lnTo>
                <a:lnTo>
                  <a:pt x="34" y="106"/>
                </a:lnTo>
                <a:lnTo>
                  <a:pt x="34" y="108"/>
                </a:lnTo>
                <a:lnTo>
                  <a:pt x="32" y="108"/>
                </a:lnTo>
                <a:lnTo>
                  <a:pt x="32" y="106"/>
                </a:lnTo>
                <a:lnTo>
                  <a:pt x="32" y="106"/>
                </a:lnTo>
                <a:lnTo>
                  <a:pt x="32" y="106"/>
                </a:lnTo>
                <a:lnTo>
                  <a:pt x="32" y="104"/>
                </a:lnTo>
                <a:lnTo>
                  <a:pt x="32" y="104"/>
                </a:lnTo>
                <a:lnTo>
                  <a:pt x="32" y="104"/>
                </a:lnTo>
                <a:lnTo>
                  <a:pt x="32" y="102"/>
                </a:lnTo>
                <a:lnTo>
                  <a:pt x="32" y="102"/>
                </a:lnTo>
                <a:lnTo>
                  <a:pt x="32" y="102"/>
                </a:lnTo>
                <a:lnTo>
                  <a:pt x="30" y="102"/>
                </a:lnTo>
                <a:lnTo>
                  <a:pt x="30" y="102"/>
                </a:lnTo>
                <a:lnTo>
                  <a:pt x="30" y="102"/>
                </a:lnTo>
                <a:lnTo>
                  <a:pt x="30" y="102"/>
                </a:lnTo>
                <a:lnTo>
                  <a:pt x="30" y="102"/>
                </a:lnTo>
                <a:lnTo>
                  <a:pt x="28" y="100"/>
                </a:lnTo>
                <a:lnTo>
                  <a:pt x="28" y="100"/>
                </a:lnTo>
                <a:lnTo>
                  <a:pt x="26" y="94"/>
                </a:lnTo>
                <a:lnTo>
                  <a:pt x="24" y="92"/>
                </a:lnTo>
                <a:lnTo>
                  <a:pt x="24" y="92"/>
                </a:lnTo>
                <a:lnTo>
                  <a:pt x="22" y="90"/>
                </a:lnTo>
                <a:lnTo>
                  <a:pt x="22" y="90"/>
                </a:lnTo>
                <a:lnTo>
                  <a:pt x="22" y="88"/>
                </a:lnTo>
                <a:lnTo>
                  <a:pt x="22" y="88"/>
                </a:lnTo>
                <a:lnTo>
                  <a:pt x="22" y="88"/>
                </a:lnTo>
                <a:lnTo>
                  <a:pt x="20" y="88"/>
                </a:lnTo>
                <a:lnTo>
                  <a:pt x="20" y="86"/>
                </a:lnTo>
                <a:lnTo>
                  <a:pt x="20" y="86"/>
                </a:lnTo>
                <a:lnTo>
                  <a:pt x="18" y="84"/>
                </a:lnTo>
                <a:lnTo>
                  <a:pt x="18" y="84"/>
                </a:lnTo>
                <a:lnTo>
                  <a:pt x="18" y="84"/>
                </a:lnTo>
                <a:lnTo>
                  <a:pt x="18" y="82"/>
                </a:lnTo>
                <a:lnTo>
                  <a:pt x="16" y="82"/>
                </a:lnTo>
                <a:lnTo>
                  <a:pt x="16" y="80"/>
                </a:lnTo>
                <a:lnTo>
                  <a:pt x="14" y="80"/>
                </a:lnTo>
                <a:lnTo>
                  <a:pt x="14" y="78"/>
                </a:lnTo>
                <a:lnTo>
                  <a:pt x="14" y="78"/>
                </a:lnTo>
                <a:lnTo>
                  <a:pt x="14" y="78"/>
                </a:lnTo>
                <a:lnTo>
                  <a:pt x="14" y="78"/>
                </a:lnTo>
                <a:lnTo>
                  <a:pt x="12" y="76"/>
                </a:lnTo>
                <a:lnTo>
                  <a:pt x="12" y="76"/>
                </a:lnTo>
                <a:lnTo>
                  <a:pt x="12" y="76"/>
                </a:lnTo>
                <a:lnTo>
                  <a:pt x="12" y="74"/>
                </a:lnTo>
                <a:lnTo>
                  <a:pt x="10" y="72"/>
                </a:lnTo>
                <a:lnTo>
                  <a:pt x="10" y="72"/>
                </a:lnTo>
                <a:lnTo>
                  <a:pt x="10" y="72"/>
                </a:lnTo>
                <a:lnTo>
                  <a:pt x="8" y="70"/>
                </a:lnTo>
                <a:lnTo>
                  <a:pt x="8" y="70"/>
                </a:lnTo>
                <a:lnTo>
                  <a:pt x="8" y="70"/>
                </a:lnTo>
                <a:lnTo>
                  <a:pt x="8" y="68"/>
                </a:lnTo>
                <a:lnTo>
                  <a:pt x="6" y="68"/>
                </a:lnTo>
                <a:lnTo>
                  <a:pt x="6" y="68"/>
                </a:lnTo>
                <a:lnTo>
                  <a:pt x="4" y="68"/>
                </a:lnTo>
                <a:lnTo>
                  <a:pt x="4" y="68"/>
                </a:lnTo>
                <a:lnTo>
                  <a:pt x="4" y="68"/>
                </a:lnTo>
                <a:lnTo>
                  <a:pt x="2" y="68"/>
                </a:lnTo>
                <a:lnTo>
                  <a:pt x="0" y="68"/>
                </a:lnTo>
                <a:lnTo>
                  <a:pt x="0" y="68"/>
                </a:lnTo>
                <a:lnTo>
                  <a:pt x="0" y="68"/>
                </a:lnTo>
                <a:lnTo>
                  <a:pt x="0" y="68"/>
                </a:lnTo>
                <a:lnTo>
                  <a:pt x="0" y="70"/>
                </a:lnTo>
                <a:lnTo>
                  <a:pt x="0" y="70"/>
                </a:lnTo>
                <a:lnTo>
                  <a:pt x="0" y="68"/>
                </a:lnTo>
                <a:lnTo>
                  <a:pt x="0" y="68"/>
                </a:lnTo>
                <a:lnTo>
                  <a:pt x="0" y="66"/>
                </a:lnTo>
                <a:lnTo>
                  <a:pt x="0" y="64"/>
                </a:lnTo>
                <a:lnTo>
                  <a:pt x="0" y="64"/>
                </a:lnTo>
                <a:lnTo>
                  <a:pt x="2" y="62"/>
                </a:lnTo>
                <a:lnTo>
                  <a:pt x="2" y="62"/>
                </a:lnTo>
                <a:lnTo>
                  <a:pt x="2" y="62"/>
                </a:lnTo>
                <a:lnTo>
                  <a:pt x="2" y="60"/>
                </a:lnTo>
                <a:lnTo>
                  <a:pt x="2" y="60"/>
                </a:lnTo>
                <a:lnTo>
                  <a:pt x="2" y="58"/>
                </a:lnTo>
                <a:lnTo>
                  <a:pt x="2" y="56"/>
                </a:lnTo>
                <a:lnTo>
                  <a:pt x="2" y="54"/>
                </a:lnTo>
                <a:lnTo>
                  <a:pt x="2" y="52"/>
                </a:lnTo>
                <a:lnTo>
                  <a:pt x="2" y="50"/>
                </a:lnTo>
                <a:lnTo>
                  <a:pt x="2" y="50"/>
                </a:lnTo>
                <a:lnTo>
                  <a:pt x="2" y="50"/>
                </a:lnTo>
                <a:lnTo>
                  <a:pt x="2" y="48"/>
                </a:lnTo>
                <a:lnTo>
                  <a:pt x="2" y="48"/>
                </a:lnTo>
                <a:lnTo>
                  <a:pt x="2" y="48"/>
                </a:lnTo>
                <a:lnTo>
                  <a:pt x="2" y="48"/>
                </a:lnTo>
                <a:lnTo>
                  <a:pt x="6" y="48"/>
                </a:lnTo>
                <a:lnTo>
                  <a:pt x="12" y="48"/>
                </a:lnTo>
                <a:lnTo>
                  <a:pt x="18" y="50"/>
                </a:lnTo>
                <a:lnTo>
                  <a:pt x="22" y="48"/>
                </a:lnTo>
                <a:lnTo>
                  <a:pt x="24" y="44"/>
                </a:lnTo>
                <a:lnTo>
                  <a:pt x="28" y="38"/>
                </a:lnTo>
                <a:lnTo>
                  <a:pt x="32" y="38"/>
                </a:lnTo>
                <a:lnTo>
                  <a:pt x="36" y="36"/>
                </a:lnTo>
                <a:lnTo>
                  <a:pt x="38" y="36"/>
                </a:lnTo>
                <a:lnTo>
                  <a:pt x="40" y="30"/>
                </a:lnTo>
                <a:lnTo>
                  <a:pt x="44" y="28"/>
                </a:lnTo>
                <a:lnTo>
                  <a:pt x="36" y="20"/>
                </a:lnTo>
                <a:lnTo>
                  <a:pt x="36" y="20"/>
                </a:lnTo>
                <a:lnTo>
                  <a:pt x="32" y="16"/>
                </a:lnTo>
                <a:lnTo>
                  <a:pt x="28" y="12"/>
                </a:lnTo>
                <a:lnTo>
                  <a:pt x="30" y="10"/>
                </a:lnTo>
                <a:lnTo>
                  <a:pt x="34" y="10"/>
                </a:lnTo>
                <a:lnTo>
                  <a:pt x="38" y="8"/>
                </a:lnTo>
                <a:lnTo>
                  <a:pt x="42" y="8"/>
                </a:lnTo>
                <a:lnTo>
                  <a:pt x="42" y="8"/>
                </a:lnTo>
                <a:lnTo>
                  <a:pt x="48" y="6"/>
                </a:lnTo>
                <a:lnTo>
                  <a:pt x="56" y="4"/>
                </a:lnTo>
                <a:lnTo>
                  <a:pt x="56" y="2"/>
                </a:lnTo>
                <a:lnTo>
                  <a:pt x="58" y="0"/>
                </a:lnTo>
                <a:lnTo>
                  <a:pt x="58" y="0"/>
                </a:lnTo>
                <a:lnTo>
                  <a:pt x="62" y="2"/>
                </a:lnTo>
                <a:lnTo>
                  <a:pt x="62" y="2"/>
                </a:lnTo>
                <a:lnTo>
                  <a:pt x="70" y="4"/>
                </a:lnTo>
                <a:lnTo>
                  <a:pt x="74" y="4"/>
                </a:lnTo>
                <a:lnTo>
                  <a:pt x="76" y="4"/>
                </a:lnTo>
                <a:lnTo>
                  <a:pt x="90" y="14"/>
                </a:lnTo>
                <a:lnTo>
                  <a:pt x="100" y="18"/>
                </a:lnTo>
                <a:lnTo>
                  <a:pt x="114" y="28"/>
                </a:lnTo>
                <a:lnTo>
                  <a:pt x="116" y="30"/>
                </a:lnTo>
                <a:lnTo>
                  <a:pt x="126" y="38"/>
                </a:lnTo>
                <a:lnTo>
                  <a:pt x="140" y="50"/>
                </a:lnTo>
                <a:lnTo>
                  <a:pt x="140" y="50"/>
                </a:lnTo>
                <a:lnTo>
                  <a:pt x="140" y="50"/>
                </a:lnTo>
                <a:lnTo>
                  <a:pt x="140" y="50"/>
                </a:lnTo>
                <a:lnTo>
                  <a:pt x="160" y="52"/>
                </a:lnTo>
                <a:lnTo>
                  <a:pt x="166" y="52"/>
                </a:lnTo>
                <a:lnTo>
                  <a:pt x="166" y="52"/>
                </a:lnTo>
                <a:lnTo>
                  <a:pt x="166" y="52"/>
                </a:lnTo>
                <a:lnTo>
                  <a:pt x="166" y="52"/>
                </a:lnTo>
                <a:lnTo>
                  <a:pt x="168" y="52"/>
                </a:lnTo>
                <a:lnTo>
                  <a:pt x="170" y="52"/>
                </a:lnTo>
                <a:lnTo>
                  <a:pt x="174" y="52"/>
                </a:lnTo>
                <a:lnTo>
                  <a:pt x="180" y="54"/>
                </a:lnTo>
                <a:lnTo>
                  <a:pt x="180" y="54"/>
                </a:lnTo>
                <a:lnTo>
                  <a:pt x="180" y="54"/>
                </a:lnTo>
                <a:lnTo>
                  <a:pt x="182" y="56"/>
                </a:lnTo>
                <a:lnTo>
                  <a:pt x="182" y="56"/>
                </a:lnTo>
                <a:lnTo>
                  <a:pt x="182" y="56"/>
                </a:lnTo>
                <a:lnTo>
                  <a:pt x="182" y="58"/>
                </a:lnTo>
                <a:lnTo>
                  <a:pt x="182" y="58"/>
                </a:lnTo>
                <a:lnTo>
                  <a:pt x="182" y="60"/>
                </a:lnTo>
                <a:lnTo>
                  <a:pt x="184" y="60"/>
                </a:lnTo>
                <a:lnTo>
                  <a:pt x="184" y="60"/>
                </a:lnTo>
                <a:lnTo>
                  <a:pt x="184" y="60"/>
                </a:lnTo>
                <a:lnTo>
                  <a:pt x="192" y="60"/>
                </a:lnTo>
                <a:lnTo>
                  <a:pt x="194" y="60"/>
                </a:lnTo>
                <a:lnTo>
                  <a:pt x="194" y="60"/>
                </a:lnTo>
                <a:lnTo>
                  <a:pt x="194" y="60"/>
                </a:lnTo>
                <a:lnTo>
                  <a:pt x="196" y="62"/>
                </a:lnTo>
                <a:lnTo>
                  <a:pt x="196" y="62"/>
                </a:lnTo>
                <a:lnTo>
                  <a:pt x="196" y="64"/>
                </a:lnTo>
                <a:lnTo>
                  <a:pt x="198" y="68"/>
                </a:lnTo>
                <a:lnTo>
                  <a:pt x="198" y="70"/>
                </a:lnTo>
                <a:lnTo>
                  <a:pt x="202" y="72"/>
                </a:lnTo>
                <a:lnTo>
                  <a:pt x="202" y="72"/>
                </a:lnTo>
                <a:lnTo>
                  <a:pt x="202" y="74"/>
                </a:lnTo>
                <a:lnTo>
                  <a:pt x="202" y="74"/>
                </a:lnTo>
                <a:lnTo>
                  <a:pt x="202" y="72"/>
                </a:lnTo>
                <a:lnTo>
                  <a:pt x="202" y="72"/>
                </a:lnTo>
                <a:lnTo>
                  <a:pt x="202" y="72"/>
                </a:lnTo>
                <a:lnTo>
                  <a:pt x="202" y="74"/>
                </a:lnTo>
                <a:lnTo>
                  <a:pt x="202" y="76"/>
                </a:lnTo>
                <a:lnTo>
                  <a:pt x="204" y="76"/>
                </a:lnTo>
                <a:lnTo>
                  <a:pt x="204" y="76"/>
                </a:lnTo>
                <a:lnTo>
                  <a:pt x="204" y="76"/>
                </a:lnTo>
                <a:lnTo>
                  <a:pt x="204" y="76"/>
                </a:lnTo>
                <a:lnTo>
                  <a:pt x="206" y="78"/>
                </a:lnTo>
                <a:lnTo>
                  <a:pt x="206" y="78"/>
                </a:lnTo>
                <a:lnTo>
                  <a:pt x="208" y="78"/>
                </a:lnTo>
                <a:lnTo>
                  <a:pt x="208" y="78"/>
                </a:lnTo>
                <a:lnTo>
                  <a:pt x="210" y="78"/>
                </a:lnTo>
                <a:lnTo>
                  <a:pt x="210" y="78"/>
                </a:lnTo>
                <a:lnTo>
                  <a:pt x="208" y="78"/>
                </a:lnTo>
                <a:lnTo>
                  <a:pt x="208" y="78"/>
                </a:lnTo>
                <a:lnTo>
                  <a:pt x="206" y="78"/>
                </a:lnTo>
                <a:lnTo>
                  <a:pt x="208" y="80"/>
                </a:lnTo>
                <a:lnTo>
                  <a:pt x="212" y="84"/>
                </a:lnTo>
                <a:lnTo>
                  <a:pt x="212" y="84"/>
                </a:lnTo>
                <a:lnTo>
                  <a:pt x="212" y="84"/>
                </a:lnTo>
                <a:lnTo>
                  <a:pt x="212" y="84"/>
                </a:lnTo>
                <a:lnTo>
                  <a:pt x="212" y="84"/>
                </a:lnTo>
                <a:lnTo>
                  <a:pt x="212" y="84"/>
                </a:lnTo>
                <a:lnTo>
                  <a:pt x="214" y="84"/>
                </a:lnTo>
                <a:lnTo>
                  <a:pt x="214" y="86"/>
                </a:lnTo>
                <a:lnTo>
                  <a:pt x="216" y="86"/>
                </a:lnTo>
                <a:lnTo>
                  <a:pt x="216" y="88"/>
                </a:lnTo>
                <a:lnTo>
                  <a:pt x="218" y="88"/>
                </a:lnTo>
                <a:lnTo>
                  <a:pt x="218" y="88"/>
                </a:lnTo>
                <a:lnTo>
                  <a:pt x="218" y="88"/>
                </a:lnTo>
                <a:lnTo>
                  <a:pt x="218" y="88"/>
                </a:lnTo>
                <a:lnTo>
                  <a:pt x="220" y="88"/>
                </a:lnTo>
                <a:lnTo>
                  <a:pt x="222" y="92"/>
                </a:lnTo>
                <a:lnTo>
                  <a:pt x="222" y="92"/>
                </a:lnTo>
                <a:lnTo>
                  <a:pt x="222" y="92"/>
                </a:lnTo>
                <a:lnTo>
                  <a:pt x="222" y="92"/>
                </a:lnTo>
                <a:lnTo>
                  <a:pt x="220" y="90"/>
                </a:lnTo>
                <a:lnTo>
                  <a:pt x="220" y="92"/>
                </a:lnTo>
                <a:lnTo>
                  <a:pt x="220" y="92"/>
                </a:lnTo>
                <a:lnTo>
                  <a:pt x="220" y="94"/>
                </a:lnTo>
                <a:lnTo>
                  <a:pt x="222" y="96"/>
                </a:lnTo>
                <a:lnTo>
                  <a:pt x="222" y="96"/>
                </a:lnTo>
                <a:lnTo>
                  <a:pt x="222" y="96"/>
                </a:lnTo>
                <a:lnTo>
                  <a:pt x="224" y="96"/>
                </a:lnTo>
                <a:lnTo>
                  <a:pt x="224" y="96"/>
                </a:lnTo>
                <a:lnTo>
                  <a:pt x="224" y="98"/>
                </a:lnTo>
                <a:lnTo>
                  <a:pt x="224" y="100"/>
                </a:lnTo>
                <a:lnTo>
                  <a:pt x="224" y="100"/>
                </a:lnTo>
                <a:lnTo>
                  <a:pt x="224" y="102"/>
                </a:lnTo>
                <a:lnTo>
                  <a:pt x="224" y="102"/>
                </a:lnTo>
                <a:lnTo>
                  <a:pt x="222" y="100"/>
                </a:lnTo>
                <a:lnTo>
                  <a:pt x="222" y="100"/>
                </a:lnTo>
                <a:lnTo>
                  <a:pt x="222" y="100"/>
                </a:lnTo>
                <a:lnTo>
                  <a:pt x="222" y="102"/>
                </a:lnTo>
                <a:lnTo>
                  <a:pt x="224" y="104"/>
                </a:lnTo>
                <a:lnTo>
                  <a:pt x="224" y="106"/>
                </a:lnTo>
                <a:lnTo>
                  <a:pt x="224" y="106"/>
                </a:lnTo>
                <a:lnTo>
                  <a:pt x="224" y="106"/>
                </a:lnTo>
                <a:lnTo>
                  <a:pt x="226" y="108"/>
                </a:lnTo>
                <a:lnTo>
                  <a:pt x="226" y="108"/>
                </a:lnTo>
                <a:lnTo>
                  <a:pt x="226" y="110"/>
                </a:lnTo>
                <a:lnTo>
                  <a:pt x="226" y="108"/>
                </a:lnTo>
                <a:lnTo>
                  <a:pt x="226" y="108"/>
                </a:lnTo>
                <a:lnTo>
                  <a:pt x="224" y="108"/>
                </a:lnTo>
                <a:lnTo>
                  <a:pt x="224" y="108"/>
                </a:lnTo>
                <a:lnTo>
                  <a:pt x="224" y="108"/>
                </a:lnTo>
                <a:lnTo>
                  <a:pt x="226" y="110"/>
                </a:lnTo>
                <a:lnTo>
                  <a:pt x="228" y="112"/>
                </a:lnTo>
                <a:lnTo>
                  <a:pt x="228" y="112"/>
                </a:lnTo>
                <a:lnTo>
                  <a:pt x="230" y="112"/>
                </a:lnTo>
                <a:lnTo>
                  <a:pt x="230" y="112"/>
                </a:lnTo>
                <a:lnTo>
                  <a:pt x="230" y="114"/>
                </a:lnTo>
                <a:lnTo>
                  <a:pt x="230" y="116"/>
                </a:lnTo>
                <a:lnTo>
                  <a:pt x="232" y="118"/>
                </a:lnTo>
                <a:lnTo>
                  <a:pt x="232" y="118"/>
                </a:lnTo>
                <a:lnTo>
                  <a:pt x="232" y="118"/>
                </a:lnTo>
                <a:lnTo>
                  <a:pt x="232" y="118"/>
                </a:lnTo>
                <a:lnTo>
                  <a:pt x="232" y="120"/>
                </a:lnTo>
                <a:lnTo>
                  <a:pt x="234" y="122"/>
                </a:lnTo>
                <a:lnTo>
                  <a:pt x="234" y="122"/>
                </a:lnTo>
                <a:lnTo>
                  <a:pt x="234" y="124"/>
                </a:lnTo>
                <a:lnTo>
                  <a:pt x="234" y="124"/>
                </a:lnTo>
                <a:lnTo>
                  <a:pt x="236" y="124"/>
                </a:lnTo>
                <a:lnTo>
                  <a:pt x="236" y="124"/>
                </a:lnTo>
                <a:lnTo>
                  <a:pt x="236" y="124"/>
                </a:lnTo>
                <a:lnTo>
                  <a:pt x="238" y="126"/>
                </a:lnTo>
                <a:lnTo>
                  <a:pt x="240" y="126"/>
                </a:lnTo>
                <a:lnTo>
                  <a:pt x="240" y="126"/>
                </a:lnTo>
                <a:lnTo>
                  <a:pt x="242" y="126"/>
                </a:lnTo>
                <a:lnTo>
                  <a:pt x="242" y="126"/>
                </a:lnTo>
                <a:lnTo>
                  <a:pt x="242" y="126"/>
                </a:lnTo>
                <a:lnTo>
                  <a:pt x="242" y="126"/>
                </a:lnTo>
                <a:lnTo>
                  <a:pt x="242" y="126"/>
                </a:lnTo>
                <a:lnTo>
                  <a:pt x="242" y="126"/>
                </a:lnTo>
                <a:lnTo>
                  <a:pt x="242" y="128"/>
                </a:lnTo>
                <a:lnTo>
                  <a:pt x="244" y="128"/>
                </a:lnTo>
                <a:lnTo>
                  <a:pt x="244" y="126"/>
                </a:lnTo>
                <a:lnTo>
                  <a:pt x="244" y="126"/>
                </a:lnTo>
                <a:lnTo>
                  <a:pt x="244" y="126"/>
                </a:lnTo>
                <a:lnTo>
                  <a:pt x="246" y="126"/>
                </a:lnTo>
                <a:lnTo>
                  <a:pt x="244" y="128"/>
                </a:lnTo>
                <a:lnTo>
                  <a:pt x="244" y="128"/>
                </a:lnTo>
                <a:lnTo>
                  <a:pt x="244" y="130"/>
                </a:lnTo>
                <a:lnTo>
                  <a:pt x="242" y="130"/>
                </a:lnTo>
                <a:lnTo>
                  <a:pt x="242" y="130"/>
                </a:lnTo>
                <a:lnTo>
                  <a:pt x="242" y="132"/>
                </a:lnTo>
                <a:lnTo>
                  <a:pt x="244" y="132"/>
                </a:lnTo>
                <a:lnTo>
                  <a:pt x="244" y="132"/>
                </a:lnTo>
                <a:lnTo>
                  <a:pt x="244" y="130"/>
                </a:lnTo>
                <a:lnTo>
                  <a:pt x="244" y="130"/>
                </a:lnTo>
                <a:lnTo>
                  <a:pt x="244" y="130"/>
                </a:lnTo>
                <a:lnTo>
                  <a:pt x="246" y="132"/>
                </a:lnTo>
                <a:lnTo>
                  <a:pt x="246" y="132"/>
                </a:lnTo>
                <a:lnTo>
                  <a:pt x="246" y="132"/>
                </a:lnTo>
                <a:lnTo>
                  <a:pt x="246" y="132"/>
                </a:lnTo>
                <a:lnTo>
                  <a:pt x="246" y="132"/>
                </a:lnTo>
                <a:lnTo>
                  <a:pt x="248" y="132"/>
                </a:lnTo>
                <a:lnTo>
                  <a:pt x="248" y="132"/>
                </a:lnTo>
                <a:lnTo>
                  <a:pt x="248" y="134"/>
                </a:lnTo>
                <a:lnTo>
                  <a:pt x="264" y="154"/>
                </a:lnTo>
                <a:lnTo>
                  <a:pt x="300" y="158"/>
                </a:lnTo>
                <a:lnTo>
                  <a:pt x="302" y="158"/>
                </a:lnTo>
                <a:lnTo>
                  <a:pt x="302" y="158"/>
                </a:lnTo>
                <a:lnTo>
                  <a:pt x="310" y="170"/>
                </a:lnTo>
                <a:lnTo>
                  <a:pt x="306" y="182"/>
                </a:lnTo>
                <a:lnTo>
                  <a:pt x="302" y="204"/>
                </a:lnTo>
                <a:lnTo>
                  <a:pt x="260" y="220"/>
                </a:lnTo>
                <a:lnTo>
                  <a:pt x="260" y="220"/>
                </a:lnTo>
                <a:lnTo>
                  <a:pt x="260" y="220"/>
                </a:lnTo>
                <a:lnTo>
                  <a:pt x="248" y="222"/>
                </a:lnTo>
                <a:lnTo>
                  <a:pt x="242" y="220"/>
                </a:lnTo>
                <a:lnTo>
                  <a:pt x="234" y="220"/>
                </a:lnTo>
                <a:lnTo>
                  <a:pt x="234" y="220"/>
                </a:lnTo>
                <a:lnTo>
                  <a:pt x="232" y="220"/>
                </a:lnTo>
                <a:lnTo>
                  <a:pt x="220" y="226"/>
                </a:lnTo>
                <a:lnTo>
                  <a:pt x="206" y="232"/>
                </a:lnTo>
                <a:lnTo>
                  <a:pt x="198" y="244"/>
                </a:lnTo>
                <a:lnTo>
                  <a:pt x="198" y="250"/>
                </a:lnTo>
                <a:lnTo>
                  <a:pt x="196" y="252"/>
                </a:lnTo>
                <a:lnTo>
                  <a:pt x="194" y="254"/>
                </a:lnTo>
                <a:lnTo>
                  <a:pt x="190" y="254"/>
                </a:lnTo>
                <a:lnTo>
                  <a:pt x="186" y="248"/>
                </a:lnTo>
                <a:lnTo>
                  <a:pt x="182" y="248"/>
                </a:lnTo>
                <a:lnTo>
                  <a:pt x="168" y="246"/>
                </a:lnTo>
                <a:lnTo>
                  <a:pt x="164" y="246"/>
                </a:lnTo>
                <a:lnTo>
                  <a:pt x="162" y="244"/>
                </a:lnTo>
                <a:lnTo>
                  <a:pt x="154" y="246"/>
                </a:lnTo>
                <a:lnTo>
                  <a:pt x="154" y="246"/>
                </a:lnTo>
                <a:lnTo>
                  <a:pt x="154" y="246"/>
                </a:lnTo>
                <a:lnTo>
                  <a:pt x="152" y="246"/>
                </a:lnTo>
                <a:lnTo>
                  <a:pt x="150" y="246"/>
                </a:lnTo>
                <a:lnTo>
                  <a:pt x="148" y="246"/>
                </a:lnTo>
                <a:lnTo>
                  <a:pt x="146" y="248"/>
                </a:lnTo>
                <a:lnTo>
                  <a:pt x="144" y="246"/>
                </a:lnTo>
                <a:lnTo>
                  <a:pt x="142" y="246"/>
                </a:lnTo>
                <a:lnTo>
                  <a:pt x="142" y="246"/>
                </a:lnTo>
                <a:lnTo>
                  <a:pt x="142" y="246"/>
                </a:lnTo>
                <a:lnTo>
                  <a:pt x="142" y="244"/>
                </a:lnTo>
                <a:lnTo>
                  <a:pt x="140" y="244"/>
                </a:lnTo>
                <a:lnTo>
                  <a:pt x="140" y="244"/>
                </a:lnTo>
                <a:lnTo>
                  <a:pt x="138" y="244"/>
                </a:lnTo>
                <a:lnTo>
                  <a:pt x="138" y="244"/>
                </a:lnTo>
                <a:lnTo>
                  <a:pt x="138" y="244"/>
                </a:lnTo>
                <a:lnTo>
                  <a:pt x="136" y="244"/>
                </a:lnTo>
                <a:lnTo>
                  <a:pt x="136" y="244"/>
                </a:lnTo>
                <a:lnTo>
                  <a:pt x="136" y="246"/>
                </a:lnTo>
                <a:lnTo>
                  <a:pt x="134" y="246"/>
                </a:lnTo>
                <a:lnTo>
                  <a:pt x="134" y="250"/>
                </a:lnTo>
                <a:lnTo>
                  <a:pt x="134" y="254"/>
                </a:lnTo>
                <a:lnTo>
                  <a:pt x="134" y="256"/>
                </a:lnTo>
                <a:lnTo>
                  <a:pt x="136" y="258"/>
                </a:lnTo>
                <a:lnTo>
                  <a:pt x="136" y="258"/>
                </a:lnTo>
                <a:lnTo>
                  <a:pt x="136" y="25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6" name="Freeform 92"/>
          <p:cNvSpPr>
            <a:spLocks/>
          </p:cNvSpPr>
          <p:nvPr/>
        </p:nvSpPr>
        <p:spPr bwMode="auto">
          <a:xfrm>
            <a:off x="5235575" y="3659188"/>
            <a:ext cx="47625" cy="47625"/>
          </a:xfrm>
          <a:custGeom>
            <a:avLst/>
            <a:gdLst/>
            <a:ahLst/>
            <a:cxnLst>
              <a:cxn ang="0">
                <a:pos x="24" y="2"/>
              </a:cxn>
              <a:cxn ang="0">
                <a:pos x="26" y="6"/>
              </a:cxn>
              <a:cxn ang="0">
                <a:pos x="28" y="8"/>
              </a:cxn>
              <a:cxn ang="0">
                <a:pos x="30" y="12"/>
              </a:cxn>
              <a:cxn ang="0">
                <a:pos x="30" y="16"/>
              </a:cxn>
              <a:cxn ang="0">
                <a:pos x="30" y="18"/>
              </a:cxn>
              <a:cxn ang="0">
                <a:pos x="30" y="20"/>
              </a:cxn>
              <a:cxn ang="0">
                <a:pos x="30" y="22"/>
              </a:cxn>
              <a:cxn ang="0">
                <a:pos x="28" y="22"/>
              </a:cxn>
              <a:cxn ang="0">
                <a:pos x="26" y="24"/>
              </a:cxn>
              <a:cxn ang="0">
                <a:pos x="24" y="22"/>
              </a:cxn>
              <a:cxn ang="0">
                <a:pos x="22" y="22"/>
              </a:cxn>
              <a:cxn ang="0">
                <a:pos x="18" y="24"/>
              </a:cxn>
              <a:cxn ang="0">
                <a:pos x="16" y="22"/>
              </a:cxn>
              <a:cxn ang="0">
                <a:pos x="16" y="28"/>
              </a:cxn>
              <a:cxn ang="0">
                <a:pos x="16" y="28"/>
              </a:cxn>
              <a:cxn ang="0">
                <a:pos x="14" y="30"/>
              </a:cxn>
              <a:cxn ang="0">
                <a:pos x="12" y="30"/>
              </a:cxn>
              <a:cxn ang="0">
                <a:pos x="10" y="30"/>
              </a:cxn>
              <a:cxn ang="0">
                <a:pos x="8" y="30"/>
              </a:cxn>
              <a:cxn ang="0">
                <a:pos x="8" y="28"/>
              </a:cxn>
              <a:cxn ang="0">
                <a:pos x="8" y="28"/>
              </a:cxn>
              <a:cxn ang="0">
                <a:pos x="4" y="26"/>
              </a:cxn>
              <a:cxn ang="0">
                <a:pos x="4" y="28"/>
              </a:cxn>
              <a:cxn ang="0">
                <a:pos x="2" y="28"/>
              </a:cxn>
              <a:cxn ang="0">
                <a:pos x="2" y="28"/>
              </a:cxn>
              <a:cxn ang="0">
                <a:pos x="0" y="24"/>
              </a:cxn>
              <a:cxn ang="0">
                <a:pos x="4" y="20"/>
              </a:cxn>
              <a:cxn ang="0">
                <a:pos x="4" y="20"/>
              </a:cxn>
              <a:cxn ang="0">
                <a:pos x="6" y="18"/>
              </a:cxn>
              <a:cxn ang="0">
                <a:pos x="4" y="16"/>
              </a:cxn>
              <a:cxn ang="0">
                <a:pos x="4" y="14"/>
              </a:cxn>
              <a:cxn ang="0">
                <a:pos x="6" y="10"/>
              </a:cxn>
              <a:cxn ang="0">
                <a:pos x="10" y="8"/>
              </a:cxn>
              <a:cxn ang="0">
                <a:pos x="10" y="6"/>
              </a:cxn>
              <a:cxn ang="0">
                <a:pos x="12" y="6"/>
              </a:cxn>
              <a:cxn ang="0">
                <a:pos x="14" y="6"/>
              </a:cxn>
              <a:cxn ang="0">
                <a:pos x="16" y="6"/>
              </a:cxn>
              <a:cxn ang="0">
                <a:pos x="16" y="8"/>
              </a:cxn>
              <a:cxn ang="0">
                <a:pos x="16" y="8"/>
              </a:cxn>
              <a:cxn ang="0">
                <a:pos x="20" y="6"/>
              </a:cxn>
              <a:cxn ang="0">
                <a:pos x="22" y="2"/>
              </a:cxn>
              <a:cxn ang="0">
                <a:pos x="24" y="0"/>
              </a:cxn>
            </a:cxnLst>
            <a:rect l="0" t="0" r="r" b="b"/>
            <a:pathLst>
              <a:path w="30" h="30">
                <a:moveTo>
                  <a:pt x="24" y="0"/>
                </a:moveTo>
                <a:lnTo>
                  <a:pt x="24" y="2"/>
                </a:lnTo>
                <a:lnTo>
                  <a:pt x="24" y="2"/>
                </a:lnTo>
                <a:lnTo>
                  <a:pt x="24" y="2"/>
                </a:lnTo>
                <a:lnTo>
                  <a:pt x="26" y="6"/>
                </a:lnTo>
                <a:lnTo>
                  <a:pt x="26" y="6"/>
                </a:lnTo>
                <a:lnTo>
                  <a:pt x="28" y="6"/>
                </a:lnTo>
                <a:lnTo>
                  <a:pt x="28" y="8"/>
                </a:lnTo>
                <a:lnTo>
                  <a:pt x="28" y="8"/>
                </a:lnTo>
                <a:lnTo>
                  <a:pt x="30" y="10"/>
                </a:lnTo>
                <a:lnTo>
                  <a:pt x="30" y="12"/>
                </a:lnTo>
                <a:lnTo>
                  <a:pt x="30" y="12"/>
                </a:lnTo>
                <a:lnTo>
                  <a:pt x="30" y="14"/>
                </a:lnTo>
                <a:lnTo>
                  <a:pt x="30" y="14"/>
                </a:lnTo>
                <a:lnTo>
                  <a:pt x="30" y="16"/>
                </a:lnTo>
                <a:lnTo>
                  <a:pt x="30" y="18"/>
                </a:lnTo>
                <a:lnTo>
                  <a:pt x="30" y="18"/>
                </a:lnTo>
                <a:lnTo>
                  <a:pt x="30" y="18"/>
                </a:lnTo>
                <a:lnTo>
                  <a:pt x="30" y="20"/>
                </a:lnTo>
                <a:lnTo>
                  <a:pt x="30" y="20"/>
                </a:lnTo>
                <a:lnTo>
                  <a:pt x="30" y="20"/>
                </a:lnTo>
                <a:lnTo>
                  <a:pt x="30" y="22"/>
                </a:lnTo>
                <a:lnTo>
                  <a:pt x="30" y="22"/>
                </a:lnTo>
                <a:lnTo>
                  <a:pt x="30" y="22"/>
                </a:lnTo>
                <a:lnTo>
                  <a:pt x="28" y="22"/>
                </a:lnTo>
                <a:lnTo>
                  <a:pt x="28" y="22"/>
                </a:lnTo>
                <a:lnTo>
                  <a:pt x="28" y="22"/>
                </a:lnTo>
                <a:lnTo>
                  <a:pt x="26" y="22"/>
                </a:lnTo>
                <a:lnTo>
                  <a:pt x="26" y="24"/>
                </a:lnTo>
                <a:lnTo>
                  <a:pt x="26" y="24"/>
                </a:lnTo>
                <a:lnTo>
                  <a:pt x="24" y="22"/>
                </a:lnTo>
                <a:lnTo>
                  <a:pt x="24" y="22"/>
                </a:lnTo>
                <a:lnTo>
                  <a:pt x="24" y="22"/>
                </a:lnTo>
                <a:lnTo>
                  <a:pt x="24" y="22"/>
                </a:lnTo>
                <a:lnTo>
                  <a:pt x="22" y="22"/>
                </a:lnTo>
                <a:lnTo>
                  <a:pt x="22" y="22"/>
                </a:lnTo>
                <a:lnTo>
                  <a:pt x="20" y="24"/>
                </a:lnTo>
                <a:lnTo>
                  <a:pt x="18" y="24"/>
                </a:lnTo>
                <a:lnTo>
                  <a:pt x="18" y="24"/>
                </a:lnTo>
                <a:lnTo>
                  <a:pt x="18" y="22"/>
                </a:lnTo>
                <a:lnTo>
                  <a:pt x="16" y="22"/>
                </a:lnTo>
                <a:lnTo>
                  <a:pt x="16" y="22"/>
                </a:lnTo>
                <a:lnTo>
                  <a:pt x="16" y="22"/>
                </a:lnTo>
                <a:lnTo>
                  <a:pt x="16" y="26"/>
                </a:lnTo>
                <a:lnTo>
                  <a:pt x="16" y="28"/>
                </a:lnTo>
                <a:lnTo>
                  <a:pt x="16" y="28"/>
                </a:lnTo>
                <a:lnTo>
                  <a:pt x="16" y="28"/>
                </a:lnTo>
                <a:lnTo>
                  <a:pt x="16" y="28"/>
                </a:lnTo>
                <a:lnTo>
                  <a:pt x="16" y="30"/>
                </a:lnTo>
                <a:lnTo>
                  <a:pt x="14" y="30"/>
                </a:lnTo>
                <a:lnTo>
                  <a:pt x="14" y="30"/>
                </a:lnTo>
                <a:lnTo>
                  <a:pt x="12" y="30"/>
                </a:lnTo>
                <a:lnTo>
                  <a:pt x="12" y="30"/>
                </a:lnTo>
                <a:lnTo>
                  <a:pt x="12" y="30"/>
                </a:lnTo>
                <a:lnTo>
                  <a:pt x="12" y="30"/>
                </a:lnTo>
                <a:lnTo>
                  <a:pt x="12" y="30"/>
                </a:lnTo>
                <a:lnTo>
                  <a:pt x="10" y="30"/>
                </a:lnTo>
                <a:lnTo>
                  <a:pt x="10" y="30"/>
                </a:lnTo>
                <a:lnTo>
                  <a:pt x="10" y="30"/>
                </a:lnTo>
                <a:lnTo>
                  <a:pt x="8" y="30"/>
                </a:lnTo>
                <a:lnTo>
                  <a:pt x="8" y="30"/>
                </a:lnTo>
                <a:lnTo>
                  <a:pt x="8" y="30"/>
                </a:lnTo>
                <a:lnTo>
                  <a:pt x="8" y="28"/>
                </a:lnTo>
                <a:lnTo>
                  <a:pt x="8" y="28"/>
                </a:lnTo>
                <a:lnTo>
                  <a:pt x="8" y="28"/>
                </a:lnTo>
                <a:lnTo>
                  <a:pt x="8" y="28"/>
                </a:lnTo>
                <a:lnTo>
                  <a:pt x="6" y="28"/>
                </a:lnTo>
                <a:lnTo>
                  <a:pt x="4" y="26"/>
                </a:lnTo>
                <a:lnTo>
                  <a:pt x="4" y="26"/>
                </a:lnTo>
                <a:lnTo>
                  <a:pt x="4" y="26"/>
                </a:lnTo>
                <a:lnTo>
                  <a:pt x="4" y="28"/>
                </a:lnTo>
                <a:lnTo>
                  <a:pt x="4" y="28"/>
                </a:lnTo>
                <a:lnTo>
                  <a:pt x="4" y="28"/>
                </a:lnTo>
                <a:lnTo>
                  <a:pt x="2" y="28"/>
                </a:lnTo>
                <a:lnTo>
                  <a:pt x="2" y="28"/>
                </a:lnTo>
                <a:lnTo>
                  <a:pt x="2" y="28"/>
                </a:lnTo>
                <a:lnTo>
                  <a:pt x="2" y="28"/>
                </a:lnTo>
                <a:lnTo>
                  <a:pt x="2" y="28"/>
                </a:lnTo>
                <a:lnTo>
                  <a:pt x="2" y="28"/>
                </a:lnTo>
                <a:lnTo>
                  <a:pt x="0" y="26"/>
                </a:lnTo>
                <a:lnTo>
                  <a:pt x="0" y="24"/>
                </a:lnTo>
                <a:lnTo>
                  <a:pt x="2" y="22"/>
                </a:lnTo>
                <a:lnTo>
                  <a:pt x="2" y="22"/>
                </a:lnTo>
                <a:lnTo>
                  <a:pt x="4" y="20"/>
                </a:lnTo>
                <a:lnTo>
                  <a:pt x="4" y="20"/>
                </a:lnTo>
                <a:lnTo>
                  <a:pt x="4" y="20"/>
                </a:lnTo>
                <a:lnTo>
                  <a:pt x="4" y="20"/>
                </a:lnTo>
                <a:lnTo>
                  <a:pt x="4" y="20"/>
                </a:lnTo>
                <a:lnTo>
                  <a:pt x="6" y="18"/>
                </a:lnTo>
                <a:lnTo>
                  <a:pt x="6" y="18"/>
                </a:lnTo>
                <a:lnTo>
                  <a:pt x="6" y="18"/>
                </a:lnTo>
                <a:lnTo>
                  <a:pt x="4" y="16"/>
                </a:lnTo>
                <a:lnTo>
                  <a:pt x="4" y="16"/>
                </a:lnTo>
                <a:lnTo>
                  <a:pt x="4" y="16"/>
                </a:lnTo>
                <a:lnTo>
                  <a:pt x="4" y="16"/>
                </a:lnTo>
                <a:lnTo>
                  <a:pt x="4" y="14"/>
                </a:lnTo>
                <a:lnTo>
                  <a:pt x="4" y="14"/>
                </a:lnTo>
                <a:lnTo>
                  <a:pt x="6" y="10"/>
                </a:lnTo>
                <a:lnTo>
                  <a:pt x="6" y="10"/>
                </a:lnTo>
                <a:lnTo>
                  <a:pt x="8" y="8"/>
                </a:lnTo>
                <a:lnTo>
                  <a:pt x="10" y="8"/>
                </a:lnTo>
                <a:lnTo>
                  <a:pt x="10" y="8"/>
                </a:lnTo>
                <a:lnTo>
                  <a:pt x="10" y="8"/>
                </a:lnTo>
                <a:lnTo>
                  <a:pt x="10" y="8"/>
                </a:lnTo>
                <a:lnTo>
                  <a:pt x="10" y="6"/>
                </a:lnTo>
                <a:lnTo>
                  <a:pt x="12" y="6"/>
                </a:lnTo>
                <a:lnTo>
                  <a:pt x="12" y="6"/>
                </a:lnTo>
                <a:lnTo>
                  <a:pt x="12" y="6"/>
                </a:lnTo>
                <a:lnTo>
                  <a:pt x="12" y="6"/>
                </a:lnTo>
                <a:lnTo>
                  <a:pt x="12" y="6"/>
                </a:lnTo>
                <a:lnTo>
                  <a:pt x="14" y="6"/>
                </a:lnTo>
                <a:lnTo>
                  <a:pt x="14" y="6"/>
                </a:lnTo>
                <a:lnTo>
                  <a:pt x="16" y="6"/>
                </a:lnTo>
                <a:lnTo>
                  <a:pt x="16" y="6"/>
                </a:lnTo>
                <a:lnTo>
                  <a:pt x="16" y="6"/>
                </a:lnTo>
                <a:lnTo>
                  <a:pt x="16" y="6"/>
                </a:lnTo>
                <a:lnTo>
                  <a:pt x="16" y="8"/>
                </a:lnTo>
                <a:lnTo>
                  <a:pt x="16" y="8"/>
                </a:lnTo>
                <a:lnTo>
                  <a:pt x="16" y="8"/>
                </a:lnTo>
                <a:lnTo>
                  <a:pt x="16" y="8"/>
                </a:lnTo>
                <a:lnTo>
                  <a:pt x="18" y="8"/>
                </a:lnTo>
                <a:lnTo>
                  <a:pt x="20" y="6"/>
                </a:lnTo>
                <a:lnTo>
                  <a:pt x="20" y="6"/>
                </a:lnTo>
                <a:lnTo>
                  <a:pt x="20" y="4"/>
                </a:lnTo>
                <a:lnTo>
                  <a:pt x="22" y="4"/>
                </a:lnTo>
                <a:lnTo>
                  <a:pt x="22" y="2"/>
                </a:lnTo>
                <a:lnTo>
                  <a:pt x="22" y="2"/>
                </a:lnTo>
                <a:lnTo>
                  <a:pt x="22" y="0"/>
                </a:lnTo>
                <a:lnTo>
                  <a:pt x="24" y="0"/>
                </a:lnTo>
                <a:lnTo>
                  <a:pt x="24" y="0"/>
                </a:lnTo>
                <a:lnTo>
                  <a:pt x="24"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7" name="Freeform 93"/>
          <p:cNvSpPr>
            <a:spLocks noEditPoints="1"/>
          </p:cNvSpPr>
          <p:nvPr/>
        </p:nvSpPr>
        <p:spPr bwMode="auto">
          <a:xfrm>
            <a:off x="1377950" y="1601788"/>
            <a:ext cx="6473825" cy="942975"/>
          </a:xfrm>
          <a:custGeom>
            <a:avLst/>
            <a:gdLst/>
            <a:ahLst/>
            <a:cxnLst>
              <a:cxn ang="0">
                <a:pos x="2880" y="18"/>
              </a:cxn>
              <a:cxn ang="0">
                <a:pos x="2622" y="166"/>
              </a:cxn>
              <a:cxn ang="0">
                <a:pos x="2898" y="22"/>
              </a:cxn>
              <a:cxn ang="0">
                <a:pos x="2500" y="16"/>
              </a:cxn>
              <a:cxn ang="0">
                <a:pos x="2524" y="14"/>
              </a:cxn>
              <a:cxn ang="0">
                <a:pos x="3228" y="106"/>
              </a:cxn>
              <a:cxn ang="0">
                <a:pos x="2448" y="18"/>
              </a:cxn>
              <a:cxn ang="0">
                <a:pos x="2512" y="10"/>
              </a:cxn>
              <a:cxn ang="0">
                <a:pos x="2718" y="106"/>
              </a:cxn>
              <a:cxn ang="0">
                <a:pos x="2594" y="132"/>
              </a:cxn>
              <a:cxn ang="0">
                <a:pos x="2520" y="158"/>
              </a:cxn>
              <a:cxn ang="0">
                <a:pos x="2946" y="38"/>
              </a:cxn>
              <a:cxn ang="0">
                <a:pos x="42" y="190"/>
              </a:cxn>
              <a:cxn ang="0">
                <a:pos x="100" y="212"/>
              </a:cxn>
              <a:cxn ang="0">
                <a:pos x="2864" y="54"/>
              </a:cxn>
              <a:cxn ang="0">
                <a:pos x="2586" y="70"/>
              </a:cxn>
              <a:cxn ang="0">
                <a:pos x="2598" y="86"/>
              </a:cxn>
              <a:cxn ang="0">
                <a:pos x="3440" y="60"/>
              </a:cxn>
              <a:cxn ang="0">
                <a:pos x="3318" y="114"/>
              </a:cxn>
              <a:cxn ang="0">
                <a:pos x="2852" y="94"/>
              </a:cxn>
              <a:cxn ang="0">
                <a:pos x="3792" y="422"/>
              </a:cxn>
              <a:cxn ang="0">
                <a:pos x="2250" y="380"/>
              </a:cxn>
              <a:cxn ang="0">
                <a:pos x="3686" y="370"/>
              </a:cxn>
              <a:cxn ang="0">
                <a:pos x="3278" y="112"/>
              </a:cxn>
              <a:cxn ang="0">
                <a:pos x="3474" y="84"/>
              </a:cxn>
              <a:cxn ang="0">
                <a:pos x="3684" y="136"/>
              </a:cxn>
              <a:cxn ang="0">
                <a:pos x="3422" y="80"/>
              </a:cxn>
              <a:cxn ang="0">
                <a:pos x="2942" y="64"/>
              </a:cxn>
              <a:cxn ang="0">
                <a:pos x="2814" y="100"/>
              </a:cxn>
              <a:cxn ang="0">
                <a:pos x="3104" y="68"/>
              </a:cxn>
              <a:cxn ang="0">
                <a:pos x="3112" y="102"/>
              </a:cxn>
              <a:cxn ang="0">
                <a:pos x="3240" y="108"/>
              </a:cxn>
              <a:cxn ang="0">
                <a:pos x="3442" y="132"/>
              </a:cxn>
              <a:cxn ang="0">
                <a:pos x="3514" y="124"/>
              </a:cxn>
              <a:cxn ang="0">
                <a:pos x="3770" y="154"/>
              </a:cxn>
              <a:cxn ang="0">
                <a:pos x="3988" y="222"/>
              </a:cxn>
              <a:cxn ang="0">
                <a:pos x="4008" y="274"/>
              </a:cxn>
              <a:cxn ang="0">
                <a:pos x="3988" y="356"/>
              </a:cxn>
              <a:cxn ang="0">
                <a:pos x="3902" y="290"/>
              </a:cxn>
              <a:cxn ang="0">
                <a:pos x="3832" y="302"/>
              </a:cxn>
              <a:cxn ang="0">
                <a:pos x="3684" y="332"/>
              </a:cxn>
              <a:cxn ang="0">
                <a:pos x="3788" y="438"/>
              </a:cxn>
              <a:cxn ang="0">
                <a:pos x="3748" y="492"/>
              </a:cxn>
              <a:cxn ang="0">
                <a:pos x="3522" y="416"/>
              </a:cxn>
              <a:cxn ang="0">
                <a:pos x="3288" y="428"/>
              </a:cxn>
              <a:cxn ang="0">
                <a:pos x="3112" y="458"/>
              </a:cxn>
              <a:cxn ang="0">
                <a:pos x="2864" y="368"/>
              </a:cxn>
              <a:cxn ang="0">
                <a:pos x="2762" y="442"/>
              </a:cxn>
              <a:cxn ang="0">
                <a:pos x="2632" y="488"/>
              </a:cxn>
              <a:cxn ang="0">
                <a:pos x="2530" y="552"/>
              </a:cxn>
              <a:cxn ang="0">
                <a:pos x="2472" y="448"/>
              </a:cxn>
              <a:cxn ang="0">
                <a:pos x="2342" y="296"/>
              </a:cxn>
              <a:cxn ang="0">
                <a:pos x="2344" y="150"/>
              </a:cxn>
              <a:cxn ang="0">
                <a:pos x="2370" y="196"/>
              </a:cxn>
              <a:cxn ang="0">
                <a:pos x="2484" y="200"/>
              </a:cxn>
              <a:cxn ang="0">
                <a:pos x="2564" y="170"/>
              </a:cxn>
              <a:cxn ang="0">
                <a:pos x="2670" y="152"/>
              </a:cxn>
              <a:cxn ang="0">
                <a:pos x="2752" y="124"/>
              </a:cxn>
              <a:cxn ang="0">
                <a:pos x="2814" y="164"/>
              </a:cxn>
              <a:cxn ang="0">
                <a:pos x="2784" y="120"/>
              </a:cxn>
              <a:cxn ang="0">
                <a:pos x="2882" y="148"/>
              </a:cxn>
              <a:cxn ang="0">
                <a:pos x="2866" y="90"/>
              </a:cxn>
              <a:cxn ang="0">
                <a:pos x="2948" y="68"/>
              </a:cxn>
            </a:cxnLst>
            <a:rect l="0" t="0" r="r" b="b"/>
            <a:pathLst>
              <a:path w="4078" h="594">
                <a:moveTo>
                  <a:pt x="2556" y="10"/>
                </a:moveTo>
                <a:lnTo>
                  <a:pt x="2554" y="10"/>
                </a:lnTo>
                <a:lnTo>
                  <a:pt x="2554" y="10"/>
                </a:lnTo>
                <a:lnTo>
                  <a:pt x="2550" y="10"/>
                </a:lnTo>
                <a:lnTo>
                  <a:pt x="2550" y="10"/>
                </a:lnTo>
                <a:lnTo>
                  <a:pt x="2550" y="10"/>
                </a:lnTo>
                <a:lnTo>
                  <a:pt x="2546" y="10"/>
                </a:lnTo>
                <a:lnTo>
                  <a:pt x="2546" y="8"/>
                </a:lnTo>
                <a:lnTo>
                  <a:pt x="2546" y="8"/>
                </a:lnTo>
                <a:lnTo>
                  <a:pt x="2546" y="8"/>
                </a:lnTo>
                <a:lnTo>
                  <a:pt x="2546" y="8"/>
                </a:lnTo>
                <a:lnTo>
                  <a:pt x="2546" y="8"/>
                </a:lnTo>
                <a:lnTo>
                  <a:pt x="2546" y="8"/>
                </a:lnTo>
                <a:lnTo>
                  <a:pt x="2546" y="8"/>
                </a:lnTo>
                <a:lnTo>
                  <a:pt x="2548" y="8"/>
                </a:lnTo>
                <a:lnTo>
                  <a:pt x="2548" y="8"/>
                </a:lnTo>
                <a:lnTo>
                  <a:pt x="2548" y="8"/>
                </a:lnTo>
                <a:lnTo>
                  <a:pt x="2550" y="8"/>
                </a:lnTo>
                <a:lnTo>
                  <a:pt x="2550" y="8"/>
                </a:lnTo>
                <a:lnTo>
                  <a:pt x="2550" y="8"/>
                </a:lnTo>
                <a:lnTo>
                  <a:pt x="2552" y="8"/>
                </a:lnTo>
                <a:lnTo>
                  <a:pt x="2554" y="8"/>
                </a:lnTo>
                <a:lnTo>
                  <a:pt x="2554" y="8"/>
                </a:lnTo>
                <a:lnTo>
                  <a:pt x="2556" y="8"/>
                </a:lnTo>
                <a:lnTo>
                  <a:pt x="2556" y="8"/>
                </a:lnTo>
                <a:lnTo>
                  <a:pt x="2558" y="8"/>
                </a:lnTo>
                <a:lnTo>
                  <a:pt x="2558" y="8"/>
                </a:lnTo>
                <a:lnTo>
                  <a:pt x="2560" y="8"/>
                </a:lnTo>
                <a:lnTo>
                  <a:pt x="2560" y="8"/>
                </a:lnTo>
                <a:lnTo>
                  <a:pt x="2560" y="8"/>
                </a:lnTo>
                <a:lnTo>
                  <a:pt x="2560" y="8"/>
                </a:lnTo>
                <a:lnTo>
                  <a:pt x="2560" y="8"/>
                </a:lnTo>
                <a:lnTo>
                  <a:pt x="2558" y="10"/>
                </a:lnTo>
                <a:lnTo>
                  <a:pt x="2556" y="10"/>
                </a:lnTo>
                <a:lnTo>
                  <a:pt x="2556" y="10"/>
                </a:lnTo>
                <a:lnTo>
                  <a:pt x="2556" y="10"/>
                </a:lnTo>
                <a:lnTo>
                  <a:pt x="2556" y="10"/>
                </a:lnTo>
                <a:close/>
                <a:moveTo>
                  <a:pt x="2818" y="112"/>
                </a:moveTo>
                <a:lnTo>
                  <a:pt x="2818" y="112"/>
                </a:lnTo>
                <a:lnTo>
                  <a:pt x="2818" y="112"/>
                </a:lnTo>
                <a:lnTo>
                  <a:pt x="2818" y="112"/>
                </a:lnTo>
                <a:lnTo>
                  <a:pt x="2816" y="112"/>
                </a:lnTo>
                <a:lnTo>
                  <a:pt x="2816" y="112"/>
                </a:lnTo>
                <a:lnTo>
                  <a:pt x="2816" y="112"/>
                </a:lnTo>
                <a:lnTo>
                  <a:pt x="2814" y="112"/>
                </a:lnTo>
                <a:lnTo>
                  <a:pt x="2814" y="112"/>
                </a:lnTo>
                <a:lnTo>
                  <a:pt x="2814" y="112"/>
                </a:lnTo>
                <a:lnTo>
                  <a:pt x="2814" y="112"/>
                </a:lnTo>
                <a:lnTo>
                  <a:pt x="2812" y="112"/>
                </a:lnTo>
                <a:lnTo>
                  <a:pt x="2812" y="110"/>
                </a:lnTo>
                <a:lnTo>
                  <a:pt x="2810" y="110"/>
                </a:lnTo>
                <a:lnTo>
                  <a:pt x="2808" y="110"/>
                </a:lnTo>
                <a:lnTo>
                  <a:pt x="2808" y="110"/>
                </a:lnTo>
                <a:lnTo>
                  <a:pt x="2806" y="110"/>
                </a:lnTo>
                <a:lnTo>
                  <a:pt x="2806" y="110"/>
                </a:lnTo>
                <a:lnTo>
                  <a:pt x="2808" y="110"/>
                </a:lnTo>
                <a:lnTo>
                  <a:pt x="2808" y="108"/>
                </a:lnTo>
                <a:lnTo>
                  <a:pt x="2808" y="108"/>
                </a:lnTo>
                <a:lnTo>
                  <a:pt x="2808" y="108"/>
                </a:lnTo>
                <a:lnTo>
                  <a:pt x="2808" y="108"/>
                </a:lnTo>
                <a:lnTo>
                  <a:pt x="2808" y="108"/>
                </a:lnTo>
                <a:lnTo>
                  <a:pt x="2810" y="108"/>
                </a:lnTo>
                <a:lnTo>
                  <a:pt x="2810" y="106"/>
                </a:lnTo>
                <a:lnTo>
                  <a:pt x="2810" y="106"/>
                </a:lnTo>
                <a:lnTo>
                  <a:pt x="2810" y="106"/>
                </a:lnTo>
                <a:lnTo>
                  <a:pt x="2810" y="106"/>
                </a:lnTo>
                <a:lnTo>
                  <a:pt x="2810" y="106"/>
                </a:lnTo>
                <a:lnTo>
                  <a:pt x="2810" y="106"/>
                </a:lnTo>
                <a:lnTo>
                  <a:pt x="2810" y="106"/>
                </a:lnTo>
                <a:lnTo>
                  <a:pt x="2810" y="106"/>
                </a:lnTo>
                <a:lnTo>
                  <a:pt x="2812" y="106"/>
                </a:lnTo>
                <a:lnTo>
                  <a:pt x="2814" y="108"/>
                </a:lnTo>
                <a:lnTo>
                  <a:pt x="2814" y="108"/>
                </a:lnTo>
                <a:lnTo>
                  <a:pt x="2816" y="108"/>
                </a:lnTo>
                <a:lnTo>
                  <a:pt x="2816" y="108"/>
                </a:lnTo>
                <a:lnTo>
                  <a:pt x="2818" y="110"/>
                </a:lnTo>
                <a:lnTo>
                  <a:pt x="2818" y="110"/>
                </a:lnTo>
                <a:lnTo>
                  <a:pt x="2818" y="112"/>
                </a:lnTo>
                <a:close/>
                <a:moveTo>
                  <a:pt x="2530" y="8"/>
                </a:moveTo>
                <a:lnTo>
                  <a:pt x="2530" y="8"/>
                </a:lnTo>
                <a:lnTo>
                  <a:pt x="2530" y="8"/>
                </a:lnTo>
                <a:lnTo>
                  <a:pt x="2530" y="8"/>
                </a:lnTo>
                <a:lnTo>
                  <a:pt x="2528" y="8"/>
                </a:lnTo>
                <a:lnTo>
                  <a:pt x="2528" y="8"/>
                </a:lnTo>
                <a:lnTo>
                  <a:pt x="2528" y="8"/>
                </a:lnTo>
                <a:lnTo>
                  <a:pt x="2528" y="8"/>
                </a:lnTo>
                <a:lnTo>
                  <a:pt x="2528" y="8"/>
                </a:lnTo>
                <a:lnTo>
                  <a:pt x="2530" y="8"/>
                </a:lnTo>
                <a:lnTo>
                  <a:pt x="2530" y="8"/>
                </a:lnTo>
                <a:lnTo>
                  <a:pt x="2530" y="8"/>
                </a:lnTo>
                <a:lnTo>
                  <a:pt x="2530" y="8"/>
                </a:lnTo>
                <a:lnTo>
                  <a:pt x="2530" y="8"/>
                </a:lnTo>
                <a:lnTo>
                  <a:pt x="2532" y="8"/>
                </a:lnTo>
                <a:lnTo>
                  <a:pt x="2532" y="8"/>
                </a:lnTo>
                <a:lnTo>
                  <a:pt x="2532" y="8"/>
                </a:lnTo>
                <a:lnTo>
                  <a:pt x="2532" y="8"/>
                </a:lnTo>
                <a:lnTo>
                  <a:pt x="2532" y="8"/>
                </a:lnTo>
                <a:lnTo>
                  <a:pt x="2532" y="8"/>
                </a:lnTo>
                <a:lnTo>
                  <a:pt x="2532" y="8"/>
                </a:lnTo>
                <a:lnTo>
                  <a:pt x="2530" y="8"/>
                </a:lnTo>
                <a:lnTo>
                  <a:pt x="2530" y="8"/>
                </a:lnTo>
                <a:close/>
                <a:moveTo>
                  <a:pt x="2460" y="8"/>
                </a:moveTo>
                <a:lnTo>
                  <a:pt x="2460" y="8"/>
                </a:lnTo>
                <a:lnTo>
                  <a:pt x="2460" y="8"/>
                </a:lnTo>
                <a:lnTo>
                  <a:pt x="2460" y="8"/>
                </a:lnTo>
                <a:lnTo>
                  <a:pt x="2458" y="8"/>
                </a:lnTo>
                <a:lnTo>
                  <a:pt x="2460" y="8"/>
                </a:lnTo>
                <a:lnTo>
                  <a:pt x="2460" y="8"/>
                </a:lnTo>
                <a:lnTo>
                  <a:pt x="2460" y="8"/>
                </a:lnTo>
                <a:lnTo>
                  <a:pt x="2460" y="8"/>
                </a:lnTo>
                <a:lnTo>
                  <a:pt x="2460" y="8"/>
                </a:lnTo>
                <a:lnTo>
                  <a:pt x="2460" y="8"/>
                </a:lnTo>
                <a:lnTo>
                  <a:pt x="2460" y="8"/>
                </a:lnTo>
                <a:lnTo>
                  <a:pt x="2458" y="8"/>
                </a:lnTo>
                <a:lnTo>
                  <a:pt x="2458" y="8"/>
                </a:lnTo>
                <a:lnTo>
                  <a:pt x="2458" y="8"/>
                </a:lnTo>
                <a:lnTo>
                  <a:pt x="2458" y="8"/>
                </a:lnTo>
                <a:lnTo>
                  <a:pt x="2458" y="8"/>
                </a:lnTo>
                <a:lnTo>
                  <a:pt x="2460" y="8"/>
                </a:lnTo>
                <a:lnTo>
                  <a:pt x="2460" y="8"/>
                </a:lnTo>
                <a:lnTo>
                  <a:pt x="2460" y="8"/>
                </a:lnTo>
                <a:lnTo>
                  <a:pt x="2462" y="8"/>
                </a:lnTo>
                <a:lnTo>
                  <a:pt x="2462" y="8"/>
                </a:lnTo>
                <a:lnTo>
                  <a:pt x="2462" y="8"/>
                </a:lnTo>
                <a:lnTo>
                  <a:pt x="2462" y="8"/>
                </a:lnTo>
                <a:lnTo>
                  <a:pt x="2464" y="8"/>
                </a:lnTo>
                <a:lnTo>
                  <a:pt x="2464" y="8"/>
                </a:lnTo>
                <a:lnTo>
                  <a:pt x="2464" y="8"/>
                </a:lnTo>
                <a:lnTo>
                  <a:pt x="2464" y="8"/>
                </a:lnTo>
                <a:lnTo>
                  <a:pt x="2464" y="8"/>
                </a:lnTo>
                <a:lnTo>
                  <a:pt x="2464" y="8"/>
                </a:lnTo>
                <a:lnTo>
                  <a:pt x="2464" y="8"/>
                </a:lnTo>
                <a:lnTo>
                  <a:pt x="2464" y="8"/>
                </a:lnTo>
                <a:lnTo>
                  <a:pt x="2462" y="8"/>
                </a:lnTo>
                <a:lnTo>
                  <a:pt x="2460" y="8"/>
                </a:lnTo>
                <a:close/>
                <a:moveTo>
                  <a:pt x="2594" y="8"/>
                </a:moveTo>
                <a:lnTo>
                  <a:pt x="2596" y="10"/>
                </a:lnTo>
                <a:lnTo>
                  <a:pt x="2596" y="10"/>
                </a:lnTo>
                <a:lnTo>
                  <a:pt x="2594" y="10"/>
                </a:lnTo>
                <a:lnTo>
                  <a:pt x="2594" y="10"/>
                </a:lnTo>
                <a:lnTo>
                  <a:pt x="2594" y="10"/>
                </a:lnTo>
                <a:lnTo>
                  <a:pt x="2592" y="10"/>
                </a:lnTo>
                <a:lnTo>
                  <a:pt x="2592" y="10"/>
                </a:lnTo>
                <a:lnTo>
                  <a:pt x="2592" y="10"/>
                </a:lnTo>
                <a:lnTo>
                  <a:pt x="2592" y="10"/>
                </a:lnTo>
                <a:lnTo>
                  <a:pt x="2592" y="10"/>
                </a:lnTo>
                <a:lnTo>
                  <a:pt x="2590" y="12"/>
                </a:lnTo>
                <a:lnTo>
                  <a:pt x="2590" y="12"/>
                </a:lnTo>
                <a:lnTo>
                  <a:pt x="2590" y="12"/>
                </a:lnTo>
                <a:lnTo>
                  <a:pt x="2590" y="12"/>
                </a:lnTo>
                <a:lnTo>
                  <a:pt x="2590" y="12"/>
                </a:lnTo>
                <a:lnTo>
                  <a:pt x="2590" y="12"/>
                </a:lnTo>
                <a:lnTo>
                  <a:pt x="2586" y="12"/>
                </a:lnTo>
                <a:lnTo>
                  <a:pt x="2586" y="12"/>
                </a:lnTo>
                <a:lnTo>
                  <a:pt x="2586" y="12"/>
                </a:lnTo>
                <a:lnTo>
                  <a:pt x="2586" y="12"/>
                </a:lnTo>
                <a:lnTo>
                  <a:pt x="2584" y="12"/>
                </a:lnTo>
                <a:lnTo>
                  <a:pt x="2582" y="12"/>
                </a:lnTo>
                <a:lnTo>
                  <a:pt x="2580" y="12"/>
                </a:lnTo>
                <a:lnTo>
                  <a:pt x="2580" y="12"/>
                </a:lnTo>
                <a:lnTo>
                  <a:pt x="2578" y="12"/>
                </a:lnTo>
                <a:lnTo>
                  <a:pt x="2578" y="12"/>
                </a:lnTo>
                <a:lnTo>
                  <a:pt x="2576" y="12"/>
                </a:lnTo>
                <a:lnTo>
                  <a:pt x="2576" y="12"/>
                </a:lnTo>
                <a:lnTo>
                  <a:pt x="2576" y="12"/>
                </a:lnTo>
                <a:lnTo>
                  <a:pt x="2576" y="12"/>
                </a:lnTo>
                <a:lnTo>
                  <a:pt x="2576" y="12"/>
                </a:lnTo>
                <a:lnTo>
                  <a:pt x="2574" y="12"/>
                </a:lnTo>
                <a:lnTo>
                  <a:pt x="2572" y="12"/>
                </a:lnTo>
                <a:lnTo>
                  <a:pt x="2570" y="10"/>
                </a:lnTo>
                <a:lnTo>
                  <a:pt x="2570" y="10"/>
                </a:lnTo>
                <a:lnTo>
                  <a:pt x="2570" y="10"/>
                </a:lnTo>
                <a:lnTo>
                  <a:pt x="2570" y="10"/>
                </a:lnTo>
                <a:lnTo>
                  <a:pt x="2570" y="10"/>
                </a:lnTo>
                <a:lnTo>
                  <a:pt x="2570" y="10"/>
                </a:lnTo>
                <a:lnTo>
                  <a:pt x="2572" y="10"/>
                </a:lnTo>
                <a:lnTo>
                  <a:pt x="2572" y="10"/>
                </a:lnTo>
                <a:lnTo>
                  <a:pt x="2574" y="10"/>
                </a:lnTo>
                <a:lnTo>
                  <a:pt x="2574" y="10"/>
                </a:lnTo>
                <a:lnTo>
                  <a:pt x="2574" y="10"/>
                </a:lnTo>
                <a:lnTo>
                  <a:pt x="2574" y="10"/>
                </a:lnTo>
                <a:lnTo>
                  <a:pt x="2574" y="10"/>
                </a:lnTo>
                <a:lnTo>
                  <a:pt x="2576" y="10"/>
                </a:lnTo>
                <a:lnTo>
                  <a:pt x="2576" y="10"/>
                </a:lnTo>
                <a:lnTo>
                  <a:pt x="2576" y="8"/>
                </a:lnTo>
                <a:lnTo>
                  <a:pt x="2578" y="8"/>
                </a:lnTo>
                <a:lnTo>
                  <a:pt x="2580" y="10"/>
                </a:lnTo>
                <a:lnTo>
                  <a:pt x="2580" y="10"/>
                </a:lnTo>
                <a:lnTo>
                  <a:pt x="2582" y="10"/>
                </a:lnTo>
                <a:lnTo>
                  <a:pt x="2582" y="10"/>
                </a:lnTo>
                <a:lnTo>
                  <a:pt x="2582" y="8"/>
                </a:lnTo>
                <a:lnTo>
                  <a:pt x="2582" y="8"/>
                </a:lnTo>
                <a:lnTo>
                  <a:pt x="2582" y="8"/>
                </a:lnTo>
                <a:lnTo>
                  <a:pt x="2582" y="8"/>
                </a:lnTo>
                <a:lnTo>
                  <a:pt x="2582" y="8"/>
                </a:lnTo>
                <a:lnTo>
                  <a:pt x="2582" y="8"/>
                </a:lnTo>
                <a:lnTo>
                  <a:pt x="2582" y="8"/>
                </a:lnTo>
                <a:lnTo>
                  <a:pt x="2582" y="8"/>
                </a:lnTo>
                <a:lnTo>
                  <a:pt x="2582" y="8"/>
                </a:lnTo>
                <a:lnTo>
                  <a:pt x="2582" y="8"/>
                </a:lnTo>
                <a:lnTo>
                  <a:pt x="2582" y="8"/>
                </a:lnTo>
                <a:lnTo>
                  <a:pt x="2582" y="8"/>
                </a:lnTo>
                <a:lnTo>
                  <a:pt x="2582" y="8"/>
                </a:lnTo>
                <a:lnTo>
                  <a:pt x="2582" y="8"/>
                </a:lnTo>
                <a:lnTo>
                  <a:pt x="2584" y="6"/>
                </a:lnTo>
                <a:lnTo>
                  <a:pt x="2584" y="6"/>
                </a:lnTo>
                <a:lnTo>
                  <a:pt x="2584" y="6"/>
                </a:lnTo>
                <a:lnTo>
                  <a:pt x="2586" y="6"/>
                </a:lnTo>
                <a:lnTo>
                  <a:pt x="2586" y="6"/>
                </a:lnTo>
                <a:lnTo>
                  <a:pt x="2588" y="6"/>
                </a:lnTo>
                <a:lnTo>
                  <a:pt x="2588" y="6"/>
                </a:lnTo>
                <a:lnTo>
                  <a:pt x="2590" y="8"/>
                </a:lnTo>
                <a:lnTo>
                  <a:pt x="2590" y="8"/>
                </a:lnTo>
                <a:lnTo>
                  <a:pt x="2590" y="8"/>
                </a:lnTo>
                <a:lnTo>
                  <a:pt x="2592" y="8"/>
                </a:lnTo>
                <a:lnTo>
                  <a:pt x="2592" y="8"/>
                </a:lnTo>
                <a:lnTo>
                  <a:pt x="2592" y="8"/>
                </a:lnTo>
                <a:lnTo>
                  <a:pt x="2592" y="8"/>
                </a:lnTo>
                <a:lnTo>
                  <a:pt x="2592" y="8"/>
                </a:lnTo>
                <a:lnTo>
                  <a:pt x="2592" y="8"/>
                </a:lnTo>
                <a:lnTo>
                  <a:pt x="2594" y="8"/>
                </a:lnTo>
                <a:close/>
                <a:moveTo>
                  <a:pt x="2542" y="8"/>
                </a:moveTo>
                <a:lnTo>
                  <a:pt x="2542" y="8"/>
                </a:lnTo>
                <a:lnTo>
                  <a:pt x="2540" y="8"/>
                </a:lnTo>
                <a:lnTo>
                  <a:pt x="2540" y="6"/>
                </a:lnTo>
                <a:lnTo>
                  <a:pt x="2536" y="6"/>
                </a:lnTo>
                <a:lnTo>
                  <a:pt x="2536" y="6"/>
                </a:lnTo>
                <a:lnTo>
                  <a:pt x="2534" y="6"/>
                </a:lnTo>
                <a:lnTo>
                  <a:pt x="2534" y="6"/>
                </a:lnTo>
                <a:lnTo>
                  <a:pt x="2536" y="6"/>
                </a:lnTo>
                <a:lnTo>
                  <a:pt x="2536" y="6"/>
                </a:lnTo>
                <a:lnTo>
                  <a:pt x="2538" y="6"/>
                </a:lnTo>
                <a:lnTo>
                  <a:pt x="2540" y="6"/>
                </a:lnTo>
                <a:lnTo>
                  <a:pt x="2540" y="6"/>
                </a:lnTo>
                <a:lnTo>
                  <a:pt x="2540" y="6"/>
                </a:lnTo>
                <a:lnTo>
                  <a:pt x="2540" y="6"/>
                </a:lnTo>
                <a:lnTo>
                  <a:pt x="2542" y="6"/>
                </a:lnTo>
                <a:lnTo>
                  <a:pt x="2542" y="6"/>
                </a:lnTo>
                <a:lnTo>
                  <a:pt x="2542" y="6"/>
                </a:lnTo>
                <a:lnTo>
                  <a:pt x="2542" y="6"/>
                </a:lnTo>
                <a:lnTo>
                  <a:pt x="2542" y="6"/>
                </a:lnTo>
                <a:lnTo>
                  <a:pt x="2542" y="8"/>
                </a:lnTo>
                <a:lnTo>
                  <a:pt x="2542" y="8"/>
                </a:lnTo>
                <a:close/>
                <a:moveTo>
                  <a:pt x="2826" y="8"/>
                </a:moveTo>
                <a:lnTo>
                  <a:pt x="2824" y="8"/>
                </a:lnTo>
                <a:lnTo>
                  <a:pt x="2824" y="8"/>
                </a:lnTo>
                <a:lnTo>
                  <a:pt x="2824" y="8"/>
                </a:lnTo>
                <a:lnTo>
                  <a:pt x="2822" y="8"/>
                </a:lnTo>
                <a:lnTo>
                  <a:pt x="2822" y="8"/>
                </a:lnTo>
                <a:lnTo>
                  <a:pt x="2820" y="8"/>
                </a:lnTo>
                <a:lnTo>
                  <a:pt x="2814" y="8"/>
                </a:lnTo>
                <a:lnTo>
                  <a:pt x="2814" y="8"/>
                </a:lnTo>
                <a:lnTo>
                  <a:pt x="2814" y="8"/>
                </a:lnTo>
                <a:lnTo>
                  <a:pt x="2814" y="8"/>
                </a:lnTo>
                <a:lnTo>
                  <a:pt x="2814" y="8"/>
                </a:lnTo>
                <a:lnTo>
                  <a:pt x="2812" y="8"/>
                </a:lnTo>
                <a:lnTo>
                  <a:pt x="2812" y="8"/>
                </a:lnTo>
                <a:lnTo>
                  <a:pt x="2812" y="8"/>
                </a:lnTo>
                <a:lnTo>
                  <a:pt x="2812" y="6"/>
                </a:lnTo>
                <a:lnTo>
                  <a:pt x="2814" y="6"/>
                </a:lnTo>
                <a:lnTo>
                  <a:pt x="2814" y="6"/>
                </a:lnTo>
                <a:lnTo>
                  <a:pt x="2816" y="6"/>
                </a:lnTo>
                <a:lnTo>
                  <a:pt x="2816" y="6"/>
                </a:lnTo>
                <a:lnTo>
                  <a:pt x="2820" y="6"/>
                </a:lnTo>
                <a:lnTo>
                  <a:pt x="2822" y="6"/>
                </a:lnTo>
                <a:lnTo>
                  <a:pt x="2822" y="6"/>
                </a:lnTo>
                <a:lnTo>
                  <a:pt x="2824" y="6"/>
                </a:lnTo>
                <a:lnTo>
                  <a:pt x="2824" y="6"/>
                </a:lnTo>
                <a:lnTo>
                  <a:pt x="2824" y="6"/>
                </a:lnTo>
                <a:lnTo>
                  <a:pt x="2824" y="6"/>
                </a:lnTo>
                <a:lnTo>
                  <a:pt x="2826" y="6"/>
                </a:lnTo>
                <a:lnTo>
                  <a:pt x="2828" y="8"/>
                </a:lnTo>
                <a:lnTo>
                  <a:pt x="2828" y="8"/>
                </a:lnTo>
                <a:lnTo>
                  <a:pt x="2828" y="8"/>
                </a:lnTo>
                <a:lnTo>
                  <a:pt x="2826" y="8"/>
                </a:lnTo>
                <a:lnTo>
                  <a:pt x="2826" y="8"/>
                </a:lnTo>
                <a:lnTo>
                  <a:pt x="2826" y="8"/>
                </a:lnTo>
                <a:lnTo>
                  <a:pt x="2826" y="8"/>
                </a:lnTo>
                <a:lnTo>
                  <a:pt x="2826" y="8"/>
                </a:lnTo>
                <a:lnTo>
                  <a:pt x="2826" y="8"/>
                </a:lnTo>
                <a:lnTo>
                  <a:pt x="2826" y="8"/>
                </a:lnTo>
                <a:close/>
                <a:moveTo>
                  <a:pt x="2406" y="220"/>
                </a:moveTo>
                <a:lnTo>
                  <a:pt x="2406" y="220"/>
                </a:lnTo>
                <a:lnTo>
                  <a:pt x="2406" y="220"/>
                </a:lnTo>
                <a:lnTo>
                  <a:pt x="2404" y="218"/>
                </a:lnTo>
                <a:lnTo>
                  <a:pt x="2404" y="218"/>
                </a:lnTo>
                <a:lnTo>
                  <a:pt x="2404" y="218"/>
                </a:lnTo>
                <a:lnTo>
                  <a:pt x="2402" y="218"/>
                </a:lnTo>
                <a:lnTo>
                  <a:pt x="2402" y="218"/>
                </a:lnTo>
                <a:lnTo>
                  <a:pt x="2402" y="218"/>
                </a:lnTo>
                <a:lnTo>
                  <a:pt x="2402" y="218"/>
                </a:lnTo>
                <a:lnTo>
                  <a:pt x="2402" y="218"/>
                </a:lnTo>
                <a:lnTo>
                  <a:pt x="2402" y="216"/>
                </a:lnTo>
                <a:lnTo>
                  <a:pt x="2404" y="216"/>
                </a:lnTo>
                <a:lnTo>
                  <a:pt x="2406" y="216"/>
                </a:lnTo>
                <a:lnTo>
                  <a:pt x="2406" y="216"/>
                </a:lnTo>
                <a:lnTo>
                  <a:pt x="2406" y="216"/>
                </a:lnTo>
                <a:lnTo>
                  <a:pt x="2406" y="218"/>
                </a:lnTo>
                <a:lnTo>
                  <a:pt x="2406" y="218"/>
                </a:lnTo>
                <a:lnTo>
                  <a:pt x="2406" y="218"/>
                </a:lnTo>
                <a:lnTo>
                  <a:pt x="2406" y="220"/>
                </a:lnTo>
                <a:lnTo>
                  <a:pt x="2408" y="220"/>
                </a:lnTo>
                <a:lnTo>
                  <a:pt x="2406" y="220"/>
                </a:lnTo>
                <a:lnTo>
                  <a:pt x="2406" y="220"/>
                </a:lnTo>
                <a:lnTo>
                  <a:pt x="2406" y="220"/>
                </a:lnTo>
                <a:lnTo>
                  <a:pt x="2406" y="220"/>
                </a:lnTo>
                <a:lnTo>
                  <a:pt x="2406" y="220"/>
                </a:lnTo>
                <a:close/>
                <a:moveTo>
                  <a:pt x="2522" y="8"/>
                </a:moveTo>
                <a:lnTo>
                  <a:pt x="2522" y="8"/>
                </a:lnTo>
                <a:lnTo>
                  <a:pt x="2520" y="8"/>
                </a:lnTo>
                <a:lnTo>
                  <a:pt x="2518" y="8"/>
                </a:lnTo>
                <a:lnTo>
                  <a:pt x="2518" y="8"/>
                </a:lnTo>
                <a:lnTo>
                  <a:pt x="2518" y="8"/>
                </a:lnTo>
                <a:lnTo>
                  <a:pt x="2518" y="6"/>
                </a:lnTo>
                <a:lnTo>
                  <a:pt x="2518" y="6"/>
                </a:lnTo>
                <a:lnTo>
                  <a:pt x="2518" y="6"/>
                </a:lnTo>
                <a:lnTo>
                  <a:pt x="2520" y="6"/>
                </a:lnTo>
                <a:lnTo>
                  <a:pt x="2524" y="6"/>
                </a:lnTo>
                <a:lnTo>
                  <a:pt x="2524" y="6"/>
                </a:lnTo>
                <a:lnTo>
                  <a:pt x="2524" y="6"/>
                </a:lnTo>
                <a:lnTo>
                  <a:pt x="2526" y="6"/>
                </a:lnTo>
                <a:lnTo>
                  <a:pt x="2526" y="6"/>
                </a:lnTo>
                <a:lnTo>
                  <a:pt x="2526" y="6"/>
                </a:lnTo>
                <a:lnTo>
                  <a:pt x="2526" y="6"/>
                </a:lnTo>
                <a:lnTo>
                  <a:pt x="2526" y="6"/>
                </a:lnTo>
                <a:lnTo>
                  <a:pt x="2524" y="8"/>
                </a:lnTo>
                <a:lnTo>
                  <a:pt x="2524" y="8"/>
                </a:lnTo>
                <a:lnTo>
                  <a:pt x="2524" y="8"/>
                </a:lnTo>
                <a:lnTo>
                  <a:pt x="2522" y="8"/>
                </a:lnTo>
                <a:close/>
                <a:moveTo>
                  <a:pt x="2866" y="6"/>
                </a:moveTo>
                <a:lnTo>
                  <a:pt x="2868" y="6"/>
                </a:lnTo>
                <a:lnTo>
                  <a:pt x="2870" y="8"/>
                </a:lnTo>
                <a:lnTo>
                  <a:pt x="2872" y="8"/>
                </a:lnTo>
                <a:lnTo>
                  <a:pt x="2874" y="8"/>
                </a:lnTo>
                <a:lnTo>
                  <a:pt x="2874" y="10"/>
                </a:lnTo>
                <a:lnTo>
                  <a:pt x="2876" y="10"/>
                </a:lnTo>
                <a:lnTo>
                  <a:pt x="2876" y="10"/>
                </a:lnTo>
                <a:lnTo>
                  <a:pt x="2878" y="10"/>
                </a:lnTo>
                <a:lnTo>
                  <a:pt x="2884" y="10"/>
                </a:lnTo>
                <a:lnTo>
                  <a:pt x="2884" y="10"/>
                </a:lnTo>
                <a:lnTo>
                  <a:pt x="2884" y="10"/>
                </a:lnTo>
                <a:lnTo>
                  <a:pt x="2886" y="10"/>
                </a:lnTo>
                <a:lnTo>
                  <a:pt x="2886" y="10"/>
                </a:lnTo>
                <a:lnTo>
                  <a:pt x="2890" y="12"/>
                </a:lnTo>
                <a:lnTo>
                  <a:pt x="2890" y="12"/>
                </a:lnTo>
                <a:lnTo>
                  <a:pt x="2890" y="12"/>
                </a:lnTo>
                <a:lnTo>
                  <a:pt x="2890" y="12"/>
                </a:lnTo>
                <a:lnTo>
                  <a:pt x="2886" y="12"/>
                </a:lnTo>
                <a:lnTo>
                  <a:pt x="2884" y="12"/>
                </a:lnTo>
                <a:lnTo>
                  <a:pt x="2884" y="12"/>
                </a:lnTo>
                <a:lnTo>
                  <a:pt x="2884" y="12"/>
                </a:lnTo>
                <a:lnTo>
                  <a:pt x="2884" y="14"/>
                </a:lnTo>
                <a:lnTo>
                  <a:pt x="2884" y="14"/>
                </a:lnTo>
                <a:lnTo>
                  <a:pt x="2886" y="14"/>
                </a:lnTo>
                <a:lnTo>
                  <a:pt x="2886" y="14"/>
                </a:lnTo>
                <a:lnTo>
                  <a:pt x="2886" y="14"/>
                </a:lnTo>
                <a:lnTo>
                  <a:pt x="2888" y="16"/>
                </a:lnTo>
                <a:lnTo>
                  <a:pt x="2888" y="16"/>
                </a:lnTo>
                <a:lnTo>
                  <a:pt x="2888" y="16"/>
                </a:lnTo>
                <a:lnTo>
                  <a:pt x="2888" y="16"/>
                </a:lnTo>
                <a:lnTo>
                  <a:pt x="2890" y="16"/>
                </a:lnTo>
                <a:lnTo>
                  <a:pt x="2890" y="16"/>
                </a:lnTo>
                <a:lnTo>
                  <a:pt x="2890" y="16"/>
                </a:lnTo>
                <a:lnTo>
                  <a:pt x="2890" y="16"/>
                </a:lnTo>
                <a:lnTo>
                  <a:pt x="2892" y="16"/>
                </a:lnTo>
                <a:lnTo>
                  <a:pt x="2892" y="16"/>
                </a:lnTo>
                <a:lnTo>
                  <a:pt x="2892" y="16"/>
                </a:lnTo>
                <a:lnTo>
                  <a:pt x="2890" y="18"/>
                </a:lnTo>
                <a:lnTo>
                  <a:pt x="2888" y="18"/>
                </a:lnTo>
                <a:lnTo>
                  <a:pt x="2888" y="18"/>
                </a:lnTo>
                <a:lnTo>
                  <a:pt x="2888" y="18"/>
                </a:lnTo>
                <a:lnTo>
                  <a:pt x="2886" y="18"/>
                </a:lnTo>
                <a:lnTo>
                  <a:pt x="2886" y="18"/>
                </a:lnTo>
                <a:lnTo>
                  <a:pt x="2884" y="18"/>
                </a:lnTo>
                <a:lnTo>
                  <a:pt x="2880" y="18"/>
                </a:lnTo>
                <a:lnTo>
                  <a:pt x="2880" y="18"/>
                </a:lnTo>
                <a:lnTo>
                  <a:pt x="2880" y="18"/>
                </a:lnTo>
                <a:lnTo>
                  <a:pt x="2876" y="18"/>
                </a:lnTo>
                <a:lnTo>
                  <a:pt x="2876" y="18"/>
                </a:lnTo>
                <a:lnTo>
                  <a:pt x="2876" y="18"/>
                </a:lnTo>
                <a:lnTo>
                  <a:pt x="2876" y="18"/>
                </a:lnTo>
                <a:lnTo>
                  <a:pt x="2874" y="18"/>
                </a:lnTo>
                <a:lnTo>
                  <a:pt x="2872" y="18"/>
                </a:lnTo>
                <a:lnTo>
                  <a:pt x="2872" y="18"/>
                </a:lnTo>
                <a:lnTo>
                  <a:pt x="2870" y="18"/>
                </a:lnTo>
                <a:lnTo>
                  <a:pt x="2870" y="18"/>
                </a:lnTo>
                <a:lnTo>
                  <a:pt x="2870" y="18"/>
                </a:lnTo>
                <a:lnTo>
                  <a:pt x="2870" y="18"/>
                </a:lnTo>
                <a:lnTo>
                  <a:pt x="2870" y="18"/>
                </a:lnTo>
                <a:lnTo>
                  <a:pt x="2868" y="18"/>
                </a:lnTo>
                <a:lnTo>
                  <a:pt x="2868" y="18"/>
                </a:lnTo>
                <a:lnTo>
                  <a:pt x="2868" y="18"/>
                </a:lnTo>
                <a:lnTo>
                  <a:pt x="2868" y="18"/>
                </a:lnTo>
                <a:lnTo>
                  <a:pt x="2868" y="18"/>
                </a:lnTo>
                <a:lnTo>
                  <a:pt x="2866" y="20"/>
                </a:lnTo>
                <a:lnTo>
                  <a:pt x="2866" y="20"/>
                </a:lnTo>
                <a:lnTo>
                  <a:pt x="2866" y="20"/>
                </a:lnTo>
                <a:lnTo>
                  <a:pt x="2864" y="20"/>
                </a:lnTo>
                <a:lnTo>
                  <a:pt x="2862" y="20"/>
                </a:lnTo>
                <a:lnTo>
                  <a:pt x="2862" y="20"/>
                </a:lnTo>
                <a:lnTo>
                  <a:pt x="2862" y="20"/>
                </a:lnTo>
                <a:lnTo>
                  <a:pt x="2862" y="20"/>
                </a:lnTo>
                <a:lnTo>
                  <a:pt x="2862" y="20"/>
                </a:lnTo>
                <a:lnTo>
                  <a:pt x="2858" y="20"/>
                </a:lnTo>
                <a:lnTo>
                  <a:pt x="2858" y="20"/>
                </a:lnTo>
                <a:lnTo>
                  <a:pt x="2856" y="18"/>
                </a:lnTo>
                <a:lnTo>
                  <a:pt x="2854" y="18"/>
                </a:lnTo>
                <a:lnTo>
                  <a:pt x="2854" y="18"/>
                </a:lnTo>
                <a:lnTo>
                  <a:pt x="2854" y="18"/>
                </a:lnTo>
                <a:lnTo>
                  <a:pt x="2852" y="18"/>
                </a:lnTo>
                <a:lnTo>
                  <a:pt x="2852" y="18"/>
                </a:lnTo>
                <a:lnTo>
                  <a:pt x="2852" y="18"/>
                </a:lnTo>
                <a:lnTo>
                  <a:pt x="2850" y="18"/>
                </a:lnTo>
                <a:lnTo>
                  <a:pt x="2850" y="18"/>
                </a:lnTo>
                <a:lnTo>
                  <a:pt x="2850" y="18"/>
                </a:lnTo>
                <a:lnTo>
                  <a:pt x="2848" y="18"/>
                </a:lnTo>
                <a:lnTo>
                  <a:pt x="2846" y="18"/>
                </a:lnTo>
                <a:lnTo>
                  <a:pt x="2844" y="18"/>
                </a:lnTo>
                <a:lnTo>
                  <a:pt x="2844" y="18"/>
                </a:lnTo>
                <a:lnTo>
                  <a:pt x="2846" y="18"/>
                </a:lnTo>
                <a:lnTo>
                  <a:pt x="2846" y="18"/>
                </a:lnTo>
                <a:lnTo>
                  <a:pt x="2850" y="18"/>
                </a:lnTo>
                <a:lnTo>
                  <a:pt x="2850" y="18"/>
                </a:lnTo>
                <a:lnTo>
                  <a:pt x="2850" y="18"/>
                </a:lnTo>
                <a:lnTo>
                  <a:pt x="2850" y="18"/>
                </a:lnTo>
                <a:lnTo>
                  <a:pt x="2852" y="18"/>
                </a:lnTo>
                <a:lnTo>
                  <a:pt x="2852" y="18"/>
                </a:lnTo>
                <a:lnTo>
                  <a:pt x="2852" y="18"/>
                </a:lnTo>
                <a:lnTo>
                  <a:pt x="2852" y="18"/>
                </a:lnTo>
                <a:lnTo>
                  <a:pt x="2852" y="18"/>
                </a:lnTo>
                <a:lnTo>
                  <a:pt x="2850" y="18"/>
                </a:lnTo>
                <a:lnTo>
                  <a:pt x="2850" y="18"/>
                </a:lnTo>
                <a:lnTo>
                  <a:pt x="2850" y="18"/>
                </a:lnTo>
                <a:lnTo>
                  <a:pt x="2850" y="18"/>
                </a:lnTo>
                <a:lnTo>
                  <a:pt x="2850" y="18"/>
                </a:lnTo>
                <a:lnTo>
                  <a:pt x="2848" y="18"/>
                </a:lnTo>
                <a:lnTo>
                  <a:pt x="2848" y="18"/>
                </a:lnTo>
                <a:lnTo>
                  <a:pt x="2846" y="18"/>
                </a:lnTo>
                <a:lnTo>
                  <a:pt x="2846" y="18"/>
                </a:lnTo>
                <a:lnTo>
                  <a:pt x="2844" y="16"/>
                </a:lnTo>
                <a:lnTo>
                  <a:pt x="2844" y="16"/>
                </a:lnTo>
                <a:lnTo>
                  <a:pt x="2844" y="16"/>
                </a:lnTo>
                <a:lnTo>
                  <a:pt x="2846" y="16"/>
                </a:lnTo>
                <a:lnTo>
                  <a:pt x="2846" y="16"/>
                </a:lnTo>
                <a:lnTo>
                  <a:pt x="2846" y="16"/>
                </a:lnTo>
                <a:lnTo>
                  <a:pt x="2848" y="16"/>
                </a:lnTo>
                <a:lnTo>
                  <a:pt x="2848" y="16"/>
                </a:lnTo>
                <a:lnTo>
                  <a:pt x="2848" y="16"/>
                </a:lnTo>
                <a:lnTo>
                  <a:pt x="2850" y="16"/>
                </a:lnTo>
                <a:lnTo>
                  <a:pt x="2850" y="16"/>
                </a:lnTo>
                <a:lnTo>
                  <a:pt x="2852" y="16"/>
                </a:lnTo>
                <a:lnTo>
                  <a:pt x="2852" y="16"/>
                </a:lnTo>
                <a:lnTo>
                  <a:pt x="2852" y="16"/>
                </a:lnTo>
                <a:lnTo>
                  <a:pt x="2854" y="16"/>
                </a:lnTo>
                <a:lnTo>
                  <a:pt x="2854" y="16"/>
                </a:lnTo>
                <a:lnTo>
                  <a:pt x="2854" y="16"/>
                </a:lnTo>
                <a:lnTo>
                  <a:pt x="2854" y="16"/>
                </a:lnTo>
                <a:lnTo>
                  <a:pt x="2854" y="16"/>
                </a:lnTo>
                <a:lnTo>
                  <a:pt x="2852" y="16"/>
                </a:lnTo>
                <a:lnTo>
                  <a:pt x="2850" y="16"/>
                </a:lnTo>
                <a:lnTo>
                  <a:pt x="2850" y="16"/>
                </a:lnTo>
                <a:lnTo>
                  <a:pt x="2848" y="16"/>
                </a:lnTo>
                <a:lnTo>
                  <a:pt x="2848" y="16"/>
                </a:lnTo>
                <a:lnTo>
                  <a:pt x="2848" y="16"/>
                </a:lnTo>
                <a:lnTo>
                  <a:pt x="2846" y="16"/>
                </a:lnTo>
                <a:lnTo>
                  <a:pt x="2846" y="16"/>
                </a:lnTo>
                <a:lnTo>
                  <a:pt x="2844" y="16"/>
                </a:lnTo>
                <a:lnTo>
                  <a:pt x="2844" y="16"/>
                </a:lnTo>
                <a:lnTo>
                  <a:pt x="2844" y="16"/>
                </a:lnTo>
                <a:lnTo>
                  <a:pt x="2842" y="16"/>
                </a:lnTo>
                <a:lnTo>
                  <a:pt x="2842" y="16"/>
                </a:lnTo>
                <a:lnTo>
                  <a:pt x="2840" y="16"/>
                </a:lnTo>
                <a:lnTo>
                  <a:pt x="2838" y="16"/>
                </a:lnTo>
                <a:lnTo>
                  <a:pt x="2838" y="16"/>
                </a:lnTo>
                <a:lnTo>
                  <a:pt x="2836" y="16"/>
                </a:lnTo>
                <a:lnTo>
                  <a:pt x="2838" y="16"/>
                </a:lnTo>
                <a:lnTo>
                  <a:pt x="2838" y="16"/>
                </a:lnTo>
                <a:lnTo>
                  <a:pt x="2838" y="16"/>
                </a:lnTo>
                <a:lnTo>
                  <a:pt x="2838" y="16"/>
                </a:lnTo>
                <a:lnTo>
                  <a:pt x="2838" y="16"/>
                </a:lnTo>
                <a:lnTo>
                  <a:pt x="2840" y="16"/>
                </a:lnTo>
                <a:lnTo>
                  <a:pt x="2840" y="16"/>
                </a:lnTo>
                <a:lnTo>
                  <a:pt x="2840" y="16"/>
                </a:lnTo>
                <a:lnTo>
                  <a:pt x="2842" y="16"/>
                </a:lnTo>
                <a:lnTo>
                  <a:pt x="2842" y="16"/>
                </a:lnTo>
                <a:lnTo>
                  <a:pt x="2842" y="16"/>
                </a:lnTo>
                <a:lnTo>
                  <a:pt x="2842" y="16"/>
                </a:lnTo>
                <a:lnTo>
                  <a:pt x="2842" y="16"/>
                </a:lnTo>
                <a:lnTo>
                  <a:pt x="2844" y="16"/>
                </a:lnTo>
                <a:lnTo>
                  <a:pt x="2846" y="16"/>
                </a:lnTo>
                <a:lnTo>
                  <a:pt x="2846" y="16"/>
                </a:lnTo>
                <a:lnTo>
                  <a:pt x="2846" y="16"/>
                </a:lnTo>
                <a:lnTo>
                  <a:pt x="2846" y="16"/>
                </a:lnTo>
                <a:lnTo>
                  <a:pt x="2846" y="16"/>
                </a:lnTo>
                <a:lnTo>
                  <a:pt x="2846" y="16"/>
                </a:lnTo>
                <a:lnTo>
                  <a:pt x="2844" y="16"/>
                </a:lnTo>
                <a:lnTo>
                  <a:pt x="2844" y="16"/>
                </a:lnTo>
                <a:lnTo>
                  <a:pt x="2842" y="16"/>
                </a:lnTo>
                <a:lnTo>
                  <a:pt x="2842" y="16"/>
                </a:lnTo>
                <a:lnTo>
                  <a:pt x="2842" y="14"/>
                </a:lnTo>
                <a:lnTo>
                  <a:pt x="2840" y="14"/>
                </a:lnTo>
                <a:lnTo>
                  <a:pt x="2840" y="14"/>
                </a:lnTo>
                <a:lnTo>
                  <a:pt x="2842" y="14"/>
                </a:lnTo>
                <a:lnTo>
                  <a:pt x="2842" y="14"/>
                </a:lnTo>
                <a:lnTo>
                  <a:pt x="2842" y="14"/>
                </a:lnTo>
                <a:lnTo>
                  <a:pt x="2842" y="14"/>
                </a:lnTo>
                <a:lnTo>
                  <a:pt x="2844" y="14"/>
                </a:lnTo>
                <a:lnTo>
                  <a:pt x="2844" y="14"/>
                </a:lnTo>
                <a:lnTo>
                  <a:pt x="2844" y="14"/>
                </a:lnTo>
                <a:lnTo>
                  <a:pt x="2846" y="14"/>
                </a:lnTo>
                <a:lnTo>
                  <a:pt x="2846" y="14"/>
                </a:lnTo>
                <a:lnTo>
                  <a:pt x="2846" y="14"/>
                </a:lnTo>
                <a:lnTo>
                  <a:pt x="2846" y="14"/>
                </a:lnTo>
                <a:lnTo>
                  <a:pt x="2846" y="14"/>
                </a:lnTo>
                <a:lnTo>
                  <a:pt x="2846" y="14"/>
                </a:lnTo>
                <a:lnTo>
                  <a:pt x="2846" y="12"/>
                </a:lnTo>
                <a:lnTo>
                  <a:pt x="2846" y="12"/>
                </a:lnTo>
                <a:lnTo>
                  <a:pt x="2846" y="12"/>
                </a:lnTo>
                <a:lnTo>
                  <a:pt x="2846" y="12"/>
                </a:lnTo>
                <a:lnTo>
                  <a:pt x="2848" y="12"/>
                </a:lnTo>
                <a:lnTo>
                  <a:pt x="2848" y="12"/>
                </a:lnTo>
                <a:lnTo>
                  <a:pt x="2848" y="10"/>
                </a:lnTo>
                <a:lnTo>
                  <a:pt x="2848" y="10"/>
                </a:lnTo>
                <a:lnTo>
                  <a:pt x="2846" y="10"/>
                </a:lnTo>
                <a:lnTo>
                  <a:pt x="2846" y="12"/>
                </a:lnTo>
                <a:lnTo>
                  <a:pt x="2846" y="12"/>
                </a:lnTo>
                <a:lnTo>
                  <a:pt x="2846" y="12"/>
                </a:lnTo>
                <a:lnTo>
                  <a:pt x="2844" y="12"/>
                </a:lnTo>
                <a:lnTo>
                  <a:pt x="2842" y="12"/>
                </a:lnTo>
                <a:lnTo>
                  <a:pt x="2840" y="12"/>
                </a:lnTo>
                <a:lnTo>
                  <a:pt x="2840" y="12"/>
                </a:lnTo>
                <a:lnTo>
                  <a:pt x="2840" y="10"/>
                </a:lnTo>
                <a:lnTo>
                  <a:pt x="2842" y="10"/>
                </a:lnTo>
                <a:lnTo>
                  <a:pt x="2842" y="10"/>
                </a:lnTo>
                <a:lnTo>
                  <a:pt x="2840" y="10"/>
                </a:lnTo>
                <a:lnTo>
                  <a:pt x="2842" y="10"/>
                </a:lnTo>
                <a:lnTo>
                  <a:pt x="2842" y="10"/>
                </a:lnTo>
                <a:lnTo>
                  <a:pt x="2842" y="10"/>
                </a:lnTo>
                <a:lnTo>
                  <a:pt x="2844" y="10"/>
                </a:lnTo>
                <a:lnTo>
                  <a:pt x="2844" y="10"/>
                </a:lnTo>
                <a:lnTo>
                  <a:pt x="2844" y="10"/>
                </a:lnTo>
                <a:lnTo>
                  <a:pt x="2844" y="10"/>
                </a:lnTo>
                <a:lnTo>
                  <a:pt x="2842" y="10"/>
                </a:lnTo>
                <a:lnTo>
                  <a:pt x="2842" y="8"/>
                </a:lnTo>
                <a:lnTo>
                  <a:pt x="2844" y="8"/>
                </a:lnTo>
                <a:lnTo>
                  <a:pt x="2846" y="8"/>
                </a:lnTo>
                <a:lnTo>
                  <a:pt x="2848" y="8"/>
                </a:lnTo>
                <a:lnTo>
                  <a:pt x="2848" y="8"/>
                </a:lnTo>
                <a:lnTo>
                  <a:pt x="2848" y="8"/>
                </a:lnTo>
                <a:lnTo>
                  <a:pt x="2848" y="8"/>
                </a:lnTo>
                <a:lnTo>
                  <a:pt x="2848" y="8"/>
                </a:lnTo>
                <a:lnTo>
                  <a:pt x="2850" y="8"/>
                </a:lnTo>
                <a:lnTo>
                  <a:pt x="2850" y="8"/>
                </a:lnTo>
                <a:lnTo>
                  <a:pt x="2850" y="8"/>
                </a:lnTo>
                <a:lnTo>
                  <a:pt x="2850" y="8"/>
                </a:lnTo>
                <a:lnTo>
                  <a:pt x="2852" y="8"/>
                </a:lnTo>
                <a:lnTo>
                  <a:pt x="2852" y="8"/>
                </a:lnTo>
                <a:lnTo>
                  <a:pt x="2852" y="8"/>
                </a:lnTo>
                <a:lnTo>
                  <a:pt x="2852" y="8"/>
                </a:lnTo>
                <a:lnTo>
                  <a:pt x="2852" y="8"/>
                </a:lnTo>
                <a:lnTo>
                  <a:pt x="2854" y="8"/>
                </a:lnTo>
                <a:lnTo>
                  <a:pt x="2854" y="8"/>
                </a:lnTo>
                <a:lnTo>
                  <a:pt x="2856" y="8"/>
                </a:lnTo>
                <a:lnTo>
                  <a:pt x="2856" y="8"/>
                </a:lnTo>
                <a:lnTo>
                  <a:pt x="2856" y="8"/>
                </a:lnTo>
                <a:lnTo>
                  <a:pt x="2856" y="8"/>
                </a:lnTo>
                <a:lnTo>
                  <a:pt x="2856" y="8"/>
                </a:lnTo>
                <a:lnTo>
                  <a:pt x="2858" y="8"/>
                </a:lnTo>
                <a:lnTo>
                  <a:pt x="2858" y="6"/>
                </a:lnTo>
                <a:lnTo>
                  <a:pt x="2858" y="6"/>
                </a:lnTo>
                <a:lnTo>
                  <a:pt x="2858" y="6"/>
                </a:lnTo>
                <a:lnTo>
                  <a:pt x="2858" y="6"/>
                </a:lnTo>
                <a:lnTo>
                  <a:pt x="2860" y="6"/>
                </a:lnTo>
                <a:lnTo>
                  <a:pt x="2860" y="6"/>
                </a:lnTo>
                <a:lnTo>
                  <a:pt x="2862" y="6"/>
                </a:lnTo>
                <a:lnTo>
                  <a:pt x="2862" y="6"/>
                </a:lnTo>
                <a:lnTo>
                  <a:pt x="2862" y="6"/>
                </a:lnTo>
                <a:lnTo>
                  <a:pt x="2860" y="6"/>
                </a:lnTo>
                <a:lnTo>
                  <a:pt x="2858" y="6"/>
                </a:lnTo>
                <a:lnTo>
                  <a:pt x="2858" y="6"/>
                </a:lnTo>
                <a:lnTo>
                  <a:pt x="2856" y="6"/>
                </a:lnTo>
                <a:lnTo>
                  <a:pt x="2856" y="6"/>
                </a:lnTo>
                <a:lnTo>
                  <a:pt x="2856" y="6"/>
                </a:lnTo>
                <a:lnTo>
                  <a:pt x="2856" y="6"/>
                </a:lnTo>
                <a:lnTo>
                  <a:pt x="2858" y="6"/>
                </a:lnTo>
                <a:lnTo>
                  <a:pt x="2858" y="6"/>
                </a:lnTo>
                <a:lnTo>
                  <a:pt x="2860" y="6"/>
                </a:lnTo>
                <a:lnTo>
                  <a:pt x="2860" y="6"/>
                </a:lnTo>
                <a:lnTo>
                  <a:pt x="2862" y="6"/>
                </a:lnTo>
                <a:lnTo>
                  <a:pt x="2862" y="6"/>
                </a:lnTo>
                <a:lnTo>
                  <a:pt x="2862" y="6"/>
                </a:lnTo>
                <a:lnTo>
                  <a:pt x="2862" y="6"/>
                </a:lnTo>
                <a:lnTo>
                  <a:pt x="2864" y="6"/>
                </a:lnTo>
                <a:lnTo>
                  <a:pt x="2864" y="6"/>
                </a:lnTo>
                <a:lnTo>
                  <a:pt x="2866" y="6"/>
                </a:lnTo>
                <a:close/>
                <a:moveTo>
                  <a:pt x="2548" y="6"/>
                </a:moveTo>
                <a:lnTo>
                  <a:pt x="2548" y="6"/>
                </a:lnTo>
                <a:lnTo>
                  <a:pt x="2548" y="6"/>
                </a:lnTo>
                <a:lnTo>
                  <a:pt x="2548" y="6"/>
                </a:lnTo>
                <a:lnTo>
                  <a:pt x="2548" y="6"/>
                </a:lnTo>
                <a:lnTo>
                  <a:pt x="2548" y="6"/>
                </a:lnTo>
                <a:lnTo>
                  <a:pt x="2546" y="6"/>
                </a:lnTo>
                <a:lnTo>
                  <a:pt x="2546" y="6"/>
                </a:lnTo>
                <a:lnTo>
                  <a:pt x="2546" y="6"/>
                </a:lnTo>
                <a:lnTo>
                  <a:pt x="2544" y="6"/>
                </a:lnTo>
                <a:lnTo>
                  <a:pt x="2544" y="6"/>
                </a:lnTo>
                <a:lnTo>
                  <a:pt x="2544" y="6"/>
                </a:lnTo>
                <a:lnTo>
                  <a:pt x="2544" y="6"/>
                </a:lnTo>
                <a:lnTo>
                  <a:pt x="2542" y="6"/>
                </a:lnTo>
                <a:lnTo>
                  <a:pt x="2542" y="6"/>
                </a:lnTo>
                <a:lnTo>
                  <a:pt x="2540" y="6"/>
                </a:lnTo>
                <a:lnTo>
                  <a:pt x="2540" y="6"/>
                </a:lnTo>
                <a:lnTo>
                  <a:pt x="2540" y="6"/>
                </a:lnTo>
                <a:lnTo>
                  <a:pt x="2540" y="6"/>
                </a:lnTo>
                <a:lnTo>
                  <a:pt x="2542" y="6"/>
                </a:lnTo>
                <a:lnTo>
                  <a:pt x="2542" y="6"/>
                </a:lnTo>
                <a:lnTo>
                  <a:pt x="2542" y="6"/>
                </a:lnTo>
                <a:lnTo>
                  <a:pt x="2544" y="6"/>
                </a:lnTo>
                <a:lnTo>
                  <a:pt x="2544" y="6"/>
                </a:lnTo>
                <a:lnTo>
                  <a:pt x="2546" y="6"/>
                </a:lnTo>
                <a:lnTo>
                  <a:pt x="2548" y="6"/>
                </a:lnTo>
                <a:lnTo>
                  <a:pt x="2548" y="6"/>
                </a:lnTo>
                <a:lnTo>
                  <a:pt x="2548" y="6"/>
                </a:lnTo>
                <a:lnTo>
                  <a:pt x="2548" y="6"/>
                </a:lnTo>
                <a:close/>
                <a:moveTo>
                  <a:pt x="2492" y="6"/>
                </a:moveTo>
                <a:lnTo>
                  <a:pt x="2494" y="6"/>
                </a:lnTo>
                <a:lnTo>
                  <a:pt x="2494" y="6"/>
                </a:lnTo>
                <a:lnTo>
                  <a:pt x="2492" y="6"/>
                </a:lnTo>
                <a:lnTo>
                  <a:pt x="2492" y="6"/>
                </a:lnTo>
                <a:lnTo>
                  <a:pt x="2492" y="6"/>
                </a:lnTo>
                <a:lnTo>
                  <a:pt x="2492" y="6"/>
                </a:lnTo>
                <a:lnTo>
                  <a:pt x="2492" y="6"/>
                </a:lnTo>
                <a:lnTo>
                  <a:pt x="2492" y="6"/>
                </a:lnTo>
                <a:lnTo>
                  <a:pt x="2492" y="6"/>
                </a:lnTo>
                <a:lnTo>
                  <a:pt x="2490" y="6"/>
                </a:lnTo>
                <a:lnTo>
                  <a:pt x="2490" y="6"/>
                </a:lnTo>
                <a:lnTo>
                  <a:pt x="2490" y="6"/>
                </a:lnTo>
                <a:lnTo>
                  <a:pt x="2492" y="6"/>
                </a:lnTo>
                <a:lnTo>
                  <a:pt x="2492" y="6"/>
                </a:lnTo>
                <a:lnTo>
                  <a:pt x="2492" y="6"/>
                </a:lnTo>
                <a:close/>
                <a:moveTo>
                  <a:pt x="2520" y="6"/>
                </a:moveTo>
                <a:lnTo>
                  <a:pt x="2520" y="6"/>
                </a:lnTo>
                <a:lnTo>
                  <a:pt x="2520" y="6"/>
                </a:lnTo>
                <a:lnTo>
                  <a:pt x="2522" y="6"/>
                </a:lnTo>
                <a:lnTo>
                  <a:pt x="2522" y="6"/>
                </a:lnTo>
                <a:lnTo>
                  <a:pt x="2522" y="6"/>
                </a:lnTo>
                <a:lnTo>
                  <a:pt x="2522" y="6"/>
                </a:lnTo>
                <a:lnTo>
                  <a:pt x="2522" y="6"/>
                </a:lnTo>
                <a:lnTo>
                  <a:pt x="2524" y="6"/>
                </a:lnTo>
                <a:lnTo>
                  <a:pt x="2524" y="6"/>
                </a:lnTo>
                <a:lnTo>
                  <a:pt x="2524" y="6"/>
                </a:lnTo>
                <a:lnTo>
                  <a:pt x="2524" y="6"/>
                </a:lnTo>
                <a:lnTo>
                  <a:pt x="2524" y="6"/>
                </a:lnTo>
                <a:lnTo>
                  <a:pt x="2522" y="6"/>
                </a:lnTo>
                <a:lnTo>
                  <a:pt x="2522" y="6"/>
                </a:lnTo>
                <a:lnTo>
                  <a:pt x="2520" y="6"/>
                </a:lnTo>
                <a:lnTo>
                  <a:pt x="2520" y="6"/>
                </a:lnTo>
                <a:lnTo>
                  <a:pt x="2520" y="6"/>
                </a:lnTo>
                <a:lnTo>
                  <a:pt x="2518" y="6"/>
                </a:lnTo>
                <a:lnTo>
                  <a:pt x="2518" y="6"/>
                </a:lnTo>
                <a:lnTo>
                  <a:pt x="2516" y="6"/>
                </a:lnTo>
                <a:lnTo>
                  <a:pt x="2514" y="6"/>
                </a:lnTo>
                <a:lnTo>
                  <a:pt x="2514" y="6"/>
                </a:lnTo>
                <a:lnTo>
                  <a:pt x="2514" y="8"/>
                </a:lnTo>
                <a:lnTo>
                  <a:pt x="2514" y="8"/>
                </a:lnTo>
                <a:lnTo>
                  <a:pt x="2512" y="8"/>
                </a:lnTo>
                <a:lnTo>
                  <a:pt x="2512" y="8"/>
                </a:lnTo>
                <a:lnTo>
                  <a:pt x="2512" y="8"/>
                </a:lnTo>
                <a:lnTo>
                  <a:pt x="2512" y="8"/>
                </a:lnTo>
                <a:lnTo>
                  <a:pt x="2512" y="6"/>
                </a:lnTo>
                <a:lnTo>
                  <a:pt x="2512" y="6"/>
                </a:lnTo>
                <a:lnTo>
                  <a:pt x="2512" y="6"/>
                </a:lnTo>
                <a:lnTo>
                  <a:pt x="2512" y="6"/>
                </a:lnTo>
                <a:lnTo>
                  <a:pt x="2512" y="6"/>
                </a:lnTo>
                <a:lnTo>
                  <a:pt x="2510" y="6"/>
                </a:lnTo>
                <a:lnTo>
                  <a:pt x="2510" y="6"/>
                </a:lnTo>
                <a:lnTo>
                  <a:pt x="2510" y="6"/>
                </a:lnTo>
                <a:lnTo>
                  <a:pt x="2510" y="6"/>
                </a:lnTo>
                <a:lnTo>
                  <a:pt x="2510" y="6"/>
                </a:lnTo>
                <a:lnTo>
                  <a:pt x="2510" y="6"/>
                </a:lnTo>
                <a:lnTo>
                  <a:pt x="2510" y="6"/>
                </a:lnTo>
                <a:lnTo>
                  <a:pt x="2508" y="6"/>
                </a:lnTo>
                <a:lnTo>
                  <a:pt x="2508" y="6"/>
                </a:lnTo>
                <a:lnTo>
                  <a:pt x="2506" y="6"/>
                </a:lnTo>
                <a:lnTo>
                  <a:pt x="2504" y="6"/>
                </a:lnTo>
                <a:lnTo>
                  <a:pt x="2504" y="6"/>
                </a:lnTo>
                <a:lnTo>
                  <a:pt x="2504" y="6"/>
                </a:lnTo>
                <a:lnTo>
                  <a:pt x="2504" y="6"/>
                </a:lnTo>
                <a:lnTo>
                  <a:pt x="2504" y="6"/>
                </a:lnTo>
                <a:lnTo>
                  <a:pt x="2504" y="6"/>
                </a:lnTo>
                <a:lnTo>
                  <a:pt x="2504" y="6"/>
                </a:lnTo>
                <a:lnTo>
                  <a:pt x="2504" y="6"/>
                </a:lnTo>
                <a:lnTo>
                  <a:pt x="2504" y="6"/>
                </a:lnTo>
                <a:lnTo>
                  <a:pt x="2502" y="6"/>
                </a:lnTo>
                <a:lnTo>
                  <a:pt x="2502" y="6"/>
                </a:lnTo>
                <a:lnTo>
                  <a:pt x="2502" y="6"/>
                </a:lnTo>
                <a:lnTo>
                  <a:pt x="2502" y="6"/>
                </a:lnTo>
                <a:lnTo>
                  <a:pt x="2506" y="6"/>
                </a:lnTo>
                <a:lnTo>
                  <a:pt x="2506" y="6"/>
                </a:lnTo>
                <a:lnTo>
                  <a:pt x="2508" y="6"/>
                </a:lnTo>
                <a:lnTo>
                  <a:pt x="2510" y="6"/>
                </a:lnTo>
                <a:lnTo>
                  <a:pt x="2512" y="6"/>
                </a:lnTo>
                <a:lnTo>
                  <a:pt x="2512" y="6"/>
                </a:lnTo>
                <a:lnTo>
                  <a:pt x="2512" y="6"/>
                </a:lnTo>
                <a:lnTo>
                  <a:pt x="2512" y="6"/>
                </a:lnTo>
                <a:lnTo>
                  <a:pt x="2512" y="6"/>
                </a:lnTo>
                <a:lnTo>
                  <a:pt x="2512" y="6"/>
                </a:lnTo>
                <a:lnTo>
                  <a:pt x="2512" y="6"/>
                </a:lnTo>
                <a:lnTo>
                  <a:pt x="2512" y="6"/>
                </a:lnTo>
                <a:lnTo>
                  <a:pt x="2510" y="6"/>
                </a:lnTo>
                <a:lnTo>
                  <a:pt x="2510" y="4"/>
                </a:lnTo>
                <a:lnTo>
                  <a:pt x="2510" y="4"/>
                </a:lnTo>
                <a:lnTo>
                  <a:pt x="2510" y="4"/>
                </a:lnTo>
                <a:lnTo>
                  <a:pt x="2512" y="4"/>
                </a:lnTo>
                <a:lnTo>
                  <a:pt x="2512" y="4"/>
                </a:lnTo>
                <a:lnTo>
                  <a:pt x="2514" y="4"/>
                </a:lnTo>
                <a:lnTo>
                  <a:pt x="2516" y="4"/>
                </a:lnTo>
                <a:lnTo>
                  <a:pt x="2516" y="4"/>
                </a:lnTo>
                <a:lnTo>
                  <a:pt x="2516" y="4"/>
                </a:lnTo>
                <a:lnTo>
                  <a:pt x="2518" y="6"/>
                </a:lnTo>
                <a:lnTo>
                  <a:pt x="2518" y="6"/>
                </a:lnTo>
                <a:lnTo>
                  <a:pt x="2520" y="6"/>
                </a:lnTo>
                <a:close/>
                <a:moveTo>
                  <a:pt x="2926" y="24"/>
                </a:moveTo>
                <a:lnTo>
                  <a:pt x="2926" y="24"/>
                </a:lnTo>
                <a:lnTo>
                  <a:pt x="2926" y="24"/>
                </a:lnTo>
                <a:lnTo>
                  <a:pt x="2924" y="24"/>
                </a:lnTo>
                <a:lnTo>
                  <a:pt x="2924" y="24"/>
                </a:lnTo>
                <a:lnTo>
                  <a:pt x="2924" y="24"/>
                </a:lnTo>
                <a:lnTo>
                  <a:pt x="2924" y="24"/>
                </a:lnTo>
                <a:lnTo>
                  <a:pt x="2924" y="24"/>
                </a:lnTo>
                <a:lnTo>
                  <a:pt x="2928" y="24"/>
                </a:lnTo>
                <a:lnTo>
                  <a:pt x="2926" y="24"/>
                </a:lnTo>
                <a:lnTo>
                  <a:pt x="2926" y="24"/>
                </a:lnTo>
                <a:lnTo>
                  <a:pt x="2926" y="24"/>
                </a:lnTo>
                <a:lnTo>
                  <a:pt x="2926" y="24"/>
                </a:lnTo>
                <a:lnTo>
                  <a:pt x="2926" y="24"/>
                </a:lnTo>
                <a:close/>
                <a:moveTo>
                  <a:pt x="2626" y="164"/>
                </a:moveTo>
                <a:lnTo>
                  <a:pt x="2626" y="166"/>
                </a:lnTo>
                <a:lnTo>
                  <a:pt x="2626" y="166"/>
                </a:lnTo>
                <a:lnTo>
                  <a:pt x="2624" y="166"/>
                </a:lnTo>
                <a:lnTo>
                  <a:pt x="2624" y="166"/>
                </a:lnTo>
                <a:lnTo>
                  <a:pt x="2624" y="166"/>
                </a:lnTo>
                <a:lnTo>
                  <a:pt x="2624" y="166"/>
                </a:lnTo>
                <a:lnTo>
                  <a:pt x="2622" y="166"/>
                </a:lnTo>
                <a:lnTo>
                  <a:pt x="2622" y="166"/>
                </a:lnTo>
                <a:lnTo>
                  <a:pt x="2622" y="166"/>
                </a:lnTo>
                <a:lnTo>
                  <a:pt x="2622" y="166"/>
                </a:lnTo>
                <a:lnTo>
                  <a:pt x="2620" y="166"/>
                </a:lnTo>
                <a:lnTo>
                  <a:pt x="2620" y="166"/>
                </a:lnTo>
                <a:lnTo>
                  <a:pt x="2620" y="166"/>
                </a:lnTo>
                <a:lnTo>
                  <a:pt x="2620" y="166"/>
                </a:lnTo>
                <a:lnTo>
                  <a:pt x="2620" y="166"/>
                </a:lnTo>
                <a:lnTo>
                  <a:pt x="2620" y="166"/>
                </a:lnTo>
                <a:lnTo>
                  <a:pt x="2622" y="166"/>
                </a:lnTo>
                <a:lnTo>
                  <a:pt x="2622" y="166"/>
                </a:lnTo>
                <a:lnTo>
                  <a:pt x="2622" y="166"/>
                </a:lnTo>
                <a:lnTo>
                  <a:pt x="2624" y="166"/>
                </a:lnTo>
                <a:lnTo>
                  <a:pt x="2624" y="166"/>
                </a:lnTo>
                <a:lnTo>
                  <a:pt x="2624" y="166"/>
                </a:lnTo>
                <a:lnTo>
                  <a:pt x="2624" y="166"/>
                </a:lnTo>
                <a:lnTo>
                  <a:pt x="2626" y="166"/>
                </a:lnTo>
                <a:lnTo>
                  <a:pt x="2626" y="166"/>
                </a:lnTo>
                <a:lnTo>
                  <a:pt x="2626" y="164"/>
                </a:lnTo>
                <a:lnTo>
                  <a:pt x="2626" y="164"/>
                </a:lnTo>
                <a:lnTo>
                  <a:pt x="2626" y="164"/>
                </a:lnTo>
                <a:lnTo>
                  <a:pt x="2626" y="164"/>
                </a:lnTo>
                <a:close/>
                <a:moveTo>
                  <a:pt x="2848" y="24"/>
                </a:moveTo>
                <a:lnTo>
                  <a:pt x="2848" y="24"/>
                </a:lnTo>
                <a:lnTo>
                  <a:pt x="2848" y="24"/>
                </a:lnTo>
                <a:lnTo>
                  <a:pt x="2846" y="24"/>
                </a:lnTo>
                <a:lnTo>
                  <a:pt x="2846" y="24"/>
                </a:lnTo>
                <a:lnTo>
                  <a:pt x="2844" y="24"/>
                </a:lnTo>
                <a:lnTo>
                  <a:pt x="2842" y="24"/>
                </a:lnTo>
                <a:lnTo>
                  <a:pt x="2842" y="22"/>
                </a:lnTo>
                <a:lnTo>
                  <a:pt x="2842" y="22"/>
                </a:lnTo>
                <a:lnTo>
                  <a:pt x="2842" y="22"/>
                </a:lnTo>
                <a:lnTo>
                  <a:pt x="2842" y="22"/>
                </a:lnTo>
                <a:lnTo>
                  <a:pt x="2842" y="22"/>
                </a:lnTo>
                <a:lnTo>
                  <a:pt x="2844" y="22"/>
                </a:lnTo>
                <a:lnTo>
                  <a:pt x="2844" y="22"/>
                </a:lnTo>
                <a:lnTo>
                  <a:pt x="2844" y="22"/>
                </a:lnTo>
                <a:lnTo>
                  <a:pt x="2844" y="22"/>
                </a:lnTo>
                <a:lnTo>
                  <a:pt x="2846" y="22"/>
                </a:lnTo>
                <a:lnTo>
                  <a:pt x="2848" y="22"/>
                </a:lnTo>
                <a:lnTo>
                  <a:pt x="2848" y="22"/>
                </a:lnTo>
                <a:lnTo>
                  <a:pt x="2848" y="24"/>
                </a:lnTo>
                <a:lnTo>
                  <a:pt x="2850" y="24"/>
                </a:lnTo>
                <a:lnTo>
                  <a:pt x="2850" y="24"/>
                </a:lnTo>
                <a:lnTo>
                  <a:pt x="2850" y="24"/>
                </a:lnTo>
                <a:lnTo>
                  <a:pt x="2850" y="24"/>
                </a:lnTo>
                <a:lnTo>
                  <a:pt x="2850" y="24"/>
                </a:lnTo>
                <a:lnTo>
                  <a:pt x="2850" y="24"/>
                </a:lnTo>
                <a:lnTo>
                  <a:pt x="2848" y="24"/>
                </a:lnTo>
                <a:close/>
                <a:moveTo>
                  <a:pt x="2782" y="104"/>
                </a:moveTo>
                <a:lnTo>
                  <a:pt x="2782" y="104"/>
                </a:lnTo>
                <a:lnTo>
                  <a:pt x="2782" y="104"/>
                </a:lnTo>
                <a:lnTo>
                  <a:pt x="2784" y="104"/>
                </a:lnTo>
                <a:lnTo>
                  <a:pt x="2784" y="104"/>
                </a:lnTo>
                <a:lnTo>
                  <a:pt x="2784" y="104"/>
                </a:lnTo>
                <a:lnTo>
                  <a:pt x="2784" y="104"/>
                </a:lnTo>
                <a:lnTo>
                  <a:pt x="2784" y="104"/>
                </a:lnTo>
                <a:lnTo>
                  <a:pt x="2784" y="104"/>
                </a:lnTo>
                <a:lnTo>
                  <a:pt x="2784" y="106"/>
                </a:lnTo>
                <a:lnTo>
                  <a:pt x="2784" y="106"/>
                </a:lnTo>
                <a:lnTo>
                  <a:pt x="2786" y="106"/>
                </a:lnTo>
                <a:lnTo>
                  <a:pt x="2786" y="106"/>
                </a:lnTo>
                <a:lnTo>
                  <a:pt x="2784" y="106"/>
                </a:lnTo>
                <a:lnTo>
                  <a:pt x="2784" y="106"/>
                </a:lnTo>
                <a:lnTo>
                  <a:pt x="2784" y="106"/>
                </a:lnTo>
                <a:lnTo>
                  <a:pt x="2782" y="106"/>
                </a:lnTo>
                <a:lnTo>
                  <a:pt x="2782" y="106"/>
                </a:lnTo>
                <a:lnTo>
                  <a:pt x="2782" y="106"/>
                </a:lnTo>
                <a:lnTo>
                  <a:pt x="2782" y="106"/>
                </a:lnTo>
                <a:lnTo>
                  <a:pt x="2780" y="106"/>
                </a:lnTo>
                <a:lnTo>
                  <a:pt x="2780" y="106"/>
                </a:lnTo>
                <a:lnTo>
                  <a:pt x="2780" y="106"/>
                </a:lnTo>
                <a:lnTo>
                  <a:pt x="2780" y="106"/>
                </a:lnTo>
                <a:lnTo>
                  <a:pt x="2778" y="104"/>
                </a:lnTo>
                <a:lnTo>
                  <a:pt x="2778" y="104"/>
                </a:lnTo>
                <a:lnTo>
                  <a:pt x="2778" y="104"/>
                </a:lnTo>
                <a:lnTo>
                  <a:pt x="2778" y="104"/>
                </a:lnTo>
                <a:lnTo>
                  <a:pt x="2780" y="104"/>
                </a:lnTo>
                <a:lnTo>
                  <a:pt x="2782" y="104"/>
                </a:lnTo>
                <a:close/>
                <a:moveTo>
                  <a:pt x="2542" y="20"/>
                </a:moveTo>
                <a:lnTo>
                  <a:pt x="2544" y="20"/>
                </a:lnTo>
                <a:lnTo>
                  <a:pt x="2544" y="20"/>
                </a:lnTo>
                <a:lnTo>
                  <a:pt x="2544" y="20"/>
                </a:lnTo>
                <a:lnTo>
                  <a:pt x="2544" y="20"/>
                </a:lnTo>
                <a:lnTo>
                  <a:pt x="2546" y="20"/>
                </a:lnTo>
                <a:lnTo>
                  <a:pt x="2546" y="20"/>
                </a:lnTo>
                <a:lnTo>
                  <a:pt x="2546" y="20"/>
                </a:lnTo>
                <a:lnTo>
                  <a:pt x="2546" y="22"/>
                </a:lnTo>
                <a:lnTo>
                  <a:pt x="2546" y="22"/>
                </a:lnTo>
                <a:lnTo>
                  <a:pt x="2546" y="22"/>
                </a:lnTo>
                <a:lnTo>
                  <a:pt x="2544" y="22"/>
                </a:lnTo>
                <a:lnTo>
                  <a:pt x="2544" y="22"/>
                </a:lnTo>
                <a:lnTo>
                  <a:pt x="2544" y="22"/>
                </a:lnTo>
                <a:lnTo>
                  <a:pt x="2544" y="22"/>
                </a:lnTo>
                <a:lnTo>
                  <a:pt x="2544" y="20"/>
                </a:lnTo>
                <a:lnTo>
                  <a:pt x="2542" y="20"/>
                </a:lnTo>
                <a:lnTo>
                  <a:pt x="2542" y="20"/>
                </a:lnTo>
                <a:lnTo>
                  <a:pt x="2542" y="20"/>
                </a:lnTo>
                <a:lnTo>
                  <a:pt x="2540" y="20"/>
                </a:lnTo>
                <a:lnTo>
                  <a:pt x="2540" y="20"/>
                </a:lnTo>
                <a:lnTo>
                  <a:pt x="2540" y="20"/>
                </a:lnTo>
                <a:lnTo>
                  <a:pt x="2540" y="20"/>
                </a:lnTo>
                <a:lnTo>
                  <a:pt x="2540" y="20"/>
                </a:lnTo>
                <a:lnTo>
                  <a:pt x="2540" y="20"/>
                </a:lnTo>
                <a:lnTo>
                  <a:pt x="2540" y="20"/>
                </a:lnTo>
                <a:lnTo>
                  <a:pt x="2542" y="20"/>
                </a:lnTo>
                <a:lnTo>
                  <a:pt x="2542" y="20"/>
                </a:lnTo>
                <a:lnTo>
                  <a:pt x="2542" y="20"/>
                </a:lnTo>
                <a:lnTo>
                  <a:pt x="2542" y="20"/>
                </a:lnTo>
                <a:lnTo>
                  <a:pt x="2542" y="20"/>
                </a:lnTo>
                <a:lnTo>
                  <a:pt x="2542" y="20"/>
                </a:lnTo>
                <a:close/>
                <a:moveTo>
                  <a:pt x="2554" y="172"/>
                </a:moveTo>
                <a:lnTo>
                  <a:pt x="2554" y="172"/>
                </a:lnTo>
                <a:lnTo>
                  <a:pt x="2554" y="172"/>
                </a:lnTo>
                <a:lnTo>
                  <a:pt x="2554" y="170"/>
                </a:lnTo>
                <a:lnTo>
                  <a:pt x="2554" y="170"/>
                </a:lnTo>
                <a:lnTo>
                  <a:pt x="2554" y="170"/>
                </a:lnTo>
                <a:lnTo>
                  <a:pt x="2554" y="170"/>
                </a:lnTo>
                <a:lnTo>
                  <a:pt x="2554" y="170"/>
                </a:lnTo>
                <a:lnTo>
                  <a:pt x="2554" y="170"/>
                </a:lnTo>
                <a:lnTo>
                  <a:pt x="2554" y="170"/>
                </a:lnTo>
                <a:lnTo>
                  <a:pt x="2556" y="170"/>
                </a:lnTo>
                <a:lnTo>
                  <a:pt x="2556" y="170"/>
                </a:lnTo>
                <a:lnTo>
                  <a:pt x="2556" y="170"/>
                </a:lnTo>
                <a:lnTo>
                  <a:pt x="2556" y="170"/>
                </a:lnTo>
                <a:lnTo>
                  <a:pt x="2556" y="170"/>
                </a:lnTo>
                <a:lnTo>
                  <a:pt x="2558" y="170"/>
                </a:lnTo>
                <a:lnTo>
                  <a:pt x="2558" y="170"/>
                </a:lnTo>
                <a:lnTo>
                  <a:pt x="2560" y="170"/>
                </a:lnTo>
                <a:lnTo>
                  <a:pt x="2560" y="170"/>
                </a:lnTo>
                <a:lnTo>
                  <a:pt x="2560" y="170"/>
                </a:lnTo>
                <a:lnTo>
                  <a:pt x="2560" y="170"/>
                </a:lnTo>
                <a:lnTo>
                  <a:pt x="2558" y="170"/>
                </a:lnTo>
                <a:lnTo>
                  <a:pt x="2556" y="170"/>
                </a:lnTo>
                <a:lnTo>
                  <a:pt x="2556" y="170"/>
                </a:lnTo>
                <a:lnTo>
                  <a:pt x="2556" y="170"/>
                </a:lnTo>
                <a:lnTo>
                  <a:pt x="2554" y="170"/>
                </a:lnTo>
                <a:lnTo>
                  <a:pt x="2554" y="172"/>
                </a:lnTo>
                <a:close/>
                <a:moveTo>
                  <a:pt x="2868" y="20"/>
                </a:moveTo>
                <a:lnTo>
                  <a:pt x="2866" y="20"/>
                </a:lnTo>
                <a:lnTo>
                  <a:pt x="2866" y="20"/>
                </a:lnTo>
                <a:lnTo>
                  <a:pt x="2866" y="20"/>
                </a:lnTo>
                <a:lnTo>
                  <a:pt x="2866" y="20"/>
                </a:lnTo>
                <a:lnTo>
                  <a:pt x="2866" y="20"/>
                </a:lnTo>
                <a:lnTo>
                  <a:pt x="2866" y="20"/>
                </a:lnTo>
                <a:lnTo>
                  <a:pt x="2864" y="20"/>
                </a:lnTo>
                <a:lnTo>
                  <a:pt x="2864" y="20"/>
                </a:lnTo>
                <a:lnTo>
                  <a:pt x="2864" y="20"/>
                </a:lnTo>
                <a:lnTo>
                  <a:pt x="2864" y="20"/>
                </a:lnTo>
                <a:lnTo>
                  <a:pt x="2864" y="20"/>
                </a:lnTo>
                <a:lnTo>
                  <a:pt x="2866" y="20"/>
                </a:lnTo>
                <a:lnTo>
                  <a:pt x="2866" y="20"/>
                </a:lnTo>
                <a:lnTo>
                  <a:pt x="2866" y="20"/>
                </a:lnTo>
                <a:lnTo>
                  <a:pt x="2866" y="20"/>
                </a:lnTo>
                <a:lnTo>
                  <a:pt x="2866" y="20"/>
                </a:lnTo>
                <a:lnTo>
                  <a:pt x="2866" y="20"/>
                </a:lnTo>
                <a:lnTo>
                  <a:pt x="2866" y="20"/>
                </a:lnTo>
                <a:lnTo>
                  <a:pt x="2866" y="20"/>
                </a:lnTo>
                <a:lnTo>
                  <a:pt x="2868" y="20"/>
                </a:lnTo>
                <a:lnTo>
                  <a:pt x="2868" y="20"/>
                </a:lnTo>
                <a:close/>
                <a:moveTo>
                  <a:pt x="2838" y="20"/>
                </a:moveTo>
                <a:lnTo>
                  <a:pt x="2838" y="20"/>
                </a:lnTo>
                <a:lnTo>
                  <a:pt x="2840" y="20"/>
                </a:lnTo>
                <a:lnTo>
                  <a:pt x="2840" y="20"/>
                </a:lnTo>
                <a:lnTo>
                  <a:pt x="2842" y="20"/>
                </a:lnTo>
                <a:lnTo>
                  <a:pt x="2842" y="18"/>
                </a:lnTo>
                <a:lnTo>
                  <a:pt x="2842" y="18"/>
                </a:lnTo>
                <a:lnTo>
                  <a:pt x="2844" y="18"/>
                </a:lnTo>
                <a:lnTo>
                  <a:pt x="2844" y="20"/>
                </a:lnTo>
                <a:lnTo>
                  <a:pt x="2846" y="20"/>
                </a:lnTo>
                <a:lnTo>
                  <a:pt x="2846" y="20"/>
                </a:lnTo>
                <a:lnTo>
                  <a:pt x="2846" y="20"/>
                </a:lnTo>
                <a:lnTo>
                  <a:pt x="2848" y="20"/>
                </a:lnTo>
                <a:lnTo>
                  <a:pt x="2850" y="20"/>
                </a:lnTo>
                <a:lnTo>
                  <a:pt x="2850" y="20"/>
                </a:lnTo>
                <a:lnTo>
                  <a:pt x="2850" y="20"/>
                </a:lnTo>
                <a:lnTo>
                  <a:pt x="2850" y="20"/>
                </a:lnTo>
                <a:lnTo>
                  <a:pt x="2852" y="20"/>
                </a:lnTo>
                <a:lnTo>
                  <a:pt x="2852" y="20"/>
                </a:lnTo>
                <a:lnTo>
                  <a:pt x="2854" y="20"/>
                </a:lnTo>
                <a:lnTo>
                  <a:pt x="2854" y="20"/>
                </a:lnTo>
                <a:lnTo>
                  <a:pt x="2854" y="20"/>
                </a:lnTo>
                <a:lnTo>
                  <a:pt x="2856" y="20"/>
                </a:lnTo>
                <a:lnTo>
                  <a:pt x="2858" y="20"/>
                </a:lnTo>
                <a:lnTo>
                  <a:pt x="2862" y="20"/>
                </a:lnTo>
                <a:lnTo>
                  <a:pt x="2864" y="20"/>
                </a:lnTo>
                <a:lnTo>
                  <a:pt x="2864" y="20"/>
                </a:lnTo>
                <a:lnTo>
                  <a:pt x="2864" y="20"/>
                </a:lnTo>
                <a:lnTo>
                  <a:pt x="2864" y="20"/>
                </a:lnTo>
                <a:lnTo>
                  <a:pt x="2864" y="22"/>
                </a:lnTo>
                <a:lnTo>
                  <a:pt x="2864" y="22"/>
                </a:lnTo>
                <a:lnTo>
                  <a:pt x="2864" y="22"/>
                </a:lnTo>
                <a:lnTo>
                  <a:pt x="2864" y="22"/>
                </a:lnTo>
                <a:lnTo>
                  <a:pt x="2864" y="22"/>
                </a:lnTo>
                <a:lnTo>
                  <a:pt x="2864" y="22"/>
                </a:lnTo>
                <a:lnTo>
                  <a:pt x="2864" y="22"/>
                </a:lnTo>
                <a:lnTo>
                  <a:pt x="2862" y="22"/>
                </a:lnTo>
                <a:lnTo>
                  <a:pt x="2862" y="22"/>
                </a:lnTo>
                <a:lnTo>
                  <a:pt x="2862" y="22"/>
                </a:lnTo>
                <a:lnTo>
                  <a:pt x="2862" y="22"/>
                </a:lnTo>
                <a:lnTo>
                  <a:pt x="2862" y="22"/>
                </a:lnTo>
                <a:lnTo>
                  <a:pt x="2862" y="22"/>
                </a:lnTo>
                <a:lnTo>
                  <a:pt x="2862" y="22"/>
                </a:lnTo>
                <a:lnTo>
                  <a:pt x="2860" y="22"/>
                </a:lnTo>
                <a:lnTo>
                  <a:pt x="2860" y="24"/>
                </a:lnTo>
                <a:lnTo>
                  <a:pt x="2860" y="24"/>
                </a:lnTo>
                <a:lnTo>
                  <a:pt x="2860" y="24"/>
                </a:lnTo>
                <a:lnTo>
                  <a:pt x="2858" y="24"/>
                </a:lnTo>
                <a:lnTo>
                  <a:pt x="2858" y="24"/>
                </a:lnTo>
                <a:lnTo>
                  <a:pt x="2858" y="24"/>
                </a:lnTo>
                <a:lnTo>
                  <a:pt x="2856" y="24"/>
                </a:lnTo>
                <a:lnTo>
                  <a:pt x="2856" y="24"/>
                </a:lnTo>
                <a:lnTo>
                  <a:pt x="2856" y="24"/>
                </a:lnTo>
                <a:lnTo>
                  <a:pt x="2854" y="24"/>
                </a:lnTo>
                <a:lnTo>
                  <a:pt x="2854" y="24"/>
                </a:lnTo>
                <a:lnTo>
                  <a:pt x="2850" y="24"/>
                </a:lnTo>
                <a:lnTo>
                  <a:pt x="2850" y="24"/>
                </a:lnTo>
                <a:lnTo>
                  <a:pt x="2850" y="24"/>
                </a:lnTo>
                <a:lnTo>
                  <a:pt x="2850" y="22"/>
                </a:lnTo>
                <a:lnTo>
                  <a:pt x="2850" y="22"/>
                </a:lnTo>
                <a:lnTo>
                  <a:pt x="2852" y="22"/>
                </a:lnTo>
                <a:lnTo>
                  <a:pt x="2852" y="22"/>
                </a:lnTo>
                <a:lnTo>
                  <a:pt x="2852" y="22"/>
                </a:lnTo>
                <a:lnTo>
                  <a:pt x="2852" y="22"/>
                </a:lnTo>
                <a:lnTo>
                  <a:pt x="2852" y="22"/>
                </a:lnTo>
                <a:lnTo>
                  <a:pt x="2854" y="24"/>
                </a:lnTo>
                <a:lnTo>
                  <a:pt x="2854" y="22"/>
                </a:lnTo>
                <a:lnTo>
                  <a:pt x="2854" y="22"/>
                </a:lnTo>
                <a:lnTo>
                  <a:pt x="2854" y="22"/>
                </a:lnTo>
                <a:lnTo>
                  <a:pt x="2854" y="22"/>
                </a:lnTo>
                <a:lnTo>
                  <a:pt x="2854" y="22"/>
                </a:lnTo>
                <a:lnTo>
                  <a:pt x="2852" y="22"/>
                </a:lnTo>
                <a:lnTo>
                  <a:pt x="2852" y="22"/>
                </a:lnTo>
                <a:lnTo>
                  <a:pt x="2850" y="22"/>
                </a:lnTo>
                <a:lnTo>
                  <a:pt x="2850" y="22"/>
                </a:lnTo>
                <a:lnTo>
                  <a:pt x="2850" y="22"/>
                </a:lnTo>
                <a:lnTo>
                  <a:pt x="2850" y="22"/>
                </a:lnTo>
                <a:lnTo>
                  <a:pt x="2850" y="22"/>
                </a:lnTo>
                <a:lnTo>
                  <a:pt x="2850" y="22"/>
                </a:lnTo>
                <a:lnTo>
                  <a:pt x="2848" y="22"/>
                </a:lnTo>
                <a:lnTo>
                  <a:pt x="2848" y="22"/>
                </a:lnTo>
                <a:lnTo>
                  <a:pt x="2844" y="22"/>
                </a:lnTo>
                <a:lnTo>
                  <a:pt x="2842" y="22"/>
                </a:lnTo>
                <a:lnTo>
                  <a:pt x="2840" y="22"/>
                </a:lnTo>
                <a:lnTo>
                  <a:pt x="2840" y="22"/>
                </a:lnTo>
                <a:lnTo>
                  <a:pt x="2840" y="22"/>
                </a:lnTo>
                <a:lnTo>
                  <a:pt x="2840" y="22"/>
                </a:lnTo>
                <a:lnTo>
                  <a:pt x="2840" y="22"/>
                </a:lnTo>
                <a:lnTo>
                  <a:pt x="2840" y="20"/>
                </a:lnTo>
                <a:lnTo>
                  <a:pt x="2840" y="20"/>
                </a:lnTo>
                <a:lnTo>
                  <a:pt x="2840" y="20"/>
                </a:lnTo>
                <a:lnTo>
                  <a:pt x="2840" y="20"/>
                </a:lnTo>
                <a:lnTo>
                  <a:pt x="2838" y="20"/>
                </a:lnTo>
                <a:lnTo>
                  <a:pt x="2838" y="20"/>
                </a:lnTo>
                <a:lnTo>
                  <a:pt x="2838" y="20"/>
                </a:lnTo>
                <a:lnTo>
                  <a:pt x="2838" y="20"/>
                </a:lnTo>
                <a:lnTo>
                  <a:pt x="2838" y="20"/>
                </a:lnTo>
                <a:lnTo>
                  <a:pt x="2838" y="20"/>
                </a:lnTo>
                <a:lnTo>
                  <a:pt x="2836" y="20"/>
                </a:lnTo>
                <a:lnTo>
                  <a:pt x="2836" y="20"/>
                </a:lnTo>
                <a:lnTo>
                  <a:pt x="2836" y="18"/>
                </a:lnTo>
                <a:lnTo>
                  <a:pt x="2836" y="18"/>
                </a:lnTo>
                <a:lnTo>
                  <a:pt x="2836" y="18"/>
                </a:lnTo>
                <a:lnTo>
                  <a:pt x="2836" y="18"/>
                </a:lnTo>
                <a:lnTo>
                  <a:pt x="2838" y="18"/>
                </a:lnTo>
                <a:lnTo>
                  <a:pt x="2838" y="20"/>
                </a:lnTo>
                <a:close/>
                <a:moveTo>
                  <a:pt x="2458" y="18"/>
                </a:moveTo>
                <a:lnTo>
                  <a:pt x="2460" y="20"/>
                </a:lnTo>
                <a:lnTo>
                  <a:pt x="2460" y="20"/>
                </a:lnTo>
                <a:lnTo>
                  <a:pt x="2460" y="20"/>
                </a:lnTo>
                <a:lnTo>
                  <a:pt x="2458" y="20"/>
                </a:lnTo>
                <a:lnTo>
                  <a:pt x="2458" y="20"/>
                </a:lnTo>
                <a:lnTo>
                  <a:pt x="2458" y="20"/>
                </a:lnTo>
                <a:lnTo>
                  <a:pt x="2458" y="20"/>
                </a:lnTo>
                <a:lnTo>
                  <a:pt x="2458" y="20"/>
                </a:lnTo>
                <a:lnTo>
                  <a:pt x="2456" y="20"/>
                </a:lnTo>
                <a:lnTo>
                  <a:pt x="2456" y="20"/>
                </a:lnTo>
                <a:lnTo>
                  <a:pt x="2456" y="18"/>
                </a:lnTo>
                <a:lnTo>
                  <a:pt x="2458" y="18"/>
                </a:lnTo>
                <a:lnTo>
                  <a:pt x="2458" y="18"/>
                </a:lnTo>
                <a:lnTo>
                  <a:pt x="2458" y="18"/>
                </a:lnTo>
                <a:lnTo>
                  <a:pt x="2458" y="18"/>
                </a:lnTo>
                <a:lnTo>
                  <a:pt x="2458" y="18"/>
                </a:lnTo>
                <a:lnTo>
                  <a:pt x="2458" y="18"/>
                </a:lnTo>
                <a:close/>
                <a:moveTo>
                  <a:pt x="2474" y="20"/>
                </a:moveTo>
                <a:lnTo>
                  <a:pt x="2476" y="20"/>
                </a:lnTo>
                <a:lnTo>
                  <a:pt x="2478" y="20"/>
                </a:lnTo>
                <a:lnTo>
                  <a:pt x="2478" y="20"/>
                </a:lnTo>
                <a:lnTo>
                  <a:pt x="2478" y="20"/>
                </a:lnTo>
                <a:lnTo>
                  <a:pt x="2476" y="20"/>
                </a:lnTo>
                <a:lnTo>
                  <a:pt x="2476" y="20"/>
                </a:lnTo>
                <a:lnTo>
                  <a:pt x="2476" y="20"/>
                </a:lnTo>
                <a:lnTo>
                  <a:pt x="2474" y="20"/>
                </a:lnTo>
                <a:lnTo>
                  <a:pt x="2472" y="20"/>
                </a:lnTo>
                <a:lnTo>
                  <a:pt x="2472" y="20"/>
                </a:lnTo>
                <a:lnTo>
                  <a:pt x="2472" y="20"/>
                </a:lnTo>
                <a:lnTo>
                  <a:pt x="2472" y="20"/>
                </a:lnTo>
                <a:lnTo>
                  <a:pt x="2470" y="20"/>
                </a:lnTo>
                <a:lnTo>
                  <a:pt x="2470" y="20"/>
                </a:lnTo>
                <a:lnTo>
                  <a:pt x="2470" y="20"/>
                </a:lnTo>
                <a:lnTo>
                  <a:pt x="2470" y="20"/>
                </a:lnTo>
                <a:lnTo>
                  <a:pt x="2468" y="20"/>
                </a:lnTo>
                <a:lnTo>
                  <a:pt x="2468" y="20"/>
                </a:lnTo>
                <a:lnTo>
                  <a:pt x="2466" y="20"/>
                </a:lnTo>
                <a:lnTo>
                  <a:pt x="2464" y="20"/>
                </a:lnTo>
                <a:lnTo>
                  <a:pt x="2464" y="20"/>
                </a:lnTo>
                <a:lnTo>
                  <a:pt x="2464" y="20"/>
                </a:lnTo>
                <a:lnTo>
                  <a:pt x="2464" y="20"/>
                </a:lnTo>
                <a:lnTo>
                  <a:pt x="2464" y="20"/>
                </a:lnTo>
                <a:lnTo>
                  <a:pt x="2464" y="20"/>
                </a:lnTo>
                <a:lnTo>
                  <a:pt x="2464" y="20"/>
                </a:lnTo>
                <a:lnTo>
                  <a:pt x="2466" y="20"/>
                </a:lnTo>
                <a:lnTo>
                  <a:pt x="2466" y="20"/>
                </a:lnTo>
                <a:lnTo>
                  <a:pt x="2466" y="20"/>
                </a:lnTo>
                <a:lnTo>
                  <a:pt x="2466" y="20"/>
                </a:lnTo>
                <a:lnTo>
                  <a:pt x="2466" y="20"/>
                </a:lnTo>
                <a:lnTo>
                  <a:pt x="2468" y="20"/>
                </a:lnTo>
                <a:lnTo>
                  <a:pt x="2468" y="20"/>
                </a:lnTo>
                <a:lnTo>
                  <a:pt x="2468" y="20"/>
                </a:lnTo>
                <a:lnTo>
                  <a:pt x="2468" y="20"/>
                </a:lnTo>
                <a:lnTo>
                  <a:pt x="2468" y="20"/>
                </a:lnTo>
                <a:lnTo>
                  <a:pt x="2468" y="20"/>
                </a:lnTo>
                <a:lnTo>
                  <a:pt x="2468" y="20"/>
                </a:lnTo>
                <a:lnTo>
                  <a:pt x="2468" y="20"/>
                </a:lnTo>
                <a:lnTo>
                  <a:pt x="2470" y="20"/>
                </a:lnTo>
                <a:lnTo>
                  <a:pt x="2470" y="20"/>
                </a:lnTo>
                <a:lnTo>
                  <a:pt x="2470" y="20"/>
                </a:lnTo>
                <a:lnTo>
                  <a:pt x="2470" y="18"/>
                </a:lnTo>
                <a:lnTo>
                  <a:pt x="2470" y="18"/>
                </a:lnTo>
                <a:lnTo>
                  <a:pt x="2470" y="18"/>
                </a:lnTo>
                <a:lnTo>
                  <a:pt x="2470" y="18"/>
                </a:lnTo>
                <a:lnTo>
                  <a:pt x="2472" y="18"/>
                </a:lnTo>
                <a:lnTo>
                  <a:pt x="2472" y="18"/>
                </a:lnTo>
                <a:lnTo>
                  <a:pt x="2472" y="18"/>
                </a:lnTo>
                <a:lnTo>
                  <a:pt x="2472" y="18"/>
                </a:lnTo>
                <a:lnTo>
                  <a:pt x="2472" y="18"/>
                </a:lnTo>
                <a:lnTo>
                  <a:pt x="2474" y="20"/>
                </a:lnTo>
                <a:close/>
                <a:moveTo>
                  <a:pt x="2550" y="20"/>
                </a:moveTo>
                <a:lnTo>
                  <a:pt x="2550" y="20"/>
                </a:lnTo>
                <a:lnTo>
                  <a:pt x="2548" y="20"/>
                </a:lnTo>
                <a:lnTo>
                  <a:pt x="2548" y="20"/>
                </a:lnTo>
                <a:lnTo>
                  <a:pt x="2548" y="20"/>
                </a:lnTo>
                <a:lnTo>
                  <a:pt x="2548" y="20"/>
                </a:lnTo>
                <a:lnTo>
                  <a:pt x="2548" y="20"/>
                </a:lnTo>
                <a:lnTo>
                  <a:pt x="2548" y="20"/>
                </a:lnTo>
                <a:lnTo>
                  <a:pt x="2546" y="20"/>
                </a:lnTo>
                <a:lnTo>
                  <a:pt x="2546" y="20"/>
                </a:lnTo>
                <a:lnTo>
                  <a:pt x="2546" y="20"/>
                </a:lnTo>
                <a:lnTo>
                  <a:pt x="2544" y="20"/>
                </a:lnTo>
                <a:lnTo>
                  <a:pt x="2544" y="20"/>
                </a:lnTo>
                <a:lnTo>
                  <a:pt x="2544" y="20"/>
                </a:lnTo>
                <a:lnTo>
                  <a:pt x="2542" y="20"/>
                </a:lnTo>
                <a:lnTo>
                  <a:pt x="2542" y="20"/>
                </a:lnTo>
                <a:lnTo>
                  <a:pt x="2544" y="20"/>
                </a:lnTo>
                <a:lnTo>
                  <a:pt x="2544" y="18"/>
                </a:lnTo>
                <a:lnTo>
                  <a:pt x="2544" y="18"/>
                </a:lnTo>
                <a:lnTo>
                  <a:pt x="2544" y="18"/>
                </a:lnTo>
                <a:lnTo>
                  <a:pt x="2548" y="18"/>
                </a:lnTo>
                <a:lnTo>
                  <a:pt x="2548" y="18"/>
                </a:lnTo>
                <a:lnTo>
                  <a:pt x="2548" y="18"/>
                </a:lnTo>
                <a:lnTo>
                  <a:pt x="2548" y="18"/>
                </a:lnTo>
                <a:lnTo>
                  <a:pt x="2550" y="18"/>
                </a:lnTo>
                <a:lnTo>
                  <a:pt x="2552" y="18"/>
                </a:lnTo>
                <a:lnTo>
                  <a:pt x="2552" y="18"/>
                </a:lnTo>
                <a:lnTo>
                  <a:pt x="2552" y="18"/>
                </a:lnTo>
                <a:lnTo>
                  <a:pt x="2552" y="18"/>
                </a:lnTo>
                <a:lnTo>
                  <a:pt x="2554" y="20"/>
                </a:lnTo>
                <a:lnTo>
                  <a:pt x="2552" y="20"/>
                </a:lnTo>
                <a:lnTo>
                  <a:pt x="2552" y="20"/>
                </a:lnTo>
                <a:lnTo>
                  <a:pt x="2552" y="20"/>
                </a:lnTo>
                <a:lnTo>
                  <a:pt x="2552" y="20"/>
                </a:lnTo>
                <a:lnTo>
                  <a:pt x="2550" y="20"/>
                </a:lnTo>
                <a:lnTo>
                  <a:pt x="2550" y="20"/>
                </a:lnTo>
                <a:lnTo>
                  <a:pt x="2550" y="20"/>
                </a:lnTo>
                <a:close/>
                <a:moveTo>
                  <a:pt x="2896" y="18"/>
                </a:moveTo>
                <a:lnTo>
                  <a:pt x="2896" y="18"/>
                </a:lnTo>
                <a:lnTo>
                  <a:pt x="2898" y="18"/>
                </a:lnTo>
                <a:lnTo>
                  <a:pt x="2900" y="18"/>
                </a:lnTo>
                <a:lnTo>
                  <a:pt x="2900" y="20"/>
                </a:lnTo>
                <a:lnTo>
                  <a:pt x="2900" y="20"/>
                </a:lnTo>
                <a:lnTo>
                  <a:pt x="2900" y="22"/>
                </a:lnTo>
                <a:lnTo>
                  <a:pt x="2902" y="22"/>
                </a:lnTo>
                <a:lnTo>
                  <a:pt x="2900" y="22"/>
                </a:lnTo>
                <a:lnTo>
                  <a:pt x="2900" y="22"/>
                </a:lnTo>
                <a:lnTo>
                  <a:pt x="2900" y="22"/>
                </a:lnTo>
                <a:lnTo>
                  <a:pt x="2900" y="22"/>
                </a:lnTo>
                <a:lnTo>
                  <a:pt x="2898" y="22"/>
                </a:lnTo>
                <a:lnTo>
                  <a:pt x="2898" y="22"/>
                </a:lnTo>
                <a:lnTo>
                  <a:pt x="2898" y="24"/>
                </a:lnTo>
                <a:lnTo>
                  <a:pt x="2898" y="24"/>
                </a:lnTo>
                <a:lnTo>
                  <a:pt x="2902" y="22"/>
                </a:lnTo>
                <a:lnTo>
                  <a:pt x="2902" y="22"/>
                </a:lnTo>
                <a:lnTo>
                  <a:pt x="2902" y="22"/>
                </a:lnTo>
                <a:lnTo>
                  <a:pt x="2902" y="22"/>
                </a:lnTo>
                <a:lnTo>
                  <a:pt x="2902" y="22"/>
                </a:lnTo>
                <a:lnTo>
                  <a:pt x="2902" y="22"/>
                </a:lnTo>
                <a:lnTo>
                  <a:pt x="2902" y="22"/>
                </a:lnTo>
                <a:lnTo>
                  <a:pt x="2902" y="20"/>
                </a:lnTo>
                <a:lnTo>
                  <a:pt x="2902" y="20"/>
                </a:lnTo>
                <a:lnTo>
                  <a:pt x="2902" y="20"/>
                </a:lnTo>
                <a:lnTo>
                  <a:pt x="2904" y="20"/>
                </a:lnTo>
                <a:lnTo>
                  <a:pt x="2904" y="20"/>
                </a:lnTo>
                <a:lnTo>
                  <a:pt x="2904" y="20"/>
                </a:lnTo>
                <a:lnTo>
                  <a:pt x="2906" y="22"/>
                </a:lnTo>
                <a:lnTo>
                  <a:pt x="2906" y="22"/>
                </a:lnTo>
                <a:lnTo>
                  <a:pt x="2906" y="22"/>
                </a:lnTo>
                <a:lnTo>
                  <a:pt x="2906" y="22"/>
                </a:lnTo>
                <a:lnTo>
                  <a:pt x="2906" y="22"/>
                </a:lnTo>
                <a:lnTo>
                  <a:pt x="2906" y="20"/>
                </a:lnTo>
                <a:lnTo>
                  <a:pt x="2906" y="20"/>
                </a:lnTo>
                <a:lnTo>
                  <a:pt x="2906" y="20"/>
                </a:lnTo>
                <a:lnTo>
                  <a:pt x="2906" y="20"/>
                </a:lnTo>
                <a:lnTo>
                  <a:pt x="2906" y="20"/>
                </a:lnTo>
                <a:lnTo>
                  <a:pt x="2904" y="20"/>
                </a:lnTo>
                <a:lnTo>
                  <a:pt x="2906" y="20"/>
                </a:lnTo>
                <a:lnTo>
                  <a:pt x="2906" y="20"/>
                </a:lnTo>
                <a:lnTo>
                  <a:pt x="2906" y="20"/>
                </a:lnTo>
                <a:lnTo>
                  <a:pt x="2906" y="20"/>
                </a:lnTo>
                <a:lnTo>
                  <a:pt x="2906" y="20"/>
                </a:lnTo>
                <a:lnTo>
                  <a:pt x="2906" y="20"/>
                </a:lnTo>
                <a:lnTo>
                  <a:pt x="2908" y="20"/>
                </a:lnTo>
                <a:lnTo>
                  <a:pt x="2908" y="20"/>
                </a:lnTo>
                <a:lnTo>
                  <a:pt x="2908" y="20"/>
                </a:lnTo>
                <a:lnTo>
                  <a:pt x="2908" y="20"/>
                </a:lnTo>
                <a:lnTo>
                  <a:pt x="2908" y="20"/>
                </a:lnTo>
                <a:lnTo>
                  <a:pt x="2910" y="20"/>
                </a:lnTo>
                <a:lnTo>
                  <a:pt x="2910" y="20"/>
                </a:lnTo>
                <a:lnTo>
                  <a:pt x="2910" y="20"/>
                </a:lnTo>
                <a:lnTo>
                  <a:pt x="2912" y="20"/>
                </a:lnTo>
                <a:lnTo>
                  <a:pt x="2912" y="20"/>
                </a:lnTo>
                <a:lnTo>
                  <a:pt x="2912" y="20"/>
                </a:lnTo>
                <a:lnTo>
                  <a:pt x="2914" y="20"/>
                </a:lnTo>
                <a:lnTo>
                  <a:pt x="2914" y="20"/>
                </a:lnTo>
                <a:lnTo>
                  <a:pt x="2916" y="20"/>
                </a:lnTo>
                <a:lnTo>
                  <a:pt x="2916" y="20"/>
                </a:lnTo>
                <a:lnTo>
                  <a:pt x="2916" y="20"/>
                </a:lnTo>
                <a:lnTo>
                  <a:pt x="2918" y="20"/>
                </a:lnTo>
                <a:lnTo>
                  <a:pt x="2918" y="20"/>
                </a:lnTo>
                <a:lnTo>
                  <a:pt x="2920" y="20"/>
                </a:lnTo>
                <a:lnTo>
                  <a:pt x="2922" y="22"/>
                </a:lnTo>
                <a:lnTo>
                  <a:pt x="2924" y="22"/>
                </a:lnTo>
                <a:lnTo>
                  <a:pt x="2924" y="22"/>
                </a:lnTo>
                <a:lnTo>
                  <a:pt x="2924" y="22"/>
                </a:lnTo>
                <a:lnTo>
                  <a:pt x="2922" y="22"/>
                </a:lnTo>
                <a:lnTo>
                  <a:pt x="2924" y="24"/>
                </a:lnTo>
                <a:lnTo>
                  <a:pt x="2924" y="24"/>
                </a:lnTo>
                <a:lnTo>
                  <a:pt x="2926" y="26"/>
                </a:lnTo>
                <a:lnTo>
                  <a:pt x="2926" y="26"/>
                </a:lnTo>
                <a:lnTo>
                  <a:pt x="2928" y="28"/>
                </a:lnTo>
                <a:lnTo>
                  <a:pt x="2928" y="28"/>
                </a:lnTo>
                <a:lnTo>
                  <a:pt x="2928" y="28"/>
                </a:lnTo>
                <a:lnTo>
                  <a:pt x="2928" y="28"/>
                </a:lnTo>
                <a:lnTo>
                  <a:pt x="2928" y="28"/>
                </a:lnTo>
                <a:lnTo>
                  <a:pt x="2928" y="28"/>
                </a:lnTo>
                <a:lnTo>
                  <a:pt x="2926" y="28"/>
                </a:lnTo>
                <a:lnTo>
                  <a:pt x="2926" y="28"/>
                </a:lnTo>
                <a:lnTo>
                  <a:pt x="2924" y="28"/>
                </a:lnTo>
                <a:lnTo>
                  <a:pt x="2924" y="28"/>
                </a:lnTo>
                <a:lnTo>
                  <a:pt x="2924" y="28"/>
                </a:lnTo>
                <a:lnTo>
                  <a:pt x="2924" y="28"/>
                </a:lnTo>
                <a:lnTo>
                  <a:pt x="2922" y="28"/>
                </a:lnTo>
                <a:lnTo>
                  <a:pt x="2922" y="28"/>
                </a:lnTo>
                <a:lnTo>
                  <a:pt x="2922" y="28"/>
                </a:lnTo>
                <a:lnTo>
                  <a:pt x="2922" y="28"/>
                </a:lnTo>
                <a:lnTo>
                  <a:pt x="2922" y="28"/>
                </a:lnTo>
                <a:lnTo>
                  <a:pt x="2926" y="30"/>
                </a:lnTo>
                <a:lnTo>
                  <a:pt x="2928" y="30"/>
                </a:lnTo>
                <a:lnTo>
                  <a:pt x="2928" y="30"/>
                </a:lnTo>
                <a:lnTo>
                  <a:pt x="2928" y="30"/>
                </a:lnTo>
                <a:lnTo>
                  <a:pt x="2930" y="30"/>
                </a:lnTo>
                <a:lnTo>
                  <a:pt x="2930" y="30"/>
                </a:lnTo>
                <a:lnTo>
                  <a:pt x="2928" y="30"/>
                </a:lnTo>
                <a:lnTo>
                  <a:pt x="2928" y="30"/>
                </a:lnTo>
                <a:lnTo>
                  <a:pt x="2930" y="30"/>
                </a:lnTo>
                <a:lnTo>
                  <a:pt x="2930" y="30"/>
                </a:lnTo>
                <a:lnTo>
                  <a:pt x="2930" y="30"/>
                </a:lnTo>
                <a:lnTo>
                  <a:pt x="2932" y="30"/>
                </a:lnTo>
                <a:lnTo>
                  <a:pt x="2932" y="30"/>
                </a:lnTo>
                <a:lnTo>
                  <a:pt x="2932" y="30"/>
                </a:lnTo>
                <a:lnTo>
                  <a:pt x="2936" y="32"/>
                </a:lnTo>
                <a:lnTo>
                  <a:pt x="2936" y="32"/>
                </a:lnTo>
                <a:lnTo>
                  <a:pt x="2936" y="32"/>
                </a:lnTo>
                <a:lnTo>
                  <a:pt x="2936" y="32"/>
                </a:lnTo>
                <a:lnTo>
                  <a:pt x="2936" y="32"/>
                </a:lnTo>
                <a:lnTo>
                  <a:pt x="2934" y="32"/>
                </a:lnTo>
                <a:lnTo>
                  <a:pt x="2934" y="32"/>
                </a:lnTo>
                <a:lnTo>
                  <a:pt x="2934" y="32"/>
                </a:lnTo>
                <a:lnTo>
                  <a:pt x="2934" y="34"/>
                </a:lnTo>
                <a:lnTo>
                  <a:pt x="2934" y="34"/>
                </a:lnTo>
                <a:lnTo>
                  <a:pt x="2934" y="34"/>
                </a:lnTo>
                <a:lnTo>
                  <a:pt x="2932" y="34"/>
                </a:lnTo>
                <a:lnTo>
                  <a:pt x="2932" y="34"/>
                </a:lnTo>
                <a:lnTo>
                  <a:pt x="2932" y="34"/>
                </a:lnTo>
                <a:lnTo>
                  <a:pt x="2932" y="34"/>
                </a:lnTo>
                <a:lnTo>
                  <a:pt x="2930" y="34"/>
                </a:lnTo>
                <a:lnTo>
                  <a:pt x="2930" y="34"/>
                </a:lnTo>
                <a:lnTo>
                  <a:pt x="2930" y="34"/>
                </a:lnTo>
                <a:lnTo>
                  <a:pt x="2930" y="34"/>
                </a:lnTo>
                <a:lnTo>
                  <a:pt x="2928" y="34"/>
                </a:lnTo>
                <a:lnTo>
                  <a:pt x="2926" y="34"/>
                </a:lnTo>
                <a:lnTo>
                  <a:pt x="2926" y="34"/>
                </a:lnTo>
                <a:lnTo>
                  <a:pt x="2926" y="34"/>
                </a:lnTo>
                <a:lnTo>
                  <a:pt x="2926" y="34"/>
                </a:lnTo>
                <a:lnTo>
                  <a:pt x="2926" y="34"/>
                </a:lnTo>
                <a:lnTo>
                  <a:pt x="2924" y="34"/>
                </a:lnTo>
                <a:lnTo>
                  <a:pt x="2922" y="34"/>
                </a:lnTo>
                <a:lnTo>
                  <a:pt x="2922" y="34"/>
                </a:lnTo>
                <a:lnTo>
                  <a:pt x="2922" y="34"/>
                </a:lnTo>
                <a:lnTo>
                  <a:pt x="2922" y="34"/>
                </a:lnTo>
                <a:lnTo>
                  <a:pt x="2922" y="34"/>
                </a:lnTo>
                <a:lnTo>
                  <a:pt x="2920" y="34"/>
                </a:lnTo>
                <a:lnTo>
                  <a:pt x="2920" y="34"/>
                </a:lnTo>
                <a:lnTo>
                  <a:pt x="2918" y="34"/>
                </a:lnTo>
                <a:lnTo>
                  <a:pt x="2918" y="34"/>
                </a:lnTo>
                <a:lnTo>
                  <a:pt x="2916" y="34"/>
                </a:lnTo>
                <a:lnTo>
                  <a:pt x="2916" y="34"/>
                </a:lnTo>
                <a:lnTo>
                  <a:pt x="2916" y="34"/>
                </a:lnTo>
                <a:lnTo>
                  <a:pt x="2914" y="34"/>
                </a:lnTo>
                <a:lnTo>
                  <a:pt x="2912" y="34"/>
                </a:lnTo>
                <a:lnTo>
                  <a:pt x="2912" y="34"/>
                </a:lnTo>
                <a:lnTo>
                  <a:pt x="2912" y="34"/>
                </a:lnTo>
                <a:lnTo>
                  <a:pt x="2910" y="32"/>
                </a:lnTo>
                <a:lnTo>
                  <a:pt x="2910" y="32"/>
                </a:lnTo>
                <a:lnTo>
                  <a:pt x="2908" y="32"/>
                </a:lnTo>
                <a:lnTo>
                  <a:pt x="2906" y="32"/>
                </a:lnTo>
                <a:lnTo>
                  <a:pt x="2904" y="32"/>
                </a:lnTo>
                <a:lnTo>
                  <a:pt x="2904" y="32"/>
                </a:lnTo>
                <a:lnTo>
                  <a:pt x="2902" y="32"/>
                </a:lnTo>
                <a:lnTo>
                  <a:pt x="2902" y="32"/>
                </a:lnTo>
                <a:lnTo>
                  <a:pt x="2900" y="32"/>
                </a:lnTo>
                <a:lnTo>
                  <a:pt x="2902" y="32"/>
                </a:lnTo>
                <a:lnTo>
                  <a:pt x="2902" y="32"/>
                </a:lnTo>
                <a:lnTo>
                  <a:pt x="2900" y="32"/>
                </a:lnTo>
                <a:lnTo>
                  <a:pt x="2900" y="32"/>
                </a:lnTo>
                <a:lnTo>
                  <a:pt x="2900" y="32"/>
                </a:lnTo>
                <a:lnTo>
                  <a:pt x="2900" y="32"/>
                </a:lnTo>
                <a:lnTo>
                  <a:pt x="2900" y="32"/>
                </a:lnTo>
                <a:lnTo>
                  <a:pt x="2900" y="32"/>
                </a:lnTo>
                <a:lnTo>
                  <a:pt x="2898" y="32"/>
                </a:lnTo>
                <a:lnTo>
                  <a:pt x="2898" y="32"/>
                </a:lnTo>
                <a:lnTo>
                  <a:pt x="2898" y="32"/>
                </a:lnTo>
                <a:lnTo>
                  <a:pt x="2896" y="32"/>
                </a:lnTo>
                <a:lnTo>
                  <a:pt x="2894" y="32"/>
                </a:lnTo>
                <a:lnTo>
                  <a:pt x="2894" y="30"/>
                </a:lnTo>
                <a:lnTo>
                  <a:pt x="2894" y="30"/>
                </a:lnTo>
                <a:lnTo>
                  <a:pt x="2892" y="30"/>
                </a:lnTo>
                <a:lnTo>
                  <a:pt x="2892" y="30"/>
                </a:lnTo>
                <a:lnTo>
                  <a:pt x="2892" y="30"/>
                </a:lnTo>
                <a:lnTo>
                  <a:pt x="2892" y="30"/>
                </a:lnTo>
                <a:lnTo>
                  <a:pt x="2892" y="30"/>
                </a:lnTo>
                <a:lnTo>
                  <a:pt x="2892" y="30"/>
                </a:lnTo>
                <a:lnTo>
                  <a:pt x="2892" y="30"/>
                </a:lnTo>
                <a:lnTo>
                  <a:pt x="2890" y="30"/>
                </a:lnTo>
                <a:lnTo>
                  <a:pt x="2890" y="30"/>
                </a:lnTo>
                <a:lnTo>
                  <a:pt x="2890" y="30"/>
                </a:lnTo>
                <a:lnTo>
                  <a:pt x="2890" y="30"/>
                </a:lnTo>
                <a:lnTo>
                  <a:pt x="2890" y="30"/>
                </a:lnTo>
                <a:lnTo>
                  <a:pt x="2890" y="30"/>
                </a:lnTo>
                <a:lnTo>
                  <a:pt x="2888" y="30"/>
                </a:lnTo>
                <a:lnTo>
                  <a:pt x="2888" y="30"/>
                </a:lnTo>
                <a:lnTo>
                  <a:pt x="2886" y="30"/>
                </a:lnTo>
                <a:lnTo>
                  <a:pt x="2884" y="30"/>
                </a:lnTo>
                <a:lnTo>
                  <a:pt x="2884" y="30"/>
                </a:lnTo>
                <a:lnTo>
                  <a:pt x="2882" y="30"/>
                </a:lnTo>
                <a:lnTo>
                  <a:pt x="2882" y="30"/>
                </a:lnTo>
                <a:lnTo>
                  <a:pt x="2882" y="28"/>
                </a:lnTo>
                <a:lnTo>
                  <a:pt x="2880" y="28"/>
                </a:lnTo>
                <a:lnTo>
                  <a:pt x="2880" y="28"/>
                </a:lnTo>
                <a:lnTo>
                  <a:pt x="2880" y="28"/>
                </a:lnTo>
                <a:lnTo>
                  <a:pt x="2878" y="28"/>
                </a:lnTo>
                <a:lnTo>
                  <a:pt x="2878" y="28"/>
                </a:lnTo>
                <a:lnTo>
                  <a:pt x="2876" y="26"/>
                </a:lnTo>
                <a:lnTo>
                  <a:pt x="2876" y="26"/>
                </a:lnTo>
                <a:lnTo>
                  <a:pt x="2876" y="26"/>
                </a:lnTo>
                <a:lnTo>
                  <a:pt x="2876" y="26"/>
                </a:lnTo>
                <a:lnTo>
                  <a:pt x="2876" y="26"/>
                </a:lnTo>
                <a:lnTo>
                  <a:pt x="2876" y="26"/>
                </a:lnTo>
                <a:lnTo>
                  <a:pt x="2876" y="26"/>
                </a:lnTo>
                <a:lnTo>
                  <a:pt x="2874" y="26"/>
                </a:lnTo>
                <a:lnTo>
                  <a:pt x="2874" y="26"/>
                </a:lnTo>
                <a:lnTo>
                  <a:pt x="2874" y="26"/>
                </a:lnTo>
                <a:lnTo>
                  <a:pt x="2874" y="26"/>
                </a:lnTo>
                <a:lnTo>
                  <a:pt x="2874" y="26"/>
                </a:lnTo>
                <a:lnTo>
                  <a:pt x="2874" y="26"/>
                </a:lnTo>
                <a:lnTo>
                  <a:pt x="2872" y="26"/>
                </a:lnTo>
                <a:lnTo>
                  <a:pt x="2872" y="26"/>
                </a:lnTo>
                <a:lnTo>
                  <a:pt x="2872" y="26"/>
                </a:lnTo>
                <a:lnTo>
                  <a:pt x="2870" y="26"/>
                </a:lnTo>
                <a:lnTo>
                  <a:pt x="2870" y="26"/>
                </a:lnTo>
                <a:lnTo>
                  <a:pt x="2872" y="26"/>
                </a:lnTo>
                <a:lnTo>
                  <a:pt x="2872" y="26"/>
                </a:lnTo>
                <a:lnTo>
                  <a:pt x="2872" y="26"/>
                </a:lnTo>
                <a:lnTo>
                  <a:pt x="2872" y="26"/>
                </a:lnTo>
                <a:lnTo>
                  <a:pt x="2872" y="26"/>
                </a:lnTo>
                <a:lnTo>
                  <a:pt x="2870" y="26"/>
                </a:lnTo>
                <a:lnTo>
                  <a:pt x="2868" y="26"/>
                </a:lnTo>
                <a:lnTo>
                  <a:pt x="2868" y="26"/>
                </a:lnTo>
                <a:lnTo>
                  <a:pt x="2870" y="24"/>
                </a:lnTo>
                <a:lnTo>
                  <a:pt x="2870" y="24"/>
                </a:lnTo>
                <a:lnTo>
                  <a:pt x="2870" y="24"/>
                </a:lnTo>
                <a:lnTo>
                  <a:pt x="2870" y="24"/>
                </a:lnTo>
                <a:lnTo>
                  <a:pt x="2868" y="24"/>
                </a:lnTo>
                <a:lnTo>
                  <a:pt x="2868" y="24"/>
                </a:lnTo>
                <a:lnTo>
                  <a:pt x="2868" y="24"/>
                </a:lnTo>
                <a:lnTo>
                  <a:pt x="2868" y="24"/>
                </a:lnTo>
                <a:lnTo>
                  <a:pt x="2868" y="26"/>
                </a:lnTo>
                <a:lnTo>
                  <a:pt x="2868" y="26"/>
                </a:lnTo>
                <a:lnTo>
                  <a:pt x="2868" y="26"/>
                </a:lnTo>
                <a:lnTo>
                  <a:pt x="2866" y="26"/>
                </a:lnTo>
                <a:lnTo>
                  <a:pt x="2866" y="26"/>
                </a:lnTo>
                <a:lnTo>
                  <a:pt x="2866" y="26"/>
                </a:lnTo>
                <a:lnTo>
                  <a:pt x="2866" y="26"/>
                </a:lnTo>
                <a:lnTo>
                  <a:pt x="2866" y="26"/>
                </a:lnTo>
                <a:lnTo>
                  <a:pt x="2866" y="26"/>
                </a:lnTo>
                <a:lnTo>
                  <a:pt x="2864" y="26"/>
                </a:lnTo>
                <a:lnTo>
                  <a:pt x="2866" y="26"/>
                </a:lnTo>
                <a:lnTo>
                  <a:pt x="2866" y="26"/>
                </a:lnTo>
                <a:lnTo>
                  <a:pt x="2866" y="26"/>
                </a:lnTo>
                <a:lnTo>
                  <a:pt x="2866" y="26"/>
                </a:lnTo>
                <a:lnTo>
                  <a:pt x="2864" y="26"/>
                </a:lnTo>
                <a:lnTo>
                  <a:pt x="2864" y="26"/>
                </a:lnTo>
                <a:lnTo>
                  <a:pt x="2862" y="26"/>
                </a:lnTo>
                <a:lnTo>
                  <a:pt x="2860" y="24"/>
                </a:lnTo>
                <a:lnTo>
                  <a:pt x="2862" y="24"/>
                </a:lnTo>
                <a:lnTo>
                  <a:pt x="2862" y="24"/>
                </a:lnTo>
                <a:lnTo>
                  <a:pt x="2862" y="24"/>
                </a:lnTo>
                <a:lnTo>
                  <a:pt x="2862" y="24"/>
                </a:lnTo>
                <a:lnTo>
                  <a:pt x="2864" y="24"/>
                </a:lnTo>
                <a:lnTo>
                  <a:pt x="2864" y="26"/>
                </a:lnTo>
                <a:lnTo>
                  <a:pt x="2864" y="26"/>
                </a:lnTo>
                <a:lnTo>
                  <a:pt x="2864" y="26"/>
                </a:lnTo>
                <a:lnTo>
                  <a:pt x="2864" y="26"/>
                </a:lnTo>
                <a:lnTo>
                  <a:pt x="2864" y="24"/>
                </a:lnTo>
                <a:lnTo>
                  <a:pt x="2868" y="24"/>
                </a:lnTo>
                <a:lnTo>
                  <a:pt x="2868" y="24"/>
                </a:lnTo>
                <a:lnTo>
                  <a:pt x="2868" y="24"/>
                </a:lnTo>
                <a:lnTo>
                  <a:pt x="2868" y="24"/>
                </a:lnTo>
                <a:lnTo>
                  <a:pt x="2868" y="22"/>
                </a:lnTo>
                <a:lnTo>
                  <a:pt x="2870" y="22"/>
                </a:lnTo>
                <a:lnTo>
                  <a:pt x="2870" y="22"/>
                </a:lnTo>
                <a:lnTo>
                  <a:pt x="2872" y="22"/>
                </a:lnTo>
                <a:lnTo>
                  <a:pt x="2872" y="22"/>
                </a:lnTo>
                <a:lnTo>
                  <a:pt x="2872" y="22"/>
                </a:lnTo>
                <a:lnTo>
                  <a:pt x="2874" y="22"/>
                </a:lnTo>
                <a:lnTo>
                  <a:pt x="2874" y="22"/>
                </a:lnTo>
                <a:lnTo>
                  <a:pt x="2872" y="22"/>
                </a:lnTo>
                <a:lnTo>
                  <a:pt x="2870" y="22"/>
                </a:lnTo>
                <a:lnTo>
                  <a:pt x="2870" y="22"/>
                </a:lnTo>
                <a:lnTo>
                  <a:pt x="2868" y="20"/>
                </a:lnTo>
                <a:lnTo>
                  <a:pt x="2868" y="20"/>
                </a:lnTo>
                <a:lnTo>
                  <a:pt x="2870" y="20"/>
                </a:lnTo>
                <a:lnTo>
                  <a:pt x="2870" y="20"/>
                </a:lnTo>
                <a:lnTo>
                  <a:pt x="2870" y="20"/>
                </a:lnTo>
                <a:lnTo>
                  <a:pt x="2870" y="20"/>
                </a:lnTo>
                <a:lnTo>
                  <a:pt x="2872" y="20"/>
                </a:lnTo>
                <a:lnTo>
                  <a:pt x="2872" y="20"/>
                </a:lnTo>
                <a:lnTo>
                  <a:pt x="2872" y="18"/>
                </a:lnTo>
                <a:lnTo>
                  <a:pt x="2872" y="18"/>
                </a:lnTo>
                <a:lnTo>
                  <a:pt x="2872" y="18"/>
                </a:lnTo>
                <a:lnTo>
                  <a:pt x="2872" y="18"/>
                </a:lnTo>
                <a:lnTo>
                  <a:pt x="2872" y="18"/>
                </a:lnTo>
                <a:lnTo>
                  <a:pt x="2874" y="18"/>
                </a:lnTo>
                <a:lnTo>
                  <a:pt x="2876" y="20"/>
                </a:lnTo>
                <a:lnTo>
                  <a:pt x="2876" y="20"/>
                </a:lnTo>
                <a:lnTo>
                  <a:pt x="2876" y="20"/>
                </a:lnTo>
                <a:lnTo>
                  <a:pt x="2876" y="20"/>
                </a:lnTo>
                <a:lnTo>
                  <a:pt x="2876" y="20"/>
                </a:lnTo>
                <a:lnTo>
                  <a:pt x="2876" y="18"/>
                </a:lnTo>
                <a:lnTo>
                  <a:pt x="2876" y="18"/>
                </a:lnTo>
                <a:lnTo>
                  <a:pt x="2876" y="18"/>
                </a:lnTo>
                <a:lnTo>
                  <a:pt x="2876" y="18"/>
                </a:lnTo>
                <a:lnTo>
                  <a:pt x="2878" y="18"/>
                </a:lnTo>
                <a:lnTo>
                  <a:pt x="2882" y="18"/>
                </a:lnTo>
                <a:lnTo>
                  <a:pt x="2882" y="18"/>
                </a:lnTo>
                <a:lnTo>
                  <a:pt x="2882" y="18"/>
                </a:lnTo>
                <a:lnTo>
                  <a:pt x="2884" y="18"/>
                </a:lnTo>
                <a:lnTo>
                  <a:pt x="2884" y="18"/>
                </a:lnTo>
                <a:lnTo>
                  <a:pt x="2886" y="18"/>
                </a:lnTo>
                <a:lnTo>
                  <a:pt x="2888" y="18"/>
                </a:lnTo>
                <a:lnTo>
                  <a:pt x="2890" y="18"/>
                </a:lnTo>
                <a:lnTo>
                  <a:pt x="2890" y="18"/>
                </a:lnTo>
                <a:lnTo>
                  <a:pt x="2890" y="18"/>
                </a:lnTo>
                <a:lnTo>
                  <a:pt x="2890" y="18"/>
                </a:lnTo>
                <a:lnTo>
                  <a:pt x="2890" y="18"/>
                </a:lnTo>
                <a:lnTo>
                  <a:pt x="2892" y="18"/>
                </a:lnTo>
                <a:lnTo>
                  <a:pt x="2892" y="18"/>
                </a:lnTo>
                <a:lnTo>
                  <a:pt x="2894" y="18"/>
                </a:lnTo>
                <a:lnTo>
                  <a:pt x="2894" y="18"/>
                </a:lnTo>
                <a:lnTo>
                  <a:pt x="2896" y="18"/>
                </a:lnTo>
                <a:close/>
                <a:moveTo>
                  <a:pt x="2556" y="18"/>
                </a:moveTo>
                <a:lnTo>
                  <a:pt x="2556" y="18"/>
                </a:lnTo>
                <a:lnTo>
                  <a:pt x="2554" y="18"/>
                </a:lnTo>
                <a:lnTo>
                  <a:pt x="2554" y="18"/>
                </a:lnTo>
                <a:lnTo>
                  <a:pt x="2554" y="18"/>
                </a:lnTo>
                <a:lnTo>
                  <a:pt x="2554" y="18"/>
                </a:lnTo>
                <a:lnTo>
                  <a:pt x="2552" y="18"/>
                </a:lnTo>
                <a:lnTo>
                  <a:pt x="2552" y="18"/>
                </a:lnTo>
                <a:lnTo>
                  <a:pt x="2552" y="18"/>
                </a:lnTo>
                <a:lnTo>
                  <a:pt x="2552" y="18"/>
                </a:lnTo>
                <a:lnTo>
                  <a:pt x="2552" y="18"/>
                </a:lnTo>
                <a:lnTo>
                  <a:pt x="2552" y="18"/>
                </a:lnTo>
                <a:lnTo>
                  <a:pt x="2552" y="18"/>
                </a:lnTo>
                <a:lnTo>
                  <a:pt x="2554" y="18"/>
                </a:lnTo>
                <a:lnTo>
                  <a:pt x="2554" y="18"/>
                </a:lnTo>
                <a:lnTo>
                  <a:pt x="2554" y="18"/>
                </a:lnTo>
                <a:lnTo>
                  <a:pt x="2554" y="18"/>
                </a:lnTo>
                <a:lnTo>
                  <a:pt x="2554" y="18"/>
                </a:lnTo>
                <a:lnTo>
                  <a:pt x="2556" y="18"/>
                </a:lnTo>
                <a:lnTo>
                  <a:pt x="2556" y="18"/>
                </a:lnTo>
                <a:lnTo>
                  <a:pt x="2556" y="18"/>
                </a:lnTo>
                <a:close/>
                <a:moveTo>
                  <a:pt x="2464" y="18"/>
                </a:moveTo>
                <a:lnTo>
                  <a:pt x="2464" y="18"/>
                </a:lnTo>
                <a:lnTo>
                  <a:pt x="2464" y="18"/>
                </a:lnTo>
                <a:lnTo>
                  <a:pt x="2464" y="18"/>
                </a:lnTo>
                <a:lnTo>
                  <a:pt x="2464" y="18"/>
                </a:lnTo>
                <a:lnTo>
                  <a:pt x="2464" y="18"/>
                </a:lnTo>
                <a:lnTo>
                  <a:pt x="2464" y="18"/>
                </a:lnTo>
                <a:lnTo>
                  <a:pt x="2464" y="18"/>
                </a:lnTo>
                <a:lnTo>
                  <a:pt x="2462" y="18"/>
                </a:lnTo>
                <a:lnTo>
                  <a:pt x="2464" y="18"/>
                </a:lnTo>
                <a:lnTo>
                  <a:pt x="2464" y="18"/>
                </a:lnTo>
                <a:lnTo>
                  <a:pt x="2464" y="20"/>
                </a:lnTo>
                <a:lnTo>
                  <a:pt x="2462" y="20"/>
                </a:lnTo>
                <a:lnTo>
                  <a:pt x="2462" y="20"/>
                </a:lnTo>
                <a:lnTo>
                  <a:pt x="2462" y="20"/>
                </a:lnTo>
                <a:lnTo>
                  <a:pt x="2462" y="18"/>
                </a:lnTo>
                <a:lnTo>
                  <a:pt x="2462" y="18"/>
                </a:lnTo>
                <a:lnTo>
                  <a:pt x="2460" y="18"/>
                </a:lnTo>
                <a:lnTo>
                  <a:pt x="2460" y="18"/>
                </a:lnTo>
                <a:lnTo>
                  <a:pt x="2458" y="18"/>
                </a:lnTo>
                <a:lnTo>
                  <a:pt x="2458" y="18"/>
                </a:lnTo>
                <a:lnTo>
                  <a:pt x="2458" y="18"/>
                </a:lnTo>
                <a:lnTo>
                  <a:pt x="2458" y="18"/>
                </a:lnTo>
                <a:lnTo>
                  <a:pt x="2458" y="18"/>
                </a:lnTo>
                <a:lnTo>
                  <a:pt x="2458" y="18"/>
                </a:lnTo>
                <a:lnTo>
                  <a:pt x="2458" y="18"/>
                </a:lnTo>
                <a:lnTo>
                  <a:pt x="2460" y="18"/>
                </a:lnTo>
                <a:lnTo>
                  <a:pt x="2460" y="18"/>
                </a:lnTo>
                <a:lnTo>
                  <a:pt x="2460" y="18"/>
                </a:lnTo>
                <a:lnTo>
                  <a:pt x="2462" y="18"/>
                </a:lnTo>
                <a:lnTo>
                  <a:pt x="2462" y="18"/>
                </a:lnTo>
                <a:lnTo>
                  <a:pt x="2462" y="18"/>
                </a:lnTo>
                <a:lnTo>
                  <a:pt x="2464" y="18"/>
                </a:lnTo>
                <a:lnTo>
                  <a:pt x="2464" y="18"/>
                </a:lnTo>
                <a:lnTo>
                  <a:pt x="2464" y="18"/>
                </a:lnTo>
                <a:lnTo>
                  <a:pt x="2464" y="18"/>
                </a:lnTo>
                <a:lnTo>
                  <a:pt x="2464" y="18"/>
                </a:lnTo>
                <a:lnTo>
                  <a:pt x="2464" y="18"/>
                </a:lnTo>
                <a:lnTo>
                  <a:pt x="2464" y="18"/>
                </a:lnTo>
                <a:lnTo>
                  <a:pt x="2464" y="18"/>
                </a:lnTo>
                <a:lnTo>
                  <a:pt x="2464" y="18"/>
                </a:lnTo>
                <a:close/>
                <a:moveTo>
                  <a:pt x="2500" y="18"/>
                </a:moveTo>
                <a:lnTo>
                  <a:pt x="2500" y="18"/>
                </a:lnTo>
                <a:lnTo>
                  <a:pt x="2500" y="18"/>
                </a:lnTo>
                <a:lnTo>
                  <a:pt x="2500" y="18"/>
                </a:lnTo>
                <a:lnTo>
                  <a:pt x="2500" y="16"/>
                </a:lnTo>
                <a:lnTo>
                  <a:pt x="2498" y="16"/>
                </a:lnTo>
                <a:lnTo>
                  <a:pt x="2498" y="16"/>
                </a:lnTo>
                <a:lnTo>
                  <a:pt x="2498" y="16"/>
                </a:lnTo>
                <a:lnTo>
                  <a:pt x="2498" y="16"/>
                </a:lnTo>
                <a:lnTo>
                  <a:pt x="2500" y="16"/>
                </a:lnTo>
                <a:lnTo>
                  <a:pt x="2500" y="16"/>
                </a:lnTo>
                <a:lnTo>
                  <a:pt x="2500" y="16"/>
                </a:lnTo>
                <a:lnTo>
                  <a:pt x="2500" y="16"/>
                </a:lnTo>
                <a:lnTo>
                  <a:pt x="2500" y="16"/>
                </a:lnTo>
                <a:lnTo>
                  <a:pt x="2502" y="16"/>
                </a:lnTo>
                <a:lnTo>
                  <a:pt x="2502" y="16"/>
                </a:lnTo>
                <a:lnTo>
                  <a:pt x="2502" y="16"/>
                </a:lnTo>
                <a:lnTo>
                  <a:pt x="2502" y="18"/>
                </a:lnTo>
                <a:lnTo>
                  <a:pt x="2502" y="18"/>
                </a:lnTo>
                <a:lnTo>
                  <a:pt x="2502" y="18"/>
                </a:lnTo>
                <a:lnTo>
                  <a:pt x="2500" y="18"/>
                </a:lnTo>
                <a:close/>
                <a:moveTo>
                  <a:pt x="2508" y="18"/>
                </a:moveTo>
                <a:lnTo>
                  <a:pt x="2508" y="18"/>
                </a:lnTo>
                <a:lnTo>
                  <a:pt x="2508" y="18"/>
                </a:lnTo>
                <a:lnTo>
                  <a:pt x="2506" y="16"/>
                </a:lnTo>
                <a:lnTo>
                  <a:pt x="2506" y="16"/>
                </a:lnTo>
                <a:lnTo>
                  <a:pt x="2506" y="16"/>
                </a:lnTo>
                <a:lnTo>
                  <a:pt x="2506" y="16"/>
                </a:lnTo>
                <a:lnTo>
                  <a:pt x="2506" y="16"/>
                </a:lnTo>
                <a:lnTo>
                  <a:pt x="2506" y="16"/>
                </a:lnTo>
                <a:lnTo>
                  <a:pt x="2506" y="16"/>
                </a:lnTo>
                <a:lnTo>
                  <a:pt x="2508" y="16"/>
                </a:lnTo>
                <a:lnTo>
                  <a:pt x="2508" y="16"/>
                </a:lnTo>
                <a:lnTo>
                  <a:pt x="2508" y="16"/>
                </a:lnTo>
                <a:lnTo>
                  <a:pt x="2508" y="16"/>
                </a:lnTo>
                <a:lnTo>
                  <a:pt x="2508" y="16"/>
                </a:lnTo>
                <a:lnTo>
                  <a:pt x="2510" y="16"/>
                </a:lnTo>
                <a:lnTo>
                  <a:pt x="2510" y="16"/>
                </a:lnTo>
                <a:lnTo>
                  <a:pt x="2510" y="16"/>
                </a:lnTo>
                <a:lnTo>
                  <a:pt x="2512" y="16"/>
                </a:lnTo>
                <a:lnTo>
                  <a:pt x="2512" y="16"/>
                </a:lnTo>
                <a:lnTo>
                  <a:pt x="2512" y="16"/>
                </a:lnTo>
                <a:lnTo>
                  <a:pt x="2510" y="16"/>
                </a:lnTo>
                <a:lnTo>
                  <a:pt x="2510" y="18"/>
                </a:lnTo>
                <a:lnTo>
                  <a:pt x="2508" y="18"/>
                </a:lnTo>
                <a:close/>
                <a:moveTo>
                  <a:pt x="2524" y="16"/>
                </a:moveTo>
                <a:lnTo>
                  <a:pt x="2526" y="16"/>
                </a:lnTo>
                <a:lnTo>
                  <a:pt x="2526" y="16"/>
                </a:lnTo>
                <a:lnTo>
                  <a:pt x="2526" y="18"/>
                </a:lnTo>
                <a:lnTo>
                  <a:pt x="2526" y="18"/>
                </a:lnTo>
                <a:lnTo>
                  <a:pt x="2528" y="18"/>
                </a:lnTo>
                <a:lnTo>
                  <a:pt x="2528" y="18"/>
                </a:lnTo>
                <a:lnTo>
                  <a:pt x="2528" y="18"/>
                </a:lnTo>
                <a:lnTo>
                  <a:pt x="2526" y="18"/>
                </a:lnTo>
                <a:lnTo>
                  <a:pt x="2526" y="18"/>
                </a:lnTo>
                <a:lnTo>
                  <a:pt x="2526" y="18"/>
                </a:lnTo>
                <a:lnTo>
                  <a:pt x="2526" y="18"/>
                </a:lnTo>
                <a:lnTo>
                  <a:pt x="2526" y="18"/>
                </a:lnTo>
                <a:lnTo>
                  <a:pt x="2524" y="18"/>
                </a:lnTo>
                <a:lnTo>
                  <a:pt x="2524" y="18"/>
                </a:lnTo>
                <a:lnTo>
                  <a:pt x="2522" y="18"/>
                </a:lnTo>
                <a:lnTo>
                  <a:pt x="2522" y="18"/>
                </a:lnTo>
                <a:lnTo>
                  <a:pt x="2520" y="18"/>
                </a:lnTo>
                <a:lnTo>
                  <a:pt x="2518" y="18"/>
                </a:lnTo>
                <a:lnTo>
                  <a:pt x="2518" y="18"/>
                </a:lnTo>
                <a:lnTo>
                  <a:pt x="2516" y="18"/>
                </a:lnTo>
                <a:lnTo>
                  <a:pt x="2516" y="18"/>
                </a:lnTo>
                <a:lnTo>
                  <a:pt x="2514" y="18"/>
                </a:lnTo>
                <a:lnTo>
                  <a:pt x="2514" y="18"/>
                </a:lnTo>
                <a:lnTo>
                  <a:pt x="2516" y="18"/>
                </a:lnTo>
                <a:lnTo>
                  <a:pt x="2516" y="18"/>
                </a:lnTo>
                <a:lnTo>
                  <a:pt x="2516" y="18"/>
                </a:lnTo>
                <a:lnTo>
                  <a:pt x="2516" y="18"/>
                </a:lnTo>
                <a:lnTo>
                  <a:pt x="2516" y="18"/>
                </a:lnTo>
                <a:lnTo>
                  <a:pt x="2516" y="18"/>
                </a:lnTo>
                <a:lnTo>
                  <a:pt x="2516" y="18"/>
                </a:lnTo>
                <a:lnTo>
                  <a:pt x="2516" y="16"/>
                </a:lnTo>
                <a:lnTo>
                  <a:pt x="2514" y="16"/>
                </a:lnTo>
                <a:lnTo>
                  <a:pt x="2514" y="16"/>
                </a:lnTo>
                <a:lnTo>
                  <a:pt x="2516" y="16"/>
                </a:lnTo>
                <a:lnTo>
                  <a:pt x="2516" y="16"/>
                </a:lnTo>
                <a:lnTo>
                  <a:pt x="2516" y="16"/>
                </a:lnTo>
                <a:lnTo>
                  <a:pt x="2518" y="16"/>
                </a:lnTo>
                <a:lnTo>
                  <a:pt x="2520" y="16"/>
                </a:lnTo>
                <a:lnTo>
                  <a:pt x="2520" y="16"/>
                </a:lnTo>
                <a:lnTo>
                  <a:pt x="2522" y="16"/>
                </a:lnTo>
                <a:lnTo>
                  <a:pt x="2522" y="16"/>
                </a:lnTo>
                <a:lnTo>
                  <a:pt x="2522" y="16"/>
                </a:lnTo>
                <a:lnTo>
                  <a:pt x="2522" y="16"/>
                </a:lnTo>
                <a:lnTo>
                  <a:pt x="2524" y="16"/>
                </a:lnTo>
                <a:lnTo>
                  <a:pt x="2524" y="16"/>
                </a:lnTo>
                <a:lnTo>
                  <a:pt x="2524" y="16"/>
                </a:lnTo>
                <a:lnTo>
                  <a:pt x="2524" y="16"/>
                </a:lnTo>
                <a:lnTo>
                  <a:pt x="2524" y="16"/>
                </a:lnTo>
                <a:close/>
                <a:moveTo>
                  <a:pt x="2494" y="16"/>
                </a:moveTo>
                <a:lnTo>
                  <a:pt x="2494" y="16"/>
                </a:lnTo>
                <a:lnTo>
                  <a:pt x="2496" y="16"/>
                </a:lnTo>
                <a:lnTo>
                  <a:pt x="2496" y="16"/>
                </a:lnTo>
                <a:lnTo>
                  <a:pt x="2496" y="16"/>
                </a:lnTo>
                <a:lnTo>
                  <a:pt x="2496" y="16"/>
                </a:lnTo>
                <a:lnTo>
                  <a:pt x="2496" y="16"/>
                </a:lnTo>
                <a:lnTo>
                  <a:pt x="2496" y="18"/>
                </a:lnTo>
                <a:lnTo>
                  <a:pt x="2496" y="18"/>
                </a:lnTo>
                <a:lnTo>
                  <a:pt x="2496" y="18"/>
                </a:lnTo>
                <a:lnTo>
                  <a:pt x="2496" y="18"/>
                </a:lnTo>
                <a:lnTo>
                  <a:pt x="2494" y="18"/>
                </a:lnTo>
                <a:lnTo>
                  <a:pt x="2494" y="18"/>
                </a:lnTo>
                <a:lnTo>
                  <a:pt x="2494" y="16"/>
                </a:lnTo>
                <a:lnTo>
                  <a:pt x="2494" y="16"/>
                </a:lnTo>
                <a:lnTo>
                  <a:pt x="2494" y="18"/>
                </a:lnTo>
                <a:lnTo>
                  <a:pt x="2494" y="18"/>
                </a:lnTo>
                <a:lnTo>
                  <a:pt x="2494" y="18"/>
                </a:lnTo>
                <a:lnTo>
                  <a:pt x="2494" y="18"/>
                </a:lnTo>
                <a:lnTo>
                  <a:pt x="2494" y="18"/>
                </a:lnTo>
                <a:lnTo>
                  <a:pt x="2494" y="18"/>
                </a:lnTo>
                <a:lnTo>
                  <a:pt x="2494" y="18"/>
                </a:lnTo>
                <a:lnTo>
                  <a:pt x="2492" y="18"/>
                </a:lnTo>
                <a:lnTo>
                  <a:pt x="2492" y="18"/>
                </a:lnTo>
                <a:lnTo>
                  <a:pt x="2492" y="18"/>
                </a:lnTo>
                <a:lnTo>
                  <a:pt x="2492" y="18"/>
                </a:lnTo>
                <a:lnTo>
                  <a:pt x="2490" y="18"/>
                </a:lnTo>
                <a:lnTo>
                  <a:pt x="2490" y="18"/>
                </a:lnTo>
                <a:lnTo>
                  <a:pt x="2488" y="18"/>
                </a:lnTo>
                <a:lnTo>
                  <a:pt x="2486" y="18"/>
                </a:lnTo>
                <a:lnTo>
                  <a:pt x="2486" y="18"/>
                </a:lnTo>
                <a:lnTo>
                  <a:pt x="2486" y="18"/>
                </a:lnTo>
                <a:lnTo>
                  <a:pt x="2486" y="18"/>
                </a:lnTo>
                <a:lnTo>
                  <a:pt x="2486" y="18"/>
                </a:lnTo>
                <a:lnTo>
                  <a:pt x="2484" y="18"/>
                </a:lnTo>
                <a:lnTo>
                  <a:pt x="2484" y="18"/>
                </a:lnTo>
                <a:lnTo>
                  <a:pt x="2482" y="18"/>
                </a:lnTo>
                <a:lnTo>
                  <a:pt x="2482" y="18"/>
                </a:lnTo>
                <a:lnTo>
                  <a:pt x="2482" y="18"/>
                </a:lnTo>
                <a:lnTo>
                  <a:pt x="2482" y="18"/>
                </a:lnTo>
                <a:lnTo>
                  <a:pt x="2482" y="18"/>
                </a:lnTo>
                <a:lnTo>
                  <a:pt x="2480" y="16"/>
                </a:lnTo>
                <a:lnTo>
                  <a:pt x="2482" y="16"/>
                </a:lnTo>
                <a:lnTo>
                  <a:pt x="2482" y="16"/>
                </a:lnTo>
                <a:lnTo>
                  <a:pt x="2482" y="16"/>
                </a:lnTo>
                <a:lnTo>
                  <a:pt x="2482" y="16"/>
                </a:lnTo>
                <a:lnTo>
                  <a:pt x="2482" y="16"/>
                </a:lnTo>
                <a:lnTo>
                  <a:pt x="2484" y="16"/>
                </a:lnTo>
                <a:lnTo>
                  <a:pt x="2484" y="16"/>
                </a:lnTo>
                <a:lnTo>
                  <a:pt x="2486" y="16"/>
                </a:lnTo>
                <a:lnTo>
                  <a:pt x="2484" y="16"/>
                </a:lnTo>
                <a:lnTo>
                  <a:pt x="2484" y="16"/>
                </a:lnTo>
                <a:lnTo>
                  <a:pt x="2484" y="16"/>
                </a:lnTo>
                <a:lnTo>
                  <a:pt x="2486" y="16"/>
                </a:lnTo>
                <a:lnTo>
                  <a:pt x="2486" y="16"/>
                </a:lnTo>
                <a:lnTo>
                  <a:pt x="2486" y="16"/>
                </a:lnTo>
                <a:lnTo>
                  <a:pt x="2486" y="16"/>
                </a:lnTo>
                <a:lnTo>
                  <a:pt x="2486" y="16"/>
                </a:lnTo>
                <a:lnTo>
                  <a:pt x="2488" y="16"/>
                </a:lnTo>
                <a:lnTo>
                  <a:pt x="2490" y="16"/>
                </a:lnTo>
                <a:lnTo>
                  <a:pt x="2490" y="16"/>
                </a:lnTo>
                <a:lnTo>
                  <a:pt x="2490" y="16"/>
                </a:lnTo>
                <a:lnTo>
                  <a:pt x="2490" y="16"/>
                </a:lnTo>
                <a:lnTo>
                  <a:pt x="2490" y="16"/>
                </a:lnTo>
                <a:lnTo>
                  <a:pt x="2490" y="16"/>
                </a:lnTo>
                <a:lnTo>
                  <a:pt x="2490" y="16"/>
                </a:lnTo>
                <a:lnTo>
                  <a:pt x="2490" y="16"/>
                </a:lnTo>
                <a:lnTo>
                  <a:pt x="2492" y="16"/>
                </a:lnTo>
                <a:lnTo>
                  <a:pt x="2492" y="16"/>
                </a:lnTo>
                <a:lnTo>
                  <a:pt x="2492" y="16"/>
                </a:lnTo>
                <a:lnTo>
                  <a:pt x="2494" y="16"/>
                </a:lnTo>
                <a:lnTo>
                  <a:pt x="2494" y="16"/>
                </a:lnTo>
                <a:close/>
                <a:moveTo>
                  <a:pt x="2764" y="194"/>
                </a:moveTo>
                <a:lnTo>
                  <a:pt x="2766" y="194"/>
                </a:lnTo>
                <a:lnTo>
                  <a:pt x="2766" y="194"/>
                </a:lnTo>
                <a:lnTo>
                  <a:pt x="2766" y="194"/>
                </a:lnTo>
                <a:lnTo>
                  <a:pt x="2766" y="194"/>
                </a:lnTo>
                <a:lnTo>
                  <a:pt x="2768" y="194"/>
                </a:lnTo>
                <a:lnTo>
                  <a:pt x="2768" y="194"/>
                </a:lnTo>
                <a:lnTo>
                  <a:pt x="2768" y="194"/>
                </a:lnTo>
                <a:lnTo>
                  <a:pt x="2768" y="194"/>
                </a:lnTo>
                <a:lnTo>
                  <a:pt x="2768" y="194"/>
                </a:lnTo>
                <a:lnTo>
                  <a:pt x="2768" y="194"/>
                </a:lnTo>
                <a:lnTo>
                  <a:pt x="2768" y="194"/>
                </a:lnTo>
                <a:lnTo>
                  <a:pt x="2768" y="194"/>
                </a:lnTo>
                <a:lnTo>
                  <a:pt x="2770" y="196"/>
                </a:lnTo>
                <a:lnTo>
                  <a:pt x="2770" y="196"/>
                </a:lnTo>
                <a:lnTo>
                  <a:pt x="2770" y="196"/>
                </a:lnTo>
                <a:lnTo>
                  <a:pt x="2770" y="194"/>
                </a:lnTo>
                <a:lnTo>
                  <a:pt x="2770" y="194"/>
                </a:lnTo>
                <a:lnTo>
                  <a:pt x="2768" y="194"/>
                </a:lnTo>
                <a:lnTo>
                  <a:pt x="2768" y="194"/>
                </a:lnTo>
                <a:lnTo>
                  <a:pt x="2768" y="194"/>
                </a:lnTo>
                <a:lnTo>
                  <a:pt x="2768" y="194"/>
                </a:lnTo>
                <a:lnTo>
                  <a:pt x="2768" y="194"/>
                </a:lnTo>
                <a:lnTo>
                  <a:pt x="2768" y="194"/>
                </a:lnTo>
                <a:lnTo>
                  <a:pt x="2770" y="194"/>
                </a:lnTo>
                <a:lnTo>
                  <a:pt x="2770" y="194"/>
                </a:lnTo>
                <a:lnTo>
                  <a:pt x="2770" y="194"/>
                </a:lnTo>
                <a:lnTo>
                  <a:pt x="2770" y="194"/>
                </a:lnTo>
                <a:lnTo>
                  <a:pt x="2772" y="194"/>
                </a:lnTo>
                <a:lnTo>
                  <a:pt x="2774" y="194"/>
                </a:lnTo>
                <a:lnTo>
                  <a:pt x="2774" y="194"/>
                </a:lnTo>
                <a:lnTo>
                  <a:pt x="2774" y="194"/>
                </a:lnTo>
                <a:lnTo>
                  <a:pt x="2774" y="194"/>
                </a:lnTo>
                <a:lnTo>
                  <a:pt x="2774" y="194"/>
                </a:lnTo>
                <a:lnTo>
                  <a:pt x="2774" y="194"/>
                </a:lnTo>
                <a:lnTo>
                  <a:pt x="2774" y="196"/>
                </a:lnTo>
                <a:lnTo>
                  <a:pt x="2774" y="196"/>
                </a:lnTo>
                <a:lnTo>
                  <a:pt x="2776" y="198"/>
                </a:lnTo>
                <a:lnTo>
                  <a:pt x="2776" y="198"/>
                </a:lnTo>
                <a:lnTo>
                  <a:pt x="2776" y="198"/>
                </a:lnTo>
                <a:lnTo>
                  <a:pt x="2774" y="198"/>
                </a:lnTo>
                <a:lnTo>
                  <a:pt x="2774" y="198"/>
                </a:lnTo>
                <a:lnTo>
                  <a:pt x="2774" y="198"/>
                </a:lnTo>
                <a:lnTo>
                  <a:pt x="2774" y="198"/>
                </a:lnTo>
                <a:lnTo>
                  <a:pt x="2774" y="198"/>
                </a:lnTo>
                <a:lnTo>
                  <a:pt x="2772" y="198"/>
                </a:lnTo>
                <a:lnTo>
                  <a:pt x="2770" y="196"/>
                </a:lnTo>
                <a:lnTo>
                  <a:pt x="2770" y="196"/>
                </a:lnTo>
                <a:lnTo>
                  <a:pt x="2768" y="196"/>
                </a:lnTo>
                <a:lnTo>
                  <a:pt x="2768" y="194"/>
                </a:lnTo>
                <a:lnTo>
                  <a:pt x="2768" y="194"/>
                </a:lnTo>
                <a:lnTo>
                  <a:pt x="2768" y="194"/>
                </a:lnTo>
                <a:lnTo>
                  <a:pt x="2768" y="194"/>
                </a:lnTo>
                <a:lnTo>
                  <a:pt x="2766" y="194"/>
                </a:lnTo>
                <a:lnTo>
                  <a:pt x="2766" y="194"/>
                </a:lnTo>
                <a:lnTo>
                  <a:pt x="2766" y="194"/>
                </a:lnTo>
                <a:lnTo>
                  <a:pt x="2766" y="194"/>
                </a:lnTo>
                <a:lnTo>
                  <a:pt x="2766" y="194"/>
                </a:lnTo>
                <a:lnTo>
                  <a:pt x="2766" y="194"/>
                </a:lnTo>
                <a:lnTo>
                  <a:pt x="2766" y="194"/>
                </a:lnTo>
                <a:lnTo>
                  <a:pt x="2766" y="194"/>
                </a:lnTo>
                <a:lnTo>
                  <a:pt x="2766" y="194"/>
                </a:lnTo>
                <a:lnTo>
                  <a:pt x="2766" y="194"/>
                </a:lnTo>
                <a:lnTo>
                  <a:pt x="2764" y="194"/>
                </a:lnTo>
                <a:lnTo>
                  <a:pt x="2764" y="194"/>
                </a:lnTo>
                <a:lnTo>
                  <a:pt x="2764" y="194"/>
                </a:lnTo>
                <a:lnTo>
                  <a:pt x="2764" y="194"/>
                </a:lnTo>
                <a:lnTo>
                  <a:pt x="2764" y="194"/>
                </a:lnTo>
                <a:lnTo>
                  <a:pt x="2764" y="194"/>
                </a:lnTo>
                <a:lnTo>
                  <a:pt x="2764" y="194"/>
                </a:lnTo>
                <a:lnTo>
                  <a:pt x="2764" y="194"/>
                </a:lnTo>
                <a:lnTo>
                  <a:pt x="2764" y="194"/>
                </a:lnTo>
                <a:lnTo>
                  <a:pt x="2764" y="194"/>
                </a:lnTo>
                <a:close/>
                <a:moveTo>
                  <a:pt x="2518" y="16"/>
                </a:moveTo>
                <a:lnTo>
                  <a:pt x="2518" y="16"/>
                </a:lnTo>
                <a:lnTo>
                  <a:pt x="2516" y="16"/>
                </a:lnTo>
                <a:lnTo>
                  <a:pt x="2514" y="16"/>
                </a:lnTo>
                <a:lnTo>
                  <a:pt x="2512" y="16"/>
                </a:lnTo>
                <a:lnTo>
                  <a:pt x="2512" y="16"/>
                </a:lnTo>
                <a:lnTo>
                  <a:pt x="2512" y="16"/>
                </a:lnTo>
                <a:lnTo>
                  <a:pt x="2512" y="16"/>
                </a:lnTo>
                <a:lnTo>
                  <a:pt x="2512" y="14"/>
                </a:lnTo>
                <a:lnTo>
                  <a:pt x="2514" y="14"/>
                </a:lnTo>
                <a:lnTo>
                  <a:pt x="2514" y="14"/>
                </a:lnTo>
                <a:lnTo>
                  <a:pt x="2514" y="14"/>
                </a:lnTo>
                <a:lnTo>
                  <a:pt x="2516" y="16"/>
                </a:lnTo>
                <a:lnTo>
                  <a:pt x="2518" y="16"/>
                </a:lnTo>
                <a:lnTo>
                  <a:pt x="2518" y="16"/>
                </a:lnTo>
                <a:lnTo>
                  <a:pt x="2518" y="16"/>
                </a:lnTo>
                <a:lnTo>
                  <a:pt x="2518" y="16"/>
                </a:lnTo>
                <a:close/>
                <a:moveTo>
                  <a:pt x="2508" y="14"/>
                </a:moveTo>
                <a:lnTo>
                  <a:pt x="2508" y="16"/>
                </a:lnTo>
                <a:lnTo>
                  <a:pt x="2508" y="16"/>
                </a:lnTo>
                <a:lnTo>
                  <a:pt x="2508" y="16"/>
                </a:lnTo>
                <a:lnTo>
                  <a:pt x="2508" y="16"/>
                </a:lnTo>
                <a:lnTo>
                  <a:pt x="2506" y="16"/>
                </a:lnTo>
                <a:lnTo>
                  <a:pt x="2506" y="16"/>
                </a:lnTo>
                <a:lnTo>
                  <a:pt x="2506" y="14"/>
                </a:lnTo>
                <a:lnTo>
                  <a:pt x="2506" y="14"/>
                </a:lnTo>
                <a:lnTo>
                  <a:pt x="2506" y="14"/>
                </a:lnTo>
                <a:lnTo>
                  <a:pt x="2506" y="14"/>
                </a:lnTo>
                <a:lnTo>
                  <a:pt x="2506" y="14"/>
                </a:lnTo>
                <a:lnTo>
                  <a:pt x="2508" y="14"/>
                </a:lnTo>
                <a:lnTo>
                  <a:pt x="2508" y="14"/>
                </a:lnTo>
                <a:lnTo>
                  <a:pt x="2508" y="14"/>
                </a:lnTo>
                <a:lnTo>
                  <a:pt x="2508" y="14"/>
                </a:lnTo>
                <a:lnTo>
                  <a:pt x="2508" y="14"/>
                </a:lnTo>
                <a:lnTo>
                  <a:pt x="2508" y="14"/>
                </a:lnTo>
                <a:lnTo>
                  <a:pt x="2508" y="14"/>
                </a:lnTo>
                <a:close/>
                <a:moveTo>
                  <a:pt x="2474" y="196"/>
                </a:moveTo>
                <a:lnTo>
                  <a:pt x="2474" y="196"/>
                </a:lnTo>
                <a:lnTo>
                  <a:pt x="2474" y="196"/>
                </a:lnTo>
                <a:lnTo>
                  <a:pt x="2474" y="196"/>
                </a:lnTo>
                <a:lnTo>
                  <a:pt x="2474" y="196"/>
                </a:lnTo>
                <a:lnTo>
                  <a:pt x="2474" y="194"/>
                </a:lnTo>
                <a:lnTo>
                  <a:pt x="2472" y="194"/>
                </a:lnTo>
                <a:lnTo>
                  <a:pt x="2472" y="194"/>
                </a:lnTo>
                <a:lnTo>
                  <a:pt x="2472" y="194"/>
                </a:lnTo>
                <a:lnTo>
                  <a:pt x="2472" y="194"/>
                </a:lnTo>
                <a:lnTo>
                  <a:pt x="2472" y="194"/>
                </a:lnTo>
                <a:lnTo>
                  <a:pt x="2472" y="194"/>
                </a:lnTo>
                <a:lnTo>
                  <a:pt x="2472" y="194"/>
                </a:lnTo>
                <a:lnTo>
                  <a:pt x="2472" y="194"/>
                </a:lnTo>
                <a:lnTo>
                  <a:pt x="2472" y="194"/>
                </a:lnTo>
                <a:lnTo>
                  <a:pt x="2472" y="194"/>
                </a:lnTo>
                <a:lnTo>
                  <a:pt x="2472" y="194"/>
                </a:lnTo>
                <a:lnTo>
                  <a:pt x="2474" y="194"/>
                </a:lnTo>
                <a:lnTo>
                  <a:pt x="2474" y="194"/>
                </a:lnTo>
                <a:lnTo>
                  <a:pt x="2474" y="194"/>
                </a:lnTo>
                <a:lnTo>
                  <a:pt x="2474" y="194"/>
                </a:lnTo>
                <a:lnTo>
                  <a:pt x="2474" y="194"/>
                </a:lnTo>
                <a:lnTo>
                  <a:pt x="2474" y="194"/>
                </a:lnTo>
                <a:lnTo>
                  <a:pt x="2474" y="194"/>
                </a:lnTo>
                <a:lnTo>
                  <a:pt x="2474" y="196"/>
                </a:lnTo>
                <a:lnTo>
                  <a:pt x="2474" y="196"/>
                </a:lnTo>
                <a:close/>
                <a:moveTo>
                  <a:pt x="2502" y="16"/>
                </a:moveTo>
                <a:lnTo>
                  <a:pt x="2502" y="16"/>
                </a:lnTo>
                <a:lnTo>
                  <a:pt x="2500" y="16"/>
                </a:lnTo>
                <a:lnTo>
                  <a:pt x="2500" y="16"/>
                </a:lnTo>
                <a:lnTo>
                  <a:pt x="2500" y="16"/>
                </a:lnTo>
                <a:lnTo>
                  <a:pt x="2500" y="16"/>
                </a:lnTo>
                <a:lnTo>
                  <a:pt x="2500" y="16"/>
                </a:lnTo>
                <a:lnTo>
                  <a:pt x="2500" y="14"/>
                </a:lnTo>
                <a:lnTo>
                  <a:pt x="2500" y="14"/>
                </a:lnTo>
                <a:lnTo>
                  <a:pt x="2502" y="14"/>
                </a:lnTo>
                <a:lnTo>
                  <a:pt x="2502" y="14"/>
                </a:lnTo>
                <a:lnTo>
                  <a:pt x="2502" y="14"/>
                </a:lnTo>
                <a:lnTo>
                  <a:pt x="2502" y="14"/>
                </a:lnTo>
                <a:lnTo>
                  <a:pt x="2504" y="14"/>
                </a:lnTo>
                <a:lnTo>
                  <a:pt x="2504" y="14"/>
                </a:lnTo>
                <a:lnTo>
                  <a:pt x="2504" y="14"/>
                </a:lnTo>
                <a:lnTo>
                  <a:pt x="2504" y="16"/>
                </a:lnTo>
                <a:lnTo>
                  <a:pt x="2504" y="16"/>
                </a:lnTo>
                <a:lnTo>
                  <a:pt x="2502" y="16"/>
                </a:lnTo>
                <a:lnTo>
                  <a:pt x="2502" y="16"/>
                </a:lnTo>
                <a:close/>
                <a:moveTo>
                  <a:pt x="2532" y="14"/>
                </a:moveTo>
                <a:lnTo>
                  <a:pt x="2532" y="14"/>
                </a:lnTo>
                <a:lnTo>
                  <a:pt x="2536" y="14"/>
                </a:lnTo>
                <a:lnTo>
                  <a:pt x="2536" y="14"/>
                </a:lnTo>
                <a:lnTo>
                  <a:pt x="2538" y="14"/>
                </a:lnTo>
                <a:lnTo>
                  <a:pt x="2538" y="14"/>
                </a:lnTo>
                <a:lnTo>
                  <a:pt x="2540" y="14"/>
                </a:lnTo>
                <a:lnTo>
                  <a:pt x="2544" y="16"/>
                </a:lnTo>
                <a:lnTo>
                  <a:pt x="2544" y="16"/>
                </a:lnTo>
                <a:lnTo>
                  <a:pt x="2544" y="16"/>
                </a:lnTo>
                <a:lnTo>
                  <a:pt x="2544" y="16"/>
                </a:lnTo>
                <a:lnTo>
                  <a:pt x="2544" y="16"/>
                </a:lnTo>
                <a:lnTo>
                  <a:pt x="2544" y="16"/>
                </a:lnTo>
                <a:lnTo>
                  <a:pt x="2540" y="16"/>
                </a:lnTo>
                <a:lnTo>
                  <a:pt x="2540" y="16"/>
                </a:lnTo>
                <a:lnTo>
                  <a:pt x="2538" y="16"/>
                </a:lnTo>
                <a:lnTo>
                  <a:pt x="2538" y="16"/>
                </a:lnTo>
                <a:lnTo>
                  <a:pt x="2538" y="16"/>
                </a:lnTo>
                <a:lnTo>
                  <a:pt x="2538" y="16"/>
                </a:lnTo>
                <a:lnTo>
                  <a:pt x="2538" y="16"/>
                </a:lnTo>
                <a:lnTo>
                  <a:pt x="2538" y="16"/>
                </a:lnTo>
                <a:lnTo>
                  <a:pt x="2538" y="16"/>
                </a:lnTo>
                <a:lnTo>
                  <a:pt x="2536" y="16"/>
                </a:lnTo>
                <a:lnTo>
                  <a:pt x="2536" y="16"/>
                </a:lnTo>
                <a:lnTo>
                  <a:pt x="2534" y="16"/>
                </a:lnTo>
                <a:lnTo>
                  <a:pt x="2534" y="16"/>
                </a:lnTo>
                <a:lnTo>
                  <a:pt x="2534" y="16"/>
                </a:lnTo>
                <a:lnTo>
                  <a:pt x="2534" y="16"/>
                </a:lnTo>
                <a:lnTo>
                  <a:pt x="2536" y="16"/>
                </a:lnTo>
                <a:lnTo>
                  <a:pt x="2536" y="16"/>
                </a:lnTo>
                <a:lnTo>
                  <a:pt x="2536" y="16"/>
                </a:lnTo>
                <a:lnTo>
                  <a:pt x="2538" y="18"/>
                </a:lnTo>
                <a:lnTo>
                  <a:pt x="2538" y="18"/>
                </a:lnTo>
                <a:lnTo>
                  <a:pt x="2538" y="18"/>
                </a:lnTo>
                <a:lnTo>
                  <a:pt x="2538" y="18"/>
                </a:lnTo>
                <a:lnTo>
                  <a:pt x="2538" y="18"/>
                </a:lnTo>
                <a:lnTo>
                  <a:pt x="2538" y="18"/>
                </a:lnTo>
                <a:lnTo>
                  <a:pt x="2538" y="18"/>
                </a:lnTo>
                <a:lnTo>
                  <a:pt x="2536" y="18"/>
                </a:lnTo>
                <a:lnTo>
                  <a:pt x="2536" y="18"/>
                </a:lnTo>
                <a:lnTo>
                  <a:pt x="2534" y="18"/>
                </a:lnTo>
                <a:lnTo>
                  <a:pt x="2534" y="18"/>
                </a:lnTo>
                <a:lnTo>
                  <a:pt x="2534" y="18"/>
                </a:lnTo>
                <a:lnTo>
                  <a:pt x="2534" y="18"/>
                </a:lnTo>
                <a:lnTo>
                  <a:pt x="2534" y="18"/>
                </a:lnTo>
                <a:lnTo>
                  <a:pt x="2534" y="18"/>
                </a:lnTo>
                <a:lnTo>
                  <a:pt x="2534" y="18"/>
                </a:lnTo>
                <a:lnTo>
                  <a:pt x="2534" y="18"/>
                </a:lnTo>
                <a:lnTo>
                  <a:pt x="2534" y="18"/>
                </a:lnTo>
                <a:lnTo>
                  <a:pt x="2536" y="18"/>
                </a:lnTo>
                <a:lnTo>
                  <a:pt x="2536" y="18"/>
                </a:lnTo>
                <a:lnTo>
                  <a:pt x="2536" y="18"/>
                </a:lnTo>
                <a:lnTo>
                  <a:pt x="2534" y="18"/>
                </a:lnTo>
                <a:lnTo>
                  <a:pt x="2534" y="18"/>
                </a:lnTo>
                <a:lnTo>
                  <a:pt x="2532" y="18"/>
                </a:lnTo>
                <a:lnTo>
                  <a:pt x="2532" y="18"/>
                </a:lnTo>
                <a:lnTo>
                  <a:pt x="2532" y="18"/>
                </a:lnTo>
                <a:lnTo>
                  <a:pt x="2532" y="18"/>
                </a:lnTo>
                <a:lnTo>
                  <a:pt x="2532" y="18"/>
                </a:lnTo>
                <a:lnTo>
                  <a:pt x="2530" y="18"/>
                </a:lnTo>
                <a:lnTo>
                  <a:pt x="2530" y="18"/>
                </a:lnTo>
                <a:lnTo>
                  <a:pt x="2530" y="18"/>
                </a:lnTo>
                <a:lnTo>
                  <a:pt x="2528" y="18"/>
                </a:lnTo>
                <a:lnTo>
                  <a:pt x="2526" y="16"/>
                </a:lnTo>
                <a:lnTo>
                  <a:pt x="2526" y="16"/>
                </a:lnTo>
                <a:lnTo>
                  <a:pt x="2526" y="16"/>
                </a:lnTo>
                <a:lnTo>
                  <a:pt x="2526" y="14"/>
                </a:lnTo>
                <a:lnTo>
                  <a:pt x="2526" y="14"/>
                </a:lnTo>
                <a:lnTo>
                  <a:pt x="2524" y="14"/>
                </a:lnTo>
                <a:lnTo>
                  <a:pt x="2524" y="14"/>
                </a:lnTo>
                <a:lnTo>
                  <a:pt x="2522" y="14"/>
                </a:lnTo>
                <a:lnTo>
                  <a:pt x="2522" y="14"/>
                </a:lnTo>
                <a:lnTo>
                  <a:pt x="2526" y="14"/>
                </a:lnTo>
                <a:lnTo>
                  <a:pt x="2526" y="14"/>
                </a:lnTo>
                <a:lnTo>
                  <a:pt x="2526" y="14"/>
                </a:lnTo>
                <a:lnTo>
                  <a:pt x="2528" y="14"/>
                </a:lnTo>
                <a:lnTo>
                  <a:pt x="2530" y="14"/>
                </a:lnTo>
                <a:lnTo>
                  <a:pt x="2530" y="14"/>
                </a:lnTo>
                <a:lnTo>
                  <a:pt x="2530" y="14"/>
                </a:lnTo>
                <a:lnTo>
                  <a:pt x="2532" y="14"/>
                </a:lnTo>
                <a:lnTo>
                  <a:pt x="2532" y="14"/>
                </a:lnTo>
                <a:close/>
                <a:moveTo>
                  <a:pt x="2504" y="14"/>
                </a:moveTo>
                <a:lnTo>
                  <a:pt x="2506" y="14"/>
                </a:lnTo>
                <a:lnTo>
                  <a:pt x="2506" y="14"/>
                </a:lnTo>
                <a:lnTo>
                  <a:pt x="2506" y="14"/>
                </a:lnTo>
                <a:lnTo>
                  <a:pt x="2506" y="14"/>
                </a:lnTo>
                <a:lnTo>
                  <a:pt x="2506" y="14"/>
                </a:lnTo>
                <a:lnTo>
                  <a:pt x="2504" y="14"/>
                </a:lnTo>
                <a:lnTo>
                  <a:pt x="2504" y="14"/>
                </a:lnTo>
                <a:lnTo>
                  <a:pt x="2504" y="14"/>
                </a:lnTo>
                <a:lnTo>
                  <a:pt x="2502" y="14"/>
                </a:lnTo>
                <a:lnTo>
                  <a:pt x="2502" y="14"/>
                </a:lnTo>
                <a:lnTo>
                  <a:pt x="2502" y="14"/>
                </a:lnTo>
                <a:lnTo>
                  <a:pt x="2502" y="14"/>
                </a:lnTo>
                <a:lnTo>
                  <a:pt x="2502" y="14"/>
                </a:lnTo>
                <a:lnTo>
                  <a:pt x="2502" y="14"/>
                </a:lnTo>
                <a:lnTo>
                  <a:pt x="2502" y="14"/>
                </a:lnTo>
                <a:lnTo>
                  <a:pt x="2502" y="14"/>
                </a:lnTo>
                <a:lnTo>
                  <a:pt x="2504" y="14"/>
                </a:lnTo>
                <a:lnTo>
                  <a:pt x="2504" y="14"/>
                </a:lnTo>
                <a:lnTo>
                  <a:pt x="2504" y="14"/>
                </a:lnTo>
                <a:lnTo>
                  <a:pt x="2504" y="14"/>
                </a:lnTo>
                <a:lnTo>
                  <a:pt x="2504" y="14"/>
                </a:lnTo>
                <a:close/>
                <a:moveTo>
                  <a:pt x="2500" y="16"/>
                </a:moveTo>
                <a:lnTo>
                  <a:pt x="2498" y="16"/>
                </a:lnTo>
                <a:lnTo>
                  <a:pt x="2498" y="16"/>
                </a:lnTo>
                <a:lnTo>
                  <a:pt x="2498" y="14"/>
                </a:lnTo>
                <a:lnTo>
                  <a:pt x="2498" y="14"/>
                </a:lnTo>
                <a:lnTo>
                  <a:pt x="2498" y="14"/>
                </a:lnTo>
                <a:lnTo>
                  <a:pt x="2498" y="14"/>
                </a:lnTo>
                <a:lnTo>
                  <a:pt x="2498" y="14"/>
                </a:lnTo>
                <a:lnTo>
                  <a:pt x="2496" y="14"/>
                </a:lnTo>
                <a:lnTo>
                  <a:pt x="2496" y="14"/>
                </a:lnTo>
                <a:lnTo>
                  <a:pt x="2494" y="14"/>
                </a:lnTo>
                <a:lnTo>
                  <a:pt x="2494" y="14"/>
                </a:lnTo>
                <a:lnTo>
                  <a:pt x="2494" y="14"/>
                </a:lnTo>
                <a:lnTo>
                  <a:pt x="2494" y="14"/>
                </a:lnTo>
                <a:lnTo>
                  <a:pt x="2494" y="14"/>
                </a:lnTo>
                <a:lnTo>
                  <a:pt x="2494" y="14"/>
                </a:lnTo>
                <a:lnTo>
                  <a:pt x="2494" y="14"/>
                </a:lnTo>
                <a:lnTo>
                  <a:pt x="2494" y="14"/>
                </a:lnTo>
                <a:lnTo>
                  <a:pt x="2496" y="14"/>
                </a:lnTo>
                <a:lnTo>
                  <a:pt x="2494" y="14"/>
                </a:lnTo>
                <a:lnTo>
                  <a:pt x="2494" y="14"/>
                </a:lnTo>
                <a:lnTo>
                  <a:pt x="2494" y="14"/>
                </a:lnTo>
                <a:lnTo>
                  <a:pt x="2494" y="14"/>
                </a:lnTo>
                <a:lnTo>
                  <a:pt x="2494" y="14"/>
                </a:lnTo>
                <a:lnTo>
                  <a:pt x="2494" y="14"/>
                </a:lnTo>
                <a:lnTo>
                  <a:pt x="2494" y="14"/>
                </a:lnTo>
                <a:lnTo>
                  <a:pt x="2494" y="14"/>
                </a:lnTo>
                <a:lnTo>
                  <a:pt x="2494" y="14"/>
                </a:lnTo>
                <a:lnTo>
                  <a:pt x="2494" y="14"/>
                </a:lnTo>
                <a:lnTo>
                  <a:pt x="2494" y="12"/>
                </a:lnTo>
                <a:lnTo>
                  <a:pt x="2494" y="14"/>
                </a:lnTo>
                <a:lnTo>
                  <a:pt x="2496" y="14"/>
                </a:lnTo>
                <a:lnTo>
                  <a:pt x="2498" y="14"/>
                </a:lnTo>
                <a:lnTo>
                  <a:pt x="2498" y="14"/>
                </a:lnTo>
                <a:lnTo>
                  <a:pt x="2498" y="14"/>
                </a:lnTo>
                <a:lnTo>
                  <a:pt x="2498" y="14"/>
                </a:lnTo>
                <a:lnTo>
                  <a:pt x="2496" y="14"/>
                </a:lnTo>
                <a:lnTo>
                  <a:pt x="2496" y="14"/>
                </a:lnTo>
                <a:lnTo>
                  <a:pt x="2496" y="14"/>
                </a:lnTo>
                <a:lnTo>
                  <a:pt x="2496" y="14"/>
                </a:lnTo>
                <a:lnTo>
                  <a:pt x="2498" y="14"/>
                </a:lnTo>
                <a:lnTo>
                  <a:pt x="2498" y="14"/>
                </a:lnTo>
                <a:lnTo>
                  <a:pt x="2498" y="14"/>
                </a:lnTo>
                <a:lnTo>
                  <a:pt x="2500" y="14"/>
                </a:lnTo>
                <a:lnTo>
                  <a:pt x="2500" y="14"/>
                </a:lnTo>
                <a:lnTo>
                  <a:pt x="2500" y="14"/>
                </a:lnTo>
                <a:lnTo>
                  <a:pt x="2500" y="14"/>
                </a:lnTo>
                <a:lnTo>
                  <a:pt x="2500" y="16"/>
                </a:lnTo>
                <a:close/>
                <a:moveTo>
                  <a:pt x="2530" y="12"/>
                </a:moveTo>
                <a:lnTo>
                  <a:pt x="2530" y="12"/>
                </a:lnTo>
                <a:lnTo>
                  <a:pt x="2532" y="12"/>
                </a:lnTo>
                <a:lnTo>
                  <a:pt x="2532" y="14"/>
                </a:lnTo>
                <a:lnTo>
                  <a:pt x="2530" y="14"/>
                </a:lnTo>
                <a:lnTo>
                  <a:pt x="2530" y="14"/>
                </a:lnTo>
                <a:lnTo>
                  <a:pt x="2530" y="14"/>
                </a:lnTo>
                <a:lnTo>
                  <a:pt x="2530" y="14"/>
                </a:lnTo>
                <a:lnTo>
                  <a:pt x="2530" y="14"/>
                </a:lnTo>
                <a:lnTo>
                  <a:pt x="2528" y="14"/>
                </a:lnTo>
                <a:lnTo>
                  <a:pt x="2526" y="14"/>
                </a:lnTo>
                <a:lnTo>
                  <a:pt x="2524" y="14"/>
                </a:lnTo>
                <a:lnTo>
                  <a:pt x="2524" y="14"/>
                </a:lnTo>
                <a:lnTo>
                  <a:pt x="2524" y="14"/>
                </a:lnTo>
                <a:lnTo>
                  <a:pt x="2524" y="12"/>
                </a:lnTo>
                <a:lnTo>
                  <a:pt x="2524" y="12"/>
                </a:lnTo>
                <a:lnTo>
                  <a:pt x="2524" y="12"/>
                </a:lnTo>
                <a:lnTo>
                  <a:pt x="2524" y="12"/>
                </a:lnTo>
                <a:lnTo>
                  <a:pt x="2526" y="12"/>
                </a:lnTo>
                <a:lnTo>
                  <a:pt x="2526" y="12"/>
                </a:lnTo>
                <a:lnTo>
                  <a:pt x="2526" y="12"/>
                </a:lnTo>
                <a:lnTo>
                  <a:pt x="2526" y="12"/>
                </a:lnTo>
                <a:lnTo>
                  <a:pt x="2528" y="12"/>
                </a:lnTo>
                <a:lnTo>
                  <a:pt x="2530" y="12"/>
                </a:lnTo>
                <a:lnTo>
                  <a:pt x="2530" y="12"/>
                </a:lnTo>
                <a:lnTo>
                  <a:pt x="2530" y="12"/>
                </a:lnTo>
                <a:close/>
                <a:moveTo>
                  <a:pt x="2538" y="12"/>
                </a:moveTo>
                <a:lnTo>
                  <a:pt x="2538" y="14"/>
                </a:lnTo>
                <a:lnTo>
                  <a:pt x="2538" y="14"/>
                </a:lnTo>
                <a:lnTo>
                  <a:pt x="2536" y="14"/>
                </a:lnTo>
                <a:lnTo>
                  <a:pt x="2536" y="14"/>
                </a:lnTo>
                <a:lnTo>
                  <a:pt x="2536" y="12"/>
                </a:lnTo>
                <a:lnTo>
                  <a:pt x="2536" y="12"/>
                </a:lnTo>
                <a:lnTo>
                  <a:pt x="2536" y="12"/>
                </a:lnTo>
                <a:lnTo>
                  <a:pt x="2538" y="12"/>
                </a:lnTo>
                <a:lnTo>
                  <a:pt x="2538" y="12"/>
                </a:lnTo>
                <a:lnTo>
                  <a:pt x="2538" y="12"/>
                </a:lnTo>
                <a:close/>
                <a:moveTo>
                  <a:pt x="2490" y="14"/>
                </a:moveTo>
                <a:lnTo>
                  <a:pt x="2490" y="14"/>
                </a:lnTo>
                <a:lnTo>
                  <a:pt x="2490" y="14"/>
                </a:lnTo>
                <a:lnTo>
                  <a:pt x="2490" y="14"/>
                </a:lnTo>
                <a:lnTo>
                  <a:pt x="2490" y="14"/>
                </a:lnTo>
                <a:lnTo>
                  <a:pt x="2488" y="14"/>
                </a:lnTo>
                <a:lnTo>
                  <a:pt x="2488" y="14"/>
                </a:lnTo>
                <a:lnTo>
                  <a:pt x="2488" y="14"/>
                </a:lnTo>
                <a:lnTo>
                  <a:pt x="2488" y="14"/>
                </a:lnTo>
                <a:lnTo>
                  <a:pt x="2488" y="14"/>
                </a:lnTo>
                <a:lnTo>
                  <a:pt x="2488" y="14"/>
                </a:lnTo>
                <a:lnTo>
                  <a:pt x="2488" y="14"/>
                </a:lnTo>
                <a:lnTo>
                  <a:pt x="2488" y="14"/>
                </a:lnTo>
                <a:lnTo>
                  <a:pt x="2488" y="14"/>
                </a:lnTo>
                <a:lnTo>
                  <a:pt x="2488" y="14"/>
                </a:lnTo>
                <a:lnTo>
                  <a:pt x="2488" y="14"/>
                </a:lnTo>
                <a:lnTo>
                  <a:pt x="2488" y="12"/>
                </a:lnTo>
                <a:lnTo>
                  <a:pt x="2486" y="12"/>
                </a:lnTo>
                <a:lnTo>
                  <a:pt x="2486" y="12"/>
                </a:lnTo>
                <a:lnTo>
                  <a:pt x="2486" y="12"/>
                </a:lnTo>
                <a:lnTo>
                  <a:pt x="2486" y="12"/>
                </a:lnTo>
                <a:lnTo>
                  <a:pt x="2488" y="12"/>
                </a:lnTo>
                <a:lnTo>
                  <a:pt x="2488" y="12"/>
                </a:lnTo>
                <a:lnTo>
                  <a:pt x="2490" y="12"/>
                </a:lnTo>
                <a:lnTo>
                  <a:pt x="2492" y="14"/>
                </a:lnTo>
                <a:lnTo>
                  <a:pt x="2492" y="14"/>
                </a:lnTo>
                <a:lnTo>
                  <a:pt x="2490" y="14"/>
                </a:lnTo>
                <a:close/>
                <a:moveTo>
                  <a:pt x="2518" y="12"/>
                </a:moveTo>
                <a:lnTo>
                  <a:pt x="2520" y="12"/>
                </a:lnTo>
                <a:lnTo>
                  <a:pt x="2520" y="12"/>
                </a:lnTo>
                <a:lnTo>
                  <a:pt x="2520" y="12"/>
                </a:lnTo>
                <a:lnTo>
                  <a:pt x="2520" y="12"/>
                </a:lnTo>
                <a:lnTo>
                  <a:pt x="2520" y="12"/>
                </a:lnTo>
                <a:lnTo>
                  <a:pt x="2520" y="12"/>
                </a:lnTo>
                <a:lnTo>
                  <a:pt x="2516" y="12"/>
                </a:lnTo>
                <a:lnTo>
                  <a:pt x="2516" y="12"/>
                </a:lnTo>
                <a:lnTo>
                  <a:pt x="2516" y="12"/>
                </a:lnTo>
                <a:lnTo>
                  <a:pt x="2516" y="12"/>
                </a:lnTo>
                <a:lnTo>
                  <a:pt x="2514" y="12"/>
                </a:lnTo>
                <a:lnTo>
                  <a:pt x="2514" y="12"/>
                </a:lnTo>
                <a:lnTo>
                  <a:pt x="2514" y="12"/>
                </a:lnTo>
                <a:lnTo>
                  <a:pt x="2514" y="12"/>
                </a:lnTo>
                <a:lnTo>
                  <a:pt x="2512" y="12"/>
                </a:lnTo>
                <a:lnTo>
                  <a:pt x="2512" y="12"/>
                </a:lnTo>
                <a:lnTo>
                  <a:pt x="2510" y="12"/>
                </a:lnTo>
                <a:lnTo>
                  <a:pt x="2510" y="12"/>
                </a:lnTo>
                <a:lnTo>
                  <a:pt x="2508" y="12"/>
                </a:lnTo>
                <a:lnTo>
                  <a:pt x="2508" y="12"/>
                </a:lnTo>
                <a:lnTo>
                  <a:pt x="2510" y="12"/>
                </a:lnTo>
                <a:lnTo>
                  <a:pt x="2510" y="12"/>
                </a:lnTo>
                <a:lnTo>
                  <a:pt x="2510" y="12"/>
                </a:lnTo>
                <a:lnTo>
                  <a:pt x="2510" y="12"/>
                </a:lnTo>
                <a:lnTo>
                  <a:pt x="2510" y="12"/>
                </a:lnTo>
                <a:lnTo>
                  <a:pt x="2510" y="12"/>
                </a:lnTo>
                <a:lnTo>
                  <a:pt x="2508" y="12"/>
                </a:lnTo>
                <a:lnTo>
                  <a:pt x="2508" y="12"/>
                </a:lnTo>
                <a:lnTo>
                  <a:pt x="2508" y="12"/>
                </a:lnTo>
                <a:lnTo>
                  <a:pt x="2508" y="12"/>
                </a:lnTo>
                <a:lnTo>
                  <a:pt x="2506" y="12"/>
                </a:lnTo>
                <a:lnTo>
                  <a:pt x="2506" y="12"/>
                </a:lnTo>
                <a:lnTo>
                  <a:pt x="2508" y="12"/>
                </a:lnTo>
                <a:lnTo>
                  <a:pt x="2508" y="12"/>
                </a:lnTo>
                <a:lnTo>
                  <a:pt x="2510" y="12"/>
                </a:lnTo>
                <a:lnTo>
                  <a:pt x="2510" y="12"/>
                </a:lnTo>
                <a:lnTo>
                  <a:pt x="2514" y="12"/>
                </a:lnTo>
                <a:lnTo>
                  <a:pt x="2516" y="12"/>
                </a:lnTo>
                <a:lnTo>
                  <a:pt x="2516" y="12"/>
                </a:lnTo>
                <a:lnTo>
                  <a:pt x="2516" y="12"/>
                </a:lnTo>
                <a:lnTo>
                  <a:pt x="2518" y="12"/>
                </a:lnTo>
                <a:close/>
                <a:moveTo>
                  <a:pt x="2438" y="10"/>
                </a:moveTo>
                <a:lnTo>
                  <a:pt x="2438" y="10"/>
                </a:lnTo>
                <a:lnTo>
                  <a:pt x="2438" y="10"/>
                </a:lnTo>
                <a:lnTo>
                  <a:pt x="2440" y="10"/>
                </a:lnTo>
                <a:lnTo>
                  <a:pt x="2440" y="10"/>
                </a:lnTo>
                <a:lnTo>
                  <a:pt x="2440" y="10"/>
                </a:lnTo>
                <a:lnTo>
                  <a:pt x="2440" y="10"/>
                </a:lnTo>
                <a:lnTo>
                  <a:pt x="2440" y="10"/>
                </a:lnTo>
                <a:lnTo>
                  <a:pt x="2442" y="10"/>
                </a:lnTo>
                <a:lnTo>
                  <a:pt x="2442" y="10"/>
                </a:lnTo>
                <a:lnTo>
                  <a:pt x="2442" y="10"/>
                </a:lnTo>
                <a:lnTo>
                  <a:pt x="2444" y="12"/>
                </a:lnTo>
                <a:lnTo>
                  <a:pt x="2444" y="12"/>
                </a:lnTo>
                <a:lnTo>
                  <a:pt x="2446" y="12"/>
                </a:lnTo>
                <a:lnTo>
                  <a:pt x="2446" y="12"/>
                </a:lnTo>
                <a:lnTo>
                  <a:pt x="2446" y="12"/>
                </a:lnTo>
                <a:lnTo>
                  <a:pt x="2444" y="12"/>
                </a:lnTo>
                <a:lnTo>
                  <a:pt x="2444" y="12"/>
                </a:lnTo>
                <a:lnTo>
                  <a:pt x="2444" y="12"/>
                </a:lnTo>
                <a:lnTo>
                  <a:pt x="2444" y="12"/>
                </a:lnTo>
                <a:lnTo>
                  <a:pt x="2444" y="12"/>
                </a:lnTo>
                <a:lnTo>
                  <a:pt x="2444" y="12"/>
                </a:lnTo>
                <a:lnTo>
                  <a:pt x="2444" y="12"/>
                </a:lnTo>
                <a:lnTo>
                  <a:pt x="2444" y="12"/>
                </a:lnTo>
                <a:lnTo>
                  <a:pt x="2444" y="12"/>
                </a:lnTo>
                <a:lnTo>
                  <a:pt x="2444" y="12"/>
                </a:lnTo>
                <a:lnTo>
                  <a:pt x="2446" y="12"/>
                </a:lnTo>
                <a:lnTo>
                  <a:pt x="2446" y="12"/>
                </a:lnTo>
                <a:lnTo>
                  <a:pt x="2448" y="12"/>
                </a:lnTo>
                <a:lnTo>
                  <a:pt x="2448" y="12"/>
                </a:lnTo>
                <a:lnTo>
                  <a:pt x="2448" y="12"/>
                </a:lnTo>
                <a:lnTo>
                  <a:pt x="2448" y="12"/>
                </a:lnTo>
                <a:lnTo>
                  <a:pt x="2448" y="12"/>
                </a:lnTo>
                <a:lnTo>
                  <a:pt x="2446" y="12"/>
                </a:lnTo>
                <a:lnTo>
                  <a:pt x="2446" y="12"/>
                </a:lnTo>
                <a:lnTo>
                  <a:pt x="2444" y="12"/>
                </a:lnTo>
                <a:lnTo>
                  <a:pt x="2444" y="12"/>
                </a:lnTo>
                <a:lnTo>
                  <a:pt x="2442" y="12"/>
                </a:lnTo>
                <a:lnTo>
                  <a:pt x="2442" y="12"/>
                </a:lnTo>
                <a:lnTo>
                  <a:pt x="2442" y="12"/>
                </a:lnTo>
                <a:lnTo>
                  <a:pt x="2440" y="12"/>
                </a:lnTo>
                <a:lnTo>
                  <a:pt x="2440" y="12"/>
                </a:lnTo>
                <a:lnTo>
                  <a:pt x="2440" y="12"/>
                </a:lnTo>
                <a:lnTo>
                  <a:pt x="2440" y="12"/>
                </a:lnTo>
                <a:lnTo>
                  <a:pt x="2438" y="12"/>
                </a:lnTo>
                <a:lnTo>
                  <a:pt x="2438" y="12"/>
                </a:lnTo>
                <a:lnTo>
                  <a:pt x="2436" y="12"/>
                </a:lnTo>
                <a:lnTo>
                  <a:pt x="2436" y="12"/>
                </a:lnTo>
                <a:lnTo>
                  <a:pt x="2436" y="12"/>
                </a:lnTo>
                <a:lnTo>
                  <a:pt x="2436" y="12"/>
                </a:lnTo>
                <a:lnTo>
                  <a:pt x="2436" y="12"/>
                </a:lnTo>
                <a:lnTo>
                  <a:pt x="2436" y="12"/>
                </a:lnTo>
                <a:lnTo>
                  <a:pt x="2434" y="12"/>
                </a:lnTo>
                <a:lnTo>
                  <a:pt x="2434" y="12"/>
                </a:lnTo>
                <a:lnTo>
                  <a:pt x="2434" y="12"/>
                </a:lnTo>
                <a:lnTo>
                  <a:pt x="2434" y="12"/>
                </a:lnTo>
                <a:lnTo>
                  <a:pt x="2434" y="12"/>
                </a:lnTo>
                <a:lnTo>
                  <a:pt x="2434" y="12"/>
                </a:lnTo>
                <a:lnTo>
                  <a:pt x="2434" y="12"/>
                </a:lnTo>
                <a:lnTo>
                  <a:pt x="2434" y="12"/>
                </a:lnTo>
                <a:lnTo>
                  <a:pt x="2436" y="12"/>
                </a:lnTo>
                <a:lnTo>
                  <a:pt x="2436" y="14"/>
                </a:lnTo>
                <a:lnTo>
                  <a:pt x="2436" y="14"/>
                </a:lnTo>
                <a:lnTo>
                  <a:pt x="2436" y="14"/>
                </a:lnTo>
                <a:lnTo>
                  <a:pt x="2434" y="14"/>
                </a:lnTo>
                <a:lnTo>
                  <a:pt x="2434" y="14"/>
                </a:lnTo>
                <a:lnTo>
                  <a:pt x="2434" y="14"/>
                </a:lnTo>
                <a:lnTo>
                  <a:pt x="2434" y="12"/>
                </a:lnTo>
                <a:lnTo>
                  <a:pt x="2434" y="12"/>
                </a:lnTo>
                <a:lnTo>
                  <a:pt x="2432" y="12"/>
                </a:lnTo>
                <a:lnTo>
                  <a:pt x="2432" y="14"/>
                </a:lnTo>
                <a:lnTo>
                  <a:pt x="2432" y="14"/>
                </a:lnTo>
                <a:lnTo>
                  <a:pt x="2432" y="14"/>
                </a:lnTo>
                <a:lnTo>
                  <a:pt x="2432" y="14"/>
                </a:lnTo>
                <a:lnTo>
                  <a:pt x="2432" y="14"/>
                </a:lnTo>
                <a:lnTo>
                  <a:pt x="2432" y="14"/>
                </a:lnTo>
                <a:lnTo>
                  <a:pt x="2430" y="14"/>
                </a:lnTo>
                <a:lnTo>
                  <a:pt x="2430" y="14"/>
                </a:lnTo>
                <a:lnTo>
                  <a:pt x="2428" y="14"/>
                </a:lnTo>
                <a:lnTo>
                  <a:pt x="2428" y="14"/>
                </a:lnTo>
                <a:lnTo>
                  <a:pt x="2430" y="14"/>
                </a:lnTo>
                <a:lnTo>
                  <a:pt x="2430" y="14"/>
                </a:lnTo>
                <a:lnTo>
                  <a:pt x="2428" y="14"/>
                </a:lnTo>
                <a:lnTo>
                  <a:pt x="2428" y="14"/>
                </a:lnTo>
                <a:lnTo>
                  <a:pt x="2428" y="14"/>
                </a:lnTo>
                <a:lnTo>
                  <a:pt x="2428" y="14"/>
                </a:lnTo>
                <a:lnTo>
                  <a:pt x="2428" y="14"/>
                </a:lnTo>
                <a:lnTo>
                  <a:pt x="2428" y="14"/>
                </a:lnTo>
                <a:lnTo>
                  <a:pt x="2428" y="14"/>
                </a:lnTo>
                <a:lnTo>
                  <a:pt x="2428" y="14"/>
                </a:lnTo>
                <a:lnTo>
                  <a:pt x="2428" y="14"/>
                </a:lnTo>
                <a:lnTo>
                  <a:pt x="2428" y="14"/>
                </a:lnTo>
                <a:lnTo>
                  <a:pt x="2426" y="14"/>
                </a:lnTo>
                <a:lnTo>
                  <a:pt x="2426" y="14"/>
                </a:lnTo>
                <a:lnTo>
                  <a:pt x="2426"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2" y="14"/>
                </a:lnTo>
                <a:lnTo>
                  <a:pt x="2420" y="14"/>
                </a:lnTo>
                <a:lnTo>
                  <a:pt x="2420" y="14"/>
                </a:lnTo>
                <a:lnTo>
                  <a:pt x="2420" y="14"/>
                </a:lnTo>
                <a:lnTo>
                  <a:pt x="2418" y="14"/>
                </a:lnTo>
                <a:lnTo>
                  <a:pt x="2418" y="14"/>
                </a:lnTo>
                <a:lnTo>
                  <a:pt x="2418" y="14"/>
                </a:lnTo>
                <a:lnTo>
                  <a:pt x="2418" y="14"/>
                </a:lnTo>
                <a:lnTo>
                  <a:pt x="2418" y="14"/>
                </a:lnTo>
                <a:lnTo>
                  <a:pt x="2418" y="14"/>
                </a:lnTo>
                <a:lnTo>
                  <a:pt x="2418" y="14"/>
                </a:lnTo>
                <a:lnTo>
                  <a:pt x="2418" y="14"/>
                </a:lnTo>
                <a:lnTo>
                  <a:pt x="2416" y="14"/>
                </a:lnTo>
                <a:lnTo>
                  <a:pt x="2416" y="14"/>
                </a:lnTo>
                <a:lnTo>
                  <a:pt x="2416" y="14"/>
                </a:lnTo>
                <a:lnTo>
                  <a:pt x="2416" y="14"/>
                </a:lnTo>
                <a:lnTo>
                  <a:pt x="2414" y="14"/>
                </a:lnTo>
                <a:lnTo>
                  <a:pt x="2414" y="14"/>
                </a:lnTo>
                <a:lnTo>
                  <a:pt x="2412" y="14"/>
                </a:lnTo>
                <a:lnTo>
                  <a:pt x="2412" y="14"/>
                </a:lnTo>
                <a:lnTo>
                  <a:pt x="2412" y="12"/>
                </a:lnTo>
                <a:lnTo>
                  <a:pt x="2412" y="12"/>
                </a:lnTo>
                <a:lnTo>
                  <a:pt x="2414" y="12"/>
                </a:lnTo>
                <a:lnTo>
                  <a:pt x="2414" y="12"/>
                </a:lnTo>
                <a:lnTo>
                  <a:pt x="2416" y="12"/>
                </a:lnTo>
                <a:lnTo>
                  <a:pt x="2418" y="12"/>
                </a:lnTo>
                <a:lnTo>
                  <a:pt x="2418" y="12"/>
                </a:lnTo>
                <a:lnTo>
                  <a:pt x="2420" y="12"/>
                </a:lnTo>
                <a:lnTo>
                  <a:pt x="2422" y="12"/>
                </a:lnTo>
                <a:lnTo>
                  <a:pt x="2422" y="12"/>
                </a:lnTo>
                <a:lnTo>
                  <a:pt x="2424" y="12"/>
                </a:lnTo>
                <a:lnTo>
                  <a:pt x="2426" y="12"/>
                </a:lnTo>
                <a:lnTo>
                  <a:pt x="2426" y="12"/>
                </a:lnTo>
                <a:lnTo>
                  <a:pt x="2426" y="12"/>
                </a:lnTo>
                <a:lnTo>
                  <a:pt x="2426" y="12"/>
                </a:lnTo>
                <a:lnTo>
                  <a:pt x="2426" y="12"/>
                </a:lnTo>
                <a:lnTo>
                  <a:pt x="2426" y="12"/>
                </a:lnTo>
                <a:lnTo>
                  <a:pt x="2426" y="12"/>
                </a:lnTo>
                <a:lnTo>
                  <a:pt x="2428" y="12"/>
                </a:lnTo>
                <a:lnTo>
                  <a:pt x="2428" y="12"/>
                </a:lnTo>
                <a:lnTo>
                  <a:pt x="2428" y="12"/>
                </a:lnTo>
                <a:lnTo>
                  <a:pt x="2430" y="12"/>
                </a:lnTo>
                <a:lnTo>
                  <a:pt x="2430" y="12"/>
                </a:lnTo>
                <a:lnTo>
                  <a:pt x="2430" y="12"/>
                </a:lnTo>
                <a:lnTo>
                  <a:pt x="2432" y="10"/>
                </a:lnTo>
                <a:lnTo>
                  <a:pt x="2432" y="10"/>
                </a:lnTo>
                <a:lnTo>
                  <a:pt x="2432" y="10"/>
                </a:lnTo>
                <a:lnTo>
                  <a:pt x="2432" y="10"/>
                </a:lnTo>
                <a:lnTo>
                  <a:pt x="2432" y="10"/>
                </a:lnTo>
                <a:lnTo>
                  <a:pt x="2430" y="10"/>
                </a:lnTo>
                <a:lnTo>
                  <a:pt x="2430" y="10"/>
                </a:lnTo>
                <a:lnTo>
                  <a:pt x="2432" y="10"/>
                </a:lnTo>
                <a:lnTo>
                  <a:pt x="2432" y="10"/>
                </a:lnTo>
                <a:lnTo>
                  <a:pt x="2434" y="10"/>
                </a:lnTo>
                <a:lnTo>
                  <a:pt x="2434" y="10"/>
                </a:lnTo>
                <a:lnTo>
                  <a:pt x="2436" y="10"/>
                </a:lnTo>
                <a:lnTo>
                  <a:pt x="2438" y="10"/>
                </a:lnTo>
                <a:lnTo>
                  <a:pt x="2438" y="10"/>
                </a:lnTo>
                <a:close/>
                <a:moveTo>
                  <a:pt x="3228" y="106"/>
                </a:moveTo>
                <a:lnTo>
                  <a:pt x="3228" y="106"/>
                </a:lnTo>
                <a:lnTo>
                  <a:pt x="3226" y="106"/>
                </a:lnTo>
                <a:lnTo>
                  <a:pt x="3226" y="106"/>
                </a:lnTo>
                <a:lnTo>
                  <a:pt x="3224" y="108"/>
                </a:lnTo>
                <a:lnTo>
                  <a:pt x="3224" y="106"/>
                </a:lnTo>
                <a:lnTo>
                  <a:pt x="3220" y="106"/>
                </a:lnTo>
                <a:lnTo>
                  <a:pt x="3222" y="106"/>
                </a:lnTo>
                <a:lnTo>
                  <a:pt x="3222" y="106"/>
                </a:lnTo>
                <a:lnTo>
                  <a:pt x="3222" y="106"/>
                </a:lnTo>
                <a:lnTo>
                  <a:pt x="3222" y="106"/>
                </a:lnTo>
                <a:lnTo>
                  <a:pt x="3222" y="106"/>
                </a:lnTo>
                <a:lnTo>
                  <a:pt x="3224" y="106"/>
                </a:lnTo>
                <a:lnTo>
                  <a:pt x="3224" y="106"/>
                </a:lnTo>
                <a:lnTo>
                  <a:pt x="3226" y="106"/>
                </a:lnTo>
                <a:lnTo>
                  <a:pt x="3226" y="106"/>
                </a:lnTo>
                <a:lnTo>
                  <a:pt x="3226" y="106"/>
                </a:lnTo>
                <a:lnTo>
                  <a:pt x="3226" y="106"/>
                </a:lnTo>
                <a:lnTo>
                  <a:pt x="3226" y="106"/>
                </a:lnTo>
                <a:lnTo>
                  <a:pt x="3228" y="106"/>
                </a:lnTo>
                <a:lnTo>
                  <a:pt x="3228" y="106"/>
                </a:lnTo>
                <a:lnTo>
                  <a:pt x="3228" y="106"/>
                </a:lnTo>
                <a:close/>
                <a:moveTo>
                  <a:pt x="2568" y="10"/>
                </a:moveTo>
                <a:lnTo>
                  <a:pt x="2568" y="12"/>
                </a:lnTo>
                <a:lnTo>
                  <a:pt x="2568" y="12"/>
                </a:lnTo>
                <a:lnTo>
                  <a:pt x="2568" y="12"/>
                </a:lnTo>
                <a:lnTo>
                  <a:pt x="2568" y="12"/>
                </a:lnTo>
                <a:lnTo>
                  <a:pt x="2568" y="12"/>
                </a:lnTo>
                <a:lnTo>
                  <a:pt x="2568" y="12"/>
                </a:lnTo>
                <a:lnTo>
                  <a:pt x="2568" y="12"/>
                </a:lnTo>
                <a:lnTo>
                  <a:pt x="2566" y="12"/>
                </a:lnTo>
                <a:lnTo>
                  <a:pt x="2568" y="12"/>
                </a:lnTo>
                <a:lnTo>
                  <a:pt x="2568" y="12"/>
                </a:lnTo>
                <a:lnTo>
                  <a:pt x="2568" y="12"/>
                </a:lnTo>
                <a:lnTo>
                  <a:pt x="2568" y="12"/>
                </a:lnTo>
                <a:lnTo>
                  <a:pt x="2568" y="12"/>
                </a:lnTo>
                <a:lnTo>
                  <a:pt x="2568" y="12"/>
                </a:lnTo>
                <a:lnTo>
                  <a:pt x="2568" y="12"/>
                </a:lnTo>
                <a:lnTo>
                  <a:pt x="2568" y="12"/>
                </a:lnTo>
                <a:lnTo>
                  <a:pt x="2566" y="14"/>
                </a:lnTo>
                <a:lnTo>
                  <a:pt x="2566" y="14"/>
                </a:lnTo>
                <a:lnTo>
                  <a:pt x="2566" y="14"/>
                </a:lnTo>
                <a:lnTo>
                  <a:pt x="2566" y="14"/>
                </a:lnTo>
                <a:lnTo>
                  <a:pt x="2564" y="14"/>
                </a:lnTo>
                <a:lnTo>
                  <a:pt x="2564" y="14"/>
                </a:lnTo>
                <a:lnTo>
                  <a:pt x="2564" y="14"/>
                </a:lnTo>
                <a:lnTo>
                  <a:pt x="2562" y="14"/>
                </a:lnTo>
                <a:lnTo>
                  <a:pt x="2562" y="14"/>
                </a:lnTo>
                <a:lnTo>
                  <a:pt x="2562" y="14"/>
                </a:lnTo>
                <a:lnTo>
                  <a:pt x="2562" y="14"/>
                </a:lnTo>
                <a:lnTo>
                  <a:pt x="2562" y="14"/>
                </a:lnTo>
                <a:lnTo>
                  <a:pt x="2560" y="16"/>
                </a:lnTo>
                <a:lnTo>
                  <a:pt x="2560" y="16"/>
                </a:lnTo>
                <a:lnTo>
                  <a:pt x="2560" y="16"/>
                </a:lnTo>
                <a:lnTo>
                  <a:pt x="2560" y="16"/>
                </a:lnTo>
                <a:lnTo>
                  <a:pt x="2560" y="16"/>
                </a:lnTo>
                <a:lnTo>
                  <a:pt x="2556" y="14"/>
                </a:lnTo>
                <a:lnTo>
                  <a:pt x="2554" y="14"/>
                </a:lnTo>
                <a:lnTo>
                  <a:pt x="2554" y="14"/>
                </a:lnTo>
                <a:lnTo>
                  <a:pt x="2554" y="14"/>
                </a:lnTo>
                <a:lnTo>
                  <a:pt x="2554" y="14"/>
                </a:lnTo>
                <a:lnTo>
                  <a:pt x="2554" y="14"/>
                </a:lnTo>
                <a:lnTo>
                  <a:pt x="2552" y="14"/>
                </a:lnTo>
                <a:lnTo>
                  <a:pt x="2552" y="14"/>
                </a:lnTo>
                <a:lnTo>
                  <a:pt x="2552" y="14"/>
                </a:lnTo>
                <a:lnTo>
                  <a:pt x="2552" y="14"/>
                </a:lnTo>
                <a:lnTo>
                  <a:pt x="2552" y="14"/>
                </a:lnTo>
                <a:lnTo>
                  <a:pt x="2552" y="14"/>
                </a:lnTo>
                <a:lnTo>
                  <a:pt x="2550" y="14"/>
                </a:lnTo>
                <a:lnTo>
                  <a:pt x="2550" y="14"/>
                </a:lnTo>
                <a:lnTo>
                  <a:pt x="2550" y="14"/>
                </a:lnTo>
                <a:lnTo>
                  <a:pt x="2548" y="16"/>
                </a:lnTo>
                <a:lnTo>
                  <a:pt x="2548" y="14"/>
                </a:lnTo>
                <a:lnTo>
                  <a:pt x="2546" y="14"/>
                </a:lnTo>
                <a:lnTo>
                  <a:pt x="2546" y="14"/>
                </a:lnTo>
                <a:lnTo>
                  <a:pt x="2546" y="14"/>
                </a:lnTo>
                <a:lnTo>
                  <a:pt x="2546" y="14"/>
                </a:lnTo>
                <a:lnTo>
                  <a:pt x="2546" y="14"/>
                </a:lnTo>
                <a:lnTo>
                  <a:pt x="2544" y="14"/>
                </a:lnTo>
                <a:lnTo>
                  <a:pt x="2544" y="14"/>
                </a:lnTo>
                <a:lnTo>
                  <a:pt x="2544" y="14"/>
                </a:lnTo>
                <a:lnTo>
                  <a:pt x="2544" y="14"/>
                </a:lnTo>
                <a:lnTo>
                  <a:pt x="2542" y="14"/>
                </a:lnTo>
                <a:lnTo>
                  <a:pt x="2544" y="14"/>
                </a:lnTo>
                <a:lnTo>
                  <a:pt x="2544" y="14"/>
                </a:lnTo>
                <a:lnTo>
                  <a:pt x="2544" y="14"/>
                </a:lnTo>
                <a:lnTo>
                  <a:pt x="2544" y="14"/>
                </a:lnTo>
                <a:lnTo>
                  <a:pt x="2542" y="14"/>
                </a:lnTo>
                <a:lnTo>
                  <a:pt x="2542" y="14"/>
                </a:lnTo>
                <a:lnTo>
                  <a:pt x="2542" y="12"/>
                </a:lnTo>
                <a:lnTo>
                  <a:pt x="2542" y="12"/>
                </a:lnTo>
                <a:lnTo>
                  <a:pt x="2542" y="12"/>
                </a:lnTo>
                <a:lnTo>
                  <a:pt x="2544" y="10"/>
                </a:lnTo>
                <a:lnTo>
                  <a:pt x="2544" y="10"/>
                </a:lnTo>
                <a:lnTo>
                  <a:pt x="2544" y="10"/>
                </a:lnTo>
                <a:lnTo>
                  <a:pt x="2544" y="10"/>
                </a:lnTo>
                <a:lnTo>
                  <a:pt x="2544" y="10"/>
                </a:lnTo>
                <a:lnTo>
                  <a:pt x="2544" y="10"/>
                </a:lnTo>
                <a:lnTo>
                  <a:pt x="2546" y="10"/>
                </a:lnTo>
                <a:lnTo>
                  <a:pt x="2546" y="10"/>
                </a:lnTo>
                <a:lnTo>
                  <a:pt x="2548" y="10"/>
                </a:lnTo>
                <a:lnTo>
                  <a:pt x="2548" y="10"/>
                </a:lnTo>
                <a:lnTo>
                  <a:pt x="2548" y="10"/>
                </a:lnTo>
                <a:lnTo>
                  <a:pt x="2548" y="10"/>
                </a:lnTo>
                <a:lnTo>
                  <a:pt x="2550" y="10"/>
                </a:lnTo>
                <a:lnTo>
                  <a:pt x="2550" y="10"/>
                </a:lnTo>
                <a:lnTo>
                  <a:pt x="2550" y="10"/>
                </a:lnTo>
                <a:lnTo>
                  <a:pt x="2548" y="10"/>
                </a:lnTo>
                <a:lnTo>
                  <a:pt x="2548" y="10"/>
                </a:lnTo>
                <a:lnTo>
                  <a:pt x="2548" y="10"/>
                </a:lnTo>
                <a:lnTo>
                  <a:pt x="2548" y="10"/>
                </a:lnTo>
                <a:lnTo>
                  <a:pt x="2548" y="10"/>
                </a:lnTo>
                <a:lnTo>
                  <a:pt x="2546" y="10"/>
                </a:lnTo>
                <a:lnTo>
                  <a:pt x="2548" y="10"/>
                </a:lnTo>
                <a:lnTo>
                  <a:pt x="2548" y="10"/>
                </a:lnTo>
                <a:lnTo>
                  <a:pt x="2548" y="10"/>
                </a:lnTo>
                <a:lnTo>
                  <a:pt x="2550" y="10"/>
                </a:lnTo>
                <a:lnTo>
                  <a:pt x="2550" y="10"/>
                </a:lnTo>
                <a:lnTo>
                  <a:pt x="2550" y="10"/>
                </a:lnTo>
                <a:lnTo>
                  <a:pt x="2552" y="10"/>
                </a:lnTo>
                <a:lnTo>
                  <a:pt x="2556" y="10"/>
                </a:lnTo>
                <a:lnTo>
                  <a:pt x="2558" y="10"/>
                </a:lnTo>
                <a:lnTo>
                  <a:pt x="2560" y="10"/>
                </a:lnTo>
                <a:lnTo>
                  <a:pt x="2560" y="10"/>
                </a:lnTo>
                <a:lnTo>
                  <a:pt x="2560" y="10"/>
                </a:lnTo>
                <a:lnTo>
                  <a:pt x="2560" y="10"/>
                </a:lnTo>
                <a:lnTo>
                  <a:pt x="2560" y="10"/>
                </a:lnTo>
                <a:lnTo>
                  <a:pt x="2560" y="10"/>
                </a:lnTo>
                <a:lnTo>
                  <a:pt x="2564" y="10"/>
                </a:lnTo>
                <a:lnTo>
                  <a:pt x="2564" y="10"/>
                </a:lnTo>
                <a:lnTo>
                  <a:pt x="2566" y="10"/>
                </a:lnTo>
                <a:lnTo>
                  <a:pt x="2566" y="10"/>
                </a:lnTo>
                <a:lnTo>
                  <a:pt x="2566" y="10"/>
                </a:lnTo>
                <a:lnTo>
                  <a:pt x="2566" y="10"/>
                </a:lnTo>
                <a:lnTo>
                  <a:pt x="2568" y="10"/>
                </a:lnTo>
                <a:close/>
                <a:moveTo>
                  <a:pt x="2506" y="10"/>
                </a:moveTo>
                <a:lnTo>
                  <a:pt x="2508" y="10"/>
                </a:lnTo>
                <a:lnTo>
                  <a:pt x="2508" y="10"/>
                </a:lnTo>
                <a:lnTo>
                  <a:pt x="2510" y="10"/>
                </a:lnTo>
                <a:lnTo>
                  <a:pt x="2512" y="10"/>
                </a:lnTo>
                <a:lnTo>
                  <a:pt x="2510" y="12"/>
                </a:lnTo>
                <a:lnTo>
                  <a:pt x="2510" y="12"/>
                </a:lnTo>
                <a:lnTo>
                  <a:pt x="2510" y="12"/>
                </a:lnTo>
                <a:lnTo>
                  <a:pt x="2508" y="12"/>
                </a:lnTo>
                <a:lnTo>
                  <a:pt x="2506" y="12"/>
                </a:lnTo>
                <a:lnTo>
                  <a:pt x="2506" y="12"/>
                </a:lnTo>
                <a:lnTo>
                  <a:pt x="2504" y="12"/>
                </a:lnTo>
                <a:lnTo>
                  <a:pt x="2504" y="12"/>
                </a:lnTo>
                <a:lnTo>
                  <a:pt x="2504" y="12"/>
                </a:lnTo>
                <a:lnTo>
                  <a:pt x="2502" y="12"/>
                </a:lnTo>
                <a:lnTo>
                  <a:pt x="2502" y="12"/>
                </a:lnTo>
                <a:lnTo>
                  <a:pt x="2502" y="12"/>
                </a:lnTo>
                <a:lnTo>
                  <a:pt x="2502" y="12"/>
                </a:lnTo>
                <a:lnTo>
                  <a:pt x="2500" y="12"/>
                </a:lnTo>
                <a:lnTo>
                  <a:pt x="2500" y="12"/>
                </a:lnTo>
                <a:lnTo>
                  <a:pt x="2500" y="12"/>
                </a:lnTo>
                <a:lnTo>
                  <a:pt x="2500" y="12"/>
                </a:lnTo>
                <a:lnTo>
                  <a:pt x="2500" y="12"/>
                </a:lnTo>
                <a:lnTo>
                  <a:pt x="2498" y="12"/>
                </a:lnTo>
                <a:lnTo>
                  <a:pt x="2498" y="12"/>
                </a:lnTo>
                <a:lnTo>
                  <a:pt x="2498" y="12"/>
                </a:lnTo>
                <a:lnTo>
                  <a:pt x="2496" y="12"/>
                </a:lnTo>
                <a:lnTo>
                  <a:pt x="2496" y="12"/>
                </a:lnTo>
                <a:lnTo>
                  <a:pt x="2496" y="12"/>
                </a:lnTo>
                <a:lnTo>
                  <a:pt x="2494" y="12"/>
                </a:lnTo>
                <a:lnTo>
                  <a:pt x="2494" y="12"/>
                </a:lnTo>
                <a:lnTo>
                  <a:pt x="2494" y="10"/>
                </a:lnTo>
                <a:lnTo>
                  <a:pt x="2492" y="10"/>
                </a:lnTo>
                <a:lnTo>
                  <a:pt x="2492" y="10"/>
                </a:lnTo>
                <a:lnTo>
                  <a:pt x="2492" y="10"/>
                </a:lnTo>
                <a:lnTo>
                  <a:pt x="2494" y="10"/>
                </a:lnTo>
                <a:lnTo>
                  <a:pt x="2494" y="10"/>
                </a:lnTo>
                <a:lnTo>
                  <a:pt x="2494" y="10"/>
                </a:lnTo>
                <a:lnTo>
                  <a:pt x="2494" y="10"/>
                </a:lnTo>
                <a:lnTo>
                  <a:pt x="2496" y="10"/>
                </a:lnTo>
                <a:lnTo>
                  <a:pt x="2496" y="10"/>
                </a:lnTo>
                <a:lnTo>
                  <a:pt x="2496" y="10"/>
                </a:lnTo>
                <a:lnTo>
                  <a:pt x="2498" y="10"/>
                </a:lnTo>
                <a:lnTo>
                  <a:pt x="2500" y="10"/>
                </a:lnTo>
                <a:lnTo>
                  <a:pt x="2502" y="10"/>
                </a:lnTo>
                <a:lnTo>
                  <a:pt x="2502" y="10"/>
                </a:lnTo>
                <a:lnTo>
                  <a:pt x="2502" y="10"/>
                </a:lnTo>
                <a:lnTo>
                  <a:pt x="2502" y="10"/>
                </a:lnTo>
                <a:lnTo>
                  <a:pt x="2502" y="10"/>
                </a:lnTo>
                <a:lnTo>
                  <a:pt x="2504" y="10"/>
                </a:lnTo>
                <a:lnTo>
                  <a:pt x="2504" y="10"/>
                </a:lnTo>
                <a:lnTo>
                  <a:pt x="2504" y="10"/>
                </a:lnTo>
                <a:lnTo>
                  <a:pt x="2504" y="10"/>
                </a:lnTo>
                <a:lnTo>
                  <a:pt x="2506" y="10"/>
                </a:lnTo>
                <a:close/>
                <a:moveTo>
                  <a:pt x="2538" y="12"/>
                </a:moveTo>
                <a:lnTo>
                  <a:pt x="2538" y="12"/>
                </a:lnTo>
                <a:lnTo>
                  <a:pt x="2538" y="12"/>
                </a:lnTo>
                <a:lnTo>
                  <a:pt x="2538" y="12"/>
                </a:lnTo>
                <a:lnTo>
                  <a:pt x="2538" y="12"/>
                </a:lnTo>
                <a:lnTo>
                  <a:pt x="2536" y="12"/>
                </a:lnTo>
                <a:lnTo>
                  <a:pt x="2536" y="12"/>
                </a:lnTo>
                <a:lnTo>
                  <a:pt x="2536" y="12"/>
                </a:lnTo>
                <a:lnTo>
                  <a:pt x="2536" y="12"/>
                </a:lnTo>
                <a:lnTo>
                  <a:pt x="2536" y="12"/>
                </a:lnTo>
                <a:lnTo>
                  <a:pt x="2536" y="12"/>
                </a:lnTo>
                <a:lnTo>
                  <a:pt x="2536" y="12"/>
                </a:lnTo>
                <a:lnTo>
                  <a:pt x="2534" y="12"/>
                </a:lnTo>
                <a:lnTo>
                  <a:pt x="2534" y="12"/>
                </a:lnTo>
                <a:lnTo>
                  <a:pt x="2534" y="12"/>
                </a:lnTo>
                <a:lnTo>
                  <a:pt x="2534" y="12"/>
                </a:lnTo>
                <a:lnTo>
                  <a:pt x="2534" y="12"/>
                </a:lnTo>
                <a:lnTo>
                  <a:pt x="2534" y="12"/>
                </a:lnTo>
                <a:lnTo>
                  <a:pt x="2534" y="12"/>
                </a:lnTo>
                <a:lnTo>
                  <a:pt x="2532" y="12"/>
                </a:lnTo>
                <a:lnTo>
                  <a:pt x="2532" y="12"/>
                </a:lnTo>
                <a:lnTo>
                  <a:pt x="2532" y="12"/>
                </a:lnTo>
                <a:lnTo>
                  <a:pt x="2532" y="12"/>
                </a:lnTo>
                <a:lnTo>
                  <a:pt x="2532" y="12"/>
                </a:lnTo>
                <a:lnTo>
                  <a:pt x="2530" y="12"/>
                </a:lnTo>
                <a:lnTo>
                  <a:pt x="2530" y="12"/>
                </a:lnTo>
                <a:lnTo>
                  <a:pt x="2530" y="12"/>
                </a:lnTo>
                <a:lnTo>
                  <a:pt x="2530" y="12"/>
                </a:lnTo>
                <a:lnTo>
                  <a:pt x="2528" y="12"/>
                </a:lnTo>
                <a:lnTo>
                  <a:pt x="2528" y="12"/>
                </a:lnTo>
                <a:lnTo>
                  <a:pt x="2528" y="10"/>
                </a:lnTo>
                <a:lnTo>
                  <a:pt x="2528" y="10"/>
                </a:lnTo>
                <a:lnTo>
                  <a:pt x="2528" y="10"/>
                </a:lnTo>
                <a:lnTo>
                  <a:pt x="2528" y="10"/>
                </a:lnTo>
                <a:lnTo>
                  <a:pt x="2528" y="10"/>
                </a:lnTo>
                <a:lnTo>
                  <a:pt x="2528" y="10"/>
                </a:lnTo>
                <a:lnTo>
                  <a:pt x="2530" y="10"/>
                </a:lnTo>
                <a:lnTo>
                  <a:pt x="2530" y="10"/>
                </a:lnTo>
                <a:lnTo>
                  <a:pt x="2530" y="10"/>
                </a:lnTo>
                <a:lnTo>
                  <a:pt x="2530" y="10"/>
                </a:lnTo>
                <a:lnTo>
                  <a:pt x="2530" y="10"/>
                </a:lnTo>
                <a:lnTo>
                  <a:pt x="2534" y="10"/>
                </a:lnTo>
                <a:lnTo>
                  <a:pt x="2534" y="10"/>
                </a:lnTo>
                <a:lnTo>
                  <a:pt x="2534" y="10"/>
                </a:lnTo>
                <a:lnTo>
                  <a:pt x="2536" y="10"/>
                </a:lnTo>
                <a:lnTo>
                  <a:pt x="2536" y="10"/>
                </a:lnTo>
                <a:lnTo>
                  <a:pt x="2536" y="10"/>
                </a:lnTo>
                <a:lnTo>
                  <a:pt x="2536" y="10"/>
                </a:lnTo>
                <a:lnTo>
                  <a:pt x="2538" y="10"/>
                </a:lnTo>
                <a:lnTo>
                  <a:pt x="2538" y="10"/>
                </a:lnTo>
                <a:lnTo>
                  <a:pt x="2538" y="10"/>
                </a:lnTo>
                <a:lnTo>
                  <a:pt x="2538" y="12"/>
                </a:lnTo>
                <a:close/>
                <a:moveTo>
                  <a:pt x="2766" y="106"/>
                </a:moveTo>
                <a:lnTo>
                  <a:pt x="2766" y="106"/>
                </a:lnTo>
                <a:lnTo>
                  <a:pt x="2768" y="106"/>
                </a:lnTo>
                <a:lnTo>
                  <a:pt x="2768" y="106"/>
                </a:lnTo>
                <a:lnTo>
                  <a:pt x="2768" y="106"/>
                </a:lnTo>
                <a:lnTo>
                  <a:pt x="2768" y="106"/>
                </a:lnTo>
                <a:lnTo>
                  <a:pt x="2768" y="106"/>
                </a:lnTo>
                <a:lnTo>
                  <a:pt x="2768" y="106"/>
                </a:lnTo>
                <a:lnTo>
                  <a:pt x="2768" y="106"/>
                </a:lnTo>
                <a:lnTo>
                  <a:pt x="2766" y="106"/>
                </a:lnTo>
                <a:lnTo>
                  <a:pt x="2766" y="106"/>
                </a:lnTo>
                <a:lnTo>
                  <a:pt x="2766" y="106"/>
                </a:lnTo>
                <a:lnTo>
                  <a:pt x="2766" y="106"/>
                </a:lnTo>
                <a:lnTo>
                  <a:pt x="2766" y="106"/>
                </a:lnTo>
                <a:lnTo>
                  <a:pt x="2766" y="106"/>
                </a:lnTo>
                <a:lnTo>
                  <a:pt x="2766" y="106"/>
                </a:lnTo>
                <a:lnTo>
                  <a:pt x="2766" y="108"/>
                </a:lnTo>
                <a:lnTo>
                  <a:pt x="2766" y="108"/>
                </a:lnTo>
                <a:lnTo>
                  <a:pt x="2766" y="108"/>
                </a:lnTo>
                <a:lnTo>
                  <a:pt x="2766" y="108"/>
                </a:lnTo>
                <a:lnTo>
                  <a:pt x="2766" y="108"/>
                </a:lnTo>
                <a:lnTo>
                  <a:pt x="2768" y="108"/>
                </a:lnTo>
                <a:lnTo>
                  <a:pt x="2768" y="110"/>
                </a:lnTo>
                <a:lnTo>
                  <a:pt x="2768" y="110"/>
                </a:lnTo>
                <a:lnTo>
                  <a:pt x="2766" y="110"/>
                </a:lnTo>
                <a:lnTo>
                  <a:pt x="2766" y="110"/>
                </a:lnTo>
                <a:lnTo>
                  <a:pt x="2766" y="110"/>
                </a:lnTo>
                <a:lnTo>
                  <a:pt x="2764" y="108"/>
                </a:lnTo>
                <a:lnTo>
                  <a:pt x="2762" y="108"/>
                </a:lnTo>
                <a:lnTo>
                  <a:pt x="2760" y="108"/>
                </a:lnTo>
                <a:lnTo>
                  <a:pt x="2760" y="108"/>
                </a:lnTo>
                <a:lnTo>
                  <a:pt x="2760" y="108"/>
                </a:lnTo>
                <a:lnTo>
                  <a:pt x="2760" y="106"/>
                </a:lnTo>
                <a:lnTo>
                  <a:pt x="2760" y="106"/>
                </a:lnTo>
                <a:lnTo>
                  <a:pt x="2760" y="106"/>
                </a:lnTo>
                <a:lnTo>
                  <a:pt x="2760" y="106"/>
                </a:lnTo>
                <a:lnTo>
                  <a:pt x="2760" y="106"/>
                </a:lnTo>
                <a:lnTo>
                  <a:pt x="2762" y="106"/>
                </a:lnTo>
                <a:lnTo>
                  <a:pt x="2762" y="106"/>
                </a:lnTo>
                <a:lnTo>
                  <a:pt x="2762" y="106"/>
                </a:lnTo>
                <a:lnTo>
                  <a:pt x="2766" y="106"/>
                </a:lnTo>
                <a:close/>
                <a:moveTo>
                  <a:pt x="2458" y="10"/>
                </a:moveTo>
                <a:lnTo>
                  <a:pt x="2458" y="10"/>
                </a:lnTo>
                <a:lnTo>
                  <a:pt x="2462" y="10"/>
                </a:lnTo>
                <a:lnTo>
                  <a:pt x="2464" y="10"/>
                </a:lnTo>
                <a:lnTo>
                  <a:pt x="2464" y="10"/>
                </a:lnTo>
                <a:lnTo>
                  <a:pt x="2464" y="10"/>
                </a:lnTo>
                <a:lnTo>
                  <a:pt x="2464" y="10"/>
                </a:lnTo>
                <a:lnTo>
                  <a:pt x="2464" y="10"/>
                </a:lnTo>
                <a:lnTo>
                  <a:pt x="2466" y="10"/>
                </a:lnTo>
                <a:lnTo>
                  <a:pt x="2466" y="10"/>
                </a:lnTo>
                <a:lnTo>
                  <a:pt x="2464" y="10"/>
                </a:lnTo>
                <a:lnTo>
                  <a:pt x="2464" y="10"/>
                </a:lnTo>
                <a:lnTo>
                  <a:pt x="2464" y="10"/>
                </a:lnTo>
                <a:lnTo>
                  <a:pt x="2462" y="10"/>
                </a:lnTo>
                <a:lnTo>
                  <a:pt x="2462" y="10"/>
                </a:lnTo>
                <a:lnTo>
                  <a:pt x="2462" y="10"/>
                </a:lnTo>
                <a:lnTo>
                  <a:pt x="2462" y="10"/>
                </a:lnTo>
                <a:lnTo>
                  <a:pt x="2462" y="12"/>
                </a:lnTo>
                <a:lnTo>
                  <a:pt x="2462" y="12"/>
                </a:lnTo>
                <a:lnTo>
                  <a:pt x="2462" y="12"/>
                </a:lnTo>
                <a:lnTo>
                  <a:pt x="2462" y="12"/>
                </a:lnTo>
                <a:lnTo>
                  <a:pt x="2460" y="12"/>
                </a:lnTo>
                <a:lnTo>
                  <a:pt x="2460" y="12"/>
                </a:lnTo>
                <a:lnTo>
                  <a:pt x="2460" y="12"/>
                </a:lnTo>
                <a:lnTo>
                  <a:pt x="2460" y="12"/>
                </a:lnTo>
                <a:lnTo>
                  <a:pt x="2460" y="12"/>
                </a:lnTo>
                <a:lnTo>
                  <a:pt x="2460" y="12"/>
                </a:lnTo>
                <a:lnTo>
                  <a:pt x="2462" y="12"/>
                </a:lnTo>
                <a:lnTo>
                  <a:pt x="2462" y="12"/>
                </a:lnTo>
                <a:lnTo>
                  <a:pt x="2462" y="12"/>
                </a:lnTo>
                <a:lnTo>
                  <a:pt x="2464" y="12"/>
                </a:lnTo>
                <a:lnTo>
                  <a:pt x="2464" y="12"/>
                </a:lnTo>
                <a:lnTo>
                  <a:pt x="2466" y="12"/>
                </a:lnTo>
                <a:lnTo>
                  <a:pt x="2466" y="12"/>
                </a:lnTo>
                <a:lnTo>
                  <a:pt x="2468" y="12"/>
                </a:lnTo>
                <a:lnTo>
                  <a:pt x="2468" y="12"/>
                </a:lnTo>
                <a:lnTo>
                  <a:pt x="2470" y="12"/>
                </a:lnTo>
                <a:lnTo>
                  <a:pt x="2470" y="12"/>
                </a:lnTo>
                <a:lnTo>
                  <a:pt x="2472" y="12"/>
                </a:lnTo>
                <a:lnTo>
                  <a:pt x="2472" y="12"/>
                </a:lnTo>
                <a:lnTo>
                  <a:pt x="2472" y="12"/>
                </a:lnTo>
                <a:lnTo>
                  <a:pt x="2472" y="12"/>
                </a:lnTo>
                <a:lnTo>
                  <a:pt x="2474" y="12"/>
                </a:lnTo>
                <a:lnTo>
                  <a:pt x="2474" y="12"/>
                </a:lnTo>
                <a:lnTo>
                  <a:pt x="2474" y="12"/>
                </a:lnTo>
                <a:lnTo>
                  <a:pt x="2474" y="12"/>
                </a:lnTo>
                <a:lnTo>
                  <a:pt x="2472" y="12"/>
                </a:lnTo>
                <a:lnTo>
                  <a:pt x="2472" y="12"/>
                </a:lnTo>
                <a:lnTo>
                  <a:pt x="2470" y="12"/>
                </a:lnTo>
                <a:lnTo>
                  <a:pt x="2470" y="12"/>
                </a:lnTo>
                <a:lnTo>
                  <a:pt x="2470" y="12"/>
                </a:lnTo>
                <a:lnTo>
                  <a:pt x="2470" y="12"/>
                </a:lnTo>
                <a:lnTo>
                  <a:pt x="2470" y="12"/>
                </a:lnTo>
                <a:lnTo>
                  <a:pt x="2470" y="12"/>
                </a:lnTo>
                <a:lnTo>
                  <a:pt x="2468" y="14"/>
                </a:lnTo>
                <a:lnTo>
                  <a:pt x="2468" y="14"/>
                </a:lnTo>
                <a:lnTo>
                  <a:pt x="2468" y="14"/>
                </a:lnTo>
                <a:lnTo>
                  <a:pt x="2468" y="14"/>
                </a:lnTo>
                <a:lnTo>
                  <a:pt x="2468" y="14"/>
                </a:lnTo>
                <a:lnTo>
                  <a:pt x="2468" y="14"/>
                </a:lnTo>
                <a:lnTo>
                  <a:pt x="2468" y="14"/>
                </a:lnTo>
                <a:lnTo>
                  <a:pt x="2466" y="14"/>
                </a:lnTo>
                <a:lnTo>
                  <a:pt x="2466" y="14"/>
                </a:lnTo>
                <a:lnTo>
                  <a:pt x="2464" y="14"/>
                </a:lnTo>
                <a:lnTo>
                  <a:pt x="2462" y="14"/>
                </a:lnTo>
                <a:lnTo>
                  <a:pt x="2462" y="14"/>
                </a:lnTo>
                <a:lnTo>
                  <a:pt x="2460" y="14"/>
                </a:lnTo>
                <a:lnTo>
                  <a:pt x="2460" y="14"/>
                </a:lnTo>
                <a:lnTo>
                  <a:pt x="2460" y="14"/>
                </a:lnTo>
                <a:lnTo>
                  <a:pt x="2460" y="14"/>
                </a:lnTo>
                <a:lnTo>
                  <a:pt x="2458" y="14"/>
                </a:lnTo>
                <a:lnTo>
                  <a:pt x="2458" y="14"/>
                </a:lnTo>
                <a:lnTo>
                  <a:pt x="2458" y="14"/>
                </a:lnTo>
                <a:lnTo>
                  <a:pt x="2456" y="14"/>
                </a:lnTo>
                <a:lnTo>
                  <a:pt x="2458" y="14"/>
                </a:lnTo>
                <a:lnTo>
                  <a:pt x="2458" y="14"/>
                </a:lnTo>
                <a:lnTo>
                  <a:pt x="2458" y="16"/>
                </a:lnTo>
                <a:lnTo>
                  <a:pt x="2458" y="16"/>
                </a:lnTo>
                <a:lnTo>
                  <a:pt x="2458" y="16"/>
                </a:lnTo>
                <a:lnTo>
                  <a:pt x="2458" y="16"/>
                </a:lnTo>
                <a:lnTo>
                  <a:pt x="2456" y="16"/>
                </a:lnTo>
                <a:lnTo>
                  <a:pt x="2456" y="16"/>
                </a:lnTo>
                <a:lnTo>
                  <a:pt x="2456" y="16"/>
                </a:lnTo>
                <a:lnTo>
                  <a:pt x="2456" y="16"/>
                </a:lnTo>
                <a:lnTo>
                  <a:pt x="2454" y="16"/>
                </a:lnTo>
                <a:lnTo>
                  <a:pt x="2454" y="16"/>
                </a:lnTo>
                <a:lnTo>
                  <a:pt x="2454" y="16"/>
                </a:lnTo>
                <a:lnTo>
                  <a:pt x="2454" y="16"/>
                </a:lnTo>
                <a:lnTo>
                  <a:pt x="2450" y="16"/>
                </a:lnTo>
                <a:lnTo>
                  <a:pt x="2450" y="16"/>
                </a:lnTo>
                <a:lnTo>
                  <a:pt x="2450" y="16"/>
                </a:lnTo>
                <a:lnTo>
                  <a:pt x="2450" y="16"/>
                </a:lnTo>
                <a:lnTo>
                  <a:pt x="2448" y="16"/>
                </a:lnTo>
                <a:lnTo>
                  <a:pt x="2448" y="16"/>
                </a:lnTo>
                <a:lnTo>
                  <a:pt x="2448" y="16"/>
                </a:lnTo>
                <a:lnTo>
                  <a:pt x="2450" y="16"/>
                </a:lnTo>
                <a:lnTo>
                  <a:pt x="2450" y="16"/>
                </a:lnTo>
                <a:lnTo>
                  <a:pt x="2450" y="16"/>
                </a:lnTo>
                <a:lnTo>
                  <a:pt x="2452" y="16"/>
                </a:lnTo>
                <a:lnTo>
                  <a:pt x="2452" y="16"/>
                </a:lnTo>
                <a:lnTo>
                  <a:pt x="2452" y="16"/>
                </a:lnTo>
                <a:lnTo>
                  <a:pt x="2454" y="18"/>
                </a:lnTo>
                <a:lnTo>
                  <a:pt x="2452" y="18"/>
                </a:lnTo>
                <a:lnTo>
                  <a:pt x="2452" y="18"/>
                </a:lnTo>
                <a:lnTo>
                  <a:pt x="2452" y="18"/>
                </a:lnTo>
                <a:lnTo>
                  <a:pt x="2452" y="18"/>
                </a:lnTo>
                <a:lnTo>
                  <a:pt x="2450" y="18"/>
                </a:lnTo>
                <a:lnTo>
                  <a:pt x="2450" y="18"/>
                </a:lnTo>
                <a:lnTo>
                  <a:pt x="2450" y="18"/>
                </a:lnTo>
                <a:lnTo>
                  <a:pt x="2450" y="18"/>
                </a:lnTo>
                <a:lnTo>
                  <a:pt x="2448" y="18"/>
                </a:lnTo>
                <a:lnTo>
                  <a:pt x="2448" y="18"/>
                </a:lnTo>
                <a:lnTo>
                  <a:pt x="2448" y="18"/>
                </a:lnTo>
                <a:lnTo>
                  <a:pt x="2448" y="18"/>
                </a:lnTo>
                <a:lnTo>
                  <a:pt x="2448" y="18"/>
                </a:lnTo>
                <a:lnTo>
                  <a:pt x="2448" y="18"/>
                </a:lnTo>
                <a:lnTo>
                  <a:pt x="2448" y="18"/>
                </a:lnTo>
                <a:lnTo>
                  <a:pt x="2448" y="18"/>
                </a:lnTo>
                <a:lnTo>
                  <a:pt x="2448" y="18"/>
                </a:lnTo>
                <a:lnTo>
                  <a:pt x="2448" y="18"/>
                </a:lnTo>
                <a:lnTo>
                  <a:pt x="2448" y="18"/>
                </a:lnTo>
                <a:lnTo>
                  <a:pt x="2448" y="18"/>
                </a:lnTo>
                <a:lnTo>
                  <a:pt x="2448" y="18"/>
                </a:lnTo>
                <a:lnTo>
                  <a:pt x="2446" y="18"/>
                </a:lnTo>
                <a:lnTo>
                  <a:pt x="2446" y="18"/>
                </a:lnTo>
                <a:lnTo>
                  <a:pt x="2446" y="18"/>
                </a:lnTo>
                <a:lnTo>
                  <a:pt x="2444" y="18"/>
                </a:lnTo>
                <a:lnTo>
                  <a:pt x="2444" y="18"/>
                </a:lnTo>
                <a:lnTo>
                  <a:pt x="2444" y="18"/>
                </a:lnTo>
                <a:lnTo>
                  <a:pt x="2444" y="18"/>
                </a:lnTo>
                <a:lnTo>
                  <a:pt x="2444" y="18"/>
                </a:lnTo>
                <a:lnTo>
                  <a:pt x="2442" y="18"/>
                </a:lnTo>
                <a:lnTo>
                  <a:pt x="2442" y="18"/>
                </a:lnTo>
                <a:lnTo>
                  <a:pt x="2442" y="18"/>
                </a:lnTo>
                <a:lnTo>
                  <a:pt x="2440" y="18"/>
                </a:lnTo>
                <a:lnTo>
                  <a:pt x="2440" y="18"/>
                </a:lnTo>
                <a:lnTo>
                  <a:pt x="2440" y="18"/>
                </a:lnTo>
                <a:lnTo>
                  <a:pt x="2442" y="18"/>
                </a:lnTo>
                <a:lnTo>
                  <a:pt x="2442" y="18"/>
                </a:lnTo>
                <a:lnTo>
                  <a:pt x="2442" y="18"/>
                </a:lnTo>
                <a:lnTo>
                  <a:pt x="2444" y="18"/>
                </a:lnTo>
                <a:lnTo>
                  <a:pt x="2444" y="18"/>
                </a:lnTo>
                <a:lnTo>
                  <a:pt x="2444" y="18"/>
                </a:lnTo>
                <a:lnTo>
                  <a:pt x="2444" y="18"/>
                </a:lnTo>
                <a:lnTo>
                  <a:pt x="2444" y="18"/>
                </a:lnTo>
                <a:lnTo>
                  <a:pt x="2442" y="18"/>
                </a:lnTo>
                <a:lnTo>
                  <a:pt x="2442" y="18"/>
                </a:lnTo>
                <a:lnTo>
                  <a:pt x="2442" y="18"/>
                </a:lnTo>
                <a:lnTo>
                  <a:pt x="2442" y="18"/>
                </a:lnTo>
                <a:lnTo>
                  <a:pt x="2442" y="16"/>
                </a:lnTo>
                <a:lnTo>
                  <a:pt x="2442" y="16"/>
                </a:lnTo>
                <a:lnTo>
                  <a:pt x="2442" y="16"/>
                </a:lnTo>
                <a:lnTo>
                  <a:pt x="2440" y="16"/>
                </a:lnTo>
                <a:lnTo>
                  <a:pt x="2438" y="18"/>
                </a:lnTo>
                <a:lnTo>
                  <a:pt x="2438" y="18"/>
                </a:lnTo>
                <a:lnTo>
                  <a:pt x="2436" y="18"/>
                </a:lnTo>
                <a:lnTo>
                  <a:pt x="2436" y="18"/>
                </a:lnTo>
                <a:lnTo>
                  <a:pt x="2434" y="18"/>
                </a:lnTo>
                <a:lnTo>
                  <a:pt x="2434" y="18"/>
                </a:lnTo>
                <a:lnTo>
                  <a:pt x="2434" y="18"/>
                </a:lnTo>
                <a:lnTo>
                  <a:pt x="2434" y="18"/>
                </a:lnTo>
                <a:lnTo>
                  <a:pt x="2434" y="18"/>
                </a:lnTo>
                <a:lnTo>
                  <a:pt x="2432" y="16"/>
                </a:lnTo>
                <a:lnTo>
                  <a:pt x="2432" y="16"/>
                </a:lnTo>
                <a:lnTo>
                  <a:pt x="2430" y="16"/>
                </a:lnTo>
                <a:lnTo>
                  <a:pt x="2430" y="16"/>
                </a:lnTo>
                <a:lnTo>
                  <a:pt x="2430" y="16"/>
                </a:lnTo>
                <a:lnTo>
                  <a:pt x="2432" y="16"/>
                </a:lnTo>
                <a:lnTo>
                  <a:pt x="2434" y="16"/>
                </a:lnTo>
                <a:lnTo>
                  <a:pt x="2434" y="16"/>
                </a:lnTo>
                <a:lnTo>
                  <a:pt x="2434" y="16"/>
                </a:lnTo>
                <a:lnTo>
                  <a:pt x="2434" y="16"/>
                </a:lnTo>
                <a:lnTo>
                  <a:pt x="2434" y="16"/>
                </a:lnTo>
                <a:lnTo>
                  <a:pt x="2434" y="16"/>
                </a:lnTo>
                <a:lnTo>
                  <a:pt x="2436" y="16"/>
                </a:lnTo>
                <a:lnTo>
                  <a:pt x="2436" y="16"/>
                </a:lnTo>
                <a:lnTo>
                  <a:pt x="2436" y="16"/>
                </a:lnTo>
                <a:lnTo>
                  <a:pt x="2438" y="16"/>
                </a:lnTo>
                <a:lnTo>
                  <a:pt x="2440" y="16"/>
                </a:lnTo>
                <a:lnTo>
                  <a:pt x="2442" y="16"/>
                </a:lnTo>
                <a:lnTo>
                  <a:pt x="2442" y="16"/>
                </a:lnTo>
                <a:lnTo>
                  <a:pt x="2442" y="16"/>
                </a:lnTo>
                <a:lnTo>
                  <a:pt x="2442" y="16"/>
                </a:lnTo>
                <a:lnTo>
                  <a:pt x="2444" y="16"/>
                </a:lnTo>
                <a:lnTo>
                  <a:pt x="2444" y="16"/>
                </a:lnTo>
                <a:lnTo>
                  <a:pt x="2442" y="16"/>
                </a:lnTo>
                <a:lnTo>
                  <a:pt x="2442" y="16"/>
                </a:lnTo>
                <a:lnTo>
                  <a:pt x="2440" y="16"/>
                </a:lnTo>
                <a:lnTo>
                  <a:pt x="2440" y="16"/>
                </a:lnTo>
                <a:lnTo>
                  <a:pt x="2440" y="16"/>
                </a:lnTo>
                <a:lnTo>
                  <a:pt x="2438" y="16"/>
                </a:lnTo>
                <a:lnTo>
                  <a:pt x="2438" y="16"/>
                </a:lnTo>
                <a:lnTo>
                  <a:pt x="2440" y="16"/>
                </a:lnTo>
                <a:lnTo>
                  <a:pt x="2440" y="16"/>
                </a:lnTo>
                <a:lnTo>
                  <a:pt x="2442" y="16"/>
                </a:lnTo>
                <a:lnTo>
                  <a:pt x="2444" y="16"/>
                </a:lnTo>
                <a:lnTo>
                  <a:pt x="2444" y="16"/>
                </a:lnTo>
                <a:lnTo>
                  <a:pt x="2442" y="14"/>
                </a:lnTo>
                <a:lnTo>
                  <a:pt x="2442" y="14"/>
                </a:lnTo>
                <a:lnTo>
                  <a:pt x="2438" y="14"/>
                </a:lnTo>
                <a:lnTo>
                  <a:pt x="2438" y="14"/>
                </a:lnTo>
                <a:lnTo>
                  <a:pt x="2436" y="14"/>
                </a:lnTo>
                <a:lnTo>
                  <a:pt x="2436" y="14"/>
                </a:lnTo>
                <a:lnTo>
                  <a:pt x="2436" y="14"/>
                </a:lnTo>
                <a:lnTo>
                  <a:pt x="2436" y="14"/>
                </a:lnTo>
                <a:lnTo>
                  <a:pt x="2440" y="14"/>
                </a:lnTo>
                <a:lnTo>
                  <a:pt x="2440" y="14"/>
                </a:lnTo>
                <a:lnTo>
                  <a:pt x="2442" y="14"/>
                </a:lnTo>
                <a:lnTo>
                  <a:pt x="2442" y="14"/>
                </a:lnTo>
                <a:lnTo>
                  <a:pt x="2442" y="14"/>
                </a:lnTo>
                <a:lnTo>
                  <a:pt x="2442" y="14"/>
                </a:lnTo>
                <a:lnTo>
                  <a:pt x="2442" y="14"/>
                </a:lnTo>
                <a:lnTo>
                  <a:pt x="2442" y="14"/>
                </a:lnTo>
                <a:lnTo>
                  <a:pt x="2444" y="14"/>
                </a:lnTo>
                <a:lnTo>
                  <a:pt x="2444" y="14"/>
                </a:lnTo>
                <a:lnTo>
                  <a:pt x="2444" y="14"/>
                </a:lnTo>
                <a:lnTo>
                  <a:pt x="2444" y="14"/>
                </a:lnTo>
                <a:lnTo>
                  <a:pt x="2444" y="14"/>
                </a:lnTo>
                <a:lnTo>
                  <a:pt x="2444" y="14"/>
                </a:lnTo>
                <a:lnTo>
                  <a:pt x="2444" y="14"/>
                </a:lnTo>
                <a:lnTo>
                  <a:pt x="2444" y="14"/>
                </a:lnTo>
                <a:lnTo>
                  <a:pt x="2446" y="14"/>
                </a:lnTo>
                <a:lnTo>
                  <a:pt x="2448" y="14"/>
                </a:lnTo>
                <a:lnTo>
                  <a:pt x="2448" y="14"/>
                </a:lnTo>
                <a:lnTo>
                  <a:pt x="2448" y="14"/>
                </a:lnTo>
                <a:lnTo>
                  <a:pt x="2450" y="14"/>
                </a:lnTo>
                <a:lnTo>
                  <a:pt x="2450" y="14"/>
                </a:lnTo>
                <a:lnTo>
                  <a:pt x="2450" y="14"/>
                </a:lnTo>
                <a:lnTo>
                  <a:pt x="2450" y="14"/>
                </a:lnTo>
                <a:lnTo>
                  <a:pt x="2450" y="14"/>
                </a:lnTo>
                <a:lnTo>
                  <a:pt x="2452" y="14"/>
                </a:lnTo>
                <a:lnTo>
                  <a:pt x="2452" y="14"/>
                </a:lnTo>
                <a:lnTo>
                  <a:pt x="2452" y="14"/>
                </a:lnTo>
                <a:lnTo>
                  <a:pt x="2452" y="14"/>
                </a:lnTo>
                <a:lnTo>
                  <a:pt x="2452" y="14"/>
                </a:lnTo>
                <a:lnTo>
                  <a:pt x="2452" y="14"/>
                </a:lnTo>
                <a:lnTo>
                  <a:pt x="2452" y="14"/>
                </a:lnTo>
                <a:lnTo>
                  <a:pt x="2454" y="14"/>
                </a:lnTo>
                <a:lnTo>
                  <a:pt x="2454" y="12"/>
                </a:lnTo>
                <a:lnTo>
                  <a:pt x="2452" y="12"/>
                </a:lnTo>
                <a:lnTo>
                  <a:pt x="2452" y="12"/>
                </a:lnTo>
                <a:lnTo>
                  <a:pt x="2452" y="12"/>
                </a:lnTo>
                <a:lnTo>
                  <a:pt x="2452" y="12"/>
                </a:lnTo>
                <a:lnTo>
                  <a:pt x="2454" y="12"/>
                </a:lnTo>
                <a:lnTo>
                  <a:pt x="2454" y="12"/>
                </a:lnTo>
                <a:lnTo>
                  <a:pt x="2454" y="12"/>
                </a:lnTo>
                <a:lnTo>
                  <a:pt x="2454" y="12"/>
                </a:lnTo>
                <a:lnTo>
                  <a:pt x="2454" y="12"/>
                </a:lnTo>
                <a:lnTo>
                  <a:pt x="2456" y="12"/>
                </a:lnTo>
                <a:lnTo>
                  <a:pt x="2456" y="12"/>
                </a:lnTo>
                <a:lnTo>
                  <a:pt x="2454" y="12"/>
                </a:lnTo>
                <a:lnTo>
                  <a:pt x="2454" y="12"/>
                </a:lnTo>
                <a:lnTo>
                  <a:pt x="2454" y="12"/>
                </a:lnTo>
                <a:lnTo>
                  <a:pt x="2454" y="12"/>
                </a:lnTo>
                <a:lnTo>
                  <a:pt x="2454" y="12"/>
                </a:lnTo>
                <a:lnTo>
                  <a:pt x="2454" y="12"/>
                </a:lnTo>
                <a:lnTo>
                  <a:pt x="2452" y="12"/>
                </a:lnTo>
                <a:lnTo>
                  <a:pt x="2452" y="12"/>
                </a:lnTo>
                <a:lnTo>
                  <a:pt x="2450" y="12"/>
                </a:lnTo>
                <a:lnTo>
                  <a:pt x="2450" y="12"/>
                </a:lnTo>
                <a:lnTo>
                  <a:pt x="2452" y="12"/>
                </a:lnTo>
                <a:lnTo>
                  <a:pt x="2452" y="12"/>
                </a:lnTo>
                <a:lnTo>
                  <a:pt x="2452" y="12"/>
                </a:lnTo>
                <a:lnTo>
                  <a:pt x="2450" y="12"/>
                </a:lnTo>
                <a:lnTo>
                  <a:pt x="2450" y="12"/>
                </a:lnTo>
                <a:lnTo>
                  <a:pt x="2450" y="12"/>
                </a:lnTo>
                <a:lnTo>
                  <a:pt x="2450" y="12"/>
                </a:lnTo>
                <a:lnTo>
                  <a:pt x="2450" y="12"/>
                </a:lnTo>
                <a:lnTo>
                  <a:pt x="2450" y="12"/>
                </a:lnTo>
                <a:lnTo>
                  <a:pt x="2450" y="12"/>
                </a:lnTo>
                <a:lnTo>
                  <a:pt x="2448" y="12"/>
                </a:lnTo>
                <a:lnTo>
                  <a:pt x="2450" y="12"/>
                </a:lnTo>
                <a:lnTo>
                  <a:pt x="2450" y="10"/>
                </a:lnTo>
                <a:lnTo>
                  <a:pt x="2452" y="10"/>
                </a:lnTo>
                <a:lnTo>
                  <a:pt x="2452" y="10"/>
                </a:lnTo>
                <a:lnTo>
                  <a:pt x="2452" y="10"/>
                </a:lnTo>
                <a:lnTo>
                  <a:pt x="2452" y="10"/>
                </a:lnTo>
                <a:lnTo>
                  <a:pt x="2454" y="10"/>
                </a:lnTo>
                <a:lnTo>
                  <a:pt x="2454" y="10"/>
                </a:lnTo>
                <a:lnTo>
                  <a:pt x="2454" y="10"/>
                </a:lnTo>
                <a:lnTo>
                  <a:pt x="2454" y="10"/>
                </a:lnTo>
                <a:lnTo>
                  <a:pt x="2454" y="10"/>
                </a:lnTo>
                <a:lnTo>
                  <a:pt x="2454" y="10"/>
                </a:lnTo>
                <a:lnTo>
                  <a:pt x="2454" y="10"/>
                </a:lnTo>
                <a:lnTo>
                  <a:pt x="2456" y="10"/>
                </a:lnTo>
                <a:lnTo>
                  <a:pt x="2458" y="10"/>
                </a:lnTo>
                <a:lnTo>
                  <a:pt x="2458" y="10"/>
                </a:lnTo>
                <a:lnTo>
                  <a:pt x="2458" y="10"/>
                </a:lnTo>
                <a:lnTo>
                  <a:pt x="2458" y="10"/>
                </a:lnTo>
                <a:lnTo>
                  <a:pt x="2460" y="10"/>
                </a:lnTo>
                <a:lnTo>
                  <a:pt x="2460" y="10"/>
                </a:lnTo>
                <a:lnTo>
                  <a:pt x="2460" y="10"/>
                </a:lnTo>
                <a:lnTo>
                  <a:pt x="2460" y="10"/>
                </a:lnTo>
                <a:lnTo>
                  <a:pt x="2458" y="10"/>
                </a:lnTo>
                <a:lnTo>
                  <a:pt x="2458" y="10"/>
                </a:lnTo>
                <a:lnTo>
                  <a:pt x="2458" y="10"/>
                </a:lnTo>
                <a:lnTo>
                  <a:pt x="2458" y="10"/>
                </a:lnTo>
                <a:lnTo>
                  <a:pt x="2456" y="10"/>
                </a:lnTo>
                <a:lnTo>
                  <a:pt x="2458" y="10"/>
                </a:lnTo>
                <a:close/>
                <a:moveTo>
                  <a:pt x="2726" y="10"/>
                </a:moveTo>
                <a:lnTo>
                  <a:pt x="2726" y="10"/>
                </a:lnTo>
                <a:lnTo>
                  <a:pt x="2726" y="10"/>
                </a:lnTo>
                <a:lnTo>
                  <a:pt x="2728" y="10"/>
                </a:lnTo>
                <a:lnTo>
                  <a:pt x="2728" y="10"/>
                </a:lnTo>
                <a:lnTo>
                  <a:pt x="2730" y="10"/>
                </a:lnTo>
                <a:lnTo>
                  <a:pt x="2730" y="10"/>
                </a:lnTo>
                <a:lnTo>
                  <a:pt x="2730" y="10"/>
                </a:lnTo>
                <a:lnTo>
                  <a:pt x="2730" y="10"/>
                </a:lnTo>
                <a:lnTo>
                  <a:pt x="2730" y="10"/>
                </a:lnTo>
                <a:lnTo>
                  <a:pt x="2730" y="10"/>
                </a:lnTo>
                <a:lnTo>
                  <a:pt x="2730" y="10"/>
                </a:lnTo>
                <a:lnTo>
                  <a:pt x="2728" y="10"/>
                </a:lnTo>
                <a:lnTo>
                  <a:pt x="2726" y="10"/>
                </a:lnTo>
                <a:lnTo>
                  <a:pt x="2726" y="10"/>
                </a:lnTo>
                <a:lnTo>
                  <a:pt x="2722" y="10"/>
                </a:lnTo>
                <a:lnTo>
                  <a:pt x="2720" y="10"/>
                </a:lnTo>
                <a:lnTo>
                  <a:pt x="2720" y="10"/>
                </a:lnTo>
                <a:lnTo>
                  <a:pt x="2720" y="10"/>
                </a:lnTo>
                <a:lnTo>
                  <a:pt x="2718" y="10"/>
                </a:lnTo>
                <a:lnTo>
                  <a:pt x="2718" y="10"/>
                </a:lnTo>
                <a:lnTo>
                  <a:pt x="2718" y="10"/>
                </a:lnTo>
                <a:lnTo>
                  <a:pt x="2718" y="10"/>
                </a:lnTo>
                <a:lnTo>
                  <a:pt x="2718" y="10"/>
                </a:lnTo>
                <a:lnTo>
                  <a:pt x="2718" y="10"/>
                </a:lnTo>
                <a:lnTo>
                  <a:pt x="2718" y="10"/>
                </a:lnTo>
                <a:lnTo>
                  <a:pt x="2718" y="10"/>
                </a:lnTo>
                <a:lnTo>
                  <a:pt x="2718" y="10"/>
                </a:lnTo>
                <a:lnTo>
                  <a:pt x="2718" y="10"/>
                </a:lnTo>
                <a:lnTo>
                  <a:pt x="2718" y="10"/>
                </a:lnTo>
                <a:lnTo>
                  <a:pt x="2720" y="10"/>
                </a:lnTo>
                <a:lnTo>
                  <a:pt x="2720" y="10"/>
                </a:lnTo>
                <a:lnTo>
                  <a:pt x="2720" y="10"/>
                </a:lnTo>
                <a:lnTo>
                  <a:pt x="2722" y="10"/>
                </a:lnTo>
                <a:lnTo>
                  <a:pt x="2722" y="10"/>
                </a:lnTo>
                <a:lnTo>
                  <a:pt x="2722" y="10"/>
                </a:lnTo>
                <a:lnTo>
                  <a:pt x="2722" y="10"/>
                </a:lnTo>
                <a:lnTo>
                  <a:pt x="2722" y="10"/>
                </a:lnTo>
                <a:lnTo>
                  <a:pt x="2722" y="10"/>
                </a:lnTo>
                <a:lnTo>
                  <a:pt x="2724" y="10"/>
                </a:lnTo>
                <a:lnTo>
                  <a:pt x="2724" y="10"/>
                </a:lnTo>
                <a:lnTo>
                  <a:pt x="2724" y="10"/>
                </a:lnTo>
                <a:lnTo>
                  <a:pt x="2726" y="10"/>
                </a:lnTo>
                <a:close/>
                <a:moveTo>
                  <a:pt x="2532" y="10"/>
                </a:moveTo>
                <a:lnTo>
                  <a:pt x="2532" y="10"/>
                </a:lnTo>
                <a:lnTo>
                  <a:pt x="2530" y="10"/>
                </a:lnTo>
                <a:lnTo>
                  <a:pt x="2530" y="10"/>
                </a:lnTo>
                <a:lnTo>
                  <a:pt x="2530" y="10"/>
                </a:lnTo>
                <a:lnTo>
                  <a:pt x="2526" y="8"/>
                </a:lnTo>
                <a:lnTo>
                  <a:pt x="2526" y="8"/>
                </a:lnTo>
                <a:lnTo>
                  <a:pt x="2526" y="8"/>
                </a:lnTo>
                <a:lnTo>
                  <a:pt x="2526" y="8"/>
                </a:lnTo>
                <a:lnTo>
                  <a:pt x="2528" y="8"/>
                </a:lnTo>
                <a:lnTo>
                  <a:pt x="2528" y="8"/>
                </a:lnTo>
                <a:lnTo>
                  <a:pt x="2530" y="8"/>
                </a:lnTo>
                <a:lnTo>
                  <a:pt x="2530" y="8"/>
                </a:lnTo>
                <a:lnTo>
                  <a:pt x="2534" y="8"/>
                </a:lnTo>
                <a:lnTo>
                  <a:pt x="2534" y="8"/>
                </a:lnTo>
                <a:lnTo>
                  <a:pt x="2534" y="8"/>
                </a:lnTo>
                <a:lnTo>
                  <a:pt x="2534" y="10"/>
                </a:lnTo>
                <a:lnTo>
                  <a:pt x="2534" y="10"/>
                </a:lnTo>
                <a:lnTo>
                  <a:pt x="2532" y="10"/>
                </a:lnTo>
                <a:close/>
                <a:moveTo>
                  <a:pt x="2510" y="8"/>
                </a:moveTo>
                <a:lnTo>
                  <a:pt x="2512" y="8"/>
                </a:lnTo>
                <a:lnTo>
                  <a:pt x="2512" y="8"/>
                </a:lnTo>
                <a:lnTo>
                  <a:pt x="2512" y="8"/>
                </a:lnTo>
                <a:lnTo>
                  <a:pt x="2512" y="8"/>
                </a:lnTo>
                <a:lnTo>
                  <a:pt x="2512" y="8"/>
                </a:lnTo>
                <a:lnTo>
                  <a:pt x="2512" y="8"/>
                </a:lnTo>
                <a:lnTo>
                  <a:pt x="2514" y="8"/>
                </a:lnTo>
                <a:lnTo>
                  <a:pt x="2514" y="8"/>
                </a:lnTo>
                <a:lnTo>
                  <a:pt x="2516" y="8"/>
                </a:lnTo>
                <a:lnTo>
                  <a:pt x="2516" y="8"/>
                </a:lnTo>
                <a:lnTo>
                  <a:pt x="2516" y="8"/>
                </a:lnTo>
                <a:lnTo>
                  <a:pt x="2516" y="8"/>
                </a:lnTo>
                <a:lnTo>
                  <a:pt x="2518" y="8"/>
                </a:lnTo>
                <a:lnTo>
                  <a:pt x="2518" y="8"/>
                </a:lnTo>
                <a:lnTo>
                  <a:pt x="2518" y="8"/>
                </a:lnTo>
                <a:lnTo>
                  <a:pt x="2518" y="8"/>
                </a:lnTo>
                <a:lnTo>
                  <a:pt x="2518" y="8"/>
                </a:lnTo>
                <a:lnTo>
                  <a:pt x="2520" y="8"/>
                </a:lnTo>
                <a:lnTo>
                  <a:pt x="2520" y="8"/>
                </a:lnTo>
                <a:lnTo>
                  <a:pt x="2520" y="8"/>
                </a:lnTo>
                <a:lnTo>
                  <a:pt x="2520" y="8"/>
                </a:lnTo>
                <a:lnTo>
                  <a:pt x="2522" y="8"/>
                </a:lnTo>
                <a:lnTo>
                  <a:pt x="2522" y="8"/>
                </a:lnTo>
                <a:lnTo>
                  <a:pt x="2524" y="8"/>
                </a:lnTo>
                <a:lnTo>
                  <a:pt x="2524" y="8"/>
                </a:lnTo>
                <a:lnTo>
                  <a:pt x="2524" y="8"/>
                </a:lnTo>
                <a:lnTo>
                  <a:pt x="2526" y="10"/>
                </a:lnTo>
                <a:lnTo>
                  <a:pt x="2526" y="10"/>
                </a:lnTo>
                <a:lnTo>
                  <a:pt x="2526" y="10"/>
                </a:lnTo>
                <a:lnTo>
                  <a:pt x="2528" y="10"/>
                </a:lnTo>
                <a:lnTo>
                  <a:pt x="2528" y="10"/>
                </a:lnTo>
                <a:lnTo>
                  <a:pt x="2528" y="10"/>
                </a:lnTo>
                <a:lnTo>
                  <a:pt x="2530" y="10"/>
                </a:lnTo>
                <a:lnTo>
                  <a:pt x="2530" y="10"/>
                </a:lnTo>
                <a:lnTo>
                  <a:pt x="2530" y="10"/>
                </a:lnTo>
                <a:lnTo>
                  <a:pt x="2530" y="10"/>
                </a:lnTo>
                <a:lnTo>
                  <a:pt x="2530" y="10"/>
                </a:lnTo>
                <a:lnTo>
                  <a:pt x="2530" y="10"/>
                </a:lnTo>
                <a:lnTo>
                  <a:pt x="2528" y="10"/>
                </a:lnTo>
                <a:lnTo>
                  <a:pt x="2526" y="10"/>
                </a:lnTo>
                <a:lnTo>
                  <a:pt x="2526" y="10"/>
                </a:lnTo>
                <a:lnTo>
                  <a:pt x="2526" y="10"/>
                </a:lnTo>
                <a:lnTo>
                  <a:pt x="2524" y="10"/>
                </a:lnTo>
                <a:lnTo>
                  <a:pt x="2524" y="10"/>
                </a:lnTo>
                <a:lnTo>
                  <a:pt x="2522" y="10"/>
                </a:lnTo>
                <a:lnTo>
                  <a:pt x="2522" y="10"/>
                </a:lnTo>
                <a:lnTo>
                  <a:pt x="2522" y="10"/>
                </a:lnTo>
                <a:lnTo>
                  <a:pt x="2522" y="10"/>
                </a:lnTo>
                <a:lnTo>
                  <a:pt x="2522" y="10"/>
                </a:lnTo>
                <a:lnTo>
                  <a:pt x="2520" y="10"/>
                </a:lnTo>
                <a:lnTo>
                  <a:pt x="2520" y="10"/>
                </a:lnTo>
                <a:lnTo>
                  <a:pt x="2520" y="10"/>
                </a:lnTo>
                <a:lnTo>
                  <a:pt x="2520" y="10"/>
                </a:lnTo>
                <a:lnTo>
                  <a:pt x="2518" y="10"/>
                </a:lnTo>
                <a:lnTo>
                  <a:pt x="2518" y="10"/>
                </a:lnTo>
                <a:lnTo>
                  <a:pt x="2518" y="10"/>
                </a:lnTo>
                <a:lnTo>
                  <a:pt x="2518" y="8"/>
                </a:lnTo>
                <a:lnTo>
                  <a:pt x="2518" y="8"/>
                </a:lnTo>
                <a:lnTo>
                  <a:pt x="2516" y="8"/>
                </a:lnTo>
                <a:lnTo>
                  <a:pt x="2516" y="8"/>
                </a:lnTo>
                <a:lnTo>
                  <a:pt x="2512" y="8"/>
                </a:lnTo>
                <a:lnTo>
                  <a:pt x="2510" y="8"/>
                </a:lnTo>
                <a:lnTo>
                  <a:pt x="2510" y="8"/>
                </a:lnTo>
                <a:lnTo>
                  <a:pt x="2510" y="8"/>
                </a:lnTo>
                <a:lnTo>
                  <a:pt x="2510" y="8"/>
                </a:lnTo>
                <a:lnTo>
                  <a:pt x="2510" y="8"/>
                </a:lnTo>
                <a:lnTo>
                  <a:pt x="2510" y="8"/>
                </a:lnTo>
                <a:lnTo>
                  <a:pt x="2510" y="8"/>
                </a:lnTo>
                <a:lnTo>
                  <a:pt x="2510" y="8"/>
                </a:lnTo>
                <a:lnTo>
                  <a:pt x="2510" y="8"/>
                </a:lnTo>
                <a:lnTo>
                  <a:pt x="2510" y="8"/>
                </a:lnTo>
                <a:close/>
                <a:moveTo>
                  <a:pt x="2498" y="8"/>
                </a:moveTo>
                <a:lnTo>
                  <a:pt x="2500" y="8"/>
                </a:lnTo>
                <a:lnTo>
                  <a:pt x="2500" y="8"/>
                </a:lnTo>
                <a:lnTo>
                  <a:pt x="2502" y="8"/>
                </a:lnTo>
                <a:lnTo>
                  <a:pt x="2502" y="8"/>
                </a:lnTo>
                <a:lnTo>
                  <a:pt x="2502" y="8"/>
                </a:lnTo>
                <a:lnTo>
                  <a:pt x="2504" y="8"/>
                </a:lnTo>
                <a:lnTo>
                  <a:pt x="2504" y="8"/>
                </a:lnTo>
                <a:lnTo>
                  <a:pt x="2504" y="8"/>
                </a:lnTo>
                <a:lnTo>
                  <a:pt x="2506" y="8"/>
                </a:lnTo>
                <a:lnTo>
                  <a:pt x="2506" y="8"/>
                </a:lnTo>
                <a:lnTo>
                  <a:pt x="2506" y="8"/>
                </a:lnTo>
                <a:lnTo>
                  <a:pt x="2508" y="8"/>
                </a:lnTo>
                <a:lnTo>
                  <a:pt x="2510" y="8"/>
                </a:lnTo>
                <a:lnTo>
                  <a:pt x="2510" y="8"/>
                </a:lnTo>
                <a:lnTo>
                  <a:pt x="2510" y="8"/>
                </a:lnTo>
                <a:lnTo>
                  <a:pt x="2510" y="8"/>
                </a:lnTo>
                <a:lnTo>
                  <a:pt x="2510" y="8"/>
                </a:lnTo>
                <a:lnTo>
                  <a:pt x="2514" y="8"/>
                </a:lnTo>
                <a:lnTo>
                  <a:pt x="2514" y="8"/>
                </a:lnTo>
                <a:lnTo>
                  <a:pt x="2516" y="10"/>
                </a:lnTo>
                <a:lnTo>
                  <a:pt x="2516" y="10"/>
                </a:lnTo>
                <a:lnTo>
                  <a:pt x="2516" y="10"/>
                </a:lnTo>
                <a:lnTo>
                  <a:pt x="2516" y="10"/>
                </a:lnTo>
                <a:lnTo>
                  <a:pt x="2516" y="10"/>
                </a:lnTo>
                <a:lnTo>
                  <a:pt x="2518" y="10"/>
                </a:lnTo>
                <a:lnTo>
                  <a:pt x="2518" y="10"/>
                </a:lnTo>
                <a:lnTo>
                  <a:pt x="2518" y="10"/>
                </a:lnTo>
                <a:lnTo>
                  <a:pt x="2518" y="10"/>
                </a:lnTo>
                <a:lnTo>
                  <a:pt x="2520" y="10"/>
                </a:lnTo>
                <a:lnTo>
                  <a:pt x="2520" y="10"/>
                </a:lnTo>
                <a:lnTo>
                  <a:pt x="2522" y="10"/>
                </a:lnTo>
                <a:lnTo>
                  <a:pt x="2522" y="10"/>
                </a:lnTo>
                <a:lnTo>
                  <a:pt x="2522" y="10"/>
                </a:lnTo>
                <a:lnTo>
                  <a:pt x="2524" y="10"/>
                </a:lnTo>
                <a:lnTo>
                  <a:pt x="2526" y="10"/>
                </a:lnTo>
                <a:lnTo>
                  <a:pt x="2526" y="10"/>
                </a:lnTo>
                <a:lnTo>
                  <a:pt x="2526" y="12"/>
                </a:lnTo>
                <a:lnTo>
                  <a:pt x="2526" y="12"/>
                </a:lnTo>
                <a:lnTo>
                  <a:pt x="2526" y="12"/>
                </a:lnTo>
                <a:lnTo>
                  <a:pt x="2526" y="12"/>
                </a:lnTo>
                <a:lnTo>
                  <a:pt x="2524" y="12"/>
                </a:lnTo>
                <a:lnTo>
                  <a:pt x="2524" y="12"/>
                </a:lnTo>
                <a:lnTo>
                  <a:pt x="2522" y="12"/>
                </a:lnTo>
                <a:lnTo>
                  <a:pt x="2522" y="12"/>
                </a:lnTo>
                <a:lnTo>
                  <a:pt x="2522" y="12"/>
                </a:lnTo>
                <a:lnTo>
                  <a:pt x="2522" y="12"/>
                </a:lnTo>
                <a:lnTo>
                  <a:pt x="2522" y="12"/>
                </a:lnTo>
                <a:lnTo>
                  <a:pt x="2520" y="12"/>
                </a:lnTo>
                <a:lnTo>
                  <a:pt x="2520" y="12"/>
                </a:lnTo>
                <a:lnTo>
                  <a:pt x="2520" y="12"/>
                </a:lnTo>
                <a:lnTo>
                  <a:pt x="2518" y="12"/>
                </a:lnTo>
                <a:lnTo>
                  <a:pt x="2518" y="10"/>
                </a:lnTo>
                <a:lnTo>
                  <a:pt x="2516" y="10"/>
                </a:lnTo>
                <a:lnTo>
                  <a:pt x="2516" y="10"/>
                </a:lnTo>
                <a:lnTo>
                  <a:pt x="2516" y="10"/>
                </a:lnTo>
                <a:lnTo>
                  <a:pt x="2514" y="10"/>
                </a:lnTo>
                <a:lnTo>
                  <a:pt x="2512" y="10"/>
                </a:lnTo>
                <a:lnTo>
                  <a:pt x="2512" y="10"/>
                </a:lnTo>
                <a:lnTo>
                  <a:pt x="2512" y="10"/>
                </a:lnTo>
                <a:lnTo>
                  <a:pt x="2512" y="10"/>
                </a:lnTo>
                <a:lnTo>
                  <a:pt x="2512" y="10"/>
                </a:lnTo>
                <a:lnTo>
                  <a:pt x="2510" y="10"/>
                </a:lnTo>
                <a:lnTo>
                  <a:pt x="2510" y="10"/>
                </a:lnTo>
                <a:lnTo>
                  <a:pt x="2508" y="10"/>
                </a:lnTo>
                <a:lnTo>
                  <a:pt x="2508" y="10"/>
                </a:lnTo>
                <a:lnTo>
                  <a:pt x="2508" y="10"/>
                </a:lnTo>
                <a:lnTo>
                  <a:pt x="2508" y="10"/>
                </a:lnTo>
                <a:lnTo>
                  <a:pt x="2508" y="10"/>
                </a:lnTo>
                <a:lnTo>
                  <a:pt x="2508" y="10"/>
                </a:lnTo>
                <a:lnTo>
                  <a:pt x="2506" y="10"/>
                </a:lnTo>
                <a:lnTo>
                  <a:pt x="2506" y="10"/>
                </a:lnTo>
                <a:lnTo>
                  <a:pt x="2506" y="10"/>
                </a:lnTo>
                <a:lnTo>
                  <a:pt x="2506" y="10"/>
                </a:lnTo>
                <a:lnTo>
                  <a:pt x="2504" y="10"/>
                </a:lnTo>
                <a:lnTo>
                  <a:pt x="2504" y="10"/>
                </a:lnTo>
                <a:lnTo>
                  <a:pt x="2504" y="10"/>
                </a:lnTo>
                <a:lnTo>
                  <a:pt x="2504" y="10"/>
                </a:lnTo>
                <a:lnTo>
                  <a:pt x="2504" y="10"/>
                </a:lnTo>
                <a:lnTo>
                  <a:pt x="2504" y="10"/>
                </a:lnTo>
                <a:lnTo>
                  <a:pt x="2504" y="10"/>
                </a:lnTo>
                <a:lnTo>
                  <a:pt x="2504" y="10"/>
                </a:lnTo>
                <a:lnTo>
                  <a:pt x="2502" y="10"/>
                </a:lnTo>
                <a:lnTo>
                  <a:pt x="2502" y="10"/>
                </a:lnTo>
                <a:lnTo>
                  <a:pt x="2502" y="10"/>
                </a:lnTo>
                <a:lnTo>
                  <a:pt x="2500" y="10"/>
                </a:lnTo>
                <a:lnTo>
                  <a:pt x="2500" y="10"/>
                </a:lnTo>
                <a:lnTo>
                  <a:pt x="2500" y="10"/>
                </a:lnTo>
                <a:lnTo>
                  <a:pt x="2500" y="10"/>
                </a:lnTo>
                <a:lnTo>
                  <a:pt x="2500" y="10"/>
                </a:lnTo>
                <a:lnTo>
                  <a:pt x="2500" y="8"/>
                </a:lnTo>
                <a:lnTo>
                  <a:pt x="2500" y="8"/>
                </a:lnTo>
                <a:lnTo>
                  <a:pt x="2498" y="8"/>
                </a:lnTo>
                <a:lnTo>
                  <a:pt x="2498" y="8"/>
                </a:lnTo>
                <a:lnTo>
                  <a:pt x="2498" y="8"/>
                </a:lnTo>
                <a:lnTo>
                  <a:pt x="2498" y="8"/>
                </a:lnTo>
                <a:lnTo>
                  <a:pt x="2496" y="8"/>
                </a:lnTo>
                <a:lnTo>
                  <a:pt x="2496" y="8"/>
                </a:lnTo>
                <a:lnTo>
                  <a:pt x="2496" y="8"/>
                </a:lnTo>
                <a:lnTo>
                  <a:pt x="2496" y="8"/>
                </a:lnTo>
                <a:lnTo>
                  <a:pt x="2496" y="8"/>
                </a:lnTo>
                <a:lnTo>
                  <a:pt x="2496" y="8"/>
                </a:lnTo>
                <a:lnTo>
                  <a:pt x="2496" y="8"/>
                </a:lnTo>
                <a:lnTo>
                  <a:pt x="2496" y="8"/>
                </a:lnTo>
                <a:lnTo>
                  <a:pt x="2496" y="8"/>
                </a:lnTo>
                <a:lnTo>
                  <a:pt x="2496" y="8"/>
                </a:lnTo>
                <a:lnTo>
                  <a:pt x="2496" y="8"/>
                </a:lnTo>
                <a:lnTo>
                  <a:pt x="2496" y="8"/>
                </a:lnTo>
                <a:lnTo>
                  <a:pt x="2498" y="8"/>
                </a:lnTo>
                <a:close/>
                <a:moveTo>
                  <a:pt x="2532" y="2"/>
                </a:moveTo>
                <a:lnTo>
                  <a:pt x="2532" y="2"/>
                </a:lnTo>
                <a:lnTo>
                  <a:pt x="2532" y="2"/>
                </a:lnTo>
                <a:lnTo>
                  <a:pt x="2532" y="2"/>
                </a:lnTo>
                <a:lnTo>
                  <a:pt x="2530" y="2"/>
                </a:lnTo>
                <a:lnTo>
                  <a:pt x="2528" y="2"/>
                </a:lnTo>
                <a:lnTo>
                  <a:pt x="2528" y="2"/>
                </a:lnTo>
                <a:lnTo>
                  <a:pt x="2526" y="2"/>
                </a:lnTo>
                <a:lnTo>
                  <a:pt x="2526" y="2"/>
                </a:lnTo>
                <a:lnTo>
                  <a:pt x="2526" y="2"/>
                </a:lnTo>
                <a:lnTo>
                  <a:pt x="2524" y="2"/>
                </a:lnTo>
                <a:lnTo>
                  <a:pt x="2524" y="2"/>
                </a:lnTo>
                <a:lnTo>
                  <a:pt x="2524" y="2"/>
                </a:lnTo>
                <a:lnTo>
                  <a:pt x="2522" y="2"/>
                </a:lnTo>
                <a:lnTo>
                  <a:pt x="2522" y="2"/>
                </a:lnTo>
                <a:lnTo>
                  <a:pt x="2522" y="2"/>
                </a:lnTo>
                <a:lnTo>
                  <a:pt x="2522" y="2"/>
                </a:lnTo>
                <a:lnTo>
                  <a:pt x="2520" y="2"/>
                </a:lnTo>
                <a:lnTo>
                  <a:pt x="2520" y="2"/>
                </a:lnTo>
                <a:lnTo>
                  <a:pt x="2520" y="0"/>
                </a:lnTo>
                <a:lnTo>
                  <a:pt x="2520" y="0"/>
                </a:lnTo>
                <a:lnTo>
                  <a:pt x="2520" y="0"/>
                </a:lnTo>
                <a:lnTo>
                  <a:pt x="2522" y="0"/>
                </a:lnTo>
                <a:lnTo>
                  <a:pt x="2522" y="0"/>
                </a:lnTo>
                <a:lnTo>
                  <a:pt x="2526" y="0"/>
                </a:lnTo>
                <a:lnTo>
                  <a:pt x="2526" y="0"/>
                </a:lnTo>
                <a:lnTo>
                  <a:pt x="2530" y="0"/>
                </a:lnTo>
                <a:lnTo>
                  <a:pt x="2530" y="0"/>
                </a:lnTo>
                <a:lnTo>
                  <a:pt x="2532" y="0"/>
                </a:lnTo>
                <a:lnTo>
                  <a:pt x="2532" y="0"/>
                </a:lnTo>
                <a:lnTo>
                  <a:pt x="2534" y="0"/>
                </a:lnTo>
                <a:lnTo>
                  <a:pt x="2534" y="0"/>
                </a:lnTo>
                <a:lnTo>
                  <a:pt x="2534" y="0"/>
                </a:lnTo>
                <a:lnTo>
                  <a:pt x="2534" y="0"/>
                </a:lnTo>
                <a:lnTo>
                  <a:pt x="2532" y="2"/>
                </a:lnTo>
                <a:close/>
                <a:moveTo>
                  <a:pt x="3024" y="52"/>
                </a:moveTo>
                <a:lnTo>
                  <a:pt x="3024" y="52"/>
                </a:lnTo>
                <a:lnTo>
                  <a:pt x="3024" y="52"/>
                </a:lnTo>
                <a:lnTo>
                  <a:pt x="3022" y="52"/>
                </a:lnTo>
                <a:lnTo>
                  <a:pt x="3022" y="50"/>
                </a:lnTo>
                <a:lnTo>
                  <a:pt x="3022" y="50"/>
                </a:lnTo>
                <a:lnTo>
                  <a:pt x="3022" y="50"/>
                </a:lnTo>
                <a:lnTo>
                  <a:pt x="3024" y="50"/>
                </a:lnTo>
                <a:lnTo>
                  <a:pt x="3024" y="50"/>
                </a:lnTo>
                <a:lnTo>
                  <a:pt x="3024" y="50"/>
                </a:lnTo>
                <a:lnTo>
                  <a:pt x="3024" y="50"/>
                </a:lnTo>
                <a:lnTo>
                  <a:pt x="3026" y="50"/>
                </a:lnTo>
                <a:lnTo>
                  <a:pt x="3026" y="50"/>
                </a:lnTo>
                <a:lnTo>
                  <a:pt x="3026" y="50"/>
                </a:lnTo>
                <a:lnTo>
                  <a:pt x="3026" y="50"/>
                </a:lnTo>
                <a:lnTo>
                  <a:pt x="3024" y="52"/>
                </a:lnTo>
                <a:close/>
                <a:moveTo>
                  <a:pt x="2778" y="100"/>
                </a:moveTo>
                <a:lnTo>
                  <a:pt x="2778" y="100"/>
                </a:lnTo>
                <a:lnTo>
                  <a:pt x="2778" y="100"/>
                </a:lnTo>
                <a:lnTo>
                  <a:pt x="2780" y="100"/>
                </a:lnTo>
                <a:lnTo>
                  <a:pt x="2780" y="100"/>
                </a:lnTo>
                <a:lnTo>
                  <a:pt x="2780" y="100"/>
                </a:lnTo>
                <a:lnTo>
                  <a:pt x="2780" y="102"/>
                </a:lnTo>
                <a:lnTo>
                  <a:pt x="2782" y="102"/>
                </a:lnTo>
                <a:lnTo>
                  <a:pt x="2782" y="102"/>
                </a:lnTo>
                <a:lnTo>
                  <a:pt x="2782" y="102"/>
                </a:lnTo>
                <a:lnTo>
                  <a:pt x="2782" y="102"/>
                </a:lnTo>
                <a:lnTo>
                  <a:pt x="2782" y="102"/>
                </a:lnTo>
                <a:lnTo>
                  <a:pt x="2782" y="102"/>
                </a:lnTo>
                <a:lnTo>
                  <a:pt x="2782" y="102"/>
                </a:lnTo>
                <a:lnTo>
                  <a:pt x="2782" y="102"/>
                </a:lnTo>
                <a:lnTo>
                  <a:pt x="2782" y="102"/>
                </a:lnTo>
                <a:lnTo>
                  <a:pt x="2782" y="102"/>
                </a:lnTo>
                <a:lnTo>
                  <a:pt x="2780" y="102"/>
                </a:lnTo>
                <a:lnTo>
                  <a:pt x="2780" y="100"/>
                </a:lnTo>
                <a:lnTo>
                  <a:pt x="2778" y="100"/>
                </a:lnTo>
                <a:lnTo>
                  <a:pt x="2778" y="100"/>
                </a:lnTo>
                <a:lnTo>
                  <a:pt x="2776" y="100"/>
                </a:lnTo>
                <a:lnTo>
                  <a:pt x="2776" y="100"/>
                </a:lnTo>
                <a:lnTo>
                  <a:pt x="2774" y="100"/>
                </a:lnTo>
                <a:lnTo>
                  <a:pt x="2774" y="100"/>
                </a:lnTo>
                <a:lnTo>
                  <a:pt x="2774" y="100"/>
                </a:lnTo>
                <a:lnTo>
                  <a:pt x="2774" y="100"/>
                </a:lnTo>
                <a:lnTo>
                  <a:pt x="2774" y="100"/>
                </a:lnTo>
                <a:lnTo>
                  <a:pt x="2774" y="100"/>
                </a:lnTo>
                <a:lnTo>
                  <a:pt x="2776" y="100"/>
                </a:lnTo>
                <a:lnTo>
                  <a:pt x="2776" y="100"/>
                </a:lnTo>
                <a:lnTo>
                  <a:pt x="2776" y="100"/>
                </a:lnTo>
                <a:lnTo>
                  <a:pt x="2776" y="100"/>
                </a:lnTo>
                <a:lnTo>
                  <a:pt x="2776" y="100"/>
                </a:lnTo>
                <a:lnTo>
                  <a:pt x="2778" y="100"/>
                </a:lnTo>
                <a:close/>
                <a:moveTo>
                  <a:pt x="2794" y="50"/>
                </a:moveTo>
                <a:lnTo>
                  <a:pt x="2794" y="50"/>
                </a:lnTo>
                <a:lnTo>
                  <a:pt x="2792" y="50"/>
                </a:lnTo>
                <a:lnTo>
                  <a:pt x="2790" y="50"/>
                </a:lnTo>
                <a:lnTo>
                  <a:pt x="2790" y="50"/>
                </a:lnTo>
                <a:lnTo>
                  <a:pt x="2788" y="50"/>
                </a:lnTo>
                <a:lnTo>
                  <a:pt x="2788" y="50"/>
                </a:lnTo>
                <a:lnTo>
                  <a:pt x="2788" y="50"/>
                </a:lnTo>
                <a:lnTo>
                  <a:pt x="2788" y="50"/>
                </a:lnTo>
                <a:lnTo>
                  <a:pt x="2790" y="50"/>
                </a:lnTo>
                <a:lnTo>
                  <a:pt x="2790" y="50"/>
                </a:lnTo>
                <a:lnTo>
                  <a:pt x="2790" y="50"/>
                </a:lnTo>
                <a:lnTo>
                  <a:pt x="2792" y="50"/>
                </a:lnTo>
                <a:lnTo>
                  <a:pt x="2792" y="50"/>
                </a:lnTo>
                <a:lnTo>
                  <a:pt x="2792" y="50"/>
                </a:lnTo>
                <a:lnTo>
                  <a:pt x="2792" y="50"/>
                </a:lnTo>
                <a:lnTo>
                  <a:pt x="2794" y="50"/>
                </a:lnTo>
                <a:lnTo>
                  <a:pt x="2794" y="50"/>
                </a:lnTo>
                <a:lnTo>
                  <a:pt x="2794" y="50"/>
                </a:lnTo>
                <a:close/>
                <a:moveTo>
                  <a:pt x="3300" y="100"/>
                </a:moveTo>
                <a:lnTo>
                  <a:pt x="3300" y="100"/>
                </a:lnTo>
                <a:lnTo>
                  <a:pt x="3300" y="100"/>
                </a:lnTo>
                <a:lnTo>
                  <a:pt x="3296" y="100"/>
                </a:lnTo>
                <a:lnTo>
                  <a:pt x="3292" y="100"/>
                </a:lnTo>
                <a:lnTo>
                  <a:pt x="3292" y="100"/>
                </a:lnTo>
                <a:lnTo>
                  <a:pt x="3292" y="100"/>
                </a:lnTo>
                <a:lnTo>
                  <a:pt x="3292" y="100"/>
                </a:lnTo>
                <a:lnTo>
                  <a:pt x="3292" y="100"/>
                </a:lnTo>
                <a:lnTo>
                  <a:pt x="3294" y="100"/>
                </a:lnTo>
                <a:lnTo>
                  <a:pt x="3294" y="100"/>
                </a:lnTo>
                <a:lnTo>
                  <a:pt x="3294" y="100"/>
                </a:lnTo>
                <a:lnTo>
                  <a:pt x="3296" y="100"/>
                </a:lnTo>
                <a:lnTo>
                  <a:pt x="3296" y="100"/>
                </a:lnTo>
                <a:lnTo>
                  <a:pt x="3296" y="100"/>
                </a:lnTo>
                <a:lnTo>
                  <a:pt x="3300" y="100"/>
                </a:lnTo>
                <a:close/>
                <a:moveTo>
                  <a:pt x="2880" y="48"/>
                </a:moveTo>
                <a:lnTo>
                  <a:pt x="2880" y="48"/>
                </a:lnTo>
                <a:lnTo>
                  <a:pt x="2880" y="48"/>
                </a:lnTo>
                <a:lnTo>
                  <a:pt x="2880" y="48"/>
                </a:lnTo>
                <a:lnTo>
                  <a:pt x="2878" y="48"/>
                </a:lnTo>
                <a:lnTo>
                  <a:pt x="2878" y="48"/>
                </a:lnTo>
                <a:lnTo>
                  <a:pt x="2878" y="48"/>
                </a:lnTo>
                <a:lnTo>
                  <a:pt x="2878" y="48"/>
                </a:lnTo>
                <a:lnTo>
                  <a:pt x="2878" y="48"/>
                </a:lnTo>
                <a:lnTo>
                  <a:pt x="2878" y="48"/>
                </a:lnTo>
                <a:lnTo>
                  <a:pt x="2878" y="48"/>
                </a:lnTo>
                <a:lnTo>
                  <a:pt x="2878" y="48"/>
                </a:lnTo>
                <a:lnTo>
                  <a:pt x="2878" y="48"/>
                </a:lnTo>
                <a:lnTo>
                  <a:pt x="2878" y="48"/>
                </a:lnTo>
                <a:lnTo>
                  <a:pt x="2880" y="48"/>
                </a:lnTo>
                <a:lnTo>
                  <a:pt x="2882" y="48"/>
                </a:lnTo>
                <a:lnTo>
                  <a:pt x="2882" y="48"/>
                </a:lnTo>
                <a:lnTo>
                  <a:pt x="2882" y="48"/>
                </a:lnTo>
                <a:lnTo>
                  <a:pt x="2880" y="48"/>
                </a:lnTo>
                <a:close/>
                <a:moveTo>
                  <a:pt x="3292" y="100"/>
                </a:moveTo>
                <a:lnTo>
                  <a:pt x="3294" y="102"/>
                </a:lnTo>
                <a:lnTo>
                  <a:pt x="3296" y="100"/>
                </a:lnTo>
                <a:lnTo>
                  <a:pt x="3296" y="102"/>
                </a:lnTo>
                <a:lnTo>
                  <a:pt x="3298" y="102"/>
                </a:lnTo>
                <a:lnTo>
                  <a:pt x="3300" y="102"/>
                </a:lnTo>
                <a:lnTo>
                  <a:pt x="3302" y="102"/>
                </a:lnTo>
                <a:lnTo>
                  <a:pt x="3302" y="102"/>
                </a:lnTo>
                <a:lnTo>
                  <a:pt x="3302" y="102"/>
                </a:lnTo>
                <a:lnTo>
                  <a:pt x="3304" y="102"/>
                </a:lnTo>
                <a:lnTo>
                  <a:pt x="3306" y="102"/>
                </a:lnTo>
                <a:lnTo>
                  <a:pt x="3306" y="102"/>
                </a:lnTo>
                <a:lnTo>
                  <a:pt x="3306" y="104"/>
                </a:lnTo>
                <a:lnTo>
                  <a:pt x="3306" y="104"/>
                </a:lnTo>
                <a:lnTo>
                  <a:pt x="3308" y="104"/>
                </a:lnTo>
                <a:lnTo>
                  <a:pt x="3308" y="104"/>
                </a:lnTo>
                <a:lnTo>
                  <a:pt x="3308" y="104"/>
                </a:lnTo>
                <a:lnTo>
                  <a:pt x="3310" y="104"/>
                </a:lnTo>
                <a:lnTo>
                  <a:pt x="3310" y="104"/>
                </a:lnTo>
                <a:lnTo>
                  <a:pt x="3310" y="104"/>
                </a:lnTo>
                <a:lnTo>
                  <a:pt x="3312" y="104"/>
                </a:lnTo>
                <a:lnTo>
                  <a:pt x="3314" y="106"/>
                </a:lnTo>
                <a:lnTo>
                  <a:pt x="3314" y="106"/>
                </a:lnTo>
                <a:lnTo>
                  <a:pt x="3314" y="106"/>
                </a:lnTo>
                <a:lnTo>
                  <a:pt x="3314" y="106"/>
                </a:lnTo>
                <a:lnTo>
                  <a:pt x="3316" y="106"/>
                </a:lnTo>
                <a:lnTo>
                  <a:pt x="3316" y="106"/>
                </a:lnTo>
                <a:lnTo>
                  <a:pt x="3316" y="106"/>
                </a:lnTo>
                <a:lnTo>
                  <a:pt x="3316" y="106"/>
                </a:lnTo>
                <a:lnTo>
                  <a:pt x="3316" y="106"/>
                </a:lnTo>
                <a:lnTo>
                  <a:pt x="3316" y="106"/>
                </a:lnTo>
                <a:lnTo>
                  <a:pt x="3316" y="106"/>
                </a:lnTo>
                <a:lnTo>
                  <a:pt x="3318" y="106"/>
                </a:lnTo>
                <a:lnTo>
                  <a:pt x="3318" y="106"/>
                </a:lnTo>
                <a:lnTo>
                  <a:pt x="3318" y="108"/>
                </a:lnTo>
                <a:lnTo>
                  <a:pt x="3318" y="108"/>
                </a:lnTo>
                <a:lnTo>
                  <a:pt x="3318" y="108"/>
                </a:lnTo>
                <a:lnTo>
                  <a:pt x="3318" y="108"/>
                </a:lnTo>
                <a:lnTo>
                  <a:pt x="3316" y="108"/>
                </a:lnTo>
                <a:lnTo>
                  <a:pt x="3314" y="108"/>
                </a:lnTo>
                <a:lnTo>
                  <a:pt x="3314" y="108"/>
                </a:lnTo>
                <a:lnTo>
                  <a:pt x="3312" y="108"/>
                </a:lnTo>
                <a:lnTo>
                  <a:pt x="3312" y="108"/>
                </a:lnTo>
                <a:lnTo>
                  <a:pt x="3312" y="108"/>
                </a:lnTo>
                <a:lnTo>
                  <a:pt x="3312" y="108"/>
                </a:lnTo>
                <a:lnTo>
                  <a:pt x="3312" y="110"/>
                </a:lnTo>
                <a:lnTo>
                  <a:pt x="3312" y="110"/>
                </a:lnTo>
                <a:lnTo>
                  <a:pt x="3312" y="110"/>
                </a:lnTo>
                <a:lnTo>
                  <a:pt x="3312" y="110"/>
                </a:lnTo>
                <a:lnTo>
                  <a:pt x="3312" y="110"/>
                </a:lnTo>
                <a:lnTo>
                  <a:pt x="3310" y="110"/>
                </a:lnTo>
                <a:lnTo>
                  <a:pt x="3310" y="110"/>
                </a:lnTo>
                <a:lnTo>
                  <a:pt x="3310" y="110"/>
                </a:lnTo>
                <a:lnTo>
                  <a:pt x="3310" y="110"/>
                </a:lnTo>
                <a:lnTo>
                  <a:pt x="3310" y="110"/>
                </a:lnTo>
                <a:lnTo>
                  <a:pt x="3310" y="110"/>
                </a:lnTo>
                <a:lnTo>
                  <a:pt x="3310" y="112"/>
                </a:lnTo>
                <a:lnTo>
                  <a:pt x="3308" y="112"/>
                </a:lnTo>
                <a:lnTo>
                  <a:pt x="3308" y="112"/>
                </a:lnTo>
                <a:lnTo>
                  <a:pt x="3308" y="112"/>
                </a:lnTo>
                <a:lnTo>
                  <a:pt x="3308" y="112"/>
                </a:lnTo>
                <a:lnTo>
                  <a:pt x="3306" y="112"/>
                </a:lnTo>
                <a:lnTo>
                  <a:pt x="3306" y="112"/>
                </a:lnTo>
                <a:lnTo>
                  <a:pt x="3306" y="112"/>
                </a:lnTo>
                <a:lnTo>
                  <a:pt x="3306" y="112"/>
                </a:lnTo>
                <a:lnTo>
                  <a:pt x="3304" y="112"/>
                </a:lnTo>
                <a:lnTo>
                  <a:pt x="3304" y="112"/>
                </a:lnTo>
                <a:lnTo>
                  <a:pt x="3304" y="114"/>
                </a:lnTo>
                <a:lnTo>
                  <a:pt x="3304" y="114"/>
                </a:lnTo>
                <a:lnTo>
                  <a:pt x="3302" y="114"/>
                </a:lnTo>
                <a:lnTo>
                  <a:pt x="3302" y="114"/>
                </a:lnTo>
                <a:lnTo>
                  <a:pt x="3302" y="114"/>
                </a:lnTo>
                <a:lnTo>
                  <a:pt x="3302" y="114"/>
                </a:lnTo>
                <a:lnTo>
                  <a:pt x="3300" y="114"/>
                </a:lnTo>
                <a:lnTo>
                  <a:pt x="3302" y="114"/>
                </a:lnTo>
                <a:lnTo>
                  <a:pt x="3302" y="114"/>
                </a:lnTo>
                <a:lnTo>
                  <a:pt x="3302" y="116"/>
                </a:lnTo>
                <a:lnTo>
                  <a:pt x="3304" y="116"/>
                </a:lnTo>
                <a:lnTo>
                  <a:pt x="3302" y="116"/>
                </a:lnTo>
                <a:lnTo>
                  <a:pt x="3302" y="116"/>
                </a:lnTo>
                <a:lnTo>
                  <a:pt x="3302" y="116"/>
                </a:lnTo>
                <a:lnTo>
                  <a:pt x="3302" y="116"/>
                </a:lnTo>
                <a:lnTo>
                  <a:pt x="3300" y="114"/>
                </a:lnTo>
                <a:lnTo>
                  <a:pt x="3300" y="114"/>
                </a:lnTo>
                <a:lnTo>
                  <a:pt x="3298" y="114"/>
                </a:lnTo>
                <a:lnTo>
                  <a:pt x="3296" y="112"/>
                </a:lnTo>
                <a:lnTo>
                  <a:pt x="3296" y="110"/>
                </a:lnTo>
                <a:lnTo>
                  <a:pt x="3294" y="110"/>
                </a:lnTo>
                <a:lnTo>
                  <a:pt x="3294" y="110"/>
                </a:lnTo>
                <a:lnTo>
                  <a:pt x="3294" y="110"/>
                </a:lnTo>
                <a:lnTo>
                  <a:pt x="3292" y="110"/>
                </a:lnTo>
                <a:lnTo>
                  <a:pt x="3292" y="108"/>
                </a:lnTo>
                <a:lnTo>
                  <a:pt x="3292" y="108"/>
                </a:lnTo>
                <a:lnTo>
                  <a:pt x="3292" y="108"/>
                </a:lnTo>
                <a:lnTo>
                  <a:pt x="3292" y="108"/>
                </a:lnTo>
                <a:lnTo>
                  <a:pt x="3294" y="108"/>
                </a:lnTo>
                <a:lnTo>
                  <a:pt x="3294" y="108"/>
                </a:lnTo>
                <a:lnTo>
                  <a:pt x="3294" y="108"/>
                </a:lnTo>
                <a:lnTo>
                  <a:pt x="3294" y="108"/>
                </a:lnTo>
                <a:lnTo>
                  <a:pt x="3294" y="106"/>
                </a:lnTo>
                <a:lnTo>
                  <a:pt x="3294" y="106"/>
                </a:lnTo>
                <a:lnTo>
                  <a:pt x="3294" y="106"/>
                </a:lnTo>
                <a:lnTo>
                  <a:pt x="3292" y="106"/>
                </a:lnTo>
                <a:lnTo>
                  <a:pt x="3292" y="104"/>
                </a:lnTo>
                <a:lnTo>
                  <a:pt x="3290" y="104"/>
                </a:lnTo>
                <a:lnTo>
                  <a:pt x="3288" y="104"/>
                </a:lnTo>
                <a:lnTo>
                  <a:pt x="3288" y="102"/>
                </a:lnTo>
                <a:lnTo>
                  <a:pt x="3286" y="102"/>
                </a:lnTo>
                <a:lnTo>
                  <a:pt x="3286" y="102"/>
                </a:lnTo>
                <a:lnTo>
                  <a:pt x="3286" y="102"/>
                </a:lnTo>
                <a:lnTo>
                  <a:pt x="3288" y="102"/>
                </a:lnTo>
                <a:lnTo>
                  <a:pt x="3288" y="102"/>
                </a:lnTo>
                <a:lnTo>
                  <a:pt x="3288" y="102"/>
                </a:lnTo>
                <a:lnTo>
                  <a:pt x="3290" y="102"/>
                </a:lnTo>
                <a:lnTo>
                  <a:pt x="3288" y="102"/>
                </a:lnTo>
                <a:lnTo>
                  <a:pt x="3288" y="100"/>
                </a:lnTo>
                <a:lnTo>
                  <a:pt x="3288" y="100"/>
                </a:lnTo>
                <a:lnTo>
                  <a:pt x="3288" y="100"/>
                </a:lnTo>
                <a:lnTo>
                  <a:pt x="3286" y="100"/>
                </a:lnTo>
                <a:lnTo>
                  <a:pt x="3286" y="100"/>
                </a:lnTo>
                <a:lnTo>
                  <a:pt x="3288" y="100"/>
                </a:lnTo>
                <a:lnTo>
                  <a:pt x="3288" y="100"/>
                </a:lnTo>
                <a:lnTo>
                  <a:pt x="3288" y="100"/>
                </a:lnTo>
                <a:lnTo>
                  <a:pt x="3288" y="100"/>
                </a:lnTo>
                <a:lnTo>
                  <a:pt x="3290" y="100"/>
                </a:lnTo>
                <a:lnTo>
                  <a:pt x="3290" y="100"/>
                </a:lnTo>
                <a:lnTo>
                  <a:pt x="3292" y="100"/>
                </a:lnTo>
                <a:close/>
                <a:moveTo>
                  <a:pt x="2724" y="100"/>
                </a:moveTo>
                <a:lnTo>
                  <a:pt x="2726" y="102"/>
                </a:lnTo>
                <a:lnTo>
                  <a:pt x="2726" y="102"/>
                </a:lnTo>
                <a:lnTo>
                  <a:pt x="2726" y="102"/>
                </a:lnTo>
                <a:lnTo>
                  <a:pt x="2726" y="104"/>
                </a:lnTo>
                <a:lnTo>
                  <a:pt x="2726" y="104"/>
                </a:lnTo>
                <a:lnTo>
                  <a:pt x="2728" y="104"/>
                </a:lnTo>
                <a:lnTo>
                  <a:pt x="2728" y="104"/>
                </a:lnTo>
                <a:lnTo>
                  <a:pt x="2730" y="104"/>
                </a:lnTo>
                <a:lnTo>
                  <a:pt x="2730" y="104"/>
                </a:lnTo>
                <a:lnTo>
                  <a:pt x="2730" y="104"/>
                </a:lnTo>
                <a:lnTo>
                  <a:pt x="2730" y="102"/>
                </a:lnTo>
                <a:lnTo>
                  <a:pt x="2730" y="102"/>
                </a:lnTo>
                <a:lnTo>
                  <a:pt x="2730" y="102"/>
                </a:lnTo>
                <a:lnTo>
                  <a:pt x="2730" y="102"/>
                </a:lnTo>
                <a:lnTo>
                  <a:pt x="2730" y="102"/>
                </a:lnTo>
                <a:lnTo>
                  <a:pt x="2732" y="104"/>
                </a:lnTo>
                <a:lnTo>
                  <a:pt x="2732" y="104"/>
                </a:lnTo>
                <a:lnTo>
                  <a:pt x="2732" y="104"/>
                </a:lnTo>
                <a:lnTo>
                  <a:pt x="2734" y="104"/>
                </a:lnTo>
                <a:lnTo>
                  <a:pt x="2734" y="106"/>
                </a:lnTo>
                <a:lnTo>
                  <a:pt x="2734" y="106"/>
                </a:lnTo>
                <a:lnTo>
                  <a:pt x="2732" y="106"/>
                </a:lnTo>
                <a:lnTo>
                  <a:pt x="2732" y="106"/>
                </a:lnTo>
                <a:lnTo>
                  <a:pt x="2732" y="106"/>
                </a:lnTo>
                <a:lnTo>
                  <a:pt x="2730" y="106"/>
                </a:lnTo>
                <a:lnTo>
                  <a:pt x="2730" y="106"/>
                </a:lnTo>
                <a:lnTo>
                  <a:pt x="2730" y="106"/>
                </a:lnTo>
                <a:lnTo>
                  <a:pt x="2730" y="106"/>
                </a:lnTo>
                <a:lnTo>
                  <a:pt x="2730" y="106"/>
                </a:lnTo>
                <a:lnTo>
                  <a:pt x="2730" y="106"/>
                </a:lnTo>
                <a:lnTo>
                  <a:pt x="2730" y="106"/>
                </a:lnTo>
                <a:lnTo>
                  <a:pt x="2730" y="106"/>
                </a:lnTo>
                <a:lnTo>
                  <a:pt x="2730" y="106"/>
                </a:lnTo>
                <a:lnTo>
                  <a:pt x="2728" y="106"/>
                </a:lnTo>
                <a:lnTo>
                  <a:pt x="2728" y="106"/>
                </a:lnTo>
                <a:lnTo>
                  <a:pt x="2728" y="106"/>
                </a:lnTo>
                <a:lnTo>
                  <a:pt x="2726" y="106"/>
                </a:lnTo>
                <a:lnTo>
                  <a:pt x="2726" y="106"/>
                </a:lnTo>
                <a:lnTo>
                  <a:pt x="2726" y="106"/>
                </a:lnTo>
                <a:lnTo>
                  <a:pt x="2726" y="106"/>
                </a:lnTo>
                <a:lnTo>
                  <a:pt x="2724" y="106"/>
                </a:lnTo>
                <a:lnTo>
                  <a:pt x="2724" y="106"/>
                </a:lnTo>
                <a:lnTo>
                  <a:pt x="2722" y="106"/>
                </a:lnTo>
                <a:lnTo>
                  <a:pt x="2722" y="106"/>
                </a:lnTo>
                <a:lnTo>
                  <a:pt x="2722" y="106"/>
                </a:lnTo>
                <a:lnTo>
                  <a:pt x="2722" y="106"/>
                </a:lnTo>
                <a:lnTo>
                  <a:pt x="2722" y="106"/>
                </a:lnTo>
                <a:lnTo>
                  <a:pt x="2722" y="106"/>
                </a:lnTo>
                <a:lnTo>
                  <a:pt x="2720" y="106"/>
                </a:lnTo>
                <a:lnTo>
                  <a:pt x="2720" y="106"/>
                </a:lnTo>
                <a:lnTo>
                  <a:pt x="2720" y="106"/>
                </a:lnTo>
                <a:lnTo>
                  <a:pt x="2720" y="106"/>
                </a:lnTo>
                <a:lnTo>
                  <a:pt x="2720" y="106"/>
                </a:lnTo>
                <a:lnTo>
                  <a:pt x="2720" y="106"/>
                </a:lnTo>
                <a:lnTo>
                  <a:pt x="2718" y="106"/>
                </a:lnTo>
                <a:lnTo>
                  <a:pt x="2718" y="106"/>
                </a:lnTo>
                <a:lnTo>
                  <a:pt x="2718" y="106"/>
                </a:lnTo>
                <a:lnTo>
                  <a:pt x="2718" y="106"/>
                </a:lnTo>
                <a:lnTo>
                  <a:pt x="2718" y="106"/>
                </a:lnTo>
                <a:lnTo>
                  <a:pt x="2718" y="106"/>
                </a:lnTo>
                <a:lnTo>
                  <a:pt x="2718" y="106"/>
                </a:lnTo>
                <a:lnTo>
                  <a:pt x="2718" y="106"/>
                </a:lnTo>
                <a:lnTo>
                  <a:pt x="2718" y="106"/>
                </a:lnTo>
                <a:lnTo>
                  <a:pt x="2718" y="106"/>
                </a:lnTo>
                <a:lnTo>
                  <a:pt x="2718" y="106"/>
                </a:lnTo>
                <a:lnTo>
                  <a:pt x="2720" y="108"/>
                </a:lnTo>
                <a:lnTo>
                  <a:pt x="2720" y="108"/>
                </a:lnTo>
                <a:lnTo>
                  <a:pt x="2720" y="108"/>
                </a:lnTo>
                <a:lnTo>
                  <a:pt x="2718" y="108"/>
                </a:lnTo>
                <a:lnTo>
                  <a:pt x="2716" y="108"/>
                </a:lnTo>
                <a:lnTo>
                  <a:pt x="2716" y="108"/>
                </a:lnTo>
                <a:lnTo>
                  <a:pt x="2716" y="106"/>
                </a:lnTo>
                <a:lnTo>
                  <a:pt x="2716" y="106"/>
                </a:lnTo>
                <a:lnTo>
                  <a:pt x="2716" y="106"/>
                </a:lnTo>
                <a:lnTo>
                  <a:pt x="2716" y="106"/>
                </a:lnTo>
                <a:lnTo>
                  <a:pt x="2716" y="106"/>
                </a:lnTo>
                <a:lnTo>
                  <a:pt x="2716" y="106"/>
                </a:lnTo>
                <a:lnTo>
                  <a:pt x="2716" y="106"/>
                </a:lnTo>
                <a:lnTo>
                  <a:pt x="2716" y="106"/>
                </a:lnTo>
                <a:lnTo>
                  <a:pt x="2716" y="106"/>
                </a:lnTo>
                <a:lnTo>
                  <a:pt x="2716" y="104"/>
                </a:lnTo>
                <a:lnTo>
                  <a:pt x="2716" y="104"/>
                </a:lnTo>
                <a:lnTo>
                  <a:pt x="2716" y="104"/>
                </a:lnTo>
                <a:lnTo>
                  <a:pt x="2716" y="104"/>
                </a:lnTo>
                <a:lnTo>
                  <a:pt x="2716" y="104"/>
                </a:lnTo>
                <a:lnTo>
                  <a:pt x="2716" y="104"/>
                </a:lnTo>
                <a:lnTo>
                  <a:pt x="2714" y="102"/>
                </a:lnTo>
                <a:lnTo>
                  <a:pt x="2714" y="102"/>
                </a:lnTo>
                <a:lnTo>
                  <a:pt x="2714" y="102"/>
                </a:lnTo>
                <a:lnTo>
                  <a:pt x="2714" y="102"/>
                </a:lnTo>
                <a:lnTo>
                  <a:pt x="2714" y="102"/>
                </a:lnTo>
                <a:lnTo>
                  <a:pt x="2714" y="102"/>
                </a:lnTo>
                <a:lnTo>
                  <a:pt x="2714" y="102"/>
                </a:lnTo>
                <a:lnTo>
                  <a:pt x="2716" y="102"/>
                </a:lnTo>
                <a:lnTo>
                  <a:pt x="2716" y="102"/>
                </a:lnTo>
                <a:lnTo>
                  <a:pt x="2718" y="100"/>
                </a:lnTo>
                <a:lnTo>
                  <a:pt x="2718" y="100"/>
                </a:lnTo>
                <a:lnTo>
                  <a:pt x="2718" y="100"/>
                </a:lnTo>
                <a:lnTo>
                  <a:pt x="2720" y="100"/>
                </a:lnTo>
                <a:lnTo>
                  <a:pt x="2722" y="100"/>
                </a:lnTo>
                <a:lnTo>
                  <a:pt x="2722" y="100"/>
                </a:lnTo>
                <a:lnTo>
                  <a:pt x="2722" y="100"/>
                </a:lnTo>
                <a:lnTo>
                  <a:pt x="2724" y="100"/>
                </a:lnTo>
                <a:lnTo>
                  <a:pt x="2724" y="100"/>
                </a:lnTo>
                <a:close/>
                <a:moveTo>
                  <a:pt x="3724" y="154"/>
                </a:moveTo>
                <a:lnTo>
                  <a:pt x="3724" y="154"/>
                </a:lnTo>
                <a:lnTo>
                  <a:pt x="3722" y="154"/>
                </a:lnTo>
                <a:lnTo>
                  <a:pt x="3722" y="154"/>
                </a:lnTo>
                <a:lnTo>
                  <a:pt x="3720" y="154"/>
                </a:lnTo>
                <a:lnTo>
                  <a:pt x="3720" y="154"/>
                </a:lnTo>
                <a:lnTo>
                  <a:pt x="3720" y="154"/>
                </a:lnTo>
                <a:lnTo>
                  <a:pt x="3720" y="154"/>
                </a:lnTo>
                <a:lnTo>
                  <a:pt x="3720" y="154"/>
                </a:lnTo>
                <a:lnTo>
                  <a:pt x="3720" y="154"/>
                </a:lnTo>
                <a:lnTo>
                  <a:pt x="3722" y="154"/>
                </a:lnTo>
                <a:lnTo>
                  <a:pt x="3722" y="154"/>
                </a:lnTo>
                <a:lnTo>
                  <a:pt x="3722" y="154"/>
                </a:lnTo>
                <a:lnTo>
                  <a:pt x="3724" y="154"/>
                </a:lnTo>
                <a:lnTo>
                  <a:pt x="3724" y="154"/>
                </a:lnTo>
                <a:lnTo>
                  <a:pt x="3724" y="154"/>
                </a:lnTo>
                <a:lnTo>
                  <a:pt x="3724" y="154"/>
                </a:lnTo>
                <a:lnTo>
                  <a:pt x="3724" y="154"/>
                </a:lnTo>
                <a:lnTo>
                  <a:pt x="3724" y="154"/>
                </a:lnTo>
                <a:close/>
                <a:moveTo>
                  <a:pt x="3722" y="156"/>
                </a:moveTo>
                <a:lnTo>
                  <a:pt x="3722" y="156"/>
                </a:lnTo>
                <a:lnTo>
                  <a:pt x="3722" y="156"/>
                </a:lnTo>
                <a:lnTo>
                  <a:pt x="3722" y="156"/>
                </a:lnTo>
                <a:lnTo>
                  <a:pt x="3720" y="154"/>
                </a:lnTo>
                <a:lnTo>
                  <a:pt x="3720" y="154"/>
                </a:lnTo>
                <a:lnTo>
                  <a:pt x="3720" y="154"/>
                </a:lnTo>
                <a:lnTo>
                  <a:pt x="3720" y="154"/>
                </a:lnTo>
                <a:lnTo>
                  <a:pt x="3718" y="154"/>
                </a:lnTo>
                <a:lnTo>
                  <a:pt x="3718" y="154"/>
                </a:lnTo>
                <a:lnTo>
                  <a:pt x="3718" y="154"/>
                </a:lnTo>
                <a:lnTo>
                  <a:pt x="3720" y="154"/>
                </a:lnTo>
                <a:lnTo>
                  <a:pt x="3720" y="154"/>
                </a:lnTo>
                <a:lnTo>
                  <a:pt x="3720" y="154"/>
                </a:lnTo>
                <a:lnTo>
                  <a:pt x="3720" y="154"/>
                </a:lnTo>
                <a:lnTo>
                  <a:pt x="3720" y="154"/>
                </a:lnTo>
                <a:lnTo>
                  <a:pt x="3722" y="154"/>
                </a:lnTo>
                <a:lnTo>
                  <a:pt x="3724" y="156"/>
                </a:lnTo>
                <a:lnTo>
                  <a:pt x="3724" y="156"/>
                </a:lnTo>
                <a:lnTo>
                  <a:pt x="3724" y="156"/>
                </a:lnTo>
                <a:lnTo>
                  <a:pt x="3724" y="156"/>
                </a:lnTo>
                <a:lnTo>
                  <a:pt x="3724" y="156"/>
                </a:lnTo>
                <a:lnTo>
                  <a:pt x="3724" y="156"/>
                </a:lnTo>
                <a:lnTo>
                  <a:pt x="3724" y="156"/>
                </a:lnTo>
                <a:lnTo>
                  <a:pt x="3722" y="156"/>
                </a:lnTo>
                <a:close/>
                <a:moveTo>
                  <a:pt x="2722" y="156"/>
                </a:moveTo>
                <a:lnTo>
                  <a:pt x="2720" y="156"/>
                </a:lnTo>
                <a:lnTo>
                  <a:pt x="2720" y="156"/>
                </a:lnTo>
                <a:lnTo>
                  <a:pt x="2718" y="156"/>
                </a:lnTo>
                <a:lnTo>
                  <a:pt x="2718" y="156"/>
                </a:lnTo>
                <a:lnTo>
                  <a:pt x="2718" y="156"/>
                </a:lnTo>
                <a:lnTo>
                  <a:pt x="2718" y="156"/>
                </a:lnTo>
                <a:lnTo>
                  <a:pt x="2718" y="154"/>
                </a:lnTo>
                <a:lnTo>
                  <a:pt x="2718" y="154"/>
                </a:lnTo>
                <a:lnTo>
                  <a:pt x="2720" y="154"/>
                </a:lnTo>
                <a:lnTo>
                  <a:pt x="2720" y="154"/>
                </a:lnTo>
                <a:lnTo>
                  <a:pt x="2720" y="154"/>
                </a:lnTo>
                <a:lnTo>
                  <a:pt x="2720" y="154"/>
                </a:lnTo>
                <a:lnTo>
                  <a:pt x="2720" y="154"/>
                </a:lnTo>
                <a:lnTo>
                  <a:pt x="2722" y="154"/>
                </a:lnTo>
                <a:lnTo>
                  <a:pt x="2722" y="154"/>
                </a:lnTo>
                <a:lnTo>
                  <a:pt x="2722" y="154"/>
                </a:lnTo>
                <a:lnTo>
                  <a:pt x="2722" y="154"/>
                </a:lnTo>
                <a:lnTo>
                  <a:pt x="2722" y="156"/>
                </a:lnTo>
                <a:lnTo>
                  <a:pt x="2722" y="156"/>
                </a:lnTo>
                <a:lnTo>
                  <a:pt x="2722" y="156"/>
                </a:lnTo>
                <a:lnTo>
                  <a:pt x="2722" y="156"/>
                </a:lnTo>
                <a:lnTo>
                  <a:pt x="2722" y="156"/>
                </a:lnTo>
                <a:close/>
                <a:moveTo>
                  <a:pt x="3732" y="164"/>
                </a:moveTo>
                <a:lnTo>
                  <a:pt x="3732" y="164"/>
                </a:lnTo>
                <a:lnTo>
                  <a:pt x="3732" y="164"/>
                </a:lnTo>
                <a:lnTo>
                  <a:pt x="3732" y="164"/>
                </a:lnTo>
                <a:lnTo>
                  <a:pt x="3732" y="164"/>
                </a:lnTo>
                <a:lnTo>
                  <a:pt x="3732" y="162"/>
                </a:lnTo>
                <a:lnTo>
                  <a:pt x="3732" y="162"/>
                </a:lnTo>
                <a:lnTo>
                  <a:pt x="3732" y="162"/>
                </a:lnTo>
                <a:lnTo>
                  <a:pt x="3730" y="162"/>
                </a:lnTo>
                <a:lnTo>
                  <a:pt x="3730" y="162"/>
                </a:lnTo>
                <a:lnTo>
                  <a:pt x="3728" y="162"/>
                </a:lnTo>
                <a:lnTo>
                  <a:pt x="3728" y="162"/>
                </a:lnTo>
                <a:lnTo>
                  <a:pt x="3728" y="162"/>
                </a:lnTo>
                <a:lnTo>
                  <a:pt x="3726" y="162"/>
                </a:lnTo>
                <a:lnTo>
                  <a:pt x="3726" y="162"/>
                </a:lnTo>
                <a:lnTo>
                  <a:pt x="3726" y="160"/>
                </a:lnTo>
                <a:lnTo>
                  <a:pt x="3726" y="160"/>
                </a:lnTo>
                <a:lnTo>
                  <a:pt x="3724" y="160"/>
                </a:lnTo>
                <a:lnTo>
                  <a:pt x="3724" y="160"/>
                </a:lnTo>
                <a:lnTo>
                  <a:pt x="3722" y="158"/>
                </a:lnTo>
                <a:lnTo>
                  <a:pt x="3722" y="158"/>
                </a:lnTo>
                <a:lnTo>
                  <a:pt x="3722" y="158"/>
                </a:lnTo>
                <a:lnTo>
                  <a:pt x="3722" y="158"/>
                </a:lnTo>
                <a:lnTo>
                  <a:pt x="3722" y="158"/>
                </a:lnTo>
                <a:lnTo>
                  <a:pt x="3720" y="158"/>
                </a:lnTo>
                <a:lnTo>
                  <a:pt x="3720" y="158"/>
                </a:lnTo>
                <a:lnTo>
                  <a:pt x="3720" y="158"/>
                </a:lnTo>
                <a:lnTo>
                  <a:pt x="3720" y="156"/>
                </a:lnTo>
                <a:lnTo>
                  <a:pt x="3720" y="156"/>
                </a:lnTo>
                <a:lnTo>
                  <a:pt x="3720" y="156"/>
                </a:lnTo>
                <a:lnTo>
                  <a:pt x="3718" y="156"/>
                </a:lnTo>
                <a:lnTo>
                  <a:pt x="3718" y="156"/>
                </a:lnTo>
                <a:lnTo>
                  <a:pt x="3718" y="156"/>
                </a:lnTo>
                <a:lnTo>
                  <a:pt x="3718" y="156"/>
                </a:lnTo>
                <a:lnTo>
                  <a:pt x="3718" y="156"/>
                </a:lnTo>
                <a:lnTo>
                  <a:pt x="3718" y="156"/>
                </a:lnTo>
                <a:lnTo>
                  <a:pt x="3718" y="154"/>
                </a:lnTo>
                <a:lnTo>
                  <a:pt x="3718" y="154"/>
                </a:lnTo>
                <a:lnTo>
                  <a:pt x="3718" y="154"/>
                </a:lnTo>
                <a:lnTo>
                  <a:pt x="3720" y="154"/>
                </a:lnTo>
                <a:lnTo>
                  <a:pt x="3720" y="154"/>
                </a:lnTo>
                <a:lnTo>
                  <a:pt x="3720" y="156"/>
                </a:lnTo>
                <a:lnTo>
                  <a:pt x="3720" y="156"/>
                </a:lnTo>
                <a:lnTo>
                  <a:pt x="3720" y="156"/>
                </a:lnTo>
                <a:lnTo>
                  <a:pt x="3722" y="158"/>
                </a:lnTo>
                <a:lnTo>
                  <a:pt x="3724" y="158"/>
                </a:lnTo>
                <a:lnTo>
                  <a:pt x="3724" y="158"/>
                </a:lnTo>
                <a:lnTo>
                  <a:pt x="3728" y="160"/>
                </a:lnTo>
                <a:lnTo>
                  <a:pt x="3728" y="162"/>
                </a:lnTo>
                <a:lnTo>
                  <a:pt x="3730" y="162"/>
                </a:lnTo>
                <a:lnTo>
                  <a:pt x="3730" y="162"/>
                </a:lnTo>
                <a:lnTo>
                  <a:pt x="3730" y="162"/>
                </a:lnTo>
                <a:lnTo>
                  <a:pt x="3730" y="162"/>
                </a:lnTo>
                <a:lnTo>
                  <a:pt x="3730" y="162"/>
                </a:lnTo>
                <a:lnTo>
                  <a:pt x="3732" y="162"/>
                </a:lnTo>
                <a:lnTo>
                  <a:pt x="3732" y="162"/>
                </a:lnTo>
                <a:lnTo>
                  <a:pt x="3732" y="162"/>
                </a:lnTo>
                <a:lnTo>
                  <a:pt x="3732" y="162"/>
                </a:lnTo>
                <a:lnTo>
                  <a:pt x="3732" y="164"/>
                </a:lnTo>
                <a:lnTo>
                  <a:pt x="3734" y="164"/>
                </a:lnTo>
                <a:lnTo>
                  <a:pt x="3734" y="164"/>
                </a:lnTo>
                <a:lnTo>
                  <a:pt x="3734" y="164"/>
                </a:lnTo>
                <a:lnTo>
                  <a:pt x="3732" y="164"/>
                </a:lnTo>
                <a:close/>
                <a:moveTo>
                  <a:pt x="3286" y="102"/>
                </a:moveTo>
                <a:lnTo>
                  <a:pt x="3286" y="102"/>
                </a:lnTo>
                <a:lnTo>
                  <a:pt x="3286" y="102"/>
                </a:lnTo>
                <a:lnTo>
                  <a:pt x="3284" y="102"/>
                </a:lnTo>
                <a:lnTo>
                  <a:pt x="3286" y="102"/>
                </a:lnTo>
                <a:lnTo>
                  <a:pt x="3286" y="102"/>
                </a:lnTo>
                <a:lnTo>
                  <a:pt x="3286" y="102"/>
                </a:lnTo>
                <a:lnTo>
                  <a:pt x="3286" y="102"/>
                </a:lnTo>
                <a:lnTo>
                  <a:pt x="3286" y="102"/>
                </a:lnTo>
                <a:lnTo>
                  <a:pt x="3286" y="102"/>
                </a:lnTo>
                <a:close/>
                <a:moveTo>
                  <a:pt x="2548" y="106"/>
                </a:moveTo>
                <a:lnTo>
                  <a:pt x="2546" y="106"/>
                </a:lnTo>
                <a:lnTo>
                  <a:pt x="2546" y="106"/>
                </a:lnTo>
                <a:lnTo>
                  <a:pt x="2546" y="106"/>
                </a:lnTo>
                <a:lnTo>
                  <a:pt x="2546" y="104"/>
                </a:lnTo>
                <a:lnTo>
                  <a:pt x="2548" y="104"/>
                </a:lnTo>
                <a:lnTo>
                  <a:pt x="2548" y="104"/>
                </a:lnTo>
                <a:lnTo>
                  <a:pt x="2548" y="104"/>
                </a:lnTo>
                <a:lnTo>
                  <a:pt x="2548" y="104"/>
                </a:lnTo>
                <a:lnTo>
                  <a:pt x="2550" y="104"/>
                </a:lnTo>
                <a:lnTo>
                  <a:pt x="2550" y="104"/>
                </a:lnTo>
                <a:lnTo>
                  <a:pt x="2550" y="104"/>
                </a:lnTo>
                <a:lnTo>
                  <a:pt x="2550" y="104"/>
                </a:lnTo>
                <a:lnTo>
                  <a:pt x="2550" y="104"/>
                </a:lnTo>
                <a:lnTo>
                  <a:pt x="2550" y="104"/>
                </a:lnTo>
                <a:lnTo>
                  <a:pt x="2552" y="104"/>
                </a:lnTo>
                <a:lnTo>
                  <a:pt x="2552" y="104"/>
                </a:lnTo>
                <a:lnTo>
                  <a:pt x="2554" y="104"/>
                </a:lnTo>
                <a:lnTo>
                  <a:pt x="2554" y="104"/>
                </a:lnTo>
                <a:lnTo>
                  <a:pt x="2554" y="104"/>
                </a:lnTo>
                <a:lnTo>
                  <a:pt x="2554" y="104"/>
                </a:lnTo>
                <a:lnTo>
                  <a:pt x="2556" y="104"/>
                </a:lnTo>
                <a:lnTo>
                  <a:pt x="2556" y="104"/>
                </a:lnTo>
                <a:lnTo>
                  <a:pt x="2556" y="104"/>
                </a:lnTo>
                <a:lnTo>
                  <a:pt x="2556" y="104"/>
                </a:lnTo>
                <a:lnTo>
                  <a:pt x="2558" y="102"/>
                </a:lnTo>
                <a:lnTo>
                  <a:pt x="2558" y="102"/>
                </a:lnTo>
                <a:lnTo>
                  <a:pt x="2558" y="102"/>
                </a:lnTo>
                <a:lnTo>
                  <a:pt x="2560" y="102"/>
                </a:lnTo>
                <a:lnTo>
                  <a:pt x="2562" y="102"/>
                </a:lnTo>
                <a:lnTo>
                  <a:pt x="2562" y="102"/>
                </a:lnTo>
                <a:lnTo>
                  <a:pt x="2562" y="102"/>
                </a:lnTo>
                <a:lnTo>
                  <a:pt x="2562" y="102"/>
                </a:lnTo>
                <a:lnTo>
                  <a:pt x="2564" y="102"/>
                </a:lnTo>
                <a:lnTo>
                  <a:pt x="2564" y="102"/>
                </a:lnTo>
                <a:lnTo>
                  <a:pt x="2564" y="102"/>
                </a:lnTo>
                <a:lnTo>
                  <a:pt x="2566" y="102"/>
                </a:lnTo>
                <a:lnTo>
                  <a:pt x="2566" y="102"/>
                </a:lnTo>
                <a:lnTo>
                  <a:pt x="2566" y="102"/>
                </a:lnTo>
                <a:lnTo>
                  <a:pt x="2568" y="104"/>
                </a:lnTo>
                <a:lnTo>
                  <a:pt x="2568" y="104"/>
                </a:lnTo>
                <a:lnTo>
                  <a:pt x="2568" y="104"/>
                </a:lnTo>
                <a:lnTo>
                  <a:pt x="2570" y="104"/>
                </a:lnTo>
                <a:lnTo>
                  <a:pt x="2570" y="104"/>
                </a:lnTo>
                <a:lnTo>
                  <a:pt x="2570" y="104"/>
                </a:lnTo>
                <a:lnTo>
                  <a:pt x="2572" y="104"/>
                </a:lnTo>
                <a:lnTo>
                  <a:pt x="2572" y="104"/>
                </a:lnTo>
                <a:lnTo>
                  <a:pt x="2572" y="104"/>
                </a:lnTo>
                <a:lnTo>
                  <a:pt x="2576" y="104"/>
                </a:lnTo>
                <a:lnTo>
                  <a:pt x="2576" y="104"/>
                </a:lnTo>
                <a:lnTo>
                  <a:pt x="2576" y="104"/>
                </a:lnTo>
                <a:lnTo>
                  <a:pt x="2578" y="104"/>
                </a:lnTo>
                <a:lnTo>
                  <a:pt x="2578" y="104"/>
                </a:lnTo>
                <a:lnTo>
                  <a:pt x="2580" y="104"/>
                </a:lnTo>
                <a:lnTo>
                  <a:pt x="2580" y="106"/>
                </a:lnTo>
                <a:lnTo>
                  <a:pt x="2580" y="106"/>
                </a:lnTo>
                <a:lnTo>
                  <a:pt x="2580" y="106"/>
                </a:lnTo>
                <a:lnTo>
                  <a:pt x="2576" y="106"/>
                </a:lnTo>
                <a:lnTo>
                  <a:pt x="2576" y="106"/>
                </a:lnTo>
                <a:lnTo>
                  <a:pt x="2574" y="106"/>
                </a:lnTo>
                <a:lnTo>
                  <a:pt x="2574" y="106"/>
                </a:lnTo>
                <a:lnTo>
                  <a:pt x="2574" y="106"/>
                </a:lnTo>
                <a:lnTo>
                  <a:pt x="2574" y="106"/>
                </a:lnTo>
                <a:lnTo>
                  <a:pt x="2576" y="106"/>
                </a:lnTo>
                <a:lnTo>
                  <a:pt x="2578" y="106"/>
                </a:lnTo>
                <a:lnTo>
                  <a:pt x="2578" y="106"/>
                </a:lnTo>
                <a:lnTo>
                  <a:pt x="2580" y="106"/>
                </a:lnTo>
                <a:lnTo>
                  <a:pt x="2580" y="106"/>
                </a:lnTo>
                <a:lnTo>
                  <a:pt x="2580" y="108"/>
                </a:lnTo>
                <a:lnTo>
                  <a:pt x="2580" y="108"/>
                </a:lnTo>
                <a:lnTo>
                  <a:pt x="2580" y="108"/>
                </a:lnTo>
                <a:lnTo>
                  <a:pt x="2578" y="108"/>
                </a:lnTo>
                <a:lnTo>
                  <a:pt x="2578" y="108"/>
                </a:lnTo>
                <a:lnTo>
                  <a:pt x="2578" y="108"/>
                </a:lnTo>
                <a:lnTo>
                  <a:pt x="2578" y="108"/>
                </a:lnTo>
                <a:lnTo>
                  <a:pt x="2576" y="108"/>
                </a:lnTo>
                <a:lnTo>
                  <a:pt x="2576" y="108"/>
                </a:lnTo>
                <a:lnTo>
                  <a:pt x="2574" y="108"/>
                </a:lnTo>
                <a:lnTo>
                  <a:pt x="2574" y="108"/>
                </a:lnTo>
                <a:lnTo>
                  <a:pt x="2574" y="108"/>
                </a:lnTo>
                <a:lnTo>
                  <a:pt x="2574" y="108"/>
                </a:lnTo>
                <a:lnTo>
                  <a:pt x="2572" y="108"/>
                </a:lnTo>
                <a:lnTo>
                  <a:pt x="2572" y="108"/>
                </a:lnTo>
                <a:lnTo>
                  <a:pt x="2572" y="108"/>
                </a:lnTo>
                <a:lnTo>
                  <a:pt x="2574" y="108"/>
                </a:lnTo>
                <a:lnTo>
                  <a:pt x="2576" y="108"/>
                </a:lnTo>
                <a:lnTo>
                  <a:pt x="2576" y="108"/>
                </a:lnTo>
                <a:lnTo>
                  <a:pt x="2576" y="108"/>
                </a:lnTo>
                <a:lnTo>
                  <a:pt x="2576" y="108"/>
                </a:lnTo>
                <a:lnTo>
                  <a:pt x="2578" y="108"/>
                </a:lnTo>
                <a:lnTo>
                  <a:pt x="2578" y="108"/>
                </a:lnTo>
                <a:lnTo>
                  <a:pt x="2578" y="108"/>
                </a:lnTo>
                <a:lnTo>
                  <a:pt x="2578" y="108"/>
                </a:lnTo>
                <a:lnTo>
                  <a:pt x="2578" y="108"/>
                </a:lnTo>
                <a:lnTo>
                  <a:pt x="2580" y="108"/>
                </a:lnTo>
                <a:lnTo>
                  <a:pt x="2580" y="110"/>
                </a:lnTo>
                <a:lnTo>
                  <a:pt x="2580" y="110"/>
                </a:lnTo>
                <a:lnTo>
                  <a:pt x="2580" y="110"/>
                </a:lnTo>
                <a:lnTo>
                  <a:pt x="2578" y="110"/>
                </a:lnTo>
                <a:lnTo>
                  <a:pt x="2578" y="110"/>
                </a:lnTo>
                <a:lnTo>
                  <a:pt x="2578" y="110"/>
                </a:lnTo>
                <a:lnTo>
                  <a:pt x="2578" y="110"/>
                </a:lnTo>
                <a:lnTo>
                  <a:pt x="2576" y="110"/>
                </a:lnTo>
                <a:lnTo>
                  <a:pt x="2576" y="110"/>
                </a:lnTo>
                <a:lnTo>
                  <a:pt x="2576" y="110"/>
                </a:lnTo>
                <a:lnTo>
                  <a:pt x="2576" y="110"/>
                </a:lnTo>
                <a:lnTo>
                  <a:pt x="2574" y="110"/>
                </a:lnTo>
                <a:lnTo>
                  <a:pt x="2574" y="110"/>
                </a:lnTo>
                <a:lnTo>
                  <a:pt x="2574" y="110"/>
                </a:lnTo>
                <a:lnTo>
                  <a:pt x="2574" y="110"/>
                </a:lnTo>
                <a:lnTo>
                  <a:pt x="2572" y="110"/>
                </a:lnTo>
                <a:lnTo>
                  <a:pt x="2572" y="110"/>
                </a:lnTo>
                <a:lnTo>
                  <a:pt x="2572" y="110"/>
                </a:lnTo>
                <a:lnTo>
                  <a:pt x="2574" y="110"/>
                </a:lnTo>
                <a:lnTo>
                  <a:pt x="2576" y="110"/>
                </a:lnTo>
                <a:lnTo>
                  <a:pt x="2576" y="112"/>
                </a:lnTo>
                <a:lnTo>
                  <a:pt x="2578" y="112"/>
                </a:lnTo>
                <a:lnTo>
                  <a:pt x="2578" y="112"/>
                </a:lnTo>
                <a:lnTo>
                  <a:pt x="2576" y="112"/>
                </a:lnTo>
                <a:lnTo>
                  <a:pt x="2576" y="112"/>
                </a:lnTo>
                <a:lnTo>
                  <a:pt x="2576" y="114"/>
                </a:lnTo>
                <a:lnTo>
                  <a:pt x="2576" y="114"/>
                </a:lnTo>
                <a:lnTo>
                  <a:pt x="2576" y="114"/>
                </a:lnTo>
                <a:lnTo>
                  <a:pt x="2574" y="114"/>
                </a:lnTo>
                <a:lnTo>
                  <a:pt x="2574" y="114"/>
                </a:lnTo>
                <a:lnTo>
                  <a:pt x="2572" y="112"/>
                </a:lnTo>
                <a:lnTo>
                  <a:pt x="2572" y="112"/>
                </a:lnTo>
                <a:lnTo>
                  <a:pt x="2572" y="114"/>
                </a:lnTo>
                <a:lnTo>
                  <a:pt x="2572" y="114"/>
                </a:lnTo>
                <a:lnTo>
                  <a:pt x="2574" y="114"/>
                </a:lnTo>
                <a:lnTo>
                  <a:pt x="2574" y="114"/>
                </a:lnTo>
                <a:lnTo>
                  <a:pt x="2574" y="114"/>
                </a:lnTo>
                <a:lnTo>
                  <a:pt x="2576" y="114"/>
                </a:lnTo>
                <a:lnTo>
                  <a:pt x="2576" y="114"/>
                </a:lnTo>
                <a:lnTo>
                  <a:pt x="2574" y="114"/>
                </a:lnTo>
                <a:lnTo>
                  <a:pt x="2574" y="114"/>
                </a:lnTo>
                <a:lnTo>
                  <a:pt x="2574" y="114"/>
                </a:lnTo>
                <a:lnTo>
                  <a:pt x="2574" y="114"/>
                </a:lnTo>
                <a:lnTo>
                  <a:pt x="2572" y="114"/>
                </a:lnTo>
                <a:lnTo>
                  <a:pt x="2572" y="114"/>
                </a:lnTo>
                <a:lnTo>
                  <a:pt x="2572" y="114"/>
                </a:lnTo>
                <a:lnTo>
                  <a:pt x="2572" y="114"/>
                </a:lnTo>
                <a:lnTo>
                  <a:pt x="2572" y="114"/>
                </a:lnTo>
                <a:lnTo>
                  <a:pt x="2574" y="116"/>
                </a:lnTo>
                <a:lnTo>
                  <a:pt x="2574" y="114"/>
                </a:lnTo>
                <a:lnTo>
                  <a:pt x="2574" y="116"/>
                </a:lnTo>
                <a:lnTo>
                  <a:pt x="2576" y="116"/>
                </a:lnTo>
                <a:lnTo>
                  <a:pt x="2576" y="116"/>
                </a:lnTo>
                <a:lnTo>
                  <a:pt x="2576" y="118"/>
                </a:lnTo>
                <a:lnTo>
                  <a:pt x="2576" y="118"/>
                </a:lnTo>
                <a:lnTo>
                  <a:pt x="2578" y="118"/>
                </a:lnTo>
                <a:lnTo>
                  <a:pt x="2578" y="118"/>
                </a:lnTo>
                <a:lnTo>
                  <a:pt x="2578" y="118"/>
                </a:lnTo>
                <a:lnTo>
                  <a:pt x="2578" y="118"/>
                </a:lnTo>
                <a:lnTo>
                  <a:pt x="2576" y="120"/>
                </a:lnTo>
                <a:lnTo>
                  <a:pt x="2576" y="120"/>
                </a:lnTo>
                <a:lnTo>
                  <a:pt x="2576" y="120"/>
                </a:lnTo>
                <a:lnTo>
                  <a:pt x="2576" y="120"/>
                </a:lnTo>
                <a:lnTo>
                  <a:pt x="2578" y="120"/>
                </a:lnTo>
                <a:lnTo>
                  <a:pt x="2576" y="122"/>
                </a:lnTo>
                <a:lnTo>
                  <a:pt x="2576" y="122"/>
                </a:lnTo>
                <a:lnTo>
                  <a:pt x="2576" y="122"/>
                </a:lnTo>
                <a:lnTo>
                  <a:pt x="2576" y="122"/>
                </a:lnTo>
                <a:lnTo>
                  <a:pt x="2576" y="122"/>
                </a:lnTo>
                <a:lnTo>
                  <a:pt x="2576" y="122"/>
                </a:lnTo>
                <a:lnTo>
                  <a:pt x="2576" y="122"/>
                </a:lnTo>
                <a:lnTo>
                  <a:pt x="2578" y="122"/>
                </a:lnTo>
                <a:lnTo>
                  <a:pt x="2578" y="122"/>
                </a:lnTo>
                <a:lnTo>
                  <a:pt x="2578" y="122"/>
                </a:lnTo>
                <a:lnTo>
                  <a:pt x="2578" y="122"/>
                </a:lnTo>
                <a:lnTo>
                  <a:pt x="2580" y="122"/>
                </a:lnTo>
                <a:lnTo>
                  <a:pt x="2580" y="122"/>
                </a:lnTo>
                <a:lnTo>
                  <a:pt x="2580" y="124"/>
                </a:lnTo>
                <a:lnTo>
                  <a:pt x="2580" y="124"/>
                </a:lnTo>
                <a:lnTo>
                  <a:pt x="2580" y="124"/>
                </a:lnTo>
                <a:lnTo>
                  <a:pt x="2580" y="124"/>
                </a:lnTo>
                <a:lnTo>
                  <a:pt x="2582" y="126"/>
                </a:lnTo>
                <a:lnTo>
                  <a:pt x="2584" y="126"/>
                </a:lnTo>
                <a:lnTo>
                  <a:pt x="2584" y="128"/>
                </a:lnTo>
                <a:lnTo>
                  <a:pt x="2584" y="128"/>
                </a:lnTo>
                <a:lnTo>
                  <a:pt x="2586" y="128"/>
                </a:lnTo>
                <a:lnTo>
                  <a:pt x="2586" y="128"/>
                </a:lnTo>
                <a:lnTo>
                  <a:pt x="2586" y="128"/>
                </a:lnTo>
                <a:lnTo>
                  <a:pt x="2588" y="130"/>
                </a:lnTo>
                <a:lnTo>
                  <a:pt x="2588" y="130"/>
                </a:lnTo>
                <a:lnTo>
                  <a:pt x="2590" y="130"/>
                </a:lnTo>
                <a:lnTo>
                  <a:pt x="2590" y="130"/>
                </a:lnTo>
                <a:lnTo>
                  <a:pt x="2592" y="132"/>
                </a:lnTo>
                <a:lnTo>
                  <a:pt x="2592" y="132"/>
                </a:lnTo>
                <a:lnTo>
                  <a:pt x="2592" y="132"/>
                </a:lnTo>
                <a:lnTo>
                  <a:pt x="2592" y="132"/>
                </a:lnTo>
                <a:lnTo>
                  <a:pt x="2594" y="132"/>
                </a:lnTo>
                <a:lnTo>
                  <a:pt x="2594" y="132"/>
                </a:lnTo>
                <a:lnTo>
                  <a:pt x="2594" y="132"/>
                </a:lnTo>
                <a:lnTo>
                  <a:pt x="2596" y="134"/>
                </a:lnTo>
                <a:lnTo>
                  <a:pt x="2596" y="134"/>
                </a:lnTo>
                <a:lnTo>
                  <a:pt x="2596" y="134"/>
                </a:lnTo>
                <a:lnTo>
                  <a:pt x="2598" y="134"/>
                </a:lnTo>
                <a:lnTo>
                  <a:pt x="2602" y="136"/>
                </a:lnTo>
                <a:lnTo>
                  <a:pt x="2602" y="136"/>
                </a:lnTo>
                <a:lnTo>
                  <a:pt x="2602" y="136"/>
                </a:lnTo>
                <a:lnTo>
                  <a:pt x="2604" y="136"/>
                </a:lnTo>
                <a:lnTo>
                  <a:pt x="2604" y="136"/>
                </a:lnTo>
                <a:lnTo>
                  <a:pt x="2608" y="138"/>
                </a:lnTo>
                <a:lnTo>
                  <a:pt x="2610" y="138"/>
                </a:lnTo>
                <a:lnTo>
                  <a:pt x="2610" y="138"/>
                </a:lnTo>
                <a:lnTo>
                  <a:pt x="2608" y="138"/>
                </a:lnTo>
                <a:lnTo>
                  <a:pt x="2608" y="140"/>
                </a:lnTo>
                <a:lnTo>
                  <a:pt x="2608" y="140"/>
                </a:lnTo>
                <a:lnTo>
                  <a:pt x="2608" y="140"/>
                </a:lnTo>
                <a:lnTo>
                  <a:pt x="2608" y="140"/>
                </a:lnTo>
                <a:lnTo>
                  <a:pt x="2606" y="140"/>
                </a:lnTo>
                <a:lnTo>
                  <a:pt x="2606" y="140"/>
                </a:lnTo>
                <a:lnTo>
                  <a:pt x="2604" y="138"/>
                </a:lnTo>
                <a:lnTo>
                  <a:pt x="2602" y="138"/>
                </a:lnTo>
                <a:lnTo>
                  <a:pt x="2600" y="138"/>
                </a:lnTo>
                <a:lnTo>
                  <a:pt x="2600" y="138"/>
                </a:lnTo>
                <a:lnTo>
                  <a:pt x="2602" y="140"/>
                </a:lnTo>
                <a:lnTo>
                  <a:pt x="2604" y="140"/>
                </a:lnTo>
                <a:lnTo>
                  <a:pt x="2604" y="140"/>
                </a:lnTo>
                <a:lnTo>
                  <a:pt x="2604" y="140"/>
                </a:lnTo>
                <a:lnTo>
                  <a:pt x="2606" y="140"/>
                </a:lnTo>
                <a:lnTo>
                  <a:pt x="2608" y="140"/>
                </a:lnTo>
                <a:lnTo>
                  <a:pt x="2608" y="140"/>
                </a:lnTo>
                <a:lnTo>
                  <a:pt x="2608" y="140"/>
                </a:lnTo>
                <a:lnTo>
                  <a:pt x="2606" y="140"/>
                </a:lnTo>
                <a:lnTo>
                  <a:pt x="2606" y="140"/>
                </a:lnTo>
                <a:lnTo>
                  <a:pt x="2604" y="140"/>
                </a:lnTo>
                <a:lnTo>
                  <a:pt x="2602" y="140"/>
                </a:lnTo>
                <a:lnTo>
                  <a:pt x="2600" y="140"/>
                </a:lnTo>
                <a:lnTo>
                  <a:pt x="2600" y="140"/>
                </a:lnTo>
                <a:lnTo>
                  <a:pt x="2600" y="140"/>
                </a:lnTo>
                <a:lnTo>
                  <a:pt x="2598" y="138"/>
                </a:lnTo>
                <a:lnTo>
                  <a:pt x="2598" y="138"/>
                </a:lnTo>
                <a:lnTo>
                  <a:pt x="2598" y="138"/>
                </a:lnTo>
                <a:lnTo>
                  <a:pt x="2598" y="138"/>
                </a:lnTo>
                <a:lnTo>
                  <a:pt x="2598" y="138"/>
                </a:lnTo>
                <a:lnTo>
                  <a:pt x="2598" y="138"/>
                </a:lnTo>
                <a:lnTo>
                  <a:pt x="2598" y="138"/>
                </a:lnTo>
                <a:lnTo>
                  <a:pt x="2598" y="138"/>
                </a:lnTo>
                <a:lnTo>
                  <a:pt x="2596" y="138"/>
                </a:lnTo>
                <a:lnTo>
                  <a:pt x="2596" y="140"/>
                </a:lnTo>
                <a:lnTo>
                  <a:pt x="2596" y="140"/>
                </a:lnTo>
                <a:lnTo>
                  <a:pt x="2596" y="140"/>
                </a:lnTo>
                <a:lnTo>
                  <a:pt x="2596" y="140"/>
                </a:lnTo>
                <a:lnTo>
                  <a:pt x="2598" y="140"/>
                </a:lnTo>
                <a:lnTo>
                  <a:pt x="2596" y="138"/>
                </a:lnTo>
                <a:lnTo>
                  <a:pt x="2596" y="138"/>
                </a:lnTo>
                <a:lnTo>
                  <a:pt x="2598" y="138"/>
                </a:lnTo>
                <a:lnTo>
                  <a:pt x="2598" y="138"/>
                </a:lnTo>
                <a:lnTo>
                  <a:pt x="2600" y="140"/>
                </a:lnTo>
                <a:lnTo>
                  <a:pt x="2600" y="140"/>
                </a:lnTo>
                <a:lnTo>
                  <a:pt x="2600" y="140"/>
                </a:lnTo>
                <a:lnTo>
                  <a:pt x="2600" y="140"/>
                </a:lnTo>
                <a:lnTo>
                  <a:pt x="2598" y="140"/>
                </a:lnTo>
                <a:lnTo>
                  <a:pt x="2598" y="140"/>
                </a:lnTo>
                <a:lnTo>
                  <a:pt x="2598" y="140"/>
                </a:lnTo>
                <a:lnTo>
                  <a:pt x="2598" y="140"/>
                </a:lnTo>
                <a:lnTo>
                  <a:pt x="2600" y="140"/>
                </a:lnTo>
                <a:lnTo>
                  <a:pt x="2600" y="140"/>
                </a:lnTo>
                <a:lnTo>
                  <a:pt x="2600" y="140"/>
                </a:lnTo>
                <a:lnTo>
                  <a:pt x="2600" y="140"/>
                </a:lnTo>
                <a:lnTo>
                  <a:pt x="2598" y="140"/>
                </a:lnTo>
                <a:lnTo>
                  <a:pt x="2598" y="140"/>
                </a:lnTo>
                <a:lnTo>
                  <a:pt x="2598" y="140"/>
                </a:lnTo>
                <a:lnTo>
                  <a:pt x="2598" y="140"/>
                </a:lnTo>
                <a:lnTo>
                  <a:pt x="2596" y="140"/>
                </a:lnTo>
                <a:lnTo>
                  <a:pt x="2596" y="140"/>
                </a:lnTo>
                <a:lnTo>
                  <a:pt x="2596" y="140"/>
                </a:lnTo>
                <a:lnTo>
                  <a:pt x="2594" y="140"/>
                </a:lnTo>
                <a:lnTo>
                  <a:pt x="2594" y="140"/>
                </a:lnTo>
                <a:lnTo>
                  <a:pt x="2594" y="140"/>
                </a:lnTo>
                <a:lnTo>
                  <a:pt x="2594" y="140"/>
                </a:lnTo>
                <a:lnTo>
                  <a:pt x="2594" y="140"/>
                </a:lnTo>
                <a:lnTo>
                  <a:pt x="2594" y="140"/>
                </a:lnTo>
                <a:lnTo>
                  <a:pt x="2596" y="140"/>
                </a:lnTo>
                <a:lnTo>
                  <a:pt x="2596" y="140"/>
                </a:lnTo>
                <a:lnTo>
                  <a:pt x="2594" y="140"/>
                </a:lnTo>
                <a:lnTo>
                  <a:pt x="2594" y="140"/>
                </a:lnTo>
                <a:lnTo>
                  <a:pt x="2592" y="140"/>
                </a:lnTo>
                <a:lnTo>
                  <a:pt x="2592" y="140"/>
                </a:lnTo>
                <a:lnTo>
                  <a:pt x="2592" y="138"/>
                </a:lnTo>
                <a:lnTo>
                  <a:pt x="2592" y="140"/>
                </a:lnTo>
                <a:lnTo>
                  <a:pt x="2592" y="140"/>
                </a:lnTo>
                <a:lnTo>
                  <a:pt x="2592" y="140"/>
                </a:lnTo>
                <a:lnTo>
                  <a:pt x="2594" y="140"/>
                </a:lnTo>
                <a:lnTo>
                  <a:pt x="2594" y="140"/>
                </a:lnTo>
                <a:lnTo>
                  <a:pt x="2594" y="140"/>
                </a:lnTo>
                <a:lnTo>
                  <a:pt x="2592" y="140"/>
                </a:lnTo>
                <a:lnTo>
                  <a:pt x="2590" y="140"/>
                </a:lnTo>
                <a:lnTo>
                  <a:pt x="2590" y="140"/>
                </a:lnTo>
                <a:lnTo>
                  <a:pt x="2590" y="140"/>
                </a:lnTo>
                <a:lnTo>
                  <a:pt x="2592" y="140"/>
                </a:lnTo>
                <a:lnTo>
                  <a:pt x="2592" y="140"/>
                </a:lnTo>
                <a:lnTo>
                  <a:pt x="2590" y="138"/>
                </a:lnTo>
                <a:lnTo>
                  <a:pt x="2590" y="138"/>
                </a:lnTo>
                <a:lnTo>
                  <a:pt x="2588" y="138"/>
                </a:lnTo>
                <a:lnTo>
                  <a:pt x="2588" y="138"/>
                </a:lnTo>
                <a:lnTo>
                  <a:pt x="2590" y="138"/>
                </a:lnTo>
                <a:lnTo>
                  <a:pt x="2588" y="138"/>
                </a:lnTo>
                <a:lnTo>
                  <a:pt x="2586" y="138"/>
                </a:lnTo>
                <a:lnTo>
                  <a:pt x="2586" y="138"/>
                </a:lnTo>
                <a:lnTo>
                  <a:pt x="2586" y="138"/>
                </a:lnTo>
                <a:lnTo>
                  <a:pt x="2586" y="140"/>
                </a:lnTo>
                <a:lnTo>
                  <a:pt x="2586" y="140"/>
                </a:lnTo>
                <a:lnTo>
                  <a:pt x="2586" y="140"/>
                </a:lnTo>
                <a:lnTo>
                  <a:pt x="2586" y="140"/>
                </a:lnTo>
                <a:lnTo>
                  <a:pt x="2586" y="140"/>
                </a:lnTo>
                <a:lnTo>
                  <a:pt x="2586" y="140"/>
                </a:lnTo>
                <a:lnTo>
                  <a:pt x="2586" y="140"/>
                </a:lnTo>
                <a:lnTo>
                  <a:pt x="2586" y="140"/>
                </a:lnTo>
                <a:lnTo>
                  <a:pt x="2584" y="140"/>
                </a:lnTo>
                <a:lnTo>
                  <a:pt x="2584" y="140"/>
                </a:lnTo>
                <a:lnTo>
                  <a:pt x="2582" y="140"/>
                </a:lnTo>
                <a:lnTo>
                  <a:pt x="2582" y="140"/>
                </a:lnTo>
                <a:lnTo>
                  <a:pt x="2582" y="140"/>
                </a:lnTo>
                <a:lnTo>
                  <a:pt x="2580" y="140"/>
                </a:lnTo>
                <a:lnTo>
                  <a:pt x="2580" y="140"/>
                </a:lnTo>
                <a:lnTo>
                  <a:pt x="2580" y="140"/>
                </a:lnTo>
                <a:lnTo>
                  <a:pt x="2580" y="138"/>
                </a:lnTo>
                <a:lnTo>
                  <a:pt x="2580" y="138"/>
                </a:lnTo>
                <a:lnTo>
                  <a:pt x="2580" y="138"/>
                </a:lnTo>
                <a:lnTo>
                  <a:pt x="2578" y="138"/>
                </a:lnTo>
                <a:lnTo>
                  <a:pt x="2578" y="138"/>
                </a:lnTo>
                <a:lnTo>
                  <a:pt x="2576" y="138"/>
                </a:lnTo>
                <a:lnTo>
                  <a:pt x="2576" y="138"/>
                </a:lnTo>
                <a:lnTo>
                  <a:pt x="2576" y="138"/>
                </a:lnTo>
                <a:lnTo>
                  <a:pt x="2578" y="138"/>
                </a:lnTo>
                <a:lnTo>
                  <a:pt x="2578" y="138"/>
                </a:lnTo>
                <a:lnTo>
                  <a:pt x="2580" y="138"/>
                </a:lnTo>
                <a:lnTo>
                  <a:pt x="2580" y="140"/>
                </a:lnTo>
                <a:lnTo>
                  <a:pt x="2580" y="140"/>
                </a:lnTo>
                <a:lnTo>
                  <a:pt x="2578" y="138"/>
                </a:lnTo>
                <a:lnTo>
                  <a:pt x="2578" y="138"/>
                </a:lnTo>
                <a:lnTo>
                  <a:pt x="2576" y="138"/>
                </a:lnTo>
                <a:lnTo>
                  <a:pt x="2574" y="138"/>
                </a:lnTo>
                <a:lnTo>
                  <a:pt x="2574" y="138"/>
                </a:lnTo>
                <a:lnTo>
                  <a:pt x="2574" y="138"/>
                </a:lnTo>
                <a:lnTo>
                  <a:pt x="2574" y="138"/>
                </a:lnTo>
                <a:lnTo>
                  <a:pt x="2574" y="138"/>
                </a:lnTo>
                <a:lnTo>
                  <a:pt x="2572" y="138"/>
                </a:lnTo>
                <a:lnTo>
                  <a:pt x="2572" y="138"/>
                </a:lnTo>
                <a:lnTo>
                  <a:pt x="2572" y="138"/>
                </a:lnTo>
                <a:lnTo>
                  <a:pt x="2570" y="138"/>
                </a:lnTo>
                <a:lnTo>
                  <a:pt x="2570" y="138"/>
                </a:lnTo>
                <a:lnTo>
                  <a:pt x="2568" y="138"/>
                </a:lnTo>
                <a:lnTo>
                  <a:pt x="2568" y="138"/>
                </a:lnTo>
                <a:lnTo>
                  <a:pt x="2568" y="136"/>
                </a:lnTo>
                <a:lnTo>
                  <a:pt x="2566" y="136"/>
                </a:lnTo>
                <a:lnTo>
                  <a:pt x="2566" y="136"/>
                </a:lnTo>
                <a:lnTo>
                  <a:pt x="2566" y="136"/>
                </a:lnTo>
                <a:lnTo>
                  <a:pt x="2566" y="138"/>
                </a:lnTo>
                <a:lnTo>
                  <a:pt x="2564" y="136"/>
                </a:lnTo>
                <a:lnTo>
                  <a:pt x="2566" y="136"/>
                </a:lnTo>
                <a:lnTo>
                  <a:pt x="2566" y="136"/>
                </a:lnTo>
                <a:lnTo>
                  <a:pt x="2568" y="136"/>
                </a:lnTo>
                <a:lnTo>
                  <a:pt x="2568" y="136"/>
                </a:lnTo>
                <a:lnTo>
                  <a:pt x="2568" y="136"/>
                </a:lnTo>
                <a:lnTo>
                  <a:pt x="2566" y="134"/>
                </a:lnTo>
                <a:lnTo>
                  <a:pt x="2566" y="134"/>
                </a:lnTo>
                <a:lnTo>
                  <a:pt x="2564" y="134"/>
                </a:lnTo>
                <a:lnTo>
                  <a:pt x="2564" y="134"/>
                </a:lnTo>
                <a:lnTo>
                  <a:pt x="2566" y="134"/>
                </a:lnTo>
                <a:lnTo>
                  <a:pt x="2568" y="132"/>
                </a:lnTo>
                <a:lnTo>
                  <a:pt x="2568" y="132"/>
                </a:lnTo>
                <a:lnTo>
                  <a:pt x="2568" y="132"/>
                </a:lnTo>
                <a:lnTo>
                  <a:pt x="2570" y="132"/>
                </a:lnTo>
                <a:lnTo>
                  <a:pt x="2570" y="132"/>
                </a:lnTo>
                <a:lnTo>
                  <a:pt x="2570" y="132"/>
                </a:lnTo>
                <a:lnTo>
                  <a:pt x="2570" y="132"/>
                </a:lnTo>
                <a:lnTo>
                  <a:pt x="2568" y="132"/>
                </a:lnTo>
                <a:lnTo>
                  <a:pt x="2568" y="132"/>
                </a:lnTo>
                <a:lnTo>
                  <a:pt x="2568" y="134"/>
                </a:lnTo>
                <a:lnTo>
                  <a:pt x="2568" y="134"/>
                </a:lnTo>
                <a:lnTo>
                  <a:pt x="2570" y="134"/>
                </a:lnTo>
                <a:lnTo>
                  <a:pt x="2570" y="134"/>
                </a:lnTo>
                <a:lnTo>
                  <a:pt x="2572" y="132"/>
                </a:lnTo>
                <a:lnTo>
                  <a:pt x="2572" y="132"/>
                </a:lnTo>
                <a:lnTo>
                  <a:pt x="2572" y="132"/>
                </a:lnTo>
                <a:lnTo>
                  <a:pt x="2570" y="132"/>
                </a:lnTo>
                <a:lnTo>
                  <a:pt x="2570" y="132"/>
                </a:lnTo>
                <a:lnTo>
                  <a:pt x="2568" y="132"/>
                </a:lnTo>
                <a:lnTo>
                  <a:pt x="2568" y="132"/>
                </a:lnTo>
                <a:lnTo>
                  <a:pt x="2568" y="132"/>
                </a:lnTo>
                <a:lnTo>
                  <a:pt x="2566" y="132"/>
                </a:lnTo>
                <a:lnTo>
                  <a:pt x="2566" y="132"/>
                </a:lnTo>
                <a:lnTo>
                  <a:pt x="2566" y="132"/>
                </a:lnTo>
                <a:lnTo>
                  <a:pt x="2564" y="132"/>
                </a:lnTo>
                <a:lnTo>
                  <a:pt x="2564" y="132"/>
                </a:lnTo>
                <a:lnTo>
                  <a:pt x="2564" y="132"/>
                </a:lnTo>
                <a:lnTo>
                  <a:pt x="2564" y="132"/>
                </a:lnTo>
                <a:lnTo>
                  <a:pt x="2564" y="132"/>
                </a:lnTo>
                <a:lnTo>
                  <a:pt x="2562" y="130"/>
                </a:lnTo>
                <a:lnTo>
                  <a:pt x="2562" y="130"/>
                </a:lnTo>
                <a:lnTo>
                  <a:pt x="2564" y="130"/>
                </a:lnTo>
                <a:lnTo>
                  <a:pt x="2564" y="130"/>
                </a:lnTo>
                <a:lnTo>
                  <a:pt x="2564" y="128"/>
                </a:lnTo>
                <a:lnTo>
                  <a:pt x="2566" y="128"/>
                </a:lnTo>
                <a:lnTo>
                  <a:pt x="2566" y="128"/>
                </a:lnTo>
                <a:lnTo>
                  <a:pt x="2566" y="128"/>
                </a:lnTo>
                <a:lnTo>
                  <a:pt x="2566" y="128"/>
                </a:lnTo>
                <a:lnTo>
                  <a:pt x="2566" y="128"/>
                </a:lnTo>
                <a:lnTo>
                  <a:pt x="2564" y="128"/>
                </a:lnTo>
                <a:lnTo>
                  <a:pt x="2562" y="130"/>
                </a:lnTo>
                <a:lnTo>
                  <a:pt x="2562" y="130"/>
                </a:lnTo>
                <a:lnTo>
                  <a:pt x="2562" y="130"/>
                </a:lnTo>
                <a:lnTo>
                  <a:pt x="2562" y="130"/>
                </a:lnTo>
                <a:lnTo>
                  <a:pt x="2562" y="130"/>
                </a:lnTo>
                <a:lnTo>
                  <a:pt x="2562" y="130"/>
                </a:lnTo>
                <a:lnTo>
                  <a:pt x="2562" y="130"/>
                </a:lnTo>
                <a:lnTo>
                  <a:pt x="2560" y="130"/>
                </a:lnTo>
                <a:lnTo>
                  <a:pt x="2560" y="128"/>
                </a:lnTo>
                <a:lnTo>
                  <a:pt x="2560" y="128"/>
                </a:lnTo>
                <a:lnTo>
                  <a:pt x="2560" y="128"/>
                </a:lnTo>
                <a:lnTo>
                  <a:pt x="2560" y="128"/>
                </a:lnTo>
                <a:lnTo>
                  <a:pt x="2560" y="126"/>
                </a:lnTo>
                <a:lnTo>
                  <a:pt x="2558" y="128"/>
                </a:lnTo>
                <a:lnTo>
                  <a:pt x="2558" y="128"/>
                </a:lnTo>
                <a:lnTo>
                  <a:pt x="2558" y="128"/>
                </a:lnTo>
                <a:lnTo>
                  <a:pt x="2556" y="128"/>
                </a:lnTo>
                <a:lnTo>
                  <a:pt x="2556" y="128"/>
                </a:lnTo>
                <a:lnTo>
                  <a:pt x="2556" y="128"/>
                </a:lnTo>
                <a:lnTo>
                  <a:pt x="2556" y="128"/>
                </a:lnTo>
                <a:lnTo>
                  <a:pt x="2556" y="128"/>
                </a:lnTo>
                <a:lnTo>
                  <a:pt x="2554" y="128"/>
                </a:lnTo>
                <a:lnTo>
                  <a:pt x="2552" y="128"/>
                </a:lnTo>
                <a:lnTo>
                  <a:pt x="2552" y="126"/>
                </a:lnTo>
                <a:lnTo>
                  <a:pt x="2550" y="126"/>
                </a:lnTo>
                <a:lnTo>
                  <a:pt x="2550" y="126"/>
                </a:lnTo>
                <a:lnTo>
                  <a:pt x="2550" y="126"/>
                </a:lnTo>
                <a:lnTo>
                  <a:pt x="2550" y="128"/>
                </a:lnTo>
                <a:lnTo>
                  <a:pt x="2550" y="128"/>
                </a:lnTo>
                <a:lnTo>
                  <a:pt x="2548" y="128"/>
                </a:lnTo>
                <a:lnTo>
                  <a:pt x="2548" y="128"/>
                </a:lnTo>
                <a:lnTo>
                  <a:pt x="2548" y="126"/>
                </a:lnTo>
                <a:lnTo>
                  <a:pt x="2546" y="128"/>
                </a:lnTo>
                <a:lnTo>
                  <a:pt x="2548" y="128"/>
                </a:lnTo>
                <a:lnTo>
                  <a:pt x="2548" y="128"/>
                </a:lnTo>
                <a:lnTo>
                  <a:pt x="2548" y="128"/>
                </a:lnTo>
                <a:lnTo>
                  <a:pt x="2546" y="128"/>
                </a:lnTo>
                <a:lnTo>
                  <a:pt x="2544" y="128"/>
                </a:lnTo>
                <a:lnTo>
                  <a:pt x="2542" y="128"/>
                </a:lnTo>
                <a:lnTo>
                  <a:pt x="2540" y="126"/>
                </a:lnTo>
                <a:lnTo>
                  <a:pt x="2538" y="124"/>
                </a:lnTo>
                <a:lnTo>
                  <a:pt x="2538" y="124"/>
                </a:lnTo>
                <a:lnTo>
                  <a:pt x="2538" y="122"/>
                </a:lnTo>
                <a:lnTo>
                  <a:pt x="2536" y="122"/>
                </a:lnTo>
                <a:lnTo>
                  <a:pt x="2536" y="122"/>
                </a:lnTo>
                <a:lnTo>
                  <a:pt x="2536" y="122"/>
                </a:lnTo>
                <a:lnTo>
                  <a:pt x="2536" y="122"/>
                </a:lnTo>
                <a:lnTo>
                  <a:pt x="2536" y="120"/>
                </a:lnTo>
                <a:lnTo>
                  <a:pt x="2538" y="120"/>
                </a:lnTo>
                <a:lnTo>
                  <a:pt x="2538" y="120"/>
                </a:lnTo>
                <a:lnTo>
                  <a:pt x="2538" y="120"/>
                </a:lnTo>
                <a:lnTo>
                  <a:pt x="2540" y="118"/>
                </a:lnTo>
                <a:lnTo>
                  <a:pt x="2540" y="118"/>
                </a:lnTo>
                <a:lnTo>
                  <a:pt x="2540" y="120"/>
                </a:lnTo>
                <a:lnTo>
                  <a:pt x="2542" y="120"/>
                </a:lnTo>
                <a:lnTo>
                  <a:pt x="2542" y="120"/>
                </a:lnTo>
                <a:lnTo>
                  <a:pt x="2542" y="120"/>
                </a:lnTo>
                <a:lnTo>
                  <a:pt x="2544" y="120"/>
                </a:lnTo>
                <a:lnTo>
                  <a:pt x="2544" y="120"/>
                </a:lnTo>
                <a:lnTo>
                  <a:pt x="2546" y="120"/>
                </a:lnTo>
                <a:lnTo>
                  <a:pt x="2546" y="120"/>
                </a:lnTo>
                <a:lnTo>
                  <a:pt x="2546" y="120"/>
                </a:lnTo>
                <a:lnTo>
                  <a:pt x="2546" y="118"/>
                </a:lnTo>
                <a:lnTo>
                  <a:pt x="2544" y="118"/>
                </a:lnTo>
                <a:lnTo>
                  <a:pt x="2546" y="118"/>
                </a:lnTo>
                <a:lnTo>
                  <a:pt x="2546" y="118"/>
                </a:lnTo>
                <a:lnTo>
                  <a:pt x="2546" y="118"/>
                </a:lnTo>
                <a:lnTo>
                  <a:pt x="2546" y="118"/>
                </a:lnTo>
                <a:lnTo>
                  <a:pt x="2548" y="116"/>
                </a:lnTo>
                <a:lnTo>
                  <a:pt x="2548" y="116"/>
                </a:lnTo>
                <a:lnTo>
                  <a:pt x="2546" y="116"/>
                </a:lnTo>
                <a:lnTo>
                  <a:pt x="2546" y="116"/>
                </a:lnTo>
                <a:lnTo>
                  <a:pt x="2546" y="114"/>
                </a:lnTo>
                <a:lnTo>
                  <a:pt x="2548" y="114"/>
                </a:lnTo>
                <a:lnTo>
                  <a:pt x="2548" y="114"/>
                </a:lnTo>
                <a:lnTo>
                  <a:pt x="2548" y="114"/>
                </a:lnTo>
                <a:lnTo>
                  <a:pt x="2548" y="114"/>
                </a:lnTo>
                <a:lnTo>
                  <a:pt x="2548" y="112"/>
                </a:lnTo>
                <a:lnTo>
                  <a:pt x="2550" y="112"/>
                </a:lnTo>
                <a:lnTo>
                  <a:pt x="2548" y="112"/>
                </a:lnTo>
                <a:lnTo>
                  <a:pt x="2548" y="112"/>
                </a:lnTo>
                <a:lnTo>
                  <a:pt x="2548" y="112"/>
                </a:lnTo>
                <a:lnTo>
                  <a:pt x="2548" y="114"/>
                </a:lnTo>
                <a:lnTo>
                  <a:pt x="2546" y="114"/>
                </a:lnTo>
                <a:lnTo>
                  <a:pt x="2546" y="114"/>
                </a:lnTo>
                <a:lnTo>
                  <a:pt x="2546" y="114"/>
                </a:lnTo>
                <a:lnTo>
                  <a:pt x="2546" y="112"/>
                </a:lnTo>
                <a:lnTo>
                  <a:pt x="2546" y="112"/>
                </a:lnTo>
                <a:lnTo>
                  <a:pt x="2548" y="112"/>
                </a:lnTo>
                <a:lnTo>
                  <a:pt x="2548" y="112"/>
                </a:lnTo>
                <a:lnTo>
                  <a:pt x="2548" y="112"/>
                </a:lnTo>
                <a:lnTo>
                  <a:pt x="2548" y="112"/>
                </a:lnTo>
                <a:lnTo>
                  <a:pt x="2548" y="112"/>
                </a:lnTo>
                <a:lnTo>
                  <a:pt x="2550" y="112"/>
                </a:lnTo>
                <a:lnTo>
                  <a:pt x="2550" y="112"/>
                </a:lnTo>
                <a:lnTo>
                  <a:pt x="2550" y="112"/>
                </a:lnTo>
                <a:lnTo>
                  <a:pt x="2548" y="112"/>
                </a:lnTo>
                <a:lnTo>
                  <a:pt x="2548" y="112"/>
                </a:lnTo>
                <a:lnTo>
                  <a:pt x="2548" y="112"/>
                </a:lnTo>
                <a:lnTo>
                  <a:pt x="2546" y="112"/>
                </a:lnTo>
                <a:lnTo>
                  <a:pt x="2546" y="112"/>
                </a:lnTo>
                <a:lnTo>
                  <a:pt x="2546" y="112"/>
                </a:lnTo>
                <a:lnTo>
                  <a:pt x="2546" y="112"/>
                </a:lnTo>
                <a:lnTo>
                  <a:pt x="2544" y="112"/>
                </a:lnTo>
                <a:lnTo>
                  <a:pt x="2544" y="112"/>
                </a:lnTo>
                <a:lnTo>
                  <a:pt x="2542" y="112"/>
                </a:lnTo>
                <a:lnTo>
                  <a:pt x="2542" y="110"/>
                </a:lnTo>
                <a:lnTo>
                  <a:pt x="2542" y="110"/>
                </a:lnTo>
                <a:lnTo>
                  <a:pt x="2542" y="110"/>
                </a:lnTo>
                <a:lnTo>
                  <a:pt x="2544" y="110"/>
                </a:lnTo>
                <a:lnTo>
                  <a:pt x="2544" y="108"/>
                </a:lnTo>
                <a:lnTo>
                  <a:pt x="2546" y="108"/>
                </a:lnTo>
                <a:lnTo>
                  <a:pt x="2546" y="108"/>
                </a:lnTo>
                <a:lnTo>
                  <a:pt x="2546" y="108"/>
                </a:lnTo>
                <a:lnTo>
                  <a:pt x="2546" y="108"/>
                </a:lnTo>
                <a:lnTo>
                  <a:pt x="2546" y="108"/>
                </a:lnTo>
                <a:lnTo>
                  <a:pt x="2548" y="108"/>
                </a:lnTo>
                <a:lnTo>
                  <a:pt x="2550" y="110"/>
                </a:lnTo>
                <a:lnTo>
                  <a:pt x="2550" y="110"/>
                </a:lnTo>
                <a:lnTo>
                  <a:pt x="2550" y="108"/>
                </a:lnTo>
                <a:lnTo>
                  <a:pt x="2550" y="108"/>
                </a:lnTo>
                <a:lnTo>
                  <a:pt x="2550" y="108"/>
                </a:lnTo>
                <a:lnTo>
                  <a:pt x="2548" y="108"/>
                </a:lnTo>
                <a:lnTo>
                  <a:pt x="2548" y="108"/>
                </a:lnTo>
                <a:lnTo>
                  <a:pt x="2548" y="108"/>
                </a:lnTo>
                <a:lnTo>
                  <a:pt x="2548" y="108"/>
                </a:lnTo>
                <a:lnTo>
                  <a:pt x="2546" y="108"/>
                </a:lnTo>
                <a:lnTo>
                  <a:pt x="2548" y="108"/>
                </a:lnTo>
                <a:lnTo>
                  <a:pt x="2548" y="108"/>
                </a:lnTo>
                <a:lnTo>
                  <a:pt x="2550" y="108"/>
                </a:lnTo>
                <a:lnTo>
                  <a:pt x="2550" y="108"/>
                </a:lnTo>
                <a:lnTo>
                  <a:pt x="2548" y="106"/>
                </a:lnTo>
                <a:lnTo>
                  <a:pt x="2548" y="106"/>
                </a:lnTo>
                <a:lnTo>
                  <a:pt x="2548" y="106"/>
                </a:lnTo>
                <a:close/>
                <a:moveTo>
                  <a:pt x="2544" y="160"/>
                </a:moveTo>
                <a:lnTo>
                  <a:pt x="2544" y="160"/>
                </a:lnTo>
                <a:lnTo>
                  <a:pt x="2544" y="160"/>
                </a:lnTo>
                <a:lnTo>
                  <a:pt x="2544" y="162"/>
                </a:lnTo>
                <a:lnTo>
                  <a:pt x="2542" y="162"/>
                </a:lnTo>
                <a:lnTo>
                  <a:pt x="2542" y="162"/>
                </a:lnTo>
                <a:lnTo>
                  <a:pt x="2542" y="162"/>
                </a:lnTo>
                <a:lnTo>
                  <a:pt x="2542" y="162"/>
                </a:lnTo>
                <a:lnTo>
                  <a:pt x="2542" y="162"/>
                </a:lnTo>
                <a:lnTo>
                  <a:pt x="2542" y="162"/>
                </a:lnTo>
                <a:lnTo>
                  <a:pt x="2542" y="160"/>
                </a:lnTo>
                <a:lnTo>
                  <a:pt x="2542" y="160"/>
                </a:lnTo>
                <a:lnTo>
                  <a:pt x="2542" y="160"/>
                </a:lnTo>
                <a:lnTo>
                  <a:pt x="2542" y="160"/>
                </a:lnTo>
                <a:lnTo>
                  <a:pt x="2540" y="162"/>
                </a:lnTo>
                <a:lnTo>
                  <a:pt x="2540" y="162"/>
                </a:lnTo>
                <a:lnTo>
                  <a:pt x="2538" y="162"/>
                </a:lnTo>
                <a:lnTo>
                  <a:pt x="2538" y="164"/>
                </a:lnTo>
                <a:lnTo>
                  <a:pt x="2538" y="164"/>
                </a:lnTo>
                <a:lnTo>
                  <a:pt x="2538" y="164"/>
                </a:lnTo>
                <a:lnTo>
                  <a:pt x="2536" y="164"/>
                </a:lnTo>
                <a:lnTo>
                  <a:pt x="2536" y="164"/>
                </a:lnTo>
                <a:lnTo>
                  <a:pt x="2534" y="166"/>
                </a:lnTo>
                <a:lnTo>
                  <a:pt x="2530" y="166"/>
                </a:lnTo>
                <a:lnTo>
                  <a:pt x="2530" y="166"/>
                </a:lnTo>
                <a:lnTo>
                  <a:pt x="2530" y="166"/>
                </a:lnTo>
                <a:lnTo>
                  <a:pt x="2528" y="166"/>
                </a:lnTo>
                <a:lnTo>
                  <a:pt x="2522" y="164"/>
                </a:lnTo>
                <a:lnTo>
                  <a:pt x="2522" y="162"/>
                </a:lnTo>
                <a:lnTo>
                  <a:pt x="2522" y="162"/>
                </a:lnTo>
                <a:lnTo>
                  <a:pt x="2522" y="160"/>
                </a:lnTo>
                <a:lnTo>
                  <a:pt x="2522" y="160"/>
                </a:lnTo>
                <a:lnTo>
                  <a:pt x="2520" y="160"/>
                </a:lnTo>
                <a:lnTo>
                  <a:pt x="2520" y="158"/>
                </a:lnTo>
                <a:lnTo>
                  <a:pt x="2522" y="158"/>
                </a:lnTo>
                <a:lnTo>
                  <a:pt x="2522" y="158"/>
                </a:lnTo>
                <a:lnTo>
                  <a:pt x="2522" y="158"/>
                </a:lnTo>
                <a:lnTo>
                  <a:pt x="2522" y="158"/>
                </a:lnTo>
                <a:lnTo>
                  <a:pt x="2522" y="158"/>
                </a:lnTo>
                <a:lnTo>
                  <a:pt x="2524" y="156"/>
                </a:lnTo>
                <a:lnTo>
                  <a:pt x="2524" y="156"/>
                </a:lnTo>
                <a:lnTo>
                  <a:pt x="2524" y="156"/>
                </a:lnTo>
                <a:lnTo>
                  <a:pt x="2524" y="156"/>
                </a:lnTo>
                <a:lnTo>
                  <a:pt x="2526" y="156"/>
                </a:lnTo>
                <a:lnTo>
                  <a:pt x="2526" y="156"/>
                </a:lnTo>
                <a:lnTo>
                  <a:pt x="2526" y="156"/>
                </a:lnTo>
                <a:lnTo>
                  <a:pt x="2528" y="156"/>
                </a:lnTo>
                <a:lnTo>
                  <a:pt x="2528" y="156"/>
                </a:lnTo>
                <a:lnTo>
                  <a:pt x="2530" y="156"/>
                </a:lnTo>
                <a:lnTo>
                  <a:pt x="2530" y="156"/>
                </a:lnTo>
                <a:lnTo>
                  <a:pt x="2530" y="156"/>
                </a:lnTo>
                <a:lnTo>
                  <a:pt x="2530" y="156"/>
                </a:lnTo>
                <a:lnTo>
                  <a:pt x="2532" y="156"/>
                </a:lnTo>
                <a:lnTo>
                  <a:pt x="2532" y="156"/>
                </a:lnTo>
                <a:lnTo>
                  <a:pt x="2534" y="156"/>
                </a:lnTo>
                <a:lnTo>
                  <a:pt x="2536" y="156"/>
                </a:lnTo>
                <a:lnTo>
                  <a:pt x="2536" y="156"/>
                </a:lnTo>
                <a:lnTo>
                  <a:pt x="2538" y="158"/>
                </a:lnTo>
                <a:lnTo>
                  <a:pt x="2540" y="158"/>
                </a:lnTo>
                <a:lnTo>
                  <a:pt x="2540" y="158"/>
                </a:lnTo>
                <a:lnTo>
                  <a:pt x="2542" y="158"/>
                </a:lnTo>
                <a:lnTo>
                  <a:pt x="2542" y="158"/>
                </a:lnTo>
                <a:lnTo>
                  <a:pt x="2544" y="160"/>
                </a:lnTo>
                <a:close/>
                <a:moveTo>
                  <a:pt x="2720" y="158"/>
                </a:moveTo>
                <a:lnTo>
                  <a:pt x="2720" y="158"/>
                </a:lnTo>
                <a:lnTo>
                  <a:pt x="2720" y="158"/>
                </a:lnTo>
                <a:lnTo>
                  <a:pt x="2720" y="156"/>
                </a:lnTo>
                <a:lnTo>
                  <a:pt x="2720" y="156"/>
                </a:lnTo>
                <a:lnTo>
                  <a:pt x="2718" y="156"/>
                </a:lnTo>
                <a:lnTo>
                  <a:pt x="2718" y="156"/>
                </a:lnTo>
                <a:lnTo>
                  <a:pt x="2718" y="156"/>
                </a:lnTo>
                <a:lnTo>
                  <a:pt x="2718" y="156"/>
                </a:lnTo>
                <a:lnTo>
                  <a:pt x="2718" y="156"/>
                </a:lnTo>
                <a:lnTo>
                  <a:pt x="2718" y="156"/>
                </a:lnTo>
                <a:lnTo>
                  <a:pt x="2718" y="156"/>
                </a:lnTo>
                <a:lnTo>
                  <a:pt x="2722" y="156"/>
                </a:lnTo>
                <a:lnTo>
                  <a:pt x="2722" y="156"/>
                </a:lnTo>
                <a:lnTo>
                  <a:pt x="2720" y="158"/>
                </a:lnTo>
                <a:lnTo>
                  <a:pt x="2720" y="158"/>
                </a:lnTo>
                <a:lnTo>
                  <a:pt x="2720" y="158"/>
                </a:lnTo>
                <a:close/>
                <a:moveTo>
                  <a:pt x="3020" y="42"/>
                </a:moveTo>
                <a:lnTo>
                  <a:pt x="3022" y="42"/>
                </a:lnTo>
                <a:lnTo>
                  <a:pt x="3022" y="42"/>
                </a:lnTo>
                <a:lnTo>
                  <a:pt x="3022" y="42"/>
                </a:lnTo>
                <a:lnTo>
                  <a:pt x="3022" y="42"/>
                </a:lnTo>
                <a:lnTo>
                  <a:pt x="3022" y="42"/>
                </a:lnTo>
                <a:lnTo>
                  <a:pt x="3022" y="42"/>
                </a:lnTo>
                <a:lnTo>
                  <a:pt x="3022" y="42"/>
                </a:lnTo>
                <a:lnTo>
                  <a:pt x="3022" y="42"/>
                </a:lnTo>
                <a:lnTo>
                  <a:pt x="3020" y="42"/>
                </a:lnTo>
                <a:lnTo>
                  <a:pt x="3020" y="42"/>
                </a:lnTo>
                <a:lnTo>
                  <a:pt x="3020" y="42"/>
                </a:lnTo>
                <a:lnTo>
                  <a:pt x="3018" y="42"/>
                </a:lnTo>
                <a:lnTo>
                  <a:pt x="3016" y="42"/>
                </a:lnTo>
                <a:lnTo>
                  <a:pt x="3014" y="42"/>
                </a:lnTo>
                <a:lnTo>
                  <a:pt x="3014" y="42"/>
                </a:lnTo>
                <a:lnTo>
                  <a:pt x="3010" y="42"/>
                </a:lnTo>
                <a:lnTo>
                  <a:pt x="3010" y="42"/>
                </a:lnTo>
                <a:lnTo>
                  <a:pt x="3010" y="42"/>
                </a:lnTo>
                <a:lnTo>
                  <a:pt x="3012" y="42"/>
                </a:lnTo>
                <a:lnTo>
                  <a:pt x="3014" y="42"/>
                </a:lnTo>
                <a:lnTo>
                  <a:pt x="3016" y="42"/>
                </a:lnTo>
                <a:lnTo>
                  <a:pt x="3016" y="42"/>
                </a:lnTo>
                <a:lnTo>
                  <a:pt x="3018" y="42"/>
                </a:lnTo>
                <a:lnTo>
                  <a:pt x="3016" y="42"/>
                </a:lnTo>
                <a:lnTo>
                  <a:pt x="3016" y="42"/>
                </a:lnTo>
                <a:lnTo>
                  <a:pt x="3018" y="42"/>
                </a:lnTo>
                <a:lnTo>
                  <a:pt x="3018" y="42"/>
                </a:lnTo>
                <a:lnTo>
                  <a:pt x="3018" y="42"/>
                </a:lnTo>
                <a:lnTo>
                  <a:pt x="3018" y="42"/>
                </a:lnTo>
                <a:lnTo>
                  <a:pt x="3020" y="42"/>
                </a:lnTo>
                <a:lnTo>
                  <a:pt x="3020" y="42"/>
                </a:lnTo>
                <a:lnTo>
                  <a:pt x="3020" y="42"/>
                </a:lnTo>
                <a:lnTo>
                  <a:pt x="3020" y="42"/>
                </a:lnTo>
                <a:close/>
                <a:moveTo>
                  <a:pt x="2372" y="158"/>
                </a:moveTo>
                <a:lnTo>
                  <a:pt x="2372" y="158"/>
                </a:lnTo>
                <a:lnTo>
                  <a:pt x="2370" y="158"/>
                </a:lnTo>
                <a:lnTo>
                  <a:pt x="2370" y="158"/>
                </a:lnTo>
                <a:lnTo>
                  <a:pt x="2370" y="158"/>
                </a:lnTo>
                <a:lnTo>
                  <a:pt x="2368" y="158"/>
                </a:lnTo>
                <a:lnTo>
                  <a:pt x="2368" y="158"/>
                </a:lnTo>
                <a:lnTo>
                  <a:pt x="2368" y="158"/>
                </a:lnTo>
                <a:lnTo>
                  <a:pt x="2368" y="156"/>
                </a:lnTo>
                <a:lnTo>
                  <a:pt x="2368" y="156"/>
                </a:lnTo>
                <a:lnTo>
                  <a:pt x="2368" y="156"/>
                </a:lnTo>
                <a:lnTo>
                  <a:pt x="2368" y="156"/>
                </a:lnTo>
                <a:lnTo>
                  <a:pt x="2370" y="156"/>
                </a:lnTo>
                <a:lnTo>
                  <a:pt x="2370" y="156"/>
                </a:lnTo>
                <a:lnTo>
                  <a:pt x="2370" y="156"/>
                </a:lnTo>
                <a:lnTo>
                  <a:pt x="2370" y="156"/>
                </a:lnTo>
                <a:lnTo>
                  <a:pt x="2370" y="156"/>
                </a:lnTo>
                <a:lnTo>
                  <a:pt x="2372" y="158"/>
                </a:lnTo>
                <a:lnTo>
                  <a:pt x="2372" y="158"/>
                </a:lnTo>
                <a:close/>
                <a:moveTo>
                  <a:pt x="2638" y="160"/>
                </a:moveTo>
                <a:lnTo>
                  <a:pt x="2638" y="160"/>
                </a:lnTo>
                <a:lnTo>
                  <a:pt x="2638" y="160"/>
                </a:lnTo>
                <a:lnTo>
                  <a:pt x="2638" y="160"/>
                </a:lnTo>
                <a:lnTo>
                  <a:pt x="2636" y="160"/>
                </a:lnTo>
                <a:lnTo>
                  <a:pt x="2636" y="160"/>
                </a:lnTo>
                <a:lnTo>
                  <a:pt x="2636" y="160"/>
                </a:lnTo>
                <a:lnTo>
                  <a:pt x="2636" y="158"/>
                </a:lnTo>
                <a:lnTo>
                  <a:pt x="2636" y="158"/>
                </a:lnTo>
                <a:lnTo>
                  <a:pt x="2634" y="158"/>
                </a:lnTo>
                <a:lnTo>
                  <a:pt x="2634" y="158"/>
                </a:lnTo>
                <a:lnTo>
                  <a:pt x="2634" y="158"/>
                </a:lnTo>
                <a:lnTo>
                  <a:pt x="2632" y="158"/>
                </a:lnTo>
                <a:lnTo>
                  <a:pt x="2632" y="158"/>
                </a:lnTo>
                <a:lnTo>
                  <a:pt x="2632" y="158"/>
                </a:lnTo>
                <a:lnTo>
                  <a:pt x="2634" y="158"/>
                </a:lnTo>
                <a:lnTo>
                  <a:pt x="2636" y="158"/>
                </a:lnTo>
                <a:lnTo>
                  <a:pt x="2638" y="158"/>
                </a:lnTo>
                <a:lnTo>
                  <a:pt x="2638" y="160"/>
                </a:lnTo>
                <a:close/>
                <a:moveTo>
                  <a:pt x="2890" y="42"/>
                </a:moveTo>
                <a:lnTo>
                  <a:pt x="2890" y="42"/>
                </a:lnTo>
                <a:lnTo>
                  <a:pt x="2888" y="42"/>
                </a:lnTo>
                <a:lnTo>
                  <a:pt x="2888" y="42"/>
                </a:lnTo>
                <a:lnTo>
                  <a:pt x="2888" y="42"/>
                </a:lnTo>
                <a:lnTo>
                  <a:pt x="2888" y="42"/>
                </a:lnTo>
                <a:lnTo>
                  <a:pt x="2888" y="42"/>
                </a:lnTo>
                <a:lnTo>
                  <a:pt x="2886" y="42"/>
                </a:lnTo>
                <a:lnTo>
                  <a:pt x="2886" y="40"/>
                </a:lnTo>
                <a:lnTo>
                  <a:pt x="2888" y="40"/>
                </a:lnTo>
                <a:lnTo>
                  <a:pt x="2888" y="40"/>
                </a:lnTo>
                <a:lnTo>
                  <a:pt x="2888" y="40"/>
                </a:lnTo>
                <a:lnTo>
                  <a:pt x="2888" y="40"/>
                </a:lnTo>
                <a:lnTo>
                  <a:pt x="2888" y="42"/>
                </a:lnTo>
                <a:lnTo>
                  <a:pt x="2890" y="42"/>
                </a:lnTo>
                <a:close/>
                <a:moveTo>
                  <a:pt x="2712" y="160"/>
                </a:moveTo>
                <a:lnTo>
                  <a:pt x="2714" y="162"/>
                </a:lnTo>
                <a:lnTo>
                  <a:pt x="2714" y="162"/>
                </a:lnTo>
                <a:lnTo>
                  <a:pt x="2714" y="162"/>
                </a:lnTo>
                <a:lnTo>
                  <a:pt x="2716" y="162"/>
                </a:lnTo>
                <a:lnTo>
                  <a:pt x="2718" y="162"/>
                </a:lnTo>
                <a:lnTo>
                  <a:pt x="2718" y="162"/>
                </a:lnTo>
                <a:lnTo>
                  <a:pt x="2718" y="162"/>
                </a:lnTo>
                <a:lnTo>
                  <a:pt x="2718" y="164"/>
                </a:lnTo>
                <a:lnTo>
                  <a:pt x="2718" y="162"/>
                </a:lnTo>
                <a:lnTo>
                  <a:pt x="2716" y="162"/>
                </a:lnTo>
                <a:lnTo>
                  <a:pt x="2716" y="162"/>
                </a:lnTo>
                <a:lnTo>
                  <a:pt x="2714" y="162"/>
                </a:lnTo>
                <a:lnTo>
                  <a:pt x="2712" y="162"/>
                </a:lnTo>
                <a:lnTo>
                  <a:pt x="2712" y="162"/>
                </a:lnTo>
                <a:lnTo>
                  <a:pt x="2712" y="162"/>
                </a:lnTo>
                <a:lnTo>
                  <a:pt x="2712" y="162"/>
                </a:lnTo>
                <a:lnTo>
                  <a:pt x="2710" y="162"/>
                </a:lnTo>
                <a:lnTo>
                  <a:pt x="2710" y="162"/>
                </a:lnTo>
                <a:lnTo>
                  <a:pt x="2710" y="160"/>
                </a:lnTo>
                <a:lnTo>
                  <a:pt x="2710" y="160"/>
                </a:lnTo>
                <a:lnTo>
                  <a:pt x="2710" y="160"/>
                </a:lnTo>
                <a:lnTo>
                  <a:pt x="2710" y="160"/>
                </a:lnTo>
                <a:lnTo>
                  <a:pt x="2710" y="160"/>
                </a:lnTo>
                <a:lnTo>
                  <a:pt x="2710" y="160"/>
                </a:lnTo>
                <a:lnTo>
                  <a:pt x="2712" y="160"/>
                </a:lnTo>
                <a:lnTo>
                  <a:pt x="2712" y="160"/>
                </a:lnTo>
                <a:lnTo>
                  <a:pt x="2712" y="160"/>
                </a:lnTo>
                <a:lnTo>
                  <a:pt x="2712" y="160"/>
                </a:lnTo>
                <a:close/>
                <a:moveTo>
                  <a:pt x="3010" y="40"/>
                </a:moveTo>
                <a:lnTo>
                  <a:pt x="3010" y="40"/>
                </a:lnTo>
                <a:lnTo>
                  <a:pt x="3010" y="40"/>
                </a:lnTo>
                <a:lnTo>
                  <a:pt x="3010" y="40"/>
                </a:lnTo>
                <a:lnTo>
                  <a:pt x="3010" y="40"/>
                </a:lnTo>
                <a:lnTo>
                  <a:pt x="3010" y="40"/>
                </a:lnTo>
                <a:lnTo>
                  <a:pt x="3010" y="40"/>
                </a:lnTo>
                <a:lnTo>
                  <a:pt x="3010" y="40"/>
                </a:lnTo>
                <a:lnTo>
                  <a:pt x="3008" y="40"/>
                </a:lnTo>
                <a:lnTo>
                  <a:pt x="3008" y="40"/>
                </a:lnTo>
                <a:lnTo>
                  <a:pt x="3008" y="40"/>
                </a:lnTo>
                <a:lnTo>
                  <a:pt x="3008" y="40"/>
                </a:lnTo>
                <a:lnTo>
                  <a:pt x="3008" y="40"/>
                </a:lnTo>
                <a:lnTo>
                  <a:pt x="3008" y="40"/>
                </a:lnTo>
                <a:lnTo>
                  <a:pt x="3008" y="40"/>
                </a:lnTo>
                <a:lnTo>
                  <a:pt x="3006" y="42"/>
                </a:lnTo>
                <a:lnTo>
                  <a:pt x="3006" y="42"/>
                </a:lnTo>
                <a:lnTo>
                  <a:pt x="3006" y="42"/>
                </a:lnTo>
                <a:lnTo>
                  <a:pt x="3004" y="40"/>
                </a:lnTo>
                <a:lnTo>
                  <a:pt x="3004" y="40"/>
                </a:lnTo>
                <a:lnTo>
                  <a:pt x="3004" y="40"/>
                </a:lnTo>
                <a:lnTo>
                  <a:pt x="3004" y="40"/>
                </a:lnTo>
                <a:lnTo>
                  <a:pt x="3004" y="40"/>
                </a:lnTo>
                <a:lnTo>
                  <a:pt x="3006" y="40"/>
                </a:lnTo>
                <a:lnTo>
                  <a:pt x="3006" y="40"/>
                </a:lnTo>
                <a:lnTo>
                  <a:pt x="3006" y="40"/>
                </a:lnTo>
                <a:lnTo>
                  <a:pt x="3006" y="40"/>
                </a:lnTo>
                <a:lnTo>
                  <a:pt x="3006" y="40"/>
                </a:lnTo>
                <a:lnTo>
                  <a:pt x="3006" y="40"/>
                </a:lnTo>
                <a:lnTo>
                  <a:pt x="3006" y="40"/>
                </a:lnTo>
                <a:lnTo>
                  <a:pt x="3006" y="40"/>
                </a:lnTo>
                <a:lnTo>
                  <a:pt x="3006" y="40"/>
                </a:lnTo>
                <a:lnTo>
                  <a:pt x="3006" y="40"/>
                </a:lnTo>
                <a:lnTo>
                  <a:pt x="3006" y="40"/>
                </a:lnTo>
                <a:lnTo>
                  <a:pt x="3006" y="40"/>
                </a:lnTo>
                <a:lnTo>
                  <a:pt x="3006" y="40"/>
                </a:lnTo>
                <a:lnTo>
                  <a:pt x="3008" y="40"/>
                </a:lnTo>
                <a:lnTo>
                  <a:pt x="3008" y="40"/>
                </a:lnTo>
                <a:lnTo>
                  <a:pt x="3008" y="40"/>
                </a:lnTo>
                <a:lnTo>
                  <a:pt x="3010" y="40"/>
                </a:lnTo>
                <a:close/>
                <a:moveTo>
                  <a:pt x="2958" y="28"/>
                </a:moveTo>
                <a:lnTo>
                  <a:pt x="2958" y="28"/>
                </a:lnTo>
                <a:lnTo>
                  <a:pt x="2958" y="28"/>
                </a:lnTo>
                <a:lnTo>
                  <a:pt x="2960" y="28"/>
                </a:lnTo>
                <a:lnTo>
                  <a:pt x="2960" y="28"/>
                </a:lnTo>
                <a:lnTo>
                  <a:pt x="2960" y="28"/>
                </a:lnTo>
                <a:lnTo>
                  <a:pt x="2960" y="28"/>
                </a:lnTo>
                <a:lnTo>
                  <a:pt x="2958" y="28"/>
                </a:lnTo>
                <a:lnTo>
                  <a:pt x="2958" y="28"/>
                </a:lnTo>
                <a:lnTo>
                  <a:pt x="2958" y="28"/>
                </a:lnTo>
                <a:lnTo>
                  <a:pt x="2958" y="28"/>
                </a:lnTo>
                <a:lnTo>
                  <a:pt x="2958" y="28"/>
                </a:lnTo>
                <a:lnTo>
                  <a:pt x="2958" y="30"/>
                </a:lnTo>
                <a:lnTo>
                  <a:pt x="2958" y="30"/>
                </a:lnTo>
                <a:lnTo>
                  <a:pt x="2960" y="30"/>
                </a:lnTo>
                <a:lnTo>
                  <a:pt x="2960" y="32"/>
                </a:lnTo>
                <a:lnTo>
                  <a:pt x="2960" y="32"/>
                </a:lnTo>
                <a:lnTo>
                  <a:pt x="2960" y="32"/>
                </a:lnTo>
                <a:lnTo>
                  <a:pt x="2960" y="32"/>
                </a:lnTo>
                <a:lnTo>
                  <a:pt x="2960" y="34"/>
                </a:lnTo>
                <a:lnTo>
                  <a:pt x="2960" y="34"/>
                </a:lnTo>
                <a:lnTo>
                  <a:pt x="2962" y="34"/>
                </a:lnTo>
                <a:lnTo>
                  <a:pt x="2962" y="34"/>
                </a:lnTo>
                <a:lnTo>
                  <a:pt x="2962" y="34"/>
                </a:lnTo>
                <a:lnTo>
                  <a:pt x="2962" y="34"/>
                </a:lnTo>
                <a:lnTo>
                  <a:pt x="2962" y="32"/>
                </a:lnTo>
                <a:lnTo>
                  <a:pt x="2962" y="32"/>
                </a:lnTo>
                <a:lnTo>
                  <a:pt x="2962" y="32"/>
                </a:lnTo>
                <a:lnTo>
                  <a:pt x="2962" y="32"/>
                </a:lnTo>
                <a:lnTo>
                  <a:pt x="2962" y="30"/>
                </a:lnTo>
                <a:lnTo>
                  <a:pt x="2962" y="30"/>
                </a:lnTo>
                <a:lnTo>
                  <a:pt x="2962" y="30"/>
                </a:lnTo>
                <a:lnTo>
                  <a:pt x="2962" y="30"/>
                </a:lnTo>
                <a:lnTo>
                  <a:pt x="2964" y="30"/>
                </a:lnTo>
                <a:lnTo>
                  <a:pt x="2964" y="30"/>
                </a:lnTo>
                <a:lnTo>
                  <a:pt x="2964" y="30"/>
                </a:lnTo>
                <a:lnTo>
                  <a:pt x="2964" y="30"/>
                </a:lnTo>
                <a:lnTo>
                  <a:pt x="2966" y="30"/>
                </a:lnTo>
                <a:lnTo>
                  <a:pt x="2966" y="30"/>
                </a:lnTo>
                <a:lnTo>
                  <a:pt x="2966" y="30"/>
                </a:lnTo>
                <a:lnTo>
                  <a:pt x="2966" y="30"/>
                </a:lnTo>
                <a:lnTo>
                  <a:pt x="2966" y="30"/>
                </a:lnTo>
                <a:lnTo>
                  <a:pt x="2970" y="30"/>
                </a:lnTo>
                <a:lnTo>
                  <a:pt x="2970" y="30"/>
                </a:lnTo>
                <a:lnTo>
                  <a:pt x="2972" y="30"/>
                </a:lnTo>
                <a:lnTo>
                  <a:pt x="2972" y="30"/>
                </a:lnTo>
                <a:lnTo>
                  <a:pt x="2974" y="32"/>
                </a:lnTo>
                <a:lnTo>
                  <a:pt x="2974" y="32"/>
                </a:lnTo>
                <a:lnTo>
                  <a:pt x="2974" y="32"/>
                </a:lnTo>
                <a:lnTo>
                  <a:pt x="2974" y="32"/>
                </a:lnTo>
                <a:lnTo>
                  <a:pt x="2974" y="32"/>
                </a:lnTo>
                <a:lnTo>
                  <a:pt x="2974" y="32"/>
                </a:lnTo>
                <a:lnTo>
                  <a:pt x="2976" y="32"/>
                </a:lnTo>
                <a:lnTo>
                  <a:pt x="2976" y="32"/>
                </a:lnTo>
                <a:lnTo>
                  <a:pt x="2976" y="32"/>
                </a:lnTo>
                <a:lnTo>
                  <a:pt x="2978" y="32"/>
                </a:lnTo>
                <a:lnTo>
                  <a:pt x="2978" y="32"/>
                </a:lnTo>
                <a:lnTo>
                  <a:pt x="2978" y="32"/>
                </a:lnTo>
                <a:lnTo>
                  <a:pt x="2980" y="32"/>
                </a:lnTo>
                <a:lnTo>
                  <a:pt x="2982" y="34"/>
                </a:lnTo>
                <a:lnTo>
                  <a:pt x="2982" y="34"/>
                </a:lnTo>
                <a:lnTo>
                  <a:pt x="2982" y="34"/>
                </a:lnTo>
                <a:lnTo>
                  <a:pt x="2982" y="34"/>
                </a:lnTo>
                <a:lnTo>
                  <a:pt x="2982" y="34"/>
                </a:lnTo>
                <a:lnTo>
                  <a:pt x="2982" y="34"/>
                </a:lnTo>
                <a:lnTo>
                  <a:pt x="2982" y="34"/>
                </a:lnTo>
                <a:lnTo>
                  <a:pt x="2982" y="34"/>
                </a:lnTo>
                <a:lnTo>
                  <a:pt x="2982" y="34"/>
                </a:lnTo>
                <a:lnTo>
                  <a:pt x="2984" y="34"/>
                </a:lnTo>
                <a:lnTo>
                  <a:pt x="2984" y="34"/>
                </a:lnTo>
                <a:lnTo>
                  <a:pt x="2984" y="34"/>
                </a:lnTo>
                <a:lnTo>
                  <a:pt x="2986" y="34"/>
                </a:lnTo>
                <a:lnTo>
                  <a:pt x="2986" y="34"/>
                </a:lnTo>
                <a:lnTo>
                  <a:pt x="2988" y="34"/>
                </a:lnTo>
                <a:lnTo>
                  <a:pt x="2988" y="34"/>
                </a:lnTo>
                <a:lnTo>
                  <a:pt x="2992" y="36"/>
                </a:lnTo>
                <a:lnTo>
                  <a:pt x="2994" y="38"/>
                </a:lnTo>
                <a:lnTo>
                  <a:pt x="2994" y="38"/>
                </a:lnTo>
                <a:lnTo>
                  <a:pt x="2992" y="38"/>
                </a:lnTo>
                <a:lnTo>
                  <a:pt x="2992" y="38"/>
                </a:lnTo>
                <a:lnTo>
                  <a:pt x="2992" y="38"/>
                </a:lnTo>
                <a:lnTo>
                  <a:pt x="2992" y="38"/>
                </a:lnTo>
                <a:lnTo>
                  <a:pt x="2992" y="38"/>
                </a:lnTo>
                <a:lnTo>
                  <a:pt x="2992" y="38"/>
                </a:lnTo>
                <a:lnTo>
                  <a:pt x="2992" y="40"/>
                </a:lnTo>
                <a:lnTo>
                  <a:pt x="2992" y="40"/>
                </a:lnTo>
                <a:lnTo>
                  <a:pt x="2990" y="40"/>
                </a:lnTo>
                <a:lnTo>
                  <a:pt x="2990" y="40"/>
                </a:lnTo>
                <a:lnTo>
                  <a:pt x="2990" y="40"/>
                </a:lnTo>
                <a:lnTo>
                  <a:pt x="2990" y="40"/>
                </a:lnTo>
                <a:lnTo>
                  <a:pt x="2990" y="40"/>
                </a:lnTo>
                <a:lnTo>
                  <a:pt x="2990" y="40"/>
                </a:lnTo>
                <a:lnTo>
                  <a:pt x="2988" y="40"/>
                </a:lnTo>
                <a:lnTo>
                  <a:pt x="2986" y="40"/>
                </a:lnTo>
                <a:lnTo>
                  <a:pt x="2986" y="40"/>
                </a:lnTo>
                <a:lnTo>
                  <a:pt x="2986" y="40"/>
                </a:lnTo>
                <a:lnTo>
                  <a:pt x="2984" y="40"/>
                </a:lnTo>
                <a:lnTo>
                  <a:pt x="2984" y="40"/>
                </a:lnTo>
                <a:lnTo>
                  <a:pt x="2984" y="40"/>
                </a:lnTo>
                <a:lnTo>
                  <a:pt x="2984" y="40"/>
                </a:lnTo>
                <a:lnTo>
                  <a:pt x="2984" y="40"/>
                </a:lnTo>
                <a:lnTo>
                  <a:pt x="2982" y="40"/>
                </a:lnTo>
                <a:lnTo>
                  <a:pt x="2982" y="40"/>
                </a:lnTo>
                <a:lnTo>
                  <a:pt x="2982" y="40"/>
                </a:lnTo>
                <a:lnTo>
                  <a:pt x="2980" y="40"/>
                </a:lnTo>
                <a:lnTo>
                  <a:pt x="2978" y="40"/>
                </a:lnTo>
                <a:lnTo>
                  <a:pt x="2978" y="40"/>
                </a:lnTo>
                <a:lnTo>
                  <a:pt x="2978" y="40"/>
                </a:lnTo>
                <a:lnTo>
                  <a:pt x="2976" y="40"/>
                </a:lnTo>
                <a:lnTo>
                  <a:pt x="2976" y="40"/>
                </a:lnTo>
                <a:lnTo>
                  <a:pt x="2976" y="40"/>
                </a:lnTo>
                <a:lnTo>
                  <a:pt x="2976" y="40"/>
                </a:lnTo>
                <a:lnTo>
                  <a:pt x="2974" y="40"/>
                </a:lnTo>
                <a:lnTo>
                  <a:pt x="2974" y="42"/>
                </a:lnTo>
                <a:lnTo>
                  <a:pt x="2974" y="42"/>
                </a:lnTo>
                <a:lnTo>
                  <a:pt x="2974" y="42"/>
                </a:lnTo>
                <a:lnTo>
                  <a:pt x="2974" y="42"/>
                </a:lnTo>
                <a:lnTo>
                  <a:pt x="2974" y="42"/>
                </a:lnTo>
                <a:lnTo>
                  <a:pt x="2974" y="42"/>
                </a:lnTo>
                <a:lnTo>
                  <a:pt x="2972" y="40"/>
                </a:lnTo>
                <a:lnTo>
                  <a:pt x="2972" y="40"/>
                </a:lnTo>
                <a:lnTo>
                  <a:pt x="2972" y="40"/>
                </a:lnTo>
                <a:lnTo>
                  <a:pt x="2970" y="40"/>
                </a:lnTo>
                <a:lnTo>
                  <a:pt x="2970" y="40"/>
                </a:lnTo>
                <a:lnTo>
                  <a:pt x="2968" y="42"/>
                </a:lnTo>
                <a:lnTo>
                  <a:pt x="2966" y="42"/>
                </a:lnTo>
                <a:lnTo>
                  <a:pt x="2966" y="42"/>
                </a:lnTo>
                <a:lnTo>
                  <a:pt x="2966" y="42"/>
                </a:lnTo>
                <a:lnTo>
                  <a:pt x="2964" y="42"/>
                </a:lnTo>
                <a:lnTo>
                  <a:pt x="2964" y="42"/>
                </a:lnTo>
                <a:lnTo>
                  <a:pt x="2964" y="42"/>
                </a:lnTo>
                <a:lnTo>
                  <a:pt x="2962" y="42"/>
                </a:lnTo>
                <a:lnTo>
                  <a:pt x="2962" y="42"/>
                </a:lnTo>
                <a:lnTo>
                  <a:pt x="2962" y="42"/>
                </a:lnTo>
                <a:lnTo>
                  <a:pt x="2960" y="42"/>
                </a:lnTo>
                <a:lnTo>
                  <a:pt x="2960" y="42"/>
                </a:lnTo>
                <a:lnTo>
                  <a:pt x="2960" y="42"/>
                </a:lnTo>
                <a:lnTo>
                  <a:pt x="2958" y="42"/>
                </a:lnTo>
                <a:lnTo>
                  <a:pt x="2958" y="42"/>
                </a:lnTo>
                <a:lnTo>
                  <a:pt x="2958" y="42"/>
                </a:lnTo>
                <a:lnTo>
                  <a:pt x="2958" y="42"/>
                </a:lnTo>
                <a:lnTo>
                  <a:pt x="2958" y="42"/>
                </a:lnTo>
                <a:lnTo>
                  <a:pt x="2958" y="42"/>
                </a:lnTo>
                <a:lnTo>
                  <a:pt x="2956" y="42"/>
                </a:lnTo>
                <a:lnTo>
                  <a:pt x="2954" y="44"/>
                </a:lnTo>
                <a:lnTo>
                  <a:pt x="2952" y="44"/>
                </a:lnTo>
                <a:lnTo>
                  <a:pt x="2952" y="44"/>
                </a:lnTo>
                <a:lnTo>
                  <a:pt x="2952" y="44"/>
                </a:lnTo>
                <a:lnTo>
                  <a:pt x="2952" y="44"/>
                </a:lnTo>
                <a:lnTo>
                  <a:pt x="2950" y="44"/>
                </a:lnTo>
                <a:lnTo>
                  <a:pt x="2950" y="44"/>
                </a:lnTo>
                <a:lnTo>
                  <a:pt x="2950" y="44"/>
                </a:lnTo>
                <a:lnTo>
                  <a:pt x="2950" y="44"/>
                </a:lnTo>
                <a:lnTo>
                  <a:pt x="2950" y="44"/>
                </a:lnTo>
                <a:lnTo>
                  <a:pt x="2948" y="44"/>
                </a:lnTo>
                <a:lnTo>
                  <a:pt x="2948" y="44"/>
                </a:lnTo>
                <a:lnTo>
                  <a:pt x="2948" y="44"/>
                </a:lnTo>
                <a:lnTo>
                  <a:pt x="2948" y="44"/>
                </a:lnTo>
                <a:lnTo>
                  <a:pt x="2948" y="44"/>
                </a:lnTo>
                <a:lnTo>
                  <a:pt x="2948" y="44"/>
                </a:lnTo>
                <a:lnTo>
                  <a:pt x="2946" y="44"/>
                </a:lnTo>
                <a:lnTo>
                  <a:pt x="2944" y="44"/>
                </a:lnTo>
                <a:lnTo>
                  <a:pt x="2944" y="42"/>
                </a:lnTo>
                <a:lnTo>
                  <a:pt x="2944" y="42"/>
                </a:lnTo>
                <a:lnTo>
                  <a:pt x="2944" y="42"/>
                </a:lnTo>
                <a:lnTo>
                  <a:pt x="2944" y="42"/>
                </a:lnTo>
                <a:lnTo>
                  <a:pt x="2944" y="42"/>
                </a:lnTo>
                <a:lnTo>
                  <a:pt x="2944" y="42"/>
                </a:lnTo>
                <a:lnTo>
                  <a:pt x="2944" y="42"/>
                </a:lnTo>
                <a:lnTo>
                  <a:pt x="2944" y="40"/>
                </a:lnTo>
                <a:lnTo>
                  <a:pt x="2946" y="40"/>
                </a:lnTo>
                <a:lnTo>
                  <a:pt x="2946" y="40"/>
                </a:lnTo>
                <a:lnTo>
                  <a:pt x="2946" y="40"/>
                </a:lnTo>
                <a:lnTo>
                  <a:pt x="2946" y="38"/>
                </a:lnTo>
                <a:lnTo>
                  <a:pt x="2946" y="38"/>
                </a:lnTo>
                <a:lnTo>
                  <a:pt x="2944" y="38"/>
                </a:lnTo>
                <a:lnTo>
                  <a:pt x="2944" y="38"/>
                </a:lnTo>
                <a:lnTo>
                  <a:pt x="2944" y="36"/>
                </a:lnTo>
                <a:lnTo>
                  <a:pt x="2942" y="34"/>
                </a:lnTo>
                <a:lnTo>
                  <a:pt x="2944" y="34"/>
                </a:lnTo>
                <a:lnTo>
                  <a:pt x="2944" y="34"/>
                </a:lnTo>
                <a:lnTo>
                  <a:pt x="2944" y="34"/>
                </a:lnTo>
                <a:lnTo>
                  <a:pt x="2944" y="34"/>
                </a:lnTo>
                <a:lnTo>
                  <a:pt x="2948" y="34"/>
                </a:lnTo>
                <a:lnTo>
                  <a:pt x="2948" y="34"/>
                </a:lnTo>
                <a:lnTo>
                  <a:pt x="2948" y="34"/>
                </a:lnTo>
                <a:lnTo>
                  <a:pt x="2950" y="34"/>
                </a:lnTo>
                <a:lnTo>
                  <a:pt x="2950" y="34"/>
                </a:lnTo>
                <a:lnTo>
                  <a:pt x="2950" y="34"/>
                </a:lnTo>
                <a:lnTo>
                  <a:pt x="2950" y="34"/>
                </a:lnTo>
                <a:lnTo>
                  <a:pt x="2950" y="34"/>
                </a:lnTo>
                <a:lnTo>
                  <a:pt x="2948" y="34"/>
                </a:lnTo>
                <a:lnTo>
                  <a:pt x="2948" y="34"/>
                </a:lnTo>
                <a:lnTo>
                  <a:pt x="2946" y="34"/>
                </a:lnTo>
                <a:lnTo>
                  <a:pt x="2946" y="34"/>
                </a:lnTo>
                <a:lnTo>
                  <a:pt x="2944" y="34"/>
                </a:lnTo>
                <a:lnTo>
                  <a:pt x="2944" y="32"/>
                </a:lnTo>
                <a:lnTo>
                  <a:pt x="2944" y="32"/>
                </a:lnTo>
                <a:lnTo>
                  <a:pt x="2944" y="32"/>
                </a:lnTo>
                <a:lnTo>
                  <a:pt x="2944" y="32"/>
                </a:lnTo>
                <a:lnTo>
                  <a:pt x="2944" y="32"/>
                </a:lnTo>
                <a:lnTo>
                  <a:pt x="2946" y="32"/>
                </a:lnTo>
                <a:lnTo>
                  <a:pt x="2946" y="32"/>
                </a:lnTo>
                <a:lnTo>
                  <a:pt x="2948" y="32"/>
                </a:lnTo>
                <a:lnTo>
                  <a:pt x="2948" y="32"/>
                </a:lnTo>
                <a:lnTo>
                  <a:pt x="2948" y="32"/>
                </a:lnTo>
                <a:lnTo>
                  <a:pt x="2950" y="32"/>
                </a:lnTo>
                <a:lnTo>
                  <a:pt x="2950" y="32"/>
                </a:lnTo>
                <a:lnTo>
                  <a:pt x="2950" y="32"/>
                </a:lnTo>
                <a:lnTo>
                  <a:pt x="2950" y="32"/>
                </a:lnTo>
                <a:lnTo>
                  <a:pt x="2950" y="32"/>
                </a:lnTo>
                <a:lnTo>
                  <a:pt x="2950" y="32"/>
                </a:lnTo>
                <a:lnTo>
                  <a:pt x="2950" y="32"/>
                </a:lnTo>
                <a:lnTo>
                  <a:pt x="2948" y="32"/>
                </a:lnTo>
                <a:lnTo>
                  <a:pt x="2948" y="32"/>
                </a:lnTo>
                <a:lnTo>
                  <a:pt x="2946" y="32"/>
                </a:lnTo>
                <a:lnTo>
                  <a:pt x="2946" y="30"/>
                </a:lnTo>
                <a:lnTo>
                  <a:pt x="2946" y="30"/>
                </a:lnTo>
                <a:lnTo>
                  <a:pt x="2944" y="30"/>
                </a:lnTo>
                <a:lnTo>
                  <a:pt x="2944" y="30"/>
                </a:lnTo>
                <a:lnTo>
                  <a:pt x="2944" y="30"/>
                </a:lnTo>
                <a:lnTo>
                  <a:pt x="2942" y="30"/>
                </a:lnTo>
                <a:lnTo>
                  <a:pt x="2944" y="28"/>
                </a:lnTo>
                <a:lnTo>
                  <a:pt x="2944" y="28"/>
                </a:lnTo>
                <a:lnTo>
                  <a:pt x="2944" y="28"/>
                </a:lnTo>
                <a:lnTo>
                  <a:pt x="2944" y="28"/>
                </a:lnTo>
                <a:lnTo>
                  <a:pt x="2944" y="28"/>
                </a:lnTo>
                <a:lnTo>
                  <a:pt x="2946" y="28"/>
                </a:lnTo>
                <a:lnTo>
                  <a:pt x="2946" y="28"/>
                </a:lnTo>
                <a:lnTo>
                  <a:pt x="2946" y="28"/>
                </a:lnTo>
                <a:lnTo>
                  <a:pt x="2946" y="28"/>
                </a:lnTo>
                <a:lnTo>
                  <a:pt x="2946" y="28"/>
                </a:lnTo>
                <a:lnTo>
                  <a:pt x="2944" y="28"/>
                </a:lnTo>
                <a:lnTo>
                  <a:pt x="2944" y="28"/>
                </a:lnTo>
                <a:lnTo>
                  <a:pt x="2944" y="28"/>
                </a:lnTo>
                <a:lnTo>
                  <a:pt x="2944" y="28"/>
                </a:lnTo>
                <a:lnTo>
                  <a:pt x="2946" y="28"/>
                </a:lnTo>
                <a:lnTo>
                  <a:pt x="2946" y="28"/>
                </a:lnTo>
                <a:lnTo>
                  <a:pt x="2946" y="28"/>
                </a:lnTo>
                <a:lnTo>
                  <a:pt x="2948" y="28"/>
                </a:lnTo>
                <a:lnTo>
                  <a:pt x="2950" y="28"/>
                </a:lnTo>
                <a:lnTo>
                  <a:pt x="2950" y="28"/>
                </a:lnTo>
                <a:lnTo>
                  <a:pt x="2950" y="28"/>
                </a:lnTo>
                <a:lnTo>
                  <a:pt x="2952" y="28"/>
                </a:lnTo>
                <a:lnTo>
                  <a:pt x="2952" y="28"/>
                </a:lnTo>
                <a:lnTo>
                  <a:pt x="2952" y="28"/>
                </a:lnTo>
                <a:lnTo>
                  <a:pt x="2952" y="28"/>
                </a:lnTo>
                <a:lnTo>
                  <a:pt x="2952" y="28"/>
                </a:lnTo>
                <a:lnTo>
                  <a:pt x="2950" y="28"/>
                </a:lnTo>
                <a:lnTo>
                  <a:pt x="2950" y="28"/>
                </a:lnTo>
                <a:lnTo>
                  <a:pt x="2950" y="28"/>
                </a:lnTo>
                <a:lnTo>
                  <a:pt x="2950" y="26"/>
                </a:lnTo>
                <a:lnTo>
                  <a:pt x="2950" y="26"/>
                </a:lnTo>
                <a:lnTo>
                  <a:pt x="2950" y="26"/>
                </a:lnTo>
                <a:lnTo>
                  <a:pt x="2950" y="26"/>
                </a:lnTo>
                <a:lnTo>
                  <a:pt x="2950" y="26"/>
                </a:lnTo>
                <a:lnTo>
                  <a:pt x="2950" y="26"/>
                </a:lnTo>
                <a:lnTo>
                  <a:pt x="2950" y="26"/>
                </a:lnTo>
                <a:lnTo>
                  <a:pt x="2950" y="26"/>
                </a:lnTo>
                <a:lnTo>
                  <a:pt x="2952" y="26"/>
                </a:lnTo>
                <a:lnTo>
                  <a:pt x="2952" y="26"/>
                </a:lnTo>
                <a:lnTo>
                  <a:pt x="2954" y="26"/>
                </a:lnTo>
                <a:lnTo>
                  <a:pt x="2956" y="26"/>
                </a:lnTo>
                <a:lnTo>
                  <a:pt x="2956" y="26"/>
                </a:lnTo>
                <a:lnTo>
                  <a:pt x="2956" y="28"/>
                </a:lnTo>
                <a:lnTo>
                  <a:pt x="2956" y="28"/>
                </a:lnTo>
                <a:lnTo>
                  <a:pt x="2958" y="28"/>
                </a:lnTo>
                <a:close/>
                <a:moveTo>
                  <a:pt x="2862" y="26"/>
                </a:moveTo>
                <a:lnTo>
                  <a:pt x="2862" y="26"/>
                </a:lnTo>
                <a:lnTo>
                  <a:pt x="2862" y="26"/>
                </a:lnTo>
                <a:lnTo>
                  <a:pt x="2862" y="26"/>
                </a:lnTo>
                <a:lnTo>
                  <a:pt x="2860" y="26"/>
                </a:lnTo>
                <a:lnTo>
                  <a:pt x="2860" y="26"/>
                </a:lnTo>
                <a:lnTo>
                  <a:pt x="2860" y="26"/>
                </a:lnTo>
                <a:lnTo>
                  <a:pt x="2860" y="26"/>
                </a:lnTo>
                <a:lnTo>
                  <a:pt x="2862" y="26"/>
                </a:lnTo>
                <a:lnTo>
                  <a:pt x="2862" y="26"/>
                </a:lnTo>
                <a:lnTo>
                  <a:pt x="2864" y="26"/>
                </a:lnTo>
                <a:lnTo>
                  <a:pt x="2864" y="26"/>
                </a:lnTo>
                <a:lnTo>
                  <a:pt x="2864" y="26"/>
                </a:lnTo>
                <a:lnTo>
                  <a:pt x="2864" y="26"/>
                </a:lnTo>
                <a:lnTo>
                  <a:pt x="2864" y="26"/>
                </a:lnTo>
                <a:lnTo>
                  <a:pt x="2864" y="26"/>
                </a:lnTo>
                <a:lnTo>
                  <a:pt x="2862" y="26"/>
                </a:lnTo>
                <a:close/>
                <a:moveTo>
                  <a:pt x="3790" y="310"/>
                </a:moveTo>
                <a:lnTo>
                  <a:pt x="3790" y="310"/>
                </a:lnTo>
                <a:lnTo>
                  <a:pt x="3790" y="310"/>
                </a:lnTo>
                <a:lnTo>
                  <a:pt x="3788" y="310"/>
                </a:lnTo>
                <a:lnTo>
                  <a:pt x="3788" y="310"/>
                </a:lnTo>
                <a:lnTo>
                  <a:pt x="3788" y="310"/>
                </a:lnTo>
                <a:lnTo>
                  <a:pt x="3788" y="308"/>
                </a:lnTo>
                <a:lnTo>
                  <a:pt x="3788" y="308"/>
                </a:lnTo>
                <a:lnTo>
                  <a:pt x="3788" y="308"/>
                </a:lnTo>
                <a:lnTo>
                  <a:pt x="3788" y="308"/>
                </a:lnTo>
                <a:lnTo>
                  <a:pt x="3788" y="308"/>
                </a:lnTo>
                <a:lnTo>
                  <a:pt x="3788" y="308"/>
                </a:lnTo>
                <a:lnTo>
                  <a:pt x="3788" y="308"/>
                </a:lnTo>
                <a:lnTo>
                  <a:pt x="3790" y="308"/>
                </a:lnTo>
                <a:lnTo>
                  <a:pt x="3790" y="308"/>
                </a:lnTo>
                <a:lnTo>
                  <a:pt x="3790" y="308"/>
                </a:lnTo>
                <a:lnTo>
                  <a:pt x="3790" y="308"/>
                </a:lnTo>
                <a:lnTo>
                  <a:pt x="3790" y="310"/>
                </a:lnTo>
                <a:lnTo>
                  <a:pt x="3790" y="310"/>
                </a:lnTo>
                <a:close/>
                <a:moveTo>
                  <a:pt x="3956" y="310"/>
                </a:moveTo>
                <a:lnTo>
                  <a:pt x="3958" y="312"/>
                </a:lnTo>
                <a:lnTo>
                  <a:pt x="3958" y="312"/>
                </a:lnTo>
                <a:lnTo>
                  <a:pt x="3958" y="312"/>
                </a:lnTo>
                <a:lnTo>
                  <a:pt x="3958" y="312"/>
                </a:lnTo>
                <a:lnTo>
                  <a:pt x="3958" y="312"/>
                </a:lnTo>
                <a:lnTo>
                  <a:pt x="3958" y="312"/>
                </a:lnTo>
                <a:lnTo>
                  <a:pt x="3958" y="312"/>
                </a:lnTo>
                <a:lnTo>
                  <a:pt x="3956" y="312"/>
                </a:lnTo>
                <a:lnTo>
                  <a:pt x="3956" y="312"/>
                </a:lnTo>
                <a:lnTo>
                  <a:pt x="3954" y="312"/>
                </a:lnTo>
                <a:lnTo>
                  <a:pt x="3954" y="312"/>
                </a:lnTo>
                <a:lnTo>
                  <a:pt x="3952" y="314"/>
                </a:lnTo>
                <a:lnTo>
                  <a:pt x="3952" y="314"/>
                </a:lnTo>
                <a:lnTo>
                  <a:pt x="3952" y="316"/>
                </a:lnTo>
                <a:lnTo>
                  <a:pt x="3952" y="316"/>
                </a:lnTo>
                <a:lnTo>
                  <a:pt x="3952" y="316"/>
                </a:lnTo>
                <a:lnTo>
                  <a:pt x="3952" y="316"/>
                </a:lnTo>
                <a:lnTo>
                  <a:pt x="3952" y="316"/>
                </a:lnTo>
                <a:lnTo>
                  <a:pt x="3952" y="318"/>
                </a:lnTo>
                <a:lnTo>
                  <a:pt x="3952" y="318"/>
                </a:lnTo>
                <a:lnTo>
                  <a:pt x="3952" y="318"/>
                </a:lnTo>
                <a:lnTo>
                  <a:pt x="3952" y="318"/>
                </a:lnTo>
                <a:lnTo>
                  <a:pt x="3952" y="318"/>
                </a:lnTo>
                <a:lnTo>
                  <a:pt x="3952" y="318"/>
                </a:lnTo>
                <a:lnTo>
                  <a:pt x="3952" y="318"/>
                </a:lnTo>
                <a:lnTo>
                  <a:pt x="3950" y="318"/>
                </a:lnTo>
                <a:lnTo>
                  <a:pt x="3950" y="316"/>
                </a:lnTo>
                <a:lnTo>
                  <a:pt x="3950" y="316"/>
                </a:lnTo>
                <a:lnTo>
                  <a:pt x="3950" y="316"/>
                </a:lnTo>
                <a:lnTo>
                  <a:pt x="3950" y="316"/>
                </a:lnTo>
                <a:lnTo>
                  <a:pt x="3950" y="316"/>
                </a:lnTo>
                <a:lnTo>
                  <a:pt x="3950" y="316"/>
                </a:lnTo>
                <a:lnTo>
                  <a:pt x="3950" y="314"/>
                </a:lnTo>
                <a:lnTo>
                  <a:pt x="3950" y="314"/>
                </a:lnTo>
                <a:lnTo>
                  <a:pt x="3948" y="312"/>
                </a:lnTo>
                <a:lnTo>
                  <a:pt x="3948" y="312"/>
                </a:lnTo>
                <a:lnTo>
                  <a:pt x="3948" y="312"/>
                </a:lnTo>
                <a:lnTo>
                  <a:pt x="3948" y="312"/>
                </a:lnTo>
                <a:lnTo>
                  <a:pt x="3948" y="312"/>
                </a:lnTo>
                <a:lnTo>
                  <a:pt x="3948" y="312"/>
                </a:lnTo>
                <a:lnTo>
                  <a:pt x="3948" y="310"/>
                </a:lnTo>
                <a:lnTo>
                  <a:pt x="3948" y="310"/>
                </a:lnTo>
                <a:lnTo>
                  <a:pt x="3948" y="310"/>
                </a:lnTo>
                <a:lnTo>
                  <a:pt x="3946" y="310"/>
                </a:lnTo>
                <a:lnTo>
                  <a:pt x="3946" y="310"/>
                </a:lnTo>
                <a:lnTo>
                  <a:pt x="3946" y="310"/>
                </a:lnTo>
                <a:lnTo>
                  <a:pt x="3946" y="310"/>
                </a:lnTo>
                <a:lnTo>
                  <a:pt x="3946" y="310"/>
                </a:lnTo>
                <a:lnTo>
                  <a:pt x="3946" y="310"/>
                </a:lnTo>
                <a:lnTo>
                  <a:pt x="3944" y="310"/>
                </a:lnTo>
                <a:lnTo>
                  <a:pt x="3944" y="310"/>
                </a:lnTo>
                <a:lnTo>
                  <a:pt x="3944" y="310"/>
                </a:lnTo>
                <a:lnTo>
                  <a:pt x="3944" y="310"/>
                </a:lnTo>
                <a:lnTo>
                  <a:pt x="3944" y="310"/>
                </a:lnTo>
                <a:lnTo>
                  <a:pt x="3944" y="310"/>
                </a:lnTo>
                <a:lnTo>
                  <a:pt x="3946" y="310"/>
                </a:lnTo>
                <a:lnTo>
                  <a:pt x="3946" y="310"/>
                </a:lnTo>
                <a:lnTo>
                  <a:pt x="3946" y="310"/>
                </a:lnTo>
                <a:lnTo>
                  <a:pt x="3946" y="310"/>
                </a:lnTo>
                <a:lnTo>
                  <a:pt x="3946" y="310"/>
                </a:lnTo>
                <a:lnTo>
                  <a:pt x="3948" y="310"/>
                </a:lnTo>
                <a:lnTo>
                  <a:pt x="3948" y="308"/>
                </a:lnTo>
                <a:lnTo>
                  <a:pt x="3948" y="308"/>
                </a:lnTo>
                <a:lnTo>
                  <a:pt x="3950" y="308"/>
                </a:lnTo>
                <a:lnTo>
                  <a:pt x="3950" y="308"/>
                </a:lnTo>
                <a:lnTo>
                  <a:pt x="3950" y="306"/>
                </a:lnTo>
                <a:lnTo>
                  <a:pt x="3950" y="306"/>
                </a:lnTo>
                <a:lnTo>
                  <a:pt x="3950" y="306"/>
                </a:lnTo>
                <a:lnTo>
                  <a:pt x="3950" y="306"/>
                </a:lnTo>
                <a:lnTo>
                  <a:pt x="3950" y="306"/>
                </a:lnTo>
                <a:lnTo>
                  <a:pt x="3952" y="306"/>
                </a:lnTo>
                <a:lnTo>
                  <a:pt x="3952" y="306"/>
                </a:lnTo>
                <a:lnTo>
                  <a:pt x="3954" y="308"/>
                </a:lnTo>
                <a:lnTo>
                  <a:pt x="3956" y="310"/>
                </a:lnTo>
                <a:close/>
                <a:moveTo>
                  <a:pt x="58" y="228"/>
                </a:moveTo>
                <a:lnTo>
                  <a:pt x="56" y="230"/>
                </a:lnTo>
                <a:lnTo>
                  <a:pt x="56" y="230"/>
                </a:lnTo>
                <a:lnTo>
                  <a:pt x="54" y="228"/>
                </a:lnTo>
                <a:lnTo>
                  <a:pt x="54" y="228"/>
                </a:lnTo>
                <a:lnTo>
                  <a:pt x="54" y="228"/>
                </a:lnTo>
                <a:lnTo>
                  <a:pt x="54" y="228"/>
                </a:lnTo>
                <a:lnTo>
                  <a:pt x="54" y="226"/>
                </a:lnTo>
                <a:lnTo>
                  <a:pt x="54" y="226"/>
                </a:lnTo>
                <a:lnTo>
                  <a:pt x="54" y="226"/>
                </a:lnTo>
                <a:lnTo>
                  <a:pt x="54" y="226"/>
                </a:lnTo>
                <a:lnTo>
                  <a:pt x="54" y="224"/>
                </a:lnTo>
                <a:lnTo>
                  <a:pt x="52" y="224"/>
                </a:lnTo>
                <a:lnTo>
                  <a:pt x="52" y="224"/>
                </a:lnTo>
                <a:lnTo>
                  <a:pt x="52" y="224"/>
                </a:lnTo>
                <a:lnTo>
                  <a:pt x="52" y="222"/>
                </a:lnTo>
                <a:lnTo>
                  <a:pt x="50" y="222"/>
                </a:lnTo>
                <a:lnTo>
                  <a:pt x="50" y="222"/>
                </a:lnTo>
                <a:lnTo>
                  <a:pt x="50" y="222"/>
                </a:lnTo>
                <a:lnTo>
                  <a:pt x="48" y="222"/>
                </a:lnTo>
                <a:lnTo>
                  <a:pt x="44" y="222"/>
                </a:lnTo>
                <a:lnTo>
                  <a:pt x="46" y="222"/>
                </a:lnTo>
                <a:lnTo>
                  <a:pt x="46" y="222"/>
                </a:lnTo>
                <a:lnTo>
                  <a:pt x="46" y="220"/>
                </a:lnTo>
                <a:lnTo>
                  <a:pt x="46" y="220"/>
                </a:lnTo>
                <a:lnTo>
                  <a:pt x="44" y="220"/>
                </a:lnTo>
                <a:lnTo>
                  <a:pt x="44" y="220"/>
                </a:lnTo>
                <a:lnTo>
                  <a:pt x="44" y="220"/>
                </a:lnTo>
                <a:lnTo>
                  <a:pt x="44" y="220"/>
                </a:lnTo>
                <a:lnTo>
                  <a:pt x="46" y="218"/>
                </a:lnTo>
                <a:lnTo>
                  <a:pt x="46" y="218"/>
                </a:lnTo>
                <a:lnTo>
                  <a:pt x="48" y="218"/>
                </a:lnTo>
                <a:lnTo>
                  <a:pt x="50" y="216"/>
                </a:lnTo>
                <a:lnTo>
                  <a:pt x="50" y="216"/>
                </a:lnTo>
                <a:lnTo>
                  <a:pt x="50" y="216"/>
                </a:lnTo>
                <a:lnTo>
                  <a:pt x="52" y="214"/>
                </a:lnTo>
                <a:lnTo>
                  <a:pt x="52" y="214"/>
                </a:lnTo>
                <a:lnTo>
                  <a:pt x="52" y="212"/>
                </a:lnTo>
                <a:lnTo>
                  <a:pt x="52" y="212"/>
                </a:lnTo>
                <a:lnTo>
                  <a:pt x="50" y="212"/>
                </a:lnTo>
                <a:lnTo>
                  <a:pt x="50" y="212"/>
                </a:lnTo>
                <a:lnTo>
                  <a:pt x="50" y="212"/>
                </a:lnTo>
                <a:lnTo>
                  <a:pt x="50" y="212"/>
                </a:lnTo>
                <a:lnTo>
                  <a:pt x="48" y="212"/>
                </a:lnTo>
                <a:lnTo>
                  <a:pt x="48" y="212"/>
                </a:lnTo>
                <a:lnTo>
                  <a:pt x="48" y="212"/>
                </a:lnTo>
                <a:lnTo>
                  <a:pt x="48" y="212"/>
                </a:lnTo>
                <a:lnTo>
                  <a:pt x="46" y="210"/>
                </a:lnTo>
                <a:lnTo>
                  <a:pt x="44" y="210"/>
                </a:lnTo>
                <a:lnTo>
                  <a:pt x="44" y="210"/>
                </a:lnTo>
                <a:lnTo>
                  <a:pt x="44" y="210"/>
                </a:lnTo>
                <a:lnTo>
                  <a:pt x="42" y="210"/>
                </a:lnTo>
                <a:lnTo>
                  <a:pt x="40" y="212"/>
                </a:lnTo>
                <a:lnTo>
                  <a:pt x="40" y="212"/>
                </a:lnTo>
                <a:lnTo>
                  <a:pt x="40" y="212"/>
                </a:lnTo>
                <a:lnTo>
                  <a:pt x="38" y="212"/>
                </a:lnTo>
                <a:lnTo>
                  <a:pt x="38" y="212"/>
                </a:lnTo>
                <a:lnTo>
                  <a:pt x="36" y="212"/>
                </a:lnTo>
                <a:lnTo>
                  <a:pt x="34" y="212"/>
                </a:lnTo>
                <a:lnTo>
                  <a:pt x="30" y="212"/>
                </a:lnTo>
                <a:lnTo>
                  <a:pt x="30" y="212"/>
                </a:lnTo>
                <a:lnTo>
                  <a:pt x="28" y="212"/>
                </a:lnTo>
                <a:lnTo>
                  <a:pt x="26" y="212"/>
                </a:lnTo>
                <a:lnTo>
                  <a:pt x="26" y="212"/>
                </a:lnTo>
                <a:lnTo>
                  <a:pt x="26" y="212"/>
                </a:lnTo>
                <a:lnTo>
                  <a:pt x="26" y="212"/>
                </a:lnTo>
                <a:lnTo>
                  <a:pt x="26" y="212"/>
                </a:lnTo>
                <a:lnTo>
                  <a:pt x="26" y="212"/>
                </a:lnTo>
                <a:lnTo>
                  <a:pt x="28" y="212"/>
                </a:lnTo>
                <a:lnTo>
                  <a:pt x="30" y="210"/>
                </a:lnTo>
                <a:lnTo>
                  <a:pt x="32" y="208"/>
                </a:lnTo>
                <a:lnTo>
                  <a:pt x="32" y="208"/>
                </a:lnTo>
                <a:lnTo>
                  <a:pt x="30" y="208"/>
                </a:lnTo>
                <a:lnTo>
                  <a:pt x="30" y="208"/>
                </a:lnTo>
                <a:lnTo>
                  <a:pt x="30" y="208"/>
                </a:lnTo>
                <a:lnTo>
                  <a:pt x="30" y="208"/>
                </a:lnTo>
                <a:lnTo>
                  <a:pt x="30" y="208"/>
                </a:lnTo>
                <a:lnTo>
                  <a:pt x="30" y="208"/>
                </a:lnTo>
                <a:lnTo>
                  <a:pt x="30" y="206"/>
                </a:lnTo>
                <a:lnTo>
                  <a:pt x="30" y="206"/>
                </a:lnTo>
                <a:lnTo>
                  <a:pt x="32" y="206"/>
                </a:lnTo>
                <a:lnTo>
                  <a:pt x="32" y="204"/>
                </a:lnTo>
                <a:lnTo>
                  <a:pt x="32" y="206"/>
                </a:lnTo>
                <a:lnTo>
                  <a:pt x="34" y="204"/>
                </a:lnTo>
                <a:lnTo>
                  <a:pt x="34" y="204"/>
                </a:lnTo>
                <a:lnTo>
                  <a:pt x="36" y="204"/>
                </a:lnTo>
                <a:lnTo>
                  <a:pt x="36" y="204"/>
                </a:lnTo>
                <a:lnTo>
                  <a:pt x="38" y="204"/>
                </a:lnTo>
                <a:lnTo>
                  <a:pt x="38" y="204"/>
                </a:lnTo>
                <a:lnTo>
                  <a:pt x="38" y="204"/>
                </a:lnTo>
                <a:lnTo>
                  <a:pt x="40" y="202"/>
                </a:lnTo>
                <a:lnTo>
                  <a:pt x="40" y="202"/>
                </a:lnTo>
                <a:lnTo>
                  <a:pt x="42" y="200"/>
                </a:lnTo>
                <a:lnTo>
                  <a:pt x="44" y="200"/>
                </a:lnTo>
                <a:lnTo>
                  <a:pt x="44" y="200"/>
                </a:lnTo>
                <a:lnTo>
                  <a:pt x="44" y="200"/>
                </a:lnTo>
                <a:lnTo>
                  <a:pt x="42" y="200"/>
                </a:lnTo>
                <a:lnTo>
                  <a:pt x="42" y="200"/>
                </a:lnTo>
                <a:lnTo>
                  <a:pt x="38" y="202"/>
                </a:lnTo>
                <a:lnTo>
                  <a:pt x="36" y="202"/>
                </a:lnTo>
                <a:lnTo>
                  <a:pt x="34" y="202"/>
                </a:lnTo>
                <a:lnTo>
                  <a:pt x="34" y="202"/>
                </a:lnTo>
                <a:lnTo>
                  <a:pt x="34" y="202"/>
                </a:lnTo>
                <a:lnTo>
                  <a:pt x="34" y="202"/>
                </a:lnTo>
                <a:lnTo>
                  <a:pt x="34" y="202"/>
                </a:lnTo>
                <a:lnTo>
                  <a:pt x="36" y="200"/>
                </a:lnTo>
                <a:lnTo>
                  <a:pt x="36" y="200"/>
                </a:lnTo>
                <a:lnTo>
                  <a:pt x="38" y="200"/>
                </a:lnTo>
                <a:lnTo>
                  <a:pt x="38" y="200"/>
                </a:lnTo>
                <a:lnTo>
                  <a:pt x="38" y="200"/>
                </a:lnTo>
                <a:lnTo>
                  <a:pt x="38" y="200"/>
                </a:lnTo>
                <a:lnTo>
                  <a:pt x="36" y="200"/>
                </a:lnTo>
                <a:lnTo>
                  <a:pt x="36" y="200"/>
                </a:lnTo>
                <a:lnTo>
                  <a:pt x="36" y="200"/>
                </a:lnTo>
                <a:lnTo>
                  <a:pt x="34" y="200"/>
                </a:lnTo>
                <a:lnTo>
                  <a:pt x="34" y="200"/>
                </a:lnTo>
                <a:lnTo>
                  <a:pt x="34" y="200"/>
                </a:lnTo>
                <a:lnTo>
                  <a:pt x="32" y="200"/>
                </a:lnTo>
                <a:lnTo>
                  <a:pt x="32" y="200"/>
                </a:lnTo>
                <a:lnTo>
                  <a:pt x="32" y="202"/>
                </a:lnTo>
                <a:lnTo>
                  <a:pt x="32" y="202"/>
                </a:lnTo>
                <a:lnTo>
                  <a:pt x="32" y="202"/>
                </a:lnTo>
                <a:lnTo>
                  <a:pt x="30" y="202"/>
                </a:lnTo>
                <a:lnTo>
                  <a:pt x="30" y="202"/>
                </a:lnTo>
                <a:lnTo>
                  <a:pt x="30" y="204"/>
                </a:lnTo>
                <a:lnTo>
                  <a:pt x="28" y="204"/>
                </a:lnTo>
                <a:lnTo>
                  <a:pt x="26" y="204"/>
                </a:lnTo>
                <a:lnTo>
                  <a:pt x="26" y="204"/>
                </a:lnTo>
                <a:lnTo>
                  <a:pt x="26" y="204"/>
                </a:lnTo>
                <a:lnTo>
                  <a:pt x="26" y="202"/>
                </a:lnTo>
                <a:lnTo>
                  <a:pt x="28" y="202"/>
                </a:lnTo>
                <a:lnTo>
                  <a:pt x="28" y="202"/>
                </a:lnTo>
                <a:lnTo>
                  <a:pt x="28" y="202"/>
                </a:lnTo>
                <a:lnTo>
                  <a:pt x="28" y="202"/>
                </a:lnTo>
                <a:lnTo>
                  <a:pt x="24" y="204"/>
                </a:lnTo>
                <a:lnTo>
                  <a:pt x="24" y="204"/>
                </a:lnTo>
                <a:lnTo>
                  <a:pt x="22" y="206"/>
                </a:lnTo>
                <a:lnTo>
                  <a:pt x="20" y="206"/>
                </a:lnTo>
                <a:lnTo>
                  <a:pt x="20" y="206"/>
                </a:lnTo>
                <a:lnTo>
                  <a:pt x="20" y="206"/>
                </a:lnTo>
                <a:lnTo>
                  <a:pt x="18" y="208"/>
                </a:lnTo>
                <a:lnTo>
                  <a:pt x="18" y="210"/>
                </a:lnTo>
                <a:lnTo>
                  <a:pt x="18" y="210"/>
                </a:lnTo>
                <a:lnTo>
                  <a:pt x="18" y="210"/>
                </a:lnTo>
                <a:lnTo>
                  <a:pt x="20" y="210"/>
                </a:lnTo>
                <a:lnTo>
                  <a:pt x="20" y="210"/>
                </a:lnTo>
                <a:lnTo>
                  <a:pt x="20" y="210"/>
                </a:lnTo>
                <a:lnTo>
                  <a:pt x="18" y="212"/>
                </a:lnTo>
                <a:lnTo>
                  <a:pt x="16" y="212"/>
                </a:lnTo>
                <a:lnTo>
                  <a:pt x="12" y="214"/>
                </a:lnTo>
                <a:lnTo>
                  <a:pt x="12" y="214"/>
                </a:lnTo>
                <a:lnTo>
                  <a:pt x="12" y="214"/>
                </a:lnTo>
                <a:lnTo>
                  <a:pt x="8" y="216"/>
                </a:lnTo>
                <a:lnTo>
                  <a:pt x="8" y="216"/>
                </a:lnTo>
                <a:lnTo>
                  <a:pt x="8" y="216"/>
                </a:lnTo>
                <a:lnTo>
                  <a:pt x="6" y="216"/>
                </a:lnTo>
                <a:lnTo>
                  <a:pt x="6" y="216"/>
                </a:lnTo>
                <a:lnTo>
                  <a:pt x="6" y="218"/>
                </a:lnTo>
                <a:lnTo>
                  <a:pt x="4" y="218"/>
                </a:lnTo>
                <a:lnTo>
                  <a:pt x="4" y="218"/>
                </a:lnTo>
                <a:lnTo>
                  <a:pt x="4" y="218"/>
                </a:lnTo>
                <a:lnTo>
                  <a:pt x="4" y="218"/>
                </a:lnTo>
                <a:lnTo>
                  <a:pt x="2" y="218"/>
                </a:lnTo>
                <a:lnTo>
                  <a:pt x="0" y="218"/>
                </a:lnTo>
                <a:lnTo>
                  <a:pt x="0" y="218"/>
                </a:lnTo>
                <a:lnTo>
                  <a:pt x="10" y="212"/>
                </a:lnTo>
                <a:lnTo>
                  <a:pt x="10" y="212"/>
                </a:lnTo>
                <a:lnTo>
                  <a:pt x="20" y="204"/>
                </a:lnTo>
                <a:lnTo>
                  <a:pt x="22" y="204"/>
                </a:lnTo>
                <a:lnTo>
                  <a:pt x="22" y="204"/>
                </a:lnTo>
                <a:lnTo>
                  <a:pt x="30" y="198"/>
                </a:lnTo>
                <a:lnTo>
                  <a:pt x="32" y="196"/>
                </a:lnTo>
                <a:lnTo>
                  <a:pt x="42" y="190"/>
                </a:lnTo>
                <a:lnTo>
                  <a:pt x="42" y="190"/>
                </a:lnTo>
                <a:lnTo>
                  <a:pt x="42" y="190"/>
                </a:lnTo>
                <a:lnTo>
                  <a:pt x="52" y="184"/>
                </a:lnTo>
                <a:lnTo>
                  <a:pt x="52" y="184"/>
                </a:lnTo>
                <a:lnTo>
                  <a:pt x="64" y="176"/>
                </a:lnTo>
                <a:lnTo>
                  <a:pt x="64" y="176"/>
                </a:lnTo>
                <a:lnTo>
                  <a:pt x="74" y="170"/>
                </a:lnTo>
                <a:lnTo>
                  <a:pt x="74" y="170"/>
                </a:lnTo>
                <a:lnTo>
                  <a:pt x="84" y="162"/>
                </a:lnTo>
                <a:lnTo>
                  <a:pt x="84" y="162"/>
                </a:lnTo>
                <a:lnTo>
                  <a:pt x="84" y="162"/>
                </a:lnTo>
                <a:lnTo>
                  <a:pt x="86" y="164"/>
                </a:lnTo>
                <a:lnTo>
                  <a:pt x="86" y="164"/>
                </a:lnTo>
                <a:lnTo>
                  <a:pt x="88" y="164"/>
                </a:lnTo>
                <a:lnTo>
                  <a:pt x="88" y="164"/>
                </a:lnTo>
                <a:lnTo>
                  <a:pt x="88" y="164"/>
                </a:lnTo>
                <a:lnTo>
                  <a:pt x="88" y="162"/>
                </a:lnTo>
                <a:lnTo>
                  <a:pt x="90" y="162"/>
                </a:lnTo>
                <a:lnTo>
                  <a:pt x="90" y="164"/>
                </a:lnTo>
                <a:lnTo>
                  <a:pt x="88" y="164"/>
                </a:lnTo>
                <a:lnTo>
                  <a:pt x="88" y="164"/>
                </a:lnTo>
                <a:lnTo>
                  <a:pt x="88" y="164"/>
                </a:lnTo>
                <a:lnTo>
                  <a:pt x="88" y="164"/>
                </a:lnTo>
                <a:lnTo>
                  <a:pt x="90" y="164"/>
                </a:lnTo>
                <a:lnTo>
                  <a:pt x="90" y="166"/>
                </a:lnTo>
                <a:lnTo>
                  <a:pt x="92" y="166"/>
                </a:lnTo>
                <a:lnTo>
                  <a:pt x="92" y="166"/>
                </a:lnTo>
                <a:lnTo>
                  <a:pt x="92" y="166"/>
                </a:lnTo>
                <a:lnTo>
                  <a:pt x="92" y="168"/>
                </a:lnTo>
                <a:lnTo>
                  <a:pt x="92" y="168"/>
                </a:lnTo>
                <a:lnTo>
                  <a:pt x="92" y="168"/>
                </a:lnTo>
                <a:lnTo>
                  <a:pt x="92" y="168"/>
                </a:lnTo>
                <a:lnTo>
                  <a:pt x="92" y="168"/>
                </a:lnTo>
                <a:lnTo>
                  <a:pt x="92" y="168"/>
                </a:lnTo>
                <a:lnTo>
                  <a:pt x="92" y="168"/>
                </a:lnTo>
                <a:lnTo>
                  <a:pt x="90" y="168"/>
                </a:lnTo>
                <a:lnTo>
                  <a:pt x="88" y="168"/>
                </a:lnTo>
                <a:lnTo>
                  <a:pt x="88" y="168"/>
                </a:lnTo>
                <a:lnTo>
                  <a:pt x="90" y="170"/>
                </a:lnTo>
                <a:lnTo>
                  <a:pt x="90" y="170"/>
                </a:lnTo>
                <a:lnTo>
                  <a:pt x="90" y="170"/>
                </a:lnTo>
                <a:lnTo>
                  <a:pt x="92" y="170"/>
                </a:lnTo>
                <a:lnTo>
                  <a:pt x="94" y="170"/>
                </a:lnTo>
                <a:lnTo>
                  <a:pt x="94" y="170"/>
                </a:lnTo>
                <a:lnTo>
                  <a:pt x="94" y="170"/>
                </a:lnTo>
                <a:lnTo>
                  <a:pt x="92" y="172"/>
                </a:lnTo>
                <a:lnTo>
                  <a:pt x="92" y="172"/>
                </a:lnTo>
                <a:lnTo>
                  <a:pt x="94" y="172"/>
                </a:lnTo>
                <a:lnTo>
                  <a:pt x="94" y="172"/>
                </a:lnTo>
                <a:lnTo>
                  <a:pt x="96" y="172"/>
                </a:lnTo>
                <a:lnTo>
                  <a:pt x="94" y="170"/>
                </a:lnTo>
                <a:lnTo>
                  <a:pt x="94" y="170"/>
                </a:lnTo>
                <a:lnTo>
                  <a:pt x="94" y="170"/>
                </a:lnTo>
                <a:lnTo>
                  <a:pt x="92" y="168"/>
                </a:lnTo>
                <a:lnTo>
                  <a:pt x="92" y="168"/>
                </a:lnTo>
                <a:lnTo>
                  <a:pt x="92" y="168"/>
                </a:lnTo>
                <a:lnTo>
                  <a:pt x="94" y="170"/>
                </a:lnTo>
                <a:lnTo>
                  <a:pt x="94" y="170"/>
                </a:lnTo>
                <a:lnTo>
                  <a:pt x="94" y="170"/>
                </a:lnTo>
                <a:lnTo>
                  <a:pt x="96" y="172"/>
                </a:lnTo>
                <a:lnTo>
                  <a:pt x="96" y="172"/>
                </a:lnTo>
                <a:lnTo>
                  <a:pt x="94" y="172"/>
                </a:lnTo>
                <a:lnTo>
                  <a:pt x="92" y="172"/>
                </a:lnTo>
                <a:lnTo>
                  <a:pt x="92" y="174"/>
                </a:lnTo>
                <a:lnTo>
                  <a:pt x="94" y="174"/>
                </a:lnTo>
                <a:lnTo>
                  <a:pt x="94" y="174"/>
                </a:lnTo>
                <a:lnTo>
                  <a:pt x="96" y="174"/>
                </a:lnTo>
                <a:lnTo>
                  <a:pt x="96" y="172"/>
                </a:lnTo>
                <a:lnTo>
                  <a:pt x="96" y="172"/>
                </a:lnTo>
                <a:lnTo>
                  <a:pt x="98" y="174"/>
                </a:lnTo>
                <a:lnTo>
                  <a:pt x="96" y="174"/>
                </a:lnTo>
                <a:lnTo>
                  <a:pt x="96" y="174"/>
                </a:lnTo>
                <a:lnTo>
                  <a:pt x="98" y="174"/>
                </a:lnTo>
                <a:lnTo>
                  <a:pt x="98" y="174"/>
                </a:lnTo>
                <a:lnTo>
                  <a:pt x="100" y="176"/>
                </a:lnTo>
                <a:lnTo>
                  <a:pt x="100" y="176"/>
                </a:lnTo>
                <a:lnTo>
                  <a:pt x="100" y="176"/>
                </a:lnTo>
                <a:lnTo>
                  <a:pt x="100" y="176"/>
                </a:lnTo>
                <a:lnTo>
                  <a:pt x="102" y="178"/>
                </a:lnTo>
                <a:lnTo>
                  <a:pt x="102" y="178"/>
                </a:lnTo>
                <a:lnTo>
                  <a:pt x="104" y="178"/>
                </a:lnTo>
                <a:lnTo>
                  <a:pt x="104" y="178"/>
                </a:lnTo>
                <a:lnTo>
                  <a:pt x="106" y="180"/>
                </a:lnTo>
                <a:lnTo>
                  <a:pt x="106" y="180"/>
                </a:lnTo>
                <a:lnTo>
                  <a:pt x="106" y="182"/>
                </a:lnTo>
                <a:lnTo>
                  <a:pt x="104" y="182"/>
                </a:lnTo>
                <a:lnTo>
                  <a:pt x="104" y="182"/>
                </a:lnTo>
                <a:lnTo>
                  <a:pt x="104" y="182"/>
                </a:lnTo>
                <a:lnTo>
                  <a:pt x="104" y="184"/>
                </a:lnTo>
                <a:lnTo>
                  <a:pt x="102" y="184"/>
                </a:lnTo>
                <a:lnTo>
                  <a:pt x="102" y="184"/>
                </a:lnTo>
                <a:lnTo>
                  <a:pt x="100" y="186"/>
                </a:lnTo>
                <a:lnTo>
                  <a:pt x="98" y="186"/>
                </a:lnTo>
                <a:lnTo>
                  <a:pt x="100" y="186"/>
                </a:lnTo>
                <a:lnTo>
                  <a:pt x="100" y="186"/>
                </a:lnTo>
                <a:lnTo>
                  <a:pt x="100" y="186"/>
                </a:lnTo>
                <a:lnTo>
                  <a:pt x="102" y="186"/>
                </a:lnTo>
                <a:lnTo>
                  <a:pt x="102" y="186"/>
                </a:lnTo>
                <a:lnTo>
                  <a:pt x="102" y="186"/>
                </a:lnTo>
                <a:lnTo>
                  <a:pt x="104" y="184"/>
                </a:lnTo>
                <a:lnTo>
                  <a:pt x="106" y="186"/>
                </a:lnTo>
                <a:lnTo>
                  <a:pt x="104" y="186"/>
                </a:lnTo>
                <a:lnTo>
                  <a:pt x="104" y="186"/>
                </a:lnTo>
                <a:lnTo>
                  <a:pt x="104" y="186"/>
                </a:lnTo>
                <a:lnTo>
                  <a:pt x="104" y="186"/>
                </a:lnTo>
                <a:lnTo>
                  <a:pt x="104" y="186"/>
                </a:lnTo>
                <a:lnTo>
                  <a:pt x="104" y="186"/>
                </a:lnTo>
                <a:lnTo>
                  <a:pt x="98" y="190"/>
                </a:lnTo>
                <a:lnTo>
                  <a:pt x="96" y="190"/>
                </a:lnTo>
                <a:lnTo>
                  <a:pt x="96" y="190"/>
                </a:lnTo>
                <a:lnTo>
                  <a:pt x="96" y="192"/>
                </a:lnTo>
                <a:lnTo>
                  <a:pt x="96" y="192"/>
                </a:lnTo>
                <a:lnTo>
                  <a:pt x="94" y="194"/>
                </a:lnTo>
                <a:lnTo>
                  <a:pt x="92" y="194"/>
                </a:lnTo>
                <a:lnTo>
                  <a:pt x="92" y="194"/>
                </a:lnTo>
                <a:lnTo>
                  <a:pt x="92" y="194"/>
                </a:lnTo>
                <a:lnTo>
                  <a:pt x="92" y="194"/>
                </a:lnTo>
                <a:lnTo>
                  <a:pt x="88" y="196"/>
                </a:lnTo>
                <a:lnTo>
                  <a:pt x="88" y="196"/>
                </a:lnTo>
                <a:lnTo>
                  <a:pt x="88" y="196"/>
                </a:lnTo>
                <a:lnTo>
                  <a:pt x="90" y="196"/>
                </a:lnTo>
                <a:lnTo>
                  <a:pt x="90" y="196"/>
                </a:lnTo>
                <a:lnTo>
                  <a:pt x="92" y="196"/>
                </a:lnTo>
                <a:lnTo>
                  <a:pt x="92" y="196"/>
                </a:lnTo>
                <a:lnTo>
                  <a:pt x="92" y="196"/>
                </a:lnTo>
                <a:lnTo>
                  <a:pt x="92" y="198"/>
                </a:lnTo>
                <a:lnTo>
                  <a:pt x="92" y="198"/>
                </a:lnTo>
                <a:lnTo>
                  <a:pt x="90" y="198"/>
                </a:lnTo>
                <a:lnTo>
                  <a:pt x="90" y="198"/>
                </a:lnTo>
                <a:lnTo>
                  <a:pt x="90" y="198"/>
                </a:lnTo>
                <a:lnTo>
                  <a:pt x="90" y="198"/>
                </a:lnTo>
                <a:lnTo>
                  <a:pt x="88" y="200"/>
                </a:lnTo>
                <a:lnTo>
                  <a:pt x="88" y="200"/>
                </a:lnTo>
                <a:lnTo>
                  <a:pt x="88" y="200"/>
                </a:lnTo>
                <a:lnTo>
                  <a:pt x="88" y="200"/>
                </a:lnTo>
                <a:lnTo>
                  <a:pt x="88" y="200"/>
                </a:lnTo>
                <a:lnTo>
                  <a:pt x="90" y="200"/>
                </a:lnTo>
                <a:lnTo>
                  <a:pt x="90" y="200"/>
                </a:lnTo>
                <a:lnTo>
                  <a:pt x="94" y="198"/>
                </a:lnTo>
                <a:lnTo>
                  <a:pt x="94" y="198"/>
                </a:lnTo>
                <a:lnTo>
                  <a:pt x="96" y="198"/>
                </a:lnTo>
                <a:lnTo>
                  <a:pt x="96" y="198"/>
                </a:lnTo>
                <a:lnTo>
                  <a:pt x="96" y="198"/>
                </a:lnTo>
                <a:lnTo>
                  <a:pt x="96" y="198"/>
                </a:lnTo>
                <a:lnTo>
                  <a:pt x="92" y="200"/>
                </a:lnTo>
                <a:lnTo>
                  <a:pt x="92" y="200"/>
                </a:lnTo>
                <a:lnTo>
                  <a:pt x="92" y="200"/>
                </a:lnTo>
                <a:lnTo>
                  <a:pt x="90" y="202"/>
                </a:lnTo>
                <a:lnTo>
                  <a:pt x="90" y="202"/>
                </a:lnTo>
                <a:lnTo>
                  <a:pt x="90" y="202"/>
                </a:lnTo>
                <a:lnTo>
                  <a:pt x="92" y="202"/>
                </a:lnTo>
                <a:lnTo>
                  <a:pt x="94" y="200"/>
                </a:lnTo>
                <a:lnTo>
                  <a:pt x="96" y="200"/>
                </a:lnTo>
                <a:lnTo>
                  <a:pt x="96" y="200"/>
                </a:lnTo>
                <a:lnTo>
                  <a:pt x="98" y="198"/>
                </a:lnTo>
                <a:lnTo>
                  <a:pt x="98" y="198"/>
                </a:lnTo>
                <a:lnTo>
                  <a:pt x="96" y="198"/>
                </a:lnTo>
                <a:lnTo>
                  <a:pt x="96" y="198"/>
                </a:lnTo>
                <a:lnTo>
                  <a:pt x="96" y="198"/>
                </a:lnTo>
                <a:lnTo>
                  <a:pt x="94" y="198"/>
                </a:lnTo>
                <a:lnTo>
                  <a:pt x="94" y="196"/>
                </a:lnTo>
                <a:lnTo>
                  <a:pt x="96" y="196"/>
                </a:lnTo>
                <a:lnTo>
                  <a:pt x="98" y="196"/>
                </a:lnTo>
                <a:lnTo>
                  <a:pt x="98" y="196"/>
                </a:lnTo>
                <a:lnTo>
                  <a:pt x="98" y="196"/>
                </a:lnTo>
                <a:lnTo>
                  <a:pt x="98" y="196"/>
                </a:lnTo>
                <a:lnTo>
                  <a:pt x="100" y="196"/>
                </a:lnTo>
                <a:lnTo>
                  <a:pt x="100" y="196"/>
                </a:lnTo>
                <a:lnTo>
                  <a:pt x="102" y="194"/>
                </a:lnTo>
                <a:lnTo>
                  <a:pt x="102" y="194"/>
                </a:lnTo>
                <a:lnTo>
                  <a:pt x="104" y="192"/>
                </a:lnTo>
                <a:lnTo>
                  <a:pt x="104" y="192"/>
                </a:lnTo>
                <a:lnTo>
                  <a:pt x="104" y="192"/>
                </a:lnTo>
                <a:lnTo>
                  <a:pt x="106" y="190"/>
                </a:lnTo>
                <a:lnTo>
                  <a:pt x="104" y="190"/>
                </a:lnTo>
                <a:lnTo>
                  <a:pt x="104" y="190"/>
                </a:lnTo>
                <a:lnTo>
                  <a:pt x="104" y="190"/>
                </a:lnTo>
                <a:lnTo>
                  <a:pt x="102" y="190"/>
                </a:lnTo>
                <a:lnTo>
                  <a:pt x="102" y="190"/>
                </a:lnTo>
                <a:lnTo>
                  <a:pt x="102" y="190"/>
                </a:lnTo>
                <a:lnTo>
                  <a:pt x="102" y="190"/>
                </a:lnTo>
                <a:lnTo>
                  <a:pt x="100" y="190"/>
                </a:lnTo>
                <a:lnTo>
                  <a:pt x="102" y="190"/>
                </a:lnTo>
                <a:lnTo>
                  <a:pt x="102" y="190"/>
                </a:lnTo>
                <a:lnTo>
                  <a:pt x="102" y="190"/>
                </a:lnTo>
                <a:lnTo>
                  <a:pt x="104" y="190"/>
                </a:lnTo>
                <a:lnTo>
                  <a:pt x="104" y="190"/>
                </a:lnTo>
                <a:lnTo>
                  <a:pt x="106" y="190"/>
                </a:lnTo>
                <a:lnTo>
                  <a:pt x="108" y="190"/>
                </a:lnTo>
                <a:lnTo>
                  <a:pt x="108" y="190"/>
                </a:lnTo>
                <a:lnTo>
                  <a:pt x="110" y="190"/>
                </a:lnTo>
                <a:lnTo>
                  <a:pt x="110" y="190"/>
                </a:lnTo>
                <a:lnTo>
                  <a:pt x="110" y="190"/>
                </a:lnTo>
                <a:lnTo>
                  <a:pt x="110" y="190"/>
                </a:lnTo>
                <a:lnTo>
                  <a:pt x="112" y="190"/>
                </a:lnTo>
                <a:lnTo>
                  <a:pt x="112" y="190"/>
                </a:lnTo>
                <a:lnTo>
                  <a:pt x="112" y="188"/>
                </a:lnTo>
                <a:lnTo>
                  <a:pt x="114" y="188"/>
                </a:lnTo>
                <a:lnTo>
                  <a:pt x="114" y="188"/>
                </a:lnTo>
                <a:lnTo>
                  <a:pt x="114" y="190"/>
                </a:lnTo>
                <a:lnTo>
                  <a:pt x="116" y="190"/>
                </a:lnTo>
                <a:lnTo>
                  <a:pt x="116" y="190"/>
                </a:lnTo>
                <a:lnTo>
                  <a:pt x="118" y="190"/>
                </a:lnTo>
                <a:lnTo>
                  <a:pt x="116" y="190"/>
                </a:lnTo>
                <a:lnTo>
                  <a:pt x="116" y="190"/>
                </a:lnTo>
                <a:lnTo>
                  <a:pt x="116" y="190"/>
                </a:lnTo>
                <a:lnTo>
                  <a:pt x="116" y="190"/>
                </a:lnTo>
                <a:lnTo>
                  <a:pt x="114" y="192"/>
                </a:lnTo>
                <a:lnTo>
                  <a:pt x="112" y="192"/>
                </a:lnTo>
                <a:lnTo>
                  <a:pt x="110" y="192"/>
                </a:lnTo>
                <a:lnTo>
                  <a:pt x="112" y="192"/>
                </a:lnTo>
                <a:lnTo>
                  <a:pt x="114" y="192"/>
                </a:lnTo>
                <a:lnTo>
                  <a:pt x="112" y="192"/>
                </a:lnTo>
                <a:lnTo>
                  <a:pt x="114" y="192"/>
                </a:lnTo>
                <a:lnTo>
                  <a:pt x="114" y="190"/>
                </a:lnTo>
                <a:lnTo>
                  <a:pt x="116" y="190"/>
                </a:lnTo>
                <a:lnTo>
                  <a:pt x="116" y="190"/>
                </a:lnTo>
                <a:lnTo>
                  <a:pt x="116" y="190"/>
                </a:lnTo>
                <a:lnTo>
                  <a:pt x="116" y="192"/>
                </a:lnTo>
                <a:lnTo>
                  <a:pt x="116" y="192"/>
                </a:lnTo>
                <a:lnTo>
                  <a:pt x="116" y="192"/>
                </a:lnTo>
                <a:lnTo>
                  <a:pt x="116" y="192"/>
                </a:lnTo>
                <a:lnTo>
                  <a:pt x="116" y="192"/>
                </a:lnTo>
                <a:lnTo>
                  <a:pt x="118" y="192"/>
                </a:lnTo>
                <a:lnTo>
                  <a:pt x="118" y="192"/>
                </a:lnTo>
                <a:lnTo>
                  <a:pt x="120" y="192"/>
                </a:lnTo>
                <a:lnTo>
                  <a:pt x="122" y="192"/>
                </a:lnTo>
                <a:lnTo>
                  <a:pt x="122" y="192"/>
                </a:lnTo>
                <a:lnTo>
                  <a:pt x="122" y="190"/>
                </a:lnTo>
                <a:lnTo>
                  <a:pt x="120" y="190"/>
                </a:lnTo>
                <a:lnTo>
                  <a:pt x="120" y="190"/>
                </a:lnTo>
                <a:lnTo>
                  <a:pt x="118" y="190"/>
                </a:lnTo>
                <a:lnTo>
                  <a:pt x="118" y="190"/>
                </a:lnTo>
                <a:lnTo>
                  <a:pt x="120" y="190"/>
                </a:lnTo>
                <a:lnTo>
                  <a:pt x="122" y="190"/>
                </a:lnTo>
                <a:lnTo>
                  <a:pt x="122" y="190"/>
                </a:lnTo>
                <a:lnTo>
                  <a:pt x="124" y="190"/>
                </a:lnTo>
                <a:lnTo>
                  <a:pt x="122" y="190"/>
                </a:lnTo>
                <a:lnTo>
                  <a:pt x="122" y="190"/>
                </a:lnTo>
                <a:lnTo>
                  <a:pt x="122" y="190"/>
                </a:lnTo>
                <a:lnTo>
                  <a:pt x="122" y="190"/>
                </a:lnTo>
                <a:lnTo>
                  <a:pt x="120" y="190"/>
                </a:lnTo>
                <a:lnTo>
                  <a:pt x="122" y="190"/>
                </a:lnTo>
                <a:lnTo>
                  <a:pt x="124" y="192"/>
                </a:lnTo>
                <a:lnTo>
                  <a:pt x="124" y="192"/>
                </a:lnTo>
                <a:lnTo>
                  <a:pt x="126" y="192"/>
                </a:lnTo>
                <a:lnTo>
                  <a:pt x="128" y="192"/>
                </a:lnTo>
                <a:lnTo>
                  <a:pt x="128" y="192"/>
                </a:lnTo>
                <a:lnTo>
                  <a:pt x="130" y="192"/>
                </a:lnTo>
                <a:lnTo>
                  <a:pt x="130" y="192"/>
                </a:lnTo>
                <a:lnTo>
                  <a:pt x="130" y="192"/>
                </a:lnTo>
                <a:lnTo>
                  <a:pt x="130" y="192"/>
                </a:lnTo>
                <a:lnTo>
                  <a:pt x="130" y="192"/>
                </a:lnTo>
                <a:lnTo>
                  <a:pt x="128" y="192"/>
                </a:lnTo>
                <a:lnTo>
                  <a:pt x="128" y="192"/>
                </a:lnTo>
                <a:lnTo>
                  <a:pt x="128" y="192"/>
                </a:lnTo>
                <a:lnTo>
                  <a:pt x="128" y="194"/>
                </a:lnTo>
                <a:lnTo>
                  <a:pt x="128" y="194"/>
                </a:lnTo>
                <a:lnTo>
                  <a:pt x="128" y="194"/>
                </a:lnTo>
                <a:lnTo>
                  <a:pt x="130" y="194"/>
                </a:lnTo>
                <a:lnTo>
                  <a:pt x="130" y="194"/>
                </a:lnTo>
                <a:lnTo>
                  <a:pt x="130" y="194"/>
                </a:lnTo>
                <a:lnTo>
                  <a:pt x="130" y="194"/>
                </a:lnTo>
                <a:lnTo>
                  <a:pt x="130" y="194"/>
                </a:lnTo>
                <a:lnTo>
                  <a:pt x="128" y="194"/>
                </a:lnTo>
                <a:lnTo>
                  <a:pt x="128" y="196"/>
                </a:lnTo>
                <a:lnTo>
                  <a:pt x="128" y="196"/>
                </a:lnTo>
                <a:lnTo>
                  <a:pt x="128" y="196"/>
                </a:lnTo>
                <a:lnTo>
                  <a:pt x="128" y="196"/>
                </a:lnTo>
                <a:lnTo>
                  <a:pt x="130" y="196"/>
                </a:lnTo>
                <a:lnTo>
                  <a:pt x="130" y="196"/>
                </a:lnTo>
                <a:lnTo>
                  <a:pt x="130" y="198"/>
                </a:lnTo>
                <a:lnTo>
                  <a:pt x="130" y="198"/>
                </a:lnTo>
                <a:lnTo>
                  <a:pt x="132" y="198"/>
                </a:lnTo>
                <a:lnTo>
                  <a:pt x="132" y="198"/>
                </a:lnTo>
                <a:lnTo>
                  <a:pt x="132" y="198"/>
                </a:lnTo>
                <a:lnTo>
                  <a:pt x="130" y="200"/>
                </a:lnTo>
                <a:lnTo>
                  <a:pt x="130" y="200"/>
                </a:lnTo>
                <a:lnTo>
                  <a:pt x="132" y="200"/>
                </a:lnTo>
                <a:lnTo>
                  <a:pt x="132" y="200"/>
                </a:lnTo>
                <a:lnTo>
                  <a:pt x="132" y="200"/>
                </a:lnTo>
                <a:lnTo>
                  <a:pt x="130" y="200"/>
                </a:lnTo>
                <a:lnTo>
                  <a:pt x="130" y="200"/>
                </a:lnTo>
                <a:lnTo>
                  <a:pt x="128" y="202"/>
                </a:lnTo>
                <a:lnTo>
                  <a:pt x="128" y="202"/>
                </a:lnTo>
                <a:lnTo>
                  <a:pt x="130" y="202"/>
                </a:lnTo>
                <a:lnTo>
                  <a:pt x="130" y="202"/>
                </a:lnTo>
                <a:lnTo>
                  <a:pt x="130" y="202"/>
                </a:lnTo>
                <a:lnTo>
                  <a:pt x="132" y="200"/>
                </a:lnTo>
                <a:lnTo>
                  <a:pt x="132" y="200"/>
                </a:lnTo>
                <a:lnTo>
                  <a:pt x="132" y="200"/>
                </a:lnTo>
                <a:lnTo>
                  <a:pt x="132" y="202"/>
                </a:lnTo>
                <a:lnTo>
                  <a:pt x="132" y="202"/>
                </a:lnTo>
                <a:lnTo>
                  <a:pt x="132" y="202"/>
                </a:lnTo>
                <a:lnTo>
                  <a:pt x="132" y="202"/>
                </a:lnTo>
                <a:lnTo>
                  <a:pt x="132" y="202"/>
                </a:lnTo>
                <a:lnTo>
                  <a:pt x="130" y="202"/>
                </a:lnTo>
                <a:lnTo>
                  <a:pt x="130" y="202"/>
                </a:lnTo>
                <a:lnTo>
                  <a:pt x="130" y="202"/>
                </a:lnTo>
                <a:lnTo>
                  <a:pt x="130" y="202"/>
                </a:lnTo>
                <a:lnTo>
                  <a:pt x="132" y="202"/>
                </a:lnTo>
                <a:lnTo>
                  <a:pt x="132" y="202"/>
                </a:lnTo>
                <a:lnTo>
                  <a:pt x="134" y="202"/>
                </a:lnTo>
                <a:lnTo>
                  <a:pt x="134" y="202"/>
                </a:lnTo>
                <a:lnTo>
                  <a:pt x="134" y="202"/>
                </a:lnTo>
                <a:lnTo>
                  <a:pt x="134" y="202"/>
                </a:lnTo>
                <a:lnTo>
                  <a:pt x="134" y="202"/>
                </a:lnTo>
                <a:lnTo>
                  <a:pt x="134" y="202"/>
                </a:lnTo>
                <a:lnTo>
                  <a:pt x="134" y="202"/>
                </a:lnTo>
                <a:lnTo>
                  <a:pt x="136" y="202"/>
                </a:lnTo>
                <a:lnTo>
                  <a:pt x="136" y="202"/>
                </a:lnTo>
                <a:lnTo>
                  <a:pt x="136" y="204"/>
                </a:lnTo>
                <a:lnTo>
                  <a:pt x="136" y="204"/>
                </a:lnTo>
                <a:lnTo>
                  <a:pt x="134" y="204"/>
                </a:lnTo>
                <a:lnTo>
                  <a:pt x="134" y="204"/>
                </a:lnTo>
                <a:lnTo>
                  <a:pt x="132" y="206"/>
                </a:lnTo>
                <a:lnTo>
                  <a:pt x="132" y="206"/>
                </a:lnTo>
                <a:lnTo>
                  <a:pt x="132" y="206"/>
                </a:lnTo>
                <a:lnTo>
                  <a:pt x="132" y="204"/>
                </a:lnTo>
                <a:lnTo>
                  <a:pt x="132" y="204"/>
                </a:lnTo>
                <a:lnTo>
                  <a:pt x="132" y="204"/>
                </a:lnTo>
                <a:lnTo>
                  <a:pt x="130" y="204"/>
                </a:lnTo>
                <a:lnTo>
                  <a:pt x="130" y="204"/>
                </a:lnTo>
                <a:lnTo>
                  <a:pt x="130" y="204"/>
                </a:lnTo>
                <a:lnTo>
                  <a:pt x="128" y="204"/>
                </a:lnTo>
                <a:lnTo>
                  <a:pt x="128" y="204"/>
                </a:lnTo>
                <a:lnTo>
                  <a:pt x="124" y="206"/>
                </a:lnTo>
                <a:lnTo>
                  <a:pt x="120" y="208"/>
                </a:lnTo>
                <a:lnTo>
                  <a:pt x="122" y="208"/>
                </a:lnTo>
                <a:lnTo>
                  <a:pt x="120" y="208"/>
                </a:lnTo>
                <a:lnTo>
                  <a:pt x="118" y="210"/>
                </a:lnTo>
                <a:lnTo>
                  <a:pt x="118" y="210"/>
                </a:lnTo>
                <a:lnTo>
                  <a:pt x="116" y="210"/>
                </a:lnTo>
                <a:lnTo>
                  <a:pt x="116" y="210"/>
                </a:lnTo>
                <a:lnTo>
                  <a:pt x="114" y="210"/>
                </a:lnTo>
                <a:lnTo>
                  <a:pt x="114" y="210"/>
                </a:lnTo>
                <a:lnTo>
                  <a:pt x="112" y="210"/>
                </a:lnTo>
                <a:lnTo>
                  <a:pt x="112" y="210"/>
                </a:lnTo>
                <a:lnTo>
                  <a:pt x="112" y="208"/>
                </a:lnTo>
                <a:lnTo>
                  <a:pt x="112" y="208"/>
                </a:lnTo>
                <a:lnTo>
                  <a:pt x="110" y="208"/>
                </a:lnTo>
                <a:lnTo>
                  <a:pt x="110" y="208"/>
                </a:lnTo>
                <a:lnTo>
                  <a:pt x="110" y="208"/>
                </a:lnTo>
                <a:lnTo>
                  <a:pt x="110" y="208"/>
                </a:lnTo>
                <a:lnTo>
                  <a:pt x="110" y="210"/>
                </a:lnTo>
                <a:lnTo>
                  <a:pt x="110" y="210"/>
                </a:lnTo>
                <a:lnTo>
                  <a:pt x="110" y="210"/>
                </a:lnTo>
                <a:lnTo>
                  <a:pt x="110" y="210"/>
                </a:lnTo>
                <a:lnTo>
                  <a:pt x="110" y="210"/>
                </a:lnTo>
                <a:lnTo>
                  <a:pt x="110" y="210"/>
                </a:lnTo>
                <a:lnTo>
                  <a:pt x="110" y="212"/>
                </a:lnTo>
                <a:lnTo>
                  <a:pt x="108" y="212"/>
                </a:lnTo>
                <a:lnTo>
                  <a:pt x="108" y="212"/>
                </a:lnTo>
                <a:lnTo>
                  <a:pt x="108" y="212"/>
                </a:lnTo>
                <a:lnTo>
                  <a:pt x="106" y="212"/>
                </a:lnTo>
                <a:lnTo>
                  <a:pt x="106" y="212"/>
                </a:lnTo>
                <a:lnTo>
                  <a:pt x="106" y="212"/>
                </a:lnTo>
                <a:lnTo>
                  <a:pt x="106" y="212"/>
                </a:lnTo>
                <a:lnTo>
                  <a:pt x="106" y="212"/>
                </a:lnTo>
                <a:lnTo>
                  <a:pt x="106" y="212"/>
                </a:lnTo>
                <a:lnTo>
                  <a:pt x="104" y="212"/>
                </a:lnTo>
                <a:lnTo>
                  <a:pt x="104" y="212"/>
                </a:lnTo>
                <a:lnTo>
                  <a:pt x="102" y="212"/>
                </a:lnTo>
                <a:lnTo>
                  <a:pt x="100" y="212"/>
                </a:lnTo>
                <a:lnTo>
                  <a:pt x="100" y="212"/>
                </a:lnTo>
                <a:lnTo>
                  <a:pt x="100" y="212"/>
                </a:lnTo>
                <a:lnTo>
                  <a:pt x="98" y="212"/>
                </a:lnTo>
                <a:lnTo>
                  <a:pt x="98" y="212"/>
                </a:lnTo>
                <a:lnTo>
                  <a:pt x="96" y="212"/>
                </a:lnTo>
                <a:lnTo>
                  <a:pt x="96" y="212"/>
                </a:lnTo>
                <a:lnTo>
                  <a:pt x="98" y="212"/>
                </a:lnTo>
                <a:lnTo>
                  <a:pt x="98" y="212"/>
                </a:lnTo>
                <a:lnTo>
                  <a:pt x="98" y="212"/>
                </a:lnTo>
                <a:lnTo>
                  <a:pt x="98" y="212"/>
                </a:lnTo>
                <a:lnTo>
                  <a:pt x="100" y="212"/>
                </a:lnTo>
                <a:lnTo>
                  <a:pt x="100" y="212"/>
                </a:lnTo>
                <a:lnTo>
                  <a:pt x="100" y="212"/>
                </a:lnTo>
                <a:lnTo>
                  <a:pt x="100" y="212"/>
                </a:lnTo>
                <a:lnTo>
                  <a:pt x="98" y="212"/>
                </a:lnTo>
                <a:lnTo>
                  <a:pt x="98" y="212"/>
                </a:lnTo>
                <a:lnTo>
                  <a:pt x="98" y="212"/>
                </a:lnTo>
                <a:lnTo>
                  <a:pt x="98" y="212"/>
                </a:lnTo>
                <a:lnTo>
                  <a:pt x="98" y="212"/>
                </a:lnTo>
                <a:lnTo>
                  <a:pt x="98" y="212"/>
                </a:lnTo>
                <a:lnTo>
                  <a:pt x="96" y="212"/>
                </a:lnTo>
                <a:lnTo>
                  <a:pt x="96" y="212"/>
                </a:lnTo>
                <a:lnTo>
                  <a:pt x="96" y="212"/>
                </a:lnTo>
                <a:lnTo>
                  <a:pt x="96" y="210"/>
                </a:lnTo>
                <a:lnTo>
                  <a:pt x="98" y="210"/>
                </a:lnTo>
                <a:lnTo>
                  <a:pt x="96" y="210"/>
                </a:lnTo>
                <a:lnTo>
                  <a:pt x="94" y="210"/>
                </a:lnTo>
                <a:lnTo>
                  <a:pt x="92" y="210"/>
                </a:lnTo>
                <a:lnTo>
                  <a:pt x="92" y="210"/>
                </a:lnTo>
                <a:lnTo>
                  <a:pt x="94" y="210"/>
                </a:lnTo>
                <a:lnTo>
                  <a:pt x="94" y="210"/>
                </a:lnTo>
                <a:lnTo>
                  <a:pt x="94" y="210"/>
                </a:lnTo>
                <a:lnTo>
                  <a:pt x="94" y="210"/>
                </a:lnTo>
                <a:lnTo>
                  <a:pt x="94" y="212"/>
                </a:lnTo>
                <a:lnTo>
                  <a:pt x="92" y="212"/>
                </a:lnTo>
                <a:lnTo>
                  <a:pt x="92" y="212"/>
                </a:lnTo>
                <a:lnTo>
                  <a:pt x="92" y="214"/>
                </a:lnTo>
                <a:lnTo>
                  <a:pt x="92" y="214"/>
                </a:lnTo>
                <a:lnTo>
                  <a:pt x="92" y="214"/>
                </a:lnTo>
                <a:lnTo>
                  <a:pt x="94" y="214"/>
                </a:lnTo>
                <a:lnTo>
                  <a:pt x="94" y="212"/>
                </a:lnTo>
                <a:lnTo>
                  <a:pt x="94" y="214"/>
                </a:lnTo>
                <a:lnTo>
                  <a:pt x="92" y="214"/>
                </a:lnTo>
                <a:lnTo>
                  <a:pt x="92" y="214"/>
                </a:lnTo>
                <a:lnTo>
                  <a:pt x="90" y="216"/>
                </a:lnTo>
                <a:lnTo>
                  <a:pt x="90" y="216"/>
                </a:lnTo>
                <a:lnTo>
                  <a:pt x="90" y="216"/>
                </a:lnTo>
                <a:lnTo>
                  <a:pt x="90" y="216"/>
                </a:lnTo>
                <a:lnTo>
                  <a:pt x="90" y="216"/>
                </a:lnTo>
                <a:lnTo>
                  <a:pt x="90" y="216"/>
                </a:lnTo>
                <a:lnTo>
                  <a:pt x="88" y="216"/>
                </a:lnTo>
                <a:lnTo>
                  <a:pt x="86" y="216"/>
                </a:lnTo>
                <a:lnTo>
                  <a:pt x="84" y="216"/>
                </a:lnTo>
                <a:lnTo>
                  <a:pt x="84" y="216"/>
                </a:lnTo>
                <a:lnTo>
                  <a:pt x="86" y="216"/>
                </a:lnTo>
                <a:lnTo>
                  <a:pt x="88" y="216"/>
                </a:lnTo>
                <a:lnTo>
                  <a:pt x="88" y="216"/>
                </a:lnTo>
                <a:lnTo>
                  <a:pt x="88" y="216"/>
                </a:lnTo>
                <a:lnTo>
                  <a:pt x="88" y="216"/>
                </a:lnTo>
                <a:lnTo>
                  <a:pt x="88" y="218"/>
                </a:lnTo>
                <a:lnTo>
                  <a:pt x="88" y="218"/>
                </a:lnTo>
                <a:lnTo>
                  <a:pt x="88" y="218"/>
                </a:lnTo>
                <a:lnTo>
                  <a:pt x="86" y="218"/>
                </a:lnTo>
                <a:lnTo>
                  <a:pt x="84" y="220"/>
                </a:lnTo>
                <a:lnTo>
                  <a:pt x="82" y="220"/>
                </a:lnTo>
                <a:lnTo>
                  <a:pt x="80" y="220"/>
                </a:lnTo>
                <a:lnTo>
                  <a:pt x="80" y="220"/>
                </a:lnTo>
                <a:lnTo>
                  <a:pt x="80" y="220"/>
                </a:lnTo>
                <a:lnTo>
                  <a:pt x="80" y="220"/>
                </a:lnTo>
                <a:lnTo>
                  <a:pt x="78" y="222"/>
                </a:lnTo>
                <a:lnTo>
                  <a:pt x="76" y="222"/>
                </a:lnTo>
                <a:lnTo>
                  <a:pt x="76" y="222"/>
                </a:lnTo>
                <a:lnTo>
                  <a:pt x="76" y="222"/>
                </a:lnTo>
                <a:lnTo>
                  <a:pt x="76" y="222"/>
                </a:lnTo>
                <a:lnTo>
                  <a:pt x="76" y="222"/>
                </a:lnTo>
                <a:lnTo>
                  <a:pt x="74" y="222"/>
                </a:lnTo>
                <a:lnTo>
                  <a:pt x="74" y="222"/>
                </a:lnTo>
                <a:lnTo>
                  <a:pt x="74" y="222"/>
                </a:lnTo>
                <a:lnTo>
                  <a:pt x="74" y="222"/>
                </a:lnTo>
                <a:lnTo>
                  <a:pt x="72" y="222"/>
                </a:lnTo>
                <a:lnTo>
                  <a:pt x="70" y="222"/>
                </a:lnTo>
                <a:lnTo>
                  <a:pt x="70" y="222"/>
                </a:lnTo>
                <a:lnTo>
                  <a:pt x="72" y="222"/>
                </a:lnTo>
                <a:lnTo>
                  <a:pt x="72" y="222"/>
                </a:lnTo>
                <a:lnTo>
                  <a:pt x="72" y="222"/>
                </a:lnTo>
                <a:lnTo>
                  <a:pt x="74" y="222"/>
                </a:lnTo>
                <a:lnTo>
                  <a:pt x="74" y="222"/>
                </a:lnTo>
                <a:lnTo>
                  <a:pt x="74" y="222"/>
                </a:lnTo>
                <a:lnTo>
                  <a:pt x="74" y="222"/>
                </a:lnTo>
                <a:lnTo>
                  <a:pt x="74" y="224"/>
                </a:lnTo>
                <a:lnTo>
                  <a:pt x="72" y="224"/>
                </a:lnTo>
                <a:lnTo>
                  <a:pt x="72" y="224"/>
                </a:lnTo>
                <a:lnTo>
                  <a:pt x="70" y="224"/>
                </a:lnTo>
                <a:lnTo>
                  <a:pt x="70" y="224"/>
                </a:lnTo>
                <a:lnTo>
                  <a:pt x="68" y="224"/>
                </a:lnTo>
                <a:lnTo>
                  <a:pt x="68" y="224"/>
                </a:lnTo>
                <a:lnTo>
                  <a:pt x="70" y="224"/>
                </a:lnTo>
                <a:lnTo>
                  <a:pt x="70" y="224"/>
                </a:lnTo>
                <a:lnTo>
                  <a:pt x="70" y="226"/>
                </a:lnTo>
                <a:lnTo>
                  <a:pt x="72" y="226"/>
                </a:lnTo>
                <a:lnTo>
                  <a:pt x="72" y="226"/>
                </a:lnTo>
                <a:lnTo>
                  <a:pt x="72" y="226"/>
                </a:lnTo>
                <a:lnTo>
                  <a:pt x="72" y="226"/>
                </a:lnTo>
                <a:lnTo>
                  <a:pt x="74" y="226"/>
                </a:lnTo>
                <a:lnTo>
                  <a:pt x="74" y="226"/>
                </a:lnTo>
                <a:lnTo>
                  <a:pt x="72" y="228"/>
                </a:lnTo>
                <a:lnTo>
                  <a:pt x="72" y="228"/>
                </a:lnTo>
                <a:lnTo>
                  <a:pt x="70" y="228"/>
                </a:lnTo>
                <a:lnTo>
                  <a:pt x="68" y="228"/>
                </a:lnTo>
                <a:lnTo>
                  <a:pt x="68" y="228"/>
                </a:lnTo>
                <a:lnTo>
                  <a:pt x="68" y="228"/>
                </a:lnTo>
                <a:lnTo>
                  <a:pt x="68" y="228"/>
                </a:lnTo>
                <a:lnTo>
                  <a:pt x="68" y="228"/>
                </a:lnTo>
                <a:lnTo>
                  <a:pt x="68" y="228"/>
                </a:lnTo>
                <a:lnTo>
                  <a:pt x="68" y="226"/>
                </a:lnTo>
                <a:lnTo>
                  <a:pt x="68" y="226"/>
                </a:lnTo>
                <a:lnTo>
                  <a:pt x="66" y="226"/>
                </a:lnTo>
                <a:lnTo>
                  <a:pt x="66" y="228"/>
                </a:lnTo>
                <a:lnTo>
                  <a:pt x="66" y="228"/>
                </a:lnTo>
                <a:lnTo>
                  <a:pt x="66" y="228"/>
                </a:lnTo>
                <a:lnTo>
                  <a:pt x="66" y="228"/>
                </a:lnTo>
                <a:lnTo>
                  <a:pt x="66" y="228"/>
                </a:lnTo>
                <a:lnTo>
                  <a:pt x="66" y="228"/>
                </a:lnTo>
                <a:lnTo>
                  <a:pt x="66" y="228"/>
                </a:lnTo>
                <a:lnTo>
                  <a:pt x="64" y="230"/>
                </a:lnTo>
                <a:lnTo>
                  <a:pt x="62" y="230"/>
                </a:lnTo>
                <a:lnTo>
                  <a:pt x="62" y="230"/>
                </a:lnTo>
                <a:lnTo>
                  <a:pt x="60" y="230"/>
                </a:lnTo>
                <a:lnTo>
                  <a:pt x="60" y="230"/>
                </a:lnTo>
                <a:lnTo>
                  <a:pt x="60" y="230"/>
                </a:lnTo>
                <a:lnTo>
                  <a:pt x="60" y="230"/>
                </a:lnTo>
                <a:lnTo>
                  <a:pt x="60" y="230"/>
                </a:lnTo>
                <a:lnTo>
                  <a:pt x="58" y="230"/>
                </a:lnTo>
                <a:lnTo>
                  <a:pt x="58" y="230"/>
                </a:lnTo>
                <a:lnTo>
                  <a:pt x="58" y="230"/>
                </a:lnTo>
                <a:lnTo>
                  <a:pt x="58" y="230"/>
                </a:lnTo>
                <a:lnTo>
                  <a:pt x="60" y="228"/>
                </a:lnTo>
                <a:lnTo>
                  <a:pt x="60" y="228"/>
                </a:lnTo>
                <a:lnTo>
                  <a:pt x="62" y="228"/>
                </a:lnTo>
                <a:lnTo>
                  <a:pt x="64" y="226"/>
                </a:lnTo>
                <a:lnTo>
                  <a:pt x="64" y="226"/>
                </a:lnTo>
                <a:lnTo>
                  <a:pt x="64" y="226"/>
                </a:lnTo>
                <a:lnTo>
                  <a:pt x="64" y="226"/>
                </a:lnTo>
                <a:lnTo>
                  <a:pt x="64" y="226"/>
                </a:lnTo>
                <a:lnTo>
                  <a:pt x="62" y="226"/>
                </a:lnTo>
                <a:lnTo>
                  <a:pt x="62" y="228"/>
                </a:lnTo>
                <a:lnTo>
                  <a:pt x="58" y="228"/>
                </a:lnTo>
                <a:close/>
                <a:moveTo>
                  <a:pt x="2728" y="104"/>
                </a:moveTo>
                <a:lnTo>
                  <a:pt x="2728" y="104"/>
                </a:lnTo>
                <a:lnTo>
                  <a:pt x="2728" y="104"/>
                </a:lnTo>
                <a:lnTo>
                  <a:pt x="2726" y="104"/>
                </a:lnTo>
                <a:lnTo>
                  <a:pt x="2726" y="104"/>
                </a:lnTo>
                <a:lnTo>
                  <a:pt x="2726" y="102"/>
                </a:lnTo>
                <a:lnTo>
                  <a:pt x="2726" y="102"/>
                </a:lnTo>
                <a:lnTo>
                  <a:pt x="2726" y="102"/>
                </a:lnTo>
                <a:lnTo>
                  <a:pt x="2726" y="102"/>
                </a:lnTo>
                <a:lnTo>
                  <a:pt x="2726" y="102"/>
                </a:lnTo>
                <a:lnTo>
                  <a:pt x="2726" y="102"/>
                </a:lnTo>
                <a:lnTo>
                  <a:pt x="2728" y="102"/>
                </a:lnTo>
                <a:lnTo>
                  <a:pt x="2728" y="102"/>
                </a:lnTo>
                <a:lnTo>
                  <a:pt x="2728" y="102"/>
                </a:lnTo>
                <a:lnTo>
                  <a:pt x="2728" y="102"/>
                </a:lnTo>
                <a:lnTo>
                  <a:pt x="2728" y="102"/>
                </a:lnTo>
                <a:lnTo>
                  <a:pt x="2728" y="102"/>
                </a:lnTo>
                <a:lnTo>
                  <a:pt x="2728" y="104"/>
                </a:lnTo>
                <a:close/>
                <a:moveTo>
                  <a:pt x="2708" y="24"/>
                </a:moveTo>
                <a:lnTo>
                  <a:pt x="2708" y="24"/>
                </a:lnTo>
                <a:lnTo>
                  <a:pt x="2708" y="24"/>
                </a:lnTo>
                <a:lnTo>
                  <a:pt x="2708" y="24"/>
                </a:lnTo>
                <a:lnTo>
                  <a:pt x="2708" y="24"/>
                </a:lnTo>
                <a:lnTo>
                  <a:pt x="2708" y="24"/>
                </a:lnTo>
                <a:lnTo>
                  <a:pt x="2710" y="24"/>
                </a:lnTo>
                <a:lnTo>
                  <a:pt x="2710" y="24"/>
                </a:lnTo>
                <a:lnTo>
                  <a:pt x="2710" y="24"/>
                </a:lnTo>
                <a:lnTo>
                  <a:pt x="2710" y="24"/>
                </a:lnTo>
                <a:lnTo>
                  <a:pt x="2714" y="24"/>
                </a:lnTo>
                <a:lnTo>
                  <a:pt x="2714" y="24"/>
                </a:lnTo>
                <a:lnTo>
                  <a:pt x="2716" y="24"/>
                </a:lnTo>
                <a:lnTo>
                  <a:pt x="2716" y="24"/>
                </a:lnTo>
                <a:lnTo>
                  <a:pt x="2716" y="24"/>
                </a:lnTo>
                <a:lnTo>
                  <a:pt x="2718" y="24"/>
                </a:lnTo>
                <a:lnTo>
                  <a:pt x="2718" y="26"/>
                </a:lnTo>
                <a:lnTo>
                  <a:pt x="2720" y="26"/>
                </a:lnTo>
                <a:lnTo>
                  <a:pt x="2720" y="26"/>
                </a:lnTo>
                <a:lnTo>
                  <a:pt x="2720" y="26"/>
                </a:lnTo>
                <a:lnTo>
                  <a:pt x="2722" y="26"/>
                </a:lnTo>
                <a:lnTo>
                  <a:pt x="2722" y="26"/>
                </a:lnTo>
                <a:lnTo>
                  <a:pt x="2722" y="26"/>
                </a:lnTo>
                <a:lnTo>
                  <a:pt x="2722" y="26"/>
                </a:lnTo>
                <a:lnTo>
                  <a:pt x="2720" y="26"/>
                </a:lnTo>
                <a:lnTo>
                  <a:pt x="2720" y="26"/>
                </a:lnTo>
                <a:lnTo>
                  <a:pt x="2720" y="26"/>
                </a:lnTo>
                <a:lnTo>
                  <a:pt x="2720" y="26"/>
                </a:lnTo>
                <a:lnTo>
                  <a:pt x="2718" y="26"/>
                </a:lnTo>
                <a:lnTo>
                  <a:pt x="2714" y="26"/>
                </a:lnTo>
                <a:lnTo>
                  <a:pt x="2714" y="26"/>
                </a:lnTo>
                <a:lnTo>
                  <a:pt x="2712" y="26"/>
                </a:lnTo>
                <a:lnTo>
                  <a:pt x="2712" y="26"/>
                </a:lnTo>
                <a:lnTo>
                  <a:pt x="2712" y="24"/>
                </a:lnTo>
                <a:lnTo>
                  <a:pt x="2712" y="26"/>
                </a:lnTo>
                <a:lnTo>
                  <a:pt x="2710" y="26"/>
                </a:lnTo>
                <a:lnTo>
                  <a:pt x="2710" y="24"/>
                </a:lnTo>
                <a:lnTo>
                  <a:pt x="2708" y="24"/>
                </a:lnTo>
                <a:lnTo>
                  <a:pt x="2708" y="24"/>
                </a:lnTo>
                <a:lnTo>
                  <a:pt x="2708" y="24"/>
                </a:lnTo>
                <a:lnTo>
                  <a:pt x="2708" y="24"/>
                </a:lnTo>
                <a:lnTo>
                  <a:pt x="2706" y="24"/>
                </a:lnTo>
                <a:lnTo>
                  <a:pt x="2706" y="24"/>
                </a:lnTo>
                <a:lnTo>
                  <a:pt x="2706" y="24"/>
                </a:lnTo>
                <a:lnTo>
                  <a:pt x="2706" y="24"/>
                </a:lnTo>
                <a:lnTo>
                  <a:pt x="2706" y="24"/>
                </a:lnTo>
                <a:lnTo>
                  <a:pt x="2706" y="24"/>
                </a:lnTo>
                <a:lnTo>
                  <a:pt x="2706" y="24"/>
                </a:lnTo>
                <a:lnTo>
                  <a:pt x="2706" y="24"/>
                </a:lnTo>
                <a:lnTo>
                  <a:pt x="2706" y="24"/>
                </a:lnTo>
                <a:lnTo>
                  <a:pt x="2708" y="24"/>
                </a:lnTo>
                <a:lnTo>
                  <a:pt x="2706" y="24"/>
                </a:lnTo>
                <a:lnTo>
                  <a:pt x="2706" y="24"/>
                </a:lnTo>
                <a:lnTo>
                  <a:pt x="2706" y="24"/>
                </a:lnTo>
                <a:lnTo>
                  <a:pt x="2706" y="24"/>
                </a:lnTo>
                <a:lnTo>
                  <a:pt x="2708" y="24"/>
                </a:lnTo>
                <a:close/>
                <a:moveTo>
                  <a:pt x="2860" y="26"/>
                </a:moveTo>
                <a:lnTo>
                  <a:pt x="2858" y="26"/>
                </a:lnTo>
                <a:lnTo>
                  <a:pt x="2858" y="26"/>
                </a:lnTo>
                <a:lnTo>
                  <a:pt x="2858" y="26"/>
                </a:lnTo>
                <a:lnTo>
                  <a:pt x="2858" y="26"/>
                </a:lnTo>
                <a:lnTo>
                  <a:pt x="2854" y="26"/>
                </a:lnTo>
                <a:lnTo>
                  <a:pt x="2854" y="26"/>
                </a:lnTo>
                <a:lnTo>
                  <a:pt x="2854" y="26"/>
                </a:lnTo>
                <a:lnTo>
                  <a:pt x="2854" y="26"/>
                </a:lnTo>
                <a:lnTo>
                  <a:pt x="2854" y="26"/>
                </a:lnTo>
                <a:lnTo>
                  <a:pt x="2854" y="26"/>
                </a:lnTo>
                <a:lnTo>
                  <a:pt x="2854" y="26"/>
                </a:lnTo>
                <a:lnTo>
                  <a:pt x="2856" y="26"/>
                </a:lnTo>
                <a:lnTo>
                  <a:pt x="2856" y="26"/>
                </a:lnTo>
                <a:lnTo>
                  <a:pt x="2856" y="26"/>
                </a:lnTo>
                <a:lnTo>
                  <a:pt x="2856" y="26"/>
                </a:lnTo>
                <a:lnTo>
                  <a:pt x="2856" y="26"/>
                </a:lnTo>
                <a:lnTo>
                  <a:pt x="2856" y="26"/>
                </a:lnTo>
                <a:lnTo>
                  <a:pt x="2858" y="26"/>
                </a:lnTo>
                <a:lnTo>
                  <a:pt x="2858" y="26"/>
                </a:lnTo>
                <a:lnTo>
                  <a:pt x="2860" y="26"/>
                </a:lnTo>
                <a:close/>
                <a:moveTo>
                  <a:pt x="3034" y="52"/>
                </a:moveTo>
                <a:lnTo>
                  <a:pt x="3034" y="52"/>
                </a:lnTo>
                <a:lnTo>
                  <a:pt x="3032" y="52"/>
                </a:lnTo>
                <a:lnTo>
                  <a:pt x="3032" y="52"/>
                </a:lnTo>
                <a:lnTo>
                  <a:pt x="3032" y="52"/>
                </a:lnTo>
                <a:lnTo>
                  <a:pt x="3032" y="52"/>
                </a:lnTo>
                <a:lnTo>
                  <a:pt x="3032" y="52"/>
                </a:lnTo>
                <a:lnTo>
                  <a:pt x="3032" y="52"/>
                </a:lnTo>
                <a:lnTo>
                  <a:pt x="3032" y="52"/>
                </a:lnTo>
                <a:lnTo>
                  <a:pt x="3032" y="52"/>
                </a:lnTo>
                <a:lnTo>
                  <a:pt x="3034" y="52"/>
                </a:lnTo>
                <a:lnTo>
                  <a:pt x="3036" y="52"/>
                </a:lnTo>
                <a:lnTo>
                  <a:pt x="3034" y="52"/>
                </a:lnTo>
                <a:close/>
                <a:moveTo>
                  <a:pt x="3800" y="150"/>
                </a:moveTo>
                <a:lnTo>
                  <a:pt x="3800" y="152"/>
                </a:lnTo>
                <a:lnTo>
                  <a:pt x="3798" y="152"/>
                </a:lnTo>
                <a:lnTo>
                  <a:pt x="3798" y="152"/>
                </a:lnTo>
                <a:lnTo>
                  <a:pt x="3798" y="152"/>
                </a:lnTo>
                <a:lnTo>
                  <a:pt x="3798" y="152"/>
                </a:lnTo>
                <a:lnTo>
                  <a:pt x="3800" y="152"/>
                </a:lnTo>
                <a:lnTo>
                  <a:pt x="3800" y="152"/>
                </a:lnTo>
                <a:lnTo>
                  <a:pt x="3800" y="152"/>
                </a:lnTo>
                <a:lnTo>
                  <a:pt x="3802" y="154"/>
                </a:lnTo>
                <a:lnTo>
                  <a:pt x="3802" y="154"/>
                </a:lnTo>
                <a:lnTo>
                  <a:pt x="3802" y="154"/>
                </a:lnTo>
                <a:lnTo>
                  <a:pt x="3802" y="154"/>
                </a:lnTo>
                <a:lnTo>
                  <a:pt x="3802" y="154"/>
                </a:lnTo>
                <a:lnTo>
                  <a:pt x="3802" y="154"/>
                </a:lnTo>
                <a:lnTo>
                  <a:pt x="3802" y="154"/>
                </a:lnTo>
                <a:lnTo>
                  <a:pt x="3802" y="154"/>
                </a:lnTo>
                <a:lnTo>
                  <a:pt x="3798" y="154"/>
                </a:lnTo>
                <a:lnTo>
                  <a:pt x="3798" y="154"/>
                </a:lnTo>
                <a:lnTo>
                  <a:pt x="3798" y="154"/>
                </a:lnTo>
                <a:lnTo>
                  <a:pt x="3796" y="154"/>
                </a:lnTo>
                <a:lnTo>
                  <a:pt x="3796" y="154"/>
                </a:lnTo>
                <a:lnTo>
                  <a:pt x="3790" y="152"/>
                </a:lnTo>
                <a:lnTo>
                  <a:pt x="3788" y="152"/>
                </a:lnTo>
                <a:lnTo>
                  <a:pt x="3788" y="152"/>
                </a:lnTo>
                <a:lnTo>
                  <a:pt x="3786" y="152"/>
                </a:lnTo>
                <a:lnTo>
                  <a:pt x="3786" y="152"/>
                </a:lnTo>
                <a:lnTo>
                  <a:pt x="3786" y="152"/>
                </a:lnTo>
                <a:lnTo>
                  <a:pt x="3786" y="152"/>
                </a:lnTo>
                <a:lnTo>
                  <a:pt x="3784" y="152"/>
                </a:lnTo>
                <a:lnTo>
                  <a:pt x="3782" y="150"/>
                </a:lnTo>
                <a:lnTo>
                  <a:pt x="3782" y="150"/>
                </a:lnTo>
                <a:lnTo>
                  <a:pt x="3782" y="150"/>
                </a:lnTo>
                <a:lnTo>
                  <a:pt x="3782" y="150"/>
                </a:lnTo>
                <a:lnTo>
                  <a:pt x="3780" y="150"/>
                </a:lnTo>
                <a:lnTo>
                  <a:pt x="3780" y="150"/>
                </a:lnTo>
                <a:lnTo>
                  <a:pt x="3780" y="150"/>
                </a:lnTo>
                <a:lnTo>
                  <a:pt x="3780" y="150"/>
                </a:lnTo>
                <a:lnTo>
                  <a:pt x="3780" y="150"/>
                </a:lnTo>
                <a:lnTo>
                  <a:pt x="3780" y="150"/>
                </a:lnTo>
                <a:lnTo>
                  <a:pt x="3780" y="148"/>
                </a:lnTo>
                <a:lnTo>
                  <a:pt x="3782" y="148"/>
                </a:lnTo>
                <a:lnTo>
                  <a:pt x="3782" y="148"/>
                </a:lnTo>
                <a:lnTo>
                  <a:pt x="3782" y="148"/>
                </a:lnTo>
                <a:lnTo>
                  <a:pt x="3784" y="148"/>
                </a:lnTo>
                <a:lnTo>
                  <a:pt x="3784" y="148"/>
                </a:lnTo>
                <a:lnTo>
                  <a:pt x="3786" y="148"/>
                </a:lnTo>
                <a:lnTo>
                  <a:pt x="3786" y="148"/>
                </a:lnTo>
                <a:lnTo>
                  <a:pt x="3786" y="148"/>
                </a:lnTo>
                <a:lnTo>
                  <a:pt x="3788" y="148"/>
                </a:lnTo>
                <a:lnTo>
                  <a:pt x="3790" y="148"/>
                </a:lnTo>
                <a:lnTo>
                  <a:pt x="3790" y="150"/>
                </a:lnTo>
                <a:lnTo>
                  <a:pt x="3790" y="150"/>
                </a:lnTo>
                <a:lnTo>
                  <a:pt x="3790" y="150"/>
                </a:lnTo>
                <a:lnTo>
                  <a:pt x="3792" y="150"/>
                </a:lnTo>
                <a:lnTo>
                  <a:pt x="3792" y="150"/>
                </a:lnTo>
                <a:lnTo>
                  <a:pt x="3794" y="150"/>
                </a:lnTo>
                <a:lnTo>
                  <a:pt x="3794" y="150"/>
                </a:lnTo>
                <a:lnTo>
                  <a:pt x="3794" y="150"/>
                </a:lnTo>
                <a:lnTo>
                  <a:pt x="3796" y="150"/>
                </a:lnTo>
                <a:lnTo>
                  <a:pt x="3798" y="150"/>
                </a:lnTo>
                <a:lnTo>
                  <a:pt x="3798" y="150"/>
                </a:lnTo>
                <a:lnTo>
                  <a:pt x="3798" y="150"/>
                </a:lnTo>
                <a:lnTo>
                  <a:pt x="3798" y="150"/>
                </a:lnTo>
                <a:lnTo>
                  <a:pt x="3800" y="150"/>
                </a:lnTo>
                <a:lnTo>
                  <a:pt x="3800" y="150"/>
                </a:lnTo>
                <a:close/>
                <a:moveTo>
                  <a:pt x="2856" y="54"/>
                </a:moveTo>
                <a:lnTo>
                  <a:pt x="2856" y="54"/>
                </a:lnTo>
                <a:lnTo>
                  <a:pt x="2856" y="54"/>
                </a:lnTo>
                <a:lnTo>
                  <a:pt x="2858" y="54"/>
                </a:lnTo>
                <a:lnTo>
                  <a:pt x="2858" y="54"/>
                </a:lnTo>
                <a:lnTo>
                  <a:pt x="2858" y="54"/>
                </a:lnTo>
                <a:lnTo>
                  <a:pt x="2858" y="54"/>
                </a:lnTo>
                <a:lnTo>
                  <a:pt x="2858" y="56"/>
                </a:lnTo>
                <a:lnTo>
                  <a:pt x="2858" y="56"/>
                </a:lnTo>
                <a:lnTo>
                  <a:pt x="2858" y="56"/>
                </a:lnTo>
                <a:lnTo>
                  <a:pt x="2858" y="56"/>
                </a:lnTo>
                <a:lnTo>
                  <a:pt x="2858" y="56"/>
                </a:lnTo>
                <a:lnTo>
                  <a:pt x="2858" y="56"/>
                </a:lnTo>
                <a:lnTo>
                  <a:pt x="2856" y="56"/>
                </a:lnTo>
                <a:lnTo>
                  <a:pt x="2856" y="54"/>
                </a:lnTo>
                <a:lnTo>
                  <a:pt x="2856" y="54"/>
                </a:lnTo>
                <a:lnTo>
                  <a:pt x="2856" y="54"/>
                </a:lnTo>
                <a:lnTo>
                  <a:pt x="2856" y="54"/>
                </a:lnTo>
                <a:lnTo>
                  <a:pt x="2856" y="54"/>
                </a:lnTo>
                <a:lnTo>
                  <a:pt x="2856" y="54"/>
                </a:lnTo>
                <a:lnTo>
                  <a:pt x="2856" y="54"/>
                </a:lnTo>
                <a:lnTo>
                  <a:pt x="2856" y="54"/>
                </a:lnTo>
                <a:lnTo>
                  <a:pt x="2856" y="54"/>
                </a:lnTo>
                <a:lnTo>
                  <a:pt x="2856" y="54"/>
                </a:lnTo>
                <a:lnTo>
                  <a:pt x="2858" y="54"/>
                </a:lnTo>
                <a:lnTo>
                  <a:pt x="2858" y="54"/>
                </a:lnTo>
                <a:lnTo>
                  <a:pt x="2858" y="54"/>
                </a:lnTo>
                <a:lnTo>
                  <a:pt x="2858" y="54"/>
                </a:lnTo>
                <a:lnTo>
                  <a:pt x="2858" y="54"/>
                </a:lnTo>
                <a:lnTo>
                  <a:pt x="2858" y="54"/>
                </a:lnTo>
                <a:lnTo>
                  <a:pt x="2858" y="54"/>
                </a:lnTo>
                <a:lnTo>
                  <a:pt x="2858" y="54"/>
                </a:lnTo>
                <a:lnTo>
                  <a:pt x="2856" y="54"/>
                </a:lnTo>
                <a:lnTo>
                  <a:pt x="2856" y="54"/>
                </a:lnTo>
                <a:lnTo>
                  <a:pt x="2856" y="54"/>
                </a:lnTo>
                <a:lnTo>
                  <a:pt x="2856" y="54"/>
                </a:lnTo>
                <a:lnTo>
                  <a:pt x="2856" y="54"/>
                </a:lnTo>
                <a:close/>
                <a:moveTo>
                  <a:pt x="3252" y="108"/>
                </a:moveTo>
                <a:lnTo>
                  <a:pt x="3252" y="108"/>
                </a:lnTo>
                <a:lnTo>
                  <a:pt x="3252" y="108"/>
                </a:lnTo>
                <a:lnTo>
                  <a:pt x="3250" y="108"/>
                </a:lnTo>
                <a:lnTo>
                  <a:pt x="3248" y="108"/>
                </a:lnTo>
                <a:lnTo>
                  <a:pt x="3248" y="108"/>
                </a:lnTo>
                <a:lnTo>
                  <a:pt x="3248" y="108"/>
                </a:lnTo>
                <a:lnTo>
                  <a:pt x="3248" y="108"/>
                </a:lnTo>
                <a:lnTo>
                  <a:pt x="3248" y="108"/>
                </a:lnTo>
                <a:lnTo>
                  <a:pt x="3248" y="108"/>
                </a:lnTo>
                <a:lnTo>
                  <a:pt x="3248" y="108"/>
                </a:lnTo>
                <a:lnTo>
                  <a:pt x="3248" y="108"/>
                </a:lnTo>
                <a:lnTo>
                  <a:pt x="3250" y="108"/>
                </a:lnTo>
                <a:lnTo>
                  <a:pt x="3250" y="108"/>
                </a:lnTo>
                <a:lnTo>
                  <a:pt x="3252" y="108"/>
                </a:lnTo>
                <a:close/>
                <a:moveTo>
                  <a:pt x="2864" y="52"/>
                </a:moveTo>
                <a:lnTo>
                  <a:pt x="2864" y="52"/>
                </a:lnTo>
                <a:lnTo>
                  <a:pt x="2864" y="52"/>
                </a:lnTo>
                <a:lnTo>
                  <a:pt x="2864" y="52"/>
                </a:lnTo>
                <a:lnTo>
                  <a:pt x="2862" y="52"/>
                </a:lnTo>
                <a:lnTo>
                  <a:pt x="2862" y="52"/>
                </a:lnTo>
                <a:lnTo>
                  <a:pt x="2862" y="52"/>
                </a:lnTo>
                <a:lnTo>
                  <a:pt x="2862" y="52"/>
                </a:lnTo>
                <a:lnTo>
                  <a:pt x="2862" y="52"/>
                </a:lnTo>
                <a:lnTo>
                  <a:pt x="2862" y="52"/>
                </a:lnTo>
                <a:lnTo>
                  <a:pt x="2864" y="52"/>
                </a:lnTo>
                <a:lnTo>
                  <a:pt x="2864" y="52"/>
                </a:lnTo>
                <a:lnTo>
                  <a:pt x="2864" y="52"/>
                </a:lnTo>
                <a:lnTo>
                  <a:pt x="2864" y="52"/>
                </a:lnTo>
                <a:lnTo>
                  <a:pt x="2864" y="52"/>
                </a:lnTo>
                <a:lnTo>
                  <a:pt x="2864" y="54"/>
                </a:lnTo>
                <a:lnTo>
                  <a:pt x="2864" y="54"/>
                </a:lnTo>
                <a:lnTo>
                  <a:pt x="2864" y="54"/>
                </a:lnTo>
                <a:lnTo>
                  <a:pt x="2862" y="54"/>
                </a:lnTo>
                <a:lnTo>
                  <a:pt x="2862" y="54"/>
                </a:lnTo>
                <a:lnTo>
                  <a:pt x="2862" y="54"/>
                </a:lnTo>
                <a:lnTo>
                  <a:pt x="2862" y="54"/>
                </a:lnTo>
                <a:lnTo>
                  <a:pt x="2862" y="54"/>
                </a:lnTo>
                <a:lnTo>
                  <a:pt x="2862" y="54"/>
                </a:lnTo>
                <a:lnTo>
                  <a:pt x="2862" y="54"/>
                </a:lnTo>
                <a:lnTo>
                  <a:pt x="2860" y="54"/>
                </a:lnTo>
                <a:lnTo>
                  <a:pt x="2860" y="54"/>
                </a:lnTo>
                <a:lnTo>
                  <a:pt x="2860" y="54"/>
                </a:lnTo>
                <a:lnTo>
                  <a:pt x="2860" y="54"/>
                </a:lnTo>
                <a:lnTo>
                  <a:pt x="2860" y="54"/>
                </a:lnTo>
                <a:lnTo>
                  <a:pt x="2858" y="52"/>
                </a:lnTo>
                <a:lnTo>
                  <a:pt x="2858" y="52"/>
                </a:lnTo>
                <a:lnTo>
                  <a:pt x="2858" y="52"/>
                </a:lnTo>
                <a:lnTo>
                  <a:pt x="2858" y="52"/>
                </a:lnTo>
                <a:lnTo>
                  <a:pt x="2860" y="52"/>
                </a:lnTo>
                <a:lnTo>
                  <a:pt x="2860" y="52"/>
                </a:lnTo>
                <a:lnTo>
                  <a:pt x="2860" y="52"/>
                </a:lnTo>
                <a:lnTo>
                  <a:pt x="2860" y="52"/>
                </a:lnTo>
                <a:lnTo>
                  <a:pt x="2860" y="52"/>
                </a:lnTo>
                <a:lnTo>
                  <a:pt x="2862" y="52"/>
                </a:lnTo>
                <a:lnTo>
                  <a:pt x="2862" y="52"/>
                </a:lnTo>
                <a:lnTo>
                  <a:pt x="2862" y="52"/>
                </a:lnTo>
                <a:lnTo>
                  <a:pt x="2864" y="52"/>
                </a:lnTo>
                <a:lnTo>
                  <a:pt x="2864" y="52"/>
                </a:lnTo>
                <a:close/>
                <a:moveTo>
                  <a:pt x="2932" y="54"/>
                </a:moveTo>
                <a:lnTo>
                  <a:pt x="2932" y="54"/>
                </a:lnTo>
                <a:lnTo>
                  <a:pt x="2932" y="54"/>
                </a:lnTo>
                <a:lnTo>
                  <a:pt x="2930" y="56"/>
                </a:lnTo>
                <a:lnTo>
                  <a:pt x="2930" y="56"/>
                </a:lnTo>
                <a:lnTo>
                  <a:pt x="2928" y="56"/>
                </a:lnTo>
                <a:lnTo>
                  <a:pt x="2926" y="56"/>
                </a:lnTo>
                <a:lnTo>
                  <a:pt x="2926" y="56"/>
                </a:lnTo>
                <a:lnTo>
                  <a:pt x="2926" y="56"/>
                </a:lnTo>
                <a:lnTo>
                  <a:pt x="2926" y="56"/>
                </a:lnTo>
                <a:lnTo>
                  <a:pt x="2926" y="56"/>
                </a:lnTo>
                <a:lnTo>
                  <a:pt x="2928" y="56"/>
                </a:lnTo>
                <a:lnTo>
                  <a:pt x="2928" y="56"/>
                </a:lnTo>
                <a:lnTo>
                  <a:pt x="2928" y="56"/>
                </a:lnTo>
                <a:lnTo>
                  <a:pt x="2928" y="56"/>
                </a:lnTo>
                <a:lnTo>
                  <a:pt x="2926" y="56"/>
                </a:lnTo>
                <a:lnTo>
                  <a:pt x="2926" y="56"/>
                </a:lnTo>
                <a:lnTo>
                  <a:pt x="2926" y="56"/>
                </a:lnTo>
                <a:lnTo>
                  <a:pt x="2926" y="56"/>
                </a:lnTo>
                <a:lnTo>
                  <a:pt x="2926" y="56"/>
                </a:lnTo>
                <a:lnTo>
                  <a:pt x="2926" y="56"/>
                </a:lnTo>
                <a:lnTo>
                  <a:pt x="2924" y="56"/>
                </a:lnTo>
                <a:lnTo>
                  <a:pt x="2924" y="56"/>
                </a:lnTo>
                <a:lnTo>
                  <a:pt x="2924" y="56"/>
                </a:lnTo>
                <a:lnTo>
                  <a:pt x="2924" y="56"/>
                </a:lnTo>
                <a:lnTo>
                  <a:pt x="2922" y="56"/>
                </a:lnTo>
                <a:lnTo>
                  <a:pt x="2920" y="56"/>
                </a:lnTo>
                <a:lnTo>
                  <a:pt x="2920" y="56"/>
                </a:lnTo>
                <a:lnTo>
                  <a:pt x="2920" y="56"/>
                </a:lnTo>
                <a:lnTo>
                  <a:pt x="2920" y="56"/>
                </a:lnTo>
                <a:lnTo>
                  <a:pt x="2920" y="56"/>
                </a:lnTo>
                <a:lnTo>
                  <a:pt x="2922" y="56"/>
                </a:lnTo>
                <a:lnTo>
                  <a:pt x="2922" y="56"/>
                </a:lnTo>
                <a:lnTo>
                  <a:pt x="2922" y="54"/>
                </a:lnTo>
                <a:lnTo>
                  <a:pt x="2922" y="54"/>
                </a:lnTo>
                <a:lnTo>
                  <a:pt x="2924" y="54"/>
                </a:lnTo>
                <a:lnTo>
                  <a:pt x="2924" y="54"/>
                </a:lnTo>
                <a:lnTo>
                  <a:pt x="2928" y="54"/>
                </a:lnTo>
                <a:lnTo>
                  <a:pt x="2928" y="54"/>
                </a:lnTo>
                <a:lnTo>
                  <a:pt x="2928" y="54"/>
                </a:lnTo>
                <a:lnTo>
                  <a:pt x="2928" y="54"/>
                </a:lnTo>
                <a:lnTo>
                  <a:pt x="2928" y="54"/>
                </a:lnTo>
                <a:lnTo>
                  <a:pt x="2928" y="54"/>
                </a:lnTo>
                <a:lnTo>
                  <a:pt x="2928" y="54"/>
                </a:lnTo>
                <a:lnTo>
                  <a:pt x="2930" y="54"/>
                </a:lnTo>
                <a:lnTo>
                  <a:pt x="2930" y="54"/>
                </a:lnTo>
                <a:lnTo>
                  <a:pt x="2930" y="54"/>
                </a:lnTo>
                <a:lnTo>
                  <a:pt x="2930" y="54"/>
                </a:lnTo>
                <a:lnTo>
                  <a:pt x="2930" y="54"/>
                </a:lnTo>
                <a:lnTo>
                  <a:pt x="2930" y="54"/>
                </a:lnTo>
                <a:lnTo>
                  <a:pt x="2930" y="54"/>
                </a:lnTo>
                <a:lnTo>
                  <a:pt x="2932" y="54"/>
                </a:lnTo>
                <a:lnTo>
                  <a:pt x="2932" y="54"/>
                </a:lnTo>
                <a:close/>
                <a:moveTo>
                  <a:pt x="3508" y="54"/>
                </a:moveTo>
                <a:lnTo>
                  <a:pt x="3506" y="54"/>
                </a:lnTo>
                <a:lnTo>
                  <a:pt x="3506" y="54"/>
                </a:lnTo>
                <a:lnTo>
                  <a:pt x="3506" y="54"/>
                </a:lnTo>
                <a:lnTo>
                  <a:pt x="3506" y="54"/>
                </a:lnTo>
                <a:lnTo>
                  <a:pt x="3504" y="54"/>
                </a:lnTo>
                <a:lnTo>
                  <a:pt x="3504" y="54"/>
                </a:lnTo>
                <a:lnTo>
                  <a:pt x="3504" y="54"/>
                </a:lnTo>
                <a:lnTo>
                  <a:pt x="3504" y="54"/>
                </a:lnTo>
                <a:lnTo>
                  <a:pt x="3506" y="54"/>
                </a:lnTo>
                <a:lnTo>
                  <a:pt x="3506" y="54"/>
                </a:lnTo>
                <a:lnTo>
                  <a:pt x="3506" y="54"/>
                </a:lnTo>
                <a:lnTo>
                  <a:pt x="3506" y="54"/>
                </a:lnTo>
                <a:lnTo>
                  <a:pt x="3508" y="54"/>
                </a:lnTo>
                <a:lnTo>
                  <a:pt x="3508" y="54"/>
                </a:lnTo>
                <a:lnTo>
                  <a:pt x="3508" y="54"/>
                </a:lnTo>
                <a:lnTo>
                  <a:pt x="3508" y="54"/>
                </a:lnTo>
                <a:lnTo>
                  <a:pt x="3508" y="54"/>
                </a:lnTo>
                <a:lnTo>
                  <a:pt x="3508" y="54"/>
                </a:lnTo>
                <a:lnTo>
                  <a:pt x="3508" y="54"/>
                </a:lnTo>
                <a:close/>
                <a:moveTo>
                  <a:pt x="3320" y="108"/>
                </a:moveTo>
                <a:lnTo>
                  <a:pt x="3318" y="108"/>
                </a:lnTo>
                <a:lnTo>
                  <a:pt x="3318" y="108"/>
                </a:lnTo>
                <a:lnTo>
                  <a:pt x="3318" y="108"/>
                </a:lnTo>
                <a:lnTo>
                  <a:pt x="3318" y="108"/>
                </a:lnTo>
                <a:lnTo>
                  <a:pt x="3316" y="108"/>
                </a:lnTo>
                <a:lnTo>
                  <a:pt x="3316" y="108"/>
                </a:lnTo>
                <a:lnTo>
                  <a:pt x="3318" y="108"/>
                </a:lnTo>
                <a:lnTo>
                  <a:pt x="3318" y="108"/>
                </a:lnTo>
                <a:lnTo>
                  <a:pt x="3318" y="108"/>
                </a:lnTo>
                <a:lnTo>
                  <a:pt x="3318" y="108"/>
                </a:lnTo>
                <a:lnTo>
                  <a:pt x="3320" y="108"/>
                </a:lnTo>
                <a:lnTo>
                  <a:pt x="3320" y="108"/>
                </a:lnTo>
                <a:lnTo>
                  <a:pt x="3322" y="108"/>
                </a:lnTo>
                <a:lnTo>
                  <a:pt x="3322" y="108"/>
                </a:lnTo>
                <a:lnTo>
                  <a:pt x="3320" y="108"/>
                </a:lnTo>
                <a:lnTo>
                  <a:pt x="3320" y="108"/>
                </a:lnTo>
                <a:lnTo>
                  <a:pt x="3320" y="108"/>
                </a:lnTo>
                <a:close/>
                <a:moveTo>
                  <a:pt x="2932" y="58"/>
                </a:moveTo>
                <a:lnTo>
                  <a:pt x="2930" y="58"/>
                </a:lnTo>
                <a:lnTo>
                  <a:pt x="2930" y="58"/>
                </a:lnTo>
                <a:lnTo>
                  <a:pt x="2930" y="58"/>
                </a:lnTo>
                <a:lnTo>
                  <a:pt x="2928" y="56"/>
                </a:lnTo>
                <a:lnTo>
                  <a:pt x="2928" y="56"/>
                </a:lnTo>
                <a:lnTo>
                  <a:pt x="2930" y="56"/>
                </a:lnTo>
                <a:lnTo>
                  <a:pt x="2930" y="56"/>
                </a:lnTo>
                <a:lnTo>
                  <a:pt x="2930" y="56"/>
                </a:lnTo>
                <a:lnTo>
                  <a:pt x="2932" y="56"/>
                </a:lnTo>
                <a:lnTo>
                  <a:pt x="2932" y="56"/>
                </a:lnTo>
                <a:lnTo>
                  <a:pt x="2932" y="56"/>
                </a:lnTo>
                <a:lnTo>
                  <a:pt x="2932" y="56"/>
                </a:lnTo>
                <a:lnTo>
                  <a:pt x="2932" y="56"/>
                </a:lnTo>
                <a:lnTo>
                  <a:pt x="2932" y="58"/>
                </a:lnTo>
                <a:lnTo>
                  <a:pt x="2932" y="58"/>
                </a:lnTo>
                <a:close/>
                <a:moveTo>
                  <a:pt x="2560" y="92"/>
                </a:moveTo>
                <a:lnTo>
                  <a:pt x="2560" y="92"/>
                </a:lnTo>
                <a:lnTo>
                  <a:pt x="2560" y="92"/>
                </a:lnTo>
                <a:lnTo>
                  <a:pt x="2560" y="92"/>
                </a:lnTo>
                <a:lnTo>
                  <a:pt x="2562" y="92"/>
                </a:lnTo>
                <a:lnTo>
                  <a:pt x="2564" y="92"/>
                </a:lnTo>
                <a:lnTo>
                  <a:pt x="2566" y="92"/>
                </a:lnTo>
                <a:lnTo>
                  <a:pt x="2566" y="92"/>
                </a:lnTo>
                <a:lnTo>
                  <a:pt x="2566" y="92"/>
                </a:lnTo>
                <a:lnTo>
                  <a:pt x="2566" y="92"/>
                </a:lnTo>
                <a:lnTo>
                  <a:pt x="2564" y="92"/>
                </a:lnTo>
                <a:lnTo>
                  <a:pt x="2564" y="92"/>
                </a:lnTo>
                <a:lnTo>
                  <a:pt x="2564" y="92"/>
                </a:lnTo>
                <a:lnTo>
                  <a:pt x="2564" y="92"/>
                </a:lnTo>
                <a:lnTo>
                  <a:pt x="2564" y="92"/>
                </a:lnTo>
                <a:lnTo>
                  <a:pt x="2564" y="92"/>
                </a:lnTo>
                <a:lnTo>
                  <a:pt x="2564" y="92"/>
                </a:lnTo>
                <a:lnTo>
                  <a:pt x="2562" y="92"/>
                </a:lnTo>
                <a:lnTo>
                  <a:pt x="2562" y="92"/>
                </a:lnTo>
                <a:lnTo>
                  <a:pt x="2560" y="92"/>
                </a:lnTo>
                <a:lnTo>
                  <a:pt x="2560" y="90"/>
                </a:lnTo>
                <a:lnTo>
                  <a:pt x="2560" y="90"/>
                </a:lnTo>
                <a:lnTo>
                  <a:pt x="2558" y="90"/>
                </a:lnTo>
                <a:lnTo>
                  <a:pt x="2558" y="90"/>
                </a:lnTo>
                <a:lnTo>
                  <a:pt x="2558" y="92"/>
                </a:lnTo>
                <a:lnTo>
                  <a:pt x="2558" y="92"/>
                </a:lnTo>
                <a:lnTo>
                  <a:pt x="2558" y="92"/>
                </a:lnTo>
                <a:lnTo>
                  <a:pt x="2558" y="90"/>
                </a:lnTo>
                <a:lnTo>
                  <a:pt x="2558" y="90"/>
                </a:lnTo>
                <a:lnTo>
                  <a:pt x="2558" y="90"/>
                </a:lnTo>
                <a:lnTo>
                  <a:pt x="2558" y="90"/>
                </a:lnTo>
                <a:lnTo>
                  <a:pt x="2560" y="90"/>
                </a:lnTo>
                <a:lnTo>
                  <a:pt x="2560" y="90"/>
                </a:lnTo>
                <a:lnTo>
                  <a:pt x="2562" y="90"/>
                </a:lnTo>
                <a:lnTo>
                  <a:pt x="2562" y="90"/>
                </a:lnTo>
                <a:lnTo>
                  <a:pt x="2564" y="90"/>
                </a:lnTo>
                <a:lnTo>
                  <a:pt x="2564" y="90"/>
                </a:lnTo>
                <a:lnTo>
                  <a:pt x="2562" y="90"/>
                </a:lnTo>
                <a:lnTo>
                  <a:pt x="2562" y="90"/>
                </a:lnTo>
                <a:lnTo>
                  <a:pt x="2560" y="90"/>
                </a:lnTo>
                <a:lnTo>
                  <a:pt x="2558" y="90"/>
                </a:lnTo>
                <a:lnTo>
                  <a:pt x="2558" y="90"/>
                </a:lnTo>
                <a:lnTo>
                  <a:pt x="2558" y="90"/>
                </a:lnTo>
                <a:lnTo>
                  <a:pt x="2558" y="88"/>
                </a:lnTo>
                <a:lnTo>
                  <a:pt x="2558" y="88"/>
                </a:lnTo>
                <a:lnTo>
                  <a:pt x="2560" y="88"/>
                </a:lnTo>
                <a:lnTo>
                  <a:pt x="2560" y="88"/>
                </a:lnTo>
                <a:lnTo>
                  <a:pt x="2564" y="88"/>
                </a:lnTo>
                <a:lnTo>
                  <a:pt x="2566" y="88"/>
                </a:lnTo>
                <a:lnTo>
                  <a:pt x="2566" y="88"/>
                </a:lnTo>
                <a:lnTo>
                  <a:pt x="2568" y="88"/>
                </a:lnTo>
                <a:lnTo>
                  <a:pt x="2568" y="88"/>
                </a:lnTo>
                <a:lnTo>
                  <a:pt x="2568" y="88"/>
                </a:lnTo>
                <a:lnTo>
                  <a:pt x="2566" y="88"/>
                </a:lnTo>
                <a:lnTo>
                  <a:pt x="2566" y="88"/>
                </a:lnTo>
                <a:lnTo>
                  <a:pt x="2566" y="88"/>
                </a:lnTo>
                <a:lnTo>
                  <a:pt x="2564" y="88"/>
                </a:lnTo>
                <a:lnTo>
                  <a:pt x="2566" y="88"/>
                </a:lnTo>
                <a:lnTo>
                  <a:pt x="2564" y="88"/>
                </a:lnTo>
                <a:lnTo>
                  <a:pt x="2564" y="88"/>
                </a:lnTo>
                <a:lnTo>
                  <a:pt x="2564" y="86"/>
                </a:lnTo>
                <a:lnTo>
                  <a:pt x="2562" y="86"/>
                </a:lnTo>
                <a:lnTo>
                  <a:pt x="2560" y="86"/>
                </a:lnTo>
                <a:lnTo>
                  <a:pt x="2558" y="86"/>
                </a:lnTo>
                <a:lnTo>
                  <a:pt x="2558" y="86"/>
                </a:lnTo>
                <a:lnTo>
                  <a:pt x="2558" y="86"/>
                </a:lnTo>
                <a:lnTo>
                  <a:pt x="2560" y="86"/>
                </a:lnTo>
                <a:lnTo>
                  <a:pt x="2560" y="86"/>
                </a:lnTo>
                <a:lnTo>
                  <a:pt x="2560" y="86"/>
                </a:lnTo>
                <a:lnTo>
                  <a:pt x="2560" y="86"/>
                </a:lnTo>
                <a:lnTo>
                  <a:pt x="2562" y="86"/>
                </a:lnTo>
                <a:lnTo>
                  <a:pt x="2562" y="86"/>
                </a:lnTo>
                <a:lnTo>
                  <a:pt x="2562" y="86"/>
                </a:lnTo>
                <a:lnTo>
                  <a:pt x="2562" y="86"/>
                </a:lnTo>
                <a:lnTo>
                  <a:pt x="2562" y="86"/>
                </a:lnTo>
                <a:lnTo>
                  <a:pt x="2564" y="86"/>
                </a:lnTo>
                <a:lnTo>
                  <a:pt x="2564" y="86"/>
                </a:lnTo>
                <a:lnTo>
                  <a:pt x="2564" y="84"/>
                </a:lnTo>
                <a:lnTo>
                  <a:pt x="2566" y="84"/>
                </a:lnTo>
                <a:lnTo>
                  <a:pt x="2566" y="84"/>
                </a:lnTo>
                <a:lnTo>
                  <a:pt x="2568" y="84"/>
                </a:lnTo>
                <a:lnTo>
                  <a:pt x="2568" y="86"/>
                </a:lnTo>
                <a:lnTo>
                  <a:pt x="2568" y="86"/>
                </a:lnTo>
                <a:lnTo>
                  <a:pt x="2570" y="86"/>
                </a:lnTo>
                <a:lnTo>
                  <a:pt x="2570" y="86"/>
                </a:lnTo>
                <a:lnTo>
                  <a:pt x="2570" y="86"/>
                </a:lnTo>
                <a:lnTo>
                  <a:pt x="2572" y="86"/>
                </a:lnTo>
                <a:lnTo>
                  <a:pt x="2572" y="84"/>
                </a:lnTo>
                <a:lnTo>
                  <a:pt x="2572" y="84"/>
                </a:lnTo>
                <a:lnTo>
                  <a:pt x="2572" y="84"/>
                </a:lnTo>
                <a:lnTo>
                  <a:pt x="2572" y="84"/>
                </a:lnTo>
                <a:lnTo>
                  <a:pt x="2570" y="84"/>
                </a:lnTo>
                <a:lnTo>
                  <a:pt x="2570" y="86"/>
                </a:lnTo>
                <a:lnTo>
                  <a:pt x="2570" y="86"/>
                </a:lnTo>
                <a:lnTo>
                  <a:pt x="2570" y="86"/>
                </a:lnTo>
                <a:lnTo>
                  <a:pt x="2568" y="86"/>
                </a:lnTo>
                <a:lnTo>
                  <a:pt x="2568" y="84"/>
                </a:lnTo>
                <a:lnTo>
                  <a:pt x="2568" y="84"/>
                </a:lnTo>
                <a:lnTo>
                  <a:pt x="2568" y="84"/>
                </a:lnTo>
                <a:lnTo>
                  <a:pt x="2566" y="84"/>
                </a:lnTo>
                <a:lnTo>
                  <a:pt x="2566" y="84"/>
                </a:lnTo>
                <a:lnTo>
                  <a:pt x="2566" y="84"/>
                </a:lnTo>
                <a:lnTo>
                  <a:pt x="2564" y="84"/>
                </a:lnTo>
                <a:lnTo>
                  <a:pt x="2564" y="84"/>
                </a:lnTo>
                <a:lnTo>
                  <a:pt x="2564" y="84"/>
                </a:lnTo>
                <a:lnTo>
                  <a:pt x="2564" y="84"/>
                </a:lnTo>
                <a:lnTo>
                  <a:pt x="2562" y="84"/>
                </a:lnTo>
                <a:lnTo>
                  <a:pt x="2562" y="84"/>
                </a:lnTo>
                <a:lnTo>
                  <a:pt x="2562" y="84"/>
                </a:lnTo>
                <a:lnTo>
                  <a:pt x="2562" y="84"/>
                </a:lnTo>
                <a:lnTo>
                  <a:pt x="2560" y="84"/>
                </a:lnTo>
                <a:lnTo>
                  <a:pt x="2560" y="84"/>
                </a:lnTo>
                <a:lnTo>
                  <a:pt x="2562" y="84"/>
                </a:lnTo>
                <a:lnTo>
                  <a:pt x="2564" y="82"/>
                </a:lnTo>
                <a:lnTo>
                  <a:pt x="2564" y="82"/>
                </a:lnTo>
                <a:lnTo>
                  <a:pt x="2564" y="82"/>
                </a:lnTo>
                <a:lnTo>
                  <a:pt x="2566" y="82"/>
                </a:lnTo>
                <a:lnTo>
                  <a:pt x="2566" y="82"/>
                </a:lnTo>
                <a:lnTo>
                  <a:pt x="2566" y="82"/>
                </a:lnTo>
                <a:lnTo>
                  <a:pt x="2566" y="82"/>
                </a:lnTo>
                <a:lnTo>
                  <a:pt x="2568" y="82"/>
                </a:lnTo>
                <a:lnTo>
                  <a:pt x="2568" y="82"/>
                </a:lnTo>
                <a:lnTo>
                  <a:pt x="2568" y="82"/>
                </a:lnTo>
                <a:lnTo>
                  <a:pt x="2566" y="82"/>
                </a:lnTo>
                <a:lnTo>
                  <a:pt x="2566" y="82"/>
                </a:lnTo>
                <a:lnTo>
                  <a:pt x="2566" y="82"/>
                </a:lnTo>
                <a:lnTo>
                  <a:pt x="2566" y="82"/>
                </a:lnTo>
                <a:lnTo>
                  <a:pt x="2566" y="82"/>
                </a:lnTo>
                <a:lnTo>
                  <a:pt x="2564" y="82"/>
                </a:lnTo>
                <a:lnTo>
                  <a:pt x="2564" y="82"/>
                </a:lnTo>
                <a:lnTo>
                  <a:pt x="2564" y="82"/>
                </a:lnTo>
                <a:lnTo>
                  <a:pt x="2564" y="82"/>
                </a:lnTo>
                <a:lnTo>
                  <a:pt x="2566" y="82"/>
                </a:lnTo>
                <a:lnTo>
                  <a:pt x="2566" y="80"/>
                </a:lnTo>
                <a:lnTo>
                  <a:pt x="2564" y="80"/>
                </a:lnTo>
                <a:lnTo>
                  <a:pt x="2564" y="80"/>
                </a:lnTo>
                <a:lnTo>
                  <a:pt x="2562" y="80"/>
                </a:lnTo>
                <a:lnTo>
                  <a:pt x="2562" y="80"/>
                </a:lnTo>
                <a:lnTo>
                  <a:pt x="2562" y="82"/>
                </a:lnTo>
                <a:lnTo>
                  <a:pt x="2562" y="82"/>
                </a:lnTo>
                <a:lnTo>
                  <a:pt x="2560" y="82"/>
                </a:lnTo>
                <a:lnTo>
                  <a:pt x="2560" y="82"/>
                </a:lnTo>
                <a:lnTo>
                  <a:pt x="2560" y="82"/>
                </a:lnTo>
                <a:lnTo>
                  <a:pt x="2560" y="82"/>
                </a:lnTo>
                <a:lnTo>
                  <a:pt x="2560" y="80"/>
                </a:lnTo>
                <a:lnTo>
                  <a:pt x="2560" y="80"/>
                </a:lnTo>
                <a:lnTo>
                  <a:pt x="2560" y="80"/>
                </a:lnTo>
                <a:lnTo>
                  <a:pt x="2558" y="80"/>
                </a:lnTo>
                <a:lnTo>
                  <a:pt x="2558" y="80"/>
                </a:lnTo>
                <a:lnTo>
                  <a:pt x="2558" y="80"/>
                </a:lnTo>
                <a:lnTo>
                  <a:pt x="2558" y="80"/>
                </a:lnTo>
                <a:lnTo>
                  <a:pt x="2558" y="80"/>
                </a:lnTo>
                <a:lnTo>
                  <a:pt x="2558" y="80"/>
                </a:lnTo>
                <a:lnTo>
                  <a:pt x="2558" y="80"/>
                </a:lnTo>
                <a:lnTo>
                  <a:pt x="2558" y="80"/>
                </a:lnTo>
                <a:lnTo>
                  <a:pt x="2558" y="78"/>
                </a:lnTo>
                <a:lnTo>
                  <a:pt x="2560" y="78"/>
                </a:lnTo>
                <a:lnTo>
                  <a:pt x="2560" y="78"/>
                </a:lnTo>
                <a:lnTo>
                  <a:pt x="2560" y="78"/>
                </a:lnTo>
                <a:lnTo>
                  <a:pt x="2560" y="78"/>
                </a:lnTo>
                <a:lnTo>
                  <a:pt x="2560" y="78"/>
                </a:lnTo>
                <a:lnTo>
                  <a:pt x="2560" y="80"/>
                </a:lnTo>
                <a:lnTo>
                  <a:pt x="2560" y="80"/>
                </a:lnTo>
                <a:lnTo>
                  <a:pt x="2562" y="80"/>
                </a:lnTo>
                <a:lnTo>
                  <a:pt x="2562" y="80"/>
                </a:lnTo>
                <a:lnTo>
                  <a:pt x="2562" y="80"/>
                </a:lnTo>
                <a:lnTo>
                  <a:pt x="2562" y="78"/>
                </a:lnTo>
                <a:lnTo>
                  <a:pt x="2562" y="78"/>
                </a:lnTo>
                <a:lnTo>
                  <a:pt x="2562" y="78"/>
                </a:lnTo>
                <a:lnTo>
                  <a:pt x="2562" y="78"/>
                </a:lnTo>
                <a:lnTo>
                  <a:pt x="2564" y="80"/>
                </a:lnTo>
                <a:lnTo>
                  <a:pt x="2564" y="80"/>
                </a:lnTo>
                <a:lnTo>
                  <a:pt x="2564" y="80"/>
                </a:lnTo>
                <a:lnTo>
                  <a:pt x="2566" y="80"/>
                </a:lnTo>
                <a:lnTo>
                  <a:pt x="2566" y="80"/>
                </a:lnTo>
                <a:lnTo>
                  <a:pt x="2566" y="80"/>
                </a:lnTo>
                <a:lnTo>
                  <a:pt x="2566" y="78"/>
                </a:lnTo>
                <a:lnTo>
                  <a:pt x="2566" y="78"/>
                </a:lnTo>
                <a:lnTo>
                  <a:pt x="2568" y="78"/>
                </a:lnTo>
                <a:lnTo>
                  <a:pt x="2568" y="78"/>
                </a:lnTo>
                <a:lnTo>
                  <a:pt x="2568" y="78"/>
                </a:lnTo>
                <a:lnTo>
                  <a:pt x="2568" y="78"/>
                </a:lnTo>
                <a:lnTo>
                  <a:pt x="2566" y="78"/>
                </a:lnTo>
                <a:lnTo>
                  <a:pt x="2566" y="78"/>
                </a:lnTo>
                <a:lnTo>
                  <a:pt x="2566" y="78"/>
                </a:lnTo>
                <a:lnTo>
                  <a:pt x="2566" y="78"/>
                </a:lnTo>
                <a:lnTo>
                  <a:pt x="2566" y="78"/>
                </a:lnTo>
                <a:lnTo>
                  <a:pt x="2566" y="78"/>
                </a:lnTo>
                <a:lnTo>
                  <a:pt x="2566" y="78"/>
                </a:lnTo>
                <a:lnTo>
                  <a:pt x="2566" y="76"/>
                </a:lnTo>
                <a:lnTo>
                  <a:pt x="2566" y="76"/>
                </a:lnTo>
                <a:lnTo>
                  <a:pt x="2566" y="76"/>
                </a:lnTo>
                <a:lnTo>
                  <a:pt x="2568" y="76"/>
                </a:lnTo>
                <a:lnTo>
                  <a:pt x="2568" y="76"/>
                </a:lnTo>
                <a:lnTo>
                  <a:pt x="2568" y="76"/>
                </a:lnTo>
                <a:lnTo>
                  <a:pt x="2570" y="76"/>
                </a:lnTo>
                <a:lnTo>
                  <a:pt x="2572" y="76"/>
                </a:lnTo>
                <a:lnTo>
                  <a:pt x="2572" y="76"/>
                </a:lnTo>
                <a:lnTo>
                  <a:pt x="2574" y="76"/>
                </a:lnTo>
                <a:lnTo>
                  <a:pt x="2574" y="76"/>
                </a:lnTo>
                <a:lnTo>
                  <a:pt x="2574" y="76"/>
                </a:lnTo>
                <a:lnTo>
                  <a:pt x="2576" y="76"/>
                </a:lnTo>
                <a:lnTo>
                  <a:pt x="2574" y="76"/>
                </a:lnTo>
                <a:lnTo>
                  <a:pt x="2574" y="76"/>
                </a:lnTo>
                <a:lnTo>
                  <a:pt x="2572" y="76"/>
                </a:lnTo>
                <a:lnTo>
                  <a:pt x="2572" y="76"/>
                </a:lnTo>
                <a:lnTo>
                  <a:pt x="2572" y="74"/>
                </a:lnTo>
                <a:lnTo>
                  <a:pt x="2572" y="74"/>
                </a:lnTo>
                <a:lnTo>
                  <a:pt x="2572" y="74"/>
                </a:lnTo>
                <a:lnTo>
                  <a:pt x="2572" y="74"/>
                </a:lnTo>
                <a:lnTo>
                  <a:pt x="2576" y="74"/>
                </a:lnTo>
                <a:lnTo>
                  <a:pt x="2576" y="74"/>
                </a:lnTo>
                <a:lnTo>
                  <a:pt x="2578" y="74"/>
                </a:lnTo>
                <a:lnTo>
                  <a:pt x="2578" y="74"/>
                </a:lnTo>
                <a:lnTo>
                  <a:pt x="2578" y="74"/>
                </a:lnTo>
                <a:lnTo>
                  <a:pt x="2576" y="74"/>
                </a:lnTo>
                <a:lnTo>
                  <a:pt x="2576" y="74"/>
                </a:lnTo>
                <a:lnTo>
                  <a:pt x="2576" y="74"/>
                </a:lnTo>
                <a:lnTo>
                  <a:pt x="2576" y="74"/>
                </a:lnTo>
                <a:lnTo>
                  <a:pt x="2576" y="74"/>
                </a:lnTo>
                <a:lnTo>
                  <a:pt x="2574" y="74"/>
                </a:lnTo>
                <a:lnTo>
                  <a:pt x="2574" y="74"/>
                </a:lnTo>
                <a:lnTo>
                  <a:pt x="2574" y="72"/>
                </a:lnTo>
                <a:lnTo>
                  <a:pt x="2574" y="72"/>
                </a:lnTo>
                <a:lnTo>
                  <a:pt x="2574" y="72"/>
                </a:lnTo>
                <a:lnTo>
                  <a:pt x="2576" y="72"/>
                </a:lnTo>
                <a:lnTo>
                  <a:pt x="2576" y="72"/>
                </a:lnTo>
                <a:lnTo>
                  <a:pt x="2576" y="72"/>
                </a:lnTo>
                <a:lnTo>
                  <a:pt x="2576" y="72"/>
                </a:lnTo>
                <a:lnTo>
                  <a:pt x="2580" y="72"/>
                </a:lnTo>
                <a:lnTo>
                  <a:pt x="2580" y="72"/>
                </a:lnTo>
                <a:lnTo>
                  <a:pt x="2580" y="72"/>
                </a:lnTo>
                <a:lnTo>
                  <a:pt x="2580" y="70"/>
                </a:lnTo>
                <a:lnTo>
                  <a:pt x="2582" y="70"/>
                </a:lnTo>
                <a:lnTo>
                  <a:pt x="2582" y="70"/>
                </a:lnTo>
                <a:lnTo>
                  <a:pt x="2582" y="70"/>
                </a:lnTo>
                <a:lnTo>
                  <a:pt x="2582" y="70"/>
                </a:lnTo>
                <a:lnTo>
                  <a:pt x="2584" y="70"/>
                </a:lnTo>
                <a:lnTo>
                  <a:pt x="2584" y="70"/>
                </a:lnTo>
                <a:lnTo>
                  <a:pt x="2584" y="70"/>
                </a:lnTo>
                <a:lnTo>
                  <a:pt x="2584" y="70"/>
                </a:lnTo>
                <a:lnTo>
                  <a:pt x="2584" y="70"/>
                </a:lnTo>
                <a:lnTo>
                  <a:pt x="2586" y="70"/>
                </a:lnTo>
                <a:lnTo>
                  <a:pt x="2586" y="70"/>
                </a:lnTo>
                <a:lnTo>
                  <a:pt x="2586" y="70"/>
                </a:lnTo>
                <a:lnTo>
                  <a:pt x="2586" y="70"/>
                </a:lnTo>
                <a:lnTo>
                  <a:pt x="2586" y="70"/>
                </a:lnTo>
                <a:lnTo>
                  <a:pt x="2586" y="70"/>
                </a:lnTo>
                <a:lnTo>
                  <a:pt x="2586" y="70"/>
                </a:lnTo>
                <a:lnTo>
                  <a:pt x="2588" y="70"/>
                </a:lnTo>
                <a:lnTo>
                  <a:pt x="2588" y="70"/>
                </a:lnTo>
                <a:lnTo>
                  <a:pt x="2590" y="70"/>
                </a:lnTo>
                <a:lnTo>
                  <a:pt x="2590" y="70"/>
                </a:lnTo>
                <a:lnTo>
                  <a:pt x="2590" y="70"/>
                </a:lnTo>
                <a:lnTo>
                  <a:pt x="2592" y="68"/>
                </a:lnTo>
                <a:lnTo>
                  <a:pt x="2592" y="68"/>
                </a:lnTo>
                <a:lnTo>
                  <a:pt x="2592" y="68"/>
                </a:lnTo>
                <a:lnTo>
                  <a:pt x="2592" y="68"/>
                </a:lnTo>
                <a:lnTo>
                  <a:pt x="2594" y="68"/>
                </a:lnTo>
                <a:lnTo>
                  <a:pt x="2594" y="68"/>
                </a:lnTo>
                <a:lnTo>
                  <a:pt x="2594" y="68"/>
                </a:lnTo>
                <a:lnTo>
                  <a:pt x="2594" y="68"/>
                </a:lnTo>
                <a:lnTo>
                  <a:pt x="2594" y="68"/>
                </a:lnTo>
                <a:lnTo>
                  <a:pt x="2594" y="68"/>
                </a:lnTo>
                <a:lnTo>
                  <a:pt x="2594" y="68"/>
                </a:lnTo>
                <a:lnTo>
                  <a:pt x="2594" y="68"/>
                </a:lnTo>
                <a:lnTo>
                  <a:pt x="2594" y="68"/>
                </a:lnTo>
                <a:lnTo>
                  <a:pt x="2594" y="68"/>
                </a:lnTo>
                <a:lnTo>
                  <a:pt x="2592" y="68"/>
                </a:lnTo>
                <a:lnTo>
                  <a:pt x="2592" y="68"/>
                </a:lnTo>
                <a:lnTo>
                  <a:pt x="2592" y="68"/>
                </a:lnTo>
                <a:lnTo>
                  <a:pt x="2592" y="68"/>
                </a:lnTo>
                <a:lnTo>
                  <a:pt x="2592" y="68"/>
                </a:lnTo>
                <a:lnTo>
                  <a:pt x="2592" y="68"/>
                </a:lnTo>
                <a:lnTo>
                  <a:pt x="2594" y="66"/>
                </a:lnTo>
                <a:lnTo>
                  <a:pt x="2594" y="66"/>
                </a:lnTo>
                <a:lnTo>
                  <a:pt x="2594" y="66"/>
                </a:lnTo>
                <a:lnTo>
                  <a:pt x="2596" y="66"/>
                </a:lnTo>
                <a:lnTo>
                  <a:pt x="2596" y="66"/>
                </a:lnTo>
                <a:lnTo>
                  <a:pt x="2598" y="66"/>
                </a:lnTo>
                <a:lnTo>
                  <a:pt x="2598" y="66"/>
                </a:lnTo>
                <a:lnTo>
                  <a:pt x="2598" y="68"/>
                </a:lnTo>
                <a:lnTo>
                  <a:pt x="2598" y="68"/>
                </a:lnTo>
                <a:lnTo>
                  <a:pt x="2596" y="68"/>
                </a:lnTo>
                <a:lnTo>
                  <a:pt x="2598" y="68"/>
                </a:lnTo>
                <a:lnTo>
                  <a:pt x="2598" y="68"/>
                </a:lnTo>
                <a:lnTo>
                  <a:pt x="2598" y="68"/>
                </a:lnTo>
                <a:lnTo>
                  <a:pt x="2598" y="68"/>
                </a:lnTo>
                <a:lnTo>
                  <a:pt x="2598" y="68"/>
                </a:lnTo>
                <a:lnTo>
                  <a:pt x="2598" y="68"/>
                </a:lnTo>
                <a:lnTo>
                  <a:pt x="2598" y="68"/>
                </a:lnTo>
                <a:lnTo>
                  <a:pt x="2598" y="68"/>
                </a:lnTo>
                <a:lnTo>
                  <a:pt x="2598" y="68"/>
                </a:lnTo>
                <a:lnTo>
                  <a:pt x="2600" y="68"/>
                </a:lnTo>
                <a:lnTo>
                  <a:pt x="2600" y="68"/>
                </a:lnTo>
                <a:lnTo>
                  <a:pt x="2602" y="68"/>
                </a:lnTo>
                <a:lnTo>
                  <a:pt x="2602" y="68"/>
                </a:lnTo>
                <a:lnTo>
                  <a:pt x="2602" y="66"/>
                </a:lnTo>
                <a:lnTo>
                  <a:pt x="2602" y="66"/>
                </a:lnTo>
                <a:lnTo>
                  <a:pt x="2600" y="66"/>
                </a:lnTo>
                <a:lnTo>
                  <a:pt x="2600" y="66"/>
                </a:lnTo>
                <a:lnTo>
                  <a:pt x="2600" y="66"/>
                </a:lnTo>
                <a:lnTo>
                  <a:pt x="2600" y="66"/>
                </a:lnTo>
                <a:lnTo>
                  <a:pt x="2600" y="66"/>
                </a:lnTo>
                <a:lnTo>
                  <a:pt x="2598" y="66"/>
                </a:lnTo>
                <a:lnTo>
                  <a:pt x="2598" y="66"/>
                </a:lnTo>
                <a:lnTo>
                  <a:pt x="2600" y="64"/>
                </a:lnTo>
                <a:lnTo>
                  <a:pt x="2600" y="64"/>
                </a:lnTo>
                <a:lnTo>
                  <a:pt x="2600" y="64"/>
                </a:lnTo>
                <a:lnTo>
                  <a:pt x="2600" y="64"/>
                </a:lnTo>
                <a:lnTo>
                  <a:pt x="2602" y="64"/>
                </a:lnTo>
                <a:lnTo>
                  <a:pt x="2604" y="64"/>
                </a:lnTo>
                <a:lnTo>
                  <a:pt x="2604" y="64"/>
                </a:lnTo>
                <a:lnTo>
                  <a:pt x="2604" y="64"/>
                </a:lnTo>
                <a:lnTo>
                  <a:pt x="2604" y="64"/>
                </a:lnTo>
                <a:lnTo>
                  <a:pt x="2604" y="64"/>
                </a:lnTo>
                <a:lnTo>
                  <a:pt x="2606" y="64"/>
                </a:lnTo>
                <a:lnTo>
                  <a:pt x="2606" y="64"/>
                </a:lnTo>
                <a:lnTo>
                  <a:pt x="2606" y="64"/>
                </a:lnTo>
                <a:lnTo>
                  <a:pt x="2606" y="64"/>
                </a:lnTo>
                <a:lnTo>
                  <a:pt x="2606" y="64"/>
                </a:lnTo>
                <a:lnTo>
                  <a:pt x="2608" y="66"/>
                </a:lnTo>
                <a:lnTo>
                  <a:pt x="2608" y="66"/>
                </a:lnTo>
                <a:lnTo>
                  <a:pt x="2610" y="66"/>
                </a:lnTo>
                <a:lnTo>
                  <a:pt x="2612" y="66"/>
                </a:lnTo>
                <a:lnTo>
                  <a:pt x="2612" y="66"/>
                </a:lnTo>
                <a:lnTo>
                  <a:pt x="2614" y="66"/>
                </a:lnTo>
                <a:lnTo>
                  <a:pt x="2614" y="66"/>
                </a:lnTo>
                <a:lnTo>
                  <a:pt x="2614" y="66"/>
                </a:lnTo>
                <a:lnTo>
                  <a:pt x="2614" y="66"/>
                </a:lnTo>
                <a:lnTo>
                  <a:pt x="2614" y="66"/>
                </a:lnTo>
                <a:lnTo>
                  <a:pt x="2616" y="66"/>
                </a:lnTo>
                <a:lnTo>
                  <a:pt x="2616" y="66"/>
                </a:lnTo>
                <a:lnTo>
                  <a:pt x="2616" y="66"/>
                </a:lnTo>
                <a:lnTo>
                  <a:pt x="2616" y="64"/>
                </a:lnTo>
                <a:lnTo>
                  <a:pt x="2616" y="66"/>
                </a:lnTo>
                <a:lnTo>
                  <a:pt x="2618" y="66"/>
                </a:lnTo>
                <a:lnTo>
                  <a:pt x="2618" y="66"/>
                </a:lnTo>
                <a:lnTo>
                  <a:pt x="2618" y="66"/>
                </a:lnTo>
                <a:lnTo>
                  <a:pt x="2618" y="66"/>
                </a:lnTo>
                <a:lnTo>
                  <a:pt x="2618" y="66"/>
                </a:lnTo>
                <a:lnTo>
                  <a:pt x="2620" y="66"/>
                </a:lnTo>
                <a:lnTo>
                  <a:pt x="2622" y="64"/>
                </a:lnTo>
                <a:lnTo>
                  <a:pt x="2622" y="64"/>
                </a:lnTo>
                <a:lnTo>
                  <a:pt x="2624" y="64"/>
                </a:lnTo>
                <a:lnTo>
                  <a:pt x="2624" y="64"/>
                </a:lnTo>
                <a:lnTo>
                  <a:pt x="2626" y="64"/>
                </a:lnTo>
                <a:lnTo>
                  <a:pt x="2628" y="64"/>
                </a:lnTo>
                <a:lnTo>
                  <a:pt x="2628" y="64"/>
                </a:lnTo>
                <a:lnTo>
                  <a:pt x="2628" y="64"/>
                </a:lnTo>
                <a:lnTo>
                  <a:pt x="2628" y="64"/>
                </a:lnTo>
                <a:lnTo>
                  <a:pt x="2628" y="64"/>
                </a:lnTo>
                <a:lnTo>
                  <a:pt x="2628" y="64"/>
                </a:lnTo>
                <a:lnTo>
                  <a:pt x="2630" y="64"/>
                </a:lnTo>
                <a:lnTo>
                  <a:pt x="2630" y="64"/>
                </a:lnTo>
                <a:lnTo>
                  <a:pt x="2630" y="64"/>
                </a:lnTo>
                <a:lnTo>
                  <a:pt x="2632" y="64"/>
                </a:lnTo>
                <a:lnTo>
                  <a:pt x="2632" y="64"/>
                </a:lnTo>
                <a:lnTo>
                  <a:pt x="2634" y="62"/>
                </a:lnTo>
                <a:lnTo>
                  <a:pt x="2634" y="62"/>
                </a:lnTo>
                <a:lnTo>
                  <a:pt x="2634" y="62"/>
                </a:lnTo>
                <a:lnTo>
                  <a:pt x="2636" y="62"/>
                </a:lnTo>
                <a:lnTo>
                  <a:pt x="2636" y="62"/>
                </a:lnTo>
                <a:lnTo>
                  <a:pt x="2636" y="62"/>
                </a:lnTo>
                <a:lnTo>
                  <a:pt x="2636" y="62"/>
                </a:lnTo>
                <a:lnTo>
                  <a:pt x="2636" y="62"/>
                </a:lnTo>
                <a:lnTo>
                  <a:pt x="2636" y="62"/>
                </a:lnTo>
                <a:lnTo>
                  <a:pt x="2638" y="62"/>
                </a:lnTo>
                <a:lnTo>
                  <a:pt x="2638" y="62"/>
                </a:lnTo>
                <a:lnTo>
                  <a:pt x="2638" y="62"/>
                </a:lnTo>
                <a:lnTo>
                  <a:pt x="2638" y="62"/>
                </a:lnTo>
                <a:lnTo>
                  <a:pt x="2638" y="62"/>
                </a:lnTo>
                <a:lnTo>
                  <a:pt x="2640" y="62"/>
                </a:lnTo>
                <a:lnTo>
                  <a:pt x="2640" y="60"/>
                </a:lnTo>
                <a:lnTo>
                  <a:pt x="2640" y="62"/>
                </a:lnTo>
                <a:lnTo>
                  <a:pt x="2640" y="62"/>
                </a:lnTo>
                <a:lnTo>
                  <a:pt x="2642" y="62"/>
                </a:lnTo>
                <a:lnTo>
                  <a:pt x="2644" y="62"/>
                </a:lnTo>
                <a:lnTo>
                  <a:pt x="2644" y="62"/>
                </a:lnTo>
                <a:lnTo>
                  <a:pt x="2644" y="62"/>
                </a:lnTo>
                <a:lnTo>
                  <a:pt x="2644" y="62"/>
                </a:lnTo>
                <a:lnTo>
                  <a:pt x="2642" y="60"/>
                </a:lnTo>
                <a:lnTo>
                  <a:pt x="2642" y="60"/>
                </a:lnTo>
                <a:lnTo>
                  <a:pt x="2642" y="60"/>
                </a:lnTo>
                <a:lnTo>
                  <a:pt x="2642" y="60"/>
                </a:lnTo>
                <a:lnTo>
                  <a:pt x="2640" y="60"/>
                </a:lnTo>
                <a:lnTo>
                  <a:pt x="2642" y="60"/>
                </a:lnTo>
                <a:lnTo>
                  <a:pt x="2642" y="58"/>
                </a:lnTo>
                <a:lnTo>
                  <a:pt x="2642" y="58"/>
                </a:lnTo>
                <a:lnTo>
                  <a:pt x="2642" y="58"/>
                </a:lnTo>
                <a:lnTo>
                  <a:pt x="2642" y="58"/>
                </a:lnTo>
                <a:lnTo>
                  <a:pt x="2644" y="58"/>
                </a:lnTo>
                <a:lnTo>
                  <a:pt x="2644" y="58"/>
                </a:lnTo>
                <a:lnTo>
                  <a:pt x="2646" y="58"/>
                </a:lnTo>
                <a:lnTo>
                  <a:pt x="2646" y="58"/>
                </a:lnTo>
                <a:lnTo>
                  <a:pt x="2646" y="58"/>
                </a:lnTo>
                <a:lnTo>
                  <a:pt x="2646" y="58"/>
                </a:lnTo>
                <a:lnTo>
                  <a:pt x="2646" y="58"/>
                </a:lnTo>
                <a:lnTo>
                  <a:pt x="2648" y="58"/>
                </a:lnTo>
                <a:lnTo>
                  <a:pt x="2648" y="58"/>
                </a:lnTo>
                <a:lnTo>
                  <a:pt x="2648" y="58"/>
                </a:lnTo>
                <a:lnTo>
                  <a:pt x="2648" y="58"/>
                </a:lnTo>
                <a:lnTo>
                  <a:pt x="2650" y="56"/>
                </a:lnTo>
                <a:lnTo>
                  <a:pt x="2650" y="56"/>
                </a:lnTo>
                <a:lnTo>
                  <a:pt x="2650" y="56"/>
                </a:lnTo>
                <a:lnTo>
                  <a:pt x="2650" y="56"/>
                </a:lnTo>
                <a:lnTo>
                  <a:pt x="2652" y="56"/>
                </a:lnTo>
                <a:lnTo>
                  <a:pt x="2652" y="56"/>
                </a:lnTo>
                <a:lnTo>
                  <a:pt x="2654" y="56"/>
                </a:lnTo>
                <a:lnTo>
                  <a:pt x="2654" y="56"/>
                </a:lnTo>
                <a:lnTo>
                  <a:pt x="2654" y="56"/>
                </a:lnTo>
                <a:lnTo>
                  <a:pt x="2656" y="56"/>
                </a:lnTo>
                <a:lnTo>
                  <a:pt x="2656" y="56"/>
                </a:lnTo>
                <a:lnTo>
                  <a:pt x="2656" y="56"/>
                </a:lnTo>
                <a:lnTo>
                  <a:pt x="2656" y="56"/>
                </a:lnTo>
                <a:lnTo>
                  <a:pt x="2658" y="56"/>
                </a:lnTo>
                <a:lnTo>
                  <a:pt x="2658" y="56"/>
                </a:lnTo>
                <a:lnTo>
                  <a:pt x="2660" y="56"/>
                </a:lnTo>
                <a:lnTo>
                  <a:pt x="2660" y="56"/>
                </a:lnTo>
                <a:lnTo>
                  <a:pt x="2660" y="56"/>
                </a:lnTo>
                <a:lnTo>
                  <a:pt x="2660" y="56"/>
                </a:lnTo>
                <a:lnTo>
                  <a:pt x="2660" y="56"/>
                </a:lnTo>
                <a:lnTo>
                  <a:pt x="2660" y="56"/>
                </a:lnTo>
                <a:lnTo>
                  <a:pt x="2662" y="56"/>
                </a:lnTo>
                <a:lnTo>
                  <a:pt x="2664" y="56"/>
                </a:lnTo>
                <a:lnTo>
                  <a:pt x="2664" y="56"/>
                </a:lnTo>
                <a:lnTo>
                  <a:pt x="2664" y="56"/>
                </a:lnTo>
                <a:lnTo>
                  <a:pt x="2668" y="58"/>
                </a:lnTo>
                <a:lnTo>
                  <a:pt x="2668" y="58"/>
                </a:lnTo>
                <a:lnTo>
                  <a:pt x="2670" y="58"/>
                </a:lnTo>
                <a:lnTo>
                  <a:pt x="2672" y="60"/>
                </a:lnTo>
                <a:lnTo>
                  <a:pt x="2672" y="60"/>
                </a:lnTo>
                <a:lnTo>
                  <a:pt x="2672" y="60"/>
                </a:lnTo>
                <a:lnTo>
                  <a:pt x="2672" y="62"/>
                </a:lnTo>
                <a:lnTo>
                  <a:pt x="2672" y="62"/>
                </a:lnTo>
                <a:lnTo>
                  <a:pt x="2672" y="62"/>
                </a:lnTo>
                <a:lnTo>
                  <a:pt x="2670" y="64"/>
                </a:lnTo>
                <a:lnTo>
                  <a:pt x="2668" y="64"/>
                </a:lnTo>
                <a:lnTo>
                  <a:pt x="2670" y="64"/>
                </a:lnTo>
                <a:lnTo>
                  <a:pt x="2670" y="64"/>
                </a:lnTo>
                <a:lnTo>
                  <a:pt x="2670" y="64"/>
                </a:lnTo>
                <a:lnTo>
                  <a:pt x="2670" y="64"/>
                </a:lnTo>
                <a:lnTo>
                  <a:pt x="2668" y="64"/>
                </a:lnTo>
                <a:lnTo>
                  <a:pt x="2668" y="64"/>
                </a:lnTo>
                <a:lnTo>
                  <a:pt x="2666" y="64"/>
                </a:lnTo>
                <a:lnTo>
                  <a:pt x="2666" y="66"/>
                </a:lnTo>
                <a:lnTo>
                  <a:pt x="2664" y="66"/>
                </a:lnTo>
                <a:lnTo>
                  <a:pt x="2662" y="66"/>
                </a:lnTo>
                <a:lnTo>
                  <a:pt x="2662" y="66"/>
                </a:lnTo>
                <a:lnTo>
                  <a:pt x="2662" y="66"/>
                </a:lnTo>
                <a:lnTo>
                  <a:pt x="2662" y="66"/>
                </a:lnTo>
                <a:lnTo>
                  <a:pt x="2662" y="66"/>
                </a:lnTo>
                <a:lnTo>
                  <a:pt x="2660" y="66"/>
                </a:lnTo>
                <a:lnTo>
                  <a:pt x="2660" y="68"/>
                </a:lnTo>
                <a:lnTo>
                  <a:pt x="2660" y="68"/>
                </a:lnTo>
                <a:lnTo>
                  <a:pt x="2658" y="68"/>
                </a:lnTo>
                <a:lnTo>
                  <a:pt x="2658" y="68"/>
                </a:lnTo>
                <a:lnTo>
                  <a:pt x="2658" y="68"/>
                </a:lnTo>
                <a:lnTo>
                  <a:pt x="2656" y="68"/>
                </a:lnTo>
                <a:lnTo>
                  <a:pt x="2656" y="68"/>
                </a:lnTo>
                <a:lnTo>
                  <a:pt x="2656" y="68"/>
                </a:lnTo>
                <a:lnTo>
                  <a:pt x="2656" y="68"/>
                </a:lnTo>
                <a:lnTo>
                  <a:pt x="2654" y="68"/>
                </a:lnTo>
                <a:lnTo>
                  <a:pt x="2654" y="68"/>
                </a:lnTo>
                <a:lnTo>
                  <a:pt x="2654" y="68"/>
                </a:lnTo>
                <a:lnTo>
                  <a:pt x="2652" y="68"/>
                </a:lnTo>
                <a:lnTo>
                  <a:pt x="2650" y="68"/>
                </a:lnTo>
                <a:lnTo>
                  <a:pt x="2650" y="68"/>
                </a:lnTo>
                <a:lnTo>
                  <a:pt x="2648" y="70"/>
                </a:lnTo>
                <a:lnTo>
                  <a:pt x="2646" y="70"/>
                </a:lnTo>
                <a:lnTo>
                  <a:pt x="2644" y="70"/>
                </a:lnTo>
                <a:lnTo>
                  <a:pt x="2644" y="70"/>
                </a:lnTo>
                <a:lnTo>
                  <a:pt x="2644" y="70"/>
                </a:lnTo>
                <a:lnTo>
                  <a:pt x="2644" y="70"/>
                </a:lnTo>
                <a:lnTo>
                  <a:pt x="2642" y="70"/>
                </a:lnTo>
                <a:lnTo>
                  <a:pt x="2642" y="70"/>
                </a:lnTo>
                <a:lnTo>
                  <a:pt x="2642" y="70"/>
                </a:lnTo>
                <a:lnTo>
                  <a:pt x="2642" y="70"/>
                </a:lnTo>
                <a:lnTo>
                  <a:pt x="2640" y="70"/>
                </a:lnTo>
                <a:lnTo>
                  <a:pt x="2640" y="72"/>
                </a:lnTo>
                <a:lnTo>
                  <a:pt x="2638" y="72"/>
                </a:lnTo>
                <a:lnTo>
                  <a:pt x="2636" y="72"/>
                </a:lnTo>
                <a:lnTo>
                  <a:pt x="2634" y="72"/>
                </a:lnTo>
                <a:lnTo>
                  <a:pt x="2634" y="72"/>
                </a:lnTo>
                <a:lnTo>
                  <a:pt x="2634" y="72"/>
                </a:lnTo>
                <a:lnTo>
                  <a:pt x="2632" y="72"/>
                </a:lnTo>
                <a:lnTo>
                  <a:pt x="2632" y="72"/>
                </a:lnTo>
                <a:lnTo>
                  <a:pt x="2632" y="72"/>
                </a:lnTo>
                <a:lnTo>
                  <a:pt x="2630" y="72"/>
                </a:lnTo>
                <a:lnTo>
                  <a:pt x="2630" y="72"/>
                </a:lnTo>
                <a:lnTo>
                  <a:pt x="2630" y="72"/>
                </a:lnTo>
                <a:lnTo>
                  <a:pt x="2630" y="72"/>
                </a:lnTo>
                <a:lnTo>
                  <a:pt x="2630" y="72"/>
                </a:lnTo>
                <a:lnTo>
                  <a:pt x="2628" y="72"/>
                </a:lnTo>
                <a:lnTo>
                  <a:pt x="2630" y="72"/>
                </a:lnTo>
                <a:lnTo>
                  <a:pt x="2630" y="72"/>
                </a:lnTo>
                <a:lnTo>
                  <a:pt x="2630" y="72"/>
                </a:lnTo>
                <a:lnTo>
                  <a:pt x="2628" y="74"/>
                </a:lnTo>
                <a:lnTo>
                  <a:pt x="2628" y="74"/>
                </a:lnTo>
                <a:lnTo>
                  <a:pt x="2628" y="74"/>
                </a:lnTo>
                <a:lnTo>
                  <a:pt x="2628" y="74"/>
                </a:lnTo>
                <a:lnTo>
                  <a:pt x="2628" y="74"/>
                </a:lnTo>
                <a:lnTo>
                  <a:pt x="2626" y="74"/>
                </a:lnTo>
                <a:lnTo>
                  <a:pt x="2626" y="74"/>
                </a:lnTo>
                <a:lnTo>
                  <a:pt x="2626" y="74"/>
                </a:lnTo>
                <a:lnTo>
                  <a:pt x="2624" y="74"/>
                </a:lnTo>
                <a:lnTo>
                  <a:pt x="2624" y="74"/>
                </a:lnTo>
                <a:lnTo>
                  <a:pt x="2624" y="74"/>
                </a:lnTo>
                <a:lnTo>
                  <a:pt x="2624" y="74"/>
                </a:lnTo>
                <a:lnTo>
                  <a:pt x="2622" y="74"/>
                </a:lnTo>
                <a:lnTo>
                  <a:pt x="2622" y="74"/>
                </a:lnTo>
                <a:lnTo>
                  <a:pt x="2622" y="74"/>
                </a:lnTo>
                <a:lnTo>
                  <a:pt x="2620" y="74"/>
                </a:lnTo>
                <a:lnTo>
                  <a:pt x="2620" y="74"/>
                </a:lnTo>
                <a:lnTo>
                  <a:pt x="2620" y="76"/>
                </a:lnTo>
                <a:lnTo>
                  <a:pt x="2618" y="76"/>
                </a:lnTo>
                <a:lnTo>
                  <a:pt x="2618" y="76"/>
                </a:lnTo>
                <a:lnTo>
                  <a:pt x="2618" y="76"/>
                </a:lnTo>
                <a:lnTo>
                  <a:pt x="2618" y="76"/>
                </a:lnTo>
                <a:lnTo>
                  <a:pt x="2618" y="76"/>
                </a:lnTo>
                <a:lnTo>
                  <a:pt x="2616" y="76"/>
                </a:lnTo>
                <a:lnTo>
                  <a:pt x="2616" y="76"/>
                </a:lnTo>
                <a:lnTo>
                  <a:pt x="2614" y="76"/>
                </a:lnTo>
                <a:lnTo>
                  <a:pt x="2614" y="76"/>
                </a:lnTo>
                <a:lnTo>
                  <a:pt x="2614" y="76"/>
                </a:lnTo>
                <a:lnTo>
                  <a:pt x="2614" y="78"/>
                </a:lnTo>
                <a:lnTo>
                  <a:pt x="2614" y="78"/>
                </a:lnTo>
                <a:lnTo>
                  <a:pt x="2612" y="78"/>
                </a:lnTo>
                <a:lnTo>
                  <a:pt x="2612" y="78"/>
                </a:lnTo>
                <a:lnTo>
                  <a:pt x="2612" y="78"/>
                </a:lnTo>
                <a:lnTo>
                  <a:pt x="2612" y="78"/>
                </a:lnTo>
                <a:lnTo>
                  <a:pt x="2612" y="78"/>
                </a:lnTo>
                <a:lnTo>
                  <a:pt x="2612" y="78"/>
                </a:lnTo>
                <a:lnTo>
                  <a:pt x="2610" y="76"/>
                </a:lnTo>
                <a:lnTo>
                  <a:pt x="2610" y="76"/>
                </a:lnTo>
                <a:lnTo>
                  <a:pt x="2610" y="76"/>
                </a:lnTo>
                <a:lnTo>
                  <a:pt x="2610" y="78"/>
                </a:lnTo>
                <a:lnTo>
                  <a:pt x="2610" y="78"/>
                </a:lnTo>
                <a:lnTo>
                  <a:pt x="2610" y="78"/>
                </a:lnTo>
                <a:lnTo>
                  <a:pt x="2610" y="78"/>
                </a:lnTo>
                <a:lnTo>
                  <a:pt x="2610" y="78"/>
                </a:lnTo>
                <a:lnTo>
                  <a:pt x="2608" y="78"/>
                </a:lnTo>
                <a:lnTo>
                  <a:pt x="2608" y="80"/>
                </a:lnTo>
                <a:lnTo>
                  <a:pt x="2608" y="80"/>
                </a:lnTo>
                <a:lnTo>
                  <a:pt x="2608" y="80"/>
                </a:lnTo>
                <a:lnTo>
                  <a:pt x="2606" y="80"/>
                </a:lnTo>
                <a:lnTo>
                  <a:pt x="2606" y="80"/>
                </a:lnTo>
                <a:lnTo>
                  <a:pt x="2606" y="80"/>
                </a:lnTo>
                <a:lnTo>
                  <a:pt x="2608" y="80"/>
                </a:lnTo>
                <a:lnTo>
                  <a:pt x="2608" y="80"/>
                </a:lnTo>
                <a:lnTo>
                  <a:pt x="2608" y="80"/>
                </a:lnTo>
                <a:lnTo>
                  <a:pt x="2608" y="80"/>
                </a:lnTo>
                <a:lnTo>
                  <a:pt x="2606" y="80"/>
                </a:lnTo>
                <a:lnTo>
                  <a:pt x="2606" y="80"/>
                </a:lnTo>
                <a:lnTo>
                  <a:pt x="2606" y="80"/>
                </a:lnTo>
                <a:lnTo>
                  <a:pt x="2606" y="80"/>
                </a:lnTo>
                <a:lnTo>
                  <a:pt x="2606" y="80"/>
                </a:lnTo>
                <a:lnTo>
                  <a:pt x="2606" y="80"/>
                </a:lnTo>
                <a:lnTo>
                  <a:pt x="2604" y="80"/>
                </a:lnTo>
                <a:lnTo>
                  <a:pt x="2604" y="80"/>
                </a:lnTo>
                <a:lnTo>
                  <a:pt x="2604" y="80"/>
                </a:lnTo>
                <a:lnTo>
                  <a:pt x="2604" y="80"/>
                </a:lnTo>
                <a:lnTo>
                  <a:pt x="2604" y="80"/>
                </a:lnTo>
                <a:lnTo>
                  <a:pt x="2604" y="80"/>
                </a:lnTo>
                <a:lnTo>
                  <a:pt x="2604" y="80"/>
                </a:lnTo>
                <a:lnTo>
                  <a:pt x="2604" y="82"/>
                </a:lnTo>
                <a:lnTo>
                  <a:pt x="2602" y="82"/>
                </a:lnTo>
                <a:lnTo>
                  <a:pt x="2602" y="82"/>
                </a:lnTo>
                <a:lnTo>
                  <a:pt x="2602" y="82"/>
                </a:lnTo>
                <a:lnTo>
                  <a:pt x="2600" y="82"/>
                </a:lnTo>
                <a:lnTo>
                  <a:pt x="2600" y="82"/>
                </a:lnTo>
                <a:lnTo>
                  <a:pt x="2600" y="82"/>
                </a:lnTo>
                <a:lnTo>
                  <a:pt x="2602" y="82"/>
                </a:lnTo>
                <a:lnTo>
                  <a:pt x="2602" y="82"/>
                </a:lnTo>
                <a:lnTo>
                  <a:pt x="2602" y="82"/>
                </a:lnTo>
                <a:lnTo>
                  <a:pt x="2604" y="82"/>
                </a:lnTo>
                <a:lnTo>
                  <a:pt x="2604" y="82"/>
                </a:lnTo>
                <a:lnTo>
                  <a:pt x="2606" y="82"/>
                </a:lnTo>
                <a:lnTo>
                  <a:pt x="2606" y="82"/>
                </a:lnTo>
                <a:lnTo>
                  <a:pt x="2606" y="82"/>
                </a:lnTo>
                <a:lnTo>
                  <a:pt x="2608" y="82"/>
                </a:lnTo>
                <a:lnTo>
                  <a:pt x="2608" y="82"/>
                </a:lnTo>
                <a:lnTo>
                  <a:pt x="2606" y="82"/>
                </a:lnTo>
                <a:lnTo>
                  <a:pt x="2606" y="82"/>
                </a:lnTo>
                <a:lnTo>
                  <a:pt x="2606" y="82"/>
                </a:lnTo>
                <a:lnTo>
                  <a:pt x="2606" y="82"/>
                </a:lnTo>
                <a:lnTo>
                  <a:pt x="2606" y="82"/>
                </a:lnTo>
                <a:lnTo>
                  <a:pt x="2606" y="82"/>
                </a:lnTo>
                <a:lnTo>
                  <a:pt x="2604" y="82"/>
                </a:lnTo>
                <a:lnTo>
                  <a:pt x="2604" y="84"/>
                </a:lnTo>
                <a:lnTo>
                  <a:pt x="2604" y="84"/>
                </a:lnTo>
                <a:lnTo>
                  <a:pt x="2606" y="84"/>
                </a:lnTo>
                <a:lnTo>
                  <a:pt x="2606" y="84"/>
                </a:lnTo>
                <a:lnTo>
                  <a:pt x="2606" y="84"/>
                </a:lnTo>
                <a:lnTo>
                  <a:pt x="2604" y="84"/>
                </a:lnTo>
                <a:lnTo>
                  <a:pt x="2604" y="84"/>
                </a:lnTo>
                <a:lnTo>
                  <a:pt x="2602" y="84"/>
                </a:lnTo>
                <a:lnTo>
                  <a:pt x="2602" y="84"/>
                </a:lnTo>
                <a:lnTo>
                  <a:pt x="2602" y="84"/>
                </a:lnTo>
                <a:lnTo>
                  <a:pt x="2602" y="84"/>
                </a:lnTo>
                <a:lnTo>
                  <a:pt x="2600" y="84"/>
                </a:lnTo>
                <a:lnTo>
                  <a:pt x="2598" y="84"/>
                </a:lnTo>
                <a:lnTo>
                  <a:pt x="2598" y="84"/>
                </a:lnTo>
                <a:lnTo>
                  <a:pt x="2598" y="84"/>
                </a:lnTo>
                <a:lnTo>
                  <a:pt x="2596" y="84"/>
                </a:lnTo>
                <a:lnTo>
                  <a:pt x="2598" y="84"/>
                </a:lnTo>
                <a:lnTo>
                  <a:pt x="2598" y="84"/>
                </a:lnTo>
                <a:lnTo>
                  <a:pt x="2598" y="84"/>
                </a:lnTo>
                <a:lnTo>
                  <a:pt x="2600" y="84"/>
                </a:lnTo>
                <a:lnTo>
                  <a:pt x="2600" y="84"/>
                </a:lnTo>
                <a:lnTo>
                  <a:pt x="2600" y="84"/>
                </a:lnTo>
                <a:lnTo>
                  <a:pt x="2600" y="84"/>
                </a:lnTo>
                <a:lnTo>
                  <a:pt x="2602" y="86"/>
                </a:lnTo>
                <a:lnTo>
                  <a:pt x="2602" y="86"/>
                </a:lnTo>
                <a:lnTo>
                  <a:pt x="2602" y="86"/>
                </a:lnTo>
                <a:lnTo>
                  <a:pt x="2600" y="86"/>
                </a:lnTo>
                <a:lnTo>
                  <a:pt x="2600" y="86"/>
                </a:lnTo>
                <a:lnTo>
                  <a:pt x="2600" y="86"/>
                </a:lnTo>
                <a:lnTo>
                  <a:pt x="2600" y="86"/>
                </a:lnTo>
                <a:lnTo>
                  <a:pt x="2600" y="86"/>
                </a:lnTo>
                <a:lnTo>
                  <a:pt x="2598" y="86"/>
                </a:lnTo>
                <a:lnTo>
                  <a:pt x="2598" y="86"/>
                </a:lnTo>
                <a:lnTo>
                  <a:pt x="2598" y="86"/>
                </a:lnTo>
                <a:lnTo>
                  <a:pt x="2596" y="86"/>
                </a:lnTo>
                <a:lnTo>
                  <a:pt x="2594" y="84"/>
                </a:lnTo>
                <a:lnTo>
                  <a:pt x="2594" y="84"/>
                </a:lnTo>
                <a:lnTo>
                  <a:pt x="2594" y="86"/>
                </a:lnTo>
                <a:lnTo>
                  <a:pt x="2596" y="86"/>
                </a:lnTo>
                <a:lnTo>
                  <a:pt x="2596" y="86"/>
                </a:lnTo>
                <a:lnTo>
                  <a:pt x="2596" y="86"/>
                </a:lnTo>
                <a:lnTo>
                  <a:pt x="2596" y="86"/>
                </a:lnTo>
                <a:lnTo>
                  <a:pt x="2596" y="88"/>
                </a:lnTo>
                <a:lnTo>
                  <a:pt x="2596" y="88"/>
                </a:lnTo>
                <a:lnTo>
                  <a:pt x="2596" y="88"/>
                </a:lnTo>
                <a:lnTo>
                  <a:pt x="2596" y="88"/>
                </a:lnTo>
                <a:lnTo>
                  <a:pt x="2596" y="88"/>
                </a:lnTo>
                <a:lnTo>
                  <a:pt x="2594" y="88"/>
                </a:lnTo>
                <a:lnTo>
                  <a:pt x="2594" y="88"/>
                </a:lnTo>
                <a:lnTo>
                  <a:pt x="2592" y="88"/>
                </a:lnTo>
                <a:lnTo>
                  <a:pt x="2592" y="88"/>
                </a:lnTo>
                <a:lnTo>
                  <a:pt x="2592" y="88"/>
                </a:lnTo>
                <a:lnTo>
                  <a:pt x="2592" y="88"/>
                </a:lnTo>
                <a:lnTo>
                  <a:pt x="2590" y="88"/>
                </a:lnTo>
                <a:lnTo>
                  <a:pt x="2590" y="88"/>
                </a:lnTo>
                <a:lnTo>
                  <a:pt x="2588" y="88"/>
                </a:lnTo>
                <a:lnTo>
                  <a:pt x="2588" y="88"/>
                </a:lnTo>
                <a:lnTo>
                  <a:pt x="2588" y="88"/>
                </a:lnTo>
                <a:lnTo>
                  <a:pt x="2588" y="86"/>
                </a:lnTo>
                <a:lnTo>
                  <a:pt x="2586" y="86"/>
                </a:lnTo>
                <a:lnTo>
                  <a:pt x="2586" y="86"/>
                </a:lnTo>
                <a:lnTo>
                  <a:pt x="2586" y="86"/>
                </a:lnTo>
                <a:lnTo>
                  <a:pt x="2586" y="86"/>
                </a:lnTo>
                <a:lnTo>
                  <a:pt x="2586" y="88"/>
                </a:lnTo>
                <a:lnTo>
                  <a:pt x="2588" y="88"/>
                </a:lnTo>
                <a:lnTo>
                  <a:pt x="2588" y="88"/>
                </a:lnTo>
                <a:lnTo>
                  <a:pt x="2592" y="88"/>
                </a:lnTo>
                <a:lnTo>
                  <a:pt x="2592" y="88"/>
                </a:lnTo>
                <a:lnTo>
                  <a:pt x="2592" y="90"/>
                </a:lnTo>
                <a:lnTo>
                  <a:pt x="2592" y="90"/>
                </a:lnTo>
                <a:lnTo>
                  <a:pt x="2594" y="90"/>
                </a:lnTo>
                <a:lnTo>
                  <a:pt x="2594" y="90"/>
                </a:lnTo>
                <a:lnTo>
                  <a:pt x="2594" y="92"/>
                </a:lnTo>
                <a:lnTo>
                  <a:pt x="2592" y="92"/>
                </a:lnTo>
                <a:lnTo>
                  <a:pt x="2592" y="92"/>
                </a:lnTo>
                <a:lnTo>
                  <a:pt x="2592" y="92"/>
                </a:lnTo>
                <a:lnTo>
                  <a:pt x="2592" y="92"/>
                </a:lnTo>
                <a:lnTo>
                  <a:pt x="2590" y="92"/>
                </a:lnTo>
                <a:lnTo>
                  <a:pt x="2590" y="92"/>
                </a:lnTo>
                <a:lnTo>
                  <a:pt x="2590" y="92"/>
                </a:lnTo>
                <a:lnTo>
                  <a:pt x="2590" y="92"/>
                </a:lnTo>
                <a:lnTo>
                  <a:pt x="2590" y="92"/>
                </a:lnTo>
                <a:lnTo>
                  <a:pt x="2590" y="92"/>
                </a:lnTo>
                <a:lnTo>
                  <a:pt x="2590" y="92"/>
                </a:lnTo>
                <a:lnTo>
                  <a:pt x="2590" y="92"/>
                </a:lnTo>
                <a:lnTo>
                  <a:pt x="2590" y="92"/>
                </a:lnTo>
                <a:lnTo>
                  <a:pt x="2592" y="92"/>
                </a:lnTo>
                <a:lnTo>
                  <a:pt x="2590" y="92"/>
                </a:lnTo>
                <a:lnTo>
                  <a:pt x="2590" y="92"/>
                </a:lnTo>
                <a:lnTo>
                  <a:pt x="2590" y="92"/>
                </a:lnTo>
                <a:lnTo>
                  <a:pt x="2590" y="92"/>
                </a:lnTo>
                <a:lnTo>
                  <a:pt x="2590" y="92"/>
                </a:lnTo>
                <a:lnTo>
                  <a:pt x="2588" y="92"/>
                </a:lnTo>
                <a:lnTo>
                  <a:pt x="2588" y="92"/>
                </a:lnTo>
                <a:lnTo>
                  <a:pt x="2590" y="94"/>
                </a:lnTo>
                <a:lnTo>
                  <a:pt x="2590" y="94"/>
                </a:lnTo>
                <a:lnTo>
                  <a:pt x="2590" y="94"/>
                </a:lnTo>
                <a:lnTo>
                  <a:pt x="2590" y="94"/>
                </a:lnTo>
                <a:lnTo>
                  <a:pt x="2590" y="94"/>
                </a:lnTo>
                <a:lnTo>
                  <a:pt x="2590" y="94"/>
                </a:lnTo>
                <a:lnTo>
                  <a:pt x="2588" y="94"/>
                </a:lnTo>
                <a:lnTo>
                  <a:pt x="2588" y="94"/>
                </a:lnTo>
                <a:lnTo>
                  <a:pt x="2586" y="94"/>
                </a:lnTo>
                <a:lnTo>
                  <a:pt x="2584" y="94"/>
                </a:lnTo>
                <a:lnTo>
                  <a:pt x="2584" y="92"/>
                </a:lnTo>
                <a:lnTo>
                  <a:pt x="2584" y="92"/>
                </a:lnTo>
                <a:lnTo>
                  <a:pt x="2582" y="92"/>
                </a:lnTo>
                <a:lnTo>
                  <a:pt x="2582" y="92"/>
                </a:lnTo>
                <a:lnTo>
                  <a:pt x="2582" y="92"/>
                </a:lnTo>
                <a:lnTo>
                  <a:pt x="2582" y="92"/>
                </a:lnTo>
                <a:lnTo>
                  <a:pt x="2582" y="92"/>
                </a:lnTo>
                <a:lnTo>
                  <a:pt x="2582" y="92"/>
                </a:lnTo>
                <a:lnTo>
                  <a:pt x="2582" y="92"/>
                </a:lnTo>
                <a:lnTo>
                  <a:pt x="2582" y="92"/>
                </a:lnTo>
                <a:lnTo>
                  <a:pt x="2582" y="94"/>
                </a:lnTo>
                <a:lnTo>
                  <a:pt x="2582" y="94"/>
                </a:lnTo>
                <a:lnTo>
                  <a:pt x="2582" y="94"/>
                </a:lnTo>
                <a:lnTo>
                  <a:pt x="2582" y="94"/>
                </a:lnTo>
                <a:lnTo>
                  <a:pt x="2582" y="94"/>
                </a:lnTo>
                <a:lnTo>
                  <a:pt x="2582" y="94"/>
                </a:lnTo>
                <a:lnTo>
                  <a:pt x="2582" y="92"/>
                </a:lnTo>
                <a:lnTo>
                  <a:pt x="2580" y="92"/>
                </a:lnTo>
                <a:lnTo>
                  <a:pt x="2580" y="94"/>
                </a:lnTo>
                <a:lnTo>
                  <a:pt x="2580" y="94"/>
                </a:lnTo>
                <a:lnTo>
                  <a:pt x="2580" y="94"/>
                </a:lnTo>
                <a:lnTo>
                  <a:pt x="2582" y="94"/>
                </a:lnTo>
                <a:lnTo>
                  <a:pt x="2584" y="94"/>
                </a:lnTo>
                <a:lnTo>
                  <a:pt x="2584" y="94"/>
                </a:lnTo>
                <a:lnTo>
                  <a:pt x="2584" y="94"/>
                </a:lnTo>
                <a:lnTo>
                  <a:pt x="2584" y="94"/>
                </a:lnTo>
                <a:lnTo>
                  <a:pt x="2586" y="94"/>
                </a:lnTo>
                <a:lnTo>
                  <a:pt x="2586" y="94"/>
                </a:lnTo>
                <a:lnTo>
                  <a:pt x="2586" y="94"/>
                </a:lnTo>
                <a:lnTo>
                  <a:pt x="2586" y="94"/>
                </a:lnTo>
                <a:lnTo>
                  <a:pt x="2588" y="96"/>
                </a:lnTo>
                <a:lnTo>
                  <a:pt x="2588" y="96"/>
                </a:lnTo>
                <a:lnTo>
                  <a:pt x="2590" y="96"/>
                </a:lnTo>
                <a:lnTo>
                  <a:pt x="2590" y="96"/>
                </a:lnTo>
                <a:lnTo>
                  <a:pt x="2588" y="98"/>
                </a:lnTo>
                <a:lnTo>
                  <a:pt x="2588" y="98"/>
                </a:lnTo>
                <a:lnTo>
                  <a:pt x="2588" y="98"/>
                </a:lnTo>
                <a:lnTo>
                  <a:pt x="2586" y="98"/>
                </a:lnTo>
                <a:lnTo>
                  <a:pt x="2586" y="98"/>
                </a:lnTo>
                <a:lnTo>
                  <a:pt x="2586" y="98"/>
                </a:lnTo>
                <a:lnTo>
                  <a:pt x="2584" y="96"/>
                </a:lnTo>
                <a:lnTo>
                  <a:pt x="2584" y="96"/>
                </a:lnTo>
                <a:lnTo>
                  <a:pt x="2584" y="96"/>
                </a:lnTo>
                <a:lnTo>
                  <a:pt x="2584" y="96"/>
                </a:lnTo>
                <a:lnTo>
                  <a:pt x="2582" y="96"/>
                </a:lnTo>
                <a:lnTo>
                  <a:pt x="2582" y="96"/>
                </a:lnTo>
                <a:lnTo>
                  <a:pt x="2580" y="96"/>
                </a:lnTo>
                <a:lnTo>
                  <a:pt x="2578" y="96"/>
                </a:lnTo>
                <a:lnTo>
                  <a:pt x="2578" y="96"/>
                </a:lnTo>
                <a:lnTo>
                  <a:pt x="2578" y="96"/>
                </a:lnTo>
                <a:lnTo>
                  <a:pt x="2578" y="96"/>
                </a:lnTo>
                <a:lnTo>
                  <a:pt x="2576" y="96"/>
                </a:lnTo>
                <a:lnTo>
                  <a:pt x="2576" y="96"/>
                </a:lnTo>
                <a:lnTo>
                  <a:pt x="2574" y="96"/>
                </a:lnTo>
                <a:lnTo>
                  <a:pt x="2576" y="96"/>
                </a:lnTo>
                <a:lnTo>
                  <a:pt x="2576" y="96"/>
                </a:lnTo>
                <a:lnTo>
                  <a:pt x="2576" y="96"/>
                </a:lnTo>
                <a:lnTo>
                  <a:pt x="2578" y="96"/>
                </a:lnTo>
                <a:lnTo>
                  <a:pt x="2580" y="96"/>
                </a:lnTo>
                <a:lnTo>
                  <a:pt x="2580" y="96"/>
                </a:lnTo>
                <a:lnTo>
                  <a:pt x="2580" y="96"/>
                </a:lnTo>
                <a:lnTo>
                  <a:pt x="2582" y="96"/>
                </a:lnTo>
                <a:lnTo>
                  <a:pt x="2582" y="96"/>
                </a:lnTo>
                <a:lnTo>
                  <a:pt x="2584" y="96"/>
                </a:lnTo>
                <a:lnTo>
                  <a:pt x="2584" y="96"/>
                </a:lnTo>
                <a:lnTo>
                  <a:pt x="2586" y="98"/>
                </a:lnTo>
                <a:lnTo>
                  <a:pt x="2586" y="98"/>
                </a:lnTo>
                <a:lnTo>
                  <a:pt x="2588" y="98"/>
                </a:lnTo>
                <a:lnTo>
                  <a:pt x="2588" y="100"/>
                </a:lnTo>
                <a:lnTo>
                  <a:pt x="2588" y="100"/>
                </a:lnTo>
                <a:lnTo>
                  <a:pt x="2586" y="100"/>
                </a:lnTo>
                <a:lnTo>
                  <a:pt x="2586" y="100"/>
                </a:lnTo>
                <a:lnTo>
                  <a:pt x="2584" y="100"/>
                </a:lnTo>
                <a:lnTo>
                  <a:pt x="2582" y="100"/>
                </a:lnTo>
                <a:lnTo>
                  <a:pt x="2582" y="100"/>
                </a:lnTo>
                <a:lnTo>
                  <a:pt x="2580" y="100"/>
                </a:lnTo>
                <a:lnTo>
                  <a:pt x="2580" y="98"/>
                </a:lnTo>
                <a:lnTo>
                  <a:pt x="2580" y="98"/>
                </a:lnTo>
                <a:lnTo>
                  <a:pt x="2578" y="98"/>
                </a:lnTo>
                <a:lnTo>
                  <a:pt x="2578" y="98"/>
                </a:lnTo>
                <a:lnTo>
                  <a:pt x="2578" y="98"/>
                </a:lnTo>
                <a:lnTo>
                  <a:pt x="2580" y="100"/>
                </a:lnTo>
                <a:lnTo>
                  <a:pt x="2580" y="100"/>
                </a:lnTo>
                <a:lnTo>
                  <a:pt x="2580" y="100"/>
                </a:lnTo>
                <a:lnTo>
                  <a:pt x="2582" y="100"/>
                </a:lnTo>
                <a:lnTo>
                  <a:pt x="2584" y="100"/>
                </a:lnTo>
                <a:lnTo>
                  <a:pt x="2584" y="100"/>
                </a:lnTo>
                <a:lnTo>
                  <a:pt x="2584" y="100"/>
                </a:lnTo>
                <a:lnTo>
                  <a:pt x="2584" y="102"/>
                </a:lnTo>
                <a:lnTo>
                  <a:pt x="2584" y="102"/>
                </a:lnTo>
                <a:lnTo>
                  <a:pt x="2584" y="102"/>
                </a:lnTo>
                <a:lnTo>
                  <a:pt x="2582" y="104"/>
                </a:lnTo>
                <a:lnTo>
                  <a:pt x="2582" y="102"/>
                </a:lnTo>
                <a:lnTo>
                  <a:pt x="2582" y="102"/>
                </a:lnTo>
                <a:lnTo>
                  <a:pt x="2580" y="102"/>
                </a:lnTo>
                <a:lnTo>
                  <a:pt x="2580" y="102"/>
                </a:lnTo>
                <a:lnTo>
                  <a:pt x="2582" y="104"/>
                </a:lnTo>
                <a:lnTo>
                  <a:pt x="2582" y="104"/>
                </a:lnTo>
                <a:lnTo>
                  <a:pt x="2580" y="104"/>
                </a:lnTo>
                <a:lnTo>
                  <a:pt x="2580" y="104"/>
                </a:lnTo>
                <a:lnTo>
                  <a:pt x="2580" y="104"/>
                </a:lnTo>
                <a:lnTo>
                  <a:pt x="2578" y="104"/>
                </a:lnTo>
                <a:lnTo>
                  <a:pt x="2578" y="104"/>
                </a:lnTo>
                <a:lnTo>
                  <a:pt x="2576" y="104"/>
                </a:lnTo>
                <a:lnTo>
                  <a:pt x="2576" y="104"/>
                </a:lnTo>
                <a:lnTo>
                  <a:pt x="2576" y="104"/>
                </a:lnTo>
                <a:lnTo>
                  <a:pt x="2576" y="104"/>
                </a:lnTo>
                <a:lnTo>
                  <a:pt x="2576" y="104"/>
                </a:lnTo>
                <a:lnTo>
                  <a:pt x="2576" y="104"/>
                </a:lnTo>
                <a:lnTo>
                  <a:pt x="2574" y="104"/>
                </a:lnTo>
                <a:lnTo>
                  <a:pt x="2574" y="104"/>
                </a:lnTo>
                <a:lnTo>
                  <a:pt x="2574" y="104"/>
                </a:lnTo>
                <a:lnTo>
                  <a:pt x="2574" y="102"/>
                </a:lnTo>
                <a:lnTo>
                  <a:pt x="2574" y="102"/>
                </a:lnTo>
                <a:lnTo>
                  <a:pt x="2572" y="102"/>
                </a:lnTo>
                <a:lnTo>
                  <a:pt x="2572" y="102"/>
                </a:lnTo>
                <a:lnTo>
                  <a:pt x="2572" y="102"/>
                </a:lnTo>
                <a:lnTo>
                  <a:pt x="2572" y="102"/>
                </a:lnTo>
                <a:lnTo>
                  <a:pt x="2572" y="102"/>
                </a:lnTo>
                <a:lnTo>
                  <a:pt x="2572" y="102"/>
                </a:lnTo>
                <a:lnTo>
                  <a:pt x="2572" y="102"/>
                </a:lnTo>
                <a:lnTo>
                  <a:pt x="2574" y="104"/>
                </a:lnTo>
                <a:lnTo>
                  <a:pt x="2572" y="104"/>
                </a:lnTo>
                <a:lnTo>
                  <a:pt x="2572" y="104"/>
                </a:lnTo>
                <a:lnTo>
                  <a:pt x="2572" y="104"/>
                </a:lnTo>
                <a:lnTo>
                  <a:pt x="2572" y="102"/>
                </a:lnTo>
                <a:lnTo>
                  <a:pt x="2572" y="102"/>
                </a:lnTo>
                <a:lnTo>
                  <a:pt x="2570" y="102"/>
                </a:lnTo>
                <a:lnTo>
                  <a:pt x="2570" y="102"/>
                </a:lnTo>
                <a:lnTo>
                  <a:pt x="2570" y="102"/>
                </a:lnTo>
                <a:lnTo>
                  <a:pt x="2570" y="102"/>
                </a:lnTo>
                <a:lnTo>
                  <a:pt x="2568" y="102"/>
                </a:lnTo>
                <a:lnTo>
                  <a:pt x="2568" y="102"/>
                </a:lnTo>
                <a:lnTo>
                  <a:pt x="2568" y="102"/>
                </a:lnTo>
                <a:lnTo>
                  <a:pt x="2568" y="102"/>
                </a:lnTo>
                <a:lnTo>
                  <a:pt x="2568" y="102"/>
                </a:lnTo>
                <a:lnTo>
                  <a:pt x="2566" y="102"/>
                </a:lnTo>
                <a:lnTo>
                  <a:pt x="2566" y="102"/>
                </a:lnTo>
                <a:lnTo>
                  <a:pt x="2566" y="102"/>
                </a:lnTo>
                <a:lnTo>
                  <a:pt x="2566" y="102"/>
                </a:lnTo>
                <a:lnTo>
                  <a:pt x="2566" y="102"/>
                </a:lnTo>
                <a:lnTo>
                  <a:pt x="2564" y="102"/>
                </a:lnTo>
                <a:lnTo>
                  <a:pt x="2564" y="102"/>
                </a:lnTo>
                <a:lnTo>
                  <a:pt x="2562" y="102"/>
                </a:lnTo>
                <a:lnTo>
                  <a:pt x="2562" y="102"/>
                </a:lnTo>
                <a:lnTo>
                  <a:pt x="2562" y="102"/>
                </a:lnTo>
                <a:lnTo>
                  <a:pt x="2562" y="102"/>
                </a:lnTo>
                <a:lnTo>
                  <a:pt x="2562" y="102"/>
                </a:lnTo>
                <a:lnTo>
                  <a:pt x="2560" y="102"/>
                </a:lnTo>
                <a:lnTo>
                  <a:pt x="2558" y="102"/>
                </a:lnTo>
                <a:lnTo>
                  <a:pt x="2558" y="102"/>
                </a:lnTo>
                <a:lnTo>
                  <a:pt x="2558" y="102"/>
                </a:lnTo>
                <a:lnTo>
                  <a:pt x="2558" y="102"/>
                </a:lnTo>
                <a:lnTo>
                  <a:pt x="2556" y="102"/>
                </a:lnTo>
                <a:lnTo>
                  <a:pt x="2556" y="102"/>
                </a:lnTo>
                <a:lnTo>
                  <a:pt x="2556" y="102"/>
                </a:lnTo>
                <a:lnTo>
                  <a:pt x="2556" y="104"/>
                </a:lnTo>
                <a:lnTo>
                  <a:pt x="2554" y="102"/>
                </a:lnTo>
                <a:lnTo>
                  <a:pt x="2554" y="102"/>
                </a:lnTo>
                <a:lnTo>
                  <a:pt x="2554" y="102"/>
                </a:lnTo>
                <a:lnTo>
                  <a:pt x="2554" y="102"/>
                </a:lnTo>
                <a:lnTo>
                  <a:pt x="2554" y="102"/>
                </a:lnTo>
                <a:lnTo>
                  <a:pt x="2556" y="102"/>
                </a:lnTo>
                <a:lnTo>
                  <a:pt x="2556" y="102"/>
                </a:lnTo>
                <a:lnTo>
                  <a:pt x="2556" y="102"/>
                </a:lnTo>
                <a:lnTo>
                  <a:pt x="2556" y="102"/>
                </a:lnTo>
                <a:lnTo>
                  <a:pt x="2556" y="102"/>
                </a:lnTo>
                <a:lnTo>
                  <a:pt x="2554" y="102"/>
                </a:lnTo>
                <a:lnTo>
                  <a:pt x="2554" y="100"/>
                </a:lnTo>
                <a:lnTo>
                  <a:pt x="2556" y="100"/>
                </a:lnTo>
                <a:lnTo>
                  <a:pt x="2556" y="100"/>
                </a:lnTo>
                <a:lnTo>
                  <a:pt x="2556" y="100"/>
                </a:lnTo>
                <a:lnTo>
                  <a:pt x="2556" y="100"/>
                </a:lnTo>
                <a:lnTo>
                  <a:pt x="2558" y="100"/>
                </a:lnTo>
                <a:lnTo>
                  <a:pt x="2558" y="100"/>
                </a:lnTo>
                <a:lnTo>
                  <a:pt x="2558" y="98"/>
                </a:lnTo>
                <a:lnTo>
                  <a:pt x="2558" y="98"/>
                </a:lnTo>
                <a:lnTo>
                  <a:pt x="2560" y="98"/>
                </a:lnTo>
                <a:lnTo>
                  <a:pt x="2562" y="98"/>
                </a:lnTo>
                <a:lnTo>
                  <a:pt x="2560" y="98"/>
                </a:lnTo>
                <a:lnTo>
                  <a:pt x="2558" y="98"/>
                </a:lnTo>
                <a:lnTo>
                  <a:pt x="2556" y="98"/>
                </a:lnTo>
                <a:lnTo>
                  <a:pt x="2556" y="98"/>
                </a:lnTo>
                <a:lnTo>
                  <a:pt x="2556" y="98"/>
                </a:lnTo>
                <a:lnTo>
                  <a:pt x="2556" y="98"/>
                </a:lnTo>
                <a:lnTo>
                  <a:pt x="2554" y="98"/>
                </a:lnTo>
                <a:lnTo>
                  <a:pt x="2554" y="100"/>
                </a:lnTo>
                <a:lnTo>
                  <a:pt x="2554" y="100"/>
                </a:lnTo>
                <a:lnTo>
                  <a:pt x="2552" y="100"/>
                </a:lnTo>
                <a:lnTo>
                  <a:pt x="2550" y="100"/>
                </a:lnTo>
                <a:lnTo>
                  <a:pt x="2550" y="98"/>
                </a:lnTo>
                <a:lnTo>
                  <a:pt x="2548" y="98"/>
                </a:lnTo>
                <a:lnTo>
                  <a:pt x="2548" y="98"/>
                </a:lnTo>
                <a:lnTo>
                  <a:pt x="2546" y="98"/>
                </a:lnTo>
                <a:lnTo>
                  <a:pt x="2546" y="98"/>
                </a:lnTo>
                <a:lnTo>
                  <a:pt x="2546" y="96"/>
                </a:lnTo>
                <a:lnTo>
                  <a:pt x="2546" y="96"/>
                </a:lnTo>
                <a:lnTo>
                  <a:pt x="2548" y="96"/>
                </a:lnTo>
                <a:lnTo>
                  <a:pt x="2548" y="98"/>
                </a:lnTo>
                <a:lnTo>
                  <a:pt x="2548" y="98"/>
                </a:lnTo>
                <a:lnTo>
                  <a:pt x="2548" y="98"/>
                </a:lnTo>
                <a:lnTo>
                  <a:pt x="2548" y="98"/>
                </a:lnTo>
                <a:lnTo>
                  <a:pt x="2548" y="98"/>
                </a:lnTo>
                <a:lnTo>
                  <a:pt x="2550" y="96"/>
                </a:lnTo>
                <a:lnTo>
                  <a:pt x="2550" y="96"/>
                </a:lnTo>
                <a:lnTo>
                  <a:pt x="2550" y="96"/>
                </a:lnTo>
                <a:lnTo>
                  <a:pt x="2550" y="96"/>
                </a:lnTo>
                <a:lnTo>
                  <a:pt x="2552" y="96"/>
                </a:lnTo>
                <a:lnTo>
                  <a:pt x="2552" y="96"/>
                </a:lnTo>
                <a:lnTo>
                  <a:pt x="2552" y="96"/>
                </a:lnTo>
                <a:lnTo>
                  <a:pt x="2552" y="96"/>
                </a:lnTo>
                <a:lnTo>
                  <a:pt x="2554" y="94"/>
                </a:lnTo>
                <a:lnTo>
                  <a:pt x="2554" y="94"/>
                </a:lnTo>
                <a:lnTo>
                  <a:pt x="2554" y="94"/>
                </a:lnTo>
                <a:lnTo>
                  <a:pt x="2554" y="94"/>
                </a:lnTo>
                <a:lnTo>
                  <a:pt x="2556" y="94"/>
                </a:lnTo>
                <a:lnTo>
                  <a:pt x="2556" y="94"/>
                </a:lnTo>
                <a:lnTo>
                  <a:pt x="2556" y="94"/>
                </a:lnTo>
                <a:lnTo>
                  <a:pt x="2556" y="94"/>
                </a:lnTo>
                <a:lnTo>
                  <a:pt x="2554" y="94"/>
                </a:lnTo>
                <a:lnTo>
                  <a:pt x="2554" y="94"/>
                </a:lnTo>
                <a:lnTo>
                  <a:pt x="2554" y="94"/>
                </a:lnTo>
                <a:lnTo>
                  <a:pt x="2554" y="94"/>
                </a:lnTo>
                <a:lnTo>
                  <a:pt x="2556" y="92"/>
                </a:lnTo>
                <a:lnTo>
                  <a:pt x="2558" y="92"/>
                </a:lnTo>
                <a:lnTo>
                  <a:pt x="2558" y="92"/>
                </a:lnTo>
                <a:lnTo>
                  <a:pt x="2558" y="92"/>
                </a:lnTo>
                <a:lnTo>
                  <a:pt x="2558" y="92"/>
                </a:lnTo>
                <a:lnTo>
                  <a:pt x="2560" y="92"/>
                </a:lnTo>
                <a:close/>
                <a:moveTo>
                  <a:pt x="2950" y="58"/>
                </a:moveTo>
                <a:lnTo>
                  <a:pt x="2950" y="58"/>
                </a:lnTo>
                <a:lnTo>
                  <a:pt x="2948" y="58"/>
                </a:lnTo>
                <a:lnTo>
                  <a:pt x="2948" y="58"/>
                </a:lnTo>
                <a:lnTo>
                  <a:pt x="2948" y="58"/>
                </a:lnTo>
                <a:lnTo>
                  <a:pt x="2948" y="58"/>
                </a:lnTo>
                <a:lnTo>
                  <a:pt x="2948" y="58"/>
                </a:lnTo>
                <a:lnTo>
                  <a:pt x="2948" y="58"/>
                </a:lnTo>
                <a:lnTo>
                  <a:pt x="2948" y="58"/>
                </a:lnTo>
                <a:lnTo>
                  <a:pt x="2948" y="58"/>
                </a:lnTo>
                <a:lnTo>
                  <a:pt x="2948" y="58"/>
                </a:lnTo>
                <a:lnTo>
                  <a:pt x="2950" y="58"/>
                </a:lnTo>
                <a:lnTo>
                  <a:pt x="2950" y="58"/>
                </a:lnTo>
                <a:lnTo>
                  <a:pt x="2950" y="58"/>
                </a:lnTo>
                <a:close/>
                <a:moveTo>
                  <a:pt x="2774" y="100"/>
                </a:moveTo>
                <a:lnTo>
                  <a:pt x="2774" y="102"/>
                </a:lnTo>
                <a:lnTo>
                  <a:pt x="2774" y="102"/>
                </a:lnTo>
                <a:lnTo>
                  <a:pt x="2772" y="102"/>
                </a:lnTo>
                <a:lnTo>
                  <a:pt x="2770" y="102"/>
                </a:lnTo>
                <a:lnTo>
                  <a:pt x="2770" y="102"/>
                </a:lnTo>
                <a:lnTo>
                  <a:pt x="2770" y="102"/>
                </a:lnTo>
                <a:lnTo>
                  <a:pt x="2770" y="102"/>
                </a:lnTo>
                <a:lnTo>
                  <a:pt x="2770" y="102"/>
                </a:lnTo>
                <a:lnTo>
                  <a:pt x="2770" y="102"/>
                </a:lnTo>
                <a:lnTo>
                  <a:pt x="2770" y="100"/>
                </a:lnTo>
                <a:lnTo>
                  <a:pt x="2770" y="100"/>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0"/>
                </a:lnTo>
                <a:lnTo>
                  <a:pt x="2768" y="100"/>
                </a:lnTo>
                <a:lnTo>
                  <a:pt x="2770" y="100"/>
                </a:lnTo>
                <a:lnTo>
                  <a:pt x="2770" y="100"/>
                </a:lnTo>
                <a:lnTo>
                  <a:pt x="2770" y="100"/>
                </a:lnTo>
                <a:lnTo>
                  <a:pt x="2770" y="100"/>
                </a:lnTo>
                <a:lnTo>
                  <a:pt x="2772" y="100"/>
                </a:lnTo>
                <a:lnTo>
                  <a:pt x="2774" y="100"/>
                </a:lnTo>
                <a:lnTo>
                  <a:pt x="2774" y="100"/>
                </a:lnTo>
                <a:lnTo>
                  <a:pt x="2774" y="100"/>
                </a:lnTo>
                <a:close/>
                <a:moveTo>
                  <a:pt x="2948" y="60"/>
                </a:moveTo>
                <a:lnTo>
                  <a:pt x="2948" y="62"/>
                </a:lnTo>
                <a:lnTo>
                  <a:pt x="2946" y="60"/>
                </a:lnTo>
                <a:lnTo>
                  <a:pt x="2946" y="60"/>
                </a:lnTo>
                <a:lnTo>
                  <a:pt x="2946" y="60"/>
                </a:lnTo>
                <a:lnTo>
                  <a:pt x="2946" y="60"/>
                </a:lnTo>
                <a:lnTo>
                  <a:pt x="2946" y="60"/>
                </a:lnTo>
                <a:lnTo>
                  <a:pt x="2946" y="60"/>
                </a:lnTo>
                <a:lnTo>
                  <a:pt x="2946" y="60"/>
                </a:lnTo>
                <a:lnTo>
                  <a:pt x="2950" y="60"/>
                </a:lnTo>
                <a:lnTo>
                  <a:pt x="2950" y="60"/>
                </a:lnTo>
                <a:lnTo>
                  <a:pt x="2950" y="60"/>
                </a:lnTo>
                <a:lnTo>
                  <a:pt x="2948" y="60"/>
                </a:lnTo>
                <a:close/>
                <a:moveTo>
                  <a:pt x="3444" y="58"/>
                </a:moveTo>
                <a:lnTo>
                  <a:pt x="3446" y="60"/>
                </a:lnTo>
                <a:lnTo>
                  <a:pt x="3446" y="60"/>
                </a:lnTo>
                <a:lnTo>
                  <a:pt x="3446" y="60"/>
                </a:lnTo>
                <a:lnTo>
                  <a:pt x="3446" y="60"/>
                </a:lnTo>
                <a:lnTo>
                  <a:pt x="3446" y="60"/>
                </a:lnTo>
                <a:lnTo>
                  <a:pt x="3444" y="60"/>
                </a:lnTo>
                <a:lnTo>
                  <a:pt x="3444" y="60"/>
                </a:lnTo>
                <a:lnTo>
                  <a:pt x="3444" y="60"/>
                </a:lnTo>
                <a:lnTo>
                  <a:pt x="3444" y="60"/>
                </a:lnTo>
                <a:lnTo>
                  <a:pt x="3442" y="60"/>
                </a:lnTo>
                <a:lnTo>
                  <a:pt x="3440" y="60"/>
                </a:lnTo>
                <a:lnTo>
                  <a:pt x="3440" y="60"/>
                </a:lnTo>
                <a:lnTo>
                  <a:pt x="3438" y="60"/>
                </a:lnTo>
                <a:lnTo>
                  <a:pt x="3438" y="60"/>
                </a:lnTo>
                <a:lnTo>
                  <a:pt x="3438" y="60"/>
                </a:lnTo>
                <a:lnTo>
                  <a:pt x="3438" y="60"/>
                </a:lnTo>
                <a:lnTo>
                  <a:pt x="3438" y="60"/>
                </a:lnTo>
                <a:lnTo>
                  <a:pt x="3438" y="60"/>
                </a:lnTo>
                <a:lnTo>
                  <a:pt x="3440" y="60"/>
                </a:lnTo>
                <a:lnTo>
                  <a:pt x="3440" y="58"/>
                </a:lnTo>
                <a:lnTo>
                  <a:pt x="3442" y="58"/>
                </a:lnTo>
                <a:lnTo>
                  <a:pt x="3442" y="58"/>
                </a:lnTo>
                <a:lnTo>
                  <a:pt x="3444" y="58"/>
                </a:lnTo>
                <a:lnTo>
                  <a:pt x="3444" y="58"/>
                </a:lnTo>
                <a:close/>
                <a:moveTo>
                  <a:pt x="2882" y="146"/>
                </a:moveTo>
                <a:lnTo>
                  <a:pt x="2882" y="146"/>
                </a:lnTo>
                <a:lnTo>
                  <a:pt x="2882" y="146"/>
                </a:lnTo>
                <a:lnTo>
                  <a:pt x="2882" y="146"/>
                </a:lnTo>
                <a:lnTo>
                  <a:pt x="2882" y="146"/>
                </a:lnTo>
                <a:lnTo>
                  <a:pt x="2880" y="146"/>
                </a:lnTo>
                <a:lnTo>
                  <a:pt x="2880" y="146"/>
                </a:lnTo>
                <a:lnTo>
                  <a:pt x="2880" y="146"/>
                </a:lnTo>
                <a:lnTo>
                  <a:pt x="2878" y="146"/>
                </a:lnTo>
                <a:lnTo>
                  <a:pt x="2878" y="146"/>
                </a:lnTo>
                <a:lnTo>
                  <a:pt x="2878" y="146"/>
                </a:lnTo>
                <a:lnTo>
                  <a:pt x="2878" y="146"/>
                </a:lnTo>
                <a:lnTo>
                  <a:pt x="2878" y="144"/>
                </a:lnTo>
                <a:lnTo>
                  <a:pt x="2878" y="144"/>
                </a:lnTo>
                <a:lnTo>
                  <a:pt x="2880" y="144"/>
                </a:lnTo>
                <a:lnTo>
                  <a:pt x="2882" y="146"/>
                </a:lnTo>
                <a:lnTo>
                  <a:pt x="2882" y="146"/>
                </a:lnTo>
                <a:lnTo>
                  <a:pt x="2882" y="146"/>
                </a:lnTo>
                <a:lnTo>
                  <a:pt x="2882" y="146"/>
                </a:lnTo>
                <a:lnTo>
                  <a:pt x="2882" y="146"/>
                </a:lnTo>
                <a:lnTo>
                  <a:pt x="2882" y="146"/>
                </a:lnTo>
                <a:close/>
                <a:moveTo>
                  <a:pt x="2534" y="6"/>
                </a:moveTo>
                <a:lnTo>
                  <a:pt x="2534" y="6"/>
                </a:lnTo>
                <a:lnTo>
                  <a:pt x="2530" y="6"/>
                </a:lnTo>
                <a:lnTo>
                  <a:pt x="2530" y="6"/>
                </a:lnTo>
                <a:lnTo>
                  <a:pt x="2530" y="6"/>
                </a:lnTo>
                <a:lnTo>
                  <a:pt x="2528" y="6"/>
                </a:lnTo>
                <a:lnTo>
                  <a:pt x="2528" y="6"/>
                </a:lnTo>
                <a:lnTo>
                  <a:pt x="2528" y="6"/>
                </a:lnTo>
                <a:lnTo>
                  <a:pt x="2530" y="4"/>
                </a:lnTo>
                <a:lnTo>
                  <a:pt x="2532" y="4"/>
                </a:lnTo>
                <a:lnTo>
                  <a:pt x="2532" y="4"/>
                </a:lnTo>
                <a:lnTo>
                  <a:pt x="2532" y="4"/>
                </a:lnTo>
                <a:lnTo>
                  <a:pt x="2534" y="4"/>
                </a:lnTo>
                <a:lnTo>
                  <a:pt x="2534" y="4"/>
                </a:lnTo>
                <a:lnTo>
                  <a:pt x="2534" y="4"/>
                </a:lnTo>
                <a:lnTo>
                  <a:pt x="2536" y="4"/>
                </a:lnTo>
                <a:lnTo>
                  <a:pt x="2536" y="4"/>
                </a:lnTo>
                <a:lnTo>
                  <a:pt x="2536" y="6"/>
                </a:lnTo>
                <a:lnTo>
                  <a:pt x="2536" y="6"/>
                </a:lnTo>
                <a:lnTo>
                  <a:pt x="2538" y="6"/>
                </a:lnTo>
                <a:lnTo>
                  <a:pt x="2538" y="6"/>
                </a:lnTo>
                <a:lnTo>
                  <a:pt x="2538" y="6"/>
                </a:lnTo>
                <a:lnTo>
                  <a:pt x="2536" y="6"/>
                </a:lnTo>
                <a:lnTo>
                  <a:pt x="2534" y="6"/>
                </a:lnTo>
                <a:close/>
                <a:moveTo>
                  <a:pt x="2522" y="4"/>
                </a:moveTo>
                <a:lnTo>
                  <a:pt x="2522" y="4"/>
                </a:lnTo>
                <a:lnTo>
                  <a:pt x="2522" y="4"/>
                </a:lnTo>
                <a:lnTo>
                  <a:pt x="2522" y="4"/>
                </a:lnTo>
                <a:lnTo>
                  <a:pt x="2524" y="4"/>
                </a:lnTo>
                <a:lnTo>
                  <a:pt x="2524" y="4"/>
                </a:lnTo>
                <a:lnTo>
                  <a:pt x="2526" y="4"/>
                </a:lnTo>
                <a:lnTo>
                  <a:pt x="2526" y="4"/>
                </a:lnTo>
                <a:lnTo>
                  <a:pt x="2528" y="4"/>
                </a:lnTo>
                <a:lnTo>
                  <a:pt x="2528" y="4"/>
                </a:lnTo>
                <a:lnTo>
                  <a:pt x="2528" y="4"/>
                </a:lnTo>
                <a:lnTo>
                  <a:pt x="2528" y="4"/>
                </a:lnTo>
                <a:lnTo>
                  <a:pt x="2530" y="4"/>
                </a:lnTo>
                <a:lnTo>
                  <a:pt x="2530" y="4"/>
                </a:lnTo>
                <a:lnTo>
                  <a:pt x="2528" y="4"/>
                </a:lnTo>
                <a:lnTo>
                  <a:pt x="2526" y="4"/>
                </a:lnTo>
                <a:lnTo>
                  <a:pt x="2526" y="4"/>
                </a:lnTo>
                <a:lnTo>
                  <a:pt x="2526" y="4"/>
                </a:lnTo>
                <a:lnTo>
                  <a:pt x="2524" y="4"/>
                </a:lnTo>
                <a:lnTo>
                  <a:pt x="2522" y="4"/>
                </a:lnTo>
                <a:lnTo>
                  <a:pt x="2522" y="4"/>
                </a:lnTo>
                <a:lnTo>
                  <a:pt x="2522" y="4"/>
                </a:lnTo>
                <a:lnTo>
                  <a:pt x="2520" y="4"/>
                </a:lnTo>
                <a:lnTo>
                  <a:pt x="2520" y="4"/>
                </a:lnTo>
                <a:lnTo>
                  <a:pt x="2520" y="4"/>
                </a:lnTo>
                <a:lnTo>
                  <a:pt x="2520" y="4"/>
                </a:lnTo>
                <a:lnTo>
                  <a:pt x="2518" y="4"/>
                </a:lnTo>
                <a:lnTo>
                  <a:pt x="2518" y="4"/>
                </a:lnTo>
                <a:lnTo>
                  <a:pt x="2518" y="4"/>
                </a:lnTo>
                <a:lnTo>
                  <a:pt x="2518" y="4"/>
                </a:lnTo>
                <a:lnTo>
                  <a:pt x="2516" y="4"/>
                </a:lnTo>
                <a:lnTo>
                  <a:pt x="2514" y="4"/>
                </a:lnTo>
                <a:lnTo>
                  <a:pt x="2514" y="4"/>
                </a:lnTo>
                <a:lnTo>
                  <a:pt x="2512" y="4"/>
                </a:lnTo>
                <a:lnTo>
                  <a:pt x="2512" y="4"/>
                </a:lnTo>
                <a:lnTo>
                  <a:pt x="2512" y="4"/>
                </a:lnTo>
                <a:lnTo>
                  <a:pt x="2512" y="4"/>
                </a:lnTo>
                <a:lnTo>
                  <a:pt x="2514" y="4"/>
                </a:lnTo>
                <a:lnTo>
                  <a:pt x="2514" y="4"/>
                </a:lnTo>
                <a:lnTo>
                  <a:pt x="2514" y="4"/>
                </a:lnTo>
                <a:lnTo>
                  <a:pt x="2514" y="4"/>
                </a:lnTo>
                <a:lnTo>
                  <a:pt x="2514" y="4"/>
                </a:lnTo>
                <a:lnTo>
                  <a:pt x="2516" y="4"/>
                </a:lnTo>
                <a:lnTo>
                  <a:pt x="2518" y="4"/>
                </a:lnTo>
                <a:lnTo>
                  <a:pt x="2518" y="4"/>
                </a:lnTo>
                <a:lnTo>
                  <a:pt x="2518" y="4"/>
                </a:lnTo>
                <a:lnTo>
                  <a:pt x="2520" y="2"/>
                </a:lnTo>
                <a:lnTo>
                  <a:pt x="2520" y="2"/>
                </a:lnTo>
                <a:lnTo>
                  <a:pt x="2520" y="2"/>
                </a:lnTo>
                <a:lnTo>
                  <a:pt x="2520" y="2"/>
                </a:lnTo>
                <a:lnTo>
                  <a:pt x="2522" y="4"/>
                </a:lnTo>
                <a:lnTo>
                  <a:pt x="2522" y="4"/>
                </a:lnTo>
                <a:lnTo>
                  <a:pt x="2522" y="4"/>
                </a:lnTo>
                <a:close/>
                <a:moveTo>
                  <a:pt x="2560" y="4"/>
                </a:moveTo>
                <a:lnTo>
                  <a:pt x="2558" y="4"/>
                </a:lnTo>
                <a:lnTo>
                  <a:pt x="2558" y="4"/>
                </a:lnTo>
                <a:lnTo>
                  <a:pt x="2558" y="4"/>
                </a:lnTo>
                <a:lnTo>
                  <a:pt x="2558" y="4"/>
                </a:lnTo>
                <a:lnTo>
                  <a:pt x="2558" y="2"/>
                </a:lnTo>
                <a:lnTo>
                  <a:pt x="2556" y="2"/>
                </a:lnTo>
                <a:lnTo>
                  <a:pt x="2554" y="2"/>
                </a:lnTo>
                <a:lnTo>
                  <a:pt x="2556" y="2"/>
                </a:lnTo>
                <a:lnTo>
                  <a:pt x="2556" y="2"/>
                </a:lnTo>
                <a:lnTo>
                  <a:pt x="2556" y="2"/>
                </a:lnTo>
                <a:lnTo>
                  <a:pt x="2558" y="2"/>
                </a:lnTo>
                <a:lnTo>
                  <a:pt x="2560" y="2"/>
                </a:lnTo>
                <a:lnTo>
                  <a:pt x="2560" y="2"/>
                </a:lnTo>
                <a:lnTo>
                  <a:pt x="2560" y="2"/>
                </a:lnTo>
                <a:lnTo>
                  <a:pt x="2560" y="2"/>
                </a:lnTo>
                <a:lnTo>
                  <a:pt x="2560" y="2"/>
                </a:lnTo>
                <a:lnTo>
                  <a:pt x="2560" y="4"/>
                </a:lnTo>
                <a:lnTo>
                  <a:pt x="2560" y="4"/>
                </a:lnTo>
                <a:lnTo>
                  <a:pt x="2560" y="4"/>
                </a:lnTo>
                <a:close/>
                <a:moveTo>
                  <a:pt x="2528" y="2"/>
                </a:moveTo>
                <a:lnTo>
                  <a:pt x="2526" y="2"/>
                </a:lnTo>
                <a:lnTo>
                  <a:pt x="2526" y="2"/>
                </a:lnTo>
                <a:lnTo>
                  <a:pt x="2526" y="2"/>
                </a:lnTo>
                <a:lnTo>
                  <a:pt x="2524" y="2"/>
                </a:lnTo>
                <a:lnTo>
                  <a:pt x="2526" y="2"/>
                </a:lnTo>
                <a:lnTo>
                  <a:pt x="2526" y="2"/>
                </a:lnTo>
                <a:lnTo>
                  <a:pt x="2526" y="2"/>
                </a:lnTo>
                <a:lnTo>
                  <a:pt x="2526" y="2"/>
                </a:lnTo>
                <a:lnTo>
                  <a:pt x="2526" y="2"/>
                </a:lnTo>
                <a:lnTo>
                  <a:pt x="2528" y="2"/>
                </a:lnTo>
                <a:lnTo>
                  <a:pt x="2528" y="2"/>
                </a:lnTo>
                <a:lnTo>
                  <a:pt x="2528" y="2"/>
                </a:lnTo>
                <a:lnTo>
                  <a:pt x="2528" y="2"/>
                </a:lnTo>
                <a:lnTo>
                  <a:pt x="2528" y="2"/>
                </a:lnTo>
                <a:lnTo>
                  <a:pt x="2528" y="2"/>
                </a:lnTo>
                <a:lnTo>
                  <a:pt x="2528" y="2"/>
                </a:lnTo>
                <a:close/>
                <a:moveTo>
                  <a:pt x="2564" y="2"/>
                </a:moveTo>
                <a:lnTo>
                  <a:pt x="2564" y="2"/>
                </a:lnTo>
                <a:lnTo>
                  <a:pt x="2566" y="2"/>
                </a:lnTo>
                <a:lnTo>
                  <a:pt x="2566" y="2"/>
                </a:lnTo>
                <a:lnTo>
                  <a:pt x="2568" y="2"/>
                </a:lnTo>
                <a:lnTo>
                  <a:pt x="2568" y="2"/>
                </a:lnTo>
                <a:lnTo>
                  <a:pt x="2568" y="2"/>
                </a:lnTo>
                <a:lnTo>
                  <a:pt x="2570" y="2"/>
                </a:lnTo>
                <a:lnTo>
                  <a:pt x="2572" y="2"/>
                </a:lnTo>
                <a:lnTo>
                  <a:pt x="2572" y="2"/>
                </a:lnTo>
                <a:lnTo>
                  <a:pt x="2572" y="2"/>
                </a:lnTo>
                <a:lnTo>
                  <a:pt x="2572" y="2"/>
                </a:lnTo>
                <a:lnTo>
                  <a:pt x="2572" y="2"/>
                </a:lnTo>
                <a:lnTo>
                  <a:pt x="2572" y="2"/>
                </a:lnTo>
                <a:lnTo>
                  <a:pt x="2572" y="2"/>
                </a:lnTo>
                <a:lnTo>
                  <a:pt x="2574" y="2"/>
                </a:lnTo>
                <a:lnTo>
                  <a:pt x="2574" y="2"/>
                </a:lnTo>
                <a:lnTo>
                  <a:pt x="2574" y="2"/>
                </a:lnTo>
                <a:lnTo>
                  <a:pt x="2574" y="2"/>
                </a:lnTo>
                <a:lnTo>
                  <a:pt x="2574" y="2"/>
                </a:lnTo>
                <a:lnTo>
                  <a:pt x="2574" y="2"/>
                </a:lnTo>
                <a:lnTo>
                  <a:pt x="2574" y="2"/>
                </a:lnTo>
                <a:lnTo>
                  <a:pt x="2572" y="2"/>
                </a:lnTo>
                <a:lnTo>
                  <a:pt x="2572" y="2"/>
                </a:lnTo>
                <a:lnTo>
                  <a:pt x="2572" y="2"/>
                </a:lnTo>
                <a:lnTo>
                  <a:pt x="2570" y="2"/>
                </a:lnTo>
                <a:lnTo>
                  <a:pt x="2570" y="2"/>
                </a:lnTo>
                <a:lnTo>
                  <a:pt x="2568" y="2"/>
                </a:lnTo>
                <a:lnTo>
                  <a:pt x="2568" y="2"/>
                </a:lnTo>
                <a:lnTo>
                  <a:pt x="2568" y="2"/>
                </a:lnTo>
                <a:lnTo>
                  <a:pt x="2564" y="2"/>
                </a:lnTo>
                <a:lnTo>
                  <a:pt x="2564" y="2"/>
                </a:lnTo>
                <a:lnTo>
                  <a:pt x="2564" y="2"/>
                </a:lnTo>
                <a:lnTo>
                  <a:pt x="2562" y="2"/>
                </a:lnTo>
                <a:lnTo>
                  <a:pt x="2562" y="2"/>
                </a:lnTo>
                <a:lnTo>
                  <a:pt x="2562" y="2"/>
                </a:lnTo>
                <a:lnTo>
                  <a:pt x="2562" y="2"/>
                </a:lnTo>
                <a:lnTo>
                  <a:pt x="2560" y="2"/>
                </a:lnTo>
                <a:lnTo>
                  <a:pt x="2560" y="2"/>
                </a:lnTo>
                <a:lnTo>
                  <a:pt x="2558" y="2"/>
                </a:lnTo>
                <a:lnTo>
                  <a:pt x="2558" y="2"/>
                </a:lnTo>
                <a:lnTo>
                  <a:pt x="2558" y="2"/>
                </a:lnTo>
                <a:lnTo>
                  <a:pt x="2558" y="2"/>
                </a:lnTo>
                <a:lnTo>
                  <a:pt x="2558" y="2"/>
                </a:lnTo>
                <a:lnTo>
                  <a:pt x="2560" y="2"/>
                </a:lnTo>
                <a:lnTo>
                  <a:pt x="2560" y="2"/>
                </a:lnTo>
                <a:lnTo>
                  <a:pt x="2560" y="2"/>
                </a:lnTo>
                <a:lnTo>
                  <a:pt x="2564" y="2"/>
                </a:lnTo>
                <a:lnTo>
                  <a:pt x="2564" y="2"/>
                </a:lnTo>
                <a:lnTo>
                  <a:pt x="2564" y="2"/>
                </a:lnTo>
                <a:lnTo>
                  <a:pt x="2564" y="2"/>
                </a:lnTo>
                <a:lnTo>
                  <a:pt x="2564" y="2"/>
                </a:lnTo>
                <a:lnTo>
                  <a:pt x="2564" y="2"/>
                </a:lnTo>
                <a:close/>
                <a:moveTo>
                  <a:pt x="74" y="226"/>
                </a:moveTo>
                <a:lnTo>
                  <a:pt x="74" y="226"/>
                </a:lnTo>
                <a:lnTo>
                  <a:pt x="74" y="226"/>
                </a:lnTo>
                <a:lnTo>
                  <a:pt x="72" y="226"/>
                </a:lnTo>
                <a:lnTo>
                  <a:pt x="72" y="226"/>
                </a:lnTo>
                <a:lnTo>
                  <a:pt x="72" y="224"/>
                </a:lnTo>
                <a:lnTo>
                  <a:pt x="72" y="224"/>
                </a:lnTo>
                <a:lnTo>
                  <a:pt x="72" y="224"/>
                </a:lnTo>
                <a:lnTo>
                  <a:pt x="72" y="224"/>
                </a:lnTo>
                <a:lnTo>
                  <a:pt x="74" y="224"/>
                </a:lnTo>
                <a:lnTo>
                  <a:pt x="74" y="224"/>
                </a:lnTo>
                <a:lnTo>
                  <a:pt x="74" y="224"/>
                </a:lnTo>
                <a:lnTo>
                  <a:pt x="76" y="224"/>
                </a:lnTo>
                <a:lnTo>
                  <a:pt x="76" y="224"/>
                </a:lnTo>
                <a:lnTo>
                  <a:pt x="74" y="224"/>
                </a:lnTo>
                <a:lnTo>
                  <a:pt x="74" y="226"/>
                </a:lnTo>
                <a:lnTo>
                  <a:pt x="74" y="226"/>
                </a:lnTo>
                <a:close/>
                <a:moveTo>
                  <a:pt x="2946" y="58"/>
                </a:moveTo>
                <a:lnTo>
                  <a:pt x="2946" y="58"/>
                </a:lnTo>
                <a:lnTo>
                  <a:pt x="2946" y="58"/>
                </a:lnTo>
                <a:lnTo>
                  <a:pt x="2946" y="58"/>
                </a:lnTo>
                <a:lnTo>
                  <a:pt x="2946" y="58"/>
                </a:lnTo>
                <a:lnTo>
                  <a:pt x="2946" y="60"/>
                </a:lnTo>
                <a:lnTo>
                  <a:pt x="2944" y="58"/>
                </a:lnTo>
                <a:lnTo>
                  <a:pt x="2944" y="58"/>
                </a:lnTo>
                <a:lnTo>
                  <a:pt x="2944" y="58"/>
                </a:lnTo>
                <a:lnTo>
                  <a:pt x="2944" y="58"/>
                </a:lnTo>
                <a:lnTo>
                  <a:pt x="2942" y="58"/>
                </a:lnTo>
                <a:lnTo>
                  <a:pt x="2942" y="58"/>
                </a:lnTo>
                <a:lnTo>
                  <a:pt x="2942" y="58"/>
                </a:lnTo>
                <a:lnTo>
                  <a:pt x="2946" y="58"/>
                </a:lnTo>
                <a:lnTo>
                  <a:pt x="2946" y="58"/>
                </a:lnTo>
                <a:lnTo>
                  <a:pt x="2946" y="58"/>
                </a:lnTo>
                <a:close/>
                <a:moveTo>
                  <a:pt x="2460" y="224"/>
                </a:moveTo>
                <a:lnTo>
                  <a:pt x="2460" y="226"/>
                </a:lnTo>
                <a:lnTo>
                  <a:pt x="2460" y="226"/>
                </a:lnTo>
                <a:lnTo>
                  <a:pt x="2460" y="226"/>
                </a:lnTo>
                <a:lnTo>
                  <a:pt x="2460" y="226"/>
                </a:lnTo>
                <a:lnTo>
                  <a:pt x="2460" y="226"/>
                </a:lnTo>
                <a:lnTo>
                  <a:pt x="2460" y="226"/>
                </a:lnTo>
                <a:lnTo>
                  <a:pt x="2460" y="226"/>
                </a:lnTo>
                <a:lnTo>
                  <a:pt x="2460" y="226"/>
                </a:lnTo>
                <a:lnTo>
                  <a:pt x="2458" y="226"/>
                </a:lnTo>
                <a:lnTo>
                  <a:pt x="2458" y="226"/>
                </a:lnTo>
                <a:lnTo>
                  <a:pt x="2458" y="226"/>
                </a:lnTo>
                <a:lnTo>
                  <a:pt x="2458" y="226"/>
                </a:lnTo>
                <a:lnTo>
                  <a:pt x="2458" y="226"/>
                </a:lnTo>
                <a:lnTo>
                  <a:pt x="2458" y="226"/>
                </a:lnTo>
                <a:lnTo>
                  <a:pt x="2458" y="226"/>
                </a:lnTo>
                <a:lnTo>
                  <a:pt x="2458" y="226"/>
                </a:lnTo>
                <a:lnTo>
                  <a:pt x="2456" y="226"/>
                </a:lnTo>
                <a:lnTo>
                  <a:pt x="2456" y="224"/>
                </a:lnTo>
                <a:lnTo>
                  <a:pt x="2456" y="224"/>
                </a:lnTo>
                <a:lnTo>
                  <a:pt x="2456" y="224"/>
                </a:lnTo>
                <a:lnTo>
                  <a:pt x="2454" y="224"/>
                </a:lnTo>
                <a:lnTo>
                  <a:pt x="2454" y="224"/>
                </a:lnTo>
                <a:lnTo>
                  <a:pt x="2454" y="224"/>
                </a:lnTo>
                <a:lnTo>
                  <a:pt x="2454" y="224"/>
                </a:lnTo>
                <a:lnTo>
                  <a:pt x="2454" y="224"/>
                </a:lnTo>
                <a:lnTo>
                  <a:pt x="2456" y="224"/>
                </a:lnTo>
                <a:lnTo>
                  <a:pt x="2456" y="224"/>
                </a:lnTo>
                <a:lnTo>
                  <a:pt x="2456" y="224"/>
                </a:lnTo>
                <a:lnTo>
                  <a:pt x="2456" y="224"/>
                </a:lnTo>
                <a:lnTo>
                  <a:pt x="2456" y="224"/>
                </a:lnTo>
                <a:lnTo>
                  <a:pt x="2456" y="224"/>
                </a:lnTo>
                <a:lnTo>
                  <a:pt x="2458" y="224"/>
                </a:lnTo>
                <a:lnTo>
                  <a:pt x="2458" y="224"/>
                </a:lnTo>
                <a:lnTo>
                  <a:pt x="2458" y="224"/>
                </a:lnTo>
                <a:lnTo>
                  <a:pt x="2458" y="224"/>
                </a:lnTo>
                <a:lnTo>
                  <a:pt x="2458" y="224"/>
                </a:lnTo>
                <a:lnTo>
                  <a:pt x="2458" y="224"/>
                </a:lnTo>
                <a:lnTo>
                  <a:pt x="2458" y="224"/>
                </a:lnTo>
                <a:lnTo>
                  <a:pt x="2458" y="224"/>
                </a:lnTo>
                <a:lnTo>
                  <a:pt x="2458" y="224"/>
                </a:lnTo>
                <a:lnTo>
                  <a:pt x="2458" y="224"/>
                </a:lnTo>
                <a:lnTo>
                  <a:pt x="2458" y="224"/>
                </a:lnTo>
                <a:lnTo>
                  <a:pt x="2458" y="224"/>
                </a:lnTo>
                <a:lnTo>
                  <a:pt x="2458" y="224"/>
                </a:lnTo>
                <a:lnTo>
                  <a:pt x="2456" y="224"/>
                </a:lnTo>
                <a:lnTo>
                  <a:pt x="2456" y="224"/>
                </a:lnTo>
                <a:lnTo>
                  <a:pt x="2456" y="224"/>
                </a:lnTo>
                <a:lnTo>
                  <a:pt x="2458" y="224"/>
                </a:lnTo>
                <a:lnTo>
                  <a:pt x="2458" y="222"/>
                </a:lnTo>
                <a:lnTo>
                  <a:pt x="2458" y="222"/>
                </a:lnTo>
                <a:lnTo>
                  <a:pt x="2458" y="224"/>
                </a:lnTo>
                <a:lnTo>
                  <a:pt x="2458" y="224"/>
                </a:lnTo>
                <a:lnTo>
                  <a:pt x="2458" y="224"/>
                </a:lnTo>
                <a:lnTo>
                  <a:pt x="2460" y="224"/>
                </a:lnTo>
                <a:close/>
                <a:moveTo>
                  <a:pt x="76" y="224"/>
                </a:moveTo>
                <a:lnTo>
                  <a:pt x="74" y="224"/>
                </a:lnTo>
                <a:lnTo>
                  <a:pt x="74" y="224"/>
                </a:lnTo>
                <a:lnTo>
                  <a:pt x="74" y="224"/>
                </a:lnTo>
                <a:lnTo>
                  <a:pt x="74" y="224"/>
                </a:lnTo>
                <a:lnTo>
                  <a:pt x="74" y="224"/>
                </a:lnTo>
                <a:lnTo>
                  <a:pt x="74" y="224"/>
                </a:lnTo>
                <a:lnTo>
                  <a:pt x="76" y="224"/>
                </a:lnTo>
                <a:lnTo>
                  <a:pt x="78" y="222"/>
                </a:lnTo>
                <a:lnTo>
                  <a:pt x="78" y="222"/>
                </a:lnTo>
                <a:lnTo>
                  <a:pt x="78" y="222"/>
                </a:lnTo>
                <a:lnTo>
                  <a:pt x="78" y="222"/>
                </a:lnTo>
                <a:lnTo>
                  <a:pt x="78" y="222"/>
                </a:lnTo>
                <a:lnTo>
                  <a:pt x="80" y="222"/>
                </a:lnTo>
                <a:lnTo>
                  <a:pt x="80" y="222"/>
                </a:lnTo>
                <a:lnTo>
                  <a:pt x="80" y="222"/>
                </a:lnTo>
                <a:lnTo>
                  <a:pt x="82" y="222"/>
                </a:lnTo>
                <a:lnTo>
                  <a:pt x="82" y="222"/>
                </a:lnTo>
                <a:lnTo>
                  <a:pt x="82" y="222"/>
                </a:lnTo>
                <a:lnTo>
                  <a:pt x="82" y="222"/>
                </a:lnTo>
                <a:lnTo>
                  <a:pt x="78" y="224"/>
                </a:lnTo>
                <a:lnTo>
                  <a:pt x="78" y="224"/>
                </a:lnTo>
                <a:lnTo>
                  <a:pt x="78" y="224"/>
                </a:lnTo>
                <a:lnTo>
                  <a:pt x="78" y="224"/>
                </a:lnTo>
                <a:lnTo>
                  <a:pt x="76" y="224"/>
                </a:lnTo>
                <a:close/>
                <a:moveTo>
                  <a:pt x="2882" y="98"/>
                </a:moveTo>
                <a:lnTo>
                  <a:pt x="2882" y="98"/>
                </a:lnTo>
                <a:lnTo>
                  <a:pt x="2882" y="98"/>
                </a:lnTo>
                <a:lnTo>
                  <a:pt x="2882" y="100"/>
                </a:lnTo>
                <a:lnTo>
                  <a:pt x="2882" y="100"/>
                </a:lnTo>
                <a:lnTo>
                  <a:pt x="2882" y="100"/>
                </a:lnTo>
                <a:lnTo>
                  <a:pt x="2882" y="100"/>
                </a:lnTo>
                <a:lnTo>
                  <a:pt x="2880" y="100"/>
                </a:lnTo>
                <a:lnTo>
                  <a:pt x="2878" y="100"/>
                </a:lnTo>
                <a:lnTo>
                  <a:pt x="2878" y="100"/>
                </a:lnTo>
                <a:lnTo>
                  <a:pt x="2878" y="98"/>
                </a:lnTo>
                <a:lnTo>
                  <a:pt x="2878" y="98"/>
                </a:lnTo>
                <a:lnTo>
                  <a:pt x="2878" y="98"/>
                </a:lnTo>
                <a:lnTo>
                  <a:pt x="2878" y="98"/>
                </a:lnTo>
                <a:lnTo>
                  <a:pt x="2880" y="98"/>
                </a:lnTo>
                <a:lnTo>
                  <a:pt x="2880" y="98"/>
                </a:lnTo>
                <a:lnTo>
                  <a:pt x="2880" y="98"/>
                </a:lnTo>
                <a:lnTo>
                  <a:pt x="2882" y="98"/>
                </a:lnTo>
                <a:lnTo>
                  <a:pt x="2882" y="98"/>
                </a:lnTo>
                <a:lnTo>
                  <a:pt x="2882" y="98"/>
                </a:lnTo>
                <a:lnTo>
                  <a:pt x="2882" y="98"/>
                </a:lnTo>
                <a:lnTo>
                  <a:pt x="2882" y="98"/>
                </a:lnTo>
                <a:close/>
                <a:moveTo>
                  <a:pt x="2882" y="98"/>
                </a:moveTo>
                <a:lnTo>
                  <a:pt x="2882" y="100"/>
                </a:lnTo>
                <a:lnTo>
                  <a:pt x="2882" y="100"/>
                </a:lnTo>
                <a:lnTo>
                  <a:pt x="2882" y="98"/>
                </a:lnTo>
                <a:lnTo>
                  <a:pt x="2882" y="98"/>
                </a:lnTo>
                <a:lnTo>
                  <a:pt x="2882" y="98"/>
                </a:lnTo>
                <a:lnTo>
                  <a:pt x="2882" y="98"/>
                </a:lnTo>
                <a:lnTo>
                  <a:pt x="2882" y="98"/>
                </a:lnTo>
                <a:lnTo>
                  <a:pt x="2884" y="98"/>
                </a:lnTo>
                <a:lnTo>
                  <a:pt x="2884" y="98"/>
                </a:lnTo>
                <a:lnTo>
                  <a:pt x="2884" y="98"/>
                </a:lnTo>
                <a:lnTo>
                  <a:pt x="2884" y="96"/>
                </a:lnTo>
                <a:lnTo>
                  <a:pt x="2884" y="96"/>
                </a:lnTo>
                <a:lnTo>
                  <a:pt x="2884" y="96"/>
                </a:lnTo>
                <a:lnTo>
                  <a:pt x="2884" y="96"/>
                </a:lnTo>
                <a:lnTo>
                  <a:pt x="2884" y="96"/>
                </a:lnTo>
                <a:lnTo>
                  <a:pt x="2884" y="98"/>
                </a:lnTo>
                <a:lnTo>
                  <a:pt x="2884" y="98"/>
                </a:lnTo>
                <a:lnTo>
                  <a:pt x="2884" y="98"/>
                </a:lnTo>
                <a:lnTo>
                  <a:pt x="2884" y="98"/>
                </a:lnTo>
                <a:lnTo>
                  <a:pt x="2884" y="98"/>
                </a:lnTo>
                <a:lnTo>
                  <a:pt x="2884" y="98"/>
                </a:lnTo>
                <a:lnTo>
                  <a:pt x="2884" y="98"/>
                </a:lnTo>
                <a:lnTo>
                  <a:pt x="2884" y="98"/>
                </a:lnTo>
                <a:lnTo>
                  <a:pt x="2882" y="98"/>
                </a:lnTo>
                <a:close/>
                <a:moveTo>
                  <a:pt x="3324" y="114"/>
                </a:moveTo>
                <a:lnTo>
                  <a:pt x="3324" y="114"/>
                </a:lnTo>
                <a:lnTo>
                  <a:pt x="3324" y="114"/>
                </a:lnTo>
                <a:lnTo>
                  <a:pt x="3324" y="114"/>
                </a:lnTo>
                <a:lnTo>
                  <a:pt x="3324" y="114"/>
                </a:lnTo>
                <a:lnTo>
                  <a:pt x="3322" y="114"/>
                </a:lnTo>
                <a:lnTo>
                  <a:pt x="3322" y="114"/>
                </a:lnTo>
                <a:lnTo>
                  <a:pt x="3322" y="114"/>
                </a:lnTo>
                <a:lnTo>
                  <a:pt x="3322" y="114"/>
                </a:lnTo>
                <a:lnTo>
                  <a:pt x="3322" y="114"/>
                </a:lnTo>
                <a:lnTo>
                  <a:pt x="3320" y="114"/>
                </a:lnTo>
                <a:lnTo>
                  <a:pt x="3320" y="114"/>
                </a:lnTo>
                <a:lnTo>
                  <a:pt x="3320" y="114"/>
                </a:lnTo>
                <a:lnTo>
                  <a:pt x="3320" y="114"/>
                </a:lnTo>
                <a:lnTo>
                  <a:pt x="3320" y="114"/>
                </a:lnTo>
                <a:lnTo>
                  <a:pt x="3318" y="114"/>
                </a:lnTo>
                <a:lnTo>
                  <a:pt x="3318" y="114"/>
                </a:lnTo>
                <a:lnTo>
                  <a:pt x="3318" y="114"/>
                </a:lnTo>
                <a:lnTo>
                  <a:pt x="3318" y="112"/>
                </a:lnTo>
                <a:lnTo>
                  <a:pt x="3318" y="112"/>
                </a:lnTo>
                <a:lnTo>
                  <a:pt x="3316" y="112"/>
                </a:lnTo>
                <a:lnTo>
                  <a:pt x="3316" y="112"/>
                </a:lnTo>
                <a:lnTo>
                  <a:pt x="3316" y="112"/>
                </a:lnTo>
                <a:lnTo>
                  <a:pt x="3316" y="112"/>
                </a:lnTo>
                <a:lnTo>
                  <a:pt x="3314" y="112"/>
                </a:lnTo>
                <a:lnTo>
                  <a:pt x="3316" y="112"/>
                </a:lnTo>
                <a:lnTo>
                  <a:pt x="3318" y="112"/>
                </a:lnTo>
                <a:lnTo>
                  <a:pt x="3318" y="112"/>
                </a:lnTo>
                <a:lnTo>
                  <a:pt x="3318" y="112"/>
                </a:lnTo>
                <a:lnTo>
                  <a:pt x="3320" y="112"/>
                </a:lnTo>
                <a:lnTo>
                  <a:pt x="3320" y="112"/>
                </a:lnTo>
                <a:lnTo>
                  <a:pt x="3320" y="112"/>
                </a:lnTo>
                <a:lnTo>
                  <a:pt x="3322" y="112"/>
                </a:lnTo>
                <a:lnTo>
                  <a:pt x="3322" y="112"/>
                </a:lnTo>
                <a:lnTo>
                  <a:pt x="3322" y="112"/>
                </a:lnTo>
                <a:lnTo>
                  <a:pt x="3324" y="112"/>
                </a:lnTo>
                <a:lnTo>
                  <a:pt x="3324" y="112"/>
                </a:lnTo>
                <a:lnTo>
                  <a:pt x="3324" y="112"/>
                </a:lnTo>
                <a:lnTo>
                  <a:pt x="3324" y="112"/>
                </a:lnTo>
                <a:lnTo>
                  <a:pt x="3324" y="112"/>
                </a:lnTo>
                <a:lnTo>
                  <a:pt x="3324" y="114"/>
                </a:lnTo>
                <a:lnTo>
                  <a:pt x="3324" y="114"/>
                </a:lnTo>
                <a:close/>
                <a:moveTo>
                  <a:pt x="3316" y="114"/>
                </a:moveTo>
                <a:lnTo>
                  <a:pt x="3322" y="114"/>
                </a:lnTo>
                <a:lnTo>
                  <a:pt x="3324" y="114"/>
                </a:lnTo>
                <a:lnTo>
                  <a:pt x="3324" y="114"/>
                </a:lnTo>
                <a:lnTo>
                  <a:pt x="3324" y="114"/>
                </a:lnTo>
                <a:lnTo>
                  <a:pt x="3326" y="114"/>
                </a:lnTo>
                <a:lnTo>
                  <a:pt x="3326" y="114"/>
                </a:lnTo>
                <a:lnTo>
                  <a:pt x="3328" y="114"/>
                </a:lnTo>
                <a:lnTo>
                  <a:pt x="3328" y="114"/>
                </a:lnTo>
                <a:lnTo>
                  <a:pt x="3328" y="114"/>
                </a:lnTo>
                <a:lnTo>
                  <a:pt x="3328" y="114"/>
                </a:lnTo>
                <a:lnTo>
                  <a:pt x="3330" y="114"/>
                </a:lnTo>
                <a:lnTo>
                  <a:pt x="3330" y="114"/>
                </a:lnTo>
                <a:lnTo>
                  <a:pt x="3330" y="114"/>
                </a:lnTo>
                <a:lnTo>
                  <a:pt x="3330" y="114"/>
                </a:lnTo>
                <a:lnTo>
                  <a:pt x="3330" y="116"/>
                </a:lnTo>
                <a:lnTo>
                  <a:pt x="3332" y="116"/>
                </a:lnTo>
                <a:lnTo>
                  <a:pt x="3332" y="116"/>
                </a:lnTo>
                <a:lnTo>
                  <a:pt x="3332" y="116"/>
                </a:lnTo>
                <a:lnTo>
                  <a:pt x="3334" y="116"/>
                </a:lnTo>
                <a:lnTo>
                  <a:pt x="3334" y="116"/>
                </a:lnTo>
                <a:lnTo>
                  <a:pt x="3334" y="116"/>
                </a:lnTo>
                <a:lnTo>
                  <a:pt x="3334" y="116"/>
                </a:lnTo>
                <a:lnTo>
                  <a:pt x="3334" y="116"/>
                </a:lnTo>
                <a:lnTo>
                  <a:pt x="3334" y="116"/>
                </a:lnTo>
                <a:lnTo>
                  <a:pt x="3334" y="116"/>
                </a:lnTo>
                <a:lnTo>
                  <a:pt x="3334" y="116"/>
                </a:lnTo>
                <a:lnTo>
                  <a:pt x="3334" y="116"/>
                </a:lnTo>
                <a:lnTo>
                  <a:pt x="3334" y="118"/>
                </a:lnTo>
                <a:lnTo>
                  <a:pt x="3334" y="118"/>
                </a:lnTo>
                <a:lnTo>
                  <a:pt x="3336" y="118"/>
                </a:lnTo>
                <a:lnTo>
                  <a:pt x="3336" y="118"/>
                </a:lnTo>
                <a:lnTo>
                  <a:pt x="3336" y="118"/>
                </a:lnTo>
                <a:lnTo>
                  <a:pt x="3336" y="118"/>
                </a:lnTo>
                <a:lnTo>
                  <a:pt x="3336" y="118"/>
                </a:lnTo>
                <a:lnTo>
                  <a:pt x="3336" y="118"/>
                </a:lnTo>
                <a:lnTo>
                  <a:pt x="3336" y="118"/>
                </a:lnTo>
                <a:lnTo>
                  <a:pt x="3336" y="120"/>
                </a:lnTo>
                <a:lnTo>
                  <a:pt x="3336" y="120"/>
                </a:lnTo>
                <a:lnTo>
                  <a:pt x="3336" y="120"/>
                </a:lnTo>
                <a:lnTo>
                  <a:pt x="3336" y="118"/>
                </a:lnTo>
                <a:lnTo>
                  <a:pt x="3338" y="118"/>
                </a:lnTo>
                <a:lnTo>
                  <a:pt x="3338" y="120"/>
                </a:lnTo>
                <a:lnTo>
                  <a:pt x="3338" y="120"/>
                </a:lnTo>
                <a:lnTo>
                  <a:pt x="3338" y="120"/>
                </a:lnTo>
                <a:lnTo>
                  <a:pt x="3338" y="120"/>
                </a:lnTo>
                <a:lnTo>
                  <a:pt x="3336" y="120"/>
                </a:lnTo>
                <a:lnTo>
                  <a:pt x="3334" y="120"/>
                </a:lnTo>
                <a:lnTo>
                  <a:pt x="3334" y="120"/>
                </a:lnTo>
                <a:lnTo>
                  <a:pt x="3332" y="120"/>
                </a:lnTo>
                <a:lnTo>
                  <a:pt x="3332" y="120"/>
                </a:lnTo>
                <a:lnTo>
                  <a:pt x="3330" y="120"/>
                </a:lnTo>
                <a:lnTo>
                  <a:pt x="3328" y="118"/>
                </a:lnTo>
                <a:lnTo>
                  <a:pt x="3328" y="118"/>
                </a:lnTo>
                <a:lnTo>
                  <a:pt x="3328" y="118"/>
                </a:lnTo>
                <a:lnTo>
                  <a:pt x="3326" y="118"/>
                </a:lnTo>
                <a:lnTo>
                  <a:pt x="3322" y="118"/>
                </a:lnTo>
                <a:lnTo>
                  <a:pt x="3320" y="116"/>
                </a:lnTo>
                <a:lnTo>
                  <a:pt x="3318" y="116"/>
                </a:lnTo>
                <a:lnTo>
                  <a:pt x="3318" y="116"/>
                </a:lnTo>
                <a:lnTo>
                  <a:pt x="3314" y="116"/>
                </a:lnTo>
                <a:lnTo>
                  <a:pt x="3314" y="116"/>
                </a:lnTo>
                <a:lnTo>
                  <a:pt x="3314" y="116"/>
                </a:lnTo>
                <a:lnTo>
                  <a:pt x="3312" y="116"/>
                </a:lnTo>
                <a:lnTo>
                  <a:pt x="3312" y="114"/>
                </a:lnTo>
                <a:lnTo>
                  <a:pt x="3312" y="114"/>
                </a:lnTo>
                <a:lnTo>
                  <a:pt x="3312" y="114"/>
                </a:lnTo>
                <a:lnTo>
                  <a:pt x="3310" y="114"/>
                </a:lnTo>
                <a:lnTo>
                  <a:pt x="3308" y="114"/>
                </a:lnTo>
                <a:lnTo>
                  <a:pt x="3308" y="116"/>
                </a:lnTo>
                <a:lnTo>
                  <a:pt x="3308" y="116"/>
                </a:lnTo>
                <a:lnTo>
                  <a:pt x="3306" y="116"/>
                </a:lnTo>
                <a:lnTo>
                  <a:pt x="3304" y="116"/>
                </a:lnTo>
                <a:lnTo>
                  <a:pt x="3304" y="116"/>
                </a:lnTo>
                <a:lnTo>
                  <a:pt x="3302" y="114"/>
                </a:lnTo>
                <a:lnTo>
                  <a:pt x="3302" y="114"/>
                </a:lnTo>
                <a:lnTo>
                  <a:pt x="3302" y="114"/>
                </a:lnTo>
                <a:lnTo>
                  <a:pt x="3302" y="114"/>
                </a:lnTo>
                <a:lnTo>
                  <a:pt x="3304" y="114"/>
                </a:lnTo>
                <a:lnTo>
                  <a:pt x="3304" y="114"/>
                </a:lnTo>
                <a:lnTo>
                  <a:pt x="3304" y="114"/>
                </a:lnTo>
                <a:lnTo>
                  <a:pt x="3304" y="114"/>
                </a:lnTo>
                <a:lnTo>
                  <a:pt x="3304" y="114"/>
                </a:lnTo>
                <a:lnTo>
                  <a:pt x="3306" y="114"/>
                </a:lnTo>
                <a:lnTo>
                  <a:pt x="3306" y="114"/>
                </a:lnTo>
                <a:lnTo>
                  <a:pt x="3306" y="114"/>
                </a:lnTo>
                <a:lnTo>
                  <a:pt x="3306" y="114"/>
                </a:lnTo>
                <a:lnTo>
                  <a:pt x="3306" y="112"/>
                </a:lnTo>
                <a:lnTo>
                  <a:pt x="3306" y="112"/>
                </a:lnTo>
                <a:lnTo>
                  <a:pt x="3306" y="112"/>
                </a:lnTo>
                <a:lnTo>
                  <a:pt x="3306" y="112"/>
                </a:lnTo>
                <a:lnTo>
                  <a:pt x="3308" y="112"/>
                </a:lnTo>
                <a:lnTo>
                  <a:pt x="3308" y="112"/>
                </a:lnTo>
                <a:lnTo>
                  <a:pt x="3308" y="112"/>
                </a:lnTo>
                <a:lnTo>
                  <a:pt x="3312" y="112"/>
                </a:lnTo>
                <a:lnTo>
                  <a:pt x="3312" y="112"/>
                </a:lnTo>
                <a:lnTo>
                  <a:pt x="3312" y="112"/>
                </a:lnTo>
                <a:lnTo>
                  <a:pt x="3312" y="112"/>
                </a:lnTo>
                <a:lnTo>
                  <a:pt x="3314" y="112"/>
                </a:lnTo>
                <a:lnTo>
                  <a:pt x="3316" y="112"/>
                </a:lnTo>
                <a:lnTo>
                  <a:pt x="3316" y="114"/>
                </a:lnTo>
                <a:close/>
                <a:moveTo>
                  <a:pt x="3434" y="96"/>
                </a:moveTo>
                <a:lnTo>
                  <a:pt x="3436" y="96"/>
                </a:lnTo>
                <a:lnTo>
                  <a:pt x="3438" y="96"/>
                </a:lnTo>
                <a:lnTo>
                  <a:pt x="3438" y="96"/>
                </a:lnTo>
                <a:lnTo>
                  <a:pt x="3438" y="96"/>
                </a:lnTo>
                <a:lnTo>
                  <a:pt x="3438" y="96"/>
                </a:lnTo>
                <a:lnTo>
                  <a:pt x="3440" y="96"/>
                </a:lnTo>
                <a:lnTo>
                  <a:pt x="3440" y="96"/>
                </a:lnTo>
                <a:lnTo>
                  <a:pt x="3442" y="96"/>
                </a:lnTo>
                <a:lnTo>
                  <a:pt x="3442" y="98"/>
                </a:lnTo>
                <a:lnTo>
                  <a:pt x="3442" y="98"/>
                </a:lnTo>
                <a:lnTo>
                  <a:pt x="3448" y="98"/>
                </a:lnTo>
                <a:lnTo>
                  <a:pt x="3448" y="98"/>
                </a:lnTo>
                <a:lnTo>
                  <a:pt x="3448" y="98"/>
                </a:lnTo>
                <a:lnTo>
                  <a:pt x="3450" y="98"/>
                </a:lnTo>
                <a:lnTo>
                  <a:pt x="3450" y="100"/>
                </a:lnTo>
                <a:lnTo>
                  <a:pt x="3450" y="100"/>
                </a:lnTo>
                <a:lnTo>
                  <a:pt x="3454" y="100"/>
                </a:lnTo>
                <a:lnTo>
                  <a:pt x="3456" y="100"/>
                </a:lnTo>
                <a:lnTo>
                  <a:pt x="3456" y="102"/>
                </a:lnTo>
                <a:lnTo>
                  <a:pt x="3456" y="102"/>
                </a:lnTo>
                <a:lnTo>
                  <a:pt x="3456" y="102"/>
                </a:lnTo>
                <a:lnTo>
                  <a:pt x="3456" y="102"/>
                </a:lnTo>
                <a:lnTo>
                  <a:pt x="3458" y="102"/>
                </a:lnTo>
                <a:lnTo>
                  <a:pt x="3458" y="104"/>
                </a:lnTo>
                <a:lnTo>
                  <a:pt x="3460" y="104"/>
                </a:lnTo>
                <a:lnTo>
                  <a:pt x="3460" y="104"/>
                </a:lnTo>
                <a:lnTo>
                  <a:pt x="3458" y="104"/>
                </a:lnTo>
                <a:lnTo>
                  <a:pt x="3458" y="104"/>
                </a:lnTo>
                <a:lnTo>
                  <a:pt x="3458" y="104"/>
                </a:lnTo>
                <a:lnTo>
                  <a:pt x="3456" y="104"/>
                </a:lnTo>
                <a:lnTo>
                  <a:pt x="3456" y="104"/>
                </a:lnTo>
                <a:lnTo>
                  <a:pt x="3454" y="104"/>
                </a:lnTo>
                <a:lnTo>
                  <a:pt x="3452" y="104"/>
                </a:lnTo>
                <a:lnTo>
                  <a:pt x="3452" y="104"/>
                </a:lnTo>
                <a:lnTo>
                  <a:pt x="3450" y="104"/>
                </a:lnTo>
                <a:lnTo>
                  <a:pt x="3450" y="104"/>
                </a:lnTo>
                <a:lnTo>
                  <a:pt x="3450" y="104"/>
                </a:lnTo>
                <a:lnTo>
                  <a:pt x="3450" y="104"/>
                </a:lnTo>
                <a:lnTo>
                  <a:pt x="3448" y="104"/>
                </a:lnTo>
                <a:lnTo>
                  <a:pt x="3448" y="104"/>
                </a:lnTo>
                <a:lnTo>
                  <a:pt x="3448" y="104"/>
                </a:lnTo>
                <a:lnTo>
                  <a:pt x="3448" y="104"/>
                </a:lnTo>
                <a:lnTo>
                  <a:pt x="3446" y="104"/>
                </a:lnTo>
                <a:lnTo>
                  <a:pt x="3446" y="104"/>
                </a:lnTo>
                <a:lnTo>
                  <a:pt x="3446" y="104"/>
                </a:lnTo>
                <a:lnTo>
                  <a:pt x="3444" y="104"/>
                </a:lnTo>
                <a:lnTo>
                  <a:pt x="3444" y="104"/>
                </a:lnTo>
                <a:lnTo>
                  <a:pt x="3444" y="104"/>
                </a:lnTo>
                <a:lnTo>
                  <a:pt x="3444" y="104"/>
                </a:lnTo>
                <a:lnTo>
                  <a:pt x="3442" y="104"/>
                </a:lnTo>
                <a:lnTo>
                  <a:pt x="3442" y="104"/>
                </a:lnTo>
                <a:lnTo>
                  <a:pt x="3440" y="104"/>
                </a:lnTo>
                <a:lnTo>
                  <a:pt x="3440" y="104"/>
                </a:lnTo>
                <a:lnTo>
                  <a:pt x="3440" y="104"/>
                </a:lnTo>
                <a:lnTo>
                  <a:pt x="3438" y="104"/>
                </a:lnTo>
                <a:lnTo>
                  <a:pt x="3434" y="102"/>
                </a:lnTo>
                <a:lnTo>
                  <a:pt x="3432" y="102"/>
                </a:lnTo>
                <a:lnTo>
                  <a:pt x="3430" y="102"/>
                </a:lnTo>
                <a:lnTo>
                  <a:pt x="3428" y="102"/>
                </a:lnTo>
                <a:lnTo>
                  <a:pt x="3428" y="102"/>
                </a:lnTo>
                <a:lnTo>
                  <a:pt x="3428" y="102"/>
                </a:lnTo>
                <a:lnTo>
                  <a:pt x="3428" y="102"/>
                </a:lnTo>
                <a:lnTo>
                  <a:pt x="3426" y="102"/>
                </a:lnTo>
                <a:lnTo>
                  <a:pt x="3426" y="102"/>
                </a:lnTo>
                <a:lnTo>
                  <a:pt x="3424" y="102"/>
                </a:lnTo>
                <a:lnTo>
                  <a:pt x="3424" y="102"/>
                </a:lnTo>
                <a:lnTo>
                  <a:pt x="3424" y="102"/>
                </a:lnTo>
                <a:lnTo>
                  <a:pt x="3424" y="102"/>
                </a:lnTo>
                <a:lnTo>
                  <a:pt x="3422" y="102"/>
                </a:lnTo>
                <a:lnTo>
                  <a:pt x="3422" y="102"/>
                </a:lnTo>
                <a:lnTo>
                  <a:pt x="3422" y="102"/>
                </a:lnTo>
                <a:lnTo>
                  <a:pt x="3422" y="102"/>
                </a:lnTo>
                <a:lnTo>
                  <a:pt x="3420" y="102"/>
                </a:lnTo>
                <a:lnTo>
                  <a:pt x="3420" y="102"/>
                </a:lnTo>
                <a:lnTo>
                  <a:pt x="3420" y="102"/>
                </a:lnTo>
                <a:lnTo>
                  <a:pt x="3420" y="102"/>
                </a:lnTo>
                <a:lnTo>
                  <a:pt x="3420" y="102"/>
                </a:lnTo>
                <a:lnTo>
                  <a:pt x="3418" y="102"/>
                </a:lnTo>
                <a:lnTo>
                  <a:pt x="3418" y="102"/>
                </a:lnTo>
                <a:lnTo>
                  <a:pt x="3418" y="102"/>
                </a:lnTo>
                <a:lnTo>
                  <a:pt x="3418" y="102"/>
                </a:lnTo>
                <a:lnTo>
                  <a:pt x="3418" y="102"/>
                </a:lnTo>
                <a:lnTo>
                  <a:pt x="3418" y="102"/>
                </a:lnTo>
                <a:lnTo>
                  <a:pt x="3422" y="102"/>
                </a:lnTo>
                <a:lnTo>
                  <a:pt x="3422" y="102"/>
                </a:lnTo>
                <a:lnTo>
                  <a:pt x="3422" y="102"/>
                </a:lnTo>
                <a:lnTo>
                  <a:pt x="3424" y="102"/>
                </a:lnTo>
                <a:lnTo>
                  <a:pt x="3424" y="102"/>
                </a:lnTo>
                <a:lnTo>
                  <a:pt x="3424" y="102"/>
                </a:lnTo>
                <a:lnTo>
                  <a:pt x="3424" y="100"/>
                </a:lnTo>
                <a:lnTo>
                  <a:pt x="3424" y="100"/>
                </a:lnTo>
                <a:lnTo>
                  <a:pt x="3426" y="100"/>
                </a:lnTo>
                <a:lnTo>
                  <a:pt x="3426" y="100"/>
                </a:lnTo>
                <a:lnTo>
                  <a:pt x="3426" y="100"/>
                </a:lnTo>
                <a:lnTo>
                  <a:pt x="3424" y="98"/>
                </a:lnTo>
                <a:lnTo>
                  <a:pt x="3424" y="98"/>
                </a:lnTo>
                <a:lnTo>
                  <a:pt x="3424" y="96"/>
                </a:lnTo>
                <a:lnTo>
                  <a:pt x="3424" y="96"/>
                </a:lnTo>
                <a:lnTo>
                  <a:pt x="3424" y="96"/>
                </a:lnTo>
                <a:lnTo>
                  <a:pt x="3424" y="96"/>
                </a:lnTo>
                <a:lnTo>
                  <a:pt x="3424" y="96"/>
                </a:lnTo>
                <a:lnTo>
                  <a:pt x="3424" y="96"/>
                </a:lnTo>
                <a:lnTo>
                  <a:pt x="3424" y="96"/>
                </a:lnTo>
                <a:lnTo>
                  <a:pt x="3426" y="96"/>
                </a:lnTo>
                <a:lnTo>
                  <a:pt x="3426" y="96"/>
                </a:lnTo>
                <a:lnTo>
                  <a:pt x="3426" y="96"/>
                </a:lnTo>
                <a:lnTo>
                  <a:pt x="3426" y="96"/>
                </a:lnTo>
                <a:lnTo>
                  <a:pt x="3428" y="96"/>
                </a:lnTo>
                <a:lnTo>
                  <a:pt x="3428" y="96"/>
                </a:lnTo>
                <a:lnTo>
                  <a:pt x="3428" y="96"/>
                </a:lnTo>
                <a:lnTo>
                  <a:pt x="3428" y="96"/>
                </a:lnTo>
                <a:lnTo>
                  <a:pt x="3428" y="96"/>
                </a:lnTo>
                <a:lnTo>
                  <a:pt x="3430" y="96"/>
                </a:lnTo>
                <a:lnTo>
                  <a:pt x="3432" y="96"/>
                </a:lnTo>
                <a:lnTo>
                  <a:pt x="3432" y="96"/>
                </a:lnTo>
                <a:lnTo>
                  <a:pt x="3432" y="96"/>
                </a:lnTo>
                <a:lnTo>
                  <a:pt x="3434" y="96"/>
                </a:lnTo>
                <a:lnTo>
                  <a:pt x="3434" y="96"/>
                </a:lnTo>
                <a:lnTo>
                  <a:pt x="3434" y="96"/>
                </a:lnTo>
                <a:close/>
                <a:moveTo>
                  <a:pt x="3258" y="96"/>
                </a:moveTo>
                <a:lnTo>
                  <a:pt x="3258" y="96"/>
                </a:lnTo>
                <a:lnTo>
                  <a:pt x="3258" y="96"/>
                </a:lnTo>
                <a:lnTo>
                  <a:pt x="3258" y="96"/>
                </a:lnTo>
                <a:lnTo>
                  <a:pt x="3258" y="96"/>
                </a:lnTo>
                <a:lnTo>
                  <a:pt x="3256" y="96"/>
                </a:lnTo>
                <a:lnTo>
                  <a:pt x="3256" y="96"/>
                </a:lnTo>
                <a:lnTo>
                  <a:pt x="3256" y="96"/>
                </a:lnTo>
                <a:lnTo>
                  <a:pt x="3256" y="96"/>
                </a:lnTo>
                <a:lnTo>
                  <a:pt x="3256" y="96"/>
                </a:lnTo>
                <a:lnTo>
                  <a:pt x="3256" y="96"/>
                </a:lnTo>
                <a:lnTo>
                  <a:pt x="3256" y="96"/>
                </a:lnTo>
                <a:lnTo>
                  <a:pt x="3256" y="96"/>
                </a:lnTo>
                <a:lnTo>
                  <a:pt x="3254" y="96"/>
                </a:lnTo>
                <a:lnTo>
                  <a:pt x="3254" y="96"/>
                </a:lnTo>
                <a:lnTo>
                  <a:pt x="3256" y="96"/>
                </a:lnTo>
                <a:lnTo>
                  <a:pt x="3256" y="96"/>
                </a:lnTo>
                <a:lnTo>
                  <a:pt x="3256" y="96"/>
                </a:lnTo>
                <a:lnTo>
                  <a:pt x="3254" y="96"/>
                </a:lnTo>
                <a:lnTo>
                  <a:pt x="3254" y="96"/>
                </a:lnTo>
                <a:lnTo>
                  <a:pt x="3256" y="94"/>
                </a:lnTo>
                <a:lnTo>
                  <a:pt x="3256" y="94"/>
                </a:lnTo>
                <a:lnTo>
                  <a:pt x="3256" y="94"/>
                </a:lnTo>
                <a:lnTo>
                  <a:pt x="3256" y="94"/>
                </a:lnTo>
                <a:lnTo>
                  <a:pt x="3256" y="94"/>
                </a:lnTo>
                <a:lnTo>
                  <a:pt x="3256" y="94"/>
                </a:lnTo>
                <a:lnTo>
                  <a:pt x="3256" y="94"/>
                </a:lnTo>
                <a:lnTo>
                  <a:pt x="3256" y="96"/>
                </a:lnTo>
                <a:lnTo>
                  <a:pt x="3256" y="96"/>
                </a:lnTo>
                <a:lnTo>
                  <a:pt x="3256" y="96"/>
                </a:lnTo>
                <a:lnTo>
                  <a:pt x="3256" y="96"/>
                </a:lnTo>
                <a:lnTo>
                  <a:pt x="3256" y="96"/>
                </a:lnTo>
                <a:lnTo>
                  <a:pt x="3256" y="96"/>
                </a:lnTo>
                <a:lnTo>
                  <a:pt x="3256" y="96"/>
                </a:lnTo>
                <a:lnTo>
                  <a:pt x="3258" y="96"/>
                </a:lnTo>
                <a:lnTo>
                  <a:pt x="3258" y="96"/>
                </a:lnTo>
                <a:lnTo>
                  <a:pt x="3258" y="96"/>
                </a:lnTo>
                <a:lnTo>
                  <a:pt x="3258" y="96"/>
                </a:lnTo>
                <a:lnTo>
                  <a:pt x="3258" y="96"/>
                </a:lnTo>
                <a:lnTo>
                  <a:pt x="3258" y="96"/>
                </a:lnTo>
                <a:lnTo>
                  <a:pt x="3258" y="96"/>
                </a:lnTo>
                <a:lnTo>
                  <a:pt x="3258" y="96"/>
                </a:lnTo>
                <a:lnTo>
                  <a:pt x="3258" y="96"/>
                </a:lnTo>
                <a:close/>
                <a:moveTo>
                  <a:pt x="2804" y="116"/>
                </a:moveTo>
                <a:lnTo>
                  <a:pt x="2802" y="118"/>
                </a:lnTo>
                <a:lnTo>
                  <a:pt x="2802" y="116"/>
                </a:lnTo>
                <a:lnTo>
                  <a:pt x="2800" y="116"/>
                </a:lnTo>
                <a:lnTo>
                  <a:pt x="2798" y="116"/>
                </a:lnTo>
                <a:lnTo>
                  <a:pt x="2798" y="116"/>
                </a:lnTo>
                <a:lnTo>
                  <a:pt x="2798" y="118"/>
                </a:lnTo>
                <a:lnTo>
                  <a:pt x="2798" y="118"/>
                </a:lnTo>
                <a:lnTo>
                  <a:pt x="2798" y="118"/>
                </a:lnTo>
                <a:lnTo>
                  <a:pt x="2798" y="118"/>
                </a:lnTo>
                <a:lnTo>
                  <a:pt x="2798" y="118"/>
                </a:lnTo>
                <a:lnTo>
                  <a:pt x="2796" y="118"/>
                </a:lnTo>
                <a:lnTo>
                  <a:pt x="2796" y="116"/>
                </a:lnTo>
                <a:lnTo>
                  <a:pt x="2796" y="116"/>
                </a:lnTo>
                <a:lnTo>
                  <a:pt x="2796" y="116"/>
                </a:lnTo>
                <a:lnTo>
                  <a:pt x="2796" y="116"/>
                </a:lnTo>
                <a:lnTo>
                  <a:pt x="2794" y="116"/>
                </a:lnTo>
                <a:lnTo>
                  <a:pt x="2794" y="116"/>
                </a:lnTo>
                <a:lnTo>
                  <a:pt x="2794" y="116"/>
                </a:lnTo>
                <a:lnTo>
                  <a:pt x="2794" y="116"/>
                </a:lnTo>
                <a:lnTo>
                  <a:pt x="2796" y="116"/>
                </a:lnTo>
                <a:lnTo>
                  <a:pt x="2796" y="116"/>
                </a:lnTo>
                <a:lnTo>
                  <a:pt x="2796" y="116"/>
                </a:lnTo>
                <a:lnTo>
                  <a:pt x="2796" y="116"/>
                </a:lnTo>
                <a:lnTo>
                  <a:pt x="2798" y="114"/>
                </a:lnTo>
                <a:lnTo>
                  <a:pt x="2798" y="114"/>
                </a:lnTo>
                <a:lnTo>
                  <a:pt x="2798" y="114"/>
                </a:lnTo>
                <a:lnTo>
                  <a:pt x="2798" y="114"/>
                </a:lnTo>
                <a:lnTo>
                  <a:pt x="2798" y="114"/>
                </a:lnTo>
                <a:lnTo>
                  <a:pt x="2798" y="114"/>
                </a:lnTo>
                <a:lnTo>
                  <a:pt x="2798" y="114"/>
                </a:lnTo>
                <a:lnTo>
                  <a:pt x="2798" y="114"/>
                </a:lnTo>
                <a:lnTo>
                  <a:pt x="2798" y="114"/>
                </a:lnTo>
                <a:lnTo>
                  <a:pt x="2798" y="114"/>
                </a:lnTo>
                <a:lnTo>
                  <a:pt x="2798" y="114"/>
                </a:lnTo>
                <a:lnTo>
                  <a:pt x="2798" y="112"/>
                </a:lnTo>
                <a:lnTo>
                  <a:pt x="2800" y="112"/>
                </a:lnTo>
                <a:lnTo>
                  <a:pt x="2800" y="112"/>
                </a:lnTo>
                <a:lnTo>
                  <a:pt x="2800" y="112"/>
                </a:lnTo>
                <a:lnTo>
                  <a:pt x="2800" y="112"/>
                </a:lnTo>
                <a:lnTo>
                  <a:pt x="2802" y="112"/>
                </a:lnTo>
                <a:lnTo>
                  <a:pt x="2802" y="112"/>
                </a:lnTo>
                <a:lnTo>
                  <a:pt x="2802" y="112"/>
                </a:lnTo>
                <a:lnTo>
                  <a:pt x="2806" y="114"/>
                </a:lnTo>
                <a:lnTo>
                  <a:pt x="2806" y="114"/>
                </a:lnTo>
                <a:lnTo>
                  <a:pt x="2806" y="114"/>
                </a:lnTo>
                <a:lnTo>
                  <a:pt x="2806" y="114"/>
                </a:lnTo>
                <a:lnTo>
                  <a:pt x="2808" y="114"/>
                </a:lnTo>
                <a:lnTo>
                  <a:pt x="2808" y="114"/>
                </a:lnTo>
                <a:lnTo>
                  <a:pt x="2808" y="114"/>
                </a:lnTo>
                <a:lnTo>
                  <a:pt x="2808" y="114"/>
                </a:lnTo>
                <a:lnTo>
                  <a:pt x="2808" y="114"/>
                </a:lnTo>
                <a:lnTo>
                  <a:pt x="2808" y="114"/>
                </a:lnTo>
                <a:lnTo>
                  <a:pt x="2808" y="116"/>
                </a:lnTo>
                <a:lnTo>
                  <a:pt x="2806" y="116"/>
                </a:lnTo>
                <a:lnTo>
                  <a:pt x="2806" y="116"/>
                </a:lnTo>
                <a:lnTo>
                  <a:pt x="2806" y="116"/>
                </a:lnTo>
                <a:lnTo>
                  <a:pt x="2806" y="116"/>
                </a:lnTo>
                <a:lnTo>
                  <a:pt x="2804" y="116"/>
                </a:lnTo>
                <a:lnTo>
                  <a:pt x="2804" y="116"/>
                </a:lnTo>
                <a:lnTo>
                  <a:pt x="2804" y="116"/>
                </a:lnTo>
                <a:lnTo>
                  <a:pt x="2804" y="116"/>
                </a:lnTo>
                <a:lnTo>
                  <a:pt x="2804" y="116"/>
                </a:lnTo>
                <a:lnTo>
                  <a:pt x="2804" y="116"/>
                </a:lnTo>
                <a:close/>
                <a:moveTo>
                  <a:pt x="2852" y="94"/>
                </a:moveTo>
                <a:lnTo>
                  <a:pt x="2854" y="94"/>
                </a:lnTo>
                <a:lnTo>
                  <a:pt x="2854" y="94"/>
                </a:lnTo>
                <a:lnTo>
                  <a:pt x="2854" y="94"/>
                </a:lnTo>
                <a:lnTo>
                  <a:pt x="2852" y="94"/>
                </a:lnTo>
                <a:lnTo>
                  <a:pt x="2852" y="94"/>
                </a:lnTo>
                <a:lnTo>
                  <a:pt x="2852" y="94"/>
                </a:lnTo>
                <a:lnTo>
                  <a:pt x="2852" y="94"/>
                </a:lnTo>
                <a:lnTo>
                  <a:pt x="2850" y="94"/>
                </a:lnTo>
                <a:lnTo>
                  <a:pt x="2848" y="94"/>
                </a:lnTo>
                <a:lnTo>
                  <a:pt x="2848" y="94"/>
                </a:lnTo>
                <a:lnTo>
                  <a:pt x="2848" y="94"/>
                </a:lnTo>
                <a:lnTo>
                  <a:pt x="2848" y="94"/>
                </a:lnTo>
                <a:lnTo>
                  <a:pt x="2848" y="94"/>
                </a:lnTo>
                <a:lnTo>
                  <a:pt x="2848" y="94"/>
                </a:lnTo>
                <a:lnTo>
                  <a:pt x="2848" y="94"/>
                </a:lnTo>
                <a:lnTo>
                  <a:pt x="2848" y="94"/>
                </a:lnTo>
                <a:lnTo>
                  <a:pt x="2848" y="94"/>
                </a:lnTo>
                <a:lnTo>
                  <a:pt x="2850" y="94"/>
                </a:lnTo>
                <a:lnTo>
                  <a:pt x="2850" y="94"/>
                </a:lnTo>
                <a:lnTo>
                  <a:pt x="2850" y="94"/>
                </a:lnTo>
                <a:lnTo>
                  <a:pt x="2850" y="94"/>
                </a:lnTo>
                <a:lnTo>
                  <a:pt x="2852" y="94"/>
                </a:lnTo>
                <a:lnTo>
                  <a:pt x="2852" y="94"/>
                </a:lnTo>
                <a:lnTo>
                  <a:pt x="2852" y="94"/>
                </a:lnTo>
                <a:lnTo>
                  <a:pt x="2852" y="94"/>
                </a:lnTo>
                <a:lnTo>
                  <a:pt x="2852" y="94"/>
                </a:lnTo>
                <a:lnTo>
                  <a:pt x="2852" y="94"/>
                </a:lnTo>
                <a:close/>
                <a:moveTo>
                  <a:pt x="3768" y="382"/>
                </a:moveTo>
                <a:lnTo>
                  <a:pt x="3772" y="384"/>
                </a:lnTo>
                <a:lnTo>
                  <a:pt x="3774" y="386"/>
                </a:lnTo>
                <a:lnTo>
                  <a:pt x="3774" y="386"/>
                </a:lnTo>
                <a:lnTo>
                  <a:pt x="3774" y="386"/>
                </a:lnTo>
                <a:lnTo>
                  <a:pt x="3774" y="386"/>
                </a:lnTo>
                <a:lnTo>
                  <a:pt x="3774" y="388"/>
                </a:lnTo>
                <a:lnTo>
                  <a:pt x="3774" y="388"/>
                </a:lnTo>
                <a:lnTo>
                  <a:pt x="3776" y="390"/>
                </a:lnTo>
                <a:lnTo>
                  <a:pt x="3776" y="390"/>
                </a:lnTo>
                <a:lnTo>
                  <a:pt x="3778" y="390"/>
                </a:lnTo>
                <a:lnTo>
                  <a:pt x="3778" y="392"/>
                </a:lnTo>
                <a:lnTo>
                  <a:pt x="3780" y="392"/>
                </a:lnTo>
                <a:lnTo>
                  <a:pt x="3782" y="394"/>
                </a:lnTo>
                <a:lnTo>
                  <a:pt x="3784" y="396"/>
                </a:lnTo>
                <a:lnTo>
                  <a:pt x="3784" y="396"/>
                </a:lnTo>
                <a:lnTo>
                  <a:pt x="3786" y="396"/>
                </a:lnTo>
                <a:lnTo>
                  <a:pt x="3786" y="398"/>
                </a:lnTo>
                <a:lnTo>
                  <a:pt x="3786" y="398"/>
                </a:lnTo>
                <a:lnTo>
                  <a:pt x="3786" y="398"/>
                </a:lnTo>
                <a:lnTo>
                  <a:pt x="3786" y="396"/>
                </a:lnTo>
                <a:lnTo>
                  <a:pt x="3786" y="396"/>
                </a:lnTo>
                <a:lnTo>
                  <a:pt x="3786" y="398"/>
                </a:lnTo>
                <a:lnTo>
                  <a:pt x="3788" y="398"/>
                </a:lnTo>
                <a:lnTo>
                  <a:pt x="3790" y="400"/>
                </a:lnTo>
                <a:lnTo>
                  <a:pt x="3794" y="404"/>
                </a:lnTo>
                <a:lnTo>
                  <a:pt x="3796" y="406"/>
                </a:lnTo>
                <a:lnTo>
                  <a:pt x="3798" y="408"/>
                </a:lnTo>
                <a:lnTo>
                  <a:pt x="3798" y="408"/>
                </a:lnTo>
                <a:lnTo>
                  <a:pt x="3800" y="410"/>
                </a:lnTo>
                <a:lnTo>
                  <a:pt x="3800" y="410"/>
                </a:lnTo>
                <a:lnTo>
                  <a:pt x="3800" y="410"/>
                </a:lnTo>
                <a:lnTo>
                  <a:pt x="3800" y="412"/>
                </a:lnTo>
                <a:lnTo>
                  <a:pt x="3800" y="412"/>
                </a:lnTo>
                <a:lnTo>
                  <a:pt x="3802" y="412"/>
                </a:lnTo>
                <a:lnTo>
                  <a:pt x="3802" y="414"/>
                </a:lnTo>
                <a:lnTo>
                  <a:pt x="3800" y="414"/>
                </a:lnTo>
                <a:lnTo>
                  <a:pt x="3800" y="412"/>
                </a:lnTo>
                <a:lnTo>
                  <a:pt x="3800" y="412"/>
                </a:lnTo>
                <a:lnTo>
                  <a:pt x="3798" y="410"/>
                </a:lnTo>
                <a:lnTo>
                  <a:pt x="3798" y="410"/>
                </a:lnTo>
                <a:lnTo>
                  <a:pt x="3800" y="414"/>
                </a:lnTo>
                <a:lnTo>
                  <a:pt x="3800" y="414"/>
                </a:lnTo>
                <a:lnTo>
                  <a:pt x="3802" y="414"/>
                </a:lnTo>
                <a:lnTo>
                  <a:pt x="3804" y="418"/>
                </a:lnTo>
                <a:lnTo>
                  <a:pt x="3804" y="418"/>
                </a:lnTo>
                <a:lnTo>
                  <a:pt x="3806" y="420"/>
                </a:lnTo>
                <a:lnTo>
                  <a:pt x="3806" y="420"/>
                </a:lnTo>
                <a:lnTo>
                  <a:pt x="3808" y="422"/>
                </a:lnTo>
                <a:lnTo>
                  <a:pt x="3808" y="422"/>
                </a:lnTo>
                <a:lnTo>
                  <a:pt x="3808" y="422"/>
                </a:lnTo>
                <a:lnTo>
                  <a:pt x="3808" y="422"/>
                </a:lnTo>
                <a:lnTo>
                  <a:pt x="3810" y="422"/>
                </a:lnTo>
                <a:lnTo>
                  <a:pt x="3810" y="424"/>
                </a:lnTo>
                <a:lnTo>
                  <a:pt x="3812" y="424"/>
                </a:lnTo>
                <a:lnTo>
                  <a:pt x="3810" y="424"/>
                </a:lnTo>
                <a:lnTo>
                  <a:pt x="3810" y="424"/>
                </a:lnTo>
                <a:lnTo>
                  <a:pt x="3812" y="426"/>
                </a:lnTo>
                <a:lnTo>
                  <a:pt x="3812" y="426"/>
                </a:lnTo>
                <a:lnTo>
                  <a:pt x="3812" y="426"/>
                </a:lnTo>
                <a:lnTo>
                  <a:pt x="3814" y="426"/>
                </a:lnTo>
                <a:lnTo>
                  <a:pt x="3814" y="426"/>
                </a:lnTo>
                <a:lnTo>
                  <a:pt x="3812" y="426"/>
                </a:lnTo>
                <a:lnTo>
                  <a:pt x="3812" y="426"/>
                </a:lnTo>
                <a:lnTo>
                  <a:pt x="3812" y="424"/>
                </a:lnTo>
                <a:lnTo>
                  <a:pt x="3816" y="428"/>
                </a:lnTo>
                <a:lnTo>
                  <a:pt x="3816" y="428"/>
                </a:lnTo>
                <a:lnTo>
                  <a:pt x="3818" y="428"/>
                </a:lnTo>
                <a:lnTo>
                  <a:pt x="3818" y="430"/>
                </a:lnTo>
                <a:lnTo>
                  <a:pt x="3818" y="430"/>
                </a:lnTo>
                <a:lnTo>
                  <a:pt x="3816" y="430"/>
                </a:lnTo>
                <a:lnTo>
                  <a:pt x="3820" y="430"/>
                </a:lnTo>
                <a:lnTo>
                  <a:pt x="3818" y="430"/>
                </a:lnTo>
                <a:lnTo>
                  <a:pt x="3820" y="430"/>
                </a:lnTo>
                <a:lnTo>
                  <a:pt x="3820" y="432"/>
                </a:lnTo>
                <a:lnTo>
                  <a:pt x="3822" y="434"/>
                </a:lnTo>
                <a:lnTo>
                  <a:pt x="3822" y="434"/>
                </a:lnTo>
                <a:lnTo>
                  <a:pt x="3824" y="434"/>
                </a:lnTo>
                <a:lnTo>
                  <a:pt x="3824" y="436"/>
                </a:lnTo>
                <a:lnTo>
                  <a:pt x="3828" y="438"/>
                </a:lnTo>
                <a:lnTo>
                  <a:pt x="3828" y="438"/>
                </a:lnTo>
                <a:lnTo>
                  <a:pt x="3830" y="440"/>
                </a:lnTo>
                <a:lnTo>
                  <a:pt x="3830" y="440"/>
                </a:lnTo>
                <a:lnTo>
                  <a:pt x="3832" y="442"/>
                </a:lnTo>
                <a:lnTo>
                  <a:pt x="3834" y="446"/>
                </a:lnTo>
                <a:lnTo>
                  <a:pt x="3836" y="446"/>
                </a:lnTo>
                <a:lnTo>
                  <a:pt x="3836" y="446"/>
                </a:lnTo>
                <a:lnTo>
                  <a:pt x="3838" y="448"/>
                </a:lnTo>
                <a:lnTo>
                  <a:pt x="3838" y="448"/>
                </a:lnTo>
                <a:lnTo>
                  <a:pt x="3838" y="448"/>
                </a:lnTo>
                <a:lnTo>
                  <a:pt x="3838" y="448"/>
                </a:lnTo>
                <a:lnTo>
                  <a:pt x="3840" y="450"/>
                </a:lnTo>
                <a:lnTo>
                  <a:pt x="3842" y="450"/>
                </a:lnTo>
                <a:lnTo>
                  <a:pt x="3842" y="450"/>
                </a:lnTo>
                <a:lnTo>
                  <a:pt x="3846" y="454"/>
                </a:lnTo>
                <a:lnTo>
                  <a:pt x="3852" y="460"/>
                </a:lnTo>
                <a:lnTo>
                  <a:pt x="3852" y="460"/>
                </a:lnTo>
                <a:lnTo>
                  <a:pt x="3856" y="464"/>
                </a:lnTo>
                <a:lnTo>
                  <a:pt x="3860" y="466"/>
                </a:lnTo>
                <a:lnTo>
                  <a:pt x="3860" y="466"/>
                </a:lnTo>
                <a:lnTo>
                  <a:pt x="3862" y="468"/>
                </a:lnTo>
                <a:lnTo>
                  <a:pt x="3862" y="468"/>
                </a:lnTo>
                <a:lnTo>
                  <a:pt x="3862" y="468"/>
                </a:lnTo>
                <a:lnTo>
                  <a:pt x="3864" y="468"/>
                </a:lnTo>
                <a:lnTo>
                  <a:pt x="3864" y="470"/>
                </a:lnTo>
                <a:lnTo>
                  <a:pt x="3866" y="470"/>
                </a:lnTo>
                <a:lnTo>
                  <a:pt x="3866" y="470"/>
                </a:lnTo>
                <a:lnTo>
                  <a:pt x="3866" y="472"/>
                </a:lnTo>
                <a:lnTo>
                  <a:pt x="3868" y="472"/>
                </a:lnTo>
                <a:lnTo>
                  <a:pt x="3868" y="472"/>
                </a:lnTo>
                <a:lnTo>
                  <a:pt x="3868" y="472"/>
                </a:lnTo>
                <a:lnTo>
                  <a:pt x="3868" y="472"/>
                </a:lnTo>
                <a:lnTo>
                  <a:pt x="3868" y="472"/>
                </a:lnTo>
                <a:lnTo>
                  <a:pt x="3866" y="472"/>
                </a:lnTo>
                <a:lnTo>
                  <a:pt x="3866" y="472"/>
                </a:lnTo>
                <a:lnTo>
                  <a:pt x="3866" y="470"/>
                </a:lnTo>
                <a:lnTo>
                  <a:pt x="3866" y="470"/>
                </a:lnTo>
                <a:lnTo>
                  <a:pt x="3864" y="470"/>
                </a:lnTo>
                <a:lnTo>
                  <a:pt x="3862" y="468"/>
                </a:lnTo>
                <a:lnTo>
                  <a:pt x="3860" y="468"/>
                </a:lnTo>
                <a:lnTo>
                  <a:pt x="3860" y="466"/>
                </a:lnTo>
                <a:lnTo>
                  <a:pt x="3858" y="466"/>
                </a:lnTo>
                <a:lnTo>
                  <a:pt x="3858" y="466"/>
                </a:lnTo>
                <a:lnTo>
                  <a:pt x="3856" y="466"/>
                </a:lnTo>
                <a:lnTo>
                  <a:pt x="3854" y="464"/>
                </a:lnTo>
                <a:lnTo>
                  <a:pt x="3854" y="464"/>
                </a:lnTo>
                <a:lnTo>
                  <a:pt x="3852" y="464"/>
                </a:lnTo>
                <a:lnTo>
                  <a:pt x="3852" y="464"/>
                </a:lnTo>
                <a:lnTo>
                  <a:pt x="3852" y="462"/>
                </a:lnTo>
                <a:lnTo>
                  <a:pt x="3850" y="462"/>
                </a:lnTo>
                <a:lnTo>
                  <a:pt x="3850" y="462"/>
                </a:lnTo>
                <a:lnTo>
                  <a:pt x="3850" y="462"/>
                </a:lnTo>
                <a:lnTo>
                  <a:pt x="3850" y="462"/>
                </a:lnTo>
                <a:lnTo>
                  <a:pt x="3848" y="462"/>
                </a:lnTo>
                <a:lnTo>
                  <a:pt x="3844" y="462"/>
                </a:lnTo>
                <a:lnTo>
                  <a:pt x="3842" y="462"/>
                </a:lnTo>
                <a:lnTo>
                  <a:pt x="3842" y="460"/>
                </a:lnTo>
                <a:lnTo>
                  <a:pt x="3842" y="460"/>
                </a:lnTo>
                <a:lnTo>
                  <a:pt x="3840" y="460"/>
                </a:lnTo>
                <a:lnTo>
                  <a:pt x="3840" y="462"/>
                </a:lnTo>
                <a:lnTo>
                  <a:pt x="3842" y="462"/>
                </a:lnTo>
                <a:lnTo>
                  <a:pt x="3842" y="462"/>
                </a:lnTo>
                <a:lnTo>
                  <a:pt x="3842" y="462"/>
                </a:lnTo>
                <a:lnTo>
                  <a:pt x="3844" y="462"/>
                </a:lnTo>
                <a:lnTo>
                  <a:pt x="3844" y="462"/>
                </a:lnTo>
                <a:lnTo>
                  <a:pt x="3844" y="462"/>
                </a:lnTo>
                <a:lnTo>
                  <a:pt x="3846" y="462"/>
                </a:lnTo>
                <a:lnTo>
                  <a:pt x="3846" y="462"/>
                </a:lnTo>
                <a:lnTo>
                  <a:pt x="3846" y="462"/>
                </a:lnTo>
                <a:lnTo>
                  <a:pt x="3846" y="462"/>
                </a:lnTo>
                <a:lnTo>
                  <a:pt x="3846" y="462"/>
                </a:lnTo>
                <a:lnTo>
                  <a:pt x="3844" y="462"/>
                </a:lnTo>
                <a:lnTo>
                  <a:pt x="3844" y="462"/>
                </a:lnTo>
                <a:lnTo>
                  <a:pt x="3842" y="462"/>
                </a:lnTo>
                <a:lnTo>
                  <a:pt x="3842" y="462"/>
                </a:lnTo>
                <a:lnTo>
                  <a:pt x="3842" y="462"/>
                </a:lnTo>
                <a:lnTo>
                  <a:pt x="3842" y="464"/>
                </a:lnTo>
                <a:lnTo>
                  <a:pt x="3842" y="464"/>
                </a:lnTo>
                <a:lnTo>
                  <a:pt x="3840" y="464"/>
                </a:lnTo>
                <a:lnTo>
                  <a:pt x="3840" y="464"/>
                </a:lnTo>
                <a:lnTo>
                  <a:pt x="3840" y="466"/>
                </a:lnTo>
                <a:lnTo>
                  <a:pt x="3840" y="466"/>
                </a:lnTo>
                <a:lnTo>
                  <a:pt x="3842" y="466"/>
                </a:lnTo>
                <a:lnTo>
                  <a:pt x="3842" y="466"/>
                </a:lnTo>
                <a:lnTo>
                  <a:pt x="3842" y="468"/>
                </a:lnTo>
                <a:lnTo>
                  <a:pt x="3842" y="468"/>
                </a:lnTo>
                <a:lnTo>
                  <a:pt x="3842" y="468"/>
                </a:lnTo>
                <a:lnTo>
                  <a:pt x="3844" y="468"/>
                </a:lnTo>
                <a:lnTo>
                  <a:pt x="3844" y="470"/>
                </a:lnTo>
                <a:lnTo>
                  <a:pt x="3844" y="470"/>
                </a:lnTo>
                <a:lnTo>
                  <a:pt x="3844" y="472"/>
                </a:lnTo>
                <a:lnTo>
                  <a:pt x="3844" y="474"/>
                </a:lnTo>
                <a:lnTo>
                  <a:pt x="3844" y="476"/>
                </a:lnTo>
                <a:lnTo>
                  <a:pt x="3846" y="476"/>
                </a:lnTo>
                <a:lnTo>
                  <a:pt x="3846" y="478"/>
                </a:lnTo>
                <a:lnTo>
                  <a:pt x="3846" y="480"/>
                </a:lnTo>
                <a:lnTo>
                  <a:pt x="3846" y="480"/>
                </a:lnTo>
                <a:lnTo>
                  <a:pt x="3848" y="482"/>
                </a:lnTo>
                <a:lnTo>
                  <a:pt x="3848" y="482"/>
                </a:lnTo>
                <a:lnTo>
                  <a:pt x="3848" y="484"/>
                </a:lnTo>
                <a:lnTo>
                  <a:pt x="3850" y="486"/>
                </a:lnTo>
                <a:lnTo>
                  <a:pt x="3850" y="486"/>
                </a:lnTo>
                <a:lnTo>
                  <a:pt x="3850" y="486"/>
                </a:lnTo>
                <a:lnTo>
                  <a:pt x="3852" y="488"/>
                </a:lnTo>
                <a:lnTo>
                  <a:pt x="3852" y="488"/>
                </a:lnTo>
                <a:lnTo>
                  <a:pt x="3854" y="490"/>
                </a:lnTo>
                <a:lnTo>
                  <a:pt x="3854" y="490"/>
                </a:lnTo>
                <a:lnTo>
                  <a:pt x="3854" y="490"/>
                </a:lnTo>
                <a:lnTo>
                  <a:pt x="3856" y="492"/>
                </a:lnTo>
                <a:lnTo>
                  <a:pt x="3858" y="492"/>
                </a:lnTo>
                <a:lnTo>
                  <a:pt x="3860" y="494"/>
                </a:lnTo>
                <a:lnTo>
                  <a:pt x="3860" y="494"/>
                </a:lnTo>
                <a:lnTo>
                  <a:pt x="3860" y="494"/>
                </a:lnTo>
                <a:lnTo>
                  <a:pt x="3860" y="494"/>
                </a:lnTo>
                <a:lnTo>
                  <a:pt x="3864" y="496"/>
                </a:lnTo>
                <a:lnTo>
                  <a:pt x="3868" y="500"/>
                </a:lnTo>
                <a:lnTo>
                  <a:pt x="3868" y="502"/>
                </a:lnTo>
                <a:lnTo>
                  <a:pt x="3870" y="502"/>
                </a:lnTo>
                <a:lnTo>
                  <a:pt x="3870" y="502"/>
                </a:lnTo>
                <a:lnTo>
                  <a:pt x="3872" y="504"/>
                </a:lnTo>
                <a:lnTo>
                  <a:pt x="3874" y="504"/>
                </a:lnTo>
                <a:lnTo>
                  <a:pt x="3874" y="504"/>
                </a:lnTo>
                <a:lnTo>
                  <a:pt x="3874" y="504"/>
                </a:lnTo>
                <a:lnTo>
                  <a:pt x="3874" y="504"/>
                </a:lnTo>
                <a:lnTo>
                  <a:pt x="3874" y="504"/>
                </a:lnTo>
                <a:lnTo>
                  <a:pt x="3874" y="502"/>
                </a:lnTo>
                <a:lnTo>
                  <a:pt x="3874" y="502"/>
                </a:lnTo>
                <a:lnTo>
                  <a:pt x="3874" y="502"/>
                </a:lnTo>
                <a:lnTo>
                  <a:pt x="3876" y="504"/>
                </a:lnTo>
                <a:lnTo>
                  <a:pt x="3876" y="504"/>
                </a:lnTo>
                <a:lnTo>
                  <a:pt x="3876" y="506"/>
                </a:lnTo>
                <a:lnTo>
                  <a:pt x="3878" y="506"/>
                </a:lnTo>
                <a:lnTo>
                  <a:pt x="3880" y="508"/>
                </a:lnTo>
                <a:lnTo>
                  <a:pt x="3880" y="508"/>
                </a:lnTo>
                <a:lnTo>
                  <a:pt x="3880" y="510"/>
                </a:lnTo>
                <a:lnTo>
                  <a:pt x="3882" y="510"/>
                </a:lnTo>
                <a:lnTo>
                  <a:pt x="3882" y="510"/>
                </a:lnTo>
                <a:lnTo>
                  <a:pt x="3882" y="512"/>
                </a:lnTo>
                <a:lnTo>
                  <a:pt x="3882" y="512"/>
                </a:lnTo>
                <a:lnTo>
                  <a:pt x="3882" y="512"/>
                </a:lnTo>
                <a:lnTo>
                  <a:pt x="3882" y="514"/>
                </a:lnTo>
                <a:lnTo>
                  <a:pt x="3882" y="514"/>
                </a:lnTo>
                <a:lnTo>
                  <a:pt x="3882" y="514"/>
                </a:lnTo>
                <a:lnTo>
                  <a:pt x="3884" y="516"/>
                </a:lnTo>
                <a:lnTo>
                  <a:pt x="3884" y="516"/>
                </a:lnTo>
                <a:lnTo>
                  <a:pt x="3882" y="514"/>
                </a:lnTo>
                <a:lnTo>
                  <a:pt x="3882" y="514"/>
                </a:lnTo>
                <a:lnTo>
                  <a:pt x="3882" y="512"/>
                </a:lnTo>
                <a:lnTo>
                  <a:pt x="3880" y="512"/>
                </a:lnTo>
                <a:lnTo>
                  <a:pt x="3880" y="512"/>
                </a:lnTo>
                <a:lnTo>
                  <a:pt x="3880" y="512"/>
                </a:lnTo>
                <a:lnTo>
                  <a:pt x="3878" y="510"/>
                </a:lnTo>
                <a:lnTo>
                  <a:pt x="3878" y="510"/>
                </a:lnTo>
                <a:lnTo>
                  <a:pt x="3878" y="510"/>
                </a:lnTo>
                <a:lnTo>
                  <a:pt x="3876" y="508"/>
                </a:lnTo>
                <a:lnTo>
                  <a:pt x="3876" y="508"/>
                </a:lnTo>
                <a:lnTo>
                  <a:pt x="3876" y="508"/>
                </a:lnTo>
                <a:lnTo>
                  <a:pt x="3876" y="506"/>
                </a:lnTo>
                <a:lnTo>
                  <a:pt x="3874" y="506"/>
                </a:lnTo>
                <a:lnTo>
                  <a:pt x="3872" y="506"/>
                </a:lnTo>
                <a:lnTo>
                  <a:pt x="3872" y="506"/>
                </a:lnTo>
                <a:lnTo>
                  <a:pt x="3872" y="506"/>
                </a:lnTo>
                <a:lnTo>
                  <a:pt x="3872" y="506"/>
                </a:lnTo>
                <a:lnTo>
                  <a:pt x="3872" y="506"/>
                </a:lnTo>
                <a:lnTo>
                  <a:pt x="3870" y="506"/>
                </a:lnTo>
                <a:lnTo>
                  <a:pt x="3868" y="506"/>
                </a:lnTo>
                <a:lnTo>
                  <a:pt x="3868" y="506"/>
                </a:lnTo>
                <a:lnTo>
                  <a:pt x="3866" y="506"/>
                </a:lnTo>
                <a:lnTo>
                  <a:pt x="3866" y="504"/>
                </a:lnTo>
                <a:lnTo>
                  <a:pt x="3866" y="504"/>
                </a:lnTo>
                <a:lnTo>
                  <a:pt x="3866" y="504"/>
                </a:lnTo>
                <a:lnTo>
                  <a:pt x="3864" y="504"/>
                </a:lnTo>
                <a:lnTo>
                  <a:pt x="3864" y="504"/>
                </a:lnTo>
                <a:lnTo>
                  <a:pt x="3864" y="504"/>
                </a:lnTo>
                <a:lnTo>
                  <a:pt x="3864" y="506"/>
                </a:lnTo>
                <a:lnTo>
                  <a:pt x="3864" y="506"/>
                </a:lnTo>
                <a:lnTo>
                  <a:pt x="3864" y="506"/>
                </a:lnTo>
                <a:lnTo>
                  <a:pt x="3864" y="510"/>
                </a:lnTo>
                <a:lnTo>
                  <a:pt x="3866" y="512"/>
                </a:lnTo>
                <a:lnTo>
                  <a:pt x="3866" y="514"/>
                </a:lnTo>
                <a:lnTo>
                  <a:pt x="3866" y="516"/>
                </a:lnTo>
                <a:lnTo>
                  <a:pt x="3868" y="518"/>
                </a:lnTo>
                <a:lnTo>
                  <a:pt x="3866" y="518"/>
                </a:lnTo>
                <a:lnTo>
                  <a:pt x="3866" y="518"/>
                </a:lnTo>
                <a:lnTo>
                  <a:pt x="3866" y="518"/>
                </a:lnTo>
                <a:lnTo>
                  <a:pt x="3864" y="516"/>
                </a:lnTo>
                <a:lnTo>
                  <a:pt x="3862" y="514"/>
                </a:lnTo>
                <a:lnTo>
                  <a:pt x="3860" y="512"/>
                </a:lnTo>
                <a:lnTo>
                  <a:pt x="3860" y="512"/>
                </a:lnTo>
                <a:lnTo>
                  <a:pt x="3860" y="510"/>
                </a:lnTo>
                <a:lnTo>
                  <a:pt x="3858" y="510"/>
                </a:lnTo>
                <a:lnTo>
                  <a:pt x="3858" y="510"/>
                </a:lnTo>
                <a:lnTo>
                  <a:pt x="3856" y="508"/>
                </a:lnTo>
                <a:lnTo>
                  <a:pt x="3856" y="508"/>
                </a:lnTo>
                <a:lnTo>
                  <a:pt x="3856" y="506"/>
                </a:lnTo>
                <a:lnTo>
                  <a:pt x="3854" y="502"/>
                </a:lnTo>
                <a:lnTo>
                  <a:pt x="3854" y="502"/>
                </a:lnTo>
                <a:lnTo>
                  <a:pt x="3854" y="500"/>
                </a:lnTo>
                <a:lnTo>
                  <a:pt x="3854" y="500"/>
                </a:lnTo>
                <a:lnTo>
                  <a:pt x="3854" y="500"/>
                </a:lnTo>
                <a:lnTo>
                  <a:pt x="3852" y="498"/>
                </a:lnTo>
                <a:lnTo>
                  <a:pt x="3852" y="498"/>
                </a:lnTo>
                <a:lnTo>
                  <a:pt x="3852" y="498"/>
                </a:lnTo>
                <a:lnTo>
                  <a:pt x="3852" y="498"/>
                </a:lnTo>
                <a:lnTo>
                  <a:pt x="3852" y="496"/>
                </a:lnTo>
                <a:lnTo>
                  <a:pt x="3852" y="496"/>
                </a:lnTo>
                <a:lnTo>
                  <a:pt x="3850" y="496"/>
                </a:lnTo>
                <a:lnTo>
                  <a:pt x="3850" y="496"/>
                </a:lnTo>
                <a:lnTo>
                  <a:pt x="3850" y="496"/>
                </a:lnTo>
                <a:lnTo>
                  <a:pt x="3850" y="496"/>
                </a:lnTo>
                <a:lnTo>
                  <a:pt x="3848" y="492"/>
                </a:lnTo>
                <a:lnTo>
                  <a:pt x="3846" y="492"/>
                </a:lnTo>
                <a:lnTo>
                  <a:pt x="3846" y="490"/>
                </a:lnTo>
                <a:lnTo>
                  <a:pt x="3844" y="488"/>
                </a:lnTo>
                <a:lnTo>
                  <a:pt x="3844" y="486"/>
                </a:lnTo>
                <a:lnTo>
                  <a:pt x="3844" y="486"/>
                </a:lnTo>
                <a:lnTo>
                  <a:pt x="3844" y="486"/>
                </a:lnTo>
                <a:lnTo>
                  <a:pt x="3844" y="486"/>
                </a:lnTo>
                <a:lnTo>
                  <a:pt x="3844" y="484"/>
                </a:lnTo>
                <a:lnTo>
                  <a:pt x="3844" y="484"/>
                </a:lnTo>
                <a:lnTo>
                  <a:pt x="3844" y="484"/>
                </a:lnTo>
                <a:lnTo>
                  <a:pt x="3844" y="484"/>
                </a:lnTo>
                <a:lnTo>
                  <a:pt x="3844" y="484"/>
                </a:lnTo>
                <a:lnTo>
                  <a:pt x="3842" y="482"/>
                </a:lnTo>
                <a:lnTo>
                  <a:pt x="3842" y="482"/>
                </a:lnTo>
                <a:lnTo>
                  <a:pt x="3842" y="480"/>
                </a:lnTo>
                <a:lnTo>
                  <a:pt x="3840" y="480"/>
                </a:lnTo>
                <a:lnTo>
                  <a:pt x="3840" y="478"/>
                </a:lnTo>
                <a:lnTo>
                  <a:pt x="3840" y="478"/>
                </a:lnTo>
                <a:lnTo>
                  <a:pt x="3838" y="478"/>
                </a:lnTo>
                <a:lnTo>
                  <a:pt x="3838" y="476"/>
                </a:lnTo>
                <a:lnTo>
                  <a:pt x="3836" y="476"/>
                </a:lnTo>
                <a:lnTo>
                  <a:pt x="3834" y="474"/>
                </a:lnTo>
                <a:lnTo>
                  <a:pt x="3834" y="474"/>
                </a:lnTo>
                <a:lnTo>
                  <a:pt x="3832" y="474"/>
                </a:lnTo>
                <a:lnTo>
                  <a:pt x="3832" y="472"/>
                </a:lnTo>
                <a:lnTo>
                  <a:pt x="3832" y="472"/>
                </a:lnTo>
                <a:lnTo>
                  <a:pt x="3830" y="472"/>
                </a:lnTo>
                <a:lnTo>
                  <a:pt x="3830" y="472"/>
                </a:lnTo>
                <a:lnTo>
                  <a:pt x="3830" y="470"/>
                </a:lnTo>
                <a:lnTo>
                  <a:pt x="3830" y="470"/>
                </a:lnTo>
                <a:lnTo>
                  <a:pt x="3830" y="470"/>
                </a:lnTo>
                <a:lnTo>
                  <a:pt x="3830" y="470"/>
                </a:lnTo>
                <a:lnTo>
                  <a:pt x="3830" y="468"/>
                </a:lnTo>
                <a:lnTo>
                  <a:pt x="3830" y="466"/>
                </a:lnTo>
                <a:lnTo>
                  <a:pt x="3828" y="464"/>
                </a:lnTo>
                <a:lnTo>
                  <a:pt x="3826" y="462"/>
                </a:lnTo>
                <a:lnTo>
                  <a:pt x="3826" y="462"/>
                </a:lnTo>
                <a:lnTo>
                  <a:pt x="3826" y="462"/>
                </a:lnTo>
                <a:lnTo>
                  <a:pt x="3826" y="462"/>
                </a:lnTo>
                <a:lnTo>
                  <a:pt x="3826" y="460"/>
                </a:lnTo>
                <a:lnTo>
                  <a:pt x="3826" y="460"/>
                </a:lnTo>
                <a:lnTo>
                  <a:pt x="3824" y="458"/>
                </a:lnTo>
                <a:lnTo>
                  <a:pt x="3824" y="458"/>
                </a:lnTo>
                <a:lnTo>
                  <a:pt x="3824" y="458"/>
                </a:lnTo>
                <a:lnTo>
                  <a:pt x="3822" y="454"/>
                </a:lnTo>
                <a:lnTo>
                  <a:pt x="3822" y="454"/>
                </a:lnTo>
                <a:lnTo>
                  <a:pt x="3820" y="454"/>
                </a:lnTo>
                <a:lnTo>
                  <a:pt x="3820" y="452"/>
                </a:lnTo>
                <a:lnTo>
                  <a:pt x="3820" y="452"/>
                </a:lnTo>
                <a:lnTo>
                  <a:pt x="3818" y="452"/>
                </a:lnTo>
                <a:lnTo>
                  <a:pt x="3818" y="450"/>
                </a:lnTo>
                <a:lnTo>
                  <a:pt x="3814" y="446"/>
                </a:lnTo>
                <a:lnTo>
                  <a:pt x="3814" y="446"/>
                </a:lnTo>
                <a:lnTo>
                  <a:pt x="3814" y="444"/>
                </a:lnTo>
                <a:lnTo>
                  <a:pt x="3814" y="444"/>
                </a:lnTo>
                <a:lnTo>
                  <a:pt x="3812" y="444"/>
                </a:lnTo>
                <a:lnTo>
                  <a:pt x="3810" y="442"/>
                </a:lnTo>
                <a:lnTo>
                  <a:pt x="3810" y="442"/>
                </a:lnTo>
                <a:lnTo>
                  <a:pt x="3810" y="442"/>
                </a:lnTo>
                <a:lnTo>
                  <a:pt x="3808" y="438"/>
                </a:lnTo>
                <a:lnTo>
                  <a:pt x="3808" y="436"/>
                </a:lnTo>
                <a:lnTo>
                  <a:pt x="3808" y="436"/>
                </a:lnTo>
                <a:lnTo>
                  <a:pt x="3808" y="436"/>
                </a:lnTo>
                <a:lnTo>
                  <a:pt x="3808" y="436"/>
                </a:lnTo>
                <a:lnTo>
                  <a:pt x="3808" y="436"/>
                </a:lnTo>
                <a:lnTo>
                  <a:pt x="3806" y="436"/>
                </a:lnTo>
                <a:lnTo>
                  <a:pt x="3806" y="434"/>
                </a:lnTo>
                <a:lnTo>
                  <a:pt x="3806" y="434"/>
                </a:lnTo>
                <a:lnTo>
                  <a:pt x="3806" y="434"/>
                </a:lnTo>
                <a:lnTo>
                  <a:pt x="3806" y="434"/>
                </a:lnTo>
                <a:lnTo>
                  <a:pt x="3806" y="432"/>
                </a:lnTo>
                <a:lnTo>
                  <a:pt x="3804" y="432"/>
                </a:lnTo>
                <a:lnTo>
                  <a:pt x="3800" y="428"/>
                </a:lnTo>
                <a:lnTo>
                  <a:pt x="3800" y="428"/>
                </a:lnTo>
                <a:lnTo>
                  <a:pt x="3800" y="428"/>
                </a:lnTo>
                <a:lnTo>
                  <a:pt x="3798" y="428"/>
                </a:lnTo>
                <a:lnTo>
                  <a:pt x="3798" y="426"/>
                </a:lnTo>
                <a:lnTo>
                  <a:pt x="3796" y="426"/>
                </a:lnTo>
                <a:lnTo>
                  <a:pt x="3792" y="424"/>
                </a:lnTo>
                <a:lnTo>
                  <a:pt x="3792" y="424"/>
                </a:lnTo>
                <a:lnTo>
                  <a:pt x="3792" y="424"/>
                </a:lnTo>
                <a:lnTo>
                  <a:pt x="3792" y="422"/>
                </a:lnTo>
                <a:lnTo>
                  <a:pt x="3790" y="422"/>
                </a:lnTo>
                <a:lnTo>
                  <a:pt x="3790" y="422"/>
                </a:lnTo>
                <a:lnTo>
                  <a:pt x="3788" y="420"/>
                </a:lnTo>
                <a:lnTo>
                  <a:pt x="3784" y="418"/>
                </a:lnTo>
                <a:lnTo>
                  <a:pt x="3784" y="418"/>
                </a:lnTo>
                <a:lnTo>
                  <a:pt x="3784" y="416"/>
                </a:lnTo>
                <a:lnTo>
                  <a:pt x="3784" y="416"/>
                </a:lnTo>
                <a:lnTo>
                  <a:pt x="3782" y="414"/>
                </a:lnTo>
                <a:lnTo>
                  <a:pt x="3782" y="414"/>
                </a:lnTo>
                <a:lnTo>
                  <a:pt x="3782" y="414"/>
                </a:lnTo>
                <a:lnTo>
                  <a:pt x="3782" y="412"/>
                </a:lnTo>
                <a:lnTo>
                  <a:pt x="3782" y="412"/>
                </a:lnTo>
                <a:lnTo>
                  <a:pt x="3782" y="412"/>
                </a:lnTo>
                <a:lnTo>
                  <a:pt x="3782" y="412"/>
                </a:lnTo>
                <a:lnTo>
                  <a:pt x="3782" y="412"/>
                </a:lnTo>
                <a:lnTo>
                  <a:pt x="3780" y="410"/>
                </a:lnTo>
                <a:lnTo>
                  <a:pt x="3780" y="408"/>
                </a:lnTo>
                <a:lnTo>
                  <a:pt x="3778" y="406"/>
                </a:lnTo>
                <a:lnTo>
                  <a:pt x="3776" y="404"/>
                </a:lnTo>
                <a:lnTo>
                  <a:pt x="3776" y="404"/>
                </a:lnTo>
                <a:lnTo>
                  <a:pt x="3776" y="402"/>
                </a:lnTo>
                <a:lnTo>
                  <a:pt x="3774" y="402"/>
                </a:lnTo>
                <a:lnTo>
                  <a:pt x="3774" y="402"/>
                </a:lnTo>
                <a:lnTo>
                  <a:pt x="3774" y="402"/>
                </a:lnTo>
                <a:lnTo>
                  <a:pt x="3772" y="400"/>
                </a:lnTo>
                <a:lnTo>
                  <a:pt x="3772" y="400"/>
                </a:lnTo>
                <a:lnTo>
                  <a:pt x="3770" y="400"/>
                </a:lnTo>
                <a:lnTo>
                  <a:pt x="3770" y="398"/>
                </a:lnTo>
                <a:lnTo>
                  <a:pt x="3768" y="398"/>
                </a:lnTo>
                <a:lnTo>
                  <a:pt x="3770" y="396"/>
                </a:lnTo>
                <a:lnTo>
                  <a:pt x="3772" y="396"/>
                </a:lnTo>
                <a:lnTo>
                  <a:pt x="3772" y="396"/>
                </a:lnTo>
                <a:lnTo>
                  <a:pt x="3774" y="396"/>
                </a:lnTo>
                <a:lnTo>
                  <a:pt x="3774" y="396"/>
                </a:lnTo>
                <a:lnTo>
                  <a:pt x="3774" y="396"/>
                </a:lnTo>
                <a:lnTo>
                  <a:pt x="3774" y="398"/>
                </a:lnTo>
                <a:lnTo>
                  <a:pt x="3776" y="398"/>
                </a:lnTo>
                <a:lnTo>
                  <a:pt x="3776" y="398"/>
                </a:lnTo>
                <a:lnTo>
                  <a:pt x="3778" y="398"/>
                </a:lnTo>
                <a:lnTo>
                  <a:pt x="3778" y="396"/>
                </a:lnTo>
                <a:lnTo>
                  <a:pt x="3778" y="396"/>
                </a:lnTo>
                <a:lnTo>
                  <a:pt x="3778" y="396"/>
                </a:lnTo>
                <a:lnTo>
                  <a:pt x="3778" y="396"/>
                </a:lnTo>
                <a:lnTo>
                  <a:pt x="3778" y="394"/>
                </a:lnTo>
                <a:lnTo>
                  <a:pt x="3776" y="394"/>
                </a:lnTo>
                <a:lnTo>
                  <a:pt x="3776" y="394"/>
                </a:lnTo>
                <a:lnTo>
                  <a:pt x="3776" y="394"/>
                </a:lnTo>
                <a:lnTo>
                  <a:pt x="3776" y="394"/>
                </a:lnTo>
                <a:lnTo>
                  <a:pt x="3774" y="394"/>
                </a:lnTo>
                <a:lnTo>
                  <a:pt x="3774" y="392"/>
                </a:lnTo>
                <a:lnTo>
                  <a:pt x="3774" y="392"/>
                </a:lnTo>
                <a:lnTo>
                  <a:pt x="3776" y="392"/>
                </a:lnTo>
                <a:lnTo>
                  <a:pt x="3776" y="392"/>
                </a:lnTo>
                <a:lnTo>
                  <a:pt x="3776" y="394"/>
                </a:lnTo>
                <a:lnTo>
                  <a:pt x="3776" y="394"/>
                </a:lnTo>
                <a:lnTo>
                  <a:pt x="3778" y="394"/>
                </a:lnTo>
                <a:lnTo>
                  <a:pt x="3778" y="392"/>
                </a:lnTo>
                <a:lnTo>
                  <a:pt x="3776" y="392"/>
                </a:lnTo>
                <a:lnTo>
                  <a:pt x="3776" y="392"/>
                </a:lnTo>
                <a:lnTo>
                  <a:pt x="3776" y="390"/>
                </a:lnTo>
                <a:lnTo>
                  <a:pt x="3774" y="390"/>
                </a:lnTo>
                <a:lnTo>
                  <a:pt x="3774" y="390"/>
                </a:lnTo>
                <a:lnTo>
                  <a:pt x="3774" y="390"/>
                </a:lnTo>
                <a:lnTo>
                  <a:pt x="3776" y="392"/>
                </a:lnTo>
                <a:lnTo>
                  <a:pt x="3776" y="392"/>
                </a:lnTo>
                <a:lnTo>
                  <a:pt x="3776" y="392"/>
                </a:lnTo>
                <a:lnTo>
                  <a:pt x="3774" y="392"/>
                </a:lnTo>
                <a:lnTo>
                  <a:pt x="3774" y="392"/>
                </a:lnTo>
                <a:lnTo>
                  <a:pt x="3774" y="390"/>
                </a:lnTo>
                <a:lnTo>
                  <a:pt x="3774" y="390"/>
                </a:lnTo>
                <a:lnTo>
                  <a:pt x="3772" y="388"/>
                </a:lnTo>
                <a:lnTo>
                  <a:pt x="3772" y="388"/>
                </a:lnTo>
                <a:lnTo>
                  <a:pt x="3772" y="388"/>
                </a:lnTo>
                <a:lnTo>
                  <a:pt x="3770" y="386"/>
                </a:lnTo>
                <a:lnTo>
                  <a:pt x="3768" y="386"/>
                </a:lnTo>
                <a:lnTo>
                  <a:pt x="3768" y="386"/>
                </a:lnTo>
                <a:lnTo>
                  <a:pt x="3766" y="386"/>
                </a:lnTo>
                <a:lnTo>
                  <a:pt x="3764" y="384"/>
                </a:lnTo>
                <a:lnTo>
                  <a:pt x="3764" y="384"/>
                </a:lnTo>
                <a:lnTo>
                  <a:pt x="3764" y="384"/>
                </a:lnTo>
                <a:lnTo>
                  <a:pt x="3766" y="384"/>
                </a:lnTo>
                <a:lnTo>
                  <a:pt x="3766" y="384"/>
                </a:lnTo>
                <a:lnTo>
                  <a:pt x="3766" y="384"/>
                </a:lnTo>
                <a:lnTo>
                  <a:pt x="3766" y="382"/>
                </a:lnTo>
                <a:lnTo>
                  <a:pt x="3766" y="382"/>
                </a:lnTo>
                <a:lnTo>
                  <a:pt x="3766" y="380"/>
                </a:lnTo>
                <a:lnTo>
                  <a:pt x="3766" y="380"/>
                </a:lnTo>
                <a:lnTo>
                  <a:pt x="3766" y="380"/>
                </a:lnTo>
                <a:lnTo>
                  <a:pt x="3766" y="382"/>
                </a:lnTo>
                <a:lnTo>
                  <a:pt x="3766" y="382"/>
                </a:lnTo>
                <a:lnTo>
                  <a:pt x="3768" y="382"/>
                </a:lnTo>
                <a:lnTo>
                  <a:pt x="3768" y="382"/>
                </a:lnTo>
                <a:close/>
                <a:moveTo>
                  <a:pt x="2844" y="92"/>
                </a:moveTo>
                <a:lnTo>
                  <a:pt x="2844" y="94"/>
                </a:lnTo>
                <a:lnTo>
                  <a:pt x="2844" y="94"/>
                </a:lnTo>
                <a:lnTo>
                  <a:pt x="2844" y="94"/>
                </a:lnTo>
                <a:lnTo>
                  <a:pt x="2844" y="94"/>
                </a:lnTo>
                <a:lnTo>
                  <a:pt x="2844" y="94"/>
                </a:lnTo>
                <a:lnTo>
                  <a:pt x="2844" y="94"/>
                </a:lnTo>
                <a:lnTo>
                  <a:pt x="2844" y="94"/>
                </a:lnTo>
                <a:lnTo>
                  <a:pt x="2844" y="94"/>
                </a:lnTo>
                <a:lnTo>
                  <a:pt x="2844" y="94"/>
                </a:lnTo>
                <a:lnTo>
                  <a:pt x="2844" y="94"/>
                </a:lnTo>
                <a:lnTo>
                  <a:pt x="2842" y="94"/>
                </a:lnTo>
                <a:lnTo>
                  <a:pt x="2842" y="94"/>
                </a:lnTo>
                <a:lnTo>
                  <a:pt x="2842" y="94"/>
                </a:lnTo>
                <a:lnTo>
                  <a:pt x="2842" y="94"/>
                </a:lnTo>
                <a:lnTo>
                  <a:pt x="2842" y="94"/>
                </a:lnTo>
                <a:lnTo>
                  <a:pt x="2844" y="94"/>
                </a:lnTo>
                <a:lnTo>
                  <a:pt x="2844" y="94"/>
                </a:lnTo>
                <a:lnTo>
                  <a:pt x="2842" y="94"/>
                </a:lnTo>
                <a:lnTo>
                  <a:pt x="2842" y="94"/>
                </a:lnTo>
                <a:lnTo>
                  <a:pt x="2840" y="94"/>
                </a:lnTo>
                <a:lnTo>
                  <a:pt x="2840" y="94"/>
                </a:lnTo>
                <a:lnTo>
                  <a:pt x="2840" y="94"/>
                </a:lnTo>
                <a:lnTo>
                  <a:pt x="2838" y="94"/>
                </a:lnTo>
                <a:lnTo>
                  <a:pt x="2838" y="94"/>
                </a:lnTo>
                <a:lnTo>
                  <a:pt x="2838" y="94"/>
                </a:lnTo>
                <a:lnTo>
                  <a:pt x="2836" y="94"/>
                </a:lnTo>
                <a:lnTo>
                  <a:pt x="2836" y="92"/>
                </a:lnTo>
                <a:lnTo>
                  <a:pt x="2836" y="92"/>
                </a:lnTo>
                <a:lnTo>
                  <a:pt x="2836" y="92"/>
                </a:lnTo>
                <a:lnTo>
                  <a:pt x="2836" y="92"/>
                </a:lnTo>
                <a:lnTo>
                  <a:pt x="2836" y="92"/>
                </a:lnTo>
                <a:lnTo>
                  <a:pt x="2838" y="92"/>
                </a:lnTo>
                <a:lnTo>
                  <a:pt x="2840" y="92"/>
                </a:lnTo>
                <a:lnTo>
                  <a:pt x="2840" y="92"/>
                </a:lnTo>
                <a:lnTo>
                  <a:pt x="2840" y="92"/>
                </a:lnTo>
                <a:lnTo>
                  <a:pt x="2842" y="92"/>
                </a:lnTo>
                <a:lnTo>
                  <a:pt x="2844" y="92"/>
                </a:lnTo>
                <a:lnTo>
                  <a:pt x="2844" y="92"/>
                </a:lnTo>
                <a:lnTo>
                  <a:pt x="2844" y="92"/>
                </a:lnTo>
                <a:close/>
                <a:moveTo>
                  <a:pt x="2834" y="94"/>
                </a:moveTo>
                <a:lnTo>
                  <a:pt x="2834" y="94"/>
                </a:lnTo>
                <a:lnTo>
                  <a:pt x="2834" y="94"/>
                </a:lnTo>
                <a:lnTo>
                  <a:pt x="2834" y="94"/>
                </a:lnTo>
                <a:lnTo>
                  <a:pt x="2834" y="94"/>
                </a:lnTo>
                <a:lnTo>
                  <a:pt x="2834" y="94"/>
                </a:lnTo>
                <a:lnTo>
                  <a:pt x="2832" y="94"/>
                </a:lnTo>
                <a:lnTo>
                  <a:pt x="2832" y="94"/>
                </a:lnTo>
                <a:lnTo>
                  <a:pt x="2832" y="94"/>
                </a:lnTo>
                <a:lnTo>
                  <a:pt x="2832" y="92"/>
                </a:lnTo>
                <a:lnTo>
                  <a:pt x="2830" y="92"/>
                </a:lnTo>
                <a:lnTo>
                  <a:pt x="2830" y="92"/>
                </a:lnTo>
                <a:lnTo>
                  <a:pt x="2830" y="92"/>
                </a:lnTo>
                <a:lnTo>
                  <a:pt x="2832" y="92"/>
                </a:lnTo>
                <a:lnTo>
                  <a:pt x="2832" y="92"/>
                </a:lnTo>
                <a:lnTo>
                  <a:pt x="2834" y="92"/>
                </a:lnTo>
                <a:lnTo>
                  <a:pt x="2834" y="92"/>
                </a:lnTo>
                <a:lnTo>
                  <a:pt x="2834" y="92"/>
                </a:lnTo>
                <a:lnTo>
                  <a:pt x="2834" y="92"/>
                </a:lnTo>
                <a:lnTo>
                  <a:pt x="2836" y="92"/>
                </a:lnTo>
                <a:lnTo>
                  <a:pt x="2836" y="92"/>
                </a:lnTo>
                <a:lnTo>
                  <a:pt x="2836" y="94"/>
                </a:lnTo>
                <a:lnTo>
                  <a:pt x="2834" y="94"/>
                </a:lnTo>
                <a:lnTo>
                  <a:pt x="2834" y="94"/>
                </a:lnTo>
                <a:close/>
                <a:moveTo>
                  <a:pt x="3706" y="382"/>
                </a:moveTo>
                <a:lnTo>
                  <a:pt x="3704" y="382"/>
                </a:lnTo>
                <a:lnTo>
                  <a:pt x="3704" y="382"/>
                </a:lnTo>
                <a:lnTo>
                  <a:pt x="3704" y="382"/>
                </a:lnTo>
                <a:lnTo>
                  <a:pt x="3704" y="382"/>
                </a:lnTo>
                <a:lnTo>
                  <a:pt x="3704" y="382"/>
                </a:lnTo>
                <a:lnTo>
                  <a:pt x="3704" y="382"/>
                </a:lnTo>
                <a:lnTo>
                  <a:pt x="3704" y="382"/>
                </a:lnTo>
                <a:lnTo>
                  <a:pt x="3704" y="380"/>
                </a:lnTo>
                <a:lnTo>
                  <a:pt x="3704" y="380"/>
                </a:lnTo>
                <a:lnTo>
                  <a:pt x="3704" y="380"/>
                </a:lnTo>
                <a:lnTo>
                  <a:pt x="3704" y="380"/>
                </a:lnTo>
                <a:lnTo>
                  <a:pt x="3704" y="380"/>
                </a:lnTo>
                <a:lnTo>
                  <a:pt x="3704" y="380"/>
                </a:lnTo>
                <a:lnTo>
                  <a:pt x="3706" y="380"/>
                </a:lnTo>
                <a:lnTo>
                  <a:pt x="3706" y="380"/>
                </a:lnTo>
                <a:lnTo>
                  <a:pt x="3706" y="380"/>
                </a:lnTo>
                <a:lnTo>
                  <a:pt x="3706" y="382"/>
                </a:lnTo>
                <a:lnTo>
                  <a:pt x="3706" y="382"/>
                </a:lnTo>
                <a:close/>
                <a:moveTo>
                  <a:pt x="3308" y="118"/>
                </a:moveTo>
                <a:lnTo>
                  <a:pt x="3308" y="118"/>
                </a:lnTo>
                <a:lnTo>
                  <a:pt x="3308" y="118"/>
                </a:lnTo>
                <a:lnTo>
                  <a:pt x="3306" y="118"/>
                </a:lnTo>
                <a:lnTo>
                  <a:pt x="3306" y="118"/>
                </a:lnTo>
                <a:lnTo>
                  <a:pt x="3306" y="118"/>
                </a:lnTo>
                <a:lnTo>
                  <a:pt x="3306" y="118"/>
                </a:lnTo>
                <a:lnTo>
                  <a:pt x="3304" y="118"/>
                </a:lnTo>
                <a:lnTo>
                  <a:pt x="3304" y="116"/>
                </a:lnTo>
                <a:lnTo>
                  <a:pt x="3304" y="116"/>
                </a:lnTo>
                <a:lnTo>
                  <a:pt x="3304" y="116"/>
                </a:lnTo>
                <a:lnTo>
                  <a:pt x="3304" y="116"/>
                </a:lnTo>
                <a:lnTo>
                  <a:pt x="3304" y="116"/>
                </a:lnTo>
                <a:lnTo>
                  <a:pt x="3304" y="116"/>
                </a:lnTo>
                <a:lnTo>
                  <a:pt x="3304" y="116"/>
                </a:lnTo>
                <a:lnTo>
                  <a:pt x="3304" y="116"/>
                </a:lnTo>
                <a:lnTo>
                  <a:pt x="3304" y="116"/>
                </a:lnTo>
                <a:lnTo>
                  <a:pt x="3304" y="116"/>
                </a:lnTo>
                <a:lnTo>
                  <a:pt x="3304" y="116"/>
                </a:lnTo>
                <a:lnTo>
                  <a:pt x="3306" y="116"/>
                </a:lnTo>
                <a:lnTo>
                  <a:pt x="3306" y="116"/>
                </a:lnTo>
                <a:lnTo>
                  <a:pt x="3306" y="116"/>
                </a:lnTo>
                <a:lnTo>
                  <a:pt x="3306" y="116"/>
                </a:lnTo>
                <a:lnTo>
                  <a:pt x="3306" y="116"/>
                </a:lnTo>
                <a:lnTo>
                  <a:pt x="3306" y="118"/>
                </a:lnTo>
                <a:lnTo>
                  <a:pt x="3306" y="118"/>
                </a:lnTo>
                <a:lnTo>
                  <a:pt x="3306" y="118"/>
                </a:lnTo>
                <a:lnTo>
                  <a:pt x="3308" y="118"/>
                </a:lnTo>
                <a:lnTo>
                  <a:pt x="3308" y="118"/>
                </a:lnTo>
                <a:lnTo>
                  <a:pt x="3308" y="118"/>
                </a:lnTo>
                <a:lnTo>
                  <a:pt x="3308" y="118"/>
                </a:lnTo>
                <a:lnTo>
                  <a:pt x="3308" y="118"/>
                </a:lnTo>
                <a:close/>
                <a:moveTo>
                  <a:pt x="3364" y="92"/>
                </a:moveTo>
                <a:lnTo>
                  <a:pt x="3366" y="92"/>
                </a:lnTo>
                <a:lnTo>
                  <a:pt x="3368" y="92"/>
                </a:lnTo>
                <a:lnTo>
                  <a:pt x="3370" y="92"/>
                </a:lnTo>
                <a:lnTo>
                  <a:pt x="3370" y="94"/>
                </a:lnTo>
                <a:lnTo>
                  <a:pt x="3372" y="94"/>
                </a:lnTo>
                <a:lnTo>
                  <a:pt x="3374" y="94"/>
                </a:lnTo>
                <a:lnTo>
                  <a:pt x="3374" y="94"/>
                </a:lnTo>
                <a:lnTo>
                  <a:pt x="3374" y="96"/>
                </a:lnTo>
                <a:lnTo>
                  <a:pt x="3374" y="96"/>
                </a:lnTo>
                <a:lnTo>
                  <a:pt x="3374" y="96"/>
                </a:lnTo>
                <a:lnTo>
                  <a:pt x="3374" y="96"/>
                </a:lnTo>
                <a:lnTo>
                  <a:pt x="3374" y="96"/>
                </a:lnTo>
                <a:lnTo>
                  <a:pt x="3374" y="96"/>
                </a:lnTo>
                <a:lnTo>
                  <a:pt x="3372" y="96"/>
                </a:lnTo>
                <a:lnTo>
                  <a:pt x="3372" y="96"/>
                </a:lnTo>
                <a:lnTo>
                  <a:pt x="3372" y="96"/>
                </a:lnTo>
                <a:lnTo>
                  <a:pt x="3370" y="94"/>
                </a:lnTo>
                <a:lnTo>
                  <a:pt x="3370" y="94"/>
                </a:lnTo>
                <a:lnTo>
                  <a:pt x="3368" y="94"/>
                </a:lnTo>
                <a:lnTo>
                  <a:pt x="3368" y="94"/>
                </a:lnTo>
                <a:lnTo>
                  <a:pt x="3368" y="94"/>
                </a:lnTo>
                <a:lnTo>
                  <a:pt x="3368" y="94"/>
                </a:lnTo>
                <a:lnTo>
                  <a:pt x="3366" y="94"/>
                </a:lnTo>
                <a:lnTo>
                  <a:pt x="3366" y="94"/>
                </a:lnTo>
                <a:lnTo>
                  <a:pt x="3366" y="94"/>
                </a:lnTo>
                <a:lnTo>
                  <a:pt x="3366" y="92"/>
                </a:lnTo>
                <a:lnTo>
                  <a:pt x="3366" y="92"/>
                </a:lnTo>
                <a:lnTo>
                  <a:pt x="3364" y="92"/>
                </a:lnTo>
                <a:lnTo>
                  <a:pt x="3364" y="92"/>
                </a:lnTo>
                <a:lnTo>
                  <a:pt x="3362" y="92"/>
                </a:lnTo>
                <a:lnTo>
                  <a:pt x="3362" y="92"/>
                </a:lnTo>
                <a:lnTo>
                  <a:pt x="3362" y="92"/>
                </a:lnTo>
                <a:lnTo>
                  <a:pt x="3362" y="92"/>
                </a:lnTo>
                <a:lnTo>
                  <a:pt x="3362" y="92"/>
                </a:lnTo>
                <a:lnTo>
                  <a:pt x="3362" y="92"/>
                </a:lnTo>
                <a:lnTo>
                  <a:pt x="3362" y="92"/>
                </a:lnTo>
                <a:lnTo>
                  <a:pt x="3360" y="90"/>
                </a:lnTo>
                <a:lnTo>
                  <a:pt x="3360" y="90"/>
                </a:lnTo>
                <a:lnTo>
                  <a:pt x="3360" y="90"/>
                </a:lnTo>
                <a:lnTo>
                  <a:pt x="3360" y="90"/>
                </a:lnTo>
                <a:lnTo>
                  <a:pt x="3362" y="92"/>
                </a:lnTo>
                <a:lnTo>
                  <a:pt x="3364" y="92"/>
                </a:lnTo>
                <a:close/>
                <a:moveTo>
                  <a:pt x="3420" y="94"/>
                </a:moveTo>
                <a:lnTo>
                  <a:pt x="3420" y="94"/>
                </a:lnTo>
                <a:lnTo>
                  <a:pt x="3420" y="94"/>
                </a:lnTo>
                <a:lnTo>
                  <a:pt x="3420" y="94"/>
                </a:lnTo>
                <a:lnTo>
                  <a:pt x="3420" y="94"/>
                </a:lnTo>
                <a:lnTo>
                  <a:pt x="3420" y="94"/>
                </a:lnTo>
                <a:lnTo>
                  <a:pt x="3418" y="94"/>
                </a:lnTo>
                <a:lnTo>
                  <a:pt x="3418" y="96"/>
                </a:lnTo>
                <a:lnTo>
                  <a:pt x="3418" y="96"/>
                </a:lnTo>
                <a:lnTo>
                  <a:pt x="3416" y="96"/>
                </a:lnTo>
                <a:lnTo>
                  <a:pt x="3416" y="96"/>
                </a:lnTo>
                <a:lnTo>
                  <a:pt x="3416" y="96"/>
                </a:lnTo>
                <a:lnTo>
                  <a:pt x="3414" y="96"/>
                </a:lnTo>
                <a:lnTo>
                  <a:pt x="3414" y="94"/>
                </a:lnTo>
                <a:lnTo>
                  <a:pt x="3412" y="94"/>
                </a:lnTo>
                <a:lnTo>
                  <a:pt x="3410" y="94"/>
                </a:lnTo>
                <a:lnTo>
                  <a:pt x="3410" y="94"/>
                </a:lnTo>
                <a:lnTo>
                  <a:pt x="3410" y="94"/>
                </a:lnTo>
                <a:lnTo>
                  <a:pt x="3410" y="92"/>
                </a:lnTo>
                <a:lnTo>
                  <a:pt x="3408" y="92"/>
                </a:lnTo>
                <a:lnTo>
                  <a:pt x="3408" y="92"/>
                </a:lnTo>
                <a:lnTo>
                  <a:pt x="3408" y="92"/>
                </a:lnTo>
                <a:lnTo>
                  <a:pt x="3408" y="92"/>
                </a:lnTo>
                <a:lnTo>
                  <a:pt x="3408" y="90"/>
                </a:lnTo>
                <a:lnTo>
                  <a:pt x="3408" y="90"/>
                </a:lnTo>
                <a:lnTo>
                  <a:pt x="3408" y="90"/>
                </a:lnTo>
                <a:lnTo>
                  <a:pt x="3410" y="90"/>
                </a:lnTo>
                <a:lnTo>
                  <a:pt x="3410" y="90"/>
                </a:lnTo>
                <a:lnTo>
                  <a:pt x="3410" y="90"/>
                </a:lnTo>
                <a:lnTo>
                  <a:pt x="3412" y="90"/>
                </a:lnTo>
                <a:lnTo>
                  <a:pt x="3412" y="90"/>
                </a:lnTo>
                <a:lnTo>
                  <a:pt x="3414" y="90"/>
                </a:lnTo>
                <a:lnTo>
                  <a:pt x="3414" y="90"/>
                </a:lnTo>
                <a:lnTo>
                  <a:pt x="3414" y="90"/>
                </a:lnTo>
                <a:lnTo>
                  <a:pt x="3416" y="90"/>
                </a:lnTo>
                <a:lnTo>
                  <a:pt x="3416" y="90"/>
                </a:lnTo>
                <a:lnTo>
                  <a:pt x="3416" y="92"/>
                </a:lnTo>
                <a:lnTo>
                  <a:pt x="3418" y="92"/>
                </a:lnTo>
                <a:lnTo>
                  <a:pt x="3418" y="92"/>
                </a:lnTo>
                <a:lnTo>
                  <a:pt x="3418" y="92"/>
                </a:lnTo>
                <a:lnTo>
                  <a:pt x="3420" y="94"/>
                </a:lnTo>
                <a:lnTo>
                  <a:pt x="3420" y="94"/>
                </a:lnTo>
                <a:lnTo>
                  <a:pt x="3420" y="94"/>
                </a:lnTo>
                <a:close/>
                <a:moveTo>
                  <a:pt x="3326" y="112"/>
                </a:moveTo>
                <a:lnTo>
                  <a:pt x="3326" y="112"/>
                </a:lnTo>
                <a:lnTo>
                  <a:pt x="3326" y="112"/>
                </a:lnTo>
                <a:lnTo>
                  <a:pt x="3326" y="112"/>
                </a:lnTo>
                <a:lnTo>
                  <a:pt x="3324" y="112"/>
                </a:lnTo>
                <a:lnTo>
                  <a:pt x="3322" y="112"/>
                </a:lnTo>
                <a:lnTo>
                  <a:pt x="3320" y="112"/>
                </a:lnTo>
                <a:lnTo>
                  <a:pt x="3320" y="112"/>
                </a:lnTo>
                <a:lnTo>
                  <a:pt x="3320" y="112"/>
                </a:lnTo>
                <a:lnTo>
                  <a:pt x="3318" y="112"/>
                </a:lnTo>
                <a:lnTo>
                  <a:pt x="3318" y="112"/>
                </a:lnTo>
                <a:lnTo>
                  <a:pt x="3316" y="112"/>
                </a:lnTo>
                <a:lnTo>
                  <a:pt x="3316" y="112"/>
                </a:lnTo>
                <a:lnTo>
                  <a:pt x="3316" y="112"/>
                </a:lnTo>
                <a:lnTo>
                  <a:pt x="3314" y="112"/>
                </a:lnTo>
                <a:lnTo>
                  <a:pt x="3314" y="112"/>
                </a:lnTo>
                <a:lnTo>
                  <a:pt x="3312" y="112"/>
                </a:lnTo>
                <a:lnTo>
                  <a:pt x="3310" y="112"/>
                </a:lnTo>
                <a:lnTo>
                  <a:pt x="3308" y="112"/>
                </a:lnTo>
                <a:lnTo>
                  <a:pt x="3308" y="112"/>
                </a:lnTo>
                <a:lnTo>
                  <a:pt x="3306" y="112"/>
                </a:lnTo>
                <a:lnTo>
                  <a:pt x="3306" y="112"/>
                </a:lnTo>
                <a:lnTo>
                  <a:pt x="3306" y="112"/>
                </a:lnTo>
                <a:lnTo>
                  <a:pt x="3306" y="112"/>
                </a:lnTo>
                <a:lnTo>
                  <a:pt x="3306" y="112"/>
                </a:lnTo>
                <a:lnTo>
                  <a:pt x="3308" y="112"/>
                </a:lnTo>
                <a:lnTo>
                  <a:pt x="3308" y="112"/>
                </a:lnTo>
                <a:lnTo>
                  <a:pt x="3308" y="112"/>
                </a:lnTo>
                <a:lnTo>
                  <a:pt x="3308" y="112"/>
                </a:lnTo>
                <a:lnTo>
                  <a:pt x="3308" y="112"/>
                </a:lnTo>
                <a:lnTo>
                  <a:pt x="3308" y="112"/>
                </a:lnTo>
                <a:lnTo>
                  <a:pt x="3310" y="112"/>
                </a:lnTo>
                <a:lnTo>
                  <a:pt x="3310" y="112"/>
                </a:lnTo>
                <a:lnTo>
                  <a:pt x="3310" y="112"/>
                </a:lnTo>
                <a:lnTo>
                  <a:pt x="3310" y="110"/>
                </a:lnTo>
                <a:lnTo>
                  <a:pt x="3310" y="110"/>
                </a:lnTo>
                <a:lnTo>
                  <a:pt x="3312" y="110"/>
                </a:lnTo>
                <a:lnTo>
                  <a:pt x="3314" y="110"/>
                </a:lnTo>
                <a:lnTo>
                  <a:pt x="3314" y="110"/>
                </a:lnTo>
                <a:lnTo>
                  <a:pt x="3316" y="110"/>
                </a:lnTo>
                <a:lnTo>
                  <a:pt x="3316" y="110"/>
                </a:lnTo>
                <a:lnTo>
                  <a:pt x="3318" y="110"/>
                </a:lnTo>
                <a:lnTo>
                  <a:pt x="3320" y="110"/>
                </a:lnTo>
                <a:lnTo>
                  <a:pt x="3322" y="110"/>
                </a:lnTo>
                <a:lnTo>
                  <a:pt x="3326" y="112"/>
                </a:lnTo>
                <a:lnTo>
                  <a:pt x="3326" y="112"/>
                </a:lnTo>
                <a:close/>
                <a:moveTo>
                  <a:pt x="3166" y="90"/>
                </a:moveTo>
                <a:lnTo>
                  <a:pt x="3166" y="90"/>
                </a:lnTo>
                <a:lnTo>
                  <a:pt x="3166" y="90"/>
                </a:lnTo>
                <a:lnTo>
                  <a:pt x="3164" y="90"/>
                </a:lnTo>
                <a:lnTo>
                  <a:pt x="3164" y="90"/>
                </a:lnTo>
                <a:lnTo>
                  <a:pt x="3164" y="90"/>
                </a:lnTo>
                <a:lnTo>
                  <a:pt x="3164" y="90"/>
                </a:lnTo>
                <a:lnTo>
                  <a:pt x="3164" y="90"/>
                </a:lnTo>
                <a:lnTo>
                  <a:pt x="3164" y="90"/>
                </a:lnTo>
                <a:lnTo>
                  <a:pt x="3164" y="90"/>
                </a:lnTo>
                <a:lnTo>
                  <a:pt x="3164" y="90"/>
                </a:lnTo>
                <a:lnTo>
                  <a:pt x="3164" y="90"/>
                </a:lnTo>
                <a:lnTo>
                  <a:pt x="3164" y="90"/>
                </a:lnTo>
                <a:lnTo>
                  <a:pt x="3164" y="90"/>
                </a:lnTo>
                <a:lnTo>
                  <a:pt x="3164" y="90"/>
                </a:lnTo>
                <a:lnTo>
                  <a:pt x="3164" y="90"/>
                </a:lnTo>
                <a:lnTo>
                  <a:pt x="3166" y="90"/>
                </a:lnTo>
                <a:lnTo>
                  <a:pt x="3166" y="90"/>
                </a:lnTo>
                <a:lnTo>
                  <a:pt x="3166" y="90"/>
                </a:lnTo>
                <a:lnTo>
                  <a:pt x="3166" y="90"/>
                </a:lnTo>
                <a:lnTo>
                  <a:pt x="3166" y="90"/>
                </a:lnTo>
                <a:lnTo>
                  <a:pt x="3166" y="90"/>
                </a:lnTo>
                <a:lnTo>
                  <a:pt x="3166" y="90"/>
                </a:lnTo>
                <a:lnTo>
                  <a:pt x="3166" y="90"/>
                </a:lnTo>
                <a:close/>
                <a:moveTo>
                  <a:pt x="3704" y="380"/>
                </a:moveTo>
                <a:lnTo>
                  <a:pt x="3704" y="382"/>
                </a:lnTo>
                <a:lnTo>
                  <a:pt x="3702" y="380"/>
                </a:lnTo>
                <a:lnTo>
                  <a:pt x="3700" y="380"/>
                </a:lnTo>
                <a:lnTo>
                  <a:pt x="3700" y="378"/>
                </a:lnTo>
                <a:lnTo>
                  <a:pt x="3700" y="378"/>
                </a:lnTo>
                <a:lnTo>
                  <a:pt x="3700" y="378"/>
                </a:lnTo>
                <a:lnTo>
                  <a:pt x="3702" y="378"/>
                </a:lnTo>
                <a:lnTo>
                  <a:pt x="3702" y="380"/>
                </a:lnTo>
                <a:lnTo>
                  <a:pt x="3702" y="380"/>
                </a:lnTo>
                <a:lnTo>
                  <a:pt x="3704" y="380"/>
                </a:lnTo>
                <a:close/>
                <a:moveTo>
                  <a:pt x="2248" y="380"/>
                </a:moveTo>
                <a:lnTo>
                  <a:pt x="2250" y="380"/>
                </a:lnTo>
                <a:lnTo>
                  <a:pt x="2250" y="380"/>
                </a:lnTo>
                <a:lnTo>
                  <a:pt x="2250" y="378"/>
                </a:lnTo>
                <a:lnTo>
                  <a:pt x="2250" y="378"/>
                </a:lnTo>
                <a:lnTo>
                  <a:pt x="2250" y="378"/>
                </a:lnTo>
                <a:lnTo>
                  <a:pt x="2250" y="380"/>
                </a:lnTo>
                <a:lnTo>
                  <a:pt x="2250" y="380"/>
                </a:lnTo>
                <a:lnTo>
                  <a:pt x="2248" y="380"/>
                </a:lnTo>
                <a:lnTo>
                  <a:pt x="2248" y="380"/>
                </a:lnTo>
                <a:close/>
                <a:moveTo>
                  <a:pt x="3322" y="110"/>
                </a:moveTo>
                <a:lnTo>
                  <a:pt x="3324" y="110"/>
                </a:lnTo>
                <a:lnTo>
                  <a:pt x="3324" y="110"/>
                </a:lnTo>
                <a:lnTo>
                  <a:pt x="3324" y="110"/>
                </a:lnTo>
                <a:lnTo>
                  <a:pt x="3322" y="110"/>
                </a:lnTo>
                <a:lnTo>
                  <a:pt x="3322" y="110"/>
                </a:lnTo>
                <a:lnTo>
                  <a:pt x="3320" y="110"/>
                </a:lnTo>
                <a:lnTo>
                  <a:pt x="3316" y="110"/>
                </a:lnTo>
                <a:lnTo>
                  <a:pt x="3314" y="110"/>
                </a:lnTo>
                <a:lnTo>
                  <a:pt x="3314" y="110"/>
                </a:lnTo>
                <a:lnTo>
                  <a:pt x="3312" y="110"/>
                </a:lnTo>
                <a:lnTo>
                  <a:pt x="3314" y="108"/>
                </a:lnTo>
                <a:lnTo>
                  <a:pt x="3314" y="108"/>
                </a:lnTo>
                <a:lnTo>
                  <a:pt x="3314" y="108"/>
                </a:lnTo>
                <a:lnTo>
                  <a:pt x="3314" y="108"/>
                </a:lnTo>
                <a:lnTo>
                  <a:pt x="3314" y="108"/>
                </a:lnTo>
                <a:lnTo>
                  <a:pt x="3318" y="108"/>
                </a:lnTo>
                <a:lnTo>
                  <a:pt x="3318" y="108"/>
                </a:lnTo>
                <a:lnTo>
                  <a:pt x="3318" y="110"/>
                </a:lnTo>
                <a:lnTo>
                  <a:pt x="3322" y="110"/>
                </a:lnTo>
                <a:lnTo>
                  <a:pt x="3322" y="110"/>
                </a:lnTo>
                <a:close/>
                <a:moveTo>
                  <a:pt x="2860" y="88"/>
                </a:moveTo>
                <a:lnTo>
                  <a:pt x="2858" y="90"/>
                </a:lnTo>
                <a:lnTo>
                  <a:pt x="2858" y="88"/>
                </a:lnTo>
                <a:lnTo>
                  <a:pt x="2856" y="88"/>
                </a:lnTo>
                <a:lnTo>
                  <a:pt x="2856" y="88"/>
                </a:lnTo>
                <a:lnTo>
                  <a:pt x="2856" y="88"/>
                </a:lnTo>
                <a:lnTo>
                  <a:pt x="2856" y="88"/>
                </a:lnTo>
                <a:lnTo>
                  <a:pt x="2858" y="88"/>
                </a:lnTo>
                <a:lnTo>
                  <a:pt x="2860" y="88"/>
                </a:lnTo>
                <a:lnTo>
                  <a:pt x="2860" y="88"/>
                </a:lnTo>
                <a:lnTo>
                  <a:pt x="2860" y="88"/>
                </a:lnTo>
                <a:lnTo>
                  <a:pt x="2860" y="88"/>
                </a:lnTo>
                <a:lnTo>
                  <a:pt x="2860" y="88"/>
                </a:lnTo>
                <a:lnTo>
                  <a:pt x="2860" y="88"/>
                </a:lnTo>
                <a:lnTo>
                  <a:pt x="2860" y="88"/>
                </a:lnTo>
                <a:close/>
                <a:moveTo>
                  <a:pt x="4070" y="376"/>
                </a:moveTo>
                <a:lnTo>
                  <a:pt x="4074" y="378"/>
                </a:lnTo>
                <a:lnTo>
                  <a:pt x="4078" y="380"/>
                </a:lnTo>
                <a:lnTo>
                  <a:pt x="4076" y="380"/>
                </a:lnTo>
                <a:lnTo>
                  <a:pt x="4076" y="380"/>
                </a:lnTo>
                <a:lnTo>
                  <a:pt x="4076" y="380"/>
                </a:lnTo>
                <a:lnTo>
                  <a:pt x="4074" y="378"/>
                </a:lnTo>
                <a:lnTo>
                  <a:pt x="4074" y="378"/>
                </a:lnTo>
                <a:lnTo>
                  <a:pt x="4072" y="378"/>
                </a:lnTo>
                <a:lnTo>
                  <a:pt x="4072" y="378"/>
                </a:lnTo>
                <a:lnTo>
                  <a:pt x="4072" y="378"/>
                </a:lnTo>
                <a:lnTo>
                  <a:pt x="4070" y="378"/>
                </a:lnTo>
                <a:lnTo>
                  <a:pt x="4070" y="378"/>
                </a:lnTo>
                <a:lnTo>
                  <a:pt x="4070" y="378"/>
                </a:lnTo>
                <a:lnTo>
                  <a:pt x="4070" y="378"/>
                </a:lnTo>
                <a:lnTo>
                  <a:pt x="4070" y="376"/>
                </a:lnTo>
                <a:lnTo>
                  <a:pt x="4066" y="376"/>
                </a:lnTo>
                <a:lnTo>
                  <a:pt x="4064" y="374"/>
                </a:lnTo>
                <a:lnTo>
                  <a:pt x="4064" y="374"/>
                </a:lnTo>
                <a:lnTo>
                  <a:pt x="4064" y="374"/>
                </a:lnTo>
                <a:lnTo>
                  <a:pt x="4064" y="374"/>
                </a:lnTo>
                <a:lnTo>
                  <a:pt x="4062" y="374"/>
                </a:lnTo>
                <a:lnTo>
                  <a:pt x="4062" y="374"/>
                </a:lnTo>
                <a:lnTo>
                  <a:pt x="4062" y="374"/>
                </a:lnTo>
                <a:lnTo>
                  <a:pt x="4064" y="374"/>
                </a:lnTo>
                <a:lnTo>
                  <a:pt x="4064" y="374"/>
                </a:lnTo>
                <a:lnTo>
                  <a:pt x="4064" y="374"/>
                </a:lnTo>
                <a:lnTo>
                  <a:pt x="4064" y="374"/>
                </a:lnTo>
                <a:lnTo>
                  <a:pt x="4064" y="374"/>
                </a:lnTo>
                <a:lnTo>
                  <a:pt x="4066" y="374"/>
                </a:lnTo>
                <a:lnTo>
                  <a:pt x="4068" y="376"/>
                </a:lnTo>
                <a:lnTo>
                  <a:pt x="4070" y="376"/>
                </a:lnTo>
                <a:close/>
                <a:moveTo>
                  <a:pt x="3318" y="122"/>
                </a:moveTo>
                <a:lnTo>
                  <a:pt x="3318" y="122"/>
                </a:lnTo>
                <a:lnTo>
                  <a:pt x="3314" y="122"/>
                </a:lnTo>
                <a:lnTo>
                  <a:pt x="3314" y="122"/>
                </a:lnTo>
                <a:lnTo>
                  <a:pt x="3314" y="122"/>
                </a:lnTo>
                <a:lnTo>
                  <a:pt x="3312" y="120"/>
                </a:lnTo>
                <a:lnTo>
                  <a:pt x="3314" y="120"/>
                </a:lnTo>
                <a:lnTo>
                  <a:pt x="3314" y="120"/>
                </a:lnTo>
                <a:lnTo>
                  <a:pt x="3314" y="120"/>
                </a:lnTo>
                <a:lnTo>
                  <a:pt x="3314" y="120"/>
                </a:lnTo>
                <a:lnTo>
                  <a:pt x="3314" y="120"/>
                </a:lnTo>
                <a:lnTo>
                  <a:pt x="3316" y="122"/>
                </a:lnTo>
                <a:lnTo>
                  <a:pt x="3316" y="122"/>
                </a:lnTo>
                <a:lnTo>
                  <a:pt x="3318" y="122"/>
                </a:lnTo>
                <a:close/>
                <a:moveTo>
                  <a:pt x="3440" y="126"/>
                </a:moveTo>
                <a:lnTo>
                  <a:pt x="3438" y="126"/>
                </a:lnTo>
                <a:lnTo>
                  <a:pt x="3438" y="126"/>
                </a:lnTo>
                <a:lnTo>
                  <a:pt x="3438" y="126"/>
                </a:lnTo>
                <a:lnTo>
                  <a:pt x="3438" y="126"/>
                </a:lnTo>
                <a:lnTo>
                  <a:pt x="3438" y="124"/>
                </a:lnTo>
                <a:lnTo>
                  <a:pt x="3438" y="124"/>
                </a:lnTo>
                <a:lnTo>
                  <a:pt x="3440" y="124"/>
                </a:lnTo>
                <a:lnTo>
                  <a:pt x="3440" y="124"/>
                </a:lnTo>
                <a:lnTo>
                  <a:pt x="3440" y="124"/>
                </a:lnTo>
                <a:lnTo>
                  <a:pt x="3440" y="126"/>
                </a:lnTo>
                <a:lnTo>
                  <a:pt x="3440" y="126"/>
                </a:lnTo>
                <a:lnTo>
                  <a:pt x="3440" y="126"/>
                </a:lnTo>
                <a:lnTo>
                  <a:pt x="3440" y="126"/>
                </a:lnTo>
                <a:lnTo>
                  <a:pt x="3440" y="126"/>
                </a:lnTo>
                <a:lnTo>
                  <a:pt x="3440" y="126"/>
                </a:lnTo>
                <a:lnTo>
                  <a:pt x="3440" y="126"/>
                </a:lnTo>
                <a:close/>
                <a:moveTo>
                  <a:pt x="2852" y="88"/>
                </a:moveTo>
                <a:lnTo>
                  <a:pt x="2852" y="88"/>
                </a:lnTo>
                <a:lnTo>
                  <a:pt x="2852" y="88"/>
                </a:lnTo>
                <a:lnTo>
                  <a:pt x="2852" y="88"/>
                </a:lnTo>
                <a:lnTo>
                  <a:pt x="2852" y="88"/>
                </a:lnTo>
                <a:lnTo>
                  <a:pt x="2850" y="88"/>
                </a:lnTo>
                <a:lnTo>
                  <a:pt x="2850" y="88"/>
                </a:lnTo>
                <a:lnTo>
                  <a:pt x="2850" y="88"/>
                </a:lnTo>
                <a:lnTo>
                  <a:pt x="2850" y="88"/>
                </a:lnTo>
                <a:lnTo>
                  <a:pt x="2850" y="88"/>
                </a:lnTo>
                <a:lnTo>
                  <a:pt x="2850" y="88"/>
                </a:lnTo>
                <a:lnTo>
                  <a:pt x="2852" y="88"/>
                </a:lnTo>
                <a:lnTo>
                  <a:pt x="2852" y="88"/>
                </a:lnTo>
                <a:lnTo>
                  <a:pt x="2852" y="88"/>
                </a:lnTo>
                <a:lnTo>
                  <a:pt x="2852" y="88"/>
                </a:lnTo>
                <a:lnTo>
                  <a:pt x="2852" y="88"/>
                </a:lnTo>
                <a:lnTo>
                  <a:pt x="2850" y="88"/>
                </a:lnTo>
                <a:lnTo>
                  <a:pt x="2850" y="88"/>
                </a:lnTo>
                <a:lnTo>
                  <a:pt x="2848" y="88"/>
                </a:lnTo>
                <a:lnTo>
                  <a:pt x="2848" y="88"/>
                </a:lnTo>
                <a:lnTo>
                  <a:pt x="2848" y="88"/>
                </a:lnTo>
                <a:lnTo>
                  <a:pt x="2848" y="88"/>
                </a:lnTo>
                <a:lnTo>
                  <a:pt x="2848" y="88"/>
                </a:lnTo>
                <a:lnTo>
                  <a:pt x="2848" y="88"/>
                </a:lnTo>
                <a:lnTo>
                  <a:pt x="2848" y="88"/>
                </a:lnTo>
                <a:lnTo>
                  <a:pt x="2848" y="88"/>
                </a:lnTo>
                <a:lnTo>
                  <a:pt x="2848" y="88"/>
                </a:lnTo>
                <a:lnTo>
                  <a:pt x="2850" y="88"/>
                </a:lnTo>
                <a:lnTo>
                  <a:pt x="2850" y="88"/>
                </a:lnTo>
                <a:lnTo>
                  <a:pt x="2850" y="88"/>
                </a:lnTo>
                <a:lnTo>
                  <a:pt x="2850" y="88"/>
                </a:lnTo>
                <a:lnTo>
                  <a:pt x="2852" y="88"/>
                </a:lnTo>
                <a:lnTo>
                  <a:pt x="2852" y="88"/>
                </a:lnTo>
                <a:lnTo>
                  <a:pt x="2852" y="88"/>
                </a:lnTo>
                <a:lnTo>
                  <a:pt x="2852" y="88"/>
                </a:lnTo>
                <a:close/>
                <a:moveTo>
                  <a:pt x="158" y="126"/>
                </a:moveTo>
                <a:lnTo>
                  <a:pt x="160" y="128"/>
                </a:lnTo>
                <a:lnTo>
                  <a:pt x="160" y="128"/>
                </a:lnTo>
                <a:lnTo>
                  <a:pt x="160" y="128"/>
                </a:lnTo>
                <a:lnTo>
                  <a:pt x="160" y="128"/>
                </a:lnTo>
                <a:lnTo>
                  <a:pt x="160" y="128"/>
                </a:lnTo>
                <a:lnTo>
                  <a:pt x="160" y="128"/>
                </a:lnTo>
                <a:lnTo>
                  <a:pt x="160" y="128"/>
                </a:lnTo>
                <a:lnTo>
                  <a:pt x="160" y="128"/>
                </a:lnTo>
                <a:lnTo>
                  <a:pt x="160" y="128"/>
                </a:lnTo>
                <a:lnTo>
                  <a:pt x="162" y="128"/>
                </a:lnTo>
                <a:lnTo>
                  <a:pt x="162" y="128"/>
                </a:lnTo>
                <a:lnTo>
                  <a:pt x="162" y="128"/>
                </a:lnTo>
                <a:lnTo>
                  <a:pt x="160" y="130"/>
                </a:lnTo>
                <a:lnTo>
                  <a:pt x="160" y="130"/>
                </a:lnTo>
                <a:lnTo>
                  <a:pt x="162" y="130"/>
                </a:lnTo>
                <a:lnTo>
                  <a:pt x="162" y="130"/>
                </a:lnTo>
                <a:lnTo>
                  <a:pt x="162" y="130"/>
                </a:lnTo>
                <a:lnTo>
                  <a:pt x="162" y="130"/>
                </a:lnTo>
                <a:lnTo>
                  <a:pt x="162" y="130"/>
                </a:lnTo>
                <a:lnTo>
                  <a:pt x="162" y="130"/>
                </a:lnTo>
                <a:lnTo>
                  <a:pt x="162" y="130"/>
                </a:lnTo>
                <a:lnTo>
                  <a:pt x="162" y="132"/>
                </a:lnTo>
                <a:lnTo>
                  <a:pt x="162" y="132"/>
                </a:lnTo>
                <a:lnTo>
                  <a:pt x="160" y="132"/>
                </a:lnTo>
                <a:lnTo>
                  <a:pt x="160" y="132"/>
                </a:lnTo>
                <a:lnTo>
                  <a:pt x="158" y="132"/>
                </a:lnTo>
                <a:lnTo>
                  <a:pt x="156" y="134"/>
                </a:lnTo>
                <a:lnTo>
                  <a:pt x="152" y="134"/>
                </a:lnTo>
                <a:lnTo>
                  <a:pt x="152" y="134"/>
                </a:lnTo>
                <a:lnTo>
                  <a:pt x="152" y="134"/>
                </a:lnTo>
                <a:lnTo>
                  <a:pt x="152" y="134"/>
                </a:lnTo>
                <a:lnTo>
                  <a:pt x="150" y="134"/>
                </a:lnTo>
                <a:lnTo>
                  <a:pt x="150" y="134"/>
                </a:lnTo>
                <a:lnTo>
                  <a:pt x="150" y="134"/>
                </a:lnTo>
                <a:lnTo>
                  <a:pt x="150" y="134"/>
                </a:lnTo>
                <a:lnTo>
                  <a:pt x="148" y="134"/>
                </a:lnTo>
                <a:lnTo>
                  <a:pt x="148" y="134"/>
                </a:lnTo>
                <a:lnTo>
                  <a:pt x="146" y="134"/>
                </a:lnTo>
                <a:lnTo>
                  <a:pt x="146" y="134"/>
                </a:lnTo>
                <a:lnTo>
                  <a:pt x="144" y="134"/>
                </a:lnTo>
                <a:lnTo>
                  <a:pt x="142" y="134"/>
                </a:lnTo>
                <a:lnTo>
                  <a:pt x="142" y="134"/>
                </a:lnTo>
                <a:lnTo>
                  <a:pt x="142" y="134"/>
                </a:lnTo>
                <a:lnTo>
                  <a:pt x="142" y="134"/>
                </a:lnTo>
                <a:lnTo>
                  <a:pt x="140" y="136"/>
                </a:lnTo>
                <a:lnTo>
                  <a:pt x="140" y="136"/>
                </a:lnTo>
                <a:lnTo>
                  <a:pt x="136" y="136"/>
                </a:lnTo>
                <a:lnTo>
                  <a:pt x="136" y="136"/>
                </a:lnTo>
                <a:lnTo>
                  <a:pt x="136" y="136"/>
                </a:lnTo>
                <a:lnTo>
                  <a:pt x="134" y="136"/>
                </a:lnTo>
                <a:lnTo>
                  <a:pt x="134" y="136"/>
                </a:lnTo>
                <a:lnTo>
                  <a:pt x="132" y="134"/>
                </a:lnTo>
                <a:lnTo>
                  <a:pt x="130" y="134"/>
                </a:lnTo>
                <a:lnTo>
                  <a:pt x="130" y="134"/>
                </a:lnTo>
                <a:lnTo>
                  <a:pt x="130" y="134"/>
                </a:lnTo>
                <a:lnTo>
                  <a:pt x="130" y="134"/>
                </a:lnTo>
                <a:lnTo>
                  <a:pt x="136" y="130"/>
                </a:lnTo>
                <a:lnTo>
                  <a:pt x="138" y="130"/>
                </a:lnTo>
                <a:lnTo>
                  <a:pt x="142" y="128"/>
                </a:lnTo>
                <a:lnTo>
                  <a:pt x="142" y="128"/>
                </a:lnTo>
                <a:lnTo>
                  <a:pt x="144" y="128"/>
                </a:lnTo>
                <a:lnTo>
                  <a:pt x="144" y="126"/>
                </a:lnTo>
                <a:lnTo>
                  <a:pt x="148" y="126"/>
                </a:lnTo>
                <a:lnTo>
                  <a:pt x="148" y="126"/>
                </a:lnTo>
                <a:lnTo>
                  <a:pt x="150" y="126"/>
                </a:lnTo>
                <a:lnTo>
                  <a:pt x="152" y="126"/>
                </a:lnTo>
                <a:lnTo>
                  <a:pt x="152" y="126"/>
                </a:lnTo>
                <a:lnTo>
                  <a:pt x="154" y="126"/>
                </a:lnTo>
                <a:lnTo>
                  <a:pt x="156" y="126"/>
                </a:lnTo>
                <a:lnTo>
                  <a:pt x="158" y="126"/>
                </a:lnTo>
                <a:close/>
                <a:moveTo>
                  <a:pt x="3436" y="128"/>
                </a:moveTo>
                <a:lnTo>
                  <a:pt x="3436" y="128"/>
                </a:lnTo>
                <a:lnTo>
                  <a:pt x="3436" y="128"/>
                </a:lnTo>
                <a:lnTo>
                  <a:pt x="3436" y="128"/>
                </a:lnTo>
                <a:lnTo>
                  <a:pt x="3436" y="128"/>
                </a:lnTo>
                <a:lnTo>
                  <a:pt x="3434" y="128"/>
                </a:lnTo>
                <a:lnTo>
                  <a:pt x="3434" y="128"/>
                </a:lnTo>
                <a:lnTo>
                  <a:pt x="3434" y="128"/>
                </a:lnTo>
                <a:lnTo>
                  <a:pt x="3432" y="128"/>
                </a:lnTo>
                <a:lnTo>
                  <a:pt x="3432" y="128"/>
                </a:lnTo>
                <a:lnTo>
                  <a:pt x="3432" y="128"/>
                </a:lnTo>
                <a:lnTo>
                  <a:pt x="3430" y="128"/>
                </a:lnTo>
                <a:lnTo>
                  <a:pt x="3430" y="128"/>
                </a:lnTo>
                <a:lnTo>
                  <a:pt x="3430" y="128"/>
                </a:lnTo>
                <a:lnTo>
                  <a:pt x="3430" y="128"/>
                </a:lnTo>
                <a:lnTo>
                  <a:pt x="3430" y="128"/>
                </a:lnTo>
                <a:lnTo>
                  <a:pt x="3430" y="128"/>
                </a:lnTo>
                <a:lnTo>
                  <a:pt x="3432" y="128"/>
                </a:lnTo>
                <a:lnTo>
                  <a:pt x="3432" y="128"/>
                </a:lnTo>
                <a:lnTo>
                  <a:pt x="3432" y="128"/>
                </a:lnTo>
                <a:lnTo>
                  <a:pt x="3432" y="128"/>
                </a:lnTo>
                <a:lnTo>
                  <a:pt x="3432" y="128"/>
                </a:lnTo>
                <a:lnTo>
                  <a:pt x="3432" y="128"/>
                </a:lnTo>
                <a:lnTo>
                  <a:pt x="3430" y="128"/>
                </a:lnTo>
                <a:lnTo>
                  <a:pt x="3428" y="128"/>
                </a:lnTo>
                <a:lnTo>
                  <a:pt x="3428" y="128"/>
                </a:lnTo>
                <a:lnTo>
                  <a:pt x="3426" y="128"/>
                </a:lnTo>
                <a:lnTo>
                  <a:pt x="3426" y="128"/>
                </a:lnTo>
                <a:lnTo>
                  <a:pt x="3426" y="128"/>
                </a:lnTo>
                <a:lnTo>
                  <a:pt x="3428" y="126"/>
                </a:lnTo>
                <a:lnTo>
                  <a:pt x="3428" y="126"/>
                </a:lnTo>
                <a:lnTo>
                  <a:pt x="3428" y="126"/>
                </a:lnTo>
                <a:lnTo>
                  <a:pt x="3430" y="126"/>
                </a:lnTo>
                <a:lnTo>
                  <a:pt x="3432" y="126"/>
                </a:lnTo>
                <a:lnTo>
                  <a:pt x="3432" y="126"/>
                </a:lnTo>
                <a:lnTo>
                  <a:pt x="3434" y="126"/>
                </a:lnTo>
                <a:lnTo>
                  <a:pt x="3434" y="126"/>
                </a:lnTo>
                <a:lnTo>
                  <a:pt x="3434" y="126"/>
                </a:lnTo>
                <a:lnTo>
                  <a:pt x="3434" y="126"/>
                </a:lnTo>
                <a:lnTo>
                  <a:pt x="3434" y="126"/>
                </a:lnTo>
                <a:lnTo>
                  <a:pt x="3436" y="128"/>
                </a:lnTo>
                <a:lnTo>
                  <a:pt x="3436" y="128"/>
                </a:lnTo>
                <a:lnTo>
                  <a:pt x="3436" y="128"/>
                </a:lnTo>
                <a:close/>
                <a:moveTo>
                  <a:pt x="3130" y="88"/>
                </a:moveTo>
                <a:lnTo>
                  <a:pt x="3130" y="88"/>
                </a:lnTo>
                <a:lnTo>
                  <a:pt x="3130" y="88"/>
                </a:lnTo>
                <a:lnTo>
                  <a:pt x="3132" y="88"/>
                </a:lnTo>
                <a:lnTo>
                  <a:pt x="3132" y="88"/>
                </a:lnTo>
                <a:lnTo>
                  <a:pt x="3134" y="88"/>
                </a:lnTo>
                <a:lnTo>
                  <a:pt x="3134" y="88"/>
                </a:lnTo>
                <a:lnTo>
                  <a:pt x="3136" y="88"/>
                </a:lnTo>
                <a:lnTo>
                  <a:pt x="3136" y="88"/>
                </a:lnTo>
                <a:lnTo>
                  <a:pt x="3136" y="88"/>
                </a:lnTo>
                <a:lnTo>
                  <a:pt x="3136" y="88"/>
                </a:lnTo>
                <a:lnTo>
                  <a:pt x="3138" y="88"/>
                </a:lnTo>
                <a:lnTo>
                  <a:pt x="3138" y="88"/>
                </a:lnTo>
                <a:lnTo>
                  <a:pt x="3138" y="88"/>
                </a:lnTo>
                <a:lnTo>
                  <a:pt x="3138" y="90"/>
                </a:lnTo>
                <a:lnTo>
                  <a:pt x="3138" y="90"/>
                </a:lnTo>
                <a:lnTo>
                  <a:pt x="3138" y="90"/>
                </a:lnTo>
                <a:lnTo>
                  <a:pt x="3138" y="92"/>
                </a:lnTo>
                <a:lnTo>
                  <a:pt x="3138" y="92"/>
                </a:lnTo>
                <a:lnTo>
                  <a:pt x="3138" y="92"/>
                </a:lnTo>
                <a:lnTo>
                  <a:pt x="3138" y="92"/>
                </a:lnTo>
                <a:lnTo>
                  <a:pt x="3138" y="92"/>
                </a:lnTo>
                <a:lnTo>
                  <a:pt x="3136" y="92"/>
                </a:lnTo>
                <a:lnTo>
                  <a:pt x="3136" y="92"/>
                </a:lnTo>
                <a:lnTo>
                  <a:pt x="3136" y="92"/>
                </a:lnTo>
                <a:lnTo>
                  <a:pt x="3136" y="92"/>
                </a:lnTo>
                <a:lnTo>
                  <a:pt x="3136" y="92"/>
                </a:lnTo>
                <a:lnTo>
                  <a:pt x="3136" y="92"/>
                </a:lnTo>
                <a:lnTo>
                  <a:pt x="3136" y="92"/>
                </a:lnTo>
                <a:lnTo>
                  <a:pt x="3136" y="92"/>
                </a:lnTo>
                <a:lnTo>
                  <a:pt x="3136" y="92"/>
                </a:lnTo>
                <a:lnTo>
                  <a:pt x="3136" y="92"/>
                </a:lnTo>
                <a:lnTo>
                  <a:pt x="3134" y="92"/>
                </a:lnTo>
                <a:lnTo>
                  <a:pt x="3134" y="92"/>
                </a:lnTo>
                <a:lnTo>
                  <a:pt x="3132" y="92"/>
                </a:lnTo>
                <a:lnTo>
                  <a:pt x="3132" y="92"/>
                </a:lnTo>
                <a:lnTo>
                  <a:pt x="3130" y="92"/>
                </a:lnTo>
                <a:lnTo>
                  <a:pt x="3130" y="92"/>
                </a:lnTo>
                <a:lnTo>
                  <a:pt x="3130" y="92"/>
                </a:lnTo>
                <a:lnTo>
                  <a:pt x="3130" y="92"/>
                </a:lnTo>
                <a:lnTo>
                  <a:pt x="3130" y="92"/>
                </a:lnTo>
                <a:lnTo>
                  <a:pt x="3128" y="92"/>
                </a:lnTo>
                <a:lnTo>
                  <a:pt x="3128" y="92"/>
                </a:lnTo>
                <a:lnTo>
                  <a:pt x="3128" y="92"/>
                </a:lnTo>
                <a:lnTo>
                  <a:pt x="3128" y="92"/>
                </a:lnTo>
                <a:lnTo>
                  <a:pt x="3128" y="92"/>
                </a:lnTo>
                <a:lnTo>
                  <a:pt x="3126" y="92"/>
                </a:lnTo>
                <a:lnTo>
                  <a:pt x="3126" y="92"/>
                </a:lnTo>
                <a:lnTo>
                  <a:pt x="3126" y="92"/>
                </a:lnTo>
                <a:lnTo>
                  <a:pt x="3126" y="92"/>
                </a:lnTo>
                <a:lnTo>
                  <a:pt x="3124" y="92"/>
                </a:lnTo>
                <a:lnTo>
                  <a:pt x="3124" y="92"/>
                </a:lnTo>
                <a:lnTo>
                  <a:pt x="3124" y="90"/>
                </a:lnTo>
                <a:lnTo>
                  <a:pt x="3122" y="90"/>
                </a:lnTo>
                <a:lnTo>
                  <a:pt x="3122" y="90"/>
                </a:lnTo>
                <a:lnTo>
                  <a:pt x="3122" y="90"/>
                </a:lnTo>
                <a:lnTo>
                  <a:pt x="3120" y="90"/>
                </a:lnTo>
                <a:lnTo>
                  <a:pt x="3120" y="90"/>
                </a:lnTo>
                <a:lnTo>
                  <a:pt x="3120" y="90"/>
                </a:lnTo>
                <a:lnTo>
                  <a:pt x="3120" y="90"/>
                </a:lnTo>
                <a:lnTo>
                  <a:pt x="3120" y="90"/>
                </a:lnTo>
                <a:lnTo>
                  <a:pt x="3120" y="90"/>
                </a:lnTo>
                <a:lnTo>
                  <a:pt x="3120" y="90"/>
                </a:lnTo>
                <a:lnTo>
                  <a:pt x="3120" y="90"/>
                </a:lnTo>
                <a:lnTo>
                  <a:pt x="3120" y="90"/>
                </a:lnTo>
                <a:lnTo>
                  <a:pt x="3120" y="90"/>
                </a:lnTo>
                <a:lnTo>
                  <a:pt x="3122" y="90"/>
                </a:lnTo>
                <a:lnTo>
                  <a:pt x="3122" y="90"/>
                </a:lnTo>
                <a:lnTo>
                  <a:pt x="3122" y="90"/>
                </a:lnTo>
                <a:lnTo>
                  <a:pt x="3122" y="90"/>
                </a:lnTo>
                <a:lnTo>
                  <a:pt x="3122" y="90"/>
                </a:lnTo>
                <a:lnTo>
                  <a:pt x="3122" y="90"/>
                </a:lnTo>
                <a:lnTo>
                  <a:pt x="3122" y="90"/>
                </a:lnTo>
                <a:lnTo>
                  <a:pt x="3124" y="90"/>
                </a:lnTo>
                <a:lnTo>
                  <a:pt x="3124" y="90"/>
                </a:lnTo>
                <a:lnTo>
                  <a:pt x="3124" y="90"/>
                </a:lnTo>
                <a:lnTo>
                  <a:pt x="3124" y="90"/>
                </a:lnTo>
                <a:lnTo>
                  <a:pt x="3124" y="88"/>
                </a:lnTo>
                <a:lnTo>
                  <a:pt x="3124" y="88"/>
                </a:lnTo>
                <a:lnTo>
                  <a:pt x="3122" y="88"/>
                </a:lnTo>
                <a:lnTo>
                  <a:pt x="3122" y="88"/>
                </a:lnTo>
                <a:lnTo>
                  <a:pt x="3122" y="88"/>
                </a:lnTo>
                <a:lnTo>
                  <a:pt x="3122" y="88"/>
                </a:lnTo>
                <a:lnTo>
                  <a:pt x="3122" y="88"/>
                </a:lnTo>
                <a:lnTo>
                  <a:pt x="3122" y="88"/>
                </a:lnTo>
                <a:lnTo>
                  <a:pt x="3122" y="86"/>
                </a:lnTo>
                <a:lnTo>
                  <a:pt x="3122" y="86"/>
                </a:lnTo>
                <a:lnTo>
                  <a:pt x="3122" y="86"/>
                </a:lnTo>
                <a:lnTo>
                  <a:pt x="3124" y="86"/>
                </a:lnTo>
                <a:lnTo>
                  <a:pt x="3124" y="88"/>
                </a:lnTo>
                <a:lnTo>
                  <a:pt x="3124" y="88"/>
                </a:lnTo>
                <a:lnTo>
                  <a:pt x="3126" y="88"/>
                </a:lnTo>
                <a:lnTo>
                  <a:pt x="3130" y="88"/>
                </a:lnTo>
                <a:close/>
                <a:moveTo>
                  <a:pt x="3688" y="370"/>
                </a:moveTo>
                <a:lnTo>
                  <a:pt x="3688" y="372"/>
                </a:lnTo>
                <a:lnTo>
                  <a:pt x="3688" y="372"/>
                </a:lnTo>
                <a:lnTo>
                  <a:pt x="3688" y="372"/>
                </a:lnTo>
                <a:lnTo>
                  <a:pt x="3688" y="372"/>
                </a:lnTo>
                <a:lnTo>
                  <a:pt x="3688" y="372"/>
                </a:lnTo>
                <a:lnTo>
                  <a:pt x="3688" y="372"/>
                </a:lnTo>
                <a:lnTo>
                  <a:pt x="3688" y="372"/>
                </a:lnTo>
                <a:lnTo>
                  <a:pt x="3688" y="372"/>
                </a:lnTo>
                <a:lnTo>
                  <a:pt x="3688" y="372"/>
                </a:lnTo>
                <a:lnTo>
                  <a:pt x="3686" y="372"/>
                </a:lnTo>
                <a:lnTo>
                  <a:pt x="3686" y="372"/>
                </a:lnTo>
                <a:lnTo>
                  <a:pt x="3686" y="372"/>
                </a:lnTo>
                <a:lnTo>
                  <a:pt x="3686" y="372"/>
                </a:lnTo>
                <a:lnTo>
                  <a:pt x="3686" y="372"/>
                </a:lnTo>
                <a:lnTo>
                  <a:pt x="3686" y="372"/>
                </a:lnTo>
                <a:lnTo>
                  <a:pt x="3686" y="372"/>
                </a:lnTo>
                <a:lnTo>
                  <a:pt x="3686" y="372"/>
                </a:lnTo>
                <a:lnTo>
                  <a:pt x="3686" y="374"/>
                </a:lnTo>
                <a:lnTo>
                  <a:pt x="3686" y="374"/>
                </a:lnTo>
                <a:lnTo>
                  <a:pt x="3686" y="374"/>
                </a:lnTo>
                <a:lnTo>
                  <a:pt x="3686" y="374"/>
                </a:lnTo>
                <a:lnTo>
                  <a:pt x="3684" y="374"/>
                </a:lnTo>
                <a:lnTo>
                  <a:pt x="3684" y="374"/>
                </a:lnTo>
                <a:lnTo>
                  <a:pt x="3684" y="372"/>
                </a:lnTo>
                <a:lnTo>
                  <a:pt x="3684" y="372"/>
                </a:lnTo>
                <a:lnTo>
                  <a:pt x="3684" y="372"/>
                </a:lnTo>
                <a:lnTo>
                  <a:pt x="3686" y="370"/>
                </a:lnTo>
                <a:lnTo>
                  <a:pt x="3686" y="370"/>
                </a:lnTo>
                <a:lnTo>
                  <a:pt x="3686" y="370"/>
                </a:lnTo>
                <a:lnTo>
                  <a:pt x="3688" y="370"/>
                </a:lnTo>
                <a:lnTo>
                  <a:pt x="3688" y="370"/>
                </a:lnTo>
                <a:lnTo>
                  <a:pt x="3688" y="370"/>
                </a:lnTo>
                <a:close/>
                <a:moveTo>
                  <a:pt x="2556" y="130"/>
                </a:moveTo>
                <a:lnTo>
                  <a:pt x="2556" y="130"/>
                </a:lnTo>
                <a:lnTo>
                  <a:pt x="2556" y="130"/>
                </a:lnTo>
                <a:lnTo>
                  <a:pt x="2558" y="130"/>
                </a:lnTo>
                <a:lnTo>
                  <a:pt x="2558" y="130"/>
                </a:lnTo>
                <a:lnTo>
                  <a:pt x="2558" y="130"/>
                </a:lnTo>
                <a:lnTo>
                  <a:pt x="2558" y="130"/>
                </a:lnTo>
                <a:lnTo>
                  <a:pt x="2558" y="130"/>
                </a:lnTo>
                <a:lnTo>
                  <a:pt x="2558" y="130"/>
                </a:lnTo>
                <a:lnTo>
                  <a:pt x="2556" y="130"/>
                </a:lnTo>
                <a:lnTo>
                  <a:pt x="2556" y="130"/>
                </a:lnTo>
                <a:lnTo>
                  <a:pt x="2556" y="130"/>
                </a:lnTo>
                <a:lnTo>
                  <a:pt x="2554" y="130"/>
                </a:lnTo>
                <a:lnTo>
                  <a:pt x="2554" y="130"/>
                </a:lnTo>
                <a:lnTo>
                  <a:pt x="2554" y="130"/>
                </a:lnTo>
                <a:lnTo>
                  <a:pt x="2556" y="130"/>
                </a:lnTo>
                <a:lnTo>
                  <a:pt x="2556" y="130"/>
                </a:lnTo>
                <a:lnTo>
                  <a:pt x="2556" y="130"/>
                </a:lnTo>
                <a:lnTo>
                  <a:pt x="2558" y="130"/>
                </a:lnTo>
                <a:lnTo>
                  <a:pt x="2558" y="132"/>
                </a:lnTo>
                <a:lnTo>
                  <a:pt x="2558" y="132"/>
                </a:lnTo>
                <a:lnTo>
                  <a:pt x="2558" y="132"/>
                </a:lnTo>
                <a:lnTo>
                  <a:pt x="2560" y="132"/>
                </a:lnTo>
                <a:lnTo>
                  <a:pt x="2560" y="132"/>
                </a:lnTo>
                <a:lnTo>
                  <a:pt x="2560" y="132"/>
                </a:lnTo>
                <a:lnTo>
                  <a:pt x="2560" y="132"/>
                </a:lnTo>
                <a:lnTo>
                  <a:pt x="2560" y="132"/>
                </a:lnTo>
                <a:lnTo>
                  <a:pt x="2558" y="132"/>
                </a:lnTo>
                <a:lnTo>
                  <a:pt x="2558" y="132"/>
                </a:lnTo>
                <a:lnTo>
                  <a:pt x="2558" y="130"/>
                </a:lnTo>
                <a:lnTo>
                  <a:pt x="2560" y="130"/>
                </a:lnTo>
                <a:lnTo>
                  <a:pt x="2560" y="130"/>
                </a:lnTo>
                <a:lnTo>
                  <a:pt x="2560" y="130"/>
                </a:lnTo>
                <a:lnTo>
                  <a:pt x="2560" y="130"/>
                </a:lnTo>
                <a:lnTo>
                  <a:pt x="2560" y="132"/>
                </a:lnTo>
                <a:lnTo>
                  <a:pt x="2560" y="132"/>
                </a:lnTo>
                <a:lnTo>
                  <a:pt x="2560" y="134"/>
                </a:lnTo>
                <a:lnTo>
                  <a:pt x="2560" y="134"/>
                </a:lnTo>
                <a:lnTo>
                  <a:pt x="2560" y="134"/>
                </a:lnTo>
                <a:lnTo>
                  <a:pt x="2560" y="134"/>
                </a:lnTo>
                <a:lnTo>
                  <a:pt x="2560" y="134"/>
                </a:lnTo>
                <a:lnTo>
                  <a:pt x="2560" y="134"/>
                </a:lnTo>
                <a:lnTo>
                  <a:pt x="2560" y="134"/>
                </a:lnTo>
                <a:lnTo>
                  <a:pt x="2560" y="134"/>
                </a:lnTo>
                <a:lnTo>
                  <a:pt x="2560" y="134"/>
                </a:lnTo>
                <a:lnTo>
                  <a:pt x="2560" y="134"/>
                </a:lnTo>
                <a:lnTo>
                  <a:pt x="2560" y="134"/>
                </a:lnTo>
                <a:lnTo>
                  <a:pt x="2560" y="134"/>
                </a:lnTo>
                <a:lnTo>
                  <a:pt x="2562" y="134"/>
                </a:lnTo>
                <a:lnTo>
                  <a:pt x="2562" y="134"/>
                </a:lnTo>
                <a:lnTo>
                  <a:pt x="2560" y="134"/>
                </a:lnTo>
                <a:lnTo>
                  <a:pt x="2560" y="134"/>
                </a:lnTo>
                <a:lnTo>
                  <a:pt x="2560" y="134"/>
                </a:lnTo>
                <a:lnTo>
                  <a:pt x="2560" y="134"/>
                </a:lnTo>
                <a:lnTo>
                  <a:pt x="2560" y="134"/>
                </a:lnTo>
                <a:lnTo>
                  <a:pt x="2560" y="134"/>
                </a:lnTo>
                <a:lnTo>
                  <a:pt x="2560" y="134"/>
                </a:lnTo>
                <a:lnTo>
                  <a:pt x="2560" y="134"/>
                </a:lnTo>
                <a:lnTo>
                  <a:pt x="2558" y="134"/>
                </a:lnTo>
                <a:lnTo>
                  <a:pt x="2556" y="134"/>
                </a:lnTo>
                <a:lnTo>
                  <a:pt x="2556" y="132"/>
                </a:lnTo>
                <a:lnTo>
                  <a:pt x="2556" y="132"/>
                </a:lnTo>
                <a:lnTo>
                  <a:pt x="2554" y="132"/>
                </a:lnTo>
                <a:lnTo>
                  <a:pt x="2554" y="132"/>
                </a:lnTo>
                <a:lnTo>
                  <a:pt x="2554" y="132"/>
                </a:lnTo>
                <a:lnTo>
                  <a:pt x="2554" y="132"/>
                </a:lnTo>
                <a:lnTo>
                  <a:pt x="2554" y="132"/>
                </a:lnTo>
                <a:lnTo>
                  <a:pt x="2554" y="132"/>
                </a:lnTo>
                <a:lnTo>
                  <a:pt x="2552" y="132"/>
                </a:lnTo>
                <a:lnTo>
                  <a:pt x="2552" y="132"/>
                </a:lnTo>
                <a:lnTo>
                  <a:pt x="2552" y="132"/>
                </a:lnTo>
                <a:lnTo>
                  <a:pt x="2552" y="132"/>
                </a:lnTo>
                <a:lnTo>
                  <a:pt x="2552" y="132"/>
                </a:lnTo>
                <a:lnTo>
                  <a:pt x="2552" y="132"/>
                </a:lnTo>
                <a:lnTo>
                  <a:pt x="2550" y="132"/>
                </a:lnTo>
                <a:lnTo>
                  <a:pt x="2550" y="132"/>
                </a:lnTo>
                <a:lnTo>
                  <a:pt x="2550" y="130"/>
                </a:lnTo>
                <a:lnTo>
                  <a:pt x="2550" y="130"/>
                </a:lnTo>
                <a:lnTo>
                  <a:pt x="2550" y="130"/>
                </a:lnTo>
                <a:lnTo>
                  <a:pt x="2550" y="130"/>
                </a:lnTo>
                <a:lnTo>
                  <a:pt x="2550" y="130"/>
                </a:lnTo>
                <a:lnTo>
                  <a:pt x="2550" y="130"/>
                </a:lnTo>
                <a:lnTo>
                  <a:pt x="2550" y="130"/>
                </a:lnTo>
                <a:lnTo>
                  <a:pt x="2550" y="130"/>
                </a:lnTo>
                <a:lnTo>
                  <a:pt x="2550" y="130"/>
                </a:lnTo>
                <a:lnTo>
                  <a:pt x="2550" y="130"/>
                </a:lnTo>
                <a:lnTo>
                  <a:pt x="2550" y="130"/>
                </a:lnTo>
                <a:lnTo>
                  <a:pt x="2550" y="130"/>
                </a:lnTo>
                <a:lnTo>
                  <a:pt x="2554" y="128"/>
                </a:lnTo>
                <a:lnTo>
                  <a:pt x="2554" y="130"/>
                </a:lnTo>
                <a:lnTo>
                  <a:pt x="2554" y="130"/>
                </a:lnTo>
                <a:lnTo>
                  <a:pt x="2554" y="130"/>
                </a:lnTo>
                <a:lnTo>
                  <a:pt x="2556" y="130"/>
                </a:lnTo>
                <a:close/>
                <a:moveTo>
                  <a:pt x="2866" y="88"/>
                </a:moveTo>
                <a:lnTo>
                  <a:pt x="2866" y="88"/>
                </a:lnTo>
                <a:lnTo>
                  <a:pt x="2864" y="88"/>
                </a:lnTo>
                <a:lnTo>
                  <a:pt x="2864" y="88"/>
                </a:lnTo>
                <a:lnTo>
                  <a:pt x="2864" y="88"/>
                </a:lnTo>
                <a:lnTo>
                  <a:pt x="2864" y="88"/>
                </a:lnTo>
                <a:lnTo>
                  <a:pt x="2862" y="88"/>
                </a:lnTo>
                <a:lnTo>
                  <a:pt x="2862" y="88"/>
                </a:lnTo>
                <a:lnTo>
                  <a:pt x="2862" y="88"/>
                </a:lnTo>
                <a:lnTo>
                  <a:pt x="2862" y="88"/>
                </a:lnTo>
                <a:lnTo>
                  <a:pt x="2862" y="88"/>
                </a:lnTo>
                <a:lnTo>
                  <a:pt x="2862" y="88"/>
                </a:lnTo>
                <a:lnTo>
                  <a:pt x="2862" y="88"/>
                </a:lnTo>
                <a:lnTo>
                  <a:pt x="2860" y="88"/>
                </a:lnTo>
                <a:lnTo>
                  <a:pt x="2860" y="86"/>
                </a:lnTo>
                <a:lnTo>
                  <a:pt x="2860" y="86"/>
                </a:lnTo>
                <a:lnTo>
                  <a:pt x="2860" y="86"/>
                </a:lnTo>
                <a:lnTo>
                  <a:pt x="2860" y="86"/>
                </a:lnTo>
                <a:lnTo>
                  <a:pt x="2860" y="86"/>
                </a:lnTo>
                <a:lnTo>
                  <a:pt x="2862" y="86"/>
                </a:lnTo>
                <a:lnTo>
                  <a:pt x="2862" y="86"/>
                </a:lnTo>
                <a:lnTo>
                  <a:pt x="2862" y="86"/>
                </a:lnTo>
                <a:lnTo>
                  <a:pt x="2862" y="86"/>
                </a:lnTo>
                <a:lnTo>
                  <a:pt x="2864" y="88"/>
                </a:lnTo>
                <a:lnTo>
                  <a:pt x="2866" y="88"/>
                </a:lnTo>
                <a:close/>
                <a:moveTo>
                  <a:pt x="2858" y="88"/>
                </a:moveTo>
                <a:lnTo>
                  <a:pt x="2858" y="88"/>
                </a:lnTo>
                <a:lnTo>
                  <a:pt x="2858" y="88"/>
                </a:lnTo>
                <a:lnTo>
                  <a:pt x="2858" y="88"/>
                </a:lnTo>
                <a:lnTo>
                  <a:pt x="2856" y="88"/>
                </a:lnTo>
                <a:lnTo>
                  <a:pt x="2856" y="88"/>
                </a:lnTo>
                <a:lnTo>
                  <a:pt x="2856" y="88"/>
                </a:lnTo>
                <a:lnTo>
                  <a:pt x="2854" y="88"/>
                </a:lnTo>
                <a:lnTo>
                  <a:pt x="2854" y="86"/>
                </a:lnTo>
                <a:lnTo>
                  <a:pt x="2854" y="86"/>
                </a:lnTo>
                <a:lnTo>
                  <a:pt x="2856" y="86"/>
                </a:lnTo>
                <a:lnTo>
                  <a:pt x="2856" y="86"/>
                </a:lnTo>
                <a:lnTo>
                  <a:pt x="2856" y="86"/>
                </a:lnTo>
                <a:lnTo>
                  <a:pt x="2858" y="86"/>
                </a:lnTo>
                <a:lnTo>
                  <a:pt x="2858" y="86"/>
                </a:lnTo>
                <a:lnTo>
                  <a:pt x="2858" y="86"/>
                </a:lnTo>
                <a:lnTo>
                  <a:pt x="2860" y="88"/>
                </a:lnTo>
                <a:lnTo>
                  <a:pt x="2860" y="88"/>
                </a:lnTo>
                <a:lnTo>
                  <a:pt x="2860" y="88"/>
                </a:lnTo>
                <a:lnTo>
                  <a:pt x="2858" y="88"/>
                </a:lnTo>
                <a:lnTo>
                  <a:pt x="2858" y="88"/>
                </a:lnTo>
                <a:close/>
                <a:moveTo>
                  <a:pt x="2796" y="86"/>
                </a:moveTo>
                <a:lnTo>
                  <a:pt x="2796" y="86"/>
                </a:lnTo>
                <a:lnTo>
                  <a:pt x="2796" y="86"/>
                </a:lnTo>
                <a:lnTo>
                  <a:pt x="2798" y="86"/>
                </a:lnTo>
                <a:lnTo>
                  <a:pt x="2798" y="86"/>
                </a:lnTo>
                <a:lnTo>
                  <a:pt x="2798" y="86"/>
                </a:lnTo>
                <a:lnTo>
                  <a:pt x="2798" y="86"/>
                </a:lnTo>
                <a:lnTo>
                  <a:pt x="2798" y="86"/>
                </a:lnTo>
                <a:lnTo>
                  <a:pt x="2798" y="86"/>
                </a:lnTo>
                <a:lnTo>
                  <a:pt x="2798" y="86"/>
                </a:lnTo>
                <a:lnTo>
                  <a:pt x="2798" y="86"/>
                </a:lnTo>
                <a:lnTo>
                  <a:pt x="2798" y="88"/>
                </a:lnTo>
                <a:lnTo>
                  <a:pt x="2798" y="88"/>
                </a:lnTo>
                <a:lnTo>
                  <a:pt x="2798" y="88"/>
                </a:lnTo>
                <a:lnTo>
                  <a:pt x="2798" y="88"/>
                </a:lnTo>
                <a:lnTo>
                  <a:pt x="2798" y="88"/>
                </a:lnTo>
                <a:lnTo>
                  <a:pt x="2798" y="88"/>
                </a:lnTo>
                <a:lnTo>
                  <a:pt x="2796" y="86"/>
                </a:lnTo>
                <a:lnTo>
                  <a:pt x="2796" y="86"/>
                </a:lnTo>
                <a:lnTo>
                  <a:pt x="2794" y="86"/>
                </a:lnTo>
                <a:lnTo>
                  <a:pt x="2794" y="86"/>
                </a:lnTo>
                <a:lnTo>
                  <a:pt x="2794" y="86"/>
                </a:lnTo>
                <a:lnTo>
                  <a:pt x="2794" y="86"/>
                </a:lnTo>
                <a:lnTo>
                  <a:pt x="2794" y="86"/>
                </a:lnTo>
                <a:lnTo>
                  <a:pt x="2794" y="86"/>
                </a:lnTo>
                <a:lnTo>
                  <a:pt x="2794" y="86"/>
                </a:lnTo>
                <a:lnTo>
                  <a:pt x="2794" y="86"/>
                </a:lnTo>
                <a:lnTo>
                  <a:pt x="2796" y="86"/>
                </a:lnTo>
                <a:lnTo>
                  <a:pt x="2796" y="86"/>
                </a:lnTo>
                <a:lnTo>
                  <a:pt x="2796" y="86"/>
                </a:lnTo>
                <a:lnTo>
                  <a:pt x="2796" y="86"/>
                </a:lnTo>
                <a:lnTo>
                  <a:pt x="2796" y="86"/>
                </a:lnTo>
                <a:lnTo>
                  <a:pt x="2796" y="86"/>
                </a:lnTo>
                <a:lnTo>
                  <a:pt x="2794" y="86"/>
                </a:lnTo>
                <a:lnTo>
                  <a:pt x="2794" y="86"/>
                </a:lnTo>
                <a:lnTo>
                  <a:pt x="2794" y="86"/>
                </a:lnTo>
                <a:lnTo>
                  <a:pt x="2794" y="86"/>
                </a:lnTo>
                <a:lnTo>
                  <a:pt x="2794" y="86"/>
                </a:lnTo>
                <a:lnTo>
                  <a:pt x="2794" y="86"/>
                </a:lnTo>
                <a:lnTo>
                  <a:pt x="2794" y="86"/>
                </a:lnTo>
                <a:lnTo>
                  <a:pt x="2794" y="86"/>
                </a:lnTo>
                <a:lnTo>
                  <a:pt x="2794" y="86"/>
                </a:lnTo>
                <a:lnTo>
                  <a:pt x="2794" y="86"/>
                </a:lnTo>
                <a:lnTo>
                  <a:pt x="2796" y="86"/>
                </a:lnTo>
                <a:lnTo>
                  <a:pt x="2796" y="86"/>
                </a:lnTo>
                <a:lnTo>
                  <a:pt x="2796" y="86"/>
                </a:lnTo>
                <a:lnTo>
                  <a:pt x="2796" y="86"/>
                </a:lnTo>
                <a:lnTo>
                  <a:pt x="2796" y="86"/>
                </a:lnTo>
                <a:close/>
                <a:moveTo>
                  <a:pt x="3700" y="374"/>
                </a:moveTo>
                <a:lnTo>
                  <a:pt x="3700" y="374"/>
                </a:lnTo>
                <a:lnTo>
                  <a:pt x="3702" y="376"/>
                </a:lnTo>
                <a:lnTo>
                  <a:pt x="3702" y="376"/>
                </a:lnTo>
                <a:lnTo>
                  <a:pt x="3702" y="376"/>
                </a:lnTo>
                <a:lnTo>
                  <a:pt x="3700" y="376"/>
                </a:lnTo>
                <a:lnTo>
                  <a:pt x="3702" y="378"/>
                </a:lnTo>
                <a:lnTo>
                  <a:pt x="3702" y="378"/>
                </a:lnTo>
                <a:lnTo>
                  <a:pt x="3702" y="378"/>
                </a:lnTo>
                <a:lnTo>
                  <a:pt x="3702" y="378"/>
                </a:lnTo>
                <a:lnTo>
                  <a:pt x="3700" y="378"/>
                </a:lnTo>
                <a:lnTo>
                  <a:pt x="3698" y="376"/>
                </a:lnTo>
                <a:lnTo>
                  <a:pt x="3696" y="374"/>
                </a:lnTo>
                <a:lnTo>
                  <a:pt x="3696" y="374"/>
                </a:lnTo>
                <a:lnTo>
                  <a:pt x="3694" y="374"/>
                </a:lnTo>
                <a:lnTo>
                  <a:pt x="3694" y="374"/>
                </a:lnTo>
                <a:lnTo>
                  <a:pt x="3694" y="374"/>
                </a:lnTo>
                <a:lnTo>
                  <a:pt x="3694" y="374"/>
                </a:lnTo>
                <a:lnTo>
                  <a:pt x="3694" y="374"/>
                </a:lnTo>
                <a:lnTo>
                  <a:pt x="3694" y="374"/>
                </a:lnTo>
                <a:lnTo>
                  <a:pt x="3694" y="374"/>
                </a:lnTo>
                <a:lnTo>
                  <a:pt x="3694" y="374"/>
                </a:lnTo>
                <a:lnTo>
                  <a:pt x="3694" y="374"/>
                </a:lnTo>
                <a:lnTo>
                  <a:pt x="3694" y="376"/>
                </a:lnTo>
                <a:lnTo>
                  <a:pt x="3694" y="376"/>
                </a:lnTo>
                <a:lnTo>
                  <a:pt x="3694" y="376"/>
                </a:lnTo>
                <a:lnTo>
                  <a:pt x="3692" y="376"/>
                </a:lnTo>
                <a:lnTo>
                  <a:pt x="3692" y="374"/>
                </a:lnTo>
                <a:lnTo>
                  <a:pt x="3692" y="374"/>
                </a:lnTo>
                <a:lnTo>
                  <a:pt x="3692" y="374"/>
                </a:lnTo>
                <a:lnTo>
                  <a:pt x="3692" y="374"/>
                </a:lnTo>
                <a:lnTo>
                  <a:pt x="3692" y="372"/>
                </a:lnTo>
                <a:lnTo>
                  <a:pt x="3692" y="372"/>
                </a:lnTo>
                <a:lnTo>
                  <a:pt x="3692" y="372"/>
                </a:lnTo>
                <a:lnTo>
                  <a:pt x="3692" y="372"/>
                </a:lnTo>
                <a:lnTo>
                  <a:pt x="3692" y="372"/>
                </a:lnTo>
                <a:lnTo>
                  <a:pt x="3692" y="370"/>
                </a:lnTo>
                <a:lnTo>
                  <a:pt x="3692" y="370"/>
                </a:lnTo>
                <a:lnTo>
                  <a:pt x="3692" y="370"/>
                </a:lnTo>
                <a:lnTo>
                  <a:pt x="3692" y="368"/>
                </a:lnTo>
                <a:lnTo>
                  <a:pt x="3692" y="368"/>
                </a:lnTo>
                <a:lnTo>
                  <a:pt x="3692" y="368"/>
                </a:lnTo>
                <a:lnTo>
                  <a:pt x="3692" y="368"/>
                </a:lnTo>
                <a:lnTo>
                  <a:pt x="3692" y="368"/>
                </a:lnTo>
                <a:lnTo>
                  <a:pt x="3692" y="368"/>
                </a:lnTo>
                <a:lnTo>
                  <a:pt x="3692" y="368"/>
                </a:lnTo>
                <a:lnTo>
                  <a:pt x="3694" y="370"/>
                </a:lnTo>
                <a:lnTo>
                  <a:pt x="3694" y="370"/>
                </a:lnTo>
                <a:lnTo>
                  <a:pt x="3696" y="370"/>
                </a:lnTo>
                <a:lnTo>
                  <a:pt x="3700" y="370"/>
                </a:lnTo>
                <a:lnTo>
                  <a:pt x="3702" y="370"/>
                </a:lnTo>
                <a:lnTo>
                  <a:pt x="3702" y="370"/>
                </a:lnTo>
                <a:lnTo>
                  <a:pt x="3702" y="372"/>
                </a:lnTo>
                <a:lnTo>
                  <a:pt x="3702" y="372"/>
                </a:lnTo>
                <a:lnTo>
                  <a:pt x="3702" y="372"/>
                </a:lnTo>
                <a:lnTo>
                  <a:pt x="3702" y="372"/>
                </a:lnTo>
                <a:lnTo>
                  <a:pt x="3702" y="372"/>
                </a:lnTo>
                <a:lnTo>
                  <a:pt x="3700" y="372"/>
                </a:lnTo>
                <a:lnTo>
                  <a:pt x="3700" y="372"/>
                </a:lnTo>
                <a:lnTo>
                  <a:pt x="3700" y="372"/>
                </a:lnTo>
                <a:lnTo>
                  <a:pt x="3700" y="372"/>
                </a:lnTo>
                <a:lnTo>
                  <a:pt x="3700" y="372"/>
                </a:lnTo>
                <a:lnTo>
                  <a:pt x="3700" y="374"/>
                </a:lnTo>
                <a:close/>
                <a:moveTo>
                  <a:pt x="3260" y="98"/>
                </a:moveTo>
                <a:lnTo>
                  <a:pt x="3262" y="98"/>
                </a:lnTo>
                <a:lnTo>
                  <a:pt x="3262" y="98"/>
                </a:lnTo>
                <a:lnTo>
                  <a:pt x="3262" y="98"/>
                </a:lnTo>
                <a:lnTo>
                  <a:pt x="3264" y="98"/>
                </a:lnTo>
                <a:lnTo>
                  <a:pt x="3266" y="98"/>
                </a:lnTo>
                <a:lnTo>
                  <a:pt x="3266" y="100"/>
                </a:lnTo>
                <a:lnTo>
                  <a:pt x="3266" y="100"/>
                </a:lnTo>
                <a:lnTo>
                  <a:pt x="3266" y="98"/>
                </a:lnTo>
                <a:lnTo>
                  <a:pt x="3266" y="98"/>
                </a:lnTo>
                <a:lnTo>
                  <a:pt x="3266" y="98"/>
                </a:lnTo>
                <a:lnTo>
                  <a:pt x="3266" y="98"/>
                </a:lnTo>
                <a:lnTo>
                  <a:pt x="3268" y="98"/>
                </a:lnTo>
                <a:lnTo>
                  <a:pt x="3268" y="100"/>
                </a:lnTo>
                <a:lnTo>
                  <a:pt x="3270" y="100"/>
                </a:lnTo>
                <a:lnTo>
                  <a:pt x="3270" y="100"/>
                </a:lnTo>
                <a:lnTo>
                  <a:pt x="3270" y="100"/>
                </a:lnTo>
                <a:lnTo>
                  <a:pt x="3270" y="100"/>
                </a:lnTo>
                <a:lnTo>
                  <a:pt x="3272" y="100"/>
                </a:lnTo>
                <a:lnTo>
                  <a:pt x="3272" y="100"/>
                </a:lnTo>
                <a:lnTo>
                  <a:pt x="3274" y="100"/>
                </a:lnTo>
                <a:lnTo>
                  <a:pt x="3274" y="100"/>
                </a:lnTo>
                <a:lnTo>
                  <a:pt x="3276" y="100"/>
                </a:lnTo>
                <a:lnTo>
                  <a:pt x="3274" y="102"/>
                </a:lnTo>
                <a:lnTo>
                  <a:pt x="3274" y="102"/>
                </a:lnTo>
                <a:lnTo>
                  <a:pt x="3274" y="102"/>
                </a:lnTo>
                <a:lnTo>
                  <a:pt x="3276" y="102"/>
                </a:lnTo>
                <a:lnTo>
                  <a:pt x="3276" y="102"/>
                </a:lnTo>
                <a:lnTo>
                  <a:pt x="3276" y="102"/>
                </a:lnTo>
                <a:lnTo>
                  <a:pt x="3276" y="102"/>
                </a:lnTo>
                <a:lnTo>
                  <a:pt x="3278" y="100"/>
                </a:lnTo>
                <a:lnTo>
                  <a:pt x="3278" y="100"/>
                </a:lnTo>
                <a:lnTo>
                  <a:pt x="3278" y="100"/>
                </a:lnTo>
                <a:lnTo>
                  <a:pt x="3280" y="100"/>
                </a:lnTo>
                <a:lnTo>
                  <a:pt x="3280" y="100"/>
                </a:lnTo>
                <a:lnTo>
                  <a:pt x="3280" y="100"/>
                </a:lnTo>
                <a:lnTo>
                  <a:pt x="3282" y="100"/>
                </a:lnTo>
                <a:lnTo>
                  <a:pt x="3282" y="100"/>
                </a:lnTo>
                <a:lnTo>
                  <a:pt x="3282" y="102"/>
                </a:lnTo>
                <a:lnTo>
                  <a:pt x="3282" y="102"/>
                </a:lnTo>
                <a:lnTo>
                  <a:pt x="3282" y="102"/>
                </a:lnTo>
                <a:lnTo>
                  <a:pt x="3282" y="102"/>
                </a:lnTo>
                <a:lnTo>
                  <a:pt x="3284" y="102"/>
                </a:lnTo>
                <a:lnTo>
                  <a:pt x="3284" y="102"/>
                </a:lnTo>
                <a:lnTo>
                  <a:pt x="3284" y="102"/>
                </a:lnTo>
                <a:lnTo>
                  <a:pt x="3284" y="102"/>
                </a:lnTo>
                <a:lnTo>
                  <a:pt x="3284" y="102"/>
                </a:lnTo>
                <a:lnTo>
                  <a:pt x="3286" y="102"/>
                </a:lnTo>
                <a:lnTo>
                  <a:pt x="3286" y="102"/>
                </a:lnTo>
                <a:lnTo>
                  <a:pt x="3288" y="104"/>
                </a:lnTo>
                <a:lnTo>
                  <a:pt x="3288" y="104"/>
                </a:lnTo>
                <a:lnTo>
                  <a:pt x="3290" y="104"/>
                </a:lnTo>
                <a:lnTo>
                  <a:pt x="3290" y="104"/>
                </a:lnTo>
                <a:lnTo>
                  <a:pt x="3290" y="104"/>
                </a:lnTo>
                <a:lnTo>
                  <a:pt x="3290" y="104"/>
                </a:lnTo>
                <a:lnTo>
                  <a:pt x="3292" y="106"/>
                </a:lnTo>
                <a:lnTo>
                  <a:pt x="3294" y="106"/>
                </a:lnTo>
                <a:lnTo>
                  <a:pt x="3294" y="106"/>
                </a:lnTo>
                <a:lnTo>
                  <a:pt x="3294" y="108"/>
                </a:lnTo>
                <a:lnTo>
                  <a:pt x="3292" y="108"/>
                </a:lnTo>
                <a:lnTo>
                  <a:pt x="3292" y="108"/>
                </a:lnTo>
                <a:lnTo>
                  <a:pt x="3292" y="108"/>
                </a:lnTo>
                <a:lnTo>
                  <a:pt x="3292" y="108"/>
                </a:lnTo>
                <a:lnTo>
                  <a:pt x="3292" y="108"/>
                </a:lnTo>
                <a:lnTo>
                  <a:pt x="3292" y="110"/>
                </a:lnTo>
                <a:lnTo>
                  <a:pt x="3292" y="110"/>
                </a:lnTo>
                <a:lnTo>
                  <a:pt x="3292" y="110"/>
                </a:lnTo>
                <a:lnTo>
                  <a:pt x="3294" y="110"/>
                </a:lnTo>
                <a:lnTo>
                  <a:pt x="3294" y="110"/>
                </a:lnTo>
                <a:lnTo>
                  <a:pt x="3294" y="110"/>
                </a:lnTo>
                <a:lnTo>
                  <a:pt x="3294" y="110"/>
                </a:lnTo>
                <a:lnTo>
                  <a:pt x="3294" y="110"/>
                </a:lnTo>
                <a:lnTo>
                  <a:pt x="3296" y="110"/>
                </a:lnTo>
                <a:lnTo>
                  <a:pt x="3296" y="112"/>
                </a:lnTo>
                <a:lnTo>
                  <a:pt x="3298" y="114"/>
                </a:lnTo>
                <a:lnTo>
                  <a:pt x="3298" y="114"/>
                </a:lnTo>
                <a:lnTo>
                  <a:pt x="3298" y="114"/>
                </a:lnTo>
                <a:lnTo>
                  <a:pt x="3300" y="114"/>
                </a:lnTo>
                <a:lnTo>
                  <a:pt x="3302" y="116"/>
                </a:lnTo>
                <a:lnTo>
                  <a:pt x="3300" y="116"/>
                </a:lnTo>
                <a:lnTo>
                  <a:pt x="3300" y="116"/>
                </a:lnTo>
                <a:lnTo>
                  <a:pt x="3300" y="116"/>
                </a:lnTo>
                <a:lnTo>
                  <a:pt x="3300" y="116"/>
                </a:lnTo>
                <a:lnTo>
                  <a:pt x="3298" y="116"/>
                </a:lnTo>
                <a:lnTo>
                  <a:pt x="3298" y="116"/>
                </a:lnTo>
                <a:lnTo>
                  <a:pt x="3298" y="116"/>
                </a:lnTo>
                <a:lnTo>
                  <a:pt x="3298" y="116"/>
                </a:lnTo>
                <a:lnTo>
                  <a:pt x="3296" y="116"/>
                </a:lnTo>
                <a:lnTo>
                  <a:pt x="3296" y="116"/>
                </a:lnTo>
                <a:lnTo>
                  <a:pt x="3296" y="116"/>
                </a:lnTo>
                <a:lnTo>
                  <a:pt x="3296" y="116"/>
                </a:lnTo>
                <a:lnTo>
                  <a:pt x="3296" y="116"/>
                </a:lnTo>
                <a:lnTo>
                  <a:pt x="3296" y="116"/>
                </a:lnTo>
                <a:lnTo>
                  <a:pt x="3292" y="116"/>
                </a:lnTo>
                <a:lnTo>
                  <a:pt x="3292" y="116"/>
                </a:lnTo>
                <a:lnTo>
                  <a:pt x="3292" y="114"/>
                </a:lnTo>
                <a:lnTo>
                  <a:pt x="3290" y="114"/>
                </a:lnTo>
                <a:lnTo>
                  <a:pt x="3290" y="114"/>
                </a:lnTo>
                <a:lnTo>
                  <a:pt x="3290" y="114"/>
                </a:lnTo>
                <a:lnTo>
                  <a:pt x="3290" y="114"/>
                </a:lnTo>
                <a:lnTo>
                  <a:pt x="3290" y="114"/>
                </a:lnTo>
                <a:lnTo>
                  <a:pt x="3288" y="114"/>
                </a:lnTo>
                <a:lnTo>
                  <a:pt x="3288" y="114"/>
                </a:lnTo>
                <a:lnTo>
                  <a:pt x="3288" y="114"/>
                </a:lnTo>
                <a:lnTo>
                  <a:pt x="3286" y="114"/>
                </a:lnTo>
                <a:lnTo>
                  <a:pt x="3286" y="114"/>
                </a:lnTo>
                <a:lnTo>
                  <a:pt x="3286" y="114"/>
                </a:lnTo>
                <a:lnTo>
                  <a:pt x="3284" y="112"/>
                </a:lnTo>
                <a:lnTo>
                  <a:pt x="3284" y="112"/>
                </a:lnTo>
                <a:lnTo>
                  <a:pt x="3284" y="112"/>
                </a:lnTo>
                <a:lnTo>
                  <a:pt x="3282" y="112"/>
                </a:lnTo>
                <a:lnTo>
                  <a:pt x="3282" y="112"/>
                </a:lnTo>
                <a:lnTo>
                  <a:pt x="3282" y="112"/>
                </a:lnTo>
                <a:lnTo>
                  <a:pt x="3282" y="112"/>
                </a:lnTo>
                <a:lnTo>
                  <a:pt x="3282" y="112"/>
                </a:lnTo>
                <a:lnTo>
                  <a:pt x="3280" y="112"/>
                </a:lnTo>
                <a:lnTo>
                  <a:pt x="3280" y="112"/>
                </a:lnTo>
                <a:lnTo>
                  <a:pt x="3280" y="112"/>
                </a:lnTo>
                <a:lnTo>
                  <a:pt x="3280" y="112"/>
                </a:lnTo>
                <a:lnTo>
                  <a:pt x="3278" y="112"/>
                </a:lnTo>
                <a:lnTo>
                  <a:pt x="3278" y="112"/>
                </a:lnTo>
                <a:lnTo>
                  <a:pt x="3278" y="112"/>
                </a:lnTo>
                <a:lnTo>
                  <a:pt x="3278" y="112"/>
                </a:lnTo>
                <a:lnTo>
                  <a:pt x="3276" y="112"/>
                </a:lnTo>
                <a:lnTo>
                  <a:pt x="3276" y="112"/>
                </a:lnTo>
                <a:lnTo>
                  <a:pt x="3276" y="112"/>
                </a:lnTo>
                <a:lnTo>
                  <a:pt x="3274" y="112"/>
                </a:lnTo>
                <a:lnTo>
                  <a:pt x="3274" y="112"/>
                </a:lnTo>
                <a:lnTo>
                  <a:pt x="3272" y="110"/>
                </a:lnTo>
                <a:lnTo>
                  <a:pt x="3272" y="110"/>
                </a:lnTo>
                <a:lnTo>
                  <a:pt x="3270" y="110"/>
                </a:lnTo>
                <a:lnTo>
                  <a:pt x="3270" y="110"/>
                </a:lnTo>
                <a:lnTo>
                  <a:pt x="3270" y="110"/>
                </a:lnTo>
                <a:lnTo>
                  <a:pt x="3270" y="110"/>
                </a:lnTo>
                <a:lnTo>
                  <a:pt x="3268" y="110"/>
                </a:lnTo>
                <a:lnTo>
                  <a:pt x="3268" y="110"/>
                </a:lnTo>
                <a:lnTo>
                  <a:pt x="3268" y="110"/>
                </a:lnTo>
                <a:lnTo>
                  <a:pt x="3268" y="110"/>
                </a:lnTo>
                <a:lnTo>
                  <a:pt x="3266" y="110"/>
                </a:lnTo>
                <a:lnTo>
                  <a:pt x="3266" y="110"/>
                </a:lnTo>
                <a:lnTo>
                  <a:pt x="3266" y="110"/>
                </a:lnTo>
                <a:lnTo>
                  <a:pt x="3264" y="110"/>
                </a:lnTo>
                <a:lnTo>
                  <a:pt x="3264" y="110"/>
                </a:lnTo>
                <a:lnTo>
                  <a:pt x="3262" y="110"/>
                </a:lnTo>
                <a:lnTo>
                  <a:pt x="3262" y="110"/>
                </a:lnTo>
                <a:lnTo>
                  <a:pt x="3262" y="110"/>
                </a:lnTo>
                <a:lnTo>
                  <a:pt x="3260" y="108"/>
                </a:lnTo>
                <a:lnTo>
                  <a:pt x="3260" y="108"/>
                </a:lnTo>
                <a:lnTo>
                  <a:pt x="3258" y="108"/>
                </a:lnTo>
                <a:lnTo>
                  <a:pt x="3258" y="108"/>
                </a:lnTo>
                <a:lnTo>
                  <a:pt x="3258" y="108"/>
                </a:lnTo>
                <a:lnTo>
                  <a:pt x="3254" y="108"/>
                </a:lnTo>
                <a:lnTo>
                  <a:pt x="3252" y="108"/>
                </a:lnTo>
                <a:lnTo>
                  <a:pt x="3252" y="108"/>
                </a:lnTo>
                <a:lnTo>
                  <a:pt x="3252" y="108"/>
                </a:lnTo>
                <a:lnTo>
                  <a:pt x="3252" y="108"/>
                </a:lnTo>
                <a:lnTo>
                  <a:pt x="3252" y="108"/>
                </a:lnTo>
                <a:lnTo>
                  <a:pt x="3252" y="108"/>
                </a:lnTo>
                <a:lnTo>
                  <a:pt x="3252" y="108"/>
                </a:lnTo>
                <a:lnTo>
                  <a:pt x="3252" y="108"/>
                </a:lnTo>
                <a:lnTo>
                  <a:pt x="3252" y="108"/>
                </a:lnTo>
                <a:lnTo>
                  <a:pt x="3254" y="108"/>
                </a:lnTo>
                <a:lnTo>
                  <a:pt x="3254" y="108"/>
                </a:lnTo>
                <a:lnTo>
                  <a:pt x="3256" y="108"/>
                </a:lnTo>
                <a:lnTo>
                  <a:pt x="3256" y="108"/>
                </a:lnTo>
                <a:lnTo>
                  <a:pt x="3256" y="108"/>
                </a:lnTo>
                <a:lnTo>
                  <a:pt x="3260" y="108"/>
                </a:lnTo>
                <a:lnTo>
                  <a:pt x="3260" y="108"/>
                </a:lnTo>
                <a:lnTo>
                  <a:pt x="3260" y="108"/>
                </a:lnTo>
                <a:lnTo>
                  <a:pt x="3260" y="108"/>
                </a:lnTo>
                <a:lnTo>
                  <a:pt x="3260" y="108"/>
                </a:lnTo>
                <a:lnTo>
                  <a:pt x="3260" y="108"/>
                </a:lnTo>
                <a:lnTo>
                  <a:pt x="3260" y="108"/>
                </a:lnTo>
                <a:lnTo>
                  <a:pt x="3260" y="108"/>
                </a:lnTo>
                <a:lnTo>
                  <a:pt x="3260" y="108"/>
                </a:lnTo>
                <a:lnTo>
                  <a:pt x="3258" y="106"/>
                </a:lnTo>
                <a:lnTo>
                  <a:pt x="3258" y="106"/>
                </a:lnTo>
                <a:lnTo>
                  <a:pt x="3258" y="104"/>
                </a:lnTo>
                <a:lnTo>
                  <a:pt x="3260" y="104"/>
                </a:lnTo>
                <a:lnTo>
                  <a:pt x="3260" y="106"/>
                </a:lnTo>
                <a:lnTo>
                  <a:pt x="3260" y="106"/>
                </a:lnTo>
                <a:lnTo>
                  <a:pt x="3260" y="106"/>
                </a:lnTo>
                <a:lnTo>
                  <a:pt x="3260" y="106"/>
                </a:lnTo>
                <a:lnTo>
                  <a:pt x="3260" y="106"/>
                </a:lnTo>
                <a:lnTo>
                  <a:pt x="3260" y="104"/>
                </a:lnTo>
                <a:lnTo>
                  <a:pt x="3260" y="104"/>
                </a:lnTo>
                <a:lnTo>
                  <a:pt x="3260" y="104"/>
                </a:lnTo>
                <a:lnTo>
                  <a:pt x="3260" y="104"/>
                </a:lnTo>
                <a:lnTo>
                  <a:pt x="3258" y="104"/>
                </a:lnTo>
                <a:lnTo>
                  <a:pt x="3258" y="104"/>
                </a:lnTo>
                <a:lnTo>
                  <a:pt x="3256" y="104"/>
                </a:lnTo>
                <a:lnTo>
                  <a:pt x="3252" y="102"/>
                </a:lnTo>
                <a:lnTo>
                  <a:pt x="3250" y="100"/>
                </a:lnTo>
                <a:lnTo>
                  <a:pt x="3250" y="100"/>
                </a:lnTo>
                <a:lnTo>
                  <a:pt x="3250" y="100"/>
                </a:lnTo>
                <a:lnTo>
                  <a:pt x="3250" y="98"/>
                </a:lnTo>
                <a:lnTo>
                  <a:pt x="3250" y="98"/>
                </a:lnTo>
                <a:lnTo>
                  <a:pt x="3250" y="98"/>
                </a:lnTo>
                <a:lnTo>
                  <a:pt x="3252" y="98"/>
                </a:lnTo>
                <a:lnTo>
                  <a:pt x="3252" y="100"/>
                </a:lnTo>
                <a:lnTo>
                  <a:pt x="3252" y="100"/>
                </a:lnTo>
                <a:lnTo>
                  <a:pt x="3254" y="100"/>
                </a:lnTo>
                <a:lnTo>
                  <a:pt x="3256" y="100"/>
                </a:lnTo>
                <a:lnTo>
                  <a:pt x="3256" y="98"/>
                </a:lnTo>
                <a:lnTo>
                  <a:pt x="3256" y="98"/>
                </a:lnTo>
                <a:lnTo>
                  <a:pt x="3254" y="98"/>
                </a:lnTo>
                <a:lnTo>
                  <a:pt x="3252" y="98"/>
                </a:lnTo>
                <a:lnTo>
                  <a:pt x="3254" y="98"/>
                </a:lnTo>
                <a:lnTo>
                  <a:pt x="3254" y="98"/>
                </a:lnTo>
                <a:lnTo>
                  <a:pt x="3254" y="98"/>
                </a:lnTo>
                <a:lnTo>
                  <a:pt x="3256" y="98"/>
                </a:lnTo>
                <a:lnTo>
                  <a:pt x="3256" y="98"/>
                </a:lnTo>
                <a:lnTo>
                  <a:pt x="3256" y="98"/>
                </a:lnTo>
                <a:lnTo>
                  <a:pt x="3256" y="98"/>
                </a:lnTo>
                <a:lnTo>
                  <a:pt x="3256" y="98"/>
                </a:lnTo>
                <a:lnTo>
                  <a:pt x="3256" y="98"/>
                </a:lnTo>
                <a:lnTo>
                  <a:pt x="3256" y="98"/>
                </a:lnTo>
                <a:lnTo>
                  <a:pt x="3256" y="98"/>
                </a:lnTo>
                <a:lnTo>
                  <a:pt x="3256" y="98"/>
                </a:lnTo>
                <a:lnTo>
                  <a:pt x="3256" y="96"/>
                </a:lnTo>
                <a:lnTo>
                  <a:pt x="3258" y="96"/>
                </a:lnTo>
                <a:lnTo>
                  <a:pt x="3258" y="96"/>
                </a:lnTo>
                <a:lnTo>
                  <a:pt x="3260" y="98"/>
                </a:lnTo>
                <a:lnTo>
                  <a:pt x="3260" y="98"/>
                </a:lnTo>
                <a:lnTo>
                  <a:pt x="3260" y="98"/>
                </a:lnTo>
                <a:close/>
                <a:moveTo>
                  <a:pt x="2856" y="84"/>
                </a:moveTo>
                <a:lnTo>
                  <a:pt x="2858" y="84"/>
                </a:lnTo>
                <a:lnTo>
                  <a:pt x="2858" y="84"/>
                </a:lnTo>
                <a:lnTo>
                  <a:pt x="2858" y="84"/>
                </a:lnTo>
                <a:lnTo>
                  <a:pt x="2858" y="84"/>
                </a:lnTo>
                <a:lnTo>
                  <a:pt x="2856" y="84"/>
                </a:lnTo>
                <a:lnTo>
                  <a:pt x="2856" y="84"/>
                </a:lnTo>
                <a:lnTo>
                  <a:pt x="2856" y="84"/>
                </a:lnTo>
                <a:lnTo>
                  <a:pt x="2856" y="84"/>
                </a:lnTo>
                <a:lnTo>
                  <a:pt x="2854" y="84"/>
                </a:lnTo>
                <a:lnTo>
                  <a:pt x="2854" y="84"/>
                </a:lnTo>
                <a:lnTo>
                  <a:pt x="2852" y="84"/>
                </a:lnTo>
                <a:lnTo>
                  <a:pt x="2852" y="84"/>
                </a:lnTo>
                <a:lnTo>
                  <a:pt x="2852" y="84"/>
                </a:lnTo>
                <a:lnTo>
                  <a:pt x="2852" y="84"/>
                </a:lnTo>
                <a:lnTo>
                  <a:pt x="2852" y="84"/>
                </a:lnTo>
                <a:lnTo>
                  <a:pt x="2852" y="84"/>
                </a:lnTo>
                <a:lnTo>
                  <a:pt x="2852" y="84"/>
                </a:lnTo>
                <a:lnTo>
                  <a:pt x="2852" y="84"/>
                </a:lnTo>
                <a:lnTo>
                  <a:pt x="2852" y="84"/>
                </a:lnTo>
                <a:lnTo>
                  <a:pt x="2852" y="84"/>
                </a:lnTo>
                <a:lnTo>
                  <a:pt x="2852" y="84"/>
                </a:lnTo>
                <a:lnTo>
                  <a:pt x="2854" y="84"/>
                </a:lnTo>
                <a:lnTo>
                  <a:pt x="2854" y="84"/>
                </a:lnTo>
                <a:lnTo>
                  <a:pt x="2854" y="84"/>
                </a:lnTo>
                <a:lnTo>
                  <a:pt x="2854" y="84"/>
                </a:lnTo>
                <a:lnTo>
                  <a:pt x="2854" y="84"/>
                </a:lnTo>
                <a:lnTo>
                  <a:pt x="2854" y="84"/>
                </a:lnTo>
                <a:lnTo>
                  <a:pt x="2856" y="84"/>
                </a:lnTo>
                <a:lnTo>
                  <a:pt x="2856" y="84"/>
                </a:lnTo>
                <a:lnTo>
                  <a:pt x="2856" y="84"/>
                </a:lnTo>
                <a:close/>
                <a:moveTo>
                  <a:pt x="2866" y="84"/>
                </a:moveTo>
                <a:lnTo>
                  <a:pt x="2866" y="84"/>
                </a:lnTo>
                <a:lnTo>
                  <a:pt x="2866" y="84"/>
                </a:lnTo>
                <a:lnTo>
                  <a:pt x="2864" y="84"/>
                </a:lnTo>
                <a:lnTo>
                  <a:pt x="2864" y="84"/>
                </a:lnTo>
                <a:lnTo>
                  <a:pt x="2864" y="84"/>
                </a:lnTo>
                <a:lnTo>
                  <a:pt x="2864" y="84"/>
                </a:lnTo>
                <a:lnTo>
                  <a:pt x="2864" y="84"/>
                </a:lnTo>
                <a:lnTo>
                  <a:pt x="2868" y="84"/>
                </a:lnTo>
                <a:lnTo>
                  <a:pt x="2868" y="84"/>
                </a:lnTo>
                <a:lnTo>
                  <a:pt x="2868" y="84"/>
                </a:lnTo>
                <a:lnTo>
                  <a:pt x="2868" y="84"/>
                </a:lnTo>
                <a:lnTo>
                  <a:pt x="2868" y="84"/>
                </a:lnTo>
                <a:lnTo>
                  <a:pt x="2866" y="84"/>
                </a:lnTo>
                <a:close/>
                <a:moveTo>
                  <a:pt x="2868" y="82"/>
                </a:moveTo>
                <a:lnTo>
                  <a:pt x="2870" y="82"/>
                </a:lnTo>
                <a:lnTo>
                  <a:pt x="2870" y="82"/>
                </a:lnTo>
                <a:lnTo>
                  <a:pt x="2870" y="82"/>
                </a:lnTo>
                <a:lnTo>
                  <a:pt x="2868" y="82"/>
                </a:lnTo>
                <a:lnTo>
                  <a:pt x="2868" y="82"/>
                </a:lnTo>
                <a:lnTo>
                  <a:pt x="2868" y="82"/>
                </a:lnTo>
                <a:lnTo>
                  <a:pt x="2868" y="82"/>
                </a:lnTo>
                <a:lnTo>
                  <a:pt x="2866" y="82"/>
                </a:lnTo>
                <a:lnTo>
                  <a:pt x="2866" y="82"/>
                </a:lnTo>
                <a:lnTo>
                  <a:pt x="2866" y="82"/>
                </a:lnTo>
                <a:lnTo>
                  <a:pt x="2866" y="82"/>
                </a:lnTo>
                <a:lnTo>
                  <a:pt x="2866" y="82"/>
                </a:lnTo>
                <a:lnTo>
                  <a:pt x="2866" y="82"/>
                </a:lnTo>
                <a:lnTo>
                  <a:pt x="2866" y="82"/>
                </a:lnTo>
                <a:lnTo>
                  <a:pt x="2866" y="82"/>
                </a:lnTo>
                <a:lnTo>
                  <a:pt x="2868" y="84"/>
                </a:lnTo>
                <a:lnTo>
                  <a:pt x="2868" y="84"/>
                </a:lnTo>
                <a:lnTo>
                  <a:pt x="2868" y="84"/>
                </a:lnTo>
                <a:lnTo>
                  <a:pt x="2868" y="84"/>
                </a:lnTo>
                <a:lnTo>
                  <a:pt x="2864" y="84"/>
                </a:lnTo>
                <a:lnTo>
                  <a:pt x="2862" y="84"/>
                </a:lnTo>
                <a:lnTo>
                  <a:pt x="2862" y="84"/>
                </a:lnTo>
                <a:lnTo>
                  <a:pt x="2862" y="84"/>
                </a:lnTo>
                <a:lnTo>
                  <a:pt x="2862" y="82"/>
                </a:lnTo>
                <a:lnTo>
                  <a:pt x="2860" y="82"/>
                </a:lnTo>
                <a:lnTo>
                  <a:pt x="2860" y="82"/>
                </a:lnTo>
                <a:lnTo>
                  <a:pt x="2860" y="82"/>
                </a:lnTo>
                <a:lnTo>
                  <a:pt x="2860" y="82"/>
                </a:lnTo>
                <a:lnTo>
                  <a:pt x="2860" y="82"/>
                </a:lnTo>
                <a:lnTo>
                  <a:pt x="2862" y="82"/>
                </a:lnTo>
                <a:lnTo>
                  <a:pt x="2864" y="82"/>
                </a:lnTo>
                <a:lnTo>
                  <a:pt x="2864" y="82"/>
                </a:lnTo>
                <a:lnTo>
                  <a:pt x="2864" y="82"/>
                </a:lnTo>
                <a:lnTo>
                  <a:pt x="2864" y="82"/>
                </a:lnTo>
                <a:lnTo>
                  <a:pt x="2864" y="82"/>
                </a:lnTo>
                <a:lnTo>
                  <a:pt x="2864" y="82"/>
                </a:lnTo>
                <a:lnTo>
                  <a:pt x="2864" y="82"/>
                </a:lnTo>
                <a:lnTo>
                  <a:pt x="2864" y="82"/>
                </a:lnTo>
                <a:lnTo>
                  <a:pt x="2862" y="82"/>
                </a:lnTo>
                <a:lnTo>
                  <a:pt x="2862" y="82"/>
                </a:lnTo>
                <a:lnTo>
                  <a:pt x="2864" y="82"/>
                </a:lnTo>
                <a:lnTo>
                  <a:pt x="2864" y="82"/>
                </a:lnTo>
                <a:lnTo>
                  <a:pt x="2864" y="82"/>
                </a:lnTo>
                <a:lnTo>
                  <a:pt x="2864" y="82"/>
                </a:lnTo>
                <a:lnTo>
                  <a:pt x="2866" y="82"/>
                </a:lnTo>
                <a:lnTo>
                  <a:pt x="2866" y="82"/>
                </a:lnTo>
                <a:lnTo>
                  <a:pt x="2866" y="82"/>
                </a:lnTo>
                <a:lnTo>
                  <a:pt x="2868" y="82"/>
                </a:lnTo>
                <a:lnTo>
                  <a:pt x="2868" y="82"/>
                </a:lnTo>
                <a:lnTo>
                  <a:pt x="2868" y="82"/>
                </a:lnTo>
                <a:close/>
                <a:moveTo>
                  <a:pt x="2814" y="76"/>
                </a:moveTo>
                <a:lnTo>
                  <a:pt x="2814" y="76"/>
                </a:lnTo>
                <a:lnTo>
                  <a:pt x="2814" y="76"/>
                </a:lnTo>
                <a:lnTo>
                  <a:pt x="2814" y="76"/>
                </a:lnTo>
                <a:lnTo>
                  <a:pt x="2816" y="76"/>
                </a:lnTo>
                <a:lnTo>
                  <a:pt x="2816" y="76"/>
                </a:lnTo>
                <a:lnTo>
                  <a:pt x="2816" y="76"/>
                </a:lnTo>
                <a:lnTo>
                  <a:pt x="2816" y="76"/>
                </a:lnTo>
                <a:lnTo>
                  <a:pt x="2816" y="76"/>
                </a:lnTo>
                <a:lnTo>
                  <a:pt x="2816" y="76"/>
                </a:lnTo>
                <a:lnTo>
                  <a:pt x="2816" y="76"/>
                </a:lnTo>
                <a:lnTo>
                  <a:pt x="2816" y="76"/>
                </a:lnTo>
                <a:lnTo>
                  <a:pt x="2816" y="76"/>
                </a:lnTo>
                <a:lnTo>
                  <a:pt x="2814" y="76"/>
                </a:lnTo>
                <a:lnTo>
                  <a:pt x="2814" y="76"/>
                </a:lnTo>
                <a:lnTo>
                  <a:pt x="2814" y="78"/>
                </a:lnTo>
                <a:lnTo>
                  <a:pt x="2814" y="78"/>
                </a:lnTo>
                <a:lnTo>
                  <a:pt x="2816" y="78"/>
                </a:lnTo>
                <a:lnTo>
                  <a:pt x="2816" y="78"/>
                </a:lnTo>
                <a:lnTo>
                  <a:pt x="2816" y="78"/>
                </a:lnTo>
                <a:lnTo>
                  <a:pt x="2816" y="78"/>
                </a:lnTo>
                <a:lnTo>
                  <a:pt x="2816" y="78"/>
                </a:lnTo>
                <a:lnTo>
                  <a:pt x="2814" y="78"/>
                </a:lnTo>
                <a:lnTo>
                  <a:pt x="2814" y="78"/>
                </a:lnTo>
                <a:lnTo>
                  <a:pt x="2814" y="78"/>
                </a:lnTo>
                <a:lnTo>
                  <a:pt x="2814" y="78"/>
                </a:lnTo>
                <a:lnTo>
                  <a:pt x="2814" y="78"/>
                </a:lnTo>
                <a:lnTo>
                  <a:pt x="2814" y="78"/>
                </a:lnTo>
                <a:lnTo>
                  <a:pt x="2812" y="78"/>
                </a:lnTo>
                <a:lnTo>
                  <a:pt x="2812" y="78"/>
                </a:lnTo>
                <a:lnTo>
                  <a:pt x="2812" y="76"/>
                </a:lnTo>
                <a:lnTo>
                  <a:pt x="2812" y="76"/>
                </a:lnTo>
                <a:lnTo>
                  <a:pt x="2812" y="78"/>
                </a:lnTo>
                <a:lnTo>
                  <a:pt x="2812" y="78"/>
                </a:lnTo>
                <a:lnTo>
                  <a:pt x="2812" y="78"/>
                </a:lnTo>
                <a:lnTo>
                  <a:pt x="2812" y="78"/>
                </a:lnTo>
                <a:lnTo>
                  <a:pt x="2810" y="78"/>
                </a:lnTo>
                <a:lnTo>
                  <a:pt x="2810" y="78"/>
                </a:lnTo>
                <a:lnTo>
                  <a:pt x="2810" y="78"/>
                </a:lnTo>
                <a:lnTo>
                  <a:pt x="2810" y="76"/>
                </a:lnTo>
                <a:lnTo>
                  <a:pt x="2808" y="76"/>
                </a:lnTo>
                <a:lnTo>
                  <a:pt x="2808" y="76"/>
                </a:lnTo>
                <a:lnTo>
                  <a:pt x="2808"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2" y="76"/>
                </a:lnTo>
                <a:lnTo>
                  <a:pt x="2812" y="76"/>
                </a:lnTo>
                <a:lnTo>
                  <a:pt x="2812" y="76"/>
                </a:lnTo>
                <a:lnTo>
                  <a:pt x="2810" y="74"/>
                </a:lnTo>
                <a:lnTo>
                  <a:pt x="2810" y="74"/>
                </a:lnTo>
                <a:lnTo>
                  <a:pt x="2812" y="74"/>
                </a:lnTo>
                <a:lnTo>
                  <a:pt x="2812" y="74"/>
                </a:lnTo>
                <a:lnTo>
                  <a:pt x="2812" y="74"/>
                </a:lnTo>
                <a:lnTo>
                  <a:pt x="2814" y="74"/>
                </a:lnTo>
                <a:lnTo>
                  <a:pt x="2814" y="74"/>
                </a:lnTo>
                <a:lnTo>
                  <a:pt x="2814" y="76"/>
                </a:lnTo>
                <a:lnTo>
                  <a:pt x="2812" y="76"/>
                </a:lnTo>
                <a:lnTo>
                  <a:pt x="2812" y="76"/>
                </a:lnTo>
                <a:lnTo>
                  <a:pt x="2812" y="76"/>
                </a:lnTo>
                <a:lnTo>
                  <a:pt x="2812" y="76"/>
                </a:lnTo>
                <a:lnTo>
                  <a:pt x="2814" y="76"/>
                </a:lnTo>
                <a:lnTo>
                  <a:pt x="2814" y="76"/>
                </a:lnTo>
                <a:close/>
                <a:moveTo>
                  <a:pt x="3454" y="76"/>
                </a:moveTo>
                <a:lnTo>
                  <a:pt x="3454" y="76"/>
                </a:lnTo>
                <a:lnTo>
                  <a:pt x="3454" y="76"/>
                </a:lnTo>
                <a:lnTo>
                  <a:pt x="3456" y="76"/>
                </a:lnTo>
                <a:lnTo>
                  <a:pt x="3456" y="76"/>
                </a:lnTo>
                <a:lnTo>
                  <a:pt x="3456" y="76"/>
                </a:lnTo>
                <a:lnTo>
                  <a:pt x="3456" y="76"/>
                </a:lnTo>
                <a:lnTo>
                  <a:pt x="3456" y="76"/>
                </a:lnTo>
                <a:lnTo>
                  <a:pt x="3454" y="76"/>
                </a:lnTo>
                <a:lnTo>
                  <a:pt x="3454" y="76"/>
                </a:lnTo>
                <a:lnTo>
                  <a:pt x="3454" y="76"/>
                </a:lnTo>
                <a:lnTo>
                  <a:pt x="3454" y="76"/>
                </a:lnTo>
                <a:lnTo>
                  <a:pt x="3454" y="76"/>
                </a:lnTo>
                <a:lnTo>
                  <a:pt x="3454" y="76"/>
                </a:lnTo>
                <a:lnTo>
                  <a:pt x="3456" y="76"/>
                </a:lnTo>
                <a:lnTo>
                  <a:pt x="3456" y="76"/>
                </a:lnTo>
                <a:lnTo>
                  <a:pt x="3456" y="76"/>
                </a:lnTo>
                <a:lnTo>
                  <a:pt x="3458" y="76"/>
                </a:lnTo>
                <a:lnTo>
                  <a:pt x="3458" y="76"/>
                </a:lnTo>
                <a:lnTo>
                  <a:pt x="3460" y="76"/>
                </a:lnTo>
                <a:lnTo>
                  <a:pt x="3460" y="76"/>
                </a:lnTo>
                <a:lnTo>
                  <a:pt x="3462" y="76"/>
                </a:lnTo>
                <a:lnTo>
                  <a:pt x="3462" y="76"/>
                </a:lnTo>
                <a:lnTo>
                  <a:pt x="3464" y="76"/>
                </a:lnTo>
                <a:lnTo>
                  <a:pt x="3464" y="76"/>
                </a:lnTo>
                <a:lnTo>
                  <a:pt x="3464" y="76"/>
                </a:lnTo>
                <a:lnTo>
                  <a:pt x="3464" y="76"/>
                </a:lnTo>
                <a:lnTo>
                  <a:pt x="3466" y="76"/>
                </a:lnTo>
                <a:lnTo>
                  <a:pt x="3466" y="76"/>
                </a:lnTo>
                <a:lnTo>
                  <a:pt x="3466" y="76"/>
                </a:lnTo>
                <a:lnTo>
                  <a:pt x="3468" y="76"/>
                </a:lnTo>
                <a:lnTo>
                  <a:pt x="3468" y="76"/>
                </a:lnTo>
                <a:lnTo>
                  <a:pt x="3468" y="76"/>
                </a:lnTo>
                <a:lnTo>
                  <a:pt x="3468" y="78"/>
                </a:lnTo>
                <a:lnTo>
                  <a:pt x="3468" y="78"/>
                </a:lnTo>
                <a:lnTo>
                  <a:pt x="3470" y="78"/>
                </a:lnTo>
                <a:lnTo>
                  <a:pt x="3472" y="78"/>
                </a:lnTo>
                <a:lnTo>
                  <a:pt x="3472" y="78"/>
                </a:lnTo>
                <a:lnTo>
                  <a:pt x="3472" y="78"/>
                </a:lnTo>
                <a:lnTo>
                  <a:pt x="3474" y="78"/>
                </a:lnTo>
                <a:lnTo>
                  <a:pt x="3474" y="78"/>
                </a:lnTo>
                <a:lnTo>
                  <a:pt x="3474" y="78"/>
                </a:lnTo>
                <a:lnTo>
                  <a:pt x="3474" y="78"/>
                </a:lnTo>
                <a:lnTo>
                  <a:pt x="3474" y="78"/>
                </a:lnTo>
                <a:lnTo>
                  <a:pt x="3474" y="78"/>
                </a:lnTo>
                <a:lnTo>
                  <a:pt x="3476" y="78"/>
                </a:lnTo>
                <a:lnTo>
                  <a:pt x="3476" y="78"/>
                </a:lnTo>
                <a:lnTo>
                  <a:pt x="3478" y="78"/>
                </a:lnTo>
                <a:lnTo>
                  <a:pt x="3478" y="78"/>
                </a:lnTo>
                <a:lnTo>
                  <a:pt x="3478" y="78"/>
                </a:lnTo>
                <a:lnTo>
                  <a:pt x="3480" y="78"/>
                </a:lnTo>
                <a:lnTo>
                  <a:pt x="3480" y="78"/>
                </a:lnTo>
                <a:lnTo>
                  <a:pt x="3484" y="78"/>
                </a:lnTo>
                <a:lnTo>
                  <a:pt x="3484" y="78"/>
                </a:lnTo>
                <a:lnTo>
                  <a:pt x="3484" y="78"/>
                </a:lnTo>
                <a:lnTo>
                  <a:pt x="3486" y="78"/>
                </a:lnTo>
                <a:lnTo>
                  <a:pt x="3486" y="78"/>
                </a:lnTo>
                <a:lnTo>
                  <a:pt x="3486" y="78"/>
                </a:lnTo>
                <a:lnTo>
                  <a:pt x="3486" y="78"/>
                </a:lnTo>
                <a:lnTo>
                  <a:pt x="3488" y="78"/>
                </a:lnTo>
                <a:lnTo>
                  <a:pt x="3492" y="80"/>
                </a:lnTo>
                <a:lnTo>
                  <a:pt x="3492" y="80"/>
                </a:lnTo>
                <a:lnTo>
                  <a:pt x="3494" y="80"/>
                </a:lnTo>
                <a:lnTo>
                  <a:pt x="3494" y="80"/>
                </a:lnTo>
                <a:lnTo>
                  <a:pt x="3494" y="80"/>
                </a:lnTo>
                <a:lnTo>
                  <a:pt x="3494" y="80"/>
                </a:lnTo>
                <a:lnTo>
                  <a:pt x="3494" y="80"/>
                </a:lnTo>
                <a:lnTo>
                  <a:pt x="3494" y="80"/>
                </a:lnTo>
                <a:lnTo>
                  <a:pt x="3496" y="80"/>
                </a:lnTo>
                <a:lnTo>
                  <a:pt x="3496" y="80"/>
                </a:lnTo>
                <a:lnTo>
                  <a:pt x="3496" y="80"/>
                </a:lnTo>
                <a:lnTo>
                  <a:pt x="3496" y="80"/>
                </a:lnTo>
                <a:lnTo>
                  <a:pt x="3496" y="80"/>
                </a:lnTo>
                <a:lnTo>
                  <a:pt x="3496" y="80"/>
                </a:lnTo>
                <a:lnTo>
                  <a:pt x="3496" y="82"/>
                </a:lnTo>
                <a:lnTo>
                  <a:pt x="3498" y="82"/>
                </a:lnTo>
                <a:lnTo>
                  <a:pt x="3498" y="82"/>
                </a:lnTo>
                <a:lnTo>
                  <a:pt x="3498" y="82"/>
                </a:lnTo>
                <a:lnTo>
                  <a:pt x="3498" y="82"/>
                </a:lnTo>
                <a:lnTo>
                  <a:pt x="3498" y="82"/>
                </a:lnTo>
                <a:lnTo>
                  <a:pt x="3498" y="82"/>
                </a:lnTo>
                <a:lnTo>
                  <a:pt x="3498" y="82"/>
                </a:lnTo>
                <a:lnTo>
                  <a:pt x="3496" y="82"/>
                </a:lnTo>
                <a:lnTo>
                  <a:pt x="3494" y="84"/>
                </a:lnTo>
                <a:lnTo>
                  <a:pt x="3494" y="84"/>
                </a:lnTo>
                <a:lnTo>
                  <a:pt x="3492" y="84"/>
                </a:lnTo>
                <a:lnTo>
                  <a:pt x="3492" y="84"/>
                </a:lnTo>
                <a:lnTo>
                  <a:pt x="3492" y="84"/>
                </a:lnTo>
                <a:lnTo>
                  <a:pt x="3492" y="84"/>
                </a:lnTo>
                <a:lnTo>
                  <a:pt x="3492" y="84"/>
                </a:lnTo>
                <a:lnTo>
                  <a:pt x="3492" y="84"/>
                </a:lnTo>
                <a:lnTo>
                  <a:pt x="3490" y="84"/>
                </a:lnTo>
                <a:lnTo>
                  <a:pt x="3488" y="84"/>
                </a:lnTo>
                <a:lnTo>
                  <a:pt x="3488" y="84"/>
                </a:lnTo>
                <a:lnTo>
                  <a:pt x="3486" y="84"/>
                </a:lnTo>
                <a:lnTo>
                  <a:pt x="3486" y="84"/>
                </a:lnTo>
                <a:lnTo>
                  <a:pt x="3484" y="84"/>
                </a:lnTo>
                <a:lnTo>
                  <a:pt x="3482" y="84"/>
                </a:lnTo>
                <a:lnTo>
                  <a:pt x="3482" y="84"/>
                </a:lnTo>
                <a:lnTo>
                  <a:pt x="3482" y="84"/>
                </a:lnTo>
                <a:lnTo>
                  <a:pt x="3478" y="84"/>
                </a:lnTo>
                <a:lnTo>
                  <a:pt x="3478" y="84"/>
                </a:lnTo>
                <a:lnTo>
                  <a:pt x="3476" y="84"/>
                </a:lnTo>
                <a:lnTo>
                  <a:pt x="3476" y="84"/>
                </a:lnTo>
                <a:lnTo>
                  <a:pt x="3474" y="84"/>
                </a:lnTo>
                <a:lnTo>
                  <a:pt x="3470" y="82"/>
                </a:lnTo>
                <a:lnTo>
                  <a:pt x="3470" y="82"/>
                </a:lnTo>
                <a:lnTo>
                  <a:pt x="3468" y="82"/>
                </a:lnTo>
                <a:lnTo>
                  <a:pt x="3468" y="82"/>
                </a:lnTo>
                <a:lnTo>
                  <a:pt x="3468" y="82"/>
                </a:lnTo>
                <a:lnTo>
                  <a:pt x="3466" y="82"/>
                </a:lnTo>
                <a:lnTo>
                  <a:pt x="3466" y="82"/>
                </a:lnTo>
                <a:lnTo>
                  <a:pt x="3466" y="82"/>
                </a:lnTo>
                <a:lnTo>
                  <a:pt x="3464" y="82"/>
                </a:lnTo>
                <a:lnTo>
                  <a:pt x="3464" y="82"/>
                </a:lnTo>
                <a:lnTo>
                  <a:pt x="3464" y="82"/>
                </a:lnTo>
                <a:lnTo>
                  <a:pt x="3464" y="82"/>
                </a:lnTo>
                <a:lnTo>
                  <a:pt x="3462" y="82"/>
                </a:lnTo>
                <a:lnTo>
                  <a:pt x="3462" y="82"/>
                </a:lnTo>
                <a:lnTo>
                  <a:pt x="3462" y="82"/>
                </a:lnTo>
                <a:lnTo>
                  <a:pt x="3460" y="80"/>
                </a:lnTo>
                <a:lnTo>
                  <a:pt x="3460" y="80"/>
                </a:lnTo>
                <a:lnTo>
                  <a:pt x="3458" y="80"/>
                </a:lnTo>
                <a:lnTo>
                  <a:pt x="3456" y="80"/>
                </a:lnTo>
                <a:lnTo>
                  <a:pt x="3456" y="80"/>
                </a:lnTo>
                <a:lnTo>
                  <a:pt x="3454" y="80"/>
                </a:lnTo>
                <a:lnTo>
                  <a:pt x="3452" y="80"/>
                </a:lnTo>
                <a:lnTo>
                  <a:pt x="3452" y="80"/>
                </a:lnTo>
                <a:lnTo>
                  <a:pt x="3450" y="80"/>
                </a:lnTo>
                <a:lnTo>
                  <a:pt x="3450" y="78"/>
                </a:lnTo>
                <a:lnTo>
                  <a:pt x="3448" y="78"/>
                </a:lnTo>
                <a:lnTo>
                  <a:pt x="3448" y="78"/>
                </a:lnTo>
                <a:lnTo>
                  <a:pt x="3446" y="78"/>
                </a:lnTo>
                <a:lnTo>
                  <a:pt x="3446" y="78"/>
                </a:lnTo>
                <a:lnTo>
                  <a:pt x="3446" y="78"/>
                </a:lnTo>
                <a:lnTo>
                  <a:pt x="3446" y="78"/>
                </a:lnTo>
                <a:lnTo>
                  <a:pt x="3446" y="78"/>
                </a:lnTo>
                <a:lnTo>
                  <a:pt x="3446" y="76"/>
                </a:lnTo>
                <a:lnTo>
                  <a:pt x="3444" y="76"/>
                </a:lnTo>
                <a:lnTo>
                  <a:pt x="3442" y="74"/>
                </a:lnTo>
                <a:lnTo>
                  <a:pt x="3442" y="74"/>
                </a:lnTo>
                <a:lnTo>
                  <a:pt x="3442" y="74"/>
                </a:lnTo>
                <a:lnTo>
                  <a:pt x="3442" y="74"/>
                </a:lnTo>
                <a:lnTo>
                  <a:pt x="3442" y="74"/>
                </a:lnTo>
                <a:lnTo>
                  <a:pt x="3444" y="74"/>
                </a:lnTo>
                <a:lnTo>
                  <a:pt x="3444" y="74"/>
                </a:lnTo>
                <a:lnTo>
                  <a:pt x="3446" y="74"/>
                </a:lnTo>
                <a:lnTo>
                  <a:pt x="3448" y="74"/>
                </a:lnTo>
                <a:lnTo>
                  <a:pt x="3448" y="74"/>
                </a:lnTo>
                <a:lnTo>
                  <a:pt x="3448" y="74"/>
                </a:lnTo>
                <a:lnTo>
                  <a:pt x="3448" y="74"/>
                </a:lnTo>
                <a:lnTo>
                  <a:pt x="3448" y="74"/>
                </a:lnTo>
                <a:lnTo>
                  <a:pt x="3448" y="76"/>
                </a:lnTo>
                <a:lnTo>
                  <a:pt x="3450" y="76"/>
                </a:lnTo>
                <a:lnTo>
                  <a:pt x="3452" y="76"/>
                </a:lnTo>
                <a:lnTo>
                  <a:pt x="3452" y="76"/>
                </a:lnTo>
                <a:lnTo>
                  <a:pt x="3454" y="76"/>
                </a:lnTo>
                <a:close/>
                <a:moveTo>
                  <a:pt x="3386" y="72"/>
                </a:moveTo>
                <a:lnTo>
                  <a:pt x="3384" y="72"/>
                </a:lnTo>
                <a:lnTo>
                  <a:pt x="3384" y="72"/>
                </a:lnTo>
                <a:lnTo>
                  <a:pt x="3384" y="72"/>
                </a:lnTo>
                <a:lnTo>
                  <a:pt x="3384" y="72"/>
                </a:lnTo>
                <a:lnTo>
                  <a:pt x="3382" y="72"/>
                </a:lnTo>
                <a:lnTo>
                  <a:pt x="3382" y="72"/>
                </a:lnTo>
                <a:lnTo>
                  <a:pt x="3382" y="72"/>
                </a:lnTo>
                <a:lnTo>
                  <a:pt x="3382" y="72"/>
                </a:lnTo>
                <a:lnTo>
                  <a:pt x="3384" y="72"/>
                </a:lnTo>
                <a:lnTo>
                  <a:pt x="3386" y="72"/>
                </a:lnTo>
                <a:lnTo>
                  <a:pt x="3386" y="72"/>
                </a:lnTo>
                <a:close/>
                <a:moveTo>
                  <a:pt x="2868" y="136"/>
                </a:moveTo>
                <a:lnTo>
                  <a:pt x="2868" y="136"/>
                </a:lnTo>
                <a:lnTo>
                  <a:pt x="2866" y="136"/>
                </a:lnTo>
                <a:lnTo>
                  <a:pt x="2866" y="136"/>
                </a:lnTo>
                <a:lnTo>
                  <a:pt x="2866" y="136"/>
                </a:lnTo>
                <a:lnTo>
                  <a:pt x="2866" y="136"/>
                </a:lnTo>
                <a:lnTo>
                  <a:pt x="2866" y="136"/>
                </a:lnTo>
                <a:lnTo>
                  <a:pt x="2866" y="134"/>
                </a:lnTo>
                <a:lnTo>
                  <a:pt x="2866" y="134"/>
                </a:lnTo>
                <a:lnTo>
                  <a:pt x="2866" y="134"/>
                </a:lnTo>
                <a:lnTo>
                  <a:pt x="2866" y="134"/>
                </a:lnTo>
                <a:lnTo>
                  <a:pt x="2868" y="134"/>
                </a:lnTo>
                <a:lnTo>
                  <a:pt x="2868" y="134"/>
                </a:lnTo>
                <a:lnTo>
                  <a:pt x="2868" y="136"/>
                </a:lnTo>
                <a:lnTo>
                  <a:pt x="2868" y="136"/>
                </a:lnTo>
                <a:lnTo>
                  <a:pt x="2868" y="136"/>
                </a:lnTo>
                <a:lnTo>
                  <a:pt x="2868" y="136"/>
                </a:lnTo>
                <a:lnTo>
                  <a:pt x="2868" y="136"/>
                </a:lnTo>
                <a:lnTo>
                  <a:pt x="2868" y="136"/>
                </a:lnTo>
                <a:lnTo>
                  <a:pt x="2868" y="136"/>
                </a:lnTo>
                <a:close/>
                <a:moveTo>
                  <a:pt x="2876" y="136"/>
                </a:moveTo>
                <a:lnTo>
                  <a:pt x="2876" y="136"/>
                </a:lnTo>
                <a:lnTo>
                  <a:pt x="2876" y="136"/>
                </a:lnTo>
                <a:lnTo>
                  <a:pt x="2876" y="136"/>
                </a:lnTo>
                <a:lnTo>
                  <a:pt x="2876" y="136"/>
                </a:lnTo>
                <a:lnTo>
                  <a:pt x="2874" y="136"/>
                </a:lnTo>
                <a:lnTo>
                  <a:pt x="2874" y="136"/>
                </a:lnTo>
                <a:lnTo>
                  <a:pt x="2874" y="134"/>
                </a:lnTo>
                <a:lnTo>
                  <a:pt x="2874" y="134"/>
                </a:lnTo>
                <a:lnTo>
                  <a:pt x="2874" y="134"/>
                </a:lnTo>
                <a:lnTo>
                  <a:pt x="2874" y="134"/>
                </a:lnTo>
                <a:lnTo>
                  <a:pt x="2874" y="136"/>
                </a:lnTo>
                <a:lnTo>
                  <a:pt x="2876" y="136"/>
                </a:lnTo>
                <a:lnTo>
                  <a:pt x="2876" y="136"/>
                </a:lnTo>
                <a:lnTo>
                  <a:pt x="2876" y="136"/>
                </a:lnTo>
                <a:close/>
                <a:moveTo>
                  <a:pt x="3342" y="76"/>
                </a:moveTo>
                <a:lnTo>
                  <a:pt x="3340" y="76"/>
                </a:lnTo>
                <a:lnTo>
                  <a:pt x="3340" y="76"/>
                </a:lnTo>
                <a:lnTo>
                  <a:pt x="3340" y="76"/>
                </a:lnTo>
                <a:lnTo>
                  <a:pt x="3338" y="76"/>
                </a:lnTo>
                <a:lnTo>
                  <a:pt x="3338" y="76"/>
                </a:lnTo>
                <a:lnTo>
                  <a:pt x="3338" y="76"/>
                </a:lnTo>
                <a:lnTo>
                  <a:pt x="3338" y="76"/>
                </a:lnTo>
                <a:lnTo>
                  <a:pt x="3338" y="74"/>
                </a:lnTo>
                <a:lnTo>
                  <a:pt x="3336" y="74"/>
                </a:lnTo>
                <a:lnTo>
                  <a:pt x="3336" y="74"/>
                </a:lnTo>
                <a:lnTo>
                  <a:pt x="3336" y="74"/>
                </a:lnTo>
                <a:lnTo>
                  <a:pt x="3336" y="74"/>
                </a:lnTo>
                <a:lnTo>
                  <a:pt x="3334" y="74"/>
                </a:lnTo>
                <a:lnTo>
                  <a:pt x="3334" y="72"/>
                </a:lnTo>
                <a:lnTo>
                  <a:pt x="3334" y="72"/>
                </a:lnTo>
                <a:lnTo>
                  <a:pt x="3332" y="72"/>
                </a:lnTo>
                <a:lnTo>
                  <a:pt x="3332" y="70"/>
                </a:lnTo>
                <a:lnTo>
                  <a:pt x="3332" y="70"/>
                </a:lnTo>
                <a:lnTo>
                  <a:pt x="3334" y="70"/>
                </a:lnTo>
                <a:lnTo>
                  <a:pt x="3334" y="72"/>
                </a:lnTo>
                <a:lnTo>
                  <a:pt x="3334" y="72"/>
                </a:lnTo>
                <a:lnTo>
                  <a:pt x="3336" y="72"/>
                </a:lnTo>
                <a:lnTo>
                  <a:pt x="3336" y="72"/>
                </a:lnTo>
                <a:lnTo>
                  <a:pt x="3336" y="72"/>
                </a:lnTo>
                <a:lnTo>
                  <a:pt x="3338" y="72"/>
                </a:lnTo>
                <a:lnTo>
                  <a:pt x="3338" y="72"/>
                </a:lnTo>
                <a:lnTo>
                  <a:pt x="3338" y="72"/>
                </a:lnTo>
                <a:lnTo>
                  <a:pt x="3338" y="72"/>
                </a:lnTo>
                <a:lnTo>
                  <a:pt x="3340" y="72"/>
                </a:lnTo>
                <a:lnTo>
                  <a:pt x="3340" y="74"/>
                </a:lnTo>
                <a:lnTo>
                  <a:pt x="3342" y="74"/>
                </a:lnTo>
                <a:lnTo>
                  <a:pt x="3342" y="74"/>
                </a:lnTo>
                <a:lnTo>
                  <a:pt x="3342" y="74"/>
                </a:lnTo>
                <a:lnTo>
                  <a:pt x="3342" y="74"/>
                </a:lnTo>
                <a:lnTo>
                  <a:pt x="3342" y="74"/>
                </a:lnTo>
                <a:lnTo>
                  <a:pt x="3342" y="74"/>
                </a:lnTo>
                <a:lnTo>
                  <a:pt x="3342" y="74"/>
                </a:lnTo>
                <a:lnTo>
                  <a:pt x="3342" y="74"/>
                </a:lnTo>
                <a:lnTo>
                  <a:pt x="3342" y="74"/>
                </a:lnTo>
                <a:lnTo>
                  <a:pt x="3342" y="76"/>
                </a:lnTo>
                <a:lnTo>
                  <a:pt x="3342" y="76"/>
                </a:lnTo>
                <a:lnTo>
                  <a:pt x="3342" y="76"/>
                </a:lnTo>
                <a:lnTo>
                  <a:pt x="3344" y="76"/>
                </a:lnTo>
                <a:lnTo>
                  <a:pt x="3344" y="76"/>
                </a:lnTo>
                <a:lnTo>
                  <a:pt x="3344" y="76"/>
                </a:lnTo>
                <a:lnTo>
                  <a:pt x="3344" y="76"/>
                </a:lnTo>
                <a:lnTo>
                  <a:pt x="3344" y="76"/>
                </a:lnTo>
                <a:lnTo>
                  <a:pt x="3342" y="76"/>
                </a:lnTo>
                <a:lnTo>
                  <a:pt x="3342" y="76"/>
                </a:lnTo>
                <a:lnTo>
                  <a:pt x="3342" y="76"/>
                </a:lnTo>
                <a:lnTo>
                  <a:pt x="3342" y="76"/>
                </a:lnTo>
                <a:lnTo>
                  <a:pt x="3342" y="76"/>
                </a:lnTo>
                <a:lnTo>
                  <a:pt x="3342" y="76"/>
                </a:lnTo>
                <a:close/>
                <a:moveTo>
                  <a:pt x="2264" y="368"/>
                </a:moveTo>
                <a:lnTo>
                  <a:pt x="2262" y="368"/>
                </a:lnTo>
                <a:lnTo>
                  <a:pt x="2262" y="368"/>
                </a:lnTo>
                <a:lnTo>
                  <a:pt x="2262" y="370"/>
                </a:lnTo>
                <a:lnTo>
                  <a:pt x="2260" y="370"/>
                </a:lnTo>
                <a:lnTo>
                  <a:pt x="2260" y="370"/>
                </a:lnTo>
                <a:lnTo>
                  <a:pt x="2260" y="372"/>
                </a:lnTo>
                <a:lnTo>
                  <a:pt x="2260" y="372"/>
                </a:lnTo>
                <a:lnTo>
                  <a:pt x="2258" y="372"/>
                </a:lnTo>
                <a:lnTo>
                  <a:pt x="2260" y="372"/>
                </a:lnTo>
                <a:lnTo>
                  <a:pt x="2260" y="372"/>
                </a:lnTo>
                <a:lnTo>
                  <a:pt x="2260" y="372"/>
                </a:lnTo>
                <a:lnTo>
                  <a:pt x="2262" y="372"/>
                </a:lnTo>
                <a:lnTo>
                  <a:pt x="2262" y="372"/>
                </a:lnTo>
                <a:lnTo>
                  <a:pt x="2262" y="374"/>
                </a:lnTo>
                <a:lnTo>
                  <a:pt x="2264" y="374"/>
                </a:lnTo>
                <a:lnTo>
                  <a:pt x="2266" y="374"/>
                </a:lnTo>
                <a:lnTo>
                  <a:pt x="2268" y="372"/>
                </a:lnTo>
                <a:lnTo>
                  <a:pt x="2268" y="372"/>
                </a:lnTo>
                <a:lnTo>
                  <a:pt x="2268" y="372"/>
                </a:lnTo>
                <a:lnTo>
                  <a:pt x="2268" y="372"/>
                </a:lnTo>
                <a:lnTo>
                  <a:pt x="2266" y="370"/>
                </a:lnTo>
                <a:lnTo>
                  <a:pt x="2266" y="368"/>
                </a:lnTo>
                <a:lnTo>
                  <a:pt x="2268" y="368"/>
                </a:lnTo>
                <a:lnTo>
                  <a:pt x="2268" y="368"/>
                </a:lnTo>
                <a:lnTo>
                  <a:pt x="2268" y="368"/>
                </a:lnTo>
                <a:lnTo>
                  <a:pt x="2268" y="368"/>
                </a:lnTo>
                <a:lnTo>
                  <a:pt x="2268" y="368"/>
                </a:lnTo>
                <a:lnTo>
                  <a:pt x="2268" y="368"/>
                </a:lnTo>
                <a:lnTo>
                  <a:pt x="2268" y="368"/>
                </a:lnTo>
                <a:lnTo>
                  <a:pt x="2270" y="368"/>
                </a:lnTo>
                <a:lnTo>
                  <a:pt x="2270" y="368"/>
                </a:lnTo>
                <a:lnTo>
                  <a:pt x="2272" y="368"/>
                </a:lnTo>
                <a:lnTo>
                  <a:pt x="2272" y="370"/>
                </a:lnTo>
                <a:lnTo>
                  <a:pt x="2278" y="372"/>
                </a:lnTo>
                <a:lnTo>
                  <a:pt x="2278" y="372"/>
                </a:lnTo>
                <a:lnTo>
                  <a:pt x="2278" y="372"/>
                </a:lnTo>
                <a:lnTo>
                  <a:pt x="2278" y="370"/>
                </a:lnTo>
                <a:lnTo>
                  <a:pt x="2278" y="370"/>
                </a:lnTo>
                <a:lnTo>
                  <a:pt x="2280" y="370"/>
                </a:lnTo>
                <a:lnTo>
                  <a:pt x="2280" y="370"/>
                </a:lnTo>
                <a:lnTo>
                  <a:pt x="2282" y="370"/>
                </a:lnTo>
                <a:lnTo>
                  <a:pt x="2284" y="370"/>
                </a:lnTo>
                <a:lnTo>
                  <a:pt x="2284" y="372"/>
                </a:lnTo>
                <a:lnTo>
                  <a:pt x="2286" y="372"/>
                </a:lnTo>
                <a:lnTo>
                  <a:pt x="2286" y="372"/>
                </a:lnTo>
                <a:lnTo>
                  <a:pt x="2288" y="374"/>
                </a:lnTo>
                <a:lnTo>
                  <a:pt x="2288" y="374"/>
                </a:lnTo>
                <a:lnTo>
                  <a:pt x="2288" y="374"/>
                </a:lnTo>
                <a:lnTo>
                  <a:pt x="2288" y="374"/>
                </a:lnTo>
                <a:lnTo>
                  <a:pt x="2288" y="374"/>
                </a:lnTo>
                <a:lnTo>
                  <a:pt x="2288" y="376"/>
                </a:lnTo>
                <a:lnTo>
                  <a:pt x="2288" y="376"/>
                </a:lnTo>
                <a:lnTo>
                  <a:pt x="2286" y="376"/>
                </a:lnTo>
                <a:lnTo>
                  <a:pt x="2286" y="376"/>
                </a:lnTo>
                <a:lnTo>
                  <a:pt x="2286" y="380"/>
                </a:lnTo>
                <a:lnTo>
                  <a:pt x="2286" y="380"/>
                </a:lnTo>
                <a:lnTo>
                  <a:pt x="2286" y="380"/>
                </a:lnTo>
                <a:lnTo>
                  <a:pt x="2286" y="380"/>
                </a:lnTo>
                <a:lnTo>
                  <a:pt x="2288" y="380"/>
                </a:lnTo>
                <a:lnTo>
                  <a:pt x="2288" y="382"/>
                </a:lnTo>
                <a:lnTo>
                  <a:pt x="2288" y="382"/>
                </a:lnTo>
                <a:lnTo>
                  <a:pt x="2288" y="382"/>
                </a:lnTo>
                <a:lnTo>
                  <a:pt x="2286" y="382"/>
                </a:lnTo>
                <a:lnTo>
                  <a:pt x="2286" y="382"/>
                </a:lnTo>
                <a:lnTo>
                  <a:pt x="2284" y="382"/>
                </a:lnTo>
                <a:lnTo>
                  <a:pt x="2284" y="382"/>
                </a:lnTo>
                <a:lnTo>
                  <a:pt x="2282" y="382"/>
                </a:lnTo>
                <a:lnTo>
                  <a:pt x="2282" y="382"/>
                </a:lnTo>
                <a:lnTo>
                  <a:pt x="2280" y="382"/>
                </a:lnTo>
                <a:lnTo>
                  <a:pt x="2278" y="382"/>
                </a:lnTo>
                <a:lnTo>
                  <a:pt x="2276" y="382"/>
                </a:lnTo>
                <a:lnTo>
                  <a:pt x="2274" y="382"/>
                </a:lnTo>
                <a:lnTo>
                  <a:pt x="2274" y="382"/>
                </a:lnTo>
                <a:lnTo>
                  <a:pt x="2272" y="382"/>
                </a:lnTo>
                <a:lnTo>
                  <a:pt x="2272" y="382"/>
                </a:lnTo>
                <a:lnTo>
                  <a:pt x="2272" y="382"/>
                </a:lnTo>
                <a:lnTo>
                  <a:pt x="2272" y="382"/>
                </a:lnTo>
                <a:lnTo>
                  <a:pt x="2270" y="382"/>
                </a:lnTo>
                <a:lnTo>
                  <a:pt x="2270" y="382"/>
                </a:lnTo>
                <a:lnTo>
                  <a:pt x="2270" y="382"/>
                </a:lnTo>
                <a:lnTo>
                  <a:pt x="2270" y="382"/>
                </a:lnTo>
                <a:lnTo>
                  <a:pt x="2268" y="382"/>
                </a:lnTo>
                <a:lnTo>
                  <a:pt x="2268" y="382"/>
                </a:lnTo>
                <a:lnTo>
                  <a:pt x="2268" y="382"/>
                </a:lnTo>
                <a:lnTo>
                  <a:pt x="2264" y="382"/>
                </a:lnTo>
                <a:lnTo>
                  <a:pt x="2262" y="382"/>
                </a:lnTo>
                <a:lnTo>
                  <a:pt x="2258" y="382"/>
                </a:lnTo>
                <a:lnTo>
                  <a:pt x="2258" y="382"/>
                </a:lnTo>
                <a:lnTo>
                  <a:pt x="2258" y="382"/>
                </a:lnTo>
                <a:lnTo>
                  <a:pt x="2258" y="382"/>
                </a:lnTo>
                <a:lnTo>
                  <a:pt x="2258" y="382"/>
                </a:lnTo>
                <a:lnTo>
                  <a:pt x="2256" y="380"/>
                </a:lnTo>
                <a:lnTo>
                  <a:pt x="2254" y="380"/>
                </a:lnTo>
                <a:lnTo>
                  <a:pt x="2254" y="380"/>
                </a:lnTo>
                <a:lnTo>
                  <a:pt x="2252" y="380"/>
                </a:lnTo>
                <a:lnTo>
                  <a:pt x="2250" y="380"/>
                </a:lnTo>
                <a:lnTo>
                  <a:pt x="2252" y="380"/>
                </a:lnTo>
                <a:lnTo>
                  <a:pt x="2254" y="378"/>
                </a:lnTo>
                <a:lnTo>
                  <a:pt x="2254" y="378"/>
                </a:lnTo>
                <a:lnTo>
                  <a:pt x="2256" y="378"/>
                </a:lnTo>
                <a:lnTo>
                  <a:pt x="2256" y="378"/>
                </a:lnTo>
                <a:lnTo>
                  <a:pt x="2258" y="376"/>
                </a:lnTo>
                <a:lnTo>
                  <a:pt x="2256" y="376"/>
                </a:lnTo>
                <a:lnTo>
                  <a:pt x="2252" y="376"/>
                </a:lnTo>
                <a:lnTo>
                  <a:pt x="2252" y="376"/>
                </a:lnTo>
                <a:lnTo>
                  <a:pt x="2252" y="376"/>
                </a:lnTo>
                <a:lnTo>
                  <a:pt x="2252" y="376"/>
                </a:lnTo>
                <a:lnTo>
                  <a:pt x="2252" y="378"/>
                </a:lnTo>
                <a:lnTo>
                  <a:pt x="2252" y="378"/>
                </a:lnTo>
                <a:lnTo>
                  <a:pt x="2252" y="378"/>
                </a:lnTo>
                <a:lnTo>
                  <a:pt x="2252" y="378"/>
                </a:lnTo>
                <a:lnTo>
                  <a:pt x="2252" y="376"/>
                </a:lnTo>
                <a:lnTo>
                  <a:pt x="2252" y="376"/>
                </a:lnTo>
                <a:lnTo>
                  <a:pt x="2252" y="376"/>
                </a:lnTo>
                <a:lnTo>
                  <a:pt x="2252" y="376"/>
                </a:lnTo>
                <a:lnTo>
                  <a:pt x="2252" y="374"/>
                </a:lnTo>
                <a:lnTo>
                  <a:pt x="2252" y="374"/>
                </a:lnTo>
                <a:lnTo>
                  <a:pt x="2252" y="374"/>
                </a:lnTo>
                <a:lnTo>
                  <a:pt x="2252" y="374"/>
                </a:lnTo>
                <a:lnTo>
                  <a:pt x="2252" y="372"/>
                </a:lnTo>
                <a:lnTo>
                  <a:pt x="2252" y="372"/>
                </a:lnTo>
                <a:lnTo>
                  <a:pt x="2252" y="372"/>
                </a:lnTo>
                <a:lnTo>
                  <a:pt x="2256" y="372"/>
                </a:lnTo>
                <a:lnTo>
                  <a:pt x="2258" y="372"/>
                </a:lnTo>
                <a:lnTo>
                  <a:pt x="2258" y="372"/>
                </a:lnTo>
                <a:lnTo>
                  <a:pt x="2260" y="372"/>
                </a:lnTo>
                <a:lnTo>
                  <a:pt x="2260" y="372"/>
                </a:lnTo>
                <a:lnTo>
                  <a:pt x="2260" y="370"/>
                </a:lnTo>
                <a:lnTo>
                  <a:pt x="2260" y="370"/>
                </a:lnTo>
                <a:lnTo>
                  <a:pt x="2262" y="368"/>
                </a:lnTo>
                <a:lnTo>
                  <a:pt x="2262" y="368"/>
                </a:lnTo>
                <a:lnTo>
                  <a:pt x="2264" y="368"/>
                </a:lnTo>
                <a:lnTo>
                  <a:pt x="2264" y="368"/>
                </a:lnTo>
                <a:lnTo>
                  <a:pt x="2264" y="368"/>
                </a:lnTo>
                <a:close/>
                <a:moveTo>
                  <a:pt x="2810" y="70"/>
                </a:moveTo>
                <a:lnTo>
                  <a:pt x="2810" y="70"/>
                </a:lnTo>
                <a:lnTo>
                  <a:pt x="2810" y="70"/>
                </a:lnTo>
                <a:lnTo>
                  <a:pt x="2808" y="70"/>
                </a:lnTo>
                <a:lnTo>
                  <a:pt x="2806" y="70"/>
                </a:lnTo>
                <a:lnTo>
                  <a:pt x="2802" y="70"/>
                </a:lnTo>
                <a:lnTo>
                  <a:pt x="2802" y="70"/>
                </a:lnTo>
                <a:lnTo>
                  <a:pt x="2802" y="70"/>
                </a:lnTo>
                <a:lnTo>
                  <a:pt x="2802" y="70"/>
                </a:lnTo>
                <a:lnTo>
                  <a:pt x="2802" y="70"/>
                </a:lnTo>
                <a:lnTo>
                  <a:pt x="2804" y="70"/>
                </a:lnTo>
                <a:lnTo>
                  <a:pt x="2804" y="70"/>
                </a:lnTo>
                <a:lnTo>
                  <a:pt x="2804" y="70"/>
                </a:lnTo>
                <a:lnTo>
                  <a:pt x="2804" y="70"/>
                </a:lnTo>
                <a:lnTo>
                  <a:pt x="2806" y="70"/>
                </a:lnTo>
                <a:lnTo>
                  <a:pt x="2808" y="70"/>
                </a:lnTo>
                <a:lnTo>
                  <a:pt x="2810" y="70"/>
                </a:lnTo>
                <a:lnTo>
                  <a:pt x="2810" y="70"/>
                </a:lnTo>
                <a:close/>
                <a:moveTo>
                  <a:pt x="2580" y="70"/>
                </a:moveTo>
                <a:lnTo>
                  <a:pt x="2580" y="70"/>
                </a:lnTo>
                <a:lnTo>
                  <a:pt x="2580" y="70"/>
                </a:lnTo>
                <a:lnTo>
                  <a:pt x="2580" y="70"/>
                </a:lnTo>
                <a:lnTo>
                  <a:pt x="2580" y="70"/>
                </a:lnTo>
                <a:lnTo>
                  <a:pt x="2580" y="70"/>
                </a:lnTo>
                <a:lnTo>
                  <a:pt x="2580" y="70"/>
                </a:lnTo>
                <a:lnTo>
                  <a:pt x="2584" y="68"/>
                </a:lnTo>
                <a:lnTo>
                  <a:pt x="2584" y="68"/>
                </a:lnTo>
                <a:lnTo>
                  <a:pt x="2584" y="68"/>
                </a:lnTo>
                <a:lnTo>
                  <a:pt x="2584" y="68"/>
                </a:lnTo>
                <a:lnTo>
                  <a:pt x="2584" y="68"/>
                </a:lnTo>
                <a:lnTo>
                  <a:pt x="2584" y="68"/>
                </a:lnTo>
                <a:lnTo>
                  <a:pt x="2584" y="70"/>
                </a:lnTo>
                <a:lnTo>
                  <a:pt x="2584" y="70"/>
                </a:lnTo>
                <a:lnTo>
                  <a:pt x="2582" y="70"/>
                </a:lnTo>
                <a:lnTo>
                  <a:pt x="2580" y="70"/>
                </a:lnTo>
                <a:lnTo>
                  <a:pt x="2580" y="70"/>
                </a:lnTo>
                <a:lnTo>
                  <a:pt x="2580" y="70"/>
                </a:lnTo>
                <a:close/>
                <a:moveTo>
                  <a:pt x="4038" y="366"/>
                </a:moveTo>
                <a:lnTo>
                  <a:pt x="4040" y="366"/>
                </a:lnTo>
                <a:lnTo>
                  <a:pt x="4040" y="366"/>
                </a:lnTo>
                <a:lnTo>
                  <a:pt x="4040" y="366"/>
                </a:lnTo>
                <a:lnTo>
                  <a:pt x="4040" y="366"/>
                </a:lnTo>
                <a:lnTo>
                  <a:pt x="4040" y="366"/>
                </a:lnTo>
                <a:lnTo>
                  <a:pt x="4042" y="368"/>
                </a:lnTo>
                <a:lnTo>
                  <a:pt x="4042" y="368"/>
                </a:lnTo>
                <a:lnTo>
                  <a:pt x="4042" y="368"/>
                </a:lnTo>
                <a:lnTo>
                  <a:pt x="4042" y="368"/>
                </a:lnTo>
                <a:lnTo>
                  <a:pt x="4042" y="368"/>
                </a:lnTo>
                <a:lnTo>
                  <a:pt x="4042" y="370"/>
                </a:lnTo>
                <a:lnTo>
                  <a:pt x="4044" y="370"/>
                </a:lnTo>
                <a:lnTo>
                  <a:pt x="4044" y="370"/>
                </a:lnTo>
                <a:lnTo>
                  <a:pt x="4048" y="372"/>
                </a:lnTo>
                <a:lnTo>
                  <a:pt x="4050" y="372"/>
                </a:lnTo>
                <a:lnTo>
                  <a:pt x="4050" y="372"/>
                </a:lnTo>
                <a:lnTo>
                  <a:pt x="4050" y="372"/>
                </a:lnTo>
                <a:lnTo>
                  <a:pt x="4050" y="372"/>
                </a:lnTo>
                <a:lnTo>
                  <a:pt x="4050" y="372"/>
                </a:lnTo>
                <a:lnTo>
                  <a:pt x="4052" y="374"/>
                </a:lnTo>
                <a:lnTo>
                  <a:pt x="4052" y="374"/>
                </a:lnTo>
                <a:lnTo>
                  <a:pt x="4054" y="374"/>
                </a:lnTo>
                <a:lnTo>
                  <a:pt x="4054" y="374"/>
                </a:lnTo>
                <a:lnTo>
                  <a:pt x="4056" y="376"/>
                </a:lnTo>
                <a:lnTo>
                  <a:pt x="4056" y="376"/>
                </a:lnTo>
                <a:lnTo>
                  <a:pt x="4054" y="376"/>
                </a:lnTo>
                <a:lnTo>
                  <a:pt x="4052" y="374"/>
                </a:lnTo>
                <a:lnTo>
                  <a:pt x="4050" y="374"/>
                </a:lnTo>
                <a:lnTo>
                  <a:pt x="4050" y="374"/>
                </a:lnTo>
                <a:lnTo>
                  <a:pt x="4050" y="374"/>
                </a:lnTo>
                <a:lnTo>
                  <a:pt x="4046" y="372"/>
                </a:lnTo>
                <a:lnTo>
                  <a:pt x="4042" y="370"/>
                </a:lnTo>
                <a:lnTo>
                  <a:pt x="4042" y="370"/>
                </a:lnTo>
                <a:lnTo>
                  <a:pt x="4042" y="370"/>
                </a:lnTo>
                <a:lnTo>
                  <a:pt x="4042" y="370"/>
                </a:lnTo>
                <a:lnTo>
                  <a:pt x="4040" y="370"/>
                </a:lnTo>
                <a:lnTo>
                  <a:pt x="4038" y="368"/>
                </a:lnTo>
                <a:lnTo>
                  <a:pt x="4038" y="368"/>
                </a:lnTo>
                <a:lnTo>
                  <a:pt x="4038" y="368"/>
                </a:lnTo>
                <a:lnTo>
                  <a:pt x="4036" y="368"/>
                </a:lnTo>
                <a:lnTo>
                  <a:pt x="4036" y="366"/>
                </a:lnTo>
                <a:lnTo>
                  <a:pt x="4036" y="366"/>
                </a:lnTo>
                <a:lnTo>
                  <a:pt x="4036" y="366"/>
                </a:lnTo>
                <a:lnTo>
                  <a:pt x="4036" y="366"/>
                </a:lnTo>
                <a:lnTo>
                  <a:pt x="4036" y="366"/>
                </a:lnTo>
                <a:lnTo>
                  <a:pt x="4038" y="366"/>
                </a:lnTo>
                <a:lnTo>
                  <a:pt x="4038" y="366"/>
                </a:lnTo>
                <a:close/>
                <a:moveTo>
                  <a:pt x="3686" y="136"/>
                </a:moveTo>
                <a:lnTo>
                  <a:pt x="3684" y="138"/>
                </a:lnTo>
                <a:lnTo>
                  <a:pt x="3684" y="136"/>
                </a:lnTo>
                <a:lnTo>
                  <a:pt x="3684" y="136"/>
                </a:lnTo>
                <a:lnTo>
                  <a:pt x="3684" y="136"/>
                </a:lnTo>
                <a:lnTo>
                  <a:pt x="3684" y="136"/>
                </a:lnTo>
                <a:lnTo>
                  <a:pt x="3682" y="136"/>
                </a:lnTo>
                <a:lnTo>
                  <a:pt x="3682" y="136"/>
                </a:lnTo>
                <a:lnTo>
                  <a:pt x="3680" y="136"/>
                </a:lnTo>
                <a:lnTo>
                  <a:pt x="3682" y="136"/>
                </a:lnTo>
                <a:lnTo>
                  <a:pt x="3682" y="136"/>
                </a:lnTo>
                <a:lnTo>
                  <a:pt x="3682" y="136"/>
                </a:lnTo>
                <a:lnTo>
                  <a:pt x="3684" y="136"/>
                </a:lnTo>
                <a:lnTo>
                  <a:pt x="3686" y="136"/>
                </a:lnTo>
                <a:lnTo>
                  <a:pt x="3686" y="136"/>
                </a:lnTo>
                <a:lnTo>
                  <a:pt x="3686" y="136"/>
                </a:lnTo>
                <a:lnTo>
                  <a:pt x="3686" y="136"/>
                </a:lnTo>
                <a:lnTo>
                  <a:pt x="3686" y="136"/>
                </a:lnTo>
                <a:close/>
                <a:moveTo>
                  <a:pt x="2646" y="520"/>
                </a:moveTo>
                <a:lnTo>
                  <a:pt x="2646" y="520"/>
                </a:lnTo>
                <a:lnTo>
                  <a:pt x="2646" y="520"/>
                </a:lnTo>
                <a:lnTo>
                  <a:pt x="2646" y="520"/>
                </a:lnTo>
                <a:lnTo>
                  <a:pt x="2644" y="520"/>
                </a:lnTo>
                <a:lnTo>
                  <a:pt x="2642" y="520"/>
                </a:lnTo>
                <a:lnTo>
                  <a:pt x="2642" y="518"/>
                </a:lnTo>
                <a:lnTo>
                  <a:pt x="2642" y="518"/>
                </a:lnTo>
                <a:lnTo>
                  <a:pt x="2642" y="518"/>
                </a:lnTo>
                <a:lnTo>
                  <a:pt x="2642" y="518"/>
                </a:lnTo>
                <a:lnTo>
                  <a:pt x="2644" y="520"/>
                </a:lnTo>
                <a:lnTo>
                  <a:pt x="2646" y="520"/>
                </a:lnTo>
                <a:lnTo>
                  <a:pt x="2646" y="520"/>
                </a:lnTo>
                <a:lnTo>
                  <a:pt x="2646" y="520"/>
                </a:lnTo>
                <a:close/>
                <a:moveTo>
                  <a:pt x="2880" y="138"/>
                </a:moveTo>
                <a:lnTo>
                  <a:pt x="2880" y="138"/>
                </a:lnTo>
                <a:lnTo>
                  <a:pt x="2878" y="138"/>
                </a:lnTo>
                <a:lnTo>
                  <a:pt x="2878" y="138"/>
                </a:lnTo>
                <a:lnTo>
                  <a:pt x="2878" y="138"/>
                </a:lnTo>
                <a:lnTo>
                  <a:pt x="2880" y="142"/>
                </a:lnTo>
                <a:lnTo>
                  <a:pt x="2880" y="142"/>
                </a:lnTo>
                <a:lnTo>
                  <a:pt x="2880" y="142"/>
                </a:lnTo>
                <a:lnTo>
                  <a:pt x="2880" y="142"/>
                </a:lnTo>
                <a:lnTo>
                  <a:pt x="2882" y="142"/>
                </a:lnTo>
                <a:lnTo>
                  <a:pt x="2882" y="142"/>
                </a:lnTo>
                <a:lnTo>
                  <a:pt x="2882" y="142"/>
                </a:lnTo>
                <a:lnTo>
                  <a:pt x="2880" y="142"/>
                </a:lnTo>
                <a:lnTo>
                  <a:pt x="2880" y="142"/>
                </a:lnTo>
                <a:lnTo>
                  <a:pt x="2880" y="142"/>
                </a:lnTo>
                <a:lnTo>
                  <a:pt x="2880" y="142"/>
                </a:lnTo>
                <a:lnTo>
                  <a:pt x="2880" y="142"/>
                </a:lnTo>
                <a:lnTo>
                  <a:pt x="2878" y="142"/>
                </a:lnTo>
                <a:lnTo>
                  <a:pt x="2878" y="140"/>
                </a:lnTo>
                <a:lnTo>
                  <a:pt x="2878" y="140"/>
                </a:lnTo>
                <a:lnTo>
                  <a:pt x="2876" y="138"/>
                </a:lnTo>
                <a:lnTo>
                  <a:pt x="2876" y="138"/>
                </a:lnTo>
                <a:lnTo>
                  <a:pt x="2876" y="138"/>
                </a:lnTo>
                <a:lnTo>
                  <a:pt x="2876" y="136"/>
                </a:lnTo>
                <a:lnTo>
                  <a:pt x="2876" y="136"/>
                </a:lnTo>
                <a:lnTo>
                  <a:pt x="2876" y="136"/>
                </a:lnTo>
                <a:lnTo>
                  <a:pt x="2878" y="136"/>
                </a:lnTo>
                <a:lnTo>
                  <a:pt x="2878" y="136"/>
                </a:lnTo>
                <a:lnTo>
                  <a:pt x="2880" y="138"/>
                </a:lnTo>
                <a:lnTo>
                  <a:pt x="2880" y="138"/>
                </a:lnTo>
                <a:lnTo>
                  <a:pt x="2880" y="138"/>
                </a:lnTo>
                <a:lnTo>
                  <a:pt x="2880" y="138"/>
                </a:lnTo>
                <a:lnTo>
                  <a:pt x="2880" y="138"/>
                </a:lnTo>
                <a:lnTo>
                  <a:pt x="2880" y="138"/>
                </a:lnTo>
                <a:lnTo>
                  <a:pt x="2880" y="138"/>
                </a:lnTo>
                <a:lnTo>
                  <a:pt x="2880" y="138"/>
                </a:lnTo>
                <a:lnTo>
                  <a:pt x="2880" y="138"/>
                </a:lnTo>
                <a:lnTo>
                  <a:pt x="2880" y="138"/>
                </a:lnTo>
                <a:lnTo>
                  <a:pt x="2880" y="138"/>
                </a:lnTo>
                <a:close/>
                <a:moveTo>
                  <a:pt x="2816" y="68"/>
                </a:moveTo>
                <a:lnTo>
                  <a:pt x="2816" y="68"/>
                </a:lnTo>
                <a:lnTo>
                  <a:pt x="2818" y="68"/>
                </a:lnTo>
                <a:lnTo>
                  <a:pt x="2818" y="68"/>
                </a:lnTo>
                <a:lnTo>
                  <a:pt x="2818" y="68"/>
                </a:lnTo>
                <a:lnTo>
                  <a:pt x="2818" y="68"/>
                </a:lnTo>
                <a:lnTo>
                  <a:pt x="2820" y="68"/>
                </a:lnTo>
                <a:lnTo>
                  <a:pt x="2820" y="70"/>
                </a:lnTo>
                <a:lnTo>
                  <a:pt x="2820" y="70"/>
                </a:lnTo>
                <a:lnTo>
                  <a:pt x="2818" y="70"/>
                </a:lnTo>
                <a:lnTo>
                  <a:pt x="2818" y="70"/>
                </a:lnTo>
                <a:lnTo>
                  <a:pt x="2818" y="70"/>
                </a:lnTo>
                <a:lnTo>
                  <a:pt x="2818" y="70"/>
                </a:lnTo>
                <a:lnTo>
                  <a:pt x="2818" y="70"/>
                </a:lnTo>
                <a:lnTo>
                  <a:pt x="2816" y="70"/>
                </a:lnTo>
                <a:lnTo>
                  <a:pt x="2816" y="70"/>
                </a:lnTo>
                <a:lnTo>
                  <a:pt x="2816" y="70"/>
                </a:lnTo>
                <a:lnTo>
                  <a:pt x="2816" y="70"/>
                </a:lnTo>
                <a:lnTo>
                  <a:pt x="2816" y="70"/>
                </a:lnTo>
                <a:lnTo>
                  <a:pt x="2816" y="70"/>
                </a:lnTo>
                <a:lnTo>
                  <a:pt x="2814" y="70"/>
                </a:lnTo>
                <a:lnTo>
                  <a:pt x="2814" y="70"/>
                </a:lnTo>
                <a:lnTo>
                  <a:pt x="2812" y="68"/>
                </a:lnTo>
                <a:lnTo>
                  <a:pt x="2810" y="70"/>
                </a:lnTo>
                <a:lnTo>
                  <a:pt x="2810" y="70"/>
                </a:lnTo>
                <a:lnTo>
                  <a:pt x="2810" y="70"/>
                </a:lnTo>
                <a:lnTo>
                  <a:pt x="2810" y="68"/>
                </a:lnTo>
                <a:lnTo>
                  <a:pt x="2810" y="68"/>
                </a:lnTo>
                <a:lnTo>
                  <a:pt x="2808" y="68"/>
                </a:lnTo>
                <a:lnTo>
                  <a:pt x="2808" y="68"/>
                </a:lnTo>
                <a:lnTo>
                  <a:pt x="2808" y="68"/>
                </a:lnTo>
                <a:lnTo>
                  <a:pt x="2810" y="68"/>
                </a:lnTo>
                <a:lnTo>
                  <a:pt x="2810" y="68"/>
                </a:lnTo>
                <a:lnTo>
                  <a:pt x="2810" y="68"/>
                </a:lnTo>
                <a:lnTo>
                  <a:pt x="2812" y="68"/>
                </a:lnTo>
                <a:lnTo>
                  <a:pt x="2812" y="68"/>
                </a:lnTo>
                <a:lnTo>
                  <a:pt x="2812" y="68"/>
                </a:lnTo>
                <a:lnTo>
                  <a:pt x="2812" y="68"/>
                </a:lnTo>
                <a:lnTo>
                  <a:pt x="2814" y="68"/>
                </a:lnTo>
                <a:lnTo>
                  <a:pt x="2814" y="68"/>
                </a:lnTo>
                <a:lnTo>
                  <a:pt x="2814" y="68"/>
                </a:lnTo>
                <a:lnTo>
                  <a:pt x="2814" y="68"/>
                </a:lnTo>
                <a:lnTo>
                  <a:pt x="2816" y="68"/>
                </a:lnTo>
                <a:close/>
                <a:moveTo>
                  <a:pt x="2950" y="68"/>
                </a:moveTo>
                <a:lnTo>
                  <a:pt x="2950" y="68"/>
                </a:lnTo>
                <a:lnTo>
                  <a:pt x="2950" y="68"/>
                </a:lnTo>
                <a:lnTo>
                  <a:pt x="2950" y="68"/>
                </a:lnTo>
                <a:lnTo>
                  <a:pt x="2948" y="68"/>
                </a:lnTo>
                <a:lnTo>
                  <a:pt x="2948" y="68"/>
                </a:lnTo>
                <a:lnTo>
                  <a:pt x="2948" y="68"/>
                </a:lnTo>
                <a:lnTo>
                  <a:pt x="2950" y="68"/>
                </a:lnTo>
                <a:lnTo>
                  <a:pt x="2952" y="68"/>
                </a:lnTo>
                <a:lnTo>
                  <a:pt x="2954" y="68"/>
                </a:lnTo>
                <a:lnTo>
                  <a:pt x="2954" y="68"/>
                </a:lnTo>
                <a:lnTo>
                  <a:pt x="2954" y="68"/>
                </a:lnTo>
                <a:lnTo>
                  <a:pt x="2952" y="68"/>
                </a:lnTo>
                <a:lnTo>
                  <a:pt x="2952" y="68"/>
                </a:lnTo>
                <a:lnTo>
                  <a:pt x="2952" y="68"/>
                </a:lnTo>
                <a:lnTo>
                  <a:pt x="2952" y="68"/>
                </a:lnTo>
                <a:lnTo>
                  <a:pt x="2952" y="68"/>
                </a:lnTo>
                <a:lnTo>
                  <a:pt x="2952" y="68"/>
                </a:lnTo>
                <a:lnTo>
                  <a:pt x="2950" y="68"/>
                </a:lnTo>
                <a:close/>
                <a:moveTo>
                  <a:pt x="3378" y="68"/>
                </a:moveTo>
                <a:lnTo>
                  <a:pt x="3378" y="68"/>
                </a:lnTo>
                <a:lnTo>
                  <a:pt x="3378" y="68"/>
                </a:lnTo>
                <a:lnTo>
                  <a:pt x="3378" y="66"/>
                </a:lnTo>
                <a:lnTo>
                  <a:pt x="3378" y="66"/>
                </a:lnTo>
                <a:lnTo>
                  <a:pt x="3378" y="66"/>
                </a:lnTo>
                <a:lnTo>
                  <a:pt x="3378" y="66"/>
                </a:lnTo>
                <a:lnTo>
                  <a:pt x="3378" y="66"/>
                </a:lnTo>
                <a:lnTo>
                  <a:pt x="3378" y="66"/>
                </a:lnTo>
                <a:lnTo>
                  <a:pt x="3378" y="66"/>
                </a:lnTo>
                <a:lnTo>
                  <a:pt x="3378" y="66"/>
                </a:lnTo>
                <a:lnTo>
                  <a:pt x="3380" y="68"/>
                </a:lnTo>
                <a:lnTo>
                  <a:pt x="3380" y="68"/>
                </a:lnTo>
                <a:lnTo>
                  <a:pt x="3378" y="68"/>
                </a:lnTo>
                <a:lnTo>
                  <a:pt x="3378" y="68"/>
                </a:lnTo>
                <a:lnTo>
                  <a:pt x="3378" y="68"/>
                </a:lnTo>
                <a:close/>
                <a:moveTo>
                  <a:pt x="3698" y="138"/>
                </a:moveTo>
                <a:lnTo>
                  <a:pt x="3698" y="138"/>
                </a:lnTo>
                <a:lnTo>
                  <a:pt x="3698" y="138"/>
                </a:lnTo>
                <a:lnTo>
                  <a:pt x="3698" y="138"/>
                </a:lnTo>
                <a:lnTo>
                  <a:pt x="3694" y="138"/>
                </a:lnTo>
                <a:lnTo>
                  <a:pt x="3694" y="138"/>
                </a:lnTo>
                <a:lnTo>
                  <a:pt x="3694" y="136"/>
                </a:lnTo>
                <a:lnTo>
                  <a:pt x="3694" y="136"/>
                </a:lnTo>
                <a:lnTo>
                  <a:pt x="3694" y="136"/>
                </a:lnTo>
                <a:lnTo>
                  <a:pt x="3696" y="138"/>
                </a:lnTo>
                <a:lnTo>
                  <a:pt x="3696" y="138"/>
                </a:lnTo>
                <a:lnTo>
                  <a:pt x="3698" y="138"/>
                </a:lnTo>
                <a:close/>
                <a:moveTo>
                  <a:pt x="2594" y="66"/>
                </a:moveTo>
                <a:lnTo>
                  <a:pt x="2594" y="66"/>
                </a:lnTo>
                <a:lnTo>
                  <a:pt x="2594" y="66"/>
                </a:lnTo>
                <a:lnTo>
                  <a:pt x="2594" y="66"/>
                </a:lnTo>
                <a:lnTo>
                  <a:pt x="2592" y="66"/>
                </a:lnTo>
                <a:lnTo>
                  <a:pt x="2592" y="66"/>
                </a:lnTo>
                <a:lnTo>
                  <a:pt x="2592" y="66"/>
                </a:lnTo>
                <a:lnTo>
                  <a:pt x="2592" y="66"/>
                </a:lnTo>
                <a:lnTo>
                  <a:pt x="2592" y="66"/>
                </a:lnTo>
                <a:lnTo>
                  <a:pt x="2590" y="68"/>
                </a:lnTo>
                <a:lnTo>
                  <a:pt x="2590" y="66"/>
                </a:lnTo>
                <a:lnTo>
                  <a:pt x="2590" y="66"/>
                </a:lnTo>
                <a:lnTo>
                  <a:pt x="2590" y="66"/>
                </a:lnTo>
                <a:lnTo>
                  <a:pt x="2590" y="66"/>
                </a:lnTo>
                <a:lnTo>
                  <a:pt x="2590" y="66"/>
                </a:lnTo>
                <a:lnTo>
                  <a:pt x="2590" y="66"/>
                </a:lnTo>
                <a:lnTo>
                  <a:pt x="2594" y="66"/>
                </a:lnTo>
                <a:lnTo>
                  <a:pt x="2594" y="66"/>
                </a:lnTo>
                <a:lnTo>
                  <a:pt x="2594" y="66"/>
                </a:lnTo>
                <a:lnTo>
                  <a:pt x="2594" y="66"/>
                </a:lnTo>
                <a:lnTo>
                  <a:pt x="2594" y="66"/>
                </a:lnTo>
                <a:close/>
                <a:moveTo>
                  <a:pt x="3492" y="66"/>
                </a:moveTo>
                <a:lnTo>
                  <a:pt x="3492" y="66"/>
                </a:lnTo>
                <a:lnTo>
                  <a:pt x="3492" y="66"/>
                </a:lnTo>
                <a:lnTo>
                  <a:pt x="3492" y="66"/>
                </a:lnTo>
                <a:lnTo>
                  <a:pt x="3490" y="66"/>
                </a:lnTo>
                <a:lnTo>
                  <a:pt x="3490" y="66"/>
                </a:lnTo>
                <a:lnTo>
                  <a:pt x="3488" y="66"/>
                </a:lnTo>
                <a:lnTo>
                  <a:pt x="3488" y="66"/>
                </a:lnTo>
                <a:lnTo>
                  <a:pt x="3488" y="66"/>
                </a:lnTo>
                <a:lnTo>
                  <a:pt x="3488" y="66"/>
                </a:lnTo>
                <a:lnTo>
                  <a:pt x="3488" y="66"/>
                </a:lnTo>
                <a:lnTo>
                  <a:pt x="3490" y="66"/>
                </a:lnTo>
                <a:lnTo>
                  <a:pt x="3490" y="66"/>
                </a:lnTo>
                <a:lnTo>
                  <a:pt x="3492" y="66"/>
                </a:lnTo>
                <a:lnTo>
                  <a:pt x="3492" y="66"/>
                </a:lnTo>
                <a:lnTo>
                  <a:pt x="3492" y="66"/>
                </a:lnTo>
                <a:lnTo>
                  <a:pt x="3492" y="66"/>
                </a:lnTo>
                <a:close/>
                <a:moveTo>
                  <a:pt x="3362" y="68"/>
                </a:moveTo>
                <a:lnTo>
                  <a:pt x="3362" y="68"/>
                </a:lnTo>
                <a:lnTo>
                  <a:pt x="3364" y="68"/>
                </a:lnTo>
                <a:lnTo>
                  <a:pt x="3364" y="68"/>
                </a:lnTo>
                <a:lnTo>
                  <a:pt x="3364" y="68"/>
                </a:lnTo>
                <a:lnTo>
                  <a:pt x="3364" y="68"/>
                </a:lnTo>
                <a:lnTo>
                  <a:pt x="3366" y="68"/>
                </a:lnTo>
                <a:lnTo>
                  <a:pt x="3366" y="68"/>
                </a:lnTo>
                <a:lnTo>
                  <a:pt x="3366" y="68"/>
                </a:lnTo>
                <a:lnTo>
                  <a:pt x="3368" y="68"/>
                </a:lnTo>
                <a:lnTo>
                  <a:pt x="3368" y="68"/>
                </a:lnTo>
                <a:lnTo>
                  <a:pt x="3368" y="68"/>
                </a:lnTo>
                <a:lnTo>
                  <a:pt x="3368" y="68"/>
                </a:lnTo>
                <a:lnTo>
                  <a:pt x="3370" y="68"/>
                </a:lnTo>
                <a:lnTo>
                  <a:pt x="3370" y="68"/>
                </a:lnTo>
                <a:lnTo>
                  <a:pt x="3370" y="68"/>
                </a:lnTo>
                <a:lnTo>
                  <a:pt x="3370" y="68"/>
                </a:lnTo>
                <a:lnTo>
                  <a:pt x="3370" y="68"/>
                </a:lnTo>
                <a:lnTo>
                  <a:pt x="3372" y="70"/>
                </a:lnTo>
                <a:lnTo>
                  <a:pt x="3372" y="70"/>
                </a:lnTo>
                <a:lnTo>
                  <a:pt x="3370" y="70"/>
                </a:lnTo>
                <a:lnTo>
                  <a:pt x="3370" y="70"/>
                </a:lnTo>
                <a:lnTo>
                  <a:pt x="3372" y="70"/>
                </a:lnTo>
                <a:lnTo>
                  <a:pt x="3374" y="70"/>
                </a:lnTo>
                <a:lnTo>
                  <a:pt x="3374" y="70"/>
                </a:lnTo>
                <a:lnTo>
                  <a:pt x="3376" y="70"/>
                </a:lnTo>
                <a:lnTo>
                  <a:pt x="3376" y="70"/>
                </a:lnTo>
                <a:lnTo>
                  <a:pt x="3376" y="70"/>
                </a:lnTo>
                <a:lnTo>
                  <a:pt x="3378" y="70"/>
                </a:lnTo>
                <a:lnTo>
                  <a:pt x="3378" y="70"/>
                </a:lnTo>
                <a:lnTo>
                  <a:pt x="3378" y="70"/>
                </a:lnTo>
                <a:lnTo>
                  <a:pt x="3380" y="70"/>
                </a:lnTo>
                <a:lnTo>
                  <a:pt x="3380" y="72"/>
                </a:lnTo>
                <a:lnTo>
                  <a:pt x="3382" y="72"/>
                </a:lnTo>
                <a:lnTo>
                  <a:pt x="3382" y="72"/>
                </a:lnTo>
                <a:lnTo>
                  <a:pt x="3382" y="72"/>
                </a:lnTo>
                <a:lnTo>
                  <a:pt x="3382" y="72"/>
                </a:lnTo>
                <a:lnTo>
                  <a:pt x="3382" y="72"/>
                </a:lnTo>
                <a:lnTo>
                  <a:pt x="3382" y="72"/>
                </a:lnTo>
                <a:lnTo>
                  <a:pt x="3384" y="74"/>
                </a:lnTo>
                <a:lnTo>
                  <a:pt x="3388" y="74"/>
                </a:lnTo>
                <a:lnTo>
                  <a:pt x="3388" y="74"/>
                </a:lnTo>
                <a:lnTo>
                  <a:pt x="3388" y="74"/>
                </a:lnTo>
                <a:lnTo>
                  <a:pt x="3388" y="74"/>
                </a:lnTo>
                <a:lnTo>
                  <a:pt x="3388" y="74"/>
                </a:lnTo>
                <a:lnTo>
                  <a:pt x="3388" y="72"/>
                </a:lnTo>
                <a:lnTo>
                  <a:pt x="3388" y="72"/>
                </a:lnTo>
                <a:lnTo>
                  <a:pt x="3386" y="72"/>
                </a:lnTo>
                <a:lnTo>
                  <a:pt x="3384" y="72"/>
                </a:lnTo>
                <a:lnTo>
                  <a:pt x="3384" y="72"/>
                </a:lnTo>
                <a:lnTo>
                  <a:pt x="3382" y="70"/>
                </a:lnTo>
                <a:lnTo>
                  <a:pt x="3382" y="70"/>
                </a:lnTo>
                <a:lnTo>
                  <a:pt x="3380" y="68"/>
                </a:lnTo>
                <a:lnTo>
                  <a:pt x="3380" y="68"/>
                </a:lnTo>
                <a:lnTo>
                  <a:pt x="3380" y="68"/>
                </a:lnTo>
                <a:lnTo>
                  <a:pt x="3380" y="68"/>
                </a:lnTo>
                <a:lnTo>
                  <a:pt x="3380" y="68"/>
                </a:lnTo>
                <a:lnTo>
                  <a:pt x="3380" y="68"/>
                </a:lnTo>
                <a:lnTo>
                  <a:pt x="3380" y="68"/>
                </a:lnTo>
                <a:lnTo>
                  <a:pt x="3382" y="68"/>
                </a:lnTo>
                <a:lnTo>
                  <a:pt x="3382" y="68"/>
                </a:lnTo>
                <a:lnTo>
                  <a:pt x="3384" y="68"/>
                </a:lnTo>
                <a:lnTo>
                  <a:pt x="3386" y="68"/>
                </a:lnTo>
                <a:lnTo>
                  <a:pt x="3386" y="68"/>
                </a:lnTo>
                <a:lnTo>
                  <a:pt x="3386" y="68"/>
                </a:lnTo>
                <a:lnTo>
                  <a:pt x="3386" y="68"/>
                </a:lnTo>
                <a:lnTo>
                  <a:pt x="3386" y="68"/>
                </a:lnTo>
                <a:lnTo>
                  <a:pt x="3384" y="68"/>
                </a:lnTo>
                <a:lnTo>
                  <a:pt x="3382" y="66"/>
                </a:lnTo>
                <a:lnTo>
                  <a:pt x="3380" y="66"/>
                </a:lnTo>
                <a:lnTo>
                  <a:pt x="3380" y="66"/>
                </a:lnTo>
                <a:lnTo>
                  <a:pt x="3380" y="66"/>
                </a:lnTo>
                <a:lnTo>
                  <a:pt x="3380" y="66"/>
                </a:lnTo>
                <a:lnTo>
                  <a:pt x="3384" y="66"/>
                </a:lnTo>
                <a:lnTo>
                  <a:pt x="3386" y="68"/>
                </a:lnTo>
                <a:lnTo>
                  <a:pt x="3390" y="68"/>
                </a:lnTo>
                <a:lnTo>
                  <a:pt x="3392" y="68"/>
                </a:lnTo>
                <a:lnTo>
                  <a:pt x="3396" y="70"/>
                </a:lnTo>
                <a:lnTo>
                  <a:pt x="3396" y="70"/>
                </a:lnTo>
                <a:lnTo>
                  <a:pt x="3396" y="70"/>
                </a:lnTo>
                <a:lnTo>
                  <a:pt x="3398" y="70"/>
                </a:lnTo>
                <a:lnTo>
                  <a:pt x="3398" y="70"/>
                </a:lnTo>
                <a:lnTo>
                  <a:pt x="3398" y="70"/>
                </a:lnTo>
                <a:lnTo>
                  <a:pt x="3400" y="70"/>
                </a:lnTo>
                <a:lnTo>
                  <a:pt x="3400" y="70"/>
                </a:lnTo>
                <a:lnTo>
                  <a:pt x="3402" y="70"/>
                </a:lnTo>
                <a:lnTo>
                  <a:pt x="3402" y="70"/>
                </a:lnTo>
                <a:lnTo>
                  <a:pt x="3404" y="70"/>
                </a:lnTo>
                <a:lnTo>
                  <a:pt x="3404" y="70"/>
                </a:lnTo>
                <a:lnTo>
                  <a:pt x="3406" y="70"/>
                </a:lnTo>
                <a:lnTo>
                  <a:pt x="3406" y="70"/>
                </a:lnTo>
                <a:lnTo>
                  <a:pt x="3406" y="70"/>
                </a:lnTo>
                <a:lnTo>
                  <a:pt x="3408" y="70"/>
                </a:lnTo>
                <a:lnTo>
                  <a:pt x="3408" y="70"/>
                </a:lnTo>
                <a:lnTo>
                  <a:pt x="3408" y="70"/>
                </a:lnTo>
                <a:lnTo>
                  <a:pt x="3408" y="70"/>
                </a:lnTo>
                <a:lnTo>
                  <a:pt x="3408" y="70"/>
                </a:lnTo>
                <a:lnTo>
                  <a:pt x="3408" y="70"/>
                </a:lnTo>
                <a:lnTo>
                  <a:pt x="3410" y="70"/>
                </a:lnTo>
                <a:lnTo>
                  <a:pt x="3410" y="70"/>
                </a:lnTo>
                <a:lnTo>
                  <a:pt x="3412" y="70"/>
                </a:lnTo>
                <a:lnTo>
                  <a:pt x="3412" y="70"/>
                </a:lnTo>
                <a:lnTo>
                  <a:pt x="3414" y="70"/>
                </a:lnTo>
                <a:lnTo>
                  <a:pt x="3418" y="72"/>
                </a:lnTo>
                <a:lnTo>
                  <a:pt x="3420" y="72"/>
                </a:lnTo>
                <a:lnTo>
                  <a:pt x="3422" y="72"/>
                </a:lnTo>
                <a:lnTo>
                  <a:pt x="3422" y="72"/>
                </a:lnTo>
                <a:lnTo>
                  <a:pt x="3422" y="72"/>
                </a:lnTo>
                <a:lnTo>
                  <a:pt x="3422" y="72"/>
                </a:lnTo>
                <a:lnTo>
                  <a:pt x="3424" y="72"/>
                </a:lnTo>
                <a:lnTo>
                  <a:pt x="3424" y="72"/>
                </a:lnTo>
                <a:lnTo>
                  <a:pt x="3426" y="72"/>
                </a:lnTo>
                <a:lnTo>
                  <a:pt x="3426" y="72"/>
                </a:lnTo>
                <a:lnTo>
                  <a:pt x="3426" y="72"/>
                </a:lnTo>
                <a:lnTo>
                  <a:pt x="3428" y="74"/>
                </a:lnTo>
                <a:lnTo>
                  <a:pt x="3428" y="74"/>
                </a:lnTo>
                <a:lnTo>
                  <a:pt x="3430" y="74"/>
                </a:lnTo>
                <a:lnTo>
                  <a:pt x="3430" y="74"/>
                </a:lnTo>
                <a:lnTo>
                  <a:pt x="3430" y="74"/>
                </a:lnTo>
                <a:lnTo>
                  <a:pt x="3432" y="74"/>
                </a:lnTo>
                <a:lnTo>
                  <a:pt x="3434" y="74"/>
                </a:lnTo>
                <a:lnTo>
                  <a:pt x="3434" y="74"/>
                </a:lnTo>
                <a:lnTo>
                  <a:pt x="3432" y="74"/>
                </a:lnTo>
                <a:lnTo>
                  <a:pt x="3432" y="74"/>
                </a:lnTo>
                <a:lnTo>
                  <a:pt x="3432" y="74"/>
                </a:lnTo>
                <a:lnTo>
                  <a:pt x="3432" y="74"/>
                </a:lnTo>
                <a:lnTo>
                  <a:pt x="3430" y="74"/>
                </a:lnTo>
                <a:lnTo>
                  <a:pt x="3430" y="74"/>
                </a:lnTo>
                <a:lnTo>
                  <a:pt x="3430" y="76"/>
                </a:lnTo>
                <a:lnTo>
                  <a:pt x="3430" y="76"/>
                </a:lnTo>
                <a:lnTo>
                  <a:pt x="3430" y="76"/>
                </a:lnTo>
                <a:lnTo>
                  <a:pt x="3430" y="76"/>
                </a:lnTo>
                <a:lnTo>
                  <a:pt x="3430" y="76"/>
                </a:lnTo>
                <a:lnTo>
                  <a:pt x="3430" y="76"/>
                </a:lnTo>
                <a:lnTo>
                  <a:pt x="3430" y="76"/>
                </a:lnTo>
                <a:lnTo>
                  <a:pt x="3430" y="76"/>
                </a:lnTo>
                <a:lnTo>
                  <a:pt x="3430" y="76"/>
                </a:lnTo>
                <a:lnTo>
                  <a:pt x="3432" y="78"/>
                </a:lnTo>
                <a:lnTo>
                  <a:pt x="3432" y="78"/>
                </a:lnTo>
                <a:lnTo>
                  <a:pt x="3432" y="78"/>
                </a:lnTo>
                <a:lnTo>
                  <a:pt x="3434" y="78"/>
                </a:lnTo>
                <a:lnTo>
                  <a:pt x="3434" y="78"/>
                </a:lnTo>
                <a:lnTo>
                  <a:pt x="3434" y="78"/>
                </a:lnTo>
                <a:lnTo>
                  <a:pt x="3434" y="78"/>
                </a:lnTo>
                <a:lnTo>
                  <a:pt x="3434" y="78"/>
                </a:lnTo>
                <a:lnTo>
                  <a:pt x="3434" y="78"/>
                </a:lnTo>
                <a:lnTo>
                  <a:pt x="3434" y="78"/>
                </a:lnTo>
                <a:lnTo>
                  <a:pt x="3434" y="80"/>
                </a:lnTo>
                <a:lnTo>
                  <a:pt x="3434" y="80"/>
                </a:lnTo>
                <a:lnTo>
                  <a:pt x="3434" y="80"/>
                </a:lnTo>
                <a:lnTo>
                  <a:pt x="3434" y="80"/>
                </a:lnTo>
                <a:lnTo>
                  <a:pt x="3434" y="80"/>
                </a:lnTo>
                <a:lnTo>
                  <a:pt x="3434" y="80"/>
                </a:lnTo>
                <a:lnTo>
                  <a:pt x="3434" y="80"/>
                </a:lnTo>
                <a:lnTo>
                  <a:pt x="3434" y="80"/>
                </a:lnTo>
                <a:lnTo>
                  <a:pt x="3432" y="80"/>
                </a:lnTo>
                <a:lnTo>
                  <a:pt x="3432" y="80"/>
                </a:lnTo>
                <a:lnTo>
                  <a:pt x="3432" y="80"/>
                </a:lnTo>
                <a:lnTo>
                  <a:pt x="3432" y="80"/>
                </a:lnTo>
                <a:lnTo>
                  <a:pt x="3432" y="80"/>
                </a:lnTo>
                <a:lnTo>
                  <a:pt x="3432" y="80"/>
                </a:lnTo>
                <a:lnTo>
                  <a:pt x="3430" y="80"/>
                </a:lnTo>
                <a:lnTo>
                  <a:pt x="3430" y="80"/>
                </a:lnTo>
                <a:lnTo>
                  <a:pt x="3430" y="80"/>
                </a:lnTo>
                <a:lnTo>
                  <a:pt x="3430" y="80"/>
                </a:lnTo>
                <a:lnTo>
                  <a:pt x="3430" y="80"/>
                </a:lnTo>
                <a:lnTo>
                  <a:pt x="3430" y="80"/>
                </a:lnTo>
                <a:lnTo>
                  <a:pt x="3430" y="80"/>
                </a:lnTo>
                <a:lnTo>
                  <a:pt x="3428" y="80"/>
                </a:lnTo>
                <a:lnTo>
                  <a:pt x="3428" y="80"/>
                </a:lnTo>
                <a:lnTo>
                  <a:pt x="3428" y="80"/>
                </a:lnTo>
                <a:lnTo>
                  <a:pt x="3426" y="80"/>
                </a:lnTo>
                <a:lnTo>
                  <a:pt x="3424" y="80"/>
                </a:lnTo>
                <a:lnTo>
                  <a:pt x="3424" y="80"/>
                </a:lnTo>
                <a:lnTo>
                  <a:pt x="3424" y="80"/>
                </a:lnTo>
                <a:lnTo>
                  <a:pt x="3424" y="80"/>
                </a:lnTo>
                <a:lnTo>
                  <a:pt x="3424" y="80"/>
                </a:lnTo>
                <a:lnTo>
                  <a:pt x="3424" y="80"/>
                </a:lnTo>
                <a:lnTo>
                  <a:pt x="3424" y="80"/>
                </a:lnTo>
                <a:lnTo>
                  <a:pt x="3424" y="80"/>
                </a:lnTo>
                <a:lnTo>
                  <a:pt x="3424" y="80"/>
                </a:lnTo>
                <a:lnTo>
                  <a:pt x="3422" y="80"/>
                </a:lnTo>
                <a:lnTo>
                  <a:pt x="3422" y="80"/>
                </a:lnTo>
                <a:lnTo>
                  <a:pt x="3422" y="80"/>
                </a:lnTo>
                <a:lnTo>
                  <a:pt x="3422" y="80"/>
                </a:lnTo>
                <a:lnTo>
                  <a:pt x="3422" y="80"/>
                </a:lnTo>
                <a:lnTo>
                  <a:pt x="3420" y="80"/>
                </a:lnTo>
                <a:lnTo>
                  <a:pt x="3418" y="80"/>
                </a:lnTo>
                <a:lnTo>
                  <a:pt x="3418" y="80"/>
                </a:lnTo>
                <a:lnTo>
                  <a:pt x="3418" y="80"/>
                </a:lnTo>
                <a:lnTo>
                  <a:pt x="3418" y="80"/>
                </a:lnTo>
                <a:lnTo>
                  <a:pt x="3416" y="80"/>
                </a:lnTo>
                <a:lnTo>
                  <a:pt x="3416" y="80"/>
                </a:lnTo>
                <a:lnTo>
                  <a:pt x="3416" y="78"/>
                </a:lnTo>
                <a:lnTo>
                  <a:pt x="3414" y="78"/>
                </a:lnTo>
                <a:lnTo>
                  <a:pt x="3414" y="78"/>
                </a:lnTo>
                <a:lnTo>
                  <a:pt x="3414" y="78"/>
                </a:lnTo>
                <a:lnTo>
                  <a:pt x="3414" y="78"/>
                </a:lnTo>
                <a:lnTo>
                  <a:pt x="3414" y="78"/>
                </a:lnTo>
                <a:lnTo>
                  <a:pt x="3414" y="78"/>
                </a:lnTo>
                <a:lnTo>
                  <a:pt x="3412" y="78"/>
                </a:lnTo>
                <a:lnTo>
                  <a:pt x="3412" y="78"/>
                </a:lnTo>
                <a:lnTo>
                  <a:pt x="3410" y="78"/>
                </a:lnTo>
                <a:lnTo>
                  <a:pt x="3410" y="76"/>
                </a:lnTo>
                <a:lnTo>
                  <a:pt x="3410" y="76"/>
                </a:lnTo>
                <a:lnTo>
                  <a:pt x="3410" y="76"/>
                </a:lnTo>
                <a:lnTo>
                  <a:pt x="3408" y="76"/>
                </a:lnTo>
                <a:lnTo>
                  <a:pt x="3408" y="76"/>
                </a:lnTo>
                <a:lnTo>
                  <a:pt x="3406" y="76"/>
                </a:lnTo>
                <a:lnTo>
                  <a:pt x="3406" y="74"/>
                </a:lnTo>
                <a:lnTo>
                  <a:pt x="3406" y="74"/>
                </a:lnTo>
                <a:lnTo>
                  <a:pt x="3406" y="74"/>
                </a:lnTo>
                <a:lnTo>
                  <a:pt x="3408" y="74"/>
                </a:lnTo>
                <a:lnTo>
                  <a:pt x="3408" y="74"/>
                </a:lnTo>
                <a:lnTo>
                  <a:pt x="3408" y="74"/>
                </a:lnTo>
                <a:lnTo>
                  <a:pt x="3408" y="74"/>
                </a:lnTo>
                <a:lnTo>
                  <a:pt x="3408" y="74"/>
                </a:lnTo>
                <a:lnTo>
                  <a:pt x="3408" y="72"/>
                </a:lnTo>
                <a:lnTo>
                  <a:pt x="3406" y="72"/>
                </a:lnTo>
                <a:lnTo>
                  <a:pt x="3406" y="72"/>
                </a:lnTo>
                <a:lnTo>
                  <a:pt x="3406" y="72"/>
                </a:lnTo>
                <a:lnTo>
                  <a:pt x="3406" y="72"/>
                </a:lnTo>
                <a:lnTo>
                  <a:pt x="3404" y="72"/>
                </a:lnTo>
                <a:lnTo>
                  <a:pt x="3402" y="72"/>
                </a:lnTo>
                <a:lnTo>
                  <a:pt x="3402" y="72"/>
                </a:lnTo>
                <a:lnTo>
                  <a:pt x="3402" y="72"/>
                </a:lnTo>
                <a:lnTo>
                  <a:pt x="3400" y="72"/>
                </a:lnTo>
                <a:lnTo>
                  <a:pt x="3402" y="72"/>
                </a:lnTo>
                <a:lnTo>
                  <a:pt x="3402" y="72"/>
                </a:lnTo>
                <a:lnTo>
                  <a:pt x="3402" y="72"/>
                </a:lnTo>
                <a:lnTo>
                  <a:pt x="3400" y="72"/>
                </a:lnTo>
                <a:lnTo>
                  <a:pt x="3400" y="72"/>
                </a:lnTo>
                <a:lnTo>
                  <a:pt x="3400" y="74"/>
                </a:lnTo>
                <a:lnTo>
                  <a:pt x="3402" y="74"/>
                </a:lnTo>
                <a:lnTo>
                  <a:pt x="3404" y="76"/>
                </a:lnTo>
                <a:lnTo>
                  <a:pt x="3406" y="76"/>
                </a:lnTo>
                <a:lnTo>
                  <a:pt x="3406" y="76"/>
                </a:lnTo>
                <a:lnTo>
                  <a:pt x="3408" y="78"/>
                </a:lnTo>
                <a:lnTo>
                  <a:pt x="3408" y="78"/>
                </a:lnTo>
                <a:lnTo>
                  <a:pt x="3410" y="78"/>
                </a:lnTo>
                <a:lnTo>
                  <a:pt x="3410" y="78"/>
                </a:lnTo>
                <a:lnTo>
                  <a:pt x="3414" y="80"/>
                </a:lnTo>
                <a:lnTo>
                  <a:pt x="3414" y="80"/>
                </a:lnTo>
                <a:lnTo>
                  <a:pt x="3416" y="80"/>
                </a:lnTo>
                <a:lnTo>
                  <a:pt x="3416" y="80"/>
                </a:lnTo>
                <a:lnTo>
                  <a:pt x="3416" y="80"/>
                </a:lnTo>
                <a:lnTo>
                  <a:pt x="3418" y="80"/>
                </a:lnTo>
                <a:lnTo>
                  <a:pt x="3418" y="80"/>
                </a:lnTo>
                <a:lnTo>
                  <a:pt x="3418" y="80"/>
                </a:lnTo>
                <a:lnTo>
                  <a:pt x="3418" y="80"/>
                </a:lnTo>
                <a:lnTo>
                  <a:pt x="3420" y="80"/>
                </a:lnTo>
                <a:lnTo>
                  <a:pt x="3420" y="80"/>
                </a:lnTo>
                <a:lnTo>
                  <a:pt x="3422" y="80"/>
                </a:lnTo>
                <a:lnTo>
                  <a:pt x="3424" y="80"/>
                </a:lnTo>
                <a:lnTo>
                  <a:pt x="3424" y="82"/>
                </a:lnTo>
                <a:lnTo>
                  <a:pt x="3424" y="82"/>
                </a:lnTo>
                <a:lnTo>
                  <a:pt x="3426" y="82"/>
                </a:lnTo>
                <a:lnTo>
                  <a:pt x="3426" y="80"/>
                </a:lnTo>
                <a:lnTo>
                  <a:pt x="3426" y="80"/>
                </a:lnTo>
                <a:lnTo>
                  <a:pt x="3426" y="80"/>
                </a:lnTo>
                <a:lnTo>
                  <a:pt x="3426" y="80"/>
                </a:lnTo>
                <a:lnTo>
                  <a:pt x="3426" y="80"/>
                </a:lnTo>
                <a:lnTo>
                  <a:pt x="3428" y="82"/>
                </a:lnTo>
                <a:lnTo>
                  <a:pt x="3428" y="82"/>
                </a:lnTo>
                <a:lnTo>
                  <a:pt x="3428" y="82"/>
                </a:lnTo>
                <a:lnTo>
                  <a:pt x="3428" y="82"/>
                </a:lnTo>
                <a:lnTo>
                  <a:pt x="3428" y="82"/>
                </a:lnTo>
                <a:lnTo>
                  <a:pt x="3428" y="82"/>
                </a:lnTo>
                <a:lnTo>
                  <a:pt x="3426" y="82"/>
                </a:lnTo>
                <a:lnTo>
                  <a:pt x="3426" y="82"/>
                </a:lnTo>
                <a:lnTo>
                  <a:pt x="3424" y="82"/>
                </a:lnTo>
                <a:lnTo>
                  <a:pt x="3424" y="82"/>
                </a:lnTo>
                <a:lnTo>
                  <a:pt x="3422" y="82"/>
                </a:lnTo>
                <a:lnTo>
                  <a:pt x="3420" y="82"/>
                </a:lnTo>
                <a:lnTo>
                  <a:pt x="3420" y="82"/>
                </a:lnTo>
                <a:lnTo>
                  <a:pt x="3420" y="82"/>
                </a:lnTo>
                <a:lnTo>
                  <a:pt x="3420" y="82"/>
                </a:lnTo>
                <a:lnTo>
                  <a:pt x="3420" y="84"/>
                </a:lnTo>
                <a:lnTo>
                  <a:pt x="3420" y="84"/>
                </a:lnTo>
                <a:lnTo>
                  <a:pt x="3420" y="84"/>
                </a:lnTo>
                <a:lnTo>
                  <a:pt x="3420" y="84"/>
                </a:lnTo>
                <a:lnTo>
                  <a:pt x="3420" y="84"/>
                </a:lnTo>
                <a:lnTo>
                  <a:pt x="3420" y="84"/>
                </a:lnTo>
                <a:lnTo>
                  <a:pt x="3418" y="84"/>
                </a:lnTo>
                <a:lnTo>
                  <a:pt x="3418" y="84"/>
                </a:lnTo>
                <a:lnTo>
                  <a:pt x="3418" y="84"/>
                </a:lnTo>
                <a:lnTo>
                  <a:pt x="3418" y="84"/>
                </a:lnTo>
                <a:lnTo>
                  <a:pt x="3414" y="82"/>
                </a:lnTo>
                <a:lnTo>
                  <a:pt x="3412" y="82"/>
                </a:lnTo>
                <a:lnTo>
                  <a:pt x="3412" y="82"/>
                </a:lnTo>
                <a:lnTo>
                  <a:pt x="3412" y="82"/>
                </a:lnTo>
                <a:lnTo>
                  <a:pt x="3412" y="82"/>
                </a:lnTo>
                <a:lnTo>
                  <a:pt x="3412" y="82"/>
                </a:lnTo>
                <a:lnTo>
                  <a:pt x="3412" y="82"/>
                </a:lnTo>
                <a:lnTo>
                  <a:pt x="3412" y="82"/>
                </a:lnTo>
                <a:lnTo>
                  <a:pt x="3414" y="82"/>
                </a:lnTo>
                <a:lnTo>
                  <a:pt x="3414" y="82"/>
                </a:lnTo>
                <a:lnTo>
                  <a:pt x="3414" y="82"/>
                </a:lnTo>
                <a:lnTo>
                  <a:pt x="3416" y="82"/>
                </a:lnTo>
                <a:lnTo>
                  <a:pt x="3416" y="82"/>
                </a:lnTo>
                <a:lnTo>
                  <a:pt x="3416" y="82"/>
                </a:lnTo>
                <a:lnTo>
                  <a:pt x="3416" y="82"/>
                </a:lnTo>
                <a:lnTo>
                  <a:pt x="3414" y="82"/>
                </a:lnTo>
                <a:lnTo>
                  <a:pt x="3412" y="80"/>
                </a:lnTo>
                <a:lnTo>
                  <a:pt x="3412" y="80"/>
                </a:lnTo>
                <a:lnTo>
                  <a:pt x="3410" y="82"/>
                </a:lnTo>
                <a:lnTo>
                  <a:pt x="3410" y="82"/>
                </a:lnTo>
                <a:lnTo>
                  <a:pt x="3408" y="82"/>
                </a:lnTo>
                <a:lnTo>
                  <a:pt x="3408" y="82"/>
                </a:lnTo>
                <a:lnTo>
                  <a:pt x="3408" y="82"/>
                </a:lnTo>
                <a:lnTo>
                  <a:pt x="3408" y="82"/>
                </a:lnTo>
                <a:lnTo>
                  <a:pt x="3406" y="82"/>
                </a:lnTo>
                <a:lnTo>
                  <a:pt x="3404" y="82"/>
                </a:lnTo>
                <a:lnTo>
                  <a:pt x="3404" y="82"/>
                </a:lnTo>
                <a:lnTo>
                  <a:pt x="3404" y="82"/>
                </a:lnTo>
                <a:lnTo>
                  <a:pt x="3402" y="82"/>
                </a:lnTo>
                <a:lnTo>
                  <a:pt x="3402" y="82"/>
                </a:lnTo>
                <a:lnTo>
                  <a:pt x="3402" y="82"/>
                </a:lnTo>
                <a:lnTo>
                  <a:pt x="3400" y="82"/>
                </a:lnTo>
                <a:lnTo>
                  <a:pt x="3400" y="82"/>
                </a:lnTo>
                <a:lnTo>
                  <a:pt x="3400" y="82"/>
                </a:lnTo>
                <a:lnTo>
                  <a:pt x="3400" y="82"/>
                </a:lnTo>
                <a:lnTo>
                  <a:pt x="3398" y="82"/>
                </a:lnTo>
                <a:lnTo>
                  <a:pt x="3398" y="84"/>
                </a:lnTo>
                <a:lnTo>
                  <a:pt x="3394" y="84"/>
                </a:lnTo>
                <a:lnTo>
                  <a:pt x="3392" y="82"/>
                </a:lnTo>
                <a:lnTo>
                  <a:pt x="3392" y="82"/>
                </a:lnTo>
                <a:lnTo>
                  <a:pt x="3390" y="82"/>
                </a:lnTo>
                <a:lnTo>
                  <a:pt x="3388" y="82"/>
                </a:lnTo>
                <a:lnTo>
                  <a:pt x="3388" y="82"/>
                </a:lnTo>
                <a:lnTo>
                  <a:pt x="3388" y="82"/>
                </a:lnTo>
                <a:lnTo>
                  <a:pt x="3388" y="82"/>
                </a:lnTo>
                <a:lnTo>
                  <a:pt x="3388" y="82"/>
                </a:lnTo>
                <a:lnTo>
                  <a:pt x="3388" y="82"/>
                </a:lnTo>
                <a:lnTo>
                  <a:pt x="3388" y="82"/>
                </a:lnTo>
                <a:lnTo>
                  <a:pt x="3390" y="82"/>
                </a:lnTo>
                <a:lnTo>
                  <a:pt x="3390" y="82"/>
                </a:lnTo>
                <a:lnTo>
                  <a:pt x="3390" y="84"/>
                </a:lnTo>
                <a:lnTo>
                  <a:pt x="3390" y="84"/>
                </a:lnTo>
                <a:lnTo>
                  <a:pt x="3390" y="84"/>
                </a:lnTo>
                <a:lnTo>
                  <a:pt x="3390" y="86"/>
                </a:lnTo>
                <a:lnTo>
                  <a:pt x="3390" y="86"/>
                </a:lnTo>
                <a:lnTo>
                  <a:pt x="3390" y="86"/>
                </a:lnTo>
                <a:lnTo>
                  <a:pt x="3390" y="86"/>
                </a:lnTo>
                <a:lnTo>
                  <a:pt x="3390" y="86"/>
                </a:lnTo>
                <a:lnTo>
                  <a:pt x="3390" y="86"/>
                </a:lnTo>
                <a:lnTo>
                  <a:pt x="3388" y="86"/>
                </a:lnTo>
                <a:lnTo>
                  <a:pt x="3388" y="86"/>
                </a:lnTo>
                <a:lnTo>
                  <a:pt x="3388" y="86"/>
                </a:lnTo>
                <a:lnTo>
                  <a:pt x="3388" y="86"/>
                </a:lnTo>
                <a:lnTo>
                  <a:pt x="3386" y="86"/>
                </a:lnTo>
                <a:lnTo>
                  <a:pt x="3386" y="86"/>
                </a:lnTo>
                <a:lnTo>
                  <a:pt x="3386" y="86"/>
                </a:lnTo>
                <a:lnTo>
                  <a:pt x="3386" y="84"/>
                </a:lnTo>
                <a:lnTo>
                  <a:pt x="3384" y="84"/>
                </a:lnTo>
                <a:lnTo>
                  <a:pt x="3384" y="84"/>
                </a:lnTo>
                <a:lnTo>
                  <a:pt x="3384" y="84"/>
                </a:lnTo>
                <a:lnTo>
                  <a:pt x="3380" y="84"/>
                </a:lnTo>
                <a:lnTo>
                  <a:pt x="3378" y="84"/>
                </a:lnTo>
                <a:lnTo>
                  <a:pt x="3378" y="84"/>
                </a:lnTo>
                <a:lnTo>
                  <a:pt x="3378" y="84"/>
                </a:lnTo>
                <a:lnTo>
                  <a:pt x="3378" y="84"/>
                </a:lnTo>
                <a:lnTo>
                  <a:pt x="3376" y="84"/>
                </a:lnTo>
                <a:lnTo>
                  <a:pt x="3376" y="84"/>
                </a:lnTo>
                <a:lnTo>
                  <a:pt x="3376" y="84"/>
                </a:lnTo>
                <a:lnTo>
                  <a:pt x="3376" y="84"/>
                </a:lnTo>
                <a:lnTo>
                  <a:pt x="3372" y="82"/>
                </a:lnTo>
                <a:lnTo>
                  <a:pt x="3372" y="82"/>
                </a:lnTo>
                <a:lnTo>
                  <a:pt x="3372" y="82"/>
                </a:lnTo>
                <a:lnTo>
                  <a:pt x="3370" y="82"/>
                </a:lnTo>
                <a:lnTo>
                  <a:pt x="3370" y="82"/>
                </a:lnTo>
                <a:lnTo>
                  <a:pt x="3370" y="82"/>
                </a:lnTo>
                <a:lnTo>
                  <a:pt x="3368" y="82"/>
                </a:lnTo>
                <a:lnTo>
                  <a:pt x="3368" y="80"/>
                </a:lnTo>
                <a:lnTo>
                  <a:pt x="3368" y="80"/>
                </a:lnTo>
                <a:lnTo>
                  <a:pt x="3368" y="80"/>
                </a:lnTo>
                <a:lnTo>
                  <a:pt x="3366" y="80"/>
                </a:lnTo>
                <a:lnTo>
                  <a:pt x="3366" y="80"/>
                </a:lnTo>
                <a:lnTo>
                  <a:pt x="3366" y="80"/>
                </a:lnTo>
                <a:lnTo>
                  <a:pt x="3364" y="80"/>
                </a:lnTo>
                <a:lnTo>
                  <a:pt x="3360" y="80"/>
                </a:lnTo>
                <a:lnTo>
                  <a:pt x="3360" y="80"/>
                </a:lnTo>
                <a:lnTo>
                  <a:pt x="3356" y="78"/>
                </a:lnTo>
                <a:lnTo>
                  <a:pt x="3356" y="78"/>
                </a:lnTo>
                <a:lnTo>
                  <a:pt x="3354" y="76"/>
                </a:lnTo>
                <a:lnTo>
                  <a:pt x="3354" y="76"/>
                </a:lnTo>
                <a:lnTo>
                  <a:pt x="3354" y="76"/>
                </a:lnTo>
                <a:lnTo>
                  <a:pt x="3354" y="76"/>
                </a:lnTo>
                <a:lnTo>
                  <a:pt x="3354" y="76"/>
                </a:lnTo>
                <a:lnTo>
                  <a:pt x="3354" y="76"/>
                </a:lnTo>
                <a:lnTo>
                  <a:pt x="3354" y="76"/>
                </a:lnTo>
                <a:lnTo>
                  <a:pt x="3354" y="76"/>
                </a:lnTo>
                <a:lnTo>
                  <a:pt x="3354" y="76"/>
                </a:lnTo>
                <a:lnTo>
                  <a:pt x="3356" y="76"/>
                </a:lnTo>
                <a:lnTo>
                  <a:pt x="3356" y="76"/>
                </a:lnTo>
                <a:lnTo>
                  <a:pt x="3356" y="76"/>
                </a:lnTo>
                <a:lnTo>
                  <a:pt x="3356" y="76"/>
                </a:lnTo>
                <a:lnTo>
                  <a:pt x="3358" y="76"/>
                </a:lnTo>
                <a:lnTo>
                  <a:pt x="3358" y="76"/>
                </a:lnTo>
                <a:lnTo>
                  <a:pt x="3358" y="76"/>
                </a:lnTo>
                <a:lnTo>
                  <a:pt x="3358" y="76"/>
                </a:lnTo>
                <a:lnTo>
                  <a:pt x="3358" y="76"/>
                </a:lnTo>
                <a:lnTo>
                  <a:pt x="3358" y="76"/>
                </a:lnTo>
                <a:lnTo>
                  <a:pt x="3358" y="76"/>
                </a:lnTo>
                <a:lnTo>
                  <a:pt x="3356" y="76"/>
                </a:lnTo>
                <a:lnTo>
                  <a:pt x="3356" y="76"/>
                </a:lnTo>
                <a:lnTo>
                  <a:pt x="3356" y="76"/>
                </a:lnTo>
                <a:lnTo>
                  <a:pt x="3356" y="76"/>
                </a:lnTo>
                <a:lnTo>
                  <a:pt x="3356" y="76"/>
                </a:lnTo>
                <a:lnTo>
                  <a:pt x="3356" y="76"/>
                </a:lnTo>
                <a:lnTo>
                  <a:pt x="3356" y="76"/>
                </a:lnTo>
                <a:lnTo>
                  <a:pt x="3356" y="76"/>
                </a:lnTo>
                <a:lnTo>
                  <a:pt x="3354" y="76"/>
                </a:lnTo>
                <a:lnTo>
                  <a:pt x="3354" y="76"/>
                </a:lnTo>
                <a:lnTo>
                  <a:pt x="3354" y="76"/>
                </a:lnTo>
                <a:lnTo>
                  <a:pt x="3354" y="74"/>
                </a:lnTo>
                <a:lnTo>
                  <a:pt x="3352" y="74"/>
                </a:lnTo>
                <a:lnTo>
                  <a:pt x="3350" y="72"/>
                </a:lnTo>
                <a:lnTo>
                  <a:pt x="3350" y="72"/>
                </a:lnTo>
                <a:lnTo>
                  <a:pt x="3350" y="72"/>
                </a:lnTo>
                <a:lnTo>
                  <a:pt x="3350" y="74"/>
                </a:lnTo>
                <a:lnTo>
                  <a:pt x="3350" y="74"/>
                </a:lnTo>
                <a:lnTo>
                  <a:pt x="3350" y="74"/>
                </a:lnTo>
                <a:lnTo>
                  <a:pt x="3350" y="74"/>
                </a:lnTo>
                <a:lnTo>
                  <a:pt x="3352" y="74"/>
                </a:lnTo>
                <a:lnTo>
                  <a:pt x="3350" y="74"/>
                </a:lnTo>
                <a:lnTo>
                  <a:pt x="3350" y="74"/>
                </a:lnTo>
                <a:lnTo>
                  <a:pt x="3350" y="74"/>
                </a:lnTo>
                <a:lnTo>
                  <a:pt x="3350" y="72"/>
                </a:lnTo>
                <a:lnTo>
                  <a:pt x="3350" y="72"/>
                </a:lnTo>
                <a:lnTo>
                  <a:pt x="3350" y="72"/>
                </a:lnTo>
                <a:lnTo>
                  <a:pt x="3350" y="72"/>
                </a:lnTo>
                <a:lnTo>
                  <a:pt x="3350" y="72"/>
                </a:lnTo>
                <a:lnTo>
                  <a:pt x="3348" y="72"/>
                </a:lnTo>
                <a:lnTo>
                  <a:pt x="3348" y="72"/>
                </a:lnTo>
                <a:lnTo>
                  <a:pt x="3348" y="72"/>
                </a:lnTo>
                <a:lnTo>
                  <a:pt x="3348" y="72"/>
                </a:lnTo>
                <a:lnTo>
                  <a:pt x="3348" y="72"/>
                </a:lnTo>
                <a:lnTo>
                  <a:pt x="3348" y="72"/>
                </a:lnTo>
                <a:lnTo>
                  <a:pt x="3348" y="72"/>
                </a:lnTo>
                <a:lnTo>
                  <a:pt x="3348" y="70"/>
                </a:lnTo>
                <a:lnTo>
                  <a:pt x="3352" y="72"/>
                </a:lnTo>
                <a:lnTo>
                  <a:pt x="3352" y="72"/>
                </a:lnTo>
                <a:lnTo>
                  <a:pt x="3352" y="72"/>
                </a:lnTo>
                <a:lnTo>
                  <a:pt x="3352" y="72"/>
                </a:lnTo>
                <a:lnTo>
                  <a:pt x="3354" y="72"/>
                </a:lnTo>
                <a:lnTo>
                  <a:pt x="3354" y="72"/>
                </a:lnTo>
                <a:lnTo>
                  <a:pt x="3354" y="72"/>
                </a:lnTo>
                <a:lnTo>
                  <a:pt x="3354" y="72"/>
                </a:lnTo>
                <a:lnTo>
                  <a:pt x="3352" y="70"/>
                </a:lnTo>
                <a:lnTo>
                  <a:pt x="3352" y="70"/>
                </a:lnTo>
                <a:lnTo>
                  <a:pt x="3348" y="70"/>
                </a:lnTo>
                <a:lnTo>
                  <a:pt x="3346" y="70"/>
                </a:lnTo>
                <a:lnTo>
                  <a:pt x="3346" y="68"/>
                </a:lnTo>
                <a:lnTo>
                  <a:pt x="3348" y="68"/>
                </a:lnTo>
                <a:lnTo>
                  <a:pt x="3348" y="68"/>
                </a:lnTo>
                <a:lnTo>
                  <a:pt x="3348" y="68"/>
                </a:lnTo>
                <a:lnTo>
                  <a:pt x="3348" y="68"/>
                </a:lnTo>
                <a:lnTo>
                  <a:pt x="3348" y="68"/>
                </a:lnTo>
                <a:lnTo>
                  <a:pt x="3348" y="68"/>
                </a:lnTo>
                <a:lnTo>
                  <a:pt x="3350" y="68"/>
                </a:lnTo>
                <a:lnTo>
                  <a:pt x="3350" y="68"/>
                </a:lnTo>
                <a:lnTo>
                  <a:pt x="3350" y="68"/>
                </a:lnTo>
                <a:lnTo>
                  <a:pt x="3350" y="68"/>
                </a:lnTo>
                <a:lnTo>
                  <a:pt x="3352" y="68"/>
                </a:lnTo>
                <a:lnTo>
                  <a:pt x="3352" y="68"/>
                </a:lnTo>
                <a:lnTo>
                  <a:pt x="3350" y="68"/>
                </a:lnTo>
                <a:lnTo>
                  <a:pt x="3350" y="68"/>
                </a:lnTo>
                <a:lnTo>
                  <a:pt x="3350" y="68"/>
                </a:lnTo>
                <a:lnTo>
                  <a:pt x="3350" y="68"/>
                </a:lnTo>
                <a:lnTo>
                  <a:pt x="3350" y="68"/>
                </a:lnTo>
                <a:lnTo>
                  <a:pt x="3350" y="66"/>
                </a:lnTo>
                <a:lnTo>
                  <a:pt x="3350" y="66"/>
                </a:lnTo>
                <a:lnTo>
                  <a:pt x="3350" y="66"/>
                </a:lnTo>
                <a:lnTo>
                  <a:pt x="3352" y="66"/>
                </a:lnTo>
                <a:lnTo>
                  <a:pt x="3352" y="66"/>
                </a:lnTo>
                <a:lnTo>
                  <a:pt x="3354" y="68"/>
                </a:lnTo>
                <a:lnTo>
                  <a:pt x="3354" y="68"/>
                </a:lnTo>
                <a:lnTo>
                  <a:pt x="3354" y="68"/>
                </a:lnTo>
                <a:lnTo>
                  <a:pt x="3354" y="68"/>
                </a:lnTo>
                <a:lnTo>
                  <a:pt x="3354" y="68"/>
                </a:lnTo>
                <a:lnTo>
                  <a:pt x="3354" y="66"/>
                </a:lnTo>
                <a:lnTo>
                  <a:pt x="3352" y="66"/>
                </a:lnTo>
                <a:lnTo>
                  <a:pt x="3352" y="66"/>
                </a:lnTo>
                <a:lnTo>
                  <a:pt x="3352" y="66"/>
                </a:lnTo>
                <a:lnTo>
                  <a:pt x="3354" y="66"/>
                </a:lnTo>
                <a:lnTo>
                  <a:pt x="3354" y="66"/>
                </a:lnTo>
                <a:lnTo>
                  <a:pt x="3354" y="66"/>
                </a:lnTo>
                <a:lnTo>
                  <a:pt x="3354" y="66"/>
                </a:lnTo>
                <a:lnTo>
                  <a:pt x="3354" y="66"/>
                </a:lnTo>
                <a:lnTo>
                  <a:pt x="3356" y="66"/>
                </a:lnTo>
                <a:lnTo>
                  <a:pt x="3356" y="66"/>
                </a:lnTo>
                <a:lnTo>
                  <a:pt x="3356" y="66"/>
                </a:lnTo>
                <a:lnTo>
                  <a:pt x="3358" y="66"/>
                </a:lnTo>
                <a:lnTo>
                  <a:pt x="3358" y="66"/>
                </a:lnTo>
                <a:lnTo>
                  <a:pt x="3358" y="66"/>
                </a:lnTo>
                <a:lnTo>
                  <a:pt x="3360" y="68"/>
                </a:lnTo>
                <a:lnTo>
                  <a:pt x="3362" y="68"/>
                </a:lnTo>
                <a:close/>
                <a:moveTo>
                  <a:pt x="2928" y="64"/>
                </a:moveTo>
                <a:lnTo>
                  <a:pt x="2928" y="66"/>
                </a:lnTo>
                <a:lnTo>
                  <a:pt x="2928" y="66"/>
                </a:lnTo>
                <a:lnTo>
                  <a:pt x="2926" y="66"/>
                </a:lnTo>
                <a:lnTo>
                  <a:pt x="2924" y="66"/>
                </a:lnTo>
                <a:lnTo>
                  <a:pt x="2924" y="66"/>
                </a:lnTo>
                <a:lnTo>
                  <a:pt x="2924" y="66"/>
                </a:lnTo>
                <a:lnTo>
                  <a:pt x="2924" y="66"/>
                </a:lnTo>
                <a:lnTo>
                  <a:pt x="2924" y="66"/>
                </a:lnTo>
                <a:lnTo>
                  <a:pt x="2924" y="66"/>
                </a:lnTo>
                <a:lnTo>
                  <a:pt x="2924" y="66"/>
                </a:lnTo>
                <a:lnTo>
                  <a:pt x="2924" y="66"/>
                </a:lnTo>
                <a:lnTo>
                  <a:pt x="2926" y="66"/>
                </a:lnTo>
                <a:lnTo>
                  <a:pt x="2928" y="66"/>
                </a:lnTo>
                <a:lnTo>
                  <a:pt x="2928" y="66"/>
                </a:lnTo>
                <a:lnTo>
                  <a:pt x="2928" y="66"/>
                </a:lnTo>
                <a:lnTo>
                  <a:pt x="2928" y="66"/>
                </a:lnTo>
                <a:lnTo>
                  <a:pt x="2926" y="66"/>
                </a:lnTo>
                <a:lnTo>
                  <a:pt x="2926" y="66"/>
                </a:lnTo>
                <a:lnTo>
                  <a:pt x="2928" y="64"/>
                </a:lnTo>
                <a:lnTo>
                  <a:pt x="2928" y="64"/>
                </a:lnTo>
                <a:lnTo>
                  <a:pt x="2928" y="64"/>
                </a:lnTo>
                <a:lnTo>
                  <a:pt x="2928" y="64"/>
                </a:lnTo>
                <a:lnTo>
                  <a:pt x="2928" y="64"/>
                </a:lnTo>
                <a:lnTo>
                  <a:pt x="2928" y="64"/>
                </a:lnTo>
                <a:lnTo>
                  <a:pt x="2928" y="64"/>
                </a:lnTo>
                <a:close/>
                <a:moveTo>
                  <a:pt x="2606" y="142"/>
                </a:moveTo>
                <a:lnTo>
                  <a:pt x="2606" y="142"/>
                </a:lnTo>
                <a:lnTo>
                  <a:pt x="2606" y="142"/>
                </a:lnTo>
                <a:lnTo>
                  <a:pt x="2606" y="142"/>
                </a:lnTo>
                <a:lnTo>
                  <a:pt x="2606" y="142"/>
                </a:lnTo>
                <a:lnTo>
                  <a:pt x="2604" y="142"/>
                </a:lnTo>
                <a:lnTo>
                  <a:pt x="2604" y="142"/>
                </a:lnTo>
                <a:lnTo>
                  <a:pt x="2604" y="140"/>
                </a:lnTo>
                <a:lnTo>
                  <a:pt x="2604" y="140"/>
                </a:lnTo>
                <a:lnTo>
                  <a:pt x="2602" y="140"/>
                </a:lnTo>
                <a:lnTo>
                  <a:pt x="2602" y="140"/>
                </a:lnTo>
                <a:lnTo>
                  <a:pt x="2602" y="140"/>
                </a:lnTo>
                <a:lnTo>
                  <a:pt x="2602" y="140"/>
                </a:lnTo>
                <a:lnTo>
                  <a:pt x="2606" y="140"/>
                </a:lnTo>
                <a:lnTo>
                  <a:pt x="2606" y="140"/>
                </a:lnTo>
                <a:lnTo>
                  <a:pt x="2606" y="140"/>
                </a:lnTo>
                <a:lnTo>
                  <a:pt x="2608" y="140"/>
                </a:lnTo>
                <a:lnTo>
                  <a:pt x="2608" y="142"/>
                </a:lnTo>
                <a:lnTo>
                  <a:pt x="2606" y="142"/>
                </a:lnTo>
                <a:close/>
                <a:moveTo>
                  <a:pt x="2942" y="64"/>
                </a:moveTo>
                <a:lnTo>
                  <a:pt x="2944" y="66"/>
                </a:lnTo>
                <a:lnTo>
                  <a:pt x="2944" y="66"/>
                </a:lnTo>
                <a:lnTo>
                  <a:pt x="2946" y="66"/>
                </a:lnTo>
                <a:lnTo>
                  <a:pt x="2946" y="66"/>
                </a:lnTo>
                <a:lnTo>
                  <a:pt x="2946" y="66"/>
                </a:lnTo>
                <a:lnTo>
                  <a:pt x="2946" y="66"/>
                </a:lnTo>
                <a:lnTo>
                  <a:pt x="2944" y="66"/>
                </a:lnTo>
                <a:lnTo>
                  <a:pt x="2944" y="66"/>
                </a:lnTo>
                <a:lnTo>
                  <a:pt x="2944" y="66"/>
                </a:lnTo>
                <a:lnTo>
                  <a:pt x="2944" y="66"/>
                </a:lnTo>
                <a:lnTo>
                  <a:pt x="2942" y="64"/>
                </a:lnTo>
                <a:lnTo>
                  <a:pt x="2942" y="64"/>
                </a:lnTo>
                <a:lnTo>
                  <a:pt x="2942" y="64"/>
                </a:lnTo>
                <a:lnTo>
                  <a:pt x="2942" y="64"/>
                </a:lnTo>
                <a:lnTo>
                  <a:pt x="2942" y="64"/>
                </a:lnTo>
                <a:lnTo>
                  <a:pt x="2942" y="64"/>
                </a:lnTo>
                <a:lnTo>
                  <a:pt x="2942" y="66"/>
                </a:lnTo>
                <a:lnTo>
                  <a:pt x="2942" y="66"/>
                </a:lnTo>
                <a:lnTo>
                  <a:pt x="2944" y="66"/>
                </a:lnTo>
                <a:lnTo>
                  <a:pt x="2944" y="66"/>
                </a:lnTo>
                <a:lnTo>
                  <a:pt x="2944" y="66"/>
                </a:lnTo>
                <a:lnTo>
                  <a:pt x="2944" y="68"/>
                </a:lnTo>
                <a:lnTo>
                  <a:pt x="2944" y="68"/>
                </a:lnTo>
                <a:lnTo>
                  <a:pt x="2944" y="68"/>
                </a:lnTo>
                <a:lnTo>
                  <a:pt x="2944" y="66"/>
                </a:lnTo>
                <a:lnTo>
                  <a:pt x="2942" y="66"/>
                </a:lnTo>
                <a:lnTo>
                  <a:pt x="2942" y="66"/>
                </a:lnTo>
                <a:lnTo>
                  <a:pt x="2942" y="66"/>
                </a:lnTo>
                <a:lnTo>
                  <a:pt x="2942" y="66"/>
                </a:lnTo>
                <a:lnTo>
                  <a:pt x="2940" y="66"/>
                </a:lnTo>
                <a:lnTo>
                  <a:pt x="2940" y="66"/>
                </a:lnTo>
                <a:lnTo>
                  <a:pt x="2938" y="66"/>
                </a:lnTo>
                <a:lnTo>
                  <a:pt x="2938" y="66"/>
                </a:lnTo>
                <a:lnTo>
                  <a:pt x="2938" y="66"/>
                </a:lnTo>
                <a:lnTo>
                  <a:pt x="2936" y="66"/>
                </a:lnTo>
                <a:lnTo>
                  <a:pt x="2936" y="66"/>
                </a:lnTo>
                <a:lnTo>
                  <a:pt x="2936" y="66"/>
                </a:lnTo>
                <a:lnTo>
                  <a:pt x="2936" y="66"/>
                </a:lnTo>
                <a:lnTo>
                  <a:pt x="2934" y="66"/>
                </a:lnTo>
                <a:lnTo>
                  <a:pt x="2934" y="66"/>
                </a:lnTo>
                <a:lnTo>
                  <a:pt x="2934" y="66"/>
                </a:lnTo>
                <a:lnTo>
                  <a:pt x="2934" y="66"/>
                </a:lnTo>
                <a:lnTo>
                  <a:pt x="2932" y="66"/>
                </a:lnTo>
                <a:lnTo>
                  <a:pt x="2932" y="66"/>
                </a:lnTo>
                <a:lnTo>
                  <a:pt x="2932" y="66"/>
                </a:lnTo>
                <a:lnTo>
                  <a:pt x="2932" y="66"/>
                </a:lnTo>
                <a:lnTo>
                  <a:pt x="2932" y="64"/>
                </a:lnTo>
                <a:lnTo>
                  <a:pt x="2932" y="64"/>
                </a:lnTo>
                <a:lnTo>
                  <a:pt x="2932" y="64"/>
                </a:lnTo>
                <a:lnTo>
                  <a:pt x="2932" y="64"/>
                </a:lnTo>
                <a:lnTo>
                  <a:pt x="2934" y="64"/>
                </a:lnTo>
                <a:lnTo>
                  <a:pt x="2934" y="64"/>
                </a:lnTo>
                <a:lnTo>
                  <a:pt x="2934" y="66"/>
                </a:lnTo>
                <a:lnTo>
                  <a:pt x="2934" y="66"/>
                </a:lnTo>
                <a:lnTo>
                  <a:pt x="2936" y="64"/>
                </a:lnTo>
                <a:lnTo>
                  <a:pt x="2936" y="64"/>
                </a:lnTo>
                <a:lnTo>
                  <a:pt x="2936" y="64"/>
                </a:lnTo>
                <a:lnTo>
                  <a:pt x="2936" y="64"/>
                </a:lnTo>
                <a:lnTo>
                  <a:pt x="2938" y="64"/>
                </a:lnTo>
                <a:lnTo>
                  <a:pt x="2940" y="64"/>
                </a:lnTo>
                <a:lnTo>
                  <a:pt x="2940" y="64"/>
                </a:lnTo>
                <a:lnTo>
                  <a:pt x="2940" y="64"/>
                </a:lnTo>
                <a:lnTo>
                  <a:pt x="2942" y="64"/>
                </a:lnTo>
                <a:lnTo>
                  <a:pt x="2942" y="64"/>
                </a:lnTo>
                <a:close/>
                <a:moveTo>
                  <a:pt x="2882" y="142"/>
                </a:moveTo>
                <a:lnTo>
                  <a:pt x="2882" y="142"/>
                </a:lnTo>
                <a:lnTo>
                  <a:pt x="2882" y="142"/>
                </a:lnTo>
                <a:lnTo>
                  <a:pt x="2882" y="142"/>
                </a:lnTo>
                <a:lnTo>
                  <a:pt x="2882" y="142"/>
                </a:lnTo>
                <a:lnTo>
                  <a:pt x="2882" y="142"/>
                </a:lnTo>
                <a:lnTo>
                  <a:pt x="2880" y="140"/>
                </a:lnTo>
                <a:lnTo>
                  <a:pt x="2880" y="140"/>
                </a:lnTo>
                <a:lnTo>
                  <a:pt x="2882" y="140"/>
                </a:lnTo>
                <a:lnTo>
                  <a:pt x="2882" y="140"/>
                </a:lnTo>
                <a:lnTo>
                  <a:pt x="2882" y="140"/>
                </a:lnTo>
                <a:lnTo>
                  <a:pt x="2882" y="140"/>
                </a:lnTo>
                <a:lnTo>
                  <a:pt x="2882" y="142"/>
                </a:lnTo>
                <a:lnTo>
                  <a:pt x="2882" y="142"/>
                </a:lnTo>
                <a:close/>
                <a:moveTo>
                  <a:pt x="3764" y="566"/>
                </a:moveTo>
                <a:lnTo>
                  <a:pt x="3764" y="566"/>
                </a:lnTo>
                <a:lnTo>
                  <a:pt x="3762" y="566"/>
                </a:lnTo>
                <a:lnTo>
                  <a:pt x="3762" y="564"/>
                </a:lnTo>
                <a:lnTo>
                  <a:pt x="3762" y="564"/>
                </a:lnTo>
                <a:lnTo>
                  <a:pt x="3762" y="564"/>
                </a:lnTo>
                <a:lnTo>
                  <a:pt x="3762" y="564"/>
                </a:lnTo>
                <a:lnTo>
                  <a:pt x="3764" y="564"/>
                </a:lnTo>
                <a:lnTo>
                  <a:pt x="3764" y="566"/>
                </a:lnTo>
                <a:lnTo>
                  <a:pt x="3764" y="566"/>
                </a:lnTo>
                <a:lnTo>
                  <a:pt x="3764" y="566"/>
                </a:lnTo>
                <a:lnTo>
                  <a:pt x="3764" y="566"/>
                </a:lnTo>
                <a:lnTo>
                  <a:pt x="3764" y="566"/>
                </a:lnTo>
                <a:close/>
                <a:moveTo>
                  <a:pt x="2948" y="64"/>
                </a:moveTo>
                <a:lnTo>
                  <a:pt x="2948" y="64"/>
                </a:lnTo>
                <a:lnTo>
                  <a:pt x="2948" y="64"/>
                </a:lnTo>
                <a:lnTo>
                  <a:pt x="2946" y="64"/>
                </a:lnTo>
                <a:lnTo>
                  <a:pt x="2946" y="64"/>
                </a:lnTo>
                <a:lnTo>
                  <a:pt x="2946" y="64"/>
                </a:lnTo>
                <a:lnTo>
                  <a:pt x="2946" y="66"/>
                </a:lnTo>
                <a:lnTo>
                  <a:pt x="2946" y="66"/>
                </a:lnTo>
                <a:lnTo>
                  <a:pt x="2948" y="66"/>
                </a:lnTo>
                <a:lnTo>
                  <a:pt x="2948" y="66"/>
                </a:lnTo>
                <a:lnTo>
                  <a:pt x="2948" y="66"/>
                </a:lnTo>
                <a:lnTo>
                  <a:pt x="2948" y="66"/>
                </a:lnTo>
                <a:lnTo>
                  <a:pt x="2948" y="66"/>
                </a:lnTo>
                <a:lnTo>
                  <a:pt x="2948" y="66"/>
                </a:lnTo>
                <a:lnTo>
                  <a:pt x="2948" y="66"/>
                </a:lnTo>
                <a:lnTo>
                  <a:pt x="2948" y="66"/>
                </a:lnTo>
                <a:lnTo>
                  <a:pt x="2948" y="66"/>
                </a:lnTo>
                <a:lnTo>
                  <a:pt x="2948" y="66"/>
                </a:lnTo>
                <a:lnTo>
                  <a:pt x="2948" y="66"/>
                </a:lnTo>
                <a:lnTo>
                  <a:pt x="2946" y="66"/>
                </a:lnTo>
                <a:lnTo>
                  <a:pt x="2946" y="66"/>
                </a:lnTo>
                <a:lnTo>
                  <a:pt x="2946" y="66"/>
                </a:lnTo>
                <a:lnTo>
                  <a:pt x="2946" y="66"/>
                </a:lnTo>
                <a:lnTo>
                  <a:pt x="2946" y="66"/>
                </a:lnTo>
                <a:lnTo>
                  <a:pt x="2946" y="64"/>
                </a:lnTo>
                <a:lnTo>
                  <a:pt x="2946" y="64"/>
                </a:lnTo>
                <a:lnTo>
                  <a:pt x="2946" y="64"/>
                </a:lnTo>
                <a:lnTo>
                  <a:pt x="2946" y="64"/>
                </a:lnTo>
                <a:lnTo>
                  <a:pt x="2948" y="64"/>
                </a:lnTo>
                <a:lnTo>
                  <a:pt x="2948" y="64"/>
                </a:lnTo>
                <a:lnTo>
                  <a:pt x="2948" y="64"/>
                </a:lnTo>
                <a:lnTo>
                  <a:pt x="2948" y="64"/>
                </a:lnTo>
                <a:lnTo>
                  <a:pt x="2948" y="64"/>
                </a:lnTo>
                <a:close/>
                <a:moveTo>
                  <a:pt x="3258" y="110"/>
                </a:moveTo>
                <a:lnTo>
                  <a:pt x="3260" y="110"/>
                </a:lnTo>
                <a:lnTo>
                  <a:pt x="3260" y="110"/>
                </a:lnTo>
                <a:lnTo>
                  <a:pt x="3260" y="110"/>
                </a:lnTo>
                <a:lnTo>
                  <a:pt x="3260" y="110"/>
                </a:lnTo>
                <a:lnTo>
                  <a:pt x="3260" y="110"/>
                </a:lnTo>
                <a:lnTo>
                  <a:pt x="3262" y="110"/>
                </a:lnTo>
                <a:lnTo>
                  <a:pt x="3262" y="110"/>
                </a:lnTo>
                <a:lnTo>
                  <a:pt x="3262" y="110"/>
                </a:lnTo>
                <a:lnTo>
                  <a:pt x="3264" y="110"/>
                </a:lnTo>
                <a:lnTo>
                  <a:pt x="3266" y="110"/>
                </a:lnTo>
                <a:lnTo>
                  <a:pt x="3266" y="110"/>
                </a:lnTo>
                <a:lnTo>
                  <a:pt x="3266" y="110"/>
                </a:lnTo>
                <a:lnTo>
                  <a:pt x="3266" y="110"/>
                </a:lnTo>
                <a:lnTo>
                  <a:pt x="3264" y="110"/>
                </a:lnTo>
                <a:lnTo>
                  <a:pt x="3264" y="110"/>
                </a:lnTo>
                <a:lnTo>
                  <a:pt x="3264" y="110"/>
                </a:lnTo>
                <a:lnTo>
                  <a:pt x="3264" y="110"/>
                </a:lnTo>
                <a:lnTo>
                  <a:pt x="3264" y="110"/>
                </a:lnTo>
                <a:lnTo>
                  <a:pt x="3262" y="110"/>
                </a:lnTo>
                <a:lnTo>
                  <a:pt x="3262" y="110"/>
                </a:lnTo>
                <a:lnTo>
                  <a:pt x="3260" y="110"/>
                </a:lnTo>
                <a:lnTo>
                  <a:pt x="3260" y="110"/>
                </a:lnTo>
                <a:lnTo>
                  <a:pt x="3260" y="110"/>
                </a:lnTo>
                <a:lnTo>
                  <a:pt x="3258" y="110"/>
                </a:lnTo>
                <a:lnTo>
                  <a:pt x="3258" y="110"/>
                </a:lnTo>
                <a:lnTo>
                  <a:pt x="3258" y="110"/>
                </a:lnTo>
                <a:lnTo>
                  <a:pt x="3258" y="110"/>
                </a:lnTo>
                <a:lnTo>
                  <a:pt x="3256" y="110"/>
                </a:lnTo>
                <a:lnTo>
                  <a:pt x="3256" y="110"/>
                </a:lnTo>
                <a:lnTo>
                  <a:pt x="3252" y="108"/>
                </a:lnTo>
                <a:lnTo>
                  <a:pt x="3250" y="108"/>
                </a:lnTo>
                <a:lnTo>
                  <a:pt x="3250" y="108"/>
                </a:lnTo>
                <a:lnTo>
                  <a:pt x="3250" y="108"/>
                </a:lnTo>
                <a:lnTo>
                  <a:pt x="3252" y="108"/>
                </a:lnTo>
                <a:lnTo>
                  <a:pt x="3254" y="108"/>
                </a:lnTo>
                <a:lnTo>
                  <a:pt x="3254" y="108"/>
                </a:lnTo>
                <a:lnTo>
                  <a:pt x="3254" y="108"/>
                </a:lnTo>
                <a:lnTo>
                  <a:pt x="3254" y="108"/>
                </a:lnTo>
                <a:lnTo>
                  <a:pt x="3256" y="108"/>
                </a:lnTo>
                <a:lnTo>
                  <a:pt x="3256" y="110"/>
                </a:lnTo>
                <a:lnTo>
                  <a:pt x="3258" y="110"/>
                </a:lnTo>
                <a:lnTo>
                  <a:pt x="3258" y="110"/>
                </a:lnTo>
                <a:close/>
                <a:moveTo>
                  <a:pt x="2884" y="142"/>
                </a:moveTo>
                <a:lnTo>
                  <a:pt x="2884" y="142"/>
                </a:lnTo>
                <a:lnTo>
                  <a:pt x="2884" y="142"/>
                </a:lnTo>
                <a:lnTo>
                  <a:pt x="2884" y="142"/>
                </a:lnTo>
                <a:lnTo>
                  <a:pt x="2884" y="142"/>
                </a:lnTo>
                <a:lnTo>
                  <a:pt x="2884" y="142"/>
                </a:lnTo>
                <a:lnTo>
                  <a:pt x="2884" y="142"/>
                </a:lnTo>
                <a:lnTo>
                  <a:pt x="2884" y="144"/>
                </a:lnTo>
                <a:lnTo>
                  <a:pt x="2884" y="144"/>
                </a:lnTo>
                <a:lnTo>
                  <a:pt x="2884" y="144"/>
                </a:lnTo>
                <a:lnTo>
                  <a:pt x="2884" y="144"/>
                </a:lnTo>
                <a:lnTo>
                  <a:pt x="2884" y="144"/>
                </a:lnTo>
                <a:lnTo>
                  <a:pt x="2882" y="144"/>
                </a:lnTo>
                <a:lnTo>
                  <a:pt x="2882" y="142"/>
                </a:lnTo>
                <a:lnTo>
                  <a:pt x="2882" y="142"/>
                </a:lnTo>
                <a:lnTo>
                  <a:pt x="2884" y="142"/>
                </a:lnTo>
                <a:lnTo>
                  <a:pt x="2884" y="140"/>
                </a:lnTo>
                <a:lnTo>
                  <a:pt x="2884" y="140"/>
                </a:lnTo>
                <a:lnTo>
                  <a:pt x="2884" y="140"/>
                </a:lnTo>
                <a:lnTo>
                  <a:pt x="2884" y="142"/>
                </a:lnTo>
                <a:lnTo>
                  <a:pt x="2884" y="142"/>
                </a:lnTo>
                <a:lnTo>
                  <a:pt x="2884" y="142"/>
                </a:lnTo>
                <a:lnTo>
                  <a:pt x="2884" y="142"/>
                </a:lnTo>
                <a:lnTo>
                  <a:pt x="2884" y="142"/>
                </a:lnTo>
                <a:lnTo>
                  <a:pt x="2884" y="142"/>
                </a:lnTo>
                <a:close/>
                <a:moveTo>
                  <a:pt x="2632" y="144"/>
                </a:moveTo>
                <a:lnTo>
                  <a:pt x="2634" y="146"/>
                </a:lnTo>
                <a:lnTo>
                  <a:pt x="2636" y="146"/>
                </a:lnTo>
                <a:lnTo>
                  <a:pt x="2638" y="146"/>
                </a:lnTo>
                <a:lnTo>
                  <a:pt x="2638" y="146"/>
                </a:lnTo>
                <a:lnTo>
                  <a:pt x="2638" y="146"/>
                </a:lnTo>
                <a:lnTo>
                  <a:pt x="2640" y="148"/>
                </a:lnTo>
                <a:lnTo>
                  <a:pt x="2642" y="148"/>
                </a:lnTo>
                <a:lnTo>
                  <a:pt x="2644" y="148"/>
                </a:lnTo>
                <a:lnTo>
                  <a:pt x="2644" y="148"/>
                </a:lnTo>
                <a:lnTo>
                  <a:pt x="2644" y="148"/>
                </a:lnTo>
                <a:lnTo>
                  <a:pt x="2646" y="150"/>
                </a:lnTo>
                <a:lnTo>
                  <a:pt x="2648" y="150"/>
                </a:lnTo>
                <a:lnTo>
                  <a:pt x="2646" y="152"/>
                </a:lnTo>
                <a:lnTo>
                  <a:pt x="2646" y="152"/>
                </a:lnTo>
                <a:lnTo>
                  <a:pt x="2644" y="152"/>
                </a:lnTo>
                <a:lnTo>
                  <a:pt x="2644" y="152"/>
                </a:lnTo>
                <a:lnTo>
                  <a:pt x="2644" y="152"/>
                </a:lnTo>
                <a:lnTo>
                  <a:pt x="2644" y="152"/>
                </a:lnTo>
                <a:lnTo>
                  <a:pt x="2642" y="152"/>
                </a:lnTo>
                <a:lnTo>
                  <a:pt x="2642" y="152"/>
                </a:lnTo>
                <a:lnTo>
                  <a:pt x="2642" y="152"/>
                </a:lnTo>
                <a:lnTo>
                  <a:pt x="2642" y="152"/>
                </a:lnTo>
                <a:lnTo>
                  <a:pt x="2642" y="152"/>
                </a:lnTo>
                <a:lnTo>
                  <a:pt x="2642" y="152"/>
                </a:lnTo>
                <a:lnTo>
                  <a:pt x="2642" y="152"/>
                </a:lnTo>
                <a:lnTo>
                  <a:pt x="2640" y="152"/>
                </a:lnTo>
                <a:lnTo>
                  <a:pt x="2640" y="152"/>
                </a:lnTo>
                <a:lnTo>
                  <a:pt x="2640" y="152"/>
                </a:lnTo>
                <a:lnTo>
                  <a:pt x="2638" y="152"/>
                </a:lnTo>
                <a:lnTo>
                  <a:pt x="2638" y="152"/>
                </a:lnTo>
                <a:lnTo>
                  <a:pt x="2638" y="152"/>
                </a:lnTo>
                <a:lnTo>
                  <a:pt x="2638" y="152"/>
                </a:lnTo>
                <a:lnTo>
                  <a:pt x="2638" y="152"/>
                </a:lnTo>
                <a:lnTo>
                  <a:pt x="2638" y="152"/>
                </a:lnTo>
                <a:lnTo>
                  <a:pt x="2638" y="150"/>
                </a:lnTo>
                <a:lnTo>
                  <a:pt x="2634" y="150"/>
                </a:lnTo>
                <a:lnTo>
                  <a:pt x="2634" y="150"/>
                </a:lnTo>
                <a:lnTo>
                  <a:pt x="2634" y="150"/>
                </a:lnTo>
                <a:lnTo>
                  <a:pt x="2634" y="150"/>
                </a:lnTo>
                <a:lnTo>
                  <a:pt x="2632" y="150"/>
                </a:lnTo>
                <a:lnTo>
                  <a:pt x="2630" y="150"/>
                </a:lnTo>
                <a:lnTo>
                  <a:pt x="2630" y="150"/>
                </a:lnTo>
                <a:lnTo>
                  <a:pt x="2630" y="150"/>
                </a:lnTo>
                <a:lnTo>
                  <a:pt x="2632" y="150"/>
                </a:lnTo>
                <a:lnTo>
                  <a:pt x="2632" y="150"/>
                </a:lnTo>
                <a:lnTo>
                  <a:pt x="2632" y="150"/>
                </a:lnTo>
                <a:lnTo>
                  <a:pt x="2630" y="150"/>
                </a:lnTo>
                <a:lnTo>
                  <a:pt x="2626" y="148"/>
                </a:lnTo>
                <a:lnTo>
                  <a:pt x="2626" y="148"/>
                </a:lnTo>
                <a:lnTo>
                  <a:pt x="2626" y="148"/>
                </a:lnTo>
                <a:lnTo>
                  <a:pt x="2626" y="148"/>
                </a:lnTo>
                <a:lnTo>
                  <a:pt x="2624" y="148"/>
                </a:lnTo>
                <a:lnTo>
                  <a:pt x="2624" y="146"/>
                </a:lnTo>
                <a:lnTo>
                  <a:pt x="2624" y="146"/>
                </a:lnTo>
                <a:lnTo>
                  <a:pt x="2624" y="146"/>
                </a:lnTo>
                <a:lnTo>
                  <a:pt x="2624" y="146"/>
                </a:lnTo>
                <a:lnTo>
                  <a:pt x="2622" y="146"/>
                </a:lnTo>
                <a:lnTo>
                  <a:pt x="2622" y="144"/>
                </a:lnTo>
                <a:lnTo>
                  <a:pt x="2622" y="144"/>
                </a:lnTo>
                <a:lnTo>
                  <a:pt x="2622" y="144"/>
                </a:lnTo>
                <a:lnTo>
                  <a:pt x="2624" y="144"/>
                </a:lnTo>
                <a:lnTo>
                  <a:pt x="2624" y="144"/>
                </a:lnTo>
                <a:lnTo>
                  <a:pt x="2624" y="146"/>
                </a:lnTo>
                <a:lnTo>
                  <a:pt x="2626" y="146"/>
                </a:lnTo>
                <a:lnTo>
                  <a:pt x="2626" y="146"/>
                </a:lnTo>
                <a:lnTo>
                  <a:pt x="2626" y="144"/>
                </a:lnTo>
                <a:lnTo>
                  <a:pt x="2624" y="144"/>
                </a:lnTo>
                <a:lnTo>
                  <a:pt x="2624" y="144"/>
                </a:lnTo>
                <a:lnTo>
                  <a:pt x="2624" y="144"/>
                </a:lnTo>
                <a:lnTo>
                  <a:pt x="2624" y="142"/>
                </a:lnTo>
                <a:lnTo>
                  <a:pt x="2624" y="142"/>
                </a:lnTo>
                <a:lnTo>
                  <a:pt x="2626" y="142"/>
                </a:lnTo>
                <a:lnTo>
                  <a:pt x="2626" y="142"/>
                </a:lnTo>
                <a:lnTo>
                  <a:pt x="2626" y="142"/>
                </a:lnTo>
                <a:lnTo>
                  <a:pt x="2628" y="142"/>
                </a:lnTo>
                <a:lnTo>
                  <a:pt x="2630" y="142"/>
                </a:lnTo>
                <a:lnTo>
                  <a:pt x="2630" y="144"/>
                </a:lnTo>
                <a:lnTo>
                  <a:pt x="2630" y="144"/>
                </a:lnTo>
                <a:lnTo>
                  <a:pt x="2630" y="144"/>
                </a:lnTo>
                <a:lnTo>
                  <a:pt x="2632" y="144"/>
                </a:lnTo>
                <a:lnTo>
                  <a:pt x="2632" y="144"/>
                </a:lnTo>
                <a:lnTo>
                  <a:pt x="2632" y="144"/>
                </a:lnTo>
                <a:close/>
                <a:moveTo>
                  <a:pt x="3106" y="64"/>
                </a:moveTo>
                <a:lnTo>
                  <a:pt x="3106" y="64"/>
                </a:lnTo>
                <a:lnTo>
                  <a:pt x="3104" y="64"/>
                </a:lnTo>
                <a:lnTo>
                  <a:pt x="3104" y="64"/>
                </a:lnTo>
                <a:lnTo>
                  <a:pt x="3102" y="64"/>
                </a:lnTo>
                <a:lnTo>
                  <a:pt x="3102" y="64"/>
                </a:lnTo>
                <a:lnTo>
                  <a:pt x="3102" y="64"/>
                </a:lnTo>
                <a:lnTo>
                  <a:pt x="3102" y="64"/>
                </a:lnTo>
                <a:lnTo>
                  <a:pt x="3102" y="62"/>
                </a:lnTo>
                <a:lnTo>
                  <a:pt x="3102" y="62"/>
                </a:lnTo>
                <a:lnTo>
                  <a:pt x="3104" y="62"/>
                </a:lnTo>
                <a:lnTo>
                  <a:pt x="3104" y="62"/>
                </a:lnTo>
                <a:lnTo>
                  <a:pt x="3104" y="62"/>
                </a:lnTo>
                <a:lnTo>
                  <a:pt x="3104" y="64"/>
                </a:lnTo>
                <a:lnTo>
                  <a:pt x="3104" y="64"/>
                </a:lnTo>
                <a:lnTo>
                  <a:pt x="3104" y="64"/>
                </a:lnTo>
                <a:lnTo>
                  <a:pt x="3104" y="64"/>
                </a:lnTo>
                <a:lnTo>
                  <a:pt x="3106" y="64"/>
                </a:lnTo>
                <a:lnTo>
                  <a:pt x="3106" y="64"/>
                </a:lnTo>
                <a:lnTo>
                  <a:pt x="3106" y="64"/>
                </a:lnTo>
                <a:lnTo>
                  <a:pt x="3106" y="64"/>
                </a:lnTo>
                <a:close/>
                <a:moveTo>
                  <a:pt x="3276" y="100"/>
                </a:moveTo>
                <a:lnTo>
                  <a:pt x="3276" y="100"/>
                </a:lnTo>
                <a:lnTo>
                  <a:pt x="3276" y="100"/>
                </a:lnTo>
                <a:lnTo>
                  <a:pt x="3276" y="100"/>
                </a:lnTo>
                <a:lnTo>
                  <a:pt x="3274" y="100"/>
                </a:lnTo>
                <a:lnTo>
                  <a:pt x="3274" y="98"/>
                </a:lnTo>
                <a:lnTo>
                  <a:pt x="3276" y="100"/>
                </a:lnTo>
                <a:lnTo>
                  <a:pt x="3276" y="100"/>
                </a:lnTo>
                <a:close/>
                <a:moveTo>
                  <a:pt x="2918" y="62"/>
                </a:moveTo>
                <a:lnTo>
                  <a:pt x="2918" y="62"/>
                </a:lnTo>
                <a:lnTo>
                  <a:pt x="2916" y="62"/>
                </a:lnTo>
                <a:lnTo>
                  <a:pt x="2914" y="62"/>
                </a:lnTo>
                <a:lnTo>
                  <a:pt x="2914" y="60"/>
                </a:lnTo>
                <a:lnTo>
                  <a:pt x="2914" y="60"/>
                </a:lnTo>
                <a:lnTo>
                  <a:pt x="2914" y="60"/>
                </a:lnTo>
                <a:lnTo>
                  <a:pt x="2914" y="60"/>
                </a:lnTo>
                <a:lnTo>
                  <a:pt x="2914" y="60"/>
                </a:lnTo>
                <a:lnTo>
                  <a:pt x="2914" y="60"/>
                </a:lnTo>
                <a:lnTo>
                  <a:pt x="2914" y="60"/>
                </a:lnTo>
                <a:lnTo>
                  <a:pt x="2918" y="60"/>
                </a:lnTo>
                <a:lnTo>
                  <a:pt x="2918" y="60"/>
                </a:lnTo>
                <a:lnTo>
                  <a:pt x="2918" y="62"/>
                </a:lnTo>
                <a:lnTo>
                  <a:pt x="2918" y="62"/>
                </a:lnTo>
                <a:close/>
                <a:moveTo>
                  <a:pt x="3092" y="60"/>
                </a:moveTo>
                <a:lnTo>
                  <a:pt x="3094" y="62"/>
                </a:lnTo>
                <a:lnTo>
                  <a:pt x="3096" y="62"/>
                </a:lnTo>
                <a:lnTo>
                  <a:pt x="3096" y="62"/>
                </a:lnTo>
                <a:lnTo>
                  <a:pt x="3096" y="62"/>
                </a:lnTo>
                <a:lnTo>
                  <a:pt x="3096" y="62"/>
                </a:lnTo>
                <a:lnTo>
                  <a:pt x="3096" y="62"/>
                </a:lnTo>
                <a:lnTo>
                  <a:pt x="3096" y="62"/>
                </a:lnTo>
                <a:lnTo>
                  <a:pt x="3096" y="62"/>
                </a:lnTo>
                <a:lnTo>
                  <a:pt x="3094" y="62"/>
                </a:lnTo>
                <a:lnTo>
                  <a:pt x="3094" y="62"/>
                </a:lnTo>
                <a:lnTo>
                  <a:pt x="3094" y="62"/>
                </a:lnTo>
                <a:lnTo>
                  <a:pt x="3092" y="62"/>
                </a:lnTo>
                <a:lnTo>
                  <a:pt x="3092" y="62"/>
                </a:lnTo>
                <a:lnTo>
                  <a:pt x="3092" y="62"/>
                </a:lnTo>
                <a:lnTo>
                  <a:pt x="3092" y="62"/>
                </a:lnTo>
                <a:lnTo>
                  <a:pt x="3092" y="62"/>
                </a:lnTo>
                <a:lnTo>
                  <a:pt x="3090" y="62"/>
                </a:lnTo>
                <a:lnTo>
                  <a:pt x="3090" y="62"/>
                </a:lnTo>
                <a:lnTo>
                  <a:pt x="3090" y="62"/>
                </a:lnTo>
                <a:lnTo>
                  <a:pt x="3090" y="62"/>
                </a:lnTo>
                <a:lnTo>
                  <a:pt x="3088" y="60"/>
                </a:lnTo>
                <a:lnTo>
                  <a:pt x="3088" y="60"/>
                </a:lnTo>
                <a:lnTo>
                  <a:pt x="3088" y="60"/>
                </a:lnTo>
                <a:lnTo>
                  <a:pt x="3088" y="60"/>
                </a:lnTo>
                <a:lnTo>
                  <a:pt x="3088" y="60"/>
                </a:lnTo>
                <a:lnTo>
                  <a:pt x="3088" y="60"/>
                </a:lnTo>
                <a:lnTo>
                  <a:pt x="3090" y="60"/>
                </a:lnTo>
                <a:lnTo>
                  <a:pt x="3090" y="60"/>
                </a:lnTo>
                <a:lnTo>
                  <a:pt x="3090" y="60"/>
                </a:lnTo>
                <a:lnTo>
                  <a:pt x="3090" y="60"/>
                </a:lnTo>
                <a:lnTo>
                  <a:pt x="3090" y="60"/>
                </a:lnTo>
                <a:lnTo>
                  <a:pt x="3090" y="60"/>
                </a:lnTo>
                <a:lnTo>
                  <a:pt x="3090" y="60"/>
                </a:lnTo>
                <a:lnTo>
                  <a:pt x="3090" y="60"/>
                </a:lnTo>
                <a:lnTo>
                  <a:pt x="3090" y="60"/>
                </a:lnTo>
                <a:lnTo>
                  <a:pt x="3092" y="60"/>
                </a:lnTo>
                <a:lnTo>
                  <a:pt x="3092" y="60"/>
                </a:lnTo>
                <a:close/>
                <a:moveTo>
                  <a:pt x="2936" y="60"/>
                </a:moveTo>
                <a:lnTo>
                  <a:pt x="2936" y="60"/>
                </a:lnTo>
                <a:lnTo>
                  <a:pt x="2936" y="60"/>
                </a:lnTo>
                <a:lnTo>
                  <a:pt x="2936" y="60"/>
                </a:lnTo>
                <a:lnTo>
                  <a:pt x="2936" y="60"/>
                </a:lnTo>
                <a:lnTo>
                  <a:pt x="2936" y="60"/>
                </a:lnTo>
                <a:lnTo>
                  <a:pt x="2936" y="60"/>
                </a:lnTo>
                <a:lnTo>
                  <a:pt x="2934" y="60"/>
                </a:lnTo>
                <a:lnTo>
                  <a:pt x="2934" y="60"/>
                </a:lnTo>
                <a:lnTo>
                  <a:pt x="2934" y="60"/>
                </a:lnTo>
                <a:lnTo>
                  <a:pt x="2934" y="60"/>
                </a:lnTo>
                <a:lnTo>
                  <a:pt x="2932" y="60"/>
                </a:lnTo>
                <a:lnTo>
                  <a:pt x="2932" y="60"/>
                </a:lnTo>
                <a:lnTo>
                  <a:pt x="2932" y="60"/>
                </a:lnTo>
                <a:lnTo>
                  <a:pt x="2932" y="60"/>
                </a:lnTo>
                <a:lnTo>
                  <a:pt x="2932" y="60"/>
                </a:lnTo>
                <a:lnTo>
                  <a:pt x="2932" y="60"/>
                </a:lnTo>
                <a:lnTo>
                  <a:pt x="2932" y="60"/>
                </a:lnTo>
                <a:lnTo>
                  <a:pt x="2932" y="60"/>
                </a:lnTo>
                <a:lnTo>
                  <a:pt x="2932" y="60"/>
                </a:lnTo>
                <a:lnTo>
                  <a:pt x="2934" y="60"/>
                </a:lnTo>
                <a:lnTo>
                  <a:pt x="2934" y="60"/>
                </a:lnTo>
                <a:lnTo>
                  <a:pt x="2934" y="60"/>
                </a:lnTo>
                <a:lnTo>
                  <a:pt x="2934" y="60"/>
                </a:lnTo>
                <a:lnTo>
                  <a:pt x="2934" y="60"/>
                </a:lnTo>
                <a:lnTo>
                  <a:pt x="2936" y="60"/>
                </a:lnTo>
                <a:lnTo>
                  <a:pt x="2936" y="60"/>
                </a:lnTo>
                <a:lnTo>
                  <a:pt x="2936" y="60"/>
                </a:lnTo>
                <a:close/>
                <a:moveTo>
                  <a:pt x="2818" y="100"/>
                </a:moveTo>
                <a:lnTo>
                  <a:pt x="2818" y="100"/>
                </a:lnTo>
                <a:lnTo>
                  <a:pt x="2818" y="100"/>
                </a:lnTo>
                <a:lnTo>
                  <a:pt x="2816" y="100"/>
                </a:lnTo>
                <a:lnTo>
                  <a:pt x="2816" y="100"/>
                </a:lnTo>
                <a:lnTo>
                  <a:pt x="2814" y="100"/>
                </a:lnTo>
                <a:lnTo>
                  <a:pt x="2814" y="100"/>
                </a:lnTo>
                <a:lnTo>
                  <a:pt x="2816" y="100"/>
                </a:lnTo>
                <a:lnTo>
                  <a:pt x="2816" y="100"/>
                </a:lnTo>
                <a:lnTo>
                  <a:pt x="2816" y="100"/>
                </a:lnTo>
                <a:lnTo>
                  <a:pt x="2816" y="100"/>
                </a:lnTo>
                <a:lnTo>
                  <a:pt x="2818" y="100"/>
                </a:lnTo>
                <a:lnTo>
                  <a:pt x="2818" y="100"/>
                </a:lnTo>
                <a:lnTo>
                  <a:pt x="2818" y="100"/>
                </a:lnTo>
                <a:lnTo>
                  <a:pt x="2818" y="100"/>
                </a:lnTo>
                <a:lnTo>
                  <a:pt x="2818" y="100"/>
                </a:lnTo>
                <a:lnTo>
                  <a:pt x="2818" y="100"/>
                </a:lnTo>
                <a:close/>
                <a:moveTo>
                  <a:pt x="2928" y="60"/>
                </a:moveTo>
                <a:lnTo>
                  <a:pt x="2930" y="60"/>
                </a:lnTo>
                <a:lnTo>
                  <a:pt x="2930" y="60"/>
                </a:lnTo>
                <a:lnTo>
                  <a:pt x="2930" y="60"/>
                </a:lnTo>
                <a:lnTo>
                  <a:pt x="2930" y="60"/>
                </a:lnTo>
                <a:lnTo>
                  <a:pt x="2930" y="60"/>
                </a:lnTo>
                <a:lnTo>
                  <a:pt x="2930" y="60"/>
                </a:lnTo>
                <a:lnTo>
                  <a:pt x="2930" y="60"/>
                </a:lnTo>
                <a:lnTo>
                  <a:pt x="2930" y="60"/>
                </a:lnTo>
                <a:lnTo>
                  <a:pt x="2930" y="60"/>
                </a:lnTo>
                <a:lnTo>
                  <a:pt x="2928" y="60"/>
                </a:lnTo>
                <a:lnTo>
                  <a:pt x="2928" y="60"/>
                </a:lnTo>
                <a:lnTo>
                  <a:pt x="2928" y="60"/>
                </a:lnTo>
                <a:lnTo>
                  <a:pt x="2928" y="60"/>
                </a:lnTo>
                <a:lnTo>
                  <a:pt x="2928" y="60"/>
                </a:lnTo>
                <a:lnTo>
                  <a:pt x="2926" y="60"/>
                </a:lnTo>
                <a:lnTo>
                  <a:pt x="2926" y="60"/>
                </a:lnTo>
                <a:lnTo>
                  <a:pt x="2928" y="60"/>
                </a:lnTo>
                <a:lnTo>
                  <a:pt x="2928" y="60"/>
                </a:lnTo>
                <a:lnTo>
                  <a:pt x="2928" y="60"/>
                </a:lnTo>
                <a:lnTo>
                  <a:pt x="2928" y="60"/>
                </a:lnTo>
                <a:lnTo>
                  <a:pt x="2928" y="60"/>
                </a:lnTo>
                <a:lnTo>
                  <a:pt x="2928" y="60"/>
                </a:lnTo>
                <a:lnTo>
                  <a:pt x="2928" y="60"/>
                </a:lnTo>
                <a:close/>
                <a:moveTo>
                  <a:pt x="2924" y="60"/>
                </a:moveTo>
                <a:lnTo>
                  <a:pt x="2926" y="60"/>
                </a:lnTo>
                <a:lnTo>
                  <a:pt x="2926" y="60"/>
                </a:lnTo>
                <a:lnTo>
                  <a:pt x="2926" y="60"/>
                </a:lnTo>
                <a:lnTo>
                  <a:pt x="2926" y="60"/>
                </a:lnTo>
                <a:lnTo>
                  <a:pt x="2926" y="60"/>
                </a:lnTo>
                <a:lnTo>
                  <a:pt x="2926" y="60"/>
                </a:lnTo>
                <a:lnTo>
                  <a:pt x="2926" y="60"/>
                </a:lnTo>
                <a:lnTo>
                  <a:pt x="2926" y="60"/>
                </a:lnTo>
                <a:lnTo>
                  <a:pt x="2924" y="60"/>
                </a:lnTo>
                <a:lnTo>
                  <a:pt x="2924"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4" y="60"/>
                </a:lnTo>
                <a:lnTo>
                  <a:pt x="2924" y="60"/>
                </a:lnTo>
                <a:lnTo>
                  <a:pt x="2924" y="60"/>
                </a:lnTo>
                <a:lnTo>
                  <a:pt x="2924" y="60"/>
                </a:lnTo>
                <a:lnTo>
                  <a:pt x="2924" y="60"/>
                </a:lnTo>
                <a:lnTo>
                  <a:pt x="2924" y="60"/>
                </a:lnTo>
                <a:lnTo>
                  <a:pt x="2924" y="60"/>
                </a:lnTo>
                <a:close/>
                <a:moveTo>
                  <a:pt x="2982" y="50"/>
                </a:moveTo>
                <a:lnTo>
                  <a:pt x="2982" y="52"/>
                </a:lnTo>
                <a:lnTo>
                  <a:pt x="2982" y="52"/>
                </a:lnTo>
                <a:lnTo>
                  <a:pt x="2982" y="52"/>
                </a:lnTo>
                <a:lnTo>
                  <a:pt x="2982" y="50"/>
                </a:lnTo>
                <a:lnTo>
                  <a:pt x="2982" y="50"/>
                </a:lnTo>
                <a:lnTo>
                  <a:pt x="2982" y="50"/>
                </a:lnTo>
                <a:lnTo>
                  <a:pt x="2982" y="50"/>
                </a:lnTo>
                <a:lnTo>
                  <a:pt x="2984" y="50"/>
                </a:lnTo>
                <a:lnTo>
                  <a:pt x="2986" y="50"/>
                </a:lnTo>
                <a:lnTo>
                  <a:pt x="2986" y="48"/>
                </a:lnTo>
                <a:lnTo>
                  <a:pt x="2986" y="48"/>
                </a:lnTo>
                <a:lnTo>
                  <a:pt x="2986" y="48"/>
                </a:lnTo>
                <a:lnTo>
                  <a:pt x="2986" y="48"/>
                </a:lnTo>
                <a:lnTo>
                  <a:pt x="2986" y="48"/>
                </a:lnTo>
                <a:lnTo>
                  <a:pt x="2988" y="48"/>
                </a:lnTo>
                <a:lnTo>
                  <a:pt x="2988" y="48"/>
                </a:lnTo>
                <a:lnTo>
                  <a:pt x="2988" y="48"/>
                </a:lnTo>
                <a:lnTo>
                  <a:pt x="2988" y="48"/>
                </a:lnTo>
                <a:lnTo>
                  <a:pt x="2990" y="48"/>
                </a:lnTo>
                <a:lnTo>
                  <a:pt x="2990" y="48"/>
                </a:lnTo>
                <a:lnTo>
                  <a:pt x="2992" y="48"/>
                </a:lnTo>
                <a:lnTo>
                  <a:pt x="2992" y="48"/>
                </a:lnTo>
                <a:lnTo>
                  <a:pt x="2992" y="48"/>
                </a:lnTo>
                <a:lnTo>
                  <a:pt x="2994" y="46"/>
                </a:lnTo>
                <a:lnTo>
                  <a:pt x="2994" y="46"/>
                </a:lnTo>
                <a:lnTo>
                  <a:pt x="2996" y="46"/>
                </a:lnTo>
                <a:lnTo>
                  <a:pt x="2996" y="46"/>
                </a:lnTo>
                <a:lnTo>
                  <a:pt x="2996" y="46"/>
                </a:lnTo>
                <a:lnTo>
                  <a:pt x="2996" y="48"/>
                </a:lnTo>
                <a:lnTo>
                  <a:pt x="2996" y="48"/>
                </a:lnTo>
                <a:lnTo>
                  <a:pt x="2996" y="48"/>
                </a:lnTo>
                <a:lnTo>
                  <a:pt x="2998" y="48"/>
                </a:lnTo>
                <a:lnTo>
                  <a:pt x="2998" y="48"/>
                </a:lnTo>
                <a:lnTo>
                  <a:pt x="2998" y="48"/>
                </a:lnTo>
                <a:lnTo>
                  <a:pt x="2998" y="48"/>
                </a:lnTo>
                <a:lnTo>
                  <a:pt x="2998" y="48"/>
                </a:lnTo>
                <a:lnTo>
                  <a:pt x="3000" y="48"/>
                </a:lnTo>
                <a:lnTo>
                  <a:pt x="3000" y="48"/>
                </a:lnTo>
                <a:lnTo>
                  <a:pt x="3000" y="48"/>
                </a:lnTo>
                <a:lnTo>
                  <a:pt x="3000" y="48"/>
                </a:lnTo>
                <a:lnTo>
                  <a:pt x="3000" y="48"/>
                </a:lnTo>
                <a:lnTo>
                  <a:pt x="3002" y="48"/>
                </a:lnTo>
                <a:lnTo>
                  <a:pt x="3002" y="48"/>
                </a:lnTo>
                <a:lnTo>
                  <a:pt x="3002" y="48"/>
                </a:lnTo>
                <a:lnTo>
                  <a:pt x="3002" y="48"/>
                </a:lnTo>
                <a:lnTo>
                  <a:pt x="3004" y="48"/>
                </a:lnTo>
                <a:lnTo>
                  <a:pt x="3004" y="48"/>
                </a:lnTo>
                <a:lnTo>
                  <a:pt x="3006" y="48"/>
                </a:lnTo>
                <a:lnTo>
                  <a:pt x="3006" y="48"/>
                </a:lnTo>
                <a:lnTo>
                  <a:pt x="3006" y="48"/>
                </a:lnTo>
                <a:lnTo>
                  <a:pt x="3006" y="48"/>
                </a:lnTo>
                <a:lnTo>
                  <a:pt x="3008" y="48"/>
                </a:lnTo>
                <a:lnTo>
                  <a:pt x="3008" y="50"/>
                </a:lnTo>
                <a:lnTo>
                  <a:pt x="3010" y="50"/>
                </a:lnTo>
                <a:lnTo>
                  <a:pt x="3010" y="50"/>
                </a:lnTo>
                <a:lnTo>
                  <a:pt x="3010" y="48"/>
                </a:lnTo>
                <a:lnTo>
                  <a:pt x="3012" y="48"/>
                </a:lnTo>
                <a:lnTo>
                  <a:pt x="3012" y="48"/>
                </a:lnTo>
                <a:lnTo>
                  <a:pt x="3014" y="48"/>
                </a:lnTo>
                <a:lnTo>
                  <a:pt x="3014" y="48"/>
                </a:lnTo>
                <a:lnTo>
                  <a:pt x="3014" y="50"/>
                </a:lnTo>
                <a:lnTo>
                  <a:pt x="3016" y="50"/>
                </a:lnTo>
                <a:lnTo>
                  <a:pt x="3016" y="50"/>
                </a:lnTo>
                <a:lnTo>
                  <a:pt x="3018" y="50"/>
                </a:lnTo>
                <a:lnTo>
                  <a:pt x="3018" y="50"/>
                </a:lnTo>
                <a:lnTo>
                  <a:pt x="3018" y="50"/>
                </a:lnTo>
                <a:lnTo>
                  <a:pt x="3018" y="50"/>
                </a:lnTo>
                <a:lnTo>
                  <a:pt x="3020" y="52"/>
                </a:lnTo>
                <a:lnTo>
                  <a:pt x="3020" y="52"/>
                </a:lnTo>
                <a:lnTo>
                  <a:pt x="3020" y="52"/>
                </a:lnTo>
                <a:lnTo>
                  <a:pt x="3020" y="52"/>
                </a:lnTo>
                <a:lnTo>
                  <a:pt x="3020" y="52"/>
                </a:lnTo>
                <a:lnTo>
                  <a:pt x="3018" y="52"/>
                </a:lnTo>
                <a:lnTo>
                  <a:pt x="3018" y="52"/>
                </a:lnTo>
                <a:lnTo>
                  <a:pt x="3016" y="52"/>
                </a:lnTo>
                <a:lnTo>
                  <a:pt x="3016" y="52"/>
                </a:lnTo>
                <a:lnTo>
                  <a:pt x="3016" y="52"/>
                </a:lnTo>
                <a:lnTo>
                  <a:pt x="3016" y="52"/>
                </a:lnTo>
                <a:lnTo>
                  <a:pt x="3016" y="52"/>
                </a:lnTo>
                <a:lnTo>
                  <a:pt x="3016" y="52"/>
                </a:lnTo>
                <a:lnTo>
                  <a:pt x="3016" y="52"/>
                </a:lnTo>
                <a:lnTo>
                  <a:pt x="3016" y="52"/>
                </a:lnTo>
                <a:lnTo>
                  <a:pt x="3014" y="52"/>
                </a:lnTo>
                <a:lnTo>
                  <a:pt x="3014" y="54"/>
                </a:lnTo>
                <a:lnTo>
                  <a:pt x="3012" y="54"/>
                </a:lnTo>
                <a:lnTo>
                  <a:pt x="3010" y="54"/>
                </a:lnTo>
                <a:lnTo>
                  <a:pt x="3010" y="54"/>
                </a:lnTo>
                <a:lnTo>
                  <a:pt x="3010" y="54"/>
                </a:lnTo>
                <a:lnTo>
                  <a:pt x="3010" y="54"/>
                </a:lnTo>
                <a:lnTo>
                  <a:pt x="3010" y="54"/>
                </a:lnTo>
                <a:lnTo>
                  <a:pt x="3010" y="54"/>
                </a:lnTo>
                <a:lnTo>
                  <a:pt x="3008" y="54"/>
                </a:lnTo>
                <a:lnTo>
                  <a:pt x="3008" y="54"/>
                </a:lnTo>
                <a:lnTo>
                  <a:pt x="3008" y="54"/>
                </a:lnTo>
                <a:lnTo>
                  <a:pt x="3008" y="54"/>
                </a:lnTo>
                <a:lnTo>
                  <a:pt x="3008" y="54"/>
                </a:lnTo>
                <a:lnTo>
                  <a:pt x="3008" y="54"/>
                </a:lnTo>
                <a:lnTo>
                  <a:pt x="3006" y="54"/>
                </a:lnTo>
                <a:lnTo>
                  <a:pt x="3006" y="54"/>
                </a:lnTo>
                <a:lnTo>
                  <a:pt x="3006" y="54"/>
                </a:lnTo>
                <a:lnTo>
                  <a:pt x="3004" y="54"/>
                </a:lnTo>
                <a:lnTo>
                  <a:pt x="3004" y="54"/>
                </a:lnTo>
                <a:lnTo>
                  <a:pt x="3004" y="54"/>
                </a:lnTo>
                <a:lnTo>
                  <a:pt x="3006" y="54"/>
                </a:lnTo>
                <a:lnTo>
                  <a:pt x="3008" y="54"/>
                </a:lnTo>
                <a:lnTo>
                  <a:pt x="3008" y="54"/>
                </a:lnTo>
                <a:lnTo>
                  <a:pt x="3008" y="54"/>
                </a:lnTo>
                <a:lnTo>
                  <a:pt x="3010" y="54"/>
                </a:lnTo>
                <a:lnTo>
                  <a:pt x="3010" y="54"/>
                </a:lnTo>
                <a:lnTo>
                  <a:pt x="3010" y="54"/>
                </a:lnTo>
                <a:lnTo>
                  <a:pt x="3010" y="54"/>
                </a:lnTo>
                <a:lnTo>
                  <a:pt x="3012" y="54"/>
                </a:lnTo>
                <a:lnTo>
                  <a:pt x="3012" y="54"/>
                </a:lnTo>
                <a:lnTo>
                  <a:pt x="3012" y="54"/>
                </a:lnTo>
                <a:lnTo>
                  <a:pt x="3012" y="54"/>
                </a:lnTo>
                <a:lnTo>
                  <a:pt x="3016" y="54"/>
                </a:lnTo>
                <a:lnTo>
                  <a:pt x="3016" y="54"/>
                </a:lnTo>
                <a:lnTo>
                  <a:pt x="3018" y="54"/>
                </a:lnTo>
                <a:lnTo>
                  <a:pt x="3018" y="54"/>
                </a:lnTo>
                <a:lnTo>
                  <a:pt x="3018" y="54"/>
                </a:lnTo>
                <a:lnTo>
                  <a:pt x="3018" y="54"/>
                </a:lnTo>
                <a:lnTo>
                  <a:pt x="3018" y="54"/>
                </a:lnTo>
                <a:lnTo>
                  <a:pt x="3020" y="54"/>
                </a:lnTo>
                <a:lnTo>
                  <a:pt x="3020" y="54"/>
                </a:lnTo>
                <a:lnTo>
                  <a:pt x="3020" y="54"/>
                </a:lnTo>
                <a:lnTo>
                  <a:pt x="3020" y="54"/>
                </a:lnTo>
                <a:lnTo>
                  <a:pt x="3020" y="54"/>
                </a:lnTo>
                <a:lnTo>
                  <a:pt x="3020" y="54"/>
                </a:lnTo>
                <a:lnTo>
                  <a:pt x="3022" y="54"/>
                </a:lnTo>
                <a:lnTo>
                  <a:pt x="3022" y="54"/>
                </a:lnTo>
                <a:lnTo>
                  <a:pt x="3022" y="56"/>
                </a:lnTo>
                <a:lnTo>
                  <a:pt x="3020" y="56"/>
                </a:lnTo>
                <a:lnTo>
                  <a:pt x="3020" y="56"/>
                </a:lnTo>
                <a:lnTo>
                  <a:pt x="3020" y="56"/>
                </a:lnTo>
                <a:lnTo>
                  <a:pt x="3018" y="56"/>
                </a:lnTo>
                <a:lnTo>
                  <a:pt x="3018" y="56"/>
                </a:lnTo>
                <a:lnTo>
                  <a:pt x="3018" y="56"/>
                </a:lnTo>
                <a:lnTo>
                  <a:pt x="3018" y="56"/>
                </a:lnTo>
                <a:lnTo>
                  <a:pt x="3022" y="56"/>
                </a:lnTo>
                <a:lnTo>
                  <a:pt x="3024" y="56"/>
                </a:lnTo>
                <a:lnTo>
                  <a:pt x="3024" y="56"/>
                </a:lnTo>
                <a:lnTo>
                  <a:pt x="3024" y="56"/>
                </a:lnTo>
                <a:lnTo>
                  <a:pt x="3024" y="56"/>
                </a:lnTo>
                <a:lnTo>
                  <a:pt x="3024" y="56"/>
                </a:lnTo>
                <a:lnTo>
                  <a:pt x="3024" y="56"/>
                </a:lnTo>
                <a:lnTo>
                  <a:pt x="3026" y="56"/>
                </a:lnTo>
                <a:lnTo>
                  <a:pt x="3026" y="56"/>
                </a:lnTo>
                <a:lnTo>
                  <a:pt x="3028" y="56"/>
                </a:lnTo>
                <a:lnTo>
                  <a:pt x="3028" y="56"/>
                </a:lnTo>
                <a:lnTo>
                  <a:pt x="3030" y="56"/>
                </a:lnTo>
                <a:lnTo>
                  <a:pt x="3030" y="56"/>
                </a:lnTo>
                <a:lnTo>
                  <a:pt x="3030" y="56"/>
                </a:lnTo>
                <a:lnTo>
                  <a:pt x="3032" y="56"/>
                </a:lnTo>
                <a:lnTo>
                  <a:pt x="3032" y="56"/>
                </a:lnTo>
                <a:lnTo>
                  <a:pt x="3030" y="56"/>
                </a:lnTo>
                <a:lnTo>
                  <a:pt x="3030" y="56"/>
                </a:lnTo>
                <a:lnTo>
                  <a:pt x="3030" y="56"/>
                </a:lnTo>
                <a:lnTo>
                  <a:pt x="3030" y="56"/>
                </a:lnTo>
                <a:lnTo>
                  <a:pt x="3030" y="56"/>
                </a:lnTo>
                <a:lnTo>
                  <a:pt x="3032" y="56"/>
                </a:lnTo>
                <a:lnTo>
                  <a:pt x="3032" y="56"/>
                </a:lnTo>
                <a:lnTo>
                  <a:pt x="3032" y="56"/>
                </a:lnTo>
                <a:lnTo>
                  <a:pt x="3034" y="56"/>
                </a:lnTo>
                <a:lnTo>
                  <a:pt x="3034" y="56"/>
                </a:lnTo>
                <a:lnTo>
                  <a:pt x="3036" y="56"/>
                </a:lnTo>
                <a:lnTo>
                  <a:pt x="3038" y="56"/>
                </a:lnTo>
                <a:lnTo>
                  <a:pt x="3038" y="56"/>
                </a:lnTo>
                <a:lnTo>
                  <a:pt x="3038" y="56"/>
                </a:lnTo>
                <a:lnTo>
                  <a:pt x="3038" y="56"/>
                </a:lnTo>
                <a:lnTo>
                  <a:pt x="3040" y="56"/>
                </a:lnTo>
                <a:lnTo>
                  <a:pt x="3040" y="56"/>
                </a:lnTo>
                <a:lnTo>
                  <a:pt x="3038" y="58"/>
                </a:lnTo>
                <a:lnTo>
                  <a:pt x="3038" y="58"/>
                </a:lnTo>
                <a:lnTo>
                  <a:pt x="3038" y="58"/>
                </a:lnTo>
                <a:lnTo>
                  <a:pt x="3038" y="58"/>
                </a:lnTo>
                <a:lnTo>
                  <a:pt x="3038" y="58"/>
                </a:lnTo>
                <a:lnTo>
                  <a:pt x="3038" y="58"/>
                </a:lnTo>
                <a:lnTo>
                  <a:pt x="3038" y="58"/>
                </a:lnTo>
                <a:lnTo>
                  <a:pt x="3038" y="58"/>
                </a:lnTo>
                <a:lnTo>
                  <a:pt x="3038" y="58"/>
                </a:lnTo>
                <a:lnTo>
                  <a:pt x="3038" y="58"/>
                </a:lnTo>
                <a:lnTo>
                  <a:pt x="3038" y="58"/>
                </a:lnTo>
                <a:lnTo>
                  <a:pt x="3038" y="58"/>
                </a:lnTo>
                <a:lnTo>
                  <a:pt x="3038" y="60"/>
                </a:lnTo>
                <a:lnTo>
                  <a:pt x="3036" y="60"/>
                </a:lnTo>
                <a:lnTo>
                  <a:pt x="3036" y="62"/>
                </a:lnTo>
                <a:lnTo>
                  <a:pt x="3036" y="60"/>
                </a:lnTo>
                <a:lnTo>
                  <a:pt x="3036" y="60"/>
                </a:lnTo>
                <a:lnTo>
                  <a:pt x="3034" y="60"/>
                </a:lnTo>
                <a:lnTo>
                  <a:pt x="3034" y="60"/>
                </a:lnTo>
                <a:lnTo>
                  <a:pt x="3034" y="60"/>
                </a:lnTo>
                <a:lnTo>
                  <a:pt x="3034" y="60"/>
                </a:lnTo>
                <a:lnTo>
                  <a:pt x="3034" y="60"/>
                </a:lnTo>
                <a:lnTo>
                  <a:pt x="3034" y="62"/>
                </a:lnTo>
                <a:lnTo>
                  <a:pt x="3036" y="62"/>
                </a:lnTo>
                <a:lnTo>
                  <a:pt x="3036" y="62"/>
                </a:lnTo>
                <a:lnTo>
                  <a:pt x="3038" y="62"/>
                </a:lnTo>
                <a:lnTo>
                  <a:pt x="3040" y="62"/>
                </a:lnTo>
                <a:lnTo>
                  <a:pt x="3040" y="62"/>
                </a:lnTo>
                <a:lnTo>
                  <a:pt x="3040" y="62"/>
                </a:lnTo>
                <a:lnTo>
                  <a:pt x="3040" y="62"/>
                </a:lnTo>
                <a:lnTo>
                  <a:pt x="3042" y="62"/>
                </a:lnTo>
                <a:lnTo>
                  <a:pt x="3042" y="62"/>
                </a:lnTo>
                <a:lnTo>
                  <a:pt x="3044" y="62"/>
                </a:lnTo>
                <a:lnTo>
                  <a:pt x="3044" y="62"/>
                </a:lnTo>
                <a:lnTo>
                  <a:pt x="3044" y="62"/>
                </a:lnTo>
                <a:lnTo>
                  <a:pt x="3046" y="62"/>
                </a:lnTo>
                <a:lnTo>
                  <a:pt x="3046" y="62"/>
                </a:lnTo>
                <a:lnTo>
                  <a:pt x="3046" y="62"/>
                </a:lnTo>
                <a:lnTo>
                  <a:pt x="3046" y="62"/>
                </a:lnTo>
                <a:lnTo>
                  <a:pt x="3048" y="62"/>
                </a:lnTo>
                <a:lnTo>
                  <a:pt x="3048" y="62"/>
                </a:lnTo>
                <a:lnTo>
                  <a:pt x="3050" y="62"/>
                </a:lnTo>
                <a:lnTo>
                  <a:pt x="3050" y="62"/>
                </a:lnTo>
                <a:lnTo>
                  <a:pt x="3048" y="60"/>
                </a:lnTo>
                <a:lnTo>
                  <a:pt x="3048" y="60"/>
                </a:lnTo>
                <a:lnTo>
                  <a:pt x="3048" y="60"/>
                </a:lnTo>
                <a:lnTo>
                  <a:pt x="3048" y="60"/>
                </a:lnTo>
                <a:lnTo>
                  <a:pt x="3046" y="60"/>
                </a:lnTo>
                <a:lnTo>
                  <a:pt x="3046" y="60"/>
                </a:lnTo>
                <a:lnTo>
                  <a:pt x="3048" y="60"/>
                </a:lnTo>
                <a:lnTo>
                  <a:pt x="3050" y="60"/>
                </a:lnTo>
                <a:lnTo>
                  <a:pt x="3050" y="60"/>
                </a:lnTo>
                <a:lnTo>
                  <a:pt x="3052" y="60"/>
                </a:lnTo>
                <a:lnTo>
                  <a:pt x="3054" y="60"/>
                </a:lnTo>
                <a:lnTo>
                  <a:pt x="3054" y="60"/>
                </a:lnTo>
                <a:lnTo>
                  <a:pt x="3056" y="60"/>
                </a:lnTo>
                <a:lnTo>
                  <a:pt x="3056" y="60"/>
                </a:lnTo>
                <a:lnTo>
                  <a:pt x="3058" y="60"/>
                </a:lnTo>
                <a:lnTo>
                  <a:pt x="3060" y="60"/>
                </a:lnTo>
                <a:lnTo>
                  <a:pt x="3060" y="58"/>
                </a:lnTo>
                <a:lnTo>
                  <a:pt x="3062" y="60"/>
                </a:lnTo>
                <a:lnTo>
                  <a:pt x="3062" y="60"/>
                </a:lnTo>
                <a:lnTo>
                  <a:pt x="3064" y="60"/>
                </a:lnTo>
                <a:lnTo>
                  <a:pt x="3064" y="60"/>
                </a:lnTo>
                <a:lnTo>
                  <a:pt x="3066" y="60"/>
                </a:lnTo>
                <a:lnTo>
                  <a:pt x="3068" y="60"/>
                </a:lnTo>
                <a:lnTo>
                  <a:pt x="3068" y="60"/>
                </a:lnTo>
                <a:lnTo>
                  <a:pt x="3068" y="60"/>
                </a:lnTo>
                <a:lnTo>
                  <a:pt x="3068" y="60"/>
                </a:lnTo>
                <a:lnTo>
                  <a:pt x="3070" y="60"/>
                </a:lnTo>
                <a:lnTo>
                  <a:pt x="3070" y="60"/>
                </a:lnTo>
                <a:lnTo>
                  <a:pt x="3070" y="58"/>
                </a:lnTo>
                <a:lnTo>
                  <a:pt x="3070" y="58"/>
                </a:lnTo>
                <a:lnTo>
                  <a:pt x="3072" y="58"/>
                </a:lnTo>
                <a:lnTo>
                  <a:pt x="3072" y="58"/>
                </a:lnTo>
                <a:lnTo>
                  <a:pt x="3072" y="58"/>
                </a:lnTo>
                <a:lnTo>
                  <a:pt x="3072" y="60"/>
                </a:lnTo>
                <a:lnTo>
                  <a:pt x="3074" y="60"/>
                </a:lnTo>
                <a:lnTo>
                  <a:pt x="3074" y="60"/>
                </a:lnTo>
                <a:lnTo>
                  <a:pt x="3074" y="60"/>
                </a:lnTo>
                <a:lnTo>
                  <a:pt x="3076" y="58"/>
                </a:lnTo>
                <a:lnTo>
                  <a:pt x="3076" y="58"/>
                </a:lnTo>
                <a:lnTo>
                  <a:pt x="3076" y="58"/>
                </a:lnTo>
                <a:lnTo>
                  <a:pt x="3076" y="58"/>
                </a:lnTo>
                <a:lnTo>
                  <a:pt x="3078" y="58"/>
                </a:lnTo>
                <a:lnTo>
                  <a:pt x="3078" y="60"/>
                </a:lnTo>
                <a:lnTo>
                  <a:pt x="3078" y="60"/>
                </a:lnTo>
                <a:lnTo>
                  <a:pt x="3082" y="60"/>
                </a:lnTo>
                <a:lnTo>
                  <a:pt x="3082" y="60"/>
                </a:lnTo>
                <a:lnTo>
                  <a:pt x="3082" y="60"/>
                </a:lnTo>
                <a:lnTo>
                  <a:pt x="3082" y="60"/>
                </a:lnTo>
                <a:lnTo>
                  <a:pt x="3084" y="60"/>
                </a:lnTo>
                <a:lnTo>
                  <a:pt x="3084" y="60"/>
                </a:lnTo>
                <a:lnTo>
                  <a:pt x="3084" y="60"/>
                </a:lnTo>
                <a:lnTo>
                  <a:pt x="3084" y="60"/>
                </a:lnTo>
                <a:lnTo>
                  <a:pt x="3086" y="60"/>
                </a:lnTo>
                <a:lnTo>
                  <a:pt x="3088" y="60"/>
                </a:lnTo>
                <a:lnTo>
                  <a:pt x="3088" y="62"/>
                </a:lnTo>
                <a:lnTo>
                  <a:pt x="3088" y="62"/>
                </a:lnTo>
                <a:lnTo>
                  <a:pt x="3090" y="62"/>
                </a:lnTo>
                <a:lnTo>
                  <a:pt x="3090" y="62"/>
                </a:lnTo>
                <a:lnTo>
                  <a:pt x="3090" y="62"/>
                </a:lnTo>
                <a:lnTo>
                  <a:pt x="3090" y="62"/>
                </a:lnTo>
                <a:lnTo>
                  <a:pt x="3090" y="62"/>
                </a:lnTo>
                <a:lnTo>
                  <a:pt x="3092" y="62"/>
                </a:lnTo>
                <a:lnTo>
                  <a:pt x="3092" y="64"/>
                </a:lnTo>
                <a:lnTo>
                  <a:pt x="3092" y="64"/>
                </a:lnTo>
                <a:lnTo>
                  <a:pt x="3092" y="64"/>
                </a:lnTo>
                <a:lnTo>
                  <a:pt x="3092" y="64"/>
                </a:lnTo>
                <a:lnTo>
                  <a:pt x="3092" y="64"/>
                </a:lnTo>
                <a:lnTo>
                  <a:pt x="3092" y="62"/>
                </a:lnTo>
                <a:lnTo>
                  <a:pt x="3094" y="62"/>
                </a:lnTo>
                <a:lnTo>
                  <a:pt x="3094" y="62"/>
                </a:lnTo>
                <a:lnTo>
                  <a:pt x="3098" y="64"/>
                </a:lnTo>
                <a:lnTo>
                  <a:pt x="3098" y="64"/>
                </a:lnTo>
                <a:lnTo>
                  <a:pt x="3100" y="64"/>
                </a:lnTo>
                <a:lnTo>
                  <a:pt x="3100" y="64"/>
                </a:lnTo>
                <a:lnTo>
                  <a:pt x="3102" y="66"/>
                </a:lnTo>
                <a:lnTo>
                  <a:pt x="3100" y="66"/>
                </a:lnTo>
                <a:lnTo>
                  <a:pt x="3100" y="66"/>
                </a:lnTo>
                <a:lnTo>
                  <a:pt x="3100" y="66"/>
                </a:lnTo>
                <a:lnTo>
                  <a:pt x="3100" y="66"/>
                </a:lnTo>
                <a:lnTo>
                  <a:pt x="3100" y="66"/>
                </a:lnTo>
                <a:lnTo>
                  <a:pt x="3100" y="66"/>
                </a:lnTo>
                <a:lnTo>
                  <a:pt x="3102" y="66"/>
                </a:lnTo>
                <a:lnTo>
                  <a:pt x="3102" y="66"/>
                </a:lnTo>
                <a:lnTo>
                  <a:pt x="3102" y="66"/>
                </a:lnTo>
                <a:lnTo>
                  <a:pt x="3102" y="66"/>
                </a:lnTo>
                <a:lnTo>
                  <a:pt x="3102" y="66"/>
                </a:lnTo>
                <a:lnTo>
                  <a:pt x="3102" y="66"/>
                </a:lnTo>
                <a:lnTo>
                  <a:pt x="3104" y="66"/>
                </a:lnTo>
                <a:lnTo>
                  <a:pt x="3104" y="68"/>
                </a:lnTo>
                <a:lnTo>
                  <a:pt x="3104" y="68"/>
                </a:lnTo>
                <a:lnTo>
                  <a:pt x="3104" y="68"/>
                </a:lnTo>
                <a:lnTo>
                  <a:pt x="3104" y="68"/>
                </a:lnTo>
                <a:lnTo>
                  <a:pt x="3104" y="68"/>
                </a:lnTo>
                <a:lnTo>
                  <a:pt x="3104" y="68"/>
                </a:lnTo>
                <a:lnTo>
                  <a:pt x="3102" y="68"/>
                </a:lnTo>
                <a:lnTo>
                  <a:pt x="3104" y="68"/>
                </a:lnTo>
                <a:lnTo>
                  <a:pt x="3104" y="68"/>
                </a:lnTo>
                <a:lnTo>
                  <a:pt x="3104" y="68"/>
                </a:lnTo>
                <a:lnTo>
                  <a:pt x="3104" y="68"/>
                </a:lnTo>
                <a:lnTo>
                  <a:pt x="3106" y="68"/>
                </a:lnTo>
                <a:lnTo>
                  <a:pt x="3106" y="68"/>
                </a:lnTo>
                <a:lnTo>
                  <a:pt x="3106" y="68"/>
                </a:lnTo>
                <a:lnTo>
                  <a:pt x="3106" y="68"/>
                </a:lnTo>
                <a:lnTo>
                  <a:pt x="3106" y="68"/>
                </a:lnTo>
                <a:lnTo>
                  <a:pt x="3106" y="66"/>
                </a:lnTo>
                <a:lnTo>
                  <a:pt x="3106" y="66"/>
                </a:lnTo>
                <a:lnTo>
                  <a:pt x="3106" y="66"/>
                </a:lnTo>
                <a:lnTo>
                  <a:pt x="3106" y="66"/>
                </a:lnTo>
                <a:lnTo>
                  <a:pt x="3106" y="66"/>
                </a:lnTo>
                <a:lnTo>
                  <a:pt x="3106" y="66"/>
                </a:lnTo>
                <a:lnTo>
                  <a:pt x="3108" y="66"/>
                </a:lnTo>
                <a:lnTo>
                  <a:pt x="3108" y="66"/>
                </a:lnTo>
                <a:lnTo>
                  <a:pt x="3108" y="66"/>
                </a:lnTo>
                <a:lnTo>
                  <a:pt x="3108" y="66"/>
                </a:lnTo>
                <a:lnTo>
                  <a:pt x="3108" y="66"/>
                </a:lnTo>
                <a:lnTo>
                  <a:pt x="3106" y="66"/>
                </a:lnTo>
                <a:lnTo>
                  <a:pt x="3106" y="66"/>
                </a:lnTo>
                <a:lnTo>
                  <a:pt x="3104" y="66"/>
                </a:lnTo>
                <a:lnTo>
                  <a:pt x="3104" y="66"/>
                </a:lnTo>
                <a:lnTo>
                  <a:pt x="3104" y="66"/>
                </a:lnTo>
                <a:lnTo>
                  <a:pt x="3102" y="66"/>
                </a:lnTo>
                <a:lnTo>
                  <a:pt x="3104" y="66"/>
                </a:lnTo>
                <a:lnTo>
                  <a:pt x="3104" y="66"/>
                </a:lnTo>
                <a:lnTo>
                  <a:pt x="3106" y="66"/>
                </a:lnTo>
                <a:lnTo>
                  <a:pt x="3106" y="66"/>
                </a:lnTo>
                <a:lnTo>
                  <a:pt x="3106" y="64"/>
                </a:lnTo>
                <a:lnTo>
                  <a:pt x="3106" y="64"/>
                </a:lnTo>
                <a:lnTo>
                  <a:pt x="3106" y="66"/>
                </a:lnTo>
                <a:lnTo>
                  <a:pt x="3108" y="66"/>
                </a:lnTo>
                <a:lnTo>
                  <a:pt x="3108" y="66"/>
                </a:lnTo>
                <a:lnTo>
                  <a:pt x="3110" y="66"/>
                </a:lnTo>
                <a:lnTo>
                  <a:pt x="3110" y="66"/>
                </a:lnTo>
                <a:lnTo>
                  <a:pt x="3110" y="66"/>
                </a:lnTo>
                <a:lnTo>
                  <a:pt x="3112" y="68"/>
                </a:lnTo>
                <a:lnTo>
                  <a:pt x="3112" y="68"/>
                </a:lnTo>
                <a:lnTo>
                  <a:pt x="3112" y="68"/>
                </a:lnTo>
                <a:lnTo>
                  <a:pt x="3112" y="68"/>
                </a:lnTo>
                <a:lnTo>
                  <a:pt x="3114" y="68"/>
                </a:lnTo>
                <a:lnTo>
                  <a:pt x="3114" y="70"/>
                </a:lnTo>
                <a:lnTo>
                  <a:pt x="3116" y="70"/>
                </a:lnTo>
                <a:lnTo>
                  <a:pt x="3116" y="70"/>
                </a:lnTo>
                <a:lnTo>
                  <a:pt x="3116" y="70"/>
                </a:lnTo>
                <a:lnTo>
                  <a:pt x="3116" y="70"/>
                </a:lnTo>
                <a:lnTo>
                  <a:pt x="3116" y="70"/>
                </a:lnTo>
                <a:lnTo>
                  <a:pt x="3116" y="70"/>
                </a:lnTo>
                <a:lnTo>
                  <a:pt x="3118" y="70"/>
                </a:lnTo>
                <a:lnTo>
                  <a:pt x="3118" y="70"/>
                </a:lnTo>
                <a:lnTo>
                  <a:pt x="3120" y="70"/>
                </a:lnTo>
                <a:lnTo>
                  <a:pt x="3120" y="72"/>
                </a:lnTo>
                <a:lnTo>
                  <a:pt x="3120" y="72"/>
                </a:lnTo>
                <a:lnTo>
                  <a:pt x="3120" y="72"/>
                </a:lnTo>
                <a:lnTo>
                  <a:pt x="3120" y="72"/>
                </a:lnTo>
                <a:lnTo>
                  <a:pt x="3120" y="72"/>
                </a:lnTo>
                <a:lnTo>
                  <a:pt x="3122" y="74"/>
                </a:lnTo>
                <a:lnTo>
                  <a:pt x="3120" y="74"/>
                </a:lnTo>
                <a:lnTo>
                  <a:pt x="3120" y="74"/>
                </a:lnTo>
                <a:lnTo>
                  <a:pt x="3120" y="74"/>
                </a:lnTo>
                <a:lnTo>
                  <a:pt x="3120" y="74"/>
                </a:lnTo>
                <a:lnTo>
                  <a:pt x="3120" y="74"/>
                </a:lnTo>
                <a:lnTo>
                  <a:pt x="3120" y="74"/>
                </a:lnTo>
                <a:lnTo>
                  <a:pt x="3120" y="74"/>
                </a:lnTo>
                <a:lnTo>
                  <a:pt x="3120" y="72"/>
                </a:lnTo>
                <a:lnTo>
                  <a:pt x="3120" y="72"/>
                </a:lnTo>
                <a:lnTo>
                  <a:pt x="3120" y="72"/>
                </a:lnTo>
                <a:lnTo>
                  <a:pt x="3118" y="72"/>
                </a:lnTo>
                <a:lnTo>
                  <a:pt x="3114" y="72"/>
                </a:lnTo>
                <a:lnTo>
                  <a:pt x="3112" y="72"/>
                </a:lnTo>
                <a:lnTo>
                  <a:pt x="3108" y="70"/>
                </a:lnTo>
                <a:lnTo>
                  <a:pt x="3108" y="70"/>
                </a:lnTo>
                <a:lnTo>
                  <a:pt x="3106" y="70"/>
                </a:lnTo>
                <a:lnTo>
                  <a:pt x="3106" y="70"/>
                </a:lnTo>
                <a:lnTo>
                  <a:pt x="3106" y="70"/>
                </a:lnTo>
                <a:lnTo>
                  <a:pt x="3104" y="70"/>
                </a:lnTo>
                <a:lnTo>
                  <a:pt x="3104" y="70"/>
                </a:lnTo>
                <a:lnTo>
                  <a:pt x="3104" y="70"/>
                </a:lnTo>
                <a:lnTo>
                  <a:pt x="3106" y="72"/>
                </a:lnTo>
                <a:lnTo>
                  <a:pt x="3108" y="72"/>
                </a:lnTo>
                <a:lnTo>
                  <a:pt x="3108" y="72"/>
                </a:lnTo>
                <a:lnTo>
                  <a:pt x="3108" y="72"/>
                </a:lnTo>
                <a:lnTo>
                  <a:pt x="3110" y="72"/>
                </a:lnTo>
                <a:lnTo>
                  <a:pt x="3110" y="72"/>
                </a:lnTo>
                <a:lnTo>
                  <a:pt x="3112" y="72"/>
                </a:lnTo>
                <a:lnTo>
                  <a:pt x="3112" y="74"/>
                </a:lnTo>
                <a:lnTo>
                  <a:pt x="3112" y="74"/>
                </a:lnTo>
                <a:lnTo>
                  <a:pt x="3114" y="74"/>
                </a:lnTo>
                <a:lnTo>
                  <a:pt x="3114" y="74"/>
                </a:lnTo>
                <a:lnTo>
                  <a:pt x="3114" y="74"/>
                </a:lnTo>
                <a:lnTo>
                  <a:pt x="3114" y="74"/>
                </a:lnTo>
                <a:lnTo>
                  <a:pt x="3116" y="74"/>
                </a:lnTo>
                <a:lnTo>
                  <a:pt x="3116" y="74"/>
                </a:lnTo>
                <a:lnTo>
                  <a:pt x="3116" y="74"/>
                </a:lnTo>
                <a:lnTo>
                  <a:pt x="3114" y="74"/>
                </a:lnTo>
                <a:lnTo>
                  <a:pt x="3114" y="74"/>
                </a:lnTo>
                <a:lnTo>
                  <a:pt x="3116" y="72"/>
                </a:lnTo>
                <a:lnTo>
                  <a:pt x="3116" y="72"/>
                </a:lnTo>
                <a:lnTo>
                  <a:pt x="3116" y="72"/>
                </a:lnTo>
                <a:lnTo>
                  <a:pt x="3116" y="72"/>
                </a:lnTo>
                <a:lnTo>
                  <a:pt x="3116" y="72"/>
                </a:lnTo>
                <a:lnTo>
                  <a:pt x="3118" y="74"/>
                </a:lnTo>
                <a:lnTo>
                  <a:pt x="3118" y="74"/>
                </a:lnTo>
                <a:lnTo>
                  <a:pt x="3118" y="74"/>
                </a:lnTo>
                <a:lnTo>
                  <a:pt x="3118" y="74"/>
                </a:lnTo>
                <a:lnTo>
                  <a:pt x="3120" y="74"/>
                </a:lnTo>
                <a:lnTo>
                  <a:pt x="3122" y="74"/>
                </a:lnTo>
                <a:lnTo>
                  <a:pt x="3122" y="74"/>
                </a:lnTo>
                <a:lnTo>
                  <a:pt x="3122" y="74"/>
                </a:lnTo>
                <a:lnTo>
                  <a:pt x="3122" y="74"/>
                </a:lnTo>
                <a:lnTo>
                  <a:pt x="3122" y="74"/>
                </a:lnTo>
                <a:lnTo>
                  <a:pt x="3122" y="74"/>
                </a:lnTo>
                <a:lnTo>
                  <a:pt x="3122" y="74"/>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6" y="78"/>
                </a:lnTo>
                <a:lnTo>
                  <a:pt x="3126" y="78"/>
                </a:lnTo>
                <a:lnTo>
                  <a:pt x="3124" y="78"/>
                </a:lnTo>
                <a:lnTo>
                  <a:pt x="3124" y="78"/>
                </a:lnTo>
                <a:lnTo>
                  <a:pt x="3124" y="80"/>
                </a:lnTo>
                <a:lnTo>
                  <a:pt x="3124" y="80"/>
                </a:lnTo>
                <a:lnTo>
                  <a:pt x="3124" y="82"/>
                </a:lnTo>
                <a:lnTo>
                  <a:pt x="3124" y="82"/>
                </a:lnTo>
                <a:lnTo>
                  <a:pt x="3122" y="82"/>
                </a:lnTo>
                <a:lnTo>
                  <a:pt x="3122" y="82"/>
                </a:lnTo>
                <a:lnTo>
                  <a:pt x="3122" y="82"/>
                </a:lnTo>
                <a:lnTo>
                  <a:pt x="3120" y="82"/>
                </a:lnTo>
                <a:lnTo>
                  <a:pt x="3120" y="82"/>
                </a:lnTo>
                <a:lnTo>
                  <a:pt x="3118" y="82"/>
                </a:lnTo>
                <a:lnTo>
                  <a:pt x="3118" y="82"/>
                </a:lnTo>
                <a:lnTo>
                  <a:pt x="3118" y="82"/>
                </a:lnTo>
                <a:lnTo>
                  <a:pt x="3118" y="82"/>
                </a:lnTo>
                <a:lnTo>
                  <a:pt x="3118" y="82"/>
                </a:lnTo>
                <a:lnTo>
                  <a:pt x="3118" y="82"/>
                </a:lnTo>
                <a:lnTo>
                  <a:pt x="3118" y="82"/>
                </a:lnTo>
                <a:lnTo>
                  <a:pt x="3118" y="84"/>
                </a:lnTo>
                <a:lnTo>
                  <a:pt x="3118" y="84"/>
                </a:lnTo>
                <a:lnTo>
                  <a:pt x="3118" y="84"/>
                </a:lnTo>
                <a:lnTo>
                  <a:pt x="3118" y="84"/>
                </a:lnTo>
                <a:lnTo>
                  <a:pt x="3118" y="86"/>
                </a:lnTo>
                <a:lnTo>
                  <a:pt x="3118" y="86"/>
                </a:lnTo>
                <a:lnTo>
                  <a:pt x="3116" y="86"/>
                </a:lnTo>
                <a:lnTo>
                  <a:pt x="3116" y="86"/>
                </a:lnTo>
                <a:lnTo>
                  <a:pt x="3116" y="86"/>
                </a:lnTo>
                <a:lnTo>
                  <a:pt x="3114" y="86"/>
                </a:lnTo>
                <a:lnTo>
                  <a:pt x="3114" y="86"/>
                </a:lnTo>
                <a:lnTo>
                  <a:pt x="3114" y="86"/>
                </a:lnTo>
                <a:lnTo>
                  <a:pt x="3114" y="86"/>
                </a:lnTo>
                <a:lnTo>
                  <a:pt x="3114" y="86"/>
                </a:lnTo>
                <a:lnTo>
                  <a:pt x="3112" y="86"/>
                </a:lnTo>
                <a:lnTo>
                  <a:pt x="3112" y="86"/>
                </a:lnTo>
                <a:lnTo>
                  <a:pt x="3112" y="86"/>
                </a:lnTo>
                <a:lnTo>
                  <a:pt x="3112" y="86"/>
                </a:lnTo>
                <a:lnTo>
                  <a:pt x="3112" y="86"/>
                </a:lnTo>
                <a:lnTo>
                  <a:pt x="3110" y="86"/>
                </a:lnTo>
                <a:lnTo>
                  <a:pt x="3112" y="86"/>
                </a:lnTo>
                <a:lnTo>
                  <a:pt x="3112" y="86"/>
                </a:lnTo>
                <a:lnTo>
                  <a:pt x="3112" y="86"/>
                </a:lnTo>
                <a:lnTo>
                  <a:pt x="3110" y="86"/>
                </a:lnTo>
                <a:lnTo>
                  <a:pt x="3110" y="88"/>
                </a:lnTo>
                <a:lnTo>
                  <a:pt x="3110" y="88"/>
                </a:lnTo>
                <a:lnTo>
                  <a:pt x="3110" y="88"/>
                </a:lnTo>
                <a:lnTo>
                  <a:pt x="3108" y="88"/>
                </a:lnTo>
                <a:lnTo>
                  <a:pt x="3108" y="88"/>
                </a:lnTo>
                <a:lnTo>
                  <a:pt x="3108" y="88"/>
                </a:lnTo>
                <a:lnTo>
                  <a:pt x="3108" y="88"/>
                </a:lnTo>
                <a:lnTo>
                  <a:pt x="3108" y="88"/>
                </a:lnTo>
                <a:lnTo>
                  <a:pt x="3108" y="88"/>
                </a:lnTo>
                <a:lnTo>
                  <a:pt x="3108" y="88"/>
                </a:lnTo>
                <a:lnTo>
                  <a:pt x="3106" y="88"/>
                </a:lnTo>
                <a:lnTo>
                  <a:pt x="3106" y="88"/>
                </a:lnTo>
                <a:lnTo>
                  <a:pt x="3106" y="88"/>
                </a:lnTo>
                <a:lnTo>
                  <a:pt x="3106" y="88"/>
                </a:lnTo>
                <a:lnTo>
                  <a:pt x="3106" y="88"/>
                </a:lnTo>
                <a:lnTo>
                  <a:pt x="3106" y="88"/>
                </a:lnTo>
                <a:lnTo>
                  <a:pt x="3106" y="88"/>
                </a:lnTo>
                <a:lnTo>
                  <a:pt x="3108" y="88"/>
                </a:lnTo>
                <a:lnTo>
                  <a:pt x="3106" y="90"/>
                </a:lnTo>
                <a:lnTo>
                  <a:pt x="3106" y="90"/>
                </a:lnTo>
                <a:lnTo>
                  <a:pt x="3106" y="90"/>
                </a:lnTo>
                <a:lnTo>
                  <a:pt x="3106" y="90"/>
                </a:lnTo>
                <a:lnTo>
                  <a:pt x="3104" y="90"/>
                </a:lnTo>
                <a:lnTo>
                  <a:pt x="3104" y="90"/>
                </a:lnTo>
                <a:lnTo>
                  <a:pt x="3104" y="90"/>
                </a:lnTo>
                <a:lnTo>
                  <a:pt x="3104" y="90"/>
                </a:lnTo>
                <a:lnTo>
                  <a:pt x="3104" y="90"/>
                </a:lnTo>
                <a:lnTo>
                  <a:pt x="3104" y="90"/>
                </a:lnTo>
                <a:lnTo>
                  <a:pt x="3104" y="90"/>
                </a:lnTo>
                <a:lnTo>
                  <a:pt x="3104" y="90"/>
                </a:lnTo>
                <a:lnTo>
                  <a:pt x="3102" y="90"/>
                </a:lnTo>
                <a:lnTo>
                  <a:pt x="3102" y="90"/>
                </a:lnTo>
                <a:lnTo>
                  <a:pt x="3102" y="90"/>
                </a:lnTo>
                <a:lnTo>
                  <a:pt x="3100" y="90"/>
                </a:lnTo>
                <a:lnTo>
                  <a:pt x="3102" y="90"/>
                </a:lnTo>
                <a:lnTo>
                  <a:pt x="3102" y="90"/>
                </a:lnTo>
                <a:lnTo>
                  <a:pt x="3102" y="90"/>
                </a:lnTo>
                <a:lnTo>
                  <a:pt x="3102" y="90"/>
                </a:lnTo>
                <a:lnTo>
                  <a:pt x="3104" y="90"/>
                </a:lnTo>
                <a:lnTo>
                  <a:pt x="3104" y="90"/>
                </a:lnTo>
                <a:lnTo>
                  <a:pt x="3104" y="90"/>
                </a:lnTo>
                <a:lnTo>
                  <a:pt x="3104" y="90"/>
                </a:lnTo>
                <a:lnTo>
                  <a:pt x="3104" y="90"/>
                </a:lnTo>
                <a:lnTo>
                  <a:pt x="3104" y="90"/>
                </a:lnTo>
                <a:lnTo>
                  <a:pt x="3106" y="92"/>
                </a:lnTo>
                <a:lnTo>
                  <a:pt x="3106" y="92"/>
                </a:lnTo>
                <a:lnTo>
                  <a:pt x="3106" y="92"/>
                </a:lnTo>
                <a:lnTo>
                  <a:pt x="3106" y="92"/>
                </a:lnTo>
                <a:lnTo>
                  <a:pt x="3106" y="92"/>
                </a:lnTo>
                <a:lnTo>
                  <a:pt x="3104" y="92"/>
                </a:lnTo>
                <a:lnTo>
                  <a:pt x="3104" y="92"/>
                </a:lnTo>
                <a:lnTo>
                  <a:pt x="3102" y="94"/>
                </a:lnTo>
                <a:lnTo>
                  <a:pt x="3102" y="94"/>
                </a:lnTo>
                <a:lnTo>
                  <a:pt x="3102" y="94"/>
                </a:lnTo>
                <a:lnTo>
                  <a:pt x="3100" y="94"/>
                </a:lnTo>
                <a:lnTo>
                  <a:pt x="3100" y="94"/>
                </a:lnTo>
                <a:lnTo>
                  <a:pt x="3098" y="94"/>
                </a:lnTo>
                <a:lnTo>
                  <a:pt x="3098" y="96"/>
                </a:lnTo>
                <a:lnTo>
                  <a:pt x="3098" y="96"/>
                </a:lnTo>
                <a:lnTo>
                  <a:pt x="3098" y="96"/>
                </a:lnTo>
                <a:lnTo>
                  <a:pt x="3098" y="96"/>
                </a:lnTo>
                <a:lnTo>
                  <a:pt x="3098" y="98"/>
                </a:lnTo>
                <a:lnTo>
                  <a:pt x="3098" y="98"/>
                </a:lnTo>
                <a:lnTo>
                  <a:pt x="3098" y="98"/>
                </a:lnTo>
                <a:lnTo>
                  <a:pt x="3096" y="98"/>
                </a:lnTo>
                <a:lnTo>
                  <a:pt x="3096" y="98"/>
                </a:lnTo>
                <a:lnTo>
                  <a:pt x="3096" y="98"/>
                </a:lnTo>
                <a:lnTo>
                  <a:pt x="3096" y="98"/>
                </a:lnTo>
                <a:lnTo>
                  <a:pt x="3096" y="98"/>
                </a:lnTo>
                <a:lnTo>
                  <a:pt x="3094" y="98"/>
                </a:lnTo>
                <a:lnTo>
                  <a:pt x="3094" y="98"/>
                </a:lnTo>
                <a:lnTo>
                  <a:pt x="3094" y="98"/>
                </a:lnTo>
                <a:lnTo>
                  <a:pt x="3094" y="98"/>
                </a:lnTo>
                <a:lnTo>
                  <a:pt x="3094" y="98"/>
                </a:lnTo>
                <a:lnTo>
                  <a:pt x="3094" y="98"/>
                </a:lnTo>
                <a:lnTo>
                  <a:pt x="3094" y="100"/>
                </a:lnTo>
                <a:lnTo>
                  <a:pt x="3092" y="100"/>
                </a:lnTo>
                <a:lnTo>
                  <a:pt x="3092" y="100"/>
                </a:lnTo>
                <a:lnTo>
                  <a:pt x="3092" y="100"/>
                </a:lnTo>
                <a:lnTo>
                  <a:pt x="3092" y="100"/>
                </a:lnTo>
                <a:lnTo>
                  <a:pt x="3088" y="100"/>
                </a:lnTo>
                <a:lnTo>
                  <a:pt x="3086" y="100"/>
                </a:lnTo>
                <a:lnTo>
                  <a:pt x="3086" y="100"/>
                </a:lnTo>
                <a:lnTo>
                  <a:pt x="3086" y="100"/>
                </a:lnTo>
                <a:lnTo>
                  <a:pt x="3088" y="100"/>
                </a:lnTo>
                <a:lnTo>
                  <a:pt x="3088" y="100"/>
                </a:lnTo>
                <a:lnTo>
                  <a:pt x="3086" y="102"/>
                </a:lnTo>
                <a:lnTo>
                  <a:pt x="3088" y="102"/>
                </a:lnTo>
                <a:lnTo>
                  <a:pt x="3088" y="102"/>
                </a:lnTo>
                <a:lnTo>
                  <a:pt x="3086" y="104"/>
                </a:lnTo>
                <a:lnTo>
                  <a:pt x="3086" y="104"/>
                </a:lnTo>
                <a:lnTo>
                  <a:pt x="3086" y="104"/>
                </a:lnTo>
                <a:lnTo>
                  <a:pt x="3086" y="104"/>
                </a:lnTo>
                <a:lnTo>
                  <a:pt x="3086" y="104"/>
                </a:lnTo>
                <a:lnTo>
                  <a:pt x="3084" y="104"/>
                </a:lnTo>
                <a:lnTo>
                  <a:pt x="3082" y="104"/>
                </a:lnTo>
                <a:lnTo>
                  <a:pt x="3082" y="104"/>
                </a:lnTo>
                <a:lnTo>
                  <a:pt x="3082" y="104"/>
                </a:lnTo>
                <a:lnTo>
                  <a:pt x="3080" y="104"/>
                </a:lnTo>
                <a:lnTo>
                  <a:pt x="3080" y="104"/>
                </a:lnTo>
                <a:lnTo>
                  <a:pt x="3082" y="104"/>
                </a:lnTo>
                <a:lnTo>
                  <a:pt x="3082" y="104"/>
                </a:lnTo>
                <a:lnTo>
                  <a:pt x="3082" y="106"/>
                </a:lnTo>
                <a:lnTo>
                  <a:pt x="3082" y="106"/>
                </a:lnTo>
                <a:lnTo>
                  <a:pt x="3082" y="106"/>
                </a:lnTo>
                <a:lnTo>
                  <a:pt x="3082" y="106"/>
                </a:lnTo>
                <a:lnTo>
                  <a:pt x="3082" y="106"/>
                </a:lnTo>
                <a:lnTo>
                  <a:pt x="3082" y="106"/>
                </a:lnTo>
                <a:lnTo>
                  <a:pt x="3082" y="108"/>
                </a:lnTo>
                <a:lnTo>
                  <a:pt x="3082" y="108"/>
                </a:lnTo>
                <a:lnTo>
                  <a:pt x="3082" y="108"/>
                </a:lnTo>
                <a:lnTo>
                  <a:pt x="3082" y="108"/>
                </a:lnTo>
                <a:lnTo>
                  <a:pt x="3080" y="110"/>
                </a:lnTo>
                <a:lnTo>
                  <a:pt x="3078" y="110"/>
                </a:lnTo>
                <a:lnTo>
                  <a:pt x="3080" y="110"/>
                </a:lnTo>
                <a:lnTo>
                  <a:pt x="3082" y="110"/>
                </a:lnTo>
                <a:lnTo>
                  <a:pt x="3082" y="110"/>
                </a:lnTo>
                <a:lnTo>
                  <a:pt x="3082" y="110"/>
                </a:lnTo>
                <a:lnTo>
                  <a:pt x="3082" y="110"/>
                </a:lnTo>
                <a:lnTo>
                  <a:pt x="3084" y="110"/>
                </a:lnTo>
                <a:lnTo>
                  <a:pt x="3084" y="110"/>
                </a:lnTo>
                <a:lnTo>
                  <a:pt x="3084" y="110"/>
                </a:lnTo>
                <a:lnTo>
                  <a:pt x="3086" y="108"/>
                </a:lnTo>
                <a:lnTo>
                  <a:pt x="3084" y="108"/>
                </a:lnTo>
                <a:lnTo>
                  <a:pt x="3084" y="108"/>
                </a:lnTo>
                <a:lnTo>
                  <a:pt x="3084" y="108"/>
                </a:lnTo>
                <a:lnTo>
                  <a:pt x="3086" y="108"/>
                </a:lnTo>
                <a:lnTo>
                  <a:pt x="3086" y="108"/>
                </a:lnTo>
                <a:lnTo>
                  <a:pt x="3086" y="108"/>
                </a:lnTo>
                <a:lnTo>
                  <a:pt x="3088" y="108"/>
                </a:lnTo>
                <a:lnTo>
                  <a:pt x="3088" y="108"/>
                </a:lnTo>
                <a:lnTo>
                  <a:pt x="3088" y="108"/>
                </a:lnTo>
                <a:lnTo>
                  <a:pt x="3086" y="108"/>
                </a:lnTo>
                <a:lnTo>
                  <a:pt x="3086" y="108"/>
                </a:lnTo>
                <a:lnTo>
                  <a:pt x="3086" y="106"/>
                </a:lnTo>
                <a:lnTo>
                  <a:pt x="3084" y="106"/>
                </a:lnTo>
                <a:lnTo>
                  <a:pt x="3084" y="106"/>
                </a:lnTo>
                <a:lnTo>
                  <a:pt x="3084" y="104"/>
                </a:lnTo>
                <a:lnTo>
                  <a:pt x="3086" y="104"/>
                </a:lnTo>
                <a:lnTo>
                  <a:pt x="3086" y="106"/>
                </a:lnTo>
                <a:lnTo>
                  <a:pt x="3086" y="106"/>
                </a:lnTo>
                <a:lnTo>
                  <a:pt x="3088" y="106"/>
                </a:lnTo>
                <a:lnTo>
                  <a:pt x="3090" y="106"/>
                </a:lnTo>
                <a:lnTo>
                  <a:pt x="3090" y="106"/>
                </a:lnTo>
                <a:lnTo>
                  <a:pt x="3090" y="106"/>
                </a:lnTo>
                <a:lnTo>
                  <a:pt x="3090" y="106"/>
                </a:lnTo>
                <a:lnTo>
                  <a:pt x="3092" y="106"/>
                </a:lnTo>
                <a:lnTo>
                  <a:pt x="3092" y="106"/>
                </a:lnTo>
                <a:lnTo>
                  <a:pt x="3092" y="106"/>
                </a:lnTo>
                <a:lnTo>
                  <a:pt x="3092" y="106"/>
                </a:lnTo>
                <a:lnTo>
                  <a:pt x="3092" y="106"/>
                </a:lnTo>
                <a:lnTo>
                  <a:pt x="3094" y="106"/>
                </a:lnTo>
                <a:lnTo>
                  <a:pt x="3094" y="106"/>
                </a:lnTo>
                <a:lnTo>
                  <a:pt x="3094" y="106"/>
                </a:lnTo>
                <a:lnTo>
                  <a:pt x="3094" y="106"/>
                </a:lnTo>
                <a:lnTo>
                  <a:pt x="3096" y="106"/>
                </a:lnTo>
                <a:lnTo>
                  <a:pt x="3096" y="106"/>
                </a:lnTo>
                <a:lnTo>
                  <a:pt x="3096" y="106"/>
                </a:lnTo>
                <a:lnTo>
                  <a:pt x="3096" y="106"/>
                </a:lnTo>
                <a:lnTo>
                  <a:pt x="3096" y="106"/>
                </a:lnTo>
                <a:lnTo>
                  <a:pt x="3098" y="106"/>
                </a:lnTo>
                <a:lnTo>
                  <a:pt x="3098" y="106"/>
                </a:lnTo>
                <a:lnTo>
                  <a:pt x="3100" y="106"/>
                </a:lnTo>
                <a:lnTo>
                  <a:pt x="3100" y="106"/>
                </a:lnTo>
                <a:lnTo>
                  <a:pt x="3100" y="106"/>
                </a:lnTo>
                <a:lnTo>
                  <a:pt x="3100" y="104"/>
                </a:lnTo>
                <a:lnTo>
                  <a:pt x="3100" y="104"/>
                </a:lnTo>
                <a:lnTo>
                  <a:pt x="3100" y="104"/>
                </a:lnTo>
                <a:lnTo>
                  <a:pt x="3100" y="104"/>
                </a:lnTo>
                <a:lnTo>
                  <a:pt x="3102" y="104"/>
                </a:lnTo>
                <a:lnTo>
                  <a:pt x="3102" y="104"/>
                </a:lnTo>
                <a:lnTo>
                  <a:pt x="3102" y="104"/>
                </a:lnTo>
                <a:lnTo>
                  <a:pt x="3102" y="104"/>
                </a:lnTo>
                <a:lnTo>
                  <a:pt x="3104" y="104"/>
                </a:lnTo>
                <a:lnTo>
                  <a:pt x="3104" y="104"/>
                </a:lnTo>
                <a:lnTo>
                  <a:pt x="3104" y="104"/>
                </a:lnTo>
                <a:lnTo>
                  <a:pt x="3104" y="104"/>
                </a:lnTo>
                <a:lnTo>
                  <a:pt x="3104" y="104"/>
                </a:lnTo>
                <a:lnTo>
                  <a:pt x="3104" y="104"/>
                </a:lnTo>
                <a:lnTo>
                  <a:pt x="3104" y="104"/>
                </a:lnTo>
                <a:lnTo>
                  <a:pt x="3104" y="104"/>
                </a:lnTo>
                <a:lnTo>
                  <a:pt x="3104" y="104"/>
                </a:lnTo>
                <a:lnTo>
                  <a:pt x="3102" y="104"/>
                </a:lnTo>
                <a:lnTo>
                  <a:pt x="3102" y="104"/>
                </a:lnTo>
                <a:lnTo>
                  <a:pt x="3102" y="104"/>
                </a:lnTo>
                <a:lnTo>
                  <a:pt x="3102" y="104"/>
                </a:lnTo>
                <a:lnTo>
                  <a:pt x="3102" y="104"/>
                </a:lnTo>
                <a:lnTo>
                  <a:pt x="3104" y="104"/>
                </a:lnTo>
                <a:lnTo>
                  <a:pt x="3104" y="104"/>
                </a:lnTo>
                <a:lnTo>
                  <a:pt x="3106" y="104"/>
                </a:lnTo>
                <a:lnTo>
                  <a:pt x="3106" y="104"/>
                </a:lnTo>
                <a:lnTo>
                  <a:pt x="3106" y="104"/>
                </a:lnTo>
                <a:lnTo>
                  <a:pt x="3106" y="102"/>
                </a:lnTo>
                <a:lnTo>
                  <a:pt x="3108" y="102"/>
                </a:lnTo>
                <a:lnTo>
                  <a:pt x="3108" y="102"/>
                </a:lnTo>
                <a:lnTo>
                  <a:pt x="3110" y="102"/>
                </a:lnTo>
                <a:lnTo>
                  <a:pt x="3110" y="102"/>
                </a:lnTo>
                <a:lnTo>
                  <a:pt x="3110" y="102"/>
                </a:lnTo>
                <a:lnTo>
                  <a:pt x="3112" y="102"/>
                </a:lnTo>
                <a:lnTo>
                  <a:pt x="3110" y="102"/>
                </a:lnTo>
                <a:lnTo>
                  <a:pt x="3110" y="102"/>
                </a:lnTo>
                <a:lnTo>
                  <a:pt x="3110" y="102"/>
                </a:lnTo>
                <a:lnTo>
                  <a:pt x="3110" y="102"/>
                </a:lnTo>
                <a:lnTo>
                  <a:pt x="3112" y="102"/>
                </a:lnTo>
                <a:lnTo>
                  <a:pt x="3112" y="102"/>
                </a:lnTo>
                <a:lnTo>
                  <a:pt x="3112" y="102"/>
                </a:lnTo>
                <a:lnTo>
                  <a:pt x="3112" y="102"/>
                </a:lnTo>
                <a:lnTo>
                  <a:pt x="3110" y="100"/>
                </a:lnTo>
                <a:lnTo>
                  <a:pt x="3110" y="100"/>
                </a:lnTo>
                <a:lnTo>
                  <a:pt x="3110" y="100"/>
                </a:lnTo>
                <a:lnTo>
                  <a:pt x="3108" y="100"/>
                </a:lnTo>
                <a:lnTo>
                  <a:pt x="3108" y="100"/>
                </a:lnTo>
                <a:lnTo>
                  <a:pt x="3108" y="100"/>
                </a:lnTo>
                <a:lnTo>
                  <a:pt x="3110" y="100"/>
                </a:lnTo>
                <a:lnTo>
                  <a:pt x="3112" y="100"/>
                </a:lnTo>
                <a:lnTo>
                  <a:pt x="3112" y="102"/>
                </a:lnTo>
                <a:lnTo>
                  <a:pt x="3112" y="102"/>
                </a:lnTo>
                <a:lnTo>
                  <a:pt x="3114" y="102"/>
                </a:lnTo>
                <a:lnTo>
                  <a:pt x="3114" y="102"/>
                </a:lnTo>
                <a:lnTo>
                  <a:pt x="3114" y="102"/>
                </a:lnTo>
                <a:lnTo>
                  <a:pt x="3114" y="102"/>
                </a:lnTo>
                <a:lnTo>
                  <a:pt x="3114" y="102"/>
                </a:lnTo>
                <a:lnTo>
                  <a:pt x="3116" y="102"/>
                </a:lnTo>
                <a:lnTo>
                  <a:pt x="3116" y="102"/>
                </a:lnTo>
                <a:lnTo>
                  <a:pt x="3116" y="102"/>
                </a:lnTo>
                <a:lnTo>
                  <a:pt x="3118" y="100"/>
                </a:lnTo>
                <a:lnTo>
                  <a:pt x="3118" y="100"/>
                </a:lnTo>
                <a:lnTo>
                  <a:pt x="3118" y="100"/>
                </a:lnTo>
                <a:lnTo>
                  <a:pt x="3120" y="100"/>
                </a:lnTo>
                <a:lnTo>
                  <a:pt x="3120" y="100"/>
                </a:lnTo>
                <a:lnTo>
                  <a:pt x="3120" y="98"/>
                </a:lnTo>
                <a:lnTo>
                  <a:pt x="3122" y="98"/>
                </a:lnTo>
                <a:lnTo>
                  <a:pt x="3122" y="98"/>
                </a:lnTo>
                <a:lnTo>
                  <a:pt x="3124" y="98"/>
                </a:lnTo>
                <a:lnTo>
                  <a:pt x="3124" y="98"/>
                </a:lnTo>
                <a:lnTo>
                  <a:pt x="3124" y="98"/>
                </a:lnTo>
                <a:lnTo>
                  <a:pt x="3124" y="98"/>
                </a:lnTo>
                <a:lnTo>
                  <a:pt x="3122" y="98"/>
                </a:lnTo>
                <a:lnTo>
                  <a:pt x="3122" y="98"/>
                </a:lnTo>
                <a:lnTo>
                  <a:pt x="3122" y="98"/>
                </a:lnTo>
                <a:lnTo>
                  <a:pt x="3120" y="96"/>
                </a:lnTo>
                <a:lnTo>
                  <a:pt x="3120" y="96"/>
                </a:lnTo>
                <a:lnTo>
                  <a:pt x="3120" y="96"/>
                </a:lnTo>
                <a:lnTo>
                  <a:pt x="3120" y="98"/>
                </a:lnTo>
                <a:lnTo>
                  <a:pt x="3118" y="98"/>
                </a:lnTo>
                <a:lnTo>
                  <a:pt x="3116" y="98"/>
                </a:lnTo>
                <a:lnTo>
                  <a:pt x="3116" y="98"/>
                </a:lnTo>
                <a:lnTo>
                  <a:pt x="3116" y="98"/>
                </a:lnTo>
                <a:lnTo>
                  <a:pt x="3116" y="98"/>
                </a:lnTo>
                <a:lnTo>
                  <a:pt x="3114" y="98"/>
                </a:lnTo>
                <a:lnTo>
                  <a:pt x="3112" y="98"/>
                </a:lnTo>
                <a:lnTo>
                  <a:pt x="3112" y="98"/>
                </a:lnTo>
                <a:lnTo>
                  <a:pt x="3112" y="98"/>
                </a:lnTo>
                <a:lnTo>
                  <a:pt x="3112" y="98"/>
                </a:lnTo>
                <a:lnTo>
                  <a:pt x="3112" y="98"/>
                </a:lnTo>
                <a:lnTo>
                  <a:pt x="3112" y="98"/>
                </a:lnTo>
                <a:lnTo>
                  <a:pt x="3110" y="98"/>
                </a:lnTo>
                <a:lnTo>
                  <a:pt x="3110" y="98"/>
                </a:lnTo>
                <a:lnTo>
                  <a:pt x="3108" y="98"/>
                </a:lnTo>
                <a:lnTo>
                  <a:pt x="3108" y="98"/>
                </a:lnTo>
                <a:lnTo>
                  <a:pt x="3108" y="96"/>
                </a:lnTo>
                <a:lnTo>
                  <a:pt x="3108" y="96"/>
                </a:lnTo>
                <a:lnTo>
                  <a:pt x="3108" y="96"/>
                </a:lnTo>
                <a:lnTo>
                  <a:pt x="3108" y="96"/>
                </a:lnTo>
                <a:lnTo>
                  <a:pt x="3110" y="96"/>
                </a:lnTo>
                <a:lnTo>
                  <a:pt x="3110" y="96"/>
                </a:lnTo>
                <a:lnTo>
                  <a:pt x="3110" y="96"/>
                </a:lnTo>
                <a:lnTo>
                  <a:pt x="3110" y="96"/>
                </a:lnTo>
                <a:lnTo>
                  <a:pt x="3110" y="94"/>
                </a:lnTo>
                <a:lnTo>
                  <a:pt x="3110" y="94"/>
                </a:lnTo>
                <a:lnTo>
                  <a:pt x="3110" y="94"/>
                </a:lnTo>
                <a:lnTo>
                  <a:pt x="3110" y="94"/>
                </a:lnTo>
                <a:lnTo>
                  <a:pt x="3110" y="94"/>
                </a:lnTo>
                <a:lnTo>
                  <a:pt x="3110" y="94"/>
                </a:lnTo>
                <a:lnTo>
                  <a:pt x="3112" y="94"/>
                </a:lnTo>
                <a:lnTo>
                  <a:pt x="3114" y="94"/>
                </a:lnTo>
                <a:lnTo>
                  <a:pt x="3114" y="94"/>
                </a:lnTo>
                <a:lnTo>
                  <a:pt x="3116" y="94"/>
                </a:lnTo>
                <a:lnTo>
                  <a:pt x="3116" y="94"/>
                </a:lnTo>
                <a:lnTo>
                  <a:pt x="3116" y="94"/>
                </a:lnTo>
                <a:lnTo>
                  <a:pt x="3116" y="94"/>
                </a:lnTo>
                <a:lnTo>
                  <a:pt x="3118" y="94"/>
                </a:lnTo>
                <a:lnTo>
                  <a:pt x="3120" y="96"/>
                </a:lnTo>
                <a:lnTo>
                  <a:pt x="3120" y="96"/>
                </a:lnTo>
                <a:lnTo>
                  <a:pt x="3120" y="96"/>
                </a:lnTo>
                <a:lnTo>
                  <a:pt x="3122" y="96"/>
                </a:lnTo>
                <a:lnTo>
                  <a:pt x="3122" y="96"/>
                </a:lnTo>
                <a:lnTo>
                  <a:pt x="3122" y="96"/>
                </a:lnTo>
                <a:lnTo>
                  <a:pt x="3122" y="94"/>
                </a:lnTo>
                <a:lnTo>
                  <a:pt x="3122" y="94"/>
                </a:lnTo>
                <a:lnTo>
                  <a:pt x="3120" y="94"/>
                </a:lnTo>
                <a:lnTo>
                  <a:pt x="3120" y="94"/>
                </a:lnTo>
                <a:lnTo>
                  <a:pt x="3120" y="94"/>
                </a:lnTo>
                <a:lnTo>
                  <a:pt x="3120" y="94"/>
                </a:lnTo>
                <a:lnTo>
                  <a:pt x="3122" y="94"/>
                </a:lnTo>
                <a:lnTo>
                  <a:pt x="3122" y="94"/>
                </a:lnTo>
                <a:lnTo>
                  <a:pt x="3122" y="94"/>
                </a:lnTo>
                <a:lnTo>
                  <a:pt x="3122" y="94"/>
                </a:lnTo>
                <a:lnTo>
                  <a:pt x="3124" y="94"/>
                </a:lnTo>
                <a:lnTo>
                  <a:pt x="3124" y="94"/>
                </a:lnTo>
                <a:lnTo>
                  <a:pt x="3124" y="94"/>
                </a:lnTo>
                <a:lnTo>
                  <a:pt x="3126" y="94"/>
                </a:lnTo>
                <a:lnTo>
                  <a:pt x="3126" y="94"/>
                </a:lnTo>
                <a:lnTo>
                  <a:pt x="3124" y="94"/>
                </a:lnTo>
                <a:lnTo>
                  <a:pt x="3124" y="94"/>
                </a:lnTo>
                <a:lnTo>
                  <a:pt x="3124" y="94"/>
                </a:lnTo>
                <a:lnTo>
                  <a:pt x="3124" y="94"/>
                </a:lnTo>
                <a:lnTo>
                  <a:pt x="3122" y="94"/>
                </a:lnTo>
                <a:lnTo>
                  <a:pt x="3122" y="94"/>
                </a:lnTo>
                <a:lnTo>
                  <a:pt x="3122" y="94"/>
                </a:lnTo>
                <a:lnTo>
                  <a:pt x="3122" y="94"/>
                </a:lnTo>
                <a:lnTo>
                  <a:pt x="3122" y="94"/>
                </a:lnTo>
                <a:lnTo>
                  <a:pt x="3122" y="94"/>
                </a:lnTo>
                <a:lnTo>
                  <a:pt x="3124" y="96"/>
                </a:lnTo>
                <a:lnTo>
                  <a:pt x="3124" y="96"/>
                </a:lnTo>
                <a:lnTo>
                  <a:pt x="3126" y="96"/>
                </a:lnTo>
                <a:lnTo>
                  <a:pt x="3126" y="96"/>
                </a:lnTo>
                <a:lnTo>
                  <a:pt x="3130" y="98"/>
                </a:lnTo>
                <a:lnTo>
                  <a:pt x="3130" y="98"/>
                </a:lnTo>
                <a:lnTo>
                  <a:pt x="3132" y="98"/>
                </a:lnTo>
                <a:lnTo>
                  <a:pt x="3134" y="98"/>
                </a:lnTo>
                <a:lnTo>
                  <a:pt x="3136" y="98"/>
                </a:lnTo>
                <a:lnTo>
                  <a:pt x="3136" y="98"/>
                </a:lnTo>
                <a:lnTo>
                  <a:pt x="3136" y="98"/>
                </a:lnTo>
                <a:lnTo>
                  <a:pt x="3138" y="98"/>
                </a:lnTo>
                <a:lnTo>
                  <a:pt x="3138" y="98"/>
                </a:lnTo>
                <a:lnTo>
                  <a:pt x="3140" y="98"/>
                </a:lnTo>
                <a:lnTo>
                  <a:pt x="3140" y="98"/>
                </a:lnTo>
                <a:lnTo>
                  <a:pt x="3142" y="98"/>
                </a:lnTo>
                <a:lnTo>
                  <a:pt x="3142" y="98"/>
                </a:lnTo>
                <a:lnTo>
                  <a:pt x="3142" y="98"/>
                </a:lnTo>
                <a:lnTo>
                  <a:pt x="3142" y="98"/>
                </a:lnTo>
                <a:lnTo>
                  <a:pt x="3142" y="98"/>
                </a:lnTo>
                <a:lnTo>
                  <a:pt x="3142" y="96"/>
                </a:lnTo>
                <a:lnTo>
                  <a:pt x="3142" y="96"/>
                </a:lnTo>
                <a:lnTo>
                  <a:pt x="3140" y="96"/>
                </a:lnTo>
                <a:lnTo>
                  <a:pt x="3140" y="94"/>
                </a:lnTo>
                <a:lnTo>
                  <a:pt x="3144" y="96"/>
                </a:lnTo>
                <a:lnTo>
                  <a:pt x="3144" y="96"/>
                </a:lnTo>
                <a:lnTo>
                  <a:pt x="3144" y="96"/>
                </a:lnTo>
                <a:lnTo>
                  <a:pt x="3146" y="98"/>
                </a:lnTo>
                <a:lnTo>
                  <a:pt x="3148" y="98"/>
                </a:lnTo>
                <a:lnTo>
                  <a:pt x="3148" y="98"/>
                </a:lnTo>
                <a:lnTo>
                  <a:pt x="3148" y="98"/>
                </a:lnTo>
                <a:lnTo>
                  <a:pt x="3148" y="98"/>
                </a:lnTo>
                <a:lnTo>
                  <a:pt x="3150" y="98"/>
                </a:lnTo>
                <a:lnTo>
                  <a:pt x="3150" y="100"/>
                </a:lnTo>
                <a:lnTo>
                  <a:pt x="3150" y="100"/>
                </a:lnTo>
                <a:lnTo>
                  <a:pt x="3150" y="100"/>
                </a:lnTo>
                <a:lnTo>
                  <a:pt x="3150" y="100"/>
                </a:lnTo>
                <a:lnTo>
                  <a:pt x="3150" y="100"/>
                </a:lnTo>
                <a:lnTo>
                  <a:pt x="3150" y="100"/>
                </a:lnTo>
                <a:lnTo>
                  <a:pt x="3150" y="102"/>
                </a:lnTo>
                <a:lnTo>
                  <a:pt x="3152" y="102"/>
                </a:lnTo>
                <a:lnTo>
                  <a:pt x="3152" y="102"/>
                </a:lnTo>
                <a:lnTo>
                  <a:pt x="3152" y="102"/>
                </a:lnTo>
                <a:lnTo>
                  <a:pt x="3154" y="102"/>
                </a:lnTo>
                <a:lnTo>
                  <a:pt x="3154" y="102"/>
                </a:lnTo>
                <a:lnTo>
                  <a:pt x="3154" y="102"/>
                </a:lnTo>
                <a:lnTo>
                  <a:pt x="3156" y="102"/>
                </a:lnTo>
                <a:lnTo>
                  <a:pt x="3158" y="106"/>
                </a:lnTo>
                <a:lnTo>
                  <a:pt x="3160" y="106"/>
                </a:lnTo>
                <a:lnTo>
                  <a:pt x="3160" y="106"/>
                </a:lnTo>
                <a:lnTo>
                  <a:pt x="3160" y="108"/>
                </a:lnTo>
                <a:lnTo>
                  <a:pt x="3160" y="108"/>
                </a:lnTo>
                <a:lnTo>
                  <a:pt x="3160" y="108"/>
                </a:lnTo>
                <a:lnTo>
                  <a:pt x="3160" y="108"/>
                </a:lnTo>
                <a:lnTo>
                  <a:pt x="3160" y="108"/>
                </a:lnTo>
                <a:lnTo>
                  <a:pt x="3160" y="110"/>
                </a:lnTo>
                <a:lnTo>
                  <a:pt x="3158" y="110"/>
                </a:lnTo>
                <a:lnTo>
                  <a:pt x="3158" y="110"/>
                </a:lnTo>
                <a:lnTo>
                  <a:pt x="3158" y="110"/>
                </a:lnTo>
                <a:lnTo>
                  <a:pt x="3158" y="110"/>
                </a:lnTo>
                <a:lnTo>
                  <a:pt x="3162" y="112"/>
                </a:lnTo>
                <a:lnTo>
                  <a:pt x="3162" y="112"/>
                </a:lnTo>
                <a:lnTo>
                  <a:pt x="3164" y="112"/>
                </a:lnTo>
                <a:lnTo>
                  <a:pt x="3164" y="112"/>
                </a:lnTo>
                <a:lnTo>
                  <a:pt x="3166" y="112"/>
                </a:lnTo>
                <a:lnTo>
                  <a:pt x="3166" y="112"/>
                </a:lnTo>
                <a:lnTo>
                  <a:pt x="3168" y="112"/>
                </a:lnTo>
                <a:lnTo>
                  <a:pt x="3168" y="112"/>
                </a:lnTo>
                <a:lnTo>
                  <a:pt x="3168" y="112"/>
                </a:lnTo>
                <a:lnTo>
                  <a:pt x="3168" y="112"/>
                </a:lnTo>
                <a:lnTo>
                  <a:pt x="3168" y="112"/>
                </a:lnTo>
                <a:lnTo>
                  <a:pt x="3170" y="112"/>
                </a:lnTo>
                <a:lnTo>
                  <a:pt x="3170" y="112"/>
                </a:lnTo>
                <a:lnTo>
                  <a:pt x="3172" y="112"/>
                </a:lnTo>
                <a:lnTo>
                  <a:pt x="3172" y="112"/>
                </a:lnTo>
                <a:lnTo>
                  <a:pt x="3172" y="112"/>
                </a:lnTo>
                <a:lnTo>
                  <a:pt x="3172" y="112"/>
                </a:lnTo>
                <a:lnTo>
                  <a:pt x="3172" y="112"/>
                </a:lnTo>
                <a:lnTo>
                  <a:pt x="3172" y="112"/>
                </a:lnTo>
                <a:lnTo>
                  <a:pt x="3170" y="112"/>
                </a:lnTo>
                <a:lnTo>
                  <a:pt x="3170" y="112"/>
                </a:lnTo>
                <a:lnTo>
                  <a:pt x="3170" y="112"/>
                </a:lnTo>
                <a:lnTo>
                  <a:pt x="3168" y="112"/>
                </a:lnTo>
                <a:lnTo>
                  <a:pt x="3168" y="112"/>
                </a:lnTo>
                <a:lnTo>
                  <a:pt x="3168" y="112"/>
                </a:lnTo>
                <a:lnTo>
                  <a:pt x="3168" y="112"/>
                </a:lnTo>
                <a:lnTo>
                  <a:pt x="3168" y="112"/>
                </a:lnTo>
                <a:lnTo>
                  <a:pt x="3164" y="112"/>
                </a:lnTo>
                <a:lnTo>
                  <a:pt x="3164" y="112"/>
                </a:lnTo>
                <a:lnTo>
                  <a:pt x="3164" y="112"/>
                </a:lnTo>
                <a:lnTo>
                  <a:pt x="3162" y="110"/>
                </a:lnTo>
                <a:lnTo>
                  <a:pt x="3160" y="110"/>
                </a:lnTo>
                <a:lnTo>
                  <a:pt x="3160" y="110"/>
                </a:lnTo>
                <a:lnTo>
                  <a:pt x="3160" y="110"/>
                </a:lnTo>
                <a:lnTo>
                  <a:pt x="3160" y="110"/>
                </a:lnTo>
                <a:lnTo>
                  <a:pt x="3160" y="110"/>
                </a:lnTo>
                <a:lnTo>
                  <a:pt x="3160" y="110"/>
                </a:lnTo>
                <a:lnTo>
                  <a:pt x="3160" y="110"/>
                </a:lnTo>
                <a:lnTo>
                  <a:pt x="3160" y="110"/>
                </a:lnTo>
                <a:lnTo>
                  <a:pt x="3160" y="108"/>
                </a:lnTo>
                <a:lnTo>
                  <a:pt x="3162" y="108"/>
                </a:lnTo>
                <a:lnTo>
                  <a:pt x="3162" y="108"/>
                </a:lnTo>
                <a:lnTo>
                  <a:pt x="3160" y="106"/>
                </a:lnTo>
                <a:lnTo>
                  <a:pt x="3158" y="106"/>
                </a:lnTo>
                <a:lnTo>
                  <a:pt x="3158" y="104"/>
                </a:lnTo>
                <a:lnTo>
                  <a:pt x="3158" y="104"/>
                </a:lnTo>
                <a:lnTo>
                  <a:pt x="3158" y="104"/>
                </a:lnTo>
                <a:lnTo>
                  <a:pt x="3158" y="104"/>
                </a:lnTo>
                <a:lnTo>
                  <a:pt x="3158" y="104"/>
                </a:lnTo>
                <a:lnTo>
                  <a:pt x="3158" y="104"/>
                </a:lnTo>
                <a:lnTo>
                  <a:pt x="3158" y="104"/>
                </a:lnTo>
                <a:lnTo>
                  <a:pt x="3158" y="104"/>
                </a:lnTo>
                <a:lnTo>
                  <a:pt x="3158" y="104"/>
                </a:lnTo>
                <a:lnTo>
                  <a:pt x="3160" y="104"/>
                </a:lnTo>
                <a:lnTo>
                  <a:pt x="3160" y="104"/>
                </a:lnTo>
                <a:lnTo>
                  <a:pt x="3160" y="102"/>
                </a:lnTo>
                <a:lnTo>
                  <a:pt x="3160" y="102"/>
                </a:lnTo>
                <a:lnTo>
                  <a:pt x="3160" y="102"/>
                </a:lnTo>
                <a:lnTo>
                  <a:pt x="3160" y="102"/>
                </a:lnTo>
                <a:lnTo>
                  <a:pt x="3160" y="102"/>
                </a:lnTo>
                <a:lnTo>
                  <a:pt x="3160" y="102"/>
                </a:lnTo>
                <a:lnTo>
                  <a:pt x="3158" y="102"/>
                </a:lnTo>
                <a:lnTo>
                  <a:pt x="3158" y="102"/>
                </a:lnTo>
                <a:lnTo>
                  <a:pt x="3158" y="102"/>
                </a:lnTo>
                <a:lnTo>
                  <a:pt x="3156" y="102"/>
                </a:lnTo>
                <a:lnTo>
                  <a:pt x="3154" y="102"/>
                </a:lnTo>
                <a:lnTo>
                  <a:pt x="3154" y="102"/>
                </a:lnTo>
                <a:lnTo>
                  <a:pt x="3152" y="100"/>
                </a:lnTo>
                <a:lnTo>
                  <a:pt x="3152" y="100"/>
                </a:lnTo>
                <a:lnTo>
                  <a:pt x="3152" y="100"/>
                </a:lnTo>
                <a:lnTo>
                  <a:pt x="3154" y="100"/>
                </a:lnTo>
                <a:lnTo>
                  <a:pt x="3156" y="100"/>
                </a:lnTo>
                <a:lnTo>
                  <a:pt x="3156" y="100"/>
                </a:lnTo>
                <a:lnTo>
                  <a:pt x="3156" y="100"/>
                </a:lnTo>
                <a:lnTo>
                  <a:pt x="3156" y="100"/>
                </a:lnTo>
                <a:lnTo>
                  <a:pt x="3156" y="100"/>
                </a:lnTo>
                <a:lnTo>
                  <a:pt x="3156" y="100"/>
                </a:lnTo>
                <a:lnTo>
                  <a:pt x="3158" y="100"/>
                </a:lnTo>
                <a:lnTo>
                  <a:pt x="3158" y="100"/>
                </a:lnTo>
                <a:lnTo>
                  <a:pt x="3158" y="100"/>
                </a:lnTo>
                <a:lnTo>
                  <a:pt x="3160" y="100"/>
                </a:lnTo>
                <a:lnTo>
                  <a:pt x="3160" y="100"/>
                </a:lnTo>
                <a:lnTo>
                  <a:pt x="3160" y="100"/>
                </a:lnTo>
                <a:lnTo>
                  <a:pt x="3160" y="100"/>
                </a:lnTo>
                <a:lnTo>
                  <a:pt x="3162" y="100"/>
                </a:lnTo>
                <a:lnTo>
                  <a:pt x="3162" y="100"/>
                </a:lnTo>
                <a:lnTo>
                  <a:pt x="3164" y="100"/>
                </a:lnTo>
                <a:lnTo>
                  <a:pt x="3164" y="100"/>
                </a:lnTo>
                <a:lnTo>
                  <a:pt x="3166" y="100"/>
                </a:lnTo>
                <a:lnTo>
                  <a:pt x="3166" y="98"/>
                </a:lnTo>
                <a:lnTo>
                  <a:pt x="3166" y="98"/>
                </a:lnTo>
                <a:lnTo>
                  <a:pt x="3166" y="98"/>
                </a:lnTo>
                <a:lnTo>
                  <a:pt x="3166" y="98"/>
                </a:lnTo>
                <a:lnTo>
                  <a:pt x="3168" y="98"/>
                </a:lnTo>
                <a:lnTo>
                  <a:pt x="3168" y="98"/>
                </a:lnTo>
                <a:lnTo>
                  <a:pt x="3170" y="98"/>
                </a:lnTo>
                <a:lnTo>
                  <a:pt x="3170" y="98"/>
                </a:lnTo>
                <a:lnTo>
                  <a:pt x="3172" y="98"/>
                </a:lnTo>
                <a:lnTo>
                  <a:pt x="3172" y="98"/>
                </a:lnTo>
                <a:lnTo>
                  <a:pt x="3174" y="98"/>
                </a:lnTo>
                <a:lnTo>
                  <a:pt x="3174" y="98"/>
                </a:lnTo>
                <a:lnTo>
                  <a:pt x="3176" y="98"/>
                </a:lnTo>
                <a:lnTo>
                  <a:pt x="3176" y="98"/>
                </a:lnTo>
                <a:lnTo>
                  <a:pt x="3176" y="98"/>
                </a:lnTo>
                <a:lnTo>
                  <a:pt x="3178" y="98"/>
                </a:lnTo>
                <a:lnTo>
                  <a:pt x="3178" y="98"/>
                </a:lnTo>
                <a:lnTo>
                  <a:pt x="3178" y="98"/>
                </a:lnTo>
                <a:lnTo>
                  <a:pt x="3180" y="98"/>
                </a:lnTo>
                <a:lnTo>
                  <a:pt x="3180" y="98"/>
                </a:lnTo>
                <a:lnTo>
                  <a:pt x="3180" y="98"/>
                </a:lnTo>
                <a:lnTo>
                  <a:pt x="3180" y="98"/>
                </a:lnTo>
                <a:lnTo>
                  <a:pt x="3180" y="98"/>
                </a:lnTo>
                <a:lnTo>
                  <a:pt x="3182" y="98"/>
                </a:lnTo>
                <a:lnTo>
                  <a:pt x="3182" y="98"/>
                </a:lnTo>
                <a:lnTo>
                  <a:pt x="3182" y="98"/>
                </a:lnTo>
                <a:lnTo>
                  <a:pt x="3186" y="100"/>
                </a:lnTo>
                <a:lnTo>
                  <a:pt x="3186" y="100"/>
                </a:lnTo>
                <a:lnTo>
                  <a:pt x="3188" y="100"/>
                </a:lnTo>
                <a:lnTo>
                  <a:pt x="3188" y="100"/>
                </a:lnTo>
                <a:lnTo>
                  <a:pt x="3188" y="100"/>
                </a:lnTo>
                <a:lnTo>
                  <a:pt x="3190" y="100"/>
                </a:lnTo>
                <a:lnTo>
                  <a:pt x="3190" y="100"/>
                </a:lnTo>
                <a:lnTo>
                  <a:pt x="3192" y="100"/>
                </a:lnTo>
                <a:lnTo>
                  <a:pt x="3194" y="100"/>
                </a:lnTo>
                <a:lnTo>
                  <a:pt x="3194" y="100"/>
                </a:lnTo>
                <a:lnTo>
                  <a:pt x="3194" y="100"/>
                </a:lnTo>
                <a:lnTo>
                  <a:pt x="3196" y="100"/>
                </a:lnTo>
                <a:lnTo>
                  <a:pt x="3200" y="100"/>
                </a:lnTo>
                <a:lnTo>
                  <a:pt x="3202" y="100"/>
                </a:lnTo>
                <a:lnTo>
                  <a:pt x="3204" y="100"/>
                </a:lnTo>
                <a:lnTo>
                  <a:pt x="3204" y="100"/>
                </a:lnTo>
                <a:lnTo>
                  <a:pt x="3206" y="100"/>
                </a:lnTo>
                <a:lnTo>
                  <a:pt x="3208" y="100"/>
                </a:lnTo>
                <a:lnTo>
                  <a:pt x="3208" y="100"/>
                </a:lnTo>
                <a:lnTo>
                  <a:pt x="3208" y="102"/>
                </a:lnTo>
                <a:lnTo>
                  <a:pt x="3208" y="102"/>
                </a:lnTo>
                <a:lnTo>
                  <a:pt x="3206" y="102"/>
                </a:lnTo>
                <a:lnTo>
                  <a:pt x="3206" y="102"/>
                </a:lnTo>
                <a:lnTo>
                  <a:pt x="3204" y="102"/>
                </a:lnTo>
                <a:lnTo>
                  <a:pt x="3204" y="100"/>
                </a:lnTo>
                <a:lnTo>
                  <a:pt x="3204" y="102"/>
                </a:lnTo>
                <a:lnTo>
                  <a:pt x="3202" y="102"/>
                </a:lnTo>
                <a:lnTo>
                  <a:pt x="3202" y="102"/>
                </a:lnTo>
                <a:lnTo>
                  <a:pt x="3206" y="104"/>
                </a:lnTo>
                <a:lnTo>
                  <a:pt x="3206" y="104"/>
                </a:lnTo>
                <a:lnTo>
                  <a:pt x="3208" y="104"/>
                </a:lnTo>
                <a:lnTo>
                  <a:pt x="3210" y="106"/>
                </a:lnTo>
                <a:lnTo>
                  <a:pt x="3210" y="106"/>
                </a:lnTo>
                <a:lnTo>
                  <a:pt x="3212" y="106"/>
                </a:lnTo>
                <a:lnTo>
                  <a:pt x="3214" y="106"/>
                </a:lnTo>
                <a:lnTo>
                  <a:pt x="3218" y="106"/>
                </a:lnTo>
                <a:lnTo>
                  <a:pt x="3218" y="106"/>
                </a:lnTo>
                <a:lnTo>
                  <a:pt x="3220" y="106"/>
                </a:lnTo>
                <a:lnTo>
                  <a:pt x="3220" y="106"/>
                </a:lnTo>
                <a:lnTo>
                  <a:pt x="3220" y="106"/>
                </a:lnTo>
                <a:lnTo>
                  <a:pt x="3220" y="106"/>
                </a:lnTo>
                <a:lnTo>
                  <a:pt x="3220" y="106"/>
                </a:lnTo>
                <a:lnTo>
                  <a:pt x="3222" y="108"/>
                </a:lnTo>
                <a:lnTo>
                  <a:pt x="3222" y="108"/>
                </a:lnTo>
                <a:lnTo>
                  <a:pt x="3224" y="108"/>
                </a:lnTo>
                <a:lnTo>
                  <a:pt x="3226" y="108"/>
                </a:lnTo>
                <a:lnTo>
                  <a:pt x="3226" y="108"/>
                </a:lnTo>
                <a:lnTo>
                  <a:pt x="3226" y="108"/>
                </a:lnTo>
                <a:lnTo>
                  <a:pt x="3226" y="108"/>
                </a:lnTo>
                <a:lnTo>
                  <a:pt x="3228" y="108"/>
                </a:lnTo>
                <a:lnTo>
                  <a:pt x="3228" y="108"/>
                </a:lnTo>
                <a:lnTo>
                  <a:pt x="3228" y="108"/>
                </a:lnTo>
                <a:lnTo>
                  <a:pt x="3230" y="108"/>
                </a:lnTo>
                <a:lnTo>
                  <a:pt x="3230" y="108"/>
                </a:lnTo>
                <a:lnTo>
                  <a:pt x="3230" y="108"/>
                </a:lnTo>
                <a:lnTo>
                  <a:pt x="3232" y="108"/>
                </a:lnTo>
                <a:lnTo>
                  <a:pt x="3232" y="108"/>
                </a:lnTo>
                <a:lnTo>
                  <a:pt x="3232" y="110"/>
                </a:lnTo>
                <a:lnTo>
                  <a:pt x="3234" y="108"/>
                </a:lnTo>
                <a:lnTo>
                  <a:pt x="3232" y="108"/>
                </a:lnTo>
                <a:lnTo>
                  <a:pt x="3232" y="108"/>
                </a:lnTo>
                <a:lnTo>
                  <a:pt x="3230" y="108"/>
                </a:lnTo>
                <a:lnTo>
                  <a:pt x="3230" y="108"/>
                </a:lnTo>
                <a:lnTo>
                  <a:pt x="3228" y="108"/>
                </a:lnTo>
                <a:lnTo>
                  <a:pt x="3226" y="108"/>
                </a:lnTo>
                <a:lnTo>
                  <a:pt x="3226" y="108"/>
                </a:lnTo>
                <a:lnTo>
                  <a:pt x="3226" y="108"/>
                </a:lnTo>
                <a:lnTo>
                  <a:pt x="3226" y="108"/>
                </a:lnTo>
                <a:lnTo>
                  <a:pt x="3226" y="108"/>
                </a:lnTo>
                <a:lnTo>
                  <a:pt x="3224" y="108"/>
                </a:lnTo>
                <a:lnTo>
                  <a:pt x="3224" y="108"/>
                </a:lnTo>
                <a:lnTo>
                  <a:pt x="3224" y="108"/>
                </a:lnTo>
                <a:lnTo>
                  <a:pt x="3224" y="108"/>
                </a:lnTo>
                <a:lnTo>
                  <a:pt x="3224" y="108"/>
                </a:lnTo>
                <a:lnTo>
                  <a:pt x="3228" y="108"/>
                </a:lnTo>
                <a:lnTo>
                  <a:pt x="3230" y="108"/>
                </a:lnTo>
                <a:lnTo>
                  <a:pt x="3230" y="108"/>
                </a:lnTo>
                <a:lnTo>
                  <a:pt x="3232" y="108"/>
                </a:lnTo>
                <a:lnTo>
                  <a:pt x="3232" y="108"/>
                </a:lnTo>
                <a:lnTo>
                  <a:pt x="3232" y="108"/>
                </a:lnTo>
                <a:lnTo>
                  <a:pt x="3232" y="108"/>
                </a:lnTo>
                <a:lnTo>
                  <a:pt x="3234" y="108"/>
                </a:lnTo>
                <a:lnTo>
                  <a:pt x="3234" y="108"/>
                </a:lnTo>
                <a:lnTo>
                  <a:pt x="3234" y="108"/>
                </a:lnTo>
                <a:lnTo>
                  <a:pt x="3236" y="108"/>
                </a:lnTo>
                <a:lnTo>
                  <a:pt x="3236" y="108"/>
                </a:lnTo>
                <a:lnTo>
                  <a:pt x="3236" y="108"/>
                </a:lnTo>
                <a:lnTo>
                  <a:pt x="3238" y="108"/>
                </a:lnTo>
                <a:lnTo>
                  <a:pt x="3238" y="108"/>
                </a:lnTo>
                <a:lnTo>
                  <a:pt x="3238" y="108"/>
                </a:lnTo>
                <a:lnTo>
                  <a:pt x="3238" y="108"/>
                </a:lnTo>
                <a:lnTo>
                  <a:pt x="3240" y="108"/>
                </a:lnTo>
                <a:lnTo>
                  <a:pt x="3240" y="108"/>
                </a:lnTo>
                <a:lnTo>
                  <a:pt x="3240" y="108"/>
                </a:lnTo>
                <a:lnTo>
                  <a:pt x="3240" y="108"/>
                </a:lnTo>
                <a:lnTo>
                  <a:pt x="3242" y="108"/>
                </a:lnTo>
                <a:lnTo>
                  <a:pt x="3246" y="108"/>
                </a:lnTo>
                <a:lnTo>
                  <a:pt x="3246" y="108"/>
                </a:lnTo>
                <a:lnTo>
                  <a:pt x="3246" y="108"/>
                </a:lnTo>
                <a:lnTo>
                  <a:pt x="3246" y="108"/>
                </a:lnTo>
                <a:lnTo>
                  <a:pt x="3246" y="108"/>
                </a:lnTo>
                <a:lnTo>
                  <a:pt x="3246" y="108"/>
                </a:lnTo>
                <a:lnTo>
                  <a:pt x="3248" y="108"/>
                </a:lnTo>
                <a:lnTo>
                  <a:pt x="3248" y="108"/>
                </a:lnTo>
                <a:lnTo>
                  <a:pt x="3248" y="108"/>
                </a:lnTo>
                <a:lnTo>
                  <a:pt x="3248" y="108"/>
                </a:lnTo>
                <a:lnTo>
                  <a:pt x="3250" y="108"/>
                </a:lnTo>
                <a:lnTo>
                  <a:pt x="3250" y="110"/>
                </a:lnTo>
                <a:lnTo>
                  <a:pt x="3252" y="110"/>
                </a:lnTo>
                <a:lnTo>
                  <a:pt x="3252" y="110"/>
                </a:lnTo>
                <a:lnTo>
                  <a:pt x="3252" y="110"/>
                </a:lnTo>
                <a:lnTo>
                  <a:pt x="3252" y="110"/>
                </a:lnTo>
                <a:lnTo>
                  <a:pt x="3252" y="110"/>
                </a:lnTo>
                <a:lnTo>
                  <a:pt x="3254" y="110"/>
                </a:lnTo>
                <a:lnTo>
                  <a:pt x="3254" y="110"/>
                </a:lnTo>
                <a:lnTo>
                  <a:pt x="3254" y="110"/>
                </a:lnTo>
                <a:lnTo>
                  <a:pt x="3254" y="110"/>
                </a:lnTo>
                <a:lnTo>
                  <a:pt x="3256" y="110"/>
                </a:lnTo>
                <a:lnTo>
                  <a:pt x="3258" y="110"/>
                </a:lnTo>
                <a:lnTo>
                  <a:pt x="3258" y="110"/>
                </a:lnTo>
                <a:lnTo>
                  <a:pt x="3260" y="110"/>
                </a:lnTo>
                <a:lnTo>
                  <a:pt x="3260" y="110"/>
                </a:lnTo>
                <a:lnTo>
                  <a:pt x="3260" y="110"/>
                </a:lnTo>
                <a:lnTo>
                  <a:pt x="3262" y="110"/>
                </a:lnTo>
                <a:lnTo>
                  <a:pt x="3262" y="110"/>
                </a:lnTo>
                <a:lnTo>
                  <a:pt x="3264" y="110"/>
                </a:lnTo>
                <a:lnTo>
                  <a:pt x="3264" y="112"/>
                </a:lnTo>
                <a:lnTo>
                  <a:pt x="3266" y="112"/>
                </a:lnTo>
                <a:lnTo>
                  <a:pt x="3266" y="112"/>
                </a:lnTo>
                <a:lnTo>
                  <a:pt x="3266" y="112"/>
                </a:lnTo>
                <a:lnTo>
                  <a:pt x="3266" y="112"/>
                </a:lnTo>
                <a:lnTo>
                  <a:pt x="3266" y="110"/>
                </a:lnTo>
                <a:lnTo>
                  <a:pt x="3268" y="110"/>
                </a:lnTo>
                <a:lnTo>
                  <a:pt x="3268" y="110"/>
                </a:lnTo>
                <a:lnTo>
                  <a:pt x="3268" y="110"/>
                </a:lnTo>
                <a:lnTo>
                  <a:pt x="3268" y="110"/>
                </a:lnTo>
                <a:lnTo>
                  <a:pt x="3270" y="110"/>
                </a:lnTo>
                <a:lnTo>
                  <a:pt x="3272" y="112"/>
                </a:lnTo>
                <a:lnTo>
                  <a:pt x="3274" y="112"/>
                </a:lnTo>
                <a:lnTo>
                  <a:pt x="3274" y="112"/>
                </a:lnTo>
                <a:lnTo>
                  <a:pt x="3274" y="112"/>
                </a:lnTo>
                <a:lnTo>
                  <a:pt x="3276" y="112"/>
                </a:lnTo>
                <a:lnTo>
                  <a:pt x="3276" y="112"/>
                </a:lnTo>
                <a:lnTo>
                  <a:pt x="3276" y="112"/>
                </a:lnTo>
                <a:lnTo>
                  <a:pt x="3278" y="112"/>
                </a:lnTo>
                <a:lnTo>
                  <a:pt x="3278" y="112"/>
                </a:lnTo>
                <a:lnTo>
                  <a:pt x="3278" y="112"/>
                </a:lnTo>
                <a:lnTo>
                  <a:pt x="3278" y="112"/>
                </a:lnTo>
                <a:lnTo>
                  <a:pt x="3280" y="112"/>
                </a:lnTo>
                <a:lnTo>
                  <a:pt x="3280" y="112"/>
                </a:lnTo>
                <a:lnTo>
                  <a:pt x="3280" y="112"/>
                </a:lnTo>
                <a:lnTo>
                  <a:pt x="3282" y="112"/>
                </a:lnTo>
                <a:lnTo>
                  <a:pt x="3282" y="114"/>
                </a:lnTo>
                <a:lnTo>
                  <a:pt x="3284" y="114"/>
                </a:lnTo>
                <a:lnTo>
                  <a:pt x="3284" y="114"/>
                </a:lnTo>
                <a:lnTo>
                  <a:pt x="3286" y="114"/>
                </a:lnTo>
                <a:lnTo>
                  <a:pt x="3286" y="114"/>
                </a:lnTo>
                <a:lnTo>
                  <a:pt x="3286" y="114"/>
                </a:lnTo>
                <a:lnTo>
                  <a:pt x="3286" y="114"/>
                </a:lnTo>
                <a:lnTo>
                  <a:pt x="3286" y="114"/>
                </a:lnTo>
                <a:lnTo>
                  <a:pt x="3288" y="114"/>
                </a:lnTo>
                <a:lnTo>
                  <a:pt x="3288" y="114"/>
                </a:lnTo>
                <a:lnTo>
                  <a:pt x="3288" y="114"/>
                </a:lnTo>
                <a:lnTo>
                  <a:pt x="3288" y="114"/>
                </a:lnTo>
                <a:lnTo>
                  <a:pt x="3290" y="114"/>
                </a:lnTo>
                <a:lnTo>
                  <a:pt x="3290" y="114"/>
                </a:lnTo>
                <a:lnTo>
                  <a:pt x="3290" y="114"/>
                </a:lnTo>
                <a:lnTo>
                  <a:pt x="3290" y="116"/>
                </a:lnTo>
                <a:lnTo>
                  <a:pt x="3292" y="116"/>
                </a:lnTo>
                <a:lnTo>
                  <a:pt x="3292" y="116"/>
                </a:lnTo>
                <a:lnTo>
                  <a:pt x="3294" y="116"/>
                </a:lnTo>
                <a:lnTo>
                  <a:pt x="3294" y="116"/>
                </a:lnTo>
                <a:lnTo>
                  <a:pt x="3294" y="116"/>
                </a:lnTo>
                <a:lnTo>
                  <a:pt x="3296" y="116"/>
                </a:lnTo>
                <a:lnTo>
                  <a:pt x="3296" y="116"/>
                </a:lnTo>
                <a:lnTo>
                  <a:pt x="3296" y="116"/>
                </a:lnTo>
                <a:lnTo>
                  <a:pt x="3296" y="116"/>
                </a:lnTo>
                <a:lnTo>
                  <a:pt x="3296" y="116"/>
                </a:lnTo>
                <a:lnTo>
                  <a:pt x="3298" y="116"/>
                </a:lnTo>
                <a:lnTo>
                  <a:pt x="3298" y="116"/>
                </a:lnTo>
                <a:lnTo>
                  <a:pt x="3298" y="116"/>
                </a:lnTo>
                <a:lnTo>
                  <a:pt x="3298" y="116"/>
                </a:lnTo>
                <a:lnTo>
                  <a:pt x="3298" y="116"/>
                </a:lnTo>
                <a:lnTo>
                  <a:pt x="3300" y="118"/>
                </a:lnTo>
                <a:lnTo>
                  <a:pt x="3300" y="118"/>
                </a:lnTo>
                <a:lnTo>
                  <a:pt x="3300" y="118"/>
                </a:lnTo>
                <a:lnTo>
                  <a:pt x="3302" y="116"/>
                </a:lnTo>
                <a:lnTo>
                  <a:pt x="3302" y="116"/>
                </a:lnTo>
                <a:lnTo>
                  <a:pt x="3302" y="116"/>
                </a:lnTo>
                <a:lnTo>
                  <a:pt x="3302" y="116"/>
                </a:lnTo>
                <a:lnTo>
                  <a:pt x="3302" y="116"/>
                </a:lnTo>
                <a:lnTo>
                  <a:pt x="3306" y="118"/>
                </a:lnTo>
                <a:lnTo>
                  <a:pt x="3308" y="118"/>
                </a:lnTo>
                <a:lnTo>
                  <a:pt x="3310" y="118"/>
                </a:lnTo>
                <a:lnTo>
                  <a:pt x="3310" y="120"/>
                </a:lnTo>
                <a:lnTo>
                  <a:pt x="3312" y="120"/>
                </a:lnTo>
                <a:lnTo>
                  <a:pt x="3312" y="120"/>
                </a:lnTo>
                <a:lnTo>
                  <a:pt x="3314" y="122"/>
                </a:lnTo>
                <a:lnTo>
                  <a:pt x="3314" y="122"/>
                </a:lnTo>
                <a:lnTo>
                  <a:pt x="3316" y="122"/>
                </a:lnTo>
                <a:lnTo>
                  <a:pt x="3316" y="122"/>
                </a:lnTo>
                <a:lnTo>
                  <a:pt x="3316" y="122"/>
                </a:lnTo>
                <a:lnTo>
                  <a:pt x="3316" y="122"/>
                </a:lnTo>
                <a:lnTo>
                  <a:pt x="3318" y="122"/>
                </a:lnTo>
                <a:lnTo>
                  <a:pt x="3318" y="122"/>
                </a:lnTo>
                <a:lnTo>
                  <a:pt x="3318" y="124"/>
                </a:lnTo>
                <a:lnTo>
                  <a:pt x="3320" y="124"/>
                </a:lnTo>
                <a:lnTo>
                  <a:pt x="3320" y="124"/>
                </a:lnTo>
                <a:lnTo>
                  <a:pt x="3322" y="126"/>
                </a:lnTo>
                <a:lnTo>
                  <a:pt x="3324" y="126"/>
                </a:lnTo>
                <a:lnTo>
                  <a:pt x="3324" y="128"/>
                </a:lnTo>
                <a:lnTo>
                  <a:pt x="3326" y="128"/>
                </a:lnTo>
                <a:lnTo>
                  <a:pt x="3326" y="128"/>
                </a:lnTo>
                <a:lnTo>
                  <a:pt x="3326" y="130"/>
                </a:lnTo>
                <a:lnTo>
                  <a:pt x="3328" y="130"/>
                </a:lnTo>
                <a:lnTo>
                  <a:pt x="3328" y="130"/>
                </a:lnTo>
                <a:lnTo>
                  <a:pt x="3328" y="128"/>
                </a:lnTo>
                <a:lnTo>
                  <a:pt x="3328" y="128"/>
                </a:lnTo>
                <a:lnTo>
                  <a:pt x="3326" y="128"/>
                </a:lnTo>
                <a:lnTo>
                  <a:pt x="3326" y="128"/>
                </a:lnTo>
                <a:lnTo>
                  <a:pt x="3326" y="128"/>
                </a:lnTo>
                <a:lnTo>
                  <a:pt x="3324" y="126"/>
                </a:lnTo>
                <a:lnTo>
                  <a:pt x="3324" y="126"/>
                </a:lnTo>
                <a:lnTo>
                  <a:pt x="3322" y="126"/>
                </a:lnTo>
                <a:lnTo>
                  <a:pt x="3320" y="124"/>
                </a:lnTo>
                <a:lnTo>
                  <a:pt x="3320" y="124"/>
                </a:lnTo>
                <a:lnTo>
                  <a:pt x="3320" y="124"/>
                </a:lnTo>
                <a:lnTo>
                  <a:pt x="3320" y="122"/>
                </a:lnTo>
                <a:lnTo>
                  <a:pt x="3320" y="122"/>
                </a:lnTo>
                <a:lnTo>
                  <a:pt x="3320" y="122"/>
                </a:lnTo>
                <a:lnTo>
                  <a:pt x="3320" y="122"/>
                </a:lnTo>
                <a:lnTo>
                  <a:pt x="3318" y="122"/>
                </a:lnTo>
                <a:lnTo>
                  <a:pt x="3318" y="122"/>
                </a:lnTo>
                <a:lnTo>
                  <a:pt x="3318" y="122"/>
                </a:lnTo>
                <a:lnTo>
                  <a:pt x="3316" y="122"/>
                </a:lnTo>
                <a:lnTo>
                  <a:pt x="3316" y="120"/>
                </a:lnTo>
                <a:lnTo>
                  <a:pt x="3316" y="120"/>
                </a:lnTo>
                <a:lnTo>
                  <a:pt x="3314" y="120"/>
                </a:lnTo>
                <a:lnTo>
                  <a:pt x="3314" y="120"/>
                </a:lnTo>
                <a:lnTo>
                  <a:pt x="3314" y="120"/>
                </a:lnTo>
                <a:lnTo>
                  <a:pt x="3310" y="118"/>
                </a:lnTo>
                <a:lnTo>
                  <a:pt x="3310" y="118"/>
                </a:lnTo>
                <a:lnTo>
                  <a:pt x="3308" y="116"/>
                </a:lnTo>
                <a:lnTo>
                  <a:pt x="3306" y="116"/>
                </a:lnTo>
                <a:lnTo>
                  <a:pt x="3304" y="116"/>
                </a:lnTo>
                <a:lnTo>
                  <a:pt x="3306" y="116"/>
                </a:lnTo>
                <a:lnTo>
                  <a:pt x="3308" y="116"/>
                </a:lnTo>
                <a:lnTo>
                  <a:pt x="3308" y="116"/>
                </a:lnTo>
                <a:lnTo>
                  <a:pt x="3310" y="116"/>
                </a:lnTo>
                <a:lnTo>
                  <a:pt x="3310" y="116"/>
                </a:lnTo>
                <a:lnTo>
                  <a:pt x="3312" y="116"/>
                </a:lnTo>
                <a:lnTo>
                  <a:pt x="3314" y="116"/>
                </a:lnTo>
                <a:lnTo>
                  <a:pt x="3314" y="116"/>
                </a:lnTo>
                <a:lnTo>
                  <a:pt x="3314" y="116"/>
                </a:lnTo>
                <a:lnTo>
                  <a:pt x="3314" y="116"/>
                </a:lnTo>
                <a:lnTo>
                  <a:pt x="3314" y="116"/>
                </a:lnTo>
                <a:lnTo>
                  <a:pt x="3314" y="116"/>
                </a:lnTo>
                <a:lnTo>
                  <a:pt x="3316" y="116"/>
                </a:lnTo>
                <a:lnTo>
                  <a:pt x="3316" y="116"/>
                </a:lnTo>
                <a:lnTo>
                  <a:pt x="3318" y="116"/>
                </a:lnTo>
                <a:lnTo>
                  <a:pt x="3318" y="116"/>
                </a:lnTo>
                <a:lnTo>
                  <a:pt x="3318" y="118"/>
                </a:lnTo>
                <a:lnTo>
                  <a:pt x="3320" y="118"/>
                </a:lnTo>
                <a:lnTo>
                  <a:pt x="3322" y="118"/>
                </a:lnTo>
                <a:lnTo>
                  <a:pt x="3326" y="120"/>
                </a:lnTo>
                <a:lnTo>
                  <a:pt x="3328" y="120"/>
                </a:lnTo>
                <a:lnTo>
                  <a:pt x="3330" y="122"/>
                </a:lnTo>
                <a:lnTo>
                  <a:pt x="3332" y="122"/>
                </a:lnTo>
                <a:lnTo>
                  <a:pt x="3332" y="122"/>
                </a:lnTo>
                <a:lnTo>
                  <a:pt x="3332" y="122"/>
                </a:lnTo>
                <a:lnTo>
                  <a:pt x="3332" y="122"/>
                </a:lnTo>
                <a:lnTo>
                  <a:pt x="3334" y="124"/>
                </a:lnTo>
                <a:lnTo>
                  <a:pt x="3334" y="124"/>
                </a:lnTo>
                <a:lnTo>
                  <a:pt x="3336" y="124"/>
                </a:lnTo>
                <a:lnTo>
                  <a:pt x="3338" y="124"/>
                </a:lnTo>
                <a:lnTo>
                  <a:pt x="3338" y="124"/>
                </a:lnTo>
                <a:lnTo>
                  <a:pt x="3340" y="124"/>
                </a:lnTo>
                <a:lnTo>
                  <a:pt x="3340" y="124"/>
                </a:lnTo>
                <a:lnTo>
                  <a:pt x="3340" y="124"/>
                </a:lnTo>
                <a:lnTo>
                  <a:pt x="3340" y="124"/>
                </a:lnTo>
                <a:lnTo>
                  <a:pt x="3340" y="122"/>
                </a:lnTo>
                <a:lnTo>
                  <a:pt x="3338" y="122"/>
                </a:lnTo>
                <a:lnTo>
                  <a:pt x="3338" y="122"/>
                </a:lnTo>
                <a:lnTo>
                  <a:pt x="3338" y="122"/>
                </a:lnTo>
                <a:lnTo>
                  <a:pt x="3338" y="122"/>
                </a:lnTo>
                <a:lnTo>
                  <a:pt x="3336" y="122"/>
                </a:lnTo>
                <a:lnTo>
                  <a:pt x="3336" y="120"/>
                </a:lnTo>
                <a:lnTo>
                  <a:pt x="3340" y="122"/>
                </a:lnTo>
                <a:lnTo>
                  <a:pt x="3340" y="122"/>
                </a:lnTo>
                <a:lnTo>
                  <a:pt x="3340" y="122"/>
                </a:lnTo>
                <a:lnTo>
                  <a:pt x="3340" y="124"/>
                </a:lnTo>
                <a:lnTo>
                  <a:pt x="3342" y="124"/>
                </a:lnTo>
                <a:lnTo>
                  <a:pt x="3344" y="124"/>
                </a:lnTo>
                <a:lnTo>
                  <a:pt x="3346" y="124"/>
                </a:lnTo>
                <a:lnTo>
                  <a:pt x="3344" y="124"/>
                </a:lnTo>
                <a:lnTo>
                  <a:pt x="3344" y="124"/>
                </a:lnTo>
                <a:lnTo>
                  <a:pt x="3342" y="124"/>
                </a:lnTo>
                <a:lnTo>
                  <a:pt x="3342" y="124"/>
                </a:lnTo>
                <a:lnTo>
                  <a:pt x="3340" y="124"/>
                </a:lnTo>
                <a:lnTo>
                  <a:pt x="3340" y="124"/>
                </a:lnTo>
                <a:lnTo>
                  <a:pt x="3340" y="124"/>
                </a:lnTo>
                <a:lnTo>
                  <a:pt x="3340" y="124"/>
                </a:lnTo>
                <a:lnTo>
                  <a:pt x="3338" y="124"/>
                </a:lnTo>
                <a:lnTo>
                  <a:pt x="3338" y="126"/>
                </a:lnTo>
                <a:lnTo>
                  <a:pt x="3338" y="126"/>
                </a:lnTo>
                <a:lnTo>
                  <a:pt x="3340" y="126"/>
                </a:lnTo>
                <a:lnTo>
                  <a:pt x="3340" y="126"/>
                </a:lnTo>
                <a:lnTo>
                  <a:pt x="3340" y="126"/>
                </a:lnTo>
                <a:lnTo>
                  <a:pt x="3342" y="126"/>
                </a:lnTo>
                <a:lnTo>
                  <a:pt x="3342" y="126"/>
                </a:lnTo>
                <a:lnTo>
                  <a:pt x="3342" y="126"/>
                </a:lnTo>
                <a:lnTo>
                  <a:pt x="3342" y="126"/>
                </a:lnTo>
                <a:lnTo>
                  <a:pt x="3344" y="126"/>
                </a:lnTo>
                <a:lnTo>
                  <a:pt x="3344" y="126"/>
                </a:lnTo>
                <a:lnTo>
                  <a:pt x="3346" y="126"/>
                </a:lnTo>
                <a:lnTo>
                  <a:pt x="3348" y="128"/>
                </a:lnTo>
                <a:lnTo>
                  <a:pt x="3348" y="128"/>
                </a:lnTo>
                <a:lnTo>
                  <a:pt x="3350" y="130"/>
                </a:lnTo>
                <a:lnTo>
                  <a:pt x="3350" y="130"/>
                </a:lnTo>
                <a:lnTo>
                  <a:pt x="3350" y="130"/>
                </a:lnTo>
                <a:lnTo>
                  <a:pt x="3354" y="130"/>
                </a:lnTo>
                <a:lnTo>
                  <a:pt x="3354" y="130"/>
                </a:lnTo>
                <a:lnTo>
                  <a:pt x="3354" y="130"/>
                </a:lnTo>
                <a:lnTo>
                  <a:pt x="3356" y="132"/>
                </a:lnTo>
                <a:lnTo>
                  <a:pt x="3358" y="132"/>
                </a:lnTo>
                <a:lnTo>
                  <a:pt x="3358" y="132"/>
                </a:lnTo>
                <a:lnTo>
                  <a:pt x="3358" y="134"/>
                </a:lnTo>
                <a:lnTo>
                  <a:pt x="3360" y="134"/>
                </a:lnTo>
                <a:lnTo>
                  <a:pt x="3362" y="134"/>
                </a:lnTo>
                <a:lnTo>
                  <a:pt x="3364" y="134"/>
                </a:lnTo>
                <a:lnTo>
                  <a:pt x="3364" y="134"/>
                </a:lnTo>
                <a:lnTo>
                  <a:pt x="3364" y="134"/>
                </a:lnTo>
                <a:lnTo>
                  <a:pt x="3364" y="134"/>
                </a:lnTo>
                <a:lnTo>
                  <a:pt x="3364" y="134"/>
                </a:lnTo>
                <a:lnTo>
                  <a:pt x="3366" y="136"/>
                </a:lnTo>
                <a:lnTo>
                  <a:pt x="3366" y="136"/>
                </a:lnTo>
                <a:lnTo>
                  <a:pt x="3368" y="136"/>
                </a:lnTo>
                <a:lnTo>
                  <a:pt x="3370" y="136"/>
                </a:lnTo>
                <a:lnTo>
                  <a:pt x="3370" y="136"/>
                </a:lnTo>
                <a:lnTo>
                  <a:pt x="3370" y="136"/>
                </a:lnTo>
                <a:lnTo>
                  <a:pt x="3372" y="136"/>
                </a:lnTo>
                <a:lnTo>
                  <a:pt x="3372" y="136"/>
                </a:lnTo>
                <a:lnTo>
                  <a:pt x="3372" y="136"/>
                </a:lnTo>
                <a:lnTo>
                  <a:pt x="3372" y="136"/>
                </a:lnTo>
                <a:lnTo>
                  <a:pt x="3370" y="136"/>
                </a:lnTo>
                <a:lnTo>
                  <a:pt x="3370" y="136"/>
                </a:lnTo>
                <a:lnTo>
                  <a:pt x="3370" y="134"/>
                </a:lnTo>
                <a:lnTo>
                  <a:pt x="3370" y="134"/>
                </a:lnTo>
                <a:lnTo>
                  <a:pt x="3374" y="136"/>
                </a:lnTo>
                <a:lnTo>
                  <a:pt x="3374" y="138"/>
                </a:lnTo>
                <a:lnTo>
                  <a:pt x="3376" y="138"/>
                </a:lnTo>
                <a:lnTo>
                  <a:pt x="3376" y="138"/>
                </a:lnTo>
                <a:lnTo>
                  <a:pt x="3376" y="138"/>
                </a:lnTo>
                <a:lnTo>
                  <a:pt x="3376" y="138"/>
                </a:lnTo>
                <a:lnTo>
                  <a:pt x="3378" y="138"/>
                </a:lnTo>
                <a:lnTo>
                  <a:pt x="3378" y="138"/>
                </a:lnTo>
                <a:lnTo>
                  <a:pt x="3380" y="138"/>
                </a:lnTo>
                <a:lnTo>
                  <a:pt x="3380" y="138"/>
                </a:lnTo>
                <a:lnTo>
                  <a:pt x="3380" y="138"/>
                </a:lnTo>
                <a:lnTo>
                  <a:pt x="3380" y="138"/>
                </a:lnTo>
                <a:lnTo>
                  <a:pt x="3380" y="138"/>
                </a:lnTo>
                <a:lnTo>
                  <a:pt x="3380" y="136"/>
                </a:lnTo>
                <a:lnTo>
                  <a:pt x="3380" y="136"/>
                </a:lnTo>
                <a:lnTo>
                  <a:pt x="3380" y="136"/>
                </a:lnTo>
                <a:lnTo>
                  <a:pt x="3380" y="136"/>
                </a:lnTo>
                <a:lnTo>
                  <a:pt x="3380" y="134"/>
                </a:lnTo>
                <a:lnTo>
                  <a:pt x="3380" y="134"/>
                </a:lnTo>
                <a:lnTo>
                  <a:pt x="3378" y="132"/>
                </a:lnTo>
                <a:lnTo>
                  <a:pt x="3378" y="132"/>
                </a:lnTo>
                <a:lnTo>
                  <a:pt x="3378" y="132"/>
                </a:lnTo>
                <a:lnTo>
                  <a:pt x="3380" y="132"/>
                </a:lnTo>
                <a:lnTo>
                  <a:pt x="3380" y="132"/>
                </a:lnTo>
                <a:lnTo>
                  <a:pt x="3380" y="132"/>
                </a:lnTo>
                <a:lnTo>
                  <a:pt x="3382" y="132"/>
                </a:lnTo>
                <a:lnTo>
                  <a:pt x="3380" y="132"/>
                </a:lnTo>
                <a:lnTo>
                  <a:pt x="3380" y="132"/>
                </a:lnTo>
                <a:lnTo>
                  <a:pt x="3380" y="132"/>
                </a:lnTo>
                <a:lnTo>
                  <a:pt x="3380" y="132"/>
                </a:lnTo>
                <a:lnTo>
                  <a:pt x="3380" y="132"/>
                </a:lnTo>
                <a:lnTo>
                  <a:pt x="3378" y="132"/>
                </a:lnTo>
                <a:lnTo>
                  <a:pt x="3378" y="130"/>
                </a:lnTo>
                <a:lnTo>
                  <a:pt x="3378" y="130"/>
                </a:lnTo>
                <a:lnTo>
                  <a:pt x="3376" y="128"/>
                </a:lnTo>
                <a:lnTo>
                  <a:pt x="3376" y="128"/>
                </a:lnTo>
                <a:lnTo>
                  <a:pt x="3374" y="126"/>
                </a:lnTo>
                <a:lnTo>
                  <a:pt x="3374" y="122"/>
                </a:lnTo>
                <a:lnTo>
                  <a:pt x="3374" y="122"/>
                </a:lnTo>
                <a:lnTo>
                  <a:pt x="3374" y="122"/>
                </a:lnTo>
                <a:lnTo>
                  <a:pt x="3374" y="122"/>
                </a:lnTo>
                <a:lnTo>
                  <a:pt x="3374" y="122"/>
                </a:lnTo>
                <a:lnTo>
                  <a:pt x="3374" y="122"/>
                </a:lnTo>
                <a:lnTo>
                  <a:pt x="3376" y="124"/>
                </a:lnTo>
                <a:lnTo>
                  <a:pt x="3376" y="124"/>
                </a:lnTo>
                <a:lnTo>
                  <a:pt x="3376" y="124"/>
                </a:lnTo>
                <a:lnTo>
                  <a:pt x="3378" y="124"/>
                </a:lnTo>
                <a:lnTo>
                  <a:pt x="3378" y="124"/>
                </a:lnTo>
                <a:lnTo>
                  <a:pt x="3378" y="124"/>
                </a:lnTo>
                <a:lnTo>
                  <a:pt x="3380" y="124"/>
                </a:lnTo>
                <a:lnTo>
                  <a:pt x="3380" y="124"/>
                </a:lnTo>
                <a:lnTo>
                  <a:pt x="3380" y="124"/>
                </a:lnTo>
                <a:lnTo>
                  <a:pt x="3382" y="126"/>
                </a:lnTo>
                <a:lnTo>
                  <a:pt x="3382" y="126"/>
                </a:lnTo>
                <a:lnTo>
                  <a:pt x="3384" y="126"/>
                </a:lnTo>
                <a:lnTo>
                  <a:pt x="3386" y="126"/>
                </a:lnTo>
                <a:lnTo>
                  <a:pt x="3388" y="128"/>
                </a:lnTo>
                <a:lnTo>
                  <a:pt x="3388" y="128"/>
                </a:lnTo>
                <a:lnTo>
                  <a:pt x="3390" y="128"/>
                </a:lnTo>
                <a:lnTo>
                  <a:pt x="3390" y="128"/>
                </a:lnTo>
                <a:lnTo>
                  <a:pt x="3392" y="128"/>
                </a:lnTo>
                <a:lnTo>
                  <a:pt x="3392" y="128"/>
                </a:lnTo>
                <a:lnTo>
                  <a:pt x="3394" y="128"/>
                </a:lnTo>
                <a:lnTo>
                  <a:pt x="3396" y="130"/>
                </a:lnTo>
                <a:lnTo>
                  <a:pt x="3398" y="130"/>
                </a:lnTo>
                <a:lnTo>
                  <a:pt x="3400" y="130"/>
                </a:lnTo>
                <a:lnTo>
                  <a:pt x="3402" y="130"/>
                </a:lnTo>
                <a:lnTo>
                  <a:pt x="3404" y="128"/>
                </a:lnTo>
                <a:lnTo>
                  <a:pt x="3404" y="128"/>
                </a:lnTo>
                <a:lnTo>
                  <a:pt x="3404" y="128"/>
                </a:lnTo>
                <a:lnTo>
                  <a:pt x="3406" y="128"/>
                </a:lnTo>
                <a:lnTo>
                  <a:pt x="3406" y="128"/>
                </a:lnTo>
                <a:lnTo>
                  <a:pt x="3408" y="126"/>
                </a:lnTo>
                <a:lnTo>
                  <a:pt x="3408" y="128"/>
                </a:lnTo>
                <a:lnTo>
                  <a:pt x="3408" y="128"/>
                </a:lnTo>
                <a:lnTo>
                  <a:pt x="3408" y="128"/>
                </a:lnTo>
                <a:lnTo>
                  <a:pt x="3408" y="128"/>
                </a:lnTo>
                <a:lnTo>
                  <a:pt x="3408" y="128"/>
                </a:lnTo>
                <a:lnTo>
                  <a:pt x="3410" y="128"/>
                </a:lnTo>
                <a:lnTo>
                  <a:pt x="3408" y="126"/>
                </a:lnTo>
                <a:lnTo>
                  <a:pt x="3408" y="126"/>
                </a:lnTo>
                <a:lnTo>
                  <a:pt x="3408" y="126"/>
                </a:lnTo>
                <a:lnTo>
                  <a:pt x="3410" y="126"/>
                </a:lnTo>
                <a:lnTo>
                  <a:pt x="3412" y="126"/>
                </a:lnTo>
                <a:lnTo>
                  <a:pt x="3412" y="126"/>
                </a:lnTo>
                <a:lnTo>
                  <a:pt x="3414" y="126"/>
                </a:lnTo>
                <a:lnTo>
                  <a:pt x="3414" y="126"/>
                </a:lnTo>
                <a:lnTo>
                  <a:pt x="3414" y="126"/>
                </a:lnTo>
                <a:lnTo>
                  <a:pt x="3414" y="126"/>
                </a:lnTo>
                <a:lnTo>
                  <a:pt x="3416" y="126"/>
                </a:lnTo>
                <a:lnTo>
                  <a:pt x="3416" y="126"/>
                </a:lnTo>
                <a:lnTo>
                  <a:pt x="3418" y="126"/>
                </a:lnTo>
                <a:lnTo>
                  <a:pt x="3418" y="126"/>
                </a:lnTo>
                <a:lnTo>
                  <a:pt x="3418" y="126"/>
                </a:lnTo>
                <a:lnTo>
                  <a:pt x="3420" y="126"/>
                </a:lnTo>
                <a:lnTo>
                  <a:pt x="3420" y="126"/>
                </a:lnTo>
                <a:lnTo>
                  <a:pt x="3420" y="126"/>
                </a:lnTo>
                <a:lnTo>
                  <a:pt x="3422" y="128"/>
                </a:lnTo>
                <a:lnTo>
                  <a:pt x="3422" y="128"/>
                </a:lnTo>
                <a:lnTo>
                  <a:pt x="3422" y="128"/>
                </a:lnTo>
                <a:lnTo>
                  <a:pt x="3422" y="128"/>
                </a:lnTo>
                <a:lnTo>
                  <a:pt x="3424" y="128"/>
                </a:lnTo>
                <a:lnTo>
                  <a:pt x="3424" y="128"/>
                </a:lnTo>
                <a:lnTo>
                  <a:pt x="3424" y="128"/>
                </a:lnTo>
                <a:lnTo>
                  <a:pt x="3426" y="128"/>
                </a:lnTo>
                <a:lnTo>
                  <a:pt x="3428" y="128"/>
                </a:lnTo>
                <a:lnTo>
                  <a:pt x="3430" y="128"/>
                </a:lnTo>
                <a:lnTo>
                  <a:pt x="3430" y="128"/>
                </a:lnTo>
                <a:lnTo>
                  <a:pt x="3430" y="128"/>
                </a:lnTo>
                <a:lnTo>
                  <a:pt x="3430" y="130"/>
                </a:lnTo>
                <a:lnTo>
                  <a:pt x="3432" y="130"/>
                </a:lnTo>
                <a:lnTo>
                  <a:pt x="3434" y="130"/>
                </a:lnTo>
                <a:lnTo>
                  <a:pt x="3434" y="130"/>
                </a:lnTo>
                <a:lnTo>
                  <a:pt x="3434" y="130"/>
                </a:lnTo>
                <a:lnTo>
                  <a:pt x="3434" y="130"/>
                </a:lnTo>
                <a:lnTo>
                  <a:pt x="3436" y="132"/>
                </a:lnTo>
                <a:lnTo>
                  <a:pt x="3438" y="132"/>
                </a:lnTo>
                <a:lnTo>
                  <a:pt x="3438" y="130"/>
                </a:lnTo>
                <a:lnTo>
                  <a:pt x="3438" y="132"/>
                </a:lnTo>
                <a:lnTo>
                  <a:pt x="3440" y="132"/>
                </a:lnTo>
                <a:lnTo>
                  <a:pt x="3442" y="132"/>
                </a:lnTo>
                <a:lnTo>
                  <a:pt x="3442" y="132"/>
                </a:lnTo>
                <a:lnTo>
                  <a:pt x="3442" y="132"/>
                </a:lnTo>
                <a:lnTo>
                  <a:pt x="3442" y="132"/>
                </a:lnTo>
                <a:lnTo>
                  <a:pt x="3442" y="132"/>
                </a:lnTo>
                <a:lnTo>
                  <a:pt x="3442" y="132"/>
                </a:lnTo>
                <a:lnTo>
                  <a:pt x="3444" y="132"/>
                </a:lnTo>
                <a:lnTo>
                  <a:pt x="3444" y="132"/>
                </a:lnTo>
                <a:lnTo>
                  <a:pt x="3442" y="132"/>
                </a:lnTo>
                <a:lnTo>
                  <a:pt x="3442" y="132"/>
                </a:lnTo>
                <a:lnTo>
                  <a:pt x="3440" y="132"/>
                </a:lnTo>
                <a:lnTo>
                  <a:pt x="3440" y="132"/>
                </a:lnTo>
                <a:lnTo>
                  <a:pt x="3440" y="132"/>
                </a:lnTo>
                <a:lnTo>
                  <a:pt x="3440" y="130"/>
                </a:lnTo>
                <a:lnTo>
                  <a:pt x="3440" y="132"/>
                </a:lnTo>
                <a:lnTo>
                  <a:pt x="3442" y="132"/>
                </a:lnTo>
                <a:lnTo>
                  <a:pt x="3442" y="132"/>
                </a:lnTo>
                <a:lnTo>
                  <a:pt x="3442" y="132"/>
                </a:lnTo>
                <a:lnTo>
                  <a:pt x="3444" y="132"/>
                </a:lnTo>
                <a:lnTo>
                  <a:pt x="3444" y="130"/>
                </a:lnTo>
                <a:lnTo>
                  <a:pt x="3442" y="130"/>
                </a:lnTo>
                <a:lnTo>
                  <a:pt x="3442" y="130"/>
                </a:lnTo>
                <a:lnTo>
                  <a:pt x="3442" y="130"/>
                </a:lnTo>
                <a:lnTo>
                  <a:pt x="3442" y="130"/>
                </a:lnTo>
                <a:lnTo>
                  <a:pt x="3440" y="130"/>
                </a:lnTo>
                <a:lnTo>
                  <a:pt x="3442" y="130"/>
                </a:lnTo>
                <a:lnTo>
                  <a:pt x="3442" y="130"/>
                </a:lnTo>
                <a:lnTo>
                  <a:pt x="3442" y="130"/>
                </a:lnTo>
                <a:lnTo>
                  <a:pt x="3442" y="130"/>
                </a:lnTo>
                <a:lnTo>
                  <a:pt x="3442" y="130"/>
                </a:lnTo>
                <a:lnTo>
                  <a:pt x="3440" y="130"/>
                </a:lnTo>
                <a:lnTo>
                  <a:pt x="3440" y="130"/>
                </a:lnTo>
                <a:lnTo>
                  <a:pt x="3438" y="130"/>
                </a:lnTo>
                <a:lnTo>
                  <a:pt x="3436" y="130"/>
                </a:lnTo>
                <a:lnTo>
                  <a:pt x="3438" y="130"/>
                </a:lnTo>
                <a:lnTo>
                  <a:pt x="3438" y="128"/>
                </a:lnTo>
                <a:lnTo>
                  <a:pt x="3438" y="128"/>
                </a:lnTo>
                <a:lnTo>
                  <a:pt x="3438" y="128"/>
                </a:lnTo>
                <a:lnTo>
                  <a:pt x="3436" y="128"/>
                </a:lnTo>
                <a:lnTo>
                  <a:pt x="3436" y="128"/>
                </a:lnTo>
                <a:lnTo>
                  <a:pt x="3436" y="126"/>
                </a:lnTo>
                <a:lnTo>
                  <a:pt x="3436" y="126"/>
                </a:lnTo>
                <a:lnTo>
                  <a:pt x="3436" y="126"/>
                </a:lnTo>
                <a:lnTo>
                  <a:pt x="3438" y="126"/>
                </a:lnTo>
                <a:lnTo>
                  <a:pt x="3438" y="126"/>
                </a:lnTo>
                <a:lnTo>
                  <a:pt x="3440" y="126"/>
                </a:lnTo>
                <a:lnTo>
                  <a:pt x="3440" y="126"/>
                </a:lnTo>
                <a:lnTo>
                  <a:pt x="3440" y="126"/>
                </a:lnTo>
                <a:lnTo>
                  <a:pt x="3440" y="126"/>
                </a:lnTo>
                <a:lnTo>
                  <a:pt x="3440" y="128"/>
                </a:lnTo>
                <a:lnTo>
                  <a:pt x="3440" y="128"/>
                </a:lnTo>
                <a:lnTo>
                  <a:pt x="3442" y="126"/>
                </a:lnTo>
                <a:lnTo>
                  <a:pt x="3442" y="126"/>
                </a:lnTo>
                <a:lnTo>
                  <a:pt x="3440" y="126"/>
                </a:lnTo>
                <a:lnTo>
                  <a:pt x="3440" y="126"/>
                </a:lnTo>
                <a:lnTo>
                  <a:pt x="3442" y="126"/>
                </a:lnTo>
                <a:lnTo>
                  <a:pt x="3442" y="126"/>
                </a:lnTo>
                <a:lnTo>
                  <a:pt x="3442" y="126"/>
                </a:lnTo>
                <a:lnTo>
                  <a:pt x="3444" y="126"/>
                </a:lnTo>
                <a:lnTo>
                  <a:pt x="3446" y="126"/>
                </a:lnTo>
                <a:lnTo>
                  <a:pt x="3446" y="126"/>
                </a:lnTo>
                <a:lnTo>
                  <a:pt x="3446" y="126"/>
                </a:lnTo>
                <a:lnTo>
                  <a:pt x="3448" y="128"/>
                </a:lnTo>
                <a:lnTo>
                  <a:pt x="3450" y="128"/>
                </a:lnTo>
                <a:lnTo>
                  <a:pt x="3450" y="128"/>
                </a:lnTo>
                <a:lnTo>
                  <a:pt x="3452" y="128"/>
                </a:lnTo>
                <a:lnTo>
                  <a:pt x="3452" y="128"/>
                </a:lnTo>
                <a:lnTo>
                  <a:pt x="3452" y="128"/>
                </a:lnTo>
                <a:lnTo>
                  <a:pt x="3452" y="128"/>
                </a:lnTo>
                <a:lnTo>
                  <a:pt x="3452" y="128"/>
                </a:lnTo>
                <a:lnTo>
                  <a:pt x="3452" y="128"/>
                </a:lnTo>
                <a:lnTo>
                  <a:pt x="3454" y="128"/>
                </a:lnTo>
                <a:lnTo>
                  <a:pt x="3456" y="128"/>
                </a:lnTo>
                <a:lnTo>
                  <a:pt x="3456" y="128"/>
                </a:lnTo>
                <a:lnTo>
                  <a:pt x="3456" y="126"/>
                </a:lnTo>
                <a:lnTo>
                  <a:pt x="3454" y="126"/>
                </a:lnTo>
                <a:lnTo>
                  <a:pt x="3454" y="126"/>
                </a:lnTo>
                <a:lnTo>
                  <a:pt x="3452" y="126"/>
                </a:lnTo>
                <a:lnTo>
                  <a:pt x="3450" y="124"/>
                </a:lnTo>
                <a:lnTo>
                  <a:pt x="3448" y="124"/>
                </a:lnTo>
                <a:lnTo>
                  <a:pt x="3448" y="124"/>
                </a:lnTo>
                <a:lnTo>
                  <a:pt x="3446" y="122"/>
                </a:lnTo>
                <a:lnTo>
                  <a:pt x="3446" y="122"/>
                </a:lnTo>
                <a:lnTo>
                  <a:pt x="3446" y="122"/>
                </a:lnTo>
                <a:lnTo>
                  <a:pt x="3444" y="122"/>
                </a:lnTo>
                <a:lnTo>
                  <a:pt x="3444" y="122"/>
                </a:lnTo>
                <a:lnTo>
                  <a:pt x="3442" y="122"/>
                </a:lnTo>
                <a:lnTo>
                  <a:pt x="3442" y="122"/>
                </a:lnTo>
                <a:lnTo>
                  <a:pt x="3442" y="122"/>
                </a:lnTo>
                <a:lnTo>
                  <a:pt x="3442" y="122"/>
                </a:lnTo>
                <a:lnTo>
                  <a:pt x="3444" y="122"/>
                </a:lnTo>
                <a:lnTo>
                  <a:pt x="3444" y="122"/>
                </a:lnTo>
                <a:lnTo>
                  <a:pt x="3444" y="122"/>
                </a:lnTo>
                <a:lnTo>
                  <a:pt x="3446" y="122"/>
                </a:lnTo>
                <a:lnTo>
                  <a:pt x="3446" y="122"/>
                </a:lnTo>
                <a:lnTo>
                  <a:pt x="3446" y="122"/>
                </a:lnTo>
                <a:lnTo>
                  <a:pt x="3446" y="120"/>
                </a:lnTo>
                <a:lnTo>
                  <a:pt x="3444" y="120"/>
                </a:lnTo>
                <a:lnTo>
                  <a:pt x="3444" y="120"/>
                </a:lnTo>
                <a:lnTo>
                  <a:pt x="3444" y="120"/>
                </a:lnTo>
                <a:lnTo>
                  <a:pt x="3444" y="118"/>
                </a:lnTo>
                <a:lnTo>
                  <a:pt x="3444" y="118"/>
                </a:lnTo>
                <a:lnTo>
                  <a:pt x="3444" y="118"/>
                </a:lnTo>
                <a:lnTo>
                  <a:pt x="3444" y="118"/>
                </a:lnTo>
                <a:lnTo>
                  <a:pt x="3444" y="118"/>
                </a:lnTo>
                <a:lnTo>
                  <a:pt x="3444" y="118"/>
                </a:lnTo>
                <a:lnTo>
                  <a:pt x="3446" y="118"/>
                </a:lnTo>
                <a:lnTo>
                  <a:pt x="3446" y="120"/>
                </a:lnTo>
                <a:lnTo>
                  <a:pt x="3446" y="120"/>
                </a:lnTo>
                <a:lnTo>
                  <a:pt x="3446" y="118"/>
                </a:lnTo>
                <a:lnTo>
                  <a:pt x="3448" y="118"/>
                </a:lnTo>
                <a:lnTo>
                  <a:pt x="3448" y="118"/>
                </a:lnTo>
                <a:lnTo>
                  <a:pt x="3446" y="118"/>
                </a:lnTo>
                <a:lnTo>
                  <a:pt x="3446" y="118"/>
                </a:lnTo>
                <a:lnTo>
                  <a:pt x="3444" y="118"/>
                </a:lnTo>
                <a:lnTo>
                  <a:pt x="3444" y="118"/>
                </a:lnTo>
                <a:lnTo>
                  <a:pt x="3444" y="118"/>
                </a:lnTo>
                <a:lnTo>
                  <a:pt x="3442" y="118"/>
                </a:lnTo>
                <a:lnTo>
                  <a:pt x="3442" y="118"/>
                </a:lnTo>
                <a:lnTo>
                  <a:pt x="3442" y="118"/>
                </a:lnTo>
                <a:lnTo>
                  <a:pt x="3440" y="118"/>
                </a:lnTo>
                <a:lnTo>
                  <a:pt x="3440" y="118"/>
                </a:lnTo>
                <a:lnTo>
                  <a:pt x="3440" y="118"/>
                </a:lnTo>
                <a:lnTo>
                  <a:pt x="3438" y="118"/>
                </a:lnTo>
                <a:lnTo>
                  <a:pt x="3438" y="120"/>
                </a:lnTo>
                <a:lnTo>
                  <a:pt x="3438" y="120"/>
                </a:lnTo>
                <a:lnTo>
                  <a:pt x="3438" y="120"/>
                </a:lnTo>
                <a:lnTo>
                  <a:pt x="3438" y="118"/>
                </a:lnTo>
                <a:lnTo>
                  <a:pt x="3436" y="118"/>
                </a:lnTo>
                <a:lnTo>
                  <a:pt x="3436" y="118"/>
                </a:lnTo>
                <a:lnTo>
                  <a:pt x="3436" y="118"/>
                </a:lnTo>
                <a:lnTo>
                  <a:pt x="3434" y="118"/>
                </a:lnTo>
                <a:lnTo>
                  <a:pt x="3434" y="116"/>
                </a:lnTo>
                <a:lnTo>
                  <a:pt x="3434" y="116"/>
                </a:lnTo>
                <a:lnTo>
                  <a:pt x="3434" y="116"/>
                </a:lnTo>
                <a:lnTo>
                  <a:pt x="3434" y="114"/>
                </a:lnTo>
                <a:lnTo>
                  <a:pt x="3434" y="114"/>
                </a:lnTo>
                <a:lnTo>
                  <a:pt x="3434" y="114"/>
                </a:lnTo>
                <a:lnTo>
                  <a:pt x="3436" y="114"/>
                </a:lnTo>
                <a:lnTo>
                  <a:pt x="3436" y="114"/>
                </a:lnTo>
                <a:lnTo>
                  <a:pt x="3436" y="114"/>
                </a:lnTo>
                <a:lnTo>
                  <a:pt x="3438" y="114"/>
                </a:lnTo>
                <a:lnTo>
                  <a:pt x="3440" y="114"/>
                </a:lnTo>
                <a:lnTo>
                  <a:pt x="3440" y="114"/>
                </a:lnTo>
                <a:lnTo>
                  <a:pt x="3444" y="114"/>
                </a:lnTo>
                <a:lnTo>
                  <a:pt x="3446" y="114"/>
                </a:lnTo>
                <a:lnTo>
                  <a:pt x="3446" y="114"/>
                </a:lnTo>
                <a:lnTo>
                  <a:pt x="3446" y="114"/>
                </a:lnTo>
                <a:lnTo>
                  <a:pt x="3448" y="114"/>
                </a:lnTo>
                <a:lnTo>
                  <a:pt x="3448" y="112"/>
                </a:lnTo>
                <a:lnTo>
                  <a:pt x="3446" y="112"/>
                </a:lnTo>
                <a:lnTo>
                  <a:pt x="3446" y="112"/>
                </a:lnTo>
                <a:lnTo>
                  <a:pt x="3444" y="112"/>
                </a:lnTo>
                <a:lnTo>
                  <a:pt x="3442" y="110"/>
                </a:lnTo>
                <a:lnTo>
                  <a:pt x="3440" y="110"/>
                </a:lnTo>
                <a:lnTo>
                  <a:pt x="3438" y="110"/>
                </a:lnTo>
                <a:lnTo>
                  <a:pt x="3438" y="108"/>
                </a:lnTo>
                <a:lnTo>
                  <a:pt x="3438" y="108"/>
                </a:lnTo>
                <a:lnTo>
                  <a:pt x="3438" y="108"/>
                </a:lnTo>
                <a:lnTo>
                  <a:pt x="3438" y="108"/>
                </a:lnTo>
                <a:lnTo>
                  <a:pt x="3440" y="108"/>
                </a:lnTo>
                <a:lnTo>
                  <a:pt x="3442" y="110"/>
                </a:lnTo>
                <a:lnTo>
                  <a:pt x="3446" y="110"/>
                </a:lnTo>
                <a:lnTo>
                  <a:pt x="3446" y="110"/>
                </a:lnTo>
                <a:lnTo>
                  <a:pt x="3446" y="110"/>
                </a:lnTo>
                <a:lnTo>
                  <a:pt x="3448" y="110"/>
                </a:lnTo>
                <a:lnTo>
                  <a:pt x="3448" y="110"/>
                </a:lnTo>
                <a:lnTo>
                  <a:pt x="3450" y="110"/>
                </a:lnTo>
                <a:lnTo>
                  <a:pt x="3450" y="110"/>
                </a:lnTo>
                <a:lnTo>
                  <a:pt x="3450" y="110"/>
                </a:lnTo>
                <a:lnTo>
                  <a:pt x="3454" y="112"/>
                </a:lnTo>
                <a:lnTo>
                  <a:pt x="3454" y="112"/>
                </a:lnTo>
                <a:lnTo>
                  <a:pt x="3456" y="112"/>
                </a:lnTo>
                <a:lnTo>
                  <a:pt x="3456" y="112"/>
                </a:lnTo>
                <a:lnTo>
                  <a:pt x="3458" y="112"/>
                </a:lnTo>
                <a:lnTo>
                  <a:pt x="3460" y="112"/>
                </a:lnTo>
                <a:lnTo>
                  <a:pt x="3462" y="112"/>
                </a:lnTo>
                <a:lnTo>
                  <a:pt x="3464" y="112"/>
                </a:lnTo>
                <a:lnTo>
                  <a:pt x="3464" y="112"/>
                </a:lnTo>
                <a:lnTo>
                  <a:pt x="3466" y="112"/>
                </a:lnTo>
                <a:lnTo>
                  <a:pt x="3468" y="112"/>
                </a:lnTo>
                <a:lnTo>
                  <a:pt x="3468" y="112"/>
                </a:lnTo>
                <a:lnTo>
                  <a:pt x="3470" y="112"/>
                </a:lnTo>
                <a:lnTo>
                  <a:pt x="3470" y="112"/>
                </a:lnTo>
                <a:lnTo>
                  <a:pt x="3470" y="112"/>
                </a:lnTo>
                <a:lnTo>
                  <a:pt x="3470" y="112"/>
                </a:lnTo>
                <a:lnTo>
                  <a:pt x="3472" y="112"/>
                </a:lnTo>
                <a:lnTo>
                  <a:pt x="3472" y="112"/>
                </a:lnTo>
                <a:lnTo>
                  <a:pt x="3472" y="112"/>
                </a:lnTo>
                <a:lnTo>
                  <a:pt x="3472" y="112"/>
                </a:lnTo>
                <a:lnTo>
                  <a:pt x="3472" y="112"/>
                </a:lnTo>
                <a:lnTo>
                  <a:pt x="3474" y="112"/>
                </a:lnTo>
                <a:lnTo>
                  <a:pt x="3474" y="112"/>
                </a:lnTo>
                <a:lnTo>
                  <a:pt x="3474" y="112"/>
                </a:lnTo>
                <a:lnTo>
                  <a:pt x="3476" y="112"/>
                </a:lnTo>
                <a:lnTo>
                  <a:pt x="3476" y="112"/>
                </a:lnTo>
                <a:lnTo>
                  <a:pt x="3476" y="112"/>
                </a:lnTo>
                <a:lnTo>
                  <a:pt x="3478" y="112"/>
                </a:lnTo>
                <a:lnTo>
                  <a:pt x="3478" y="112"/>
                </a:lnTo>
                <a:lnTo>
                  <a:pt x="3478" y="112"/>
                </a:lnTo>
                <a:lnTo>
                  <a:pt x="3480" y="112"/>
                </a:lnTo>
                <a:lnTo>
                  <a:pt x="3482" y="112"/>
                </a:lnTo>
                <a:lnTo>
                  <a:pt x="3482" y="112"/>
                </a:lnTo>
                <a:lnTo>
                  <a:pt x="3484" y="112"/>
                </a:lnTo>
                <a:lnTo>
                  <a:pt x="3484" y="112"/>
                </a:lnTo>
                <a:lnTo>
                  <a:pt x="3484" y="112"/>
                </a:lnTo>
                <a:lnTo>
                  <a:pt x="3490" y="114"/>
                </a:lnTo>
                <a:lnTo>
                  <a:pt x="3492" y="114"/>
                </a:lnTo>
                <a:lnTo>
                  <a:pt x="3494" y="114"/>
                </a:lnTo>
                <a:lnTo>
                  <a:pt x="3494" y="114"/>
                </a:lnTo>
                <a:lnTo>
                  <a:pt x="3498" y="114"/>
                </a:lnTo>
                <a:lnTo>
                  <a:pt x="3500" y="114"/>
                </a:lnTo>
                <a:lnTo>
                  <a:pt x="3500" y="114"/>
                </a:lnTo>
                <a:lnTo>
                  <a:pt x="3500" y="114"/>
                </a:lnTo>
                <a:lnTo>
                  <a:pt x="3502" y="114"/>
                </a:lnTo>
                <a:lnTo>
                  <a:pt x="3504" y="114"/>
                </a:lnTo>
                <a:lnTo>
                  <a:pt x="3504" y="114"/>
                </a:lnTo>
                <a:lnTo>
                  <a:pt x="3504" y="116"/>
                </a:lnTo>
                <a:lnTo>
                  <a:pt x="3508" y="116"/>
                </a:lnTo>
                <a:lnTo>
                  <a:pt x="3510" y="116"/>
                </a:lnTo>
                <a:lnTo>
                  <a:pt x="3510" y="116"/>
                </a:lnTo>
                <a:lnTo>
                  <a:pt x="3510" y="116"/>
                </a:lnTo>
                <a:lnTo>
                  <a:pt x="3510" y="116"/>
                </a:lnTo>
                <a:lnTo>
                  <a:pt x="3512" y="116"/>
                </a:lnTo>
                <a:lnTo>
                  <a:pt x="3512" y="116"/>
                </a:lnTo>
                <a:lnTo>
                  <a:pt x="3512" y="116"/>
                </a:lnTo>
                <a:lnTo>
                  <a:pt x="3510" y="116"/>
                </a:lnTo>
                <a:lnTo>
                  <a:pt x="3510" y="116"/>
                </a:lnTo>
                <a:lnTo>
                  <a:pt x="3508" y="116"/>
                </a:lnTo>
                <a:lnTo>
                  <a:pt x="3508" y="116"/>
                </a:lnTo>
                <a:lnTo>
                  <a:pt x="3506" y="116"/>
                </a:lnTo>
                <a:lnTo>
                  <a:pt x="3504" y="116"/>
                </a:lnTo>
                <a:lnTo>
                  <a:pt x="3502" y="116"/>
                </a:lnTo>
                <a:lnTo>
                  <a:pt x="3502" y="116"/>
                </a:lnTo>
                <a:lnTo>
                  <a:pt x="3502" y="116"/>
                </a:lnTo>
                <a:lnTo>
                  <a:pt x="3500" y="116"/>
                </a:lnTo>
                <a:lnTo>
                  <a:pt x="3498" y="116"/>
                </a:lnTo>
                <a:lnTo>
                  <a:pt x="3496" y="116"/>
                </a:lnTo>
                <a:lnTo>
                  <a:pt x="3496" y="116"/>
                </a:lnTo>
                <a:lnTo>
                  <a:pt x="3494" y="116"/>
                </a:lnTo>
                <a:lnTo>
                  <a:pt x="3494" y="116"/>
                </a:lnTo>
                <a:lnTo>
                  <a:pt x="3494" y="116"/>
                </a:lnTo>
                <a:lnTo>
                  <a:pt x="3492" y="116"/>
                </a:lnTo>
                <a:lnTo>
                  <a:pt x="3490" y="114"/>
                </a:lnTo>
                <a:lnTo>
                  <a:pt x="3490" y="116"/>
                </a:lnTo>
                <a:lnTo>
                  <a:pt x="3490" y="116"/>
                </a:lnTo>
                <a:lnTo>
                  <a:pt x="3490" y="116"/>
                </a:lnTo>
                <a:lnTo>
                  <a:pt x="3490" y="116"/>
                </a:lnTo>
                <a:lnTo>
                  <a:pt x="3490" y="116"/>
                </a:lnTo>
                <a:lnTo>
                  <a:pt x="3490" y="116"/>
                </a:lnTo>
                <a:lnTo>
                  <a:pt x="3490" y="116"/>
                </a:lnTo>
                <a:lnTo>
                  <a:pt x="3490" y="116"/>
                </a:lnTo>
                <a:lnTo>
                  <a:pt x="3490" y="118"/>
                </a:lnTo>
                <a:lnTo>
                  <a:pt x="3490" y="118"/>
                </a:lnTo>
                <a:lnTo>
                  <a:pt x="3488" y="118"/>
                </a:lnTo>
                <a:lnTo>
                  <a:pt x="3488" y="118"/>
                </a:lnTo>
                <a:lnTo>
                  <a:pt x="3486" y="116"/>
                </a:lnTo>
                <a:lnTo>
                  <a:pt x="3486" y="118"/>
                </a:lnTo>
                <a:lnTo>
                  <a:pt x="3486" y="118"/>
                </a:lnTo>
                <a:lnTo>
                  <a:pt x="3488" y="118"/>
                </a:lnTo>
                <a:lnTo>
                  <a:pt x="3488" y="118"/>
                </a:lnTo>
                <a:lnTo>
                  <a:pt x="3490" y="118"/>
                </a:lnTo>
                <a:lnTo>
                  <a:pt x="3490" y="118"/>
                </a:lnTo>
                <a:lnTo>
                  <a:pt x="3492" y="118"/>
                </a:lnTo>
                <a:lnTo>
                  <a:pt x="3492" y="118"/>
                </a:lnTo>
                <a:lnTo>
                  <a:pt x="3492" y="118"/>
                </a:lnTo>
                <a:lnTo>
                  <a:pt x="3492" y="118"/>
                </a:lnTo>
                <a:lnTo>
                  <a:pt x="3492" y="118"/>
                </a:lnTo>
                <a:lnTo>
                  <a:pt x="3492" y="118"/>
                </a:lnTo>
                <a:lnTo>
                  <a:pt x="3492" y="118"/>
                </a:lnTo>
                <a:lnTo>
                  <a:pt x="3492" y="118"/>
                </a:lnTo>
                <a:lnTo>
                  <a:pt x="3494" y="118"/>
                </a:lnTo>
                <a:lnTo>
                  <a:pt x="3496" y="118"/>
                </a:lnTo>
                <a:lnTo>
                  <a:pt x="3496" y="118"/>
                </a:lnTo>
                <a:lnTo>
                  <a:pt x="3496" y="118"/>
                </a:lnTo>
                <a:lnTo>
                  <a:pt x="3498" y="118"/>
                </a:lnTo>
                <a:lnTo>
                  <a:pt x="3500" y="118"/>
                </a:lnTo>
                <a:lnTo>
                  <a:pt x="3500" y="118"/>
                </a:lnTo>
                <a:lnTo>
                  <a:pt x="3500" y="118"/>
                </a:lnTo>
                <a:lnTo>
                  <a:pt x="3502" y="118"/>
                </a:lnTo>
                <a:lnTo>
                  <a:pt x="3502" y="116"/>
                </a:lnTo>
                <a:lnTo>
                  <a:pt x="3504" y="116"/>
                </a:lnTo>
                <a:lnTo>
                  <a:pt x="3504" y="116"/>
                </a:lnTo>
                <a:lnTo>
                  <a:pt x="3508" y="116"/>
                </a:lnTo>
                <a:lnTo>
                  <a:pt x="3508" y="116"/>
                </a:lnTo>
                <a:lnTo>
                  <a:pt x="3508" y="116"/>
                </a:lnTo>
                <a:lnTo>
                  <a:pt x="3510" y="116"/>
                </a:lnTo>
                <a:lnTo>
                  <a:pt x="3510" y="116"/>
                </a:lnTo>
                <a:lnTo>
                  <a:pt x="3514" y="116"/>
                </a:lnTo>
                <a:lnTo>
                  <a:pt x="3514" y="118"/>
                </a:lnTo>
                <a:lnTo>
                  <a:pt x="3514" y="118"/>
                </a:lnTo>
                <a:lnTo>
                  <a:pt x="3514" y="118"/>
                </a:lnTo>
                <a:lnTo>
                  <a:pt x="3514" y="120"/>
                </a:lnTo>
                <a:lnTo>
                  <a:pt x="3514" y="120"/>
                </a:lnTo>
                <a:lnTo>
                  <a:pt x="3514" y="120"/>
                </a:lnTo>
                <a:lnTo>
                  <a:pt x="3514" y="120"/>
                </a:lnTo>
                <a:lnTo>
                  <a:pt x="3514" y="122"/>
                </a:lnTo>
                <a:lnTo>
                  <a:pt x="3512" y="122"/>
                </a:lnTo>
                <a:lnTo>
                  <a:pt x="3512" y="122"/>
                </a:lnTo>
                <a:lnTo>
                  <a:pt x="3512" y="122"/>
                </a:lnTo>
                <a:lnTo>
                  <a:pt x="3512" y="122"/>
                </a:lnTo>
                <a:lnTo>
                  <a:pt x="3512" y="122"/>
                </a:lnTo>
                <a:lnTo>
                  <a:pt x="3512" y="122"/>
                </a:lnTo>
                <a:lnTo>
                  <a:pt x="3512" y="122"/>
                </a:lnTo>
                <a:lnTo>
                  <a:pt x="3510" y="120"/>
                </a:lnTo>
                <a:lnTo>
                  <a:pt x="3510" y="120"/>
                </a:lnTo>
                <a:lnTo>
                  <a:pt x="3510" y="120"/>
                </a:lnTo>
                <a:lnTo>
                  <a:pt x="3510" y="120"/>
                </a:lnTo>
                <a:lnTo>
                  <a:pt x="3510" y="120"/>
                </a:lnTo>
                <a:lnTo>
                  <a:pt x="3510" y="120"/>
                </a:lnTo>
                <a:lnTo>
                  <a:pt x="3512" y="120"/>
                </a:lnTo>
                <a:lnTo>
                  <a:pt x="3510" y="118"/>
                </a:lnTo>
                <a:lnTo>
                  <a:pt x="3508" y="118"/>
                </a:lnTo>
                <a:lnTo>
                  <a:pt x="3508" y="118"/>
                </a:lnTo>
                <a:lnTo>
                  <a:pt x="3508" y="120"/>
                </a:lnTo>
                <a:lnTo>
                  <a:pt x="3508" y="120"/>
                </a:lnTo>
                <a:lnTo>
                  <a:pt x="3508" y="120"/>
                </a:lnTo>
                <a:lnTo>
                  <a:pt x="3508" y="120"/>
                </a:lnTo>
                <a:lnTo>
                  <a:pt x="3508" y="120"/>
                </a:lnTo>
                <a:lnTo>
                  <a:pt x="3506" y="120"/>
                </a:lnTo>
                <a:lnTo>
                  <a:pt x="3506" y="118"/>
                </a:lnTo>
                <a:lnTo>
                  <a:pt x="3504" y="118"/>
                </a:lnTo>
                <a:lnTo>
                  <a:pt x="3502" y="118"/>
                </a:lnTo>
                <a:lnTo>
                  <a:pt x="3502" y="118"/>
                </a:lnTo>
                <a:lnTo>
                  <a:pt x="3502" y="118"/>
                </a:lnTo>
                <a:lnTo>
                  <a:pt x="3502" y="118"/>
                </a:lnTo>
                <a:lnTo>
                  <a:pt x="3502" y="118"/>
                </a:lnTo>
                <a:lnTo>
                  <a:pt x="3502" y="118"/>
                </a:lnTo>
                <a:lnTo>
                  <a:pt x="3504" y="118"/>
                </a:lnTo>
                <a:lnTo>
                  <a:pt x="3504" y="118"/>
                </a:lnTo>
                <a:lnTo>
                  <a:pt x="3504" y="118"/>
                </a:lnTo>
                <a:lnTo>
                  <a:pt x="3504" y="120"/>
                </a:lnTo>
                <a:lnTo>
                  <a:pt x="3504" y="120"/>
                </a:lnTo>
                <a:lnTo>
                  <a:pt x="3504" y="120"/>
                </a:lnTo>
                <a:lnTo>
                  <a:pt x="3506" y="120"/>
                </a:lnTo>
                <a:lnTo>
                  <a:pt x="3506" y="120"/>
                </a:lnTo>
                <a:lnTo>
                  <a:pt x="3506" y="120"/>
                </a:lnTo>
                <a:lnTo>
                  <a:pt x="3506" y="120"/>
                </a:lnTo>
                <a:lnTo>
                  <a:pt x="3508" y="120"/>
                </a:lnTo>
                <a:lnTo>
                  <a:pt x="3508" y="120"/>
                </a:lnTo>
                <a:lnTo>
                  <a:pt x="3508" y="122"/>
                </a:lnTo>
                <a:lnTo>
                  <a:pt x="3510" y="122"/>
                </a:lnTo>
                <a:lnTo>
                  <a:pt x="3510" y="122"/>
                </a:lnTo>
                <a:lnTo>
                  <a:pt x="3508" y="122"/>
                </a:lnTo>
                <a:lnTo>
                  <a:pt x="3508" y="122"/>
                </a:lnTo>
                <a:lnTo>
                  <a:pt x="3508" y="122"/>
                </a:lnTo>
                <a:lnTo>
                  <a:pt x="3506" y="122"/>
                </a:lnTo>
                <a:lnTo>
                  <a:pt x="3506" y="122"/>
                </a:lnTo>
                <a:lnTo>
                  <a:pt x="3506" y="122"/>
                </a:lnTo>
                <a:lnTo>
                  <a:pt x="3504" y="122"/>
                </a:lnTo>
                <a:lnTo>
                  <a:pt x="3504" y="122"/>
                </a:lnTo>
                <a:lnTo>
                  <a:pt x="3500" y="122"/>
                </a:lnTo>
                <a:lnTo>
                  <a:pt x="3500" y="122"/>
                </a:lnTo>
                <a:lnTo>
                  <a:pt x="3500" y="122"/>
                </a:lnTo>
                <a:lnTo>
                  <a:pt x="3502" y="122"/>
                </a:lnTo>
                <a:lnTo>
                  <a:pt x="3502" y="122"/>
                </a:lnTo>
                <a:lnTo>
                  <a:pt x="3504" y="122"/>
                </a:lnTo>
                <a:lnTo>
                  <a:pt x="3504" y="122"/>
                </a:lnTo>
                <a:lnTo>
                  <a:pt x="3504" y="124"/>
                </a:lnTo>
                <a:lnTo>
                  <a:pt x="3506" y="124"/>
                </a:lnTo>
                <a:lnTo>
                  <a:pt x="3504" y="124"/>
                </a:lnTo>
                <a:lnTo>
                  <a:pt x="3504" y="124"/>
                </a:lnTo>
                <a:lnTo>
                  <a:pt x="3504" y="124"/>
                </a:lnTo>
                <a:lnTo>
                  <a:pt x="3504" y="124"/>
                </a:lnTo>
                <a:lnTo>
                  <a:pt x="3502" y="124"/>
                </a:lnTo>
                <a:lnTo>
                  <a:pt x="3504" y="124"/>
                </a:lnTo>
                <a:lnTo>
                  <a:pt x="3504" y="126"/>
                </a:lnTo>
                <a:lnTo>
                  <a:pt x="3506" y="124"/>
                </a:lnTo>
                <a:lnTo>
                  <a:pt x="3506" y="124"/>
                </a:lnTo>
                <a:lnTo>
                  <a:pt x="3508" y="126"/>
                </a:lnTo>
                <a:lnTo>
                  <a:pt x="3508" y="126"/>
                </a:lnTo>
                <a:lnTo>
                  <a:pt x="3510" y="126"/>
                </a:lnTo>
                <a:lnTo>
                  <a:pt x="3510" y="126"/>
                </a:lnTo>
                <a:lnTo>
                  <a:pt x="3510" y="126"/>
                </a:lnTo>
                <a:lnTo>
                  <a:pt x="3510" y="124"/>
                </a:lnTo>
                <a:lnTo>
                  <a:pt x="3510" y="124"/>
                </a:lnTo>
                <a:lnTo>
                  <a:pt x="3510" y="124"/>
                </a:lnTo>
                <a:lnTo>
                  <a:pt x="3512" y="124"/>
                </a:lnTo>
                <a:lnTo>
                  <a:pt x="3512" y="124"/>
                </a:lnTo>
                <a:lnTo>
                  <a:pt x="3514" y="124"/>
                </a:lnTo>
                <a:lnTo>
                  <a:pt x="3514" y="124"/>
                </a:lnTo>
                <a:lnTo>
                  <a:pt x="3516" y="124"/>
                </a:lnTo>
                <a:lnTo>
                  <a:pt x="3516" y="122"/>
                </a:lnTo>
                <a:lnTo>
                  <a:pt x="3516" y="120"/>
                </a:lnTo>
                <a:lnTo>
                  <a:pt x="3516" y="120"/>
                </a:lnTo>
                <a:lnTo>
                  <a:pt x="3516" y="120"/>
                </a:lnTo>
                <a:lnTo>
                  <a:pt x="3516" y="116"/>
                </a:lnTo>
                <a:lnTo>
                  <a:pt x="3516" y="116"/>
                </a:lnTo>
                <a:lnTo>
                  <a:pt x="3516" y="116"/>
                </a:lnTo>
                <a:lnTo>
                  <a:pt x="3516" y="116"/>
                </a:lnTo>
                <a:lnTo>
                  <a:pt x="3520" y="116"/>
                </a:lnTo>
                <a:lnTo>
                  <a:pt x="3522" y="116"/>
                </a:lnTo>
                <a:lnTo>
                  <a:pt x="3526" y="116"/>
                </a:lnTo>
                <a:lnTo>
                  <a:pt x="3528" y="116"/>
                </a:lnTo>
                <a:lnTo>
                  <a:pt x="3530" y="116"/>
                </a:lnTo>
                <a:lnTo>
                  <a:pt x="3530" y="116"/>
                </a:lnTo>
                <a:lnTo>
                  <a:pt x="3532" y="118"/>
                </a:lnTo>
                <a:lnTo>
                  <a:pt x="3532" y="118"/>
                </a:lnTo>
                <a:lnTo>
                  <a:pt x="3536" y="118"/>
                </a:lnTo>
                <a:lnTo>
                  <a:pt x="3536" y="118"/>
                </a:lnTo>
                <a:lnTo>
                  <a:pt x="3538" y="118"/>
                </a:lnTo>
                <a:lnTo>
                  <a:pt x="3540" y="118"/>
                </a:lnTo>
                <a:lnTo>
                  <a:pt x="3540" y="118"/>
                </a:lnTo>
                <a:lnTo>
                  <a:pt x="3542" y="118"/>
                </a:lnTo>
                <a:lnTo>
                  <a:pt x="3544" y="118"/>
                </a:lnTo>
                <a:lnTo>
                  <a:pt x="3546" y="120"/>
                </a:lnTo>
                <a:lnTo>
                  <a:pt x="3550" y="120"/>
                </a:lnTo>
                <a:lnTo>
                  <a:pt x="3552" y="122"/>
                </a:lnTo>
                <a:lnTo>
                  <a:pt x="3552" y="122"/>
                </a:lnTo>
                <a:lnTo>
                  <a:pt x="3554" y="122"/>
                </a:lnTo>
                <a:lnTo>
                  <a:pt x="3554" y="122"/>
                </a:lnTo>
                <a:lnTo>
                  <a:pt x="3554" y="122"/>
                </a:lnTo>
                <a:lnTo>
                  <a:pt x="3554" y="122"/>
                </a:lnTo>
                <a:lnTo>
                  <a:pt x="3554" y="124"/>
                </a:lnTo>
                <a:lnTo>
                  <a:pt x="3552" y="124"/>
                </a:lnTo>
                <a:lnTo>
                  <a:pt x="3552" y="124"/>
                </a:lnTo>
                <a:lnTo>
                  <a:pt x="3552" y="124"/>
                </a:lnTo>
                <a:lnTo>
                  <a:pt x="3552" y="124"/>
                </a:lnTo>
                <a:lnTo>
                  <a:pt x="3550" y="124"/>
                </a:lnTo>
                <a:lnTo>
                  <a:pt x="3548" y="122"/>
                </a:lnTo>
                <a:lnTo>
                  <a:pt x="3546" y="122"/>
                </a:lnTo>
                <a:lnTo>
                  <a:pt x="3546" y="122"/>
                </a:lnTo>
                <a:lnTo>
                  <a:pt x="3546" y="122"/>
                </a:lnTo>
                <a:lnTo>
                  <a:pt x="3546" y="124"/>
                </a:lnTo>
                <a:lnTo>
                  <a:pt x="3546" y="124"/>
                </a:lnTo>
                <a:lnTo>
                  <a:pt x="3546" y="124"/>
                </a:lnTo>
                <a:lnTo>
                  <a:pt x="3546" y="124"/>
                </a:lnTo>
                <a:lnTo>
                  <a:pt x="3546" y="124"/>
                </a:lnTo>
                <a:lnTo>
                  <a:pt x="3544" y="124"/>
                </a:lnTo>
                <a:lnTo>
                  <a:pt x="3544" y="124"/>
                </a:lnTo>
                <a:lnTo>
                  <a:pt x="3544" y="124"/>
                </a:lnTo>
                <a:lnTo>
                  <a:pt x="3544" y="124"/>
                </a:lnTo>
                <a:lnTo>
                  <a:pt x="3546" y="124"/>
                </a:lnTo>
                <a:lnTo>
                  <a:pt x="3546" y="124"/>
                </a:lnTo>
                <a:lnTo>
                  <a:pt x="3546" y="124"/>
                </a:lnTo>
                <a:lnTo>
                  <a:pt x="3546" y="126"/>
                </a:lnTo>
                <a:lnTo>
                  <a:pt x="3546" y="124"/>
                </a:lnTo>
                <a:lnTo>
                  <a:pt x="3546" y="124"/>
                </a:lnTo>
                <a:lnTo>
                  <a:pt x="3546" y="126"/>
                </a:lnTo>
                <a:lnTo>
                  <a:pt x="3548" y="126"/>
                </a:lnTo>
                <a:lnTo>
                  <a:pt x="3548" y="126"/>
                </a:lnTo>
                <a:lnTo>
                  <a:pt x="3548" y="126"/>
                </a:lnTo>
                <a:lnTo>
                  <a:pt x="3548" y="124"/>
                </a:lnTo>
                <a:lnTo>
                  <a:pt x="3550" y="126"/>
                </a:lnTo>
                <a:lnTo>
                  <a:pt x="3552" y="126"/>
                </a:lnTo>
                <a:lnTo>
                  <a:pt x="3554" y="126"/>
                </a:lnTo>
                <a:lnTo>
                  <a:pt x="3556" y="126"/>
                </a:lnTo>
                <a:lnTo>
                  <a:pt x="3556" y="126"/>
                </a:lnTo>
                <a:lnTo>
                  <a:pt x="3556" y="126"/>
                </a:lnTo>
                <a:lnTo>
                  <a:pt x="3556" y="126"/>
                </a:lnTo>
                <a:lnTo>
                  <a:pt x="3558" y="126"/>
                </a:lnTo>
                <a:lnTo>
                  <a:pt x="3560" y="126"/>
                </a:lnTo>
                <a:lnTo>
                  <a:pt x="3560" y="126"/>
                </a:lnTo>
                <a:lnTo>
                  <a:pt x="3560" y="126"/>
                </a:lnTo>
                <a:lnTo>
                  <a:pt x="3558" y="126"/>
                </a:lnTo>
                <a:lnTo>
                  <a:pt x="3558" y="126"/>
                </a:lnTo>
                <a:lnTo>
                  <a:pt x="3560" y="128"/>
                </a:lnTo>
                <a:lnTo>
                  <a:pt x="3560" y="128"/>
                </a:lnTo>
                <a:lnTo>
                  <a:pt x="3560" y="128"/>
                </a:lnTo>
                <a:lnTo>
                  <a:pt x="3562" y="128"/>
                </a:lnTo>
                <a:lnTo>
                  <a:pt x="3562" y="128"/>
                </a:lnTo>
                <a:lnTo>
                  <a:pt x="3562" y="128"/>
                </a:lnTo>
                <a:lnTo>
                  <a:pt x="3562" y="128"/>
                </a:lnTo>
                <a:lnTo>
                  <a:pt x="3562" y="128"/>
                </a:lnTo>
                <a:lnTo>
                  <a:pt x="3564" y="128"/>
                </a:lnTo>
                <a:lnTo>
                  <a:pt x="3564" y="128"/>
                </a:lnTo>
                <a:lnTo>
                  <a:pt x="3566" y="128"/>
                </a:lnTo>
                <a:lnTo>
                  <a:pt x="3568" y="128"/>
                </a:lnTo>
                <a:lnTo>
                  <a:pt x="3568" y="128"/>
                </a:lnTo>
                <a:lnTo>
                  <a:pt x="3568" y="128"/>
                </a:lnTo>
                <a:lnTo>
                  <a:pt x="3570" y="130"/>
                </a:lnTo>
                <a:lnTo>
                  <a:pt x="3570" y="130"/>
                </a:lnTo>
                <a:lnTo>
                  <a:pt x="3568" y="130"/>
                </a:lnTo>
                <a:lnTo>
                  <a:pt x="3568" y="130"/>
                </a:lnTo>
                <a:lnTo>
                  <a:pt x="3568" y="130"/>
                </a:lnTo>
                <a:lnTo>
                  <a:pt x="3568" y="130"/>
                </a:lnTo>
                <a:lnTo>
                  <a:pt x="3568" y="130"/>
                </a:lnTo>
                <a:lnTo>
                  <a:pt x="3568" y="130"/>
                </a:lnTo>
                <a:lnTo>
                  <a:pt x="3566" y="132"/>
                </a:lnTo>
                <a:lnTo>
                  <a:pt x="3566" y="132"/>
                </a:lnTo>
                <a:lnTo>
                  <a:pt x="3568" y="132"/>
                </a:lnTo>
                <a:lnTo>
                  <a:pt x="3568" y="132"/>
                </a:lnTo>
                <a:lnTo>
                  <a:pt x="3568" y="132"/>
                </a:lnTo>
                <a:lnTo>
                  <a:pt x="3568" y="132"/>
                </a:lnTo>
                <a:lnTo>
                  <a:pt x="3568" y="132"/>
                </a:lnTo>
                <a:lnTo>
                  <a:pt x="3568" y="132"/>
                </a:lnTo>
                <a:lnTo>
                  <a:pt x="3568" y="130"/>
                </a:lnTo>
                <a:lnTo>
                  <a:pt x="3568" y="130"/>
                </a:lnTo>
                <a:lnTo>
                  <a:pt x="3568" y="130"/>
                </a:lnTo>
                <a:lnTo>
                  <a:pt x="3568" y="130"/>
                </a:lnTo>
                <a:lnTo>
                  <a:pt x="3570" y="130"/>
                </a:lnTo>
                <a:lnTo>
                  <a:pt x="3570" y="130"/>
                </a:lnTo>
                <a:lnTo>
                  <a:pt x="3570" y="130"/>
                </a:lnTo>
                <a:lnTo>
                  <a:pt x="3570" y="130"/>
                </a:lnTo>
                <a:lnTo>
                  <a:pt x="3570" y="130"/>
                </a:lnTo>
                <a:lnTo>
                  <a:pt x="3570" y="130"/>
                </a:lnTo>
                <a:lnTo>
                  <a:pt x="3570" y="130"/>
                </a:lnTo>
                <a:lnTo>
                  <a:pt x="3570" y="130"/>
                </a:lnTo>
                <a:lnTo>
                  <a:pt x="3570" y="130"/>
                </a:lnTo>
                <a:lnTo>
                  <a:pt x="3570" y="130"/>
                </a:lnTo>
                <a:lnTo>
                  <a:pt x="3570" y="130"/>
                </a:lnTo>
                <a:lnTo>
                  <a:pt x="3572" y="130"/>
                </a:lnTo>
                <a:lnTo>
                  <a:pt x="3572" y="130"/>
                </a:lnTo>
                <a:lnTo>
                  <a:pt x="3572" y="130"/>
                </a:lnTo>
                <a:lnTo>
                  <a:pt x="3572" y="130"/>
                </a:lnTo>
                <a:lnTo>
                  <a:pt x="3572" y="130"/>
                </a:lnTo>
                <a:lnTo>
                  <a:pt x="3572" y="130"/>
                </a:lnTo>
                <a:lnTo>
                  <a:pt x="3574" y="130"/>
                </a:lnTo>
                <a:lnTo>
                  <a:pt x="3574" y="130"/>
                </a:lnTo>
                <a:lnTo>
                  <a:pt x="3574" y="130"/>
                </a:lnTo>
                <a:lnTo>
                  <a:pt x="3576" y="130"/>
                </a:lnTo>
                <a:lnTo>
                  <a:pt x="3578" y="130"/>
                </a:lnTo>
                <a:lnTo>
                  <a:pt x="3578" y="130"/>
                </a:lnTo>
                <a:lnTo>
                  <a:pt x="3578" y="130"/>
                </a:lnTo>
                <a:lnTo>
                  <a:pt x="3580" y="130"/>
                </a:lnTo>
                <a:lnTo>
                  <a:pt x="3582" y="130"/>
                </a:lnTo>
                <a:lnTo>
                  <a:pt x="3584" y="132"/>
                </a:lnTo>
                <a:lnTo>
                  <a:pt x="3584" y="132"/>
                </a:lnTo>
                <a:lnTo>
                  <a:pt x="3586" y="132"/>
                </a:lnTo>
                <a:lnTo>
                  <a:pt x="3588" y="132"/>
                </a:lnTo>
                <a:lnTo>
                  <a:pt x="3592" y="134"/>
                </a:lnTo>
                <a:lnTo>
                  <a:pt x="3592" y="134"/>
                </a:lnTo>
                <a:lnTo>
                  <a:pt x="3592" y="134"/>
                </a:lnTo>
                <a:lnTo>
                  <a:pt x="3594" y="134"/>
                </a:lnTo>
                <a:lnTo>
                  <a:pt x="3592" y="134"/>
                </a:lnTo>
                <a:lnTo>
                  <a:pt x="3592" y="134"/>
                </a:lnTo>
                <a:lnTo>
                  <a:pt x="3592" y="134"/>
                </a:lnTo>
                <a:lnTo>
                  <a:pt x="3590" y="134"/>
                </a:lnTo>
                <a:lnTo>
                  <a:pt x="3588" y="134"/>
                </a:lnTo>
                <a:lnTo>
                  <a:pt x="3588" y="134"/>
                </a:lnTo>
                <a:lnTo>
                  <a:pt x="3590" y="134"/>
                </a:lnTo>
                <a:lnTo>
                  <a:pt x="3590" y="136"/>
                </a:lnTo>
                <a:lnTo>
                  <a:pt x="3592" y="136"/>
                </a:lnTo>
                <a:lnTo>
                  <a:pt x="3594" y="136"/>
                </a:lnTo>
                <a:lnTo>
                  <a:pt x="3594" y="136"/>
                </a:lnTo>
                <a:lnTo>
                  <a:pt x="3594" y="136"/>
                </a:lnTo>
                <a:lnTo>
                  <a:pt x="3594" y="136"/>
                </a:lnTo>
                <a:lnTo>
                  <a:pt x="3596" y="136"/>
                </a:lnTo>
                <a:lnTo>
                  <a:pt x="3596" y="136"/>
                </a:lnTo>
                <a:lnTo>
                  <a:pt x="3598" y="136"/>
                </a:lnTo>
                <a:lnTo>
                  <a:pt x="3600" y="136"/>
                </a:lnTo>
                <a:lnTo>
                  <a:pt x="3602" y="136"/>
                </a:lnTo>
                <a:lnTo>
                  <a:pt x="3602" y="136"/>
                </a:lnTo>
                <a:lnTo>
                  <a:pt x="3604" y="136"/>
                </a:lnTo>
                <a:lnTo>
                  <a:pt x="3604" y="136"/>
                </a:lnTo>
                <a:lnTo>
                  <a:pt x="3606" y="136"/>
                </a:lnTo>
                <a:lnTo>
                  <a:pt x="3606" y="136"/>
                </a:lnTo>
                <a:lnTo>
                  <a:pt x="3608" y="136"/>
                </a:lnTo>
                <a:lnTo>
                  <a:pt x="3608" y="136"/>
                </a:lnTo>
                <a:lnTo>
                  <a:pt x="3608" y="136"/>
                </a:lnTo>
                <a:lnTo>
                  <a:pt x="3610" y="136"/>
                </a:lnTo>
                <a:lnTo>
                  <a:pt x="3612" y="136"/>
                </a:lnTo>
                <a:lnTo>
                  <a:pt x="3612" y="136"/>
                </a:lnTo>
                <a:lnTo>
                  <a:pt x="3612" y="136"/>
                </a:lnTo>
                <a:lnTo>
                  <a:pt x="3614" y="136"/>
                </a:lnTo>
                <a:lnTo>
                  <a:pt x="3616" y="136"/>
                </a:lnTo>
                <a:lnTo>
                  <a:pt x="3616" y="134"/>
                </a:lnTo>
                <a:lnTo>
                  <a:pt x="3618" y="134"/>
                </a:lnTo>
                <a:lnTo>
                  <a:pt x="3620" y="134"/>
                </a:lnTo>
                <a:lnTo>
                  <a:pt x="3620" y="134"/>
                </a:lnTo>
                <a:lnTo>
                  <a:pt x="3622" y="134"/>
                </a:lnTo>
                <a:lnTo>
                  <a:pt x="3622" y="134"/>
                </a:lnTo>
                <a:lnTo>
                  <a:pt x="3622" y="134"/>
                </a:lnTo>
                <a:lnTo>
                  <a:pt x="3626" y="134"/>
                </a:lnTo>
                <a:lnTo>
                  <a:pt x="3626" y="134"/>
                </a:lnTo>
                <a:lnTo>
                  <a:pt x="3628" y="134"/>
                </a:lnTo>
                <a:lnTo>
                  <a:pt x="3628" y="134"/>
                </a:lnTo>
                <a:lnTo>
                  <a:pt x="3630" y="134"/>
                </a:lnTo>
                <a:lnTo>
                  <a:pt x="3630" y="134"/>
                </a:lnTo>
                <a:lnTo>
                  <a:pt x="3630" y="134"/>
                </a:lnTo>
                <a:lnTo>
                  <a:pt x="3632" y="134"/>
                </a:lnTo>
                <a:lnTo>
                  <a:pt x="3634" y="134"/>
                </a:lnTo>
                <a:lnTo>
                  <a:pt x="3636" y="134"/>
                </a:lnTo>
                <a:lnTo>
                  <a:pt x="3638" y="134"/>
                </a:lnTo>
                <a:lnTo>
                  <a:pt x="3638" y="134"/>
                </a:lnTo>
                <a:lnTo>
                  <a:pt x="3638" y="134"/>
                </a:lnTo>
                <a:lnTo>
                  <a:pt x="3638" y="134"/>
                </a:lnTo>
                <a:lnTo>
                  <a:pt x="3640" y="134"/>
                </a:lnTo>
                <a:lnTo>
                  <a:pt x="3640" y="134"/>
                </a:lnTo>
                <a:lnTo>
                  <a:pt x="3646" y="134"/>
                </a:lnTo>
                <a:lnTo>
                  <a:pt x="3648" y="134"/>
                </a:lnTo>
                <a:lnTo>
                  <a:pt x="3648" y="134"/>
                </a:lnTo>
                <a:lnTo>
                  <a:pt x="3650" y="134"/>
                </a:lnTo>
                <a:lnTo>
                  <a:pt x="3652" y="134"/>
                </a:lnTo>
                <a:lnTo>
                  <a:pt x="3654" y="134"/>
                </a:lnTo>
                <a:lnTo>
                  <a:pt x="3654" y="134"/>
                </a:lnTo>
                <a:lnTo>
                  <a:pt x="3660" y="134"/>
                </a:lnTo>
                <a:lnTo>
                  <a:pt x="3662" y="136"/>
                </a:lnTo>
                <a:lnTo>
                  <a:pt x="3664" y="136"/>
                </a:lnTo>
                <a:lnTo>
                  <a:pt x="3664" y="136"/>
                </a:lnTo>
                <a:lnTo>
                  <a:pt x="3666" y="136"/>
                </a:lnTo>
                <a:lnTo>
                  <a:pt x="3666" y="136"/>
                </a:lnTo>
                <a:lnTo>
                  <a:pt x="3668" y="136"/>
                </a:lnTo>
                <a:lnTo>
                  <a:pt x="3670" y="136"/>
                </a:lnTo>
                <a:lnTo>
                  <a:pt x="3670" y="136"/>
                </a:lnTo>
                <a:lnTo>
                  <a:pt x="3672" y="138"/>
                </a:lnTo>
                <a:lnTo>
                  <a:pt x="3674" y="138"/>
                </a:lnTo>
                <a:lnTo>
                  <a:pt x="3676" y="138"/>
                </a:lnTo>
                <a:lnTo>
                  <a:pt x="3678" y="138"/>
                </a:lnTo>
                <a:lnTo>
                  <a:pt x="3680" y="140"/>
                </a:lnTo>
                <a:lnTo>
                  <a:pt x="3682" y="140"/>
                </a:lnTo>
                <a:lnTo>
                  <a:pt x="3684" y="140"/>
                </a:lnTo>
                <a:lnTo>
                  <a:pt x="3688" y="142"/>
                </a:lnTo>
                <a:lnTo>
                  <a:pt x="3690" y="144"/>
                </a:lnTo>
                <a:lnTo>
                  <a:pt x="3692" y="144"/>
                </a:lnTo>
                <a:lnTo>
                  <a:pt x="3692" y="146"/>
                </a:lnTo>
                <a:lnTo>
                  <a:pt x="3690" y="146"/>
                </a:lnTo>
                <a:lnTo>
                  <a:pt x="3692" y="146"/>
                </a:lnTo>
                <a:lnTo>
                  <a:pt x="3692" y="148"/>
                </a:lnTo>
                <a:lnTo>
                  <a:pt x="3694" y="148"/>
                </a:lnTo>
                <a:lnTo>
                  <a:pt x="3694" y="148"/>
                </a:lnTo>
                <a:lnTo>
                  <a:pt x="3694" y="148"/>
                </a:lnTo>
                <a:lnTo>
                  <a:pt x="3694" y="150"/>
                </a:lnTo>
                <a:lnTo>
                  <a:pt x="3694" y="150"/>
                </a:lnTo>
                <a:lnTo>
                  <a:pt x="3694" y="150"/>
                </a:lnTo>
                <a:lnTo>
                  <a:pt x="3694" y="150"/>
                </a:lnTo>
                <a:lnTo>
                  <a:pt x="3696" y="150"/>
                </a:lnTo>
                <a:lnTo>
                  <a:pt x="3698" y="150"/>
                </a:lnTo>
                <a:lnTo>
                  <a:pt x="3702" y="152"/>
                </a:lnTo>
                <a:lnTo>
                  <a:pt x="3702" y="152"/>
                </a:lnTo>
                <a:lnTo>
                  <a:pt x="3702" y="152"/>
                </a:lnTo>
                <a:lnTo>
                  <a:pt x="3704" y="152"/>
                </a:lnTo>
                <a:lnTo>
                  <a:pt x="3710" y="152"/>
                </a:lnTo>
                <a:lnTo>
                  <a:pt x="3712" y="154"/>
                </a:lnTo>
                <a:lnTo>
                  <a:pt x="3714" y="154"/>
                </a:lnTo>
                <a:lnTo>
                  <a:pt x="3714" y="154"/>
                </a:lnTo>
                <a:lnTo>
                  <a:pt x="3714" y="154"/>
                </a:lnTo>
                <a:lnTo>
                  <a:pt x="3716" y="156"/>
                </a:lnTo>
                <a:lnTo>
                  <a:pt x="3716" y="156"/>
                </a:lnTo>
                <a:lnTo>
                  <a:pt x="3718" y="156"/>
                </a:lnTo>
                <a:lnTo>
                  <a:pt x="3718" y="156"/>
                </a:lnTo>
                <a:lnTo>
                  <a:pt x="3718" y="158"/>
                </a:lnTo>
                <a:lnTo>
                  <a:pt x="3720" y="158"/>
                </a:lnTo>
                <a:lnTo>
                  <a:pt x="3720" y="158"/>
                </a:lnTo>
                <a:lnTo>
                  <a:pt x="3724" y="160"/>
                </a:lnTo>
                <a:lnTo>
                  <a:pt x="3724" y="160"/>
                </a:lnTo>
                <a:lnTo>
                  <a:pt x="3724" y="160"/>
                </a:lnTo>
                <a:lnTo>
                  <a:pt x="3724" y="160"/>
                </a:lnTo>
                <a:lnTo>
                  <a:pt x="3724" y="162"/>
                </a:lnTo>
                <a:lnTo>
                  <a:pt x="3724" y="162"/>
                </a:lnTo>
                <a:lnTo>
                  <a:pt x="3726" y="162"/>
                </a:lnTo>
                <a:lnTo>
                  <a:pt x="3726" y="162"/>
                </a:lnTo>
                <a:lnTo>
                  <a:pt x="3728" y="162"/>
                </a:lnTo>
                <a:lnTo>
                  <a:pt x="3728" y="162"/>
                </a:lnTo>
                <a:lnTo>
                  <a:pt x="3730" y="162"/>
                </a:lnTo>
                <a:lnTo>
                  <a:pt x="3730" y="162"/>
                </a:lnTo>
                <a:lnTo>
                  <a:pt x="3730" y="162"/>
                </a:lnTo>
                <a:lnTo>
                  <a:pt x="3732" y="162"/>
                </a:lnTo>
                <a:lnTo>
                  <a:pt x="3732" y="164"/>
                </a:lnTo>
                <a:lnTo>
                  <a:pt x="3732" y="164"/>
                </a:lnTo>
                <a:lnTo>
                  <a:pt x="3732" y="164"/>
                </a:lnTo>
                <a:lnTo>
                  <a:pt x="3732" y="164"/>
                </a:lnTo>
                <a:lnTo>
                  <a:pt x="3732" y="166"/>
                </a:lnTo>
                <a:lnTo>
                  <a:pt x="3734" y="166"/>
                </a:lnTo>
                <a:lnTo>
                  <a:pt x="3734" y="166"/>
                </a:lnTo>
                <a:lnTo>
                  <a:pt x="3736" y="168"/>
                </a:lnTo>
                <a:lnTo>
                  <a:pt x="3736" y="168"/>
                </a:lnTo>
                <a:lnTo>
                  <a:pt x="3734" y="168"/>
                </a:lnTo>
                <a:lnTo>
                  <a:pt x="3734" y="168"/>
                </a:lnTo>
                <a:lnTo>
                  <a:pt x="3732" y="168"/>
                </a:lnTo>
                <a:lnTo>
                  <a:pt x="3732" y="168"/>
                </a:lnTo>
                <a:lnTo>
                  <a:pt x="3734" y="168"/>
                </a:lnTo>
                <a:lnTo>
                  <a:pt x="3734" y="168"/>
                </a:lnTo>
                <a:lnTo>
                  <a:pt x="3734" y="170"/>
                </a:lnTo>
                <a:lnTo>
                  <a:pt x="3736" y="168"/>
                </a:lnTo>
                <a:lnTo>
                  <a:pt x="3736" y="168"/>
                </a:lnTo>
                <a:lnTo>
                  <a:pt x="3736" y="168"/>
                </a:lnTo>
                <a:lnTo>
                  <a:pt x="3736" y="168"/>
                </a:lnTo>
                <a:lnTo>
                  <a:pt x="3736" y="166"/>
                </a:lnTo>
                <a:lnTo>
                  <a:pt x="3734" y="166"/>
                </a:lnTo>
                <a:lnTo>
                  <a:pt x="3734" y="166"/>
                </a:lnTo>
                <a:lnTo>
                  <a:pt x="3734" y="164"/>
                </a:lnTo>
                <a:lnTo>
                  <a:pt x="3734" y="164"/>
                </a:lnTo>
                <a:lnTo>
                  <a:pt x="3734" y="164"/>
                </a:lnTo>
                <a:lnTo>
                  <a:pt x="3732" y="162"/>
                </a:lnTo>
                <a:lnTo>
                  <a:pt x="3730" y="162"/>
                </a:lnTo>
                <a:lnTo>
                  <a:pt x="3730" y="162"/>
                </a:lnTo>
                <a:lnTo>
                  <a:pt x="3730" y="160"/>
                </a:lnTo>
                <a:lnTo>
                  <a:pt x="3728" y="160"/>
                </a:lnTo>
                <a:lnTo>
                  <a:pt x="3726" y="160"/>
                </a:lnTo>
                <a:lnTo>
                  <a:pt x="3726" y="158"/>
                </a:lnTo>
                <a:lnTo>
                  <a:pt x="3724" y="156"/>
                </a:lnTo>
                <a:lnTo>
                  <a:pt x="3724" y="156"/>
                </a:lnTo>
                <a:lnTo>
                  <a:pt x="3724" y="156"/>
                </a:lnTo>
                <a:lnTo>
                  <a:pt x="3724" y="156"/>
                </a:lnTo>
                <a:lnTo>
                  <a:pt x="3724" y="156"/>
                </a:lnTo>
                <a:lnTo>
                  <a:pt x="3724" y="156"/>
                </a:lnTo>
                <a:lnTo>
                  <a:pt x="3724" y="154"/>
                </a:lnTo>
                <a:lnTo>
                  <a:pt x="3724" y="154"/>
                </a:lnTo>
                <a:lnTo>
                  <a:pt x="3724" y="154"/>
                </a:lnTo>
                <a:lnTo>
                  <a:pt x="3726" y="154"/>
                </a:lnTo>
                <a:lnTo>
                  <a:pt x="3726" y="154"/>
                </a:lnTo>
                <a:lnTo>
                  <a:pt x="3726" y="154"/>
                </a:lnTo>
                <a:lnTo>
                  <a:pt x="3726" y="154"/>
                </a:lnTo>
                <a:lnTo>
                  <a:pt x="3726" y="154"/>
                </a:lnTo>
                <a:lnTo>
                  <a:pt x="3726" y="154"/>
                </a:lnTo>
                <a:lnTo>
                  <a:pt x="3726" y="152"/>
                </a:lnTo>
                <a:lnTo>
                  <a:pt x="3728" y="152"/>
                </a:lnTo>
                <a:lnTo>
                  <a:pt x="3728" y="152"/>
                </a:lnTo>
                <a:lnTo>
                  <a:pt x="3728" y="152"/>
                </a:lnTo>
                <a:lnTo>
                  <a:pt x="3728" y="152"/>
                </a:lnTo>
                <a:lnTo>
                  <a:pt x="3728" y="152"/>
                </a:lnTo>
                <a:lnTo>
                  <a:pt x="3730" y="152"/>
                </a:lnTo>
                <a:lnTo>
                  <a:pt x="3730" y="152"/>
                </a:lnTo>
                <a:lnTo>
                  <a:pt x="3732" y="154"/>
                </a:lnTo>
                <a:lnTo>
                  <a:pt x="3732" y="154"/>
                </a:lnTo>
                <a:lnTo>
                  <a:pt x="3732" y="154"/>
                </a:lnTo>
                <a:lnTo>
                  <a:pt x="3732" y="154"/>
                </a:lnTo>
                <a:lnTo>
                  <a:pt x="3734" y="152"/>
                </a:lnTo>
                <a:lnTo>
                  <a:pt x="3734" y="152"/>
                </a:lnTo>
                <a:lnTo>
                  <a:pt x="3734" y="152"/>
                </a:lnTo>
                <a:lnTo>
                  <a:pt x="3736" y="152"/>
                </a:lnTo>
                <a:lnTo>
                  <a:pt x="3736" y="152"/>
                </a:lnTo>
                <a:lnTo>
                  <a:pt x="3736" y="152"/>
                </a:lnTo>
                <a:lnTo>
                  <a:pt x="3738" y="152"/>
                </a:lnTo>
                <a:lnTo>
                  <a:pt x="3738" y="152"/>
                </a:lnTo>
                <a:lnTo>
                  <a:pt x="3738" y="152"/>
                </a:lnTo>
                <a:lnTo>
                  <a:pt x="3740" y="152"/>
                </a:lnTo>
                <a:lnTo>
                  <a:pt x="3740" y="152"/>
                </a:lnTo>
                <a:lnTo>
                  <a:pt x="3740" y="152"/>
                </a:lnTo>
                <a:lnTo>
                  <a:pt x="3742" y="152"/>
                </a:lnTo>
                <a:lnTo>
                  <a:pt x="3742" y="152"/>
                </a:lnTo>
                <a:lnTo>
                  <a:pt x="3742" y="152"/>
                </a:lnTo>
                <a:lnTo>
                  <a:pt x="3742" y="152"/>
                </a:lnTo>
                <a:lnTo>
                  <a:pt x="3742" y="152"/>
                </a:lnTo>
                <a:lnTo>
                  <a:pt x="3742" y="152"/>
                </a:lnTo>
                <a:lnTo>
                  <a:pt x="3742" y="152"/>
                </a:lnTo>
                <a:lnTo>
                  <a:pt x="3744" y="152"/>
                </a:lnTo>
                <a:lnTo>
                  <a:pt x="3744" y="152"/>
                </a:lnTo>
                <a:lnTo>
                  <a:pt x="3744" y="152"/>
                </a:lnTo>
                <a:lnTo>
                  <a:pt x="3744" y="152"/>
                </a:lnTo>
                <a:lnTo>
                  <a:pt x="3746" y="152"/>
                </a:lnTo>
                <a:lnTo>
                  <a:pt x="3746" y="152"/>
                </a:lnTo>
                <a:lnTo>
                  <a:pt x="3750" y="154"/>
                </a:lnTo>
                <a:lnTo>
                  <a:pt x="3750" y="154"/>
                </a:lnTo>
                <a:lnTo>
                  <a:pt x="3750" y="154"/>
                </a:lnTo>
                <a:lnTo>
                  <a:pt x="3752" y="154"/>
                </a:lnTo>
                <a:lnTo>
                  <a:pt x="3754" y="154"/>
                </a:lnTo>
                <a:lnTo>
                  <a:pt x="3756" y="154"/>
                </a:lnTo>
                <a:lnTo>
                  <a:pt x="3756" y="154"/>
                </a:lnTo>
                <a:lnTo>
                  <a:pt x="3756" y="154"/>
                </a:lnTo>
                <a:lnTo>
                  <a:pt x="3758" y="154"/>
                </a:lnTo>
                <a:lnTo>
                  <a:pt x="3758" y="154"/>
                </a:lnTo>
                <a:lnTo>
                  <a:pt x="3758" y="154"/>
                </a:lnTo>
                <a:lnTo>
                  <a:pt x="3760" y="154"/>
                </a:lnTo>
                <a:lnTo>
                  <a:pt x="3760" y="154"/>
                </a:lnTo>
                <a:lnTo>
                  <a:pt x="3760" y="154"/>
                </a:lnTo>
                <a:lnTo>
                  <a:pt x="3760" y="154"/>
                </a:lnTo>
                <a:lnTo>
                  <a:pt x="3762" y="154"/>
                </a:lnTo>
                <a:lnTo>
                  <a:pt x="3762" y="154"/>
                </a:lnTo>
                <a:lnTo>
                  <a:pt x="3762" y="154"/>
                </a:lnTo>
                <a:lnTo>
                  <a:pt x="3764" y="154"/>
                </a:lnTo>
                <a:lnTo>
                  <a:pt x="3766" y="154"/>
                </a:lnTo>
                <a:lnTo>
                  <a:pt x="3766" y="154"/>
                </a:lnTo>
                <a:lnTo>
                  <a:pt x="3768" y="154"/>
                </a:lnTo>
                <a:lnTo>
                  <a:pt x="3768" y="154"/>
                </a:lnTo>
                <a:lnTo>
                  <a:pt x="3770" y="154"/>
                </a:lnTo>
                <a:lnTo>
                  <a:pt x="3770" y="154"/>
                </a:lnTo>
                <a:lnTo>
                  <a:pt x="3770" y="156"/>
                </a:lnTo>
                <a:lnTo>
                  <a:pt x="3772" y="156"/>
                </a:lnTo>
                <a:lnTo>
                  <a:pt x="3772" y="156"/>
                </a:lnTo>
                <a:lnTo>
                  <a:pt x="3774" y="156"/>
                </a:lnTo>
                <a:lnTo>
                  <a:pt x="3774" y="154"/>
                </a:lnTo>
                <a:lnTo>
                  <a:pt x="3776" y="154"/>
                </a:lnTo>
                <a:lnTo>
                  <a:pt x="3776" y="156"/>
                </a:lnTo>
                <a:lnTo>
                  <a:pt x="3778" y="156"/>
                </a:lnTo>
                <a:lnTo>
                  <a:pt x="3778" y="156"/>
                </a:lnTo>
                <a:lnTo>
                  <a:pt x="3778" y="156"/>
                </a:lnTo>
                <a:lnTo>
                  <a:pt x="3780" y="156"/>
                </a:lnTo>
                <a:lnTo>
                  <a:pt x="3780" y="154"/>
                </a:lnTo>
                <a:lnTo>
                  <a:pt x="3780" y="154"/>
                </a:lnTo>
                <a:lnTo>
                  <a:pt x="3782" y="154"/>
                </a:lnTo>
                <a:lnTo>
                  <a:pt x="3782" y="152"/>
                </a:lnTo>
                <a:lnTo>
                  <a:pt x="3782" y="152"/>
                </a:lnTo>
                <a:lnTo>
                  <a:pt x="3782" y="152"/>
                </a:lnTo>
                <a:lnTo>
                  <a:pt x="3782" y="152"/>
                </a:lnTo>
                <a:lnTo>
                  <a:pt x="3782" y="152"/>
                </a:lnTo>
                <a:lnTo>
                  <a:pt x="3782" y="152"/>
                </a:lnTo>
                <a:lnTo>
                  <a:pt x="3782" y="152"/>
                </a:lnTo>
                <a:lnTo>
                  <a:pt x="3782" y="152"/>
                </a:lnTo>
                <a:lnTo>
                  <a:pt x="3782" y="152"/>
                </a:lnTo>
                <a:lnTo>
                  <a:pt x="3782" y="152"/>
                </a:lnTo>
                <a:lnTo>
                  <a:pt x="3784" y="152"/>
                </a:lnTo>
                <a:lnTo>
                  <a:pt x="3786" y="152"/>
                </a:lnTo>
                <a:lnTo>
                  <a:pt x="3786" y="152"/>
                </a:lnTo>
                <a:lnTo>
                  <a:pt x="3788" y="154"/>
                </a:lnTo>
                <a:lnTo>
                  <a:pt x="3788" y="154"/>
                </a:lnTo>
                <a:lnTo>
                  <a:pt x="3788" y="154"/>
                </a:lnTo>
                <a:lnTo>
                  <a:pt x="3790" y="154"/>
                </a:lnTo>
                <a:lnTo>
                  <a:pt x="3792" y="154"/>
                </a:lnTo>
                <a:lnTo>
                  <a:pt x="3792" y="154"/>
                </a:lnTo>
                <a:lnTo>
                  <a:pt x="3792" y="154"/>
                </a:lnTo>
                <a:lnTo>
                  <a:pt x="3794" y="156"/>
                </a:lnTo>
                <a:lnTo>
                  <a:pt x="3794" y="156"/>
                </a:lnTo>
                <a:lnTo>
                  <a:pt x="3794" y="156"/>
                </a:lnTo>
                <a:lnTo>
                  <a:pt x="3798" y="158"/>
                </a:lnTo>
                <a:lnTo>
                  <a:pt x="3798" y="158"/>
                </a:lnTo>
                <a:lnTo>
                  <a:pt x="3800" y="158"/>
                </a:lnTo>
                <a:lnTo>
                  <a:pt x="3800" y="160"/>
                </a:lnTo>
                <a:lnTo>
                  <a:pt x="3800" y="160"/>
                </a:lnTo>
                <a:lnTo>
                  <a:pt x="3802" y="160"/>
                </a:lnTo>
                <a:lnTo>
                  <a:pt x="3802" y="160"/>
                </a:lnTo>
                <a:lnTo>
                  <a:pt x="3804" y="160"/>
                </a:lnTo>
                <a:lnTo>
                  <a:pt x="3806" y="160"/>
                </a:lnTo>
                <a:lnTo>
                  <a:pt x="3806" y="160"/>
                </a:lnTo>
                <a:lnTo>
                  <a:pt x="3810" y="160"/>
                </a:lnTo>
                <a:lnTo>
                  <a:pt x="3812" y="160"/>
                </a:lnTo>
                <a:lnTo>
                  <a:pt x="3812" y="160"/>
                </a:lnTo>
                <a:lnTo>
                  <a:pt x="3814" y="160"/>
                </a:lnTo>
                <a:lnTo>
                  <a:pt x="3814" y="162"/>
                </a:lnTo>
                <a:lnTo>
                  <a:pt x="3814" y="162"/>
                </a:lnTo>
                <a:lnTo>
                  <a:pt x="3814" y="162"/>
                </a:lnTo>
                <a:lnTo>
                  <a:pt x="3814" y="162"/>
                </a:lnTo>
                <a:lnTo>
                  <a:pt x="3816" y="162"/>
                </a:lnTo>
                <a:lnTo>
                  <a:pt x="3818" y="164"/>
                </a:lnTo>
                <a:lnTo>
                  <a:pt x="3818" y="164"/>
                </a:lnTo>
                <a:lnTo>
                  <a:pt x="3818" y="164"/>
                </a:lnTo>
                <a:lnTo>
                  <a:pt x="3820" y="164"/>
                </a:lnTo>
                <a:lnTo>
                  <a:pt x="3820" y="164"/>
                </a:lnTo>
                <a:lnTo>
                  <a:pt x="3822" y="166"/>
                </a:lnTo>
                <a:lnTo>
                  <a:pt x="3824" y="166"/>
                </a:lnTo>
                <a:lnTo>
                  <a:pt x="3824" y="166"/>
                </a:lnTo>
                <a:lnTo>
                  <a:pt x="3824" y="166"/>
                </a:lnTo>
                <a:lnTo>
                  <a:pt x="3826" y="166"/>
                </a:lnTo>
                <a:lnTo>
                  <a:pt x="3828" y="164"/>
                </a:lnTo>
                <a:lnTo>
                  <a:pt x="3828" y="164"/>
                </a:lnTo>
                <a:lnTo>
                  <a:pt x="3828" y="164"/>
                </a:lnTo>
                <a:lnTo>
                  <a:pt x="3830" y="164"/>
                </a:lnTo>
                <a:lnTo>
                  <a:pt x="3830" y="164"/>
                </a:lnTo>
                <a:lnTo>
                  <a:pt x="3830" y="164"/>
                </a:lnTo>
                <a:lnTo>
                  <a:pt x="3832" y="166"/>
                </a:lnTo>
                <a:lnTo>
                  <a:pt x="3832" y="166"/>
                </a:lnTo>
                <a:lnTo>
                  <a:pt x="3832" y="166"/>
                </a:lnTo>
                <a:lnTo>
                  <a:pt x="3834" y="166"/>
                </a:lnTo>
                <a:lnTo>
                  <a:pt x="3832" y="164"/>
                </a:lnTo>
                <a:lnTo>
                  <a:pt x="3830" y="164"/>
                </a:lnTo>
                <a:lnTo>
                  <a:pt x="3830" y="164"/>
                </a:lnTo>
                <a:lnTo>
                  <a:pt x="3830" y="164"/>
                </a:lnTo>
                <a:lnTo>
                  <a:pt x="3830" y="164"/>
                </a:lnTo>
                <a:lnTo>
                  <a:pt x="3832" y="164"/>
                </a:lnTo>
                <a:lnTo>
                  <a:pt x="3834" y="164"/>
                </a:lnTo>
                <a:lnTo>
                  <a:pt x="3834" y="164"/>
                </a:lnTo>
                <a:lnTo>
                  <a:pt x="3832" y="164"/>
                </a:lnTo>
                <a:lnTo>
                  <a:pt x="3832" y="162"/>
                </a:lnTo>
                <a:lnTo>
                  <a:pt x="3832" y="162"/>
                </a:lnTo>
                <a:lnTo>
                  <a:pt x="3832" y="162"/>
                </a:lnTo>
                <a:lnTo>
                  <a:pt x="3832" y="162"/>
                </a:lnTo>
                <a:lnTo>
                  <a:pt x="3832" y="162"/>
                </a:lnTo>
                <a:lnTo>
                  <a:pt x="3830" y="160"/>
                </a:lnTo>
                <a:lnTo>
                  <a:pt x="3828" y="160"/>
                </a:lnTo>
                <a:lnTo>
                  <a:pt x="3826" y="158"/>
                </a:lnTo>
                <a:lnTo>
                  <a:pt x="3824" y="158"/>
                </a:lnTo>
                <a:lnTo>
                  <a:pt x="3820" y="156"/>
                </a:lnTo>
                <a:lnTo>
                  <a:pt x="3818" y="154"/>
                </a:lnTo>
                <a:lnTo>
                  <a:pt x="3816" y="154"/>
                </a:lnTo>
                <a:lnTo>
                  <a:pt x="3816" y="154"/>
                </a:lnTo>
                <a:lnTo>
                  <a:pt x="3816" y="154"/>
                </a:lnTo>
                <a:lnTo>
                  <a:pt x="3816" y="154"/>
                </a:lnTo>
                <a:lnTo>
                  <a:pt x="3814" y="154"/>
                </a:lnTo>
                <a:lnTo>
                  <a:pt x="3814" y="154"/>
                </a:lnTo>
                <a:lnTo>
                  <a:pt x="3814" y="154"/>
                </a:lnTo>
                <a:lnTo>
                  <a:pt x="3814" y="154"/>
                </a:lnTo>
                <a:lnTo>
                  <a:pt x="3812" y="154"/>
                </a:lnTo>
                <a:lnTo>
                  <a:pt x="3812" y="154"/>
                </a:lnTo>
                <a:lnTo>
                  <a:pt x="3812" y="154"/>
                </a:lnTo>
                <a:lnTo>
                  <a:pt x="3812" y="154"/>
                </a:lnTo>
                <a:lnTo>
                  <a:pt x="3810" y="154"/>
                </a:lnTo>
                <a:lnTo>
                  <a:pt x="3810" y="154"/>
                </a:lnTo>
                <a:lnTo>
                  <a:pt x="3810" y="154"/>
                </a:lnTo>
                <a:lnTo>
                  <a:pt x="3810" y="154"/>
                </a:lnTo>
                <a:lnTo>
                  <a:pt x="3810" y="152"/>
                </a:lnTo>
                <a:lnTo>
                  <a:pt x="3810" y="152"/>
                </a:lnTo>
                <a:lnTo>
                  <a:pt x="3810" y="152"/>
                </a:lnTo>
                <a:lnTo>
                  <a:pt x="3810" y="152"/>
                </a:lnTo>
                <a:lnTo>
                  <a:pt x="3810" y="152"/>
                </a:lnTo>
                <a:lnTo>
                  <a:pt x="3810" y="152"/>
                </a:lnTo>
                <a:lnTo>
                  <a:pt x="3810" y="152"/>
                </a:lnTo>
                <a:lnTo>
                  <a:pt x="3812" y="152"/>
                </a:lnTo>
                <a:lnTo>
                  <a:pt x="3812" y="152"/>
                </a:lnTo>
                <a:lnTo>
                  <a:pt x="3812" y="152"/>
                </a:lnTo>
                <a:lnTo>
                  <a:pt x="3812" y="152"/>
                </a:lnTo>
                <a:lnTo>
                  <a:pt x="3812" y="152"/>
                </a:lnTo>
                <a:lnTo>
                  <a:pt x="3810" y="150"/>
                </a:lnTo>
                <a:lnTo>
                  <a:pt x="3808" y="150"/>
                </a:lnTo>
                <a:lnTo>
                  <a:pt x="3808" y="150"/>
                </a:lnTo>
                <a:lnTo>
                  <a:pt x="3806" y="148"/>
                </a:lnTo>
                <a:lnTo>
                  <a:pt x="3806" y="148"/>
                </a:lnTo>
                <a:lnTo>
                  <a:pt x="3806" y="148"/>
                </a:lnTo>
                <a:lnTo>
                  <a:pt x="3804" y="146"/>
                </a:lnTo>
                <a:lnTo>
                  <a:pt x="3804" y="146"/>
                </a:lnTo>
                <a:lnTo>
                  <a:pt x="3804" y="146"/>
                </a:lnTo>
                <a:lnTo>
                  <a:pt x="3804" y="146"/>
                </a:lnTo>
                <a:lnTo>
                  <a:pt x="3802" y="146"/>
                </a:lnTo>
                <a:lnTo>
                  <a:pt x="3802" y="146"/>
                </a:lnTo>
                <a:lnTo>
                  <a:pt x="3802" y="146"/>
                </a:lnTo>
                <a:lnTo>
                  <a:pt x="3804" y="146"/>
                </a:lnTo>
                <a:lnTo>
                  <a:pt x="3804" y="146"/>
                </a:lnTo>
                <a:lnTo>
                  <a:pt x="3804" y="146"/>
                </a:lnTo>
                <a:lnTo>
                  <a:pt x="3804" y="146"/>
                </a:lnTo>
                <a:lnTo>
                  <a:pt x="3806" y="146"/>
                </a:lnTo>
                <a:lnTo>
                  <a:pt x="3806" y="146"/>
                </a:lnTo>
                <a:lnTo>
                  <a:pt x="3808" y="146"/>
                </a:lnTo>
                <a:lnTo>
                  <a:pt x="3808" y="146"/>
                </a:lnTo>
                <a:lnTo>
                  <a:pt x="3808" y="146"/>
                </a:lnTo>
                <a:lnTo>
                  <a:pt x="3808" y="146"/>
                </a:lnTo>
                <a:lnTo>
                  <a:pt x="3810" y="146"/>
                </a:lnTo>
                <a:lnTo>
                  <a:pt x="3812" y="148"/>
                </a:lnTo>
                <a:lnTo>
                  <a:pt x="3814" y="148"/>
                </a:lnTo>
                <a:lnTo>
                  <a:pt x="3814" y="148"/>
                </a:lnTo>
                <a:lnTo>
                  <a:pt x="3814" y="148"/>
                </a:lnTo>
                <a:lnTo>
                  <a:pt x="3816" y="148"/>
                </a:lnTo>
                <a:lnTo>
                  <a:pt x="3818" y="148"/>
                </a:lnTo>
                <a:lnTo>
                  <a:pt x="3818" y="148"/>
                </a:lnTo>
                <a:lnTo>
                  <a:pt x="3820" y="148"/>
                </a:lnTo>
                <a:lnTo>
                  <a:pt x="3822" y="148"/>
                </a:lnTo>
                <a:lnTo>
                  <a:pt x="3822" y="148"/>
                </a:lnTo>
                <a:lnTo>
                  <a:pt x="3822" y="148"/>
                </a:lnTo>
                <a:lnTo>
                  <a:pt x="3824" y="148"/>
                </a:lnTo>
                <a:lnTo>
                  <a:pt x="3824" y="148"/>
                </a:lnTo>
                <a:lnTo>
                  <a:pt x="3824" y="148"/>
                </a:lnTo>
                <a:lnTo>
                  <a:pt x="3826" y="148"/>
                </a:lnTo>
                <a:lnTo>
                  <a:pt x="3826" y="148"/>
                </a:lnTo>
                <a:lnTo>
                  <a:pt x="3826" y="148"/>
                </a:lnTo>
                <a:lnTo>
                  <a:pt x="3828" y="148"/>
                </a:lnTo>
                <a:lnTo>
                  <a:pt x="3828" y="148"/>
                </a:lnTo>
                <a:lnTo>
                  <a:pt x="3828" y="148"/>
                </a:lnTo>
                <a:lnTo>
                  <a:pt x="3830" y="148"/>
                </a:lnTo>
                <a:lnTo>
                  <a:pt x="3832" y="150"/>
                </a:lnTo>
                <a:lnTo>
                  <a:pt x="3832" y="150"/>
                </a:lnTo>
                <a:lnTo>
                  <a:pt x="3832" y="150"/>
                </a:lnTo>
                <a:lnTo>
                  <a:pt x="3834" y="150"/>
                </a:lnTo>
                <a:lnTo>
                  <a:pt x="3836" y="150"/>
                </a:lnTo>
                <a:lnTo>
                  <a:pt x="3838" y="150"/>
                </a:lnTo>
                <a:lnTo>
                  <a:pt x="3838" y="150"/>
                </a:lnTo>
                <a:lnTo>
                  <a:pt x="3840" y="152"/>
                </a:lnTo>
                <a:lnTo>
                  <a:pt x="3840" y="152"/>
                </a:lnTo>
                <a:lnTo>
                  <a:pt x="3842" y="152"/>
                </a:lnTo>
                <a:lnTo>
                  <a:pt x="3842" y="150"/>
                </a:lnTo>
                <a:lnTo>
                  <a:pt x="3842" y="150"/>
                </a:lnTo>
                <a:lnTo>
                  <a:pt x="3840" y="150"/>
                </a:lnTo>
                <a:lnTo>
                  <a:pt x="3838" y="150"/>
                </a:lnTo>
                <a:lnTo>
                  <a:pt x="3838" y="150"/>
                </a:lnTo>
                <a:lnTo>
                  <a:pt x="3836" y="150"/>
                </a:lnTo>
                <a:lnTo>
                  <a:pt x="3836" y="150"/>
                </a:lnTo>
                <a:lnTo>
                  <a:pt x="3836" y="150"/>
                </a:lnTo>
                <a:lnTo>
                  <a:pt x="3836" y="150"/>
                </a:lnTo>
                <a:lnTo>
                  <a:pt x="3838" y="148"/>
                </a:lnTo>
                <a:lnTo>
                  <a:pt x="3838" y="148"/>
                </a:lnTo>
                <a:lnTo>
                  <a:pt x="3838" y="148"/>
                </a:lnTo>
                <a:lnTo>
                  <a:pt x="3842" y="150"/>
                </a:lnTo>
                <a:lnTo>
                  <a:pt x="3844" y="150"/>
                </a:lnTo>
                <a:lnTo>
                  <a:pt x="3846" y="150"/>
                </a:lnTo>
                <a:lnTo>
                  <a:pt x="3846" y="150"/>
                </a:lnTo>
                <a:lnTo>
                  <a:pt x="3846" y="150"/>
                </a:lnTo>
                <a:lnTo>
                  <a:pt x="3846" y="150"/>
                </a:lnTo>
                <a:lnTo>
                  <a:pt x="3846" y="150"/>
                </a:lnTo>
                <a:lnTo>
                  <a:pt x="3850" y="150"/>
                </a:lnTo>
                <a:lnTo>
                  <a:pt x="3850" y="150"/>
                </a:lnTo>
                <a:lnTo>
                  <a:pt x="3850" y="150"/>
                </a:lnTo>
                <a:lnTo>
                  <a:pt x="3852" y="150"/>
                </a:lnTo>
                <a:lnTo>
                  <a:pt x="3854" y="150"/>
                </a:lnTo>
                <a:lnTo>
                  <a:pt x="3854" y="150"/>
                </a:lnTo>
                <a:lnTo>
                  <a:pt x="3856" y="150"/>
                </a:lnTo>
                <a:lnTo>
                  <a:pt x="3858" y="150"/>
                </a:lnTo>
                <a:lnTo>
                  <a:pt x="3858" y="150"/>
                </a:lnTo>
                <a:lnTo>
                  <a:pt x="3860" y="150"/>
                </a:lnTo>
                <a:lnTo>
                  <a:pt x="3860" y="150"/>
                </a:lnTo>
                <a:lnTo>
                  <a:pt x="3860" y="150"/>
                </a:lnTo>
                <a:lnTo>
                  <a:pt x="3862" y="150"/>
                </a:lnTo>
                <a:lnTo>
                  <a:pt x="3862" y="150"/>
                </a:lnTo>
                <a:lnTo>
                  <a:pt x="3862" y="150"/>
                </a:lnTo>
                <a:lnTo>
                  <a:pt x="3862" y="150"/>
                </a:lnTo>
                <a:lnTo>
                  <a:pt x="3862" y="150"/>
                </a:lnTo>
                <a:lnTo>
                  <a:pt x="3864" y="150"/>
                </a:lnTo>
                <a:lnTo>
                  <a:pt x="3864" y="150"/>
                </a:lnTo>
                <a:lnTo>
                  <a:pt x="3866" y="150"/>
                </a:lnTo>
                <a:lnTo>
                  <a:pt x="3868" y="150"/>
                </a:lnTo>
                <a:lnTo>
                  <a:pt x="3868" y="150"/>
                </a:lnTo>
                <a:lnTo>
                  <a:pt x="3870" y="150"/>
                </a:lnTo>
                <a:lnTo>
                  <a:pt x="3872" y="152"/>
                </a:lnTo>
                <a:lnTo>
                  <a:pt x="3872" y="152"/>
                </a:lnTo>
                <a:lnTo>
                  <a:pt x="3874" y="152"/>
                </a:lnTo>
                <a:lnTo>
                  <a:pt x="3876" y="152"/>
                </a:lnTo>
                <a:lnTo>
                  <a:pt x="3876" y="152"/>
                </a:lnTo>
                <a:lnTo>
                  <a:pt x="3878" y="152"/>
                </a:lnTo>
                <a:lnTo>
                  <a:pt x="3878" y="152"/>
                </a:lnTo>
                <a:lnTo>
                  <a:pt x="3878" y="152"/>
                </a:lnTo>
                <a:lnTo>
                  <a:pt x="3880" y="152"/>
                </a:lnTo>
                <a:lnTo>
                  <a:pt x="3884" y="154"/>
                </a:lnTo>
                <a:lnTo>
                  <a:pt x="3884" y="154"/>
                </a:lnTo>
                <a:lnTo>
                  <a:pt x="3886" y="154"/>
                </a:lnTo>
                <a:lnTo>
                  <a:pt x="3886" y="154"/>
                </a:lnTo>
                <a:lnTo>
                  <a:pt x="3888" y="154"/>
                </a:lnTo>
                <a:lnTo>
                  <a:pt x="3890" y="154"/>
                </a:lnTo>
                <a:lnTo>
                  <a:pt x="3892" y="154"/>
                </a:lnTo>
                <a:lnTo>
                  <a:pt x="3892" y="154"/>
                </a:lnTo>
                <a:lnTo>
                  <a:pt x="3892" y="154"/>
                </a:lnTo>
                <a:lnTo>
                  <a:pt x="3894" y="156"/>
                </a:lnTo>
                <a:lnTo>
                  <a:pt x="3900" y="156"/>
                </a:lnTo>
                <a:lnTo>
                  <a:pt x="3900" y="156"/>
                </a:lnTo>
                <a:lnTo>
                  <a:pt x="3900" y="156"/>
                </a:lnTo>
                <a:lnTo>
                  <a:pt x="3900" y="156"/>
                </a:lnTo>
                <a:lnTo>
                  <a:pt x="3900" y="156"/>
                </a:lnTo>
                <a:lnTo>
                  <a:pt x="3902" y="156"/>
                </a:lnTo>
                <a:lnTo>
                  <a:pt x="3902" y="156"/>
                </a:lnTo>
                <a:lnTo>
                  <a:pt x="3906" y="156"/>
                </a:lnTo>
                <a:lnTo>
                  <a:pt x="3906" y="156"/>
                </a:lnTo>
                <a:lnTo>
                  <a:pt x="3908" y="156"/>
                </a:lnTo>
                <a:lnTo>
                  <a:pt x="3910" y="158"/>
                </a:lnTo>
                <a:lnTo>
                  <a:pt x="3912" y="158"/>
                </a:lnTo>
                <a:lnTo>
                  <a:pt x="3912" y="158"/>
                </a:lnTo>
                <a:lnTo>
                  <a:pt x="3910" y="158"/>
                </a:lnTo>
                <a:lnTo>
                  <a:pt x="3910" y="158"/>
                </a:lnTo>
                <a:lnTo>
                  <a:pt x="3910" y="158"/>
                </a:lnTo>
                <a:lnTo>
                  <a:pt x="3908" y="158"/>
                </a:lnTo>
                <a:lnTo>
                  <a:pt x="3908" y="158"/>
                </a:lnTo>
                <a:lnTo>
                  <a:pt x="3908" y="156"/>
                </a:lnTo>
                <a:lnTo>
                  <a:pt x="3908" y="156"/>
                </a:lnTo>
                <a:lnTo>
                  <a:pt x="3906" y="158"/>
                </a:lnTo>
                <a:lnTo>
                  <a:pt x="3908" y="158"/>
                </a:lnTo>
                <a:lnTo>
                  <a:pt x="3908" y="158"/>
                </a:lnTo>
                <a:lnTo>
                  <a:pt x="3908" y="158"/>
                </a:lnTo>
                <a:lnTo>
                  <a:pt x="3908" y="158"/>
                </a:lnTo>
                <a:lnTo>
                  <a:pt x="3910" y="158"/>
                </a:lnTo>
                <a:lnTo>
                  <a:pt x="3910" y="158"/>
                </a:lnTo>
                <a:lnTo>
                  <a:pt x="3910" y="158"/>
                </a:lnTo>
                <a:lnTo>
                  <a:pt x="3910" y="158"/>
                </a:lnTo>
                <a:lnTo>
                  <a:pt x="3910" y="158"/>
                </a:lnTo>
                <a:lnTo>
                  <a:pt x="3914" y="158"/>
                </a:lnTo>
                <a:lnTo>
                  <a:pt x="3916" y="158"/>
                </a:lnTo>
                <a:lnTo>
                  <a:pt x="3916" y="158"/>
                </a:lnTo>
                <a:lnTo>
                  <a:pt x="3916" y="160"/>
                </a:lnTo>
                <a:lnTo>
                  <a:pt x="3918" y="160"/>
                </a:lnTo>
                <a:lnTo>
                  <a:pt x="3922" y="160"/>
                </a:lnTo>
                <a:lnTo>
                  <a:pt x="3924" y="162"/>
                </a:lnTo>
                <a:lnTo>
                  <a:pt x="3926" y="162"/>
                </a:lnTo>
                <a:lnTo>
                  <a:pt x="3928" y="162"/>
                </a:lnTo>
                <a:lnTo>
                  <a:pt x="3928" y="162"/>
                </a:lnTo>
                <a:lnTo>
                  <a:pt x="3928" y="162"/>
                </a:lnTo>
                <a:lnTo>
                  <a:pt x="3928" y="162"/>
                </a:lnTo>
                <a:lnTo>
                  <a:pt x="3926" y="162"/>
                </a:lnTo>
                <a:lnTo>
                  <a:pt x="3926" y="162"/>
                </a:lnTo>
                <a:lnTo>
                  <a:pt x="3924" y="162"/>
                </a:lnTo>
                <a:lnTo>
                  <a:pt x="3922" y="160"/>
                </a:lnTo>
                <a:lnTo>
                  <a:pt x="3922" y="160"/>
                </a:lnTo>
                <a:lnTo>
                  <a:pt x="3922" y="160"/>
                </a:lnTo>
                <a:lnTo>
                  <a:pt x="3922" y="162"/>
                </a:lnTo>
                <a:lnTo>
                  <a:pt x="3924" y="162"/>
                </a:lnTo>
                <a:lnTo>
                  <a:pt x="3926" y="162"/>
                </a:lnTo>
                <a:lnTo>
                  <a:pt x="3926" y="162"/>
                </a:lnTo>
                <a:lnTo>
                  <a:pt x="3926" y="162"/>
                </a:lnTo>
                <a:lnTo>
                  <a:pt x="3928" y="162"/>
                </a:lnTo>
                <a:lnTo>
                  <a:pt x="3928" y="162"/>
                </a:lnTo>
                <a:lnTo>
                  <a:pt x="4014" y="218"/>
                </a:lnTo>
                <a:lnTo>
                  <a:pt x="4014" y="218"/>
                </a:lnTo>
                <a:lnTo>
                  <a:pt x="4012" y="220"/>
                </a:lnTo>
                <a:lnTo>
                  <a:pt x="4012" y="220"/>
                </a:lnTo>
                <a:lnTo>
                  <a:pt x="4012" y="220"/>
                </a:lnTo>
                <a:lnTo>
                  <a:pt x="4012" y="220"/>
                </a:lnTo>
                <a:lnTo>
                  <a:pt x="4014" y="220"/>
                </a:lnTo>
                <a:lnTo>
                  <a:pt x="4014" y="222"/>
                </a:lnTo>
                <a:lnTo>
                  <a:pt x="4012" y="222"/>
                </a:lnTo>
                <a:lnTo>
                  <a:pt x="4012" y="222"/>
                </a:lnTo>
                <a:lnTo>
                  <a:pt x="4012" y="222"/>
                </a:lnTo>
                <a:lnTo>
                  <a:pt x="4010" y="222"/>
                </a:lnTo>
                <a:lnTo>
                  <a:pt x="4010" y="222"/>
                </a:lnTo>
                <a:lnTo>
                  <a:pt x="4010" y="224"/>
                </a:lnTo>
                <a:lnTo>
                  <a:pt x="4010" y="224"/>
                </a:lnTo>
                <a:lnTo>
                  <a:pt x="4010" y="224"/>
                </a:lnTo>
                <a:lnTo>
                  <a:pt x="4010" y="224"/>
                </a:lnTo>
                <a:lnTo>
                  <a:pt x="4010" y="224"/>
                </a:lnTo>
                <a:lnTo>
                  <a:pt x="4008" y="226"/>
                </a:lnTo>
                <a:lnTo>
                  <a:pt x="4008" y="226"/>
                </a:lnTo>
                <a:lnTo>
                  <a:pt x="4008" y="226"/>
                </a:lnTo>
                <a:lnTo>
                  <a:pt x="4008" y="226"/>
                </a:lnTo>
                <a:lnTo>
                  <a:pt x="4006" y="226"/>
                </a:lnTo>
                <a:lnTo>
                  <a:pt x="4006" y="226"/>
                </a:lnTo>
                <a:lnTo>
                  <a:pt x="4006" y="226"/>
                </a:lnTo>
                <a:lnTo>
                  <a:pt x="4008" y="226"/>
                </a:lnTo>
                <a:lnTo>
                  <a:pt x="4008" y="226"/>
                </a:lnTo>
                <a:lnTo>
                  <a:pt x="4008" y="224"/>
                </a:lnTo>
                <a:lnTo>
                  <a:pt x="4008" y="224"/>
                </a:lnTo>
                <a:lnTo>
                  <a:pt x="4008" y="224"/>
                </a:lnTo>
                <a:lnTo>
                  <a:pt x="4008" y="224"/>
                </a:lnTo>
                <a:lnTo>
                  <a:pt x="4006" y="224"/>
                </a:lnTo>
                <a:lnTo>
                  <a:pt x="4006" y="224"/>
                </a:lnTo>
                <a:lnTo>
                  <a:pt x="4004" y="224"/>
                </a:lnTo>
                <a:lnTo>
                  <a:pt x="4002" y="224"/>
                </a:lnTo>
                <a:lnTo>
                  <a:pt x="4002" y="224"/>
                </a:lnTo>
                <a:lnTo>
                  <a:pt x="4000" y="224"/>
                </a:lnTo>
                <a:lnTo>
                  <a:pt x="4000" y="224"/>
                </a:lnTo>
                <a:lnTo>
                  <a:pt x="3996" y="224"/>
                </a:lnTo>
                <a:lnTo>
                  <a:pt x="3994" y="224"/>
                </a:lnTo>
                <a:lnTo>
                  <a:pt x="3992" y="222"/>
                </a:lnTo>
                <a:lnTo>
                  <a:pt x="3990" y="222"/>
                </a:lnTo>
                <a:lnTo>
                  <a:pt x="3988" y="220"/>
                </a:lnTo>
                <a:lnTo>
                  <a:pt x="3988" y="220"/>
                </a:lnTo>
                <a:lnTo>
                  <a:pt x="3986" y="220"/>
                </a:lnTo>
                <a:lnTo>
                  <a:pt x="3986" y="220"/>
                </a:lnTo>
                <a:lnTo>
                  <a:pt x="3986" y="220"/>
                </a:lnTo>
                <a:lnTo>
                  <a:pt x="3986" y="220"/>
                </a:lnTo>
                <a:lnTo>
                  <a:pt x="3986" y="220"/>
                </a:lnTo>
                <a:lnTo>
                  <a:pt x="3984" y="220"/>
                </a:lnTo>
                <a:lnTo>
                  <a:pt x="3984" y="220"/>
                </a:lnTo>
                <a:lnTo>
                  <a:pt x="3984" y="220"/>
                </a:lnTo>
                <a:lnTo>
                  <a:pt x="3980" y="218"/>
                </a:lnTo>
                <a:lnTo>
                  <a:pt x="3978" y="218"/>
                </a:lnTo>
                <a:lnTo>
                  <a:pt x="3978" y="218"/>
                </a:lnTo>
                <a:lnTo>
                  <a:pt x="3978" y="218"/>
                </a:lnTo>
                <a:lnTo>
                  <a:pt x="3978" y="218"/>
                </a:lnTo>
                <a:lnTo>
                  <a:pt x="3978" y="220"/>
                </a:lnTo>
                <a:lnTo>
                  <a:pt x="3976" y="220"/>
                </a:lnTo>
                <a:lnTo>
                  <a:pt x="3974" y="218"/>
                </a:lnTo>
                <a:lnTo>
                  <a:pt x="3974" y="218"/>
                </a:lnTo>
                <a:lnTo>
                  <a:pt x="3974" y="218"/>
                </a:lnTo>
                <a:lnTo>
                  <a:pt x="3974" y="220"/>
                </a:lnTo>
                <a:lnTo>
                  <a:pt x="3976" y="220"/>
                </a:lnTo>
                <a:lnTo>
                  <a:pt x="3978" y="220"/>
                </a:lnTo>
                <a:lnTo>
                  <a:pt x="3978" y="220"/>
                </a:lnTo>
                <a:lnTo>
                  <a:pt x="3978" y="220"/>
                </a:lnTo>
                <a:lnTo>
                  <a:pt x="3978" y="220"/>
                </a:lnTo>
                <a:lnTo>
                  <a:pt x="3978" y="220"/>
                </a:lnTo>
                <a:lnTo>
                  <a:pt x="3980" y="218"/>
                </a:lnTo>
                <a:lnTo>
                  <a:pt x="3980" y="218"/>
                </a:lnTo>
                <a:lnTo>
                  <a:pt x="3980" y="218"/>
                </a:lnTo>
                <a:lnTo>
                  <a:pt x="3980" y="220"/>
                </a:lnTo>
                <a:lnTo>
                  <a:pt x="3982" y="220"/>
                </a:lnTo>
                <a:lnTo>
                  <a:pt x="3982" y="220"/>
                </a:lnTo>
                <a:lnTo>
                  <a:pt x="3984" y="220"/>
                </a:lnTo>
                <a:lnTo>
                  <a:pt x="3984" y="220"/>
                </a:lnTo>
                <a:lnTo>
                  <a:pt x="3984" y="220"/>
                </a:lnTo>
                <a:lnTo>
                  <a:pt x="3986" y="220"/>
                </a:lnTo>
                <a:lnTo>
                  <a:pt x="3988" y="222"/>
                </a:lnTo>
                <a:lnTo>
                  <a:pt x="3988" y="222"/>
                </a:lnTo>
                <a:lnTo>
                  <a:pt x="3988" y="222"/>
                </a:lnTo>
                <a:lnTo>
                  <a:pt x="3988" y="222"/>
                </a:lnTo>
                <a:lnTo>
                  <a:pt x="3988" y="222"/>
                </a:lnTo>
                <a:lnTo>
                  <a:pt x="3988" y="222"/>
                </a:lnTo>
                <a:lnTo>
                  <a:pt x="3986" y="222"/>
                </a:lnTo>
                <a:lnTo>
                  <a:pt x="3984" y="222"/>
                </a:lnTo>
                <a:lnTo>
                  <a:pt x="3984" y="222"/>
                </a:lnTo>
                <a:lnTo>
                  <a:pt x="3980" y="222"/>
                </a:lnTo>
                <a:lnTo>
                  <a:pt x="3980" y="222"/>
                </a:lnTo>
                <a:lnTo>
                  <a:pt x="3980" y="222"/>
                </a:lnTo>
                <a:lnTo>
                  <a:pt x="3980" y="222"/>
                </a:lnTo>
                <a:lnTo>
                  <a:pt x="3980" y="222"/>
                </a:lnTo>
                <a:lnTo>
                  <a:pt x="3978" y="222"/>
                </a:lnTo>
                <a:lnTo>
                  <a:pt x="3974" y="220"/>
                </a:lnTo>
                <a:lnTo>
                  <a:pt x="3972" y="220"/>
                </a:lnTo>
                <a:lnTo>
                  <a:pt x="3972" y="220"/>
                </a:lnTo>
                <a:lnTo>
                  <a:pt x="3972" y="220"/>
                </a:lnTo>
                <a:lnTo>
                  <a:pt x="3972" y="222"/>
                </a:lnTo>
                <a:lnTo>
                  <a:pt x="3972" y="222"/>
                </a:lnTo>
                <a:lnTo>
                  <a:pt x="3972" y="222"/>
                </a:lnTo>
                <a:lnTo>
                  <a:pt x="3972" y="222"/>
                </a:lnTo>
                <a:lnTo>
                  <a:pt x="3972" y="222"/>
                </a:lnTo>
                <a:lnTo>
                  <a:pt x="3972" y="222"/>
                </a:lnTo>
                <a:lnTo>
                  <a:pt x="3972" y="222"/>
                </a:lnTo>
                <a:lnTo>
                  <a:pt x="3972" y="222"/>
                </a:lnTo>
                <a:lnTo>
                  <a:pt x="3970" y="222"/>
                </a:lnTo>
                <a:lnTo>
                  <a:pt x="3970" y="222"/>
                </a:lnTo>
                <a:lnTo>
                  <a:pt x="3970" y="222"/>
                </a:lnTo>
                <a:lnTo>
                  <a:pt x="3970" y="222"/>
                </a:lnTo>
                <a:lnTo>
                  <a:pt x="3970" y="222"/>
                </a:lnTo>
                <a:lnTo>
                  <a:pt x="3968" y="224"/>
                </a:lnTo>
                <a:lnTo>
                  <a:pt x="3968" y="224"/>
                </a:lnTo>
                <a:lnTo>
                  <a:pt x="3966" y="224"/>
                </a:lnTo>
                <a:lnTo>
                  <a:pt x="3966" y="224"/>
                </a:lnTo>
                <a:lnTo>
                  <a:pt x="3966" y="224"/>
                </a:lnTo>
                <a:lnTo>
                  <a:pt x="3964" y="224"/>
                </a:lnTo>
                <a:lnTo>
                  <a:pt x="3964" y="224"/>
                </a:lnTo>
                <a:lnTo>
                  <a:pt x="3964" y="224"/>
                </a:lnTo>
                <a:lnTo>
                  <a:pt x="3964" y="224"/>
                </a:lnTo>
                <a:lnTo>
                  <a:pt x="3964" y="224"/>
                </a:lnTo>
                <a:lnTo>
                  <a:pt x="3962" y="224"/>
                </a:lnTo>
                <a:lnTo>
                  <a:pt x="3962" y="224"/>
                </a:lnTo>
                <a:lnTo>
                  <a:pt x="3962" y="224"/>
                </a:lnTo>
                <a:lnTo>
                  <a:pt x="3962" y="224"/>
                </a:lnTo>
                <a:lnTo>
                  <a:pt x="3960" y="224"/>
                </a:lnTo>
                <a:lnTo>
                  <a:pt x="3960" y="224"/>
                </a:lnTo>
                <a:lnTo>
                  <a:pt x="3960" y="224"/>
                </a:lnTo>
                <a:lnTo>
                  <a:pt x="3960" y="224"/>
                </a:lnTo>
                <a:lnTo>
                  <a:pt x="3962" y="224"/>
                </a:lnTo>
                <a:lnTo>
                  <a:pt x="3964" y="224"/>
                </a:lnTo>
                <a:lnTo>
                  <a:pt x="3964" y="224"/>
                </a:lnTo>
                <a:lnTo>
                  <a:pt x="3964" y="224"/>
                </a:lnTo>
                <a:lnTo>
                  <a:pt x="3964" y="224"/>
                </a:lnTo>
                <a:lnTo>
                  <a:pt x="3964" y="224"/>
                </a:lnTo>
                <a:lnTo>
                  <a:pt x="3964" y="224"/>
                </a:lnTo>
                <a:lnTo>
                  <a:pt x="3964" y="224"/>
                </a:lnTo>
                <a:lnTo>
                  <a:pt x="3966" y="224"/>
                </a:lnTo>
                <a:lnTo>
                  <a:pt x="3966" y="224"/>
                </a:lnTo>
                <a:lnTo>
                  <a:pt x="3966" y="224"/>
                </a:lnTo>
                <a:lnTo>
                  <a:pt x="3968" y="224"/>
                </a:lnTo>
                <a:lnTo>
                  <a:pt x="3970" y="224"/>
                </a:lnTo>
                <a:lnTo>
                  <a:pt x="3972" y="224"/>
                </a:lnTo>
                <a:lnTo>
                  <a:pt x="3972" y="224"/>
                </a:lnTo>
                <a:lnTo>
                  <a:pt x="3972" y="224"/>
                </a:lnTo>
                <a:lnTo>
                  <a:pt x="3974" y="222"/>
                </a:lnTo>
                <a:lnTo>
                  <a:pt x="3974" y="222"/>
                </a:lnTo>
                <a:lnTo>
                  <a:pt x="3974" y="222"/>
                </a:lnTo>
                <a:lnTo>
                  <a:pt x="3972" y="222"/>
                </a:lnTo>
                <a:lnTo>
                  <a:pt x="3972" y="220"/>
                </a:lnTo>
                <a:lnTo>
                  <a:pt x="3974" y="222"/>
                </a:lnTo>
                <a:lnTo>
                  <a:pt x="3974" y="222"/>
                </a:lnTo>
                <a:lnTo>
                  <a:pt x="3976" y="222"/>
                </a:lnTo>
                <a:lnTo>
                  <a:pt x="3978" y="222"/>
                </a:lnTo>
                <a:lnTo>
                  <a:pt x="3982" y="224"/>
                </a:lnTo>
                <a:lnTo>
                  <a:pt x="3982" y="224"/>
                </a:lnTo>
                <a:lnTo>
                  <a:pt x="3982" y="224"/>
                </a:lnTo>
                <a:lnTo>
                  <a:pt x="3980" y="224"/>
                </a:lnTo>
                <a:lnTo>
                  <a:pt x="3980" y="224"/>
                </a:lnTo>
                <a:lnTo>
                  <a:pt x="3980" y="224"/>
                </a:lnTo>
                <a:lnTo>
                  <a:pt x="3980" y="226"/>
                </a:lnTo>
                <a:lnTo>
                  <a:pt x="3980" y="226"/>
                </a:lnTo>
                <a:lnTo>
                  <a:pt x="3980" y="226"/>
                </a:lnTo>
                <a:lnTo>
                  <a:pt x="3982" y="226"/>
                </a:lnTo>
                <a:lnTo>
                  <a:pt x="3980" y="226"/>
                </a:lnTo>
                <a:lnTo>
                  <a:pt x="3980" y="226"/>
                </a:lnTo>
                <a:lnTo>
                  <a:pt x="3982" y="226"/>
                </a:lnTo>
                <a:lnTo>
                  <a:pt x="3982" y="226"/>
                </a:lnTo>
                <a:lnTo>
                  <a:pt x="3982" y="226"/>
                </a:lnTo>
                <a:lnTo>
                  <a:pt x="3982" y="224"/>
                </a:lnTo>
                <a:lnTo>
                  <a:pt x="3982" y="224"/>
                </a:lnTo>
                <a:lnTo>
                  <a:pt x="3982" y="224"/>
                </a:lnTo>
                <a:lnTo>
                  <a:pt x="3982" y="224"/>
                </a:lnTo>
                <a:lnTo>
                  <a:pt x="3982" y="224"/>
                </a:lnTo>
                <a:lnTo>
                  <a:pt x="3984" y="224"/>
                </a:lnTo>
                <a:lnTo>
                  <a:pt x="3984" y="224"/>
                </a:lnTo>
                <a:lnTo>
                  <a:pt x="3986" y="226"/>
                </a:lnTo>
                <a:lnTo>
                  <a:pt x="3988" y="226"/>
                </a:lnTo>
                <a:lnTo>
                  <a:pt x="3988" y="226"/>
                </a:lnTo>
                <a:lnTo>
                  <a:pt x="3988" y="226"/>
                </a:lnTo>
                <a:lnTo>
                  <a:pt x="3988" y="226"/>
                </a:lnTo>
                <a:lnTo>
                  <a:pt x="3988" y="224"/>
                </a:lnTo>
                <a:lnTo>
                  <a:pt x="3988" y="224"/>
                </a:lnTo>
                <a:lnTo>
                  <a:pt x="3988" y="224"/>
                </a:lnTo>
                <a:lnTo>
                  <a:pt x="3988" y="224"/>
                </a:lnTo>
                <a:lnTo>
                  <a:pt x="3990" y="222"/>
                </a:lnTo>
                <a:lnTo>
                  <a:pt x="3990" y="222"/>
                </a:lnTo>
                <a:lnTo>
                  <a:pt x="3990" y="222"/>
                </a:lnTo>
                <a:lnTo>
                  <a:pt x="3992" y="224"/>
                </a:lnTo>
                <a:lnTo>
                  <a:pt x="3994" y="224"/>
                </a:lnTo>
                <a:lnTo>
                  <a:pt x="3994" y="226"/>
                </a:lnTo>
                <a:lnTo>
                  <a:pt x="3994" y="226"/>
                </a:lnTo>
                <a:lnTo>
                  <a:pt x="3996" y="226"/>
                </a:lnTo>
                <a:lnTo>
                  <a:pt x="3996" y="228"/>
                </a:lnTo>
                <a:lnTo>
                  <a:pt x="3998" y="228"/>
                </a:lnTo>
                <a:lnTo>
                  <a:pt x="3998" y="228"/>
                </a:lnTo>
                <a:lnTo>
                  <a:pt x="4004" y="230"/>
                </a:lnTo>
                <a:lnTo>
                  <a:pt x="4004" y="230"/>
                </a:lnTo>
                <a:lnTo>
                  <a:pt x="4006" y="230"/>
                </a:lnTo>
                <a:lnTo>
                  <a:pt x="4008" y="230"/>
                </a:lnTo>
                <a:lnTo>
                  <a:pt x="4008" y="232"/>
                </a:lnTo>
                <a:lnTo>
                  <a:pt x="4010" y="232"/>
                </a:lnTo>
                <a:lnTo>
                  <a:pt x="4010" y="232"/>
                </a:lnTo>
                <a:lnTo>
                  <a:pt x="4012" y="232"/>
                </a:lnTo>
                <a:lnTo>
                  <a:pt x="4012" y="232"/>
                </a:lnTo>
                <a:lnTo>
                  <a:pt x="4012" y="232"/>
                </a:lnTo>
                <a:lnTo>
                  <a:pt x="4010" y="232"/>
                </a:lnTo>
                <a:lnTo>
                  <a:pt x="4010" y="230"/>
                </a:lnTo>
                <a:lnTo>
                  <a:pt x="4010" y="230"/>
                </a:lnTo>
                <a:lnTo>
                  <a:pt x="4010" y="230"/>
                </a:lnTo>
                <a:lnTo>
                  <a:pt x="4010" y="230"/>
                </a:lnTo>
                <a:lnTo>
                  <a:pt x="4012" y="230"/>
                </a:lnTo>
                <a:lnTo>
                  <a:pt x="4012" y="230"/>
                </a:lnTo>
                <a:lnTo>
                  <a:pt x="4014" y="230"/>
                </a:lnTo>
                <a:lnTo>
                  <a:pt x="4016" y="232"/>
                </a:lnTo>
                <a:lnTo>
                  <a:pt x="4018" y="234"/>
                </a:lnTo>
                <a:lnTo>
                  <a:pt x="4018" y="234"/>
                </a:lnTo>
                <a:lnTo>
                  <a:pt x="4018" y="234"/>
                </a:lnTo>
                <a:lnTo>
                  <a:pt x="4018" y="234"/>
                </a:lnTo>
                <a:lnTo>
                  <a:pt x="4018" y="234"/>
                </a:lnTo>
                <a:lnTo>
                  <a:pt x="4020" y="234"/>
                </a:lnTo>
                <a:lnTo>
                  <a:pt x="4020" y="234"/>
                </a:lnTo>
                <a:lnTo>
                  <a:pt x="4020" y="234"/>
                </a:lnTo>
                <a:lnTo>
                  <a:pt x="4022" y="236"/>
                </a:lnTo>
                <a:lnTo>
                  <a:pt x="4024" y="236"/>
                </a:lnTo>
                <a:lnTo>
                  <a:pt x="4028" y="238"/>
                </a:lnTo>
                <a:lnTo>
                  <a:pt x="4030" y="240"/>
                </a:lnTo>
                <a:lnTo>
                  <a:pt x="4030" y="240"/>
                </a:lnTo>
                <a:lnTo>
                  <a:pt x="4028" y="240"/>
                </a:lnTo>
                <a:lnTo>
                  <a:pt x="4028" y="240"/>
                </a:lnTo>
                <a:lnTo>
                  <a:pt x="4028" y="240"/>
                </a:lnTo>
                <a:lnTo>
                  <a:pt x="4026" y="240"/>
                </a:lnTo>
                <a:lnTo>
                  <a:pt x="4026" y="240"/>
                </a:lnTo>
                <a:lnTo>
                  <a:pt x="4026" y="240"/>
                </a:lnTo>
                <a:lnTo>
                  <a:pt x="4028" y="242"/>
                </a:lnTo>
                <a:lnTo>
                  <a:pt x="4028" y="242"/>
                </a:lnTo>
                <a:lnTo>
                  <a:pt x="4028" y="242"/>
                </a:lnTo>
                <a:lnTo>
                  <a:pt x="4028" y="240"/>
                </a:lnTo>
                <a:lnTo>
                  <a:pt x="4028" y="240"/>
                </a:lnTo>
                <a:lnTo>
                  <a:pt x="4028" y="240"/>
                </a:lnTo>
                <a:lnTo>
                  <a:pt x="4030" y="240"/>
                </a:lnTo>
                <a:lnTo>
                  <a:pt x="4032" y="242"/>
                </a:lnTo>
                <a:lnTo>
                  <a:pt x="4032" y="242"/>
                </a:lnTo>
                <a:lnTo>
                  <a:pt x="4032" y="242"/>
                </a:lnTo>
                <a:lnTo>
                  <a:pt x="4032" y="242"/>
                </a:lnTo>
                <a:lnTo>
                  <a:pt x="4034" y="244"/>
                </a:lnTo>
                <a:lnTo>
                  <a:pt x="4034" y="244"/>
                </a:lnTo>
                <a:lnTo>
                  <a:pt x="4034" y="244"/>
                </a:lnTo>
                <a:lnTo>
                  <a:pt x="4036" y="244"/>
                </a:lnTo>
                <a:lnTo>
                  <a:pt x="4034" y="242"/>
                </a:lnTo>
                <a:lnTo>
                  <a:pt x="4034" y="242"/>
                </a:lnTo>
                <a:lnTo>
                  <a:pt x="4032" y="242"/>
                </a:lnTo>
                <a:lnTo>
                  <a:pt x="4032" y="240"/>
                </a:lnTo>
                <a:lnTo>
                  <a:pt x="4030" y="240"/>
                </a:lnTo>
                <a:lnTo>
                  <a:pt x="4032" y="240"/>
                </a:lnTo>
                <a:lnTo>
                  <a:pt x="4032" y="240"/>
                </a:lnTo>
                <a:lnTo>
                  <a:pt x="4034" y="242"/>
                </a:lnTo>
                <a:lnTo>
                  <a:pt x="4034" y="242"/>
                </a:lnTo>
                <a:lnTo>
                  <a:pt x="4034" y="242"/>
                </a:lnTo>
                <a:lnTo>
                  <a:pt x="4036" y="244"/>
                </a:lnTo>
                <a:lnTo>
                  <a:pt x="4038" y="244"/>
                </a:lnTo>
                <a:lnTo>
                  <a:pt x="4040" y="244"/>
                </a:lnTo>
                <a:lnTo>
                  <a:pt x="4038" y="244"/>
                </a:lnTo>
                <a:lnTo>
                  <a:pt x="4038" y="244"/>
                </a:lnTo>
                <a:lnTo>
                  <a:pt x="4038" y="244"/>
                </a:lnTo>
                <a:lnTo>
                  <a:pt x="4038" y="244"/>
                </a:lnTo>
                <a:lnTo>
                  <a:pt x="4036" y="244"/>
                </a:lnTo>
                <a:lnTo>
                  <a:pt x="4036" y="244"/>
                </a:lnTo>
                <a:lnTo>
                  <a:pt x="4036" y="244"/>
                </a:lnTo>
                <a:lnTo>
                  <a:pt x="4036" y="244"/>
                </a:lnTo>
                <a:lnTo>
                  <a:pt x="4036" y="244"/>
                </a:lnTo>
                <a:lnTo>
                  <a:pt x="4036" y="244"/>
                </a:lnTo>
                <a:lnTo>
                  <a:pt x="4038" y="244"/>
                </a:lnTo>
                <a:lnTo>
                  <a:pt x="4038" y="244"/>
                </a:lnTo>
                <a:lnTo>
                  <a:pt x="4038" y="244"/>
                </a:lnTo>
                <a:lnTo>
                  <a:pt x="4038" y="244"/>
                </a:lnTo>
                <a:lnTo>
                  <a:pt x="4038" y="244"/>
                </a:lnTo>
                <a:lnTo>
                  <a:pt x="4040" y="244"/>
                </a:lnTo>
                <a:lnTo>
                  <a:pt x="4044" y="246"/>
                </a:lnTo>
                <a:lnTo>
                  <a:pt x="4044" y="246"/>
                </a:lnTo>
                <a:lnTo>
                  <a:pt x="4044" y="246"/>
                </a:lnTo>
                <a:lnTo>
                  <a:pt x="4046" y="246"/>
                </a:lnTo>
                <a:lnTo>
                  <a:pt x="4046" y="246"/>
                </a:lnTo>
                <a:lnTo>
                  <a:pt x="4048" y="248"/>
                </a:lnTo>
                <a:lnTo>
                  <a:pt x="4050" y="248"/>
                </a:lnTo>
                <a:lnTo>
                  <a:pt x="4050" y="248"/>
                </a:lnTo>
                <a:lnTo>
                  <a:pt x="4048" y="248"/>
                </a:lnTo>
                <a:lnTo>
                  <a:pt x="4048" y="248"/>
                </a:lnTo>
                <a:lnTo>
                  <a:pt x="4048" y="248"/>
                </a:lnTo>
                <a:lnTo>
                  <a:pt x="4048" y="248"/>
                </a:lnTo>
                <a:lnTo>
                  <a:pt x="4048" y="250"/>
                </a:lnTo>
                <a:lnTo>
                  <a:pt x="4050" y="250"/>
                </a:lnTo>
                <a:lnTo>
                  <a:pt x="4052" y="250"/>
                </a:lnTo>
                <a:lnTo>
                  <a:pt x="4052" y="250"/>
                </a:lnTo>
                <a:lnTo>
                  <a:pt x="4054" y="250"/>
                </a:lnTo>
                <a:lnTo>
                  <a:pt x="4054" y="252"/>
                </a:lnTo>
                <a:lnTo>
                  <a:pt x="4056" y="252"/>
                </a:lnTo>
                <a:lnTo>
                  <a:pt x="4058" y="252"/>
                </a:lnTo>
                <a:lnTo>
                  <a:pt x="4058" y="254"/>
                </a:lnTo>
                <a:lnTo>
                  <a:pt x="4060" y="254"/>
                </a:lnTo>
                <a:lnTo>
                  <a:pt x="4060" y="254"/>
                </a:lnTo>
                <a:lnTo>
                  <a:pt x="4060" y="256"/>
                </a:lnTo>
                <a:lnTo>
                  <a:pt x="4060" y="256"/>
                </a:lnTo>
                <a:lnTo>
                  <a:pt x="4060" y="256"/>
                </a:lnTo>
                <a:lnTo>
                  <a:pt x="4060" y="256"/>
                </a:lnTo>
                <a:lnTo>
                  <a:pt x="4060" y="256"/>
                </a:lnTo>
                <a:lnTo>
                  <a:pt x="4058" y="256"/>
                </a:lnTo>
                <a:lnTo>
                  <a:pt x="4058" y="256"/>
                </a:lnTo>
                <a:lnTo>
                  <a:pt x="4058" y="256"/>
                </a:lnTo>
                <a:lnTo>
                  <a:pt x="4058" y="256"/>
                </a:lnTo>
                <a:lnTo>
                  <a:pt x="4058" y="258"/>
                </a:lnTo>
                <a:lnTo>
                  <a:pt x="4060" y="258"/>
                </a:lnTo>
                <a:lnTo>
                  <a:pt x="4062" y="260"/>
                </a:lnTo>
                <a:lnTo>
                  <a:pt x="4062" y="260"/>
                </a:lnTo>
                <a:lnTo>
                  <a:pt x="4060" y="260"/>
                </a:lnTo>
                <a:lnTo>
                  <a:pt x="4060" y="260"/>
                </a:lnTo>
                <a:lnTo>
                  <a:pt x="4060" y="258"/>
                </a:lnTo>
                <a:lnTo>
                  <a:pt x="4058" y="258"/>
                </a:lnTo>
                <a:lnTo>
                  <a:pt x="4056" y="258"/>
                </a:lnTo>
                <a:lnTo>
                  <a:pt x="4054" y="258"/>
                </a:lnTo>
                <a:lnTo>
                  <a:pt x="4052" y="258"/>
                </a:lnTo>
                <a:lnTo>
                  <a:pt x="4048" y="258"/>
                </a:lnTo>
                <a:lnTo>
                  <a:pt x="4046" y="256"/>
                </a:lnTo>
                <a:lnTo>
                  <a:pt x="4046" y="256"/>
                </a:lnTo>
                <a:lnTo>
                  <a:pt x="4044" y="256"/>
                </a:lnTo>
                <a:lnTo>
                  <a:pt x="4044" y="256"/>
                </a:lnTo>
                <a:lnTo>
                  <a:pt x="4044" y="256"/>
                </a:lnTo>
                <a:lnTo>
                  <a:pt x="4040" y="256"/>
                </a:lnTo>
                <a:lnTo>
                  <a:pt x="4040" y="256"/>
                </a:lnTo>
                <a:lnTo>
                  <a:pt x="4040" y="256"/>
                </a:lnTo>
                <a:lnTo>
                  <a:pt x="4038" y="256"/>
                </a:lnTo>
                <a:lnTo>
                  <a:pt x="4038" y="256"/>
                </a:lnTo>
                <a:lnTo>
                  <a:pt x="4038" y="256"/>
                </a:lnTo>
                <a:lnTo>
                  <a:pt x="4038" y="256"/>
                </a:lnTo>
                <a:lnTo>
                  <a:pt x="4036" y="256"/>
                </a:lnTo>
                <a:lnTo>
                  <a:pt x="4036" y="256"/>
                </a:lnTo>
                <a:lnTo>
                  <a:pt x="4034" y="254"/>
                </a:lnTo>
                <a:lnTo>
                  <a:pt x="4032" y="254"/>
                </a:lnTo>
                <a:lnTo>
                  <a:pt x="4032" y="252"/>
                </a:lnTo>
                <a:lnTo>
                  <a:pt x="4032" y="252"/>
                </a:lnTo>
                <a:lnTo>
                  <a:pt x="4032" y="252"/>
                </a:lnTo>
                <a:lnTo>
                  <a:pt x="4032" y="252"/>
                </a:lnTo>
                <a:lnTo>
                  <a:pt x="4032" y="252"/>
                </a:lnTo>
                <a:lnTo>
                  <a:pt x="4032" y="252"/>
                </a:lnTo>
                <a:lnTo>
                  <a:pt x="4030" y="252"/>
                </a:lnTo>
                <a:lnTo>
                  <a:pt x="4030" y="252"/>
                </a:lnTo>
                <a:lnTo>
                  <a:pt x="4030" y="252"/>
                </a:lnTo>
                <a:lnTo>
                  <a:pt x="4032" y="252"/>
                </a:lnTo>
                <a:lnTo>
                  <a:pt x="4032" y="252"/>
                </a:lnTo>
                <a:lnTo>
                  <a:pt x="4032" y="254"/>
                </a:lnTo>
                <a:lnTo>
                  <a:pt x="4032" y="254"/>
                </a:lnTo>
                <a:lnTo>
                  <a:pt x="4032" y="254"/>
                </a:lnTo>
                <a:lnTo>
                  <a:pt x="4030" y="254"/>
                </a:lnTo>
                <a:lnTo>
                  <a:pt x="4030" y="252"/>
                </a:lnTo>
                <a:lnTo>
                  <a:pt x="4030" y="252"/>
                </a:lnTo>
                <a:lnTo>
                  <a:pt x="4028" y="252"/>
                </a:lnTo>
                <a:lnTo>
                  <a:pt x="4026" y="252"/>
                </a:lnTo>
                <a:lnTo>
                  <a:pt x="4026" y="252"/>
                </a:lnTo>
                <a:lnTo>
                  <a:pt x="4026" y="252"/>
                </a:lnTo>
                <a:lnTo>
                  <a:pt x="4028" y="254"/>
                </a:lnTo>
                <a:lnTo>
                  <a:pt x="4030" y="254"/>
                </a:lnTo>
                <a:lnTo>
                  <a:pt x="4030" y="254"/>
                </a:lnTo>
                <a:lnTo>
                  <a:pt x="4032" y="256"/>
                </a:lnTo>
                <a:lnTo>
                  <a:pt x="4032" y="256"/>
                </a:lnTo>
                <a:lnTo>
                  <a:pt x="4032" y="256"/>
                </a:lnTo>
                <a:lnTo>
                  <a:pt x="4032" y="256"/>
                </a:lnTo>
                <a:lnTo>
                  <a:pt x="4034" y="256"/>
                </a:lnTo>
                <a:lnTo>
                  <a:pt x="4034" y="256"/>
                </a:lnTo>
                <a:lnTo>
                  <a:pt x="4034" y="256"/>
                </a:lnTo>
                <a:lnTo>
                  <a:pt x="4034" y="256"/>
                </a:lnTo>
                <a:lnTo>
                  <a:pt x="4034" y="256"/>
                </a:lnTo>
                <a:lnTo>
                  <a:pt x="4034" y="256"/>
                </a:lnTo>
                <a:lnTo>
                  <a:pt x="4032" y="256"/>
                </a:lnTo>
                <a:lnTo>
                  <a:pt x="4030" y="256"/>
                </a:lnTo>
                <a:lnTo>
                  <a:pt x="4030" y="256"/>
                </a:lnTo>
                <a:lnTo>
                  <a:pt x="4030" y="256"/>
                </a:lnTo>
                <a:lnTo>
                  <a:pt x="4028" y="256"/>
                </a:lnTo>
                <a:lnTo>
                  <a:pt x="4028" y="256"/>
                </a:lnTo>
                <a:lnTo>
                  <a:pt x="4028" y="256"/>
                </a:lnTo>
                <a:lnTo>
                  <a:pt x="4028" y="260"/>
                </a:lnTo>
                <a:lnTo>
                  <a:pt x="4028" y="260"/>
                </a:lnTo>
                <a:lnTo>
                  <a:pt x="4028" y="260"/>
                </a:lnTo>
                <a:lnTo>
                  <a:pt x="4026" y="260"/>
                </a:lnTo>
                <a:lnTo>
                  <a:pt x="4026" y="260"/>
                </a:lnTo>
                <a:lnTo>
                  <a:pt x="4026" y="260"/>
                </a:lnTo>
                <a:lnTo>
                  <a:pt x="4024" y="260"/>
                </a:lnTo>
                <a:lnTo>
                  <a:pt x="4024" y="262"/>
                </a:lnTo>
                <a:lnTo>
                  <a:pt x="4022" y="262"/>
                </a:lnTo>
                <a:lnTo>
                  <a:pt x="4022" y="264"/>
                </a:lnTo>
                <a:lnTo>
                  <a:pt x="4022" y="264"/>
                </a:lnTo>
                <a:lnTo>
                  <a:pt x="4022" y="264"/>
                </a:lnTo>
                <a:lnTo>
                  <a:pt x="4020" y="264"/>
                </a:lnTo>
                <a:lnTo>
                  <a:pt x="4020" y="264"/>
                </a:lnTo>
                <a:lnTo>
                  <a:pt x="4020" y="264"/>
                </a:lnTo>
                <a:lnTo>
                  <a:pt x="4020" y="264"/>
                </a:lnTo>
                <a:lnTo>
                  <a:pt x="4020" y="266"/>
                </a:lnTo>
                <a:lnTo>
                  <a:pt x="4020" y="266"/>
                </a:lnTo>
                <a:lnTo>
                  <a:pt x="4020" y="266"/>
                </a:lnTo>
                <a:lnTo>
                  <a:pt x="4018" y="264"/>
                </a:lnTo>
                <a:lnTo>
                  <a:pt x="4016" y="264"/>
                </a:lnTo>
                <a:lnTo>
                  <a:pt x="4016" y="264"/>
                </a:lnTo>
                <a:lnTo>
                  <a:pt x="4018" y="264"/>
                </a:lnTo>
                <a:lnTo>
                  <a:pt x="4018" y="266"/>
                </a:lnTo>
                <a:lnTo>
                  <a:pt x="4020" y="266"/>
                </a:lnTo>
                <a:lnTo>
                  <a:pt x="4020" y="266"/>
                </a:lnTo>
                <a:lnTo>
                  <a:pt x="4020" y="266"/>
                </a:lnTo>
                <a:lnTo>
                  <a:pt x="4018" y="266"/>
                </a:lnTo>
                <a:lnTo>
                  <a:pt x="4018" y="266"/>
                </a:lnTo>
                <a:lnTo>
                  <a:pt x="4018" y="266"/>
                </a:lnTo>
                <a:lnTo>
                  <a:pt x="4018" y="266"/>
                </a:lnTo>
                <a:lnTo>
                  <a:pt x="4016" y="266"/>
                </a:lnTo>
                <a:lnTo>
                  <a:pt x="4016" y="266"/>
                </a:lnTo>
                <a:lnTo>
                  <a:pt x="4016" y="266"/>
                </a:lnTo>
                <a:lnTo>
                  <a:pt x="4014" y="266"/>
                </a:lnTo>
                <a:lnTo>
                  <a:pt x="4014" y="266"/>
                </a:lnTo>
                <a:lnTo>
                  <a:pt x="4014" y="266"/>
                </a:lnTo>
                <a:lnTo>
                  <a:pt x="4012" y="266"/>
                </a:lnTo>
                <a:lnTo>
                  <a:pt x="4012" y="266"/>
                </a:lnTo>
                <a:lnTo>
                  <a:pt x="4014" y="268"/>
                </a:lnTo>
                <a:lnTo>
                  <a:pt x="4014" y="268"/>
                </a:lnTo>
                <a:lnTo>
                  <a:pt x="4014" y="268"/>
                </a:lnTo>
                <a:lnTo>
                  <a:pt x="4014" y="268"/>
                </a:lnTo>
                <a:lnTo>
                  <a:pt x="4014" y="268"/>
                </a:lnTo>
                <a:lnTo>
                  <a:pt x="4012" y="268"/>
                </a:lnTo>
                <a:lnTo>
                  <a:pt x="4012" y="268"/>
                </a:lnTo>
                <a:lnTo>
                  <a:pt x="4010" y="268"/>
                </a:lnTo>
                <a:lnTo>
                  <a:pt x="4010" y="268"/>
                </a:lnTo>
                <a:lnTo>
                  <a:pt x="4008" y="268"/>
                </a:lnTo>
                <a:lnTo>
                  <a:pt x="4008" y="268"/>
                </a:lnTo>
                <a:lnTo>
                  <a:pt x="4008" y="268"/>
                </a:lnTo>
                <a:lnTo>
                  <a:pt x="4008" y="268"/>
                </a:lnTo>
                <a:lnTo>
                  <a:pt x="4010" y="270"/>
                </a:lnTo>
                <a:lnTo>
                  <a:pt x="4010" y="270"/>
                </a:lnTo>
                <a:lnTo>
                  <a:pt x="4012" y="270"/>
                </a:lnTo>
                <a:lnTo>
                  <a:pt x="4012" y="270"/>
                </a:lnTo>
                <a:lnTo>
                  <a:pt x="4010" y="270"/>
                </a:lnTo>
                <a:lnTo>
                  <a:pt x="4010" y="270"/>
                </a:lnTo>
                <a:lnTo>
                  <a:pt x="4010" y="272"/>
                </a:lnTo>
                <a:lnTo>
                  <a:pt x="4010" y="272"/>
                </a:lnTo>
                <a:lnTo>
                  <a:pt x="4010" y="272"/>
                </a:lnTo>
                <a:lnTo>
                  <a:pt x="4012" y="272"/>
                </a:lnTo>
                <a:lnTo>
                  <a:pt x="4010" y="272"/>
                </a:lnTo>
                <a:lnTo>
                  <a:pt x="4010" y="274"/>
                </a:lnTo>
                <a:lnTo>
                  <a:pt x="4010" y="274"/>
                </a:lnTo>
                <a:lnTo>
                  <a:pt x="4010" y="274"/>
                </a:lnTo>
                <a:lnTo>
                  <a:pt x="4010" y="274"/>
                </a:lnTo>
                <a:lnTo>
                  <a:pt x="4008" y="272"/>
                </a:lnTo>
                <a:lnTo>
                  <a:pt x="4008" y="272"/>
                </a:lnTo>
                <a:lnTo>
                  <a:pt x="4006" y="272"/>
                </a:lnTo>
                <a:lnTo>
                  <a:pt x="4006" y="272"/>
                </a:lnTo>
                <a:lnTo>
                  <a:pt x="4006" y="272"/>
                </a:lnTo>
                <a:lnTo>
                  <a:pt x="4006" y="272"/>
                </a:lnTo>
                <a:lnTo>
                  <a:pt x="4006" y="272"/>
                </a:lnTo>
                <a:lnTo>
                  <a:pt x="4006" y="272"/>
                </a:lnTo>
                <a:lnTo>
                  <a:pt x="4008" y="274"/>
                </a:lnTo>
                <a:lnTo>
                  <a:pt x="4008" y="274"/>
                </a:lnTo>
                <a:lnTo>
                  <a:pt x="4008" y="274"/>
                </a:lnTo>
                <a:lnTo>
                  <a:pt x="4008" y="274"/>
                </a:lnTo>
                <a:lnTo>
                  <a:pt x="4010" y="274"/>
                </a:lnTo>
                <a:lnTo>
                  <a:pt x="4010" y="274"/>
                </a:lnTo>
                <a:lnTo>
                  <a:pt x="4010" y="274"/>
                </a:lnTo>
                <a:lnTo>
                  <a:pt x="4010" y="274"/>
                </a:lnTo>
                <a:lnTo>
                  <a:pt x="4010" y="274"/>
                </a:lnTo>
                <a:lnTo>
                  <a:pt x="4010" y="274"/>
                </a:lnTo>
                <a:lnTo>
                  <a:pt x="4008" y="274"/>
                </a:lnTo>
                <a:lnTo>
                  <a:pt x="4008" y="274"/>
                </a:lnTo>
                <a:lnTo>
                  <a:pt x="4006" y="274"/>
                </a:lnTo>
                <a:lnTo>
                  <a:pt x="4006" y="274"/>
                </a:lnTo>
                <a:lnTo>
                  <a:pt x="4008" y="274"/>
                </a:lnTo>
                <a:lnTo>
                  <a:pt x="4008" y="274"/>
                </a:lnTo>
                <a:lnTo>
                  <a:pt x="4008" y="274"/>
                </a:lnTo>
                <a:lnTo>
                  <a:pt x="4008" y="276"/>
                </a:lnTo>
                <a:lnTo>
                  <a:pt x="4008" y="276"/>
                </a:lnTo>
                <a:lnTo>
                  <a:pt x="4006" y="276"/>
                </a:lnTo>
                <a:lnTo>
                  <a:pt x="4006" y="276"/>
                </a:lnTo>
                <a:lnTo>
                  <a:pt x="4006" y="276"/>
                </a:lnTo>
                <a:lnTo>
                  <a:pt x="4006" y="276"/>
                </a:lnTo>
                <a:lnTo>
                  <a:pt x="4004" y="276"/>
                </a:lnTo>
                <a:lnTo>
                  <a:pt x="4006" y="278"/>
                </a:lnTo>
                <a:lnTo>
                  <a:pt x="4008" y="278"/>
                </a:lnTo>
                <a:lnTo>
                  <a:pt x="4008" y="278"/>
                </a:lnTo>
                <a:lnTo>
                  <a:pt x="4010" y="278"/>
                </a:lnTo>
                <a:lnTo>
                  <a:pt x="4010" y="278"/>
                </a:lnTo>
                <a:lnTo>
                  <a:pt x="4010" y="278"/>
                </a:lnTo>
                <a:lnTo>
                  <a:pt x="4010" y="278"/>
                </a:lnTo>
                <a:lnTo>
                  <a:pt x="4008" y="278"/>
                </a:lnTo>
                <a:lnTo>
                  <a:pt x="4008" y="278"/>
                </a:lnTo>
                <a:lnTo>
                  <a:pt x="4006" y="278"/>
                </a:lnTo>
                <a:lnTo>
                  <a:pt x="4006" y="278"/>
                </a:lnTo>
                <a:lnTo>
                  <a:pt x="4004" y="278"/>
                </a:lnTo>
                <a:lnTo>
                  <a:pt x="4004" y="278"/>
                </a:lnTo>
                <a:lnTo>
                  <a:pt x="4006" y="278"/>
                </a:lnTo>
                <a:lnTo>
                  <a:pt x="4006" y="278"/>
                </a:lnTo>
                <a:lnTo>
                  <a:pt x="4008" y="280"/>
                </a:lnTo>
                <a:lnTo>
                  <a:pt x="4008" y="280"/>
                </a:lnTo>
                <a:lnTo>
                  <a:pt x="4008" y="280"/>
                </a:lnTo>
                <a:lnTo>
                  <a:pt x="4008" y="280"/>
                </a:lnTo>
                <a:lnTo>
                  <a:pt x="4008" y="280"/>
                </a:lnTo>
                <a:lnTo>
                  <a:pt x="4008" y="280"/>
                </a:lnTo>
                <a:lnTo>
                  <a:pt x="4008" y="282"/>
                </a:lnTo>
                <a:lnTo>
                  <a:pt x="4008" y="280"/>
                </a:lnTo>
                <a:lnTo>
                  <a:pt x="4008" y="280"/>
                </a:lnTo>
                <a:lnTo>
                  <a:pt x="4006" y="280"/>
                </a:lnTo>
                <a:lnTo>
                  <a:pt x="4006" y="280"/>
                </a:lnTo>
                <a:lnTo>
                  <a:pt x="4006" y="280"/>
                </a:lnTo>
                <a:lnTo>
                  <a:pt x="4006" y="280"/>
                </a:lnTo>
                <a:lnTo>
                  <a:pt x="4006" y="282"/>
                </a:lnTo>
                <a:lnTo>
                  <a:pt x="4008" y="282"/>
                </a:lnTo>
                <a:lnTo>
                  <a:pt x="4006" y="282"/>
                </a:lnTo>
                <a:lnTo>
                  <a:pt x="4006" y="282"/>
                </a:lnTo>
                <a:lnTo>
                  <a:pt x="4006" y="282"/>
                </a:lnTo>
                <a:lnTo>
                  <a:pt x="4004" y="282"/>
                </a:lnTo>
                <a:lnTo>
                  <a:pt x="4004" y="282"/>
                </a:lnTo>
                <a:lnTo>
                  <a:pt x="4006" y="282"/>
                </a:lnTo>
                <a:lnTo>
                  <a:pt x="4006" y="282"/>
                </a:lnTo>
                <a:lnTo>
                  <a:pt x="4006" y="284"/>
                </a:lnTo>
                <a:lnTo>
                  <a:pt x="4006" y="284"/>
                </a:lnTo>
                <a:lnTo>
                  <a:pt x="4004" y="284"/>
                </a:lnTo>
                <a:lnTo>
                  <a:pt x="4004" y="284"/>
                </a:lnTo>
                <a:lnTo>
                  <a:pt x="4004" y="286"/>
                </a:lnTo>
                <a:lnTo>
                  <a:pt x="4002" y="286"/>
                </a:lnTo>
                <a:lnTo>
                  <a:pt x="4002" y="286"/>
                </a:lnTo>
                <a:lnTo>
                  <a:pt x="4002" y="288"/>
                </a:lnTo>
                <a:lnTo>
                  <a:pt x="4002" y="288"/>
                </a:lnTo>
                <a:lnTo>
                  <a:pt x="4000" y="288"/>
                </a:lnTo>
                <a:lnTo>
                  <a:pt x="4000" y="288"/>
                </a:lnTo>
                <a:lnTo>
                  <a:pt x="4000" y="288"/>
                </a:lnTo>
                <a:lnTo>
                  <a:pt x="4000" y="288"/>
                </a:lnTo>
                <a:lnTo>
                  <a:pt x="4002" y="288"/>
                </a:lnTo>
                <a:lnTo>
                  <a:pt x="4002" y="290"/>
                </a:lnTo>
                <a:lnTo>
                  <a:pt x="4002" y="290"/>
                </a:lnTo>
                <a:lnTo>
                  <a:pt x="4002" y="290"/>
                </a:lnTo>
                <a:lnTo>
                  <a:pt x="4002" y="290"/>
                </a:lnTo>
                <a:lnTo>
                  <a:pt x="4002" y="290"/>
                </a:lnTo>
                <a:lnTo>
                  <a:pt x="4002" y="290"/>
                </a:lnTo>
                <a:lnTo>
                  <a:pt x="4002" y="290"/>
                </a:lnTo>
                <a:lnTo>
                  <a:pt x="4002" y="290"/>
                </a:lnTo>
                <a:lnTo>
                  <a:pt x="4002" y="292"/>
                </a:lnTo>
                <a:lnTo>
                  <a:pt x="4002" y="292"/>
                </a:lnTo>
                <a:lnTo>
                  <a:pt x="4004" y="292"/>
                </a:lnTo>
                <a:lnTo>
                  <a:pt x="4004" y="292"/>
                </a:lnTo>
                <a:lnTo>
                  <a:pt x="4006" y="294"/>
                </a:lnTo>
                <a:lnTo>
                  <a:pt x="4006" y="294"/>
                </a:lnTo>
                <a:lnTo>
                  <a:pt x="4006" y="294"/>
                </a:lnTo>
                <a:lnTo>
                  <a:pt x="4006" y="296"/>
                </a:lnTo>
                <a:lnTo>
                  <a:pt x="4006" y="296"/>
                </a:lnTo>
                <a:lnTo>
                  <a:pt x="4004" y="296"/>
                </a:lnTo>
                <a:lnTo>
                  <a:pt x="4002" y="294"/>
                </a:lnTo>
                <a:lnTo>
                  <a:pt x="4002" y="294"/>
                </a:lnTo>
                <a:lnTo>
                  <a:pt x="4002" y="294"/>
                </a:lnTo>
                <a:lnTo>
                  <a:pt x="4000" y="294"/>
                </a:lnTo>
                <a:lnTo>
                  <a:pt x="4000" y="294"/>
                </a:lnTo>
                <a:lnTo>
                  <a:pt x="3998" y="294"/>
                </a:lnTo>
                <a:lnTo>
                  <a:pt x="3992" y="290"/>
                </a:lnTo>
                <a:lnTo>
                  <a:pt x="3990" y="288"/>
                </a:lnTo>
                <a:lnTo>
                  <a:pt x="3990" y="288"/>
                </a:lnTo>
                <a:lnTo>
                  <a:pt x="3990" y="288"/>
                </a:lnTo>
                <a:lnTo>
                  <a:pt x="3988" y="288"/>
                </a:lnTo>
                <a:lnTo>
                  <a:pt x="3988" y="288"/>
                </a:lnTo>
                <a:lnTo>
                  <a:pt x="3986" y="288"/>
                </a:lnTo>
                <a:lnTo>
                  <a:pt x="3986" y="286"/>
                </a:lnTo>
                <a:lnTo>
                  <a:pt x="3984" y="286"/>
                </a:lnTo>
                <a:lnTo>
                  <a:pt x="3982" y="286"/>
                </a:lnTo>
                <a:lnTo>
                  <a:pt x="3982" y="286"/>
                </a:lnTo>
                <a:lnTo>
                  <a:pt x="3982" y="286"/>
                </a:lnTo>
                <a:lnTo>
                  <a:pt x="3982" y="286"/>
                </a:lnTo>
                <a:lnTo>
                  <a:pt x="3982" y="286"/>
                </a:lnTo>
                <a:lnTo>
                  <a:pt x="3982" y="286"/>
                </a:lnTo>
                <a:lnTo>
                  <a:pt x="3980" y="284"/>
                </a:lnTo>
                <a:lnTo>
                  <a:pt x="3980" y="284"/>
                </a:lnTo>
                <a:lnTo>
                  <a:pt x="3980" y="284"/>
                </a:lnTo>
                <a:lnTo>
                  <a:pt x="3980" y="286"/>
                </a:lnTo>
                <a:lnTo>
                  <a:pt x="3980" y="286"/>
                </a:lnTo>
                <a:lnTo>
                  <a:pt x="3978" y="286"/>
                </a:lnTo>
                <a:lnTo>
                  <a:pt x="3976" y="286"/>
                </a:lnTo>
                <a:lnTo>
                  <a:pt x="3974" y="286"/>
                </a:lnTo>
                <a:lnTo>
                  <a:pt x="3972" y="286"/>
                </a:lnTo>
                <a:lnTo>
                  <a:pt x="3972" y="286"/>
                </a:lnTo>
                <a:lnTo>
                  <a:pt x="3972" y="286"/>
                </a:lnTo>
                <a:lnTo>
                  <a:pt x="3972" y="286"/>
                </a:lnTo>
                <a:lnTo>
                  <a:pt x="3970" y="286"/>
                </a:lnTo>
                <a:lnTo>
                  <a:pt x="3970" y="286"/>
                </a:lnTo>
                <a:lnTo>
                  <a:pt x="3968" y="286"/>
                </a:lnTo>
                <a:lnTo>
                  <a:pt x="3968" y="286"/>
                </a:lnTo>
                <a:lnTo>
                  <a:pt x="3968" y="286"/>
                </a:lnTo>
                <a:lnTo>
                  <a:pt x="3966" y="286"/>
                </a:lnTo>
                <a:lnTo>
                  <a:pt x="3964" y="288"/>
                </a:lnTo>
                <a:lnTo>
                  <a:pt x="3964" y="288"/>
                </a:lnTo>
                <a:lnTo>
                  <a:pt x="3962" y="288"/>
                </a:lnTo>
                <a:lnTo>
                  <a:pt x="3962" y="288"/>
                </a:lnTo>
                <a:lnTo>
                  <a:pt x="3962" y="288"/>
                </a:lnTo>
                <a:lnTo>
                  <a:pt x="3962" y="288"/>
                </a:lnTo>
                <a:lnTo>
                  <a:pt x="3960" y="290"/>
                </a:lnTo>
                <a:lnTo>
                  <a:pt x="3960" y="292"/>
                </a:lnTo>
                <a:lnTo>
                  <a:pt x="3960" y="292"/>
                </a:lnTo>
                <a:lnTo>
                  <a:pt x="3960" y="292"/>
                </a:lnTo>
                <a:lnTo>
                  <a:pt x="3960" y="294"/>
                </a:lnTo>
                <a:lnTo>
                  <a:pt x="3960" y="294"/>
                </a:lnTo>
                <a:lnTo>
                  <a:pt x="3960" y="296"/>
                </a:lnTo>
                <a:lnTo>
                  <a:pt x="3960" y="296"/>
                </a:lnTo>
                <a:lnTo>
                  <a:pt x="3960" y="296"/>
                </a:lnTo>
                <a:lnTo>
                  <a:pt x="3960" y="296"/>
                </a:lnTo>
                <a:lnTo>
                  <a:pt x="3960" y="298"/>
                </a:lnTo>
                <a:lnTo>
                  <a:pt x="3958" y="298"/>
                </a:lnTo>
                <a:lnTo>
                  <a:pt x="3958" y="298"/>
                </a:lnTo>
                <a:lnTo>
                  <a:pt x="3958" y="296"/>
                </a:lnTo>
                <a:lnTo>
                  <a:pt x="3958" y="296"/>
                </a:lnTo>
                <a:lnTo>
                  <a:pt x="3956" y="296"/>
                </a:lnTo>
                <a:lnTo>
                  <a:pt x="3956" y="294"/>
                </a:lnTo>
                <a:lnTo>
                  <a:pt x="3954" y="292"/>
                </a:lnTo>
                <a:lnTo>
                  <a:pt x="3952" y="290"/>
                </a:lnTo>
                <a:lnTo>
                  <a:pt x="3950" y="288"/>
                </a:lnTo>
                <a:lnTo>
                  <a:pt x="3950" y="288"/>
                </a:lnTo>
                <a:lnTo>
                  <a:pt x="3950" y="288"/>
                </a:lnTo>
                <a:lnTo>
                  <a:pt x="3950" y="288"/>
                </a:lnTo>
                <a:lnTo>
                  <a:pt x="3950" y="288"/>
                </a:lnTo>
                <a:lnTo>
                  <a:pt x="3950" y="286"/>
                </a:lnTo>
                <a:lnTo>
                  <a:pt x="3948" y="286"/>
                </a:lnTo>
                <a:lnTo>
                  <a:pt x="3948" y="286"/>
                </a:lnTo>
                <a:lnTo>
                  <a:pt x="3946" y="288"/>
                </a:lnTo>
                <a:lnTo>
                  <a:pt x="3946" y="288"/>
                </a:lnTo>
                <a:lnTo>
                  <a:pt x="3946" y="288"/>
                </a:lnTo>
                <a:lnTo>
                  <a:pt x="3946" y="288"/>
                </a:lnTo>
                <a:lnTo>
                  <a:pt x="3946" y="288"/>
                </a:lnTo>
                <a:lnTo>
                  <a:pt x="3946" y="288"/>
                </a:lnTo>
                <a:lnTo>
                  <a:pt x="3946" y="290"/>
                </a:lnTo>
                <a:lnTo>
                  <a:pt x="3946" y="290"/>
                </a:lnTo>
                <a:lnTo>
                  <a:pt x="3944" y="290"/>
                </a:lnTo>
                <a:lnTo>
                  <a:pt x="3944" y="292"/>
                </a:lnTo>
                <a:lnTo>
                  <a:pt x="3944" y="292"/>
                </a:lnTo>
                <a:lnTo>
                  <a:pt x="3944" y="292"/>
                </a:lnTo>
                <a:lnTo>
                  <a:pt x="3944" y="292"/>
                </a:lnTo>
                <a:lnTo>
                  <a:pt x="3944" y="292"/>
                </a:lnTo>
                <a:lnTo>
                  <a:pt x="3944" y="292"/>
                </a:lnTo>
                <a:lnTo>
                  <a:pt x="3942" y="292"/>
                </a:lnTo>
                <a:lnTo>
                  <a:pt x="3942" y="292"/>
                </a:lnTo>
                <a:lnTo>
                  <a:pt x="3940" y="292"/>
                </a:lnTo>
                <a:lnTo>
                  <a:pt x="3940" y="294"/>
                </a:lnTo>
                <a:lnTo>
                  <a:pt x="3942" y="294"/>
                </a:lnTo>
                <a:lnTo>
                  <a:pt x="3942" y="294"/>
                </a:lnTo>
                <a:lnTo>
                  <a:pt x="3942" y="292"/>
                </a:lnTo>
                <a:lnTo>
                  <a:pt x="3942" y="292"/>
                </a:lnTo>
                <a:lnTo>
                  <a:pt x="3944" y="294"/>
                </a:lnTo>
                <a:lnTo>
                  <a:pt x="3944" y="294"/>
                </a:lnTo>
                <a:lnTo>
                  <a:pt x="3946" y="296"/>
                </a:lnTo>
                <a:lnTo>
                  <a:pt x="3946" y="296"/>
                </a:lnTo>
                <a:lnTo>
                  <a:pt x="3944" y="298"/>
                </a:lnTo>
                <a:lnTo>
                  <a:pt x="3944" y="298"/>
                </a:lnTo>
                <a:lnTo>
                  <a:pt x="3942" y="296"/>
                </a:lnTo>
                <a:lnTo>
                  <a:pt x="3942" y="296"/>
                </a:lnTo>
                <a:lnTo>
                  <a:pt x="3940" y="296"/>
                </a:lnTo>
                <a:lnTo>
                  <a:pt x="3940" y="294"/>
                </a:lnTo>
                <a:lnTo>
                  <a:pt x="3938" y="294"/>
                </a:lnTo>
                <a:lnTo>
                  <a:pt x="3936" y="292"/>
                </a:lnTo>
                <a:lnTo>
                  <a:pt x="3934" y="292"/>
                </a:lnTo>
                <a:lnTo>
                  <a:pt x="3934" y="292"/>
                </a:lnTo>
                <a:lnTo>
                  <a:pt x="3934" y="292"/>
                </a:lnTo>
                <a:lnTo>
                  <a:pt x="3934" y="292"/>
                </a:lnTo>
                <a:lnTo>
                  <a:pt x="3932" y="292"/>
                </a:lnTo>
                <a:lnTo>
                  <a:pt x="3934" y="294"/>
                </a:lnTo>
                <a:lnTo>
                  <a:pt x="3934" y="294"/>
                </a:lnTo>
                <a:lnTo>
                  <a:pt x="3934" y="294"/>
                </a:lnTo>
                <a:lnTo>
                  <a:pt x="3934" y="296"/>
                </a:lnTo>
                <a:lnTo>
                  <a:pt x="3934" y="296"/>
                </a:lnTo>
                <a:lnTo>
                  <a:pt x="3934" y="296"/>
                </a:lnTo>
                <a:lnTo>
                  <a:pt x="3934" y="296"/>
                </a:lnTo>
                <a:lnTo>
                  <a:pt x="3934" y="296"/>
                </a:lnTo>
                <a:lnTo>
                  <a:pt x="3932" y="296"/>
                </a:lnTo>
                <a:lnTo>
                  <a:pt x="3932" y="296"/>
                </a:lnTo>
                <a:lnTo>
                  <a:pt x="3932" y="296"/>
                </a:lnTo>
                <a:lnTo>
                  <a:pt x="3932" y="294"/>
                </a:lnTo>
                <a:lnTo>
                  <a:pt x="3930" y="294"/>
                </a:lnTo>
                <a:lnTo>
                  <a:pt x="3930" y="294"/>
                </a:lnTo>
                <a:lnTo>
                  <a:pt x="3928" y="294"/>
                </a:lnTo>
                <a:lnTo>
                  <a:pt x="3926" y="294"/>
                </a:lnTo>
                <a:lnTo>
                  <a:pt x="3926" y="294"/>
                </a:lnTo>
                <a:lnTo>
                  <a:pt x="3926" y="294"/>
                </a:lnTo>
                <a:lnTo>
                  <a:pt x="3926" y="294"/>
                </a:lnTo>
                <a:lnTo>
                  <a:pt x="3928" y="294"/>
                </a:lnTo>
                <a:lnTo>
                  <a:pt x="3928" y="294"/>
                </a:lnTo>
                <a:lnTo>
                  <a:pt x="3928" y="294"/>
                </a:lnTo>
                <a:lnTo>
                  <a:pt x="3928" y="296"/>
                </a:lnTo>
                <a:lnTo>
                  <a:pt x="3928" y="296"/>
                </a:lnTo>
                <a:lnTo>
                  <a:pt x="3928" y="296"/>
                </a:lnTo>
                <a:lnTo>
                  <a:pt x="3928" y="296"/>
                </a:lnTo>
                <a:lnTo>
                  <a:pt x="3926" y="296"/>
                </a:lnTo>
                <a:lnTo>
                  <a:pt x="3926" y="296"/>
                </a:lnTo>
                <a:lnTo>
                  <a:pt x="3926" y="296"/>
                </a:lnTo>
                <a:lnTo>
                  <a:pt x="3926" y="296"/>
                </a:lnTo>
                <a:lnTo>
                  <a:pt x="3928" y="298"/>
                </a:lnTo>
                <a:lnTo>
                  <a:pt x="3928" y="300"/>
                </a:lnTo>
                <a:lnTo>
                  <a:pt x="3930" y="300"/>
                </a:lnTo>
                <a:lnTo>
                  <a:pt x="3930" y="300"/>
                </a:lnTo>
                <a:lnTo>
                  <a:pt x="3930" y="300"/>
                </a:lnTo>
                <a:lnTo>
                  <a:pt x="3930" y="300"/>
                </a:lnTo>
                <a:lnTo>
                  <a:pt x="3930" y="300"/>
                </a:lnTo>
                <a:lnTo>
                  <a:pt x="3930" y="300"/>
                </a:lnTo>
                <a:lnTo>
                  <a:pt x="3928" y="300"/>
                </a:lnTo>
                <a:lnTo>
                  <a:pt x="3930" y="302"/>
                </a:lnTo>
                <a:lnTo>
                  <a:pt x="3930" y="302"/>
                </a:lnTo>
                <a:lnTo>
                  <a:pt x="3930" y="302"/>
                </a:lnTo>
                <a:lnTo>
                  <a:pt x="3932" y="302"/>
                </a:lnTo>
                <a:lnTo>
                  <a:pt x="3934" y="304"/>
                </a:lnTo>
                <a:lnTo>
                  <a:pt x="3934" y="304"/>
                </a:lnTo>
                <a:lnTo>
                  <a:pt x="3934" y="304"/>
                </a:lnTo>
                <a:lnTo>
                  <a:pt x="3936" y="306"/>
                </a:lnTo>
                <a:lnTo>
                  <a:pt x="3936" y="306"/>
                </a:lnTo>
                <a:lnTo>
                  <a:pt x="3936" y="306"/>
                </a:lnTo>
                <a:lnTo>
                  <a:pt x="3936" y="306"/>
                </a:lnTo>
                <a:lnTo>
                  <a:pt x="3936" y="306"/>
                </a:lnTo>
                <a:lnTo>
                  <a:pt x="3934" y="306"/>
                </a:lnTo>
                <a:lnTo>
                  <a:pt x="3934" y="306"/>
                </a:lnTo>
                <a:lnTo>
                  <a:pt x="3934" y="306"/>
                </a:lnTo>
                <a:lnTo>
                  <a:pt x="3932" y="306"/>
                </a:lnTo>
                <a:lnTo>
                  <a:pt x="3934" y="306"/>
                </a:lnTo>
                <a:lnTo>
                  <a:pt x="3934" y="306"/>
                </a:lnTo>
                <a:lnTo>
                  <a:pt x="3934" y="306"/>
                </a:lnTo>
                <a:lnTo>
                  <a:pt x="3936" y="308"/>
                </a:lnTo>
                <a:lnTo>
                  <a:pt x="3936" y="308"/>
                </a:lnTo>
                <a:lnTo>
                  <a:pt x="3936" y="308"/>
                </a:lnTo>
                <a:lnTo>
                  <a:pt x="3938" y="308"/>
                </a:lnTo>
                <a:lnTo>
                  <a:pt x="3938" y="308"/>
                </a:lnTo>
                <a:lnTo>
                  <a:pt x="3938" y="310"/>
                </a:lnTo>
                <a:lnTo>
                  <a:pt x="3938" y="308"/>
                </a:lnTo>
                <a:lnTo>
                  <a:pt x="3938" y="308"/>
                </a:lnTo>
                <a:lnTo>
                  <a:pt x="3934" y="308"/>
                </a:lnTo>
                <a:lnTo>
                  <a:pt x="3934" y="308"/>
                </a:lnTo>
                <a:lnTo>
                  <a:pt x="3934" y="308"/>
                </a:lnTo>
                <a:lnTo>
                  <a:pt x="3934" y="308"/>
                </a:lnTo>
                <a:lnTo>
                  <a:pt x="3936" y="308"/>
                </a:lnTo>
                <a:lnTo>
                  <a:pt x="3936" y="310"/>
                </a:lnTo>
                <a:lnTo>
                  <a:pt x="3936" y="310"/>
                </a:lnTo>
                <a:lnTo>
                  <a:pt x="3936" y="310"/>
                </a:lnTo>
                <a:lnTo>
                  <a:pt x="3938" y="310"/>
                </a:lnTo>
                <a:lnTo>
                  <a:pt x="3938" y="310"/>
                </a:lnTo>
                <a:lnTo>
                  <a:pt x="3938" y="310"/>
                </a:lnTo>
                <a:lnTo>
                  <a:pt x="3936" y="310"/>
                </a:lnTo>
                <a:lnTo>
                  <a:pt x="3936" y="310"/>
                </a:lnTo>
                <a:lnTo>
                  <a:pt x="3936" y="310"/>
                </a:lnTo>
                <a:lnTo>
                  <a:pt x="3936" y="312"/>
                </a:lnTo>
                <a:lnTo>
                  <a:pt x="3936" y="312"/>
                </a:lnTo>
                <a:lnTo>
                  <a:pt x="3936" y="312"/>
                </a:lnTo>
                <a:lnTo>
                  <a:pt x="3936" y="312"/>
                </a:lnTo>
                <a:lnTo>
                  <a:pt x="3936" y="312"/>
                </a:lnTo>
                <a:lnTo>
                  <a:pt x="3936" y="312"/>
                </a:lnTo>
                <a:lnTo>
                  <a:pt x="3936" y="314"/>
                </a:lnTo>
                <a:lnTo>
                  <a:pt x="3936" y="314"/>
                </a:lnTo>
                <a:lnTo>
                  <a:pt x="3936" y="314"/>
                </a:lnTo>
                <a:lnTo>
                  <a:pt x="3936" y="314"/>
                </a:lnTo>
                <a:lnTo>
                  <a:pt x="3936" y="318"/>
                </a:lnTo>
                <a:lnTo>
                  <a:pt x="3938" y="320"/>
                </a:lnTo>
                <a:lnTo>
                  <a:pt x="3940" y="322"/>
                </a:lnTo>
                <a:lnTo>
                  <a:pt x="3940" y="324"/>
                </a:lnTo>
                <a:lnTo>
                  <a:pt x="3942" y="324"/>
                </a:lnTo>
                <a:lnTo>
                  <a:pt x="3944" y="326"/>
                </a:lnTo>
                <a:lnTo>
                  <a:pt x="3944" y="326"/>
                </a:lnTo>
                <a:lnTo>
                  <a:pt x="3946" y="328"/>
                </a:lnTo>
                <a:lnTo>
                  <a:pt x="3948" y="328"/>
                </a:lnTo>
                <a:lnTo>
                  <a:pt x="3948" y="328"/>
                </a:lnTo>
                <a:lnTo>
                  <a:pt x="3950" y="328"/>
                </a:lnTo>
                <a:lnTo>
                  <a:pt x="3950" y="328"/>
                </a:lnTo>
                <a:lnTo>
                  <a:pt x="3952" y="330"/>
                </a:lnTo>
                <a:lnTo>
                  <a:pt x="3952" y="330"/>
                </a:lnTo>
                <a:lnTo>
                  <a:pt x="3952" y="330"/>
                </a:lnTo>
                <a:lnTo>
                  <a:pt x="3952" y="328"/>
                </a:lnTo>
                <a:lnTo>
                  <a:pt x="3952" y="328"/>
                </a:lnTo>
                <a:lnTo>
                  <a:pt x="3952" y="328"/>
                </a:lnTo>
                <a:lnTo>
                  <a:pt x="3950" y="326"/>
                </a:lnTo>
                <a:lnTo>
                  <a:pt x="3950" y="326"/>
                </a:lnTo>
                <a:lnTo>
                  <a:pt x="3950" y="326"/>
                </a:lnTo>
                <a:lnTo>
                  <a:pt x="3950" y="326"/>
                </a:lnTo>
                <a:lnTo>
                  <a:pt x="3950" y="326"/>
                </a:lnTo>
                <a:lnTo>
                  <a:pt x="3950" y="326"/>
                </a:lnTo>
                <a:lnTo>
                  <a:pt x="3952" y="326"/>
                </a:lnTo>
                <a:lnTo>
                  <a:pt x="3952" y="326"/>
                </a:lnTo>
                <a:lnTo>
                  <a:pt x="3954" y="326"/>
                </a:lnTo>
                <a:lnTo>
                  <a:pt x="3954" y="326"/>
                </a:lnTo>
                <a:lnTo>
                  <a:pt x="3956" y="326"/>
                </a:lnTo>
                <a:lnTo>
                  <a:pt x="3956" y="328"/>
                </a:lnTo>
                <a:lnTo>
                  <a:pt x="3958" y="328"/>
                </a:lnTo>
                <a:lnTo>
                  <a:pt x="3958" y="328"/>
                </a:lnTo>
                <a:lnTo>
                  <a:pt x="3958" y="328"/>
                </a:lnTo>
                <a:lnTo>
                  <a:pt x="3958" y="328"/>
                </a:lnTo>
                <a:lnTo>
                  <a:pt x="3960" y="328"/>
                </a:lnTo>
                <a:lnTo>
                  <a:pt x="3960" y="328"/>
                </a:lnTo>
                <a:lnTo>
                  <a:pt x="3962" y="328"/>
                </a:lnTo>
                <a:lnTo>
                  <a:pt x="3964" y="332"/>
                </a:lnTo>
                <a:lnTo>
                  <a:pt x="3964" y="332"/>
                </a:lnTo>
                <a:lnTo>
                  <a:pt x="3964" y="332"/>
                </a:lnTo>
                <a:lnTo>
                  <a:pt x="3964" y="334"/>
                </a:lnTo>
                <a:lnTo>
                  <a:pt x="3964" y="334"/>
                </a:lnTo>
                <a:lnTo>
                  <a:pt x="3964" y="334"/>
                </a:lnTo>
                <a:lnTo>
                  <a:pt x="3962" y="334"/>
                </a:lnTo>
                <a:lnTo>
                  <a:pt x="3962" y="334"/>
                </a:lnTo>
                <a:lnTo>
                  <a:pt x="3962" y="334"/>
                </a:lnTo>
                <a:lnTo>
                  <a:pt x="3964" y="334"/>
                </a:lnTo>
                <a:lnTo>
                  <a:pt x="3964" y="336"/>
                </a:lnTo>
                <a:lnTo>
                  <a:pt x="3964" y="336"/>
                </a:lnTo>
                <a:lnTo>
                  <a:pt x="3964" y="336"/>
                </a:lnTo>
                <a:lnTo>
                  <a:pt x="3966" y="338"/>
                </a:lnTo>
                <a:lnTo>
                  <a:pt x="3966" y="338"/>
                </a:lnTo>
                <a:lnTo>
                  <a:pt x="3968" y="338"/>
                </a:lnTo>
                <a:lnTo>
                  <a:pt x="3968" y="338"/>
                </a:lnTo>
                <a:lnTo>
                  <a:pt x="3968" y="340"/>
                </a:lnTo>
                <a:lnTo>
                  <a:pt x="3970" y="340"/>
                </a:lnTo>
                <a:lnTo>
                  <a:pt x="3970" y="340"/>
                </a:lnTo>
                <a:lnTo>
                  <a:pt x="3970" y="340"/>
                </a:lnTo>
                <a:lnTo>
                  <a:pt x="3970" y="342"/>
                </a:lnTo>
                <a:lnTo>
                  <a:pt x="3972" y="342"/>
                </a:lnTo>
                <a:lnTo>
                  <a:pt x="3972" y="342"/>
                </a:lnTo>
                <a:lnTo>
                  <a:pt x="3974" y="344"/>
                </a:lnTo>
                <a:lnTo>
                  <a:pt x="3974" y="344"/>
                </a:lnTo>
                <a:lnTo>
                  <a:pt x="3974" y="344"/>
                </a:lnTo>
                <a:lnTo>
                  <a:pt x="3974" y="344"/>
                </a:lnTo>
                <a:lnTo>
                  <a:pt x="3976" y="344"/>
                </a:lnTo>
                <a:lnTo>
                  <a:pt x="3976" y="344"/>
                </a:lnTo>
                <a:lnTo>
                  <a:pt x="3976" y="344"/>
                </a:lnTo>
                <a:lnTo>
                  <a:pt x="3976" y="344"/>
                </a:lnTo>
                <a:lnTo>
                  <a:pt x="3978" y="344"/>
                </a:lnTo>
                <a:lnTo>
                  <a:pt x="3980" y="344"/>
                </a:lnTo>
                <a:lnTo>
                  <a:pt x="3980" y="346"/>
                </a:lnTo>
                <a:lnTo>
                  <a:pt x="3980" y="346"/>
                </a:lnTo>
                <a:lnTo>
                  <a:pt x="3980" y="346"/>
                </a:lnTo>
                <a:lnTo>
                  <a:pt x="3982" y="346"/>
                </a:lnTo>
                <a:lnTo>
                  <a:pt x="3984" y="348"/>
                </a:lnTo>
                <a:lnTo>
                  <a:pt x="3986" y="350"/>
                </a:lnTo>
                <a:lnTo>
                  <a:pt x="3988" y="350"/>
                </a:lnTo>
                <a:lnTo>
                  <a:pt x="3988" y="350"/>
                </a:lnTo>
                <a:lnTo>
                  <a:pt x="3990" y="352"/>
                </a:lnTo>
                <a:lnTo>
                  <a:pt x="3990" y="354"/>
                </a:lnTo>
                <a:lnTo>
                  <a:pt x="3990" y="354"/>
                </a:lnTo>
                <a:lnTo>
                  <a:pt x="3988" y="354"/>
                </a:lnTo>
                <a:lnTo>
                  <a:pt x="3990" y="354"/>
                </a:lnTo>
                <a:lnTo>
                  <a:pt x="3990" y="356"/>
                </a:lnTo>
                <a:lnTo>
                  <a:pt x="3988" y="356"/>
                </a:lnTo>
                <a:lnTo>
                  <a:pt x="3986" y="356"/>
                </a:lnTo>
                <a:lnTo>
                  <a:pt x="3984" y="354"/>
                </a:lnTo>
                <a:lnTo>
                  <a:pt x="3982" y="352"/>
                </a:lnTo>
                <a:lnTo>
                  <a:pt x="3980" y="352"/>
                </a:lnTo>
                <a:lnTo>
                  <a:pt x="3980" y="350"/>
                </a:lnTo>
                <a:lnTo>
                  <a:pt x="3982" y="348"/>
                </a:lnTo>
                <a:lnTo>
                  <a:pt x="3982" y="348"/>
                </a:lnTo>
                <a:lnTo>
                  <a:pt x="3980" y="348"/>
                </a:lnTo>
                <a:lnTo>
                  <a:pt x="3980" y="348"/>
                </a:lnTo>
                <a:lnTo>
                  <a:pt x="3980" y="348"/>
                </a:lnTo>
                <a:lnTo>
                  <a:pt x="3980" y="348"/>
                </a:lnTo>
                <a:lnTo>
                  <a:pt x="3980" y="348"/>
                </a:lnTo>
                <a:lnTo>
                  <a:pt x="3980" y="350"/>
                </a:lnTo>
                <a:lnTo>
                  <a:pt x="3980" y="348"/>
                </a:lnTo>
                <a:lnTo>
                  <a:pt x="3978" y="348"/>
                </a:lnTo>
                <a:lnTo>
                  <a:pt x="3978" y="348"/>
                </a:lnTo>
                <a:lnTo>
                  <a:pt x="3978" y="348"/>
                </a:lnTo>
                <a:lnTo>
                  <a:pt x="3976" y="348"/>
                </a:lnTo>
                <a:lnTo>
                  <a:pt x="3976" y="348"/>
                </a:lnTo>
                <a:lnTo>
                  <a:pt x="3976" y="348"/>
                </a:lnTo>
                <a:lnTo>
                  <a:pt x="3976" y="350"/>
                </a:lnTo>
                <a:lnTo>
                  <a:pt x="3976" y="350"/>
                </a:lnTo>
                <a:lnTo>
                  <a:pt x="3976" y="350"/>
                </a:lnTo>
                <a:lnTo>
                  <a:pt x="3976" y="350"/>
                </a:lnTo>
                <a:lnTo>
                  <a:pt x="3978" y="350"/>
                </a:lnTo>
                <a:lnTo>
                  <a:pt x="3978" y="352"/>
                </a:lnTo>
                <a:lnTo>
                  <a:pt x="3980" y="352"/>
                </a:lnTo>
                <a:lnTo>
                  <a:pt x="3980" y="352"/>
                </a:lnTo>
                <a:lnTo>
                  <a:pt x="3980" y="352"/>
                </a:lnTo>
                <a:lnTo>
                  <a:pt x="3978" y="352"/>
                </a:lnTo>
                <a:lnTo>
                  <a:pt x="3978" y="354"/>
                </a:lnTo>
                <a:lnTo>
                  <a:pt x="3978" y="354"/>
                </a:lnTo>
                <a:lnTo>
                  <a:pt x="3978" y="354"/>
                </a:lnTo>
                <a:lnTo>
                  <a:pt x="3976" y="354"/>
                </a:lnTo>
                <a:lnTo>
                  <a:pt x="3976" y="354"/>
                </a:lnTo>
                <a:lnTo>
                  <a:pt x="3976" y="356"/>
                </a:lnTo>
                <a:lnTo>
                  <a:pt x="3978" y="356"/>
                </a:lnTo>
                <a:lnTo>
                  <a:pt x="3978" y="356"/>
                </a:lnTo>
                <a:lnTo>
                  <a:pt x="3980" y="358"/>
                </a:lnTo>
                <a:lnTo>
                  <a:pt x="3980" y="360"/>
                </a:lnTo>
                <a:lnTo>
                  <a:pt x="3980" y="362"/>
                </a:lnTo>
                <a:lnTo>
                  <a:pt x="3982" y="364"/>
                </a:lnTo>
                <a:lnTo>
                  <a:pt x="3984" y="366"/>
                </a:lnTo>
                <a:lnTo>
                  <a:pt x="3988" y="368"/>
                </a:lnTo>
                <a:lnTo>
                  <a:pt x="3988" y="368"/>
                </a:lnTo>
                <a:lnTo>
                  <a:pt x="3988" y="370"/>
                </a:lnTo>
                <a:lnTo>
                  <a:pt x="3990" y="370"/>
                </a:lnTo>
                <a:lnTo>
                  <a:pt x="3992" y="370"/>
                </a:lnTo>
                <a:lnTo>
                  <a:pt x="3992" y="372"/>
                </a:lnTo>
                <a:lnTo>
                  <a:pt x="3998" y="374"/>
                </a:lnTo>
                <a:lnTo>
                  <a:pt x="3998" y="376"/>
                </a:lnTo>
                <a:lnTo>
                  <a:pt x="3998" y="376"/>
                </a:lnTo>
                <a:lnTo>
                  <a:pt x="3998" y="378"/>
                </a:lnTo>
                <a:lnTo>
                  <a:pt x="3998" y="378"/>
                </a:lnTo>
                <a:lnTo>
                  <a:pt x="3998" y="378"/>
                </a:lnTo>
                <a:lnTo>
                  <a:pt x="3998" y="380"/>
                </a:lnTo>
                <a:lnTo>
                  <a:pt x="3998" y="380"/>
                </a:lnTo>
                <a:lnTo>
                  <a:pt x="3998" y="380"/>
                </a:lnTo>
                <a:lnTo>
                  <a:pt x="3998" y="380"/>
                </a:lnTo>
                <a:lnTo>
                  <a:pt x="3996" y="380"/>
                </a:lnTo>
                <a:lnTo>
                  <a:pt x="3996" y="380"/>
                </a:lnTo>
                <a:lnTo>
                  <a:pt x="3994" y="380"/>
                </a:lnTo>
                <a:lnTo>
                  <a:pt x="3994" y="380"/>
                </a:lnTo>
                <a:lnTo>
                  <a:pt x="3994" y="380"/>
                </a:lnTo>
                <a:lnTo>
                  <a:pt x="3994" y="380"/>
                </a:lnTo>
                <a:lnTo>
                  <a:pt x="3992" y="380"/>
                </a:lnTo>
                <a:lnTo>
                  <a:pt x="3992" y="380"/>
                </a:lnTo>
                <a:lnTo>
                  <a:pt x="3992" y="378"/>
                </a:lnTo>
                <a:lnTo>
                  <a:pt x="3990" y="378"/>
                </a:lnTo>
                <a:lnTo>
                  <a:pt x="3990" y="378"/>
                </a:lnTo>
                <a:lnTo>
                  <a:pt x="3990" y="378"/>
                </a:lnTo>
                <a:lnTo>
                  <a:pt x="3988" y="378"/>
                </a:lnTo>
                <a:lnTo>
                  <a:pt x="3988" y="378"/>
                </a:lnTo>
                <a:lnTo>
                  <a:pt x="3988" y="378"/>
                </a:lnTo>
                <a:lnTo>
                  <a:pt x="3988" y="378"/>
                </a:lnTo>
                <a:lnTo>
                  <a:pt x="3986" y="378"/>
                </a:lnTo>
                <a:lnTo>
                  <a:pt x="3986" y="380"/>
                </a:lnTo>
                <a:lnTo>
                  <a:pt x="3986" y="380"/>
                </a:lnTo>
                <a:lnTo>
                  <a:pt x="3984" y="380"/>
                </a:lnTo>
                <a:lnTo>
                  <a:pt x="3984" y="382"/>
                </a:lnTo>
                <a:lnTo>
                  <a:pt x="3984" y="382"/>
                </a:lnTo>
                <a:lnTo>
                  <a:pt x="3984" y="382"/>
                </a:lnTo>
                <a:lnTo>
                  <a:pt x="3984" y="384"/>
                </a:lnTo>
                <a:lnTo>
                  <a:pt x="3984" y="384"/>
                </a:lnTo>
                <a:lnTo>
                  <a:pt x="3984" y="384"/>
                </a:lnTo>
                <a:lnTo>
                  <a:pt x="3984" y="384"/>
                </a:lnTo>
                <a:lnTo>
                  <a:pt x="3984" y="386"/>
                </a:lnTo>
                <a:lnTo>
                  <a:pt x="3984" y="386"/>
                </a:lnTo>
                <a:lnTo>
                  <a:pt x="3984" y="388"/>
                </a:lnTo>
                <a:lnTo>
                  <a:pt x="3986" y="390"/>
                </a:lnTo>
                <a:lnTo>
                  <a:pt x="3988" y="392"/>
                </a:lnTo>
                <a:lnTo>
                  <a:pt x="3990" y="392"/>
                </a:lnTo>
                <a:lnTo>
                  <a:pt x="3990" y="394"/>
                </a:lnTo>
                <a:lnTo>
                  <a:pt x="3990" y="394"/>
                </a:lnTo>
                <a:lnTo>
                  <a:pt x="3990" y="392"/>
                </a:lnTo>
                <a:lnTo>
                  <a:pt x="3990" y="392"/>
                </a:lnTo>
                <a:lnTo>
                  <a:pt x="3990" y="394"/>
                </a:lnTo>
                <a:lnTo>
                  <a:pt x="3990" y="394"/>
                </a:lnTo>
                <a:lnTo>
                  <a:pt x="3992" y="394"/>
                </a:lnTo>
                <a:lnTo>
                  <a:pt x="3992" y="396"/>
                </a:lnTo>
                <a:lnTo>
                  <a:pt x="3994" y="396"/>
                </a:lnTo>
                <a:lnTo>
                  <a:pt x="3992" y="396"/>
                </a:lnTo>
                <a:lnTo>
                  <a:pt x="3992" y="396"/>
                </a:lnTo>
                <a:lnTo>
                  <a:pt x="3992" y="396"/>
                </a:lnTo>
                <a:lnTo>
                  <a:pt x="3990" y="394"/>
                </a:lnTo>
                <a:lnTo>
                  <a:pt x="3990" y="394"/>
                </a:lnTo>
                <a:lnTo>
                  <a:pt x="3992" y="396"/>
                </a:lnTo>
                <a:lnTo>
                  <a:pt x="3996" y="398"/>
                </a:lnTo>
                <a:lnTo>
                  <a:pt x="3998" y="398"/>
                </a:lnTo>
                <a:lnTo>
                  <a:pt x="4000" y="402"/>
                </a:lnTo>
                <a:lnTo>
                  <a:pt x="4000" y="402"/>
                </a:lnTo>
                <a:lnTo>
                  <a:pt x="3998" y="400"/>
                </a:lnTo>
                <a:lnTo>
                  <a:pt x="3994" y="400"/>
                </a:lnTo>
                <a:lnTo>
                  <a:pt x="3992" y="400"/>
                </a:lnTo>
                <a:lnTo>
                  <a:pt x="3992" y="400"/>
                </a:lnTo>
                <a:lnTo>
                  <a:pt x="3992" y="400"/>
                </a:lnTo>
                <a:lnTo>
                  <a:pt x="3992" y="400"/>
                </a:lnTo>
                <a:lnTo>
                  <a:pt x="3992" y="400"/>
                </a:lnTo>
                <a:lnTo>
                  <a:pt x="3992" y="400"/>
                </a:lnTo>
                <a:lnTo>
                  <a:pt x="3992" y="400"/>
                </a:lnTo>
                <a:lnTo>
                  <a:pt x="3990" y="400"/>
                </a:lnTo>
                <a:lnTo>
                  <a:pt x="3988" y="402"/>
                </a:lnTo>
                <a:lnTo>
                  <a:pt x="3988" y="402"/>
                </a:lnTo>
                <a:lnTo>
                  <a:pt x="3988" y="404"/>
                </a:lnTo>
                <a:lnTo>
                  <a:pt x="3988" y="404"/>
                </a:lnTo>
                <a:lnTo>
                  <a:pt x="3988" y="404"/>
                </a:lnTo>
                <a:lnTo>
                  <a:pt x="3988" y="404"/>
                </a:lnTo>
                <a:lnTo>
                  <a:pt x="3986" y="404"/>
                </a:lnTo>
                <a:lnTo>
                  <a:pt x="3986" y="404"/>
                </a:lnTo>
                <a:lnTo>
                  <a:pt x="3984" y="404"/>
                </a:lnTo>
                <a:lnTo>
                  <a:pt x="3984" y="402"/>
                </a:lnTo>
                <a:lnTo>
                  <a:pt x="3982" y="402"/>
                </a:lnTo>
                <a:lnTo>
                  <a:pt x="3982" y="402"/>
                </a:lnTo>
                <a:lnTo>
                  <a:pt x="3982" y="402"/>
                </a:lnTo>
                <a:lnTo>
                  <a:pt x="3982" y="404"/>
                </a:lnTo>
                <a:lnTo>
                  <a:pt x="3982" y="404"/>
                </a:lnTo>
                <a:lnTo>
                  <a:pt x="3984" y="404"/>
                </a:lnTo>
                <a:lnTo>
                  <a:pt x="3984" y="404"/>
                </a:lnTo>
                <a:lnTo>
                  <a:pt x="3984" y="404"/>
                </a:lnTo>
                <a:lnTo>
                  <a:pt x="3984" y="404"/>
                </a:lnTo>
                <a:lnTo>
                  <a:pt x="3986" y="404"/>
                </a:lnTo>
                <a:lnTo>
                  <a:pt x="3986" y="404"/>
                </a:lnTo>
                <a:lnTo>
                  <a:pt x="3986" y="406"/>
                </a:lnTo>
                <a:lnTo>
                  <a:pt x="3986" y="406"/>
                </a:lnTo>
                <a:lnTo>
                  <a:pt x="3988" y="408"/>
                </a:lnTo>
                <a:lnTo>
                  <a:pt x="3988" y="408"/>
                </a:lnTo>
                <a:lnTo>
                  <a:pt x="3990" y="410"/>
                </a:lnTo>
                <a:lnTo>
                  <a:pt x="3988" y="410"/>
                </a:lnTo>
                <a:lnTo>
                  <a:pt x="3988" y="410"/>
                </a:lnTo>
                <a:lnTo>
                  <a:pt x="3988" y="410"/>
                </a:lnTo>
                <a:lnTo>
                  <a:pt x="3988" y="408"/>
                </a:lnTo>
                <a:lnTo>
                  <a:pt x="3986" y="408"/>
                </a:lnTo>
                <a:lnTo>
                  <a:pt x="3988" y="410"/>
                </a:lnTo>
                <a:lnTo>
                  <a:pt x="3988" y="410"/>
                </a:lnTo>
                <a:lnTo>
                  <a:pt x="3990" y="410"/>
                </a:lnTo>
                <a:lnTo>
                  <a:pt x="3992" y="412"/>
                </a:lnTo>
                <a:lnTo>
                  <a:pt x="3994" y="414"/>
                </a:lnTo>
                <a:lnTo>
                  <a:pt x="3994" y="414"/>
                </a:lnTo>
                <a:lnTo>
                  <a:pt x="3994" y="414"/>
                </a:lnTo>
                <a:lnTo>
                  <a:pt x="3994" y="414"/>
                </a:lnTo>
                <a:lnTo>
                  <a:pt x="3994" y="414"/>
                </a:lnTo>
                <a:lnTo>
                  <a:pt x="3994" y="414"/>
                </a:lnTo>
                <a:lnTo>
                  <a:pt x="3994" y="414"/>
                </a:lnTo>
                <a:lnTo>
                  <a:pt x="3994" y="418"/>
                </a:lnTo>
                <a:lnTo>
                  <a:pt x="3994" y="418"/>
                </a:lnTo>
                <a:lnTo>
                  <a:pt x="3996" y="418"/>
                </a:lnTo>
                <a:lnTo>
                  <a:pt x="3996" y="420"/>
                </a:lnTo>
                <a:lnTo>
                  <a:pt x="3996" y="420"/>
                </a:lnTo>
                <a:lnTo>
                  <a:pt x="3996" y="420"/>
                </a:lnTo>
                <a:lnTo>
                  <a:pt x="3996" y="424"/>
                </a:lnTo>
                <a:lnTo>
                  <a:pt x="3996" y="426"/>
                </a:lnTo>
                <a:lnTo>
                  <a:pt x="3994" y="426"/>
                </a:lnTo>
                <a:lnTo>
                  <a:pt x="3994" y="426"/>
                </a:lnTo>
                <a:lnTo>
                  <a:pt x="3994" y="426"/>
                </a:lnTo>
                <a:lnTo>
                  <a:pt x="3994" y="426"/>
                </a:lnTo>
                <a:lnTo>
                  <a:pt x="3994" y="428"/>
                </a:lnTo>
                <a:lnTo>
                  <a:pt x="3994" y="430"/>
                </a:lnTo>
                <a:lnTo>
                  <a:pt x="3994" y="432"/>
                </a:lnTo>
                <a:lnTo>
                  <a:pt x="3994" y="432"/>
                </a:lnTo>
                <a:lnTo>
                  <a:pt x="3994" y="432"/>
                </a:lnTo>
                <a:lnTo>
                  <a:pt x="3992" y="432"/>
                </a:lnTo>
                <a:lnTo>
                  <a:pt x="3992" y="436"/>
                </a:lnTo>
                <a:lnTo>
                  <a:pt x="3992" y="436"/>
                </a:lnTo>
                <a:lnTo>
                  <a:pt x="3992" y="436"/>
                </a:lnTo>
                <a:lnTo>
                  <a:pt x="3992" y="436"/>
                </a:lnTo>
                <a:lnTo>
                  <a:pt x="3992" y="436"/>
                </a:lnTo>
                <a:lnTo>
                  <a:pt x="3992" y="438"/>
                </a:lnTo>
                <a:lnTo>
                  <a:pt x="3990" y="436"/>
                </a:lnTo>
                <a:lnTo>
                  <a:pt x="3990" y="436"/>
                </a:lnTo>
                <a:lnTo>
                  <a:pt x="3990" y="436"/>
                </a:lnTo>
                <a:lnTo>
                  <a:pt x="3990" y="436"/>
                </a:lnTo>
                <a:lnTo>
                  <a:pt x="3990" y="436"/>
                </a:lnTo>
                <a:lnTo>
                  <a:pt x="3990" y="436"/>
                </a:lnTo>
                <a:lnTo>
                  <a:pt x="3990" y="434"/>
                </a:lnTo>
                <a:lnTo>
                  <a:pt x="3988" y="432"/>
                </a:lnTo>
                <a:lnTo>
                  <a:pt x="3986" y="432"/>
                </a:lnTo>
                <a:lnTo>
                  <a:pt x="3986" y="432"/>
                </a:lnTo>
                <a:lnTo>
                  <a:pt x="3986" y="432"/>
                </a:lnTo>
                <a:lnTo>
                  <a:pt x="3984" y="432"/>
                </a:lnTo>
                <a:lnTo>
                  <a:pt x="3984" y="430"/>
                </a:lnTo>
                <a:lnTo>
                  <a:pt x="3984" y="430"/>
                </a:lnTo>
                <a:lnTo>
                  <a:pt x="3984" y="430"/>
                </a:lnTo>
                <a:lnTo>
                  <a:pt x="3980" y="428"/>
                </a:lnTo>
                <a:lnTo>
                  <a:pt x="3980" y="426"/>
                </a:lnTo>
                <a:lnTo>
                  <a:pt x="3980" y="426"/>
                </a:lnTo>
                <a:lnTo>
                  <a:pt x="3978" y="426"/>
                </a:lnTo>
                <a:lnTo>
                  <a:pt x="3978" y="426"/>
                </a:lnTo>
                <a:lnTo>
                  <a:pt x="3978" y="424"/>
                </a:lnTo>
                <a:lnTo>
                  <a:pt x="3976" y="422"/>
                </a:lnTo>
                <a:lnTo>
                  <a:pt x="3974" y="420"/>
                </a:lnTo>
                <a:lnTo>
                  <a:pt x="3970" y="416"/>
                </a:lnTo>
                <a:lnTo>
                  <a:pt x="3970" y="416"/>
                </a:lnTo>
                <a:lnTo>
                  <a:pt x="3970" y="416"/>
                </a:lnTo>
                <a:lnTo>
                  <a:pt x="3968" y="416"/>
                </a:lnTo>
                <a:lnTo>
                  <a:pt x="3968" y="416"/>
                </a:lnTo>
                <a:lnTo>
                  <a:pt x="3968" y="414"/>
                </a:lnTo>
                <a:lnTo>
                  <a:pt x="3966" y="412"/>
                </a:lnTo>
                <a:lnTo>
                  <a:pt x="3964" y="412"/>
                </a:lnTo>
                <a:lnTo>
                  <a:pt x="3962" y="410"/>
                </a:lnTo>
                <a:lnTo>
                  <a:pt x="3964" y="412"/>
                </a:lnTo>
                <a:lnTo>
                  <a:pt x="3964" y="412"/>
                </a:lnTo>
                <a:lnTo>
                  <a:pt x="3964" y="412"/>
                </a:lnTo>
                <a:lnTo>
                  <a:pt x="3964" y="412"/>
                </a:lnTo>
                <a:lnTo>
                  <a:pt x="3964" y="412"/>
                </a:lnTo>
                <a:lnTo>
                  <a:pt x="3964" y="410"/>
                </a:lnTo>
                <a:lnTo>
                  <a:pt x="3964" y="410"/>
                </a:lnTo>
                <a:lnTo>
                  <a:pt x="3964" y="410"/>
                </a:lnTo>
                <a:lnTo>
                  <a:pt x="3962" y="410"/>
                </a:lnTo>
                <a:lnTo>
                  <a:pt x="3962" y="410"/>
                </a:lnTo>
                <a:lnTo>
                  <a:pt x="3960" y="408"/>
                </a:lnTo>
                <a:lnTo>
                  <a:pt x="3958" y="408"/>
                </a:lnTo>
                <a:lnTo>
                  <a:pt x="3958" y="408"/>
                </a:lnTo>
                <a:lnTo>
                  <a:pt x="3956" y="406"/>
                </a:lnTo>
                <a:lnTo>
                  <a:pt x="3954" y="406"/>
                </a:lnTo>
                <a:lnTo>
                  <a:pt x="3954" y="404"/>
                </a:lnTo>
                <a:lnTo>
                  <a:pt x="3950" y="402"/>
                </a:lnTo>
                <a:lnTo>
                  <a:pt x="3946" y="398"/>
                </a:lnTo>
                <a:lnTo>
                  <a:pt x="3940" y="392"/>
                </a:lnTo>
                <a:lnTo>
                  <a:pt x="3938" y="390"/>
                </a:lnTo>
                <a:lnTo>
                  <a:pt x="3934" y="388"/>
                </a:lnTo>
                <a:lnTo>
                  <a:pt x="3932" y="386"/>
                </a:lnTo>
                <a:lnTo>
                  <a:pt x="3932" y="386"/>
                </a:lnTo>
                <a:lnTo>
                  <a:pt x="3932" y="384"/>
                </a:lnTo>
                <a:lnTo>
                  <a:pt x="3930" y="384"/>
                </a:lnTo>
                <a:lnTo>
                  <a:pt x="3926" y="380"/>
                </a:lnTo>
                <a:lnTo>
                  <a:pt x="3924" y="380"/>
                </a:lnTo>
                <a:lnTo>
                  <a:pt x="3924" y="378"/>
                </a:lnTo>
                <a:lnTo>
                  <a:pt x="3920" y="376"/>
                </a:lnTo>
                <a:lnTo>
                  <a:pt x="3916" y="372"/>
                </a:lnTo>
                <a:lnTo>
                  <a:pt x="3912" y="370"/>
                </a:lnTo>
                <a:lnTo>
                  <a:pt x="3910" y="366"/>
                </a:lnTo>
                <a:lnTo>
                  <a:pt x="3910" y="366"/>
                </a:lnTo>
                <a:lnTo>
                  <a:pt x="3908" y="366"/>
                </a:lnTo>
                <a:lnTo>
                  <a:pt x="3906" y="364"/>
                </a:lnTo>
                <a:lnTo>
                  <a:pt x="3906" y="362"/>
                </a:lnTo>
                <a:lnTo>
                  <a:pt x="3904" y="360"/>
                </a:lnTo>
                <a:lnTo>
                  <a:pt x="3904" y="360"/>
                </a:lnTo>
                <a:lnTo>
                  <a:pt x="3902" y="360"/>
                </a:lnTo>
                <a:lnTo>
                  <a:pt x="3902" y="358"/>
                </a:lnTo>
                <a:lnTo>
                  <a:pt x="3902" y="358"/>
                </a:lnTo>
                <a:lnTo>
                  <a:pt x="3900" y="356"/>
                </a:lnTo>
                <a:lnTo>
                  <a:pt x="3900" y="356"/>
                </a:lnTo>
                <a:lnTo>
                  <a:pt x="3900" y="354"/>
                </a:lnTo>
                <a:lnTo>
                  <a:pt x="3898" y="354"/>
                </a:lnTo>
                <a:lnTo>
                  <a:pt x="3898" y="354"/>
                </a:lnTo>
                <a:lnTo>
                  <a:pt x="3898" y="354"/>
                </a:lnTo>
                <a:lnTo>
                  <a:pt x="3898" y="352"/>
                </a:lnTo>
                <a:lnTo>
                  <a:pt x="3896" y="350"/>
                </a:lnTo>
                <a:lnTo>
                  <a:pt x="3896" y="350"/>
                </a:lnTo>
                <a:lnTo>
                  <a:pt x="3894" y="348"/>
                </a:lnTo>
                <a:lnTo>
                  <a:pt x="3894" y="346"/>
                </a:lnTo>
                <a:lnTo>
                  <a:pt x="3892" y="346"/>
                </a:lnTo>
                <a:lnTo>
                  <a:pt x="3892" y="346"/>
                </a:lnTo>
                <a:lnTo>
                  <a:pt x="3892" y="344"/>
                </a:lnTo>
                <a:lnTo>
                  <a:pt x="3892" y="344"/>
                </a:lnTo>
                <a:lnTo>
                  <a:pt x="3892" y="344"/>
                </a:lnTo>
                <a:lnTo>
                  <a:pt x="3892" y="344"/>
                </a:lnTo>
                <a:lnTo>
                  <a:pt x="3892" y="344"/>
                </a:lnTo>
                <a:lnTo>
                  <a:pt x="3892" y="342"/>
                </a:lnTo>
                <a:lnTo>
                  <a:pt x="3892" y="344"/>
                </a:lnTo>
                <a:lnTo>
                  <a:pt x="3892" y="344"/>
                </a:lnTo>
                <a:lnTo>
                  <a:pt x="3892" y="344"/>
                </a:lnTo>
                <a:lnTo>
                  <a:pt x="3892" y="344"/>
                </a:lnTo>
                <a:lnTo>
                  <a:pt x="3892" y="344"/>
                </a:lnTo>
                <a:lnTo>
                  <a:pt x="3892" y="342"/>
                </a:lnTo>
                <a:lnTo>
                  <a:pt x="3894" y="342"/>
                </a:lnTo>
                <a:lnTo>
                  <a:pt x="3894" y="342"/>
                </a:lnTo>
                <a:lnTo>
                  <a:pt x="3894" y="342"/>
                </a:lnTo>
                <a:lnTo>
                  <a:pt x="3894" y="342"/>
                </a:lnTo>
                <a:lnTo>
                  <a:pt x="3894" y="340"/>
                </a:lnTo>
                <a:lnTo>
                  <a:pt x="3894" y="340"/>
                </a:lnTo>
                <a:lnTo>
                  <a:pt x="3892" y="340"/>
                </a:lnTo>
                <a:lnTo>
                  <a:pt x="3892" y="338"/>
                </a:lnTo>
                <a:lnTo>
                  <a:pt x="3894" y="340"/>
                </a:lnTo>
                <a:lnTo>
                  <a:pt x="3894" y="338"/>
                </a:lnTo>
                <a:lnTo>
                  <a:pt x="3894" y="338"/>
                </a:lnTo>
                <a:lnTo>
                  <a:pt x="3892" y="334"/>
                </a:lnTo>
                <a:lnTo>
                  <a:pt x="3892" y="334"/>
                </a:lnTo>
                <a:lnTo>
                  <a:pt x="3892" y="334"/>
                </a:lnTo>
                <a:lnTo>
                  <a:pt x="3890" y="332"/>
                </a:lnTo>
                <a:lnTo>
                  <a:pt x="3890" y="332"/>
                </a:lnTo>
                <a:lnTo>
                  <a:pt x="3888" y="330"/>
                </a:lnTo>
                <a:lnTo>
                  <a:pt x="3888" y="330"/>
                </a:lnTo>
                <a:lnTo>
                  <a:pt x="3888" y="330"/>
                </a:lnTo>
                <a:lnTo>
                  <a:pt x="3886" y="330"/>
                </a:lnTo>
                <a:lnTo>
                  <a:pt x="3886" y="330"/>
                </a:lnTo>
                <a:lnTo>
                  <a:pt x="3886" y="330"/>
                </a:lnTo>
                <a:lnTo>
                  <a:pt x="3884" y="328"/>
                </a:lnTo>
                <a:lnTo>
                  <a:pt x="3884" y="328"/>
                </a:lnTo>
                <a:lnTo>
                  <a:pt x="3886" y="328"/>
                </a:lnTo>
                <a:lnTo>
                  <a:pt x="3886" y="328"/>
                </a:lnTo>
                <a:lnTo>
                  <a:pt x="3886" y="328"/>
                </a:lnTo>
                <a:lnTo>
                  <a:pt x="3888" y="328"/>
                </a:lnTo>
                <a:lnTo>
                  <a:pt x="3890" y="328"/>
                </a:lnTo>
                <a:lnTo>
                  <a:pt x="3890" y="328"/>
                </a:lnTo>
                <a:lnTo>
                  <a:pt x="3890" y="328"/>
                </a:lnTo>
                <a:lnTo>
                  <a:pt x="3892" y="328"/>
                </a:lnTo>
                <a:lnTo>
                  <a:pt x="3892" y="328"/>
                </a:lnTo>
                <a:lnTo>
                  <a:pt x="3892" y="328"/>
                </a:lnTo>
                <a:lnTo>
                  <a:pt x="3892" y="328"/>
                </a:lnTo>
                <a:lnTo>
                  <a:pt x="3892" y="328"/>
                </a:lnTo>
                <a:lnTo>
                  <a:pt x="3892" y="326"/>
                </a:lnTo>
                <a:lnTo>
                  <a:pt x="3890" y="324"/>
                </a:lnTo>
                <a:lnTo>
                  <a:pt x="3892" y="326"/>
                </a:lnTo>
                <a:lnTo>
                  <a:pt x="3894" y="326"/>
                </a:lnTo>
                <a:lnTo>
                  <a:pt x="3894" y="326"/>
                </a:lnTo>
                <a:lnTo>
                  <a:pt x="3896" y="326"/>
                </a:lnTo>
                <a:lnTo>
                  <a:pt x="3896" y="326"/>
                </a:lnTo>
                <a:lnTo>
                  <a:pt x="3898" y="324"/>
                </a:lnTo>
                <a:lnTo>
                  <a:pt x="3898" y="324"/>
                </a:lnTo>
                <a:lnTo>
                  <a:pt x="3898" y="324"/>
                </a:lnTo>
                <a:lnTo>
                  <a:pt x="3898" y="322"/>
                </a:lnTo>
                <a:lnTo>
                  <a:pt x="3898" y="322"/>
                </a:lnTo>
                <a:lnTo>
                  <a:pt x="3898" y="320"/>
                </a:lnTo>
                <a:lnTo>
                  <a:pt x="3898" y="320"/>
                </a:lnTo>
                <a:lnTo>
                  <a:pt x="3898" y="320"/>
                </a:lnTo>
                <a:lnTo>
                  <a:pt x="3900" y="318"/>
                </a:lnTo>
                <a:lnTo>
                  <a:pt x="3900" y="318"/>
                </a:lnTo>
                <a:lnTo>
                  <a:pt x="3900" y="318"/>
                </a:lnTo>
                <a:lnTo>
                  <a:pt x="3900" y="316"/>
                </a:lnTo>
                <a:lnTo>
                  <a:pt x="3900" y="316"/>
                </a:lnTo>
                <a:lnTo>
                  <a:pt x="3900" y="314"/>
                </a:lnTo>
                <a:lnTo>
                  <a:pt x="3900" y="314"/>
                </a:lnTo>
                <a:lnTo>
                  <a:pt x="3900" y="312"/>
                </a:lnTo>
                <a:lnTo>
                  <a:pt x="3900" y="312"/>
                </a:lnTo>
                <a:lnTo>
                  <a:pt x="3900" y="310"/>
                </a:lnTo>
                <a:lnTo>
                  <a:pt x="3898" y="310"/>
                </a:lnTo>
                <a:lnTo>
                  <a:pt x="3898" y="310"/>
                </a:lnTo>
                <a:lnTo>
                  <a:pt x="3898" y="310"/>
                </a:lnTo>
                <a:lnTo>
                  <a:pt x="3898" y="308"/>
                </a:lnTo>
                <a:lnTo>
                  <a:pt x="3898" y="308"/>
                </a:lnTo>
                <a:lnTo>
                  <a:pt x="3898" y="308"/>
                </a:lnTo>
                <a:lnTo>
                  <a:pt x="3898" y="306"/>
                </a:lnTo>
                <a:lnTo>
                  <a:pt x="3898" y="306"/>
                </a:lnTo>
                <a:lnTo>
                  <a:pt x="3898" y="304"/>
                </a:lnTo>
                <a:lnTo>
                  <a:pt x="3898" y="304"/>
                </a:lnTo>
                <a:lnTo>
                  <a:pt x="3898" y="304"/>
                </a:lnTo>
                <a:lnTo>
                  <a:pt x="3898" y="302"/>
                </a:lnTo>
                <a:lnTo>
                  <a:pt x="3898" y="302"/>
                </a:lnTo>
                <a:lnTo>
                  <a:pt x="3898" y="302"/>
                </a:lnTo>
                <a:lnTo>
                  <a:pt x="3898" y="302"/>
                </a:lnTo>
                <a:lnTo>
                  <a:pt x="3898" y="300"/>
                </a:lnTo>
                <a:lnTo>
                  <a:pt x="3898" y="300"/>
                </a:lnTo>
                <a:lnTo>
                  <a:pt x="3900" y="300"/>
                </a:lnTo>
                <a:lnTo>
                  <a:pt x="3900" y="300"/>
                </a:lnTo>
                <a:lnTo>
                  <a:pt x="3900" y="298"/>
                </a:lnTo>
                <a:lnTo>
                  <a:pt x="3900" y="296"/>
                </a:lnTo>
                <a:lnTo>
                  <a:pt x="3900" y="296"/>
                </a:lnTo>
                <a:lnTo>
                  <a:pt x="3900" y="296"/>
                </a:lnTo>
                <a:lnTo>
                  <a:pt x="3900" y="294"/>
                </a:lnTo>
                <a:lnTo>
                  <a:pt x="3900" y="294"/>
                </a:lnTo>
                <a:lnTo>
                  <a:pt x="3900" y="292"/>
                </a:lnTo>
                <a:lnTo>
                  <a:pt x="3902" y="292"/>
                </a:lnTo>
                <a:lnTo>
                  <a:pt x="3902" y="292"/>
                </a:lnTo>
                <a:lnTo>
                  <a:pt x="3902" y="292"/>
                </a:lnTo>
                <a:lnTo>
                  <a:pt x="3902" y="290"/>
                </a:lnTo>
                <a:lnTo>
                  <a:pt x="3902" y="290"/>
                </a:lnTo>
                <a:lnTo>
                  <a:pt x="3900" y="290"/>
                </a:lnTo>
                <a:lnTo>
                  <a:pt x="3900" y="290"/>
                </a:lnTo>
                <a:lnTo>
                  <a:pt x="3900" y="290"/>
                </a:lnTo>
                <a:lnTo>
                  <a:pt x="3898" y="288"/>
                </a:lnTo>
                <a:lnTo>
                  <a:pt x="3898" y="288"/>
                </a:lnTo>
                <a:lnTo>
                  <a:pt x="3900" y="286"/>
                </a:lnTo>
                <a:lnTo>
                  <a:pt x="3902" y="286"/>
                </a:lnTo>
                <a:lnTo>
                  <a:pt x="3902" y="286"/>
                </a:lnTo>
                <a:lnTo>
                  <a:pt x="3904" y="286"/>
                </a:lnTo>
                <a:lnTo>
                  <a:pt x="3904" y="284"/>
                </a:lnTo>
                <a:lnTo>
                  <a:pt x="3904" y="284"/>
                </a:lnTo>
                <a:lnTo>
                  <a:pt x="3904" y="284"/>
                </a:lnTo>
                <a:lnTo>
                  <a:pt x="3904" y="282"/>
                </a:lnTo>
                <a:lnTo>
                  <a:pt x="3904" y="282"/>
                </a:lnTo>
                <a:lnTo>
                  <a:pt x="3904" y="282"/>
                </a:lnTo>
                <a:lnTo>
                  <a:pt x="3904" y="282"/>
                </a:lnTo>
                <a:lnTo>
                  <a:pt x="3906" y="282"/>
                </a:lnTo>
                <a:lnTo>
                  <a:pt x="3906" y="282"/>
                </a:lnTo>
                <a:lnTo>
                  <a:pt x="3906" y="282"/>
                </a:lnTo>
                <a:lnTo>
                  <a:pt x="3908" y="282"/>
                </a:lnTo>
                <a:lnTo>
                  <a:pt x="3908" y="282"/>
                </a:lnTo>
                <a:lnTo>
                  <a:pt x="3908" y="282"/>
                </a:lnTo>
                <a:lnTo>
                  <a:pt x="3908" y="282"/>
                </a:lnTo>
                <a:lnTo>
                  <a:pt x="3910" y="280"/>
                </a:lnTo>
                <a:lnTo>
                  <a:pt x="3910" y="280"/>
                </a:lnTo>
                <a:lnTo>
                  <a:pt x="3910" y="280"/>
                </a:lnTo>
                <a:lnTo>
                  <a:pt x="3910" y="280"/>
                </a:lnTo>
                <a:lnTo>
                  <a:pt x="3908" y="280"/>
                </a:lnTo>
                <a:lnTo>
                  <a:pt x="3906" y="280"/>
                </a:lnTo>
                <a:lnTo>
                  <a:pt x="3906" y="278"/>
                </a:lnTo>
                <a:lnTo>
                  <a:pt x="3906" y="278"/>
                </a:lnTo>
                <a:lnTo>
                  <a:pt x="3906" y="276"/>
                </a:lnTo>
                <a:lnTo>
                  <a:pt x="3906" y="276"/>
                </a:lnTo>
                <a:lnTo>
                  <a:pt x="3906" y="276"/>
                </a:lnTo>
                <a:lnTo>
                  <a:pt x="3906" y="276"/>
                </a:lnTo>
                <a:lnTo>
                  <a:pt x="3906" y="274"/>
                </a:lnTo>
                <a:lnTo>
                  <a:pt x="3906" y="274"/>
                </a:lnTo>
                <a:lnTo>
                  <a:pt x="3906" y="274"/>
                </a:lnTo>
                <a:lnTo>
                  <a:pt x="3904" y="272"/>
                </a:lnTo>
                <a:lnTo>
                  <a:pt x="3904" y="272"/>
                </a:lnTo>
                <a:lnTo>
                  <a:pt x="3902" y="272"/>
                </a:lnTo>
                <a:lnTo>
                  <a:pt x="3902" y="272"/>
                </a:lnTo>
                <a:lnTo>
                  <a:pt x="3902" y="272"/>
                </a:lnTo>
                <a:lnTo>
                  <a:pt x="3902" y="272"/>
                </a:lnTo>
                <a:lnTo>
                  <a:pt x="3900" y="272"/>
                </a:lnTo>
                <a:lnTo>
                  <a:pt x="3898" y="270"/>
                </a:lnTo>
                <a:lnTo>
                  <a:pt x="3898" y="270"/>
                </a:lnTo>
                <a:lnTo>
                  <a:pt x="3900" y="268"/>
                </a:lnTo>
                <a:lnTo>
                  <a:pt x="3900" y="268"/>
                </a:lnTo>
                <a:lnTo>
                  <a:pt x="3900" y="268"/>
                </a:lnTo>
                <a:lnTo>
                  <a:pt x="3900" y="268"/>
                </a:lnTo>
                <a:lnTo>
                  <a:pt x="3898" y="268"/>
                </a:lnTo>
                <a:lnTo>
                  <a:pt x="3896" y="264"/>
                </a:lnTo>
                <a:lnTo>
                  <a:pt x="3892" y="262"/>
                </a:lnTo>
                <a:lnTo>
                  <a:pt x="3890" y="262"/>
                </a:lnTo>
                <a:lnTo>
                  <a:pt x="3890" y="260"/>
                </a:lnTo>
                <a:lnTo>
                  <a:pt x="3890" y="260"/>
                </a:lnTo>
                <a:lnTo>
                  <a:pt x="3890" y="260"/>
                </a:lnTo>
                <a:lnTo>
                  <a:pt x="3890" y="258"/>
                </a:lnTo>
                <a:lnTo>
                  <a:pt x="3890" y="258"/>
                </a:lnTo>
                <a:lnTo>
                  <a:pt x="3890" y="258"/>
                </a:lnTo>
                <a:lnTo>
                  <a:pt x="3892" y="258"/>
                </a:lnTo>
                <a:lnTo>
                  <a:pt x="3892" y="258"/>
                </a:lnTo>
                <a:lnTo>
                  <a:pt x="3892" y="258"/>
                </a:lnTo>
                <a:lnTo>
                  <a:pt x="3892" y="258"/>
                </a:lnTo>
                <a:lnTo>
                  <a:pt x="3892" y="258"/>
                </a:lnTo>
                <a:lnTo>
                  <a:pt x="3892" y="256"/>
                </a:lnTo>
                <a:lnTo>
                  <a:pt x="3894" y="258"/>
                </a:lnTo>
                <a:lnTo>
                  <a:pt x="3894" y="258"/>
                </a:lnTo>
                <a:lnTo>
                  <a:pt x="3894" y="258"/>
                </a:lnTo>
                <a:lnTo>
                  <a:pt x="3896" y="258"/>
                </a:lnTo>
                <a:lnTo>
                  <a:pt x="3896" y="258"/>
                </a:lnTo>
                <a:lnTo>
                  <a:pt x="3898" y="258"/>
                </a:lnTo>
                <a:lnTo>
                  <a:pt x="3898" y="258"/>
                </a:lnTo>
                <a:lnTo>
                  <a:pt x="3898" y="258"/>
                </a:lnTo>
                <a:lnTo>
                  <a:pt x="3898" y="258"/>
                </a:lnTo>
                <a:lnTo>
                  <a:pt x="3900" y="258"/>
                </a:lnTo>
                <a:lnTo>
                  <a:pt x="3902" y="260"/>
                </a:lnTo>
                <a:lnTo>
                  <a:pt x="3902" y="260"/>
                </a:lnTo>
                <a:lnTo>
                  <a:pt x="3904" y="260"/>
                </a:lnTo>
                <a:lnTo>
                  <a:pt x="3902" y="258"/>
                </a:lnTo>
                <a:lnTo>
                  <a:pt x="3900" y="258"/>
                </a:lnTo>
                <a:lnTo>
                  <a:pt x="3900" y="258"/>
                </a:lnTo>
                <a:lnTo>
                  <a:pt x="3898" y="258"/>
                </a:lnTo>
                <a:lnTo>
                  <a:pt x="3898" y="258"/>
                </a:lnTo>
                <a:lnTo>
                  <a:pt x="3898" y="256"/>
                </a:lnTo>
                <a:lnTo>
                  <a:pt x="3898" y="256"/>
                </a:lnTo>
                <a:lnTo>
                  <a:pt x="3900" y="256"/>
                </a:lnTo>
                <a:lnTo>
                  <a:pt x="3900" y="256"/>
                </a:lnTo>
                <a:lnTo>
                  <a:pt x="3902" y="258"/>
                </a:lnTo>
                <a:lnTo>
                  <a:pt x="3902" y="258"/>
                </a:lnTo>
                <a:lnTo>
                  <a:pt x="3904" y="258"/>
                </a:lnTo>
                <a:lnTo>
                  <a:pt x="3902" y="258"/>
                </a:lnTo>
                <a:lnTo>
                  <a:pt x="3900" y="256"/>
                </a:lnTo>
                <a:lnTo>
                  <a:pt x="3900" y="256"/>
                </a:lnTo>
                <a:lnTo>
                  <a:pt x="3900" y="256"/>
                </a:lnTo>
                <a:lnTo>
                  <a:pt x="3898" y="256"/>
                </a:lnTo>
                <a:lnTo>
                  <a:pt x="3898" y="256"/>
                </a:lnTo>
                <a:lnTo>
                  <a:pt x="3896" y="256"/>
                </a:lnTo>
                <a:lnTo>
                  <a:pt x="3896" y="256"/>
                </a:lnTo>
                <a:lnTo>
                  <a:pt x="3892" y="256"/>
                </a:lnTo>
                <a:lnTo>
                  <a:pt x="3890" y="256"/>
                </a:lnTo>
                <a:lnTo>
                  <a:pt x="3890" y="254"/>
                </a:lnTo>
                <a:lnTo>
                  <a:pt x="3890" y="254"/>
                </a:lnTo>
                <a:lnTo>
                  <a:pt x="3888" y="254"/>
                </a:lnTo>
                <a:lnTo>
                  <a:pt x="3886" y="254"/>
                </a:lnTo>
                <a:lnTo>
                  <a:pt x="3884" y="254"/>
                </a:lnTo>
                <a:lnTo>
                  <a:pt x="3884" y="254"/>
                </a:lnTo>
                <a:lnTo>
                  <a:pt x="3884" y="254"/>
                </a:lnTo>
                <a:lnTo>
                  <a:pt x="3882" y="254"/>
                </a:lnTo>
                <a:lnTo>
                  <a:pt x="3882" y="254"/>
                </a:lnTo>
                <a:lnTo>
                  <a:pt x="3882" y="254"/>
                </a:lnTo>
                <a:lnTo>
                  <a:pt x="3880" y="254"/>
                </a:lnTo>
                <a:lnTo>
                  <a:pt x="3880" y="254"/>
                </a:lnTo>
                <a:lnTo>
                  <a:pt x="3878" y="256"/>
                </a:lnTo>
                <a:lnTo>
                  <a:pt x="3876" y="256"/>
                </a:lnTo>
                <a:lnTo>
                  <a:pt x="3876" y="256"/>
                </a:lnTo>
                <a:lnTo>
                  <a:pt x="3876" y="256"/>
                </a:lnTo>
                <a:lnTo>
                  <a:pt x="3876" y="256"/>
                </a:lnTo>
                <a:lnTo>
                  <a:pt x="3876" y="256"/>
                </a:lnTo>
                <a:lnTo>
                  <a:pt x="3876" y="258"/>
                </a:lnTo>
                <a:lnTo>
                  <a:pt x="3878" y="258"/>
                </a:lnTo>
                <a:lnTo>
                  <a:pt x="3878" y="258"/>
                </a:lnTo>
                <a:lnTo>
                  <a:pt x="3878" y="258"/>
                </a:lnTo>
                <a:lnTo>
                  <a:pt x="3878" y="258"/>
                </a:lnTo>
                <a:lnTo>
                  <a:pt x="3880" y="258"/>
                </a:lnTo>
                <a:lnTo>
                  <a:pt x="3880" y="258"/>
                </a:lnTo>
                <a:lnTo>
                  <a:pt x="3880" y="258"/>
                </a:lnTo>
                <a:lnTo>
                  <a:pt x="3878" y="260"/>
                </a:lnTo>
                <a:lnTo>
                  <a:pt x="3878" y="260"/>
                </a:lnTo>
                <a:lnTo>
                  <a:pt x="3880" y="262"/>
                </a:lnTo>
                <a:lnTo>
                  <a:pt x="3880" y="262"/>
                </a:lnTo>
                <a:lnTo>
                  <a:pt x="3882" y="264"/>
                </a:lnTo>
                <a:lnTo>
                  <a:pt x="3884" y="264"/>
                </a:lnTo>
                <a:lnTo>
                  <a:pt x="3884" y="264"/>
                </a:lnTo>
                <a:lnTo>
                  <a:pt x="3884" y="266"/>
                </a:lnTo>
                <a:lnTo>
                  <a:pt x="3884" y="266"/>
                </a:lnTo>
                <a:lnTo>
                  <a:pt x="3886" y="268"/>
                </a:lnTo>
                <a:lnTo>
                  <a:pt x="3886" y="268"/>
                </a:lnTo>
                <a:lnTo>
                  <a:pt x="3886" y="268"/>
                </a:lnTo>
                <a:lnTo>
                  <a:pt x="3886" y="268"/>
                </a:lnTo>
                <a:lnTo>
                  <a:pt x="3888" y="268"/>
                </a:lnTo>
                <a:lnTo>
                  <a:pt x="3890" y="268"/>
                </a:lnTo>
                <a:lnTo>
                  <a:pt x="3890" y="268"/>
                </a:lnTo>
                <a:lnTo>
                  <a:pt x="3892" y="268"/>
                </a:lnTo>
                <a:lnTo>
                  <a:pt x="3892" y="270"/>
                </a:lnTo>
                <a:lnTo>
                  <a:pt x="3892" y="270"/>
                </a:lnTo>
                <a:lnTo>
                  <a:pt x="3890" y="270"/>
                </a:lnTo>
                <a:lnTo>
                  <a:pt x="3890" y="270"/>
                </a:lnTo>
                <a:lnTo>
                  <a:pt x="3890" y="270"/>
                </a:lnTo>
                <a:lnTo>
                  <a:pt x="3890" y="270"/>
                </a:lnTo>
                <a:lnTo>
                  <a:pt x="3892" y="270"/>
                </a:lnTo>
                <a:lnTo>
                  <a:pt x="3892" y="272"/>
                </a:lnTo>
                <a:lnTo>
                  <a:pt x="3890" y="270"/>
                </a:lnTo>
                <a:lnTo>
                  <a:pt x="3888" y="270"/>
                </a:lnTo>
                <a:lnTo>
                  <a:pt x="3886" y="268"/>
                </a:lnTo>
                <a:lnTo>
                  <a:pt x="3886" y="268"/>
                </a:lnTo>
                <a:lnTo>
                  <a:pt x="3886" y="268"/>
                </a:lnTo>
                <a:lnTo>
                  <a:pt x="3886" y="268"/>
                </a:lnTo>
                <a:lnTo>
                  <a:pt x="3884" y="268"/>
                </a:lnTo>
                <a:lnTo>
                  <a:pt x="3884" y="268"/>
                </a:lnTo>
                <a:lnTo>
                  <a:pt x="3884" y="270"/>
                </a:lnTo>
                <a:lnTo>
                  <a:pt x="3884" y="270"/>
                </a:lnTo>
                <a:lnTo>
                  <a:pt x="3886" y="270"/>
                </a:lnTo>
                <a:lnTo>
                  <a:pt x="3886" y="270"/>
                </a:lnTo>
                <a:lnTo>
                  <a:pt x="3886" y="270"/>
                </a:lnTo>
                <a:lnTo>
                  <a:pt x="3886" y="270"/>
                </a:lnTo>
                <a:lnTo>
                  <a:pt x="3886" y="270"/>
                </a:lnTo>
                <a:lnTo>
                  <a:pt x="3886" y="270"/>
                </a:lnTo>
                <a:lnTo>
                  <a:pt x="3884" y="270"/>
                </a:lnTo>
                <a:lnTo>
                  <a:pt x="3884" y="270"/>
                </a:lnTo>
                <a:lnTo>
                  <a:pt x="3884" y="270"/>
                </a:lnTo>
                <a:lnTo>
                  <a:pt x="3884" y="270"/>
                </a:lnTo>
                <a:lnTo>
                  <a:pt x="3882" y="270"/>
                </a:lnTo>
                <a:lnTo>
                  <a:pt x="3882" y="270"/>
                </a:lnTo>
                <a:lnTo>
                  <a:pt x="3882" y="268"/>
                </a:lnTo>
                <a:lnTo>
                  <a:pt x="3882" y="270"/>
                </a:lnTo>
                <a:lnTo>
                  <a:pt x="3882" y="270"/>
                </a:lnTo>
                <a:lnTo>
                  <a:pt x="3882" y="272"/>
                </a:lnTo>
                <a:lnTo>
                  <a:pt x="3882" y="274"/>
                </a:lnTo>
                <a:lnTo>
                  <a:pt x="3882" y="274"/>
                </a:lnTo>
                <a:lnTo>
                  <a:pt x="3880" y="274"/>
                </a:lnTo>
                <a:lnTo>
                  <a:pt x="3880" y="274"/>
                </a:lnTo>
                <a:lnTo>
                  <a:pt x="3880" y="276"/>
                </a:lnTo>
                <a:lnTo>
                  <a:pt x="3880" y="276"/>
                </a:lnTo>
                <a:lnTo>
                  <a:pt x="3880" y="276"/>
                </a:lnTo>
                <a:lnTo>
                  <a:pt x="3880" y="276"/>
                </a:lnTo>
                <a:lnTo>
                  <a:pt x="3880" y="276"/>
                </a:lnTo>
                <a:lnTo>
                  <a:pt x="3880" y="276"/>
                </a:lnTo>
                <a:lnTo>
                  <a:pt x="3880" y="278"/>
                </a:lnTo>
                <a:lnTo>
                  <a:pt x="3880" y="278"/>
                </a:lnTo>
                <a:lnTo>
                  <a:pt x="3880" y="278"/>
                </a:lnTo>
                <a:lnTo>
                  <a:pt x="3880" y="280"/>
                </a:lnTo>
                <a:lnTo>
                  <a:pt x="3880" y="280"/>
                </a:lnTo>
                <a:lnTo>
                  <a:pt x="3878" y="280"/>
                </a:lnTo>
                <a:lnTo>
                  <a:pt x="3878" y="280"/>
                </a:lnTo>
                <a:lnTo>
                  <a:pt x="3878" y="280"/>
                </a:lnTo>
                <a:lnTo>
                  <a:pt x="3878" y="280"/>
                </a:lnTo>
                <a:lnTo>
                  <a:pt x="3878" y="280"/>
                </a:lnTo>
                <a:lnTo>
                  <a:pt x="3878" y="282"/>
                </a:lnTo>
                <a:lnTo>
                  <a:pt x="3880" y="282"/>
                </a:lnTo>
                <a:lnTo>
                  <a:pt x="3880" y="284"/>
                </a:lnTo>
                <a:lnTo>
                  <a:pt x="3880" y="284"/>
                </a:lnTo>
                <a:lnTo>
                  <a:pt x="3878" y="282"/>
                </a:lnTo>
                <a:lnTo>
                  <a:pt x="3878" y="282"/>
                </a:lnTo>
                <a:lnTo>
                  <a:pt x="3878" y="282"/>
                </a:lnTo>
                <a:lnTo>
                  <a:pt x="3876" y="284"/>
                </a:lnTo>
                <a:lnTo>
                  <a:pt x="3876" y="284"/>
                </a:lnTo>
                <a:lnTo>
                  <a:pt x="3876" y="284"/>
                </a:lnTo>
                <a:lnTo>
                  <a:pt x="3876" y="286"/>
                </a:lnTo>
                <a:lnTo>
                  <a:pt x="3874" y="286"/>
                </a:lnTo>
                <a:lnTo>
                  <a:pt x="3874" y="284"/>
                </a:lnTo>
                <a:lnTo>
                  <a:pt x="3874" y="284"/>
                </a:lnTo>
                <a:lnTo>
                  <a:pt x="3874" y="284"/>
                </a:lnTo>
                <a:lnTo>
                  <a:pt x="3872" y="282"/>
                </a:lnTo>
                <a:lnTo>
                  <a:pt x="3872" y="282"/>
                </a:lnTo>
                <a:lnTo>
                  <a:pt x="3870" y="282"/>
                </a:lnTo>
                <a:lnTo>
                  <a:pt x="3870" y="280"/>
                </a:lnTo>
                <a:lnTo>
                  <a:pt x="3870" y="280"/>
                </a:lnTo>
                <a:lnTo>
                  <a:pt x="3870" y="280"/>
                </a:lnTo>
                <a:lnTo>
                  <a:pt x="3870" y="278"/>
                </a:lnTo>
                <a:lnTo>
                  <a:pt x="3868" y="278"/>
                </a:lnTo>
                <a:lnTo>
                  <a:pt x="3866" y="278"/>
                </a:lnTo>
                <a:lnTo>
                  <a:pt x="3866" y="278"/>
                </a:lnTo>
                <a:lnTo>
                  <a:pt x="3866" y="280"/>
                </a:lnTo>
                <a:lnTo>
                  <a:pt x="3866" y="280"/>
                </a:lnTo>
                <a:lnTo>
                  <a:pt x="3866" y="280"/>
                </a:lnTo>
                <a:lnTo>
                  <a:pt x="3866" y="280"/>
                </a:lnTo>
                <a:lnTo>
                  <a:pt x="3864" y="280"/>
                </a:lnTo>
                <a:lnTo>
                  <a:pt x="3864" y="280"/>
                </a:lnTo>
                <a:lnTo>
                  <a:pt x="3864" y="280"/>
                </a:lnTo>
                <a:lnTo>
                  <a:pt x="3864" y="278"/>
                </a:lnTo>
                <a:lnTo>
                  <a:pt x="3864" y="278"/>
                </a:lnTo>
                <a:lnTo>
                  <a:pt x="3864" y="278"/>
                </a:lnTo>
                <a:lnTo>
                  <a:pt x="3864" y="278"/>
                </a:lnTo>
                <a:lnTo>
                  <a:pt x="3862" y="278"/>
                </a:lnTo>
                <a:lnTo>
                  <a:pt x="3862" y="276"/>
                </a:lnTo>
                <a:lnTo>
                  <a:pt x="3860" y="276"/>
                </a:lnTo>
                <a:lnTo>
                  <a:pt x="3860" y="276"/>
                </a:lnTo>
                <a:lnTo>
                  <a:pt x="3860" y="276"/>
                </a:lnTo>
                <a:lnTo>
                  <a:pt x="3858" y="274"/>
                </a:lnTo>
                <a:lnTo>
                  <a:pt x="3858" y="274"/>
                </a:lnTo>
                <a:lnTo>
                  <a:pt x="3858" y="274"/>
                </a:lnTo>
                <a:lnTo>
                  <a:pt x="3858" y="272"/>
                </a:lnTo>
                <a:lnTo>
                  <a:pt x="3856" y="268"/>
                </a:lnTo>
                <a:lnTo>
                  <a:pt x="3856" y="268"/>
                </a:lnTo>
                <a:lnTo>
                  <a:pt x="3852" y="264"/>
                </a:lnTo>
                <a:lnTo>
                  <a:pt x="3852" y="264"/>
                </a:lnTo>
                <a:lnTo>
                  <a:pt x="3852" y="266"/>
                </a:lnTo>
                <a:lnTo>
                  <a:pt x="3852" y="266"/>
                </a:lnTo>
                <a:lnTo>
                  <a:pt x="3850" y="266"/>
                </a:lnTo>
                <a:lnTo>
                  <a:pt x="3850" y="266"/>
                </a:lnTo>
                <a:lnTo>
                  <a:pt x="3850" y="268"/>
                </a:lnTo>
                <a:lnTo>
                  <a:pt x="3850" y="268"/>
                </a:lnTo>
                <a:lnTo>
                  <a:pt x="3852" y="268"/>
                </a:lnTo>
                <a:lnTo>
                  <a:pt x="3850" y="268"/>
                </a:lnTo>
                <a:lnTo>
                  <a:pt x="3850" y="268"/>
                </a:lnTo>
                <a:lnTo>
                  <a:pt x="3848" y="268"/>
                </a:lnTo>
                <a:lnTo>
                  <a:pt x="3848" y="268"/>
                </a:lnTo>
                <a:lnTo>
                  <a:pt x="3848" y="268"/>
                </a:lnTo>
                <a:lnTo>
                  <a:pt x="3848" y="270"/>
                </a:lnTo>
                <a:lnTo>
                  <a:pt x="3848" y="268"/>
                </a:lnTo>
                <a:lnTo>
                  <a:pt x="3844" y="266"/>
                </a:lnTo>
                <a:lnTo>
                  <a:pt x="3842" y="266"/>
                </a:lnTo>
                <a:lnTo>
                  <a:pt x="3840" y="266"/>
                </a:lnTo>
                <a:lnTo>
                  <a:pt x="3840" y="266"/>
                </a:lnTo>
                <a:lnTo>
                  <a:pt x="3838" y="266"/>
                </a:lnTo>
                <a:lnTo>
                  <a:pt x="3838" y="266"/>
                </a:lnTo>
                <a:lnTo>
                  <a:pt x="3836" y="266"/>
                </a:lnTo>
                <a:lnTo>
                  <a:pt x="3836" y="266"/>
                </a:lnTo>
                <a:lnTo>
                  <a:pt x="3836" y="266"/>
                </a:lnTo>
                <a:lnTo>
                  <a:pt x="3836" y="266"/>
                </a:lnTo>
                <a:lnTo>
                  <a:pt x="3834" y="266"/>
                </a:lnTo>
                <a:lnTo>
                  <a:pt x="3832" y="266"/>
                </a:lnTo>
                <a:lnTo>
                  <a:pt x="3832" y="266"/>
                </a:lnTo>
                <a:lnTo>
                  <a:pt x="3832" y="266"/>
                </a:lnTo>
                <a:lnTo>
                  <a:pt x="3832" y="268"/>
                </a:lnTo>
                <a:lnTo>
                  <a:pt x="3832" y="268"/>
                </a:lnTo>
                <a:lnTo>
                  <a:pt x="3832" y="268"/>
                </a:lnTo>
                <a:lnTo>
                  <a:pt x="3830" y="268"/>
                </a:lnTo>
                <a:lnTo>
                  <a:pt x="3830" y="268"/>
                </a:lnTo>
                <a:lnTo>
                  <a:pt x="3828" y="268"/>
                </a:lnTo>
                <a:lnTo>
                  <a:pt x="3828" y="268"/>
                </a:lnTo>
                <a:lnTo>
                  <a:pt x="3828" y="268"/>
                </a:lnTo>
                <a:lnTo>
                  <a:pt x="3826" y="268"/>
                </a:lnTo>
                <a:lnTo>
                  <a:pt x="3824" y="268"/>
                </a:lnTo>
                <a:lnTo>
                  <a:pt x="3824" y="268"/>
                </a:lnTo>
                <a:lnTo>
                  <a:pt x="3824" y="266"/>
                </a:lnTo>
                <a:lnTo>
                  <a:pt x="3822" y="266"/>
                </a:lnTo>
                <a:lnTo>
                  <a:pt x="3822" y="268"/>
                </a:lnTo>
                <a:lnTo>
                  <a:pt x="3822" y="268"/>
                </a:lnTo>
                <a:lnTo>
                  <a:pt x="3822" y="268"/>
                </a:lnTo>
                <a:lnTo>
                  <a:pt x="3822" y="268"/>
                </a:lnTo>
                <a:lnTo>
                  <a:pt x="3820" y="268"/>
                </a:lnTo>
                <a:lnTo>
                  <a:pt x="3820" y="268"/>
                </a:lnTo>
                <a:lnTo>
                  <a:pt x="3820" y="270"/>
                </a:lnTo>
                <a:lnTo>
                  <a:pt x="3820" y="270"/>
                </a:lnTo>
                <a:lnTo>
                  <a:pt x="3820" y="270"/>
                </a:lnTo>
                <a:lnTo>
                  <a:pt x="3820" y="270"/>
                </a:lnTo>
                <a:lnTo>
                  <a:pt x="3820" y="272"/>
                </a:lnTo>
                <a:lnTo>
                  <a:pt x="3820" y="272"/>
                </a:lnTo>
                <a:lnTo>
                  <a:pt x="3820" y="272"/>
                </a:lnTo>
                <a:lnTo>
                  <a:pt x="3818" y="272"/>
                </a:lnTo>
                <a:lnTo>
                  <a:pt x="3818" y="272"/>
                </a:lnTo>
                <a:lnTo>
                  <a:pt x="3818" y="272"/>
                </a:lnTo>
                <a:lnTo>
                  <a:pt x="3818" y="272"/>
                </a:lnTo>
                <a:lnTo>
                  <a:pt x="3820" y="272"/>
                </a:lnTo>
                <a:lnTo>
                  <a:pt x="3820" y="274"/>
                </a:lnTo>
                <a:lnTo>
                  <a:pt x="3822" y="274"/>
                </a:lnTo>
                <a:lnTo>
                  <a:pt x="3822" y="276"/>
                </a:lnTo>
                <a:lnTo>
                  <a:pt x="3824" y="276"/>
                </a:lnTo>
                <a:lnTo>
                  <a:pt x="3822" y="276"/>
                </a:lnTo>
                <a:lnTo>
                  <a:pt x="3822" y="276"/>
                </a:lnTo>
                <a:lnTo>
                  <a:pt x="3822" y="276"/>
                </a:lnTo>
                <a:lnTo>
                  <a:pt x="3822" y="276"/>
                </a:lnTo>
                <a:lnTo>
                  <a:pt x="3820" y="276"/>
                </a:lnTo>
                <a:lnTo>
                  <a:pt x="3820" y="276"/>
                </a:lnTo>
                <a:lnTo>
                  <a:pt x="3820" y="278"/>
                </a:lnTo>
                <a:lnTo>
                  <a:pt x="3820" y="280"/>
                </a:lnTo>
                <a:lnTo>
                  <a:pt x="3820" y="280"/>
                </a:lnTo>
                <a:lnTo>
                  <a:pt x="3820" y="280"/>
                </a:lnTo>
                <a:lnTo>
                  <a:pt x="3820" y="280"/>
                </a:lnTo>
                <a:lnTo>
                  <a:pt x="3822" y="282"/>
                </a:lnTo>
                <a:lnTo>
                  <a:pt x="3822" y="282"/>
                </a:lnTo>
                <a:lnTo>
                  <a:pt x="3822" y="282"/>
                </a:lnTo>
                <a:lnTo>
                  <a:pt x="3822" y="284"/>
                </a:lnTo>
                <a:lnTo>
                  <a:pt x="3822" y="284"/>
                </a:lnTo>
                <a:lnTo>
                  <a:pt x="3822" y="284"/>
                </a:lnTo>
                <a:lnTo>
                  <a:pt x="3820" y="284"/>
                </a:lnTo>
                <a:lnTo>
                  <a:pt x="3820" y="286"/>
                </a:lnTo>
                <a:lnTo>
                  <a:pt x="3820" y="288"/>
                </a:lnTo>
                <a:lnTo>
                  <a:pt x="3818" y="288"/>
                </a:lnTo>
                <a:lnTo>
                  <a:pt x="3818" y="288"/>
                </a:lnTo>
                <a:lnTo>
                  <a:pt x="3818" y="288"/>
                </a:lnTo>
                <a:lnTo>
                  <a:pt x="3818" y="290"/>
                </a:lnTo>
                <a:lnTo>
                  <a:pt x="3818" y="290"/>
                </a:lnTo>
                <a:lnTo>
                  <a:pt x="3818" y="290"/>
                </a:lnTo>
                <a:lnTo>
                  <a:pt x="3818" y="290"/>
                </a:lnTo>
                <a:lnTo>
                  <a:pt x="3818" y="290"/>
                </a:lnTo>
                <a:lnTo>
                  <a:pt x="3818" y="292"/>
                </a:lnTo>
                <a:lnTo>
                  <a:pt x="3818" y="294"/>
                </a:lnTo>
                <a:lnTo>
                  <a:pt x="3818" y="294"/>
                </a:lnTo>
                <a:lnTo>
                  <a:pt x="3820" y="294"/>
                </a:lnTo>
                <a:lnTo>
                  <a:pt x="3820" y="294"/>
                </a:lnTo>
                <a:lnTo>
                  <a:pt x="3820" y="296"/>
                </a:lnTo>
                <a:lnTo>
                  <a:pt x="3820" y="296"/>
                </a:lnTo>
                <a:lnTo>
                  <a:pt x="3818" y="296"/>
                </a:lnTo>
                <a:lnTo>
                  <a:pt x="3818" y="296"/>
                </a:lnTo>
                <a:lnTo>
                  <a:pt x="3818" y="296"/>
                </a:lnTo>
                <a:lnTo>
                  <a:pt x="3820" y="298"/>
                </a:lnTo>
                <a:lnTo>
                  <a:pt x="3820" y="298"/>
                </a:lnTo>
                <a:lnTo>
                  <a:pt x="3820" y="298"/>
                </a:lnTo>
                <a:lnTo>
                  <a:pt x="3822" y="298"/>
                </a:lnTo>
                <a:lnTo>
                  <a:pt x="3822" y="300"/>
                </a:lnTo>
                <a:lnTo>
                  <a:pt x="3822" y="300"/>
                </a:lnTo>
                <a:lnTo>
                  <a:pt x="3822" y="302"/>
                </a:lnTo>
                <a:lnTo>
                  <a:pt x="3822" y="302"/>
                </a:lnTo>
                <a:lnTo>
                  <a:pt x="3824" y="302"/>
                </a:lnTo>
                <a:lnTo>
                  <a:pt x="3824" y="302"/>
                </a:lnTo>
                <a:lnTo>
                  <a:pt x="3824" y="302"/>
                </a:lnTo>
                <a:lnTo>
                  <a:pt x="3826" y="302"/>
                </a:lnTo>
                <a:lnTo>
                  <a:pt x="3826" y="302"/>
                </a:lnTo>
                <a:lnTo>
                  <a:pt x="3826" y="302"/>
                </a:lnTo>
                <a:lnTo>
                  <a:pt x="3826" y="302"/>
                </a:lnTo>
                <a:lnTo>
                  <a:pt x="3826" y="302"/>
                </a:lnTo>
                <a:lnTo>
                  <a:pt x="3828" y="304"/>
                </a:lnTo>
                <a:lnTo>
                  <a:pt x="3828" y="302"/>
                </a:lnTo>
                <a:lnTo>
                  <a:pt x="3828" y="302"/>
                </a:lnTo>
                <a:lnTo>
                  <a:pt x="3828" y="302"/>
                </a:lnTo>
                <a:lnTo>
                  <a:pt x="3828" y="302"/>
                </a:lnTo>
                <a:lnTo>
                  <a:pt x="3826" y="302"/>
                </a:lnTo>
                <a:lnTo>
                  <a:pt x="3826" y="302"/>
                </a:lnTo>
                <a:lnTo>
                  <a:pt x="3830" y="302"/>
                </a:lnTo>
                <a:lnTo>
                  <a:pt x="3832" y="302"/>
                </a:lnTo>
                <a:lnTo>
                  <a:pt x="3832" y="302"/>
                </a:lnTo>
                <a:lnTo>
                  <a:pt x="3832" y="302"/>
                </a:lnTo>
                <a:lnTo>
                  <a:pt x="3832" y="302"/>
                </a:lnTo>
                <a:lnTo>
                  <a:pt x="3834" y="302"/>
                </a:lnTo>
                <a:lnTo>
                  <a:pt x="3834" y="302"/>
                </a:lnTo>
                <a:lnTo>
                  <a:pt x="3834" y="302"/>
                </a:lnTo>
                <a:lnTo>
                  <a:pt x="3834" y="302"/>
                </a:lnTo>
                <a:lnTo>
                  <a:pt x="3836" y="304"/>
                </a:lnTo>
                <a:lnTo>
                  <a:pt x="3836" y="304"/>
                </a:lnTo>
                <a:lnTo>
                  <a:pt x="3838" y="304"/>
                </a:lnTo>
                <a:lnTo>
                  <a:pt x="3838" y="304"/>
                </a:lnTo>
                <a:lnTo>
                  <a:pt x="3840" y="306"/>
                </a:lnTo>
                <a:lnTo>
                  <a:pt x="3840" y="306"/>
                </a:lnTo>
                <a:lnTo>
                  <a:pt x="3838" y="306"/>
                </a:lnTo>
                <a:lnTo>
                  <a:pt x="3838" y="306"/>
                </a:lnTo>
                <a:lnTo>
                  <a:pt x="3836" y="306"/>
                </a:lnTo>
                <a:lnTo>
                  <a:pt x="3836" y="308"/>
                </a:lnTo>
                <a:lnTo>
                  <a:pt x="3836" y="308"/>
                </a:lnTo>
                <a:lnTo>
                  <a:pt x="3836" y="308"/>
                </a:lnTo>
                <a:lnTo>
                  <a:pt x="3836" y="308"/>
                </a:lnTo>
                <a:lnTo>
                  <a:pt x="3834" y="306"/>
                </a:lnTo>
                <a:lnTo>
                  <a:pt x="3834" y="306"/>
                </a:lnTo>
                <a:lnTo>
                  <a:pt x="3832" y="306"/>
                </a:lnTo>
                <a:lnTo>
                  <a:pt x="3832" y="306"/>
                </a:lnTo>
                <a:lnTo>
                  <a:pt x="3830" y="306"/>
                </a:lnTo>
                <a:lnTo>
                  <a:pt x="3832" y="306"/>
                </a:lnTo>
                <a:lnTo>
                  <a:pt x="3832" y="308"/>
                </a:lnTo>
                <a:lnTo>
                  <a:pt x="3832" y="308"/>
                </a:lnTo>
                <a:lnTo>
                  <a:pt x="3832" y="308"/>
                </a:lnTo>
                <a:lnTo>
                  <a:pt x="3832" y="308"/>
                </a:lnTo>
                <a:lnTo>
                  <a:pt x="3830" y="308"/>
                </a:lnTo>
                <a:lnTo>
                  <a:pt x="3830" y="308"/>
                </a:lnTo>
                <a:lnTo>
                  <a:pt x="3830" y="308"/>
                </a:lnTo>
                <a:lnTo>
                  <a:pt x="3830" y="308"/>
                </a:lnTo>
                <a:lnTo>
                  <a:pt x="3828" y="308"/>
                </a:lnTo>
                <a:lnTo>
                  <a:pt x="3828" y="308"/>
                </a:lnTo>
                <a:lnTo>
                  <a:pt x="3826" y="308"/>
                </a:lnTo>
                <a:lnTo>
                  <a:pt x="3826" y="308"/>
                </a:lnTo>
                <a:lnTo>
                  <a:pt x="3826" y="308"/>
                </a:lnTo>
                <a:lnTo>
                  <a:pt x="3824" y="306"/>
                </a:lnTo>
                <a:lnTo>
                  <a:pt x="3824" y="306"/>
                </a:lnTo>
                <a:lnTo>
                  <a:pt x="3824" y="306"/>
                </a:lnTo>
                <a:lnTo>
                  <a:pt x="3820" y="306"/>
                </a:lnTo>
                <a:lnTo>
                  <a:pt x="3820" y="306"/>
                </a:lnTo>
                <a:lnTo>
                  <a:pt x="3818" y="306"/>
                </a:lnTo>
                <a:lnTo>
                  <a:pt x="3818" y="306"/>
                </a:lnTo>
                <a:lnTo>
                  <a:pt x="3818" y="306"/>
                </a:lnTo>
                <a:lnTo>
                  <a:pt x="3820" y="308"/>
                </a:lnTo>
                <a:lnTo>
                  <a:pt x="3820" y="308"/>
                </a:lnTo>
                <a:lnTo>
                  <a:pt x="3820" y="308"/>
                </a:lnTo>
                <a:lnTo>
                  <a:pt x="3820" y="308"/>
                </a:lnTo>
                <a:lnTo>
                  <a:pt x="3818" y="308"/>
                </a:lnTo>
                <a:lnTo>
                  <a:pt x="3818" y="308"/>
                </a:lnTo>
                <a:lnTo>
                  <a:pt x="3818" y="308"/>
                </a:lnTo>
                <a:lnTo>
                  <a:pt x="3818" y="308"/>
                </a:lnTo>
                <a:lnTo>
                  <a:pt x="3818" y="308"/>
                </a:lnTo>
                <a:lnTo>
                  <a:pt x="3818" y="308"/>
                </a:lnTo>
                <a:lnTo>
                  <a:pt x="3818" y="310"/>
                </a:lnTo>
                <a:lnTo>
                  <a:pt x="3818" y="310"/>
                </a:lnTo>
                <a:lnTo>
                  <a:pt x="3816" y="310"/>
                </a:lnTo>
                <a:lnTo>
                  <a:pt x="3814" y="310"/>
                </a:lnTo>
                <a:lnTo>
                  <a:pt x="3812" y="310"/>
                </a:lnTo>
                <a:lnTo>
                  <a:pt x="3810" y="310"/>
                </a:lnTo>
                <a:lnTo>
                  <a:pt x="3810" y="310"/>
                </a:lnTo>
                <a:lnTo>
                  <a:pt x="3808" y="310"/>
                </a:lnTo>
                <a:lnTo>
                  <a:pt x="3808" y="310"/>
                </a:lnTo>
                <a:lnTo>
                  <a:pt x="3808" y="310"/>
                </a:lnTo>
                <a:lnTo>
                  <a:pt x="3810" y="310"/>
                </a:lnTo>
                <a:lnTo>
                  <a:pt x="3810" y="312"/>
                </a:lnTo>
                <a:lnTo>
                  <a:pt x="3810" y="312"/>
                </a:lnTo>
                <a:lnTo>
                  <a:pt x="3808" y="312"/>
                </a:lnTo>
                <a:lnTo>
                  <a:pt x="3806" y="312"/>
                </a:lnTo>
                <a:lnTo>
                  <a:pt x="3804" y="312"/>
                </a:lnTo>
                <a:lnTo>
                  <a:pt x="3804" y="312"/>
                </a:lnTo>
                <a:lnTo>
                  <a:pt x="3804" y="312"/>
                </a:lnTo>
                <a:lnTo>
                  <a:pt x="3804" y="312"/>
                </a:lnTo>
                <a:lnTo>
                  <a:pt x="3804" y="312"/>
                </a:lnTo>
                <a:lnTo>
                  <a:pt x="3802" y="312"/>
                </a:lnTo>
                <a:lnTo>
                  <a:pt x="3802" y="312"/>
                </a:lnTo>
                <a:lnTo>
                  <a:pt x="3802" y="312"/>
                </a:lnTo>
                <a:lnTo>
                  <a:pt x="3802" y="312"/>
                </a:lnTo>
                <a:lnTo>
                  <a:pt x="3802" y="312"/>
                </a:lnTo>
                <a:lnTo>
                  <a:pt x="3802" y="312"/>
                </a:lnTo>
                <a:lnTo>
                  <a:pt x="3800" y="312"/>
                </a:lnTo>
                <a:lnTo>
                  <a:pt x="3800" y="312"/>
                </a:lnTo>
                <a:lnTo>
                  <a:pt x="3800" y="310"/>
                </a:lnTo>
                <a:lnTo>
                  <a:pt x="3798" y="310"/>
                </a:lnTo>
                <a:lnTo>
                  <a:pt x="3798" y="310"/>
                </a:lnTo>
                <a:lnTo>
                  <a:pt x="3796" y="310"/>
                </a:lnTo>
                <a:lnTo>
                  <a:pt x="3794" y="308"/>
                </a:lnTo>
                <a:lnTo>
                  <a:pt x="3794" y="308"/>
                </a:lnTo>
                <a:lnTo>
                  <a:pt x="3794" y="308"/>
                </a:lnTo>
                <a:lnTo>
                  <a:pt x="3796" y="308"/>
                </a:lnTo>
                <a:lnTo>
                  <a:pt x="3796" y="308"/>
                </a:lnTo>
                <a:lnTo>
                  <a:pt x="3796" y="308"/>
                </a:lnTo>
                <a:lnTo>
                  <a:pt x="3796" y="308"/>
                </a:lnTo>
                <a:lnTo>
                  <a:pt x="3798" y="308"/>
                </a:lnTo>
                <a:lnTo>
                  <a:pt x="3798" y="308"/>
                </a:lnTo>
                <a:lnTo>
                  <a:pt x="3800" y="306"/>
                </a:lnTo>
                <a:lnTo>
                  <a:pt x="3802" y="308"/>
                </a:lnTo>
                <a:lnTo>
                  <a:pt x="3804" y="308"/>
                </a:lnTo>
                <a:lnTo>
                  <a:pt x="3804" y="308"/>
                </a:lnTo>
                <a:lnTo>
                  <a:pt x="3804" y="306"/>
                </a:lnTo>
                <a:lnTo>
                  <a:pt x="3804" y="306"/>
                </a:lnTo>
                <a:lnTo>
                  <a:pt x="3806" y="306"/>
                </a:lnTo>
                <a:lnTo>
                  <a:pt x="3806" y="306"/>
                </a:lnTo>
                <a:lnTo>
                  <a:pt x="3806" y="306"/>
                </a:lnTo>
                <a:lnTo>
                  <a:pt x="3806" y="306"/>
                </a:lnTo>
                <a:lnTo>
                  <a:pt x="3806" y="306"/>
                </a:lnTo>
                <a:lnTo>
                  <a:pt x="3804" y="306"/>
                </a:lnTo>
                <a:lnTo>
                  <a:pt x="3802" y="306"/>
                </a:lnTo>
                <a:lnTo>
                  <a:pt x="3802" y="306"/>
                </a:lnTo>
                <a:lnTo>
                  <a:pt x="3802" y="306"/>
                </a:lnTo>
                <a:lnTo>
                  <a:pt x="3802" y="306"/>
                </a:lnTo>
                <a:lnTo>
                  <a:pt x="3798" y="306"/>
                </a:lnTo>
                <a:lnTo>
                  <a:pt x="3798" y="304"/>
                </a:lnTo>
                <a:lnTo>
                  <a:pt x="3796" y="304"/>
                </a:lnTo>
                <a:lnTo>
                  <a:pt x="3794" y="302"/>
                </a:lnTo>
                <a:lnTo>
                  <a:pt x="3790" y="300"/>
                </a:lnTo>
                <a:lnTo>
                  <a:pt x="3788" y="300"/>
                </a:lnTo>
                <a:lnTo>
                  <a:pt x="3788" y="300"/>
                </a:lnTo>
                <a:lnTo>
                  <a:pt x="3786" y="300"/>
                </a:lnTo>
                <a:lnTo>
                  <a:pt x="3786" y="300"/>
                </a:lnTo>
                <a:lnTo>
                  <a:pt x="3786" y="300"/>
                </a:lnTo>
                <a:lnTo>
                  <a:pt x="3784" y="300"/>
                </a:lnTo>
                <a:lnTo>
                  <a:pt x="3784" y="302"/>
                </a:lnTo>
                <a:lnTo>
                  <a:pt x="3784" y="302"/>
                </a:lnTo>
                <a:lnTo>
                  <a:pt x="3786" y="302"/>
                </a:lnTo>
                <a:lnTo>
                  <a:pt x="3786" y="302"/>
                </a:lnTo>
                <a:lnTo>
                  <a:pt x="3786" y="302"/>
                </a:lnTo>
                <a:lnTo>
                  <a:pt x="3786" y="302"/>
                </a:lnTo>
                <a:lnTo>
                  <a:pt x="3784" y="302"/>
                </a:lnTo>
                <a:lnTo>
                  <a:pt x="3784" y="302"/>
                </a:lnTo>
                <a:lnTo>
                  <a:pt x="3784" y="302"/>
                </a:lnTo>
                <a:lnTo>
                  <a:pt x="3784" y="302"/>
                </a:lnTo>
                <a:lnTo>
                  <a:pt x="3782" y="302"/>
                </a:lnTo>
                <a:lnTo>
                  <a:pt x="3782" y="302"/>
                </a:lnTo>
                <a:lnTo>
                  <a:pt x="3782" y="302"/>
                </a:lnTo>
                <a:lnTo>
                  <a:pt x="3782" y="302"/>
                </a:lnTo>
                <a:lnTo>
                  <a:pt x="3780" y="302"/>
                </a:lnTo>
                <a:lnTo>
                  <a:pt x="3780" y="302"/>
                </a:lnTo>
                <a:lnTo>
                  <a:pt x="3780" y="302"/>
                </a:lnTo>
                <a:lnTo>
                  <a:pt x="3780" y="302"/>
                </a:lnTo>
                <a:lnTo>
                  <a:pt x="3780" y="302"/>
                </a:lnTo>
                <a:lnTo>
                  <a:pt x="3780" y="302"/>
                </a:lnTo>
                <a:lnTo>
                  <a:pt x="3780" y="302"/>
                </a:lnTo>
                <a:lnTo>
                  <a:pt x="3782" y="302"/>
                </a:lnTo>
                <a:lnTo>
                  <a:pt x="3782" y="302"/>
                </a:lnTo>
                <a:lnTo>
                  <a:pt x="3782" y="302"/>
                </a:lnTo>
                <a:lnTo>
                  <a:pt x="3782" y="300"/>
                </a:lnTo>
                <a:lnTo>
                  <a:pt x="3782" y="300"/>
                </a:lnTo>
                <a:lnTo>
                  <a:pt x="3780" y="300"/>
                </a:lnTo>
                <a:lnTo>
                  <a:pt x="3780" y="300"/>
                </a:lnTo>
                <a:lnTo>
                  <a:pt x="3780" y="302"/>
                </a:lnTo>
                <a:lnTo>
                  <a:pt x="3780" y="302"/>
                </a:lnTo>
                <a:lnTo>
                  <a:pt x="3780" y="300"/>
                </a:lnTo>
                <a:lnTo>
                  <a:pt x="3778" y="300"/>
                </a:lnTo>
                <a:lnTo>
                  <a:pt x="3778" y="300"/>
                </a:lnTo>
                <a:lnTo>
                  <a:pt x="3776" y="300"/>
                </a:lnTo>
                <a:lnTo>
                  <a:pt x="3776" y="300"/>
                </a:lnTo>
                <a:lnTo>
                  <a:pt x="3772" y="300"/>
                </a:lnTo>
                <a:lnTo>
                  <a:pt x="3770" y="298"/>
                </a:lnTo>
                <a:lnTo>
                  <a:pt x="3768" y="298"/>
                </a:lnTo>
                <a:lnTo>
                  <a:pt x="3768" y="298"/>
                </a:lnTo>
                <a:lnTo>
                  <a:pt x="3766" y="298"/>
                </a:lnTo>
                <a:lnTo>
                  <a:pt x="3766" y="298"/>
                </a:lnTo>
                <a:lnTo>
                  <a:pt x="3764" y="298"/>
                </a:lnTo>
                <a:lnTo>
                  <a:pt x="3762" y="298"/>
                </a:lnTo>
                <a:lnTo>
                  <a:pt x="3762" y="298"/>
                </a:lnTo>
                <a:lnTo>
                  <a:pt x="3762" y="300"/>
                </a:lnTo>
                <a:lnTo>
                  <a:pt x="3762" y="300"/>
                </a:lnTo>
                <a:lnTo>
                  <a:pt x="3762" y="302"/>
                </a:lnTo>
                <a:lnTo>
                  <a:pt x="3764" y="302"/>
                </a:lnTo>
                <a:lnTo>
                  <a:pt x="3764" y="302"/>
                </a:lnTo>
                <a:lnTo>
                  <a:pt x="3766" y="302"/>
                </a:lnTo>
                <a:lnTo>
                  <a:pt x="3766" y="302"/>
                </a:lnTo>
                <a:lnTo>
                  <a:pt x="3766" y="302"/>
                </a:lnTo>
                <a:lnTo>
                  <a:pt x="3764" y="302"/>
                </a:lnTo>
                <a:lnTo>
                  <a:pt x="3764" y="302"/>
                </a:lnTo>
                <a:lnTo>
                  <a:pt x="3764" y="302"/>
                </a:lnTo>
                <a:lnTo>
                  <a:pt x="3764" y="302"/>
                </a:lnTo>
                <a:lnTo>
                  <a:pt x="3762" y="302"/>
                </a:lnTo>
                <a:lnTo>
                  <a:pt x="3762" y="302"/>
                </a:lnTo>
                <a:lnTo>
                  <a:pt x="3760" y="302"/>
                </a:lnTo>
                <a:lnTo>
                  <a:pt x="3760" y="302"/>
                </a:lnTo>
                <a:lnTo>
                  <a:pt x="3760" y="302"/>
                </a:lnTo>
                <a:lnTo>
                  <a:pt x="3760" y="302"/>
                </a:lnTo>
                <a:lnTo>
                  <a:pt x="3760" y="302"/>
                </a:lnTo>
                <a:lnTo>
                  <a:pt x="3760" y="302"/>
                </a:lnTo>
                <a:lnTo>
                  <a:pt x="3760" y="302"/>
                </a:lnTo>
                <a:lnTo>
                  <a:pt x="3760" y="302"/>
                </a:lnTo>
                <a:lnTo>
                  <a:pt x="3760" y="302"/>
                </a:lnTo>
                <a:lnTo>
                  <a:pt x="3760" y="302"/>
                </a:lnTo>
                <a:lnTo>
                  <a:pt x="3760" y="304"/>
                </a:lnTo>
                <a:lnTo>
                  <a:pt x="3762" y="304"/>
                </a:lnTo>
                <a:lnTo>
                  <a:pt x="3762" y="304"/>
                </a:lnTo>
                <a:lnTo>
                  <a:pt x="3762" y="304"/>
                </a:lnTo>
                <a:lnTo>
                  <a:pt x="3762" y="304"/>
                </a:lnTo>
                <a:lnTo>
                  <a:pt x="3762" y="304"/>
                </a:lnTo>
                <a:lnTo>
                  <a:pt x="3762" y="304"/>
                </a:lnTo>
                <a:lnTo>
                  <a:pt x="3764" y="304"/>
                </a:lnTo>
                <a:lnTo>
                  <a:pt x="3766" y="306"/>
                </a:lnTo>
                <a:lnTo>
                  <a:pt x="3766" y="306"/>
                </a:lnTo>
                <a:lnTo>
                  <a:pt x="3766" y="306"/>
                </a:lnTo>
                <a:lnTo>
                  <a:pt x="3766" y="306"/>
                </a:lnTo>
                <a:lnTo>
                  <a:pt x="3764" y="306"/>
                </a:lnTo>
                <a:lnTo>
                  <a:pt x="3764" y="306"/>
                </a:lnTo>
                <a:lnTo>
                  <a:pt x="3762" y="306"/>
                </a:lnTo>
                <a:lnTo>
                  <a:pt x="3762" y="306"/>
                </a:lnTo>
                <a:lnTo>
                  <a:pt x="3762" y="306"/>
                </a:lnTo>
                <a:lnTo>
                  <a:pt x="3760" y="306"/>
                </a:lnTo>
                <a:lnTo>
                  <a:pt x="3760" y="306"/>
                </a:lnTo>
                <a:lnTo>
                  <a:pt x="3758" y="304"/>
                </a:lnTo>
                <a:lnTo>
                  <a:pt x="3758" y="304"/>
                </a:lnTo>
                <a:lnTo>
                  <a:pt x="3756" y="304"/>
                </a:lnTo>
                <a:lnTo>
                  <a:pt x="3756" y="304"/>
                </a:lnTo>
                <a:lnTo>
                  <a:pt x="3754" y="304"/>
                </a:lnTo>
                <a:lnTo>
                  <a:pt x="3754" y="304"/>
                </a:lnTo>
                <a:lnTo>
                  <a:pt x="3752" y="304"/>
                </a:lnTo>
                <a:lnTo>
                  <a:pt x="3752" y="304"/>
                </a:lnTo>
                <a:lnTo>
                  <a:pt x="3752" y="304"/>
                </a:lnTo>
                <a:lnTo>
                  <a:pt x="3750" y="304"/>
                </a:lnTo>
                <a:lnTo>
                  <a:pt x="3750" y="304"/>
                </a:lnTo>
                <a:lnTo>
                  <a:pt x="3752" y="304"/>
                </a:lnTo>
                <a:lnTo>
                  <a:pt x="3752" y="306"/>
                </a:lnTo>
                <a:lnTo>
                  <a:pt x="3752" y="306"/>
                </a:lnTo>
                <a:lnTo>
                  <a:pt x="3752" y="306"/>
                </a:lnTo>
                <a:lnTo>
                  <a:pt x="3752" y="306"/>
                </a:lnTo>
                <a:lnTo>
                  <a:pt x="3750" y="306"/>
                </a:lnTo>
                <a:lnTo>
                  <a:pt x="3750" y="304"/>
                </a:lnTo>
                <a:lnTo>
                  <a:pt x="3750" y="304"/>
                </a:lnTo>
                <a:lnTo>
                  <a:pt x="3750" y="306"/>
                </a:lnTo>
                <a:lnTo>
                  <a:pt x="3750" y="306"/>
                </a:lnTo>
                <a:lnTo>
                  <a:pt x="3750" y="306"/>
                </a:lnTo>
                <a:lnTo>
                  <a:pt x="3750" y="306"/>
                </a:lnTo>
                <a:lnTo>
                  <a:pt x="3748" y="306"/>
                </a:lnTo>
                <a:lnTo>
                  <a:pt x="3748" y="306"/>
                </a:lnTo>
                <a:lnTo>
                  <a:pt x="3746" y="304"/>
                </a:lnTo>
                <a:lnTo>
                  <a:pt x="3746" y="304"/>
                </a:lnTo>
                <a:lnTo>
                  <a:pt x="3746" y="304"/>
                </a:lnTo>
                <a:lnTo>
                  <a:pt x="3744" y="304"/>
                </a:lnTo>
                <a:lnTo>
                  <a:pt x="3744" y="304"/>
                </a:lnTo>
                <a:lnTo>
                  <a:pt x="3744" y="304"/>
                </a:lnTo>
                <a:lnTo>
                  <a:pt x="3742" y="304"/>
                </a:lnTo>
                <a:lnTo>
                  <a:pt x="3742" y="304"/>
                </a:lnTo>
                <a:lnTo>
                  <a:pt x="3740" y="304"/>
                </a:lnTo>
                <a:lnTo>
                  <a:pt x="3740" y="304"/>
                </a:lnTo>
                <a:lnTo>
                  <a:pt x="3740" y="304"/>
                </a:lnTo>
                <a:lnTo>
                  <a:pt x="3740" y="304"/>
                </a:lnTo>
                <a:lnTo>
                  <a:pt x="3740" y="304"/>
                </a:lnTo>
                <a:lnTo>
                  <a:pt x="3738" y="304"/>
                </a:lnTo>
                <a:lnTo>
                  <a:pt x="3738" y="304"/>
                </a:lnTo>
                <a:lnTo>
                  <a:pt x="3736" y="304"/>
                </a:lnTo>
                <a:lnTo>
                  <a:pt x="3734" y="302"/>
                </a:lnTo>
                <a:lnTo>
                  <a:pt x="3734" y="302"/>
                </a:lnTo>
                <a:lnTo>
                  <a:pt x="3734" y="302"/>
                </a:lnTo>
                <a:lnTo>
                  <a:pt x="3734" y="302"/>
                </a:lnTo>
                <a:lnTo>
                  <a:pt x="3734" y="304"/>
                </a:lnTo>
                <a:lnTo>
                  <a:pt x="3734" y="304"/>
                </a:lnTo>
                <a:lnTo>
                  <a:pt x="3734" y="304"/>
                </a:lnTo>
                <a:lnTo>
                  <a:pt x="3734" y="306"/>
                </a:lnTo>
                <a:lnTo>
                  <a:pt x="3736" y="306"/>
                </a:lnTo>
                <a:lnTo>
                  <a:pt x="3736" y="306"/>
                </a:lnTo>
                <a:lnTo>
                  <a:pt x="3736" y="306"/>
                </a:lnTo>
                <a:lnTo>
                  <a:pt x="3734" y="306"/>
                </a:lnTo>
                <a:lnTo>
                  <a:pt x="3734" y="308"/>
                </a:lnTo>
                <a:lnTo>
                  <a:pt x="3734" y="308"/>
                </a:lnTo>
                <a:lnTo>
                  <a:pt x="3732" y="308"/>
                </a:lnTo>
                <a:lnTo>
                  <a:pt x="3730" y="306"/>
                </a:lnTo>
                <a:lnTo>
                  <a:pt x="3728" y="306"/>
                </a:lnTo>
                <a:lnTo>
                  <a:pt x="3728" y="304"/>
                </a:lnTo>
                <a:lnTo>
                  <a:pt x="3728" y="304"/>
                </a:lnTo>
                <a:lnTo>
                  <a:pt x="3728" y="304"/>
                </a:lnTo>
                <a:lnTo>
                  <a:pt x="3728" y="304"/>
                </a:lnTo>
                <a:lnTo>
                  <a:pt x="3728" y="304"/>
                </a:lnTo>
                <a:lnTo>
                  <a:pt x="3728" y="304"/>
                </a:lnTo>
                <a:lnTo>
                  <a:pt x="3728" y="304"/>
                </a:lnTo>
                <a:lnTo>
                  <a:pt x="3726" y="304"/>
                </a:lnTo>
                <a:lnTo>
                  <a:pt x="3724" y="304"/>
                </a:lnTo>
                <a:lnTo>
                  <a:pt x="3724" y="304"/>
                </a:lnTo>
                <a:lnTo>
                  <a:pt x="3722" y="304"/>
                </a:lnTo>
                <a:lnTo>
                  <a:pt x="3722" y="304"/>
                </a:lnTo>
                <a:lnTo>
                  <a:pt x="3722" y="304"/>
                </a:lnTo>
                <a:lnTo>
                  <a:pt x="3722" y="304"/>
                </a:lnTo>
                <a:lnTo>
                  <a:pt x="3720" y="304"/>
                </a:lnTo>
                <a:lnTo>
                  <a:pt x="3720" y="304"/>
                </a:lnTo>
                <a:lnTo>
                  <a:pt x="3720" y="304"/>
                </a:lnTo>
                <a:lnTo>
                  <a:pt x="3720" y="304"/>
                </a:lnTo>
                <a:lnTo>
                  <a:pt x="3718" y="304"/>
                </a:lnTo>
                <a:lnTo>
                  <a:pt x="3718" y="304"/>
                </a:lnTo>
                <a:lnTo>
                  <a:pt x="3718" y="304"/>
                </a:lnTo>
                <a:lnTo>
                  <a:pt x="3716" y="304"/>
                </a:lnTo>
                <a:lnTo>
                  <a:pt x="3716" y="304"/>
                </a:lnTo>
                <a:lnTo>
                  <a:pt x="3716" y="304"/>
                </a:lnTo>
                <a:lnTo>
                  <a:pt x="3716" y="304"/>
                </a:lnTo>
                <a:lnTo>
                  <a:pt x="3716" y="304"/>
                </a:lnTo>
                <a:lnTo>
                  <a:pt x="3714" y="304"/>
                </a:lnTo>
                <a:lnTo>
                  <a:pt x="3712" y="304"/>
                </a:lnTo>
                <a:lnTo>
                  <a:pt x="3714" y="304"/>
                </a:lnTo>
                <a:lnTo>
                  <a:pt x="3714" y="304"/>
                </a:lnTo>
                <a:lnTo>
                  <a:pt x="3712" y="304"/>
                </a:lnTo>
                <a:lnTo>
                  <a:pt x="3712" y="304"/>
                </a:lnTo>
                <a:lnTo>
                  <a:pt x="3712" y="304"/>
                </a:lnTo>
                <a:lnTo>
                  <a:pt x="3710" y="304"/>
                </a:lnTo>
                <a:lnTo>
                  <a:pt x="3710" y="304"/>
                </a:lnTo>
                <a:lnTo>
                  <a:pt x="3710" y="304"/>
                </a:lnTo>
                <a:lnTo>
                  <a:pt x="3708" y="304"/>
                </a:lnTo>
                <a:lnTo>
                  <a:pt x="3706" y="304"/>
                </a:lnTo>
                <a:lnTo>
                  <a:pt x="3704" y="304"/>
                </a:lnTo>
                <a:lnTo>
                  <a:pt x="3704" y="304"/>
                </a:lnTo>
                <a:lnTo>
                  <a:pt x="3704" y="304"/>
                </a:lnTo>
                <a:lnTo>
                  <a:pt x="3704" y="304"/>
                </a:lnTo>
                <a:lnTo>
                  <a:pt x="3704" y="304"/>
                </a:lnTo>
                <a:lnTo>
                  <a:pt x="3702" y="304"/>
                </a:lnTo>
                <a:lnTo>
                  <a:pt x="3702" y="304"/>
                </a:lnTo>
                <a:lnTo>
                  <a:pt x="3702" y="304"/>
                </a:lnTo>
                <a:lnTo>
                  <a:pt x="3702" y="304"/>
                </a:lnTo>
                <a:lnTo>
                  <a:pt x="3702" y="304"/>
                </a:lnTo>
                <a:lnTo>
                  <a:pt x="3702" y="304"/>
                </a:lnTo>
                <a:lnTo>
                  <a:pt x="3700" y="304"/>
                </a:lnTo>
                <a:lnTo>
                  <a:pt x="3700" y="304"/>
                </a:lnTo>
                <a:lnTo>
                  <a:pt x="3700" y="304"/>
                </a:lnTo>
                <a:lnTo>
                  <a:pt x="3698" y="304"/>
                </a:lnTo>
                <a:lnTo>
                  <a:pt x="3698" y="304"/>
                </a:lnTo>
                <a:lnTo>
                  <a:pt x="3698" y="304"/>
                </a:lnTo>
                <a:lnTo>
                  <a:pt x="3696" y="304"/>
                </a:lnTo>
                <a:lnTo>
                  <a:pt x="3696" y="304"/>
                </a:lnTo>
                <a:lnTo>
                  <a:pt x="3696" y="304"/>
                </a:lnTo>
                <a:lnTo>
                  <a:pt x="3694" y="304"/>
                </a:lnTo>
                <a:lnTo>
                  <a:pt x="3694" y="306"/>
                </a:lnTo>
                <a:lnTo>
                  <a:pt x="3692" y="306"/>
                </a:lnTo>
                <a:lnTo>
                  <a:pt x="3692" y="306"/>
                </a:lnTo>
                <a:lnTo>
                  <a:pt x="3690" y="308"/>
                </a:lnTo>
                <a:lnTo>
                  <a:pt x="3690" y="308"/>
                </a:lnTo>
                <a:lnTo>
                  <a:pt x="3690" y="308"/>
                </a:lnTo>
                <a:lnTo>
                  <a:pt x="3688" y="308"/>
                </a:lnTo>
                <a:lnTo>
                  <a:pt x="3688" y="310"/>
                </a:lnTo>
                <a:lnTo>
                  <a:pt x="3688" y="310"/>
                </a:lnTo>
                <a:lnTo>
                  <a:pt x="3688" y="310"/>
                </a:lnTo>
                <a:lnTo>
                  <a:pt x="3688" y="312"/>
                </a:lnTo>
                <a:lnTo>
                  <a:pt x="3688" y="312"/>
                </a:lnTo>
                <a:lnTo>
                  <a:pt x="3690" y="312"/>
                </a:lnTo>
                <a:lnTo>
                  <a:pt x="3690" y="314"/>
                </a:lnTo>
                <a:lnTo>
                  <a:pt x="3690" y="314"/>
                </a:lnTo>
                <a:lnTo>
                  <a:pt x="3690" y="314"/>
                </a:lnTo>
                <a:lnTo>
                  <a:pt x="3688" y="316"/>
                </a:lnTo>
                <a:lnTo>
                  <a:pt x="3688" y="316"/>
                </a:lnTo>
                <a:lnTo>
                  <a:pt x="3688" y="316"/>
                </a:lnTo>
                <a:lnTo>
                  <a:pt x="3688" y="316"/>
                </a:lnTo>
                <a:lnTo>
                  <a:pt x="3688" y="318"/>
                </a:lnTo>
                <a:lnTo>
                  <a:pt x="3688" y="318"/>
                </a:lnTo>
                <a:lnTo>
                  <a:pt x="3686" y="318"/>
                </a:lnTo>
                <a:lnTo>
                  <a:pt x="3686" y="318"/>
                </a:lnTo>
                <a:lnTo>
                  <a:pt x="3686" y="318"/>
                </a:lnTo>
                <a:lnTo>
                  <a:pt x="3686" y="318"/>
                </a:lnTo>
                <a:lnTo>
                  <a:pt x="3686" y="318"/>
                </a:lnTo>
                <a:lnTo>
                  <a:pt x="3684" y="320"/>
                </a:lnTo>
                <a:lnTo>
                  <a:pt x="3684" y="320"/>
                </a:lnTo>
                <a:lnTo>
                  <a:pt x="3684" y="322"/>
                </a:lnTo>
                <a:lnTo>
                  <a:pt x="3686" y="322"/>
                </a:lnTo>
                <a:lnTo>
                  <a:pt x="3686" y="326"/>
                </a:lnTo>
                <a:lnTo>
                  <a:pt x="3688" y="326"/>
                </a:lnTo>
                <a:lnTo>
                  <a:pt x="3688" y="328"/>
                </a:lnTo>
                <a:lnTo>
                  <a:pt x="3688" y="328"/>
                </a:lnTo>
                <a:lnTo>
                  <a:pt x="3688" y="328"/>
                </a:lnTo>
                <a:lnTo>
                  <a:pt x="3688" y="328"/>
                </a:lnTo>
                <a:lnTo>
                  <a:pt x="3686" y="328"/>
                </a:lnTo>
                <a:lnTo>
                  <a:pt x="3686" y="328"/>
                </a:lnTo>
                <a:lnTo>
                  <a:pt x="3686" y="328"/>
                </a:lnTo>
                <a:lnTo>
                  <a:pt x="3684" y="330"/>
                </a:lnTo>
                <a:lnTo>
                  <a:pt x="3684" y="330"/>
                </a:lnTo>
                <a:lnTo>
                  <a:pt x="3684" y="330"/>
                </a:lnTo>
                <a:lnTo>
                  <a:pt x="3684" y="330"/>
                </a:lnTo>
                <a:lnTo>
                  <a:pt x="3684" y="332"/>
                </a:lnTo>
                <a:lnTo>
                  <a:pt x="3684" y="332"/>
                </a:lnTo>
                <a:lnTo>
                  <a:pt x="3686" y="332"/>
                </a:lnTo>
                <a:lnTo>
                  <a:pt x="3686" y="332"/>
                </a:lnTo>
                <a:lnTo>
                  <a:pt x="3686" y="332"/>
                </a:lnTo>
                <a:lnTo>
                  <a:pt x="3684" y="332"/>
                </a:lnTo>
                <a:lnTo>
                  <a:pt x="3684" y="332"/>
                </a:lnTo>
                <a:lnTo>
                  <a:pt x="3684" y="332"/>
                </a:lnTo>
                <a:lnTo>
                  <a:pt x="3684" y="332"/>
                </a:lnTo>
                <a:lnTo>
                  <a:pt x="3684" y="334"/>
                </a:lnTo>
                <a:lnTo>
                  <a:pt x="3684" y="334"/>
                </a:lnTo>
                <a:lnTo>
                  <a:pt x="3684" y="334"/>
                </a:lnTo>
                <a:lnTo>
                  <a:pt x="3684" y="334"/>
                </a:lnTo>
                <a:lnTo>
                  <a:pt x="3684" y="336"/>
                </a:lnTo>
                <a:lnTo>
                  <a:pt x="3684" y="336"/>
                </a:lnTo>
                <a:lnTo>
                  <a:pt x="3684" y="336"/>
                </a:lnTo>
                <a:lnTo>
                  <a:pt x="3682" y="336"/>
                </a:lnTo>
                <a:lnTo>
                  <a:pt x="3682" y="336"/>
                </a:lnTo>
                <a:lnTo>
                  <a:pt x="3680" y="336"/>
                </a:lnTo>
                <a:lnTo>
                  <a:pt x="3680" y="336"/>
                </a:lnTo>
                <a:lnTo>
                  <a:pt x="3682" y="338"/>
                </a:lnTo>
                <a:lnTo>
                  <a:pt x="3682" y="340"/>
                </a:lnTo>
                <a:lnTo>
                  <a:pt x="3682" y="340"/>
                </a:lnTo>
                <a:lnTo>
                  <a:pt x="3680" y="340"/>
                </a:lnTo>
                <a:lnTo>
                  <a:pt x="3678" y="340"/>
                </a:lnTo>
                <a:lnTo>
                  <a:pt x="3678" y="340"/>
                </a:lnTo>
                <a:lnTo>
                  <a:pt x="3678" y="340"/>
                </a:lnTo>
                <a:lnTo>
                  <a:pt x="3678" y="342"/>
                </a:lnTo>
                <a:lnTo>
                  <a:pt x="3680" y="342"/>
                </a:lnTo>
                <a:lnTo>
                  <a:pt x="3680" y="342"/>
                </a:lnTo>
                <a:lnTo>
                  <a:pt x="3680" y="342"/>
                </a:lnTo>
                <a:lnTo>
                  <a:pt x="3678" y="342"/>
                </a:lnTo>
                <a:lnTo>
                  <a:pt x="3680" y="344"/>
                </a:lnTo>
                <a:lnTo>
                  <a:pt x="3678" y="344"/>
                </a:lnTo>
                <a:lnTo>
                  <a:pt x="3678" y="344"/>
                </a:lnTo>
                <a:lnTo>
                  <a:pt x="3678" y="344"/>
                </a:lnTo>
                <a:lnTo>
                  <a:pt x="3678" y="346"/>
                </a:lnTo>
                <a:lnTo>
                  <a:pt x="3678" y="346"/>
                </a:lnTo>
                <a:lnTo>
                  <a:pt x="3678" y="346"/>
                </a:lnTo>
                <a:lnTo>
                  <a:pt x="3678" y="346"/>
                </a:lnTo>
                <a:lnTo>
                  <a:pt x="3678" y="346"/>
                </a:lnTo>
                <a:lnTo>
                  <a:pt x="3678" y="346"/>
                </a:lnTo>
                <a:lnTo>
                  <a:pt x="3678" y="348"/>
                </a:lnTo>
                <a:lnTo>
                  <a:pt x="3680" y="348"/>
                </a:lnTo>
                <a:lnTo>
                  <a:pt x="3680" y="348"/>
                </a:lnTo>
                <a:lnTo>
                  <a:pt x="3680" y="348"/>
                </a:lnTo>
                <a:lnTo>
                  <a:pt x="3680" y="350"/>
                </a:lnTo>
                <a:lnTo>
                  <a:pt x="3680" y="350"/>
                </a:lnTo>
                <a:lnTo>
                  <a:pt x="3680" y="350"/>
                </a:lnTo>
                <a:lnTo>
                  <a:pt x="3680" y="352"/>
                </a:lnTo>
                <a:lnTo>
                  <a:pt x="3680" y="352"/>
                </a:lnTo>
                <a:lnTo>
                  <a:pt x="3680" y="352"/>
                </a:lnTo>
                <a:lnTo>
                  <a:pt x="3680" y="354"/>
                </a:lnTo>
                <a:lnTo>
                  <a:pt x="3678" y="354"/>
                </a:lnTo>
                <a:lnTo>
                  <a:pt x="3678" y="354"/>
                </a:lnTo>
                <a:lnTo>
                  <a:pt x="3678" y="354"/>
                </a:lnTo>
                <a:lnTo>
                  <a:pt x="3678" y="356"/>
                </a:lnTo>
                <a:lnTo>
                  <a:pt x="3678" y="358"/>
                </a:lnTo>
                <a:lnTo>
                  <a:pt x="3678" y="358"/>
                </a:lnTo>
                <a:lnTo>
                  <a:pt x="3676" y="358"/>
                </a:lnTo>
                <a:lnTo>
                  <a:pt x="3676" y="360"/>
                </a:lnTo>
                <a:lnTo>
                  <a:pt x="3674" y="360"/>
                </a:lnTo>
                <a:lnTo>
                  <a:pt x="3674" y="360"/>
                </a:lnTo>
                <a:lnTo>
                  <a:pt x="3674" y="362"/>
                </a:lnTo>
                <a:lnTo>
                  <a:pt x="3674" y="362"/>
                </a:lnTo>
                <a:lnTo>
                  <a:pt x="3674" y="362"/>
                </a:lnTo>
                <a:lnTo>
                  <a:pt x="3674" y="362"/>
                </a:lnTo>
                <a:lnTo>
                  <a:pt x="3672" y="362"/>
                </a:lnTo>
                <a:lnTo>
                  <a:pt x="3672" y="362"/>
                </a:lnTo>
                <a:lnTo>
                  <a:pt x="3672" y="362"/>
                </a:lnTo>
                <a:lnTo>
                  <a:pt x="3672" y="362"/>
                </a:lnTo>
                <a:lnTo>
                  <a:pt x="3672" y="364"/>
                </a:lnTo>
                <a:lnTo>
                  <a:pt x="3672" y="364"/>
                </a:lnTo>
                <a:lnTo>
                  <a:pt x="3672" y="364"/>
                </a:lnTo>
                <a:lnTo>
                  <a:pt x="3672" y="364"/>
                </a:lnTo>
                <a:lnTo>
                  <a:pt x="3672" y="366"/>
                </a:lnTo>
                <a:lnTo>
                  <a:pt x="3672" y="366"/>
                </a:lnTo>
                <a:lnTo>
                  <a:pt x="3672" y="366"/>
                </a:lnTo>
                <a:lnTo>
                  <a:pt x="3672" y="366"/>
                </a:lnTo>
                <a:lnTo>
                  <a:pt x="3672" y="368"/>
                </a:lnTo>
                <a:lnTo>
                  <a:pt x="3670" y="368"/>
                </a:lnTo>
                <a:lnTo>
                  <a:pt x="3670" y="370"/>
                </a:lnTo>
                <a:lnTo>
                  <a:pt x="3670" y="370"/>
                </a:lnTo>
                <a:lnTo>
                  <a:pt x="3668" y="370"/>
                </a:lnTo>
                <a:lnTo>
                  <a:pt x="3668" y="370"/>
                </a:lnTo>
                <a:lnTo>
                  <a:pt x="3668" y="370"/>
                </a:lnTo>
                <a:lnTo>
                  <a:pt x="3668" y="370"/>
                </a:lnTo>
                <a:lnTo>
                  <a:pt x="3668" y="370"/>
                </a:lnTo>
                <a:lnTo>
                  <a:pt x="3666" y="372"/>
                </a:lnTo>
                <a:lnTo>
                  <a:pt x="3666" y="372"/>
                </a:lnTo>
                <a:lnTo>
                  <a:pt x="3666" y="374"/>
                </a:lnTo>
                <a:lnTo>
                  <a:pt x="3666" y="374"/>
                </a:lnTo>
                <a:lnTo>
                  <a:pt x="3666" y="374"/>
                </a:lnTo>
                <a:lnTo>
                  <a:pt x="3668" y="374"/>
                </a:lnTo>
                <a:lnTo>
                  <a:pt x="3670" y="376"/>
                </a:lnTo>
                <a:lnTo>
                  <a:pt x="3670" y="376"/>
                </a:lnTo>
                <a:lnTo>
                  <a:pt x="3672" y="376"/>
                </a:lnTo>
                <a:lnTo>
                  <a:pt x="3674" y="376"/>
                </a:lnTo>
                <a:lnTo>
                  <a:pt x="3676" y="378"/>
                </a:lnTo>
                <a:lnTo>
                  <a:pt x="3676" y="378"/>
                </a:lnTo>
                <a:lnTo>
                  <a:pt x="3676" y="378"/>
                </a:lnTo>
                <a:lnTo>
                  <a:pt x="3678" y="378"/>
                </a:lnTo>
                <a:lnTo>
                  <a:pt x="3678" y="378"/>
                </a:lnTo>
                <a:lnTo>
                  <a:pt x="3680" y="378"/>
                </a:lnTo>
                <a:lnTo>
                  <a:pt x="3680" y="378"/>
                </a:lnTo>
                <a:lnTo>
                  <a:pt x="3680" y="378"/>
                </a:lnTo>
                <a:lnTo>
                  <a:pt x="3682" y="378"/>
                </a:lnTo>
                <a:lnTo>
                  <a:pt x="3682" y="378"/>
                </a:lnTo>
                <a:lnTo>
                  <a:pt x="3684" y="378"/>
                </a:lnTo>
                <a:lnTo>
                  <a:pt x="3684" y="378"/>
                </a:lnTo>
                <a:lnTo>
                  <a:pt x="3688" y="378"/>
                </a:lnTo>
                <a:lnTo>
                  <a:pt x="3690" y="378"/>
                </a:lnTo>
                <a:lnTo>
                  <a:pt x="3690" y="378"/>
                </a:lnTo>
                <a:lnTo>
                  <a:pt x="3690" y="378"/>
                </a:lnTo>
                <a:lnTo>
                  <a:pt x="3692" y="378"/>
                </a:lnTo>
                <a:lnTo>
                  <a:pt x="3692" y="380"/>
                </a:lnTo>
                <a:lnTo>
                  <a:pt x="3692" y="380"/>
                </a:lnTo>
                <a:lnTo>
                  <a:pt x="3692" y="380"/>
                </a:lnTo>
                <a:lnTo>
                  <a:pt x="3696" y="384"/>
                </a:lnTo>
                <a:lnTo>
                  <a:pt x="3696" y="384"/>
                </a:lnTo>
                <a:lnTo>
                  <a:pt x="3696" y="384"/>
                </a:lnTo>
                <a:lnTo>
                  <a:pt x="3696" y="386"/>
                </a:lnTo>
                <a:lnTo>
                  <a:pt x="3698" y="386"/>
                </a:lnTo>
                <a:lnTo>
                  <a:pt x="3698" y="386"/>
                </a:lnTo>
                <a:lnTo>
                  <a:pt x="3698" y="388"/>
                </a:lnTo>
                <a:lnTo>
                  <a:pt x="3698" y="388"/>
                </a:lnTo>
                <a:lnTo>
                  <a:pt x="3698" y="388"/>
                </a:lnTo>
                <a:lnTo>
                  <a:pt x="3700" y="390"/>
                </a:lnTo>
                <a:lnTo>
                  <a:pt x="3702" y="392"/>
                </a:lnTo>
                <a:lnTo>
                  <a:pt x="3702" y="392"/>
                </a:lnTo>
                <a:lnTo>
                  <a:pt x="3702" y="390"/>
                </a:lnTo>
                <a:lnTo>
                  <a:pt x="3702" y="390"/>
                </a:lnTo>
                <a:lnTo>
                  <a:pt x="3702" y="390"/>
                </a:lnTo>
                <a:lnTo>
                  <a:pt x="3702" y="390"/>
                </a:lnTo>
                <a:lnTo>
                  <a:pt x="3704" y="390"/>
                </a:lnTo>
                <a:lnTo>
                  <a:pt x="3704" y="390"/>
                </a:lnTo>
                <a:lnTo>
                  <a:pt x="3704" y="390"/>
                </a:lnTo>
                <a:lnTo>
                  <a:pt x="3706" y="390"/>
                </a:lnTo>
                <a:lnTo>
                  <a:pt x="3706" y="390"/>
                </a:lnTo>
                <a:lnTo>
                  <a:pt x="3706" y="390"/>
                </a:lnTo>
                <a:lnTo>
                  <a:pt x="3706" y="390"/>
                </a:lnTo>
                <a:lnTo>
                  <a:pt x="3704" y="388"/>
                </a:lnTo>
                <a:lnTo>
                  <a:pt x="3704" y="386"/>
                </a:lnTo>
                <a:lnTo>
                  <a:pt x="3704" y="386"/>
                </a:lnTo>
                <a:lnTo>
                  <a:pt x="3704" y="386"/>
                </a:lnTo>
                <a:lnTo>
                  <a:pt x="3702" y="386"/>
                </a:lnTo>
                <a:lnTo>
                  <a:pt x="3702" y="386"/>
                </a:lnTo>
                <a:lnTo>
                  <a:pt x="3702" y="386"/>
                </a:lnTo>
                <a:lnTo>
                  <a:pt x="3700" y="386"/>
                </a:lnTo>
                <a:lnTo>
                  <a:pt x="3700" y="384"/>
                </a:lnTo>
                <a:lnTo>
                  <a:pt x="3700" y="384"/>
                </a:lnTo>
                <a:lnTo>
                  <a:pt x="3700" y="384"/>
                </a:lnTo>
                <a:lnTo>
                  <a:pt x="3702" y="382"/>
                </a:lnTo>
                <a:lnTo>
                  <a:pt x="3702" y="382"/>
                </a:lnTo>
                <a:lnTo>
                  <a:pt x="3702" y="382"/>
                </a:lnTo>
                <a:lnTo>
                  <a:pt x="3702" y="382"/>
                </a:lnTo>
                <a:lnTo>
                  <a:pt x="3704" y="382"/>
                </a:lnTo>
                <a:lnTo>
                  <a:pt x="3704" y="382"/>
                </a:lnTo>
                <a:lnTo>
                  <a:pt x="3704" y="382"/>
                </a:lnTo>
                <a:lnTo>
                  <a:pt x="3706" y="382"/>
                </a:lnTo>
                <a:lnTo>
                  <a:pt x="3706" y="382"/>
                </a:lnTo>
                <a:lnTo>
                  <a:pt x="3706" y="384"/>
                </a:lnTo>
                <a:lnTo>
                  <a:pt x="3706" y="384"/>
                </a:lnTo>
                <a:lnTo>
                  <a:pt x="3704" y="386"/>
                </a:lnTo>
                <a:lnTo>
                  <a:pt x="3704" y="386"/>
                </a:lnTo>
                <a:lnTo>
                  <a:pt x="3704" y="386"/>
                </a:lnTo>
                <a:lnTo>
                  <a:pt x="3704" y="386"/>
                </a:lnTo>
                <a:lnTo>
                  <a:pt x="3704" y="386"/>
                </a:lnTo>
                <a:lnTo>
                  <a:pt x="3704" y="386"/>
                </a:lnTo>
                <a:lnTo>
                  <a:pt x="3704" y="386"/>
                </a:lnTo>
                <a:lnTo>
                  <a:pt x="3706" y="386"/>
                </a:lnTo>
                <a:lnTo>
                  <a:pt x="3706" y="386"/>
                </a:lnTo>
                <a:lnTo>
                  <a:pt x="3706" y="386"/>
                </a:lnTo>
                <a:lnTo>
                  <a:pt x="3706" y="388"/>
                </a:lnTo>
                <a:lnTo>
                  <a:pt x="3706" y="388"/>
                </a:lnTo>
                <a:lnTo>
                  <a:pt x="3708" y="388"/>
                </a:lnTo>
                <a:lnTo>
                  <a:pt x="3708" y="388"/>
                </a:lnTo>
                <a:lnTo>
                  <a:pt x="3708" y="388"/>
                </a:lnTo>
                <a:lnTo>
                  <a:pt x="3710" y="388"/>
                </a:lnTo>
                <a:lnTo>
                  <a:pt x="3712" y="388"/>
                </a:lnTo>
                <a:lnTo>
                  <a:pt x="3712" y="388"/>
                </a:lnTo>
                <a:lnTo>
                  <a:pt x="3712" y="390"/>
                </a:lnTo>
                <a:lnTo>
                  <a:pt x="3712" y="390"/>
                </a:lnTo>
                <a:lnTo>
                  <a:pt x="3712" y="390"/>
                </a:lnTo>
                <a:lnTo>
                  <a:pt x="3712" y="390"/>
                </a:lnTo>
                <a:lnTo>
                  <a:pt x="3712" y="390"/>
                </a:lnTo>
                <a:lnTo>
                  <a:pt x="3710" y="390"/>
                </a:lnTo>
                <a:lnTo>
                  <a:pt x="3710" y="390"/>
                </a:lnTo>
                <a:lnTo>
                  <a:pt x="3712" y="390"/>
                </a:lnTo>
                <a:lnTo>
                  <a:pt x="3712" y="392"/>
                </a:lnTo>
                <a:lnTo>
                  <a:pt x="3712" y="392"/>
                </a:lnTo>
                <a:lnTo>
                  <a:pt x="3712" y="392"/>
                </a:lnTo>
                <a:lnTo>
                  <a:pt x="3710" y="392"/>
                </a:lnTo>
                <a:lnTo>
                  <a:pt x="3710" y="392"/>
                </a:lnTo>
                <a:lnTo>
                  <a:pt x="3710" y="392"/>
                </a:lnTo>
                <a:lnTo>
                  <a:pt x="3710" y="392"/>
                </a:lnTo>
                <a:lnTo>
                  <a:pt x="3710" y="394"/>
                </a:lnTo>
                <a:lnTo>
                  <a:pt x="3710" y="394"/>
                </a:lnTo>
                <a:lnTo>
                  <a:pt x="3710" y="394"/>
                </a:lnTo>
                <a:lnTo>
                  <a:pt x="3710" y="394"/>
                </a:lnTo>
                <a:lnTo>
                  <a:pt x="3710" y="394"/>
                </a:lnTo>
                <a:lnTo>
                  <a:pt x="3710" y="394"/>
                </a:lnTo>
                <a:lnTo>
                  <a:pt x="3712" y="394"/>
                </a:lnTo>
                <a:lnTo>
                  <a:pt x="3712" y="394"/>
                </a:lnTo>
                <a:lnTo>
                  <a:pt x="3712" y="394"/>
                </a:lnTo>
                <a:lnTo>
                  <a:pt x="3712" y="394"/>
                </a:lnTo>
                <a:lnTo>
                  <a:pt x="3716" y="394"/>
                </a:lnTo>
                <a:lnTo>
                  <a:pt x="3716" y="394"/>
                </a:lnTo>
                <a:lnTo>
                  <a:pt x="3718" y="394"/>
                </a:lnTo>
                <a:lnTo>
                  <a:pt x="3718" y="394"/>
                </a:lnTo>
                <a:lnTo>
                  <a:pt x="3720" y="392"/>
                </a:lnTo>
                <a:lnTo>
                  <a:pt x="3720" y="392"/>
                </a:lnTo>
                <a:lnTo>
                  <a:pt x="3720" y="392"/>
                </a:lnTo>
                <a:lnTo>
                  <a:pt x="3720" y="390"/>
                </a:lnTo>
                <a:lnTo>
                  <a:pt x="3720" y="390"/>
                </a:lnTo>
                <a:lnTo>
                  <a:pt x="3720" y="388"/>
                </a:lnTo>
                <a:lnTo>
                  <a:pt x="3720" y="388"/>
                </a:lnTo>
                <a:lnTo>
                  <a:pt x="3722" y="388"/>
                </a:lnTo>
                <a:lnTo>
                  <a:pt x="3722" y="390"/>
                </a:lnTo>
                <a:lnTo>
                  <a:pt x="3724" y="390"/>
                </a:lnTo>
                <a:lnTo>
                  <a:pt x="3722" y="392"/>
                </a:lnTo>
                <a:lnTo>
                  <a:pt x="3722" y="392"/>
                </a:lnTo>
                <a:lnTo>
                  <a:pt x="3722" y="392"/>
                </a:lnTo>
                <a:lnTo>
                  <a:pt x="3722" y="392"/>
                </a:lnTo>
                <a:lnTo>
                  <a:pt x="3722" y="392"/>
                </a:lnTo>
                <a:lnTo>
                  <a:pt x="3722" y="394"/>
                </a:lnTo>
                <a:lnTo>
                  <a:pt x="3724" y="394"/>
                </a:lnTo>
                <a:lnTo>
                  <a:pt x="3726" y="396"/>
                </a:lnTo>
                <a:lnTo>
                  <a:pt x="3726" y="396"/>
                </a:lnTo>
                <a:lnTo>
                  <a:pt x="3726" y="394"/>
                </a:lnTo>
                <a:lnTo>
                  <a:pt x="3726" y="394"/>
                </a:lnTo>
                <a:lnTo>
                  <a:pt x="3726" y="394"/>
                </a:lnTo>
                <a:lnTo>
                  <a:pt x="3726" y="394"/>
                </a:lnTo>
                <a:lnTo>
                  <a:pt x="3726" y="392"/>
                </a:lnTo>
                <a:lnTo>
                  <a:pt x="3726" y="392"/>
                </a:lnTo>
                <a:lnTo>
                  <a:pt x="3726" y="392"/>
                </a:lnTo>
                <a:lnTo>
                  <a:pt x="3724" y="390"/>
                </a:lnTo>
                <a:lnTo>
                  <a:pt x="3724" y="388"/>
                </a:lnTo>
                <a:lnTo>
                  <a:pt x="3722" y="388"/>
                </a:lnTo>
                <a:lnTo>
                  <a:pt x="3722" y="386"/>
                </a:lnTo>
                <a:lnTo>
                  <a:pt x="3722" y="386"/>
                </a:lnTo>
                <a:lnTo>
                  <a:pt x="3720" y="384"/>
                </a:lnTo>
                <a:lnTo>
                  <a:pt x="3718" y="384"/>
                </a:lnTo>
                <a:lnTo>
                  <a:pt x="3718" y="382"/>
                </a:lnTo>
                <a:lnTo>
                  <a:pt x="3718" y="382"/>
                </a:lnTo>
                <a:lnTo>
                  <a:pt x="3718" y="382"/>
                </a:lnTo>
                <a:lnTo>
                  <a:pt x="3718" y="382"/>
                </a:lnTo>
                <a:lnTo>
                  <a:pt x="3720" y="382"/>
                </a:lnTo>
                <a:lnTo>
                  <a:pt x="3720" y="384"/>
                </a:lnTo>
                <a:lnTo>
                  <a:pt x="3722" y="384"/>
                </a:lnTo>
                <a:lnTo>
                  <a:pt x="3722" y="384"/>
                </a:lnTo>
                <a:lnTo>
                  <a:pt x="3722" y="384"/>
                </a:lnTo>
                <a:lnTo>
                  <a:pt x="3724" y="384"/>
                </a:lnTo>
                <a:lnTo>
                  <a:pt x="3726" y="384"/>
                </a:lnTo>
                <a:lnTo>
                  <a:pt x="3726" y="384"/>
                </a:lnTo>
                <a:lnTo>
                  <a:pt x="3728" y="384"/>
                </a:lnTo>
                <a:lnTo>
                  <a:pt x="3730" y="384"/>
                </a:lnTo>
                <a:lnTo>
                  <a:pt x="3730" y="384"/>
                </a:lnTo>
                <a:lnTo>
                  <a:pt x="3730" y="384"/>
                </a:lnTo>
                <a:lnTo>
                  <a:pt x="3730" y="382"/>
                </a:lnTo>
                <a:lnTo>
                  <a:pt x="3730" y="382"/>
                </a:lnTo>
                <a:lnTo>
                  <a:pt x="3730" y="382"/>
                </a:lnTo>
                <a:lnTo>
                  <a:pt x="3730" y="382"/>
                </a:lnTo>
                <a:lnTo>
                  <a:pt x="3732" y="382"/>
                </a:lnTo>
                <a:lnTo>
                  <a:pt x="3732" y="384"/>
                </a:lnTo>
                <a:lnTo>
                  <a:pt x="3732" y="384"/>
                </a:lnTo>
                <a:lnTo>
                  <a:pt x="3732" y="384"/>
                </a:lnTo>
                <a:lnTo>
                  <a:pt x="3736" y="386"/>
                </a:lnTo>
                <a:lnTo>
                  <a:pt x="3736" y="386"/>
                </a:lnTo>
                <a:lnTo>
                  <a:pt x="3738" y="386"/>
                </a:lnTo>
                <a:lnTo>
                  <a:pt x="3738" y="386"/>
                </a:lnTo>
                <a:lnTo>
                  <a:pt x="3738" y="386"/>
                </a:lnTo>
                <a:lnTo>
                  <a:pt x="3740" y="386"/>
                </a:lnTo>
                <a:lnTo>
                  <a:pt x="3740" y="386"/>
                </a:lnTo>
                <a:lnTo>
                  <a:pt x="3742" y="388"/>
                </a:lnTo>
                <a:lnTo>
                  <a:pt x="3742" y="390"/>
                </a:lnTo>
                <a:lnTo>
                  <a:pt x="3744" y="390"/>
                </a:lnTo>
                <a:lnTo>
                  <a:pt x="3744" y="390"/>
                </a:lnTo>
                <a:lnTo>
                  <a:pt x="3746" y="390"/>
                </a:lnTo>
                <a:lnTo>
                  <a:pt x="3746" y="392"/>
                </a:lnTo>
                <a:lnTo>
                  <a:pt x="3746" y="392"/>
                </a:lnTo>
                <a:lnTo>
                  <a:pt x="3748" y="392"/>
                </a:lnTo>
                <a:lnTo>
                  <a:pt x="3748" y="392"/>
                </a:lnTo>
                <a:lnTo>
                  <a:pt x="3748" y="392"/>
                </a:lnTo>
                <a:lnTo>
                  <a:pt x="3750" y="392"/>
                </a:lnTo>
                <a:lnTo>
                  <a:pt x="3750" y="392"/>
                </a:lnTo>
                <a:lnTo>
                  <a:pt x="3750" y="394"/>
                </a:lnTo>
                <a:lnTo>
                  <a:pt x="3754" y="394"/>
                </a:lnTo>
                <a:lnTo>
                  <a:pt x="3756" y="396"/>
                </a:lnTo>
                <a:lnTo>
                  <a:pt x="3758" y="396"/>
                </a:lnTo>
                <a:lnTo>
                  <a:pt x="3758" y="396"/>
                </a:lnTo>
                <a:lnTo>
                  <a:pt x="3758" y="396"/>
                </a:lnTo>
                <a:lnTo>
                  <a:pt x="3760" y="396"/>
                </a:lnTo>
                <a:lnTo>
                  <a:pt x="3762" y="398"/>
                </a:lnTo>
                <a:lnTo>
                  <a:pt x="3762" y="398"/>
                </a:lnTo>
                <a:lnTo>
                  <a:pt x="3764" y="398"/>
                </a:lnTo>
                <a:lnTo>
                  <a:pt x="3764" y="398"/>
                </a:lnTo>
                <a:lnTo>
                  <a:pt x="3764" y="398"/>
                </a:lnTo>
                <a:lnTo>
                  <a:pt x="3766" y="398"/>
                </a:lnTo>
                <a:lnTo>
                  <a:pt x="3766" y="398"/>
                </a:lnTo>
                <a:lnTo>
                  <a:pt x="3768" y="400"/>
                </a:lnTo>
                <a:lnTo>
                  <a:pt x="3768" y="402"/>
                </a:lnTo>
                <a:lnTo>
                  <a:pt x="3766" y="402"/>
                </a:lnTo>
                <a:lnTo>
                  <a:pt x="3766" y="402"/>
                </a:lnTo>
                <a:lnTo>
                  <a:pt x="3766" y="402"/>
                </a:lnTo>
                <a:lnTo>
                  <a:pt x="3766" y="402"/>
                </a:lnTo>
                <a:lnTo>
                  <a:pt x="3768" y="402"/>
                </a:lnTo>
                <a:lnTo>
                  <a:pt x="3768" y="404"/>
                </a:lnTo>
                <a:lnTo>
                  <a:pt x="3766" y="404"/>
                </a:lnTo>
                <a:lnTo>
                  <a:pt x="3766" y="404"/>
                </a:lnTo>
                <a:lnTo>
                  <a:pt x="3766" y="404"/>
                </a:lnTo>
                <a:lnTo>
                  <a:pt x="3764" y="402"/>
                </a:lnTo>
                <a:lnTo>
                  <a:pt x="3762" y="402"/>
                </a:lnTo>
                <a:lnTo>
                  <a:pt x="3760" y="402"/>
                </a:lnTo>
                <a:lnTo>
                  <a:pt x="3760" y="402"/>
                </a:lnTo>
                <a:lnTo>
                  <a:pt x="3760" y="402"/>
                </a:lnTo>
                <a:lnTo>
                  <a:pt x="3760" y="402"/>
                </a:lnTo>
                <a:lnTo>
                  <a:pt x="3760" y="402"/>
                </a:lnTo>
                <a:lnTo>
                  <a:pt x="3764" y="404"/>
                </a:lnTo>
                <a:lnTo>
                  <a:pt x="3764" y="404"/>
                </a:lnTo>
                <a:lnTo>
                  <a:pt x="3768" y="406"/>
                </a:lnTo>
                <a:lnTo>
                  <a:pt x="3770" y="406"/>
                </a:lnTo>
                <a:lnTo>
                  <a:pt x="3772" y="408"/>
                </a:lnTo>
                <a:lnTo>
                  <a:pt x="3774" y="408"/>
                </a:lnTo>
                <a:lnTo>
                  <a:pt x="3774" y="410"/>
                </a:lnTo>
                <a:lnTo>
                  <a:pt x="3774" y="410"/>
                </a:lnTo>
                <a:lnTo>
                  <a:pt x="3774" y="410"/>
                </a:lnTo>
                <a:lnTo>
                  <a:pt x="3774" y="410"/>
                </a:lnTo>
                <a:lnTo>
                  <a:pt x="3774" y="412"/>
                </a:lnTo>
                <a:lnTo>
                  <a:pt x="3774" y="412"/>
                </a:lnTo>
                <a:lnTo>
                  <a:pt x="3774" y="412"/>
                </a:lnTo>
                <a:lnTo>
                  <a:pt x="3774" y="412"/>
                </a:lnTo>
                <a:lnTo>
                  <a:pt x="3774" y="412"/>
                </a:lnTo>
                <a:lnTo>
                  <a:pt x="3774" y="412"/>
                </a:lnTo>
                <a:lnTo>
                  <a:pt x="3774" y="412"/>
                </a:lnTo>
                <a:lnTo>
                  <a:pt x="3776" y="414"/>
                </a:lnTo>
                <a:lnTo>
                  <a:pt x="3778" y="414"/>
                </a:lnTo>
                <a:lnTo>
                  <a:pt x="3780" y="416"/>
                </a:lnTo>
                <a:lnTo>
                  <a:pt x="3780" y="416"/>
                </a:lnTo>
                <a:lnTo>
                  <a:pt x="3782" y="416"/>
                </a:lnTo>
                <a:lnTo>
                  <a:pt x="3782" y="416"/>
                </a:lnTo>
                <a:lnTo>
                  <a:pt x="3782" y="416"/>
                </a:lnTo>
                <a:lnTo>
                  <a:pt x="3782" y="416"/>
                </a:lnTo>
                <a:lnTo>
                  <a:pt x="3782" y="418"/>
                </a:lnTo>
                <a:lnTo>
                  <a:pt x="3782" y="418"/>
                </a:lnTo>
                <a:lnTo>
                  <a:pt x="3782" y="418"/>
                </a:lnTo>
                <a:lnTo>
                  <a:pt x="3782" y="420"/>
                </a:lnTo>
                <a:lnTo>
                  <a:pt x="3782" y="420"/>
                </a:lnTo>
                <a:lnTo>
                  <a:pt x="3784" y="420"/>
                </a:lnTo>
                <a:lnTo>
                  <a:pt x="3784" y="420"/>
                </a:lnTo>
                <a:lnTo>
                  <a:pt x="3784" y="420"/>
                </a:lnTo>
                <a:lnTo>
                  <a:pt x="3784" y="420"/>
                </a:lnTo>
                <a:lnTo>
                  <a:pt x="3784" y="422"/>
                </a:lnTo>
                <a:lnTo>
                  <a:pt x="3782" y="422"/>
                </a:lnTo>
                <a:lnTo>
                  <a:pt x="3782" y="422"/>
                </a:lnTo>
                <a:lnTo>
                  <a:pt x="3784" y="422"/>
                </a:lnTo>
                <a:lnTo>
                  <a:pt x="3784" y="424"/>
                </a:lnTo>
                <a:lnTo>
                  <a:pt x="3782" y="424"/>
                </a:lnTo>
                <a:lnTo>
                  <a:pt x="3782" y="424"/>
                </a:lnTo>
                <a:lnTo>
                  <a:pt x="3782" y="426"/>
                </a:lnTo>
                <a:lnTo>
                  <a:pt x="3782" y="426"/>
                </a:lnTo>
                <a:lnTo>
                  <a:pt x="3784" y="428"/>
                </a:lnTo>
                <a:lnTo>
                  <a:pt x="3784" y="428"/>
                </a:lnTo>
                <a:lnTo>
                  <a:pt x="3782" y="428"/>
                </a:lnTo>
                <a:lnTo>
                  <a:pt x="3782" y="428"/>
                </a:lnTo>
                <a:lnTo>
                  <a:pt x="3784" y="428"/>
                </a:lnTo>
                <a:lnTo>
                  <a:pt x="3784" y="428"/>
                </a:lnTo>
                <a:lnTo>
                  <a:pt x="3784" y="430"/>
                </a:lnTo>
                <a:lnTo>
                  <a:pt x="3784" y="430"/>
                </a:lnTo>
                <a:lnTo>
                  <a:pt x="3784" y="430"/>
                </a:lnTo>
                <a:lnTo>
                  <a:pt x="3784" y="430"/>
                </a:lnTo>
                <a:lnTo>
                  <a:pt x="3784" y="430"/>
                </a:lnTo>
                <a:lnTo>
                  <a:pt x="3784" y="430"/>
                </a:lnTo>
                <a:lnTo>
                  <a:pt x="3784" y="430"/>
                </a:lnTo>
                <a:lnTo>
                  <a:pt x="3784" y="432"/>
                </a:lnTo>
                <a:lnTo>
                  <a:pt x="3784" y="432"/>
                </a:lnTo>
                <a:lnTo>
                  <a:pt x="3786" y="434"/>
                </a:lnTo>
                <a:lnTo>
                  <a:pt x="3788" y="434"/>
                </a:lnTo>
                <a:lnTo>
                  <a:pt x="3788" y="434"/>
                </a:lnTo>
                <a:lnTo>
                  <a:pt x="3788" y="436"/>
                </a:lnTo>
                <a:lnTo>
                  <a:pt x="3788" y="436"/>
                </a:lnTo>
                <a:lnTo>
                  <a:pt x="3788" y="436"/>
                </a:lnTo>
                <a:lnTo>
                  <a:pt x="3788" y="436"/>
                </a:lnTo>
                <a:lnTo>
                  <a:pt x="3788" y="438"/>
                </a:lnTo>
                <a:lnTo>
                  <a:pt x="3788" y="440"/>
                </a:lnTo>
                <a:lnTo>
                  <a:pt x="3790" y="442"/>
                </a:lnTo>
                <a:lnTo>
                  <a:pt x="3790" y="442"/>
                </a:lnTo>
                <a:lnTo>
                  <a:pt x="3790" y="442"/>
                </a:lnTo>
                <a:lnTo>
                  <a:pt x="3792" y="444"/>
                </a:lnTo>
                <a:lnTo>
                  <a:pt x="3792" y="444"/>
                </a:lnTo>
                <a:lnTo>
                  <a:pt x="3792" y="444"/>
                </a:lnTo>
                <a:lnTo>
                  <a:pt x="3794" y="446"/>
                </a:lnTo>
                <a:lnTo>
                  <a:pt x="3796" y="448"/>
                </a:lnTo>
                <a:lnTo>
                  <a:pt x="3796" y="448"/>
                </a:lnTo>
                <a:lnTo>
                  <a:pt x="3796" y="448"/>
                </a:lnTo>
                <a:lnTo>
                  <a:pt x="3796" y="450"/>
                </a:lnTo>
                <a:lnTo>
                  <a:pt x="3798" y="450"/>
                </a:lnTo>
                <a:lnTo>
                  <a:pt x="3798" y="450"/>
                </a:lnTo>
                <a:lnTo>
                  <a:pt x="3800" y="450"/>
                </a:lnTo>
                <a:lnTo>
                  <a:pt x="3800" y="450"/>
                </a:lnTo>
                <a:lnTo>
                  <a:pt x="3798" y="452"/>
                </a:lnTo>
                <a:lnTo>
                  <a:pt x="3798" y="452"/>
                </a:lnTo>
                <a:lnTo>
                  <a:pt x="3798" y="454"/>
                </a:lnTo>
                <a:lnTo>
                  <a:pt x="3800" y="454"/>
                </a:lnTo>
                <a:lnTo>
                  <a:pt x="3800" y="454"/>
                </a:lnTo>
                <a:lnTo>
                  <a:pt x="3802" y="456"/>
                </a:lnTo>
                <a:lnTo>
                  <a:pt x="3804" y="458"/>
                </a:lnTo>
                <a:lnTo>
                  <a:pt x="3804" y="462"/>
                </a:lnTo>
                <a:lnTo>
                  <a:pt x="3804" y="462"/>
                </a:lnTo>
                <a:lnTo>
                  <a:pt x="3808" y="468"/>
                </a:lnTo>
                <a:lnTo>
                  <a:pt x="3808" y="468"/>
                </a:lnTo>
                <a:lnTo>
                  <a:pt x="3808" y="468"/>
                </a:lnTo>
                <a:lnTo>
                  <a:pt x="3810" y="468"/>
                </a:lnTo>
                <a:lnTo>
                  <a:pt x="3808" y="470"/>
                </a:lnTo>
                <a:lnTo>
                  <a:pt x="3808" y="470"/>
                </a:lnTo>
                <a:lnTo>
                  <a:pt x="3808" y="470"/>
                </a:lnTo>
                <a:lnTo>
                  <a:pt x="3810" y="472"/>
                </a:lnTo>
                <a:lnTo>
                  <a:pt x="3810" y="472"/>
                </a:lnTo>
                <a:lnTo>
                  <a:pt x="3812" y="474"/>
                </a:lnTo>
                <a:lnTo>
                  <a:pt x="3812" y="476"/>
                </a:lnTo>
                <a:lnTo>
                  <a:pt x="3812" y="476"/>
                </a:lnTo>
                <a:lnTo>
                  <a:pt x="3812" y="478"/>
                </a:lnTo>
                <a:lnTo>
                  <a:pt x="3810" y="480"/>
                </a:lnTo>
                <a:lnTo>
                  <a:pt x="3810" y="482"/>
                </a:lnTo>
                <a:lnTo>
                  <a:pt x="3810" y="482"/>
                </a:lnTo>
                <a:lnTo>
                  <a:pt x="3810" y="482"/>
                </a:lnTo>
                <a:lnTo>
                  <a:pt x="3810" y="484"/>
                </a:lnTo>
                <a:lnTo>
                  <a:pt x="3810" y="484"/>
                </a:lnTo>
                <a:lnTo>
                  <a:pt x="3810" y="484"/>
                </a:lnTo>
                <a:lnTo>
                  <a:pt x="3808" y="484"/>
                </a:lnTo>
                <a:lnTo>
                  <a:pt x="3808" y="486"/>
                </a:lnTo>
                <a:lnTo>
                  <a:pt x="3808" y="486"/>
                </a:lnTo>
                <a:lnTo>
                  <a:pt x="3808" y="486"/>
                </a:lnTo>
                <a:lnTo>
                  <a:pt x="3810" y="490"/>
                </a:lnTo>
                <a:lnTo>
                  <a:pt x="3810" y="492"/>
                </a:lnTo>
                <a:lnTo>
                  <a:pt x="3810" y="492"/>
                </a:lnTo>
                <a:lnTo>
                  <a:pt x="3810" y="494"/>
                </a:lnTo>
                <a:lnTo>
                  <a:pt x="3810" y="494"/>
                </a:lnTo>
                <a:lnTo>
                  <a:pt x="3810" y="494"/>
                </a:lnTo>
                <a:lnTo>
                  <a:pt x="3810" y="494"/>
                </a:lnTo>
                <a:lnTo>
                  <a:pt x="3810" y="496"/>
                </a:lnTo>
                <a:lnTo>
                  <a:pt x="3808" y="496"/>
                </a:lnTo>
                <a:lnTo>
                  <a:pt x="3808" y="498"/>
                </a:lnTo>
                <a:lnTo>
                  <a:pt x="3808" y="498"/>
                </a:lnTo>
                <a:lnTo>
                  <a:pt x="3808" y="498"/>
                </a:lnTo>
                <a:lnTo>
                  <a:pt x="3808" y="498"/>
                </a:lnTo>
                <a:lnTo>
                  <a:pt x="3808" y="498"/>
                </a:lnTo>
                <a:lnTo>
                  <a:pt x="3808" y="500"/>
                </a:lnTo>
                <a:lnTo>
                  <a:pt x="3808" y="504"/>
                </a:lnTo>
                <a:lnTo>
                  <a:pt x="3810" y="504"/>
                </a:lnTo>
                <a:lnTo>
                  <a:pt x="3810" y="504"/>
                </a:lnTo>
                <a:lnTo>
                  <a:pt x="3810" y="506"/>
                </a:lnTo>
                <a:lnTo>
                  <a:pt x="3810" y="506"/>
                </a:lnTo>
                <a:lnTo>
                  <a:pt x="3810" y="506"/>
                </a:lnTo>
                <a:lnTo>
                  <a:pt x="3810" y="506"/>
                </a:lnTo>
                <a:lnTo>
                  <a:pt x="3810" y="508"/>
                </a:lnTo>
                <a:lnTo>
                  <a:pt x="3810" y="508"/>
                </a:lnTo>
                <a:lnTo>
                  <a:pt x="3810" y="508"/>
                </a:lnTo>
                <a:lnTo>
                  <a:pt x="3810" y="508"/>
                </a:lnTo>
                <a:lnTo>
                  <a:pt x="3810" y="508"/>
                </a:lnTo>
                <a:lnTo>
                  <a:pt x="3810" y="508"/>
                </a:lnTo>
                <a:lnTo>
                  <a:pt x="3810" y="508"/>
                </a:lnTo>
                <a:lnTo>
                  <a:pt x="3810" y="510"/>
                </a:lnTo>
                <a:lnTo>
                  <a:pt x="3810" y="512"/>
                </a:lnTo>
                <a:lnTo>
                  <a:pt x="3812" y="512"/>
                </a:lnTo>
                <a:lnTo>
                  <a:pt x="3812" y="512"/>
                </a:lnTo>
                <a:lnTo>
                  <a:pt x="3812" y="512"/>
                </a:lnTo>
                <a:lnTo>
                  <a:pt x="3810" y="514"/>
                </a:lnTo>
                <a:lnTo>
                  <a:pt x="3810" y="516"/>
                </a:lnTo>
                <a:lnTo>
                  <a:pt x="3810" y="516"/>
                </a:lnTo>
                <a:lnTo>
                  <a:pt x="3810" y="518"/>
                </a:lnTo>
                <a:lnTo>
                  <a:pt x="3810" y="518"/>
                </a:lnTo>
                <a:lnTo>
                  <a:pt x="3810" y="518"/>
                </a:lnTo>
                <a:lnTo>
                  <a:pt x="3810" y="520"/>
                </a:lnTo>
                <a:lnTo>
                  <a:pt x="3810" y="520"/>
                </a:lnTo>
                <a:lnTo>
                  <a:pt x="3808" y="522"/>
                </a:lnTo>
                <a:lnTo>
                  <a:pt x="3808" y="522"/>
                </a:lnTo>
                <a:lnTo>
                  <a:pt x="3808" y="522"/>
                </a:lnTo>
                <a:lnTo>
                  <a:pt x="3808" y="524"/>
                </a:lnTo>
                <a:lnTo>
                  <a:pt x="3808" y="524"/>
                </a:lnTo>
                <a:lnTo>
                  <a:pt x="3808" y="526"/>
                </a:lnTo>
                <a:lnTo>
                  <a:pt x="3808" y="526"/>
                </a:lnTo>
                <a:lnTo>
                  <a:pt x="3808" y="526"/>
                </a:lnTo>
                <a:lnTo>
                  <a:pt x="3806" y="528"/>
                </a:lnTo>
                <a:lnTo>
                  <a:pt x="3806" y="528"/>
                </a:lnTo>
                <a:lnTo>
                  <a:pt x="3806" y="530"/>
                </a:lnTo>
                <a:lnTo>
                  <a:pt x="3806" y="532"/>
                </a:lnTo>
                <a:lnTo>
                  <a:pt x="3806" y="532"/>
                </a:lnTo>
                <a:lnTo>
                  <a:pt x="3806" y="532"/>
                </a:lnTo>
                <a:lnTo>
                  <a:pt x="3806" y="534"/>
                </a:lnTo>
                <a:lnTo>
                  <a:pt x="3806" y="534"/>
                </a:lnTo>
                <a:lnTo>
                  <a:pt x="3806" y="534"/>
                </a:lnTo>
                <a:lnTo>
                  <a:pt x="3806" y="536"/>
                </a:lnTo>
                <a:lnTo>
                  <a:pt x="3804" y="536"/>
                </a:lnTo>
                <a:lnTo>
                  <a:pt x="3804" y="538"/>
                </a:lnTo>
                <a:lnTo>
                  <a:pt x="3804" y="538"/>
                </a:lnTo>
                <a:lnTo>
                  <a:pt x="3804" y="538"/>
                </a:lnTo>
                <a:lnTo>
                  <a:pt x="3804" y="538"/>
                </a:lnTo>
                <a:lnTo>
                  <a:pt x="3804" y="540"/>
                </a:lnTo>
                <a:lnTo>
                  <a:pt x="3804" y="540"/>
                </a:lnTo>
                <a:lnTo>
                  <a:pt x="3804" y="542"/>
                </a:lnTo>
                <a:lnTo>
                  <a:pt x="3804" y="542"/>
                </a:lnTo>
                <a:lnTo>
                  <a:pt x="3802" y="542"/>
                </a:lnTo>
                <a:lnTo>
                  <a:pt x="3802" y="542"/>
                </a:lnTo>
                <a:lnTo>
                  <a:pt x="3802" y="544"/>
                </a:lnTo>
                <a:lnTo>
                  <a:pt x="3802" y="544"/>
                </a:lnTo>
                <a:lnTo>
                  <a:pt x="3802" y="544"/>
                </a:lnTo>
                <a:lnTo>
                  <a:pt x="3802" y="544"/>
                </a:lnTo>
                <a:lnTo>
                  <a:pt x="3802" y="546"/>
                </a:lnTo>
                <a:lnTo>
                  <a:pt x="3802" y="548"/>
                </a:lnTo>
                <a:lnTo>
                  <a:pt x="3802" y="548"/>
                </a:lnTo>
                <a:lnTo>
                  <a:pt x="3802" y="548"/>
                </a:lnTo>
                <a:lnTo>
                  <a:pt x="3802" y="548"/>
                </a:lnTo>
                <a:lnTo>
                  <a:pt x="3802" y="548"/>
                </a:lnTo>
                <a:lnTo>
                  <a:pt x="3802" y="550"/>
                </a:lnTo>
                <a:lnTo>
                  <a:pt x="3802" y="550"/>
                </a:lnTo>
                <a:lnTo>
                  <a:pt x="3802" y="550"/>
                </a:lnTo>
                <a:lnTo>
                  <a:pt x="3802" y="552"/>
                </a:lnTo>
                <a:lnTo>
                  <a:pt x="3802" y="552"/>
                </a:lnTo>
                <a:lnTo>
                  <a:pt x="3802" y="552"/>
                </a:lnTo>
                <a:lnTo>
                  <a:pt x="3802" y="554"/>
                </a:lnTo>
                <a:lnTo>
                  <a:pt x="3802" y="554"/>
                </a:lnTo>
                <a:lnTo>
                  <a:pt x="3802" y="554"/>
                </a:lnTo>
                <a:lnTo>
                  <a:pt x="3802" y="556"/>
                </a:lnTo>
                <a:lnTo>
                  <a:pt x="3802" y="556"/>
                </a:lnTo>
                <a:lnTo>
                  <a:pt x="3800" y="558"/>
                </a:lnTo>
                <a:lnTo>
                  <a:pt x="3800" y="558"/>
                </a:lnTo>
                <a:lnTo>
                  <a:pt x="3800" y="558"/>
                </a:lnTo>
                <a:lnTo>
                  <a:pt x="3798" y="558"/>
                </a:lnTo>
                <a:lnTo>
                  <a:pt x="3798" y="560"/>
                </a:lnTo>
                <a:lnTo>
                  <a:pt x="3798" y="562"/>
                </a:lnTo>
                <a:lnTo>
                  <a:pt x="3796" y="562"/>
                </a:lnTo>
                <a:lnTo>
                  <a:pt x="3796" y="564"/>
                </a:lnTo>
                <a:lnTo>
                  <a:pt x="3794" y="564"/>
                </a:lnTo>
                <a:lnTo>
                  <a:pt x="3794" y="564"/>
                </a:lnTo>
                <a:lnTo>
                  <a:pt x="3794" y="564"/>
                </a:lnTo>
                <a:lnTo>
                  <a:pt x="3794" y="564"/>
                </a:lnTo>
                <a:lnTo>
                  <a:pt x="3792" y="566"/>
                </a:lnTo>
                <a:lnTo>
                  <a:pt x="3792" y="568"/>
                </a:lnTo>
                <a:lnTo>
                  <a:pt x="3788" y="568"/>
                </a:lnTo>
                <a:lnTo>
                  <a:pt x="3786" y="568"/>
                </a:lnTo>
                <a:lnTo>
                  <a:pt x="3786" y="570"/>
                </a:lnTo>
                <a:lnTo>
                  <a:pt x="3784" y="570"/>
                </a:lnTo>
                <a:lnTo>
                  <a:pt x="3784" y="570"/>
                </a:lnTo>
                <a:lnTo>
                  <a:pt x="3784" y="570"/>
                </a:lnTo>
                <a:lnTo>
                  <a:pt x="3782" y="570"/>
                </a:lnTo>
                <a:lnTo>
                  <a:pt x="3782" y="570"/>
                </a:lnTo>
                <a:lnTo>
                  <a:pt x="3782" y="570"/>
                </a:lnTo>
                <a:lnTo>
                  <a:pt x="3782" y="570"/>
                </a:lnTo>
                <a:lnTo>
                  <a:pt x="3782" y="568"/>
                </a:lnTo>
                <a:lnTo>
                  <a:pt x="3780" y="568"/>
                </a:lnTo>
                <a:lnTo>
                  <a:pt x="3780" y="568"/>
                </a:lnTo>
                <a:lnTo>
                  <a:pt x="3780" y="568"/>
                </a:lnTo>
                <a:lnTo>
                  <a:pt x="3778" y="568"/>
                </a:lnTo>
                <a:lnTo>
                  <a:pt x="3780" y="570"/>
                </a:lnTo>
                <a:lnTo>
                  <a:pt x="3780" y="570"/>
                </a:lnTo>
                <a:lnTo>
                  <a:pt x="3778" y="570"/>
                </a:lnTo>
                <a:lnTo>
                  <a:pt x="3778" y="570"/>
                </a:lnTo>
                <a:lnTo>
                  <a:pt x="3778" y="568"/>
                </a:lnTo>
                <a:lnTo>
                  <a:pt x="3778" y="568"/>
                </a:lnTo>
                <a:lnTo>
                  <a:pt x="3776" y="568"/>
                </a:lnTo>
                <a:lnTo>
                  <a:pt x="3776" y="568"/>
                </a:lnTo>
                <a:lnTo>
                  <a:pt x="3774" y="568"/>
                </a:lnTo>
                <a:lnTo>
                  <a:pt x="3772" y="566"/>
                </a:lnTo>
                <a:lnTo>
                  <a:pt x="3772" y="566"/>
                </a:lnTo>
                <a:lnTo>
                  <a:pt x="3772" y="566"/>
                </a:lnTo>
                <a:lnTo>
                  <a:pt x="3770" y="566"/>
                </a:lnTo>
                <a:lnTo>
                  <a:pt x="3772" y="568"/>
                </a:lnTo>
                <a:lnTo>
                  <a:pt x="3770" y="568"/>
                </a:lnTo>
                <a:lnTo>
                  <a:pt x="3770" y="568"/>
                </a:lnTo>
                <a:lnTo>
                  <a:pt x="3770" y="566"/>
                </a:lnTo>
                <a:lnTo>
                  <a:pt x="3768" y="564"/>
                </a:lnTo>
                <a:lnTo>
                  <a:pt x="3768" y="562"/>
                </a:lnTo>
                <a:lnTo>
                  <a:pt x="3768" y="562"/>
                </a:lnTo>
                <a:lnTo>
                  <a:pt x="3768" y="562"/>
                </a:lnTo>
                <a:lnTo>
                  <a:pt x="3766" y="560"/>
                </a:lnTo>
                <a:lnTo>
                  <a:pt x="3766" y="560"/>
                </a:lnTo>
                <a:lnTo>
                  <a:pt x="3766" y="560"/>
                </a:lnTo>
                <a:lnTo>
                  <a:pt x="3766" y="562"/>
                </a:lnTo>
                <a:lnTo>
                  <a:pt x="3766" y="562"/>
                </a:lnTo>
                <a:lnTo>
                  <a:pt x="3766" y="562"/>
                </a:lnTo>
                <a:lnTo>
                  <a:pt x="3764" y="562"/>
                </a:lnTo>
                <a:lnTo>
                  <a:pt x="3764" y="562"/>
                </a:lnTo>
                <a:lnTo>
                  <a:pt x="3764" y="562"/>
                </a:lnTo>
                <a:lnTo>
                  <a:pt x="3764" y="564"/>
                </a:lnTo>
                <a:lnTo>
                  <a:pt x="3764" y="564"/>
                </a:lnTo>
                <a:lnTo>
                  <a:pt x="3762" y="564"/>
                </a:lnTo>
                <a:lnTo>
                  <a:pt x="3762" y="562"/>
                </a:lnTo>
                <a:lnTo>
                  <a:pt x="3762" y="562"/>
                </a:lnTo>
                <a:lnTo>
                  <a:pt x="3762" y="562"/>
                </a:lnTo>
                <a:lnTo>
                  <a:pt x="3762" y="562"/>
                </a:lnTo>
                <a:lnTo>
                  <a:pt x="3762" y="560"/>
                </a:lnTo>
                <a:lnTo>
                  <a:pt x="3762" y="560"/>
                </a:lnTo>
                <a:lnTo>
                  <a:pt x="3760" y="560"/>
                </a:lnTo>
                <a:lnTo>
                  <a:pt x="3760" y="560"/>
                </a:lnTo>
                <a:lnTo>
                  <a:pt x="3760" y="560"/>
                </a:lnTo>
                <a:lnTo>
                  <a:pt x="3760" y="562"/>
                </a:lnTo>
                <a:lnTo>
                  <a:pt x="3760" y="564"/>
                </a:lnTo>
                <a:lnTo>
                  <a:pt x="3760" y="564"/>
                </a:lnTo>
                <a:lnTo>
                  <a:pt x="3758" y="564"/>
                </a:lnTo>
                <a:lnTo>
                  <a:pt x="3758" y="566"/>
                </a:lnTo>
                <a:lnTo>
                  <a:pt x="3760" y="568"/>
                </a:lnTo>
                <a:lnTo>
                  <a:pt x="3758" y="568"/>
                </a:lnTo>
                <a:lnTo>
                  <a:pt x="3758" y="568"/>
                </a:lnTo>
                <a:lnTo>
                  <a:pt x="3758" y="568"/>
                </a:lnTo>
                <a:lnTo>
                  <a:pt x="3758" y="570"/>
                </a:lnTo>
                <a:lnTo>
                  <a:pt x="3758" y="572"/>
                </a:lnTo>
                <a:lnTo>
                  <a:pt x="3758" y="572"/>
                </a:lnTo>
                <a:lnTo>
                  <a:pt x="3758" y="572"/>
                </a:lnTo>
                <a:lnTo>
                  <a:pt x="3760" y="572"/>
                </a:lnTo>
                <a:lnTo>
                  <a:pt x="3758" y="572"/>
                </a:lnTo>
                <a:lnTo>
                  <a:pt x="3758" y="572"/>
                </a:lnTo>
                <a:lnTo>
                  <a:pt x="3758" y="572"/>
                </a:lnTo>
                <a:lnTo>
                  <a:pt x="3756" y="570"/>
                </a:lnTo>
                <a:lnTo>
                  <a:pt x="3756" y="572"/>
                </a:lnTo>
                <a:lnTo>
                  <a:pt x="3754" y="572"/>
                </a:lnTo>
                <a:lnTo>
                  <a:pt x="3754" y="570"/>
                </a:lnTo>
                <a:lnTo>
                  <a:pt x="3752" y="570"/>
                </a:lnTo>
                <a:lnTo>
                  <a:pt x="3752" y="570"/>
                </a:lnTo>
                <a:lnTo>
                  <a:pt x="3750" y="570"/>
                </a:lnTo>
                <a:lnTo>
                  <a:pt x="3752" y="572"/>
                </a:lnTo>
                <a:lnTo>
                  <a:pt x="3754" y="572"/>
                </a:lnTo>
                <a:lnTo>
                  <a:pt x="3754" y="572"/>
                </a:lnTo>
                <a:lnTo>
                  <a:pt x="3754" y="572"/>
                </a:lnTo>
                <a:lnTo>
                  <a:pt x="3754" y="576"/>
                </a:lnTo>
                <a:lnTo>
                  <a:pt x="3754" y="576"/>
                </a:lnTo>
                <a:lnTo>
                  <a:pt x="3754" y="576"/>
                </a:lnTo>
                <a:lnTo>
                  <a:pt x="3754" y="576"/>
                </a:lnTo>
                <a:lnTo>
                  <a:pt x="3754" y="576"/>
                </a:lnTo>
                <a:lnTo>
                  <a:pt x="3754" y="576"/>
                </a:lnTo>
                <a:lnTo>
                  <a:pt x="3752" y="574"/>
                </a:lnTo>
                <a:lnTo>
                  <a:pt x="3752" y="574"/>
                </a:lnTo>
                <a:lnTo>
                  <a:pt x="3752" y="574"/>
                </a:lnTo>
                <a:lnTo>
                  <a:pt x="3750" y="572"/>
                </a:lnTo>
                <a:lnTo>
                  <a:pt x="3750" y="572"/>
                </a:lnTo>
                <a:lnTo>
                  <a:pt x="3750" y="572"/>
                </a:lnTo>
                <a:lnTo>
                  <a:pt x="3750" y="570"/>
                </a:lnTo>
                <a:lnTo>
                  <a:pt x="3748" y="570"/>
                </a:lnTo>
                <a:lnTo>
                  <a:pt x="3748" y="570"/>
                </a:lnTo>
                <a:lnTo>
                  <a:pt x="3748" y="570"/>
                </a:lnTo>
                <a:lnTo>
                  <a:pt x="3746" y="570"/>
                </a:lnTo>
                <a:lnTo>
                  <a:pt x="3746" y="570"/>
                </a:lnTo>
                <a:lnTo>
                  <a:pt x="3748" y="568"/>
                </a:lnTo>
                <a:lnTo>
                  <a:pt x="3748" y="568"/>
                </a:lnTo>
                <a:lnTo>
                  <a:pt x="3748" y="568"/>
                </a:lnTo>
                <a:lnTo>
                  <a:pt x="3750" y="568"/>
                </a:lnTo>
                <a:lnTo>
                  <a:pt x="3750" y="568"/>
                </a:lnTo>
                <a:lnTo>
                  <a:pt x="3750" y="568"/>
                </a:lnTo>
                <a:lnTo>
                  <a:pt x="3752" y="568"/>
                </a:lnTo>
                <a:lnTo>
                  <a:pt x="3752" y="568"/>
                </a:lnTo>
                <a:lnTo>
                  <a:pt x="3754" y="568"/>
                </a:lnTo>
                <a:lnTo>
                  <a:pt x="3754" y="566"/>
                </a:lnTo>
                <a:lnTo>
                  <a:pt x="3754" y="566"/>
                </a:lnTo>
                <a:lnTo>
                  <a:pt x="3754" y="566"/>
                </a:lnTo>
                <a:lnTo>
                  <a:pt x="3754" y="566"/>
                </a:lnTo>
                <a:lnTo>
                  <a:pt x="3752" y="564"/>
                </a:lnTo>
                <a:lnTo>
                  <a:pt x="3752" y="564"/>
                </a:lnTo>
                <a:lnTo>
                  <a:pt x="3752" y="562"/>
                </a:lnTo>
                <a:lnTo>
                  <a:pt x="3752" y="560"/>
                </a:lnTo>
                <a:lnTo>
                  <a:pt x="3752" y="558"/>
                </a:lnTo>
                <a:lnTo>
                  <a:pt x="3752" y="558"/>
                </a:lnTo>
                <a:lnTo>
                  <a:pt x="3750" y="558"/>
                </a:lnTo>
                <a:lnTo>
                  <a:pt x="3750" y="558"/>
                </a:lnTo>
                <a:lnTo>
                  <a:pt x="3750" y="556"/>
                </a:lnTo>
                <a:lnTo>
                  <a:pt x="3750" y="556"/>
                </a:lnTo>
                <a:lnTo>
                  <a:pt x="3748" y="556"/>
                </a:lnTo>
                <a:lnTo>
                  <a:pt x="3746" y="552"/>
                </a:lnTo>
                <a:lnTo>
                  <a:pt x="3744" y="550"/>
                </a:lnTo>
                <a:lnTo>
                  <a:pt x="3744" y="548"/>
                </a:lnTo>
                <a:lnTo>
                  <a:pt x="3744" y="548"/>
                </a:lnTo>
                <a:lnTo>
                  <a:pt x="3746" y="548"/>
                </a:lnTo>
                <a:lnTo>
                  <a:pt x="3744" y="548"/>
                </a:lnTo>
                <a:lnTo>
                  <a:pt x="3744" y="546"/>
                </a:lnTo>
                <a:lnTo>
                  <a:pt x="3738" y="540"/>
                </a:lnTo>
                <a:lnTo>
                  <a:pt x="3736" y="538"/>
                </a:lnTo>
                <a:lnTo>
                  <a:pt x="3734" y="536"/>
                </a:lnTo>
                <a:lnTo>
                  <a:pt x="3734" y="536"/>
                </a:lnTo>
                <a:lnTo>
                  <a:pt x="3734" y="536"/>
                </a:lnTo>
                <a:lnTo>
                  <a:pt x="3732" y="534"/>
                </a:lnTo>
                <a:lnTo>
                  <a:pt x="3734" y="534"/>
                </a:lnTo>
                <a:lnTo>
                  <a:pt x="3734" y="534"/>
                </a:lnTo>
                <a:lnTo>
                  <a:pt x="3734" y="534"/>
                </a:lnTo>
                <a:lnTo>
                  <a:pt x="3734" y="534"/>
                </a:lnTo>
                <a:lnTo>
                  <a:pt x="3734" y="534"/>
                </a:lnTo>
                <a:lnTo>
                  <a:pt x="3734" y="534"/>
                </a:lnTo>
                <a:lnTo>
                  <a:pt x="3736" y="534"/>
                </a:lnTo>
                <a:lnTo>
                  <a:pt x="3736" y="532"/>
                </a:lnTo>
                <a:lnTo>
                  <a:pt x="3736" y="532"/>
                </a:lnTo>
                <a:lnTo>
                  <a:pt x="3738" y="532"/>
                </a:lnTo>
                <a:lnTo>
                  <a:pt x="3738" y="530"/>
                </a:lnTo>
                <a:lnTo>
                  <a:pt x="3738" y="530"/>
                </a:lnTo>
                <a:lnTo>
                  <a:pt x="3738" y="530"/>
                </a:lnTo>
                <a:lnTo>
                  <a:pt x="3738" y="528"/>
                </a:lnTo>
                <a:lnTo>
                  <a:pt x="3738" y="526"/>
                </a:lnTo>
                <a:lnTo>
                  <a:pt x="3738" y="526"/>
                </a:lnTo>
                <a:lnTo>
                  <a:pt x="3740" y="526"/>
                </a:lnTo>
                <a:lnTo>
                  <a:pt x="3740" y="528"/>
                </a:lnTo>
                <a:lnTo>
                  <a:pt x="3740" y="528"/>
                </a:lnTo>
                <a:lnTo>
                  <a:pt x="3742" y="528"/>
                </a:lnTo>
                <a:lnTo>
                  <a:pt x="3742" y="528"/>
                </a:lnTo>
                <a:lnTo>
                  <a:pt x="3744" y="528"/>
                </a:lnTo>
                <a:lnTo>
                  <a:pt x="3744" y="530"/>
                </a:lnTo>
                <a:lnTo>
                  <a:pt x="3746" y="530"/>
                </a:lnTo>
                <a:lnTo>
                  <a:pt x="3748" y="530"/>
                </a:lnTo>
                <a:lnTo>
                  <a:pt x="3750" y="530"/>
                </a:lnTo>
                <a:lnTo>
                  <a:pt x="3754" y="532"/>
                </a:lnTo>
                <a:lnTo>
                  <a:pt x="3756" y="532"/>
                </a:lnTo>
                <a:lnTo>
                  <a:pt x="3756" y="532"/>
                </a:lnTo>
                <a:lnTo>
                  <a:pt x="3756" y="532"/>
                </a:lnTo>
                <a:lnTo>
                  <a:pt x="3756" y="532"/>
                </a:lnTo>
                <a:lnTo>
                  <a:pt x="3758" y="532"/>
                </a:lnTo>
                <a:lnTo>
                  <a:pt x="3758" y="530"/>
                </a:lnTo>
                <a:lnTo>
                  <a:pt x="3758" y="530"/>
                </a:lnTo>
                <a:lnTo>
                  <a:pt x="3758" y="530"/>
                </a:lnTo>
                <a:lnTo>
                  <a:pt x="3756" y="530"/>
                </a:lnTo>
                <a:lnTo>
                  <a:pt x="3756" y="528"/>
                </a:lnTo>
                <a:lnTo>
                  <a:pt x="3756" y="528"/>
                </a:lnTo>
                <a:lnTo>
                  <a:pt x="3754" y="526"/>
                </a:lnTo>
                <a:lnTo>
                  <a:pt x="3754" y="524"/>
                </a:lnTo>
                <a:lnTo>
                  <a:pt x="3754" y="524"/>
                </a:lnTo>
                <a:lnTo>
                  <a:pt x="3754" y="524"/>
                </a:lnTo>
                <a:lnTo>
                  <a:pt x="3756" y="524"/>
                </a:lnTo>
                <a:lnTo>
                  <a:pt x="3756" y="524"/>
                </a:lnTo>
                <a:lnTo>
                  <a:pt x="3756" y="522"/>
                </a:lnTo>
                <a:lnTo>
                  <a:pt x="3756" y="522"/>
                </a:lnTo>
                <a:lnTo>
                  <a:pt x="3758" y="522"/>
                </a:lnTo>
                <a:lnTo>
                  <a:pt x="3756" y="522"/>
                </a:lnTo>
                <a:lnTo>
                  <a:pt x="3756" y="520"/>
                </a:lnTo>
                <a:lnTo>
                  <a:pt x="3756" y="518"/>
                </a:lnTo>
                <a:lnTo>
                  <a:pt x="3754" y="518"/>
                </a:lnTo>
                <a:lnTo>
                  <a:pt x="3756" y="518"/>
                </a:lnTo>
                <a:lnTo>
                  <a:pt x="3756" y="518"/>
                </a:lnTo>
                <a:lnTo>
                  <a:pt x="3756" y="516"/>
                </a:lnTo>
                <a:lnTo>
                  <a:pt x="3756" y="514"/>
                </a:lnTo>
                <a:lnTo>
                  <a:pt x="3754" y="514"/>
                </a:lnTo>
                <a:lnTo>
                  <a:pt x="3756" y="512"/>
                </a:lnTo>
                <a:lnTo>
                  <a:pt x="3756" y="512"/>
                </a:lnTo>
                <a:lnTo>
                  <a:pt x="3754" y="510"/>
                </a:lnTo>
                <a:lnTo>
                  <a:pt x="3754" y="510"/>
                </a:lnTo>
                <a:lnTo>
                  <a:pt x="3754" y="508"/>
                </a:lnTo>
                <a:lnTo>
                  <a:pt x="3752" y="508"/>
                </a:lnTo>
                <a:lnTo>
                  <a:pt x="3752" y="506"/>
                </a:lnTo>
                <a:lnTo>
                  <a:pt x="3752" y="506"/>
                </a:lnTo>
                <a:lnTo>
                  <a:pt x="3754" y="506"/>
                </a:lnTo>
                <a:lnTo>
                  <a:pt x="3752" y="506"/>
                </a:lnTo>
                <a:lnTo>
                  <a:pt x="3754" y="506"/>
                </a:lnTo>
                <a:lnTo>
                  <a:pt x="3752" y="506"/>
                </a:lnTo>
                <a:lnTo>
                  <a:pt x="3752" y="504"/>
                </a:lnTo>
                <a:lnTo>
                  <a:pt x="3752" y="502"/>
                </a:lnTo>
                <a:lnTo>
                  <a:pt x="3750" y="500"/>
                </a:lnTo>
                <a:lnTo>
                  <a:pt x="3750" y="498"/>
                </a:lnTo>
                <a:lnTo>
                  <a:pt x="3750" y="498"/>
                </a:lnTo>
                <a:lnTo>
                  <a:pt x="3750" y="498"/>
                </a:lnTo>
                <a:lnTo>
                  <a:pt x="3750" y="498"/>
                </a:lnTo>
                <a:lnTo>
                  <a:pt x="3750" y="498"/>
                </a:lnTo>
                <a:lnTo>
                  <a:pt x="3750" y="496"/>
                </a:lnTo>
                <a:lnTo>
                  <a:pt x="3748" y="496"/>
                </a:lnTo>
                <a:lnTo>
                  <a:pt x="3748" y="494"/>
                </a:lnTo>
                <a:lnTo>
                  <a:pt x="3748" y="492"/>
                </a:lnTo>
                <a:lnTo>
                  <a:pt x="3748" y="492"/>
                </a:lnTo>
                <a:lnTo>
                  <a:pt x="3748" y="492"/>
                </a:lnTo>
                <a:lnTo>
                  <a:pt x="3750" y="492"/>
                </a:lnTo>
                <a:lnTo>
                  <a:pt x="3750" y="492"/>
                </a:lnTo>
                <a:lnTo>
                  <a:pt x="3750" y="492"/>
                </a:lnTo>
                <a:lnTo>
                  <a:pt x="3750" y="492"/>
                </a:lnTo>
                <a:lnTo>
                  <a:pt x="3752" y="492"/>
                </a:lnTo>
                <a:lnTo>
                  <a:pt x="3752" y="488"/>
                </a:lnTo>
                <a:lnTo>
                  <a:pt x="3750" y="488"/>
                </a:lnTo>
                <a:lnTo>
                  <a:pt x="3750" y="488"/>
                </a:lnTo>
                <a:lnTo>
                  <a:pt x="3750" y="486"/>
                </a:lnTo>
                <a:lnTo>
                  <a:pt x="3746" y="484"/>
                </a:lnTo>
                <a:lnTo>
                  <a:pt x="3746" y="484"/>
                </a:lnTo>
                <a:lnTo>
                  <a:pt x="3744" y="482"/>
                </a:lnTo>
                <a:lnTo>
                  <a:pt x="3744" y="482"/>
                </a:lnTo>
                <a:lnTo>
                  <a:pt x="3744" y="482"/>
                </a:lnTo>
                <a:lnTo>
                  <a:pt x="3746" y="482"/>
                </a:lnTo>
                <a:lnTo>
                  <a:pt x="3746" y="482"/>
                </a:lnTo>
                <a:lnTo>
                  <a:pt x="3744" y="480"/>
                </a:lnTo>
                <a:lnTo>
                  <a:pt x="3744" y="480"/>
                </a:lnTo>
                <a:lnTo>
                  <a:pt x="3744" y="480"/>
                </a:lnTo>
                <a:lnTo>
                  <a:pt x="3744" y="480"/>
                </a:lnTo>
                <a:lnTo>
                  <a:pt x="3744" y="480"/>
                </a:lnTo>
                <a:lnTo>
                  <a:pt x="3744" y="480"/>
                </a:lnTo>
                <a:lnTo>
                  <a:pt x="3742" y="478"/>
                </a:lnTo>
                <a:lnTo>
                  <a:pt x="3740" y="478"/>
                </a:lnTo>
                <a:lnTo>
                  <a:pt x="3740" y="478"/>
                </a:lnTo>
                <a:lnTo>
                  <a:pt x="3740" y="478"/>
                </a:lnTo>
                <a:lnTo>
                  <a:pt x="3740" y="478"/>
                </a:lnTo>
                <a:lnTo>
                  <a:pt x="3738" y="478"/>
                </a:lnTo>
                <a:lnTo>
                  <a:pt x="3736" y="478"/>
                </a:lnTo>
                <a:lnTo>
                  <a:pt x="3736" y="478"/>
                </a:lnTo>
                <a:lnTo>
                  <a:pt x="3734" y="478"/>
                </a:lnTo>
                <a:lnTo>
                  <a:pt x="3734" y="478"/>
                </a:lnTo>
                <a:lnTo>
                  <a:pt x="3734" y="480"/>
                </a:lnTo>
                <a:lnTo>
                  <a:pt x="3732" y="480"/>
                </a:lnTo>
                <a:lnTo>
                  <a:pt x="3730" y="480"/>
                </a:lnTo>
                <a:lnTo>
                  <a:pt x="3730" y="480"/>
                </a:lnTo>
                <a:lnTo>
                  <a:pt x="3730" y="482"/>
                </a:lnTo>
                <a:lnTo>
                  <a:pt x="3730" y="482"/>
                </a:lnTo>
                <a:lnTo>
                  <a:pt x="3730" y="482"/>
                </a:lnTo>
                <a:lnTo>
                  <a:pt x="3730" y="482"/>
                </a:lnTo>
                <a:lnTo>
                  <a:pt x="3730" y="482"/>
                </a:lnTo>
                <a:lnTo>
                  <a:pt x="3730" y="482"/>
                </a:lnTo>
                <a:lnTo>
                  <a:pt x="3728" y="482"/>
                </a:lnTo>
                <a:lnTo>
                  <a:pt x="3728" y="482"/>
                </a:lnTo>
                <a:lnTo>
                  <a:pt x="3726" y="482"/>
                </a:lnTo>
                <a:lnTo>
                  <a:pt x="3724" y="482"/>
                </a:lnTo>
                <a:lnTo>
                  <a:pt x="3724" y="482"/>
                </a:lnTo>
                <a:lnTo>
                  <a:pt x="3724" y="484"/>
                </a:lnTo>
                <a:lnTo>
                  <a:pt x="3722" y="486"/>
                </a:lnTo>
                <a:lnTo>
                  <a:pt x="3722" y="488"/>
                </a:lnTo>
                <a:lnTo>
                  <a:pt x="3722" y="488"/>
                </a:lnTo>
                <a:lnTo>
                  <a:pt x="3722" y="488"/>
                </a:lnTo>
                <a:lnTo>
                  <a:pt x="3722" y="488"/>
                </a:lnTo>
                <a:lnTo>
                  <a:pt x="3720" y="488"/>
                </a:lnTo>
                <a:lnTo>
                  <a:pt x="3720" y="488"/>
                </a:lnTo>
                <a:lnTo>
                  <a:pt x="3720" y="488"/>
                </a:lnTo>
                <a:lnTo>
                  <a:pt x="3720" y="488"/>
                </a:lnTo>
                <a:lnTo>
                  <a:pt x="3718" y="488"/>
                </a:lnTo>
                <a:lnTo>
                  <a:pt x="3718" y="488"/>
                </a:lnTo>
                <a:lnTo>
                  <a:pt x="3718" y="488"/>
                </a:lnTo>
                <a:lnTo>
                  <a:pt x="3718" y="488"/>
                </a:lnTo>
                <a:lnTo>
                  <a:pt x="3714" y="488"/>
                </a:lnTo>
                <a:lnTo>
                  <a:pt x="3714" y="488"/>
                </a:lnTo>
                <a:lnTo>
                  <a:pt x="3710" y="488"/>
                </a:lnTo>
                <a:lnTo>
                  <a:pt x="3710" y="488"/>
                </a:lnTo>
                <a:lnTo>
                  <a:pt x="3710" y="488"/>
                </a:lnTo>
                <a:lnTo>
                  <a:pt x="3710" y="488"/>
                </a:lnTo>
                <a:lnTo>
                  <a:pt x="3708" y="488"/>
                </a:lnTo>
                <a:lnTo>
                  <a:pt x="3708" y="488"/>
                </a:lnTo>
                <a:lnTo>
                  <a:pt x="3708" y="488"/>
                </a:lnTo>
                <a:lnTo>
                  <a:pt x="3706" y="488"/>
                </a:lnTo>
                <a:lnTo>
                  <a:pt x="3706" y="488"/>
                </a:lnTo>
                <a:lnTo>
                  <a:pt x="3704" y="488"/>
                </a:lnTo>
                <a:lnTo>
                  <a:pt x="3704" y="488"/>
                </a:lnTo>
                <a:lnTo>
                  <a:pt x="3704" y="488"/>
                </a:lnTo>
                <a:lnTo>
                  <a:pt x="3704" y="488"/>
                </a:lnTo>
                <a:lnTo>
                  <a:pt x="3702" y="488"/>
                </a:lnTo>
                <a:lnTo>
                  <a:pt x="3702" y="488"/>
                </a:lnTo>
                <a:lnTo>
                  <a:pt x="3702" y="488"/>
                </a:lnTo>
                <a:lnTo>
                  <a:pt x="3702" y="488"/>
                </a:lnTo>
                <a:lnTo>
                  <a:pt x="3700" y="486"/>
                </a:lnTo>
                <a:lnTo>
                  <a:pt x="3700" y="486"/>
                </a:lnTo>
                <a:lnTo>
                  <a:pt x="3700" y="486"/>
                </a:lnTo>
                <a:lnTo>
                  <a:pt x="3700" y="486"/>
                </a:lnTo>
                <a:lnTo>
                  <a:pt x="3698" y="484"/>
                </a:lnTo>
                <a:lnTo>
                  <a:pt x="3698" y="484"/>
                </a:lnTo>
                <a:lnTo>
                  <a:pt x="3696" y="484"/>
                </a:lnTo>
                <a:lnTo>
                  <a:pt x="3696" y="484"/>
                </a:lnTo>
                <a:lnTo>
                  <a:pt x="3694" y="482"/>
                </a:lnTo>
                <a:lnTo>
                  <a:pt x="3694" y="482"/>
                </a:lnTo>
                <a:lnTo>
                  <a:pt x="3694" y="482"/>
                </a:lnTo>
                <a:lnTo>
                  <a:pt x="3694" y="480"/>
                </a:lnTo>
                <a:lnTo>
                  <a:pt x="3694" y="478"/>
                </a:lnTo>
                <a:lnTo>
                  <a:pt x="3694" y="478"/>
                </a:lnTo>
                <a:lnTo>
                  <a:pt x="3692" y="476"/>
                </a:lnTo>
                <a:lnTo>
                  <a:pt x="3688" y="476"/>
                </a:lnTo>
                <a:lnTo>
                  <a:pt x="3686" y="474"/>
                </a:lnTo>
                <a:lnTo>
                  <a:pt x="3686" y="474"/>
                </a:lnTo>
                <a:lnTo>
                  <a:pt x="3686" y="472"/>
                </a:lnTo>
                <a:lnTo>
                  <a:pt x="3686" y="470"/>
                </a:lnTo>
                <a:lnTo>
                  <a:pt x="3686" y="470"/>
                </a:lnTo>
                <a:lnTo>
                  <a:pt x="3686" y="470"/>
                </a:lnTo>
                <a:lnTo>
                  <a:pt x="3684" y="470"/>
                </a:lnTo>
                <a:lnTo>
                  <a:pt x="3684" y="470"/>
                </a:lnTo>
                <a:lnTo>
                  <a:pt x="3684" y="470"/>
                </a:lnTo>
                <a:lnTo>
                  <a:pt x="3684" y="470"/>
                </a:lnTo>
                <a:lnTo>
                  <a:pt x="3684" y="470"/>
                </a:lnTo>
                <a:lnTo>
                  <a:pt x="3684" y="470"/>
                </a:lnTo>
                <a:lnTo>
                  <a:pt x="3682" y="470"/>
                </a:lnTo>
                <a:lnTo>
                  <a:pt x="3682" y="470"/>
                </a:lnTo>
                <a:lnTo>
                  <a:pt x="3682" y="468"/>
                </a:lnTo>
                <a:lnTo>
                  <a:pt x="3682" y="470"/>
                </a:lnTo>
                <a:lnTo>
                  <a:pt x="3682" y="470"/>
                </a:lnTo>
                <a:lnTo>
                  <a:pt x="3680" y="470"/>
                </a:lnTo>
                <a:lnTo>
                  <a:pt x="3680" y="470"/>
                </a:lnTo>
                <a:lnTo>
                  <a:pt x="3680" y="470"/>
                </a:lnTo>
                <a:lnTo>
                  <a:pt x="3678" y="468"/>
                </a:lnTo>
                <a:lnTo>
                  <a:pt x="3674" y="466"/>
                </a:lnTo>
                <a:lnTo>
                  <a:pt x="3674" y="466"/>
                </a:lnTo>
                <a:lnTo>
                  <a:pt x="3670" y="464"/>
                </a:lnTo>
                <a:lnTo>
                  <a:pt x="3670" y="464"/>
                </a:lnTo>
                <a:lnTo>
                  <a:pt x="3670" y="464"/>
                </a:lnTo>
                <a:lnTo>
                  <a:pt x="3670" y="464"/>
                </a:lnTo>
                <a:lnTo>
                  <a:pt x="3668" y="464"/>
                </a:lnTo>
                <a:lnTo>
                  <a:pt x="3668" y="462"/>
                </a:lnTo>
                <a:lnTo>
                  <a:pt x="3668" y="462"/>
                </a:lnTo>
                <a:lnTo>
                  <a:pt x="3668" y="462"/>
                </a:lnTo>
                <a:lnTo>
                  <a:pt x="3666" y="462"/>
                </a:lnTo>
                <a:lnTo>
                  <a:pt x="3666" y="462"/>
                </a:lnTo>
                <a:lnTo>
                  <a:pt x="3666" y="462"/>
                </a:lnTo>
                <a:lnTo>
                  <a:pt x="3664" y="460"/>
                </a:lnTo>
                <a:lnTo>
                  <a:pt x="3664" y="460"/>
                </a:lnTo>
                <a:lnTo>
                  <a:pt x="3664" y="460"/>
                </a:lnTo>
                <a:lnTo>
                  <a:pt x="3662" y="460"/>
                </a:lnTo>
                <a:lnTo>
                  <a:pt x="3662" y="460"/>
                </a:lnTo>
                <a:lnTo>
                  <a:pt x="3660" y="462"/>
                </a:lnTo>
                <a:lnTo>
                  <a:pt x="3660" y="462"/>
                </a:lnTo>
                <a:lnTo>
                  <a:pt x="3660" y="462"/>
                </a:lnTo>
                <a:lnTo>
                  <a:pt x="3660" y="462"/>
                </a:lnTo>
                <a:lnTo>
                  <a:pt x="3660" y="462"/>
                </a:lnTo>
                <a:lnTo>
                  <a:pt x="3660" y="462"/>
                </a:lnTo>
                <a:lnTo>
                  <a:pt x="3658" y="462"/>
                </a:lnTo>
                <a:lnTo>
                  <a:pt x="3658" y="460"/>
                </a:lnTo>
                <a:lnTo>
                  <a:pt x="3658" y="460"/>
                </a:lnTo>
                <a:lnTo>
                  <a:pt x="3656" y="460"/>
                </a:lnTo>
                <a:lnTo>
                  <a:pt x="3654" y="458"/>
                </a:lnTo>
                <a:lnTo>
                  <a:pt x="3654" y="458"/>
                </a:lnTo>
                <a:lnTo>
                  <a:pt x="3652" y="458"/>
                </a:lnTo>
                <a:lnTo>
                  <a:pt x="3652" y="458"/>
                </a:lnTo>
                <a:lnTo>
                  <a:pt x="3650" y="458"/>
                </a:lnTo>
                <a:lnTo>
                  <a:pt x="3648" y="458"/>
                </a:lnTo>
                <a:lnTo>
                  <a:pt x="3646" y="458"/>
                </a:lnTo>
                <a:lnTo>
                  <a:pt x="3646" y="458"/>
                </a:lnTo>
                <a:lnTo>
                  <a:pt x="3646" y="458"/>
                </a:lnTo>
                <a:lnTo>
                  <a:pt x="3644" y="458"/>
                </a:lnTo>
                <a:lnTo>
                  <a:pt x="3642" y="458"/>
                </a:lnTo>
                <a:lnTo>
                  <a:pt x="3640" y="458"/>
                </a:lnTo>
                <a:lnTo>
                  <a:pt x="3638" y="456"/>
                </a:lnTo>
                <a:lnTo>
                  <a:pt x="3638" y="456"/>
                </a:lnTo>
                <a:lnTo>
                  <a:pt x="3638" y="456"/>
                </a:lnTo>
                <a:lnTo>
                  <a:pt x="3638" y="456"/>
                </a:lnTo>
                <a:lnTo>
                  <a:pt x="3636" y="454"/>
                </a:lnTo>
                <a:lnTo>
                  <a:pt x="3636" y="454"/>
                </a:lnTo>
                <a:lnTo>
                  <a:pt x="3636" y="454"/>
                </a:lnTo>
                <a:lnTo>
                  <a:pt x="3634" y="454"/>
                </a:lnTo>
                <a:lnTo>
                  <a:pt x="3634" y="454"/>
                </a:lnTo>
                <a:lnTo>
                  <a:pt x="3634" y="454"/>
                </a:lnTo>
                <a:lnTo>
                  <a:pt x="3632" y="450"/>
                </a:lnTo>
                <a:lnTo>
                  <a:pt x="3632" y="450"/>
                </a:lnTo>
                <a:lnTo>
                  <a:pt x="3632" y="450"/>
                </a:lnTo>
                <a:lnTo>
                  <a:pt x="3632" y="450"/>
                </a:lnTo>
                <a:lnTo>
                  <a:pt x="3632" y="448"/>
                </a:lnTo>
                <a:lnTo>
                  <a:pt x="3632" y="448"/>
                </a:lnTo>
                <a:lnTo>
                  <a:pt x="3630" y="448"/>
                </a:lnTo>
                <a:lnTo>
                  <a:pt x="3630" y="448"/>
                </a:lnTo>
                <a:lnTo>
                  <a:pt x="3630" y="448"/>
                </a:lnTo>
                <a:lnTo>
                  <a:pt x="3630" y="448"/>
                </a:lnTo>
                <a:lnTo>
                  <a:pt x="3628" y="446"/>
                </a:lnTo>
                <a:lnTo>
                  <a:pt x="3628" y="446"/>
                </a:lnTo>
                <a:lnTo>
                  <a:pt x="3628" y="446"/>
                </a:lnTo>
                <a:lnTo>
                  <a:pt x="3628" y="446"/>
                </a:lnTo>
                <a:lnTo>
                  <a:pt x="3626" y="446"/>
                </a:lnTo>
                <a:lnTo>
                  <a:pt x="3626" y="446"/>
                </a:lnTo>
                <a:lnTo>
                  <a:pt x="3624" y="444"/>
                </a:lnTo>
                <a:lnTo>
                  <a:pt x="3624" y="442"/>
                </a:lnTo>
                <a:lnTo>
                  <a:pt x="3624" y="442"/>
                </a:lnTo>
                <a:lnTo>
                  <a:pt x="3624" y="442"/>
                </a:lnTo>
                <a:lnTo>
                  <a:pt x="3624" y="442"/>
                </a:lnTo>
                <a:lnTo>
                  <a:pt x="3622" y="440"/>
                </a:lnTo>
                <a:lnTo>
                  <a:pt x="3622" y="440"/>
                </a:lnTo>
                <a:lnTo>
                  <a:pt x="3620" y="440"/>
                </a:lnTo>
                <a:lnTo>
                  <a:pt x="3618" y="438"/>
                </a:lnTo>
                <a:lnTo>
                  <a:pt x="3618" y="436"/>
                </a:lnTo>
                <a:lnTo>
                  <a:pt x="3616" y="436"/>
                </a:lnTo>
                <a:lnTo>
                  <a:pt x="3616" y="436"/>
                </a:lnTo>
                <a:lnTo>
                  <a:pt x="3616" y="436"/>
                </a:lnTo>
                <a:lnTo>
                  <a:pt x="3612" y="434"/>
                </a:lnTo>
                <a:lnTo>
                  <a:pt x="3612" y="434"/>
                </a:lnTo>
                <a:lnTo>
                  <a:pt x="3610" y="432"/>
                </a:lnTo>
                <a:lnTo>
                  <a:pt x="3610" y="432"/>
                </a:lnTo>
                <a:lnTo>
                  <a:pt x="3610" y="432"/>
                </a:lnTo>
                <a:lnTo>
                  <a:pt x="3610" y="430"/>
                </a:lnTo>
                <a:lnTo>
                  <a:pt x="3610" y="430"/>
                </a:lnTo>
                <a:lnTo>
                  <a:pt x="3610" y="430"/>
                </a:lnTo>
                <a:lnTo>
                  <a:pt x="3610" y="430"/>
                </a:lnTo>
                <a:lnTo>
                  <a:pt x="3610" y="430"/>
                </a:lnTo>
                <a:lnTo>
                  <a:pt x="3610" y="432"/>
                </a:lnTo>
                <a:lnTo>
                  <a:pt x="3610" y="432"/>
                </a:lnTo>
                <a:lnTo>
                  <a:pt x="3608" y="430"/>
                </a:lnTo>
                <a:lnTo>
                  <a:pt x="3608" y="430"/>
                </a:lnTo>
                <a:lnTo>
                  <a:pt x="3608" y="430"/>
                </a:lnTo>
                <a:lnTo>
                  <a:pt x="3608" y="430"/>
                </a:lnTo>
                <a:lnTo>
                  <a:pt x="3608" y="430"/>
                </a:lnTo>
                <a:lnTo>
                  <a:pt x="3608" y="428"/>
                </a:lnTo>
                <a:lnTo>
                  <a:pt x="3608" y="428"/>
                </a:lnTo>
                <a:lnTo>
                  <a:pt x="3608" y="428"/>
                </a:lnTo>
                <a:lnTo>
                  <a:pt x="3606" y="428"/>
                </a:lnTo>
                <a:lnTo>
                  <a:pt x="3604" y="424"/>
                </a:lnTo>
                <a:lnTo>
                  <a:pt x="3602" y="424"/>
                </a:lnTo>
                <a:lnTo>
                  <a:pt x="3600" y="422"/>
                </a:lnTo>
                <a:lnTo>
                  <a:pt x="3596" y="420"/>
                </a:lnTo>
                <a:lnTo>
                  <a:pt x="3596" y="420"/>
                </a:lnTo>
                <a:lnTo>
                  <a:pt x="3596" y="418"/>
                </a:lnTo>
                <a:lnTo>
                  <a:pt x="3596" y="418"/>
                </a:lnTo>
                <a:lnTo>
                  <a:pt x="3596" y="418"/>
                </a:lnTo>
                <a:lnTo>
                  <a:pt x="3596" y="418"/>
                </a:lnTo>
                <a:lnTo>
                  <a:pt x="3596" y="418"/>
                </a:lnTo>
                <a:lnTo>
                  <a:pt x="3594" y="416"/>
                </a:lnTo>
                <a:lnTo>
                  <a:pt x="3594" y="416"/>
                </a:lnTo>
                <a:lnTo>
                  <a:pt x="3592" y="416"/>
                </a:lnTo>
                <a:lnTo>
                  <a:pt x="3592" y="416"/>
                </a:lnTo>
                <a:lnTo>
                  <a:pt x="3592" y="416"/>
                </a:lnTo>
                <a:lnTo>
                  <a:pt x="3590" y="416"/>
                </a:lnTo>
                <a:lnTo>
                  <a:pt x="3590" y="416"/>
                </a:lnTo>
                <a:lnTo>
                  <a:pt x="3590" y="414"/>
                </a:lnTo>
                <a:lnTo>
                  <a:pt x="3590" y="414"/>
                </a:lnTo>
                <a:lnTo>
                  <a:pt x="3590" y="412"/>
                </a:lnTo>
                <a:lnTo>
                  <a:pt x="3588" y="412"/>
                </a:lnTo>
                <a:lnTo>
                  <a:pt x="3588" y="412"/>
                </a:lnTo>
                <a:lnTo>
                  <a:pt x="3586" y="412"/>
                </a:lnTo>
                <a:lnTo>
                  <a:pt x="3586" y="412"/>
                </a:lnTo>
                <a:lnTo>
                  <a:pt x="3586" y="412"/>
                </a:lnTo>
                <a:lnTo>
                  <a:pt x="3586" y="412"/>
                </a:lnTo>
                <a:lnTo>
                  <a:pt x="3586" y="410"/>
                </a:lnTo>
                <a:lnTo>
                  <a:pt x="3586" y="410"/>
                </a:lnTo>
                <a:lnTo>
                  <a:pt x="3584" y="410"/>
                </a:lnTo>
                <a:lnTo>
                  <a:pt x="3584" y="410"/>
                </a:lnTo>
                <a:lnTo>
                  <a:pt x="3584" y="410"/>
                </a:lnTo>
                <a:lnTo>
                  <a:pt x="3582" y="410"/>
                </a:lnTo>
                <a:lnTo>
                  <a:pt x="3582" y="410"/>
                </a:lnTo>
                <a:lnTo>
                  <a:pt x="3582" y="408"/>
                </a:lnTo>
                <a:lnTo>
                  <a:pt x="3582" y="408"/>
                </a:lnTo>
                <a:lnTo>
                  <a:pt x="3582" y="408"/>
                </a:lnTo>
                <a:lnTo>
                  <a:pt x="3580" y="406"/>
                </a:lnTo>
                <a:lnTo>
                  <a:pt x="3580" y="406"/>
                </a:lnTo>
                <a:lnTo>
                  <a:pt x="3580" y="406"/>
                </a:lnTo>
                <a:lnTo>
                  <a:pt x="3578" y="406"/>
                </a:lnTo>
                <a:lnTo>
                  <a:pt x="3578" y="406"/>
                </a:lnTo>
                <a:lnTo>
                  <a:pt x="3576" y="404"/>
                </a:lnTo>
                <a:lnTo>
                  <a:pt x="3576" y="406"/>
                </a:lnTo>
                <a:lnTo>
                  <a:pt x="3574" y="406"/>
                </a:lnTo>
                <a:lnTo>
                  <a:pt x="3574" y="404"/>
                </a:lnTo>
                <a:lnTo>
                  <a:pt x="3574" y="404"/>
                </a:lnTo>
                <a:lnTo>
                  <a:pt x="3574" y="404"/>
                </a:lnTo>
                <a:lnTo>
                  <a:pt x="3574" y="404"/>
                </a:lnTo>
                <a:lnTo>
                  <a:pt x="3574" y="404"/>
                </a:lnTo>
                <a:lnTo>
                  <a:pt x="3572" y="402"/>
                </a:lnTo>
                <a:lnTo>
                  <a:pt x="3572" y="402"/>
                </a:lnTo>
                <a:lnTo>
                  <a:pt x="3570" y="402"/>
                </a:lnTo>
                <a:lnTo>
                  <a:pt x="3568" y="402"/>
                </a:lnTo>
                <a:lnTo>
                  <a:pt x="3568" y="402"/>
                </a:lnTo>
                <a:lnTo>
                  <a:pt x="3566" y="400"/>
                </a:lnTo>
                <a:lnTo>
                  <a:pt x="3564" y="400"/>
                </a:lnTo>
                <a:lnTo>
                  <a:pt x="3564" y="400"/>
                </a:lnTo>
                <a:lnTo>
                  <a:pt x="3564" y="400"/>
                </a:lnTo>
                <a:lnTo>
                  <a:pt x="3562" y="400"/>
                </a:lnTo>
                <a:lnTo>
                  <a:pt x="3562" y="400"/>
                </a:lnTo>
                <a:lnTo>
                  <a:pt x="3562" y="400"/>
                </a:lnTo>
                <a:lnTo>
                  <a:pt x="3562" y="400"/>
                </a:lnTo>
                <a:lnTo>
                  <a:pt x="3562" y="402"/>
                </a:lnTo>
                <a:lnTo>
                  <a:pt x="3560" y="400"/>
                </a:lnTo>
                <a:lnTo>
                  <a:pt x="3558" y="400"/>
                </a:lnTo>
                <a:lnTo>
                  <a:pt x="3558" y="400"/>
                </a:lnTo>
                <a:lnTo>
                  <a:pt x="3558" y="400"/>
                </a:lnTo>
                <a:lnTo>
                  <a:pt x="3556" y="400"/>
                </a:lnTo>
                <a:lnTo>
                  <a:pt x="3556" y="400"/>
                </a:lnTo>
                <a:lnTo>
                  <a:pt x="3554" y="400"/>
                </a:lnTo>
                <a:lnTo>
                  <a:pt x="3554" y="400"/>
                </a:lnTo>
                <a:lnTo>
                  <a:pt x="3554" y="398"/>
                </a:lnTo>
                <a:lnTo>
                  <a:pt x="3552" y="398"/>
                </a:lnTo>
                <a:lnTo>
                  <a:pt x="3552" y="398"/>
                </a:lnTo>
                <a:lnTo>
                  <a:pt x="3550" y="398"/>
                </a:lnTo>
                <a:lnTo>
                  <a:pt x="3550" y="398"/>
                </a:lnTo>
                <a:lnTo>
                  <a:pt x="3550" y="398"/>
                </a:lnTo>
                <a:lnTo>
                  <a:pt x="3550" y="398"/>
                </a:lnTo>
                <a:lnTo>
                  <a:pt x="3550" y="398"/>
                </a:lnTo>
                <a:lnTo>
                  <a:pt x="3548" y="398"/>
                </a:lnTo>
                <a:lnTo>
                  <a:pt x="3548" y="396"/>
                </a:lnTo>
                <a:lnTo>
                  <a:pt x="3548" y="396"/>
                </a:lnTo>
                <a:lnTo>
                  <a:pt x="3546" y="396"/>
                </a:lnTo>
                <a:lnTo>
                  <a:pt x="3546" y="396"/>
                </a:lnTo>
                <a:lnTo>
                  <a:pt x="3546" y="396"/>
                </a:lnTo>
                <a:lnTo>
                  <a:pt x="3542" y="394"/>
                </a:lnTo>
                <a:lnTo>
                  <a:pt x="3540" y="394"/>
                </a:lnTo>
                <a:lnTo>
                  <a:pt x="3540" y="394"/>
                </a:lnTo>
                <a:lnTo>
                  <a:pt x="3540" y="394"/>
                </a:lnTo>
                <a:lnTo>
                  <a:pt x="3538" y="394"/>
                </a:lnTo>
                <a:lnTo>
                  <a:pt x="3538" y="394"/>
                </a:lnTo>
                <a:lnTo>
                  <a:pt x="3538" y="394"/>
                </a:lnTo>
                <a:lnTo>
                  <a:pt x="3536" y="394"/>
                </a:lnTo>
                <a:lnTo>
                  <a:pt x="3536" y="394"/>
                </a:lnTo>
                <a:lnTo>
                  <a:pt x="3536" y="394"/>
                </a:lnTo>
                <a:lnTo>
                  <a:pt x="3536" y="394"/>
                </a:lnTo>
                <a:lnTo>
                  <a:pt x="3536" y="396"/>
                </a:lnTo>
                <a:lnTo>
                  <a:pt x="3536" y="396"/>
                </a:lnTo>
                <a:lnTo>
                  <a:pt x="3536" y="396"/>
                </a:lnTo>
                <a:lnTo>
                  <a:pt x="3534" y="396"/>
                </a:lnTo>
                <a:lnTo>
                  <a:pt x="3532" y="396"/>
                </a:lnTo>
                <a:lnTo>
                  <a:pt x="3532" y="396"/>
                </a:lnTo>
                <a:lnTo>
                  <a:pt x="3532" y="396"/>
                </a:lnTo>
                <a:lnTo>
                  <a:pt x="3532" y="396"/>
                </a:lnTo>
                <a:lnTo>
                  <a:pt x="3532" y="396"/>
                </a:lnTo>
                <a:lnTo>
                  <a:pt x="3530" y="396"/>
                </a:lnTo>
                <a:lnTo>
                  <a:pt x="3528" y="396"/>
                </a:lnTo>
                <a:lnTo>
                  <a:pt x="3526" y="396"/>
                </a:lnTo>
                <a:lnTo>
                  <a:pt x="3524" y="396"/>
                </a:lnTo>
                <a:lnTo>
                  <a:pt x="3522" y="396"/>
                </a:lnTo>
                <a:lnTo>
                  <a:pt x="3522" y="396"/>
                </a:lnTo>
                <a:lnTo>
                  <a:pt x="3522" y="396"/>
                </a:lnTo>
                <a:lnTo>
                  <a:pt x="3520" y="396"/>
                </a:lnTo>
                <a:lnTo>
                  <a:pt x="3520" y="396"/>
                </a:lnTo>
                <a:lnTo>
                  <a:pt x="3520" y="396"/>
                </a:lnTo>
                <a:lnTo>
                  <a:pt x="3518" y="398"/>
                </a:lnTo>
                <a:lnTo>
                  <a:pt x="3518" y="398"/>
                </a:lnTo>
                <a:lnTo>
                  <a:pt x="3518" y="398"/>
                </a:lnTo>
                <a:lnTo>
                  <a:pt x="3518" y="398"/>
                </a:lnTo>
                <a:lnTo>
                  <a:pt x="3518" y="398"/>
                </a:lnTo>
                <a:lnTo>
                  <a:pt x="3516" y="398"/>
                </a:lnTo>
                <a:lnTo>
                  <a:pt x="3516" y="398"/>
                </a:lnTo>
                <a:lnTo>
                  <a:pt x="3516" y="398"/>
                </a:lnTo>
                <a:lnTo>
                  <a:pt x="3516" y="398"/>
                </a:lnTo>
                <a:lnTo>
                  <a:pt x="3516" y="398"/>
                </a:lnTo>
                <a:lnTo>
                  <a:pt x="3514" y="398"/>
                </a:lnTo>
                <a:lnTo>
                  <a:pt x="3514" y="398"/>
                </a:lnTo>
                <a:lnTo>
                  <a:pt x="3514" y="398"/>
                </a:lnTo>
                <a:lnTo>
                  <a:pt x="3514" y="398"/>
                </a:lnTo>
                <a:lnTo>
                  <a:pt x="3512" y="398"/>
                </a:lnTo>
                <a:lnTo>
                  <a:pt x="3510" y="398"/>
                </a:lnTo>
                <a:lnTo>
                  <a:pt x="3510" y="400"/>
                </a:lnTo>
                <a:lnTo>
                  <a:pt x="3510" y="400"/>
                </a:lnTo>
                <a:lnTo>
                  <a:pt x="3508" y="402"/>
                </a:lnTo>
                <a:lnTo>
                  <a:pt x="3508" y="402"/>
                </a:lnTo>
                <a:lnTo>
                  <a:pt x="3508" y="404"/>
                </a:lnTo>
                <a:lnTo>
                  <a:pt x="3508" y="404"/>
                </a:lnTo>
                <a:lnTo>
                  <a:pt x="3508" y="406"/>
                </a:lnTo>
                <a:lnTo>
                  <a:pt x="3508" y="406"/>
                </a:lnTo>
                <a:lnTo>
                  <a:pt x="3506" y="406"/>
                </a:lnTo>
                <a:lnTo>
                  <a:pt x="3506" y="406"/>
                </a:lnTo>
                <a:lnTo>
                  <a:pt x="3506" y="406"/>
                </a:lnTo>
                <a:lnTo>
                  <a:pt x="3508" y="408"/>
                </a:lnTo>
                <a:lnTo>
                  <a:pt x="3508" y="410"/>
                </a:lnTo>
                <a:lnTo>
                  <a:pt x="3508" y="410"/>
                </a:lnTo>
                <a:lnTo>
                  <a:pt x="3510" y="410"/>
                </a:lnTo>
                <a:lnTo>
                  <a:pt x="3510" y="410"/>
                </a:lnTo>
                <a:lnTo>
                  <a:pt x="3510" y="410"/>
                </a:lnTo>
                <a:lnTo>
                  <a:pt x="3510" y="410"/>
                </a:lnTo>
                <a:lnTo>
                  <a:pt x="3510" y="410"/>
                </a:lnTo>
                <a:lnTo>
                  <a:pt x="3512" y="408"/>
                </a:lnTo>
                <a:lnTo>
                  <a:pt x="3512" y="410"/>
                </a:lnTo>
                <a:lnTo>
                  <a:pt x="3516" y="410"/>
                </a:lnTo>
                <a:lnTo>
                  <a:pt x="3518" y="412"/>
                </a:lnTo>
                <a:lnTo>
                  <a:pt x="3518" y="412"/>
                </a:lnTo>
                <a:lnTo>
                  <a:pt x="3518" y="414"/>
                </a:lnTo>
                <a:lnTo>
                  <a:pt x="3520" y="414"/>
                </a:lnTo>
                <a:lnTo>
                  <a:pt x="3520" y="416"/>
                </a:lnTo>
                <a:lnTo>
                  <a:pt x="3522" y="416"/>
                </a:lnTo>
                <a:lnTo>
                  <a:pt x="3522" y="416"/>
                </a:lnTo>
                <a:lnTo>
                  <a:pt x="3522" y="418"/>
                </a:lnTo>
                <a:lnTo>
                  <a:pt x="3524" y="420"/>
                </a:lnTo>
                <a:lnTo>
                  <a:pt x="3524" y="420"/>
                </a:lnTo>
                <a:lnTo>
                  <a:pt x="3524" y="420"/>
                </a:lnTo>
                <a:lnTo>
                  <a:pt x="3522" y="420"/>
                </a:lnTo>
                <a:lnTo>
                  <a:pt x="3522" y="422"/>
                </a:lnTo>
                <a:lnTo>
                  <a:pt x="3520" y="422"/>
                </a:lnTo>
                <a:lnTo>
                  <a:pt x="3520" y="424"/>
                </a:lnTo>
                <a:lnTo>
                  <a:pt x="3520" y="424"/>
                </a:lnTo>
                <a:lnTo>
                  <a:pt x="3520" y="424"/>
                </a:lnTo>
                <a:lnTo>
                  <a:pt x="3520" y="424"/>
                </a:lnTo>
                <a:lnTo>
                  <a:pt x="3520" y="426"/>
                </a:lnTo>
                <a:lnTo>
                  <a:pt x="3520" y="428"/>
                </a:lnTo>
                <a:lnTo>
                  <a:pt x="3520" y="428"/>
                </a:lnTo>
                <a:lnTo>
                  <a:pt x="3520" y="428"/>
                </a:lnTo>
                <a:lnTo>
                  <a:pt x="3520" y="428"/>
                </a:lnTo>
                <a:lnTo>
                  <a:pt x="3520" y="430"/>
                </a:lnTo>
                <a:lnTo>
                  <a:pt x="3520" y="430"/>
                </a:lnTo>
                <a:lnTo>
                  <a:pt x="3520" y="432"/>
                </a:lnTo>
                <a:lnTo>
                  <a:pt x="3520" y="432"/>
                </a:lnTo>
                <a:lnTo>
                  <a:pt x="3520" y="432"/>
                </a:lnTo>
                <a:lnTo>
                  <a:pt x="3522" y="434"/>
                </a:lnTo>
                <a:lnTo>
                  <a:pt x="3522" y="434"/>
                </a:lnTo>
                <a:lnTo>
                  <a:pt x="3522" y="434"/>
                </a:lnTo>
                <a:lnTo>
                  <a:pt x="3522" y="436"/>
                </a:lnTo>
                <a:lnTo>
                  <a:pt x="3522" y="436"/>
                </a:lnTo>
                <a:lnTo>
                  <a:pt x="3520" y="436"/>
                </a:lnTo>
                <a:lnTo>
                  <a:pt x="3520" y="436"/>
                </a:lnTo>
                <a:lnTo>
                  <a:pt x="3522" y="438"/>
                </a:lnTo>
                <a:lnTo>
                  <a:pt x="3522" y="438"/>
                </a:lnTo>
                <a:lnTo>
                  <a:pt x="3522" y="440"/>
                </a:lnTo>
                <a:lnTo>
                  <a:pt x="3522" y="440"/>
                </a:lnTo>
                <a:lnTo>
                  <a:pt x="3522" y="440"/>
                </a:lnTo>
                <a:lnTo>
                  <a:pt x="3522" y="442"/>
                </a:lnTo>
                <a:lnTo>
                  <a:pt x="3522" y="442"/>
                </a:lnTo>
                <a:lnTo>
                  <a:pt x="3522" y="444"/>
                </a:lnTo>
                <a:lnTo>
                  <a:pt x="3522" y="444"/>
                </a:lnTo>
                <a:lnTo>
                  <a:pt x="3522" y="444"/>
                </a:lnTo>
                <a:lnTo>
                  <a:pt x="3522" y="444"/>
                </a:lnTo>
                <a:lnTo>
                  <a:pt x="3522" y="444"/>
                </a:lnTo>
                <a:lnTo>
                  <a:pt x="3522" y="446"/>
                </a:lnTo>
                <a:lnTo>
                  <a:pt x="3522" y="446"/>
                </a:lnTo>
                <a:lnTo>
                  <a:pt x="3524" y="446"/>
                </a:lnTo>
                <a:lnTo>
                  <a:pt x="3524" y="446"/>
                </a:lnTo>
                <a:lnTo>
                  <a:pt x="3524" y="446"/>
                </a:lnTo>
                <a:lnTo>
                  <a:pt x="3524" y="446"/>
                </a:lnTo>
                <a:lnTo>
                  <a:pt x="3526" y="446"/>
                </a:lnTo>
                <a:lnTo>
                  <a:pt x="3526" y="448"/>
                </a:lnTo>
                <a:lnTo>
                  <a:pt x="3526" y="448"/>
                </a:lnTo>
                <a:lnTo>
                  <a:pt x="3526" y="448"/>
                </a:lnTo>
                <a:lnTo>
                  <a:pt x="3526" y="448"/>
                </a:lnTo>
                <a:lnTo>
                  <a:pt x="3526" y="450"/>
                </a:lnTo>
                <a:lnTo>
                  <a:pt x="3526" y="450"/>
                </a:lnTo>
                <a:lnTo>
                  <a:pt x="3526" y="452"/>
                </a:lnTo>
                <a:lnTo>
                  <a:pt x="3526" y="452"/>
                </a:lnTo>
                <a:lnTo>
                  <a:pt x="3526" y="452"/>
                </a:lnTo>
                <a:lnTo>
                  <a:pt x="3524" y="452"/>
                </a:lnTo>
                <a:lnTo>
                  <a:pt x="3524" y="452"/>
                </a:lnTo>
                <a:lnTo>
                  <a:pt x="3524" y="452"/>
                </a:lnTo>
                <a:lnTo>
                  <a:pt x="3522" y="452"/>
                </a:lnTo>
                <a:lnTo>
                  <a:pt x="3522" y="452"/>
                </a:lnTo>
                <a:lnTo>
                  <a:pt x="3520" y="452"/>
                </a:lnTo>
                <a:lnTo>
                  <a:pt x="3520" y="452"/>
                </a:lnTo>
                <a:lnTo>
                  <a:pt x="3520" y="452"/>
                </a:lnTo>
                <a:lnTo>
                  <a:pt x="3520" y="452"/>
                </a:lnTo>
                <a:lnTo>
                  <a:pt x="3518" y="452"/>
                </a:lnTo>
                <a:lnTo>
                  <a:pt x="3518" y="454"/>
                </a:lnTo>
                <a:lnTo>
                  <a:pt x="3518" y="454"/>
                </a:lnTo>
                <a:lnTo>
                  <a:pt x="3518" y="454"/>
                </a:lnTo>
                <a:lnTo>
                  <a:pt x="3516" y="456"/>
                </a:lnTo>
                <a:lnTo>
                  <a:pt x="3516" y="456"/>
                </a:lnTo>
                <a:lnTo>
                  <a:pt x="3516" y="458"/>
                </a:lnTo>
                <a:lnTo>
                  <a:pt x="3514" y="458"/>
                </a:lnTo>
                <a:lnTo>
                  <a:pt x="3514" y="458"/>
                </a:lnTo>
                <a:lnTo>
                  <a:pt x="3512" y="458"/>
                </a:lnTo>
                <a:lnTo>
                  <a:pt x="3510" y="458"/>
                </a:lnTo>
                <a:lnTo>
                  <a:pt x="3508" y="458"/>
                </a:lnTo>
                <a:lnTo>
                  <a:pt x="3508" y="458"/>
                </a:lnTo>
                <a:lnTo>
                  <a:pt x="3508" y="458"/>
                </a:lnTo>
                <a:lnTo>
                  <a:pt x="3506" y="458"/>
                </a:lnTo>
                <a:lnTo>
                  <a:pt x="3506" y="458"/>
                </a:lnTo>
                <a:lnTo>
                  <a:pt x="3506" y="458"/>
                </a:lnTo>
                <a:lnTo>
                  <a:pt x="3506" y="458"/>
                </a:lnTo>
                <a:lnTo>
                  <a:pt x="3504" y="456"/>
                </a:lnTo>
                <a:lnTo>
                  <a:pt x="3504" y="456"/>
                </a:lnTo>
                <a:lnTo>
                  <a:pt x="3504" y="456"/>
                </a:lnTo>
                <a:lnTo>
                  <a:pt x="3502" y="456"/>
                </a:lnTo>
                <a:lnTo>
                  <a:pt x="3500" y="456"/>
                </a:lnTo>
                <a:lnTo>
                  <a:pt x="3500" y="456"/>
                </a:lnTo>
                <a:lnTo>
                  <a:pt x="3498" y="454"/>
                </a:lnTo>
                <a:lnTo>
                  <a:pt x="3496" y="454"/>
                </a:lnTo>
                <a:lnTo>
                  <a:pt x="3496" y="454"/>
                </a:lnTo>
                <a:lnTo>
                  <a:pt x="3496" y="454"/>
                </a:lnTo>
                <a:lnTo>
                  <a:pt x="3494" y="452"/>
                </a:lnTo>
                <a:lnTo>
                  <a:pt x="3492" y="452"/>
                </a:lnTo>
                <a:lnTo>
                  <a:pt x="3492" y="452"/>
                </a:lnTo>
                <a:lnTo>
                  <a:pt x="3492" y="452"/>
                </a:lnTo>
                <a:lnTo>
                  <a:pt x="3490" y="452"/>
                </a:lnTo>
                <a:lnTo>
                  <a:pt x="3490" y="450"/>
                </a:lnTo>
                <a:lnTo>
                  <a:pt x="3488" y="450"/>
                </a:lnTo>
                <a:lnTo>
                  <a:pt x="3488" y="450"/>
                </a:lnTo>
                <a:lnTo>
                  <a:pt x="3488" y="450"/>
                </a:lnTo>
                <a:lnTo>
                  <a:pt x="3486" y="450"/>
                </a:lnTo>
                <a:lnTo>
                  <a:pt x="3486" y="452"/>
                </a:lnTo>
                <a:lnTo>
                  <a:pt x="3486" y="452"/>
                </a:lnTo>
                <a:lnTo>
                  <a:pt x="3484" y="452"/>
                </a:lnTo>
                <a:lnTo>
                  <a:pt x="3484" y="452"/>
                </a:lnTo>
                <a:lnTo>
                  <a:pt x="3484" y="452"/>
                </a:lnTo>
                <a:lnTo>
                  <a:pt x="3484" y="452"/>
                </a:lnTo>
                <a:lnTo>
                  <a:pt x="3484" y="454"/>
                </a:lnTo>
                <a:lnTo>
                  <a:pt x="3482" y="452"/>
                </a:lnTo>
                <a:lnTo>
                  <a:pt x="3482" y="452"/>
                </a:lnTo>
                <a:lnTo>
                  <a:pt x="3482" y="452"/>
                </a:lnTo>
                <a:lnTo>
                  <a:pt x="3482" y="452"/>
                </a:lnTo>
                <a:lnTo>
                  <a:pt x="3480" y="452"/>
                </a:lnTo>
                <a:lnTo>
                  <a:pt x="3480" y="452"/>
                </a:lnTo>
                <a:lnTo>
                  <a:pt x="3480" y="452"/>
                </a:lnTo>
                <a:lnTo>
                  <a:pt x="3478" y="452"/>
                </a:lnTo>
                <a:lnTo>
                  <a:pt x="3476" y="452"/>
                </a:lnTo>
                <a:lnTo>
                  <a:pt x="3476" y="452"/>
                </a:lnTo>
                <a:lnTo>
                  <a:pt x="3474" y="450"/>
                </a:lnTo>
                <a:lnTo>
                  <a:pt x="3472" y="450"/>
                </a:lnTo>
                <a:lnTo>
                  <a:pt x="3472" y="448"/>
                </a:lnTo>
                <a:lnTo>
                  <a:pt x="3472" y="448"/>
                </a:lnTo>
                <a:lnTo>
                  <a:pt x="3470" y="448"/>
                </a:lnTo>
                <a:lnTo>
                  <a:pt x="3468" y="448"/>
                </a:lnTo>
                <a:lnTo>
                  <a:pt x="3466" y="448"/>
                </a:lnTo>
                <a:lnTo>
                  <a:pt x="3466" y="446"/>
                </a:lnTo>
                <a:lnTo>
                  <a:pt x="3466" y="446"/>
                </a:lnTo>
                <a:lnTo>
                  <a:pt x="3464" y="448"/>
                </a:lnTo>
                <a:lnTo>
                  <a:pt x="3464" y="448"/>
                </a:lnTo>
                <a:lnTo>
                  <a:pt x="3464" y="448"/>
                </a:lnTo>
                <a:lnTo>
                  <a:pt x="3464" y="448"/>
                </a:lnTo>
                <a:lnTo>
                  <a:pt x="3462" y="448"/>
                </a:lnTo>
                <a:lnTo>
                  <a:pt x="3462" y="446"/>
                </a:lnTo>
                <a:lnTo>
                  <a:pt x="3462" y="446"/>
                </a:lnTo>
                <a:lnTo>
                  <a:pt x="3462" y="446"/>
                </a:lnTo>
                <a:lnTo>
                  <a:pt x="3462" y="446"/>
                </a:lnTo>
                <a:lnTo>
                  <a:pt x="3460" y="446"/>
                </a:lnTo>
                <a:lnTo>
                  <a:pt x="3460" y="448"/>
                </a:lnTo>
                <a:lnTo>
                  <a:pt x="3460" y="448"/>
                </a:lnTo>
                <a:lnTo>
                  <a:pt x="3458" y="448"/>
                </a:lnTo>
                <a:lnTo>
                  <a:pt x="3458" y="448"/>
                </a:lnTo>
                <a:lnTo>
                  <a:pt x="3458" y="448"/>
                </a:lnTo>
                <a:lnTo>
                  <a:pt x="3458" y="450"/>
                </a:lnTo>
                <a:lnTo>
                  <a:pt x="3458" y="450"/>
                </a:lnTo>
                <a:lnTo>
                  <a:pt x="3458" y="450"/>
                </a:lnTo>
                <a:lnTo>
                  <a:pt x="3456" y="450"/>
                </a:lnTo>
                <a:lnTo>
                  <a:pt x="3456" y="450"/>
                </a:lnTo>
                <a:lnTo>
                  <a:pt x="3456" y="450"/>
                </a:lnTo>
                <a:lnTo>
                  <a:pt x="3454" y="450"/>
                </a:lnTo>
                <a:lnTo>
                  <a:pt x="3454" y="452"/>
                </a:lnTo>
                <a:lnTo>
                  <a:pt x="3454" y="452"/>
                </a:lnTo>
                <a:lnTo>
                  <a:pt x="3454" y="452"/>
                </a:lnTo>
                <a:lnTo>
                  <a:pt x="3452" y="452"/>
                </a:lnTo>
                <a:lnTo>
                  <a:pt x="3452" y="454"/>
                </a:lnTo>
                <a:lnTo>
                  <a:pt x="3452" y="454"/>
                </a:lnTo>
                <a:lnTo>
                  <a:pt x="3452" y="454"/>
                </a:lnTo>
                <a:lnTo>
                  <a:pt x="3452" y="456"/>
                </a:lnTo>
                <a:lnTo>
                  <a:pt x="3452" y="458"/>
                </a:lnTo>
                <a:lnTo>
                  <a:pt x="3450" y="458"/>
                </a:lnTo>
                <a:lnTo>
                  <a:pt x="3450" y="460"/>
                </a:lnTo>
                <a:lnTo>
                  <a:pt x="3450" y="460"/>
                </a:lnTo>
                <a:lnTo>
                  <a:pt x="3448" y="460"/>
                </a:lnTo>
                <a:lnTo>
                  <a:pt x="3448" y="460"/>
                </a:lnTo>
                <a:lnTo>
                  <a:pt x="3448" y="460"/>
                </a:lnTo>
                <a:lnTo>
                  <a:pt x="3448" y="458"/>
                </a:lnTo>
                <a:lnTo>
                  <a:pt x="3446" y="458"/>
                </a:lnTo>
                <a:lnTo>
                  <a:pt x="3446" y="458"/>
                </a:lnTo>
                <a:lnTo>
                  <a:pt x="3446" y="458"/>
                </a:lnTo>
                <a:lnTo>
                  <a:pt x="3444" y="458"/>
                </a:lnTo>
                <a:lnTo>
                  <a:pt x="3442" y="460"/>
                </a:lnTo>
                <a:lnTo>
                  <a:pt x="3442" y="460"/>
                </a:lnTo>
                <a:lnTo>
                  <a:pt x="3440" y="460"/>
                </a:lnTo>
                <a:lnTo>
                  <a:pt x="3440" y="460"/>
                </a:lnTo>
                <a:lnTo>
                  <a:pt x="3438" y="460"/>
                </a:lnTo>
                <a:lnTo>
                  <a:pt x="3438" y="460"/>
                </a:lnTo>
                <a:lnTo>
                  <a:pt x="3438" y="460"/>
                </a:lnTo>
                <a:lnTo>
                  <a:pt x="3438" y="460"/>
                </a:lnTo>
                <a:lnTo>
                  <a:pt x="3436" y="460"/>
                </a:lnTo>
                <a:lnTo>
                  <a:pt x="3436" y="460"/>
                </a:lnTo>
                <a:lnTo>
                  <a:pt x="3436" y="462"/>
                </a:lnTo>
                <a:lnTo>
                  <a:pt x="3436" y="462"/>
                </a:lnTo>
                <a:lnTo>
                  <a:pt x="3434" y="462"/>
                </a:lnTo>
                <a:lnTo>
                  <a:pt x="3434" y="462"/>
                </a:lnTo>
                <a:lnTo>
                  <a:pt x="3434" y="462"/>
                </a:lnTo>
                <a:lnTo>
                  <a:pt x="3434" y="462"/>
                </a:lnTo>
                <a:lnTo>
                  <a:pt x="3432" y="462"/>
                </a:lnTo>
                <a:lnTo>
                  <a:pt x="3430" y="462"/>
                </a:lnTo>
                <a:lnTo>
                  <a:pt x="3430" y="462"/>
                </a:lnTo>
                <a:lnTo>
                  <a:pt x="3430" y="464"/>
                </a:lnTo>
                <a:lnTo>
                  <a:pt x="3430" y="464"/>
                </a:lnTo>
                <a:lnTo>
                  <a:pt x="3430" y="464"/>
                </a:lnTo>
                <a:lnTo>
                  <a:pt x="3430" y="464"/>
                </a:lnTo>
                <a:lnTo>
                  <a:pt x="3430" y="464"/>
                </a:lnTo>
                <a:lnTo>
                  <a:pt x="3428" y="464"/>
                </a:lnTo>
                <a:lnTo>
                  <a:pt x="3428" y="464"/>
                </a:lnTo>
                <a:lnTo>
                  <a:pt x="3426" y="464"/>
                </a:lnTo>
                <a:lnTo>
                  <a:pt x="3426" y="464"/>
                </a:lnTo>
                <a:lnTo>
                  <a:pt x="3426" y="464"/>
                </a:lnTo>
                <a:lnTo>
                  <a:pt x="3426" y="464"/>
                </a:lnTo>
                <a:lnTo>
                  <a:pt x="3422" y="464"/>
                </a:lnTo>
                <a:lnTo>
                  <a:pt x="3422" y="464"/>
                </a:lnTo>
                <a:lnTo>
                  <a:pt x="3420" y="464"/>
                </a:lnTo>
                <a:lnTo>
                  <a:pt x="3420" y="464"/>
                </a:lnTo>
                <a:lnTo>
                  <a:pt x="3420" y="464"/>
                </a:lnTo>
                <a:lnTo>
                  <a:pt x="3420" y="464"/>
                </a:lnTo>
                <a:lnTo>
                  <a:pt x="3420" y="464"/>
                </a:lnTo>
                <a:lnTo>
                  <a:pt x="3420" y="464"/>
                </a:lnTo>
                <a:lnTo>
                  <a:pt x="3418" y="464"/>
                </a:lnTo>
                <a:lnTo>
                  <a:pt x="3416" y="464"/>
                </a:lnTo>
                <a:lnTo>
                  <a:pt x="3414" y="464"/>
                </a:lnTo>
                <a:lnTo>
                  <a:pt x="3412" y="464"/>
                </a:lnTo>
                <a:lnTo>
                  <a:pt x="3412" y="464"/>
                </a:lnTo>
                <a:lnTo>
                  <a:pt x="3410" y="464"/>
                </a:lnTo>
                <a:lnTo>
                  <a:pt x="3410" y="464"/>
                </a:lnTo>
                <a:lnTo>
                  <a:pt x="3410" y="464"/>
                </a:lnTo>
                <a:lnTo>
                  <a:pt x="3406" y="462"/>
                </a:lnTo>
                <a:lnTo>
                  <a:pt x="3406" y="462"/>
                </a:lnTo>
                <a:lnTo>
                  <a:pt x="3404" y="462"/>
                </a:lnTo>
                <a:lnTo>
                  <a:pt x="3404" y="462"/>
                </a:lnTo>
                <a:lnTo>
                  <a:pt x="3404" y="462"/>
                </a:lnTo>
                <a:lnTo>
                  <a:pt x="3402" y="462"/>
                </a:lnTo>
                <a:lnTo>
                  <a:pt x="3402" y="462"/>
                </a:lnTo>
                <a:lnTo>
                  <a:pt x="3402" y="462"/>
                </a:lnTo>
                <a:lnTo>
                  <a:pt x="3398" y="462"/>
                </a:lnTo>
                <a:lnTo>
                  <a:pt x="3398" y="462"/>
                </a:lnTo>
                <a:lnTo>
                  <a:pt x="3398" y="462"/>
                </a:lnTo>
                <a:lnTo>
                  <a:pt x="3398" y="462"/>
                </a:lnTo>
                <a:lnTo>
                  <a:pt x="3398" y="462"/>
                </a:lnTo>
                <a:lnTo>
                  <a:pt x="3396" y="462"/>
                </a:lnTo>
                <a:lnTo>
                  <a:pt x="3394" y="460"/>
                </a:lnTo>
                <a:lnTo>
                  <a:pt x="3392" y="460"/>
                </a:lnTo>
                <a:lnTo>
                  <a:pt x="3390" y="458"/>
                </a:lnTo>
                <a:lnTo>
                  <a:pt x="3390" y="458"/>
                </a:lnTo>
                <a:lnTo>
                  <a:pt x="3390" y="458"/>
                </a:lnTo>
                <a:lnTo>
                  <a:pt x="3388" y="458"/>
                </a:lnTo>
                <a:lnTo>
                  <a:pt x="3388" y="458"/>
                </a:lnTo>
                <a:lnTo>
                  <a:pt x="3386" y="456"/>
                </a:lnTo>
                <a:lnTo>
                  <a:pt x="3386" y="454"/>
                </a:lnTo>
                <a:lnTo>
                  <a:pt x="3384" y="452"/>
                </a:lnTo>
                <a:lnTo>
                  <a:pt x="3382" y="452"/>
                </a:lnTo>
                <a:lnTo>
                  <a:pt x="3382" y="452"/>
                </a:lnTo>
                <a:lnTo>
                  <a:pt x="3380" y="452"/>
                </a:lnTo>
                <a:lnTo>
                  <a:pt x="3380" y="452"/>
                </a:lnTo>
                <a:lnTo>
                  <a:pt x="3378" y="452"/>
                </a:lnTo>
                <a:lnTo>
                  <a:pt x="3376" y="452"/>
                </a:lnTo>
                <a:lnTo>
                  <a:pt x="3374" y="452"/>
                </a:lnTo>
                <a:lnTo>
                  <a:pt x="3372" y="450"/>
                </a:lnTo>
                <a:lnTo>
                  <a:pt x="3372" y="450"/>
                </a:lnTo>
                <a:lnTo>
                  <a:pt x="3370" y="450"/>
                </a:lnTo>
                <a:lnTo>
                  <a:pt x="3370" y="450"/>
                </a:lnTo>
                <a:lnTo>
                  <a:pt x="3368" y="448"/>
                </a:lnTo>
                <a:lnTo>
                  <a:pt x="3366" y="446"/>
                </a:lnTo>
                <a:lnTo>
                  <a:pt x="3366" y="446"/>
                </a:lnTo>
                <a:lnTo>
                  <a:pt x="3364" y="446"/>
                </a:lnTo>
                <a:lnTo>
                  <a:pt x="3364" y="446"/>
                </a:lnTo>
                <a:lnTo>
                  <a:pt x="3364" y="446"/>
                </a:lnTo>
                <a:lnTo>
                  <a:pt x="3362" y="446"/>
                </a:lnTo>
                <a:lnTo>
                  <a:pt x="3362" y="446"/>
                </a:lnTo>
                <a:lnTo>
                  <a:pt x="3362" y="446"/>
                </a:lnTo>
                <a:lnTo>
                  <a:pt x="3362" y="446"/>
                </a:lnTo>
                <a:lnTo>
                  <a:pt x="3362" y="446"/>
                </a:lnTo>
                <a:lnTo>
                  <a:pt x="3360" y="446"/>
                </a:lnTo>
                <a:lnTo>
                  <a:pt x="3360" y="446"/>
                </a:lnTo>
                <a:lnTo>
                  <a:pt x="3358" y="446"/>
                </a:lnTo>
                <a:lnTo>
                  <a:pt x="3358" y="446"/>
                </a:lnTo>
                <a:lnTo>
                  <a:pt x="3358" y="446"/>
                </a:lnTo>
                <a:lnTo>
                  <a:pt x="3356" y="446"/>
                </a:lnTo>
                <a:lnTo>
                  <a:pt x="3356" y="446"/>
                </a:lnTo>
                <a:lnTo>
                  <a:pt x="3356" y="444"/>
                </a:lnTo>
                <a:lnTo>
                  <a:pt x="3354" y="444"/>
                </a:lnTo>
                <a:lnTo>
                  <a:pt x="3354" y="444"/>
                </a:lnTo>
                <a:lnTo>
                  <a:pt x="3352" y="444"/>
                </a:lnTo>
                <a:lnTo>
                  <a:pt x="3350" y="444"/>
                </a:lnTo>
                <a:lnTo>
                  <a:pt x="3348" y="444"/>
                </a:lnTo>
                <a:lnTo>
                  <a:pt x="3346" y="444"/>
                </a:lnTo>
                <a:lnTo>
                  <a:pt x="3344" y="444"/>
                </a:lnTo>
                <a:lnTo>
                  <a:pt x="3344" y="444"/>
                </a:lnTo>
                <a:lnTo>
                  <a:pt x="3344" y="444"/>
                </a:lnTo>
                <a:lnTo>
                  <a:pt x="3344" y="444"/>
                </a:lnTo>
                <a:lnTo>
                  <a:pt x="3344" y="444"/>
                </a:lnTo>
                <a:lnTo>
                  <a:pt x="3344" y="444"/>
                </a:lnTo>
                <a:lnTo>
                  <a:pt x="3344" y="444"/>
                </a:lnTo>
                <a:lnTo>
                  <a:pt x="3344" y="444"/>
                </a:lnTo>
                <a:lnTo>
                  <a:pt x="3342" y="444"/>
                </a:lnTo>
                <a:lnTo>
                  <a:pt x="3342" y="444"/>
                </a:lnTo>
                <a:lnTo>
                  <a:pt x="3342" y="444"/>
                </a:lnTo>
                <a:lnTo>
                  <a:pt x="3342" y="444"/>
                </a:lnTo>
                <a:lnTo>
                  <a:pt x="3342" y="444"/>
                </a:lnTo>
                <a:lnTo>
                  <a:pt x="3338" y="446"/>
                </a:lnTo>
                <a:lnTo>
                  <a:pt x="3338" y="446"/>
                </a:lnTo>
                <a:lnTo>
                  <a:pt x="3338" y="446"/>
                </a:lnTo>
                <a:lnTo>
                  <a:pt x="3338" y="446"/>
                </a:lnTo>
                <a:lnTo>
                  <a:pt x="3336" y="446"/>
                </a:lnTo>
                <a:lnTo>
                  <a:pt x="3336" y="446"/>
                </a:lnTo>
                <a:lnTo>
                  <a:pt x="3336" y="446"/>
                </a:lnTo>
                <a:lnTo>
                  <a:pt x="3334" y="446"/>
                </a:lnTo>
                <a:lnTo>
                  <a:pt x="3334" y="446"/>
                </a:lnTo>
                <a:lnTo>
                  <a:pt x="3334" y="448"/>
                </a:lnTo>
                <a:lnTo>
                  <a:pt x="3334" y="448"/>
                </a:lnTo>
                <a:lnTo>
                  <a:pt x="3334" y="448"/>
                </a:lnTo>
                <a:lnTo>
                  <a:pt x="3332" y="448"/>
                </a:lnTo>
                <a:lnTo>
                  <a:pt x="3332" y="448"/>
                </a:lnTo>
                <a:lnTo>
                  <a:pt x="3332" y="448"/>
                </a:lnTo>
                <a:lnTo>
                  <a:pt x="3332" y="448"/>
                </a:lnTo>
                <a:lnTo>
                  <a:pt x="3330" y="448"/>
                </a:lnTo>
                <a:lnTo>
                  <a:pt x="3330" y="448"/>
                </a:lnTo>
                <a:lnTo>
                  <a:pt x="3328" y="448"/>
                </a:lnTo>
                <a:lnTo>
                  <a:pt x="3328" y="448"/>
                </a:lnTo>
                <a:lnTo>
                  <a:pt x="3328" y="448"/>
                </a:lnTo>
                <a:lnTo>
                  <a:pt x="3328" y="448"/>
                </a:lnTo>
                <a:lnTo>
                  <a:pt x="3328" y="448"/>
                </a:lnTo>
                <a:lnTo>
                  <a:pt x="3328" y="448"/>
                </a:lnTo>
                <a:lnTo>
                  <a:pt x="3328" y="448"/>
                </a:lnTo>
                <a:lnTo>
                  <a:pt x="3326" y="448"/>
                </a:lnTo>
                <a:lnTo>
                  <a:pt x="3326" y="448"/>
                </a:lnTo>
                <a:lnTo>
                  <a:pt x="3324" y="448"/>
                </a:lnTo>
                <a:lnTo>
                  <a:pt x="3322" y="448"/>
                </a:lnTo>
                <a:lnTo>
                  <a:pt x="3322" y="448"/>
                </a:lnTo>
                <a:lnTo>
                  <a:pt x="3322" y="448"/>
                </a:lnTo>
                <a:lnTo>
                  <a:pt x="3320" y="446"/>
                </a:lnTo>
                <a:lnTo>
                  <a:pt x="3320" y="446"/>
                </a:lnTo>
                <a:lnTo>
                  <a:pt x="3320" y="446"/>
                </a:lnTo>
                <a:lnTo>
                  <a:pt x="3320" y="446"/>
                </a:lnTo>
                <a:lnTo>
                  <a:pt x="3318" y="446"/>
                </a:lnTo>
                <a:lnTo>
                  <a:pt x="3318" y="446"/>
                </a:lnTo>
                <a:lnTo>
                  <a:pt x="3318" y="446"/>
                </a:lnTo>
                <a:lnTo>
                  <a:pt x="3318" y="446"/>
                </a:lnTo>
                <a:lnTo>
                  <a:pt x="3316" y="446"/>
                </a:lnTo>
                <a:lnTo>
                  <a:pt x="3316" y="446"/>
                </a:lnTo>
                <a:lnTo>
                  <a:pt x="3316" y="446"/>
                </a:lnTo>
                <a:lnTo>
                  <a:pt x="3316" y="446"/>
                </a:lnTo>
                <a:lnTo>
                  <a:pt x="3314" y="446"/>
                </a:lnTo>
                <a:lnTo>
                  <a:pt x="3314" y="446"/>
                </a:lnTo>
                <a:lnTo>
                  <a:pt x="3314" y="444"/>
                </a:lnTo>
                <a:lnTo>
                  <a:pt x="3312" y="444"/>
                </a:lnTo>
                <a:lnTo>
                  <a:pt x="3312" y="444"/>
                </a:lnTo>
                <a:lnTo>
                  <a:pt x="3312" y="444"/>
                </a:lnTo>
                <a:lnTo>
                  <a:pt x="3310" y="444"/>
                </a:lnTo>
                <a:lnTo>
                  <a:pt x="3310" y="444"/>
                </a:lnTo>
                <a:lnTo>
                  <a:pt x="3310" y="442"/>
                </a:lnTo>
                <a:lnTo>
                  <a:pt x="3308" y="442"/>
                </a:lnTo>
                <a:lnTo>
                  <a:pt x="3308" y="442"/>
                </a:lnTo>
                <a:lnTo>
                  <a:pt x="3306" y="442"/>
                </a:lnTo>
                <a:lnTo>
                  <a:pt x="3306" y="442"/>
                </a:lnTo>
                <a:lnTo>
                  <a:pt x="3306" y="442"/>
                </a:lnTo>
                <a:lnTo>
                  <a:pt x="3306" y="442"/>
                </a:lnTo>
                <a:lnTo>
                  <a:pt x="3306" y="442"/>
                </a:lnTo>
                <a:lnTo>
                  <a:pt x="3306" y="442"/>
                </a:lnTo>
                <a:lnTo>
                  <a:pt x="3304" y="440"/>
                </a:lnTo>
                <a:lnTo>
                  <a:pt x="3304" y="440"/>
                </a:lnTo>
                <a:lnTo>
                  <a:pt x="3304" y="440"/>
                </a:lnTo>
                <a:lnTo>
                  <a:pt x="3304" y="440"/>
                </a:lnTo>
                <a:lnTo>
                  <a:pt x="3304" y="440"/>
                </a:lnTo>
                <a:lnTo>
                  <a:pt x="3304" y="438"/>
                </a:lnTo>
                <a:lnTo>
                  <a:pt x="3302" y="438"/>
                </a:lnTo>
                <a:lnTo>
                  <a:pt x="3302" y="438"/>
                </a:lnTo>
                <a:lnTo>
                  <a:pt x="3302" y="436"/>
                </a:lnTo>
                <a:lnTo>
                  <a:pt x="3302" y="436"/>
                </a:lnTo>
                <a:lnTo>
                  <a:pt x="3300" y="434"/>
                </a:lnTo>
                <a:lnTo>
                  <a:pt x="3300" y="434"/>
                </a:lnTo>
                <a:lnTo>
                  <a:pt x="3300" y="434"/>
                </a:lnTo>
                <a:lnTo>
                  <a:pt x="3298" y="434"/>
                </a:lnTo>
                <a:lnTo>
                  <a:pt x="3298" y="432"/>
                </a:lnTo>
                <a:lnTo>
                  <a:pt x="3298" y="430"/>
                </a:lnTo>
                <a:lnTo>
                  <a:pt x="3298" y="430"/>
                </a:lnTo>
                <a:lnTo>
                  <a:pt x="3298" y="430"/>
                </a:lnTo>
                <a:lnTo>
                  <a:pt x="3296" y="428"/>
                </a:lnTo>
                <a:lnTo>
                  <a:pt x="3294" y="428"/>
                </a:lnTo>
                <a:lnTo>
                  <a:pt x="3294" y="428"/>
                </a:lnTo>
                <a:lnTo>
                  <a:pt x="3294" y="428"/>
                </a:lnTo>
                <a:lnTo>
                  <a:pt x="3294" y="428"/>
                </a:lnTo>
                <a:lnTo>
                  <a:pt x="3292" y="428"/>
                </a:lnTo>
                <a:lnTo>
                  <a:pt x="3290" y="428"/>
                </a:lnTo>
                <a:lnTo>
                  <a:pt x="3290" y="428"/>
                </a:lnTo>
                <a:lnTo>
                  <a:pt x="3288" y="428"/>
                </a:lnTo>
                <a:lnTo>
                  <a:pt x="3288" y="428"/>
                </a:lnTo>
                <a:lnTo>
                  <a:pt x="3288" y="428"/>
                </a:lnTo>
                <a:lnTo>
                  <a:pt x="3286" y="428"/>
                </a:lnTo>
                <a:lnTo>
                  <a:pt x="3286" y="428"/>
                </a:lnTo>
                <a:lnTo>
                  <a:pt x="3286" y="428"/>
                </a:lnTo>
                <a:lnTo>
                  <a:pt x="3286" y="428"/>
                </a:lnTo>
                <a:lnTo>
                  <a:pt x="3286" y="428"/>
                </a:lnTo>
                <a:lnTo>
                  <a:pt x="3284" y="428"/>
                </a:lnTo>
                <a:lnTo>
                  <a:pt x="3284" y="426"/>
                </a:lnTo>
                <a:lnTo>
                  <a:pt x="3284" y="426"/>
                </a:lnTo>
                <a:lnTo>
                  <a:pt x="3282" y="426"/>
                </a:lnTo>
                <a:lnTo>
                  <a:pt x="3282" y="426"/>
                </a:lnTo>
                <a:lnTo>
                  <a:pt x="3280" y="426"/>
                </a:lnTo>
                <a:lnTo>
                  <a:pt x="3278" y="426"/>
                </a:lnTo>
                <a:lnTo>
                  <a:pt x="3278" y="426"/>
                </a:lnTo>
                <a:lnTo>
                  <a:pt x="3276" y="424"/>
                </a:lnTo>
                <a:lnTo>
                  <a:pt x="3274" y="424"/>
                </a:lnTo>
                <a:lnTo>
                  <a:pt x="3272" y="424"/>
                </a:lnTo>
                <a:lnTo>
                  <a:pt x="3272" y="424"/>
                </a:lnTo>
                <a:lnTo>
                  <a:pt x="3272" y="424"/>
                </a:lnTo>
                <a:lnTo>
                  <a:pt x="3270" y="424"/>
                </a:lnTo>
                <a:lnTo>
                  <a:pt x="3270" y="424"/>
                </a:lnTo>
                <a:lnTo>
                  <a:pt x="3268" y="424"/>
                </a:lnTo>
                <a:lnTo>
                  <a:pt x="3266" y="424"/>
                </a:lnTo>
                <a:lnTo>
                  <a:pt x="3266" y="424"/>
                </a:lnTo>
                <a:lnTo>
                  <a:pt x="3264" y="424"/>
                </a:lnTo>
                <a:lnTo>
                  <a:pt x="3264" y="422"/>
                </a:lnTo>
                <a:lnTo>
                  <a:pt x="3264" y="422"/>
                </a:lnTo>
                <a:lnTo>
                  <a:pt x="3264" y="422"/>
                </a:lnTo>
                <a:lnTo>
                  <a:pt x="3262" y="422"/>
                </a:lnTo>
                <a:lnTo>
                  <a:pt x="3262" y="422"/>
                </a:lnTo>
                <a:lnTo>
                  <a:pt x="3260" y="420"/>
                </a:lnTo>
                <a:lnTo>
                  <a:pt x="3260" y="420"/>
                </a:lnTo>
                <a:lnTo>
                  <a:pt x="3260" y="420"/>
                </a:lnTo>
                <a:lnTo>
                  <a:pt x="3258" y="420"/>
                </a:lnTo>
                <a:lnTo>
                  <a:pt x="3256" y="420"/>
                </a:lnTo>
                <a:lnTo>
                  <a:pt x="3256" y="420"/>
                </a:lnTo>
                <a:lnTo>
                  <a:pt x="3254" y="420"/>
                </a:lnTo>
                <a:lnTo>
                  <a:pt x="3254" y="420"/>
                </a:lnTo>
                <a:lnTo>
                  <a:pt x="3252" y="418"/>
                </a:lnTo>
                <a:lnTo>
                  <a:pt x="3250" y="418"/>
                </a:lnTo>
                <a:lnTo>
                  <a:pt x="3248" y="416"/>
                </a:lnTo>
                <a:lnTo>
                  <a:pt x="3248" y="416"/>
                </a:lnTo>
                <a:lnTo>
                  <a:pt x="3248" y="418"/>
                </a:lnTo>
                <a:lnTo>
                  <a:pt x="3248" y="418"/>
                </a:lnTo>
                <a:lnTo>
                  <a:pt x="3248" y="418"/>
                </a:lnTo>
                <a:lnTo>
                  <a:pt x="3248" y="418"/>
                </a:lnTo>
                <a:lnTo>
                  <a:pt x="3248" y="418"/>
                </a:lnTo>
                <a:lnTo>
                  <a:pt x="3248" y="420"/>
                </a:lnTo>
                <a:lnTo>
                  <a:pt x="3248" y="420"/>
                </a:lnTo>
                <a:lnTo>
                  <a:pt x="3248" y="422"/>
                </a:lnTo>
                <a:lnTo>
                  <a:pt x="3248" y="422"/>
                </a:lnTo>
                <a:lnTo>
                  <a:pt x="3248" y="422"/>
                </a:lnTo>
                <a:lnTo>
                  <a:pt x="3248" y="422"/>
                </a:lnTo>
                <a:lnTo>
                  <a:pt x="3248" y="422"/>
                </a:lnTo>
                <a:lnTo>
                  <a:pt x="3248" y="422"/>
                </a:lnTo>
                <a:lnTo>
                  <a:pt x="3246" y="422"/>
                </a:lnTo>
                <a:lnTo>
                  <a:pt x="3246" y="424"/>
                </a:lnTo>
                <a:lnTo>
                  <a:pt x="3246" y="424"/>
                </a:lnTo>
                <a:lnTo>
                  <a:pt x="3244" y="424"/>
                </a:lnTo>
                <a:lnTo>
                  <a:pt x="3244" y="424"/>
                </a:lnTo>
                <a:lnTo>
                  <a:pt x="3244" y="426"/>
                </a:lnTo>
                <a:lnTo>
                  <a:pt x="3246" y="426"/>
                </a:lnTo>
                <a:lnTo>
                  <a:pt x="3246" y="426"/>
                </a:lnTo>
                <a:lnTo>
                  <a:pt x="3246" y="426"/>
                </a:lnTo>
                <a:lnTo>
                  <a:pt x="3246" y="428"/>
                </a:lnTo>
                <a:lnTo>
                  <a:pt x="3246" y="428"/>
                </a:lnTo>
                <a:lnTo>
                  <a:pt x="3246" y="428"/>
                </a:lnTo>
                <a:lnTo>
                  <a:pt x="3246" y="428"/>
                </a:lnTo>
                <a:lnTo>
                  <a:pt x="3244" y="428"/>
                </a:lnTo>
                <a:lnTo>
                  <a:pt x="3244" y="428"/>
                </a:lnTo>
                <a:lnTo>
                  <a:pt x="3244" y="428"/>
                </a:lnTo>
                <a:lnTo>
                  <a:pt x="3244" y="428"/>
                </a:lnTo>
                <a:lnTo>
                  <a:pt x="3244" y="430"/>
                </a:lnTo>
                <a:lnTo>
                  <a:pt x="3244" y="432"/>
                </a:lnTo>
                <a:lnTo>
                  <a:pt x="3244" y="432"/>
                </a:lnTo>
                <a:lnTo>
                  <a:pt x="3244" y="434"/>
                </a:lnTo>
                <a:lnTo>
                  <a:pt x="3246" y="434"/>
                </a:lnTo>
                <a:lnTo>
                  <a:pt x="3244" y="434"/>
                </a:lnTo>
                <a:lnTo>
                  <a:pt x="3244" y="436"/>
                </a:lnTo>
                <a:lnTo>
                  <a:pt x="3246" y="436"/>
                </a:lnTo>
                <a:lnTo>
                  <a:pt x="3246" y="436"/>
                </a:lnTo>
                <a:lnTo>
                  <a:pt x="3248" y="436"/>
                </a:lnTo>
                <a:lnTo>
                  <a:pt x="3248" y="438"/>
                </a:lnTo>
                <a:lnTo>
                  <a:pt x="3248" y="438"/>
                </a:lnTo>
                <a:lnTo>
                  <a:pt x="3248" y="438"/>
                </a:lnTo>
                <a:lnTo>
                  <a:pt x="3252" y="440"/>
                </a:lnTo>
                <a:lnTo>
                  <a:pt x="3252" y="442"/>
                </a:lnTo>
                <a:lnTo>
                  <a:pt x="3254" y="442"/>
                </a:lnTo>
                <a:lnTo>
                  <a:pt x="3254" y="442"/>
                </a:lnTo>
                <a:lnTo>
                  <a:pt x="3254" y="442"/>
                </a:lnTo>
                <a:lnTo>
                  <a:pt x="3254" y="442"/>
                </a:lnTo>
                <a:lnTo>
                  <a:pt x="3254" y="442"/>
                </a:lnTo>
                <a:lnTo>
                  <a:pt x="3256" y="442"/>
                </a:lnTo>
                <a:lnTo>
                  <a:pt x="3256" y="442"/>
                </a:lnTo>
                <a:lnTo>
                  <a:pt x="3256" y="442"/>
                </a:lnTo>
                <a:lnTo>
                  <a:pt x="3256" y="444"/>
                </a:lnTo>
                <a:lnTo>
                  <a:pt x="3258" y="446"/>
                </a:lnTo>
                <a:lnTo>
                  <a:pt x="3258" y="448"/>
                </a:lnTo>
                <a:lnTo>
                  <a:pt x="3258" y="450"/>
                </a:lnTo>
                <a:lnTo>
                  <a:pt x="3258" y="450"/>
                </a:lnTo>
                <a:lnTo>
                  <a:pt x="3256" y="450"/>
                </a:lnTo>
                <a:lnTo>
                  <a:pt x="3256" y="450"/>
                </a:lnTo>
                <a:lnTo>
                  <a:pt x="3256" y="452"/>
                </a:lnTo>
                <a:lnTo>
                  <a:pt x="3254" y="452"/>
                </a:lnTo>
                <a:lnTo>
                  <a:pt x="3254" y="452"/>
                </a:lnTo>
                <a:lnTo>
                  <a:pt x="3254" y="452"/>
                </a:lnTo>
                <a:lnTo>
                  <a:pt x="3254" y="452"/>
                </a:lnTo>
                <a:lnTo>
                  <a:pt x="3252" y="452"/>
                </a:lnTo>
                <a:lnTo>
                  <a:pt x="3252" y="454"/>
                </a:lnTo>
                <a:lnTo>
                  <a:pt x="3252" y="454"/>
                </a:lnTo>
                <a:lnTo>
                  <a:pt x="3252" y="454"/>
                </a:lnTo>
                <a:lnTo>
                  <a:pt x="3252" y="454"/>
                </a:lnTo>
                <a:lnTo>
                  <a:pt x="3250" y="456"/>
                </a:lnTo>
                <a:lnTo>
                  <a:pt x="3250" y="456"/>
                </a:lnTo>
                <a:lnTo>
                  <a:pt x="3250" y="456"/>
                </a:lnTo>
                <a:lnTo>
                  <a:pt x="3248" y="456"/>
                </a:lnTo>
                <a:lnTo>
                  <a:pt x="3248" y="454"/>
                </a:lnTo>
                <a:lnTo>
                  <a:pt x="3248" y="454"/>
                </a:lnTo>
                <a:lnTo>
                  <a:pt x="3248" y="454"/>
                </a:lnTo>
                <a:lnTo>
                  <a:pt x="3246" y="454"/>
                </a:lnTo>
                <a:lnTo>
                  <a:pt x="3244" y="452"/>
                </a:lnTo>
                <a:lnTo>
                  <a:pt x="3242" y="452"/>
                </a:lnTo>
                <a:lnTo>
                  <a:pt x="3240" y="452"/>
                </a:lnTo>
                <a:lnTo>
                  <a:pt x="3240" y="452"/>
                </a:lnTo>
                <a:lnTo>
                  <a:pt x="3240" y="452"/>
                </a:lnTo>
                <a:lnTo>
                  <a:pt x="3240" y="454"/>
                </a:lnTo>
                <a:lnTo>
                  <a:pt x="3240" y="454"/>
                </a:lnTo>
                <a:lnTo>
                  <a:pt x="3240" y="454"/>
                </a:lnTo>
                <a:lnTo>
                  <a:pt x="3238" y="452"/>
                </a:lnTo>
                <a:lnTo>
                  <a:pt x="3238" y="452"/>
                </a:lnTo>
                <a:lnTo>
                  <a:pt x="3238" y="452"/>
                </a:lnTo>
                <a:lnTo>
                  <a:pt x="3238" y="452"/>
                </a:lnTo>
                <a:lnTo>
                  <a:pt x="3238" y="452"/>
                </a:lnTo>
                <a:lnTo>
                  <a:pt x="3238" y="452"/>
                </a:lnTo>
                <a:lnTo>
                  <a:pt x="3236" y="452"/>
                </a:lnTo>
                <a:lnTo>
                  <a:pt x="3236" y="452"/>
                </a:lnTo>
                <a:lnTo>
                  <a:pt x="3236" y="452"/>
                </a:lnTo>
                <a:lnTo>
                  <a:pt x="3236" y="452"/>
                </a:lnTo>
                <a:lnTo>
                  <a:pt x="3236" y="452"/>
                </a:lnTo>
                <a:lnTo>
                  <a:pt x="3234" y="452"/>
                </a:lnTo>
                <a:lnTo>
                  <a:pt x="3234" y="452"/>
                </a:lnTo>
                <a:lnTo>
                  <a:pt x="3234" y="452"/>
                </a:lnTo>
                <a:lnTo>
                  <a:pt x="3232" y="452"/>
                </a:lnTo>
                <a:lnTo>
                  <a:pt x="3232" y="452"/>
                </a:lnTo>
                <a:lnTo>
                  <a:pt x="3232" y="452"/>
                </a:lnTo>
                <a:lnTo>
                  <a:pt x="3230" y="452"/>
                </a:lnTo>
                <a:lnTo>
                  <a:pt x="3230" y="452"/>
                </a:lnTo>
                <a:lnTo>
                  <a:pt x="3230" y="452"/>
                </a:lnTo>
                <a:lnTo>
                  <a:pt x="3230" y="452"/>
                </a:lnTo>
                <a:lnTo>
                  <a:pt x="3230" y="452"/>
                </a:lnTo>
                <a:lnTo>
                  <a:pt x="3230" y="450"/>
                </a:lnTo>
                <a:lnTo>
                  <a:pt x="3228" y="450"/>
                </a:lnTo>
                <a:lnTo>
                  <a:pt x="3228" y="450"/>
                </a:lnTo>
                <a:lnTo>
                  <a:pt x="3228" y="450"/>
                </a:lnTo>
                <a:lnTo>
                  <a:pt x="3228" y="450"/>
                </a:lnTo>
                <a:lnTo>
                  <a:pt x="3228" y="452"/>
                </a:lnTo>
                <a:lnTo>
                  <a:pt x="3228" y="452"/>
                </a:lnTo>
                <a:lnTo>
                  <a:pt x="3228" y="452"/>
                </a:lnTo>
                <a:lnTo>
                  <a:pt x="3226" y="452"/>
                </a:lnTo>
                <a:lnTo>
                  <a:pt x="3224" y="452"/>
                </a:lnTo>
                <a:lnTo>
                  <a:pt x="3224" y="452"/>
                </a:lnTo>
                <a:lnTo>
                  <a:pt x="3224" y="452"/>
                </a:lnTo>
                <a:lnTo>
                  <a:pt x="3222" y="452"/>
                </a:lnTo>
                <a:lnTo>
                  <a:pt x="3222" y="452"/>
                </a:lnTo>
                <a:lnTo>
                  <a:pt x="3222" y="452"/>
                </a:lnTo>
                <a:lnTo>
                  <a:pt x="3220" y="452"/>
                </a:lnTo>
                <a:lnTo>
                  <a:pt x="3220" y="452"/>
                </a:lnTo>
                <a:lnTo>
                  <a:pt x="3220" y="452"/>
                </a:lnTo>
                <a:lnTo>
                  <a:pt x="3218" y="452"/>
                </a:lnTo>
                <a:lnTo>
                  <a:pt x="3218" y="450"/>
                </a:lnTo>
                <a:lnTo>
                  <a:pt x="3218" y="450"/>
                </a:lnTo>
                <a:lnTo>
                  <a:pt x="3218" y="450"/>
                </a:lnTo>
                <a:lnTo>
                  <a:pt x="3216" y="450"/>
                </a:lnTo>
                <a:lnTo>
                  <a:pt x="3214" y="450"/>
                </a:lnTo>
                <a:lnTo>
                  <a:pt x="3214" y="450"/>
                </a:lnTo>
                <a:lnTo>
                  <a:pt x="3214" y="450"/>
                </a:lnTo>
                <a:lnTo>
                  <a:pt x="3212" y="450"/>
                </a:lnTo>
                <a:lnTo>
                  <a:pt x="3212" y="450"/>
                </a:lnTo>
                <a:lnTo>
                  <a:pt x="3210" y="448"/>
                </a:lnTo>
                <a:lnTo>
                  <a:pt x="3210" y="448"/>
                </a:lnTo>
                <a:lnTo>
                  <a:pt x="3208" y="448"/>
                </a:lnTo>
                <a:lnTo>
                  <a:pt x="3208" y="448"/>
                </a:lnTo>
                <a:lnTo>
                  <a:pt x="3208" y="448"/>
                </a:lnTo>
                <a:lnTo>
                  <a:pt x="3208" y="448"/>
                </a:lnTo>
                <a:lnTo>
                  <a:pt x="3206" y="446"/>
                </a:lnTo>
                <a:lnTo>
                  <a:pt x="3206" y="446"/>
                </a:lnTo>
                <a:lnTo>
                  <a:pt x="3206" y="444"/>
                </a:lnTo>
                <a:lnTo>
                  <a:pt x="3206" y="444"/>
                </a:lnTo>
                <a:lnTo>
                  <a:pt x="3204" y="442"/>
                </a:lnTo>
                <a:lnTo>
                  <a:pt x="3204" y="442"/>
                </a:lnTo>
                <a:lnTo>
                  <a:pt x="3204" y="442"/>
                </a:lnTo>
                <a:lnTo>
                  <a:pt x="3202" y="442"/>
                </a:lnTo>
                <a:lnTo>
                  <a:pt x="3200" y="442"/>
                </a:lnTo>
                <a:lnTo>
                  <a:pt x="3198" y="442"/>
                </a:lnTo>
                <a:lnTo>
                  <a:pt x="3196" y="442"/>
                </a:lnTo>
                <a:lnTo>
                  <a:pt x="3194" y="442"/>
                </a:lnTo>
                <a:lnTo>
                  <a:pt x="3194" y="442"/>
                </a:lnTo>
                <a:lnTo>
                  <a:pt x="3192" y="442"/>
                </a:lnTo>
                <a:lnTo>
                  <a:pt x="3192" y="442"/>
                </a:lnTo>
                <a:lnTo>
                  <a:pt x="3192" y="442"/>
                </a:lnTo>
                <a:lnTo>
                  <a:pt x="3192" y="442"/>
                </a:lnTo>
                <a:lnTo>
                  <a:pt x="3190" y="442"/>
                </a:lnTo>
                <a:lnTo>
                  <a:pt x="3188" y="442"/>
                </a:lnTo>
                <a:lnTo>
                  <a:pt x="3188" y="442"/>
                </a:lnTo>
                <a:lnTo>
                  <a:pt x="3188" y="442"/>
                </a:lnTo>
                <a:lnTo>
                  <a:pt x="3186" y="440"/>
                </a:lnTo>
                <a:lnTo>
                  <a:pt x="3186" y="440"/>
                </a:lnTo>
                <a:lnTo>
                  <a:pt x="3186" y="440"/>
                </a:lnTo>
                <a:lnTo>
                  <a:pt x="3186" y="438"/>
                </a:lnTo>
                <a:lnTo>
                  <a:pt x="3186" y="438"/>
                </a:lnTo>
                <a:lnTo>
                  <a:pt x="3184" y="438"/>
                </a:lnTo>
                <a:lnTo>
                  <a:pt x="3184" y="438"/>
                </a:lnTo>
                <a:lnTo>
                  <a:pt x="3184" y="438"/>
                </a:lnTo>
                <a:lnTo>
                  <a:pt x="3184" y="440"/>
                </a:lnTo>
                <a:lnTo>
                  <a:pt x="3184" y="440"/>
                </a:lnTo>
                <a:lnTo>
                  <a:pt x="3184" y="440"/>
                </a:lnTo>
                <a:lnTo>
                  <a:pt x="3182" y="440"/>
                </a:lnTo>
                <a:lnTo>
                  <a:pt x="3182" y="440"/>
                </a:lnTo>
                <a:lnTo>
                  <a:pt x="3182" y="440"/>
                </a:lnTo>
                <a:lnTo>
                  <a:pt x="3178" y="438"/>
                </a:lnTo>
                <a:lnTo>
                  <a:pt x="3178" y="438"/>
                </a:lnTo>
                <a:lnTo>
                  <a:pt x="3176" y="438"/>
                </a:lnTo>
                <a:lnTo>
                  <a:pt x="3178" y="438"/>
                </a:lnTo>
                <a:lnTo>
                  <a:pt x="3178" y="440"/>
                </a:lnTo>
                <a:lnTo>
                  <a:pt x="3176" y="440"/>
                </a:lnTo>
                <a:lnTo>
                  <a:pt x="3176" y="440"/>
                </a:lnTo>
                <a:lnTo>
                  <a:pt x="3176" y="440"/>
                </a:lnTo>
                <a:lnTo>
                  <a:pt x="3176" y="440"/>
                </a:lnTo>
                <a:lnTo>
                  <a:pt x="3176" y="440"/>
                </a:lnTo>
                <a:lnTo>
                  <a:pt x="3174" y="440"/>
                </a:lnTo>
                <a:lnTo>
                  <a:pt x="3174" y="440"/>
                </a:lnTo>
                <a:lnTo>
                  <a:pt x="3174" y="440"/>
                </a:lnTo>
                <a:lnTo>
                  <a:pt x="3174" y="440"/>
                </a:lnTo>
                <a:lnTo>
                  <a:pt x="3172" y="440"/>
                </a:lnTo>
                <a:lnTo>
                  <a:pt x="3172" y="440"/>
                </a:lnTo>
                <a:lnTo>
                  <a:pt x="3172" y="440"/>
                </a:lnTo>
                <a:lnTo>
                  <a:pt x="3172" y="440"/>
                </a:lnTo>
                <a:lnTo>
                  <a:pt x="3170" y="440"/>
                </a:lnTo>
                <a:lnTo>
                  <a:pt x="3170" y="440"/>
                </a:lnTo>
                <a:lnTo>
                  <a:pt x="3170" y="440"/>
                </a:lnTo>
                <a:lnTo>
                  <a:pt x="3170" y="442"/>
                </a:lnTo>
                <a:lnTo>
                  <a:pt x="3170" y="442"/>
                </a:lnTo>
                <a:lnTo>
                  <a:pt x="3170" y="442"/>
                </a:lnTo>
                <a:lnTo>
                  <a:pt x="3168" y="442"/>
                </a:lnTo>
                <a:lnTo>
                  <a:pt x="3168" y="444"/>
                </a:lnTo>
                <a:lnTo>
                  <a:pt x="3166" y="444"/>
                </a:lnTo>
                <a:lnTo>
                  <a:pt x="3164" y="444"/>
                </a:lnTo>
                <a:lnTo>
                  <a:pt x="3164" y="444"/>
                </a:lnTo>
                <a:lnTo>
                  <a:pt x="3164" y="444"/>
                </a:lnTo>
                <a:lnTo>
                  <a:pt x="3164" y="444"/>
                </a:lnTo>
                <a:lnTo>
                  <a:pt x="3164" y="444"/>
                </a:lnTo>
                <a:lnTo>
                  <a:pt x="3164" y="444"/>
                </a:lnTo>
                <a:lnTo>
                  <a:pt x="3162" y="446"/>
                </a:lnTo>
                <a:lnTo>
                  <a:pt x="3162" y="446"/>
                </a:lnTo>
                <a:lnTo>
                  <a:pt x="3162" y="448"/>
                </a:lnTo>
                <a:lnTo>
                  <a:pt x="3162" y="448"/>
                </a:lnTo>
                <a:lnTo>
                  <a:pt x="3160" y="448"/>
                </a:lnTo>
                <a:lnTo>
                  <a:pt x="3160" y="448"/>
                </a:lnTo>
                <a:lnTo>
                  <a:pt x="3160" y="448"/>
                </a:lnTo>
                <a:lnTo>
                  <a:pt x="3160" y="448"/>
                </a:lnTo>
                <a:lnTo>
                  <a:pt x="3160" y="448"/>
                </a:lnTo>
                <a:lnTo>
                  <a:pt x="3160" y="448"/>
                </a:lnTo>
                <a:lnTo>
                  <a:pt x="3158" y="448"/>
                </a:lnTo>
                <a:lnTo>
                  <a:pt x="3158" y="448"/>
                </a:lnTo>
                <a:lnTo>
                  <a:pt x="3158" y="448"/>
                </a:lnTo>
                <a:lnTo>
                  <a:pt x="3156" y="448"/>
                </a:lnTo>
                <a:lnTo>
                  <a:pt x="3156" y="448"/>
                </a:lnTo>
                <a:lnTo>
                  <a:pt x="3156" y="450"/>
                </a:lnTo>
                <a:lnTo>
                  <a:pt x="3156" y="450"/>
                </a:lnTo>
                <a:lnTo>
                  <a:pt x="3156" y="450"/>
                </a:lnTo>
                <a:lnTo>
                  <a:pt x="3154" y="450"/>
                </a:lnTo>
                <a:lnTo>
                  <a:pt x="3154" y="450"/>
                </a:lnTo>
                <a:lnTo>
                  <a:pt x="3154" y="450"/>
                </a:lnTo>
                <a:lnTo>
                  <a:pt x="3154" y="450"/>
                </a:lnTo>
                <a:lnTo>
                  <a:pt x="3154" y="450"/>
                </a:lnTo>
                <a:lnTo>
                  <a:pt x="3154" y="452"/>
                </a:lnTo>
                <a:lnTo>
                  <a:pt x="3154" y="452"/>
                </a:lnTo>
                <a:lnTo>
                  <a:pt x="3154" y="452"/>
                </a:lnTo>
                <a:lnTo>
                  <a:pt x="3154" y="452"/>
                </a:lnTo>
                <a:lnTo>
                  <a:pt x="3152" y="452"/>
                </a:lnTo>
                <a:lnTo>
                  <a:pt x="3152" y="452"/>
                </a:lnTo>
                <a:lnTo>
                  <a:pt x="3152" y="452"/>
                </a:lnTo>
                <a:lnTo>
                  <a:pt x="3152" y="452"/>
                </a:lnTo>
                <a:lnTo>
                  <a:pt x="3152" y="452"/>
                </a:lnTo>
                <a:lnTo>
                  <a:pt x="3150" y="452"/>
                </a:lnTo>
                <a:lnTo>
                  <a:pt x="3150" y="452"/>
                </a:lnTo>
                <a:lnTo>
                  <a:pt x="3150" y="452"/>
                </a:lnTo>
                <a:lnTo>
                  <a:pt x="3150" y="452"/>
                </a:lnTo>
                <a:lnTo>
                  <a:pt x="3150" y="454"/>
                </a:lnTo>
                <a:lnTo>
                  <a:pt x="3152" y="454"/>
                </a:lnTo>
                <a:lnTo>
                  <a:pt x="3152" y="454"/>
                </a:lnTo>
                <a:lnTo>
                  <a:pt x="3152" y="454"/>
                </a:lnTo>
                <a:lnTo>
                  <a:pt x="3152" y="456"/>
                </a:lnTo>
                <a:lnTo>
                  <a:pt x="3152" y="456"/>
                </a:lnTo>
                <a:lnTo>
                  <a:pt x="3152" y="456"/>
                </a:lnTo>
                <a:lnTo>
                  <a:pt x="3152" y="456"/>
                </a:lnTo>
                <a:lnTo>
                  <a:pt x="3152" y="456"/>
                </a:lnTo>
                <a:lnTo>
                  <a:pt x="3150" y="456"/>
                </a:lnTo>
                <a:lnTo>
                  <a:pt x="3150" y="458"/>
                </a:lnTo>
                <a:lnTo>
                  <a:pt x="3150" y="458"/>
                </a:lnTo>
                <a:lnTo>
                  <a:pt x="3150" y="458"/>
                </a:lnTo>
                <a:lnTo>
                  <a:pt x="3148" y="458"/>
                </a:lnTo>
                <a:lnTo>
                  <a:pt x="3148" y="458"/>
                </a:lnTo>
                <a:lnTo>
                  <a:pt x="3148" y="456"/>
                </a:lnTo>
                <a:lnTo>
                  <a:pt x="3148" y="456"/>
                </a:lnTo>
                <a:lnTo>
                  <a:pt x="3146" y="458"/>
                </a:lnTo>
                <a:lnTo>
                  <a:pt x="3148" y="458"/>
                </a:lnTo>
                <a:lnTo>
                  <a:pt x="3148" y="458"/>
                </a:lnTo>
                <a:lnTo>
                  <a:pt x="3148" y="458"/>
                </a:lnTo>
                <a:lnTo>
                  <a:pt x="3148" y="458"/>
                </a:lnTo>
                <a:lnTo>
                  <a:pt x="3148" y="460"/>
                </a:lnTo>
                <a:lnTo>
                  <a:pt x="3148" y="460"/>
                </a:lnTo>
                <a:lnTo>
                  <a:pt x="3146" y="460"/>
                </a:lnTo>
                <a:lnTo>
                  <a:pt x="3146" y="460"/>
                </a:lnTo>
                <a:lnTo>
                  <a:pt x="3144" y="458"/>
                </a:lnTo>
                <a:lnTo>
                  <a:pt x="3144" y="458"/>
                </a:lnTo>
                <a:lnTo>
                  <a:pt x="3144" y="458"/>
                </a:lnTo>
                <a:lnTo>
                  <a:pt x="3144" y="460"/>
                </a:lnTo>
                <a:lnTo>
                  <a:pt x="3144" y="460"/>
                </a:lnTo>
                <a:lnTo>
                  <a:pt x="3144" y="460"/>
                </a:lnTo>
                <a:lnTo>
                  <a:pt x="3142" y="460"/>
                </a:lnTo>
                <a:lnTo>
                  <a:pt x="3140" y="460"/>
                </a:lnTo>
                <a:lnTo>
                  <a:pt x="3138" y="460"/>
                </a:lnTo>
                <a:lnTo>
                  <a:pt x="3138" y="460"/>
                </a:lnTo>
                <a:lnTo>
                  <a:pt x="3136" y="460"/>
                </a:lnTo>
                <a:lnTo>
                  <a:pt x="3136" y="460"/>
                </a:lnTo>
                <a:lnTo>
                  <a:pt x="3136" y="460"/>
                </a:lnTo>
                <a:lnTo>
                  <a:pt x="3136" y="462"/>
                </a:lnTo>
                <a:lnTo>
                  <a:pt x="3136" y="462"/>
                </a:lnTo>
                <a:lnTo>
                  <a:pt x="3136" y="462"/>
                </a:lnTo>
                <a:lnTo>
                  <a:pt x="3136" y="462"/>
                </a:lnTo>
                <a:lnTo>
                  <a:pt x="3134" y="464"/>
                </a:lnTo>
                <a:lnTo>
                  <a:pt x="3134" y="464"/>
                </a:lnTo>
                <a:lnTo>
                  <a:pt x="3134" y="464"/>
                </a:lnTo>
                <a:lnTo>
                  <a:pt x="3132" y="464"/>
                </a:lnTo>
                <a:lnTo>
                  <a:pt x="3132" y="464"/>
                </a:lnTo>
                <a:lnTo>
                  <a:pt x="3132" y="464"/>
                </a:lnTo>
                <a:lnTo>
                  <a:pt x="3132" y="464"/>
                </a:lnTo>
                <a:lnTo>
                  <a:pt x="3130" y="466"/>
                </a:lnTo>
                <a:lnTo>
                  <a:pt x="3130" y="466"/>
                </a:lnTo>
                <a:lnTo>
                  <a:pt x="3128" y="466"/>
                </a:lnTo>
                <a:lnTo>
                  <a:pt x="3128" y="466"/>
                </a:lnTo>
                <a:lnTo>
                  <a:pt x="3128" y="466"/>
                </a:lnTo>
                <a:lnTo>
                  <a:pt x="3128" y="466"/>
                </a:lnTo>
                <a:lnTo>
                  <a:pt x="3128" y="466"/>
                </a:lnTo>
                <a:lnTo>
                  <a:pt x="3128" y="466"/>
                </a:lnTo>
                <a:lnTo>
                  <a:pt x="3126" y="466"/>
                </a:lnTo>
                <a:lnTo>
                  <a:pt x="3126" y="464"/>
                </a:lnTo>
                <a:lnTo>
                  <a:pt x="3126" y="464"/>
                </a:lnTo>
                <a:lnTo>
                  <a:pt x="3126" y="464"/>
                </a:lnTo>
                <a:lnTo>
                  <a:pt x="3124" y="464"/>
                </a:lnTo>
                <a:lnTo>
                  <a:pt x="3124" y="464"/>
                </a:lnTo>
                <a:lnTo>
                  <a:pt x="3124" y="464"/>
                </a:lnTo>
                <a:lnTo>
                  <a:pt x="3122" y="464"/>
                </a:lnTo>
                <a:lnTo>
                  <a:pt x="3122" y="462"/>
                </a:lnTo>
                <a:lnTo>
                  <a:pt x="3120" y="462"/>
                </a:lnTo>
                <a:lnTo>
                  <a:pt x="3118" y="460"/>
                </a:lnTo>
                <a:lnTo>
                  <a:pt x="3118" y="460"/>
                </a:lnTo>
                <a:lnTo>
                  <a:pt x="3118" y="458"/>
                </a:lnTo>
                <a:lnTo>
                  <a:pt x="3116" y="458"/>
                </a:lnTo>
                <a:lnTo>
                  <a:pt x="3116" y="458"/>
                </a:lnTo>
                <a:lnTo>
                  <a:pt x="3116" y="458"/>
                </a:lnTo>
                <a:lnTo>
                  <a:pt x="3114" y="458"/>
                </a:lnTo>
                <a:lnTo>
                  <a:pt x="3114" y="458"/>
                </a:lnTo>
                <a:lnTo>
                  <a:pt x="3114" y="458"/>
                </a:lnTo>
                <a:lnTo>
                  <a:pt x="3114" y="458"/>
                </a:lnTo>
                <a:lnTo>
                  <a:pt x="3114" y="456"/>
                </a:lnTo>
                <a:lnTo>
                  <a:pt x="3116" y="456"/>
                </a:lnTo>
                <a:lnTo>
                  <a:pt x="3116" y="456"/>
                </a:lnTo>
                <a:lnTo>
                  <a:pt x="3114" y="454"/>
                </a:lnTo>
                <a:lnTo>
                  <a:pt x="3114" y="454"/>
                </a:lnTo>
                <a:lnTo>
                  <a:pt x="3112" y="454"/>
                </a:lnTo>
                <a:lnTo>
                  <a:pt x="3112" y="456"/>
                </a:lnTo>
                <a:lnTo>
                  <a:pt x="3112" y="456"/>
                </a:lnTo>
                <a:lnTo>
                  <a:pt x="3112" y="456"/>
                </a:lnTo>
                <a:lnTo>
                  <a:pt x="3112" y="458"/>
                </a:lnTo>
                <a:lnTo>
                  <a:pt x="3110" y="458"/>
                </a:lnTo>
                <a:lnTo>
                  <a:pt x="3110" y="458"/>
                </a:lnTo>
                <a:lnTo>
                  <a:pt x="3110" y="458"/>
                </a:lnTo>
                <a:lnTo>
                  <a:pt x="3110" y="458"/>
                </a:lnTo>
                <a:lnTo>
                  <a:pt x="3110" y="460"/>
                </a:lnTo>
                <a:lnTo>
                  <a:pt x="3110" y="460"/>
                </a:lnTo>
                <a:lnTo>
                  <a:pt x="3110" y="460"/>
                </a:lnTo>
                <a:lnTo>
                  <a:pt x="3106" y="458"/>
                </a:lnTo>
                <a:lnTo>
                  <a:pt x="3104" y="458"/>
                </a:lnTo>
                <a:lnTo>
                  <a:pt x="3104" y="458"/>
                </a:lnTo>
                <a:lnTo>
                  <a:pt x="3102" y="458"/>
                </a:lnTo>
                <a:lnTo>
                  <a:pt x="3100" y="458"/>
                </a:lnTo>
                <a:lnTo>
                  <a:pt x="3100" y="458"/>
                </a:lnTo>
                <a:lnTo>
                  <a:pt x="3100" y="458"/>
                </a:lnTo>
                <a:lnTo>
                  <a:pt x="3100" y="458"/>
                </a:lnTo>
                <a:lnTo>
                  <a:pt x="3098" y="458"/>
                </a:lnTo>
                <a:lnTo>
                  <a:pt x="3098" y="458"/>
                </a:lnTo>
                <a:lnTo>
                  <a:pt x="3098" y="458"/>
                </a:lnTo>
                <a:lnTo>
                  <a:pt x="3098" y="458"/>
                </a:lnTo>
                <a:lnTo>
                  <a:pt x="3096" y="458"/>
                </a:lnTo>
                <a:lnTo>
                  <a:pt x="3096" y="456"/>
                </a:lnTo>
                <a:lnTo>
                  <a:pt x="3096" y="456"/>
                </a:lnTo>
                <a:lnTo>
                  <a:pt x="3094" y="456"/>
                </a:lnTo>
                <a:lnTo>
                  <a:pt x="3092" y="454"/>
                </a:lnTo>
                <a:lnTo>
                  <a:pt x="3092" y="452"/>
                </a:lnTo>
                <a:lnTo>
                  <a:pt x="3090" y="452"/>
                </a:lnTo>
                <a:lnTo>
                  <a:pt x="3090" y="452"/>
                </a:lnTo>
                <a:lnTo>
                  <a:pt x="3090" y="452"/>
                </a:lnTo>
                <a:lnTo>
                  <a:pt x="3090" y="452"/>
                </a:lnTo>
                <a:lnTo>
                  <a:pt x="3090" y="450"/>
                </a:lnTo>
                <a:lnTo>
                  <a:pt x="3090" y="450"/>
                </a:lnTo>
                <a:lnTo>
                  <a:pt x="3090" y="450"/>
                </a:lnTo>
                <a:lnTo>
                  <a:pt x="3086" y="448"/>
                </a:lnTo>
                <a:lnTo>
                  <a:pt x="3086" y="448"/>
                </a:lnTo>
                <a:lnTo>
                  <a:pt x="3082" y="448"/>
                </a:lnTo>
                <a:lnTo>
                  <a:pt x="3080" y="448"/>
                </a:lnTo>
                <a:lnTo>
                  <a:pt x="3078" y="446"/>
                </a:lnTo>
                <a:lnTo>
                  <a:pt x="3076" y="444"/>
                </a:lnTo>
                <a:lnTo>
                  <a:pt x="3076" y="444"/>
                </a:lnTo>
                <a:lnTo>
                  <a:pt x="3076" y="442"/>
                </a:lnTo>
                <a:lnTo>
                  <a:pt x="3076" y="442"/>
                </a:lnTo>
                <a:lnTo>
                  <a:pt x="3074" y="442"/>
                </a:lnTo>
                <a:lnTo>
                  <a:pt x="3074" y="440"/>
                </a:lnTo>
                <a:lnTo>
                  <a:pt x="3074" y="440"/>
                </a:lnTo>
                <a:lnTo>
                  <a:pt x="3074" y="440"/>
                </a:lnTo>
                <a:lnTo>
                  <a:pt x="3072" y="440"/>
                </a:lnTo>
                <a:lnTo>
                  <a:pt x="3072" y="440"/>
                </a:lnTo>
                <a:lnTo>
                  <a:pt x="3072" y="440"/>
                </a:lnTo>
                <a:lnTo>
                  <a:pt x="3072" y="438"/>
                </a:lnTo>
                <a:lnTo>
                  <a:pt x="3072" y="438"/>
                </a:lnTo>
                <a:lnTo>
                  <a:pt x="3068" y="438"/>
                </a:lnTo>
                <a:lnTo>
                  <a:pt x="3068" y="436"/>
                </a:lnTo>
                <a:lnTo>
                  <a:pt x="3064" y="436"/>
                </a:lnTo>
                <a:lnTo>
                  <a:pt x="3060" y="436"/>
                </a:lnTo>
                <a:lnTo>
                  <a:pt x="3060" y="436"/>
                </a:lnTo>
                <a:lnTo>
                  <a:pt x="3058" y="436"/>
                </a:lnTo>
                <a:lnTo>
                  <a:pt x="3060" y="436"/>
                </a:lnTo>
                <a:lnTo>
                  <a:pt x="3058" y="436"/>
                </a:lnTo>
                <a:lnTo>
                  <a:pt x="3058" y="436"/>
                </a:lnTo>
                <a:lnTo>
                  <a:pt x="3058" y="436"/>
                </a:lnTo>
                <a:lnTo>
                  <a:pt x="3056" y="436"/>
                </a:lnTo>
                <a:lnTo>
                  <a:pt x="3056" y="436"/>
                </a:lnTo>
                <a:lnTo>
                  <a:pt x="3056" y="436"/>
                </a:lnTo>
                <a:lnTo>
                  <a:pt x="3054" y="436"/>
                </a:lnTo>
                <a:lnTo>
                  <a:pt x="3054" y="436"/>
                </a:lnTo>
                <a:lnTo>
                  <a:pt x="3054" y="438"/>
                </a:lnTo>
                <a:lnTo>
                  <a:pt x="3056" y="438"/>
                </a:lnTo>
                <a:lnTo>
                  <a:pt x="3056" y="438"/>
                </a:lnTo>
                <a:lnTo>
                  <a:pt x="3054" y="438"/>
                </a:lnTo>
                <a:lnTo>
                  <a:pt x="3054" y="440"/>
                </a:lnTo>
                <a:lnTo>
                  <a:pt x="3054" y="440"/>
                </a:lnTo>
                <a:lnTo>
                  <a:pt x="3054" y="440"/>
                </a:lnTo>
                <a:lnTo>
                  <a:pt x="3052" y="440"/>
                </a:lnTo>
                <a:lnTo>
                  <a:pt x="3052" y="440"/>
                </a:lnTo>
                <a:lnTo>
                  <a:pt x="3050" y="438"/>
                </a:lnTo>
                <a:lnTo>
                  <a:pt x="3050" y="440"/>
                </a:lnTo>
                <a:lnTo>
                  <a:pt x="3050" y="440"/>
                </a:lnTo>
                <a:lnTo>
                  <a:pt x="3050" y="440"/>
                </a:lnTo>
                <a:lnTo>
                  <a:pt x="3050" y="440"/>
                </a:lnTo>
                <a:lnTo>
                  <a:pt x="3048" y="440"/>
                </a:lnTo>
                <a:lnTo>
                  <a:pt x="3048" y="440"/>
                </a:lnTo>
                <a:lnTo>
                  <a:pt x="3048" y="440"/>
                </a:lnTo>
                <a:lnTo>
                  <a:pt x="3048" y="440"/>
                </a:lnTo>
                <a:lnTo>
                  <a:pt x="3046" y="438"/>
                </a:lnTo>
                <a:lnTo>
                  <a:pt x="3046" y="438"/>
                </a:lnTo>
                <a:lnTo>
                  <a:pt x="3044" y="438"/>
                </a:lnTo>
                <a:lnTo>
                  <a:pt x="3044" y="440"/>
                </a:lnTo>
                <a:lnTo>
                  <a:pt x="3042" y="440"/>
                </a:lnTo>
                <a:lnTo>
                  <a:pt x="3042" y="440"/>
                </a:lnTo>
                <a:lnTo>
                  <a:pt x="3042" y="440"/>
                </a:lnTo>
                <a:lnTo>
                  <a:pt x="3042" y="440"/>
                </a:lnTo>
                <a:lnTo>
                  <a:pt x="3040" y="440"/>
                </a:lnTo>
                <a:lnTo>
                  <a:pt x="3040" y="440"/>
                </a:lnTo>
                <a:lnTo>
                  <a:pt x="3040" y="438"/>
                </a:lnTo>
                <a:lnTo>
                  <a:pt x="3040" y="438"/>
                </a:lnTo>
                <a:lnTo>
                  <a:pt x="3038" y="438"/>
                </a:lnTo>
                <a:lnTo>
                  <a:pt x="3038" y="436"/>
                </a:lnTo>
                <a:lnTo>
                  <a:pt x="3036" y="436"/>
                </a:lnTo>
                <a:lnTo>
                  <a:pt x="3036" y="436"/>
                </a:lnTo>
                <a:lnTo>
                  <a:pt x="3036" y="436"/>
                </a:lnTo>
                <a:lnTo>
                  <a:pt x="3036" y="436"/>
                </a:lnTo>
                <a:lnTo>
                  <a:pt x="3036" y="436"/>
                </a:lnTo>
                <a:lnTo>
                  <a:pt x="3036" y="436"/>
                </a:lnTo>
                <a:lnTo>
                  <a:pt x="3034" y="436"/>
                </a:lnTo>
                <a:lnTo>
                  <a:pt x="3034" y="436"/>
                </a:lnTo>
                <a:lnTo>
                  <a:pt x="3034" y="436"/>
                </a:lnTo>
                <a:lnTo>
                  <a:pt x="3034" y="434"/>
                </a:lnTo>
                <a:lnTo>
                  <a:pt x="3032" y="434"/>
                </a:lnTo>
                <a:lnTo>
                  <a:pt x="3034" y="434"/>
                </a:lnTo>
                <a:lnTo>
                  <a:pt x="3034" y="434"/>
                </a:lnTo>
                <a:lnTo>
                  <a:pt x="3034" y="434"/>
                </a:lnTo>
                <a:lnTo>
                  <a:pt x="3034" y="432"/>
                </a:lnTo>
                <a:lnTo>
                  <a:pt x="3032" y="432"/>
                </a:lnTo>
                <a:lnTo>
                  <a:pt x="3032" y="432"/>
                </a:lnTo>
                <a:lnTo>
                  <a:pt x="3032" y="432"/>
                </a:lnTo>
                <a:lnTo>
                  <a:pt x="3032" y="432"/>
                </a:lnTo>
                <a:lnTo>
                  <a:pt x="3032" y="432"/>
                </a:lnTo>
                <a:lnTo>
                  <a:pt x="3030" y="432"/>
                </a:lnTo>
                <a:lnTo>
                  <a:pt x="3028" y="430"/>
                </a:lnTo>
                <a:lnTo>
                  <a:pt x="3028" y="430"/>
                </a:lnTo>
                <a:lnTo>
                  <a:pt x="3026" y="430"/>
                </a:lnTo>
                <a:lnTo>
                  <a:pt x="3026" y="430"/>
                </a:lnTo>
                <a:lnTo>
                  <a:pt x="3026" y="430"/>
                </a:lnTo>
                <a:lnTo>
                  <a:pt x="3026" y="430"/>
                </a:lnTo>
                <a:lnTo>
                  <a:pt x="3026" y="432"/>
                </a:lnTo>
                <a:lnTo>
                  <a:pt x="3026" y="432"/>
                </a:lnTo>
                <a:lnTo>
                  <a:pt x="3026" y="432"/>
                </a:lnTo>
                <a:lnTo>
                  <a:pt x="3026" y="432"/>
                </a:lnTo>
                <a:lnTo>
                  <a:pt x="3024" y="432"/>
                </a:lnTo>
                <a:lnTo>
                  <a:pt x="3024" y="432"/>
                </a:lnTo>
                <a:lnTo>
                  <a:pt x="3024" y="434"/>
                </a:lnTo>
                <a:lnTo>
                  <a:pt x="3024" y="434"/>
                </a:lnTo>
                <a:lnTo>
                  <a:pt x="3026" y="434"/>
                </a:lnTo>
                <a:lnTo>
                  <a:pt x="3026" y="434"/>
                </a:lnTo>
                <a:lnTo>
                  <a:pt x="3026" y="436"/>
                </a:lnTo>
                <a:lnTo>
                  <a:pt x="3026" y="436"/>
                </a:lnTo>
                <a:lnTo>
                  <a:pt x="3026" y="436"/>
                </a:lnTo>
                <a:lnTo>
                  <a:pt x="3024" y="436"/>
                </a:lnTo>
                <a:lnTo>
                  <a:pt x="3024" y="436"/>
                </a:lnTo>
                <a:lnTo>
                  <a:pt x="3024" y="436"/>
                </a:lnTo>
                <a:lnTo>
                  <a:pt x="3024" y="436"/>
                </a:lnTo>
                <a:lnTo>
                  <a:pt x="3022" y="438"/>
                </a:lnTo>
                <a:lnTo>
                  <a:pt x="3022" y="438"/>
                </a:lnTo>
                <a:lnTo>
                  <a:pt x="3022" y="438"/>
                </a:lnTo>
                <a:lnTo>
                  <a:pt x="3022" y="438"/>
                </a:lnTo>
                <a:lnTo>
                  <a:pt x="3022" y="438"/>
                </a:lnTo>
                <a:lnTo>
                  <a:pt x="3022" y="438"/>
                </a:lnTo>
                <a:lnTo>
                  <a:pt x="3022" y="438"/>
                </a:lnTo>
                <a:lnTo>
                  <a:pt x="3022" y="438"/>
                </a:lnTo>
                <a:lnTo>
                  <a:pt x="3020" y="438"/>
                </a:lnTo>
                <a:lnTo>
                  <a:pt x="3020" y="438"/>
                </a:lnTo>
                <a:lnTo>
                  <a:pt x="3020" y="438"/>
                </a:lnTo>
                <a:lnTo>
                  <a:pt x="3016" y="432"/>
                </a:lnTo>
                <a:lnTo>
                  <a:pt x="3014" y="432"/>
                </a:lnTo>
                <a:lnTo>
                  <a:pt x="3014" y="432"/>
                </a:lnTo>
                <a:lnTo>
                  <a:pt x="3010" y="428"/>
                </a:lnTo>
                <a:lnTo>
                  <a:pt x="3010" y="428"/>
                </a:lnTo>
                <a:lnTo>
                  <a:pt x="3006" y="424"/>
                </a:lnTo>
                <a:lnTo>
                  <a:pt x="3006" y="424"/>
                </a:lnTo>
                <a:lnTo>
                  <a:pt x="3004" y="422"/>
                </a:lnTo>
                <a:lnTo>
                  <a:pt x="2996" y="416"/>
                </a:lnTo>
                <a:lnTo>
                  <a:pt x="2994" y="414"/>
                </a:lnTo>
                <a:lnTo>
                  <a:pt x="2990" y="412"/>
                </a:lnTo>
                <a:lnTo>
                  <a:pt x="2988" y="408"/>
                </a:lnTo>
                <a:lnTo>
                  <a:pt x="2986" y="408"/>
                </a:lnTo>
                <a:lnTo>
                  <a:pt x="2984" y="406"/>
                </a:lnTo>
                <a:lnTo>
                  <a:pt x="2980" y="402"/>
                </a:lnTo>
                <a:lnTo>
                  <a:pt x="2980" y="402"/>
                </a:lnTo>
                <a:lnTo>
                  <a:pt x="2978" y="402"/>
                </a:lnTo>
                <a:lnTo>
                  <a:pt x="2978" y="400"/>
                </a:lnTo>
                <a:lnTo>
                  <a:pt x="2976" y="400"/>
                </a:lnTo>
                <a:lnTo>
                  <a:pt x="2976" y="400"/>
                </a:lnTo>
                <a:lnTo>
                  <a:pt x="2976" y="398"/>
                </a:lnTo>
                <a:lnTo>
                  <a:pt x="2976" y="398"/>
                </a:lnTo>
                <a:lnTo>
                  <a:pt x="2974" y="398"/>
                </a:lnTo>
                <a:lnTo>
                  <a:pt x="2974" y="398"/>
                </a:lnTo>
                <a:lnTo>
                  <a:pt x="2970" y="396"/>
                </a:lnTo>
                <a:lnTo>
                  <a:pt x="2970" y="396"/>
                </a:lnTo>
                <a:lnTo>
                  <a:pt x="2968" y="394"/>
                </a:lnTo>
                <a:lnTo>
                  <a:pt x="2966" y="394"/>
                </a:lnTo>
                <a:lnTo>
                  <a:pt x="2962" y="392"/>
                </a:lnTo>
                <a:lnTo>
                  <a:pt x="2960" y="390"/>
                </a:lnTo>
                <a:lnTo>
                  <a:pt x="2958" y="390"/>
                </a:lnTo>
                <a:lnTo>
                  <a:pt x="2954" y="388"/>
                </a:lnTo>
                <a:lnTo>
                  <a:pt x="2954" y="388"/>
                </a:lnTo>
                <a:lnTo>
                  <a:pt x="2952" y="386"/>
                </a:lnTo>
                <a:lnTo>
                  <a:pt x="2952" y="386"/>
                </a:lnTo>
                <a:lnTo>
                  <a:pt x="2952" y="386"/>
                </a:lnTo>
                <a:lnTo>
                  <a:pt x="2950" y="386"/>
                </a:lnTo>
                <a:lnTo>
                  <a:pt x="2950" y="384"/>
                </a:lnTo>
                <a:lnTo>
                  <a:pt x="2950" y="384"/>
                </a:lnTo>
                <a:lnTo>
                  <a:pt x="2952" y="384"/>
                </a:lnTo>
                <a:lnTo>
                  <a:pt x="2952" y="384"/>
                </a:lnTo>
                <a:lnTo>
                  <a:pt x="2952" y="384"/>
                </a:lnTo>
                <a:lnTo>
                  <a:pt x="2952" y="384"/>
                </a:lnTo>
                <a:lnTo>
                  <a:pt x="2954" y="386"/>
                </a:lnTo>
                <a:lnTo>
                  <a:pt x="2954" y="386"/>
                </a:lnTo>
                <a:lnTo>
                  <a:pt x="2954" y="386"/>
                </a:lnTo>
                <a:lnTo>
                  <a:pt x="2954" y="386"/>
                </a:lnTo>
                <a:lnTo>
                  <a:pt x="2954" y="384"/>
                </a:lnTo>
                <a:lnTo>
                  <a:pt x="2954" y="384"/>
                </a:lnTo>
                <a:lnTo>
                  <a:pt x="2954" y="384"/>
                </a:lnTo>
                <a:lnTo>
                  <a:pt x="2954" y="382"/>
                </a:lnTo>
                <a:lnTo>
                  <a:pt x="2954" y="382"/>
                </a:lnTo>
                <a:lnTo>
                  <a:pt x="2954" y="380"/>
                </a:lnTo>
                <a:lnTo>
                  <a:pt x="2952" y="380"/>
                </a:lnTo>
                <a:lnTo>
                  <a:pt x="2952" y="380"/>
                </a:lnTo>
                <a:lnTo>
                  <a:pt x="2952" y="382"/>
                </a:lnTo>
                <a:lnTo>
                  <a:pt x="2952" y="382"/>
                </a:lnTo>
                <a:lnTo>
                  <a:pt x="2950" y="382"/>
                </a:lnTo>
                <a:lnTo>
                  <a:pt x="2948" y="382"/>
                </a:lnTo>
                <a:lnTo>
                  <a:pt x="2946" y="382"/>
                </a:lnTo>
                <a:lnTo>
                  <a:pt x="2946" y="382"/>
                </a:lnTo>
                <a:lnTo>
                  <a:pt x="2948" y="384"/>
                </a:lnTo>
                <a:lnTo>
                  <a:pt x="2944" y="384"/>
                </a:lnTo>
                <a:lnTo>
                  <a:pt x="2942" y="386"/>
                </a:lnTo>
                <a:lnTo>
                  <a:pt x="2942" y="386"/>
                </a:lnTo>
                <a:lnTo>
                  <a:pt x="2940" y="386"/>
                </a:lnTo>
                <a:lnTo>
                  <a:pt x="2940" y="386"/>
                </a:lnTo>
                <a:lnTo>
                  <a:pt x="2938" y="386"/>
                </a:lnTo>
                <a:lnTo>
                  <a:pt x="2940" y="388"/>
                </a:lnTo>
                <a:lnTo>
                  <a:pt x="2940" y="388"/>
                </a:lnTo>
                <a:lnTo>
                  <a:pt x="2940" y="388"/>
                </a:lnTo>
                <a:lnTo>
                  <a:pt x="2938" y="390"/>
                </a:lnTo>
                <a:lnTo>
                  <a:pt x="2936" y="390"/>
                </a:lnTo>
                <a:lnTo>
                  <a:pt x="2934" y="390"/>
                </a:lnTo>
                <a:lnTo>
                  <a:pt x="2934" y="390"/>
                </a:lnTo>
                <a:lnTo>
                  <a:pt x="2932" y="390"/>
                </a:lnTo>
                <a:lnTo>
                  <a:pt x="2932" y="392"/>
                </a:lnTo>
                <a:lnTo>
                  <a:pt x="2932" y="392"/>
                </a:lnTo>
                <a:lnTo>
                  <a:pt x="2932" y="392"/>
                </a:lnTo>
                <a:lnTo>
                  <a:pt x="2930" y="392"/>
                </a:lnTo>
                <a:lnTo>
                  <a:pt x="2930" y="394"/>
                </a:lnTo>
                <a:lnTo>
                  <a:pt x="2932" y="394"/>
                </a:lnTo>
                <a:lnTo>
                  <a:pt x="2932" y="396"/>
                </a:lnTo>
                <a:lnTo>
                  <a:pt x="2930" y="396"/>
                </a:lnTo>
                <a:lnTo>
                  <a:pt x="2928" y="394"/>
                </a:lnTo>
                <a:lnTo>
                  <a:pt x="2928" y="394"/>
                </a:lnTo>
                <a:lnTo>
                  <a:pt x="2928" y="394"/>
                </a:lnTo>
                <a:lnTo>
                  <a:pt x="2926" y="394"/>
                </a:lnTo>
                <a:lnTo>
                  <a:pt x="2924" y="392"/>
                </a:lnTo>
                <a:lnTo>
                  <a:pt x="2922" y="394"/>
                </a:lnTo>
                <a:lnTo>
                  <a:pt x="2920" y="394"/>
                </a:lnTo>
                <a:lnTo>
                  <a:pt x="2920" y="394"/>
                </a:lnTo>
                <a:lnTo>
                  <a:pt x="2920" y="394"/>
                </a:lnTo>
                <a:lnTo>
                  <a:pt x="2920" y="396"/>
                </a:lnTo>
                <a:lnTo>
                  <a:pt x="2918" y="396"/>
                </a:lnTo>
                <a:lnTo>
                  <a:pt x="2918" y="394"/>
                </a:lnTo>
                <a:lnTo>
                  <a:pt x="2918" y="394"/>
                </a:lnTo>
                <a:lnTo>
                  <a:pt x="2916" y="394"/>
                </a:lnTo>
                <a:lnTo>
                  <a:pt x="2916" y="394"/>
                </a:lnTo>
                <a:lnTo>
                  <a:pt x="2916" y="394"/>
                </a:lnTo>
                <a:lnTo>
                  <a:pt x="2916" y="392"/>
                </a:lnTo>
                <a:lnTo>
                  <a:pt x="2916" y="392"/>
                </a:lnTo>
                <a:lnTo>
                  <a:pt x="2916" y="390"/>
                </a:lnTo>
                <a:lnTo>
                  <a:pt x="2916" y="390"/>
                </a:lnTo>
                <a:lnTo>
                  <a:pt x="2916" y="390"/>
                </a:lnTo>
                <a:lnTo>
                  <a:pt x="2918" y="390"/>
                </a:lnTo>
                <a:lnTo>
                  <a:pt x="2920" y="390"/>
                </a:lnTo>
                <a:lnTo>
                  <a:pt x="2918" y="388"/>
                </a:lnTo>
                <a:lnTo>
                  <a:pt x="2918" y="386"/>
                </a:lnTo>
                <a:lnTo>
                  <a:pt x="2918" y="386"/>
                </a:lnTo>
                <a:lnTo>
                  <a:pt x="2916" y="386"/>
                </a:lnTo>
                <a:lnTo>
                  <a:pt x="2916" y="388"/>
                </a:lnTo>
                <a:lnTo>
                  <a:pt x="2916" y="388"/>
                </a:lnTo>
                <a:lnTo>
                  <a:pt x="2916" y="388"/>
                </a:lnTo>
                <a:lnTo>
                  <a:pt x="2916" y="388"/>
                </a:lnTo>
                <a:lnTo>
                  <a:pt x="2914" y="388"/>
                </a:lnTo>
                <a:lnTo>
                  <a:pt x="2914" y="388"/>
                </a:lnTo>
                <a:lnTo>
                  <a:pt x="2910" y="388"/>
                </a:lnTo>
                <a:lnTo>
                  <a:pt x="2910" y="386"/>
                </a:lnTo>
                <a:lnTo>
                  <a:pt x="2908" y="386"/>
                </a:lnTo>
                <a:lnTo>
                  <a:pt x="2908" y="386"/>
                </a:lnTo>
                <a:lnTo>
                  <a:pt x="2908" y="386"/>
                </a:lnTo>
                <a:lnTo>
                  <a:pt x="2906" y="386"/>
                </a:lnTo>
                <a:lnTo>
                  <a:pt x="2904" y="386"/>
                </a:lnTo>
                <a:lnTo>
                  <a:pt x="2904" y="386"/>
                </a:lnTo>
                <a:lnTo>
                  <a:pt x="2904" y="386"/>
                </a:lnTo>
                <a:lnTo>
                  <a:pt x="2904" y="386"/>
                </a:lnTo>
                <a:lnTo>
                  <a:pt x="2904" y="386"/>
                </a:lnTo>
                <a:lnTo>
                  <a:pt x="2904" y="386"/>
                </a:lnTo>
                <a:lnTo>
                  <a:pt x="2904" y="386"/>
                </a:lnTo>
                <a:lnTo>
                  <a:pt x="2906" y="388"/>
                </a:lnTo>
                <a:lnTo>
                  <a:pt x="2906" y="388"/>
                </a:lnTo>
                <a:lnTo>
                  <a:pt x="2906" y="388"/>
                </a:lnTo>
                <a:lnTo>
                  <a:pt x="2906" y="388"/>
                </a:lnTo>
                <a:lnTo>
                  <a:pt x="2906" y="388"/>
                </a:lnTo>
                <a:lnTo>
                  <a:pt x="2904" y="388"/>
                </a:lnTo>
                <a:lnTo>
                  <a:pt x="2904" y="388"/>
                </a:lnTo>
                <a:lnTo>
                  <a:pt x="2904" y="388"/>
                </a:lnTo>
                <a:lnTo>
                  <a:pt x="2904" y="388"/>
                </a:lnTo>
                <a:lnTo>
                  <a:pt x="2904" y="388"/>
                </a:lnTo>
                <a:lnTo>
                  <a:pt x="2904" y="388"/>
                </a:lnTo>
                <a:lnTo>
                  <a:pt x="2902" y="388"/>
                </a:lnTo>
                <a:lnTo>
                  <a:pt x="2902" y="388"/>
                </a:lnTo>
                <a:lnTo>
                  <a:pt x="2902" y="388"/>
                </a:lnTo>
                <a:lnTo>
                  <a:pt x="2902" y="386"/>
                </a:lnTo>
                <a:lnTo>
                  <a:pt x="2902" y="386"/>
                </a:lnTo>
                <a:lnTo>
                  <a:pt x="2902" y="386"/>
                </a:lnTo>
                <a:lnTo>
                  <a:pt x="2900" y="384"/>
                </a:lnTo>
                <a:lnTo>
                  <a:pt x="2900" y="384"/>
                </a:lnTo>
                <a:lnTo>
                  <a:pt x="2900" y="384"/>
                </a:lnTo>
                <a:lnTo>
                  <a:pt x="2900" y="384"/>
                </a:lnTo>
                <a:lnTo>
                  <a:pt x="2900" y="384"/>
                </a:lnTo>
                <a:lnTo>
                  <a:pt x="2896" y="382"/>
                </a:lnTo>
                <a:lnTo>
                  <a:pt x="2896" y="382"/>
                </a:lnTo>
                <a:lnTo>
                  <a:pt x="2896" y="382"/>
                </a:lnTo>
                <a:lnTo>
                  <a:pt x="2896" y="384"/>
                </a:lnTo>
                <a:lnTo>
                  <a:pt x="2898" y="384"/>
                </a:lnTo>
                <a:lnTo>
                  <a:pt x="2898" y="384"/>
                </a:lnTo>
                <a:lnTo>
                  <a:pt x="2898" y="384"/>
                </a:lnTo>
                <a:lnTo>
                  <a:pt x="2898" y="384"/>
                </a:lnTo>
                <a:lnTo>
                  <a:pt x="2898" y="386"/>
                </a:lnTo>
                <a:lnTo>
                  <a:pt x="2898" y="386"/>
                </a:lnTo>
                <a:lnTo>
                  <a:pt x="2896" y="384"/>
                </a:lnTo>
                <a:lnTo>
                  <a:pt x="2894" y="384"/>
                </a:lnTo>
                <a:lnTo>
                  <a:pt x="2894" y="384"/>
                </a:lnTo>
                <a:lnTo>
                  <a:pt x="2892" y="384"/>
                </a:lnTo>
                <a:lnTo>
                  <a:pt x="2892" y="384"/>
                </a:lnTo>
                <a:lnTo>
                  <a:pt x="2892" y="384"/>
                </a:lnTo>
                <a:lnTo>
                  <a:pt x="2892" y="386"/>
                </a:lnTo>
                <a:lnTo>
                  <a:pt x="2892" y="386"/>
                </a:lnTo>
                <a:lnTo>
                  <a:pt x="2890" y="386"/>
                </a:lnTo>
                <a:lnTo>
                  <a:pt x="2890" y="386"/>
                </a:lnTo>
                <a:lnTo>
                  <a:pt x="2890" y="384"/>
                </a:lnTo>
                <a:lnTo>
                  <a:pt x="2888" y="384"/>
                </a:lnTo>
                <a:lnTo>
                  <a:pt x="2888" y="384"/>
                </a:lnTo>
                <a:lnTo>
                  <a:pt x="2888" y="386"/>
                </a:lnTo>
                <a:lnTo>
                  <a:pt x="2886" y="386"/>
                </a:lnTo>
                <a:lnTo>
                  <a:pt x="2884" y="384"/>
                </a:lnTo>
                <a:lnTo>
                  <a:pt x="2884" y="384"/>
                </a:lnTo>
                <a:lnTo>
                  <a:pt x="2884" y="384"/>
                </a:lnTo>
                <a:lnTo>
                  <a:pt x="2884" y="384"/>
                </a:lnTo>
                <a:lnTo>
                  <a:pt x="2882" y="382"/>
                </a:lnTo>
                <a:lnTo>
                  <a:pt x="2882" y="382"/>
                </a:lnTo>
                <a:lnTo>
                  <a:pt x="2884" y="382"/>
                </a:lnTo>
                <a:lnTo>
                  <a:pt x="2884" y="382"/>
                </a:lnTo>
                <a:lnTo>
                  <a:pt x="2884" y="382"/>
                </a:lnTo>
                <a:lnTo>
                  <a:pt x="2886" y="382"/>
                </a:lnTo>
                <a:lnTo>
                  <a:pt x="2884" y="380"/>
                </a:lnTo>
                <a:lnTo>
                  <a:pt x="2884" y="380"/>
                </a:lnTo>
                <a:lnTo>
                  <a:pt x="2884" y="380"/>
                </a:lnTo>
                <a:lnTo>
                  <a:pt x="2882" y="378"/>
                </a:lnTo>
                <a:lnTo>
                  <a:pt x="2882" y="378"/>
                </a:lnTo>
                <a:lnTo>
                  <a:pt x="2884" y="378"/>
                </a:lnTo>
                <a:lnTo>
                  <a:pt x="2884" y="378"/>
                </a:lnTo>
                <a:lnTo>
                  <a:pt x="2884" y="378"/>
                </a:lnTo>
                <a:lnTo>
                  <a:pt x="2884" y="376"/>
                </a:lnTo>
                <a:lnTo>
                  <a:pt x="2884" y="376"/>
                </a:lnTo>
                <a:lnTo>
                  <a:pt x="2882" y="376"/>
                </a:lnTo>
                <a:lnTo>
                  <a:pt x="2880" y="376"/>
                </a:lnTo>
                <a:lnTo>
                  <a:pt x="2880" y="374"/>
                </a:lnTo>
                <a:lnTo>
                  <a:pt x="2878" y="374"/>
                </a:lnTo>
                <a:lnTo>
                  <a:pt x="2878" y="372"/>
                </a:lnTo>
                <a:lnTo>
                  <a:pt x="2878" y="372"/>
                </a:lnTo>
                <a:lnTo>
                  <a:pt x="2878" y="372"/>
                </a:lnTo>
                <a:lnTo>
                  <a:pt x="2878" y="370"/>
                </a:lnTo>
                <a:lnTo>
                  <a:pt x="2878" y="370"/>
                </a:lnTo>
                <a:lnTo>
                  <a:pt x="2876" y="370"/>
                </a:lnTo>
                <a:lnTo>
                  <a:pt x="2874" y="368"/>
                </a:lnTo>
                <a:lnTo>
                  <a:pt x="2874" y="368"/>
                </a:lnTo>
                <a:lnTo>
                  <a:pt x="2874" y="368"/>
                </a:lnTo>
                <a:lnTo>
                  <a:pt x="2874" y="366"/>
                </a:lnTo>
                <a:lnTo>
                  <a:pt x="2872" y="366"/>
                </a:lnTo>
                <a:lnTo>
                  <a:pt x="2872" y="366"/>
                </a:lnTo>
                <a:lnTo>
                  <a:pt x="2872" y="366"/>
                </a:lnTo>
                <a:lnTo>
                  <a:pt x="2870" y="368"/>
                </a:lnTo>
                <a:lnTo>
                  <a:pt x="2870" y="368"/>
                </a:lnTo>
                <a:lnTo>
                  <a:pt x="2870" y="368"/>
                </a:lnTo>
                <a:lnTo>
                  <a:pt x="2870" y="368"/>
                </a:lnTo>
                <a:lnTo>
                  <a:pt x="2868" y="366"/>
                </a:lnTo>
                <a:lnTo>
                  <a:pt x="2868" y="368"/>
                </a:lnTo>
                <a:lnTo>
                  <a:pt x="2868" y="368"/>
                </a:lnTo>
                <a:lnTo>
                  <a:pt x="2868" y="370"/>
                </a:lnTo>
                <a:lnTo>
                  <a:pt x="2868" y="370"/>
                </a:lnTo>
                <a:lnTo>
                  <a:pt x="2866" y="370"/>
                </a:lnTo>
                <a:lnTo>
                  <a:pt x="2864" y="368"/>
                </a:lnTo>
                <a:lnTo>
                  <a:pt x="2864" y="368"/>
                </a:lnTo>
                <a:lnTo>
                  <a:pt x="2862" y="368"/>
                </a:lnTo>
                <a:lnTo>
                  <a:pt x="2862" y="366"/>
                </a:lnTo>
                <a:lnTo>
                  <a:pt x="2858" y="366"/>
                </a:lnTo>
                <a:lnTo>
                  <a:pt x="2856" y="366"/>
                </a:lnTo>
                <a:lnTo>
                  <a:pt x="2854" y="366"/>
                </a:lnTo>
                <a:lnTo>
                  <a:pt x="2854" y="366"/>
                </a:lnTo>
                <a:lnTo>
                  <a:pt x="2852" y="366"/>
                </a:lnTo>
                <a:lnTo>
                  <a:pt x="2852" y="366"/>
                </a:lnTo>
                <a:lnTo>
                  <a:pt x="2850" y="364"/>
                </a:lnTo>
                <a:lnTo>
                  <a:pt x="2850" y="364"/>
                </a:lnTo>
                <a:lnTo>
                  <a:pt x="2850" y="364"/>
                </a:lnTo>
                <a:lnTo>
                  <a:pt x="2850" y="366"/>
                </a:lnTo>
                <a:lnTo>
                  <a:pt x="2850" y="366"/>
                </a:lnTo>
                <a:lnTo>
                  <a:pt x="2850" y="366"/>
                </a:lnTo>
                <a:lnTo>
                  <a:pt x="2850" y="366"/>
                </a:lnTo>
                <a:lnTo>
                  <a:pt x="2852" y="368"/>
                </a:lnTo>
                <a:lnTo>
                  <a:pt x="2850" y="368"/>
                </a:lnTo>
                <a:lnTo>
                  <a:pt x="2850" y="368"/>
                </a:lnTo>
                <a:lnTo>
                  <a:pt x="2850" y="366"/>
                </a:lnTo>
                <a:lnTo>
                  <a:pt x="2850" y="366"/>
                </a:lnTo>
                <a:lnTo>
                  <a:pt x="2848" y="366"/>
                </a:lnTo>
                <a:lnTo>
                  <a:pt x="2848" y="366"/>
                </a:lnTo>
                <a:lnTo>
                  <a:pt x="2848" y="366"/>
                </a:lnTo>
                <a:lnTo>
                  <a:pt x="2848" y="366"/>
                </a:lnTo>
                <a:lnTo>
                  <a:pt x="2848" y="368"/>
                </a:lnTo>
                <a:lnTo>
                  <a:pt x="2848" y="368"/>
                </a:lnTo>
                <a:lnTo>
                  <a:pt x="2846" y="368"/>
                </a:lnTo>
                <a:lnTo>
                  <a:pt x="2846" y="368"/>
                </a:lnTo>
                <a:lnTo>
                  <a:pt x="2844" y="368"/>
                </a:lnTo>
                <a:lnTo>
                  <a:pt x="2842" y="368"/>
                </a:lnTo>
                <a:lnTo>
                  <a:pt x="2842" y="368"/>
                </a:lnTo>
                <a:lnTo>
                  <a:pt x="2842" y="368"/>
                </a:lnTo>
                <a:lnTo>
                  <a:pt x="2842" y="370"/>
                </a:lnTo>
                <a:lnTo>
                  <a:pt x="2842" y="370"/>
                </a:lnTo>
                <a:lnTo>
                  <a:pt x="2844" y="370"/>
                </a:lnTo>
                <a:lnTo>
                  <a:pt x="2844" y="370"/>
                </a:lnTo>
                <a:lnTo>
                  <a:pt x="2844" y="370"/>
                </a:lnTo>
                <a:lnTo>
                  <a:pt x="2844" y="370"/>
                </a:lnTo>
                <a:lnTo>
                  <a:pt x="2844" y="372"/>
                </a:lnTo>
                <a:lnTo>
                  <a:pt x="2842" y="372"/>
                </a:lnTo>
                <a:lnTo>
                  <a:pt x="2842" y="372"/>
                </a:lnTo>
                <a:lnTo>
                  <a:pt x="2840" y="372"/>
                </a:lnTo>
                <a:lnTo>
                  <a:pt x="2840" y="372"/>
                </a:lnTo>
                <a:lnTo>
                  <a:pt x="2840" y="372"/>
                </a:lnTo>
                <a:lnTo>
                  <a:pt x="2838" y="372"/>
                </a:lnTo>
                <a:lnTo>
                  <a:pt x="2838" y="372"/>
                </a:lnTo>
                <a:lnTo>
                  <a:pt x="2838" y="374"/>
                </a:lnTo>
                <a:lnTo>
                  <a:pt x="2838" y="374"/>
                </a:lnTo>
                <a:lnTo>
                  <a:pt x="2836" y="374"/>
                </a:lnTo>
                <a:lnTo>
                  <a:pt x="2836" y="374"/>
                </a:lnTo>
                <a:lnTo>
                  <a:pt x="2834" y="374"/>
                </a:lnTo>
                <a:lnTo>
                  <a:pt x="2834" y="374"/>
                </a:lnTo>
                <a:lnTo>
                  <a:pt x="2834" y="374"/>
                </a:lnTo>
                <a:lnTo>
                  <a:pt x="2834" y="374"/>
                </a:lnTo>
                <a:lnTo>
                  <a:pt x="2834" y="374"/>
                </a:lnTo>
                <a:lnTo>
                  <a:pt x="2834" y="374"/>
                </a:lnTo>
                <a:lnTo>
                  <a:pt x="2832" y="374"/>
                </a:lnTo>
                <a:lnTo>
                  <a:pt x="2830" y="376"/>
                </a:lnTo>
                <a:lnTo>
                  <a:pt x="2830" y="376"/>
                </a:lnTo>
                <a:lnTo>
                  <a:pt x="2828" y="376"/>
                </a:lnTo>
                <a:lnTo>
                  <a:pt x="2828" y="376"/>
                </a:lnTo>
                <a:lnTo>
                  <a:pt x="2828" y="376"/>
                </a:lnTo>
                <a:lnTo>
                  <a:pt x="2828" y="376"/>
                </a:lnTo>
                <a:lnTo>
                  <a:pt x="2828" y="376"/>
                </a:lnTo>
                <a:lnTo>
                  <a:pt x="2826" y="376"/>
                </a:lnTo>
                <a:lnTo>
                  <a:pt x="2826" y="376"/>
                </a:lnTo>
                <a:lnTo>
                  <a:pt x="2826" y="376"/>
                </a:lnTo>
                <a:lnTo>
                  <a:pt x="2824" y="376"/>
                </a:lnTo>
                <a:lnTo>
                  <a:pt x="2824" y="376"/>
                </a:lnTo>
                <a:lnTo>
                  <a:pt x="2824" y="376"/>
                </a:lnTo>
                <a:lnTo>
                  <a:pt x="2824" y="376"/>
                </a:lnTo>
                <a:lnTo>
                  <a:pt x="2824" y="376"/>
                </a:lnTo>
                <a:lnTo>
                  <a:pt x="2822" y="376"/>
                </a:lnTo>
                <a:lnTo>
                  <a:pt x="2822" y="376"/>
                </a:lnTo>
                <a:lnTo>
                  <a:pt x="2822" y="376"/>
                </a:lnTo>
                <a:lnTo>
                  <a:pt x="2820" y="378"/>
                </a:lnTo>
                <a:lnTo>
                  <a:pt x="2820" y="378"/>
                </a:lnTo>
                <a:lnTo>
                  <a:pt x="2818" y="378"/>
                </a:lnTo>
                <a:lnTo>
                  <a:pt x="2818" y="376"/>
                </a:lnTo>
                <a:lnTo>
                  <a:pt x="2818" y="376"/>
                </a:lnTo>
                <a:lnTo>
                  <a:pt x="2816" y="376"/>
                </a:lnTo>
                <a:lnTo>
                  <a:pt x="2816" y="378"/>
                </a:lnTo>
                <a:lnTo>
                  <a:pt x="2816" y="378"/>
                </a:lnTo>
                <a:lnTo>
                  <a:pt x="2816" y="378"/>
                </a:lnTo>
                <a:lnTo>
                  <a:pt x="2816" y="378"/>
                </a:lnTo>
                <a:lnTo>
                  <a:pt x="2816" y="378"/>
                </a:lnTo>
                <a:lnTo>
                  <a:pt x="2816" y="378"/>
                </a:lnTo>
                <a:lnTo>
                  <a:pt x="2814" y="378"/>
                </a:lnTo>
                <a:lnTo>
                  <a:pt x="2814" y="378"/>
                </a:lnTo>
                <a:lnTo>
                  <a:pt x="2812" y="378"/>
                </a:lnTo>
                <a:lnTo>
                  <a:pt x="2812" y="378"/>
                </a:lnTo>
                <a:lnTo>
                  <a:pt x="2812" y="378"/>
                </a:lnTo>
                <a:lnTo>
                  <a:pt x="2812" y="378"/>
                </a:lnTo>
                <a:lnTo>
                  <a:pt x="2810" y="380"/>
                </a:lnTo>
                <a:lnTo>
                  <a:pt x="2810" y="380"/>
                </a:lnTo>
                <a:lnTo>
                  <a:pt x="2810" y="380"/>
                </a:lnTo>
                <a:lnTo>
                  <a:pt x="2812" y="382"/>
                </a:lnTo>
                <a:lnTo>
                  <a:pt x="2812" y="382"/>
                </a:lnTo>
                <a:lnTo>
                  <a:pt x="2812" y="382"/>
                </a:lnTo>
                <a:lnTo>
                  <a:pt x="2810" y="382"/>
                </a:lnTo>
                <a:lnTo>
                  <a:pt x="2810" y="382"/>
                </a:lnTo>
                <a:lnTo>
                  <a:pt x="2810" y="382"/>
                </a:lnTo>
                <a:lnTo>
                  <a:pt x="2808" y="382"/>
                </a:lnTo>
                <a:lnTo>
                  <a:pt x="2808" y="382"/>
                </a:lnTo>
                <a:lnTo>
                  <a:pt x="2808" y="382"/>
                </a:lnTo>
                <a:lnTo>
                  <a:pt x="2808" y="380"/>
                </a:lnTo>
                <a:lnTo>
                  <a:pt x="2806" y="380"/>
                </a:lnTo>
                <a:lnTo>
                  <a:pt x="2806" y="382"/>
                </a:lnTo>
                <a:lnTo>
                  <a:pt x="2806" y="382"/>
                </a:lnTo>
                <a:lnTo>
                  <a:pt x="2806" y="382"/>
                </a:lnTo>
                <a:lnTo>
                  <a:pt x="2806" y="382"/>
                </a:lnTo>
                <a:lnTo>
                  <a:pt x="2802" y="382"/>
                </a:lnTo>
                <a:lnTo>
                  <a:pt x="2802" y="382"/>
                </a:lnTo>
                <a:lnTo>
                  <a:pt x="2800" y="382"/>
                </a:lnTo>
                <a:lnTo>
                  <a:pt x="2800" y="382"/>
                </a:lnTo>
                <a:lnTo>
                  <a:pt x="2800" y="382"/>
                </a:lnTo>
                <a:lnTo>
                  <a:pt x="2800" y="382"/>
                </a:lnTo>
                <a:lnTo>
                  <a:pt x="2800" y="382"/>
                </a:lnTo>
                <a:lnTo>
                  <a:pt x="2800" y="382"/>
                </a:lnTo>
                <a:lnTo>
                  <a:pt x="2798" y="382"/>
                </a:lnTo>
                <a:lnTo>
                  <a:pt x="2796" y="382"/>
                </a:lnTo>
                <a:lnTo>
                  <a:pt x="2796" y="382"/>
                </a:lnTo>
                <a:lnTo>
                  <a:pt x="2796" y="384"/>
                </a:lnTo>
                <a:lnTo>
                  <a:pt x="2796" y="384"/>
                </a:lnTo>
                <a:lnTo>
                  <a:pt x="2796" y="384"/>
                </a:lnTo>
                <a:lnTo>
                  <a:pt x="2796" y="384"/>
                </a:lnTo>
                <a:lnTo>
                  <a:pt x="2794" y="384"/>
                </a:lnTo>
                <a:lnTo>
                  <a:pt x="2794" y="384"/>
                </a:lnTo>
                <a:lnTo>
                  <a:pt x="2794" y="384"/>
                </a:lnTo>
                <a:lnTo>
                  <a:pt x="2794" y="384"/>
                </a:lnTo>
                <a:lnTo>
                  <a:pt x="2792" y="384"/>
                </a:lnTo>
                <a:lnTo>
                  <a:pt x="2792" y="384"/>
                </a:lnTo>
                <a:lnTo>
                  <a:pt x="2790" y="384"/>
                </a:lnTo>
                <a:lnTo>
                  <a:pt x="2790" y="384"/>
                </a:lnTo>
                <a:lnTo>
                  <a:pt x="2790" y="384"/>
                </a:lnTo>
                <a:lnTo>
                  <a:pt x="2788" y="384"/>
                </a:lnTo>
                <a:lnTo>
                  <a:pt x="2788" y="384"/>
                </a:lnTo>
                <a:lnTo>
                  <a:pt x="2788" y="384"/>
                </a:lnTo>
                <a:lnTo>
                  <a:pt x="2788" y="384"/>
                </a:lnTo>
                <a:lnTo>
                  <a:pt x="2786" y="384"/>
                </a:lnTo>
                <a:lnTo>
                  <a:pt x="2786" y="384"/>
                </a:lnTo>
                <a:lnTo>
                  <a:pt x="2786" y="386"/>
                </a:lnTo>
                <a:lnTo>
                  <a:pt x="2788" y="386"/>
                </a:lnTo>
                <a:lnTo>
                  <a:pt x="2786" y="386"/>
                </a:lnTo>
                <a:lnTo>
                  <a:pt x="2784" y="386"/>
                </a:lnTo>
                <a:lnTo>
                  <a:pt x="2784" y="386"/>
                </a:lnTo>
                <a:lnTo>
                  <a:pt x="2782" y="386"/>
                </a:lnTo>
                <a:lnTo>
                  <a:pt x="2782" y="386"/>
                </a:lnTo>
                <a:lnTo>
                  <a:pt x="2782" y="386"/>
                </a:lnTo>
                <a:lnTo>
                  <a:pt x="2780" y="386"/>
                </a:lnTo>
                <a:lnTo>
                  <a:pt x="2780" y="388"/>
                </a:lnTo>
                <a:lnTo>
                  <a:pt x="2782" y="390"/>
                </a:lnTo>
                <a:lnTo>
                  <a:pt x="2780" y="390"/>
                </a:lnTo>
                <a:lnTo>
                  <a:pt x="2780" y="388"/>
                </a:lnTo>
                <a:lnTo>
                  <a:pt x="2778" y="388"/>
                </a:lnTo>
                <a:lnTo>
                  <a:pt x="2778" y="388"/>
                </a:lnTo>
                <a:lnTo>
                  <a:pt x="2776" y="386"/>
                </a:lnTo>
                <a:lnTo>
                  <a:pt x="2774" y="386"/>
                </a:lnTo>
                <a:lnTo>
                  <a:pt x="2774" y="386"/>
                </a:lnTo>
                <a:lnTo>
                  <a:pt x="2774" y="386"/>
                </a:lnTo>
                <a:lnTo>
                  <a:pt x="2774" y="388"/>
                </a:lnTo>
                <a:lnTo>
                  <a:pt x="2774" y="388"/>
                </a:lnTo>
                <a:lnTo>
                  <a:pt x="2772" y="388"/>
                </a:lnTo>
                <a:lnTo>
                  <a:pt x="2770" y="388"/>
                </a:lnTo>
                <a:lnTo>
                  <a:pt x="2770" y="388"/>
                </a:lnTo>
                <a:lnTo>
                  <a:pt x="2768" y="388"/>
                </a:lnTo>
                <a:lnTo>
                  <a:pt x="2768" y="388"/>
                </a:lnTo>
                <a:lnTo>
                  <a:pt x="2766" y="386"/>
                </a:lnTo>
                <a:lnTo>
                  <a:pt x="2766" y="386"/>
                </a:lnTo>
                <a:lnTo>
                  <a:pt x="2764" y="386"/>
                </a:lnTo>
                <a:lnTo>
                  <a:pt x="2764" y="386"/>
                </a:lnTo>
                <a:lnTo>
                  <a:pt x="2762" y="388"/>
                </a:lnTo>
                <a:lnTo>
                  <a:pt x="2762" y="388"/>
                </a:lnTo>
                <a:lnTo>
                  <a:pt x="2762" y="388"/>
                </a:lnTo>
                <a:lnTo>
                  <a:pt x="2762" y="388"/>
                </a:lnTo>
                <a:lnTo>
                  <a:pt x="2762" y="388"/>
                </a:lnTo>
                <a:lnTo>
                  <a:pt x="2762" y="390"/>
                </a:lnTo>
                <a:lnTo>
                  <a:pt x="2762" y="390"/>
                </a:lnTo>
                <a:lnTo>
                  <a:pt x="2764" y="390"/>
                </a:lnTo>
                <a:lnTo>
                  <a:pt x="2764" y="390"/>
                </a:lnTo>
                <a:lnTo>
                  <a:pt x="2764" y="390"/>
                </a:lnTo>
                <a:lnTo>
                  <a:pt x="2766" y="390"/>
                </a:lnTo>
                <a:lnTo>
                  <a:pt x="2766" y="390"/>
                </a:lnTo>
                <a:lnTo>
                  <a:pt x="2764" y="394"/>
                </a:lnTo>
                <a:lnTo>
                  <a:pt x="2764" y="394"/>
                </a:lnTo>
                <a:lnTo>
                  <a:pt x="2764" y="392"/>
                </a:lnTo>
                <a:lnTo>
                  <a:pt x="2762" y="392"/>
                </a:lnTo>
                <a:lnTo>
                  <a:pt x="2762" y="392"/>
                </a:lnTo>
                <a:lnTo>
                  <a:pt x="2762" y="394"/>
                </a:lnTo>
                <a:lnTo>
                  <a:pt x="2762" y="394"/>
                </a:lnTo>
                <a:lnTo>
                  <a:pt x="2764" y="394"/>
                </a:lnTo>
                <a:lnTo>
                  <a:pt x="2764" y="394"/>
                </a:lnTo>
                <a:lnTo>
                  <a:pt x="2764" y="394"/>
                </a:lnTo>
                <a:lnTo>
                  <a:pt x="2766" y="394"/>
                </a:lnTo>
                <a:lnTo>
                  <a:pt x="2766" y="394"/>
                </a:lnTo>
                <a:lnTo>
                  <a:pt x="2768" y="394"/>
                </a:lnTo>
                <a:lnTo>
                  <a:pt x="2768" y="394"/>
                </a:lnTo>
                <a:lnTo>
                  <a:pt x="2768" y="394"/>
                </a:lnTo>
                <a:lnTo>
                  <a:pt x="2768" y="394"/>
                </a:lnTo>
                <a:lnTo>
                  <a:pt x="2768" y="394"/>
                </a:lnTo>
                <a:lnTo>
                  <a:pt x="2770" y="394"/>
                </a:lnTo>
                <a:lnTo>
                  <a:pt x="2770" y="394"/>
                </a:lnTo>
                <a:lnTo>
                  <a:pt x="2772" y="394"/>
                </a:lnTo>
                <a:lnTo>
                  <a:pt x="2770" y="396"/>
                </a:lnTo>
                <a:lnTo>
                  <a:pt x="2770" y="396"/>
                </a:lnTo>
                <a:lnTo>
                  <a:pt x="2770" y="396"/>
                </a:lnTo>
                <a:lnTo>
                  <a:pt x="2768" y="396"/>
                </a:lnTo>
                <a:lnTo>
                  <a:pt x="2768" y="396"/>
                </a:lnTo>
                <a:lnTo>
                  <a:pt x="2768" y="396"/>
                </a:lnTo>
                <a:lnTo>
                  <a:pt x="2768" y="396"/>
                </a:lnTo>
                <a:lnTo>
                  <a:pt x="2766" y="398"/>
                </a:lnTo>
                <a:lnTo>
                  <a:pt x="2768" y="398"/>
                </a:lnTo>
                <a:lnTo>
                  <a:pt x="2768" y="398"/>
                </a:lnTo>
                <a:lnTo>
                  <a:pt x="2768" y="398"/>
                </a:lnTo>
                <a:lnTo>
                  <a:pt x="2768" y="398"/>
                </a:lnTo>
                <a:lnTo>
                  <a:pt x="2768" y="398"/>
                </a:lnTo>
                <a:lnTo>
                  <a:pt x="2770" y="398"/>
                </a:lnTo>
                <a:lnTo>
                  <a:pt x="2770" y="398"/>
                </a:lnTo>
                <a:lnTo>
                  <a:pt x="2770" y="398"/>
                </a:lnTo>
                <a:lnTo>
                  <a:pt x="2770" y="400"/>
                </a:lnTo>
                <a:lnTo>
                  <a:pt x="2772" y="400"/>
                </a:lnTo>
                <a:lnTo>
                  <a:pt x="2772" y="400"/>
                </a:lnTo>
                <a:lnTo>
                  <a:pt x="2772" y="400"/>
                </a:lnTo>
                <a:lnTo>
                  <a:pt x="2772" y="400"/>
                </a:lnTo>
                <a:lnTo>
                  <a:pt x="2772" y="400"/>
                </a:lnTo>
                <a:lnTo>
                  <a:pt x="2772" y="400"/>
                </a:lnTo>
                <a:lnTo>
                  <a:pt x="2774" y="400"/>
                </a:lnTo>
                <a:lnTo>
                  <a:pt x="2774" y="400"/>
                </a:lnTo>
                <a:lnTo>
                  <a:pt x="2776" y="400"/>
                </a:lnTo>
                <a:lnTo>
                  <a:pt x="2776" y="400"/>
                </a:lnTo>
                <a:lnTo>
                  <a:pt x="2776" y="400"/>
                </a:lnTo>
                <a:lnTo>
                  <a:pt x="2776" y="400"/>
                </a:lnTo>
                <a:lnTo>
                  <a:pt x="2776" y="400"/>
                </a:lnTo>
                <a:lnTo>
                  <a:pt x="2778" y="402"/>
                </a:lnTo>
                <a:lnTo>
                  <a:pt x="2780" y="402"/>
                </a:lnTo>
                <a:lnTo>
                  <a:pt x="2780" y="402"/>
                </a:lnTo>
                <a:lnTo>
                  <a:pt x="2780" y="402"/>
                </a:lnTo>
                <a:lnTo>
                  <a:pt x="2782" y="402"/>
                </a:lnTo>
                <a:lnTo>
                  <a:pt x="2782" y="402"/>
                </a:lnTo>
                <a:lnTo>
                  <a:pt x="2782" y="404"/>
                </a:lnTo>
                <a:lnTo>
                  <a:pt x="2782" y="404"/>
                </a:lnTo>
                <a:lnTo>
                  <a:pt x="2780" y="404"/>
                </a:lnTo>
                <a:lnTo>
                  <a:pt x="2778" y="404"/>
                </a:lnTo>
                <a:lnTo>
                  <a:pt x="2778" y="404"/>
                </a:lnTo>
                <a:lnTo>
                  <a:pt x="2776" y="404"/>
                </a:lnTo>
                <a:lnTo>
                  <a:pt x="2774" y="402"/>
                </a:lnTo>
                <a:lnTo>
                  <a:pt x="2772" y="402"/>
                </a:lnTo>
                <a:lnTo>
                  <a:pt x="2772" y="402"/>
                </a:lnTo>
                <a:lnTo>
                  <a:pt x="2772" y="402"/>
                </a:lnTo>
                <a:lnTo>
                  <a:pt x="2772" y="404"/>
                </a:lnTo>
                <a:lnTo>
                  <a:pt x="2772" y="404"/>
                </a:lnTo>
                <a:lnTo>
                  <a:pt x="2772" y="404"/>
                </a:lnTo>
                <a:lnTo>
                  <a:pt x="2772" y="404"/>
                </a:lnTo>
                <a:lnTo>
                  <a:pt x="2770" y="404"/>
                </a:lnTo>
                <a:lnTo>
                  <a:pt x="2770" y="404"/>
                </a:lnTo>
                <a:lnTo>
                  <a:pt x="2770" y="402"/>
                </a:lnTo>
                <a:lnTo>
                  <a:pt x="2770" y="402"/>
                </a:lnTo>
                <a:lnTo>
                  <a:pt x="2770" y="402"/>
                </a:lnTo>
                <a:lnTo>
                  <a:pt x="2768" y="404"/>
                </a:lnTo>
                <a:lnTo>
                  <a:pt x="2768" y="404"/>
                </a:lnTo>
                <a:lnTo>
                  <a:pt x="2768" y="406"/>
                </a:lnTo>
                <a:lnTo>
                  <a:pt x="2766" y="406"/>
                </a:lnTo>
                <a:lnTo>
                  <a:pt x="2766" y="408"/>
                </a:lnTo>
                <a:lnTo>
                  <a:pt x="2766" y="408"/>
                </a:lnTo>
                <a:lnTo>
                  <a:pt x="2766" y="408"/>
                </a:lnTo>
                <a:lnTo>
                  <a:pt x="2766" y="408"/>
                </a:lnTo>
                <a:lnTo>
                  <a:pt x="2766" y="408"/>
                </a:lnTo>
                <a:lnTo>
                  <a:pt x="2766" y="410"/>
                </a:lnTo>
                <a:lnTo>
                  <a:pt x="2768" y="408"/>
                </a:lnTo>
                <a:lnTo>
                  <a:pt x="2768" y="410"/>
                </a:lnTo>
                <a:lnTo>
                  <a:pt x="2768" y="410"/>
                </a:lnTo>
                <a:lnTo>
                  <a:pt x="2770" y="412"/>
                </a:lnTo>
                <a:lnTo>
                  <a:pt x="2770" y="412"/>
                </a:lnTo>
                <a:lnTo>
                  <a:pt x="2772" y="414"/>
                </a:lnTo>
                <a:lnTo>
                  <a:pt x="2772" y="414"/>
                </a:lnTo>
                <a:lnTo>
                  <a:pt x="2772" y="414"/>
                </a:lnTo>
                <a:lnTo>
                  <a:pt x="2770" y="414"/>
                </a:lnTo>
                <a:lnTo>
                  <a:pt x="2770" y="416"/>
                </a:lnTo>
                <a:lnTo>
                  <a:pt x="2770" y="416"/>
                </a:lnTo>
                <a:lnTo>
                  <a:pt x="2770" y="416"/>
                </a:lnTo>
                <a:lnTo>
                  <a:pt x="2770" y="416"/>
                </a:lnTo>
                <a:lnTo>
                  <a:pt x="2768" y="416"/>
                </a:lnTo>
                <a:lnTo>
                  <a:pt x="2768" y="416"/>
                </a:lnTo>
                <a:lnTo>
                  <a:pt x="2768" y="416"/>
                </a:lnTo>
                <a:lnTo>
                  <a:pt x="2768" y="416"/>
                </a:lnTo>
                <a:lnTo>
                  <a:pt x="2768" y="416"/>
                </a:lnTo>
                <a:lnTo>
                  <a:pt x="2766" y="416"/>
                </a:lnTo>
                <a:lnTo>
                  <a:pt x="2766" y="416"/>
                </a:lnTo>
                <a:lnTo>
                  <a:pt x="2766" y="416"/>
                </a:lnTo>
                <a:lnTo>
                  <a:pt x="2764" y="418"/>
                </a:lnTo>
                <a:lnTo>
                  <a:pt x="2764" y="420"/>
                </a:lnTo>
                <a:lnTo>
                  <a:pt x="2760" y="420"/>
                </a:lnTo>
                <a:lnTo>
                  <a:pt x="2760" y="420"/>
                </a:lnTo>
                <a:lnTo>
                  <a:pt x="2760" y="420"/>
                </a:lnTo>
                <a:lnTo>
                  <a:pt x="2762" y="420"/>
                </a:lnTo>
                <a:lnTo>
                  <a:pt x="2762" y="422"/>
                </a:lnTo>
                <a:lnTo>
                  <a:pt x="2762" y="422"/>
                </a:lnTo>
                <a:lnTo>
                  <a:pt x="2764" y="422"/>
                </a:lnTo>
                <a:lnTo>
                  <a:pt x="2764" y="422"/>
                </a:lnTo>
                <a:lnTo>
                  <a:pt x="2768" y="422"/>
                </a:lnTo>
                <a:lnTo>
                  <a:pt x="2768" y="422"/>
                </a:lnTo>
                <a:lnTo>
                  <a:pt x="2768" y="422"/>
                </a:lnTo>
                <a:lnTo>
                  <a:pt x="2768" y="424"/>
                </a:lnTo>
                <a:lnTo>
                  <a:pt x="2768" y="424"/>
                </a:lnTo>
                <a:lnTo>
                  <a:pt x="2768" y="424"/>
                </a:lnTo>
                <a:lnTo>
                  <a:pt x="2770" y="426"/>
                </a:lnTo>
                <a:lnTo>
                  <a:pt x="2774" y="426"/>
                </a:lnTo>
                <a:lnTo>
                  <a:pt x="2774" y="426"/>
                </a:lnTo>
                <a:lnTo>
                  <a:pt x="2774" y="426"/>
                </a:lnTo>
                <a:lnTo>
                  <a:pt x="2774" y="426"/>
                </a:lnTo>
                <a:lnTo>
                  <a:pt x="2774" y="426"/>
                </a:lnTo>
                <a:lnTo>
                  <a:pt x="2776" y="428"/>
                </a:lnTo>
                <a:lnTo>
                  <a:pt x="2776" y="428"/>
                </a:lnTo>
                <a:lnTo>
                  <a:pt x="2778" y="428"/>
                </a:lnTo>
                <a:lnTo>
                  <a:pt x="2778" y="428"/>
                </a:lnTo>
                <a:lnTo>
                  <a:pt x="2778" y="428"/>
                </a:lnTo>
                <a:lnTo>
                  <a:pt x="2780" y="428"/>
                </a:lnTo>
                <a:lnTo>
                  <a:pt x="2782" y="428"/>
                </a:lnTo>
                <a:lnTo>
                  <a:pt x="2784" y="430"/>
                </a:lnTo>
                <a:lnTo>
                  <a:pt x="2784" y="430"/>
                </a:lnTo>
                <a:lnTo>
                  <a:pt x="2786" y="430"/>
                </a:lnTo>
                <a:lnTo>
                  <a:pt x="2786" y="430"/>
                </a:lnTo>
                <a:lnTo>
                  <a:pt x="2786" y="430"/>
                </a:lnTo>
                <a:lnTo>
                  <a:pt x="2786" y="430"/>
                </a:lnTo>
                <a:lnTo>
                  <a:pt x="2786" y="432"/>
                </a:lnTo>
                <a:lnTo>
                  <a:pt x="2784" y="432"/>
                </a:lnTo>
                <a:lnTo>
                  <a:pt x="2784" y="432"/>
                </a:lnTo>
                <a:lnTo>
                  <a:pt x="2784" y="432"/>
                </a:lnTo>
                <a:lnTo>
                  <a:pt x="2784" y="432"/>
                </a:lnTo>
                <a:lnTo>
                  <a:pt x="2786" y="434"/>
                </a:lnTo>
                <a:lnTo>
                  <a:pt x="2786" y="436"/>
                </a:lnTo>
                <a:lnTo>
                  <a:pt x="2786" y="438"/>
                </a:lnTo>
                <a:lnTo>
                  <a:pt x="2786" y="438"/>
                </a:lnTo>
                <a:lnTo>
                  <a:pt x="2786" y="438"/>
                </a:lnTo>
                <a:lnTo>
                  <a:pt x="2784" y="438"/>
                </a:lnTo>
                <a:lnTo>
                  <a:pt x="2784" y="438"/>
                </a:lnTo>
                <a:lnTo>
                  <a:pt x="2784" y="438"/>
                </a:lnTo>
                <a:lnTo>
                  <a:pt x="2784" y="438"/>
                </a:lnTo>
                <a:lnTo>
                  <a:pt x="2782" y="440"/>
                </a:lnTo>
                <a:lnTo>
                  <a:pt x="2782" y="440"/>
                </a:lnTo>
                <a:lnTo>
                  <a:pt x="2782" y="440"/>
                </a:lnTo>
                <a:lnTo>
                  <a:pt x="2782" y="440"/>
                </a:lnTo>
                <a:lnTo>
                  <a:pt x="2780" y="440"/>
                </a:lnTo>
                <a:lnTo>
                  <a:pt x="2778" y="440"/>
                </a:lnTo>
                <a:lnTo>
                  <a:pt x="2778" y="440"/>
                </a:lnTo>
                <a:lnTo>
                  <a:pt x="2776" y="440"/>
                </a:lnTo>
                <a:lnTo>
                  <a:pt x="2772" y="440"/>
                </a:lnTo>
                <a:lnTo>
                  <a:pt x="2772" y="440"/>
                </a:lnTo>
                <a:lnTo>
                  <a:pt x="2772" y="440"/>
                </a:lnTo>
                <a:lnTo>
                  <a:pt x="2770" y="440"/>
                </a:lnTo>
                <a:lnTo>
                  <a:pt x="2770" y="438"/>
                </a:lnTo>
                <a:lnTo>
                  <a:pt x="2770" y="438"/>
                </a:lnTo>
                <a:lnTo>
                  <a:pt x="2770" y="438"/>
                </a:lnTo>
                <a:lnTo>
                  <a:pt x="2768" y="438"/>
                </a:lnTo>
                <a:lnTo>
                  <a:pt x="2768" y="438"/>
                </a:lnTo>
                <a:lnTo>
                  <a:pt x="2768" y="438"/>
                </a:lnTo>
                <a:lnTo>
                  <a:pt x="2766" y="438"/>
                </a:lnTo>
                <a:lnTo>
                  <a:pt x="2766" y="438"/>
                </a:lnTo>
                <a:lnTo>
                  <a:pt x="2766" y="438"/>
                </a:lnTo>
                <a:lnTo>
                  <a:pt x="2766" y="438"/>
                </a:lnTo>
                <a:lnTo>
                  <a:pt x="2766" y="440"/>
                </a:lnTo>
                <a:lnTo>
                  <a:pt x="2768" y="440"/>
                </a:lnTo>
                <a:lnTo>
                  <a:pt x="2766" y="440"/>
                </a:lnTo>
                <a:lnTo>
                  <a:pt x="2766" y="442"/>
                </a:lnTo>
                <a:lnTo>
                  <a:pt x="2766" y="442"/>
                </a:lnTo>
                <a:lnTo>
                  <a:pt x="2766" y="442"/>
                </a:lnTo>
                <a:lnTo>
                  <a:pt x="2764" y="442"/>
                </a:lnTo>
                <a:lnTo>
                  <a:pt x="2764" y="442"/>
                </a:lnTo>
                <a:lnTo>
                  <a:pt x="2764" y="442"/>
                </a:lnTo>
                <a:lnTo>
                  <a:pt x="2764" y="442"/>
                </a:lnTo>
                <a:lnTo>
                  <a:pt x="2764" y="442"/>
                </a:lnTo>
                <a:lnTo>
                  <a:pt x="2764" y="444"/>
                </a:lnTo>
                <a:lnTo>
                  <a:pt x="2764" y="444"/>
                </a:lnTo>
                <a:lnTo>
                  <a:pt x="2762" y="442"/>
                </a:lnTo>
                <a:lnTo>
                  <a:pt x="2762" y="442"/>
                </a:lnTo>
                <a:lnTo>
                  <a:pt x="2762" y="442"/>
                </a:lnTo>
                <a:lnTo>
                  <a:pt x="2764" y="442"/>
                </a:lnTo>
                <a:lnTo>
                  <a:pt x="2764" y="442"/>
                </a:lnTo>
                <a:lnTo>
                  <a:pt x="2762" y="442"/>
                </a:lnTo>
                <a:lnTo>
                  <a:pt x="2762" y="440"/>
                </a:lnTo>
                <a:lnTo>
                  <a:pt x="2760" y="440"/>
                </a:lnTo>
                <a:lnTo>
                  <a:pt x="2758" y="440"/>
                </a:lnTo>
                <a:lnTo>
                  <a:pt x="2758" y="440"/>
                </a:lnTo>
                <a:lnTo>
                  <a:pt x="2756" y="440"/>
                </a:lnTo>
                <a:lnTo>
                  <a:pt x="2754" y="440"/>
                </a:lnTo>
                <a:lnTo>
                  <a:pt x="2754" y="440"/>
                </a:lnTo>
                <a:lnTo>
                  <a:pt x="2754" y="440"/>
                </a:lnTo>
                <a:lnTo>
                  <a:pt x="2750" y="438"/>
                </a:lnTo>
                <a:lnTo>
                  <a:pt x="2750" y="438"/>
                </a:lnTo>
                <a:lnTo>
                  <a:pt x="2748" y="436"/>
                </a:lnTo>
                <a:lnTo>
                  <a:pt x="2748" y="436"/>
                </a:lnTo>
                <a:lnTo>
                  <a:pt x="2748" y="436"/>
                </a:lnTo>
                <a:lnTo>
                  <a:pt x="2748" y="434"/>
                </a:lnTo>
                <a:lnTo>
                  <a:pt x="2748" y="434"/>
                </a:lnTo>
                <a:lnTo>
                  <a:pt x="2748" y="434"/>
                </a:lnTo>
                <a:lnTo>
                  <a:pt x="2744" y="434"/>
                </a:lnTo>
                <a:lnTo>
                  <a:pt x="2744" y="432"/>
                </a:lnTo>
                <a:lnTo>
                  <a:pt x="2744" y="432"/>
                </a:lnTo>
                <a:lnTo>
                  <a:pt x="2744" y="434"/>
                </a:lnTo>
                <a:lnTo>
                  <a:pt x="2744" y="434"/>
                </a:lnTo>
                <a:lnTo>
                  <a:pt x="2742" y="434"/>
                </a:lnTo>
                <a:lnTo>
                  <a:pt x="2742" y="434"/>
                </a:lnTo>
                <a:lnTo>
                  <a:pt x="2738" y="434"/>
                </a:lnTo>
                <a:lnTo>
                  <a:pt x="2738" y="434"/>
                </a:lnTo>
                <a:lnTo>
                  <a:pt x="2738" y="434"/>
                </a:lnTo>
                <a:lnTo>
                  <a:pt x="2738" y="434"/>
                </a:lnTo>
                <a:lnTo>
                  <a:pt x="2738" y="434"/>
                </a:lnTo>
                <a:lnTo>
                  <a:pt x="2738" y="436"/>
                </a:lnTo>
                <a:lnTo>
                  <a:pt x="2738" y="436"/>
                </a:lnTo>
                <a:lnTo>
                  <a:pt x="2738" y="436"/>
                </a:lnTo>
                <a:lnTo>
                  <a:pt x="2738" y="436"/>
                </a:lnTo>
                <a:lnTo>
                  <a:pt x="2738" y="436"/>
                </a:lnTo>
                <a:lnTo>
                  <a:pt x="2736" y="436"/>
                </a:lnTo>
                <a:lnTo>
                  <a:pt x="2736" y="436"/>
                </a:lnTo>
                <a:lnTo>
                  <a:pt x="2736" y="436"/>
                </a:lnTo>
                <a:lnTo>
                  <a:pt x="2736" y="436"/>
                </a:lnTo>
                <a:lnTo>
                  <a:pt x="2736" y="436"/>
                </a:lnTo>
                <a:lnTo>
                  <a:pt x="2736" y="438"/>
                </a:lnTo>
                <a:lnTo>
                  <a:pt x="2734" y="438"/>
                </a:lnTo>
                <a:lnTo>
                  <a:pt x="2734" y="438"/>
                </a:lnTo>
                <a:lnTo>
                  <a:pt x="2734" y="436"/>
                </a:lnTo>
                <a:lnTo>
                  <a:pt x="2734" y="436"/>
                </a:lnTo>
                <a:lnTo>
                  <a:pt x="2732" y="436"/>
                </a:lnTo>
                <a:lnTo>
                  <a:pt x="2732" y="434"/>
                </a:lnTo>
                <a:lnTo>
                  <a:pt x="2730" y="434"/>
                </a:lnTo>
                <a:lnTo>
                  <a:pt x="2730" y="434"/>
                </a:lnTo>
                <a:lnTo>
                  <a:pt x="2730" y="434"/>
                </a:lnTo>
                <a:lnTo>
                  <a:pt x="2728" y="434"/>
                </a:lnTo>
                <a:lnTo>
                  <a:pt x="2726" y="434"/>
                </a:lnTo>
                <a:lnTo>
                  <a:pt x="2726" y="434"/>
                </a:lnTo>
                <a:lnTo>
                  <a:pt x="2726" y="434"/>
                </a:lnTo>
                <a:lnTo>
                  <a:pt x="2724" y="434"/>
                </a:lnTo>
                <a:lnTo>
                  <a:pt x="2724" y="434"/>
                </a:lnTo>
                <a:lnTo>
                  <a:pt x="2724" y="434"/>
                </a:lnTo>
                <a:lnTo>
                  <a:pt x="2724" y="434"/>
                </a:lnTo>
                <a:lnTo>
                  <a:pt x="2724" y="434"/>
                </a:lnTo>
                <a:lnTo>
                  <a:pt x="2724" y="436"/>
                </a:lnTo>
                <a:lnTo>
                  <a:pt x="2724" y="436"/>
                </a:lnTo>
                <a:lnTo>
                  <a:pt x="2724" y="434"/>
                </a:lnTo>
                <a:lnTo>
                  <a:pt x="2722" y="434"/>
                </a:lnTo>
                <a:lnTo>
                  <a:pt x="2722" y="434"/>
                </a:lnTo>
                <a:lnTo>
                  <a:pt x="2722" y="434"/>
                </a:lnTo>
                <a:lnTo>
                  <a:pt x="2722" y="434"/>
                </a:lnTo>
                <a:lnTo>
                  <a:pt x="2722" y="434"/>
                </a:lnTo>
                <a:lnTo>
                  <a:pt x="2722" y="434"/>
                </a:lnTo>
                <a:lnTo>
                  <a:pt x="2722" y="434"/>
                </a:lnTo>
                <a:lnTo>
                  <a:pt x="2722" y="436"/>
                </a:lnTo>
                <a:lnTo>
                  <a:pt x="2720" y="436"/>
                </a:lnTo>
                <a:lnTo>
                  <a:pt x="2720" y="436"/>
                </a:lnTo>
                <a:lnTo>
                  <a:pt x="2720" y="436"/>
                </a:lnTo>
                <a:lnTo>
                  <a:pt x="2720" y="436"/>
                </a:lnTo>
                <a:lnTo>
                  <a:pt x="2718" y="436"/>
                </a:lnTo>
                <a:lnTo>
                  <a:pt x="2718" y="436"/>
                </a:lnTo>
                <a:lnTo>
                  <a:pt x="2718" y="436"/>
                </a:lnTo>
                <a:lnTo>
                  <a:pt x="2718" y="438"/>
                </a:lnTo>
                <a:lnTo>
                  <a:pt x="2718" y="438"/>
                </a:lnTo>
                <a:lnTo>
                  <a:pt x="2718" y="440"/>
                </a:lnTo>
                <a:lnTo>
                  <a:pt x="2718" y="440"/>
                </a:lnTo>
                <a:lnTo>
                  <a:pt x="2718" y="440"/>
                </a:lnTo>
                <a:lnTo>
                  <a:pt x="2716" y="440"/>
                </a:lnTo>
                <a:lnTo>
                  <a:pt x="2716" y="440"/>
                </a:lnTo>
                <a:lnTo>
                  <a:pt x="2716" y="442"/>
                </a:lnTo>
                <a:lnTo>
                  <a:pt x="2716" y="442"/>
                </a:lnTo>
                <a:lnTo>
                  <a:pt x="2714" y="442"/>
                </a:lnTo>
                <a:lnTo>
                  <a:pt x="2714" y="442"/>
                </a:lnTo>
                <a:lnTo>
                  <a:pt x="2714" y="442"/>
                </a:lnTo>
                <a:lnTo>
                  <a:pt x="2714" y="442"/>
                </a:lnTo>
                <a:lnTo>
                  <a:pt x="2714" y="442"/>
                </a:lnTo>
                <a:lnTo>
                  <a:pt x="2712" y="442"/>
                </a:lnTo>
                <a:lnTo>
                  <a:pt x="2712" y="440"/>
                </a:lnTo>
                <a:lnTo>
                  <a:pt x="2712" y="440"/>
                </a:lnTo>
                <a:lnTo>
                  <a:pt x="2710" y="440"/>
                </a:lnTo>
                <a:lnTo>
                  <a:pt x="2710" y="440"/>
                </a:lnTo>
                <a:lnTo>
                  <a:pt x="2710" y="440"/>
                </a:lnTo>
                <a:lnTo>
                  <a:pt x="2710" y="440"/>
                </a:lnTo>
                <a:lnTo>
                  <a:pt x="2708" y="440"/>
                </a:lnTo>
                <a:lnTo>
                  <a:pt x="2706" y="438"/>
                </a:lnTo>
                <a:lnTo>
                  <a:pt x="2704" y="438"/>
                </a:lnTo>
                <a:lnTo>
                  <a:pt x="2704" y="436"/>
                </a:lnTo>
                <a:lnTo>
                  <a:pt x="2700" y="436"/>
                </a:lnTo>
                <a:lnTo>
                  <a:pt x="2700" y="434"/>
                </a:lnTo>
                <a:lnTo>
                  <a:pt x="2698" y="434"/>
                </a:lnTo>
                <a:lnTo>
                  <a:pt x="2698" y="434"/>
                </a:lnTo>
                <a:lnTo>
                  <a:pt x="2698" y="434"/>
                </a:lnTo>
                <a:lnTo>
                  <a:pt x="2698" y="436"/>
                </a:lnTo>
                <a:lnTo>
                  <a:pt x="2698" y="436"/>
                </a:lnTo>
                <a:lnTo>
                  <a:pt x="2698" y="436"/>
                </a:lnTo>
                <a:lnTo>
                  <a:pt x="2700" y="438"/>
                </a:lnTo>
                <a:lnTo>
                  <a:pt x="2700" y="438"/>
                </a:lnTo>
                <a:lnTo>
                  <a:pt x="2700" y="440"/>
                </a:lnTo>
                <a:lnTo>
                  <a:pt x="2700" y="440"/>
                </a:lnTo>
                <a:lnTo>
                  <a:pt x="2700" y="440"/>
                </a:lnTo>
                <a:lnTo>
                  <a:pt x="2702" y="442"/>
                </a:lnTo>
                <a:lnTo>
                  <a:pt x="2702" y="442"/>
                </a:lnTo>
                <a:lnTo>
                  <a:pt x="2700" y="442"/>
                </a:lnTo>
                <a:lnTo>
                  <a:pt x="2700" y="442"/>
                </a:lnTo>
                <a:lnTo>
                  <a:pt x="2698" y="442"/>
                </a:lnTo>
                <a:lnTo>
                  <a:pt x="2698" y="442"/>
                </a:lnTo>
                <a:lnTo>
                  <a:pt x="2698" y="442"/>
                </a:lnTo>
                <a:lnTo>
                  <a:pt x="2698" y="442"/>
                </a:lnTo>
                <a:lnTo>
                  <a:pt x="2698" y="442"/>
                </a:lnTo>
                <a:lnTo>
                  <a:pt x="2698" y="438"/>
                </a:lnTo>
                <a:lnTo>
                  <a:pt x="2698" y="438"/>
                </a:lnTo>
                <a:lnTo>
                  <a:pt x="2698" y="438"/>
                </a:lnTo>
                <a:lnTo>
                  <a:pt x="2698" y="438"/>
                </a:lnTo>
                <a:lnTo>
                  <a:pt x="2696" y="436"/>
                </a:lnTo>
                <a:lnTo>
                  <a:pt x="2696" y="436"/>
                </a:lnTo>
                <a:lnTo>
                  <a:pt x="2694" y="436"/>
                </a:lnTo>
                <a:lnTo>
                  <a:pt x="2694" y="436"/>
                </a:lnTo>
                <a:lnTo>
                  <a:pt x="2692" y="436"/>
                </a:lnTo>
                <a:lnTo>
                  <a:pt x="2692" y="434"/>
                </a:lnTo>
                <a:lnTo>
                  <a:pt x="2692" y="434"/>
                </a:lnTo>
                <a:lnTo>
                  <a:pt x="2688" y="432"/>
                </a:lnTo>
                <a:lnTo>
                  <a:pt x="2688" y="432"/>
                </a:lnTo>
                <a:lnTo>
                  <a:pt x="2688" y="432"/>
                </a:lnTo>
                <a:lnTo>
                  <a:pt x="2686" y="432"/>
                </a:lnTo>
                <a:lnTo>
                  <a:pt x="2686" y="432"/>
                </a:lnTo>
                <a:lnTo>
                  <a:pt x="2684" y="430"/>
                </a:lnTo>
                <a:lnTo>
                  <a:pt x="2684" y="430"/>
                </a:lnTo>
                <a:lnTo>
                  <a:pt x="2684" y="428"/>
                </a:lnTo>
                <a:lnTo>
                  <a:pt x="2680" y="428"/>
                </a:lnTo>
                <a:lnTo>
                  <a:pt x="2680" y="428"/>
                </a:lnTo>
                <a:lnTo>
                  <a:pt x="2680" y="428"/>
                </a:lnTo>
                <a:lnTo>
                  <a:pt x="2678" y="428"/>
                </a:lnTo>
                <a:lnTo>
                  <a:pt x="2678" y="428"/>
                </a:lnTo>
                <a:lnTo>
                  <a:pt x="2678" y="428"/>
                </a:lnTo>
                <a:lnTo>
                  <a:pt x="2676" y="428"/>
                </a:lnTo>
                <a:lnTo>
                  <a:pt x="2676" y="428"/>
                </a:lnTo>
                <a:lnTo>
                  <a:pt x="2676" y="428"/>
                </a:lnTo>
                <a:lnTo>
                  <a:pt x="2674" y="428"/>
                </a:lnTo>
                <a:lnTo>
                  <a:pt x="2674" y="428"/>
                </a:lnTo>
                <a:lnTo>
                  <a:pt x="2672" y="428"/>
                </a:lnTo>
                <a:lnTo>
                  <a:pt x="2672" y="428"/>
                </a:lnTo>
                <a:lnTo>
                  <a:pt x="2672" y="428"/>
                </a:lnTo>
                <a:lnTo>
                  <a:pt x="2670" y="428"/>
                </a:lnTo>
                <a:lnTo>
                  <a:pt x="2670" y="428"/>
                </a:lnTo>
                <a:lnTo>
                  <a:pt x="2670" y="428"/>
                </a:lnTo>
                <a:lnTo>
                  <a:pt x="2668" y="428"/>
                </a:lnTo>
                <a:lnTo>
                  <a:pt x="2668" y="426"/>
                </a:lnTo>
                <a:lnTo>
                  <a:pt x="2668" y="426"/>
                </a:lnTo>
                <a:lnTo>
                  <a:pt x="2668" y="426"/>
                </a:lnTo>
                <a:lnTo>
                  <a:pt x="2666" y="422"/>
                </a:lnTo>
                <a:lnTo>
                  <a:pt x="2666" y="422"/>
                </a:lnTo>
                <a:lnTo>
                  <a:pt x="2666" y="422"/>
                </a:lnTo>
                <a:lnTo>
                  <a:pt x="2664" y="424"/>
                </a:lnTo>
                <a:lnTo>
                  <a:pt x="2664" y="424"/>
                </a:lnTo>
                <a:lnTo>
                  <a:pt x="2664" y="424"/>
                </a:lnTo>
                <a:lnTo>
                  <a:pt x="2662" y="424"/>
                </a:lnTo>
                <a:lnTo>
                  <a:pt x="2662" y="424"/>
                </a:lnTo>
                <a:lnTo>
                  <a:pt x="2662" y="424"/>
                </a:lnTo>
                <a:lnTo>
                  <a:pt x="2662" y="424"/>
                </a:lnTo>
                <a:lnTo>
                  <a:pt x="2660" y="424"/>
                </a:lnTo>
                <a:lnTo>
                  <a:pt x="2660" y="424"/>
                </a:lnTo>
                <a:lnTo>
                  <a:pt x="2660" y="424"/>
                </a:lnTo>
                <a:lnTo>
                  <a:pt x="2660" y="426"/>
                </a:lnTo>
                <a:lnTo>
                  <a:pt x="2660" y="426"/>
                </a:lnTo>
                <a:lnTo>
                  <a:pt x="2660" y="426"/>
                </a:lnTo>
                <a:lnTo>
                  <a:pt x="2660" y="428"/>
                </a:lnTo>
                <a:lnTo>
                  <a:pt x="2660" y="428"/>
                </a:lnTo>
                <a:lnTo>
                  <a:pt x="2658" y="428"/>
                </a:lnTo>
                <a:lnTo>
                  <a:pt x="2658" y="428"/>
                </a:lnTo>
                <a:lnTo>
                  <a:pt x="2656" y="428"/>
                </a:lnTo>
                <a:lnTo>
                  <a:pt x="2656" y="428"/>
                </a:lnTo>
                <a:lnTo>
                  <a:pt x="2654" y="428"/>
                </a:lnTo>
                <a:lnTo>
                  <a:pt x="2652" y="426"/>
                </a:lnTo>
                <a:lnTo>
                  <a:pt x="2654" y="426"/>
                </a:lnTo>
                <a:lnTo>
                  <a:pt x="2654" y="426"/>
                </a:lnTo>
                <a:lnTo>
                  <a:pt x="2654" y="426"/>
                </a:lnTo>
                <a:lnTo>
                  <a:pt x="2654" y="424"/>
                </a:lnTo>
                <a:lnTo>
                  <a:pt x="2652" y="424"/>
                </a:lnTo>
                <a:lnTo>
                  <a:pt x="2652" y="424"/>
                </a:lnTo>
                <a:lnTo>
                  <a:pt x="2652" y="424"/>
                </a:lnTo>
                <a:lnTo>
                  <a:pt x="2648" y="424"/>
                </a:lnTo>
                <a:lnTo>
                  <a:pt x="2648" y="424"/>
                </a:lnTo>
                <a:lnTo>
                  <a:pt x="2648" y="424"/>
                </a:lnTo>
                <a:lnTo>
                  <a:pt x="2648" y="424"/>
                </a:lnTo>
                <a:lnTo>
                  <a:pt x="2646" y="422"/>
                </a:lnTo>
                <a:lnTo>
                  <a:pt x="2646" y="422"/>
                </a:lnTo>
                <a:lnTo>
                  <a:pt x="2646" y="422"/>
                </a:lnTo>
                <a:lnTo>
                  <a:pt x="2646" y="424"/>
                </a:lnTo>
                <a:lnTo>
                  <a:pt x="2646" y="424"/>
                </a:lnTo>
                <a:lnTo>
                  <a:pt x="2646" y="424"/>
                </a:lnTo>
                <a:lnTo>
                  <a:pt x="2646" y="424"/>
                </a:lnTo>
                <a:lnTo>
                  <a:pt x="2646" y="424"/>
                </a:lnTo>
                <a:lnTo>
                  <a:pt x="2648" y="426"/>
                </a:lnTo>
                <a:lnTo>
                  <a:pt x="2648" y="426"/>
                </a:lnTo>
                <a:lnTo>
                  <a:pt x="2646" y="426"/>
                </a:lnTo>
                <a:lnTo>
                  <a:pt x="2646" y="426"/>
                </a:lnTo>
                <a:lnTo>
                  <a:pt x="2646" y="426"/>
                </a:lnTo>
                <a:lnTo>
                  <a:pt x="2646" y="426"/>
                </a:lnTo>
                <a:lnTo>
                  <a:pt x="2646" y="426"/>
                </a:lnTo>
                <a:lnTo>
                  <a:pt x="2644" y="424"/>
                </a:lnTo>
                <a:lnTo>
                  <a:pt x="2644" y="424"/>
                </a:lnTo>
                <a:lnTo>
                  <a:pt x="2644" y="426"/>
                </a:lnTo>
                <a:lnTo>
                  <a:pt x="2644" y="426"/>
                </a:lnTo>
                <a:lnTo>
                  <a:pt x="2644" y="426"/>
                </a:lnTo>
                <a:lnTo>
                  <a:pt x="2644" y="428"/>
                </a:lnTo>
                <a:lnTo>
                  <a:pt x="2644" y="428"/>
                </a:lnTo>
                <a:lnTo>
                  <a:pt x="2644" y="428"/>
                </a:lnTo>
                <a:lnTo>
                  <a:pt x="2642" y="428"/>
                </a:lnTo>
                <a:lnTo>
                  <a:pt x="2642" y="430"/>
                </a:lnTo>
                <a:lnTo>
                  <a:pt x="2642" y="430"/>
                </a:lnTo>
                <a:lnTo>
                  <a:pt x="2642" y="430"/>
                </a:lnTo>
                <a:lnTo>
                  <a:pt x="2640" y="430"/>
                </a:lnTo>
                <a:lnTo>
                  <a:pt x="2640" y="430"/>
                </a:lnTo>
                <a:lnTo>
                  <a:pt x="2640" y="432"/>
                </a:lnTo>
                <a:lnTo>
                  <a:pt x="2638" y="432"/>
                </a:lnTo>
                <a:lnTo>
                  <a:pt x="2638" y="432"/>
                </a:lnTo>
                <a:lnTo>
                  <a:pt x="2638" y="432"/>
                </a:lnTo>
                <a:lnTo>
                  <a:pt x="2638" y="432"/>
                </a:lnTo>
                <a:lnTo>
                  <a:pt x="2636" y="434"/>
                </a:lnTo>
                <a:lnTo>
                  <a:pt x="2636" y="434"/>
                </a:lnTo>
                <a:lnTo>
                  <a:pt x="2634" y="434"/>
                </a:lnTo>
                <a:lnTo>
                  <a:pt x="2634" y="434"/>
                </a:lnTo>
                <a:lnTo>
                  <a:pt x="2632" y="434"/>
                </a:lnTo>
                <a:lnTo>
                  <a:pt x="2632" y="434"/>
                </a:lnTo>
                <a:lnTo>
                  <a:pt x="2632" y="436"/>
                </a:lnTo>
                <a:lnTo>
                  <a:pt x="2632" y="436"/>
                </a:lnTo>
                <a:lnTo>
                  <a:pt x="2632" y="436"/>
                </a:lnTo>
                <a:lnTo>
                  <a:pt x="2634" y="436"/>
                </a:lnTo>
                <a:lnTo>
                  <a:pt x="2634" y="438"/>
                </a:lnTo>
                <a:lnTo>
                  <a:pt x="2634" y="438"/>
                </a:lnTo>
                <a:lnTo>
                  <a:pt x="2632" y="438"/>
                </a:lnTo>
                <a:lnTo>
                  <a:pt x="2632" y="438"/>
                </a:lnTo>
                <a:lnTo>
                  <a:pt x="2632" y="438"/>
                </a:lnTo>
                <a:lnTo>
                  <a:pt x="2630" y="438"/>
                </a:lnTo>
                <a:lnTo>
                  <a:pt x="2630" y="438"/>
                </a:lnTo>
                <a:lnTo>
                  <a:pt x="2630" y="438"/>
                </a:lnTo>
                <a:lnTo>
                  <a:pt x="2630" y="438"/>
                </a:lnTo>
                <a:lnTo>
                  <a:pt x="2630" y="440"/>
                </a:lnTo>
                <a:lnTo>
                  <a:pt x="2628" y="440"/>
                </a:lnTo>
                <a:lnTo>
                  <a:pt x="2628" y="440"/>
                </a:lnTo>
                <a:lnTo>
                  <a:pt x="2626" y="442"/>
                </a:lnTo>
                <a:lnTo>
                  <a:pt x="2626" y="442"/>
                </a:lnTo>
                <a:lnTo>
                  <a:pt x="2626" y="442"/>
                </a:lnTo>
                <a:lnTo>
                  <a:pt x="2626" y="442"/>
                </a:lnTo>
                <a:lnTo>
                  <a:pt x="2626" y="444"/>
                </a:lnTo>
                <a:lnTo>
                  <a:pt x="2626" y="444"/>
                </a:lnTo>
                <a:lnTo>
                  <a:pt x="2626" y="446"/>
                </a:lnTo>
                <a:lnTo>
                  <a:pt x="2626" y="446"/>
                </a:lnTo>
                <a:lnTo>
                  <a:pt x="2628" y="446"/>
                </a:lnTo>
                <a:lnTo>
                  <a:pt x="2628" y="448"/>
                </a:lnTo>
                <a:lnTo>
                  <a:pt x="2630" y="450"/>
                </a:lnTo>
                <a:lnTo>
                  <a:pt x="2630" y="450"/>
                </a:lnTo>
                <a:lnTo>
                  <a:pt x="2630" y="452"/>
                </a:lnTo>
                <a:lnTo>
                  <a:pt x="2630" y="452"/>
                </a:lnTo>
                <a:lnTo>
                  <a:pt x="2630" y="452"/>
                </a:lnTo>
                <a:lnTo>
                  <a:pt x="2628" y="452"/>
                </a:lnTo>
                <a:lnTo>
                  <a:pt x="2628" y="452"/>
                </a:lnTo>
                <a:lnTo>
                  <a:pt x="2628" y="452"/>
                </a:lnTo>
                <a:lnTo>
                  <a:pt x="2628" y="452"/>
                </a:lnTo>
                <a:lnTo>
                  <a:pt x="2626" y="454"/>
                </a:lnTo>
                <a:lnTo>
                  <a:pt x="2626" y="454"/>
                </a:lnTo>
                <a:lnTo>
                  <a:pt x="2626" y="454"/>
                </a:lnTo>
                <a:lnTo>
                  <a:pt x="2624" y="454"/>
                </a:lnTo>
                <a:lnTo>
                  <a:pt x="2622" y="454"/>
                </a:lnTo>
                <a:lnTo>
                  <a:pt x="2620" y="452"/>
                </a:lnTo>
                <a:lnTo>
                  <a:pt x="2620" y="450"/>
                </a:lnTo>
                <a:lnTo>
                  <a:pt x="2620" y="450"/>
                </a:lnTo>
                <a:lnTo>
                  <a:pt x="2620" y="450"/>
                </a:lnTo>
                <a:lnTo>
                  <a:pt x="2620" y="450"/>
                </a:lnTo>
                <a:lnTo>
                  <a:pt x="2618" y="448"/>
                </a:lnTo>
                <a:lnTo>
                  <a:pt x="2616" y="448"/>
                </a:lnTo>
                <a:lnTo>
                  <a:pt x="2614" y="446"/>
                </a:lnTo>
                <a:lnTo>
                  <a:pt x="2612" y="444"/>
                </a:lnTo>
                <a:lnTo>
                  <a:pt x="2612" y="444"/>
                </a:lnTo>
                <a:lnTo>
                  <a:pt x="2612" y="444"/>
                </a:lnTo>
                <a:lnTo>
                  <a:pt x="2612" y="444"/>
                </a:lnTo>
                <a:lnTo>
                  <a:pt x="2610" y="444"/>
                </a:lnTo>
                <a:lnTo>
                  <a:pt x="2610" y="444"/>
                </a:lnTo>
                <a:lnTo>
                  <a:pt x="2610" y="446"/>
                </a:lnTo>
                <a:lnTo>
                  <a:pt x="2610" y="446"/>
                </a:lnTo>
                <a:lnTo>
                  <a:pt x="2610" y="446"/>
                </a:lnTo>
                <a:lnTo>
                  <a:pt x="2610" y="446"/>
                </a:lnTo>
                <a:lnTo>
                  <a:pt x="2610" y="446"/>
                </a:lnTo>
                <a:lnTo>
                  <a:pt x="2608" y="446"/>
                </a:lnTo>
                <a:lnTo>
                  <a:pt x="2608" y="448"/>
                </a:lnTo>
                <a:lnTo>
                  <a:pt x="2610" y="448"/>
                </a:lnTo>
                <a:lnTo>
                  <a:pt x="2610" y="448"/>
                </a:lnTo>
                <a:lnTo>
                  <a:pt x="2610" y="450"/>
                </a:lnTo>
                <a:lnTo>
                  <a:pt x="2610" y="450"/>
                </a:lnTo>
                <a:lnTo>
                  <a:pt x="2610" y="450"/>
                </a:lnTo>
                <a:lnTo>
                  <a:pt x="2610" y="450"/>
                </a:lnTo>
                <a:lnTo>
                  <a:pt x="2610" y="452"/>
                </a:lnTo>
                <a:lnTo>
                  <a:pt x="2608" y="452"/>
                </a:lnTo>
                <a:lnTo>
                  <a:pt x="2608" y="452"/>
                </a:lnTo>
                <a:lnTo>
                  <a:pt x="2608" y="452"/>
                </a:lnTo>
                <a:lnTo>
                  <a:pt x="2608" y="452"/>
                </a:lnTo>
                <a:lnTo>
                  <a:pt x="2606" y="452"/>
                </a:lnTo>
                <a:lnTo>
                  <a:pt x="2606" y="452"/>
                </a:lnTo>
                <a:lnTo>
                  <a:pt x="2606" y="452"/>
                </a:lnTo>
                <a:lnTo>
                  <a:pt x="2606" y="454"/>
                </a:lnTo>
                <a:lnTo>
                  <a:pt x="2606" y="454"/>
                </a:lnTo>
                <a:lnTo>
                  <a:pt x="2606" y="458"/>
                </a:lnTo>
                <a:lnTo>
                  <a:pt x="2606" y="462"/>
                </a:lnTo>
                <a:lnTo>
                  <a:pt x="2606" y="462"/>
                </a:lnTo>
                <a:lnTo>
                  <a:pt x="2606" y="462"/>
                </a:lnTo>
                <a:lnTo>
                  <a:pt x="2608" y="462"/>
                </a:lnTo>
                <a:lnTo>
                  <a:pt x="2608" y="462"/>
                </a:lnTo>
                <a:lnTo>
                  <a:pt x="2608" y="462"/>
                </a:lnTo>
                <a:lnTo>
                  <a:pt x="2608" y="462"/>
                </a:lnTo>
                <a:lnTo>
                  <a:pt x="2610" y="464"/>
                </a:lnTo>
                <a:lnTo>
                  <a:pt x="2610" y="464"/>
                </a:lnTo>
                <a:lnTo>
                  <a:pt x="2610" y="464"/>
                </a:lnTo>
                <a:lnTo>
                  <a:pt x="2610" y="464"/>
                </a:lnTo>
                <a:lnTo>
                  <a:pt x="2610" y="466"/>
                </a:lnTo>
                <a:lnTo>
                  <a:pt x="2610" y="466"/>
                </a:lnTo>
                <a:lnTo>
                  <a:pt x="2610" y="466"/>
                </a:lnTo>
                <a:lnTo>
                  <a:pt x="2610" y="466"/>
                </a:lnTo>
                <a:lnTo>
                  <a:pt x="2610" y="466"/>
                </a:lnTo>
                <a:lnTo>
                  <a:pt x="2610" y="466"/>
                </a:lnTo>
                <a:lnTo>
                  <a:pt x="2610" y="468"/>
                </a:lnTo>
                <a:lnTo>
                  <a:pt x="2608" y="468"/>
                </a:lnTo>
                <a:lnTo>
                  <a:pt x="2608" y="468"/>
                </a:lnTo>
                <a:lnTo>
                  <a:pt x="2608" y="468"/>
                </a:lnTo>
                <a:lnTo>
                  <a:pt x="2608" y="468"/>
                </a:lnTo>
                <a:lnTo>
                  <a:pt x="2608" y="468"/>
                </a:lnTo>
                <a:lnTo>
                  <a:pt x="2606" y="472"/>
                </a:lnTo>
                <a:lnTo>
                  <a:pt x="2606" y="474"/>
                </a:lnTo>
                <a:lnTo>
                  <a:pt x="2606" y="474"/>
                </a:lnTo>
                <a:lnTo>
                  <a:pt x="2606" y="476"/>
                </a:lnTo>
                <a:lnTo>
                  <a:pt x="2606" y="476"/>
                </a:lnTo>
                <a:lnTo>
                  <a:pt x="2608" y="478"/>
                </a:lnTo>
                <a:lnTo>
                  <a:pt x="2610" y="478"/>
                </a:lnTo>
                <a:lnTo>
                  <a:pt x="2612" y="478"/>
                </a:lnTo>
                <a:lnTo>
                  <a:pt x="2614" y="480"/>
                </a:lnTo>
                <a:lnTo>
                  <a:pt x="2614" y="480"/>
                </a:lnTo>
                <a:lnTo>
                  <a:pt x="2614" y="480"/>
                </a:lnTo>
                <a:lnTo>
                  <a:pt x="2616" y="482"/>
                </a:lnTo>
                <a:lnTo>
                  <a:pt x="2616" y="484"/>
                </a:lnTo>
                <a:lnTo>
                  <a:pt x="2616" y="486"/>
                </a:lnTo>
                <a:lnTo>
                  <a:pt x="2618" y="486"/>
                </a:lnTo>
                <a:lnTo>
                  <a:pt x="2618" y="488"/>
                </a:lnTo>
                <a:lnTo>
                  <a:pt x="2620" y="488"/>
                </a:lnTo>
                <a:lnTo>
                  <a:pt x="2620" y="488"/>
                </a:lnTo>
                <a:lnTo>
                  <a:pt x="2620" y="486"/>
                </a:lnTo>
                <a:lnTo>
                  <a:pt x="2620" y="486"/>
                </a:lnTo>
                <a:lnTo>
                  <a:pt x="2620" y="486"/>
                </a:lnTo>
                <a:lnTo>
                  <a:pt x="2620" y="486"/>
                </a:lnTo>
                <a:lnTo>
                  <a:pt x="2622" y="486"/>
                </a:lnTo>
                <a:lnTo>
                  <a:pt x="2622" y="486"/>
                </a:lnTo>
                <a:lnTo>
                  <a:pt x="2624" y="488"/>
                </a:lnTo>
                <a:lnTo>
                  <a:pt x="2624" y="488"/>
                </a:lnTo>
                <a:lnTo>
                  <a:pt x="2624" y="488"/>
                </a:lnTo>
                <a:lnTo>
                  <a:pt x="2624" y="488"/>
                </a:lnTo>
                <a:lnTo>
                  <a:pt x="2626" y="488"/>
                </a:lnTo>
                <a:lnTo>
                  <a:pt x="2626" y="486"/>
                </a:lnTo>
                <a:lnTo>
                  <a:pt x="2628" y="486"/>
                </a:lnTo>
                <a:lnTo>
                  <a:pt x="2628" y="488"/>
                </a:lnTo>
                <a:lnTo>
                  <a:pt x="2630" y="488"/>
                </a:lnTo>
                <a:lnTo>
                  <a:pt x="2630" y="488"/>
                </a:lnTo>
                <a:lnTo>
                  <a:pt x="2630" y="488"/>
                </a:lnTo>
                <a:lnTo>
                  <a:pt x="2632" y="488"/>
                </a:lnTo>
                <a:lnTo>
                  <a:pt x="2632" y="488"/>
                </a:lnTo>
                <a:lnTo>
                  <a:pt x="2632" y="490"/>
                </a:lnTo>
                <a:lnTo>
                  <a:pt x="2632" y="490"/>
                </a:lnTo>
                <a:lnTo>
                  <a:pt x="2634" y="492"/>
                </a:lnTo>
                <a:lnTo>
                  <a:pt x="2636" y="492"/>
                </a:lnTo>
                <a:lnTo>
                  <a:pt x="2636" y="494"/>
                </a:lnTo>
                <a:lnTo>
                  <a:pt x="2638" y="496"/>
                </a:lnTo>
                <a:lnTo>
                  <a:pt x="2640" y="498"/>
                </a:lnTo>
                <a:lnTo>
                  <a:pt x="2644" y="502"/>
                </a:lnTo>
                <a:lnTo>
                  <a:pt x="2646" y="504"/>
                </a:lnTo>
                <a:lnTo>
                  <a:pt x="2644" y="504"/>
                </a:lnTo>
                <a:lnTo>
                  <a:pt x="2642" y="504"/>
                </a:lnTo>
                <a:lnTo>
                  <a:pt x="2642" y="504"/>
                </a:lnTo>
                <a:lnTo>
                  <a:pt x="2642" y="504"/>
                </a:lnTo>
                <a:lnTo>
                  <a:pt x="2640" y="504"/>
                </a:lnTo>
                <a:lnTo>
                  <a:pt x="2640" y="504"/>
                </a:lnTo>
                <a:lnTo>
                  <a:pt x="2640" y="504"/>
                </a:lnTo>
                <a:lnTo>
                  <a:pt x="2640" y="504"/>
                </a:lnTo>
                <a:lnTo>
                  <a:pt x="2640" y="504"/>
                </a:lnTo>
                <a:lnTo>
                  <a:pt x="2640" y="504"/>
                </a:lnTo>
                <a:lnTo>
                  <a:pt x="2638" y="504"/>
                </a:lnTo>
                <a:lnTo>
                  <a:pt x="2638" y="504"/>
                </a:lnTo>
                <a:lnTo>
                  <a:pt x="2638" y="504"/>
                </a:lnTo>
                <a:lnTo>
                  <a:pt x="2638" y="506"/>
                </a:lnTo>
                <a:lnTo>
                  <a:pt x="2640" y="506"/>
                </a:lnTo>
                <a:lnTo>
                  <a:pt x="2640" y="506"/>
                </a:lnTo>
                <a:lnTo>
                  <a:pt x="2642" y="506"/>
                </a:lnTo>
                <a:lnTo>
                  <a:pt x="2642" y="506"/>
                </a:lnTo>
                <a:lnTo>
                  <a:pt x="2642" y="506"/>
                </a:lnTo>
                <a:lnTo>
                  <a:pt x="2642" y="508"/>
                </a:lnTo>
                <a:lnTo>
                  <a:pt x="2644" y="508"/>
                </a:lnTo>
                <a:lnTo>
                  <a:pt x="2644" y="508"/>
                </a:lnTo>
                <a:lnTo>
                  <a:pt x="2644" y="508"/>
                </a:lnTo>
                <a:lnTo>
                  <a:pt x="2644" y="508"/>
                </a:lnTo>
                <a:lnTo>
                  <a:pt x="2648" y="510"/>
                </a:lnTo>
                <a:lnTo>
                  <a:pt x="2650" y="510"/>
                </a:lnTo>
                <a:lnTo>
                  <a:pt x="2650" y="510"/>
                </a:lnTo>
                <a:lnTo>
                  <a:pt x="2650" y="512"/>
                </a:lnTo>
                <a:lnTo>
                  <a:pt x="2650" y="512"/>
                </a:lnTo>
                <a:lnTo>
                  <a:pt x="2650" y="512"/>
                </a:lnTo>
                <a:lnTo>
                  <a:pt x="2648" y="512"/>
                </a:lnTo>
                <a:lnTo>
                  <a:pt x="2648" y="512"/>
                </a:lnTo>
                <a:lnTo>
                  <a:pt x="2646" y="514"/>
                </a:lnTo>
                <a:lnTo>
                  <a:pt x="2644" y="514"/>
                </a:lnTo>
                <a:lnTo>
                  <a:pt x="2644" y="514"/>
                </a:lnTo>
                <a:lnTo>
                  <a:pt x="2644" y="514"/>
                </a:lnTo>
                <a:lnTo>
                  <a:pt x="2642" y="514"/>
                </a:lnTo>
                <a:lnTo>
                  <a:pt x="2644" y="514"/>
                </a:lnTo>
                <a:lnTo>
                  <a:pt x="2644" y="516"/>
                </a:lnTo>
                <a:lnTo>
                  <a:pt x="2644" y="516"/>
                </a:lnTo>
                <a:lnTo>
                  <a:pt x="2646" y="518"/>
                </a:lnTo>
                <a:lnTo>
                  <a:pt x="2644" y="518"/>
                </a:lnTo>
                <a:lnTo>
                  <a:pt x="2644" y="518"/>
                </a:lnTo>
                <a:lnTo>
                  <a:pt x="2642" y="516"/>
                </a:lnTo>
                <a:lnTo>
                  <a:pt x="2642" y="516"/>
                </a:lnTo>
                <a:lnTo>
                  <a:pt x="2642" y="518"/>
                </a:lnTo>
                <a:lnTo>
                  <a:pt x="2640" y="518"/>
                </a:lnTo>
                <a:lnTo>
                  <a:pt x="2640" y="518"/>
                </a:lnTo>
                <a:lnTo>
                  <a:pt x="2640" y="520"/>
                </a:lnTo>
                <a:lnTo>
                  <a:pt x="2638" y="520"/>
                </a:lnTo>
                <a:lnTo>
                  <a:pt x="2638" y="520"/>
                </a:lnTo>
                <a:lnTo>
                  <a:pt x="2638" y="520"/>
                </a:lnTo>
                <a:lnTo>
                  <a:pt x="2636" y="520"/>
                </a:lnTo>
                <a:lnTo>
                  <a:pt x="2634" y="520"/>
                </a:lnTo>
                <a:lnTo>
                  <a:pt x="2634" y="522"/>
                </a:lnTo>
                <a:lnTo>
                  <a:pt x="2630" y="520"/>
                </a:lnTo>
                <a:lnTo>
                  <a:pt x="2630" y="520"/>
                </a:lnTo>
                <a:lnTo>
                  <a:pt x="2630" y="520"/>
                </a:lnTo>
                <a:lnTo>
                  <a:pt x="2630" y="520"/>
                </a:lnTo>
                <a:lnTo>
                  <a:pt x="2630" y="520"/>
                </a:lnTo>
                <a:lnTo>
                  <a:pt x="2632" y="520"/>
                </a:lnTo>
                <a:lnTo>
                  <a:pt x="2632" y="522"/>
                </a:lnTo>
                <a:lnTo>
                  <a:pt x="2632" y="522"/>
                </a:lnTo>
                <a:lnTo>
                  <a:pt x="2632" y="524"/>
                </a:lnTo>
                <a:lnTo>
                  <a:pt x="2632" y="524"/>
                </a:lnTo>
                <a:lnTo>
                  <a:pt x="2632" y="522"/>
                </a:lnTo>
                <a:lnTo>
                  <a:pt x="2630" y="522"/>
                </a:lnTo>
                <a:lnTo>
                  <a:pt x="2630" y="520"/>
                </a:lnTo>
                <a:lnTo>
                  <a:pt x="2630" y="520"/>
                </a:lnTo>
                <a:lnTo>
                  <a:pt x="2628" y="520"/>
                </a:lnTo>
                <a:lnTo>
                  <a:pt x="2628" y="522"/>
                </a:lnTo>
                <a:lnTo>
                  <a:pt x="2630" y="522"/>
                </a:lnTo>
                <a:lnTo>
                  <a:pt x="2630" y="522"/>
                </a:lnTo>
                <a:lnTo>
                  <a:pt x="2630" y="522"/>
                </a:lnTo>
                <a:lnTo>
                  <a:pt x="2630" y="524"/>
                </a:lnTo>
                <a:lnTo>
                  <a:pt x="2630" y="524"/>
                </a:lnTo>
                <a:lnTo>
                  <a:pt x="2630" y="522"/>
                </a:lnTo>
                <a:lnTo>
                  <a:pt x="2630" y="524"/>
                </a:lnTo>
                <a:lnTo>
                  <a:pt x="2630" y="524"/>
                </a:lnTo>
                <a:lnTo>
                  <a:pt x="2630" y="524"/>
                </a:lnTo>
                <a:lnTo>
                  <a:pt x="2630" y="526"/>
                </a:lnTo>
                <a:lnTo>
                  <a:pt x="2630" y="526"/>
                </a:lnTo>
                <a:lnTo>
                  <a:pt x="2630" y="528"/>
                </a:lnTo>
                <a:lnTo>
                  <a:pt x="2628" y="532"/>
                </a:lnTo>
                <a:lnTo>
                  <a:pt x="2628" y="534"/>
                </a:lnTo>
                <a:lnTo>
                  <a:pt x="2628" y="534"/>
                </a:lnTo>
                <a:lnTo>
                  <a:pt x="2628" y="536"/>
                </a:lnTo>
                <a:lnTo>
                  <a:pt x="2626" y="536"/>
                </a:lnTo>
                <a:lnTo>
                  <a:pt x="2626" y="536"/>
                </a:lnTo>
                <a:lnTo>
                  <a:pt x="2626" y="536"/>
                </a:lnTo>
                <a:lnTo>
                  <a:pt x="2626" y="536"/>
                </a:lnTo>
                <a:lnTo>
                  <a:pt x="2624" y="536"/>
                </a:lnTo>
                <a:lnTo>
                  <a:pt x="2624" y="536"/>
                </a:lnTo>
                <a:lnTo>
                  <a:pt x="2624" y="538"/>
                </a:lnTo>
                <a:lnTo>
                  <a:pt x="2624" y="538"/>
                </a:lnTo>
                <a:lnTo>
                  <a:pt x="2624" y="540"/>
                </a:lnTo>
                <a:lnTo>
                  <a:pt x="2624" y="542"/>
                </a:lnTo>
                <a:lnTo>
                  <a:pt x="2624" y="542"/>
                </a:lnTo>
                <a:lnTo>
                  <a:pt x="2624" y="542"/>
                </a:lnTo>
                <a:lnTo>
                  <a:pt x="2626" y="542"/>
                </a:lnTo>
                <a:lnTo>
                  <a:pt x="2626" y="542"/>
                </a:lnTo>
                <a:lnTo>
                  <a:pt x="2628" y="542"/>
                </a:lnTo>
                <a:lnTo>
                  <a:pt x="2628" y="542"/>
                </a:lnTo>
                <a:lnTo>
                  <a:pt x="2628" y="542"/>
                </a:lnTo>
                <a:lnTo>
                  <a:pt x="2628" y="544"/>
                </a:lnTo>
                <a:lnTo>
                  <a:pt x="2630" y="544"/>
                </a:lnTo>
                <a:lnTo>
                  <a:pt x="2630" y="544"/>
                </a:lnTo>
                <a:lnTo>
                  <a:pt x="2630" y="546"/>
                </a:lnTo>
                <a:lnTo>
                  <a:pt x="2630" y="546"/>
                </a:lnTo>
                <a:lnTo>
                  <a:pt x="2632" y="546"/>
                </a:lnTo>
                <a:lnTo>
                  <a:pt x="2634" y="548"/>
                </a:lnTo>
                <a:lnTo>
                  <a:pt x="2636" y="552"/>
                </a:lnTo>
                <a:lnTo>
                  <a:pt x="2636" y="552"/>
                </a:lnTo>
                <a:lnTo>
                  <a:pt x="2636" y="554"/>
                </a:lnTo>
                <a:lnTo>
                  <a:pt x="2636" y="556"/>
                </a:lnTo>
                <a:lnTo>
                  <a:pt x="2636" y="554"/>
                </a:lnTo>
                <a:lnTo>
                  <a:pt x="2636" y="556"/>
                </a:lnTo>
                <a:lnTo>
                  <a:pt x="2636" y="556"/>
                </a:lnTo>
                <a:lnTo>
                  <a:pt x="2636" y="556"/>
                </a:lnTo>
                <a:lnTo>
                  <a:pt x="2638" y="556"/>
                </a:lnTo>
                <a:lnTo>
                  <a:pt x="2636" y="556"/>
                </a:lnTo>
                <a:lnTo>
                  <a:pt x="2636" y="554"/>
                </a:lnTo>
                <a:lnTo>
                  <a:pt x="2638" y="552"/>
                </a:lnTo>
                <a:lnTo>
                  <a:pt x="2638" y="552"/>
                </a:lnTo>
                <a:lnTo>
                  <a:pt x="2638" y="552"/>
                </a:lnTo>
                <a:lnTo>
                  <a:pt x="2636" y="552"/>
                </a:lnTo>
                <a:lnTo>
                  <a:pt x="2638" y="550"/>
                </a:lnTo>
                <a:lnTo>
                  <a:pt x="2638" y="550"/>
                </a:lnTo>
                <a:lnTo>
                  <a:pt x="2638" y="550"/>
                </a:lnTo>
                <a:lnTo>
                  <a:pt x="2638" y="550"/>
                </a:lnTo>
                <a:lnTo>
                  <a:pt x="2638" y="550"/>
                </a:lnTo>
                <a:lnTo>
                  <a:pt x="2638" y="552"/>
                </a:lnTo>
                <a:lnTo>
                  <a:pt x="2638" y="552"/>
                </a:lnTo>
                <a:lnTo>
                  <a:pt x="2638" y="552"/>
                </a:lnTo>
                <a:lnTo>
                  <a:pt x="2638" y="554"/>
                </a:lnTo>
                <a:lnTo>
                  <a:pt x="2638" y="554"/>
                </a:lnTo>
                <a:lnTo>
                  <a:pt x="2638" y="554"/>
                </a:lnTo>
                <a:lnTo>
                  <a:pt x="2638" y="556"/>
                </a:lnTo>
                <a:lnTo>
                  <a:pt x="2638" y="556"/>
                </a:lnTo>
                <a:lnTo>
                  <a:pt x="2638" y="558"/>
                </a:lnTo>
                <a:lnTo>
                  <a:pt x="2638" y="558"/>
                </a:lnTo>
                <a:lnTo>
                  <a:pt x="2638" y="560"/>
                </a:lnTo>
                <a:lnTo>
                  <a:pt x="2638" y="560"/>
                </a:lnTo>
                <a:lnTo>
                  <a:pt x="2640" y="560"/>
                </a:lnTo>
                <a:lnTo>
                  <a:pt x="2640" y="560"/>
                </a:lnTo>
                <a:lnTo>
                  <a:pt x="2640" y="560"/>
                </a:lnTo>
                <a:lnTo>
                  <a:pt x="2640" y="562"/>
                </a:lnTo>
                <a:lnTo>
                  <a:pt x="2638" y="562"/>
                </a:lnTo>
                <a:lnTo>
                  <a:pt x="2638" y="562"/>
                </a:lnTo>
                <a:lnTo>
                  <a:pt x="2638" y="564"/>
                </a:lnTo>
                <a:lnTo>
                  <a:pt x="2640" y="564"/>
                </a:lnTo>
                <a:lnTo>
                  <a:pt x="2640" y="566"/>
                </a:lnTo>
                <a:lnTo>
                  <a:pt x="2642" y="566"/>
                </a:lnTo>
                <a:lnTo>
                  <a:pt x="2642" y="566"/>
                </a:lnTo>
                <a:lnTo>
                  <a:pt x="2642" y="566"/>
                </a:lnTo>
                <a:lnTo>
                  <a:pt x="2642" y="568"/>
                </a:lnTo>
                <a:lnTo>
                  <a:pt x="2642" y="568"/>
                </a:lnTo>
                <a:lnTo>
                  <a:pt x="2644" y="568"/>
                </a:lnTo>
                <a:lnTo>
                  <a:pt x="2644" y="570"/>
                </a:lnTo>
                <a:lnTo>
                  <a:pt x="2644" y="570"/>
                </a:lnTo>
                <a:lnTo>
                  <a:pt x="2644" y="570"/>
                </a:lnTo>
                <a:lnTo>
                  <a:pt x="2644" y="572"/>
                </a:lnTo>
                <a:lnTo>
                  <a:pt x="2644" y="572"/>
                </a:lnTo>
                <a:lnTo>
                  <a:pt x="2646" y="572"/>
                </a:lnTo>
                <a:lnTo>
                  <a:pt x="2646" y="572"/>
                </a:lnTo>
                <a:lnTo>
                  <a:pt x="2646" y="572"/>
                </a:lnTo>
                <a:lnTo>
                  <a:pt x="2646" y="572"/>
                </a:lnTo>
                <a:lnTo>
                  <a:pt x="2646" y="572"/>
                </a:lnTo>
                <a:lnTo>
                  <a:pt x="2648" y="574"/>
                </a:lnTo>
                <a:lnTo>
                  <a:pt x="2648" y="574"/>
                </a:lnTo>
                <a:lnTo>
                  <a:pt x="2648" y="576"/>
                </a:lnTo>
                <a:lnTo>
                  <a:pt x="2650" y="576"/>
                </a:lnTo>
                <a:lnTo>
                  <a:pt x="2650" y="576"/>
                </a:lnTo>
                <a:lnTo>
                  <a:pt x="2650" y="576"/>
                </a:lnTo>
                <a:lnTo>
                  <a:pt x="2654" y="580"/>
                </a:lnTo>
                <a:lnTo>
                  <a:pt x="2654" y="580"/>
                </a:lnTo>
                <a:lnTo>
                  <a:pt x="2654" y="580"/>
                </a:lnTo>
                <a:lnTo>
                  <a:pt x="2654" y="582"/>
                </a:lnTo>
                <a:lnTo>
                  <a:pt x="2656" y="582"/>
                </a:lnTo>
                <a:lnTo>
                  <a:pt x="2656" y="584"/>
                </a:lnTo>
                <a:lnTo>
                  <a:pt x="2656" y="584"/>
                </a:lnTo>
                <a:lnTo>
                  <a:pt x="2656" y="584"/>
                </a:lnTo>
                <a:lnTo>
                  <a:pt x="2656" y="584"/>
                </a:lnTo>
                <a:lnTo>
                  <a:pt x="2658" y="584"/>
                </a:lnTo>
                <a:lnTo>
                  <a:pt x="2658" y="584"/>
                </a:lnTo>
                <a:lnTo>
                  <a:pt x="2658" y="586"/>
                </a:lnTo>
                <a:lnTo>
                  <a:pt x="2656" y="588"/>
                </a:lnTo>
                <a:lnTo>
                  <a:pt x="2656" y="588"/>
                </a:lnTo>
                <a:lnTo>
                  <a:pt x="2656" y="588"/>
                </a:lnTo>
                <a:lnTo>
                  <a:pt x="2656" y="588"/>
                </a:lnTo>
                <a:lnTo>
                  <a:pt x="2654" y="590"/>
                </a:lnTo>
                <a:lnTo>
                  <a:pt x="2654" y="590"/>
                </a:lnTo>
                <a:lnTo>
                  <a:pt x="2654" y="590"/>
                </a:lnTo>
                <a:lnTo>
                  <a:pt x="2654" y="590"/>
                </a:lnTo>
                <a:lnTo>
                  <a:pt x="2654" y="590"/>
                </a:lnTo>
                <a:lnTo>
                  <a:pt x="2652" y="590"/>
                </a:lnTo>
                <a:lnTo>
                  <a:pt x="2652" y="592"/>
                </a:lnTo>
                <a:lnTo>
                  <a:pt x="2652" y="594"/>
                </a:lnTo>
                <a:lnTo>
                  <a:pt x="2652" y="594"/>
                </a:lnTo>
                <a:lnTo>
                  <a:pt x="2652" y="594"/>
                </a:lnTo>
                <a:lnTo>
                  <a:pt x="2650" y="594"/>
                </a:lnTo>
                <a:lnTo>
                  <a:pt x="2650" y="594"/>
                </a:lnTo>
                <a:lnTo>
                  <a:pt x="2650" y="594"/>
                </a:lnTo>
                <a:lnTo>
                  <a:pt x="2648" y="594"/>
                </a:lnTo>
                <a:lnTo>
                  <a:pt x="2648" y="594"/>
                </a:lnTo>
                <a:lnTo>
                  <a:pt x="2648" y="594"/>
                </a:lnTo>
                <a:lnTo>
                  <a:pt x="2648" y="594"/>
                </a:lnTo>
                <a:lnTo>
                  <a:pt x="2646" y="594"/>
                </a:lnTo>
                <a:lnTo>
                  <a:pt x="2644" y="594"/>
                </a:lnTo>
                <a:lnTo>
                  <a:pt x="2642" y="592"/>
                </a:lnTo>
                <a:lnTo>
                  <a:pt x="2642" y="592"/>
                </a:lnTo>
                <a:lnTo>
                  <a:pt x="2642" y="592"/>
                </a:lnTo>
                <a:lnTo>
                  <a:pt x="2640" y="588"/>
                </a:lnTo>
                <a:lnTo>
                  <a:pt x="2640" y="588"/>
                </a:lnTo>
                <a:lnTo>
                  <a:pt x="2640" y="588"/>
                </a:lnTo>
                <a:lnTo>
                  <a:pt x="2640" y="588"/>
                </a:lnTo>
                <a:lnTo>
                  <a:pt x="2638" y="588"/>
                </a:lnTo>
                <a:lnTo>
                  <a:pt x="2636" y="586"/>
                </a:lnTo>
                <a:lnTo>
                  <a:pt x="2636" y="586"/>
                </a:lnTo>
                <a:lnTo>
                  <a:pt x="2634" y="586"/>
                </a:lnTo>
                <a:lnTo>
                  <a:pt x="2634" y="584"/>
                </a:lnTo>
                <a:lnTo>
                  <a:pt x="2634" y="584"/>
                </a:lnTo>
                <a:lnTo>
                  <a:pt x="2634" y="584"/>
                </a:lnTo>
                <a:lnTo>
                  <a:pt x="2632" y="584"/>
                </a:lnTo>
                <a:lnTo>
                  <a:pt x="2630" y="584"/>
                </a:lnTo>
                <a:lnTo>
                  <a:pt x="2630" y="584"/>
                </a:lnTo>
                <a:lnTo>
                  <a:pt x="2630" y="584"/>
                </a:lnTo>
                <a:lnTo>
                  <a:pt x="2630" y="584"/>
                </a:lnTo>
                <a:lnTo>
                  <a:pt x="2628" y="582"/>
                </a:lnTo>
                <a:lnTo>
                  <a:pt x="2628" y="582"/>
                </a:lnTo>
                <a:lnTo>
                  <a:pt x="2626" y="582"/>
                </a:lnTo>
                <a:lnTo>
                  <a:pt x="2624" y="582"/>
                </a:lnTo>
                <a:lnTo>
                  <a:pt x="2622" y="582"/>
                </a:lnTo>
                <a:lnTo>
                  <a:pt x="2618" y="578"/>
                </a:lnTo>
                <a:lnTo>
                  <a:pt x="2618" y="578"/>
                </a:lnTo>
                <a:lnTo>
                  <a:pt x="2618" y="578"/>
                </a:lnTo>
                <a:lnTo>
                  <a:pt x="2618" y="576"/>
                </a:lnTo>
                <a:lnTo>
                  <a:pt x="2618" y="576"/>
                </a:lnTo>
                <a:lnTo>
                  <a:pt x="2618" y="574"/>
                </a:lnTo>
                <a:lnTo>
                  <a:pt x="2618" y="574"/>
                </a:lnTo>
                <a:lnTo>
                  <a:pt x="2618" y="574"/>
                </a:lnTo>
                <a:lnTo>
                  <a:pt x="2618" y="574"/>
                </a:lnTo>
                <a:lnTo>
                  <a:pt x="2618" y="574"/>
                </a:lnTo>
                <a:lnTo>
                  <a:pt x="2616" y="572"/>
                </a:lnTo>
                <a:lnTo>
                  <a:pt x="2616" y="572"/>
                </a:lnTo>
                <a:lnTo>
                  <a:pt x="2614" y="572"/>
                </a:lnTo>
                <a:lnTo>
                  <a:pt x="2614" y="572"/>
                </a:lnTo>
                <a:lnTo>
                  <a:pt x="2614" y="572"/>
                </a:lnTo>
                <a:lnTo>
                  <a:pt x="2612" y="572"/>
                </a:lnTo>
                <a:lnTo>
                  <a:pt x="2612" y="572"/>
                </a:lnTo>
                <a:lnTo>
                  <a:pt x="2612" y="572"/>
                </a:lnTo>
                <a:lnTo>
                  <a:pt x="2612" y="572"/>
                </a:lnTo>
                <a:lnTo>
                  <a:pt x="2610" y="570"/>
                </a:lnTo>
                <a:lnTo>
                  <a:pt x="2610" y="570"/>
                </a:lnTo>
                <a:lnTo>
                  <a:pt x="2610" y="570"/>
                </a:lnTo>
                <a:lnTo>
                  <a:pt x="2610" y="570"/>
                </a:lnTo>
                <a:lnTo>
                  <a:pt x="2608" y="570"/>
                </a:lnTo>
                <a:lnTo>
                  <a:pt x="2608" y="570"/>
                </a:lnTo>
                <a:lnTo>
                  <a:pt x="2608" y="570"/>
                </a:lnTo>
                <a:lnTo>
                  <a:pt x="2608" y="570"/>
                </a:lnTo>
                <a:lnTo>
                  <a:pt x="2608" y="570"/>
                </a:lnTo>
                <a:lnTo>
                  <a:pt x="2606" y="570"/>
                </a:lnTo>
                <a:lnTo>
                  <a:pt x="2606" y="570"/>
                </a:lnTo>
                <a:lnTo>
                  <a:pt x="2606" y="568"/>
                </a:lnTo>
                <a:lnTo>
                  <a:pt x="2606" y="568"/>
                </a:lnTo>
                <a:lnTo>
                  <a:pt x="2606" y="570"/>
                </a:lnTo>
                <a:lnTo>
                  <a:pt x="2604" y="570"/>
                </a:lnTo>
                <a:lnTo>
                  <a:pt x="2604" y="570"/>
                </a:lnTo>
                <a:lnTo>
                  <a:pt x="2604" y="570"/>
                </a:lnTo>
                <a:lnTo>
                  <a:pt x="2604" y="570"/>
                </a:lnTo>
                <a:lnTo>
                  <a:pt x="2602" y="570"/>
                </a:lnTo>
                <a:lnTo>
                  <a:pt x="2602" y="570"/>
                </a:lnTo>
                <a:lnTo>
                  <a:pt x="2602" y="570"/>
                </a:lnTo>
                <a:lnTo>
                  <a:pt x="2602" y="570"/>
                </a:lnTo>
                <a:lnTo>
                  <a:pt x="2602" y="570"/>
                </a:lnTo>
                <a:lnTo>
                  <a:pt x="2602" y="568"/>
                </a:lnTo>
                <a:lnTo>
                  <a:pt x="2600" y="570"/>
                </a:lnTo>
                <a:lnTo>
                  <a:pt x="2600" y="570"/>
                </a:lnTo>
                <a:lnTo>
                  <a:pt x="2598" y="570"/>
                </a:lnTo>
                <a:lnTo>
                  <a:pt x="2598" y="570"/>
                </a:lnTo>
                <a:lnTo>
                  <a:pt x="2598" y="570"/>
                </a:lnTo>
                <a:lnTo>
                  <a:pt x="2596" y="572"/>
                </a:lnTo>
                <a:lnTo>
                  <a:pt x="2594" y="572"/>
                </a:lnTo>
                <a:lnTo>
                  <a:pt x="2592" y="572"/>
                </a:lnTo>
                <a:lnTo>
                  <a:pt x="2590" y="570"/>
                </a:lnTo>
                <a:lnTo>
                  <a:pt x="2590" y="570"/>
                </a:lnTo>
                <a:lnTo>
                  <a:pt x="2592" y="570"/>
                </a:lnTo>
                <a:lnTo>
                  <a:pt x="2592" y="570"/>
                </a:lnTo>
                <a:lnTo>
                  <a:pt x="2592" y="570"/>
                </a:lnTo>
                <a:lnTo>
                  <a:pt x="2590" y="568"/>
                </a:lnTo>
                <a:lnTo>
                  <a:pt x="2590" y="568"/>
                </a:lnTo>
                <a:lnTo>
                  <a:pt x="2590" y="568"/>
                </a:lnTo>
                <a:lnTo>
                  <a:pt x="2588" y="568"/>
                </a:lnTo>
                <a:lnTo>
                  <a:pt x="2588" y="568"/>
                </a:lnTo>
                <a:lnTo>
                  <a:pt x="2588" y="568"/>
                </a:lnTo>
                <a:lnTo>
                  <a:pt x="2588" y="568"/>
                </a:lnTo>
                <a:lnTo>
                  <a:pt x="2588" y="568"/>
                </a:lnTo>
                <a:lnTo>
                  <a:pt x="2586" y="566"/>
                </a:lnTo>
                <a:lnTo>
                  <a:pt x="2586" y="566"/>
                </a:lnTo>
                <a:lnTo>
                  <a:pt x="2584" y="566"/>
                </a:lnTo>
                <a:lnTo>
                  <a:pt x="2582" y="566"/>
                </a:lnTo>
                <a:lnTo>
                  <a:pt x="2582" y="566"/>
                </a:lnTo>
                <a:lnTo>
                  <a:pt x="2582" y="566"/>
                </a:lnTo>
                <a:lnTo>
                  <a:pt x="2580" y="564"/>
                </a:lnTo>
                <a:lnTo>
                  <a:pt x="2578" y="564"/>
                </a:lnTo>
                <a:lnTo>
                  <a:pt x="2578" y="562"/>
                </a:lnTo>
                <a:lnTo>
                  <a:pt x="2576" y="562"/>
                </a:lnTo>
                <a:lnTo>
                  <a:pt x="2574" y="562"/>
                </a:lnTo>
                <a:lnTo>
                  <a:pt x="2574" y="562"/>
                </a:lnTo>
                <a:lnTo>
                  <a:pt x="2574" y="562"/>
                </a:lnTo>
                <a:lnTo>
                  <a:pt x="2574" y="562"/>
                </a:lnTo>
                <a:lnTo>
                  <a:pt x="2572" y="562"/>
                </a:lnTo>
                <a:lnTo>
                  <a:pt x="2572" y="562"/>
                </a:lnTo>
                <a:lnTo>
                  <a:pt x="2572" y="562"/>
                </a:lnTo>
                <a:lnTo>
                  <a:pt x="2572" y="562"/>
                </a:lnTo>
                <a:lnTo>
                  <a:pt x="2570" y="562"/>
                </a:lnTo>
                <a:lnTo>
                  <a:pt x="2570" y="562"/>
                </a:lnTo>
                <a:lnTo>
                  <a:pt x="2570" y="562"/>
                </a:lnTo>
                <a:lnTo>
                  <a:pt x="2568" y="562"/>
                </a:lnTo>
                <a:lnTo>
                  <a:pt x="2568" y="562"/>
                </a:lnTo>
                <a:lnTo>
                  <a:pt x="2568" y="562"/>
                </a:lnTo>
                <a:lnTo>
                  <a:pt x="2566" y="562"/>
                </a:lnTo>
                <a:lnTo>
                  <a:pt x="2560" y="562"/>
                </a:lnTo>
                <a:lnTo>
                  <a:pt x="2560" y="562"/>
                </a:lnTo>
                <a:lnTo>
                  <a:pt x="2558" y="560"/>
                </a:lnTo>
                <a:lnTo>
                  <a:pt x="2554" y="558"/>
                </a:lnTo>
                <a:lnTo>
                  <a:pt x="2554" y="558"/>
                </a:lnTo>
                <a:lnTo>
                  <a:pt x="2554" y="558"/>
                </a:lnTo>
                <a:lnTo>
                  <a:pt x="2554" y="558"/>
                </a:lnTo>
                <a:lnTo>
                  <a:pt x="2552" y="558"/>
                </a:lnTo>
                <a:lnTo>
                  <a:pt x="2552" y="558"/>
                </a:lnTo>
                <a:lnTo>
                  <a:pt x="2552" y="558"/>
                </a:lnTo>
                <a:lnTo>
                  <a:pt x="2552" y="558"/>
                </a:lnTo>
                <a:lnTo>
                  <a:pt x="2550" y="558"/>
                </a:lnTo>
                <a:lnTo>
                  <a:pt x="2550" y="558"/>
                </a:lnTo>
                <a:lnTo>
                  <a:pt x="2550" y="558"/>
                </a:lnTo>
                <a:lnTo>
                  <a:pt x="2548" y="558"/>
                </a:lnTo>
                <a:lnTo>
                  <a:pt x="2548" y="556"/>
                </a:lnTo>
                <a:lnTo>
                  <a:pt x="2548" y="556"/>
                </a:lnTo>
                <a:lnTo>
                  <a:pt x="2548" y="556"/>
                </a:lnTo>
                <a:lnTo>
                  <a:pt x="2548" y="556"/>
                </a:lnTo>
                <a:lnTo>
                  <a:pt x="2546" y="556"/>
                </a:lnTo>
                <a:lnTo>
                  <a:pt x="2546" y="556"/>
                </a:lnTo>
                <a:lnTo>
                  <a:pt x="2546" y="556"/>
                </a:lnTo>
                <a:lnTo>
                  <a:pt x="2546" y="556"/>
                </a:lnTo>
                <a:lnTo>
                  <a:pt x="2544" y="556"/>
                </a:lnTo>
                <a:lnTo>
                  <a:pt x="2544" y="556"/>
                </a:lnTo>
                <a:lnTo>
                  <a:pt x="2542" y="556"/>
                </a:lnTo>
                <a:lnTo>
                  <a:pt x="2542" y="556"/>
                </a:lnTo>
                <a:lnTo>
                  <a:pt x="2542" y="556"/>
                </a:lnTo>
                <a:lnTo>
                  <a:pt x="2542" y="556"/>
                </a:lnTo>
                <a:lnTo>
                  <a:pt x="2540" y="556"/>
                </a:lnTo>
                <a:lnTo>
                  <a:pt x="2540" y="556"/>
                </a:lnTo>
                <a:lnTo>
                  <a:pt x="2540" y="556"/>
                </a:lnTo>
                <a:lnTo>
                  <a:pt x="2540" y="556"/>
                </a:lnTo>
                <a:lnTo>
                  <a:pt x="2540" y="556"/>
                </a:lnTo>
                <a:lnTo>
                  <a:pt x="2538" y="558"/>
                </a:lnTo>
                <a:lnTo>
                  <a:pt x="2538" y="558"/>
                </a:lnTo>
                <a:lnTo>
                  <a:pt x="2538" y="558"/>
                </a:lnTo>
                <a:lnTo>
                  <a:pt x="2538" y="558"/>
                </a:lnTo>
                <a:lnTo>
                  <a:pt x="2538" y="558"/>
                </a:lnTo>
                <a:lnTo>
                  <a:pt x="2536" y="558"/>
                </a:lnTo>
                <a:lnTo>
                  <a:pt x="2536" y="556"/>
                </a:lnTo>
                <a:lnTo>
                  <a:pt x="2536" y="556"/>
                </a:lnTo>
                <a:lnTo>
                  <a:pt x="2534" y="556"/>
                </a:lnTo>
                <a:lnTo>
                  <a:pt x="2532" y="554"/>
                </a:lnTo>
                <a:lnTo>
                  <a:pt x="2530" y="552"/>
                </a:lnTo>
                <a:lnTo>
                  <a:pt x="2530" y="552"/>
                </a:lnTo>
                <a:lnTo>
                  <a:pt x="2530" y="552"/>
                </a:lnTo>
                <a:lnTo>
                  <a:pt x="2528" y="552"/>
                </a:lnTo>
                <a:lnTo>
                  <a:pt x="2528" y="550"/>
                </a:lnTo>
                <a:lnTo>
                  <a:pt x="2528" y="550"/>
                </a:lnTo>
                <a:lnTo>
                  <a:pt x="2524" y="548"/>
                </a:lnTo>
                <a:lnTo>
                  <a:pt x="2522" y="546"/>
                </a:lnTo>
                <a:lnTo>
                  <a:pt x="2522" y="546"/>
                </a:lnTo>
                <a:lnTo>
                  <a:pt x="2522" y="546"/>
                </a:lnTo>
                <a:lnTo>
                  <a:pt x="2522" y="546"/>
                </a:lnTo>
                <a:lnTo>
                  <a:pt x="2520" y="546"/>
                </a:lnTo>
                <a:lnTo>
                  <a:pt x="2520" y="546"/>
                </a:lnTo>
                <a:lnTo>
                  <a:pt x="2520" y="544"/>
                </a:lnTo>
                <a:lnTo>
                  <a:pt x="2520" y="544"/>
                </a:lnTo>
                <a:lnTo>
                  <a:pt x="2518" y="544"/>
                </a:lnTo>
                <a:lnTo>
                  <a:pt x="2516" y="544"/>
                </a:lnTo>
                <a:lnTo>
                  <a:pt x="2514" y="542"/>
                </a:lnTo>
                <a:lnTo>
                  <a:pt x="2514" y="542"/>
                </a:lnTo>
                <a:lnTo>
                  <a:pt x="2514" y="542"/>
                </a:lnTo>
                <a:lnTo>
                  <a:pt x="2512" y="542"/>
                </a:lnTo>
                <a:lnTo>
                  <a:pt x="2512" y="542"/>
                </a:lnTo>
                <a:lnTo>
                  <a:pt x="2512" y="542"/>
                </a:lnTo>
                <a:lnTo>
                  <a:pt x="2510" y="542"/>
                </a:lnTo>
                <a:lnTo>
                  <a:pt x="2510" y="542"/>
                </a:lnTo>
                <a:lnTo>
                  <a:pt x="2510" y="542"/>
                </a:lnTo>
                <a:lnTo>
                  <a:pt x="2510" y="540"/>
                </a:lnTo>
                <a:lnTo>
                  <a:pt x="2510" y="540"/>
                </a:lnTo>
                <a:lnTo>
                  <a:pt x="2506" y="538"/>
                </a:lnTo>
                <a:lnTo>
                  <a:pt x="2506" y="536"/>
                </a:lnTo>
                <a:lnTo>
                  <a:pt x="2506" y="538"/>
                </a:lnTo>
                <a:lnTo>
                  <a:pt x="2506" y="538"/>
                </a:lnTo>
                <a:lnTo>
                  <a:pt x="2506" y="538"/>
                </a:lnTo>
                <a:lnTo>
                  <a:pt x="2506" y="538"/>
                </a:lnTo>
                <a:lnTo>
                  <a:pt x="2502" y="538"/>
                </a:lnTo>
                <a:lnTo>
                  <a:pt x="2502" y="538"/>
                </a:lnTo>
                <a:lnTo>
                  <a:pt x="2500" y="536"/>
                </a:lnTo>
                <a:lnTo>
                  <a:pt x="2498" y="534"/>
                </a:lnTo>
                <a:lnTo>
                  <a:pt x="2498" y="534"/>
                </a:lnTo>
                <a:lnTo>
                  <a:pt x="2498" y="534"/>
                </a:lnTo>
                <a:lnTo>
                  <a:pt x="2498" y="534"/>
                </a:lnTo>
                <a:lnTo>
                  <a:pt x="2496" y="532"/>
                </a:lnTo>
                <a:lnTo>
                  <a:pt x="2492" y="530"/>
                </a:lnTo>
                <a:lnTo>
                  <a:pt x="2490" y="530"/>
                </a:lnTo>
                <a:lnTo>
                  <a:pt x="2488" y="530"/>
                </a:lnTo>
                <a:lnTo>
                  <a:pt x="2488" y="530"/>
                </a:lnTo>
                <a:lnTo>
                  <a:pt x="2488" y="528"/>
                </a:lnTo>
                <a:lnTo>
                  <a:pt x="2490" y="528"/>
                </a:lnTo>
                <a:lnTo>
                  <a:pt x="2490" y="528"/>
                </a:lnTo>
                <a:lnTo>
                  <a:pt x="2492" y="528"/>
                </a:lnTo>
                <a:lnTo>
                  <a:pt x="2492" y="528"/>
                </a:lnTo>
                <a:lnTo>
                  <a:pt x="2492" y="528"/>
                </a:lnTo>
                <a:lnTo>
                  <a:pt x="2492" y="528"/>
                </a:lnTo>
                <a:lnTo>
                  <a:pt x="2490" y="526"/>
                </a:lnTo>
                <a:lnTo>
                  <a:pt x="2490" y="526"/>
                </a:lnTo>
                <a:lnTo>
                  <a:pt x="2488" y="526"/>
                </a:lnTo>
                <a:lnTo>
                  <a:pt x="2488" y="526"/>
                </a:lnTo>
                <a:lnTo>
                  <a:pt x="2488" y="526"/>
                </a:lnTo>
                <a:lnTo>
                  <a:pt x="2490" y="526"/>
                </a:lnTo>
                <a:lnTo>
                  <a:pt x="2490" y="526"/>
                </a:lnTo>
                <a:lnTo>
                  <a:pt x="2490" y="526"/>
                </a:lnTo>
                <a:lnTo>
                  <a:pt x="2492" y="526"/>
                </a:lnTo>
                <a:lnTo>
                  <a:pt x="2494" y="526"/>
                </a:lnTo>
                <a:lnTo>
                  <a:pt x="2494" y="528"/>
                </a:lnTo>
                <a:lnTo>
                  <a:pt x="2494" y="528"/>
                </a:lnTo>
                <a:lnTo>
                  <a:pt x="2496" y="528"/>
                </a:lnTo>
                <a:lnTo>
                  <a:pt x="2496" y="528"/>
                </a:lnTo>
                <a:lnTo>
                  <a:pt x="2498" y="528"/>
                </a:lnTo>
                <a:lnTo>
                  <a:pt x="2496" y="528"/>
                </a:lnTo>
                <a:lnTo>
                  <a:pt x="2496" y="526"/>
                </a:lnTo>
                <a:lnTo>
                  <a:pt x="2498" y="528"/>
                </a:lnTo>
                <a:lnTo>
                  <a:pt x="2498" y="528"/>
                </a:lnTo>
                <a:lnTo>
                  <a:pt x="2498" y="526"/>
                </a:lnTo>
                <a:lnTo>
                  <a:pt x="2498" y="526"/>
                </a:lnTo>
                <a:lnTo>
                  <a:pt x="2500" y="526"/>
                </a:lnTo>
                <a:lnTo>
                  <a:pt x="2500" y="526"/>
                </a:lnTo>
                <a:lnTo>
                  <a:pt x="2500" y="526"/>
                </a:lnTo>
                <a:lnTo>
                  <a:pt x="2502" y="528"/>
                </a:lnTo>
                <a:lnTo>
                  <a:pt x="2502" y="528"/>
                </a:lnTo>
                <a:lnTo>
                  <a:pt x="2502" y="526"/>
                </a:lnTo>
                <a:lnTo>
                  <a:pt x="2502" y="524"/>
                </a:lnTo>
                <a:lnTo>
                  <a:pt x="2500" y="522"/>
                </a:lnTo>
                <a:lnTo>
                  <a:pt x="2500" y="522"/>
                </a:lnTo>
                <a:lnTo>
                  <a:pt x="2500" y="524"/>
                </a:lnTo>
                <a:lnTo>
                  <a:pt x="2502" y="524"/>
                </a:lnTo>
                <a:lnTo>
                  <a:pt x="2500" y="526"/>
                </a:lnTo>
                <a:lnTo>
                  <a:pt x="2500" y="526"/>
                </a:lnTo>
                <a:lnTo>
                  <a:pt x="2500" y="526"/>
                </a:lnTo>
                <a:lnTo>
                  <a:pt x="2500" y="522"/>
                </a:lnTo>
                <a:lnTo>
                  <a:pt x="2500" y="522"/>
                </a:lnTo>
                <a:lnTo>
                  <a:pt x="2500" y="522"/>
                </a:lnTo>
                <a:lnTo>
                  <a:pt x="2500" y="522"/>
                </a:lnTo>
                <a:lnTo>
                  <a:pt x="2500" y="522"/>
                </a:lnTo>
                <a:lnTo>
                  <a:pt x="2502" y="522"/>
                </a:lnTo>
                <a:lnTo>
                  <a:pt x="2502" y="522"/>
                </a:lnTo>
                <a:lnTo>
                  <a:pt x="2500" y="522"/>
                </a:lnTo>
                <a:lnTo>
                  <a:pt x="2500" y="522"/>
                </a:lnTo>
                <a:lnTo>
                  <a:pt x="2502" y="520"/>
                </a:lnTo>
                <a:lnTo>
                  <a:pt x="2502" y="520"/>
                </a:lnTo>
                <a:lnTo>
                  <a:pt x="2502" y="520"/>
                </a:lnTo>
                <a:lnTo>
                  <a:pt x="2502" y="520"/>
                </a:lnTo>
                <a:lnTo>
                  <a:pt x="2502" y="518"/>
                </a:lnTo>
                <a:lnTo>
                  <a:pt x="2502" y="518"/>
                </a:lnTo>
                <a:lnTo>
                  <a:pt x="2502" y="518"/>
                </a:lnTo>
                <a:lnTo>
                  <a:pt x="2502" y="518"/>
                </a:lnTo>
                <a:lnTo>
                  <a:pt x="2502" y="516"/>
                </a:lnTo>
                <a:lnTo>
                  <a:pt x="2504" y="516"/>
                </a:lnTo>
                <a:lnTo>
                  <a:pt x="2504" y="516"/>
                </a:lnTo>
                <a:lnTo>
                  <a:pt x="2504" y="514"/>
                </a:lnTo>
                <a:lnTo>
                  <a:pt x="2504" y="514"/>
                </a:lnTo>
                <a:lnTo>
                  <a:pt x="2506" y="516"/>
                </a:lnTo>
                <a:lnTo>
                  <a:pt x="2506" y="516"/>
                </a:lnTo>
                <a:lnTo>
                  <a:pt x="2506" y="516"/>
                </a:lnTo>
                <a:lnTo>
                  <a:pt x="2506" y="514"/>
                </a:lnTo>
                <a:lnTo>
                  <a:pt x="2506" y="514"/>
                </a:lnTo>
                <a:lnTo>
                  <a:pt x="2506" y="514"/>
                </a:lnTo>
                <a:lnTo>
                  <a:pt x="2506" y="514"/>
                </a:lnTo>
                <a:lnTo>
                  <a:pt x="2508" y="514"/>
                </a:lnTo>
                <a:lnTo>
                  <a:pt x="2508" y="514"/>
                </a:lnTo>
                <a:lnTo>
                  <a:pt x="2508" y="514"/>
                </a:lnTo>
                <a:lnTo>
                  <a:pt x="2510" y="516"/>
                </a:lnTo>
                <a:lnTo>
                  <a:pt x="2510" y="516"/>
                </a:lnTo>
                <a:lnTo>
                  <a:pt x="2512" y="516"/>
                </a:lnTo>
                <a:lnTo>
                  <a:pt x="2512" y="516"/>
                </a:lnTo>
                <a:lnTo>
                  <a:pt x="2512" y="514"/>
                </a:lnTo>
                <a:lnTo>
                  <a:pt x="2510" y="514"/>
                </a:lnTo>
                <a:lnTo>
                  <a:pt x="2510" y="514"/>
                </a:lnTo>
                <a:lnTo>
                  <a:pt x="2508" y="512"/>
                </a:lnTo>
                <a:lnTo>
                  <a:pt x="2508" y="512"/>
                </a:lnTo>
                <a:lnTo>
                  <a:pt x="2506" y="512"/>
                </a:lnTo>
                <a:lnTo>
                  <a:pt x="2506" y="512"/>
                </a:lnTo>
                <a:lnTo>
                  <a:pt x="2506" y="510"/>
                </a:lnTo>
                <a:lnTo>
                  <a:pt x="2504" y="510"/>
                </a:lnTo>
                <a:lnTo>
                  <a:pt x="2504" y="510"/>
                </a:lnTo>
                <a:lnTo>
                  <a:pt x="2502" y="510"/>
                </a:lnTo>
                <a:lnTo>
                  <a:pt x="2502" y="510"/>
                </a:lnTo>
                <a:lnTo>
                  <a:pt x="2502" y="510"/>
                </a:lnTo>
                <a:lnTo>
                  <a:pt x="2502" y="510"/>
                </a:lnTo>
                <a:lnTo>
                  <a:pt x="2500" y="508"/>
                </a:lnTo>
                <a:lnTo>
                  <a:pt x="2498" y="506"/>
                </a:lnTo>
                <a:lnTo>
                  <a:pt x="2500" y="506"/>
                </a:lnTo>
                <a:lnTo>
                  <a:pt x="2500" y="506"/>
                </a:lnTo>
                <a:lnTo>
                  <a:pt x="2500" y="506"/>
                </a:lnTo>
                <a:lnTo>
                  <a:pt x="2500" y="506"/>
                </a:lnTo>
                <a:lnTo>
                  <a:pt x="2502" y="506"/>
                </a:lnTo>
                <a:lnTo>
                  <a:pt x="2502" y="506"/>
                </a:lnTo>
                <a:lnTo>
                  <a:pt x="2502" y="506"/>
                </a:lnTo>
                <a:lnTo>
                  <a:pt x="2504" y="506"/>
                </a:lnTo>
                <a:lnTo>
                  <a:pt x="2504" y="504"/>
                </a:lnTo>
                <a:lnTo>
                  <a:pt x="2506" y="504"/>
                </a:lnTo>
                <a:lnTo>
                  <a:pt x="2506" y="504"/>
                </a:lnTo>
                <a:lnTo>
                  <a:pt x="2506" y="504"/>
                </a:lnTo>
                <a:lnTo>
                  <a:pt x="2508" y="506"/>
                </a:lnTo>
                <a:lnTo>
                  <a:pt x="2508" y="506"/>
                </a:lnTo>
                <a:lnTo>
                  <a:pt x="2510" y="506"/>
                </a:lnTo>
                <a:lnTo>
                  <a:pt x="2510" y="504"/>
                </a:lnTo>
                <a:lnTo>
                  <a:pt x="2510" y="504"/>
                </a:lnTo>
                <a:lnTo>
                  <a:pt x="2508" y="504"/>
                </a:lnTo>
                <a:lnTo>
                  <a:pt x="2508" y="504"/>
                </a:lnTo>
                <a:lnTo>
                  <a:pt x="2506" y="504"/>
                </a:lnTo>
                <a:lnTo>
                  <a:pt x="2506" y="504"/>
                </a:lnTo>
                <a:lnTo>
                  <a:pt x="2506" y="504"/>
                </a:lnTo>
                <a:lnTo>
                  <a:pt x="2506" y="502"/>
                </a:lnTo>
                <a:lnTo>
                  <a:pt x="2508" y="502"/>
                </a:lnTo>
                <a:lnTo>
                  <a:pt x="2508" y="502"/>
                </a:lnTo>
                <a:lnTo>
                  <a:pt x="2510" y="502"/>
                </a:lnTo>
                <a:lnTo>
                  <a:pt x="2510" y="502"/>
                </a:lnTo>
                <a:lnTo>
                  <a:pt x="2510" y="502"/>
                </a:lnTo>
                <a:lnTo>
                  <a:pt x="2512" y="502"/>
                </a:lnTo>
                <a:lnTo>
                  <a:pt x="2512" y="502"/>
                </a:lnTo>
                <a:lnTo>
                  <a:pt x="2514" y="500"/>
                </a:lnTo>
                <a:lnTo>
                  <a:pt x="2514" y="500"/>
                </a:lnTo>
                <a:lnTo>
                  <a:pt x="2514" y="500"/>
                </a:lnTo>
                <a:lnTo>
                  <a:pt x="2514" y="500"/>
                </a:lnTo>
                <a:lnTo>
                  <a:pt x="2516" y="500"/>
                </a:lnTo>
                <a:lnTo>
                  <a:pt x="2518" y="500"/>
                </a:lnTo>
                <a:lnTo>
                  <a:pt x="2518" y="500"/>
                </a:lnTo>
                <a:lnTo>
                  <a:pt x="2518" y="498"/>
                </a:lnTo>
                <a:lnTo>
                  <a:pt x="2516" y="496"/>
                </a:lnTo>
                <a:lnTo>
                  <a:pt x="2516" y="496"/>
                </a:lnTo>
                <a:lnTo>
                  <a:pt x="2516" y="496"/>
                </a:lnTo>
                <a:lnTo>
                  <a:pt x="2516" y="496"/>
                </a:lnTo>
                <a:lnTo>
                  <a:pt x="2514" y="496"/>
                </a:lnTo>
                <a:lnTo>
                  <a:pt x="2514" y="496"/>
                </a:lnTo>
                <a:lnTo>
                  <a:pt x="2512" y="496"/>
                </a:lnTo>
                <a:lnTo>
                  <a:pt x="2512" y="496"/>
                </a:lnTo>
                <a:lnTo>
                  <a:pt x="2510" y="498"/>
                </a:lnTo>
                <a:lnTo>
                  <a:pt x="2510" y="498"/>
                </a:lnTo>
                <a:lnTo>
                  <a:pt x="2510" y="498"/>
                </a:lnTo>
                <a:lnTo>
                  <a:pt x="2508" y="498"/>
                </a:lnTo>
                <a:lnTo>
                  <a:pt x="2508" y="498"/>
                </a:lnTo>
                <a:lnTo>
                  <a:pt x="2506" y="498"/>
                </a:lnTo>
                <a:lnTo>
                  <a:pt x="2506" y="498"/>
                </a:lnTo>
                <a:lnTo>
                  <a:pt x="2508" y="496"/>
                </a:lnTo>
                <a:lnTo>
                  <a:pt x="2508" y="496"/>
                </a:lnTo>
                <a:lnTo>
                  <a:pt x="2508" y="496"/>
                </a:lnTo>
                <a:lnTo>
                  <a:pt x="2510" y="496"/>
                </a:lnTo>
                <a:lnTo>
                  <a:pt x="2510" y="496"/>
                </a:lnTo>
                <a:lnTo>
                  <a:pt x="2508" y="496"/>
                </a:lnTo>
                <a:lnTo>
                  <a:pt x="2508" y="496"/>
                </a:lnTo>
                <a:lnTo>
                  <a:pt x="2508" y="496"/>
                </a:lnTo>
                <a:lnTo>
                  <a:pt x="2508" y="496"/>
                </a:lnTo>
                <a:lnTo>
                  <a:pt x="2508" y="496"/>
                </a:lnTo>
                <a:lnTo>
                  <a:pt x="2506" y="496"/>
                </a:lnTo>
                <a:lnTo>
                  <a:pt x="2506" y="498"/>
                </a:lnTo>
                <a:lnTo>
                  <a:pt x="2506" y="498"/>
                </a:lnTo>
                <a:lnTo>
                  <a:pt x="2504" y="498"/>
                </a:lnTo>
                <a:lnTo>
                  <a:pt x="2504" y="498"/>
                </a:lnTo>
                <a:lnTo>
                  <a:pt x="2504" y="498"/>
                </a:lnTo>
                <a:lnTo>
                  <a:pt x="2504" y="498"/>
                </a:lnTo>
                <a:lnTo>
                  <a:pt x="2504" y="496"/>
                </a:lnTo>
                <a:lnTo>
                  <a:pt x="2504" y="496"/>
                </a:lnTo>
                <a:lnTo>
                  <a:pt x="2504" y="496"/>
                </a:lnTo>
                <a:lnTo>
                  <a:pt x="2504" y="494"/>
                </a:lnTo>
                <a:lnTo>
                  <a:pt x="2502" y="494"/>
                </a:lnTo>
                <a:lnTo>
                  <a:pt x="2502" y="492"/>
                </a:lnTo>
                <a:lnTo>
                  <a:pt x="2504" y="490"/>
                </a:lnTo>
                <a:lnTo>
                  <a:pt x="2504" y="490"/>
                </a:lnTo>
                <a:lnTo>
                  <a:pt x="2504" y="490"/>
                </a:lnTo>
                <a:lnTo>
                  <a:pt x="2506" y="490"/>
                </a:lnTo>
                <a:lnTo>
                  <a:pt x="2506" y="490"/>
                </a:lnTo>
                <a:lnTo>
                  <a:pt x="2506" y="490"/>
                </a:lnTo>
                <a:lnTo>
                  <a:pt x="2506" y="490"/>
                </a:lnTo>
                <a:lnTo>
                  <a:pt x="2508" y="488"/>
                </a:lnTo>
                <a:lnTo>
                  <a:pt x="2508" y="488"/>
                </a:lnTo>
                <a:lnTo>
                  <a:pt x="2508" y="488"/>
                </a:lnTo>
                <a:lnTo>
                  <a:pt x="2508" y="486"/>
                </a:lnTo>
                <a:lnTo>
                  <a:pt x="2510" y="486"/>
                </a:lnTo>
                <a:lnTo>
                  <a:pt x="2510" y="486"/>
                </a:lnTo>
                <a:lnTo>
                  <a:pt x="2510" y="486"/>
                </a:lnTo>
                <a:lnTo>
                  <a:pt x="2510" y="486"/>
                </a:lnTo>
                <a:lnTo>
                  <a:pt x="2512" y="486"/>
                </a:lnTo>
                <a:lnTo>
                  <a:pt x="2512" y="486"/>
                </a:lnTo>
                <a:lnTo>
                  <a:pt x="2514" y="486"/>
                </a:lnTo>
                <a:lnTo>
                  <a:pt x="2514" y="486"/>
                </a:lnTo>
                <a:lnTo>
                  <a:pt x="2514" y="486"/>
                </a:lnTo>
                <a:lnTo>
                  <a:pt x="2516" y="486"/>
                </a:lnTo>
                <a:lnTo>
                  <a:pt x="2516" y="486"/>
                </a:lnTo>
                <a:lnTo>
                  <a:pt x="2516" y="486"/>
                </a:lnTo>
                <a:lnTo>
                  <a:pt x="2516" y="486"/>
                </a:lnTo>
                <a:lnTo>
                  <a:pt x="2516" y="486"/>
                </a:lnTo>
                <a:lnTo>
                  <a:pt x="2518" y="486"/>
                </a:lnTo>
                <a:lnTo>
                  <a:pt x="2520" y="486"/>
                </a:lnTo>
                <a:lnTo>
                  <a:pt x="2520" y="486"/>
                </a:lnTo>
                <a:lnTo>
                  <a:pt x="2520" y="486"/>
                </a:lnTo>
                <a:lnTo>
                  <a:pt x="2520" y="486"/>
                </a:lnTo>
                <a:lnTo>
                  <a:pt x="2522" y="486"/>
                </a:lnTo>
                <a:lnTo>
                  <a:pt x="2522" y="486"/>
                </a:lnTo>
                <a:lnTo>
                  <a:pt x="2522" y="486"/>
                </a:lnTo>
                <a:lnTo>
                  <a:pt x="2522" y="484"/>
                </a:lnTo>
                <a:lnTo>
                  <a:pt x="2522" y="484"/>
                </a:lnTo>
                <a:lnTo>
                  <a:pt x="2520" y="484"/>
                </a:lnTo>
                <a:lnTo>
                  <a:pt x="2522" y="480"/>
                </a:lnTo>
                <a:lnTo>
                  <a:pt x="2522" y="480"/>
                </a:lnTo>
                <a:lnTo>
                  <a:pt x="2522" y="480"/>
                </a:lnTo>
                <a:lnTo>
                  <a:pt x="2522" y="478"/>
                </a:lnTo>
                <a:lnTo>
                  <a:pt x="2522" y="478"/>
                </a:lnTo>
                <a:lnTo>
                  <a:pt x="2520" y="476"/>
                </a:lnTo>
                <a:lnTo>
                  <a:pt x="2520" y="474"/>
                </a:lnTo>
                <a:lnTo>
                  <a:pt x="2520" y="474"/>
                </a:lnTo>
                <a:lnTo>
                  <a:pt x="2518" y="474"/>
                </a:lnTo>
                <a:lnTo>
                  <a:pt x="2518" y="474"/>
                </a:lnTo>
                <a:lnTo>
                  <a:pt x="2518" y="474"/>
                </a:lnTo>
                <a:lnTo>
                  <a:pt x="2518" y="474"/>
                </a:lnTo>
                <a:lnTo>
                  <a:pt x="2518" y="472"/>
                </a:lnTo>
                <a:lnTo>
                  <a:pt x="2518" y="472"/>
                </a:lnTo>
                <a:lnTo>
                  <a:pt x="2518" y="470"/>
                </a:lnTo>
                <a:lnTo>
                  <a:pt x="2518" y="470"/>
                </a:lnTo>
                <a:lnTo>
                  <a:pt x="2518" y="470"/>
                </a:lnTo>
                <a:lnTo>
                  <a:pt x="2518" y="470"/>
                </a:lnTo>
                <a:lnTo>
                  <a:pt x="2522" y="470"/>
                </a:lnTo>
                <a:lnTo>
                  <a:pt x="2522" y="470"/>
                </a:lnTo>
                <a:lnTo>
                  <a:pt x="2522" y="470"/>
                </a:lnTo>
                <a:lnTo>
                  <a:pt x="2522" y="470"/>
                </a:lnTo>
                <a:lnTo>
                  <a:pt x="2522" y="470"/>
                </a:lnTo>
                <a:lnTo>
                  <a:pt x="2520" y="468"/>
                </a:lnTo>
                <a:lnTo>
                  <a:pt x="2520" y="470"/>
                </a:lnTo>
                <a:lnTo>
                  <a:pt x="2518" y="468"/>
                </a:lnTo>
                <a:lnTo>
                  <a:pt x="2516" y="468"/>
                </a:lnTo>
                <a:lnTo>
                  <a:pt x="2516" y="466"/>
                </a:lnTo>
                <a:lnTo>
                  <a:pt x="2516" y="466"/>
                </a:lnTo>
                <a:lnTo>
                  <a:pt x="2518" y="466"/>
                </a:lnTo>
                <a:lnTo>
                  <a:pt x="2518" y="466"/>
                </a:lnTo>
                <a:lnTo>
                  <a:pt x="2520" y="466"/>
                </a:lnTo>
                <a:lnTo>
                  <a:pt x="2520" y="466"/>
                </a:lnTo>
                <a:lnTo>
                  <a:pt x="2520" y="466"/>
                </a:lnTo>
                <a:lnTo>
                  <a:pt x="2520" y="466"/>
                </a:lnTo>
                <a:lnTo>
                  <a:pt x="2520" y="464"/>
                </a:lnTo>
                <a:lnTo>
                  <a:pt x="2520" y="464"/>
                </a:lnTo>
                <a:lnTo>
                  <a:pt x="2520" y="464"/>
                </a:lnTo>
                <a:lnTo>
                  <a:pt x="2522" y="464"/>
                </a:lnTo>
                <a:lnTo>
                  <a:pt x="2522" y="462"/>
                </a:lnTo>
                <a:lnTo>
                  <a:pt x="2522" y="462"/>
                </a:lnTo>
                <a:lnTo>
                  <a:pt x="2520" y="462"/>
                </a:lnTo>
                <a:lnTo>
                  <a:pt x="2520" y="460"/>
                </a:lnTo>
                <a:lnTo>
                  <a:pt x="2520" y="460"/>
                </a:lnTo>
                <a:lnTo>
                  <a:pt x="2520" y="460"/>
                </a:lnTo>
                <a:lnTo>
                  <a:pt x="2520" y="460"/>
                </a:lnTo>
                <a:lnTo>
                  <a:pt x="2520" y="458"/>
                </a:lnTo>
                <a:lnTo>
                  <a:pt x="2520" y="458"/>
                </a:lnTo>
                <a:lnTo>
                  <a:pt x="2520" y="458"/>
                </a:lnTo>
                <a:lnTo>
                  <a:pt x="2520" y="458"/>
                </a:lnTo>
                <a:lnTo>
                  <a:pt x="2520" y="458"/>
                </a:lnTo>
                <a:lnTo>
                  <a:pt x="2518" y="458"/>
                </a:lnTo>
                <a:lnTo>
                  <a:pt x="2518" y="458"/>
                </a:lnTo>
                <a:lnTo>
                  <a:pt x="2518" y="458"/>
                </a:lnTo>
                <a:lnTo>
                  <a:pt x="2518" y="458"/>
                </a:lnTo>
                <a:lnTo>
                  <a:pt x="2518" y="458"/>
                </a:lnTo>
                <a:lnTo>
                  <a:pt x="2518" y="458"/>
                </a:lnTo>
                <a:lnTo>
                  <a:pt x="2516" y="458"/>
                </a:lnTo>
                <a:lnTo>
                  <a:pt x="2516" y="458"/>
                </a:lnTo>
                <a:lnTo>
                  <a:pt x="2516" y="458"/>
                </a:lnTo>
                <a:lnTo>
                  <a:pt x="2514" y="458"/>
                </a:lnTo>
                <a:lnTo>
                  <a:pt x="2514" y="458"/>
                </a:lnTo>
                <a:lnTo>
                  <a:pt x="2512" y="456"/>
                </a:lnTo>
                <a:lnTo>
                  <a:pt x="2512" y="456"/>
                </a:lnTo>
                <a:lnTo>
                  <a:pt x="2510" y="456"/>
                </a:lnTo>
                <a:lnTo>
                  <a:pt x="2510" y="456"/>
                </a:lnTo>
                <a:lnTo>
                  <a:pt x="2510" y="456"/>
                </a:lnTo>
                <a:lnTo>
                  <a:pt x="2510" y="456"/>
                </a:lnTo>
                <a:lnTo>
                  <a:pt x="2510" y="456"/>
                </a:lnTo>
                <a:lnTo>
                  <a:pt x="2510" y="456"/>
                </a:lnTo>
                <a:lnTo>
                  <a:pt x="2508" y="456"/>
                </a:lnTo>
                <a:lnTo>
                  <a:pt x="2508" y="456"/>
                </a:lnTo>
                <a:lnTo>
                  <a:pt x="2508" y="454"/>
                </a:lnTo>
                <a:lnTo>
                  <a:pt x="2508" y="454"/>
                </a:lnTo>
                <a:lnTo>
                  <a:pt x="2508" y="454"/>
                </a:lnTo>
                <a:lnTo>
                  <a:pt x="2506" y="454"/>
                </a:lnTo>
                <a:lnTo>
                  <a:pt x="2506" y="454"/>
                </a:lnTo>
                <a:lnTo>
                  <a:pt x="2506" y="454"/>
                </a:lnTo>
                <a:lnTo>
                  <a:pt x="2506" y="454"/>
                </a:lnTo>
                <a:lnTo>
                  <a:pt x="2504" y="454"/>
                </a:lnTo>
                <a:lnTo>
                  <a:pt x="2504" y="454"/>
                </a:lnTo>
                <a:lnTo>
                  <a:pt x="2504" y="454"/>
                </a:lnTo>
                <a:lnTo>
                  <a:pt x="2504" y="454"/>
                </a:lnTo>
                <a:lnTo>
                  <a:pt x="2502" y="454"/>
                </a:lnTo>
                <a:lnTo>
                  <a:pt x="2502" y="454"/>
                </a:lnTo>
                <a:lnTo>
                  <a:pt x="2500" y="452"/>
                </a:lnTo>
                <a:lnTo>
                  <a:pt x="2500" y="452"/>
                </a:lnTo>
                <a:lnTo>
                  <a:pt x="2500" y="452"/>
                </a:lnTo>
                <a:lnTo>
                  <a:pt x="2498" y="452"/>
                </a:lnTo>
                <a:lnTo>
                  <a:pt x="2498" y="452"/>
                </a:lnTo>
                <a:lnTo>
                  <a:pt x="2498" y="452"/>
                </a:lnTo>
                <a:lnTo>
                  <a:pt x="2496" y="452"/>
                </a:lnTo>
                <a:lnTo>
                  <a:pt x="2496" y="452"/>
                </a:lnTo>
                <a:lnTo>
                  <a:pt x="2496" y="450"/>
                </a:lnTo>
                <a:lnTo>
                  <a:pt x="2496" y="450"/>
                </a:lnTo>
                <a:lnTo>
                  <a:pt x="2496" y="450"/>
                </a:lnTo>
                <a:lnTo>
                  <a:pt x="2494" y="450"/>
                </a:lnTo>
                <a:lnTo>
                  <a:pt x="2494" y="450"/>
                </a:lnTo>
                <a:lnTo>
                  <a:pt x="2492" y="452"/>
                </a:lnTo>
                <a:lnTo>
                  <a:pt x="2492" y="452"/>
                </a:lnTo>
                <a:lnTo>
                  <a:pt x="2492" y="452"/>
                </a:lnTo>
                <a:lnTo>
                  <a:pt x="2492" y="452"/>
                </a:lnTo>
                <a:lnTo>
                  <a:pt x="2490" y="450"/>
                </a:lnTo>
                <a:lnTo>
                  <a:pt x="2488" y="450"/>
                </a:lnTo>
                <a:lnTo>
                  <a:pt x="2488" y="450"/>
                </a:lnTo>
                <a:lnTo>
                  <a:pt x="2488" y="450"/>
                </a:lnTo>
                <a:lnTo>
                  <a:pt x="2486" y="448"/>
                </a:lnTo>
                <a:lnTo>
                  <a:pt x="2482" y="444"/>
                </a:lnTo>
                <a:lnTo>
                  <a:pt x="2482" y="444"/>
                </a:lnTo>
                <a:lnTo>
                  <a:pt x="2482" y="444"/>
                </a:lnTo>
                <a:lnTo>
                  <a:pt x="2480" y="444"/>
                </a:lnTo>
                <a:lnTo>
                  <a:pt x="2480" y="444"/>
                </a:lnTo>
                <a:lnTo>
                  <a:pt x="2480" y="446"/>
                </a:lnTo>
                <a:lnTo>
                  <a:pt x="2480" y="446"/>
                </a:lnTo>
                <a:lnTo>
                  <a:pt x="2480" y="446"/>
                </a:lnTo>
                <a:lnTo>
                  <a:pt x="2478" y="446"/>
                </a:lnTo>
                <a:lnTo>
                  <a:pt x="2478" y="446"/>
                </a:lnTo>
                <a:lnTo>
                  <a:pt x="2478" y="446"/>
                </a:lnTo>
                <a:lnTo>
                  <a:pt x="2476" y="446"/>
                </a:lnTo>
                <a:lnTo>
                  <a:pt x="2476" y="446"/>
                </a:lnTo>
                <a:lnTo>
                  <a:pt x="2474" y="446"/>
                </a:lnTo>
                <a:lnTo>
                  <a:pt x="2474" y="446"/>
                </a:lnTo>
                <a:lnTo>
                  <a:pt x="2474" y="448"/>
                </a:lnTo>
                <a:lnTo>
                  <a:pt x="2474" y="448"/>
                </a:lnTo>
                <a:lnTo>
                  <a:pt x="2472" y="448"/>
                </a:lnTo>
                <a:lnTo>
                  <a:pt x="2472" y="448"/>
                </a:lnTo>
                <a:lnTo>
                  <a:pt x="2472" y="448"/>
                </a:lnTo>
                <a:lnTo>
                  <a:pt x="2472" y="446"/>
                </a:lnTo>
                <a:lnTo>
                  <a:pt x="2470" y="446"/>
                </a:lnTo>
                <a:lnTo>
                  <a:pt x="2470" y="446"/>
                </a:lnTo>
                <a:lnTo>
                  <a:pt x="2470" y="446"/>
                </a:lnTo>
                <a:lnTo>
                  <a:pt x="2470" y="446"/>
                </a:lnTo>
                <a:lnTo>
                  <a:pt x="2470" y="446"/>
                </a:lnTo>
                <a:lnTo>
                  <a:pt x="2468" y="446"/>
                </a:lnTo>
                <a:lnTo>
                  <a:pt x="2468" y="446"/>
                </a:lnTo>
                <a:lnTo>
                  <a:pt x="2468" y="446"/>
                </a:lnTo>
                <a:lnTo>
                  <a:pt x="2468" y="446"/>
                </a:lnTo>
                <a:lnTo>
                  <a:pt x="2466" y="444"/>
                </a:lnTo>
                <a:lnTo>
                  <a:pt x="2466" y="444"/>
                </a:lnTo>
                <a:lnTo>
                  <a:pt x="2466" y="444"/>
                </a:lnTo>
                <a:lnTo>
                  <a:pt x="2466" y="444"/>
                </a:lnTo>
                <a:lnTo>
                  <a:pt x="2464" y="444"/>
                </a:lnTo>
                <a:lnTo>
                  <a:pt x="2464" y="444"/>
                </a:lnTo>
                <a:lnTo>
                  <a:pt x="2464" y="444"/>
                </a:lnTo>
                <a:lnTo>
                  <a:pt x="2464" y="444"/>
                </a:lnTo>
                <a:lnTo>
                  <a:pt x="2462" y="444"/>
                </a:lnTo>
                <a:lnTo>
                  <a:pt x="2462" y="444"/>
                </a:lnTo>
                <a:lnTo>
                  <a:pt x="2462" y="444"/>
                </a:lnTo>
                <a:lnTo>
                  <a:pt x="2460" y="446"/>
                </a:lnTo>
                <a:lnTo>
                  <a:pt x="2460" y="446"/>
                </a:lnTo>
                <a:lnTo>
                  <a:pt x="2460" y="446"/>
                </a:lnTo>
                <a:lnTo>
                  <a:pt x="2460" y="446"/>
                </a:lnTo>
                <a:lnTo>
                  <a:pt x="2458" y="444"/>
                </a:lnTo>
                <a:lnTo>
                  <a:pt x="2456" y="442"/>
                </a:lnTo>
                <a:lnTo>
                  <a:pt x="2456" y="440"/>
                </a:lnTo>
                <a:lnTo>
                  <a:pt x="2458" y="440"/>
                </a:lnTo>
                <a:lnTo>
                  <a:pt x="2456" y="438"/>
                </a:lnTo>
                <a:lnTo>
                  <a:pt x="2454" y="436"/>
                </a:lnTo>
                <a:lnTo>
                  <a:pt x="2454" y="436"/>
                </a:lnTo>
                <a:lnTo>
                  <a:pt x="2454" y="436"/>
                </a:lnTo>
                <a:lnTo>
                  <a:pt x="2454" y="434"/>
                </a:lnTo>
                <a:lnTo>
                  <a:pt x="2454" y="434"/>
                </a:lnTo>
                <a:lnTo>
                  <a:pt x="2454" y="434"/>
                </a:lnTo>
                <a:lnTo>
                  <a:pt x="2454" y="434"/>
                </a:lnTo>
                <a:lnTo>
                  <a:pt x="2452" y="434"/>
                </a:lnTo>
                <a:lnTo>
                  <a:pt x="2452" y="434"/>
                </a:lnTo>
                <a:lnTo>
                  <a:pt x="2452" y="434"/>
                </a:lnTo>
                <a:lnTo>
                  <a:pt x="2452" y="434"/>
                </a:lnTo>
                <a:lnTo>
                  <a:pt x="2452" y="434"/>
                </a:lnTo>
                <a:lnTo>
                  <a:pt x="2450" y="432"/>
                </a:lnTo>
                <a:lnTo>
                  <a:pt x="2450" y="432"/>
                </a:lnTo>
                <a:lnTo>
                  <a:pt x="2450" y="432"/>
                </a:lnTo>
                <a:lnTo>
                  <a:pt x="2450" y="432"/>
                </a:lnTo>
                <a:lnTo>
                  <a:pt x="2448" y="432"/>
                </a:lnTo>
                <a:lnTo>
                  <a:pt x="2448" y="432"/>
                </a:lnTo>
                <a:lnTo>
                  <a:pt x="2448" y="432"/>
                </a:lnTo>
                <a:lnTo>
                  <a:pt x="2448" y="432"/>
                </a:lnTo>
                <a:lnTo>
                  <a:pt x="2446" y="432"/>
                </a:lnTo>
                <a:lnTo>
                  <a:pt x="2446" y="432"/>
                </a:lnTo>
                <a:lnTo>
                  <a:pt x="2446" y="432"/>
                </a:lnTo>
                <a:lnTo>
                  <a:pt x="2446" y="432"/>
                </a:lnTo>
                <a:lnTo>
                  <a:pt x="2446" y="432"/>
                </a:lnTo>
                <a:lnTo>
                  <a:pt x="2444" y="432"/>
                </a:lnTo>
                <a:lnTo>
                  <a:pt x="2442" y="430"/>
                </a:lnTo>
                <a:lnTo>
                  <a:pt x="2442" y="430"/>
                </a:lnTo>
                <a:lnTo>
                  <a:pt x="2438" y="428"/>
                </a:lnTo>
                <a:lnTo>
                  <a:pt x="2438" y="428"/>
                </a:lnTo>
                <a:lnTo>
                  <a:pt x="2438" y="426"/>
                </a:lnTo>
                <a:lnTo>
                  <a:pt x="2438" y="426"/>
                </a:lnTo>
                <a:lnTo>
                  <a:pt x="2436" y="424"/>
                </a:lnTo>
                <a:lnTo>
                  <a:pt x="2436" y="424"/>
                </a:lnTo>
                <a:lnTo>
                  <a:pt x="2438" y="424"/>
                </a:lnTo>
                <a:lnTo>
                  <a:pt x="2438" y="424"/>
                </a:lnTo>
                <a:lnTo>
                  <a:pt x="2440" y="424"/>
                </a:lnTo>
                <a:lnTo>
                  <a:pt x="2440" y="424"/>
                </a:lnTo>
                <a:lnTo>
                  <a:pt x="2440" y="424"/>
                </a:lnTo>
                <a:lnTo>
                  <a:pt x="2440" y="422"/>
                </a:lnTo>
                <a:lnTo>
                  <a:pt x="2440" y="422"/>
                </a:lnTo>
                <a:lnTo>
                  <a:pt x="2438" y="422"/>
                </a:lnTo>
                <a:lnTo>
                  <a:pt x="2438" y="420"/>
                </a:lnTo>
                <a:lnTo>
                  <a:pt x="2436" y="420"/>
                </a:lnTo>
                <a:lnTo>
                  <a:pt x="2434" y="418"/>
                </a:lnTo>
                <a:lnTo>
                  <a:pt x="2434" y="418"/>
                </a:lnTo>
                <a:lnTo>
                  <a:pt x="2434" y="418"/>
                </a:lnTo>
                <a:lnTo>
                  <a:pt x="2434" y="416"/>
                </a:lnTo>
                <a:lnTo>
                  <a:pt x="2434" y="416"/>
                </a:lnTo>
                <a:lnTo>
                  <a:pt x="2430" y="414"/>
                </a:lnTo>
                <a:lnTo>
                  <a:pt x="2430" y="414"/>
                </a:lnTo>
                <a:lnTo>
                  <a:pt x="2428" y="414"/>
                </a:lnTo>
                <a:lnTo>
                  <a:pt x="2428" y="414"/>
                </a:lnTo>
                <a:lnTo>
                  <a:pt x="2428" y="414"/>
                </a:lnTo>
                <a:lnTo>
                  <a:pt x="2426" y="414"/>
                </a:lnTo>
                <a:lnTo>
                  <a:pt x="2426" y="414"/>
                </a:lnTo>
                <a:lnTo>
                  <a:pt x="2424" y="414"/>
                </a:lnTo>
                <a:lnTo>
                  <a:pt x="2422" y="414"/>
                </a:lnTo>
                <a:lnTo>
                  <a:pt x="2422" y="414"/>
                </a:lnTo>
                <a:lnTo>
                  <a:pt x="2420" y="414"/>
                </a:lnTo>
                <a:lnTo>
                  <a:pt x="2420" y="414"/>
                </a:lnTo>
                <a:lnTo>
                  <a:pt x="2420" y="416"/>
                </a:lnTo>
                <a:lnTo>
                  <a:pt x="2420" y="416"/>
                </a:lnTo>
                <a:lnTo>
                  <a:pt x="2418" y="416"/>
                </a:lnTo>
                <a:lnTo>
                  <a:pt x="2418" y="414"/>
                </a:lnTo>
                <a:lnTo>
                  <a:pt x="2416" y="414"/>
                </a:lnTo>
                <a:lnTo>
                  <a:pt x="2416" y="414"/>
                </a:lnTo>
                <a:lnTo>
                  <a:pt x="2416" y="414"/>
                </a:lnTo>
                <a:lnTo>
                  <a:pt x="2416" y="414"/>
                </a:lnTo>
                <a:lnTo>
                  <a:pt x="2414" y="414"/>
                </a:lnTo>
                <a:lnTo>
                  <a:pt x="2414" y="414"/>
                </a:lnTo>
                <a:lnTo>
                  <a:pt x="2414" y="414"/>
                </a:lnTo>
                <a:lnTo>
                  <a:pt x="2412" y="414"/>
                </a:lnTo>
                <a:lnTo>
                  <a:pt x="2412" y="414"/>
                </a:lnTo>
                <a:lnTo>
                  <a:pt x="2412" y="416"/>
                </a:lnTo>
                <a:lnTo>
                  <a:pt x="2412" y="418"/>
                </a:lnTo>
                <a:lnTo>
                  <a:pt x="2412" y="418"/>
                </a:lnTo>
                <a:lnTo>
                  <a:pt x="2410" y="418"/>
                </a:lnTo>
                <a:lnTo>
                  <a:pt x="2408" y="418"/>
                </a:lnTo>
                <a:lnTo>
                  <a:pt x="2408" y="418"/>
                </a:lnTo>
                <a:lnTo>
                  <a:pt x="2408" y="418"/>
                </a:lnTo>
                <a:lnTo>
                  <a:pt x="2406" y="418"/>
                </a:lnTo>
                <a:lnTo>
                  <a:pt x="2406" y="418"/>
                </a:lnTo>
                <a:lnTo>
                  <a:pt x="2406" y="418"/>
                </a:lnTo>
                <a:lnTo>
                  <a:pt x="2406" y="418"/>
                </a:lnTo>
                <a:lnTo>
                  <a:pt x="2406" y="416"/>
                </a:lnTo>
                <a:lnTo>
                  <a:pt x="2406" y="416"/>
                </a:lnTo>
                <a:lnTo>
                  <a:pt x="2404" y="416"/>
                </a:lnTo>
                <a:lnTo>
                  <a:pt x="2402" y="414"/>
                </a:lnTo>
                <a:lnTo>
                  <a:pt x="2402" y="414"/>
                </a:lnTo>
                <a:lnTo>
                  <a:pt x="2404" y="414"/>
                </a:lnTo>
                <a:lnTo>
                  <a:pt x="2402" y="412"/>
                </a:lnTo>
                <a:lnTo>
                  <a:pt x="2402" y="410"/>
                </a:lnTo>
                <a:lnTo>
                  <a:pt x="2400" y="408"/>
                </a:lnTo>
                <a:lnTo>
                  <a:pt x="2402" y="408"/>
                </a:lnTo>
                <a:lnTo>
                  <a:pt x="2402" y="408"/>
                </a:lnTo>
                <a:lnTo>
                  <a:pt x="2402" y="406"/>
                </a:lnTo>
                <a:lnTo>
                  <a:pt x="2402" y="406"/>
                </a:lnTo>
                <a:lnTo>
                  <a:pt x="2400" y="406"/>
                </a:lnTo>
                <a:lnTo>
                  <a:pt x="2400" y="406"/>
                </a:lnTo>
                <a:lnTo>
                  <a:pt x="2400" y="406"/>
                </a:lnTo>
                <a:lnTo>
                  <a:pt x="2400" y="406"/>
                </a:lnTo>
                <a:lnTo>
                  <a:pt x="2398" y="404"/>
                </a:lnTo>
                <a:lnTo>
                  <a:pt x="2398" y="404"/>
                </a:lnTo>
                <a:lnTo>
                  <a:pt x="2396" y="402"/>
                </a:lnTo>
                <a:lnTo>
                  <a:pt x="2398" y="402"/>
                </a:lnTo>
                <a:lnTo>
                  <a:pt x="2398" y="402"/>
                </a:lnTo>
                <a:lnTo>
                  <a:pt x="2398" y="402"/>
                </a:lnTo>
                <a:lnTo>
                  <a:pt x="2398" y="400"/>
                </a:lnTo>
                <a:lnTo>
                  <a:pt x="2398" y="400"/>
                </a:lnTo>
                <a:lnTo>
                  <a:pt x="2398" y="400"/>
                </a:lnTo>
                <a:lnTo>
                  <a:pt x="2400" y="400"/>
                </a:lnTo>
                <a:lnTo>
                  <a:pt x="2402" y="400"/>
                </a:lnTo>
                <a:lnTo>
                  <a:pt x="2402" y="400"/>
                </a:lnTo>
                <a:lnTo>
                  <a:pt x="2402" y="402"/>
                </a:lnTo>
                <a:lnTo>
                  <a:pt x="2404" y="402"/>
                </a:lnTo>
                <a:lnTo>
                  <a:pt x="2404" y="402"/>
                </a:lnTo>
                <a:lnTo>
                  <a:pt x="2406" y="402"/>
                </a:lnTo>
                <a:lnTo>
                  <a:pt x="2408" y="402"/>
                </a:lnTo>
                <a:lnTo>
                  <a:pt x="2408" y="402"/>
                </a:lnTo>
                <a:lnTo>
                  <a:pt x="2410" y="402"/>
                </a:lnTo>
                <a:lnTo>
                  <a:pt x="2410" y="400"/>
                </a:lnTo>
                <a:lnTo>
                  <a:pt x="2410" y="400"/>
                </a:lnTo>
                <a:lnTo>
                  <a:pt x="2412" y="398"/>
                </a:lnTo>
                <a:lnTo>
                  <a:pt x="2414" y="398"/>
                </a:lnTo>
                <a:lnTo>
                  <a:pt x="2414" y="396"/>
                </a:lnTo>
                <a:lnTo>
                  <a:pt x="2414" y="396"/>
                </a:lnTo>
                <a:lnTo>
                  <a:pt x="2412" y="396"/>
                </a:lnTo>
                <a:lnTo>
                  <a:pt x="2412" y="396"/>
                </a:lnTo>
                <a:lnTo>
                  <a:pt x="2412" y="396"/>
                </a:lnTo>
                <a:lnTo>
                  <a:pt x="2410" y="394"/>
                </a:lnTo>
                <a:lnTo>
                  <a:pt x="2410" y="394"/>
                </a:lnTo>
                <a:lnTo>
                  <a:pt x="2410" y="394"/>
                </a:lnTo>
                <a:lnTo>
                  <a:pt x="2408" y="392"/>
                </a:lnTo>
                <a:lnTo>
                  <a:pt x="2410" y="392"/>
                </a:lnTo>
                <a:lnTo>
                  <a:pt x="2410" y="392"/>
                </a:lnTo>
                <a:lnTo>
                  <a:pt x="2410" y="392"/>
                </a:lnTo>
                <a:lnTo>
                  <a:pt x="2408" y="392"/>
                </a:lnTo>
                <a:lnTo>
                  <a:pt x="2404" y="390"/>
                </a:lnTo>
                <a:lnTo>
                  <a:pt x="2404" y="390"/>
                </a:lnTo>
                <a:lnTo>
                  <a:pt x="2402" y="390"/>
                </a:lnTo>
                <a:lnTo>
                  <a:pt x="2402" y="390"/>
                </a:lnTo>
                <a:lnTo>
                  <a:pt x="2402" y="390"/>
                </a:lnTo>
                <a:lnTo>
                  <a:pt x="2400" y="390"/>
                </a:lnTo>
                <a:lnTo>
                  <a:pt x="2400" y="390"/>
                </a:lnTo>
                <a:lnTo>
                  <a:pt x="2400" y="390"/>
                </a:lnTo>
                <a:lnTo>
                  <a:pt x="2400" y="390"/>
                </a:lnTo>
                <a:lnTo>
                  <a:pt x="2400" y="388"/>
                </a:lnTo>
                <a:lnTo>
                  <a:pt x="2400" y="388"/>
                </a:lnTo>
                <a:lnTo>
                  <a:pt x="2400" y="386"/>
                </a:lnTo>
                <a:lnTo>
                  <a:pt x="2400" y="386"/>
                </a:lnTo>
                <a:lnTo>
                  <a:pt x="2398" y="386"/>
                </a:lnTo>
                <a:lnTo>
                  <a:pt x="2398" y="386"/>
                </a:lnTo>
                <a:lnTo>
                  <a:pt x="2396" y="386"/>
                </a:lnTo>
                <a:lnTo>
                  <a:pt x="2396" y="384"/>
                </a:lnTo>
                <a:lnTo>
                  <a:pt x="2394" y="384"/>
                </a:lnTo>
                <a:lnTo>
                  <a:pt x="2394" y="382"/>
                </a:lnTo>
                <a:lnTo>
                  <a:pt x="2392" y="382"/>
                </a:lnTo>
                <a:lnTo>
                  <a:pt x="2392" y="380"/>
                </a:lnTo>
                <a:lnTo>
                  <a:pt x="2392" y="380"/>
                </a:lnTo>
                <a:lnTo>
                  <a:pt x="2390" y="380"/>
                </a:lnTo>
                <a:lnTo>
                  <a:pt x="2390" y="380"/>
                </a:lnTo>
                <a:lnTo>
                  <a:pt x="2390" y="380"/>
                </a:lnTo>
                <a:lnTo>
                  <a:pt x="2390" y="378"/>
                </a:lnTo>
                <a:lnTo>
                  <a:pt x="2390" y="378"/>
                </a:lnTo>
                <a:lnTo>
                  <a:pt x="2390" y="378"/>
                </a:lnTo>
                <a:lnTo>
                  <a:pt x="2388" y="376"/>
                </a:lnTo>
                <a:lnTo>
                  <a:pt x="2386" y="376"/>
                </a:lnTo>
                <a:lnTo>
                  <a:pt x="2386" y="376"/>
                </a:lnTo>
                <a:lnTo>
                  <a:pt x="2386" y="376"/>
                </a:lnTo>
                <a:lnTo>
                  <a:pt x="2386" y="374"/>
                </a:lnTo>
                <a:lnTo>
                  <a:pt x="2386" y="374"/>
                </a:lnTo>
                <a:lnTo>
                  <a:pt x="2386" y="372"/>
                </a:lnTo>
                <a:lnTo>
                  <a:pt x="2386" y="372"/>
                </a:lnTo>
                <a:lnTo>
                  <a:pt x="2386" y="372"/>
                </a:lnTo>
                <a:lnTo>
                  <a:pt x="2386" y="372"/>
                </a:lnTo>
                <a:lnTo>
                  <a:pt x="2388" y="370"/>
                </a:lnTo>
                <a:lnTo>
                  <a:pt x="2386" y="370"/>
                </a:lnTo>
                <a:lnTo>
                  <a:pt x="2386" y="368"/>
                </a:lnTo>
                <a:lnTo>
                  <a:pt x="2386" y="368"/>
                </a:lnTo>
                <a:lnTo>
                  <a:pt x="2384" y="366"/>
                </a:lnTo>
                <a:lnTo>
                  <a:pt x="2384" y="366"/>
                </a:lnTo>
                <a:lnTo>
                  <a:pt x="2384" y="366"/>
                </a:lnTo>
                <a:lnTo>
                  <a:pt x="2384" y="366"/>
                </a:lnTo>
                <a:lnTo>
                  <a:pt x="2384" y="366"/>
                </a:lnTo>
                <a:lnTo>
                  <a:pt x="2384" y="366"/>
                </a:lnTo>
                <a:lnTo>
                  <a:pt x="2386" y="366"/>
                </a:lnTo>
                <a:lnTo>
                  <a:pt x="2384" y="364"/>
                </a:lnTo>
                <a:lnTo>
                  <a:pt x="2384" y="362"/>
                </a:lnTo>
                <a:lnTo>
                  <a:pt x="2384" y="362"/>
                </a:lnTo>
                <a:lnTo>
                  <a:pt x="2384" y="362"/>
                </a:lnTo>
                <a:lnTo>
                  <a:pt x="2384" y="362"/>
                </a:lnTo>
                <a:lnTo>
                  <a:pt x="2384" y="362"/>
                </a:lnTo>
                <a:lnTo>
                  <a:pt x="2382" y="362"/>
                </a:lnTo>
                <a:lnTo>
                  <a:pt x="2382" y="362"/>
                </a:lnTo>
                <a:lnTo>
                  <a:pt x="2380" y="362"/>
                </a:lnTo>
                <a:lnTo>
                  <a:pt x="2380" y="360"/>
                </a:lnTo>
                <a:lnTo>
                  <a:pt x="2378" y="360"/>
                </a:lnTo>
                <a:lnTo>
                  <a:pt x="2378" y="360"/>
                </a:lnTo>
                <a:lnTo>
                  <a:pt x="2376" y="358"/>
                </a:lnTo>
                <a:lnTo>
                  <a:pt x="2372" y="358"/>
                </a:lnTo>
                <a:lnTo>
                  <a:pt x="2372" y="358"/>
                </a:lnTo>
                <a:lnTo>
                  <a:pt x="2372" y="358"/>
                </a:lnTo>
                <a:lnTo>
                  <a:pt x="2368" y="360"/>
                </a:lnTo>
                <a:lnTo>
                  <a:pt x="2366" y="360"/>
                </a:lnTo>
                <a:lnTo>
                  <a:pt x="2366" y="360"/>
                </a:lnTo>
                <a:lnTo>
                  <a:pt x="2364" y="360"/>
                </a:lnTo>
                <a:lnTo>
                  <a:pt x="2364" y="360"/>
                </a:lnTo>
                <a:lnTo>
                  <a:pt x="2364" y="358"/>
                </a:lnTo>
                <a:lnTo>
                  <a:pt x="2366" y="358"/>
                </a:lnTo>
                <a:lnTo>
                  <a:pt x="2364" y="356"/>
                </a:lnTo>
                <a:lnTo>
                  <a:pt x="2362" y="356"/>
                </a:lnTo>
                <a:lnTo>
                  <a:pt x="2362" y="356"/>
                </a:lnTo>
                <a:lnTo>
                  <a:pt x="2360" y="356"/>
                </a:lnTo>
                <a:lnTo>
                  <a:pt x="2360" y="356"/>
                </a:lnTo>
                <a:lnTo>
                  <a:pt x="2360" y="356"/>
                </a:lnTo>
                <a:lnTo>
                  <a:pt x="2358" y="356"/>
                </a:lnTo>
                <a:lnTo>
                  <a:pt x="2358" y="356"/>
                </a:lnTo>
                <a:lnTo>
                  <a:pt x="2356" y="356"/>
                </a:lnTo>
                <a:lnTo>
                  <a:pt x="2356" y="356"/>
                </a:lnTo>
                <a:lnTo>
                  <a:pt x="2356" y="356"/>
                </a:lnTo>
                <a:lnTo>
                  <a:pt x="2356" y="356"/>
                </a:lnTo>
                <a:lnTo>
                  <a:pt x="2356" y="354"/>
                </a:lnTo>
                <a:lnTo>
                  <a:pt x="2354" y="354"/>
                </a:lnTo>
                <a:lnTo>
                  <a:pt x="2354" y="354"/>
                </a:lnTo>
                <a:lnTo>
                  <a:pt x="2352" y="354"/>
                </a:lnTo>
                <a:lnTo>
                  <a:pt x="2352" y="356"/>
                </a:lnTo>
                <a:lnTo>
                  <a:pt x="2352" y="356"/>
                </a:lnTo>
                <a:lnTo>
                  <a:pt x="2350" y="354"/>
                </a:lnTo>
                <a:lnTo>
                  <a:pt x="2348" y="354"/>
                </a:lnTo>
                <a:lnTo>
                  <a:pt x="2348" y="354"/>
                </a:lnTo>
                <a:lnTo>
                  <a:pt x="2350" y="354"/>
                </a:lnTo>
                <a:lnTo>
                  <a:pt x="2350" y="354"/>
                </a:lnTo>
                <a:lnTo>
                  <a:pt x="2350" y="352"/>
                </a:lnTo>
                <a:lnTo>
                  <a:pt x="2348" y="350"/>
                </a:lnTo>
                <a:lnTo>
                  <a:pt x="2348" y="348"/>
                </a:lnTo>
                <a:lnTo>
                  <a:pt x="2348" y="348"/>
                </a:lnTo>
                <a:lnTo>
                  <a:pt x="2346" y="346"/>
                </a:lnTo>
                <a:lnTo>
                  <a:pt x="2344" y="344"/>
                </a:lnTo>
                <a:lnTo>
                  <a:pt x="2344" y="344"/>
                </a:lnTo>
                <a:lnTo>
                  <a:pt x="2344" y="344"/>
                </a:lnTo>
                <a:lnTo>
                  <a:pt x="2344" y="342"/>
                </a:lnTo>
                <a:lnTo>
                  <a:pt x="2342" y="342"/>
                </a:lnTo>
                <a:lnTo>
                  <a:pt x="2342" y="342"/>
                </a:lnTo>
                <a:lnTo>
                  <a:pt x="2342" y="342"/>
                </a:lnTo>
                <a:lnTo>
                  <a:pt x="2342" y="342"/>
                </a:lnTo>
                <a:lnTo>
                  <a:pt x="2342" y="342"/>
                </a:lnTo>
                <a:lnTo>
                  <a:pt x="2342" y="340"/>
                </a:lnTo>
                <a:lnTo>
                  <a:pt x="2342" y="338"/>
                </a:lnTo>
                <a:lnTo>
                  <a:pt x="2342" y="336"/>
                </a:lnTo>
                <a:lnTo>
                  <a:pt x="2342" y="336"/>
                </a:lnTo>
                <a:lnTo>
                  <a:pt x="2342" y="336"/>
                </a:lnTo>
                <a:lnTo>
                  <a:pt x="2340" y="334"/>
                </a:lnTo>
                <a:lnTo>
                  <a:pt x="2338" y="334"/>
                </a:lnTo>
                <a:lnTo>
                  <a:pt x="2338" y="334"/>
                </a:lnTo>
                <a:lnTo>
                  <a:pt x="2338" y="334"/>
                </a:lnTo>
                <a:lnTo>
                  <a:pt x="2338" y="332"/>
                </a:lnTo>
                <a:lnTo>
                  <a:pt x="2338" y="332"/>
                </a:lnTo>
                <a:lnTo>
                  <a:pt x="2336" y="332"/>
                </a:lnTo>
                <a:lnTo>
                  <a:pt x="2336" y="332"/>
                </a:lnTo>
                <a:lnTo>
                  <a:pt x="2336" y="332"/>
                </a:lnTo>
                <a:lnTo>
                  <a:pt x="2336" y="332"/>
                </a:lnTo>
                <a:lnTo>
                  <a:pt x="2336" y="332"/>
                </a:lnTo>
                <a:lnTo>
                  <a:pt x="2334" y="332"/>
                </a:lnTo>
                <a:lnTo>
                  <a:pt x="2336" y="330"/>
                </a:lnTo>
                <a:lnTo>
                  <a:pt x="2336" y="328"/>
                </a:lnTo>
                <a:lnTo>
                  <a:pt x="2336" y="328"/>
                </a:lnTo>
                <a:lnTo>
                  <a:pt x="2338" y="328"/>
                </a:lnTo>
                <a:lnTo>
                  <a:pt x="2338" y="328"/>
                </a:lnTo>
                <a:lnTo>
                  <a:pt x="2338" y="328"/>
                </a:lnTo>
                <a:lnTo>
                  <a:pt x="2338" y="328"/>
                </a:lnTo>
                <a:lnTo>
                  <a:pt x="2340" y="328"/>
                </a:lnTo>
                <a:lnTo>
                  <a:pt x="2340" y="326"/>
                </a:lnTo>
                <a:lnTo>
                  <a:pt x="2340" y="326"/>
                </a:lnTo>
                <a:lnTo>
                  <a:pt x="2340" y="326"/>
                </a:lnTo>
                <a:lnTo>
                  <a:pt x="2338" y="326"/>
                </a:lnTo>
                <a:lnTo>
                  <a:pt x="2338" y="324"/>
                </a:lnTo>
                <a:lnTo>
                  <a:pt x="2336" y="324"/>
                </a:lnTo>
                <a:lnTo>
                  <a:pt x="2336" y="324"/>
                </a:lnTo>
                <a:lnTo>
                  <a:pt x="2336" y="324"/>
                </a:lnTo>
                <a:lnTo>
                  <a:pt x="2336" y="322"/>
                </a:lnTo>
                <a:lnTo>
                  <a:pt x="2334" y="322"/>
                </a:lnTo>
                <a:lnTo>
                  <a:pt x="2334" y="320"/>
                </a:lnTo>
                <a:lnTo>
                  <a:pt x="2334" y="320"/>
                </a:lnTo>
                <a:lnTo>
                  <a:pt x="2334" y="320"/>
                </a:lnTo>
                <a:lnTo>
                  <a:pt x="2334" y="320"/>
                </a:lnTo>
                <a:lnTo>
                  <a:pt x="2334" y="318"/>
                </a:lnTo>
                <a:lnTo>
                  <a:pt x="2334" y="318"/>
                </a:lnTo>
                <a:lnTo>
                  <a:pt x="2334" y="318"/>
                </a:lnTo>
                <a:lnTo>
                  <a:pt x="2334" y="318"/>
                </a:lnTo>
                <a:lnTo>
                  <a:pt x="2334" y="316"/>
                </a:lnTo>
                <a:lnTo>
                  <a:pt x="2334" y="316"/>
                </a:lnTo>
                <a:lnTo>
                  <a:pt x="2332" y="314"/>
                </a:lnTo>
                <a:lnTo>
                  <a:pt x="2332" y="312"/>
                </a:lnTo>
                <a:lnTo>
                  <a:pt x="2332" y="312"/>
                </a:lnTo>
                <a:lnTo>
                  <a:pt x="2332" y="312"/>
                </a:lnTo>
                <a:lnTo>
                  <a:pt x="2332" y="312"/>
                </a:lnTo>
                <a:lnTo>
                  <a:pt x="2332" y="312"/>
                </a:lnTo>
                <a:lnTo>
                  <a:pt x="2334" y="312"/>
                </a:lnTo>
                <a:lnTo>
                  <a:pt x="2334" y="310"/>
                </a:lnTo>
                <a:lnTo>
                  <a:pt x="2334" y="310"/>
                </a:lnTo>
                <a:lnTo>
                  <a:pt x="2334" y="310"/>
                </a:lnTo>
                <a:lnTo>
                  <a:pt x="2336" y="308"/>
                </a:lnTo>
                <a:lnTo>
                  <a:pt x="2336" y="308"/>
                </a:lnTo>
                <a:lnTo>
                  <a:pt x="2336" y="308"/>
                </a:lnTo>
                <a:lnTo>
                  <a:pt x="2336" y="306"/>
                </a:lnTo>
                <a:lnTo>
                  <a:pt x="2336" y="306"/>
                </a:lnTo>
                <a:lnTo>
                  <a:pt x="2338" y="306"/>
                </a:lnTo>
                <a:lnTo>
                  <a:pt x="2338" y="306"/>
                </a:lnTo>
                <a:lnTo>
                  <a:pt x="2338" y="306"/>
                </a:lnTo>
                <a:lnTo>
                  <a:pt x="2338" y="306"/>
                </a:lnTo>
                <a:lnTo>
                  <a:pt x="2338" y="306"/>
                </a:lnTo>
                <a:lnTo>
                  <a:pt x="2340" y="306"/>
                </a:lnTo>
                <a:lnTo>
                  <a:pt x="2340" y="304"/>
                </a:lnTo>
                <a:lnTo>
                  <a:pt x="2340" y="304"/>
                </a:lnTo>
                <a:lnTo>
                  <a:pt x="2340" y="304"/>
                </a:lnTo>
                <a:lnTo>
                  <a:pt x="2340" y="304"/>
                </a:lnTo>
                <a:lnTo>
                  <a:pt x="2338" y="302"/>
                </a:lnTo>
                <a:lnTo>
                  <a:pt x="2338" y="302"/>
                </a:lnTo>
                <a:lnTo>
                  <a:pt x="2338" y="302"/>
                </a:lnTo>
                <a:lnTo>
                  <a:pt x="2338" y="302"/>
                </a:lnTo>
                <a:lnTo>
                  <a:pt x="2338" y="302"/>
                </a:lnTo>
                <a:lnTo>
                  <a:pt x="2338" y="302"/>
                </a:lnTo>
                <a:lnTo>
                  <a:pt x="2338" y="302"/>
                </a:lnTo>
                <a:lnTo>
                  <a:pt x="2338" y="300"/>
                </a:lnTo>
                <a:lnTo>
                  <a:pt x="2338" y="300"/>
                </a:lnTo>
                <a:lnTo>
                  <a:pt x="2336" y="300"/>
                </a:lnTo>
                <a:lnTo>
                  <a:pt x="2336" y="300"/>
                </a:lnTo>
                <a:lnTo>
                  <a:pt x="2336" y="298"/>
                </a:lnTo>
                <a:lnTo>
                  <a:pt x="2336" y="298"/>
                </a:lnTo>
                <a:lnTo>
                  <a:pt x="2336" y="298"/>
                </a:lnTo>
                <a:lnTo>
                  <a:pt x="2338" y="298"/>
                </a:lnTo>
                <a:lnTo>
                  <a:pt x="2338" y="298"/>
                </a:lnTo>
                <a:lnTo>
                  <a:pt x="2338" y="298"/>
                </a:lnTo>
                <a:lnTo>
                  <a:pt x="2338" y="298"/>
                </a:lnTo>
                <a:lnTo>
                  <a:pt x="2338" y="298"/>
                </a:lnTo>
                <a:lnTo>
                  <a:pt x="2340" y="300"/>
                </a:lnTo>
                <a:lnTo>
                  <a:pt x="2340" y="300"/>
                </a:lnTo>
                <a:lnTo>
                  <a:pt x="2340" y="300"/>
                </a:lnTo>
                <a:lnTo>
                  <a:pt x="2342" y="300"/>
                </a:lnTo>
                <a:lnTo>
                  <a:pt x="2342" y="298"/>
                </a:lnTo>
                <a:lnTo>
                  <a:pt x="2342" y="298"/>
                </a:lnTo>
                <a:lnTo>
                  <a:pt x="2340" y="298"/>
                </a:lnTo>
                <a:lnTo>
                  <a:pt x="2340" y="298"/>
                </a:lnTo>
                <a:lnTo>
                  <a:pt x="2340" y="296"/>
                </a:lnTo>
                <a:lnTo>
                  <a:pt x="2342" y="296"/>
                </a:lnTo>
                <a:lnTo>
                  <a:pt x="2342" y="296"/>
                </a:lnTo>
                <a:lnTo>
                  <a:pt x="2344" y="298"/>
                </a:lnTo>
                <a:lnTo>
                  <a:pt x="2344" y="298"/>
                </a:lnTo>
                <a:lnTo>
                  <a:pt x="2344" y="298"/>
                </a:lnTo>
                <a:lnTo>
                  <a:pt x="2346" y="298"/>
                </a:lnTo>
                <a:lnTo>
                  <a:pt x="2348" y="298"/>
                </a:lnTo>
                <a:lnTo>
                  <a:pt x="2348" y="296"/>
                </a:lnTo>
                <a:lnTo>
                  <a:pt x="2348" y="296"/>
                </a:lnTo>
                <a:lnTo>
                  <a:pt x="2348" y="296"/>
                </a:lnTo>
                <a:lnTo>
                  <a:pt x="2348" y="296"/>
                </a:lnTo>
                <a:lnTo>
                  <a:pt x="2348" y="294"/>
                </a:lnTo>
                <a:lnTo>
                  <a:pt x="2348" y="294"/>
                </a:lnTo>
                <a:lnTo>
                  <a:pt x="2350" y="294"/>
                </a:lnTo>
                <a:lnTo>
                  <a:pt x="2352" y="294"/>
                </a:lnTo>
                <a:lnTo>
                  <a:pt x="2356" y="296"/>
                </a:lnTo>
                <a:lnTo>
                  <a:pt x="2356" y="296"/>
                </a:lnTo>
                <a:lnTo>
                  <a:pt x="2358" y="296"/>
                </a:lnTo>
                <a:lnTo>
                  <a:pt x="2360" y="296"/>
                </a:lnTo>
                <a:lnTo>
                  <a:pt x="2360" y="296"/>
                </a:lnTo>
                <a:lnTo>
                  <a:pt x="2360" y="296"/>
                </a:lnTo>
                <a:lnTo>
                  <a:pt x="2362" y="296"/>
                </a:lnTo>
                <a:lnTo>
                  <a:pt x="2362" y="296"/>
                </a:lnTo>
                <a:lnTo>
                  <a:pt x="2362" y="296"/>
                </a:lnTo>
                <a:lnTo>
                  <a:pt x="2362" y="294"/>
                </a:lnTo>
                <a:lnTo>
                  <a:pt x="2362" y="294"/>
                </a:lnTo>
                <a:lnTo>
                  <a:pt x="2360" y="294"/>
                </a:lnTo>
                <a:lnTo>
                  <a:pt x="2360" y="294"/>
                </a:lnTo>
                <a:lnTo>
                  <a:pt x="2360" y="294"/>
                </a:lnTo>
                <a:lnTo>
                  <a:pt x="2358" y="294"/>
                </a:lnTo>
                <a:lnTo>
                  <a:pt x="2358" y="294"/>
                </a:lnTo>
                <a:lnTo>
                  <a:pt x="2358" y="292"/>
                </a:lnTo>
                <a:lnTo>
                  <a:pt x="2358" y="292"/>
                </a:lnTo>
                <a:lnTo>
                  <a:pt x="2356" y="292"/>
                </a:lnTo>
                <a:lnTo>
                  <a:pt x="2356" y="292"/>
                </a:lnTo>
                <a:lnTo>
                  <a:pt x="2356" y="292"/>
                </a:lnTo>
                <a:lnTo>
                  <a:pt x="2356" y="292"/>
                </a:lnTo>
                <a:lnTo>
                  <a:pt x="2354" y="292"/>
                </a:lnTo>
                <a:lnTo>
                  <a:pt x="2354" y="292"/>
                </a:lnTo>
                <a:lnTo>
                  <a:pt x="2354" y="292"/>
                </a:lnTo>
                <a:lnTo>
                  <a:pt x="2352" y="292"/>
                </a:lnTo>
                <a:lnTo>
                  <a:pt x="2352" y="292"/>
                </a:lnTo>
                <a:lnTo>
                  <a:pt x="2352" y="292"/>
                </a:lnTo>
                <a:lnTo>
                  <a:pt x="2352" y="292"/>
                </a:lnTo>
                <a:lnTo>
                  <a:pt x="2352" y="292"/>
                </a:lnTo>
                <a:lnTo>
                  <a:pt x="2348" y="292"/>
                </a:lnTo>
                <a:lnTo>
                  <a:pt x="2346" y="292"/>
                </a:lnTo>
                <a:lnTo>
                  <a:pt x="2346" y="292"/>
                </a:lnTo>
                <a:lnTo>
                  <a:pt x="2346" y="292"/>
                </a:lnTo>
                <a:lnTo>
                  <a:pt x="2346" y="292"/>
                </a:lnTo>
                <a:lnTo>
                  <a:pt x="2344" y="290"/>
                </a:lnTo>
                <a:lnTo>
                  <a:pt x="2344" y="290"/>
                </a:lnTo>
                <a:lnTo>
                  <a:pt x="2344" y="290"/>
                </a:lnTo>
                <a:lnTo>
                  <a:pt x="2344" y="290"/>
                </a:lnTo>
                <a:lnTo>
                  <a:pt x="2342" y="290"/>
                </a:lnTo>
                <a:lnTo>
                  <a:pt x="2342" y="288"/>
                </a:lnTo>
                <a:lnTo>
                  <a:pt x="2342" y="288"/>
                </a:lnTo>
                <a:lnTo>
                  <a:pt x="2342" y="288"/>
                </a:lnTo>
                <a:lnTo>
                  <a:pt x="2338" y="286"/>
                </a:lnTo>
                <a:lnTo>
                  <a:pt x="2340" y="286"/>
                </a:lnTo>
                <a:lnTo>
                  <a:pt x="2340" y="286"/>
                </a:lnTo>
                <a:lnTo>
                  <a:pt x="2340" y="286"/>
                </a:lnTo>
                <a:lnTo>
                  <a:pt x="2340" y="286"/>
                </a:lnTo>
                <a:lnTo>
                  <a:pt x="2342" y="288"/>
                </a:lnTo>
                <a:lnTo>
                  <a:pt x="2342" y="288"/>
                </a:lnTo>
                <a:lnTo>
                  <a:pt x="2342" y="288"/>
                </a:lnTo>
                <a:lnTo>
                  <a:pt x="2342" y="286"/>
                </a:lnTo>
                <a:lnTo>
                  <a:pt x="2340" y="286"/>
                </a:lnTo>
                <a:lnTo>
                  <a:pt x="2340" y="286"/>
                </a:lnTo>
                <a:lnTo>
                  <a:pt x="2340" y="286"/>
                </a:lnTo>
                <a:lnTo>
                  <a:pt x="2340" y="286"/>
                </a:lnTo>
                <a:lnTo>
                  <a:pt x="2340" y="284"/>
                </a:lnTo>
                <a:lnTo>
                  <a:pt x="2340" y="284"/>
                </a:lnTo>
                <a:lnTo>
                  <a:pt x="2340" y="284"/>
                </a:lnTo>
                <a:lnTo>
                  <a:pt x="2340" y="284"/>
                </a:lnTo>
                <a:lnTo>
                  <a:pt x="2342" y="284"/>
                </a:lnTo>
                <a:lnTo>
                  <a:pt x="2342" y="284"/>
                </a:lnTo>
                <a:lnTo>
                  <a:pt x="2342" y="284"/>
                </a:lnTo>
                <a:lnTo>
                  <a:pt x="2340" y="284"/>
                </a:lnTo>
                <a:lnTo>
                  <a:pt x="2340" y="284"/>
                </a:lnTo>
                <a:lnTo>
                  <a:pt x="2338" y="284"/>
                </a:lnTo>
                <a:lnTo>
                  <a:pt x="2338" y="284"/>
                </a:lnTo>
                <a:lnTo>
                  <a:pt x="2338" y="284"/>
                </a:lnTo>
                <a:lnTo>
                  <a:pt x="2338" y="286"/>
                </a:lnTo>
                <a:lnTo>
                  <a:pt x="2336" y="286"/>
                </a:lnTo>
                <a:lnTo>
                  <a:pt x="2334" y="286"/>
                </a:lnTo>
                <a:lnTo>
                  <a:pt x="2332" y="286"/>
                </a:lnTo>
                <a:lnTo>
                  <a:pt x="2332" y="286"/>
                </a:lnTo>
                <a:lnTo>
                  <a:pt x="2332" y="286"/>
                </a:lnTo>
                <a:lnTo>
                  <a:pt x="2334" y="284"/>
                </a:lnTo>
                <a:lnTo>
                  <a:pt x="2336" y="282"/>
                </a:lnTo>
                <a:lnTo>
                  <a:pt x="2336" y="282"/>
                </a:lnTo>
                <a:lnTo>
                  <a:pt x="2336" y="282"/>
                </a:lnTo>
                <a:lnTo>
                  <a:pt x="2336" y="282"/>
                </a:lnTo>
                <a:lnTo>
                  <a:pt x="2336" y="282"/>
                </a:lnTo>
                <a:lnTo>
                  <a:pt x="2338" y="280"/>
                </a:lnTo>
                <a:lnTo>
                  <a:pt x="2338" y="280"/>
                </a:lnTo>
                <a:lnTo>
                  <a:pt x="2338" y="280"/>
                </a:lnTo>
                <a:lnTo>
                  <a:pt x="2340" y="280"/>
                </a:lnTo>
                <a:lnTo>
                  <a:pt x="2340" y="280"/>
                </a:lnTo>
                <a:lnTo>
                  <a:pt x="2340" y="280"/>
                </a:lnTo>
                <a:lnTo>
                  <a:pt x="2340" y="280"/>
                </a:lnTo>
                <a:lnTo>
                  <a:pt x="2340" y="278"/>
                </a:lnTo>
                <a:lnTo>
                  <a:pt x="2342" y="278"/>
                </a:lnTo>
                <a:lnTo>
                  <a:pt x="2342" y="276"/>
                </a:lnTo>
                <a:lnTo>
                  <a:pt x="2344" y="276"/>
                </a:lnTo>
                <a:lnTo>
                  <a:pt x="2344" y="276"/>
                </a:lnTo>
                <a:lnTo>
                  <a:pt x="2346" y="276"/>
                </a:lnTo>
                <a:lnTo>
                  <a:pt x="2346" y="274"/>
                </a:lnTo>
                <a:lnTo>
                  <a:pt x="2346" y="274"/>
                </a:lnTo>
                <a:lnTo>
                  <a:pt x="2346" y="274"/>
                </a:lnTo>
                <a:lnTo>
                  <a:pt x="2346" y="274"/>
                </a:lnTo>
                <a:lnTo>
                  <a:pt x="2346" y="274"/>
                </a:lnTo>
                <a:lnTo>
                  <a:pt x="2346" y="274"/>
                </a:lnTo>
                <a:lnTo>
                  <a:pt x="2346" y="274"/>
                </a:lnTo>
                <a:lnTo>
                  <a:pt x="2348" y="272"/>
                </a:lnTo>
                <a:lnTo>
                  <a:pt x="2350" y="272"/>
                </a:lnTo>
                <a:lnTo>
                  <a:pt x="2350" y="272"/>
                </a:lnTo>
                <a:lnTo>
                  <a:pt x="2352" y="270"/>
                </a:lnTo>
                <a:lnTo>
                  <a:pt x="2352" y="268"/>
                </a:lnTo>
                <a:lnTo>
                  <a:pt x="2354" y="266"/>
                </a:lnTo>
                <a:lnTo>
                  <a:pt x="2354" y="266"/>
                </a:lnTo>
                <a:lnTo>
                  <a:pt x="2354" y="266"/>
                </a:lnTo>
                <a:lnTo>
                  <a:pt x="2356" y="264"/>
                </a:lnTo>
                <a:lnTo>
                  <a:pt x="2356" y="264"/>
                </a:lnTo>
                <a:lnTo>
                  <a:pt x="2358" y="262"/>
                </a:lnTo>
                <a:lnTo>
                  <a:pt x="2360" y="260"/>
                </a:lnTo>
                <a:lnTo>
                  <a:pt x="2360" y="260"/>
                </a:lnTo>
                <a:lnTo>
                  <a:pt x="2360" y="260"/>
                </a:lnTo>
                <a:lnTo>
                  <a:pt x="2362" y="258"/>
                </a:lnTo>
                <a:lnTo>
                  <a:pt x="2364" y="258"/>
                </a:lnTo>
                <a:lnTo>
                  <a:pt x="2364" y="256"/>
                </a:lnTo>
                <a:lnTo>
                  <a:pt x="2364" y="256"/>
                </a:lnTo>
                <a:lnTo>
                  <a:pt x="2364" y="256"/>
                </a:lnTo>
                <a:lnTo>
                  <a:pt x="2364" y="256"/>
                </a:lnTo>
                <a:lnTo>
                  <a:pt x="2366" y="254"/>
                </a:lnTo>
                <a:lnTo>
                  <a:pt x="2366" y="252"/>
                </a:lnTo>
                <a:lnTo>
                  <a:pt x="2366" y="252"/>
                </a:lnTo>
                <a:lnTo>
                  <a:pt x="2366" y="252"/>
                </a:lnTo>
                <a:lnTo>
                  <a:pt x="2366" y="252"/>
                </a:lnTo>
                <a:lnTo>
                  <a:pt x="2366" y="250"/>
                </a:lnTo>
                <a:lnTo>
                  <a:pt x="2366" y="250"/>
                </a:lnTo>
                <a:lnTo>
                  <a:pt x="2364" y="248"/>
                </a:lnTo>
                <a:lnTo>
                  <a:pt x="2362" y="246"/>
                </a:lnTo>
                <a:lnTo>
                  <a:pt x="2362" y="246"/>
                </a:lnTo>
                <a:lnTo>
                  <a:pt x="2362" y="246"/>
                </a:lnTo>
                <a:lnTo>
                  <a:pt x="2358" y="244"/>
                </a:lnTo>
                <a:lnTo>
                  <a:pt x="2356" y="242"/>
                </a:lnTo>
                <a:lnTo>
                  <a:pt x="2354" y="242"/>
                </a:lnTo>
                <a:lnTo>
                  <a:pt x="2352" y="242"/>
                </a:lnTo>
                <a:lnTo>
                  <a:pt x="2352" y="242"/>
                </a:lnTo>
                <a:lnTo>
                  <a:pt x="2352" y="240"/>
                </a:lnTo>
                <a:lnTo>
                  <a:pt x="2350" y="240"/>
                </a:lnTo>
                <a:lnTo>
                  <a:pt x="2350" y="240"/>
                </a:lnTo>
                <a:lnTo>
                  <a:pt x="2350" y="240"/>
                </a:lnTo>
                <a:lnTo>
                  <a:pt x="2348" y="240"/>
                </a:lnTo>
                <a:lnTo>
                  <a:pt x="2346" y="238"/>
                </a:lnTo>
                <a:lnTo>
                  <a:pt x="2346" y="238"/>
                </a:lnTo>
                <a:lnTo>
                  <a:pt x="2346" y="238"/>
                </a:lnTo>
                <a:lnTo>
                  <a:pt x="2346" y="238"/>
                </a:lnTo>
                <a:lnTo>
                  <a:pt x="2346" y="238"/>
                </a:lnTo>
                <a:lnTo>
                  <a:pt x="2348" y="238"/>
                </a:lnTo>
                <a:lnTo>
                  <a:pt x="2348" y="238"/>
                </a:lnTo>
                <a:lnTo>
                  <a:pt x="2348" y="238"/>
                </a:lnTo>
                <a:lnTo>
                  <a:pt x="2348" y="236"/>
                </a:lnTo>
                <a:lnTo>
                  <a:pt x="2350" y="236"/>
                </a:lnTo>
                <a:lnTo>
                  <a:pt x="2350" y="234"/>
                </a:lnTo>
                <a:lnTo>
                  <a:pt x="2352" y="234"/>
                </a:lnTo>
                <a:lnTo>
                  <a:pt x="2352" y="234"/>
                </a:lnTo>
                <a:lnTo>
                  <a:pt x="2352" y="234"/>
                </a:lnTo>
                <a:lnTo>
                  <a:pt x="2352" y="234"/>
                </a:lnTo>
                <a:lnTo>
                  <a:pt x="2352" y="232"/>
                </a:lnTo>
                <a:lnTo>
                  <a:pt x="2350" y="230"/>
                </a:lnTo>
                <a:lnTo>
                  <a:pt x="2350" y="230"/>
                </a:lnTo>
                <a:lnTo>
                  <a:pt x="2348" y="230"/>
                </a:lnTo>
                <a:lnTo>
                  <a:pt x="2348" y="230"/>
                </a:lnTo>
                <a:lnTo>
                  <a:pt x="2348" y="230"/>
                </a:lnTo>
                <a:lnTo>
                  <a:pt x="2346" y="230"/>
                </a:lnTo>
                <a:lnTo>
                  <a:pt x="2346" y="230"/>
                </a:lnTo>
                <a:lnTo>
                  <a:pt x="2346" y="228"/>
                </a:lnTo>
                <a:lnTo>
                  <a:pt x="2344" y="228"/>
                </a:lnTo>
                <a:lnTo>
                  <a:pt x="2344" y="228"/>
                </a:lnTo>
                <a:lnTo>
                  <a:pt x="2344" y="228"/>
                </a:lnTo>
                <a:lnTo>
                  <a:pt x="2344" y="226"/>
                </a:lnTo>
                <a:lnTo>
                  <a:pt x="2344" y="226"/>
                </a:lnTo>
                <a:lnTo>
                  <a:pt x="2344" y="226"/>
                </a:lnTo>
                <a:lnTo>
                  <a:pt x="2344" y="226"/>
                </a:lnTo>
                <a:lnTo>
                  <a:pt x="2342" y="226"/>
                </a:lnTo>
                <a:lnTo>
                  <a:pt x="2344" y="226"/>
                </a:lnTo>
                <a:lnTo>
                  <a:pt x="2344" y="226"/>
                </a:lnTo>
                <a:lnTo>
                  <a:pt x="2344" y="226"/>
                </a:lnTo>
                <a:lnTo>
                  <a:pt x="2344" y="224"/>
                </a:lnTo>
                <a:lnTo>
                  <a:pt x="2346" y="224"/>
                </a:lnTo>
                <a:lnTo>
                  <a:pt x="2344" y="222"/>
                </a:lnTo>
                <a:lnTo>
                  <a:pt x="2344" y="222"/>
                </a:lnTo>
                <a:lnTo>
                  <a:pt x="2344" y="222"/>
                </a:lnTo>
                <a:lnTo>
                  <a:pt x="2342" y="222"/>
                </a:lnTo>
                <a:lnTo>
                  <a:pt x="2342" y="222"/>
                </a:lnTo>
                <a:lnTo>
                  <a:pt x="2342" y="222"/>
                </a:lnTo>
                <a:lnTo>
                  <a:pt x="2342" y="222"/>
                </a:lnTo>
                <a:lnTo>
                  <a:pt x="2340" y="222"/>
                </a:lnTo>
                <a:lnTo>
                  <a:pt x="2340" y="222"/>
                </a:lnTo>
                <a:lnTo>
                  <a:pt x="2340" y="222"/>
                </a:lnTo>
                <a:lnTo>
                  <a:pt x="2340" y="222"/>
                </a:lnTo>
                <a:lnTo>
                  <a:pt x="2340" y="222"/>
                </a:lnTo>
                <a:lnTo>
                  <a:pt x="2338" y="222"/>
                </a:lnTo>
                <a:lnTo>
                  <a:pt x="2338" y="222"/>
                </a:lnTo>
                <a:lnTo>
                  <a:pt x="2338" y="220"/>
                </a:lnTo>
                <a:lnTo>
                  <a:pt x="2338" y="220"/>
                </a:lnTo>
                <a:lnTo>
                  <a:pt x="2338" y="220"/>
                </a:lnTo>
                <a:lnTo>
                  <a:pt x="2338" y="218"/>
                </a:lnTo>
                <a:lnTo>
                  <a:pt x="2338" y="218"/>
                </a:lnTo>
                <a:lnTo>
                  <a:pt x="2338" y="218"/>
                </a:lnTo>
                <a:lnTo>
                  <a:pt x="2338" y="218"/>
                </a:lnTo>
                <a:lnTo>
                  <a:pt x="2338" y="218"/>
                </a:lnTo>
                <a:lnTo>
                  <a:pt x="2340" y="218"/>
                </a:lnTo>
                <a:lnTo>
                  <a:pt x="2340" y="218"/>
                </a:lnTo>
                <a:lnTo>
                  <a:pt x="2340" y="218"/>
                </a:lnTo>
                <a:lnTo>
                  <a:pt x="2340" y="216"/>
                </a:lnTo>
                <a:lnTo>
                  <a:pt x="2340" y="216"/>
                </a:lnTo>
                <a:lnTo>
                  <a:pt x="2338" y="216"/>
                </a:lnTo>
                <a:lnTo>
                  <a:pt x="2338" y="216"/>
                </a:lnTo>
                <a:lnTo>
                  <a:pt x="2338" y="216"/>
                </a:lnTo>
                <a:lnTo>
                  <a:pt x="2338" y="216"/>
                </a:lnTo>
                <a:lnTo>
                  <a:pt x="2336" y="216"/>
                </a:lnTo>
                <a:lnTo>
                  <a:pt x="2336" y="216"/>
                </a:lnTo>
                <a:lnTo>
                  <a:pt x="2336" y="216"/>
                </a:lnTo>
                <a:lnTo>
                  <a:pt x="2336" y="216"/>
                </a:lnTo>
                <a:lnTo>
                  <a:pt x="2338" y="214"/>
                </a:lnTo>
                <a:lnTo>
                  <a:pt x="2338" y="214"/>
                </a:lnTo>
                <a:lnTo>
                  <a:pt x="2338" y="214"/>
                </a:lnTo>
                <a:lnTo>
                  <a:pt x="2338" y="212"/>
                </a:lnTo>
                <a:lnTo>
                  <a:pt x="2338" y="212"/>
                </a:lnTo>
                <a:lnTo>
                  <a:pt x="2336" y="212"/>
                </a:lnTo>
                <a:lnTo>
                  <a:pt x="2338" y="212"/>
                </a:lnTo>
                <a:lnTo>
                  <a:pt x="2338" y="212"/>
                </a:lnTo>
                <a:lnTo>
                  <a:pt x="2338" y="210"/>
                </a:lnTo>
                <a:lnTo>
                  <a:pt x="2338" y="210"/>
                </a:lnTo>
                <a:lnTo>
                  <a:pt x="2340" y="210"/>
                </a:lnTo>
                <a:lnTo>
                  <a:pt x="2340" y="210"/>
                </a:lnTo>
                <a:lnTo>
                  <a:pt x="2340" y="210"/>
                </a:lnTo>
                <a:lnTo>
                  <a:pt x="2340" y="210"/>
                </a:lnTo>
                <a:lnTo>
                  <a:pt x="2340" y="210"/>
                </a:lnTo>
                <a:lnTo>
                  <a:pt x="2340" y="208"/>
                </a:lnTo>
                <a:lnTo>
                  <a:pt x="2340" y="208"/>
                </a:lnTo>
                <a:lnTo>
                  <a:pt x="2338" y="206"/>
                </a:lnTo>
                <a:lnTo>
                  <a:pt x="2338" y="204"/>
                </a:lnTo>
                <a:lnTo>
                  <a:pt x="2336" y="204"/>
                </a:lnTo>
                <a:lnTo>
                  <a:pt x="2336" y="204"/>
                </a:lnTo>
                <a:lnTo>
                  <a:pt x="2336" y="202"/>
                </a:lnTo>
                <a:lnTo>
                  <a:pt x="2336" y="202"/>
                </a:lnTo>
                <a:lnTo>
                  <a:pt x="2336" y="202"/>
                </a:lnTo>
                <a:lnTo>
                  <a:pt x="2336" y="202"/>
                </a:lnTo>
                <a:lnTo>
                  <a:pt x="2334" y="202"/>
                </a:lnTo>
                <a:lnTo>
                  <a:pt x="2332" y="200"/>
                </a:lnTo>
                <a:lnTo>
                  <a:pt x="2332" y="200"/>
                </a:lnTo>
                <a:lnTo>
                  <a:pt x="2332" y="200"/>
                </a:lnTo>
                <a:lnTo>
                  <a:pt x="2332" y="198"/>
                </a:lnTo>
                <a:lnTo>
                  <a:pt x="2332" y="198"/>
                </a:lnTo>
                <a:lnTo>
                  <a:pt x="2330" y="196"/>
                </a:lnTo>
                <a:lnTo>
                  <a:pt x="2330" y="196"/>
                </a:lnTo>
                <a:lnTo>
                  <a:pt x="2328" y="196"/>
                </a:lnTo>
                <a:lnTo>
                  <a:pt x="2328" y="194"/>
                </a:lnTo>
                <a:lnTo>
                  <a:pt x="2328" y="194"/>
                </a:lnTo>
                <a:lnTo>
                  <a:pt x="2328" y="194"/>
                </a:lnTo>
                <a:lnTo>
                  <a:pt x="2326" y="194"/>
                </a:lnTo>
                <a:lnTo>
                  <a:pt x="2326" y="194"/>
                </a:lnTo>
                <a:lnTo>
                  <a:pt x="2326" y="192"/>
                </a:lnTo>
                <a:lnTo>
                  <a:pt x="2324" y="192"/>
                </a:lnTo>
                <a:lnTo>
                  <a:pt x="2324" y="192"/>
                </a:lnTo>
                <a:lnTo>
                  <a:pt x="2324" y="192"/>
                </a:lnTo>
                <a:lnTo>
                  <a:pt x="2324" y="192"/>
                </a:lnTo>
                <a:lnTo>
                  <a:pt x="2324" y="190"/>
                </a:lnTo>
                <a:lnTo>
                  <a:pt x="2326" y="190"/>
                </a:lnTo>
                <a:lnTo>
                  <a:pt x="2328" y="186"/>
                </a:lnTo>
                <a:lnTo>
                  <a:pt x="2330" y="184"/>
                </a:lnTo>
                <a:lnTo>
                  <a:pt x="2332" y="184"/>
                </a:lnTo>
                <a:lnTo>
                  <a:pt x="2332" y="184"/>
                </a:lnTo>
                <a:lnTo>
                  <a:pt x="2332" y="184"/>
                </a:lnTo>
                <a:lnTo>
                  <a:pt x="2332" y="182"/>
                </a:lnTo>
                <a:lnTo>
                  <a:pt x="2332" y="182"/>
                </a:lnTo>
                <a:lnTo>
                  <a:pt x="2332" y="180"/>
                </a:lnTo>
                <a:lnTo>
                  <a:pt x="2330" y="180"/>
                </a:lnTo>
                <a:lnTo>
                  <a:pt x="2328" y="180"/>
                </a:lnTo>
                <a:lnTo>
                  <a:pt x="2328" y="178"/>
                </a:lnTo>
                <a:lnTo>
                  <a:pt x="2326" y="178"/>
                </a:lnTo>
                <a:lnTo>
                  <a:pt x="2324" y="176"/>
                </a:lnTo>
                <a:lnTo>
                  <a:pt x="2324" y="176"/>
                </a:lnTo>
                <a:lnTo>
                  <a:pt x="2322" y="174"/>
                </a:lnTo>
                <a:lnTo>
                  <a:pt x="2318" y="174"/>
                </a:lnTo>
                <a:lnTo>
                  <a:pt x="2316" y="174"/>
                </a:lnTo>
                <a:lnTo>
                  <a:pt x="2316" y="172"/>
                </a:lnTo>
                <a:lnTo>
                  <a:pt x="2314" y="170"/>
                </a:lnTo>
                <a:lnTo>
                  <a:pt x="2312" y="168"/>
                </a:lnTo>
                <a:lnTo>
                  <a:pt x="2312" y="168"/>
                </a:lnTo>
                <a:lnTo>
                  <a:pt x="2314" y="166"/>
                </a:lnTo>
                <a:lnTo>
                  <a:pt x="2314" y="166"/>
                </a:lnTo>
                <a:lnTo>
                  <a:pt x="2314" y="166"/>
                </a:lnTo>
                <a:lnTo>
                  <a:pt x="2316" y="164"/>
                </a:lnTo>
                <a:lnTo>
                  <a:pt x="2316" y="164"/>
                </a:lnTo>
                <a:lnTo>
                  <a:pt x="2314" y="164"/>
                </a:lnTo>
                <a:lnTo>
                  <a:pt x="2314" y="164"/>
                </a:lnTo>
                <a:lnTo>
                  <a:pt x="2314" y="164"/>
                </a:lnTo>
                <a:lnTo>
                  <a:pt x="2312" y="164"/>
                </a:lnTo>
                <a:lnTo>
                  <a:pt x="2312" y="164"/>
                </a:lnTo>
                <a:lnTo>
                  <a:pt x="2312" y="164"/>
                </a:lnTo>
                <a:lnTo>
                  <a:pt x="2310" y="164"/>
                </a:lnTo>
                <a:lnTo>
                  <a:pt x="2310" y="164"/>
                </a:lnTo>
                <a:lnTo>
                  <a:pt x="2310" y="164"/>
                </a:lnTo>
                <a:lnTo>
                  <a:pt x="2314" y="162"/>
                </a:lnTo>
                <a:lnTo>
                  <a:pt x="2314" y="162"/>
                </a:lnTo>
                <a:lnTo>
                  <a:pt x="2316" y="162"/>
                </a:lnTo>
                <a:lnTo>
                  <a:pt x="2316" y="162"/>
                </a:lnTo>
                <a:lnTo>
                  <a:pt x="2316" y="162"/>
                </a:lnTo>
                <a:lnTo>
                  <a:pt x="2316" y="162"/>
                </a:lnTo>
                <a:lnTo>
                  <a:pt x="2316" y="162"/>
                </a:lnTo>
                <a:lnTo>
                  <a:pt x="2318" y="162"/>
                </a:lnTo>
                <a:lnTo>
                  <a:pt x="2318" y="162"/>
                </a:lnTo>
                <a:lnTo>
                  <a:pt x="2318" y="162"/>
                </a:lnTo>
                <a:lnTo>
                  <a:pt x="2318" y="162"/>
                </a:lnTo>
                <a:lnTo>
                  <a:pt x="2318" y="162"/>
                </a:lnTo>
                <a:lnTo>
                  <a:pt x="2318" y="160"/>
                </a:lnTo>
                <a:lnTo>
                  <a:pt x="2318" y="160"/>
                </a:lnTo>
                <a:lnTo>
                  <a:pt x="2318" y="160"/>
                </a:lnTo>
                <a:lnTo>
                  <a:pt x="2320" y="158"/>
                </a:lnTo>
                <a:lnTo>
                  <a:pt x="2318" y="158"/>
                </a:lnTo>
                <a:lnTo>
                  <a:pt x="2318" y="158"/>
                </a:lnTo>
                <a:lnTo>
                  <a:pt x="2318" y="158"/>
                </a:lnTo>
                <a:lnTo>
                  <a:pt x="2320" y="158"/>
                </a:lnTo>
                <a:lnTo>
                  <a:pt x="2320" y="158"/>
                </a:lnTo>
                <a:lnTo>
                  <a:pt x="2322" y="158"/>
                </a:lnTo>
                <a:lnTo>
                  <a:pt x="2322" y="158"/>
                </a:lnTo>
                <a:lnTo>
                  <a:pt x="2322" y="158"/>
                </a:lnTo>
                <a:lnTo>
                  <a:pt x="2322" y="156"/>
                </a:lnTo>
                <a:lnTo>
                  <a:pt x="2324" y="156"/>
                </a:lnTo>
                <a:lnTo>
                  <a:pt x="2326" y="156"/>
                </a:lnTo>
                <a:lnTo>
                  <a:pt x="2326" y="156"/>
                </a:lnTo>
                <a:lnTo>
                  <a:pt x="2326" y="154"/>
                </a:lnTo>
                <a:lnTo>
                  <a:pt x="2326" y="154"/>
                </a:lnTo>
                <a:lnTo>
                  <a:pt x="2326" y="154"/>
                </a:lnTo>
                <a:lnTo>
                  <a:pt x="2326" y="154"/>
                </a:lnTo>
                <a:lnTo>
                  <a:pt x="2326" y="152"/>
                </a:lnTo>
                <a:lnTo>
                  <a:pt x="2326" y="152"/>
                </a:lnTo>
                <a:lnTo>
                  <a:pt x="2326" y="152"/>
                </a:lnTo>
                <a:lnTo>
                  <a:pt x="2326" y="152"/>
                </a:lnTo>
                <a:lnTo>
                  <a:pt x="2328" y="154"/>
                </a:lnTo>
                <a:lnTo>
                  <a:pt x="2328" y="154"/>
                </a:lnTo>
                <a:lnTo>
                  <a:pt x="2328" y="154"/>
                </a:lnTo>
                <a:lnTo>
                  <a:pt x="2330" y="154"/>
                </a:lnTo>
                <a:lnTo>
                  <a:pt x="2330" y="154"/>
                </a:lnTo>
                <a:lnTo>
                  <a:pt x="2330" y="154"/>
                </a:lnTo>
                <a:lnTo>
                  <a:pt x="2330" y="154"/>
                </a:lnTo>
                <a:lnTo>
                  <a:pt x="2330" y="154"/>
                </a:lnTo>
                <a:lnTo>
                  <a:pt x="2334" y="154"/>
                </a:lnTo>
                <a:lnTo>
                  <a:pt x="2334" y="154"/>
                </a:lnTo>
                <a:lnTo>
                  <a:pt x="2334" y="154"/>
                </a:lnTo>
                <a:lnTo>
                  <a:pt x="2334" y="154"/>
                </a:lnTo>
                <a:lnTo>
                  <a:pt x="2334" y="154"/>
                </a:lnTo>
                <a:lnTo>
                  <a:pt x="2336" y="154"/>
                </a:lnTo>
                <a:lnTo>
                  <a:pt x="2336" y="154"/>
                </a:lnTo>
                <a:lnTo>
                  <a:pt x="2334" y="154"/>
                </a:lnTo>
                <a:lnTo>
                  <a:pt x="2334" y="152"/>
                </a:lnTo>
                <a:lnTo>
                  <a:pt x="2334" y="152"/>
                </a:lnTo>
                <a:lnTo>
                  <a:pt x="2334" y="152"/>
                </a:lnTo>
                <a:lnTo>
                  <a:pt x="2334" y="152"/>
                </a:lnTo>
                <a:lnTo>
                  <a:pt x="2338" y="152"/>
                </a:lnTo>
                <a:lnTo>
                  <a:pt x="2340" y="152"/>
                </a:lnTo>
                <a:lnTo>
                  <a:pt x="2340" y="152"/>
                </a:lnTo>
                <a:lnTo>
                  <a:pt x="2342" y="152"/>
                </a:lnTo>
                <a:lnTo>
                  <a:pt x="2344" y="152"/>
                </a:lnTo>
                <a:lnTo>
                  <a:pt x="2344" y="152"/>
                </a:lnTo>
                <a:lnTo>
                  <a:pt x="2344" y="152"/>
                </a:lnTo>
                <a:lnTo>
                  <a:pt x="2342" y="152"/>
                </a:lnTo>
                <a:lnTo>
                  <a:pt x="2342" y="152"/>
                </a:lnTo>
                <a:lnTo>
                  <a:pt x="2342" y="150"/>
                </a:lnTo>
                <a:lnTo>
                  <a:pt x="2342" y="150"/>
                </a:lnTo>
                <a:lnTo>
                  <a:pt x="2344" y="150"/>
                </a:lnTo>
                <a:lnTo>
                  <a:pt x="2344" y="150"/>
                </a:lnTo>
                <a:lnTo>
                  <a:pt x="2344" y="150"/>
                </a:lnTo>
                <a:lnTo>
                  <a:pt x="2344" y="150"/>
                </a:lnTo>
                <a:lnTo>
                  <a:pt x="2344" y="150"/>
                </a:lnTo>
                <a:lnTo>
                  <a:pt x="2346" y="152"/>
                </a:lnTo>
                <a:lnTo>
                  <a:pt x="2346" y="152"/>
                </a:lnTo>
                <a:lnTo>
                  <a:pt x="2346" y="152"/>
                </a:lnTo>
                <a:lnTo>
                  <a:pt x="2346" y="150"/>
                </a:lnTo>
                <a:lnTo>
                  <a:pt x="2346" y="150"/>
                </a:lnTo>
                <a:lnTo>
                  <a:pt x="2346" y="150"/>
                </a:lnTo>
                <a:lnTo>
                  <a:pt x="2344" y="150"/>
                </a:lnTo>
                <a:lnTo>
                  <a:pt x="2344" y="148"/>
                </a:lnTo>
                <a:lnTo>
                  <a:pt x="2344" y="148"/>
                </a:lnTo>
                <a:lnTo>
                  <a:pt x="2346" y="148"/>
                </a:lnTo>
                <a:lnTo>
                  <a:pt x="2346" y="148"/>
                </a:lnTo>
                <a:lnTo>
                  <a:pt x="2346" y="148"/>
                </a:lnTo>
                <a:lnTo>
                  <a:pt x="2348" y="150"/>
                </a:lnTo>
                <a:lnTo>
                  <a:pt x="2348" y="150"/>
                </a:lnTo>
                <a:lnTo>
                  <a:pt x="2350" y="150"/>
                </a:lnTo>
                <a:lnTo>
                  <a:pt x="2350" y="150"/>
                </a:lnTo>
                <a:lnTo>
                  <a:pt x="2350" y="150"/>
                </a:lnTo>
                <a:lnTo>
                  <a:pt x="2352" y="152"/>
                </a:lnTo>
                <a:lnTo>
                  <a:pt x="2352" y="152"/>
                </a:lnTo>
                <a:lnTo>
                  <a:pt x="2352" y="152"/>
                </a:lnTo>
                <a:lnTo>
                  <a:pt x="2352" y="152"/>
                </a:lnTo>
                <a:lnTo>
                  <a:pt x="2352" y="152"/>
                </a:lnTo>
                <a:lnTo>
                  <a:pt x="2352" y="152"/>
                </a:lnTo>
                <a:lnTo>
                  <a:pt x="2356" y="152"/>
                </a:lnTo>
                <a:lnTo>
                  <a:pt x="2356" y="152"/>
                </a:lnTo>
                <a:lnTo>
                  <a:pt x="2358" y="152"/>
                </a:lnTo>
                <a:lnTo>
                  <a:pt x="2358" y="152"/>
                </a:lnTo>
                <a:lnTo>
                  <a:pt x="2358" y="152"/>
                </a:lnTo>
                <a:lnTo>
                  <a:pt x="2358" y="154"/>
                </a:lnTo>
                <a:lnTo>
                  <a:pt x="2358" y="154"/>
                </a:lnTo>
                <a:lnTo>
                  <a:pt x="2358" y="154"/>
                </a:lnTo>
                <a:lnTo>
                  <a:pt x="2356" y="154"/>
                </a:lnTo>
                <a:lnTo>
                  <a:pt x="2356" y="154"/>
                </a:lnTo>
                <a:lnTo>
                  <a:pt x="2356" y="154"/>
                </a:lnTo>
                <a:lnTo>
                  <a:pt x="2356" y="154"/>
                </a:lnTo>
                <a:lnTo>
                  <a:pt x="2352" y="154"/>
                </a:lnTo>
                <a:lnTo>
                  <a:pt x="2352" y="154"/>
                </a:lnTo>
                <a:lnTo>
                  <a:pt x="2350" y="154"/>
                </a:lnTo>
                <a:lnTo>
                  <a:pt x="2348" y="154"/>
                </a:lnTo>
                <a:lnTo>
                  <a:pt x="2348" y="152"/>
                </a:lnTo>
                <a:lnTo>
                  <a:pt x="2346" y="154"/>
                </a:lnTo>
                <a:lnTo>
                  <a:pt x="2346" y="154"/>
                </a:lnTo>
                <a:lnTo>
                  <a:pt x="2348" y="154"/>
                </a:lnTo>
                <a:lnTo>
                  <a:pt x="2348" y="154"/>
                </a:lnTo>
                <a:lnTo>
                  <a:pt x="2350" y="154"/>
                </a:lnTo>
                <a:lnTo>
                  <a:pt x="2350" y="154"/>
                </a:lnTo>
                <a:lnTo>
                  <a:pt x="2350" y="154"/>
                </a:lnTo>
                <a:lnTo>
                  <a:pt x="2350" y="154"/>
                </a:lnTo>
                <a:lnTo>
                  <a:pt x="2352" y="156"/>
                </a:lnTo>
                <a:lnTo>
                  <a:pt x="2350" y="156"/>
                </a:lnTo>
                <a:lnTo>
                  <a:pt x="2350" y="156"/>
                </a:lnTo>
                <a:lnTo>
                  <a:pt x="2350" y="156"/>
                </a:lnTo>
                <a:lnTo>
                  <a:pt x="2350" y="156"/>
                </a:lnTo>
                <a:lnTo>
                  <a:pt x="2350" y="156"/>
                </a:lnTo>
                <a:lnTo>
                  <a:pt x="2350" y="156"/>
                </a:lnTo>
                <a:lnTo>
                  <a:pt x="2352" y="156"/>
                </a:lnTo>
                <a:lnTo>
                  <a:pt x="2352" y="156"/>
                </a:lnTo>
                <a:lnTo>
                  <a:pt x="2354" y="156"/>
                </a:lnTo>
                <a:lnTo>
                  <a:pt x="2356" y="156"/>
                </a:lnTo>
                <a:lnTo>
                  <a:pt x="2358" y="156"/>
                </a:lnTo>
                <a:lnTo>
                  <a:pt x="2358" y="156"/>
                </a:lnTo>
                <a:lnTo>
                  <a:pt x="2356" y="156"/>
                </a:lnTo>
                <a:lnTo>
                  <a:pt x="2356" y="156"/>
                </a:lnTo>
                <a:lnTo>
                  <a:pt x="2356" y="158"/>
                </a:lnTo>
                <a:lnTo>
                  <a:pt x="2356" y="158"/>
                </a:lnTo>
                <a:lnTo>
                  <a:pt x="2356" y="158"/>
                </a:lnTo>
                <a:lnTo>
                  <a:pt x="2356" y="158"/>
                </a:lnTo>
                <a:lnTo>
                  <a:pt x="2358" y="158"/>
                </a:lnTo>
                <a:lnTo>
                  <a:pt x="2358" y="158"/>
                </a:lnTo>
                <a:lnTo>
                  <a:pt x="2358" y="156"/>
                </a:lnTo>
                <a:lnTo>
                  <a:pt x="2358" y="156"/>
                </a:lnTo>
                <a:lnTo>
                  <a:pt x="2360" y="156"/>
                </a:lnTo>
                <a:lnTo>
                  <a:pt x="2360" y="156"/>
                </a:lnTo>
                <a:lnTo>
                  <a:pt x="2362" y="156"/>
                </a:lnTo>
                <a:lnTo>
                  <a:pt x="2364" y="156"/>
                </a:lnTo>
                <a:lnTo>
                  <a:pt x="2362" y="158"/>
                </a:lnTo>
                <a:lnTo>
                  <a:pt x="2362" y="158"/>
                </a:lnTo>
                <a:lnTo>
                  <a:pt x="2362" y="158"/>
                </a:lnTo>
                <a:lnTo>
                  <a:pt x="2360" y="158"/>
                </a:lnTo>
                <a:lnTo>
                  <a:pt x="2362" y="158"/>
                </a:lnTo>
                <a:lnTo>
                  <a:pt x="2362" y="158"/>
                </a:lnTo>
                <a:lnTo>
                  <a:pt x="2362" y="158"/>
                </a:lnTo>
                <a:lnTo>
                  <a:pt x="2364" y="158"/>
                </a:lnTo>
                <a:lnTo>
                  <a:pt x="2364" y="160"/>
                </a:lnTo>
                <a:lnTo>
                  <a:pt x="2364" y="160"/>
                </a:lnTo>
                <a:lnTo>
                  <a:pt x="2362" y="160"/>
                </a:lnTo>
                <a:lnTo>
                  <a:pt x="2362" y="160"/>
                </a:lnTo>
                <a:lnTo>
                  <a:pt x="2362" y="160"/>
                </a:lnTo>
                <a:lnTo>
                  <a:pt x="2360" y="160"/>
                </a:lnTo>
                <a:lnTo>
                  <a:pt x="2360" y="160"/>
                </a:lnTo>
                <a:lnTo>
                  <a:pt x="2360" y="162"/>
                </a:lnTo>
                <a:lnTo>
                  <a:pt x="2360" y="162"/>
                </a:lnTo>
                <a:lnTo>
                  <a:pt x="2360" y="162"/>
                </a:lnTo>
                <a:lnTo>
                  <a:pt x="2360" y="162"/>
                </a:lnTo>
                <a:lnTo>
                  <a:pt x="2360" y="162"/>
                </a:lnTo>
                <a:lnTo>
                  <a:pt x="2360" y="162"/>
                </a:lnTo>
                <a:lnTo>
                  <a:pt x="2360" y="162"/>
                </a:lnTo>
                <a:lnTo>
                  <a:pt x="2360" y="162"/>
                </a:lnTo>
                <a:lnTo>
                  <a:pt x="2360" y="162"/>
                </a:lnTo>
                <a:lnTo>
                  <a:pt x="2362" y="162"/>
                </a:lnTo>
                <a:lnTo>
                  <a:pt x="2364" y="160"/>
                </a:lnTo>
                <a:lnTo>
                  <a:pt x="2364" y="160"/>
                </a:lnTo>
                <a:lnTo>
                  <a:pt x="2364" y="160"/>
                </a:lnTo>
                <a:lnTo>
                  <a:pt x="2364" y="160"/>
                </a:lnTo>
                <a:lnTo>
                  <a:pt x="2364" y="158"/>
                </a:lnTo>
                <a:lnTo>
                  <a:pt x="2364" y="158"/>
                </a:lnTo>
                <a:lnTo>
                  <a:pt x="2364" y="158"/>
                </a:lnTo>
                <a:lnTo>
                  <a:pt x="2364" y="158"/>
                </a:lnTo>
                <a:lnTo>
                  <a:pt x="2366" y="158"/>
                </a:lnTo>
                <a:lnTo>
                  <a:pt x="2368" y="158"/>
                </a:lnTo>
                <a:lnTo>
                  <a:pt x="2368" y="158"/>
                </a:lnTo>
                <a:lnTo>
                  <a:pt x="2370" y="158"/>
                </a:lnTo>
                <a:lnTo>
                  <a:pt x="2372" y="158"/>
                </a:lnTo>
                <a:lnTo>
                  <a:pt x="2374" y="158"/>
                </a:lnTo>
                <a:lnTo>
                  <a:pt x="2374" y="158"/>
                </a:lnTo>
                <a:lnTo>
                  <a:pt x="2376" y="158"/>
                </a:lnTo>
                <a:lnTo>
                  <a:pt x="2378" y="158"/>
                </a:lnTo>
                <a:lnTo>
                  <a:pt x="2380" y="160"/>
                </a:lnTo>
                <a:lnTo>
                  <a:pt x="2380" y="160"/>
                </a:lnTo>
                <a:lnTo>
                  <a:pt x="2380" y="160"/>
                </a:lnTo>
                <a:lnTo>
                  <a:pt x="2380" y="160"/>
                </a:lnTo>
                <a:lnTo>
                  <a:pt x="2382" y="160"/>
                </a:lnTo>
                <a:lnTo>
                  <a:pt x="2382" y="160"/>
                </a:lnTo>
                <a:lnTo>
                  <a:pt x="2382" y="160"/>
                </a:lnTo>
                <a:lnTo>
                  <a:pt x="2382" y="160"/>
                </a:lnTo>
                <a:lnTo>
                  <a:pt x="2382" y="158"/>
                </a:lnTo>
                <a:lnTo>
                  <a:pt x="2382" y="158"/>
                </a:lnTo>
                <a:lnTo>
                  <a:pt x="2382" y="158"/>
                </a:lnTo>
                <a:lnTo>
                  <a:pt x="2384" y="158"/>
                </a:lnTo>
                <a:lnTo>
                  <a:pt x="2386" y="158"/>
                </a:lnTo>
                <a:lnTo>
                  <a:pt x="2388" y="160"/>
                </a:lnTo>
                <a:lnTo>
                  <a:pt x="2390" y="160"/>
                </a:lnTo>
                <a:lnTo>
                  <a:pt x="2394" y="162"/>
                </a:lnTo>
                <a:lnTo>
                  <a:pt x="2396" y="162"/>
                </a:lnTo>
                <a:lnTo>
                  <a:pt x="2398" y="162"/>
                </a:lnTo>
                <a:lnTo>
                  <a:pt x="2398" y="162"/>
                </a:lnTo>
                <a:lnTo>
                  <a:pt x="2402" y="164"/>
                </a:lnTo>
                <a:lnTo>
                  <a:pt x="2404" y="164"/>
                </a:lnTo>
                <a:lnTo>
                  <a:pt x="2406" y="166"/>
                </a:lnTo>
                <a:lnTo>
                  <a:pt x="2408" y="166"/>
                </a:lnTo>
                <a:lnTo>
                  <a:pt x="2410" y="166"/>
                </a:lnTo>
                <a:lnTo>
                  <a:pt x="2410" y="166"/>
                </a:lnTo>
                <a:lnTo>
                  <a:pt x="2412" y="166"/>
                </a:lnTo>
                <a:lnTo>
                  <a:pt x="2412" y="168"/>
                </a:lnTo>
                <a:lnTo>
                  <a:pt x="2414" y="168"/>
                </a:lnTo>
                <a:lnTo>
                  <a:pt x="2416" y="168"/>
                </a:lnTo>
                <a:lnTo>
                  <a:pt x="2418" y="170"/>
                </a:lnTo>
                <a:lnTo>
                  <a:pt x="2420" y="170"/>
                </a:lnTo>
                <a:lnTo>
                  <a:pt x="2420" y="172"/>
                </a:lnTo>
                <a:lnTo>
                  <a:pt x="2422" y="172"/>
                </a:lnTo>
                <a:lnTo>
                  <a:pt x="2422" y="172"/>
                </a:lnTo>
                <a:lnTo>
                  <a:pt x="2422" y="172"/>
                </a:lnTo>
                <a:lnTo>
                  <a:pt x="2422" y="172"/>
                </a:lnTo>
                <a:lnTo>
                  <a:pt x="2422" y="170"/>
                </a:lnTo>
                <a:lnTo>
                  <a:pt x="2422" y="170"/>
                </a:lnTo>
                <a:lnTo>
                  <a:pt x="2426" y="172"/>
                </a:lnTo>
                <a:lnTo>
                  <a:pt x="2426" y="172"/>
                </a:lnTo>
                <a:lnTo>
                  <a:pt x="2428" y="174"/>
                </a:lnTo>
                <a:lnTo>
                  <a:pt x="2430" y="174"/>
                </a:lnTo>
                <a:lnTo>
                  <a:pt x="2432" y="174"/>
                </a:lnTo>
                <a:lnTo>
                  <a:pt x="2434" y="176"/>
                </a:lnTo>
                <a:lnTo>
                  <a:pt x="2434" y="176"/>
                </a:lnTo>
                <a:lnTo>
                  <a:pt x="2434" y="176"/>
                </a:lnTo>
                <a:lnTo>
                  <a:pt x="2434" y="176"/>
                </a:lnTo>
                <a:lnTo>
                  <a:pt x="2436" y="176"/>
                </a:lnTo>
                <a:lnTo>
                  <a:pt x="2438" y="176"/>
                </a:lnTo>
                <a:lnTo>
                  <a:pt x="2436" y="174"/>
                </a:lnTo>
                <a:lnTo>
                  <a:pt x="2436" y="174"/>
                </a:lnTo>
                <a:lnTo>
                  <a:pt x="2436" y="174"/>
                </a:lnTo>
                <a:lnTo>
                  <a:pt x="2436" y="174"/>
                </a:lnTo>
                <a:lnTo>
                  <a:pt x="2436" y="174"/>
                </a:lnTo>
                <a:lnTo>
                  <a:pt x="2436" y="174"/>
                </a:lnTo>
                <a:lnTo>
                  <a:pt x="2438" y="174"/>
                </a:lnTo>
                <a:lnTo>
                  <a:pt x="2438" y="174"/>
                </a:lnTo>
                <a:lnTo>
                  <a:pt x="2438" y="176"/>
                </a:lnTo>
                <a:lnTo>
                  <a:pt x="2438" y="176"/>
                </a:lnTo>
                <a:lnTo>
                  <a:pt x="2438" y="176"/>
                </a:lnTo>
                <a:lnTo>
                  <a:pt x="2440" y="178"/>
                </a:lnTo>
                <a:lnTo>
                  <a:pt x="2442" y="178"/>
                </a:lnTo>
                <a:lnTo>
                  <a:pt x="2442" y="178"/>
                </a:lnTo>
                <a:lnTo>
                  <a:pt x="2444" y="178"/>
                </a:lnTo>
                <a:lnTo>
                  <a:pt x="2444" y="178"/>
                </a:lnTo>
                <a:lnTo>
                  <a:pt x="2444" y="178"/>
                </a:lnTo>
                <a:lnTo>
                  <a:pt x="2444" y="178"/>
                </a:lnTo>
                <a:lnTo>
                  <a:pt x="2444" y="180"/>
                </a:lnTo>
                <a:lnTo>
                  <a:pt x="2446" y="180"/>
                </a:lnTo>
                <a:lnTo>
                  <a:pt x="2446" y="180"/>
                </a:lnTo>
                <a:lnTo>
                  <a:pt x="2446" y="180"/>
                </a:lnTo>
                <a:lnTo>
                  <a:pt x="2448" y="180"/>
                </a:lnTo>
                <a:lnTo>
                  <a:pt x="2448" y="180"/>
                </a:lnTo>
                <a:lnTo>
                  <a:pt x="2450" y="180"/>
                </a:lnTo>
                <a:lnTo>
                  <a:pt x="2450" y="180"/>
                </a:lnTo>
                <a:lnTo>
                  <a:pt x="2450" y="180"/>
                </a:lnTo>
                <a:lnTo>
                  <a:pt x="2450" y="180"/>
                </a:lnTo>
                <a:lnTo>
                  <a:pt x="2450" y="180"/>
                </a:lnTo>
                <a:lnTo>
                  <a:pt x="2452" y="182"/>
                </a:lnTo>
                <a:lnTo>
                  <a:pt x="2452" y="182"/>
                </a:lnTo>
                <a:lnTo>
                  <a:pt x="2452" y="182"/>
                </a:lnTo>
                <a:lnTo>
                  <a:pt x="2452" y="182"/>
                </a:lnTo>
                <a:lnTo>
                  <a:pt x="2452" y="184"/>
                </a:lnTo>
                <a:lnTo>
                  <a:pt x="2452" y="184"/>
                </a:lnTo>
                <a:lnTo>
                  <a:pt x="2454" y="184"/>
                </a:lnTo>
                <a:lnTo>
                  <a:pt x="2454" y="184"/>
                </a:lnTo>
                <a:lnTo>
                  <a:pt x="2454" y="184"/>
                </a:lnTo>
                <a:lnTo>
                  <a:pt x="2454" y="186"/>
                </a:lnTo>
                <a:lnTo>
                  <a:pt x="2454" y="186"/>
                </a:lnTo>
                <a:lnTo>
                  <a:pt x="2454" y="188"/>
                </a:lnTo>
                <a:lnTo>
                  <a:pt x="2454" y="188"/>
                </a:lnTo>
                <a:lnTo>
                  <a:pt x="2456" y="188"/>
                </a:lnTo>
                <a:lnTo>
                  <a:pt x="2456" y="188"/>
                </a:lnTo>
                <a:lnTo>
                  <a:pt x="2456" y="188"/>
                </a:lnTo>
                <a:lnTo>
                  <a:pt x="2456" y="188"/>
                </a:lnTo>
                <a:lnTo>
                  <a:pt x="2456" y="188"/>
                </a:lnTo>
                <a:lnTo>
                  <a:pt x="2456" y="188"/>
                </a:lnTo>
                <a:lnTo>
                  <a:pt x="2458" y="188"/>
                </a:lnTo>
                <a:lnTo>
                  <a:pt x="2458" y="188"/>
                </a:lnTo>
                <a:lnTo>
                  <a:pt x="2458" y="188"/>
                </a:lnTo>
                <a:lnTo>
                  <a:pt x="2458" y="192"/>
                </a:lnTo>
                <a:lnTo>
                  <a:pt x="2458" y="192"/>
                </a:lnTo>
                <a:lnTo>
                  <a:pt x="2458" y="192"/>
                </a:lnTo>
                <a:lnTo>
                  <a:pt x="2458" y="192"/>
                </a:lnTo>
                <a:lnTo>
                  <a:pt x="2458" y="192"/>
                </a:lnTo>
                <a:lnTo>
                  <a:pt x="2458" y="194"/>
                </a:lnTo>
                <a:lnTo>
                  <a:pt x="2458" y="194"/>
                </a:lnTo>
                <a:lnTo>
                  <a:pt x="2456" y="194"/>
                </a:lnTo>
                <a:lnTo>
                  <a:pt x="2456" y="194"/>
                </a:lnTo>
                <a:lnTo>
                  <a:pt x="2456" y="194"/>
                </a:lnTo>
                <a:lnTo>
                  <a:pt x="2454" y="196"/>
                </a:lnTo>
                <a:lnTo>
                  <a:pt x="2454" y="196"/>
                </a:lnTo>
                <a:lnTo>
                  <a:pt x="2454" y="198"/>
                </a:lnTo>
                <a:lnTo>
                  <a:pt x="2452" y="198"/>
                </a:lnTo>
                <a:lnTo>
                  <a:pt x="2452" y="200"/>
                </a:lnTo>
                <a:lnTo>
                  <a:pt x="2452" y="200"/>
                </a:lnTo>
                <a:lnTo>
                  <a:pt x="2452" y="200"/>
                </a:lnTo>
                <a:lnTo>
                  <a:pt x="2450" y="200"/>
                </a:lnTo>
                <a:lnTo>
                  <a:pt x="2450" y="200"/>
                </a:lnTo>
                <a:lnTo>
                  <a:pt x="2450" y="200"/>
                </a:lnTo>
                <a:lnTo>
                  <a:pt x="2448" y="200"/>
                </a:lnTo>
                <a:lnTo>
                  <a:pt x="2448" y="200"/>
                </a:lnTo>
                <a:lnTo>
                  <a:pt x="2448" y="200"/>
                </a:lnTo>
                <a:lnTo>
                  <a:pt x="2448" y="202"/>
                </a:lnTo>
                <a:lnTo>
                  <a:pt x="2446" y="202"/>
                </a:lnTo>
                <a:lnTo>
                  <a:pt x="2442" y="202"/>
                </a:lnTo>
                <a:lnTo>
                  <a:pt x="2440" y="202"/>
                </a:lnTo>
                <a:lnTo>
                  <a:pt x="2440" y="204"/>
                </a:lnTo>
                <a:lnTo>
                  <a:pt x="2440" y="204"/>
                </a:lnTo>
                <a:lnTo>
                  <a:pt x="2440" y="204"/>
                </a:lnTo>
                <a:lnTo>
                  <a:pt x="2438" y="204"/>
                </a:lnTo>
                <a:lnTo>
                  <a:pt x="2438" y="204"/>
                </a:lnTo>
                <a:lnTo>
                  <a:pt x="2436" y="204"/>
                </a:lnTo>
                <a:lnTo>
                  <a:pt x="2436" y="204"/>
                </a:lnTo>
                <a:lnTo>
                  <a:pt x="2432" y="204"/>
                </a:lnTo>
                <a:lnTo>
                  <a:pt x="2432" y="204"/>
                </a:lnTo>
                <a:lnTo>
                  <a:pt x="2432" y="204"/>
                </a:lnTo>
                <a:lnTo>
                  <a:pt x="2428" y="204"/>
                </a:lnTo>
                <a:lnTo>
                  <a:pt x="2426" y="204"/>
                </a:lnTo>
                <a:lnTo>
                  <a:pt x="2426" y="204"/>
                </a:lnTo>
                <a:lnTo>
                  <a:pt x="2424" y="204"/>
                </a:lnTo>
                <a:lnTo>
                  <a:pt x="2422" y="204"/>
                </a:lnTo>
                <a:lnTo>
                  <a:pt x="2420" y="202"/>
                </a:lnTo>
                <a:lnTo>
                  <a:pt x="2418" y="202"/>
                </a:lnTo>
                <a:lnTo>
                  <a:pt x="2418" y="202"/>
                </a:lnTo>
                <a:lnTo>
                  <a:pt x="2418" y="202"/>
                </a:lnTo>
                <a:lnTo>
                  <a:pt x="2418" y="202"/>
                </a:lnTo>
                <a:lnTo>
                  <a:pt x="2416" y="202"/>
                </a:lnTo>
                <a:lnTo>
                  <a:pt x="2414" y="202"/>
                </a:lnTo>
                <a:lnTo>
                  <a:pt x="2414" y="202"/>
                </a:lnTo>
                <a:lnTo>
                  <a:pt x="2414" y="202"/>
                </a:lnTo>
                <a:lnTo>
                  <a:pt x="2412" y="200"/>
                </a:lnTo>
                <a:lnTo>
                  <a:pt x="2410" y="200"/>
                </a:lnTo>
                <a:lnTo>
                  <a:pt x="2410" y="200"/>
                </a:lnTo>
                <a:lnTo>
                  <a:pt x="2410" y="200"/>
                </a:lnTo>
                <a:lnTo>
                  <a:pt x="2408" y="200"/>
                </a:lnTo>
                <a:lnTo>
                  <a:pt x="2408" y="200"/>
                </a:lnTo>
                <a:lnTo>
                  <a:pt x="2406" y="200"/>
                </a:lnTo>
                <a:lnTo>
                  <a:pt x="2406" y="200"/>
                </a:lnTo>
                <a:lnTo>
                  <a:pt x="2402" y="200"/>
                </a:lnTo>
                <a:lnTo>
                  <a:pt x="2400" y="200"/>
                </a:lnTo>
                <a:lnTo>
                  <a:pt x="2398" y="200"/>
                </a:lnTo>
                <a:lnTo>
                  <a:pt x="2398" y="200"/>
                </a:lnTo>
                <a:lnTo>
                  <a:pt x="2398" y="200"/>
                </a:lnTo>
                <a:lnTo>
                  <a:pt x="2396" y="200"/>
                </a:lnTo>
                <a:lnTo>
                  <a:pt x="2396" y="200"/>
                </a:lnTo>
                <a:lnTo>
                  <a:pt x="2396" y="200"/>
                </a:lnTo>
                <a:lnTo>
                  <a:pt x="2396" y="200"/>
                </a:lnTo>
                <a:lnTo>
                  <a:pt x="2394" y="198"/>
                </a:lnTo>
                <a:lnTo>
                  <a:pt x="2392" y="198"/>
                </a:lnTo>
                <a:lnTo>
                  <a:pt x="2392" y="198"/>
                </a:lnTo>
                <a:lnTo>
                  <a:pt x="2390" y="196"/>
                </a:lnTo>
                <a:lnTo>
                  <a:pt x="2390" y="196"/>
                </a:lnTo>
                <a:lnTo>
                  <a:pt x="2390" y="196"/>
                </a:lnTo>
                <a:lnTo>
                  <a:pt x="2388" y="196"/>
                </a:lnTo>
                <a:lnTo>
                  <a:pt x="2388" y="196"/>
                </a:lnTo>
                <a:lnTo>
                  <a:pt x="2388" y="196"/>
                </a:lnTo>
                <a:lnTo>
                  <a:pt x="2388" y="196"/>
                </a:lnTo>
                <a:lnTo>
                  <a:pt x="2388" y="196"/>
                </a:lnTo>
                <a:lnTo>
                  <a:pt x="2386" y="198"/>
                </a:lnTo>
                <a:lnTo>
                  <a:pt x="2386" y="198"/>
                </a:lnTo>
                <a:lnTo>
                  <a:pt x="2386" y="198"/>
                </a:lnTo>
                <a:lnTo>
                  <a:pt x="2384" y="198"/>
                </a:lnTo>
                <a:lnTo>
                  <a:pt x="2384" y="196"/>
                </a:lnTo>
                <a:lnTo>
                  <a:pt x="2384" y="196"/>
                </a:lnTo>
                <a:lnTo>
                  <a:pt x="2384" y="196"/>
                </a:lnTo>
                <a:lnTo>
                  <a:pt x="2384" y="196"/>
                </a:lnTo>
                <a:lnTo>
                  <a:pt x="2384" y="196"/>
                </a:lnTo>
                <a:lnTo>
                  <a:pt x="2382" y="196"/>
                </a:lnTo>
                <a:lnTo>
                  <a:pt x="2382" y="196"/>
                </a:lnTo>
                <a:lnTo>
                  <a:pt x="2378" y="196"/>
                </a:lnTo>
                <a:lnTo>
                  <a:pt x="2378" y="196"/>
                </a:lnTo>
                <a:lnTo>
                  <a:pt x="2378" y="194"/>
                </a:lnTo>
                <a:lnTo>
                  <a:pt x="2378" y="194"/>
                </a:lnTo>
                <a:lnTo>
                  <a:pt x="2376" y="194"/>
                </a:lnTo>
                <a:lnTo>
                  <a:pt x="2376" y="194"/>
                </a:lnTo>
                <a:lnTo>
                  <a:pt x="2374" y="194"/>
                </a:lnTo>
                <a:lnTo>
                  <a:pt x="2374" y="194"/>
                </a:lnTo>
                <a:lnTo>
                  <a:pt x="2374" y="194"/>
                </a:lnTo>
                <a:lnTo>
                  <a:pt x="2374" y="194"/>
                </a:lnTo>
                <a:lnTo>
                  <a:pt x="2374" y="194"/>
                </a:lnTo>
                <a:lnTo>
                  <a:pt x="2376" y="194"/>
                </a:lnTo>
                <a:lnTo>
                  <a:pt x="2374" y="194"/>
                </a:lnTo>
                <a:lnTo>
                  <a:pt x="2374" y="194"/>
                </a:lnTo>
                <a:lnTo>
                  <a:pt x="2370" y="194"/>
                </a:lnTo>
                <a:lnTo>
                  <a:pt x="2370" y="194"/>
                </a:lnTo>
                <a:lnTo>
                  <a:pt x="2370" y="194"/>
                </a:lnTo>
                <a:lnTo>
                  <a:pt x="2368" y="192"/>
                </a:lnTo>
                <a:lnTo>
                  <a:pt x="2366" y="192"/>
                </a:lnTo>
                <a:lnTo>
                  <a:pt x="2366" y="192"/>
                </a:lnTo>
                <a:lnTo>
                  <a:pt x="2366" y="190"/>
                </a:lnTo>
                <a:lnTo>
                  <a:pt x="2366" y="190"/>
                </a:lnTo>
                <a:lnTo>
                  <a:pt x="2364" y="190"/>
                </a:lnTo>
                <a:lnTo>
                  <a:pt x="2364" y="190"/>
                </a:lnTo>
                <a:lnTo>
                  <a:pt x="2364" y="190"/>
                </a:lnTo>
                <a:lnTo>
                  <a:pt x="2364" y="190"/>
                </a:lnTo>
                <a:lnTo>
                  <a:pt x="2364" y="188"/>
                </a:lnTo>
                <a:lnTo>
                  <a:pt x="2362" y="188"/>
                </a:lnTo>
                <a:lnTo>
                  <a:pt x="2362" y="188"/>
                </a:lnTo>
                <a:lnTo>
                  <a:pt x="2362" y="188"/>
                </a:lnTo>
                <a:lnTo>
                  <a:pt x="2362" y="188"/>
                </a:lnTo>
                <a:lnTo>
                  <a:pt x="2360" y="188"/>
                </a:lnTo>
                <a:lnTo>
                  <a:pt x="2360" y="188"/>
                </a:lnTo>
                <a:lnTo>
                  <a:pt x="2360" y="188"/>
                </a:lnTo>
                <a:lnTo>
                  <a:pt x="2360" y="188"/>
                </a:lnTo>
                <a:lnTo>
                  <a:pt x="2358" y="188"/>
                </a:lnTo>
                <a:lnTo>
                  <a:pt x="2356" y="188"/>
                </a:lnTo>
                <a:lnTo>
                  <a:pt x="2356" y="188"/>
                </a:lnTo>
                <a:lnTo>
                  <a:pt x="2356" y="188"/>
                </a:lnTo>
                <a:lnTo>
                  <a:pt x="2354" y="188"/>
                </a:lnTo>
                <a:lnTo>
                  <a:pt x="2354" y="188"/>
                </a:lnTo>
                <a:lnTo>
                  <a:pt x="2354" y="188"/>
                </a:lnTo>
                <a:lnTo>
                  <a:pt x="2356" y="188"/>
                </a:lnTo>
                <a:lnTo>
                  <a:pt x="2356" y="188"/>
                </a:lnTo>
                <a:lnTo>
                  <a:pt x="2356" y="188"/>
                </a:lnTo>
                <a:lnTo>
                  <a:pt x="2358" y="188"/>
                </a:lnTo>
                <a:lnTo>
                  <a:pt x="2358" y="188"/>
                </a:lnTo>
                <a:lnTo>
                  <a:pt x="2358" y="188"/>
                </a:lnTo>
                <a:lnTo>
                  <a:pt x="2358" y="188"/>
                </a:lnTo>
                <a:lnTo>
                  <a:pt x="2358" y="188"/>
                </a:lnTo>
                <a:lnTo>
                  <a:pt x="2360" y="190"/>
                </a:lnTo>
                <a:lnTo>
                  <a:pt x="2362" y="190"/>
                </a:lnTo>
                <a:lnTo>
                  <a:pt x="2362" y="190"/>
                </a:lnTo>
                <a:lnTo>
                  <a:pt x="2362" y="190"/>
                </a:lnTo>
                <a:lnTo>
                  <a:pt x="2362" y="190"/>
                </a:lnTo>
                <a:lnTo>
                  <a:pt x="2362" y="192"/>
                </a:lnTo>
                <a:lnTo>
                  <a:pt x="2362" y="192"/>
                </a:lnTo>
                <a:lnTo>
                  <a:pt x="2364" y="194"/>
                </a:lnTo>
                <a:lnTo>
                  <a:pt x="2366" y="194"/>
                </a:lnTo>
                <a:lnTo>
                  <a:pt x="2368" y="194"/>
                </a:lnTo>
                <a:lnTo>
                  <a:pt x="2368" y="194"/>
                </a:lnTo>
                <a:lnTo>
                  <a:pt x="2366" y="194"/>
                </a:lnTo>
                <a:lnTo>
                  <a:pt x="2366" y="194"/>
                </a:lnTo>
                <a:lnTo>
                  <a:pt x="2368" y="196"/>
                </a:lnTo>
                <a:lnTo>
                  <a:pt x="2368" y="196"/>
                </a:lnTo>
                <a:lnTo>
                  <a:pt x="2370" y="196"/>
                </a:lnTo>
                <a:lnTo>
                  <a:pt x="2370" y="196"/>
                </a:lnTo>
                <a:lnTo>
                  <a:pt x="2370" y="196"/>
                </a:lnTo>
                <a:lnTo>
                  <a:pt x="2370" y="196"/>
                </a:lnTo>
                <a:lnTo>
                  <a:pt x="2370" y="196"/>
                </a:lnTo>
                <a:lnTo>
                  <a:pt x="2372" y="196"/>
                </a:lnTo>
                <a:lnTo>
                  <a:pt x="2372" y="196"/>
                </a:lnTo>
                <a:lnTo>
                  <a:pt x="2370" y="196"/>
                </a:lnTo>
                <a:lnTo>
                  <a:pt x="2370" y="196"/>
                </a:lnTo>
                <a:lnTo>
                  <a:pt x="2370" y="196"/>
                </a:lnTo>
                <a:lnTo>
                  <a:pt x="2370" y="196"/>
                </a:lnTo>
                <a:lnTo>
                  <a:pt x="2370" y="196"/>
                </a:lnTo>
                <a:lnTo>
                  <a:pt x="2370" y="196"/>
                </a:lnTo>
                <a:lnTo>
                  <a:pt x="2370" y="196"/>
                </a:lnTo>
                <a:lnTo>
                  <a:pt x="2368" y="196"/>
                </a:lnTo>
                <a:lnTo>
                  <a:pt x="2368" y="196"/>
                </a:lnTo>
                <a:lnTo>
                  <a:pt x="2368" y="196"/>
                </a:lnTo>
                <a:lnTo>
                  <a:pt x="2368" y="196"/>
                </a:lnTo>
                <a:lnTo>
                  <a:pt x="2368" y="196"/>
                </a:lnTo>
                <a:lnTo>
                  <a:pt x="2368" y="196"/>
                </a:lnTo>
                <a:lnTo>
                  <a:pt x="2370" y="196"/>
                </a:lnTo>
                <a:lnTo>
                  <a:pt x="2370" y="196"/>
                </a:lnTo>
                <a:lnTo>
                  <a:pt x="2370" y="196"/>
                </a:lnTo>
                <a:lnTo>
                  <a:pt x="2372" y="196"/>
                </a:lnTo>
                <a:lnTo>
                  <a:pt x="2372" y="196"/>
                </a:lnTo>
                <a:lnTo>
                  <a:pt x="2374" y="196"/>
                </a:lnTo>
                <a:lnTo>
                  <a:pt x="2374" y="196"/>
                </a:lnTo>
                <a:lnTo>
                  <a:pt x="2374" y="198"/>
                </a:lnTo>
                <a:lnTo>
                  <a:pt x="2374" y="198"/>
                </a:lnTo>
                <a:lnTo>
                  <a:pt x="2374" y="198"/>
                </a:lnTo>
                <a:lnTo>
                  <a:pt x="2374" y="198"/>
                </a:lnTo>
                <a:lnTo>
                  <a:pt x="2372" y="198"/>
                </a:lnTo>
                <a:lnTo>
                  <a:pt x="2372" y="198"/>
                </a:lnTo>
                <a:lnTo>
                  <a:pt x="2372" y="196"/>
                </a:lnTo>
                <a:lnTo>
                  <a:pt x="2372" y="198"/>
                </a:lnTo>
                <a:lnTo>
                  <a:pt x="2370" y="198"/>
                </a:lnTo>
                <a:lnTo>
                  <a:pt x="2370" y="198"/>
                </a:lnTo>
                <a:lnTo>
                  <a:pt x="2370" y="198"/>
                </a:lnTo>
                <a:lnTo>
                  <a:pt x="2370" y="198"/>
                </a:lnTo>
                <a:lnTo>
                  <a:pt x="2368" y="198"/>
                </a:lnTo>
                <a:lnTo>
                  <a:pt x="2370" y="198"/>
                </a:lnTo>
                <a:lnTo>
                  <a:pt x="2370" y="198"/>
                </a:lnTo>
                <a:lnTo>
                  <a:pt x="2370" y="198"/>
                </a:lnTo>
                <a:lnTo>
                  <a:pt x="2370" y="198"/>
                </a:lnTo>
                <a:lnTo>
                  <a:pt x="2370" y="198"/>
                </a:lnTo>
                <a:lnTo>
                  <a:pt x="2372" y="198"/>
                </a:lnTo>
                <a:lnTo>
                  <a:pt x="2372" y="198"/>
                </a:lnTo>
                <a:lnTo>
                  <a:pt x="2372" y="198"/>
                </a:lnTo>
                <a:lnTo>
                  <a:pt x="2372" y="198"/>
                </a:lnTo>
                <a:lnTo>
                  <a:pt x="2374" y="198"/>
                </a:lnTo>
                <a:lnTo>
                  <a:pt x="2374" y="198"/>
                </a:lnTo>
                <a:lnTo>
                  <a:pt x="2376" y="198"/>
                </a:lnTo>
                <a:lnTo>
                  <a:pt x="2376" y="198"/>
                </a:lnTo>
                <a:lnTo>
                  <a:pt x="2376" y="198"/>
                </a:lnTo>
                <a:lnTo>
                  <a:pt x="2376" y="198"/>
                </a:lnTo>
                <a:lnTo>
                  <a:pt x="2378" y="198"/>
                </a:lnTo>
                <a:lnTo>
                  <a:pt x="2376" y="200"/>
                </a:lnTo>
                <a:lnTo>
                  <a:pt x="2376" y="200"/>
                </a:lnTo>
                <a:lnTo>
                  <a:pt x="2374" y="200"/>
                </a:lnTo>
                <a:lnTo>
                  <a:pt x="2374" y="200"/>
                </a:lnTo>
                <a:lnTo>
                  <a:pt x="2374" y="200"/>
                </a:lnTo>
                <a:lnTo>
                  <a:pt x="2376" y="200"/>
                </a:lnTo>
                <a:lnTo>
                  <a:pt x="2376" y="200"/>
                </a:lnTo>
                <a:lnTo>
                  <a:pt x="2376" y="200"/>
                </a:lnTo>
                <a:lnTo>
                  <a:pt x="2378" y="200"/>
                </a:lnTo>
                <a:lnTo>
                  <a:pt x="2378" y="200"/>
                </a:lnTo>
                <a:lnTo>
                  <a:pt x="2380" y="202"/>
                </a:lnTo>
                <a:lnTo>
                  <a:pt x="2382" y="202"/>
                </a:lnTo>
                <a:lnTo>
                  <a:pt x="2384" y="202"/>
                </a:lnTo>
                <a:lnTo>
                  <a:pt x="2386" y="202"/>
                </a:lnTo>
                <a:lnTo>
                  <a:pt x="2386" y="204"/>
                </a:lnTo>
                <a:lnTo>
                  <a:pt x="2388" y="204"/>
                </a:lnTo>
                <a:lnTo>
                  <a:pt x="2388" y="204"/>
                </a:lnTo>
                <a:lnTo>
                  <a:pt x="2388" y="204"/>
                </a:lnTo>
                <a:lnTo>
                  <a:pt x="2390" y="206"/>
                </a:lnTo>
                <a:lnTo>
                  <a:pt x="2392" y="206"/>
                </a:lnTo>
                <a:lnTo>
                  <a:pt x="2392" y="206"/>
                </a:lnTo>
                <a:lnTo>
                  <a:pt x="2394" y="210"/>
                </a:lnTo>
                <a:lnTo>
                  <a:pt x="2394" y="210"/>
                </a:lnTo>
                <a:lnTo>
                  <a:pt x="2394" y="210"/>
                </a:lnTo>
                <a:lnTo>
                  <a:pt x="2392" y="208"/>
                </a:lnTo>
                <a:lnTo>
                  <a:pt x="2392" y="208"/>
                </a:lnTo>
                <a:lnTo>
                  <a:pt x="2392" y="208"/>
                </a:lnTo>
                <a:lnTo>
                  <a:pt x="2390" y="208"/>
                </a:lnTo>
                <a:lnTo>
                  <a:pt x="2390" y="208"/>
                </a:lnTo>
                <a:lnTo>
                  <a:pt x="2392" y="210"/>
                </a:lnTo>
                <a:lnTo>
                  <a:pt x="2392" y="210"/>
                </a:lnTo>
                <a:lnTo>
                  <a:pt x="2392" y="210"/>
                </a:lnTo>
                <a:lnTo>
                  <a:pt x="2392" y="214"/>
                </a:lnTo>
                <a:lnTo>
                  <a:pt x="2392" y="214"/>
                </a:lnTo>
                <a:lnTo>
                  <a:pt x="2390" y="212"/>
                </a:lnTo>
                <a:lnTo>
                  <a:pt x="2390" y="214"/>
                </a:lnTo>
                <a:lnTo>
                  <a:pt x="2390" y="214"/>
                </a:lnTo>
                <a:lnTo>
                  <a:pt x="2388" y="214"/>
                </a:lnTo>
                <a:lnTo>
                  <a:pt x="2390" y="216"/>
                </a:lnTo>
                <a:lnTo>
                  <a:pt x="2392" y="216"/>
                </a:lnTo>
                <a:lnTo>
                  <a:pt x="2392" y="216"/>
                </a:lnTo>
                <a:lnTo>
                  <a:pt x="2392" y="216"/>
                </a:lnTo>
                <a:lnTo>
                  <a:pt x="2392" y="216"/>
                </a:lnTo>
                <a:lnTo>
                  <a:pt x="2394" y="216"/>
                </a:lnTo>
                <a:lnTo>
                  <a:pt x="2394" y="218"/>
                </a:lnTo>
                <a:lnTo>
                  <a:pt x="2394" y="218"/>
                </a:lnTo>
                <a:lnTo>
                  <a:pt x="2396" y="220"/>
                </a:lnTo>
                <a:lnTo>
                  <a:pt x="2396" y="220"/>
                </a:lnTo>
                <a:lnTo>
                  <a:pt x="2396" y="220"/>
                </a:lnTo>
                <a:lnTo>
                  <a:pt x="2398" y="222"/>
                </a:lnTo>
                <a:lnTo>
                  <a:pt x="2398" y="224"/>
                </a:lnTo>
                <a:lnTo>
                  <a:pt x="2398" y="226"/>
                </a:lnTo>
                <a:lnTo>
                  <a:pt x="2398" y="226"/>
                </a:lnTo>
                <a:lnTo>
                  <a:pt x="2396" y="226"/>
                </a:lnTo>
                <a:lnTo>
                  <a:pt x="2398" y="226"/>
                </a:lnTo>
                <a:lnTo>
                  <a:pt x="2398" y="226"/>
                </a:lnTo>
                <a:lnTo>
                  <a:pt x="2400" y="226"/>
                </a:lnTo>
                <a:lnTo>
                  <a:pt x="2400" y="228"/>
                </a:lnTo>
                <a:lnTo>
                  <a:pt x="2402" y="228"/>
                </a:lnTo>
                <a:lnTo>
                  <a:pt x="2404" y="230"/>
                </a:lnTo>
                <a:lnTo>
                  <a:pt x="2404" y="230"/>
                </a:lnTo>
                <a:lnTo>
                  <a:pt x="2404" y="230"/>
                </a:lnTo>
                <a:lnTo>
                  <a:pt x="2406" y="230"/>
                </a:lnTo>
                <a:lnTo>
                  <a:pt x="2406" y="228"/>
                </a:lnTo>
                <a:lnTo>
                  <a:pt x="2406" y="228"/>
                </a:lnTo>
                <a:lnTo>
                  <a:pt x="2406" y="228"/>
                </a:lnTo>
                <a:lnTo>
                  <a:pt x="2410" y="230"/>
                </a:lnTo>
                <a:lnTo>
                  <a:pt x="2410" y="230"/>
                </a:lnTo>
                <a:lnTo>
                  <a:pt x="2410" y="230"/>
                </a:lnTo>
                <a:lnTo>
                  <a:pt x="2410" y="230"/>
                </a:lnTo>
                <a:lnTo>
                  <a:pt x="2412" y="232"/>
                </a:lnTo>
                <a:lnTo>
                  <a:pt x="2412" y="232"/>
                </a:lnTo>
                <a:lnTo>
                  <a:pt x="2414" y="230"/>
                </a:lnTo>
                <a:lnTo>
                  <a:pt x="2416" y="232"/>
                </a:lnTo>
                <a:lnTo>
                  <a:pt x="2416" y="234"/>
                </a:lnTo>
                <a:lnTo>
                  <a:pt x="2416" y="234"/>
                </a:lnTo>
                <a:lnTo>
                  <a:pt x="2416" y="234"/>
                </a:lnTo>
                <a:lnTo>
                  <a:pt x="2418" y="234"/>
                </a:lnTo>
                <a:lnTo>
                  <a:pt x="2418" y="234"/>
                </a:lnTo>
                <a:lnTo>
                  <a:pt x="2418" y="234"/>
                </a:lnTo>
                <a:lnTo>
                  <a:pt x="2420" y="234"/>
                </a:lnTo>
                <a:lnTo>
                  <a:pt x="2420" y="234"/>
                </a:lnTo>
                <a:lnTo>
                  <a:pt x="2422" y="236"/>
                </a:lnTo>
                <a:lnTo>
                  <a:pt x="2422" y="236"/>
                </a:lnTo>
                <a:lnTo>
                  <a:pt x="2424" y="236"/>
                </a:lnTo>
                <a:lnTo>
                  <a:pt x="2426" y="236"/>
                </a:lnTo>
                <a:lnTo>
                  <a:pt x="2426" y="236"/>
                </a:lnTo>
                <a:lnTo>
                  <a:pt x="2426" y="236"/>
                </a:lnTo>
                <a:lnTo>
                  <a:pt x="2426" y="236"/>
                </a:lnTo>
                <a:lnTo>
                  <a:pt x="2428" y="236"/>
                </a:lnTo>
                <a:lnTo>
                  <a:pt x="2428" y="236"/>
                </a:lnTo>
                <a:lnTo>
                  <a:pt x="2428" y="238"/>
                </a:lnTo>
                <a:lnTo>
                  <a:pt x="2428" y="238"/>
                </a:lnTo>
                <a:lnTo>
                  <a:pt x="2430" y="238"/>
                </a:lnTo>
                <a:lnTo>
                  <a:pt x="2430" y="238"/>
                </a:lnTo>
                <a:lnTo>
                  <a:pt x="2430" y="238"/>
                </a:lnTo>
                <a:lnTo>
                  <a:pt x="2430" y="236"/>
                </a:lnTo>
                <a:lnTo>
                  <a:pt x="2432" y="236"/>
                </a:lnTo>
                <a:lnTo>
                  <a:pt x="2432" y="236"/>
                </a:lnTo>
                <a:lnTo>
                  <a:pt x="2432" y="236"/>
                </a:lnTo>
                <a:lnTo>
                  <a:pt x="2432" y="236"/>
                </a:lnTo>
                <a:lnTo>
                  <a:pt x="2432" y="236"/>
                </a:lnTo>
                <a:lnTo>
                  <a:pt x="2434" y="236"/>
                </a:lnTo>
                <a:lnTo>
                  <a:pt x="2434" y="236"/>
                </a:lnTo>
                <a:lnTo>
                  <a:pt x="2434" y="236"/>
                </a:lnTo>
                <a:lnTo>
                  <a:pt x="2436" y="236"/>
                </a:lnTo>
                <a:lnTo>
                  <a:pt x="2436" y="234"/>
                </a:lnTo>
                <a:lnTo>
                  <a:pt x="2436" y="234"/>
                </a:lnTo>
                <a:lnTo>
                  <a:pt x="2436" y="234"/>
                </a:lnTo>
                <a:lnTo>
                  <a:pt x="2436" y="234"/>
                </a:lnTo>
                <a:lnTo>
                  <a:pt x="2436" y="234"/>
                </a:lnTo>
                <a:lnTo>
                  <a:pt x="2436" y="234"/>
                </a:lnTo>
                <a:lnTo>
                  <a:pt x="2436" y="232"/>
                </a:lnTo>
                <a:lnTo>
                  <a:pt x="2436" y="232"/>
                </a:lnTo>
                <a:lnTo>
                  <a:pt x="2434" y="232"/>
                </a:lnTo>
                <a:lnTo>
                  <a:pt x="2434" y="232"/>
                </a:lnTo>
                <a:lnTo>
                  <a:pt x="2434" y="232"/>
                </a:lnTo>
                <a:lnTo>
                  <a:pt x="2434" y="232"/>
                </a:lnTo>
                <a:lnTo>
                  <a:pt x="2434" y="230"/>
                </a:lnTo>
                <a:lnTo>
                  <a:pt x="2434" y="230"/>
                </a:lnTo>
                <a:lnTo>
                  <a:pt x="2434" y="230"/>
                </a:lnTo>
                <a:lnTo>
                  <a:pt x="2432" y="230"/>
                </a:lnTo>
                <a:lnTo>
                  <a:pt x="2432" y="228"/>
                </a:lnTo>
                <a:lnTo>
                  <a:pt x="2432" y="228"/>
                </a:lnTo>
                <a:lnTo>
                  <a:pt x="2430" y="228"/>
                </a:lnTo>
                <a:lnTo>
                  <a:pt x="2428" y="228"/>
                </a:lnTo>
                <a:lnTo>
                  <a:pt x="2426" y="230"/>
                </a:lnTo>
                <a:lnTo>
                  <a:pt x="2426" y="230"/>
                </a:lnTo>
                <a:lnTo>
                  <a:pt x="2426" y="230"/>
                </a:lnTo>
                <a:lnTo>
                  <a:pt x="2424" y="228"/>
                </a:lnTo>
                <a:lnTo>
                  <a:pt x="2424" y="228"/>
                </a:lnTo>
                <a:lnTo>
                  <a:pt x="2424" y="228"/>
                </a:lnTo>
                <a:lnTo>
                  <a:pt x="2424" y="228"/>
                </a:lnTo>
                <a:lnTo>
                  <a:pt x="2422" y="226"/>
                </a:lnTo>
                <a:lnTo>
                  <a:pt x="2422" y="226"/>
                </a:lnTo>
                <a:lnTo>
                  <a:pt x="2422" y="226"/>
                </a:lnTo>
                <a:lnTo>
                  <a:pt x="2420" y="226"/>
                </a:lnTo>
                <a:lnTo>
                  <a:pt x="2420" y="226"/>
                </a:lnTo>
                <a:lnTo>
                  <a:pt x="2418" y="224"/>
                </a:lnTo>
                <a:lnTo>
                  <a:pt x="2418" y="224"/>
                </a:lnTo>
                <a:lnTo>
                  <a:pt x="2418" y="224"/>
                </a:lnTo>
                <a:lnTo>
                  <a:pt x="2418" y="224"/>
                </a:lnTo>
                <a:lnTo>
                  <a:pt x="2416" y="224"/>
                </a:lnTo>
                <a:lnTo>
                  <a:pt x="2416" y="224"/>
                </a:lnTo>
                <a:lnTo>
                  <a:pt x="2414" y="222"/>
                </a:lnTo>
                <a:lnTo>
                  <a:pt x="2414" y="220"/>
                </a:lnTo>
                <a:lnTo>
                  <a:pt x="2414" y="220"/>
                </a:lnTo>
                <a:lnTo>
                  <a:pt x="2414" y="220"/>
                </a:lnTo>
                <a:lnTo>
                  <a:pt x="2414" y="220"/>
                </a:lnTo>
                <a:lnTo>
                  <a:pt x="2416" y="220"/>
                </a:lnTo>
                <a:lnTo>
                  <a:pt x="2416" y="220"/>
                </a:lnTo>
                <a:lnTo>
                  <a:pt x="2416" y="220"/>
                </a:lnTo>
                <a:lnTo>
                  <a:pt x="2418" y="220"/>
                </a:lnTo>
                <a:lnTo>
                  <a:pt x="2418" y="218"/>
                </a:lnTo>
                <a:lnTo>
                  <a:pt x="2418" y="218"/>
                </a:lnTo>
                <a:lnTo>
                  <a:pt x="2418" y="218"/>
                </a:lnTo>
                <a:lnTo>
                  <a:pt x="2418" y="218"/>
                </a:lnTo>
                <a:lnTo>
                  <a:pt x="2418" y="216"/>
                </a:lnTo>
                <a:lnTo>
                  <a:pt x="2418" y="216"/>
                </a:lnTo>
                <a:lnTo>
                  <a:pt x="2420" y="216"/>
                </a:lnTo>
                <a:lnTo>
                  <a:pt x="2420" y="216"/>
                </a:lnTo>
                <a:lnTo>
                  <a:pt x="2422" y="216"/>
                </a:lnTo>
                <a:lnTo>
                  <a:pt x="2424" y="218"/>
                </a:lnTo>
                <a:lnTo>
                  <a:pt x="2424" y="218"/>
                </a:lnTo>
                <a:lnTo>
                  <a:pt x="2428" y="218"/>
                </a:lnTo>
                <a:lnTo>
                  <a:pt x="2428" y="220"/>
                </a:lnTo>
                <a:lnTo>
                  <a:pt x="2428" y="220"/>
                </a:lnTo>
                <a:lnTo>
                  <a:pt x="2428" y="220"/>
                </a:lnTo>
                <a:lnTo>
                  <a:pt x="2428" y="220"/>
                </a:lnTo>
                <a:lnTo>
                  <a:pt x="2430" y="222"/>
                </a:lnTo>
                <a:lnTo>
                  <a:pt x="2432" y="222"/>
                </a:lnTo>
                <a:lnTo>
                  <a:pt x="2432" y="222"/>
                </a:lnTo>
                <a:lnTo>
                  <a:pt x="2432" y="222"/>
                </a:lnTo>
                <a:lnTo>
                  <a:pt x="2432" y="222"/>
                </a:lnTo>
                <a:lnTo>
                  <a:pt x="2432" y="222"/>
                </a:lnTo>
                <a:lnTo>
                  <a:pt x="2434" y="222"/>
                </a:lnTo>
                <a:lnTo>
                  <a:pt x="2434" y="222"/>
                </a:lnTo>
                <a:lnTo>
                  <a:pt x="2434" y="222"/>
                </a:lnTo>
                <a:lnTo>
                  <a:pt x="2436" y="222"/>
                </a:lnTo>
                <a:lnTo>
                  <a:pt x="2436" y="222"/>
                </a:lnTo>
                <a:lnTo>
                  <a:pt x="2436" y="222"/>
                </a:lnTo>
                <a:lnTo>
                  <a:pt x="2436" y="222"/>
                </a:lnTo>
                <a:lnTo>
                  <a:pt x="2434" y="222"/>
                </a:lnTo>
                <a:lnTo>
                  <a:pt x="2434" y="222"/>
                </a:lnTo>
                <a:lnTo>
                  <a:pt x="2434" y="222"/>
                </a:lnTo>
                <a:lnTo>
                  <a:pt x="2434" y="222"/>
                </a:lnTo>
                <a:lnTo>
                  <a:pt x="2432" y="222"/>
                </a:lnTo>
                <a:lnTo>
                  <a:pt x="2432" y="224"/>
                </a:lnTo>
                <a:lnTo>
                  <a:pt x="2432" y="224"/>
                </a:lnTo>
                <a:lnTo>
                  <a:pt x="2434" y="224"/>
                </a:lnTo>
                <a:lnTo>
                  <a:pt x="2434" y="224"/>
                </a:lnTo>
                <a:lnTo>
                  <a:pt x="2434" y="224"/>
                </a:lnTo>
                <a:lnTo>
                  <a:pt x="2434" y="224"/>
                </a:lnTo>
                <a:lnTo>
                  <a:pt x="2436" y="224"/>
                </a:lnTo>
                <a:lnTo>
                  <a:pt x="2436" y="224"/>
                </a:lnTo>
                <a:lnTo>
                  <a:pt x="2436" y="224"/>
                </a:lnTo>
                <a:lnTo>
                  <a:pt x="2438" y="224"/>
                </a:lnTo>
                <a:lnTo>
                  <a:pt x="2438" y="222"/>
                </a:lnTo>
                <a:lnTo>
                  <a:pt x="2438" y="222"/>
                </a:lnTo>
                <a:lnTo>
                  <a:pt x="2440" y="222"/>
                </a:lnTo>
                <a:lnTo>
                  <a:pt x="2440" y="222"/>
                </a:lnTo>
                <a:lnTo>
                  <a:pt x="2440" y="224"/>
                </a:lnTo>
                <a:lnTo>
                  <a:pt x="2440" y="224"/>
                </a:lnTo>
                <a:lnTo>
                  <a:pt x="2442" y="224"/>
                </a:lnTo>
                <a:lnTo>
                  <a:pt x="2442" y="224"/>
                </a:lnTo>
                <a:lnTo>
                  <a:pt x="2442" y="224"/>
                </a:lnTo>
                <a:lnTo>
                  <a:pt x="2446" y="224"/>
                </a:lnTo>
                <a:lnTo>
                  <a:pt x="2448" y="226"/>
                </a:lnTo>
                <a:lnTo>
                  <a:pt x="2450" y="226"/>
                </a:lnTo>
                <a:lnTo>
                  <a:pt x="2450" y="226"/>
                </a:lnTo>
                <a:lnTo>
                  <a:pt x="2450" y="226"/>
                </a:lnTo>
                <a:lnTo>
                  <a:pt x="2452" y="226"/>
                </a:lnTo>
                <a:lnTo>
                  <a:pt x="2454" y="226"/>
                </a:lnTo>
                <a:lnTo>
                  <a:pt x="2454" y="226"/>
                </a:lnTo>
                <a:lnTo>
                  <a:pt x="2454" y="226"/>
                </a:lnTo>
                <a:lnTo>
                  <a:pt x="2454" y="226"/>
                </a:lnTo>
                <a:lnTo>
                  <a:pt x="2452" y="226"/>
                </a:lnTo>
                <a:lnTo>
                  <a:pt x="2452" y="226"/>
                </a:lnTo>
                <a:lnTo>
                  <a:pt x="2452" y="224"/>
                </a:lnTo>
                <a:lnTo>
                  <a:pt x="2454" y="224"/>
                </a:lnTo>
                <a:lnTo>
                  <a:pt x="2456" y="224"/>
                </a:lnTo>
                <a:lnTo>
                  <a:pt x="2456" y="226"/>
                </a:lnTo>
                <a:lnTo>
                  <a:pt x="2456" y="226"/>
                </a:lnTo>
                <a:lnTo>
                  <a:pt x="2456" y="226"/>
                </a:lnTo>
                <a:lnTo>
                  <a:pt x="2458" y="226"/>
                </a:lnTo>
                <a:lnTo>
                  <a:pt x="2458" y="226"/>
                </a:lnTo>
                <a:lnTo>
                  <a:pt x="2460" y="226"/>
                </a:lnTo>
                <a:lnTo>
                  <a:pt x="2460" y="226"/>
                </a:lnTo>
                <a:lnTo>
                  <a:pt x="2462" y="226"/>
                </a:lnTo>
                <a:lnTo>
                  <a:pt x="2462" y="226"/>
                </a:lnTo>
                <a:lnTo>
                  <a:pt x="2460" y="226"/>
                </a:lnTo>
                <a:lnTo>
                  <a:pt x="2460" y="226"/>
                </a:lnTo>
                <a:lnTo>
                  <a:pt x="2460" y="224"/>
                </a:lnTo>
                <a:lnTo>
                  <a:pt x="2460" y="224"/>
                </a:lnTo>
                <a:lnTo>
                  <a:pt x="2460" y="224"/>
                </a:lnTo>
                <a:lnTo>
                  <a:pt x="2460" y="224"/>
                </a:lnTo>
                <a:lnTo>
                  <a:pt x="2460" y="222"/>
                </a:lnTo>
                <a:lnTo>
                  <a:pt x="2458" y="222"/>
                </a:lnTo>
                <a:lnTo>
                  <a:pt x="2458" y="222"/>
                </a:lnTo>
                <a:lnTo>
                  <a:pt x="2458" y="222"/>
                </a:lnTo>
                <a:lnTo>
                  <a:pt x="2458" y="220"/>
                </a:lnTo>
                <a:lnTo>
                  <a:pt x="2456" y="220"/>
                </a:lnTo>
                <a:lnTo>
                  <a:pt x="2456" y="220"/>
                </a:lnTo>
                <a:lnTo>
                  <a:pt x="2456" y="220"/>
                </a:lnTo>
                <a:lnTo>
                  <a:pt x="2456" y="220"/>
                </a:lnTo>
                <a:lnTo>
                  <a:pt x="2456" y="218"/>
                </a:lnTo>
                <a:lnTo>
                  <a:pt x="2454" y="218"/>
                </a:lnTo>
                <a:lnTo>
                  <a:pt x="2454" y="218"/>
                </a:lnTo>
                <a:lnTo>
                  <a:pt x="2454" y="218"/>
                </a:lnTo>
                <a:lnTo>
                  <a:pt x="2452" y="218"/>
                </a:lnTo>
                <a:lnTo>
                  <a:pt x="2452" y="216"/>
                </a:lnTo>
                <a:lnTo>
                  <a:pt x="2452" y="216"/>
                </a:lnTo>
                <a:lnTo>
                  <a:pt x="2450" y="216"/>
                </a:lnTo>
                <a:lnTo>
                  <a:pt x="2450" y="216"/>
                </a:lnTo>
                <a:lnTo>
                  <a:pt x="2450" y="216"/>
                </a:lnTo>
                <a:lnTo>
                  <a:pt x="2450" y="214"/>
                </a:lnTo>
                <a:lnTo>
                  <a:pt x="2448" y="214"/>
                </a:lnTo>
                <a:lnTo>
                  <a:pt x="2448" y="214"/>
                </a:lnTo>
                <a:lnTo>
                  <a:pt x="2448" y="214"/>
                </a:lnTo>
                <a:lnTo>
                  <a:pt x="2448" y="214"/>
                </a:lnTo>
                <a:lnTo>
                  <a:pt x="2448" y="212"/>
                </a:lnTo>
                <a:lnTo>
                  <a:pt x="2448" y="212"/>
                </a:lnTo>
                <a:lnTo>
                  <a:pt x="2448" y="212"/>
                </a:lnTo>
                <a:lnTo>
                  <a:pt x="2448" y="212"/>
                </a:lnTo>
                <a:lnTo>
                  <a:pt x="2448" y="210"/>
                </a:lnTo>
                <a:lnTo>
                  <a:pt x="2448" y="210"/>
                </a:lnTo>
                <a:lnTo>
                  <a:pt x="2450" y="210"/>
                </a:lnTo>
                <a:lnTo>
                  <a:pt x="2450" y="210"/>
                </a:lnTo>
                <a:lnTo>
                  <a:pt x="2450" y="210"/>
                </a:lnTo>
                <a:lnTo>
                  <a:pt x="2450" y="210"/>
                </a:lnTo>
                <a:lnTo>
                  <a:pt x="2450" y="210"/>
                </a:lnTo>
                <a:lnTo>
                  <a:pt x="2452" y="210"/>
                </a:lnTo>
                <a:lnTo>
                  <a:pt x="2452" y="210"/>
                </a:lnTo>
                <a:lnTo>
                  <a:pt x="2454" y="208"/>
                </a:lnTo>
                <a:lnTo>
                  <a:pt x="2454" y="208"/>
                </a:lnTo>
                <a:lnTo>
                  <a:pt x="2454" y="208"/>
                </a:lnTo>
                <a:lnTo>
                  <a:pt x="2454" y="208"/>
                </a:lnTo>
                <a:lnTo>
                  <a:pt x="2456" y="208"/>
                </a:lnTo>
                <a:lnTo>
                  <a:pt x="2456" y="206"/>
                </a:lnTo>
                <a:lnTo>
                  <a:pt x="2456" y="206"/>
                </a:lnTo>
                <a:lnTo>
                  <a:pt x="2456" y="206"/>
                </a:lnTo>
                <a:lnTo>
                  <a:pt x="2456" y="206"/>
                </a:lnTo>
                <a:lnTo>
                  <a:pt x="2456" y="206"/>
                </a:lnTo>
                <a:lnTo>
                  <a:pt x="2456" y="206"/>
                </a:lnTo>
                <a:lnTo>
                  <a:pt x="2456" y="206"/>
                </a:lnTo>
                <a:lnTo>
                  <a:pt x="2456" y="206"/>
                </a:lnTo>
                <a:lnTo>
                  <a:pt x="2458" y="206"/>
                </a:lnTo>
                <a:lnTo>
                  <a:pt x="2458" y="206"/>
                </a:lnTo>
                <a:lnTo>
                  <a:pt x="2458" y="206"/>
                </a:lnTo>
                <a:lnTo>
                  <a:pt x="2460" y="206"/>
                </a:lnTo>
                <a:lnTo>
                  <a:pt x="2462" y="204"/>
                </a:lnTo>
                <a:lnTo>
                  <a:pt x="2462" y="204"/>
                </a:lnTo>
                <a:lnTo>
                  <a:pt x="2464" y="204"/>
                </a:lnTo>
                <a:lnTo>
                  <a:pt x="2464" y="204"/>
                </a:lnTo>
                <a:lnTo>
                  <a:pt x="2466" y="202"/>
                </a:lnTo>
                <a:lnTo>
                  <a:pt x="2466" y="202"/>
                </a:lnTo>
                <a:lnTo>
                  <a:pt x="2468" y="202"/>
                </a:lnTo>
                <a:lnTo>
                  <a:pt x="2468" y="200"/>
                </a:lnTo>
                <a:lnTo>
                  <a:pt x="2468" y="200"/>
                </a:lnTo>
                <a:lnTo>
                  <a:pt x="2468" y="198"/>
                </a:lnTo>
                <a:lnTo>
                  <a:pt x="2470" y="198"/>
                </a:lnTo>
                <a:lnTo>
                  <a:pt x="2470" y="198"/>
                </a:lnTo>
                <a:lnTo>
                  <a:pt x="2470" y="198"/>
                </a:lnTo>
                <a:lnTo>
                  <a:pt x="2470" y="198"/>
                </a:lnTo>
                <a:lnTo>
                  <a:pt x="2470" y="198"/>
                </a:lnTo>
                <a:lnTo>
                  <a:pt x="2470" y="198"/>
                </a:lnTo>
                <a:lnTo>
                  <a:pt x="2472" y="198"/>
                </a:lnTo>
                <a:lnTo>
                  <a:pt x="2472" y="198"/>
                </a:lnTo>
                <a:lnTo>
                  <a:pt x="2474" y="198"/>
                </a:lnTo>
                <a:lnTo>
                  <a:pt x="2474" y="198"/>
                </a:lnTo>
                <a:lnTo>
                  <a:pt x="2476" y="198"/>
                </a:lnTo>
                <a:lnTo>
                  <a:pt x="2476" y="198"/>
                </a:lnTo>
                <a:lnTo>
                  <a:pt x="2476" y="200"/>
                </a:lnTo>
                <a:lnTo>
                  <a:pt x="2476" y="200"/>
                </a:lnTo>
                <a:lnTo>
                  <a:pt x="2478" y="200"/>
                </a:lnTo>
                <a:lnTo>
                  <a:pt x="2478" y="200"/>
                </a:lnTo>
                <a:lnTo>
                  <a:pt x="2478" y="200"/>
                </a:lnTo>
                <a:lnTo>
                  <a:pt x="2480" y="198"/>
                </a:lnTo>
                <a:lnTo>
                  <a:pt x="2480" y="198"/>
                </a:lnTo>
                <a:lnTo>
                  <a:pt x="2482" y="198"/>
                </a:lnTo>
                <a:lnTo>
                  <a:pt x="2482" y="198"/>
                </a:lnTo>
                <a:lnTo>
                  <a:pt x="2482" y="200"/>
                </a:lnTo>
                <a:lnTo>
                  <a:pt x="2484" y="200"/>
                </a:lnTo>
                <a:lnTo>
                  <a:pt x="2484" y="200"/>
                </a:lnTo>
                <a:lnTo>
                  <a:pt x="2486" y="200"/>
                </a:lnTo>
                <a:lnTo>
                  <a:pt x="2486" y="200"/>
                </a:lnTo>
                <a:lnTo>
                  <a:pt x="2486" y="200"/>
                </a:lnTo>
                <a:lnTo>
                  <a:pt x="2488" y="200"/>
                </a:lnTo>
                <a:lnTo>
                  <a:pt x="2488" y="202"/>
                </a:lnTo>
                <a:lnTo>
                  <a:pt x="2488" y="202"/>
                </a:lnTo>
                <a:lnTo>
                  <a:pt x="2488" y="202"/>
                </a:lnTo>
                <a:lnTo>
                  <a:pt x="2488" y="202"/>
                </a:lnTo>
                <a:lnTo>
                  <a:pt x="2488" y="202"/>
                </a:lnTo>
                <a:lnTo>
                  <a:pt x="2488" y="202"/>
                </a:lnTo>
                <a:lnTo>
                  <a:pt x="2486" y="202"/>
                </a:lnTo>
                <a:lnTo>
                  <a:pt x="2486" y="202"/>
                </a:lnTo>
                <a:lnTo>
                  <a:pt x="2486" y="202"/>
                </a:lnTo>
                <a:lnTo>
                  <a:pt x="2484" y="204"/>
                </a:lnTo>
                <a:lnTo>
                  <a:pt x="2486" y="204"/>
                </a:lnTo>
                <a:lnTo>
                  <a:pt x="2488" y="206"/>
                </a:lnTo>
                <a:lnTo>
                  <a:pt x="2488" y="204"/>
                </a:lnTo>
                <a:lnTo>
                  <a:pt x="2488" y="204"/>
                </a:lnTo>
                <a:lnTo>
                  <a:pt x="2486" y="204"/>
                </a:lnTo>
                <a:lnTo>
                  <a:pt x="2486" y="204"/>
                </a:lnTo>
                <a:lnTo>
                  <a:pt x="2486" y="204"/>
                </a:lnTo>
                <a:lnTo>
                  <a:pt x="2486" y="204"/>
                </a:lnTo>
                <a:lnTo>
                  <a:pt x="2486" y="204"/>
                </a:lnTo>
                <a:lnTo>
                  <a:pt x="2486" y="204"/>
                </a:lnTo>
                <a:lnTo>
                  <a:pt x="2486" y="204"/>
                </a:lnTo>
                <a:lnTo>
                  <a:pt x="2488" y="202"/>
                </a:lnTo>
                <a:lnTo>
                  <a:pt x="2488" y="202"/>
                </a:lnTo>
                <a:lnTo>
                  <a:pt x="2490" y="202"/>
                </a:lnTo>
                <a:lnTo>
                  <a:pt x="2492" y="204"/>
                </a:lnTo>
                <a:lnTo>
                  <a:pt x="2492" y="204"/>
                </a:lnTo>
                <a:lnTo>
                  <a:pt x="2492" y="204"/>
                </a:lnTo>
                <a:lnTo>
                  <a:pt x="2492" y="204"/>
                </a:lnTo>
                <a:lnTo>
                  <a:pt x="2494" y="206"/>
                </a:lnTo>
                <a:lnTo>
                  <a:pt x="2496" y="206"/>
                </a:lnTo>
                <a:lnTo>
                  <a:pt x="2494" y="204"/>
                </a:lnTo>
                <a:lnTo>
                  <a:pt x="2494" y="204"/>
                </a:lnTo>
                <a:lnTo>
                  <a:pt x="2492" y="202"/>
                </a:lnTo>
                <a:lnTo>
                  <a:pt x="2492" y="202"/>
                </a:lnTo>
                <a:lnTo>
                  <a:pt x="2492" y="200"/>
                </a:lnTo>
                <a:lnTo>
                  <a:pt x="2492" y="200"/>
                </a:lnTo>
                <a:lnTo>
                  <a:pt x="2492" y="200"/>
                </a:lnTo>
                <a:lnTo>
                  <a:pt x="2492" y="200"/>
                </a:lnTo>
                <a:lnTo>
                  <a:pt x="2492" y="200"/>
                </a:lnTo>
                <a:lnTo>
                  <a:pt x="2492" y="200"/>
                </a:lnTo>
                <a:lnTo>
                  <a:pt x="2492" y="200"/>
                </a:lnTo>
                <a:lnTo>
                  <a:pt x="2492" y="200"/>
                </a:lnTo>
                <a:lnTo>
                  <a:pt x="2492" y="200"/>
                </a:lnTo>
                <a:lnTo>
                  <a:pt x="2492" y="198"/>
                </a:lnTo>
                <a:lnTo>
                  <a:pt x="2494" y="198"/>
                </a:lnTo>
                <a:lnTo>
                  <a:pt x="2494" y="198"/>
                </a:lnTo>
                <a:lnTo>
                  <a:pt x="2494" y="198"/>
                </a:lnTo>
                <a:lnTo>
                  <a:pt x="2494" y="198"/>
                </a:lnTo>
                <a:lnTo>
                  <a:pt x="2494" y="196"/>
                </a:lnTo>
                <a:lnTo>
                  <a:pt x="2494" y="196"/>
                </a:lnTo>
                <a:lnTo>
                  <a:pt x="2494" y="196"/>
                </a:lnTo>
                <a:lnTo>
                  <a:pt x="2494" y="196"/>
                </a:lnTo>
                <a:lnTo>
                  <a:pt x="2494" y="196"/>
                </a:lnTo>
                <a:lnTo>
                  <a:pt x="2494" y="194"/>
                </a:lnTo>
                <a:lnTo>
                  <a:pt x="2492" y="194"/>
                </a:lnTo>
                <a:lnTo>
                  <a:pt x="2492" y="194"/>
                </a:lnTo>
                <a:lnTo>
                  <a:pt x="2494" y="194"/>
                </a:lnTo>
                <a:lnTo>
                  <a:pt x="2494" y="194"/>
                </a:lnTo>
                <a:lnTo>
                  <a:pt x="2494" y="194"/>
                </a:lnTo>
                <a:lnTo>
                  <a:pt x="2494" y="192"/>
                </a:lnTo>
                <a:lnTo>
                  <a:pt x="2494" y="192"/>
                </a:lnTo>
                <a:lnTo>
                  <a:pt x="2492" y="192"/>
                </a:lnTo>
                <a:lnTo>
                  <a:pt x="2492" y="190"/>
                </a:lnTo>
                <a:lnTo>
                  <a:pt x="2492" y="190"/>
                </a:lnTo>
                <a:lnTo>
                  <a:pt x="2490" y="190"/>
                </a:lnTo>
                <a:lnTo>
                  <a:pt x="2490" y="190"/>
                </a:lnTo>
                <a:lnTo>
                  <a:pt x="2488" y="188"/>
                </a:lnTo>
                <a:lnTo>
                  <a:pt x="2488" y="188"/>
                </a:lnTo>
                <a:lnTo>
                  <a:pt x="2488" y="188"/>
                </a:lnTo>
                <a:lnTo>
                  <a:pt x="2488" y="188"/>
                </a:lnTo>
                <a:lnTo>
                  <a:pt x="2486" y="188"/>
                </a:lnTo>
                <a:lnTo>
                  <a:pt x="2486" y="188"/>
                </a:lnTo>
                <a:lnTo>
                  <a:pt x="2486" y="188"/>
                </a:lnTo>
                <a:lnTo>
                  <a:pt x="2486" y="188"/>
                </a:lnTo>
                <a:lnTo>
                  <a:pt x="2486" y="188"/>
                </a:lnTo>
                <a:lnTo>
                  <a:pt x="2486" y="188"/>
                </a:lnTo>
                <a:lnTo>
                  <a:pt x="2484" y="188"/>
                </a:lnTo>
                <a:lnTo>
                  <a:pt x="2484" y="188"/>
                </a:lnTo>
                <a:lnTo>
                  <a:pt x="2484" y="188"/>
                </a:lnTo>
                <a:lnTo>
                  <a:pt x="2484" y="186"/>
                </a:lnTo>
                <a:lnTo>
                  <a:pt x="2484" y="186"/>
                </a:lnTo>
                <a:lnTo>
                  <a:pt x="2482" y="186"/>
                </a:lnTo>
                <a:lnTo>
                  <a:pt x="2482" y="184"/>
                </a:lnTo>
                <a:lnTo>
                  <a:pt x="2484" y="184"/>
                </a:lnTo>
                <a:lnTo>
                  <a:pt x="2484" y="184"/>
                </a:lnTo>
                <a:lnTo>
                  <a:pt x="2484" y="184"/>
                </a:lnTo>
                <a:lnTo>
                  <a:pt x="2484" y="182"/>
                </a:lnTo>
                <a:lnTo>
                  <a:pt x="2484" y="182"/>
                </a:lnTo>
                <a:lnTo>
                  <a:pt x="2484" y="180"/>
                </a:lnTo>
                <a:lnTo>
                  <a:pt x="2484" y="180"/>
                </a:lnTo>
                <a:lnTo>
                  <a:pt x="2484" y="180"/>
                </a:lnTo>
                <a:lnTo>
                  <a:pt x="2484" y="180"/>
                </a:lnTo>
                <a:lnTo>
                  <a:pt x="2484" y="180"/>
                </a:lnTo>
                <a:lnTo>
                  <a:pt x="2484" y="178"/>
                </a:lnTo>
                <a:lnTo>
                  <a:pt x="2484" y="178"/>
                </a:lnTo>
                <a:lnTo>
                  <a:pt x="2484" y="178"/>
                </a:lnTo>
                <a:lnTo>
                  <a:pt x="2484" y="178"/>
                </a:lnTo>
                <a:lnTo>
                  <a:pt x="2484" y="178"/>
                </a:lnTo>
                <a:lnTo>
                  <a:pt x="2484" y="178"/>
                </a:lnTo>
                <a:lnTo>
                  <a:pt x="2486" y="178"/>
                </a:lnTo>
                <a:lnTo>
                  <a:pt x="2484" y="178"/>
                </a:lnTo>
                <a:lnTo>
                  <a:pt x="2484" y="178"/>
                </a:lnTo>
                <a:lnTo>
                  <a:pt x="2484" y="178"/>
                </a:lnTo>
                <a:lnTo>
                  <a:pt x="2484" y="178"/>
                </a:lnTo>
                <a:lnTo>
                  <a:pt x="2484" y="176"/>
                </a:lnTo>
                <a:lnTo>
                  <a:pt x="2484" y="174"/>
                </a:lnTo>
                <a:lnTo>
                  <a:pt x="2484" y="174"/>
                </a:lnTo>
                <a:lnTo>
                  <a:pt x="2484" y="174"/>
                </a:lnTo>
                <a:lnTo>
                  <a:pt x="2484" y="172"/>
                </a:lnTo>
                <a:lnTo>
                  <a:pt x="2482" y="172"/>
                </a:lnTo>
                <a:lnTo>
                  <a:pt x="2482" y="172"/>
                </a:lnTo>
                <a:lnTo>
                  <a:pt x="2482" y="172"/>
                </a:lnTo>
                <a:lnTo>
                  <a:pt x="2482" y="172"/>
                </a:lnTo>
                <a:lnTo>
                  <a:pt x="2480" y="172"/>
                </a:lnTo>
                <a:lnTo>
                  <a:pt x="2480" y="170"/>
                </a:lnTo>
                <a:lnTo>
                  <a:pt x="2478" y="170"/>
                </a:lnTo>
                <a:lnTo>
                  <a:pt x="2478" y="170"/>
                </a:lnTo>
                <a:lnTo>
                  <a:pt x="2478" y="170"/>
                </a:lnTo>
                <a:lnTo>
                  <a:pt x="2476" y="170"/>
                </a:lnTo>
                <a:lnTo>
                  <a:pt x="2476" y="170"/>
                </a:lnTo>
                <a:lnTo>
                  <a:pt x="2476" y="170"/>
                </a:lnTo>
                <a:lnTo>
                  <a:pt x="2476" y="170"/>
                </a:lnTo>
                <a:lnTo>
                  <a:pt x="2474" y="170"/>
                </a:lnTo>
                <a:lnTo>
                  <a:pt x="2472" y="168"/>
                </a:lnTo>
                <a:lnTo>
                  <a:pt x="2472" y="168"/>
                </a:lnTo>
                <a:lnTo>
                  <a:pt x="2472" y="168"/>
                </a:lnTo>
                <a:lnTo>
                  <a:pt x="2470" y="168"/>
                </a:lnTo>
                <a:lnTo>
                  <a:pt x="2470" y="166"/>
                </a:lnTo>
                <a:lnTo>
                  <a:pt x="2472" y="166"/>
                </a:lnTo>
                <a:lnTo>
                  <a:pt x="2472" y="166"/>
                </a:lnTo>
                <a:lnTo>
                  <a:pt x="2472" y="166"/>
                </a:lnTo>
                <a:lnTo>
                  <a:pt x="2472" y="166"/>
                </a:lnTo>
                <a:lnTo>
                  <a:pt x="2472" y="166"/>
                </a:lnTo>
                <a:lnTo>
                  <a:pt x="2472" y="166"/>
                </a:lnTo>
                <a:lnTo>
                  <a:pt x="2472" y="166"/>
                </a:lnTo>
                <a:lnTo>
                  <a:pt x="2474" y="166"/>
                </a:lnTo>
                <a:lnTo>
                  <a:pt x="2476" y="168"/>
                </a:lnTo>
                <a:lnTo>
                  <a:pt x="2476" y="168"/>
                </a:lnTo>
                <a:lnTo>
                  <a:pt x="2478" y="168"/>
                </a:lnTo>
                <a:lnTo>
                  <a:pt x="2478" y="168"/>
                </a:lnTo>
                <a:lnTo>
                  <a:pt x="2478" y="168"/>
                </a:lnTo>
                <a:lnTo>
                  <a:pt x="2480" y="168"/>
                </a:lnTo>
                <a:lnTo>
                  <a:pt x="2480" y="168"/>
                </a:lnTo>
                <a:lnTo>
                  <a:pt x="2480" y="168"/>
                </a:lnTo>
                <a:lnTo>
                  <a:pt x="2480" y="168"/>
                </a:lnTo>
                <a:lnTo>
                  <a:pt x="2482" y="168"/>
                </a:lnTo>
                <a:lnTo>
                  <a:pt x="2482" y="168"/>
                </a:lnTo>
                <a:lnTo>
                  <a:pt x="2484" y="168"/>
                </a:lnTo>
                <a:lnTo>
                  <a:pt x="2486" y="168"/>
                </a:lnTo>
                <a:lnTo>
                  <a:pt x="2488" y="168"/>
                </a:lnTo>
                <a:lnTo>
                  <a:pt x="2488" y="168"/>
                </a:lnTo>
                <a:lnTo>
                  <a:pt x="2488" y="168"/>
                </a:lnTo>
                <a:lnTo>
                  <a:pt x="2490" y="168"/>
                </a:lnTo>
                <a:lnTo>
                  <a:pt x="2492" y="168"/>
                </a:lnTo>
                <a:lnTo>
                  <a:pt x="2492" y="168"/>
                </a:lnTo>
                <a:lnTo>
                  <a:pt x="2492" y="168"/>
                </a:lnTo>
                <a:lnTo>
                  <a:pt x="2492" y="168"/>
                </a:lnTo>
                <a:lnTo>
                  <a:pt x="2494" y="168"/>
                </a:lnTo>
                <a:lnTo>
                  <a:pt x="2494" y="168"/>
                </a:lnTo>
                <a:lnTo>
                  <a:pt x="2496" y="168"/>
                </a:lnTo>
                <a:lnTo>
                  <a:pt x="2500" y="170"/>
                </a:lnTo>
                <a:lnTo>
                  <a:pt x="2500" y="170"/>
                </a:lnTo>
                <a:lnTo>
                  <a:pt x="2500" y="170"/>
                </a:lnTo>
                <a:lnTo>
                  <a:pt x="2500" y="170"/>
                </a:lnTo>
                <a:lnTo>
                  <a:pt x="2502" y="172"/>
                </a:lnTo>
                <a:lnTo>
                  <a:pt x="2506" y="174"/>
                </a:lnTo>
                <a:lnTo>
                  <a:pt x="2506" y="174"/>
                </a:lnTo>
                <a:lnTo>
                  <a:pt x="2506" y="174"/>
                </a:lnTo>
                <a:lnTo>
                  <a:pt x="2506" y="174"/>
                </a:lnTo>
                <a:lnTo>
                  <a:pt x="2508" y="174"/>
                </a:lnTo>
                <a:lnTo>
                  <a:pt x="2508" y="174"/>
                </a:lnTo>
                <a:lnTo>
                  <a:pt x="2510" y="176"/>
                </a:lnTo>
                <a:lnTo>
                  <a:pt x="2510" y="176"/>
                </a:lnTo>
                <a:lnTo>
                  <a:pt x="2510" y="176"/>
                </a:lnTo>
                <a:lnTo>
                  <a:pt x="2510" y="176"/>
                </a:lnTo>
                <a:lnTo>
                  <a:pt x="2512" y="178"/>
                </a:lnTo>
                <a:lnTo>
                  <a:pt x="2512" y="178"/>
                </a:lnTo>
                <a:lnTo>
                  <a:pt x="2512" y="178"/>
                </a:lnTo>
                <a:lnTo>
                  <a:pt x="2512" y="178"/>
                </a:lnTo>
                <a:lnTo>
                  <a:pt x="2512" y="180"/>
                </a:lnTo>
                <a:lnTo>
                  <a:pt x="2512" y="180"/>
                </a:lnTo>
                <a:lnTo>
                  <a:pt x="2510" y="178"/>
                </a:lnTo>
                <a:lnTo>
                  <a:pt x="2508" y="178"/>
                </a:lnTo>
                <a:lnTo>
                  <a:pt x="2508" y="180"/>
                </a:lnTo>
                <a:lnTo>
                  <a:pt x="2506" y="180"/>
                </a:lnTo>
                <a:lnTo>
                  <a:pt x="2506" y="180"/>
                </a:lnTo>
                <a:lnTo>
                  <a:pt x="2504" y="180"/>
                </a:lnTo>
                <a:lnTo>
                  <a:pt x="2502" y="180"/>
                </a:lnTo>
                <a:lnTo>
                  <a:pt x="2502" y="180"/>
                </a:lnTo>
                <a:lnTo>
                  <a:pt x="2500" y="180"/>
                </a:lnTo>
                <a:lnTo>
                  <a:pt x="2500" y="180"/>
                </a:lnTo>
                <a:lnTo>
                  <a:pt x="2500" y="180"/>
                </a:lnTo>
                <a:lnTo>
                  <a:pt x="2500" y="180"/>
                </a:lnTo>
                <a:lnTo>
                  <a:pt x="2498" y="180"/>
                </a:lnTo>
                <a:lnTo>
                  <a:pt x="2498" y="180"/>
                </a:lnTo>
                <a:lnTo>
                  <a:pt x="2498" y="180"/>
                </a:lnTo>
                <a:lnTo>
                  <a:pt x="2498" y="180"/>
                </a:lnTo>
                <a:lnTo>
                  <a:pt x="2498" y="180"/>
                </a:lnTo>
                <a:lnTo>
                  <a:pt x="2498" y="182"/>
                </a:lnTo>
                <a:lnTo>
                  <a:pt x="2498" y="182"/>
                </a:lnTo>
                <a:lnTo>
                  <a:pt x="2498" y="182"/>
                </a:lnTo>
                <a:lnTo>
                  <a:pt x="2498" y="182"/>
                </a:lnTo>
                <a:lnTo>
                  <a:pt x="2498" y="182"/>
                </a:lnTo>
                <a:lnTo>
                  <a:pt x="2498" y="182"/>
                </a:lnTo>
                <a:lnTo>
                  <a:pt x="2498" y="182"/>
                </a:lnTo>
                <a:lnTo>
                  <a:pt x="2496" y="182"/>
                </a:lnTo>
                <a:lnTo>
                  <a:pt x="2496" y="182"/>
                </a:lnTo>
                <a:lnTo>
                  <a:pt x="2496" y="182"/>
                </a:lnTo>
                <a:lnTo>
                  <a:pt x="2496" y="184"/>
                </a:lnTo>
                <a:lnTo>
                  <a:pt x="2496" y="184"/>
                </a:lnTo>
                <a:lnTo>
                  <a:pt x="2496" y="184"/>
                </a:lnTo>
                <a:lnTo>
                  <a:pt x="2496" y="184"/>
                </a:lnTo>
                <a:lnTo>
                  <a:pt x="2496" y="184"/>
                </a:lnTo>
                <a:lnTo>
                  <a:pt x="2496" y="186"/>
                </a:lnTo>
                <a:lnTo>
                  <a:pt x="2496" y="186"/>
                </a:lnTo>
                <a:lnTo>
                  <a:pt x="2496" y="186"/>
                </a:lnTo>
                <a:lnTo>
                  <a:pt x="2498" y="186"/>
                </a:lnTo>
                <a:lnTo>
                  <a:pt x="2498" y="186"/>
                </a:lnTo>
                <a:lnTo>
                  <a:pt x="2502" y="188"/>
                </a:lnTo>
                <a:lnTo>
                  <a:pt x="2502" y="188"/>
                </a:lnTo>
                <a:lnTo>
                  <a:pt x="2502" y="188"/>
                </a:lnTo>
                <a:lnTo>
                  <a:pt x="2504" y="188"/>
                </a:lnTo>
                <a:lnTo>
                  <a:pt x="2504" y="188"/>
                </a:lnTo>
                <a:lnTo>
                  <a:pt x="2504" y="188"/>
                </a:lnTo>
                <a:lnTo>
                  <a:pt x="2504" y="188"/>
                </a:lnTo>
                <a:lnTo>
                  <a:pt x="2504" y="190"/>
                </a:lnTo>
                <a:lnTo>
                  <a:pt x="2504" y="190"/>
                </a:lnTo>
                <a:lnTo>
                  <a:pt x="2506" y="190"/>
                </a:lnTo>
                <a:lnTo>
                  <a:pt x="2506" y="190"/>
                </a:lnTo>
                <a:lnTo>
                  <a:pt x="2508" y="192"/>
                </a:lnTo>
                <a:lnTo>
                  <a:pt x="2508" y="192"/>
                </a:lnTo>
                <a:lnTo>
                  <a:pt x="2510" y="194"/>
                </a:lnTo>
                <a:lnTo>
                  <a:pt x="2512" y="194"/>
                </a:lnTo>
                <a:lnTo>
                  <a:pt x="2514" y="192"/>
                </a:lnTo>
                <a:lnTo>
                  <a:pt x="2514" y="192"/>
                </a:lnTo>
                <a:lnTo>
                  <a:pt x="2514" y="192"/>
                </a:lnTo>
                <a:lnTo>
                  <a:pt x="2514" y="192"/>
                </a:lnTo>
                <a:lnTo>
                  <a:pt x="2516" y="192"/>
                </a:lnTo>
                <a:lnTo>
                  <a:pt x="2516" y="192"/>
                </a:lnTo>
                <a:lnTo>
                  <a:pt x="2516" y="192"/>
                </a:lnTo>
                <a:lnTo>
                  <a:pt x="2516" y="192"/>
                </a:lnTo>
                <a:lnTo>
                  <a:pt x="2516" y="192"/>
                </a:lnTo>
                <a:lnTo>
                  <a:pt x="2516" y="192"/>
                </a:lnTo>
                <a:lnTo>
                  <a:pt x="2516" y="194"/>
                </a:lnTo>
                <a:lnTo>
                  <a:pt x="2514" y="194"/>
                </a:lnTo>
                <a:lnTo>
                  <a:pt x="2516" y="194"/>
                </a:lnTo>
                <a:lnTo>
                  <a:pt x="2516" y="194"/>
                </a:lnTo>
                <a:lnTo>
                  <a:pt x="2516" y="194"/>
                </a:lnTo>
                <a:lnTo>
                  <a:pt x="2516" y="194"/>
                </a:lnTo>
                <a:lnTo>
                  <a:pt x="2518" y="194"/>
                </a:lnTo>
                <a:lnTo>
                  <a:pt x="2518" y="194"/>
                </a:lnTo>
                <a:lnTo>
                  <a:pt x="2520" y="192"/>
                </a:lnTo>
                <a:lnTo>
                  <a:pt x="2522" y="192"/>
                </a:lnTo>
                <a:lnTo>
                  <a:pt x="2524" y="192"/>
                </a:lnTo>
                <a:lnTo>
                  <a:pt x="2524" y="192"/>
                </a:lnTo>
                <a:lnTo>
                  <a:pt x="2524" y="192"/>
                </a:lnTo>
                <a:lnTo>
                  <a:pt x="2524" y="192"/>
                </a:lnTo>
                <a:lnTo>
                  <a:pt x="2524" y="192"/>
                </a:lnTo>
                <a:lnTo>
                  <a:pt x="2524" y="192"/>
                </a:lnTo>
                <a:lnTo>
                  <a:pt x="2526" y="192"/>
                </a:lnTo>
                <a:lnTo>
                  <a:pt x="2526" y="192"/>
                </a:lnTo>
                <a:lnTo>
                  <a:pt x="2526" y="192"/>
                </a:lnTo>
                <a:lnTo>
                  <a:pt x="2528" y="192"/>
                </a:lnTo>
                <a:lnTo>
                  <a:pt x="2528" y="190"/>
                </a:lnTo>
                <a:lnTo>
                  <a:pt x="2528" y="190"/>
                </a:lnTo>
                <a:lnTo>
                  <a:pt x="2528" y="190"/>
                </a:lnTo>
                <a:lnTo>
                  <a:pt x="2528" y="188"/>
                </a:lnTo>
                <a:lnTo>
                  <a:pt x="2528" y="188"/>
                </a:lnTo>
                <a:lnTo>
                  <a:pt x="2526" y="188"/>
                </a:lnTo>
                <a:lnTo>
                  <a:pt x="2526" y="188"/>
                </a:lnTo>
                <a:lnTo>
                  <a:pt x="2528" y="186"/>
                </a:lnTo>
                <a:lnTo>
                  <a:pt x="2528" y="186"/>
                </a:lnTo>
                <a:lnTo>
                  <a:pt x="2528" y="184"/>
                </a:lnTo>
                <a:lnTo>
                  <a:pt x="2528" y="184"/>
                </a:lnTo>
                <a:lnTo>
                  <a:pt x="2528" y="184"/>
                </a:lnTo>
                <a:lnTo>
                  <a:pt x="2528" y="184"/>
                </a:lnTo>
                <a:lnTo>
                  <a:pt x="2526" y="184"/>
                </a:lnTo>
                <a:lnTo>
                  <a:pt x="2526" y="184"/>
                </a:lnTo>
                <a:lnTo>
                  <a:pt x="2526" y="182"/>
                </a:lnTo>
                <a:lnTo>
                  <a:pt x="2526" y="182"/>
                </a:lnTo>
                <a:lnTo>
                  <a:pt x="2526" y="182"/>
                </a:lnTo>
                <a:lnTo>
                  <a:pt x="2528" y="182"/>
                </a:lnTo>
                <a:lnTo>
                  <a:pt x="2528" y="182"/>
                </a:lnTo>
                <a:lnTo>
                  <a:pt x="2528" y="182"/>
                </a:lnTo>
                <a:lnTo>
                  <a:pt x="2530" y="182"/>
                </a:lnTo>
                <a:lnTo>
                  <a:pt x="2530" y="180"/>
                </a:lnTo>
                <a:lnTo>
                  <a:pt x="2530" y="180"/>
                </a:lnTo>
                <a:lnTo>
                  <a:pt x="2532" y="180"/>
                </a:lnTo>
                <a:lnTo>
                  <a:pt x="2532" y="182"/>
                </a:lnTo>
                <a:lnTo>
                  <a:pt x="2532" y="182"/>
                </a:lnTo>
                <a:lnTo>
                  <a:pt x="2534" y="182"/>
                </a:lnTo>
                <a:lnTo>
                  <a:pt x="2534" y="180"/>
                </a:lnTo>
                <a:lnTo>
                  <a:pt x="2534" y="180"/>
                </a:lnTo>
                <a:lnTo>
                  <a:pt x="2534" y="180"/>
                </a:lnTo>
                <a:lnTo>
                  <a:pt x="2536" y="180"/>
                </a:lnTo>
                <a:lnTo>
                  <a:pt x="2538" y="180"/>
                </a:lnTo>
                <a:lnTo>
                  <a:pt x="2538" y="182"/>
                </a:lnTo>
                <a:lnTo>
                  <a:pt x="2538" y="182"/>
                </a:lnTo>
                <a:lnTo>
                  <a:pt x="2538" y="182"/>
                </a:lnTo>
                <a:lnTo>
                  <a:pt x="2540" y="182"/>
                </a:lnTo>
                <a:lnTo>
                  <a:pt x="2538" y="182"/>
                </a:lnTo>
                <a:lnTo>
                  <a:pt x="2536" y="180"/>
                </a:lnTo>
                <a:lnTo>
                  <a:pt x="2534" y="178"/>
                </a:lnTo>
                <a:lnTo>
                  <a:pt x="2534" y="178"/>
                </a:lnTo>
                <a:lnTo>
                  <a:pt x="2534" y="178"/>
                </a:lnTo>
                <a:lnTo>
                  <a:pt x="2534" y="178"/>
                </a:lnTo>
                <a:lnTo>
                  <a:pt x="2532" y="178"/>
                </a:lnTo>
                <a:lnTo>
                  <a:pt x="2532" y="178"/>
                </a:lnTo>
                <a:lnTo>
                  <a:pt x="2532" y="178"/>
                </a:lnTo>
                <a:lnTo>
                  <a:pt x="2532" y="178"/>
                </a:lnTo>
                <a:lnTo>
                  <a:pt x="2532" y="178"/>
                </a:lnTo>
                <a:lnTo>
                  <a:pt x="2534" y="178"/>
                </a:lnTo>
                <a:lnTo>
                  <a:pt x="2534" y="178"/>
                </a:lnTo>
                <a:lnTo>
                  <a:pt x="2534" y="178"/>
                </a:lnTo>
                <a:lnTo>
                  <a:pt x="2534" y="178"/>
                </a:lnTo>
                <a:lnTo>
                  <a:pt x="2536" y="178"/>
                </a:lnTo>
                <a:lnTo>
                  <a:pt x="2536" y="178"/>
                </a:lnTo>
                <a:lnTo>
                  <a:pt x="2536" y="178"/>
                </a:lnTo>
                <a:lnTo>
                  <a:pt x="2536" y="178"/>
                </a:lnTo>
                <a:lnTo>
                  <a:pt x="2538" y="178"/>
                </a:lnTo>
                <a:lnTo>
                  <a:pt x="2538" y="178"/>
                </a:lnTo>
                <a:lnTo>
                  <a:pt x="2538" y="178"/>
                </a:lnTo>
                <a:lnTo>
                  <a:pt x="2540" y="178"/>
                </a:lnTo>
                <a:lnTo>
                  <a:pt x="2542" y="176"/>
                </a:lnTo>
                <a:lnTo>
                  <a:pt x="2544" y="176"/>
                </a:lnTo>
                <a:lnTo>
                  <a:pt x="2544" y="176"/>
                </a:lnTo>
                <a:lnTo>
                  <a:pt x="2544" y="176"/>
                </a:lnTo>
                <a:lnTo>
                  <a:pt x="2544" y="176"/>
                </a:lnTo>
                <a:lnTo>
                  <a:pt x="2544" y="176"/>
                </a:lnTo>
                <a:lnTo>
                  <a:pt x="2546" y="176"/>
                </a:lnTo>
                <a:lnTo>
                  <a:pt x="2546" y="176"/>
                </a:lnTo>
                <a:lnTo>
                  <a:pt x="2546" y="176"/>
                </a:lnTo>
                <a:lnTo>
                  <a:pt x="2546" y="176"/>
                </a:lnTo>
                <a:lnTo>
                  <a:pt x="2546" y="176"/>
                </a:lnTo>
                <a:lnTo>
                  <a:pt x="2546" y="176"/>
                </a:lnTo>
                <a:lnTo>
                  <a:pt x="2546" y="176"/>
                </a:lnTo>
                <a:lnTo>
                  <a:pt x="2546" y="176"/>
                </a:lnTo>
                <a:lnTo>
                  <a:pt x="2546" y="176"/>
                </a:lnTo>
                <a:lnTo>
                  <a:pt x="2546" y="176"/>
                </a:lnTo>
                <a:lnTo>
                  <a:pt x="2546" y="176"/>
                </a:lnTo>
                <a:lnTo>
                  <a:pt x="2546" y="176"/>
                </a:lnTo>
                <a:lnTo>
                  <a:pt x="2546" y="176"/>
                </a:lnTo>
                <a:lnTo>
                  <a:pt x="2548" y="174"/>
                </a:lnTo>
                <a:lnTo>
                  <a:pt x="2548" y="174"/>
                </a:lnTo>
                <a:lnTo>
                  <a:pt x="2548" y="174"/>
                </a:lnTo>
                <a:lnTo>
                  <a:pt x="2548" y="174"/>
                </a:lnTo>
                <a:lnTo>
                  <a:pt x="2550" y="174"/>
                </a:lnTo>
                <a:lnTo>
                  <a:pt x="2550" y="174"/>
                </a:lnTo>
                <a:lnTo>
                  <a:pt x="2550" y="172"/>
                </a:lnTo>
                <a:lnTo>
                  <a:pt x="2552" y="172"/>
                </a:lnTo>
                <a:lnTo>
                  <a:pt x="2552" y="172"/>
                </a:lnTo>
                <a:lnTo>
                  <a:pt x="2552" y="172"/>
                </a:lnTo>
                <a:lnTo>
                  <a:pt x="2552" y="172"/>
                </a:lnTo>
                <a:lnTo>
                  <a:pt x="2552" y="172"/>
                </a:lnTo>
                <a:lnTo>
                  <a:pt x="2552" y="172"/>
                </a:lnTo>
                <a:lnTo>
                  <a:pt x="2552" y="172"/>
                </a:lnTo>
                <a:lnTo>
                  <a:pt x="2554" y="172"/>
                </a:lnTo>
                <a:lnTo>
                  <a:pt x="2554" y="172"/>
                </a:lnTo>
                <a:lnTo>
                  <a:pt x="2554" y="172"/>
                </a:lnTo>
                <a:lnTo>
                  <a:pt x="2554" y="172"/>
                </a:lnTo>
                <a:lnTo>
                  <a:pt x="2556" y="172"/>
                </a:lnTo>
                <a:lnTo>
                  <a:pt x="2560" y="170"/>
                </a:lnTo>
                <a:lnTo>
                  <a:pt x="2560" y="170"/>
                </a:lnTo>
                <a:lnTo>
                  <a:pt x="2562" y="170"/>
                </a:lnTo>
                <a:lnTo>
                  <a:pt x="2560" y="170"/>
                </a:lnTo>
                <a:lnTo>
                  <a:pt x="2560" y="170"/>
                </a:lnTo>
                <a:lnTo>
                  <a:pt x="2560" y="170"/>
                </a:lnTo>
                <a:lnTo>
                  <a:pt x="2562" y="170"/>
                </a:lnTo>
                <a:lnTo>
                  <a:pt x="2562" y="170"/>
                </a:lnTo>
                <a:lnTo>
                  <a:pt x="2562" y="170"/>
                </a:lnTo>
                <a:lnTo>
                  <a:pt x="2562" y="170"/>
                </a:lnTo>
                <a:lnTo>
                  <a:pt x="2564" y="170"/>
                </a:lnTo>
                <a:lnTo>
                  <a:pt x="2566" y="168"/>
                </a:lnTo>
                <a:lnTo>
                  <a:pt x="2566" y="168"/>
                </a:lnTo>
                <a:lnTo>
                  <a:pt x="2568" y="168"/>
                </a:lnTo>
                <a:lnTo>
                  <a:pt x="2568" y="170"/>
                </a:lnTo>
                <a:lnTo>
                  <a:pt x="2568" y="170"/>
                </a:lnTo>
                <a:lnTo>
                  <a:pt x="2568" y="170"/>
                </a:lnTo>
                <a:lnTo>
                  <a:pt x="2570" y="170"/>
                </a:lnTo>
                <a:lnTo>
                  <a:pt x="2568" y="170"/>
                </a:lnTo>
                <a:lnTo>
                  <a:pt x="2568" y="170"/>
                </a:lnTo>
                <a:lnTo>
                  <a:pt x="2568" y="170"/>
                </a:lnTo>
                <a:lnTo>
                  <a:pt x="2568" y="170"/>
                </a:lnTo>
                <a:lnTo>
                  <a:pt x="2568" y="170"/>
                </a:lnTo>
                <a:lnTo>
                  <a:pt x="2570" y="172"/>
                </a:lnTo>
                <a:lnTo>
                  <a:pt x="2570" y="172"/>
                </a:lnTo>
                <a:lnTo>
                  <a:pt x="2570" y="172"/>
                </a:lnTo>
                <a:lnTo>
                  <a:pt x="2572" y="172"/>
                </a:lnTo>
                <a:lnTo>
                  <a:pt x="2572" y="170"/>
                </a:lnTo>
                <a:lnTo>
                  <a:pt x="2572" y="170"/>
                </a:lnTo>
                <a:lnTo>
                  <a:pt x="2572" y="170"/>
                </a:lnTo>
                <a:lnTo>
                  <a:pt x="2572" y="170"/>
                </a:lnTo>
                <a:lnTo>
                  <a:pt x="2572" y="170"/>
                </a:lnTo>
                <a:lnTo>
                  <a:pt x="2572" y="170"/>
                </a:lnTo>
                <a:lnTo>
                  <a:pt x="2574" y="170"/>
                </a:lnTo>
                <a:lnTo>
                  <a:pt x="2574" y="170"/>
                </a:lnTo>
                <a:lnTo>
                  <a:pt x="2574" y="170"/>
                </a:lnTo>
                <a:lnTo>
                  <a:pt x="2572" y="170"/>
                </a:lnTo>
                <a:lnTo>
                  <a:pt x="2572" y="170"/>
                </a:lnTo>
                <a:lnTo>
                  <a:pt x="2572" y="170"/>
                </a:lnTo>
                <a:lnTo>
                  <a:pt x="2572" y="168"/>
                </a:lnTo>
                <a:lnTo>
                  <a:pt x="2570" y="168"/>
                </a:lnTo>
                <a:lnTo>
                  <a:pt x="2570" y="168"/>
                </a:lnTo>
                <a:lnTo>
                  <a:pt x="2570" y="168"/>
                </a:lnTo>
                <a:lnTo>
                  <a:pt x="2570" y="168"/>
                </a:lnTo>
                <a:lnTo>
                  <a:pt x="2570" y="168"/>
                </a:lnTo>
                <a:lnTo>
                  <a:pt x="2572" y="168"/>
                </a:lnTo>
                <a:lnTo>
                  <a:pt x="2572" y="168"/>
                </a:lnTo>
                <a:lnTo>
                  <a:pt x="2570" y="168"/>
                </a:lnTo>
                <a:lnTo>
                  <a:pt x="2570" y="168"/>
                </a:lnTo>
                <a:lnTo>
                  <a:pt x="2570" y="168"/>
                </a:lnTo>
                <a:lnTo>
                  <a:pt x="2570" y="168"/>
                </a:lnTo>
                <a:lnTo>
                  <a:pt x="2570" y="168"/>
                </a:lnTo>
                <a:lnTo>
                  <a:pt x="2568" y="168"/>
                </a:lnTo>
                <a:lnTo>
                  <a:pt x="2568" y="168"/>
                </a:lnTo>
                <a:lnTo>
                  <a:pt x="2568" y="168"/>
                </a:lnTo>
                <a:lnTo>
                  <a:pt x="2568" y="168"/>
                </a:lnTo>
                <a:lnTo>
                  <a:pt x="2568" y="168"/>
                </a:lnTo>
                <a:lnTo>
                  <a:pt x="2568" y="168"/>
                </a:lnTo>
                <a:lnTo>
                  <a:pt x="2570" y="166"/>
                </a:lnTo>
                <a:lnTo>
                  <a:pt x="2570" y="166"/>
                </a:lnTo>
                <a:lnTo>
                  <a:pt x="2572" y="166"/>
                </a:lnTo>
                <a:lnTo>
                  <a:pt x="2574" y="166"/>
                </a:lnTo>
                <a:lnTo>
                  <a:pt x="2574" y="166"/>
                </a:lnTo>
                <a:lnTo>
                  <a:pt x="2574" y="164"/>
                </a:lnTo>
                <a:lnTo>
                  <a:pt x="2576" y="164"/>
                </a:lnTo>
                <a:lnTo>
                  <a:pt x="2576" y="164"/>
                </a:lnTo>
                <a:lnTo>
                  <a:pt x="2576" y="164"/>
                </a:lnTo>
                <a:lnTo>
                  <a:pt x="2576" y="164"/>
                </a:lnTo>
                <a:lnTo>
                  <a:pt x="2578" y="164"/>
                </a:lnTo>
                <a:lnTo>
                  <a:pt x="2578" y="164"/>
                </a:lnTo>
                <a:lnTo>
                  <a:pt x="2578" y="164"/>
                </a:lnTo>
                <a:lnTo>
                  <a:pt x="2578" y="164"/>
                </a:lnTo>
                <a:lnTo>
                  <a:pt x="2580" y="162"/>
                </a:lnTo>
                <a:lnTo>
                  <a:pt x="2582" y="162"/>
                </a:lnTo>
                <a:lnTo>
                  <a:pt x="2582" y="162"/>
                </a:lnTo>
                <a:lnTo>
                  <a:pt x="2584" y="162"/>
                </a:lnTo>
                <a:lnTo>
                  <a:pt x="2584" y="162"/>
                </a:lnTo>
                <a:lnTo>
                  <a:pt x="2588" y="162"/>
                </a:lnTo>
                <a:lnTo>
                  <a:pt x="2588" y="162"/>
                </a:lnTo>
                <a:lnTo>
                  <a:pt x="2588" y="162"/>
                </a:lnTo>
                <a:lnTo>
                  <a:pt x="2590" y="162"/>
                </a:lnTo>
                <a:lnTo>
                  <a:pt x="2590" y="162"/>
                </a:lnTo>
                <a:lnTo>
                  <a:pt x="2590" y="162"/>
                </a:lnTo>
                <a:lnTo>
                  <a:pt x="2590" y="162"/>
                </a:lnTo>
                <a:lnTo>
                  <a:pt x="2588" y="162"/>
                </a:lnTo>
                <a:lnTo>
                  <a:pt x="2586" y="162"/>
                </a:lnTo>
                <a:lnTo>
                  <a:pt x="2584" y="164"/>
                </a:lnTo>
                <a:lnTo>
                  <a:pt x="2582" y="164"/>
                </a:lnTo>
                <a:lnTo>
                  <a:pt x="2582" y="164"/>
                </a:lnTo>
                <a:lnTo>
                  <a:pt x="2582" y="164"/>
                </a:lnTo>
                <a:lnTo>
                  <a:pt x="2582" y="164"/>
                </a:lnTo>
                <a:lnTo>
                  <a:pt x="2580" y="164"/>
                </a:lnTo>
                <a:lnTo>
                  <a:pt x="2580" y="164"/>
                </a:lnTo>
                <a:lnTo>
                  <a:pt x="2582" y="164"/>
                </a:lnTo>
                <a:lnTo>
                  <a:pt x="2582" y="164"/>
                </a:lnTo>
                <a:lnTo>
                  <a:pt x="2582" y="164"/>
                </a:lnTo>
                <a:lnTo>
                  <a:pt x="2582" y="164"/>
                </a:lnTo>
                <a:lnTo>
                  <a:pt x="2582" y="164"/>
                </a:lnTo>
                <a:lnTo>
                  <a:pt x="2584" y="164"/>
                </a:lnTo>
                <a:lnTo>
                  <a:pt x="2584" y="164"/>
                </a:lnTo>
                <a:lnTo>
                  <a:pt x="2584" y="164"/>
                </a:lnTo>
                <a:lnTo>
                  <a:pt x="2584" y="164"/>
                </a:lnTo>
                <a:lnTo>
                  <a:pt x="2584" y="164"/>
                </a:lnTo>
                <a:lnTo>
                  <a:pt x="2584" y="164"/>
                </a:lnTo>
                <a:lnTo>
                  <a:pt x="2584" y="164"/>
                </a:lnTo>
                <a:lnTo>
                  <a:pt x="2584" y="166"/>
                </a:lnTo>
                <a:lnTo>
                  <a:pt x="2584" y="166"/>
                </a:lnTo>
                <a:lnTo>
                  <a:pt x="2584" y="166"/>
                </a:lnTo>
                <a:lnTo>
                  <a:pt x="2584" y="166"/>
                </a:lnTo>
                <a:lnTo>
                  <a:pt x="2584" y="166"/>
                </a:lnTo>
                <a:lnTo>
                  <a:pt x="2582" y="168"/>
                </a:lnTo>
                <a:lnTo>
                  <a:pt x="2582" y="168"/>
                </a:lnTo>
                <a:lnTo>
                  <a:pt x="2584" y="168"/>
                </a:lnTo>
                <a:lnTo>
                  <a:pt x="2584" y="168"/>
                </a:lnTo>
                <a:lnTo>
                  <a:pt x="2584" y="168"/>
                </a:lnTo>
                <a:lnTo>
                  <a:pt x="2586" y="168"/>
                </a:lnTo>
                <a:lnTo>
                  <a:pt x="2586" y="170"/>
                </a:lnTo>
                <a:lnTo>
                  <a:pt x="2586" y="170"/>
                </a:lnTo>
                <a:lnTo>
                  <a:pt x="2586" y="170"/>
                </a:lnTo>
                <a:lnTo>
                  <a:pt x="2586" y="172"/>
                </a:lnTo>
                <a:lnTo>
                  <a:pt x="2586" y="172"/>
                </a:lnTo>
                <a:lnTo>
                  <a:pt x="2584" y="170"/>
                </a:lnTo>
                <a:lnTo>
                  <a:pt x="2584" y="170"/>
                </a:lnTo>
                <a:lnTo>
                  <a:pt x="2584" y="170"/>
                </a:lnTo>
                <a:lnTo>
                  <a:pt x="2584" y="170"/>
                </a:lnTo>
                <a:lnTo>
                  <a:pt x="2582" y="170"/>
                </a:lnTo>
                <a:lnTo>
                  <a:pt x="2584" y="170"/>
                </a:lnTo>
                <a:lnTo>
                  <a:pt x="2584" y="170"/>
                </a:lnTo>
                <a:lnTo>
                  <a:pt x="2584" y="172"/>
                </a:lnTo>
                <a:lnTo>
                  <a:pt x="2584" y="172"/>
                </a:lnTo>
                <a:lnTo>
                  <a:pt x="2584" y="172"/>
                </a:lnTo>
                <a:lnTo>
                  <a:pt x="2584" y="172"/>
                </a:lnTo>
                <a:lnTo>
                  <a:pt x="2582" y="172"/>
                </a:lnTo>
                <a:lnTo>
                  <a:pt x="2582" y="172"/>
                </a:lnTo>
                <a:lnTo>
                  <a:pt x="2582" y="172"/>
                </a:lnTo>
                <a:lnTo>
                  <a:pt x="2582" y="172"/>
                </a:lnTo>
                <a:lnTo>
                  <a:pt x="2580" y="172"/>
                </a:lnTo>
                <a:lnTo>
                  <a:pt x="2580" y="172"/>
                </a:lnTo>
                <a:lnTo>
                  <a:pt x="2580" y="172"/>
                </a:lnTo>
                <a:lnTo>
                  <a:pt x="2580" y="172"/>
                </a:lnTo>
                <a:lnTo>
                  <a:pt x="2582" y="172"/>
                </a:lnTo>
                <a:lnTo>
                  <a:pt x="2582" y="172"/>
                </a:lnTo>
                <a:lnTo>
                  <a:pt x="2582" y="172"/>
                </a:lnTo>
                <a:lnTo>
                  <a:pt x="2584" y="172"/>
                </a:lnTo>
                <a:lnTo>
                  <a:pt x="2586" y="172"/>
                </a:lnTo>
                <a:lnTo>
                  <a:pt x="2586" y="172"/>
                </a:lnTo>
                <a:lnTo>
                  <a:pt x="2586" y="172"/>
                </a:lnTo>
                <a:lnTo>
                  <a:pt x="2588" y="174"/>
                </a:lnTo>
                <a:lnTo>
                  <a:pt x="2588" y="174"/>
                </a:lnTo>
                <a:lnTo>
                  <a:pt x="2588" y="174"/>
                </a:lnTo>
                <a:lnTo>
                  <a:pt x="2590" y="174"/>
                </a:lnTo>
                <a:lnTo>
                  <a:pt x="2590" y="172"/>
                </a:lnTo>
                <a:lnTo>
                  <a:pt x="2590" y="172"/>
                </a:lnTo>
                <a:lnTo>
                  <a:pt x="2590" y="174"/>
                </a:lnTo>
                <a:lnTo>
                  <a:pt x="2592" y="174"/>
                </a:lnTo>
                <a:lnTo>
                  <a:pt x="2592" y="172"/>
                </a:lnTo>
                <a:lnTo>
                  <a:pt x="2592" y="172"/>
                </a:lnTo>
                <a:lnTo>
                  <a:pt x="2592" y="172"/>
                </a:lnTo>
                <a:lnTo>
                  <a:pt x="2594" y="172"/>
                </a:lnTo>
                <a:lnTo>
                  <a:pt x="2594" y="172"/>
                </a:lnTo>
                <a:lnTo>
                  <a:pt x="2594" y="172"/>
                </a:lnTo>
                <a:lnTo>
                  <a:pt x="2594" y="172"/>
                </a:lnTo>
                <a:lnTo>
                  <a:pt x="2594" y="172"/>
                </a:lnTo>
                <a:lnTo>
                  <a:pt x="2596" y="174"/>
                </a:lnTo>
                <a:lnTo>
                  <a:pt x="2596" y="174"/>
                </a:lnTo>
                <a:lnTo>
                  <a:pt x="2596" y="174"/>
                </a:lnTo>
                <a:lnTo>
                  <a:pt x="2596" y="174"/>
                </a:lnTo>
                <a:lnTo>
                  <a:pt x="2598" y="174"/>
                </a:lnTo>
                <a:lnTo>
                  <a:pt x="2598" y="174"/>
                </a:lnTo>
                <a:lnTo>
                  <a:pt x="2598" y="174"/>
                </a:lnTo>
                <a:lnTo>
                  <a:pt x="2598" y="174"/>
                </a:lnTo>
                <a:lnTo>
                  <a:pt x="2598" y="172"/>
                </a:lnTo>
                <a:lnTo>
                  <a:pt x="2598" y="172"/>
                </a:lnTo>
                <a:lnTo>
                  <a:pt x="2598" y="172"/>
                </a:lnTo>
                <a:lnTo>
                  <a:pt x="2598" y="170"/>
                </a:lnTo>
                <a:lnTo>
                  <a:pt x="2598" y="170"/>
                </a:lnTo>
                <a:lnTo>
                  <a:pt x="2598" y="170"/>
                </a:lnTo>
                <a:lnTo>
                  <a:pt x="2600" y="168"/>
                </a:lnTo>
                <a:lnTo>
                  <a:pt x="2600" y="168"/>
                </a:lnTo>
                <a:lnTo>
                  <a:pt x="2602" y="168"/>
                </a:lnTo>
                <a:lnTo>
                  <a:pt x="2602" y="168"/>
                </a:lnTo>
                <a:lnTo>
                  <a:pt x="2604" y="168"/>
                </a:lnTo>
                <a:lnTo>
                  <a:pt x="2604" y="168"/>
                </a:lnTo>
                <a:lnTo>
                  <a:pt x="2604" y="168"/>
                </a:lnTo>
                <a:lnTo>
                  <a:pt x="2606" y="168"/>
                </a:lnTo>
                <a:lnTo>
                  <a:pt x="2606" y="168"/>
                </a:lnTo>
                <a:lnTo>
                  <a:pt x="2606" y="168"/>
                </a:lnTo>
                <a:lnTo>
                  <a:pt x="2606" y="168"/>
                </a:lnTo>
                <a:lnTo>
                  <a:pt x="2606" y="168"/>
                </a:lnTo>
                <a:lnTo>
                  <a:pt x="2606" y="168"/>
                </a:lnTo>
                <a:lnTo>
                  <a:pt x="2608" y="168"/>
                </a:lnTo>
                <a:lnTo>
                  <a:pt x="2608" y="168"/>
                </a:lnTo>
                <a:lnTo>
                  <a:pt x="2608" y="168"/>
                </a:lnTo>
                <a:lnTo>
                  <a:pt x="2610" y="168"/>
                </a:lnTo>
                <a:lnTo>
                  <a:pt x="2610" y="168"/>
                </a:lnTo>
                <a:lnTo>
                  <a:pt x="2610" y="168"/>
                </a:lnTo>
                <a:lnTo>
                  <a:pt x="2612" y="168"/>
                </a:lnTo>
                <a:lnTo>
                  <a:pt x="2612" y="168"/>
                </a:lnTo>
                <a:lnTo>
                  <a:pt x="2612" y="168"/>
                </a:lnTo>
                <a:lnTo>
                  <a:pt x="2612" y="168"/>
                </a:lnTo>
                <a:lnTo>
                  <a:pt x="2614" y="168"/>
                </a:lnTo>
                <a:lnTo>
                  <a:pt x="2614" y="168"/>
                </a:lnTo>
                <a:lnTo>
                  <a:pt x="2614" y="168"/>
                </a:lnTo>
                <a:lnTo>
                  <a:pt x="2614" y="168"/>
                </a:lnTo>
                <a:lnTo>
                  <a:pt x="2616" y="168"/>
                </a:lnTo>
                <a:lnTo>
                  <a:pt x="2616" y="168"/>
                </a:lnTo>
                <a:lnTo>
                  <a:pt x="2616" y="168"/>
                </a:lnTo>
                <a:lnTo>
                  <a:pt x="2618" y="168"/>
                </a:lnTo>
                <a:lnTo>
                  <a:pt x="2618" y="168"/>
                </a:lnTo>
                <a:lnTo>
                  <a:pt x="2620" y="168"/>
                </a:lnTo>
                <a:lnTo>
                  <a:pt x="2620" y="168"/>
                </a:lnTo>
                <a:lnTo>
                  <a:pt x="2620" y="168"/>
                </a:lnTo>
                <a:lnTo>
                  <a:pt x="2622" y="168"/>
                </a:lnTo>
                <a:lnTo>
                  <a:pt x="2622" y="168"/>
                </a:lnTo>
                <a:lnTo>
                  <a:pt x="2622" y="168"/>
                </a:lnTo>
                <a:lnTo>
                  <a:pt x="2622" y="168"/>
                </a:lnTo>
                <a:lnTo>
                  <a:pt x="2622" y="168"/>
                </a:lnTo>
                <a:lnTo>
                  <a:pt x="2622" y="168"/>
                </a:lnTo>
                <a:lnTo>
                  <a:pt x="2624" y="166"/>
                </a:lnTo>
                <a:lnTo>
                  <a:pt x="2624" y="166"/>
                </a:lnTo>
                <a:lnTo>
                  <a:pt x="2624" y="166"/>
                </a:lnTo>
                <a:lnTo>
                  <a:pt x="2626" y="166"/>
                </a:lnTo>
                <a:lnTo>
                  <a:pt x="2628" y="166"/>
                </a:lnTo>
                <a:lnTo>
                  <a:pt x="2628" y="166"/>
                </a:lnTo>
                <a:lnTo>
                  <a:pt x="2628" y="166"/>
                </a:lnTo>
                <a:lnTo>
                  <a:pt x="2626" y="164"/>
                </a:lnTo>
                <a:lnTo>
                  <a:pt x="2626" y="164"/>
                </a:lnTo>
                <a:lnTo>
                  <a:pt x="2628" y="164"/>
                </a:lnTo>
                <a:lnTo>
                  <a:pt x="2628" y="164"/>
                </a:lnTo>
                <a:lnTo>
                  <a:pt x="2630" y="164"/>
                </a:lnTo>
                <a:lnTo>
                  <a:pt x="2630" y="164"/>
                </a:lnTo>
                <a:lnTo>
                  <a:pt x="2630" y="164"/>
                </a:lnTo>
                <a:lnTo>
                  <a:pt x="2632" y="166"/>
                </a:lnTo>
                <a:lnTo>
                  <a:pt x="2632" y="166"/>
                </a:lnTo>
                <a:lnTo>
                  <a:pt x="2632" y="166"/>
                </a:lnTo>
                <a:lnTo>
                  <a:pt x="2632" y="166"/>
                </a:lnTo>
                <a:lnTo>
                  <a:pt x="2632" y="166"/>
                </a:lnTo>
                <a:lnTo>
                  <a:pt x="2632" y="166"/>
                </a:lnTo>
                <a:lnTo>
                  <a:pt x="2632" y="166"/>
                </a:lnTo>
                <a:lnTo>
                  <a:pt x="2630" y="166"/>
                </a:lnTo>
                <a:lnTo>
                  <a:pt x="2630" y="164"/>
                </a:lnTo>
                <a:lnTo>
                  <a:pt x="2630" y="164"/>
                </a:lnTo>
                <a:lnTo>
                  <a:pt x="2630" y="164"/>
                </a:lnTo>
                <a:lnTo>
                  <a:pt x="2632" y="164"/>
                </a:lnTo>
                <a:lnTo>
                  <a:pt x="2632" y="162"/>
                </a:lnTo>
                <a:lnTo>
                  <a:pt x="2634" y="162"/>
                </a:lnTo>
                <a:lnTo>
                  <a:pt x="2636" y="162"/>
                </a:lnTo>
                <a:lnTo>
                  <a:pt x="2636" y="162"/>
                </a:lnTo>
                <a:lnTo>
                  <a:pt x="2636" y="162"/>
                </a:lnTo>
                <a:lnTo>
                  <a:pt x="2638" y="162"/>
                </a:lnTo>
                <a:lnTo>
                  <a:pt x="2640" y="162"/>
                </a:lnTo>
                <a:lnTo>
                  <a:pt x="2640" y="162"/>
                </a:lnTo>
                <a:lnTo>
                  <a:pt x="2638" y="162"/>
                </a:lnTo>
                <a:lnTo>
                  <a:pt x="2638" y="162"/>
                </a:lnTo>
                <a:lnTo>
                  <a:pt x="2638" y="162"/>
                </a:lnTo>
                <a:lnTo>
                  <a:pt x="2636" y="162"/>
                </a:lnTo>
                <a:lnTo>
                  <a:pt x="2636" y="164"/>
                </a:lnTo>
                <a:lnTo>
                  <a:pt x="2636" y="164"/>
                </a:lnTo>
                <a:lnTo>
                  <a:pt x="2638" y="164"/>
                </a:lnTo>
                <a:lnTo>
                  <a:pt x="2638" y="164"/>
                </a:lnTo>
                <a:lnTo>
                  <a:pt x="2638" y="164"/>
                </a:lnTo>
                <a:lnTo>
                  <a:pt x="2640" y="164"/>
                </a:lnTo>
                <a:lnTo>
                  <a:pt x="2642" y="164"/>
                </a:lnTo>
                <a:lnTo>
                  <a:pt x="2644" y="166"/>
                </a:lnTo>
                <a:lnTo>
                  <a:pt x="2644" y="166"/>
                </a:lnTo>
                <a:lnTo>
                  <a:pt x="2644" y="166"/>
                </a:lnTo>
                <a:lnTo>
                  <a:pt x="2644" y="166"/>
                </a:lnTo>
                <a:lnTo>
                  <a:pt x="2642" y="166"/>
                </a:lnTo>
                <a:lnTo>
                  <a:pt x="2642" y="166"/>
                </a:lnTo>
                <a:lnTo>
                  <a:pt x="2642" y="166"/>
                </a:lnTo>
                <a:lnTo>
                  <a:pt x="2642" y="166"/>
                </a:lnTo>
                <a:lnTo>
                  <a:pt x="2642" y="166"/>
                </a:lnTo>
                <a:lnTo>
                  <a:pt x="2640" y="166"/>
                </a:lnTo>
                <a:lnTo>
                  <a:pt x="2640" y="168"/>
                </a:lnTo>
                <a:lnTo>
                  <a:pt x="2640" y="168"/>
                </a:lnTo>
                <a:lnTo>
                  <a:pt x="2642" y="170"/>
                </a:lnTo>
                <a:lnTo>
                  <a:pt x="2642" y="170"/>
                </a:lnTo>
                <a:lnTo>
                  <a:pt x="2642" y="170"/>
                </a:lnTo>
                <a:lnTo>
                  <a:pt x="2644" y="170"/>
                </a:lnTo>
                <a:lnTo>
                  <a:pt x="2644" y="170"/>
                </a:lnTo>
                <a:lnTo>
                  <a:pt x="2646" y="172"/>
                </a:lnTo>
                <a:lnTo>
                  <a:pt x="2648" y="172"/>
                </a:lnTo>
                <a:lnTo>
                  <a:pt x="2648" y="172"/>
                </a:lnTo>
                <a:lnTo>
                  <a:pt x="2648" y="172"/>
                </a:lnTo>
                <a:lnTo>
                  <a:pt x="2650" y="172"/>
                </a:lnTo>
                <a:lnTo>
                  <a:pt x="2650" y="172"/>
                </a:lnTo>
                <a:lnTo>
                  <a:pt x="2650" y="172"/>
                </a:lnTo>
                <a:lnTo>
                  <a:pt x="2650" y="170"/>
                </a:lnTo>
                <a:lnTo>
                  <a:pt x="2650" y="170"/>
                </a:lnTo>
                <a:lnTo>
                  <a:pt x="2652" y="170"/>
                </a:lnTo>
                <a:lnTo>
                  <a:pt x="2650" y="170"/>
                </a:lnTo>
                <a:lnTo>
                  <a:pt x="2650" y="168"/>
                </a:lnTo>
                <a:lnTo>
                  <a:pt x="2648" y="168"/>
                </a:lnTo>
                <a:lnTo>
                  <a:pt x="2648" y="168"/>
                </a:lnTo>
                <a:lnTo>
                  <a:pt x="2648" y="168"/>
                </a:lnTo>
                <a:lnTo>
                  <a:pt x="2648" y="168"/>
                </a:lnTo>
                <a:lnTo>
                  <a:pt x="2648" y="166"/>
                </a:lnTo>
                <a:lnTo>
                  <a:pt x="2648" y="166"/>
                </a:lnTo>
                <a:lnTo>
                  <a:pt x="2648" y="166"/>
                </a:lnTo>
                <a:lnTo>
                  <a:pt x="2648" y="166"/>
                </a:lnTo>
                <a:lnTo>
                  <a:pt x="2648" y="166"/>
                </a:lnTo>
                <a:lnTo>
                  <a:pt x="2650" y="166"/>
                </a:lnTo>
                <a:lnTo>
                  <a:pt x="2650" y="166"/>
                </a:lnTo>
                <a:lnTo>
                  <a:pt x="2650" y="166"/>
                </a:lnTo>
                <a:lnTo>
                  <a:pt x="2650" y="166"/>
                </a:lnTo>
                <a:lnTo>
                  <a:pt x="2650" y="166"/>
                </a:lnTo>
                <a:lnTo>
                  <a:pt x="2652" y="166"/>
                </a:lnTo>
                <a:lnTo>
                  <a:pt x="2652" y="166"/>
                </a:lnTo>
                <a:lnTo>
                  <a:pt x="2652" y="166"/>
                </a:lnTo>
                <a:lnTo>
                  <a:pt x="2654" y="166"/>
                </a:lnTo>
                <a:lnTo>
                  <a:pt x="2654" y="166"/>
                </a:lnTo>
                <a:lnTo>
                  <a:pt x="2654" y="166"/>
                </a:lnTo>
                <a:lnTo>
                  <a:pt x="2654" y="166"/>
                </a:lnTo>
                <a:lnTo>
                  <a:pt x="2656" y="166"/>
                </a:lnTo>
                <a:lnTo>
                  <a:pt x="2656" y="166"/>
                </a:lnTo>
                <a:lnTo>
                  <a:pt x="2656" y="166"/>
                </a:lnTo>
                <a:lnTo>
                  <a:pt x="2656" y="166"/>
                </a:lnTo>
                <a:lnTo>
                  <a:pt x="2656" y="164"/>
                </a:lnTo>
                <a:lnTo>
                  <a:pt x="2656" y="164"/>
                </a:lnTo>
                <a:lnTo>
                  <a:pt x="2656" y="164"/>
                </a:lnTo>
                <a:lnTo>
                  <a:pt x="2656" y="164"/>
                </a:lnTo>
                <a:lnTo>
                  <a:pt x="2656" y="164"/>
                </a:lnTo>
                <a:lnTo>
                  <a:pt x="2656" y="164"/>
                </a:lnTo>
                <a:lnTo>
                  <a:pt x="2658" y="164"/>
                </a:lnTo>
                <a:lnTo>
                  <a:pt x="2658" y="164"/>
                </a:lnTo>
                <a:lnTo>
                  <a:pt x="2658" y="164"/>
                </a:lnTo>
                <a:lnTo>
                  <a:pt x="2658" y="162"/>
                </a:lnTo>
                <a:lnTo>
                  <a:pt x="2658" y="162"/>
                </a:lnTo>
                <a:lnTo>
                  <a:pt x="2656" y="160"/>
                </a:lnTo>
                <a:lnTo>
                  <a:pt x="2656" y="160"/>
                </a:lnTo>
                <a:lnTo>
                  <a:pt x="2656" y="160"/>
                </a:lnTo>
                <a:lnTo>
                  <a:pt x="2654" y="160"/>
                </a:lnTo>
                <a:lnTo>
                  <a:pt x="2654" y="160"/>
                </a:lnTo>
                <a:lnTo>
                  <a:pt x="2654" y="160"/>
                </a:lnTo>
                <a:lnTo>
                  <a:pt x="2654" y="160"/>
                </a:lnTo>
                <a:lnTo>
                  <a:pt x="2654" y="160"/>
                </a:lnTo>
                <a:lnTo>
                  <a:pt x="2654" y="160"/>
                </a:lnTo>
                <a:lnTo>
                  <a:pt x="2654" y="160"/>
                </a:lnTo>
                <a:lnTo>
                  <a:pt x="2652" y="160"/>
                </a:lnTo>
                <a:lnTo>
                  <a:pt x="2652" y="160"/>
                </a:lnTo>
                <a:lnTo>
                  <a:pt x="2652" y="158"/>
                </a:lnTo>
                <a:lnTo>
                  <a:pt x="2652" y="158"/>
                </a:lnTo>
                <a:lnTo>
                  <a:pt x="2650" y="158"/>
                </a:lnTo>
                <a:lnTo>
                  <a:pt x="2650" y="158"/>
                </a:lnTo>
                <a:lnTo>
                  <a:pt x="2648" y="156"/>
                </a:lnTo>
                <a:lnTo>
                  <a:pt x="2648" y="156"/>
                </a:lnTo>
                <a:lnTo>
                  <a:pt x="2646" y="156"/>
                </a:lnTo>
                <a:lnTo>
                  <a:pt x="2646" y="154"/>
                </a:lnTo>
                <a:lnTo>
                  <a:pt x="2644" y="154"/>
                </a:lnTo>
                <a:lnTo>
                  <a:pt x="2644" y="154"/>
                </a:lnTo>
                <a:lnTo>
                  <a:pt x="2646" y="152"/>
                </a:lnTo>
                <a:lnTo>
                  <a:pt x="2646" y="152"/>
                </a:lnTo>
                <a:lnTo>
                  <a:pt x="2646" y="152"/>
                </a:lnTo>
                <a:lnTo>
                  <a:pt x="2646" y="152"/>
                </a:lnTo>
                <a:lnTo>
                  <a:pt x="2646" y="152"/>
                </a:lnTo>
                <a:lnTo>
                  <a:pt x="2648" y="152"/>
                </a:lnTo>
                <a:lnTo>
                  <a:pt x="2648" y="152"/>
                </a:lnTo>
                <a:lnTo>
                  <a:pt x="2648" y="152"/>
                </a:lnTo>
                <a:lnTo>
                  <a:pt x="2650" y="152"/>
                </a:lnTo>
                <a:lnTo>
                  <a:pt x="2650" y="152"/>
                </a:lnTo>
                <a:lnTo>
                  <a:pt x="2650" y="152"/>
                </a:lnTo>
                <a:lnTo>
                  <a:pt x="2648" y="150"/>
                </a:lnTo>
                <a:lnTo>
                  <a:pt x="2650" y="150"/>
                </a:lnTo>
                <a:lnTo>
                  <a:pt x="2650" y="150"/>
                </a:lnTo>
                <a:lnTo>
                  <a:pt x="2650" y="150"/>
                </a:lnTo>
                <a:lnTo>
                  <a:pt x="2650" y="150"/>
                </a:lnTo>
                <a:lnTo>
                  <a:pt x="2650" y="150"/>
                </a:lnTo>
                <a:lnTo>
                  <a:pt x="2652" y="150"/>
                </a:lnTo>
                <a:lnTo>
                  <a:pt x="2652" y="150"/>
                </a:lnTo>
                <a:lnTo>
                  <a:pt x="2652" y="150"/>
                </a:lnTo>
                <a:lnTo>
                  <a:pt x="2654" y="150"/>
                </a:lnTo>
                <a:lnTo>
                  <a:pt x="2654" y="150"/>
                </a:lnTo>
                <a:lnTo>
                  <a:pt x="2656" y="150"/>
                </a:lnTo>
                <a:lnTo>
                  <a:pt x="2656" y="152"/>
                </a:lnTo>
                <a:lnTo>
                  <a:pt x="2658" y="152"/>
                </a:lnTo>
                <a:lnTo>
                  <a:pt x="2660" y="152"/>
                </a:lnTo>
                <a:lnTo>
                  <a:pt x="2660" y="152"/>
                </a:lnTo>
                <a:lnTo>
                  <a:pt x="2660" y="152"/>
                </a:lnTo>
                <a:lnTo>
                  <a:pt x="2662" y="152"/>
                </a:lnTo>
                <a:lnTo>
                  <a:pt x="2664" y="152"/>
                </a:lnTo>
                <a:lnTo>
                  <a:pt x="2664" y="152"/>
                </a:lnTo>
                <a:lnTo>
                  <a:pt x="2664" y="152"/>
                </a:lnTo>
                <a:lnTo>
                  <a:pt x="2666" y="152"/>
                </a:lnTo>
                <a:lnTo>
                  <a:pt x="2666" y="152"/>
                </a:lnTo>
                <a:lnTo>
                  <a:pt x="2668" y="152"/>
                </a:lnTo>
                <a:lnTo>
                  <a:pt x="2668" y="152"/>
                </a:lnTo>
                <a:lnTo>
                  <a:pt x="2668" y="152"/>
                </a:lnTo>
                <a:lnTo>
                  <a:pt x="2670" y="152"/>
                </a:lnTo>
                <a:lnTo>
                  <a:pt x="2670" y="152"/>
                </a:lnTo>
                <a:lnTo>
                  <a:pt x="2670" y="152"/>
                </a:lnTo>
                <a:lnTo>
                  <a:pt x="2672" y="152"/>
                </a:lnTo>
                <a:lnTo>
                  <a:pt x="2672" y="152"/>
                </a:lnTo>
                <a:lnTo>
                  <a:pt x="2674" y="152"/>
                </a:lnTo>
                <a:lnTo>
                  <a:pt x="2676" y="152"/>
                </a:lnTo>
                <a:lnTo>
                  <a:pt x="2676" y="152"/>
                </a:lnTo>
                <a:lnTo>
                  <a:pt x="2678" y="152"/>
                </a:lnTo>
                <a:lnTo>
                  <a:pt x="2680" y="152"/>
                </a:lnTo>
                <a:lnTo>
                  <a:pt x="2680" y="154"/>
                </a:lnTo>
                <a:lnTo>
                  <a:pt x="2682" y="154"/>
                </a:lnTo>
                <a:lnTo>
                  <a:pt x="2688" y="154"/>
                </a:lnTo>
                <a:lnTo>
                  <a:pt x="2690" y="156"/>
                </a:lnTo>
                <a:lnTo>
                  <a:pt x="2690" y="156"/>
                </a:lnTo>
                <a:lnTo>
                  <a:pt x="2690" y="156"/>
                </a:lnTo>
                <a:lnTo>
                  <a:pt x="2692" y="156"/>
                </a:lnTo>
                <a:lnTo>
                  <a:pt x="2692" y="156"/>
                </a:lnTo>
                <a:lnTo>
                  <a:pt x="2692" y="156"/>
                </a:lnTo>
                <a:lnTo>
                  <a:pt x="2694" y="156"/>
                </a:lnTo>
                <a:lnTo>
                  <a:pt x="2694" y="156"/>
                </a:lnTo>
                <a:lnTo>
                  <a:pt x="2694" y="156"/>
                </a:lnTo>
                <a:lnTo>
                  <a:pt x="2696" y="158"/>
                </a:lnTo>
                <a:lnTo>
                  <a:pt x="2698" y="158"/>
                </a:lnTo>
                <a:lnTo>
                  <a:pt x="2698" y="158"/>
                </a:lnTo>
                <a:lnTo>
                  <a:pt x="2698" y="158"/>
                </a:lnTo>
                <a:lnTo>
                  <a:pt x="2698" y="158"/>
                </a:lnTo>
                <a:lnTo>
                  <a:pt x="2698" y="158"/>
                </a:lnTo>
                <a:lnTo>
                  <a:pt x="2698" y="158"/>
                </a:lnTo>
                <a:lnTo>
                  <a:pt x="2698" y="158"/>
                </a:lnTo>
                <a:lnTo>
                  <a:pt x="2696" y="158"/>
                </a:lnTo>
                <a:lnTo>
                  <a:pt x="2696" y="158"/>
                </a:lnTo>
                <a:lnTo>
                  <a:pt x="2696" y="160"/>
                </a:lnTo>
                <a:lnTo>
                  <a:pt x="2698" y="160"/>
                </a:lnTo>
                <a:lnTo>
                  <a:pt x="2698" y="160"/>
                </a:lnTo>
                <a:lnTo>
                  <a:pt x="2698" y="160"/>
                </a:lnTo>
                <a:lnTo>
                  <a:pt x="2698" y="160"/>
                </a:lnTo>
                <a:lnTo>
                  <a:pt x="2698" y="158"/>
                </a:lnTo>
                <a:lnTo>
                  <a:pt x="2698" y="158"/>
                </a:lnTo>
                <a:lnTo>
                  <a:pt x="2698" y="158"/>
                </a:lnTo>
                <a:lnTo>
                  <a:pt x="2700" y="158"/>
                </a:lnTo>
                <a:lnTo>
                  <a:pt x="2700" y="158"/>
                </a:lnTo>
                <a:lnTo>
                  <a:pt x="2700" y="158"/>
                </a:lnTo>
                <a:lnTo>
                  <a:pt x="2700" y="158"/>
                </a:lnTo>
                <a:lnTo>
                  <a:pt x="2702" y="160"/>
                </a:lnTo>
                <a:lnTo>
                  <a:pt x="2702" y="160"/>
                </a:lnTo>
                <a:lnTo>
                  <a:pt x="2702" y="160"/>
                </a:lnTo>
                <a:lnTo>
                  <a:pt x="2704" y="160"/>
                </a:lnTo>
                <a:lnTo>
                  <a:pt x="2704" y="160"/>
                </a:lnTo>
                <a:lnTo>
                  <a:pt x="2706" y="160"/>
                </a:lnTo>
                <a:lnTo>
                  <a:pt x="2706" y="160"/>
                </a:lnTo>
                <a:lnTo>
                  <a:pt x="2706" y="160"/>
                </a:lnTo>
                <a:lnTo>
                  <a:pt x="2708" y="160"/>
                </a:lnTo>
                <a:lnTo>
                  <a:pt x="2708" y="160"/>
                </a:lnTo>
                <a:lnTo>
                  <a:pt x="2708" y="160"/>
                </a:lnTo>
                <a:lnTo>
                  <a:pt x="2710" y="160"/>
                </a:lnTo>
                <a:lnTo>
                  <a:pt x="2710" y="160"/>
                </a:lnTo>
                <a:lnTo>
                  <a:pt x="2708" y="160"/>
                </a:lnTo>
                <a:lnTo>
                  <a:pt x="2708" y="160"/>
                </a:lnTo>
                <a:lnTo>
                  <a:pt x="2708" y="160"/>
                </a:lnTo>
                <a:lnTo>
                  <a:pt x="2708" y="160"/>
                </a:lnTo>
                <a:lnTo>
                  <a:pt x="2708" y="160"/>
                </a:lnTo>
                <a:lnTo>
                  <a:pt x="2708" y="160"/>
                </a:lnTo>
                <a:lnTo>
                  <a:pt x="2708" y="162"/>
                </a:lnTo>
                <a:lnTo>
                  <a:pt x="2708" y="162"/>
                </a:lnTo>
                <a:lnTo>
                  <a:pt x="2710" y="162"/>
                </a:lnTo>
                <a:lnTo>
                  <a:pt x="2710" y="162"/>
                </a:lnTo>
                <a:lnTo>
                  <a:pt x="2710" y="162"/>
                </a:lnTo>
                <a:lnTo>
                  <a:pt x="2712" y="162"/>
                </a:lnTo>
                <a:lnTo>
                  <a:pt x="2712" y="162"/>
                </a:lnTo>
                <a:lnTo>
                  <a:pt x="2714" y="162"/>
                </a:lnTo>
                <a:lnTo>
                  <a:pt x="2714" y="162"/>
                </a:lnTo>
                <a:lnTo>
                  <a:pt x="2716" y="162"/>
                </a:lnTo>
                <a:lnTo>
                  <a:pt x="2716" y="162"/>
                </a:lnTo>
                <a:lnTo>
                  <a:pt x="2716" y="162"/>
                </a:lnTo>
                <a:lnTo>
                  <a:pt x="2718" y="164"/>
                </a:lnTo>
                <a:lnTo>
                  <a:pt x="2720" y="164"/>
                </a:lnTo>
                <a:lnTo>
                  <a:pt x="2720" y="164"/>
                </a:lnTo>
                <a:lnTo>
                  <a:pt x="2720" y="164"/>
                </a:lnTo>
                <a:lnTo>
                  <a:pt x="2722" y="164"/>
                </a:lnTo>
                <a:lnTo>
                  <a:pt x="2722" y="164"/>
                </a:lnTo>
                <a:lnTo>
                  <a:pt x="2722" y="164"/>
                </a:lnTo>
                <a:lnTo>
                  <a:pt x="2722" y="164"/>
                </a:lnTo>
                <a:lnTo>
                  <a:pt x="2724" y="164"/>
                </a:lnTo>
                <a:lnTo>
                  <a:pt x="2724" y="164"/>
                </a:lnTo>
                <a:lnTo>
                  <a:pt x="2724" y="164"/>
                </a:lnTo>
                <a:lnTo>
                  <a:pt x="2724" y="164"/>
                </a:lnTo>
                <a:lnTo>
                  <a:pt x="2724" y="164"/>
                </a:lnTo>
                <a:lnTo>
                  <a:pt x="2724" y="166"/>
                </a:lnTo>
                <a:lnTo>
                  <a:pt x="2726" y="166"/>
                </a:lnTo>
                <a:lnTo>
                  <a:pt x="2728" y="166"/>
                </a:lnTo>
                <a:lnTo>
                  <a:pt x="2728" y="166"/>
                </a:lnTo>
                <a:lnTo>
                  <a:pt x="2730" y="168"/>
                </a:lnTo>
                <a:lnTo>
                  <a:pt x="2732" y="168"/>
                </a:lnTo>
                <a:lnTo>
                  <a:pt x="2732" y="168"/>
                </a:lnTo>
                <a:lnTo>
                  <a:pt x="2734" y="170"/>
                </a:lnTo>
                <a:lnTo>
                  <a:pt x="2734" y="170"/>
                </a:lnTo>
                <a:lnTo>
                  <a:pt x="2734" y="170"/>
                </a:lnTo>
                <a:lnTo>
                  <a:pt x="2734" y="170"/>
                </a:lnTo>
                <a:lnTo>
                  <a:pt x="2734" y="170"/>
                </a:lnTo>
                <a:lnTo>
                  <a:pt x="2734" y="170"/>
                </a:lnTo>
                <a:lnTo>
                  <a:pt x="2736" y="170"/>
                </a:lnTo>
                <a:lnTo>
                  <a:pt x="2736" y="170"/>
                </a:lnTo>
                <a:lnTo>
                  <a:pt x="2738" y="170"/>
                </a:lnTo>
                <a:lnTo>
                  <a:pt x="2740" y="170"/>
                </a:lnTo>
                <a:lnTo>
                  <a:pt x="2742" y="172"/>
                </a:lnTo>
                <a:lnTo>
                  <a:pt x="2742" y="172"/>
                </a:lnTo>
                <a:lnTo>
                  <a:pt x="2742" y="172"/>
                </a:lnTo>
                <a:lnTo>
                  <a:pt x="2742" y="174"/>
                </a:lnTo>
                <a:lnTo>
                  <a:pt x="2742" y="174"/>
                </a:lnTo>
                <a:lnTo>
                  <a:pt x="2744" y="174"/>
                </a:lnTo>
                <a:lnTo>
                  <a:pt x="2744" y="172"/>
                </a:lnTo>
                <a:lnTo>
                  <a:pt x="2744" y="172"/>
                </a:lnTo>
                <a:lnTo>
                  <a:pt x="2744" y="172"/>
                </a:lnTo>
                <a:lnTo>
                  <a:pt x="2744" y="172"/>
                </a:lnTo>
                <a:lnTo>
                  <a:pt x="2744" y="172"/>
                </a:lnTo>
                <a:lnTo>
                  <a:pt x="2744" y="172"/>
                </a:lnTo>
                <a:lnTo>
                  <a:pt x="2744" y="170"/>
                </a:lnTo>
                <a:lnTo>
                  <a:pt x="2744" y="170"/>
                </a:lnTo>
                <a:lnTo>
                  <a:pt x="2746" y="170"/>
                </a:lnTo>
                <a:lnTo>
                  <a:pt x="2746" y="170"/>
                </a:lnTo>
                <a:lnTo>
                  <a:pt x="2746" y="168"/>
                </a:lnTo>
                <a:lnTo>
                  <a:pt x="2746" y="168"/>
                </a:lnTo>
                <a:lnTo>
                  <a:pt x="2746" y="168"/>
                </a:lnTo>
                <a:lnTo>
                  <a:pt x="2746" y="164"/>
                </a:lnTo>
                <a:lnTo>
                  <a:pt x="2746" y="164"/>
                </a:lnTo>
                <a:lnTo>
                  <a:pt x="2746" y="164"/>
                </a:lnTo>
                <a:lnTo>
                  <a:pt x="2744" y="164"/>
                </a:lnTo>
                <a:lnTo>
                  <a:pt x="2744" y="164"/>
                </a:lnTo>
                <a:lnTo>
                  <a:pt x="2744" y="164"/>
                </a:lnTo>
                <a:lnTo>
                  <a:pt x="2744" y="164"/>
                </a:lnTo>
                <a:lnTo>
                  <a:pt x="2744" y="164"/>
                </a:lnTo>
                <a:lnTo>
                  <a:pt x="2746" y="164"/>
                </a:lnTo>
                <a:lnTo>
                  <a:pt x="2746" y="164"/>
                </a:lnTo>
                <a:lnTo>
                  <a:pt x="2746" y="162"/>
                </a:lnTo>
                <a:lnTo>
                  <a:pt x="2746" y="162"/>
                </a:lnTo>
                <a:lnTo>
                  <a:pt x="2744" y="162"/>
                </a:lnTo>
                <a:lnTo>
                  <a:pt x="2742" y="162"/>
                </a:lnTo>
                <a:lnTo>
                  <a:pt x="2742" y="164"/>
                </a:lnTo>
                <a:lnTo>
                  <a:pt x="2742" y="164"/>
                </a:lnTo>
                <a:lnTo>
                  <a:pt x="2742" y="164"/>
                </a:lnTo>
                <a:lnTo>
                  <a:pt x="2742" y="164"/>
                </a:lnTo>
                <a:lnTo>
                  <a:pt x="2740" y="164"/>
                </a:lnTo>
                <a:lnTo>
                  <a:pt x="2740" y="164"/>
                </a:lnTo>
                <a:lnTo>
                  <a:pt x="2740" y="162"/>
                </a:lnTo>
                <a:lnTo>
                  <a:pt x="2738" y="162"/>
                </a:lnTo>
                <a:lnTo>
                  <a:pt x="2738" y="162"/>
                </a:lnTo>
                <a:lnTo>
                  <a:pt x="2738" y="162"/>
                </a:lnTo>
                <a:lnTo>
                  <a:pt x="2736" y="162"/>
                </a:lnTo>
                <a:lnTo>
                  <a:pt x="2736" y="162"/>
                </a:lnTo>
                <a:lnTo>
                  <a:pt x="2736" y="160"/>
                </a:lnTo>
                <a:lnTo>
                  <a:pt x="2734" y="160"/>
                </a:lnTo>
                <a:lnTo>
                  <a:pt x="2734" y="160"/>
                </a:lnTo>
                <a:lnTo>
                  <a:pt x="2732" y="158"/>
                </a:lnTo>
                <a:lnTo>
                  <a:pt x="2732" y="158"/>
                </a:lnTo>
                <a:lnTo>
                  <a:pt x="2732" y="158"/>
                </a:lnTo>
                <a:lnTo>
                  <a:pt x="2730" y="158"/>
                </a:lnTo>
                <a:lnTo>
                  <a:pt x="2730" y="158"/>
                </a:lnTo>
                <a:lnTo>
                  <a:pt x="2730" y="156"/>
                </a:lnTo>
                <a:lnTo>
                  <a:pt x="2730" y="154"/>
                </a:lnTo>
                <a:lnTo>
                  <a:pt x="2728" y="154"/>
                </a:lnTo>
                <a:lnTo>
                  <a:pt x="2728" y="154"/>
                </a:lnTo>
                <a:lnTo>
                  <a:pt x="2728" y="156"/>
                </a:lnTo>
                <a:lnTo>
                  <a:pt x="2730" y="156"/>
                </a:lnTo>
                <a:lnTo>
                  <a:pt x="2728" y="156"/>
                </a:lnTo>
                <a:lnTo>
                  <a:pt x="2728" y="156"/>
                </a:lnTo>
                <a:lnTo>
                  <a:pt x="2726" y="156"/>
                </a:lnTo>
                <a:lnTo>
                  <a:pt x="2726" y="156"/>
                </a:lnTo>
                <a:lnTo>
                  <a:pt x="2726" y="154"/>
                </a:lnTo>
                <a:lnTo>
                  <a:pt x="2726" y="154"/>
                </a:lnTo>
                <a:lnTo>
                  <a:pt x="2724" y="154"/>
                </a:lnTo>
                <a:lnTo>
                  <a:pt x="2724" y="154"/>
                </a:lnTo>
                <a:lnTo>
                  <a:pt x="2724" y="154"/>
                </a:lnTo>
                <a:lnTo>
                  <a:pt x="2724" y="154"/>
                </a:lnTo>
                <a:lnTo>
                  <a:pt x="2722" y="154"/>
                </a:lnTo>
                <a:lnTo>
                  <a:pt x="2722" y="154"/>
                </a:lnTo>
                <a:lnTo>
                  <a:pt x="2722" y="154"/>
                </a:lnTo>
                <a:lnTo>
                  <a:pt x="2722" y="154"/>
                </a:lnTo>
                <a:lnTo>
                  <a:pt x="2720" y="154"/>
                </a:lnTo>
                <a:lnTo>
                  <a:pt x="2720" y="154"/>
                </a:lnTo>
                <a:lnTo>
                  <a:pt x="2718" y="152"/>
                </a:lnTo>
                <a:lnTo>
                  <a:pt x="2718" y="152"/>
                </a:lnTo>
                <a:lnTo>
                  <a:pt x="2718" y="152"/>
                </a:lnTo>
                <a:lnTo>
                  <a:pt x="2718" y="152"/>
                </a:lnTo>
                <a:lnTo>
                  <a:pt x="2718" y="152"/>
                </a:lnTo>
                <a:lnTo>
                  <a:pt x="2716" y="152"/>
                </a:lnTo>
                <a:lnTo>
                  <a:pt x="2716" y="152"/>
                </a:lnTo>
                <a:lnTo>
                  <a:pt x="2716" y="154"/>
                </a:lnTo>
                <a:lnTo>
                  <a:pt x="2718" y="154"/>
                </a:lnTo>
                <a:lnTo>
                  <a:pt x="2718" y="154"/>
                </a:lnTo>
                <a:lnTo>
                  <a:pt x="2718" y="154"/>
                </a:lnTo>
                <a:lnTo>
                  <a:pt x="2716" y="154"/>
                </a:lnTo>
                <a:lnTo>
                  <a:pt x="2716" y="154"/>
                </a:lnTo>
                <a:lnTo>
                  <a:pt x="2714" y="152"/>
                </a:lnTo>
                <a:lnTo>
                  <a:pt x="2712" y="148"/>
                </a:lnTo>
                <a:lnTo>
                  <a:pt x="2712" y="148"/>
                </a:lnTo>
                <a:lnTo>
                  <a:pt x="2712" y="148"/>
                </a:lnTo>
                <a:lnTo>
                  <a:pt x="2714" y="148"/>
                </a:lnTo>
                <a:lnTo>
                  <a:pt x="2714" y="148"/>
                </a:lnTo>
                <a:lnTo>
                  <a:pt x="2714" y="148"/>
                </a:lnTo>
                <a:lnTo>
                  <a:pt x="2714" y="148"/>
                </a:lnTo>
                <a:lnTo>
                  <a:pt x="2714" y="148"/>
                </a:lnTo>
                <a:lnTo>
                  <a:pt x="2714" y="148"/>
                </a:lnTo>
                <a:lnTo>
                  <a:pt x="2714" y="148"/>
                </a:lnTo>
                <a:lnTo>
                  <a:pt x="2716" y="148"/>
                </a:lnTo>
                <a:lnTo>
                  <a:pt x="2716" y="148"/>
                </a:lnTo>
                <a:lnTo>
                  <a:pt x="2716" y="148"/>
                </a:lnTo>
                <a:lnTo>
                  <a:pt x="2716" y="148"/>
                </a:lnTo>
                <a:lnTo>
                  <a:pt x="2716" y="148"/>
                </a:lnTo>
                <a:lnTo>
                  <a:pt x="2716" y="146"/>
                </a:lnTo>
                <a:lnTo>
                  <a:pt x="2716" y="146"/>
                </a:lnTo>
                <a:lnTo>
                  <a:pt x="2716" y="146"/>
                </a:lnTo>
                <a:lnTo>
                  <a:pt x="2716" y="146"/>
                </a:lnTo>
                <a:lnTo>
                  <a:pt x="2716" y="146"/>
                </a:lnTo>
                <a:lnTo>
                  <a:pt x="2714" y="146"/>
                </a:lnTo>
                <a:lnTo>
                  <a:pt x="2714" y="146"/>
                </a:lnTo>
                <a:lnTo>
                  <a:pt x="2714" y="144"/>
                </a:lnTo>
                <a:lnTo>
                  <a:pt x="2712" y="142"/>
                </a:lnTo>
                <a:lnTo>
                  <a:pt x="2712" y="142"/>
                </a:lnTo>
                <a:lnTo>
                  <a:pt x="2712" y="142"/>
                </a:lnTo>
                <a:lnTo>
                  <a:pt x="2712" y="140"/>
                </a:lnTo>
                <a:lnTo>
                  <a:pt x="2712" y="140"/>
                </a:lnTo>
                <a:lnTo>
                  <a:pt x="2712" y="138"/>
                </a:lnTo>
                <a:lnTo>
                  <a:pt x="2712" y="138"/>
                </a:lnTo>
                <a:lnTo>
                  <a:pt x="2710" y="138"/>
                </a:lnTo>
                <a:lnTo>
                  <a:pt x="2710" y="138"/>
                </a:lnTo>
                <a:lnTo>
                  <a:pt x="2710" y="136"/>
                </a:lnTo>
                <a:lnTo>
                  <a:pt x="2710" y="136"/>
                </a:lnTo>
                <a:lnTo>
                  <a:pt x="2710" y="136"/>
                </a:lnTo>
                <a:lnTo>
                  <a:pt x="2708" y="136"/>
                </a:lnTo>
                <a:lnTo>
                  <a:pt x="2708" y="136"/>
                </a:lnTo>
                <a:lnTo>
                  <a:pt x="2708" y="136"/>
                </a:lnTo>
                <a:lnTo>
                  <a:pt x="2708" y="136"/>
                </a:lnTo>
                <a:lnTo>
                  <a:pt x="2708" y="138"/>
                </a:lnTo>
                <a:lnTo>
                  <a:pt x="2704" y="138"/>
                </a:lnTo>
                <a:lnTo>
                  <a:pt x="2704" y="138"/>
                </a:lnTo>
                <a:lnTo>
                  <a:pt x="2702" y="136"/>
                </a:lnTo>
                <a:lnTo>
                  <a:pt x="2702" y="136"/>
                </a:lnTo>
                <a:lnTo>
                  <a:pt x="2702" y="136"/>
                </a:lnTo>
                <a:lnTo>
                  <a:pt x="2702" y="136"/>
                </a:lnTo>
                <a:lnTo>
                  <a:pt x="2704" y="136"/>
                </a:lnTo>
                <a:lnTo>
                  <a:pt x="2704" y="136"/>
                </a:lnTo>
                <a:lnTo>
                  <a:pt x="2704" y="134"/>
                </a:lnTo>
                <a:lnTo>
                  <a:pt x="2704" y="134"/>
                </a:lnTo>
                <a:lnTo>
                  <a:pt x="2702" y="134"/>
                </a:lnTo>
                <a:lnTo>
                  <a:pt x="2702" y="134"/>
                </a:lnTo>
                <a:lnTo>
                  <a:pt x="2702" y="134"/>
                </a:lnTo>
                <a:lnTo>
                  <a:pt x="2702" y="134"/>
                </a:lnTo>
                <a:lnTo>
                  <a:pt x="2702" y="134"/>
                </a:lnTo>
                <a:lnTo>
                  <a:pt x="2702" y="134"/>
                </a:lnTo>
                <a:lnTo>
                  <a:pt x="2702" y="134"/>
                </a:lnTo>
                <a:lnTo>
                  <a:pt x="2702" y="134"/>
                </a:lnTo>
                <a:lnTo>
                  <a:pt x="2702" y="134"/>
                </a:lnTo>
                <a:lnTo>
                  <a:pt x="2702" y="134"/>
                </a:lnTo>
                <a:lnTo>
                  <a:pt x="2702" y="132"/>
                </a:lnTo>
                <a:lnTo>
                  <a:pt x="2702" y="132"/>
                </a:lnTo>
                <a:lnTo>
                  <a:pt x="2702" y="132"/>
                </a:lnTo>
                <a:lnTo>
                  <a:pt x="2702" y="132"/>
                </a:lnTo>
                <a:lnTo>
                  <a:pt x="2702" y="132"/>
                </a:lnTo>
                <a:lnTo>
                  <a:pt x="2702" y="132"/>
                </a:lnTo>
                <a:lnTo>
                  <a:pt x="2702" y="130"/>
                </a:lnTo>
                <a:lnTo>
                  <a:pt x="2702" y="130"/>
                </a:lnTo>
                <a:lnTo>
                  <a:pt x="2702" y="130"/>
                </a:lnTo>
                <a:lnTo>
                  <a:pt x="2704" y="130"/>
                </a:lnTo>
                <a:lnTo>
                  <a:pt x="2706" y="130"/>
                </a:lnTo>
                <a:lnTo>
                  <a:pt x="2706" y="130"/>
                </a:lnTo>
                <a:lnTo>
                  <a:pt x="2706" y="130"/>
                </a:lnTo>
                <a:lnTo>
                  <a:pt x="2708" y="128"/>
                </a:lnTo>
                <a:lnTo>
                  <a:pt x="2710" y="128"/>
                </a:lnTo>
                <a:lnTo>
                  <a:pt x="2710" y="128"/>
                </a:lnTo>
                <a:lnTo>
                  <a:pt x="2712" y="126"/>
                </a:lnTo>
                <a:lnTo>
                  <a:pt x="2712" y="126"/>
                </a:lnTo>
                <a:lnTo>
                  <a:pt x="2712" y="124"/>
                </a:lnTo>
                <a:lnTo>
                  <a:pt x="2714" y="124"/>
                </a:lnTo>
                <a:lnTo>
                  <a:pt x="2714" y="122"/>
                </a:lnTo>
                <a:lnTo>
                  <a:pt x="2714" y="122"/>
                </a:lnTo>
                <a:lnTo>
                  <a:pt x="2712" y="120"/>
                </a:lnTo>
                <a:lnTo>
                  <a:pt x="2712" y="120"/>
                </a:lnTo>
                <a:lnTo>
                  <a:pt x="2712" y="118"/>
                </a:lnTo>
                <a:lnTo>
                  <a:pt x="2712" y="116"/>
                </a:lnTo>
                <a:lnTo>
                  <a:pt x="2712" y="114"/>
                </a:lnTo>
                <a:lnTo>
                  <a:pt x="2710" y="112"/>
                </a:lnTo>
                <a:lnTo>
                  <a:pt x="2710" y="112"/>
                </a:lnTo>
                <a:lnTo>
                  <a:pt x="2710" y="112"/>
                </a:lnTo>
                <a:lnTo>
                  <a:pt x="2712" y="110"/>
                </a:lnTo>
                <a:lnTo>
                  <a:pt x="2712" y="110"/>
                </a:lnTo>
                <a:lnTo>
                  <a:pt x="2712" y="110"/>
                </a:lnTo>
                <a:lnTo>
                  <a:pt x="2712" y="110"/>
                </a:lnTo>
                <a:lnTo>
                  <a:pt x="2712" y="110"/>
                </a:lnTo>
                <a:lnTo>
                  <a:pt x="2712" y="110"/>
                </a:lnTo>
                <a:lnTo>
                  <a:pt x="2712" y="108"/>
                </a:lnTo>
                <a:lnTo>
                  <a:pt x="2712" y="108"/>
                </a:lnTo>
                <a:lnTo>
                  <a:pt x="2712" y="108"/>
                </a:lnTo>
                <a:lnTo>
                  <a:pt x="2712" y="108"/>
                </a:lnTo>
                <a:lnTo>
                  <a:pt x="2714" y="108"/>
                </a:lnTo>
                <a:lnTo>
                  <a:pt x="2714" y="108"/>
                </a:lnTo>
                <a:lnTo>
                  <a:pt x="2714" y="108"/>
                </a:lnTo>
                <a:lnTo>
                  <a:pt x="2716" y="108"/>
                </a:lnTo>
                <a:lnTo>
                  <a:pt x="2716" y="108"/>
                </a:lnTo>
                <a:lnTo>
                  <a:pt x="2716" y="108"/>
                </a:lnTo>
                <a:lnTo>
                  <a:pt x="2716" y="108"/>
                </a:lnTo>
                <a:lnTo>
                  <a:pt x="2716" y="108"/>
                </a:lnTo>
                <a:lnTo>
                  <a:pt x="2714" y="108"/>
                </a:lnTo>
                <a:lnTo>
                  <a:pt x="2714" y="108"/>
                </a:lnTo>
                <a:lnTo>
                  <a:pt x="2716" y="110"/>
                </a:lnTo>
                <a:lnTo>
                  <a:pt x="2716" y="110"/>
                </a:lnTo>
                <a:lnTo>
                  <a:pt x="2716" y="110"/>
                </a:lnTo>
                <a:lnTo>
                  <a:pt x="2718" y="110"/>
                </a:lnTo>
                <a:lnTo>
                  <a:pt x="2718" y="108"/>
                </a:lnTo>
                <a:lnTo>
                  <a:pt x="2718" y="108"/>
                </a:lnTo>
                <a:lnTo>
                  <a:pt x="2718" y="108"/>
                </a:lnTo>
                <a:lnTo>
                  <a:pt x="2722" y="108"/>
                </a:lnTo>
                <a:lnTo>
                  <a:pt x="2722" y="108"/>
                </a:lnTo>
                <a:lnTo>
                  <a:pt x="2724" y="108"/>
                </a:lnTo>
                <a:lnTo>
                  <a:pt x="2724" y="108"/>
                </a:lnTo>
                <a:lnTo>
                  <a:pt x="2726" y="108"/>
                </a:lnTo>
                <a:lnTo>
                  <a:pt x="2726" y="108"/>
                </a:lnTo>
                <a:lnTo>
                  <a:pt x="2726" y="108"/>
                </a:lnTo>
                <a:lnTo>
                  <a:pt x="2728" y="108"/>
                </a:lnTo>
                <a:lnTo>
                  <a:pt x="2728" y="108"/>
                </a:lnTo>
                <a:lnTo>
                  <a:pt x="2728" y="108"/>
                </a:lnTo>
                <a:lnTo>
                  <a:pt x="2730" y="108"/>
                </a:lnTo>
                <a:lnTo>
                  <a:pt x="2730" y="108"/>
                </a:lnTo>
                <a:lnTo>
                  <a:pt x="2730" y="108"/>
                </a:lnTo>
                <a:lnTo>
                  <a:pt x="2732" y="108"/>
                </a:lnTo>
                <a:lnTo>
                  <a:pt x="2732" y="108"/>
                </a:lnTo>
                <a:lnTo>
                  <a:pt x="2734" y="108"/>
                </a:lnTo>
                <a:lnTo>
                  <a:pt x="2734" y="108"/>
                </a:lnTo>
                <a:lnTo>
                  <a:pt x="2734" y="108"/>
                </a:lnTo>
                <a:lnTo>
                  <a:pt x="2734" y="108"/>
                </a:lnTo>
                <a:lnTo>
                  <a:pt x="2736" y="108"/>
                </a:lnTo>
                <a:lnTo>
                  <a:pt x="2736" y="108"/>
                </a:lnTo>
                <a:lnTo>
                  <a:pt x="2738" y="110"/>
                </a:lnTo>
                <a:lnTo>
                  <a:pt x="2738" y="110"/>
                </a:lnTo>
                <a:lnTo>
                  <a:pt x="2738" y="110"/>
                </a:lnTo>
                <a:lnTo>
                  <a:pt x="2738" y="110"/>
                </a:lnTo>
                <a:lnTo>
                  <a:pt x="2740" y="110"/>
                </a:lnTo>
                <a:lnTo>
                  <a:pt x="2740" y="110"/>
                </a:lnTo>
                <a:lnTo>
                  <a:pt x="2740" y="110"/>
                </a:lnTo>
                <a:lnTo>
                  <a:pt x="2740" y="110"/>
                </a:lnTo>
                <a:lnTo>
                  <a:pt x="2740" y="110"/>
                </a:lnTo>
                <a:lnTo>
                  <a:pt x="2738" y="110"/>
                </a:lnTo>
                <a:lnTo>
                  <a:pt x="2738" y="110"/>
                </a:lnTo>
                <a:lnTo>
                  <a:pt x="2738" y="110"/>
                </a:lnTo>
                <a:lnTo>
                  <a:pt x="2740" y="110"/>
                </a:lnTo>
                <a:lnTo>
                  <a:pt x="2740" y="110"/>
                </a:lnTo>
                <a:lnTo>
                  <a:pt x="2740" y="110"/>
                </a:lnTo>
                <a:lnTo>
                  <a:pt x="2740" y="110"/>
                </a:lnTo>
                <a:lnTo>
                  <a:pt x="2740" y="110"/>
                </a:lnTo>
                <a:lnTo>
                  <a:pt x="2740" y="110"/>
                </a:lnTo>
                <a:lnTo>
                  <a:pt x="2744" y="110"/>
                </a:lnTo>
                <a:lnTo>
                  <a:pt x="2746" y="110"/>
                </a:lnTo>
                <a:lnTo>
                  <a:pt x="2748" y="110"/>
                </a:lnTo>
                <a:lnTo>
                  <a:pt x="2750" y="112"/>
                </a:lnTo>
                <a:lnTo>
                  <a:pt x="2750" y="112"/>
                </a:lnTo>
                <a:lnTo>
                  <a:pt x="2750" y="112"/>
                </a:lnTo>
                <a:lnTo>
                  <a:pt x="2750" y="112"/>
                </a:lnTo>
                <a:lnTo>
                  <a:pt x="2750" y="112"/>
                </a:lnTo>
                <a:lnTo>
                  <a:pt x="2750" y="112"/>
                </a:lnTo>
                <a:lnTo>
                  <a:pt x="2752" y="114"/>
                </a:lnTo>
                <a:lnTo>
                  <a:pt x="2752" y="116"/>
                </a:lnTo>
                <a:lnTo>
                  <a:pt x="2754" y="116"/>
                </a:lnTo>
                <a:lnTo>
                  <a:pt x="2754" y="116"/>
                </a:lnTo>
                <a:lnTo>
                  <a:pt x="2754" y="116"/>
                </a:lnTo>
                <a:lnTo>
                  <a:pt x="2754" y="118"/>
                </a:lnTo>
                <a:lnTo>
                  <a:pt x="2754" y="118"/>
                </a:lnTo>
                <a:lnTo>
                  <a:pt x="2754" y="118"/>
                </a:lnTo>
                <a:lnTo>
                  <a:pt x="2754" y="118"/>
                </a:lnTo>
                <a:lnTo>
                  <a:pt x="2754" y="120"/>
                </a:lnTo>
                <a:lnTo>
                  <a:pt x="2754" y="122"/>
                </a:lnTo>
                <a:lnTo>
                  <a:pt x="2754" y="122"/>
                </a:lnTo>
                <a:lnTo>
                  <a:pt x="2754" y="122"/>
                </a:lnTo>
                <a:lnTo>
                  <a:pt x="2754" y="122"/>
                </a:lnTo>
                <a:lnTo>
                  <a:pt x="2754" y="122"/>
                </a:lnTo>
                <a:lnTo>
                  <a:pt x="2754" y="122"/>
                </a:lnTo>
                <a:lnTo>
                  <a:pt x="2754" y="122"/>
                </a:lnTo>
                <a:lnTo>
                  <a:pt x="2752" y="122"/>
                </a:lnTo>
                <a:lnTo>
                  <a:pt x="2752" y="124"/>
                </a:lnTo>
                <a:lnTo>
                  <a:pt x="2754" y="124"/>
                </a:lnTo>
                <a:lnTo>
                  <a:pt x="2754" y="124"/>
                </a:lnTo>
                <a:lnTo>
                  <a:pt x="2754" y="124"/>
                </a:lnTo>
                <a:lnTo>
                  <a:pt x="2754" y="124"/>
                </a:lnTo>
                <a:lnTo>
                  <a:pt x="2754" y="126"/>
                </a:lnTo>
                <a:lnTo>
                  <a:pt x="2752" y="126"/>
                </a:lnTo>
                <a:lnTo>
                  <a:pt x="2752" y="126"/>
                </a:lnTo>
                <a:lnTo>
                  <a:pt x="2752" y="128"/>
                </a:lnTo>
                <a:lnTo>
                  <a:pt x="2750" y="128"/>
                </a:lnTo>
                <a:lnTo>
                  <a:pt x="2750" y="128"/>
                </a:lnTo>
                <a:lnTo>
                  <a:pt x="2752" y="128"/>
                </a:lnTo>
                <a:lnTo>
                  <a:pt x="2752" y="128"/>
                </a:lnTo>
                <a:lnTo>
                  <a:pt x="2752" y="128"/>
                </a:lnTo>
                <a:lnTo>
                  <a:pt x="2756" y="130"/>
                </a:lnTo>
                <a:lnTo>
                  <a:pt x="2756" y="130"/>
                </a:lnTo>
                <a:lnTo>
                  <a:pt x="2756" y="130"/>
                </a:lnTo>
                <a:lnTo>
                  <a:pt x="2758" y="132"/>
                </a:lnTo>
                <a:lnTo>
                  <a:pt x="2760" y="132"/>
                </a:lnTo>
                <a:lnTo>
                  <a:pt x="2762" y="132"/>
                </a:lnTo>
                <a:lnTo>
                  <a:pt x="2762" y="132"/>
                </a:lnTo>
                <a:lnTo>
                  <a:pt x="2762" y="132"/>
                </a:lnTo>
                <a:lnTo>
                  <a:pt x="2762" y="132"/>
                </a:lnTo>
                <a:lnTo>
                  <a:pt x="2762" y="132"/>
                </a:lnTo>
                <a:lnTo>
                  <a:pt x="2762" y="132"/>
                </a:lnTo>
                <a:lnTo>
                  <a:pt x="2764" y="132"/>
                </a:lnTo>
                <a:lnTo>
                  <a:pt x="2764" y="134"/>
                </a:lnTo>
                <a:lnTo>
                  <a:pt x="2764" y="134"/>
                </a:lnTo>
                <a:lnTo>
                  <a:pt x="2764" y="134"/>
                </a:lnTo>
                <a:lnTo>
                  <a:pt x="2764" y="134"/>
                </a:lnTo>
                <a:lnTo>
                  <a:pt x="2766" y="136"/>
                </a:lnTo>
                <a:lnTo>
                  <a:pt x="2768" y="136"/>
                </a:lnTo>
                <a:lnTo>
                  <a:pt x="2768" y="136"/>
                </a:lnTo>
                <a:lnTo>
                  <a:pt x="2768" y="136"/>
                </a:lnTo>
                <a:lnTo>
                  <a:pt x="2768" y="138"/>
                </a:lnTo>
                <a:lnTo>
                  <a:pt x="2768" y="140"/>
                </a:lnTo>
                <a:lnTo>
                  <a:pt x="2768" y="140"/>
                </a:lnTo>
                <a:lnTo>
                  <a:pt x="2770" y="140"/>
                </a:lnTo>
                <a:lnTo>
                  <a:pt x="2770" y="140"/>
                </a:lnTo>
                <a:lnTo>
                  <a:pt x="2770" y="140"/>
                </a:lnTo>
                <a:lnTo>
                  <a:pt x="2772" y="142"/>
                </a:lnTo>
                <a:lnTo>
                  <a:pt x="2770" y="142"/>
                </a:lnTo>
                <a:lnTo>
                  <a:pt x="2770" y="142"/>
                </a:lnTo>
                <a:lnTo>
                  <a:pt x="2770" y="142"/>
                </a:lnTo>
                <a:lnTo>
                  <a:pt x="2770" y="144"/>
                </a:lnTo>
                <a:lnTo>
                  <a:pt x="2770" y="144"/>
                </a:lnTo>
                <a:lnTo>
                  <a:pt x="2768" y="144"/>
                </a:lnTo>
                <a:lnTo>
                  <a:pt x="2768" y="144"/>
                </a:lnTo>
                <a:lnTo>
                  <a:pt x="2768" y="144"/>
                </a:lnTo>
                <a:lnTo>
                  <a:pt x="2768" y="144"/>
                </a:lnTo>
                <a:lnTo>
                  <a:pt x="2770" y="144"/>
                </a:lnTo>
                <a:lnTo>
                  <a:pt x="2770" y="146"/>
                </a:lnTo>
                <a:lnTo>
                  <a:pt x="2770" y="146"/>
                </a:lnTo>
                <a:lnTo>
                  <a:pt x="2770" y="146"/>
                </a:lnTo>
                <a:lnTo>
                  <a:pt x="2772" y="146"/>
                </a:lnTo>
                <a:lnTo>
                  <a:pt x="2772" y="146"/>
                </a:lnTo>
                <a:lnTo>
                  <a:pt x="2772" y="146"/>
                </a:lnTo>
                <a:lnTo>
                  <a:pt x="2772" y="146"/>
                </a:lnTo>
                <a:lnTo>
                  <a:pt x="2772" y="148"/>
                </a:lnTo>
                <a:lnTo>
                  <a:pt x="2772" y="148"/>
                </a:lnTo>
                <a:lnTo>
                  <a:pt x="2772" y="148"/>
                </a:lnTo>
                <a:lnTo>
                  <a:pt x="2772" y="148"/>
                </a:lnTo>
                <a:lnTo>
                  <a:pt x="2774" y="148"/>
                </a:lnTo>
                <a:lnTo>
                  <a:pt x="2774" y="150"/>
                </a:lnTo>
                <a:lnTo>
                  <a:pt x="2774" y="150"/>
                </a:lnTo>
                <a:lnTo>
                  <a:pt x="2776" y="150"/>
                </a:lnTo>
                <a:lnTo>
                  <a:pt x="2776" y="150"/>
                </a:lnTo>
                <a:lnTo>
                  <a:pt x="2776" y="152"/>
                </a:lnTo>
                <a:lnTo>
                  <a:pt x="2776" y="152"/>
                </a:lnTo>
                <a:lnTo>
                  <a:pt x="2776" y="152"/>
                </a:lnTo>
                <a:lnTo>
                  <a:pt x="2776" y="152"/>
                </a:lnTo>
                <a:lnTo>
                  <a:pt x="2776" y="152"/>
                </a:lnTo>
                <a:lnTo>
                  <a:pt x="2776" y="152"/>
                </a:lnTo>
                <a:lnTo>
                  <a:pt x="2776" y="154"/>
                </a:lnTo>
                <a:lnTo>
                  <a:pt x="2776" y="154"/>
                </a:lnTo>
                <a:lnTo>
                  <a:pt x="2776" y="154"/>
                </a:lnTo>
                <a:lnTo>
                  <a:pt x="2778" y="154"/>
                </a:lnTo>
                <a:lnTo>
                  <a:pt x="2778" y="154"/>
                </a:lnTo>
                <a:lnTo>
                  <a:pt x="2778" y="156"/>
                </a:lnTo>
                <a:lnTo>
                  <a:pt x="2778" y="156"/>
                </a:lnTo>
                <a:lnTo>
                  <a:pt x="2780" y="158"/>
                </a:lnTo>
                <a:lnTo>
                  <a:pt x="2780" y="158"/>
                </a:lnTo>
                <a:lnTo>
                  <a:pt x="2780" y="158"/>
                </a:lnTo>
                <a:lnTo>
                  <a:pt x="2780" y="160"/>
                </a:lnTo>
                <a:lnTo>
                  <a:pt x="2780" y="160"/>
                </a:lnTo>
                <a:lnTo>
                  <a:pt x="2780" y="160"/>
                </a:lnTo>
                <a:lnTo>
                  <a:pt x="2780" y="160"/>
                </a:lnTo>
                <a:lnTo>
                  <a:pt x="2782" y="162"/>
                </a:lnTo>
                <a:lnTo>
                  <a:pt x="2782" y="164"/>
                </a:lnTo>
                <a:lnTo>
                  <a:pt x="2782" y="164"/>
                </a:lnTo>
                <a:lnTo>
                  <a:pt x="2784" y="164"/>
                </a:lnTo>
                <a:lnTo>
                  <a:pt x="2784" y="164"/>
                </a:lnTo>
                <a:lnTo>
                  <a:pt x="2784" y="164"/>
                </a:lnTo>
                <a:lnTo>
                  <a:pt x="2786" y="164"/>
                </a:lnTo>
                <a:lnTo>
                  <a:pt x="2786" y="164"/>
                </a:lnTo>
                <a:lnTo>
                  <a:pt x="2788" y="166"/>
                </a:lnTo>
                <a:lnTo>
                  <a:pt x="2788" y="166"/>
                </a:lnTo>
                <a:lnTo>
                  <a:pt x="2788" y="166"/>
                </a:lnTo>
                <a:lnTo>
                  <a:pt x="2790" y="166"/>
                </a:lnTo>
                <a:lnTo>
                  <a:pt x="2790" y="166"/>
                </a:lnTo>
                <a:lnTo>
                  <a:pt x="2790" y="166"/>
                </a:lnTo>
                <a:lnTo>
                  <a:pt x="2790" y="166"/>
                </a:lnTo>
                <a:lnTo>
                  <a:pt x="2792" y="166"/>
                </a:lnTo>
                <a:lnTo>
                  <a:pt x="2792" y="166"/>
                </a:lnTo>
                <a:lnTo>
                  <a:pt x="2792" y="168"/>
                </a:lnTo>
                <a:lnTo>
                  <a:pt x="2794" y="168"/>
                </a:lnTo>
                <a:lnTo>
                  <a:pt x="2794" y="168"/>
                </a:lnTo>
                <a:lnTo>
                  <a:pt x="2794" y="168"/>
                </a:lnTo>
                <a:lnTo>
                  <a:pt x="2796" y="168"/>
                </a:lnTo>
                <a:lnTo>
                  <a:pt x="2796" y="168"/>
                </a:lnTo>
                <a:lnTo>
                  <a:pt x="2798" y="168"/>
                </a:lnTo>
                <a:lnTo>
                  <a:pt x="2798" y="170"/>
                </a:lnTo>
                <a:lnTo>
                  <a:pt x="2798" y="170"/>
                </a:lnTo>
                <a:lnTo>
                  <a:pt x="2798" y="170"/>
                </a:lnTo>
                <a:lnTo>
                  <a:pt x="2798" y="170"/>
                </a:lnTo>
                <a:lnTo>
                  <a:pt x="2798" y="170"/>
                </a:lnTo>
                <a:lnTo>
                  <a:pt x="2798" y="170"/>
                </a:lnTo>
                <a:lnTo>
                  <a:pt x="2798" y="170"/>
                </a:lnTo>
                <a:lnTo>
                  <a:pt x="2796" y="170"/>
                </a:lnTo>
                <a:lnTo>
                  <a:pt x="2796" y="170"/>
                </a:lnTo>
                <a:lnTo>
                  <a:pt x="2796" y="170"/>
                </a:lnTo>
                <a:lnTo>
                  <a:pt x="2796" y="170"/>
                </a:lnTo>
                <a:lnTo>
                  <a:pt x="2796" y="172"/>
                </a:lnTo>
                <a:lnTo>
                  <a:pt x="2796" y="172"/>
                </a:lnTo>
                <a:lnTo>
                  <a:pt x="2796" y="172"/>
                </a:lnTo>
                <a:lnTo>
                  <a:pt x="2794" y="174"/>
                </a:lnTo>
                <a:lnTo>
                  <a:pt x="2796" y="176"/>
                </a:lnTo>
                <a:lnTo>
                  <a:pt x="2796" y="176"/>
                </a:lnTo>
                <a:lnTo>
                  <a:pt x="2796" y="176"/>
                </a:lnTo>
                <a:lnTo>
                  <a:pt x="2796" y="176"/>
                </a:lnTo>
                <a:lnTo>
                  <a:pt x="2798" y="176"/>
                </a:lnTo>
                <a:lnTo>
                  <a:pt x="2798" y="176"/>
                </a:lnTo>
                <a:lnTo>
                  <a:pt x="2798" y="178"/>
                </a:lnTo>
                <a:lnTo>
                  <a:pt x="2798" y="178"/>
                </a:lnTo>
                <a:lnTo>
                  <a:pt x="2798" y="178"/>
                </a:lnTo>
                <a:lnTo>
                  <a:pt x="2798" y="178"/>
                </a:lnTo>
                <a:lnTo>
                  <a:pt x="2798" y="180"/>
                </a:lnTo>
                <a:lnTo>
                  <a:pt x="2796" y="180"/>
                </a:lnTo>
                <a:lnTo>
                  <a:pt x="2798" y="182"/>
                </a:lnTo>
                <a:lnTo>
                  <a:pt x="2798" y="182"/>
                </a:lnTo>
                <a:lnTo>
                  <a:pt x="2796" y="182"/>
                </a:lnTo>
                <a:lnTo>
                  <a:pt x="2796" y="182"/>
                </a:lnTo>
                <a:lnTo>
                  <a:pt x="2794" y="182"/>
                </a:lnTo>
                <a:lnTo>
                  <a:pt x="2794" y="182"/>
                </a:lnTo>
                <a:lnTo>
                  <a:pt x="2794" y="182"/>
                </a:lnTo>
                <a:lnTo>
                  <a:pt x="2794" y="182"/>
                </a:lnTo>
                <a:lnTo>
                  <a:pt x="2794" y="182"/>
                </a:lnTo>
                <a:lnTo>
                  <a:pt x="2794" y="184"/>
                </a:lnTo>
                <a:lnTo>
                  <a:pt x="2794" y="184"/>
                </a:lnTo>
                <a:lnTo>
                  <a:pt x="2794" y="184"/>
                </a:lnTo>
                <a:lnTo>
                  <a:pt x="2794" y="184"/>
                </a:lnTo>
                <a:lnTo>
                  <a:pt x="2794" y="184"/>
                </a:lnTo>
                <a:lnTo>
                  <a:pt x="2794" y="184"/>
                </a:lnTo>
                <a:lnTo>
                  <a:pt x="2794" y="184"/>
                </a:lnTo>
                <a:lnTo>
                  <a:pt x="2794" y="184"/>
                </a:lnTo>
                <a:lnTo>
                  <a:pt x="2794" y="186"/>
                </a:lnTo>
                <a:lnTo>
                  <a:pt x="2794" y="186"/>
                </a:lnTo>
                <a:lnTo>
                  <a:pt x="2794" y="186"/>
                </a:lnTo>
                <a:lnTo>
                  <a:pt x="2794" y="186"/>
                </a:lnTo>
                <a:lnTo>
                  <a:pt x="2794" y="186"/>
                </a:lnTo>
                <a:lnTo>
                  <a:pt x="2792" y="186"/>
                </a:lnTo>
                <a:lnTo>
                  <a:pt x="2792" y="186"/>
                </a:lnTo>
                <a:lnTo>
                  <a:pt x="2792" y="186"/>
                </a:lnTo>
                <a:lnTo>
                  <a:pt x="2792" y="186"/>
                </a:lnTo>
                <a:lnTo>
                  <a:pt x="2794" y="188"/>
                </a:lnTo>
                <a:lnTo>
                  <a:pt x="2794" y="188"/>
                </a:lnTo>
                <a:lnTo>
                  <a:pt x="2794" y="188"/>
                </a:lnTo>
                <a:lnTo>
                  <a:pt x="2794" y="188"/>
                </a:lnTo>
                <a:lnTo>
                  <a:pt x="2794" y="188"/>
                </a:lnTo>
                <a:lnTo>
                  <a:pt x="2794" y="188"/>
                </a:lnTo>
                <a:lnTo>
                  <a:pt x="2792" y="188"/>
                </a:lnTo>
                <a:lnTo>
                  <a:pt x="2792" y="188"/>
                </a:lnTo>
                <a:lnTo>
                  <a:pt x="2792" y="190"/>
                </a:lnTo>
                <a:lnTo>
                  <a:pt x="2792" y="190"/>
                </a:lnTo>
                <a:lnTo>
                  <a:pt x="2792" y="190"/>
                </a:lnTo>
                <a:lnTo>
                  <a:pt x="2792" y="192"/>
                </a:lnTo>
                <a:lnTo>
                  <a:pt x="2790" y="192"/>
                </a:lnTo>
                <a:lnTo>
                  <a:pt x="2788" y="192"/>
                </a:lnTo>
                <a:lnTo>
                  <a:pt x="2786" y="192"/>
                </a:lnTo>
                <a:lnTo>
                  <a:pt x="2788" y="192"/>
                </a:lnTo>
                <a:lnTo>
                  <a:pt x="2790" y="194"/>
                </a:lnTo>
                <a:lnTo>
                  <a:pt x="2790" y="194"/>
                </a:lnTo>
                <a:lnTo>
                  <a:pt x="2792" y="194"/>
                </a:lnTo>
                <a:lnTo>
                  <a:pt x="2792" y="196"/>
                </a:lnTo>
                <a:lnTo>
                  <a:pt x="2792" y="196"/>
                </a:lnTo>
                <a:lnTo>
                  <a:pt x="2792" y="196"/>
                </a:lnTo>
                <a:lnTo>
                  <a:pt x="2790" y="196"/>
                </a:lnTo>
                <a:lnTo>
                  <a:pt x="2790" y="196"/>
                </a:lnTo>
                <a:lnTo>
                  <a:pt x="2788" y="196"/>
                </a:lnTo>
                <a:lnTo>
                  <a:pt x="2786" y="196"/>
                </a:lnTo>
                <a:lnTo>
                  <a:pt x="2786" y="196"/>
                </a:lnTo>
                <a:lnTo>
                  <a:pt x="2786" y="196"/>
                </a:lnTo>
                <a:lnTo>
                  <a:pt x="2786" y="196"/>
                </a:lnTo>
                <a:lnTo>
                  <a:pt x="2786" y="196"/>
                </a:lnTo>
                <a:lnTo>
                  <a:pt x="2786" y="198"/>
                </a:lnTo>
                <a:lnTo>
                  <a:pt x="2784" y="198"/>
                </a:lnTo>
                <a:lnTo>
                  <a:pt x="2784" y="198"/>
                </a:lnTo>
                <a:lnTo>
                  <a:pt x="2782" y="198"/>
                </a:lnTo>
                <a:lnTo>
                  <a:pt x="2780" y="198"/>
                </a:lnTo>
                <a:lnTo>
                  <a:pt x="2780" y="198"/>
                </a:lnTo>
                <a:lnTo>
                  <a:pt x="2778" y="196"/>
                </a:lnTo>
                <a:lnTo>
                  <a:pt x="2778" y="196"/>
                </a:lnTo>
                <a:lnTo>
                  <a:pt x="2778" y="196"/>
                </a:lnTo>
                <a:lnTo>
                  <a:pt x="2778" y="196"/>
                </a:lnTo>
                <a:lnTo>
                  <a:pt x="2778" y="196"/>
                </a:lnTo>
                <a:lnTo>
                  <a:pt x="2780" y="196"/>
                </a:lnTo>
                <a:lnTo>
                  <a:pt x="2780" y="196"/>
                </a:lnTo>
                <a:lnTo>
                  <a:pt x="2780" y="196"/>
                </a:lnTo>
                <a:lnTo>
                  <a:pt x="2782" y="194"/>
                </a:lnTo>
                <a:lnTo>
                  <a:pt x="2782" y="194"/>
                </a:lnTo>
                <a:lnTo>
                  <a:pt x="2782" y="194"/>
                </a:lnTo>
                <a:lnTo>
                  <a:pt x="2780" y="194"/>
                </a:lnTo>
                <a:lnTo>
                  <a:pt x="2780" y="194"/>
                </a:lnTo>
                <a:lnTo>
                  <a:pt x="2780" y="194"/>
                </a:lnTo>
                <a:lnTo>
                  <a:pt x="2780" y="196"/>
                </a:lnTo>
                <a:lnTo>
                  <a:pt x="2778" y="196"/>
                </a:lnTo>
                <a:lnTo>
                  <a:pt x="2778" y="196"/>
                </a:lnTo>
                <a:lnTo>
                  <a:pt x="2778" y="196"/>
                </a:lnTo>
                <a:lnTo>
                  <a:pt x="2776" y="196"/>
                </a:lnTo>
                <a:lnTo>
                  <a:pt x="2776" y="194"/>
                </a:lnTo>
                <a:lnTo>
                  <a:pt x="2776" y="194"/>
                </a:lnTo>
                <a:lnTo>
                  <a:pt x="2774" y="194"/>
                </a:lnTo>
                <a:lnTo>
                  <a:pt x="2772" y="194"/>
                </a:lnTo>
                <a:lnTo>
                  <a:pt x="2772" y="194"/>
                </a:lnTo>
                <a:lnTo>
                  <a:pt x="2772" y="194"/>
                </a:lnTo>
                <a:lnTo>
                  <a:pt x="2770" y="194"/>
                </a:lnTo>
                <a:lnTo>
                  <a:pt x="2768" y="194"/>
                </a:lnTo>
                <a:lnTo>
                  <a:pt x="2768" y="194"/>
                </a:lnTo>
                <a:lnTo>
                  <a:pt x="2766" y="194"/>
                </a:lnTo>
                <a:lnTo>
                  <a:pt x="2766" y="194"/>
                </a:lnTo>
                <a:lnTo>
                  <a:pt x="2766" y="194"/>
                </a:lnTo>
                <a:lnTo>
                  <a:pt x="2764" y="194"/>
                </a:lnTo>
                <a:lnTo>
                  <a:pt x="2764" y="194"/>
                </a:lnTo>
                <a:lnTo>
                  <a:pt x="2762" y="194"/>
                </a:lnTo>
                <a:lnTo>
                  <a:pt x="2762" y="194"/>
                </a:lnTo>
                <a:lnTo>
                  <a:pt x="2762" y="194"/>
                </a:lnTo>
                <a:lnTo>
                  <a:pt x="2762" y="194"/>
                </a:lnTo>
                <a:lnTo>
                  <a:pt x="2762" y="194"/>
                </a:lnTo>
                <a:lnTo>
                  <a:pt x="2764" y="194"/>
                </a:lnTo>
                <a:lnTo>
                  <a:pt x="2764" y="194"/>
                </a:lnTo>
                <a:lnTo>
                  <a:pt x="2764" y="194"/>
                </a:lnTo>
                <a:lnTo>
                  <a:pt x="2764" y="196"/>
                </a:lnTo>
                <a:lnTo>
                  <a:pt x="2764" y="196"/>
                </a:lnTo>
                <a:lnTo>
                  <a:pt x="2764" y="196"/>
                </a:lnTo>
                <a:lnTo>
                  <a:pt x="2764" y="196"/>
                </a:lnTo>
                <a:lnTo>
                  <a:pt x="2766" y="196"/>
                </a:lnTo>
                <a:lnTo>
                  <a:pt x="2766" y="196"/>
                </a:lnTo>
                <a:lnTo>
                  <a:pt x="2768" y="198"/>
                </a:lnTo>
                <a:lnTo>
                  <a:pt x="2770" y="198"/>
                </a:lnTo>
                <a:lnTo>
                  <a:pt x="2770" y="198"/>
                </a:lnTo>
                <a:lnTo>
                  <a:pt x="2770" y="198"/>
                </a:lnTo>
                <a:lnTo>
                  <a:pt x="2772" y="198"/>
                </a:lnTo>
                <a:lnTo>
                  <a:pt x="2772" y="198"/>
                </a:lnTo>
                <a:lnTo>
                  <a:pt x="2772" y="198"/>
                </a:lnTo>
                <a:lnTo>
                  <a:pt x="2772" y="198"/>
                </a:lnTo>
                <a:lnTo>
                  <a:pt x="2774" y="198"/>
                </a:lnTo>
                <a:lnTo>
                  <a:pt x="2776" y="200"/>
                </a:lnTo>
                <a:lnTo>
                  <a:pt x="2776" y="200"/>
                </a:lnTo>
                <a:lnTo>
                  <a:pt x="2778" y="200"/>
                </a:lnTo>
                <a:lnTo>
                  <a:pt x="2780" y="200"/>
                </a:lnTo>
                <a:lnTo>
                  <a:pt x="2780" y="200"/>
                </a:lnTo>
                <a:lnTo>
                  <a:pt x="2782" y="200"/>
                </a:lnTo>
                <a:lnTo>
                  <a:pt x="2782" y="200"/>
                </a:lnTo>
                <a:lnTo>
                  <a:pt x="2782" y="200"/>
                </a:lnTo>
                <a:lnTo>
                  <a:pt x="2784" y="200"/>
                </a:lnTo>
                <a:lnTo>
                  <a:pt x="2784" y="200"/>
                </a:lnTo>
                <a:lnTo>
                  <a:pt x="2784" y="200"/>
                </a:lnTo>
                <a:lnTo>
                  <a:pt x="2786" y="200"/>
                </a:lnTo>
                <a:lnTo>
                  <a:pt x="2788" y="200"/>
                </a:lnTo>
                <a:lnTo>
                  <a:pt x="2788" y="200"/>
                </a:lnTo>
                <a:lnTo>
                  <a:pt x="2790" y="200"/>
                </a:lnTo>
                <a:lnTo>
                  <a:pt x="2792" y="200"/>
                </a:lnTo>
                <a:lnTo>
                  <a:pt x="2792" y="200"/>
                </a:lnTo>
                <a:lnTo>
                  <a:pt x="2792" y="200"/>
                </a:lnTo>
                <a:lnTo>
                  <a:pt x="2796" y="200"/>
                </a:lnTo>
                <a:lnTo>
                  <a:pt x="2796" y="200"/>
                </a:lnTo>
                <a:lnTo>
                  <a:pt x="2796" y="200"/>
                </a:lnTo>
                <a:lnTo>
                  <a:pt x="2796" y="202"/>
                </a:lnTo>
                <a:lnTo>
                  <a:pt x="2798" y="202"/>
                </a:lnTo>
                <a:lnTo>
                  <a:pt x="2798" y="202"/>
                </a:lnTo>
                <a:lnTo>
                  <a:pt x="2798" y="202"/>
                </a:lnTo>
                <a:lnTo>
                  <a:pt x="2798" y="202"/>
                </a:lnTo>
                <a:lnTo>
                  <a:pt x="2798" y="202"/>
                </a:lnTo>
                <a:lnTo>
                  <a:pt x="2800" y="202"/>
                </a:lnTo>
                <a:lnTo>
                  <a:pt x="2800" y="202"/>
                </a:lnTo>
                <a:lnTo>
                  <a:pt x="2800" y="202"/>
                </a:lnTo>
                <a:lnTo>
                  <a:pt x="2800" y="202"/>
                </a:lnTo>
                <a:lnTo>
                  <a:pt x="2800" y="202"/>
                </a:lnTo>
                <a:lnTo>
                  <a:pt x="2802" y="200"/>
                </a:lnTo>
                <a:lnTo>
                  <a:pt x="2802" y="200"/>
                </a:lnTo>
                <a:lnTo>
                  <a:pt x="2802" y="200"/>
                </a:lnTo>
                <a:lnTo>
                  <a:pt x="2802" y="200"/>
                </a:lnTo>
                <a:lnTo>
                  <a:pt x="2802" y="200"/>
                </a:lnTo>
                <a:lnTo>
                  <a:pt x="2802" y="200"/>
                </a:lnTo>
                <a:lnTo>
                  <a:pt x="2802" y="200"/>
                </a:lnTo>
                <a:lnTo>
                  <a:pt x="2802" y="198"/>
                </a:lnTo>
                <a:lnTo>
                  <a:pt x="2802" y="198"/>
                </a:lnTo>
                <a:lnTo>
                  <a:pt x="2802" y="198"/>
                </a:lnTo>
                <a:lnTo>
                  <a:pt x="2802" y="196"/>
                </a:lnTo>
                <a:lnTo>
                  <a:pt x="2802" y="196"/>
                </a:lnTo>
                <a:lnTo>
                  <a:pt x="2802" y="196"/>
                </a:lnTo>
                <a:lnTo>
                  <a:pt x="2804" y="196"/>
                </a:lnTo>
                <a:lnTo>
                  <a:pt x="2804" y="196"/>
                </a:lnTo>
                <a:lnTo>
                  <a:pt x="2804" y="196"/>
                </a:lnTo>
                <a:lnTo>
                  <a:pt x="2806" y="196"/>
                </a:lnTo>
                <a:lnTo>
                  <a:pt x="2806" y="196"/>
                </a:lnTo>
                <a:lnTo>
                  <a:pt x="2806" y="196"/>
                </a:lnTo>
                <a:lnTo>
                  <a:pt x="2806" y="194"/>
                </a:lnTo>
                <a:lnTo>
                  <a:pt x="2806" y="194"/>
                </a:lnTo>
                <a:lnTo>
                  <a:pt x="2808" y="194"/>
                </a:lnTo>
                <a:lnTo>
                  <a:pt x="2808" y="194"/>
                </a:lnTo>
                <a:lnTo>
                  <a:pt x="2810" y="194"/>
                </a:lnTo>
                <a:lnTo>
                  <a:pt x="2812" y="194"/>
                </a:lnTo>
                <a:lnTo>
                  <a:pt x="2812" y="194"/>
                </a:lnTo>
                <a:lnTo>
                  <a:pt x="2812" y="194"/>
                </a:lnTo>
                <a:lnTo>
                  <a:pt x="2812" y="192"/>
                </a:lnTo>
                <a:lnTo>
                  <a:pt x="2812" y="192"/>
                </a:lnTo>
                <a:lnTo>
                  <a:pt x="2812" y="192"/>
                </a:lnTo>
                <a:lnTo>
                  <a:pt x="2812" y="192"/>
                </a:lnTo>
                <a:lnTo>
                  <a:pt x="2814" y="192"/>
                </a:lnTo>
                <a:lnTo>
                  <a:pt x="2814" y="190"/>
                </a:lnTo>
                <a:lnTo>
                  <a:pt x="2814" y="190"/>
                </a:lnTo>
                <a:lnTo>
                  <a:pt x="2814" y="190"/>
                </a:lnTo>
                <a:lnTo>
                  <a:pt x="2812" y="188"/>
                </a:lnTo>
                <a:lnTo>
                  <a:pt x="2812" y="186"/>
                </a:lnTo>
                <a:lnTo>
                  <a:pt x="2812" y="186"/>
                </a:lnTo>
                <a:lnTo>
                  <a:pt x="2812" y="184"/>
                </a:lnTo>
                <a:lnTo>
                  <a:pt x="2812" y="184"/>
                </a:lnTo>
                <a:lnTo>
                  <a:pt x="2812" y="184"/>
                </a:lnTo>
                <a:lnTo>
                  <a:pt x="2812" y="184"/>
                </a:lnTo>
                <a:lnTo>
                  <a:pt x="2814" y="184"/>
                </a:lnTo>
                <a:lnTo>
                  <a:pt x="2814" y="184"/>
                </a:lnTo>
                <a:lnTo>
                  <a:pt x="2814" y="182"/>
                </a:lnTo>
                <a:lnTo>
                  <a:pt x="2814" y="182"/>
                </a:lnTo>
                <a:lnTo>
                  <a:pt x="2816" y="182"/>
                </a:lnTo>
                <a:lnTo>
                  <a:pt x="2816" y="182"/>
                </a:lnTo>
                <a:lnTo>
                  <a:pt x="2816" y="182"/>
                </a:lnTo>
                <a:lnTo>
                  <a:pt x="2816" y="182"/>
                </a:lnTo>
                <a:lnTo>
                  <a:pt x="2816" y="180"/>
                </a:lnTo>
                <a:lnTo>
                  <a:pt x="2816" y="180"/>
                </a:lnTo>
                <a:lnTo>
                  <a:pt x="2816" y="180"/>
                </a:lnTo>
                <a:lnTo>
                  <a:pt x="2816" y="180"/>
                </a:lnTo>
                <a:lnTo>
                  <a:pt x="2816" y="180"/>
                </a:lnTo>
                <a:lnTo>
                  <a:pt x="2816" y="178"/>
                </a:lnTo>
                <a:lnTo>
                  <a:pt x="2816" y="178"/>
                </a:lnTo>
                <a:lnTo>
                  <a:pt x="2816" y="176"/>
                </a:lnTo>
                <a:lnTo>
                  <a:pt x="2812" y="174"/>
                </a:lnTo>
                <a:lnTo>
                  <a:pt x="2812" y="174"/>
                </a:lnTo>
                <a:lnTo>
                  <a:pt x="2810" y="174"/>
                </a:lnTo>
                <a:lnTo>
                  <a:pt x="2810" y="172"/>
                </a:lnTo>
                <a:lnTo>
                  <a:pt x="2810" y="172"/>
                </a:lnTo>
                <a:lnTo>
                  <a:pt x="2808" y="172"/>
                </a:lnTo>
                <a:lnTo>
                  <a:pt x="2808" y="172"/>
                </a:lnTo>
                <a:lnTo>
                  <a:pt x="2806" y="172"/>
                </a:lnTo>
                <a:lnTo>
                  <a:pt x="2806" y="172"/>
                </a:lnTo>
                <a:lnTo>
                  <a:pt x="2806" y="170"/>
                </a:lnTo>
                <a:lnTo>
                  <a:pt x="2806" y="170"/>
                </a:lnTo>
                <a:lnTo>
                  <a:pt x="2806" y="170"/>
                </a:lnTo>
                <a:lnTo>
                  <a:pt x="2806" y="170"/>
                </a:lnTo>
                <a:lnTo>
                  <a:pt x="2806" y="170"/>
                </a:lnTo>
                <a:lnTo>
                  <a:pt x="2806" y="168"/>
                </a:lnTo>
                <a:lnTo>
                  <a:pt x="2806" y="168"/>
                </a:lnTo>
                <a:lnTo>
                  <a:pt x="2806" y="168"/>
                </a:lnTo>
                <a:lnTo>
                  <a:pt x="2806" y="168"/>
                </a:lnTo>
                <a:lnTo>
                  <a:pt x="2804" y="166"/>
                </a:lnTo>
                <a:lnTo>
                  <a:pt x="2804" y="166"/>
                </a:lnTo>
                <a:lnTo>
                  <a:pt x="2806" y="166"/>
                </a:lnTo>
                <a:lnTo>
                  <a:pt x="2806" y="166"/>
                </a:lnTo>
                <a:lnTo>
                  <a:pt x="2806" y="166"/>
                </a:lnTo>
                <a:lnTo>
                  <a:pt x="2806" y="166"/>
                </a:lnTo>
                <a:lnTo>
                  <a:pt x="2806" y="166"/>
                </a:lnTo>
                <a:lnTo>
                  <a:pt x="2808" y="166"/>
                </a:lnTo>
                <a:lnTo>
                  <a:pt x="2810" y="164"/>
                </a:lnTo>
                <a:lnTo>
                  <a:pt x="2810" y="164"/>
                </a:lnTo>
                <a:lnTo>
                  <a:pt x="2810" y="164"/>
                </a:lnTo>
                <a:lnTo>
                  <a:pt x="2814" y="164"/>
                </a:lnTo>
                <a:lnTo>
                  <a:pt x="2814" y="164"/>
                </a:lnTo>
                <a:lnTo>
                  <a:pt x="2814" y="164"/>
                </a:lnTo>
                <a:lnTo>
                  <a:pt x="2816" y="164"/>
                </a:lnTo>
                <a:lnTo>
                  <a:pt x="2816" y="164"/>
                </a:lnTo>
                <a:lnTo>
                  <a:pt x="2818" y="164"/>
                </a:lnTo>
                <a:lnTo>
                  <a:pt x="2820" y="162"/>
                </a:lnTo>
                <a:lnTo>
                  <a:pt x="2820" y="162"/>
                </a:lnTo>
                <a:lnTo>
                  <a:pt x="2822" y="162"/>
                </a:lnTo>
                <a:lnTo>
                  <a:pt x="2824" y="162"/>
                </a:lnTo>
                <a:lnTo>
                  <a:pt x="2824" y="162"/>
                </a:lnTo>
                <a:lnTo>
                  <a:pt x="2824" y="162"/>
                </a:lnTo>
                <a:lnTo>
                  <a:pt x="2824" y="162"/>
                </a:lnTo>
                <a:lnTo>
                  <a:pt x="2826" y="162"/>
                </a:lnTo>
                <a:lnTo>
                  <a:pt x="2828" y="164"/>
                </a:lnTo>
                <a:lnTo>
                  <a:pt x="2828" y="164"/>
                </a:lnTo>
                <a:lnTo>
                  <a:pt x="2826" y="164"/>
                </a:lnTo>
                <a:lnTo>
                  <a:pt x="2826" y="166"/>
                </a:lnTo>
                <a:lnTo>
                  <a:pt x="2828" y="166"/>
                </a:lnTo>
                <a:lnTo>
                  <a:pt x="2828" y="166"/>
                </a:lnTo>
                <a:lnTo>
                  <a:pt x="2830" y="166"/>
                </a:lnTo>
                <a:lnTo>
                  <a:pt x="2830" y="166"/>
                </a:lnTo>
                <a:lnTo>
                  <a:pt x="2830" y="166"/>
                </a:lnTo>
                <a:lnTo>
                  <a:pt x="2836" y="168"/>
                </a:lnTo>
                <a:lnTo>
                  <a:pt x="2836" y="168"/>
                </a:lnTo>
                <a:lnTo>
                  <a:pt x="2838" y="170"/>
                </a:lnTo>
                <a:lnTo>
                  <a:pt x="2838" y="170"/>
                </a:lnTo>
                <a:lnTo>
                  <a:pt x="2838" y="172"/>
                </a:lnTo>
                <a:lnTo>
                  <a:pt x="2838" y="172"/>
                </a:lnTo>
                <a:lnTo>
                  <a:pt x="2838" y="172"/>
                </a:lnTo>
                <a:lnTo>
                  <a:pt x="2838" y="172"/>
                </a:lnTo>
                <a:lnTo>
                  <a:pt x="2838" y="172"/>
                </a:lnTo>
                <a:lnTo>
                  <a:pt x="2838" y="172"/>
                </a:lnTo>
                <a:lnTo>
                  <a:pt x="2840" y="172"/>
                </a:lnTo>
                <a:lnTo>
                  <a:pt x="2840" y="174"/>
                </a:lnTo>
                <a:lnTo>
                  <a:pt x="2840" y="174"/>
                </a:lnTo>
                <a:lnTo>
                  <a:pt x="2840" y="176"/>
                </a:lnTo>
                <a:lnTo>
                  <a:pt x="2840" y="176"/>
                </a:lnTo>
                <a:lnTo>
                  <a:pt x="2842" y="178"/>
                </a:lnTo>
                <a:lnTo>
                  <a:pt x="2842" y="178"/>
                </a:lnTo>
                <a:lnTo>
                  <a:pt x="2842" y="178"/>
                </a:lnTo>
                <a:lnTo>
                  <a:pt x="2842" y="178"/>
                </a:lnTo>
                <a:lnTo>
                  <a:pt x="2842" y="178"/>
                </a:lnTo>
                <a:lnTo>
                  <a:pt x="2842" y="178"/>
                </a:lnTo>
                <a:lnTo>
                  <a:pt x="2842" y="178"/>
                </a:lnTo>
                <a:lnTo>
                  <a:pt x="2842" y="178"/>
                </a:lnTo>
                <a:lnTo>
                  <a:pt x="2840" y="178"/>
                </a:lnTo>
                <a:lnTo>
                  <a:pt x="2840" y="180"/>
                </a:lnTo>
                <a:lnTo>
                  <a:pt x="2842" y="180"/>
                </a:lnTo>
                <a:lnTo>
                  <a:pt x="2842" y="180"/>
                </a:lnTo>
                <a:lnTo>
                  <a:pt x="2844" y="180"/>
                </a:lnTo>
                <a:lnTo>
                  <a:pt x="2844" y="180"/>
                </a:lnTo>
                <a:lnTo>
                  <a:pt x="2846" y="180"/>
                </a:lnTo>
                <a:lnTo>
                  <a:pt x="2846" y="180"/>
                </a:lnTo>
                <a:lnTo>
                  <a:pt x="2848" y="182"/>
                </a:lnTo>
                <a:lnTo>
                  <a:pt x="2850" y="182"/>
                </a:lnTo>
                <a:lnTo>
                  <a:pt x="2850" y="182"/>
                </a:lnTo>
                <a:lnTo>
                  <a:pt x="2852" y="182"/>
                </a:lnTo>
                <a:lnTo>
                  <a:pt x="2852" y="182"/>
                </a:lnTo>
                <a:lnTo>
                  <a:pt x="2852" y="182"/>
                </a:lnTo>
                <a:lnTo>
                  <a:pt x="2852" y="182"/>
                </a:lnTo>
                <a:lnTo>
                  <a:pt x="2854" y="182"/>
                </a:lnTo>
                <a:lnTo>
                  <a:pt x="2854" y="182"/>
                </a:lnTo>
                <a:lnTo>
                  <a:pt x="2854" y="182"/>
                </a:lnTo>
                <a:lnTo>
                  <a:pt x="2856" y="182"/>
                </a:lnTo>
                <a:lnTo>
                  <a:pt x="2856" y="182"/>
                </a:lnTo>
                <a:lnTo>
                  <a:pt x="2856" y="182"/>
                </a:lnTo>
                <a:lnTo>
                  <a:pt x="2856" y="182"/>
                </a:lnTo>
                <a:lnTo>
                  <a:pt x="2856" y="182"/>
                </a:lnTo>
                <a:lnTo>
                  <a:pt x="2858" y="182"/>
                </a:lnTo>
                <a:lnTo>
                  <a:pt x="2858" y="182"/>
                </a:lnTo>
                <a:lnTo>
                  <a:pt x="2858" y="182"/>
                </a:lnTo>
                <a:lnTo>
                  <a:pt x="2860" y="182"/>
                </a:lnTo>
                <a:lnTo>
                  <a:pt x="2860" y="182"/>
                </a:lnTo>
                <a:lnTo>
                  <a:pt x="2860" y="182"/>
                </a:lnTo>
                <a:lnTo>
                  <a:pt x="2860" y="182"/>
                </a:lnTo>
                <a:lnTo>
                  <a:pt x="2860" y="182"/>
                </a:lnTo>
                <a:lnTo>
                  <a:pt x="2862" y="182"/>
                </a:lnTo>
                <a:lnTo>
                  <a:pt x="2862" y="182"/>
                </a:lnTo>
                <a:lnTo>
                  <a:pt x="2862" y="182"/>
                </a:lnTo>
                <a:lnTo>
                  <a:pt x="2862" y="182"/>
                </a:lnTo>
                <a:lnTo>
                  <a:pt x="2864" y="182"/>
                </a:lnTo>
                <a:lnTo>
                  <a:pt x="2864" y="182"/>
                </a:lnTo>
                <a:lnTo>
                  <a:pt x="2864" y="182"/>
                </a:lnTo>
                <a:lnTo>
                  <a:pt x="2864" y="182"/>
                </a:lnTo>
                <a:lnTo>
                  <a:pt x="2862" y="182"/>
                </a:lnTo>
                <a:lnTo>
                  <a:pt x="2862" y="182"/>
                </a:lnTo>
                <a:lnTo>
                  <a:pt x="2860" y="182"/>
                </a:lnTo>
                <a:lnTo>
                  <a:pt x="2860" y="182"/>
                </a:lnTo>
                <a:lnTo>
                  <a:pt x="2860" y="182"/>
                </a:lnTo>
                <a:lnTo>
                  <a:pt x="2860" y="182"/>
                </a:lnTo>
                <a:lnTo>
                  <a:pt x="2860" y="182"/>
                </a:lnTo>
                <a:lnTo>
                  <a:pt x="2860" y="182"/>
                </a:lnTo>
                <a:lnTo>
                  <a:pt x="2858" y="182"/>
                </a:lnTo>
                <a:lnTo>
                  <a:pt x="2858" y="182"/>
                </a:lnTo>
                <a:lnTo>
                  <a:pt x="2858" y="182"/>
                </a:lnTo>
                <a:lnTo>
                  <a:pt x="2858" y="182"/>
                </a:lnTo>
                <a:lnTo>
                  <a:pt x="2860" y="182"/>
                </a:lnTo>
                <a:lnTo>
                  <a:pt x="2860" y="182"/>
                </a:lnTo>
                <a:lnTo>
                  <a:pt x="2860" y="182"/>
                </a:lnTo>
                <a:lnTo>
                  <a:pt x="2858" y="182"/>
                </a:lnTo>
                <a:lnTo>
                  <a:pt x="2858" y="180"/>
                </a:lnTo>
                <a:lnTo>
                  <a:pt x="2856" y="182"/>
                </a:lnTo>
                <a:lnTo>
                  <a:pt x="2854" y="182"/>
                </a:lnTo>
                <a:lnTo>
                  <a:pt x="2854" y="182"/>
                </a:lnTo>
                <a:lnTo>
                  <a:pt x="2854" y="182"/>
                </a:lnTo>
                <a:lnTo>
                  <a:pt x="2854" y="182"/>
                </a:lnTo>
                <a:lnTo>
                  <a:pt x="2852" y="180"/>
                </a:lnTo>
                <a:lnTo>
                  <a:pt x="2852" y="180"/>
                </a:lnTo>
                <a:lnTo>
                  <a:pt x="2850" y="180"/>
                </a:lnTo>
                <a:lnTo>
                  <a:pt x="2848" y="180"/>
                </a:lnTo>
                <a:lnTo>
                  <a:pt x="2848" y="180"/>
                </a:lnTo>
                <a:lnTo>
                  <a:pt x="2848" y="180"/>
                </a:lnTo>
                <a:lnTo>
                  <a:pt x="2848" y="180"/>
                </a:lnTo>
                <a:lnTo>
                  <a:pt x="2846" y="180"/>
                </a:lnTo>
                <a:lnTo>
                  <a:pt x="2846" y="180"/>
                </a:lnTo>
                <a:lnTo>
                  <a:pt x="2846" y="180"/>
                </a:lnTo>
                <a:lnTo>
                  <a:pt x="2846" y="180"/>
                </a:lnTo>
                <a:lnTo>
                  <a:pt x="2844" y="176"/>
                </a:lnTo>
                <a:lnTo>
                  <a:pt x="2844" y="176"/>
                </a:lnTo>
                <a:lnTo>
                  <a:pt x="2844" y="174"/>
                </a:lnTo>
                <a:lnTo>
                  <a:pt x="2844" y="174"/>
                </a:lnTo>
                <a:lnTo>
                  <a:pt x="2844" y="174"/>
                </a:lnTo>
                <a:lnTo>
                  <a:pt x="2844" y="174"/>
                </a:lnTo>
                <a:lnTo>
                  <a:pt x="2844" y="174"/>
                </a:lnTo>
                <a:lnTo>
                  <a:pt x="2844" y="174"/>
                </a:lnTo>
                <a:lnTo>
                  <a:pt x="2844" y="174"/>
                </a:lnTo>
                <a:lnTo>
                  <a:pt x="2844" y="174"/>
                </a:lnTo>
                <a:lnTo>
                  <a:pt x="2846" y="174"/>
                </a:lnTo>
                <a:lnTo>
                  <a:pt x="2846" y="174"/>
                </a:lnTo>
                <a:lnTo>
                  <a:pt x="2846" y="174"/>
                </a:lnTo>
                <a:lnTo>
                  <a:pt x="2848" y="172"/>
                </a:lnTo>
                <a:lnTo>
                  <a:pt x="2848" y="172"/>
                </a:lnTo>
                <a:lnTo>
                  <a:pt x="2848" y="172"/>
                </a:lnTo>
                <a:lnTo>
                  <a:pt x="2846" y="172"/>
                </a:lnTo>
                <a:lnTo>
                  <a:pt x="2846" y="172"/>
                </a:lnTo>
                <a:lnTo>
                  <a:pt x="2846" y="170"/>
                </a:lnTo>
                <a:lnTo>
                  <a:pt x="2846" y="170"/>
                </a:lnTo>
                <a:lnTo>
                  <a:pt x="2844" y="170"/>
                </a:lnTo>
                <a:lnTo>
                  <a:pt x="2844" y="170"/>
                </a:lnTo>
                <a:lnTo>
                  <a:pt x="2844" y="170"/>
                </a:lnTo>
                <a:lnTo>
                  <a:pt x="2844" y="170"/>
                </a:lnTo>
                <a:lnTo>
                  <a:pt x="2844" y="168"/>
                </a:lnTo>
                <a:lnTo>
                  <a:pt x="2842" y="170"/>
                </a:lnTo>
                <a:lnTo>
                  <a:pt x="2842" y="170"/>
                </a:lnTo>
                <a:lnTo>
                  <a:pt x="2842" y="170"/>
                </a:lnTo>
                <a:lnTo>
                  <a:pt x="2840" y="168"/>
                </a:lnTo>
                <a:lnTo>
                  <a:pt x="2840" y="168"/>
                </a:lnTo>
                <a:lnTo>
                  <a:pt x="2840" y="166"/>
                </a:lnTo>
                <a:lnTo>
                  <a:pt x="2840" y="166"/>
                </a:lnTo>
                <a:lnTo>
                  <a:pt x="2840" y="166"/>
                </a:lnTo>
                <a:lnTo>
                  <a:pt x="2838" y="164"/>
                </a:lnTo>
                <a:lnTo>
                  <a:pt x="2838" y="164"/>
                </a:lnTo>
                <a:lnTo>
                  <a:pt x="2836" y="164"/>
                </a:lnTo>
                <a:lnTo>
                  <a:pt x="2836" y="164"/>
                </a:lnTo>
                <a:lnTo>
                  <a:pt x="2836" y="164"/>
                </a:lnTo>
                <a:lnTo>
                  <a:pt x="2836" y="164"/>
                </a:lnTo>
                <a:lnTo>
                  <a:pt x="2836" y="164"/>
                </a:lnTo>
                <a:lnTo>
                  <a:pt x="2834" y="164"/>
                </a:lnTo>
                <a:lnTo>
                  <a:pt x="2834" y="164"/>
                </a:lnTo>
                <a:lnTo>
                  <a:pt x="2834" y="164"/>
                </a:lnTo>
                <a:lnTo>
                  <a:pt x="2832" y="162"/>
                </a:lnTo>
                <a:lnTo>
                  <a:pt x="2832" y="162"/>
                </a:lnTo>
                <a:lnTo>
                  <a:pt x="2832" y="162"/>
                </a:lnTo>
                <a:lnTo>
                  <a:pt x="2830" y="162"/>
                </a:lnTo>
                <a:lnTo>
                  <a:pt x="2830" y="162"/>
                </a:lnTo>
                <a:lnTo>
                  <a:pt x="2828" y="162"/>
                </a:lnTo>
                <a:lnTo>
                  <a:pt x="2828" y="162"/>
                </a:lnTo>
                <a:lnTo>
                  <a:pt x="2828" y="162"/>
                </a:lnTo>
                <a:lnTo>
                  <a:pt x="2826" y="162"/>
                </a:lnTo>
                <a:lnTo>
                  <a:pt x="2826" y="162"/>
                </a:lnTo>
                <a:lnTo>
                  <a:pt x="2826" y="160"/>
                </a:lnTo>
                <a:lnTo>
                  <a:pt x="2826" y="160"/>
                </a:lnTo>
                <a:lnTo>
                  <a:pt x="2824" y="160"/>
                </a:lnTo>
                <a:lnTo>
                  <a:pt x="2824" y="160"/>
                </a:lnTo>
                <a:lnTo>
                  <a:pt x="2824" y="160"/>
                </a:lnTo>
                <a:lnTo>
                  <a:pt x="2824" y="160"/>
                </a:lnTo>
                <a:lnTo>
                  <a:pt x="2824" y="160"/>
                </a:lnTo>
                <a:lnTo>
                  <a:pt x="2822" y="160"/>
                </a:lnTo>
                <a:lnTo>
                  <a:pt x="2822" y="160"/>
                </a:lnTo>
                <a:lnTo>
                  <a:pt x="2820" y="160"/>
                </a:lnTo>
                <a:lnTo>
                  <a:pt x="2820" y="160"/>
                </a:lnTo>
                <a:lnTo>
                  <a:pt x="2818" y="160"/>
                </a:lnTo>
                <a:lnTo>
                  <a:pt x="2816" y="158"/>
                </a:lnTo>
                <a:lnTo>
                  <a:pt x="2816" y="158"/>
                </a:lnTo>
                <a:lnTo>
                  <a:pt x="2816" y="158"/>
                </a:lnTo>
                <a:lnTo>
                  <a:pt x="2816" y="158"/>
                </a:lnTo>
                <a:lnTo>
                  <a:pt x="2814" y="158"/>
                </a:lnTo>
                <a:lnTo>
                  <a:pt x="2814" y="160"/>
                </a:lnTo>
                <a:lnTo>
                  <a:pt x="2814" y="158"/>
                </a:lnTo>
                <a:lnTo>
                  <a:pt x="2814" y="158"/>
                </a:lnTo>
                <a:lnTo>
                  <a:pt x="2812" y="158"/>
                </a:lnTo>
                <a:lnTo>
                  <a:pt x="2812" y="158"/>
                </a:lnTo>
                <a:lnTo>
                  <a:pt x="2812" y="158"/>
                </a:lnTo>
                <a:lnTo>
                  <a:pt x="2810" y="158"/>
                </a:lnTo>
                <a:lnTo>
                  <a:pt x="2810" y="158"/>
                </a:lnTo>
                <a:lnTo>
                  <a:pt x="2810" y="158"/>
                </a:lnTo>
                <a:lnTo>
                  <a:pt x="2810" y="160"/>
                </a:lnTo>
                <a:lnTo>
                  <a:pt x="2808" y="160"/>
                </a:lnTo>
                <a:lnTo>
                  <a:pt x="2808" y="160"/>
                </a:lnTo>
                <a:lnTo>
                  <a:pt x="2808" y="160"/>
                </a:lnTo>
                <a:lnTo>
                  <a:pt x="2808" y="160"/>
                </a:lnTo>
                <a:lnTo>
                  <a:pt x="2806" y="160"/>
                </a:lnTo>
                <a:lnTo>
                  <a:pt x="2806" y="162"/>
                </a:lnTo>
                <a:lnTo>
                  <a:pt x="2804" y="162"/>
                </a:lnTo>
                <a:lnTo>
                  <a:pt x="2804" y="162"/>
                </a:lnTo>
                <a:lnTo>
                  <a:pt x="2804" y="160"/>
                </a:lnTo>
                <a:lnTo>
                  <a:pt x="2802" y="160"/>
                </a:lnTo>
                <a:lnTo>
                  <a:pt x="2802" y="160"/>
                </a:lnTo>
                <a:lnTo>
                  <a:pt x="2802" y="160"/>
                </a:lnTo>
                <a:lnTo>
                  <a:pt x="2800" y="160"/>
                </a:lnTo>
                <a:lnTo>
                  <a:pt x="2800" y="160"/>
                </a:lnTo>
                <a:lnTo>
                  <a:pt x="2798" y="160"/>
                </a:lnTo>
                <a:lnTo>
                  <a:pt x="2798" y="160"/>
                </a:lnTo>
                <a:lnTo>
                  <a:pt x="2798" y="160"/>
                </a:lnTo>
                <a:lnTo>
                  <a:pt x="2796" y="162"/>
                </a:lnTo>
                <a:lnTo>
                  <a:pt x="2796" y="162"/>
                </a:lnTo>
                <a:lnTo>
                  <a:pt x="2796" y="162"/>
                </a:lnTo>
                <a:lnTo>
                  <a:pt x="2794" y="160"/>
                </a:lnTo>
                <a:lnTo>
                  <a:pt x="2794" y="160"/>
                </a:lnTo>
                <a:lnTo>
                  <a:pt x="2794" y="160"/>
                </a:lnTo>
                <a:lnTo>
                  <a:pt x="2792" y="160"/>
                </a:lnTo>
                <a:lnTo>
                  <a:pt x="2792" y="160"/>
                </a:lnTo>
                <a:lnTo>
                  <a:pt x="2792" y="158"/>
                </a:lnTo>
                <a:lnTo>
                  <a:pt x="2792" y="158"/>
                </a:lnTo>
                <a:lnTo>
                  <a:pt x="2792" y="158"/>
                </a:lnTo>
                <a:lnTo>
                  <a:pt x="2792" y="158"/>
                </a:lnTo>
                <a:lnTo>
                  <a:pt x="2792" y="156"/>
                </a:lnTo>
                <a:lnTo>
                  <a:pt x="2792" y="156"/>
                </a:lnTo>
                <a:lnTo>
                  <a:pt x="2792" y="156"/>
                </a:lnTo>
                <a:lnTo>
                  <a:pt x="2790" y="156"/>
                </a:lnTo>
                <a:lnTo>
                  <a:pt x="2790" y="154"/>
                </a:lnTo>
                <a:lnTo>
                  <a:pt x="2790" y="154"/>
                </a:lnTo>
                <a:lnTo>
                  <a:pt x="2788" y="154"/>
                </a:lnTo>
                <a:lnTo>
                  <a:pt x="2788" y="154"/>
                </a:lnTo>
                <a:lnTo>
                  <a:pt x="2788" y="154"/>
                </a:lnTo>
                <a:lnTo>
                  <a:pt x="2788" y="154"/>
                </a:lnTo>
                <a:lnTo>
                  <a:pt x="2786" y="154"/>
                </a:lnTo>
                <a:lnTo>
                  <a:pt x="2786" y="152"/>
                </a:lnTo>
                <a:lnTo>
                  <a:pt x="2786" y="152"/>
                </a:lnTo>
                <a:lnTo>
                  <a:pt x="2786" y="152"/>
                </a:lnTo>
                <a:lnTo>
                  <a:pt x="2786" y="150"/>
                </a:lnTo>
                <a:lnTo>
                  <a:pt x="2784" y="148"/>
                </a:lnTo>
                <a:lnTo>
                  <a:pt x="2784" y="146"/>
                </a:lnTo>
                <a:lnTo>
                  <a:pt x="2784" y="146"/>
                </a:lnTo>
                <a:lnTo>
                  <a:pt x="2784" y="146"/>
                </a:lnTo>
                <a:lnTo>
                  <a:pt x="2784" y="146"/>
                </a:lnTo>
                <a:lnTo>
                  <a:pt x="2784" y="144"/>
                </a:lnTo>
                <a:lnTo>
                  <a:pt x="2784" y="144"/>
                </a:lnTo>
                <a:lnTo>
                  <a:pt x="2784" y="144"/>
                </a:lnTo>
                <a:lnTo>
                  <a:pt x="2786" y="144"/>
                </a:lnTo>
                <a:lnTo>
                  <a:pt x="2786" y="144"/>
                </a:lnTo>
                <a:lnTo>
                  <a:pt x="2786" y="144"/>
                </a:lnTo>
                <a:lnTo>
                  <a:pt x="2786" y="142"/>
                </a:lnTo>
                <a:lnTo>
                  <a:pt x="2786" y="142"/>
                </a:lnTo>
                <a:lnTo>
                  <a:pt x="2786" y="142"/>
                </a:lnTo>
                <a:lnTo>
                  <a:pt x="2786" y="142"/>
                </a:lnTo>
                <a:lnTo>
                  <a:pt x="2786" y="142"/>
                </a:lnTo>
                <a:lnTo>
                  <a:pt x="2786" y="142"/>
                </a:lnTo>
                <a:lnTo>
                  <a:pt x="2786" y="140"/>
                </a:lnTo>
                <a:lnTo>
                  <a:pt x="2786" y="140"/>
                </a:lnTo>
                <a:lnTo>
                  <a:pt x="2786" y="140"/>
                </a:lnTo>
                <a:lnTo>
                  <a:pt x="2784" y="138"/>
                </a:lnTo>
                <a:lnTo>
                  <a:pt x="2784" y="138"/>
                </a:lnTo>
                <a:lnTo>
                  <a:pt x="2784" y="138"/>
                </a:lnTo>
                <a:lnTo>
                  <a:pt x="2784" y="138"/>
                </a:lnTo>
                <a:lnTo>
                  <a:pt x="2782" y="138"/>
                </a:lnTo>
                <a:lnTo>
                  <a:pt x="2782" y="138"/>
                </a:lnTo>
                <a:lnTo>
                  <a:pt x="2780" y="138"/>
                </a:lnTo>
                <a:lnTo>
                  <a:pt x="2780" y="138"/>
                </a:lnTo>
                <a:lnTo>
                  <a:pt x="2780" y="136"/>
                </a:lnTo>
                <a:lnTo>
                  <a:pt x="2780" y="136"/>
                </a:lnTo>
                <a:lnTo>
                  <a:pt x="2778" y="136"/>
                </a:lnTo>
                <a:lnTo>
                  <a:pt x="2778" y="136"/>
                </a:lnTo>
                <a:lnTo>
                  <a:pt x="2778" y="136"/>
                </a:lnTo>
                <a:lnTo>
                  <a:pt x="2778" y="136"/>
                </a:lnTo>
                <a:lnTo>
                  <a:pt x="2778" y="134"/>
                </a:lnTo>
                <a:lnTo>
                  <a:pt x="2778" y="134"/>
                </a:lnTo>
                <a:lnTo>
                  <a:pt x="2776" y="134"/>
                </a:lnTo>
                <a:lnTo>
                  <a:pt x="2776" y="134"/>
                </a:lnTo>
                <a:lnTo>
                  <a:pt x="2776" y="134"/>
                </a:lnTo>
                <a:lnTo>
                  <a:pt x="2776" y="134"/>
                </a:lnTo>
                <a:lnTo>
                  <a:pt x="2776" y="134"/>
                </a:lnTo>
                <a:lnTo>
                  <a:pt x="2774" y="134"/>
                </a:lnTo>
                <a:lnTo>
                  <a:pt x="2774" y="132"/>
                </a:lnTo>
                <a:lnTo>
                  <a:pt x="2774" y="132"/>
                </a:lnTo>
                <a:lnTo>
                  <a:pt x="2774" y="132"/>
                </a:lnTo>
                <a:lnTo>
                  <a:pt x="2772" y="132"/>
                </a:lnTo>
                <a:lnTo>
                  <a:pt x="2772" y="132"/>
                </a:lnTo>
                <a:lnTo>
                  <a:pt x="2772" y="132"/>
                </a:lnTo>
                <a:lnTo>
                  <a:pt x="2770" y="130"/>
                </a:lnTo>
                <a:lnTo>
                  <a:pt x="2770" y="130"/>
                </a:lnTo>
                <a:lnTo>
                  <a:pt x="2770" y="130"/>
                </a:lnTo>
                <a:lnTo>
                  <a:pt x="2770" y="130"/>
                </a:lnTo>
                <a:lnTo>
                  <a:pt x="2770" y="130"/>
                </a:lnTo>
                <a:lnTo>
                  <a:pt x="2768" y="130"/>
                </a:lnTo>
                <a:lnTo>
                  <a:pt x="2766" y="130"/>
                </a:lnTo>
                <a:lnTo>
                  <a:pt x="2766" y="130"/>
                </a:lnTo>
                <a:lnTo>
                  <a:pt x="2766" y="130"/>
                </a:lnTo>
                <a:lnTo>
                  <a:pt x="2766" y="130"/>
                </a:lnTo>
                <a:lnTo>
                  <a:pt x="2764" y="128"/>
                </a:lnTo>
                <a:lnTo>
                  <a:pt x="2764" y="128"/>
                </a:lnTo>
                <a:lnTo>
                  <a:pt x="2764" y="128"/>
                </a:lnTo>
                <a:lnTo>
                  <a:pt x="2764" y="128"/>
                </a:lnTo>
                <a:lnTo>
                  <a:pt x="2766" y="128"/>
                </a:lnTo>
                <a:lnTo>
                  <a:pt x="2766" y="126"/>
                </a:lnTo>
                <a:lnTo>
                  <a:pt x="2766" y="126"/>
                </a:lnTo>
                <a:lnTo>
                  <a:pt x="2766" y="126"/>
                </a:lnTo>
                <a:lnTo>
                  <a:pt x="2766" y="126"/>
                </a:lnTo>
                <a:lnTo>
                  <a:pt x="2766" y="126"/>
                </a:lnTo>
                <a:lnTo>
                  <a:pt x="2766" y="124"/>
                </a:lnTo>
                <a:lnTo>
                  <a:pt x="2766" y="124"/>
                </a:lnTo>
                <a:lnTo>
                  <a:pt x="2766" y="124"/>
                </a:lnTo>
                <a:lnTo>
                  <a:pt x="2766" y="124"/>
                </a:lnTo>
                <a:lnTo>
                  <a:pt x="2766" y="124"/>
                </a:lnTo>
                <a:lnTo>
                  <a:pt x="2766" y="124"/>
                </a:lnTo>
                <a:lnTo>
                  <a:pt x="2766" y="122"/>
                </a:lnTo>
                <a:lnTo>
                  <a:pt x="2766" y="122"/>
                </a:lnTo>
                <a:lnTo>
                  <a:pt x="2768" y="122"/>
                </a:lnTo>
                <a:lnTo>
                  <a:pt x="2770" y="122"/>
                </a:lnTo>
                <a:lnTo>
                  <a:pt x="2770" y="122"/>
                </a:lnTo>
                <a:lnTo>
                  <a:pt x="2774" y="122"/>
                </a:lnTo>
                <a:lnTo>
                  <a:pt x="2774" y="122"/>
                </a:lnTo>
                <a:lnTo>
                  <a:pt x="2774" y="120"/>
                </a:lnTo>
                <a:lnTo>
                  <a:pt x="2776" y="120"/>
                </a:lnTo>
                <a:lnTo>
                  <a:pt x="2778" y="120"/>
                </a:lnTo>
                <a:lnTo>
                  <a:pt x="2778" y="120"/>
                </a:lnTo>
                <a:lnTo>
                  <a:pt x="2778" y="120"/>
                </a:lnTo>
                <a:lnTo>
                  <a:pt x="2778" y="118"/>
                </a:lnTo>
                <a:lnTo>
                  <a:pt x="2778" y="118"/>
                </a:lnTo>
                <a:lnTo>
                  <a:pt x="2778" y="118"/>
                </a:lnTo>
                <a:lnTo>
                  <a:pt x="2778" y="118"/>
                </a:lnTo>
                <a:lnTo>
                  <a:pt x="2776" y="116"/>
                </a:lnTo>
                <a:lnTo>
                  <a:pt x="2776" y="116"/>
                </a:lnTo>
                <a:lnTo>
                  <a:pt x="2776" y="114"/>
                </a:lnTo>
                <a:lnTo>
                  <a:pt x="2774" y="112"/>
                </a:lnTo>
                <a:lnTo>
                  <a:pt x="2774" y="112"/>
                </a:lnTo>
                <a:lnTo>
                  <a:pt x="2774" y="112"/>
                </a:lnTo>
                <a:lnTo>
                  <a:pt x="2772" y="112"/>
                </a:lnTo>
                <a:lnTo>
                  <a:pt x="2772" y="112"/>
                </a:lnTo>
                <a:lnTo>
                  <a:pt x="2772" y="112"/>
                </a:lnTo>
                <a:lnTo>
                  <a:pt x="2770" y="110"/>
                </a:lnTo>
                <a:lnTo>
                  <a:pt x="2770" y="110"/>
                </a:lnTo>
                <a:lnTo>
                  <a:pt x="2768" y="110"/>
                </a:lnTo>
                <a:lnTo>
                  <a:pt x="2770" y="110"/>
                </a:lnTo>
                <a:lnTo>
                  <a:pt x="2770" y="110"/>
                </a:lnTo>
                <a:lnTo>
                  <a:pt x="2770" y="110"/>
                </a:lnTo>
                <a:lnTo>
                  <a:pt x="2770" y="110"/>
                </a:lnTo>
                <a:lnTo>
                  <a:pt x="2772" y="110"/>
                </a:lnTo>
                <a:lnTo>
                  <a:pt x="2774" y="110"/>
                </a:lnTo>
                <a:lnTo>
                  <a:pt x="2774" y="110"/>
                </a:lnTo>
                <a:lnTo>
                  <a:pt x="2776" y="110"/>
                </a:lnTo>
                <a:lnTo>
                  <a:pt x="2776" y="110"/>
                </a:lnTo>
                <a:lnTo>
                  <a:pt x="2776" y="112"/>
                </a:lnTo>
                <a:lnTo>
                  <a:pt x="2776" y="112"/>
                </a:lnTo>
                <a:lnTo>
                  <a:pt x="2776" y="112"/>
                </a:lnTo>
                <a:lnTo>
                  <a:pt x="2778" y="112"/>
                </a:lnTo>
                <a:lnTo>
                  <a:pt x="2780" y="112"/>
                </a:lnTo>
                <a:lnTo>
                  <a:pt x="2780" y="112"/>
                </a:lnTo>
                <a:lnTo>
                  <a:pt x="2780" y="114"/>
                </a:lnTo>
                <a:lnTo>
                  <a:pt x="2780" y="114"/>
                </a:lnTo>
                <a:lnTo>
                  <a:pt x="2780" y="114"/>
                </a:lnTo>
                <a:lnTo>
                  <a:pt x="2780" y="114"/>
                </a:lnTo>
                <a:lnTo>
                  <a:pt x="2780" y="114"/>
                </a:lnTo>
                <a:lnTo>
                  <a:pt x="2780" y="114"/>
                </a:lnTo>
                <a:lnTo>
                  <a:pt x="2780" y="114"/>
                </a:lnTo>
                <a:lnTo>
                  <a:pt x="2780" y="114"/>
                </a:lnTo>
                <a:lnTo>
                  <a:pt x="2782" y="116"/>
                </a:lnTo>
                <a:lnTo>
                  <a:pt x="2784" y="116"/>
                </a:lnTo>
                <a:lnTo>
                  <a:pt x="2784" y="116"/>
                </a:lnTo>
                <a:lnTo>
                  <a:pt x="2784" y="116"/>
                </a:lnTo>
                <a:lnTo>
                  <a:pt x="2784" y="116"/>
                </a:lnTo>
                <a:lnTo>
                  <a:pt x="2784" y="118"/>
                </a:lnTo>
                <a:lnTo>
                  <a:pt x="2784" y="118"/>
                </a:lnTo>
                <a:lnTo>
                  <a:pt x="2784" y="118"/>
                </a:lnTo>
                <a:lnTo>
                  <a:pt x="2784" y="118"/>
                </a:lnTo>
                <a:lnTo>
                  <a:pt x="2782" y="118"/>
                </a:lnTo>
                <a:lnTo>
                  <a:pt x="2782" y="118"/>
                </a:lnTo>
                <a:lnTo>
                  <a:pt x="2784" y="120"/>
                </a:lnTo>
                <a:lnTo>
                  <a:pt x="2784" y="120"/>
                </a:lnTo>
                <a:lnTo>
                  <a:pt x="2784" y="122"/>
                </a:lnTo>
                <a:lnTo>
                  <a:pt x="2784" y="122"/>
                </a:lnTo>
                <a:lnTo>
                  <a:pt x="2782" y="122"/>
                </a:lnTo>
                <a:lnTo>
                  <a:pt x="2782" y="122"/>
                </a:lnTo>
                <a:lnTo>
                  <a:pt x="2782" y="122"/>
                </a:lnTo>
                <a:lnTo>
                  <a:pt x="2784" y="124"/>
                </a:lnTo>
                <a:lnTo>
                  <a:pt x="2784" y="124"/>
                </a:lnTo>
                <a:lnTo>
                  <a:pt x="2786" y="124"/>
                </a:lnTo>
                <a:lnTo>
                  <a:pt x="2786" y="126"/>
                </a:lnTo>
                <a:lnTo>
                  <a:pt x="2786" y="126"/>
                </a:lnTo>
                <a:lnTo>
                  <a:pt x="2786" y="126"/>
                </a:lnTo>
                <a:lnTo>
                  <a:pt x="2788" y="126"/>
                </a:lnTo>
                <a:lnTo>
                  <a:pt x="2788" y="126"/>
                </a:lnTo>
                <a:lnTo>
                  <a:pt x="2788" y="128"/>
                </a:lnTo>
                <a:lnTo>
                  <a:pt x="2788" y="128"/>
                </a:lnTo>
                <a:lnTo>
                  <a:pt x="2788" y="128"/>
                </a:lnTo>
                <a:lnTo>
                  <a:pt x="2788" y="128"/>
                </a:lnTo>
                <a:lnTo>
                  <a:pt x="2786" y="128"/>
                </a:lnTo>
                <a:lnTo>
                  <a:pt x="2788" y="130"/>
                </a:lnTo>
                <a:lnTo>
                  <a:pt x="2788" y="130"/>
                </a:lnTo>
                <a:lnTo>
                  <a:pt x="2788" y="130"/>
                </a:lnTo>
                <a:lnTo>
                  <a:pt x="2790" y="130"/>
                </a:lnTo>
                <a:lnTo>
                  <a:pt x="2790" y="130"/>
                </a:lnTo>
                <a:lnTo>
                  <a:pt x="2794" y="130"/>
                </a:lnTo>
                <a:lnTo>
                  <a:pt x="2798" y="132"/>
                </a:lnTo>
                <a:lnTo>
                  <a:pt x="2800" y="132"/>
                </a:lnTo>
                <a:lnTo>
                  <a:pt x="2800" y="132"/>
                </a:lnTo>
                <a:lnTo>
                  <a:pt x="2800" y="132"/>
                </a:lnTo>
                <a:lnTo>
                  <a:pt x="2802" y="132"/>
                </a:lnTo>
                <a:lnTo>
                  <a:pt x="2802" y="132"/>
                </a:lnTo>
                <a:lnTo>
                  <a:pt x="2802" y="132"/>
                </a:lnTo>
                <a:lnTo>
                  <a:pt x="2804" y="132"/>
                </a:lnTo>
                <a:lnTo>
                  <a:pt x="2804" y="132"/>
                </a:lnTo>
                <a:lnTo>
                  <a:pt x="2804" y="132"/>
                </a:lnTo>
                <a:lnTo>
                  <a:pt x="2806" y="132"/>
                </a:lnTo>
                <a:lnTo>
                  <a:pt x="2806" y="132"/>
                </a:lnTo>
                <a:lnTo>
                  <a:pt x="2808" y="134"/>
                </a:lnTo>
                <a:lnTo>
                  <a:pt x="2808" y="134"/>
                </a:lnTo>
                <a:lnTo>
                  <a:pt x="2808" y="134"/>
                </a:lnTo>
                <a:lnTo>
                  <a:pt x="2808" y="134"/>
                </a:lnTo>
                <a:lnTo>
                  <a:pt x="2808" y="132"/>
                </a:lnTo>
                <a:lnTo>
                  <a:pt x="2808" y="132"/>
                </a:lnTo>
                <a:lnTo>
                  <a:pt x="2808" y="132"/>
                </a:lnTo>
                <a:lnTo>
                  <a:pt x="2808" y="132"/>
                </a:lnTo>
                <a:lnTo>
                  <a:pt x="2810" y="132"/>
                </a:lnTo>
                <a:lnTo>
                  <a:pt x="2812" y="132"/>
                </a:lnTo>
                <a:lnTo>
                  <a:pt x="2814" y="132"/>
                </a:lnTo>
                <a:lnTo>
                  <a:pt x="2816" y="132"/>
                </a:lnTo>
                <a:lnTo>
                  <a:pt x="2816" y="132"/>
                </a:lnTo>
                <a:lnTo>
                  <a:pt x="2816" y="132"/>
                </a:lnTo>
                <a:lnTo>
                  <a:pt x="2816" y="132"/>
                </a:lnTo>
                <a:lnTo>
                  <a:pt x="2818" y="132"/>
                </a:lnTo>
                <a:lnTo>
                  <a:pt x="2818" y="134"/>
                </a:lnTo>
                <a:lnTo>
                  <a:pt x="2818" y="134"/>
                </a:lnTo>
                <a:lnTo>
                  <a:pt x="2818" y="134"/>
                </a:lnTo>
                <a:lnTo>
                  <a:pt x="2820" y="134"/>
                </a:lnTo>
                <a:lnTo>
                  <a:pt x="2820" y="134"/>
                </a:lnTo>
                <a:lnTo>
                  <a:pt x="2820" y="134"/>
                </a:lnTo>
                <a:lnTo>
                  <a:pt x="2820" y="136"/>
                </a:lnTo>
                <a:lnTo>
                  <a:pt x="2820" y="136"/>
                </a:lnTo>
                <a:lnTo>
                  <a:pt x="2822" y="136"/>
                </a:lnTo>
                <a:lnTo>
                  <a:pt x="2824" y="136"/>
                </a:lnTo>
                <a:lnTo>
                  <a:pt x="2824" y="136"/>
                </a:lnTo>
                <a:lnTo>
                  <a:pt x="2824" y="136"/>
                </a:lnTo>
                <a:lnTo>
                  <a:pt x="2826" y="136"/>
                </a:lnTo>
                <a:lnTo>
                  <a:pt x="2826" y="136"/>
                </a:lnTo>
                <a:lnTo>
                  <a:pt x="2826" y="136"/>
                </a:lnTo>
                <a:lnTo>
                  <a:pt x="2826" y="136"/>
                </a:lnTo>
                <a:lnTo>
                  <a:pt x="2828" y="136"/>
                </a:lnTo>
                <a:lnTo>
                  <a:pt x="2828" y="136"/>
                </a:lnTo>
                <a:lnTo>
                  <a:pt x="2828" y="136"/>
                </a:lnTo>
                <a:lnTo>
                  <a:pt x="2830" y="136"/>
                </a:lnTo>
                <a:lnTo>
                  <a:pt x="2830" y="136"/>
                </a:lnTo>
                <a:lnTo>
                  <a:pt x="2832" y="136"/>
                </a:lnTo>
                <a:lnTo>
                  <a:pt x="2832" y="136"/>
                </a:lnTo>
                <a:lnTo>
                  <a:pt x="2832" y="134"/>
                </a:lnTo>
                <a:lnTo>
                  <a:pt x="2832" y="134"/>
                </a:lnTo>
                <a:lnTo>
                  <a:pt x="2830" y="134"/>
                </a:lnTo>
                <a:lnTo>
                  <a:pt x="2830" y="134"/>
                </a:lnTo>
                <a:lnTo>
                  <a:pt x="2830" y="136"/>
                </a:lnTo>
                <a:lnTo>
                  <a:pt x="2830" y="136"/>
                </a:lnTo>
                <a:lnTo>
                  <a:pt x="2828" y="136"/>
                </a:lnTo>
                <a:lnTo>
                  <a:pt x="2828" y="136"/>
                </a:lnTo>
                <a:lnTo>
                  <a:pt x="2826" y="136"/>
                </a:lnTo>
                <a:lnTo>
                  <a:pt x="2826" y="134"/>
                </a:lnTo>
                <a:lnTo>
                  <a:pt x="2826" y="134"/>
                </a:lnTo>
                <a:lnTo>
                  <a:pt x="2826" y="134"/>
                </a:lnTo>
                <a:lnTo>
                  <a:pt x="2824" y="134"/>
                </a:lnTo>
                <a:lnTo>
                  <a:pt x="2824" y="132"/>
                </a:lnTo>
                <a:lnTo>
                  <a:pt x="2824" y="132"/>
                </a:lnTo>
                <a:lnTo>
                  <a:pt x="2824" y="132"/>
                </a:lnTo>
                <a:lnTo>
                  <a:pt x="2822" y="134"/>
                </a:lnTo>
                <a:lnTo>
                  <a:pt x="2824" y="134"/>
                </a:lnTo>
                <a:lnTo>
                  <a:pt x="2824" y="134"/>
                </a:lnTo>
                <a:lnTo>
                  <a:pt x="2824" y="134"/>
                </a:lnTo>
                <a:lnTo>
                  <a:pt x="2824" y="134"/>
                </a:lnTo>
                <a:lnTo>
                  <a:pt x="2824" y="134"/>
                </a:lnTo>
                <a:lnTo>
                  <a:pt x="2824" y="134"/>
                </a:lnTo>
                <a:lnTo>
                  <a:pt x="2822" y="134"/>
                </a:lnTo>
                <a:lnTo>
                  <a:pt x="2822" y="132"/>
                </a:lnTo>
                <a:lnTo>
                  <a:pt x="2822" y="132"/>
                </a:lnTo>
                <a:lnTo>
                  <a:pt x="2822" y="132"/>
                </a:lnTo>
                <a:lnTo>
                  <a:pt x="2822" y="132"/>
                </a:lnTo>
                <a:lnTo>
                  <a:pt x="2820" y="132"/>
                </a:lnTo>
                <a:lnTo>
                  <a:pt x="2820" y="132"/>
                </a:lnTo>
                <a:lnTo>
                  <a:pt x="2820" y="130"/>
                </a:lnTo>
                <a:lnTo>
                  <a:pt x="2818" y="130"/>
                </a:lnTo>
                <a:lnTo>
                  <a:pt x="2818" y="130"/>
                </a:lnTo>
                <a:lnTo>
                  <a:pt x="2816" y="130"/>
                </a:lnTo>
                <a:lnTo>
                  <a:pt x="2816" y="130"/>
                </a:lnTo>
                <a:lnTo>
                  <a:pt x="2816" y="130"/>
                </a:lnTo>
                <a:lnTo>
                  <a:pt x="2816" y="130"/>
                </a:lnTo>
                <a:lnTo>
                  <a:pt x="2816" y="130"/>
                </a:lnTo>
                <a:lnTo>
                  <a:pt x="2816" y="130"/>
                </a:lnTo>
                <a:lnTo>
                  <a:pt x="2814" y="130"/>
                </a:lnTo>
                <a:lnTo>
                  <a:pt x="2814" y="130"/>
                </a:lnTo>
                <a:lnTo>
                  <a:pt x="2814" y="130"/>
                </a:lnTo>
                <a:lnTo>
                  <a:pt x="2814" y="130"/>
                </a:lnTo>
                <a:lnTo>
                  <a:pt x="2814" y="130"/>
                </a:lnTo>
                <a:lnTo>
                  <a:pt x="2814" y="130"/>
                </a:lnTo>
                <a:lnTo>
                  <a:pt x="2812" y="130"/>
                </a:lnTo>
                <a:lnTo>
                  <a:pt x="2812" y="130"/>
                </a:lnTo>
                <a:lnTo>
                  <a:pt x="2812" y="130"/>
                </a:lnTo>
                <a:lnTo>
                  <a:pt x="2812" y="130"/>
                </a:lnTo>
                <a:lnTo>
                  <a:pt x="2812" y="130"/>
                </a:lnTo>
                <a:lnTo>
                  <a:pt x="2810" y="130"/>
                </a:lnTo>
                <a:lnTo>
                  <a:pt x="2812" y="130"/>
                </a:lnTo>
                <a:lnTo>
                  <a:pt x="2812" y="130"/>
                </a:lnTo>
                <a:lnTo>
                  <a:pt x="2812" y="130"/>
                </a:lnTo>
                <a:lnTo>
                  <a:pt x="2812" y="130"/>
                </a:lnTo>
                <a:lnTo>
                  <a:pt x="2810" y="130"/>
                </a:lnTo>
                <a:lnTo>
                  <a:pt x="2810" y="130"/>
                </a:lnTo>
                <a:lnTo>
                  <a:pt x="2808" y="130"/>
                </a:lnTo>
                <a:lnTo>
                  <a:pt x="2808" y="130"/>
                </a:lnTo>
                <a:lnTo>
                  <a:pt x="2806" y="128"/>
                </a:lnTo>
                <a:lnTo>
                  <a:pt x="2806" y="128"/>
                </a:lnTo>
                <a:lnTo>
                  <a:pt x="2806" y="128"/>
                </a:lnTo>
                <a:lnTo>
                  <a:pt x="2806" y="128"/>
                </a:lnTo>
                <a:lnTo>
                  <a:pt x="2804" y="128"/>
                </a:lnTo>
                <a:lnTo>
                  <a:pt x="2802" y="128"/>
                </a:lnTo>
                <a:lnTo>
                  <a:pt x="2802" y="128"/>
                </a:lnTo>
                <a:lnTo>
                  <a:pt x="2800" y="128"/>
                </a:lnTo>
                <a:lnTo>
                  <a:pt x="2800" y="128"/>
                </a:lnTo>
                <a:lnTo>
                  <a:pt x="2800" y="128"/>
                </a:lnTo>
                <a:lnTo>
                  <a:pt x="2798" y="128"/>
                </a:lnTo>
                <a:lnTo>
                  <a:pt x="2798" y="126"/>
                </a:lnTo>
                <a:lnTo>
                  <a:pt x="2798" y="126"/>
                </a:lnTo>
                <a:lnTo>
                  <a:pt x="2798" y="126"/>
                </a:lnTo>
                <a:lnTo>
                  <a:pt x="2796" y="126"/>
                </a:lnTo>
                <a:lnTo>
                  <a:pt x="2796" y="126"/>
                </a:lnTo>
                <a:lnTo>
                  <a:pt x="2796" y="126"/>
                </a:lnTo>
                <a:lnTo>
                  <a:pt x="2796" y="126"/>
                </a:lnTo>
                <a:lnTo>
                  <a:pt x="2794" y="124"/>
                </a:lnTo>
                <a:lnTo>
                  <a:pt x="2792" y="122"/>
                </a:lnTo>
                <a:lnTo>
                  <a:pt x="2792" y="122"/>
                </a:lnTo>
                <a:lnTo>
                  <a:pt x="2792" y="122"/>
                </a:lnTo>
                <a:lnTo>
                  <a:pt x="2794" y="120"/>
                </a:lnTo>
                <a:lnTo>
                  <a:pt x="2794" y="120"/>
                </a:lnTo>
                <a:lnTo>
                  <a:pt x="2794" y="120"/>
                </a:lnTo>
                <a:lnTo>
                  <a:pt x="2794" y="120"/>
                </a:lnTo>
                <a:lnTo>
                  <a:pt x="2796" y="120"/>
                </a:lnTo>
                <a:lnTo>
                  <a:pt x="2796" y="120"/>
                </a:lnTo>
                <a:lnTo>
                  <a:pt x="2796" y="120"/>
                </a:lnTo>
                <a:lnTo>
                  <a:pt x="2798" y="120"/>
                </a:lnTo>
                <a:lnTo>
                  <a:pt x="2798" y="120"/>
                </a:lnTo>
                <a:lnTo>
                  <a:pt x="2798" y="120"/>
                </a:lnTo>
                <a:lnTo>
                  <a:pt x="2798" y="120"/>
                </a:lnTo>
                <a:lnTo>
                  <a:pt x="2802" y="122"/>
                </a:lnTo>
                <a:lnTo>
                  <a:pt x="2802" y="122"/>
                </a:lnTo>
                <a:lnTo>
                  <a:pt x="2806" y="122"/>
                </a:lnTo>
                <a:lnTo>
                  <a:pt x="2806" y="122"/>
                </a:lnTo>
                <a:lnTo>
                  <a:pt x="2806" y="122"/>
                </a:lnTo>
                <a:lnTo>
                  <a:pt x="2808" y="124"/>
                </a:lnTo>
                <a:lnTo>
                  <a:pt x="2808" y="124"/>
                </a:lnTo>
                <a:lnTo>
                  <a:pt x="2808" y="124"/>
                </a:lnTo>
                <a:lnTo>
                  <a:pt x="2808" y="124"/>
                </a:lnTo>
                <a:lnTo>
                  <a:pt x="2810" y="124"/>
                </a:lnTo>
                <a:lnTo>
                  <a:pt x="2810" y="124"/>
                </a:lnTo>
                <a:lnTo>
                  <a:pt x="2812" y="122"/>
                </a:lnTo>
                <a:lnTo>
                  <a:pt x="2812" y="122"/>
                </a:lnTo>
                <a:lnTo>
                  <a:pt x="2812" y="122"/>
                </a:lnTo>
                <a:lnTo>
                  <a:pt x="2812" y="122"/>
                </a:lnTo>
                <a:lnTo>
                  <a:pt x="2812" y="122"/>
                </a:lnTo>
                <a:lnTo>
                  <a:pt x="2812" y="122"/>
                </a:lnTo>
                <a:lnTo>
                  <a:pt x="2812" y="122"/>
                </a:lnTo>
                <a:lnTo>
                  <a:pt x="2812" y="120"/>
                </a:lnTo>
                <a:lnTo>
                  <a:pt x="2812" y="120"/>
                </a:lnTo>
                <a:lnTo>
                  <a:pt x="2810" y="120"/>
                </a:lnTo>
                <a:lnTo>
                  <a:pt x="2810" y="120"/>
                </a:lnTo>
                <a:lnTo>
                  <a:pt x="2810" y="120"/>
                </a:lnTo>
                <a:lnTo>
                  <a:pt x="2808" y="120"/>
                </a:lnTo>
                <a:lnTo>
                  <a:pt x="2808" y="120"/>
                </a:lnTo>
                <a:lnTo>
                  <a:pt x="2808" y="120"/>
                </a:lnTo>
                <a:lnTo>
                  <a:pt x="2808" y="120"/>
                </a:lnTo>
                <a:lnTo>
                  <a:pt x="2808" y="120"/>
                </a:lnTo>
                <a:lnTo>
                  <a:pt x="2806" y="120"/>
                </a:lnTo>
                <a:lnTo>
                  <a:pt x="2806" y="120"/>
                </a:lnTo>
                <a:lnTo>
                  <a:pt x="2806" y="120"/>
                </a:lnTo>
                <a:lnTo>
                  <a:pt x="2806" y="120"/>
                </a:lnTo>
                <a:lnTo>
                  <a:pt x="2804" y="120"/>
                </a:lnTo>
                <a:lnTo>
                  <a:pt x="2804" y="120"/>
                </a:lnTo>
                <a:lnTo>
                  <a:pt x="2804" y="120"/>
                </a:lnTo>
                <a:lnTo>
                  <a:pt x="2804" y="120"/>
                </a:lnTo>
                <a:lnTo>
                  <a:pt x="2802" y="120"/>
                </a:lnTo>
                <a:lnTo>
                  <a:pt x="2802" y="120"/>
                </a:lnTo>
                <a:lnTo>
                  <a:pt x="2802" y="118"/>
                </a:lnTo>
                <a:lnTo>
                  <a:pt x="2802" y="118"/>
                </a:lnTo>
                <a:lnTo>
                  <a:pt x="2802" y="118"/>
                </a:lnTo>
                <a:lnTo>
                  <a:pt x="2802" y="118"/>
                </a:lnTo>
                <a:lnTo>
                  <a:pt x="2804" y="118"/>
                </a:lnTo>
                <a:lnTo>
                  <a:pt x="2804" y="118"/>
                </a:lnTo>
                <a:lnTo>
                  <a:pt x="2804" y="118"/>
                </a:lnTo>
                <a:lnTo>
                  <a:pt x="2804" y="118"/>
                </a:lnTo>
                <a:lnTo>
                  <a:pt x="2804" y="118"/>
                </a:lnTo>
                <a:lnTo>
                  <a:pt x="2806" y="118"/>
                </a:lnTo>
                <a:lnTo>
                  <a:pt x="2806" y="118"/>
                </a:lnTo>
                <a:lnTo>
                  <a:pt x="2806" y="118"/>
                </a:lnTo>
                <a:lnTo>
                  <a:pt x="2806" y="116"/>
                </a:lnTo>
                <a:lnTo>
                  <a:pt x="2806" y="116"/>
                </a:lnTo>
                <a:lnTo>
                  <a:pt x="2808" y="116"/>
                </a:lnTo>
                <a:lnTo>
                  <a:pt x="2808" y="116"/>
                </a:lnTo>
                <a:lnTo>
                  <a:pt x="2808" y="116"/>
                </a:lnTo>
                <a:lnTo>
                  <a:pt x="2808" y="116"/>
                </a:lnTo>
                <a:lnTo>
                  <a:pt x="2810" y="116"/>
                </a:lnTo>
                <a:lnTo>
                  <a:pt x="2810" y="116"/>
                </a:lnTo>
                <a:lnTo>
                  <a:pt x="2810" y="116"/>
                </a:lnTo>
                <a:lnTo>
                  <a:pt x="2810" y="116"/>
                </a:lnTo>
                <a:lnTo>
                  <a:pt x="2812" y="116"/>
                </a:lnTo>
                <a:lnTo>
                  <a:pt x="2810" y="116"/>
                </a:lnTo>
                <a:lnTo>
                  <a:pt x="2812" y="116"/>
                </a:lnTo>
                <a:lnTo>
                  <a:pt x="2812" y="116"/>
                </a:lnTo>
                <a:lnTo>
                  <a:pt x="2812" y="116"/>
                </a:lnTo>
                <a:lnTo>
                  <a:pt x="2814" y="116"/>
                </a:lnTo>
                <a:lnTo>
                  <a:pt x="2814" y="116"/>
                </a:lnTo>
                <a:lnTo>
                  <a:pt x="2814" y="116"/>
                </a:lnTo>
                <a:lnTo>
                  <a:pt x="2814" y="116"/>
                </a:lnTo>
                <a:lnTo>
                  <a:pt x="2816" y="116"/>
                </a:lnTo>
                <a:lnTo>
                  <a:pt x="2816" y="116"/>
                </a:lnTo>
                <a:lnTo>
                  <a:pt x="2818" y="116"/>
                </a:lnTo>
                <a:lnTo>
                  <a:pt x="2818" y="116"/>
                </a:lnTo>
                <a:lnTo>
                  <a:pt x="2820" y="116"/>
                </a:lnTo>
                <a:lnTo>
                  <a:pt x="2820" y="116"/>
                </a:lnTo>
                <a:lnTo>
                  <a:pt x="2822" y="116"/>
                </a:lnTo>
                <a:lnTo>
                  <a:pt x="2822" y="116"/>
                </a:lnTo>
                <a:lnTo>
                  <a:pt x="2822" y="116"/>
                </a:lnTo>
                <a:lnTo>
                  <a:pt x="2822" y="116"/>
                </a:lnTo>
                <a:lnTo>
                  <a:pt x="2824" y="116"/>
                </a:lnTo>
                <a:lnTo>
                  <a:pt x="2824" y="118"/>
                </a:lnTo>
                <a:lnTo>
                  <a:pt x="2826" y="118"/>
                </a:lnTo>
                <a:lnTo>
                  <a:pt x="2826" y="118"/>
                </a:lnTo>
                <a:lnTo>
                  <a:pt x="2826" y="118"/>
                </a:lnTo>
                <a:lnTo>
                  <a:pt x="2826" y="118"/>
                </a:lnTo>
                <a:lnTo>
                  <a:pt x="2826" y="118"/>
                </a:lnTo>
                <a:lnTo>
                  <a:pt x="2830" y="118"/>
                </a:lnTo>
                <a:lnTo>
                  <a:pt x="2830" y="118"/>
                </a:lnTo>
                <a:lnTo>
                  <a:pt x="2832" y="118"/>
                </a:lnTo>
                <a:lnTo>
                  <a:pt x="2832" y="118"/>
                </a:lnTo>
                <a:lnTo>
                  <a:pt x="2834" y="118"/>
                </a:lnTo>
                <a:lnTo>
                  <a:pt x="2834" y="118"/>
                </a:lnTo>
                <a:lnTo>
                  <a:pt x="2834" y="120"/>
                </a:lnTo>
                <a:lnTo>
                  <a:pt x="2836" y="120"/>
                </a:lnTo>
                <a:lnTo>
                  <a:pt x="2838" y="120"/>
                </a:lnTo>
                <a:lnTo>
                  <a:pt x="2838" y="120"/>
                </a:lnTo>
                <a:lnTo>
                  <a:pt x="2838" y="120"/>
                </a:lnTo>
                <a:lnTo>
                  <a:pt x="2838" y="120"/>
                </a:lnTo>
                <a:lnTo>
                  <a:pt x="2838" y="120"/>
                </a:lnTo>
                <a:lnTo>
                  <a:pt x="2838" y="120"/>
                </a:lnTo>
                <a:lnTo>
                  <a:pt x="2838" y="120"/>
                </a:lnTo>
                <a:lnTo>
                  <a:pt x="2838" y="120"/>
                </a:lnTo>
                <a:lnTo>
                  <a:pt x="2838" y="120"/>
                </a:lnTo>
                <a:lnTo>
                  <a:pt x="2838" y="120"/>
                </a:lnTo>
                <a:lnTo>
                  <a:pt x="2836" y="120"/>
                </a:lnTo>
                <a:lnTo>
                  <a:pt x="2836" y="120"/>
                </a:lnTo>
                <a:lnTo>
                  <a:pt x="2836" y="120"/>
                </a:lnTo>
                <a:lnTo>
                  <a:pt x="2840" y="122"/>
                </a:lnTo>
                <a:lnTo>
                  <a:pt x="2844" y="122"/>
                </a:lnTo>
                <a:lnTo>
                  <a:pt x="2844" y="122"/>
                </a:lnTo>
                <a:lnTo>
                  <a:pt x="2846" y="124"/>
                </a:lnTo>
                <a:lnTo>
                  <a:pt x="2846" y="124"/>
                </a:lnTo>
                <a:lnTo>
                  <a:pt x="2846" y="124"/>
                </a:lnTo>
                <a:lnTo>
                  <a:pt x="2846" y="124"/>
                </a:lnTo>
                <a:lnTo>
                  <a:pt x="2848" y="124"/>
                </a:lnTo>
                <a:lnTo>
                  <a:pt x="2850" y="124"/>
                </a:lnTo>
                <a:lnTo>
                  <a:pt x="2852" y="124"/>
                </a:lnTo>
                <a:lnTo>
                  <a:pt x="2854" y="124"/>
                </a:lnTo>
                <a:lnTo>
                  <a:pt x="2856" y="124"/>
                </a:lnTo>
                <a:lnTo>
                  <a:pt x="2856" y="124"/>
                </a:lnTo>
                <a:lnTo>
                  <a:pt x="2856" y="124"/>
                </a:lnTo>
                <a:lnTo>
                  <a:pt x="2862" y="124"/>
                </a:lnTo>
                <a:lnTo>
                  <a:pt x="2862" y="124"/>
                </a:lnTo>
                <a:lnTo>
                  <a:pt x="2862" y="124"/>
                </a:lnTo>
                <a:lnTo>
                  <a:pt x="2864" y="124"/>
                </a:lnTo>
                <a:lnTo>
                  <a:pt x="2864" y="124"/>
                </a:lnTo>
                <a:lnTo>
                  <a:pt x="2864" y="124"/>
                </a:lnTo>
                <a:lnTo>
                  <a:pt x="2864" y="124"/>
                </a:lnTo>
                <a:lnTo>
                  <a:pt x="2866" y="124"/>
                </a:lnTo>
                <a:lnTo>
                  <a:pt x="2866" y="124"/>
                </a:lnTo>
                <a:lnTo>
                  <a:pt x="2866" y="124"/>
                </a:lnTo>
                <a:lnTo>
                  <a:pt x="2868" y="124"/>
                </a:lnTo>
                <a:lnTo>
                  <a:pt x="2868" y="126"/>
                </a:lnTo>
                <a:lnTo>
                  <a:pt x="2868" y="126"/>
                </a:lnTo>
                <a:lnTo>
                  <a:pt x="2868" y="126"/>
                </a:lnTo>
                <a:lnTo>
                  <a:pt x="2868" y="126"/>
                </a:lnTo>
                <a:lnTo>
                  <a:pt x="2868" y="126"/>
                </a:lnTo>
                <a:lnTo>
                  <a:pt x="2866" y="126"/>
                </a:lnTo>
                <a:lnTo>
                  <a:pt x="2866" y="126"/>
                </a:lnTo>
                <a:lnTo>
                  <a:pt x="2866" y="128"/>
                </a:lnTo>
                <a:lnTo>
                  <a:pt x="2868" y="128"/>
                </a:lnTo>
                <a:lnTo>
                  <a:pt x="2866" y="130"/>
                </a:lnTo>
                <a:lnTo>
                  <a:pt x="2866" y="130"/>
                </a:lnTo>
                <a:lnTo>
                  <a:pt x="2866" y="130"/>
                </a:lnTo>
                <a:lnTo>
                  <a:pt x="2864" y="130"/>
                </a:lnTo>
                <a:lnTo>
                  <a:pt x="2862" y="130"/>
                </a:lnTo>
                <a:lnTo>
                  <a:pt x="2862" y="130"/>
                </a:lnTo>
                <a:lnTo>
                  <a:pt x="2862" y="130"/>
                </a:lnTo>
                <a:lnTo>
                  <a:pt x="2862" y="130"/>
                </a:lnTo>
                <a:lnTo>
                  <a:pt x="2862" y="132"/>
                </a:lnTo>
                <a:lnTo>
                  <a:pt x="2864" y="132"/>
                </a:lnTo>
                <a:lnTo>
                  <a:pt x="2864" y="132"/>
                </a:lnTo>
                <a:lnTo>
                  <a:pt x="2864" y="134"/>
                </a:lnTo>
                <a:lnTo>
                  <a:pt x="2864" y="134"/>
                </a:lnTo>
                <a:lnTo>
                  <a:pt x="2864" y="134"/>
                </a:lnTo>
                <a:lnTo>
                  <a:pt x="2864" y="134"/>
                </a:lnTo>
                <a:lnTo>
                  <a:pt x="2864" y="134"/>
                </a:lnTo>
                <a:lnTo>
                  <a:pt x="2864" y="134"/>
                </a:lnTo>
                <a:lnTo>
                  <a:pt x="2864" y="136"/>
                </a:lnTo>
                <a:lnTo>
                  <a:pt x="2866" y="136"/>
                </a:lnTo>
                <a:lnTo>
                  <a:pt x="2866" y="136"/>
                </a:lnTo>
                <a:lnTo>
                  <a:pt x="2866" y="136"/>
                </a:lnTo>
                <a:lnTo>
                  <a:pt x="2868" y="138"/>
                </a:lnTo>
                <a:lnTo>
                  <a:pt x="2868" y="138"/>
                </a:lnTo>
                <a:lnTo>
                  <a:pt x="2868" y="138"/>
                </a:lnTo>
                <a:lnTo>
                  <a:pt x="2868" y="138"/>
                </a:lnTo>
                <a:lnTo>
                  <a:pt x="2868" y="138"/>
                </a:lnTo>
                <a:lnTo>
                  <a:pt x="2868" y="138"/>
                </a:lnTo>
                <a:lnTo>
                  <a:pt x="2868" y="140"/>
                </a:lnTo>
                <a:lnTo>
                  <a:pt x="2868" y="140"/>
                </a:lnTo>
                <a:lnTo>
                  <a:pt x="2870" y="142"/>
                </a:lnTo>
                <a:lnTo>
                  <a:pt x="2870" y="144"/>
                </a:lnTo>
                <a:lnTo>
                  <a:pt x="2870" y="144"/>
                </a:lnTo>
                <a:lnTo>
                  <a:pt x="2872" y="144"/>
                </a:lnTo>
                <a:lnTo>
                  <a:pt x="2874" y="146"/>
                </a:lnTo>
                <a:lnTo>
                  <a:pt x="2874" y="146"/>
                </a:lnTo>
                <a:lnTo>
                  <a:pt x="2874" y="146"/>
                </a:lnTo>
                <a:lnTo>
                  <a:pt x="2872" y="144"/>
                </a:lnTo>
                <a:lnTo>
                  <a:pt x="2868" y="140"/>
                </a:lnTo>
                <a:lnTo>
                  <a:pt x="2868" y="140"/>
                </a:lnTo>
                <a:lnTo>
                  <a:pt x="2868" y="140"/>
                </a:lnTo>
                <a:lnTo>
                  <a:pt x="2870" y="140"/>
                </a:lnTo>
                <a:lnTo>
                  <a:pt x="2870" y="138"/>
                </a:lnTo>
                <a:lnTo>
                  <a:pt x="2870" y="138"/>
                </a:lnTo>
                <a:lnTo>
                  <a:pt x="2868" y="138"/>
                </a:lnTo>
                <a:lnTo>
                  <a:pt x="2868" y="136"/>
                </a:lnTo>
                <a:lnTo>
                  <a:pt x="2870" y="136"/>
                </a:lnTo>
                <a:lnTo>
                  <a:pt x="2870" y="136"/>
                </a:lnTo>
                <a:lnTo>
                  <a:pt x="2870" y="134"/>
                </a:lnTo>
                <a:lnTo>
                  <a:pt x="2872" y="136"/>
                </a:lnTo>
                <a:lnTo>
                  <a:pt x="2874" y="136"/>
                </a:lnTo>
                <a:lnTo>
                  <a:pt x="2874" y="136"/>
                </a:lnTo>
                <a:lnTo>
                  <a:pt x="2876" y="136"/>
                </a:lnTo>
                <a:lnTo>
                  <a:pt x="2876" y="138"/>
                </a:lnTo>
                <a:lnTo>
                  <a:pt x="2876" y="138"/>
                </a:lnTo>
                <a:lnTo>
                  <a:pt x="2876" y="138"/>
                </a:lnTo>
                <a:lnTo>
                  <a:pt x="2876" y="140"/>
                </a:lnTo>
                <a:lnTo>
                  <a:pt x="2878" y="140"/>
                </a:lnTo>
                <a:lnTo>
                  <a:pt x="2878" y="142"/>
                </a:lnTo>
                <a:lnTo>
                  <a:pt x="2878" y="142"/>
                </a:lnTo>
                <a:lnTo>
                  <a:pt x="2878" y="142"/>
                </a:lnTo>
                <a:lnTo>
                  <a:pt x="2878" y="144"/>
                </a:lnTo>
                <a:lnTo>
                  <a:pt x="2876" y="144"/>
                </a:lnTo>
                <a:lnTo>
                  <a:pt x="2876" y="144"/>
                </a:lnTo>
                <a:lnTo>
                  <a:pt x="2878" y="146"/>
                </a:lnTo>
                <a:lnTo>
                  <a:pt x="2878" y="146"/>
                </a:lnTo>
                <a:lnTo>
                  <a:pt x="2880" y="146"/>
                </a:lnTo>
                <a:lnTo>
                  <a:pt x="2880" y="146"/>
                </a:lnTo>
                <a:lnTo>
                  <a:pt x="2882" y="148"/>
                </a:lnTo>
                <a:lnTo>
                  <a:pt x="2882" y="148"/>
                </a:lnTo>
                <a:lnTo>
                  <a:pt x="2884" y="148"/>
                </a:lnTo>
                <a:lnTo>
                  <a:pt x="2884" y="148"/>
                </a:lnTo>
                <a:lnTo>
                  <a:pt x="2884" y="148"/>
                </a:lnTo>
                <a:lnTo>
                  <a:pt x="2884" y="146"/>
                </a:lnTo>
                <a:lnTo>
                  <a:pt x="2884" y="146"/>
                </a:lnTo>
                <a:lnTo>
                  <a:pt x="2882" y="146"/>
                </a:lnTo>
                <a:lnTo>
                  <a:pt x="2882" y="146"/>
                </a:lnTo>
                <a:lnTo>
                  <a:pt x="2880" y="144"/>
                </a:lnTo>
                <a:lnTo>
                  <a:pt x="2878" y="144"/>
                </a:lnTo>
                <a:lnTo>
                  <a:pt x="2880" y="144"/>
                </a:lnTo>
                <a:lnTo>
                  <a:pt x="2880" y="144"/>
                </a:lnTo>
                <a:lnTo>
                  <a:pt x="2880" y="144"/>
                </a:lnTo>
                <a:lnTo>
                  <a:pt x="2880" y="144"/>
                </a:lnTo>
                <a:lnTo>
                  <a:pt x="2880" y="144"/>
                </a:lnTo>
                <a:lnTo>
                  <a:pt x="2882" y="144"/>
                </a:lnTo>
                <a:lnTo>
                  <a:pt x="2884" y="144"/>
                </a:lnTo>
                <a:lnTo>
                  <a:pt x="2884" y="144"/>
                </a:lnTo>
                <a:lnTo>
                  <a:pt x="2884" y="144"/>
                </a:lnTo>
                <a:lnTo>
                  <a:pt x="2886" y="142"/>
                </a:lnTo>
                <a:lnTo>
                  <a:pt x="2886" y="142"/>
                </a:lnTo>
                <a:lnTo>
                  <a:pt x="2886" y="140"/>
                </a:lnTo>
                <a:lnTo>
                  <a:pt x="2884" y="140"/>
                </a:lnTo>
                <a:lnTo>
                  <a:pt x="2884" y="140"/>
                </a:lnTo>
                <a:lnTo>
                  <a:pt x="2882" y="138"/>
                </a:lnTo>
                <a:lnTo>
                  <a:pt x="2880" y="138"/>
                </a:lnTo>
                <a:lnTo>
                  <a:pt x="2880" y="136"/>
                </a:lnTo>
                <a:lnTo>
                  <a:pt x="2878" y="136"/>
                </a:lnTo>
                <a:lnTo>
                  <a:pt x="2878" y="136"/>
                </a:lnTo>
                <a:lnTo>
                  <a:pt x="2876" y="134"/>
                </a:lnTo>
                <a:lnTo>
                  <a:pt x="2876" y="134"/>
                </a:lnTo>
                <a:lnTo>
                  <a:pt x="2874" y="132"/>
                </a:lnTo>
                <a:lnTo>
                  <a:pt x="2872" y="132"/>
                </a:lnTo>
                <a:lnTo>
                  <a:pt x="2872" y="130"/>
                </a:lnTo>
                <a:lnTo>
                  <a:pt x="2872" y="130"/>
                </a:lnTo>
                <a:lnTo>
                  <a:pt x="2872" y="130"/>
                </a:lnTo>
                <a:lnTo>
                  <a:pt x="2872" y="130"/>
                </a:lnTo>
                <a:lnTo>
                  <a:pt x="2872" y="130"/>
                </a:lnTo>
                <a:lnTo>
                  <a:pt x="2872" y="130"/>
                </a:lnTo>
                <a:lnTo>
                  <a:pt x="2872" y="128"/>
                </a:lnTo>
                <a:lnTo>
                  <a:pt x="2872" y="128"/>
                </a:lnTo>
                <a:lnTo>
                  <a:pt x="2872" y="128"/>
                </a:lnTo>
                <a:lnTo>
                  <a:pt x="2872" y="128"/>
                </a:lnTo>
                <a:lnTo>
                  <a:pt x="2872" y="128"/>
                </a:lnTo>
                <a:lnTo>
                  <a:pt x="2872" y="128"/>
                </a:lnTo>
                <a:lnTo>
                  <a:pt x="2872" y="128"/>
                </a:lnTo>
                <a:lnTo>
                  <a:pt x="2872" y="128"/>
                </a:lnTo>
                <a:lnTo>
                  <a:pt x="2872" y="126"/>
                </a:lnTo>
                <a:lnTo>
                  <a:pt x="2872" y="126"/>
                </a:lnTo>
                <a:lnTo>
                  <a:pt x="2870" y="126"/>
                </a:lnTo>
                <a:lnTo>
                  <a:pt x="2870" y="124"/>
                </a:lnTo>
                <a:lnTo>
                  <a:pt x="2868" y="124"/>
                </a:lnTo>
                <a:lnTo>
                  <a:pt x="2868" y="124"/>
                </a:lnTo>
                <a:lnTo>
                  <a:pt x="2868" y="124"/>
                </a:lnTo>
                <a:lnTo>
                  <a:pt x="2866" y="122"/>
                </a:lnTo>
                <a:lnTo>
                  <a:pt x="2864" y="122"/>
                </a:lnTo>
                <a:lnTo>
                  <a:pt x="2864" y="122"/>
                </a:lnTo>
                <a:lnTo>
                  <a:pt x="2864" y="122"/>
                </a:lnTo>
                <a:lnTo>
                  <a:pt x="2862" y="122"/>
                </a:lnTo>
                <a:lnTo>
                  <a:pt x="2860" y="122"/>
                </a:lnTo>
                <a:lnTo>
                  <a:pt x="2860" y="122"/>
                </a:lnTo>
                <a:lnTo>
                  <a:pt x="2860" y="122"/>
                </a:lnTo>
                <a:lnTo>
                  <a:pt x="2860" y="122"/>
                </a:lnTo>
                <a:lnTo>
                  <a:pt x="2858" y="122"/>
                </a:lnTo>
                <a:lnTo>
                  <a:pt x="2858" y="122"/>
                </a:lnTo>
                <a:lnTo>
                  <a:pt x="2856" y="120"/>
                </a:lnTo>
                <a:lnTo>
                  <a:pt x="2856" y="120"/>
                </a:lnTo>
                <a:lnTo>
                  <a:pt x="2854" y="120"/>
                </a:lnTo>
                <a:lnTo>
                  <a:pt x="2854" y="120"/>
                </a:lnTo>
                <a:lnTo>
                  <a:pt x="2852" y="120"/>
                </a:lnTo>
                <a:lnTo>
                  <a:pt x="2852" y="120"/>
                </a:lnTo>
                <a:lnTo>
                  <a:pt x="2852" y="120"/>
                </a:lnTo>
                <a:lnTo>
                  <a:pt x="2852" y="120"/>
                </a:lnTo>
                <a:lnTo>
                  <a:pt x="2852" y="118"/>
                </a:lnTo>
                <a:lnTo>
                  <a:pt x="2852" y="118"/>
                </a:lnTo>
                <a:lnTo>
                  <a:pt x="2850" y="118"/>
                </a:lnTo>
                <a:lnTo>
                  <a:pt x="2850" y="118"/>
                </a:lnTo>
                <a:lnTo>
                  <a:pt x="2850" y="118"/>
                </a:lnTo>
                <a:lnTo>
                  <a:pt x="2850" y="118"/>
                </a:lnTo>
                <a:lnTo>
                  <a:pt x="2848" y="118"/>
                </a:lnTo>
                <a:lnTo>
                  <a:pt x="2848" y="118"/>
                </a:lnTo>
                <a:lnTo>
                  <a:pt x="2848" y="116"/>
                </a:lnTo>
                <a:lnTo>
                  <a:pt x="2846" y="116"/>
                </a:lnTo>
                <a:lnTo>
                  <a:pt x="2846" y="116"/>
                </a:lnTo>
                <a:lnTo>
                  <a:pt x="2844" y="116"/>
                </a:lnTo>
                <a:lnTo>
                  <a:pt x="2844" y="116"/>
                </a:lnTo>
                <a:lnTo>
                  <a:pt x="2844" y="116"/>
                </a:lnTo>
                <a:lnTo>
                  <a:pt x="2842" y="116"/>
                </a:lnTo>
                <a:lnTo>
                  <a:pt x="2840" y="116"/>
                </a:lnTo>
                <a:lnTo>
                  <a:pt x="2840" y="116"/>
                </a:lnTo>
                <a:lnTo>
                  <a:pt x="2838" y="116"/>
                </a:lnTo>
                <a:lnTo>
                  <a:pt x="2834" y="114"/>
                </a:lnTo>
                <a:lnTo>
                  <a:pt x="2834" y="114"/>
                </a:lnTo>
                <a:lnTo>
                  <a:pt x="2832" y="114"/>
                </a:lnTo>
                <a:lnTo>
                  <a:pt x="2832" y="114"/>
                </a:lnTo>
                <a:lnTo>
                  <a:pt x="2832" y="114"/>
                </a:lnTo>
                <a:lnTo>
                  <a:pt x="2832" y="114"/>
                </a:lnTo>
                <a:lnTo>
                  <a:pt x="2832" y="114"/>
                </a:lnTo>
                <a:lnTo>
                  <a:pt x="2832" y="112"/>
                </a:lnTo>
                <a:lnTo>
                  <a:pt x="2832" y="112"/>
                </a:lnTo>
                <a:lnTo>
                  <a:pt x="2832" y="112"/>
                </a:lnTo>
                <a:lnTo>
                  <a:pt x="2830" y="112"/>
                </a:lnTo>
                <a:lnTo>
                  <a:pt x="2830" y="112"/>
                </a:lnTo>
                <a:lnTo>
                  <a:pt x="2830" y="112"/>
                </a:lnTo>
                <a:lnTo>
                  <a:pt x="2830" y="110"/>
                </a:lnTo>
                <a:lnTo>
                  <a:pt x="2830" y="110"/>
                </a:lnTo>
                <a:lnTo>
                  <a:pt x="2830" y="110"/>
                </a:lnTo>
                <a:lnTo>
                  <a:pt x="2830" y="110"/>
                </a:lnTo>
                <a:lnTo>
                  <a:pt x="2830" y="108"/>
                </a:lnTo>
                <a:lnTo>
                  <a:pt x="2828" y="108"/>
                </a:lnTo>
                <a:lnTo>
                  <a:pt x="2826" y="106"/>
                </a:lnTo>
                <a:lnTo>
                  <a:pt x="2826" y="106"/>
                </a:lnTo>
                <a:lnTo>
                  <a:pt x="2826" y="106"/>
                </a:lnTo>
                <a:lnTo>
                  <a:pt x="2826" y="106"/>
                </a:lnTo>
                <a:lnTo>
                  <a:pt x="2824" y="106"/>
                </a:lnTo>
                <a:lnTo>
                  <a:pt x="2824" y="106"/>
                </a:lnTo>
                <a:lnTo>
                  <a:pt x="2824" y="106"/>
                </a:lnTo>
                <a:lnTo>
                  <a:pt x="2824" y="106"/>
                </a:lnTo>
                <a:lnTo>
                  <a:pt x="2824" y="106"/>
                </a:lnTo>
                <a:lnTo>
                  <a:pt x="2824" y="106"/>
                </a:lnTo>
                <a:lnTo>
                  <a:pt x="2824" y="106"/>
                </a:lnTo>
                <a:lnTo>
                  <a:pt x="2824" y="106"/>
                </a:lnTo>
                <a:lnTo>
                  <a:pt x="2824" y="106"/>
                </a:lnTo>
                <a:lnTo>
                  <a:pt x="2824" y="106"/>
                </a:lnTo>
                <a:lnTo>
                  <a:pt x="2822" y="106"/>
                </a:lnTo>
                <a:lnTo>
                  <a:pt x="2822" y="106"/>
                </a:lnTo>
                <a:lnTo>
                  <a:pt x="2820" y="106"/>
                </a:lnTo>
                <a:lnTo>
                  <a:pt x="2820" y="106"/>
                </a:lnTo>
                <a:lnTo>
                  <a:pt x="2820" y="104"/>
                </a:lnTo>
                <a:lnTo>
                  <a:pt x="2820" y="104"/>
                </a:lnTo>
                <a:lnTo>
                  <a:pt x="2820" y="104"/>
                </a:lnTo>
                <a:lnTo>
                  <a:pt x="2822" y="104"/>
                </a:lnTo>
                <a:lnTo>
                  <a:pt x="2822" y="104"/>
                </a:lnTo>
                <a:lnTo>
                  <a:pt x="2822" y="104"/>
                </a:lnTo>
                <a:lnTo>
                  <a:pt x="2824" y="104"/>
                </a:lnTo>
                <a:lnTo>
                  <a:pt x="2822" y="104"/>
                </a:lnTo>
                <a:lnTo>
                  <a:pt x="2822" y="104"/>
                </a:lnTo>
                <a:lnTo>
                  <a:pt x="2822" y="104"/>
                </a:lnTo>
                <a:lnTo>
                  <a:pt x="2822" y="104"/>
                </a:lnTo>
                <a:lnTo>
                  <a:pt x="2822" y="104"/>
                </a:lnTo>
                <a:lnTo>
                  <a:pt x="2820" y="104"/>
                </a:lnTo>
                <a:lnTo>
                  <a:pt x="2820" y="104"/>
                </a:lnTo>
                <a:lnTo>
                  <a:pt x="2820" y="104"/>
                </a:lnTo>
                <a:lnTo>
                  <a:pt x="2818" y="104"/>
                </a:lnTo>
                <a:lnTo>
                  <a:pt x="2820" y="102"/>
                </a:lnTo>
                <a:lnTo>
                  <a:pt x="2820" y="102"/>
                </a:lnTo>
                <a:lnTo>
                  <a:pt x="2820" y="102"/>
                </a:lnTo>
                <a:lnTo>
                  <a:pt x="2820" y="102"/>
                </a:lnTo>
                <a:lnTo>
                  <a:pt x="2822" y="102"/>
                </a:lnTo>
                <a:lnTo>
                  <a:pt x="2822" y="102"/>
                </a:lnTo>
                <a:lnTo>
                  <a:pt x="2822" y="100"/>
                </a:lnTo>
                <a:lnTo>
                  <a:pt x="2820" y="100"/>
                </a:lnTo>
                <a:lnTo>
                  <a:pt x="2820" y="100"/>
                </a:lnTo>
                <a:lnTo>
                  <a:pt x="2820" y="100"/>
                </a:lnTo>
                <a:lnTo>
                  <a:pt x="2820" y="100"/>
                </a:lnTo>
                <a:lnTo>
                  <a:pt x="2820" y="102"/>
                </a:lnTo>
                <a:lnTo>
                  <a:pt x="2820" y="100"/>
                </a:lnTo>
                <a:lnTo>
                  <a:pt x="2820" y="100"/>
                </a:lnTo>
                <a:lnTo>
                  <a:pt x="2818" y="100"/>
                </a:lnTo>
                <a:lnTo>
                  <a:pt x="2820" y="100"/>
                </a:lnTo>
                <a:lnTo>
                  <a:pt x="2820" y="100"/>
                </a:lnTo>
                <a:lnTo>
                  <a:pt x="2820" y="100"/>
                </a:lnTo>
                <a:lnTo>
                  <a:pt x="2822" y="100"/>
                </a:lnTo>
                <a:lnTo>
                  <a:pt x="2822" y="100"/>
                </a:lnTo>
                <a:lnTo>
                  <a:pt x="2824" y="100"/>
                </a:lnTo>
                <a:lnTo>
                  <a:pt x="2826" y="100"/>
                </a:lnTo>
                <a:lnTo>
                  <a:pt x="2828" y="98"/>
                </a:lnTo>
                <a:lnTo>
                  <a:pt x="2828" y="98"/>
                </a:lnTo>
                <a:lnTo>
                  <a:pt x="2830" y="98"/>
                </a:lnTo>
                <a:lnTo>
                  <a:pt x="2832" y="98"/>
                </a:lnTo>
                <a:lnTo>
                  <a:pt x="2834" y="98"/>
                </a:lnTo>
                <a:lnTo>
                  <a:pt x="2836" y="98"/>
                </a:lnTo>
                <a:lnTo>
                  <a:pt x="2838" y="98"/>
                </a:lnTo>
                <a:lnTo>
                  <a:pt x="2838" y="98"/>
                </a:lnTo>
                <a:lnTo>
                  <a:pt x="2838" y="98"/>
                </a:lnTo>
                <a:lnTo>
                  <a:pt x="2840" y="98"/>
                </a:lnTo>
                <a:lnTo>
                  <a:pt x="2840" y="98"/>
                </a:lnTo>
                <a:lnTo>
                  <a:pt x="2842" y="98"/>
                </a:lnTo>
                <a:lnTo>
                  <a:pt x="2846" y="98"/>
                </a:lnTo>
                <a:lnTo>
                  <a:pt x="2846" y="98"/>
                </a:lnTo>
                <a:lnTo>
                  <a:pt x="2848" y="98"/>
                </a:lnTo>
                <a:lnTo>
                  <a:pt x="2848" y="98"/>
                </a:lnTo>
                <a:lnTo>
                  <a:pt x="2848" y="98"/>
                </a:lnTo>
                <a:lnTo>
                  <a:pt x="2850" y="98"/>
                </a:lnTo>
                <a:lnTo>
                  <a:pt x="2850" y="98"/>
                </a:lnTo>
                <a:lnTo>
                  <a:pt x="2850" y="98"/>
                </a:lnTo>
                <a:lnTo>
                  <a:pt x="2850" y="98"/>
                </a:lnTo>
                <a:lnTo>
                  <a:pt x="2850" y="98"/>
                </a:lnTo>
                <a:lnTo>
                  <a:pt x="2854" y="98"/>
                </a:lnTo>
                <a:lnTo>
                  <a:pt x="2856" y="98"/>
                </a:lnTo>
                <a:lnTo>
                  <a:pt x="2856" y="98"/>
                </a:lnTo>
                <a:lnTo>
                  <a:pt x="2856" y="98"/>
                </a:lnTo>
                <a:lnTo>
                  <a:pt x="2858" y="98"/>
                </a:lnTo>
                <a:lnTo>
                  <a:pt x="2858" y="98"/>
                </a:lnTo>
                <a:lnTo>
                  <a:pt x="2858" y="98"/>
                </a:lnTo>
                <a:lnTo>
                  <a:pt x="2858" y="98"/>
                </a:lnTo>
                <a:lnTo>
                  <a:pt x="2860" y="98"/>
                </a:lnTo>
                <a:lnTo>
                  <a:pt x="2860" y="98"/>
                </a:lnTo>
                <a:lnTo>
                  <a:pt x="2860" y="98"/>
                </a:lnTo>
                <a:lnTo>
                  <a:pt x="2860" y="98"/>
                </a:lnTo>
                <a:lnTo>
                  <a:pt x="2860" y="98"/>
                </a:lnTo>
                <a:lnTo>
                  <a:pt x="2860" y="98"/>
                </a:lnTo>
                <a:lnTo>
                  <a:pt x="2862" y="98"/>
                </a:lnTo>
                <a:lnTo>
                  <a:pt x="2862" y="98"/>
                </a:lnTo>
                <a:lnTo>
                  <a:pt x="2864" y="98"/>
                </a:lnTo>
                <a:lnTo>
                  <a:pt x="2866" y="98"/>
                </a:lnTo>
                <a:lnTo>
                  <a:pt x="2866" y="98"/>
                </a:lnTo>
                <a:lnTo>
                  <a:pt x="2868" y="98"/>
                </a:lnTo>
                <a:lnTo>
                  <a:pt x="2868" y="98"/>
                </a:lnTo>
                <a:lnTo>
                  <a:pt x="2866" y="98"/>
                </a:lnTo>
                <a:lnTo>
                  <a:pt x="2866" y="96"/>
                </a:lnTo>
                <a:lnTo>
                  <a:pt x="2868" y="96"/>
                </a:lnTo>
                <a:lnTo>
                  <a:pt x="2868" y="96"/>
                </a:lnTo>
                <a:lnTo>
                  <a:pt x="2868" y="96"/>
                </a:lnTo>
                <a:lnTo>
                  <a:pt x="2868" y="96"/>
                </a:lnTo>
                <a:lnTo>
                  <a:pt x="2870" y="96"/>
                </a:lnTo>
                <a:lnTo>
                  <a:pt x="2870" y="96"/>
                </a:lnTo>
                <a:lnTo>
                  <a:pt x="2870" y="96"/>
                </a:lnTo>
                <a:lnTo>
                  <a:pt x="2870" y="96"/>
                </a:lnTo>
                <a:lnTo>
                  <a:pt x="2870" y="96"/>
                </a:lnTo>
                <a:lnTo>
                  <a:pt x="2870" y="96"/>
                </a:lnTo>
                <a:lnTo>
                  <a:pt x="2870" y="96"/>
                </a:lnTo>
                <a:lnTo>
                  <a:pt x="2872" y="96"/>
                </a:lnTo>
                <a:lnTo>
                  <a:pt x="2872" y="96"/>
                </a:lnTo>
                <a:lnTo>
                  <a:pt x="2874" y="96"/>
                </a:lnTo>
                <a:lnTo>
                  <a:pt x="2874" y="96"/>
                </a:lnTo>
                <a:lnTo>
                  <a:pt x="2876" y="96"/>
                </a:lnTo>
                <a:lnTo>
                  <a:pt x="2878" y="96"/>
                </a:lnTo>
                <a:lnTo>
                  <a:pt x="2878" y="96"/>
                </a:lnTo>
                <a:lnTo>
                  <a:pt x="2880" y="96"/>
                </a:lnTo>
                <a:lnTo>
                  <a:pt x="2882" y="96"/>
                </a:lnTo>
                <a:lnTo>
                  <a:pt x="2882" y="96"/>
                </a:lnTo>
                <a:lnTo>
                  <a:pt x="2882" y="98"/>
                </a:lnTo>
                <a:lnTo>
                  <a:pt x="2882" y="98"/>
                </a:lnTo>
                <a:lnTo>
                  <a:pt x="2882" y="98"/>
                </a:lnTo>
                <a:lnTo>
                  <a:pt x="2880" y="98"/>
                </a:lnTo>
                <a:lnTo>
                  <a:pt x="2880" y="98"/>
                </a:lnTo>
                <a:lnTo>
                  <a:pt x="2880" y="98"/>
                </a:lnTo>
                <a:lnTo>
                  <a:pt x="2880" y="98"/>
                </a:lnTo>
                <a:lnTo>
                  <a:pt x="2878" y="98"/>
                </a:lnTo>
                <a:lnTo>
                  <a:pt x="2878" y="98"/>
                </a:lnTo>
                <a:lnTo>
                  <a:pt x="2878" y="98"/>
                </a:lnTo>
                <a:lnTo>
                  <a:pt x="2878" y="98"/>
                </a:lnTo>
                <a:lnTo>
                  <a:pt x="2878" y="100"/>
                </a:lnTo>
                <a:lnTo>
                  <a:pt x="2878" y="100"/>
                </a:lnTo>
                <a:lnTo>
                  <a:pt x="2876" y="100"/>
                </a:lnTo>
                <a:lnTo>
                  <a:pt x="2876" y="100"/>
                </a:lnTo>
                <a:lnTo>
                  <a:pt x="2876" y="100"/>
                </a:lnTo>
                <a:lnTo>
                  <a:pt x="2876" y="100"/>
                </a:lnTo>
                <a:lnTo>
                  <a:pt x="2874" y="100"/>
                </a:lnTo>
                <a:lnTo>
                  <a:pt x="2874" y="102"/>
                </a:lnTo>
                <a:lnTo>
                  <a:pt x="2874" y="102"/>
                </a:lnTo>
                <a:lnTo>
                  <a:pt x="2874" y="102"/>
                </a:lnTo>
                <a:lnTo>
                  <a:pt x="2876" y="104"/>
                </a:lnTo>
                <a:lnTo>
                  <a:pt x="2876" y="104"/>
                </a:lnTo>
                <a:lnTo>
                  <a:pt x="2876" y="104"/>
                </a:lnTo>
                <a:lnTo>
                  <a:pt x="2878" y="104"/>
                </a:lnTo>
                <a:lnTo>
                  <a:pt x="2880" y="104"/>
                </a:lnTo>
                <a:lnTo>
                  <a:pt x="2880" y="104"/>
                </a:lnTo>
                <a:lnTo>
                  <a:pt x="2880" y="104"/>
                </a:lnTo>
                <a:lnTo>
                  <a:pt x="2882" y="104"/>
                </a:lnTo>
                <a:lnTo>
                  <a:pt x="2882" y="106"/>
                </a:lnTo>
                <a:lnTo>
                  <a:pt x="2882" y="106"/>
                </a:lnTo>
                <a:lnTo>
                  <a:pt x="2882" y="106"/>
                </a:lnTo>
                <a:lnTo>
                  <a:pt x="2884" y="106"/>
                </a:lnTo>
                <a:lnTo>
                  <a:pt x="2884" y="106"/>
                </a:lnTo>
                <a:lnTo>
                  <a:pt x="2884" y="106"/>
                </a:lnTo>
                <a:lnTo>
                  <a:pt x="2886" y="106"/>
                </a:lnTo>
                <a:lnTo>
                  <a:pt x="2886" y="106"/>
                </a:lnTo>
                <a:lnTo>
                  <a:pt x="2886" y="106"/>
                </a:lnTo>
                <a:lnTo>
                  <a:pt x="2888" y="106"/>
                </a:lnTo>
                <a:lnTo>
                  <a:pt x="2888" y="106"/>
                </a:lnTo>
                <a:lnTo>
                  <a:pt x="2888" y="108"/>
                </a:lnTo>
                <a:lnTo>
                  <a:pt x="2888" y="108"/>
                </a:lnTo>
                <a:lnTo>
                  <a:pt x="2888" y="106"/>
                </a:lnTo>
                <a:lnTo>
                  <a:pt x="2888" y="106"/>
                </a:lnTo>
                <a:lnTo>
                  <a:pt x="2888" y="106"/>
                </a:lnTo>
                <a:lnTo>
                  <a:pt x="2886" y="106"/>
                </a:lnTo>
                <a:lnTo>
                  <a:pt x="2886" y="106"/>
                </a:lnTo>
                <a:lnTo>
                  <a:pt x="2882" y="104"/>
                </a:lnTo>
                <a:lnTo>
                  <a:pt x="2882" y="104"/>
                </a:lnTo>
                <a:lnTo>
                  <a:pt x="2880" y="104"/>
                </a:lnTo>
                <a:lnTo>
                  <a:pt x="2880" y="104"/>
                </a:lnTo>
                <a:lnTo>
                  <a:pt x="2878" y="104"/>
                </a:lnTo>
                <a:lnTo>
                  <a:pt x="2876" y="104"/>
                </a:lnTo>
                <a:lnTo>
                  <a:pt x="2876" y="104"/>
                </a:lnTo>
                <a:lnTo>
                  <a:pt x="2876" y="104"/>
                </a:lnTo>
                <a:lnTo>
                  <a:pt x="2876" y="102"/>
                </a:lnTo>
                <a:lnTo>
                  <a:pt x="2874" y="102"/>
                </a:lnTo>
                <a:lnTo>
                  <a:pt x="2874" y="102"/>
                </a:lnTo>
                <a:lnTo>
                  <a:pt x="2874" y="100"/>
                </a:lnTo>
                <a:lnTo>
                  <a:pt x="2874" y="100"/>
                </a:lnTo>
                <a:lnTo>
                  <a:pt x="2874" y="100"/>
                </a:lnTo>
                <a:lnTo>
                  <a:pt x="2874" y="100"/>
                </a:lnTo>
                <a:lnTo>
                  <a:pt x="2878" y="100"/>
                </a:lnTo>
                <a:lnTo>
                  <a:pt x="2878" y="100"/>
                </a:lnTo>
                <a:lnTo>
                  <a:pt x="2880" y="100"/>
                </a:lnTo>
                <a:lnTo>
                  <a:pt x="2880" y="100"/>
                </a:lnTo>
                <a:lnTo>
                  <a:pt x="2880" y="100"/>
                </a:lnTo>
                <a:lnTo>
                  <a:pt x="2882" y="100"/>
                </a:lnTo>
                <a:lnTo>
                  <a:pt x="2882" y="100"/>
                </a:lnTo>
                <a:lnTo>
                  <a:pt x="2882" y="100"/>
                </a:lnTo>
                <a:lnTo>
                  <a:pt x="2884" y="100"/>
                </a:lnTo>
                <a:lnTo>
                  <a:pt x="2884" y="100"/>
                </a:lnTo>
                <a:lnTo>
                  <a:pt x="2884" y="100"/>
                </a:lnTo>
                <a:lnTo>
                  <a:pt x="2884" y="100"/>
                </a:lnTo>
                <a:lnTo>
                  <a:pt x="2886" y="100"/>
                </a:lnTo>
                <a:lnTo>
                  <a:pt x="2886" y="100"/>
                </a:lnTo>
                <a:lnTo>
                  <a:pt x="2886" y="98"/>
                </a:lnTo>
                <a:lnTo>
                  <a:pt x="2886" y="98"/>
                </a:lnTo>
                <a:lnTo>
                  <a:pt x="2886" y="98"/>
                </a:lnTo>
                <a:lnTo>
                  <a:pt x="2886" y="98"/>
                </a:lnTo>
                <a:lnTo>
                  <a:pt x="2886" y="98"/>
                </a:lnTo>
                <a:lnTo>
                  <a:pt x="2886" y="98"/>
                </a:lnTo>
                <a:lnTo>
                  <a:pt x="2886" y="98"/>
                </a:lnTo>
                <a:lnTo>
                  <a:pt x="2886" y="98"/>
                </a:lnTo>
                <a:lnTo>
                  <a:pt x="2886" y="98"/>
                </a:lnTo>
                <a:lnTo>
                  <a:pt x="2888" y="96"/>
                </a:lnTo>
                <a:lnTo>
                  <a:pt x="2888" y="96"/>
                </a:lnTo>
                <a:lnTo>
                  <a:pt x="2888" y="96"/>
                </a:lnTo>
                <a:lnTo>
                  <a:pt x="2888" y="96"/>
                </a:lnTo>
                <a:lnTo>
                  <a:pt x="2888" y="96"/>
                </a:lnTo>
                <a:lnTo>
                  <a:pt x="2888" y="96"/>
                </a:lnTo>
                <a:lnTo>
                  <a:pt x="2886" y="96"/>
                </a:lnTo>
                <a:lnTo>
                  <a:pt x="2886" y="96"/>
                </a:lnTo>
                <a:lnTo>
                  <a:pt x="2886" y="96"/>
                </a:lnTo>
                <a:lnTo>
                  <a:pt x="2886" y="96"/>
                </a:lnTo>
                <a:lnTo>
                  <a:pt x="2886" y="96"/>
                </a:lnTo>
                <a:lnTo>
                  <a:pt x="2886" y="96"/>
                </a:lnTo>
                <a:lnTo>
                  <a:pt x="2886" y="96"/>
                </a:lnTo>
                <a:lnTo>
                  <a:pt x="2886" y="96"/>
                </a:lnTo>
                <a:lnTo>
                  <a:pt x="2884" y="96"/>
                </a:lnTo>
                <a:lnTo>
                  <a:pt x="2884" y="96"/>
                </a:lnTo>
                <a:lnTo>
                  <a:pt x="2884" y="96"/>
                </a:lnTo>
                <a:lnTo>
                  <a:pt x="2882" y="96"/>
                </a:lnTo>
                <a:lnTo>
                  <a:pt x="2882" y="96"/>
                </a:lnTo>
                <a:lnTo>
                  <a:pt x="2882" y="96"/>
                </a:lnTo>
                <a:lnTo>
                  <a:pt x="2882" y="96"/>
                </a:lnTo>
                <a:lnTo>
                  <a:pt x="2880" y="94"/>
                </a:lnTo>
                <a:lnTo>
                  <a:pt x="2878" y="94"/>
                </a:lnTo>
                <a:lnTo>
                  <a:pt x="2878" y="94"/>
                </a:lnTo>
                <a:lnTo>
                  <a:pt x="2880" y="94"/>
                </a:lnTo>
                <a:lnTo>
                  <a:pt x="2880" y="94"/>
                </a:lnTo>
                <a:lnTo>
                  <a:pt x="2882" y="94"/>
                </a:lnTo>
                <a:lnTo>
                  <a:pt x="2882" y="94"/>
                </a:lnTo>
                <a:lnTo>
                  <a:pt x="2882" y="94"/>
                </a:lnTo>
                <a:lnTo>
                  <a:pt x="2882" y="94"/>
                </a:lnTo>
                <a:lnTo>
                  <a:pt x="2884" y="94"/>
                </a:lnTo>
                <a:lnTo>
                  <a:pt x="2882" y="94"/>
                </a:lnTo>
                <a:lnTo>
                  <a:pt x="2882" y="94"/>
                </a:lnTo>
                <a:lnTo>
                  <a:pt x="2882" y="94"/>
                </a:lnTo>
                <a:lnTo>
                  <a:pt x="2882" y="94"/>
                </a:lnTo>
                <a:lnTo>
                  <a:pt x="2880" y="94"/>
                </a:lnTo>
                <a:lnTo>
                  <a:pt x="2880" y="94"/>
                </a:lnTo>
                <a:lnTo>
                  <a:pt x="2880" y="94"/>
                </a:lnTo>
                <a:lnTo>
                  <a:pt x="2878" y="94"/>
                </a:lnTo>
                <a:lnTo>
                  <a:pt x="2878" y="94"/>
                </a:lnTo>
                <a:lnTo>
                  <a:pt x="2878" y="94"/>
                </a:lnTo>
                <a:lnTo>
                  <a:pt x="2878" y="94"/>
                </a:lnTo>
                <a:lnTo>
                  <a:pt x="2876" y="94"/>
                </a:lnTo>
                <a:lnTo>
                  <a:pt x="2876" y="92"/>
                </a:lnTo>
                <a:lnTo>
                  <a:pt x="2876" y="92"/>
                </a:lnTo>
                <a:lnTo>
                  <a:pt x="2874" y="92"/>
                </a:lnTo>
                <a:lnTo>
                  <a:pt x="2874" y="92"/>
                </a:lnTo>
                <a:lnTo>
                  <a:pt x="2872" y="90"/>
                </a:lnTo>
                <a:lnTo>
                  <a:pt x="2872" y="90"/>
                </a:lnTo>
                <a:lnTo>
                  <a:pt x="2872" y="90"/>
                </a:lnTo>
                <a:lnTo>
                  <a:pt x="2870" y="90"/>
                </a:lnTo>
                <a:lnTo>
                  <a:pt x="2868" y="90"/>
                </a:lnTo>
                <a:lnTo>
                  <a:pt x="2866" y="90"/>
                </a:lnTo>
                <a:lnTo>
                  <a:pt x="2866" y="90"/>
                </a:lnTo>
                <a:lnTo>
                  <a:pt x="2866" y="90"/>
                </a:lnTo>
                <a:lnTo>
                  <a:pt x="2866" y="90"/>
                </a:lnTo>
                <a:lnTo>
                  <a:pt x="2864" y="90"/>
                </a:lnTo>
                <a:lnTo>
                  <a:pt x="2864" y="90"/>
                </a:lnTo>
                <a:lnTo>
                  <a:pt x="2864" y="90"/>
                </a:lnTo>
                <a:lnTo>
                  <a:pt x="2864" y="90"/>
                </a:lnTo>
                <a:lnTo>
                  <a:pt x="2866" y="90"/>
                </a:lnTo>
                <a:lnTo>
                  <a:pt x="2868" y="90"/>
                </a:lnTo>
                <a:lnTo>
                  <a:pt x="2868" y="90"/>
                </a:lnTo>
                <a:lnTo>
                  <a:pt x="2868" y="90"/>
                </a:lnTo>
                <a:lnTo>
                  <a:pt x="2868" y="90"/>
                </a:lnTo>
                <a:lnTo>
                  <a:pt x="2868" y="90"/>
                </a:lnTo>
                <a:lnTo>
                  <a:pt x="2866" y="90"/>
                </a:lnTo>
                <a:lnTo>
                  <a:pt x="2866" y="88"/>
                </a:lnTo>
                <a:lnTo>
                  <a:pt x="2866" y="88"/>
                </a:lnTo>
                <a:lnTo>
                  <a:pt x="2866" y="88"/>
                </a:lnTo>
                <a:lnTo>
                  <a:pt x="2864" y="88"/>
                </a:lnTo>
                <a:lnTo>
                  <a:pt x="2864" y="88"/>
                </a:lnTo>
                <a:lnTo>
                  <a:pt x="2868" y="88"/>
                </a:lnTo>
                <a:lnTo>
                  <a:pt x="2868" y="88"/>
                </a:lnTo>
                <a:lnTo>
                  <a:pt x="2868" y="88"/>
                </a:lnTo>
                <a:lnTo>
                  <a:pt x="2868" y="88"/>
                </a:lnTo>
                <a:lnTo>
                  <a:pt x="2870" y="88"/>
                </a:lnTo>
                <a:lnTo>
                  <a:pt x="2870" y="88"/>
                </a:lnTo>
                <a:lnTo>
                  <a:pt x="2870" y="88"/>
                </a:lnTo>
                <a:lnTo>
                  <a:pt x="2872" y="90"/>
                </a:lnTo>
                <a:lnTo>
                  <a:pt x="2872" y="90"/>
                </a:lnTo>
                <a:lnTo>
                  <a:pt x="2872" y="90"/>
                </a:lnTo>
                <a:lnTo>
                  <a:pt x="2872" y="90"/>
                </a:lnTo>
                <a:lnTo>
                  <a:pt x="2874" y="90"/>
                </a:lnTo>
                <a:lnTo>
                  <a:pt x="2874" y="90"/>
                </a:lnTo>
                <a:lnTo>
                  <a:pt x="2874" y="90"/>
                </a:lnTo>
                <a:lnTo>
                  <a:pt x="2874" y="90"/>
                </a:lnTo>
                <a:lnTo>
                  <a:pt x="2872" y="90"/>
                </a:lnTo>
                <a:lnTo>
                  <a:pt x="2872" y="90"/>
                </a:lnTo>
                <a:lnTo>
                  <a:pt x="2872" y="90"/>
                </a:lnTo>
                <a:lnTo>
                  <a:pt x="2872" y="90"/>
                </a:lnTo>
                <a:lnTo>
                  <a:pt x="2874" y="90"/>
                </a:lnTo>
                <a:lnTo>
                  <a:pt x="2874" y="90"/>
                </a:lnTo>
                <a:lnTo>
                  <a:pt x="2874" y="90"/>
                </a:lnTo>
                <a:lnTo>
                  <a:pt x="2874" y="90"/>
                </a:lnTo>
                <a:lnTo>
                  <a:pt x="2874" y="90"/>
                </a:lnTo>
                <a:lnTo>
                  <a:pt x="2876" y="90"/>
                </a:lnTo>
                <a:lnTo>
                  <a:pt x="2876" y="90"/>
                </a:lnTo>
                <a:lnTo>
                  <a:pt x="2876" y="90"/>
                </a:lnTo>
                <a:lnTo>
                  <a:pt x="2876" y="90"/>
                </a:lnTo>
                <a:lnTo>
                  <a:pt x="2874" y="88"/>
                </a:lnTo>
                <a:lnTo>
                  <a:pt x="2874" y="88"/>
                </a:lnTo>
                <a:lnTo>
                  <a:pt x="2872" y="88"/>
                </a:lnTo>
                <a:lnTo>
                  <a:pt x="2872" y="88"/>
                </a:lnTo>
                <a:lnTo>
                  <a:pt x="2872" y="88"/>
                </a:lnTo>
                <a:lnTo>
                  <a:pt x="2870" y="88"/>
                </a:lnTo>
                <a:lnTo>
                  <a:pt x="2868" y="88"/>
                </a:lnTo>
                <a:lnTo>
                  <a:pt x="2868" y="88"/>
                </a:lnTo>
                <a:lnTo>
                  <a:pt x="2870" y="88"/>
                </a:lnTo>
                <a:lnTo>
                  <a:pt x="2868" y="86"/>
                </a:lnTo>
                <a:lnTo>
                  <a:pt x="2866" y="86"/>
                </a:lnTo>
                <a:lnTo>
                  <a:pt x="2864" y="86"/>
                </a:lnTo>
                <a:lnTo>
                  <a:pt x="2862" y="86"/>
                </a:lnTo>
                <a:lnTo>
                  <a:pt x="2862" y="86"/>
                </a:lnTo>
                <a:lnTo>
                  <a:pt x="2862" y="86"/>
                </a:lnTo>
                <a:lnTo>
                  <a:pt x="2862" y="86"/>
                </a:lnTo>
                <a:lnTo>
                  <a:pt x="2862" y="86"/>
                </a:lnTo>
                <a:lnTo>
                  <a:pt x="2862" y="86"/>
                </a:lnTo>
                <a:lnTo>
                  <a:pt x="2860" y="86"/>
                </a:lnTo>
                <a:lnTo>
                  <a:pt x="2860" y="86"/>
                </a:lnTo>
                <a:lnTo>
                  <a:pt x="2860" y="84"/>
                </a:lnTo>
                <a:lnTo>
                  <a:pt x="2860" y="84"/>
                </a:lnTo>
                <a:lnTo>
                  <a:pt x="2860" y="84"/>
                </a:lnTo>
                <a:lnTo>
                  <a:pt x="2860" y="84"/>
                </a:lnTo>
                <a:lnTo>
                  <a:pt x="2860" y="84"/>
                </a:lnTo>
                <a:lnTo>
                  <a:pt x="2860" y="84"/>
                </a:lnTo>
                <a:lnTo>
                  <a:pt x="2860" y="84"/>
                </a:lnTo>
                <a:lnTo>
                  <a:pt x="2860" y="84"/>
                </a:lnTo>
                <a:lnTo>
                  <a:pt x="2862" y="84"/>
                </a:lnTo>
                <a:lnTo>
                  <a:pt x="2862" y="84"/>
                </a:lnTo>
                <a:lnTo>
                  <a:pt x="2862" y="84"/>
                </a:lnTo>
                <a:lnTo>
                  <a:pt x="2862" y="84"/>
                </a:lnTo>
                <a:lnTo>
                  <a:pt x="2860" y="84"/>
                </a:lnTo>
                <a:lnTo>
                  <a:pt x="2860" y="84"/>
                </a:lnTo>
                <a:lnTo>
                  <a:pt x="2860" y="84"/>
                </a:lnTo>
                <a:lnTo>
                  <a:pt x="2860" y="84"/>
                </a:lnTo>
                <a:lnTo>
                  <a:pt x="2862" y="84"/>
                </a:lnTo>
                <a:lnTo>
                  <a:pt x="2862" y="84"/>
                </a:lnTo>
                <a:lnTo>
                  <a:pt x="2862" y="84"/>
                </a:lnTo>
                <a:lnTo>
                  <a:pt x="2862" y="84"/>
                </a:lnTo>
                <a:lnTo>
                  <a:pt x="2862" y="84"/>
                </a:lnTo>
                <a:lnTo>
                  <a:pt x="2864" y="84"/>
                </a:lnTo>
                <a:lnTo>
                  <a:pt x="2864" y="84"/>
                </a:lnTo>
                <a:lnTo>
                  <a:pt x="2864" y="84"/>
                </a:lnTo>
                <a:lnTo>
                  <a:pt x="2866" y="84"/>
                </a:lnTo>
                <a:lnTo>
                  <a:pt x="2866" y="84"/>
                </a:lnTo>
                <a:lnTo>
                  <a:pt x="2866" y="84"/>
                </a:lnTo>
                <a:lnTo>
                  <a:pt x="2868" y="86"/>
                </a:lnTo>
                <a:lnTo>
                  <a:pt x="2868" y="86"/>
                </a:lnTo>
                <a:lnTo>
                  <a:pt x="2868" y="86"/>
                </a:lnTo>
                <a:lnTo>
                  <a:pt x="2870" y="86"/>
                </a:lnTo>
                <a:lnTo>
                  <a:pt x="2870" y="86"/>
                </a:lnTo>
                <a:lnTo>
                  <a:pt x="2870" y="86"/>
                </a:lnTo>
                <a:lnTo>
                  <a:pt x="2870" y="86"/>
                </a:lnTo>
                <a:lnTo>
                  <a:pt x="2870" y="86"/>
                </a:lnTo>
                <a:lnTo>
                  <a:pt x="2868" y="86"/>
                </a:lnTo>
                <a:lnTo>
                  <a:pt x="2868" y="86"/>
                </a:lnTo>
                <a:lnTo>
                  <a:pt x="2868" y="84"/>
                </a:lnTo>
                <a:lnTo>
                  <a:pt x="2868" y="84"/>
                </a:lnTo>
                <a:lnTo>
                  <a:pt x="2870" y="84"/>
                </a:lnTo>
                <a:lnTo>
                  <a:pt x="2870" y="84"/>
                </a:lnTo>
                <a:lnTo>
                  <a:pt x="2870" y="84"/>
                </a:lnTo>
                <a:lnTo>
                  <a:pt x="2870" y="84"/>
                </a:lnTo>
                <a:lnTo>
                  <a:pt x="2870" y="82"/>
                </a:lnTo>
                <a:lnTo>
                  <a:pt x="2870" y="82"/>
                </a:lnTo>
                <a:lnTo>
                  <a:pt x="2870" y="82"/>
                </a:lnTo>
                <a:lnTo>
                  <a:pt x="2870" y="82"/>
                </a:lnTo>
                <a:lnTo>
                  <a:pt x="2872" y="82"/>
                </a:lnTo>
                <a:lnTo>
                  <a:pt x="2872" y="82"/>
                </a:lnTo>
                <a:lnTo>
                  <a:pt x="2870" y="82"/>
                </a:lnTo>
                <a:lnTo>
                  <a:pt x="2870" y="82"/>
                </a:lnTo>
                <a:lnTo>
                  <a:pt x="2870" y="82"/>
                </a:lnTo>
                <a:lnTo>
                  <a:pt x="2870" y="82"/>
                </a:lnTo>
                <a:lnTo>
                  <a:pt x="2870" y="82"/>
                </a:lnTo>
                <a:lnTo>
                  <a:pt x="2870" y="82"/>
                </a:lnTo>
                <a:lnTo>
                  <a:pt x="2870" y="80"/>
                </a:lnTo>
                <a:lnTo>
                  <a:pt x="2870" y="80"/>
                </a:lnTo>
                <a:lnTo>
                  <a:pt x="2870" y="80"/>
                </a:lnTo>
                <a:lnTo>
                  <a:pt x="2872" y="82"/>
                </a:lnTo>
                <a:lnTo>
                  <a:pt x="2872" y="82"/>
                </a:lnTo>
                <a:lnTo>
                  <a:pt x="2872" y="82"/>
                </a:lnTo>
                <a:lnTo>
                  <a:pt x="2874" y="82"/>
                </a:lnTo>
                <a:lnTo>
                  <a:pt x="2874" y="80"/>
                </a:lnTo>
                <a:lnTo>
                  <a:pt x="2874" y="80"/>
                </a:lnTo>
                <a:lnTo>
                  <a:pt x="2872" y="80"/>
                </a:lnTo>
                <a:lnTo>
                  <a:pt x="2872" y="80"/>
                </a:lnTo>
                <a:lnTo>
                  <a:pt x="2872" y="80"/>
                </a:lnTo>
                <a:lnTo>
                  <a:pt x="2872" y="80"/>
                </a:lnTo>
                <a:lnTo>
                  <a:pt x="2872" y="80"/>
                </a:lnTo>
                <a:lnTo>
                  <a:pt x="2870" y="80"/>
                </a:lnTo>
                <a:lnTo>
                  <a:pt x="2870" y="80"/>
                </a:lnTo>
                <a:lnTo>
                  <a:pt x="2868" y="80"/>
                </a:lnTo>
                <a:lnTo>
                  <a:pt x="2868" y="80"/>
                </a:lnTo>
                <a:lnTo>
                  <a:pt x="2866" y="80"/>
                </a:lnTo>
                <a:lnTo>
                  <a:pt x="2866" y="80"/>
                </a:lnTo>
                <a:lnTo>
                  <a:pt x="2866" y="80"/>
                </a:lnTo>
                <a:lnTo>
                  <a:pt x="2866" y="80"/>
                </a:lnTo>
                <a:lnTo>
                  <a:pt x="2866" y="80"/>
                </a:lnTo>
                <a:lnTo>
                  <a:pt x="2866" y="80"/>
                </a:lnTo>
                <a:lnTo>
                  <a:pt x="2864" y="80"/>
                </a:lnTo>
                <a:lnTo>
                  <a:pt x="2864" y="80"/>
                </a:lnTo>
                <a:lnTo>
                  <a:pt x="2866" y="80"/>
                </a:lnTo>
                <a:lnTo>
                  <a:pt x="2866" y="80"/>
                </a:lnTo>
                <a:lnTo>
                  <a:pt x="2866" y="78"/>
                </a:lnTo>
                <a:lnTo>
                  <a:pt x="2866" y="78"/>
                </a:lnTo>
                <a:lnTo>
                  <a:pt x="2866" y="78"/>
                </a:lnTo>
                <a:lnTo>
                  <a:pt x="2868" y="78"/>
                </a:lnTo>
                <a:lnTo>
                  <a:pt x="2868" y="78"/>
                </a:lnTo>
                <a:lnTo>
                  <a:pt x="2872" y="80"/>
                </a:lnTo>
                <a:lnTo>
                  <a:pt x="2872" y="80"/>
                </a:lnTo>
                <a:lnTo>
                  <a:pt x="2872" y="80"/>
                </a:lnTo>
                <a:lnTo>
                  <a:pt x="2874" y="80"/>
                </a:lnTo>
                <a:lnTo>
                  <a:pt x="2874" y="80"/>
                </a:lnTo>
                <a:lnTo>
                  <a:pt x="2874" y="80"/>
                </a:lnTo>
                <a:lnTo>
                  <a:pt x="2876" y="80"/>
                </a:lnTo>
                <a:lnTo>
                  <a:pt x="2876" y="80"/>
                </a:lnTo>
                <a:lnTo>
                  <a:pt x="2876" y="80"/>
                </a:lnTo>
                <a:lnTo>
                  <a:pt x="2876" y="80"/>
                </a:lnTo>
                <a:lnTo>
                  <a:pt x="2876" y="80"/>
                </a:lnTo>
                <a:lnTo>
                  <a:pt x="2876" y="80"/>
                </a:lnTo>
                <a:lnTo>
                  <a:pt x="2878" y="78"/>
                </a:lnTo>
                <a:lnTo>
                  <a:pt x="2878" y="78"/>
                </a:lnTo>
                <a:lnTo>
                  <a:pt x="2878" y="78"/>
                </a:lnTo>
                <a:lnTo>
                  <a:pt x="2878" y="78"/>
                </a:lnTo>
                <a:lnTo>
                  <a:pt x="2878" y="76"/>
                </a:lnTo>
                <a:lnTo>
                  <a:pt x="2878" y="76"/>
                </a:lnTo>
                <a:lnTo>
                  <a:pt x="2880" y="76"/>
                </a:lnTo>
                <a:lnTo>
                  <a:pt x="2882" y="76"/>
                </a:lnTo>
                <a:lnTo>
                  <a:pt x="2882" y="76"/>
                </a:lnTo>
                <a:lnTo>
                  <a:pt x="2882" y="76"/>
                </a:lnTo>
                <a:lnTo>
                  <a:pt x="2882" y="76"/>
                </a:lnTo>
                <a:lnTo>
                  <a:pt x="2882" y="74"/>
                </a:lnTo>
                <a:lnTo>
                  <a:pt x="2882" y="74"/>
                </a:lnTo>
                <a:lnTo>
                  <a:pt x="2882" y="74"/>
                </a:lnTo>
                <a:lnTo>
                  <a:pt x="2884" y="74"/>
                </a:lnTo>
                <a:lnTo>
                  <a:pt x="2884" y="76"/>
                </a:lnTo>
                <a:lnTo>
                  <a:pt x="2886" y="76"/>
                </a:lnTo>
                <a:lnTo>
                  <a:pt x="2886" y="76"/>
                </a:lnTo>
                <a:lnTo>
                  <a:pt x="2886" y="76"/>
                </a:lnTo>
                <a:lnTo>
                  <a:pt x="2886" y="74"/>
                </a:lnTo>
                <a:lnTo>
                  <a:pt x="2886" y="74"/>
                </a:lnTo>
                <a:lnTo>
                  <a:pt x="2886" y="74"/>
                </a:lnTo>
                <a:lnTo>
                  <a:pt x="2888" y="74"/>
                </a:lnTo>
                <a:lnTo>
                  <a:pt x="2888" y="74"/>
                </a:lnTo>
                <a:lnTo>
                  <a:pt x="2890" y="74"/>
                </a:lnTo>
                <a:lnTo>
                  <a:pt x="2890" y="74"/>
                </a:lnTo>
                <a:lnTo>
                  <a:pt x="2888" y="74"/>
                </a:lnTo>
                <a:lnTo>
                  <a:pt x="2888" y="74"/>
                </a:lnTo>
                <a:lnTo>
                  <a:pt x="2888" y="74"/>
                </a:lnTo>
                <a:lnTo>
                  <a:pt x="2890" y="74"/>
                </a:lnTo>
                <a:lnTo>
                  <a:pt x="2890" y="74"/>
                </a:lnTo>
                <a:lnTo>
                  <a:pt x="2892" y="74"/>
                </a:lnTo>
                <a:lnTo>
                  <a:pt x="2892" y="74"/>
                </a:lnTo>
                <a:lnTo>
                  <a:pt x="2892" y="74"/>
                </a:lnTo>
                <a:lnTo>
                  <a:pt x="2894" y="74"/>
                </a:lnTo>
                <a:lnTo>
                  <a:pt x="2896" y="74"/>
                </a:lnTo>
                <a:lnTo>
                  <a:pt x="2896" y="72"/>
                </a:lnTo>
                <a:lnTo>
                  <a:pt x="2896" y="72"/>
                </a:lnTo>
                <a:lnTo>
                  <a:pt x="2896" y="72"/>
                </a:lnTo>
                <a:lnTo>
                  <a:pt x="2896" y="72"/>
                </a:lnTo>
                <a:lnTo>
                  <a:pt x="2896" y="72"/>
                </a:lnTo>
                <a:lnTo>
                  <a:pt x="2896" y="72"/>
                </a:lnTo>
                <a:lnTo>
                  <a:pt x="2898" y="72"/>
                </a:lnTo>
                <a:lnTo>
                  <a:pt x="2898" y="74"/>
                </a:lnTo>
                <a:lnTo>
                  <a:pt x="2898" y="74"/>
                </a:lnTo>
                <a:lnTo>
                  <a:pt x="2898" y="72"/>
                </a:lnTo>
                <a:lnTo>
                  <a:pt x="2900" y="72"/>
                </a:lnTo>
                <a:lnTo>
                  <a:pt x="2900" y="72"/>
                </a:lnTo>
                <a:lnTo>
                  <a:pt x="2900" y="74"/>
                </a:lnTo>
                <a:lnTo>
                  <a:pt x="2902" y="74"/>
                </a:lnTo>
                <a:lnTo>
                  <a:pt x="2902" y="72"/>
                </a:lnTo>
                <a:lnTo>
                  <a:pt x="2902" y="72"/>
                </a:lnTo>
                <a:lnTo>
                  <a:pt x="2902" y="72"/>
                </a:lnTo>
                <a:lnTo>
                  <a:pt x="2902" y="72"/>
                </a:lnTo>
                <a:lnTo>
                  <a:pt x="2902" y="72"/>
                </a:lnTo>
                <a:lnTo>
                  <a:pt x="2902" y="72"/>
                </a:lnTo>
                <a:lnTo>
                  <a:pt x="2904" y="72"/>
                </a:lnTo>
                <a:lnTo>
                  <a:pt x="2904" y="72"/>
                </a:lnTo>
                <a:lnTo>
                  <a:pt x="2904" y="72"/>
                </a:lnTo>
                <a:lnTo>
                  <a:pt x="2904" y="72"/>
                </a:lnTo>
                <a:lnTo>
                  <a:pt x="2904" y="72"/>
                </a:lnTo>
                <a:lnTo>
                  <a:pt x="2904" y="72"/>
                </a:lnTo>
                <a:lnTo>
                  <a:pt x="2904" y="72"/>
                </a:lnTo>
                <a:lnTo>
                  <a:pt x="2904" y="72"/>
                </a:lnTo>
                <a:lnTo>
                  <a:pt x="2904" y="72"/>
                </a:lnTo>
                <a:lnTo>
                  <a:pt x="2904" y="72"/>
                </a:lnTo>
                <a:lnTo>
                  <a:pt x="2906" y="72"/>
                </a:lnTo>
                <a:lnTo>
                  <a:pt x="2908" y="72"/>
                </a:lnTo>
                <a:lnTo>
                  <a:pt x="2908" y="72"/>
                </a:lnTo>
                <a:lnTo>
                  <a:pt x="2908" y="72"/>
                </a:lnTo>
                <a:lnTo>
                  <a:pt x="2908" y="72"/>
                </a:lnTo>
                <a:lnTo>
                  <a:pt x="2908" y="72"/>
                </a:lnTo>
                <a:lnTo>
                  <a:pt x="2908" y="72"/>
                </a:lnTo>
                <a:lnTo>
                  <a:pt x="2910" y="72"/>
                </a:lnTo>
                <a:lnTo>
                  <a:pt x="2910" y="72"/>
                </a:lnTo>
                <a:lnTo>
                  <a:pt x="2910" y="72"/>
                </a:lnTo>
                <a:lnTo>
                  <a:pt x="2910" y="72"/>
                </a:lnTo>
                <a:lnTo>
                  <a:pt x="2912" y="72"/>
                </a:lnTo>
                <a:lnTo>
                  <a:pt x="2912" y="72"/>
                </a:lnTo>
                <a:lnTo>
                  <a:pt x="2912" y="72"/>
                </a:lnTo>
                <a:lnTo>
                  <a:pt x="2914" y="72"/>
                </a:lnTo>
                <a:lnTo>
                  <a:pt x="2914" y="70"/>
                </a:lnTo>
                <a:lnTo>
                  <a:pt x="2914" y="70"/>
                </a:lnTo>
                <a:lnTo>
                  <a:pt x="2916" y="70"/>
                </a:lnTo>
                <a:lnTo>
                  <a:pt x="2916" y="70"/>
                </a:lnTo>
                <a:lnTo>
                  <a:pt x="2918" y="70"/>
                </a:lnTo>
                <a:lnTo>
                  <a:pt x="2918" y="70"/>
                </a:lnTo>
                <a:lnTo>
                  <a:pt x="2920" y="70"/>
                </a:lnTo>
                <a:lnTo>
                  <a:pt x="2920" y="70"/>
                </a:lnTo>
                <a:lnTo>
                  <a:pt x="2920" y="70"/>
                </a:lnTo>
                <a:lnTo>
                  <a:pt x="2922" y="70"/>
                </a:lnTo>
                <a:lnTo>
                  <a:pt x="2922" y="70"/>
                </a:lnTo>
                <a:lnTo>
                  <a:pt x="2922" y="70"/>
                </a:lnTo>
                <a:lnTo>
                  <a:pt x="2924" y="70"/>
                </a:lnTo>
                <a:lnTo>
                  <a:pt x="2924" y="70"/>
                </a:lnTo>
                <a:lnTo>
                  <a:pt x="2924" y="70"/>
                </a:lnTo>
                <a:lnTo>
                  <a:pt x="2924" y="68"/>
                </a:lnTo>
                <a:lnTo>
                  <a:pt x="2924" y="70"/>
                </a:lnTo>
                <a:lnTo>
                  <a:pt x="2922" y="70"/>
                </a:lnTo>
                <a:lnTo>
                  <a:pt x="2922" y="70"/>
                </a:lnTo>
                <a:lnTo>
                  <a:pt x="2922" y="70"/>
                </a:lnTo>
                <a:lnTo>
                  <a:pt x="2920" y="70"/>
                </a:lnTo>
                <a:lnTo>
                  <a:pt x="2920" y="70"/>
                </a:lnTo>
                <a:lnTo>
                  <a:pt x="2920" y="70"/>
                </a:lnTo>
                <a:lnTo>
                  <a:pt x="2920" y="70"/>
                </a:lnTo>
                <a:lnTo>
                  <a:pt x="2920" y="68"/>
                </a:lnTo>
                <a:lnTo>
                  <a:pt x="2918" y="68"/>
                </a:lnTo>
                <a:lnTo>
                  <a:pt x="2918" y="70"/>
                </a:lnTo>
                <a:lnTo>
                  <a:pt x="2920" y="70"/>
                </a:lnTo>
                <a:lnTo>
                  <a:pt x="2920" y="70"/>
                </a:lnTo>
                <a:lnTo>
                  <a:pt x="2918" y="70"/>
                </a:lnTo>
                <a:lnTo>
                  <a:pt x="2918" y="70"/>
                </a:lnTo>
                <a:lnTo>
                  <a:pt x="2916" y="70"/>
                </a:lnTo>
                <a:lnTo>
                  <a:pt x="2916" y="68"/>
                </a:lnTo>
                <a:lnTo>
                  <a:pt x="2916" y="68"/>
                </a:lnTo>
                <a:lnTo>
                  <a:pt x="2916" y="68"/>
                </a:lnTo>
                <a:lnTo>
                  <a:pt x="2916" y="68"/>
                </a:lnTo>
                <a:lnTo>
                  <a:pt x="2916" y="68"/>
                </a:lnTo>
                <a:lnTo>
                  <a:pt x="2914" y="68"/>
                </a:lnTo>
                <a:lnTo>
                  <a:pt x="2914" y="70"/>
                </a:lnTo>
                <a:lnTo>
                  <a:pt x="2914" y="70"/>
                </a:lnTo>
                <a:lnTo>
                  <a:pt x="2916" y="70"/>
                </a:lnTo>
                <a:lnTo>
                  <a:pt x="2916" y="70"/>
                </a:lnTo>
                <a:lnTo>
                  <a:pt x="2914" y="70"/>
                </a:lnTo>
                <a:lnTo>
                  <a:pt x="2914" y="70"/>
                </a:lnTo>
                <a:lnTo>
                  <a:pt x="2914" y="70"/>
                </a:lnTo>
                <a:lnTo>
                  <a:pt x="2914" y="70"/>
                </a:lnTo>
                <a:lnTo>
                  <a:pt x="2912" y="68"/>
                </a:lnTo>
                <a:lnTo>
                  <a:pt x="2912" y="68"/>
                </a:lnTo>
                <a:lnTo>
                  <a:pt x="2912" y="68"/>
                </a:lnTo>
                <a:lnTo>
                  <a:pt x="2912" y="68"/>
                </a:lnTo>
                <a:lnTo>
                  <a:pt x="2914" y="68"/>
                </a:lnTo>
                <a:lnTo>
                  <a:pt x="2914" y="68"/>
                </a:lnTo>
                <a:lnTo>
                  <a:pt x="2914" y="68"/>
                </a:lnTo>
                <a:lnTo>
                  <a:pt x="2914" y="68"/>
                </a:lnTo>
                <a:lnTo>
                  <a:pt x="2914" y="68"/>
                </a:lnTo>
                <a:lnTo>
                  <a:pt x="2914" y="68"/>
                </a:lnTo>
                <a:lnTo>
                  <a:pt x="2914" y="68"/>
                </a:lnTo>
                <a:lnTo>
                  <a:pt x="2914" y="68"/>
                </a:lnTo>
                <a:lnTo>
                  <a:pt x="2916" y="66"/>
                </a:lnTo>
                <a:lnTo>
                  <a:pt x="2916" y="68"/>
                </a:lnTo>
                <a:lnTo>
                  <a:pt x="2916" y="68"/>
                </a:lnTo>
                <a:lnTo>
                  <a:pt x="2916" y="68"/>
                </a:lnTo>
                <a:lnTo>
                  <a:pt x="2916" y="68"/>
                </a:lnTo>
                <a:lnTo>
                  <a:pt x="2916" y="68"/>
                </a:lnTo>
                <a:lnTo>
                  <a:pt x="2918" y="68"/>
                </a:lnTo>
                <a:lnTo>
                  <a:pt x="2918" y="68"/>
                </a:lnTo>
                <a:lnTo>
                  <a:pt x="2918" y="68"/>
                </a:lnTo>
                <a:lnTo>
                  <a:pt x="2918" y="68"/>
                </a:lnTo>
                <a:lnTo>
                  <a:pt x="2920" y="68"/>
                </a:lnTo>
                <a:lnTo>
                  <a:pt x="2922" y="68"/>
                </a:lnTo>
                <a:lnTo>
                  <a:pt x="2922" y="68"/>
                </a:lnTo>
                <a:lnTo>
                  <a:pt x="2922" y="68"/>
                </a:lnTo>
                <a:lnTo>
                  <a:pt x="2922" y="68"/>
                </a:lnTo>
                <a:lnTo>
                  <a:pt x="2920" y="68"/>
                </a:lnTo>
                <a:lnTo>
                  <a:pt x="2920" y="68"/>
                </a:lnTo>
                <a:lnTo>
                  <a:pt x="2918" y="68"/>
                </a:lnTo>
                <a:lnTo>
                  <a:pt x="2918" y="68"/>
                </a:lnTo>
                <a:lnTo>
                  <a:pt x="2918" y="66"/>
                </a:lnTo>
                <a:lnTo>
                  <a:pt x="2918" y="66"/>
                </a:lnTo>
                <a:lnTo>
                  <a:pt x="2918" y="66"/>
                </a:lnTo>
                <a:lnTo>
                  <a:pt x="2918" y="66"/>
                </a:lnTo>
                <a:lnTo>
                  <a:pt x="2922" y="66"/>
                </a:lnTo>
                <a:lnTo>
                  <a:pt x="2922" y="66"/>
                </a:lnTo>
                <a:lnTo>
                  <a:pt x="2924" y="66"/>
                </a:lnTo>
                <a:lnTo>
                  <a:pt x="2924" y="66"/>
                </a:lnTo>
                <a:lnTo>
                  <a:pt x="2924" y="66"/>
                </a:lnTo>
                <a:lnTo>
                  <a:pt x="2926" y="68"/>
                </a:lnTo>
                <a:lnTo>
                  <a:pt x="2926" y="68"/>
                </a:lnTo>
                <a:lnTo>
                  <a:pt x="2926" y="68"/>
                </a:lnTo>
                <a:lnTo>
                  <a:pt x="2926" y="68"/>
                </a:lnTo>
                <a:lnTo>
                  <a:pt x="2928" y="68"/>
                </a:lnTo>
                <a:lnTo>
                  <a:pt x="2928" y="68"/>
                </a:lnTo>
                <a:lnTo>
                  <a:pt x="2928" y="66"/>
                </a:lnTo>
                <a:lnTo>
                  <a:pt x="2928" y="66"/>
                </a:lnTo>
                <a:lnTo>
                  <a:pt x="2928" y="66"/>
                </a:lnTo>
                <a:lnTo>
                  <a:pt x="2926" y="66"/>
                </a:lnTo>
                <a:lnTo>
                  <a:pt x="2926" y="66"/>
                </a:lnTo>
                <a:lnTo>
                  <a:pt x="2926" y="66"/>
                </a:lnTo>
                <a:lnTo>
                  <a:pt x="2926" y="66"/>
                </a:lnTo>
                <a:lnTo>
                  <a:pt x="2926" y="66"/>
                </a:lnTo>
                <a:lnTo>
                  <a:pt x="2928" y="66"/>
                </a:lnTo>
                <a:lnTo>
                  <a:pt x="2928" y="66"/>
                </a:lnTo>
                <a:lnTo>
                  <a:pt x="2928" y="66"/>
                </a:lnTo>
                <a:lnTo>
                  <a:pt x="2928" y="66"/>
                </a:lnTo>
                <a:lnTo>
                  <a:pt x="2930" y="66"/>
                </a:lnTo>
                <a:lnTo>
                  <a:pt x="2930" y="66"/>
                </a:lnTo>
                <a:lnTo>
                  <a:pt x="2932" y="66"/>
                </a:lnTo>
                <a:lnTo>
                  <a:pt x="2932" y="68"/>
                </a:lnTo>
                <a:lnTo>
                  <a:pt x="2932" y="66"/>
                </a:lnTo>
                <a:lnTo>
                  <a:pt x="2934" y="66"/>
                </a:lnTo>
                <a:lnTo>
                  <a:pt x="2934" y="66"/>
                </a:lnTo>
                <a:lnTo>
                  <a:pt x="2934" y="66"/>
                </a:lnTo>
                <a:lnTo>
                  <a:pt x="2936" y="66"/>
                </a:lnTo>
                <a:lnTo>
                  <a:pt x="2938" y="66"/>
                </a:lnTo>
                <a:lnTo>
                  <a:pt x="2942" y="68"/>
                </a:lnTo>
                <a:lnTo>
                  <a:pt x="2942" y="68"/>
                </a:lnTo>
                <a:lnTo>
                  <a:pt x="2942" y="68"/>
                </a:lnTo>
                <a:lnTo>
                  <a:pt x="2942" y="68"/>
                </a:lnTo>
                <a:lnTo>
                  <a:pt x="2942" y="68"/>
                </a:lnTo>
                <a:lnTo>
                  <a:pt x="2940" y="70"/>
                </a:lnTo>
                <a:lnTo>
                  <a:pt x="2940" y="70"/>
                </a:lnTo>
                <a:lnTo>
                  <a:pt x="2940" y="70"/>
                </a:lnTo>
                <a:lnTo>
                  <a:pt x="2942" y="70"/>
                </a:lnTo>
                <a:lnTo>
                  <a:pt x="2942" y="70"/>
                </a:lnTo>
                <a:lnTo>
                  <a:pt x="2942" y="70"/>
                </a:lnTo>
                <a:lnTo>
                  <a:pt x="2942" y="70"/>
                </a:lnTo>
                <a:lnTo>
                  <a:pt x="2942" y="68"/>
                </a:lnTo>
                <a:lnTo>
                  <a:pt x="2942" y="68"/>
                </a:lnTo>
                <a:lnTo>
                  <a:pt x="2944" y="68"/>
                </a:lnTo>
                <a:lnTo>
                  <a:pt x="2944" y="68"/>
                </a:lnTo>
                <a:lnTo>
                  <a:pt x="2946" y="68"/>
                </a:lnTo>
                <a:lnTo>
                  <a:pt x="2946" y="68"/>
                </a:lnTo>
                <a:lnTo>
                  <a:pt x="2946" y="68"/>
                </a:lnTo>
                <a:lnTo>
                  <a:pt x="2946" y="68"/>
                </a:lnTo>
                <a:lnTo>
                  <a:pt x="2948" y="68"/>
                </a:lnTo>
                <a:lnTo>
                  <a:pt x="2948" y="68"/>
                </a:lnTo>
                <a:lnTo>
                  <a:pt x="2948" y="68"/>
                </a:lnTo>
                <a:lnTo>
                  <a:pt x="2948" y="68"/>
                </a:lnTo>
                <a:lnTo>
                  <a:pt x="2948" y="70"/>
                </a:lnTo>
                <a:lnTo>
                  <a:pt x="2948" y="70"/>
                </a:lnTo>
                <a:lnTo>
                  <a:pt x="2948" y="70"/>
                </a:lnTo>
                <a:lnTo>
                  <a:pt x="2950" y="70"/>
                </a:lnTo>
                <a:lnTo>
                  <a:pt x="2952" y="70"/>
                </a:lnTo>
                <a:lnTo>
                  <a:pt x="2952" y="68"/>
                </a:lnTo>
                <a:lnTo>
                  <a:pt x="2952" y="68"/>
                </a:lnTo>
                <a:lnTo>
                  <a:pt x="2954" y="68"/>
                </a:lnTo>
                <a:lnTo>
                  <a:pt x="2954" y="68"/>
                </a:lnTo>
                <a:lnTo>
                  <a:pt x="2954" y="68"/>
                </a:lnTo>
                <a:lnTo>
                  <a:pt x="2954" y="68"/>
                </a:lnTo>
                <a:lnTo>
                  <a:pt x="2956" y="68"/>
                </a:lnTo>
                <a:lnTo>
                  <a:pt x="2954" y="68"/>
                </a:lnTo>
                <a:lnTo>
                  <a:pt x="2954" y="68"/>
                </a:lnTo>
                <a:lnTo>
                  <a:pt x="2954" y="68"/>
                </a:lnTo>
                <a:lnTo>
                  <a:pt x="2954" y="68"/>
                </a:lnTo>
                <a:lnTo>
                  <a:pt x="2954" y="70"/>
                </a:lnTo>
                <a:lnTo>
                  <a:pt x="2954" y="70"/>
                </a:lnTo>
                <a:lnTo>
                  <a:pt x="2956" y="70"/>
                </a:lnTo>
                <a:lnTo>
                  <a:pt x="2956" y="68"/>
                </a:lnTo>
                <a:lnTo>
                  <a:pt x="2956" y="68"/>
                </a:lnTo>
                <a:lnTo>
                  <a:pt x="2956" y="68"/>
                </a:lnTo>
                <a:lnTo>
                  <a:pt x="2958" y="68"/>
                </a:lnTo>
                <a:lnTo>
                  <a:pt x="2958" y="68"/>
                </a:lnTo>
                <a:lnTo>
                  <a:pt x="2958" y="68"/>
                </a:lnTo>
                <a:lnTo>
                  <a:pt x="2958" y="68"/>
                </a:lnTo>
                <a:lnTo>
                  <a:pt x="2960" y="68"/>
                </a:lnTo>
                <a:lnTo>
                  <a:pt x="2960" y="68"/>
                </a:lnTo>
                <a:lnTo>
                  <a:pt x="2960" y="68"/>
                </a:lnTo>
                <a:lnTo>
                  <a:pt x="2960" y="68"/>
                </a:lnTo>
                <a:lnTo>
                  <a:pt x="2958" y="68"/>
                </a:lnTo>
                <a:lnTo>
                  <a:pt x="2958" y="68"/>
                </a:lnTo>
                <a:lnTo>
                  <a:pt x="2958" y="68"/>
                </a:lnTo>
                <a:lnTo>
                  <a:pt x="2958" y="68"/>
                </a:lnTo>
                <a:lnTo>
                  <a:pt x="2958" y="68"/>
                </a:lnTo>
                <a:lnTo>
                  <a:pt x="2956" y="68"/>
                </a:lnTo>
                <a:lnTo>
                  <a:pt x="2956" y="68"/>
                </a:lnTo>
                <a:lnTo>
                  <a:pt x="2956" y="68"/>
                </a:lnTo>
                <a:lnTo>
                  <a:pt x="2958" y="68"/>
                </a:lnTo>
                <a:lnTo>
                  <a:pt x="2958" y="68"/>
                </a:lnTo>
                <a:lnTo>
                  <a:pt x="2960" y="68"/>
                </a:lnTo>
                <a:lnTo>
                  <a:pt x="2960" y="68"/>
                </a:lnTo>
                <a:lnTo>
                  <a:pt x="2960" y="68"/>
                </a:lnTo>
                <a:lnTo>
                  <a:pt x="2960" y="68"/>
                </a:lnTo>
                <a:lnTo>
                  <a:pt x="2960" y="68"/>
                </a:lnTo>
                <a:lnTo>
                  <a:pt x="2962" y="68"/>
                </a:lnTo>
                <a:lnTo>
                  <a:pt x="2962" y="68"/>
                </a:lnTo>
                <a:lnTo>
                  <a:pt x="2960" y="66"/>
                </a:lnTo>
                <a:lnTo>
                  <a:pt x="2960" y="68"/>
                </a:lnTo>
                <a:lnTo>
                  <a:pt x="2960" y="68"/>
                </a:lnTo>
                <a:lnTo>
                  <a:pt x="2960" y="68"/>
                </a:lnTo>
                <a:lnTo>
                  <a:pt x="2960" y="66"/>
                </a:lnTo>
                <a:lnTo>
                  <a:pt x="2960" y="66"/>
                </a:lnTo>
                <a:lnTo>
                  <a:pt x="2960" y="66"/>
                </a:lnTo>
                <a:lnTo>
                  <a:pt x="2960" y="66"/>
                </a:lnTo>
                <a:lnTo>
                  <a:pt x="2962" y="66"/>
                </a:lnTo>
                <a:lnTo>
                  <a:pt x="2962" y="66"/>
                </a:lnTo>
                <a:lnTo>
                  <a:pt x="2962" y="66"/>
                </a:lnTo>
                <a:lnTo>
                  <a:pt x="2962" y="66"/>
                </a:lnTo>
                <a:lnTo>
                  <a:pt x="2964" y="66"/>
                </a:lnTo>
                <a:lnTo>
                  <a:pt x="2964" y="66"/>
                </a:lnTo>
                <a:lnTo>
                  <a:pt x="2964" y="66"/>
                </a:lnTo>
                <a:lnTo>
                  <a:pt x="2964" y="66"/>
                </a:lnTo>
                <a:lnTo>
                  <a:pt x="2966" y="64"/>
                </a:lnTo>
                <a:lnTo>
                  <a:pt x="2966" y="64"/>
                </a:lnTo>
                <a:lnTo>
                  <a:pt x="2966" y="64"/>
                </a:lnTo>
                <a:lnTo>
                  <a:pt x="2966" y="64"/>
                </a:lnTo>
                <a:lnTo>
                  <a:pt x="2966" y="66"/>
                </a:lnTo>
                <a:lnTo>
                  <a:pt x="2966" y="66"/>
                </a:lnTo>
                <a:lnTo>
                  <a:pt x="2966" y="66"/>
                </a:lnTo>
                <a:lnTo>
                  <a:pt x="2966" y="66"/>
                </a:lnTo>
                <a:lnTo>
                  <a:pt x="2968" y="66"/>
                </a:lnTo>
                <a:lnTo>
                  <a:pt x="2968" y="66"/>
                </a:lnTo>
                <a:lnTo>
                  <a:pt x="2968" y="66"/>
                </a:lnTo>
                <a:lnTo>
                  <a:pt x="2968" y="66"/>
                </a:lnTo>
                <a:lnTo>
                  <a:pt x="2968" y="66"/>
                </a:lnTo>
                <a:lnTo>
                  <a:pt x="2970" y="66"/>
                </a:lnTo>
                <a:lnTo>
                  <a:pt x="2970" y="66"/>
                </a:lnTo>
                <a:lnTo>
                  <a:pt x="2972" y="66"/>
                </a:lnTo>
                <a:lnTo>
                  <a:pt x="2972" y="66"/>
                </a:lnTo>
                <a:lnTo>
                  <a:pt x="2970" y="66"/>
                </a:lnTo>
                <a:lnTo>
                  <a:pt x="2970" y="66"/>
                </a:lnTo>
                <a:lnTo>
                  <a:pt x="2970" y="66"/>
                </a:lnTo>
                <a:lnTo>
                  <a:pt x="2972" y="66"/>
                </a:lnTo>
                <a:lnTo>
                  <a:pt x="2972" y="66"/>
                </a:lnTo>
                <a:lnTo>
                  <a:pt x="2972" y="66"/>
                </a:lnTo>
                <a:lnTo>
                  <a:pt x="2972" y="66"/>
                </a:lnTo>
                <a:lnTo>
                  <a:pt x="2974" y="66"/>
                </a:lnTo>
                <a:lnTo>
                  <a:pt x="2974" y="66"/>
                </a:lnTo>
                <a:lnTo>
                  <a:pt x="2976" y="66"/>
                </a:lnTo>
                <a:lnTo>
                  <a:pt x="2976" y="66"/>
                </a:lnTo>
                <a:lnTo>
                  <a:pt x="2974" y="66"/>
                </a:lnTo>
                <a:lnTo>
                  <a:pt x="2974" y="68"/>
                </a:lnTo>
                <a:lnTo>
                  <a:pt x="2976" y="68"/>
                </a:lnTo>
                <a:lnTo>
                  <a:pt x="2976" y="68"/>
                </a:lnTo>
                <a:lnTo>
                  <a:pt x="2976" y="68"/>
                </a:lnTo>
                <a:lnTo>
                  <a:pt x="2976" y="68"/>
                </a:lnTo>
                <a:lnTo>
                  <a:pt x="2978" y="68"/>
                </a:lnTo>
                <a:lnTo>
                  <a:pt x="2978" y="68"/>
                </a:lnTo>
                <a:lnTo>
                  <a:pt x="2978" y="68"/>
                </a:lnTo>
                <a:lnTo>
                  <a:pt x="2980" y="70"/>
                </a:lnTo>
                <a:lnTo>
                  <a:pt x="2980" y="70"/>
                </a:lnTo>
                <a:lnTo>
                  <a:pt x="2980" y="70"/>
                </a:lnTo>
                <a:lnTo>
                  <a:pt x="2980" y="70"/>
                </a:lnTo>
                <a:lnTo>
                  <a:pt x="2978" y="70"/>
                </a:lnTo>
                <a:lnTo>
                  <a:pt x="2978" y="70"/>
                </a:lnTo>
                <a:lnTo>
                  <a:pt x="2978" y="70"/>
                </a:lnTo>
                <a:lnTo>
                  <a:pt x="2978" y="72"/>
                </a:lnTo>
                <a:lnTo>
                  <a:pt x="2978" y="72"/>
                </a:lnTo>
                <a:lnTo>
                  <a:pt x="2978" y="72"/>
                </a:lnTo>
                <a:lnTo>
                  <a:pt x="2978" y="72"/>
                </a:lnTo>
                <a:lnTo>
                  <a:pt x="2978" y="72"/>
                </a:lnTo>
                <a:lnTo>
                  <a:pt x="2978" y="74"/>
                </a:lnTo>
                <a:lnTo>
                  <a:pt x="2978" y="74"/>
                </a:lnTo>
                <a:lnTo>
                  <a:pt x="2980" y="74"/>
                </a:lnTo>
                <a:lnTo>
                  <a:pt x="2980" y="74"/>
                </a:lnTo>
                <a:lnTo>
                  <a:pt x="2980" y="74"/>
                </a:lnTo>
                <a:lnTo>
                  <a:pt x="2982" y="74"/>
                </a:lnTo>
                <a:lnTo>
                  <a:pt x="2986" y="76"/>
                </a:lnTo>
                <a:lnTo>
                  <a:pt x="2986" y="76"/>
                </a:lnTo>
                <a:lnTo>
                  <a:pt x="2988" y="76"/>
                </a:lnTo>
                <a:lnTo>
                  <a:pt x="2988" y="76"/>
                </a:lnTo>
                <a:lnTo>
                  <a:pt x="2988" y="76"/>
                </a:lnTo>
                <a:lnTo>
                  <a:pt x="2990" y="76"/>
                </a:lnTo>
                <a:lnTo>
                  <a:pt x="2990" y="76"/>
                </a:lnTo>
                <a:lnTo>
                  <a:pt x="2990" y="78"/>
                </a:lnTo>
                <a:lnTo>
                  <a:pt x="2992" y="78"/>
                </a:lnTo>
                <a:lnTo>
                  <a:pt x="2992" y="78"/>
                </a:lnTo>
                <a:lnTo>
                  <a:pt x="2994" y="78"/>
                </a:lnTo>
                <a:lnTo>
                  <a:pt x="2996" y="78"/>
                </a:lnTo>
                <a:lnTo>
                  <a:pt x="2994" y="78"/>
                </a:lnTo>
                <a:lnTo>
                  <a:pt x="2992" y="78"/>
                </a:lnTo>
                <a:lnTo>
                  <a:pt x="2990" y="76"/>
                </a:lnTo>
                <a:lnTo>
                  <a:pt x="2990" y="76"/>
                </a:lnTo>
                <a:lnTo>
                  <a:pt x="2990" y="76"/>
                </a:lnTo>
                <a:lnTo>
                  <a:pt x="2988" y="76"/>
                </a:lnTo>
                <a:lnTo>
                  <a:pt x="2988" y="76"/>
                </a:lnTo>
                <a:lnTo>
                  <a:pt x="2988" y="76"/>
                </a:lnTo>
                <a:lnTo>
                  <a:pt x="2986" y="74"/>
                </a:lnTo>
                <a:lnTo>
                  <a:pt x="2986" y="74"/>
                </a:lnTo>
                <a:lnTo>
                  <a:pt x="2986" y="74"/>
                </a:lnTo>
                <a:lnTo>
                  <a:pt x="2986" y="74"/>
                </a:lnTo>
                <a:lnTo>
                  <a:pt x="2984" y="74"/>
                </a:lnTo>
                <a:lnTo>
                  <a:pt x="2984" y="74"/>
                </a:lnTo>
                <a:lnTo>
                  <a:pt x="2984" y="74"/>
                </a:lnTo>
                <a:lnTo>
                  <a:pt x="2982" y="74"/>
                </a:lnTo>
                <a:lnTo>
                  <a:pt x="2982" y="74"/>
                </a:lnTo>
                <a:lnTo>
                  <a:pt x="2982" y="74"/>
                </a:lnTo>
                <a:lnTo>
                  <a:pt x="2980" y="74"/>
                </a:lnTo>
                <a:lnTo>
                  <a:pt x="2980" y="74"/>
                </a:lnTo>
                <a:lnTo>
                  <a:pt x="2980" y="74"/>
                </a:lnTo>
                <a:lnTo>
                  <a:pt x="2980" y="74"/>
                </a:lnTo>
                <a:lnTo>
                  <a:pt x="2978" y="72"/>
                </a:lnTo>
                <a:lnTo>
                  <a:pt x="2978" y="72"/>
                </a:lnTo>
                <a:lnTo>
                  <a:pt x="2978" y="72"/>
                </a:lnTo>
                <a:lnTo>
                  <a:pt x="2978" y="72"/>
                </a:lnTo>
                <a:lnTo>
                  <a:pt x="2978" y="72"/>
                </a:lnTo>
                <a:lnTo>
                  <a:pt x="2978" y="72"/>
                </a:lnTo>
                <a:lnTo>
                  <a:pt x="2978" y="72"/>
                </a:lnTo>
                <a:lnTo>
                  <a:pt x="2978" y="72"/>
                </a:lnTo>
                <a:lnTo>
                  <a:pt x="2980" y="72"/>
                </a:lnTo>
                <a:lnTo>
                  <a:pt x="2980" y="72"/>
                </a:lnTo>
                <a:lnTo>
                  <a:pt x="2980" y="72"/>
                </a:lnTo>
                <a:lnTo>
                  <a:pt x="2980" y="70"/>
                </a:lnTo>
                <a:lnTo>
                  <a:pt x="2980" y="70"/>
                </a:lnTo>
                <a:lnTo>
                  <a:pt x="2980" y="70"/>
                </a:lnTo>
                <a:lnTo>
                  <a:pt x="2980" y="70"/>
                </a:lnTo>
                <a:lnTo>
                  <a:pt x="2980" y="70"/>
                </a:lnTo>
                <a:lnTo>
                  <a:pt x="2982" y="70"/>
                </a:lnTo>
                <a:lnTo>
                  <a:pt x="2982" y="70"/>
                </a:lnTo>
                <a:lnTo>
                  <a:pt x="2982" y="70"/>
                </a:lnTo>
                <a:lnTo>
                  <a:pt x="2982" y="70"/>
                </a:lnTo>
                <a:lnTo>
                  <a:pt x="2978" y="68"/>
                </a:lnTo>
                <a:lnTo>
                  <a:pt x="2976" y="66"/>
                </a:lnTo>
                <a:lnTo>
                  <a:pt x="2976" y="66"/>
                </a:lnTo>
                <a:lnTo>
                  <a:pt x="2974" y="66"/>
                </a:lnTo>
                <a:lnTo>
                  <a:pt x="2974" y="66"/>
                </a:lnTo>
                <a:lnTo>
                  <a:pt x="2974" y="66"/>
                </a:lnTo>
                <a:lnTo>
                  <a:pt x="2974" y="66"/>
                </a:lnTo>
                <a:lnTo>
                  <a:pt x="2974" y="64"/>
                </a:lnTo>
                <a:lnTo>
                  <a:pt x="2972" y="64"/>
                </a:lnTo>
                <a:lnTo>
                  <a:pt x="2972" y="64"/>
                </a:lnTo>
                <a:lnTo>
                  <a:pt x="2972" y="64"/>
                </a:lnTo>
                <a:lnTo>
                  <a:pt x="2972" y="64"/>
                </a:lnTo>
                <a:lnTo>
                  <a:pt x="2970" y="64"/>
                </a:lnTo>
                <a:lnTo>
                  <a:pt x="2970" y="64"/>
                </a:lnTo>
                <a:lnTo>
                  <a:pt x="2970" y="64"/>
                </a:lnTo>
                <a:lnTo>
                  <a:pt x="2970" y="64"/>
                </a:lnTo>
                <a:lnTo>
                  <a:pt x="2968" y="64"/>
                </a:lnTo>
                <a:lnTo>
                  <a:pt x="2968" y="64"/>
                </a:lnTo>
                <a:lnTo>
                  <a:pt x="2968" y="64"/>
                </a:lnTo>
                <a:lnTo>
                  <a:pt x="2968" y="64"/>
                </a:lnTo>
                <a:lnTo>
                  <a:pt x="2966" y="64"/>
                </a:lnTo>
                <a:lnTo>
                  <a:pt x="2966" y="64"/>
                </a:lnTo>
                <a:lnTo>
                  <a:pt x="2966" y="64"/>
                </a:lnTo>
                <a:lnTo>
                  <a:pt x="2964" y="62"/>
                </a:lnTo>
                <a:lnTo>
                  <a:pt x="2964" y="62"/>
                </a:lnTo>
                <a:lnTo>
                  <a:pt x="2962" y="62"/>
                </a:lnTo>
                <a:lnTo>
                  <a:pt x="2962" y="62"/>
                </a:lnTo>
                <a:lnTo>
                  <a:pt x="2962" y="62"/>
                </a:lnTo>
                <a:lnTo>
                  <a:pt x="2962" y="62"/>
                </a:lnTo>
                <a:lnTo>
                  <a:pt x="2962" y="62"/>
                </a:lnTo>
                <a:lnTo>
                  <a:pt x="2964" y="62"/>
                </a:lnTo>
                <a:lnTo>
                  <a:pt x="2964" y="62"/>
                </a:lnTo>
                <a:lnTo>
                  <a:pt x="2964" y="62"/>
                </a:lnTo>
                <a:lnTo>
                  <a:pt x="2966" y="62"/>
                </a:lnTo>
                <a:lnTo>
                  <a:pt x="2968" y="62"/>
                </a:lnTo>
                <a:lnTo>
                  <a:pt x="2968" y="62"/>
                </a:lnTo>
                <a:lnTo>
                  <a:pt x="2970" y="62"/>
                </a:lnTo>
                <a:lnTo>
                  <a:pt x="2972" y="62"/>
                </a:lnTo>
                <a:lnTo>
                  <a:pt x="2972" y="62"/>
                </a:lnTo>
                <a:lnTo>
                  <a:pt x="2972" y="62"/>
                </a:lnTo>
                <a:lnTo>
                  <a:pt x="2974" y="62"/>
                </a:lnTo>
                <a:lnTo>
                  <a:pt x="2974" y="62"/>
                </a:lnTo>
                <a:lnTo>
                  <a:pt x="2976" y="62"/>
                </a:lnTo>
                <a:lnTo>
                  <a:pt x="2976" y="62"/>
                </a:lnTo>
                <a:lnTo>
                  <a:pt x="2978" y="62"/>
                </a:lnTo>
                <a:lnTo>
                  <a:pt x="2980" y="62"/>
                </a:lnTo>
                <a:lnTo>
                  <a:pt x="2980" y="62"/>
                </a:lnTo>
                <a:lnTo>
                  <a:pt x="2980" y="62"/>
                </a:lnTo>
                <a:lnTo>
                  <a:pt x="2982" y="62"/>
                </a:lnTo>
                <a:lnTo>
                  <a:pt x="2982" y="62"/>
                </a:lnTo>
                <a:lnTo>
                  <a:pt x="2982" y="62"/>
                </a:lnTo>
                <a:lnTo>
                  <a:pt x="2984" y="62"/>
                </a:lnTo>
                <a:lnTo>
                  <a:pt x="2986" y="62"/>
                </a:lnTo>
                <a:lnTo>
                  <a:pt x="2986" y="62"/>
                </a:lnTo>
                <a:lnTo>
                  <a:pt x="2986" y="62"/>
                </a:lnTo>
                <a:lnTo>
                  <a:pt x="2986" y="62"/>
                </a:lnTo>
                <a:lnTo>
                  <a:pt x="2988" y="62"/>
                </a:lnTo>
                <a:lnTo>
                  <a:pt x="2988" y="62"/>
                </a:lnTo>
                <a:lnTo>
                  <a:pt x="2988" y="62"/>
                </a:lnTo>
                <a:lnTo>
                  <a:pt x="2988" y="62"/>
                </a:lnTo>
                <a:lnTo>
                  <a:pt x="2990" y="62"/>
                </a:lnTo>
                <a:lnTo>
                  <a:pt x="2990" y="62"/>
                </a:lnTo>
                <a:lnTo>
                  <a:pt x="2990" y="62"/>
                </a:lnTo>
                <a:lnTo>
                  <a:pt x="2990" y="62"/>
                </a:lnTo>
                <a:lnTo>
                  <a:pt x="2990" y="62"/>
                </a:lnTo>
                <a:lnTo>
                  <a:pt x="2992" y="62"/>
                </a:lnTo>
                <a:lnTo>
                  <a:pt x="2992" y="62"/>
                </a:lnTo>
                <a:lnTo>
                  <a:pt x="2992" y="64"/>
                </a:lnTo>
                <a:lnTo>
                  <a:pt x="2994" y="64"/>
                </a:lnTo>
                <a:lnTo>
                  <a:pt x="2994" y="64"/>
                </a:lnTo>
                <a:lnTo>
                  <a:pt x="2996" y="64"/>
                </a:lnTo>
                <a:lnTo>
                  <a:pt x="2998" y="64"/>
                </a:lnTo>
                <a:lnTo>
                  <a:pt x="2998" y="64"/>
                </a:lnTo>
                <a:lnTo>
                  <a:pt x="2996" y="64"/>
                </a:lnTo>
                <a:lnTo>
                  <a:pt x="2996" y="64"/>
                </a:lnTo>
                <a:lnTo>
                  <a:pt x="2996" y="64"/>
                </a:lnTo>
                <a:lnTo>
                  <a:pt x="2994" y="64"/>
                </a:lnTo>
                <a:lnTo>
                  <a:pt x="2994" y="62"/>
                </a:lnTo>
                <a:lnTo>
                  <a:pt x="2992" y="62"/>
                </a:lnTo>
                <a:lnTo>
                  <a:pt x="2992" y="62"/>
                </a:lnTo>
                <a:lnTo>
                  <a:pt x="2988" y="62"/>
                </a:lnTo>
                <a:lnTo>
                  <a:pt x="2988" y="62"/>
                </a:lnTo>
                <a:lnTo>
                  <a:pt x="2986" y="62"/>
                </a:lnTo>
                <a:lnTo>
                  <a:pt x="2986" y="62"/>
                </a:lnTo>
                <a:lnTo>
                  <a:pt x="2984" y="62"/>
                </a:lnTo>
                <a:lnTo>
                  <a:pt x="2984" y="62"/>
                </a:lnTo>
                <a:lnTo>
                  <a:pt x="2984" y="62"/>
                </a:lnTo>
                <a:lnTo>
                  <a:pt x="2982" y="62"/>
                </a:lnTo>
                <a:lnTo>
                  <a:pt x="2982" y="62"/>
                </a:lnTo>
                <a:lnTo>
                  <a:pt x="2982" y="62"/>
                </a:lnTo>
                <a:lnTo>
                  <a:pt x="2982" y="62"/>
                </a:lnTo>
                <a:lnTo>
                  <a:pt x="2982" y="62"/>
                </a:lnTo>
                <a:lnTo>
                  <a:pt x="2982" y="62"/>
                </a:lnTo>
                <a:lnTo>
                  <a:pt x="2982" y="60"/>
                </a:lnTo>
                <a:lnTo>
                  <a:pt x="2982" y="60"/>
                </a:lnTo>
                <a:lnTo>
                  <a:pt x="2982" y="58"/>
                </a:lnTo>
                <a:lnTo>
                  <a:pt x="2982" y="58"/>
                </a:lnTo>
                <a:lnTo>
                  <a:pt x="2982" y="58"/>
                </a:lnTo>
                <a:lnTo>
                  <a:pt x="2980" y="58"/>
                </a:lnTo>
                <a:lnTo>
                  <a:pt x="2980" y="58"/>
                </a:lnTo>
                <a:lnTo>
                  <a:pt x="2980" y="58"/>
                </a:lnTo>
                <a:lnTo>
                  <a:pt x="2980" y="58"/>
                </a:lnTo>
                <a:lnTo>
                  <a:pt x="2980" y="58"/>
                </a:lnTo>
                <a:lnTo>
                  <a:pt x="2978" y="58"/>
                </a:lnTo>
                <a:lnTo>
                  <a:pt x="2978" y="58"/>
                </a:lnTo>
                <a:lnTo>
                  <a:pt x="2976" y="58"/>
                </a:lnTo>
                <a:lnTo>
                  <a:pt x="2976" y="56"/>
                </a:lnTo>
                <a:lnTo>
                  <a:pt x="2976" y="56"/>
                </a:lnTo>
                <a:lnTo>
                  <a:pt x="2976" y="56"/>
                </a:lnTo>
                <a:lnTo>
                  <a:pt x="2976" y="56"/>
                </a:lnTo>
                <a:lnTo>
                  <a:pt x="2976" y="56"/>
                </a:lnTo>
                <a:lnTo>
                  <a:pt x="2976" y="56"/>
                </a:lnTo>
                <a:lnTo>
                  <a:pt x="2976" y="56"/>
                </a:lnTo>
                <a:lnTo>
                  <a:pt x="2978" y="56"/>
                </a:lnTo>
                <a:lnTo>
                  <a:pt x="2978" y="56"/>
                </a:lnTo>
                <a:lnTo>
                  <a:pt x="2978" y="56"/>
                </a:lnTo>
                <a:lnTo>
                  <a:pt x="2978" y="56"/>
                </a:lnTo>
                <a:lnTo>
                  <a:pt x="2978" y="56"/>
                </a:lnTo>
                <a:lnTo>
                  <a:pt x="2978" y="56"/>
                </a:lnTo>
                <a:lnTo>
                  <a:pt x="2978" y="56"/>
                </a:lnTo>
                <a:lnTo>
                  <a:pt x="2976" y="56"/>
                </a:lnTo>
                <a:lnTo>
                  <a:pt x="2976" y="54"/>
                </a:lnTo>
                <a:lnTo>
                  <a:pt x="2976" y="54"/>
                </a:lnTo>
                <a:lnTo>
                  <a:pt x="2976" y="54"/>
                </a:lnTo>
                <a:lnTo>
                  <a:pt x="2978" y="54"/>
                </a:lnTo>
                <a:lnTo>
                  <a:pt x="2980" y="52"/>
                </a:lnTo>
                <a:lnTo>
                  <a:pt x="2980" y="52"/>
                </a:lnTo>
                <a:lnTo>
                  <a:pt x="2980" y="52"/>
                </a:lnTo>
                <a:lnTo>
                  <a:pt x="2980" y="52"/>
                </a:lnTo>
                <a:lnTo>
                  <a:pt x="2980" y="52"/>
                </a:lnTo>
                <a:lnTo>
                  <a:pt x="2980" y="50"/>
                </a:lnTo>
                <a:lnTo>
                  <a:pt x="2980" y="50"/>
                </a:lnTo>
                <a:lnTo>
                  <a:pt x="2980" y="50"/>
                </a:lnTo>
                <a:lnTo>
                  <a:pt x="2982" y="50"/>
                </a:lnTo>
                <a:close/>
                <a:moveTo>
                  <a:pt x="3880" y="136"/>
                </a:moveTo>
                <a:lnTo>
                  <a:pt x="3880" y="136"/>
                </a:lnTo>
                <a:lnTo>
                  <a:pt x="3880" y="136"/>
                </a:lnTo>
                <a:lnTo>
                  <a:pt x="3880" y="136"/>
                </a:lnTo>
                <a:lnTo>
                  <a:pt x="3880" y="136"/>
                </a:lnTo>
                <a:lnTo>
                  <a:pt x="3878" y="136"/>
                </a:lnTo>
                <a:lnTo>
                  <a:pt x="3878" y="136"/>
                </a:lnTo>
                <a:lnTo>
                  <a:pt x="3878" y="136"/>
                </a:lnTo>
                <a:lnTo>
                  <a:pt x="3876" y="136"/>
                </a:lnTo>
                <a:lnTo>
                  <a:pt x="3876" y="136"/>
                </a:lnTo>
                <a:lnTo>
                  <a:pt x="3876" y="136"/>
                </a:lnTo>
                <a:lnTo>
                  <a:pt x="3876" y="136"/>
                </a:lnTo>
                <a:lnTo>
                  <a:pt x="3876" y="138"/>
                </a:lnTo>
                <a:lnTo>
                  <a:pt x="3876" y="138"/>
                </a:lnTo>
                <a:lnTo>
                  <a:pt x="3876" y="138"/>
                </a:lnTo>
                <a:lnTo>
                  <a:pt x="3876" y="138"/>
                </a:lnTo>
                <a:lnTo>
                  <a:pt x="3876" y="138"/>
                </a:lnTo>
                <a:lnTo>
                  <a:pt x="3874" y="136"/>
                </a:lnTo>
                <a:lnTo>
                  <a:pt x="3872" y="136"/>
                </a:lnTo>
                <a:lnTo>
                  <a:pt x="3872" y="136"/>
                </a:lnTo>
                <a:lnTo>
                  <a:pt x="3870" y="134"/>
                </a:lnTo>
                <a:lnTo>
                  <a:pt x="3868" y="134"/>
                </a:lnTo>
                <a:lnTo>
                  <a:pt x="3868" y="134"/>
                </a:lnTo>
                <a:lnTo>
                  <a:pt x="3868" y="134"/>
                </a:lnTo>
                <a:lnTo>
                  <a:pt x="3868" y="134"/>
                </a:lnTo>
                <a:lnTo>
                  <a:pt x="3868" y="134"/>
                </a:lnTo>
                <a:lnTo>
                  <a:pt x="3866" y="132"/>
                </a:lnTo>
                <a:lnTo>
                  <a:pt x="3866" y="132"/>
                </a:lnTo>
                <a:lnTo>
                  <a:pt x="3868" y="132"/>
                </a:lnTo>
                <a:lnTo>
                  <a:pt x="3868" y="130"/>
                </a:lnTo>
                <a:lnTo>
                  <a:pt x="3868" y="130"/>
                </a:lnTo>
                <a:lnTo>
                  <a:pt x="3868" y="130"/>
                </a:lnTo>
                <a:lnTo>
                  <a:pt x="3868" y="130"/>
                </a:lnTo>
                <a:lnTo>
                  <a:pt x="3868" y="130"/>
                </a:lnTo>
                <a:lnTo>
                  <a:pt x="3868" y="130"/>
                </a:lnTo>
                <a:lnTo>
                  <a:pt x="3868" y="128"/>
                </a:lnTo>
                <a:lnTo>
                  <a:pt x="3868" y="128"/>
                </a:lnTo>
                <a:lnTo>
                  <a:pt x="3868" y="128"/>
                </a:lnTo>
                <a:lnTo>
                  <a:pt x="3868" y="128"/>
                </a:lnTo>
                <a:lnTo>
                  <a:pt x="3868" y="128"/>
                </a:lnTo>
                <a:lnTo>
                  <a:pt x="3870" y="128"/>
                </a:lnTo>
                <a:lnTo>
                  <a:pt x="3870" y="128"/>
                </a:lnTo>
                <a:lnTo>
                  <a:pt x="3870" y="128"/>
                </a:lnTo>
                <a:lnTo>
                  <a:pt x="3870" y="128"/>
                </a:lnTo>
                <a:lnTo>
                  <a:pt x="3870" y="128"/>
                </a:lnTo>
                <a:lnTo>
                  <a:pt x="3882" y="134"/>
                </a:lnTo>
                <a:lnTo>
                  <a:pt x="3882" y="136"/>
                </a:lnTo>
                <a:lnTo>
                  <a:pt x="3882" y="136"/>
                </a:lnTo>
                <a:lnTo>
                  <a:pt x="3882" y="136"/>
                </a:lnTo>
                <a:lnTo>
                  <a:pt x="3882" y="136"/>
                </a:lnTo>
                <a:lnTo>
                  <a:pt x="3882" y="136"/>
                </a:lnTo>
                <a:lnTo>
                  <a:pt x="3882" y="136"/>
                </a:lnTo>
                <a:lnTo>
                  <a:pt x="3882" y="136"/>
                </a:lnTo>
                <a:lnTo>
                  <a:pt x="3882" y="136"/>
                </a:lnTo>
                <a:lnTo>
                  <a:pt x="3882" y="136"/>
                </a:lnTo>
                <a:lnTo>
                  <a:pt x="3880" y="136"/>
                </a:lnTo>
                <a:lnTo>
                  <a:pt x="3880" y="13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8" name="Freeform 94"/>
          <p:cNvSpPr>
            <a:spLocks/>
          </p:cNvSpPr>
          <p:nvPr/>
        </p:nvSpPr>
        <p:spPr bwMode="auto">
          <a:xfrm>
            <a:off x="4984750" y="2363788"/>
            <a:ext cx="200025" cy="117475"/>
          </a:xfrm>
          <a:custGeom>
            <a:avLst/>
            <a:gdLst/>
            <a:ahLst/>
            <a:cxnLst>
              <a:cxn ang="0">
                <a:pos x="86" y="6"/>
              </a:cxn>
              <a:cxn ang="0">
                <a:pos x="92" y="14"/>
              </a:cxn>
              <a:cxn ang="0">
                <a:pos x="98" y="18"/>
              </a:cxn>
              <a:cxn ang="0">
                <a:pos x="102" y="24"/>
              </a:cxn>
              <a:cxn ang="0">
                <a:pos x="102" y="34"/>
              </a:cxn>
              <a:cxn ang="0">
                <a:pos x="104" y="42"/>
              </a:cxn>
              <a:cxn ang="0">
                <a:pos x="106" y="46"/>
              </a:cxn>
              <a:cxn ang="0">
                <a:pos x="118" y="46"/>
              </a:cxn>
              <a:cxn ang="0">
                <a:pos x="124" y="48"/>
              </a:cxn>
              <a:cxn ang="0">
                <a:pos x="124" y="56"/>
              </a:cxn>
              <a:cxn ang="0">
                <a:pos x="118" y="54"/>
              </a:cxn>
              <a:cxn ang="0">
                <a:pos x="116" y="54"/>
              </a:cxn>
              <a:cxn ang="0">
                <a:pos x="114" y="58"/>
              </a:cxn>
              <a:cxn ang="0">
                <a:pos x="118" y="58"/>
              </a:cxn>
              <a:cxn ang="0">
                <a:pos x="114" y="60"/>
              </a:cxn>
              <a:cxn ang="0">
                <a:pos x="114" y="62"/>
              </a:cxn>
              <a:cxn ang="0">
                <a:pos x="114" y="72"/>
              </a:cxn>
              <a:cxn ang="0">
                <a:pos x="108" y="72"/>
              </a:cxn>
              <a:cxn ang="0">
                <a:pos x="104" y="70"/>
              </a:cxn>
              <a:cxn ang="0">
                <a:pos x="98" y="68"/>
              </a:cxn>
              <a:cxn ang="0">
                <a:pos x="94" y="66"/>
              </a:cxn>
              <a:cxn ang="0">
                <a:pos x="86" y="68"/>
              </a:cxn>
              <a:cxn ang="0">
                <a:pos x="78" y="72"/>
              </a:cxn>
              <a:cxn ang="0">
                <a:pos x="72" y="74"/>
              </a:cxn>
              <a:cxn ang="0">
                <a:pos x="64" y="74"/>
              </a:cxn>
              <a:cxn ang="0">
                <a:pos x="60" y="72"/>
              </a:cxn>
              <a:cxn ang="0">
                <a:pos x="56" y="74"/>
              </a:cxn>
              <a:cxn ang="0">
                <a:pos x="48" y="72"/>
              </a:cxn>
              <a:cxn ang="0">
                <a:pos x="42" y="72"/>
              </a:cxn>
              <a:cxn ang="0">
                <a:pos x="38" y="70"/>
              </a:cxn>
              <a:cxn ang="0">
                <a:pos x="40" y="68"/>
              </a:cxn>
              <a:cxn ang="0">
                <a:pos x="34" y="64"/>
              </a:cxn>
              <a:cxn ang="0">
                <a:pos x="34" y="60"/>
              </a:cxn>
              <a:cxn ang="0">
                <a:pos x="34" y="58"/>
              </a:cxn>
              <a:cxn ang="0">
                <a:pos x="30" y="58"/>
              </a:cxn>
              <a:cxn ang="0">
                <a:pos x="26" y="58"/>
              </a:cxn>
              <a:cxn ang="0">
                <a:pos x="20" y="56"/>
              </a:cxn>
              <a:cxn ang="0">
                <a:pos x="16" y="54"/>
              </a:cxn>
              <a:cxn ang="0">
                <a:pos x="18" y="52"/>
              </a:cxn>
              <a:cxn ang="0">
                <a:pos x="18" y="50"/>
              </a:cxn>
              <a:cxn ang="0">
                <a:pos x="8" y="42"/>
              </a:cxn>
              <a:cxn ang="0">
                <a:pos x="6" y="38"/>
              </a:cxn>
              <a:cxn ang="0">
                <a:pos x="0" y="34"/>
              </a:cxn>
              <a:cxn ang="0">
                <a:pos x="6" y="34"/>
              </a:cxn>
              <a:cxn ang="0">
                <a:pos x="8" y="32"/>
              </a:cxn>
              <a:cxn ang="0">
                <a:pos x="12" y="30"/>
              </a:cxn>
              <a:cxn ang="0">
                <a:pos x="16" y="24"/>
              </a:cxn>
              <a:cxn ang="0">
                <a:pos x="16" y="18"/>
              </a:cxn>
              <a:cxn ang="0">
                <a:pos x="20" y="14"/>
              </a:cxn>
              <a:cxn ang="0">
                <a:pos x="22" y="10"/>
              </a:cxn>
              <a:cxn ang="0">
                <a:pos x="26" y="6"/>
              </a:cxn>
              <a:cxn ang="0">
                <a:pos x="30" y="4"/>
              </a:cxn>
              <a:cxn ang="0">
                <a:pos x="34" y="2"/>
              </a:cxn>
              <a:cxn ang="0">
                <a:pos x="40" y="4"/>
              </a:cxn>
              <a:cxn ang="0">
                <a:pos x="50" y="4"/>
              </a:cxn>
              <a:cxn ang="0">
                <a:pos x="54" y="6"/>
              </a:cxn>
              <a:cxn ang="0">
                <a:pos x="58" y="8"/>
              </a:cxn>
              <a:cxn ang="0">
                <a:pos x="60" y="6"/>
              </a:cxn>
              <a:cxn ang="0">
                <a:pos x="68" y="4"/>
              </a:cxn>
              <a:cxn ang="0">
                <a:pos x="74" y="4"/>
              </a:cxn>
            </a:cxnLst>
            <a:rect l="0" t="0" r="r" b="b"/>
            <a:pathLst>
              <a:path w="126" h="74">
                <a:moveTo>
                  <a:pt x="78" y="0"/>
                </a:moveTo>
                <a:lnTo>
                  <a:pt x="80" y="0"/>
                </a:lnTo>
                <a:lnTo>
                  <a:pt x="80" y="0"/>
                </a:lnTo>
                <a:lnTo>
                  <a:pt x="82" y="0"/>
                </a:lnTo>
                <a:lnTo>
                  <a:pt x="84" y="0"/>
                </a:lnTo>
                <a:lnTo>
                  <a:pt x="86" y="4"/>
                </a:lnTo>
                <a:lnTo>
                  <a:pt x="86" y="6"/>
                </a:lnTo>
                <a:lnTo>
                  <a:pt x="86" y="6"/>
                </a:lnTo>
                <a:lnTo>
                  <a:pt x="88" y="6"/>
                </a:lnTo>
                <a:lnTo>
                  <a:pt x="88" y="8"/>
                </a:lnTo>
                <a:lnTo>
                  <a:pt x="88" y="8"/>
                </a:lnTo>
                <a:lnTo>
                  <a:pt x="88" y="10"/>
                </a:lnTo>
                <a:lnTo>
                  <a:pt x="90" y="10"/>
                </a:lnTo>
                <a:lnTo>
                  <a:pt x="90" y="10"/>
                </a:lnTo>
                <a:lnTo>
                  <a:pt x="90" y="12"/>
                </a:lnTo>
                <a:lnTo>
                  <a:pt x="92" y="14"/>
                </a:lnTo>
                <a:lnTo>
                  <a:pt x="94" y="14"/>
                </a:lnTo>
                <a:lnTo>
                  <a:pt x="94" y="14"/>
                </a:lnTo>
                <a:lnTo>
                  <a:pt x="94" y="16"/>
                </a:lnTo>
                <a:lnTo>
                  <a:pt x="94" y="16"/>
                </a:lnTo>
                <a:lnTo>
                  <a:pt x="96" y="16"/>
                </a:lnTo>
                <a:lnTo>
                  <a:pt x="96" y="18"/>
                </a:lnTo>
                <a:lnTo>
                  <a:pt x="96" y="18"/>
                </a:lnTo>
                <a:lnTo>
                  <a:pt x="98" y="18"/>
                </a:lnTo>
                <a:lnTo>
                  <a:pt x="98" y="20"/>
                </a:lnTo>
                <a:lnTo>
                  <a:pt x="100" y="20"/>
                </a:lnTo>
                <a:lnTo>
                  <a:pt x="100" y="20"/>
                </a:lnTo>
                <a:lnTo>
                  <a:pt x="100" y="20"/>
                </a:lnTo>
                <a:lnTo>
                  <a:pt x="100" y="22"/>
                </a:lnTo>
                <a:lnTo>
                  <a:pt x="100" y="22"/>
                </a:lnTo>
                <a:lnTo>
                  <a:pt x="100" y="22"/>
                </a:lnTo>
                <a:lnTo>
                  <a:pt x="102" y="24"/>
                </a:lnTo>
                <a:lnTo>
                  <a:pt x="102" y="24"/>
                </a:lnTo>
                <a:lnTo>
                  <a:pt x="102" y="26"/>
                </a:lnTo>
                <a:lnTo>
                  <a:pt x="104" y="26"/>
                </a:lnTo>
                <a:lnTo>
                  <a:pt x="104" y="28"/>
                </a:lnTo>
                <a:lnTo>
                  <a:pt x="102" y="30"/>
                </a:lnTo>
                <a:lnTo>
                  <a:pt x="102" y="32"/>
                </a:lnTo>
                <a:lnTo>
                  <a:pt x="102" y="34"/>
                </a:lnTo>
                <a:lnTo>
                  <a:pt x="102" y="34"/>
                </a:lnTo>
                <a:lnTo>
                  <a:pt x="102" y="36"/>
                </a:lnTo>
                <a:lnTo>
                  <a:pt x="102" y="36"/>
                </a:lnTo>
                <a:lnTo>
                  <a:pt x="102" y="38"/>
                </a:lnTo>
                <a:lnTo>
                  <a:pt x="104" y="40"/>
                </a:lnTo>
                <a:lnTo>
                  <a:pt x="104" y="42"/>
                </a:lnTo>
                <a:lnTo>
                  <a:pt x="104" y="42"/>
                </a:lnTo>
                <a:lnTo>
                  <a:pt x="104" y="42"/>
                </a:lnTo>
                <a:lnTo>
                  <a:pt x="104" y="42"/>
                </a:lnTo>
                <a:lnTo>
                  <a:pt x="104" y="44"/>
                </a:lnTo>
                <a:lnTo>
                  <a:pt x="106" y="44"/>
                </a:lnTo>
                <a:lnTo>
                  <a:pt x="106" y="44"/>
                </a:lnTo>
                <a:lnTo>
                  <a:pt x="106" y="44"/>
                </a:lnTo>
                <a:lnTo>
                  <a:pt x="106" y="46"/>
                </a:lnTo>
                <a:lnTo>
                  <a:pt x="106" y="46"/>
                </a:lnTo>
                <a:lnTo>
                  <a:pt x="106" y="46"/>
                </a:lnTo>
                <a:lnTo>
                  <a:pt x="106" y="46"/>
                </a:lnTo>
                <a:lnTo>
                  <a:pt x="108" y="48"/>
                </a:lnTo>
                <a:lnTo>
                  <a:pt x="108" y="48"/>
                </a:lnTo>
                <a:lnTo>
                  <a:pt x="110" y="48"/>
                </a:lnTo>
                <a:lnTo>
                  <a:pt x="112" y="48"/>
                </a:lnTo>
                <a:lnTo>
                  <a:pt x="114" y="48"/>
                </a:lnTo>
                <a:lnTo>
                  <a:pt x="114" y="48"/>
                </a:lnTo>
                <a:lnTo>
                  <a:pt x="116" y="48"/>
                </a:lnTo>
                <a:lnTo>
                  <a:pt x="118" y="46"/>
                </a:lnTo>
                <a:lnTo>
                  <a:pt x="120" y="46"/>
                </a:lnTo>
                <a:lnTo>
                  <a:pt x="120" y="46"/>
                </a:lnTo>
                <a:lnTo>
                  <a:pt x="122" y="46"/>
                </a:lnTo>
                <a:lnTo>
                  <a:pt x="124" y="46"/>
                </a:lnTo>
                <a:lnTo>
                  <a:pt x="124" y="46"/>
                </a:lnTo>
                <a:lnTo>
                  <a:pt x="124" y="46"/>
                </a:lnTo>
                <a:lnTo>
                  <a:pt x="124" y="46"/>
                </a:lnTo>
                <a:lnTo>
                  <a:pt x="124" y="48"/>
                </a:lnTo>
                <a:lnTo>
                  <a:pt x="124" y="48"/>
                </a:lnTo>
                <a:lnTo>
                  <a:pt x="124" y="48"/>
                </a:lnTo>
                <a:lnTo>
                  <a:pt x="124" y="48"/>
                </a:lnTo>
                <a:lnTo>
                  <a:pt x="124" y="50"/>
                </a:lnTo>
                <a:lnTo>
                  <a:pt x="126" y="50"/>
                </a:lnTo>
                <a:lnTo>
                  <a:pt x="126" y="52"/>
                </a:lnTo>
                <a:lnTo>
                  <a:pt x="124" y="54"/>
                </a:lnTo>
                <a:lnTo>
                  <a:pt x="124" y="56"/>
                </a:lnTo>
                <a:lnTo>
                  <a:pt x="122" y="56"/>
                </a:lnTo>
                <a:lnTo>
                  <a:pt x="122" y="56"/>
                </a:lnTo>
                <a:lnTo>
                  <a:pt x="122" y="56"/>
                </a:lnTo>
                <a:lnTo>
                  <a:pt x="120" y="56"/>
                </a:lnTo>
                <a:lnTo>
                  <a:pt x="120" y="56"/>
                </a:lnTo>
                <a:lnTo>
                  <a:pt x="118" y="56"/>
                </a:lnTo>
                <a:lnTo>
                  <a:pt x="118" y="54"/>
                </a:lnTo>
                <a:lnTo>
                  <a:pt x="118" y="54"/>
                </a:lnTo>
                <a:lnTo>
                  <a:pt x="118" y="54"/>
                </a:lnTo>
                <a:lnTo>
                  <a:pt x="118" y="52"/>
                </a:lnTo>
                <a:lnTo>
                  <a:pt x="118" y="52"/>
                </a:lnTo>
                <a:lnTo>
                  <a:pt x="116" y="52"/>
                </a:lnTo>
                <a:lnTo>
                  <a:pt x="116" y="52"/>
                </a:lnTo>
                <a:lnTo>
                  <a:pt x="116" y="54"/>
                </a:lnTo>
                <a:lnTo>
                  <a:pt x="116" y="54"/>
                </a:lnTo>
                <a:lnTo>
                  <a:pt x="116" y="54"/>
                </a:lnTo>
                <a:lnTo>
                  <a:pt x="116" y="56"/>
                </a:lnTo>
                <a:lnTo>
                  <a:pt x="116" y="56"/>
                </a:lnTo>
                <a:lnTo>
                  <a:pt x="116" y="56"/>
                </a:lnTo>
                <a:lnTo>
                  <a:pt x="116" y="56"/>
                </a:lnTo>
                <a:lnTo>
                  <a:pt x="114" y="56"/>
                </a:lnTo>
                <a:lnTo>
                  <a:pt x="114" y="58"/>
                </a:lnTo>
                <a:lnTo>
                  <a:pt x="114" y="58"/>
                </a:lnTo>
                <a:lnTo>
                  <a:pt x="114" y="58"/>
                </a:lnTo>
                <a:lnTo>
                  <a:pt x="114" y="58"/>
                </a:lnTo>
                <a:lnTo>
                  <a:pt x="116" y="58"/>
                </a:lnTo>
                <a:lnTo>
                  <a:pt x="116" y="58"/>
                </a:lnTo>
                <a:lnTo>
                  <a:pt x="116" y="58"/>
                </a:lnTo>
                <a:lnTo>
                  <a:pt x="116" y="58"/>
                </a:lnTo>
                <a:lnTo>
                  <a:pt x="116" y="58"/>
                </a:lnTo>
                <a:lnTo>
                  <a:pt x="116" y="58"/>
                </a:lnTo>
                <a:lnTo>
                  <a:pt x="118" y="58"/>
                </a:lnTo>
                <a:lnTo>
                  <a:pt x="118" y="58"/>
                </a:lnTo>
                <a:lnTo>
                  <a:pt x="116" y="58"/>
                </a:lnTo>
                <a:lnTo>
                  <a:pt x="118" y="58"/>
                </a:lnTo>
                <a:lnTo>
                  <a:pt x="116" y="58"/>
                </a:lnTo>
                <a:lnTo>
                  <a:pt x="116" y="58"/>
                </a:lnTo>
                <a:lnTo>
                  <a:pt x="114" y="58"/>
                </a:lnTo>
                <a:lnTo>
                  <a:pt x="114" y="58"/>
                </a:lnTo>
                <a:lnTo>
                  <a:pt x="114" y="60"/>
                </a:lnTo>
                <a:lnTo>
                  <a:pt x="116" y="60"/>
                </a:lnTo>
                <a:lnTo>
                  <a:pt x="116" y="58"/>
                </a:lnTo>
                <a:lnTo>
                  <a:pt x="116" y="58"/>
                </a:lnTo>
                <a:lnTo>
                  <a:pt x="116" y="60"/>
                </a:lnTo>
                <a:lnTo>
                  <a:pt x="116" y="60"/>
                </a:lnTo>
                <a:lnTo>
                  <a:pt x="116" y="60"/>
                </a:lnTo>
                <a:lnTo>
                  <a:pt x="116" y="62"/>
                </a:lnTo>
                <a:lnTo>
                  <a:pt x="114" y="62"/>
                </a:lnTo>
                <a:lnTo>
                  <a:pt x="114" y="64"/>
                </a:lnTo>
                <a:lnTo>
                  <a:pt x="114" y="64"/>
                </a:lnTo>
                <a:lnTo>
                  <a:pt x="114" y="64"/>
                </a:lnTo>
                <a:lnTo>
                  <a:pt x="114" y="66"/>
                </a:lnTo>
                <a:lnTo>
                  <a:pt x="114" y="70"/>
                </a:lnTo>
                <a:lnTo>
                  <a:pt x="114" y="70"/>
                </a:lnTo>
                <a:lnTo>
                  <a:pt x="114" y="70"/>
                </a:lnTo>
                <a:lnTo>
                  <a:pt x="114" y="72"/>
                </a:lnTo>
                <a:lnTo>
                  <a:pt x="114" y="72"/>
                </a:lnTo>
                <a:lnTo>
                  <a:pt x="114" y="72"/>
                </a:lnTo>
                <a:lnTo>
                  <a:pt x="114" y="72"/>
                </a:lnTo>
                <a:lnTo>
                  <a:pt x="112" y="72"/>
                </a:lnTo>
                <a:lnTo>
                  <a:pt x="112" y="72"/>
                </a:lnTo>
                <a:lnTo>
                  <a:pt x="110" y="72"/>
                </a:lnTo>
                <a:lnTo>
                  <a:pt x="110" y="72"/>
                </a:lnTo>
                <a:lnTo>
                  <a:pt x="108" y="72"/>
                </a:lnTo>
                <a:lnTo>
                  <a:pt x="108" y="72"/>
                </a:lnTo>
                <a:lnTo>
                  <a:pt x="106" y="72"/>
                </a:lnTo>
                <a:lnTo>
                  <a:pt x="106" y="70"/>
                </a:lnTo>
                <a:lnTo>
                  <a:pt x="106" y="70"/>
                </a:lnTo>
                <a:lnTo>
                  <a:pt x="106" y="70"/>
                </a:lnTo>
                <a:lnTo>
                  <a:pt x="104" y="68"/>
                </a:lnTo>
                <a:lnTo>
                  <a:pt x="104" y="68"/>
                </a:lnTo>
                <a:lnTo>
                  <a:pt x="104" y="70"/>
                </a:lnTo>
                <a:lnTo>
                  <a:pt x="104" y="70"/>
                </a:lnTo>
                <a:lnTo>
                  <a:pt x="102" y="70"/>
                </a:lnTo>
                <a:lnTo>
                  <a:pt x="102" y="70"/>
                </a:lnTo>
                <a:lnTo>
                  <a:pt x="102" y="68"/>
                </a:lnTo>
                <a:lnTo>
                  <a:pt x="102" y="68"/>
                </a:lnTo>
                <a:lnTo>
                  <a:pt x="100" y="68"/>
                </a:lnTo>
                <a:lnTo>
                  <a:pt x="100" y="68"/>
                </a:lnTo>
                <a:lnTo>
                  <a:pt x="98" y="68"/>
                </a:lnTo>
                <a:lnTo>
                  <a:pt x="98" y="68"/>
                </a:lnTo>
                <a:lnTo>
                  <a:pt x="96" y="68"/>
                </a:lnTo>
                <a:lnTo>
                  <a:pt x="96" y="66"/>
                </a:lnTo>
                <a:lnTo>
                  <a:pt x="96" y="66"/>
                </a:lnTo>
                <a:lnTo>
                  <a:pt x="96" y="66"/>
                </a:lnTo>
                <a:lnTo>
                  <a:pt x="96" y="66"/>
                </a:lnTo>
                <a:lnTo>
                  <a:pt x="94" y="66"/>
                </a:lnTo>
                <a:lnTo>
                  <a:pt x="94" y="66"/>
                </a:lnTo>
                <a:lnTo>
                  <a:pt x="94" y="66"/>
                </a:lnTo>
                <a:lnTo>
                  <a:pt x="92" y="66"/>
                </a:lnTo>
                <a:lnTo>
                  <a:pt x="90" y="66"/>
                </a:lnTo>
                <a:lnTo>
                  <a:pt x="90" y="66"/>
                </a:lnTo>
                <a:lnTo>
                  <a:pt x="90" y="66"/>
                </a:lnTo>
                <a:lnTo>
                  <a:pt x="90" y="68"/>
                </a:lnTo>
                <a:lnTo>
                  <a:pt x="88" y="68"/>
                </a:lnTo>
                <a:lnTo>
                  <a:pt x="86" y="68"/>
                </a:lnTo>
                <a:lnTo>
                  <a:pt x="84" y="68"/>
                </a:lnTo>
                <a:lnTo>
                  <a:pt x="84" y="68"/>
                </a:lnTo>
                <a:lnTo>
                  <a:pt x="84" y="68"/>
                </a:lnTo>
                <a:lnTo>
                  <a:pt x="84" y="68"/>
                </a:lnTo>
                <a:lnTo>
                  <a:pt x="82" y="68"/>
                </a:lnTo>
                <a:lnTo>
                  <a:pt x="80" y="70"/>
                </a:lnTo>
                <a:lnTo>
                  <a:pt x="80" y="70"/>
                </a:lnTo>
                <a:lnTo>
                  <a:pt x="78" y="72"/>
                </a:lnTo>
                <a:lnTo>
                  <a:pt x="78" y="72"/>
                </a:lnTo>
                <a:lnTo>
                  <a:pt x="76" y="74"/>
                </a:lnTo>
                <a:lnTo>
                  <a:pt x="76" y="74"/>
                </a:lnTo>
                <a:lnTo>
                  <a:pt x="76" y="74"/>
                </a:lnTo>
                <a:lnTo>
                  <a:pt x="76" y="74"/>
                </a:lnTo>
                <a:lnTo>
                  <a:pt x="74" y="74"/>
                </a:lnTo>
                <a:lnTo>
                  <a:pt x="74" y="74"/>
                </a:lnTo>
                <a:lnTo>
                  <a:pt x="72" y="74"/>
                </a:lnTo>
                <a:lnTo>
                  <a:pt x="72" y="74"/>
                </a:lnTo>
                <a:lnTo>
                  <a:pt x="72" y="74"/>
                </a:lnTo>
                <a:lnTo>
                  <a:pt x="72" y="74"/>
                </a:lnTo>
                <a:lnTo>
                  <a:pt x="70" y="74"/>
                </a:lnTo>
                <a:lnTo>
                  <a:pt x="70" y="74"/>
                </a:lnTo>
                <a:lnTo>
                  <a:pt x="70" y="74"/>
                </a:lnTo>
                <a:lnTo>
                  <a:pt x="66" y="74"/>
                </a:lnTo>
                <a:lnTo>
                  <a:pt x="64" y="74"/>
                </a:lnTo>
                <a:lnTo>
                  <a:pt x="64" y="74"/>
                </a:lnTo>
                <a:lnTo>
                  <a:pt x="62" y="74"/>
                </a:lnTo>
                <a:lnTo>
                  <a:pt x="62" y="74"/>
                </a:lnTo>
                <a:lnTo>
                  <a:pt x="62" y="72"/>
                </a:lnTo>
                <a:lnTo>
                  <a:pt x="60" y="72"/>
                </a:lnTo>
                <a:lnTo>
                  <a:pt x="60" y="72"/>
                </a:lnTo>
                <a:lnTo>
                  <a:pt x="60" y="72"/>
                </a:lnTo>
                <a:lnTo>
                  <a:pt x="60" y="72"/>
                </a:lnTo>
                <a:lnTo>
                  <a:pt x="60" y="72"/>
                </a:lnTo>
                <a:lnTo>
                  <a:pt x="58" y="74"/>
                </a:lnTo>
                <a:lnTo>
                  <a:pt x="58" y="74"/>
                </a:lnTo>
                <a:lnTo>
                  <a:pt x="58" y="74"/>
                </a:lnTo>
                <a:lnTo>
                  <a:pt x="58" y="74"/>
                </a:lnTo>
                <a:lnTo>
                  <a:pt x="58" y="74"/>
                </a:lnTo>
                <a:lnTo>
                  <a:pt x="56" y="74"/>
                </a:lnTo>
                <a:lnTo>
                  <a:pt x="56" y="74"/>
                </a:lnTo>
                <a:lnTo>
                  <a:pt x="56" y="74"/>
                </a:lnTo>
                <a:lnTo>
                  <a:pt x="56" y="74"/>
                </a:lnTo>
                <a:lnTo>
                  <a:pt x="54" y="74"/>
                </a:lnTo>
                <a:lnTo>
                  <a:pt x="54" y="74"/>
                </a:lnTo>
                <a:lnTo>
                  <a:pt x="54" y="72"/>
                </a:lnTo>
                <a:lnTo>
                  <a:pt x="50" y="72"/>
                </a:lnTo>
                <a:lnTo>
                  <a:pt x="48" y="72"/>
                </a:lnTo>
                <a:lnTo>
                  <a:pt x="48" y="72"/>
                </a:lnTo>
                <a:lnTo>
                  <a:pt x="48" y="72"/>
                </a:lnTo>
                <a:lnTo>
                  <a:pt x="46" y="72"/>
                </a:lnTo>
                <a:lnTo>
                  <a:pt x="46" y="72"/>
                </a:lnTo>
                <a:lnTo>
                  <a:pt x="46" y="72"/>
                </a:lnTo>
                <a:lnTo>
                  <a:pt x="46" y="72"/>
                </a:lnTo>
                <a:lnTo>
                  <a:pt x="44" y="72"/>
                </a:lnTo>
                <a:lnTo>
                  <a:pt x="44" y="72"/>
                </a:lnTo>
                <a:lnTo>
                  <a:pt x="42" y="72"/>
                </a:lnTo>
                <a:lnTo>
                  <a:pt x="42" y="72"/>
                </a:lnTo>
                <a:lnTo>
                  <a:pt x="42" y="72"/>
                </a:lnTo>
                <a:lnTo>
                  <a:pt x="42" y="72"/>
                </a:lnTo>
                <a:lnTo>
                  <a:pt x="40" y="72"/>
                </a:lnTo>
                <a:lnTo>
                  <a:pt x="40" y="72"/>
                </a:lnTo>
                <a:lnTo>
                  <a:pt x="38" y="72"/>
                </a:lnTo>
                <a:lnTo>
                  <a:pt x="38" y="72"/>
                </a:lnTo>
                <a:lnTo>
                  <a:pt x="38" y="70"/>
                </a:lnTo>
                <a:lnTo>
                  <a:pt x="38" y="70"/>
                </a:lnTo>
                <a:lnTo>
                  <a:pt x="38" y="68"/>
                </a:lnTo>
                <a:lnTo>
                  <a:pt x="38" y="68"/>
                </a:lnTo>
                <a:lnTo>
                  <a:pt x="38" y="68"/>
                </a:lnTo>
                <a:lnTo>
                  <a:pt x="40" y="68"/>
                </a:lnTo>
                <a:lnTo>
                  <a:pt x="40" y="68"/>
                </a:lnTo>
                <a:lnTo>
                  <a:pt x="40" y="68"/>
                </a:lnTo>
                <a:lnTo>
                  <a:pt x="40" y="68"/>
                </a:lnTo>
                <a:lnTo>
                  <a:pt x="40" y="66"/>
                </a:lnTo>
                <a:lnTo>
                  <a:pt x="38" y="66"/>
                </a:lnTo>
                <a:lnTo>
                  <a:pt x="38" y="66"/>
                </a:lnTo>
                <a:lnTo>
                  <a:pt x="34" y="66"/>
                </a:lnTo>
                <a:lnTo>
                  <a:pt x="34" y="64"/>
                </a:lnTo>
                <a:lnTo>
                  <a:pt x="34" y="64"/>
                </a:lnTo>
                <a:lnTo>
                  <a:pt x="34" y="64"/>
                </a:lnTo>
                <a:lnTo>
                  <a:pt x="34" y="64"/>
                </a:lnTo>
                <a:lnTo>
                  <a:pt x="34" y="64"/>
                </a:lnTo>
                <a:lnTo>
                  <a:pt x="34" y="64"/>
                </a:lnTo>
                <a:lnTo>
                  <a:pt x="32" y="64"/>
                </a:lnTo>
                <a:lnTo>
                  <a:pt x="32" y="62"/>
                </a:lnTo>
                <a:lnTo>
                  <a:pt x="32" y="62"/>
                </a:lnTo>
                <a:lnTo>
                  <a:pt x="32" y="60"/>
                </a:lnTo>
                <a:lnTo>
                  <a:pt x="32" y="60"/>
                </a:lnTo>
                <a:lnTo>
                  <a:pt x="34" y="60"/>
                </a:lnTo>
                <a:lnTo>
                  <a:pt x="34" y="60"/>
                </a:lnTo>
                <a:lnTo>
                  <a:pt x="34" y="60"/>
                </a:lnTo>
                <a:lnTo>
                  <a:pt x="34" y="60"/>
                </a:lnTo>
                <a:lnTo>
                  <a:pt x="36" y="60"/>
                </a:lnTo>
                <a:lnTo>
                  <a:pt x="36" y="60"/>
                </a:lnTo>
                <a:lnTo>
                  <a:pt x="34" y="58"/>
                </a:lnTo>
                <a:lnTo>
                  <a:pt x="34" y="58"/>
                </a:lnTo>
                <a:lnTo>
                  <a:pt x="34" y="58"/>
                </a:lnTo>
                <a:lnTo>
                  <a:pt x="34" y="58"/>
                </a:lnTo>
                <a:lnTo>
                  <a:pt x="32" y="58"/>
                </a:lnTo>
                <a:lnTo>
                  <a:pt x="32" y="58"/>
                </a:lnTo>
                <a:lnTo>
                  <a:pt x="32" y="58"/>
                </a:lnTo>
                <a:lnTo>
                  <a:pt x="32" y="58"/>
                </a:lnTo>
                <a:lnTo>
                  <a:pt x="32" y="56"/>
                </a:lnTo>
                <a:lnTo>
                  <a:pt x="30" y="56"/>
                </a:lnTo>
                <a:lnTo>
                  <a:pt x="30" y="58"/>
                </a:lnTo>
                <a:lnTo>
                  <a:pt x="30" y="58"/>
                </a:lnTo>
                <a:lnTo>
                  <a:pt x="28" y="58"/>
                </a:lnTo>
                <a:lnTo>
                  <a:pt x="28" y="60"/>
                </a:lnTo>
                <a:lnTo>
                  <a:pt x="28" y="60"/>
                </a:lnTo>
                <a:lnTo>
                  <a:pt x="28" y="60"/>
                </a:lnTo>
                <a:lnTo>
                  <a:pt x="26" y="60"/>
                </a:lnTo>
                <a:lnTo>
                  <a:pt x="26" y="60"/>
                </a:lnTo>
                <a:lnTo>
                  <a:pt x="26" y="58"/>
                </a:lnTo>
                <a:lnTo>
                  <a:pt x="26" y="58"/>
                </a:lnTo>
                <a:lnTo>
                  <a:pt x="26" y="58"/>
                </a:lnTo>
                <a:lnTo>
                  <a:pt x="24" y="58"/>
                </a:lnTo>
                <a:lnTo>
                  <a:pt x="22" y="58"/>
                </a:lnTo>
                <a:lnTo>
                  <a:pt x="22" y="58"/>
                </a:lnTo>
                <a:lnTo>
                  <a:pt x="20" y="58"/>
                </a:lnTo>
                <a:lnTo>
                  <a:pt x="20" y="58"/>
                </a:lnTo>
                <a:lnTo>
                  <a:pt x="20" y="56"/>
                </a:lnTo>
                <a:lnTo>
                  <a:pt x="20" y="56"/>
                </a:lnTo>
                <a:lnTo>
                  <a:pt x="20" y="56"/>
                </a:lnTo>
                <a:lnTo>
                  <a:pt x="18" y="56"/>
                </a:lnTo>
                <a:lnTo>
                  <a:pt x="18" y="56"/>
                </a:lnTo>
                <a:lnTo>
                  <a:pt x="18" y="56"/>
                </a:lnTo>
                <a:lnTo>
                  <a:pt x="16" y="56"/>
                </a:lnTo>
                <a:lnTo>
                  <a:pt x="16" y="56"/>
                </a:lnTo>
                <a:lnTo>
                  <a:pt x="16" y="54"/>
                </a:lnTo>
                <a:lnTo>
                  <a:pt x="16" y="54"/>
                </a:lnTo>
                <a:lnTo>
                  <a:pt x="18" y="54"/>
                </a:lnTo>
                <a:lnTo>
                  <a:pt x="18" y="54"/>
                </a:lnTo>
                <a:lnTo>
                  <a:pt x="18" y="54"/>
                </a:lnTo>
                <a:lnTo>
                  <a:pt x="18" y="54"/>
                </a:lnTo>
                <a:lnTo>
                  <a:pt x="18" y="54"/>
                </a:lnTo>
                <a:lnTo>
                  <a:pt x="18" y="54"/>
                </a:lnTo>
                <a:lnTo>
                  <a:pt x="18" y="52"/>
                </a:lnTo>
                <a:lnTo>
                  <a:pt x="18" y="52"/>
                </a:lnTo>
                <a:lnTo>
                  <a:pt x="18" y="52"/>
                </a:lnTo>
                <a:lnTo>
                  <a:pt x="16" y="52"/>
                </a:lnTo>
                <a:lnTo>
                  <a:pt x="16" y="52"/>
                </a:lnTo>
                <a:lnTo>
                  <a:pt x="18" y="52"/>
                </a:lnTo>
                <a:lnTo>
                  <a:pt x="18" y="50"/>
                </a:lnTo>
                <a:lnTo>
                  <a:pt x="18" y="50"/>
                </a:lnTo>
                <a:lnTo>
                  <a:pt x="18" y="50"/>
                </a:lnTo>
                <a:lnTo>
                  <a:pt x="16" y="48"/>
                </a:lnTo>
                <a:lnTo>
                  <a:pt x="16" y="48"/>
                </a:lnTo>
                <a:lnTo>
                  <a:pt x="14" y="48"/>
                </a:lnTo>
                <a:lnTo>
                  <a:pt x="12" y="48"/>
                </a:lnTo>
                <a:lnTo>
                  <a:pt x="10" y="46"/>
                </a:lnTo>
                <a:lnTo>
                  <a:pt x="8" y="44"/>
                </a:lnTo>
                <a:lnTo>
                  <a:pt x="8" y="44"/>
                </a:lnTo>
                <a:lnTo>
                  <a:pt x="8" y="42"/>
                </a:lnTo>
                <a:lnTo>
                  <a:pt x="8" y="42"/>
                </a:lnTo>
                <a:lnTo>
                  <a:pt x="8" y="42"/>
                </a:lnTo>
                <a:lnTo>
                  <a:pt x="8" y="40"/>
                </a:lnTo>
                <a:lnTo>
                  <a:pt x="8" y="40"/>
                </a:lnTo>
                <a:lnTo>
                  <a:pt x="6" y="40"/>
                </a:lnTo>
                <a:lnTo>
                  <a:pt x="6" y="40"/>
                </a:lnTo>
                <a:lnTo>
                  <a:pt x="6" y="40"/>
                </a:lnTo>
                <a:lnTo>
                  <a:pt x="6" y="38"/>
                </a:lnTo>
                <a:lnTo>
                  <a:pt x="4" y="38"/>
                </a:lnTo>
                <a:lnTo>
                  <a:pt x="4" y="38"/>
                </a:lnTo>
                <a:lnTo>
                  <a:pt x="4" y="38"/>
                </a:lnTo>
                <a:lnTo>
                  <a:pt x="2" y="36"/>
                </a:lnTo>
                <a:lnTo>
                  <a:pt x="2" y="36"/>
                </a:lnTo>
                <a:lnTo>
                  <a:pt x="0" y="34"/>
                </a:lnTo>
                <a:lnTo>
                  <a:pt x="0" y="34"/>
                </a:lnTo>
                <a:lnTo>
                  <a:pt x="0" y="34"/>
                </a:lnTo>
                <a:lnTo>
                  <a:pt x="0" y="34"/>
                </a:lnTo>
                <a:lnTo>
                  <a:pt x="2" y="32"/>
                </a:lnTo>
                <a:lnTo>
                  <a:pt x="4" y="34"/>
                </a:lnTo>
                <a:lnTo>
                  <a:pt x="4" y="34"/>
                </a:lnTo>
                <a:lnTo>
                  <a:pt x="4" y="34"/>
                </a:lnTo>
                <a:lnTo>
                  <a:pt x="4" y="34"/>
                </a:lnTo>
                <a:lnTo>
                  <a:pt x="6" y="34"/>
                </a:lnTo>
                <a:lnTo>
                  <a:pt x="6" y="34"/>
                </a:lnTo>
                <a:lnTo>
                  <a:pt x="6" y="34"/>
                </a:lnTo>
                <a:lnTo>
                  <a:pt x="6" y="32"/>
                </a:lnTo>
                <a:lnTo>
                  <a:pt x="6" y="32"/>
                </a:lnTo>
                <a:lnTo>
                  <a:pt x="6" y="32"/>
                </a:lnTo>
                <a:lnTo>
                  <a:pt x="6" y="32"/>
                </a:lnTo>
                <a:lnTo>
                  <a:pt x="6" y="32"/>
                </a:lnTo>
                <a:lnTo>
                  <a:pt x="8" y="32"/>
                </a:lnTo>
                <a:lnTo>
                  <a:pt x="8" y="32"/>
                </a:lnTo>
                <a:lnTo>
                  <a:pt x="10" y="32"/>
                </a:lnTo>
                <a:lnTo>
                  <a:pt x="10" y="32"/>
                </a:lnTo>
                <a:lnTo>
                  <a:pt x="10" y="32"/>
                </a:lnTo>
                <a:lnTo>
                  <a:pt x="12" y="32"/>
                </a:lnTo>
                <a:lnTo>
                  <a:pt x="12" y="30"/>
                </a:lnTo>
                <a:lnTo>
                  <a:pt x="12" y="30"/>
                </a:lnTo>
                <a:lnTo>
                  <a:pt x="12" y="30"/>
                </a:lnTo>
                <a:lnTo>
                  <a:pt x="12" y="30"/>
                </a:lnTo>
                <a:lnTo>
                  <a:pt x="12" y="28"/>
                </a:lnTo>
                <a:lnTo>
                  <a:pt x="12" y="28"/>
                </a:lnTo>
                <a:lnTo>
                  <a:pt x="12" y="26"/>
                </a:lnTo>
                <a:lnTo>
                  <a:pt x="12" y="26"/>
                </a:lnTo>
                <a:lnTo>
                  <a:pt x="14" y="24"/>
                </a:lnTo>
                <a:lnTo>
                  <a:pt x="14" y="24"/>
                </a:lnTo>
                <a:lnTo>
                  <a:pt x="14" y="24"/>
                </a:lnTo>
                <a:lnTo>
                  <a:pt x="16" y="24"/>
                </a:lnTo>
                <a:lnTo>
                  <a:pt x="14" y="24"/>
                </a:lnTo>
                <a:lnTo>
                  <a:pt x="16" y="22"/>
                </a:lnTo>
                <a:lnTo>
                  <a:pt x="16" y="22"/>
                </a:lnTo>
                <a:lnTo>
                  <a:pt x="16" y="20"/>
                </a:lnTo>
                <a:lnTo>
                  <a:pt x="16" y="20"/>
                </a:lnTo>
                <a:lnTo>
                  <a:pt x="16" y="20"/>
                </a:lnTo>
                <a:lnTo>
                  <a:pt x="16" y="20"/>
                </a:lnTo>
                <a:lnTo>
                  <a:pt x="16" y="18"/>
                </a:lnTo>
                <a:lnTo>
                  <a:pt x="18" y="18"/>
                </a:lnTo>
                <a:lnTo>
                  <a:pt x="18" y="18"/>
                </a:lnTo>
                <a:lnTo>
                  <a:pt x="18" y="16"/>
                </a:lnTo>
                <a:lnTo>
                  <a:pt x="18" y="16"/>
                </a:lnTo>
                <a:lnTo>
                  <a:pt x="18" y="14"/>
                </a:lnTo>
                <a:lnTo>
                  <a:pt x="20" y="14"/>
                </a:lnTo>
                <a:lnTo>
                  <a:pt x="20" y="14"/>
                </a:lnTo>
                <a:lnTo>
                  <a:pt x="20" y="14"/>
                </a:lnTo>
                <a:lnTo>
                  <a:pt x="20" y="14"/>
                </a:lnTo>
                <a:lnTo>
                  <a:pt x="20" y="12"/>
                </a:lnTo>
                <a:lnTo>
                  <a:pt x="20" y="12"/>
                </a:lnTo>
                <a:lnTo>
                  <a:pt x="20" y="12"/>
                </a:lnTo>
                <a:lnTo>
                  <a:pt x="20" y="12"/>
                </a:lnTo>
                <a:lnTo>
                  <a:pt x="20" y="12"/>
                </a:lnTo>
                <a:lnTo>
                  <a:pt x="22" y="10"/>
                </a:lnTo>
                <a:lnTo>
                  <a:pt x="22" y="10"/>
                </a:lnTo>
                <a:lnTo>
                  <a:pt x="22" y="10"/>
                </a:lnTo>
                <a:lnTo>
                  <a:pt x="22" y="10"/>
                </a:lnTo>
                <a:lnTo>
                  <a:pt x="22" y="10"/>
                </a:lnTo>
                <a:lnTo>
                  <a:pt x="22" y="8"/>
                </a:lnTo>
                <a:lnTo>
                  <a:pt x="24" y="8"/>
                </a:lnTo>
                <a:lnTo>
                  <a:pt x="24" y="8"/>
                </a:lnTo>
                <a:lnTo>
                  <a:pt x="26" y="6"/>
                </a:lnTo>
                <a:lnTo>
                  <a:pt x="26" y="6"/>
                </a:lnTo>
                <a:lnTo>
                  <a:pt x="26" y="6"/>
                </a:lnTo>
                <a:lnTo>
                  <a:pt x="26" y="8"/>
                </a:lnTo>
                <a:lnTo>
                  <a:pt x="28" y="8"/>
                </a:lnTo>
                <a:lnTo>
                  <a:pt x="28" y="8"/>
                </a:lnTo>
                <a:lnTo>
                  <a:pt x="28" y="8"/>
                </a:lnTo>
                <a:lnTo>
                  <a:pt x="30" y="6"/>
                </a:lnTo>
                <a:lnTo>
                  <a:pt x="30" y="4"/>
                </a:lnTo>
                <a:lnTo>
                  <a:pt x="30" y="4"/>
                </a:lnTo>
                <a:lnTo>
                  <a:pt x="32" y="4"/>
                </a:lnTo>
                <a:lnTo>
                  <a:pt x="32" y="4"/>
                </a:lnTo>
                <a:lnTo>
                  <a:pt x="34" y="4"/>
                </a:lnTo>
                <a:lnTo>
                  <a:pt x="34" y="2"/>
                </a:lnTo>
                <a:lnTo>
                  <a:pt x="34" y="2"/>
                </a:lnTo>
                <a:lnTo>
                  <a:pt x="34" y="2"/>
                </a:lnTo>
                <a:lnTo>
                  <a:pt x="34" y="2"/>
                </a:lnTo>
                <a:lnTo>
                  <a:pt x="34" y="2"/>
                </a:lnTo>
                <a:lnTo>
                  <a:pt x="36" y="2"/>
                </a:lnTo>
                <a:lnTo>
                  <a:pt x="36" y="2"/>
                </a:lnTo>
                <a:lnTo>
                  <a:pt x="36" y="2"/>
                </a:lnTo>
                <a:lnTo>
                  <a:pt x="36" y="4"/>
                </a:lnTo>
                <a:lnTo>
                  <a:pt x="38" y="4"/>
                </a:lnTo>
                <a:lnTo>
                  <a:pt x="38" y="4"/>
                </a:lnTo>
                <a:lnTo>
                  <a:pt x="38" y="4"/>
                </a:lnTo>
                <a:lnTo>
                  <a:pt x="40" y="4"/>
                </a:lnTo>
                <a:lnTo>
                  <a:pt x="42" y="4"/>
                </a:lnTo>
                <a:lnTo>
                  <a:pt x="44" y="4"/>
                </a:lnTo>
                <a:lnTo>
                  <a:pt x="46" y="4"/>
                </a:lnTo>
                <a:lnTo>
                  <a:pt x="46" y="4"/>
                </a:lnTo>
                <a:lnTo>
                  <a:pt x="46" y="4"/>
                </a:lnTo>
                <a:lnTo>
                  <a:pt x="48" y="6"/>
                </a:lnTo>
                <a:lnTo>
                  <a:pt x="50" y="4"/>
                </a:lnTo>
                <a:lnTo>
                  <a:pt x="50" y="4"/>
                </a:lnTo>
                <a:lnTo>
                  <a:pt x="50" y="4"/>
                </a:lnTo>
                <a:lnTo>
                  <a:pt x="52" y="4"/>
                </a:lnTo>
                <a:lnTo>
                  <a:pt x="52" y="4"/>
                </a:lnTo>
                <a:lnTo>
                  <a:pt x="52" y="4"/>
                </a:lnTo>
                <a:lnTo>
                  <a:pt x="54" y="4"/>
                </a:lnTo>
                <a:lnTo>
                  <a:pt x="54" y="6"/>
                </a:lnTo>
                <a:lnTo>
                  <a:pt x="54" y="6"/>
                </a:lnTo>
                <a:lnTo>
                  <a:pt x="54" y="6"/>
                </a:lnTo>
                <a:lnTo>
                  <a:pt x="54" y="6"/>
                </a:lnTo>
                <a:lnTo>
                  <a:pt x="56" y="6"/>
                </a:lnTo>
                <a:lnTo>
                  <a:pt x="56" y="6"/>
                </a:lnTo>
                <a:lnTo>
                  <a:pt x="56" y="6"/>
                </a:lnTo>
                <a:lnTo>
                  <a:pt x="56" y="8"/>
                </a:lnTo>
                <a:lnTo>
                  <a:pt x="58" y="8"/>
                </a:lnTo>
                <a:lnTo>
                  <a:pt x="58" y="8"/>
                </a:lnTo>
                <a:lnTo>
                  <a:pt x="58" y="8"/>
                </a:lnTo>
                <a:lnTo>
                  <a:pt x="58" y="8"/>
                </a:lnTo>
                <a:lnTo>
                  <a:pt x="58" y="8"/>
                </a:lnTo>
                <a:lnTo>
                  <a:pt x="60" y="8"/>
                </a:lnTo>
                <a:lnTo>
                  <a:pt x="60" y="8"/>
                </a:lnTo>
                <a:lnTo>
                  <a:pt x="60" y="8"/>
                </a:lnTo>
                <a:lnTo>
                  <a:pt x="60" y="6"/>
                </a:lnTo>
                <a:lnTo>
                  <a:pt x="60" y="6"/>
                </a:lnTo>
                <a:lnTo>
                  <a:pt x="60" y="6"/>
                </a:lnTo>
                <a:lnTo>
                  <a:pt x="62" y="6"/>
                </a:lnTo>
                <a:lnTo>
                  <a:pt x="62" y="4"/>
                </a:lnTo>
                <a:lnTo>
                  <a:pt x="64" y="4"/>
                </a:lnTo>
                <a:lnTo>
                  <a:pt x="64" y="4"/>
                </a:lnTo>
                <a:lnTo>
                  <a:pt x="66" y="4"/>
                </a:lnTo>
                <a:lnTo>
                  <a:pt x="66" y="4"/>
                </a:lnTo>
                <a:lnTo>
                  <a:pt x="66" y="4"/>
                </a:lnTo>
                <a:lnTo>
                  <a:pt x="68" y="4"/>
                </a:lnTo>
                <a:lnTo>
                  <a:pt x="68" y="4"/>
                </a:lnTo>
                <a:lnTo>
                  <a:pt x="68" y="4"/>
                </a:lnTo>
                <a:lnTo>
                  <a:pt x="70" y="4"/>
                </a:lnTo>
                <a:lnTo>
                  <a:pt x="72" y="4"/>
                </a:lnTo>
                <a:lnTo>
                  <a:pt x="72" y="4"/>
                </a:lnTo>
                <a:lnTo>
                  <a:pt x="72" y="4"/>
                </a:lnTo>
                <a:lnTo>
                  <a:pt x="72" y="4"/>
                </a:lnTo>
                <a:lnTo>
                  <a:pt x="74" y="4"/>
                </a:lnTo>
                <a:lnTo>
                  <a:pt x="74" y="2"/>
                </a:lnTo>
                <a:lnTo>
                  <a:pt x="74" y="0"/>
                </a:lnTo>
                <a:lnTo>
                  <a:pt x="76" y="0"/>
                </a:lnTo>
                <a:lnTo>
                  <a:pt x="76" y="0"/>
                </a:lnTo>
                <a:lnTo>
                  <a:pt x="78" y="0"/>
                </a:lnTo>
                <a:lnTo>
                  <a:pt x="78" y="0"/>
                </a:lnTo>
                <a:lnTo>
                  <a:pt x="78"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9" name="Freeform 95"/>
          <p:cNvSpPr>
            <a:spLocks/>
          </p:cNvSpPr>
          <p:nvPr/>
        </p:nvSpPr>
        <p:spPr bwMode="auto">
          <a:xfrm>
            <a:off x="5715000" y="2941638"/>
            <a:ext cx="19050" cy="41275"/>
          </a:xfrm>
          <a:custGeom>
            <a:avLst/>
            <a:gdLst/>
            <a:ahLst/>
            <a:cxnLst>
              <a:cxn ang="0">
                <a:pos x="8" y="26"/>
              </a:cxn>
              <a:cxn ang="0">
                <a:pos x="6" y="26"/>
              </a:cxn>
              <a:cxn ang="0">
                <a:pos x="4" y="26"/>
              </a:cxn>
              <a:cxn ang="0">
                <a:pos x="2" y="24"/>
              </a:cxn>
              <a:cxn ang="0">
                <a:pos x="2" y="24"/>
              </a:cxn>
              <a:cxn ang="0">
                <a:pos x="2" y="22"/>
              </a:cxn>
              <a:cxn ang="0">
                <a:pos x="0" y="18"/>
              </a:cxn>
              <a:cxn ang="0">
                <a:pos x="0" y="18"/>
              </a:cxn>
              <a:cxn ang="0">
                <a:pos x="0" y="16"/>
              </a:cxn>
              <a:cxn ang="0">
                <a:pos x="0" y="12"/>
              </a:cxn>
              <a:cxn ang="0">
                <a:pos x="0" y="12"/>
              </a:cxn>
              <a:cxn ang="0">
                <a:pos x="0" y="12"/>
              </a:cxn>
              <a:cxn ang="0">
                <a:pos x="0" y="10"/>
              </a:cxn>
              <a:cxn ang="0">
                <a:pos x="2" y="10"/>
              </a:cxn>
              <a:cxn ang="0">
                <a:pos x="2" y="8"/>
              </a:cxn>
              <a:cxn ang="0">
                <a:pos x="2" y="10"/>
              </a:cxn>
              <a:cxn ang="0">
                <a:pos x="0" y="8"/>
              </a:cxn>
              <a:cxn ang="0">
                <a:pos x="0" y="6"/>
              </a:cxn>
              <a:cxn ang="0">
                <a:pos x="2" y="6"/>
              </a:cxn>
              <a:cxn ang="0">
                <a:pos x="2" y="6"/>
              </a:cxn>
              <a:cxn ang="0">
                <a:pos x="2" y="6"/>
              </a:cxn>
              <a:cxn ang="0">
                <a:pos x="2" y="4"/>
              </a:cxn>
              <a:cxn ang="0">
                <a:pos x="4" y="0"/>
              </a:cxn>
              <a:cxn ang="0">
                <a:pos x="6" y="0"/>
              </a:cxn>
              <a:cxn ang="0">
                <a:pos x="6" y="2"/>
              </a:cxn>
              <a:cxn ang="0">
                <a:pos x="8" y="4"/>
              </a:cxn>
              <a:cxn ang="0">
                <a:pos x="8" y="4"/>
              </a:cxn>
              <a:cxn ang="0">
                <a:pos x="10" y="4"/>
              </a:cxn>
              <a:cxn ang="0">
                <a:pos x="10" y="6"/>
              </a:cxn>
              <a:cxn ang="0">
                <a:pos x="10" y="10"/>
              </a:cxn>
              <a:cxn ang="0">
                <a:pos x="10" y="10"/>
              </a:cxn>
              <a:cxn ang="0">
                <a:pos x="10" y="10"/>
              </a:cxn>
              <a:cxn ang="0">
                <a:pos x="10" y="12"/>
              </a:cxn>
              <a:cxn ang="0">
                <a:pos x="10" y="12"/>
              </a:cxn>
              <a:cxn ang="0">
                <a:pos x="10" y="14"/>
              </a:cxn>
              <a:cxn ang="0">
                <a:pos x="10" y="14"/>
              </a:cxn>
              <a:cxn ang="0">
                <a:pos x="12" y="16"/>
              </a:cxn>
              <a:cxn ang="0">
                <a:pos x="12" y="16"/>
              </a:cxn>
              <a:cxn ang="0">
                <a:pos x="12" y="20"/>
              </a:cxn>
              <a:cxn ang="0">
                <a:pos x="12" y="22"/>
              </a:cxn>
              <a:cxn ang="0">
                <a:pos x="10" y="24"/>
              </a:cxn>
              <a:cxn ang="0">
                <a:pos x="10" y="26"/>
              </a:cxn>
              <a:cxn ang="0">
                <a:pos x="10" y="26"/>
              </a:cxn>
              <a:cxn ang="0">
                <a:pos x="10" y="26"/>
              </a:cxn>
              <a:cxn ang="0">
                <a:pos x="8" y="26"/>
              </a:cxn>
              <a:cxn ang="0">
                <a:pos x="8" y="26"/>
              </a:cxn>
            </a:cxnLst>
            <a:rect l="0" t="0" r="r" b="b"/>
            <a:pathLst>
              <a:path w="12" h="26">
                <a:moveTo>
                  <a:pt x="8" y="26"/>
                </a:moveTo>
                <a:lnTo>
                  <a:pt x="8" y="26"/>
                </a:lnTo>
                <a:lnTo>
                  <a:pt x="8" y="26"/>
                </a:lnTo>
                <a:lnTo>
                  <a:pt x="6" y="26"/>
                </a:lnTo>
                <a:lnTo>
                  <a:pt x="6" y="26"/>
                </a:lnTo>
                <a:lnTo>
                  <a:pt x="4" y="26"/>
                </a:lnTo>
                <a:lnTo>
                  <a:pt x="2" y="24"/>
                </a:lnTo>
                <a:lnTo>
                  <a:pt x="2" y="24"/>
                </a:lnTo>
                <a:lnTo>
                  <a:pt x="2" y="24"/>
                </a:lnTo>
                <a:lnTo>
                  <a:pt x="2" y="24"/>
                </a:lnTo>
                <a:lnTo>
                  <a:pt x="2" y="24"/>
                </a:lnTo>
                <a:lnTo>
                  <a:pt x="2" y="22"/>
                </a:lnTo>
                <a:lnTo>
                  <a:pt x="2" y="22"/>
                </a:lnTo>
                <a:lnTo>
                  <a:pt x="0" y="18"/>
                </a:lnTo>
                <a:lnTo>
                  <a:pt x="0" y="18"/>
                </a:lnTo>
                <a:lnTo>
                  <a:pt x="0" y="18"/>
                </a:lnTo>
                <a:lnTo>
                  <a:pt x="0" y="16"/>
                </a:lnTo>
                <a:lnTo>
                  <a:pt x="0" y="16"/>
                </a:lnTo>
                <a:lnTo>
                  <a:pt x="0" y="12"/>
                </a:lnTo>
                <a:lnTo>
                  <a:pt x="0" y="12"/>
                </a:lnTo>
                <a:lnTo>
                  <a:pt x="0" y="10"/>
                </a:lnTo>
                <a:lnTo>
                  <a:pt x="0" y="12"/>
                </a:lnTo>
                <a:lnTo>
                  <a:pt x="0" y="12"/>
                </a:lnTo>
                <a:lnTo>
                  <a:pt x="0" y="12"/>
                </a:lnTo>
                <a:lnTo>
                  <a:pt x="0" y="12"/>
                </a:lnTo>
                <a:lnTo>
                  <a:pt x="0" y="10"/>
                </a:lnTo>
                <a:lnTo>
                  <a:pt x="0" y="10"/>
                </a:lnTo>
                <a:lnTo>
                  <a:pt x="2" y="10"/>
                </a:lnTo>
                <a:lnTo>
                  <a:pt x="2" y="10"/>
                </a:lnTo>
                <a:lnTo>
                  <a:pt x="2" y="8"/>
                </a:lnTo>
                <a:lnTo>
                  <a:pt x="2" y="10"/>
                </a:lnTo>
                <a:lnTo>
                  <a:pt x="2" y="10"/>
                </a:lnTo>
                <a:lnTo>
                  <a:pt x="2" y="8"/>
                </a:lnTo>
                <a:lnTo>
                  <a:pt x="0" y="8"/>
                </a:lnTo>
                <a:lnTo>
                  <a:pt x="0" y="8"/>
                </a:lnTo>
                <a:lnTo>
                  <a:pt x="0" y="6"/>
                </a:lnTo>
                <a:lnTo>
                  <a:pt x="2" y="6"/>
                </a:lnTo>
                <a:lnTo>
                  <a:pt x="2" y="6"/>
                </a:lnTo>
                <a:lnTo>
                  <a:pt x="2" y="6"/>
                </a:lnTo>
                <a:lnTo>
                  <a:pt x="2" y="6"/>
                </a:lnTo>
                <a:lnTo>
                  <a:pt x="2" y="6"/>
                </a:lnTo>
                <a:lnTo>
                  <a:pt x="2" y="6"/>
                </a:lnTo>
                <a:lnTo>
                  <a:pt x="2" y="6"/>
                </a:lnTo>
                <a:lnTo>
                  <a:pt x="2" y="4"/>
                </a:lnTo>
                <a:lnTo>
                  <a:pt x="2" y="2"/>
                </a:lnTo>
                <a:lnTo>
                  <a:pt x="4" y="0"/>
                </a:lnTo>
                <a:lnTo>
                  <a:pt x="6" y="0"/>
                </a:lnTo>
                <a:lnTo>
                  <a:pt x="6" y="0"/>
                </a:lnTo>
                <a:lnTo>
                  <a:pt x="6" y="2"/>
                </a:lnTo>
                <a:lnTo>
                  <a:pt x="6" y="2"/>
                </a:lnTo>
                <a:lnTo>
                  <a:pt x="6" y="2"/>
                </a:lnTo>
                <a:lnTo>
                  <a:pt x="8" y="4"/>
                </a:lnTo>
                <a:lnTo>
                  <a:pt x="8" y="4"/>
                </a:lnTo>
                <a:lnTo>
                  <a:pt x="8" y="4"/>
                </a:lnTo>
                <a:lnTo>
                  <a:pt x="10" y="4"/>
                </a:lnTo>
                <a:lnTo>
                  <a:pt x="10" y="4"/>
                </a:lnTo>
                <a:lnTo>
                  <a:pt x="10" y="6"/>
                </a:lnTo>
                <a:lnTo>
                  <a:pt x="10" y="6"/>
                </a:lnTo>
                <a:lnTo>
                  <a:pt x="10" y="8"/>
                </a:lnTo>
                <a:lnTo>
                  <a:pt x="10" y="10"/>
                </a:lnTo>
                <a:lnTo>
                  <a:pt x="10" y="10"/>
                </a:lnTo>
                <a:lnTo>
                  <a:pt x="10" y="10"/>
                </a:lnTo>
                <a:lnTo>
                  <a:pt x="10" y="10"/>
                </a:lnTo>
                <a:lnTo>
                  <a:pt x="10" y="10"/>
                </a:lnTo>
                <a:lnTo>
                  <a:pt x="10" y="10"/>
                </a:lnTo>
                <a:lnTo>
                  <a:pt x="10" y="12"/>
                </a:lnTo>
                <a:lnTo>
                  <a:pt x="10" y="12"/>
                </a:lnTo>
                <a:lnTo>
                  <a:pt x="10" y="12"/>
                </a:lnTo>
                <a:lnTo>
                  <a:pt x="10" y="14"/>
                </a:lnTo>
                <a:lnTo>
                  <a:pt x="10" y="14"/>
                </a:lnTo>
                <a:lnTo>
                  <a:pt x="10" y="14"/>
                </a:lnTo>
                <a:lnTo>
                  <a:pt x="10" y="14"/>
                </a:lnTo>
                <a:lnTo>
                  <a:pt x="12" y="14"/>
                </a:lnTo>
                <a:lnTo>
                  <a:pt x="12" y="16"/>
                </a:lnTo>
                <a:lnTo>
                  <a:pt x="12" y="16"/>
                </a:lnTo>
                <a:lnTo>
                  <a:pt x="12" y="16"/>
                </a:lnTo>
                <a:lnTo>
                  <a:pt x="12" y="16"/>
                </a:lnTo>
                <a:lnTo>
                  <a:pt x="12" y="20"/>
                </a:lnTo>
                <a:lnTo>
                  <a:pt x="12" y="20"/>
                </a:lnTo>
                <a:lnTo>
                  <a:pt x="12" y="22"/>
                </a:lnTo>
                <a:lnTo>
                  <a:pt x="12" y="22"/>
                </a:lnTo>
                <a:lnTo>
                  <a:pt x="10" y="24"/>
                </a:lnTo>
                <a:lnTo>
                  <a:pt x="10" y="24"/>
                </a:lnTo>
                <a:lnTo>
                  <a:pt x="10" y="26"/>
                </a:lnTo>
                <a:lnTo>
                  <a:pt x="10" y="26"/>
                </a:lnTo>
                <a:lnTo>
                  <a:pt x="10" y="26"/>
                </a:lnTo>
                <a:lnTo>
                  <a:pt x="10" y="26"/>
                </a:lnTo>
                <a:lnTo>
                  <a:pt x="10" y="26"/>
                </a:lnTo>
                <a:lnTo>
                  <a:pt x="8" y="26"/>
                </a:lnTo>
                <a:lnTo>
                  <a:pt x="8" y="26"/>
                </a:lnTo>
                <a:lnTo>
                  <a:pt x="8" y="26"/>
                </a:lnTo>
                <a:lnTo>
                  <a:pt x="8" y="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0" name="Freeform 96"/>
          <p:cNvSpPr>
            <a:spLocks noEditPoints="1"/>
          </p:cNvSpPr>
          <p:nvPr/>
        </p:nvSpPr>
        <p:spPr bwMode="auto">
          <a:xfrm>
            <a:off x="1076325" y="3865563"/>
            <a:ext cx="266700" cy="238125"/>
          </a:xfrm>
          <a:custGeom>
            <a:avLst/>
            <a:gdLst/>
            <a:ahLst/>
            <a:cxnLst>
              <a:cxn ang="0">
                <a:pos x="166" y="16"/>
              </a:cxn>
              <a:cxn ang="0">
                <a:pos x="168" y="16"/>
              </a:cxn>
              <a:cxn ang="0">
                <a:pos x="166" y="16"/>
              </a:cxn>
              <a:cxn ang="0">
                <a:pos x="166" y="16"/>
              </a:cxn>
              <a:cxn ang="0">
                <a:pos x="164" y="16"/>
              </a:cxn>
              <a:cxn ang="0">
                <a:pos x="164" y="16"/>
              </a:cxn>
              <a:cxn ang="0">
                <a:pos x="162" y="16"/>
              </a:cxn>
              <a:cxn ang="0">
                <a:pos x="162" y="16"/>
              </a:cxn>
              <a:cxn ang="0">
                <a:pos x="162" y="16"/>
              </a:cxn>
              <a:cxn ang="0">
                <a:pos x="164" y="14"/>
              </a:cxn>
              <a:cxn ang="0">
                <a:pos x="26" y="146"/>
              </a:cxn>
              <a:cxn ang="0">
                <a:pos x="26" y="146"/>
              </a:cxn>
              <a:cxn ang="0">
                <a:pos x="24" y="144"/>
              </a:cxn>
              <a:cxn ang="0">
                <a:pos x="24" y="144"/>
              </a:cxn>
              <a:cxn ang="0">
                <a:pos x="26" y="144"/>
              </a:cxn>
              <a:cxn ang="0">
                <a:pos x="148" y="2"/>
              </a:cxn>
              <a:cxn ang="0">
                <a:pos x="146" y="2"/>
              </a:cxn>
              <a:cxn ang="0">
                <a:pos x="146" y="2"/>
              </a:cxn>
              <a:cxn ang="0">
                <a:pos x="146" y="2"/>
              </a:cxn>
              <a:cxn ang="0">
                <a:pos x="144" y="0"/>
              </a:cxn>
              <a:cxn ang="0">
                <a:pos x="144" y="0"/>
              </a:cxn>
              <a:cxn ang="0">
                <a:pos x="148" y="0"/>
              </a:cxn>
              <a:cxn ang="0">
                <a:pos x="148" y="2"/>
              </a:cxn>
              <a:cxn ang="0">
                <a:pos x="36" y="148"/>
              </a:cxn>
              <a:cxn ang="0">
                <a:pos x="36" y="148"/>
              </a:cxn>
              <a:cxn ang="0">
                <a:pos x="38" y="148"/>
              </a:cxn>
              <a:cxn ang="0">
                <a:pos x="38" y="150"/>
              </a:cxn>
              <a:cxn ang="0">
                <a:pos x="36" y="150"/>
              </a:cxn>
              <a:cxn ang="0">
                <a:pos x="36" y="150"/>
              </a:cxn>
              <a:cxn ang="0">
                <a:pos x="34" y="148"/>
              </a:cxn>
              <a:cxn ang="0">
                <a:pos x="32" y="148"/>
              </a:cxn>
              <a:cxn ang="0">
                <a:pos x="30" y="146"/>
              </a:cxn>
              <a:cxn ang="0">
                <a:pos x="30" y="146"/>
              </a:cxn>
              <a:cxn ang="0">
                <a:pos x="32" y="144"/>
              </a:cxn>
              <a:cxn ang="0">
                <a:pos x="32" y="144"/>
              </a:cxn>
              <a:cxn ang="0">
                <a:pos x="34" y="146"/>
              </a:cxn>
              <a:cxn ang="0">
                <a:pos x="34" y="148"/>
              </a:cxn>
              <a:cxn ang="0">
                <a:pos x="34" y="148"/>
              </a:cxn>
              <a:cxn ang="0">
                <a:pos x="2" y="134"/>
              </a:cxn>
              <a:cxn ang="0">
                <a:pos x="0" y="134"/>
              </a:cxn>
              <a:cxn ang="0">
                <a:pos x="0" y="132"/>
              </a:cxn>
              <a:cxn ang="0">
                <a:pos x="0" y="132"/>
              </a:cxn>
              <a:cxn ang="0">
                <a:pos x="2" y="134"/>
              </a:cxn>
            </a:cxnLst>
            <a:rect l="0" t="0" r="r" b="b"/>
            <a:pathLst>
              <a:path w="168" h="150">
                <a:moveTo>
                  <a:pt x="164" y="16"/>
                </a:moveTo>
                <a:lnTo>
                  <a:pt x="166" y="16"/>
                </a:lnTo>
                <a:lnTo>
                  <a:pt x="166" y="16"/>
                </a:lnTo>
                <a:lnTo>
                  <a:pt x="166" y="16"/>
                </a:lnTo>
                <a:lnTo>
                  <a:pt x="166" y="16"/>
                </a:lnTo>
                <a:lnTo>
                  <a:pt x="168" y="16"/>
                </a:lnTo>
                <a:lnTo>
                  <a:pt x="168" y="16"/>
                </a:lnTo>
                <a:lnTo>
                  <a:pt x="168" y="16"/>
                </a:lnTo>
                <a:lnTo>
                  <a:pt x="166" y="16"/>
                </a:lnTo>
                <a:lnTo>
                  <a:pt x="166" y="16"/>
                </a:lnTo>
                <a:lnTo>
                  <a:pt x="166" y="16"/>
                </a:lnTo>
                <a:lnTo>
                  <a:pt x="166" y="16"/>
                </a:lnTo>
                <a:lnTo>
                  <a:pt x="164" y="16"/>
                </a:lnTo>
                <a:lnTo>
                  <a:pt x="164" y="16"/>
                </a:lnTo>
                <a:lnTo>
                  <a:pt x="164" y="16"/>
                </a:lnTo>
                <a:lnTo>
                  <a:pt x="164" y="16"/>
                </a:lnTo>
                <a:lnTo>
                  <a:pt x="164" y="16"/>
                </a:lnTo>
                <a:lnTo>
                  <a:pt x="164" y="16"/>
                </a:lnTo>
                <a:lnTo>
                  <a:pt x="164" y="18"/>
                </a:lnTo>
                <a:lnTo>
                  <a:pt x="162" y="16"/>
                </a:lnTo>
                <a:lnTo>
                  <a:pt x="162" y="16"/>
                </a:lnTo>
                <a:lnTo>
                  <a:pt x="162" y="16"/>
                </a:lnTo>
                <a:lnTo>
                  <a:pt x="162" y="16"/>
                </a:lnTo>
                <a:lnTo>
                  <a:pt x="162" y="16"/>
                </a:lnTo>
                <a:lnTo>
                  <a:pt x="162" y="16"/>
                </a:lnTo>
                <a:lnTo>
                  <a:pt x="162" y="16"/>
                </a:lnTo>
                <a:lnTo>
                  <a:pt x="162" y="16"/>
                </a:lnTo>
                <a:lnTo>
                  <a:pt x="164" y="14"/>
                </a:lnTo>
                <a:lnTo>
                  <a:pt x="164" y="14"/>
                </a:lnTo>
                <a:lnTo>
                  <a:pt x="164" y="14"/>
                </a:lnTo>
                <a:lnTo>
                  <a:pt x="164" y="14"/>
                </a:lnTo>
                <a:lnTo>
                  <a:pt x="164" y="16"/>
                </a:lnTo>
                <a:close/>
                <a:moveTo>
                  <a:pt x="26" y="146"/>
                </a:moveTo>
                <a:lnTo>
                  <a:pt x="26" y="146"/>
                </a:lnTo>
                <a:lnTo>
                  <a:pt x="26" y="146"/>
                </a:lnTo>
                <a:lnTo>
                  <a:pt x="26" y="146"/>
                </a:lnTo>
                <a:lnTo>
                  <a:pt x="24" y="144"/>
                </a:lnTo>
                <a:lnTo>
                  <a:pt x="24" y="144"/>
                </a:lnTo>
                <a:lnTo>
                  <a:pt x="24" y="144"/>
                </a:lnTo>
                <a:lnTo>
                  <a:pt x="24" y="144"/>
                </a:lnTo>
                <a:lnTo>
                  <a:pt x="24" y="144"/>
                </a:lnTo>
                <a:lnTo>
                  <a:pt x="24" y="144"/>
                </a:lnTo>
                <a:lnTo>
                  <a:pt x="26" y="144"/>
                </a:lnTo>
                <a:lnTo>
                  <a:pt x="26" y="144"/>
                </a:lnTo>
                <a:lnTo>
                  <a:pt x="26" y="144"/>
                </a:lnTo>
                <a:lnTo>
                  <a:pt x="26" y="144"/>
                </a:lnTo>
                <a:lnTo>
                  <a:pt x="26" y="146"/>
                </a:lnTo>
                <a:close/>
                <a:moveTo>
                  <a:pt x="148" y="2"/>
                </a:moveTo>
                <a:lnTo>
                  <a:pt x="148" y="2"/>
                </a:lnTo>
                <a:lnTo>
                  <a:pt x="146" y="2"/>
                </a:lnTo>
                <a:lnTo>
                  <a:pt x="146" y="2"/>
                </a:lnTo>
                <a:lnTo>
                  <a:pt x="146" y="2"/>
                </a:lnTo>
                <a:lnTo>
                  <a:pt x="146" y="2"/>
                </a:lnTo>
                <a:lnTo>
                  <a:pt x="146" y="2"/>
                </a:lnTo>
                <a:lnTo>
                  <a:pt x="146" y="2"/>
                </a:lnTo>
                <a:lnTo>
                  <a:pt x="146" y="2"/>
                </a:lnTo>
                <a:lnTo>
                  <a:pt x="146" y="2"/>
                </a:lnTo>
                <a:lnTo>
                  <a:pt x="146" y="2"/>
                </a:lnTo>
                <a:lnTo>
                  <a:pt x="144" y="0"/>
                </a:lnTo>
                <a:lnTo>
                  <a:pt x="144" y="0"/>
                </a:lnTo>
                <a:lnTo>
                  <a:pt x="144" y="0"/>
                </a:lnTo>
                <a:lnTo>
                  <a:pt x="144" y="0"/>
                </a:lnTo>
                <a:lnTo>
                  <a:pt x="144" y="0"/>
                </a:lnTo>
                <a:lnTo>
                  <a:pt x="144" y="0"/>
                </a:lnTo>
                <a:lnTo>
                  <a:pt x="148" y="0"/>
                </a:lnTo>
                <a:lnTo>
                  <a:pt x="148" y="0"/>
                </a:lnTo>
                <a:lnTo>
                  <a:pt x="148" y="0"/>
                </a:lnTo>
                <a:lnTo>
                  <a:pt x="148" y="0"/>
                </a:lnTo>
                <a:lnTo>
                  <a:pt x="148" y="2"/>
                </a:lnTo>
                <a:lnTo>
                  <a:pt x="148" y="2"/>
                </a:lnTo>
                <a:lnTo>
                  <a:pt x="148" y="2"/>
                </a:lnTo>
                <a:close/>
                <a:moveTo>
                  <a:pt x="36" y="148"/>
                </a:moveTo>
                <a:lnTo>
                  <a:pt x="36" y="148"/>
                </a:lnTo>
                <a:lnTo>
                  <a:pt x="36" y="148"/>
                </a:lnTo>
                <a:lnTo>
                  <a:pt x="36" y="148"/>
                </a:lnTo>
                <a:lnTo>
                  <a:pt x="36" y="148"/>
                </a:lnTo>
                <a:lnTo>
                  <a:pt x="36" y="148"/>
                </a:lnTo>
                <a:lnTo>
                  <a:pt x="38" y="148"/>
                </a:lnTo>
                <a:lnTo>
                  <a:pt x="38" y="150"/>
                </a:lnTo>
                <a:lnTo>
                  <a:pt x="38" y="150"/>
                </a:lnTo>
                <a:lnTo>
                  <a:pt x="38" y="150"/>
                </a:lnTo>
                <a:lnTo>
                  <a:pt x="38" y="150"/>
                </a:lnTo>
                <a:lnTo>
                  <a:pt x="36" y="150"/>
                </a:lnTo>
                <a:lnTo>
                  <a:pt x="36" y="150"/>
                </a:lnTo>
                <a:lnTo>
                  <a:pt x="36" y="150"/>
                </a:lnTo>
                <a:lnTo>
                  <a:pt x="36" y="150"/>
                </a:lnTo>
                <a:lnTo>
                  <a:pt x="36" y="150"/>
                </a:lnTo>
                <a:lnTo>
                  <a:pt x="36" y="150"/>
                </a:lnTo>
                <a:lnTo>
                  <a:pt x="34" y="148"/>
                </a:lnTo>
                <a:lnTo>
                  <a:pt x="34" y="148"/>
                </a:lnTo>
                <a:lnTo>
                  <a:pt x="34" y="148"/>
                </a:lnTo>
                <a:lnTo>
                  <a:pt x="32" y="148"/>
                </a:lnTo>
                <a:lnTo>
                  <a:pt x="32" y="148"/>
                </a:lnTo>
                <a:lnTo>
                  <a:pt x="30" y="148"/>
                </a:lnTo>
                <a:lnTo>
                  <a:pt x="30" y="146"/>
                </a:lnTo>
                <a:lnTo>
                  <a:pt x="30" y="146"/>
                </a:lnTo>
                <a:lnTo>
                  <a:pt x="30" y="146"/>
                </a:lnTo>
                <a:lnTo>
                  <a:pt x="30" y="146"/>
                </a:lnTo>
                <a:lnTo>
                  <a:pt x="30" y="146"/>
                </a:lnTo>
                <a:lnTo>
                  <a:pt x="30" y="144"/>
                </a:lnTo>
                <a:lnTo>
                  <a:pt x="30" y="144"/>
                </a:lnTo>
                <a:lnTo>
                  <a:pt x="32" y="144"/>
                </a:lnTo>
                <a:lnTo>
                  <a:pt x="32" y="144"/>
                </a:lnTo>
                <a:lnTo>
                  <a:pt x="32" y="144"/>
                </a:lnTo>
                <a:lnTo>
                  <a:pt x="32" y="144"/>
                </a:lnTo>
                <a:lnTo>
                  <a:pt x="34" y="144"/>
                </a:lnTo>
                <a:lnTo>
                  <a:pt x="34" y="144"/>
                </a:lnTo>
                <a:lnTo>
                  <a:pt x="34" y="146"/>
                </a:lnTo>
                <a:lnTo>
                  <a:pt x="34" y="146"/>
                </a:lnTo>
                <a:lnTo>
                  <a:pt x="34" y="146"/>
                </a:lnTo>
                <a:lnTo>
                  <a:pt x="34" y="148"/>
                </a:lnTo>
                <a:lnTo>
                  <a:pt x="34" y="148"/>
                </a:lnTo>
                <a:lnTo>
                  <a:pt x="34" y="148"/>
                </a:lnTo>
                <a:lnTo>
                  <a:pt x="34" y="148"/>
                </a:lnTo>
                <a:lnTo>
                  <a:pt x="34" y="148"/>
                </a:lnTo>
                <a:lnTo>
                  <a:pt x="36" y="148"/>
                </a:lnTo>
                <a:close/>
                <a:moveTo>
                  <a:pt x="2" y="134"/>
                </a:moveTo>
                <a:lnTo>
                  <a:pt x="0" y="134"/>
                </a:lnTo>
                <a:lnTo>
                  <a:pt x="0" y="134"/>
                </a:lnTo>
                <a:lnTo>
                  <a:pt x="0" y="134"/>
                </a:lnTo>
                <a:lnTo>
                  <a:pt x="0" y="134"/>
                </a:lnTo>
                <a:lnTo>
                  <a:pt x="0" y="132"/>
                </a:lnTo>
                <a:lnTo>
                  <a:pt x="0" y="132"/>
                </a:lnTo>
                <a:lnTo>
                  <a:pt x="0" y="132"/>
                </a:lnTo>
                <a:lnTo>
                  <a:pt x="0" y="132"/>
                </a:lnTo>
                <a:lnTo>
                  <a:pt x="0" y="132"/>
                </a:lnTo>
                <a:lnTo>
                  <a:pt x="2" y="134"/>
                </a:lnTo>
                <a:lnTo>
                  <a:pt x="2" y="134"/>
                </a:lnTo>
                <a:lnTo>
                  <a:pt x="2" y="13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1" name="Freeform 97"/>
          <p:cNvSpPr>
            <a:spLocks/>
          </p:cNvSpPr>
          <p:nvPr/>
        </p:nvSpPr>
        <p:spPr bwMode="auto">
          <a:xfrm>
            <a:off x="3133725" y="4141788"/>
            <a:ext cx="196850" cy="219075"/>
          </a:xfrm>
          <a:custGeom>
            <a:avLst/>
            <a:gdLst/>
            <a:ahLst/>
            <a:cxnLst>
              <a:cxn ang="0">
                <a:pos x="66" y="22"/>
              </a:cxn>
              <a:cxn ang="0">
                <a:pos x="68" y="34"/>
              </a:cxn>
              <a:cxn ang="0">
                <a:pos x="68" y="42"/>
              </a:cxn>
              <a:cxn ang="0">
                <a:pos x="70" y="48"/>
              </a:cxn>
              <a:cxn ang="0">
                <a:pos x="78" y="48"/>
              </a:cxn>
              <a:cxn ang="0">
                <a:pos x="86" y="50"/>
              </a:cxn>
              <a:cxn ang="0">
                <a:pos x="88" y="46"/>
              </a:cxn>
              <a:cxn ang="0">
                <a:pos x="92" y="48"/>
              </a:cxn>
              <a:cxn ang="0">
                <a:pos x="100" y="52"/>
              </a:cxn>
              <a:cxn ang="0">
                <a:pos x="102" y="54"/>
              </a:cxn>
              <a:cxn ang="0">
                <a:pos x="102" y="60"/>
              </a:cxn>
              <a:cxn ang="0">
                <a:pos x="104" y="70"/>
              </a:cxn>
              <a:cxn ang="0">
                <a:pos x="106" y="76"/>
              </a:cxn>
              <a:cxn ang="0">
                <a:pos x="110" y="78"/>
              </a:cxn>
              <a:cxn ang="0">
                <a:pos x="118" y="76"/>
              </a:cxn>
              <a:cxn ang="0">
                <a:pos x="124" y="80"/>
              </a:cxn>
              <a:cxn ang="0">
                <a:pos x="124" y="86"/>
              </a:cxn>
              <a:cxn ang="0">
                <a:pos x="124" y="88"/>
              </a:cxn>
              <a:cxn ang="0">
                <a:pos x="122" y="96"/>
              </a:cxn>
              <a:cxn ang="0">
                <a:pos x="122" y="100"/>
              </a:cxn>
              <a:cxn ang="0">
                <a:pos x="122" y="112"/>
              </a:cxn>
              <a:cxn ang="0">
                <a:pos x="120" y="122"/>
              </a:cxn>
              <a:cxn ang="0">
                <a:pos x="118" y="124"/>
              </a:cxn>
              <a:cxn ang="0">
                <a:pos x="112" y="128"/>
              </a:cxn>
              <a:cxn ang="0">
                <a:pos x="112" y="134"/>
              </a:cxn>
              <a:cxn ang="0">
                <a:pos x="106" y="134"/>
              </a:cxn>
              <a:cxn ang="0">
                <a:pos x="102" y="134"/>
              </a:cxn>
              <a:cxn ang="0">
                <a:pos x="100" y="138"/>
              </a:cxn>
              <a:cxn ang="0">
                <a:pos x="96" y="136"/>
              </a:cxn>
              <a:cxn ang="0">
                <a:pos x="94" y="136"/>
              </a:cxn>
              <a:cxn ang="0">
                <a:pos x="92" y="136"/>
              </a:cxn>
              <a:cxn ang="0">
                <a:pos x="88" y="136"/>
              </a:cxn>
              <a:cxn ang="0">
                <a:pos x="82" y="134"/>
              </a:cxn>
              <a:cxn ang="0">
                <a:pos x="72" y="132"/>
              </a:cxn>
              <a:cxn ang="0">
                <a:pos x="68" y="132"/>
              </a:cxn>
              <a:cxn ang="0">
                <a:pos x="70" y="126"/>
              </a:cxn>
              <a:cxn ang="0">
                <a:pos x="72" y="118"/>
              </a:cxn>
              <a:cxn ang="0">
                <a:pos x="76" y="112"/>
              </a:cxn>
              <a:cxn ang="0">
                <a:pos x="80" y="104"/>
              </a:cxn>
              <a:cxn ang="0">
                <a:pos x="76" y="100"/>
              </a:cxn>
              <a:cxn ang="0">
                <a:pos x="74" y="96"/>
              </a:cxn>
              <a:cxn ang="0">
                <a:pos x="64" y="92"/>
              </a:cxn>
              <a:cxn ang="0">
                <a:pos x="58" y="90"/>
              </a:cxn>
              <a:cxn ang="0">
                <a:pos x="52" y="86"/>
              </a:cxn>
              <a:cxn ang="0">
                <a:pos x="40" y="78"/>
              </a:cxn>
              <a:cxn ang="0">
                <a:pos x="34" y="76"/>
              </a:cxn>
              <a:cxn ang="0">
                <a:pos x="26" y="74"/>
              </a:cxn>
              <a:cxn ang="0">
                <a:pos x="18" y="66"/>
              </a:cxn>
              <a:cxn ang="0">
                <a:pos x="14" y="62"/>
              </a:cxn>
              <a:cxn ang="0">
                <a:pos x="10" y="58"/>
              </a:cxn>
              <a:cxn ang="0">
                <a:pos x="6" y="52"/>
              </a:cxn>
              <a:cxn ang="0">
                <a:pos x="2" y="48"/>
              </a:cxn>
              <a:cxn ang="0">
                <a:pos x="4" y="28"/>
              </a:cxn>
              <a:cxn ang="0">
                <a:pos x="8" y="14"/>
              </a:cxn>
              <a:cxn ang="0">
                <a:pos x="26" y="2"/>
              </a:cxn>
              <a:cxn ang="0">
                <a:pos x="42" y="0"/>
              </a:cxn>
              <a:cxn ang="0">
                <a:pos x="62" y="8"/>
              </a:cxn>
            </a:cxnLst>
            <a:rect l="0" t="0" r="r" b="b"/>
            <a:pathLst>
              <a:path w="124" h="138">
                <a:moveTo>
                  <a:pt x="62" y="14"/>
                </a:moveTo>
                <a:lnTo>
                  <a:pt x="62" y="16"/>
                </a:lnTo>
                <a:lnTo>
                  <a:pt x="62" y="16"/>
                </a:lnTo>
                <a:lnTo>
                  <a:pt x="64" y="18"/>
                </a:lnTo>
                <a:lnTo>
                  <a:pt x="64" y="18"/>
                </a:lnTo>
                <a:lnTo>
                  <a:pt x="64" y="20"/>
                </a:lnTo>
                <a:lnTo>
                  <a:pt x="66" y="22"/>
                </a:lnTo>
                <a:lnTo>
                  <a:pt x="66" y="24"/>
                </a:lnTo>
                <a:lnTo>
                  <a:pt x="66" y="22"/>
                </a:lnTo>
                <a:lnTo>
                  <a:pt x="66" y="24"/>
                </a:lnTo>
                <a:lnTo>
                  <a:pt x="68" y="24"/>
                </a:lnTo>
                <a:lnTo>
                  <a:pt x="68" y="26"/>
                </a:lnTo>
                <a:lnTo>
                  <a:pt x="68" y="28"/>
                </a:lnTo>
                <a:lnTo>
                  <a:pt x="68" y="34"/>
                </a:lnTo>
                <a:lnTo>
                  <a:pt x="68" y="34"/>
                </a:lnTo>
                <a:lnTo>
                  <a:pt x="68" y="36"/>
                </a:lnTo>
                <a:lnTo>
                  <a:pt x="68" y="36"/>
                </a:lnTo>
                <a:lnTo>
                  <a:pt x="68" y="36"/>
                </a:lnTo>
                <a:lnTo>
                  <a:pt x="68" y="40"/>
                </a:lnTo>
                <a:lnTo>
                  <a:pt x="68" y="40"/>
                </a:lnTo>
                <a:lnTo>
                  <a:pt x="68" y="42"/>
                </a:lnTo>
                <a:lnTo>
                  <a:pt x="68" y="44"/>
                </a:lnTo>
                <a:lnTo>
                  <a:pt x="68" y="46"/>
                </a:lnTo>
                <a:lnTo>
                  <a:pt x="68" y="46"/>
                </a:lnTo>
                <a:lnTo>
                  <a:pt x="68" y="46"/>
                </a:lnTo>
                <a:lnTo>
                  <a:pt x="68" y="48"/>
                </a:lnTo>
                <a:lnTo>
                  <a:pt x="68" y="48"/>
                </a:lnTo>
                <a:lnTo>
                  <a:pt x="70" y="48"/>
                </a:lnTo>
                <a:lnTo>
                  <a:pt x="70" y="48"/>
                </a:lnTo>
                <a:lnTo>
                  <a:pt x="70" y="46"/>
                </a:lnTo>
                <a:lnTo>
                  <a:pt x="72" y="48"/>
                </a:lnTo>
                <a:lnTo>
                  <a:pt x="74" y="48"/>
                </a:lnTo>
                <a:lnTo>
                  <a:pt x="76" y="48"/>
                </a:lnTo>
                <a:lnTo>
                  <a:pt x="78" y="48"/>
                </a:lnTo>
                <a:lnTo>
                  <a:pt x="78" y="48"/>
                </a:lnTo>
                <a:lnTo>
                  <a:pt x="80" y="48"/>
                </a:lnTo>
                <a:lnTo>
                  <a:pt x="80" y="48"/>
                </a:lnTo>
                <a:lnTo>
                  <a:pt x="82" y="48"/>
                </a:lnTo>
                <a:lnTo>
                  <a:pt x="84" y="50"/>
                </a:lnTo>
                <a:lnTo>
                  <a:pt x="84" y="50"/>
                </a:lnTo>
                <a:lnTo>
                  <a:pt x="86" y="50"/>
                </a:lnTo>
                <a:lnTo>
                  <a:pt x="86" y="50"/>
                </a:lnTo>
                <a:lnTo>
                  <a:pt x="86" y="48"/>
                </a:lnTo>
                <a:lnTo>
                  <a:pt x="86" y="48"/>
                </a:lnTo>
                <a:lnTo>
                  <a:pt x="88" y="50"/>
                </a:lnTo>
                <a:lnTo>
                  <a:pt x="88" y="48"/>
                </a:lnTo>
                <a:lnTo>
                  <a:pt x="88" y="48"/>
                </a:lnTo>
                <a:lnTo>
                  <a:pt x="88" y="48"/>
                </a:lnTo>
                <a:lnTo>
                  <a:pt x="88" y="46"/>
                </a:lnTo>
                <a:lnTo>
                  <a:pt x="88" y="46"/>
                </a:lnTo>
                <a:lnTo>
                  <a:pt x="90" y="46"/>
                </a:lnTo>
                <a:lnTo>
                  <a:pt x="90" y="46"/>
                </a:lnTo>
                <a:lnTo>
                  <a:pt x="90" y="48"/>
                </a:lnTo>
                <a:lnTo>
                  <a:pt x="90" y="48"/>
                </a:lnTo>
                <a:lnTo>
                  <a:pt x="92" y="48"/>
                </a:lnTo>
                <a:lnTo>
                  <a:pt x="92" y="48"/>
                </a:lnTo>
                <a:lnTo>
                  <a:pt x="94" y="50"/>
                </a:lnTo>
                <a:lnTo>
                  <a:pt x="94" y="50"/>
                </a:lnTo>
                <a:lnTo>
                  <a:pt x="96" y="50"/>
                </a:lnTo>
                <a:lnTo>
                  <a:pt x="96" y="50"/>
                </a:lnTo>
                <a:lnTo>
                  <a:pt x="96" y="50"/>
                </a:lnTo>
                <a:lnTo>
                  <a:pt x="98" y="50"/>
                </a:lnTo>
                <a:lnTo>
                  <a:pt x="100" y="52"/>
                </a:lnTo>
                <a:lnTo>
                  <a:pt x="100" y="52"/>
                </a:lnTo>
                <a:lnTo>
                  <a:pt x="100" y="52"/>
                </a:lnTo>
                <a:lnTo>
                  <a:pt x="100" y="52"/>
                </a:lnTo>
                <a:lnTo>
                  <a:pt x="100" y="54"/>
                </a:lnTo>
                <a:lnTo>
                  <a:pt x="100" y="54"/>
                </a:lnTo>
                <a:lnTo>
                  <a:pt x="100" y="54"/>
                </a:lnTo>
                <a:lnTo>
                  <a:pt x="102" y="54"/>
                </a:lnTo>
                <a:lnTo>
                  <a:pt x="102" y="56"/>
                </a:lnTo>
                <a:lnTo>
                  <a:pt x="102" y="56"/>
                </a:lnTo>
                <a:lnTo>
                  <a:pt x="102" y="56"/>
                </a:lnTo>
                <a:lnTo>
                  <a:pt x="102" y="58"/>
                </a:lnTo>
                <a:lnTo>
                  <a:pt x="102" y="58"/>
                </a:lnTo>
                <a:lnTo>
                  <a:pt x="102" y="58"/>
                </a:lnTo>
                <a:lnTo>
                  <a:pt x="102" y="60"/>
                </a:lnTo>
                <a:lnTo>
                  <a:pt x="104" y="62"/>
                </a:lnTo>
                <a:lnTo>
                  <a:pt x="104" y="64"/>
                </a:lnTo>
                <a:lnTo>
                  <a:pt x="104" y="64"/>
                </a:lnTo>
                <a:lnTo>
                  <a:pt x="104" y="66"/>
                </a:lnTo>
                <a:lnTo>
                  <a:pt x="104" y="68"/>
                </a:lnTo>
                <a:lnTo>
                  <a:pt x="106" y="68"/>
                </a:lnTo>
                <a:lnTo>
                  <a:pt x="104" y="70"/>
                </a:lnTo>
                <a:lnTo>
                  <a:pt x="106" y="72"/>
                </a:lnTo>
                <a:lnTo>
                  <a:pt x="106" y="72"/>
                </a:lnTo>
                <a:lnTo>
                  <a:pt x="106" y="72"/>
                </a:lnTo>
                <a:lnTo>
                  <a:pt x="106" y="72"/>
                </a:lnTo>
                <a:lnTo>
                  <a:pt x="106" y="74"/>
                </a:lnTo>
                <a:lnTo>
                  <a:pt x="106" y="74"/>
                </a:lnTo>
                <a:lnTo>
                  <a:pt x="106" y="76"/>
                </a:lnTo>
                <a:lnTo>
                  <a:pt x="108" y="76"/>
                </a:lnTo>
                <a:lnTo>
                  <a:pt x="108" y="78"/>
                </a:lnTo>
                <a:lnTo>
                  <a:pt x="108" y="78"/>
                </a:lnTo>
                <a:lnTo>
                  <a:pt x="108" y="78"/>
                </a:lnTo>
                <a:lnTo>
                  <a:pt x="108" y="78"/>
                </a:lnTo>
                <a:lnTo>
                  <a:pt x="108" y="78"/>
                </a:lnTo>
                <a:lnTo>
                  <a:pt x="110" y="78"/>
                </a:lnTo>
                <a:lnTo>
                  <a:pt x="110" y="78"/>
                </a:lnTo>
                <a:lnTo>
                  <a:pt x="112" y="78"/>
                </a:lnTo>
                <a:lnTo>
                  <a:pt x="112" y="78"/>
                </a:lnTo>
                <a:lnTo>
                  <a:pt x="114" y="78"/>
                </a:lnTo>
                <a:lnTo>
                  <a:pt x="114" y="78"/>
                </a:lnTo>
                <a:lnTo>
                  <a:pt x="114" y="76"/>
                </a:lnTo>
                <a:lnTo>
                  <a:pt x="118" y="76"/>
                </a:lnTo>
                <a:lnTo>
                  <a:pt x="120" y="76"/>
                </a:lnTo>
                <a:lnTo>
                  <a:pt x="122" y="76"/>
                </a:lnTo>
                <a:lnTo>
                  <a:pt x="124" y="78"/>
                </a:lnTo>
                <a:lnTo>
                  <a:pt x="124" y="80"/>
                </a:lnTo>
                <a:lnTo>
                  <a:pt x="124" y="80"/>
                </a:lnTo>
                <a:lnTo>
                  <a:pt x="124" y="80"/>
                </a:lnTo>
                <a:lnTo>
                  <a:pt x="124" y="80"/>
                </a:lnTo>
                <a:lnTo>
                  <a:pt x="124" y="80"/>
                </a:lnTo>
                <a:lnTo>
                  <a:pt x="124" y="82"/>
                </a:lnTo>
                <a:lnTo>
                  <a:pt x="124" y="82"/>
                </a:lnTo>
                <a:lnTo>
                  <a:pt x="124" y="82"/>
                </a:lnTo>
                <a:lnTo>
                  <a:pt x="124" y="84"/>
                </a:lnTo>
                <a:lnTo>
                  <a:pt x="124" y="84"/>
                </a:lnTo>
                <a:lnTo>
                  <a:pt x="124" y="86"/>
                </a:lnTo>
                <a:lnTo>
                  <a:pt x="124" y="86"/>
                </a:lnTo>
                <a:lnTo>
                  <a:pt x="124" y="86"/>
                </a:lnTo>
                <a:lnTo>
                  <a:pt x="124" y="86"/>
                </a:lnTo>
                <a:lnTo>
                  <a:pt x="124" y="86"/>
                </a:lnTo>
                <a:lnTo>
                  <a:pt x="124" y="86"/>
                </a:lnTo>
                <a:lnTo>
                  <a:pt x="124" y="88"/>
                </a:lnTo>
                <a:lnTo>
                  <a:pt x="124" y="88"/>
                </a:lnTo>
                <a:lnTo>
                  <a:pt x="124" y="88"/>
                </a:lnTo>
                <a:lnTo>
                  <a:pt x="124" y="90"/>
                </a:lnTo>
                <a:lnTo>
                  <a:pt x="124" y="90"/>
                </a:lnTo>
                <a:lnTo>
                  <a:pt x="124" y="92"/>
                </a:lnTo>
                <a:lnTo>
                  <a:pt x="124" y="92"/>
                </a:lnTo>
                <a:lnTo>
                  <a:pt x="122" y="96"/>
                </a:lnTo>
                <a:lnTo>
                  <a:pt x="122" y="96"/>
                </a:lnTo>
                <a:lnTo>
                  <a:pt x="122" y="96"/>
                </a:lnTo>
                <a:lnTo>
                  <a:pt x="124" y="98"/>
                </a:lnTo>
                <a:lnTo>
                  <a:pt x="124" y="98"/>
                </a:lnTo>
                <a:lnTo>
                  <a:pt x="122" y="100"/>
                </a:lnTo>
                <a:lnTo>
                  <a:pt x="122" y="100"/>
                </a:lnTo>
                <a:lnTo>
                  <a:pt x="122" y="100"/>
                </a:lnTo>
                <a:lnTo>
                  <a:pt x="122" y="100"/>
                </a:lnTo>
                <a:lnTo>
                  <a:pt x="122" y="102"/>
                </a:lnTo>
                <a:lnTo>
                  <a:pt x="122" y="104"/>
                </a:lnTo>
                <a:lnTo>
                  <a:pt x="122" y="104"/>
                </a:lnTo>
                <a:lnTo>
                  <a:pt x="122" y="106"/>
                </a:lnTo>
                <a:lnTo>
                  <a:pt x="122" y="108"/>
                </a:lnTo>
                <a:lnTo>
                  <a:pt x="122" y="110"/>
                </a:lnTo>
                <a:lnTo>
                  <a:pt x="122" y="112"/>
                </a:lnTo>
                <a:lnTo>
                  <a:pt x="122" y="114"/>
                </a:lnTo>
                <a:lnTo>
                  <a:pt x="122" y="114"/>
                </a:lnTo>
                <a:lnTo>
                  <a:pt x="122" y="116"/>
                </a:lnTo>
                <a:lnTo>
                  <a:pt x="122" y="116"/>
                </a:lnTo>
                <a:lnTo>
                  <a:pt x="122" y="116"/>
                </a:lnTo>
                <a:lnTo>
                  <a:pt x="122" y="118"/>
                </a:lnTo>
                <a:lnTo>
                  <a:pt x="120" y="122"/>
                </a:lnTo>
                <a:lnTo>
                  <a:pt x="120" y="122"/>
                </a:lnTo>
                <a:lnTo>
                  <a:pt x="120" y="122"/>
                </a:lnTo>
                <a:lnTo>
                  <a:pt x="120" y="124"/>
                </a:lnTo>
                <a:lnTo>
                  <a:pt x="120" y="124"/>
                </a:lnTo>
                <a:lnTo>
                  <a:pt x="118" y="124"/>
                </a:lnTo>
                <a:lnTo>
                  <a:pt x="118" y="124"/>
                </a:lnTo>
                <a:lnTo>
                  <a:pt x="118" y="124"/>
                </a:lnTo>
                <a:lnTo>
                  <a:pt x="118" y="124"/>
                </a:lnTo>
                <a:lnTo>
                  <a:pt x="118" y="124"/>
                </a:lnTo>
                <a:lnTo>
                  <a:pt x="116" y="126"/>
                </a:lnTo>
                <a:lnTo>
                  <a:pt x="116" y="128"/>
                </a:lnTo>
                <a:lnTo>
                  <a:pt x="114" y="128"/>
                </a:lnTo>
                <a:lnTo>
                  <a:pt x="114" y="128"/>
                </a:lnTo>
                <a:lnTo>
                  <a:pt x="112" y="128"/>
                </a:lnTo>
                <a:lnTo>
                  <a:pt x="112" y="128"/>
                </a:lnTo>
                <a:lnTo>
                  <a:pt x="112" y="130"/>
                </a:lnTo>
                <a:lnTo>
                  <a:pt x="110" y="130"/>
                </a:lnTo>
                <a:lnTo>
                  <a:pt x="110" y="132"/>
                </a:lnTo>
                <a:lnTo>
                  <a:pt x="112" y="132"/>
                </a:lnTo>
                <a:lnTo>
                  <a:pt x="112" y="132"/>
                </a:lnTo>
                <a:lnTo>
                  <a:pt x="112" y="134"/>
                </a:lnTo>
                <a:lnTo>
                  <a:pt x="110" y="134"/>
                </a:lnTo>
                <a:lnTo>
                  <a:pt x="110" y="136"/>
                </a:lnTo>
                <a:lnTo>
                  <a:pt x="108" y="136"/>
                </a:lnTo>
                <a:lnTo>
                  <a:pt x="108" y="134"/>
                </a:lnTo>
                <a:lnTo>
                  <a:pt x="108" y="134"/>
                </a:lnTo>
                <a:lnTo>
                  <a:pt x="108" y="134"/>
                </a:lnTo>
                <a:lnTo>
                  <a:pt x="106" y="134"/>
                </a:lnTo>
                <a:lnTo>
                  <a:pt x="106" y="134"/>
                </a:lnTo>
                <a:lnTo>
                  <a:pt x="106" y="134"/>
                </a:lnTo>
                <a:lnTo>
                  <a:pt x="104" y="134"/>
                </a:lnTo>
                <a:lnTo>
                  <a:pt x="104" y="134"/>
                </a:lnTo>
                <a:lnTo>
                  <a:pt x="104" y="134"/>
                </a:lnTo>
                <a:lnTo>
                  <a:pt x="104" y="134"/>
                </a:lnTo>
                <a:lnTo>
                  <a:pt x="102" y="134"/>
                </a:lnTo>
                <a:lnTo>
                  <a:pt x="102" y="136"/>
                </a:lnTo>
                <a:lnTo>
                  <a:pt x="102" y="136"/>
                </a:lnTo>
                <a:lnTo>
                  <a:pt x="102" y="136"/>
                </a:lnTo>
                <a:lnTo>
                  <a:pt x="100" y="138"/>
                </a:lnTo>
                <a:lnTo>
                  <a:pt x="100" y="138"/>
                </a:lnTo>
                <a:lnTo>
                  <a:pt x="100" y="138"/>
                </a:lnTo>
                <a:lnTo>
                  <a:pt x="100" y="138"/>
                </a:lnTo>
                <a:lnTo>
                  <a:pt x="100" y="138"/>
                </a:lnTo>
                <a:lnTo>
                  <a:pt x="98" y="136"/>
                </a:lnTo>
                <a:lnTo>
                  <a:pt x="98" y="136"/>
                </a:lnTo>
                <a:lnTo>
                  <a:pt x="98" y="136"/>
                </a:lnTo>
                <a:lnTo>
                  <a:pt x="98" y="136"/>
                </a:lnTo>
                <a:lnTo>
                  <a:pt x="98" y="136"/>
                </a:lnTo>
                <a:lnTo>
                  <a:pt x="96" y="136"/>
                </a:lnTo>
                <a:lnTo>
                  <a:pt x="96" y="136"/>
                </a:lnTo>
                <a:lnTo>
                  <a:pt x="96" y="136"/>
                </a:lnTo>
                <a:lnTo>
                  <a:pt x="96" y="136"/>
                </a:lnTo>
                <a:lnTo>
                  <a:pt x="96" y="136"/>
                </a:lnTo>
                <a:lnTo>
                  <a:pt x="96" y="136"/>
                </a:lnTo>
                <a:lnTo>
                  <a:pt x="94" y="136"/>
                </a:lnTo>
                <a:lnTo>
                  <a:pt x="94" y="136"/>
                </a:lnTo>
                <a:lnTo>
                  <a:pt x="94" y="136"/>
                </a:lnTo>
                <a:lnTo>
                  <a:pt x="94" y="136"/>
                </a:lnTo>
                <a:lnTo>
                  <a:pt x="94" y="136"/>
                </a:lnTo>
                <a:lnTo>
                  <a:pt x="92" y="136"/>
                </a:lnTo>
                <a:lnTo>
                  <a:pt x="92" y="136"/>
                </a:lnTo>
                <a:lnTo>
                  <a:pt x="92" y="136"/>
                </a:lnTo>
                <a:lnTo>
                  <a:pt x="92" y="136"/>
                </a:lnTo>
                <a:lnTo>
                  <a:pt x="90" y="136"/>
                </a:lnTo>
                <a:lnTo>
                  <a:pt x="90" y="136"/>
                </a:lnTo>
                <a:lnTo>
                  <a:pt x="90" y="136"/>
                </a:lnTo>
                <a:lnTo>
                  <a:pt x="88" y="136"/>
                </a:lnTo>
                <a:lnTo>
                  <a:pt x="88" y="136"/>
                </a:lnTo>
                <a:lnTo>
                  <a:pt x="88" y="136"/>
                </a:lnTo>
                <a:lnTo>
                  <a:pt x="88" y="136"/>
                </a:lnTo>
                <a:lnTo>
                  <a:pt x="86" y="136"/>
                </a:lnTo>
                <a:lnTo>
                  <a:pt x="86" y="136"/>
                </a:lnTo>
                <a:lnTo>
                  <a:pt x="86" y="136"/>
                </a:lnTo>
                <a:lnTo>
                  <a:pt x="86" y="136"/>
                </a:lnTo>
                <a:lnTo>
                  <a:pt x="82" y="134"/>
                </a:lnTo>
                <a:lnTo>
                  <a:pt x="82" y="134"/>
                </a:lnTo>
                <a:lnTo>
                  <a:pt x="82" y="134"/>
                </a:lnTo>
                <a:lnTo>
                  <a:pt x="80" y="134"/>
                </a:lnTo>
                <a:lnTo>
                  <a:pt x="80" y="134"/>
                </a:lnTo>
                <a:lnTo>
                  <a:pt x="80" y="134"/>
                </a:lnTo>
                <a:lnTo>
                  <a:pt x="78" y="132"/>
                </a:lnTo>
                <a:lnTo>
                  <a:pt x="76" y="132"/>
                </a:lnTo>
                <a:lnTo>
                  <a:pt x="74" y="132"/>
                </a:lnTo>
                <a:lnTo>
                  <a:pt x="72" y="132"/>
                </a:lnTo>
                <a:lnTo>
                  <a:pt x="70" y="132"/>
                </a:lnTo>
                <a:lnTo>
                  <a:pt x="70" y="132"/>
                </a:lnTo>
                <a:lnTo>
                  <a:pt x="70" y="134"/>
                </a:lnTo>
                <a:lnTo>
                  <a:pt x="68" y="134"/>
                </a:lnTo>
                <a:lnTo>
                  <a:pt x="68" y="134"/>
                </a:lnTo>
                <a:lnTo>
                  <a:pt x="68" y="132"/>
                </a:lnTo>
                <a:lnTo>
                  <a:pt x="68" y="132"/>
                </a:lnTo>
                <a:lnTo>
                  <a:pt x="68" y="132"/>
                </a:lnTo>
                <a:lnTo>
                  <a:pt x="68" y="130"/>
                </a:lnTo>
                <a:lnTo>
                  <a:pt x="68" y="130"/>
                </a:lnTo>
                <a:lnTo>
                  <a:pt x="68" y="130"/>
                </a:lnTo>
                <a:lnTo>
                  <a:pt x="68" y="130"/>
                </a:lnTo>
                <a:lnTo>
                  <a:pt x="70" y="128"/>
                </a:lnTo>
                <a:lnTo>
                  <a:pt x="70" y="126"/>
                </a:lnTo>
                <a:lnTo>
                  <a:pt x="70" y="126"/>
                </a:lnTo>
                <a:lnTo>
                  <a:pt x="72" y="126"/>
                </a:lnTo>
                <a:lnTo>
                  <a:pt x="72" y="122"/>
                </a:lnTo>
                <a:lnTo>
                  <a:pt x="72" y="122"/>
                </a:lnTo>
                <a:lnTo>
                  <a:pt x="72" y="122"/>
                </a:lnTo>
                <a:lnTo>
                  <a:pt x="72" y="120"/>
                </a:lnTo>
                <a:lnTo>
                  <a:pt x="72" y="118"/>
                </a:lnTo>
                <a:lnTo>
                  <a:pt x="72" y="116"/>
                </a:lnTo>
                <a:lnTo>
                  <a:pt x="72" y="116"/>
                </a:lnTo>
                <a:lnTo>
                  <a:pt x="72" y="114"/>
                </a:lnTo>
                <a:lnTo>
                  <a:pt x="74" y="114"/>
                </a:lnTo>
                <a:lnTo>
                  <a:pt x="74" y="114"/>
                </a:lnTo>
                <a:lnTo>
                  <a:pt x="76" y="112"/>
                </a:lnTo>
                <a:lnTo>
                  <a:pt x="76" y="112"/>
                </a:lnTo>
                <a:lnTo>
                  <a:pt x="76" y="110"/>
                </a:lnTo>
                <a:lnTo>
                  <a:pt x="76" y="110"/>
                </a:lnTo>
                <a:lnTo>
                  <a:pt x="76" y="108"/>
                </a:lnTo>
                <a:lnTo>
                  <a:pt x="76" y="108"/>
                </a:lnTo>
                <a:lnTo>
                  <a:pt x="76" y="108"/>
                </a:lnTo>
                <a:lnTo>
                  <a:pt x="78" y="108"/>
                </a:lnTo>
                <a:lnTo>
                  <a:pt x="80" y="104"/>
                </a:lnTo>
                <a:lnTo>
                  <a:pt x="80" y="102"/>
                </a:lnTo>
                <a:lnTo>
                  <a:pt x="80" y="102"/>
                </a:lnTo>
                <a:lnTo>
                  <a:pt x="78" y="102"/>
                </a:lnTo>
                <a:lnTo>
                  <a:pt x="78" y="102"/>
                </a:lnTo>
                <a:lnTo>
                  <a:pt x="78" y="100"/>
                </a:lnTo>
                <a:lnTo>
                  <a:pt x="78" y="100"/>
                </a:lnTo>
                <a:lnTo>
                  <a:pt x="76" y="100"/>
                </a:lnTo>
                <a:lnTo>
                  <a:pt x="76" y="98"/>
                </a:lnTo>
                <a:lnTo>
                  <a:pt x="76" y="98"/>
                </a:lnTo>
                <a:lnTo>
                  <a:pt x="76" y="98"/>
                </a:lnTo>
                <a:lnTo>
                  <a:pt x="74" y="96"/>
                </a:lnTo>
                <a:lnTo>
                  <a:pt x="74" y="96"/>
                </a:lnTo>
                <a:lnTo>
                  <a:pt x="74" y="96"/>
                </a:lnTo>
                <a:lnTo>
                  <a:pt x="74" y="96"/>
                </a:lnTo>
                <a:lnTo>
                  <a:pt x="72" y="96"/>
                </a:lnTo>
                <a:lnTo>
                  <a:pt x="70" y="96"/>
                </a:lnTo>
                <a:lnTo>
                  <a:pt x="70" y="94"/>
                </a:lnTo>
                <a:lnTo>
                  <a:pt x="68" y="94"/>
                </a:lnTo>
                <a:lnTo>
                  <a:pt x="66" y="94"/>
                </a:lnTo>
                <a:lnTo>
                  <a:pt x="66" y="92"/>
                </a:lnTo>
                <a:lnTo>
                  <a:pt x="64" y="92"/>
                </a:lnTo>
                <a:lnTo>
                  <a:pt x="64" y="92"/>
                </a:lnTo>
                <a:lnTo>
                  <a:pt x="64" y="92"/>
                </a:lnTo>
                <a:lnTo>
                  <a:pt x="62" y="92"/>
                </a:lnTo>
                <a:lnTo>
                  <a:pt x="60" y="92"/>
                </a:lnTo>
                <a:lnTo>
                  <a:pt x="58" y="90"/>
                </a:lnTo>
                <a:lnTo>
                  <a:pt x="58" y="90"/>
                </a:lnTo>
                <a:lnTo>
                  <a:pt x="58" y="90"/>
                </a:lnTo>
                <a:lnTo>
                  <a:pt x="58" y="90"/>
                </a:lnTo>
                <a:lnTo>
                  <a:pt x="56" y="88"/>
                </a:lnTo>
                <a:lnTo>
                  <a:pt x="56" y="88"/>
                </a:lnTo>
                <a:lnTo>
                  <a:pt x="52" y="86"/>
                </a:lnTo>
                <a:lnTo>
                  <a:pt x="52" y="86"/>
                </a:lnTo>
                <a:lnTo>
                  <a:pt x="52" y="86"/>
                </a:lnTo>
                <a:lnTo>
                  <a:pt x="52" y="86"/>
                </a:lnTo>
                <a:lnTo>
                  <a:pt x="50" y="84"/>
                </a:lnTo>
                <a:lnTo>
                  <a:pt x="48" y="84"/>
                </a:lnTo>
                <a:lnTo>
                  <a:pt x="46" y="82"/>
                </a:lnTo>
                <a:lnTo>
                  <a:pt x="42" y="80"/>
                </a:lnTo>
                <a:lnTo>
                  <a:pt x="42" y="78"/>
                </a:lnTo>
                <a:lnTo>
                  <a:pt x="40" y="78"/>
                </a:lnTo>
                <a:lnTo>
                  <a:pt x="40" y="78"/>
                </a:lnTo>
                <a:lnTo>
                  <a:pt x="40" y="78"/>
                </a:lnTo>
                <a:lnTo>
                  <a:pt x="40" y="78"/>
                </a:lnTo>
                <a:lnTo>
                  <a:pt x="40" y="78"/>
                </a:lnTo>
                <a:lnTo>
                  <a:pt x="38" y="78"/>
                </a:lnTo>
                <a:lnTo>
                  <a:pt x="36" y="78"/>
                </a:lnTo>
                <a:lnTo>
                  <a:pt x="34" y="78"/>
                </a:lnTo>
                <a:lnTo>
                  <a:pt x="34" y="76"/>
                </a:lnTo>
                <a:lnTo>
                  <a:pt x="32" y="76"/>
                </a:lnTo>
                <a:lnTo>
                  <a:pt x="32" y="76"/>
                </a:lnTo>
                <a:lnTo>
                  <a:pt x="30" y="76"/>
                </a:lnTo>
                <a:lnTo>
                  <a:pt x="28" y="76"/>
                </a:lnTo>
                <a:lnTo>
                  <a:pt x="28" y="76"/>
                </a:lnTo>
                <a:lnTo>
                  <a:pt x="26" y="76"/>
                </a:lnTo>
                <a:lnTo>
                  <a:pt x="26" y="74"/>
                </a:lnTo>
                <a:lnTo>
                  <a:pt x="26" y="74"/>
                </a:lnTo>
                <a:lnTo>
                  <a:pt x="26" y="72"/>
                </a:lnTo>
                <a:lnTo>
                  <a:pt x="24" y="70"/>
                </a:lnTo>
                <a:lnTo>
                  <a:pt x="22" y="70"/>
                </a:lnTo>
                <a:lnTo>
                  <a:pt x="22" y="70"/>
                </a:lnTo>
                <a:lnTo>
                  <a:pt x="20" y="68"/>
                </a:lnTo>
                <a:lnTo>
                  <a:pt x="18" y="66"/>
                </a:lnTo>
                <a:lnTo>
                  <a:pt x="18" y="66"/>
                </a:lnTo>
                <a:lnTo>
                  <a:pt x="16" y="66"/>
                </a:lnTo>
                <a:lnTo>
                  <a:pt x="16" y="66"/>
                </a:lnTo>
                <a:lnTo>
                  <a:pt x="16" y="64"/>
                </a:lnTo>
                <a:lnTo>
                  <a:pt x="16" y="64"/>
                </a:lnTo>
                <a:lnTo>
                  <a:pt x="14" y="64"/>
                </a:lnTo>
                <a:lnTo>
                  <a:pt x="14" y="62"/>
                </a:lnTo>
                <a:lnTo>
                  <a:pt x="12" y="62"/>
                </a:lnTo>
                <a:lnTo>
                  <a:pt x="12" y="62"/>
                </a:lnTo>
                <a:lnTo>
                  <a:pt x="12" y="62"/>
                </a:lnTo>
                <a:lnTo>
                  <a:pt x="12" y="60"/>
                </a:lnTo>
                <a:lnTo>
                  <a:pt x="10" y="60"/>
                </a:lnTo>
                <a:lnTo>
                  <a:pt x="10" y="60"/>
                </a:lnTo>
                <a:lnTo>
                  <a:pt x="10" y="58"/>
                </a:lnTo>
                <a:lnTo>
                  <a:pt x="8" y="58"/>
                </a:lnTo>
                <a:lnTo>
                  <a:pt x="8" y="54"/>
                </a:lnTo>
                <a:lnTo>
                  <a:pt x="8" y="54"/>
                </a:lnTo>
                <a:lnTo>
                  <a:pt x="6" y="54"/>
                </a:lnTo>
                <a:lnTo>
                  <a:pt x="6" y="54"/>
                </a:lnTo>
                <a:lnTo>
                  <a:pt x="6" y="54"/>
                </a:lnTo>
                <a:lnTo>
                  <a:pt x="6" y="52"/>
                </a:lnTo>
                <a:lnTo>
                  <a:pt x="6" y="52"/>
                </a:lnTo>
                <a:lnTo>
                  <a:pt x="4" y="52"/>
                </a:lnTo>
                <a:lnTo>
                  <a:pt x="2" y="52"/>
                </a:lnTo>
                <a:lnTo>
                  <a:pt x="2" y="50"/>
                </a:lnTo>
                <a:lnTo>
                  <a:pt x="0" y="50"/>
                </a:lnTo>
                <a:lnTo>
                  <a:pt x="0" y="48"/>
                </a:lnTo>
                <a:lnTo>
                  <a:pt x="2" y="48"/>
                </a:lnTo>
                <a:lnTo>
                  <a:pt x="2" y="44"/>
                </a:lnTo>
                <a:lnTo>
                  <a:pt x="2" y="42"/>
                </a:lnTo>
                <a:lnTo>
                  <a:pt x="2" y="40"/>
                </a:lnTo>
                <a:lnTo>
                  <a:pt x="2" y="40"/>
                </a:lnTo>
                <a:lnTo>
                  <a:pt x="4" y="36"/>
                </a:lnTo>
                <a:lnTo>
                  <a:pt x="4" y="30"/>
                </a:lnTo>
                <a:lnTo>
                  <a:pt x="4" y="28"/>
                </a:lnTo>
                <a:lnTo>
                  <a:pt x="4" y="26"/>
                </a:lnTo>
                <a:lnTo>
                  <a:pt x="4" y="24"/>
                </a:lnTo>
                <a:lnTo>
                  <a:pt x="4" y="22"/>
                </a:lnTo>
                <a:lnTo>
                  <a:pt x="4" y="22"/>
                </a:lnTo>
                <a:lnTo>
                  <a:pt x="4" y="20"/>
                </a:lnTo>
                <a:lnTo>
                  <a:pt x="6" y="18"/>
                </a:lnTo>
                <a:lnTo>
                  <a:pt x="8" y="14"/>
                </a:lnTo>
                <a:lnTo>
                  <a:pt x="8" y="10"/>
                </a:lnTo>
                <a:lnTo>
                  <a:pt x="10" y="8"/>
                </a:lnTo>
                <a:lnTo>
                  <a:pt x="10" y="6"/>
                </a:lnTo>
                <a:lnTo>
                  <a:pt x="10" y="6"/>
                </a:lnTo>
                <a:lnTo>
                  <a:pt x="16" y="4"/>
                </a:lnTo>
                <a:lnTo>
                  <a:pt x="24" y="4"/>
                </a:lnTo>
                <a:lnTo>
                  <a:pt x="26" y="2"/>
                </a:lnTo>
                <a:lnTo>
                  <a:pt x="26" y="2"/>
                </a:lnTo>
                <a:lnTo>
                  <a:pt x="28" y="2"/>
                </a:lnTo>
                <a:lnTo>
                  <a:pt x="34" y="0"/>
                </a:lnTo>
                <a:lnTo>
                  <a:pt x="34" y="0"/>
                </a:lnTo>
                <a:lnTo>
                  <a:pt x="34" y="0"/>
                </a:lnTo>
                <a:lnTo>
                  <a:pt x="40" y="0"/>
                </a:lnTo>
                <a:lnTo>
                  <a:pt x="42" y="0"/>
                </a:lnTo>
                <a:lnTo>
                  <a:pt x="46" y="0"/>
                </a:lnTo>
                <a:lnTo>
                  <a:pt x="48" y="0"/>
                </a:lnTo>
                <a:lnTo>
                  <a:pt x="52" y="4"/>
                </a:lnTo>
                <a:lnTo>
                  <a:pt x="56" y="6"/>
                </a:lnTo>
                <a:lnTo>
                  <a:pt x="60" y="8"/>
                </a:lnTo>
                <a:lnTo>
                  <a:pt x="60" y="8"/>
                </a:lnTo>
                <a:lnTo>
                  <a:pt x="62" y="8"/>
                </a:lnTo>
                <a:lnTo>
                  <a:pt x="62" y="12"/>
                </a:lnTo>
                <a:lnTo>
                  <a:pt x="62" y="14"/>
                </a:lnTo>
                <a:lnTo>
                  <a:pt x="62" y="14"/>
                </a:lnTo>
                <a:lnTo>
                  <a:pt x="62" y="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2" name="Freeform 98"/>
          <p:cNvSpPr>
            <a:spLocks noEditPoints="1"/>
          </p:cNvSpPr>
          <p:nvPr/>
        </p:nvSpPr>
        <p:spPr bwMode="auto">
          <a:xfrm>
            <a:off x="3889375" y="2522538"/>
            <a:ext cx="542925" cy="247650"/>
          </a:xfrm>
          <a:custGeom>
            <a:avLst/>
            <a:gdLst/>
            <a:ahLst/>
            <a:cxnLst>
              <a:cxn ang="0">
                <a:pos x="80" y="84"/>
              </a:cxn>
              <a:cxn ang="0">
                <a:pos x="82" y="84"/>
              </a:cxn>
              <a:cxn ang="0">
                <a:pos x="188" y="154"/>
              </a:cxn>
              <a:cxn ang="0">
                <a:pos x="186" y="156"/>
              </a:cxn>
              <a:cxn ang="0">
                <a:pos x="186" y="152"/>
              </a:cxn>
              <a:cxn ang="0">
                <a:pos x="76" y="70"/>
              </a:cxn>
              <a:cxn ang="0">
                <a:pos x="82" y="70"/>
              </a:cxn>
              <a:cxn ang="0">
                <a:pos x="78" y="72"/>
              </a:cxn>
              <a:cxn ang="0">
                <a:pos x="72" y="70"/>
              </a:cxn>
              <a:cxn ang="0">
                <a:pos x="74" y="70"/>
              </a:cxn>
              <a:cxn ang="0">
                <a:pos x="42" y="60"/>
              </a:cxn>
              <a:cxn ang="0">
                <a:pos x="40" y="60"/>
              </a:cxn>
              <a:cxn ang="0">
                <a:pos x="36" y="60"/>
              </a:cxn>
              <a:cxn ang="0">
                <a:pos x="38" y="58"/>
              </a:cxn>
              <a:cxn ang="0">
                <a:pos x="36" y="58"/>
              </a:cxn>
              <a:cxn ang="0">
                <a:pos x="34" y="58"/>
              </a:cxn>
              <a:cxn ang="0">
                <a:pos x="40" y="56"/>
              </a:cxn>
              <a:cxn ang="0">
                <a:pos x="46" y="58"/>
              </a:cxn>
              <a:cxn ang="0">
                <a:pos x="52" y="56"/>
              </a:cxn>
              <a:cxn ang="0">
                <a:pos x="52" y="54"/>
              </a:cxn>
              <a:cxn ang="0">
                <a:pos x="56" y="56"/>
              </a:cxn>
              <a:cxn ang="0">
                <a:pos x="310" y="0"/>
              </a:cxn>
              <a:cxn ang="0">
                <a:pos x="316" y="2"/>
              </a:cxn>
              <a:cxn ang="0">
                <a:pos x="316" y="4"/>
              </a:cxn>
              <a:cxn ang="0">
                <a:pos x="320" y="4"/>
              </a:cxn>
              <a:cxn ang="0">
                <a:pos x="328" y="4"/>
              </a:cxn>
              <a:cxn ang="0">
                <a:pos x="330" y="2"/>
              </a:cxn>
              <a:cxn ang="0">
                <a:pos x="338" y="2"/>
              </a:cxn>
              <a:cxn ang="0">
                <a:pos x="340" y="8"/>
              </a:cxn>
              <a:cxn ang="0">
                <a:pos x="336" y="14"/>
              </a:cxn>
              <a:cxn ang="0">
                <a:pos x="334" y="18"/>
              </a:cxn>
              <a:cxn ang="0">
                <a:pos x="334" y="26"/>
              </a:cxn>
              <a:cxn ang="0">
                <a:pos x="330" y="32"/>
              </a:cxn>
              <a:cxn ang="0">
                <a:pos x="330" y="40"/>
              </a:cxn>
              <a:cxn ang="0">
                <a:pos x="322" y="40"/>
              </a:cxn>
              <a:cxn ang="0">
                <a:pos x="328" y="50"/>
              </a:cxn>
              <a:cxn ang="0">
                <a:pos x="328" y="54"/>
              </a:cxn>
              <a:cxn ang="0">
                <a:pos x="326" y="62"/>
              </a:cxn>
              <a:cxn ang="0">
                <a:pos x="330" y="64"/>
              </a:cxn>
              <a:cxn ang="0">
                <a:pos x="326" y="68"/>
              </a:cxn>
              <a:cxn ang="0">
                <a:pos x="322" y="76"/>
              </a:cxn>
              <a:cxn ang="0">
                <a:pos x="324" y="82"/>
              </a:cxn>
              <a:cxn ang="0">
                <a:pos x="316" y="84"/>
              </a:cxn>
              <a:cxn ang="0">
                <a:pos x="310" y="82"/>
              </a:cxn>
              <a:cxn ang="0">
                <a:pos x="302" y="82"/>
              </a:cxn>
              <a:cxn ang="0">
                <a:pos x="304" y="70"/>
              </a:cxn>
              <a:cxn ang="0">
                <a:pos x="304" y="64"/>
              </a:cxn>
              <a:cxn ang="0">
                <a:pos x="306" y="60"/>
              </a:cxn>
              <a:cxn ang="0">
                <a:pos x="300" y="60"/>
              </a:cxn>
              <a:cxn ang="0">
                <a:pos x="300" y="56"/>
              </a:cxn>
              <a:cxn ang="0">
                <a:pos x="304" y="54"/>
              </a:cxn>
              <a:cxn ang="0">
                <a:pos x="302" y="54"/>
              </a:cxn>
              <a:cxn ang="0">
                <a:pos x="296" y="54"/>
              </a:cxn>
              <a:cxn ang="0">
                <a:pos x="298" y="48"/>
              </a:cxn>
              <a:cxn ang="0">
                <a:pos x="302" y="40"/>
              </a:cxn>
              <a:cxn ang="0">
                <a:pos x="304" y="32"/>
              </a:cxn>
              <a:cxn ang="0">
                <a:pos x="306" y="26"/>
              </a:cxn>
              <a:cxn ang="0">
                <a:pos x="308" y="22"/>
              </a:cxn>
              <a:cxn ang="0">
                <a:pos x="308" y="14"/>
              </a:cxn>
              <a:cxn ang="0">
                <a:pos x="306" y="4"/>
              </a:cxn>
              <a:cxn ang="0">
                <a:pos x="0" y="46"/>
              </a:cxn>
              <a:cxn ang="0">
                <a:pos x="2" y="42"/>
              </a:cxn>
            </a:cxnLst>
            <a:rect l="0" t="0" r="r" b="b"/>
            <a:pathLst>
              <a:path w="342" h="156">
                <a:moveTo>
                  <a:pt x="82" y="84"/>
                </a:moveTo>
                <a:lnTo>
                  <a:pt x="82" y="86"/>
                </a:lnTo>
                <a:lnTo>
                  <a:pt x="82" y="86"/>
                </a:lnTo>
                <a:lnTo>
                  <a:pt x="80" y="86"/>
                </a:lnTo>
                <a:lnTo>
                  <a:pt x="80" y="86"/>
                </a:lnTo>
                <a:lnTo>
                  <a:pt x="80" y="86"/>
                </a:lnTo>
                <a:lnTo>
                  <a:pt x="80" y="86"/>
                </a:lnTo>
                <a:lnTo>
                  <a:pt x="80" y="84"/>
                </a:lnTo>
                <a:lnTo>
                  <a:pt x="78" y="84"/>
                </a:lnTo>
                <a:lnTo>
                  <a:pt x="78" y="84"/>
                </a:lnTo>
                <a:lnTo>
                  <a:pt x="80" y="84"/>
                </a:lnTo>
                <a:lnTo>
                  <a:pt x="80" y="84"/>
                </a:lnTo>
                <a:lnTo>
                  <a:pt x="80" y="84"/>
                </a:lnTo>
                <a:lnTo>
                  <a:pt x="80" y="84"/>
                </a:lnTo>
                <a:lnTo>
                  <a:pt x="80" y="84"/>
                </a:lnTo>
                <a:lnTo>
                  <a:pt x="82" y="84"/>
                </a:lnTo>
                <a:lnTo>
                  <a:pt x="82" y="84"/>
                </a:lnTo>
                <a:close/>
                <a:moveTo>
                  <a:pt x="186" y="154"/>
                </a:moveTo>
                <a:lnTo>
                  <a:pt x="186" y="154"/>
                </a:lnTo>
                <a:lnTo>
                  <a:pt x="188" y="154"/>
                </a:lnTo>
                <a:lnTo>
                  <a:pt x="188" y="154"/>
                </a:lnTo>
                <a:lnTo>
                  <a:pt x="188" y="154"/>
                </a:lnTo>
                <a:lnTo>
                  <a:pt x="188" y="154"/>
                </a:lnTo>
                <a:lnTo>
                  <a:pt x="188" y="154"/>
                </a:lnTo>
                <a:lnTo>
                  <a:pt x="192" y="154"/>
                </a:lnTo>
                <a:lnTo>
                  <a:pt x="192" y="154"/>
                </a:lnTo>
                <a:lnTo>
                  <a:pt x="190" y="156"/>
                </a:lnTo>
                <a:lnTo>
                  <a:pt x="190" y="156"/>
                </a:lnTo>
                <a:lnTo>
                  <a:pt x="188" y="156"/>
                </a:lnTo>
                <a:lnTo>
                  <a:pt x="188" y="156"/>
                </a:lnTo>
                <a:lnTo>
                  <a:pt x="186" y="156"/>
                </a:lnTo>
                <a:lnTo>
                  <a:pt x="186" y="156"/>
                </a:lnTo>
                <a:lnTo>
                  <a:pt x="186" y="156"/>
                </a:lnTo>
                <a:lnTo>
                  <a:pt x="184" y="156"/>
                </a:lnTo>
                <a:lnTo>
                  <a:pt x="184" y="154"/>
                </a:lnTo>
                <a:lnTo>
                  <a:pt x="184" y="154"/>
                </a:lnTo>
                <a:lnTo>
                  <a:pt x="184" y="154"/>
                </a:lnTo>
                <a:lnTo>
                  <a:pt x="184" y="154"/>
                </a:lnTo>
                <a:lnTo>
                  <a:pt x="184" y="152"/>
                </a:lnTo>
                <a:lnTo>
                  <a:pt x="186" y="152"/>
                </a:lnTo>
                <a:lnTo>
                  <a:pt x="186" y="152"/>
                </a:lnTo>
                <a:lnTo>
                  <a:pt x="186" y="152"/>
                </a:lnTo>
                <a:lnTo>
                  <a:pt x="186" y="154"/>
                </a:lnTo>
                <a:lnTo>
                  <a:pt x="186" y="154"/>
                </a:lnTo>
                <a:lnTo>
                  <a:pt x="186" y="154"/>
                </a:lnTo>
                <a:close/>
                <a:moveTo>
                  <a:pt x="74" y="70"/>
                </a:moveTo>
                <a:lnTo>
                  <a:pt x="76" y="70"/>
                </a:lnTo>
                <a:lnTo>
                  <a:pt x="76" y="70"/>
                </a:lnTo>
                <a:lnTo>
                  <a:pt x="78" y="70"/>
                </a:lnTo>
                <a:lnTo>
                  <a:pt x="78" y="70"/>
                </a:lnTo>
                <a:lnTo>
                  <a:pt x="78" y="70"/>
                </a:lnTo>
                <a:lnTo>
                  <a:pt x="80" y="70"/>
                </a:lnTo>
                <a:lnTo>
                  <a:pt x="80" y="70"/>
                </a:lnTo>
                <a:lnTo>
                  <a:pt x="80" y="70"/>
                </a:lnTo>
                <a:lnTo>
                  <a:pt x="80" y="70"/>
                </a:lnTo>
                <a:lnTo>
                  <a:pt x="82" y="70"/>
                </a:lnTo>
                <a:lnTo>
                  <a:pt x="82" y="70"/>
                </a:lnTo>
                <a:lnTo>
                  <a:pt x="82" y="70"/>
                </a:lnTo>
                <a:lnTo>
                  <a:pt x="80" y="72"/>
                </a:lnTo>
                <a:lnTo>
                  <a:pt x="80" y="72"/>
                </a:lnTo>
                <a:lnTo>
                  <a:pt x="80" y="72"/>
                </a:lnTo>
                <a:lnTo>
                  <a:pt x="80" y="72"/>
                </a:lnTo>
                <a:lnTo>
                  <a:pt x="80" y="72"/>
                </a:lnTo>
                <a:lnTo>
                  <a:pt x="78" y="72"/>
                </a:lnTo>
                <a:lnTo>
                  <a:pt x="76" y="72"/>
                </a:lnTo>
                <a:lnTo>
                  <a:pt x="76" y="72"/>
                </a:lnTo>
                <a:lnTo>
                  <a:pt x="74" y="72"/>
                </a:lnTo>
                <a:lnTo>
                  <a:pt x="74" y="72"/>
                </a:lnTo>
                <a:lnTo>
                  <a:pt x="72" y="72"/>
                </a:lnTo>
                <a:lnTo>
                  <a:pt x="72" y="70"/>
                </a:lnTo>
                <a:lnTo>
                  <a:pt x="72" y="70"/>
                </a:lnTo>
                <a:lnTo>
                  <a:pt x="72" y="70"/>
                </a:lnTo>
                <a:lnTo>
                  <a:pt x="72" y="70"/>
                </a:lnTo>
                <a:lnTo>
                  <a:pt x="72" y="70"/>
                </a:lnTo>
                <a:lnTo>
                  <a:pt x="72" y="70"/>
                </a:lnTo>
                <a:lnTo>
                  <a:pt x="72" y="70"/>
                </a:lnTo>
                <a:lnTo>
                  <a:pt x="72" y="70"/>
                </a:lnTo>
                <a:lnTo>
                  <a:pt x="74" y="70"/>
                </a:lnTo>
                <a:lnTo>
                  <a:pt x="74" y="70"/>
                </a:lnTo>
                <a:lnTo>
                  <a:pt x="74" y="70"/>
                </a:lnTo>
                <a:lnTo>
                  <a:pt x="74" y="70"/>
                </a:lnTo>
                <a:lnTo>
                  <a:pt x="74" y="70"/>
                </a:lnTo>
                <a:lnTo>
                  <a:pt x="74" y="70"/>
                </a:lnTo>
                <a:close/>
                <a:moveTo>
                  <a:pt x="42" y="60"/>
                </a:moveTo>
                <a:lnTo>
                  <a:pt x="42" y="60"/>
                </a:lnTo>
                <a:lnTo>
                  <a:pt x="42" y="60"/>
                </a:lnTo>
                <a:lnTo>
                  <a:pt x="42" y="60"/>
                </a:lnTo>
                <a:lnTo>
                  <a:pt x="42" y="60"/>
                </a:lnTo>
                <a:lnTo>
                  <a:pt x="42" y="60"/>
                </a:lnTo>
                <a:lnTo>
                  <a:pt x="42" y="62"/>
                </a:lnTo>
                <a:lnTo>
                  <a:pt x="42" y="62"/>
                </a:lnTo>
                <a:lnTo>
                  <a:pt x="40" y="60"/>
                </a:lnTo>
                <a:lnTo>
                  <a:pt x="40" y="60"/>
                </a:lnTo>
                <a:lnTo>
                  <a:pt x="40" y="60"/>
                </a:lnTo>
                <a:lnTo>
                  <a:pt x="40" y="62"/>
                </a:lnTo>
                <a:lnTo>
                  <a:pt x="40" y="60"/>
                </a:lnTo>
                <a:lnTo>
                  <a:pt x="40" y="60"/>
                </a:lnTo>
                <a:lnTo>
                  <a:pt x="38" y="60"/>
                </a:lnTo>
                <a:lnTo>
                  <a:pt x="38" y="60"/>
                </a:lnTo>
                <a:lnTo>
                  <a:pt x="36" y="60"/>
                </a:lnTo>
                <a:lnTo>
                  <a:pt x="36" y="60"/>
                </a:lnTo>
                <a:lnTo>
                  <a:pt x="36" y="60"/>
                </a:lnTo>
                <a:lnTo>
                  <a:pt x="36" y="60"/>
                </a:lnTo>
                <a:lnTo>
                  <a:pt x="36" y="60"/>
                </a:lnTo>
                <a:lnTo>
                  <a:pt x="36" y="58"/>
                </a:lnTo>
                <a:lnTo>
                  <a:pt x="36" y="58"/>
                </a:lnTo>
                <a:lnTo>
                  <a:pt x="36" y="58"/>
                </a:lnTo>
                <a:lnTo>
                  <a:pt x="36" y="58"/>
                </a:lnTo>
                <a:lnTo>
                  <a:pt x="36" y="58"/>
                </a:lnTo>
                <a:lnTo>
                  <a:pt x="38" y="58"/>
                </a:lnTo>
                <a:lnTo>
                  <a:pt x="38" y="58"/>
                </a:lnTo>
                <a:lnTo>
                  <a:pt x="38" y="58"/>
                </a:lnTo>
                <a:lnTo>
                  <a:pt x="38" y="58"/>
                </a:lnTo>
                <a:lnTo>
                  <a:pt x="38" y="58"/>
                </a:lnTo>
                <a:lnTo>
                  <a:pt x="38" y="58"/>
                </a:lnTo>
                <a:lnTo>
                  <a:pt x="40" y="60"/>
                </a:lnTo>
                <a:lnTo>
                  <a:pt x="40" y="60"/>
                </a:lnTo>
                <a:lnTo>
                  <a:pt x="42" y="60"/>
                </a:lnTo>
                <a:lnTo>
                  <a:pt x="42" y="60"/>
                </a:lnTo>
                <a:close/>
                <a:moveTo>
                  <a:pt x="36" y="58"/>
                </a:moveTo>
                <a:lnTo>
                  <a:pt x="34" y="60"/>
                </a:lnTo>
                <a:lnTo>
                  <a:pt x="34" y="60"/>
                </a:lnTo>
                <a:lnTo>
                  <a:pt x="32" y="58"/>
                </a:lnTo>
                <a:lnTo>
                  <a:pt x="32" y="58"/>
                </a:lnTo>
                <a:lnTo>
                  <a:pt x="32" y="58"/>
                </a:lnTo>
                <a:lnTo>
                  <a:pt x="32" y="58"/>
                </a:lnTo>
                <a:lnTo>
                  <a:pt x="34" y="56"/>
                </a:lnTo>
                <a:lnTo>
                  <a:pt x="34" y="58"/>
                </a:lnTo>
                <a:lnTo>
                  <a:pt x="34" y="58"/>
                </a:lnTo>
                <a:lnTo>
                  <a:pt x="36" y="58"/>
                </a:lnTo>
                <a:close/>
                <a:moveTo>
                  <a:pt x="46" y="58"/>
                </a:moveTo>
                <a:lnTo>
                  <a:pt x="46" y="58"/>
                </a:lnTo>
                <a:lnTo>
                  <a:pt x="46" y="58"/>
                </a:lnTo>
                <a:lnTo>
                  <a:pt x="42" y="58"/>
                </a:lnTo>
                <a:lnTo>
                  <a:pt x="40" y="56"/>
                </a:lnTo>
                <a:lnTo>
                  <a:pt x="40" y="56"/>
                </a:lnTo>
                <a:lnTo>
                  <a:pt x="40" y="56"/>
                </a:lnTo>
                <a:lnTo>
                  <a:pt x="40" y="56"/>
                </a:lnTo>
                <a:lnTo>
                  <a:pt x="40" y="56"/>
                </a:lnTo>
                <a:lnTo>
                  <a:pt x="40" y="56"/>
                </a:lnTo>
                <a:lnTo>
                  <a:pt x="44" y="56"/>
                </a:lnTo>
                <a:lnTo>
                  <a:pt x="46" y="58"/>
                </a:lnTo>
                <a:lnTo>
                  <a:pt x="46" y="58"/>
                </a:lnTo>
                <a:lnTo>
                  <a:pt x="46" y="58"/>
                </a:lnTo>
                <a:close/>
                <a:moveTo>
                  <a:pt x="56" y="58"/>
                </a:moveTo>
                <a:lnTo>
                  <a:pt x="56" y="58"/>
                </a:lnTo>
                <a:lnTo>
                  <a:pt x="54" y="56"/>
                </a:lnTo>
                <a:lnTo>
                  <a:pt x="54" y="56"/>
                </a:lnTo>
                <a:lnTo>
                  <a:pt x="54" y="56"/>
                </a:lnTo>
                <a:lnTo>
                  <a:pt x="52" y="56"/>
                </a:lnTo>
                <a:lnTo>
                  <a:pt x="52" y="56"/>
                </a:lnTo>
                <a:lnTo>
                  <a:pt x="52" y="56"/>
                </a:lnTo>
                <a:lnTo>
                  <a:pt x="52" y="56"/>
                </a:lnTo>
                <a:lnTo>
                  <a:pt x="52" y="56"/>
                </a:lnTo>
                <a:lnTo>
                  <a:pt x="52" y="56"/>
                </a:lnTo>
                <a:lnTo>
                  <a:pt x="52" y="54"/>
                </a:lnTo>
                <a:lnTo>
                  <a:pt x="52" y="54"/>
                </a:lnTo>
                <a:lnTo>
                  <a:pt x="52" y="54"/>
                </a:lnTo>
                <a:lnTo>
                  <a:pt x="52" y="54"/>
                </a:lnTo>
                <a:lnTo>
                  <a:pt x="52" y="54"/>
                </a:lnTo>
                <a:lnTo>
                  <a:pt x="54" y="54"/>
                </a:lnTo>
                <a:lnTo>
                  <a:pt x="54" y="54"/>
                </a:lnTo>
                <a:lnTo>
                  <a:pt x="54" y="54"/>
                </a:lnTo>
                <a:lnTo>
                  <a:pt x="54" y="54"/>
                </a:lnTo>
                <a:lnTo>
                  <a:pt x="56" y="54"/>
                </a:lnTo>
                <a:lnTo>
                  <a:pt x="56" y="54"/>
                </a:lnTo>
                <a:lnTo>
                  <a:pt x="56" y="54"/>
                </a:lnTo>
                <a:lnTo>
                  <a:pt x="56" y="56"/>
                </a:lnTo>
                <a:lnTo>
                  <a:pt x="56" y="56"/>
                </a:lnTo>
                <a:lnTo>
                  <a:pt x="56" y="56"/>
                </a:lnTo>
                <a:lnTo>
                  <a:pt x="56" y="56"/>
                </a:lnTo>
                <a:lnTo>
                  <a:pt x="56" y="58"/>
                </a:lnTo>
                <a:close/>
                <a:moveTo>
                  <a:pt x="308" y="2"/>
                </a:moveTo>
                <a:lnTo>
                  <a:pt x="308" y="2"/>
                </a:lnTo>
                <a:lnTo>
                  <a:pt x="310" y="0"/>
                </a:lnTo>
                <a:lnTo>
                  <a:pt x="310" y="0"/>
                </a:lnTo>
                <a:lnTo>
                  <a:pt x="310" y="0"/>
                </a:lnTo>
                <a:lnTo>
                  <a:pt x="312" y="0"/>
                </a:lnTo>
                <a:lnTo>
                  <a:pt x="312" y="0"/>
                </a:lnTo>
                <a:lnTo>
                  <a:pt x="314" y="0"/>
                </a:lnTo>
                <a:lnTo>
                  <a:pt x="314" y="0"/>
                </a:lnTo>
                <a:lnTo>
                  <a:pt x="316" y="0"/>
                </a:lnTo>
                <a:lnTo>
                  <a:pt x="316" y="0"/>
                </a:lnTo>
                <a:lnTo>
                  <a:pt x="316" y="2"/>
                </a:lnTo>
                <a:lnTo>
                  <a:pt x="316" y="2"/>
                </a:lnTo>
                <a:lnTo>
                  <a:pt x="316" y="2"/>
                </a:lnTo>
                <a:lnTo>
                  <a:pt x="316" y="2"/>
                </a:lnTo>
                <a:lnTo>
                  <a:pt x="314" y="2"/>
                </a:lnTo>
                <a:lnTo>
                  <a:pt x="314" y="4"/>
                </a:lnTo>
                <a:lnTo>
                  <a:pt x="316" y="4"/>
                </a:lnTo>
                <a:lnTo>
                  <a:pt x="316" y="4"/>
                </a:lnTo>
                <a:lnTo>
                  <a:pt x="316" y="4"/>
                </a:lnTo>
                <a:lnTo>
                  <a:pt x="316" y="4"/>
                </a:lnTo>
                <a:lnTo>
                  <a:pt x="316" y="4"/>
                </a:lnTo>
                <a:lnTo>
                  <a:pt x="316" y="4"/>
                </a:lnTo>
                <a:lnTo>
                  <a:pt x="316" y="4"/>
                </a:lnTo>
                <a:lnTo>
                  <a:pt x="316" y="4"/>
                </a:lnTo>
                <a:lnTo>
                  <a:pt x="318" y="4"/>
                </a:lnTo>
                <a:lnTo>
                  <a:pt x="318" y="4"/>
                </a:lnTo>
                <a:lnTo>
                  <a:pt x="320" y="4"/>
                </a:lnTo>
                <a:lnTo>
                  <a:pt x="320" y="4"/>
                </a:lnTo>
                <a:lnTo>
                  <a:pt x="320" y="4"/>
                </a:lnTo>
                <a:lnTo>
                  <a:pt x="322" y="4"/>
                </a:lnTo>
                <a:lnTo>
                  <a:pt x="324" y="4"/>
                </a:lnTo>
                <a:lnTo>
                  <a:pt x="322" y="4"/>
                </a:lnTo>
                <a:lnTo>
                  <a:pt x="326" y="4"/>
                </a:lnTo>
                <a:lnTo>
                  <a:pt x="326" y="4"/>
                </a:lnTo>
                <a:lnTo>
                  <a:pt x="328" y="4"/>
                </a:lnTo>
                <a:lnTo>
                  <a:pt x="328" y="4"/>
                </a:lnTo>
                <a:lnTo>
                  <a:pt x="328" y="4"/>
                </a:lnTo>
                <a:lnTo>
                  <a:pt x="328" y="4"/>
                </a:lnTo>
                <a:lnTo>
                  <a:pt x="328" y="2"/>
                </a:lnTo>
                <a:lnTo>
                  <a:pt x="328" y="2"/>
                </a:lnTo>
                <a:lnTo>
                  <a:pt x="330" y="2"/>
                </a:lnTo>
                <a:lnTo>
                  <a:pt x="330" y="2"/>
                </a:lnTo>
                <a:lnTo>
                  <a:pt x="330" y="2"/>
                </a:lnTo>
                <a:lnTo>
                  <a:pt x="330" y="2"/>
                </a:lnTo>
                <a:lnTo>
                  <a:pt x="330" y="2"/>
                </a:lnTo>
                <a:lnTo>
                  <a:pt x="332" y="2"/>
                </a:lnTo>
                <a:lnTo>
                  <a:pt x="332" y="2"/>
                </a:lnTo>
                <a:lnTo>
                  <a:pt x="332" y="2"/>
                </a:lnTo>
                <a:lnTo>
                  <a:pt x="336" y="2"/>
                </a:lnTo>
                <a:lnTo>
                  <a:pt x="336" y="2"/>
                </a:lnTo>
                <a:lnTo>
                  <a:pt x="338" y="2"/>
                </a:lnTo>
                <a:lnTo>
                  <a:pt x="338" y="4"/>
                </a:lnTo>
                <a:lnTo>
                  <a:pt x="338" y="6"/>
                </a:lnTo>
                <a:lnTo>
                  <a:pt x="338" y="6"/>
                </a:lnTo>
                <a:lnTo>
                  <a:pt x="338" y="8"/>
                </a:lnTo>
                <a:lnTo>
                  <a:pt x="338" y="6"/>
                </a:lnTo>
                <a:lnTo>
                  <a:pt x="338" y="6"/>
                </a:lnTo>
                <a:lnTo>
                  <a:pt x="340" y="6"/>
                </a:lnTo>
                <a:lnTo>
                  <a:pt x="340" y="8"/>
                </a:lnTo>
                <a:lnTo>
                  <a:pt x="340" y="8"/>
                </a:lnTo>
                <a:lnTo>
                  <a:pt x="342" y="8"/>
                </a:lnTo>
                <a:lnTo>
                  <a:pt x="342" y="10"/>
                </a:lnTo>
                <a:lnTo>
                  <a:pt x="340" y="10"/>
                </a:lnTo>
                <a:lnTo>
                  <a:pt x="340" y="12"/>
                </a:lnTo>
                <a:lnTo>
                  <a:pt x="338" y="12"/>
                </a:lnTo>
                <a:lnTo>
                  <a:pt x="338" y="14"/>
                </a:lnTo>
                <a:lnTo>
                  <a:pt x="336" y="14"/>
                </a:lnTo>
                <a:lnTo>
                  <a:pt x="336" y="14"/>
                </a:lnTo>
                <a:lnTo>
                  <a:pt x="336" y="14"/>
                </a:lnTo>
                <a:lnTo>
                  <a:pt x="336" y="14"/>
                </a:lnTo>
                <a:lnTo>
                  <a:pt x="334" y="14"/>
                </a:lnTo>
                <a:lnTo>
                  <a:pt x="334" y="16"/>
                </a:lnTo>
                <a:lnTo>
                  <a:pt x="334" y="16"/>
                </a:lnTo>
                <a:lnTo>
                  <a:pt x="334" y="16"/>
                </a:lnTo>
                <a:lnTo>
                  <a:pt x="334" y="18"/>
                </a:lnTo>
                <a:lnTo>
                  <a:pt x="332" y="18"/>
                </a:lnTo>
                <a:lnTo>
                  <a:pt x="332" y="18"/>
                </a:lnTo>
                <a:lnTo>
                  <a:pt x="332" y="18"/>
                </a:lnTo>
                <a:lnTo>
                  <a:pt x="332" y="18"/>
                </a:lnTo>
                <a:lnTo>
                  <a:pt x="332" y="18"/>
                </a:lnTo>
                <a:lnTo>
                  <a:pt x="334" y="20"/>
                </a:lnTo>
                <a:lnTo>
                  <a:pt x="332" y="22"/>
                </a:lnTo>
                <a:lnTo>
                  <a:pt x="334" y="26"/>
                </a:lnTo>
                <a:lnTo>
                  <a:pt x="332" y="28"/>
                </a:lnTo>
                <a:lnTo>
                  <a:pt x="332" y="30"/>
                </a:lnTo>
                <a:lnTo>
                  <a:pt x="332" y="30"/>
                </a:lnTo>
                <a:lnTo>
                  <a:pt x="332" y="30"/>
                </a:lnTo>
                <a:lnTo>
                  <a:pt x="332" y="30"/>
                </a:lnTo>
                <a:lnTo>
                  <a:pt x="330" y="30"/>
                </a:lnTo>
                <a:lnTo>
                  <a:pt x="330" y="30"/>
                </a:lnTo>
                <a:lnTo>
                  <a:pt x="330" y="32"/>
                </a:lnTo>
                <a:lnTo>
                  <a:pt x="330" y="32"/>
                </a:lnTo>
                <a:lnTo>
                  <a:pt x="330" y="32"/>
                </a:lnTo>
                <a:lnTo>
                  <a:pt x="330" y="32"/>
                </a:lnTo>
                <a:lnTo>
                  <a:pt x="332" y="32"/>
                </a:lnTo>
                <a:lnTo>
                  <a:pt x="332" y="34"/>
                </a:lnTo>
                <a:lnTo>
                  <a:pt x="332" y="34"/>
                </a:lnTo>
                <a:lnTo>
                  <a:pt x="330" y="38"/>
                </a:lnTo>
                <a:lnTo>
                  <a:pt x="330" y="40"/>
                </a:lnTo>
                <a:lnTo>
                  <a:pt x="330" y="40"/>
                </a:lnTo>
                <a:lnTo>
                  <a:pt x="328" y="40"/>
                </a:lnTo>
                <a:lnTo>
                  <a:pt x="328" y="40"/>
                </a:lnTo>
                <a:lnTo>
                  <a:pt x="326" y="40"/>
                </a:lnTo>
                <a:lnTo>
                  <a:pt x="326" y="40"/>
                </a:lnTo>
                <a:lnTo>
                  <a:pt x="326" y="40"/>
                </a:lnTo>
                <a:lnTo>
                  <a:pt x="324" y="40"/>
                </a:lnTo>
                <a:lnTo>
                  <a:pt x="322" y="40"/>
                </a:lnTo>
                <a:lnTo>
                  <a:pt x="322" y="40"/>
                </a:lnTo>
                <a:lnTo>
                  <a:pt x="324" y="42"/>
                </a:lnTo>
                <a:lnTo>
                  <a:pt x="324" y="42"/>
                </a:lnTo>
                <a:lnTo>
                  <a:pt x="326" y="44"/>
                </a:lnTo>
                <a:lnTo>
                  <a:pt x="326" y="46"/>
                </a:lnTo>
                <a:lnTo>
                  <a:pt x="326" y="48"/>
                </a:lnTo>
                <a:lnTo>
                  <a:pt x="328" y="50"/>
                </a:lnTo>
                <a:lnTo>
                  <a:pt x="328" y="50"/>
                </a:lnTo>
                <a:lnTo>
                  <a:pt x="328" y="50"/>
                </a:lnTo>
                <a:lnTo>
                  <a:pt x="328" y="50"/>
                </a:lnTo>
                <a:lnTo>
                  <a:pt x="330" y="50"/>
                </a:lnTo>
                <a:lnTo>
                  <a:pt x="330" y="50"/>
                </a:lnTo>
                <a:lnTo>
                  <a:pt x="330" y="50"/>
                </a:lnTo>
                <a:lnTo>
                  <a:pt x="330" y="50"/>
                </a:lnTo>
                <a:lnTo>
                  <a:pt x="328" y="54"/>
                </a:lnTo>
                <a:lnTo>
                  <a:pt x="328" y="54"/>
                </a:lnTo>
                <a:lnTo>
                  <a:pt x="328" y="54"/>
                </a:lnTo>
                <a:lnTo>
                  <a:pt x="326" y="56"/>
                </a:lnTo>
                <a:lnTo>
                  <a:pt x="326" y="56"/>
                </a:lnTo>
                <a:lnTo>
                  <a:pt x="326" y="56"/>
                </a:lnTo>
                <a:lnTo>
                  <a:pt x="326" y="60"/>
                </a:lnTo>
                <a:lnTo>
                  <a:pt x="326" y="60"/>
                </a:lnTo>
                <a:lnTo>
                  <a:pt x="326" y="60"/>
                </a:lnTo>
                <a:lnTo>
                  <a:pt x="326" y="62"/>
                </a:lnTo>
                <a:lnTo>
                  <a:pt x="328" y="62"/>
                </a:lnTo>
                <a:lnTo>
                  <a:pt x="328" y="64"/>
                </a:lnTo>
                <a:lnTo>
                  <a:pt x="328" y="64"/>
                </a:lnTo>
                <a:lnTo>
                  <a:pt x="328" y="64"/>
                </a:lnTo>
                <a:lnTo>
                  <a:pt x="328" y="64"/>
                </a:lnTo>
                <a:lnTo>
                  <a:pt x="330" y="64"/>
                </a:lnTo>
                <a:lnTo>
                  <a:pt x="330" y="64"/>
                </a:lnTo>
                <a:lnTo>
                  <a:pt x="330" y="64"/>
                </a:lnTo>
                <a:lnTo>
                  <a:pt x="330" y="64"/>
                </a:lnTo>
                <a:lnTo>
                  <a:pt x="330" y="64"/>
                </a:lnTo>
                <a:lnTo>
                  <a:pt x="330" y="66"/>
                </a:lnTo>
                <a:lnTo>
                  <a:pt x="330" y="68"/>
                </a:lnTo>
                <a:lnTo>
                  <a:pt x="328" y="68"/>
                </a:lnTo>
                <a:lnTo>
                  <a:pt x="326" y="68"/>
                </a:lnTo>
                <a:lnTo>
                  <a:pt x="326" y="68"/>
                </a:lnTo>
                <a:lnTo>
                  <a:pt x="326" y="68"/>
                </a:lnTo>
                <a:lnTo>
                  <a:pt x="326" y="68"/>
                </a:lnTo>
                <a:lnTo>
                  <a:pt x="326" y="70"/>
                </a:lnTo>
                <a:lnTo>
                  <a:pt x="324" y="70"/>
                </a:lnTo>
                <a:lnTo>
                  <a:pt x="324" y="72"/>
                </a:lnTo>
                <a:lnTo>
                  <a:pt x="324" y="72"/>
                </a:lnTo>
                <a:lnTo>
                  <a:pt x="322" y="72"/>
                </a:lnTo>
                <a:lnTo>
                  <a:pt x="322" y="74"/>
                </a:lnTo>
                <a:lnTo>
                  <a:pt x="322" y="76"/>
                </a:lnTo>
                <a:lnTo>
                  <a:pt x="322" y="76"/>
                </a:lnTo>
                <a:lnTo>
                  <a:pt x="322" y="76"/>
                </a:lnTo>
                <a:lnTo>
                  <a:pt x="322" y="76"/>
                </a:lnTo>
                <a:lnTo>
                  <a:pt x="322" y="76"/>
                </a:lnTo>
                <a:lnTo>
                  <a:pt x="322" y="78"/>
                </a:lnTo>
                <a:lnTo>
                  <a:pt x="322" y="78"/>
                </a:lnTo>
                <a:lnTo>
                  <a:pt x="322" y="80"/>
                </a:lnTo>
                <a:lnTo>
                  <a:pt x="324" y="82"/>
                </a:lnTo>
                <a:lnTo>
                  <a:pt x="322" y="82"/>
                </a:lnTo>
                <a:lnTo>
                  <a:pt x="322" y="82"/>
                </a:lnTo>
                <a:lnTo>
                  <a:pt x="322" y="82"/>
                </a:lnTo>
                <a:lnTo>
                  <a:pt x="320" y="82"/>
                </a:lnTo>
                <a:lnTo>
                  <a:pt x="320" y="82"/>
                </a:lnTo>
                <a:lnTo>
                  <a:pt x="318" y="84"/>
                </a:lnTo>
                <a:lnTo>
                  <a:pt x="316" y="84"/>
                </a:lnTo>
                <a:lnTo>
                  <a:pt x="316" y="84"/>
                </a:lnTo>
                <a:lnTo>
                  <a:pt x="314" y="84"/>
                </a:lnTo>
                <a:lnTo>
                  <a:pt x="314" y="84"/>
                </a:lnTo>
                <a:lnTo>
                  <a:pt x="314" y="84"/>
                </a:lnTo>
                <a:lnTo>
                  <a:pt x="314" y="82"/>
                </a:lnTo>
                <a:lnTo>
                  <a:pt x="312" y="82"/>
                </a:lnTo>
                <a:lnTo>
                  <a:pt x="310" y="82"/>
                </a:lnTo>
                <a:lnTo>
                  <a:pt x="310" y="82"/>
                </a:lnTo>
                <a:lnTo>
                  <a:pt x="310" y="82"/>
                </a:lnTo>
                <a:lnTo>
                  <a:pt x="308" y="82"/>
                </a:lnTo>
                <a:lnTo>
                  <a:pt x="306" y="82"/>
                </a:lnTo>
                <a:lnTo>
                  <a:pt x="304" y="84"/>
                </a:lnTo>
                <a:lnTo>
                  <a:pt x="302" y="84"/>
                </a:lnTo>
                <a:lnTo>
                  <a:pt x="302" y="84"/>
                </a:lnTo>
                <a:lnTo>
                  <a:pt x="302" y="84"/>
                </a:lnTo>
                <a:lnTo>
                  <a:pt x="302" y="82"/>
                </a:lnTo>
                <a:lnTo>
                  <a:pt x="302" y="82"/>
                </a:lnTo>
                <a:lnTo>
                  <a:pt x="302" y="82"/>
                </a:lnTo>
                <a:lnTo>
                  <a:pt x="304" y="80"/>
                </a:lnTo>
                <a:lnTo>
                  <a:pt x="304" y="78"/>
                </a:lnTo>
                <a:lnTo>
                  <a:pt x="304" y="76"/>
                </a:lnTo>
                <a:lnTo>
                  <a:pt x="304" y="76"/>
                </a:lnTo>
                <a:lnTo>
                  <a:pt x="304" y="72"/>
                </a:lnTo>
                <a:lnTo>
                  <a:pt x="304" y="72"/>
                </a:lnTo>
                <a:lnTo>
                  <a:pt x="304" y="70"/>
                </a:lnTo>
                <a:lnTo>
                  <a:pt x="304" y="70"/>
                </a:lnTo>
                <a:lnTo>
                  <a:pt x="304" y="68"/>
                </a:lnTo>
                <a:lnTo>
                  <a:pt x="304" y="68"/>
                </a:lnTo>
                <a:lnTo>
                  <a:pt x="304" y="68"/>
                </a:lnTo>
                <a:lnTo>
                  <a:pt x="304" y="66"/>
                </a:lnTo>
                <a:lnTo>
                  <a:pt x="304" y="66"/>
                </a:lnTo>
                <a:lnTo>
                  <a:pt x="304" y="66"/>
                </a:lnTo>
                <a:lnTo>
                  <a:pt x="304" y="64"/>
                </a:lnTo>
                <a:lnTo>
                  <a:pt x="306" y="64"/>
                </a:lnTo>
                <a:lnTo>
                  <a:pt x="306" y="64"/>
                </a:lnTo>
                <a:lnTo>
                  <a:pt x="306" y="62"/>
                </a:lnTo>
                <a:lnTo>
                  <a:pt x="304" y="62"/>
                </a:lnTo>
                <a:lnTo>
                  <a:pt x="304" y="62"/>
                </a:lnTo>
                <a:lnTo>
                  <a:pt x="304" y="62"/>
                </a:lnTo>
                <a:lnTo>
                  <a:pt x="306" y="60"/>
                </a:lnTo>
                <a:lnTo>
                  <a:pt x="306" y="60"/>
                </a:lnTo>
                <a:lnTo>
                  <a:pt x="306" y="58"/>
                </a:lnTo>
                <a:lnTo>
                  <a:pt x="304" y="58"/>
                </a:lnTo>
                <a:lnTo>
                  <a:pt x="304" y="60"/>
                </a:lnTo>
                <a:lnTo>
                  <a:pt x="302" y="60"/>
                </a:lnTo>
                <a:lnTo>
                  <a:pt x="302" y="60"/>
                </a:lnTo>
                <a:lnTo>
                  <a:pt x="300" y="60"/>
                </a:lnTo>
                <a:lnTo>
                  <a:pt x="300" y="60"/>
                </a:lnTo>
                <a:lnTo>
                  <a:pt x="300" y="60"/>
                </a:lnTo>
                <a:lnTo>
                  <a:pt x="300" y="60"/>
                </a:lnTo>
                <a:lnTo>
                  <a:pt x="300" y="60"/>
                </a:lnTo>
                <a:lnTo>
                  <a:pt x="300" y="58"/>
                </a:lnTo>
                <a:lnTo>
                  <a:pt x="300" y="58"/>
                </a:lnTo>
                <a:lnTo>
                  <a:pt x="300" y="58"/>
                </a:lnTo>
                <a:lnTo>
                  <a:pt x="298" y="56"/>
                </a:lnTo>
                <a:lnTo>
                  <a:pt x="298" y="56"/>
                </a:lnTo>
                <a:lnTo>
                  <a:pt x="300" y="56"/>
                </a:lnTo>
                <a:lnTo>
                  <a:pt x="300" y="56"/>
                </a:lnTo>
                <a:lnTo>
                  <a:pt x="302" y="58"/>
                </a:lnTo>
                <a:lnTo>
                  <a:pt x="302" y="56"/>
                </a:lnTo>
                <a:lnTo>
                  <a:pt x="302" y="56"/>
                </a:lnTo>
                <a:lnTo>
                  <a:pt x="304" y="54"/>
                </a:lnTo>
                <a:lnTo>
                  <a:pt x="304" y="54"/>
                </a:lnTo>
                <a:lnTo>
                  <a:pt x="304" y="54"/>
                </a:lnTo>
                <a:lnTo>
                  <a:pt x="304" y="54"/>
                </a:lnTo>
                <a:lnTo>
                  <a:pt x="302" y="54"/>
                </a:lnTo>
                <a:lnTo>
                  <a:pt x="302" y="54"/>
                </a:lnTo>
                <a:lnTo>
                  <a:pt x="302" y="52"/>
                </a:lnTo>
                <a:lnTo>
                  <a:pt x="302" y="52"/>
                </a:lnTo>
                <a:lnTo>
                  <a:pt x="302" y="54"/>
                </a:lnTo>
                <a:lnTo>
                  <a:pt x="302" y="54"/>
                </a:lnTo>
                <a:lnTo>
                  <a:pt x="302" y="54"/>
                </a:lnTo>
                <a:lnTo>
                  <a:pt x="302" y="54"/>
                </a:lnTo>
                <a:lnTo>
                  <a:pt x="302" y="56"/>
                </a:lnTo>
                <a:lnTo>
                  <a:pt x="300" y="56"/>
                </a:lnTo>
                <a:lnTo>
                  <a:pt x="300" y="56"/>
                </a:lnTo>
                <a:lnTo>
                  <a:pt x="298" y="56"/>
                </a:lnTo>
                <a:lnTo>
                  <a:pt x="296" y="56"/>
                </a:lnTo>
                <a:lnTo>
                  <a:pt x="296" y="56"/>
                </a:lnTo>
                <a:lnTo>
                  <a:pt x="296" y="54"/>
                </a:lnTo>
                <a:lnTo>
                  <a:pt x="296" y="54"/>
                </a:lnTo>
                <a:lnTo>
                  <a:pt x="296" y="54"/>
                </a:lnTo>
                <a:lnTo>
                  <a:pt x="296" y="52"/>
                </a:lnTo>
                <a:lnTo>
                  <a:pt x="296" y="52"/>
                </a:lnTo>
                <a:lnTo>
                  <a:pt x="296" y="52"/>
                </a:lnTo>
                <a:lnTo>
                  <a:pt x="296" y="50"/>
                </a:lnTo>
                <a:lnTo>
                  <a:pt x="296" y="50"/>
                </a:lnTo>
                <a:lnTo>
                  <a:pt x="298" y="50"/>
                </a:lnTo>
                <a:lnTo>
                  <a:pt x="298" y="48"/>
                </a:lnTo>
                <a:lnTo>
                  <a:pt x="298" y="48"/>
                </a:lnTo>
                <a:lnTo>
                  <a:pt x="298" y="46"/>
                </a:lnTo>
                <a:lnTo>
                  <a:pt x="298" y="46"/>
                </a:lnTo>
                <a:lnTo>
                  <a:pt x="298" y="46"/>
                </a:lnTo>
                <a:lnTo>
                  <a:pt x="298" y="44"/>
                </a:lnTo>
                <a:lnTo>
                  <a:pt x="300" y="44"/>
                </a:lnTo>
                <a:lnTo>
                  <a:pt x="300" y="42"/>
                </a:lnTo>
                <a:lnTo>
                  <a:pt x="302" y="40"/>
                </a:lnTo>
                <a:lnTo>
                  <a:pt x="302" y="40"/>
                </a:lnTo>
                <a:lnTo>
                  <a:pt x="302" y="38"/>
                </a:lnTo>
                <a:lnTo>
                  <a:pt x="302" y="38"/>
                </a:lnTo>
                <a:lnTo>
                  <a:pt x="304" y="36"/>
                </a:lnTo>
                <a:lnTo>
                  <a:pt x="304" y="36"/>
                </a:lnTo>
                <a:lnTo>
                  <a:pt x="304" y="34"/>
                </a:lnTo>
                <a:lnTo>
                  <a:pt x="304" y="34"/>
                </a:lnTo>
                <a:lnTo>
                  <a:pt x="304" y="32"/>
                </a:lnTo>
                <a:lnTo>
                  <a:pt x="306" y="32"/>
                </a:lnTo>
                <a:lnTo>
                  <a:pt x="304" y="30"/>
                </a:lnTo>
                <a:lnTo>
                  <a:pt x="306" y="30"/>
                </a:lnTo>
                <a:lnTo>
                  <a:pt x="306" y="28"/>
                </a:lnTo>
                <a:lnTo>
                  <a:pt x="306" y="26"/>
                </a:lnTo>
                <a:lnTo>
                  <a:pt x="306" y="26"/>
                </a:lnTo>
                <a:lnTo>
                  <a:pt x="306" y="26"/>
                </a:lnTo>
                <a:lnTo>
                  <a:pt x="306" y="26"/>
                </a:lnTo>
                <a:lnTo>
                  <a:pt x="306" y="26"/>
                </a:lnTo>
                <a:lnTo>
                  <a:pt x="308" y="24"/>
                </a:lnTo>
                <a:lnTo>
                  <a:pt x="308" y="24"/>
                </a:lnTo>
                <a:lnTo>
                  <a:pt x="308" y="24"/>
                </a:lnTo>
                <a:lnTo>
                  <a:pt x="308" y="22"/>
                </a:lnTo>
                <a:lnTo>
                  <a:pt x="308" y="22"/>
                </a:lnTo>
                <a:lnTo>
                  <a:pt x="308" y="24"/>
                </a:lnTo>
                <a:lnTo>
                  <a:pt x="308" y="22"/>
                </a:lnTo>
                <a:lnTo>
                  <a:pt x="308" y="22"/>
                </a:lnTo>
                <a:lnTo>
                  <a:pt x="308" y="22"/>
                </a:lnTo>
                <a:lnTo>
                  <a:pt x="308" y="20"/>
                </a:lnTo>
                <a:lnTo>
                  <a:pt x="308" y="20"/>
                </a:lnTo>
                <a:lnTo>
                  <a:pt x="308" y="18"/>
                </a:lnTo>
                <a:lnTo>
                  <a:pt x="308" y="18"/>
                </a:lnTo>
                <a:lnTo>
                  <a:pt x="308" y="18"/>
                </a:lnTo>
                <a:lnTo>
                  <a:pt x="308" y="14"/>
                </a:lnTo>
                <a:lnTo>
                  <a:pt x="306" y="12"/>
                </a:lnTo>
                <a:lnTo>
                  <a:pt x="306" y="10"/>
                </a:lnTo>
                <a:lnTo>
                  <a:pt x="306" y="10"/>
                </a:lnTo>
                <a:lnTo>
                  <a:pt x="306" y="8"/>
                </a:lnTo>
                <a:lnTo>
                  <a:pt x="306" y="8"/>
                </a:lnTo>
                <a:lnTo>
                  <a:pt x="306" y="6"/>
                </a:lnTo>
                <a:lnTo>
                  <a:pt x="306" y="6"/>
                </a:lnTo>
                <a:lnTo>
                  <a:pt x="306" y="4"/>
                </a:lnTo>
                <a:lnTo>
                  <a:pt x="306" y="4"/>
                </a:lnTo>
                <a:lnTo>
                  <a:pt x="306" y="4"/>
                </a:lnTo>
                <a:lnTo>
                  <a:pt x="308" y="2"/>
                </a:lnTo>
                <a:lnTo>
                  <a:pt x="308" y="2"/>
                </a:lnTo>
                <a:lnTo>
                  <a:pt x="308" y="2"/>
                </a:lnTo>
                <a:close/>
                <a:moveTo>
                  <a:pt x="0" y="46"/>
                </a:moveTo>
                <a:lnTo>
                  <a:pt x="0" y="46"/>
                </a:lnTo>
                <a:lnTo>
                  <a:pt x="0" y="46"/>
                </a:lnTo>
                <a:lnTo>
                  <a:pt x="0" y="44"/>
                </a:lnTo>
                <a:lnTo>
                  <a:pt x="0" y="44"/>
                </a:lnTo>
                <a:lnTo>
                  <a:pt x="0" y="44"/>
                </a:lnTo>
                <a:lnTo>
                  <a:pt x="0" y="42"/>
                </a:lnTo>
                <a:lnTo>
                  <a:pt x="2" y="42"/>
                </a:lnTo>
                <a:lnTo>
                  <a:pt x="2" y="42"/>
                </a:lnTo>
                <a:lnTo>
                  <a:pt x="2" y="42"/>
                </a:lnTo>
                <a:lnTo>
                  <a:pt x="2" y="42"/>
                </a:lnTo>
                <a:lnTo>
                  <a:pt x="2" y="42"/>
                </a:lnTo>
                <a:lnTo>
                  <a:pt x="2" y="44"/>
                </a:lnTo>
                <a:lnTo>
                  <a:pt x="2" y="44"/>
                </a:lnTo>
                <a:lnTo>
                  <a:pt x="2" y="44"/>
                </a:lnTo>
                <a:lnTo>
                  <a:pt x="2" y="44"/>
                </a:lnTo>
                <a:lnTo>
                  <a:pt x="2" y="46"/>
                </a:lnTo>
                <a:lnTo>
                  <a:pt x="0" y="4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3" name="Freeform 99"/>
          <p:cNvSpPr>
            <a:spLocks/>
          </p:cNvSpPr>
          <p:nvPr/>
        </p:nvSpPr>
        <p:spPr bwMode="auto">
          <a:xfrm>
            <a:off x="7235825" y="2497138"/>
            <a:ext cx="104775" cy="142875"/>
          </a:xfrm>
          <a:custGeom>
            <a:avLst/>
            <a:gdLst/>
            <a:ahLst/>
            <a:cxnLst>
              <a:cxn ang="0">
                <a:pos x="64" y="12"/>
              </a:cxn>
              <a:cxn ang="0">
                <a:pos x="60" y="14"/>
              </a:cxn>
              <a:cxn ang="0">
                <a:pos x="58" y="22"/>
              </a:cxn>
              <a:cxn ang="0">
                <a:pos x="60" y="26"/>
              </a:cxn>
              <a:cxn ang="0">
                <a:pos x="62" y="32"/>
              </a:cxn>
              <a:cxn ang="0">
                <a:pos x="66" y="36"/>
              </a:cxn>
              <a:cxn ang="0">
                <a:pos x="60" y="42"/>
              </a:cxn>
              <a:cxn ang="0">
                <a:pos x="58" y="44"/>
              </a:cxn>
              <a:cxn ang="0">
                <a:pos x="54" y="50"/>
              </a:cxn>
              <a:cxn ang="0">
                <a:pos x="48" y="52"/>
              </a:cxn>
              <a:cxn ang="0">
                <a:pos x="46" y="56"/>
              </a:cxn>
              <a:cxn ang="0">
                <a:pos x="48" y="62"/>
              </a:cxn>
              <a:cxn ang="0">
                <a:pos x="48" y="64"/>
              </a:cxn>
              <a:cxn ang="0">
                <a:pos x="56" y="68"/>
              </a:cxn>
              <a:cxn ang="0">
                <a:pos x="62" y="70"/>
              </a:cxn>
              <a:cxn ang="0">
                <a:pos x="66" y="74"/>
              </a:cxn>
              <a:cxn ang="0">
                <a:pos x="66" y="76"/>
              </a:cxn>
              <a:cxn ang="0">
                <a:pos x="64" y="78"/>
              </a:cxn>
              <a:cxn ang="0">
                <a:pos x="56" y="78"/>
              </a:cxn>
              <a:cxn ang="0">
                <a:pos x="52" y="80"/>
              </a:cxn>
              <a:cxn ang="0">
                <a:pos x="50" y="84"/>
              </a:cxn>
              <a:cxn ang="0">
                <a:pos x="46" y="86"/>
              </a:cxn>
              <a:cxn ang="0">
                <a:pos x="42" y="88"/>
              </a:cxn>
              <a:cxn ang="0">
                <a:pos x="40" y="86"/>
              </a:cxn>
              <a:cxn ang="0">
                <a:pos x="34" y="84"/>
              </a:cxn>
              <a:cxn ang="0">
                <a:pos x="34" y="88"/>
              </a:cxn>
              <a:cxn ang="0">
                <a:pos x="32" y="86"/>
              </a:cxn>
              <a:cxn ang="0">
                <a:pos x="30" y="86"/>
              </a:cxn>
              <a:cxn ang="0">
                <a:pos x="26" y="84"/>
              </a:cxn>
              <a:cxn ang="0">
                <a:pos x="28" y="82"/>
              </a:cxn>
              <a:cxn ang="0">
                <a:pos x="22" y="82"/>
              </a:cxn>
              <a:cxn ang="0">
                <a:pos x="22" y="80"/>
              </a:cxn>
              <a:cxn ang="0">
                <a:pos x="24" y="72"/>
              </a:cxn>
              <a:cxn ang="0">
                <a:pos x="28" y="74"/>
              </a:cxn>
              <a:cxn ang="0">
                <a:pos x="26" y="72"/>
              </a:cxn>
              <a:cxn ang="0">
                <a:pos x="20" y="68"/>
              </a:cxn>
              <a:cxn ang="0">
                <a:pos x="20" y="64"/>
              </a:cxn>
              <a:cxn ang="0">
                <a:pos x="18" y="58"/>
              </a:cxn>
              <a:cxn ang="0">
                <a:pos x="12" y="56"/>
              </a:cxn>
              <a:cxn ang="0">
                <a:pos x="8" y="58"/>
              </a:cxn>
              <a:cxn ang="0">
                <a:pos x="2" y="54"/>
              </a:cxn>
              <a:cxn ang="0">
                <a:pos x="0" y="46"/>
              </a:cxn>
              <a:cxn ang="0">
                <a:pos x="6" y="42"/>
              </a:cxn>
              <a:cxn ang="0">
                <a:pos x="8" y="40"/>
              </a:cxn>
              <a:cxn ang="0">
                <a:pos x="14" y="36"/>
              </a:cxn>
              <a:cxn ang="0">
                <a:pos x="16" y="28"/>
              </a:cxn>
              <a:cxn ang="0">
                <a:pos x="16" y="24"/>
              </a:cxn>
              <a:cxn ang="0">
                <a:pos x="18" y="20"/>
              </a:cxn>
              <a:cxn ang="0">
                <a:pos x="26" y="26"/>
              </a:cxn>
              <a:cxn ang="0">
                <a:pos x="38" y="28"/>
              </a:cxn>
              <a:cxn ang="0">
                <a:pos x="38" y="24"/>
              </a:cxn>
              <a:cxn ang="0">
                <a:pos x="32" y="18"/>
              </a:cxn>
              <a:cxn ang="0">
                <a:pos x="38" y="18"/>
              </a:cxn>
              <a:cxn ang="0">
                <a:pos x="44" y="18"/>
              </a:cxn>
              <a:cxn ang="0">
                <a:pos x="46" y="14"/>
              </a:cxn>
              <a:cxn ang="0">
                <a:pos x="50" y="10"/>
              </a:cxn>
              <a:cxn ang="0">
                <a:pos x="46" y="2"/>
              </a:cxn>
              <a:cxn ang="0">
                <a:pos x="54" y="4"/>
              </a:cxn>
              <a:cxn ang="0">
                <a:pos x="60" y="8"/>
              </a:cxn>
            </a:cxnLst>
            <a:rect l="0" t="0" r="r" b="b"/>
            <a:pathLst>
              <a:path w="66" h="90">
                <a:moveTo>
                  <a:pt x="62" y="10"/>
                </a:moveTo>
                <a:lnTo>
                  <a:pt x="62" y="10"/>
                </a:lnTo>
                <a:lnTo>
                  <a:pt x="64" y="12"/>
                </a:lnTo>
                <a:lnTo>
                  <a:pt x="64" y="12"/>
                </a:lnTo>
                <a:lnTo>
                  <a:pt x="64" y="12"/>
                </a:lnTo>
                <a:lnTo>
                  <a:pt x="64" y="12"/>
                </a:lnTo>
                <a:lnTo>
                  <a:pt x="64" y="12"/>
                </a:lnTo>
                <a:lnTo>
                  <a:pt x="64" y="14"/>
                </a:lnTo>
                <a:lnTo>
                  <a:pt x="64" y="12"/>
                </a:lnTo>
                <a:lnTo>
                  <a:pt x="62" y="12"/>
                </a:lnTo>
                <a:lnTo>
                  <a:pt x="62" y="12"/>
                </a:lnTo>
                <a:lnTo>
                  <a:pt x="62" y="12"/>
                </a:lnTo>
                <a:lnTo>
                  <a:pt x="60" y="12"/>
                </a:lnTo>
                <a:lnTo>
                  <a:pt x="60" y="14"/>
                </a:lnTo>
                <a:lnTo>
                  <a:pt x="58" y="16"/>
                </a:lnTo>
                <a:lnTo>
                  <a:pt x="58" y="18"/>
                </a:lnTo>
                <a:lnTo>
                  <a:pt x="58" y="20"/>
                </a:lnTo>
                <a:lnTo>
                  <a:pt x="58" y="22"/>
                </a:lnTo>
                <a:lnTo>
                  <a:pt x="58" y="22"/>
                </a:lnTo>
                <a:lnTo>
                  <a:pt x="58" y="22"/>
                </a:lnTo>
                <a:lnTo>
                  <a:pt x="58" y="22"/>
                </a:lnTo>
                <a:lnTo>
                  <a:pt x="58" y="24"/>
                </a:lnTo>
                <a:lnTo>
                  <a:pt x="58" y="24"/>
                </a:lnTo>
                <a:lnTo>
                  <a:pt x="58" y="24"/>
                </a:lnTo>
                <a:lnTo>
                  <a:pt x="58" y="26"/>
                </a:lnTo>
                <a:lnTo>
                  <a:pt x="58" y="26"/>
                </a:lnTo>
                <a:lnTo>
                  <a:pt x="58" y="26"/>
                </a:lnTo>
                <a:lnTo>
                  <a:pt x="60" y="26"/>
                </a:lnTo>
                <a:lnTo>
                  <a:pt x="60" y="28"/>
                </a:lnTo>
                <a:lnTo>
                  <a:pt x="60" y="28"/>
                </a:lnTo>
                <a:lnTo>
                  <a:pt x="62" y="28"/>
                </a:lnTo>
                <a:lnTo>
                  <a:pt x="62" y="28"/>
                </a:lnTo>
                <a:lnTo>
                  <a:pt x="62" y="30"/>
                </a:lnTo>
                <a:lnTo>
                  <a:pt x="62" y="30"/>
                </a:lnTo>
                <a:lnTo>
                  <a:pt x="62" y="32"/>
                </a:lnTo>
                <a:lnTo>
                  <a:pt x="62" y="32"/>
                </a:lnTo>
                <a:lnTo>
                  <a:pt x="64" y="34"/>
                </a:lnTo>
                <a:lnTo>
                  <a:pt x="64" y="34"/>
                </a:lnTo>
                <a:lnTo>
                  <a:pt x="64" y="34"/>
                </a:lnTo>
                <a:lnTo>
                  <a:pt x="64" y="34"/>
                </a:lnTo>
                <a:lnTo>
                  <a:pt x="66" y="36"/>
                </a:lnTo>
                <a:lnTo>
                  <a:pt x="66" y="36"/>
                </a:lnTo>
                <a:lnTo>
                  <a:pt x="64" y="36"/>
                </a:lnTo>
                <a:lnTo>
                  <a:pt x="64" y="36"/>
                </a:lnTo>
                <a:lnTo>
                  <a:pt x="64" y="36"/>
                </a:lnTo>
                <a:lnTo>
                  <a:pt x="60" y="40"/>
                </a:lnTo>
                <a:lnTo>
                  <a:pt x="60" y="40"/>
                </a:lnTo>
                <a:lnTo>
                  <a:pt x="60" y="42"/>
                </a:lnTo>
                <a:lnTo>
                  <a:pt x="60" y="42"/>
                </a:lnTo>
                <a:lnTo>
                  <a:pt x="60" y="42"/>
                </a:lnTo>
                <a:lnTo>
                  <a:pt x="60" y="42"/>
                </a:lnTo>
                <a:lnTo>
                  <a:pt x="60" y="42"/>
                </a:lnTo>
                <a:lnTo>
                  <a:pt x="60" y="42"/>
                </a:lnTo>
                <a:lnTo>
                  <a:pt x="58" y="44"/>
                </a:lnTo>
                <a:lnTo>
                  <a:pt x="58" y="44"/>
                </a:lnTo>
                <a:lnTo>
                  <a:pt x="58" y="44"/>
                </a:lnTo>
                <a:lnTo>
                  <a:pt x="58" y="44"/>
                </a:lnTo>
                <a:lnTo>
                  <a:pt x="58" y="44"/>
                </a:lnTo>
                <a:lnTo>
                  <a:pt x="58" y="44"/>
                </a:lnTo>
                <a:lnTo>
                  <a:pt x="58" y="44"/>
                </a:lnTo>
                <a:lnTo>
                  <a:pt x="56" y="46"/>
                </a:lnTo>
                <a:lnTo>
                  <a:pt x="56" y="48"/>
                </a:lnTo>
                <a:lnTo>
                  <a:pt x="54" y="50"/>
                </a:lnTo>
                <a:lnTo>
                  <a:pt x="52" y="50"/>
                </a:lnTo>
                <a:lnTo>
                  <a:pt x="52" y="50"/>
                </a:lnTo>
                <a:lnTo>
                  <a:pt x="50" y="50"/>
                </a:lnTo>
                <a:lnTo>
                  <a:pt x="50" y="50"/>
                </a:lnTo>
                <a:lnTo>
                  <a:pt x="50" y="50"/>
                </a:lnTo>
                <a:lnTo>
                  <a:pt x="48" y="50"/>
                </a:lnTo>
                <a:lnTo>
                  <a:pt x="48" y="52"/>
                </a:lnTo>
                <a:lnTo>
                  <a:pt x="48" y="52"/>
                </a:lnTo>
                <a:lnTo>
                  <a:pt x="48" y="52"/>
                </a:lnTo>
                <a:lnTo>
                  <a:pt x="46" y="54"/>
                </a:lnTo>
                <a:lnTo>
                  <a:pt x="46" y="54"/>
                </a:lnTo>
                <a:lnTo>
                  <a:pt x="46" y="54"/>
                </a:lnTo>
                <a:lnTo>
                  <a:pt x="46" y="56"/>
                </a:lnTo>
                <a:lnTo>
                  <a:pt x="46" y="56"/>
                </a:lnTo>
                <a:lnTo>
                  <a:pt x="48" y="60"/>
                </a:lnTo>
                <a:lnTo>
                  <a:pt x="48" y="60"/>
                </a:lnTo>
                <a:lnTo>
                  <a:pt x="50" y="62"/>
                </a:lnTo>
                <a:lnTo>
                  <a:pt x="50" y="62"/>
                </a:lnTo>
                <a:lnTo>
                  <a:pt x="50" y="62"/>
                </a:lnTo>
                <a:lnTo>
                  <a:pt x="48" y="62"/>
                </a:lnTo>
                <a:lnTo>
                  <a:pt x="48" y="62"/>
                </a:lnTo>
                <a:lnTo>
                  <a:pt x="48" y="60"/>
                </a:lnTo>
                <a:lnTo>
                  <a:pt x="48" y="60"/>
                </a:lnTo>
                <a:lnTo>
                  <a:pt x="48" y="60"/>
                </a:lnTo>
                <a:lnTo>
                  <a:pt x="46" y="60"/>
                </a:lnTo>
                <a:lnTo>
                  <a:pt x="46" y="60"/>
                </a:lnTo>
                <a:lnTo>
                  <a:pt x="46" y="60"/>
                </a:lnTo>
                <a:lnTo>
                  <a:pt x="48" y="64"/>
                </a:lnTo>
                <a:lnTo>
                  <a:pt x="48" y="64"/>
                </a:lnTo>
                <a:lnTo>
                  <a:pt x="50" y="64"/>
                </a:lnTo>
                <a:lnTo>
                  <a:pt x="50" y="64"/>
                </a:lnTo>
                <a:lnTo>
                  <a:pt x="52" y="64"/>
                </a:lnTo>
                <a:lnTo>
                  <a:pt x="54" y="66"/>
                </a:lnTo>
                <a:lnTo>
                  <a:pt x="54" y="66"/>
                </a:lnTo>
                <a:lnTo>
                  <a:pt x="56" y="68"/>
                </a:lnTo>
                <a:lnTo>
                  <a:pt x="56" y="68"/>
                </a:lnTo>
                <a:lnTo>
                  <a:pt x="60" y="70"/>
                </a:lnTo>
                <a:lnTo>
                  <a:pt x="60" y="70"/>
                </a:lnTo>
                <a:lnTo>
                  <a:pt x="60" y="70"/>
                </a:lnTo>
                <a:lnTo>
                  <a:pt x="60" y="70"/>
                </a:lnTo>
                <a:lnTo>
                  <a:pt x="62" y="70"/>
                </a:lnTo>
                <a:lnTo>
                  <a:pt x="62" y="70"/>
                </a:lnTo>
                <a:lnTo>
                  <a:pt x="62" y="72"/>
                </a:lnTo>
                <a:lnTo>
                  <a:pt x="64" y="72"/>
                </a:lnTo>
                <a:lnTo>
                  <a:pt x="64" y="72"/>
                </a:lnTo>
                <a:lnTo>
                  <a:pt x="64" y="72"/>
                </a:lnTo>
                <a:lnTo>
                  <a:pt x="66" y="72"/>
                </a:lnTo>
                <a:lnTo>
                  <a:pt x="66" y="72"/>
                </a:lnTo>
                <a:lnTo>
                  <a:pt x="66" y="74"/>
                </a:lnTo>
                <a:lnTo>
                  <a:pt x="66" y="74"/>
                </a:lnTo>
                <a:lnTo>
                  <a:pt x="66" y="74"/>
                </a:lnTo>
                <a:lnTo>
                  <a:pt x="66" y="74"/>
                </a:lnTo>
                <a:lnTo>
                  <a:pt x="66" y="76"/>
                </a:lnTo>
                <a:lnTo>
                  <a:pt x="66" y="76"/>
                </a:lnTo>
                <a:lnTo>
                  <a:pt x="66" y="76"/>
                </a:lnTo>
                <a:lnTo>
                  <a:pt x="66" y="76"/>
                </a:lnTo>
                <a:lnTo>
                  <a:pt x="66" y="78"/>
                </a:lnTo>
                <a:lnTo>
                  <a:pt x="66" y="78"/>
                </a:lnTo>
                <a:lnTo>
                  <a:pt x="66" y="78"/>
                </a:lnTo>
                <a:lnTo>
                  <a:pt x="66" y="78"/>
                </a:lnTo>
                <a:lnTo>
                  <a:pt x="66" y="78"/>
                </a:lnTo>
                <a:lnTo>
                  <a:pt x="66" y="78"/>
                </a:lnTo>
                <a:lnTo>
                  <a:pt x="64" y="78"/>
                </a:lnTo>
                <a:lnTo>
                  <a:pt x="64" y="78"/>
                </a:lnTo>
                <a:lnTo>
                  <a:pt x="64" y="78"/>
                </a:lnTo>
                <a:lnTo>
                  <a:pt x="64" y="78"/>
                </a:lnTo>
                <a:lnTo>
                  <a:pt x="62" y="78"/>
                </a:lnTo>
                <a:lnTo>
                  <a:pt x="60" y="78"/>
                </a:lnTo>
                <a:lnTo>
                  <a:pt x="58" y="78"/>
                </a:lnTo>
                <a:lnTo>
                  <a:pt x="56" y="78"/>
                </a:lnTo>
                <a:lnTo>
                  <a:pt x="54" y="78"/>
                </a:lnTo>
                <a:lnTo>
                  <a:pt x="54" y="78"/>
                </a:lnTo>
                <a:lnTo>
                  <a:pt x="52" y="78"/>
                </a:lnTo>
                <a:lnTo>
                  <a:pt x="52" y="78"/>
                </a:lnTo>
                <a:lnTo>
                  <a:pt x="52" y="78"/>
                </a:lnTo>
                <a:lnTo>
                  <a:pt x="52" y="80"/>
                </a:lnTo>
                <a:lnTo>
                  <a:pt x="52" y="80"/>
                </a:lnTo>
                <a:lnTo>
                  <a:pt x="50" y="80"/>
                </a:lnTo>
                <a:lnTo>
                  <a:pt x="50" y="80"/>
                </a:lnTo>
                <a:lnTo>
                  <a:pt x="50" y="80"/>
                </a:lnTo>
                <a:lnTo>
                  <a:pt x="50" y="82"/>
                </a:lnTo>
                <a:lnTo>
                  <a:pt x="50" y="82"/>
                </a:lnTo>
                <a:lnTo>
                  <a:pt x="50" y="84"/>
                </a:lnTo>
                <a:lnTo>
                  <a:pt x="50" y="84"/>
                </a:lnTo>
                <a:lnTo>
                  <a:pt x="50" y="84"/>
                </a:lnTo>
                <a:lnTo>
                  <a:pt x="50" y="84"/>
                </a:lnTo>
                <a:lnTo>
                  <a:pt x="50" y="86"/>
                </a:lnTo>
                <a:lnTo>
                  <a:pt x="50" y="88"/>
                </a:lnTo>
                <a:lnTo>
                  <a:pt x="48" y="88"/>
                </a:lnTo>
                <a:lnTo>
                  <a:pt x="46" y="86"/>
                </a:lnTo>
                <a:lnTo>
                  <a:pt x="46" y="86"/>
                </a:lnTo>
                <a:lnTo>
                  <a:pt x="46" y="86"/>
                </a:lnTo>
                <a:lnTo>
                  <a:pt x="46" y="86"/>
                </a:lnTo>
                <a:lnTo>
                  <a:pt x="44" y="86"/>
                </a:lnTo>
                <a:lnTo>
                  <a:pt x="42" y="86"/>
                </a:lnTo>
                <a:lnTo>
                  <a:pt x="42" y="86"/>
                </a:lnTo>
                <a:lnTo>
                  <a:pt x="42" y="88"/>
                </a:lnTo>
                <a:lnTo>
                  <a:pt x="42" y="88"/>
                </a:lnTo>
                <a:lnTo>
                  <a:pt x="42" y="88"/>
                </a:lnTo>
                <a:lnTo>
                  <a:pt x="42" y="88"/>
                </a:lnTo>
                <a:lnTo>
                  <a:pt x="42" y="86"/>
                </a:lnTo>
                <a:lnTo>
                  <a:pt x="40" y="86"/>
                </a:lnTo>
                <a:lnTo>
                  <a:pt x="40" y="86"/>
                </a:lnTo>
                <a:lnTo>
                  <a:pt x="38" y="86"/>
                </a:lnTo>
                <a:lnTo>
                  <a:pt x="40" y="86"/>
                </a:lnTo>
                <a:lnTo>
                  <a:pt x="40" y="86"/>
                </a:lnTo>
                <a:lnTo>
                  <a:pt x="40" y="86"/>
                </a:lnTo>
                <a:lnTo>
                  <a:pt x="36" y="84"/>
                </a:lnTo>
                <a:lnTo>
                  <a:pt x="36" y="84"/>
                </a:lnTo>
                <a:lnTo>
                  <a:pt x="36" y="84"/>
                </a:lnTo>
                <a:lnTo>
                  <a:pt x="34" y="84"/>
                </a:lnTo>
                <a:lnTo>
                  <a:pt x="34" y="84"/>
                </a:lnTo>
                <a:lnTo>
                  <a:pt x="32" y="84"/>
                </a:lnTo>
                <a:lnTo>
                  <a:pt x="34" y="84"/>
                </a:lnTo>
                <a:lnTo>
                  <a:pt x="34" y="84"/>
                </a:lnTo>
                <a:lnTo>
                  <a:pt x="34" y="84"/>
                </a:lnTo>
                <a:lnTo>
                  <a:pt x="36" y="86"/>
                </a:lnTo>
                <a:lnTo>
                  <a:pt x="36" y="86"/>
                </a:lnTo>
                <a:lnTo>
                  <a:pt x="34" y="88"/>
                </a:lnTo>
                <a:lnTo>
                  <a:pt x="34" y="88"/>
                </a:lnTo>
                <a:lnTo>
                  <a:pt x="32" y="88"/>
                </a:lnTo>
                <a:lnTo>
                  <a:pt x="32" y="90"/>
                </a:lnTo>
                <a:lnTo>
                  <a:pt x="32" y="88"/>
                </a:lnTo>
                <a:lnTo>
                  <a:pt x="32" y="88"/>
                </a:lnTo>
                <a:lnTo>
                  <a:pt x="32" y="88"/>
                </a:lnTo>
                <a:lnTo>
                  <a:pt x="32" y="86"/>
                </a:lnTo>
                <a:lnTo>
                  <a:pt x="34" y="86"/>
                </a:lnTo>
                <a:lnTo>
                  <a:pt x="34" y="86"/>
                </a:lnTo>
                <a:lnTo>
                  <a:pt x="32" y="86"/>
                </a:lnTo>
                <a:lnTo>
                  <a:pt x="32" y="86"/>
                </a:lnTo>
                <a:lnTo>
                  <a:pt x="32" y="86"/>
                </a:lnTo>
                <a:lnTo>
                  <a:pt x="32" y="86"/>
                </a:lnTo>
                <a:lnTo>
                  <a:pt x="30" y="86"/>
                </a:lnTo>
                <a:lnTo>
                  <a:pt x="30" y="84"/>
                </a:lnTo>
                <a:lnTo>
                  <a:pt x="30" y="86"/>
                </a:lnTo>
                <a:lnTo>
                  <a:pt x="28" y="86"/>
                </a:lnTo>
                <a:lnTo>
                  <a:pt x="28" y="86"/>
                </a:lnTo>
                <a:lnTo>
                  <a:pt x="28" y="86"/>
                </a:lnTo>
                <a:lnTo>
                  <a:pt x="26" y="86"/>
                </a:lnTo>
                <a:lnTo>
                  <a:pt x="26" y="84"/>
                </a:lnTo>
                <a:lnTo>
                  <a:pt x="26" y="82"/>
                </a:lnTo>
                <a:lnTo>
                  <a:pt x="28" y="82"/>
                </a:lnTo>
                <a:lnTo>
                  <a:pt x="28" y="82"/>
                </a:lnTo>
                <a:lnTo>
                  <a:pt x="28" y="84"/>
                </a:lnTo>
                <a:lnTo>
                  <a:pt x="28" y="84"/>
                </a:lnTo>
                <a:lnTo>
                  <a:pt x="28" y="82"/>
                </a:lnTo>
                <a:lnTo>
                  <a:pt x="28" y="82"/>
                </a:lnTo>
                <a:lnTo>
                  <a:pt x="26" y="82"/>
                </a:lnTo>
                <a:lnTo>
                  <a:pt x="26" y="82"/>
                </a:lnTo>
                <a:lnTo>
                  <a:pt x="26" y="82"/>
                </a:lnTo>
                <a:lnTo>
                  <a:pt x="26" y="82"/>
                </a:lnTo>
                <a:lnTo>
                  <a:pt x="24" y="82"/>
                </a:lnTo>
                <a:lnTo>
                  <a:pt x="22" y="82"/>
                </a:lnTo>
                <a:lnTo>
                  <a:pt x="22" y="82"/>
                </a:lnTo>
                <a:lnTo>
                  <a:pt x="22" y="82"/>
                </a:lnTo>
                <a:lnTo>
                  <a:pt x="20" y="82"/>
                </a:lnTo>
                <a:lnTo>
                  <a:pt x="20" y="82"/>
                </a:lnTo>
                <a:lnTo>
                  <a:pt x="20" y="82"/>
                </a:lnTo>
                <a:lnTo>
                  <a:pt x="20" y="82"/>
                </a:lnTo>
                <a:lnTo>
                  <a:pt x="22" y="80"/>
                </a:lnTo>
                <a:lnTo>
                  <a:pt x="22" y="80"/>
                </a:lnTo>
                <a:lnTo>
                  <a:pt x="22" y="80"/>
                </a:lnTo>
                <a:lnTo>
                  <a:pt x="20" y="78"/>
                </a:lnTo>
                <a:lnTo>
                  <a:pt x="20" y="76"/>
                </a:lnTo>
                <a:lnTo>
                  <a:pt x="20" y="74"/>
                </a:lnTo>
                <a:lnTo>
                  <a:pt x="22" y="74"/>
                </a:lnTo>
                <a:lnTo>
                  <a:pt x="22" y="72"/>
                </a:lnTo>
                <a:lnTo>
                  <a:pt x="24" y="72"/>
                </a:lnTo>
                <a:lnTo>
                  <a:pt x="24" y="72"/>
                </a:lnTo>
                <a:lnTo>
                  <a:pt x="24" y="72"/>
                </a:lnTo>
                <a:lnTo>
                  <a:pt x="26" y="72"/>
                </a:lnTo>
                <a:lnTo>
                  <a:pt x="28" y="72"/>
                </a:lnTo>
                <a:lnTo>
                  <a:pt x="28" y="72"/>
                </a:lnTo>
                <a:lnTo>
                  <a:pt x="28" y="74"/>
                </a:lnTo>
                <a:lnTo>
                  <a:pt x="28" y="74"/>
                </a:lnTo>
                <a:lnTo>
                  <a:pt x="30" y="74"/>
                </a:lnTo>
                <a:lnTo>
                  <a:pt x="30" y="74"/>
                </a:lnTo>
                <a:lnTo>
                  <a:pt x="30" y="74"/>
                </a:lnTo>
                <a:lnTo>
                  <a:pt x="28" y="72"/>
                </a:lnTo>
                <a:lnTo>
                  <a:pt x="28" y="72"/>
                </a:lnTo>
                <a:lnTo>
                  <a:pt x="26" y="72"/>
                </a:lnTo>
                <a:lnTo>
                  <a:pt x="26" y="72"/>
                </a:lnTo>
                <a:lnTo>
                  <a:pt x="26" y="72"/>
                </a:lnTo>
                <a:lnTo>
                  <a:pt x="24" y="72"/>
                </a:lnTo>
                <a:lnTo>
                  <a:pt x="24" y="72"/>
                </a:lnTo>
                <a:lnTo>
                  <a:pt x="22" y="72"/>
                </a:lnTo>
                <a:lnTo>
                  <a:pt x="20" y="70"/>
                </a:lnTo>
                <a:lnTo>
                  <a:pt x="20" y="70"/>
                </a:lnTo>
                <a:lnTo>
                  <a:pt x="20" y="68"/>
                </a:lnTo>
                <a:lnTo>
                  <a:pt x="20" y="68"/>
                </a:lnTo>
                <a:lnTo>
                  <a:pt x="20" y="66"/>
                </a:lnTo>
                <a:lnTo>
                  <a:pt x="20" y="66"/>
                </a:lnTo>
                <a:lnTo>
                  <a:pt x="20" y="64"/>
                </a:lnTo>
                <a:lnTo>
                  <a:pt x="20" y="64"/>
                </a:lnTo>
                <a:lnTo>
                  <a:pt x="20" y="64"/>
                </a:lnTo>
                <a:lnTo>
                  <a:pt x="20" y="64"/>
                </a:lnTo>
                <a:lnTo>
                  <a:pt x="20" y="62"/>
                </a:lnTo>
                <a:lnTo>
                  <a:pt x="20" y="62"/>
                </a:lnTo>
                <a:lnTo>
                  <a:pt x="20" y="62"/>
                </a:lnTo>
                <a:lnTo>
                  <a:pt x="18" y="60"/>
                </a:lnTo>
                <a:lnTo>
                  <a:pt x="18" y="60"/>
                </a:lnTo>
                <a:lnTo>
                  <a:pt x="18" y="60"/>
                </a:lnTo>
                <a:lnTo>
                  <a:pt x="18" y="58"/>
                </a:lnTo>
                <a:lnTo>
                  <a:pt x="18" y="58"/>
                </a:lnTo>
                <a:lnTo>
                  <a:pt x="18" y="58"/>
                </a:lnTo>
                <a:lnTo>
                  <a:pt x="18" y="58"/>
                </a:lnTo>
                <a:lnTo>
                  <a:pt x="18" y="58"/>
                </a:lnTo>
                <a:lnTo>
                  <a:pt x="16" y="58"/>
                </a:lnTo>
                <a:lnTo>
                  <a:pt x="14" y="58"/>
                </a:lnTo>
                <a:lnTo>
                  <a:pt x="12" y="56"/>
                </a:lnTo>
                <a:lnTo>
                  <a:pt x="10" y="56"/>
                </a:lnTo>
                <a:lnTo>
                  <a:pt x="10" y="56"/>
                </a:lnTo>
                <a:lnTo>
                  <a:pt x="8" y="54"/>
                </a:lnTo>
                <a:lnTo>
                  <a:pt x="8" y="56"/>
                </a:lnTo>
                <a:lnTo>
                  <a:pt x="8" y="56"/>
                </a:lnTo>
                <a:lnTo>
                  <a:pt x="8" y="56"/>
                </a:lnTo>
                <a:lnTo>
                  <a:pt x="8" y="58"/>
                </a:lnTo>
                <a:lnTo>
                  <a:pt x="6" y="56"/>
                </a:lnTo>
                <a:lnTo>
                  <a:pt x="6" y="56"/>
                </a:lnTo>
                <a:lnTo>
                  <a:pt x="4" y="54"/>
                </a:lnTo>
                <a:lnTo>
                  <a:pt x="4" y="54"/>
                </a:lnTo>
                <a:lnTo>
                  <a:pt x="4" y="54"/>
                </a:lnTo>
                <a:lnTo>
                  <a:pt x="2" y="54"/>
                </a:lnTo>
                <a:lnTo>
                  <a:pt x="2" y="54"/>
                </a:lnTo>
                <a:lnTo>
                  <a:pt x="2" y="52"/>
                </a:lnTo>
                <a:lnTo>
                  <a:pt x="0" y="52"/>
                </a:lnTo>
                <a:lnTo>
                  <a:pt x="0" y="50"/>
                </a:lnTo>
                <a:lnTo>
                  <a:pt x="0" y="48"/>
                </a:lnTo>
                <a:lnTo>
                  <a:pt x="0" y="48"/>
                </a:lnTo>
                <a:lnTo>
                  <a:pt x="0" y="48"/>
                </a:lnTo>
                <a:lnTo>
                  <a:pt x="0" y="46"/>
                </a:lnTo>
                <a:lnTo>
                  <a:pt x="2" y="46"/>
                </a:lnTo>
                <a:lnTo>
                  <a:pt x="2" y="46"/>
                </a:lnTo>
                <a:lnTo>
                  <a:pt x="2" y="46"/>
                </a:lnTo>
                <a:lnTo>
                  <a:pt x="2" y="44"/>
                </a:lnTo>
                <a:lnTo>
                  <a:pt x="4" y="42"/>
                </a:lnTo>
                <a:lnTo>
                  <a:pt x="4" y="42"/>
                </a:lnTo>
                <a:lnTo>
                  <a:pt x="6" y="42"/>
                </a:lnTo>
                <a:lnTo>
                  <a:pt x="4" y="42"/>
                </a:lnTo>
                <a:lnTo>
                  <a:pt x="4" y="42"/>
                </a:lnTo>
                <a:lnTo>
                  <a:pt x="6" y="40"/>
                </a:lnTo>
                <a:lnTo>
                  <a:pt x="8" y="40"/>
                </a:lnTo>
                <a:lnTo>
                  <a:pt x="8" y="40"/>
                </a:lnTo>
                <a:lnTo>
                  <a:pt x="8" y="40"/>
                </a:lnTo>
                <a:lnTo>
                  <a:pt x="8" y="40"/>
                </a:lnTo>
                <a:lnTo>
                  <a:pt x="8" y="38"/>
                </a:lnTo>
                <a:lnTo>
                  <a:pt x="10" y="38"/>
                </a:lnTo>
                <a:lnTo>
                  <a:pt x="10" y="38"/>
                </a:lnTo>
                <a:lnTo>
                  <a:pt x="10" y="38"/>
                </a:lnTo>
                <a:lnTo>
                  <a:pt x="10" y="36"/>
                </a:lnTo>
                <a:lnTo>
                  <a:pt x="10" y="36"/>
                </a:lnTo>
                <a:lnTo>
                  <a:pt x="14" y="36"/>
                </a:lnTo>
                <a:lnTo>
                  <a:pt x="14" y="36"/>
                </a:lnTo>
                <a:lnTo>
                  <a:pt x="14" y="34"/>
                </a:lnTo>
                <a:lnTo>
                  <a:pt x="16" y="32"/>
                </a:lnTo>
                <a:lnTo>
                  <a:pt x="16" y="32"/>
                </a:lnTo>
                <a:lnTo>
                  <a:pt x="16" y="30"/>
                </a:lnTo>
                <a:lnTo>
                  <a:pt x="16" y="30"/>
                </a:lnTo>
                <a:lnTo>
                  <a:pt x="16" y="28"/>
                </a:lnTo>
                <a:lnTo>
                  <a:pt x="16" y="28"/>
                </a:lnTo>
                <a:lnTo>
                  <a:pt x="16" y="28"/>
                </a:lnTo>
                <a:lnTo>
                  <a:pt x="16" y="28"/>
                </a:lnTo>
                <a:lnTo>
                  <a:pt x="16" y="28"/>
                </a:lnTo>
                <a:lnTo>
                  <a:pt x="16" y="24"/>
                </a:lnTo>
                <a:lnTo>
                  <a:pt x="16" y="24"/>
                </a:lnTo>
                <a:lnTo>
                  <a:pt x="16" y="24"/>
                </a:lnTo>
                <a:lnTo>
                  <a:pt x="16" y="24"/>
                </a:lnTo>
                <a:lnTo>
                  <a:pt x="16" y="22"/>
                </a:lnTo>
                <a:lnTo>
                  <a:pt x="18" y="22"/>
                </a:lnTo>
                <a:lnTo>
                  <a:pt x="18" y="22"/>
                </a:lnTo>
                <a:lnTo>
                  <a:pt x="18" y="22"/>
                </a:lnTo>
                <a:lnTo>
                  <a:pt x="18" y="20"/>
                </a:lnTo>
                <a:lnTo>
                  <a:pt x="18" y="20"/>
                </a:lnTo>
                <a:lnTo>
                  <a:pt x="22" y="22"/>
                </a:lnTo>
                <a:lnTo>
                  <a:pt x="22" y="22"/>
                </a:lnTo>
                <a:lnTo>
                  <a:pt x="22" y="24"/>
                </a:lnTo>
                <a:lnTo>
                  <a:pt x="22" y="24"/>
                </a:lnTo>
                <a:lnTo>
                  <a:pt x="24" y="24"/>
                </a:lnTo>
                <a:lnTo>
                  <a:pt x="24" y="26"/>
                </a:lnTo>
                <a:lnTo>
                  <a:pt x="26" y="26"/>
                </a:lnTo>
                <a:lnTo>
                  <a:pt x="32" y="28"/>
                </a:lnTo>
                <a:lnTo>
                  <a:pt x="32" y="28"/>
                </a:lnTo>
                <a:lnTo>
                  <a:pt x="34" y="28"/>
                </a:lnTo>
                <a:lnTo>
                  <a:pt x="34" y="26"/>
                </a:lnTo>
                <a:lnTo>
                  <a:pt x="36" y="26"/>
                </a:lnTo>
                <a:lnTo>
                  <a:pt x="36" y="28"/>
                </a:lnTo>
                <a:lnTo>
                  <a:pt x="38" y="28"/>
                </a:lnTo>
                <a:lnTo>
                  <a:pt x="38" y="28"/>
                </a:lnTo>
                <a:lnTo>
                  <a:pt x="40" y="28"/>
                </a:lnTo>
                <a:lnTo>
                  <a:pt x="40" y="28"/>
                </a:lnTo>
                <a:lnTo>
                  <a:pt x="40" y="26"/>
                </a:lnTo>
                <a:lnTo>
                  <a:pt x="40" y="26"/>
                </a:lnTo>
                <a:lnTo>
                  <a:pt x="40" y="24"/>
                </a:lnTo>
                <a:lnTo>
                  <a:pt x="38" y="24"/>
                </a:lnTo>
                <a:lnTo>
                  <a:pt x="38" y="24"/>
                </a:lnTo>
                <a:lnTo>
                  <a:pt x="38" y="24"/>
                </a:lnTo>
                <a:lnTo>
                  <a:pt x="38" y="22"/>
                </a:lnTo>
                <a:lnTo>
                  <a:pt x="36" y="22"/>
                </a:lnTo>
                <a:lnTo>
                  <a:pt x="34" y="20"/>
                </a:lnTo>
                <a:lnTo>
                  <a:pt x="34" y="20"/>
                </a:lnTo>
                <a:lnTo>
                  <a:pt x="32" y="18"/>
                </a:lnTo>
                <a:lnTo>
                  <a:pt x="32" y="18"/>
                </a:lnTo>
                <a:lnTo>
                  <a:pt x="32" y="18"/>
                </a:lnTo>
                <a:lnTo>
                  <a:pt x="34" y="16"/>
                </a:lnTo>
                <a:lnTo>
                  <a:pt x="36" y="16"/>
                </a:lnTo>
                <a:lnTo>
                  <a:pt x="36" y="16"/>
                </a:lnTo>
                <a:lnTo>
                  <a:pt x="36" y="18"/>
                </a:lnTo>
                <a:lnTo>
                  <a:pt x="38" y="18"/>
                </a:lnTo>
                <a:lnTo>
                  <a:pt x="38" y="18"/>
                </a:lnTo>
                <a:lnTo>
                  <a:pt x="38" y="18"/>
                </a:lnTo>
                <a:lnTo>
                  <a:pt x="38" y="18"/>
                </a:lnTo>
                <a:lnTo>
                  <a:pt x="40" y="18"/>
                </a:lnTo>
                <a:lnTo>
                  <a:pt x="42" y="18"/>
                </a:lnTo>
                <a:lnTo>
                  <a:pt x="44" y="18"/>
                </a:lnTo>
                <a:lnTo>
                  <a:pt x="44" y="18"/>
                </a:lnTo>
                <a:lnTo>
                  <a:pt x="44" y="16"/>
                </a:lnTo>
                <a:lnTo>
                  <a:pt x="44" y="16"/>
                </a:lnTo>
                <a:lnTo>
                  <a:pt x="44" y="16"/>
                </a:lnTo>
                <a:lnTo>
                  <a:pt x="44" y="16"/>
                </a:lnTo>
                <a:lnTo>
                  <a:pt x="44" y="16"/>
                </a:lnTo>
                <a:lnTo>
                  <a:pt x="46" y="14"/>
                </a:lnTo>
                <a:lnTo>
                  <a:pt x="46" y="14"/>
                </a:lnTo>
                <a:lnTo>
                  <a:pt x="44" y="14"/>
                </a:lnTo>
                <a:lnTo>
                  <a:pt x="44" y="12"/>
                </a:lnTo>
                <a:lnTo>
                  <a:pt x="46" y="10"/>
                </a:lnTo>
                <a:lnTo>
                  <a:pt x="46" y="10"/>
                </a:lnTo>
                <a:lnTo>
                  <a:pt x="48" y="12"/>
                </a:lnTo>
                <a:lnTo>
                  <a:pt x="50" y="10"/>
                </a:lnTo>
                <a:lnTo>
                  <a:pt x="50" y="10"/>
                </a:lnTo>
                <a:lnTo>
                  <a:pt x="50" y="10"/>
                </a:lnTo>
                <a:lnTo>
                  <a:pt x="50" y="8"/>
                </a:lnTo>
                <a:lnTo>
                  <a:pt x="50" y="8"/>
                </a:lnTo>
                <a:lnTo>
                  <a:pt x="48" y="6"/>
                </a:lnTo>
                <a:lnTo>
                  <a:pt x="48" y="4"/>
                </a:lnTo>
                <a:lnTo>
                  <a:pt x="46" y="2"/>
                </a:lnTo>
                <a:lnTo>
                  <a:pt x="46" y="2"/>
                </a:lnTo>
                <a:lnTo>
                  <a:pt x="48" y="0"/>
                </a:lnTo>
                <a:lnTo>
                  <a:pt x="48" y="0"/>
                </a:lnTo>
                <a:lnTo>
                  <a:pt x="48" y="2"/>
                </a:lnTo>
                <a:lnTo>
                  <a:pt x="50" y="2"/>
                </a:lnTo>
                <a:lnTo>
                  <a:pt x="52" y="2"/>
                </a:lnTo>
                <a:lnTo>
                  <a:pt x="52" y="2"/>
                </a:lnTo>
                <a:lnTo>
                  <a:pt x="54" y="4"/>
                </a:lnTo>
                <a:lnTo>
                  <a:pt x="54" y="4"/>
                </a:lnTo>
                <a:lnTo>
                  <a:pt x="54" y="4"/>
                </a:lnTo>
                <a:lnTo>
                  <a:pt x="54" y="6"/>
                </a:lnTo>
                <a:lnTo>
                  <a:pt x="56" y="6"/>
                </a:lnTo>
                <a:lnTo>
                  <a:pt x="58" y="8"/>
                </a:lnTo>
                <a:lnTo>
                  <a:pt x="60" y="8"/>
                </a:lnTo>
                <a:lnTo>
                  <a:pt x="60" y="8"/>
                </a:lnTo>
                <a:lnTo>
                  <a:pt x="62" y="10"/>
                </a:lnTo>
                <a:lnTo>
                  <a:pt x="62" y="10"/>
                </a:lnTo>
                <a:lnTo>
                  <a:pt x="62"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4" name="Freeform 100"/>
          <p:cNvSpPr>
            <a:spLocks noEditPoints="1"/>
          </p:cNvSpPr>
          <p:nvPr/>
        </p:nvSpPr>
        <p:spPr bwMode="auto">
          <a:xfrm>
            <a:off x="3019425" y="3144838"/>
            <a:ext cx="44450" cy="15875"/>
          </a:xfrm>
          <a:custGeom>
            <a:avLst/>
            <a:gdLst/>
            <a:ahLst/>
            <a:cxnLst>
              <a:cxn ang="0">
                <a:pos x="24" y="6"/>
              </a:cxn>
              <a:cxn ang="0">
                <a:pos x="24" y="6"/>
              </a:cxn>
              <a:cxn ang="0">
                <a:pos x="24" y="6"/>
              </a:cxn>
              <a:cxn ang="0">
                <a:pos x="26" y="6"/>
              </a:cxn>
              <a:cxn ang="0">
                <a:pos x="26" y="6"/>
              </a:cxn>
              <a:cxn ang="0">
                <a:pos x="28" y="6"/>
              </a:cxn>
              <a:cxn ang="0">
                <a:pos x="26" y="6"/>
              </a:cxn>
              <a:cxn ang="0">
                <a:pos x="8" y="0"/>
              </a:cxn>
              <a:cxn ang="0">
                <a:pos x="10" y="0"/>
              </a:cxn>
              <a:cxn ang="0">
                <a:pos x="14" y="0"/>
              </a:cxn>
              <a:cxn ang="0">
                <a:pos x="16" y="0"/>
              </a:cxn>
              <a:cxn ang="0">
                <a:pos x="16" y="2"/>
              </a:cxn>
              <a:cxn ang="0">
                <a:pos x="18" y="0"/>
              </a:cxn>
              <a:cxn ang="0">
                <a:pos x="18" y="0"/>
              </a:cxn>
              <a:cxn ang="0">
                <a:pos x="20" y="0"/>
              </a:cxn>
              <a:cxn ang="0">
                <a:pos x="22" y="0"/>
              </a:cxn>
              <a:cxn ang="0">
                <a:pos x="24" y="2"/>
              </a:cxn>
              <a:cxn ang="0">
                <a:pos x="24" y="4"/>
              </a:cxn>
              <a:cxn ang="0">
                <a:pos x="24" y="4"/>
              </a:cxn>
              <a:cxn ang="0">
                <a:pos x="20" y="6"/>
              </a:cxn>
              <a:cxn ang="0">
                <a:pos x="20" y="8"/>
              </a:cxn>
              <a:cxn ang="0">
                <a:pos x="20" y="8"/>
              </a:cxn>
              <a:cxn ang="0">
                <a:pos x="18" y="8"/>
              </a:cxn>
              <a:cxn ang="0">
                <a:pos x="14" y="10"/>
              </a:cxn>
              <a:cxn ang="0">
                <a:pos x="14" y="8"/>
              </a:cxn>
              <a:cxn ang="0">
                <a:pos x="12" y="8"/>
              </a:cxn>
              <a:cxn ang="0">
                <a:pos x="10" y="8"/>
              </a:cxn>
              <a:cxn ang="0">
                <a:pos x="8" y="8"/>
              </a:cxn>
              <a:cxn ang="0">
                <a:pos x="8" y="8"/>
              </a:cxn>
              <a:cxn ang="0">
                <a:pos x="6" y="8"/>
              </a:cxn>
              <a:cxn ang="0">
                <a:pos x="6" y="8"/>
              </a:cxn>
              <a:cxn ang="0">
                <a:pos x="4" y="10"/>
              </a:cxn>
              <a:cxn ang="0">
                <a:pos x="2" y="8"/>
              </a:cxn>
              <a:cxn ang="0">
                <a:pos x="0" y="10"/>
              </a:cxn>
              <a:cxn ang="0">
                <a:pos x="0" y="8"/>
              </a:cxn>
              <a:cxn ang="0">
                <a:pos x="2" y="4"/>
              </a:cxn>
              <a:cxn ang="0">
                <a:pos x="0" y="4"/>
              </a:cxn>
              <a:cxn ang="0">
                <a:pos x="0" y="4"/>
              </a:cxn>
              <a:cxn ang="0">
                <a:pos x="0" y="4"/>
              </a:cxn>
              <a:cxn ang="0">
                <a:pos x="0" y="2"/>
              </a:cxn>
              <a:cxn ang="0">
                <a:pos x="0" y="2"/>
              </a:cxn>
              <a:cxn ang="0">
                <a:pos x="2" y="0"/>
              </a:cxn>
              <a:cxn ang="0">
                <a:pos x="2" y="0"/>
              </a:cxn>
              <a:cxn ang="0">
                <a:pos x="2" y="0"/>
              </a:cxn>
              <a:cxn ang="0">
                <a:pos x="4" y="0"/>
              </a:cxn>
              <a:cxn ang="0">
                <a:pos x="4" y="0"/>
              </a:cxn>
            </a:cxnLst>
            <a:rect l="0" t="0" r="r" b="b"/>
            <a:pathLst>
              <a:path w="28" h="10">
                <a:moveTo>
                  <a:pt x="26" y="6"/>
                </a:moveTo>
                <a:lnTo>
                  <a:pt x="24" y="6"/>
                </a:lnTo>
                <a:lnTo>
                  <a:pt x="24" y="6"/>
                </a:lnTo>
                <a:lnTo>
                  <a:pt x="24" y="6"/>
                </a:lnTo>
                <a:lnTo>
                  <a:pt x="24" y="6"/>
                </a:lnTo>
                <a:lnTo>
                  <a:pt x="24" y="6"/>
                </a:lnTo>
                <a:lnTo>
                  <a:pt x="24" y="6"/>
                </a:lnTo>
                <a:lnTo>
                  <a:pt x="26" y="6"/>
                </a:lnTo>
                <a:lnTo>
                  <a:pt x="26" y="6"/>
                </a:lnTo>
                <a:lnTo>
                  <a:pt x="26" y="6"/>
                </a:lnTo>
                <a:lnTo>
                  <a:pt x="28" y="6"/>
                </a:lnTo>
                <a:lnTo>
                  <a:pt x="28" y="6"/>
                </a:lnTo>
                <a:lnTo>
                  <a:pt x="28" y="6"/>
                </a:lnTo>
                <a:lnTo>
                  <a:pt x="26" y="6"/>
                </a:lnTo>
                <a:close/>
                <a:moveTo>
                  <a:pt x="4" y="0"/>
                </a:moveTo>
                <a:lnTo>
                  <a:pt x="8" y="0"/>
                </a:lnTo>
                <a:lnTo>
                  <a:pt x="8" y="0"/>
                </a:lnTo>
                <a:lnTo>
                  <a:pt x="10" y="0"/>
                </a:lnTo>
                <a:lnTo>
                  <a:pt x="12" y="0"/>
                </a:lnTo>
                <a:lnTo>
                  <a:pt x="14" y="0"/>
                </a:lnTo>
                <a:lnTo>
                  <a:pt x="16" y="0"/>
                </a:lnTo>
                <a:lnTo>
                  <a:pt x="16" y="0"/>
                </a:lnTo>
                <a:lnTo>
                  <a:pt x="16" y="0"/>
                </a:lnTo>
                <a:lnTo>
                  <a:pt x="16" y="2"/>
                </a:lnTo>
                <a:lnTo>
                  <a:pt x="16" y="0"/>
                </a:lnTo>
                <a:lnTo>
                  <a:pt x="18" y="0"/>
                </a:lnTo>
                <a:lnTo>
                  <a:pt x="18" y="0"/>
                </a:lnTo>
                <a:lnTo>
                  <a:pt x="18" y="0"/>
                </a:lnTo>
                <a:lnTo>
                  <a:pt x="18" y="0"/>
                </a:lnTo>
                <a:lnTo>
                  <a:pt x="20" y="0"/>
                </a:lnTo>
                <a:lnTo>
                  <a:pt x="20" y="0"/>
                </a:lnTo>
                <a:lnTo>
                  <a:pt x="22" y="0"/>
                </a:lnTo>
                <a:lnTo>
                  <a:pt x="24" y="2"/>
                </a:lnTo>
                <a:lnTo>
                  <a:pt x="24" y="2"/>
                </a:lnTo>
                <a:lnTo>
                  <a:pt x="24" y="4"/>
                </a:lnTo>
                <a:lnTo>
                  <a:pt x="24" y="4"/>
                </a:lnTo>
                <a:lnTo>
                  <a:pt x="24" y="4"/>
                </a:lnTo>
                <a:lnTo>
                  <a:pt x="24" y="4"/>
                </a:lnTo>
                <a:lnTo>
                  <a:pt x="22" y="4"/>
                </a:lnTo>
                <a:lnTo>
                  <a:pt x="20" y="6"/>
                </a:lnTo>
                <a:lnTo>
                  <a:pt x="20" y="8"/>
                </a:lnTo>
                <a:lnTo>
                  <a:pt x="20" y="8"/>
                </a:lnTo>
                <a:lnTo>
                  <a:pt x="20" y="8"/>
                </a:lnTo>
                <a:lnTo>
                  <a:pt x="20" y="8"/>
                </a:lnTo>
                <a:lnTo>
                  <a:pt x="18" y="8"/>
                </a:lnTo>
                <a:lnTo>
                  <a:pt x="18" y="8"/>
                </a:lnTo>
                <a:lnTo>
                  <a:pt x="18" y="8"/>
                </a:lnTo>
                <a:lnTo>
                  <a:pt x="14" y="10"/>
                </a:lnTo>
                <a:lnTo>
                  <a:pt x="14" y="10"/>
                </a:lnTo>
                <a:lnTo>
                  <a:pt x="14" y="8"/>
                </a:lnTo>
                <a:lnTo>
                  <a:pt x="12" y="8"/>
                </a:lnTo>
                <a:lnTo>
                  <a:pt x="12" y="8"/>
                </a:lnTo>
                <a:lnTo>
                  <a:pt x="10" y="8"/>
                </a:lnTo>
                <a:lnTo>
                  <a:pt x="10" y="8"/>
                </a:lnTo>
                <a:lnTo>
                  <a:pt x="8" y="8"/>
                </a:lnTo>
                <a:lnTo>
                  <a:pt x="8" y="8"/>
                </a:lnTo>
                <a:lnTo>
                  <a:pt x="8" y="8"/>
                </a:lnTo>
                <a:lnTo>
                  <a:pt x="8" y="8"/>
                </a:lnTo>
                <a:lnTo>
                  <a:pt x="6" y="8"/>
                </a:lnTo>
                <a:lnTo>
                  <a:pt x="6" y="8"/>
                </a:lnTo>
                <a:lnTo>
                  <a:pt x="6" y="8"/>
                </a:lnTo>
                <a:lnTo>
                  <a:pt x="6" y="8"/>
                </a:lnTo>
                <a:lnTo>
                  <a:pt x="4" y="10"/>
                </a:lnTo>
                <a:lnTo>
                  <a:pt x="4" y="10"/>
                </a:lnTo>
                <a:lnTo>
                  <a:pt x="4" y="10"/>
                </a:lnTo>
                <a:lnTo>
                  <a:pt x="2" y="8"/>
                </a:lnTo>
                <a:lnTo>
                  <a:pt x="2" y="8"/>
                </a:lnTo>
                <a:lnTo>
                  <a:pt x="0" y="10"/>
                </a:lnTo>
                <a:lnTo>
                  <a:pt x="0" y="8"/>
                </a:lnTo>
                <a:lnTo>
                  <a:pt x="0" y="8"/>
                </a:lnTo>
                <a:lnTo>
                  <a:pt x="0" y="6"/>
                </a:lnTo>
                <a:lnTo>
                  <a:pt x="2" y="4"/>
                </a:lnTo>
                <a:lnTo>
                  <a:pt x="2" y="4"/>
                </a:lnTo>
                <a:lnTo>
                  <a:pt x="0" y="4"/>
                </a:lnTo>
                <a:lnTo>
                  <a:pt x="0" y="4"/>
                </a:lnTo>
                <a:lnTo>
                  <a:pt x="0" y="4"/>
                </a:lnTo>
                <a:lnTo>
                  <a:pt x="0" y="4"/>
                </a:lnTo>
                <a:lnTo>
                  <a:pt x="0" y="4"/>
                </a:lnTo>
                <a:lnTo>
                  <a:pt x="0" y="2"/>
                </a:lnTo>
                <a:lnTo>
                  <a:pt x="0" y="2"/>
                </a:lnTo>
                <a:lnTo>
                  <a:pt x="0" y="2"/>
                </a:lnTo>
                <a:lnTo>
                  <a:pt x="0" y="2"/>
                </a:lnTo>
                <a:lnTo>
                  <a:pt x="2" y="0"/>
                </a:lnTo>
                <a:lnTo>
                  <a:pt x="2" y="0"/>
                </a:lnTo>
                <a:lnTo>
                  <a:pt x="2" y="0"/>
                </a:lnTo>
                <a:lnTo>
                  <a:pt x="2" y="0"/>
                </a:lnTo>
                <a:lnTo>
                  <a:pt x="2" y="0"/>
                </a:lnTo>
                <a:lnTo>
                  <a:pt x="2" y="0"/>
                </a:lnTo>
                <a:lnTo>
                  <a:pt x="2" y="0"/>
                </a:lnTo>
                <a:lnTo>
                  <a:pt x="4" y="0"/>
                </a:lnTo>
                <a:lnTo>
                  <a:pt x="4" y="0"/>
                </a:lnTo>
                <a:lnTo>
                  <a:pt x="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5" name="Freeform 101"/>
          <p:cNvSpPr>
            <a:spLocks/>
          </p:cNvSpPr>
          <p:nvPr/>
        </p:nvSpPr>
        <p:spPr bwMode="auto">
          <a:xfrm>
            <a:off x="4841875" y="2195513"/>
            <a:ext cx="206375" cy="149225"/>
          </a:xfrm>
          <a:custGeom>
            <a:avLst/>
            <a:gdLst/>
            <a:ahLst/>
            <a:cxnLst>
              <a:cxn ang="0">
                <a:pos x="62" y="8"/>
              </a:cxn>
              <a:cxn ang="0">
                <a:pos x="72" y="6"/>
              </a:cxn>
              <a:cxn ang="0">
                <a:pos x="82" y="8"/>
              </a:cxn>
              <a:cxn ang="0">
                <a:pos x="90" y="8"/>
              </a:cxn>
              <a:cxn ang="0">
                <a:pos x="100" y="8"/>
              </a:cxn>
              <a:cxn ang="0">
                <a:pos x="106" y="6"/>
              </a:cxn>
              <a:cxn ang="0">
                <a:pos x="116" y="12"/>
              </a:cxn>
              <a:cxn ang="0">
                <a:pos x="118" y="18"/>
              </a:cxn>
              <a:cxn ang="0">
                <a:pos x="124" y="30"/>
              </a:cxn>
              <a:cxn ang="0">
                <a:pos x="122" y="36"/>
              </a:cxn>
              <a:cxn ang="0">
                <a:pos x="118" y="38"/>
              </a:cxn>
              <a:cxn ang="0">
                <a:pos x="122" y="46"/>
              </a:cxn>
              <a:cxn ang="0">
                <a:pos x="122" y="52"/>
              </a:cxn>
              <a:cxn ang="0">
                <a:pos x="128" y="60"/>
              </a:cxn>
              <a:cxn ang="0">
                <a:pos x="130" y="64"/>
              </a:cxn>
              <a:cxn ang="0">
                <a:pos x="130" y="68"/>
              </a:cxn>
              <a:cxn ang="0">
                <a:pos x="126" y="70"/>
              </a:cxn>
              <a:cxn ang="0">
                <a:pos x="122" y="76"/>
              </a:cxn>
              <a:cxn ang="0">
                <a:pos x="114" y="84"/>
              </a:cxn>
              <a:cxn ang="0">
                <a:pos x="118" y="92"/>
              </a:cxn>
              <a:cxn ang="0">
                <a:pos x="112" y="92"/>
              </a:cxn>
              <a:cxn ang="0">
                <a:pos x="100" y="86"/>
              </a:cxn>
              <a:cxn ang="0">
                <a:pos x="94" y="88"/>
              </a:cxn>
              <a:cxn ang="0">
                <a:pos x="82" y="88"/>
              </a:cxn>
              <a:cxn ang="0">
                <a:pos x="80" y="90"/>
              </a:cxn>
              <a:cxn ang="0">
                <a:pos x="78" y="86"/>
              </a:cxn>
              <a:cxn ang="0">
                <a:pos x="70" y="86"/>
              </a:cxn>
              <a:cxn ang="0">
                <a:pos x="66" y="84"/>
              </a:cxn>
              <a:cxn ang="0">
                <a:pos x="58" y="78"/>
              </a:cxn>
              <a:cxn ang="0">
                <a:pos x="50" y="74"/>
              </a:cxn>
              <a:cxn ang="0">
                <a:pos x="50" y="72"/>
              </a:cxn>
              <a:cxn ang="0">
                <a:pos x="40" y="70"/>
              </a:cxn>
              <a:cxn ang="0">
                <a:pos x="40" y="74"/>
              </a:cxn>
              <a:cxn ang="0">
                <a:pos x="36" y="74"/>
              </a:cxn>
              <a:cxn ang="0">
                <a:pos x="32" y="70"/>
              </a:cxn>
              <a:cxn ang="0">
                <a:pos x="30" y="66"/>
              </a:cxn>
              <a:cxn ang="0">
                <a:pos x="18" y="64"/>
              </a:cxn>
              <a:cxn ang="0">
                <a:pos x="14" y="64"/>
              </a:cxn>
              <a:cxn ang="0">
                <a:pos x="14" y="58"/>
              </a:cxn>
              <a:cxn ang="0">
                <a:pos x="12" y="54"/>
              </a:cxn>
              <a:cxn ang="0">
                <a:pos x="8" y="48"/>
              </a:cxn>
              <a:cxn ang="0">
                <a:pos x="8" y="40"/>
              </a:cxn>
              <a:cxn ang="0">
                <a:pos x="6" y="34"/>
              </a:cxn>
              <a:cxn ang="0">
                <a:pos x="2" y="30"/>
              </a:cxn>
              <a:cxn ang="0">
                <a:pos x="2" y="18"/>
              </a:cxn>
              <a:cxn ang="0">
                <a:pos x="4" y="16"/>
              </a:cxn>
              <a:cxn ang="0">
                <a:pos x="2" y="14"/>
              </a:cxn>
              <a:cxn ang="0">
                <a:pos x="10" y="12"/>
              </a:cxn>
              <a:cxn ang="0">
                <a:pos x="20" y="10"/>
              </a:cxn>
              <a:cxn ang="0">
                <a:pos x="26" y="8"/>
              </a:cxn>
              <a:cxn ang="0">
                <a:pos x="30" y="4"/>
              </a:cxn>
              <a:cxn ang="0">
                <a:pos x="36" y="2"/>
              </a:cxn>
              <a:cxn ang="0">
                <a:pos x="46" y="0"/>
              </a:cxn>
              <a:cxn ang="0">
                <a:pos x="56" y="2"/>
              </a:cxn>
              <a:cxn ang="0">
                <a:pos x="52" y="2"/>
              </a:cxn>
              <a:cxn ang="0">
                <a:pos x="54" y="6"/>
              </a:cxn>
              <a:cxn ang="0">
                <a:pos x="60" y="8"/>
              </a:cxn>
              <a:cxn ang="0">
                <a:pos x="66" y="6"/>
              </a:cxn>
            </a:cxnLst>
            <a:rect l="0" t="0" r="r" b="b"/>
            <a:pathLst>
              <a:path w="130" h="94">
                <a:moveTo>
                  <a:pt x="66" y="6"/>
                </a:moveTo>
                <a:lnTo>
                  <a:pt x="66" y="6"/>
                </a:lnTo>
                <a:lnTo>
                  <a:pt x="66" y="6"/>
                </a:lnTo>
                <a:lnTo>
                  <a:pt x="66" y="8"/>
                </a:lnTo>
                <a:lnTo>
                  <a:pt x="64" y="8"/>
                </a:lnTo>
                <a:lnTo>
                  <a:pt x="64" y="8"/>
                </a:lnTo>
                <a:lnTo>
                  <a:pt x="64" y="8"/>
                </a:lnTo>
                <a:lnTo>
                  <a:pt x="62" y="8"/>
                </a:lnTo>
                <a:lnTo>
                  <a:pt x="62" y="8"/>
                </a:lnTo>
                <a:lnTo>
                  <a:pt x="62" y="8"/>
                </a:lnTo>
                <a:lnTo>
                  <a:pt x="64" y="10"/>
                </a:lnTo>
                <a:lnTo>
                  <a:pt x="66" y="8"/>
                </a:lnTo>
                <a:lnTo>
                  <a:pt x="66" y="8"/>
                </a:lnTo>
                <a:lnTo>
                  <a:pt x="66" y="8"/>
                </a:lnTo>
                <a:lnTo>
                  <a:pt x="68" y="8"/>
                </a:lnTo>
                <a:lnTo>
                  <a:pt x="68" y="6"/>
                </a:lnTo>
                <a:lnTo>
                  <a:pt x="70" y="6"/>
                </a:lnTo>
                <a:lnTo>
                  <a:pt x="72" y="6"/>
                </a:lnTo>
                <a:lnTo>
                  <a:pt x="72" y="6"/>
                </a:lnTo>
                <a:lnTo>
                  <a:pt x="74" y="6"/>
                </a:lnTo>
                <a:lnTo>
                  <a:pt x="76" y="8"/>
                </a:lnTo>
                <a:lnTo>
                  <a:pt x="76" y="8"/>
                </a:lnTo>
                <a:lnTo>
                  <a:pt x="76" y="8"/>
                </a:lnTo>
                <a:lnTo>
                  <a:pt x="76" y="8"/>
                </a:lnTo>
                <a:lnTo>
                  <a:pt x="76" y="8"/>
                </a:lnTo>
                <a:lnTo>
                  <a:pt x="80" y="8"/>
                </a:lnTo>
                <a:lnTo>
                  <a:pt x="82" y="8"/>
                </a:lnTo>
                <a:lnTo>
                  <a:pt x="86" y="8"/>
                </a:lnTo>
                <a:lnTo>
                  <a:pt x="86" y="8"/>
                </a:lnTo>
                <a:lnTo>
                  <a:pt x="86" y="8"/>
                </a:lnTo>
                <a:lnTo>
                  <a:pt x="88" y="8"/>
                </a:lnTo>
                <a:lnTo>
                  <a:pt x="88" y="8"/>
                </a:lnTo>
                <a:lnTo>
                  <a:pt x="88" y="8"/>
                </a:lnTo>
                <a:lnTo>
                  <a:pt x="88" y="8"/>
                </a:lnTo>
                <a:lnTo>
                  <a:pt x="90" y="8"/>
                </a:lnTo>
                <a:lnTo>
                  <a:pt x="90" y="8"/>
                </a:lnTo>
                <a:lnTo>
                  <a:pt x="90" y="8"/>
                </a:lnTo>
                <a:lnTo>
                  <a:pt x="90" y="8"/>
                </a:lnTo>
                <a:lnTo>
                  <a:pt x="92" y="8"/>
                </a:lnTo>
                <a:lnTo>
                  <a:pt x="92" y="8"/>
                </a:lnTo>
                <a:lnTo>
                  <a:pt x="94" y="8"/>
                </a:lnTo>
                <a:lnTo>
                  <a:pt x="96" y="8"/>
                </a:lnTo>
                <a:lnTo>
                  <a:pt x="98" y="8"/>
                </a:lnTo>
                <a:lnTo>
                  <a:pt x="100" y="8"/>
                </a:lnTo>
                <a:lnTo>
                  <a:pt x="100" y="8"/>
                </a:lnTo>
                <a:lnTo>
                  <a:pt x="102" y="8"/>
                </a:lnTo>
                <a:lnTo>
                  <a:pt x="102" y="8"/>
                </a:lnTo>
                <a:lnTo>
                  <a:pt x="104" y="8"/>
                </a:lnTo>
                <a:lnTo>
                  <a:pt x="104" y="8"/>
                </a:lnTo>
                <a:lnTo>
                  <a:pt x="106" y="8"/>
                </a:lnTo>
                <a:lnTo>
                  <a:pt x="106" y="8"/>
                </a:lnTo>
                <a:lnTo>
                  <a:pt x="106" y="8"/>
                </a:lnTo>
                <a:lnTo>
                  <a:pt x="106" y="6"/>
                </a:lnTo>
                <a:lnTo>
                  <a:pt x="106" y="6"/>
                </a:lnTo>
                <a:lnTo>
                  <a:pt x="108" y="8"/>
                </a:lnTo>
                <a:lnTo>
                  <a:pt x="110" y="8"/>
                </a:lnTo>
                <a:lnTo>
                  <a:pt x="112" y="8"/>
                </a:lnTo>
                <a:lnTo>
                  <a:pt x="112" y="10"/>
                </a:lnTo>
                <a:lnTo>
                  <a:pt x="114" y="10"/>
                </a:lnTo>
                <a:lnTo>
                  <a:pt x="114" y="10"/>
                </a:lnTo>
                <a:lnTo>
                  <a:pt x="114" y="12"/>
                </a:lnTo>
                <a:lnTo>
                  <a:pt x="116" y="12"/>
                </a:lnTo>
                <a:lnTo>
                  <a:pt x="116" y="12"/>
                </a:lnTo>
                <a:lnTo>
                  <a:pt x="116" y="14"/>
                </a:lnTo>
                <a:lnTo>
                  <a:pt x="116" y="14"/>
                </a:lnTo>
                <a:lnTo>
                  <a:pt x="116" y="14"/>
                </a:lnTo>
                <a:lnTo>
                  <a:pt x="116" y="14"/>
                </a:lnTo>
                <a:lnTo>
                  <a:pt x="116" y="14"/>
                </a:lnTo>
                <a:lnTo>
                  <a:pt x="116" y="16"/>
                </a:lnTo>
                <a:lnTo>
                  <a:pt x="118" y="18"/>
                </a:lnTo>
                <a:lnTo>
                  <a:pt x="118" y="18"/>
                </a:lnTo>
                <a:lnTo>
                  <a:pt x="118" y="18"/>
                </a:lnTo>
                <a:lnTo>
                  <a:pt x="118" y="20"/>
                </a:lnTo>
                <a:lnTo>
                  <a:pt x="118" y="20"/>
                </a:lnTo>
                <a:lnTo>
                  <a:pt x="118" y="20"/>
                </a:lnTo>
                <a:lnTo>
                  <a:pt x="118" y="22"/>
                </a:lnTo>
                <a:lnTo>
                  <a:pt x="120" y="22"/>
                </a:lnTo>
                <a:lnTo>
                  <a:pt x="120" y="24"/>
                </a:lnTo>
                <a:lnTo>
                  <a:pt x="122" y="26"/>
                </a:lnTo>
                <a:lnTo>
                  <a:pt x="124" y="30"/>
                </a:lnTo>
                <a:lnTo>
                  <a:pt x="124" y="30"/>
                </a:lnTo>
                <a:lnTo>
                  <a:pt x="124" y="32"/>
                </a:lnTo>
                <a:lnTo>
                  <a:pt x="124" y="32"/>
                </a:lnTo>
                <a:lnTo>
                  <a:pt x="124" y="32"/>
                </a:lnTo>
                <a:lnTo>
                  <a:pt x="124" y="34"/>
                </a:lnTo>
                <a:lnTo>
                  <a:pt x="124" y="34"/>
                </a:lnTo>
                <a:lnTo>
                  <a:pt x="124" y="34"/>
                </a:lnTo>
                <a:lnTo>
                  <a:pt x="124" y="34"/>
                </a:lnTo>
                <a:lnTo>
                  <a:pt x="122" y="36"/>
                </a:lnTo>
                <a:lnTo>
                  <a:pt x="122" y="36"/>
                </a:lnTo>
                <a:lnTo>
                  <a:pt x="122" y="36"/>
                </a:lnTo>
                <a:lnTo>
                  <a:pt x="120" y="36"/>
                </a:lnTo>
                <a:lnTo>
                  <a:pt x="120" y="36"/>
                </a:lnTo>
                <a:lnTo>
                  <a:pt x="120" y="36"/>
                </a:lnTo>
                <a:lnTo>
                  <a:pt x="120" y="36"/>
                </a:lnTo>
                <a:lnTo>
                  <a:pt x="118" y="36"/>
                </a:lnTo>
                <a:lnTo>
                  <a:pt x="118" y="36"/>
                </a:lnTo>
                <a:lnTo>
                  <a:pt x="118" y="36"/>
                </a:lnTo>
                <a:lnTo>
                  <a:pt x="118" y="38"/>
                </a:lnTo>
                <a:lnTo>
                  <a:pt x="116" y="40"/>
                </a:lnTo>
                <a:lnTo>
                  <a:pt x="116" y="40"/>
                </a:lnTo>
                <a:lnTo>
                  <a:pt x="116" y="42"/>
                </a:lnTo>
                <a:lnTo>
                  <a:pt x="116" y="42"/>
                </a:lnTo>
                <a:lnTo>
                  <a:pt x="118" y="42"/>
                </a:lnTo>
                <a:lnTo>
                  <a:pt x="118" y="42"/>
                </a:lnTo>
                <a:lnTo>
                  <a:pt x="122" y="44"/>
                </a:lnTo>
                <a:lnTo>
                  <a:pt x="122" y="44"/>
                </a:lnTo>
                <a:lnTo>
                  <a:pt x="122" y="46"/>
                </a:lnTo>
                <a:lnTo>
                  <a:pt x="122" y="46"/>
                </a:lnTo>
                <a:lnTo>
                  <a:pt x="122" y="46"/>
                </a:lnTo>
                <a:lnTo>
                  <a:pt x="122" y="50"/>
                </a:lnTo>
                <a:lnTo>
                  <a:pt x="122" y="50"/>
                </a:lnTo>
                <a:lnTo>
                  <a:pt x="122" y="50"/>
                </a:lnTo>
                <a:lnTo>
                  <a:pt x="122" y="50"/>
                </a:lnTo>
                <a:lnTo>
                  <a:pt x="122" y="52"/>
                </a:lnTo>
                <a:lnTo>
                  <a:pt x="122" y="52"/>
                </a:lnTo>
                <a:lnTo>
                  <a:pt x="122" y="52"/>
                </a:lnTo>
                <a:lnTo>
                  <a:pt x="122" y="54"/>
                </a:lnTo>
                <a:lnTo>
                  <a:pt x="124" y="54"/>
                </a:lnTo>
                <a:lnTo>
                  <a:pt x="124" y="54"/>
                </a:lnTo>
                <a:lnTo>
                  <a:pt x="124" y="56"/>
                </a:lnTo>
                <a:lnTo>
                  <a:pt x="124" y="56"/>
                </a:lnTo>
                <a:lnTo>
                  <a:pt x="124" y="58"/>
                </a:lnTo>
                <a:lnTo>
                  <a:pt x="126" y="58"/>
                </a:lnTo>
                <a:lnTo>
                  <a:pt x="126" y="58"/>
                </a:lnTo>
                <a:lnTo>
                  <a:pt x="128" y="60"/>
                </a:lnTo>
                <a:lnTo>
                  <a:pt x="128" y="62"/>
                </a:lnTo>
                <a:lnTo>
                  <a:pt x="128" y="62"/>
                </a:lnTo>
                <a:lnTo>
                  <a:pt x="128" y="62"/>
                </a:lnTo>
                <a:lnTo>
                  <a:pt x="130" y="62"/>
                </a:lnTo>
                <a:lnTo>
                  <a:pt x="130" y="62"/>
                </a:lnTo>
                <a:lnTo>
                  <a:pt x="130" y="62"/>
                </a:lnTo>
                <a:lnTo>
                  <a:pt x="130" y="64"/>
                </a:lnTo>
                <a:lnTo>
                  <a:pt x="130" y="64"/>
                </a:lnTo>
                <a:lnTo>
                  <a:pt x="130" y="64"/>
                </a:lnTo>
                <a:lnTo>
                  <a:pt x="130" y="64"/>
                </a:lnTo>
                <a:lnTo>
                  <a:pt x="130" y="64"/>
                </a:lnTo>
                <a:lnTo>
                  <a:pt x="128" y="64"/>
                </a:lnTo>
                <a:lnTo>
                  <a:pt x="128" y="64"/>
                </a:lnTo>
                <a:lnTo>
                  <a:pt x="128" y="64"/>
                </a:lnTo>
                <a:lnTo>
                  <a:pt x="130" y="66"/>
                </a:lnTo>
                <a:lnTo>
                  <a:pt x="130" y="66"/>
                </a:lnTo>
                <a:lnTo>
                  <a:pt x="130" y="66"/>
                </a:lnTo>
                <a:lnTo>
                  <a:pt x="130" y="68"/>
                </a:lnTo>
                <a:lnTo>
                  <a:pt x="130" y="68"/>
                </a:lnTo>
                <a:lnTo>
                  <a:pt x="130" y="70"/>
                </a:lnTo>
                <a:lnTo>
                  <a:pt x="130" y="70"/>
                </a:lnTo>
                <a:lnTo>
                  <a:pt x="130" y="70"/>
                </a:lnTo>
                <a:lnTo>
                  <a:pt x="128" y="70"/>
                </a:lnTo>
                <a:lnTo>
                  <a:pt x="128" y="70"/>
                </a:lnTo>
                <a:lnTo>
                  <a:pt x="128" y="70"/>
                </a:lnTo>
                <a:lnTo>
                  <a:pt x="128" y="70"/>
                </a:lnTo>
                <a:lnTo>
                  <a:pt x="126" y="70"/>
                </a:lnTo>
                <a:lnTo>
                  <a:pt x="126" y="70"/>
                </a:lnTo>
                <a:lnTo>
                  <a:pt x="126" y="72"/>
                </a:lnTo>
                <a:lnTo>
                  <a:pt x="126" y="72"/>
                </a:lnTo>
                <a:lnTo>
                  <a:pt x="126" y="72"/>
                </a:lnTo>
                <a:lnTo>
                  <a:pt x="124" y="74"/>
                </a:lnTo>
                <a:lnTo>
                  <a:pt x="124" y="74"/>
                </a:lnTo>
                <a:lnTo>
                  <a:pt x="124" y="74"/>
                </a:lnTo>
                <a:lnTo>
                  <a:pt x="122" y="74"/>
                </a:lnTo>
                <a:lnTo>
                  <a:pt x="122" y="76"/>
                </a:lnTo>
                <a:lnTo>
                  <a:pt x="122" y="76"/>
                </a:lnTo>
                <a:lnTo>
                  <a:pt x="122" y="76"/>
                </a:lnTo>
                <a:lnTo>
                  <a:pt x="120" y="76"/>
                </a:lnTo>
                <a:lnTo>
                  <a:pt x="120" y="78"/>
                </a:lnTo>
                <a:lnTo>
                  <a:pt x="120" y="78"/>
                </a:lnTo>
                <a:lnTo>
                  <a:pt x="116" y="82"/>
                </a:lnTo>
                <a:lnTo>
                  <a:pt x="116" y="84"/>
                </a:lnTo>
                <a:lnTo>
                  <a:pt x="114" y="84"/>
                </a:lnTo>
                <a:lnTo>
                  <a:pt x="114" y="84"/>
                </a:lnTo>
                <a:lnTo>
                  <a:pt x="114" y="84"/>
                </a:lnTo>
                <a:lnTo>
                  <a:pt x="116" y="86"/>
                </a:lnTo>
                <a:lnTo>
                  <a:pt x="116" y="86"/>
                </a:lnTo>
                <a:lnTo>
                  <a:pt x="116" y="88"/>
                </a:lnTo>
                <a:lnTo>
                  <a:pt x="116" y="90"/>
                </a:lnTo>
                <a:lnTo>
                  <a:pt x="116" y="90"/>
                </a:lnTo>
                <a:lnTo>
                  <a:pt x="116" y="90"/>
                </a:lnTo>
                <a:lnTo>
                  <a:pt x="118" y="92"/>
                </a:lnTo>
                <a:lnTo>
                  <a:pt x="118" y="92"/>
                </a:lnTo>
                <a:lnTo>
                  <a:pt x="118" y="92"/>
                </a:lnTo>
                <a:lnTo>
                  <a:pt x="118" y="94"/>
                </a:lnTo>
                <a:lnTo>
                  <a:pt x="118" y="94"/>
                </a:lnTo>
                <a:lnTo>
                  <a:pt x="116" y="92"/>
                </a:lnTo>
                <a:lnTo>
                  <a:pt x="114" y="92"/>
                </a:lnTo>
                <a:lnTo>
                  <a:pt x="114" y="92"/>
                </a:lnTo>
                <a:lnTo>
                  <a:pt x="114" y="92"/>
                </a:lnTo>
                <a:lnTo>
                  <a:pt x="114" y="92"/>
                </a:lnTo>
                <a:lnTo>
                  <a:pt x="112" y="92"/>
                </a:lnTo>
                <a:lnTo>
                  <a:pt x="112" y="92"/>
                </a:lnTo>
                <a:lnTo>
                  <a:pt x="110" y="90"/>
                </a:lnTo>
                <a:lnTo>
                  <a:pt x="108" y="90"/>
                </a:lnTo>
                <a:lnTo>
                  <a:pt x="108" y="90"/>
                </a:lnTo>
                <a:lnTo>
                  <a:pt x="106" y="88"/>
                </a:lnTo>
                <a:lnTo>
                  <a:pt x="106" y="88"/>
                </a:lnTo>
                <a:lnTo>
                  <a:pt x="104" y="88"/>
                </a:lnTo>
                <a:lnTo>
                  <a:pt x="102" y="86"/>
                </a:lnTo>
                <a:lnTo>
                  <a:pt x="100" y="86"/>
                </a:lnTo>
                <a:lnTo>
                  <a:pt x="100" y="86"/>
                </a:lnTo>
                <a:lnTo>
                  <a:pt x="100" y="86"/>
                </a:lnTo>
                <a:lnTo>
                  <a:pt x="100" y="86"/>
                </a:lnTo>
                <a:lnTo>
                  <a:pt x="98" y="86"/>
                </a:lnTo>
                <a:lnTo>
                  <a:pt x="98" y="86"/>
                </a:lnTo>
                <a:lnTo>
                  <a:pt x="94" y="86"/>
                </a:lnTo>
                <a:lnTo>
                  <a:pt x="94" y="86"/>
                </a:lnTo>
                <a:lnTo>
                  <a:pt x="94" y="88"/>
                </a:lnTo>
                <a:lnTo>
                  <a:pt x="94" y="88"/>
                </a:lnTo>
                <a:lnTo>
                  <a:pt x="94" y="88"/>
                </a:lnTo>
                <a:lnTo>
                  <a:pt x="92" y="88"/>
                </a:lnTo>
                <a:lnTo>
                  <a:pt x="92" y="88"/>
                </a:lnTo>
                <a:lnTo>
                  <a:pt x="90" y="86"/>
                </a:lnTo>
                <a:lnTo>
                  <a:pt x="88" y="86"/>
                </a:lnTo>
                <a:lnTo>
                  <a:pt x="86" y="86"/>
                </a:lnTo>
                <a:lnTo>
                  <a:pt x="86" y="88"/>
                </a:lnTo>
                <a:lnTo>
                  <a:pt x="84" y="88"/>
                </a:lnTo>
                <a:lnTo>
                  <a:pt x="82" y="88"/>
                </a:lnTo>
                <a:lnTo>
                  <a:pt x="82" y="90"/>
                </a:lnTo>
                <a:lnTo>
                  <a:pt x="82" y="90"/>
                </a:lnTo>
                <a:lnTo>
                  <a:pt x="82" y="90"/>
                </a:lnTo>
                <a:lnTo>
                  <a:pt x="82" y="90"/>
                </a:lnTo>
                <a:lnTo>
                  <a:pt x="82" y="90"/>
                </a:lnTo>
                <a:lnTo>
                  <a:pt x="82" y="90"/>
                </a:lnTo>
                <a:lnTo>
                  <a:pt x="80" y="90"/>
                </a:lnTo>
                <a:lnTo>
                  <a:pt x="80" y="90"/>
                </a:lnTo>
                <a:lnTo>
                  <a:pt x="80" y="90"/>
                </a:lnTo>
                <a:lnTo>
                  <a:pt x="80" y="90"/>
                </a:lnTo>
                <a:lnTo>
                  <a:pt x="80" y="90"/>
                </a:lnTo>
                <a:lnTo>
                  <a:pt x="78" y="90"/>
                </a:lnTo>
                <a:lnTo>
                  <a:pt x="78" y="90"/>
                </a:lnTo>
                <a:lnTo>
                  <a:pt x="78" y="90"/>
                </a:lnTo>
                <a:lnTo>
                  <a:pt x="78" y="90"/>
                </a:lnTo>
                <a:lnTo>
                  <a:pt x="78" y="88"/>
                </a:lnTo>
                <a:lnTo>
                  <a:pt x="78" y="88"/>
                </a:lnTo>
                <a:lnTo>
                  <a:pt x="78" y="86"/>
                </a:lnTo>
                <a:lnTo>
                  <a:pt x="78" y="86"/>
                </a:lnTo>
                <a:lnTo>
                  <a:pt x="76" y="86"/>
                </a:lnTo>
                <a:lnTo>
                  <a:pt x="76" y="86"/>
                </a:lnTo>
                <a:lnTo>
                  <a:pt x="74" y="84"/>
                </a:lnTo>
                <a:lnTo>
                  <a:pt x="74" y="84"/>
                </a:lnTo>
                <a:lnTo>
                  <a:pt x="74" y="84"/>
                </a:lnTo>
                <a:lnTo>
                  <a:pt x="74" y="84"/>
                </a:lnTo>
                <a:lnTo>
                  <a:pt x="72" y="84"/>
                </a:lnTo>
                <a:lnTo>
                  <a:pt x="70" y="86"/>
                </a:lnTo>
                <a:lnTo>
                  <a:pt x="70" y="86"/>
                </a:lnTo>
                <a:lnTo>
                  <a:pt x="70" y="86"/>
                </a:lnTo>
                <a:lnTo>
                  <a:pt x="70" y="86"/>
                </a:lnTo>
                <a:lnTo>
                  <a:pt x="68" y="86"/>
                </a:lnTo>
                <a:lnTo>
                  <a:pt x="68" y="86"/>
                </a:lnTo>
                <a:lnTo>
                  <a:pt x="68" y="86"/>
                </a:lnTo>
                <a:lnTo>
                  <a:pt x="68" y="86"/>
                </a:lnTo>
                <a:lnTo>
                  <a:pt x="66" y="84"/>
                </a:lnTo>
                <a:lnTo>
                  <a:pt x="66" y="84"/>
                </a:lnTo>
                <a:lnTo>
                  <a:pt x="66" y="84"/>
                </a:lnTo>
                <a:lnTo>
                  <a:pt x="66" y="84"/>
                </a:lnTo>
                <a:lnTo>
                  <a:pt x="66" y="82"/>
                </a:lnTo>
                <a:lnTo>
                  <a:pt x="64" y="82"/>
                </a:lnTo>
                <a:lnTo>
                  <a:pt x="62" y="82"/>
                </a:lnTo>
                <a:lnTo>
                  <a:pt x="62" y="80"/>
                </a:lnTo>
                <a:lnTo>
                  <a:pt x="62" y="78"/>
                </a:lnTo>
                <a:lnTo>
                  <a:pt x="62" y="78"/>
                </a:lnTo>
                <a:lnTo>
                  <a:pt x="58" y="78"/>
                </a:lnTo>
                <a:lnTo>
                  <a:pt x="58" y="78"/>
                </a:lnTo>
                <a:lnTo>
                  <a:pt x="56" y="76"/>
                </a:lnTo>
                <a:lnTo>
                  <a:pt x="54" y="76"/>
                </a:lnTo>
                <a:lnTo>
                  <a:pt x="54" y="76"/>
                </a:lnTo>
                <a:lnTo>
                  <a:pt x="54" y="78"/>
                </a:lnTo>
                <a:lnTo>
                  <a:pt x="52" y="78"/>
                </a:lnTo>
                <a:lnTo>
                  <a:pt x="52" y="78"/>
                </a:lnTo>
                <a:lnTo>
                  <a:pt x="50" y="76"/>
                </a:lnTo>
                <a:lnTo>
                  <a:pt x="50" y="74"/>
                </a:lnTo>
                <a:lnTo>
                  <a:pt x="50" y="74"/>
                </a:lnTo>
                <a:lnTo>
                  <a:pt x="50" y="74"/>
                </a:lnTo>
                <a:lnTo>
                  <a:pt x="50" y="74"/>
                </a:lnTo>
                <a:lnTo>
                  <a:pt x="50" y="74"/>
                </a:lnTo>
                <a:lnTo>
                  <a:pt x="50" y="72"/>
                </a:lnTo>
                <a:lnTo>
                  <a:pt x="50" y="72"/>
                </a:lnTo>
                <a:lnTo>
                  <a:pt x="50" y="72"/>
                </a:lnTo>
                <a:lnTo>
                  <a:pt x="50" y="72"/>
                </a:lnTo>
                <a:lnTo>
                  <a:pt x="50" y="72"/>
                </a:lnTo>
                <a:lnTo>
                  <a:pt x="50" y="72"/>
                </a:lnTo>
                <a:lnTo>
                  <a:pt x="46" y="72"/>
                </a:lnTo>
                <a:lnTo>
                  <a:pt x="46" y="72"/>
                </a:lnTo>
                <a:lnTo>
                  <a:pt x="44" y="72"/>
                </a:lnTo>
                <a:lnTo>
                  <a:pt x="44" y="72"/>
                </a:lnTo>
                <a:lnTo>
                  <a:pt x="44" y="72"/>
                </a:lnTo>
                <a:lnTo>
                  <a:pt x="42" y="70"/>
                </a:lnTo>
                <a:lnTo>
                  <a:pt x="42" y="70"/>
                </a:lnTo>
                <a:lnTo>
                  <a:pt x="40" y="70"/>
                </a:lnTo>
                <a:lnTo>
                  <a:pt x="40" y="70"/>
                </a:lnTo>
                <a:lnTo>
                  <a:pt x="40" y="70"/>
                </a:lnTo>
                <a:lnTo>
                  <a:pt x="40" y="70"/>
                </a:lnTo>
                <a:lnTo>
                  <a:pt x="40" y="72"/>
                </a:lnTo>
                <a:lnTo>
                  <a:pt x="40" y="72"/>
                </a:lnTo>
                <a:lnTo>
                  <a:pt x="42" y="74"/>
                </a:lnTo>
                <a:lnTo>
                  <a:pt x="40" y="74"/>
                </a:lnTo>
                <a:lnTo>
                  <a:pt x="40" y="74"/>
                </a:lnTo>
                <a:lnTo>
                  <a:pt x="40" y="74"/>
                </a:lnTo>
                <a:lnTo>
                  <a:pt x="38" y="74"/>
                </a:lnTo>
                <a:lnTo>
                  <a:pt x="38" y="74"/>
                </a:lnTo>
                <a:lnTo>
                  <a:pt x="38" y="74"/>
                </a:lnTo>
                <a:lnTo>
                  <a:pt x="38" y="76"/>
                </a:lnTo>
                <a:lnTo>
                  <a:pt x="36" y="76"/>
                </a:lnTo>
                <a:lnTo>
                  <a:pt x="36" y="76"/>
                </a:lnTo>
                <a:lnTo>
                  <a:pt x="36" y="74"/>
                </a:lnTo>
                <a:lnTo>
                  <a:pt x="36" y="74"/>
                </a:lnTo>
                <a:lnTo>
                  <a:pt x="36" y="74"/>
                </a:lnTo>
                <a:lnTo>
                  <a:pt x="36" y="74"/>
                </a:lnTo>
                <a:lnTo>
                  <a:pt x="34" y="72"/>
                </a:lnTo>
                <a:lnTo>
                  <a:pt x="34" y="72"/>
                </a:lnTo>
                <a:lnTo>
                  <a:pt x="34" y="72"/>
                </a:lnTo>
                <a:lnTo>
                  <a:pt x="32" y="72"/>
                </a:lnTo>
                <a:lnTo>
                  <a:pt x="32" y="70"/>
                </a:lnTo>
                <a:lnTo>
                  <a:pt x="32" y="70"/>
                </a:lnTo>
                <a:lnTo>
                  <a:pt x="30" y="70"/>
                </a:lnTo>
                <a:lnTo>
                  <a:pt x="32" y="70"/>
                </a:lnTo>
                <a:lnTo>
                  <a:pt x="32" y="70"/>
                </a:lnTo>
                <a:lnTo>
                  <a:pt x="34" y="68"/>
                </a:lnTo>
                <a:lnTo>
                  <a:pt x="34" y="68"/>
                </a:lnTo>
                <a:lnTo>
                  <a:pt x="34" y="68"/>
                </a:lnTo>
                <a:lnTo>
                  <a:pt x="32" y="66"/>
                </a:lnTo>
                <a:lnTo>
                  <a:pt x="32" y="66"/>
                </a:lnTo>
                <a:lnTo>
                  <a:pt x="30" y="66"/>
                </a:lnTo>
                <a:lnTo>
                  <a:pt x="30" y="66"/>
                </a:lnTo>
                <a:lnTo>
                  <a:pt x="30" y="66"/>
                </a:lnTo>
                <a:lnTo>
                  <a:pt x="28" y="66"/>
                </a:lnTo>
                <a:lnTo>
                  <a:pt x="28" y="68"/>
                </a:lnTo>
                <a:lnTo>
                  <a:pt x="28" y="66"/>
                </a:lnTo>
                <a:lnTo>
                  <a:pt x="26" y="66"/>
                </a:lnTo>
                <a:lnTo>
                  <a:pt x="22" y="64"/>
                </a:lnTo>
                <a:lnTo>
                  <a:pt x="22" y="64"/>
                </a:lnTo>
                <a:lnTo>
                  <a:pt x="20" y="64"/>
                </a:lnTo>
                <a:lnTo>
                  <a:pt x="20" y="64"/>
                </a:lnTo>
                <a:lnTo>
                  <a:pt x="18" y="64"/>
                </a:lnTo>
                <a:lnTo>
                  <a:pt x="18" y="62"/>
                </a:lnTo>
                <a:lnTo>
                  <a:pt x="18" y="62"/>
                </a:lnTo>
                <a:lnTo>
                  <a:pt x="18" y="62"/>
                </a:lnTo>
                <a:lnTo>
                  <a:pt x="18" y="62"/>
                </a:lnTo>
                <a:lnTo>
                  <a:pt x="18" y="62"/>
                </a:lnTo>
                <a:lnTo>
                  <a:pt x="16" y="60"/>
                </a:lnTo>
                <a:lnTo>
                  <a:pt x="14" y="62"/>
                </a:lnTo>
                <a:lnTo>
                  <a:pt x="16" y="62"/>
                </a:lnTo>
                <a:lnTo>
                  <a:pt x="14" y="64"/>
                </a:lnTo>
                <a:lnTo>
                  <a:pt x="14" y="64"/>
                </a:lnTo>
                <a:lnTo>
                  <a:pt x="12" y="64"/>
                </a:lnTo>
                <a:lnTo>
                  <a:pt x="12" y="62"/>
                </a:lnTo>
                <a:lnTo>
                  <a:pt x="14" y="62"/>
                </a:lnTo>
                <a:lnTo>
                  <a:pt x="14" y="62"/>
                </a:lnTo>
                <a:lnTo>
                  <a:pt x="14" y="60"/>
                </a:lnTo>
                <a:lnTo>
                  <a:pt x="14" y="60"/>
                </a:lnTo>
                <a:lnTo>
                  <a:pt x="14" y="60"/>
                </a:lnTo>
                <a:lnTo>
                  <a:pt x="14" y="58"/>
                </a:lnTo>
                <a:lnTo>
                  <a:pt x="14" y="56"/>
                </a:lnTo>
                <a:lnTo>
                  <a:pt x="14" y="56"/>
                </a:lnTo>
                <a:lnTo>
                  <a:pt x="14" y="56"/>
                </a:lnTo>
                <a:lnTo>
                  <a:pt x="14" y="56"/>
                </a:lnTo>
                <a:lnTo>
                  <a:pt x="14" y="56"/>
                </a:lnTo>
                <a:lnTo>
                  <a:pt x="14" y="54"/>
                </a:lnTo>
                <a:lnTo>
                  <a:pt x="14" y="54"/>
                </a:lnTo>
                <a:lnTo>
                  <a:pt x="14" y="54"/>
                </a:lnTo>
                <a:lnTo>
                  <a:pt x="12" y="54"/>
                </a:lnTo>
                <a:lnTo>
                  <a:pt x="10" y="52"/>
                </a:lnTo>
                <a:lnTo>
                  <a:pt x="10" y="52"/>
                </a:lnTo>
                <a:lnTo>
                  <a:pt x="10" y="52"/>
                </a:lnTo>
                <a:lnTo>
                  <a:pt x="10" y="50"/>
                </a:lnTo>
                <a:lnTo>
                  <a:pt x="10" y="50"/>
                </a:lnTo>
                <a:lnTo>
                  <a:pt x="10" y="50"/>
                </a:lnTo>
                <a:lnTo>
                  <a:pt x="10" y="50"/>
                </a:lnTo>
                <a:lnTo>
                  <a:pt x="8" y="48"/>
                </a:lnTo>
                <a:lnTo>
                  <a:pt x="8" y="48"/>
                </a:lnTo>
                <a:lnTo>
                  <a:pt x="10" y="48"/>
                </a:lnTo>
                <a:lnTo>
                  <a:pt x="10" y="46"/>
                </a:lnTo>
                <a:lnTo>
                  <a:pt x="10" y="46"/>
                </a:lnTo>
                <a:lnTo>
                  <a:pt x="10" y="44"/>
                </a:lnTo>
                <a:lnTo>
                  <a:pt x="10" y="42"/>
                </a:lnTo>
                <a:lnTo>
                  <a:pt x="10" y="42"/>
                </a:lnTo>
                <a:lnTo>
                  <a:pt x="8" y="40"/>
                </a:lnTo>
                <a:lnTo>
                  <a:pt x="8" y="40"/>
                </a:lnTo>
                <a:lnTo>
                  <a:pt x="8" y="40"/>
                </a:lnTo>
                <a:lnTo>
                  <a:pt x="6" y="38"/>
                </a:lnTo>
                <a:lnTo>
                  <a:pt x="6" y="38"/>
                </a:lnTo>
                <a:lnTo>
                  <a:pt x="8" y="38"/>
                </a:lnTo>
                <a:lnTo>
                  <a:pt x="8" y="38"/>
                </a:lnTo>
                <a:lnTo>
                  <a:pt x="8" y="38"/>
                </a:lnTo>
                <a:lnTo>
                  <a:pt x="8" y="36"/>
                </a:lnTo>
                <a:lnTo>
                  <a:pt x="8" y="36"/>
                </a:lnTo>
                <a:lnTo>
                  <a:pt x="6" y="36"/>
                </a:lnTo>
                <a:lnTo>
                  <a:pt x="6" y="34"/>
                </a:lnTo>
                <a:lnTo>
                  <a:pt x="6" y="34"/>
                </a:lnTo>
                <a:lnTo>
                  <a:pt x="6" y="34"/>
                </a:lnTo>
                <a:lnTo>
                  <a:pt x="4" y="34"/>
                </a:lnTo>
                <a:lnTo>
                  <a:pt x="4" y="34"/>
                </a:lnTo>
                <a:lnTo>
                  <a:pt x="2" y="32"/>
                </a:lnTo>
                <a:lnTo>
                  <a:pt x="2" y="32"/>
                </a:lnTo>
                <a:lnTo>
                  <a:pt x="2" y="30"/>
                </a:lnTo>
                <a:lnTo>
                  <a:pt x="2" y="30"/>
                </a:lnTo>
                <a:lnTo>
                  <a:pt x="2" y="30"/>
                </a:lnTo>
                <a:lnTo>
                  <a:pt x="2" y="30"/>
                </a:lnTo>
                <a:lnTo>
                  <a:pt x="4" y="28"/>
                </a:lnTo>
                <a:lnTo>
                  <a:pt x="4" y="28"/>
                </a:lnTo>
                <a:lnTo>
                  <a:pt x="4" y="28"/>
                </a:lnTo>
                <a:lnTo>
                  <a:pt x="4" y="26"/>
                </a:lnTo>
                <a:lnTo>
                  <a:pt x="4" y="24"/>
                </a:lnTo>
                <a:lnTo>
                  <a:pt x="4" y="24"/>
                </a:lnTo>
                <a:lnTo>
                  <a:pt x="2" y="20"/>
                </a:lnTo>
                <a:lnTo>
                  <a:pt x="2" y="18"/>
                </a:lnTo>
                <a:lnTo>
                  <a:pt x="2" y="18"/>
                </a:lnTo>
                <a:lnTo>
                  <a:pt x="4" y="18"/>
                </a:lnTo>
                <a:lnTo>
                  <a:pt x="4" y="18"/>
                </a:lnTo>
                <a:lnTo>
                  <a:pt x="6" y="18"/>
                </a:lnTo>
                <a:lnTo>
                  <a:pt x="6" y="18"/>
                </a:lnTo>
                <a:lnTo>
                  <a:pt x="6" y="16"/>
                </a:lnTo>
                <a:lnTo>
                  <a:pt x="6" y="16"/>
                </a:lnTo>
                <a:lnTo>
                  <a:pt x="6" y="16"/>
                </a:lnTo>
                <a:lnTo>
                  <a:pt x="4" y="16"/>
                </a:lnTo>
                <a:lnTo>
                  <a:pt x="4" y="16"/>
                </a:lnTo>
                <a:lnTo>
                  <a:pt x="2" y="16"/>
                </a:lnTo>
                <a:lnTo>
                  <a:pt x="2" y="16"/>
                </a:lnTo>
                <a:lnTo>
                  <a:pt x="2" y="16"/>
                </a:lnTo>
                <a:lnTo>
                  <a:pt x="0" y="16"/>
                </a:lnTo>
                <a:lnTo>
                  <a:pt x="0" y="14"/>
                </a:lnTo>
                <a:lnTo>
                  <a:pt x="0" y="14"/>
                </a:lnTo>
                <a:lnTo>
                  <a:pt x="2" y="14"/>
                </a:lnTo>
                <a:lnTo>
                  <a:pt x="2" y="14"/>
                </a:lnTo>
                <a:lnTo>
                  <a:pt x="2" y="14"/>
                </a:lnTo>
                <a:lnTo>
                  <a:pt x="2" y="14"/>
                </a:lnTo>
                <a:lnTo>
                  <a:pt x="4" y="14"/>
                </a:lnTo>
                <a:lnTo>
                  <a:pt x="4" y="14"/>
                </a:lnTo>
                <a:lnTo>
                  <a:pt x="4" y="14"/>
                </a:lnTo>
                <a:lnTo>
                  <a:pt x="4" y="14"/>
                </a:lnTo>
                <a:lnTo>
                  <a:pt x="8" y="12"/>
                </a:lnTo>
                <a:lnTo>
                  <a:pt x="8" y="12"/>
                </a:lnTo>
                <a:lnTo>
                  <a:pt x="10" y="12"/>
                </a:lnTo>
                <a:lnTo>
                  <a:pt x="12" y="12"/>
                </a:lnTo>
                <a:lnTo>
                  <a:pt x="14" y="12"/>
                </a:lnTo>
                <a:lnTo>
                  <a:pt x="14" y="10"/>
                </a:lnTo>
                <a:lnTo>
                  <a:pt x="16" y="10"/>
                </a:lnTo>
                <a:lnTo>
                  <a:pt x="16" y="10"/>
                </a:lnTo>
                <a:lnTo>
                  <a:pt x="16" y="10"/>
                </a:lnTo>
                <a:lnTo>
                  <a:pt x="18" y="10"/>
                </a:lnTo>
                <a:lnTo>
                  <a:pt x="20" y="10"/>
                </a:lnTo>
                <a:lnTo>
                  <a:pt x="20" y="10"/>
                </a:lnTo>
                <a:lnTo>
                  <a:pt x="20" y="10"/>
                </a:lnTo>
                <a:lnTo>
                  <a:pt x="20" y="10"/>
                </a:lnTo>
                <a:lnTo>
                  <a:pt x="22" y="10"/>
                </a:lnTo>
                <a:lnTo>
                  <a:pt x="24" y="10"/>
                </a:lnTo>
                <a:lnTo>
                  <a:pt x="24" y="10"/>
                </a:lnTo>
                <a:lnTo>
                  <a:pt x="24" y="10"/>
                </a:lnTo>
                <a:lnTo>
                  <a:pt x="24" y="10"/>
                </a:lnTo>
                <a:lnTo>
                  <a:pt x="26" y="8"/>
                </a:lnTo>
                <a:lnTo>
                  <a:pt x="26" y="8"/>
                </a:lnTo>
                <a:lnTo>
                  <a:pt x="26" y="8"/>
                </a:lnTo>
                <a:lnTo>
                  <a:pt x="28" y="6"/>
                </a:lnTo>
                <a:lnTo>
                  <a:pt x="28" y="6"/>
                </a:lnTo>
                <a:lnTo>
                  <a:pt x="28" y="6"/>
                </a:lnTo>
                <a:lnTo>
                  <a:pt x="28" y="4"/>
                </a:lnTo>
                <a:lnTo>
                  <a:pt x="28" y="4"/>
                </a:lnTo>
                <a:lnTo>
                  <a:pt x="28" y="4"/>
                </a:lnTo>
                <a:lnTo>
                  <a:pt x="30" y="4"/>
                </a:lnTo>
                <a:lnTo>
                  <a:pt x="30" y="4"/>
                </a:lnTo>
                <a:lnTo>
                  <a:pt x="30" y="4"/>
                </a:lnTo>
                <a:lnTo>
                  <a:pt x="32" y="4"/>
                </a:lnTo>
                <a:lnTo>
                  <a:pt x="32" y="4"/>
                </a:lnTo>
                <a:lnTo>
                  <a:pt x="34" y="4"/>
                </a:lnTo>
                <a:lnTo>
                  <a:pt x="34" y="4"/>
                </a:lnTo>
                <a:lnTo>
                  <a:pt x="34" y="4"/>
                </a:lnTo>
                <a:lnTo>
                  <a:pt x="34" y="2"/>
                </a:lnTo>
                <a:lnTo>
                  <a:pt x="34" y="2"/>
                </a:lnTo>
                <a:lnTo>
                  <a:pt x="36" y="2"/>
                </a:lnTo>
                <a:lnTo>
                  <a:pt x="38" y="2"/>
                </a:lnTo>
                <a:lnTo>
                  <a:pt x="40" y="2"/>
                </a:lnTo>
                <a:lnTo>
                  <a:pt x="40" y="2"/>
                </a:lnTo>
                <a:lnTo>
                  <a:pt x="42" y="2"/>
                </a:lnTo>
                <a:lnTo>
                  <a:pt x="42" y="0"/>
                </a:lnTo>
                <a:lnTo>
                  <a:pt x="44" y="0"/>
                </a:lnTo>
                <a:lnTo>
                  <a:pt x="44" y="0"/>
                </a:lnTo>
                <a:lnTo>
                  <a:pt x="44" y="0"/>
                </a:lnTo>
                <a:lnTo>
                  <a:pt x="46" y="0"/>
                </a:lnTo>
                <a:lnTo>
                  <a:pt x="50" y="0"/>
                </a:lnTo>
                <a:lnTo>
                  <a:pt x="50" y="0"/>
                </a:lnTo>
                <a:lnTo>
                  <a:pt x="52" y="0"/>
                </a:lnTo>
                <a:lnTo>
                  <a:pt x="52" y="2"/>
                </a:lnTo>
                <a:lnTo>
                  <a:pt x="54" y="2"/>
                </a:lnTo>
                <a:lnTo>
                  <a:pt x="54" y="2"/>
                </a:lnTo>
                <a:lnTo>
                  <a:pt x="54" y="2"/>
                </a:lnTo>
                <a:lnTo>
                  <a:pt x="56" y="2"/>
                </a:lnTo>
                <a:lnTo>
                  <a:pt x="56" y="2"/>
                </a:lnTo>
                <a:lnTo>
                  <a:pt x="56" y="4"/>
                </a:lnTo>
                <a:lnTo>
                  <a:pt x="56" y="4"/>
                </a:lnTo>
                <a:lnTo>
                  <a:pt x="56" y="4"/>
                </a:lnTo>
                <a:lnTo>
                  <a:pt x="56" y="4"/>
                </a:lnTo>
                <a:lnTo>
                  <a:pt x="56" y="4"/>
                </a:lnTo>
                <a:lnTo>
                  <a:pt x="56" y="2"/>
                </a:lnTo>
                <a:lnTo>
                  <a:pt x="54" y="2"/>
                </a:lnTo>
                <a:lnTo>
                  <a:pt x="54" y="2"/>
                </a:lnTo>
                <a:lnTo>
                  <a:pt x="52" y="2"/>
                </a:lnTo>
                <a:lnTo>
                  <a:pt x="52" y="2"/>
                </a:lnTo>
                <a:lnTo>
                  <a:pt x="52" y="2"/>
                </a:lnTo>
                <a:lnTo>
                  <a:pt x="52" y="2"/>
                </a:lnTo>
                <a:lnTo>
                  <a:pt x="52" y="2"/>
                </a:lnTo>
                <a:lnTo>
                  <a:pt x="52" y="4"/>
                </a:lnTo>
                <a:lnTo>
                  <a:pt x="54" y="4"/>
                </a:lnTo>
                <a:lnTo>
                  <a:pt x="54" y="4"/>
                </a:lnTo>
                <a:lnTo>
                  <a:pt x="54" y="6"/>
                </a:lnTo>
                <a:lnTo>
                  <a:pt x="54" y="6"/>
                </a:lnTo>
                <a:lnTo>
                  <a:pt x="54" y="6"/>
                </a:lnTo>
                <a:lnTo>
                  <a:pt x="56" y="8"/>
                </a:lnTo>
                <a:lnTo>
                  <a:pt x="56" y="8"/>
                </a:lnTo>
                <a:lnTo>
                  <a:pt x="58" y="8"/>
                </a:lnTo>
                <a:lnTo>
                  <a:pt x="58" y="8"/>
                </a:lnTo>
                <a:lnTo>
                  <a:pt x="58" y="8"/>
                </a:lnTo>
                <a:lnTo>
                  <a:pt x="58" y="8"/>
                </a:lnTo>
                <a:lnTo>
                  <a:pt x="58" y="8"/>
                </a:lnTo>
                <a:lnTo>
                  <a:pt x="60" y="8"/>
                </a:lnTo>
                <a:lnTo>
                  <a:pt x="60" y="8"/>
                </a:lnTo>
                <a:lnTo>
                  <a:pt x="60" y="8"/>
                </a:lnTo>
                <a:lnTo>
                  <a:pt x="62" y="8"/>
                </a:lnTo>
                <a:lnTo>
                  <a:pt x="64" y="8"/>
                </a:lnTo>
                <a:lnTo>
                  <a:pt x="64" y="8"/>
                </a:lnTo>
                <a:lnTo>
                  <a:pt x="64" y="8"/>
                </a:lnTo>
                <a:lnTo>
                  <a:pt x="66" y="6"/>
                </a:lnTo>
                <a:lnTo>
                  <a:pt x="66" y="6"/>
                </a:lnTo>
                <a:lnTo>
                  <a:pt x="66" y="6"/>
                </a:lnTo>
                <a:lnTo>
                  <a:pt x="66" y="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6" name="Freeform 102"/>
          <p:cNvSpPr>
            <a:spLocks/>
          </p:cNvSpPr>
          <p:nvPr/>
        </p:nvSpPr>
        <p:spPr bwMode="auto">
          <a:xfrm>
            <a:off x="7689850" y="3427413"/>
            <a:ext cx="3175" cy="9525"/>
          </a:xfrm>
          <a:custGeom>
            <a:avLst/>
            <a:gdLst/>
            <a:ahLst/>
            <a:cxnLst>
              <a:cxn ang="0">
                <a:pos x="2" y="6"/>
              </a:cxn>
              <a:cxn ang="0">
                <a:pos x="2" y="6"/>
              </a:cxn>
              <a:cxn ang="0">
                <a:pos x="0" y="6"/>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0"/>
              </a:cxn>
              <a:cxn ang="0">
                <a:pos x="2" y="0"/>
              </a:cxn>
              <a:cxn ang="0">
                <a:pos x="2" y="0"/>
              </a:cxn>
              <a:cxn ang="0">
                <a:pos x="2" y="0"/>
              </a:cxn>
              <a:cxn ang="0">
                <a:pos x="2" y="2"/>
              </a:cxn>
              <a:cxn ang="0">
                <a:pos x="2" y="2"/>
              </a:cxn>
              <a:cxn ang="0">
                <a:pos x="2" y="2"/>
              </a:cxn>
              <a:cxn ang="0">
                <a:pos x="2" y="2"/>
              </a:cxn>
              <a:cxn ang="0">
                <a:pos x="2" y="2"/>
              </a:cxn>
              <a:cxn ang="0">
                <a:pos x="2" y="4"/>
              </a:cxn>
              <a:cxn ang="0">
                <a:pos x="2" y="4"/>
              </a:cxn>
              <a:cxn ang="0">
                <a:pos x="2" y="6"/>
              </a:cxn>
              <a:cxn ang="0">
                <a:pos x="2" y="6"/>
              </a:cxn>
            </a:cxnLst>
            <a:rect l="0" t="0" r="r" b="b"/>
            <a:pathLst>
              <a:path w="2" h="6">
                <a:moveTo>
                  <a:pt x="2" y="6"/>
                </a:moveTo>
                <a:lnTo>
                  <a:pt x="2" y="6"/>
                </a:lnTo>
                <a:lnTo>
                  <a:pt x="0" y="6"/>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2"/>
                </a:lnTo>
                <a:lnTo>
                  <a:pt x="2" y="2"/>
                </a:lnTo>
                <a:lnTo>
                  <a:pt x="2" y="2"/>
                </a:lnTo>
                <a:lnTo>
                  <a:pt x="2" y="2"/>
                </a:lnTo>
                <a:lnTo>
                  <a:pt x="2" y="2"/>
                </a:lnTo>
                <a:lnTo>
                  <a:pt x="2" y="4"/>
                </a:lnTo>
                <a:lnTo>
                  <a:pt x="2" y="4"/>
                </a:lnTo>
                <a:lnTo>
                  <a:pt x="2" y="6"/>
                </a:lnTo>
                <a:lnTo>
                  <a:pt x="2"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7" name="Freeform 103"/>
          <p:cNvSpPr>
            <a:spLocks noEditPoints="1"/>
          </p:cNvSpPr>
          <p:nvPr/>
        </p:nvSpPr>
        <p:spPr bwMode="auto">
          <a:xfrm>
            <a:off x="7283450" y="3119438"/>
            <a:ext cx="225425" cy="381000"/>
          </a:xfrm>
          <a:custGeom>
            <a:avLst/>
            <a:gdLst/>
            <a:ahLst/>
            <a:cxnLst>
              <a:cxn ang="0">
                <a:pos x="44" y="238"/>
              </a:cxn>
              <a:cxn ang="0">
                <a:pos x="78" y="130"/>
              </a:cxn>
              <a:cxn ang="0">
                <a:pos x="68" y="148"/>
              </a:cxn>
              <a:cxn ang="0">
                <a:pos x="130" y="208"/>
              </a:cxn>
              <a:cxn ang="0">
                <a:pos x="88" y="200"/>
              </a:cxn>
              <a:cxn ang="0">
                <a:pos x="114" y="150"/>
              </a:cxn>
              <a:cxn ang="0">
                <a:pos x="102" y="132"/>
              </a:cxn>
              <a:cxn ang="0">
                <a:pos x="130" y="156"/>
              </a:cxn>
              <a:cxn ang="0">
                <a:pos x="106" y="164"/>
              </a:cxn>
              <a:cxn ang="0">
                <a:pos x="124" y="156"/>
              </a:cxn>
              <a:cxn ang="0">
                <a:pos x="94" y="170"/>
              </a:cxn>
              <a:cxn ang="0">
                <a:pos x="62" y="88"/>
              </a:cxn>
              <a:cxn ang="0">
                <a:pos x="90" y="168"/>
              </a:cxn>
              <a:cxn ang="0">
                <a:pos x="80" y="158"/>
              </a:cxn>
              <a:cxn ang="0">
                <a:pos x="90" y="152"/>
              </a:cxn>
              <a:cxn ang="0">
                <a:pos x="96" y="90"/>
              </a:cxn>
              <a:cxn ang="0">
                <a:pos x="98" y="144"/>
              </a:cxn>
              <a:cxn ang="0">
                <a:pos x="0" y="190"/>
              </a:cxn>
              <a:cxn ang="0">
                <a:pos x="26" y="158"/>
              </a:cxn>
              <a:cxn ang="0">
                <a:pos x="10" y="170"/>
              </a:cxn>
              <a:cxn ang="0">
                <a:pos x="30" y="144"/>
              </a:cxn>
              <a:cxn ang="0">
                <a:pos x="40" y="126"/>
              </a:cxn>
              <a:cxn ang="0">
                <a:pos x="56" y="118"/>
              </a:cxn>
              <a:cxn ang="0">
                <a:pos x="42" y="82"/>
              </a:cxn>
              <a:cxn ang="0">
                <a:pos x="30" y="68"/>
              </a:cxn>
              <a:cxn ang="0">
                <a:pos x="34" y="56"/>
              </a:cxn>
              <a:cxn ang="0">
                <a:pos x="32" y="18"/>
              </a:cxn>
              <a:cxn ang="0">
                <a:pos x="52" y="20"/>
              </a:cxn>
              <a:cxn ang="0">
                <a:pos x="62" y="38"/>
              </a:cxn>
              <a:cxn ang="0">
                <a:pos x="58" y="54"/>
              </a:cxn>
              <a:cxn ang="0">
                <a:pos x="56" y="76"/>
              </a:cxn>
              <a:cxn ang="0">
                <a:pos x="66" y="86"/>
              </a:cxn>
              <a:cxn ang="0">
                <a:pos x="80" y="96"/>
              </a:cxn>
              <a:cxn ang="0">
                <a:pos x="90" y="102"/>
              </a:cxn>
              <a:cxn ang="0">
                <a:pos x="98" y="106"/>
              </a:cxn>
              <a:cxn ang="0">
                <a:pos x="86" y="106"/>
              </a:cxn>
              <a:cxn ang="0">
                <a:pos x="74" y="100"/>
              </a:cxn>
              <a:cxn ang="0">
                <a:pos x="52" y="96"/>
              </a:cxn>
              <a:cxn ang="0">
                <a:pos x="44" y="86"/>
              </a:cxn>
              <a:cxn ang="0">
                <a:pos x="40" y="124"/>
              </a:cxn>
              <a:cxn ang="0">
                <a:pos x="74" y="212"/>
              </a:cxn>
              <a:cxn ang="0">
                <a:pos x="74" y="116"/>
              </a:cxn>
              <a:cxn ang="0">
                <a:pos x="116" y="118"/>
              </a:cxn>
              <a:cxn ang="0">
                <a:pos x="120" y="138"/>
              </a:cxn>
              <a:cxn ang="0">
                <a:pos x="108" y="114"/>
              </a:cxn>
              <a:cxn ang="0">
                <a:pos x="64" y="224"/>
              </a:cxn>
              <a:cxn ang="0">
                <a:pos x="86" y="124"/>
              </a:cxn>
              <a:cxn ang="0">
                <a:pos x="60" y="74"/>
              </a:cxn>
              <a:cxn ang="0">
                <a:pos x="128" y="164"/>
              </a:cxn>
              <a:cxn ang="0">
                <a:pos x="124" y="174"/>
              </a:cxn>
              <a:cxn ang="0">
                <a:pos x="134" y="174"/>
              </a:cxn>
              <a:cxn ang="0">
                <a:pos x="138" y="194"/>
              </a:cxn>
              <a:cxn ang="0">
                <a:pos x="136" y="210"/>
              </a:cxn>
              <a:cxn ang="0">
                <a:pos x="130" y="202"/>
              </a:cxn>
              <a:cxn ang="0">
                <a:pos x="128" y="226"/>
              </a:cxn>
              <a:cxn ang="0">
                <a:pos x="110" y="222"/>
              </a:cxn>
              <a:cxn ang="0">
                <a:pos x="102" y="196"/>
              </a:cxn>
              <a:cxn ang="0">
                <a:pos x="92" y="198"/>
              </a:cxn>
              <a:cxn ang="0">
                <a:pos x="80" y="196"/>
              </a:cxn>
              <a:cxn ang="0">
                <a:pos x="76" y="194"/>
              </a:cxn>
              <a:cxn ang="0">
                <a:pos x="98" y="180"/>
              </a:cxn>
              <a:cxn ang="0">
                <a:pos x="106" y="182"/>
              </a:cxn>
            </a:cxnLst>
            <a:rect l="0" t="0" r="r" b="b"/>
            <a:pathLst>
              <a:path w="142" h="240">
                <a:moveTo>
                  <a:pt x="106" y="132"/>
                </a:moveTo>
                <a:lnTo>
                  <a:pt x="104" y="132"/>
                </a:lnTo>
                <a:lnTo>
                  <a:pt x="104" y="132"/>
                </a:lnTo>
                <a:lnTo>
                  <a:pt x="104" y="132"/>
                </a:lnTo>
                <a:lnTo>
                  <a:pt x="104" y="132"/>
                </a:lnTo>
                <a:lnTo>
                  <a:pt x="102" y="130"/>
                </a:lnTo>
                <a:lnTo>
                  <a:pt x="102" y="128"/>
                </a:lnTo>
                <a:lnTo>
                  <a:pt x="104" y="128"/>
                </a:lnTo>
                <a:lnTo>
                  <a:pt x="104" y="128"/>
                </a:lnTo>
                <a:lnTo>
                  <a:pt x="104" y="130"/>
                </a:lnTo>
                <a:lnTo>
                  <a:pt x="106" y="132"/>
                </a:lnTo>
                <a:lnTo>
                  <a:pt x="106" y="132"/>
                </a:lnTo>
                <a:lnTo>
                  <a:pt x="106" y="132"/>
                </a:lnTo>
                <a:lnTo>
                  <a:pt x="106" y="132"/>
                </a:lnTo>
                <a:lnTo>
                  <a:pt x="106" y="132"/>
                </a:lnTo>
                <a:lnTo>
                  <a:pt x="106" y="132"/>
                </a:lnTo>
                <a:lnTo>
                  <a:pt x="106" y="132"/>
                </a:lnTo>
                <a:close/>
                <a:moveTo>
                  <a:pt x="50" y="236"/>
                </a:moveTo>
                <a:lnTo>
                  <a:pt x="50" y="238"/>
                </a:lnTo>
                <a:lnTo>
                  <a:pt x="50" y="238"/>
                </a:lnTo>
                <a:lnTo>
                  <a:pt x="50" y="238"/>
                </a:lnTo>
                <a:lnTo>
                  <a:pt x="50" y="238"/>
                </a:lnTo>
                <a:lnTo>
                  <a:pt x="48" y="238"/>
                </a:lnTo>
                <a:lnTo>
                  <a:pt x="48" y="238"/>
                </a:lnTo>
                <a:lnTo>
                  <a:pt x="48" y="238"/>
                </a:lnTo>
                <a:lnTo>
                  <a:pt x="46" y="238"/>
                </a:lnTo>
                <a:lnTo>
                  <a:pt x="46" y="238"/>
                </a:lnTo>
                <a:lnTo>
                  <a:pt x="46" y="238"/>
                </a:lnTo>
                <a:lnTo>
                  <a:pt x="46" y="238"/>
                </a:lnTo>
                <a:lnTo>
                  <a:pt x="46" y="238"/>
                </a:lnTo>
                <a:lnTo>
                  <a:pt x="46" y="238"/>
                </a:lnTo>
                <a:lnTo>
                  <a:pt x="46" y="238"/>
                </a:lnTo>
                <a:lnTo>
                  <a:pt x="46" y="238"/>
                </a:lnTo>
                <a:lnTo>
                  <a:pt x="46" y="238"/>
                </a:lnTo>
                <a:lnTo>
                  <a:pt x="46" y="238"/>
                </a:lnTo>
                <a:lnTo>
                  <a:pt x="44" y="240"/>
                </a:lnTo>
                <a:lnTo>
                  <a:pt x="44" y="240"/>
                </a:lnTo>
                <a:lnTo>
                  <a:pt x="44" y="240"/>
                </a:lnTo>
                <a:lnTo>
                  <a:pt x="44" y="238"/>
                </a:lnTo>
                <a:lnTo>
                  <a:pt x="44" y="238"/>
                </a:lnTo>
                <a:lnTo>
                  <a:pt x="44" y="238"/>
                </a:lnTo>
                <a:lnTo>
                  <a:pt x="44" y="238"/>
                </a:lnTo>
                <a:lnTo>
                  <a:pt x="44" y="238"/>
                </a:lnTo>
                <a:lnTo>
                  <a:pt x="48" y="236"/>
                </a:lnTo>
                <a:lnTo>
                  <a:pt x="48" y="236"/>
                </a:lnTo>
                <a:lnTo>
                  <a:pt x="48" y="236"/>
                </a:lnTo>
                <a:lnTo>
                  <a:pt x="48" y="234"/>
                </a:lnTo>
                <a:lnTo>
                  <a:pt x="50" y="234"/>
                </a:lnTo>
                <a:lnTo>
                  <a:pt x="50" y="234"/>
                </a:lnTo>
                <a:lnTo>
                  <a:pt x="50" y="234"/>
                </a:lnTo>
                <a:lnTo>
                  <a:pt x="50" y="236"/>
                </a:lnTo>
                <a:lnTo>
                  <a:pt x="50" y="236"/>
                </a:lnTo>
                <a:lnTo>
                  <a:pt x="50" y="236"/>
                </a:lnTo>
                <a:lnTo>
                  <a:pt x="50" y="236"/>
                </a:lnTo>
                <a:lnTo>
                  <a:pt x="50" y="236"/>
                </a:lnTo>
                <a:close/>
                <a:moveTo>
                  <a:pt x="110" y="132"/>
                </a:moveTo>
                <a:lnTo>
                  <a:pt x="110" y="132"/>
                </a:lnTo>
                <a:lnTo>
                  <a:pt x="110" y="132"/>
                </a:lnTo>
                <a:lnTo>
                  <a:pt x="108" y="132"/>
                </a:lnTo>
                <a:lnTo>
                  <a:pt x="108" y="130"/>
                </a:lnTo>
                <a:lnTo>
                  <a:pt x="108" y="128"/>
                </a:lnTo>
                <a:lnTo>
                  <a:pt x="108" y="128"/>
                </a:lnTo>
                <a:lnTo>
                  <a:pt x="110" y="130"/>
                </a:lnTo>
                <a:lnTo>
                  <a:pt x="110" y="132"/>
                </a:lnTo>
                <a:lnTo>
                  <a:pt x="110" y="132"/>
                </a:lnTo>
                <a:close/>
                <a:moveTo>
                  <a:pt x="48" y="10"/>
                </a:moveTo>
                <a:lnTo>
                  <a:pt x="48" y="10"/>
                </a:lnTo>
                <a:lnTo>
                  <a:pt x="48" y="10"/>
                </a:lnTo>
                <a:lnTo>
                  <a:pt x="48" y="10"/>
                </a:lnTo>
                <a:lnTo>
                  <a:pt x="48" y="10"/>
                </a:lnTo>
                <a:lnTo>
                  <a:pt x="48" y="8"/>
                </a:lnTo>
                <a:lnTo>
                  <a:pt x="48" y="8"/>
                </a:lnTo>
                <a:lnTo>
                  <a:pt x="48" y="8"/>
                </a:lnTo>
                <a:lnTo>
                  <a:pt x="50" y="8"/>
                </a:lnTo>
                <a:lnTo>
                  <a:pt x="50" y="8"/>
                </a:lnTo>
                <a:lnTo>
                  <a:pt x="50" y="8"/>
                </a:lnTo>
                <a:lnTo>
                  <a:pt x="50" y="8"/>
                </a:lnTo>
                <a:lnTo>
                  <a:pt x="48" y="10"/>
                </a:lnTo>
                <a:close/>
                <a:moveTo>
                  <a:pt x="70" y="128"/>
                </a:moveTo>
                <a:lnTo>
                  <a:pt x="74" y="128"/>
                </a:lnTo>
                <a:lnTo>
                  <a:pt x="76" y="130"/>
                </a:lnTo>
                <a:lnTo>
                  <a:pt x="76" y="132"/>
                </a:lnTo>
                <a:lnTo>
                  <a:pt x="78" y="130"/>
                </a:lnTo>
                <a:lnTo>
                  <a:pt x="78" y="130"/>
                </a:lnTo>
                <a:lnTo>
                  <a:pt x="80" y="130"/>
                </a:lnTo>
                <a:lnTo>
                  <a:pt x="80" y="132"/>
                </a:lnTo>
                <a:lnTo>
                  <a:pt x="82" y="132"/>
                </a:lnTo>
                <a:lnTo>
                  <a:pt x="80" y="132"/>
                </a:lnTo>
                <a:lnTo>
                  <a:pt x="80" y="134"/>
                </a:lnTo>
                <a:lnTo>
                  <a:pt x="82" y="134"/>
                </a:lnTo>
                <a:lnTo>
                  <a:pt x="82" y="132"/>
                </a:lnTo>
                <a:lnTo>
                  <a:pt x="84" y="132"/>
                </a:lnTo>
                <a:lnTo>
                  <a:pt x="84" y="132"/>
                </a:lnTo>
                <a:lnTo>
                  <a:pt x="84" y="130"/>
                </a:lnTo>
                <a:lnTo>
                  <a:pt x="84" y="130"/>
                </a:lnTo>
                <a:lnTo>
                  <a:pt x="84" y="130"/>
                </a:lnTo>
                <a:lnTo>
                  <a:pt x="84" y="134"/>
                </a:lnTo>
                <a:lnTo>
                  <a:pt x="84" y="134"/>
                </a:lnTo>
                <a:lnTo>
                  <a:pt x="84" y="136"/>
                </a:lnTo>
                <a:lnTo>
                  <a:pt x="84" y="136"/>
                </a:lnTo>
                <a:lnTo>
                  <a:pt x="84" y="138"/>
                </a:lnTo>
                <a:lnTo>
                  <a:pt x="82" y="140"/>
                </a:lnTo>
                <a:lnTo>
                  <a:pt x="82" y="140"/>
                </a:lnTo>
                <a:lnTo>
                  <a:pt x="80" y="140"/>
                </a:lnTo>
                <a:lnTo>
                  <a:pt x="80" y="142"/>
                </a:lnTo>
                <a:lnTo>
                  <a:pt x="80" y="142"/>
                </a:lnTo>
                <a:lnTo>
                  <a:pt x="80" y="142"/>
                </a:lnTo>
                <a:lnTo>
                  <a:pt x="80" y="144"/>
                </a:lnTo>
                <a:lnTo>
                  <a:pt x="80" y="144"/>
                </a:lnTo>
                <a:lnTo>
                  <a:pt x="78" y="144"/>
                </a:lnTo>
                <a:lnTo>
                  <a:pt x="78" y="144"/>
                </a:lnTo>
                <a:lnTo>
                  <a:pt x="76" y="146"/>
                </a:lnTo>
                <a:lnTo>
                  <a:pt x="76" y="146"/>
                </a:lnTo>
                <a:lnTo>
                  <a:pt x="74" y="146"/>
                </a:lnTo>
                <a:lnTo>
                  <a:pt x="72" y="146"/>
                </a:lnTo>
                <a:lnTo>
                  <a:pt x="72" y="148"/>
                </a:lnTo>
                <a:lnTo>
                  <a:pt x="70" y="148"/>
                </a:lnTo>
                <a:lnTo>
                  <a:pt x="70" y="148"/>
                </a:lnTo>
                <a:lnTo>
                  <a:pt x="70" y="148"/>
                </a:lnTo>
                <a:lnTo>
                  <a:pt x="70" y="150"/>
                </a:lnTo>
                <a:lnTo>
                  <a:pt x="70" y="150"/>
                </a:lnTo>
                <a:lnTo>
                  <a:pt x="70" y="150"/>
                </a:lnTo>
                <a:lnTo>
                  <a:pt x="68" y="150"/>
                </a:lnTo>
                <a:lnTo>
                  <a:pt x="68" y="150"/>
                </a:lnTo>
                <a:lnTo>
                  <a:pt x="68" y="150"/>
                </a:lnTo>
                <a:lnTo>
                  <a:pt x="68" y="148"/>
                </a:lnTo>
                <a:lnTo>
                  <a:pt x="68" y="148"/>
                </a:lnTo>
                <a:lnTo>
                  <a:pt x="70" y="148"/>
                </a:lnTo>
                <a:lnTo>
                  <a:pt x="70" y="146"/>
                </a:lnTo>
                <a:lnTo>
                  <a:pt x="70" y="146"/>
                </a:lnTo>
                <a:lnTo>
                  <a:pt x="70" y="146"/>
                </a:lnTo>
                <a:lnTo>
                  <a:pt x="68" y="144"/>
                </a:lnTo>
                <a:lnTo>
                  <a:pt x="68" y="144"/>
                </a:lnTo>
                <a:lnTo>
                  <a:pt x="68" y="142"/>
                </a:lnTo>
                <a:lnTo>
                  <a:pt x="68" y="142"/>
                </a:lnTo>
                <a:lnTo>
                  <a:pt x="68" y="142"/>
                </a:lnTo>
                <a:lnTo>
                  <a:pt x="70" y="140"/>
                </a:lnTo>
                <a:lnTo>
                  <a:pt x="70" y="140"/>
                </a:lnTo>
                <a:lnTo>
                  <a:pt x="70" y="138"/>
                </a:lnTo>
                <a:lnTo>
                  <a:pt x="70" y="138"/>
                </a:lnTo>
                <a:lnTo>
                  <a:pt x="70" y="138"/>
                </a:lnTo>
                <a:lnTo>
                  <a:pt x="70" y="136"/>
                </a:lnTo>
                <a:lnTo>
                  <a:pt x="68" y="134"/>
                </a:lnTo>
                <a:lnTo>
                  <a:pt x="68" y="134"/>
                </a:lnTo>
                <a:lnTo>
                  <a:pt x="70" y="132"/>
                </a:lnTo>
                <a:lnTo>
                  <a:pt x="70" y="130"/>
                </a:lnTo>
                <a:lnTo>
                  <a:pt x="70" y="130"/>
                </a:lnTo>
                <a:lnTo>
                  <a:pt x="70" y="128"/>
                </a:lnTo>
                <a:lnTo>
                  <a:pt x="68" y="128"/>
                </a:lnTo>
                <a:lnTo>
                  <a:pt x="68" y="128"/>
                </a:lnTo>
                <a:lnTo>
                  <a:pt x="66" y="128"/>
                </a:lnTo>
                <a:lnTo>
                  <a:pt x="66" y="128"/>
                </a:lnTo>
                <a:lnTo>
                  <a:pt x="66" y="128"/>
                </a:lnTo>
                <a:lnTo>
                  <a:pt x="66" y="128"/>
                </a:lnTo>
                <a:lnTo>
                  <a:pt x="66" y="126"/>
                </a:lnTo>
                <a:lnTo>
                  <a:pt x="66" y="124"/>
                </a:lnTo>
                <a:lnTo>
                  <a:pt x="66" y="126"/>
                </a:lnTo>
                <a:lnTo>
                  <a:pt x="68" y="126"/>
                </a:lnTo>
                <a:lnTo>
                  <a:pt x="68" y="126"/>
                </a:lnTo>
                <a:lnTo>
                  <a:pt x="68" y="126"/>
                </a:lnTo>
                <a:lnTo>
                  <a:pt x="68" y="126"/>
                </a:lnTo>
                <a:lnTo>
                  <a:pt x="70" y="126"/>
                </a:lnTo>
                <a:lnTo>
                  <a:pt x="70" y="126"/>
                </a:lnTo>
                <a:lnTo>
                  <a:pt x="70" y="128"/>
                </a:lnTo>
                <a:close/>
                <a:moveTo>
                  <a:pt x="130" y="208"/>
                </a:moveTo>
                <a:lnTo>
                  <a:pt x="130" y="208"/>
                </a:lnTo>
                <a:lnTo>
                  <a:pt x="130" y="208"/>
                </a:lnTo>
                <a:lnTo>
                  <a:pt x="130" y="208"/>
                </a:lnTo>
                <a:lnTo>
                  <a:pt x="128" y="206"/>
                </a:lnTo>
                <a:lnTo>
                  <a:pt x="128" y="206"/>
                </a:lnTo>
                <a:lnTo>
                  <a:pt x="128" y="204"/>
                </a:lnTo>
                <a:lnTo>
                  <a:pt x="128" y="204"/>
                </a:lnTo>
                <a:lnTo>
                  <a:pt x="130" y="204"/>
                </a:lnTo>
                <a:lnTo>
                  <a:pt x="130" y="204"/>
                </a:lnTo>
                <a:lnTo>
                  <a:pt x="130" y="204"/>
                </a:lnTo>
                <a:lnTo>
                  <a:pt x="130" y="208"/>
                </a:lnTo>
                <a:close/>
                <a:moveTo>
                  <a:pt x="66" y="100"/>
                </a:moveTo>
                <a:lnTo>
                  <a:pt x="66" y="100"/>
                </a:lnTo>
                <a:lnTo>
                  <a:pt x="66" y="100"/>
                </a:lnTo>
                <a:lnTo>
                  <a:pt x="66" y="100"/>
                </a:lnTo>
                <a:lnTo>
                  <a:pt x="66" y="104"/>
                </a:lnTo>
                <a:lnTo>
                  <a:pt x="66" y="104"/>
                </a:lnTo>
                <a:lnTo>
                  <a:pt x="66" y="104"/>
                </a:lnTo>
                <a:lnTo>
                  <a:pt x="64" y="104"/>
                </a:lnTo>
                <a:lnTo>
                  <a:pt x="64" y="104"/>
                </a:lnTo>
                <a:lnTo>
                  <a:pt x="62" y="102"/>
                </a:lnTo>
                <a:lnTo>
                  <a:pt x="62" y="102"/>
                </a:lnTo>
                <a:lnTo>
                  <a:pt x="62" y="100"/>
                </a:lnTo>
                <a:lnTo>
                  <a:pt x="62" y="100"/>
                </a:lnTo>
                <a:lnTo>
                  <a:pt x="62" y="100"/>
                </a:lnTo>
                <a:lnTo>
                  <a:pt x="62" y="98"/>
                </a:lnTo>
                <a:lnTo>
                  <a:pt x="64" y="98"/>
                </a:lnTo>
                <a:lnTo>
                  <a:pt x="64" y="98"/>
                </a:lnTo>
                <a:lnTo>
                  <a:pt x="66" y="100"/>
                </a:lnTo>
                <a:lnTo>
                  <a:pt x="66" y="100"/>
                </a:lnTo>
                <a:lnTo>
                  <a:pt x="66" y="100"/>
                </a:lnTo>
                <a:lnTo>
                  <a:pt x="66" y="100"/>
                </a:lnTo>
                <a:lnTo>
                  <a:pt x="66" y="100"/>
                </a:lnTo>
                <a:close/>
                <a:moveTo>
                  <a:pt x="86" y="202"/>
                </a:moveTo>
                <a:lnTo>
                  <a:pt x="86" y="202"/>
                </a:lnTo>
                <a:lnTo>
                  <a:pt x="86" y="202"/>
                </a:lnTo>
                <a:lnTo>
                  <a:pt x="86" y="202"/>
                </a:lnTo>
                <a:lnTo>
                  <a:pt x="86" y="202"/>
                </a:lnTo>
                <a:lnTo>
                  <a:pt x="86" y="202"/>
                </a:lnTo>
                <a:lnTo>
                  <a:pt x="86" y="200"/>
                </a:lnTo>
                <a:lnTo>
                  <a:pt x="86" y="200"/>
                </a:lnTo>
                <a:lnTo>
                  <a:pt x="86" y="200"/>
                </a:lnTo>
                <a:lnTo>
                  <a:pt x="86" y="200"/>
                </a:lnTo>
                <a:lnTo>
                  <a:pt x="88" y="200"/>
                </a:lnTo>
                <a:lnTo>
                  <a:pt x="88" y="200"/>
                </a:lnTo>
                <a:lnTo>
                  <a:pt x="88" y="200"/>
                </a:lnTo>
                <a:lnTo>
                  <a:pt x="88" y="200"/>
                </a:lnTo>
                <a:lnTo>
                  <a:pt x="88" y="202"/>
                </a:lnTo>
                <a:lnTo>
                  <a:pt x="86" y="202"/>
                </a:lnTo>
                <a:close/>
                <a:moveTo>
                  <a:pt x="106" y="136"/>
                </a:moveTo>
                <a:lnTo>
                  <a:pt x="106" y="136"/>
                </a:lnTo>
                <a:lnTo>
                  <a:pt x="108" y="136"/>
                </a:lnTo>
                <a:lnTo>
                  <a:pt x="108" y="134"/>
                </a:lnTo>
                <a:lnTo>
                  <a:pt x="108" y="134"/>
                </a:lnTo>
                <a:lnTo>
                  <a:pt x="110" y="134"/>
                </a:lnTo>
                <a:lnTo>
                  <a:pt x="110" y="134"/>
                </a:lnTo>
                <a:lnTo>
                  <a:pt x="112" y="134"/>
                </a:lnTo>
                <a:lnTo>
                  <a:pt x="112" y="134"/>
                </a:lnTo>
                <a:lnTo>
                  <a:pt x="112" y="134"/>
                </a:lnTo>
                <a:lnTo>
                  <a:pt x="112" y="136"/>
                </a:lnTo>
                <a:lnTo>
                  <a:pt x="112" y="138"/>
                </a:lnTo>
                <a:lnTo>
                  <a:pt x="114" y="140"/>
                </a:lnTo>
                <a:lnTo>
                  <a:pt x="114" y="140"/>
                </a:lnTo>
                <a:lnTo>
                  <a:pt x="114" y="142"/>
                </a:lnTo>
                <a:lnTo>
                  <a:pt x="114" y="142"/>
                </a:lnTo>
                <a:lnTo>
                  <a:pt x="114" y="142"/>
                </a:lnTo>
                <a:lnTo>
                  <a:pt x="114" y="144"/>
                </a:lnTo>
                <a:lnTo>
                  <a:pt x="114" y="144"/>
                </a:lnTo>
                <a:lnTo>
                  <a:pt x="114" y="146"/>
                </a:lnTo>
                <a:lnTo>
                  <a:pt x="114" y="146"/>
                </a:lnTo>
                <a:lnTo>
                  <a:pt x="116" y="146"/>
                </a:lnTo>
                <a:lnTo>
                  <a:pt x="116" y="148"/>
                </a:lnTo>
                <a:lnTo>
                  <a:pt x="116" y="148"/>
                </a:lnTo>
                <a:lnTo>
                  <a:pt x="116" y="150"/>
                </a:lnTo>
                <a:lnTo>
                  <a:pt x="118" y="150"/>
                </a:lnTo>
                <a:lnTo>
                  <a:pt x="118" y="150"/>
                </a:lnTo>
                <a:lnTo>
                  <a:pt x="118" y="152"/>
                </a:lnTo>
                <a:lnTo>
                  <a:pt x="118" y="152"/>
                </a:lnTo>
                <a:lnTo>
                  <a:pt x="118" y="152"/>
                </a:lnTo>
                <a:lnTo>
                  <a:pt x="116" y="154"/>
                </a:lnTo>
                <a:lnTo>
                  <a:pt x="116" y="154"/>
                </a:lnTo>
                <a:lnTo>
                  <a:pt x="114" y="152"/>
                </a:lnTo>
                <a:lnTo>
                  <a:pt x="114" y="152"/>
                </a:lnTo>
                <a:lnTo>
                  <a:pt x="114" y="152"/>
                </a:lnTo>
                <a:lnTo>
                  <a:pt x="114" y="150"/>
                </a:lnTo>
                <a:lnTo>
                  <a:pt x="114" y="150"/>
                </a:lnTo>
                <a:lnTo>
                  <a:pt x="114" y="150"/>
                </a:lnTo>
                <a:lnTo>
                  <a:pt x="114" y="152"/>
                </a:lnTo>
                <a:lnTo>
                  <a:pt x="114" y="154"/>
                </a:lnTo>
                <a:lnTo>
                  <a:pt x="114" y="156"/>
                </a:lnTo>
                <a:lnTo>
                  <a:pt x="114" y="156"/>
                </a:lnTo>
                <a:lnTo>
                  <a:pt x="114" y="156"/>
                </a:lnTo>
                <a:lnTo>
                  <a:pt x="114" y="156"/>
                </a:lnTo>
                <a:lnTo>
                  <a:pt x="112" y="154"/>
                </a:lnTo>
                <a:lnTo>
                  <a:pt x="110" y="154"/>
                </a:lnTo>
                <a:lnTo>
                  <a:pt x="110" y="152"/>
                </a:lnTo>
                <a:lnTo>
                  <a:pt x="110" y="152"/>
                </a:lnTo>
                <a:lnTo>
                  <a:pt x="110" y="152"/>
                </a:lnTo>
                <a:lnTo>
                  <a:pt x="110" y="150"/>
                </a:lnTo>
                <a:lnTo>
                  <a:pt x="110" y="150"/>
                </a:lnTo>
                <a:lnTo>
                  <a:pt x="110" y="150"/>
                </a:lnTo>
                <a:lnTo>
                  <a:pt x="110" y="148"/>
                </a:lnTo>
                <a:lnTo>
                  <a:pt x="110" y="148"/>
                </a:lnTo>
                <a:lnTo>
                  <a:pt x="110" y="148"/>
                </a:lnTo>
                <a:lnTo>
                  <a:pt x="110" y="146"/>
                </a:lnTo>
                <a:lnTo>
                  <a:pt x="110" y="144"/>
                </a:lnTo>
                <a:lnTo>
                  <a:pt x="110" y="144"/>
                </a:lnTo>
                <a:lnTo>
                  <a:pt x="110" y="144"/>
                </a:lnTo>
                <a:lnTo>
                  <a:pt x="110" y="144"/>
                </a:lnTo>
                <a:lnTo>
                  <a:pt x="108" y="142"/>
                </a:lnTo>
                <a:lnTo>
                  <a:pt x="108" y="142"/>
                </a:lnTo>
                <a:lnTo>
                  <a:pt x="108" y="140"/>
                </a:lnTo>
                <a:lnTo>
                  <a:pt x="106" y="140"/>
                </a:lnTo>
                <a:lnTo>
                  <a:pt x="106" y="140"/>
                </a:lnTo>
                <a:lnTo>
                  <a:pt x="106" y="140"/>
                </a:lnTo>
                <a:lnTo>
                  <a:pt x="106" y="140"/>
                </a:lnTo>
                <a:lnTo>
                  <a:pt x="106" y="142"/>
                </a:lnTo>
                <a:lnTo>
                  <a:pt x="106" y="142"/>
                </a:lnTo>
                <a:lnTo>
                  <a:pt x="106" y="142"/>
                </a:lnTo>
                <a:lnTo>
                  <a:pt x="106" y="142"/>
                </a:lnTo>
                <a:lnTo>
                  <a:pt x="106" y="142"/>
                </a:lnTo>
                <a:lnTo>
                  <a:pt x="104" y="142"/>
                </a:lnTo>
                <a:lnTo>
                  <a:pt x="104" y="140"/>
                </a:lnTo>
                <a:lnTo>
                  <a:pt x="104" y="138"/>
                </a:lnTo>
                <a:lnTo>
                  <a:pt x="104" y="136"/>
                </a:lnTo>
                <a:lnTo>
                  <a:pt x="102" y="136"/>
                </a:lnTo>
                <a:lnTo>
                  <a:pt x="102" y="136"/>
                </a:lnTo>
                <a:lnTo>
                  <a:pt x="102" y="132"/>
                </a:lnTo>
                <a:lnTo>
                  <a:pt x="102" y="132"/>
                </a:lnTo>
                <a:lnTo>
                  <a:pt x="102" y="130"/>
                </a:lnTo>
                <a:lnTo>
                  <a:pt x="106" y="134"/>
                </a:lnTo>
                <a:lnTo>
                  <a:pt x="106" y="134"/>
                </a:lnTo>
                <a:lnTo>
                  <a:pt x="106" y="136"/>
                </a:lnTo>
                <a:close/>
                <a:moveTo>
                  <a:pt x="38" y="94"/>
                </a:moveTo>
                <a:lnTo>
                  <a:pt x="38" y="96"/>
                </a:lnTo>
                <a:lnTo>
                  <a:pt x="38" y="96"/>
                </a:lnTo>
                <a:lnTo>
                  <a:pt x="38" y="96"/>
                </a:lnTo>
                <a:lnTo>
                  <a:pt x="38" y="94"/>
                </a:lnTo>
                <a:lnTo>
                  <a:pt x="38" y="94"/>
                </a:lnTo>
                <a:lnTo>
                  <a:pt x="36" y="94"/>
                </a:lnTo>
                <a:lnTo>
                  <a:pt x="36" y="94"/>
                </a:lnTo>
                <a:lnTo>
                  <a:pt x="36" y="94"/>
                </a:lnTo>
                <a:lnTo>
                  <a:pt x="36" y="94"/>
                </a:lnTo>
                <a:lnTo>
                  <a:pt x="36" y="92"/>
                </a:lnTo>
                <a:lnTo>
                  <a:pt x="36" y="92"/>
                </a:lnTo>
                <a:lnTo>
                  <a:pt x="36" y="92"/>
                </a:lnTo>
                <a:lnTo>
                  <a:pt x="36" y="92"/>
                </a:lnTo>
                <a:lnTo>
                  <a:pt x="38" y="94"/>
                </a:lnTo>
                <a:lnTo>
                  <a:pt x="38" y="94"/>
                </a:lnTo>
                <a:lnTo>
                  <a:pt x="38" y="94"/>
                </a:lnTo>
                <a:lnTo>
                  <a:pt x="38" y="94"/>
                </a:lnTo>
                <a:close/>
                <a:moveTo>
                  <a:pt x="36" y="134"/>
                </a:moveTo>
                <a:lnTo>
                  <a:pt x="36" y="134"/>
                </a:lnTo>
                <a:lnTo>
                  <a:pt x="36" y="134"/>
                </a:lnTo>
                <a:lnTo>
                  <a:pt x="36" y="134"/>
                </a:lnTo>
                <a:lnTo>
                  <a:pt x="36" y="134"/>
                </a:lnTo>
                <a:lnTo>
                  <a:pt x="34" y="134"/>
                </a:lnTo>
                <a:lnTo>
                  <a:pt x="34" y="132"/>
                </a:lnTo>
                <a:lnTo>
                  <a:pt x="36" y="132"/>
                </a:lnTo>
                <a:lnTo>
                  <a:pt x="36" y="132"/>
                </a:lnTo>
                <a:lnTo>
                  <a:pt x="36" y="132"/>
                </a:lnTo>
                <a:lnTo>
                  <a:pt x="38" y="132"/>
                </a:lnTo>
                <a:lnTo>
                  <a:pt x="38" y="132"/>
                </a:lnTo>
                <a:lnTo>
                  <a:pt x="36" y="134"/>
                </a:lnTo>
                <a:lnTo>
                  <a:pt x="36" y="134"/>
                </a:lnTo>
                <a:lnTo>
                  <a:pt x="36" y="134"/>
                </a:lnTo>
                <a:close/>
                <a:moveTo>
                  <a:pt x="132" y="162"/>
                </a:moveTo>
                <a:lnTo>
                  <a:pt x="130" y="162"/>
                </a:lnTo>
                <a:lnTo>
                  <a:pt x="128" y="160"/>
                </a:lnTo>
                <a:lnTo>
                  <a:pt x="128" y="158"/>
                </a:lnTo>
                <a:lnTo>
                  <a:pt x="130" y="156"/>
                </a:lnTo>
                <a:lnTo>
                  <a:pt x="130" y="156"/>
                </a:lnTo>
                <a:lnTo>
                  <a:pt x="130" y="156"/>
                </a:lnTo>
                <a:lnTo>
                  <a:pt x="130" y="156"/>
                </a:lnTo>
                <a:lnTo>
                  <a:pt x="130" y="156"/>
                </a:lnTo>
                <a:lnTo>
                  <a:pt x="130" y="158"/>
                </a:lnTo>
                <a:lnTo>
                  <a:pt x="130" y="160"/>
                </a:lnTo>
                <a:lnTo>
                  <a:pt x="132" y="160"/>
                </a:lnTo>
                <a:lnTo>
                  <a:pt x="132" y="160"/>
                </a:lnTo>
                <a:lnTo>
                  <a:pt x="132" y="160"/>
                </a:lnTo>
                <a:lnTo>
                  <a:pt x="132" y="160"/>
                </a:lnTo>
                <a:lnTo>
                  <a:pt x="132" y="162"/>
                </a:lnTo>
                <a:close/>
                <a:moveTo>
                  <a:pt x="118" y="158"/>
                </a:moveTo>
                <a:lnTo>
                  <a:pt x="118" y="158"/>
                </a:lnTo>
                <a:lnTo>
                  <a:pt x="118" y="158"/>
                </a:lnTo>
                <a:lnTo>
                  <a:pt x="116" y="156"/>
                </a:lnTo>
                <a:lnTo>
                  <a:pt x="116" y="156"/>
                </a:lnTo>
                <a:lnTo>
                  <a:pt x="116" y="156"/>
                </a:lnTo>
                <a:lnTo>
                  <a:pt x="116" y="154"/>
                </a:lnTo>
                <a:lnTo>
                  <a:pt x="116" y="154"/>
                </a:lnTo>
                <a:lnTo>
                  <a:pt x="118" y="154"/>
                </a:lnTo>
                <a:lnTo>
                  <a:pt x="118" y="158"/>
                </a:lnTo>
                <a:lnTo>
                  <a:pt x="118" y="158"/>
                </a:lnTo>
                <a:lnTo>
                  <a:pt x="118" y="158"/>
                </a:lnTo>
                <a:lnTo>
                  <a:pt x="118" y="158"/>
                </a:lnTo>
                <a:close/>
                <a:moveTo>
                  <a:pt x="106" y="156"/>
                </a:moveTo>
                <a:lnTo>
                  <a:pt x="106" y="156"/>
                </a:lnTo>
                <a:lnTo>
                  <a:pt x="108" y="156"/>
                </a:lnTo>
                <a:lnTo>
                  <a:pt x="108" y="156"/>
                </a:lnTo>
                <a:lnTo>
                  <a:pt x="108" y="156"/>
                </a:lnTo>
                <a:lnTo>
                  <a:pt x="108" y="158"/>
                </a:lnTo>
                <a:lnTo>
                  <a:pt x="108" y="158"/>
                </a:lnTo>
                <a:lnTo>
                  <a:pt x="108" y="158"/>
                </a:lnTo>
                <a:lnTo>
                  <a:pt x="108" y="160"/>
                </a:lnTo>
                <a:lnTo>
                  <a:pt x="108" y="160"/>
                </a:lnTo>
                <a:lnTo>
                  <a:pt x="108" y="160"/>
                </a:lnTo>
                <a:lnTo>
                  <a:pt x="108" y="160"/>
                </a:lnTo>
                <a:lnTo>
                  <a:pt x="108" y="160"/>
                </a:lnTo>
                <a:lnTo>
                  <a:pt x="108" y="162"/>
                </a:lnTo>
                <a:lnTo>
                  <a:pt x="108" y="162"/>
                </a:lnTo>
                <a:lnTo>
                  <a:pt x="108" y="162"/>
                </a:lnTo>
                <a:lnTo>
                  <a:pt x="106" y="162"/>
                </a:lnTo>
                <a:lnTo>
                  <a:pt x="106" y="164"/>
                </a:lnTo>
                <a:lnTo>
                  <a:pt x="104" y="164"/>
                </a:lnTo>
                <a:lnTo>
                  <a:pt x="104" y="164"/>
                </a:lnTo>
                <a:lnTo>
                  <a:pt x="104" y="164"/>
                </a:lnTo>
                <a:lnTo>
                  <a:pt x="102" y="164"/>
                </a:lnTo>
                <a:lnTo>
                  <a:pt x="102" y="164"/>
                </a:lnTo>
                <a:lnTo>
                  <a:pt x="100" y="164"/>
                </a:lnTo>
                <a:lnTo>
                  <a:pt x="98" y="164"/>
                </a:lnTo>
                <a:lnTo>
                  <a:pt x="98" y="162"/>
                </a:lnTo>
                <a:lnTo>
                  <a:pt x="96" y="160"/>
                </a:lnTo>
                <a:lnTo>
                  <a:pt x="96" y="160"/>
                </a:lnTo>
                <a:lnTo>
                  <a:pt x="98" y="158"/>
                </a:lnTo>
                <a:lnTo>
                  <a:pt x="100" y="158"/>
                </a:lnTo>
                <a:lnTo>
                  <a:pt x="100" y="158"/>
                </a:lnTo>
                <a:lnTo>
                  <a:pt x="100" y="158"/>
                </a:lnTo>
                <a:lnTo>
                  <a:pt x="102" y="156"/>
                </a:lnTo>
                <a:lnTo>
                  <a:pt x="102" y="154"/>
                </a:lnTo>
                <a:lnTo>
                  <a:pt x="102" y="154"/>
                </a:lnTo>
                <a:lnTo>
                  <a:pt x="102" y="154"/>
                </a:lnTo>
                <a:lnTo>
                  <a:pt x="102" y="154"/>
                </a:lnTo>
                <a:lnTo>
                  <a:pt x="104" y="154"/>
                </a:lnTo>
                <a:lnTo>
                  <a:pt x="104" y="154"/>
                </a:lnTo>
                <a:lnTo>
                  <a:pt x="106" y="156"/>
                </a:lnTo>
                <a:lnTo>
                  <a:pt x="106" y="156"/>
                </a:lnTo>
                <a:close/>
                <a:moveTo>
                  <a:pt x="124" y="160"/>
                </a:moveTo>
                <a:lnTo>
                  <a:pt x="124" y="160"/>
                </a:lnTo>
                <a:lnTo>
                  <a:pt x="124" y="160"/>
                </a:lnTo>
                <a:lnTo>
                  <a:pt x="124" y="160"/>
                </a:lnTo>
                <a:lnTo>
                  <a:pt x="124" y="158"/>
                </a:lnTo>
                <a:lnTo>
                  <a:pt x="124" y="158"/>
                </a:lnTo>
                <a:lnTo>
                  <a:pt x="122" y="156"/>
                </a:lnTo>
                <a:lnTo>
                  <a:pt x="122" y="156"/>
                </a:lnTo>
                <a:lnTo>
                  <a:pt x="122" y="154"/>
                </a:lnTo>
                <a:lnTo>
                  <a:pt x="122" y="154"/>
                </a:lnTo>
                <a:lnTo>
                  <a:pt x="122" y="152"/>
                </a:lnTo>
                <a:lnTo>
                  <a:pt x="122" y="150"/>
                </a:lnTo>
                <a:lnTo>
                  <a:pt x="122" y="150"/>
                </a:lnTo>
                <a:lnTo>
                  <a:pt x="124" y="150"/>
                </a:lnTo>
                <a:lnTo>
                  <a:pt x="124" y="150"/>
                </a:lnTo>
                <a:lnTo>
                  <a:pt x="124" y="150"/>
                </a:lnTo>
                <a:lnTo>
                  <a:pt x="124" y="152"/>
                </a:lnTo>
                <a:lnTo>
                  <a:pt x="124" y="154"/>
                </a:lnTo>
                <a:lnTo>
                  <a:pt x="124" y="156"/>
                </a:lnTo>
                <a:lnTo>
                  <a:pt x="124" y="156"/>
                </a:lnTo>
                <a:lnTo>
                  <a:pt x="124" y="156"/>
                </a:lnTo>
                <a:lnTo>
                  <a:pt x="124" y="158"/>
                </a:lnTo>
                <a:lnTo>
                  <a:pt x="124" y="160"/>
                </a:lnTo>
                <a:lnTo>
                  <a:pt x="124" y="160"/>
                </a:lnTo>
                <a:lnTo>
                  <a:pt x="124" y="160"/>
                </a:lnTo>
                <a:lnTo>
                  <a:pt x="124" y="160"/>
                </a:lnTo>
                <a:close/>
                <a:moveTo>
                  <a:pt x="38" y="150"/>
                </a:moveTo>
                <a:lnTo>
                  <a:pt x="38" y="150"/>
                </a:lnTo>
                <a:lnTo>
                  <a:pt x="38" y="150"/>
                </a:lnTo>
                <a:lnTo>
                  <a:pt x="36" y="148"/>
                </a:lnTo>
                <a:lnTo>
                  <a:pt x="36" y="148"/>
                </a:lnTo>
                <a:lnTo>
                  <a:pt x="36" y="148"/>
                </a:lnTo>
                <a:lnTo>
                  <a:pt x="36" y="148"/>
                </a:lnTo>
                <a:lnTo>
                  <a:pt x="38" y="146"/>
                </a:lnTo>
                <a:lnTo>
                  <a:pt x="38" y="146"/>
                </a:lnTo>
                <a:lnTo>
                  <a:pt x="40" y="148"/>
                </a:lnTo>
                <a:lnTo>
                  <a:pt x="40" y="148"/>
                </a:lnTo>
                <a:lnTo>
                  <a:pt x="40" y="148"/>
                </a:lnTo>
                <a:lnTo>
                  <a:pt x="40" y="150"/>
                </a:lnTo>
                <a:lnTo>
                  <a:pt x="38" y="150"/>
                </a:lnTo>
                <a:lnTo>
                  <a:pt x="38" y="150"/>
                </a:lnTo>
                <a:close/>
                <a:moveTo>
                  <a:pt x="96" y="170"/>
                </a:moveTo>
                <a:lnTo>
                  <a:pt x="96" y="172"/>
                </a:lnTo>
                <a:lnTo>
                  <a:pt x="96" y="172"/>
                </a:lnTo>
                <a:lnTo>
                  <a:pt x="96" y="172"/>
                </a:lnTo>
                <a:lnTo>
                  <a:pt x="96" y="172"/>
                </a:lnTo>
                <a:lnTo>
                  <a:pt x="96" y="172"/>
                </a:lnTo>
                <a:lnTo>
                  <a:pt x="94" y="172"/>
                </a:lnTo>
                <a:lnTo>
                  <a:pt x="94" y="172"/>
                </a:lnTo>
                <a:lnTo>
                  <a:pt x="94" y="172"/>
                </a:lnTo>
                <a:lnTo>
                  <a:pt x="94" y="170"/>
                </a:lnTo>
                <a:lnTo>
                  <a:pt x="94" y="170"/>
                </a:lnTo>
                <a:lnTo>
                  <a:pt x="92" y="170"/>
                </a:lnTo>
                <a:lnTo>
                  <a:pt x="92" y="170"/>
                </a:lnTo>
                <a:lnTo>
                  <a:pt x="94" y="170"/>
                </a:lnTo>
                <a:lnTo>
                  <a:pt x="94" y="170"/>
                </a:lnTo>
                <a:lnTo>
                  <a:pt x="94" y="170"/>
                </a:lnTo>
                <a:lnTo>
                  <a:pt x="94" y="170"/>
                </a:lnTo>
                <a:lnTo>
                  <a:pt x="94" y="170"/>
                </a:lnTo>
                <a:lnTo>
                  <a:pt x="94" y="170"/>
                </a:lnTo>
                <a:lnTo>
                  <a:pt x="94" y="170"/>
                </a:lnTo>
                <a:lnTo>
                  <a:pt x="94" y="168"/>
                </a:lnTo>
                <a:lnTo>
                  <a:pt x="96" y="168"/>
                </a:lnTo>
                <a:lnTo>
                  <a:pt x="96" y="170"/>
                </a:lnTo>
                <a:lnTo>
                  <a:pt x="96" y="170"/>
                </a:lnTo>
                <a:close/>
                <a:moveTo>
                  <a:pt x="80" y="150"/>
                </a:moveTo>
                <a:lnTo>
                  <a:pt x="78" y="150"/>
                </a:lnTo>
                <a:lnTo>
                  <a:pt x="78" y="150"/>
                </a:lnTo>
                <a:lnTo>
                  <a:pt x="78" y="150"/>
                </a:lnTo>
                <a:lnTo>
                  <a:pt x="78" y="150"/>
                </a:lnTo>
                <a:lnTo>
                  <a:pt x="78" y="150"/>
                </a:lnTo>
                <a:lnTo>
                  <a:pt x="76" y="150"/>
                </a:lnTo>
                <a:lnTo>
                  <a:pt x="76" y="148"/>
                </a:lnTo>
                <a:lnTo>
                  <a:pt x="78" y="148"/>
                </a:lnTo>
                <a:lnTo>
                  <a:pt x="78" y="148"/>
                </a:lnTo>
                <a:lnTo>
                  <a:pt x="78" y="146"/>
                </a:lnTo>
                <a:lnTo>
                  <a:pt x="78" y="146"/>
                </a:lnTo>
                <a:lnTo>
                  <a:pt x="78" y="144"/>
                </a:lnTo>
                <a:lnTo>
                  <a:pt x="80" y="144"/>
                </a:lnTo>
                <a:lnTo>
                  <a:pt x="80" y="146"/>
                </a:lnTo>
                <a:lnTo>
                  <a:pt x="80" y="146"/>
                </a:lnTo>
                <a:lnTo>
                  <a:pt x="80" y="146"/>
                </a:lnTo>
                <a:lnTo>
                  <a:pt x="80" y="146"/>
                </a:lnTo>
                <a:lnTo>
                  <a:pt x="80" y="148"/>
                </a:lnTo>
                <a:lnTo>
                  <a:pt x="80" y="150"/>
                </a:lnTo>
                <a:lnTo>
                  <a:pt x="80" y="150"/>
                </a:lnTo>
                <a:close/>
                <a:moveTo>
                  <a:pt x="124" y="146"/>
                </a:moveTo>
                <a:lnTo>
                  <a:pt x="124" y="146"/>
                </a:lnTo>
                <a:lnTo>
                  <a:pt x="124" y="146"/>
                </a:lnTo>
                <a:lnTo>
                  <a:pt x="122" y="144"/>
                </a:lnTo>
                <a:lnTo>
                  <a:pt x="122" y="144"/>
                </a:lnTo>
                <a:lnTo>
                  <a:pt x="122" y="144"/>
                </a:lnTo>
                <a:lnTo>
                  <a:pt x="122" y="144"/>
                </a:lnTo>
                <a:lnTo>
                  <a:pt x="124" y="144"/>
                </a:lnTo>
                <a:lnTo>
                  <a:pt x="124" y="144"/>
                </a:lnTo>
                <a:lnTo>
                  <a:pt x="126" y="144"/>
                </a:lnTo>
                <a:lnTo>
                  <a:pt x="126" y="146"/>
                </a:lnTo>
                <a:lnTo>
                  <a:pt x="126" y="146"/>
                </a:lnTo>
                <a:lnTo>
                  <a:pt x="124" y="146"/>
                </a:lnTo>
                <a:close/>
                <a:moveTo>
                  <a:pt x="66" y="90"/>
                </a:moveTo>
                <a:lnTo>
                  <a:pt x="66" y="90"/>
                </a:lnTo>
                <a:lnTo>
                  <a:pt x="64" y="90"/>
                </a:lnTo>
                <a:lnTo>
                  <a:pt x="62" y="88"/>
                </a:lnTo>
                <a:lnTo>
                  <a:pt x="62" y="88"/>
                </a:lnTo>
                <a:lnTo>
                  <a:pt x="62" y="88"/>
                </a:lnTo>
                <a:lnTo>
                  <a:pt x="62" y="86"/>
                </a:lnTo>
                <a:lnTo>
                  <a:pt x="64" y="90"/>
                </a:lnTo>
                <a:lnTo>
                  <a:pt x="66" y="90"/>
                </a:lnTo>
                <a:lnTo>
                  <a:pt x="66" y="90"/>
                </a:lnTo>
                <a:lnTo>
                  <a:pt x="66" y="90"/>
                </a:lnTo>
                <a:lnTo>
                  <a:pt x="66" y="90"/>
                </a:lnTo>
                <a:lnTo>
                  <a:pt x="66" y="90"/>
                </a:lnTo>
                <a:lnTo>
                  <a:pt x="66" y="90"/>
                </a:lnTo>
                <a:close/>
                <a:moveTo>
                  <a:pt x="4" y="188"/>
                </a:moveTo>
                <a:lnTo>
                  <a:pt x="4" y="188"/>
                </a:lnTo>
                <a:lnTo>
                  <a:pt x="4" y="188"/>
                </a:lnTo>
                <a:lnTo>
                  <a:pt x="4" y="186"/>
                </a:lnTo>
                <a:lnTo>
                  <a:pt x="4" y="186"/>
                </a:lnTo>
                <a:lnTo>
                  <a:pt x="4" y="186"/>
                </a:lnTo>
                <a:lnTo>
                  <a:pt x="4" y="186"/>
                </a:lnTo>
                <a:lnTo>
                  <a:pt x="4" y="184"/>
                </a:lnTo>
                <a:lnTo>
                  <a:pt x="4" y="184"/>
                </a:lnTo>
                <a:lnTo>
                  <a:pt x="4" y="186"/>
                </a:lnTo>
                <a:lnTo>
                  <a:pt x="4" y="186"/>
                </a:lnTo>
                <a:lnTo>
                  <a:pt x="4" y="186"/>
                </a:lnTo>
                <a:lnTo>
                  <a:pt x="4" y="188"/>
                </a:lnTo>
                <a:lnTo>
                  <a:pt x="4" y="188"/>
                </a:lnTo>
                <a:close/>
                <a:moveTo>
                  <a:pt x="88" y="158"/>
                </a:moveTo>
                <a:lnTo>
                  <a:pt x="88" y="158"/>
                </a:lnTo>
                <a:lnTo>
                  <a:pt x="88" y="158"/>
                </a:lnTo>
                <a:lnTo>
                  <a:pt x="88" y="158"/>
                </a:lnTo>
                <a:lnTo>
                  <a:pt x="88" y="160"/>
                </a:lnTo>
                <a:lnTo>
                  <a:pt x="88" y="160"/>
                </a:lnTo>
                <a:lnTo>
                  <a:pt x="88" y="162"/>
                </a:lnTo>
                <a:lnTo>
                  <a:pt x="88" y="162"/>
                </a:lnTo>
                <a:lnTo>
                  <a:pt x="88" y="162"/>
                </a:lnTo>
                <a:lnTo>
                  <a:pt x="88" y="162"/>
                </a:lnTo>
                <a:lnTo>
                  <a:pt x="88" y="162"/>
                </a:lnTo>
                <a:lnTo>
                  <a:pt x="88" y="162"/>
                </a:lnTo>
                <a:lnTo>
                  <a:pt x="88" y="162"/>
                </a:lnTo>
                <a:lnTo>
                  <a:pt x="88" y="164"/>
                </a:lnTo>
                <a:lnTo>
                  <a:pt x="88" y="164"/>
                </a:lnTo>
                <a:lnTo>
                  <a:pt x="88" y="166"/>
                </a:lnTo>
                <a:lnTo>
                  <a:pt x="90" y="166"/>
                </a:lnTo>
                <a:lnTo>
                  <a:pt x="90" y="168"/>
                </a:lnTo>
                <a:lnTo>
                  <a:pt x="90" y="168"/>
                </a:lnTo>
                <a:lnTo>
                  <a:pt x="90" y="168"/>
                </a:lnTo>
                <a:lnTo>
                  <a:pt x="90" y="168"/>
                </a:lnTo>
                <a:lnTo>
                  <a:pt x="90" y="170"/>
                </a:lnTo>
                <a:lnTo>
                  <a:pt x="90" y="170"/>
                </a:lnTo>
                <a:lnTo>
                  <a:pt x="90" y="170"/>
                </a:lnTo>
                <a:lnTo>
                  <a:pt x="90" y="172"/>
                </a:lnTo>
                <a:lnTo>
                  <a:pt x="90" y="172"/>
                </a:lnTo>
                <a:lnTo>
                  <a:pt x="88" y="172"/>
                </a:lnTo>
                <a:lnTo>
                  <a:pt x="88" y="172"/>
                </a:lnTo>
                <a:lnTo>
                  <a:pt x="86" y="174"/>
                </a:lnTo>
                <a:lnTo>
                  <a:pt x="86" y="172"/>
                </a:lnTo>
                <a:lnTo>
                  <a:pt x="86" y="172"/>
                </a:lnTo>
                <a:lnTo>
                  <a:pt x="84" y="172"/>
                </a:lnTo>
                <a:lnTo>
                  <a:pt x="84" y="170"/>
                </a:lnTo>
                <a:lnTo>
                  <a:pt x="84" y="170"/>
                </a:lnTo>
                <a:lnTo>
                  <a:pt x="84" y="170"/>
                </a:lnTo>
                <a:lnTo>
                  <a:pt x="84" y="168"/>
                </a:lnTo>
                <a:lnTo>
                  <a:pt x="84" y="168"/>
                </a:lnTo>
                <a:lnTo>
                  <a:pt x="84" y="168"/>
                </a:lnTo>
                <a:lnTo>
                  <a:pt x="84" y="168"/>
                </a:lnTo>
                <a:lnTo>
                  <a:pt x="82" y="168"/>
                </a:lnTo>
                <a:lnTo>
                  <a:pt x="82" y="168"/>
                </a:lnTo>
                <a:lnTo>
                  <a:pt x="82" y="168"/>
                </a:lnTo>
                <a:lnTo>
                  <a:pt x="82" y="168"/>
                </a:lnTo>
                <a:lnTo>
                  <a:pt x="82" y="168"/>
                </a:lnTo>
                <a:lnTo>
                  <a:pt x="80" y="166"/>
                </a:lnTo>
                <a:lnTo>
                  <a:pt x="80" y="166"/>
                </a:lnTo>
                <a:lnTo>
                  <a:pt x="80" y="166"/>
                </a:lnTo>
                <a:lnTo>
                  <a:pt x="80" y="166"/>
                </a:lnTo>
                <a:lnTo>
                  <a:pt x="80" y="166"/>
                </a:lnTo>
                <a:lnTo>
                  <a:pt x="78" y="164"/>
                </a:lnTo>
                <a:lnTo>
                  <a:pt x="78" y="162"/>
                </a:lnTo>
                <a:lnTo>
                  <a:pt x="76" y="162"/>
                </a:lnTo>
                <a:lnTo>
                  <a:pt x="76" y="160"/>
                </a:lnTo>
                <a:lnTo>
                  <a:pt x="78" y="158"/>
                </a:lnTo>
                <a:lnTo>
                  <a:pt x="78" y="158"/>
                </a:lnTo>
                <a:lnTo>
                  <a:pt x="78" y="158"/>
                </a:lnTo>
                <a:lnTo>
                  <a:pt x="78" y="158"/>
                </a:lnTo>
                <a:lnTo>
                  <a:pt x="80" y="158"/>
                </a:lnTo>
                <a:lnTo>
                  <a:pt x="80" y="158"/>
                </a:lnTo>
                <a:lnTo>
                  <a:pt x="80" y="158"/>
                </a:lnTo>
                <a:lnTo>
                  <a:pt x="80" y="158"/>
                </a:lnTo>
                <a:lnTo>
                  <a:pt x="82" y="156"/>
                </a:lnTo>
                <a:lnTo>
                  <a:pt x="82" y="156"/>
                </a:lnTo>
                <a:lnTo>
                  <a:pt x="82" y="156"/>
                </a:lnTo>
                <a:lnTo>
                  <a:pt x="82" y="156"/>
                </a:lnTo>
                <a:lnTo>
                  <a:pt x="82" y="154"/>
                </a:lnTo>
                <a:lnTo>
                  <a:pt x="82" y="154"/>
                </a:lnTo>
                <a:lnTo>
                  <a:pt x="82" y="152"/>
                </a:lnTo>
                <a:lnTo>
                  <a:pt x="82" y="150"/>
                </a:lnTo>
                <a:lnTo>
                  <a:pt x="82" y="148"/>
                </a:lnTo>
                <a:lnTo>
                  <a:pt x="82" y="148"/>
                </a:lnTo>
                <a:lnTo>
                  <a:pt x="82" y="148"/>
                </a:lnTo>
                <a:lnTo>
                  <a:pt x="82" y="148"/>
                </a:lnTo>
                <a:lnTo>
                  <a:pt x="82" y="146"/>
                </a:lnTo>
                <a:lnTo>
                  <a:pt x="84" y="146"/>
                </a:lnTo>
                <a:lnTo>
                  <a:pt x="84" y="144"/>
                </a:lnTo>
                <a:lnTo>
                  <a:pt x="84" y="144"/>
                </a:lnTo>
                <a:lnTo>
                  <a:pt x="84" y="144"/>
                </a:lnTo>
                <a:lnTo>
                  <a:pt x="82" y="144"/>
                </a:lnTo>
                <a:lnTo>
                  <a:pt x="82" y="142"/>
                </a:lnTo>
                <a:lnTo>
                  <a:pt x="82" y="142"/>
                </a:lnTo>
                <a:lnTo>
                  <a:pt x="82" y="142"/>
                </a:lnTo>
                <a:lnTo>
                  <a:pt x="84" y="142"/>
                </a:lnTo>
                <a:lnTo>
                  <a:pt x="86" y="140"/>
                </a:lnTo>
                <a:lnTo>
                  <a:pt x="86" y="140"/>
                </a:lnTo>
                <a:lnTo>
                  <a:pt x="86" y="140"/>
                </a:lnTo>
                <a:lnTo>
                  <a:pt x="90" y="142"/>
                </a:lnTo>
                <a:lnTo>
                  <a:pt x="92" y="142"/>
                </a:lnTo>
                <a:lnTo>
                  <a:pt x="92" y="144"/>
                </a:lnTo>
                <a:lnTo>
                  <a:pt x="92" y="144"/>
                </a:lnTo>
                <a:lnTo>
                  <a:pt x="92" y="148"/>
                </a:lnTo>
                <a:lnTo>
                  <a:pt x="90" y="148"/>
                </a:lnTo>
                <a:lnTo>
                  <a:pt x="90" y="150"/>
                </a:lnTo>
                <a:lnTo>
                  <a:pt x="90" y="150"/>
                </a:lnTo>
                <a:lnTo>
                  <a:pt x="90" y="150"/>
                </a:lnTo>
                <a:lnTo>
                  <a:pt x="90" y="150"/>
                </a:lnTo>
                <a:lnTo>
                  <a:pt x="90" y="150"/>
                </a:lnTo>
                <a:lnTo>
                  <a:pt x="90" y="150"/>
                </a:lnTo>
                <a:lnTo>
                  <a:pt x="90" y="150"/>
                </a:lnTo>
                <a:lnTo>
                  <a:pt x="90" y="150"/>
                </a:lnTo>
                <a:lnTo>
                  <a:pt x="90" y="152"/>
                </a:lnTo>
                <a:lnTo>
                  <a:pt x="90" y="152"/>
                </a:lnTo>
                <a:lnTo>
                  <a:pt x="90" y="154"/>
                </a:lnTo>
                <a:lnTo>
                  <a:pt x="88" y="156"/>
                </a:lnTo>
                <a:lnTo>
                  <a:pt x="88" y="156"/>
                </a:lnTo>
                <a:lnTo>
                  <a:pt x="88" y="156"/>
                </a:lnTo>
                <a:lnTo>
                  <a:pt x="88" y="158"/>
                </a:lnTo>
                <a:close/>
                <a:moveTo>
                  <a:pt x="96" y="92"/>
                </a:moveTo>
                <a:lnTo>
                  <a:pt x="96" y="92"/>
                </a:lnTo>
                <a:lnTo>
                  <a:pt x="98" y="92"/>
                </a:lnTo>
                <a:lnTo>
                  <a:pt x="98" y="92"/>
                </a:lnTo>
                <a:lnTo>
                  <a:pt x="98" y="92"/>
                </a:lnTo>
                <a:lnTo>
                  <a:pt x="98" y="92"/>
                </a:lnTo>
                <a:lnTo>
                  <a:pt x="98" y="94"/>
                </a:lnTo>
                <a:lnTo>
                  <a:pt x="98" y="98"/>
                </a:lnTo>
                <a:lnTo>
                  <a:pt x="98" y="98"/>
                </a:lnTo>
                <a:lnTo>
                  <a:pt x="98" y="98"/>
                </a:lnTo>
                <a:lnTo>
                  <a:pt x="98" y="98"/>
                </a:lnTo>
                <a:lnTo>
                  <a:pt x="98" y="98"/>
                </a:lnTo>
                <a:lnTo>
                  <a:pt x="96" y="98"/>
                </a:lnTo>
                <a:lnTo>
                  <a:pt x="96" y="98"/>
                </a:lnTo>
                <a:lnTo>
                  <a:pt x="96" y="98"/>
                </a:lnTo>
                <a:lnTo>
                  <a:pt x="96" y="98"/>
                </a:lnTo>
                <a:lnTo>
                  <a:pt x="96" y="98"/>
                </a:lnTo>
                <a:lnTo>
                  <a:pt x="96" y="98"/>
                </a:lnTo>
                <a:lnTo>
                  <a:pt x="96" y="98"/>
                </a:lnTo>
                <a:lnTo>
                  <a:pt x="94" y="96"/>
                </a:lnTo>
                <a:lnTo>
                  <a:pt x="94" y="96"/>
                </a:lnTo>
                <a:lnTo>
                  <a:pt x="94" y="96"/>
                </a:lnTo>
                <a:lnTo>
                  <a:pt x="94" y="96"/>
                </a:lnTo>
                <a:lnTo>
                  <a:pt x="94" y="96"/>
                </a:lnTo>
                <a:lnTo>
                  <a:pt x="94" y="96"/>
                </a:lnTo>
                <a:lnTo>
                  <a:pt x="94" y="94"/>
                </a:lnTo>
                <a:lnTo>
                  <a:pt x="94" y="94"/>
                </a:lnTo>
                <a:lnTo>
                  <a:pt x="94" y="92"/>
                </a:lnTo>
                <a:lnTo>
                  <a:pt x="94" y="92"/>
                </a:lnTo>
                <a:lnTo>
                  <a:pt x="94" y="92"/>
                </a:lnTo>
                <a:lnTo>
                  <a:pt x="94" y="90"/>
                </a:lnTo>
                <a:lnTo>
                  <a:pt x="94" y="90"/>
                </a:lnTo>
                <a:lnTo>
                  <a:pt x="94" y="90"/>
                </a:lnTo>
                <a:lnTo>
                  <a:pt x="94" y="90"/>
                </a:lnTo>
                <a:lnTo>
                  <a:pt x="94" y="88"/>
                </a:lnTo>
                <a:lnTo>
                  <a:pt x="96" y="90"/>
                </a:lnTo>
                <a:lnTo>
                  <a:pt x="96" y="90"/>
                </a:lnTo>
                <a:lnTo>
                  <a:pt x="96" y="92"/>
                </a:lnTo>
                <a:close/>
                <a:moveTo>
                  <a:pt x="92" y="166"/>
                </a:moveTo>
                <a:lnTo>
                  <a:pt x="90" y="166"/>
                </a:lnTo>
                <a:lnTo>
                  <a:pt x="90" y="166"/>
                </a:lnTo>
                <a:lnTo>
                  <a:pt x="90" y="166"/>
                </a:lnTo>
                <a:lnTo>
                  <a:pt x="90" y="164"/>
                </a:lnTo>
                <a:lnTo>
                  <a:pt x="90" y="160"/>
                </a:lnTo>
                <a:lnTo>
                  <a:pt x="90" y="160"/>
                </a:lnTo>
                <a:lnTo>
                  <a:pt x="92" y="160"/>
                </a:lnTo>
                <a:lnTo>
                  <a:pt x="92" y="158"/>
                </a:lnTo>
                <a:lnTo>
                  <a:pt x="90" y="158"/>
                </a:lnTo>
                <a:lnTo>
                  <a:pt x="90" y="158"/>
                </a:lnTo>
                <a:lnTo>
                  <a:pt x="92" y="156"/>
                </a:lnTo>
                <a:lnTo>
                  <a:pt x="92" y="156"/>
                </a:lnTo>
                <a:lnTo>
                  <a:pt x="92" y="156"/>
                </a:lnTo>
                <a:lnTo>
                  <a:pt x="92" y="154"/>
                </a:lnTo>
                <a:lnTo>
                  <a:pt x="92" y="154"/>
                </a:lnTo>
                <a:lnTo>
                  <a:pt x="94" y="152"/>
                </a:lnTo>
                <a:lnTo>
                  <a:pt x="94" y="150"/>
                </a:lnTo>
                <a:lnTo>
                  <a:pt x="94" y="150"/>
                </a:lnTo>
                <a:lnTo>
                  <a:pt x="94" y="148"/>
                </a:lnTo>
                <a:lnTo>
                  <a:pt x="94" y="148"/>
                </a:lnTo>
                <a:lnTo>
                  <a:pt x="94" y="148"/>
                </a:lnTo>
                <a:lnTo>
                  <a:pt x="96" y="146"/>
                </a:lnTo>
                <a:lnTo>
                  <a:pt x="96" y="146"/>
                </a:lnTo>
                <a:lnTo>
                  <a:pt x="96" y="144"/>
                </a:lnTo>
                <a:lnTo>
                  <a:pt x="96" y="144"/>
                </a:lnTo>
                <a:lnTo>
                  <a:pt x="96" y="144"/>
                </a:lnTo>
                <a:lnTo>
                  <a:pt x="96" y="142"/>
                </a:lnTo>
                <a:lnTo>
                  <a:pt x="98" y="138"/>
                </a:lnTo>
                <a:lnTo>
                  <a:pt x="98" y="138"/>
                </a:lnTo>
                <a:lnTo>
                  <a:pt x="98" y="138"/>
                </a:lnTo>
                <a:lnTo>
                  <a:pt x="96" y="138"/>
                </a:lnTo>
                <a:lnTo>
                  <a:pt x="98" y="136"/>
                </a:lnTo>
                <a:lnTo>
                  <a:pt x="98" y="136"/>
                </a:lnTo>
                <a:lnTo>
                  <a:pt x="98" y="136"/>
                </a:lnTo>
                <a:lnTo>
                  <a:pt x="98" y="136"/>
                </a:lnTo>
                <a:lnTo>
                  <a:pt x="98" y="138"/>
                </a:lnTo>
                <a:lnTo>
                  <a:pt x="98" y="140"/>
                </a:lnTo>
                <a:lnTo>
                  <a:pt x="98" y="140"/>
                </a:lnTo>
                <a:lnTo>
                  <a:pt x="100" y="142"/>
                </a:lnTo>
                <a:lnTo>
                  <a:pt x="98" y="144"/>
                </a:lnTo>
                <a:lnTo>
                  <a:pt x="100" y="146"/>
                </a:lnTo>
                <a:lnTo>
                  <a:pt x="100" y="150"/>
                </a:lnTo>
                <a:lnTo>
                  <a:pt x="100" y="150"/>
                </a:lnTo>
                <a:lnTo>
                  <a:pt x="100" y="150"/>
                </a:lnTo>
                <a:lnTo>
                  <a:pt x="100" y="152"/>
                </a:lnTo>
                <a:lnTo>
                  <a:pt x="98" y="152"/>
                </a:lnTo>
                <a:lnTo>
                  <a:pt x="96" y="154"/>
                </a:lnTo>
                <a:lnTo>
                  <a:pt x="96" y="154"/>
                </a:lnTo>
                <a:lnTo>
                  <a:pt x="96" y="154"/>
                </a:lnTo>
                <a:lnTo>
                  <a:pt x="94" y="156"/>
                </a:lnTo>
                <a:lnTo>
                  <a:pt x="94" y="156"/>
                </a:lnTo>
                <a:lnTo>
                  <a:pt x="94" y="158"/>
                </a:lnTo>
                <a:lnTo>
                  <a:pt x="94" y="158"/>
                </a:lnTo>
                <a:lnTo>
                  <a:pt x="94" y="160"/>
                </a:lnTo>
                <a:lnTo>
                  <a:pt x="94" y="160"/>
                </a:lnTo>
                <a:lnTo>
                  <a:pt x="94" y="160"/>
                </a:lnTo>
                <a:lnTo>
                  <a:pt x="94" y="162"/>
                </a:lnTo>
                <a:lnTo>
                  <a:pt x="94" y="162"/>
                </a:lnTo>
                <a:lnTo>
                  <a:pt x="92" y="164"/>
                </a:lnTo>
                <a:lnTo>
                  <a:pt x="92" y="164"/>
                </a:lnTo>
                <a:lnTo>
                  <a:pt x="92" y="166"/>
                </a:lnTo>
                <a:lnTo>
                  <a:pt x="92" y="166"/>
                </a:lnTo>
                <a:close/>
                <a:moveTo>
                  <a:pt x="42" y="2"/>
                </a:moveTo>
                <a:lnTo>
                  <a:pt x="42" y="4"/>
                </a:lnTo>
                <a:lnTo>
                  <a:pt x="40" y="2"/>
                </a:lnTo>
                <a:lnTo>
                  <a:pt x="40" y="2"/>
                </a:lnTo>
                <a:lnTo>
                  <a:pt x="40" y="2"/>
                </a:lnTo>
                <a:lnTo>
                  <a:pt x="40" y="2"/>
                </a:lnTo>
                <a:lnTo>
                  <a:pt x="40" y="0"/>
                </a:lnTo>
                <a:lnTo>
                  <a:pt x="42" y="0"/>
                </a:lnTo>
                <a:lnTo>
                  <a:pt x="42" y="2"/>
                </a:lnTo>
                <a:lnTo>
                  <a:pt x="42" y="2"/>
                </a:lnTo>
                <a:lnTo>
                  <a:pt x="42" y="2"/>
                </a:lnTo>
                <a:lnTo>
                  <a:pt x="42" y="2"/>
                </a:lnTo>
                <a:close/>
                <a:moveTo>
                  <a:pt x="0" y="194"/>
                </a:moveTo>
                <a:lnTo>
                  <a:pt x="0" y="194"/>
                </a:lnTo>
                <a:lnTo>
                  <a:pt x="0" y="194"/>
                </a:lnTo>
                <a:lnTo>
                  <a:pt x="0" y="192"/>
                </a:lnTo>
                <a:lnTo>
                  <a:pt x="0" y="192"/>
                </a:lnTo>
                <a:lnTo>
                  <a:pt x="0" y="192"/>
                </a:lnTo>
                <a:lnTo>
                  <a:pt x="0" y="190"/>
                </a:lnTo>
                <a:lnTo>
                  <a:pt x="0" y="190"/>
                </a:lnTo>
                <a:lnTo>
                  <a:pt x="0" y="190"/>
                </a:lnTo>
                <a:lnTo>
                  <a:pt x="0" y="188"/>
                </a:lnTo>
                <a:lnTo>
                  <a:pt x="0" y="190"/>
                </a:lnTo>
                <a:lnTo>
                  <a:pt x="2" y="192"/>
                </a:lnTo>
                <a:lnTo>
                  <a:pt x="2" y="192"/>
                </a:lnTo>
                <a:lnTo>
                  <a:pt x="2" y="192"/>
                </a:lnTo>
                <a:lnTo>
                  <a:pt x="0" y="192"/>
                </a:lnTo>
                <a:lnTo>
                  <a:pt x="0" y="194"/>
                </a:lnTo>
                <a:close/>
                <a:moveTo>
                  <a:pt x="32" y="134"/>
                </a:moveTo>
                <a:lnTo>
                  <a:pt x="32" y="136"/>
                </a:lnTo>
                <a:lnTo>
                  <a:pt x="32" y="134"/>
                </a:lnTo>
                <a:lnTo>
                  <a:pt x="32" y="136"/>
                </a:lnTo>
                <a:lnTo>
                  <a:pt x="32" y="136"/>
                </a:lnTo>
                <a:lnTo>
                  <a:pt x="32" y="136"/>
                </a:lnTo>
                <a:lnTo>
                  <a:pt x="32" y="136"/>
                </a:lnTo>
                <a:lnTo>
                  <a:pt x="32" y="140"/>
                </a:lnTo>
                <a:lnTo>
                  <a:pt x="32" y="140"/>
                </a:lnTo>
                <a:lnTo>
                  <a:pt x="32" y="142"/>
                </a:lnTo>
                <a:lnTo>
                  <a:pt x="32" y="144"/>
                </a:lnTo>
                <a:lnTo>
                  <a:pt x="34" y="144"/>
                </a:lnTo>
                <a:lnTo>
                  <a:pt x="34" y="144"/>
                </a:lnTo>
                <a:lnTo>
                  <a:pt x="34" y="144"/>
                </a:lnTo>
                <a:lnTo>
                  <a:pt x="34" y="144"/>
                </a:lnTo>
                <a:lnTo>
                  <a:pt x="34" y="146"/>
                </a:lnTo>
                <a:lnTo>
                  <a:pt x="36" y="148"/>
                </a:lnTo>
                <a:lnTo>
                  <a:pt x="36" y="148"/>
                </a:lnTo>
                <a:lnTo>
                  <a:pt x="36" y="148"/>
                </a:lnTo>
                <a:lnTo>
                  <a:pt x="34" y="150"/>
                </a:lnTo>
                <a:lnTo>
                  <a:pt x="34" y="150"/>
                </a:lnTo>
                <a:lnTo>
                  <a:pt x="32" y="150"/>
                </a:lnTo>
                <a:lnTo>
                  <a:pt x="32" y="152"/>
                </a:lnTo>
                <a:lnTo>
                  <a:pt x="30" y="152"/>
                </a:lnTo>
                <a:lnTo>
                  <a:pt x="30" y="152"/>
                </a:lnTo>
                <a:lnTo>
                  <a:pt x="30" y="154"/>
                </a:lnTo>
                <a:lnTo>
                  <a:pt x="30" y="154"/>
                </a:lnTo>
                <a:lnTo>
                  <a:pt x="30" y="154"/>
                </a:lnTo>
                <a:lnTo>
                  <a:pt x="30" y="154"/>
                </a:lnTo>
                <a:lnTo>
                  <a:pt x="30" y="156"/>
                </a:lnTo>
                <a:lnTo>
                  <a:pt x="30" y="156"/>
                </a:lnTo>
                <a:lnTo>
                  <a:pt x="28" y="156"/>
                </a:lnTo>
                <a:lnTo>
                  <a:pt x="26" y="158"/>
                </a:lnTo>
                <a:lnTo>
                  <a:pt x="26" y="158"/>
                </a:lnTo>
                <a:lnTo>
                  <a:pt x="26" y="158"/>
                </a:lnTo>
                <a:lnTo>
                  <a:pt x="24" y="158"/>
                </a:lnTo>
                <a:lnTo>
                  <a:pt x="24" y="158"/>
                </a:lnTo>
                <a:lnTo>
                  <a:pt x="22" y="160"/>
                </a:lnTo>
                <a:lnTo>
                  <a:pt x="22" y="162"/>
                </a:lnTo>
                <a:lnTo>
                  <a:pt x="22" y="162"/>
                </a:lnTo>
                <a:lnTo>
                  <a:pt x="24" y="162"/>
                </a:lnTo>
                <a:lnTo>
                  <a:pt x="24" y="162"/>
                </a:lnTo>
                <a:lnTo>
                  <a:pt x="22" y="166"/>
                </a:lnTo>
                <a:lnTo>
                  <a:pt x="20" y="168"/>
                </a:lnTo>
                <a:lnTo>
                  <a:pt x="18" y="170"/>
                </a:lnTo>
                <a:lnTo>
                  <a:pt x="18" y="170"/>
                </a:lnTo>
                <a:lnTo>
                  <a:pt x="16" y="172"/>
                </a:lnTo>
                <a:lnTo>
                  <a:pt x="16" y="172"/>
                </a:lnTo>
                <a:lnTo>
                  <a:pt x="14" y="172"/>
                </a:lnTo>
                <a:lnTo>
                  <a:pt x="14" y="174"/>
                </a:lnTo>
                <a:lnTo>
                  <a:pt x="14" y="176"/>
                </a:lnTo>
                <a:lnTo>
                  <a:pt x="14" y="176"/>
                </a:lnTo>
                <a:lnTo>
                  <a:pt x="12" y="176"/>
                </a:lnTo>
                <a:lnTo>
                  <a:pt x="12" y="176"/>
                </a:lnTo>
                <a:lnTo>
                  <a:pt x="10" y="178"/>
                </a:lnTo>
                <a:lnTo>
                  <a:pt x="10" y="178"/>
                </a:lnTo>
                <a:lnTo>
                  <a:pt x="10" y="178"/>
                </a:lnTo>
                <a:lnTo>
                  <a:pt x="8" y="180"/>
                </a:lnTo>
                <a:lnTo>
                  <a:pt x="8" y="180"/>
                </a:lnTo>
                <a:lnTo>
                  <a:pt x="6" y="182"/>
                </a:lnTo>
                <a:lnTo>
                  <a:pt x="4" y="182"/>
                </a:lnTo>
                <a:lnTo>
                  <a:pt x="4" y="182"/>
                </a:lnTo>
                <a:lnTo>
                  <a:pt x="4" y="184"/>
                </a:lnTo>
                <a:lnTo>
                  <a:pt x="2" y="184"/>
                </a:lnTo>
                <a:lnTo>
                  <a:pt x="2" y="184"/>
                </a:lnTo>
                <a:lnTo>
                  <a:pt x="2" y="182"/>
                </a:lnTo>
                <a:lnTo>
                  <a:pt x="2" y="180"/>
                </a:lnTo>
                <a:lnTo>
                  <a:pt x="2" y="180"/>
                </a:lnTo>
                <a:lnTo>
                  <a:pt x="4" y="180"/>
                </a:lnTo>
                <a:lnTo>
                  <a:pt x="4" y="178"/>
                </a:lnTo>
                <a:lnTo>
                  <a:pt x="4" y="178"/>
                </a:lnTo>
                <a:lnTo>
                  <a:pt x="6" y="176"/>
                </a:lnTo>
                <a:lnTo>
                  <a:pt x="6" y="176"/>
                </a:lnTo>
                <a:lnTo>
                  <a:pt x="6" y="174"/>
                </a:lnTo>
                <a:lnTo>
                  <a:pt x="8" y="172"/>
                </a:lnTo>
                <a:lnTo>
                  <a:pt x="10" y="170"/>
                </a:lnTo>
                <a:lnTo>
                  <a:pt x="12" y="170"/>
                </a:lnTo>
                <a:lnTo>
                  <a:pt x="12" y="170"/>
                </a:lnTo>
                <a:lnTo>
                  <a:pt x="12" y="170"/>
                </a:lnTo>
                <a:lnTo>
                  <a:pt x="14" y="170"/>
                </a:lnTo>
                <a:lnTo>
                  <a:pt x="14" y="168"/>
                </a:lnTo>
                <a:lnTo>
                  <a:pt x="18" y="164"/>
                </a:lnTo>
                <a:lnTo>
                  <a:pt x="18" y="164"/>
                </a:lnTo>
                <a:lnTo>
                  <a:pt x="18" y="162"/>
                </a:lnTo>
                <a:lnTo>
                  <a:pt x="18" y="162"/>
                </a:lnTo>
                <a:lnTo>
                  <a:pt x="20" y="162"/>
                </a:lnTo>
                <a:lnTo>
                  <a:pt x="20" y="160"/>
                </a:lnTo>
                <a:lnTo>
                  <a:pt x="22" y="160"/>
                </a:lnTo>
                <a:lnTo>
                  <a:pt x="22" y="158"/>
                </a:lnTo>
                <a:lnTo>
                  <a:pt x="22" y="158"/>
                </a:lnTo>
                <a:lnTo>
                  <a:pt x="22" y="156"/>
                </a:lnTo>
                <a:lnTo>
                  <a:pt x="22" y="154"/>
                </a:lnTo>
                <a:lnTo>
                  <a:pt x="24" y="156"/>
                </a:lnTo>
                <a:lnTo>
                  <a:pt x="22" y="156"/>
                </a:lnTo>
                <a:lnTo>
                  <a:pt x="24" y="156"/>
                </a:lnTo>
                <a:lnTo>
                  <a:pt x="24" y="156"/>
                </a:lnTo>
                <a:lnTo>
                  <a:pt x="24" y="156"/>
                </a:lnTo>
                <a:lnTo>
                  <a:pt x="24" y="156"/>
                </a:lnTo>
                <a:lnTo>
                  <a:pt x="24" y="156"/>
                </a:lnTo>
                <a:lnTo>
                  <a:pt x="24" y="156"/>
                </a:lnTo>
                <a:lnTo>
                  <a:pt x="24" y="154"/>
                </a:lnTo>
                <a:lnTo>
                  <a:pt x="24" y="154"/>
                </a:lnTo>
                <a:lnTo>
                  <a:pt x="24" y="154"/>
                </a:lnTo>
                <a:lnTo>
                  <a:pt x="24" y="154"/>
                </a:lnTo>
                <a:lnTo>
                  <a:pt x="26" y="154"/>
                </a:lnTo>
                <a:lnTo>
                  <a:pt x="26" y="152"/>
                </a:lnTo>
                <a:lnTo>
                  <a:pt x="26" y="150"/>
                </a:lnTo>
                <a:lnTo>
                  <a:pt x="26" y="152"/>
                </a:lnTo>
                <a:lnTo>
                  <a:pt x="26" y="150"/>
                </a:lnTo>
                <a:lnTo>
                  <a:pt x="26" y="150"/>
                </a:lnTo>
                <a:lnTo>
                  <a:pt x="28" y="150"/>
                </a:lnTo>
                <a:lnTo>
                  <a:pt x="28" y="150"/>
                </a:lnTo>
                <a:lnTo>
                  <a:pt x="28" y="150"/>
                </a:lnTo>
                <a:lnTo>
                  <a:pt x="30" y="148"/>
                </a:lnTo>
                <a:lnTo>
                  <a:pt x="30" y="146"/>
                </a:lnTo>
                <a:lnTo>
                  <a:pt x="30" y="146"/>
                </a:lnTo>
                <a:lnTo>
                  <a:pt x="30" y="144"/>
                </a:lnTo>
                <a:lnTo>
                  <a:pt x="30" y="144"/>
                </a:lnTo>
                <a:lnTo>
                  <a:pt x="28" y="142"/>
                </a:lnTo>
                <a:lnTo>
                  <a:pt x="28" y="142"/>
                </a:lnTo>
                <a:lnTo>
                  <a:pt x="28" y="142"/>
                </a:lnTo>
                <a:lnTo>
                  <a:pt x="32" y="144"/>
                </a:lnTo>
                <a:lnTo>
                  <a:pt x="32" y="144"/>
                </a:lnTo>
                <a:lnTo>
                  <a:pt x="32" y="146"/>
                </a:lnTo>
                <a:lnTo>
                  <a:pt x="32" y="144"/>
                </a:lnTo>
                <a:lnTo>
                  <a:pt x="32" y="144"/>
                </a:lnTo>
                <a:lnTo>
                  <a:pt x="32" y="142"/>
                </a:lnTo>
                <a:lnTo>
                  <a:pt x="30" y="142"/>
                </a:lnTo>
                <a:lnTo>
                  <a:pt x="30" y="142"/>
                </a:lnTo>
                <a:lnTo>
                  <a:pt x="30" y="142"/>
                </a:lnTo>
                <a:lnTo>
                  <a:pt x="30" y="142"/>
                </a:lnTo>
                <a:lnTo>
                  <a:pt x="30" y="140"/>
                </a:lnTo>
                <a:lnTo>
                  <a:pt x="30" y="140"/>
                </a:lnTo>
                <a:lnTo>
                  <a:pt x="30" y="138"/>
                </a:lnTo>
                <a:lnTo>
                  <a:pt x="30" y="140"/>
                </a:lnTo>
                <a:lnTo>
                  <a:pt x="30" y="140"/>
                </a:lnTo>
                <a:lnTo>
                  <a:pt x="30" y="140"/>
                </a:lnTo>
                <a:lnTo>
                  <a:pt x="32" y="140"/>
                </a:lnTo>
                <a:lnTo>
                  <a:pt x="32" y="138"/>
                </a:lnTo>
                <a:lnTo>
                  <a:pt x="30" y="136"/>
                </a:lnTo>
                <a:lnTo>
                  <a:pt x="30" y="136"/>
                </a:lnTo>
                <a:lnTo>
                  <a:pt x="30" y="136"/>
                </a:lnTo>
                <a:lnTo>
                  <a:pt x="30" y="134"/>
                </a:lnTo>
                <a:lnTo>
                  <a:pt x="32" y="134"/>
                </a:lnTo>
                <a:lnTo>
                  <a:pt x="32" y="134"/>
                </a:lnTo>
                <a:lnTo>
                  <a:pt x="32" y="134"/>
                </a:lnTo>
                <a:lnTo>
                  <a:pt x="32" y="134"/>
                </a:lnTo>
                <a:lnTo>
                  <a:pt x="32" y="134"/>
                </a:lnTo>
                <a:close/>
                <a:moveTo>
                  <a:pt x="38" y="130"/>
                </a:moveTo>
                <a:lnTo>
                  <a:pt x="38" y="130"/>
                </a:lnTo>
                <a:lnTo>
                  <a:pt x="38" y="130"/>
                </a:lnTo>
                <a:lnTo>
                  <a:pt x="38" y="128"/>
                </a:lnTo>
                <a:lnTo>
                  <a:pt x="36" y="126"/>
                </a:lnTo>
                <a:lnTo>
                  <a:pt x="36" y="124"/>
                </a:lnTo>
                <a:lnTo>
                  <a:pt x="36" y="124"/>
                </a:lnTo>
                <a:lnTo>
                  <a:pt x="36" y="124"/>
                </a:lnTo>
                <a:lnTo>
                  <a:pt x="36" y="124"/>
                </a:lnTo>
                <a:lnTo>
                  <a:pt x="38" y="124"/>
                </a:lnTo>
                <a:lnTo>
                  <a:pt x="38" y="126"/>
                </a:lnTo>
                <a:lnTo>
                  <a:pt x="40" y="126"/>
                </a:lnTo>
                <a:lnTo>
                  <a:pt x="38" y="126"/>
                </a:lnTo>
                <a:lnTo>
                  <a:pt x="38" y="126"/>
                </a:lnTo>
                <a:lnTo>
                  <a:pt x="38" y="126"/>
                </a:lnTo>
                <a:lnTo>
                  <a:pt x="40" y="128"/>
                </a:lnTo>
                <a:lnTo>
                  <a:pt x="40" y="128"/>
                </a:lnTo>
                <a:lnTo>
                  <a:pt x="40" y="128"/>
                </a:lnTo>
                <a:lnTo>
                  <a:pt x="40" y="128"/>
                </a:lnTo>
                <a:lnTo>
                  <a:pt x="38" y="130"/>
                </a:lnTo>
                <a:lnTo>
                  <a:pt x="38" y="130"/>
                </a:lnTo>
                <a:lnTo>
                  <a:pt x="38" y="130"/>
                </a:lnTo>
                <a:close/>
                <a:moveTo>
                  <a:pt x="46" y="100"/>
                </a:moveTo>
                <a:lnTo>
                  <a:pt x="46" y="100"/>
                </a:lnTo>
                <a:lnTo>
                  <a:pt x="48" y="98"/>
                </a:lnTo>
                <a:lnTo>
                  <a:pt x="50" y="98"/>
                </a:lnTo>
                <a:lnTo>
                  <a:pt x="50" y="98"/>
                </a:lnTo>
                <a:lnTo>
                  <a:pt x="50" y="100"/>
                </a:lnTo>
                <a:lnTo>
                  <a:pt x="50" y="100"/>
                </a:lnTo>
                <a:lnTo>
                  <a:pt x="50" y="100"/>
                </a:lnTo>
                <a:lnTo>
                  <a:pt x="50" y="100"/>
                </a:lnTo>
                <a:lnTo>
                  <a:pt x="52" y="100"/>
                </a:lnTo>
                <a:lnTo>
                  <a:pt x="52" y="100"/>
                </a:lnTo>
                <a:lnTo>
                  <a:pt x="52" y="100"/>
                </a:lnTo>
                <a:lnTo>
                  <a:pt x="54" y="102"/>
                </a:lnTo>
                <a:lnTo>
                  <a:pt x="58" y="104"/>
                </a:lnTo>
                <a:lnTo>
                  <a:pt x="58" y="106"/>
                </a:lnTo>
                <a:lnTo>
                  <a:pt x="58" y="106"/>
                </a:lnTo>
                <a:lnTo>
                  <a:pt x="58" y="106"/>
                </a:lnTo>
                <a:lnTo>
                  <a:pt x="58" y="112"/>
                </a:lnTo>
                <a:lnTo>
                  <a:pt x="58" y="112"/>
                </a:lnTo>
                <a:lnTo>
                  <a:pt x="58" y="112"/>
                </a:lnTo>
                <a:lnTo>
                  <a:pt x="58" y="112"/>
                </a:lnTo>
                <a:lnTo>
                  <a:pt x="60" y="112"/>
                </a:lnTo>
                <a:lnTo>
                  <a:pt x="60" y="114"/>
                </a:lnTo>
                <a:lnTo>
                  <a:pt x="58" y="114"/>
                </a:lnTo>
                <a:lnTo>
                  <a:pt x="58" y="114"/>
                </a:lnTo>
                <a:lnTo>
                  <a:pt x="58" y="116"/>
                </a:lnTo>
                <a:lnTo>
                  <a:pt x="58" y="116"/>
                </a:lnTo>
                <a:lnTo>
                  <a:pt x="58" y="116"/>
                </a:lnTo>
                <a:lnTo>
                  <a:pt x="58" y="118"/>
                </a:lnTo>
                <a:lnTo>
                  <a:pt x="58" y="118"/>
                </a:lnTo>
                <a:lnTo>
                  <a:pt x="58" y="118"/>
                </a:lnTo>
                <a:lnTo>
                  <a:pt x="56" y="118"/>
                </a:lnTo>
                <a:lnTo>
                  <a:pt x="56" y="120"/>
                </a:lnTo>
                <a:lnTo>
                  <a:pt x="54" y="120"/>
                </a:lnTo>
                <a:lnTo>
                  <a:pt x="54" y="120"/>
                </a:lnTo>
                <a:lnTo>
                  <a:pt x="54" y="118"/>
                </a:lnTo>
                <a:lnTo>
                  <a:pt x="54" y="118"/>
                </a:lnTo>
                <a:lnTo>
                  <a:pt x="54" y="118"/>
                </a:lnTo>
                <a:lnTo>
                  <a:pt x="54" y="118"/>
                </a:lnTo>
                <a:lnTo>
                  <a:pt x="52" y="116"/>
                </a:lnTo>
                <a:lnTo>
                  <a:pt x="50" y="116"/>
                </a:lnTo>
                <a:lnTo>
                  <a:pt x="50" y="114"/>
                </a:lnTo>
                <a:lnTo>
                  <a:pt x="50" y="114"/>
                </a:lnTo>
                <a:lnTo>
                  <a:pt x="50" y="114"/>
                </a:lnTo>
                <a:lnTo>
                  <a:pt x="50" y="112"/>
                </a:lnTo>
                <a:lnTo>
                  <a:pt x="50" y="112"/>
                </a:lnTo>
                <a:lnTo>
                  <a:pt x="48" y="112"/>
                </a:lnTo>
                <a:lnTo>
                  <a:pt x="48" y="112"/>
                </a:lnTo>
                <a:lnTo>
                  <a:pt x="48" y="110"/>
                </a:lnTo>
                <a:lnTo>
                  <a:pt x="48" y="110"/>
                </a:lnTo>
                <a:lnTo>
                  <a:pt x="48" y="108"/>
                </a:lnTo>
                <a:lnTo>
                  <a:pt x="48" y="106"/>
                </a:lnTo>
                <a:lnTo>
                  <a:pt x="46" y="106"/>
                </a:lnTo>
                <a:lnTo>
                  <a:pt x="46" y="106"/>
                </a:lnTo>
                <a:lnTo>
                  <a:pt x="46" y="104"/>
                </a:lnTo>
                <a:lnTo>
                  <a:pt x="46" y="104"/>
                </a:lnTo>
                <a:lnTo>
                  <a:pt x="44" y="104"/>
                </a:lnTo>
                <a:lnTo>
                  <a:pt x="44" y="104"/>
                </a:lnTo>
                <a:lnTo>
                  <a:pt x="44" y="104"/>
                </a:lnTo>
                <a:lnTo>
                  <a:pt x="40" y="100"/>
                </a:lnTo>
                <a:lnTo>
                  <a:pt x="40" y="100"/>
                </a:lnTo>
                <a:lnTo>
                  <a:pt x="40" y="100"/>
                </a:lnTo>
                <a:lnTo>
                  <a:pt x="40" y="100"/>
                </a:lnTo>
                <a:lnTo>
                  <a:pt x="40" y="100"/>
                </a:lnTo>
                <a:lnTo>
                  <a:pt x="40" y="100"/>
                </a:lnTo>
                <a:lnTo>
                  <a:pt x="40" y="98"/>
                </a:lnTo>
                <a:lnTo>
                  <a:pt x="40" y="98"/>
                </a:lnTo>
                <a:lnTo>
                  <a:pt x="40" y="98"/>
                </a:lnTo>
                <a:lnTo>
                  <a:pt x="42" y="98"/>
                </a:lnTo>
                <a:lnTo>
                  <a:pt x="44" y="98"/>
                </a:lnTo>
                <a:lnTo>
                  <a:pt x="46" y="100"/>
                </a:lnTo>
                <a:lnTo>
                  <a:pt x="46" y="100"/>
                </a:lnTo>
                <a:close/>
                <a:moveTo>
                  <a:pt x="42" y="82"/>
                </a:moveTo>
                <a:lnTo>
                  <a:pt x="42" y="82"/>
                </a:lnTo>
                <a:lnTo>
                  <a:pt x="42" y="82"/>
                </a:lnTo>
                <a:lnTo>
                  <a:pt x="42" y="82"/>
                </a:lnTo>
                <a:lnTo>
                  <a:pt x="42" y="84"/>
                </a:lnTo>
                <a:lnTo>
                  <a:pt x="42" y="84"/>
                </a:lnTo>
                <a:lnTo>
                  <a:pt x="40" y="84"/>
                </a:lnTo>
                <a:lnTo>
                  <a:pt x="40" y="84"/>
                </a:lnTo>
                <a:lnTo>
                  <a:pt x="40" y="84"/>
                </a:lnTo>
                <a:lnTo>
                  <a:pt x="38" y="82"/>
                </a:lnTo>
                <a:lnTo>
                  <a:pt x="38" y="82"/>
                </a:lnTo>
                <a:lnTo>
                  <a:pt x="38" y="82"/>
                </a:lnTo>
                <a:lnTo>
                  <a:pt x="38" y="82"/>
                </a:lnTo>
                <a:lnTo>
                  <a:pt x="38" y="80"/>
                </a:lnTo>
                <a:lnTo>
                  <a:pt x="36" y="80"/>
                </a:lnTo>
                <a:lnTo>
                  <a:pt x="36" y="80"/>
                </a:lnTo>
                <a:lnTo>
                  <a:pt x="36" y="78"/>
                </a:lnTo>
                <a:lnTo>
                  <a:pt x="36" y="78"/>
                </a:lnTo>
                <a:lnTo>
                  <a:pt x="36" y="78"/>
                </a:lnTo>
                <a:lnTo>
                  <a:pt x="36" y="78"/>
                </a:lnTo>
                <a:lnTo>
                  <a:pt x="36" y="78"/>
                </a:lnTo>
                <a:lnTo>
                  <a:pt x="36" y="76"/>
                </a:lnTo>
                <a:lnTo>
                  <a:pt x="36" y="76"/>
                </a:lnTo>
                <a:lnTo>
                  <a:pt x="36" y="76"/>
                </a:lnTo>
                <a:lnTo>
                  <a:pt x="36" y="78"/>
                </a:lnTo>
                <a:lnTo>
                  <a:pt x="36" y="78"/>
                </a:lnTo>
                <a:lnTo>
                  <a:pt x="34" y="78"/>
                </a:lnTo>
                <a:lnTo>
                  <a:pt x="34" y="78"/>
                </a:lnTo>
                <a:lnTo>
                  <a:pt x="34" y="78"/>
                </a:lnTo>
                <a:lnTo>
                  <a:pt x="34" y="78"/>
                </a:lnTo>
                <a:lnTo>
                  <a:pt x="34" y="78"/>
                </a:lnTo>
                <a:lnTo>
                  <a:pt x="32" y="76"/>
                </a:lnTo>
                <a:lnTo>
                  <a:pt x="32" y="74"/>
                </a:lnTo>
                <a:lnTo>
                  <a:pt x="32" y="74"/>
                </a:lnTo>
                <a:lnTo>
                  <a:pt x="32" y="74"/>
                </a:lnTo>
                <a:lnTo>
                  <a:pt x="32" y="74"/>
                </a:lnTo>
                <a:lnTo>
                  <a:pt x="32" y="74"/>
                </a:lnTo>
                <a:lnTo>
                  <a:pt x="32" y="72"/>
                </a:lnTo>
                <a:lnTo>
                  <a:pt x="32" y="72"/>
                </a:lnTo>
                <a:lnTo>
                  <a:pt x="32" y="70"/>
                </a:lnTo>
                <a:lnTo>
                  <a:pt x="32" y="70"/>
                </a:lnTo>
                <a:lnTo>
                  <a:pt x="30" y="68"/>
                </a:lnTo>
                <a:lnTo>
                  <a:pt x="30" y="68"/>
                </a:lnTo>
                <a:lnTo>
                  <a:pt x="30" y="68"/>
                </a:lnTo>
                <a:lnTo>
                  <a:pt x="30" y="66"/>
                </a:lnTo>
                <a:lnTo>
                  <a:pt x="30" y="66"/>
                </a:lnTo>
                <a:lnTo>
                  <a:pt x="30" y="66"/>
                </a:lnTo>
                <a:lnTo>
                  <a:pt x="30" y="66"/>
                </a:lnTo>
                <a:lnTo>
                  <a:pt x="30" y="66"/>
                </a:lnTo>
                <a:lnTo>
                  <a:pt x="28" y="64"/>
                </a:lnTo>
                <a:lnTo>
                  <a:pt x="28" y="62"/>
                </a:lnTo>
                <a:lnTo>
                  <a:pt x="28" y="60"/>
                </a:lnTo>
                <a:lnTo>
                  <a:pt x="28" y="60"/>
                </a:lnTo>
                <a:lnTo>
                  <a:pt x="28" y="60"/>
                </a:lnTo>
                <a:lnTo>
                  <a:pt x="28" y="58"/>
                </a:lnTo>
                <a:lnTo>
                  <a:pt x="26" y="58"/>
                </a:lnTo>
                <a:lnTo>
                  <a:pt x="26" y="58"/>
                </a:lnTo>
                <a:lnTo>
                  <a:pt x="26" y="58"/>
                </a:lnTo>
                <a:lnTo>
                  <a:pt x="26" y="58"/>
                </a:lnTo>
                <a:lnTo>
                  <a:pt x="26" y="54"/>
                </a:lnTo>
                <a:lnTo>
                  <a:pt x="26" y="52"/>
                </a:lnTo>
                <a:lnTo>
                  <a:pt x="26" y="52"/>
                </a:lnTo>
                <a:lnTo>
                  <a:pt x="26" y="52"/>
                </a:lnTo>
                <a:lnTo>
                  <a:pt x="26" y="52"/>
                </a:lnTo>
                <a:lnTo>
                  <a:pt x="26" y="50"/>
                </a:lnTo>
                <a:lnTo>
                  <a:pt x="28" y="50"/>
                </a:lnTo>
                <a:lnTo>
                  <a:pt x="28" y="52"/>
                </a:lnTo>
                <a:lnTo>
                  <a:pt x="28" y="52"/>
                </a:lnTo>
                <a:lnTo>
                  <a:pt x="28" y="52"/>
                </a:lnTo>
                <a:lnTo>
                  <a:pt x="28" y="54"/>
                </a:lnTo>
                <a:lnTo>
                  <a:pt x="30" y="54"/>
                </a:lnTo>
                <a:lnTo>
                  <a:pt x="30" y="56"/>
                </a:lnTo>
                <a:lnTo>
                  <a:pt x="30" y="56"/>
                </a:lnTo>
                <a:lnTo>
                  <a:pt x="30" y="56"/>
                </a:lnTo>
                <a:lnTo>
                  <a:pt x="32" y="56"/>
                </a:lnTo>
                <a:lnTo>
                  <a:pt x="32" y="56"/>
                </a:lnTo>
                <a:lnTo>
                  <a:pt x="32" y="56"/>
                </a:lnTo>
                <a:lnTo>
                  <a:pt x="32" y="56"/>
                </a:lnTo>
                <a:lnTo>
                  <a:pt x="32" y="56"/>
                </a:lnTo>
                <a:lnTo>
                  <a:pt x="32" y="56"/>
                </a:lnTo>
                <a:lnTo>
                  <a:pt x="32" y="56"/>
                </a:lnTo>
                <a:lnTo>
                  <a:pt x="34" y="56"/>
                </a:lnTo>
                <a:lnTo>
                  <a:pt x="34" y="56"/>
                </a:lnTo>
                <a:lnTo>
                  <a:pt x="34" y="56"/>
                </a:lnTo>
                <a:lnTo>
                  <a:pt x="34" y="56"/>
                </a:lnTo>
                <a:lnTo>
                  <a:pt x="34" y="56"/>
                </a:lnTo>
                <a:lnTo>
                  <a:pt x="36" y="54"/>
                </a:lnTo>
                <a:lnTo>
                  <a:pt x="36" y="54"/>
                </a:lnTo>
                <a:lnTo>
                  <a:pt x="34" y="54"/>
                </a:lnTo>
                <a:lnTo>
                  <a:pt x="34" y="54"/>
                </a:lnTo>
                <a:lnTo>
                  <a:pt x="34" y="52"/>
                </a:lnTo>
                <a:lnTo>
                  <a:pt x="34" y="52"/>
                </a:lnTo>
                <a:lnTo>
                  <a:pt x="34" y="50"/>
                </a:lnTo>
                <a:lnTo>
                  <a:pt x="32" y="48"/>
                </a:lnTo>
                <a:lnTo>
                  <a:pt x="32" y="46"/>
                </a:lnTo>
                <a:lnTo>
                  <a:pt x="32" y="44"/>
                </a:lnTo>
                <a:lnTo>
                  <a:pt x="32" y="42"/>
                </a:lnTo>
                <a:lnTo>
                  <a:pt x="32" y="42"/>
                </a:lnTo>
                <a:lnTo>
                  <a:pt x="34" y="42"/>
                </a:lnTo>
                <a:lnTo>
                  <a:pt x="34" y="40"/>
                </a:lnTo>
                <a:lnTo>
                  <a:pt x="34" y="40"/>
                </a:lnTo>
                <a:lnTo>
                  <a:pt x="34" y="40"/>
                </a:lnTo>
                <a:lnTo>
                  <a:pt x="34" y="40"/>
                </a:lnTo>
                <a:lnTo>
                  <a:pt x="34" y="40"/>
                </a:lnTo>
                <a:lnTo>
                  <a:pt x="32" y="38"/>
                </a:lnTo>
                <a:lnTo>
                  <a:pt x="32" y="38"/>
                </a:lnTo>
                <a:lnTo>
                  <a:pt x="32" y="34"/>
                </a:lnTo>
                <a:lnTo>
                  <a:pt x="32" y="34"/>
                </a:lnTo>
                <a:lnTo>
                  <a:pt x="32" y="34"/>
                </a:lnTo>
                <a:lnTo>
                  <a:pt x="32" y="32"/>
                </a:lnTo>
                <a:lnTo>
                  <a:pt x="30" y="32"/>
                </a:lnTo>
                <a:lnTo>
                  <a:pt x="30" y="32"/>
                </a:lnTo>
                <a:lnTo>
                  <a:pt x="30" y="32"/>
                </a:lnTo>
                <a:lnTo>
                  <a:pt x="30" y="32"/>
                </a:lnTo>
                <a:lnTo>
                  <a:pt x="30" y="32"/>
                </a:lnTo>
                <a:lnTo>
                  <a:pt x="30" y="30"/>
                </a:lnTo>
                <a:lnTo>
                  <a:pt x="30" y="30"/>
                </a:lnTo>
                <a:lnTo>
                  <a:pt x="30" y="30"/>
                </a:lnTo>
                <a:lnTo>
                  <a:pt x="30" y="28"/>
                </a:lnTo>
                <a:lnTo>
                  <a:pt x="32" y="28"/>
                </a:lnTo>
                <a:lnTo>
                  <a:pt x="32" y="26"/>
                </a:lnTo>
                <a:lnTo>
                  <a:pt x="30" y="26"/>
                </a:lnTo>
                <a:lnTo>
                  <a:pt x="30" y="22"/>
                </a:lnTo>
                <a:lnTo>
                  <a:pt x="30" y="20"/>
                </a:lnTo>
                <a:lnTo>
                  <a:pt x="32" y="20"/>
                </a:lnTo>
                <a:lnTo>
                  <a:pt x="32" y="20"/>
                </a:lnTo>
                <a:lnTo>
                  <a:pt x="32" y="20"/>
                </a:lnTo>
                <a:lnTo>
                  <a:pt x="32" y="18"/>
                </a:lnTo>
                <a:lnTo>
                  <a:pt x="32" y="18"/>
                </a:lnTo>
                <a:lnTo>
                  <a:pt x="32" y="18"/>
                </a:lnTo>
                <a:lnTo>
                  <a:pt x="32" y="18"/>
                </a:lnTo>
                <a:lnTo>
                  <a:pt x="32" y="16"/>
                </a:lnTo>
                <a:lnTo>
                  <a:pt x="32" y="16"/>
                </a:lnTo>
                <a:lnTo>
                  <a:pt x="30" y="16"/>
                </a:lnTo>
                <a:lnTo>
                  <a:pt x="30" y="16"/>
                </a:lnTo>
                <a:lnTo>
                  <a:pt x="30" y="16"/>
                </a:lnTo>
                <a:lnTo>
                  <a:pt x="30" y="16"/>
                </a:lnTo>
                <a:lnTo>
                  <a:pt x="32" y="14"/>
                </a:lnTo>
                <a:lnTo>
                  <a:pt x="32" y="16"/>
                </a:lnTo>
                <a:lnTo>
                  <a:pt x="32" y="16"/>
                </a:lnTo>
                <a:lnTo>
                  <a:pt x="32" y="16"/>
                </a:lnTo>
                <a:lnTo>
                  <a:pt x="32" y="16"/>
                </a:lnTo>
                <a:lnTo>
                  <a:pt x="34" y="16"/>
                </a:lnTo>
                <a:lnTo>
                  <a:pt x="34" y="16"/>
                </a:lnTo>
                <a:lnTo>
                  <a:pt x="34" y="14"/>
                </a:lnTo>
                <a:lnTo>
                  <a:pt x="34" y="14"/>
                </a:lnTo>
                <a:lnTo>
                  <a:pt x="34" y="14"/>
                </a:lnTo>
                <a:lnTo>
                  <a:pt x="36" y="14"/>
                </a:lnTo>
                <a:lnTo>
                  <a:pt x="36" y="14"/>
                </a:lnTo>
                <a:lnTo>
                  <a:pt x="36" y="14"/>
                </a:lnTo>
                <a:lnTo>
                  <a:pt x="36" y="14"/>
                </a:lnTo>
                <a:lnTo>
                  <a:pt x="36" y="14"/>
                </a:lnTo>
                <a:lnTo>
                  <a:pt x="36" y="14"/>
                </a:lnTo>
                <a:lnTo>
                  <a:pt x="36" y="14"/>
                </a:lnTo>
                <a:lnTo>
                  <a:pt x="38" y="14"/>
                </a:lnTo>
                <a:lnTo>
                  <a:pt x="38" y="14"/>
                </a:lnTo>
                <a:lnTo>
                  <a:pt x="38" y="14"/>
                </a:lnTo>
                <a:lnTo>
                  <a:pt x="38" y="14"/>
                </a:lnTo>
                <a:lnTo>
                  <a:pt x="40" y="14"/>
                </a:lnTo>
                <a:lnTo>
                  <a:pt x="40" y="14"/>
                </a:lnTo>
                <a:lnTo>
                  <a:pt x="40" y="14"/>
                </a:lnTo>
                <a:lnTo>
                  <a:pt x="40" y="14"/>
                </a:lnTo>
                <a:lnTo>
                  <a:pt x="42" y="16"/>
                </a:lnTo>
                <a:lnTo>
                  <a:pt x="46" y="18"/>
                </a:lnTo>
                <a:lnTo>
                  <a:pt x="46" y="18"/>
                </a:lnTo>
                <a:lnTo>
                  <a:pt x="50" y="18"/>
                </a:lnTo>
                <a:lnTo>
                  <a:pt x="50" y="20"/>
                </a:lnTo>
                <a:lnTo>
                  <a:pt x="50" y="20"/>
                </a:lnTo>
                <a:lnTo>
                  <a:pt x="52" y="20"/>
                </a:lnTo>
                <a:lnTo>
                  <a:pt x="52" y="20"/>
                </a:lnTo>
                <a:lnTo>
                  <a:pt x="52" y="20"/>
                </a:lnTo>
                <a:lnTo>
                  <a:pt x="52" y="20"/>
                </a:lnTo>
                <a:lnTo>
                  <a:pt x="52" y="20"/>
                </a:lnTo>
                <a:lnTo>
                  <a:pt x="54" y="18"/>
                </a:lnTo>
                <a:lnTo>
                  <a:pt x="54" y="16"/>
                </a:lnTo>
                <a:lnTo>
                  <a:pt x="54" y="16"/>
                </a:lnTo>
                <a:lnTo>
                  <a:pt x="54" y="16"/>
                </a:lnTo>
                <a:lnTo>
                  <a:pt x="54" y="16"/>
                </a:lnTo>
                <a:lnTo>
                  <a:pt x="54" y="16"/>
                </a:lnTo>
                <a:lnTo>
                  <a:pt x="54" y="16"/>
                </a:lnTo>
                <a:lnTo>
                  <a:pt x="56" y="18"/>
                </a:lnTo>
                <a:lnTo>
                  <a:pt x="56" y="18"/>
                </a:lnTo>
                <a:lnTo>
                  <a:pt x="56" y="18"/>
                </a:lnTo>
                <a:lnTo>
                  <a:pt x="56" y="20"/>
                </a:lnTo>
                <a:lnTo>
                  <a:pt x="56" y="20"/>
                </a:lnTo>
                <a:lnTo>
                  <a:pt x="56" y="20"/>
                </a:lnTo>
                <a:lnTo>
                  <a:pt x="56" y="22"/>
                </a:lnTo>
                <a:lnTo>
                  <a:pt x="56" y="22"/>
                </a:lnTo>
                <a:lnTo>
                  <a:pt x="56" y="22"/>
                </a:lnTo>
                <a:lnTo>
                  <a:pt x="56" y="22"/>
                </a:lnTo>
                <a:lnTo>
                  <a:pt x="56" y="22"/>
                </a:lnTo>
                <a:lnTo>
                  <a:pt x="56" y="22"/>
                </a:lnTo>
                <a:lnTo>
                  <a:pt x="56" y="24"/>
                </a:lnTo>
                <a:lnTo>
                  <a:pt x="56" y="24"/>
                </a:lnTo>
                <a:lnTo>
                  <a:pt x="56" y="24"/>
                </a:lnTo>
                <a:lnTo>
                  <a:pt x="56" y="26"/>
                </a:lnTo>
                <a:lnTo>
                  <a:pt x="56" y="26"/>
                </a:lnTo>
                <a:lnTo>
                  <a:pt x="56" y="26"/>
                </a:lnTo>
                <a:lnTo>
                  <a:pt x="56" y="28"/>
                </a:lnTo>
                <a:lnTo>
                  <a:pt x="56" y="28"/>
                </a:lnTo>
                <a:lnTo>
                  <a:pt x="56" y="30"/>
                </a:lnTo>
                <a:lnTo>
                  <a:pt x="56" y="30"/>
                </a:lnTo>
                <a:lnTo>
                  <a:pt x="58" y="32"/>
                </a:lnTo>
                <a:lnTo>
                  <a:pt x="58" y="34"/>
                </a:lnTo>
                <a:lnTo>
                  <a:pt x="58" y="34"/>
                </a:lnTo>
                <a:lnTo>
                  <a:pt x="60" y="34"/>
                </a:lnTo>
                <a:lnTo>
                  <a:pt x="60" y="36"/>
                </a:lnTo>
                <a:lnTo>
                  <a:pt x="60" y="34"/>
                </a:lnTo>
                <a:lnTo>
                  <a:pt x="62" y="36"/>
                </a:lnTo>
                <a:lnTo>
                  <a:pt x="62" y="38"/>
                </a:lnTo>
                <a:lnTo>
                  <a:pt x="62" y="38"/>
                </a:lnTo>
                <a:lnTo>
                  <a:pt x="62" y="38"/>
                </a:lnTo>
                <a:lnTo>
                  <a:pt x="62" y="38"/>
                </a:lnTo>
                <a:lnTo>
                  <a:pt x="62" y="38"/>
                </a:lnTo>
                <a:lnTo>
                  <a:pt x="62" y="38"/>
                </a:lnTo>
                <a:lnTo>
                  <a:pt x="62" y="38"/>
                </a:lnTo>
                <a:lnTo>
                  <a:pt x="64" y="38"/>
                </a:lnTo>
                <a:lnTo>
                  <a:pt x="64" y="40"/>
                </a:lnTo>
                <a:lnTo>
                  <a:pt x="62" y="42"/>
                </a:lnTo>
                <a:lnTo>
                  <a:pt x="62" y="44"/>
                </a:lnTo>
                <a:lnTo>
                  <a:pt x="62" y="48"/>
                </a:lnTo>
                <a:lnTo>
                  <a:pt x="62" y="48"/>
                </a:lnTo>
                <a:lnTo>
                  <a:pt x="62" y="48"/>
                </a:lnTo>
                <a:lnTo>
                  <a:pt x="60" y="48"/>
                </a:lnTo>
                <a:lnTo>
                  <a:pt x="60" y="50"/>
                </a:lnTo>
                <a:lnTo>
                  <a:pt x="60" y="50"/>
                </a:lnTo>
                <a:lnTo>
                  <a:pt x="60" y="50"/>
                </a:lnTo>
                <a:lnTo>
                  <a:pt x="60" y="50"/>
                </a:lnTo>
                <a:lnTo>
                  <a:pt x="60" y="50"/>
                </a:lnTo>
                <a:lnTo>
                  <a:pt x="60" y="52"/>
                </a:lnTo>
                <a:lnTo>
                  <a:pt x="60" y="52"/>
                </a:lnTo>
                <a:lnTo>
                  <a:pt x="60" y="54"/>
                </a:lnTo>
                <a:lnTo>
                  <a:pt x="60" y="54"/>
                </a:lnTo>
                <a:lnTo>
                  <a:pt x="60" y="54"/>
                </a:lnTo>
                <a:lnTo>
                  <a:pt x="60" y="54"/>
                </a:lnTo>
                <a:lnTo>
                  <a:pt x="60" y="54"/>
                </a:lnTo>
                <a:lnTo>
                  <a:pt x="60" y="54"/>
                </a:lnTo>
                <a:lnTo>
                  <a:pt x="60" y="56"/>
                </a:lnTo>
                <a:lnTo>
                  <a:pt x="60" y="56"/>
                </a:lnTo>
                <a:lnTo>
                  <a:pt x="58" y="56"/>
                </a:lnTo>
                <a:lnTo>
                  <a:pt x="58" y="56"/>
                </a:lnTo>
                <a:lnTo>
                  <a:pt x="58" y="56"/>
                </a:lnTo>
                <a:lnTo>
                  <a:pt x="58" y="56"/>
                </a:lnTo>
                <a:lnTo>
                  <a:pt x="58" y="56"/>
                </a:lnTo>
                <a:lnTo>
                  <a:pt x="58" y="56"/>
                </a:lnTo>
                <a:lnTo>
                  <a:pt x="58" y="56"/>
                </a:lnTo>
                <a:lnTo>
                  <a:pt x="58" y="56"/>
                </a:lnTo>
                <a:lnTo>
                  <a:pt x="58" y="54"/>
                </a:lnTo>
                <a:lnTo>
                  <a:pt x="60" y="54"/>
                </a:lnTo>
                <a:lnTo>
                  <a:pt x="60" y="54"/>
                </a:lnTo>
                <a:lnTo>
                  <a:pt x="60" y="54"/>
                </a:lnTo>
                <a:lnTo>
                  <a:pt x="60" y="54"/>
                </a:lnTo>
                <a:lnTo>
                  <a:pt x="60" y="52"/>
                </a:lnTo>
                <a:lnTo>
                  <a:pt x="58" y="54"/>
                </a:lnTo>
                <a:lnTo>
                  <a:pt x="58" y="54"/>
                </a:lnTo>
                <a:lnTo>
                  <a:pt x="58" y="54"/>
                </a:lnTo>
                <a:lnTo>
                  <a:pt x="58" y="54"/>
                </a:lnTo>
                <a:lnTo>
                  <a:pt x="58" y="54"/>
                </a:lnTo>
                <a:lnTo>
                  <a:pt x="58" y="54"/>
                </a:lnTo>
                <a:lnTo>
                  <a:pt x="56" y="56"/>
                </a:lnTo>
                <a:lnTo>
                  <a:pt x="54" y="56"/>
                </a:lnTo>
                <a:lnTo>
                  <a:pt x="54" y="56"/>
                </a:lnTo>
                <a:lnTo>
                  <a:pt x="54" y="58"/>
                </a:lnTo>
                <a:lnTo>
                  <a:pt x="52" y="58"/>
                </a:lnTo>
                <a:lnTo>
                  <a:pt x="52" y="58"/>
                </a:lnTo>
                <a:lnTo>
                  <a:pt x="52" y="60"/>
                </a:lnTo>
                <a:lnTo>
                  <a:pt x="52" y="60"/>
                </a:lnTo>
                <a:lnTo>
                  <a:pt x="52" y="60"/>
                </a:lnTo>
                <a:lnTo>
                  <a:pt x="52" y="60"/>
                </a:lnTo>
                <a:lnTo>
                  <a:pt x="52" y="60"/>
                </a:lnTo>
                <a:lnTo>
                  <a:pt x="52" y="60"/>
                </a:lnTo>
                <a:lnTo>
                  <a:pt x="52" y="62"/>
                </a:lnTo>
                <a:lnTo>
                  <a:pt x="52" y="62"/>
                </a:lnTo>
                <a:lnTo>
                  <a:pt x="52" y="62"/>
                </a:lnTo>
                <a:lnTo>
                  <a:pt x="54" y="62"/>
                </a:lnTo>
                <a:lnTo>
                  <a:pt x="54" y="62"/>
                </a:lnTo>
                <a:lnTo>
                  <a:pt x="54" y="62"/>
                </a:lnTo>
                <a:lnTo>
                  <a:pt x="54" y="62"/>
                </a:lnTo>
                <a:lnTo>
                  <a:pt x="54" y="64"/>
                </a:lnTo>
                <a:lnTo>
                  <a:pt x="52" y="66"/>
                </a:lnTo>
                <a:lnTo>
                  <a:pt x="52" y="68"/>
                </a:lnTo>
                <a:lnTo>
                  <a:pt x="52" y="68"/>
                </a:lnTo>
                <a:lnTo>
                  <a:pt x="52" y="68"/>
                </a:lnTo>
                <a:lnTo>
                  <a:pt x="50" y="68"/>
                </a:lnTo>
                <a:lnTo>
                  <a:pt x="50" y="68"/>
                </a:lnTo>
                <a:lnTo>
                  <a:pt x="52" y="68"/>
                </a:lnTo>
                <a:lnTo>
                  <a:pt x="52" y="70"/>
                </a:lnTo>
                <a:lnTo>
                  <a:pt x="52" y="70"/>
                </a:lnTo>
                <a:lnTo>
                  <a:pt x="52" y="70"/>
                </a:lnTo>
                <a:lnTo>
                  <a:pt x="52" y="70"/>
                </a:lnTo>
                <a:lnTo>
                  <a:pt x="52" y="70"/>
                </a:lnTo>
                <a:lnTo>
                  <a:pt x="54" y="74"/>
                </a:lnTo>
                <a:lnTo>
                  <a:pt x="54" y="76"/>
                </a:lnTo>
                <a:lnTo>
                  <a:pt x="56" y="76"/>
                </a:lnTo>
                <a:lnTo>
                  <a:pt x="56" y="76"/>
                </a:lnTo>
                <a:lnTo>
                  <a:pt x="56" y="76"/>
                </a:lnTo>
                <a:lnTo>
                  <a:pt x="56" y="78"/>
                </a:lnTo>
                <a:lnTo>
                  <a:pt x="56" y="78"/>
                </a:lnTo>
                <a:lnTo>
                  <a:pt x="58" y="78"/>
                </a:lnTo>
                <a:lnTo>
                  <a:pt x="56" y="80"/>
                </a:lnTo>
                <a:lnTo>
                  <a:pt x="56" y="80"/>
                </a:lnTo>
                <a:lnTo>
                  <a:pt x="56" y="80"/>
                </a:lnTo>
                <a:lnTo>
                  <a:pt x="56" y="80"/>
                </a:lnTo>
                <a:lnTo>
                  <a:pt x="56" y="82"/>
                </a:lnTo>
                <a:lnTo>
                  <a:pt x="58" y="84"/>
                </a:lnTo>
                <a:lnTo>
                  <a:pt x="58" y="84"/>
                </a:lnTo>
                <a:lnTo>
                  <a:pt x="58" y="86"/>
                </a:lnTo>
                <a:lnTo>
                  <a:pt x="60" y="86"/>
                </a:lnTo>
                <a:lnTo>
                  <a:pt x="60" y="86"/>
                </a:lnTo>
                <a:lnTo>
                  <a:pt x="60" y="88"/>
                </a:lnTo>
                <a:lnTo>
                  <a:pt x="58" y="88"/>
                </a:lnTo>
                <a:lnTo>
                  <a:pt x="58" y="88"/>
                </a:lnTo>
                <a:lnTo>
                  <a:pt x="58" y="88"/>
                </a:lnTo>
                <a:lnTo>
                  <a:pt x="60" y="88"/>
                </a:lnTo>
                <a:lnTo>
                  <a:pt x="60" y="88"/>
                </a:lnTo>
                <a:lnTo>
                  <a:pt x="62" y="90"/>
                </a:lnTo>
                <a:lnTo>
                  <a:pt x="62" y="90"/>
                </a:lnTo>
                <a:lnTo>
                  <a:pt x="62" y="90"/>
                </a:lnTo>
                <a:lnTo>
                  <a:pt x="64" y="92"/>
                </a:lnTo>
                <a:lnTo>
                  <a:pt x="64" y="92"/>
                </a:lnTo>
                <a:lnTo>
                  <a:pt x="64" y="92"/>
                </a:lnTo>
                <a:lnTo>
                  <a:pt x="66" y="92"/>
                </a:lnTo>
                <a:lnTo>
                  <a:pt x="66" y="92"/>
                </a:lnTo>
                <a:lnTo>
                  <a:pt x="66" y="92"/>
                </a:lnTo>
                <a:lnTo>
                  <a:pt x="66" y="92"/>
                </a:lnTo>
                <a:lnTo>
                  <a:pt x="66" y="92"/>
                </a:lnTo>
                <a:lnTo>
                  <a:pt x="68" y="92"/>
                </a:lnTo>
                <a:lnTo>
                  <a:pt x="68" y="90"/>
                </a:lnTo>
                <a:lnTo>
                  <a:pt x="68" y="90"/>
                </a:lnTo>
                <a:lnTo>
                  <a:pt x="66" y="90"/>
                </a:lnTo>
                <a:lnTo>
                  <a:pt x="66" y="90"/>
                </a:lnTo>
                <a:lnTo>
                  <a:pt x="66" y="90"/>
                </a:lnTo>
                <a:lnTo>
                  <a:pt x="66" y="88"/>
                </a:lnTo>
                <a:lnTo>
                  <a:pt x="66" y="88"/>
                </a:lnTo>
                <a:lnTo>
                  <a:pt x="66" y="88"/>
                </a:lnTo>
                <a:lnTo>
                  <a:pt x="66" y="86"/>
                </a:lnTo>
                <a:lnTo>
                  <a:pt x="66" y="86"/>
                </a:lnTo>
                <a:lnTo>
                  <a:pt x="66" y="86"/>
                </a:lnTo>
                <a:lnTo>
                  <a:pt x="66" y="86"/>
                </a:lnTo>
                <a:lnTo>
                  <a:pt x="66" y="88"/>
                </a:lnTo>
                <a:lnTo>
                  <a:pt x="66" y="88"/>
                </a:lnTo>
                <a:lnTo>
                  <a:pt x="66" y="88"/>
                </a:lnTo>
                <a:lnTo>
                  <a:pt x="68" y="88"/>
                </a:lnTo>
                <a:lnTo>
                  <a:pt x="68" y="88"/>
                </a:lnTo>
                <a:lnTo>
                  <a:pt x="68" y="88"/>
                </a:lnTo>
                <a:lnTo>
                  <a:pt x="68" y="88"/>
                </a:lnTo>
                <a:lnTo>
                  <a:pt x="68" y="88"/>
                </a:lnTo>
                <a:lnTo>
                  <a:pt x="68" y="88"/>
                </a:lnTo>
                <a:lnTo>
                  <a:pt x="68" y="88"/>
                </a:lnTo>
                <a:lnTo>
                  <a:pt x="68" y="88"/>
                </a:lnTo>
                <a:lnTo>
                  <a:pt x="68" y="88"/>
                </a:lnTo>
                <a:lnTo>
                  <a:pt x="68" y="86"/>
                </a:lnTo>
                <a:lnTo>
                  <a:pt x="68" y="86"/>
                </a:lnTo>
                <a:lnTo>
                  <a:pt x="68" y="86"/>
                </a:lnTo>
                <a:lnTo>
                  <a:pt x="70" y="84"/>
                </a:lnTo>
                <a:lnTo>
                  <a:pt x="70" y="84"/>
                </a:lnTo>
                <a:lnTo>
                  <a:pt x="70" y="84"/>
                </a:lnTo>
                <a:lnTo>
                  <a:pt x="72" y="86"/>
                </a:lnTo>
                <a:lnTo>
                  <a:pt x="72" y="84"/>
                </a:lnTo>
                <a:lnTo>
                  <a:pt x="72" y="84"/>
                </a:lnTo>
                <a:lnTo>
                  <a:pt x="72" y="84"/>
                </a:lnTo>
                <a:lnTo>
                  <a:pt x="74" y="86"/>
                </a:lnTo>
                <a:lnTo>
                  <a:pt x="74" y="86"/>
                </a:lnTo>
                <a:lnTo>
                  <a:pt x="76" y="86"/>
                </a:lnTo>
                <a:lnTo>
                  <a:pt x="76" y="88"/>
                </a:lnTo>
                <a:lnTo>
                  <a:pt x="78" y="90"/>
                </a:lnTo>
                <a:lnTo>
                  <a:pt x="80" y="90"/>
                </a:lnTo>
                <a:lnTo>
                  <a:pt x="80" y="92"/>
                </a:lnTo>
                <a:lnTo>
                  <a:pt x="80" y="92"/>
                </a:lnTo>
                <a:lnTo>
                  <a:pt x="78" y="92"/>
                </a:lnTo>
                <a:lnTo>
                  <a:pt x="78" y="92"/>
                </a:lnTo>
                <a:lnTo>
                  <a:pt x="78" y="94"/>
                </a:lnTo>
                <a:lnTo>
                  <a:pt x="78" y="94"/>
                </a:lnTo>
                <a:lnTo>
                  <a:pt x="78" y="94"/>
                </a:lnTo>
                <a:lnTo>
                  <a:pt x="78" y="94"/>
                </a:lnTo>
                <a:lnTo>
                  <a:pt x="80" y="94"/>
                </a:lnTo>
                <a:lnTo>
                  <a:pt x="80" y="94"/>
                </a:lnTo>
                <a:lnTo>
                  <a:pt x="80" y="96"/>
                </a:lnTo>
                <a:lnTo>
                  <a:pt x="80" y="96"/>
                </a:lnTo>
                <a:lnTo>
                  <a:pt x="80" y="96"/>
                </a:lnTo>
                <a:lnTo>
                  <a:pt x="80" y="96"/>
                </a:lnTo>
                <a:lnTo>
                  <a:pt x="82" y="94"/>
                </a:lnTo>
                <a:lnTo>
                  <a:pt x="82" y="94"/>
                </a:lnTo>
                <a:lnTo>
                  <a:pt x="82" y="94"/>
                </a:lnTo>
                <a:lnTo>
                  <a:pt x="82" y="94"/>
                </a:lnTo>
                <a:lnTo>
                  <a:pt x="82" y="92"/>
                </a:lnTo>
                <a:lnTo>
                  <a:pt x="82" y="92"/>
                </a:lnTo>
                <a:lnTo>
                  <a:pt x="82" y="92"/>
                </a:lnTo>
                <a:lnTo>
                  <a:pt x="82" y="90"/>
                </a:lnTo>
                <a:lnTo>
                  <a:pt x="80" y="90"/>
                </a:lnTo>
                <a:lnTo>
                  <a:pt x="82" y="90"/>
                </a:lnTo>
                <a:lnTo>
                  <a:pt x="82" y="90"/>
                </a:lnTo>
                <a:lnTo>
                  <a:pt x="82" y="90"/>
                </a:lnTo>
                <a:lnTo>
                  <a:pt x="84" y="90"/>
                </a:lnTo>
                <a:lnTo>
                  <a:pt x="84" y="90"/>
                </a:lnTo>
                <a:lnTo>
                  <a:pt x="84" y="92"/>
                </a:lnTo>
                <a:lnTo>
                  <a:pt x="86" y="92"/>
                </a:lnTo>
                <a:lnTo>
                  <a:pt x="88" y="92"/>
                </a:lnTo>
                <a:lnTo>
                  <a:pt x="92" y="94"/>
                </a:lnTo>
                <a:lnTo>
                  <a:pt x="92" y="94"/>
                </a:lnTo>
                <a:lnTo>
                  <a:pt x="92" y="94"/>
                </a:lnTo>
                <a:lnTo>
                  <a:pt x="92" y="96"/>
                </a:lnTo>
                <a:lnTo>
                  <a:pt x="92" y="96"/>
                </a:lnTo>
                <a:lnTo>
                  <a:pt x="90" y="96"/>
                </a:lnTo>
                <a:lnTo>
                  <a:pt x="90" y="96"/>
                </a:lnTo>
                <a:lnTo>
                  <a:pt x="90" y="96"/>
                </a:lnTo>
                <a:lnTo>
                  <a:pt x="88" y="96"/>
                </a:lnTo>
                <a:lnTo>
                  <a:pt x="88" y="96"/>
                </a:lnTo>
                <a:lnTo>
                  <a:pt x="86" y="96"/>
                </a:lnTo>
                <a:lnTo>
                  <a:pt x="86" y="96"/>
                </a:lnTo>
                <a:lnTo>
                  <a:pt x="86" y="96"/>
                </a:lnTo>
                <a:lnTo>
                  <a:pt x="86" y="96"/>
                </a:lnTo>
                <a:lnTo>
                  <a:pt x="86" y="96"/>
                </a:lnTo>
                <a:lnTo>
                  <a:pt x="86" y="98"/>
                </a:lnTo>
                <a:lnTo>
                  <a:pt x="86" y="98"/>
                </a:lnTo>
                <a:lnTo>
                  <a:pt x="88" y="98"/>
                </a:lnTo>
                <a:lnTo>
                  <a:pt x="88" y="100"/>
                </a:lnTo>
                <a:lnTo>
                  <a:pt x="88" y="100"/>
                </a:lnTo>
                <a:lnTo>
                  <a:pt x="90" y="100"/>
                </a:lnTo>
                <a:lnTo>
                  <a:pt x="90" y="100"/>
                </a:lnTo>
                <a:lnTo>
                  <a:pt x="90" y="102"/>
                </a:lnTo>
                <a:lnTo>
                  <a:pt x="90" y="102"/>
                </a:lnTo>
                <a:lnTo>
                  <a:pt x="90" y="102"/>
                </a:lnTo>
                <a:lnTo>
                  <a:pt x="92" y="102"/>
                </a:lnTo>
                <a:lnTo>
                  <a:pt x="92" y="102"/>
                </a:lnTo>
                <a:lnTo>
                  <a:pt x="92" y="104"/>
                </a:lnTo>
                <a:lnTo>
                  <a:pt x="92" y="102"/>
                </a:lnTo>
                <a:lnTo>
                  <a:pt x="92" y="102"/>
                </a:lnTo>
                <a:lnTo>
                  <a:pt x="92" y="104"/>
                </a:lnTo>
                <a:lnTo>
                  <a:pt x="92" y="104"/>
                </a:lnTo>
                <a:lnTo>
                  <a:pt x="92" y="104"/>
                </a:lnTo>
                <a:lnTo>
                  <a:pt x="92" y="104"/>
                </a:lnTo>
                <a:lnTo>
                  <a:pt x="92" y="104"/>
                </a:lnTo>
                <a:lnTo>
                  <a:pt x="90" y="104"/>
                </a:lnTo>
                <a:lnTo>
                  <a:pt x="90" y="104"/>
                </a:lnTo>
                <a:lnTo>
                  <a:pt x="90" y="104"/>
                </a:lnTo>
                <a:lnTo>
                  <a:pt x="90" y="104"/>
                </a:lnTo>
                <a:lnTo>
                  <a:pt x="90" y="104"/>
                </a:lnTo>
                <a:lnTo>
                  <a:pt x="90" y="104"/>
                </a:lnTo>
                <a:lnTo>
                  <a:pt x="90" y="106"/>
                </a:lnTo>
                <a:lnTo>
                  <a:pt x="90" y="106"/>
                </a:lnTo>
                <a:lnTo>
                  <a:pt x="90" y="106"/>
                </a:lnTo>
                <a:lnTo>
                  <a:pt x="92" y="106"/>
                </a:lnTo>
                <a:lnTo>
                  <a:pt x="92" y="106"/>
                </a:lnTo>
                <a:lnTo>
                  <a:pt x="92" y="106"/>
                </a:lnTo>
                <a:lnTo>
                  <a:pt x="92" y="106"/>
                </a:lnTo>
                <a:lnTo>
                  <a:pt x="92" y="104"/>
                </a:lnTo>
                <a:lnTo>
                  <a:pt x="92" y="104"/>
                </a:lnTo>
                <a:lnTo>
                  <a:pt x="92" y="104"/>
                </a:lnTo>
                <a:lnTo>
                  <a:pt x="94" y="106"/>
                </a:lnTo>
                <a:lnTo>
                  <a:pt x="94" y="106"/>
                </a:lnTo>
                <a:lnTo>
                  <a:pt x="94" y="106"/>
                </a:lnTo>
                <a:lnTo>
                  <a:pt x="94" y="106"/>
                </a:lnTo>
                <a:lnTo>
                  <a:pt x="94" y="106"/>
                </a:lnTo>
                <a:lnTo>
                  <a:pt x="96" y="106"/>
                </a:lnTo>
                <a:lnTo>
                  <a:pt x="96" y="106"/>
                </a:lnTo>
                <a:lnTo>
                  <a:pt x="96" y="106"/>
                </a:lnTo>
                <a:lnTo>
                  <a:pt x="96" y="106"/>
                </a:lnTo>
                <a:lnTo>
                  <a:pt x="96" y="106"/>
                </a:lnTo>
                <a:lnTo>
                  <a:pt x="96" y="106"/>
                </a:lnTo>
                <a:lnTo>
                  <a:pt x="96" y="106"/>
                </a:lnTo>
                <a:lnTo>
                  <a:pt x="96" y="106"/>
                </a:lnTo>
                <a:lnTo>
                  <a:pt x="98" y="106"/>
                </a:lnTo>
                <a:lnTo>
                  <a:pt x="98" y="106"/>
                </a:lnTo>
                <a:lnTo>
                  <a:pt x="98" y="106"/>
                </a:lnTo>
                <a:lnTo>
                  <a:pt x="96" y="108"/>
                </a:lnTo>
                <a:lnTo>
                  <a:pt x="96" y="108"/>
                </a:lnTo>
                <a:lnTo>
                  <a:pt x="96" y="110"/>
                </a:lnTo>
                <a:lnTo>
                  <a:pt x="96" y="110"/>
                </a:lnTo>
                <a:lnTo>
                  <a:pt x="96" y="112"/>
                </a:lnTo>
                <a:lnTo>
                  <a:pt x="96" y="112"/>
                </a:lnTo>
                <a:lnTo>
                  <a:pt x="96" y="114"/>
                </a:lnTo>
                <a:lnTo>
                  <a:pt x="96" y="114"/>
                </a:lnTo>
                <a:lnTo>
                  <a:pt x="96" y="114"/>
                </a:lnTo>
                <a:lnTo>
                  <a:pt x="96" y="114"/>
                </a:lnTo>
                <a:lnTo>
                  <a:pt x="96" y="114"/>
                </a:lnTo>
                <a:lnTo>
                  <a:pt x="94" y="114"/>
                </a:lnTo>
                <a:lnTo>
                  <a:pt x="94" y="112"/>
                </a:lnTo>
                <a:lnTo>
                  <a:pt x="92" y="112"/>
                </a:lnTo>
                <a:lnTo>
                  <a:pt x="92" y="112"/>
                </a:lnTo>
                <a:lnTo>
                  <a:pt x="92" y="110"/>
                </a:lnTo>
                <a:lnTo>
                  <a:pt x="92" y="110"/>
                </a:lnTo>
                <a:lnTo>
                  <a:pt x="92" y="110"/>
                </a:lnTo>
                <a:lnTo>
                  <a:pt x="94" y="110"/>
                </a:lnTo>
                <a:lnTo>
                  <a:pt x="94" y="110"/>
                </a:lnTo>
                <a:lnTo>
                  <a:pt x="94" y="110"/>
                </a:lnTo>
                <a:lnTo>
                  <a:pt x="94" y="110"/>
                </a:lnTo>
                <a:lnTo>
                  <a:pt x="94" y="108"/>
                </a:lnTo>
                <a:lnTo>
                  <a:pt x="96" y="108"/>
                </a:lnTo>
                <a:lnTo>
                  <a:pt x="96" y="108"/>
                </a:lnTo>
                <a:lnTo>
                  <a:pt x="94" y="108"/>
                </a:lnTo>
                <a:lnTo>
                  <a:pt x="94" y="108"/>
                </a:lnTo>
                <a:lnTo>
                  <a:pt x="92" y="108"/>
                </a:lnTo>
                <a:lnTo>
                  <a:pt x="92" y="108"/>
                </a:lnTo>
                <a:lnTo>
                  <a:pt x="92" y="108"/>
                </a:lnTo>
                <a:lnTo>
                  <a:pt x="92" y="108"/>
                </a:lnTo>
                <a:lnTo>
                  <a:pt x="92" y="110"/>
                </a:lnTo>
                <a:lnTo>
                  <a:pt x="92" y="110"/>
                </a:lnTo>
                <a:lnTo>
                  <a:pt x="90" y="110"/>
                </a:lnTo>
                <a:lnTo>
                  <a:pt x="90" y="110"/>
                </a:lnTo>
                <a:lnTo>
                  <a:pt x="88" y="108"/>
                </a:lnTo>
                <a:lnTo>
                  <a:pt x="88" y="108"/>
                </a:lnTo>
                <a:lnTo>
                  <a:pt x="86" y="108"/>
                </a:lnTo>
                <a:lnTo>
                  <a:pt x="86" y="106"/>
                </a:lnTo>
                <a:lnTo>
                  <a:pt x="86" y="106"/>
                </a:lnTo>
                <a:lnTo>
                  <a:pt x="86" y="106"/>
                </a:lnTo>
                <a:lnTo>
                  <a:pt x="86" y="106"/>
                </a:lnTo>
                <a:lnTo>
                  <a:pt x="84" y="106"/>
                </a:lnTo>
                <a:lnTo>
                  <a:pt x="84" y="106"/>
                </a:lnTo>
                <a:lnTo>
                  <a:pt x="84" y="106"/>
                </a:lnTo>
                <a:lnTo>
                  <a:pt x="84" y="106"/>
                </a:lnTo>
                <a:lnTo>
                  <a:pt x="84" y="106"/>
                </a:lnTo>
                <a:lnTo>
                  <a:pt x="84" y="106"/>
                </a:lnTo>
                <a:lnTo>
                  <a:pt x="84" y="104"/>
                </a:lnTo>
                <a:lnTo>
                  <a:pt x="84" y="104"/>
                </a:lnTo>
                <a:lnTo>
                  <a:pt x="82" y="102"/>
                </a:lnTo>
                <a:lnTo>
                  <a:pt x="82" y="100"/>
                </a:lnTo>
                <a:lnTo>
                  <a:pt x="82" y="100"/>
                </a:lnTo>
                <a:lnTo>
                  <a:pt x="82" y="100"/>
                </a:lnTo>
                <a:lnTo>
                  <a:pt x="82" y="100"/>
                </a:lnTo>
                <a:lnTo>
                  <a:pt x="82" y="100"/>
                </a:lnTo>
                <a:lnTo>
                  <a:pt x="80" y="100"/>
                </a:lnTo>
                <a:lnTo>
                  <a:pt x="80" y="98"/>
                </a:lnTo>
                <a:lnTo>
                  <a:pt x="80" y="98"/>
                </a:lnTo>
                <a:lnTo>
                  <a:pt x="78" y="98"/>
                </a:lnTo>
                <a:lnTo>
                  <a:pt x="78" y="98"/>
                </a:lnTo>
                <a:lnTo>
                  <a:pt x="78" y="98"/>
                </a:lnTo>
                <a:lnTo>
                  <a:pt x="76" y="98"/>
                </a:lnTo>
                <a:lnTo>
                  <a:pt x="76" y="96"/>
                </a:lnTo>
                <a:lnTo>
                  <a:pt x="76" y="96"/>
                </a:lnTo>
                <a:lnTo>
                  <a:pt x="76" y="96"/>
                </a:lnTo>
                <a:lnTo>
                  <a:pt x="76" y="96"/>
                </a:lnTo>
                <a:lnTo>
                  <a:pt x="76" y="96"/>
                </a:lnTo>
                <a:lnTo>
                  <a:pt x="76" y="94"/>
                </a:lnTo>
                <a:lnTo>
                  <a:pt x="74" y="94"/>
                </a:lnTo>
                <a:lnTo>
                  <a:pt x="72" y="92"/>
                </a:lnTo>
                <a:lnTo>
                  <a:pt x="72" y="92"/>
                </a:lnTo>
                <a:lnTo>
                  <a:pt x="70" y="92"/>
                </a:lnTo>
                <a:lnTo>
                  <a:pt x="70" y="94"/>
                </a:lnTo>
                <a:lnTo>
                  <a:pt x="70" y="96"/>
                </a:lnTo>
                <a:lnTo>
                  <a:pt x="70" y="96"/>
                </a:lnTo>
                <a:lnTo>
                  <a:pt x="72" y="96"/>
                </a:lnTo>
                <a:lnTo>
                  <a:pt x="72" y="98"/>
                </a:lnTo>
                <a:lnTo>
                  <a:pt x="72" y="98"/>
                </a:lnTo>
                <a:lnTo>
                  <a:pt x="74" y="100"/>
                </a:lnTo>
                <a:lnTo>
                  <a:pt x="74" y="100"/>
                </a:lnTo>
                <a:lnTo>
                  <a:pt x="74" y="100"/>
                </a:lnTo>
                <a:lnTo>
                  <a:pt x="74" y="100"/>
                </a:lnTo>
                <a:lnTo>
                  <a:pt x="74" y="100"/>
                </a:lnTo>
                <a:lnTo>
                  <a:pt x="74" y="102"/>
                </a:lnTo>
                <a:lnTo>
                  <a:pt x="74" y="104"/>
                </a:lnTo>
                <a:lnTo>
                  <a:pt x="74" y="104"/>
                </a:lnTo>
                <a:lnTo>
                  <a:pt x="74" y="104"/>
                </a:lnTo>
                <a:lnTo>
                  <a:pt x="74" y="104"/>
                </a:lnTo>
                <a:lnTo>
                  <a:pt x="74" y="104"/>
                </a:lnTo>
                <a:lnTo>
                  <a:pt x="74" y="104"/>
                </a:lnTo>
                <a:lnTo>
                  <a:pt x="72" y="104"/>
                </a:lnTo>
                <a:lnTo>
                  <a:pt x="72" y="104"/>
                </a:lnTo>
                <a:lnTo>
                  <a:pt x="72" y="102"/>
                </a:lnTo>
                <a:lnTo>
                  <a:pt x="72" y="102"/>
                </a:lnTo>
                <a:lnTo>
                  <a:pt x="72" y="102"/>
                </a:lnTo>
                <a:lnTo>
                  <a:pt x="72" y="102"/>
                </a:lnTo>
                <a:lnTo>
                  <a:pt x="72" y="100"/>
                </a:lnTo>
                <a:lnTo>
                  <a:pt x="70" y="98"/>
                </a:lnTo>
                <a:lnTo>
                  <a:pt x="68" y="98"/>
                </a:lnTo>
                <a:lnTo>
                  <a:pt x="68" y="98"/>
                </a:lnTo>
                <a:lnTo>
                  <a:pt x="68" y="98"/>
                </a:lnTo>
                <a:lnTo>
                  <a:pt x="68" y="98"/>
                </a:lnTo>
                <a:lnTo>
                  <a:pt x="66" y="98"/>
                </a:lnTo>
                <a:lnTo>
                  <a:pt x="66" y="96"/>
                </a:lnTo>
                <a:lnTo>
                  <a:pt x="66" y="94"/>
                </a:lnTo>
                <a:lnTo>
                  <a:pt x="64" y="94"/>
                </a:lnTo>
                <a:lnTo>
                  <a:pt x="62" y="92"/>
                </a:lnTo>
                <a:lnTo>
                  <a:pt x="60" y="92"/>
                </a:lnTo>
                <a:lnTo>
                  <a:pt x="60" y="92"/>
                </a:lnTo>
                <a:lnTo>
                  <a:pt x="60" y="92"/>
                </a:lnTo>
                <a:lnTo>
                  <a:pt x="60" y="92"/>
                </a:lnTo>
                <a:lnTo>
                  <a:pt x="60" y="92"/>
                </a:lnTo>
                <a:lnTo>
                  <a:pt x="60" y="92"/>
                </a:lnTo>
                <a:lnTo>
                  <a:pt x="58" y="92"/>
                </a:lnTo>
                <a:lnTo>
                  <a:pt x="56" y="94"/>
                </a:lnTo>
                <a:lnTo>
                  <a:pt x="56" y="94"/>
                </a:lnTo>
                <a:lnTo>
                  <a:pt x="56" y="94"/>
                </a:lnTo>
                <a:lnTo>
                  <a:pt x="56" y="94"/>
                </a:lnTo>
                <a:lnTo>
                  <a:pt x="56" y="94"/>
                </a:lnTo>
                <a:lnTo>
                  <a:pt x="54" y="96"/>
                </a:lnTo>
                <a:lnTo>
                  <a:pt x="54" y="96"/>
                </a:lnTo>
                <a:lnTo>
                  <a:pt x="54" y="96"/>
                </a:lnTo>
                <a:lnTo>
                  <a:pt x="54" y="98"/>
                </a:lnTo>
                <a:lnTo>
                  <a:pt x="52" y="96"/>
                </a:lnTo>
                <a:lnTo>
                  <a:pt x="52" y="96"/>
                </a:lnTo>
                <a:lnTo>
                  <a:pt x="52" y="96"/>
                </a:lnTo>
                <a:lnTo>
                  <a:pt x="52" y="96"/>
                </a:lnTo>
                <a:lnTo>
                  <a:pt x="50" y="96"/>
                </a:lnTo>
                <a:lnTo>
                  <a:pt x="50" y="96"/>
                </a:lnTo>
                <a:lnTo>
                  <a:pt x="50" y="94"/>
                </a:lnTo>
                <a:lnTo>
                  <a:pt x="50" y="94"/>
                </a:lnTo>
                <a:lnTo>
                  <a:pt x="50" y="94"/>
                </a:lnTo>
                <a:lnTo>
                  <a:pt x="48" y="94"/>
                </a:lnTo>
                <a:lnTo>
                  <a:pt x="48" y="94"/>
                </a:lnTo>
                <a:lnTo>
                  <a:pt x="48" y="94"/>
                </a:lnTo>
                <a:lnTo>
                  <a:pt x="48" y="92"/>
                </a:lnTo>
                <a:lnTo>
                  <a:pt x="48" y="92"/>
                </a:lnTo>
                <a:lnTo>
                  <a:pt x="48" y="92"/>
                </a:lnTo>
                <a:lnTo>
                  <a:pt x="48" y="92"/>
                </a:lnTo>
                <a:lnTo>
                  <a:pt x="46" y="92"/>
                </a:lnTo>
                <a:lnTo>
                  <a:pt x="46" y="92"/>
                </a:lnTo>
                <a:lnTo>
                  <a:pt x="44" y="92"/>
                </a:lnTo>
                <a:lnTo>
                  <a:pt x="44" y="92"/>
                </a:lnTo>
                <a:lnTo>
                  <a:pt x="44" y="92"/>
                </a:lnTo>
                <a:lnTo>
                  <a:pt x="44" y="92"/>
                </a:lnTo>
                <a:lnTo>
                  <a:pt x="44" y="92"/>
                </a:lnTo>
                <a:lnTo>
                  <a:pt x="44" y="94"/>
                </a:lnTo>
                <a:lnTo>
                  <a:pt x="44" y="94"/>
                </a:lnTo>
                <a:lnTo>
                  <a:pt x="44" y="94"/>
                </a:lnTo>
                <a:lnTo>
                  <a:pt x="44" y="94"/>
                </a:lnTo>
                <a:lnTo>
                  <a:pt x="44" y="94"/>
                </a:lnTo>
                <a:lnTo>
                  <a:pt x="44" y="94"/>
                </a:lnTo>
                <a:lnTo>
                  <a:pt x="44" y="92"/>
                </a:lnTo>
                <a:lnTo>
                  <a:pt x="44" y="92"/>
                </a:lnTo>
                <a:lnTo>
                  <a:pt x="44" y="92"/>
                </a:lnTo>
                <a:lnTo>
                  <a:pt x="42" y="88"/>
                </a:lnTo>
                <a:lnTo>
                  <a:pt x="42" y="88"/>
                </a:lnTo>
                <a:lnTo>
                  <a:pt x="42" y="86"/>
                </a:lnTo>
                <a:lnTo>
                  <a:pt x="42" y="86"/>
                </a:lnTo>
                <a:lnTo>
                  <a:pt x="42" y="86"/>
                </a:lnTo>
                <a:lnTo>
                  <a:pt x="42" y="86"/>
                </a:lnTo>
                <a:lnTo>
                  <a:pt x="42" y="86"/>
                </a:lnTo>
                <a:lnTo>
                  <a:pt x="44" y="86"/>
                </a:lnTo>
                <a:lnTo>
                  <a:pt x="44" y="86"/>
                </a:lnTo>
                <a:lnTo>
                  <a:pt x="44" y="86"/>
                </a:lnTo>
                <a:lnTo>
                  <a:pt x="44" y="86"/>
                </a:lnTo>
                <a:lnTo>
                  <a:pt x="44" y="86"/>
                </a:lnTo>
                <a:lnTo>
                  <a:pt x="46" y="84"/>
                </a:lnTo>
                <a:lnTo>
                  <a:pt x="46" y="82"/>
                </a:lnTo>
                <a:lnTo>
                  <a:pt x="48" y="82"/>
                </a:lnTo>
                <a:lnTo>
                  <a:pt x="48" y="82"/>
                </a:lnTo>
                <a:lnTo>
                  <a:pt x="48" y="82"/>
                </a:lnTo>
                <a:lnTo>
                  <a:pt x="48" y="82"/>
                </a:lnTo>
                <a:lnTo>
                  <a:pt x="48" y="82"/>
                </a:lnTo>
                <a:lnTo>
                  <a:pt x="46" y="80"/>
                </a:lnTo>
                <a:lnTo>
                  <a:pt x="46" y="80"/>
                </a:lnTo>
                <a:lnTo>
                  <a:pt x="46" y="80"/>
                </a:lnTo>
                <a:lnTo>
                  <a:pt x="46" y="80"/>
                </a:lnTo>
                <a:lnTo>
                  <a:pt x="46" y="80"/>
                </a:lnTo>
                <a:lnTo>
                  <a:pt x="46" y="78"/>
                </a:lnTo>
                <a:lnTo>
                  <a:pt x="46" y="78"/>
                </a:lnTo>
                <a:lnTo>
                  <a:pt x="44" y="78"/>
                </a:lnTo>
                <a:lnTo>
                  <a:pt x="44" y="78"/>
                </a:lnTo>
                <a:lnTo>
                  <a:pt x="44" y="78"/>
                </a:lnTo>
                <a:lnTo>
                  <a:pt x="44" y="78"/>
                </a:lnTo>
                <a:lnTo>
                  <a:pt x="42" y="78"/>
                </a:lnTo>
                <a:lnTo>
                  <a:pt x="42" y="78"/>
                </a:lnTo>
                <a:lnTo>
                  <a:pt x="40" y="76"/>
                </a:lnTo>
                <a:lnTo>
                  <a:pt x="40" y="76"/>
                </a:lnTo>
                <a:lnTo>
                  <a:pt x="40" y="78"/>
                </a:lnTo>
                <a:lnTo>
                  <a:pt x="40" y="78"/>
                </a:lnTo>
                <a:lnTo>
                  <a:pt x="40" y="78"/>
                </a:lnTo>
                <a:lnTo>
                  <a:pt x="40" y="80"/>
                </a:lnTo>
                <a:lnTo>
                  <a:pt x="42" y="82"/>
                </a:lnTo>
                <a:close/>
                <a:moveTo>
                  <a:pt x="40" y="122"/>
                </a:moveTo>
                <a:lnTo>
                  <a:pt x="40" y="122"/>
                </a:lnTo>
                <a:lnTo>
                  <a:pt x="40" y="122"/>
                </a:lnTo>
                <a:lnTo>
                  <a:pt x="42" y="120"/>
                </a:lnTo>
                <a:lnTo>
                  <a:pt x="42" y="122"/>
                </a:lnTo>
                <a:lnTo>
                  <a:pt x="42" y="122"/>
                </a:lnTo>
                <a:lnTo>
                  <a:pt x="42" y="124"/>
                </a:lnTo>
                <a:lnTo>
                  <a:pt x="42" y="124"/>
                </a:lnTo>
                <a:lnTo>
                  <a:pt x="42" y="124"/>
                </a:lnTo>
                <a:lnTo>
                  <a:pt x="42" y="124"/>
                </a:lnTo>
                <a:lnTo>
                  <a:pt x="40" y="124"/>
                </a:lnTo>
                <a:lnTo>
                  <a:pt x="40" y="124"/>
                </a:lnTo>
                <a:lnTo>
                  <a:pt x="40" y="124"/>
                </a:lnTo>
                <a:lnTo>
                  <a:pt x="40" y="124"/>
                </a:lnTo>
                <a:lnTo>
                  <a:pt x="40" y="124"/>
                </a:lnTo>
                <a:lnTo>
                  <a:pt x="40" y="124"/>
                </a:lnTo>
                <a:lnTo>
                  <a:pt x="40" y="124"/>
                </a:lnTo>
                <a:lnTo>
                  <a:pt x="40" y="124"/>
                </a:lnTo>
                <a:lnTo>
                  <a:pt x="40" y="124"/>
                </a:lnTo>
                <a:lnTo>
                  <a:pt x="38" y="124"/>
                </a:lnTo>
                <a:lnTo>
                  <a:pt x="38" y="124"/>
                </a:lnTo>
                <a:lnTo>
                  <a:pt x="38" y="124"/>
                </a:lnTo>
                <a:lnTo>
                  <a:pt x="38" y="124"/>
                </a:lnTo>
                <a:lnTo>
                  <a:pt x="38" y="124"/>
                </a:lnTo>
                <a:lnTo>
                  <a:pt x="36" y="122"/>
                </a:lnTo>
                <a:lnTo>
                  <a:pt x="36" y="120"/>
                </a:lnTo>
                <a:lnTo>
                  <a:pt x="36" y="118"/>
                </a:lnTo>
                <a:lnTo>
                  <a:pt x="36" y="118"/>
                </a:lnTo>
                <a:lnTo>
                  <a:pt x="36" y="118"/>
                </a:lnTo>
                <a:lnTo>
                  <a:pt x="36" y="118"/>
                </a:lnTo>
                <a:lnTo>
                  <a:pt x="36" y="118"/>
                </a:lnTo>
                <a:lnTo>
                  <a:pt x="38" y="120"/>
                </a:lnTo>
                <a:lnTo>
                  <a:pt x="40" y="122"/>
                </a:lnTo>
                <a:lnTo>
                  <a:pt x="40" y="122"/>
                </a:lnTo>
                <a:close/>
                <a:moveTo>
                  <a:pt x="78" y="212"/>
                </a:moveTo>
                <a:lnTo>
                  <a:pt x="78" y="214"/>
                </a:lnTo>
                <a:lnTo>
                  <a:pt x="78" y="216"/>
                </a:lnTo>
                <a:lnTo>
                  <a:pt x="78" y="216"/>
                </a:lnTo>
                <a:lnTo>
                  <a:pt x="76" y="216"/>
                </a:lnTo>
                <a:lnTo>
                  <a:pt x="76" y="216"/>
                </a:lnTo>
                <a:lnTo>
                  <a:pt x="76" y="216"/>
                </a:lnTo>
                <a:lnTo>
                  <a:pt x="74" y="216"/>
                </a:lnTo>
                <a:lnTo>
                  <a:pt x="74" y="216"/>
                </a:lnTo>
                <a:lnTo>
                  <a:pt x="74" y="216"/>
                </a:lnTo>
                <a:lnTo>
                  <a:pt x="74" y="216"/>
                </a:lnTo>
                <a:lnTo>
                  <a:pt x="74" y="216"/>
                </a:lnTo>
                <a:lnTo>
                  <a:pt x="72" y="214"/>
                </a:lnTo>
                <a:lnTo>
                  <a:pt x="72" y="214"/>
                </a:lnTo>
                <a:lnTo>
                  <a:pt x="72" y="212"/>
                </a:lnTo>
                <a:lnTo>
                  <a:pt x="72" y="212"/>
                </a:lnTo>
                <a:lnTo>
                  <a:pt x="72" y="212"/>
                </a:lnTo>
                <a:lnTo>
                  <a:pt x="72" y="212"/>
                </a:lnTo>
                <a:lnTo>
                  <a:pt x="72" y="212"/>
                </a:lnTo>
                <a:lnTo>
                  <a:pt x="72" y="212"/>
                </a:lnTo>
                <a:lnTo>
                  <a:pt x="72" y="212"/>
                </a:lnTo>
                <a:lnTo>
                  <a:pt x="74" y="212"/>
                </a:lnTo>
                <a:lnTo>
                  <a:pt x="74" y="212"/>
                </a:lnTo>
                <a:lnTo>
                  <a:pt x="74" y="212"/>
                </a:lnTo>
                <a:lnTo>
                  <a:pt x="74" y="212"/>
                </a:lnTo>
                <a:lnTo>
                  <a:pt x="74" y="212"/>
                </a:lnTo>
                <a:lnTo>
                  <a:pt x="76" y="210"/>
                </a:lnTo>
                <a:lnTo>
                  <a:pt x="76" y="212"/>
                </a:lnTo>
                <a:lnTo>
                  <a:pt x="76" y="212"/>
                </a:lnTo>
                <a:lnTo>
                  <a:pt x="78" y="212"/>
                </a:lnTo>
                <a:lnTo>
                  <a:pt x="78" y="212"/>
                </a:lnTo>
                <a:close/>
                <a:moveTo>
                  <a:pt x="86" y="112"/>
                </a:moveTo>
                <a:lnTo>
                  <a:pt x="86" y="112"/>
                </a:lnTo>
                <a:lnTo>
                  <a:pt x="84" y="112"/>
                </a:lnTo>
                <a:lnTo>
                  <a:pt x="84" y="110"/>
                </a:lnTo>
                <a:lnTo>
                  <a:pt x="80" y="108"/>
                </a:lnTo>
                <a:lnTo>
                  <a:pt x="80" y="108"/>
                </a:lnTo>
                <a:lnTo>
                  <a:pt x="78" y="106"/>
                </a:lnTo>
                <a:lnTo>
                  <a:pt x="78" y="106"/>
                </a:lnTo>
                <a:lnTo>
                  <a:pt x="80" y="104"/>
                </a:lnTo>
                <a:lnTo>
                  <a:pt x="80" y="104"/>
                </a:lnTo>
                <a:lnTo>
                  <a:pt x="80" y="104"/>
                </a:lnTo>
                <a:lnTo>
                  <a:pt x="80" y="106"/>
                </a:lnTo>
                <a:lnTo>
                  <a:pt x="82" y="108"/>
                </a:lnTo>
                <a:lnTo>
                  <a:pt x="84" y="108"/>
                </a:lnTo>
                <a:lnTo>
                  <a:pt x="84" y="110"/>
                </a:lnTo>
                <a:lnTo>
                  <a:pt x="86" y="112"/>
                </a:lnTo>
                <a:lnTo>
                  <a:pt x="86" y="112"/>
                </a:lnTo>
                <a:close/>
                <a:moveTo>
                  <a:pt x="76" y="118"/>
                </a:moveTo>
                <a:lnTo>
                  <a:pt x="76" y="120"/>
                </a:lnTo>
                <a:lnTo>
                  <a:pt x="74" y="118"/>
                </a:lnTo>
                <a:lnTo>
                  <a:pt x="74" y="118"/>
                </a:lnTo>
                <a:lnTo>
                  <a:pt x="74" y="118"/>
                </a:lnTo>
                <a:lnTo>
                  <a:pt x="74" y="118"/>
                </a:lnTo>
                <a:lnTo>
                  <a:pt x="74" y="118"/>
                </a:lnTo>
                <a:lnTo>
                  <a:pt x="72" y="118"/>
                </a:lnTo>
                <a:lnTo>
                  <a:pt x="72" y="118"/>
                </a:lnTo>
                <a:lnTo>
                  <a:pt x="72" y="116"/>
                </a:lnTo>
                <a:lnTo>
                  <a:pt x="72" y="116"/>
                </a:lnTo>
                <a:lnTo>
                  <a:pt x="72" y="116"/>
                </a:lnTo>
                <a:lnTo>
                  <a:pt x="72" y="116"/>
                </a:lnTo>
                <a:lnTo>
                  <a:pt x="74" y="116"/>
                </a:lnTo>
                <a:lnTo>
                  <a:pt x="74" y="116"/>
                </a:lnTo>
                <a:lnTo>
                  <a:pt x="74" y="116"/>
                </a:lnTo>
                <a:lnTo>
                  <a:pt x="76" y="116"/>
                </a:lnTo>
                <a:lnTo>
                  <a:pt x="76" y="116"/>
                </a:lnTo>
                <a:lnTo>
                  <a:pt x="76" y="116"/>
                </a:lnTo>
                <a:lnTo>
                  <a:pt x="76" y="116"/>
                </a:lnTo>
                <a:lnTo>
                  <a:pt x="76" y="116"/>
                </a:lnTo>
                <a:lnTo>
                  <a:pt x="76" y="118"/>
                </a:lnTo>
                <a:lnTo>
                  <a:pt x="76" y="118"/>
                </a:lnTo>
                <a:lnTo>
                  <a:pt x="76" y="118"/>
                </a:lnTo>
                <a:lnTo>
                  <a:pt x="76" y="118"/>
                </a:lnTo>
                <a:lnTo>
                  <a:pt x="76" y="118"/>
                </a:lnTo>
                <a:close/>
                <a:moveTo>
                  <a:pt x="68" y="120"/>
                </a:moveTo>
                <a:lnTo>
                  <a:pt x="68" y="122"/>
                </a:lnTo>
                <a:lnTo>
                  <a:pt x="66" y="122"/>
                </a:lnTo>
                <a:lnTo>
                  <a:pt x="66" y="120"/>
                </a:lnTo>
                <a:lnTo>
                  <a:pt x="66" y="118"/>
                </a:lnTo>
                <a:lnTo>
                  <a:pt x="66" y="118"/>
                </a:lnTo>
                <a:lnTo>
                  <a:pt x="66" y="118"/>
                </a:lnTo>
                <a:lnTo>
                  <a:pt x="66" y="118"/>
                </a:lnTo>
                <a:lnTo>
                  <a:pt x="66" y="118"/>
                </a:lnTo>
                <a:lnTo>
                  <a:pt x="66" y="116"/>
                </a:lnTo>
                <a:lnTo>
                  <a:pt x="66" y="116"/>
                </a:lnTo>
                <a:lnTo>
                  <a:pt x="66" y="116"/>
                </a:lnTo>
                <a:lnTo>
                  <a:pt x="66" y="116"/>
                </a:lnTo>
                <a:lnTo>
                  <a:pt x="66" y="114"/>
                </a:lnTo>
                <a:lnTo>
                  <a:pt x="66" y="114"/>
                </a:lnTo>
                <a:lnTo>
                  <a:pt x="66" y="114"/>
                </a:lnTo>
                <a:lnTo>
                  <a:pt x="66" y="114"/>
                </a:lnTo>
                <a:lnTo>
                  <a:pt x="68" y="112"/>
                </a:lnTo>
                <a:lnTo>
                  <a:pt x="68" y="114"/>
                </a:lnTo>
                <a:lnTo>
                  <a:pt x="68" y="114"/>
                </a:lnTo>
                <a:lnTo>
                  <a:pt x="68" y="116"/>
                </a:lnTo>
                <a:lnTo>
                  <a:pt x="68" y="120"/>
                </a:lnTo>
                <a:close/>
                <a:moveTo>
                  <a:pt x="112" y="114"/>
                </a:moveTo>
                <a:lnTo>
                  <a:pt x="114" y="116"/>
                </a:lnTo>
                <a:lnTo>
                  <a:pt x="114" y="116"/>
                </a:lnTo>
                <a:lnTo>
                  <a:pt x="114" y="116"/>
                </a:lnTo>
                <a:lnTo>
                  <a:pt x="114" y="118"/>
                </a:lnTo>
                <a:lnTo>
                  <a:pt x="114" y="118"/>
                </a:lnTo>
                <a:lnTo>
                  <a:pt x="114" y="118"/>
                </a:lnTo>
                <a:lnTo>
                  <a:pt x="116" y="120"/>
                </a:lnTo>
                <a:lnTo>
                  <a:pt x="116" y="118"/>
                </a:lnTo>
                <a:lnTo>
                  <a:pt x="116" y="118"/>
                </a:lnTo>
                <a:lnTo>
                  <a:pt x="116" y="120"/>
                </a:lnTo>
                <a:lnTo>
                  <a:pt x="118" y="120"/>
                </a:lnTo>
                <a:lnTo>
                  <a:pt x="118" y="120"/>
                </a:lnTo>
                <a:lnTo>
                  <a:pt x="118" y="122"/>
                </a:lnTo>
                <a:lnTo>
                  <a:pt x="118" y="122"/>
                </a:lnTo>
                <a:lnTo>
                  <a:pt x="118" y="122"/>
                </a:lnTo>
                <a:lnTo>
                  <a:pt x="118" y="122"/>
                </a:lnTo>
                <a:lnTo>
                  <a:pt x="118" y="124"/>
                </a:lnTo>
                <a:lnTo>
                  <a:pt x="118" y="124"/>
                </a:lnTo>
                <a:lnTo>
                  <a:pt x="118" y="124"/>
                </a:lnTo>
                <a:lnTo>
                  <a:pt x="118" y="124"/>
                </a:lnTo>
                <a:lnTo>
                  <a:pt x="118" y="126"/>
                </a:lnTo>
                <a:lnTo>
                  <a:pt x="118" y="126"/>
                </a:lnTo>
                <a:lnTo>
                  <a:pt x="118" y="130"/>
                </a:lnTo>
                <a:lnTo>
                  <a:pt x="118" y="130"/>
                </a:lnTo>
                <a:lnTo>
                  <a:pt x="118" y="130"/>
                </a:lnTo>
                <a:lnTo>
                  <a:pt x="120" y="132"/>
                </a:lnTo>
                <a:lnTo>
                  <a:pt x="120" y="134"/>
                </a:lnTo>
                <a:lnTo>
                  <a:pt x="120" y="134"/>
                </a:lnTo>
                <a:lnTo>
                  <a:pt x="122" y="134"/>
                </a:lnTo>
                <a:lnTo>
                  <a:pt x="122" y="134"/>
                </a:lnTo>
                <a:lnTo>
                  <a:pt x="122" y="136"/>
                </a:lnTo>
                <a:lnTo>
                  <a:pt x="120" y="136"/>
                </a:lnTo>
                <a:lnTo>
                  <a:pt x="120" y="136"/>
                </a:lnTo>
                <a:lnTo>
                  <a:pt x="120" y="136"/>
                </a:lnTo>
                <a:lnTo>
                  <a:pt x="120" y="138"/>
                </a:lnTo>
                <a:lnTo>
                  <a:pt x="122" y="138"/>
                </a:lnTo>
                <a:lnTo>
                  <a:pt x="120" y="136"/>
                </a:lnTo>
                <a:lnTo>
                  <a:pt x="122" y="138"/>
                </a:lnTo>
                <a:lnTo>
                  <a:pt x="122" y="138"/>
                </a:lnTo>
                <a:lnTo>
                  <a:pt x="124" y="140"/>
                </a:lnTo>
                <a:lnTo>
                  <a:pt x="124" y="140"/>
                </a:lnTo>
                <a:lnTo>
                  <a:pt x="124" y="140"/>
                </a:lnTo>
                <a:lnTo>
                  <a:pt x="124" y="140"/>
                </a:lnTo>
                <a:lnTo>
                  <a:pt x="124" y="140"/>
                </a:lnTo>
                <a:lnTo>
                  <a:pt x="122" y="140"/>
                </a:lnTo>
                <a:lnTo>
                  <a:pt x="122" y="138"/>
                </a:lnTo>
                <a:lnTo>
                  <a:pt x="122" y="138"/>
                </a:lnTo>
                <a:lnTo>
                  <a:pt x="122" y="138"/>
                </a:lnTo>
                <a:lnTo>
                  <a:pt x="120" y="138"/>
                </a:lnTo>
                <a:lnTo>
                  <a:pt x="120" y="138"/>
                </a:lnTo>
                <a:lnTo>
                  <a:pt x="120" y="138"/>
                </a:lnTo>
                <a:lnTo>
                  <a:pt x="116" y="138"/>
                </a:lnTo>
                <a:lnTo>
                  <a:pt x="116" y="138"/>
                </a:lnTo>
                <a:lnTo>
                  <a:pt x="114" y="136"/>
                </a:lnTo>
                <a:lnTo>
                  <a:pt x="114" y="136"/>
                </a:lnTo>
                <a:lnTo>
                  <a:pt x="114" y="136"/>
                </a:lnTo>
                <a:lnTo>
                  <a:pt x="114" y="136"/>
                </a:lnTo>
                <a:lnTo>
                  <a:pt x="112" y="134"/>
                </a:lnTo>
                <a:lnTo>
                  <a:pt x="112" y="134"/>
                </a:lnTo>
                <a:lnTo>
                  <a:pt x="112" y="132"/>
                </a:lnTo>
                <a:lnTo>
                  <a:pt x="110" y="132"/>
                </a:lnTo>
                <a:lnTo>
                  <a:pt x="110" y="132"/>
                </a:lnTo>
                <a:lnTo>
                  <a:pt x="110" y="132"/>
                </a:lnTo>
                <a:lnTo>
                  <a:pt x="110" y="132"/>
                </a:lnTo>
                <a:lnTo>
                  <a:pt x="110" y="130"/>
                </a:lnTo>
                <a:lnTo>
                  <a:pt x="110" y="130"/>
                </a:lnTo>
                <a:lnTo>
                  <a:pt x="112" y="130"/>
                </a:lnTo>
                <a:lnTo>
                  <a:pt x="112" y="130"/>
                </a:lnTo>
                <a:lnTo>
                  <a:pt x="112" y="128"/>
                </a:lnTo>
                <a:lnTo>
                  <a:pt x="112" y="128"/>
                </a:lnTo>
                <a:lnTo>
                  <a:pt x="112" y="128"/>
                </a:lnTo>
                <a:lnTo>
                  <a:pt x="110" y="126"/>
                </a:lnTo>
                <a:lnTo>
                  <a:pt x="108" y="126"/>
                </a:lnTo>
                <a:lnTo>
                  <a:pt x="106" y="124"/>
                </a:lnTo>
                <a:lnTo>
                  <a:pt x="106" y="124"/>
                </a:lnTo>
                <a:lnTo>
                  <a:pt x="106" y="124"/>
                </a:lnTo>
                <a:lnTo>
                  <a:pt x="104" y="122"/>
                </a:lnTo>
                <a:lnTo>
                  <a:pt x="104" y="122"/>
                </a:lnTo>
                <a:lnTo>
                  <a:pt x="102" y="122"/>
                </a:lnTo>
                <a:lnTo>
                  <a:pt x="102" y="122"/>
                </a:lnTo>
                <a:lnTo>
                  <a:pt x="102" y="122"/>
                </a:lnTo>
                <a:lnTo>
                  <a:pt x="102" y="122"/>
                </a:lnTo>
                <a:lnTo>
                  <a:pt x="102" y="120"/>
                </a:lnTo>
                <a:lnTo>
                  <a:pt x="100" y="118"/>
                </a:lnTo>
                <a:lnTo>
                  <a:pt x="100" y="116"/>
                </a:lnTo>
                <a:lnTo>
                  <a:pt x="98" y="114"/>
                </a:lnTo>
                <a:lnTo>
                  <a:pt x="100" y="114"/>
                </a:lnTo>
                <a:lnTo>
                  <a:pt x="100" y="114"/>
                </a:lnTo>
                <a:lnTo>
                  <a:pt x="102" y="116"/>
                </a:lnTo>
                <a:lnTo>
                  <a:pt x="104" y="116"/>
                </a:lnTo>
                <a:lnTo>
                  <a:pt x="106" y="116"/>
                </a:lnTo>
                <a:lnTo>
                  <a:pt x="106" y="116"/>
                </a:lnTo>
                <a:lnTo>
                  <a:pt x="108" y="114"/>
                </a:lnTo>
                <a:lnTo>
                  <a:pt x="108" y="114"/>
                </a:lnTo>
                <a:lnTo>
                  <a:pt x="110" y="114"/>
                </a:lnTo>
                <a:lnTo>
                  <a:pt x="110" y="114"/>
                </a:lnTo>
                <a:lnTo>
                  <a:pt x="112" y="114"/>
                </a:lnTo>
                <a:lnTo>
                  <a:pt x="112" y="114"/>
                </a:lnTo>
                <a:lnTo>
                  <a:pt x="112" y="114"/>
                </a:lnTo>
                <a:close/>
                <a:moveTo>
                  <a:pt x="54" y="220"/>
                </a:moveTo>
                <a:lnTo>
                  <a:pt x="54" y="220"/>
                </a:lnTo>
                <a:lnTo>
                  <a:pt x="54" y="220"/>
                </a:lnTo>
                <a:lnTo>
                  <a:pt x="52" y="220"/>
                </a:lnTo>
                <a:lnTo>
                  <a:pt x="54" y="218"/>
                </a:lnTo>
                <a:lnTo>
                  <a:pt x="54" y="218"/>
                </a:lnTo>
                <a:lnTo>
                  <a:pt x="54" y="216"/>
                </a:lnTo>
                <a:lnTo>
                  <a:pt x="54" y="218"/>
                </a:lnTo>
                <a:lnTo>
                  <a:pt x="54" y="220"/>
                </a:lnTo>
                <a:lnTo>
                  <a:pt x="54" y="220"/>
                </a:lnTo>
                <a:close/>
                <a:moveTo>
                  <a:pt x="66" y="224"/>
                </a:moveTo>
                <a:lnTo>
                  <a:pt x="66" y="224"/>
                </a:lnTo>
                <a:lnTo>
                  <a:pt x="66" y="224"/>
                </a:lnTo>
                <a:lnTo>
                  <a:pt x="66" y="224"/>
                </a:lnTo>
                <a:lnTo>
                  <a:pt x="66" y="226"/>
                </a:lnTo>
                <a:lnTo>
                  <a:pt x="66" y="226"/>
                </a:lnTo>
                <a:lnTo>
                  <a:pt x="66" y="226"/>
                </a:lnTo>
                <a:lnTo>
                  <a:pt x="64" y="226"/>
                </a:lnTo>
                <a:lnTo>
                  <a:pt x="64" y="224"/>
                </a:lnTo>
                <a:lnTo>
                  <a:pt x="64" y="224"/>
                </a:lnTo>
                <a:lnTo>
                  <a:pt x="64" y="224"/>
                </a:lnTo>
                <a:lnTo>
                  <a:pt x="64" y="224"/>
                </a:lnTo>
                <a:lnTo>
                  <a:pt x="62" y="226"/>
                </a:lnTo>
                <a:lnTo>
                  <a:pt x="60" y="226"/>
                </a:lnTo>
                <a:lnTo>
                  <a:pt x="60" y="226"/>
                </a:lnTo>
                <a:lnTo>
                  <a:pt x="58" y="224"/>
                </a:lnTo>
                <a:lnTo>
                  <a:pt x="58" y="224"/>
                </a:lnTo>
                <a:lnTo>
                  <a:pt x="58" y="224"/>
                </a:lnTo>
                <a:lnTo>
                  <a:pt x="60" y="224"/>
                </a:lnTo>
                <a:lnTo>
                  <a:pt x="60" y="224"/>
                </a:lnTo>
                <a:lnTo>
                  <a:pt x="60" y="222"/>
                </a:lnTo>
                <a:lnTo>
                  <a:pt x="62" y="222"/>
                </a:lnTo>
                <a:lnTo>
                  <a:pt x="62" y="222"/>
                </a:lnTo>
                <a:lnTo>
                  <a:pt x="62" y="222"/>
                </a:lnTo>
                <a:lnTo>
                  <a:pt x="64" y="222"/>
                </a:lnTo>
                <a:lnTo>
                  <a:pt x="64" y="224"/>
                </a:lnTo>
                <a:lnTo>
                  <a:pt x="66" y="224"/>
                </a:lnTo>
                <a:lnTo>
                  <a:pt x="66" y="224"/>
                </a:lnTo>
                <a:lnTo>
                  <a:pt x="66" y="224"/>
                </a:lnTo>
                <a:lnTo>
                  <a:pt x="66" y="224"/>
                </a:lnTo>
                <a:close/>
                <a:moveTo>
                  <a:pt x="92" y="118"/>
                </a:moveTo>
                <a:lnTo>
                  <a:pt x="92" y="118"/>
                </a:lnTo>
                <a:lnTo>
                  <a:pt x="92" y="118"/>
                </a:lnTo>
                <a:lnTo>
                  <a:pt x="92" y="116"/>
                </a:lnTo>
                <a:lnTo>
                  <a:pt x="90" y="116"/>
                </a:lnTo>
                <a:lnTo>
                  <a:pt x="90" y="114"/>
                </a:lnTo>
                <a:lnTo>
                  <a:pt x="88" y="114"/>
                </a:lnTo>
                <a:lnTo>
                  <a:pt x="88" y="112"/>
                </a:lnTo>
                <a:lnTo>
                  <a:pt x="88" y="112"/>
                </a:lnTo>
                <a:lnTo>
                  <a:pt x="90" y="112"/>
                </a:lnTo>
                <a:lnTo>
                  <a:pt x="90" y="114"/>
                </a:lnTo>
                <a:lnTo>
                  <a:pt x="92" y="114"/>
                </a:lnTo>
                <a:lnTo>
                  <a:pt x="92" y="114"/>
                </a:lnTo>
                <a:lnTo>
                  <a:pt x="92" y="114"/>
                </a:lnTo>
                <a:lnTo>
                  <a:pt x="92" y="116"/>
                </a:lnTo>
                <a:lnTo>
                  <a:pt x="92" y="118"/>
                </a:lnTo>
                <a:lnTo>
                  <a:pt x="92" y="118"/>
                </a:lnTo>
                <a:close/>
                <a:moveTo>
                  <a:pt x="94" y="120"/>
                </a:moveTo>
                <a:lnTo>
                  <a:pt x="94" y="120"/>
                </a:lnTo>
                <a:lnTo>
                  <a:pt x="96" y="124"/>
                </a:lnTo>
                <a:lnTo>
                  <a:pt x="98" y="126"/>
                </a:lnTo>
                <a:lnTo>
                  <a:pt x="98" y="128"/>
                </a:lnTo>
                <a:lnTo>
                  <a:pt x="98" y="128"/>
                </a:lnTo>
                <a:lnTo>
                  <a:pt x="96" y="128"/>
                </a:lnTo>
                <a:lnTo>
                  <a:pt x="96" y="126"/>
                </a:lnTo>
                <a:lnTo>
                  <a:pt x="96" y="126"/>
                </a:lnTo>
                <a:lnTo>
                  <a:pt x="94" y="126"/>
                </a:lnTo>
                <a:lnTo>
                  <a:pt x="94" y="126"/>
                </a:lnTo>
                <a:lnTo>
                  <a:pt x="94" y="126"/>
                </a:lnTo>
                <a:lnTo>
                  <a:pt x="90" y="122"/>
                </a:lnTo>
                <a:lnTo>
                  <a:pt x="90" y="122"/>
                </a:lnTo>
                <a:lnTo>
                  <a:pt x="90" y="122"/>
                </a:lnTo>
                <a:lnTo>
                  <a:pt x="90" y="120"/>
                </a:lnTo>
                <a:lnTo>
                  <a:pt x="88" y="120"/>
                </a:lnTo>
                <a:lnTo>
                  <a:pt x="88" y="120"/>
                </a:lnTo>
                <a:lnTo>
                  <a:pt x="86" y="122"/>
                </a:lnTo>
                <a:lnTo>
                  <a:pt x="86" y="124"/>
                </a:lnTo>
                <a:lnTo>
                  <a:pt x="86" y="124"/>
                </a:lnTo>
                <a:lnTo>
                  <a:pt x="84" y="126"/>
                </a:lnTo>
                <a:lnTo>
                  <a:pt x="84" y="126"/>
                </a:lnTo>
                <a:lnTo>
                  <a:pt x="84" y="126"/>
                </a:lnTo>
                <a:lnTo>
                  <a:pt x="84" y="124"/>
                </a:lnTo>
                <a:lnTo>
                  <a:pt x="84" y="122"/>
                </a:lnTo>
                <a:lnTo>
                  <a:pt x="84" y="122"/>
                </a:lnTo>
                <a:lnTo>
                  <a:pt x="86" y="120"/>
                </a:lnTo>
                <a:lnTo>
                  <a:pt x="84" y="118"/>
                </a:lnTo>
                <a:lnTo>
                  <a:pt x="84" y="114"/>
                </a:lnTo>
                <a:lnTo>
                  <a:pt x="84" y="114"/>
                </a:lnTo>
                <a:lnTo>
                  <a:pt x="86" y="114"/>
                </a:lnTo>
                <a:lnTo>
                  <a:pt x="88" y="116"/>
                </a:lnTo>
                <a:lnTo>
                  <a:pt x="88" y="116"/>
                </a:lnTo>
                <a:lnTo>
                  <a:pt x="90" y="118"/>
                </a:lnTo>
                <a:lnTo>
                  <a:pt x="92" y="120"/>
                </a:lnTo>
                <a:lnTo>
                  <a:pt x="94" y="120"/>
                </a:lnTo>
                <a:close/>
                <a:moveTo>
                  <a:pt x="112" y="172"/>
                </a:moveTo>
                <a:lnTo>
                  <a:pt x="112" y="172"/>
                </a:lnTo>
                <a:lnTo>
                  <a:pt x="112" y="172"/>
                </a:lnTo>
                <a:lnTo>
                  <a:pt x="110" y="172"/>
                </a:lnTo>
                <a:lnTo>
                  <a:pt x="110" y="172"/>
                </a:lnTo>
                <a:lnTo>
                  <a:pt x="110" y="172"/>
                </a:lnTo>
                <a:lnTo>
                  <a:pt x="110" y="172"/>
                </a:lnTo>
                <a:lnTo>
                  <a:pt x="110" y="170"/>
                </a:lnTo>
                <a:lnTo>
                  <a:pt x="110" y="170"/>
                </a:lnTo>
                <a:lnTo>
                  <a:pt x="110" y="170"/>
                </a:lnTo>
                <a:lnTo>
                  <a:pt x="110" y="170"/>
                </a:lnTo>
                <a:lnTo>
                  <a:pt x="110" y="170"/>
                </a:lnTo>
                <a:lnTo>
                  <a:pt x="112" y="170"/>
                </a:lnTo>
                <a:lnTo>
                  <a:pt x="112" y="170"/>
                </a:lnTo>
                <a:lnTo>
                  <a:pt x="112" y="170"/>
                </a:lnTo>
                <a:lnTo>
                  <a:pt x="112" y="170"/>
                </a:lnTo>
                <a:lnTo>
                  <a:pt x="112" y="172"/>
                </a:lnTo>
                <a:lnTo>
                  <a:pt x="112" y="172"/>
                </a:lnTo>
                <a:lnTo>
                  <a:pt x="112" y="172"/>
                </a:lnTo>
                <a:lnTo>
                  <a:pt x="112" y="172"/>
                </a:lnTo>
                <a:close/>
                <a:moveTo>
                  <a:pt x="62" y="74"/>
                </a:moveTo>
                <a:lnTo>
                  <a:pt x="62" y="74"/>
                </a:lnTo>
                <a:lnTo>
                  <a:pt x="62" y="74"/>
                </a:lnTo>
                <a:lnTo>
                  <a:pt x="62" y="74"/>
                </a:lnTo>
                <a:lnTo>
                  <a:pt x="62" y="74"/>
                </a:lnTo>
                <a:lnTo>
                  <a:pt x="60" y="74"/>
                </a:lnTo>
                <a:lnTo>
                  <a:pt x="60" y="74"/>
                </a:lnTo>
                <a:lnTo>
                  <a:pt x="60" y="76"/>
                </a:lnTo>
                <a:lnTo>
                  <a:pt x="60" y="76"/>
                </a:lnTo>
                <a:lnTo>
                  <a:pt x="60" y="76"/>
                </a:lnTo>
                <a:lnTo>
                  <a:pt x="60" y="76"/>
                </a:lnTo>
                <a:lnTo>
                  <a:pt x="62" y="76"/>
                </a:lnTo>
                <a:lnTo>
                  <a:pt x="62" y="78"/>
                </a:lnTo>
                <a:lnTo>
                  <a:pt x="62" y="78"/>
                </a:lnTo>
                <a:lnTo>
                  <a:pt x="62" y="80"/>
                </a:lnTo>
                <a:lnTo>
                  <a:pt x="62" y="80"/>
                </a:lnTo>
                <a:lnTo>
                  <a:pt x="62" y="80"/>
                </a:lnTo>
                <a:lnTo>
                  <a:pt x="60" y="80"/>
                </a:lnTo>
                <a:lnTo>
                  <a:pt x="60" y="80"/>
                </a:lnTo>
                <a:lnTo>
                  <a:pt x="60" y="80"/>
                </a:lnTo>
                <a:lnTo>
                  <a:pt x="60" y="80"/>
                </a:lnTo>
                <a:lnTo>
                  <a:pt x="60" y="80"/>
                </a:lnTo>
                <a:lnTo>
                  <a:pt x="60" y="80"/>
                </a:lnTo>
                <a:lnTo>
                  <a:pt x="60" y="80"/>
                </a:lnTo>
                <a:lnTo>
                  <a:pt x="60" y="78"/>
                </a:lnTo>
                <a:lnTo>
                  <a:pt x="60" y="78"/>
                </a:lnTo>
                <a:lnTo>
                  <a:pt x="60" y="78"/>
                </a:lnTo>
                <a:lnTo>
                  <a:pt x="60" y="78"/>
                </a:lnTo>
                <a:lnTo>
                  <a:pt x="60" y="78"/>
                </a:lnTo>
                <a:lnTo>
                  <a:pt x="60" y="78"/>
                </a:lnTo>
                <a:lnTo>
                  <a:pt x="60" y="78"/>
                </a:lnTo>
                <a:lnTo>
                  <a:pt x="60" y="76"/>
                </a:lnTo>
                <a:lnTo>
                  <a:pt x="58" y="76"/>
                </a:lnTo>
                <a:lnTo>
                  <a:pt x="58" y="76"/>
                </a:lnTo>
                <a:lnTo>
                  <a:pt x="58" y="74"/>
                </a:lnTo>
                <a:lnTo>
                  <a:pt x="58" y="74"/>
                </a:lnTo>
                <a:lnTo>
                  <a:pt x="58" y="74"/>
                </a:lnTo>
                <a:lnTo>
                  <a:pt x="58" y="74"/>
                </a:lnTo>
                <a:lnTo>
                  <a:pt x="58" y="74"/>
                </a:lnTo>
                <a:lnTo>
                  <a:pt x="60" y="72"/>
                </a:lnTo>
                <a:lnTo>
                  <a:pt x="60" y="72"/>
                </a:lnTo>
                <a:lnTo>
                  <a:pt x="60" y="74"/>
                </a:lnTo>
                <a:lnTo>
                  <a:pt x="60" y="74"/>
                </a:lnTo>
                <a:lnTo>
                  <a:pt x="62" y="74"/>
                </a:lnTo>
                <a:lnTo>
                  <a:pt x="62" y="74"/>
                </a:lnTo>
                <a:close/>
                <a:moveTo>
                  <a:pt x="128" y="164"/>
                </a:moveTo>
                <a:lnTo>
                  <a:pt x="128" y="164"/>
                </a:lnTo>
                <a:lnTo>
                  <a:pt x="128" y="164"/>
                </a:lnTo>
                <a:lnTo>
                  <a:pt x="128" y="164"/>
                </a:lnTo>
                <a:lnTo>
                  <a:pt x="128" y="162"/>
                </a:lnTo>
                <a:lnTo>
                  <a:pt x="128" y="162"/>
                </a:lnTo>
                <a:lnTo>
                  <a:pt x="128" y="162"/>
                </a:lnTo>
                <a:lnTo>
                  <a:pt x="128" y="162"/>
                </a:lnTo>
                <a:lnTo>
                  <a:pt x="130" y="162"/>
                </a:lnTo>
                <a:lnTo>
                  <a:pt x="130" y="162"/>
                </a:lnTo>
                <a:lnTo>
                  <a:pt x="130" y="162"/>
                </a:lnTo>
                <a:lnTo>
                  <a:pt x="130" y="164"/>
                </a:lnTo>
                <a:lnTo>
                  <a:pt x="130" y="164"/>
                </a:lnTo>
                <a:lnTo>
                  <a:pt x="128" y="164"/>
                </a:lnTo>
                <a:close/>
                <a:moveTo>
                  <a:pt x="66" y="78"/>
                </a:moveTo>
                <a:lnTo>
                  <a:pt x="66" y="78"/>
                </a:lnTo>
                <a:lnTo>
                  <a:pt x="64" y="78"/>
                </a:lnTo>
                <a:lnTo>
                  <a:pt x="64" y="78"/>
                </a:lnTo>
                <a:lnTo>
                  <a:pt x="62" y="78"/>
                </a:lnTo>
                <a:lnTo>
                  <a:pt x="62" y="78"/>
                </a:lnTo>
                <a:lnTo>
                  <a:pt x="62" y="76"/>
                </a:lnTo>
                <a:lnTo>
                  <a:pt x="64" y="76"/>
                </a:lnTo>
                <a:lnTo>
                  <a:pt x="64" y="76"/>
                </a:lnTo>
                <a:lnTo>
                  <a:pt x="66" y="78"/>
                </a:lnTo>
                <a:lnTo>
                  <a:pt x="66" y="78"/>
                </a:lnTo>
                <a:close/>
                <a:moveTo>
                  <a:pt x="112" y="174"/>
                </a:moveTo>
                <a:lnTo>
                  <a:pt x="112" y="174"/>
                </a:lnTo>
                <a:lnTo>
                  <a:pt x="112" y="174"/>
                </a:lnTo>
                <a:lnTo>
                  <a:pt x="114" y="174"/>
                </a:lnTo>
                <a:lnTo>
                  <a:pt x="114" y="174"/>
                </a:lnTo>
                <a:lnTo>
                  <a:pt x="116" y="174"/>
                </a:lnTo>
                <a:lnTo>
                  <a:pt x="116" y="176"/>
                </a:lnTo>
                <a:lnTo>
                  <a:pt x="116" y="176"/>
                </a:lnTo>
                <a:lnTo>
                  <a:pt x="118" y="176"/>
                </a:lnTo>
                <a:lnTo>
                  <a:pt x="118" y="176"/>
                </a:lnTo>
                <a:lnTo>
                  <a:pt x="118" y="176"/>
                </a:lnTo>
                <a:lnTo>
                  <a:pt x="118" y="176"/>
                </a:lnTo>
                <a:lnTo>
                  <a:pt x="118" y="176"/>
                </a:lnTo>
                <a:lnTo>
                  <a:pt x="120" y="174"/>
                </a:lnTo>
                <a:lnTo>
                  <a:pt x="122" y="174"/>
                </a:lnTo>
                <a:lnTo>
                  <a:pt x="122" y="174"/>
                </a:lnTo>
                <a:lnTo>
                  <a:pt x="122" y="174"/>
                </a:lnTo>
                <a:lnTo>
                  <a:pt x="122" y="174"/>
                </a:lnTo>
                <a:lnTo>
                  <a:pt x="124" y="174"/>
                </a:lnTo>
                <a:lnTo>
                  <a:pt x="124" y="174"/>
                </a:lnTo>
                <a:lnTo>
                  <a:pt x="124" y="172"/>
                </a:lnTo>
                <a:lnTo>
                  <a:pt x="124" y="172"/>
                </a:lnTo>
                <a:lnTo>
                  <a:pt x="124" y="172"/>
                </a:lnTo>
                <a:lnTo>
                  <a:pt x="124" y="170"/>
                </a:lnTo>
                <a:lnTo>
                  <a:pt x="122" y="168"/>
                </a:lnTo>
                <a:lnTo>
                  <a:pt x="122" y="168"/>
                </a:lnTo>
                <a:lnTo>
                  <a:pt x="122" y="166"/>
                </a:lnTo>
                <a:lnTo>
                  <a:pt x="120" y="164"/>
                </a:lnTo>
                <a:lnTo>
                  <a:pt x="120" y="162"/>
                </a:lnTo>
                <a:lnTo>
                  <a:pt x="120" y="162"/>
                </a:lnTo>
                <a:lnTo>
                  <a:pt x="120" y="162"/>
                </a:lnTo>
                <a:lnTo>
                  <a:pt x="120" y="160"/>
                </a:lnTo>
                <a:lnTo>
                  <a:pt x="122" y="160"/>
                </a:lnTo>
                <a:lnTo>
                  <a:pt x="122" y="160"/>
                </a:lnTo>
                <a:lnTo>
                  <a:pt x="122" y="160"/>
                </a:lnTo>
                <a:lnTo>
                  <a:pt x="122" y="160"/>
                </a:lnTo>
                <a:lnTo>
                  <a:pt x="124" y="162"/>
                </a:lnTo>
                <a:lnTo>
                  <a:pt x="124" y="164"/>
                </a:lnTo>
                <a:lnTo>
                  <a:pt x="124" y="164"/>
                </a:lnTo>
                <a:lnTo>
                  <a:pt x="124" y="164"/>
                </a:lnTo>
                <a:lnTo>
                  <a:pt x="126" y="164"/>
                </a:lnTo>
                <a:lnTo>
                  <a:pt x="126" y="164"/>
                </a:lnTo>
                <a:lnTo>
                  <a:pt x="126" y="164"/>
                </a:lnTo>
                <a:lnTo>
                  <a:pt x="128" y="164"/>
                </a:lnTo>
                <a:lnTo>
                  <a:pt x="128" y="166"/>
                </a:lnTo>
                <a:lnTo>
                  <a:pt x="128" y="166"/>
                </a:lnTo>
                <a:lnTo>
                  <a:pt x="128" y="166"/>
                </a:lnTo>
                <a:lnTo>
                  <a:pt x="128" y="166"/>
                </a:lnTo>
                <a:lnTo>
                  <a:pt x="130" y="170"/>
                </a:lnTo>
                <a:lnTo>
                  <a:pt x="130" y="170"/>
                </a:lnTo>
                <a:lnTo>
                  <a:pt x="132" y="170"/>
                </a:lnTo>
                <a:lnTo>
                  <a:pt x="132" y="170"/>
                </a:lnTo>
                <a:lnTo>
                  <a:pt x="132" y="170"/>
                </a:lnTo>
                <a:lnTo>
                  <a:pt x="132" y="170"/>
                </a:lnTo>
                <a:lnTo>
                  <a:pt x="132" y="172"/>
                </a:lnTo>
                <a:lnTo>
                  <a:pt x="132" y="172"/>
                </a:lnTo>
                <a:lnTo>
                  <a:pt x="134" y="174"/>
                </a:lnTo>
                <a:lnTo>
                  <a:pt x="134" y="174"/>
                </a:lnTo>
                <a:lnTo>
                  <a:pt x="134" y="174"/>
                </a:lnTo>
                <a:lnTo>
                  <a:pt x="134" y="174"/>
                </a:lnTo>
                <a:lnTo>
                  <a:pt x="134" y="174"/>
                </a:lnTo>
                <a:lnTo>
                  <a:pt x="134" y="174"/>
                </a:lnTo>
                <a:lnTo>
                  <a:pt x="134" y="174"/>
                </a:lnTo>
                <a:lnTo>
                  <a:pt x="134" y="174"/>
                </a:lnTo>
                <a:lnTo>
                  <a:pt x="134" y="174"/>
                </a:lnTo>
                <a:lnTo>
                  <a:pt x="134" y="174"/>
                </a:lnTo>
                <a:lnTo>
                  <a:pt x="136" y="174"/>
                </a:lnTo>
                <a:lnTo>
                  <a:pt x="136" y="176"/>
                </a:lnTo>
                <a:lnTo>
                  <a:pt x="136" y="176"/>
                </a:lnTo>
                <a:lnTo>
                  <a:pt x="136" y="178"/>
                </a:lnTo>
                <a:lnTo>
                  <a:pt x="134" y="178"/>
                </a:lnTo>
                <a:lnTo>
                  <a:pt x="134" y="178"/>
                </a:lnTo>
                <a:lnTo>
                  <a:pt x="134" y="180"/>
                </a:lnTo>
                <a:lnTo>
                  <a:pt x="132" y="180"/>
                </a:lnTo>
                <a:lnTo>
                  <a:pt x="132" y="180"/>
                </a:lnTo>
                <a:lnTo>
                  <a:pt x="132" y="180"/>
                </a:lnTo>
                <a:lnTo>
                  <a:pt x="132" y="182"/>
                </a:lnTo>
                <a:lnTo>
                  <a:pt x="132" y="182"/>
                </a:lnTo>
                <a:lnTo>
                  <a:pt x="134" y="182"/>
                </a:lnTo>
                <a:lnTo>
                  <a:pt x="134" y="182"/>
                </a:lnTo>
                <a:lnTo>
                  <a:pt x="134" y="182"/>
                </a:lnTo>
                <a:lnTo>
                  <a:pt x="134" y="182"/>
                </a:lnTo>
                <a:lnTo>
                  <a:pt x="134" y="182"/>
                </a:lnTo>
                <a:lnTo>
                  <a:pt x="134" y="182"/>
                </a:lnTo>
                <a:lnTo>
                  <a:pt x="136" y="182"/>
                </a:lnTo>
                <a:lnTo>
                  <a:pt x="136" y="182"/>
                </a:lnTo>
                <a:lnTo>
                  <a:pt x="136" y="182"/>
                </a:lnTo>
                <a:lnTo>
                  <a:pt x="136" y="184"/>
                </a:lnTo>
                <a:lnTo>
                  <a:pt x="136" y="184"/>
                </a:lnTo>
                <a:lnTo>
                  <a:pt x="136" y="184"/>
                </a:lnTo>
                <a:lnTo>
                  <a:pt x="136" y="186"/>
                </a:lnTo>
                <a:lnTo>
                  <a:pt x="138" y="186"/>
                </a:lnTo>
                <a:lnTo>
                  <a:pt x="138" y="186"/>
                </a:lnTo>
                <a:lnTo>
                  <a:pt x="138" y="186"/>
                </a:lnTo>
                <a:lnTo>
                  <a:pt x="138" y="186"/>
                </a:lnTo>
                <a:lnTo>
                  <a:pt x="138" y="186"/>
                </a:lnTo>
                <a:lnTo>
                  <a:pt x="138" y="188"/>
                </a:lnTo>
                <a:lnTo>
                  <a:pt x="138" y="188"/>
                </a:lnTo>
                <a:lnTo>
                  <a:pt x="138" y="188"/>
                </a:lnTo>
                <a:lnTo>
                  <a:pt x="138" y="192"/>
                </a:lnTo>
                <a:lnTo>
                  <a:pt x="138" y="192"/>
                </a:lnTo>
                <a:lnTo>
                  <a:pt x="138" y="192"/>
                </a:lnTo>
                <a:lnTo>
                  <a:pt x="138" y="194"/>
                </a:lnTo>
                <a:lnTo>
                  <a:pt x="138" y="194"/>
                </a:lnTo>
                <a:lnTo>
                  <a:pt x="138" y="194"/>
                </a:lnTo>
                <a:lnTo>
                  <a:pt x="138" y="194"/>
                </a:lnTo>
                <a:lnTo>
                  <a:pt x="140" y="194"/>
                </a:lnTo>
                <a:lnTo>
                  <a:pt x="140" y="196"/>
                </a:lnTo>
                <a:lnTo>
                  <a:pt x="140" y="198"/>
                </a:lnTo>
                <a:lnTo>
                  <a:pt x="142" y="198"/>
                </a:lnTo>
                <a:lnTo>
                  <a:pt x="142" y="198"/>
                </a:lnTo>
                <a:lnTo>
                  <a:pt x="142" y="200"/>
                </a:lnTo>
                <a:lnTo>
                  <a:pt x="140" y="200"/>
                </a:lnTo>
                <a:lnTo>
                  <a:pt x="140" y="200"/>
                </a:lnTo>
                <a:lnTo>
                  <a:pt x="140" y="200"/>
                </a:lnTo>
                <a:lnTo>
                  <a:pt x="140" y="202"/>
                </a:lnTo>
                <a:lnTo>
                  <a:pt x="140" y="202"/>
                </a:lnTo>
                <a:lnTo>
                  <a:pt x="142" y="202"/>
                </a:lnTo>
                <a:lnTo>
                  <a:pt x="140" y="204"/>
                </a:lnTo>
                <a:lnTo>
                  <a:pt x="140" y="206"/>
                </a:lnTo>
                <a:lnTo>
                  <a:pt x="138" y="206"/>
                </a:lnTo>
                <a:lnTo>
                  <a:pt x="138" y="206"/>
                </a:lnTo>
                <a:lnTo>
                  <a:pt x="138" y="208"/>
                </a:lnTo>
                <a:lnTo>
                  <a:pt x="138" y="208"/>
                </a:lnTo>
                <a:lnTo>
                  <a:pt x="138" y="208"/>
                </a:lnTo>
                <a:lnTo>
                  <a:pt x="138" y="208"/>
                </a:lnTo>
                <a:lnTo>
                  <a:pt x="138" y="208"/>
                </a:lnTo>
                <a:lnTo>
                  <a:pt x="138" y="210"/>
                </a:lnTo>
                <a:lnTo>
                  <a:pt x="138" y="210"/>
                </a:lnTo>
                <a:lnTo>
                  <a:pt x="138" y="210"/>
                </a:lnTo>
                <a:lnTo>
                  <a:pt x="138" y="210"/>
                </a:lnTo>
                <a:lnTo>
                  <a:pt x="138" y="210"/>
                </a:lnTo>
                <a:lnTo>
                  <a:pt x="138" y="210"/>
                </a:lnTo>
                <a:lnTo>
                  <a:pt x="138" y="210"/>
                </a:lnTo>
                <a:lnTo>
                  <a:pt x="138" y="210"/>
                </a:lnTo>
                <a:lnTo>
                  <a:pt x="138" y="208"/>
                </a:lnTo>
                <a:lnTo>
                  <a:pt x="136" y="208"/>
                </a:lnTo>
                <a:lnTo>
                  <a:pt x="136" y="208"/>
                </a:lnTo>
                <a:lnTo>
                  <a:pt x="136" y="208"/>
                </a:lnTo>
                <a:lnTo>
                  <a:pt x="136" y="208"/>
                </a:lnTo>
                <a:lnTo>
                  <a:pt x="136" y="208"/>
                </a:lnTo>
                <a:lnTo>
                  <a:pt x="136" y="208"/>
                </a:lnTo>
                <a:lnTo>
                  <a:pt x="136" y="210"/>
                </a:lnTo>
                <a:lnTo>
                  <a:pt x="136" y="210"/>
                </a:lnTo>
                <a:lnTo>
                  <a:pt x="136" y="210"/>
                </a:lnTo>
                <a:lnTo>
                  <a:pt x="136" y="210"/>
                </a:lnTo>
                <a:lnTo>
                  <a:pt x="136" y="210"/>
                </a:lnTo>
                <a:lnTo>
                  <a:pt x="136" y="210"/>
                </a:lnTo>
                <a:lnTo>
                  <a:pt x="136" y="212"/>
                </a:lnTo>
                <a:lnTo>
                  <a:pt x="136" y="212"/>
                </a:lnTo>
                <a:lnTo>
                  <a:pt x="136" y="212"/>
                </a:lnTo>
                <a:lnTo>
                  <a:pt x="136" y="212"/>
                </a:lnTo>
                <a:lnTo>
                  <a:pt x="136" y="212"/>
                </a:lnTo>
                <a:lnTo>
                  <a:pt x="136" y="216"/>
                </a:lnTo>
                <a:lnTo>
                  <a:pt x="136" y="218"/>
                </a:lnTo>
                <a:lnTo>
                  <a:pt x="136" y="218"/>
                </a:lnTo>
                <a:lnTo>
                  <a:pt x="136" y="218"/>
                </a:lnTo>
                <a:lnTo>
                  <a:pt x="136" y="218"/>
                </a:lnTo>
                <a:lnTo>
                  <a:pt x="136" y="218"/>
                </a:lnTo>
                <a:lnTo>
                  <a:pt x="136" y="216"/>
                </a:lnTo>
                <a:lnTo>
                  <a:pt x="134" y="216"/>
                </a:lnTo>
                <a:lnTo>
                  <a:pt x="134" y="214"/>
                </a:lnTo>
                <a:lnTo>
                  <a:pt x="134" y="214"/>
                </a:lnTo>
                <a:lnTo>
                  <a:pt x="134" y="212"/>
                </a:lnTo>
                <a:lnTo>
                  <a:pt x="134" y="212"/>
                </a:lnTo>
                <a:lnTo>
                  <a:pt x="134" y="212"/>
                </a:lnTo>
                <a:lnTo>
                  <a:pt x="134" y="212"/>
                </a:lnTo>
                <a:lnTo>
                  <a:pt x="134" y="210"/>
                </a:lnTo>
                <a:lnTo>
                  <a:pt x="134" y="210"/>
                </a:lnTo>
                <a:lnTo>
                  <a:pt x="134" y="210"/>
                </a:lnTo>
                <a:lnTo>
                  <a:pt x="134" y="210"/>
                </a:lnTo>
                <a:lnTo>
                  <a:pt x="134" y="208"/>
                </a:lnTo>
                <a:lnTo>
                  <a:pt x="132" y="208"/>
                </a:lnTo>
                <a:lnTo>
                  <a:pt x="132" y="208"/>
                </a:lnTo>
                <a:lnTo>
                  <a:pt x="132" y="208"/>
                </a:lnTo>
                <a:lnTo>
                  <a:pt x="132" y="208"/>
                </a:lnTo>
                <a:lnTo>
                  <a:pt x="132" y="208"/>
                </a:lnTo>
                <a:lnTo>
                  <a:pt x="132" y="206"/>
                </a:lnTo>
                <a:lnTo>
                  <a:pt x="132" y="206"/>
                </a:lnTo>
                <a:lnTo>
                  <a:pt x="132" y="206"/>
                </a:lnTo>
                <a:lnTo>
                  <a:pt x="132" y="206"/>
                </a:lnTo>
                <a:lnTo>
                  <a:pt x="132" y="206"/>
                </a:lnTo>
                <a:lnTo>
                  <a:pt x="132" y="206"/>
                </a:lnTo>
                <a:lnTo>
                  <a:pt x="132" y="204"/>
                </a:lnTo>
                <a:lnTo>
                  <a:pt x="130" y="202"/>
                </a:lnTo>
                <a:lnTo>
                  <a:pt x="130" y="202"/>
                </a:lnTo>
                <a:lnTo>
                  <a:pt x="130" y="202"/>
                </a:lnTo>
                <a:lnTo>
                  <a:pt x="130" y="202"/>
                </a:lnTo>
                <a:lnTo>
                  <a:pt x="130" y="202"/>
                </a:lnTo>
                <a:lnTo>
                  <a:pt x="130" y="200"/>
                </a:lnTo>
                <a:lnTo>
                  <a:pt x="130" y="200"/>
                </a:lnTo>
                <a:lnTo>
                  <a:pt x="130" y="200"/>
                </a:lnTo>
                <a:lnTo>
                  <a:pt x="128" y="202"/>
                </a:lnTo>
                <a:lnTo>
                  <a:pt x="128" y="202"/>
                </a:lnTo>
                <a:lnTo>
                  <a:pt x="128" y="202"/>
                </a:lnTo>
                <a:lnTo>
                  <a:pt x="128" y="202"/>
                </a:lnTo>
                <a:lnTo>
                  <a:pt x="128" y="204"/>
                </a:lnTo>
                <a:lnTo>
                  <a:pt x="128" y="204"/>
                </a:lnTo>
                <a:lnTo>
                  <a:pt x="128" y="204"/>
                </a:lnTo>
                <a:lnTo>
                  <a:pt x="128" y="204"/>
                </a:lnTo>
                <a:lnTo>
                  <a:pt x="128" y="204"/>
                </a:lnTo>
                <a:lnTo>
                  <a:pt x="128" y="206"/>
                </a:lnTo>
                <a:lnTo>
                  <a:pt x="128" y="206"/>
                </a:lnTo>
                <a:lnTo>
                  <a:pt x="128" y="206"/>
                </a:lnTo>
                <a:lnTo>
                  <a:pt x="126" y="206"/>
                </a:lnTo>
                <a:lnTo>
                  <a:pt x="126" y="206"/>
                </a:lnTo>
                <a:lnTo>
                  <a:pt x="126" y="206"/>
                </a:lnTo>
                <a:lnTo>
                  <a:pt x="126" y="208"/>
                </a:lnTo>
                <a:lnTo>
                  <a:pt x="126" y="208"/>
                </a:lnTo>
                <a:lnTo>
                  <a:pt x="126" y="208"/>
                </a:lnTo>
                <a:lnTo>
                  <a:pt x="126" y="208"/>
                </a:lnTo>
                <a:lnTo>
                  <a:pt x="124" y="210"/>
                </a:lnTo>
                <a:lnTo>
                  <a:pt x="124" y="210"/>
                </a:lnTo>
                <a:lnTo>
                  <a:pt x="124" y="210"/>
                </a:lnTo>
                <a:lnTo>
                  <a:pt x="124" y="212"/>
                </a:lnTo>
                <a:lnTo>
                  <a:pt x="124" y="214"/>
                </a:lnTo>
                <a:lnTo>
                  <a:pt x="124" y="214"/>
                </a:lnTo>
                <a:lnTo>
                  <a:pt x="126" y="214"/>
                </a:lnTo>
                <a:lnTo>
                  <a:pt x="126" y="214"/>
                </a:lnTo>
                <a:lnTo>
                  <a:pt x="126" y="214"/>
                </a:lnTo>
                <a:lnTo>
                  <a:pt x="128" y="216"/>
                </a:lnTo>
                <a:lnTo>
                  <a:pt x="130" y="220"/>
                </a:lnTo>
                <a:lnTo>
                  <a:pt x="130" y="220"/>
                </a:lnTo>
                <a:lnTo>
                  <a:pt x="130" y="222"/>
                </a:lnTo>
                <a:lnTo>
                  <a:pt x="130" y="224"/>
                </a:lnTo>
                <a:lnTo>
                  <a:pt x="130" y="224"/>
                </a:lnTo>
                <a:lnTo>
                  <a:pt x="130" y="224"/>
                </a:lnTo>
                <a:lnTo>
                  <a:pt x="130" y="224"/>
                </a:lnTo>
                <a:lnTo>
                  <a:pt x="128" y="226"/>
                </a:lnTo>
                <a:lnTo>
                  <a:pt x="128" y="226"/>
                </a:lnTo>
                <a:lnTo>
                  <a:pt x="128" y="228"/>
                </a:lnTo>
                <a:lnTo>
                  <a:pt x="128" y="228"/>
                </a:lnTo>
                <a:lnTo>
                  <a:pt x="126" y="228"/>
                </a:lnTo>
                <a:lnTo>
                  <a:pt x="126" y="228"/>
                </a:lnTo>
                <a:lnTo>
                  <a:pt x="126" y="230"/>
                </a:lnTo>
                <a:lnTo>
                  <a:pt x="126" y="230"/>
                </a:lnTo>
                <a:lnTo>
                  <a:pt x="126" y="230"/>
                </a:lnTo>
                <a:lnTo>
                  <a:pt x="126" y="230"/>
                </a:lnTo>
                <a:lnTo>
                  <a:pt x="126" y="230"/>
                </a:lnTo>
                <a:lnTo>
                  <a:pt x="126" y="230"/>
                </a:lnTo>
                <a:lnTo>
                  <a:pt x="124" y="230"/>
                </a:lnTo>
                <a:lnTo>
                  <a:pt x="124" y="230"/>
                </a:lnTo>
                <a:lnTo>
                  <a:pt x="124" y="230"/>
                </a:lnTo>
                <a:lnTo>
                  <a:pt x="124" y="230"/>
                </a:lnTo>
                <a:lnTo>
                  <a:pt x="124" y="230"/>
                </a:lnTo>
                <a:lnTo>
                  <a:pt x="124" y="228"/>
                </a:lnTo>
                <a:lnTo>
                  <a:pt x="124" y="228"/>
                </a:lnTo>
                <a:lnTo>
                  <a:pt x="124" y="228"/>
                </a:lnTo>
                <a:lnTo>
                  <a:pt x="122" y="228"/>
                </a:lnTo>
                <a:lnTo>
                  <a:pt x="122" y="228"/>
                </a:lnTo>
                <a:lnTo>
                  <a:pt x="122" y="226"/>
                </a:lnTo>
                <a:lnTo>
                  <a:pt x="122" y="226"/>
                </a:lnTo>
                <a:lnTo>
                  <a:pt x="124" y="224"/>
                </a:lnTo>
                <a:lnTo>
                  <a:pt x="124" y="224"/>
                </a:lnTo>
                <a:lnTo>
                  <a:pt x="124" y="224"/>
                </a:lnTo>
                <a:lnTo>
                  <a:pt x="124" y="222"/>
                </a:lnTo>
                <a:lnTo>
                  <a:pt x="124" y="222"/>
                </a:lnTo>
                <a:lnTo>
                  <a:pt x="124" y="222"/>
                </a:lnTo>
                <a:lnTo>
                  <a:pt x="122" y="222"/>
                </a:lnTo>
                <a:lnTo>
                  <a:pt x="122" y="222"/>
                </a:lnTo>
                <a:lnTo>
                  <a:pt x="122" y="222"/>
                </a:lnTo>
                <a:lnTo>
                  <a:pt x="120" y="226"/>
                </a:lnTo>
                <a:lnTo>
                  <a:pt x="120" y="226"/>
                </a:lnTo>
                <a:lnTo>
                  <a:pt x="120" y="226"/>
                </a:lnTo>
                <a:lnTo>
                  <a:pt x="120" y="226"/>
                </a:lnTo>
                <a:lnTo>
                  <a:pt x="118" y="226"/>
                </a:lnTo>
                <a:lnTo>
                  <a:pt x="118" y="226"/>
                </a:lnTo>
                <a:lnTo>
                  <a:pt x="116" y="226"/>
                </a:lnTo>
                <a:lnTo>
                  <a:pt x="116" y="224"/>
                </a:lnTo>
                <a:lnTo>
                  <a:pt x="112" y="224"/>
                </a:lnTo>
                <a:lnTo>
                  <a:pt x="110" y="222"/>
                </a:lnTo>
                <a:lnTo>
                  <a:pt x="110" y="222"/>
                </a:lnTo>
                <a:lnTo>
                  <a:pt x="110" y="222"/>
                </a:lnTo>
                <a:lnTo>
                  <a:pt x="110" y="222"/>
                </a:lnTo>
                <a:lnTo>
                  <a:pt x="108" y="220"/>
                </a:lnTo>
                <a:lnTo>
                  <a:pt x="108" y="220"/>
                </a:lnTo>
                <a:lnTo>
                  <a:pt x="106" y="218"/>
                </a:lnTo>
                <a:lnTo>
                  <a:pt x="104" y="216"/>
                </a:lnTo>
                <a:lnTo>
                  <a:pt x="104" y="216"/>
                </a:lnTo>
                <a:lnTo>
                  <a:pt x="104" y="214"/>
                </a:lnTo>
                <a:lnTo>
                  <a:pt x="104" y="214"/>
                </a:lnTo>
                <a:lnTo>
                  <a:pt x="104" y="212"/>
                </a:lnTo>
                <a:lnTo>
                  <a:pt x="104" y="212"/>
                </a:lnTo>
                <a:lnTo>
                  <a:pt x="104" y="210"/>
                </a:lnTo>
                <a:lnTo>
                  <a:pt x="104" y="210"/>
                </a:lnTo>
                <a:lnTo>
                  <a:pt x="104" y="210"/>
                </a:lnTo>
                <a:lnTo>
                  <a:pt x="104" y="210"/>
                </a:lnTo>
                <a:lnTo>
                  <a:pt x="104" y="210"/>
                </a:lnTo>
                <a:lnTo>
                  <a:pt x="104" y="208"/>
                </a:lnTo>
                <a:lnTo>
                  <a:pt x="104" y="208"/>
                </a:lnTo>
                <a:lnTo>
                  <a:pt x="104" y="206"/>
                </a:lnTo>
                <a:lnTo>
                  <a:pt x="104" y="206"/>
                </a:lnTo>
                <a:lnTo>
                  <a:pt x="104" y="206"/>
                </a:lnTo>
                <a:lnTo>
                  <a:pt x="104" y="204"/>
                </a:lnTo>
                <a:lnTo>
                  <a:pt x="104" y="204"/>
                </a:lnTo>
                <a:lnTo>
                  <a:pt x="104" y="204"/>
                </a:lnTo>
                <a:lnTo>
                  <a:pt x="104" y="204"/>
                </a:lnTo>
                <a:lnTo>
                  <a:pt x="106" y="204"/>
                </a:lnTo>
                <a:lnTo>
                  <a:pt x="106" y="204"/>
                </a:lnTo>
                <a:lnTo>
                  <a:pt x="106" y="204"/>
                </a:lnTo>
                <a:lnTo>
                  <a:pt x="108" y="200"/>
                </a:lnTo>
                <a:lnTo>
                  <a:pt x="108" y="200"/>
                </a:lnTo>
                <a:lnTo>
                  <a:pt x="106" y="200"/>
                </a:lnTo>
                <a:lnTo>
                  <a:pt x="106" y="200"/>
                </a:lnTo>
                <a:lnTo>
                  <a:pt x="106" y="200"/>
                </a:lnTo>
                <a:lnTo>
                  <a:pt x="106" y="200"/>
                </a:lnTo>
                <a:lnTo>
                  <a:pt x="106" y="200"/>
                </a:lnTo>
                <a:lnTo>
                  <a:pt x="106" y="200"/>
                </a:lnTo>
                <a:lnTo>
                  <a:pt x="106" y="200"/>
                </a:lnTo>
                <a:lnTo>
                  <a:pt x="104" y="198"/>
                </a:lnTo>
                <a:lnTo>
                  <a:pt x="104" y="198"/>
                </a:lnTo>
                <a:lnTo>
                  <a:pt x="104" y="196"/>
                </a:lnTo>
                <a:lnTo>
                  <a:pt x="104" y="196"/>
                </a:lnTo>
                <a:lnTo>
                  <a:pt x="102" y="196"/>
                </a:lnTo>
                <a:lnTo>
                  <a:pt x="102" y="196"/>
                </a:lnTo>
                <a:lnTo>
                  <a:pt x="100" y="196"/>
                </a:lnTo>
                <a:lnTo>
                  <a:pt x="100" y="196"/>
                </a:lnTo>
                <a:lnTo>
                  <a:pt x="98" y="194"/>
                </a:lnTo>
                <a:lnTo>
                  <a:pt x="98" y="194"/>
                </a:lnTo>
                <a:lnTo>
                  <a:pt x="98" y="194"/>
                </a:lnTo>
                <a:lnTo>
                  <a:pt x="98" y="194"/>
                </a:lnTo>
                <a:lnTo>
                  <a:pt x="98" y="194"/>
                </a:lnTo>
                <a:lnTo>
                  <a:pt x="98" y="194"/>
                </a:lnTo>
                <a:lnTo>
                  <a:pt x="96" y="194"/>
                </a:lnTo>
                <a:lnTo>
                  <a:pt x="96" y="192"/>
                </a:lnTo>
                <a:lnTo>
                  <a:pt x="96" y="192"/>
                </a:lnTo>
                <a:lnTo>
                  <a:pt x="96" y="192"/>
                </a:lnTo>
                <a:lnTo>
                  <a:pt x="94" y="194"/>
                </a:lnTo>
                <a:lnTo>
                  <a:pt x="94" y="194"/>
                </a:lnTo>
                <a:lnTo>
                  <a:pt x="96" y="194"/>
                </a:lnTo>
                <a:lnTo>
                  <a:pt x="96" y="194"/>
                </a:lnTo>
                <a:lnTo>
                  <a:pt x="96" y="196"/>
                </a:lnTo>
                <a:lnTo>
                  <a:pt x="96" y="196"/>
                </a:lnTo>
                <a:lnTo>
                  <a:pt x="96" y="196"/>
                </a:lnTo>
                <a:lnTo>
                  <a:pt x="94" y="196"/>
                </a:lnTo>
                <a:lnTo>
                  <a:pt x="94" y="196"/>
                </a:lnTo>
                <a:lnTo>
                  <a:pt x="94" y="196"/>
                </a:lnTo>
                <a:lnTo>
                  <a:pt x="94" y="196"/>
                </a:lnTo>
                <a:lnTo>
                  <a:pt x="94" y="196"/>
                </a:lnTo>
                <a:lnTo>
                  <a:pt x="94" y="198"/>
                </a:lnTo>
                <a:lnTo>
                  <a:pt x="94" y="198"/>
                </a:lnTo>
                <a:lnTo>
                  <a:pt x="94" y="198"/>
                </a:lnTo>
                <a:lnTo>
                  <a:pt x="94" y="200"/>
                </a:lnTo>
                <a:lnTo>
                  <a:pt x="94" y="200"/>
                </a:lnTo>
                <a:lnTo>
                  <a:pt x="96" y="200"/>
                </a:lnTo>
                <a:lnTo>
                  <a:pt x="96" y="200"/>
                </a:lnTo>
                <a:lnTo>
                  <a:pt x="94" y="200"/>
                </a:lnTo>
                <a:lnTo>
                  <a:pt x="94" y="200"/>
                </a:lnTo>
                <a:lnTo>
                  <a:pt x="94" y="200"/>
                </a:lnTo>
                <a:lnTo>
                  <a:pt x="94" y="200"/>
                </a:lnTo>
                <a:lnTo>
                  <a:pt x="92" y="200"/>
                </a:lnTo>
                <a:lnTo>
                  <a:pt x="92" y="198"/>
                </a:lnTo>
                <a:lnTo>
                  <a:pt x="92" y="198"/>
                </a:lnTo>
                <a:lnTo>
                  <a:pt x="92" y="198"/>
                </a:lnTo>
                <a:lnTo>
                  <a:pt x="92" y="198"/>
                </a:lnTo>
                <a:lnTo>
                  <a:pt x="92" y="198"/>
                </a:lnTo>
                <a:lnTo>
                  <a:pt x="92" y="198"/>
                </a:lnTo>
                <a:lnTo>
                  <a:pt x="92" y="198"/>
                </a:lnTo>
                <a:lnTo>
                  <a:pt x="92" y="198"/>
                </a:lnTo>
                <a:lnTo>
                  <a:pt x="92" y="198"/>
                </a:lnTo>
                <a:lnTo>
                  <a:pt x="90" y="200"/>
                </a:lnTo>
                <a:lnTo>
                  <a:pt x="90" y="198"/>
                </a:lnTo>
                <a:lnTo>
                  <a:pt x="90" y="198"/>
                </a:lnTo>
                <a:lnTo>
                  <a:pt x="90" y="198"/>
                </a:lnTo>
                <a:lnTo>
                  <a:pt x="90" y="198"/>
                </a:lnTo>
                <a:lnTo>
                  <a:pt x="90" y="198"/>
                </a:lnTo>
                <a:lnTo>
                  <a:pt x="90" y="198"/>
                </a:lnTo>
                <a:lnTo>
                  <a:pt x="92" y="198"/>
                </a:lnTo>
                <a:lnTo>
                  <a:pt x="92" y="196"/>
                </a:lnTo>
                <a:lnTo>
                  <a:pt x="90" y="196"/>
                </a:lnTo>
                <a:lnTo>
                  <a:pt x="90" y="194"/>
                </a:lnTo>
                <a:lnTo>
                  <a:pt x="90" y="196"/>
                </a:lnTo>
                <a:lnTo>
                  <a:pt x="88" y="196"/>
                </a:lnTo>
                <a:lnTo>
                  <a:pt x="88" y="196"/>
                </a:lnTo>
                <a:lnTo>
                  <a:pt x="88" y="196"/>
                </a:lnTo>
                <a:lnTo>
                  <a:pt x="88" y="198"/>
                </a:lnTo>
                <a:lnTo>
                  <a:pt x="88" y="198"/>
                </a:lnTo>
                <a:lnTo>
                  <a:pt x="88" y="198"/>
                </a:lnTo>
                <a:lnTo>
                  <a:pt x="88" y="200"/>
                </a:lnTo>
                <a:lnTo>
                  <a:pt x="88" y="198"/>
                </a:lnTo>
                <a:lnTo>
                  <a:pt x="86" y="200"/>
                </a:lnTo>
                <a:lnTo>
                  <a:pt x="86" y="200"/>
                </a:lnTo>
                <a:lnTo>
                  <a:pt x="86" y="200"/>
                </a:lnTo>
                <a:lnTo>
                  <a:pt x="86" y="200"/>
                </a:lnTo>
                <a:lnTo>
                  <a:pt x="84" y="196"/>
                </a:lnTo>
                <a:lnTo>
                  <a:pt x="86" y="196"/>
                </a:lnTo>
                <a:lnTo>
                  <a:pt x="86" y="196"/>
                </a:lnTo>
                <a:lnTo>
                  <a:pt x="86" y="196"/>
                </a:lnTo>
                <a:lnTo>
                  <a:pt x="86" y="194"/>
                </a:lnTo>
                <a:lnTo>
                  <a:pt x="86" y="194"/>
                </a:lnTo>
                <a:lnTo>
                  <a:pt x="84" y="194"/>
                </a:lnTo>
                <a:lnTo>
                  <a:pt x="84" y="194"/>
                </a:lnTo>
                <a:lnTo>
                  <a:pt x="84" y="194"/>
                </a:lnTo>
                <a:lnTo>
                  <a:pt x="82" y="194"/>
                </a:lnTo>
                <a:lnTo>
                  <a:pt x="82" y="194"/>
                </a:lnTo>
                <a:lnTo>
                  <a:pt x="82" y="196"/>
                </a:lnTo>
                <a:lnTo>
                  <a:pt x="80" y="196"/>
                </a:lnTo>
                <a:lnTo>
                  <a:pt x="80" y="196"/>
                </a:lnTo>
                <a:lnTo>
                  <a:pt x="80" y="198"/>
                </a:lnTo>
                <a:lnTo>
                  <a:pt x="80" y="200"/>
                </a:lnTo>
                <a:lnTo>
                  <a:pt x="78" y="200"/>
                </a:lnTo>
                <a:lnTo>
                  <a:pt x="78" y="200"/>
                </a:lnTo>
                <a:lnTo>
                  <a:pt x="78" y="200"/>
                </a:lnTo>
                <a:lnTo>
                  <a:pt x="80" y="200"/>
                </a:lnTo>
                <a:lnTo>
                  <a:pt x="80" y="200"/>
                </a:lnTo>
                <a:lnTo>
                  <a:pt x="80" y="202"/>
                </a:lnTo>
                <a:lnTo>
                  <a:pt x="78" y="202"/>
                </a:lnTo>
                <a:lnTo>
                  <a:pt x="78" y="202"/>
                </a:lnTo>
                <a:lnTo>
                  <a:pt x="78" y="202"/>
                </a:lnTo>
                <a:lnTo>
                  <a:pt x="78" y="202"/>
                </a:lnTo>
                <a:lnTo>
                  <a:pt x="78" y="202"/>
                </a:lnTo>
                <a:lnTo>
                  <a:pt x="78" y="202"/>
                </a:lnTo>
                <a:lnTo>
                  <a:pt x="78" y="204"/>
                </a:lnTo>
                <a:lnTo>
                  <a:pt x="78" y="204"/>
                </a:lnTo>
                <a:lnTo>
                  <a:pt x="78" y="206"/>
                </a:lnTo>
                <a:lnTo>
                  <a:pt x="78" y="208"/>
                </a:lnTo>
                <a:lnTo>
                  <a:pt x="76" y="208"/>
                </a:lnTo>
                <a:lnTo>
                  <a:pt x="76" y="208"/>
                </a:lnTo>
                <a:lnTo>
                  <a:pt x="76" y="208"/>
                </a:lnTo>
                <a:lnTo>
                  <a:pt x="76" y="208"/>
                </a:lnTo>
                <a:lnTo>
                  <a:pt x="76" y="208"/>
                </a:lnTo>
                <a:lnTo>
                  <a:pt x="74" y="208"/>
                </a:lnTo>
                <a:lnTo>
                  <a:pt x="74" y="208"/>
                </a:lnTo>
                <a:lnTo>
                  <a:pt x="74" y="208"/>
                </a:lnTo>
                <a:lnTo>
                  <a:pt x="74" y="206"/>
                </a:lnTo>
                <a:lnTo>
                  <a:pt x="72" y="206"/>
                </a:lnTo>
                <a:lnTo>
                  <a:pt x="72" y="204"/>
                </a:lnTo>
                <a:lnTo>
                  <a:pt x="72" y="204"/>
                </a:lnTo>
                <a:lnTo>
                  <a:pt x="74" y="204"/>
                </a:lnTo>
                <a:lnTo>
                  <a:pt x="74" y="204"/>
                </a:lnTo>
                <a:lnTo>
                  <a:pt x="74" y="202"/>
                </a:lnTo>
                <a:lnTo>
                  <a:pt x="74" y="202"/>
                </a:lnTo>
                <a:lnTo>
                  <a:pt x="74" y="200"/>
                </a:lnTo>
                <a:lnTo>
                  <a:pt x="74" y="198"/>
                </a:lnTo>
                <a:lnTo>
                  <a:pt x="76" y="198"/>
                </a:lnTo>
                <a:lnTo>
                  <a:pt x="76" y="198"/>
                </a:lnTo>
                <a:lnTo>
                  <a:pt x="76" y="196"/>
                </a:lnTo>
                <a:lnTo>
                  <a:pt x="76" y="196"/>
                </a:lnTo>
                <a:lnTo>
                  <a:pt x="76" y="196"/>
                </a:lnTo>
                <a:lnTo>
                  <a:pt x="76" y="194"/>
                </a:lnTo>
                <a:lnTo>
                  <a:pt x="74" y="194"/>
                </a:lnTo>
                <a:lnTo>
                  <a:pt x="76" y="194"/>
                </a:lnTo>
                <a:lnTo>
                  <a:pt x="76" y="192"/>
                </a:lnTo>
                <a:lnTo>
                  <a:pt x="76" y="190"/>
                </a:lnTo>
                <a:lnTo>
                  <a:pt x="78" y="190"/>
                </a:lnTo>
                <a:lnTo>
                  <a:pt x="78" y="190"/>
                </a:lnTo>
                <a:lnTo>
                  <a:pt x="78" y="190"/>
                </a:lnTo>
                <a:lnTo>
                  <a:pt x="78" y="190"/>
                </a:lnTo>
                <a:lnTo>
                  <a:pt x="80" y="190"/>
                </a:lnTo>
                <a:lnTo>
                  <a:pt x="80" y="190"/>
                </a:lnTo>
                <a:lnTo>
                  <a:pt x="80" y="190"/>
                </a:lnTo>
                <a:lnTo>
                  <a:pt x="80" y="190"/>
                </a:lnTo>
                <a:lnTo>
                  <a:pt x="80" y="190"/>
                </a:lnTo>
                <a:lnTo>
                  <a:pt x="84" y="188"/>
                </a:lnTo>
                <a:lnTo>
                  <a:pt x="84" y="188"/>
                </a:lnTo>
                <a:lnTo>
                  <a:pt x="86" y="188"/>
                </a:lnTo>
                <a:lnTo>
                  <a:pt x="86" y="188"/>
                </a:lnTo>
                <a:lnTo>
                  <a:pt x="86" y="188"/>
                </a:lnTo>
                <a:lnTo>
                  <a:pt x="88" y="186"/>
                </a:lnTo>
                <a:lnTo>
                  <a:pt x="88" y="186"/>
                </a:lnTo>
                <a:lnTo>
                  <a:pt x="88" y="184"/>
                </a:lnTo>
                <a:lnTo>
                  <a:pt x="88" y="184"/>
                </a:lnTo>
                <a:lnTo>
                  <a:pt x="88" y="182"/>
                </a:lnTo>
                <a:lnTo>
                  <a:pt x="88" y="182"/>
                </a:lnTo>
                <a:lnTo>
                  <a:pt x="90" y="182"/>
                </a:lnTo>
                <a:lnTo>
                  <a:pt x="90" y="182"/>
                </a:lnTo>
                <a:lnTo>
                  <a:pt x="90" y="182"/>
                </a:lnTo>
                <a:lnTo>
                  <a:pt x="90" y="182"/>
                </a:lnTo>
                <a:lnTo>
                  <a:pt x="92" y="182"/>
                </a:lnTo>
                <a:lnTo>
                  <a:pt x="92" y="182"/>
                </a:lnTo>
                <a:lnTo>
                  <a:pt x="92" y="182"/>
                </a:lnTo>
                <a:lnTo>
                  <a:pt x="92" y="182"/>
                </a:lnTo>
                <a:lnTo>
                  <a:pt x="92" y="180"/>
                </a:lnTo>
                <a:lnTo>
                  <a:pt x="92" y="178"/>
                </a:lnTo>
                <a:lnTo>
                  <a:pt x="92" y="178"/>
                </a:lnTo>
                <a:lnTo>
                  <a:pt x="92" y="178"/>
                </a:lnTo>
                <a:lnTo>
                  <a:pt x="94" y="178"/>
                </a:lnTo>
                <a:lnTo>
                  <a:pt x="94" y="180"/>
                </a:lnTo>
                <a:lnTo>
                  <a:pt x="96" y="180"/>
                </a:lnTo>
                <a:lnTo>
                  <a:pt x="96" y="180"/>
                </a:lnTo>
                <a:lnTo>
                  <a:pt x="98" y="180"/>
                </a:lnTo>
                <a:lnTo>
                  <a:pt x="98" y="180"/>
                </a:lnTo>
                <a:lnTo>
                  <a:pt x="98" y="182"/>
                </a:lnTo>
                <a:lnTo>
                  <a:pt x="100" y="182"/>
                </a:lnTo>
                <a:lnTo>
                  <a:pt x="100" y="184"/>
                </a:lnTo>
                <a:lnTo>
                  <a:pt x="100" y="186"/>
                </a:lnTo>
                <a:lnTo>
                  <a:pt x="100" y="186"/>
                </a:lnTo>
                <a:lnTo>
                  <a:pt x="100" y="188"/>
                </a:lnTo>
                <a:lnTo>
                  <a:pt x="100" y="188"/>
                </a:lnTo>
                <a:lnTo>
                  <a:pt x="100" y="188"/>
                </a:lnTo>
                <a:lnTo>
                  <a:pt x="100" y="190"/>
                </a:lnTo>
                <a:lnTo>
                  <a:pt x="98" y="190"/>
                </a:lnTo>
                <a:lnTo>
                  <a:pt x="98" y="190"/>
                </a:lnTo>
                <a:lnTo>
                  <a:pt x="98" y="190"/>
                </a:lnTo>
                <a:lnTo>
                  <a:pt x="98" y="190"/>
                </a:lnTo>
                <a:lnTo>
                  <a:pt x="98" y="190"/>
                </a:lnTo>
                <a:lnTo>
                  <a:pt x="98" y="190"/>
                </a:lnTo>
                <a:lnTo>
                  <a:pt x="98" y="190"/>
                </a:lnTo>
                <a:lnTo>
                  <a:pt x="98" y="190"/>
                </a:lnTo>
                <a:lnTo>
                  <a:pt x="98" y="190"/>
                </a:lnTo>
                <a:lnTo>
                  <a:pt x="98" y="192"/>
                </a:lnTo>
                <a:lnTo>
                  <a:pt x="98" y="190"/>
                </a:lnTo>
                <a:lnTo>
                  <a:pt x="98" y="190"/>
                </a:lnTo>
                <a:lnTo>
                  <a:pt x="98" y="190"/>
                </a:lnTo>
                <a:lnTo>
                  <a:pt x="100" y="190"/>
                </a:lnTo>
                <a:lnTo>
                  <a:pt x="100" y="190"/>
                </a:lnTo>
                <a:lnTo>
                  <a:pt x="100" y="188"/>
                </a:lnTo>
                <a:lnTo>
                  <a:pt x="102" y="188"/>
                </a:lnTo>
                <a:lnTo>
                  <a:pt x="102" y="188"/>
                </a:lnTo>
                <a:lnTo>
                  <a:pt x="102" y="188"/>
                </a:lnTo>
                <a:lnTo>
                  <a:pt x="104" y="188"/>
                </a:lnTo>
                <a:lnTo>
                  <a:pt x="104" y="188"/>
                </a:lnTo>
                <a:lnTo>
                  <a:pt x="104" y="188"/>
                </a:lnTo>
                <a:lnTo>
                  <a:pt x="104" y="188"/>
                </a:lnTo>
                <a:lnTo>
                  <a:pt x="104" y="188"/>
                </a:lnTo>
                <a:lnTo>
                  <a:pt x="106" y="186"/>
                </a:lnTo>
                <a:lnTo>
                  <a:pt x="106" y="186"/>
                </a:lnTo>
                <a:lnTo>
                  <a:pt x="106" y="186"/>
                </a:lnTo>
                <a:lnTo>
                  <a:pt x="106" y="184"/>
                </a:lnTo>
                <a:lnTo>
                  <a:pt x="106" y="184"/>
                </a:lnTo>
                <a:lnTo>
                  <a:pt x="106" y="184"/>
                </a:lnTo>
                <a:lnTo>
                  <a:pt x="106" y="184"/>
                </a:lnTo>
                <a:lnTo>
                  <a:pt x="106" y="184"/>
                </a:lnTo>
                <a:lnTo>
                  <a:pt x="106" y="182"/>
                </a:lnTo>
                <a:lnTo>
                  <a:pt x="106" y="182"/>
                </a:lnTo>
                <a:lnTo>
                  <a:pt x="106" y="182"/>
                </a:lnTo>
                <a:lnTo>
                  <a:pt x="108" y="180"/>
                </a:lnTo>
                <a:lnTo>
                  <a:pt x="108" y="180"/>
                </a:lnTo>
                <a:lnTo>
                  <a:pt x="108" y="180"/>
                </a:lnTo>
                <a:lnTo>
                  <a:pt x="110" y="182"/>
                </a:lnTo>
                <a:lnTo>
                  <a:pt x="110" y="182"/>
                </a:lnTo>
                <a:lnTo>
                  <a:pt x="112" y="182"/>
                </a:lnTo>
                <a:lnTo>
                  <a:pt x="112" y="182"/>
                </a:lnTo>
                <a:lnTo>
                  <a:pt x="112" y="182"/>
                </a:lnTo>
                <a:lnTo>
                  <a:pt x="112" y="182"/>
                </a:lnTo>
                <a:lnTo>
                  <a:pt x="112" y="182"/>
                </a:lnTo>
                <a:lnTo>
                  <a:pt x="112" y="182"/>
                </a:lnTo>
                <a:lnTo>
                  <a:pt x="112" y="180"/>
                </a:lnTo>
                <a:lnTo>
                  <a:pt x="112" y="180"/>
                </a:lnTo>
                <a:lnTo>
                  <a:pt x="112" y="180"/>
                </a:lnTo>
                <a:lnTo>
                  <a:pt x="112" y="180"/>
                </a:lnTo>
                <a:lnTo>
                  <a:pt x="112" y="178"/>
                </a:lnTo>
                <a:lnTo>
                  <a:pt x="112" y="178"/>
                </a:lnTo>
                <a:lnTo>
                  <a:pt x="112" y="178"/>
                </a:lnTo>
                <a:lnTo>
                  <a:pt x="112" y="176"/>
                </a:lnTo>
                <a:lnTo>
                  <a:pt x="112" y="174"/>
                </a:lnTo>
                <a:lnTo>
                  <a:pt x="112" y="17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8" name="Freeform 104"/>
          <p:cNvSpPr>
            <a:spLocks/>
          </p:cNvSpPr>
          <p:nvPr/>
        </p:nvSpPr>
        <p:spPr bwMode="auto">
          <a:xfrm>
            <a:off x="2670175" y="3633788"/>
            <a:ext cx="307975" cy="482600"/>
          </a:xfrm>
          <a:custGeom>
            <a:avLst/>
            <a:gdLst/>
            <a:ahLst/>
            <a:cxnLst>
              <a:cxn ang="0">
                <a:pos x="158" y="70"/>
              </a:cxn>
              <a:cxn ang="0">
                <a:pos x="138" y="74"/>
              </a:cxn>
              <a:cxn ang="0">
                <a:pos x="126" y="84"/>
              </a:cxn>
              <a:cxn ang="0">
                <a:pos x="120" y="102"/>
              </a:cxn>
              <a:cxn ang="0">
                <a:pos x="112" y="114"/>
              </a:cxn>
              <a:cxn ang="0">
                <a:pos x="112" y="126"/>
              </a:cxn>
              <a:cxn ang="0">
                <a:pos x="116" y="136"/>
              </a:cxn>
              <a:cxn ang="0">
                <a:pos x="124" y="148"/>
              </a:cxn>
              <a:cxn ang="0">
                <a:pos x="130" y="156"/>
              </a:cxn>
              <a:cxn ang="0">
                <a:pos x="140" y="166"/>
              </a:cxn>
              <a:cxn ang="0">
                <a:pos x="160" y="158"/>
              </a:cxn>
              <a:cxn ang="0">
                <a:pos x="160" y="176"/>
              </a:cxn>
              <a:cxn ang="0">
                <a:pos x="168" y="182"/>
              </a:cxn>
              <a:cxn ang="0">
                <a:pos x="182" y="190"/>
              </a:cxn>
              <a:cxn ang="0">
                <a:pos x="190" y="210"/>
              </a:cxn>
              <a:cxn ang="0">
                <a:pos x="188" y="230"/>
              </a:cxn>
              <a:cxn ang="0">
                <a:pos x="186" y="244"/>
              </a:cxn>
              <a:cxn ang="0">
                <a:pos x="188" y="268"/>
              </a:cxn>
              <a:cxn ang="0">
                <a:pos x="190" y="278"/>
              </a:cxn>
              <a:cxn ang="0">
                <a:pos x="182" y="292"/>
              </a:cxn>
              <a:cxn ang="0">
                <a:pos x="180" y="304"/>
              </a:cxn>
              <a:cxn ang="0">
                <a:pos x="166" y="298"/>
              </a:cxn>
              <a:cxn ang="0">
                <a:pos x="156" y="288"/>
              </a:cxn>
              <a:cxn ang="0">
                <a:pos x="144" y="280"/>
              </a:cxn>
              <a:cxn ang="0">
                <a:pos x="134" y="274"/>
              </a:cxn>
              <a:cxn ang="0">
                <a:pos x="112" y="262"/>
              </a:cxn>
              <a:cxn ang="0">
                <a:pos x="98" y="252"/>
              </a:cxn>
              <a:cxn ang="0">
                <a:pos x="86" y="238"/>
              </a:cxn>
              <a:cxn ang="0">
                <a:pos x="84" y="226"/>
              </a:cxn>
              <a:cxn ang="0">
                <a:pos x="76" y="212"/>
              </a:cxn>
              <a:cxn ang="0">
                <a:pos x="66" y="194"/>
              </a:cxn>
              <a:cxn ang="0">
                <a:pos x="54" y="176"/>
              </a:cxn>
              <a:cxn ang="0">
                <a:pos x="44" y="154"/>
              </a:cxn>
              <a:cxn ang="0">
                <a:pos x="38" y="140"/>
              </a:cxn>
              <a:cxn ang="0">
                <a:pos x="28" y="124"/>
              </a:cxn>
              <a:cxn ang="0">
                <a:pos x="22" y="114"/>
              </a:cxn>
              <a:cxn ang="0">
                <a:pos x="4" y="100"/>
              </a:cxn>
              <a:cxn ang="0">
                <a:pos x="8" y="96"/>
              </a:cxn>
              <a:cxn ang="0">
                <a:pos x="4" y="84"/>
              </a:cxn>
              <a:cxn ang="0">
                <a:pos x="2" y="68"/>
              </a:cxn>
              <a:cxn ang="0">
                <a:pos x="10" y="58"/>
              </a:cxn>
              <a:cxn ang="0">
                <a:pos x="16" y="64"/>
              </a:cxn>
              <a:cxn ang="0">
                <a:pos x="14" y="70"/>
              </a:cxn>
              <a:cxn ang="0">
                <a:pos x="18" y="70"/>
              </a:cxn>
              <a:cxn ang="0">
                <a:pos x="30" y="82"/>
              </a:cxn>
              <a:cxn ang="0">
                <a:pos x="38" y="76"/>
              </a:cxn>
              <a:cxn ang="0">
                <a:pos x="40" y="66"/>
              </a:cxn>
              <a:cxn ang="0">
                <a:pos x="44" y="56"/>
              </a:cxn>
              <a:cxn ang="0">
                <a:pos x="48" y="50"/>
              </a:cxn>
              <a:cxn ang="0">
                <a:pos x="84" y="24"/>
              </a:cxn>
              <a:cxn ang="0">
                <a:pos x="88" y="10"/>
              </a:cxn>
              <a:cxn ang="0">
                <a:pos x="84" y="2"/>
              </a:cxn>
              <a:cxn ang="0">
                <a:pos x="94" y="2"/>
              </a:cxn>
              <a:cxn ang="0">
                <a:pos x="102" y="12"/>
              </a:cxn>
              <a:cxn ang="0">
                <a:pos x="112" y="24"/>
              </a:cxn>
              <a:cxn ang="0">
                <a:pos x="120" y="36"/>
              </a:cxn>
              <a:cxn ang="0">
                <a:pos x="132" y="40"/>
              </a:cxn>
              <a:cxn ang="0">
                <a:pos x="148" y="38"/>
              </a:cxn>
              <a:cxn ang="0">
                <a:pos x="164" y="44"/>
              </a:cxn>
              <a:cxn ang="0">
                <a:pos x="160" y="62"/>
              </a:cxn>
            </a:cxnLst>
            <a:rect l="0" t="0" r="r" b="b"/>
            <a:pathLst>
              <a:path w="194" h="304">
                <a:moveTo>
                  <a:pt x="166" y="70"/>
                </a:moveTo>
                <a:lnTo>
                  <a:pt x="166" y="70"/>
                </a:lnTo>
                <a:lnTo>
                  <a:pt x="166" y="70"/>
                </a:lnTo>
                <a:lnTo>
                  <a:pt x="166" y="70"/>
                </a:lnTo>
                <a:lnTo>
                  <a:pt x="166" y="72"/>
                </a:lnTo>
                <a:lnTo>
                  <a:pt x="162" y="72"/>
                </a:lnTo>
                <a:lnTo>
                  <a:pt x="162" y="70"/>
                </a:lnTo>
                <a:lnTo>
                  <a:pt x="162" y="70"/>
                </a:lnTo>
                <a:lnTo>
                  <a:pt x="162" y="70"/>
                </a:lnTo>
                <a:lnTo>
                  <a:pt x="162" y="70"/>
                </a:lnTo>
                <a:lnTo>
                  <a:pt x="162" y="68"/>
                </a:lnTo>
                <a:lnTo>
                  <a:pt x="162" y="68"/>
                </a:lnTo>
                <a:lnTo>
                  <a:pt x="160" y="68"/>
                </a:lnTo>
                <a:lnTo>
                  <a:pt x="158" y="68"/>
                </a:lnTo>
                <a:lnTo>
                  <a:pt x="158" y="68"/>
                </a:lnTo>
                <a:lnTo>
                  <a:pt x="158" y="70"/>
                </a:lnTo>
                <a:lnTo>
                  <a:pt x="156" y="68"/>
                </a:lnTo>
                <a:lnTo>
                  <a:pt x="154" y="68"/>
                </a:lnTo>
                <a:lnTo>
                  <a:pt x="154" y="68"/>
                </a:lnTo>
                <a:lnTo>
                  <a:pt x="154" y="68"/>
                </a:lnTo>
                <a:lnTo>
                  <a:pt x="154" y="70"/>
                </a:lnTo>
                <a:lnTo>
                  <a:pt x="154" y="70"/>
                </a:lnTo>
                <a:lnTo>
                  <a:pt x="152" y="72"/>
                </a:lnTo>
                <a:lnTo>
                  <a:pt x="150" y="72"/>
                </a:lnTo>
                <a:lnTo>
                  <a:pt x="150" y="72"/>
                </a:lnTo>
                <a:lnTo>
                  <a:pt x="148" y="72"/>
                </a:lnTo>
                <a:lnTo>
                  <a:pt x="148" y="72"/>
                </a:lnTo>
                <a:lnTo>
                  <a:pt x="146" y="72"/>
                </a:lnTo>
                <a:lnTo>
                  <a:pt x="142" y="74"/>
                </a:lnTo>
                <a:lnTo>
                  <a:pt x="140" y="74"/>
                </a:lnTo>
                <a:lnTo>
                  <a:pt x="140" y="74"/>
                </a:lnTo>
                <a:lnTo>
                  <a:pt x="138" y="74"/>
                </a:lnTo>
                <a:lnTo>
                  <a:pt x="138" y="74"/>
                </a:lnTo>
                <a:lnTo>
                  <a:pt x="136" y="76"/>
                </a:lnTo>
                <a:lnTo>
                  <a:pt x="134" y="78"/>
                </a:lnTo>
                <a:lnTo>
                  <a:pt x="134" y="78"/>
                </a:lnTo>
                <a:lnTo>
                  <a:pt x="134" y="78"/>
                </a:lnTo>
                <a:lnTo>
                  <a:pt x="132" y="78"/>
                </a:lnTo>
                <a:lnTo>
                  <a:pt x="132" y="78"/>
                </a:lnTo>
                <a:lnTo>
                  <a:pt x="132" y="78"/>
                </a:lnTo>
                <a:lnTo>
                  <a:pt x="132" y="78"/>
                </a:lnTo>
                <a:lnTo>
                  <a:pt x="132" y="80"/>
                </a:lnTo>
                <a:lnTo>
                  <a:pt x="132" y="80"/>
                </a:lnTo>
                <a:lnTo>
                  <a:pt x="130" y="80"/>
                </a:lnTo>
                <a:lnTo>
                  <a:pt x="130" y="82"/>
                </a:lnTo>
                <a:lnTo>
                  <a:pt x="128" y="82"/>
                </a:lnTo>
                <a:lnTo>
                  <a:pt x="126" y="84"/>
                </a:lnTo>
                <a:lnTo>
                  <a:pt x="126" y="84"/>
                </a:lnTo>
                <a:lnTo>
                  <a:pt x="124" y="84"/>
                </a:lnTo>
                <a:lnTo>
                  <a:pt x="124" y="86"/>
                </a:lnTo>
                <a:lnTo>
                  <a:pt x="124" y="88"/>
                </a:lnTo>
                <a:lnTo>
                  <a:pt x="124" y="90"/>
                </a:lnTo>
                <a:lnTo>
                  <a:pt x="122" y="90"/>
                </a:lnTo>
                <a:lnTo>
                  <a:pt x="124" y="90"/>
                </a:lnTo>
                <a:lnTo>
                  <a:pt x="124" y="92"/>
                </a:lnTo>
                <a:lnTo>
                  <a:pt x="124" y="94"/>
                </a:lnTo>
                <a:lnTo>
                  <a:pt x="122" y="94"/>
                </a:lnTo>
                <a:lnTo>
                  <a:pt x="122" y="96"/>
                </a:lnTo>
                <a:lnTo>
                  <a:pt x="122" y="96"/>
                </a:lnTo>
                <a:lnTo>
                  <a:pt x="120" y="96"/>
                </a:lnTo>
                <a:lnTo>
                  <a:pt x="120" y="100"/>
                </a:lnTo>
                <a:lnTo>
                  <a:pt x="120" y="100"/>
                </a:lnTo>
                <a:lnTo>
                  <a:pt x="120" y="100"/>
                </a:lnTo>
                <a:lnTo>
                  <a:pt x="120" y="102"/>
                </a:lnTo>
                <a:lnTo>
                  <a:pt x="120" y="102"/>
                </a:lnTo>
                <a:lnTo>
                  <a:pt x="120" y="104"/>
                </a:lnTo>
                <a:lnTo>
                  <a:pt x="122" y="106"/>
                </a:lnTo>
                <a:lnTo>
                  <a:pt x="122" y="106"/>
                </a:lnTo>
                <a:lnTo>
                  <a:pt x="122" y="106"/>
                </a:lnTo>
                <a:lnTo>
                  <a:pt x="120" y="108"/>
                </a:lnTo>
                <a:lnTo>
                  <a:pt x="120" y="108"/>
                </a:lnTo>
                <a:lnTo>
                  <a:pt x="120" y="108"/>
                </a:lnTo>
                <a:lnTo>
                  <a:pt x="120" y="108"/>
                </a:lnTo>
                <a:lnTo>
                  <a:pt x="120" y="108"/>
                </a:lnTo>
                <a:lnTo>
                  <a:pt x="118" y="108"/>
                </a:lnTo>
                <a:lnTo>
                  <a:pt x="118" y="108"/>
                </a:lnTo>
                <a:lnTo>
                  <a:pt x="118" y="108"/>
                </a:lnTo>
                <a:lnTo>
                  <a:pt x="114" y="112"/>
                </a:lnTo>
                <a:lnTo>
                  <a:pt x="114" y="112"/>
                </a:lnTo>
                <a:lnTo>
                  <a:pt x="112" y="114"/>
                </a:lnTo>
                <a:lnTo>
                  <a:pt x="112" y="114"/>
                </a:lnTo>
                <a:lnTo>
                  <a:pt x="112" y="116"/>
                </a:lnTo>
                <a:lnTo>
                  <a:pt x="112" y="118"/>
                </a:lnTo>
                <a:lnTo>
                  <a:pt x="112" y="118"/>
                </a:lnTo>
                <a:lnTo>
                  <a:pt x="112" y="120"/>
                </a:lnTo>
                <a:lnTo>
                  <a:pt x="114" y="120"/>
                </a:lnTo>
                <a:lnTo>
                  <a:pt x="112" y="122"/>
                </a:lnTo>
                <a:lnTo>
                  <a:pt x="110" y="122"/>
                </a:lnTo>
                <a:lnTo>
                  <a:pt x="110" y="124"/>
                </a:lnTo>
                <a:lnTo>
                  <a:pt x="110" y="124"/>
                </a:lnTo>
                <a:lnTo>
                  <a:pt x="110" y="124"/>
                </a:lnTo>
                <a:lnTo>
                  <a:pt x="110" y="124"/>
                </a:lnTo>
                <a:lnTo>
                  <a:pt x="110" y="124"/>
                </a:lnTo>
                <a:lnTo>
                  <a:pt x="110" y="126"/>
                </a:lnTo>
                <a:lnTo>
                  <a:pt x="110" y="126"/>
                </a:lnTo>
                <a:lnTo>
                  <a:pt x="112" y="126"/>
                </a:lnTo>
                <a:lnTo>
                  <a:pt x="112" y="128"/>
                </a:lnTo>
                <a:lnTo>
                  <a:pt x="112" y="128"/>
                </a:lnTo>
                <a:lnTo>
                  <a:pt x="112" y="128"/>
                </a:lnTo>
                <a:lnTo>
                  <a:pt x="112" y="128"/>
                </a:lnTo>
                <a:lnTo>
                  <a:pt x="114" y="128"/>
                </a:lnTo>
                <a:lnTo>
                  <a:pt x="114" y="128"/>
                </a:lnTo>
                <a:lnTo>
                  <a:pt x="114" y="130"/>
                </a:lnTo>
                <a:lnTo>
                  <a:pt x="114" y="130"/>
                </a:lnTo>
                <a:lnTo>
                  <a:pt x="114" y="130"/>
                </a:lnTo>
                <a:lnTo>
                  <a:pt x="112" y="130"/>
                </a:lnTo>
                <a:lnTo>
                  <a:pt x="112" y="132"/>
                </a:lnTo>
                <a:lnTo>
                  <a:pt x="112" y="132"/>
                </a:lnTo>
                <a:lnTo>
                  <a:pt x="114" y="132"/>
                </a:lnTo>
                <a:lnTo>
                  <a:pt x="114" y="132"/>
                </a:lnTo>
                <a:lnTo>
                  <a:pt x="116" y="134"/>
                </a:lnTo>
                <a:lnTo>
                  <a:pt x="116" y="136"/>
                </a:lnTo>
                <a:lnTo>
                  <a:pt x="116" y="138"/>
                </a:lnTo>
                <a:lnTo>
                  <a:pt x="116" y="138"/>
                </a:lnTo>
                <a:lnTo>
                  <a:pt x="118" y="138"/>
                </a:lnTo>
                <a:lnTo>
                  <a:pt x="118" y="140"/>
                </a:lnTo>
                <a:lnTo>
                  <a:pt x="120" y="142"/>
                </a:lnTo>
                <a:lnTo>
                  <a:pt x="120" y="144"/>
                </a:lnTo>
                <a:lnTo>
                  <a:pt x="122" y="144"/>
                </a:lnTo>
                <a:lnTo>
                  <a:pt x="122" y="144"/>
                </a:lnTo>
                <a:lnTo>
                  <a:pt x="122" y="144"/>
                </a:lnTo>
                <a:lnTo>
                  <a:pt x="122" y="144"/>
                </a:lnTo>
                <a:lnTo>
                  <a:pt x="122" y="144"/>
                </a:lnTo>
                <a:lnTo>
                  <a:pt x="122" y="144"/>
                </a:lnTo>
                <a:lnTo>
                  <a:pt x="122" y="146"/>
                </a:lnTo>
                <a:lnTo>
                  <a:pt x="122" y="146"/>
                </a:lnTo>
                <a:lnTo>
                  <a:pt x="124" y="148"/>
                </a:lnTo>
                <a:lnTo>
                  <a:pt x="124" y="148"/>
                </a:lnTo>
                <a:lnTo>
                  <a:pt x="126" y="148"/>
                </a:lnTo>
                <a:lnTo>
                  <a:pt x="126" y="150"/>
                </a:lnTo>
                <a:lnTo>
                  <a:pt x="126" y="150"/>
                </a:lnTo>
                <a:lnTo>
                  <a:pt x="126" y="150"/>
                </a:lnTo>
                <a:lnTo>
                  <a:pt x="126" y="150"/>
                </a:lnTo>
                <a:lnTo>
                  <a:pt x="126" y="152"/>
                </a:lnTo>
                <a:lnTo>
                  <a:pt x="124" y="152"/>
                </a:lnTo>
                <a:lnTo>
                  <a:pt x="124" y="154"/>
                </a:lnTo>
                <a:lnTo>
                  <a:pt x="122" y="154"/>
                </a:lnTo>
                <a:lnTo>
                  <a:pt x="122" y="154"/>
                </a:lnTo>
                <a:lnTo>
                  <a:pt x="122" y="156"/>
                </a:lnTo>
                <a:lnTo>
                  <a:pt x="126" y="156"/>
                </a:lnTo>
                <a:lnTo>
                  <a:pt x="128" y="156"/>
                </a:lnTo>
                <a:lnTo>
                  <a:pt x="128" y="156"/>
                </a:lnTo>
                <a:lnTo>
                  <a:pt x="130" y="156"/>
                </a:lnTo>
                <a:lnTo>
                  <a:pt x="130" y="156"/>
                </a:lnTo>
                <a:lnTo>
                  <a:pt x="134" y="156"/>
                </a:lnTo>
                <a:lnTo>
                  <a:pt x="134" y="158"/>
                </a:lnTo>
                <a:lnTo>
                  <a:pt x="136" y="158"/>
                </a:lnTo>
                <a:lnTo>
                  <a:pt x="136" y="160"/>
                </a:lnTo>
                <a:lnTo>
                  <a:pt x="136" y="160"/>
                </a:lnTo>
                <a:lnTo>
                  <a:pt x="136" y="162"/>
                </a:lnTo>
                <a:lnTo>
                  <a:pt x="136" y="162"/>
                </a:lnTo>
                <a:lnTo>
                  <a:pt x="136" y="162"/>
                </a:lnTo>
                <a:lnTo>
                  <a:pt x="138" y="162"/>
                </a:lnTo>
                <a:lnTo>
                  <a:pt x="138" y="162"/>
                </a:lnTo>
                <a:lnTo>
                  <a:pt x="138" y="164"/>
                </a:lnTo>
                <a:lnTo>
                  <a:pt x="138" y="164"/>
                </a:lnTo>
                <a:lnTo>
                  <a:pt x="138" y="166"/>
                </a:lnTo>
                <a:lnTo>
                  <a:pt x="138" y="166"/>
                </a:lnTo>
                <a:lnTo>
                  <a:pt x="140" y="166"/>
                </a:lnTo>
                <a:lnTo>
                  <a:pt x="140" y="166"/>
                </a:lnTo>
                <a:lnTo>
                  <a:pt x="140" y="166"/>
                </a:lnTo>
                <a:lnTo>
                  <a:pt x="142" y="166"/>
                </a:lnTo>
                <a:lnTo>
                  <a:pt x="146" y="166"/>
                </a:lnTo>
                <a:lnTo>
                  <a:pt x="148" y="166"/>
                </a:lnTo>
                <a:lnTo>
                  <a:pt x="150" y="166"/>
                </a:lnTo>
                <a:lnTo>
                  <a:pt x="150" y="166"/>
                </a:lnTo>
                <a:lnTo>
                  <a:pt x="152" y="164"/>
                </a:lnTo>
                <a:lnTo>
                  <a:pt x="152" y="164"/>
                </a:lnTo>
                <a:lnTo>
                  <a:pt x="152" y="164"/>
                </a:lnTo>
                <a:lnTo>
                  <a:pt x="154" y="162"/>
                </a:lnTo>
                <a:lnTo>
                  <a:pt x="154" y="162"/>
                </a:lnTo>
                <a:lnTo>
                  <a:pt x="156" y="162"/>
                </a:lnTo>
                <a:lnTo>
                  <a:pt x="156" y="160"/>
                </a:lnTo>
                <a:lnTo>
                  <a:pt x="156" y="160"/>
                </a:lnTo>
                <a:lnTo>
                  <a:pt x="158" y="158"/>
                </a:lnTo>
                <a:lnTo>
                  <a:pt x="160" y="158"/>
                </a:lnTo>
                <a:lnTo>
                  <a:pt x="160" y="156"/>
                </a:lnTo>
                <a:lnTo>
                  <a:pt x="160" y="156"/>
                </a:lnTo>
                <a:lnTo>
                  <a:pt x="162" y="156"/>
                </a:lnTo>
                <a:lnTo>
                  <a:pt x="162" y="158"/>
                </a:lnTo>
                <a:lnTo>
                  <a:pt x="160" y="158"/>
                </a:lnTo>
                <a:lnTo>
                  <a:pt x="160" y="158"/>
                </a:lnTo>
                <a:lnTo>
                  <a:pt x="160" y="160"/>
                </a:lnTo>
                <a:lnTo>
                  <a:pt x="160" y="162"/>
                </a:lnTo>
                <a:lnTo>
                  <a:pt x="160" y="162"/>
                </a:lnTo>
                <a:lnTo>
                  <a:pt x="160" y="162"/>
                </a:lnTo>
                <a:lnTo>
                  <a:pt x="160" y="164"/>
                </a:lnTo>
                <a:lnTo>
                  <a:pt x="160" y="164"/>
                </a:lnTo>
                <a:lnTo>
                  <a:pt x="160" y="166"/>
                </a:lnTo>
                <a:lnTo>
                  <a:pt x="160" y="168"/>
                </a:lnTo>
                <a:lnTo>
                  <a:pt x="160" y="172"/>
                </a:lnTo>
                <a:lnTo>
                  <a:pt x="160" y="176"/>
                </a:lnTo>
                <a:lnTo>
                  <a:pt x="162" y="178"/>
                </a:lnTo>
                <a:lnTo>
                  <a:pt x="162" y="180"/>
                </a:lnTo>
                <a:lnTo>
                  <a:pt x="162" y="182"/>
                </a:lnTo>
                <a:lnTo>
                  <a:pt x="162" y="182"/>
                </a:lnTo>
                <a:lnTo>
                  <a:pt x="162" y="182"/>
                </a:lnTo>
                <a:lnTo>
                  <a:pt x="162" y="182"/>
                </a:lnTo>
                <a:lnTo>
                  <a:pt x="164" y="182"/>
                </a:lnTo>
                <a:lnTo>
                  <a:pt x="164" y="182"/>
                </a:lnTo>
                <a:lnTo>
                  <a:pt x="164" y="182"/>
                </a:lnTo>
                <a:lnTo>
                  <a:pt x="164" y="182"/>
                </a:lnTo>
                <a:lnTo>
                  <a:pt x="164" y="182"/>
                </a:lnTo>
                <a:lnTo>
                  <a:pt x="166" y="184"/>
                </a:lnTo>
                <a:lnTo>
                  <a:pt x="166" y="184"/>
                </a:lnTo>
                <a:lnTo>
                  <a:pt x="168" y="184"/>
                </a:lnTo>
                <a:lnTo>
                  <a:pt x="168" y="182"/>
                </a:lnTo>
                <a:lnTo>
                  <a:pt x="168" y="182"/>
                </a:lnTo>
                <a:lnTo>
                  <a:pt x="170" y="182"/>
                </a:lnTo>
                <a:lnTo>
                  <a:pt x="170" y="182"/>
                </a:lnTo>
                <a:lnTo>
                  <a:pt x="170" y="180"/>
                </a:lnTo>
                <a:lnTo>
                  <a:pt x="172" y="180"/>
                </a:lnTo>
                <a:lnTo>
                  <a:pt x="172" y="180"/>
                </a:lnTo>
                <a:lnTo>
                  <a:pt x="174" y="180"/>
                </a:lnTo>
                <a:lnTo>
                  <a:pt x="174" y="182"/>
                </a:lnTo>
                <a:lnTo>
                  <a:pt x="174" y="182"/>
                </a:lnTo>
                <a:lnTo>
                  <a:pt x="176" y="182"/>
                </a:lnTo>
                <a:lnTo>
                  <a:pt x="176" y="182"/>
                </a:lnTo>
                <a:lnTo>
                  <a:pt x="176" y="182"/>
                </a:lnTo>
                <a:lnTo>
                  <a:pt x="176" y="182"/>
                </a:lnTo>
                <a:lnTo>
                  <a:pt x="178" y="184"/>
                </a:lnTo>
                <a:lnTo>
                  <a:pt x="178" y="186"/>
                </a:lnTo>
                <a:lnTo>
                  <a:pt x="182" y="190"/>
                </a:lnTo>
                <a:lnTo>
                  <a:pt x="182" y="190"/>
                </a:lnTo>
                <a:lnTo>
                  <a:pt x="182" y="192"/>
                </a:lnTo>
                <a:lnTo>
                  <a:pt x="184" y="194"/>
                </a:lnTo>
                <a:lnTo>
                  <a:pt x="186" y="196"/>
                </a:lnTo>
                <a:lnTo>
                  <a:pt x="186" y="196"/>
                </a:lnTo>
                <a:lnTo>
                  <a:pt x="186" y="198"/>
                </a:lnTo>
                <a:lnTo>
                  <a:pt x="186" y="198"/>
                </a:lnTo>
                <a:lnTo>
                  <a:pt x="188" y="198"/>
                </a:lnTo>
                <a:lnTo>
                  <a:pt x="188" y="200"/>
                </a:lnTo>
                <a:lnTo>
                  <a:pt x="188" y="202"/>
                </a:lnTo>
                <a:lnTo>
                  <a:pt x="190" y="204"/>
                </a:lnTo>
                <a:lnTo>
                  <a:pt x="190" y="206"/>
                </a:lnTo>
                <a:lnTo>
                  <a:pt x="190" y="206"/>
                </a:lnTo>
                <a:lnTo>
                  <a:pt x="192" y="208"/>
                </a:lnTo>
                <a:lnTo>
                  <a:pt x="192" y="208"/>
                </a:lnTo>
                <a:lnTo>
                  <a:pt x="190" y="208"/>
                </a:lnTo>
                <a:lnTo>
                  <a:pt x="190" y="210"/>
                </a:lnTo>
                <a:lnTo>
                  <a:pt x="190" y="210"/>
                </a:lnTo>
                <a:lnTo>
                  <a:pt x="188" y="212"/>
                </a:lnTo>
                <a:lnTo>
                  <a:pt x="188" y="212"/>
                </a:lnTo>
                <a:lnTo>
                  <a:pt x="188" y="214"/>
                </a:lnTo>
                <a:lnTo>
                  <a:pt x="188" y="216"/>
                </a:lnTo>
                <a:lnTo>
                  <a:pt x="188" y="216"/>
                </a:lnTo>
                <a:lnTo>
                  <a:pt x="188" y="218"/>
                </a:lnTo>
                <a:lnTo>
                  <a:pt x="188" y="218"/>
                </a:lnTo>
                <a:lnTo>
                  <a:pt x="188" y="220"/>
                </a:lnTo>
                <a:lnTo>
                  <a:pt x="188" y="222"/>
                </a:lnTo>
                <a:lnTo>
                  <a:pt x="188" y="224"/>
                </a:lnTo>
                <a:lnTo>
                  <a:pt x="188" y="224"/>
                </a:lnTo>
                <a:lnTo>
                  <a:pt x="188" y="226"/>
                </a:lnTo>
                <a:lnTo>
                  <a:pt x="188" y="228"/>
                </a:lnTo>
                <a:lnTo>
                  <a:pt x="188" y="228"/>
                </a:lnTo>
                <a:lnTo>
                  <a:pt x="188" y="230"/>
                </a:lnTo>
                <a:lnTo>
                  <a:pt x="188" y="232"/>
                </a:lnTo>
                <a:lnTo>
                  <a:pt x="188" y="232"/>
                </a:lnTo>
                <a:lnTo>
                  <a:pt x="190" y="232"/>
                </a:lnTo>
                <a:lnTo>
                  <a:pt x="190" y="232"/>
                </a:lnTo>
                <a:lnTo>
                  <a:pt x="190" y="236"/>
                </a:lnTo>
                <a:lnTo>
                  <a:pt x="190" y="236"/>
                </a:lnTo>
                <a:lnTo>
                  <a:pt x="190" y="236"/>
                </a:lnTo>
                <a:lnTo>
                  <a:pt x="188" y="236"/>
                </a:lnTo>
                <a:lnTo>
                  <a:pt x="188" y="236"/>
                </a:lnTo>
                <a:lnTo>
                  <a:pt x="188" y="238"/>
                </a:lnTo>
                <a:lnTo>
                  <a:pt x="190" y="238"/>
                </a:lnTo>
                <a:lnTo>
                  <a:pt x="188" y="240"/>
                </a:lnTo>
                <a:lnTo>
                  <a:pt x="186" y="242"/>
                </a:lnTo>
                <a:lnTo>
                  <a:pt x="186" y="242"/>
                </a:lnTo>
                <a:lnTo>
                  <a:pt x="186" y="242"/>
                </a:lnTo>
                <a:lnTo>
                  <a:pt x="186" y="244"/>
                </a:lnTo>
                <a:lnTo>
                  <a:pt x="184" y="244"/>
                </a:lnTo>
                <a:lnTo>
                  <a:pt x="184" y="244"/>
                </a:lnTo>
                <a:lnTo>
                  <a:pt x="184" y="246"/>
                </a:lnTo>
                <a:lnTo>
                  <a:pt x="184" y="248"/>
                </a:lnTo>
                <a:lnTo>
                  <a:pt x="186" y="250"/>
                </a:lnTo>
                <a:lnTo>
                  <a:pt x="186" y="252"/>
                </a:lnTo>
                <a:lnTo>
                  <a:pt x="188" y="252"/>
                </a:lnTo>
                <a:lnTo>
                  <a:pt x="188" y="252"/>
                </a:lnTo>
                <a:lnTo>
                  <a:pt x="188" y="252"/>
                </a:lnTo>
                <a:lnTo>
                  <a:pt x="188" y="254"/>
                </a:lnTo>
                <a:lnTo>
                  <a:pt x="188" y="254"/>
                </a:lnTo>
                <a:lnTo>
                  <a:pt x="186" y="254"/>
                </a:lnTo>
                <a:lnTo>
                  <a:pt x="186" y="256"/>
                </a:lnTo>
                <a:lnTo>
                  <a:pt x="184" y="258"/>
                </a:lnTo>
                <a:lnTo>
                  <a:pt x="188" y="268"/>
                </a:lnTo>
                <a:lnTo>
                  <a:pt x="188" y="268"/>
                </a:lnTo>
                <a:lnTo>
                  <a:pt x="190" y="268"/>
                </a:lnTo>
                <a:lnTo>
                  <a:pt x="190" y="270"/>
                </a:lnTo>
                <a:lnTo>
                  <a:pt x="190" y="268"/>
                </a:lnTo>
                <a:lnTo>
                  <a:pt x="192" y="268"/>
                </a:lnTo>
                <a:lnTo>
                  <a:pt x="194" y="270"/>
                </a:lnTo>
                <a:lnTo>
                  <a:pt x="194" y="270"/>
                </a:lnTo>
                <a:lnTo>
                  <a:pt x="194" y="272"/>
                </a:lnTo>
                <a:lnTo>
                  <a:pt x="192" y="272"/>
                </a:lnTo>
                <a:lnTo>
                  <a:pt x="192" y="274"/>
                </a:lnTo>
                <a:lnTo>
                  <a:pt x="192" y="274"/>
                </a:lnTo>
                <a:lnTo>
                  <a:pt x="192" y="276"/>
                </a:lnTo>
                <a:lnTo>
                  <a:pt x="192" y="276"/>
                </a:lnTo>
                <a:lnTo>
                  <a:pt x="192" y="276"/>
                </a:lnTo>
                <a:lnTo>
                  <a:pt x="192" y="276"/>
                </a:lnTo>
                <a:lnTo>
                  <a:pt x="190" y="278"/>
                </a:lnTo>
                <a:lnTo>
                  <a:pt x="190" y="278"/>
                </a:lnTo>
                <a:lnTo>
                  <a:pt x="188" y="280"/>
                </a:lnTo>
                <a:lnTo>
                  <a:pt x="186" y="282"/>
                </a:lnTo>
                <a:lnTo>
                  <a:pt x="186" y="284"/>
                </a:lnTo>
                <a:lnTo>
                  <a:pt x="186" y="284"/>
                </a:lnTo>
                <a:lnTo>
                  <a:pt x="184" y="284"/>
                </a:lnTo>
                <a:lnTo>
                  <a:pt x="184" y="284"/>
                </a:lnTo>
                <a:lnTo>
                  <a:pt x="184" y="286"/>
                </a:lnTo>
                <a:lnTo>
                  <a:pt x="184" y="286"/>
                </a:lnTo>
                <a:lnTo>
                  <a:pt x="184" y="286"/>
                </a:lnTo>
                <a:lnTo>
                  <a:pt x="186" y="288"/>
                </a:lnTo>
                <a:lnTo>
                  <a:pt x="186" y="288"/>
                </a:lnTo>
                <a:lnTo>
                  <a:pt x="186" y="290"/>
                </a:lnTo>
                <a:lnTo>
                  <a:pt x="186" y="290"/>
                </a:lnTo>
                <a:lnTo>
                  <a:pt x="184" y="292"/>
                </a:lnTo>
                <a:lnTo>
                  <a:pt x="184" y="292"/>
                </a:lnTo>
                <a:lnTo>
                  <a:pt x="182" y="292"/>
                </a:lnTo>
                <a:lnTo>
                  <a:pt x="182" y="292"/>
                </a:lnTo>
                <a:lnTo>
                  <a:pt x="182" y="292"/>
                </a:lnTo>
                <a:lnTo>
                  <a:pt x="182" y="294"/>
                </a:lnTo>
                <a:lnTo>
                  <a:pt x="182" y="294"/>
                </a:lnTo>
                <a:lnTo>
                  <a:pt x="182" y="294"/>
                </a:lnTo>
                <a:lnTo>
                  <a:pt x="182" y="294"/>
                </a:lnTo>
                <a:lnTo>
                  <a:pt x="182" y="294"/>
                </a:lnTo>
                <a:lnTo>
                  <a:pt x="182" y="296"/>
                </a:lnTo>
                <a:lnTo>
                  <a:pt x="182" y="298"/>
                </a:lnTo>
                <a:lnTo>
                  <a:pt x="182" y="298"/>
                </a:lnTo>
                <a:lnTo>
                  <a:pt x="182" y="298"/>
                </a:lnTo>
                <a:lnTo>
                  <a:pt x="182" y="300"/>
                </a:lnTo>
                <a:lnTo>
                  <a:pt x="182" y="300"/>
                </a:lnTo>
                <a:lnTo>
                  <a:pt x="182" y="302"/>
                </a:lnTo>
                <a:lnTo>
                  <a:pt x="180" y="302"/>
                </a:lnTo>
                <a:lnTo>
                  <a:pt x="180" y="304"/>
                </a:lnTo>
                <a:lnTo>
                  <a:pt x="178" y="304"/>
                </a:lnTo>
                <a:lnTo>
                  <a:pt x="178" y="304"/>
                </a:lnTo>
                <a:lnTo>
                  <a:pt x="178" y="304"/>
                </a:lnTo>
                <a:lnTo>
                  <a:pt x="176" y="304"/>
                </a:lnTo>
                <a:lnTo>
                  <a:pt x="176" y="304"/>
                </a:lnTo>
                <a:lnTo>
                  <a:pt x="174" y="304"/>
                </a:lnTo>
                <a:lnTo>
                  <a:pt x="174" y="304"/>
                </a:lnTo>
                <a:lnTo>
                  <a:pt x="174" y="304"/>
                </a:lnTo>
                <a:lnTo>
                  <a:pt x="174" y="304"/>
                </a:lnTo>
                <a:lnTo>
                  <a:pt x="172" y="302"/>
                </a:lnTo>
                <a:lnTo>
                  <a:pt x="172" y="302"/>
                </a:lnTo>
                <a:lnTo>
                  <a:pt x="172" y="302"/>
                </a:lnTo>
                <a:lnTo>
                  <a:pt x="170" y="302"/>
                </a:lnTo>
                <a:lnTo>
                  <a:pt x="170" y="302"/>
                </a:lnTo>
                <a:lnTo>
                  <a:pt x="170" y="300"/>
                </a:lnTo>
                <a:lnTo>
                  <a:pt x="166" y="298"/>
                </a:lnTo>
                <a:lnTo>
                  <a:pt x="166" y="298"/>
                </a:lnTo>
                <a:lnTo>
                  <a:pt x="166" y="298"/>
                </a:lnTo>
                <a:lnTo>
                  <a:pt x="164" y="296"/>
                </a:lnTo>
                <a:lnTo>
                  <a:pt x="164" y="296"/>
                </a:lnTo>
                <a:lnTo>
                  <a:pt x="162" y="296"/>
                </a:lnTo>
                <a:lnTo>
                  <a:pt x="162" y="296"/>
                </a:lnTo>
                <a:lnTo>
                  <a:pt x="162" y="294"/>
                </a:lnTo>
                <a:lnTo>
                  <a:pt x="162" y="294"/>
                </a:lnTo>
                <a:lnTo>
                  <a:pt x="160" y="294"/>
                </a:lnTo>
                <a:lnTo>
                  <a:pt x="160" y="292"/>
                </a:lnTo>
                <a:lnTo>
                  <a:pt x="160" y="290"/>
                </a:lnTo>
                <a:lnTo>
                  <a:pt x="158" y="290"/>
                </a:lnTo>
                <a:lnTo>
                  <a:pt x="158" y="288"/>
                </a:lnTo>
                <a:lnTo>
                  <a:pt x="158" y="288"/>
                </a:lnTo>
                <a:lnTo>
                  <a:pt x="156" y="288"/>
                </a:lnTo>
                <a:lnTo>
                  <a:pt x="156" y="288"/>
                </a:lnTo>
                <a:lnTo>
                  <a:pt x="156" y="286"/>
                </a:lnTo>
                <a:lnTo>
                  <a:pt x="156" y="286"/>
                </a:lnTo>
                <a:lnTo>
                  <a:pt x="154" y="286"/>
                </a:lnTo>
                <a:lnTo>
                  <a:pt x="154" y="286"/>
                </a:lnTo>
                <a:lnTo>
                  <a:pt x="152" y="286"/>
                </a:lnTo>
                <a:lnTo>
                  <a:pt x="152" y="286"/>
                </a:lnTo>
                <a:lnTo>
                  <a:pt x="152" y="284"/>
                </a:lnTo>
                <a:lnTo>
                  <a:pt x="150" y="284"/>
                </a:lnTo>
                <a:lnTo>
                  <a:pt x="150" y="284"/>
                </a:lnTo>
                <a:lnTo>
                  <a:pt x="150" y="284"/>
                </a:lnTo>
                <a:lnTo>
                  <a:pt x="150" y="282"/>
                </a:lnTo>
                <a:lnTo>
                  <a:pt x="148" y="282"/>
                </a:lnTo>
                <a:lnTo>
                  <a:pt x="148" y="282"/>
                </a:lnTo>
                <a:lnTo>
                  <a:pt x="148" y="282"/>
                </a:lnTo>
                <a:lnTo>
                  <a:pt x="146" y="280"/>
                </a:lnTo>
                <a:lnTo>
                  <a:pt x="144" y="280"/>
                </a:lnTo>
                <a:lnTo>
                  <a:pt x="144" y="278"/>
                </a:lnTo>
                <a:lnTo>
                  <a:pt x="144" y="278"/>
                </a:lnTo>
                <a:lnTo>
                  <a:pt x="142" y="278"/>
                </a:lnTo>
                <a:lnTo>
                  <a:pt x="142" y="276"/>
                </a:lnTo>
                <a:lnTo>
                  <a:pt x="140" y="276"/>
                </a:lnTo>
                <a:lnTo>
                  <a:pt x="140" y="276"/>
                </a:lnTo>
                <a:lnTo>
                  <a:pt x="138" y="276"/>
                </a:lnTo>
                <a:lnTo>
                  <a:pt x="138" y="276"/>
                </a:lnTo>
                <a:lnTo>
                  <a:pt x="138" y="276"/>
                </a:lnTo>
                <a:lnTo>
                  <a:pt x="138" y="276"/>
                </a:lnTo>
                <a:lnTo>
                  <a:pt x="136" y="276"/>
                </a:lnTo>
                <a:lnTo>
                  <a:pt x="136" y="276"/>
                </a:lnTo>
                <a:lnTo>
                  <a:pt x="136" y="274"/>
                </a:lnTo>
                <a:lnTo>
                  <a:pt x="136" y="274"/>
                </a:lnTo>
                <a:lnTo>
                  <a:pt x="136" y="274"/>
                </a:lnTo>
                <a:lnTo>
                  <a:pt x="134" y="274"/>
                </a:lnTo>
                <a:lnTo>
                  <a:pt x="134" y="274"/>
                </a:lnTo>
                <a:lnTo>
                  <a:pt x="130" y="272"/>
                </a:lnTo>
                <a:lnTo>
                  <a:pt x="128" y="272"/>
                </a:lnTo>
                <a:lnTo>
                  <a:pt x="128" y="270"/>
                </a:lnTo>
                <a:lnTo>
                  <a:pt x="126" y="270"/>
                </a:lnTo>
                <a:lnTo>
                  <a:pt x="124" y="270"/>
                </a:lnTo>
                <a:lnTo>
                  <a:pt x="124" y="270"/>
                </a:lnTo>
                <a:lnTo>
                  <a:pt x="120" y="268"/>
                </a:lnTo>
                <a:lnTo>
                  <a:pt x="118" y="266"/>
                </a:lnTo>
                <a:lnTo>
                  <a:pt x="118" y="266"/>
                </a:lnTo>
                <a:lnTo>
                  <a:pt x="118" y="264"/>
                </a:lnTo>
                <a:lnTo>
                  <a:pt x="116" y="264"/>
                </a:lnTo>
                <a:lnTo>
                  <a:pt x="114" y="264"/>
                </a:lnTo>
                <a:lnTo>
                  <a:pt x="114" y="262"/>
                </a:lnTo>
                <a:lnTo>
                  <a:pt x="112" y="262"/>
                </a:lnTo>
                <a:lnTo>
                  <a:pt x="112" y="262"/>
                </a:lnTo>
                <a:lnTo>
                  <a:pt x="112" y="262"/>
                </a:lnTo>
                <a:lnTo>
                  <a:pt x="112" y="262"/>
                </a:lnTo>
                <a:lnTo>
                  <a:pt x="110" y="260"/>
                </a:lnTo>
                <a:lnTo>
                  <a:pt x="110" y="260"/>
                </a:lnTo>
                <a:lnTo>
                  <a:pt x="108" y="260"/>
                </a:lnTo>
                <a:lnTo>
                  <a:pt x="108" y="260"/>
                </a:lnTo>
                <a:lnTo>
                  <a:pt x="106" y="258"/>
                </a:lnTo>
                <a:lnTo>
                  <a:pt x="106" y="258"/>
                </a:lnTo>
                <a:lnTo>
                  <a:pt x="104" y="256"/>
                </a:lnTo>
                <a:lnTo>
                  <a:pt x="102" y="256"/>
                </a:lnTo>
                <a:lnTo>
                  <a:pt x="102" y="256"/>
                </a:lnTo>
                <a:lnTo>
                  <a:pt x="102" y="256"/>
                </a:lnTo>
                <a:lnTo>
                  <a:pt x="100" y="254"/>
                </a:lnTo>
                <a:lnTo>
                  <a:pt x="100" y="252"/>
                </a:lnTo>
                <a:lnTo>
                  <a:pt x="100" y="252"/>
                </a:lnTo>
                <a:lnTo>
                  <a:pt x="98" y="252"/>
                </a:lnTo>
                <a:lnTo>
                  <a:pt x="98" y="252"/>
                </a:lnTo>
                <a:lnTo>
                  <a:pt x="96" y="250"/>
                </a:lnTo>
                <a:lnTo>
                  <a:pt x="94" y="248"/>
                </a:lnTo>
                <a:lnTo>
                  <a:pt x="94" y="248"/>
                </a:lnTo>
                <a:lnTo>
                  <a:pt x="94" y="246"/>
                </a:lnTo>
                <a:lnTo>
                  <a:pt x="94" y="246"/>
                </a:lnTo>
                <a:lnTo>
                  <a:pt x="94" y="246"/>
                </a:lnTo>
                <a:lnTo>
                  <a:pt x="92" y="246"/>
                </a:lnTo>
                <a:lnTo>
                  <a:pt x="90" y="244"/>
                </a:lnTo>
                <a:lnTo>
                  <a:pt x="88" y="242"/>
                </a:lnTo>
                <a:lnTo>
                  <a:pt x="88" y="242"/>
                </a:lnTo>
                <a:lnTo>
                  <a:pt x="88" y="242"/>
                </a:lnTo>
                <a:lnTo>
                  <a:pt x="88" y="240"/>
                </a:lnTo>
                <a:lnTo>
                  <a:pt x="86" y="238"/>
                </a:lnTo>
                <a:lnTo>
                  <a:pt x="86" y="238"/>
                </a:lnTo>
                <a:lnTo>
                  <a:pt x="86" y="238"/>
                </a:lnTo>
                <a:lnTo>
                  <a:pt x="84" y="236"/>
                </a:lnTo>
                <a:lnTo>
                  <a:pt x="84" y="234"/>
                </a:lnTo>
                <a:lnTo>
                  <a:pt x="84" y="234"/>
                </a:lnTo>
                <a:lnTo>
                  <a:pt x="82" y="232"/>
                </a:lnTo>
                <a:lnTo>
                  <a:pt x="82" y="230"/>
                </a:lnTo>
                <a:lnTo>
                  <a:pt x="82" y="230"/>
                </a:lnTo>
                <a:lnTo>
                  <a:pt x="80" y="230"/>
                </a:lnTo>
                <a:lnTo>
                  <a:pt x="80" y="230"/>
                </a:lnTo>
                <a:lnTo>
                  <a:pt x="80" y="228"/>
                </a:lnTo>
                <a:lnTo>
                  <a:pt x="82" y="228"/>
                </a:lnTo>
                <a:lnTo>
                  <a:pt x="82" y="228"/>
                </a:lnTo>
                <a:lnTo>
                  <a:pt x="82" y="230"/>
                </a:lnTo>
                <a:lnTo>
                  <a:pt x="82" y="228"/>
                </a:lnTo>
                <a:lnTo>
                  <a:pt x="82" y="228"/>
                </a:lnTo>
                <a:lnTo>
                  <a:pt x="82" y="226"/>
                </a:lnTo>
                <a:lnTo>
                  <a:pt x="84" y="226"/>
                </a:lnTo>
                <a:lnTo>
                  <a:pt x="84" y="224"/>
                </a:lnTo>
                <a:lnTo>
                  <a:pt x="82" y="222"/>
                </a:lnTo>
                <a:lnTo>
                  <a:pt x="82" y="220"/>
                </a:lnTo>
                <a:lnTo>
                  <a:pt x="82" y="220"/>
                </a:lnTo>
                <a:lnTo>
                  <a:pt x="82" y="220"/>
                </a:lnTo>
                <a:lnTo>
                  <a:pt x="80" y="218"/>
                </a:lnTo>
                <a:lnTo>
                  <a:pt x="80" y="218"/>
                </a:lnTo>
                <a:lnTo>
                  <a:pt x="78" y="218"/>
                </a:lnTo>
                <a:lnTo>
                  <a:pt x="78" y="216"/>
                </a:lnTo>
                <a:lnTo>
                  <a:pt x="78" y="216"/>
                </a:lnTo>
                <a:lnTo>
                  <a:pt x="78" y="216"/>
                </a:lnTo>
                <a:lnTo>
                  <a:pt x="78" y="216"/>
                </a:lnTo>
                <a:lnTo>
                  <a:pt x="78" y="214"/>
                </a:lnTo>
                <a:lnTo>
                  <a:pt x="78" y="214"/>
                </a:lnTo>
                <a:lnTo>
                  <a:pt x="76" y="212"/>
                </a:lnTo>
                <a:lnTo>
                  <a:pt x="76" y="212"/>
                </a:lnTo>
                <a:lnTo>
                  <a:pt x="74" y="208"/>
                </a:lnTo>
                <a:lnTo>
                  <a:pt x="72" y="206"/>
                </a:lnTo>
                <a:lnTo>
                  <a:pt x="72" y="206"/>
                </a:lnTo>
                <a:lnTo>
                  <a:pt x="72" y="204"/>
                </a:lnTo>
                <a:lnTo>
                  <a:pt x="72" y="204"/>
                </a:lnTo>
                <a:lnTo>
                  <a:pt x="70" y="204"/>
                </a:lnTo>
                <a:lnTo>
                  <a:pt x="68" y="200"/>
                </a:lnTo>
                <a:lnTo>
                  <a:pt x="68" y="200"/>
                </a:lnTo>
                <a:lnTo>
                  <a:pt x="68" y="200"/>
                </a:lnTo>
                <a:lnTo>
                  <a:pt x="68" y="200"/>
                </a:lnTo>
                <a:lnTo>
                  <a:pt x="68" y="198"/>
                </a:lnTo>
                <a:lnTo>
                  <a:pt x="68" y="198"/>
                </a:lnTo>
                <a:lnTo>
                  <a:pt x="66" y="198"/>
                </a:lnTo>
                <a:lnTo>
                  <a:pt x="66" y="196"/>
                </a:lnTo>
                <a:lnTo>
                  <a:pt x="66" y="194"/>
                </a:lnTo>
                <a:lnTo>
                  <a:pt x="66" y="194"/>
                </a:lnTo>
                <a:lnTo>
                  <a:pt x="64" y="190"/>
                </a:lnTo>
                <a:lnTo>
                  <a:pt x="64" y="190"/>
                </a:lnTo>
                <a:lnTo>
                  <a:pt x="62" y="188"/>
                </a:lnTo>
                <a:lnTo>
                  <a:pt x="60" y="188"/>
                </a:lnTo>
                <a:lnTo>
                  <a:pt x="60" y="188"/>
                </a:lnTo>
                <a:lnTo>
                  <a:pt x="60" y="188"/>
                </a:lnTo>
                <a:lnTo>
                  <a:pt x="60" y="188"/>
                </a:lnTo>
                <a:lnTo>
                  <a:pt x="58" y="186"/>
                </a:lnTo>
                <a:lnTo>
                  <a:pt x="58" y="186"/>
                </a:lnTo>
                <a:lnTo>
                  <a:pt x="60" y="186"/>
                </a:lnTo>
                <a:lnTo>
                  <a:pt x="60" y="186"/>
                </a:lnTo>
                <a:lnTo>
                  <a:pt x="58" y="182"/>
                </a:lnTo>
                <a:lnTo>
                  <a:pt x="58" y="180"/>
                </a:lnTo>
                <a:lnTo>
                  <a:pt x="56" y="178"/>
                </a:lnTo>
                <a:lnTo>
                  <a:pt x="56" y="178"/>
                </a:lnTo>
                <a:lnTo>
                  <a:pt x="54" y="176"/>
                </a:lnTo>
                <a:lnTo>
                  <a:pt x="54" y="176"/>
                </a:lnTo>
                <a:lnTo>
                  <a:pt x="54" y="174"/>
                </a:lnTo>
                <a:lnTo>
                  <a:pt x="54" y="174"/>
                </a:lnTo>
                <a:lnTo>
                  <a:pt x="52" y="172"/>
                </a:lnTo>
                <a:lnTo>
                  <a:pt x="52" y="170"/>
                </a:lnTo>
                <a:lnTo>
                  <a:pt x="50" y="166"/>
                </a:lnTo>
                <a:lnTo>
                  <a:pt x="48" y="164"/>
                </a:lnTo>
                <a:lnTo>
                  <a:pt x="48" y="164"/>
                </a:lnTo>
                <a:lnTo>
                  <a:pt x="48" y="162"/>
                </a:lnTo>
                <a:lnTo>
                  <a:pt x="48" y="162"/>
                </a:lnTo>
                <a:lnTo>
                  <a:pt x="48" y="160"/>
                </a:lnTo>
                <a:lnTo>
                  <a:pt x="46" y="160"/>
                </a:lnTo>
                <a:lnTo>
                  <a:pt x="46" y="158"/>
                </a:lnTo>
                <a:lnTo>
                  <a:pt x="46" y="156"/>
                </a:lnTo>
                <a:lnTo>
                  <a:pt x="46" y="154"/>
                </a:lnTo>
                <a:lnTo>
                  <a:pt x="44" y="154"/>
                </a:lnTo>
                <a:lnTo>
                  <a:pt x="44" y="152"/>
                </a:lnTo>
                <a:lnTo>
                  <a:pt x="44" y="152"/>
                </a:lnTo>
                <a:lnTo>
                  <a:pt x="44" y="150"/>
                </a:lnTo>
                <a:lnTo>
                  <a:pt x="42" y="150"/>
                </a:lnTo>
                <a:lnTo>
                  <a:pt x="42" y="148"/>
                </a:lnTo>
                <a:lnTo>
                  <a:pt x="42" y="148"/>
                </a:lnTo>
                <a:lnTo>
                  <a:pt x="42" y="148"/>
                </a:lnTo>
                <a:lnTo>
                  <a:pt x="42" y="148"/>
                </a:lnTo>
                <a:lnTo>
                  <a:pt x="40" y="146"/>
                </a:lnTo>
                <a:lnTo>
                  <a:pt x="40" y="144"/>
                </a:lnTo>
                <a:lnTo>
                  <a:pt x="40" y="144"/>
                </a:lnTo>
                <a:lnTo>
                  <a:pt x="40" y="144"/>
                </a:lnTo>
                <a:lnTo>
                  <a:pt x="40" y="142"/>
                </a:lnTo>
                <a:lnTo>
                  <a:pt x="40" y="142"/>
                </a:lnTo>
                <a:lnTo>
                  <a:pt x="38" y="140"/>
                </a:lnTo>
                <a:lnTo>
                  <a:pt x="38" y="140"/>
                </a:lnTo>
                <a:lnTo>
                  <a:pt x="38" y="138"/>
                </a:lnTo>
                <a:lnTo>
                  <a:pt x="38" y="138"/>
                </a:lnTo>
                <a:lnTo>
                  <a:pt x="36" y="136"/>
                </a:lnTo>
                <a:lnTo>
                  <a:pt x="34" y="132"/>
                </a:lnTo>
                <a:lnTo>
                  <a:pt x="34" y="132"/>
                </a:lnTo>
                <a:lnTo>
                  <a:pt x="34" y="132"/>
                </a:lnTo>
                <a:lnTo>
                  <a:pt x="32" y="132"/>
                </a:lnTo>
                <a:lnTo>
                  <a:pt x="32" y="132"/>
                </a:lnTo>
                <a:lnTo>
                  <a:pt x="32" y="130"/>
                </a:lnTo>
                <a:lnTo>
                  <a:pt x="32" y="130"/>
                </a:lnTo>
                <a:lnTo>
                  <a:pt x="30" y="130"/>
                </a:lnTo>
                <a:lnTo>
                  <a:pt x="30" y="128"/>
                </a:lnTo>
                <a:lnTo>
                  <a:pt x="30" y="128"/>
                </a:lnTo>
                <a:lnTo>
                  <a:pt x="30" y="126"/>
                </a:lnTo>
                <a:lnTo>
                  <a:pt x="28" y="126"/>
                </a:lnTo>
                <a:lnTo>
                  <a:pt x="28" y="124"/>
                </a:lnTo>
                <a:lnTo>
                  <a:pt x="28" y="124"/>
                </a:lnTo>
                <a:lnTo>
                  <a:pt x="28" y="124"/>
                </a:lnTo>
                <a:lnTo>
                  <a:pt x="28" y="122"/>
                </a:lnTo>
                <a:lnTo>
                  <a:pt x="28" y="122"/>
                </a:lnTo>
                <a:lnTo>
                  <a:pt x="26" y="122"/>
                </a:lnTo>
                <a:lnTo>
                  <a:pt x="26" y="120"/>
                </a:lnTo>
                <a:lnTo>
                  <a:pt x="26" y="120"/>
                </a:lnTo>
                <a:lnTo>
                  <a:pt x="26" y="120"/>
                </a:lnTo>
                <a:lnTo>
                  <a:pt x="26" y="118"/>
                </a:lnTo>
                <a:lnTo>
                  <a:pt x="26" y="118"/>
                </a:lnTo>
                <a:lnTo>
                  <a:pt x="26" y="118"/>
                </a:lnTo>
                <a:lnTo>
                  <a:pt x="24" y="118"/>
                </a:lnTo>
                <a:lnTo>
                  <a:pt x="24" y="116"/>
                </a:lnTo>
                <a:lnTo>
                  <a:pt x="24" y="116"/>
                </a:lnTo>
                <a:lnTo>
                  <a:pt x="22" y="114"/>
                </a:lnTo>
                <a:lnTo>
                  <a:pt x="22" y="114"/>
                </a:lnTo>
                <a:lnTo>
                  <a:pt x="22" y="114"/>
                </a:lnTo>
                <a:lnTo>
                  <a:pt x="22" y="112"/>
                </a:lnTo>
                <a:lnTo>
                  <a:pt x="20" y="112"/>
                </a:lnTo>
                <a:lnTo>
                  <a:pt x="18" y="110"/>
                </a:lnTo>
                <a:lnTo>
                  <a:pt x="18" y="110"/>
                </a:lnTo>
                <a:lnTo>
                  <a:pt x="18" y="110"/>
                </a:lnTo>
                <a:lnTo>
                  <a:pt x="16" y="108"/>
                </a:lnTo>
                <a:lnTo>
                  <a:pt x="14" y="106"/>
                </a:lnTo>
                <a:lnTo>
                  <a:pt x="12" y="106"/>
                </a:lnTo>
                <a:lnTo>
                  <a:pt x="12" y="106"/>
                </a:lnTo>
                <a:lnTo>
                  <a:pt x="12" y="106"/>
                </a:lnTo>
                <a:lnTo>
                  <a:pt x="12" y="104"/>
                </a:lnTo>
                <a:lnTo>
                  <a:pt x="10" y="104"/>
                </a:lnTo>
                <a:lnTo>
                  <a:pt x="8" y="102"/>
                </a:lnTo>
                <a:lnTo>
                  <a:pt x="4" y="102"/>
                </a:lnTo>
                <a:lnTo>
                  <a:pt x="4" y="100"/>
                </a:lnTo>
                <a:lnTo>
                  <a:pt x="2" y="100"/>
                </a:lnTo>
                <a:lnTo>
                  <a:pt x="2" y="98"/>
                </a:lnTo>
                <a:lnTo>
                  <a:pt x="2" y="98"/>
                </a:lnTo>
                <a:lnTo>
                  <a:pt x="2" y="98"/>
                </a:lnTo>
                <a:lnTo>
                  <a:pt x="4" y="96"/>
                </a:lnTo>
                <a:lnTo>
                  <a:pt x="4" y="96"/>
                </a:lnTo>
                <a:lnTo>
                  <a:pt x="4" y="96"/>
                </a:lnTo>
                <a:lnTo>
                  <a:pt x="4" y="96"/>
                </a:lnTo>
                <a:lnTo>
                  <a:pt x="6" y="96"/>
                </a:lnTo>
                <a:lnTo>
                  <a:pt x="6" y="96"/>
                </a:lnTo>
                <a:lnTo>
                  <a:pt x="6" y="96"/>
                </a:lnTo>
                <a:lnTo>
                  <a:pt x="6" y="96"/>
                </a:lnTo>
                <a:lnTo>
                  <a:pt x="6" y="96"/>
                </a:lnTo>
                <a:lnTo>
                  <a:pt x="6" y="96"/>
                </a:lnTo>
                <a:lnTo>
                  <a:pt x="6" y="96"/>
                </a:lnTo>
                <a:lnTo>
                  <a:pt x="8" y="96"/>
                </a:lnTo>
                <a:lnTo>
                  <a:pt x="8" y="94"/>
                </a:lnTo>
                <a:lnTo>
                  <a:pt x="8" y="94"/>
                </a:lnTo>
                <a:lnTo>
                  <a:pt x="6" y="92"/>
                </a:lnTo>
                <a:lnTo>
                  <a:pt x="6" y="90"/>
                </a:lnTo>
                <a:lnTo>
                  <a:pt x="6" y="90"/>
                </a:lnTo>
                <a:lnTo>
                  <a:pt x="6" y="90"/>
                </a:lnTo>
                <a:lnTo>
                  <a:pt x="4" y="88"/>
                </a:lnTo>
                <a:lnTo>
                  <a:pt x="4" y="88"/>
                </a:lnTo>
                <a:lnTo>
                  <a:pt x="4" y="88"/>
                </a:lnTo>
                <a:lnTo>
                  <a:pt x="4" y="88"/>
                </a:lnTo>
                <a:lnTo>
                  <a:pt x="2" y="86"/>
                </a:lnTo>
                <a:lnTo>
                  <a:pt x="2" y="84"/>
                </a:lnTo>
                <a:lnTo>
                  <a:pt x="2" y="84"/>
                </a:lnTo>
                <a:lnTo>
                  <a:pt x="4" y="84"/>
                </a:lnTo>
                <a:lnTo>
                  <a:pt x="4" y="84"/>
                </a:lnTo>
                <a:lnTo>
                  <a:pt x="4" y="84"/>
                </a:lnTo>
                <a:lnTo>
                  <a:pt x="4" y="82"/>
                </a:lnTo>
                <a:lnTo>
                  <a:pt x="4" y="82"/>
                </a:lnTo>
                <a:lnTo>
                  <a:pt x="4" y="82"/>
                </a:lnTo>
                <a:lnTo>
                  <a:pt x="2" y="80"/>
                </a:lnTo>
                <a:lnTo>
                  <a:pt x="0" y="78"/>
                </a:lnTo>
                <a:lnTo>
                  <a:pt x="0" y="78"/>
                </a:lnTo>
                <a:lnTo>
                  <a:pt x="0" y="78"/>
                </a:lnTo>
                <a:lnTo>
                  <a:pt x="0" y="76"/>
                </a:lnTo>
                <a:lnTo>
                  <a:pt x="0" y="76"/>
                </a:lnTo>
                <a:lnTo>
                  <a:pt x="0" y="74"/>
                </a:lnTo>
                <a:lnTo>
                  <a:pt x="0" y="72"/>
                </a:lnTo>
                <a:lnTo>
                  <a:pt x="0" y="72"/>
                </a:lnTo>
                <a:lnTo>
                  <a:pt x="0" y="70"/>
                </a:lnTo>
                <a:lnTo>
                  <a:pt x="0" y="70"/>
                </a:lnTo>
                <a:lnTo>
                  <a:pt x="0" y="70"/>
                </a:lnTo>
                <a:lnTo>
                  <a:pt x="2" y="68"/>
                </a:lnTo>
                <a:lnTo>
                  <a:pt x="4" y="68"/>
                </a:lnTo>
                <a:lnTo>
                  <a:pt x="4" y="66"/>
                </a:lnTo>
                <a:lnTo>
                  <a:pt x="4" y="66"/>
                </a:lnTo>
                <a:lnTo>
                  <a:pt x="6" y="64"/>
                </a:lnTo>
                <a:lnTo>
                  <a:pt x="6" y="64"/>
                </a:lnTo>
                <a:lnTo>
                  <a:pt x="6" y="64"/>
                </a:lnTo>
                <a:lnTo>
                  <a:pt x="6" y="62"/>
                </a:lnTo>
                <a:lnTo>
                  <a:pt x="6" y="62"/>
                </a:lnTo>
                <a:lnTo>
                  <a:pt x="6" y="62"/>
                </a:lnTo>
                <a:lnTo>
                  <a:pt x="6" y="62"/>
                </a:lnTo>
                <a:lnTo>
                  <a:pt x="8" y="60"/>
                </a:lnTo>
                <a:lnTo>
                  <a:pt x="10" y="60"/>
                </a:lnTo>
                <a:lnTo>
                  <a:pt x="10" y="60"/>
                </a:lnTo>
                <a:lnTo>
                  <a:pt x="10" y="58"/>
                </a:lnTo>
                <a:lnTo>
                  <a:pt x="10" y="58"/>
                </a:lnTo>
                <a:lnTo>
                  <a:pt x="10" y="58"/>
                </a:lnTo>
                <a:lnTo>
                  <a:pt x="12" y="58"/>
                </a:lnTo>
                <a:lnTo>
                  <a:pt x="12" y="58"/>
                </a:lnTo>
                <a:lnTo>
                  <a:pt x="12" y="58"/>
                </a:lnTo>
                <a:lnTo>
                  <a:pt x="12" y="58"/>
                </a:lnTo>
                <a:lnTo>
                  <a:pt x="14" y="58"/>
                </a:lnTo>
                <a:lnTo>
                  <a:pt x="14" y="56"/>
                </a:lnTo>
                <a:lnTo>
                  <a:pt x="14" y="56"/>
                </a:lnTo>
                <a:lnTo>
                  <a:pt x="14" y="56"/>
                </a:lnTo>
                <a:lnTo>
                  <a:pt x="14" y="56"/>
                </a:lnTo>
                <a:lnTo>
                  <a:pt x="16" y="58"/>
                </a:lnTo>
                <a:lnTo>
                  <a:pt x="16" y="60"/>
                </a:lnTo>
                <a:lnTo>
                  <a:pt x="16" y="60"/>
                </a:lnTo>
                <a:lnTo>
                  <a:pt x="16" y="62"/>
                </a:lnTo>
                <a:lnTo>
                  <a:pt x="16" y="62"/>
                </a:lnTo>
                <a:lnTo>
                  <a:pt x="16" y="64"/>
                </a:lnTo>
                <a:lnTo>
                  <a:pt x="16" y="64"/>
                </a:lnTo>
                <a:lnTo>
                  <a:pt x="16" y="64"/>
                </a:lnTo>
                <a:lnTo>
                  <a:pt x="14" y="66"/>
                </a:lnTo>
                <a:lnTo>
                  <a:pt x="14" y="66"/>
                </a:lnTo>
                <a:lnTo>
                  <a:pt x="14" y="66"/>
                </a:lnTo>
                <a:lnTo>
                  <a:pt x="14" y="66"/>
                </a:lnTo>
                <a:lnTo>
                  <a:pt x="12" y="66"/>
                </a:lnTo>
                <a:lnTo>
                  <a:pt x="12" y="66"/>
                </a:lnTo>
                <a:lnTo>
                  <a:pt x="12" y="66"/>
                </a:lnTo>
                <a:lnTo>
                  <a:pt x="12" y="66"/>
                </a:lnTo>
                <a:lnTo>
                  <a:pt x="12" y="68"/>
                </a:lnTo>
                <a:lnTo>
                  <a:pt x="12" y="68"/>
                </a:lnTo>
                <a:lnTo>
                  <a:pt x="12" y="70"/>
                </a:lnTo>
                <a:lnTo>
                  <a:pt x="12" y="70"/>
                </a:lnTo>
                <a:lnTo>
                  <a:pt x="14" y="70"/>
                </a:lnTo>
                <a:lnTo>
                  <a:pt x="14" y="70"/>
                </a:lnTo>
                <a:lnTo>
                  <a:pt x="14" y="70"/>
                </a:lnTo>
                <a:lnTo>
                  <a:pt x="14" y="70"/>
                </a:lnTo>
                <a:lnTo>
                  <a:pt x="14" y="70"/>
                </a:lnTo>
                <a:lnTo>
                  <a:pt x="12" y="72"/>
                </a:lnTo>
                <a:lnTo>
                  <a:pt x="12" y="72"/>
                </a:lnTo>
                <a:lnTo>
                  <a:pt x="12" y="72"/>
                </a:lnTo>
                <a:lnTo>
                  <a:pt x="12" y="74"/>
                </a:lnTo>
                <a:lnTo>
                  <a:pt x="14" y="74"/>
                </a:lnTo>
                <a:lnTo>
                  <a:pt x="14" y="74"/>
                </a:lnTo>
                <a:lnTo>
                  <a:pt x="14" y="74"/>
                </a:lnTo>
                <a:lnTo>
                  <a:pt x="14" y="74"/>
                </a:lnTo>
                <a:lnTo>
                  <a:pt x="16" y="72"/>
                </a:lnTo>
                <a:lnTo>
                  <a:pt x="16" y="72"/>
                </a:lnTo>
                <a:lnTo>
                  <a:pt x="16" y="72"/>
                </a:lnTo>
                <a:lnTo>
                  <a:pt x="16" y="70"/>
                </a:lnTo>
                <a:lnTo>
                  <a:pt x="18" y="70"/>
                </a:lnTo>
                <a:lnTo>
                  <a:pt x="18" y="70"/>
                </a:lnTo>
                <a:lnTo>
                  <a:pt x="18" y="72"/>
                </a:lnTo>
                <a:lnTo>
                  <a:pt x="18" y="72"/>
                </a:lnTo>
                <a:lnTo>
                  <a:pt x="20" y="72"/>
                </a:lnTo>
                <a:lnTo>
                  <a:pt x="22" y="74"/>
                </a:lnTo>
                <a:lnTo>
                  <a:pt x="22" y="74"/>
                </a:lnTo>
                <a:lnTo>
                  <a:pt x="24" y="74"/>
                </a:lnTo>
                <a:lnTo>
                  <a:pt x="24" y="72"/>
                </a:lnTo>
                <a:lnTo>
                  <a:pt x="24" y="74"/>
                </a:lnTo>
                <a:lnTo>
                  <a:pt x="24" y="74"/>
                </a:lnTo>
                <a:lnTo>
                  <a:pt x="26" y="74"/>
                </a:lnTo>
                <a:lnTo>
                  <a:pt x="26" y="76"/>
                </a:lnTo>
                <a:lnTo>
                  <a:pt x="26" y="76"/>
                </a:lnTo>
                <a:lnTo>
                  <a:pt x="28" y="78"/>
                </a:lnTo>
                <a:lnTo>
                  <a:pt x="28" y="80"/>
                </a:lnTo>
                <a:lnTo>
                  <a:pt x="28" y="80"/>
                </a:lnTo>
                <a:lnTo>
                  <a:pt x="30" y="82"/>
                </a:lnTo>
                <a:lnTo>
                  <a:pt x="30" y="82"/>
                </a:lnTo>
                <a:lnTo>
                  <a:pt x="32" y="82"/>
                </a:lnTo>
                <a:lnTo>
                  <a:pt x="32" y="82"/>
                </a:lnTo>
                <a:lnTo>
                  <a:pt x="32" y="82"/>
                </a:lnTo>
                <a:lnTo>
                  <a:pt x="34" y="82"/>
                </a:lnTo>
                <a:lnTo>
                  <a:pt x="34" y="82"/>
                </a:lnTo>
                <a:lnTo>
                  <a:pt x="34" y="82"/>
                </a:lnTo>
                <a:lnTo>
                  <a:pt x="36" y="80"/>
                </a:lnTo>
                <a:lnTo>
                  <a:pt x="36" y="78"/>
                </a:lnTo>
                <a:lnTo>
                  <a:pt x="36" y="78"/>
                </a:lnTo>
                <a:lnTo>
                  <a:pt x="36" y="78"/>
                </a:lnTo>
                <a:lnTo>
                  <a:pt x="36" y="78"/>
                </a:lnTo>
                <a:lnTo>
                  <a:pt x="36" y="76"/>
                </a:lnTo>
                <a:lnTo>
                  <a:pt x="36" y="76"/>
                </a:lnTo>
                <a:lnTo>
                  <a:pt x="38" y="76"/>
                </a:lnTo>
                <a:lnTo>
                  <a:pt x="38" y="76"/>
                </a:lnTo>
                <a:lnTo>
                  <a:pt x="38" y="76"/>
                </a:lnTo>
                <a:lnTo>
                  <a:pt x="38" y="76"/>
                </a:lnTo>
                <a:lnTo>
                  <a:pt x="38" y="76"/>
                </a:lnTo>
                <a:lnTo>
                  <a:pt x="38" y="74"/>
                </a:lnTo>
                <a:lnTo>
                  <a:pt x="40" y="74"/>
                </a:lnTo>
                <a:lnTo>
                  <a:pt x="38" y="72"/>
                </a:lnTo>
                <a:lnTo>
                  <a:pt x="38" y="72"/>
                </a:lnTo>
                <a:lnTo>
                  <a:pt x="38" y="72"/>
                </a:lnTo>
                <a:lnTo>
                  <a:pt x="38" y="70"/>
                </a:lnTo>
                <a:lnTo>
                  <a:pt x="38" y="70"/>
                </a:lnTo>
                <a:lnTo>
                  <a:pt x="40" y="70"/>
                </a:lnTo>
                <a:lnTo>
                  <a:pt x="40" y="68"/>
                </a:lnTo>
                <a:lnTo>
                  <a:pt x="40" y="66"/>
                </a:lnTo>
                <a:lnTo>
                  <a:pt x="40" y="66"/>
                </a:lnTo>
                <a:lnTo>
                  <a:pt x="40" y="66"/>
                </a:lnTo>
                <a:lnTo>
                  <a:pt x="40" y="66"/>
                </a:lnTo>
                <a:lnTo>
                  <a:pt x="40" y="64"/>
                </a:lnTo>
                <a:lnTo>
                  <a:pt x="40" y="64"/>
                </a:lnTo>
                <a:lnTo>
                  <a:pt x="42" y="62"/>
                </a:lnTo>
                <a:lnTo>
                  <a:pt x="42" y="62"/>
                </a:lnTo>
                <a:lnTo>
                  <a:pt x="42" y="62"/>
                </a:lnTo>
                <a:lnTo>
                  <a:pt x="42" y="62"/>
                </a:lnTo>
                <a:lnTo>
                  <a:pt x="42" y="60"/>
                </a:lnTo>
                <a:lnTo>
                  <a:pt x="42" y="60"/>
                </a:lnTo>
                <a:lnTo>
                  <a:pt x="42" y="58"/>
                </a:lnTo>
                <a:lnTo>
                  <a:pt x="42" y="58"/>
                </a:lnTo>
                <a:lnTo>
                  <a:pt x="42" y="58"/>
                </a:lnTo>
                <a:lnTo>
                  <a:pt x="42" y="56"/>
                </a:lnTo>
                <a:lnTo>
                  <a:pt x="42" y="56"/>
                </a:lnTo>
                <a:lnTo>
                  <a:pt x="44" y="56"/>
                </a:lnTo>
                <a:lnTo>
                  <a:pt x="44" y="56"/>
                </a:lnTo>
                <a:lnTo>
                  <a:pt x="44" y="56"/>
                </a:lnTo>
                <a:lnTo>
                  <a:pt x="44" y="56"/>
                </a:lnTo>
                <a:lnTo>
                  <a:pt x="44" y="56"/>
                </a:lnTo>
                <a:lnTo>
                  <a:pt x="44" y="58"/>
                </a:lnTo>
                <a:lnTo>
                  <a:pt x="44" y="58"/>
                </a:lnTo>
                <a:lnTo>
                  <a:pt x="46" y="56"/>
                </a:lnTo>
                <a:lnTo>
                  <a:pt x="46" y="56"/>
                </a:lnTo>
                <a:lnTo>
                  <a:pt x="46" y="56"/>
                </a:lnTo>
                <a:lnTo>
                  <a:pt x="46" y="56"/>
                </a:lnTo>
                <a:lnTo>
                  <a:pt x="44" y="56"/>
                </a:lnTo>
                <a:lnTo>
                  <a:pt x="46" y="54"/>
                </a:lnTo>
                <a:lnTo>
                  <a:pt x="46" y="54"/>
                </a:lnTo>
                <a:lnTo>
                  <a:pt x="46" y="54"/>
                </a:lnTo>
                <a:lnTo>
                  <a:pt x="46" y="54"/>
                </a:lnTo>
                <a:lnTo>
                  <a:pt x="46" y="52"/>
                </a:lnTo>
                <a:lnTo>
                  <a:pt x="48" y="52"/>
                </a:lnTo>
                <a:lnTo>
                  <a:pt x="48" y="50"/>
                </a:lnTo>
                <a:lnTo>
                  <a:pt x="50" y="48"/>
                </a:lnTo>
                <a:lnTo>
                  <a:pt x="50" y="48"/>
                </a:lnTo>
                <a:lnTo>
                  <a:pt x="50" y="48"/>
                </a:lnTo>
                <a:lnTo>
                  <a:pt x="56" y="46"/>
                </a:lnTo>
                <a:lnTo>
                  <a:pt x="60" y="46"/>
                </a:lnTo>
                <a:lnTo>
                  <a:pt x="62" y="44"/>
                </a:lnTo>
                <a:lnTo>
                  <a:pt x="64" y="44"/>
                </a:lnTo>
                <a:lnTo>
                  <a:pt x="68" y="42"/>
                </a:lnTo>
                <a:lnTo>
                  <a:pt x="72" y="38"/>
                </a:lnTo>
                <a:lnTo>
                  <a:pt x="76" y="34"/>
                </a:lnTo>
                <a:lnTo>
                  <a:pt x="78" y="32"/>
                </a:lnTo>
                <a:lnTo>
                  <a:pt x="80" y="28"/>
                </a:lnTo>
                <a:lnTo>
                  <a:pt x="80" y="28"/>
                </a:lnTo>
                <a:lnTo>
                  <a:pt x="82" y="26"/>
                </a:lnTo>
                <a:lnTo>
                  <a:pt x="82" y="26"/>
                </a:lnTo>
                <a:lnTo>
                  <a:pt x="84" y="24"/>
                </a:lnTo>
                <a:lnTo>
                  <a:pt x="84" y="24"/>
                </a:lnTo>
                <a:lnTo>
                  <a:pt x="84" y="20"/>
                </a:lnTo>
                <a:lnTo>
                  <a:pt x="84" y="18"/>
                </a:lnTo>
                <a:lnTo>
                  <a:pt x="84" y="18"/>
                </a:lnTo>
                <a:lnTo>
                  <a:pt x="86" y="16"/>
                </a:lnTo>
                <a:lnTo>
                  <a:pt x="86" y="14"/>
                </a:lnTo>
                <a:lnTo>
                  <a:pt x="86" y="16"/>
                </a:lnTo>
                <a:lnTo>
                  <a:pt x="86" y="16"/>
                </a:lnTo>
                <a:lnTo>
                  <a:pt x="86" y="16"/>
                </a:lnTo>
                <a:lnTo>
                  <a:pt x="88" y="16"/>
                </a:lnTo>
                <a:lnTo>
                  <a:pt x="88" y="12"/>
                </a:lnTo>
                <a:lnTo>
                  <a:pt x="88" y="12"/>
                </a:lnTo>
                <a:lnTo>
                  <a:pt x="88" y="10"/>
                </a:lnTo>
                <a:lnTo>
                  <a:pt x="88" y="10"/>
                </a:lnTo>
                <a:lnTo>
                  <a:pt x="88" y="10"/>
                </a:lnTo>
                <a:lnTo>
                  <a:pt x="88" y="10"/>
                </a:lnTo>
                <a:lnTo>
                  <a:pt x="88" y="8"/>
                </a:lnTo>
                <a:lnTo>
                  <a:pt x="88" y="8"/>
                </a:lnTo>
                <a:lnTo>
                  <a:pt x="86" y="6"/>
                </a:lnTo>
                <a:lnTo>
                  <a:pt x="86" y="8"/>
                </a:lnTo>
                <a:lnTo>
                  <a:pt x="86" y="6"/>
                </a:lnTo>
                <a:lnTo>
                  <a:pt x="86" y="6"/>
                </a:lnTo>
                <a:lnTo>
                  <a:pt x="84" y="6"/>
                </a:lnTo>
                <a:lnTo>
                  <a:pt x="84" y="6"/>
                </a:lnTo>
                <a:lnTo>
                  <a:pt x="84" y="4"/>
                </a:lnTo>
                <a:lnTo>
                  <a:pt x="84" y="4"/>
                </a:lnTo>
                <a:lnTo>
                  <a:pt x="84" y="4"/>
                </a:lnTo>
                <a:lnTo>
                  <a:pt x="82" y="2"/>
                </a:lnTo>
                <a:lnTo>
                  <a:pt x="82" y="2"/>
                </a:lnTo>
                <a:lnTo>
                  <a:pt x="82" y="2"/>
                </a:lnTo>
                <a:lnTo>
                  <a:pt x="84" y="2"/>
                </a:lnTo>
                <a:lnTo>
                  <a:pt x="84" y="2"/>
                </a:lnTo>
                <a:lnTo>
                  <a:pt x="86" y="2"/>
                </a:lnTo>
                <a:lnTo>
                  <a:pt x="86" y="2"/>
                </a:lnTo>
                <a:lnTo>
                  <a:pt x="86" y="2"/>
                </a:lnTo>
                <a:lnTo>
                  <a:pt x="88" y="2"/>
                </a:lnTo>
                <a:lnTo>
                  <a:pt x="88" y="2"/>
                </a:lnTo>
                <a:lnTo>
                  <a:pt x="88" y="0"/>
                </a:lnTo>
                <a:lnTo>
                  <a:pt x="88" y="0"/>
                </a:lnTo>
                <a:lnTo>
                  <a:pt x="88" y="0"/>
                </a:lnTo>
                <a:lnTo>
                  <a:pt x="90" y="0"/>
                </a:lnTo>
                <a:lnTo>
                  <a:pt x="92" y="2"/>
                </a:lnTo>
                <a:lnTo>
                  <a:pt x="92" y="2"/>
                </a:lnTo>
                <a:lnTo>
                  <a:pt x="92" y="2"/>
                </a:lnTo>
                <a:lnTo>
                  <a:pt x="94" y="4"/>
                </a:lnTo>
                <a:lnTo>
                  <a:pt x="94" y="4"/>
                </a:lnTo>
                <a:lnTo>
                  <a:pt x="94" y="2"/>
                </a:lnTo>
                <a:lnTo>
                  <a:pt x="94" y="2"/>
                </a:lnTo>
                <a:lnTo>
                  <a:pt x="94" y="2"/>
                </a:lnTo>
                <a:lnTo>
                  <a:pt x="96" y="4"/>
                </a:lnTo>
                <a:lnTo>
                  <a:pt x="96" y="4"/>
                </a:lnTo>
                <a:lnTo>
                  <a:pt x="96" y="4"/>
                </a:lnTo>
                <a:lnTo>
                  <a:pt x="96" y="4"/>
                </a:lnTo>
                <a:lnTo>
                  <a:pt x="96" y="4"/>
                </a:lnTo>
                <a:lnTo>
                  <a:pt x="96" y="6"/>
                </a:lnTo>
                <a:lnTo>
                  <a:pt x="96" y="6"/>
                </a:lnTo>
                <a:lnTo>
                  <a:pt x="98" y="6"/>
                </a:lnTo>
                <a:lnTo>
                  <a:pt x="98" y="6"/>
                </a:lnTo>
                <a:lnTo>
                  <a:pt x="100" y="8"/>
                </a:lnTo>
                <a:lnTo>
                  <a:pt x="100" y="8"/>
                </a:lnTo>
                <a:lnTo>
                  <a:pt x="100" y="8"/>
                </a:lnTo>
                <a:lnTo>
                  <a:pt x="100" y="10"/>
                </a:lnTo>
                <a:lnTo>
                  <a:pt x="102" y="12"/>
                </a:lnTo>
                <a:lnTo>
                  <a:pt x="102" y="12"/>
                </a:lnTo>
                <a:lnTo>
                  <a:pt x="102" y="12"/>
                </a:lnTo>
                <a:lnTo>
                  <a:pt x="102" y="14"/>
                </a:lnTo>
                <a:lnTo>
                  <a:pt x="102" y="14"/>
                </a:lnTo>
                <a:lnTo>
                  <a:pt x="102" y="14"/>
                </a:lnTo>
                <a:lnTo>
                  <a:pt x="102" y="16"/>
                </a:lnTo>
                <a:lnTo>
                  <a:pt x="102" y="16"/>
                </a:lnTo>
                <a:lnTo>
                  <a:pt x="102" y="16"/>
                </a:lnTo>
                <a:lnTo>
                  <a:pt x="104" y="18"/>
                </a:lnTo>
                <a:lnTo>
                  <a:pt x="108" y="20"/>
                </a:lnTo>
                <a:lnTo>
                  <a:pt x="108" y="20"/>
                </a:lnTo>
                <a:lnTo>
                  <a:pt x="110" y="20"/>
                </a:lnTo>
                <a:lnTo>
                  <a:pt x="110" y="20"/>
                </a:lnTo>
                <a:lnTo>
                  <a:pt x="112" y="20"/>
                </a:lnTo>
                <a:lnTo>
                  <a:pt x="112" y="22"/>
                </a:lnTo>
                <a:lnTo>
                  <a:pt x="112" y="24"/>
                </a:lnTo>
                <a:lnTo>
                  <a:pt x="112" y="24"/>
                </a:lnTo>
                <a:lnTo>
                  <a:pt x="114" y="24"/>
                </a:lnTo>
                <a:lnTo>
                  <a:pt x="114" y="26"/>
                </a:lnTo>
                <a:lnTo>
                  <a:pt x="114" y="26"/>
                </a:lnTo>
                <a:lnTo>
                  <a:pt x="114" y="26"/>
                </a:lnTo>
                <a:lnTo>
                  <a:pt x="114" y="26"/>
                </a:lnTo>
                <a:lnTo>
                  <a:pt x="114" y="28"/>
                </a:lnTo>
                <a:lnTo>
                  <a:pt x="114" y="28"/>
                </a:lnTo>
                <a:lnTo>
                  <a:pt x="114" y="30"/>
                </a:lnTo>
                <a:lnTo>
                  <a:pt x="116" y="30"/>
                </a:lnTo>
                <a:lnTo>
                  <a:pt x="118" y="30"/>
                </a:lnTo>
                <a:lnTo>
                  <a:pt x="118" y="30"/>
                </a:lnTo>
                <a:lnTo>
                  <a:pt x="118" y="30"/>
                </a:lnTo>
                <a:lnTo>
                  <a:pt x="120" y="32"/>
                </a:lnTo>
                <a:lnTo>
                  <a:pt x="120" y="34"/>
                </a:lnTo>
                <a:lnTo>
                  <a:pt x="120" y="36"/>
                </a:lnTo>
                <a:lnTo>
                  <a:pt x="120" y="36"/>
                </a:lnTo>
                <a:lnTo>
                  <a:pt x="120" y="36"/>
                </a:lnTo>
                <a:lnTo>
                  <a:pt x="120" y="38"/>
                </a:lnTo>
                <a:lnTo>
                  <a:pt x="120" y="38"/>
                </a:lnTo>
                <a:lnTo>
                  <a:pt x="120" y="38"/>
                </a:lnTo>
                <a:lnTo>
                  <a:pt x="122" y="40"/>
                </a:lnTo>
                <a:lnTo>
                  <a:pt x="122" y="40"/>
                </a:lnTo>
                <a:lnTo>
                  <a:pt x="122" y="40"/>
                </a:lnTo>
                <a:lnTo>
                  <a:pt x="122" y="40"/>
                </a:lnTo>
                <a:lnTo>
                  <a:pt x="122" y="40"/>
                </a:lnTo>
                <a:lnTo>
                  <a:pt x="124" y="40"/>
                </a:lnTo>
                <a:lnTo>
                  <a:pt x="126" y="40"/>
                </a:lnTo>
                <a:lnTo>
                  <a:pt x="128" y="40"/>
                </a:lnTo>
                <a:lnTo>
                  <a:pt x="130" y="40"/>
                </a:lnTo>
                <a:lnTo>
                  <a:pt x="130" y="40"/>
                </a:lnTo>
                <a:lnTo>
                  <a:pt x="132" y="40"/>
                </a:lnTo>
                <a:lnTo>
                  <a:pt x="132" y="40"/>
                </a:lnTo>
                <a:lnTo>
                  <a:pt x="134" y="40"/>
                </a:lnTo>
                <a:lnTo>
                  <a:pt x="136" y="38"/>
                </a:lnTo>
                <a:lnTo>
                  <a:pt x="136" y="38"/>
                </a:lnTo>
                <a:lnTo>
                  <a:pt x="138" y="38"/>
                </a:lnTo>
                <a:lnTo>
                  <a:pt x="138" y="38"/>
                </a:lnTo>
                <a:lnTo>
                  <a:pt x="138" y="36"/>
                </a:lnTo>
                <a:lnTo>
                  <a:pt x="140" y="36"/>
                </a:lnTo>
                <a:lnTo>
                  <a:pt x="140" y="34"/>
                </a:lnTo>
                <a:lnTo>
                  <a:pt x="140" y="36"/>
                </a:lnTo>
                <a:lnTo>
                  <a:pt x="140" y="36"/>
                </a:lnTo>
                <a:lnTo>
                  <a:pt x="140" y="36"/>
                </a:lnTo>
                <a:lnTo>
                  <a:pt x="142" y="36"/>
                </a:lnTo>
                <a:lnTo>
                  <a:pt x="142" y="36"/>
                </a:lnTo>
                <a:lnTo>
                  <a:pt x="144" y="38"/>
                </a:lnTo>
                <a:lnTo>
                  <a:pt x="146" y="38"/>
                </a:lnTo>
                <a:lnTo>
                  <a:pt x="148" y="38"/>
                </a:lnTo>
                <a:lnTo>
                  <a:pt x="148" y="38"/>
                </a:lnTo>
                <a:lnTo>
                  <a:pt x="150" y="38"/>
                </a:lnTo>
                <a:lnTo>
                  <a:pt x="152" y="36"/>
                </a:lnTo>
                <a:lnTo>
                  <a:pt x="156" y="38"/>
                </a:lnTo>
                <a:lnTo>
                  <a:pt x="156" y="40"/>
                </a:lnTo>
                <a:lnTo>
                  <a:pt x="156" y="40"/>
                </a:lnTo>
                <a:lnTo>
                  <a:pt x="156" y="40"/>
                </a:lnTo>
                <a:lnTo>
                  <a:pt x="160" y="42"/>
                </a:lnTo>
                <a:lnTo>
                  <a:pt x="160" y="40"/>
                </a:lnTo>
                <a:lnTo>
                  <a:pt x="160" y="40"/>
                </a:lnTo>
                <a:lnTo>
                  <a:pt x="160" y="40"/>
                </a:lnTo>
                <a:lnTo>
                  <a:pt x="162" y="42"/>
                </a:lnTo>
                <a:lnTo>
                  <a:pt x="162" y="42"/>
                </a:lnTo>
                <a:lnTo>
                  <a:pt x="162" y="44"/>
                </a:lnTo>
                <a:lnTo>
                  <a:pt x="164" y="44"/>
                </a:lnTo>
                <a:lnTo>
                  <a:pt x="164" y="44"/>
                </a:lnTo>
                <a:lnTo>
                  <a:pt x="164" y="46"/>
                </a:lnTo>
                <a:lnTo>
                  <a:pt x="160" y="54"/>
                </a:lnTo>
                <a:lnTo>
                  <a:pt x="158" y="54"/>
                </a:lnTo>
                <a:lnTo>
                  <a:pt x="158" y="58"/>
                </a:lnTo>
                <a:lnTo>
                  <a:pt x="156" y="60"/>
                </a:lnTo>
                <a:lnTo>
                  <a:pt x="156" y="60"/>
                </a:lnTo>
                <a:lnTo>
                  <a:pt x="154" y="62"/>
                </a:lnTo>
                <a:lnTo>
                  <a:pt x="156" y="62"/>
                </a:lnTo>
                <a:lnTo>
                  <a:pt x="158" y="64"/>
                </a:lnTo>
                <a:lnTo>
                  <a:pt x="158" y="64"/>
                </a:lnTo>
                <a:lnTo>
                  <a:pt x="158" y="64"/>
                </a:lnTo>
                <a:lnTo>
                  <a:pt x="160" y="62"/>
                </a:lnTo>
                <a:lnTo>
                  <a:pt x="160" y="62"/>
                </a:lnTo>
                <a:lnTo>
                  <a:pt x="160" y="62"/>
                </a:lnTo>
                <a:lnTo>
                  <a:pt x="160" y="62"/>
                </a:lnTo>
                <a:lnTo>
                  <a:pt x="160" y="62"/>
                </a:lnTo>
                <a:lnTo>
                  <a:pt x="162" y="64"/>
                </a:lnTo>
                <a:lnTo>
                  <a:pt x="162" y="64"/>
                </a:lnTo>
                <a:lnTo>
                  <a:pt x="164" y="66"/>
                </a:lnTo>
                <a:lnTo>
                  <a:pt x="164" y="66"/>
                </a:lnTo>
                <a:lnTo>
                  <a:pt x="164" y="66"/>
                </a:lnTo>
                <a:lnTo>
                  <a:pt x="164" y="66"/>
                </a:lnTo>
                <a:lnTo>
                  <a:pt x="164" y="66"/>
                </a:lnTo>
                <a:lnTo>
                  <a:pt x="166" y="68"/>
                </a:lnTo>
                <a:lnTo>
                  <a:pt x="166" y="68"/>
                </a:lnTo>
                <a:lnTo>
                  <a:pt x="166" y="68"/>
                </a:lnTo>
                <a:lnTo>
                  <a:pt x="166" y="70"/>
                </a:lnTo>
                <a:lnTo>
                  <a:pt x="166" y="7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9" name="Freeform 105"/>
          <p:cNvSpPr>
            <a:spLocks noEditPoints="1"/>
          </p:cNvSpPr>
          <p:nvPr/>
        </p:nvSpPr>
        <p:spPr bwMode="auto">
          <a:xfrm>
            <a:off x="2635250" y="3379788"/>
            <a:ext cx="133350" cy="63500"/>
          </a:xfrm>
          <a:custGeom>
            <a:avLst/>
            <a:gdLst/>
            <a:ahLst/>
            <a:cxnLst>
              <a:cxn ang="0">
                <a:pos x="10" y="6"/>
              </a:cxn>
              <a:cxn ang="0">
                <a:pos x="18" y="10"/>
              </a:cxn>
              <a:cxn ang="0">
                <a:pos x="20" y="10"/>
              </a:cxn>
              <a:cxn ang="0">
                <a:pos x="26" y="14"/>
              </a:cxn>
              <a:cxn ang="0">
                <a:pos x="32" y="12"/>
              </a:cxn>
              <a:cxn ang="0">
                <a:pos x="36" y="8"/>
              </a:cxn>
              <a:cxn ang="0">
                <a:pos x="44" y="6"/>
              </a:cxn>
              <a:cxn ang="0">
                <a:pos x="48" y="2"/>
              </a:cxn>
              <a:cxn ang="0">
                <a:pos x="56" y="0"/>
              </a:cxn>
              <a:cxn ang="0">
                <a:pos x="58" y="0"/>
              </a:cxn>
              <a:cxn ang="0">
                <a:pos x="66" y="2"/>
              </a:cxn>
              <a:cxn ang="0">
                <a:pos x="74" y="8"/>
              </a:cxn>
              <a:cxn ang="0">
                <a:pos x="78" y="12"/>
              </a:cxn>
              <a:cxn ang="0">
                <a:pos x="82" y="16"/>
              </a:cxn>
              <a:cxn ang="0">
                <a:pos x="82" y="18"/>
              </a:cxn>
              <a:cxn ang="0">
                <a:pos x="84" y="22"/>
              </a:cxn>
              <a:cxn ang="0">
                <a:pos x="82" y="30"/>
              </a:cxn>
              <a:cxn ang="0">
                <a:pos x="78" y="32"/>
              </a:cxn>
              <a:cxn ang="0">
                <a:pos x="76" y="34"/>
              </a:cxn>
              <a:cxn ang="0">
                <a:pos x="72" y="38"/>
              </a:cxn>
              <a:cxn ang="0">
                <a:pos x="68" y="28"/>
              </a:cxn>
              <a:cxn ang="0">
                <a:pos x="68" y="26"/>
              </a:cxn>
              <a:cxn ang="0">
                <a:pos x="68" y="22"/>
              </a:cxn>
              <a:cxn ang="0">
                <a:pos x="74" y="22"/>
              </a:cxn>
              <a:cxn ang="0">
                <a:pos x="74" y="22"/>
              </a:cxn>
              <a:cxn ang="0">
                <a:pos x="72" y="18"/>
              </a:cxn>
              <a:cxn ang="0">
                <a:pos x="66" y="18"/>
              </a:cxn>
              <a:cxn ang="0">
                <a:pos x="64" y="14"/>
              </a:cxn>
              <a:cxn ang="0">
                <a:pos x="58" y="8"/>
              </a:cxn>
              <a:cxn ang="0">
                <a:pos x="58" y="10"/>
              </a:cxn>
              <a:cxn ang="0">
                <a:pos x="52" y="10"/>
              </a:cxn>
              <a:cxn ang="0">
                <a:pos x="48" y="14"/>
              </a:cxn>
              <a:cxn ang="0">
                <a:pos x="42" y="20"/>
              </a:cxn>
              <a:cxn ang="0">
                <a:pos x="36" y="22"/>
              </a:cxn>
              <a:cxn ang="0">
                <a:pos x="38" y="26"/>
              </a:cxn>
              <a:cxn ang="0">
                <a:pos x="44" y="34"/>
              </a:cxn>
              <a:cxn ang="0">
                <a:pos x="38" y="36"/>
              </a:cxn>
              <a:cxn ang="0">
                <a:pos x="34" y="40"/>
              </a:cxn>
              <a:cxn ang="0">
                <a:pos x="30" y="38"/>
              </a:cxn>
              <a:cxn ang="0">
                <a:pos x="28" y="30"/>
              </a:cxn>
              <a:cxn ang="0">
                <a:pos x="26" y="30"/>
              </a:cxn>
              <a:cxn ang="0">
                <a:pos x="22" y="32"/>
              </a:cxn>
              <a:cxn ang="0">
                <a:pos x="20" y="26"/>
              </a:cxn>
              <a:cxn ang="0">
                <a:pos x="18" y="24"/>
              </a:cxn>
              <a:cxn ang="0">
                <a:pos x="10" y="22"/>
              </a:cxn>
              <a:cxn ang="0">
                <a:pos x="6" y="22"/>
              </a:cxn>
              <a:cxn ang="0">
                <a:pos x="2" y="22"/>
              </a:cxn>
              <a:cxn ang="0">
                <a:pos x="2" y="26"/>
              </a:cxn>
              <a:cxn ang="0">
                <a:pos x="0" y="22"/>
              </a:cxn>
              <a:cxn ang="0">
                <a:pos x="2" y="16"/>
              </a:cxn>
              <a:cxn ang="0">
                <a:pos x="4" y="12"/>
              </a:cxn>
              <a:cxn ang="0">
                <a:pos x="2" y="6"/>
              </a:cxn>
              <a:cxn ang="0">
                <a:pos x="6" y="2"/>
              </a:cxn>
              <a:cxn ang="0">
                <a:pos x="60" y="22"/>
              </a:cxn>
              <a:cxn ang="0">
                <a:pos x="60" y="20"/>
              </a:cxn>
              <a:cxn ang="0">
                <a:pos x="20" y="36"/>
              </a:cxn>
              <a:cxn ang="0">
                <a:pos x="16" y="36"/>
              </a:cxn>
              <a:cxn ang="0">
                <a:pos x="18" y="32"/>
              </a:cxn>
            </a:cxnLst>
            <a:rect l="0" t="0" r="r" b="b"/>
            <a:pathLst>
              <a:path w="84" h="40">
                <a:moveTo>
                  <a:pt x="8" y="0"/>
                </a:moveTo>
                <a:lnTo>
                  <a:pt x="8" y="0"/>
                </a:lnTo>
                <a:lnTo>
                  <a:pt x="8" y="0"/>
                </a:lnTo>
                <a:lnTo>
                  <a:pt x="10" y="2"/>
                </a:lnTo>
                <a:lnTo>
                  <a:pt x="10" y="4"/>
                </a:lnTo>
                <a:lnTo>
                  <a:pt x="10" y="4"/>
                </a:lnTo>
                <a:lnTo>
                  <a:pt x="10" y="6"/>
                </a:lnTo>
                <a:lnTo>
                  <a:pt x="12" y="8"/>
                </a:lnTo>
                <a:lnTo>
                  <a:pt x="12" y="10"/>
                </a:lnTo>
                <a:lnTo>
                  <a:pt x="14" y="10"/>
                </a:lnTo>
                <a:lnTo>
                  <a:pt x="14" y="10"/>
                </a:lnTo>
                <a:lnTo>
                  <a:pt x="16" y="10"/>
                </a:lnTo>
                <a:lnTo>
                  <a:pt x="18" y="10"/>
                </a:lnTo>
                <a:lnTo>
                  <a:pt x="18" y="10"/>
                </a:lnTo>
                <a:lnTo>
                  <a:pt x="18" y="8"/>
                </a:lnTo>
                <a:lnTo>
                  <a:pt x="16" y="8"/>
                </a:lnTo>
                <a:lnTo>
                  <a:pt x="16" y="6"/>
                </a:lnTo>
                <a:lnTo>
                  <a:pt x="16" y="6"/>
                </a:lnTo>
                <a:lnTo>
                  <a:pt x="18" y="6"/>
                </a:lnTo>
                <a:lnTo>
                  <a:pt x="18" y="8"/>
                </a:lnTo>
                <a:lnTo>
                  <a:pt x="20" y="10"/>
                </a:lnTo>
                <a:lnTo>
                  <a:pt x="20" y="10"/>
                </a:lnTo>
                <a:lnTo>
                  <a:pt x="20" y="10"/>
                </a:lnTo>
                <a:lnTo>
                  <a:pt x="20" y="12"/>
                </a:lnTo>
                <a:lnTo>
                  <a:pt x="22" y="12"/>
                </a:lnTo>
                <a:lnTo>
                  <a:pt x="22" y="14"/>
                </a:lnTo>
                <a:lnTo>
                  <a:pt x="26" y="14"/>
                </a:lnTo>
                <a:lnTo>
                  <a:pt x="26" y="14"/>
                </a:lnTo>
                <a:lnTo>
                  <a:pt x="26" y="14"/>
                </a:lnTo>
                <a:lnTo>
                  <a:pt x="28" y="14"/>
                </a:lnTo>
                <a:lnTo>
                  <a:pt x="28" y="12"/>
                </a:lnTo>
                <a:lnTo>
                  <a:pt x="30" y="12"/>
                </a:lnTo>
                <a:lnTo>
                  <a:pt x="30" y="12"/>
                </a:lnTo>
                <a:lnTo>
                  <a:pt x="32" y="12"/>
                </a:lnTo>
                <a:lnTo>
                  <a:pt x="32" y="12"/>
                </a:lnTo>
                <a:lnTo>
                  <a:pt x="32" y="12"/>
                </a:lnTo>
                <a:lnTo>
                  <a:pt x="32" y="12"/>
                </a:lnTo>
                <a:lnTo>
                  <a:pt x="32" y="12"/>
                </a:lnTo>
                <a:lnTo>
                  <a:pt x="32" y="10"/>
                </a:lnTo>
                <a:lnTo>
                  <a:pt x="34" y="10"/>
                </a:lnTo>
                <a:lnTo>
                  <a:pt x="36" y="8"/>
                </a:lnTo>
                <a:lnTo>
                  <a:pt x="36" y="8"/>
                </a:lnTo>
                <a:lnTo>
                  <a:pt x="36" y="8"/>
                </a:lnTo>
                <a:lnTo>
                  <a:pt x="38" y="8"/>
                </a:lnTo>
                <a:lnTo>
                  <a:pt x="40" y="8"/>
                </a:lnTo>
                <a:lnTo>
                  <a:pt x="40" y="6"/>
                </a:lnTo>
                <a:lnTo>
                  <a:pt x="42" y="6"/>
                </a:lnTo>
                <a:lnTo>
                  <a:pt x="42" y="6"/>
                </a:lnTo>
                <a:lnTo>
                  <a:pt x="44" y="6"/>
                </a:lnTo>
                <a:lnTo>
                  <a:pt x="44" y="6"/>
                </a:lnTo>
                <a:lnTo>
                  <a:pt x="44" y="4"/>
                </a:lnTo>
                <a:lnTo>
                  <a:pt x="44" y="4"/>
                </a:lnTo>
                <a:lnTo>
                  <a:pt x="46" y="4"/>
                </a:lnTo>
                <a:lnTo>
                  <a:pt x="46" y="4"/>
                </a:lnTo>
                <a:lnTo>
                  <a:pt x="48" y="2"/>
                </a:lnTo>
                <a:lnTo>
                  <a:pt x="48" y="2"/>
                </a:lnTo>
                <a:lnTo>
                  <a:pt x="50" y="2"/>
                </a:lnTo>
                <a:lnTo>
                  <a:pt x="50" y="0"/>
                </a:lnTo>
                <a:lnTo>
                  <a:pt x="50" y="0"/>
                </a:lnTo>
                <a:lnTo>
                  <a:pt x="50" y="0"/>
                </a:lnTo>
                <a:lnTo>
                  <a:pt x="52" y="0"/>
                </a:lnTo>
                <a:lnTo>
                  <a:pt x="52" y="0"/>
                </a:lnTo>
                <a:lnTo>
                  <a:pt x="56" y="0"/>
                </a:lnTo>
                <a:lnTo>
                  <a:pt x="58" y="0"/>
                </a:lnTo>
                <a:lnTo>
                  <a:pt x="58" y="0"/>
                </a:lnTo>
                <a:lnTo>
                  <a:pt x="58" y="0"/>
                </a:lnTo>
                <a:lnTo>
                  <a:pt x="60" y="0"/>
                </a:lnTo>
                <a:lnTo>
                  <a:pt x="60" y="0"/>
                </a:lnTo>
                <a:lnTo>
                  <a:pt x="60" y="0"/>
                </a:lnTo>
                <a:lnTo>
                  <a:pt x="58" y="0"/>
                </a:lnTo>
                <a:lnTo>
                  <a:pt x="58" y="2"/>
                </a:lnTo>
                <a:lnTo>
                  <a:pt x="58" y="2"/>
                </a:lnTo>
                <a:lnTo>
                  <a:pt x="58" y="2"/>
                </a:lnTo>
                <a:lnTo>
                  <a:pt x="60" y="2"/>
                </a:lnTo>
                <a:lnTo>
                  <a:pt x="64" y="2"/>
                </a:lnTo>
                <a:lnTo>
                  <a:pt x="66" y="2"/>
                </a:lnTo>
                <a:lnTo>
                  <a:pt x="66" y="2"/>
                </a:lnTo>
                <a:lnTo>
                  <a:pt x="68" y="4"/>
                </a:lnTo>
                <a:lnTo>
                  <a:pt x="68" y="4"/>
                </a:lnTo>
                <a:lnTo>
                  <a:pt x="68" y="4"/>
                </a:lnTo>
                <a:lnTo>
                  <a:pt x="70" y="4"/>
                </a:lnTo>
                <a:lnTo>
                  <a:pt x="72" y="6"/>
                </a:lnTo>
                <a:lnTo>
                  <a:pt x="74" y="6"/>
                </a:lnTo>
                <a:lnTo>
                  <a:pt x="74" y="8"/>
                </a:lnTo>
                <a:lnTo>
                  <a:pt x="76" y="8"/>
                </a:lnTo>
                <a:lnTo>
                  <a:pt x="76" y="8"/>
                </a:lnTo>
                <a:lnTo>
                  <a:pt x="76" y="8"/>
                </a:lnTo>
                <a:lnTo>
                  <a:pt x="78" y="10"/>
                </a:lnTo>
                <a:lnTo>
                  <a:pt x="78" y="10"/>
                </a:lnTo>
                <a:lnTo>
                  <a:pt x="78" y="12"/>
                </a:lnTo>
                <a:lnTo>
                  <a:pt x="78" y="12"/>
                </a:lnTo>
                <a:lnTo>
                  <a:pt x="80" y="14"/>
                </a:lnTo>
                <a:lnTo>
                  <a:pt x="80" y="14"/>
                </a:lnTo>
                <a:lnTo>
                  <a:pt x="80" y="14"/>
                </a:lnTo>
                <a:lnTo>
                  <a:pt x="80" y="16"/>
                </a:lnTo>
                <a:lnTo>
                  <a:pt x="82" y="16"/>
                </a:lnTo>
                <a:lnTo>
                  <a:pt x="82" y="16"/>
                </a:lnTo>
                <a:lnTo>
                  <a:pt x="82" y="16"/>
                </a:lnTo>
                <a:lnTo>
                  <a:pt x="82" y="16"/>
                </a:lnTo>
                <a:lnTo>
                  <a:pt x="82" y="16"/>
                </a:lnTo>
                <a:lnTo>
                  <a:pt x="82" y="16"/>
                </a:lnTo>
                <a:lnTo>
                  <a:pt x="80" y="18"/>
                </a:lnTo>
                <a:lnTo>
                  <a:pt x="80" y="18"/>
                </a:lnTo>
                <a:lnTo>
                  <a:pt x="82" y="18"/>
                </a:lnTo>
                <a:lnTo>
                  <a:pt x="82" y="18"/>
                </a:lnTo>
                <a:lnTo>
                  <a:pt x="82" y="20"/>
                </a:lnTo>
                <a:lnTo>
                  <a:pt x="82" y="20"/>
                </a:lnTo>
                <a:lnTo>
                  <a:pt x="82" y="20"/>
                </a:lnTo>
                <a:lnTo>
                  <a:pt x="82" y="22"/>
                </a:lnTo>
                <a:lnTo>
                  <a:pt x="82" y="22"/>
                </a:lnTo>
                <a:lnTo>
                  <a:pt x="84" y="22"/>
                </a:lnTo>
                <a:lnTo>
                  <a:pt x="84" y="22"/>
                </a:lnTo>
                <a:lnTo>
                  <a:pt x="84" y="24"/>
                </a:lnTo>
                <a:lnTo>
                  <a:pt x="84" y="24"/>
                </a:lnTo>
                <a:lnTo>
                  <a:pt x="84" y="26"/>
                </a:lnTo>
                <a:lnTo>
                  <a:pt x="84" y="28"/>
                </a:lnTo>
                <a:lnTo>
                  <a:pt x="84" y="28"/>
                </a:lnTo>
                <a:lnTo>
                  <a:pt x="82" y="28"/>
                </a:lnTo>
                <a:lnTo>
                  <a:pt x="82" y="30"/>
                </a:lnTo>
                <a:lnTo>
                  <a:pt x="82" y="30"/>
                </a:lnTo>
                <a:lnTo>
                  <a:pt x="82" y="32"/>
                </a:lnTo>
                <a:lnTo>
                  <a:pt x="78" y="34"/>
                </a:lnTo>
                <a:lnTo>
                  <a:pt x="78" y="34"/>
                </a:lnTo>
                <a:lnTo>
                  <a:pt x="78" y="34"/>
                </a:lnTo>
                <a:lnTo>
                  <a:pt x="78" y="32"/>
                </a:lnTo>
                <a:lnTo>
                  <a:pt x="78" y="32"/>
                </a:lnTo>
                <a:lnTo>
                  <a:pt x="76" y="30"/>
                </a:lnTo>
                <a:lnTo>
                  <a:pt x="76" y="32"/>
                </a:lnTo>
                <a:lnTo>
                  <a:pt x="76" y="32"/>
                </a:lnTo>
                <a:lnTo>
                  <a:pt x="76" y="32"/>
                </a:lnTo>
                <a:lnTo>
                  <a:pt x="76" y="32"/>
                </a:lnTo>
                <a:lnTo>
                  <a:pt x="76" y="34"/>
                </a:lnTo>
                <a:lnTo>
                  <a:pt x="76" y="34"/>
                </a:lnTo>
                <a:lnTo>
                  <a:pt x="76" y="34"/>
                </a:lnTo>
                <a:lnTo>
                  <a:pt x="76" y="34"/>
                </a:lnTo>
                <a:lnTo>
                  <a:pt x="76" y="34"/>
                </a:lnTo>
                <a:lnTo>
                  <a:pt x="76" y="34"/>
                </a:lnTo>
                <a:lnTo>
                  <a:pt x="74" y="40"/>
                </a:lnTo>
                <a:lnTo>
                  <a:pt x="74" y="38"/>
                </a:lnTo>
                <a:lnTo>
                  <a:pt x="72" y="38"/>
                </a:lnTo>
                <a:lnTo>
                  <a:pt x="70" y="34"/>
                </a:lnTo>
                <a:lnTo>
                  <a:pt x="70" y="34"/>
                </a:lnTo>
                <a:lnTo>
                  <a:pt x="70" y="34"/>
                </a:lnTo>
                <a:lnTo>
                  <a:pt x="70" y="32"/>
                </a:lnTo>
                <a:lnTo>
                  <a:pt x="68" y="32"/>
                </a:lnTo>
                <a:lnTo>
                  <a:pt x="68" y="30"/>
                </a:lnTo>
                <a:lnTo>
                  <a:pt x="68" y="28"/>
                </a:lnTo>
                <a:lnTo>
                  <a:pt x="68" y="28"/>
                </a:lnTo>
                <a:lnTo>
                  <a:pt x="68" y="28"/>
                </a:lnTo>
                <a:lnTo>
                  <a:pt x="66" y="26"/>
                </a:lnTo>
                <a:lnTo>
                  <a:pt x="66" y="26"/>
                </a:lnTo>
                <a:lnTo>
                  <a:pt x="66" y="24"/>
                </a:lnTo>
                <a:lnTo>
                  <a:pt x="66" y="24"/>
                </a:lnTo>
                <a:lnTo>
                  <a:pt x="68" y="26"/>
                </a:lnTo>
                <a:lnTo>
                  <a:pt x="68" y="26"/>
                </a:lnTo>
                <a:lnTo>
                  <a:pt x="68" y="26"/>
                </a:lnTo>
                <a:lnTo>
                  <a:pt x="68" y="26"/>
                </a:lnTo>
                <a:lnTo>
                  <a:pt x="70" y="24"/>
                </a:lnTo>
                <a:lnTo>
                  <a:pt x="70" y="24"/>
                </a:lnTo>
                <a:lnTo>
                  <a:pt x="70" y="24"/>
                </a:lnTo>
                <a:lnTo>
                  <a:pt x="68" y="22"/>
                </a:lnTo>
                <a:lnTo>
                  <a:pt x="68" y="22"/>
                </a:lnTo>
                <a:lnTo>
                  <a:pt x="70" y="22"/>
                </a:lnTo>
                <a:lnTo>
                  <a:pt x="70" y="20"/>
                </a:lnTo>
                <a:lnTo>
                  <a:pt x="72" y="20"/>
                </a:lnTo>
                <a:lnTo>
                  <a:pt x="72" y="22"/>
                </a:lnTo>
                <a:lnTo>
                  <a:pt x="72" y="22"/>
                </a:lnTo>
                <a:lnTo>
                  <a:pt x="74" y="22"/>
                </a:lnTo>
                <a:lnTo>
                  <a:pt x="74" y="22"/>
                </a:lnTo>
                <a:lnTo>
                  <a:pt x="74" y="22"/>
                </a:lnTo>
                <a:lnTo>
                  <a:pt x="76" y="22"/>
                </a:lnTo>
                <a:lnTo>
                  <a:pt x="76" y="24"/>
                </a:lnTo>
                <a:lnTo>
                  <a:pt x="76" y="24"/>
                </a:lnTo>
                <a:lnTo>
                  <a:pt x="76" y="24"/>
                </a:lnTo>
                <a:lnTo>
                  <a:pt x="74" y="22"/>
                </a:lnTo>
                <a:lnTo>
                  <a:pt x="74" y="22"/>
                </a:lnTo>
                <a:lnTo>
                  <a:pt x="74" y="22"/>
                </a:lnTo>
                <a:lnTo>
                  <a:pt x="74" y="22"/>
                </a:lnTo>
                <a:lnTo>
                  <a:pt x="72" y="22"/>
                </a:lnTo>
                <a:lnTo>
                  <a:pt x="72" y="20"/>
                </a:lnTo>
                <a:lnTo>
                  <a:pt x="72" y="18"/>
                </a:lnTo>
                <a:lnTo>
                  <a:pt x="72" y="18"/>
                </a:lnTo>
                <a:lnTo>
                  <a:pt x="70" y="20"/>
                </a:lnTo>
                <a:lnTo>
                  <a:pt x="70" y="20"/>
                </a:lnTo>
                <a:lnTo>
                  <a:pt x="68" y="20"/>
                </a:lnTo>
                <a:lnTo>
                  <a:pt x="68" y="20"/>
                </a:lnTo>
                <a:lnTo>
                  <a:pt x="68" y="20"/>
                </a:lnTo>
                <a:lnTo>
                  <a:pt x="68" y="20"/>
                </a:lnTo>
                <a:lnTo>
                  <a:pt x="66" y="18"/>
                </a:lnTo>
                <a:lnTo>
                  <a:pt x="66" y="18"/>
                </a:lnTo>
                <a:lnTo>
                  <a:pt x="66" y="16"/>
                </a:lnTo>
                <a:lnTo>
                  <a:pt x="66" y="16"/>
                </a:lnTo>
                <a:lnTo>
                  <a:pt x="66" y="16"/>
                </a:lnTo>
                <a:lnTo>
                  <a:pt x="64" y="16"/>
                </a:lnTo>
                <a:lnTo>
                  <a:pt x="64" y="14"/>
                </a:lnTo>
                <a:lnTo>
                  <a:pt x="64" y="14"/>
                </a:lnTo>
                <a:lnTo>
                  <a:pt x="62" y="14"/>
                </a:lnTo>
                <a:lnTo>
                  <a:pt x="60" y="12"/>
                </a:lnTo>
                <a:lnTo>
                  <a:pt x="58" y="10"/>
                </a:lnTo>
                <a:lnTo>
                  <a:pt x="58" y="10"/>
                </a:lnTo>
                <a:lnTo>
                  <a:pt x="58" y="10"/>
                </a:lnTo>
                <a:lnTo>
                  <a:pt x="58" y="8"/>
                </a:lnTo>
                <a:lnTo>
                  <a:pt x="58" y="8"/>
                </a:lnTo>
                <a:lnTo>
                  <a:pt x="60" y="8"/>
                </a:lnTo>
                <a:lnTo>
                  <a:pt x="60" y="8"/>
                </a:lnTo>
                <a:lnTo>
                  <a:pt x="58" y="8"/>
                </a:lnTo>
                <a:lnTo>
                  <a:pt x="58" y="8"/>
                </a:lnTo>
                <a:lnTo>
                  <a:pt x="58" y="8"/>
                </a:lnTo>
                <a:lnTo>
                  <a:pt x="58" y="10"/>
                </a:lnTo>
                <a:lnTo>
                  <a:pt x="58" y="10"/>
                </a:lnTo>
                <a:lnTo>
                  <a:pt x="56" y="10"/>
                </a:lnTo>
                <a:lnTo>
                  <a:pt x="56" y="10"/>
                </a:lnTo>
                <a:lnTo>
                  <a:pt x="54" y="10"/>
                </a:lnTo>
                <a:lnTo>
                  <a:pt x="54" y="10"/>
                </a:lnTo>
                <a:lnTo>
                  <a:pt x="54" y="10"/>
                </a:lnTo>
                <a:lnTo>
                  <a:pt x="52" y="10"/>
                </a:lnTo>
                <a:lnTo>
                  <a:pt x="52" y="10"/>
                </a:lnTo>
                <a:lnTo>
                  <a:pt x="52" y="10"/>
                </a:lnTo>
                <a:lnTo>
                  <a:pt x="52" y="10"/>
                </a:lnTo>
                <a:lnTo>
                  <a:pt x="50" y="12"/>
                </a:lnTo>
                <a:lnTo>
                  <a:pt x="50" y="12"/>
                </a:lnTo>
                <a:lnTo>
                  <a:pt x="48" y="12"/>
                </a:lnTo>
                <a:lnTo>
                  <a:pt x="48" y="12"/>
                </a:lnTo>
                <a:lnTo>
                  <a:pt x="48" y="14"/>
                </a:lnTo>
                <a:lnTo>
                  <a:pt x="48" y="14"/>
                </a:lnTo>
                <a:lnTo>
                  <a:pt x="48" y="14"/>
                </a:lnTo>
                <a:lnTo>
                  <a:pt x="48" y="16"/>
                </a:lnTo>
                <a:lnTo>
                  <a:pt x="44" y="18"/>
                </a:lnTo>
                <a:lnTo>
                  <a:pt x="44" y="20"/>
                </a:lnTo>
                <a:lnTo>
                  <a:pt x="44" y="20"/>
                </a:lnTo>
                <a:lnTo>
                  <a:pt x="42" y="20"/>
                </a:lnTo>
                <a:lnTo>
                  <a:pt x="42" y="20"/>
                </a:lnTo>
                <a:lnTo>
                  <a:pt x="42" y="20"/>
                </a:lnTo>
                <a:lnTo>
                  <a:pt x="40" y="22"/>
                </a:lnTo>
                <a:lnTo>
                  <a:pt x="38" y="22"/>
                </a:lnTo>
                <a:lnTo>
                  <a:pt x="38" y="22"/>
                </a:lnTo>
                <a:lnTo>
                  <a:pt x="38" y="22"/>
                </a:lnTo>
                <a:lnTo>
                  <a:pt x="36" y="22"/>
                </a:lnTo>
                <a:lnTo>
                  <a:pt x="36" y="22"/>
                </a:lnTo>
                <a:lnTo>
                  <a:pt x="36" y="24"/>
                </a:lnTo>
                <a:lnTo>
                  <a:pt x="36" y="24"/>
                </a:lnTo>
                <a:lnTo>
                  <a:pt x="36" y="24"/>
                </a:lnTo>
                <a:lnTo>
                  <a:pt x="38" y="26"/>
                </a:lnTo>
                <a:lnTo>
                  <a:pt x="38" y="26"/>
                </a:lnTo>
                <a:lnTo>
                  <a:pt x="38" y="26"/>
                </a:lnTo>
                <a:lnTo>
                  <a:pt x="38" y="26"/>
                </a:lnTo>
                <a:lnTo>
                  <a:pt x="38" y="26"/>
                </a:lnTo>
                <a:lnTo>
                  <a:pt x="38" y="28"/>
                </a:lnTo>
                <a:lnTo>
                  <a:pt x="38" y="28"/>
                </a:lnTo>
                <a:lnTo>
                  <a:pt x="42" y="30"/>
                </a:lnTo>
                <a:lnTo>
                  <a:pt x="42" y="32"/>
                </a:lnTo>
                <a:lnTo>
                  <a:pt x="44" y="34"/>
                </a:lnTo>
                <a:lnTo>
                  <a:pt x="44" y="36"/>
                </a:lnTo>
                <a:lnTo>
                  <a:pt x="42" y="36"/>
                </a:lnTo>
                <a:lnTo>
                  <a:pt x="42" y="36"/>
                </a:lnTo>
                <a:lnTo>
                  <a:pt x="40" y="36"/>
                </a:lnTo>
                <a:lnTo>
                  <a:pt x="40" y="36"/>
                </a:lnTo>
                <a:lnTo>
                  <a:pt x="40" y="36"/>
                </a:lnTo>
                <a:lnTo>
                  <a:pt x="38" y="36"/>
                </a:lnTo>
                <a:lnTo>
                  <a:pt x="38" y="36"/>
                </a:lnTo>
                <a:lnTo>
                  <a:pt x="38" y="36"/>
                </a:lnTo>
                <a:lnTo>
                  <a:pt x="38" y="38"/>
                </a:lnTo>
                <a:lnTo>
                  <a:pt x="36" y="38"/>
                </a:lnTo>
                <a:lnTo>
                  <a:pt x="34" y="38"/>
                </a:lnTo>
                <a:lnTo>
                  <a:pt x="34" y="38"/>
                </a:lnTo>
                <a:lnTo>
                  <a:pt x="34" y="40"/>
                </a:lnTo>
                <a:lnTo>
                  <a:pt x="32" y="40"/>
                </a:lnTo>
                <a:lnTo>
                  <a:pt x="32" y="40"/>
                </a:lnTo>
                <a:lnTo>
                  <a:pt x="32" y="40"/>
                </a:lnTo>
                <a:lnTo>
                  <a:pt x="30" y="40"/>
                </a:lnTo>
                <a:lnTo>
                  <a:pt x="30" y="40"/>
                </a:lnTo>
                <a:lnTo>
                  <a:pt x="30" y="38"/>
                </a:lnTo>
                <a:lnTo>
                  <a:pt x="30" y="38"/>
                </a:lnTo>
                <a:lnTo>
                  <a:pt x="30" y="38"/>
                </a:lnTo>
                <a:lnTo>
                  <a:pt x="30" y="36"/>
                </a:lnTo>
                <a:lnTo>
                  <a:pt x="30" y="34"/>
                </a:lnTo>
                <a:lnTo>
                  <a:pt x="28" y="32"/>
                </a:lnTo>
                <a:lnTo>
                  <a:pt x="28" y="32"/>
                </a:lnTo>
                <a:lnTo>
                  <a:pt x="28" y="32"/>
                </a:lnTo>
                <a:lnTo>
                  <a:pt x="28" y="30"/>
                </a:lnTo>
                <a:lnTo>
                  <a:pt x="28" y="30"/>
                </a:lnTo>
                <a:lnTo>
                  <a:pt x="28" y="28"/>
                </a:lnTo>
                <a:lnTo>
                  <a:pt x="26" y="28"/>
                </a:lnTo>
                <a:lnTo>
                  <a:pt x="26" y="28"/>
                </a:lnTo>
                <a:lnTo>
                  <a:pt x="26" y="28"/>
                </a:lnTo>
                <a:lnTo>
                  <a:pt x="26" y="30"/>
                </a:lnTo>
                <a:lnTo>
                  <a:pt x="26" y="30"/>
                </a:lnTo>
                <a:lnTo>
                  <a:pt x="26" y="32"/>
                </a:lnTo>
                <a:lnTo>
                  <a:pt x="26" y="32"/>
                </a:lnTo>
                <a:lnTo>
                  <a:pt x="26" y="32"/>
                </a:lnTo>
                <a:lnTo>
                  <a:pt x="24" y="32"/>
                </a:lnTo>
                <a:lnTo>
                  <a:pt x="24" y="32"/>
                </a:lnTo>
                <a:lnTo>
                  <a:pt x="24" y="32"/>
                </a:lnTo>
                <a:lnTo>
                  <a:pt x="22" y="32"/>
                </a:lnTo>
                <a:lnTo>
                  <a:pt x="22" y="32"/>
                </a:lnTo>
                <a:lnTo>
                  <a:pt x="20" y="30"/>
                </a:lnTo>
                <a:lnTo>
                  <a:pt x="20" y="30"/>
                </a:lnTo>
                <a:lnTo>
                  <a:pt x="20" y="28"/>
                </a:lnTo>
                <a:lnTo>
                  <a:pt x="20" y="28"/>
                </a:lnTo>
                <a:lnTo>
                  <a:pt x="20" y="26"/>
                </a:lnTo>
                <a:lnTo>
                  <a:pt x="20" y="26"/>
                </a:lnTo>
                <a:lnTo>
                  <a:pt x="20" y="26"/>
                </a:lnTo>
                <a:lnTo>
                  <a:pt x="20" y="26"/>
                </a:lnTo>
                <a:lnTo>
                  <a:pt x="18" y="26"/>
                </a:lnTo>
                <a:lnTo>
                  <a:pt x="18" y="26"/>
                </a:lnTo>
                <a:lnTo>
                  <a:pt x="20" y="26"/>
                </a:lnTo>
                <a:lnTo>
                  <a:pt x="18" y="24"/>
                </a:lnTo>
                <a:lnTo>
                  <a:pt x="18" y="24"/>
                </a:lnTo>
                <a:lnTo>
                  <a:pt x="16" y="24"/>
                </a:lnTo>
                <a:lnTo>
                  <a:pt x="14" y="22"/>
                </a:lnTo>
                <a:lnTo>
                  <a:pt x="12" y="24"/>
                </a:lnTo>
                <a:lnTo>
                  <a:pt x="12" y="24"/>
                </a:lnTo>
                <a:lnTo>
                  <a:pt x="12" y="22"/>
                </a:lnTo>
                <a:lnTo>
                  <a:pt x="12" y="22"/>
                </a:lnTo>
                <a:lnTo>
                  <a:pt x="10" y="22"/>
                </a:lnTo>
                <a:lnTo>
                  <a:pt x="10" y="22"/>
                </a:lnTo>
                <a:lnTo>
                  <a:pt x="10" y="22"/>
                </a:lnTo>
                <a:lnTo>
                  <a:pt x="8" y="22"/>
                </a:lnTo>
                <a:lnTo>
                  <a:pt x="8" y="22"/>
                </a:lnTo>
                <a:lnTo>
                  <a:pt x="8" y="22"/>
                </a:lnTo>
                <a:lnTo>
                  <a:pt x="8" y="22"/>
                </a:lnTo>
                <a:lnTo>
                  <a:pt x="6" y="22"/>
                </a:lnTo>
                <a:lnTo>
                  <a:pt x="6" y="22"/>
                </a:lnTo>
                <a:lnTo>
                  <a:pt x="6" y="22"/>
                </a:lnTo>
                <a:lnTo>
                  <a:pt x="4" y="20"/>
                </a:lnTo>
                <a:lnTo>
                  <a:pt x="4" y="20"/>
                </a:lnTo>
                <a:lnTo>
                  <a:pt x="4" y="22"/>
                </a:lnTo>
                <a:lnTo>
                  <a:pt x="2" y="22"/>
                </a:lnTo>
                <a:lnTo>
                  <a:pt x="2" y="22"/>
                </a:lnTo>
                <a:lnTo>
                  <a:pt x="2" y="22"/>
                </a:lnTo>
                <a:lnTo>
                  <a:pt x="2" y="24"/>
                </a:lnTo>
                <a:lnTo>
                  <a:pt x="2" y="24"/>
                </a:lnTo>
                <a:lnTo>
                  <a:pt x="2" y="26"/>
                </a:lnTo>
                <a:lnTo>
                  <a:pt x="2" y="26"/>
                </a:lnTo>
                <a:lnTo>
                  <a:pt x="2" y="26"/>
                </a:lnTo>
                <a:lnTo>
                  <a:pt x="2" y="26"/>
                </a:lnTo>
                <a:lnTo>
                  <a:pt x="2" y="24"/>
                </a:lnTo>
                <a:lnTo>
                  <a:pt x="2" y="24"/>
                </a:lnTo>
                <a:lnTo>
                  <a:pt x="0" y="22"/>
                </a:lnTo>
                <a:lnTo>
                  <a:pt x="0" y="22"/>
                </a:lnTo>
                <a:lnTo>
                  <a:pt x="0" y="22"/>
                </a:lnTo>
                <a:lnTo>
                  <a:pt x="0" y="22"/>
                </a:lnTo>
                <a:lnTo>
                  <a:pt x="0" y="22"/>
                </a:lnTo>
                <a:lnTo>
                  <a:pt x="0" y="20"/>
                </a:lnTo>
                <a:lnTo>
                  <a:pt x="0" y="20"/>
                </a:lnTo>
                <a:lnTo>
                  <a:pt x="2" y="20"/>
                </a:lnTo>
                <a:lnTo>
                  <a:pt x="2" y="20"/>
                </a:lnTo>
                <a:lnTo>
                  <a:pt x="2" y="18"/>
                </a:lnTo>
                <a:lnTo>
                  <a:pt x="2" y="16"/>
                </a:lnTo>
                <a:lnTo>
                  <a:pt x="2" y="16"/>
                </a:lnTo>
                <a:lnTo>
                  <a:pt x="2" y="14"/>
                </a:lnTo>
                <a:lnTo>
                  <a:pt x="2" y="14"/>
                </a:lnTo>
                <a:lnTo>
                  <a:pt x="2" y="14"/>
                </a:lnTo>
                <a:lnTo>
                  <a:pt x="2" y="14"/>
                </a:lnTo>
                <a:lnTo>
                  <a:pt x="2" y="12"/>
                </a:lnTo>
                <a:lnTo>
                  <a:pt x="2" y="12"/>
                </a:lnTo>
                <a:lnTo>
                  <a:pt x="4" y="12"/>
                </a:lnTo>
                <a:lnTo>
                  <a:pt x="4" y="12"/>
                </a:lnTo>
                <a:lnTo>
                  <a:pt x="4" y="12"/>
                </a:lnTo>
                <a:lnTo>
                  <a:pt x="4" y="10"/>
                </a:lnTo>
                <a:lnTo>
                  <a:pt x="4" y="10"/>
                </a:lnTo>
                <a:lnTo>
                  <a:pt x="2" y="8"/>
                </a:lnTo>
                <a:lnTo>
                  <a:pt x="2" y="8"/>
                </a:lnTo>
                <a:lnTo>
                  <a:pt x="2" y="6"/>
                </a:lnTo>
                <a:lnTo>
                  <a:pt x="2" y="2"/>
                </a:lnTo>
                <a:lnTo>
                  <a:pt x="4" y="0"/>
                </a:lnTo>
                <a:lnTo>
                  <a:pt x="4" y="0"/>
                </a:lnTo>
                <a:lnTo>
                  <a:pt x="4" y="0"/>
                </a:lnTo>
                <a:lnTo>
                  <a:pt x="4" y="0"/>
                </a:lnTo>
                <a:lnTo>
                  <a:pt x="6" y="0"/>
                </a:lnTo>
                <a:lnTo>
                  <a:pt x="6" y="2"/>
                </a:lnTo>
                <a:lnTo>
                  <a:pt x="6" y="2"/>
                </a:lnTo>
                <a:lnTo>
                  <a:pt x="6" y="2"/>
                </a:lnTo>
                <a:lnTo>
                  <a:pt x="8" y="0"/>
                </a:lnTo>
                <a:lnTo>
                  <a:pt x="8" y="0"/>
                </a:lnTo>
                <a:close/>
                <a:moveTo>
                  <a:pt x="60" y="22"/>
                </a:moveTo>
                <a:lnTo>
                  <a:pt x="60" y="22"/>
                </a:lnTo>
                <a:lnTo>
                  <a:pt x="60" y="22"/>
                </a:lnTo>
                <a:lnTo>
                  <a:pt x="60" y="18"/>
                </a:lnTo>
                <a:lnTo>
                  <a:pt x="60" y="18"/>
                </a:lnTo>
                <a:lnTo>
                  <a:pt x="60" y="18"/>
                </a:lnTo>
                <a:lnTo>
                  <a:pt x="60" y="18"/>
                </a:lnTo>
                <a:lnTo>
                  <a:pt x="60" y="18"/>
                </a:lnTo>
                <a:lnTo>
                  <a:pt x="60" y="20"/>
                </a:lnTo>
                <a:lnTo>
                  <a:pt x="60" y="20"/>
                </a:lnTo>
                <a:lnTo>
                  <a:pt x="60" y="20"/>
                </a:lnTo>
                <a:lnTo>
                  <a:pt x="60" y="20"/>
                </a:lnTo>
                <a:lnTo>
                  <a:pt x="60" y="22"/>
                </a:lnTo>
                <a:close/>
                <a:moveTo>
                  <a:pt x="18" y="36"/>
                </a:moveTo>
                <a:lnTo>
                  <a:pt x="18" y="36"/>
                </a:lnTo>
                <a:lnTo>
                  <a:pt x="20" y="36"/>
                </a:lnTo>
                <a:lnTo>
                  <a:pt x="20" y="36"/>
                </a:lnTo>
                <a:lnTo>
                  <a:pt x="20" y="36"/>
                </a:lnTo>
                <a:lnTo>
                  <a:pt x="20" y="38"/>
                </a:lnTo>
                <a:lnTo>
                  <a:pt x="20" y="38"/>
                </a:lnTo>
                <a:lnTo>
                  <a:pt x="18" y="38"/>
                </a:lnTo>
                <a:lnTo>
                  <a:pt x="18" y="38"/>
                </a:lnTo>
                <a:lnTo>
                  <a:pt x="18" y="36"/>
                </a:lnTo>
                <a:lnTo>
                  <a:pt x="16" y="36"/>
                </a:lnTo>
                <a:lnTo>
                  <a:pt x="16" y="36"/>
                </a:lnTo>
                <a:lnTo>
                  <a:pt x="16" y="34"/>
                </a:lnTo>
                <a:lnTo>
                  <a:pt x="16" y="34"/>
                </a:lnTo>
                <a:lnTo>
                  <a:pt x="16" y="34"/>
                </a:lnTo>
                <a:lnTo>
                  <a:pt x="18" y="32"/>
                </a:lnTo>
                <a:lnTo>
                  <a:pt x="18" y="32"/>
                </a:lnTo>
                <a:lnTo>
                  <a:pt x="18" y="32"/>
                </a:lnTo>
                <a:lnTo>
                  <a:pt x="18" y="34"/>
                </a:lnTo>
                <a:lnTo>
                  <a:pt x="18" y="34"/>
                </a:lnTo>
                <a:lnTo>
                  <a:pt x="18" y="34"/>
                </a:lnTo>
                <a:lnTo>
                  <a:pt x="18" y="36"/>
                </a:lnTo>
                <a:lnTo>
                  <a:pt x="18" y="36"/>
                </a:lnTo>
                <a:lnTo>
                  <a:pt x="18" y="3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0" name="Freeform 106"/>
          <p:cNvSpPr>
            <a:spLocks/>
          </p:cNvSpPr>
          <p:nvPr/>
        </p:nvSpPr>
        <p:spPr bwMode="auto">
          <a:xfrm>
            <a:off x="5927725" y="2655888"/>
            <a:ext cx="342900" cy="352425"/>
          </a:xfrm>
          <a:custGeom>
            <a:avLst/>
            <a:gdLst/>
            <a:ahLst/>
            <a:cxnLst>
              <a:cxn ang="0">
                <a:pos x="178" y="4"/>
              </a:cxn>
              <a:cxn ang="0">
                <a:pos x="188" y="12"/>
              </a:cxn>
              <a:cxn ang="0">
                <a:pos x="192" y="20"/>
              </a:cxn>
              <a:cxn ang="0">
                <a:pos x="208" y="24"/>
              </a:cxn>
              <a:cxn ang="0">
                <a:pos x="212" y="28"/>
              </a:cxn>
              <a:cxn ang="0">
                <a:pos x="204" y="38"/>
              </a:cxn>
              <a:cxn ang="0">
                <a:pos x="194" y="40"/>
              </a:cxn>
              <a:cxn ang="0">
                <a:pos x="176" y="38"/>
              </a:cxn>
              <a:cxn ang="0">
                <a:pos x="166" y="40"/>
              </a:cxn>
              <a:cxn ang="0">
                <a:pos x="168" y="48"/>
              </a:cxn>
              <a:cxn ang="0">
                <a:pos x="172" y="52"/>
              </a:cxn>
              <a:cxn ang="0">
                <a:pos x="174" y="58"/>
              </a:cxn>
              <a:cxn ang="0">
                <a:pos x="178" y="66"/>
              </a:cxn>
              <a:cxn ang="0">
                <a:pos x="194" y="76"/>
              </a:cxn>
              <a:cxn ang="0">
                <a:pos x="188" y="84"/>
              </a:cxn>
              <a:cxn ang="0">
                <a:pos x="188" y="98"/>
              </a:cxn>
              <a:cxn ang="0">
                <a:pos x="182" y="110"/>
              </a:cxn>
              <a:cxn ang="0">
                <a:pos x="172" y="130"/>
              </a:cxn>
              <a:cxn ang="0">
                <a:pos x="160" y="150"/>
              </a:cxn>
              <a:cxn ang="0">
                <a:pos x="148" y="154"/>
              </a:cxn>
              <a:cxn ang="0">
                <a:pos x="140" y="150"/>
              </a:cxn>
              <a:cxn ang="0">
                <a:pos x="130" y="164"/>
              </a:cxn>
              <a:cxn ang="0">
                <a:pos x="136" y="174"/>
              </a:cxn>
              <a:cxn ang="0">
                <a:pos x="140" y="184"/>
              </a:cxn>
              <a:cxn ang="0">
                <a:pos x="150" y="192"/>
              </a:cxn>
              <a:cxn ang="0">
                <a:pos x="158" y="204"/>
              </a:cxn>
              <a:cxn ang="0">
                <a:pos x="154" y="212"/>
              </a:cxn>
              <a:cxn ang="0">
                <a:pos x="142" y="214"/>
              </a:cxn>
              <a:cxn ang="0">
                <a:pos x="124" y="212"/>
              </a:cxn>
              <a:cxn ang="0">
                <a:pos x="116" y="222"/>
              </a:cxn>
              <a:cxn ang="0">
                <a:pos x="110" y="220"/>
              </a:cxn>
              <a:cxn ang="0">
                <a:pos x="104" y="210"/>
              </a:cxn>
              <a:cxn ang="0">
                <a:pos x="94" y="202"/>
              </a:cxn>
              <a:cxn ang="0">
                <a:pos x="86" y="190"/>
              </a:cxn>
              <a:cxn ang="0">
                <a:pos x="78" y="194"/>
              </a:cxn>
              <a:cxn ang="0">
                <a:pos x="64" y="196"/>
              </a:cxn>
              <a:cxn ang="0">
                <a:pos x="56" y="192"/>
              </a:cxn>
              <a:cxn ang="0">
                <a:pos x="50" y="194"/>
              </a:cxn>
              <a:cxn ang="0">
                <a:pos x="40" y="196"/>
              </a:cxn>
              <a:cxn ang="0">
                <a:pos x="28" y="196"/>
              </a:cxn>
              <a:cxn ang="0">
                <a:pos x="20" y="196"/>
              </a:cxn>
              <a:cxn ang="0">
                <a:pos x="24" y="178"/>
              </a:cxn>
              <a:cxn ang="0">
                <a:pos x="36" y="172"/>
              </a:cxn>
              <a:cxn ang="0">
                <a:pos x="36" y="162"/>
              </a:cxn>
              <a:cxn ang="0">
                <a:pos x="30" y="146"/>
              </a:cxn>
              <a:cxn ang="0">
                <a:pos x="10" y="130"/>
              </a:cxn>
              <a:cxn ang="0">
                <a:pos x="24" y="126"/>
              </a:cxn>
              <a:cxn ang="0">
                <a:pos x="54" y="124"/>
              </a:cxn>
              <a:cxn ang="0">
                <a:pos x="74" y="116"/>
              </a:cxn>
              <a:cxn ang="0">
                <a:pos x="78" y="96"/>
              </a:cxn>
              <a:cxn ang="0">
                <a:pos x="92" y="92"/>
              </a:cxn>
              <a:cxn ang="0">
                <a:pos x="96" y="88"/>
              </a:cxn>
              <a:cxn ang="0">
                <a:pos x="104" y="88"/>
              </a:cxn>
              <a:cxn ang="0">
                <a:pos x="110" y="78"/>
              </a:cxn>
              <a:cxn ang="0">
                <a:pos x="110" y="70"/>
              </a:cxn>
              <a:cxn ang="0">
                <a:pos x="120" y="60"/>
              </a:cxn>
              <a:cxn ang="0">
                <a:pos x="114" y="50"/>
              </a:cxn>
              <a:cxn ang="0">
                <a:pos x="126" y="40"/>
              </a:cxn>
              <a:cxn ang="0">
                <a:pos x="130" y="28"/>
              </a:cxn>
              <a:cxn ang="0">
                <a:pos x="126" y="10"/>
              </a:cxn>
              <a:cxn ang="0">
                <a:pos x="138" y="2"/>
              </a:cxn>
              <a:cxn ang="0">
                <a:pos x="156" y="2"/>
              </a:cxn>
            </a:cxnLst>
            <a:rect l="0" t="0" r="r" b="b"/>
            <a:pathLst>
              <a:path w="216" h="222">
                <a:moveTo>
                  <a:pt x="164" y="0"/>
                </a:moveTo>
                <a:lnTo>
                  <a:pt x="166" y="0"/>
                </a:lnTo>
                <a:lnTo>
                  <a:pt x="166" y="0"/>
                </a:lnTo>
                <a:lnTo>
                  <a:pt x="168" y="0"/>
                </a:lnTo>
                <a:lnTo>
                  <a:pt x="170" y="0"/>
                </a:lnTo>
                <a:lnTo>
                  <a:pt x="170" y="0"/>
                </a:lnTo>
                <a:lnTo>
                  <a:pt x="172" y="0"/>
                </a:lnTo>
                <a:lnTo>
                  <a:pt x="174" y="0"/>
                </a:lnTo>
                <a:lnTo>
                  <a:pt x="174" y="0"/>
                </a:lnTo>
                <a:lnTo>
                  <a:pt x="174" y="0"/>
                </a:lnTo>
                <a:lnTo>
                  <a:pt x="174" y="2"/>
                </a:lnTo>
                <a:lnTo>
                  <a:pt x="176" y="2"/>
                </a:lnTo>
                <a:lnTo>
                  <a:pt x="176" y="2"/>
                </a:lnTo>
                <a:lnTo>
                  <a:pt x="176" y="2"/>
                </a:lnTo>
                <a:lnTo>
                  <a:pt x="176" y="2"/>
                </a:lnTo>
                <a:lnTo>
                  <a:pt x="178" y="2"/>
                </a:lnTo>
                <a:lnTo>
                  <a:pt x="178" y="4"/>
                </a:lnTo>
                <a:lnTo>
                  <a:pt x="178" y="4"/>
                </a:lnTo>
                <a:lnTo>
                  <a:pt x="178" y="4"/>
                </a:lnTo>
                <a:lnTo>
                  <a:pt x="178" y="4"/>
                </a:lnTo>
                <a:lnTo>
                  <a:pt x="178" y="4"/>
                </a:lnTo>
                <a:lnTo>
                  <a:pt x="178" y="4"/>
                </a:lnTo>
                <a:lnTo>
                  <a:pt x="180" y="4"/>
                </a:lnTo>
                <a:lnTo>
                  <a:pt x="180" y="4"/>
                </a:lnTo>
                <a:lnTo>
                  <a:pt x="180" y="4"/>
                </a:lnTo>
                <a:lnTo>
                  <a:pt x="182" y="4"/>
                </a:lnTo>
                <a:lnTo>
                  <a:pt x="182" y="4"/>
                </a:lnTo>
                <a:lnTo>
                  <a:pt x="182" y="4"/>
                </a:lnTo>
                <a:lnTo>
                  <a:pt x="184" y="6"/>
                </a:lnTo>
                <a:lnTo>
                  <a:pt x="184" y="6"/>
                </a:lnTo>
                <a:lnTo>
                  <a:pt x="184" y="6"/>
                </a:lnTo>
                <a:lnTo>
                  <a:pt x="186" y="10"/>
                </a:lnTo>
                <a:lnTo>
                  <a:pt x="186" y="10"/>
                </a:lnTo>
                <a:lnTo>
                  <a:pt x="188" y="12"/>
                </a:lnTo>
                <a:lnTo>
                  <a:pt x="188" y="14"/>
                </a:lnTo>
                <a:lnTo>
                  <a:pt x="188" y="14"/>
                </a:lnTo>
                <a:lnTo>
                  <a:pt x="188" y="14"/>
                </a:lnTo>
                <a:lnTo>
                  <a:pt x="188" y="16"/>
                </a:lnTo>
                <a:lnTo>
                  <a:pt x="188" y="16"/>
                </a:lnTo>
                <a:lnTo>
                  <a:pt x="188" y="16"/>
                </a:lnTo>
                <a:lnTo>
                  <a:pt x="188" y="16"/>
                </a:lnTo>
                <a:lnTo>
                  <a:pt x="188" y="16"/>
                </a:lnTo>
                <a:lnTo>
                  <a:pt x="190" y="16"/>
                </a:lnTo>
                <a:lnTo>
                  <a:pt x="190" y="16"/>
                </a:lnTo>
                <a:lnTo>
                  <a:pt x="190" y="16"/>
                </a:lnTo>
                <a:lnTo>
                  <a:pt x="190" y="16"/>
                </a:lnTo>
                <a:lnTo>
                  <a:pt x="190" y="18"/>
                </a:lnTo>
                <a:lnTo>
                  <a:pt x="192" y="18"/>
                </a:lnTo>
                <a:lnTo>
                  <a:pt x="192" y="18"/>
                </a:lnTo>
                <a:lnTo>
                  <a:pt x="192" y="20"/>
                </a:lnTo>
                <a:lnTo>
                  <a:pt x="192" y="20"/>
                </a:lnTo>
                <a:lnTo>
                  <a:pt x="192" y="20"/>
                </a:lnTo>
                <a:lnTo>
                  <a:pt x="194" y="20"/>
                </a:lnTo>
                <a:lnTo>
                  <a:pt x="194" y="20"/>
                </a:lnTo>
                <a:lnTo>
                  <a:pt x="196" y="20"/>
                </a:lnTo>
                <a:lnTo>
                  <a:pt x="196" y="18"/>
                </a:lnTo>
                <a:lnTo>
                  <a:pt x="198" y="20"/>
                </a:lnTo>
                <a:lnTo>
                  <a:pt x="198" y="20"/>
                </a:lnTo>
                <a:lnTo>
                  <a:pt x="198" y="20"/>
                </a:lnTo>
                <a:lnTo>
                  <a:pt x="198" y="20"/>
                </a:lnTo>
                <a:lnTo>
                  <a:pt x="200" y="22"/>
                </a:lnTo>
                <a:lnTo>
                  <a:pt x="200" y="22"/>
                </a:lnTo>
                <a:lnTo>
                  <a:pt x="200" y="22"/>
                </a:lnTo>
                <a:lnTo>
                  <a:pt x="200" y="22"/>
                </a:lnTo>
                <a:lnTo>
                  <a:pt x="200" y="22"/>
                </a:lnTo>
                <a:lnTo>
                  <a:pt x="202" y="24"/>
                </a:lnTo>
                <a:lnTo>
                  <a:pt x="206" y="24"/>
                </a:lnTo>
                <a:lnTo>
                  <a:pt x="208" y="24"/>
                </a:lnTo>
                <a:lnTo>
                  <a:pt x="210" y="26"/>
                </a:lnTo>
                <a:lnTo>
                  <a:pt x="210" y="26"/>
                </a:lnTo>
                <a:lnTo>
                  <a:pt x="212" y="26"/>
                </a:lnTo>
                <a:lnTo>
                  <a:pt x="212" y="26"/>
                </a:lnTo>
                <a:lnTo>
                  <a:pt x="212" y="26"/>
                </a:lnTo>
                <a:lnTo>
                  <a:pt x="212" y="26"/>
                </a:lnTo>
                <a:lnTo>
                  <a:pt x="212" y="26"/>
                </a:lnTo>
                <a:lnTo>
                  <a:pt x="214" y="26"/>
                </a:lnTo>
                <a:lnTo>
                  <a:pt x="214" y="26"/>
                </a:lnTo>
                <a:lnTo>
                  <a:pt x="214" y="26"/>
                </a:lnTo>
                <a:lnTo>
                  <a:pt x="216" y="26"/>
                </a:lnTo>
                <a:lnTo>
                  <a:pt x="216" y="24"/>
                </a:lnTo>
                <a:lnTo>
                  <a:pt x="216" y="24"/>
                </a:lnTo>
                <a:lnTo>
                  <a:pt x="216" y="26"/>
                </a:lnTo>
                <a:lnTo>
                  <a:pt x="216" y="26"/>
                </a:lnTo>
                <a:lnTo>
                  <a:pt x="214" y="28"/>
                </a:lnTo>
                <a:lnTo>
                  <a:pt x="212" y="28"/>
                </a:lnTo>
                <a:lnTo>
                  <a:pt x="210" y="30"/>
                </a:lnTo>
                <a:lnTo>
                  <a:pt x="210" y="30"/>
                </a:lnTo>
                <a:lnTo>
                  <a:pt x="208" y="32"/>
                </a:lnTo>
                <a:lnTo>
                  <a:pt x="208" y="32"/>
                </a:lnTo>
                <a:lnTo>
                  <a:pt x="208" y="32"/>
                </a:lnTo>
                <a:lnTo>
                  <a:pt x="208" y="32"/>
                </a:lnTo>
                <a:lnTo>
                  <a:pt x="208" y="32"/>
                </a:lnTo>
                <a:lnTo>
                  <a:pt x="208" y="34"/>
                </a:lnTo>
                <a:lnTo>
                  <a:pt x="206" y="36"/>
                </a:lnTo>
                <a:lnTo>
                  <a:pt x="208" y="36"/>
                </a:lnTo>
                <a:lnTo>
                  <a:pt x="208" y="38"/>
                </a:lnTo>
                <a:lnTo>
                  <a:pt x="206" y="38"/>
                </a:lnTo>
                <a:lnTo>
                  <a:pt x="206" y="38"/>
                </a:lnTo>
                <a:lnTo>
                  <a:pt x="206" y="38"/>
                </a:lnTo>
                <a:lnTo>
                  <a:pt x="206" y="38"/>
                </a:lnTo>
                <a:lnTo>
                  <a:pt x="204" y="38"/>
                </a:lnTo>
                <a:lnTo>
                  <a:pt x="204" y="38"/>
                </a:lnTo>
                <a:lnTo>
                  <a:pt x="204" y="38"/>
                </a:lnTo>
                <a:lnTo>
                  <a:pt x="204" y="38"/>
                </a:lnTo>
                <a:lnTo>
                  <a:pt x="202" y="38"/>
                </a:lnTo>
                <a:lnTo>
                  <a:pt x="200" y="38"/>
                </a:lnTo>
                <a:lnTo>
                  <a:pt x="200" y="38"/>
                </a:lnTo>
                <a:lnTo>
                  <a:pt x="200" y="38"/>
                </a:lnTo>
                <a:lnTo>
                  <a:pt x="198" y="38"/>
                </a:lnTo>
                <a:lnTo>
                  <a:pt x="198" y="38"/>
                </a:lnTo>
                <a:lnTo>
                  <a:pt x="198" y="40"/>
                </a:lnTo>
                <a:lnTo>
                  <a:pt x="198" y="40"/>
                </a:lnTo>
                <a:lnTo>
                  <a:pt x="198" y="40"/>
                </a:lnTo>
                <a:lnTo>
                  <a:pt x="196" y="40"/>
                </a:lnTo>
                <a:lnTo>
                  <a:pt x="196" y="40"/>
                </a:lnTo>
                <a:lnTo>
                  <a:pt x="196" y="40"/>
                </a:lnTo>
                <a:lnTo>
                  <a:pt x="196" y="40"/>
                </a:lnTo>
                <a:lnTo>
                  <a:pt x="196" y="40"/>
                </a:lnTo>
                <a:lnTo>
                  <a:pt x="194" y="40"/>
                </a:lnTo>
                <a:lnTo>
                  <a:pt x="194" y="40"/>
                </a:lnTo>
                <a:lnTo>
                  <a:pt x="194" y="40"/>
                </a:lnTo>
                <a:lnTo>
                  <a:pt x="194" y="40"/>
                </a:lnTo>
                <a:lnTo>
                  <a:pt x="194" y="40"/>
                </a:lnTo>
                <a:lnTo>
                  <a:pt x="192" y="42"/>
                </a:lnTo>
                <a:lnTo>
                  <a:pt x="192" y="42"/>
                </a:lnTo>
                <a:lnTo>
                  <a:pt x="190" y="42"/>
                </a:lnTo>
                <a:lnTo>
                  <a:pt x="190" y="42"/>
                </a:lnTo>
                <a:lnTo>
                  <a:pt x="186" y="40"/>
                </a:lnTo>
                <a:lnTo>
                  <a:pt x="186" y="40"/>
                </a:lnTo>
                <a:lnTo>
                  <a:pt x="184" y="40"/>
                </a:lnTo>
                <a:lnTo>
                  <a:pt x="184" y="40"/>
                </a:lnTo>
                <a:lnTo>
                  <a:pt x="182" y="40"/>
                </a:lnTo>
                <a:lnTo>
                  <a:pt x="182" y="40"/>
                </a:lnTo>
                <a:lnTo>
                  <a:pt x="182" y="40"/>
                </a:lnTo>
                <a:lnTo>
                  <a:pt x="176" y="38"/>
                </a:lnTo>
                <a:lnTo>
                  <a:pt x="176" y="38"/>
                </a:lnTo>
                <a:lnTo>
                  <a:pt x="176" y="38"/>
                </a:lnTo>
                <a:lnTo>
                  <a:pt x="174" y="38"/>
                </a:lnTo>
                <a:lnTo>
                  <a:pt x="174" y="38"/>
                </a:lnTo>
                <a:lnTo>
                  <a:pt x="174" y="38"/>
                </a:lnTo>
                <a:lnTo>
                  <a:pt x="172" y="38"/>
                </a:lnTo>
                <a:lnTo>
                  <a:pt x="172" y="36"/>
                </a:lnTo>
                <a:lnTo>
                  <a:pt x="172" y="36"/>
                </a:lnTo>
                <a:lnTo>
                  <a:pt x="170" y="36"/>
                </a:lnTo>
                <a:lnTo>
                  <a:pt x="170" y="38"/>
                </a:lnTo>
                <a:lnTo>
                  <a:pt x="170" y="38"/>
                </a:lnTo>
                <a:lnTo>
                  <a:pt x="170" y="38"/>
                </a:lnTo>
                <a:lnTo>
                  <a:pt x="168" y="38"/>
                </a:lnTo>
                <a:lnTo>
                  <a:pt x="168" y="38"/>
                </a:lnTo>
                <a:lnTo>
                  <a:pt x="168" y="38"/>
                </a:lnTo>
                <a:lnTo>
                  <a:pt x="166" y="38"/>
                </a:lnTo>
                <a:lnTo>
                  <a:pt x="166" y="38"/>
                </a:lnTo>
                <a:lnTo>
                  <a:pt x="166" y="40"/>
                </a:lnTo>
                <a:lnTo>
                  <a:pt x="166" y="40"/>
                </a:lnTo>
                <a:lnTo>
                  <a:pt x="166" y="42"/>
                </a:lnTo>
                <a:lnTo>
                  <a:pt x="166" y="44"/>
                </a:lnTo>
                <a:lnTo>
                  <a:pt x="166" y="44"/>
                </a:lnTo>
                <a:lnTo>
                  <a:pt x="166" y="44"/>
                </a:lnTo>
                <a:lnTo>
                  <a:pt x="166" y="44"/>
                </a:lnTo>
                <a:lnTo>
                  <a:pt x="166" y="44"/>
                </a:lnTo>
                <a:lnTo>
                  <a:pt x="168" y="44"/>
                </a:lnTo>
                <a:lnTo>
                  <a:pt x="168" y="44"/>
                </a:lnTo>
                <a:lnTo>
                  <a:pt x="168" y="44"/>
                </a:lnTo>
                <a:lnTo>
                  <a:pt x="170" y="46"/>
                </a:lnTo>
                <a:lnTo>
                  <a:pt x="168" y="48"/>
                </a:lnTo>
                <a:lnTo>
                  <a:pt x="168" y="48"/>
                </a:lnTo>
                <a:lnTo>
                  <a:pt x="168" y="48"/>
                </a:lnTo>
                <a:lnTo>
                  <a:pt x="168" y="48"/>
                </a:lnTo>
                <a:lnTo>
                  <a:pt x="168" y="48"/>
                </a:lnTo>
                <a:lnTo>
                  <a:pt x="168" y="48"/>
                </a:lnTo>
                <a:lnTo>
                  <a:pt x="168" y="48"/>
                </a:lnTo>
                <a:lnTo>
                  <a:pt x="168" y="50"/>
                </a:lnTo>
                <a:lnTo>
                  <a:pt x="168" y="50"/>
                </a:lnTo>
                <a:lnTo>
                  <a:pt x="170" y="50"/>
                </a:lnTo>
                <a:lnTo>
                  <a:pt x="170" y="50"/>
                </a:lnTo>
                <a:lnTo>
                  <a:pt x="170" y="50"/>
                </a:lnTo>
                <a:lnTo>
                  <a:pt x="170" y="50"/>
                </a:lnTo>
                <a:lnTo>
                  <a:pt x="172" y="50"/>
                </a:lnTo>
                <a:lnTo>
                  <a:pt x="174" y="50"/>
                </a:lnTo>
                <a:lnTo>
                  <a:pt x="174" y="50"/>
                </a:lnTo>
                <a:lnTo>
                  <a:pt x="174" y="52"/>
                </a:lnTo>
                <a:lnTo>
                  <a:pt x="174" y="52"/>
                </a:lnTo>
                <a:lnTo>
                  <a:pt x="174" y="52"/>
                </a:lnTo>
                <a:lnTo>
                  <a:pt x="174" y="52"/>
                </a:lnTo>
                <a:lnTo>
                  <a:pt x="172" y="52"/>
                </a:lnTo>
                <a:lnTo>
                  <a:pt x="172" y="52"/>
                </a:lnTo>
                <a:lnTo>
                  <a:pt x="172" y="52"/>
                </a:lnTo>
                <a:lnTo>
                  <a:pt x="172" y="52"/>
                </a:lnTo>
                <a:lnTo>
                  <a:pt x="172" y="52"/>
                </a:lnTo>
                <a:lnTo>
                  <a:pt x="170" y="52"/>
                </a:lnTo>
                <a:lnTo>
                  <a:pt x="170" y="54"/>
                </a:lnTo>
                <a:lnTo>
                  <a:pt x="170" y="54"/>
                </a:lnTo>
                <a:lnTo>
                  <a:pt x="170" y="54"/>
                </a:lnTo>
                <a:lnTo>
                  <a:pt x="170" y="54"/>
                </a:lnTo>
                <a:lnTo>
                  <a:pt x="170" y="56"/>
                </a:lnTo>
                <a:lnTo>
                  <a:pt x="172" y="56"/>
                </a:lnTo>
                <a:lnTo>
                  <a:pt x="172" y="56"/>
                </a:lnTo>
                <a:lnTo>
                  <a:pt x="172" y="56"/>
                </a:lnTo>
                <a:lnTo>
                  <a:pt x="172" y="56"/>
                </a:lnTo>
                <a:lnTo>
                  <a:pt x="174" y="58"/>
                </a:lnTo>
                <a:lnTo>
                  <a:pt x="174" y="58"/>
                </a:lnTo>
                <a:lnTo>
                  <a:pt x="174" y="58"/>
                </a:lnTo>
                <a:lnTo>
                  <a:pt x="174" y="58"/>
                </a:lnTo>
                <a:lnTo>
                  <a:pt x="174" y="58"/>
                </a:lnTo>
                <a:lnTo>
                  <a:pt x="174" y="60"/>
                </a:lnTo>
                <a:lnTo>
                  <a:pt x="174" y="60"/>
                </a:lnTo>
                <a:lnTo>
                  <a:pt x="174" y="62"/>
                </a:lnTo>
                <a:lnTo>
                  <a:pt x="174" y="62"/>
                </a:lnTo>
                <a:lnTo>
                  <a:pt x="172" y="62"/>
                </a:lnTo>
                <a:lnTo>
                  <a:pt x="172" y="62"/>
                </a:lnTo>
                <a:lnTo>
                  <a:pt x="172" y="64"/>
                </a:lnTo>
                <a:lnTo>
                  <a:pt x="174" y="64"/>
                </a:lnTo>
                <a:lnTo>
                  <a:pt x="174" y="64"/>
                </a:lnTo>
                <a:lnTo>
                  <a:pt x="176" y="66"/>
                </a:lnTo>
                <a:lnTo>
                  <a:pt x="176" y="66"/>
                </a:lnTo>
                <a:lnTo>
                  <a:pt x="176" y="66"/>
                </a:lnTo>
                <a:lnTo>
                  <a:pt x="178" y="66"/>
                </a:lnTo>
                <a:lnTo>
                  <a:pt x="178" y="66"/>
                </a:lnTo>
                <a:lnTo>
                  <a:pt x="178" y="66"/>
                </a:lnTo>
                <a:lnTo>
                  <a:pt x="178" y="66"/>
                </a:lnTo>
                <a:lnTo>
                  <a:pt x="178" y="66"/>
                </a:lnTo>
                <a:lnTo>
                  <a:pt x="180" y="68"/>
                </a:lnTo>
                <a:lnTo>
                  <a:pt x="180" y="70"/>
                </a:lnTo>
                <a:lnTo>
                  <a:pt x="178" y="70"/>
                </a:lnTo>
                <a:lnTo>
                  <a:pt x="180" y="70"/>
                </a:lnTo>
                <a:lnTo>
                  <a:pt x="180" y="70"/>
                </a:lnTo>
                <a:lnTo>
                  <a:pt x="182" y="70"/>
                </a:lnTo>
                <a:lnTo>
                  <a:pt x="182" y="70"/>
                </a:lnTo>
                <a:lnTo>
                  <a:pt x="184" y="70"/>
                </a:lnTo>
                <a:lnTo>
                  <a:pt x="184" y="72"/>
                </a:lnTo>
                <a:lnTo>
                  <a:pt x="184" y="74"/>
                </a:lnTo>
                <a:lnTo>
                  <a:pt x="186" y="74"/>
                </a:lnTo>
                <a:lnTo>
                  <a:pt x="186" y="76"/>
                </a:lnTo>
                <a:lnTo>
                  <a:pt x="186" y="76"/>
                </a:lnTo>
                <a:lnTo>
                  <a:pt x="188" y="76"/>
                </a:lnTo>
                <a:lnTo>
                  <a:pt x="190" y="76"/>
                </a:lnTo>
                <a:lnTo>
                  <a:pt x="190" y="76"/>
                </a:lnTo>
                <a:lnTo>
                  <a:pt x="194" y="76"/>
                </a:lnTo>
                <a:lnTo>
                  <a:pt x="194" y="78"/>
                </a:lnTo>
                <a:lnTo>
                  <a:pt x="194" y="78"/>
                </a:lnTo>
                <a:lnTo>
                  <a:pt x="194" y="78"/>
                </a:lnTo>
                <a:lnTo>
                  <a:pt x="196" y="78"/>
                </a:lnTo>
                <a:lnTo>
                  <a:pt x="196" y="78"/>
                </a:lnTo>
                <a:lnTo>
                  <a:pt x="196" y="80"/>
                </a:lnTo>
                <a:lnTo>
                  <a:pt x="196" y="80"/>
                </a:lnTo>
                <a:lnTo>
                  <a:pt x="196" y="80"/>
                </a:lnTo>
                <a:lnTo>
                  <a:pt x="194" y="82"/>
                </a:lnTo>
                <a:lnTo>
                  <a:pt x="194" y="82"/>
                </a:lnTo>
                <a:lnTo>
                  <a:pt x="192" y="82"/>
                </a:lnTo>
                <a:lnTo>
                  <a:pt x="192" y="82"/>
                </a:lnTo>
                <a:lnTo>
                  <a:pt x="190" y="82"/>
                </a:lnTo>
                <a:lnTo>
                  <a:pt x="190" y="82"/>
                </a:lnTo>
                <a:lnTo>
                  <a:pt x="190" y="82"/>
                </a:lnTo>
                <a:lnTo>
                  <a:pt x="190" y="84"/>
                </a:lnTo>
                <a:lnTo>
                  <a:pt x="188" y="84"/>
                </a:lnTo>
                <a:lnTo>
                  <a:pt x="188" y="84"/>
                </a:lnTo>
                <a:lnTo>
                  <a:pt x="186" y="86"/>
                </a:lnTo>
                <a:lnTo>
                  <a:pt x="186" y="88"/>
                </a:lnTo>
                <a:lnTo>
                  <a:pt x="186" y="88"/>
                </a:lnTo>
                <a:lnTo>
                  <a:pt x="186" y="88"/>
                </a:lnTo>
                <a:lnTo>
                  <a:pt x="186" y="90"/>
                </a:lnTo>
                <a:lnTo>
                  <a:pt x="186" y="90"/>
                </a:lnTo>
                <a:lnTo>
                  <a:pt x="188" y="92"/>
                </a:lnTo>
                <a:lnTo>
                  <a:pt x="188" y="92"/>
                </a:lnTo>
                <a:lnTo>
                  <a:pt x="188" y="92"/>
                </a:lnTo>
                <a:lnTo>
                  <a:pt x="188" y="94"/>
                </a:lnTo>
                <a:lnTo>
                  <a:pt x="188" y="94"/>
                </a:lnTo>
                <a:lnTo>
                  <a:pt x="188" y="94"/>
                </a:lnTo>
                <a:lnTo>
                  <a:pt x="188" y="96"/>
                </a:lnTo>
                <a:lnTo>
                  <a:pt x="188" y="98"/>
                </a:lnTo>
                <a:lnTo>
                  <a:pt x="188" y="98"/>
                </a:lnTo>
                <a:lnTo>
                  <a:pt x="188" y="98"/>
                </a:lnTo>
                <a:lnTo>
                  <a:pt x="190" y="98"/>
                </a:lnTo>
                <a:lnTo>
                  <a:pt x="190" y="98"/>
                </a:lnTo>
                <a:lnTo>
                  <a:pt x="190" y="98"/>
                </a:lnTo>
                <a:lnTo>
                  <a:pt x="190" y="98"/>
                </a:lnTo>
                <a:lnTo>
                  <a:pt x="190" y="98"/>
                </a:lnTo>
                <a:lnTo>
                  <a:pt x="190" y="100"/>
                </a:lnTo>
                <a:lnTo>
                  <a:pt x="188" y="100"/>
                </a:lnTo>
                <a:lnTo>
                  <a:pt x="186" y="102"/>
                </a:lnTo>
                <a:lnTo>
                  <a:pt x="186" y="102"/>
                </a:lnTo>
                <a:lnTo>
                  <a:pt x="186" y="104"/>
                </a:lnTo>
                <a:lnTo>
                  <a:pt x="184" y="104"/>
                </a:lnTo>
                <a:lnTo>
                  <a:pt x="184" y="106"/>
                </a:lnTo>
                <a:lnTo>
                  <a:pt x="182" y="106"/>
                </a:lnTo>
                <a:lnTo>
                  <a:pt x="182" y="108"/>
                </a:lnTo>
                <a:lnTo>
                  <a:pt x="182" y="110"/>
                </a:lnTo>
                <a:lnTo>
                  <a:pt x="182" y="110"/>
                </a:lnTo>
                <a:lnTo>
                  <a:pt x="182" y="110"/>
                </a:lnTo>
                <a:lnTo>
                  <a:pt x="182" y="112"/>
                </a:lnTo>
                <a:lnTo>
                  <a:pt x="182" y="112"/>
                </a:lnTo>
                <a:lnTo>
                  <a:pt x="182" y="112"/>
                </a:lnTo>
                <a:lnTo>
                  <a:pt x="184" y="112"/>
                </a:lnTo>
                <a:lnTo>
                  <a:pt x="182" y="114"/>
                </a:lnTo>
                <a:lnTo>
                  <a:pt x="182" y="116"/>
                </a:lnTo>
                <a:lnTo>
                  <a:pt x="180" y="116"/>
                </a:lnTo>
                <a:lnTo>
                  <a:pt x="180" y="116"/>
                </a:lnTo>
                <a:lnTo>
                  <a:pt x="178" y="116"/>
                </a:lnTo>
                <a:lnTo>
                  <a:pt x="176" y="118"/>
                </a:lnTo>
                <a:lnTo>
                  <a:pt x="176" y="118"/>
                </a:lnTo>
                <a:lnTo>
                  <a:pt x="176" y="120"/>
                </a:lnTo>
                <a:lnTo>
                  <a:pt x="176" y="124"/>
                </a:lnTo>
                <a:lnTo>
                  <a:pt x="176" y="124"/>
                </a:lnTo>
                <a:lnTo>
                  <a:pt x="174" y="128"/>
                </a:lnTo>
                <a:lnTo>
                  <a:pt x="174" y="130"/>
                </a:lnTo>
                <a:lnTo>
                  <a:pt x="172" y="130"/>
                </a:lnTo>
                <a:lnTo>
                  <a:pt x="172" y="132"/>
                </a:lnTo>
                <a:lnTo>
                  <a:pt x="170" y="134"/>
                </a:lnTo>
                <a:lnTo>
                  <a:pt x="170" y="134"/>
                </a:lnTo>
                <a:lnTo>
                  <a:pt x="168" y="134"/>
                </a:lnTo>
                <a:lnTo>
                  <a:pt x="168" y="136"/>
                </a:lnTo>
                <a:lnTo>
                  <a:pt x="168" y="136"/>
                </a:lnTo>
                <a:lnTo>
                  <a:pt x="166" y="136"/>
                </a:lnTo>
                <a:lnTo>
                  <a:pt x="164" y="138"/>
                </a:lnTo>
                <a:lnTo>
                  <a:pt x="164" y="140"/>
                </a:lnTo>
                <a:lnTo>
                  <a:pt x="164" y="142"/>
                </a:lnTo>
                <a:lnTo>
                  <a:pt x="164" y="144"/>
                </a:lnTo>
                <a:lnTo>
                  <a:pt x="164" y="144"/>
                </a:lnTo>
                <a:lnTo>
                  <a:pt x="162" y="144"/>
                </a:lnTo>
                <a:lnTo>
                  <a:pt x="162" y="146"/>
                </a:lnTo>
                <a:lnTo>
                  <a:pt x="160" y="148"/>
                </a:lnTo>
                <a:lnTo>
                  <a:pt x="160" y="150"/>
                </a:lnTo>
                <a:lnTo>
                  <a:pt x="160" y="150"/>
                </a:lnTo>
                <a:lnTo>
                  <a:pt x="158" y="152"/>
                </a:lnTo>
                <a:lnTo>
                  <a:pt x="158" y="152"/>
                </a:lnTo>
                <a:lnTo>
                  <a:pt x="156" y="152"/>
                </a:lnTo>
                <a:lnTo>
                  <a:pt x="156" y="152"/>
                </a:lnTo>
                <a:lnTo>
                  <a:pt x="156" y="152"/>
                </a:lnTo>
                <a:lnTo>
                  <a:pt x="154" y="152"/>
                </a:lnTo>
                <a:lnTo>
                  <a:pt x="154" y="152"/>
                </a:lnTo>
                <a:lnTo>
                  <a:pt x="154" y="152"/>
                </a:lnTo>
                <a:lnTo>
                  <a:pt x="154" y="152"/>
                </a:lnTo>
                <a:lnTo>
                  <a:pt x="152" y="152"/>
                </a:lnTo>
                <a:lnTo>
                  <a:pt x="152" y="152"/>
                </a:lnTo>
                <a:lnTo>
                  <a:pt x="152" y="152"/>
                </a:lnTo>
                <a:lnTo>
                  <a:pt x="150" y="152"/>
                </a:lnTo>
                <a:lnTo>
                  <a:pt x="150" y="152"/>
                </a:lnTo>
                <a:lnTo>
                  <a:pt x="150" y="154"/>
                </a:lnTo>
                <a:lnTo>
                  <a:pt x="150" y="154"/>
                </a:lnTo>
                <a:lnTo>
                  <a:pt x="148" y="154"/>
                </a:lnTo>
                <a:lnTo>
                  <a:pt x="148" y="154"/>
                </a:lnTo>
                <a:lnTo>
                  <a:pt x="148" y="154"/>
                </a:lnTo>
                <a:lnTo>
                  <a:pt x="148" y="154"/>
                </a:lnTo>
                <a:lnTo>
                  <a:pt x="146" y="154"/>
                </a:lnTo>
                <a:lnTo>
                  <a:pt x="146" y="154"/>
                </a:lnTo>
                <a:lnTo>
                  <a:pt x="146" y="154"/>
                </a:lnTo>
                <a:lnTo>
                  <a:pt x="146" y="154"/>
                </a:lnTo>
                <a:lnTo>
                  <a:pt x="144" y="154"/>
                </a:lnTo>
                <a:lnTo>
                  <a:pt x="144" y="154"/>
                </a:lnTo>
                <a:lnTo>
                  <a:pt x="144" y="152"/>
                </a:lnTo>
                <a:lnTo>
                  <a:pt x="144" y="152"/>
                </a:lnTo>
                <a:lnTo>
                  <a:pt x="144" y="152"/>
                </a:lnTo>
                <a:lnTo>
                  <a:pt x="144" y="150"/>
                </a:lnTo>
                <a:lnTo>
                  <a:pt x="144" y="150"/>
                </a:lnTo>
                <a:lnTo>
                  <a:pt x="142" y="150"/>
                </a:lnTo>
                <a:lnTo>
                  <a:pt x="142" y="150"/>
                </a:lnTo>
                <a:lnTo>
                  <a:pt x="140" y="150"/>
                </a:lnTo>
                <a:lnTo>
                  <a:pt x="140" y="148"/>
                </a:lnTo>
                <a:lnTo>
                  <a:pt x="138" y="150"/>
                </a:lnTo>
                <a:lnTo>
                  <a:pt x="138" y="152"/>
                </a:lnTo>
                <a:lnTo>
                  <a:pt x="136" y="152"/>
                </a:lnTo>
                <a:lnTo>
                  <a:pt x="136" y="152"/>
                </a:lnTo>
                <a:lnTo>
                  <a:pt x="136" y="154"/>
                </a:lnTo>
                <a:lnTo>
                  <a:pt x="136" y="154"/>
                </a:lnTo>
                <a:lnTo>
                  <a:pt x="136" y="154"/>
                </a:lnTo>
                <a:lnTo>
                  <a:pt x="136" y="156"/>
                </a:lnTo>
                <a:lnTo>
                  <a:pt x="136" y="156"/>
                </a:lnTo>
                <a:lnTo>
                  <a:pt x="136" y="156"/>
                </a:lnTo>
                <a:lnTo>
                  <a:pt x="136" y="156"/>
                </a:lnTo>
                <a:lnTo>
                  <a:pt x="134" y="160"/>
                </a:lnTo>
                <a:lnTo>
                  <a:pt x="132" y="162"/>
                </a:lnTo>
                <a:lnTo>
                  <a:pt x="132" y="162"/>
                </a:lnTo>
                <a:lnTo>
                  <a:pt x="132" y="162"/>
                </a:lnTo>
                <a:lnTo>
                  <a:pt x="130" y="164"/>
                </a:lnTo>
                <a:lnTo>
                  <a:pt x="130" y="166"/>
                </a:lnTo>
                <a:lnTo>
                  <a:pt x="130" y="170"/>
                </a:lnTo>
                <a:lnTo>
                  <a:pt x="130" y="170"/>
                </a:lnTo>
                <a:lnTo>
                  <a:pt x="130" y="170"/>
                </a:lnTo>
                <a:lnTo>
                  <a:pt x="130" y="170"/>
                </a:lnTo>
                <a:lnTo>
                  <a:pt x="130" y="170"/>
                </a:lnTo>
                <a:lnTo>
                  <a:pt x="130" y="170"/>
                </a:lnTo>
                <a:lnTo>
                  <a:pt x="132" y="172"/>
                </a:lnTo>
                <a:lnTo>
                  <a:pt x="132" y="172"/>
                </a:lnTo>
                <a:lnTo>
                  <a:pt x="132" y="172"/>
                </a:lnTo>
                <a:lnTo>
                  <a:pt x="134" y="172"/>
                </a:lnTo>
                <a:lnTo>
                  <a:pt x="134" y="172"/>
                </a:lnTo>
                <a:lnTo>
                  <a:pt x="134" y="172"/>
                </a:lnTo>
                <a:lnTo>
                  <a:pt x="134" y="174"/>
                </a:lnTo>
                <a:lnTo>
                  <a:pt x="136" y="174"/>
                </a:lnTo>
                <a:lnTo>
                  <a:pt x="136" y="174"/>
                </a:lnTo>
                <a:lnTo>
                  <a:pt x="136" y="174"/>
                </a:lnTo>
                <a:lnTo>
                  <a:pt x="138" y="174"/>
                </a:lnTo>
                <a:lnTo>
                  <a:pt x="138" y="174"/>
                </a:lnTo>
                <a:lnTo>
                  <a:pt x="138" y="174"/>
                </a:lnTo>
                <a:lnTo>
                  <a:pt x="140" y="174"/>
                </a:lnTo>
                <a:lnTo>
                  <a:pt x="140" y="174"/>
                </a:lnTo>
                <a:lnTo>
                  <a:pt x="140" y="174"/>
                </a:lnTo>
                <a:lnTo>
                  <a:pt x="140" y="174"/>
                </a:lnTo>
                <a:lnTo>
                  <a:pt x="140" y="176"/>
                </a:lnTo>
                <a:lnTo>
                  <a:pt x="140" y="176"/>
                </a:lnTo>
                <a:lnTo>
                  <a:pt x="140" y="178"/>
                </a:lnTo>
                <a:lnTo>
                  <a:pt x="140" y="180"/>
                </a:lnTo>
                <a:lnTo>
                  <a:pt x="140" y="180"/>
                </a:lnTo>
                <a:lnTo>
                  <a:pt x="140" y="180"/>
                </a:lnTo>
                <a:lnTo>
                  <a:pt x="140" y="180"/>
                </a:lnTo>
                <a:lnTo>
                  <a:pt x="140" y="182"/>
                </a:lnTo>
                <a:lnTo>
                  <a:pt x="140" y="182"/>
                </a:lnTo>
                <a:lnTo>
                  <a:pt x="140" y="184"/>
                </a:lnTo>
                <a:lnTo>
                  <a:pt x="140" y="184"/>
                </a:lnTo>
                <a:lnTo>
                  <a:pt x="144" y="188"/>
                </a:lnTo>
                <a:lnTo>
                  <a:pt x="144" y="188"/>
                </a:lnTo>
                <a:lnTo>
                  <a:pt x="144" y="188"/>
                </a:lnTo>
                <a:lnTo>
                  <a:pt x="146" y="188"/>
                </a:lnTo>
                <a:lnTo>
                  <a:pt x="146" y="188"/>
                </a:lnTo>
                <a:lnTo>
                  <a:pt x="148" y="188"/>
                </a:lnTo>
                <a:lnTo>
                  <a:pt x="148" y="188"/>
                </a:lnTo>
                <a:lnTo>
                  <a:pt x="148" y="188"/>
                </a:lnTo>
                <a:lnTo>
                  <a:pt x="148" y="188"/>
                </a:lnTo>
                <a:lnTo>
                  <a:pt x="148" y="188"/>
                </a:lnTo>
                <a:lnTo>
                  <a:pt x="150" y="188"/>
                </a:lnTo>
                <a:lnTo>
                  <a:pt x="150" y="188"/>
                </a:lnTo>
                <a:lnTo>
                  <a:pt x="150" y="190"/>
                </a:lnTo>
                <a:lnTo>
                  <a:pt x="150" y="190"/>
                </a:lnTo>
                <a:lnTo>
                  <a:pt x="150" y="190"/>
                </a:lnTo>
                <a:lnTo>
                  <a:pt x="150" y="192"/>
                </a:lnTo>
                <a:lnTo>
                  <a:pt x="150" y="192"/>
                </a:lnTo>
                <a:lnTo>
                  <a:pt x="152" y="194"/>
                </a:lnTo>
                <a:lnTo>
                  <a:pt x="152" y="196"/>
                </a:lnTo>
                <a:lnTo>
                  <a:pt x="152" y="196"/>
                </a:lnTo>
                <a:lnTo>
                  <a:pt x="152" y="196"/>
                </a:lnTo>
                <a:lnTo>
                  <a:pt x="154" y="196"/>
                </a:lnTo>
                <a:lnTo>
                  <a:pt x="154" y="198"/>
                </a:lnTo>
                <a:lnTo>
                  <a:pt x="154" y="198"/>
                </a:lnTo>
                <a:lnTo>
                  <a:pt x="154" y="198"/>
                </a:lnTo>
                <a:lnTo>
                  <a:pt x="154" y="198"/>
                </a:lnTo>
                <a:lnTo>
                  <a:pt x="154" y="200"/>
                </a:lnTo>
                <a:lnTo>
                  <a:pt x="154" y="200"/>
                </a:lnTo>
                <a:lnTo>
                  <a:pt x="154" y="200"/>
                </a:lnTo>
                <a:lnTo>
                  <a:pt x="156" y="202"/>
                </a:lnTo>
                <a:lnTo>
                  <a:pt x="156" y="202"/>
                </a:lnTo>
                <a:lnTo>
                  <a:pt x="156" y="202"/>
                </a:lnTo>
                <a:lnTo>
                  <a:pt x="158" y="204"/>
                </a:lnTo>
                <a:lnTo>
                  <a:pt x="158" y="204"/>
                </a:lnTo>
                <a:lnTo>
                  <a:pt x="156" y="206"/>
                </a:lnTo>
                <a:lnTo>
                  <a:pt x="156" y="206"/>
                </a:lnTo>
                <a:lnTo>
                  <a:pt x="156" y="206"/>
                </a:lnTo>
                <a:lnTo>
                  <a:pt x="156" y="208"/>
                </a:lnTo>
                <a:lnTo>
                  <a:pt x="158" y="208"/>
                </a:lnTo>
                <a:lnTo>
                  <a:pt x="158" y="208"/>
                </a:lnTo>
                <a:lnTo>
                  <a:pt x="158" y="210"/>
                </a:lnTo>
                <a:lnTo>
                  <a:pt x="158" y="210"/>
                </a:lnTo>
                <a:lnTo>
                  <a:pt x="156" y="210"/>
                </a:lnTo>
                <a:lnTo>
                  <a:pt x="156" y="210"/>
                </a:lnTo>
                <a:lnTo>
                  <a:pt x="156" y="210"/>
                </a:lnTo>
                <a:lnTo>
                  <a:pt x="156" y="210"/>
                </a:lnTo>
                <a:lnTo>
                  <a:pt x="156" y="212"/>
                </a:lnTo>
                <a:lnTo>
                  <a:pt x="156" y="212"/>
                </a:lnTo>
                <a:lnTo>
                  <a:pt x="154" y="212"/>
                </a:lnTo>
                <a:lnTo>
                  <a:pt x="154" y="212"/>
                </a:lnTo>
                <a:lnTo>
                  <a:pt x="152" y="212"/>
                </a:lnTo>
                <a:lnTo>
                  <a:pt x="152" y="212"/>
                </a:lnTo>
                <a:lnTo>
                  <a:pt x="150" y="210"/>
                </a:lnTo>
                <a:lnTo>
                  <a:pt x="150" y="210"/>
                </a:lnTo>
                <a:lnTo>
                  <a:pt x="150" y="210"/>
                </a:lnTo>
                <a:lnTo>
                  <a:pt x="150" y="210"/>
                </a:lnTo>
                <a:lnTo>
                  <a:pt x="150" y="208"/>
                </a:lnTo>
                <a:lnTo>
                  <a:pt x="148" y="210"/>
                </a:lnTo>
                <a:lnTo>
                  <a:pt x="148" y="210"/>
                </a:lnTo>
                <a:lnTo>
                  <a:pt x="146" y="210"/>
                </a:lnTo>
                <a:lnTo>
                  <a:pt x="146" y="210"/>
                </a:lnTo>
                <a:lnTo>
                  <a:pt x="144" y="212"/>
                </a:lnTo>
                <a:lnTo>
                  <a:pt x="144" y="212"/>
                </a:lnTo>
                <a:lnTo>
                  <a:pt x="144" y="212"/>
                </a:lnTo>
                <a:lnTo>
                  <a:pt x="144" y="212"/>
                </a:lnTo>
                <a:lnTo>
                  <a:pt x="144" y="214"/>
                </a:lnTo>
                <a:lnTo>
                  <a:pt x="142" y="214"/>
                </a:lnTo>
                <a:lnTo>
                  <a:pt x="138" y="214"/>
                </a:lnTo>
                <a:lnTo>
                  <a:pt x="138" y="212"/>
                </a:lnTo>
                <a:lnTo>
                  <a:pt x="138" y="212"/>
                </a:lnTo>
                <a:lnTo>
                  <a:pt x="136" y="212"/>
                </a:lnTo>
                <a:lnTo>
                  <a:pt x="136" y="212"/>
                </a:lnTo>
                <a:lnTo>
                  <a:pt x="134" y="212"/>
                </a:lnTo>
                <a:lnTo>
                  <a:pt x="132" y="212"/>
                </a:lnTo>
                <a:lnTo>
                  <a:pt x="130" y="212"/>
                </a:lnTo>
                <a:lnTo>
                  <a:pt x="128" y="212"/>
                </a:lnTo>
                <a:lnTo>
                  <a:pt x="128" y="212"/>
                </a:lnTo>
                <a:lnTo>
                  <a:pt x="128" y="212"/>
                </a:lnTo>
                <a:lnTo>
                  <a:pt x="128" y="212"/>
                </a:lnTo>
                <a:lnTo>
                  <a:pt x="128" y="210"/>
                </a:lnTo>
                <a:lnTo>
                  <a:pt x="126" y="210"/>
                </a:lnTo>
                <a:lnTo>
                  <a:pt x="126" y="210"/>
                </a:lnTo>
                <a:lnTo>
                  <a:pt x="124" y="210"/>
                </a:lnTo>
                <a:lnTo>
                  <a:pt x="124" y="212"/>
                </a:lnTo>
                <a:lnTo>
                  <a:pt x="126" y="216"/>
                </a:lnTo>
                <a:lnTo>
                  <a:pt x="126" y="216"/>
                </a:lnTo>
                <a:lnTo>
                  <a:pt x="126" y="216"/>
                </a:lnTo>
                <a:lnTo>
                  <a:pt x="124" y="216"/>
                </a:lnTo>
                <a:lnTo>
                  <a:pt x="124" y="216"/>
                </a:lnTo>
                <a:lnTo>
                  <a:pt x="120" y="216"/>
                </a:lnTo>
                <a:lnTo>
                  <a:pt x="118" y="218"/>
                </a:lnTo>
                <a:lnTo>
                  <a:pt x="118" y="218"/>
                </a:lnTo>
                <a:lnTo>
                  <a:pt x="118" y="218"/>
                </a:lnTo>
                <a:lnTo>
                  <a:pt x="118" y="220"/>
                </a:lnTo>
                <a:lnTo>
                  <a:pt x="118" y="220"/>
                </a:lnTo>
                <a:lnTo>
                  <a:pt x="118" y="220"/>
                </a:lnTo>
                <a:lnTo>
                  <a:pt x="118" y="220"/>
                </a:lnTo>
                <a:lnTo>
                  <a:pt x="118" y="218"/>
                </a:lnTo>
                <a:lnTo>
                  <a:pt x="118" y="220"/>
                </a:lnTo>
                <a:lnTo>
                  <a:pt x="118" y="222"/>
                </a:lnTo>
                <a:lnTo>
                  <a:pt x="116" y="222"/>
                </a:lnTo>
                <a:lnTo>
                  <a:pt x="116" y="220"/>
                </a:lnTo>
                <a:lnTo>
                  <a:pt x="116" y="220"/>
                </a:lnTo>
                <a:lnTo>
                  <a:pt x="116" y="220"/>
                </a:lnTo>
                <a:lnTo>
                  <a:pt x="116" y="218"/>
                </a:lnTo>
                <a:lnTo>
                  <a:pt x="114" y="218"/>
                </a:lnTo>
                <a:lnTo>
                  <a:pt x="116" y="218"/>
                </a:lnTo>
                <a:lnTo>
                  <a:pt x="116" y="220"/>
                </a:lnTo>
                <a:lnTo>
                  <a:pt x="116" y="220"/>
                </a:lnTo>
                <a:lnTo>
                  <a:pt x="114" y="220"/>
                </a:lnTo>
                <a:lnTo>
                  <a:pt x="114" y="218"/>
                </a:lnTo>
                <a:lnTo>
                  <a:pt x="114" y="218"/>
                </a:lnTo>
                <a:lnTo>
                  <a:pt x="112" y="218"/>
                </a:lnTo>
                <a:lnTo>
                  <a:pt x="112" y="218"/>
                </a:lnTo>
                <a:lnTo>
                  <a:pt x="112" y="218"/>
                </a:lnTo>
                <a:lnTo>
                  <a:pt x="112" y="220"/>
                </a:lnTo>
                <a:lnTo>
                  <a:pt x="110" y="220"/>
                </a:lnTo>
                <a:lnTo>
                  <a:pt x="110" y="220"/>
                </a:lnTo>
                <a:lnTo>
                  <a:pt x="110" y="220"/>
                </a:lnTo>
                <a:lnTo>
                  <a:pt x="110" y="218"/>
                </a:lnTo>
                <a:lnTo>
                  <a:pt x="108" y="218"/>
                </a:lnTo>
                <a:lnTo>
                  <a:pt x="108" y="218"/>
                </a:lnTo>
                <a:lnTo>
                  <a:pt x="108" y="218"/>
                </a:lnTo>
                <a:lnTo>
                  <a:pt x="108" y="218"/>
                </a:lnTo>
                <a:lnTo>
                  <a:pt x="108" y="216"/>
                </a:lnTo>
                <a:lnTo>
                  <a:pt x="108" y="216"/>
                </a:lnTo>
                <a:lnTo>
                  <a:pt x="106" y="216"/>
                </a:lnTo>
                <a:lnTo>
                  <a:pt x="106" y="216"/>
                </a:lnTo>
                <a:lnTo>
                  <a:pt x="106" y="216"/>
                </a:lnTo>
                <a:lnTo>
                  <a:pt x="106" y="214"/>
                </a:lnTo>
                <a:lnTo>
                  <a:pt x="104" y="214"/>
                </a:lnTo>
                <a:lnTo>
                  <a:pt x="104" y="212"/>
                </a:lnTo>
                <a:lnTo>
                  <a:pt x="104" y="212"/>
                </a:lnTo>
                <a:lnTo>
                  <a:pt x="104" y="210"/>
                </a:lnTo>
                <a:lnTo>
                  <a:pt x="104" y="210"/>
                </a:lnTo>
                <a:lnTo>
                  <a:pt x="102" y="208"/>
                </a:lnTo>
                <a:lnTo>
                  <a:pt x="102" y="208"/>
                </a:lnTo>
                <a:lnTo>
                  <a:pt x="102" y="206"/>
                </a:lnTo>
                <a:lnTo>
                  <a:pt x="102" y="206"/>
                </a:lnTo>
                <a:lnTo>
                  <a:pt x="102" y="204"/>
                </a:lnTo>
                <a:lnTo>
                  <a:pt x="102" y="204"/>
                </a:lnTo>
                <a:lnTo>
                  <a:pt x="102" y="204"/>
                </a:lnTo>
                <a:lnTo>
                  <a:pt x="102" y="204"/>
                </a:lnTo>
                <a:lnTo>
                  <a:pt x="100" y="202"/>
                </a:lnTo>
                <a:lnTo>
                  <a:pt x="98" y="202"/>
                </a:lnTo>
                <a:lnTo>
                  <a:pt x="96" y="202"/>
                </a:lnTo>
                <a:lnTo>
                  <a:pt x="94" y="202"/>
                </a:lnTo>
                <a:lnTo>
                  <a:pt x="94" y="202"/>
                </a:lnTo>
                <a:lnTo>
                  <a:pt x="94" y="202"/>
                </a:lnTo>
                <a:lnTo>
                  <a:pt x="94" y="202"/>
                </a:lnTo>
                <a:lnTo>
                  <a:pt x="94" y="202"/>
                </a:lnTo>
                <a:lnTo>
                  <a:pt x="94" y="202"/>
                </a:lnTo>
                <a:lnTo>
                  <a:pt x="94" y="202"/>
                </a:lnTo>
                <a:lnTo>
                  <a:pt x="94" y="200"/>
                </a:lnTo>
                <a:lnTo>
                  <a:pt x="94" y="198"/>
                </a:lnTo>
                <a:lnTo>
                  <a:pt x="94" y="198"/>
                </a:lnTo>
                <a:lnTo>
                  <a:pt x="94" y="196"/>
                </a:lnTo>
                <a:lnTo>
                  <a:pt x="94" y="196"/>
                </a:lnTo>
                <a:lnTo>
                  <a:pt x="94" y="196"/>
                </a:lnTo>
                <a:lnTo>
                  <a:pt x="94" y="196"/>
                </a:lnTo>
                <a:lnTo>
                  <a:pt x="92" y="194"/>
                </a:lnTo>
                <a:lnTo>
                  <a:pt x="92" y="194"/>
                </a:lnTo>
                <a:lnTo>
                  <a:pt x="92" y="194"/>
                </a:lnTo>
                <a:lnTo>
                  <a:pt x="90" y="192"/>
                </a:lnTo>
                <a:lnTo>
                  <a:pt x="90" y="192"/>
                </a:lnTo>
                <a:lnTo>
                  <a:pt x="90" y="190"/>
                </a:lnTo>
                <a:lnTo>
                  <a:pt x="88" y="190"/>
                </a:lnTo>
                <a:lnTo>
                  <a:pt x="86" y="190"/>
                </a:lnTo>
                <a:lnTo>
                  <a:pt x="86" y="190"/>
                </a:lnTo>
                <a:lnTo>
                  <a:pt x="86" y="190"/>
                </a:lnTo>
                <a:lnTo>
                  <a:pt x="86" y="190"/>
                </a:lnTo>
                <a:lnTo>
                  <a:pt x="86" y="192"/>
                </a:lnTo>
                <a:lnTo>
                  <a:pt x="86" y="192"/>
                </a:lnTo>
                <a:lnTo>
                  <a:pt x="86" y="190"/>
                </a:lnTo>
                <a:lnTo>
                  <a:pt x="86" y="190"/>
                </a:lnTo>
                <a:lnTo>
                  <a:pt x="88" y="190"/>
                </a:lnTo>
                <a:lnTo>
                  <a:pt x="90" y="192"/>
                </a:lnTo>
                <a:lnTo>
                  <a:pt x="90" y="192"/>
                </a:lnTo>
                <a:lnTo>
                  <a:pt x="88" y="192"/>
                </a:lnTo>
                <a:lnTo>
                  <a:pt x="88" y="192"/>
                </a:lnTo>
                <a:lnTo>
                  <a:pt x="88" y="192"/>
                </a:lnTo>
                <a:lnTo>
                  <a:pt x="86" y="192"/>
                </a:lnTo>
                <a:lnTo>
                  <a:pt x="86" y="192"/>
                </a:lnTo>
                <a:lnTo>
                  <a:pt x="82" y="192"/>
                </a:lnTo>
                <a:lnTo>
                  <a:pt x="80" y="194"/>
                </a:lnTo>
                <a:lnTo>
                  <a:pt x="78" y="194"/>
                </a:lnTo>
                <a:lnTo>
                  <a:pt x="78" y="194"/>
                </a:lnTo>
                <a:lnTo>
                  <a:pt x="76" y="194"/>
                </a:lnTo>
                <a:lnTo>
                  <a:pt x="76" y="194"/>
                </a:lnTo>
                <a:lnTo>
                  <a:pt x="74" y="194"/>
                </a:lnTo>
                <a:lnTo>
                  <a:pt x="72" y="194"/>
                </a:lnTo>
                <a:lnTo>
                  <a:pt x="72" y="194"/>
                </a:lnTo>
                <a:lnTo>
                  <a:pt x="72" y="194"/>
                </a:lnTo>
                <a:lnTo>
                  <a:pt x="72" y="194"/>
                </a:lnTo>
                <a:lnTo>
                  <a:pt x="72" y="194"/>
                </a:lnTo>
                <a:lnTo>
                  <a:pt x="70" y="194"/>
                </a:lnTo>
                <a:lnTo>
                  <a:pt x="70" y="194"/>
                </a:lnTo>
                <a:lnTo>
                  <a:pt x="68" y="194"/>
                </a:lnTo>
                <a:lnTo>
                  <a:pt x="66" y="194"/>
                </a:lnTo>
                <a:lnTo>
                  <a:pt x="66" y="194"/>
                </a:lnTo>
                <a:lnTo>
                  <a:pt x="66" y="194"/>
                </a:lnTo>
                <a:lnTo>
                  <a:pt x="64" y="194"/>
                </a:lnTo>
                <a:lnTo>
                  <a:pt x="64" y="196"/>
                </a:lnTo>
                <a:lnTo>
                  <a:pt x="64" y="196"/>
                </a:lnTo>
                <a:lnTo>
                  <a:pt x="64" y="196"/>
                </a:lnTo>
                <a:lnTo>
                  <a:pt x="66" y="196"/>
                </a:lnTo>
                <a:lnTo>
                  <a:pt x="64" y="196"/>
                </a:lnTo>
                <a:lnTo>
                  <a:pt x="64" y="196"/>
                </a:lnTo>
                <a:lnTo>
                  <a:pt x="64" y="196"/>
                </a:lnTo>
                <a:lnTo>
                  <a:pt x="64" y="196"/>
                </a:lnTo>
                <a:lnTo>
                  <a:pt x="64" y="196"/>
                </a:lnTo>
                <a:lnTo>
                  <a:pt x="62" y="196"/>
                </a:lnTo>
                <a:lnTo>
                  <a:pt x="62" y="196"/>
                </a:lnTo>
                <a:lnTo>
                  <a:pt x="60" y="196"/>
                </a:lnTo>
                <a:lnTo>
                  <a:pt x="56" y="194"/>
                </a:lnTo>
                <a:lnTo>
                  <a:pt x="56" y="192"/>
                </a:lnTo>
                <a:lnTo>
                  <a:pt x="56" y="192"/>
                </a:lnTo>
                <a:lnTo>
                  <a:pt x="56" y="192"/>
                </a:lnTo>
                <a:lnTo>
                  <a:pt x="56" y="192"/>
                </a:lnTo>
                <a:lnTo>
                  <a:pt x="56" y="192"/>
                </a:lnTo>
                <a:lnTo>
                  <a:pt x="56" y="192"/>
                </a:lnTo>
                <a:lnTo>
                  <a:pt x="54" y="192"/>
                </a:lnTo>
                <a:lnTo>
                  <a:pt x="54" y="192"/>
                </a:lnTo>
                <a:lnTo>
                  <a:pt x="54" y="194"/>
                </a:lnTo>
                <a:lnTo>
                  <a:pt x="56" y="192"/>
                </a:lnTo>
                <a:lnTo>
                  <a:pt x="56" y="192"/>
                </a:lnTo>
                <a:lnTo>
                  <a:pt x="56" y="194"/>
                </a:lnTo>
                <a:lnTo>
                  <a:pt x="56" y="194"/>
                </a:lnTo>
                <a:lnTo>
                  <a:pt x="54" y="194"/>
                </a:lnTo>
                <a:lnTo>
                  <a:pt x="54" y="194"/>
                </a:lnTo>
                <a:lnTo>
                  <a:pt x="54" y="194"/>
                </a:lnTo>
                <a:lnTo>
                  <a:pt x="52" y="194"/>
                </a:lnTo>
                <a:lnTo>
                  <a:pt x="52" y="194"/>
                </a:lnTo>
                <a:lnTo>
                  <a:pt x="52" y="194"/>
                </a:lnTo>
                <a:lnTo>
                  <a:pt x="50" y="194"/>
                </a:lnTo>
                <a:lnTo>
                  <a:pt x="50" y="194"/>
                </a:lnTo>
                <a:lnTo>
                  <a:pt x="50" y="194"/>
                </a:lnTo>
                <a:lnTo>
                  <a:pt x="48" y="194"/>
                </a:lnTo>
                <a:lnTo>
                  <a:pt x="48" y="194"/>
                </a:lnTo>
                <a:lnTo>
                  <a:pt x="48" y="194"/>
                </a:lnTo>
                <a:lnTo>
                  <a:pt x="48" y="194"/>
                </a:lnTo>
                <a:lnTo>
                  <a:pt x="48" y="196"/>
                </a:lnTo>
                <a:lnTo>
                  <a:pt x="46" y="196"/>
                </a:lnTo>
                <a:lnTo>
                  <a:pt x="46" y="196"/>
                </a:lnTo>
                <a:lnTo>
                  <a:pt x="44" y="196"/>
                </a:lnTo>
                <a:lnTo>
                  <a:pt x="44" y="196"/>
                </a:lnTo>
                <a:lnTo>
                  <a:pt x="44" y="196"/>
                </a:lnTo>
                <a:lnTo>
                  <a:pt x="44" y="196"/>
                </a:lnTo>
                <a:lnTo>
                  <a:pt x="42" y="196"/>
                </a:lnTo>
                <a:lnTo>
                  <a:pt x="42" y="196"/>
                </a:lnTo>
                <a:lnTo>
                  <a:pt x="42" y="196"/>
                </a:lnTo>
                <a:lnTo>
                  <a:pt x="40" y="196"/>
                </a:lnTo>
                <a:lnTo>
                  <a:pt x="40" y="196"/>
                </a:lnTo>
                <a:lnTo>
                  <a:pt x="40" y="196"/>
                </a:lnTo>
                <a:lnTo>
                  <a:pt x="40" y="196"/>
                </a:lnTo>
                <a:lnTo>
                  <a:pt x="38" y="196"/>
                </a:lnTo>
                <a:lnTo>
                  <a:pt x="38" y="196"/>
                </a:lnTo>
                <a:lnTo>
                  <a:pt x="38" y="196"/>
                </a:lnTo>
                <a:lnTo>
                  <a:pt x="34" y="196"/>
                </a:lnTo>
                <a:lnTo>
                  <a:pt x="34" y="196"/>
                </a:lnTo>
                <a:lnTo>
                  <a:pt x="34" y="196"/>
                </a:lnTo>
                <a:lnTo>
                  <a:pt x="34" y="196"/>
                </a:lnTo>
                <a:lnTo>
                  <a:pt x="32" y="196"/>
                </a:lnTo>
                <a:lnTo>
                  <a:pt x="32" y="196"/>
                </a:lnTo>
                <a:lnTo>
                  <a:pt x="30" y="196"/>
                </a:lnTo>
                <a:lnTo>
                  <a:pt x="30" y="196"/>
                </a:lnTo>
                <a:lnTo>
                  <a:pt x="30" y="196"/>
                </a:lnTo>
                <a:lnTo>
                  <a:pt x="30" y="196"/>
                </a:lnTo>
                <a:lnTo>
                  <a:pt x="28" y="196"/>
                </a:lnTo>
                <a:lnTo>
                  <a:pt x="28" y="196"/>
                </a:lnTo>
                <a:lnTo>
                  <a:pt x="28" y="196"/>
                </a:lnTo>
                <a:lnTo>
                  <a:pt x="28" y="196"/>
                </a:lnTo>
                <a:lnTo>
                  <a:pt x="28" y="196"/>
                </a:lnTo>
                <a:lnTo>
                  <a:pt x="26" y="198"/>
                </a:lnTo>
                <a:lnTo>
                  <a:pt x="26" y="198"/>
                </a:lnTo>
                <a:lnTo>
                  <a:pt x="26" y="198"/>
                </a:lnTo>
                <a:lnTo>
                  <a:pt x="24" y="198"/>
                </a:lnTo>
                <a:lnTo>
                  <a:pt x="24" y="198"/>
                </a:lnTo>
                <a:lnTo>
                  <a:pt x="24" y="198"/>
                </a:lnTo>
                <a:lnTo>
                  <a:pt x="24" y="200"/>
                </a:lnTo>
                <a:lnTo>
                  <a:pt x="24" y="198"/>
                </a:lnTo>
                <a:lnTo>
                  <a:pt x="22" y="198"/>
                </a:lnTo>
                <a:lnTo>
                  <a:pt x="22" y="198"/>
                </a:lnTo>
                <a:lnTo>
                  <a:pt x="24" y="198"/>
                </a:lnTo>
                <a:lnTo>
                  <a:pt x="24" y="196"/>
                </a:lnTo>
                <a:lnTo>
                  <a:pt x="22" y="196"/>
                </a:lnTo>
                <a:lnTo>
                  <a:pt x="22" y="196"/>
                </a:lnTo>
                <a:lnTo>
                  <a:pt x="20" y="196"/>
                </a:lnTo>
                <a:lnTo>
                  <a:pt x="22" y="194"/>
                </a:lnTo>
                <a:lnTo>
                  <a:pt x="22" y="194"/>
                </a:lnTo>
                <a:lnTo>
                  <a:pt x="22" y="194"/>
                </a:lnTo>
                <a:lnTo>
                  <a:pt x="20" y="192"/>
                </a:lnTo>
                <a:lnTo>
                  <a:pt x="20" y="190"/>
                </a:lnTo>
                <a:lnTo>
                  <a:pt x="20" y="186"/>
                </a:lnTo>
                <a:lnTo>
                  <a:pt x="22" y="186"/>
                </a:lnTo>
                <a:lnTo>
                  <a:pt x="22" y="186"/>
                </a:lnTo>
                <a:lnTo>
                  <a:pt x="22" y="186"/>
                </a:lnTo>
                <a:lnTo>
                  <a:pt x="22" y="186"/>
                </a:lnTo>
                <a:lnTo>
                  <a:pt x="22" y="184"/>
                </a:lnTo>
                <a:lnTo>
                  <a:pt x="22" y="182"/>
                </a:lnTo>
                <a:lnTo>
                  <a:pt x="22" y="180"/>
                </a:lnTo>
                <a:lnTo>
                  <a:pt x="22" y="180"/>
                </a:lnTo>
                <a:lnTo>
                  <a:pt x="22" y="180"/>
                </a:lnTo>
                <a:lnTo>
                  <a:pt x="22" y="178"/>
                </a:lnTo>
                <a:lnTo>
                  <a:pt x="24" y="178"/>
                </a:lnTo>
                <a:lnTo>
                  <a:pt x="26" y="178"/>
                </a:lnTo>
                <a:lnTo>
                  <a:pt x="26" y="178"/>
                </a:lnTo>
                <a:lnTo>
                  <a:pt x="26" y="176"/>
                </a:lnTo>
                <a:lnTo>
                  <a:pt x="26" y="176"/>
                </a:lnTo>
                <a:lnTo>
                  <a:pt x="28" y="176"/>
                </a:lnTo>
                <a:lnTo>
                  <a:pt x="28" y="178"/>
                </a:lnTo>
                <a:lnTo>
                  <a:pt x="28" y="176"/>
                </a:lnTo>
                <a:lnTo>
                  <a:pt x="28" y="176"/>
                </a:lnTo>
                <a:lnTo>
                  <a:pt x="28" y="174"/>
                </a:lnTo>
                <a:lnTo>
                  <a:pt x="30" y="174"/>
                </a:lnTo>
                <a:lnTo>
                  <a:pt x="30" y="174"/>
                </a:lnTo>
                <a:lnTo>
                  <a:pt x="32" y="174"/>
                </a:lnTo>
                <a:lnTo>
                  <a:pt x="32" y="174"/>
                </a:lnTo>
                <a:lnTo>
                  <a:pt x="34" y="172"/>
                </a:lnTo>
                <a:lnTo>
                  <a:pt x="34" y="172"/>
                </a:lnTo>
                <a:lnTo>
                  <a:pt x="34" y="172"/>
                </a:lnTo>
                <a:lnTo>
                  <a:pt x="36" y="172"/>
                </a:lnTo>
                <a:lnTo>
                  <a:pt x="38" y="172"/>
                </a:lnTo>
                <a:lnTo>
                  <a:pt x="38" y="172"/>
                </a:lnTo>
                <a:lnTo>
                  <a:pt x="38" y="172"/>
                </a:lnTo>
                <a:lnTo>
                  <a:pt x="40" y="172"/>
                </a:lnTo>
                <a:lnTo>
                  <a:pt x="40" y="172"/>
                </a:lnTo>
                <a:lnTo>
                  <a:pt x="40" y="168"/>
                </a:lnTo>
                <a:lnTo>
                  <a:pt x="40" y="168"/>
                </a:lnTo>
                <a:lnTo>
                  <a:pt x="40" y="166"/>
                </a:lnTo>
                <a:lnTo>
                  <a:pt x="40" y="164"/>
                </a:lnTo>
                <a:lnTo>
                  <a:pt x="40" y="164"/>
                </a:lnTo>
                <a:lnTo>
                  <a:pt x="42" y="164"/>
                </a:lnTo>
                <a:lnTo>
                  <a:pt x="42" y="164"/>
                </a:lnTo>
                <a:lnTo>
                  <a:pt x="40" y="162"/>
                </a:lnTo>
                <a:lnTo>
                  <a:pt x="40" y="162"/>
                </a:lnTo>
                <a:lnTo>
                  <a:pt x="36" y="162"/>
                </a:lnTo>
                <a:lnTo>
                  <a:pt x="36" y="162"/>
                </a:lnTo>
                <a:lnTo>
                  <a:pt x="36" y="162"/>
                </a:lnTo>
                <a:lnTo>
                  <a:pt x="34" y="162"/>
                </a:lnTo>
                <a:lnTo>
                  <a:pt x="34" y="162"/>
                </a:lnTo>
                <a:lnTo>
                  <a:pt x="34" y="160"/>
                </a:lnTo>
                <a:lnTo>
                  <a:pt x="34" y="158"/>
                </a:lnTo>
                <a:lnTo>
                  <a:pt x="34" y="158"/>
                </a:lnTo>
                <a:lnTo>
                  <a:pt x="32" y="154"/>
                </a:lnTo>
                <a:lnTo>
                  <a:pt x="32" y="154"/>
                </a:lnTo>
                <a:lnTo>
                  <a:pt x="32" y="154"/>
                </a:lnTo>
                <a:lnTo>
                  <a:pt x="32" y="152"/>
                </a:lnTo>
                <a:lnTo>
                  <a:pt x="32" y="150"/>
                </a:lnTo>
                <a:lnTo>
                  <a:pt x="32" y="150"/>
                </a:lnTo>
                <a:lnTo>
                  <a:pt x="30" y="150"/>
                </a:lnTo>
                <a:lnTo>
                  <a:pt x="30" y="148"/>
                </a:lnTo>
                <a:lnTo>
                  <a:pt x="30" y="146"/>
                </a:lnTo>
                <a:lnTo>
                  <a:pt x="30" y="146"/>
                </a:lnTo>
                <a:lnTo>
                  <a:pt x="30" y="146"/>
                </a:lnTo>
                <a:lnTo>
                  <a:pt x="30" y="146"/>
                </a:lnTo>
                <a:lnTo>
                  <a:pt x="28" y="146"/>
                </a:lnTo>
                <a:lnTo>
                  <a:pt x="28" y="146"/>
                </a:lnTo>
                <a:lnTo>
                  <a:pt x="28" y="144"/>
                </a:lnTo>
                <a:lnTo>
                  <a:pt x="26" y="144"/>
                </a:lnTo>
                <a:lnTo>
                  <a:pt x="24" y="142"/>
                </a:lnTo>
                <a:lnTo>
                  <a:pt x="24" y="142"/>
                </a:lnTo>
                <a:lnTo>
                  <a:pt x="22" y="142"/>
                </a:lnTo>
                <a:lnTo>
                  <a:pt x="18" y="140"/>
                </a:lnTo>
                <a:lnTo>
                  <a:pt x="18" y="140"/>
                </a:lnTo>
                <a:lnTo>
                  <a:pt x="18" y="140"/>
                </a:lnTo>
                <a:lnTo>
                  <a:pt x="16" y="140"/>
                </a:lnTo>
                <a:lnTo>
                  <a:pt x="14" y="136"/>
                </a:lnTo>
                <a:lnTo>
                  <a:pt x="14" y="136"/>
                </a:lnTo>
                <a:lnTo>
                  <a:pt x="12" y="134"/>
                </a:lnTo>
                <a:lnTo>
                  <a:pt x="12" y="134"/>
                </a:lnTo>
                <a:lnTo>
                  <a:pt x="10" y="132"/>
                </a:lnTo>
                <a:lnTo>
                  <a:pt x="10" y="130"/>
                </a:lnTo>
                <a:lnTo>
                  <a:pt x="8" y="128"/>
                </a:lnTo>
                <a:lnTo>
                  <a:pt x="8" y="128"/>
                </a:lnTo>
                <a:lnTo>
                  <a:pt x="6" y="126"/>
                </a:lnTo>
                <a:lnTo>
                  <a:pt x="6" y="126"/>
                </a:lnTo>
                <a:lnTo>
                  <a:pt x="2" y="122"/>
                </a:lnTo>
                <a:lnTo>
                  <a:pt x="0" y="118"/>
                </a:lnTo>
                <a:lnTo>
                  <a:pt x="2" y="120"/>
                </a:lnTo>
                <a:lnTo>
                  <a:pt x="2" y="120"/>
                </a:lnTo>
                <a:lnTo>
                  <a:pt x="14" y="124"/>
                </a:lnTo>
                <a:lnTo>
                  <a:pt x="16" y="124"/>
                </a:lnTo>
                <a:lnTo>
                  <a:pt x="18" y="124"/>
                </a:lnTo>
                <a:lnTo>
                  <a:pt x="20" y="126"/>
                </a:lnTo>
                <a:lnTo>
                  <a:pt x="22" y="126"/>
                </a:lnTo>
                <a:lnTo>
                  <a:pt x="22" y="126"/>
                </a:lnTo>
                <a:lnTo>
                  <a:pt x="22" y="126"/>
                </a:lnTo>
                <a:lnTo>
                  <a:pt x="24" y="126"/>
                </a:lnTo>
                <a:lnTo>
                  <a:pt x="24" y="126"/>
                </a:lnTo>
                <a:lnTo>
                  <a:pt x="24" y="126"/>
                </a:lnTo>
                <a:lnTo>
                  <a:pt x="34" y="126"/>
                </a:lnTo>
                <a:lnTo>
                  <a:pt x="34" y="126"/>
                </a:lnTo>
                <a:lnTo>
                  <a:pt x="38" y="124"/>
                </a:lnTo>
                <a:lnTo>
                  <a:pt x="38" y="124"/>
                </a:lnTo>
                <a:lnTo>
                  <a:pt x="40" y="126"/>
                </a:lnTo>
                <a:lnTo>
                  <a:pt x="46" y="126"/>
                </a:lnTo>
                <a:lnTo>
                  <a:pt x="46" y="126"/>
                </a:lnTo>
                <a:lnTo>
                  <a:pt x="48" y="126"/>
                </a:lnTo>
                <a:lnTo>
                  <a:pt x="48" y="126"/>
                </a:lnTo>
                <a:lnTo>
                  <a:pt x="48" y="124"/>
                </a:lnTo>
                <a:lnTo>
                  <a:pt x="48" y="124"/>
                </a:lnTo>
                <a:lnTo>
                  <a:pt x="50" y="124"/>
                </a:lnTo>
                <a:lnTo>
                  <a:pt x="52" y="124"/>
                </a:lnTo>
                <a:lnTo>
                  <a:pt x="52" y="124"/>
                </a:lnTo>
                <a:lnTo>
                  <a:pt x="52" y="124"/>
                </a:lnTo>
                <a:lnTo>
                  <a:pt x="54" y="124"/>
                </a:lnTo>
                <a:lnTo>
                  <a:pt x="54" y="124"/>
                </a:lnTo>
                <a:lnTo>
                  <a:pt x="54" y="124"/>
                </a:lnTo>
                <a:lnTo>
                  <a:pt x="56" y="124"/>
                </a:lnTo>
                <a:lnTo>
                  <a:pt x="56" y="124"/>
                </a:lnTo>
                <a:lnTo>
                  <a:pt x="60" y="124"/>
                </a:lnTo>
                <a:lnTo>
                  <a:pt x="62" y="124"/>
                </a:lnTo>
                <a:lnTo>
                  <a:pt x="66" y="122"/>
                </a:lnTo>
                <a:lnTo>
                  <a:pt x="68" y="122"/>
                </a:lnTo>
                <a:lnTo>
                  <a:pt x="70" y="120"/>
                </a:lnTo>
                <a:lnTo>
                  <a:pt x="72" y="120"/>
                </a:lnTo>
                <a:lnTo>
                  <a:pt x="74" y="120"/>
                </a:lnTo>
                <a:lnTo>
                  <a:pt x="76" y="118"/>
                </a:lnTo>
                <a:lnTo>
                  <a:pt x="76" y="118"/>
                </a:lnTo>
                <a:lnTo>
                  <a:pt x="76" y="118"/>
                </a:lnTo>
                <a:lnTo>
                  <a:pt x="76" y="116"/>
                </a:lnTo>
                <a:lnTo>
                  <a:pt x="76" y="116"/>
                </a:lnTo>
                <a:lnTo>
                  <a:pt x="74" y="116"/>
                </a:lnTo>
                <a:lnTo>
                  <a:pt x="74" y="114"/>
                </a:lnTo>
                <a:lnTo>
                  <a:pt x="76" y="114"/>
                </a:lnTo>
                <a:lnTo>
                  <a:pt x="76" y="112"/>
                </a:lnTo>
                <a:lnTo>
                  <a:pt x="76" y="110"/>
                </a:lnTo>
                <a:lnTo>
                  <a:pt x="74" y="108"/>
                </a:lnTo>
                <a:lnTo>
                  <a:pt x="74" y="108"/>
                </a:lnTo>
                <a:lnTo>
                  <a:pt x="74" y="106"/>
                </a:lnTo>
                <a:lnTo>
                  <a:pt x="74" y="100"/>
                </a:lnTo>
                <a:lnTo>
                  <a:pt x="74" y="100"/>
                </a:lnTo>
                <a:lnTo>
                  <a:pt x="74" y="100"/>
                </a:lnTo>
                <a:lnTo>
                  <a:pt x="76" y="100"/>
                </a:lnTo>
                <a:lnTo>
                  <a:pt x="76" y="100"/>
                </a:lnTo>
                <a:lnTo>
                  <a:pt x="76" y="100"/>
                </a:lnTo>
                <a:lnTo>
                  <a:pt x="76" y="100"/>
                </a:lnTo>
                <a:lnTo>
                  <a:pt x="78" y="98"/>
                </a:lnTo>
                <a:lnTo>
                  <a:pt x="78" y="98"/>
                </a:lnTo>
                <a:lnTo>
                  <a:pt x="78" y="96"/>
                </a:lnTo>
                <a:lnTo>
                  <a:pt x="80" y="96"/>
                </a:lnTo>
                <a:lnTo>
                  <a:pt x="80" y="94"/>
                </a:lnTo>
                <a:lnTo>
                  <a:pt x="80" y="94"/>
                </a:lnTo>
                <a:lnTo>
                  <a:pt x="82" y="94"/>
                </a:lnTo>
                <a:lnTo>
                  <a:pt x="82" y="94"/>
                </a:lnTo>
                <a:lnTo>
                  <a:pt x="82" y="94"/>
                </a:lnTo>
                <a:lnTo>
                  <a:pt x="82" y="96"/>
                </a:lnTo>
                <a:lnTo>
                  <a:pt x="82" y="96"/>
                </a:lnTo>
                <a:lnTo>
                  <a:pt x="86" y="96"/>
                </a:lnTo>
                <a:lnTo>
                  <a:pt x="86" y="96"/>
                </a:lnTo>
                <a:lnTo>
                  <a:pt x="86" y="96"/>
                </a:lnTo>
                <a:lnTo>
                  <a:pt x="88" y="96"/>
                </a:lnTo>
                <a:lnTo>
                  <a:pt x="90" y="96"/>
                </a:lnTo>
                <a:lnTo>
                  <a:pt x="92" y="94"/>
                </a:lnTo>
                <a:lnTo>
                  <a:pt x="92" y="94"/>
                </a:lnTo>
                <a:lnTo>
                  <a:pt x="92" y="92"/>
                </a:lnTo>
                <a:lnTo>
                  <a:pt x="92" y="92"/>
                </a:lnTo>
                <a:lnTo>
                  <a:pt x="92" y="92"/>
                </a:lnTo>
                <a:lnTo>
                  <a:pt x="90" y="94"/>
                </a:lnTo>
                <a:lnTo>
                  <a:pt x="90" y="94"/>
                </a:lnTo>
                <a:lnTo>
                  <a:pt x="90" y="92"/>
                </a:lnTo>
                <a:lnTo>
                  <a:pt x="88" y="92"/>
                </a:lnTo>
                <a:lnTo>
                  <a:pt x="90" y="90"/>
                </a:lnTo>
                <a:lnTo>
                  <a:pt x="90" y="92"/>
                </a:lnTo>
                <a:lnTo>
                  <a:pt x="90" y="92"/>
                </a:lnTo>
                <a:lnTo>
                  <a:pt x="92" y="90"/>
                </a:lnTo>
                <a:lnTo>
                  <a:pt x="92" y="90"/>
                </a:lnTo>
                <a:lnTo>
                  <a:pt x="92" y="90"/>
                </a:lnTo>
                <a:lnTo>
                  <a:pt x="92" y="90"/>
                </a:lnTo>
                <a:lnTo>
                  <a:pt x="92" y="90"/>
                </a:lnTo>
                <a:lnTo>
                  <a:pt x="94" y="90"/>
                </a:lnTo>
                <a:lnTo>
                  <a:pt x="94" y="90"/>
                </a:lnTo>
                <a:lnTo>
                  <a:pt x="94" y="88"/>
                </a:lnTo>
                <a:lnTo>
                  <a:pt x="96" y="88"/>
                </a:lnTo>
                <a:lnTo>
                  <a:pt x="96" y="86"/>
                </a:lnTo>
                <a:lnTo>
                  <a:pt x="96" y="86"/>
                </a:lnTo>
                <a:lnTo>
                  <a:pt x="96" y="86"/>
                </a:lnTo>
                <a:lnTo>
                  <a:pt x="96" y="86"/>
                </a:lnTo>
                <a:lnTo>
                  <a:pt x="98" y="86"/>
                </a:lnTo>
                <a:lnTo>
                  <a:pt x="102" y="88"/>
                </a:lnTo>
                <a:lnTo>
                  <a:pt x="102" y="88"/>
                </a:lnTo>
                <a:lnTo>
                  <a:pt x="102" y="88"/>
                </a:lnTo>
                <a:lnTo>
                  <a:pt x="102" y="88"/>
                </a:lnTo>
                <a:lnTo>
                  <a:pt x="100" y="86"/>
                </a:lnTo>
                <a:lnTo>
                  <a:pt x="100" y="86"/>
                </a:lnTo>
                <a:lnTo>
                  <a:pt x="102" y="86"/>
                </a:lnTo>
                <a:lnTo>
                  <a:pt x="102" y="86"/>
                </a:lnTo>
                <a:lnTo>
                  <a:pt x="102" y="86"/>
                </a:lnTo>
                <a:lnTo>
                  <a:pt x="104" y="86"/>
                </a:lnTo>
                <a:lnTo>
                  <a:pt x="104" y="88"/>
                </a:lnTo>
                <a:lnTo>
                  <a:pt x="104" y="88"/>
                </a:lnTo>
                <a:lnTo>
                  <a:pt x="106" y="90"/>
                </a:lnTo>
                <a:lnTo>
                  <a:pt x="106" y="90"/>
                </a:lnTo>
                <a:lnTo>
                  <a:pt x="108" y="88"/>
                </a:lnTo>
                <a:lnTo>
                  <a:pt x="110" y="88"/>
                </a:lnTo>
                <a:lnTo>
                  <a:pt x="110" y="88"/>
                </a:lnTo>
                <a:lnTo>
                  <a:pt x="110" y="88"/>
                </a:lnTo>
                <a:lnTo>
                  <a:pt x="110" y="86"/>
                </a:lnTo>
                <a:lnTo>
                  <a:pt x="110" y="86"/>
                </a:lnTo>
                <a:lnTo>
                  <a:pt x="112" y="84"/>
                </a:lnTo>
                <a:lnTo>
                  <a:pt x="112" y="84"/>
                </a:lnTo>
                <a:lnTo>
                  <a:pt x="112" y="82"/>
                </a:lnTo>
                <a:lnTo>
                  <a:pt x="110" y="80"/>
                </a:lnTo>
                <a:lnTo>
                  <a:pt x="110" y="80"/>
                </a:lnTo>
                <a:lnTo>
                  <a:pt x="110" y="80"/>
                </a:lnTo>
                <a:lnTo>
                  <a:pt x="110" y="80"/>
                </a:lnTo>
                <a:lnTo>
                  <a:pt x="110" y="78"/>
                </a:lnTo>
                <a:lnTo>
                  <a:pt x="110" y="78"/>
                </a:lnTo>
                <a:lnTo>
                  <a:pt x="110" y="78"/>
                </a:lnTo>
                <a:lnTo>
                  <a:pt x="110" y="76"/>
                </a:lnTo>
                <a:lnTo>
                  <a:pt x="110" y="76"/>
                </a:lnTo>
                <a:lnTo>
                  <a:pt x="110" y="76"/>
                </a:lnTo>
                <a:lnTo>
                  <a:pt x="110" y="76"/>
                </a:lnTo>
                <a:lnTo>
                  <a:pt x="110" y="74"/>
                </a:lnTo>
                <a:lnTo>
                  <a:pt x="110" y="74"/>
                </a:lnTo>
                <a:lnTo>
                  <a:pt x="110" y="74"/>
                </a:lnTo>
                <a:lnTo>
                  <a:pt x="110" y="74"/>
                </a:lnTo>
                <a:lnTo>
                  <a:pt x="110" y="74"/>
                </a:lnTo>
                <a:lnTo>
                  <a:pt x="110" y="74"/>
                </a:lnTo>
                <a:lnTo>
                  <a:pt x="110" y="74"/>
                </a:lnTo>
                <a:lnTo>
                  <a:pt x="112" y="72"/>
                </a:lnTo>
                <a:lnTo>
                  <a:pt x="112" y="72"/>
                </a:lnTo>
                <a:lnTo>
                  <a:pt x="110" y="72"/>
                </a:lnTo>
                <a:lnTo>
                  <a:pt x="110" y="70"/>
                </a:lnTo>
                <a:lnTo>
                  <a:pt x="110" y="70"/>
                </a:lnTo>
                <a:lnTo>
                  <a:pt x="110" y="70"/>
                </a:lnTo>
                <a:lnTo>
                  <a:pt x="110" y="70"/>
                </a:lnTo>
                <a:lnTo>
                  <a:pt x="112" y="68"/>
                </a:lnTo>
                <a:lnTo>
                  <a:pt x="112" y="68"/>
                </a:lnTo>
                <a:lnTo>
                  <a:pt x="110" y="68"/>
                </a:lnTo>
                <a:lnTo>
                  <a:pt x="110" y="66"/>
                </a:lnTo>
                <a:lnTo>
                  <a:pt x="110" y="66"/>
                </a:lnTo>
                <a:lnTo>
                  <a:pt x="112" y="66"/>
                </a:lnTo>
                <a:lnTo>
                  <a:pt x="112" y="66"/>
                </a:lnTo>
                <a:lnTo>
                  <a:pt x="112" y="66"/>
                </a:lnTo>
                <a:lnTo>
                  <a:pt x="116" y="66"/>
                </a:lnTo>
                <a:lnTo>
                  <a:pt x="116" y="64"/>
                </a:lnTo>
                <a:lnTo>
                  <a:pt x="118" y="64"/>
                </a:lnTo>
                <a:lnTo>
                  <a:pt x="120" y="64"/>
                </a:lnTo>
                <a:lnTo>
                  <a:pt x="120" y="62"/>
                </a:lnTo>
                <a:lnTo>
                  <a:pt x="122" y="62"/>
                </a:lnTo>
                <a:lnTo>
                  <a:pt x="120" y="60"/>
                </a:lnTo>
                <a:lnTo>
                  <a:pt x="120" y="60"/>
                </a:lnTo>
                <a:lnTo>
                  <a:pt x="120" y="58"/>
                </a:lnTo>
                <a:lnTo>
                  <a:pt x="118" y="58"/>
                </a:lnTo>
                <a:lnTo>
                  <a:pt x="118" y="58"/>
                </a:lnTo>
                <a:lnTo>
                  <a:pt x="118" y="58"/>
                </a:lnTo>
                <a:lnTo>
                  <a:pt x="118" y="58"/>
                </a:lnTo>
                <a:lnTo>
                  <a:pt x="118" y="56"/>
                </a:lnTo>
                <a:lnTo>
                  <a:pt x="118" y="56"/>
                </a:lnTo>
                <a:lnTo>
                  <a:pt x="116" y="54"/>
                </a:lnTo>
                <a:lnTo>
                  <a:pt x="116" y="54"/>
                </a:lnTo>
                <a:lnTo>
                  <a:pt x="114" y="54"/>
                </a:lnTo>
                <a:lnTo>
                  <a:pt x="114" y="52"/>
                </a:lnTo>
                <a:lnTo>
                  <a:pt x="112" y="52"/>
                </a:lnTo>
                <a:lnTo>
                  <a:pt x="112" y="50"/>
                </a:lnTo>
                <a:lnTo>
                  <a:pt x="112" y="50"/>
                </a:lnTo>
                <a:lnTo>
                  <a:pt x="112" y="50"/>
                </a:lnTo>
                <a:lnTo>
                  <a:pt x="114" y="50"/>
                </a:lnTo>
                <a:lnTo>
                  <a:pt x="114" y="50"/>
                </a:lnTo>
                <a:lnTo>
                  <a:pt x="114" y="50"/>
                </a:lnTo>
                <a:lnTo>
                  <a:pt x="116" y="50"/>
                </a:lnTo>
                <a:lnTo>
                  <a:pt x="116" y="50"/>
                </a:lnTo>
                <a:lnTo>
                  <a:pt x="118" y="50"/>
                </a:lnTo>
                <a:lnTo>
                  <a:pt x="120" y="50"/>
                </a:lnTo>
                <a:lnTo>
                  <a:pt x="122" y="50"/>
                </a:lnTo>
                <a:lnTo>
                  <a:pt x="126" y="50"/>
                </a:lnTo>
                <a:lnTo>
                  <a:pt x="126" y="50"/>
                </a:lnTo>
                <a:lnTo>
                  <a:pt x="128" y="50"/>
                </a:lnTo>
                <a:lnTo>
                  <a:pt x="130" y="48"/>
                </a:lnTo>
                <a:lnTo>
                  <a:pt x="128" y="44"/>
                </a:lnTo>
                <a:lnTo>
                  <a:pt x="128" y="44"/>
                </a:lnTo>
                <a:lnTo>
                  <a:pt x="128" y="44"/>
                </a:lnTo>
                <a:lnTo>
                  <a:pt x="126" y="42"/>
                </a:lnTo>
                <a:lnTo>
                  <a:pt x="126" y="42"/>
                </a:lnTo>
                <a:lnTo>
                  <a:pt x="126" y="40"/>
                </a:lnTo>
                <a:lnTo>
                  <a:pt x="126" y="40"/>
                </a:lnTo>
                <a:lnTo>
                  <a:pt x="126" y="40"/>
                </a:lnTo>
                <a:lnTo>
                  <a:pt x="126" y="40"/>
                </a:lnTo>
                <a:lnTo>
                  <a:pt x="126" y="40"/>
                </a:lnTo>
                <a:lnTo>
                  <a:pt x="126" y="38"/>
                </a:lnTo>
                <a:lnTo>
                  <a:pt x="128" y="38"/>
                </a:lnTo>
                <a:lnTo>
                  <a:pt x="128" y="36"/>
                </a:lnTo>
                <a:lnTo>
                  <a:pt x="130" y="34"/>
                </a:lnTo>
                <a:lnTo>
                  <a:pt x="130" y="34"/>
                </a:lnTo>
                <a:lnTo>
                  <a:pt x="130" y="34"/>
                </a:lnTo>
                <a:lnTo>
                  <a:pt x="130" y="34"/>
                </a:lnTo>
                <a:lnTo>
                  <a:pt x="130" y="34"/>
                </a:lnTo>
                <a:lnTo>
                  <a:pt x="130" y="32"/>
                </a:lnTo>
                <a:lnTo>
                  <a:pt x="132" y="32"/>
                </a:lnTo>
                <a:lnTo>
                  <a:pt x="132" y="30"/>
                </a:lnTo>
                <a:lnTo>
                  <a:pt x="130" y="28"/>
                </a:lnTo>
                <a:lnTo>
                  <a:pt x="130" y="28"/>
                </a:lnTo>
                <a:lnTo>
                  <a:pt x="130" y="28"/>
                </a:lnTo>
                <a:lnTo>
                  <a:pt x="130" y="26"/>
                </a:lnTo>
                <a:lnTo>
                  <a:pt x="132" y="26"/>
                </a:lnTo>
                <a:lnTo>
                  <a:pt x="130" y="24"/>
                </a:lnTo>
                <a:lnTo>
                  <a:pt x="130" y="24"/>
                </a:lnTo>
                <a:lnTo>
                  <a:pt x="128" y="22"/>
                </a:lnTo>
                <a:lnTo>
                  <a:pt x="128" y="22"/>
                </a:lnTo>
                <a:lnTo>
                  <a:pt x="126" y="18"/>
                </a:lnTo>
                <a:lnTo>
                  <a:pt x="126" y="18"/>
                </a:lnTo>
                <a:lnTo>
                  <a:pt x="124" y="18"/>
                </a:lnTo>
                <a:lnTo>
                  <a:pt x="122" y="16"/>
                </a:lnTo>
                <a:lnTo>
                  <a:pt x="122" y="16"/>
                </a:lnTo>
                <a:lnTo>
                  <a:pt x="122" y="16"/>
                </a:lnTo>
                <a:lnTo>
                  <a:pt x="122" y="14"/>
                </a:lnTo>
                <a:lnTo>
                  <a:pt x="126" y="12"/>
                </a:lnTo>
                <a:lnTo>
                  <a:pt x="126" y="10"/>
                </a:lnTo>
                <a:lnTo>
                  <a:pt x="126" y="10"/>
                </a:lnTo>
                <a:lnTo>
                  <a:pt x="126" y="10"/>
                </a:lnTo>
                <a:lnTo>
                  <a:pt x="126" y="8"/>
                </a:lnTo>
                <a:lnTo>
                  <a:pt x="128" y="10"/>
                </a:lnTo>
                <a:lnTo>
                  <a:pt x="128" y="10"/>
                </a:lnTo>
                <a:lnTo>
                  <a:pt x="130" y="8"/>
                </a:lnTo>
                <a:lnTo>
                  <a:pt x="132" y="6"/>
                </a:lnTo>
                <a:lnTo>
                  <a:pt x="134" y="6"/>
                </a:lnTo>
                <a:lnTo>
                  <a:pt x="132" y="4"/>
                </a:lnTo>
                <a:lnTo>
                  <a:pt x="134" y="4"/>
                </a:lnTo>
                <a:lnTo>
                  <a:pt x="134" y="4"/>
                </a:lnTo>
                <a:lnTo>
                  <a:pt x="136" y="4"/>
                </a:lnTo>
                <a:lnTo>
                  <a:pt x="136" y="4"/>
                </a:lnTo>
                <a:lnTo>
                  <a:pt x="138" y="4"/>
                </a:lnTo>
                <a:lnTo>
                  <a:pt x="138" y="4"/>
                </a:lnTo>
                <a:lnTo>
                  <a:pt x="138" y="4"/>
                </a:lnTo>
                <a:lnTo>
                  <a:pt x="138" y="4"/>
                </a:lnTo>
                <a:lnTo>
                  <a:pt x="138" y="2"/>
                </a:lnTo>
                <a:lnTo>
                  <a:pt x="140" y="2"/>
                </a:lnTo>
                <a:lnTo>
                  <a:pt x="140" y="2"/>
                </a:lnTo>
                <a:lnTo>
                  <a:pt x="142" y="2"/>
                </a:lnTo>
                <a:lnTo>
                  <a:pt x="142" y="2"/>
                </a:lnTo>
                <a:lnTo>
                  <a:pt x="142" y="2"/>
                </a:lnTo>
                <a:lnTo>
                  <a:pt x="142" y="2"/>
                </a:lnTo>
                <a:lnTo>
                  <a:pt x="142" y="2"/>
                </a:lnTo>
                <a:lnTo>
                  <a:pt x="144" y="2"/>
                </a:lnTo>
                <a:lnTo>
                  <a:pt x="148" y="2"/>
                </a:lnTo>
                <a:lnTo>
                  <a:pt x="150" y="2"/>
                </a:lnTo>
                <a:lnTo>
                  <a:pt x="150" y="2"/>
                </a:lnTo>
                <a:lnTo>
                  <a:pt x="152" y="2"/>
                </a:lnTo>
                <a:lnTo>
                  <a:pt x="152" y="2"/>
                </a:lnTo>
                <a:lnTo>
                  <a:pt x="152" y="2"/>
                </a:lnTo>
                <a:lnTo>
                  <a:pt x="154" y="2"/>
                </a:lnTo>
                <a:lnTo>
                  <a:pt x="156" y="2"/>
                </a:lnTo>
                <a:lnTo>
                  <a:pt x="156" y="2"/>
                </a:lnTo>
                <a:lnTo>
                  <a:pt x="158" y="4"/>
                </a:lnTo>
                <a:lnTo>
                  <a:pt x="158" y="4"/>
                </a:lnTo>
                <a:lnTo>
                  <a:pt x="160" y="2"/>
                </a:lnTo>
                <a:lnTo>
                  <a:pt x="160" y="2"/>
                </a:lnTo>
                <a:lnTo>
                  <a:pt x="162" y="0"/>
                </a:lnTo>
                <a:lnTo>
                  <a:pt x="164" y="0"/>
                </a:lnTo>
                <a:lnTo>
                  <a:pt x="164" y="0"/>
                </a:lnTo>
                <a:lnTo>
                  <a:pt x="164" y="0"/>
                </a:lnTo>
                <a:lnTo>
                  <a:pt x="164" y="0"/>
                </a:lnTo>
                <a:lnTo>
                  <a:pt x="164" y="0"/>
                </a:lnTo>
                <a:lnTo>
                  <a:pt x="16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1" name="Freeform 107"/>
          <p:cNvSpPr>
            <a:spLocks noEditPoints="1"/>
          </p:cNvSpPr>
          <p:nvPr/>
        </p:nvSpPr>
        <p:spPr bwMode="auto">
          <a:xfrm>
            <a:off x="5756275" y="2935288"/>
            <a:ext cx="171450" cy="257175"/>
          </a:xfrm>
          <a:custGeom>
            <a:avLst/>
            <a:gdLst/>
            <a:ahLst/>
            <a:cxnLst>
              <a:cxn ang="0">
                <a:pos x="52" y="4"/>
              </a:cxn>
              <a:cxn ang="0">
                <a:pos x="52" y="4"/>
              </a:cxn>
              <a:cxn ang="0">
                <a:pos x="54" y="4"/>
              </a:cxn>
              <a:cxn ang="0">
                <a:pos x="54" y="8"/>
              </a:cxn>
              <a:cxn ang="0">
                <a:pos x="52" y="12"/>
              </a:cxn>
              <a:cxn ang="0">
                <a:pos x="50" y="10"/>
              </a:cxn>
              <a:cxn ang="0">
                <a:pos x="0" y="124"/>
              </a:cxn>
              <a:cxn ang="0">
                <a:pos x="42" y="60"/>
              </a:cxn>
              <a:cxn ang="0">
                <a:pos x="42" y="54"/>
              </a:cxn>
              <a:cxn ang="0">
                <a:pos x="44" y="44"/>
              </a:cxn>
              <a:cxn ang="0">
                <a:pos x="48" y="40"/>
              </a:cxn>
              <a:cxn ang="0">
                <a:pos x="48" y="36"/>
              </a:cxn>
              <a:cxn ang="0">
                <a:pos x="48" y="28"/>
              </a:cxn>
              <a:cxn ang="0">
                <a:pos x="48" y="24"/>
              </a:cxn>
              <a:cxn ang="0">
                <a:pos x="50" y="26"/>
              </a:cxn>
              <a:cxn ang="0">
                <a:pos x="52" y="28"/>
              </a:cxn>
              <a:cxn ang="0">
                <a:pos x="54" y="26"/>
              </a:cxn>
              <a:cxn ang="0">
                <a:pos x="54" y="24"/>
              </a:cxn>
              <a:cxn ang="0">
                <a:pos x="60" y="32"/>
              </a:cxn>
              <a:cxn ang="0">
                <a:pos x="64" y="38"/>
              </a:cxn>
              <a:cxn ang="0">
                <a:pos x="78" y="44"/>
              </a:cxn>
              <a:cxn ang="0">
                <a:pos x="82" y="44"/>
              </a:cxn>
              <a:cxn ang="0">
                <a:pos x="84" y="46"/>
              </a:cxn>
              <a:cxn ang="0">
                <a:pos x="92" y="48"/>
              </a:cxn>
              <a:cxn ang="0">
                <a:pos x="96" y="56"/>
              </a:cxn>
              <a:cxn ang="0">
                <a:pos x="100" y="60"/>
              </a:cxn>
              <a:cxn ang="0">
                <a:pos x="108" y="64"/>
              </a:cxn>
              <a:cxn ang="0">
                <a:pos x="108" y="72"/>
              </a:cxn>
              <a:cxn ang="0">
                <a:pos x="104" y="78"/>
              </a:cxn>
              <a:cxn ang="0">
                <a:pos x="100" y="86"/>
              </a:cxn>
              <a:cxn ang="0">
                <a:pos x="94" y="94"/>
              </a:cxn>
              <a:cxn ang="0">
                <a:pos x="92" y="100"/>
              </a:cxn>
              <a:cxn ang="0">
                <a:pos x="88" y="100"/>
              </a:cxn>
              <a:cxn ang="0">
                <a:pos x="86" y="98"/>
              </a:cxn>
              <a:cxn ang="0">
                <a:pos x="82" y="104"/>
              </a:cxn>
              <a:cxn ang="0">
                <a:pos x="82" y="112"/>
              </a:cxn>
              <a:cxn ang="0">
                <a:pos x="82" y="118"/>
              </a:cxn>
              <a:cxn ang="0">
                <a:pos x="82" y="124"/>
              </a:cxn>
              <a:cxn ang="0">
                <a:pos x="74" y="126"/>
              </a:cxn>
              <a:cxn ang="0">
                <a:pos x="68" y="130"/>
              </a:cxn>
              <a:cxn ang="0">
                <a:pos x="68" y="136"/>
              </a:cxn>
              <a:cxn ang="0">
                <a:pos x="64" y="140"/>
              </a:cxn>
              <a:cxn ang="0">
                <a:pos x="60" y="142"/>
              </a:cxn>
              <a:cxn ang="0">
                <a:pos x="52" y="144"/>
              </a:cxn>
              <a:cxn ang="0">
                <a:pos x="48" y="148"/>
              </a:cxn>
              <a:cxn ang="0">
                <a:pos x="50" y="152"/>
              </a:cxn>
              <a:cxn ang="0">
                <a:pos x="44" y="158"/>
              </a:cxn>
              <a:cxn ang="0">
                <a:pos x="40" y="156"/>
              </a:cxn>
              <a:cxn ang="0">
                <a:pos x="28" y="158"/>
              </a:cxn>
              <a:cxn ang="0">
                <a:pos x="22" y="162"/>
              </a:cxn>
              <a:cxn ang="0">
                <a:pos x="14" y="152"/>
              </a:cxn>
              <a:cxn ang="0">
                <a:pos x="96" y="102"/>
              </a:cxn>
              <a:cxn ang="0">
                <a:pos x="94" y="102"/>
              </a:cxn>
              <a:cxn ang="0">
                <a:pos x="96" y="100"/>
              </a:cxn>
              <a:cxn ang="0">
                <a:pos x="98" y="96"/>
              </a:cxn>
              <a:cxn ang="0">
                <a:pos x="98" y="100"/>
              </a:cxn>
            </a:cxnLst>
            <a:rect l="0" t="0" r="r" b="b"/>
            <a:pathLst>
              <a:path w="108" h="162">
                <a:moveTo>
                  <a:pt x="48" y="6"/>
                </a:moveTo>
                <a:lnTo>
                  <a:pt x="48" y="6"/>
                </a:lnTo>
                <a:lnTo>
                  <a:pt x="48" y="4"/>
                </a:lnTo>
                <a:lnTo>
                  <a:pt x="50" y="4"/>
                </a:lnTo>
                <a:lnTo>
                  <a:pt x="50" y="2"/>
                </a:lnTo>
                <a:lnTo>
                  <a:pt x="50" y="4"/>
                </a:lnTo>
                <a:lnTo>
                  <a:pt x="52" y="4"/>
                </a:lnTo>
                <a:lnTo>
                  <a:pt x="52" y="4"/>
                </a:lnTo>
                <a:lnTo>
                  <a:pt x="52" y="4"/>
                </a:lnTo>
                <a:lnTo>
                  <a:pt x="52" y="4"/>
                </a:lnTo>
                <a:lnTo>
                  <a:pt x="52" y="2"/>
                </a:lnTo>
                <a:lnTo>
                  <a:pt x="52" y="2"/>
                </a:lnTo>
                <a:lnTo>
                  <a:pt x="52" y="4"/>
                </a:lnTo>
                <a:lnTo>
                  <a:pt x="52" y="4"/>
                </a:lnTo>
                <a:lnTo>
                  <a:pt x="52" y="2"/>
                </a:lnTo>
                <a:lnTo>
                  <a:pt x="52" y="2"/>
                </a:lnTo>
                <a:lnTo>
                  <a:pt x="52" y="0"/>
                </a:lnTo>
                <a:lnTo>
                  <a:pt x="52" y="2"/>
                </a:lnTo>
                <a:lnTo>
                  <a:pt x="54" y="2"/>
                </a:lnTo>
                <a:lnTo>
                  <a:pt x="54" y="2"/>
                </a:lnTo>
                <a:lnTo>
                  <a:pt x="54" y="4"/>
                </a:lnTo>
                <a:lnTo>
                  <a:pt x="52" y="4"/>
                </a:lnTo>
                <a:lnTo>
                  <a:pt x="52" y="4"/>
                </a:lnTo>
                <a:lnTo>
                  <a:pt x="52" y="4"/>
                </a:lnTo>
                <a:lnTo>
                  <a:pt x="52" y="6"/>
                </a:lnTo>
                <a:lnTo>
                  <a:pt x="52" y="6"/>
                </a:lnTo>
                <a:lnTo>
                  <a:pt x="54" y="6"/>
                </a:lnTo>
                <a:lnTo>
                  <a:pt x="54" y="8"/>
                </a:lnTo>
                <a:lnTo>
                  <a:pt x="54" y="8"/>
                </a:lnTo>
                <a:lnTo>
                  <a:pt x="54" y="10"/>
                </a:lnTo>
                <a:lnTo>
                  <a:pt x="52" y="10"/>
                </a:lnTo>
                <a:lnTo>
                  <a:pt x="52" y="10"/>
                </a:lnTo>
                <a:lnTo>
                  <a:pt x="52" y="12"/>
                </a:lnTo>
                <a:lnTo>
                  <a:pt x="52" y="12"/>
                </a:lnTo>
                <a:lnTo>
                  <a:pt x="52" y="12"/>
                </a:lnTo>
                <a:lnTo>
                  <a:pt x="52" y="14"/>
                </a:lnTo>
                <a:lnTo>
                  <a:pt x="52" y="14"/>
                </a:lnTo>
                <a:lnTo>
                  <a:pt x="50" y="12"/>
                </a:lnTo>
                <a:lnTo>
                  <a:pt x="50" y="12"/>
                </a:lnTo>
                <a:lnTo>
                  <a:pt x="50" y="12"/>
                </a:lnTo>
                <a:lnTo>
                  <a:pt x="50" y="12"/>
                </a:lnTo>
                <a:lnTo>
                  <a:pt x="50" y="10"/>
                </a:lnTo>
                <a:lnTo>
                  <a:pt x="50" y="8"/>
                </a:lnTo>
                <a:lnTo>
                  <a:pt x="50" y="6"/>
                </a:lnTo>
                <a:lnTo>
                  <a:pt x="50" y="6"/>
                </a:lnTo>
                <a:lnTo>
                  <a:pt x="48" y="6"/>
                </a:lnTo>
                <a:close/>
                <a:moveTo>
                  <a:pt x="0" y="124"/>
                </a:moveTo>
                <a:lnTo>
                  <a:pt x="0" y="124"/>
                </a:lnTo>
                <a:lnTo>
                  <a:pt x="0" y="124"/>
                </a:lnTo>
                <a:lnTo>
                  <a:pt x="0" y="124"/>
                </a:lnTo>
                <a:lnTo>
                  <a:pt x="42" y="108"/>
                </a:lnTo>
                <a:lnTo>
                  <a:pt x="46" y="86"/>
                </a:lnTo>
                <a:lnTo>
                  <a:pt x="50" y="74"/>
                </a:lnTo>
                <a:lnTo>
                  <a:pt x="42" y="62"/>
                </a:lnTo>
                <a:lnTo>
                  <a:pt x="42" y="62"/>
                </a:lnTo>
                <a:lnTo>
                  <a:pt x="42" y="60"/>
                </a:lnTo>
                <a:lnTo>
                  <a:pt x="42" y="60"/>
                </a:lnTo>
                <a:lnTo>
                  <a:pt x="42" y="60"/>
                </a:lnTo>
                <a:lnTo>
                  <a:pt x="42" y="58"/>
                </a:lnTo>
                <a:lnTo>
                  <a:pt x="42" y="58"/>
                </a:lnTo>
                <a:lnTo>
                  <a:pt x="42" y="56"/>
                </a:lnTo>
                <a:lnTo>
                  <a:pt x="42" y="54"/>
                </a:lnTo>
                <a:lnTo>
                  <a:pt x="42" y="54"/>
                </a:lnTo>
                <a:lnTo>
                  <a:pt x="42" y="54"/>
                </a:lnTo>
                <a:lnTo>
                  <a:pt x="42" y="52"/>
                </a:lnTo>
                <a:lnTo>
                  <a:pt x="42" y="52"/>
                </a:lnTo>
                <a:lnTo>
                  <a:pt x="42" y="52"/>
                </a:lnTo>
                <a:lnTo>
                  <a:pt x="44" y="48"/>
                </a:lnTo>
                <a:lnTo>
                  <a:pt x="44" y="46"/>
                </a:lnTo>
                <a:lnTo>
                  <a:pt x="44" y="44"/>
                </a:lnTo>
                <a:lnTo>
                  <a:pt x="44" y="42"/>
                </a:lnTo>
                <a:lnTo>
                  <a:pt x="44" y="42"/>
                </a:lnTo>
                <a:lnTo>
                  <a:pt x="44" y="40"/>
                </a:lnTo>
                <a:lnTo>
                  <a:pt x="46" y="40"/>
                </a:lnTo>
                <a:lnTo>
                  <a:pt x="46" y="40"/>
                </a:lnTo>
                <a:lnTo>
                  <a:pt x="48" y="40"/>
                </a:lnTo>
                <a:lnTo>
                  <a:pt x="48" y="40"/>
                </a:lnTo>
                <a:lnTo>
                  <a:pt x="50" y="40"/>
                </a:lnTo>
                <a:lnTo>
                  <a:pt x="50" y="38"/>
                </a:lnTo>
                <a:lnTo>
                  <a:pt x="50" y="36"/>
                </a:lnTo>
                <a:lnTo>
                  <a:pt x="50" y="36"/>
                </a:lnTo>
                <a:lnTo>
                  <a:pt x="48" y="36"/>
                </a:lnTo>
                <a:lnTo>
                  <a:pt x="48" y="36"/>
                </a:lnTo>
                <a:lnTo>
                  <a:pt x="48" y="36"/>
                </a:lnTo>
                <a:lnTo>
                  <a:pt x="48" y="34"/>
                </a:lnTo>
                <a:lnTo>
                  <a:pt x="48" y="34"/>
                </a:lnTo>
                <a:lnTo>
                  <a:pt x="48" y="32"/>
                </a:lnTo>
                <a:lnTo>
                  <a:pt x="46" y="30"/>
                </a:lnTo>
                <a:lnTo>
                  <a:pt x="48" y="30"/>
                </a:lnTo>
                <a:lnTo>
                  <a:pt x="48" y="30"/>
                </a:lnTo>
                <a:lnTo>
                  <a:pt x="48" y="28"/>
                </a:lnTo>
                <a:lnTo>
                  <a:pt x="46" y="28"/>
                </a:lnTo>
                <a:lnTo>
                  <a:pt x="46" y="26"/>
                </a:lnTo>
                <a:lnTo>
                  <a:pt x="46" y="26"/>
                </a:lnTo>
                <a:lnTo>
                  <a:pt x="48" y="24"/>
                </a:lnTo>
                <a:lnTo>
                  <a:pt x="48" y="24"/>
                </a:lnTo>
                <a:lnTo>
                  <a:pt x="48" y="24"/>
                </a:lnTo>
                <a:lnTo>
                  <a:pt x="48" y="24"/>
                </a:lnTo>
                <a:lnTo>
                  <a:pt x="48" y="24"/>
                </a:lnTo>
                <a:lnTo>
                  <a:pt x="48" y="24"/>
                </a:lnTo>
                <a:lnTo>
                  <a:pt x="50" y="24"/>
                </a:lnTo>
                <a:lnTo>
                  <a:pt x="50" y="24"/>
                </a:lnTo>
                <a:lnTo>
                  <a:pt x="50" y="24"/>
                </a:lnTo>
                <a:lnTo>
                  <a:pt x="50" y="26"/>
                </a:lnTo>
                <a:lnTo>
                  <a:pt x="50" y="26"/>
                </a:lnTo>
                <a:lnTo>
                  <a:pt x="50" y="26"/>
                </a:lnTo>
                <a:lnTo>
                  <a:pt x="50" y="26"/>
                </a:lnTo>
                <a:lnTo>
                  <a:pt x="50" y="28"/>
                </a:lnTo>
                <a:lnTo>
                  <a:pt x="50" y="28"/>
                </a:lnTo>
                <a:lnTo>
                  <a:pt x="52" y="28"/>
                </a:lnTo>
                <a:lnTo>
                  <a:pt x="52" y="28"/>
                </a:lnTo>
                <a:lnTo>
                  <a:pt x="52" y="28"/>
                </a:lnTo>
                <a:lnTo>
                  <a:pt x="52" y="26"/>
                </a:lnTo>
                <a:lnTo>
                  <a:pt x="52" y="26"/>
                </a:lnTo>
                <a:lnTo>
                  <a:pt x="54" y="26"/>
                </a:lnTo>
                <a:lnTo>
                  <a:pt x="54" y="26"/>
                </a:lnTo>
                <a:lnTo>
                  <a:pt x="54" y="26"/>
                </a:lnTo>
                <a:lnTo>
                  <a:pt x="54" y="26"/>
                </a:lnTo>
                <a:lnTo>
                  <a:pt x="54" y="26"/>
                </a:lnTo>
                <a:lnTo>
                  <a:pt x="54" y="26"/>
                </a:lnTo>
                <a:lnTo>
                  <a:pt x="54" y="24"/>
                </a:lnTo>
                <a:lnTo>
                  <a:pt x="54" y="24"/>
                </a:lnTo>
                <a:lnTo>
                  <a:pt x="54" y="24"/>
                </a:lnTo>
                <a:lnTo>
                  <a:pt x="54" y="24"/>
                </a:lnTo>
                <a:lnTo>
                  <a:pt x="54" y="24"/>
                </a:lnTo>
                <a:lnTo>
                  <a:pt x="54" y="24"/>
                </a:lnTo>
                <a:lnTo>
                  <a:pt x="56" y="26"/>
                </a:lnTo>
                <a:lnTo>
                  <a:pt x="56" y="28"/>
                </a:lnTo>
                <a:lnTo>
                  <a:pt x="58" y="30"/>
                </a:lnTo>
                <a:lnTo>
                  <a:pt x="58" y="30"/>
                </a:lnTo>
                <a:lnTo>
                  <a:pt x="58" y="32"/>
                </a:lnTo>
                <a:lnTo>
                  <a:pt x="58" y="32"/>
                </a:lnTo>
                <a:lnTo>
                  <a:pt x="60" y="32"/>
                </a:lnTo>
                <a:lnTo>
                  <a:pt x="60" y="34"/>
                </a:lnTo>
                <a:lnTo>
                  <a:pt x="60" y="34"/>
                </a:lnTo>
                <a:lnTo>
                  <a:pt x="62" y="36"/>
                </a:lnTo>
                <a:lnTo>
                  <a:pt x="62" y="36"/>
                </a:lnTo>
                <a:lnTo>
                  <a:pt x="62" y="36"/>
                </a:lnTo>
                <a:lnTo>
                  <a:pt x="62" y="38"/>
                </a:lnTo>
                <a:lnTo>
                  <a:pt x="64" y="38"/>
                </a:lnTo>
                <a:lnTo>
                  <a:pt x="64" y="40"/>
                </a:lnTo>
                <a:lnTo>
                  <a:pt x="66" y="40"/>
                </a:lnTo>
                <a:lnTo>
                  <a:pt x="66" y="40"/>
                </a:lnTo>
                <a:lnTo>
                  <a:pt x="68" y="42"/>
                </a:lnTo>
                <a:lnTo>
                  <a:pt x="74" y="44"/>
                </a:lnTo>
                <a:lnTo>
                  <a:pt x="78" y="44"/>
                </a:lnTo>
                <a:lnTo>
                  <a:pt x="78" y="44"/>
                </a:lnTo>
                <a:lnTo>
                  <a:pt x="78" y="44"/>
                </a:lnTo>
                <a:lnTo>
                  <a:pt x="78" y="44"/>
                </a:lnTo>
                <a:lnTo>
                  <a:pt x="80" y="44"/>
                </a:lnTo>
                <a:lnTo>
                  <a:pt x="80" y="44"/>
                </a:lnTo>
                <a:lnTo>
                  <a:pt x="80" y="44"/>
                </a:lnTo>
                <a:lnTo>
                  <a:pt x="80" y="44"/>
                </a:lnTo>
                <a:lnTo>
                  <a:pt x="82" y="44"/>
                </a:lnTo>
                <a:lnTo>
                  <a:pt x="82" y="46"/>
                </a:lnTo>
                <a:lnTo>
                  <a:pt x="82" y="46"/>
                </a:lnTo>
                <a:lnTo>
                  <a:pt x="82" y="46"/>
                </a:lnTo>
                <a:lnTo>
                  <a:pt x="84" y="46"/>
                </a:lnTo>
                <a:lnTo>
                  <a:pt x="84" y="46"/>
                </a:lnTo>
                <a:lnTo>
                  <a:pt x="84" y="46"/>
                </a:lnTo>
                <a:lnTo>
                  <a:pt x="84" y="46"/>
                </a:lnTo>
                <a:lnTo>
                  <a:pt x="86" y="46"/>
                </a:lnTo>
                <a:lnTo>
                  <a:pt x="86" y="46"/>
                </a:lnTo>
                <a:lnTo>
                  <a:pt x="86" y="46"/>
                </a:lnTo>
                <a:lnTo>
                  <a:pt x="88" y="46"/>
                </a:lnTo>
                <a:lnTo>
                  <a:pt x="88" y="46"/>
                </a:lnTo>
                <a:lnTo>
                  <a:pt x="88" y="46"/>
                </a:lnTo>
                <a:lnTo>
                  <a:pt x="92" y="48"/>
                </a:lnTo>
                <a:lnTo>
                  <a:pt x="92" y="50"/>
                </a:lnTo>
                <a:lnTo>
                  <a:pt x="94" y="52"/>
                </a:lnTo>
                <a:lnTo>
                  <a:pt x="96" y="54"/>
                </a:lnTo>
                <a:lnTo>
                  <a:pt x="96" y="54"/>
                </a:lnTo>
                <a:lnTo>
                  <a:pt x="96" y="54"/>
                </a:lnTo>
                <a:lnTo>
                  <a:pt x="96" y="54"/>
                </a:lnTo>
                <a:lnTo>
                  <a:pt x="96" y="56"/>
                </a:lnTo>
                <a:lnTo>
                  <a:pt x="98" y="56"/>
                </a:lnTo>
                <a:lnTo>
                  <a:pt x="98" y="56"/>
                </a:lnTo>
                <a:lnTo>
                  <a:pt x="98" y="58"/>
                </a:lnTo>
                <a:lnTo>
                  <a:pt x="98" y="58"/>
                </a:lnTo>
                <a:lnTo>
                  <a:pt x="100" y="60"/>
                </a:lnTo>
                <a:lnTo>
                  <a:pt x="100" y="60"/>
                </a:lnTo>
                <a:lnTo>
                  <a:pt x="100" y="60"/>
                </a:lnTo>
                <a:lnTo>
                  <a:pt x="102" y="62"/>
                </a:lnTo>
                <a:lnTo>
                  <a:pt x="102" y="62"/>
                </a:lnTo>
                <a:lnTo>
                  <a:pt x="102" y="64"/>
                </a:lnTo>
                <a:lnTo>
                  <a:pt x="104" y="64"/>
                </a:lnTo>
                <a:lnTo>
                  <a:pt x="104" y="64"/>
                </a:lnTo>
                <a:lnTo>
                  <a:pt x="106" y="64"/>
                </a:lnTo>
                <a:lnTo>
                  <a:pt x="108" y="64"/>
                </a:lnTo>
                <a:lnTo>
                  <a:pt x="108" y="66"/>
                </a:lnTo>
                <a:lnTo>
                  <a:pt x="108" y="66"/>
                </a:lnTo>
                <a:lnTo>
                  <a:pt x="108" y="68"/>
                </a:lnTo>
                <a:lnTo>
                  <a:pt x="108" y="68"/>
                </a:lnTo>
                <a:lnTo>
                  <a:pt x="108" y="70"/>
                </a:lnTo>
                <a:lnTo>
                  <a:pt x="108" y="70"/>
                </a:lnTo>
                <a:lnTo>
                  <a:pt x="108" y="72"/>
                </a:lnTo>
                <a:lnTo>
                  <a:pt x="106" y="74"/>
                </a:lnTo>
                <a:lnTo>
                  <a:pt x="106" y="76"/>
                </a:lnTo>
                <a:lnTo>
                  <a:pt x="106" y="76"/>
                </a:lnTo>
                <a:lnTo>
                  <a:pt x="104" y="78"/>
                </a:lnTo>
                <a:lnTo>
                  <a:pt x="104" y="78"/>
                </a:lnTo>
                <a:lnTo>
                  <a:pt x="104" y="78"/>
                </a:lnTo>
                <a:lnTo>
                  <a:pt x="104" y="78"/>
                </a:lnTo>
                <a:lnTo>
                  <a:pt x="104" y="80"/>
                </a:lnTo>
                <a:lnTo>
                  <a:pt x="102" y="82"/>
                </a:lnTo>
                <a:lnTo>
                  <a:pt x="102" y="84"/>
                </a:lnTo>
                <a:lnTo>
                  <a:pt x="102" y="84"/>
                </a:lnTo>
                <a:lnTo>
                  <a:pt x="100" y="84"/>
                </a:lnTo>
                <a:lnTo>
                  <a:pt x="100" y="84"/>
                </a:lnTo>
                <a:lnTo>
                  <a:pt x="100" y="86"/>
                </a:lnTo>
                <a:lnTo>
                  <a:pt x="98" y="88"/>
                </a:lnTo>
                <a:lnTo>
                  <a:pt x="96" y="90"/>
                </a:lnTo>
                <a:lnTo>
                  <a:pt x="96" y="90"/>
                </a:lnTo>
                <a:lnTo>
                  <a:pt x="96" y="90"/>
                </a:lnTo>
                <a:lnTo>
                  <a:pt x="94" y="92"/>
                </a:lnTo>
                <a:lnTo>
                  <a:pt x="94" y="94"/>
                </a:lnTo>
                <a:lnTo>
                  <a:pt x="94" y="94"/>
                </a:lnTo>
                <a:lnTo>
                  <a:pt x="94" y="94"/>
                </a:lnTo>
                <a:lnTo>
                  <a:pt x="94" y="96"/>
                </a:lnTo>
                <a:lnTo>
                  <a:pt x="94" y="96"/>
                </a:lnTo>
                <a:lnTo>
                  <a:pt x="94" y="96"/>
                </a:lnTo>
                <a:lnTo>
                  <a:pt x="92" y="98"/>
                </a:lnTo>
                <a:lnTo>
                  <a:pt x="92" y="100"/>
                </a:lnTo>
                <a:lnTo>
                  <a:pt x="92" y="100"/>
                </a:lnTo>
                <a:lnTo>
                  <a:pt x="92" y="100"/>
                </a:lnTo>
                <a:lnTo>
                  <a:pt x="90" y="100"/>
                </a:lnTo>
                <a:lnTo>
                  <a:pt x="90" y="100"/>
                </a:lnTo>
                <a:lnTo>
                  <a:pt x="88" y="100"/>
                </a:lnTo>
                <a:lnTo>
                  <a:pt x="88" y="100"/>
                </a:lnTo>
                <a:lnTo>
                  <a:pt x="88" y="100"/>
                </a:lnTo>
                <a:lnTo>
                  <a:pt x="88" y="100"/>
                </a:lnTo>
                <a:lnTo>
                  <a:pt x="88" y="98"/>
                </a:lnTo>
                <a:lnTo>
                  <a:pt x="88" y="98"/>
                </a:lnTo>
                <a:lnTo>
                  <a:pt x="88" y="96"/>
                </a:lnTo>
                <a:lnTo>
                  <a:pt x="88" y="96"/>
                </a:lnTo>
                <a:lnTo>
                  <a:pt x="88" y="96"/>
                </a:lnTo>
                <a:lnTo>
                  <a:pt x="86" y="98"/>
                </a:lnTo>
                <a:lnTo>
                  <a:pt x="86" y="98"/>
                </a:lnTo>
                <a:lnTo>
                  <a:pt x="86" y="98"/>
                </a:lnTo>
                <a:lnTo>
                  <a:pt x="86" y="98"/>
                </a:lnTo>
                <a:lnTo>
                  <a:pt x="84" y="100"/>
                </a:lnTo>
                <a:lnTo>
                  <a:pt x="84" y="102"/>
                </a:lnTo>
                <a:lnTo>
                  <a:pt x="82" y="104"/>
                </a:lnTo>
                <a:lnTo>
                  <a:pt x="82" y="104"/>
                </a:lnTo>
                <a:lnTo>
                  <a:pt x="82" y="104"/>
                </a:lnTo>
                <a:lnTo>
                  <a:pt x="84" y="104"/>
                </a:lnTo>
                <a:lnTo>
                  <a:pt x="84" y="106"/>
                </a:lnTo>
                <a:lnTo>
                  <a:pt x="82" y="108"/>
                </a:lnTo>
                <a:lnTo>
                  <a:pt x="82" y="110"/>
                </a:lnTo>
                <a:lnTo>
                  <a:pt x="82" y="110"/>
                </a:lnTo>
                <a:lnTo>
                  <a:pt x="82" y="110"/>
                </a:lnTo>
                <a:lnTo>
                  <a:pt x="82" y="112"/>
                </a:lnTo>
                <a:lnTo>
                  <a:pt x="82" y="112"/>
                </a:lnTo>
                <a:lnTo>
                  <a:pt x="82" y="116"/>
                </a:lnTo>
                <a:lnTo>
                  <a:pt x="84" y="116"/>
                </a:lnTo>
                <a:lnTo>
                  <a:pt x="84" y="116"/>
                </a:lnTo>
                <a:lnTo>
                  <a:pt x="84" y="118"/>
                </a:lnTo>
                <a:lnTo>
                  <a:pt x="84" y="118"/>
                </a:lnTo>
                <a:lnTo>
                  <a:pt x="82" y="118"/>
                </a:lnTo>
                <a:lnTo>
                  <a:pt x="84" y="120"/>
                </a:lnTo>
                <a:lnTo>
                  <a:pt x="84" y="122"/>
                </a:lnTo>
                <a:lnTo>
                  <a:pt x="84" y="122"/>
                </a:lnTo>
                <a:lnTo>
                  <a:pt x="84" y="124"/>
                </a:lnTo>
                <a:lnTo>
                  <a:pt x="84" y="124"/>
                </a:lnTo>
                <a:lnTo>
                  <a:pt x="82" y="124"/>
                </a:lnTo>
                <a:lnTo>
                  <a:pt x="82" y="124"/>
                </a:lnTo>
                <a:lnTo>
                  <a:pt x="80" y="124"/>
                </a:lnTo>
                <a:lnTo>
                  <a:pt x="80" y="124"/>
                </a:lnTo>
                <a:lnTo>
                  <a:pt x="78" y="124"/>
                </a:lnTo>
                <a:lnTo>
                  <a:pt x="76" y="124"/>
                </a:lnTo>
                <a:lnTo>
                  <a:pt x="76" y="126"/>
                </a:lnTo>
                <a:lnTo>
                  <a:pt x="74" y="126"/>
                </a:lnTo>
                <a:lnTo>
                  <a:pt x="74" y="126"/>
                </a:lnTo>
                <a:lnTo>
                  <a:pt x="72" y="126"/>
                </a:lnTo>
                <a:lnTo>
                  <a:pt x="72" y="126"/>
                </a:lnTo>
                <a:lnTo>
                  <a:pt x="70" y="128"/>
                </a:lnTo>
                <a:lnTo>
                  <a:pt x="70" y="128"/>
                </a:lnTo>
                <a:lnTo>
                  <a:pt x="70" y="128"/>
                </a:lnTo>
                <a:lnTo>
                  <a:pt x="68" y="130"/>
                </a:lnTo>
                <a:lnTo>
                  <a:pt x="68" y="130"/>
                </a:lnTo>
                <a:lnTo>
                  <a:pt x="68" y="130"/>
                </a:lnTo>
                <a:lnTo>
                  <a:pt x="68" y="132"/>
                </a:lnTo>
                <a:lnTo>
                  <a:pt x="68" y="132"/>
                </a:lnTo>
                <a:lnTo>
                  <a:pt x="68" y="134"/>
                </a:lnTo>
                <a:lnTo>
                  <a:pt x="68" y="136"/>
                </a:lnTo>
                <a:lnTo>
                  <a:pt x="68" y="136"/>
                </a:lnTo>
                <a:lnTo>
                  <a:pt x="68" y="136"/>
                </a:lnTo>
                <a:lnTo>
                  <a:pt x="68" y="138"/>
                </a:lnTo>
                <a:lnTo>
                  <a:pt x="68" y="138"/>
                </a:lnTo>
                <a:lnTo>
                  <a:pt x="66" y="138"/>
                </a:lnTo>
                <a:lnTo>
                  <a:pt x="66" y="138"/>
                </a:lnTo>
                <a:lnTo>
                  <a:pt x="66" y="138"/>
                </a:lnTo>
                <a:lnTo>
                  <a:pt x="66" y="140"/>
                </a:lnTo>
                <a:lnTo>
                  <a:pt x="64" y="140"/>
                </a:lnTo>
                <a:lnTo>
                  <a:pt x="64" y="140"/>
                </a:lnTo>
                <a:lnTo>
                  <a:pt x="64" y="140"/>
                </a:lnTo>
                <a:lnTo>
                  <a:pt x="64" y="140"/>
                </a:lnTo>
                <a:lnTo>
                  <a:pt x="62" y="140"/>
                </a:lnTo>
                <a:lnTo>
                  <a:pt x="62" y="140"/>
                </a:lnTo>
                <a:lnTo>
                  <a:pt x="60" y="142"/>
                </a:lnTo>
                <a:lnTo>
                  <a:pt x="60" y="142"/>
                </a:lnTo>
                <a:lnTo>
                  <a:pt x="58" y="142"/>
                </a:lnTo>
                <a:lnTo>
                  <a:pt x="56" y="142"/>
                </a:lnTo>
                <a:lnTo>
                  <a:pt x="54" y="142"/>
                </a:lnTo>
                <a:lnTo>
                  <a:pt x="52" y="142"/>
                </a:lnTo>
                <a:lnTo>
                  <a:pt x="52" y="142"/>
                </a:lnTo>
                <a:lnTo>
                  <a:pt x="52" y="142"/>
                </a:lnTo>
                <a:lnTo>
                  <a:pt x="52" y="144"/>
                </a:lnTo>
                <a:lnTo>
                  <a:pt x="52" y="144"/>
                </a:lnTo>
                <a:lnTo>
                  <a:pt x="50" y="144"/>
                </a:lnTo>
                <a:lnTo>
                  <a:pt x="50" y="146"/>
                </a:lnTo>
                <a:lnTo>
                  <a:pt x="50" y="146"/>
                </a:lnTo>
                <a:lnTo>
                  <a:pt x="50" y="146"/>
                </a:lnTo>
                <a:lnTo>
                  <a:pt x="50" y="146"/>
                </a:lnTo>
                <a:lnTo>
                  <a:pt x="48" y="148"/>
                </a:lnTo>
                <a:lnTo>
                  <a:pt x="48" y="148"/>
                </a:lnTo>
                <a:lnTo>
                  <a:pt x="50" y="148"/>
                </a:lnTo>
                <a:lnTo>
                  <a:pt x="50" y="150"/>
                </a:lnTo>
                <a:lnTo>
                  <a:pt x="50" y="150"/>
                </a:lnTo>
                <a:lnTo>
                  <a:pt x="50" y="150"/>
                </a:lnTo>
                <a:lnTo>
                  <a:pt x="50" y="150"/>
                </a:lnTo>
                <a:lnTo>
                  <a:pt x="50" y="152"/>
                </a:lnTo>
                <a:lnTo>
                  <a:pt x="50" y="154"/>
                </a:lnTo>
                <a:lnTo>
                  <a:pt x="48" y="156"/>
                </a:lnTo>
                <a:lnTo>
                  <a:pt x="48" y="156"/>
                </a:lnTo>
                <a:lnTo>
                  <a:pt x="46" y="156"/>
                </a:lnTo>
                <a:lnTo>
                  <a:pt x="46" y="156"/>
                </a:lnTo>
                <a:lnTo>
                  <a:pt x="44" y="158"/>
                </a:lnTo>
                <a:lnTo>
                  <a:pt x="44" y="158"/>
                </a:lnTo>
                <a:lnTo>
                  <a:pt x="42" y="158"/>
                </a:lnTo>
                <a:lnTo>
                  <a:pt x="42" y="156"/>
                </a:lnTo>
                <a:lnTo>
                  <a:pt x="42" y="156"/>
                </a:lnTo>
                <a:lnTo>
                  <a:pt x="42" y="156"/>
                </a:lnTo>
                <a:lnTo>
                  <a:pt x="40" y="156"/>
                </a:lnTo>
                <a:lnTo>
                  <a:pt x="40" y="156"/>
                </a:lnTo>
                <a:lnTo>
                  <a:pt x="40" y="156"/>
                </a:lnTo>
                <a:lnTo>
                  <a:pt x="38" y="156"/>
                </a:lnTo>
                <a:lnTo>
                  <a:pt x="38" y="156"/>
                </a:lnTo>
                <a:lnTo>
                  <a:pt x="34" y="156"/>
                </a:lnTo>
                <a:lnTo>
                  <a:pt x="32" y="156"/>
                </a:lnTo>
                <a:lnTo>
                  <a:pt x="30" y="158"/>
                </a:lnTo>
                <a:lnTo>
                  <a:pt x="30" y="158"/>
                </a:lnTo>
                <a:lnTo>
                  <a:pt x="28" y="158"/>
                </a:lnTo>
                <a:lnTo>
                  <a:pt x="28" y="160"/>
                </a:lnTo>
                <a:lnTo>
                  <a:pt x="28" y="160"/>
                </a:lnTo>
                <a:lnTo>
                  <a:pt x="26" y="160"/>
                </a:lnTo>
                <a:lnTo>
                  <a:pt x="26" y="160"/>
                </a:lnTo>
                <a:lnTo>
                  <a:pt x="26" y="160"/>
                </a:lnTo>
                <a:lnTo>
                  <a:pt x="24" y="160"/>
                </a:lnTo>
                <a:lnTo>
                  <a:pt x="22" y="162"/>
                </a:lnTo>
                <a:lnTo>
                  <a:pt x="20" y="162"/>
                </a:lnTo>
                <a:lnTo>
                  <a:pt x="20" y="162"/>
                </a:lnTo>
                <a:lnTo>
                  <a:pt x="20" y="162"/>
                </a:lnTo>
                <a:lnTo>
                  <a:pt x="20" y="162"/>
                </a:lnTo>
                <a:lnTo>
                  <a:pt x="20" y="162"/>
                </a:lnTo>
                <a:lnTo>
                  <a:pt x="20" y="162"/>
                </a:lnTo>
                <a:lnTo>
                  <a:pt x="14" y="152"/>
                </a:lnTo>
                <a:lnTo>
                  <a:pt x="14" y="150"/>
                </a:lnTo>
                <a:lnTo>
                  <a:pt x="0" y="124"/>
                </a:lnTo>
                <a:close/>
                <a:moveTo>
                  <a:pt x="98" y="100"/>
                </a:moveTo>
                <a:lnTo>
                  <a:pt x="96" y="100"/>
                </a:lnTo>
                <a:lnTo>
                  <a:pt x="96" y="100"/>
                </a:lnTo>
                <a:lnTo>
                  <a:pt x="96" y="100"/>
                </a:lnTo>
                <a:lnTo>
                  <a:pt x="96" y="102"/>
                </a:lnTo>
                <a:lnTo>
                  <a:pt x="96" y="102"/>
                </a:lnTo>
                <a:lnTo>
                  <a:pt x="96" y="102"/>
                </a:lnTo>
                <a:lnTo>
                  <a:pt x="96" y="104"/>
                </a:lnTo>
                <a:lnTo>
                  <a:pt x="96" y="104"/>
                </a:lnTo>
                <a:lnTo>
                  <a:pt x="94" y="104"/>
                </a:lnTo>
                <a:lnTo>
                  <a:pt x="94" y="104"/>
                </a:lnTo>
                <a:lnTo>
                  <a:pt x="94" y="102"/>
                </a:lnTo>
                <a:lnTo>
                  <a:pt x="94" y="102"/>
                </a:lnTo>
                <a:lnTo>
                  <a:pt x="94" y="102"/>
                </a:lnTo>
                <a:lnTo>
                  <a:pt x="94" y="102"/>
                </a:lnTo>
                <a:lnTo>
                  <a:pt x="94" y="100"/>
                </a:lnTo>
                <a:lnTo>
                  <a:pt x="94" y="100"/>
                </a:lnTo>
                <a:lnTo>
                  <a:pt x="96" y="100"/>
                </a:lnTo>
                <a:lnTo>
                  <a:pt x="96" y="100"/>
                </a:lnTo>
                <a:lnTo>
                  <a:pt x="96" y="100"/>
                </a:lnTo>
                <a:lnTo>
                  <a:pt x="96" y="100"/>
                </a:lnTo>
                <a:lnTo>
                  <a:pt x="96" y="100"/>
                </a:lnTo>
                <a:lnTo>
                  <a:pt x="96" y="100"/>
                </a:lnTo>
                <a:lnTo>
                  <a:pt x="96" y="98"/>
                </a:lnTo>
                <a:lnTo>
                  <a:pt x="96" y="98"/>
                </a:lnTo>
                <a:lnTo>
                  <a:pt x="98" y="96"/>
                </a:lnTo>
                <a:lnTo>
                  <a:pt x="98" y="96"/>
                </a:lnTo>
                <a:lnTo>
                  <a:pt x="98" y="96"/>
                </a:lnTo>
                <a:lnTo>
                  <a:pt x="98" y="98"/>
                </a:lnTo>
                <a:lnTo>
                  <a:pt x="98" y="98"/>
                </a:lnTo>
                <a:lnTo>
                  <a:pt x="98" y="98"/>
                </a:lnTo>
                <a:lnTo>
                  <a:pt x="98" y="98"/>
                </a:lnTo>
                <a:lnTo>
                  <a:pt x="98" y="100"/>
                </a:lnTo>
                <a:lnTo>
                  <a:pt x="98" y="100"/>
                </a:lnTo>
                <a:lnTo>
                  <a:pt x="98" y="10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2" name="Freeform 108"/>
          <p:cNvSpPr>
            <a:spLocks noEditPoints="1"/>
          </p:cNvSpPr>
          <p:nvPr/>
        </p:nvSpPr>
        <p:spPr bwMode="auto">
          <a:xfrm>
            <a:off x="841375" y="4541838"/>
            <a:ext cx="7600950" cy="469900"/>
          </a:xfrm>
          <a:custGeom>
            <a:avLst/>
            <a:gdLst/>
            <a:ahLst/>
            <a:cxnLst>
              <a:cxn ang="0">
                <a:pos x="4708" y="78"/>
              </a:cxn>
              <a:cxn ang="0">
                <a:pos x="4724" y="70"/>
              </a:cxn>
              <a:cxn ang="0">
                <a:pos x="4738" y="56"/>
              </a:cxn>
              <a:cxn ang="0">
                <a:pos x="4740" y="48"/>
              </a:cxn>
              <a:cxn ang="0">
                <a:pos x="4744" y="42"/>
              </a:cxn>
              <a:cxn ang="0">
                <a:pos x="4742" y="36"/>
              </a:cxn>
              <a:cxn ang="0">
                <a:pos x="4746" y="32"/>
              </a:cxn>
              <a:cxn ang="0">
                <a:pos x="4744" y="28"/>
              </a:cxn>
              <a:cxn ang="0">
                <a:pos x="4740" y="32"/>
              </a:cxn>
              <a:cxn ang="0">
                <a:pos x="4742" y="16"/>
              </a:cxn>
              <a:cxn ang="0">
                <a:pos x="4742" y="4"/>
              </a:cxn>
              <a:cxn ang="0">
                <a:pos x="4744" y="8"/>
              </a:cxn>
              <a:cxn ang="0">
                <a:pos x="4748" y="8"/>
              </a:cxn>
              <a:cxn ang="0">
                <a:pos x="4754" y="20"/>
              </a:cxn>
              <a:cxn ang="0">
                <a:pos x="4752" y="26"/>
              </a:cxn>
              <a:cxn ang="0">
                <a:pos x="4750" y="42"/>
              </a:cxn>
              <a:cxn ang="0">
                <a:pos x="4758" y="38"/>
              </a:cxn>
              <a:cxn ang="0">
                <a:pos x="4760" y="44"/>
              </a:cxn>
              <a:cxn ang="0">
                <a:pos x="4756" y="54"/>
              </a:cxn>
              <a:cxn ang="0">
                <a:pos x="4778" y="54"/>
              </a:cxn>
              <a:cxn ang="0">
                <a:pos x="4782" y="60"/>
              </a:cxn>
              <a:cxn ang="0">
                <a:pos x="4764" y="78"/>
              </a:cxn>
              <a:cxn ang="0">
                <a:pos x="4746" y="86"/>
              </a:cxn>
              <a:cxn ang="0">
                <a:pos x="4722" y="106"/>
              </a:cxn>
              <a:cxn ang="0">
                <a:pos x="4698" y="116"/>
              </a:cxn>
              <a:cxn ang="0">
                <a:pos x="4696" y="114"/>
              </a:cxn>
              <a:cxn ang="0">
                <a:pos x="4700" y="108"/>
              </a:cxn>
              <a:cxn ang="0">
                <a:pos x="4714" y="90"/>
              </a:cxn>
              <a:cxn ang="0">
                <a:pos x="4704" y="82"/>
              </a:cxn>
              <a:cxn ang="0">
                <a:pos x="4542" y="180"/>
              </a:cxn>
              <a:cxn ang="0">
                <a:pos x="4550" y="172"/>
              </a:cxn>
              <a:cxn ang="0">
                <a:pos x="4578" y="158"/>
              </a:cxn>
              <a:cxn ang="0">
                <a:pos x="4608" y="146"/>
              </a:cxn>
              <a:cxn ang="0">
                <a:pos x="4638" y="128"/>
              </a:cxn>
              <a:cxn ang="0">
                <a:pos x="4666" y="104"/>
              </a:cxn>
              <a:cxn ang="0">
                <a:pos x="4680" y="100"/>
              </a:cxn>
              <a:cxn ang="0">
                <a:pos x="4676" y="112"/>
              </a:cxn>
              <a:cxn ang="0">
                <a:pos x="4684" y="110"/>
              </a:cxn>
              <a:cxn ang="0">
                <a:pos x="4684" y="112"/>
              </a:cxn>
              <a:cxn ang="0">
                <a:pos x="4684" y="116"/>
              </a:cxn>
              <a:cxn ang="0">
                <a:pos x="4674" y="128"/>
              </a:cxn>
              <a:cxn ang="0">
                <a:pos x="4648" y="142"/>
              </a:cxn>
              <a:cxn ang="0">
                <a:pos x="4638" y="154"/>
              </a:cxn>
              <a:cxn ang="0">
                <a:pos x="4624" y="158"/>
              </a:cxn>
              <a:cxn ang="0">
                <a:pos x="4602" y="170"/>
              </a:cxn>
              <a:cxn ang="0">
                <a:pos x="4580" y="188"/>
              </a:cxn>
              <a:cxn ang="0">
                <a:pos x="4568" y="194"/>
              </a:cxn>
              <a:cxn ang="0">
                <a:pos x="4542" y="200"/>
              </a:cxn>
              <a:cxn ang="0">
                <a:pos x="4540" y="200"/>
              </a:cxn>
              <a:cxn ang="0">
                <a:pos x="4534" y="194"/>
              </a:cxn>
              <a:cxn ang="0">
                <a:pos x="4528" y="190"/>
              </a:cxn>
              <a:cxn ang="0">
                <a:pos x="4532" y="186"/>
              </a:cxn>
              <a:cxn ang="0">
                <a:pos x="4536" y="180"/>
              </a:cxn>
              <a:cxn ang="0">
                <a:pos x="4530" y="184"/>
              </a:cxn>
              <a:cxn ang="0">
                <a:pos x="4762" y="28"/>
              </a:cxn>
              <a:cxn ang="0">
                <a:pos x="4752" y="38"/>
              </a:cxn>
              <a:cxn ang="0">
                <a:pos x="4446" y="268"/>
              </a:cxn>
              <a:cxn ang="0">
                <a:pos x="4532" y="206"/>
              </a:cxn>
              <a:cxn ang="0">
                <a:pos x="4522" y="210"/>
              </a:cxn>
              <a:cxn ang="0">
                <a:pos x="4530" y="202"/>
              </a:cxn>
              <a:cxn ang="0">
                <a:pos x="10" y="158"/>
              </a:cxn>
              <a:cxn ang="0">
                <a:pos x="2" y="156"/>
              </a:cxn>
            </a:cxnLst>
            <a:rect l="0" t="0" r="r" b="b"/>
            <a:pathLst>
              <a:path w="4788" h="296">
                <a:moveTo>
                  <a:pt x="4460" y="296"/>
                </a:moveTo>
                <a:lnTo>
                  <a:pt x="4460" y="296"/>
                </a:lnTo>
                <a:lnTo>
                  <a:pt x="4460" y="296"/>
                </a:lnTo>
                <a:lnTo>
                  <a:pt x="4460" y="296"/>
                </a:lnTo>
                <a:lnTo>
                  <a:pt x="4460" y="296"/>
                </a:lnTo>
                <a:lnTo>
                  <a:pt x="4460" y="296"/>
                </a:lnTo>
                <a:lnTo>
                  <a:pt x="4460" y="296"/>
                </a:lnTo>
                <a:lnTo>
                  <a:pt x="4460" y="296"/>
                </a:lnTo>
                <a:lnTo>
                  <a:pt x="4460" y="296"/>
                </a:lnTo>
                <a:lnTo>
                  <a:pt x="4460" y="296"/>
                </a:lnTo>
                <a:lnTo>
                  <a:pt x="4462" y="294"/>
                </a:lnTo>
                <a:lnTo>
                  <a:pt x="4462" y="294"/>
                </a:lnTo>
                <a:lnTo>
                  <a:pt x="4464" y="294"/>
                </a:lnTo>
                <a:lnTo>
                  <a:pt x="4464" y="294"/>
                </a:lnTo>
                <a:lnTo>
                  <a:pt x="4462" y="294"/>
                </a:lnTo>
                <a:lnTo>
                  <a:pt x="4462" y="296"/>
                </a:lnTo>
                <a:lnTo>
                  <a:pt x="4462" y="296"/>
                </a:lnTo>
                <a:lnTo>
                  <a:pt x="4462" y="296"/>
                </a:lnTo>
                <a:lnTo>
                  <a:pt x="4462" y="296"/>
                </a:lnTo>
                <a:lnTo>
                  <a:pt x="4462" y="296"/>
                </a:lnTo>
                <a:lnTo>
                  <a:pt x="4460" y="296"/>
                </a:lnTo>
                <a:close/>
                <a:moveTo>
                  <a:pt x="4704" y="82"/>
                </a:moveTo>
                <a:lnTo>
                  <a:pt x="4704" y="82"/>
                </a:lnTo>
                <a:lnTo>
                  <a:pt x="4704" y="80"/>
                </a:lnTo>
                <a:lnTo>
                  <a:pt x="4704" y="80"/>
                </a:lnTo>
                <a:lnTo>
                  <a:pt x="4706" y="80"/>
                </a:lnTo>
                <a:lnTo>
                  <a:pt x="4706" y="78"/>
                </a:lnTo>
                <a:lnTo>
                  <a:pt x="4708" y="78"/>
                </a:lnTo>
                <a:lnTo>
                  <a:pt x="4708" y="78"/>
                </a:lnTo>
                <a:lnTo>
                  <a:pt x="4708" y="78"/>
                </a:lnTo>
                <a:lnTo>
                  <a:pt x="4708" y="78"/>
                </a:lnTo>
                <a:lnTo>
                  <a:pt x="4708" y="78"/>
                </a:lnTo>
                <a:lnTo>
                  <a:pt x="4710" y="76"/>
                </a:lnTo>
                <a:lnTo>
                  <a:pt x="4712" y="76"/>
                </a:lnTo>
                <a:lnTo>
                  <a:pt x="4714" y="76"/>
                </a:lnTo>
                <a:lnTo>
                  <a:pt x="4714" y="76"/>
                </a:lnTo>
                <a:lnTo>
                  <a:pt x="4716" y="76"/>
                </a:lnTo>
                <a:lnTo>
                  <a:pt x="4716" y="76"/>
                </a:lnTo>
                <a:lnTo>
                  <a:pt x="4716" y="76"/>
                </a:lnTo>
                <a:lnTo>
                  <a:pt x="4716" y="76"/>
                </a:lnTo>
                <a:lnTo>
                  <a:pt x="4716" y="76"/>
                </a:lnTo>
                <a:lnTo>
                  <a:pt x="4716" y="76"/>
                </a:lnTo>
                <a:lnTo>
                  <a:pt x="4716" y="76"/>
                </a:lnTo>
                <a:lnTo>
                  <a:pt x="4716" y="76"/>
                </a:lnTo>
                <a:lnTo>
                  <a:pt x="4716" y="76"/>
                </a:lnTo>
                <a:lnTo>
                  <a:pt x="4718" y="76"/>
                </a:lnTo>
                <a:lnTo>
                  <a:pt x="4718" y="74"/>
                </a:lnTo>
                <a:lnTo>
                  <a:pt x="4720" y="74"/>
                </a:lnTo>
                <a:lnTo>
                  <a:pt x="4720" y="74"/>
                </a:lnTo>
                <a:lnTo>
                  <a:pt x="4722" y="74"/>
                </a:lnTo>
                <a:lnTo>
                  <a:pt x="4722" y="72"/>
                </a:lnTo>
                <a:lnTo>
                  <a:pt x="4722" y="72"/>
                </a:lnTo>
                <a:lnTo>
                  <a:pt x="4722" y="72"/>
                </a:lnTo>
                <a:lnTo>
                  <a:pt x="4722" y="72"/>
                </a:lnTo>
                <a:lnTo>
                  <a:pt x="4722" y="72"/>
                </a:lnTo>
                <a:lnTo>
                  <a:pt x="4724" y="70"/>
                </a:lnTo>
                <a:lnTo>
                  <a:pt x="4726" y="68"/>
                </a:lnTo>
                <a:lnTo>
                  <a:pt x="4728" y="66"/>
                </a:lnTo>
                <a:lnTo>
                  <a:pt x="4730" y="62"/>
                </a:lnTo>
                <a:lnTo>
                  <a:pt x="4732" y="62"/>
                </a:lnTo>
                <a:lnTo>
                  <a:pt x="4732" y="62"/>
                </a:lnTo>
                <a:lnTo>
                  <a:pt x="4734" y="60"/>
                </a:lnTo>
                <a:lnTo>
                  <a:pt x="4734" y="60"/>
                </a:lnTo>
                <a:lnTo>
                  <a:pt x="4734" y="60"/>
                </a:lnTo>
                <a:lnTo>
                  <a:pt x="4734" y="60"/>
                </a:lnTo>
                <a:lnTo>
                  <a:pt x="4736" y="58"/>
                </a:lnTo>
                <a:lnTo>
                  <a:pt x="4736" y="58"/>
                </a:lnTo>
                <a:lnTo>
                  <a:pt x="4736" y="58"/>
                </a:lnTo>
                <a:lnTo>
                  <a:pt x="4734" y="58"/>
                </a:lnTo>
                <a:lnTo>
                  <a:pt x="4734" y="58"/>
                </a:lnTo>
                <a:lnTo>
                  <a:pt x="4734" y="58"/>
                </a:lnTo>
                <a:lnTo>
                  <a:pt x="4734" y="58"/>
                </a:lnTo>
                <a:lnTo>
                  <a:pt x="4734" y="58"/>
                </a:lnTo>
                <a:lnTo>
                  <a:pt x="4734" y="58"/>
                </a:lnTo>
                <a:lnTo>
                  <a:pt x="4734" y="58"/>
                </a:lnTo>
                <a:lnTo>
                  <a:pt x="4736" y="56"/>
                </a:lnTo>
                <a:lnTo>
                  <a:pt x="4736" y="56"/>
                </a:lnTo>
                <a:lnTo>
                  <a:pt x="4736" y="56"/>
                </a:lnTo>
                <a:lnTo>
                  <a:pt x="4736" y="56"/>
                </a:lnTo>
                <a:lnTo>
                  <a:pt x="4736" y="56"/>
                </a:lnTo>
                <a:lnTo>
                  <a:pt x="4738" y="56"/>
                </a:lnTo>
                <a:lnTo>
                  <a:pt x="4738" y="56"/>
                </a:lnTo>
                <a:lnTo>
                  <a:pt x="4738" y="56"/>
                </a:lnTo>
                <a:lnTo>
                  <a:pt x="4738" y="56"/>
                </a:lnTo>
                <a:lnTo>
                  <a:pt x="4738" y="54"/>
                </a:lnTo>
                <a:lnTo>
                  <a:pt x="4738" y="54"/>
                </a:lnTo>
                <a:lnTo>
                  <a:pt x="4738" y="54"/>
                </a:lnTo>
                <a:lnTo>
                  <a:pt x="4738" y="54"/>
                </a:lnTo>
                <a:lnTo>
                  <a:pt x="4738" y="56"/>
                </a:lnTo>
                <a:lnTo>
                  <a:pt x="4738" y="56"/>
                </a:lnTo>
                <a:lnTo>
                  <a:pt x="4736" y="56"/>
                </a:lnTo>
                <a:lnTo>
                  <a:pt x="4738" y="54"/>
                </a:lnTo>
                <a:lnTo>
                  <a:pt x="4738" y="52"/>
                </a:lnTo>
                <a:lnTo>
                  <a:pt x="4738" y="50"/>
                </a:lnTo>
                <a:lnTo>
                  <a:pt x="4738" y="50"/>
                </a:lnTo>
                <a:lnTo>
                  <a:pt x="4738" y="50"/>
                </a:lnTo>
                <a:lnTo>
                  <a:pt x="4740" y="50"/>
                </a:lnTo>
                <a:lnTo>
                  <a:pt x="4740" y="48"/>
                </a:lnTo>
                <a:lnTo>
                  <a:pt x="4740" y="48"/>
                </a:lnTo>
                <a:lnTo>
                  <a:pt x="4740" y="48"/>
                </a:lnTo>
                <a:lnTo>
                  <a:pt x="4740" y="48"/>
                </a:lnTo>
                <a:lnTo>
                  <a:pt x="4740" y="48"/>
                </a:lnTo>
                <a:lnTo>
                  <a:pt x="4742" y="48"/>
                </a:lnTo>
                <a:lnTo>
                  <a:pt x="4742" y="48"/>
                </a:lnTo>
                <a:lnTo>
                  <a:pt x="4742" y="48"/>
                </a:lnTo>
                <a:lnTo>
                  <a:pt x="4742" y="48"/>
                </a:lnTo>
                <a:lnTo>
                  <a:pt x="4742" y="48"/>
                </a:lnTo>
                <a:lnTo>
                  <a:pt x="4740" y="48"/>
                </a:lnTo>
                <a:lnTo>
                  <a:pt x="4740" y="48"/>
                </a:lnTo>
                <a:lnTo>
                  <a:pt x="4740" y="48"/>
                </a:lnTo>
                <a:lnTo>
                  <a:pt x="4740" y="48"/>
                </a:lnTo>
                <a:lnTo>
                  <a:pt x="4740" y="48"/>
                </a:lnTo>
                <a:lnTo>
                  <a:pt x="4740" y="48"/>
                </a:lnTo>
                <a:lnTo>
                  <a:pt x="4740" y="48"/>
                </a:lnTo>
                <a:lnTo>
                  <a:pt x="4740" y="46"/>
                </a:lnTo>
                <a:lnTo>
                  <a:pt x="4740" y="46"/>
                </a:lnTo>
                <a:lnTo>
                  <a:pt x="4740" y="46"/>
                </a:lnTo>
                <a:lnTo>
                  <a:pt x="4740" y="44"/>
                </a:lnTo>
                <a:lnTo>
                  <a:pt x="4740" y="44"/>
                </a:lnTo>
                <a:lnTo>
                  <a:pt x="4740" y="44"/>
                </a:lnTo>
                <a:lnTo>
                  <a:pt x="4740" y="44"/>
                </a:lnTo>
                <a:lnTo>
                  <a:pt x="4740" y="44"/>
                </a:lnTo>
                <a:lnTo>
                  <a:pt x="4740" y="44"/>
                </a:lnTo>
                <a:lnTo>
                  <a:pt x="4740" y="44"/>
                </a:lnTo>
                <a:lnTo>
                  <a:pt x="4742" y="44"/>
                </a:lnTo>
                <a:lnTo>
                  <a:pt x="4742" y="44"/>
                </a:lnTo>
                <a:lnTo>
                  <a:pt x="4742" y="44"/>
                </a:lnTo>
                <a:lnTo>
                  <a:pt x="4742" y="44"/>
                </a:lnTo>
                <a:lnTo>
                  <a:pt x="4742" y="46"/>
                </a:lnTo>
                <a:lnTo>
                  <a:pt x="4742" y="46"/>
                </a:lnTo>
                <a:lnTo>
                  <a:pt x="4742" y="44"/>
                </a:lnTo>
                <a:lnTo>
                  <a:pt x="4744" y="44"/>
                </a:lnTo>
                <a:lnTo>
                  <a:pt x="4746" y="44"/>
                </a:lnTo>
                <a:lnTo>
                  <a:pt x="4744" y="42"/>
                </a:lnTo>
                <a:lnTo>
                  <a:pt x="4744" y="42"/>
                </a:lnTo>
                <a:lnTo>
                  <a:pt x="4746" y="42"/>
                </a:lnTo>
                <a:lnTo>
                  <a:pt x="4746" y="42"/>
                </a:lnTo>
                <a:lnTo>
                  <a:pt x="4746" y="42"/>
                </a:lnTo>
                <a:lnTo>
                  <a:pt x="4744" y="42"/>
                </a:lnTo>
                <a:lnTo>
                  <a:pt x="4744" y="42"/>
                </a:lnTo>
                <a:lnTo>
                  <a:pt x="4744" y="42"/>
                </a:lnTo>
                <a:lnTo>
                  <a:pt x="4744" y="42"/>
                </a:lnTo>
                <a:lnTo>
                  <a:pt x="4744" y="42"/>
                </a:lnTo>
                <a:lnTo>
                  <a:pt x="4742" y="42"/>
                </a:lnTo>
                <a:lnTo>
                  <a:pt x="4742" y="42"/>
                </a:lnTo>
                <a:lnTo>
                  <a:pt x="4742" y="42"/>
                </a:lnTo>
                <a:lnTo>
                  <a:pt x="4742" y="42"/>
                </a:lnTo>
                <a:lnTo>
                  <a:pt x="4740" y="44"/>
                </a:lnTo>
                <a:lnTo>
                  <a:pt x="4740" y="44"/>
                </a:lnTo>
                <a:lnTo>
                  <a:pt x="4740" y="42"/>
                </a:lnTo>
                <a:lnTo>
                  <a:pt x="4740" y="42"/>
                </a:lnTo>
                <a:lnTo>
                  <a:pt x="4740" y="42"/>
                </a:lnTo>
                <a:lnTo>
                  <a:pt x="4740" y="42"/>
                </a:lnTo>
                <a:lnTo>
                  <a:pt x="4740" y="42"/>
                </a:lnTo>
                <a:lnTo>
                  <a:pt x="4740" y="40"/>
                </a:lnTo>
                <a:lnTo>
                  <a:pt x="4740" y="40"/>
                </a:lnTo>
                <a:lnTo>
                  <a:pt x="4742" y="40"/>
                </a:lnTo>
                <a:lnTo>
                  <a:pt x="4742" y="40"/>
                </a:lnTo>
                <a:lnTo>
                  <a:pt x="4742" y="40"/>
                </a:lnTo>
                <a:lnTo>
                  <a:pt x="4742" y="40"/>
                </a:lnTo>
                <a:lnTo>
                  <a:pt x="4742" y="40"/>
                </a:lnTo>
                <a:lnTo>
                  <a:pt x="4742" y="38"/>
                </a:lnTo>
                <a:lnTo>
                  <a:pt x="4742" y="38"/>
                </a:lnTo>
                <a:lnTo>
                  <a:pt x="4742" y="38"/>
                </a:lnTo>
                <a:lnTo>
                  <a:pt x="4742" y="38"/>
                </a:lnTo>
                <a:lnTo>
                  <a:pt x="4742" y="36"/>
                </a:lnTo>
                <a:lnTo>
                  <a:pt x="4742" y="36"/>
                </a:lnTo>
                <a:lnTo>
                  <a:pt x="4742" y="36"/>
                </a:lnTo>
                <a:lnTo>
                  <a:pt x="4742" y="36"/>
                </a:lnTo>
                <a:lnTo>
                  <a:pt x="4742" y="34"/>
                </a:lnTo>
                <a:lnTo>
                  <a:pt x="4742" y="34"/>
                </a:lnTo>
                <a:lnTo>
                  <a:pt x="4742" y="34"/>
                </a:lnTo>
                <a:lnTo>
                  <a:pt x="4742" y="34"/>
                </a:lnTo>
                <a:lnTo>
                  <a:pt x="4742" y="32"/>
                </a:lnTo>
                <a:lnTo>
                  <a:pt x="4742" y="32"/>
                </a:lnTo>
                <a:lnTo>
                  <a:pt x="4742" y="34"/>
                </a:lnTo>
                <a:lnTo>
                  <a:pt x="4742" y="34"/>
                </a:lnTo>
                <a:lnTo>
                  <a:pt x="4742" y="34"/>
                </a:lnTo>
                <a:lnTo>
                  <a:pt x="4742" y="36"/>
                </a:lnTo>
                <a:lnTo>
                  <a:pt x="4742" y="36"/>
                </a:lnTo>
                <a:lnTo>
                  <a:pt x="4742" y="36"/>
                </a:lnTo>
                <a:lnTo>
                  <a:pt x="4744" y="36"/>
                </a:lnTo>
                <a:lnTo>
                  <a:pt x="4744" y="36"/>
                </a:lnTo>
                <a:lnTo>
                  <a:pt x="4744" y="34"/>
                </a:lnTo>
                <a:lnTo>
                  <a:pt x="4746" y="32"/>
                </a:lnTo>
                <a:lnTo>
                  <a:pt x="4746" y="32"/>
                </a:lnTo>
                <a:lnTo>
                  <a:pt x="4746" y="32"/>
                </a:lnTo>
                <a:lnTo>
                  <a:pt x="4746" y="32"/>
                </a:lnTo>
                <a:lnTo>
                  <a:pt x="4744" y="32"/>
                </a:lnTo>
                <a:lnTo>
                  <a:pt x="4744" y="32"/>
                </a:lnTo>
                <a:lnTo>
                  <a:pt x="4744" y="32"/>
                </a:lnTo>
                <a:lnTo>
                  <a:pt x="4744" y="32"/>
                </a:lnTo>
                <a:lnTo>
                  <a:pt x="4744" y="32"/>
                </a:lnTo>
                <a:lnTo>
                  <a:pt x="4744" y="32"/>
                </a:lnTo>
                <a:lnTo>
                  <a:pt x="4744" y="32"/>
                </a:lnTo>
                <a:lnTo>
                  <a:pt x="4746" y="32"/>
                </a:lnTo>
                <a:lnTo>
                  <a:pt x="4746" y="32"/>
                </a:lnTo>
                <a:lnTo>
                  <a:pt x="4746" y="30"/>
                </a:lnTo>
                <a:lnTo>
                  <a:pt x="4748" y="30"/>
                </a:lnTo>
                <a:lnTo>
                  <a:pt x="4748" y="30"/>
                </a:lnTo>
                <a:lnTo>
                  <a:pt x="4748" y="30"/>
                </a:lnTo>
                <a:lnTo>
                  <a:pt x="4746" y="30"/>
                </a:lnTo>
                <a:lnTo>
                  <a:pt x="4746" y="30"/>
                </a:lnTo>
                <a:lnTo>
                  <a:pt x="4746" y="30"/>
                </a:lnTo>
                <a:lnTo>
                  <a:pt x="4746" y="30"/>
                </a:lnTo>
                <a:lnTo>
                  <a:pt x="4746" y="30"/>
                </a:lnTo>
                <a:lnTo>
                  <a:pt x="4746" y="30"/>
                </a:lnTo>
                <a:lnTo>
                  <a:pt x="4746" y="30"/>
                </a:lnTo>
                <a:lnTo>
                  <a:pt x="4748" y="30"/>
                </a:lnTo>
                <a:lnTo>
                  <a:pt x="4748" y="28"/>
                </a:lnTo>
                <a:lnTo>
                  <a:pt x="4748" y="28"/>
                </a:lnTo>
                <a:lnTo>
                  <a:pt x="4748" y="28"/>
                </a:lnTo>
                <a:lnTo>
                  <a:pt x="4746" y="30"/>
                </a:lnTo>
                <a:lnTo>
                  <a:pt x="4746" y="30"/>
                </a:lnTo>
                <a:lnTo>
                  <a:pt x="4746" y="30"/>
                </a:lnTo>
                <a:lnTo>
                  <a:pt x="4746" y="30"/>
                </a:lnTo>
                <a:lnTo>
                  <a:pt x="4746" y="28"/>
                </a:lnTo>
                <a:lnTo>
                  <a:pt x="4746" y="28"/>
                </a:lnTo>
                <a:lnTo>
                  <a:pt x="4746" y="28"/>
                </a:lnTo>
                <a:lnTo>
                  <a:pt x="4746" y="28"/>
                </a:lnTo>
                <a:lnTo>
                  <a:pt x="4746" y="28"/>
                </a:lnTo>
                <a:lnTo>
                  <a:pt x="4746" y="28"/>
                </a:lnTo>
                <a:lnTo>
                  <a:pt x="4744" y="28"/>
                </a:lnTo>
                <a:lnTo>
                  <a:pt x="4744" y="28"/>
                </a:lnTo>
                <a:lnTo>
                  <a:pt x="4746" y="28"/>
                </a:lnTo>
                <a:lnTo>
                  <a:pt x="4746" y="28"/>
                </a:lnTo>
                <a:lnTo>
                  <a:pt x="4746" y="30"/>
                </a:lnTo>
                <a:lnTo>
                  <a:pt x="4746" y="30"/>
                </a:lnTo>
                <a:lnTo>
                  <a:pt x="4744" y="30"/>
                </a:lnTo>
                <a:lnTo>
                  <a:pt x="4744" y="30"/>
                </a:lnTo>
                <a:lnTo>
                  <a:pt x="4744" y="28"/>
                </a:lnTo>
                <a:lnTo>
                  <a:pt x="4742" y="28"/>
                </a:lnTo>
                <a:lnTo>
                  <a:pt x="4742" y="28"/>
                </a:lnTo>
                <a:lnTo>
                  <a:pt x="4744" y="26"/>
                </a:lnTo>
                <a:lnTo>
                  <a:pt x="4744" y="24"/>
                </a:lnTo>
                <a:lnTo>
                  <a:pt x="4744" y="24"/>
                </a:lnTo>
                <a:lnTo>
                  <a:pt x="4744" y="24"/>
                </a:lnTo>
                <a:lnTo>
                  <a:pt x="4744" y="24"/>
                </a:lnTo>
                <a:lnTo>
                  <a:pt x="4744" y="24"/>
                </a:lnTo>
                <a:lnTo>
                  <a:pt x="4742" y="26"/>
                </a:lnTo>
                <a:lnTo>
                  <a:pt x="4742" y="28"/>
                </a:lnTo>
                <a:lnTo>
                  <a:pt x="4742" y="28"/>
                </a:lnTo>
                <a:lnTo>
                  <a:pt x="4744" y="30"/>
                </a:lnTo>
                <a:lnTo>
                  <a:pt x="4744" y="30"/>
                </a:lnTo>
                <a:lnTo>
                  <a:pt x="4744" y="32"/>
                </a:lnTo>
                <a:lnTo>
                  <a:pt x="4744" y="32"/>
                </a:lnTo>
                <a:lnTo>
                  <a:pt x="4742" y="32"/>
                </a:lnTo>
                <a:lnTo>
                  <a:pt x="4742" y="32"/>
                </a:lnTo>
                <a:lnTo>
                  <a:pt x="4742" y="32"/>
                </a:lnTo>
                <a:lnTo>
                  <a:pt x="4742" y="32"/>
                </a:lnTo>
                <a:lnTo>
                  <a:pt x="4740" y="32"/>
                </a:lnTo>
                <a:lnTo>
                  <a:pt x="4740" y="32"/>
                </a:lnTo>
                <a:lnTo>
                  <a:pt x="4740" y="32"/>
                </a:lnTo>
                <a:lnTo>
                  <a:pt x="4742" y="32"/>
                </a:lnTo>
                <a:lnTo>
                  <a:pt x="4742" y="32"/>
                </a:lnTo>
                <a:lnTo>
                  <a:pt x="4742" y="32"/>
                </a:lnTo>
                <a:lnTo>
                  <a:pt x="4742" y="30"/>
                </a:lnTo>
                <a:lnTo>
                  <a:pt x="4742" y="30"/>
                </a:lnTo>
                <a:lnTo>
                  <a:pt x="4742" y="26"/>
                </a:lnTo>
                <a:lnTo>
                  <a:pt x="4742" y="24"/>
                </a:lnTo>
                <a:lnTo>
                  <a:pt x="4742" y="24"/>
                </a:lnTo>
                <a:lnTo>
                  <a:pt x="4740" y="22"/>
                </a:lnTo>
                <a:lnTo>
                  <a:pt x="4740" y="18"/>
                </a:lnTo>
                <a:lnTo>
                  <a:pt x="4740" y="18"/>
                </a:lnTo>
                <a:lnTo>
                  <a:pt x="4742" y="16"/>
                </a:lnTo>
                <a:lnTo>
                  <a:pt x="4742" y="16"/>
                </a:lnTo>
                <a:lnTo>
                  <a:pt x="4742" y="16"/>
                </a:lnTo>
                <a:lnTo>
                  <a:pt x="4744" y="16"/>
                </a:lnTo>
                <a:lnTo>
                  <a:pt x="4746" y="16"/>
                </a:lnTo>
                <a:lnTo>
                  <a:pt x="4746" y="14"/>
                </a:lnTo>
                <a:lnTo>
                  <a:pt x="4746" y="14"/>
                </a:lnTo>
                <a:lnTo>
                  <a:pt x="4746" y="14"/>
                </a:lnTo>
                <a:lnTo>
                  <a:pt x="4744" y="14"/>
                </a:lnTo>
                <a:lnTo>
                  <a:pt x="4744" y="14"/>
                </a:lnTo>
                <a:lnTo>
                  <a:pt x="4744" y="14"/>
                </a:lnTo>
                <a:lnTo>
                  <a:pt x="4744" y="16"/>
                </a:lnTo>
                <a:lnTo>
                  <a:pt x="4744" y="16"/>
                </a:lnTo>
                <a:lnTo>
                  <a:pt x="4742" y="16"/>
                </a:lnTo>
                <a:lnTo>
                  <a:pt x="4742" y="16"/>
                </a:lnTo>
                <a:lnTo>
                  <a:pt x="4742" y="16"/>
                </a:lnTo>
                <a:lnTo>
                  <a:pt x="4742" y="16"/>
                </a:lnTo>
                <a:lnTo>
                  <a:pt x="4740" y="18"/>
                </a:lnTo>
                <a:lnTo>
                  <a:pt x="4740" y="18"/>
                </a:lnTo>
                <a:lnTo>
                  <a:pt x="4740" y="16"/>
                </a:lnTo>
                <a:lnTo>
                  <a:pt x="4740" y="16"/>
                </a:lnTo>
                <a:lnTo>
                  <a:pt x="4740" y="14"/>
                </a:lnTo>
                <a:lnTo>
                  <a:pt x="4740" y="14"/>
                </a:lnTo>
                <a:lnTo>
                  <a:pt x="4740" y="12"/>
                </a:lnTo>
                <a:lnTo>
                  <a:pt x="4740" y="12"/>
                </a:lnTo>
                <a:lnTo>
                  <a:pt x="4740" y="12"/>
                </a:lnTo>
                <a:lnTo>
                  <a:pt x="4740" y="12"/>
                </a:lnTo>
                <a:lnTo>
                  <a:pt x="4740" y="12"/>
                </a:lnTo>
                <a:lnTo>
                  <a:pt x="4740" y="12"/>
                </a:lnTo>
                <a:lnTo>
                  <a:pt x="4740" y="12"/>
                </a:lnTo>
                <a:lnTo>
                  <a:pt x="4742" y="12"/>
                </a:lnTo>
                <a:lnTo>
                  <a:pt x="4742" y="12"/>
                </a:lnTo>
                <a:lnTo>
                  <a:pt x="4742" y="12"/>
                </a:lnTo>
                <a:lnTo>
                  <a:pt x="4742" y="10"/>
                </a:lnTo>
                <a:lnTo>
                  <a:pt x="4742" y="10"/>
                </a:lnTo>
                <a:lnTo>
                  <a:pt x="4742" y="10"/>
                </a:lnTo>
                <a:lnTo>
                  <a:pt x="4742" y="10"/>
                </a:lnTo>
                <a:lnTo>
                  <a:pt x="4742" y="10"/>
                </a:lnTo>
                <a:lnTo>
                  <a:pt x="4742" y="10"/>
                </a:lnTo>
                <a:lnTo>
                  <a:pt x="4742" y="8"/>
                </a:lnTo>
                <a:lnTo>
                  <a:pt x="4742" y="8"/>
                </a:lnTo>
                <a:lnTo>
                  <a:pt x="4742" y="8"/>
                </a:lnTo>
                <a:lnTo>
                  <a:pt x="4742" y="8"/>
                </a:lnTo>
                <a:lnTo>
                  <a:pt x="4742" y="4"/>
                </a:lnTo>
                <a:lnTo>
                  <a:pt x="4742" y="2"/>
                </a:lnTo>
                <a:lnTo>
                  <a:pt x="4742" y="2"/>
                </a:lnTo>
                <a:lnTo>
                  <a:pt x="4742" y="2"/>
                </a:lnTo>
                <a:lnTo>
                  <a:pt x="4742" y="0"/>
                </a:lnTo>
                <a:lnTo>
                  <a:pt x="4742" y="0"/>
                </a:lnTo>
                <a:lnTo>
                  <a:pt x="4744" y="0"/>
                </a:lnTo>
                <a:lnTo>
                  <a:pt x="4744" y="0"/>
                </a:lnTo>
                <a:lnTo>
                  <a:pt x="4746" y="0"/>
                </a:lnTo>
                <a:lnTo>
                  <a:pt x="4746" y="0"/>
                </a:lnTo>
                <a:lnTo>
                  <a:pt x="4746" y="2"/>
                </a:lnTo>
                <a:lnTo>
                  <a:pt x="4746" y="2"/>
                </a:lnTo>
                <a:lnTo>
                  <a:pt x="4744" y="2"/>
                </a:lnTo>
                <a:lnTo>
                  <a:pt x="4746" y="0"/>
                </a:lnTo>
                <a:lnTo>
                  <a:pt x="4746" y="0"/>
                </a:lnTo>
                <a:lnTo>
                  <a:pt x="4744" y="0"/>
                </a:lnTo>
                <a:lnTo>
                  <a:pt x="4744" y="2"/>
                </a:lnTo>
                <a:lnTo>
                  <a:pt x="4744" y="2"/>
                </a:lnTo>
                <a:lnTo>
                  <a:pt x="4744" y="2"/>
                </a:lnTo>
                <a:lnTo>
                  <a:pt x="4744" y="2"/>
                </a:lnTo>
                <a:lnTo>
                  <a:pt x="4744" y="4"/>
                </a:lnTo>
                <a:lnTo>
                  <a:pt x="4744" y="4"/>
                </a:lnTo>
                <a:lnTo>
                  <a:pt x="4744" y="6"/>
                </a:lnTo>
                <a:lnTo>
                  <a:pt x="4744" y="6"/>
                </a:lnTo>
                <a:lnTo>
                  <a:pt x="4744" y="6"/>
                </a:lnTo>
                <a:lnTo>
                  <a:pt x="4744" y="6"/>
                </a:lnTo>
                <a:lnTo>
                  <a:pt x="4744" y="6"/>
                </a:lnTo>
                <a:lnTo>
                  <a:pt x="4744" y="8"/>
                </a:lnTo>
                <a:lnTo>
                  <a:pt x="4744" y="8"/>
                </a:lnTo>
                <a:lnTo>
                  <a:pt x="4744" y="8"/>
                </a:lnTo>
                <a:lnTo>
                  <a:pt x="4744" y="8"/>
                </a:lnTo>
                <a:lnTo>
                  <a:pt x="4744" y="8"/>
                </a:lnTo>
                <a:lnTo>
                  <a:pt x="4744" y="10"/>
                </a:lnTo>
                <a:lnTo>
                  <a:pt x="4744" y="10"/>
                </a:lnTo>
                <a:lnTo>
                  <a:pt x="4744" y="10"/>
                </a:lnTo>
                <a:lnTo>
                  <a:pt x="4744" y="10"/>
                </a:lnTo>
                <a:lnTo>
                  <a:pt x="4746" y="8"/>
                </a:lnTo>
                <a:lnTo>
                  <a:pt x="4746" y="8"/>
                </a:lnTo>
                <a:lnTo>
                  <a:pt x="4746" y="8"/>
                </a:lnTo>
                <a:lnTo>
                  <a:pt x="4748" y="6"/>
                </a:lnTo>
                <a:lnTo>
                  <a:pt x="4748" y="6"/>
                </a:lnTo>
                <a:lnTo>
                  <a:pt x="4748" y="6"/>
                </a:lnTo>
                <a:lnTo>
                  <a:pt x="4748" y="8"/>
                </a:lnTo>
                <a:lnTo>
                  <a:pt x="4748" y="8"/>
                </a:lnTo>
                <a:lnTo>
                  <a:pt x="4748" y="8"/>
                </a:lnTo>
                <a:lnTo>
                  <a:pt x="4746" y="8"/>
                </a:lnTo>
                <a:lnTo>
                  <a:pt x="4746" y="8"/>
                </a:lnTo>
                <a:lnTo>
                  <a:pt x="4746" y="8"/>
                </a:lnTo>
                <a:lnTo>
                  <a:pt x="4746" y="8"/>
                </a:lnTo>
                <a:lnTo>
                  <a:pt x="4746" y="8"/>
                </a:lnTo>
                <a:lnTo>
                  <a:pt x="4746" y="8"/>
                </a:lnTo>
                <a:lnTo>
                  <a:pt x="4746" y="8"/>
                </a:lnTo>
                <a:lnTo>
                  <a:pt x="4746" y="8"/>
                </a:lnTo>
                <a:lnTo>
                  <a:pt x="4746" y="10"/>
                </a:lnTo>
                <a:lnTo>
                  <a:pt x="4748" y="10"/>
                </a:lnTo>
                <a:lnTo>
                  <a:pt x="4748" y="10"/>
                </a:lnTo>
                <a:lnTo>
                  <a:pt x="4748" y="8"/>
                </a:lnTo>
                <a:lnTo>
                  <a:pt x="4748" y="8"/>
                </a:lnTo>
                <a:lnTo>
                  <a:pt x="4748" y="8"/>
                </a:lnTo>
                <a:lnTo>
                  <a:pt x="4750" y="8"/>
                </a:lnTo>
                <a:lnTo>
                  <a:pt x="4752" y="10"/>
                </a:lnTo>
                <a:lnTo>
                  <a:pt x="4754" y="12"/>
                </a:lnTo>
                <a:lnTo>
                  <a:pt x="4754" y="12"/>
                </a:lnTo>
                <a:lnTo>
                  <a:pt x="4754" y="12"/>
                </a:lnTo>
                <a:lnTo>
                  <a:pt x="4754" y="12"/>
                </a:lnTo>
                <a:lnTo>
                  <a:pt x="4752" y="12"/>
                </a:lnTo>
                <a:lnTo>
                  <a:pt x="4752" y="12"/>
                </a:lnTo>
                <a:lnTo>
                  <a:pt x="4752" y="12"/>
                </a:lnTo>
                <a:lnTo>
                  <a:pt x="4752" y="12"/>
                </a:lnTo>
                <a:lnTo>
                  <a:pt x="4754" y="12"/>
                </a:lnTo>
                <a:lnTo>
                  <a:pt x="4752" y="14"/>
                </a:lnTo>
                <a:lnTo>
                  <a:pt x="4754" y="14"/>
                </a:lnTo>
                <a:lnTo>
                  <a:pt x="4754" y="14"/>
                </a:lnTo>
                <a:lnTo>
                  <a:pt x="4754" y="14"/>
                </a:lnTo>
                <a:lnTo>
                  <a:pt x="4756" y="14"/>
                </a:lnTo>
                <a:lnTo>
                  <a:pt x="4756" y="14"/>
                </a:lnTo>
                <a:lnTo>
                  <a:pt x="4756" y="16"/>
                </a:lnTo>
                <a:lnTo>
                  <a:pt x="4756" y="18"/>
                </a:lnTo>
                <a:lnTo>
                  <a:pt x="4756" y="20"/>
                </a:lnTo>
                <a:lnTo>
                  <a:pt x="4756" y="20"/>
                </a:lnTo>
                <a:lnTo>
                  <a:pt x="4756" y="20"/>
                </a:lnTo>
                <a:lnTo>
                  <a:pt x="4754" y="20"/>
                </a:lnTo>
                <a:lnTo>
                  <a:pt x="4754" y="20"/>
                </a:lnTo>
                <a:lnTo>
                  <a:pt x="4754" y="20"/>
                </a:lnTo>
                <a:lnTo>
                  <a:pt x="4754" y="20"/>
                </a:lnTo>
                <a:lnTo>
                  <a:pt x="4754" y="22"/>
                </a:lnTo>
                <a:lnTo>
                  <a:pt x="4754" y="22"/>
                </a:lnTo>
                <a:lnTo>
                  <a:pt x="4754" y="22"/>
                </a:lnTo>
                <a:lnTo>
                  <a:pt x="4754" y="24"/>
                </a:lnTo>
                <a:lnTo>
                  <a:pt x="4754" y="24"/>
                </a:lnTo>
                <a:lnTo>
                  <a:pt x="4754" y="24"/>
                </a:lnTo>
                <a:lnTo>
                  <a:pt x="4754" y="24"/>
                </a:lnTo>
                <a:lnTo>
                  <a:pt x="4754" y="22"/>
                </a:lnTo>
                <a:lnTo>
                  <a:pt x="4754" y="22"/>
                </a:lnTo>
                <a:lnTo>
                  <a:pt x="4754" y="22"/>
                </a:lnTo>
                <a:lnTo>
                  <a:pt x="4752" y="22"/>
                </a:lnTo>
                <a:lnTo>
                  <a:pt x="4752" y="22"/>
                </a:lnTo>
                <a:lnTo>
                  <a:pt x="4752" y="22"/>
                </a:lnTo>
                <a:lnTo>
                  <a:pt x="4750" y="24"/>
                </a:lnTo>
                <a:lnTo>
                  <a:pt x="4750" y="24"/>
                </a:lnTo>
                <a:lnTo>
                  <a:pt x="4750" y="24"/>
                </a:lnTo>
                <a:lnTo>
                  <a:pt x="4752" y="22"/>
                </a:lnTo>
                <a:lnTo>
                  <a:pt x="4752" y="22"/>
                </a:lnTo>
                <a:lnTo>
                  <a:pt x="4752" y="22"/>
                </a:lnTo>
                <a:lnTo>
                  <a:pt x="4752" y="22"/>
                </a:lnTo>
                <a:lnTo>
                  <a:pt x="4752" y="22"/>
                </a:lnTo>
                <a:lnTo>
                  <a:pt x="4752" y="24"/>
                </a:lnTo>
                <a:lnTo>
                  <a:pt x="4752" y="24"/>
                </a:lnTo>
                <a:lnTo>
                  <a:pt x="4752" y="24"/>
                </a:lnTo>
                <a:lnTo>
                  <a:pt x="4752" y="24"/>
                </a:lnTo>
                <a:lnTo>
                  <a:pt x="4750" y="26"/>
                </a:lnTo>
                <a:lnTo>
                  <a:pt x="4752" y="26"/>
                </a:lnTo>
                <a:lnTo>
                  <a:pt x="4752" y="26"/>
                </a:lnTo>
                <a:lnTo>
                  <a:pt x="4752" y="26"/>
                </a:lnTo>
                <a:lnTo>
                  <a:pt x="4752" y="26"/>
                </a:lnTo>
                <a:lnTo>
                  <a:pt x="4752" y="26"/>
                </a:lnTo>
                <a:lnTo>
                  <a:pt x="4752" y="26"/>
                </a:lnTo>
                <a:lnTo>
                  <a:pt x="4752" y="28"/>
                </a:lnTo>
                <a:lnTo>
                  <a:pt x="4752" y="28"/>
                </a:lnTo>
                <a:lnTo>
                  <a:pt x="4752" y="30"/>
                </a:lnTo>
                <a:lnTo>
                  <a:pt x="4752" y="30"/>
                </a:lnTo>
                <a:lnTo>
                  <a:pt x="4752" y="32"/>
                </a:lnTo>
                <a:lnTo>
                  <a:pt x="4752" y="32"/>
                </a:lnTo>
                <a:lnTo>
                  <a:pt x="4748" y="34"/>
                </a:lnTo>
                <a:lnTo>
                  <a:pt x="4748" y="34"/>
                </a:lnTo>
                <a:lnTo>
                  <a:pt x="4748" y="36"/>
                </a:lnTo>
                <a:lnTo>
                  <a:pt x="4748" y="38"/>
                </a:lnTo>
                <a:lnTo>
                  <a:pt x="4746" y="38"/>
                </a:lnTo>
                <a:lnTo>
                  <a:pt x="4746" y="40"/>
                </a:lnTo>
                <a:lnTo>
                  <a:pt x="4746" y="40"/>
                </a:lnTo>
                <a:lnTo>
                  <a:pt x="4748" y="40"/>
                </a:lnTo>
                <a:lnTo>
                  <a:pt x="4748" y="40"/>
                </a:lnTo>
                <a:lnTo>
                  <a:pt x="4748" y="40"/>
                </a:lnTo>
                <a:lnTo>
                  <a:pt x="4748" y="40"/>
                </a:lnTo>
                <a:lnTo>
                  <a:pt x="4750" y="40"/>
                </a:lnTo>
                <a:lnTo>
                  <a:pt x="4750" y="40"/>
                </a:lnTo>
                <a:lnTo>
                  <a:pt x="4750" y="40"/>
                </a:lnTo>
                <a:lnTo>
                  <a:pt x="4750" y="40"/>
                </a:lnTo>
                <a:lnTo>
                  <a:pt x="4750" y="40"/>
                </a:lnTo>
                <a:lnTo>
                  <a:pt x="4750" y="42"/>
                </a:lnTo>
                <a:lnTo>
                  <a:pt x="4750" y="42"/>
                </a:lnTo>
                <a:lnTo>
                  <a:pt x="4750" y="42"/>
                </a:lnTo>
                <a:lnTo>
                  <a:pt x="4752" y="42"/>
                </a:lnTo>
                <a:lnTo>
                  <a:pt x="4752" y="42"/>
                </a:lnTo>
                <a:lnTo>
                  <a:pt x="4752" y="42"/>
                </a:lnTo>
                <a:lnTo>
                  <a:pt x="4752" y="42"/>
                </a:lnTo>
                <a:lnTo>
                  <a:pt x="4752" y="42"/>
                </a:lnTo>
                <a:lnTo>
                  <a:pt x="4752" y="44"/>
                </a:lnTo>
                <a:lnTo>
                  <a:pt x="4752" y="44"/>
                </a:lnTo>
                <a:lnTo>
                  <a:pt x="4750" y="44"/>
                </a:lnTo>
                <a:lnTo>
                  <a:pt x="4750" y="44"/>
                </a:lnTo>
                <a:lnTo>
                  <a:pt x="4750" y="46"/>
                </a:lnTo>
                <a:lnTo>
                  <a:pt x="4750" y="46"/>
                </a:lnTo>
                <a:lnTo>
                  <a:pt x="4750" y="46"/>
                </a:lnTo>
                <a:lnTo>
                  <a:pt x="4750" y="46"/>
                </a:lnTo>
                <a:lnTo>
                  <a:pt x="4752" y="46"/>
                </a:lnTo>
                <a:lnTo>
                  <a:pt x="4754" y="46"/>
                </a:lnTo>
                <a:lnTo>
                  <a:pt x="4754" y="42"/>
                </a:lnTo>
                <a:lnTo>
                  <a:pt x="4754" y="42"/>
                </a:lnTo>
                <a:lnTo>
                  <a:pt x="4754" y="42"/>
                </a:lnTo>
                <a:lnTo>
                  <a:pt x="4754" y="42"/>
                </a:lnTo>
                <a:lnTo>
                  <a:pt x="4754" y="42"/>
                </a:lnTo>
                <a:lnTo>
                  <a:pt x="4754" y="42"/>
                </a:lnTo>
                <a:lnTo>
                  <a:pt x="4754" y="42"/>
                </a:lnTo>
                <a:lnTo>
                  <a:pt x="4754" y="40"/>
                </a:lnTo>
                <a:lnTo>
                  <a:pt x="4754" y="40"/>
                </a:lnTo>
                <a:lnTo>
                  <a:pt x="4756" y="40"/>
                </a:lnTo>
                <a:lnTo>
                  <a:pt x="4756" y="38"/>
                </a:lnTo>
                <a:lnTo>
                  <a:pt x="4758" y="38"/>
                </a:lnTo>
                <a:lnTo>
                  <a:pt x="4758" y="36"/>
                </a:lnTo>
                <a:lnTo>
                  <a:pt x="4758" y="36"/>
                </a:lnTo>
                <a:lnTo>
                  <a:pt x="4758" y="36"/>
                </a:lnTo>
                <a:lnTo>
                  <a:pt x="4758" y="34"/>
                </a:lnTo>
                <a:lnTo>
                  <a:pt x="4758" y="34"/>
                </a:lnTo>
                <a:lnTo>
                  <a:pt x="4758" y="34"/>
                </a:lnTo>
                <a:lnTo>
                  <a:pt x="4758" y="34"/>
                </a:lnTo>
                <a:lnTo>
                  <a:pt x="4760" y="34"/>
                </a:lnTo>
                <a:lnTo>
                  <a:pt x="4760" y="36"/>
                </a:lnTo>
                <a:lnTo>
                  <a:pt x="4760" y="38"/>
                </a:lnTo>
                <a:lnTo>
                  <a:pt x="4760" y="38"/>
                </a:lnTo>
                <a:lnTo>
                  <a:pt x="4760" y="38"/>
                </a:lnTo>
                <a:lnTo>
                  <a:pt x="4762" y="38"/>
                </a:lnTo>
                <a:lnTo>
                  <a:pt x="4760" y="40"/>
                </a:lnTo>
                <a:lnTo>
                  <a:pt x="4758" y="40"/>
                </a:lnTo>
                <a:lnTo>
                  <a:pt x="4758" y="40"/>
                </a:lnTo>
                <a:lnTo>
                  <a:pt x="4758" y="40"/>
                </a:lnTo>
                <a:lnTo>
                  <a:pt x="4758" y="40"/>
                </a:lnTo>
                <a:lnTo>
                  <a:pt x="4760" y="40"/>
                </a:lnTo>
                <a:lnTo>
                  <a:pt x="4760" y="40"/>
                </a:lnTo>
                <a:lnTo>
                  <a:pt x="4760" y="40"/>
                </a:lnTo>
                <a:lnTo>
                  <a:pt x="4760" y="40"/>
                </a:lnTo>
                <a:lnTo>
                  <a:pt x="4760" y="40"/>
                </a:lnTo>
                <a:lnTo>
                  <a:pt x="4760" y="40"/>
                </a:lnTo>
                <a:lnTo>
                  <a:pt x="4760" y="40"/>
                </a:lnTo>
                <a:lnTo>
                  <a:pt x="4760" y="42"/>
                </a:lnTo>
                <a:lnTo>
                  <a:pt x="4760" y="44"/>
                </a:lnTo>
                <a:lnTo>
                  <a:pt x="4760" y="44"/>
                </a:lnTo>
                <a:lnTo>
                  <a:pt x="4758" y="44"/>
                </a:lnTo>
                <a:lnTo>
                  <a:pt x="4758" y="46"/>
                </a:lnTo>
                <a:lnTo>
                  <a:pt x="4756" y="46"/>
                </a:lnTo>
                <a:lnTo>
                  <a:pt x="4758" y="46"/>
                </a:lnTo>
                <a:lnTo>
                  <a:pt x="4758" y="46"/>
                </a:lnTo>
                <a:lnTo>
                  <a:pt x="4758" y="46"/>
                </a:lnTo>
                <a:lnTo>
                  <a:pt x="4758" y="48"/>
                </a:lnTo>
                <a:lnTo>
                  <a:pt x="4756" y="50"/>
                </a:lnTo>
                <a:lnTo>
                  <a:pt x="4756" y="50"/>
                </a:lnTo>
                <a:lnTo>
                  <a:pt x="4756" y="50"/>
                </a:lnTo>
                <a:lnTo>
                  <a:pt x="4756" y="50"/>
                </a:lnTo>
                <a:lnTo>
                  <a:pt x="4756" y="52"/>
                </a:lnTo>
                <a:lnTo>
                  <a:pt x="4756" y="52"/>
                </a:lnTo>
                <a:lnTo>
                  <a:pt x="4756" y="52"/>
                </a:lnTo>
                <a:lnTo>
                  <a:pt x="4756" y="52"/>
                </a:lnTo>
                <a:lnTo>
                  <a:pt x="4756" y="52"/>
                </a:lnTo>
                <a:lnTo>
                  <a:pt x="4756" y="52"/>
                </a:lnTo>
                <a:lnTo>
                  <a:pt x="4756" y="52"/>
                </a:lnTo>
                <a:lnTo>
                  <a:pt x="4756" y="52"/>
                </a:lnTo>
                <a:lnTo>
                  <a:pt x="4756" y="52"/>
                </a:lnTo>
                <a:lnTo>
                  <a:pt x="4756" y="52"/>
                </a:lnTo>
                <a:lnTo>
                  <a:pt x="4754" y="52"/>
                </a:lnTo>
                <a:lnTo>
                  <a:pt x="4754" y="52"/>
                </a:lnTo>
                <a:lnTo>
                  <a:pt x="4754" y="52"/>
                </a:lnTo>
                <a:lnTo>
                  <a:pt x="4754" y="52"/>
                </a:lnTo>
                <a:lnTo>
                  <a:pt x="4754" y="54"/>
                </a:lnTo>
                <a:lnTo>
                  <a:pt x="4756" y="54"/>
                </a:lnTo>
                <a:lnTo>
                  <a:pt x="4756" y="54"/>
                </a:lnTo>
                <a:lnTo>
                  <a:pt x="4758" y="54"/>
                </a:lnTo>
                <a:lnTo>
                  <a:pt x="4760" y="54"/>
                </a:lnTo>
                <a:lnTo>
                  <a:pt x="4760" y="56"/>
                </a:lnTo>
                <a:lnTo>
                  <a:pt x="4760" y="56"/>
                </a:lnTo>
                <a:lnTo>
                  <a:pt x="4760" y="56"/>
                </a:lnTo>
                <a:lnTo>
                  <a:pt x="4760" y="56"/>
                </a:lnTo>
                <a:lnTo>
                  <a:pt x="4760" y="56"/>
                </a:lnTo>
                <a:lnTo>
                  <a:pt x="4762" y="56"/>
                </a:lnTo>
                <a:lnTo>
                  <a:pt x="4762" y="58"/>
                </a:lnTo>
                <a:lnTo>
                  <a:pt x="4762" y="58"/>
                </a:lnTo>
                <a:lnTo>
                  <a:pt x="4762" y="58"/>
                </a:lnTo>
                <a:lnTo>
                  <a:pt x="4762" y="58"/>
                </a:lnTo>
                <a:lnTo>
                  <a:pt x="4762" y="58"/>
                </a:lnTo>
                <a:lnTo>
                  <a:pt x="4762" y="58"/>
                </a:lnTo>
                <a:lnTo>
                  <a:pt x="4764" y="58"/>
                </a:lnTo>
                <a:lnTo>
                  <a:pt x="4764" y="58"/>
                </a:lnTo>
                <a:lnTo>
                  <a:pt x="4764" y="58"/>
                </a:lnTo>
                <a:lnTo>
                  <a:pt x="4766" y="58"/>
                </a:lnTo>
                <a:lnTo>
                  <a:pt x="4766" y="58"/>
                </a:lnTo>
                <a:lnTo>
                  <a:pt x="4766" y="60"/>
                </a:lnTo>
                <a:lnTo>
                  <a:pt x="4770" y="58"/>
                </a:lnTo>
                <a:lnTo>
                  <a:pt x="4770" y="58"/>
                </a:lnTo>
                <a:lnTo>
                  <a:pt x="4772" y="58"/>
                </a:lnTo>
                <a:lnTo>
                  <a:pt x="4772" y="58"/>
                </a:lnTo>
                <a:lnTo>
                  <a:pt x="4774" y="56"/>
                </a:lnTo>
                <a:lnTo>
                  <a:pt x="4774" y="56"/>
                </a:lnTo>
                <a:lnTo>
                  <a:pt x="4778" y="54"/>
                </a:lnTo>
                <a:lnTo>
                  <a:pt x="4778" y="54"/>
                </a:lnTo>
                <a:lnTo>
                  <a:pt x="4778" y="54"/>
                </a:lnTo>
                <a:lnTo>
                  <a:pt x="4780" y="54"/>
                </a:lnTo>
                <a:lnTo>
                  <a:pt x="4780" y="54"/>
                </a:lnTo>
                <a:lnTo>
                  <a:pt x="4782" y="52"/>
                </a:lnTo>
                <a:lnTo>
                  <a:pt x="4782" y="52"/>
                </a:lnTo>
                <a:lnTo>
                  <a:pt x="4782" y="52"/>
                </a:lnTo>
                <a:lnTo>
                  <a:pt x="4784" y="52"/>
                </a:lnTo>
                <a:lnTo>
                  <a:pt x="4786" y="52"/>
                </a:lnTo>
                <a:lnTo>
                  <a:pt x="4786" y="52"/>
                </a:lnTo>
                <a:lnTo>
                  <a:pt x="4786" y="52"/>
                </a:lnTo>
                <a:lnTo>
                  <a:pt x="4786" y="52"/>
                </a:lnTo>
                <a:lnTo>
                  <a:pt x="4786" y="52"/>
                </a:lnTo>
                <a:lnTo>
                  <a:pt x="4786" y="52"/>
                </a:lnTo>
                <a:lnTo>
                  <a:pt x="4786" y="52"/>
                </a:lnTo>
                <a:lnTo>
                  <a:pt x="4786" y="52"/>
                </a:lnTo>
                <a:lnTo>
                  <a:pt x="4788" y="54"/>
                </a:lnTo>
                <a:lnTo>
                  <a:pt x="4788" y="54"/>
                </a:lnTo>
                <a:lnTo>
                  <a:pt x="4788" y="54"/>
                </a:lnTo>
                <a:lnTo>
                  <a:pt x="4788" y="54"/>
                </a:lnTo>
                <a:lnTo>
                  <a:pt x="4788" y="54"/>
                </a:lnTo>
                <a:lnTo>
                  <a:pt x="4788" y="54"/>
                </a:lnTo>
                <a:lnTo>
                  <a:pt x="4788" y="54"/>
                </a:lnTo>
                <a:lnTo>
                  <a:pt x="4786" y="56"/>
                </a:lnTo>
                <a:lnTo>
                  <a:pt x="4786" y="56"/>
                </a:lnTo>
                <a:lnTo>
                  <a:pt x="4786" y="56"/>
                </a:lnTo>
                <a:lnTo>
                  <a:pt x="4784" y="56"/>
                </a:lnTo>
                <a:lnTo>
                  <a:pt x="4784" y="58"/>
                </a:lnTo>
                <a:lnTo>
                  <a:pt x="4782" y="60"/>
                </a:lnTo>
                <a:lnTo>
                  <a:pt x="4782" y="60"/>
                </a:lnTo>
                <a:lnTo>
                  <a:pt x="4782" y="60"/>
                </a:lnTo>
                <a:lnTo>
                  <a:pt x="4782" y="60"/>
                </a:lnTo>
                <a:lnTo>
                  <a:pt x="4782" y="60"/>
                </a:lnTo>
                <a:lnTo>
                  <a:pt x="4782" y="60"/>
                </a:lnTo>
                <a:lnTo>
                  <a:pt x="4780" y="62"/>
                </a:lnTo>
                <a:lnTo>
                  <a:pt x="4780" y="64"/>
                </a:lnTo>
                <a:lnTo>
                  <a:pt x="4778" y="64"/>
                </a:lnTo>
                <a:lnTo>
                  <a:pt x="4778" y="66"/>
                </a:lnTo>
                <a:lnTo>
                  <a:pt x="4776" y="68"/>
                </a:lnTo>
                <a:lnTo>
                  <a:pt x="4776" y="68"/>
                </a:lnTo>
                <a:lnTo>
                  <a:pt x="4772" y="70"/>
                </a:lnTo>
                <a:lnTo>
                  <a:pt x="4770" y="70"/>
                </a:lnTo>
                <a:lnTo>
                  <a:pt x="4770" y="70"/>
                </a:lnTo>
                <a:lnTo>
                  <a:pt x="4770" y="70"/>
                </a:lnTo>
                <a:lnTo>
                  <a:pt x="4768" y="70"/>
                </a:lnTo>
                <a:lnTo>
                  <a:pt x="4768" y="72"/>
                </a:lnTo>
                <a:lnTo>
                  <a:pt x="4766" y="74"/>
                </a:lnTo>
                <a:lnTo>
                  <a:pt x="4766" y="74"/>
                </a:lnTo>
                <a:lnTo>
                  <a:pt x="4766" y="76"/>
                </a:lnTo>
                <a:lnTo>
                  <a:pt x="4764" y="76"/>
                </a:lnTo>
                <a:lnTo>
                  <a:pt x="4764" y="76"/>
                </a:lnTo>
                <a:lnTo>
                  <a:pt x="4764" y="76"/>
                </a:lnTo>
                <a:lnTo>
                  <a:pt x="4764" y="76"/>
                </a:lnTo>
                <a:lnTo>
                  <a:pt x="4764" y="78"/>
                </a:lnTo>
                <a:lnTo>
                  <a:pt x="4764" y="78"/>
                </a:lnTo>
                <a:lnTo>
                  <a:pt x="4764" y="78"/>
                </a:lnTo>
                <a:lnTo>
                  <a:pt x="4764" y="78"/>
                </a:lnTo>
                <a:lnTo>
                  <a:pt x="4762" y="80"/>
                </a:lnTo>
                <a:lnTo>
                  <a:pt x="4762" y="80"/>
                </a:lnTo>
                <a:lnTo>
                  <a:pt x="4762" y="80"/>
                </a:lnTo>
                <a:lnTo>
                  <a:pt x="4760" y="80"/>
                </a:lnTo>
                <a:lnTo>
                  <a:pt x="4762" y="80"/>
                </a:lnTo>
                <a:lnTo>
                  <a:pt x="4762" y="80"/>
                </a:lnTo>
                <a:lnTo>
                  <a:pt x="4762" y="78"/>
                </a:lnTo>
                <a:lnTo>
                  <a:pt x="4762" y="78"/>
                </a:lnTo>
                <a:lnTo>
                  <a:pt x="4762" y="78"/>
                </a:lnTo>
                <a:lnTo>
                  <a:pt x="4762" y="78"/>
                </a:lnTo>
                <a:lnTo>
                  <a:pt x="4762" y="78"/>
                </a:lnTo>
                <a:lnTo>
                  <a:pt x="4760" y="76"/>
                </a:lnTo>
                <a:lnTo>
                  <a:pt x="4760" y="76"/>
                </a:lnTo>
                <a:lnTo>
                  <a:pt x="4758" y="76"/>
                </a:lnTo>
                <a:lnTo>
                  <a:pt x="4756" y="76"/>
                </a:lnTo>
                <a:lnTo>
                  <a:pt x="4754" y="78"/>
                </a:lnTo>
                <a:lnTo>
                  <a:pt x="4754" y="78"/>
                </a:lnTo>
                <a:lnTo>
                  <a:pt x="4754" y="78"/>
                </a:lnTo>
                <a:lnTo>
                  <a:pt x="4754" y="78"/>
                </a:lnTo>
                <a:lnTo>
                  <a:pt x="4752" y="78"/>
                </a:lnTo>
                <a:lnTo>
                  <a:pt x="4750" y="78"/>
                </a:lnTo>
                <a:lnTo>
                  <a:pt x="4748" y="82"/>
                </a:lnTo>
                <a:lnTo>
                  <a:pt x="4746" y="82"/>
                </a:lnTo>
                <a:lnTo>
                  <a:pt x="4746" y="82"/>
                </a:lnTo>
                <a:lnTo>
                  <a:pt x="4746" y="82"/>
                </a:lnTo>
                <a:lnTo>
                  <a:pt x="4744" y="86"/>
                </a:lnTo>
                <a:lnTo>
                  <a:pt x="4744" y="86"/>
                </a:lnTo>
                <a:lnTo>
                  <a:pt x="4746" y="86"/>
                </a:lnTo>
                <a:lnTo>
                  <a:pt x="4746" y="86"/>
                </a:lnTo>
                <a:lnTo>
                  <a:pt x="4746" y="86"/>
                </a:lnTo>
                <a:lnTo>
                  <a:pt x="4746" y="86"/>
                </a:lnTo>
                <a:lnTo>
                  <a:pt x="4746" y="88"/>
                </a:lnTo>
                <a:lnTo>
                  <a:pt x="4744" y="88"/>
                </a:lnTo>
                <a:lnTo>
                  <a:pt x="4744" y="88"/>
                </a:lnTo>
                <a:lnTo>
                  <a:pt x="4744" y="88"/>
                </a:lnTo>
                <a:lnTo>
                  <a:pt x="4744" y="88"/>
                </a:lnTo>
                <a:lnTo>
                  <a:pt x="4744" y="88"/>
                </a:lnTo>
                <a:lnTo>
                  <a:pt x="4738" y="92"/>
                </a:lnTo>
                <a:lnTo>
                  <a:pt x="4738" y="92"/>
                </a:lnTo>
                <a:lnTo>
                  <a:pt x="4738" y="94"/>
                </a:lnTo>
                <a:lnTo>
                  <a:pt x="4738" y="94"/>
                </a:lnTo>
                <a:lnTo>
                  <a:pt x="4736" y="94"/>
                </a:lnTo>
                <a:lnTo>
                  <a:pt x="4736" y="96"/>
                </a:lnTo>
                <a:lnTo>
                  <a:pt x="4736" y="96"/>
                </a:lnTo>
                <a:lnTo>
                  <a:pt x="4736" y="96"/>
                </a:lnTo>
                <a:lnTo>
                  <a:pt x="4732" y="98"/>
                </a:lnTo>
                <a:lnTo>
                  <a:pt x="4732" y="98"/>
                </a:lnTo>
                <a:lnTo>
                  <a:pt x="4730" y="100"/>
                </a:lnTo>
                <a:lnTo>
                  <a:pt x="4728" y="100"/>
                </a:lnTo>
                <a:lnTo>
                  <a:pt x="4728" y="100"/>
                </a:lnTo>
                <a:lnTo>
                  <a:pt x="4728" y="100"/>
                </a:lnTo>
                <a:lnTo>
                  <a:pt x="4726" y="102"/>
                </a:lnTo>
                <a:lnTo>
                  <a:pt x="4724" y="102"/>
                </a:lnTo>
                <a:lnTo>
                  <a:pt x="4724" y="104"/>
                </a:lnTo>
                <a:lnTo>
                  <a:pt x="4724" y="104"/>
                </a:lnTo>
                <a:lnTo>
                  <a:pt x="4722" y="106"/>
                </a:lnTo>
                <a:lnTo>
                  <a:pt x="4720" y="108"/>
                </a:lnTo>
                <a:lnTo>
                  <a:pt x="4718" y="108"/>
                </a:lnTo>
                <a:lnTo>
                  <a:pt x="4718" y="108"/>
                </a:lnTo>
                <a:lnTo>
                  <a:pt x="4718" y="108"/>
                </a:lnTo>
                <a:lnTo>
                  <a:pt x="4718" y="108"/>
                </a:lnTo>
                <a:lnTo>
                  <a:pt x="4718" y="108"/>
                </a:lnTo>
                <a:lnTo>
                  <a:pt x="4716" y="108"/>
                </a:lnTo>
                <a:lnTo>
                  <a:pt x="4716" y="108"/>
                </a:lnTo>
                <a:lnTo>
                  <a:pt x="4716" y="110"/>
                </a:lnTo>
                <a:lnTo>
                  <a:pt x="4716" y="110"/>
                </a:lnTo>
                <a:lnTo>
                  <a:pt x="4714" y="110"/>
                </a:lnTo>
                <a:lnTo>
                  <a:pt x="4714" y="110"/>
                </a:lnTo>
                <a:lnTo>
                  <a:pt x="4714" y="112"/>
                </a:lnTo>
                <a:lnTo>
                  <a:pt x="4712" y="112"/>
                </a:lnTo>
                <a:lnTo>
                  <a:pt x="4712" y="112"/>
                </a:lnTo>
                <a:lnTo>
                  <a:pt x="4712" y="112"/>
                </a:lnTo>
                <a:lnTo>
                  <a:pt x="4708" y="114"/>
                </a:lnTo>
                <a:lnTo>
                  <a:pt x="4706" y="116"/>
                </a:lnTo>
                <a:lnTo>
                  <a:pt x="4702" y="116"/>
                </a:lnTo>
                <a:lnTo>
                  <a:pt x="4700" y="118"/>
                </a:lnTo>
                <a:lnTo>
                  <a:pt x="4700" y="118"/>
                </a:lnTo>
                <a:lnTo>
                  <a:pt x="4698" y="118"/>
                </a:lnTo>
                <a:lnTo>
                  <a:pt x="4696" y="118"/>
                </a:lnTo>
                <a:lnTo>
                  <a:pt x="4696" y="118"/>
                </a:lnTo>
                <a:lnTo>
                  <a:pt x="4698" y="118"/>
                </a:lnTo>
                <a:lnTo>
                  <a:pt x="4698" y="118"/>
                </a:lnTo>
                <a:lnTo>
                  <a:pt x="4698" y="116"/>
                </a:lnTo>
                <a:lnTo>
                  <a:pt x="4698" y="116"/>
                </a:lnTo>
                <a:lnTo>
                  <a:pt x="4698" y="116"/>
                </a:lnTo>
                <a:lnTo>
                  <a:pt x="4698" y="116"/>
                </a:lnTo>
                <a:lnTo>
                  <a:pt x="4698" y="114"/>
                </a:lnTo>
                <a:lnTo>
                  <a:pt x="4698" y="114"/>
                </a:lnTo>
                <a:lnTo>
                  <a:pt x="4698" y="114"/>
                </a:lnTo>
                <a:lnTo>
                  <a:pt x="4698" y="114"/>
                </a:lnTo>
                <a:lnTo>
                  <a:pt x="4696" y="116"/>
                </a:lnTo>
                <a:lnTo>
                  <a:pt x="4696" y="116"/>
                </a:lnTo>
                <a:lnTo>
                  <a:pt x="4696" y="116"/>
                </a:lnTo>
                <a:lnTo>
                  <a:pt x="4696" y="116"/>
                </a:lnTo>
                <a:lnTo>
                  <a:pt x="4696" y="116"/>
                </a:lnTo>
                <a:lnTo>
                  <a:pt x="4694" y="116"/>
                </a:lnTo>
                <a:lnTo>
                  <a:pt x="4694" y="116"/>
                </a:lnTo>
                <a:lnTo>
                  <a:pt x="4694" y="116"/>
                </a:lnTo>
                <a:lnTo>
                  <a:pt x="4696" y="114"/>
                </a:lnTo>
                <a:lnTo>
                  <a:pt x="4696" y="114"/>
                </a:lnTo>
                <a:lnTo>
                  <a:pt x="4696" y="114"/>
                </a:lnTo>
                <a:lnTo>
                  <a:pt x="4696" y="114"/>
                </a:lnTo>
                <a:lnTo>
                  <a:pt x="4696" y="114"/>
                </a:lnTo>
                <a:lnTo>
                  <a:pt x="4696" y="112"/>
                </a:lnTo>
                <a:lnTo>
                  <a:pt x="4698" y="112"/>
                </a:lnTo>
                <a:lnTo>
                  <a:pt x="4698" y="112"/>
                </a:lnTo>
                <a:lnTo>
                  <a:pt x="4696" y="112"/>
                </a:lnTo>
                <a:lnTo>
                  <a:pt x="4696" y="112"/>
                </a:lnTo>
                <a:lnTo>
                  <a:pt x="4696" y="112"/>
                </a:lnTo>
                <a:lnTo>
                  <a:pt x="4694" y="114"/>
                </a:lnTo>
                <a:lnTo>
                  <a:pt x="4696" y="114"/>
                </a:lnTo>
                <a:lnTo>
                  <a:pt x="4696" y="114"/>
                </a:lnTo>
                <a:lnTo>
                  <a:pt x="4696" y="114"/>
                </a:lnTo>
                <a:lnTo>
                  <a:pt x="4696" y="114"/>
                </a:lnTo>
                <a:lnTo>
                  <a:pt x="4696" y="114"/>
                </a:lnTo>
                <a:lnTo>
                  <a:pt x="4696" y="114"/>
                </a:lnTo>
                <a:lnTo>
                  <a:pt x="4694" y="114"/>
                </a:lnTo>
                <a:lnTo>
                  <a:pt x="4694" y="114"/>
                </a:lnTo>
                <a:lnTo>
                  <a:pt x="4694" y="114"/>
                </a:lnTo>
                <a:lnTo>
                  <a:pt x="4694" y="114"/>
                </a:lnTo>
                <a:lnTo>
                  <a:pt x="4692" y="114"/>
                </a:lnTo>
                <a:lnTo>
                  <a:pt x="4692" y="114"/>
                </a:lnTo>
                <a:lnTo>
                  <a:pt x="4692" y="114"/>
                </a:lnTo>
                <a:lnTo>
                  <a:pt x="4692" y="114"/>
                </a:lnTo>
                <a:lnTo>
                  <a:pt x="4692" y="114"/>
                </a:lnTo>
                <a:lnTo>
                  <a:pt x="4692" y="112"/>
                </a:lnTo>
                <a:lnTo>
                  <a:pt x="4692" y="112"/>
                </a:lnTo>
                <a:lnTo>
                  <a:pt x="4694" y="112"/>
                </a:lnTo>
                <a:lnTo>
                  <a:pt x="4694" y="112"/>
                </a:lnTo>
                <a:lnTo>
                  <a:pt x="4694" y="112"/>
                </a:lnTo>
                <a:lnTo>
                  <a:pt x="4694" y="112"/>
                </a:lnTo>
                <a:lnTo>
                  <a:pt x="4694" y="112"/>
                </a:lnTo>
                <a:lnTo>
                  <a:pt x="4694" y="112"/>
                </a:lnTo>
                <a:lnTo>
                  <a:pt x="4696" y="112"/>
                </a:lnTo>
                <a:lnTo>
                  <a:pt x="4698" y="110"/>
                </a:lnTo>
                <a:lnTo>
                  <a:pt x="4698" y="110"/>
                </a:lnTo>
                <a:lnTo>
                  <a:pt x="4700" y="108"/>
                </a:lnTo>
                <a:lnTo>
                  <a:pt x="4700" y="108"/>
                </a:lnTo>
                <a:lnTo>
                  <a:pt x="4700" y="108"/>
                </a:lnTo>
                <a:lnTo>
                  <a:pt x="4700" y="108"/>
                </a:lnTo>
                <a:lnTo>
                  <a:pt x="4700" y="108"/>
                </a:lnTo>
                <a:lnTo>
                  <a:pt x="4700" y="108"/>
                </a:lnTo>
                <a:lnTo>
                  <a:pt x="4700" y="108"/>
                </a:lnTo>
                <a:lnTo>
                  <a:pt x="4702" y="108"/>
                </a:lnTo>
                <a:lnTo>
                  <a:pt x="4704" y="106"/>
                </a:lnTo>
                <a:lnTo>
                  <a:pt x="4706" y="104"/>
                </a:lnTo>
                <a:lnTo>
                  <a:pt x="4706" y="104"/>
                </a:lnTo>
                <a:lnTo>
                  <a:pt x="4706" y="104"/>
                </a:lnTo>
                <a:lnTo>
                  <a:pt x="4706" y="104"/>
                </a:lnTo>
                <a:lnTo>
                  <a:pt x="4708" y="102"/>
                </a:lnTo>
                <a:lnTo>
                  <a:pt x="4708" y="102"/>
                </a:lnTo>
                <a:lnTo>
                  <a:pt x="4708" y="102"/>
                </a:lnTo>
                <a:lnTo>
                  <a:pt x="4710" y="100"/>
                </a:lnTo>
                <a:lnTo>
                  <a:pt x="4712" y="98"/>
                </a:lnTo>
                <a:lnTo>
                  <a:pt x="4714" y="96"/>
                </a:lnTo>
                <a:lnTo>
                  <a:pt x="4714" y="96"/>
                </a:lnTo>
                <a:lnTo>
                  <a:pt x="4714" y="96"/>
                </a:lnTo>
                <a:lnTo>
                  <a:pt x="4714" y="94"/>
                </a:lnTo>
                <a:lnTo>
                  <a:pt x="4714" y="94"/>
                </a:lnTo>
                <a:lnTo>
                  <a:pt x="4714" y="94"/>
                </a:lnTo>
                <a:lnTo>
                  <a:pt x="4714" y="92"/>
                </a:lnTo>
                <a:lnTo>
                  <a:pt x="4714" y="92"/>
                </a:lnTo>
                <a:lnTo>
                  <a:pt x="4714" y="92"/>
                </a:lnTo>
                <a:lnTo>
                  <a:pt x="4714" y="92"/>
                </a:lnTo>
                <a:lnTo>
                  <a:pt x="4714" y="90"/>
                </a:lnTo>
                <a:lnTo>
                  <a:pt x="4714" y="90"/>
                </a:lnTo>
                <a:lnTo>
                  <a:pt x="4714" y="90"/>
                </a:lnTo>
                <a:lnTo>
                  <a:pt x="4714" y="90"/>
                </a:lnTo>
                <a:lnTo>
                  <a:pt x="4714" y="90"/>
                </a:lnTo>
                <a:lnTo>
                  <a:pt x="4712" y="90"/>
                </a:lnTo>
                <a:lnTo>
                  <a:pt x="4712" y="90"/>
                </a:lnTo>
                <a:lnTo>
                  <a:pt x="4712" y="90"/>
                </a:lnTo>
                <a:lnTo>
                  <a:pt x="4712" y="90"/>
                </a:lnTo>
                <a:lnTo>
                  <a:pt x="4712" y="90"/>
                </a:lnTo>
                <a:lnTo>
                  <a:pt x="4712" y="90"/>
                </a:lnTo>
                <a:lnTo>
                  <a:pt x="4710" y="90"/>
                </a:lnTo>
                <a:lnTo>
                  <a:pt x="4710" y="90"/>
                </a:lnTo>
                <a:lnTo>
                  <a:pt x="4710" y="90"/>
                </a:lnTo>
                <a:lnTo>
                  <a:pt x="4710" y="88"/>
                </a:lnTo>
                <a:lnTo>
                  <a:pt x="4708" y="88"/>
                </a:lnTo>
                <a:lnTo>
                  <a:pt x="4708" y="88"/>
                </a:lnTo>
                <a:lnTo>
                  <a:pt x="4708" y="86"/>
                </a:lnTo>
                <a:lnTo>
                  <a:pt x="4710" y="86"/>
                </a:lnTo>
                <a:lnTo>
                  <a:pt x="4710" y="86"/>
                </a:lnTo>
                <a:lnTo>
                  <a:pt x="4708" y="86"/>
                </a:lnTo>
                <a:lnTo>
                  <a:pt x="4708" y="86"/>
                </a:lnTo>
                <a:lnTo>
                  <a:pt x="4706" y="84"/>
                </a:lnTo>
                <a:lnTo>
                  <a:pt x="4706" y="84"/>
                </a:lnTo>
                <a:lnTo>
                  <a:pt x="4706" y="84"/>
                </a:lnTo>
                <a:lnTo>
                  <a:pt x="4704" y="84"/>
                </a:lnTo>
                <a:lnTo>
                  <a:pt x="4704" y="84"/>
                </a:lnTo>
                <a:lnTo>
                  <a:pt x="4704" y="84"/>
                </a:lnTo>
                <a:lnTo>
                  <a:pt x="4704" y="84"/>
                </a:lnTo>
                <a:lnTo>
                  <a:pt x="4704" y="82"/>
                </a:lnTo>
                <a:lnTo>
                  <a:pt x="4704" y="82"/>
                </a:lnTo>
                <a:lnTo>
                  <a:pt x="4704" y="82"/>
                </a:lnTo>
                <a:lnTo>
                  <a:pt x="4704" y="82"/>
                </a:lnTo>
                <a:lnTo>
                  <a:pt x="4704" y="82"/>
                </a:lnTo>
                <a:lnTo>
                  <a:pt x="4704" y="82"/>
                </a:lnTo>
                <a:close/>
                <a:moveTo>
                  <a:pt x="4628" y="250"/>
                </a:moveTo>
                <a:lnTo>
                  <a:pt x="4628" y="250"/>
                </a:lnTo>
                <a:lnTo>
                  <a:pt x="4628" y="250"/>
                </a:lnTo>
                <a:lnTo>
                  <a:pt x="4628" y="250"/>
                </a:lnTo>
                <a:lnTo>
                  <a:pt x="4628" y="250"/>
                </a:lnTo>
                <a:lnTo>
                  <a:pt x="4628" y="250"/>
                </a:lnTo>
                <a:lnTo>
                  <a:pt x="4628" y="250"/>
                </a:lnTo>
                <a:lnTo>
                  <a:pt x="4628" y="250"/>
                </a:lnTo>
                <a:lnTo>
                  <a:pt x="4630" y="250"/>
                </a:lnTo>
                <a:lnTo>
                  <a:pt x="4630" y="250"/>
                </a:lnTo>
                <a:lnTo>
                  <a:pt x="4630" y="250"/>
                </a:lnTo>
                <a:lnTo>
                  <a:pt x="4630" y="250"/>
                </a:lnTo>
                <a:lnTo>
                  <a:pt x="4630" y="250"/>
                </a:lnTo>
                <a:lnTo>
                  <a:pt x="4630" y="250"/>
                </a:lnTo>
                <a:lnTo>
                  <a:pt x="4630" y="250"/>
                </a:lnTo>
                <a:lnTo>
                  <a:pt x="4630" y="250"/>
                </a:lnTo>
                <a:lnTo>
                  <a:pt x="4628" y="250"/>
                </a:lnTo>
                <a:lnTo>
                  <a:pt x="4628" y="250"/>
                </a:lnTo>
                <a:close/>
                <a:moveTo>
                  <a:pt x="4540" y="180"/>
                </a:moveTo>
                <a:lnTo>
                  <a:pt x="4540" y="180"/>
                </a:lnTo>
                <a:lnTo>
                  <a:pt x="4540" y="180"/>
                </a:lnTo>
                <a:lnTo>
                  <a:pt x="4542" y="180"/>
                </a:lnTo>
                <a:lnTo>
                  <a:pt x="4542" y="180"/>
                </a:lnTo>
                <a:lnTo>
                  <a:pt x="4542" y="180"/>
                </a:lnTo>
                <a:lnTo>
                  <a:pt x="4542" y="180"/>
                </a:lnTo>
                <a:lnTo>
                  <a:pt x="4542" y="180"/>
                </a:lnTo>
                <a:lnTo>
                  <a:pt x="4542" y="180"/>
                </a:lnTo>
                <a:lnTo>
                  <a:pt x="4542" y="180"/>
                </a:lnTo>
                <a:lnTo>
                  <a:pt x="4542" y="180"/>
                </a:lnTo>
                <a:lnTo>
                  <a:pt x="4542" y="180"/>
                </a:lnTo>
                <a:lnTo>
                  <a:pt x="4542" y="178"/>
                </a:lnTo>
                <a:lnTo>
                  <a:pt x="4542" y="178"/>
                </a:lnTo>
                <a:lnTo>
                  <a:pt x="4540" y="178"/>
                </a:lnTo>
                <a:lnTo>
                  <a:pt x="4540" y="178"/>
                </a:lnTo>
                <a:lnTo>
                  <a:pt x="4542" y="176"/>
                </a:lnTo>
                <a:lnTo>
                  <a:pt x="4544" y="174"/>
                </a:lnTo>
                <a:lnTo>
                  <a:pt x="4546" y="174"/>
                </a:lnTo>
                <a:lnTo>
                  <a:pt x="4546" y="174"/>
                </a:lnTo>
                <a:lnTo>
                  <a:pt x="4546" y="174"/>
                </a:lnTo>
                <a:lnTo>
                  <a:pt x="4548" y="172"/>
                </a:lnTo>
                <a:lnTo>
                  <a:pt x="4548" y="172"/>
                </a:lnTo>
                <a:lnTo>
                  <a:pt x="4548" y="172"/>
                </a:lnTo>
                <a:lnTo>
                  <a:pt x="4550" y="172"/>
                </a:lnTo>
                <a:lnTo>
                  <a:pt x="4550" y="172"/>
                </a:lnTo>
                <a:lnTo>
                  <a:pt x="4550" y="172"/>
                </a:lnTo>
                <a:lnTo>
                  <a:pt x="4550" y="174"/>
                </a:lnTo>
                <a:lnTo>
                  <a:pt x="4550" y="174"/>
                </a:lnTo>
                <a:lnTo>
                  <a:pt x="4550" y="174"/>
                </a:lnTo>
                <a:lnTo>
                  <a:pt x="4550" y="174"/>
                </a:lnTo>
                <a:lnTo>
                  <a:pt x="4550" y="174"/>
                </a:lnTo>
                <a:lnTo>
                  <a:pt x="4550" y="174"/>
                </a:lnTo>
                <a:lnTo>
                  <a:pt x="4550" y="172"/>
                </a:lnTo>
                <a:lnTo>
                  <a:pt x="4550" y="172"/>
                </a:lnTo>
                <a:lnTo>
                  <a:pt x="4552" y="172"/>
                </a:lnTo>
                <a:lnTo>
                  <a:pt x="4552" y="172"/>
                </a:lnTo>
                <a:lnTo>
                  <a:pt x="4552" y="170"/>
                </a:lnTo>
                <a:lnTo>
                  <a:pt x="4552" y="170"/>
                </a:lnTo>
                <a:lnTo>
                  <a:pt x="4556" y="170"/>
                </a:lnTo>
                <a:lnTo>
                  <a:pt x="4558" y="168"/>
                </a:lnTo>
                <a:lnTo>
                  <a:pt x="4560" y="166"/>
                </a:lnTo>
                <a:lnTo>
                  <a:pt x="4562" y="166"/>
                </a:lnTo>
                <a:lnTo>
                  <a:pt x="4564" y="164"/>
                </a:lnTo>
                <a:lnTo>
                  <a:pt x="4564" y="164"/>
                </a:lnTo>
                <a:lnTo>
                  <a:pt x="4566" y="164"/>
                </a:lnTo>
                <a:lnTo>
                  <a:pt x="4568" y="164"/>
                </a:lnTo>
                <a:lnTo>
                  <a:pt x="4568" y="162"/>
                </a:lnTo>
                <a:lnTo>
                  <a:pt x="4568" y="162"/>
                </a:lnTo>
                <a:lnTo>
                  <a:pt x="4568" y="162"/>
                </a:lnTo>
                <a:lnTo>
                  <a:pt x="4568" y="162"/>
                </a:lnTo>
                <a:lnTo>
                  <a:pt x="4568" y="162"/>
                </a:lnTo>
                <a:lnTo>
                  <a:pt x="4568" y="162"/>
                </a:lnTo>
                <a:lnTo>
                  <a:pt x="4572" y="160"/>
                </a:lnTo>
                <a:lnTo>
                  <a:pt x="4572" y="160"/>
                </a:lnTo>
                <a:lnTo>
                  <a:pt x="4572" y="160"/>
                </a:lnTo>
                <a:lnTo>
                  <a:pt x="4572" y="160"/>
                </a:lnTo>
                <a:lnTo>
                  <a:pt x="4574" y="158"/>
                </a:lnTo>
                <a:lnTo>
                  <a:pt x="4574" y="158"/>
                </a:lnTo>
                <a:lnTo>
                  <a:pt x="4574" y="158"/>
                </a:lnTo>
                <a:lnTo>
                  <a:pt x="4578" y="158"/>
                </a:lnTo>
                <a:lnTo>
                  <a:pt x="4578" y="158"/>
                </a:lnTo>
                <a:lnTo>
                  <a:pt x="4578" y="158"/>
                </a:lnTo>
                <a:lnTo>
                  <a:pt x="4580" y="158"/>
                </a:lnTo>
                <a:lnTo>
                  <a:pt x="4580" y="158"/>
                </a:lnTo>
                <a:lnTo>
                  <a:pt x="4580" y="158"/>
                </a:lnTo>
                <a:lnTo>
                  <a:pt x="4582" y="158"/>
                </a:lnTo>
                <a:lnTo>
                  <a:pt x="4582" y="158"/>
                </a:lnTo>
                <a:lnTo>
                  <a:pt x="4584" y="156"/>
                </a:lnTo>
                <a:lnTo>
                  <a:pt x="4586" y="156"/>
                </a:lnTo>
                <a:lnTo>
                  <a:pt x="4588" y="154"/>
                </a:lnTo>
                <a:lnTo>
                  <a:pt x="4590" y="154"/>
                </a:lnTo>
                <a:lnTo>
                  <a:pt x="4590" y="154"/>
                </a:lnTo>
                <a:lnTo>
                  <a:pt x="4592" y="152"/>
                </a:lnTo>
                <a:lnTo>
                  <a:pt x="4594" y="152"/>
                </a:lnTo>
                <a:lnTo>
                  <a:pt x="4594" y="152"/>
                </a:lnTo>
                <a:lnTo>
                  <a:pt x="4596" y="152"/>
                </a:lnTo>
                <a:lnTo>
                  <a:pt x="4596" y="152"/>
                </a:lnTo>
                <a:lnTo>
                  <a:pt x="4596" y="152"/>
                </a:lnTo>
                <a:lnTo>
                  <a:pt x="4598" y="150"/>
                </a:lnTo>
                <a:lnTo>
                  <a:pt x="4598" y="150"/>
                </a:lnTo>
                <a:lnTo>
                  <a:pt x="4600" y="150"/>
                </a:lnTo>
                <a:lnTo>
                  <a:pt x="4600" y="150"/>
                </a:lnTo>
                <a:lnTo>
                  <a:pt x="4602" y="148"/>
                </a:lnTo>
                <a:lnTo>
                  <a:pt x="4602" y="148"/>
                </a:lnTo>
                <a:lnTo>
                  <a:pt x="4604" y="148"/>
                </a:lnTo>
                <a:lnTo>
                  <a:pt x="4604" y="148"/>
                </a:lnTo>
                <a:lnTo>
                  <a:pt x="4606" y="148"/>
                </a:lnTo>
                <a:lnTo>
                  <a:pt x="4606" y="146"/>
                </a:lnTo>
                <a:lnTo>
                  <a:pt x="4606" y="146"/>
                </a:lnTo>
                <a:lnTo>
                  <a:pt x="4608" y="146"/>
                </a:lnTo>
                <a:lnTo>
                  <a:pt x="4612" y="144"/>
                </a:lnTo>
                <a:lnTo>
                  <a:pt x="4614" y="142"/>
                </a:lnTo>
                <a:lnTo>
                  <a:pt x="4616" y="142"/>
                </a:lnTo>
                <a:lnTo>
                  <a:pt x="4618" y="142"/>
                </a:lnTo>
                <a:lnTo>
                  <a:pt x="4618" y="140"/>
                </a:lnTo>
                <a:lnTo>
                  <a:pt x="4620" y="140"/>
                </a:lnTo>
                <a:lnTo>
                  <a:pt x="4620" y="140"/>
                </a:lnTo>
                <a:lnTo>
                  <a:pt x="4620" y="140"/>
                </a:lnTo>
                <a:lnTo>
                  <a:pt x="4620" y="140"/>
                </a:lnTo>
                <a:lnTo>
                  <a:pt x="4622" y="140"/>
                </a:lnTo>
                <a:lnTo>
                  <a:pt x="4628" y="136"/>
                </a:lnTo>
                <a:lnTo>
                  <a:pt x="4630" y="136"/>
                </a:lnTo>
                <a:lnTo>
                  <a:pt x="4630" y="134"/>
                </a:lnTo>
                <a:lnTo>
                  <a:pt x="4632" y="132"/>
                </a:lnTo>
                <a:lnTo>
                  <a:pt x="4632" y="132"/>
                </a:lnTo>
                <a:lnTo>
                  <a:pt x="4634" y="132"/>
                </a:lnTo>
                <a:lnTo>
                  <a:pt x="4634" y="132"/>
                </a:lnTo>
                <a:lnTo>
                  <a:pt x="4634" y="132"/>
                </a:lnTo>
                <a:lnTo>
                  <a:pt x="4634" y="132"/>
                </a:lnTo>
                <a:lnTo>
                  <a:pt x="4634" y="130"/>
                </a:lnTo>
                <a:lnTo>
                  <a:pt x="4636" y="130"/>
                </a:lnTo>
                <a:lnTo>
                  <a:pt x="4636" y="130"/>
                </a:lnTo>
                <a:lnTo>
                  <a:pt x="4636" y="130"/>
                </a:lnTo>
                <a:lnTo>
                  <a:pt x="4636" y="130"/>
                </a:lnTo>
                <a:lnTo>
                  <a:pt x="4636" y="128"/>
                </a:lnTo>
                <a:lnTo>
                  <a:pt x="4636" y="128"/>
                </a:lnTo>
                <a:lnTo>
                  <a:pt x="4638" y="128"/>
                </a:lnTo>
                <a:lnTo>
                  <a:pt x="4638" y="128"/>
                </a:lnTo>
                <a:lnTo>
                  <a:pt x="4638" y="128"/>
                </a:lnTo>
                <a:lnTo>
                  <a:pt x="4638" y="126"/>
                </a:lnTo>
                <a:lnTo>
                  <a:pt x="4640" y="126"/>
                </a:lnTo>
                <a:lnTo>
                  <a:pt x="4644" y="122"/>
                </a:lnTo>
                <a:lnTo>
                  <a:pt x="4646" y="122"/>
                </a:lnTo>
                <a:lnTo>
                  <a:pt x="4646" y="122"/>
                </a:lnTo>
                <a:lnTo>
                  <a:pt x="4646" y="122"/>
                </a:lnTo>
                <a:lnTo>
                  <a:pt x="4646" y="122"/>
                </a:lnTo>
                <a:lnTo>
                  <a:pt x="4646" y="122"/>
                </a:lnTo>
                <a:lnTo>
                  <a:pt x="4648" y="122"/>
                </a:lnTo>
                <a:lnTo>
                  <a:pt x="4648" y="120"/>
                </a:lnTo>
                <a:lnTo>
                  <a:pt x="4650" y="120"/>
                </a:lnTo>
                <a:lnTo>
                  <a:pt x="4652" y="120"/>
                </a:lnTo>
                <a:lnTo>
                  <a:pt x="4652" y="118"/>
                </a:lnTo>
                <a:lnTo>
                  <a:pt x="4654" y="118"/>
                </a:lnTo>
                <a:lnTo>
                  <a:pt x="4656" y="116"/>
                </a:lnTo>
                <a:lnTo>
                  <a:pt x="4656" y="116"/>
                </a:lnTo>
                <a:lnTo>
                  <a:pt x="4656" y="116"/>
                </a:lnTo>
                <a:lnTo>
                  <a:pt x="4658" y="114"/>
                </a:lnTo>
                <a:lnTo>
                  <a:pt x="4660" y="114"/>
                </a:lnTo>
                <a:lnTo>
                  <a:pt x="4660" y="112"/>
                </a:lnTo>
                <a:lnTo>
                  <a:pt x="4660" y="112"/>
                </a:lnTo>
                <a:lnTo>
                  <a:pt x="4664" y="108"/>
                </a:lnTo>
                <a:lnTo>
                  <a:pt x="4664" y="106"/>
                </a:lnTo>
                <a:lnTo>
                  <a:pt x="4664" y="106"/>
                </a:lnTo>
                <a:lnTo>
                  <a:pt x="4666" y="106"/>
                </a:lnTo>
                <a:lnTo>
                  <a:pt x="4666" y="106"/>
                </a:lnTo>
                <a:lnTo>
                  <a:pt x="4666" y="104"/>
                </a:lnTo>
                <a:lnTo>
                  <a:pt x="4668" y="104"/>
                </a:lnTo>
                <a:lnTo>
                  <a:pt x="4668" y="104"/>
                </a:lnTo>
                <a:lnTo>
                  <a:pt x="4668" y="104"/>
                </a:lnTo>
                <a:lnTo>
                  <a:pt x="4670" y="104"/>
                </a:lnTo>
                <a:lnTo>
                  <a:pt x="4670" y="104"/>
                </a:lnTo>
                <a:lnTo>
                  <a:pt x="4670" y="102"/>
                </a:lnTo>
                <a:lnTo>
                  <a:pt x="4672" y="102"/>
                </a:lnTo>
                <a:lnTo>
                  <a:pt x="4672" y="102"/>
                </a:lnTo>
                <a:lnTo>
                  <a:pt x="4672" y="102"/>
                </a:lnTo>
                <a:lnTo>
                  <a:pt x="4672" y="102"/>
                </a:lnTo>
                <a:lnTo>
                  <a:pt x="4674" y="102"/>
                </a:lnTo>
                <a:lnTo>
                  <a:pt x="4674" y="102"/>
                </a:lnTo>
                <a:lnTo>
                  <a:pt x="4674" y="102"/>
                </a:lnTo>
                <a:lnTo>
                  <a:pt x="4674" y="102"/>
                </a:lnTo>
                <a:lnTo>
                  <a:pt x="4674" y="102"/>
                </a:lnTo>
                <a:lnTo>
                  <a:pt x="4674" y="102"/>
                </a:lnTo>
                <a:lnTo>
                  <a:pt x="4674" y="102"/>
                </a:lnTo>
                <a:lnTo>
                  <a:pt x="4674" y="102"/>
                </a:lnTo>
                <a:lnTo>
                  <a:pt x="4676" y="100"/>
                </a:lnTo>
                <a:lnTo>
                  <a:pt x="4676" y="100"/>
                </a:lnTo>
                <a:lnTo>
                  <a:pt x="4676" y="100"/>
                </a:lnTo>
                <a:lnTo>
                  <a:pt x="4678" y="100"/>
                </a:lnTo>
                <a:lnTo>
                  <a:pt x="4678" y="100"/>
                </a:lnTo>
                <a:lnTo>
                  <a:pt x="4678" y="100"/>
                </a:lnTo>
                <a:lnTo>
                  <a:pt x="4678" y="100"/>
                </a:lnTo>
                <a:lnTo>
                  <a:pt x="4680" y="100"/>
                </a:lnTo>
                <a:lnTo>
                  <a:pt x="4680" y="100"/>
                </a:lnTo>
                <a:lnTo>
                  <a:pt x="4680" y="100"/>
                </a:lnTo>
                <a:lnTo>
                  <a:pt x="4678" y="100"/>
                </a:lnTo>
                <a:lnTo>
                  <a:pt x="4678" y="100"/>
                </a:lnTo>
                <a:lnTo>
                  <a:pt x="4676" y="100"/>
                </a:lnTo>
                <a:lnTo>
                  <a:pt x="4674" y="102"/>
                </a:lnTo>
                <a:lnTo>
                  <a:pt x="4674" y="104"/>
                </a:lnTo>
                <a:lnTo>
                  <a:pt x="4674" y="106"/>
                </a:lnTo>
                <a:lnTo>
                  <a:pt x="4674" y="106"/>
                </a:lnTo>
                <a:lnTo>
                  <a:pt x="4674" y="106"/>
                </a:lnTo>
                <a:lnTo>
                  <a:pt x="4676" y="106"/>
                </a:lnTo>
                <a:lnTo>
                  <a:pt x="4676" y="106"/>
                </a:lnTo>
                <a:lnTo>
                  <a:pt x="4676" y="106"/>
                </a:lnTo>
                <a:lnTo>
                  <a:pt x="4676" y="104"/>
                </a:lnTo>
                <a:lnTo>
                  <a:pt x="4678" y="106"/>
                </a:lnTo>
                <a:lnTo>
                  <a:pt x="4678" y="106"/>
                </a:lnTo>
                <a:lnTo>
                  <a:pt x="4678" y="106"/>
                </a:lnTo>
                <a:lnTo>
                  <a:pt x="4676" y="106"/>
                </a:lnTo>
                <a:lnTo>
                  <a:pt x="4676" y="108"/>
                </a:lnTo>
                <a:lnTo>
                  <a:pt x="4676" y="108"/>
                </a:lnTo>
                <a:lnTo>
                  <a:pt x="4674" y="110"/>
                </a:lnTo>
                <a:lnTo>
                  <a:pt x="4672" y="114"/>
                </a:lnTo>
                <a:lnTo>
                  <a:pt x="4672" y="114"/>
                </a:lnTo>
                <a:lnTo>
                  <a:pt x="4672" y="114"/>
                </a:lnTo>
                <a:lnTo>
                  <a:pt x="4672" y="114"/>
                </a:lnTo>
                <a:lnTo>
                  <a:pt x="4674" y="114"/>
                </a:lnTo>
                <a:lnTo>
                  <a:pt x="4674" y="114"/>
                </a:lnTo>
                <a:lnTo>
                  <a:pt x="4674" y="114"/>
                </a:lnTo>
                <a:lnTo>
                  <a:pt x="4676" y="112"/>
                </a:lnTo>
                <a:lnTo>
                  <a:pt x="4676" y="112"/>
                </a:lnTo>
                <a:lnTo>
                  <a:pt x="4676" y="112"/>
                </a:lnTo>
                <a:lnTo>
                  <a:pt x="4678" y="112"/>
                </a:lnTo>
                <a:lnTo>
                  <a:pt x="4678" y="112"/>
                </a:lnTo>
                <a:lnTo>
                  <a:pt x="4682" y="110"/>
                </a:lnTo>
                <a:lnTo>
                  <a:pt x="4682" y="110"/>
                </a:lnTo>
                <a:lnTo>
                  <a:pt x="4682" y="110"/>
                </a:lnTo>
                <a:lnTo>
                  <a:pt x="4684" y="110"/>
                </a:lnTo>
                <a:lnTo>
                  <a:pt x="4684" y="110"/>
                </a:lnTo>
                <a:lnTo>
                  <a:pt x="4684" y="110"/>
                </a:lnTo>
                <a:lnTo>
                  <a:pt x="4684" y="108"/>
                </a:lnTo>
                <a:lnTo>
                  <a:pt x="4684" y="108"/>
                </a:lnTo>
                <a:lnTo>
                  <a:pt x="4684" y="110"/>
                </a:lnTo>
                <a:lnTo>
                  <a:pt x="4684" y="110"/>
                </a:lnTo>
                <a:lnTo>
                  <a:pt x="4684" y="108"/>
                </a:lnTo>
                <a:lnTo>
                  <a:pt x="4684" y="108"/>
                </a:lnTo>
                <a:lnTo>
                  <a:pt x="4684" y="108"/>
                </a:lnTo>
                <a:lnTo>
                  <a:pt x="4684" y="108"/>
                </a:lnTo>
                <a:lnTo>
                  <a:pt x="4686" y="108"/>
                </a:lnTo>
                <a:lnTo>
                  <a:pt x="4688" y="108"/>
                </a:lnTo>
                <a:lnTo>
                  <a:pt x="4690" y="106"/>
                </a:lnTo>
                <a:lnTo>
                  <a:pt x="4690" y="108"/>
                </a:lnTo>
                <a:lnTo>
                  <a:pt x="4690" y="108"/>
                </a:lnTo>
                <a:lnTo>
                  <a:pt x="4690" y="108"/>
                </a:lnTo>
                <a:lnTo>
                  <a:pt x="4688" y="108"/>
                </a:lnTo>
                <a:lnTo>
                  <a:pt x="4686" y="108"/>
                </a:lnTo>
                <a:lnTo>
                  <a:pt x="4686" y="108"/>
                </a:lnTo>
                <a:lnTo>
                  <a:pt x="4684" y="108"/>
                </a:lnTo>
                <a:lnTo>
                  <a:pt x="4684" y="110"/>
                </a:lnTo>
                <a:lnTo>
                  <a:pt x="4684" y="110"/>
                </a:lnTo>
                <a:lnTo>
                  <a:pt x="4684" y="110"/>
                </a:lnTo>
                <a:lnTo>
                  <a:pt x="4684" y="110"/>
                </a:lnTo>
                <a:lnTo>
                  <a:pt x="4684" y="110"/>
                </a:lnTo>
                <a:lnTo>
                  <a:pt x="4686" y="110"/>
                </a:lnTo>
                <a:lnTo>
                  <a:pt x="4686" y="110"/>
                </a:lnTo>
                <a:lnTo>
                  <a:pt x="4686" y="110"/>
                </a:lnTo>
                <a:lnTo>
                  <a:pt x="4686" y="110"/>
                </a:lnTo>
                <a:lnTo>
                  <a:pt x="4686" y="110"/>
                </a:lnTo>
                <a:lnTo>
                  <a:pt x="4684" y="110"/>
                </a:lnTo>
                <a:lnTo>
                  <a:pt x="4682" y="112"/>
                </a:lnTo>
                <a:lnTo>
                  <a:pt x="4682" y="114"/>
                </a:lnTo>
                <a:lnTo>
                  <a:pt x="4682" y="114"/>
                </a:lnTo>
                <a:lnTo>
                  <a:pt x="4682" y="114"/>
                </a:lnTo>
                <a:lnTo>
                  <a:pt x="4682" y="114"/>
                </a:lnTo>
                <a:lnTo>
                  <a:pt x="4682" y="114"/>
                </a:lnTo>
                <a:lnTo>
                  <a:pt x="4686" y="112"/>
                </a:lnTo>
                <a:lnTo>
                  <a:pt x="4686" y="112"/>
                </a:lnTo>
                <a:lnTo>
                  <a:pt x="4688" y="112"/>
                </a:lnTo>
                <a:lnTo>
                  <a:pt x="4686" y="112"/>
                </a:lnTo>
                <a:lnTo>
                  <a:pt x="4686" y="112"/>
                </a:lnTo>
                <a:lnTo>
                  <a:pt x="4686" y="112"/>
                </a:lnTo>
                <a:lnTo>
                  <a:pt x="4686" y="112"/>
                </a:lnTo>
                <a:lnTo>
                  <a:pt x="4684" y="112"/>
                </a:lnTo>
                <a:lnTo>
                  <a:pt x="4684" y="112"/>
                </a:lnTo>
                <a:lnTo>
                  <a:pt x="4684" y="112"/>
                </a:lnTo>
                <a:lnTo>
                  <a:pt x="4684" y="112"/>
                </a:lnTo>
                <a:lnTo>
                  <a:pt x="4684" y="112"/>
                </a:lnTo>
                <a:lnTo>
                  <a:pt x="4684" y="112"/>
                </a:lnTo>
                <a:lnTo>
                  <a:pt x="4686" y="110"/>
                </a:lnTo>
                <a:lnTo>
                  <a:pt x="4688" y="108"/>
                </a:lnTo>
                <a:lnTo>
                  <a:pt x="4688" y="108"/>
                </a:lnTo>
                <a:lnTo>
                  <a:pt x="4690" y="110"/>
                </a:lnTo>
                <a:lnTo>
                  <a:pt x="4692" y="110"/>
                </a:lnTo>
                <a:lnTo>
                  <a:pt x="4692" y="108"/>
                </a:lnTo>
                <a:lnTo>
                  <a:pt x="4692" y="108"/>
                </a:lnTo>
                <a:lnTo>
                  <a:pt x="4692" y="108"/>
                </a:lnTo>
                <a:lnTo>
                  <a:pt x="4688" y="112"/>
                </a:lnTo>
                <a:lnTo>
                  <a:pt x="4688" y="112"/>
                </a:lnTo>
                <a:lnTo>
                  <a:pt x="4686" y="112"/>
                </a:lnTo>
                <a:lnTo>
                  <a:pt x="4686" y="112"/>
                </a:lnTo>
                <a:lnTo>
                  <a:pt x="4686" y="112"/>
                </a:lnTo>
                <a:lnTo>
                  <a:pt x="4686" y="112"/>
                </a:lnTo>
                <a:lnTo>
                  <a:pt x="4688" y="112"/>
                </a:lnTo>
                <a:lnTo>
                  <a:pt x="4688" y="112"/>
                </a:lnTo>
                <a:lnTo>
                  <a:pt x="4690" y="112"/>
                </a:lnTo>
                <a:lnTo>
                  <a:pt x="4690" y="112"/>
                </a:lnTo>
                <a:lnTo>
                  <a:pt x="4688" y="114"/>
                </a:lnTo>
                <a:lnTo>
                  <a:pt x="4688" y="114"/>
                </a:lnTo>
                <a:lnTo>
                  <a:pt x="4688" y="114"/>
                </a:lnTo>
                <a:lnTo>
                  <a:pt x="4686" y="114"/>
                </a:lnTo>
                <a:lnTo>
                  <a:pt x="4686" y="114"/>
                </a:lnTo>
                <a:lnTo>
                  <a:pt x="4686" y="114"/>
                </a:lnTo>
                <a:lnTo>
                  <a:pt x="4686" y="114"/>
                </a:lnTo>
                <a:lnTo>
                  <a:pt x="4684" y="116"/>
                </a:lnTo>
                <a:lnTo>
                  <a:pt x="4684" y="116"/>
                </a:lnTo>
                <a:lnTo>
                  <a:pt x="4682" y="116"/>
                </a:lnTo>
                <a:lnTo>
                  <a:pt x="4682" y="116"/>
                </a:lnTo>
                <a:lnTo>
                  <a:pt x="4682" y="118"/>
                </a:lnTo>
                <a:lnTo>
                  <a:pt x="4682" y="118"/>
                </a:lnTo>
                <a:lnTo>
                  <a:pt x="4684" y="116"/>
                </a:lnTo>
                <a:lnTo>
                  <a:pt x="4684" y="118"/>
                </a:lnTo>
                <a:lnTo>
                  <a:pt x="4684" y="118"/>
                </a:lnTo>
                <a:lnTo>
                  <a:pt x="4684" y="118"/>
                </a:lnTo>
                <a:lnTo>
                  <a:pt x="4684" y="118"/>
                </a:lnTo>
                <a:lnTo>
                  <a:pt x="4682" y="118"/>
                </a:lnTo>
                <a:lnTo>
                  <a:pt x="4682" y="118"/>
                </a:lnTo>
                <a:lnTo>
                  <a:pt x="4682" y="118"/>
                </a:lnTo>
                <a:lnTo>
                  <a:pt x="4682" y="120"/>
                </a:lnTo>
                <a:lnTo>
                  <a:pt x="4682" y="120"/>
                </a:lnTo>
                <a:lnTo>
                  <a:pt x="4682" y="120"/>
                </a:lnTo>
                <a:lnTo>
                  <a:pt x="4682" y="122"/>
                </a:lnTo>
                <a:lnTo>
                  <a:pt x="4680" y="122"/>
                </a:lnTo>
                <a:lnTo>
                  <a:pt x="4680" y="122"/>
                </a:lnTo>
                <a:lnTo>
                  <a:pt x="4680" y="122"/>
                </a:lnTo>
                <a:lnTo>
                  <a:pt x="4680" y="124"/>
                </a:lnTo>
                <a:lnTo>
                  <a:pt x="4678" y="124"/>
                </a:lnTo>
                <a:lnTo>
                  <a:pt x="4678" y="124"/>
                </a:lnTo>
                <a:lnTo>
                  <a:pt x="4678" y="124"/>
                </a:lnTo>
                <a:lnTo>
                  <a:pt x="4676" y="126"/>
                </a:lnTo>
                <a:lnTo>
                  <a:pt x="4674" y="126"/>
                </a:lnTo>
                <a:lnTo>
                  <a:pt x="4674" y="126"/>
                </a:lnTo>
                <a:lnTo>
                  <a:pt x="4674" y="126"/>
                </a:lnTo>
                <a:lnTo>
                  <a:pt x="4674" y="128"/>
                </a:lnTo>
                <a:lnTo>
                  <a:pt x="4674" y="128"/>
                </a:lnTo>
                <a:lnTo>
                  <a:pt x="4674" y="128"/>
                </a:lnTo>
                <a:lnTo>
                  <a:pt x="4672" y="128"/>
                </a:lnTo>
                <a:lnTo>
                  <a:pt x="4672" y="128"/>
                </a:lnTo>
                <a:lnTo>
                  <a:pt x="4672" y="128"/>
                </a:lnTo>
                <a:lnTo>
                  <a:pt x="4670" y="130"/>
                </a:lnTo>
                <a:lnTo>
                  <a:pt x="4670" y="130"/>
                </a:lnTo>
                <a:lnTo>
                  <a:pt x="4670" y="130"/>
                </a:lnTo>
                <a:lnTo>
                  <a:pt x="4668" y="130"/>
                </a:lnTo>
                <a:lnTo>
                  <a:pt x="4664" y="132"/>
                </a:lnTo>
                <a:lnTo>
                  <a:pt x="4664" y="134"/>
                </a:lnTo>
                <a:lnTo>
                  <a:pt x="4662" y="134"/>
                </a:lnTo>
                <a:lnTo>
                  <a:pt x="4662" y="134"/>
                </a:lnTo>
                <a:lnTo>
                  <a:pt x="4662" y="134"/>
                </a:lnTo>
                <a:lnTo>
                  <a:pt x="4660" y="136"/>
                </a:lnTo>
                <a:lnTo>
                  <a:pt x="4660" y="136"/>
                </a:lnTo>
                <a:lnTo>
                  <a:pt x="4660" y="136"/>
                </a:lnTo>
                <a:lnTo>
                  <a:pt x="4660" y="136"/>
                </a:lnTo>
                <a:lnTo>
                  <a:pt x="4658" y="138"/>
                </a:lnTo>
                <a:lnTo>
                  <a:pt x="4656" y="138"/>
                </a:lnTo>
                <a:lnTo>
                  <a:pt x="4654" y="140"/>
                </a:lnTo>
                <a:lnTo>
                  <a:pt x="4654" y="140"/>
                </a:lnTo>
                <a:lnTo>
                  <a:pt x="4654" y="140"/>
                </a:lnTo>
                <a:lnTo>
                  <a:pt x="4650" y="142"/>
                </a:lnTo>
                <a:lnTo>
                  <a:pt x="4650" y="142"/>
                </a:lnTo>
                <a:lnTo>
                  <a:pt x="4648" y="142"/>
                </a:lnTo>
                <a:lnTo>
                  <a:pt x="4648" y="142"/>
                </a:lnTo>
                <a:lnTo>
                  <a:pt x="4648" y="142"/>
                </a:lnTo>
                <a:lnTo>
                  <a:pt x="4646" y="144"/>
                </a:lnTo>
                <a:lnTo>
                  <a:pt x="4646" y="144"/>
                </a:lnTo>
                <a:lnTo>
                  <a:pt x="4646" y="144"/>
                </a:lnTo>
                <a:lnTo>
                  <a:pt x="4644" y="144"/>
                </a:lnTo>
                <a:lnTo>
                  <a:pt x="4644" y="144"/>
                </a:lnTo>
                <a:lnTo>
                  <a:pt x="4644" y="146"/>
                </a:lnTo>
                <a:lnTo>
                  <a:pt x="4642" y="146"/>
                </a:lnTo>
                <a:lnTo>
                  <a:pt x="4642" y="146"/>
                </a:lnTo>
                <a:lnTo>
                  <a:pt x="4640" y="148"/>
                </a:lnTo>
                <a:lnTo>
                  <a:pt x="4638" y="152"/>
                </a:lnTo>
                <a:lnTo>
                  <a:pt x="4640" y="152"/>
                </a:lnTo>
                <a:lnTo>
                  <a:pt x="4640" y="152"/>
                </a:lnTo>
                <a:lnTo>
                  <a:pt x="4640" y="152"/>
                </a:lnTo>
                <a:lnTo>
                  <a:pt x="4642" y="152"/>
                </a:lnTo>
                <a:lnTo>
                  <a:pt x="4642" y="152"/>
                </a:lnTo>
                <a:lnTo>
                  <a:pt x="4640" y="154"/>
                </a:lnTo>
                <a:lnTo>
                  <a:pt x="4640" y="154"/>
                </a:lnTo>
                <a:lnTo>
                  <a:pt x="4640" y="156"/>
                </a:lnTo>
                <a:lnTo>
                  <a:pt x="4640" y="156"/>
                </a:lnTo>
                <a:lnTo>
                  <a:pt x="4638" y="156"/>
                </a:lnTo>
                <a:lnTo>
                  <a:pt x="4638" y="156"/>
                </a:lnTo>
                <a:lnTo>
                  <a:pt x="4638" y="156"/>
                </a:lnTo>
                <a:lnTo>
                  <a:pt x="4638" y="156"/>
                </a:lnTo>
                <a:lnTo>
                  <a:pt x="4638" y="154"/>
                </a:lnTo>
                <a:lnTo>
                  <a:pt x="4638" y="154"/>
                </a:lnTo>
                <a:lnTo>
                  <a:pt x="4638" y="154"/>
                </a:lnTo>
                <a:lnTo>
                  <a:pt x="4638" y="154"/>
                </a:lnTo>
                <a:lnTo>
                  <a:pt x="4638" y="154"/>
                </a:lnTo>
                <a:lnTo>
                  <a:pt x="4638" y="156"/>
                </a:lnTo>
                <a:lnTo>
                  <a:pt x="4636" y="156"/>
                </a:lnTo>
                <a:lnTo>
                  <a:pt x="4636" y="156"/>
                </a:lnTo>
                <a:lnTo>
                  <a:pt x="4636" y="156"/>
                </a:lnTo>
                <a:lnTo>
                  <a:pt x="4636" y="156"/>
                </a:lnTo>
                <a:lnTo>
                  <a:pt x="4634" y="156"/>
                </a:lnTo>
                <a:lnTo>
                  <a:pt x="4634" y="156"/>
                </a:lnTo>
                <a:lnTo>
                  <a:pt x="4634" y="156"/>
                </a:lnTo>
                <a:lnTo>
                  <a:pt x="4634" y="154"/>
                </a:lnTo>
                <a:lnTo>
                  <a:pt x="4634" y="154"/>
                </a:lnTo>
                <a:lnTo>
                  <a:pt x="4632" y="154"/>
                </a:lnTo>
                <a:lnTo>
                  <a:pt x="4632" y="154"/>
                </a:lnTo>
                <a:lnTo>
                  <a:pt x="4632" y="154"/>
                </a:lnTo>
                <a:lnTo>
                  <a:pt x="4632" y="154"/>
                </a:lnTo>
                <a:lnTo>
                  <a:pt x="4632" y="154"/>
                </a:lnTo>
                <a:lnTo>
                  <a:pt x="4632" y="154"/>
                </a:lnTo>
                <a:lnTo>
                  <a:pt x="4630" y="154"/>
                </a:lnTo>
                <a:lnTo>
                  <a:pt x="4630" y="154"/>
                </a:lnTo>
                <a:lnTo>
                  <a:pt x="4630" y="154"/>
                </a:lnTo>
                <a:lnTo>
                  <a:pt x="4630" y="154"/>
                </a:lnTo>
                <a:lnTo>
                  <a:pt x="4630" y="156"/>
                </a:lnTo>
                <a:lnTo>
                  <a:pt x="4630" y="156"/>
                </a:lnTo>
                <a:lnTo>
                  <a:pt x="4630" y="156"/>
                </a:lnTo>
                <a:lnTo>
                  <a:pt x="4628" y="156"/>
                </a:lnTo>
                <a:lnTo>
                  <a:pt x="4628" y="156"/>
                </a:lnTo>
                <a:lnTo>
                  <a:pt x="4628" y="156"/>
                </a:lnTo>
                <a:lnTo>
                  <a:pt x="4626" y="156"/>
                </a:lnTo>
                <a:lnTo>
                  <a:pt x="4624" y="158"/>
                </a:lnTo>
                <a:lnTo>
                  <a:pt x="4622" y="158"/>
                </a:lnTo>
                <a:lnTo>
                  <a:pt x="4622" y="158"/>
                </a:lnTo>
                <a:lnTo>
                  <a:pt x="4622" y="158"/>
                </a:lnTo>
                <a:lnTo>
                  <a:pt x="4618" y="160"/>
                </a:lnTo>
                <a:lnTo>
                  <a:pt x="4616" y="160"/>
                </a:lnTo>
                <a:lnTo>
                  <a:pt x="4614" y="160"/>
                </a:lnTo>
                <a:lnTo>
                  <a:pt x="4614" y="160"/>
                </a:lnTo>
                <a:lnTo>
                  <a:pt x="4614" y="160"/>
                </a:lnTo>
                <a:lnTo>
                  <a:pt x="4610" y="162"/>
                </a:lnTo>
                <a:lnTo>
                  <a:pt x="4610" y="162"/>
                </a:lnTo>
                <a:lnTo>
                  <a:pt x="4610" y="164"/>
                </a:lnTo>
                <a:lnTo>
                  <a:pt x="4608" y="164"/>
                </a:lnTo>
                <a:lnTo>
                  <a:pt x="4608" y="164"/>
                </a:lnTo>
                <a:lnTo>
                  <a:pt x="4608" y="164"/>
                </a:lnTo>
                <a:lnTo>
                  <a:pt x="4608" y="164"/>
                </a:lnTo>
                <a:lnTo>
                  <a:pt x="4608" y="164"/>
                </a:lnTo>
                <a:lnTo>
                  <a:pt x="4608" y="164"/>
                </a:lnTo>
                <a:lnTo>
                  <a:pt x="4608" y="166"/>
                </a:lnTo>
                <a:lnTo>
                  <a:pt x="4606" y="166"/>
                </a:lnTo>
                <a:lnTo>
                  <a:pt x="4606" y="166"/>
                </a:lnTo>
                <a:lnTo>
                  <a:pt x="4606" y="166"/>
                </a:lnTo>
                <a:lnTo>
                  <a:pt x="4606" y="166"/>
                </a:lnTo>
                <a:lnTo>
                  <a:pt x="4604" y="166"/>
                </a:lnTo>
                <a:lnTo>
                  <a:pt x="4604" y="166"/>
                </a:lnTo>
                <a:lnTo>
                  <a:pt x="4604" y="168"/>
                </a:lnTo>
                <a:lnTo>
                  <a:pt x="4604" y="168"/>
                </a:lnTo>
                <a:lnTo>
                  <a:pt x="4602" y="168"/>
                </a:lnTo>
                <a:lnTo>
                  <a:pt x="4602" y="170"/>
                </a:lnTo>
                <a:lnTo>
                  <a:pt x="4602" y="170"/>
                </a:lnTo>
                <a:lnTo>
                  <a:pt x="4600" y="172"/>
                </a:lnTo>
                <a:lnTo>
                  <a:pt x="4600" y="174"/>
                </a:lnTo>
                <a:lnTo>
                  <a:pt x="4598" y="174"/>
                </a:lnTo>
                <a:lnTo>
                  <a:pt x="4598" y="174"/>
                </a:lnTo>
                <a:lnTo>
                  <a:pt x="4598" y="174"/>
                </a:lnTo>
                <a:lnTo>
                  <a:pt x="4598" y="174"/>
                </a:lnTo>
                <a:lnTo>
                  <a:pt x="4598" y="174"/>
                </a:lnTo>
                <a:lnTo>
                  <a:pt x="4598" y="174"/>
                </a:lnTo>
                <a:lnTo>
                  <a:pt x="4598" y="174"/>
                </a:lnTo>
                <a:lnTo>
                  <a:pt x="4596" y="176"/>
                </a:lnTo>
                <a:lnTo>
                  <a:pt x="4594" y="176"/>
                </a:lnTo>
                <a:lnTo>
                  <a:pt x="4594" y="176"/>
                </a:lnTo>
                <a:lnTo>
                  <a:pt x="4592" y="176"/>
                </a:lnTo>
                <a:lnTo>
                  <a:pt x="4592" y="178"/>
                </a:lnTo>
                <a:lnTo>
                  <a:pt x="4590" y="180"/>
                </a:lnTo>
                <a:lnTo>
                  <a:pt x="4590" y="180"/>
                </a:lnTo>
                <a:lnTo>
                  <a:pt x="4588" y="182"/>
                </a:lnTo>
                <a:lnTo>
                  <a:pt x="4588" y="182"/>
                </a:lnTo>
                <a:lnTo>
                  <a:pt x="4584" y="184"/>
                </a:lnTo>
                <a:lnTo>
                  <a:pt x="4582" y="186"/>
                </a:lnTo>
                <a:lnTo>
                  <a:pt x="4580" y="188"/>
                </a:lnTo>
                <a:lnTo>
                  <a:pt x="4578" y="188"/>
                </a:lnTo>
                <a:lnTo>
                  <a:pt x="4578" y="188"/>
                </a:lnTo>
                <a:lnTo>
                  <a:pt x="4578" y="188"/>
                </a:lnTo>
                <a:lnTo>
                  <a:pt x="4578" y="188"/>
                </a:lnTo>
                <a:lnTo>
                  <a:pt x="4580" y="188"/>
                </a:lnTo>
                <a:lnTo>
                  <a:pt x="4580" y="188"/>
                </a:lnTo>
                <a:lnTo>
                  <a:pt x="4582" y="188"/>
                </a:lnTo>
                <a:lnTo>
                  <a:pt x="4582" y="188"/>
                </a:lnTo>
                <a:lnTo>
                  <a:pt x="4582" y="188"/>
                </a:lnTo>
                <a:lnTo>
                  <a:pt x="4582" y="188"/>
                </a:lnTo>
                <a:lnTo>
                  <a:pt x="4580" y="188"/>
                </a:lnTo>
                <a:lnTo>
                  <a:pt x="4580" y="190"/>
                </a:lnTo>
                <a:lnTo>
                  <a:pt x="4578" y="190"/>
                </a:lnTo>
                <a:lnTo>
                  <a:pt x="4578" y="190"/>
                </a:lnTo>
                <a:lnTo>
                  <a:pt x="4578" y="190"/>
                </a:lnTo>
                <a:lnTo>
                  <a:pt x="4576" y="190"/>
                </a:lnTo>
                <a:lnTo>
                  <a:pt x="4576" y="190"/>
                </a:lnTo>
                <a:lnTo>
                  <a:pt x="4576" y="190"/>
                </a:lnTo>
                <a:lnTo>
                  <a:pt x="4576" y="190"/>
                </a:lnTo>
                <a:lnTo>
                  <a:pt x="4576" y="190"/>
                </a:lnTo>
                <a:lnTo>
                  <a:pt x="4574" y="190"/>
                </a:lnTo>
                <a:lnTo>
                  <a:pt x="4574" y="190"/>
                </a:lnTo>
                <a:lnTo>
                  <a:pt x="4574" y="190"/>
                </a:lnTo>
                <a:lnTo>
                  <a:pt x="4572" y="190"/>
                </a:lnTo>
                <a:lnTo>
                  <a:pt x="4572" y="192"/>
                </a:lnTo>
                <a:lnTo>
                  <a:pt x="4572" y="192"/>
                </a:lnTo>
                <a:lnTo>
                  <a:pt x="4572" y="192"/>
                </a:lnTo>
                <a:lnTo>
                  <a:pt x="4572" y="192"/>
                </a:lnTo>
                <a:lnTo>
                  <a:pt x="4570" y="192"/>
                </a:lnTo>
                <a:lnTo>
                  <a:pt x="4570" y="194"/>
                </a:lnTo>
                <a:lnTo>
                  <a:pt x="4570" y="194"/>
                </a:lnTo>
                <a:lnTo>
                  <a:pt x="4570" y="194"/>
                </a:lnTo>
                <a:lnTo>
                  <a:pt x="4570" y="194"/>
                </a:lnTo>
                <a:lnTo>
                  <a:pt x="4568" y="194"/>
                </a:lnTo>
                <a:lnTo>
                  <a:pt x="4568" y="194"/>
                </a:lnTo>
                <a:lnTo>
                  <a:pt x="4566" y="194"/>
                </a:lnTo>
                <a:lnTo>
                  <a:pt x="4564" y="196"/>
                </a:lnTo>
                <a:lnTo>
                  <a:pt x="4562" y="196"/>
                </a:lnTo>
                <a:lnTo>
                  <a:pt x="4562" y="196"/>
                </a:lnTo>
                <a:lnTo>
                  <a:pt x="4562" y="196"/>
                </a:lnTo>
                <a:lnTo>
                  <a:pt x="4562" y="198"/>
                </a:lnTo>
                <a:lnTo>
                  <a:pt x="4562" y="198"/>
                </a:lnTo>
                <a:lnTo>
                  <a:pt x="4560" y="198"/>
                </a:lnTo>
                <a:lnTo>
                  <a:pt x="4560" y="198"/>
                </a:lnTo>
                <a:lnTo>
                  <a:pt x="4558" y="200"/>
                </a:lnTo>
                <a:lnTo>
                  <a:pt x="4556" y="200"/>
                </a:lnTo>
                <a:lnTo>
                  <a:pt x="4554" y="200"/>
                </a:lnTo>
                <a:lnTo>
                  <a:pt x="4550" y="202"/>
                </a:lnTo>
                <a:lnTo>
                  <a:pt x="4548" y="202"/>
                </a:lnTo>
                <a:lnTo>
                  <a:pt x="4548" y="202"/>
                </a:lnTo>
                <a:lnTo>
                  <a:pt x="4548" y="202"/>
                </a:lnTo>
                <a:lnTo>
                  <a:pt x="4548" y="202"/>
                </a:lnTo>
                <a:lnTo>
                  <a:pt x="4548" y="200"/>
                </a:lnTo>
                <a:lnTo>
                  <a:pt x="4548" y="202"/>
                </a:lnTo>
                <a:lnTo>
                  <a:pt x="4546" y="202"/>
                </a:lnTo>
                <a:lnTo>
                  <a:pt x="4546" y="202"/>
                </a:lnTo>
                <a:lnTo>
                  <a:pt x="4546" y="200"/>
                </a:lnTo>
                <a:lnTo>
                  <a:pt x="4546" y="200"/>
                </a:lnTo>
                <a:lnTo>
                  <a:pt x="4546" y="200"/>
                </a:lnTo>
                <a:lnTo>
                  <a:pt x="4546" y="200"/>
                </a:lnTo>
                <a:lnTo>
                  <a:pt x="4544" y="200"/>
                </a:lnTo>
                <a:lnTo>
                  <a:pt x="4542" y="200"/>
                </a:lnTo>
                <a:lnTo>
                  <a:pt x="4542" y="200"/>
                </a:lnTo>
                <a:lnTo>
                  <a:pt x="4542" y="200"/>
                </a:lnTo>
                <a:lnTo>
                  <a:pt x="4542" y="200"/>
                </a:lnTo>
                <a:lnTo>
                  <a:pt x="4542" y="200"/>
                </a:lnTo>
                <a:lnTo>
                  <a:pt x="4540" y="200"/>
                </a:lnTo>
                <a:lnTo>
                  <a:pt x="4540" y="200"/>
                </a:lnTo>
                <a:lnTo>
                  <a:pt x="4540" y="200"/>
                </a:lnTo>
                <a:lnTo>
                  <a:pt x="4540" y="200"/>
                </a:lnTo>
                <a:lnTo>
                  <a:pt x="4540" y="200"/>
                </a:lnTo>
                <a:lnTo>
                  <a:pt x="4542" y="200"/>
                </a:lnTo>
                <a:lnTo>
                  <a:pt x="4542" y="200"/>
                </a:lnTo>
                <a:lnTo>
                  <a:pt x="4542" y="200"/>
                </a:lnTo>
                <a:lnTo>
                  <a:pt x="4542" y="200"/>
                </a:lnTo>
                <a:lnTo>
                  <a:pt x="4542" y="200"/>
                </a:lnTo>
                <a:lnTo>
                  <a:pt x="4542" y="200"/>
                </a:lnTo>
                <a:lnTo>
                  <a:pt x="4540" y="200"/>
                </a:lnTo>
                <a:lnTo>
                  <a:pt x="4540" y="200"/>
                </a:lnTo>
                <a:lnTo>
                  <a:pt x="4540" y="200"/>
                </a:lnTo>
                <a:lnTo>
                  <a:pt x="4540" y="200"/>
                </a:lnTo>
                <a:lnTo>
                  <a:pt x="4540" y="200"/>
                </a:lnTo>
                <a:lnTo>
                  <a:pt x="4540" y="200"/>
                </a:lnTo>
                <a:lnTo>
                  <a:pt x="4540" y="200"/>
                </a:lnTo>
                <a:lnTo>
                  <a:pt x="4540" y="200"/>
                </a:lnTo>
                <a:lnTo>
                  <a:pt x="4540" y="200"/>
                </a:lnTo>
                <a:lnTo>
                  <a:pt x="4538" y="200"/>
                </a:lnTo>
                <a:lnTo>
                  <a:pt x="4540" y="200"/>
                </a:lnTo>
                <a:lnTo>
                  <a:pt x="4540" y="200"/>
                </a:lnTo>
                <a:lnTo>
                  <a:pt x="4540" y="200"/>
                </a:lnTo>
                <a:lnTo>
                  <a:pt x="4540" y="200"/>
                </a:lnTo>
                <a:lnTo>
                  <a:pt x="4540" y="200"/>
                </a:lnTo>
                <a:lnTo>
                  <a:pt x="4540" y="200"/>
                </a:lnTo>
                <a:lnTo>
                  <a:pt x="4542" y="198"/>
                </a:lnTo>
                <a:lnTo>
                  <a:pt x="4542" y="198"/>
                </a:lnTo>
                <a:lnTo>
                  <a:pt x="4542" y="198"/>
                </a:lnTo>
                <a:lnTo>
                  <a:pt x="4542" y="198"/>
                </a:lnTo>
                <a:lnTo>
                  <a:pt x="4542" y="198"/>
                </a:lnTo>
                <a:lnTo>
                  <a:pt x="4540" y="198"/>
                </a:lnTo>
                <a:lnTo>
                  <a:pt x="4540" y="196"/>
                </a:lnTo>
                <a:lnTo>
                  <a:pt x="4540" y="196"/>
                </a:lnTo>
                <a:lnTo>
                  <a:pt x="4540" y="196"/>
                </a:lnTo>
                <a:lnTo>
                  <a:pt x="4540" y="196"/>
                </a:lnTo>
                <a:lnTo>
                  <a:pt x="4538" y="196"/>
                </a:lnTo>
                <a:lnTo>
                  <a:pt x="4538" y="196"/>
                </a:lnTo>
                <a:lnTo>
                  <a:pt x="4536" y="196"/>
                </a:lnTo>
                <a:lnTo>
                  <a:pt x="4536" y="198"/>
                </a:lnTo>
                <a:lnTo>
                  <a:pt x="4536" y="198"/>
                </a:lnTo>
                <a:lnTo>
                  <a:pt x="4536" y="196"/>
                </a:lnTo>
                <a:lnTo>
                  <a:pt x="4536" y="196"/>
                </a:lnTo>
                <a:lnTo>
                  <a:pt x="4536" y="196"/>
                </a:lnTo>
                <a:lnTo>
                  <a:pt x="4536" y="196"/>
                </a:lnTo>
                <a:lnTo>
                  <a:pt x="4536" y="194"/>
                </a:lnTo>
                <a:lnTo>
                  <a:pt x="4536" y="194"/>
                </a:lnTo>
                <a:lnTo>
                  <a:pt x="4534" y="194"/>
                </a:lnTo>
                <a:lnTo>
                  <a:pt x="4534" y="194"/>
                </a:lnTo>
                <a:lnTo>
                  <a:pt x="4534" y="194"/>
                </a:lnTo>
                <a:lnTo>
                  <a:pt x="4534" y="194"/>
                </a:lnTo>
                <a:lnTo>
                  <a:pt x="4534" y="194"/>
                </a:lnTo>
                <a:lnTo>
                  <a:pt x="4534" y="194"/>
                </a:lnTo>
                <a:lnTo>
                  <a:pt x="4534" y="194"/>
                </a:lnTo>
                <a:lnTo>
                  <a:pt x="4532" y="194"/>
                </a:lnTo>
                <a:lnTo>
                  <a:pt x="4530" y="194"/>
                </a:lnTo>
                <a:lnTo>
                  <a:pt x="4530" y="196"/>
                </a:lnTo>
                <a:lnTo>
                  <a:pt x="4530" y="194"/>
                </a:lnTo>
                <a:lnTo>
                  <a:pt x="4530" y="194"/>
                </a:lnTo>
                <a:lnTo>
                  <a:pt x="4528" y="194"/>
                </a:lnTo>
                <a:lnTo>
                  <a:pt x="4526" y="194"/>
                </a:lnTo>
                <a:lnTo>
                  <a:pt x="4526" y="194"/>
                </a:lnTo>
                <a:lnTo>
                  <a:pt x="4526" y="194"/>
                </a:lnTo>
                <a:lnTo>
                  <a:pt x="4526" y="194"/>
                </a:lnTo>
                <a:lnTo>
                  <a:pt x="4526" y="194"/>
                </a:lnTo>
                <a:lnTo>
                  <a:pt x="4524" y="194"/>
                </a:lnTo>
                <a:lnTo>
                  <a:pt x="4524" y="194"/>
                </a:lnTo>
                <a:lnTo>
                  <a:pt x="4524" y="194"/>
                </a:lnTo>
                <a:lnTo>
                  <a:pt x="4524" y="194"/>
                </a:lnTo>
                <a:lnTo>
                  <a:pt x="4524" y="194"/>
                </a:lnTo>
                <a:lnTo>
                  <a:pt x="4524" y="194"/>
                </a:lnTo>
                <a:lnTo>
                  <a:pt x="4524" y="192"/>
                </a:lnTo>
                <a:lnTo>
                  <a:pt x="4524" y="192"/>
                </a:lnTo>
                <a:lnTo>
                  <a:pt x="4524" y="192"/>
                </a:lnTo>
                <a:lnTo>
                  <a:pt x="4526" y="192"/>
                </a:lnTo>
                <a:lnTo>
                  <a:pt x="4526" y="192"/>
                </a:lnTo>
                <a:lnTo>
                  <a:pt x="4526" y="192"/>
                </a:lnTo>
                <a:lnTo>
                  <a:pt x="4528" y="190"/>
                </a:lnTo>
                <a:lnTo>
                  <a:pt x="4528" y="190"/>
                </a:lnTo>
                <a:lnTo>
                  <a:pt x="4528" y="190"/>
                </a:lnTo>
                <a:lnTo>
                  <a:pt x="4530" y="190"/>
                </a:lnTo>
                <a:lnTo>
                  <a:pt x="4530" y="190"/>
                </a:lnTo>
                <a:lnTo>
                  <a:pt x="4528" y="190"/>
                </a:lnTo>
                <a:lnTo>
                  <a:pt x="4526" y="190"/>
                </a:lnTo>
                <a:lnTo>
                  <a:pt x="4526" y="190"/>
                </a:lnTo>
                <a:lnTo>
                  <a:pt x="4526" y="192"/>
                </a:lnTo>
                <a:lnTo>
                  <a:pt x="4526" y="192"/>
                </a:lnTo>
                <a:lnTo>
                  <a:pt x="4524" y="192"/>
                </a:lnTo>
                <a:lnTo>
                  <a:pt x="4524" y="192"/>
                </a:lnTo>
                <a:lnTo>
                  <a:pt x="4524" y="192"/>
                </a:lnTo>
                <a:lnTo>
                  <a:pt x="4524" y="190"/>
                </a:lnTo>
                <a:lnTo>
                  <a:pt x="4526" y="190"/>
                </a:lnTo>
                <a:lnTo>
                  <a:pt x="4526" y="190"/>
                </a:lnTo>
                <a:lnTo>
                  <a:pt x="4522" y="190"/>
                </a:lnTo>
                <a:lnTo>
                  <a:pt x="4522" y="190"/>
                </a:lnTo>
                <a:lnTo>
                  <a:pt x="4522" y="190"/>
                </a:lnTo>
                <a:lnTo>
                  <a:pt x="4524" y="188"/>
                </a:lnTo>
                <a:lnTo>
                  <a:pt x="4526" y="188"/>
                </a:lnTo>
                <a:lnTo>
                  <a:pt x="4526" y="188"/>
                </a:lnTo>
                <a:lnTo>
                  <a:pt x="4526" y="188"/>
                </a:lnTo>
                <a:lnTo>
                  <a:pt x="4528" y="188"/>
                </a:lnTo>
                <a:lnTo>
                  <a:pt x="4528" y="188"/>
                </a:lnTo>
                <a:lnTo>
                  <a:pt x="4528" y="188"/>
                </a:lnTo>
                <a:lnTo>
                  <a:pt x="4532" y="186"/>
                </a:lnTo>
                <a:lnTo>
                  <a:pt x="4532" y="186"/>
                </a:lnTo>
                <a:lnTo>
                  <a:pt x="4534" y="186"/>
                </a:lnTo>
                <a:lnTo>
                  <a:pt x="4532" y="186"/>
                </a:lnTo>
                <a:lnTo>
                  <a:pt x="4532" y="186"/>
                </a:lnTo>
                <a:lnTo>
                  <a:pt x="4532" y="186"/>
                </a:lnTo>
                <a:lnTo>
                  <a:pt x="4532" y="186"/>
                </a:lnTo>
                <a:lnTo>
                  <a:pt x="4532" y="186"/>
                </a:lnTo>
                <a:lnTo>
                  <a:pt x="4532" y="186"/>
                </a:lnTo>
                <a:lnTo>
                  <a:pt x="4530" y="186"/>
                </a:lnTo>
                <a:lnTo>
                  <a:pt x="4532" y="186"/>
                </a:lnTo>
                <a:lnTo>
                  <a:pt x="4532" y="186"/>
                </a:lnTo>
                <a:lnTo>
                  <a:pt x="4532" y="184"/>
                </a:lnTo>
                <a:lnTo>
                  <a:pt x="4534" y="184"/>
                </a:lnTo>
                <a:lnTo>
                  <a:pt x="4534" y="184"/>
                </a:lnTo>
                <a:lnTo>
                  <a:pt x="4534" y="184"/>
                </a:lnTo>
                <a:lnTo>
                  <a:pt x="4534" y="184"/>
                </a:lnTo>
                <a:lnTo>
                  <a:pt x="4536" y="184"/>
                </a:lnTo>
                <a:lnTo>
                  <a:pt x="4536" y="184"/>
                </a:lnTo>
                <a:lnTo>
                  <a:pt x="4536" y="184"/>
                </a:lnTo>
                <a:lnTo>
                  <a:pt x="4536" y="182"/>
                </a:lnTo>
                <a:lnTo>
                  <a:pt x="4536" y="182"/>
                </a:lnTo>
                <a:lnTo>
                  <a:pt x="4536" y="182"/>
                </a:lnTo>
                <a:lnTo>
                  <a:pt x="4534" y="184"/>
                </a:lnTo>
                <a:lnTo>
                  <a:pt x="4532" y="184"/>
                </a:lnTo>
                <a:lnTo>
                  <a:pt x="4532" y="184"/>
                </a:lnTo>
                <a:lnTo>
                  <a:pt x="4532" y="184"/>
                </a:lnTo>
                <a:lnTo>
                  <a:pt x="4532" y="184"/>
                </a:lnTo>
                <a:lnTo>
                  <a:pt x="4534" y="182"/>
                </a:lnTo>
                <a:lnTo>
                  <a:pt x="4534" y="182"/>
                </a:lnTo>
                <a:lnTo>
                  <a:pt x="4536" y="180"/>
                </a:lnTo>
                <a:lnTo>
                  <a:pt x="4536" y="180"/>
                </a:lnTo>
                <a:lnTo>
                  <a:pt x="4538" y="178"/>
                </a:lnTo>
                <a:lnTo>
                  <a:pt x="4538" y="178"/>
                </a:lnTo>
                <a:lnTo>
                  <a:pt x="4538" y="180"/>
                </a:lnTo>
                <a:lnTo>
                  <a:pt x="4538" y="180"/>
                </a:lnTo>
                <a:lnTo>
                  <a:pt x="4540" y="182"/>
                </a:lnTo>
                <a:lnTo>
                  <a:pt x="4540" y="182"/>
                </a:lnTo>
                <a:lnTo>
                  <a:pt x="4540" y="182"/>
                </a:lnTo>
                <a:lnTo>
                  <a:pt x="4540" y="182"/>
                </a:lnTo>
                <a:lnTo>
                  <a:pt x="4540" y="182"/>
                </a:lnTo>
                <a:lnTo>
                  <a:pt x="4540" y="182"/>
                </a:lnTo>
                <a:lnTo>
                  <a:pt x="4540" y="180"/>
                </a:lnTo>
                <a:lnTo>
                  <a:pt x="4540" y="180"/>
                </a:lnTo>
                <a:lnTo>
                  <a:pt x="4540" y="180"/>
                </a:lnTo>
                <a:lnTo>
                  <a:pt x="4540" y="180"/>
                </a:lnTo>
                <a:lnTo>
                  <a:pt x="4540" y="180"/>
                </a:lnTo>
                <a:lnTo>
                  <a:pt x="4540" y="180"/>
                </a:lnTo>
                <a:lnTo>
                  <a:pt x="4540" y="180"/>
                </a:lnTo>
                <a:lnTo>
                  <a:pt x="4540" y="180"/>
                </a:lnTo>
                <a:lnTo>
                  <a:pt x="4540" y="180"/>
                </a:lnTo>
                <a:close/>
                <a:moveTo>
                  <a:pt x="4530" y="186"/>
                </a:moveTo>
                <a:lnTo>
                  <a:pt x="4528" y="186"/>
                </a:lnTo>
                <a:lnTo>
                  <a:pt x="4526" y="186"/>
                </a:lnTo>
                <a:lnTo>
                  <a:pt x="4528" y="186"/>
                </a:lnTo>
                <a:lnTo>
                  <a:pt x="4528" y="186"/>
                </a:lnTo>
                <a:lnTo>
                  <a:pt x="4528" y="186"/>
                </a:lnTo>
                <a:lnTo>
                  <a:pt x="4528" y="184"/>
                </a:lnTo>
                <a:lnTo>
                  <a:pt x="4530" y="184"/>
                </a:lnTo>
                <a:lnTo>
                  <a:pt x="4530" y="184"/>
                </a:lnTo>
                <a:lnTo>
                  <a:pt x="4532" y="184"/>
                </a:lnTo>
                <a:lnTo>
                  <a:pt x="4532" y="184"/>
                </a:lnTo>
                <a:lnTo>
                  <a:pt x="4532" y="184"/>
                </a:lnTo>
                <a:lnTo>
                  <a:pt x="4532" y="184"/>
                </a:lnTo>
                <a:lnTo>
                  <a:pt x="4530" y="186"/>
                </a:lnTo>
                <a:lnTo>
                  <a:pt x="4530" y="186"/>
                </a:lnTo>
                <a:lnTo>
                  <a:pt x="4530" y="186"/>
                </a:lnTo>
                <a:lnTo>
                  <a:pt x="4530" y="186"/>
                </a:lnTo>
                <a:lnTo>
                  <a:pt x="4530" y="186"/>
                </a:lnTo>
                <a:lnTo>
                  <a:pt x="4530" y="186"/>
                </a:lnTo>
                <a:close/>
                <a:moveTo>
                  <a:pt x="4448" y="270"/>
                </a:moveTo>
                <a:lnTo>
                  <a:pt x="4448" y="270"/>
                </a:lnTo>
                <a:lnTo>
                  <a:pt x="4448" y="270"/>
                </a:lnTo>
                <a:lnTo>
                  <a:pt x="4446" y="270"/>
                </a:lnTo>
                <a:lnTo>
                  <a:pt x="4446" y="270"/>
                </a:lnTo>
                <a:lnTo>
                  <a:pt x="4448" y="270"/>
                </a:lnTo>
                <a:lnTo>
                  <a:pt x="4450" y="270"/>
                </a:lnTo>
                <a:lnTo>
                  <a:pt x="4450" y="270"/>
                </a:lnTo>
                <a:lnTo>
                  <a:pt x="4450" y="270"/>
                </a:lnTo>
                <a:lnTo>
                  <a:pt x="4450" y="270"/>
                </a:lnTo>
                <a:lnTo>
                  <a:pt x="4448" y="270"/>
                </a:lnTo>
                <a:close/>
                <a:moveTo>
                  <a:pt x="4762" y="32"/>
                </a:moveTo>
                <a:lnTo>
                  <a:pt x="4762" y="32"/>
                </a:lnTo>
                <a:lnTo>
                  <a:pt x="4762" y="32"/>
                </a:lnTo>
                <a:lnTo>
                  <a:pt x="4762" y="32"/>
                </a:lnTo>
                <a:lnTo>
                  <a:pt x="4760" y="32"/>
                </a:lnTo>
                <a:lnTo>
                  <a:pt x="4760" y="30"/>
                </a:lnTo>
                <a:lnTo>
                  <a:pt x="4762" y="28"/>
                </a:lnTo>
                <a:lnTo>
                  <a:pt x="4762" y="28"/>
                </a:lnTo>
                <a:lnTo>
                  <a:pt x="4762" y="26"/>
                </a:lnTo>
                <a:lnTo>
                  <a:pt x="4762" y="26"/>
                </a:lnTo>
                <a:lnTo>
                  <a:pt x="4762" y="26"/>
                </a:lnTo>
                <a:lnTo>
                  <a:pt x="4764" y="28"/>
                </a:lnTo>
                <a:lnTo>
                  <a:pt x="4762" y="32"/>
                </a:lnTo>
                <a:close/>
                <a:moveTo>
                  <a:pt x="4540" y="180"/>
                </a:moveTo>
                <a:lnTo>
                  <a:pt x="4540" y="180"/>
                </a:lnTo>
                <a:lnTo>
                  <a:pt x="4538" y="180"/>
                </a:lnTo>
                <a:lnTo>
                  <a:pt x="4538" y="178"/>
                </a:lnTo>
                <a:lnTo>
                  <a:pt x="4538" y="178"/>
                </a:lnTo>
                <a:lnTo>
                  <a:pt x="4538" y="178"/>
                </a:lnTo>
                <a:lnTo>
                  <a:pt x="4540" y="178"/>
                </a:lnTo>
                <a:lnTo>
                  <a:pt x="4540" y="176"/>
                </a:lnTo>
                <a:lnTo>
                  <a:pt x="4540" y="176"/>
                </a:lnTo>
                <a:lnTo>
                  <a:pt x="4540" y="176"/>
                </a:lnTo>
                <a:lnTo>
                  <a:pt x="4540" y="178"/>
                </a:lnTo>
                <a:lnTo>
                  <a:pt x="4540" y="178"/>
                </a:lnTo>
                <a:lnTo>
                  <a:pt x="4540" y="178"/>
                </a:lnTo>
                <a:lnTo>
                  <a:pt x="4540" y="180"/>
                </a:lnTo>
                <a:close/>
                <a:moveTo>
                  <a:pt x="4752" y="40"/>
                </a:moveTo>
                <a:lnTo>
                  <a:pt x="4752" y="40"/>
                </a:lnTo>
                <a:lnTo>
                  <a:pt x="4750" y="40"/>
                </a:lnTo>
                <a:lnTo>
                  <a:pt x="4750" y="40"/>
                </a:lnTo>
                <a:lnTo>
                  <a:pt x="4750" y="38"/>
                </a:lnTo>
                <a:lnTo>
                  <a:pt x="4750" y="38"/>
                </a:lnTo>
                <a:lnTo>
                  <a:pt x="4752" y="38"/>
                </a:lnTo>
                <a:lnTo>
                  <a:pt x="4752" y="38"/>
                </a:lnTo>
                <a:lnTo>
                  <a:pt x="4752" y="40"/>
                </a:lnTo>
                <a:lnTo>
                  <a:pt x="4752" y="40"/>
                </a:lnTo>
                <a:close/>
                <a:moveTo>
                  <a:pt x="4686" y="108"/>
                </a:moveTo>
                <a:lnTo>
                  <a:pt x="4686" y="108"/>
                </a:lnTo>
                <a:lnTo>
                  <a:pt x="4686" y="108"/>
                </a:lnTo>
                <a:lnTo>
                  <a:pt x="4686" y="108"/>
                </a:lnTo>
                <a:lnTo>
                  <a:pt x="4686" y="108"/>
                </a:lnTo>
                <a:lnTo>
                  <a:pt x="4686" y="106"/>
                </a:lnTo>
                <a:lnTo>
                  <a:pt x="4688" y="106"/>
                </a:lnTo>
                <a:lnTo>
                  <a:pt x="4688" y="104"/>
                </a:lnTo>
                <a:lnTo>
                  <a:pt x="4688" y="104"/>
                </a:lnTo>
                <a:lnTo>
                  <a:pt x="4692" y="104"/>
                </a:lnTo>
                <a:lnTo>
                  <a:pt x="4690" y="104"/>
                </a:lnTo>
                <a:lnTo>
                  <a:pt x="4690" y="104"/>
                </a:lnTo>
                <a:lnTo>
                  <a:pt x="4690" y="106"/>
                </a:lnTo>
                <a:lnTo>
                  <a:pt x="4688" y="106"/>
                </a:lnTo>
                <a:lnTo>
                  <a:pt x="4686" y="108"/>
                </a:lnTo>
                <a:close/>
                <a:moveTo>
                  <a:pt x="4452" y="268"/>
                </a:moveTo>
                <a:lnTo>
                  <a:pt x="4452" y="268"/>
                </a:lnTo>
                <a:lnTo>
                  <a:pt x="4452" y="270"/>
                </a:lnTo>
                <a:lnTo>
                  <a:pt x="4450" y="270"/>
                </a:lnTo>
                <a:lnTo>
                  <a:pt x="4450" y="270"/>
                </a:lnTo>
                <a:lnTo>
                  <a:pt x="4450" y="270"/>
                </a:lnTo>
                <a:lnTo>
                  <a:pt x="4450" y="268"/>
                </a:lnTo>
                <a:lnTo>
                  <a:pt x="4448" y="268"/>
                </a:lnTo>
                <a:lnTo>
                  <a:pt x="4448" y="268"/>
                </a:lnTo>
                <a:lnTo>
                  <a:pt x="4448" y="268"/>
                </a:lnTo>
                <a:lnTo>
                  <a:pt x="4446" y="268"/>
                </a:lnTo>
                <a:lnTo>
                  <a:pt x="4448" y="268"/>
                </a:lnTo>
                <a:lnTo>
                  <a:pt x="4448" y="268"/>
                </a:lnTo>
                <a:lnTo>
                  <a:pt x="4448" y="268"/>
                </a:lnTo>
                <a:lnTo>
                  <a:pt x="4450" y="266"/>
                </a:lnTo>
                <a:lnTo>
                  <a:pt x="4450" y="266"/>
                </a:lnTo>
                <a:lnTo>
                  <a:pt x="4450" y="266"/>
                </a:lnTo>
                <a:lnTo>
                  <a:pt x="4450" y="266"/>
                </a:lnTo>
                <a:lnTo>
                  <a:pt x="4452" y="266"/>
                </a:lnTo>
                <a:lnTo>
                  <a:pt x="4452" y="266"/>
                </a:lnTo>
                <a:lnTo>
                  <a:pt x="4454" y="264"/>
                </a:lnTo>
                <a:lnTo>
                  <a:pt x="4454" y="264"/>
                </a:lnTo>
                <a:lnTo>
                  <a:pt x="4454" y="264"/>
                </a:lnTo>
                <a:lnTo>
                  <a:pt x="4454" y="264"/>
                </a:lnTo>
                <a:lnTo>
                  <a:pt x="4454" y="264"/>
                </a:lnTo>
                <a:lnTo>
                  <a:pt x="4454" y="264"/>
                </a:lnTo>
                <a:lnTo>
                  <a:pt x="4456" y="264"/>
                </a:lnTo>
                <a:lnTo>
                  <a:pt x="4456" y="264"/>
                </a:lnTo>
                <a:lnTo>
                  <a:pt x="4456" y="264"/>
                </a:lnTo>
                <a:lnTo>
                  <a:pt x="4456" y="264"/>
                </a:lnTo>
                <a:lnTo>
                  <a:pt x="4456" y="264"/>
                </a:lnTo>
                <a:lnTo>
                  <a:pt x="4454" y="266"/>
                </a:lnTo>
                <a:lnTo>
                  <a:pt x="4454" y="266"/>
                </a:lnTo>
                <a:lnTo>
                  <a:pt x="4452" y="266"/>
                </a:lnTo>
                <a:lnTo>
                  <a:pt x="4452" y="266"/>
                </a:lnTo>
                <a:lnTo>
                  <a:pt x="4452" y="266"/>
                </a:lnTo>
                <a:lnTo>
                  <a:pt x="4452" y="268"/>
                </a:lnTo>
                <a:lnTo>
                  <a:pt x="4452" y="268"/>
                </a:lnTo>
                <a:close/>
                <a:moveTo>
                  <a:pt x="4532" y="206"/>
                </a:moveTo>
                <a:lnTo>
                  <a:pt x="4532" y="206"/>
                </a:lnTo>
                <a:lnTo>
                  <a:pt x="4532" y="206"/>
                </a:lnTo>
                <a:lnTo>
                  <a:pt x="4530" y="206"/>
                </a:lnTo>
                <a:lnTo>
                  <a:pt x="4532" y="206"/>
                </a:lnTo>
                <a:lnTo>
                  <a:pt x="4532" y="206"/>
                </a:lnTo>
                <a:lnTo>
                  <a:pt x="4532" y="208"/>
                </a:lnTo>
                <a:lnTo>
                  <a:pt x="4530" y="208"/>
                </a:lnTo>
                <a:lnTo>
                  <a:pt x="4530" y="208"/>
                </a:lnTo>
                <a:lnTo>
                  <a:pt x="4530" y="208"/>
                </a:lnTo>
                <a:lnTo>
                  <a:pt x="4530" y="208"/>
                </a:lnTo>
                <a:lnTo>
                  <a:pt x="4528" y="208"/>
                </a:lnTo>
                <a:lnTo>
                  <a:pt x="4528" y="208"/>
                </a:lnTo>
                <a:lnTo>
                  <a:pt x="4528" y="208"/>
                </a:lnTo>
                <a:lnTo>
                  <a:pt x="4528" y="208"/>
                </a:lnTo>
                <a:lnTo>
                  <a:pt x="4526" y="210"/>
                </a:lnTo>
                <a:lnTo>
                  <a:pt x="4526" y="210"/>
                </a:lnTo>
                <a:lnTo>
                  <a:pt x="4526" y="210"/>
                </a:lnTo>
                <a:lnTo>
                  <a:pt x="4526" y="210"/>
                </a:lnTo>
                <a:lnTo>
                  <a:pt x="4524" y="210"/>
                </a:lnTo>
                <a:lnTo>
                  <a:pt x="4524" y="210"/>
                </a:lnTo>
                <a:lnTo>
                  <a:pt x="4524" y="210"/>
                </a:lnTo>
                <a:lnTo>
                  <a:pt x="4524" y="210"/>
                </a:lnTo>
                <a:lnTo>
                  <a:pt x="4524" y="210"/>
                </a:lnTo>
                <a:lnTo>
                  <a:pt x="4524" y="210"/>
                </a:lnTo>
                <a:lnTo>
                  <a:pt x="4524" y="210"/>
                </a:lnTo>
                <a:lnTo>
                  <a:pt x="4522" y="210"/>
                </a:lnTo>
                <a:lnTo>
                  <a:pt x="4522" y="210"/>
                </a:lnTo>
                <a:lnTo>
                  <a:pt x="4522" y="210"/>
                </a:lnTo>
                <a:lnTo>
                  <a:pt x="4522" y="210"/>
                </a:lnTo>
                <a:lnTo>
                  <a:pt x="4522" y="210"/>
                </a:lnTo>
                <a:lnTo>
                  <a:pt x="4522" y="210"/>
                </a:lnTo>
                <a:lnTo>
                  <a:pt x="4522" y="210"/>
                </a:lnTo>
                <a:lnTo>
                  <a:pt x="4522" y="210"/>
                </a:lnTo>
                <a:lnTo>
                  <a:pt x="4522" y="212"/>
                </a:lnTo>
                <a:lnTo>
                  <a:pt x="4520" y="212"/>
                </a:lnTo>
                <a:lnTo>
                  <a:pt x="4520" y="212"/>
                </a:lnTo>
                <a:lnTo>
                  <a:pt x="4520" y="212"/>
                </a:lnTo>
                <a:lnTo>
                  <a:pt x="4520" y="212"/>
                </a:lnTo>
                <a:lnTo>
                  <a:pt x="4520" y="212"/>
                </a:lnTo>
                <a:lnTo>
                  <a:pt x="4520" y="210"/>
                </a:lnTo>
                <a:lnTo>
                  <a:pt x="4520" y="210"/>
                </a:lnTo>
                <a:lnTo>
                  <a:pt x="4520" y="210"/>
                </a:lnTo>
                <a:lnTo>
                  <a:pt x="4522" y="208"/>
                </a:lnTo>
                <a:lnTo>
                  <a:pt x="4526" y="206"/>
                </a:lnTo>
                <a:lnTo>
                  <a:pt x="4528" y="206"/>
                </a:lnTo>
                <a:lnTo>
                  <a:pt x="4528" y="206"/>
                </a:lnTo>
                <a:lnTo>
                  <a:pt x="4528" y="206"/>
                </a:lnTo>
                <a:lnTo>
                  <a:pt x="4528" y="206"/>
                </a:lnTo>
                <a:lnTo>
                  <a:pt x="4528" y="206"/>
                </a:lnTo>
                <a:lnTo>
                  <a:pt x="4528" y="204"/>
                </a:lnTo>
                <a:lnTo>
                  <a:pt x="4528" y="204"/>
                </a:lnTo>
                <a:lnTo>
                  <a:pt x="4528" y="204"/>
                </a:lnTo>
                <a:lnTo>
                  <a:pt x="4528" y="204"/>
                </a:lnTo>
                <a:lnTo>
                  <a:pt x="4528" y="204"/>
                </a:lnTo>
                <a:lnTo>
                  <a:pt x="4530" y="202"/>
                </a:lnTo>
                <a:lnTo>
                  <a:pt x="4530" y="202"/>
                </a:lnTo>
                <a:lnTo>
                  <a:pt x="4530" y="202"/>
                </a:lnTo>
                <a:lnTo>
                  <a:pt x="4532" y="202"/>
                </a:lnTo>
                <a:lnTo>
                  <a:pt x="4532" y="202"/>
                </a:lnTo>
                <a:lnTo>
                  <a:pt x="4532" y="202"/>
                </a:lnTo>
                <a:lnTo>
                  <a:pt x="4532" y="204"/>
                </a:lnTo>
                <a:lnTo>
                  <a:pt x="4532" y="204"/>
                </a:lnTo>
                <a:lnTo>
                  <a:pt x="4534" y="204"/>
                </a:lnTo>
                <a:lnTo>
                  <a:pt x="4532" y="206"/>
                </a:lnTo>
                <a:close/>
                <a:moveTo>
                  <a:pt x="4" y="154"/>
                </a:moveTo>
                <a:lnTo>
                  <a:pt x="6" y="154"/>
                </a:lnTo>
                <a:lnTo>
                  <a:pt x="6" y="154"/>
                </a:lnTo>
                <a:lnTo>
                  <a:pt x="6" y="154"/>
                </a:lnTo>
                <a:lnTo>
                  <a:pt x="6" y="154"/>
                </a:lnTo>
                <a:lnTo>
                  <a:pt x="8" y="154"/>
                </a:lnTo>
                <a:lnTo>
                  <a:pt x="8" y="154"/>
                </a:lnTo>
                <a:lnTo>
                  <a:pt x="6" y="154"/>
                </a:lnTo>
                <a:lnTo>
                  <a:pt x="6" y="154"/>
                </a:lnTo>
                <a:lnTo>
                  <a:pt x="6" y="154"/>
                </a:lnTo>
                <a:lnTo>
                  <a:pt x="6" y="154"/>
                </a:lnTo>
                <a:lnTo>
                  <a:pt x="6" y="154"/>
                </a:lnTo>
                <a:lnTo>
                  <a:pt x="6" y="154"/>
                </a:lnTo>
                <a:lnTo>
                  <a:pt x="4" y="154"/>
                </a:lnTo>
                <a:lnTo>
                  <a:pt x="4" y="154"/>
                </a:lnTo>
                <a:lnTo>
                  <a:pt x="4" y="154"/>
                </a:lnTo>
                <a:lnTo>
                  <a:pt x="4" y="154"/>
                </a:lnTo>
                <a:lnTo>
                  <a:pt x="6" y="156"/>
                </a:lnTo>
                <a:lnTo>
                  <a:pt x="8" y="158"/>
                </a:lnTo>
                <a:lnTo>
                  <a:pt x="10" y="158"/>
                </a:lnTo>
                <a:lnTo>
                  <a:pt x="10" y="158"/>
                </a:lnTo>
                <a:lnTo>
                  <a:pt x="10" y="160"/>
                </a:lnTo>
                <a:lnTo>
                  <a:pt x="10" y="160"/>
                </a:lnTo>
                <a:lnTo>
                  <a:pt x="8" y="160"/>
                </a:lnTo>
                <a:lnTo>
                  <a:pt x="8" y="160"/>
                </a:lnTo>
                <a:lnTo>
                  <a:pt x="8" y="160"/>
                </a:lnTo>
                <a:lnTo>
                  <a:pt x="8" y="160"/>
                </a:lnTo>
                <a:lnTo>
                  <a:pt x="8" y="160"/>
                </a:lnTo>
                <a:lnTo>
                  <a:pt x="8" y="160"/>
                </a:lnTo>
                <a:lnTo>
                  <a:pt x="6" y="158"/>
                </a:lnTo>
                <a:lnTo>
                  <a:pt x="6" y="158"/>
                </a:lnTo>
                <a:lnTo>
                  <a:pt x="6" y="158"/>
                </a:lnTo>
                <a:lnTo>
                  <a:pt x="6" y="158"/>
                </a:lnTo>
                <a:lnTo>
                  <a:pt x="6" y="158"/>
                </a:lnTo>
                <a:lnTo>
                  <a:pt x="6" y="158"/>
                </a:lnTo>
                <a:lnTo>
                  <a:pt x="6" y="156"/>
                </a:lnTo>
                <a:lnTo>
                  <a:pt x="6" y="156"/>
                </a:lnTo>
                <a:lnTo>
                  <a:pt x="6" y="156"/>
                </a:lnTo>
                <a:lnTo>
                  <a:pt x="6" y="156"/>
                </a:lnTo>
                <a:lnTo>
                  <a:pt x="4" y="156"/>
                </a:lnTo>
                <a:lnTo>
                  <a:pt x="4" y="156"/>
                </a:lnTo>
                <a:lnTo>
                  <a:pt x="4" y="154"/>
                </a:lnTo>
                <a:lnTo>
                  <a:pt x="4" y="154"/>
                </a:lnTo>
                <a:lnTo>
                  <a:pt x="4" y="154"/>
                </a:lnTo>
                <a:lnTo>
                  <a:pt x="2" y="154"/>
                </a:lnTo>
                <a:lnTo>
                  <a:pt x="2" y="154"/>
                </a:lnTo>
                <a:lnTo>
                  <a:pt x="2" y="156"/>
                </a:lnTo>
                <a:lnTo>
                  <a:pt x="2" y="156"/>
                </a:lnTo>
                <a:lnTo>
                  <a:pt x="2" y="156"/>
                </a:lnTo>
                <a:lnTo>
                  <a:pt x="0" y="154"/>
                </a:lnTo>
                <a:lnTo>
                  <a:pt x="0" y="154"/>
                </a:lnTo>
                <a:lnTo>
                  <a:pt x="2" y="154"/>
                </a:lnTo>
                <a:lnTo>
                  <a:pt x="2" y="154"/>
                </a:lnTo>
                <a:lnTo>
                  <a:pt x="2" y="154"/>
                </a:lnTo>
                <a:lnTo>
                  <a:pt x="4" y="154"/>
                </a:lnTo>
                <a:lnTo>
                  <a:pt x="4" y="154"/>
                </a:lnTo>
                <a:lnTo>
                  <a:pt x="4" y="154"/>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3" name="Freeform 109"/>
          <p:cNvSpPr>
            <a:spLocks/>
          </p:cNvSpPr>
          <p:nvPr/>
        </p:nvSpPr>
        <p:spPr bwMode="auto">
          <a:xfrm>
            <a:off x="8455025" y="3646488"/>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4" name="Freeform 110"/>
          <p:cNvSpPr>
            <a:spLocks/>
          </p:cNvSpPr>
          <p:nvPr/>
        </p:nvSpPr>
        <p:spPr bwMode="auto">
          <a:xfrm>
            <a:off x="6362700" y="2830513"/>
            <a:ext cx="193675" cy="104775"/>
          </a:xfrm>
          <a:custGeom>
            <a:avLst/>
            <a:gdLst/>
            <a:ahLst/>
            <a:cxnLst>
              <a:cxn ang="0">
                <a:pos x="12" y="6"/>
              </a:cxn>
              <a:cxn ang="0">
                <a:pos x="12" y="6"/>
              </a:cxn>
              <a:cxn ang="0">
                <a:pos x="14" y="0"/>
              </a:cxn>
              <a:cxn ang="0">
                <a:pos x="16" y="0"/>
              </a:cxn>
              <a:cxn ang="0">
                <a:pos x="24" y="0"/>
              </a:cxn>
              <a:cxn ang="0">
                <a:pos x="32" y="10"/>
              </a:cxn>
              <a:cxn ang="0">
                <a:pos x="40" y="12"/>
              </a:cxn>
              <a:cxn ang="0">
                <a:pos x="44" y="16"/>
              </a:cxn>
              <a:cxn ang="0">
                <a:pos x="48" y="20"/>
              </a:cxn>
              <a:cxn ang="0">
                <a:pos x="50" y="20"/>
              </a:cxn>
              <a:cxn ang="0">
                <a:pos x="56" y="20"/>
              </a:cxn>
              <a:cxn ang="0">
                <a:pos x="60" y="26"/>
              </a:cxn>
              <a:cxn ang="0">
                <a:pos x="64" y="28"/>
              </a:cxn>
              <a:cxn ang="0">
                <a:pos x="70" y="30"/>
              </a:cxn>
              <a:cxn ang="0">
                <a:pos x="74" y="30"/>
              </a:cxn>
              <a:cxn ang="0">
                <a:pos x="74" y="36"/>
              </a:cxn>
              <a:cxn ang="0">
                <a:pos x="78" y="34"/>
              </a:cxn>
              <a:cxn ang="0">
                <a:pos x="84" y="36"/>
              </a:cxn>
              <a:cxn ang="0">
                <a:pos x="88" y="42"/>
              </a:cxn>
              <a:cxn ang="0">
                <a:pos x="88" y="38"/>
              </a:cxn>
              <a:cxn ang="0">
                <a:pos x="94" y="40"/>
              </a:cxn>
              <a:cxn ang="0">
                <a:pos x="96" y="38"/>
              </a:cxn>
              <a:cxn ang="0">
                <a:pos x="102" y="40"/>
              </a:cxn>
              <a:cxn ang="0">
                <a:pos x="106" y="42"/>
              </a:cxn>
              <a:cxn ang="0">
                <a:pos x="112" y="42"/>
              </a:cxn>
              <a:cxn ang="0">
                <a:pos x="114" y="42"/>
              </a:cxn>
              <a:cxn ang="0">
                <a:pos x="118" y="42"/>
              </a:cxn>
              <a:cxn ang="0">
                <a:pos x="118" y="46"/>
              </a:cxn>
              <a:cxn ang="0">
                <a:pos x="118" y="54"/>
              </a:cxn>
              <a:cxn ang="0">
                <a:pos x="122" y="60"/>
              </a:cxn>
              <a:cxn ang="0">
                <a:pos x="122" y="64"/>
              </a:cxn>
              <a:cxn ang="0">
                <a:pos x="118" y="66"/>
              </a:cxn>
              <a:cxn ang="0">
                <a:pos x="114" y="66"/>
              </a:cxn>
              <a:cxn ang="0">
                <a:pos x="108" y="66"/>
              </a:cxn>
              <a:cxn ang="0">
                <a:pos x="104" y="66"/>
              </a:cxn>
              <a:cxn ang="0">
                <a:pos x="94" y="64"/>
              </a:cxn>
              <a:cxn ang="0">
                <a:pos x="92" y="62"/>
              </a:cxn>
              <a:cxn ang="0">
                <a:pos x="86" y="62"/>
              </a:cxn>
              <a:cxn ang="0">
                <a:pos x="84" y="60"/>
              </a:cxn>
              <a:cxn ang="0">
                <a:pos x="80" y="60"/>
              </a:cxn>
              <a:cxn ang="0">
                <a:pos x="72" y="56"/>
              </a:cxn>
              <a:cxn ang="0">
                <a:pos x="70" y="54"/>
              </a:cxn>
              <a:cxn ang="0">
                <a:pos x="68" y="50"/>
              </a:cxn>
              <a:cxn ang="0">
                <a:pos x="60" y="48"/>
              </a:cxn>
              <a:cxn ang="0">
                <a:pos x="58" y="50"/>
              </a:cxn>
              <a:cxn ang="0">
                <a:pos x="54" y="48"/>
              </a:cxn>
              <a:cxn ang="0">
                <a:pos x="50" y="50"/>
              </a:cxn>
              <a:cxn ang="0">
                <a:pos x="46" y="48"/>
              </a:cxn>
              <a:cxn ang="0">
                <a:pos x="42" y="46"/>
              </a:cxn>
              <a:cxn ang="0">
                <a:pos x="38" y="44"/>
              </a:cxn>
              <a:cxn ang="0">
                <a:pos x="34" y="44"/>
              </a:cxn>
              <a:cxn ang="0">
                <a:pos x="30" y="42"/>
              </a:cxn>
              <a:cxn ang="0">
                <a:pos x="20" y="36"/>
              </a:cxn>
              <a:cxn ang="0">
                <a:pos x="16" y="34"/>
              </a:cxn>
              <a:cxn ang="0">
                <a:pos x="6" y="28"/>
              </a:cxn>
              <a:cxn ang="0">
                <a:pos x="4" y="28"/>
              </a:cxn>
              <a:cxn ang="0">
                <a:pos x="0" y="24"/>
              </a:cxn>
              <a:cxn ang="0">
                <a:pos x="2" y="18"/>
              </a:cxn>
              <a:cxn ang="0">
                <a:pos x="2" y="12"/>
              </a:cxn>
              <a:cxn ang="0">
                <a:pos x="2" y="10"/>
              </a:cxn>
              <a:cxn ang="0">
                <a:pos x="4" y="6"/>
              </a:cxn>
            </a:cxnLst>
            <a:rect l="0" t="0" r="r" b="b"/>
            <a:pathLst>
              <a:path w="122" h="66">
                <a:moveTo>
                  <a:pt x="8" y="4"/>
                </a:moveTo>
                <a:lnTo>
                  <a:pt x="8" y="4"/>
                </a:lnTo>
                <a:lnTo>
                  <a:pt x="10" y="4"/>
                </a:lnTo>
                <a:lnTo>
                  <a:pt x="10" y="6"/>
                </a:lnTo>
                <a:lnTo>
                  <a:pt x="10" y="6"/>
                </a:lnTo>
                <a:lnTo>
                  <a:pt x="12" y="6"/>
                </a:lnTo>
                <a:lnTo>
                  <a:pt x="12" y="6"/>
                </a:lnTo>
                <a:lnTo>
                  <a:pt x="12" y="6"/>
                </a:lnTo>
                <a:lnTo>
                  <a:pt x="12" y="6"/>
                </a:lnTo>
                <a:lnTo>
                  <a:pt x="12" y="6"/>
                </a:lnTo>
                <a:lnTo>
                  <a:pt x="12" y="6"/>
                </a:lnTo>
                <a:lnTo>
                  <a:pt x="12" y="6"/>
                </a:lnTo>
                <a:lnTo>
                  <a:pt x="14" y="4"/>
                </a:lnTo>
                <a:lnTo>
                  <a:pt x="14" y="2"/>
                </a:lnTo>
                <a:lnTo>
                  <a:pt x="14" y="2"/>
                </a:lnTo>
                <a:lnTo>
                  <a:pt x="14" y="0"/>
                </a:lnTo>
                <a:lnTo>
                  <a:pt x="14" y="0"/>
                </a:lnTo>
                <a:lnTo>
                  <a:pt x="14" y="0"/>
                </a:lnTo>
                <a:lnTo>
                  <a:pt x="14" y="0"/>
                </a:lnTo>
                <a:lnTo>
                  <a:pt x="14" y="0"/>
                </a:lnTo>
                <a:lnTo>
                  <a:pt x="16" y="0"/>
                </a:lnTo>
                <a:lnTo>
                  <a:pt x="16" y="0"/>
                </a:lnTo>
                <a:lnTo>
                  <a:pt x="16" y="0"/>
                </a:lnTo>
                <a:lnTo>
                  <a:pt x="16" y="0"/>
                </a:lnTo>
                <a:lnTo>
                  <a:pt x="16" y="0"/>
                </a:lnTo>
                <a:lnTo>
                  <a:pt x="18" y="0"/>
                </a:lnTo>
                <a:lnTo>
                  <a:pt x="20" y="0"/>
                </a:lnTo>
                <a:lnTo>
                  <a:pt x="20" y="0"/>
                </a:lnTo>
                <a:lnTo>
                  <a:pt x="22" y="0"/>
                </a:lnTo>
                <a:lnTo>
                  <a:pt x="24" y="0"/>
                </a:lnTo>
                <a:lnTo>
                  <a:pt x="24" y="4"/>
                </a:lnTo>
                <a:lnTo>
                  <a:pt x="26" y="6"/>
                </a:lnTo>
                <a:lnTo>
                  <a:pt x="26" y="6"/>
                </a:lnTo>
                <a:lnTo>
                  <a:pt x="28" y="6"/>
                </a:lnTo>
                <a:lnTo>
                  <a:pt x="32" y="8"/>
                </a:lnTo>
                <a:lnTo>
                  <a:pt x="32" y="10"/>
                </a:lnTo>
                <a:lnTo>
                  <a:pt x="34" y="10"/>
                </a:lnTo>
                <a:lnTo>
                  <a:pt x="36" y="12"/>
                </a:lnTo>
                <a:lnTo>
                  <a:pt x="36" y="12"/>
                </a:lnTo>
                <a:lnTo>
                  <a:pt x="38" y="12"/>
                </a:lnTo>
                <a:lnTo>
                  <a:pt x="38" y="12"/>
                </a:lnTo>
                <a:lnTo>
                  <a:pt x="40" y="12"/>
                </a:lnTo>
                <a:lnTo>
                  <a:pt x="40" y="12"/>
                </a:lnTo>
                <a:lnTo>
                  <a:pt x="40" y="12"/>
                </a:lnTo>
                <a:lnTo>
                  <a:pt x="42" y="12"/>
                </a:lnTo>
                <a:lnTo>
                  <a:pt x="42" y="14"/>
                </a:lnTo>
                <a:lnTo>
                  <a:pt x="44" y="14"/>
                </a:lnTo>
                <a:lnTo>
                  <a:pt x="44" y="16"/>
                </a:lnTo>
                <a:lnTo>
                  <a:pt x="44" y="16"/>
                </a:lnTo>
                <a:lnTo>
                  <a:pt x="44" y="16"/>
                </a:lnTo>
                <a:lnTo>
                  <a:pt x="46" y="16"/>
                </a:lnTo>
                <a:lnTo>
                  <a:pt x="48" y="20"/>
                </a:lnTo>
                <a:lnTo>
                  <a:pt x="48" y="20"/>
                </a:lnTo>
                <a:lnTo>
                  <a:pt x="48" y="20"/>
                </a:lnTo>
                <a:lnTo>
                  <a:pt x="50" y="20"/>
                </a:lnTo>
                <a:lnTo>
                  <a:pt x="50" y="20"/>
                </a:lnTo>
                <a:lnTo>
                  <a:pt x="50" y="20"/>
                </a:lnTo>
                <a:lnTo>
                  <a:pt x="50" y="20"/>
                </a:lnTo>
                <a:lnTo>
                  <a:pt x="50" y="20"/>
                </a:lnTo>
                <a:lnTo>
                  <a:pt x="50" y="20"/>
                </a:lnTo>
                <a:lnTo>
                  <a:pt x="52" y="18"/>
                </a:lnTo>
                <a:lnTo>
                  <a:pt x="54" y="18"/>
                </a:lnTo>
                <a:lnTo>
                  <a:pt x="56" y="18"/>
                </a:lnTo>
                <a:lnTo>
                  <a:pt x="56" y="20"/>
                </a:lnTo>
                <a:lnTo>
                  <a:pt x="56" y="20"/>
                </a:lnTo>
                <a:lnTo>
                  <a:pt x="56" y="20"/>
                </a:lnTo>
                <a:lnTo>
                  <a:pt x="56" y="20"/>
                </a:lnTo>
                <a:lnTo>
                  <a:pt x="58" y="22"/>
                </a:lnTo>
                <a:lnTo>
                  <a:pt x="58" y="24"/>
                </a:lnTo>
                <a:lnTo>
                  <a:pt x="58" y="24"/>
                </a:lnTo>
                <a:lnTo>
                  <a:pt x="58" y="24"/>
                </a:lnTo>
                <a:lnTo>
                  <a:pt x="60" y="26"/>
                </a:lnTo>
                <a:lnTo>
                  <a:pt x="60" y="26"/>
                </a:lnTo>
                <a:lnTo>
                  <a:pt x="62" y="26"/>
                </a:lnTo>
                <a:lnTo>
                  <a:pt x="62" y="26"/>
                </a:lnTo>
                <a:lnTo>
                  <a:pt x="62" y="28"/>
                </a:lnTo>
                <a:lnTo>
                  <a:pt x="62" y="28"/>
                </a:lnTo>
                <a:lnTo>
                  <a:pt x="64" y="28"/>
                </a:lnTo>
                <a:lnTo>
                  <a:pt x="64" y="28"/>
                </a:lnTo>
                <a:lnTo>
                  <a:pt x="66" y="28"/>
                </a:lnTo>
                <a:lnTo>
                  <a:pt x="66" y="30"/>
                </a:lnTo>
                <a:lnTo>
                  <a:pt x="68" y="30"/>
                </a:lnTo>
                <a:lnTo>
                  <a:pt x="68" y="30"/>
                </a:lnTo>
                <a:lnTo>
                  <a:pt x="70" y="30"/>
                </a:lnTo>
                <a:lnTo>
                  <a:pt x="70" y="30"/>
                </a:lnTo>
                <a:lnTo>
                  <a:pt x="70" y="30"/>
                </a:lnTo>
                <a:lnTo>
                  <a:pt x="72" y="30"/>
                </a:lnTo>
                <a:lnTo>
                  <a:pt x="72" y="30"/>
                </a:lnTo>
                <a:lnTo>
                  <a:pt x="74" y="30"/>
                </a:lnTo>
                <a:lnTo>
                  <a:pt x="74" y="30"/>
                </a:lnTo>
                <a:lnTo>
                  <a:pt x="72" y="32"/>
                </a:lnTo>
                <a:lnTo>
                  <a:pt x="72" y="34"/>
                </a:lnTo>
                <a:lnTo>
                  <a:pt x="72" y="34"/>
                </a:lnTo>
                <a:lnTo>
                  <a:pt x="72" y="34"/>
                </a:lnTo>
                <a:lnTo>
                  <a:pt x="74" y="34"/>
                </a:lnTo>
                <a:lnTo>
                  <a:pt x="74" y="36"/>
                </a:lnTo>
                <a:lnTo>
                  <a:pt x="76" y="36"/>
                </a:lnTo>
                <a:lnTo>
                  <a:pt x="76" y="36"/>
                </a:lnTo>
                <a:lnTo>
                  <a:pt x="78" y="36"/>
                </a:lnTo>
                <a:lnTo>
                  <a:pt x="78" y="36"/>
                </a:lnTo>
                <a:lnTo>
                  <a:pt x="78" y="34"/>
                </a:lnTo>
                <a:lnTo>
                  <a:pt x="78" y="34"/>
                </a:lnTo>
                <a:lnTo>
                  <a:pt x="80" y="36"/>
                </a:lnTo>
                <a:lnTo>
                  <a:pt x="82" y="36"/>
                </a:lnTo>
                <a:lnTo>
                  <a:pt x="82" y="36"/>
                </a:lnTo>
                <a:lnTo>
                  <a:pt x="82" y="36"/>
                </a:lnTo>
                <a:lnTo>
                  <a:pt x="84" y="36"/>
                </a:lnTo>
                <a:lnTo>
                  <a:pt x="84" y="36"/>
                </a:lnTo>
                <a:lnTo>
                  <a:pt x="84" y="36"/>
                </a:lnTo>
                <a:lnTo>
                  <a:pt x="84" y="38"/>
                </a:lnTo>
                <a:lnTo>
                  <a:pt x="86" y="40"/>
                </a:lnTo>
                <a:lnTo>
                  <a:pt x="86" y="42"/>
                </a:lnTo>
                <a:lnTo>
                  <a:pt x="88" y="42"/>
                </a:lnTo>
                <a:lnTo>
                  <a:pt x="88" y="42"/>
                </a:lnTo>
                <a:lnTo>
                  <a:pt x="88" y="42"/>
                </a:lnTo>
                <a:lnTo>
                  <a:pt x="88" y="40"/>
                </a:lnTo>
                <a:lnTo>
                  <a:pt x="88" y="40"/>
                </a:lnTo>
                <a:lnTo>
                  <a:pt x="88" y="40"/>
                </a:lnTo>
                <a:lnTo>
                  <a:pt x="88" y="38"/>
                </a:lnTo>
                <a:lnTo>
                  <a:pt x="88" y="38"/>
                </a:lnTo>
                <a:lnTo>
                  <a:pt x="90" y="38"/>
                </a:lnTo>
                <a:lnTo>
                  <a:pt x="90" y="38"/>
                </a:lnTo>
                <a:lnTo>
                  <a:pt x="90" y="40"/>
                </a:lnTo>
                <a:lnTo>
                  <a:pt x="92" y="40"/>
                </a:lnTo>
                <a:lnTo>
                  <a:pt x="94" y="42"/>
                </a:lnTo>
                <a:lnTo>
                  <a:pt x="94" y="40"/>
                </a:lnTo>
                <a:lnTo>
                  <a:pt x="94" y="40"/>
                </a:lnTo>
                <a:lnTo>
                  <a:pt x="94" y="40"/>
                </a:lnTo>
                <a:lnTo>
                  <a:pt x="94" y="38"/>
                </a:lnTo>
                <a:lnTo>
                  <a:pt x="94" y="38"/>
                </a:lnTo>
                <a:lnTo>
                  <a:pt x="96" y="38"/>
                </a:lnTo>
                <a:lnTo>
                  <a:pt x="96" y="38"/>
                </a:lnTo>
                <a:lnTo>
                  <a:pt x="98" y="38"/>
                </a:lnTo>
                <a:lnTo>
                  <a:pt x="98" y="38"/>
                </a:lnTo>
                <a:lnTo>
                  <a:pt x="98" y="40"/>
                </a:lnTo>
                <a:lnTo>
                  <a:pt x="100" y="40"/>
                </a:lnTo>
                <a:lnTo>
                  <a:pt x="100" y="40"/>
                </a:lnTo>
                <a:lnTo>
                  <a:pt x="102" y="40"/>
                </a:lnTo>
                <a:lnTo>
                  <a:pt x="102" y="40"/>
                </a:lnTo>
                <a:lnTo>
                  <a:pt x="102" y="42"/>
                </a:lnTo>
                <a:lnTo>
                  <a:pt x="104" y="42"/>
                </a:lnTo>
                <a:lnTo>
                  <a:pt x="104" y="42"/>
                </a:lnTo>
                <a:lnTo>
                  <a:pt x="106" y="42"/>
                </a:lnTo>
                <a:lnTo>
                  <a:pt x="106" y="42"/>
                </a:lnTo>
                <a:lnTo>
                  <a:pt x="108" y="42"/>
                </a:lnTo>
                <a:lnTo>
                  <a:pt x="108" y="42"/>
                </a:lnTo>
                <a:lnTo>
                  <a:pt x="110" y="42"/>
                </a:lnTo>
                <a:lnTo>
                  <a:pt x="110" y="42"/>
                </a:lnTo>
                <a:lnTo>
                  <a:pt x="110" y="42"/>
                </a:lnTo>
                <a:lnTo>
                  <a:pt x="112" y="42"/>
                </a:lnTo>
                <a:lnTo>
                  <a:pt x="112" y="42"/>
                </a:lnTo>
                <a:lnTo>
                  <a:pt x="112" y="42"/>
                </a:lnTo>
                <a:lnTo>
                  <a:pt x="112" y="42"/>
                </a:lnTo>
                <a:lnTo>
                  <a:pt x="112" y="42"/>
                </a:lnTo>
                <a:lnTo>
                  <a:pt x="114" y="42"/>
                </a:lnTo>
                <a:lnTo>
                  <a:pt x="114" y="42"/>
                </a:lnTo>
                <a:lnTo>
                  <a:pt x="116" y="42"/>
                </a:lnTo>
                <a:lnTo>
                  <a:pt x="116" y="42"/>
                </a:lnTo>
                <a:lnTo>
                  <a:pt x="116" y="42"/>
                </a:lnTo>
                <a:lnTo>
                  <a:pt x="116" y="42"/>
                </a:lnTo>
                <a:lnTo>
                  <a:pt x="116" y="42"/>
                </a:lnTo>
                <a:lnTo>
                  <a:pt x="118" y="42"/>
                </a:lnTo>
                <a:lnTo>
                  <a:pt x="118" y="42"/>
                </a:lnTo>
                <a:lnTo>
                  <a:pt x="118" y="42"/>
                </a:lnTo>
                <a:lnTo>
                  <a:pt x="118" y="44"/>
                </a:lnTo>
                <a:lnTo>
                  <a:pt x="118" y="46"/>
                </a:lnTo>
                <a:lnTo>
                  <a:pt x="118" y="46"/>
                </a:lnTo>
                <a:lnTo>
                  <a:pt x="118" y="46"/>
                </a:lnTo>
                <a:lnTo>
                  <a:pt x="118" y="48"/>
                </a:lnTo>
                <a:lnTo>
                  <a:pt x="118" y="48"/>
                </a:lnTo>
                <a:lnTo>
                  <a:pt x="118" y="52"/>
                </a:lnTo>
                <a:lnTo>
                  <a:pt x="118" y="52"/>
                </a:lnTo>
                <a:lnTo>
                  <a:pt x="118" y="54"/>
                </a:lnTo>
                <a:lnTo>
                  <a:pt x="118" y="54"/>
                </a:lnTo>
                <a:lnTo>
                  <a:pt x="118" y="54"/>
                </a:lnTo>
                <a:lnTo>
                  <a:pt x="118" y="56"/>
                </a:lnTo>
                <a:lnTo>
                  <a:pt x="120" y="56"/>
                </a:lnTo>
                <a:lnTo>
                  <a:pt x="120" y="56"/>
                </a:lnTo>
                <a:lnTo>
                  <a:pt x="122" y="58"/>
                </a:lnTo>
                <a:lnTo>
                  <a:pt x="122" y="60"/>
                </a:lnTo>
                <a:lnTo>
                  <a:pt x="122" y="60"/>
                </a:lnTo>
                <a:lnTo>
                  <a:pt x="122" y="62"/>
                </a:lnTo>
                <a:lnTo>
                  <a:pt x="122" y="62"/>
                </a:lnTo>
                <a:lnTo>
                  <a:pt x="122" y="64"/>
                </a:lnTo>
                <a:lnTo>
                  <a:pt x="122" y="64"/>
                </a:lnTo>
                <a:lnTo>
                  <a:pt x="122" y="64"/>
                </a:lnTo>
                <a:lnTo>
                  <a:pt x="122" y="66"/>
                </a:lnTo>
                <a:lnTo>
                  <a:pt x="120" y="66"/>
                </a:lnTo>
                <a:lnTo>
                  <a:pt x="120" y="66"/>
                </a:lnTo>
                <a:lnTo>
                  <a:pt x="120" y="66"/>
                </a:lnTo>
                <a:lnTo>
                  <a:pt x="118" y="66"/>
                </a:lnTo>
                <a:lnTo>
                  <a:pt x="118" y="66"/>
                </a:lnTo>
                <a:lnTo>
                  <a:pt x="118" y="66"/>
                </a:lnTo>
                <a:lnTo>
                  <a:pt x="116" y="66"/>
                </a:lnTo>
                <a:lnTo>
                  <a:pt x="116" y="66"/>
                </a:lnTo>
                <a:lnTo>
                  <a:pt x="116" y="66"/>
                </a:lnTo>
                <a:lnTo>
                  <a:pt x="114" y="66"/>
                </a:lnTo>
                <a:lnTo>
                  <a:pt x="114" y="66"/>
                </a:lnTo>
                <a:lnTo>
                  <a:pt x="112" y="66"/>
                </a:lnTo>
                <a:lnTo>
                  <a:pt x="112" y="66"/>
                </a:lnTo>
                <a:lnTo>
                  <a:pt x="112" y="66"/>
                </a:lnTo>
                <a:lnTo>
                  <a:pt x="112" y="66"/>
                </a:lnTo>
                <a:lnTo>
                  <a:pt x="110" y="66"/>
                </a:lnTo>
                <a:lnTo>
                  <a:pt x="108" y="66"/>
                </a:lnTo>
                <a:lnTo>
                  <a:pt x="106" y="64"/>
                </a:lnTo>
                <a:lnTo>
                  <a:pt x="106" y="64"/>
                </a:lnTo>
                <a:lnTo>
                  <a:pt x="106" y="64"/>
                </a:lnTo>
                <a:lnTo>
                  <a:pt x="104" y="64"/>
                </a:lnTo>
                <a:lnTo>
                  <a:pt x="104" y="64"/>
                </a:lnTo>
                <a:lnTo>
                  <a:pt x="104" y="66"/>
                </a:lnTo>
                <a:lnTo>
                  <a:pt x="104" y="66"/>
                </a:lnTo>
                <a:lnTo>
                  <a:pt x="102" y="66"/>
                </a:lnTo>
                <a:lnTo>
                  <a:pt x="100" y="66"/>
                </a:lnTo>
                <a:lnTo>
                  <a:pt x="98" y="64"/>
                </a:lnTo>
                <a:lnTo>
                  <a:pt x="96" y="62"/>
                </a:lnTo>
                <a:lnTo>
                  <a:pt x="94" y="64"/>
                </a:lnTo>
                <a:lnTo>
                  <a:pt x="94" y="62"/>
                </a:lnTo>
                <a:lnTo>
                  <a:pt x="94" y="62"/>
                </a:lnTo>
                <a:lnTo>
                  <a:pt x="92" y="62"/>
                </a:lnTo>
                <a:lnTo>
                  <a:pt x="92" y="62"/>
                </a:lnTo>
                <a:lnTo>
                  <a:pt x="92" y="62"/>
                </a:lnTo>
                <a:lnTo>
                  <a:pt x="92" y="62"/>
                </a:lnTo>
                <a:lnTo>
                  <a:pt x="90" y="62"/>
                </a:lnTo>
                <a:lnTo>
                  <a:pt x="90" y="62"/>
                </a:lnTo>
                <a:lnTo>
                  <a:pt x="90" y="64"/>
                </a:lnTo>
                <a:lnTo>
                  <a:pt x="88" y="62"/>
                </a:lnTo>
                <a:lnTo>
                  <a:pt x="88" y="62"/>
                </a:lnTo>
                <a:lnTo>
                  <a:pt x="86" y="62"/>
                </a:lnTo>
                <a:lnTo>
                  <a:pt x="86" y="60"/>
                </a:lnTo>
                <a:lnTo>
                  <a:pt x="86" y="60"/>
                </a:lnTo>
                <a:lnTo>
                  <a:pt x="86" y="60"/>
                </a:lnTo>
                <a:lnTo>
                  <a:pt x="86" y="58"/>
                </a:lnTo>
                <a:lnTo>
                  <a:pt x="84" y="58"/>
                </a:lnTo>
                <a:lnTo>
                  <a:pt x="84" y="60"/>
                </a:lnTo>
                <a:lnTo>
                  <a:pt x="84" y="60"/>
                </a:lnTo>
                <a:lnTo>
                  <a:pt x="82" y="60"/>
                </a:lnTo>
                <a:lnTo>
                  <a:pt x="82" y="60"/>
                </a:lnTo>
                <a:lnTo>
                  <a:pt x="82" y="60"/>
                </a:lnTo>
                <a:lnTo>
                  <a:pt x="80" y="60"/>
                </a:lnTo>
                <a:lnTo>
                  <a:pt x="80" y="60"/>
                </a:lnTo>
                <a:lnTo>
                  <a:pt x="80" y="60"/>
                </a:lnTo>
                <a:lnTo>
                  <a:pt x="78" y="60"/>
                </a:lnTo>
                <a:lnTo>
                  <a:pt x="76" y="58"/>
                </a:lnTo>
                <a:lnTo>
                  <a:pt x="74" y="56"/>
                </a:lnTo>
                <a:lnTo>
                  <a:pt x="72" y="56"/>
                </a:lnTo>
                <a:lnTo>
                  <a:pt x="72" y="56"/>
                </a:lnTo>
                <a:lnTo>
                  <a:pt x="72" y="56"/>
                </a:lnTo>
                <a:lnTo>
                  <a:pt x="72" y="56"/>
                </a:lnTo>
                <a:lnTo>
                  <a:pt x="70" y="56"/>
                </a:lnTo>
                <a:lnTo>
                  <a:pt x="70" y="56"/>
                </a:lnTo>
                <a:lnTo>
                  <a:pt x="70" y="54"/>
                </a:lnTo>
                <a:lnTo>
                  <a:pt x="70" y="54"/>
                </a:lnTo>
                <a:lnTo>
                  <a:pt x="70" y="52"/>
                </a:lnTo>
                <a:lnTo>
                  <a:pt x="70" y="52"/>
                </a:lnTo>
                <a:lnTo>
                  <a:pt x="70" y="52"/>
                </a:lnTo>
                <a:lnTo>
                  <a:pt x="70" y="52"/>
                </a:lnTo>
                <a:lnTo>
                  <a:pt x="68" y="50"/>
                </a:lnTo>
                <a:lnTo>
                  <a:pt x="68" y="50"/>
                </a:lnTo>
                <a:lnTo>
                  <a:pt x="66" y="50"/>
                </a:lnTo>
                <a:lnTo>
                  <a:pt x="64" y="50"/>
                </a:lnTo>
                <a:lnTo>
                  <a:pt x="64" y="50"/>
                </a:lnTo>
                <a:lnTo>
                  <a:pt x="62" y="48"/>
                </a:lnTo>
                <a:lnTo>
                  <a:pt x="60" y="48"/>
                </a:lnTo>
                <a:lnTo>
                  <a:pt x="60" y="48"/>
                </a:lnTo>
                <a:lnTo>
                  <a:pt x="60" y="48"/>
                </a:lnTo>
                <a:lnTo>
                  <a:pt x="58" y="48"/>
                </a:lnTo>
                <a:lnTo>
                  <a:pt x="58" y="50"/>
                </a:lnTo>
                <a:lnTo>
                  <a:pt x="58" y="50"/>
                </a:lnTo>
                <a:lnTo>
                  <a:pt x="58" y="50"/>
                </a:lnTo>
                <a:lnTo>
                  <a:pt x="58" y="50"/>
                </a:lnTo>
                <a:lnTo>
                  <a:pt x="58" y="50"/>
                </a:lnTo>
                <a:lnTo>
                  <a:pt x="58" y="50"/>
                </a:lnTo>
                <a:lnTo>
                  <a:pt x="56" y="50"/>
                </a:lnTo>
                <a:lnTo>
                  <a:pt x="54" y="48"/>
                </a:lnTo>
                <a:lnTo>
                  <a:pt x="54" y="48"/>
                </a:lnTo>
                <a:lnTo>
                  <a:pt x="54" y="48"/>
                </a:lnTo>
                <a:lnTo>
                  <a:pt x="52" y="48"/>
                </a:lnTo>
                <a:lnTo>
                  <a:pt x="52" y="50"/>
                </a:lnTo>
                <a:lnTo>
                  <a:pt x="52" y="50"/>
                </a:lnTo>
                <a:lnTo>
                  <a:pt x="52" y="50"/>
                </a:lnTo>
                <a:lnTo>
                  <a:pt x="52" y="50"/>
                </a:lnTo>
                <a:lnTo>
                  <a:pt x="50" y="50"/>
                </a:lnTo>
                <a:lnTo>
                  <a:pt x="50" y="50"/>
                </a:lnTo>
                <a:lnTo>
                  <a:pt x="50" y="50"/>
                </a:lnTo>
                <a:lnTo>
                  <a:pt x="50" y="50"/>
                </a:lnTo>
                <a:lnTo>
                  <a:pt x="48" y="48"/>
                </a:lnTo>
                <a:lnTo>
                  <a:pt x="48" y="48"/>
                </a:lnTo>
                <a:lnTo>
                  <a:pt x="46" y="48"/>
                </a:lnTo>
                <a:lnTo>
                  <a:pt x="46" y="48"/>
                </a:lnTo>
                <a:lnTo>
                  <a:pt x="46" y="48"/>
                </a:lnTo>
                <a:lnTo>
                  <a:pt x="42" y="48"/>
                </a:lnTo>
                <a:lnTo>
                  <a:pt x="42" y="48"/>
                </a:lnTo>
                <a:lnTo>
                  <a:pt x="42" y="46"/>
                </a:lnTo>
                <a:lnTo>
                  <a:pt x="42" y="46"/>
                </a:lnTo>
                <a:lnTo>
                  <a:pt x="42" y="44"/>
                </a:lnTo>
                <a:lnTo>
                  <a:pt x="40" y="44"/>
                </a:lnTo>
                <a:lnTo>
                  <a:pt x="40" y="44"/>
                </a:lnTo>
                <a:lnTo>
                  <a:pt x="40" y="44"/>
                </a:lnTo>
                <a:lnTo>
                  <a:pt x="40" y="44"/>
                </a:lnTo>
                <a:lnTo>
                  <a:pt x="38" y="44"/>
                </a:lnTo>
                <a:lnTo>
                  <a:pt x="38" y="46"/>
                </a:lnTo>
                <a:lnTo>
                  <a:pt x="38" y="46"/>
                </a:lnTo>
                <a:lnTo>
                  <a:pt x="36" y="46"/>
                </a:lnTo>
                <a:lnTo>
                  <a:pt x="36" y="44"/>
                </a:lnTo>
                <a:lnTo>
                  <a:pt x="34" y="44"/>
                </a:lnTo>
                <a:lnTo>
                  <a:pt x="34" y="44"/>
                </a:lnTo>
                <a:lnTo>
                  <a:pt x="32" y="42"/>
                </a:lnTo>
                <a:lnTo>
                  <a:pt x="32" y="42"/>
                </a:lnTo>
                <a:lnTo>
                  <a:pt x="30" y="42"/>
                </a:lnTo>
                <a:lnTo>
                  <a:pt x="30" y="40"/>
                </a:lnTo>
                <a:lnTo>
                  <a:pt x="30" y="42"/>
                </a:lnTo>
                <a:lnTo>
                  <a:pt x="30" y="42"/>
                </a:lnTo>
                <a:lnTo>
                  <a:pt x="28" y="42"/>
                </a:lnTo>
                <a:lnTo>
                  <a:pt x="28" y="42"/>
                </a:lnTo>
                <a:lnTo>
                  <a:pt x="26" y="40"/>
                </a:lnTo>
                <a:lnTo>
                  <a:pt x="24" y="40"/>
                </a:lnTo>
                <a:lnTo>
                  <a:pt x="22" y="38"/>
                </a:lnTo>
                <a:lnTo>
                  <a:pt x="20" y="36"/>
                </a:lnTo>
                <a:lnTo>
                  <a:pt x="20" y="36"/>
                </a:lnTo>
                <a:lnTo>
                  <a:pt x="18" y="34"/>
                </a:lnTo>
                <a:lnTo>
                  <a:pt x="18" y="34"/>
                </a:lnTo>
                <a:lnTo>
                  <a:pt x="18" y="34"/>
                </a:lnTo>
                <a:lnTo>
                  <a:pt x="16" y="34"/>
                </a:lnTo>
                <a:lnTo>
                  <a:pt x="16" y="34"/>
                </a:lnTo>
                <a:lnTo>
                  <a:pt x="16" y="34"/>
                </a:lnTo>
                <a:lnTo>
                  <a:pt x="14" y="34"/>
                </a:lnTo>
                <a:lnTo>
                  <a:pt x="14" y="32"/>
                </a:lnTo>
                <a:lnTo>
                  <a:pt x="10" y="30"/>
                </a:lnTo>
                <a:lnTo>
                  <a:pt x="8" y="28"/>
                </a:lnTo>
                <a:lnTo>
                  <a:pt x="6" y="28"/>
                </a:lnTo>
                <a:lnTo>
                  <a:pt x="6" y="28"/>
                </a:lnTo>
                <a:lnTo>
                  <a:pt x="6" y="28"/>
                </a:lnTo>
                <a:lnTo>
                  <a:pt x="6" y="30"/>
                </a:lnTo>
                <a:lnTo>
                  <a:pt x="6" y="30"/>
                </a:lnTo>
                <a:lnTo>
                  <a:pt x="4" y="30"/>
                </a:lnTo>
                <a:lnTo>
                  <a:pt x="4" y="28"/>
                </a:lnTo>
                <a:lnTo>
                  <a:pt x="2" y="28"/>
                </a:lnTo>
                <a:lnTo>
                  <a:pt x="2" y="26"/>
                </a:lnTo>
                <a:lnTo>
                  <a:pt x="0" y="26"/>
                </a:lnTo>
                <a:lnTo>
                  <a:pt x="0" y="24"/>
                </a:lnTo>
                <a:lnTo>
                  <a:pt x="0" y="24"/>
                </a:lnTo>
                <a:lnTo>
                  <a:pt x="0" y="24"/>
                </a:lnTo>
                <a:lnTo>
                  <a:pt x="0" y="20"/>
                </a:lnTo>
                <a:lnTo>
                  <a:pt x="2" y="20"/>
                </a:lnTo>
                <a:lnTo>
                  <a:pt x="2" y="20"/>
                </a:lnTo>
                <a:lnTo>
                  <a:pt x="2" y="18"/>
                </a:lnTo>
                <a:lnTo>
                  <a:pt x="2" y="18"/>
                </a:lnTo>
                <a:lnTo>
                  <a:pt x="2" y="18"/>
                </a:lnTo>
                <a:lnTo>
                  <a:pt x="0" y="16"/>
                </a:lnTo>
                <a:lnTo>
                  <a:pt x="0" y="16"/>
                </a:lnTo>
                <a:lnTo>
                  <a:pt x="2" y="14"/>
                </a:lnTo>
                <a:lnTo>
                  <a:pt x="2" y="14"/>
                </a:lnTo>
                <a:lnTo>
                  <a:pt x="2" y="14"/>
                </a:lnTo>
                <a:lnTo>
                  <a:pt x="2" y="12"/>
                </a:lnTo>
                <a:lnTo>
                  <a:pt x="2" y="12"/>
                </a:lnTo>
                <a:lnTo>
                  <a:pt x="2" y="12"/>
                </a:lnTo>
                <a:lnTo>
                  <a:pt x="2" y="10"/>
                </a:lnTo>
                <a:lnTo>
                  <a:pt x="2" y="10"/>
                </a:lnTo>
                <a:lnTo>
                  <a:pt x="2" y="10"/>
                </a:lnTo>
                <a:lnTo>
                  <a:pt x="2" y="10"/>
                </a:lnTo>
                <a:lnTo>
                  <a:pt x="2" y="10"/>
                </a:lnTo>
                <a:lnTo>
                  <a:pt x="4" y="8"/>
                </a:lnTo>
                <a:lnTo>
                  <a:pt x="4" y="8"/>
                </a:lnTo>
                <a:lnTo>
                  <a:pt x="4" y="8"/>
                </a:lnTo>
                <a:lnTo>
                  <a:pt x="4" y="8"/>
                </a:lnTo>
                <a:lnTo>
                  <a:pt x="4" y="6"/>
                </a:lnTo>
                <a:lnTo>
                  <a:pt x="6" y="6"/>
                </a:lnTo>
                <a:lnTo>
                  <a:pt x="6" y="4"/>
                </a:lnTo>
                <a:lnTo>
                  <a:pt x="8" y="4"/>
                </a:lnTo>
                <a:lnTo>
                  <a:pt x="8"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5" name="Freeform 111"/>
          <p:cNvSpPr>
            <a:spLocks noEditPoints="1"/>
          </p:cNvSpPr>
          <p:nvPr/>
        </p:nvSpPr>
        <p:spPr bwMode="auto">
          <a:xfrm>
            <a:off x="4651375" y="1811338"/>
            <a:ext cx="434975" cy="307975"/>
          </a:xfrm>
          <a:custGeom>
            <a:avLst/>
            <a:gdLst/>
            <a:ahLst/>
            <a:cxnLst>
              <a:cxn ang="0">
                <a:pos x="222" y="6"/>
              </a:cxn>
              <a:cxn ang="0">
                <a:pos x="236" y="6"/>
              </a:cxn>
              <a:cxn ang="0">
                <a:pos x="246" y="4"/>
              </a:cxn>
              <a:cxn ang="0">
                <a:pos x="246" y="14"/>
              </a:cxn>
              <a:cxn ang="0">
                <a:pos x="264" y="20"/>
              </a:cxn>
              <a:cxn ang="0">
                <a:pos x="232" y="18"/>
              </a:cxn>
              <a:cxn ang="0">
                <a:pos x="200" y="34"/>
              </a:cxn>
              <a:cxn ang="0">
                <a:pos x="140" y="40"/>
              </a:cxn>
              <a:cxn ang="0">
                <a:pos x="98" y="94"/>
              </a:cxn>
              <a:cxn ang="0">
                <a:pos x="88" y="146"/>
              </a:cxn>
              <a:cxn ang="0">
                <a:pos x="70" y="168"/>
              </a:cxn>
              <a:cxn ang="0">
                <a:pos x="56" y="182"/>
              </a:cxn>
              <a:cxn ang="0">
                <a:pos x="16" y="180"/>
              </a:cxn>
              <a:cxn ang="0">
                <a:pos x="14" y="170"/>
              </a:cxn>
              <a:cxn ang="0">
                <a:pos x="22" y="158"/>
              </a:cxn>
              <a:cxn ang="0">
                <a:pos x="8" y="154"/>
              </a:cxn>
              <a:cxn ang="0">
                <a:pos x="18" y="146"/>
              </a:cxn>
              <a:cxn ang="0">
                <a:pos x="8" y="146"/>
              </a:cxn>
              <a:cxn ang="0">
                <a:pos x="2" y="136"/>
              </a:cxn>
              <a:cxn ang="0">
                <a:pos x="8" y="130"/>
              </a:cxn>
              <a:cxn ang="0">
                <a:pos x="28" y="128"/>
              </a:cxn>
              <a:cxn ang="0">
                <a:pos x="32" y="120"/>
              </a:cxn>
              <a:cxn ang="0">
                <a:pos x="42" y="118"/>
              </a:cxn>
              <a:cxn ang="0">
                <a:pos x="66" y="110"/>
              </a:cxn>
              <a:cxn ang="0">
                <a:pos x="60" y="110"/>
              </a:cxn>
              <a:cxn ang="0">
                <a:pos x="74" y="94"/>
              </a:cxn>
              <a:cxn ang="0">
                <a:pos x="86" y="86"/>
              </a:cxn>
              <a:cxn ang="0">
                <a:pos x="92" y="70"/>
              </a:cxn>
              <a:cxn ang="0">
                <a:pos x="92" y="64"/>
              </a:cxn>
              <a:cxn ang="0">
                <a:pos x="108" y="56"/>
              </a:cxn>
              <a:cxn ang="0">
                <a:pos x="114" y="52"/>
              </a:cxn>
              <a:cxn ang="0">
                <a:pos x="112" y="46"/>
              </a:cxn>
              <a:cxn ang="0">
                <a:pos x="122" y="44"/>
              </a:cxn>
              <a:cxn ang="0">
                <a:pos x="132" y="38"/>
              </a:cxn>
              <a:cxn ang="0">
                <a:pos x="136" y="28"/>
              </a:cxn>
              <a:cxn ang="0">
                <a:pos x="148" y="22"/>
              </a:cxn>
              <a:cxn ang="0">
                <a:pos x="168" y="18"/>
              </a:cxn>
              <a:cxn ang="0">
                <a:pos x="186" y="14"/>
              </a:cxn>
              <a:cxn ang="0">
                <a:pos x="198" y="6"/>
              </a:cxn>
              <a:cxn ang="0">
                <a:pos x="216" y="2"/>
              </a:cxn>
              <a:cxn ang="0">
                <a:pos x="142" y="16"/>
              </a:cxn>
              <a:cxn ang="0">
                <a:pos x="150" y="16"/>
              </a:cxn>
              <a:cxn ang="0">
                <a:pos x="154" y="18"/>
              </a:cxn>
              <a:cxn ang="0">
                <a:pos x="180" y="12"/>
              </a:cxn>
              <a:cxn ang="0">
                <a:pos x="36" y="116"/>
              </a:cxn>
              <a:cxn ang="0">
                <a:pos x="68" y="92"/>
              </a:cxn>
              <a:cxn ang="0">
                <a:pos x="142" y="18"/>
              </a:cxn>
              <a:cxn ang="0">
                <a:pos x="156" y="16"/>
              </a:cxn>
              <a:cxn ang="0">
                <a:pos x="12" y="152"/>
              </a:cxn>
              <a:cxn ang="0">
                <a:pos x="80" y="84"/>
              </a:cxn>
              <a:cxn ang="0">
                <a:pos x="104" y="32"/>
              </a:cxn>
              <a:cxn ang="0">
                <a:pos x="120" y="32"/>
              </a:cxn>
              <a:cxn ang="0">
                <a:pos x="110" y="34"/>
              </a:cxn>
              <a:cxn ang="0">
                <a:pos x="6" y="172"/>
              </a:cxn>
              <a:cxn ang="0">
                <a:pos x="10" y="130"/>
              </a:cxn>
              <a:cxn ang="0">
                <a:pos x="182" y="8"/>
              </a:cxn>
              <a:cxn ang="0">
                <a:pos x="80" y="84"/>
              </a:cxn>
              <a:cxn ang="0">
                <a:pos x="96" y="40"/>
              </a:cxn>
              <a:cxn ang="0">
                <a:pos x="118" y="38"/>
              </a:cxn>
              <a:cxn ang="0">
                <a:pos x="162" y="12"/>
              </a:cxn>
              <a:cxn ang="0">
                <a:pos x="126" y="28"/>
              </a:cxn>
              <a:cxn ang="0">
                <a:pos x="130" y="22"/>
              </a:cxn>
              <a:cxn ang="0">
                <a:pos x="106" y="40"/>
              </a:cxn>
            </a:cxnLst>
            <a:rect l="0" t="0" r="r" b="b"/>
            <a:pathLst>
              <a:path w="274" h="194">
                <a:moveTo>
                  <a:pt x="204" y="2"/>
                </a:moveTo>
                <a:lnTo>
                  <a:pt x="204" y="2"/>
                </a:lnTo>
                <a:lnTo>
                  <a:pt x="202" y="2"/>
                </a:lnTo>
                <a:lnTo>
                  <a:pt x="202" y="2"/>
                </a:lnTo>
                <a:lnTo>
                  <a:pt x="202" y="2"/>
                </a:lnTo>
                <a:lnTo>
                  <a:pt x="202" y="2"/>
                </a:lnTo>
                <a:lnTo>
                  <a:pt x="202" y="2"/>
                </a:lnTo>
                <a:lnTo>
                  <a:pt x="202" y="2"/>
                </a:lnTo>
                <a:lnTo>
                  <a:pt x="202" y="2"/>
                </a:lnTo>
                <a:lnTo>
                  <a:pt x="202" y="2"/>
                </a:lnTo>
                <a:lnTo>
                  <a:pt x="202" y="2"/>
                </a:lnTo>
                <a:lnTo>
                  <a:pt x="204" y="2"/>
                </a:lnTo>
                <a:lnTo>
                  <a:pt x="204" y="2"/>
                </a:lnTo>
                <a:lnTo>
                  <a:pt x="204" y="2"/>
                </a:lnTo>
                <a:lnTo>
                  <a:pt x="204" y="2"/>
                </a:lnTo>
                <a:close/>
                <a:moveTo>
                  <a:pt x="210" y="8"/>
                </a:moveTo>
                <a:lnTo>
                  <a:pt x="210" y="8"/>
                </a:lnTo>
                <a:lnTo>
                  <a:pt x="208" y="10"/>
                </a:lnTo>
                <a:lnTo>
                  <a:pt x="208" y="10"/>
                </a:lnTo>
                <a:lnTo>
                  <a:pt x="210" y="10"/>
                </a:lnTo>
                <a:lnTo>
                  <a:pt x="210" y="10"/>
                </a:lnTo>
                <a:lnTo>
                  <a:pt x="210" y="10"/>
                </a:lnTo>
                <a:lnTo>
                  <a:pt x="210" y="10"/>
                </a:lnTo>
                <a:lnTo>
                  <a:pt x="210" y="10"/>
                </a:lnTo>
                <a:lnTo>
                  <a:pt x="210" y="10"/>
                </a:lnTo>
                <a:lnTo>
                  <a:pt x="210" y="10"/>
                </a:lnTo>
                <a:lnTo>
                  <a:pt x="208" y="12"/>
                </a:lnTo>
                <a:lnTo>
                  <a:pt x="208" y="12"/>
                </a:lnTo>
                <a:lnTo>
                  <a:pt x="210" y="12"/>
                </a:lnTo>
                <a:lnTo>
                  <a:pt x="210" y="12"/>
                </a:lnTo>
                <a:lnTo>
                  <a:pt x="208" y="12"/>
                </a:lnTo>
                <a:lnTo>
                  <a:pt x="208" y="14"/>
                </a:lnTo>
                <a:lnTo>
                  <a:pt x="208" y="14"/>
                </a:lnTo>
                <a:lnTo>
                  <a:pt x="208" y="14"/>
                </a:lnTo>
                <a:lnTo>
                  <a:pt x="208" y="14"/>
                </a:lnTo>
                <a:lnTo>
                  <a:pt x="208" y="16"/>
                </a:lnTo>
                <a:lnTo>
                  <a:pt x="208" y="16"/>
                </a:lnTo>
                <a:lnTo>
                  <a:pt x="208" y="16"/>
                </a:lnTo>
                <a:lnTo>
                  <a:pt x="210" y="14"/>
                </a:lnTo>
                <a:lnTo>
                  <a:pt x="208" y="14"/>
                </a:lnTo>
                <a:lnTo>
                  <a:pt x="208" y="14"/>
                </a:lnTo>
                <a:lnTo>
                  <a:pt x="210" y="14"/>
                </a:lnTo>
                <a:lnTo>
                  <a:pt x="210" y="14"/>
                </a:lnTo>
                <a:lnTo>
                  <a:pt x="210" y="14"/>
                </a:lnTo>
                <a:lnTo>
                  <a:pt x="210" y="16"/>
                </a:lnTo>
                <a:lnTo>
                  <a:pt x="210" y="16"/>
                </a:lnTo>
                <a:lnTo>
                  <a:pt x="210" y="14"/>
                </a:lnTo>
                <a:lnTo>
                  <a:pt x="212" y="14"/>
                </a:lnTo>
                <a:lnTo>
                  <a:pt x="212" y="14"/>
                </a:lnTo>
                <a:lnTo>
                  <a:pt x="214" y="12"/>
                </a:lnTo>
                <a:lnTo>
                  <a:pt x="214" y="12"/>
                </a:lnTo>
                <a:lnTo>
                  <a:pt x="212" y="12"/>
                </a:lnTo>
                <a:lnTo>
                  <a:pt x="212" y="12"/>
                </a:lnTo>
                <a:lnTo>
                  <a:pt x="212" y="12"/>
                </a:lnTo>
                <a:lnTo>
                  <a:pt x="212" y="12"/>
                </a:lnTo>
                <a:lnTo>
                  <a:pt x="212" y="12"/>
                </a:lnTo>
                <a:lnTo>
                  <a:pt x="214" y="10"/>
                </a:lnTo>
                <a:lnTo>
                  <a:pt x="216" y="10"/>
                </a:lnTo>
                <a:lnTo>
                  <a:pt x="216" y="8"/>
                </a:lnTo>
                <a:lnTo>
                  <a:pt x="218" y="8"/>
                </a:lnTo>
                <a:lnTo>
                  <a:pt x="218" y="8"/>
                </a:lnTo>
                <a:lnTo>
                  <a:pt x="220" y="6"/>
                </a:lnTo>
                <a:lnTo>
                  <a:pt x="220" y="4"/>
                </a:lnTo>
                <a:lnTo>
                  <a:pt x="220" y="4"/>
                </a:lnTo>
                <a:lnTo>
                  <a:pt x="222" y="4"/>
                </a:lnTo>
                <a:lnTo>
                  <a:pt x="222" y="4"/>
                </a:lnTo>
                <a:lnTo>
                  <a:pt x="222" y="4"/>
                </a:lnTo>
                <a:lnTo>
                  <a:pt x="224" y="4"/>
                </a:lnTo>
                <a:lnTo>
                  <a:pt x="224" y="4"/>
                </a:lnTo>
                <a:lnTo>
                  <a:pt x="224" y="4"/>
                </a:lnTo>
                <a:lnTo>
                  <a:pt x="224" y="6"/>
                </a:lnTo>
                <a:lnTo>
                  <a:pt x="224" y="6"/>
                </a:lnTo>
                <a:lnTo>
                  <a:pt x="224" y="6"/>
                </a:lnTo>
                <a:lnTo>
                  <a:pt x="224" y="6"/>
                </a:lnTo>
                <a:lnTo>
                  <a:pt x="224" y="6"/>
                </a:lnTo>
                <a:lnTo>
                  <a:pt x="222" y="6"/>
                </a:lnTo>
                <a:lnTo>
                  <a:pt x="222" y="6"/>
                </a:lnTo>
                <a:lnTo>
                  <a:pt x="222" y="6"/>
                </a:lnTo>
                <a:lnTo>
                  <a:pt x="222" y="6"/>
                </a:lnTo>
                <a:lnTo>
                  <a:pt x="220" y="8"/>
                </a:lnTo>
                <a:lnTo>
                  <a:pt x="220" y="8"/>
                </a:lnTo>
                <a:lnTo>
                  <a:pt x="222" y="8"/>
                </a:lnTo>
                <a:lnTo>
                  <a:pt x="222" y="8"/>
                </a:lnTo>
                <a:lnTo>
                  <a:pt x="222" y="8"/>
                </a:lnTo>
                <a:lnTo>
                  <a:pt x="222" y="8"/>
                </a:lnTo>
                <a:lnTo>
                  <a:pt x="224" y="8"/>
                </a:lnTo>
                <a:lnTo>
                  <a:pt x="224" y="8"/>
                </a:lnTo>
                <a:lnTo>
                  <a:pt x="224" y="10"/>
                </a:lnTo>
                <a:lnTo>
                  <a:pt x="224" y="10"/>
                </a:lnTo>
                <a:lnTo>
                  <a:pt x="224" y="12"/>
                </a:lnTo>
                <a:lnTo>
                  <a:pt x="224" y="12"/>
                </a:lnTo>
                <a:lnTo>
                  <a:pt x="224" y="12"/>
                </a:lnTo>
                <a:lnTo>
                  <a:pt x="224" y="12"/>
                </a:lnTo>
                <a:lnTo>
                  <a:pt x="226" y="10"/>
                </a:lnTo>
                <a:lnTo>
                  <a:pt x="226" y="10"/>
                </a:lnTo>
                <a:lnTo>
                  <a:pt x="226" y="10"/>
                </a:lnTo>
                <a:lnTo>
                  <a:pt x="226" y="10"/>
                </a:lnTo>
                <a:lnTo>
                  <a:pt x="228" y="10"/>
                </a:lnTo>
                <a:lnTo>
                  <a:pt x="228" y="10"/>
                </a:lnTo>
                <a:lnTo>
                  <a:pt x="228" y="10"/>
                </a:lnTo>
                <a:lnTo>
                  <a:pt x="228" y="10"/>
                </a:lnTo>
                <a:lnTo>
                  <a:pt x="228" y="8"/>
                </a:lnTo>
                <a:lnTo>
                  <a:pt x="228" y="8"/>
                </a:lnTo>
                <a:lnTo>
                  <a:pt x="228" y="8"/>
                </a:lnTo>
                <a:lnTo>
                  <a:pt x="228" y="8"/>
                </a:lnTo>
                <a:lnTo>
                  <a:pt x="230" y="8"/>
                </a:lnTo>
                <a:lnTo>
                  <a:pt x="230" y="8"/>
                </a:lnTo>
                <a:lnTo>
                  <a:pt x="230" y="8"/>
                </a:lnTo>
                <a:lnTo>
                  <a:pt x="230" y="8"/>
                </a:lnTo>
                <a:lnTo>
                  <a:pt x="230" y="8"/>
                </a:lnTo>
                <a:lnTo>
                  <a:pt x="228" y="6"/>
                </a:lnTo>
                <a:lnTo>
                  <a:pt x="228" y="6"/>
                </a:lnTo>
                <a:lnTo>
                  <a:pt x="230" y="6"/>
                </a:lnTo>
                <a:lnTo>
                  <a:pt x="230" y="6"/>
                </a:lnTo>
                <a:lnTo>
                  <a:pt x="230" y="4"/>
                </a:lnTo>
                <a:lnTo>
                  <a:pt x="230" y="4"/>
                </a:lnTo>
                <a:lnTo>
                  <a:pt x="232" y="4"/>
                </a:lnTo>
                <a:lnTo>
                  <a:pt x="232" y="6"/>
                </a:lnTo>
                <a:lnTo>
                  <a:pt x="232" y="6"/>
                </a:lnTo>
                <a:lnTo>
                  <a:pt x="232" y="4"/>
                </a:lnTo>
                <a:lnTo>
                  <a:pt x="232" y="4"/>
                </a:lnTo>
                <a:lnTo>
                  <a:pt x="230" y="4"/>
                </a:lnTo>
                <a:lnTo>
                  <a:pt x="230" y="4"/>
                </a:lnTo>
                <a:lnTo>
                  <a:pt x="230" y="4"/>
                </a:lnTo>
                <a:lnTo>
                  <a:pt x="228" y="4"/>
                </a:lnTo>
                <a:lnTo>
                  <a:pt x="228" y="4"/>
                </a:lnTo>
                <a:lnTo>
                  <a:pt x="228" y="4"/>
                </a:lnTo>
                <a:lnTo>
                  <a:pt x="228" y="4"/>
                </a:lnTo>
                <a:lnTo>
                  <a:pt x="228" y="2"/>
                </a:lnTo>
                <a:lnTo>
                  <a:pt x="230" y="2"/>
                </a:lnTo>
                <a:lnTo>
                  <a:pt x="232" y="2"/>
                </a:lnTo>
                <a:lnTo>
                  <a:pt x="232" y="2"/>
                </a:lnTo>
                <a:lnTo>
                  <a:pt x="232" y="2"/>
                </a:lnTo>
                <a:lnTo>
                  <a:pt x="232" y="0"/>
                </a:lnTo>
                <a:lnTo>
                  <a:pt x="234" y="2"/>
                </a:lnTo>
                <a:lnTo>
                  <a:pt x="234" y="2"/>
                </a:lnTo>
                <a:lnTo>
                  <a:pt x="236" y="2"/>
                </a:lnTo>
                <a:lnTo>
                  <a:pt x="236" y="2"/>
                </a:lnTo>
                <a:lnTo>
                  <a:pt x="236" y="2"/>
                </a:lnTo>
                <a:lnTo>
                  <a:pt x="236" y="2"/>
                </a:lnTo>
                <a:lnTo>
                  <a:pt x="238" y="2"/>
                </a:lnTo>
                <a:lnTo>
                  <a:pt x="238" y="2"/>
                </a:lnTo>
                <a:lnTo>
                  <a:pt x="240" y="2"/>
                </a:lnTo>
                <a:lnTo>
                  <a:pt x="240" y="2"/>
                </a:lnTo>
                <a:lnTo>
                  <a:pt x="240" y="2"/>
                </a:lnTo>
                <a:lnTo>
                  <a:pt x="240" y="2"/>
                </a:lnTo>
                <a:lnTo>
                  <a:pt x="242" y="2"/>
                </a:lnTo>
                <a:lnTo>
                  <a:pt x="242" y="2"/>
                </a:lnTo>
                <a:lnTo>
                  <a:pt x="242" y="2"/>
                </a:lnTo>
                <a:lnTo>
                  <a:pt x="242" y="4"/>
                </a:lnTo>
                <a:lnTo>
                  <a:pt x="242" y="4"/>
                </a:lnTo>
                <a:lnTo>
                  <a:pt x="242" y="4"/>
                </a:lnTo>
                <a:lnTo>
                  <a:pt x="242" y="4"/>
                </a:lnTo>
                <a:lnTo>
                  <a:pt x="240" y="6"/>
                </a:lnTo>
                <a:lnTo>
                  <a:pt x="240" y="6"/>
                </a:lnTo>
                <a:lnTo>
                  <a:pt x="240" y="6"/>
                </a:lnTo>
                <a:lnTo>
                  <a:pt x="238" y="6"/>
                </a:lnTo>
                <a:lnTo>
                  <a:pt x="236" y="6"/>
                </a:lnTo>
                <a:lnTo>
                  <a:pt x="236" y="6"/>
                </a:lnTo>
                <a:lnTo>
                  <a:pt x="236" y="6"/>
                </a:lnTo>
                <a:lnTo>
                  <a:pt x="236" y="6"/>
                </a:lnTo>
                <a:lnTo>
                  <a:pt x="236" y="6"/>
                </a:lnTo>
                <a:lnTo>
                  <a:pt x="240" y="6"/>
                </a:lnTo>
                <a:lnTo>
                  <a:pt x="238" y="6"/>
                </a:lnTo>
                <a:lnTo>
                  <a:pt x="238" y="6"/>
                </a:lnTo>
                <a:lnTo>
                  <a:pt x="236" y="8"/>
                </a:lnTo>
                <a:lnTo>
                  <a:pt x="234" y="8"/>
                </a:lnTo>
                <a:lnTo>
                  <a:pt x="236" y="8"/>
                </a:lnTo>
                <a:lnTo>
                  <a:pt x="236" y="8"/>
                </a:lnTo>
                <a:lnTo>
                  <a:pt x="236" y="8"/>
                </a:lnTo>
                <a:lnTo>
                  <a:pt x="236" y="8"/>
                </a:lnTo>
                <a:lnTo>
                  <a:pt x="240" y="8"/>
                </a:lnTo>
                <a:lnTo>
                  <a:pt x="240" y="6"/>
                </a:lnTo>
                <a:lnTo>
                  <a:pt x="240" y="6"/>
                </a:lnTo>
                <a:lnTo>
                  <a:pt x="240" y="6"/>
                </a:lnTo>
                <a:lnTo>
                  <a:pt x="240" y="6"/>
                </a:lnTo>
                <a:lnTo>
                  <a:pt x="242" y="6"/>
                </a:lnTo>
                <a:lnTo>
                  <a:pt x="242" y="8"/>
                </a:lnTo>
                <a:lnTo>
                  <a:pt x="240" y="8"/>
                </a:lnTo>
                <a:lnTo>
                  <a:pt x="240" y="8"/>
                </a:lnTo>
                <a:lnTo>
                  <a:pt x="240" y="8"/>
                </a:lnTo>
                <a:lnTo>
                  <a:pt x="240" y="8"/>
                </a:lnTo>
                <a:lnTo>
                  <a:pt x="240" y="8"/>
                </a:lnTo>
                <a:lnTo>
                  <a:pt x="238" y="8"/>
                </a:lnTo>
                <a:lnTo>
                  <a:pt x="238" y="10"/>
                </a:lnTo>
                <a:lnTo>
                  <a:pt x="238" y="10"/>
                </a:lnTo>
                <a:lnTo>
                  <a:pt x="238" y="10"/>
                </a:lnTo>
                <a:lnTo>
                  <a:pt x="238" y="10"/>
                </a:lnTo>
                <a:lnTo>
                  <a:pt x="238" y="10"/>
                </a:lnTo>
                <a:lnTo>
                  <a:pt x="238" y="10"/>
                </a:lnTo>
                <a:lnTo>
                  <a:pt x="238" y="10"/>
                </a:lnTo>
                <a:lnTo>
                  <a:pt x="238" y="10"/>
                </a:lnTo>
                <a:lnTo>
                  <a:pt x="240" y="10"/>
                </a:lnTo>
                <a:lnTo>
                  <a:pt x="240" y="10"/>
                </a:lnTo>
                <a:lnTo>
                  <a:pt x="240" y="10"/>
                </a:lnTo>
                <a:lnTo>
                  <a:pt x="240" y="10"/>
                </a:lnTo>
                <a:lnTo>
                  <a:pt x="240" y="10"/>
                </a:lnTo>
                <a:lnTo>
                  <a:pt x="240" y="10"/>
                </a:lnTo>
                <a:lnTo>
                  <a:pt x="240" y="10"/>
                </a:lnTo>
                <a:lnTo>
                  <a:pt x="240" y="10"/>
                </a:lnTo>
                <a:lnTo>
                  <a:pt x="240" y="10"/>
                </a:lnTo>
                <a:lnTo>
                  <a:pt x="240" y="10"/>
                </a:lnTo>
                <a:lnTo>
                  <a:pt x="240" y="10"/>
                </a:lnTo>
                <a:lnTo>
                  <a:pt x="242" y="10"/>
                </a:lnTo>
                <a:lnTo>
                  <a:pt x="242" y="10"/>
                </a:lnTo>
                <a:lnTo>
                  <a:pt x="242" y="10"/>
                </a:lnTo>
                <a:lnTo>
                  <a:pt x="242" y="10"/>
                </a:lnTo>
                <a:lnTo>
                  <a:pt x="242" y="10"/>
                </a:lnTo>
                <a:lnTo>
                  <a:pt x="240" y="10"/>
                </a:lnTo>
                <a:lnTo>
                  <a:pt x="240" y="10"/>
                </a:lnTo>
                <a:lnTo>
                  <a:pt x="240" y="12"/>
                </a:lnTo>
                <a:lnTo>
                  <a:pt x="242" y="14"/>
                </a:lnTo>
                <a:lnTo>
                  <a:pt x="242" y="14"/>
                </a:lnTo>
                <a:lnTo>
                  <a:pt x="242" y="14"/>
                </a:lnTo>
                <a:lnTo>
                  <a:pt x="242" y="14"/>
                </a:lnTo>
                <a:lnTo>
                  <a:pt x="242" y="14"/>
                </a:lnTo>
                <a:lnTo>
                  <a:pt x="242" y="14"/>
                </a:lnTo>
                <a:lnTo>
                  <a:pt x="242" y="16"/>
                </a:lnTo>
                <a:lnTo>
                  <a:pt x="240" y="16"/>
                </a:lnTo>
                <a:lnTo>
                  <a:pt x="240" y="16"/>
                </a:lnTo>
                <a:lnTo>
                  <a:pt x="242" y="16"/>
                </a:lnTo>
                <a:lnTo>
                  <a:pt x="242" y="16"/>
                </a:lnTo>
                <a:lnTo>
                  <a:pt x="242" y="14"/>
                </a:lnTo>
                <a:lnTo>
                  <a:pt x="242" y="14"/>
                </a:lnTo>
                <a:lnTo>
                  <a:pt x="242" y="14"/>
                </a:lnTo>
                <a:lnTo>
                  <a:pt x="242" y="14"/>
                </a:lnTo>
                <a:lnTo>
                  <a:pt x="242" y="14"/>
                </a:lnTo>
                <a:lnTo>
                  <a:pt x="242" y="12"/>
                </a:lnTo>
                <a:lnTo>
                  <a:pt x="242" y="10"/>
                </a:lnTo>
                <a:lnTo>
                  <a:pt x="242" y="10"/>
                </a:lnTo>
                <a:lnTo>
                  <a:pt x="244" y="8"/>
                </a:lnTo>
                <a:lnTo>
                  <a:pt x="244" y="6"/>
                </a:lnTo>
                <a:lnTo>
                  <a:pt x="244" y="6"/>
                </a:lnTo>
                <a:lnTo>
                  <a:pt x="244" y="6"/>
                </a:lnTo>
                <a:lnTo>
                  <a:pt x="246" y="4"/>
                </a:lnTo>
                <a:lnTo>
                  <a:pt x="246" y="4"/>
                </a:lnTo>
                <a:lnTo>
                  <a:pt x="246" y="4"/>
                </a:lnTo>
                <a:lnTo>
                  <a:pt x="246" y="4"/>
                </a:lnTo>
                <a:lnTo>
                  <a:pt x="246" y="4"/>
                </a:lnTo>
                <a:lnTo>
                  <a:pt x="248" y="4"/>
                </a:lnTo>
                <a:lnTo>
                  <a:pt x="248" y="4"/>
                </a:lnTo>
                <a:lnTo>
                  <a:pt x="250" y="4"/>
                </a:lnTo>
                <a:lnTo>
                  <a:pt x="252" y="6"/>
                </a:lnTo>
                <a:lnTo>
                  <a:pt x="252" y="6"/>
                </a:lnTo>
                <a:lnTo>
                  <a:pt x="252" y="8"/>
                </a:lnTo>
                <a:lnTo>
                  <a:pt x="254" y="6"/>
                </a:lnTo>
                <a:lnTo>
                  <a:pt x="254" y="6"/>
                </a:lnTo>
                <a:lnTo>
                  <a:pt x="256" y="6"/>
                </a:lnTo>
                <a:lnTo>
                  <a:pt x="256" y="6"/>
                </a:lnTo>
                <a:lnTo>
                  <a:pt x="256" y="6"/>
                </a:lnTo>
                <a:lnTo>
                  <a:pt x="256" y="6"/>
                </a:lnTo>
                <a:lnTo>
                  <a:pt x="256" y="6"/>
                </a:lnTo>
                <a:lnTo>
                  <a:pt x="256" y="8"/>
                </a:lnTo>
                <a:lnTo>
                  <a:pt x="256" y="8"/>
                </a:lnTo>
                <a:lnTo>
                  <a:pt x="256" y="8"/>
                </a:lnTo>
                <a:lnTo>
                  <a:pt x="256" y="8"/>
                </a:lnTo>
                <a:lnTo>
                  <a:pt x="258" y="8"/>
                </a:lnTo>
                <a:lnTo>
                  <a:pt x="258" y="8"/>
                </a:lnTo>
                <a:lnTo>
                  <a:pt x="258" y="6"/>
                </a:lnTo>
                <a:lnTo>
                  <a:pt x="258" y="6"/>
                </a:lnTo>
                <a:lnTo>
                  <a:pt x="258" y="6"/>
                </a:lnTo>
                <a:lnTo>
                  <a:pt x="260" y="6"/>
                </a:lnTo>
                <a:lnTo>
                  <a:pt x="260" y="6"/>
                </a:lnTo>
                <a:lnTo>
                  <a:pt x="260" y="6"/>
                </a:lnTo>
                <a:lnTo>
                  <a:pt x="262" y="8"/>
                </a:lnTo>
                <a:lnTo>
                  <a:pt x="262" y="8"/>
                </a:lnTo>
                <a:lnTo>
                  <a:pt x="262" y="8"/>
                </a:lnTo>
                <a:lnTo>
                  <a:pt x="260" y="8"/>
                </a:lnTo>
                <a:lnTo>
                  <a:pt x="260" y="8"/>
                </a:lnTo>
                <a:lnTo>
                  <a:pt x="260" y="10"/>
                </a:lnTo>
                <a:lnTo>
                  <a:pt x="262" y="10"/>
                </a:lnTo>
                <a:lnTo>
                  <a:pt x="262" y="10"/>
                </a:lnTo>
                <a:lnTo>
                  <a:pt x="262" y="10"/>
                </a:lnTo>
                <a:lnTo>
                  <a:pt x="262" y="8"/>
                </a:lnTo>
                <a:lnTo>
                  <a:pt x="262" y="8"/>
                </a:lnTo>
                <a:lnTo>
                  <a:pt x="262" y="8"/>
                </a:lnTo>
                <a:lnTo>
                  <a:pt x="264" y="8"/>
                </a:lnTo>
                <a:lnTo>
                  <a:pt x="264" y="8"/>
                </a:lnTo>
                <a:lnTo>
                  <a:pt x="264" y="8"/>
                </a:lnTo>
                <a:lnTo>
                  <a:pt x="264" y="8"/>
                </a:lnTo>
                <a:lnTo>
                  <a:pt x="266" y="8"/>
                </a:lnTo>
                <a:lnTo>
                  <a:pt x="266" y="10"/>
                </a:lnTo>
                <a:lnTo>
                  <a:pt x="268" y="10"/>
                </a:lnTo>
                <a:lnTo>
                  <a:pt x="270" y="10"/>
                </a:lnTo>
                <a:lnTo>
                  <a:pt x="270" y="10"/>
                </a:lnTo>
                <a:lnTo>
                  <a:pt x="272" y="12"/>
                </a:lnTo>
                <a:lnTo>
                  <a:pt x="272" y="12"/>
                </a:lnTo>
                <a:lnTo>
                  <a:pt x="270" y="12"/>
                </a:lnTo>
                <a:lnTo>
                  <a:pt x="270" y="12"/>
                </a:lnTo>
                <a:lnTo>
                  <a:pt x="268" y="12"/>
                </a:lnTo>
                <a:lnTo>
                  <a:pt x="266" y="12"/>
                </a:lnTo>
                <a:lnTo>
                  <a:pt x="264" y="14"/>
                </a:lnTo>
                <a:lnTo>
                  <a:pt x="264" y="14"/>
                </a:lnTo>
                <a:lnTo>
                  <a:pt x="264" y="14"/>
                </a:lnTo>
                <a:lnTo>
                  <a:pt x="264" y="14"/>
                </a:lnTo>
                <a:lnTo>
                  <a:pt x="262" y="16"/>
                </a:lnTo>
                <a:lnTo>
                  <a:pt x="262" y="16"/>
                </a:lnTo>
                <a:lnTo>
                  <a:pt x="260" y="16"/>
                </a:lnTo>
                <a:lnTo>
                  <a:pt x="260" y="16"/>
                </a:lnTo>
                <a:lnTo>
                  <a:pt x="260" y="16"/>
                </a:lnTo>
                <a:lnTo>
                  <a:pt x="260" y="16"/>
                </a:lnTo>
                <a:lnTo>
                  <a:pt x="258" y="16"/>
                </a:lnTo>
                <a:lnTo>
                  <a:pt x="256" y="14"/>
                </a:lnTo>
                <a:lnTo>
                  <a:pt x="254" y="14"/>
                </a:lnTo>
                <a:lnTo>
                  <a:pt x="250" y="14"/>
                </a:lnTo>
                <a:lnTo>
                  <a:pt x="248" y="14"/>
                </a:lnTo>
                <a:lnTo>
                  <a:pt x="248" y="14"/>
                </a:lnTo>
                <a:lnTo>
                  <a:pt x="248" y="14"/>
                </a:lnTo>
                <a:lnTo>
                  <a:pt x="246" y="14"/>
                </a:lnTo>
                <a:lnTo>
                  <a:pt x="246" y="14"/>
                </a:lnTo>
                <a:lnTo>
                  <a:pt x="246" y="14"/>
                </a:lnTo>
                <a:lnTo>
                  <a:pt x="246" y="14"/>
                </a:lnTo>
                <a:lnTo>
                  <a:pt x="248" y="14"/>
                </a:lnTo>
                <a:lnTo>
                  <a:pt x="248" y="14"/>
                </a:lnTo>
                <a:lnTo>
                  <a:pt x="246" y="14"/>
                </a:lnTo>
                <a:lnTo>
                  <a:pt x="246" y="14"/>
                </a:lnTo>
                <a:lnTo>
                  <a:pt x="246" y="14"/>
                </a:lnTo>
                <a:lnTo>
                  <a:pt x="248" y="16"/>
                </a:lnTo>
                <a:lnTo>
                  <a:pt x="250" y="16"/>
                </a:lnTo>
                <a:lnTo>
                  <a:pt x="254" y="16"/>
                </a:lnTo>
                <a:lnTo>
                  <a:pt x="254" y="16"/>
                </a:lnTo>
                <a:lnTo>
                  <a:pt x="256" y="16"/>
                </a:lnTo>
                <a:lnTo>
                  <a:pt x="256" y="16"/>
                </a:lnTo>
                <a:lnTo>
                  <a:pt x="258" y="16"/>
                </a:lnTo>
                <a:lnTo>
                  <a:pt x="258" y="16"/>
                </a:lnTo>
                <a:lnTo>
                  <a:pt x="258" y="18"/>
                </a:lnTo>
                <a:lnTo>
                  <a:pt x="258" y="18"/>
                </a:lnTo>
                <a:lnTo>
                  <a:pt x="256" y="18"/>
                </a:lnTo>
                <a:lnTo>
                  <a:pt x="256" y="18"/>
                </a:lnTo>
                <a:lnTo>
                  <a:pt x="256" y="18"/>
                </a:lnTo>
                <a:lnTo>
                  <a:pt x="256" y="18"/>
                </a:lnTo>
                <a:lnTo>
                  <a:pt x="256" y="18"/>
                </a:lnTo>
                <a:lnTo>
                  <a:pt x="256" y="18"/>
                </a:lnTo>
                <a:lnTo>
                  <a:pt x="256" y="18"/>
                </a:lnTo>
                <a:lnTo>
                  <a:pt x="258" y="18"/>
                </a:lnTo>
                <a:lnTo>
                  <a:pt x="260" y="18"/>
                </a:lnTo>
                <a:lnTo>
                  <a:pt x="260" y="18"/>
                </a:lnTo>
                <a:lnTo>
                  <a:pt x="260" y="18"/>
                </a:lnTo>
                <a:lnTo>
                  <a:pt x="258" y="20"/>
                </a:lnTo>
                <a:lnTo>
                  <a:pt x="258" y="20"/>
                </a:lnTo>
                <a:lnTo>
                  <a:pt x="258" y="20"/>
                </a:lnTo>
                <a:lnTo>
                  <a:pt x="258" y="20"/>
                </a:lnTo>
                <a:lnTo>
                  <a:pt x="258" y="20"/>
                </a:lnTo>
                <a:lnTo>
                  <a:pt x="258" y="20"/>
                </a:lnTo>
                <a:lnTo>
                  <a:pt x="258" y="20"/>
                </a:lnTo>
                <a:lnTo>
                  <a:pt x="260" y="20"/>
                </a:lnTo>
                <a:lnTo>
                  <a:pt x="260" y="20"/>
                </a:lnTo>
                <a:lnTo>
                  <a:pt x="262" y="20"/>
                </a:lnTo>
                <a:lnTo>
                  <a:pt x="262" y="20"/>
                </a:lnTo>
                <a:lnTo>
                  <a:pt x="264" y="20"/>
                </a:lnTo>
                <a:lnTo>
                  <a:pt x="264" y="20"/>
                </a:lnTo>
                <a:lnTo>
                  <a:pt x="264" y="20"/>
                </a:lnTo>
                <a:lnTo>
                  <a:pt x="264" y="20"/>
                </a:lnTo>
                <a:lnTo>
                  <a:pt x="264" y="20"/>
                </a:lnTo>
                <a:lnTo>
                  <a:pt x="264" y="18"/>
                </a:lnTo>
                <a:lnTo>
                  <a:pt x="264" y="18"/>
                </a:lnTo>
                <a:lnTo>
                  <a:pt x="264" y="18"/>
                </a:lnTo>
                <a:lnTo>
                  <a:pt x="266" y="18"/>
                </a:lnTo>
                <a:lnTo>
                  <a:pt x="266" y="18"/>
                </a:lnTo>
                <a:lnTo>
                  <a:pt x="266" y="18"/>
                </a:lnTo>
                <a:lnTo>
                  <a:pt x="266" y="20"/>
                </a:lnTo>
                <a:lnTo>
                  <a:pt x="266" y="20"/>
                </a:lnTo>
                <a:lnTo>
                  <a:pt x="268" y="20"/>
                </a:lnTo>
                <a:lnTo>
                  <a:pt x="266" y="20"/>
                </a:lnTo>
                <a:lnTo>
                  <a:pt x="266" y="20"/>
                </a:lnTo>
                <a:lnTo>
                  <a:pt x="268" y="20"/>
                </a:lnTo>
                <a:lnTo>
                  <a:pt x="268" y="20"/>
                </a:lnTo>
                <a:lnTo>
                  <a:pt x="268" y="20"/>
                </a:lnTo>
                <a:lnTo>
                  <a:pt x="268" y="20"/>
                </a:lnTo>
                <a:lnTo>
                  <a:pt x="268" y="18"/>
                </a:lnTo>
                <a:lnTo>
                  <a:pt x="268" y="18"/>
                </a:lnTo>
                <a:lnTo>
                  <a:pt x="268" y="18"/>
                </a:lnTo>
                <a:lnTo>
                  <a:pt x="268" y="18"/>
                </a:lnTo>
                <a:lnTo>
                  <a:pt x="270" y="18"/>
                </a:lnTo>
                <a:lnTo>
                  <a:pt x="270" y="20"/>
                </a:lnTo>
                <a:lnTo>
                  <a:pt x="272" y="20"/>
                </a:lnTo>
                <a:lnTo>
                  <a:pt x="272" y="20"/>
                </a:lnTo>
                <a:lnTo>
                  <a:pt x="272" y="20"/>
                </a:lnTo>
                <a:lnTo>
                  <a:pt x="272" y="22"/>
                </a:lnTo>
                <a:lnTo>
                  <a:pt x="274" y="22"/>
                </a:lnTo>
                <a:lnTo>
                  <a:pt x="274" y="22"/>
                </a:lnTo>
                <a:lnTo>
                  <a:pt x="272" y="22"/>
                </a:lnTo>
                <a:lnTo>
                  <a:pt x="272" y="22"/>
                </a:lnTo>
                <a:lnTo>
                  <a:pt x="272" y="22"/>
                </a:lnTo>
                <a:lnTo>
                  <a:pt x="272" y="22"/>
                </a:lnTo>
                <a:lnTo>
                  <a:pt x="272" y="22"/>
                </a:lnTo>
                <a:lnTo>
                  <a:pt x="268" y="22"/>
                </a:lnTo>
                <a:lnTo>
                  <a:pt x="268" y="22"/>
                </a:lnTo>
                <a:lnTo>
                  <a:pt x="268" y="22"/>
                </a:lnTo>
                <a:lnTo>
                  <a:pt x="268" y="22"/>
                </a:lnTo>
                <a:lnTo>
                  <a:pt x="268" y="22"/>
                </a:lnTo>
                <a:lnTo>
                  <a:pt x="266" y="22"/>
                </a:lnTo>
                <a:lnTo>
                  <a:pt x="266" y="22"/>
                </a:lnTo>
                <a:lnTo>
                  <a:pt x="266" y="22"/>
                </a:lnTo>
                <a:lnTo>
                  <a:pt x="264" y="20"/>
                </a:lnTo>
                <a:lnTo>
                  <a:pt x="264" y="20"/>
                </a:lnTo>
                <a:lnTo>
                  <a:pt x="264" y="20"/>
                </a:lnTo>
                <a:lnTo>
                  <a:pt x="264" y="20"/>
                </a:lnTo>
                <a:lnTo>
                  <a:pt x="264" y="22"/>
                </a:lnTo>
                <a:lnTo>
                  <a:pt x="264" y="22"/>
                </a:lnTo>
                <a:lnTo>
                  <a:pt x="264" y="22"/>
                </a:lnTo>
                <a:lnTo>
                  <a:pt x="264" y="22"/>
                </a:lnTo>
                <a:lnTo>
                  <a:pt x="264" y="24"/>
                </a:lnTo>
                <a:lnTo>
                  <a:pt x="264" y="24"/>
                </a:lnTo>
                <a:lnTo>
                  <a:pt x="262" y="24"/>
                </a:lnTo>
                <a:lnTo>
                  <a:pt x="260" y="24"/>
                </a:lnTo>
                <a:lnTo>
                  <a:pt x="260" y="26"/>
                </a:lnTo>
                <a:lnTo>
                  <a:pt x="260" y="26"/>
                </a:lnTo>
                <a:lnTo>
                  <a:pt x="260" y="26"/>
                </a:lnTo>
                <a:lnTo>
                  <a:pt x="258" y="26"/>
                </a:lnTo>
                <a:lnTo>
                  <a:pt x="258" y="26"/>
                </a:lnTo>
                <a:lnTo>
                  <a:pt x="256" y="26"/>
                </a:lnTo>
                <a:lnTo>
                  <a:pt x="256" y="26"/>
                </a:lnTo>
                <a:lnTo>
                  <a:pt x="256" y="26"/>
                </a:lnTo>
                <a:lnTo>
                  <a:pt x="258" y="26"/>
                </a:lnTo>
                <a:lnTo>
                  <a:pt x="256" y="28"/>
                </a:lnTo>
                <a:lnTo>
                  <a:pt x="256" y="28"/>
                </a:lnTo>
                <a:lnTo>
                  <a:pt x="256" y="28"/>
                </a:lnTo>
                <a:lnTo>
                  <a:pt x="256" y="30"/>
                </a:lnTo>
                <a:lnTo>
                  <a:pt x="256" y="30"/>
                </a:lnTo>
                <a:lnTo>
                  <a:pt x="256" y="30"/>
                </a:lnTo>
                <a:lnTo>
                  <a:pt x="256" y="30"/>
                </a:lnTo>
                <a:lnTo>
                  <a:pt x="256" y="30"/>
                </a:lnTo>
                <a:lnTo>
                  <a:pt x="254" y="30"/>
                </a:lnTo>
                <a:lnTo>
                  <a:pt x="254" y="30"/>
                </a:lnTo>
                <a:lnTo>
                  <a:pt x="254" y="30"/>
                </a:lnTo>
                <a:lnTo>
                  <a:pt x="254" y="30"/>
                </a:lnTo>
                <a:lnTo>
                  <a:pt x="252" y="30"/>
                </a:lnTo>
                <a:lnTo>
                  <a:pt x="252" y="28"/>
                </a:lnTo>
                <a:lnTo>
                  <a:pt x="252" y="28"/>
                </a:lnTo>
                <a:lnTo>
                  <a:pt x="252" y="28"/>
                </a:lnTo>
                <a:lnTo>
                  <a:pt x="252" y="28"/>
                </a:lnTo>
                <a:lnTo>
                  <a:pt x="252" y="28"/>
                </a:lnTo>
                <a:lnTo>
                  <a:pt x="252" y="26"/>
                </a:lnTo>
                <a:lnTo>
                  <a:pt x="252" y="26"/>
                </a:lnTo>
                <a:lnTo>
                  <a:pt x="252" y="26"/>
                </a:lnTo>
                <a:lnTo>
                  <a:pt x="254" y="26"/>
                </a:lnTo>
                <a:lnTo>
                  <a:pt x="254" y="26"/>
                </a:lnTo>
                <a:lnTo>
                  <a:pt x="254" y="26"/>
                </a:lnTo>
                <a:lnTo>
                  <a:pt x="254" y="26"/>
                </a:lnTo>
                <a:lnTo>
                  <a:pt x="256" y="24"/>
                </a:lnTo>
                <a:lnTo>
                  <a:pt x="256" y="24"/>
                </a:lnTo>
                <a:lnTo>
                  <a:pt x="256" y="24"/>
                </a:lnTo>
                <a:lnTo>
                  <a:pt x="254" y="22"/>
                </a:lnTo>
                <a:lnTo>
                  <a:pt x="254" y="20"/>
                </a:lnTo>
                <a:lnTo>
                  <a:pt x="254" y="20"/>
                </a:lnTo>
                <a:lnTo>
                  <a:pt x="252" y="20"/>
                </a:lnTo>
                <a:lnTo>
                  <a:pt x="252" y="20"/>
                </a:lnTo>
                <a:lnTo>
                  <a:pt x="250" y="20"/>
                </a:lnTo>
                <a:lnTo>
                  <a:pt x="250" y="20"/>
                </a:lnTo>
                <a:lnTo>
                  <a:pt x="248" y="20"/>
                </a:lnTo>
                <a:lnTo>
                  <a:pt x="246" y="18"/>
                </a:lnTo>
                <a:lnTo>
                  <a:pt x="246" y="18"/>
                </a:lnTo>
                <a:lnTo>
                  <a:pt x="244" y="18"/>
                </a:lnTo>
                <a:lnTo>
                  <a:pt x="244" y="18"/>
                </a:lnTo>
                <a:lnTo>
                  <a:pt x="244" y="18"/>
                </a:lnTo>
                <a:lnTo>
                  <a:pt x="244" y="18"/>
                </a:lnTo>
                <a:lnTo>
                  <a:pt x="244" y="18"/>
                </a:lnTo>
                <a:lnTo>
                  <a:pt x="242" y="18"/>
                </a:lnTo>
                <a:lnTo>
                  <a:pt x="242" y="18"/>
                </a:lnTo>
                <a:lnTo>
                  <a:pt x="242" y="18"/>
                </a:lnTo>
                <a:lnTo>
                  <a:pt x="240" y="16"/>
                </a:lnTo>
                <a:lnTo>
                  <a:pt x="240" y="16"/>
                </a:lnTo>
                <a:lnTo>
                  <a:pt x="240" y="16"/>
                </a:lnTo>
                <a:lnTo>
                  <a:pt x="240" y="16"/>
                </a:lnTo>
                <a:lnTo>
                  <a:pt x="240" y="14"/>
                </a:lnTo>
                <a:lnTo>
                  <a:pt x="238" y="16"/>
                </a:lnTo>
                <a:lnTo>
                  <a:pt x="236" y="16"/>
                </a:lnTo>
                <a:lnTo>
                  <a:pt x="236" y="16"/>
                </a:lnTo>
                <a:lnTo>
                  <a:pt x="234" y="16"/>
                </a:lnTo>
                <a:lnTo>
                  <a:pt x="234" y="16"/>
                </a:lnTo>
                <a:lnTo>
                  <a:pt x="234" y="16"/>
                </a:lnTo>
                <a:lnTo>
                  <a:pt x="234" y="16"/>
                </a:lnTo>
                <a:lnTo>
                  <a:pt x="232" y="18"/>
                </a:lnTo>
                <a:lnTo>
                  <a:pt x="230" y="18"/>
                </a:lnTo>
                <a:lnTo>
                  <a:pt x="230" y="18"/>
                </a:lnTo>
                <a:lnTo>
                  <a:pt x="228" y="18"/>
                </a:lnTo>
                <a:lnTo>
                  <a:pt x="228" y="18"/>
                </a:lnTo>
                <a:lnTo>
                  <a:pt x="228" y="16"/>
                </a:lnTo>
                <a:lnTo>
                  <a:pt x="226" y="16"/>
                </a:lnTo>
                <a:lnTo>
                  <a:pt x="224" y="18"/>
                </a:lnTo>
                <a:lnTo>
                  <a:pt x="224" y="18"/>
                </a:lnTo>
                <a:lnTo>
                  <a:pt x="224" y="18"/>
                </a:lnTo>
                <a:lnTo>
                  <a:pt x="224" y="18"/>
                </a:lnTo>
                <a:lnTo>
                  <a:pt x="224" y="18"/>
                </a:lnTo>
                <a:lnTo>
                  <a:pt x="222" y="20"/>
                </a:lnTo>
                <a:lnTo>
                  <a:pt x="222" y="20"/>
                </a:lnTo>
                <a:lnTo>
                  <a:pt x="222" y="20"/>
                </a:lnTo>
                <a:lnTo>
                  <a:pt x="222" y="20"/>
                </a:lnTo>
                <a:lnTo>
                  <a:pt x="220" y="20"/>
                </a:lnTo>
                <a:lnTo>
                  <a:pt x="220" y="20"/>
                </a:lnTo>
                <a:lnTo>
                  <a:pt x="220" y="20"/>
                </a:lnTo>
                <a:lnTo>
                  <a:pt x="220" y="20"/>
                </a:lnTo>
                <a:lnTo>
                  <a:pt x="220" y="22"/>
                </a:lnTo>
                <a:lnTo>
                  <a:pt x="220" y="22"/>
                </a:lnTo>
                <a:lnTo>
                  <a:pt x="220" y="22"/>
                </a:lnTo>
                <a:lnTo>
                  <a:pt x="220" y="24"/>
                </a:lnTo>
                <a:lnTo>
                  <a:pt x="220" y="24"/>
                </a:lnTo>
                <a:lnTo>
                  <a:pt x="220" y="26"/>
                </a:lnTo>
                <a:lnTo>
                  <a:pt x="218" y="26"/>
                </a:lnTo>
                <a:lnTo>
                  <a:pt x="218" y="26"/>
                </a:lnTo>
                <a:lnTo>
                  <a:pt x="218" y="26"/>
                </a:lnTo>
                <a:lnTo>
                  <a:pt x="218" y="26"/>
                </a:lnTo>
                <a:lnTo>
                  <a:pt x="218" y="28"/>
                </a:lnTo>
                <a:lnTo>
                  <a:pt x="220" y="28"/>
                </a:lnTo>
                <a:lnTo>
                  <a:pt x="220" y="30"/>
                </a:lnTo>
                <a:lnTo>
                  <a:pt x="220" y="30"/>
                </a:lnTo>
                <a:lnTo>
                  <a:pt x="220" y="32"/>
                </a:lnTo>
                <a:lnTo>
                  <a:pt x="220" y="32"/>
                </a:lnTo>
                <a:lnTo>
                  <a:pt x="220" y="32"/>
                </a:lnTo>
                <a:lnTo>
                  <a:pt x="218" y="32"/>
                </a:lnTo>
                <a:lnTo>
                  <a:pt x="218" y="32"/>
                </a:lnTo>
                <a:lnTo>
                  <a:pt x="218" y="32"/>
                </a:lnTo>
                <a:lnTo>
                  <a:pt x="218" y="32"/>
                </a:lnTo>
                <a:lnTo>
                  <a:pt x="218" y="32"/>
                </a:lnTo>
                <a:lnTo>
                  <a:pt x="218" y="32"/>
                </a:lnTo>
                <a:lnTo>
                  <a:pt x="216" y="32"/>
                </a:lnTo>
                <a:lnTo>
                  <a:pt x="216" y="32"/>
                </a:lnTo>
                <a:lnTo>
                  <a:pt x="216" y="32"/>
                </a:lnTo>
                <a:lnTo>
                  <a:pt x="216" y="32"/>
                </a:lnTo>
                <a:lnTo>
                  <a:pt x="214" y="32"/>
                </a:lnTo>
                <a:lnTo>
                  <a:pt x="214" y="32"/>
                </a:lnTo>
                <a:lnTo>
                  <a:pt x="214" y="32"/>
                </a:lnTo>
                <a:lnTo>
                  <a:pt x="214" y="34"/>
                </a:lnTo>
                <a:lnTo>
                  <a:pt x="214" y="34"/>
                </a:lnTo>
                <a:lnTo>
                  <a:pt x="214" y="34"/>
                </a:lnTo>
                <a:lnTo>
                  <a:pt x="214" y="36"/>
                </a:lnTo>
                <a:lnTo>
                  <a:pt x="214" y="36"/>
                </a:lnTo>
                <a:lnTo>
                  <a:pt x="212" y="36"/>
                </a:lnTo>
                <a:lnTo>
                  <a:pt x="212" y="36"/>
                </a:lnTo>
                <a:lnTo>
                  <a:pt x="212" y="36"/>
                </a:lnTo>
                <a:lnTo>
                  <a:pt x="210" y="36"/>
                </a:lnTo>
                <a:lnTo>
                  <a:pt x="210" y="36"/>
                </a:lnTo>
                <a:lnTo>
                  <a:pt x="210" y="36"/>
                </a:lnTo>
                <a:lnTo>
                  <a:pt x="210" y="34"/>
                </a:lnTo>
                <a:lnTo>
                  <a:pt x="208" y="34"/>
                </a:lnTo>
                <a:lnTo>
                  <a:pt x="208" y="34"/>
                </a:lnTo>
                <a:lnTo>
                  <a:pt x="208" y="34"/>
                </a:lnTo>
                <a:lnTo>
                  <a:pt x="206" y="34"/>
                </a:lnTo>
                <a:lnTo>
                  <a:pt x="206" y="34"/>
                </a:lnTo>
                <a:lnTo>
                  <a:pt x="206" y="34"/>
                </a:lnTo>
                <a:lnTo>
                  <a:pt x="204" y="34"/>
                </a:lnTo>
                <a:lnTo>
                  <a:pt x="204" y="34"/>
                </a:lnTo>
                <a:lnTo>
                  <a:pt x="202" y="32"/>
                </a:lnTo>
                <a:lnTo>
                  <a:pt x="202" y="32"/>
                </a:lnTo>
                <a:lnTo>
                  <a:pt x="202" y="32"/>
                </a:lnTo>
                <a:lnTo>
                  <a:pt x="202" y="32"/>
                </a:lnTo>
                <a:lnTo>
                  <a:pt x="200" y="32"/>
                </a:lnTo>
                <a:lnTo>
                  <a:pt x="200" y="32"/>
                </a:lnTo>
                <a:lnTo>
                  <a:pt x="200" y="32"/>
                </a:lnTo>
                <a:lnTo>
                  <a:pt x="200" y="34"/>
                </a:lnTo>
                <a:lnTo>
                  <a:pt x="200" y="34"/>
                </a:lnTo>
                <a:lnTo>
                  <a:pt x="200" y="34"/>
                </a:lnTo>
                <a:lnTo>
                  <a:pt x="198" y="34"/>
                </a:lnTo>
                <a:lnTo>
                  <a:pt x="198" y="34"/>
                </a:lnTo>
                <a:lnTo>
                  <a:pt x="198" y="34"/>
                </a:lnTo>
                <a:lnTo>
                  <a:pt x="196" y="34"/>
                </a:lnTo>
                <a:lnTo>
                  <a:pt x="196" y="34"/>
                </a:lnTo>
                <a:lnTo>
                  <a:pt x="196" y="34"/>
                </a:lnTo>
                <a:lnTo>
                  <a:pt x="194" y="36"/>
                </a:lnTo>
                <a:lnTo>
                  <a:pt x="194" y="36"/>
                </a:lnTo>
                <a:lnTo>
                  <a:pt x="194" y="36"/>
                </a:lnTo>
                <a:lnTo>
                  <a:pt x="194" y="36"/>
                </a:lnTo>
                <a:lnTo>
                  <a:pt x="194" y="36"/>
                </a:lnTo>
                <a:lnTo>
                  <a:pt x="192" y="36"/>
                </a:lnTo>
                <a:lnTo>
                  <a:pt x="192" y="34"/>
                </a:lnTo>
                <a:lnTo>
                  <a:pt x="192" y="34"/>
                </a:lnTo>
                <a:lnTo>
                  <a:pt x="190" y="34"/>
                </a:lnTo>
                <a:lnTo>
                  <a:pt x="190" y="34"/>
                </a:lnTo>
                <a:lnTo>
                  <a:pt x="186" y="34"/>
                </a:lnTo>
                <a:lnTo>
                  <a:pt x="186" y="34"/>
                </a:lnTo>
                <a:lnTo>
                  <a:pt x="184" y="34"/>
                </a:lnTo>
                <a:lnTo>
                  <a:pt x="184" y="34"/>
                </a:lnTo>
                <a:lnTo>
                  <a:pt x="184" y="32"/>
                </a:lnTo>
                <a:lnTo>
                  <a:pt x="184" y="32"/>
                </a:lnTo>
                <a:lnTo>
                  <a:pt x="182" y="32"/>
                </a:lnTo>
                <a:lnTo>
                  <a:pt x="180" y="30"/>
                </a:lnTo>
                <a:lnTo>
                  <a:pt x="180" y="30"/>
                </a:lnTo>
                <a:lnTo>
                  <a:pt x="176" y="26"/>
                </a:lnTo>
                <a:lnTo>
                  <a:pt x="172" y="26"/>
                </a:lnTo>
                <a:lnTo>
                  <a:pt x="170" y="28"/>
                </a:lnTo>
                <a:lnTo>
                  <a:pt x="168" y="28"/>
                </a:lnTo>
                <a:lnTo>
                  <a:pt x="170" y="28"/>
                </a:lnTo>
                <a:lnTo>
                  <a:pt x="170" y="28"/>
                </a:lnTo>
                <a:lnTo>
                  <a:pt x="170" y="28"/>
                </a:lnTo>
                <a:lnTo>
                  <a:pt x="170" y="28"/>
                </a:lnTo>
                <a:lnTo>
                  <a:pt x="170" y="30"/>
                </a:lnTo>
                <a:lnTo>
                  <a:pt x="170" y="30"/>
                </a:lnTo>
                <a:lnTo>
                  <a:pt x="170" y="30"/>
                </a:lnTo>
                <a:lnTo>
                  <a:pt x="168" y="30"/>
                </a:lnTo>
                <a:lnTo>
                  <a:pt x="168" y="30"/>
                </a:lnTo>
                <a:lnTo>
                  <a:pt x="168" y="30"/>
                </a:lnTo>
                <a:lnTo>
                  <a:pt x="166" y="28"/>
                </a:lnTo>
                <a:lnTo>
                  <a:pt x="166" y="28"/>
                </a:lnTo>
                <a:lnTo>
                  <a:pt x="166" y="28"/>
                </a:lnTo>
                <a:lnTo>
                  <a:pt x="166" y="28"/>
                </a:lnTo>
                <a:lnTo>
                  <a:pt x="164" y="30"/>
                </a:lnTo>
                <a:lnTo>
                  <a:pt x="164" y="30"/>
                </a:lnTo>
                <a:lnTo>
                  <a:pt x="164" y="30"/>
                </a:lnTo>
                <a:lnTo>
                  <a:pt x="160" y="30"/>
                </a:lnTo>
                <a:lnTo>
                  <a:pt x="162" y="30"/>
                </a:lnTo>
                <a:lnTo>
                  <a:pt x="162" y="32"/>
                </a:lnTo>
                <a:lnTo>
                  <a:pt x="162" y="34"/>
                </a:lnTo>
                <a:lnTo>
                  <a:pt x="162" y="34"/>
                </a:lnTo>
                <a:lnTo>
                  <a:pt x="162" y="34"/>
                </a:lnTo>
                <a:lnTo>
                  <a:pt x="162" y="34"/>
                </a:lnTo>
                <a:lnTo>
                  <a:pt x="162" y="36"/>
                </a:lnTo>
                <a:lnTo>
                  <a:pt x="160" y="36"/>
                </a:lnTo>
                <a:lnTo>
                  <a:pt x="160" y="36"/>
                </a:lnTo>
                <a:lnTo>
                  <a:pt x="160" y="38"/>
                </a:lnTo>
                <a:lnTo>
                  <a:pt x="162" y="38"/>
                </a:lnTo>
                <a:lnTo>
                  <a:pt x="162" y="38"/>
                </a:lnTo>
                <a:lnTo>
                  <a:pt x="160" y="38"/>
                </a:lnTo>
                <a:lnTo>
                  <a:pt x="160" y="38"/>
                </a:lnTo>
                <a:lnTo>
                  <a:pt x="160" y="38"/>
                </a:lnTo>
                <a:lnTo>
                  <a:pt x="160" y="40"/>
                </a:lnTo>
                <a:lnTo>
                  <a:pt x="160" y="40"/>
                </a:lnTo>
                <a:lnTo>
                  <a:pt x="160" y="40"/>
                </a:lnTo>
                <a:lnTo>
                  <a:pt x="158" y="40"/>
                </a:lnTo>
                <a:lnTo>
                  <a:pt x="158" y="40"/>
                </a:lnTo>
                <a:lnTo>
                  <a:pt x="156" y="40"/>
                </a:lnTo>
                <a:lnTo>
                  <a:pt x="154" y="38"/>
                </a:lnTo>
                <a:lnTo>
                  <a:pt x="154" y="38"/>
                </a:lnTo>
                <a:lnTo>
                  <a:pt x="148" y="38"/>
                </a:lnTo>
                <a:lnTo>
                  <a:pt x="144" y="38"/>
                </a:lnTo>
                <a:lnTo>
                  <a:pt x="142" y="36"/>
                </a:lnTo>
                <a:lnTo>
                  <a:pt x="140" y="38"/>
                </a:lnTo>
                <a:lnTo>
                  <a:pt x="140" y="38"/>
                </a:lnTo>
                <a:lnTo>
                  <a:pt x="140" y="38"/>
                </a:lnTo>
                <a:lnTo>
                  <a:pt x="138" y="38"/>
                </a:lnTo>
                <a:lnTo>
                  <a:pt x="138" y="38"/>
                </a:lnTo>
                <a:lnTo>
                  <a:pt x="140" y="40"/>
                </a:lnTo>
                <a:lnTo>
                  <a:pt x="140" y="40"/>
                </a:lnTo>
                <a:lnTo>
                  <a:pt x="140" y="40"/>
                </a:lnTo>
                <a:lnTo>
                  <a:pt x="140" y="42"/>
                </a:lnTo>
                <a:lnTo>
                  <a:pt x="140" y="42"/>
                </a:lnTo>
                <a:lnTo>
                  <a:pt x="138" y="44"/>
                </a:lnTo>
                <a:lnTo>
                  <a:pt x="138" y="46"/>
                </a:lnTo>
                <a:lnTo>
                  <a:pt x="138" y="46"/>
                </a:lnTo>
                <a:lnTo>
                  <a:pt x="138" y="44"/>
                </a:lnTo>
                <a:lnTo>
                  <a:pt x="138" y="44"/>
                </a:lnTo>
                <a:lnTo>
                  <a:pt x="136" y="44"/>
                </a:lnTo>
                <a:lnTo>
                  <a:pt x="136" y="44"/>
                </a:lnTo>
                <a:lnTo>
                  <a:pt x="136" y="44"/>
                </a:lnTo>
                <a:lnTo>
                  <a:pt x="134" y="44"/>
                </a:lnTo>
                <a:lnTo>
                  <a:pt x="132" y="44"/>
                </a:lnTo>
                <a:lnTo>
                  <a:pt x="132" y="44"/>
                </a:lnTo>
                <a:lnTo>
                  <a:pt x="130" y="44"/>
                </a:lnTo>
                <a:lnTo>
                  <a:pt x="130" y="44"/>
                </a:lnTo>
                <a:lnTo>
                  <a:pt x="126" y="46"/>
                </a:lnTo>
                <a:lnTo>
                  <a:pt x="126" y="46"/>
                </a:lnTo>
                <a:lnTo>
                  <a:pt x="124" y="48"/>
                </a:lnTo>
                <a:lnTo>
                  <a:pt x="124" y="48"/>
                </a:lnTo>
                <a:lnTo>
                  <a:pt x="124" y="50"/>
                </a:lnTo>
                <a:lnTo>
                  <a:pt x="124" y="50"/>
                </a:lnTo>
                <a:lnTo>
                  <a:pt x="122" y="52"/>
                </a:lnTo>
                <a:lnTo>
                  <a:pt x="122" y="52"/>
                </a:lnTo>
                <a:lnTo>
                  <a:pt x="120" y="52"/>
                </a:lnTo>
                <a:lnTo>
                  <a:pt x="120" y="52"/>
                </a:lnTo>
                <a:lnTo>
                  <a:pt x="120" y="54"/>
                </a:lnTo>
                <a:lnTo>
                  <a:pt x="120" y="54"/>
                </a:lnTo>
                <a:lnTo>
                  <a:pt x="120" y="54"/>
                </a:lnTo>
                <a:lnTo>
                  <a:pt x="122" y="54"/>
                </a:lnTo>
                <a:lnTo>
                  <a:pt x="122" y="54"/>
                </a:lnTo>
                <a:lnTo>
                  <a:pt x="122" y="54"/>
                </a:lnTo>
                <a:lnTo>
                  <a:pt x="124" y="56"/>
                </a:lnTo>
                <a:lnTo>
                  <a:pt x="124" y="56"/>
                </a:lnTo>
                <a:lnTo>
                  <a:pt x="124" y="58"/>
                </a:lnTo>
                <a:lnTo>
                  <a:pt x="120" y="60"/>
                </a:lnTo>
                <a:lnTo>
                  <a:pt x="118" y="64"/>
                </a:lnTo>
                <a:lnTo>
                  <a:pt x="116" y="64"/>
                </a:lnTo>
                <a:lnTo>
                  <a:pt x="116" y="64"/>
                </a:lnTo>
                <a:lnTo>
                  <a:pt x="114" y="66"/>
                </a:lnTo>
                <a:lnTo>
                  <a:pt x="114" y="66"/>
                </a:lnTo>
                <a:lnTo>
                  <a:pt x="114" y="68"/>
                </a:lnTo>
                <a:lnTo>
                  <a:pt x="114" y="68"/>
                </a:lnTo>
                <a:lnTo>
                  <a:pt x="116" y="68"/>
                </a:lnTo>
                <a:lnTo>
                  <a:pt x="110" y="70"/>
                </a:lnTo>
                <a:lnTo>
                  <a:pt x="110" y="70"/>
                </a:lnTo>
                <a:lnTo>
                  <a:pt x="108" y="70"/>
                </a:lnTo>
                <a:lnTo>
                  <a:pt x="104" y="72"/>
                </a:lnTo>
                <a:lnTo>
                  <a:pt x="106" y="72"/>
                </a:lnTo>
                <a:lnTo>
                  <a:pt x="106" y="72"/>
                </a:lnTo>
                <a:lnTo>
                  <a:pt x="106" y="74"/>
                </a:lnTo>
                <a:lnTo>
                  <a:pt x="106" y="74"/>
                </a:lnTo>
                <a:lnTo>
                  <a:pt x="106" y="74"/>
                </a:lnTo>
                <a:lnTo>
                  <a:pt x="106" y="76"/>
                </a:lnTo>
                <a:lnTo>
                  <a:pt x="106" y="76"/>
                </a:lnTo>
                <a:lnTo>
                  <a:pt x="106" y="76"/>
                </a:lnTo>
                <a:lnTo>
                  <a:pt x="106" y="76"/>
                </a:lnTo>
                <a:lnTo>
                  <a:pt x="106" y="76"/>
                </a:lnTo>
                <a:lnTo>
                  <a:pt x="106" y="78"/>
                </a:lnTo>
                <a:lnTo>
                  <a:pt x="106" y="80"/>
                </a:lnTo>
                <a:lnTo>
                  <a:pt x="106" y="80"/>
                </a:lnTo>
                <a:lnTo>
                  <a:pt x="106" y="82"/>
                </a:lnTo>
                <a:lnTo>
                  <a:pt x="106" y="82"/>
                </a:lnTo>
                <a:lnTo>
                  <a:pt x="106" y="82"/>
                </a:lnTo>
                <a:lnTo>
                  <a:pt x="104" y="84"/>
                </a:lnTo>
                <a:lnTo>
                  <a:pt x="104" y="84"/>
                </a:lnTo>
                <a:lnTo>
                  <a:pt x="104" y="86"/>
                </a:lnTo>
                <a:lnTo>
                  <a:pt x="104" y="86"/>
                </a:lnTo>
                <a:lnTo>
                  <a:pt x="104" y="86"/>
                </a:lnTo>
                <a:lnTo>
                  <a:pt x="104" y="86"/>
                </a:lnTo>
                <a:lnTo>
                  <a:pt x="104" y="86"/>
                </a:lnTo>
                <a:lnTo>
                  <a:pt x="102" y="88"/>
                </a:lnTo>
                <a:lnTo>
                  <a:pt x="100" y="90"/>
                </a:lnTo>
                <a:lnTo>
                  <a:pt x="100" y="90"/>
                </a:lnTo>
                <a:lnTo>
                  <a:pt x="100" y="92"/>
                </a:lnTo>
                <a:lnTo>
                  <a:pt x="98" y="92"/>
                </a:lnTo>
                <a:lnTo>
                  <a:pt x="98" y="92"/>
                </a:lnTo>
                <a:lnTo>
                  <a:pt x="98" y="94"/>
                </a:lnTo>
                <a:lnTo>
                  <a:pt x="98" y="94"/>
                </a:lnTo>
                <a:lnTo>
                  <a:pt x="100" y="94"/>
                </a:lnTo>
                <a:lnTo>
                  <a:pt x="100" y="94"/>
                </a:lnTo>
                <a:lnTo>
                  <a:pt x="102" y="96"/>
                </a:lnTo>
                <a:lnTo>
                  <a:pt x="104" y="96"/>
                </a:lnTo>
                <a:lnTo>
                  <a:pt x="104" y="98"/>
                </a:lnTo>
                <a:lnTo>
                  <a:pt x="104" y="100"/>
                </a:lnTo>
                <a:lnTo>
                  <a:pt x="102" y="102"/>
                </a:lnTo>
                <a:lnTo>
                  <a:pt x="94" y="100"/>
                </a:lnTo>
                <a:lnTo>
                  <a:pt x="94" y="100"/>
                </a:lnTo>
                <a:lnTo>
                  <a:pt x="94" y="100"/>
                </a:lnTo>
                <a:lnTo>
                  <a:pt x="92" y="102"/>
                </a:lnTo>
                <a:lnTo>
                  <a:pt x="92" y="102"/>
                </a:lnTo>
                <a:lnTo>
                  <a:pt x="92" y="102"/>
                </a:lnTo>
                <a:lnTo>
                  <a:pt x="90" y="102"/>
                </a:lnTo>
                <a:lnTo>
                  <a:pt x="90" y="102"/>
                </a:lnTo>
                <a:lnTo>
                  <a:pt x="90" y="102"/>
                </a:lnTo>
                <a:lnTo>
                  <a:pt x="88" y="102"/>
                </a:lnTo>
                <a:lnTo>
                  <a:pt x="88" y="104"/>
                </a:lnTo>
                <a:lnTo>
                  <a:pt x="86" y="104"/>
                </a:lnTo>
                <a:lnTo>
                  <a:pt x="86" y="104"/>
                </a:lnTo>
                <a:lnTo>
                  <a:pt x="84" y="106"/>
                </a:lnTo>
                <a:lnTo>
                  <a:pt x="82" y="108"/>
                </a:lnTo>
                <a:lnTo>
                  <a:pt x="82" y="110"/>
                </a:lnTo>
                <a:lnTo>
                  <a:pt x="84" y="110"/>
                </a:lnTo>
                <a:lnTo>
                  <a:pt x="82" y="110"/>
                </a:lnTo>
                <a:lnTo>
                  <a:pt x="82" y="112"/>
                </a:lnTo>
                <a:lnTo>
                  <a:pt x="82" y="112"/>
                </a:lnTo>
                <a:lnTo>
                  <a:pt x="80" y="114"/>
                </a:lnTo>
                <a:lnTo>
                  <a:pt x="82" y="114"/>
                </a:lnTo>
                <a:lnTo>
                  <a:pt x="82" y="114"/>
                </a:lnTo>
                <a:lnTo>
                  <a:pt x="84" y="116"/>
                </a:lnTo>
                <a:lnTo>
                  <a:pt x="84" y="116"/>
                </a:lnTo>
                <a:lnTo>
                  <a:pt x="84" y="118"/>
                </a:lnTo>
                <a:lnTo>
                  <a:pt x="82" y="118"/>
                </a:lnTo>
                <a:lnTo>
                  <a:pt x="82" y="118"/>
                </a:lnTo>
                <a:lnTo>
                  <a:pt x="82" y="118"/>
                </a:lnTo>
                <a:lnTo>
                  <a:pt x="82" y="120"/>
                </a:lnTo>
                <a:lnTo>
                  <a:pt x="82" y="120"/>
                </a:lnTo>
                <a:lnTo>
                  <a:pt x="82" y="120"/>
                </a:lnTo>
                <a:lnTo>
                  <a:pt x="82" y="122"/>
                </a:lnTo>
                <a:lnTo>
                  <a:pt x="82" y="122"/>
                </a:lnTo>
                <a:lnTo>
                  <a:pt x="82" y="124"/>
                </a:lnTo>
                <a:lnTo>
                  <a:pt x="84" y="124"/>
                </a:lnTo>
                <a:lnTo>
                  <a:pt x="84" y="126"/>
                </a:lnTo>
                <a:lnTo>
                  <a:pt x="84" y="126"/>
                </a:lnTo>
                <a:lnTo>
                  <a:pt x="84" y="126"/>
                </a:lnTo>
                <a:lnTo>
                  <a:pt x="86" y="126"/>
                </a:lnTo>
                <a:lnTo>
                  <a:pt x="86" y="128"/>
                </a:lnTo>
                <a:lnTo>
                  <a:pt x="86" y="128"/>
                </a:lnTo>
                <a:lnTo>
                  <a:pt x="86" y="128"/>
                </a:lnTo>
                <a:lnTo>
                  <a:pt x="86" y="128"/>
                </a:lnTo>
                <a:lnTo>
                  <a:pt x="86" y="130"/>
                </a:lnTo>
                <a:lnTo>
                  <a:pt x="86" y="132"/>
                </a:lnTo>
                <a:lnTo>
                  <a:pt x="86" y="132"/>
                </a:lnTo>
                <a:lnTo>
                  <a:pt x="86" y="134"/>
                </a:lnTo>
                <a:lnTo>
                  <a:pt x="86" y="134"/>
                </a:lnTo>
                <a:lnTo>
                  <a:pt x="84" y="134"/>
                </a:lnTo>
                <a:lnTo>
                  <a:pt x="84" y="136"/>
                </a:lnTo>
                <a:lnTo>
                  <a:pt x="84" y="136"/>
                </a:lnTo>
                <a:lnTo>
                  <a:pt x="88" y="138"/>
                </a:lnTo>
                <a:lnTo>
                  <a:pt x="88" y="138"/>
                </a:lnTo>
                <a:lnTo>
                  <a:pt x="90" y="138"/>
                </a:lnTo>
                <a:lnTo>
                  <a:pt x="90" y="138"/>
                </a:lnTo>
                <a:lnTo>
                  <a:pt x="92" y="140"/>
                </a:lnTo>
                <a:lnTo>
                  <a:pt x="94" y="142"/>
                </a:lnTo>
                <a:lnTo>
                  <a:pt x="94" y="142"/>
                </a:lnTo>
                <a:lnTo>
                  <a:pt x="94" y="144"/>
                </a:lnTo>
                <a:lnTo>
                  <a:pt x="92" y="144"/>
                </a:lnTo>
                <a:lnTo>
                  <a:pt x="92" y="146"/>
                </a:lnTo>
                <a:lnTo>
                  <a:pt x="92" y="146"/>
                </a:lnTo>
                <a:lnTo>
                  <a:pt x="92" y="146"/>
                </a:lnTo>
                <a:lnTo>
                  <a:pt x="92" y="146"/>
                </a:lnTo>
                <a:lnTo>
                  <a:pt x="90" y="146"/>
                </a:lnTo>
                <a:lnTo>
                  <a:pt x="90" y="146"/>
                </a:lnTo>
                <a:lnTo>
                  <a:pt x="90" y="146"/>
                </a:lnTo>
                <a:lnTo>
                  <a:pt x="90" y="146"/>
                </a:lnTo>
                <a:lnTo>
                  <a:pt x="88" y="146"/>
                </a:lnTo>
                <a:lnTo>
                  <a:pt x="88" y="146"/>
                </a:lnTo>
                <a:lnTo>
                  <a:pt x="88" y="146"/>
                </a:lnTo>
                <a:lnTo>
                  <a:pt x="88" y="146"/>
                </a:lnTo>
                <a:lnTo>
                  <a:pt x="86" y="148"/>
                </a:lnTo>
                <a:lnTo>
                  <a:pt x="88" y="148"/>
                </a:lnTo>
                <a:lnTo>
                  <a:pt x="88" y="148"/>
                </a:lnTo>
                <a:lnTo>
                  <a:pt x="88" y="148"/>
                </a:lnTo>
                <a:lnTo>
                  <a:pt x="88" y="150"/>
                </a:lnTo>
                <a:lnTo>
                  <a:pt x="88" y="150"/>
                </a:lnTo>
                <a:lnTo>
                  <a:pt x="88" y="150"/>
                </a:lnTo>
                <a:lnTo>
                  <a:pt x="90" y="150"/>
                </a:lnTo>
                <a:lnTo>
                  <a:pt x="90" y="152"/>
                </a:lnTo>
                <a:lnTo>
                  <a:pt x="90" y="152"/>
                </a:lnTo>
                <a:lnTo>
                  <a:pt x="92" y="154"/>
                </a:lnTo>
                <a:lnTo>
                  <a:pt x="92" y="156"/>
                </a:lnTo>
                <a:lnTo>
                  <a:pt x="92" y="156"/>
                </a:lnTo>
                <a:lnTo>
                  <a:pt x="92" y="156"/>
                </a:lnTo>
                <a:lnTo>
                  <a:pt x="92" y="156"/>
                </a:lnTo>
                <a:lnTo>
                  <a:pt x="92" y="158"/>
                </a:lnTo>
                <a:lnTo>
                  <a:pt x="92" y="160"/>
                </a:lnTo>
                <a:lnTo>
                  <a:pt x="92" y="160"/>
                </a:lnTo>
                <a:lnTo>
                  <a:pt x="92" y="160"/>
                </a:lnTo>
                <a:lnTo>
                  <a:pt x="92" y="160"/>
                </a:lnTo>
                <a:lnTo>
                  <a:pt x="92" y="162"/>
                </a:lnTo>
                <a:lnTo>
                  <a:pt x="90" y="162"/>
                </a:lnTo>
                <a:lnTo>
                  <a:pt x="88" y="164"/>
                </a:lnTo>
                <a:lnTo>
                  <a:pt x="88" y="164"/>
                </a:lnTo>
                <a:lnTo>
                  <a:pt x="88" y="164"/>
                </a:lnTo>
                <a:lnTo>
                  <a:pt x="88" y="164"/>
                </a:lnTo>
                <a:lnTo>
                  <a:pt x="86" y="164"/>
                </a:lnTo>
                <a:lnTo>
                  <a:pt x="86" y="164"/>
                </a:lnTo>
                <a:lnTo>
                  <a:pt x="86" y="164"/>
                </a:lnTo>
                <a:lnTo>
                  <a:pt x="84" y="164"/>
                </a:lnTo>
                <a:lnTo>
                  <a:pt x="84" y="164"/>
                </a:lnTo>
                <a:lnTo>
                  <a:pt x="84" y="164"/>
                </a:lnTo>
                <a:lnTo>
                  <a:pt x="84" y="166"/>
                </a:lnTo>
                <a:lnTo>
                  <a:pt x="84" y="166"/>
                </a:lnTo>
                <a:lnTo>
                  <a:pt x="84" y="166"/>
                </a:lnTo>
                <a:lnTo>
                  <a:pt x="84" y="166"/>
                </a:lnTo>
                <a:lnTo>
                  <a:pt x="84" y="166"/>
                </a:lnTo>
                <a:lnTo>
                  <a:pt x="84" y="168"/>
                </a:lnTo>
                <a:lnTo>
                  <a:pt x="84" y="168"/>
                </a:lnTo>
                <a:lnTo>
                  <a:pt x="82" y="168"/>
                </a:lnTo>
                <a:lnTo>
                  <a:pt x="84" y="170"/>
                </a:lnTo>
                <a:lnTo>
                  <a:pt x="84" y="172"/>
                </a:lnTo>
                <a:lnTo>
                  <a:pt x="84" y="172"/>
                </a:lnTo>
                <a:lnTo>
                  <a:pt x="84" y="174"/>
                </a:lnTo>
                <a:lnTo>
                  <a:pt x="84" y="174"/>
                </a:lnTo>
                <a:lnTo>
                  <a:pt x="84" y="174"/>
                </a:lnTo>
                <a:lnTo>
                  <a:pt x="84" y="174"/>
                </a:lnTo>
                <a:lnTo>
                  <a:pt x="84" y="174"/>
                </a:lnTo>
                <a:lnTo>
                  <a:pt x="84" y="176"/>
                </a:lnTo>
                <a:lnTo>
                  <a:pt x="84" y="176"/>
                </a:lnTo>
                <a:lnTo>
                  <a:pt x="82" y="178"/>
                </a:lnTo>
                <a:lnTo>
                  <a:pt x="82" y="180"/>
                </a:lnTo>
                <a:lnTo>
                  <a:pt x="82" y="180"/>
                </a:lnTo>
                <a:lnTo>
                  <a:pt x="82" y="180"/>
                </a:lnTo>
                <a:lnTo>
                  <a:pt x="80" y="180"/>
                </a:lnTo>
                <a:lnTo>
                  <a:pt x="80" y="180"/>
                </a:lnTo>
                <a:lnTo>
                  <a:pt x="80" y="178"/>
                </a:lnTo>
                <a:lnTo>
                  <a:pt x="80" y="178"/>
                </a:lnTo>
                <a:lnTo>
                  <a:pt x="80" y="178"/>
                </a:lnTo>
                <a:lnTo>
                  <a:pt x="80" y="176"/>
                </a:lnTo>
                <a:lnTo>
                  <a:pt x="80" y="176"/>
                </a:lnTo>
                <a:lnTo>
                  <a:pt x="78" y="176"/>
                </a:lnTo>
                <a:lnTo>
                  <a:pt x="78" y="176"/>
                </a:lnTo>
                <a:lnTo>
                  <a:pt x="76" y="176"/>
                </a:lnTo>
                <a:lnTo>
                  <a:pt x="76" y="176"/>
                </a:lnTo>
                <a:lnTo>
                  <a:pt x="74" y="176"/>
                </a:lnTo>
                <a:lnTo>
                  <a:pt x="74" y="176"/>
                </a:lnTo>
                <a:lnTo>
                  <a:pt x="72" y="174"/>
                </a:lnTo>
                <a:lnTo>
                  <a:pt x="72" y="174"/>
                </a:lnTo>
                <a:lnTo>
                  <a:pt x="70" y="172"/>
                </a:lnTo>
                <a:lnTo>
                  <a:pt x="70" y="170"/>
                </a:lnTo>
                <a:lnTo>
                  <a:pt x="70" y="170"/>
                </a:lnTo>
                <a:lnTo>
                  <a:pt x="70" y="170"/>
                </a:lnTo>
                <a:lnTo>
                  <a:pt x="70" y="170"/>
                </a:lnTo>
                <a:lnTo>
                  <a:pt x="70" y="170"/>
                </a:lnTo>
                <a:lnTo>
                  <a:pt x="70" y="170"/>
                </a:lnTo>
                <a:lnTo>
                  <a:pt x="70" y="168"/>
                </a:lnTo>
                <a:lnTo>
                  <a:pt x="70" y="168"/>
                </a:lnTo>
                <a:lnTo>
                  <a:pt x="70" y="166"/>
                </a:lnTo>
                <a:lnTo>
                  <a:pt x="70" y="166"/>
                </a:lnTo>
                <a:lnTo>
                  <a:pt x="70" y="166"/>
                </a:lnTo>
                <a:lnTo>
                  <a:pt x="70" y="164"/>
                </a:lnTo>
                <a:lnTo>
                  <a:pt x="70" y="164"/>
                </a:lnTo>
                <a:lnTo>
                  <a:pt x="70" y="166"/>
                </a:lnTo>
                <a:lnTo>
                  <a:pt x="72" y="166"/>
                </a:lnTo>
                <a:lnTo>
                  <a:pt x="72" y="164"/>
                </a:lnTo>
                <a:lnTo>
                  <a:pt x="70" y="164"/>
                </a:lnTo>
                <a:lnTo>
                  <a:pt x="70" y="164"/>
                </a:lnTo>
                <a:lnTo>
                  <a:pt x="70" y="164"/>
                </a:lnTo>
                <a:lnTo>
                  <a:pt x="70" y="164"/>
                </a:lnTo>
                <a:lnTo>
                  <a:pt x="70" y="164"/>
                </a:lnTo>
                <a:lnTo>
                  <a:pt x="68" y="164"/>
                </a:lnTo>
                <a:lnTo>
                  <a:pt x="68" y="164"/>
                </a:lnTo>
                <a:lnTo>
                  <a:pt x="68" y="164"/>
                </a:lnTo>
                <a:lnTo>
                  <a:pt x="68" y="164"/>
                </a:lnTo>
                <a:lnTo>
                  <a:pt x="68" y="166"/>
                </a:lnTo>
                <a:lnTo>
                  <a:pt x="68" y="166"/>
                </a:lnTo>
                <a:lnTo>
                  <a:pt x="68" y="166"/>
                </a:lnTo>
                <a:lnTo>
                  <a:pt x="68" y="166"/>
                </a:lnTo>
                <a:lnTo>
                  <a:pt x="68" y="168"/>
                </a:lnTo>
                <a:lnTo>
                  <a:pt x="70" y="168"/>
                </a:lnTo>
                <a:lnTo>
                  <a:pt x="70" y="168"/>
                </a:lnTo>
                <a:lnTo>
                  <a:pt x="70" y="168"/>
                </a:lnTo>
                <a:lnTo>
                  <a:pt x="70" y="168"/>
                </a:lnTo>
                <a:lnTo>
                  <a:pt x="70" y="168"/>
                </a:lnTo>
                <a:lnTo>
                  <a:pt x="70" y="170"/>
                </a:lnTo>
                <a:lnTo>
                  <a:pt x="68" y="170"/>
                </a:lnTo>
                <a:lnTo>
                  <a:pt x="68" y="170"/>
                </a:lnTo>
                <a:lnTo>
                  <a:pt x="68" y="170"/>
                </a:lnTo>
                <a:lnTo>
                  <a:pt x="68" y="170"/>
                </a:lnTo>
                <a:lnTo>
                  <a:pt x="68" y="168"/>
                </a:lnTo>
                <a:lnTo>
                  <a:pt x="68" y="168"/>
                </a:lnTo>
                <a:lnTo>
                  <a:pt x="66" y="166"/>
                </a:lnTo>
                <a:lnTo>
                  <a:pt x="66" y="166"/>
                </a:lnTo>
                <a:lnTo>
                  <a:pt x="66" y="166"/>
                </a:lnTo>
                <a:lnTo>
                  <a:pt x="66" y="166"/>
                </a:lnTo>
                <a:lnTo>
                  <a:pt x="66" y="168"/>
                </a:lnTo>
                <a:lnTo>
                  <a:pt x="66" y="168"/>
                </a:lnTo>
                <a:lnTo>
                  <a:pt x="68" y="168"/>
                </a:lnTo>
                <a:lnTo>
                  <a:pt x="68" y="168"/>
                </a:lnTo>
                <a:lnTo>
                  <a:pt x="68" y="170"/>
                </a:lnTo>
                <a:lnTo>
                  <a:pt x="66" y="170"/>
                </a:lnTo>
                <a:lnTo>
                  <a:pt x="66" y="170"/>
                </a:lnTo>
                <a:lnTo>
                  <a:pt x="66" y="170"/>
                </a:lnTo>
                <a:lnTo>
                  <a:pt x="66" y="170"/>
                </a:lnTo>
                <a:lnTo>
                  <a:pt x="66" y="170"/>
                </a:lnTo>
                <a:lnTo>
                  <a:pt x="68" y="170"/>
                </a:lnTo>
                <a:lnTo>
                  <a:pt x="68" y="172"/>
                </a:lnTo>
                <a:lnTo>
                  <a:pt x="70" y="172"/>
                </a:lnTo>
                <a:lnTo>
                  <a:pt x="68" y="174"/>
                </a:lnTo>
                <a:lnTo>
                  <a:pt x="68" y="174"/>
                </a:lnTo>
                <a:lnTo>
                  <a:pt x="68" y="174"/>
                </a:lnTo>
                <a:lnTo>
                  <a:pt x="66" y="174"/>
                </a:lnTo>
                <a:lnTo>
                  <a:pt x="66" y="176"/>
                </a:lnTo>
                <a:lnTo>
                  <a:pt x="66" y="178"/>
                </a:lnTo>
                <a:lnTo>
                  <a:pt x="66" y="176"/>
                </a:lnTo>
                <a:lnTo>
                  <a:pt x="64" y="176"/>
                </a:lnTo>
                <a:lnTo>
                  <a:pt x="64" y="178"/>
                </a:lnTo>
                <a:lnTo>
                  <a:pt x="64" y="178"/>
                </a:lnTo>
                <a:lnTo>
                  <a:pt x="62" y="178"/>
                </a:lnTo>
                <a:lnTo>
                  <a:pt x="62" y="178"/>
                </a:lnTo>
                <a:lnTo>
                  <a:pt x="62" y="178"/>
                </a:lnTo>
                <a:lnTo>
                  <a:pt x="62" y="178"/>
                </a:lnTo>
                <a:lnTo>
                  <a:pt x="62" y="178"/>
                </a:lnTo>
                <a:lnTo>
                  <a:pt x="62" y="178"/>
                </a:lnTo>
                <a:lnTo>
                  <a:pt x="60" y="176"/>
                </a:lnTo>
                <a:lnTo>
                  <a:pt x="58" y="176"/>
                </a:lnTo>
                <a:lnTo>
                  <a:pt x="58" y="176"/>
                </a:lnTo>
                <a:lnTo>
                  <a:pt x="58" y="176"/>
                </a:lnTo>
                <a:lnTo>
                  <a:pt x="60" y="178"/>
                </a:lnTo>
                <a:lnTo>
                  <a:pt x="60" y="178"/>
                </a:lnTo>
                <a:lnTo>
                  <a:pt x="58" y="178"/>
                </a:lnTo>
                <a:lnTo>
                  <a:pt x="58" y="180"/>
                </a:lnTo>
                <a:lnTo>
                  <a:pt x="56" y="180"/>
                </a:lnTo>
                <a:lnTo>
                  <a:pt x="56" y="182"/>
                </a:lnTo>
                <a:lnTo>
                  <a:pt x="56" y="182"/>
                </a:lnTo>
                <a:lnTo>
                  <a:pt x="54" y="182"/>
                </a:lnTo>
                <a:lnTo>
                  <a:pt x="52" y="184"/>
                </a:lnTo>
                <a:lnTo>
                  <a:pt x="52" y="184"/>
                </a:lnTo>
                <a:lnTo>
                  <a:pt x="52" y="184"/>
                </a:lnTo>
                <a:lnTo>
                  <a:pt x="52" y="184"/>
                </a:lnTo>
                <a:lnTo>
                  <a:pt x="50" y="186"/>
                </a:lnTo>
                <a:lnTo>
                  <a:pt x="50" y="186"/>
                </a:lnTo>
                <a:lnTo>
                  <a:pt x="48" y="186"/>
                </a:lnTo>
                <a:lnTo>
                  <a:pt x="48" y="186"/>
                </a:lnTo>
                <a:lnTo>
                  <a:pt x="48" y="186"/>
                </a:lnTo>
                <a:lnTo>
                  <a:pt x="48" y="188"/>
                </a:lnTo>
                <a:lnTo>
                  <a:pt x="46" y="188"/>
                </a:lnTo>
                <a:lnTo>
                  <a:pt x="46" y="190"/>
                </a:lnTo>
                <a:lnTo>
                  <a:pt x="44" y="190"/>
                </a:lnTo>
                <a:lnTo>
                  <a:pt x="44" y="190"/>
                </a:lnTo>
                <a:lnTo>
                  <a:pt x="42" y="192"/>
                </a:lnTo>
                <a:lnTo>
                  <a:pt x="42" y="190"/>
                </a:lnTo>
                <a:lnTo>
                  <a:pt x="42" y="192"/>
                </a:lnTo>
                <a:lnTo>
                  <a:pt x="40" y="192"/>
                </a:lnTo>
                <a:lnTo>
                  <a:pt x="38" y="192"/>
                </a:lnTo>
                <a:lnTo>
                  <a:pt x="36" y="192"/>
                </a:lnTo>
                <a:lnTo>
                  <a:pt x="36" y="192"/>
                </a:lnTo>
                <a:lnTo>
                  <a:pt x="36" y="192"/>
                </a:lnTo>
                <a:lnTo>
                  <a:pt x="34" y="192"/>
                </a:lnTo>
                <a:lnTo>
                  <a:pt x="34" y="192"/>
                </a:lnTo>
                <a:lnTo>
                  <a:pt x="32" y="192"/>
                </a:lnTo>
                <a:lnTo>
                  <a:pt x="32" y="192"/>
                </a:lnTo>
                <a:lnTo>
                  <a:pt x="32" y="192"/>
                </a:lnTo>
                <a:lnTo>
                  <a:pt x="30" y="192"/>
                </a:lnTo>
                <a:lnTo>
                  <a:pt x="30" y="192"/>
                </a:lnTo>
                <a:lnTo>
                  <a:pt x="30" y="192"/>
                </a:lnTo>
                <a:lnTo>
                  <a:pt x="28" y="194"/>
                </a:lnTo>
                <a:lnTo>
                  <a:pt x="28" y="192"/>
                </a:lnTo>
                <a:lnTo>
                  <a:pt x="28" y="192"/>
                </a:lnTo>
                <a:lnTo>
                  <a:pt x="26" y="192"/>
                </a:lnTo>
                <a:lnTo>
                  <a:pt x="26" y="192"/>
                </a:lnTo>
                <a:lnTo>
                  <a:pt x="26" y="192"/>
                </a:lnTo>
                <a:lnTo>
                  <a:pt x="24" y="192"/>
                </a:lnTo>
                <a:lnTo>
                  <a:pt x="24" y="192"/>
                </a:lnTo>
                <a:lnTo>
                  <a:pt x="24" y="192"/>
                </a:lnTo>
                <a:lnTo>
                  <a:pt x="24" y="190"/>
                </a:lnTo>
                <a:lnTo>
                  <a:pt x="24" y="190"/>
                </a:lnTo>
                <a:lnTo>
                  <a:pt x="24" y="190"/>
                </a:lnTo>
                <a:lnTo>
                  <a:pt x="26" y="190"/>
                </a:lnTo>
                <a:lnTo>
                  <a:pt x="24" y="188"/>
                </a:lnTo>
                <a:lnTo>
                  <a:pt x="20" y="188"/>
                </a:lnTo>
                <a:lnTo>
                  <a:pt x="20" y="188"/>
                </a:lnTo>
                <a:lnTo>
                  <a:pt x="20" y="188"/>
                </a:lnTo>
                <a:lnTo>
                  <a:pt x="20" y="188"/>
                </a:lnTo>
                <a:lnTo>
                  <a:pt x="18" y="188"/>
                </a:lnTo>
                <a:lnTo>
                  <a:pt x="16" y="188"/>
                </a:lnTo>
                <a:lnTo>
                  <a:pt x="16" y="186"/>
                </a:lnTo>
                <a:lnTo>
                  <a:pt x="16" y="186"/>
                </a:lnTo>
                <a:lnTo>
                  <a:pt x="16" y="186"/>
                </a:lnTo>
                <a:lnTo>
                  <a:pt x="16" y="186"/>
                </a:lnTo>
                <a:lnTo>
                  <a:pt x="16" y="186"/>
                </a:lnTo>
                <a:lnTo>
                  <a:pt x="16" y="186"/>
                </a:lnTo>
                <a:lnTo>
                  <a:pt x="14" y="186"/>
                </a:lnTo>
                <a:lnTo>
                  <a:pt x="14" y="186"/>
                </a:lnTo>
                <a:lnTo>
                  <a:pt x="14" y="186"/>
                </a:lnTo>
                <a:lnTo>
                  <a:pt x="12" y="184"/>
                </a:lnTo>
                <a:lnTo>
                  <a:pt x="12" y="184"/>
                </a:lnTo>
                <a:lnTo>
                  <a:pt x="10" y="182"/>
                </a:lnTo>
                <a:lnTo>
                  <a:pt x="10" y="182"/>
                </a:lnTo>
                <a:lnTo>
                  <a:pt x="10" y="180"/>
                </a:lnTo>
                <a:lnTo>
                  <a:pt x="10" y="180"/>
                </a:lnTo>
                <a:lnTo>
                  <a:pt x="10" y="178"/>
                </a:lnTo>
                <a:lnTo>
                  <a:pt x="10" y="178"/>
                </a:lnTo>
                <a:lnTo>
                  <a:pt x="10" y="178"/>
                </a:lnTo>
                <a:lnTo>
                  <a:pt x="10" y="178"/>
                </a:lnTo>
                <a:lnTo>
                  <a:pt x="12" y="178"/>
                </a:lnTo>
                <a:lnTo>
                  <a:pt x="12" y="178"/>
                </a:lnTo>
                <a:lnTo>
                  <a:pt x="12" y="178"/>
                </a:lnTo>
                <a:lnTo>
                  <a:pt x="14" y="178"/>
                </a:lnTo>
                <a:lnTo>
                  <a:pt x="14" y="178"/>
                </a:lnTo>
                <a:lnTo>
                  <a:pt x="14" y="178"/>
                </a:lnTo>
                <a:lnTo>
                  <a:pt x="14" y="178"/>
                </a:lnTo>
                <a:lnTo>
                  <a:pt x="16" y="178"/>
                </a:lnTo>
                <a:lnTo>
                  <a:pt x="16" y="180"/>
                </a:lnTo>
                <a:lnTo>
                  <a:pt x="16" y="180"/>
                </a:lnTo>
                <a:lnTo>
                  <a:pt x="18" y="180"/>
                </a:lnTo>
                <a:lnTo>
                  <a:pt x="18" y="180"/>
                </a:lnTo>
                <a:lnTo>
                  <a:pt x="18" y="180"/>
                </a:lnTo>
                <a:lnTo>
                  <a:pt x="18" y="180"/>
                </a:lnTo>
                <a:lnTo>
                  <a:pt x="18" y="180"/>
                </a:lnTo>
                <a:lnTo>
                  <a:pt x="18" y="180"/>
                </a:lnTo>
                <a:lnTo>
                  <a:pt x="18" y="180"/>
                </a:lnTo>
                <a:lnTo>
                  <a:pt x="18" y="180"/>
                </a:lnTo>
                <a:lnTo>
                  <a:pt x="16" y="180"/>
                </a:lnTo>
                <a:lnTo>
                  <a:pt x="16" y="180"/>
                </a:lnTo>
                <a:lnTo>
                  <a:pt x="18" y="178"/>
                </a:lnTo>
                <a:lnTo>
                  <a:pt x="18" y="178"/>
                </a:lnTo>
                <a:lnTo>
                  <a:pt x="18" y="178"/>
                </a:lnTo>
                <a:lnTo>
                  <a:pt x="18" y="178"/>
                </a:lnTo>
                <a:lnTo>
                  <a:pt x="18" y="178"/>
                </a:lnTo>
                <a:lnTo>
                  <a:pt x="20" y="178"/>
                </a:lnTo>
                <a:lnTo>
                  <a:pt x="22" y="178"/>
                </a:lnTo>
                <a:lnTo>
                  <a:pt x="22" y="176"/>
                </a:lnTo>
                <a:lnTo>
                  <a:pt x="24" y="176"/>
                </a:lnTo>
                <a:lnTo>
                  <a:pt x="22" y="176"/>
                </a:lnTo>
                <a:lnTo>
                  <a:pt x="20" y="176"/>
                </a:lnTo>
                <a:lnTo>
                  <a:pt x="20" y="178"/>
                </a:lnTo>
                <a:lnTo>
                  <a:pt x="18" y="178"/>
                </a:lnTo>
                <a:lnTo>
                  <a:pt x="18" y="178"/>
                </a:lnTo>
                <a:lnTo>
                  <a:pt x="18" y="178"/>
                </a:lnTo>
                <a:lnTo>
                  <a:pt x="18" y="178"/>
                </a:lnTo>
                <a:lnTo>
                  <a:pt x="16" y="180"/>
                </a:lnTo>
                <a:lnTo>
                  <a:pt x="16" y="178"/>
                </a:lnTo>
                <a:lnTo>
                  <a:pt x="16" y="178"/>
                </a:lnTo>
                <a:lnTo>
                  <a:pt x="16" y="178"/>
                </a:lnTo>
                <a:lnTo>
                  <a:pt x="14" y="176"/>
                </a:lnTo>
                <a:lnTo>
                  <a:pt x="14" y="176"/>
                </a:lnTo>
                <a:lnTo>
                  <a:pt x="14" y="176"/>
                </a:lnTo>
                <a:lnTo>
                  <a:pt x="16" y="176"/>
                </a:lnTo>
                <a:lnTo>
                  <a:pt x="16" y="176"/>
                </a:lnTo>
                <a:lnTo>
                  <a:pt x="16" y="174"/>
                </a:lnTo>
                <a:lnTo>
                  <a:pt x="18" y="174"/>
                </a:lnTo>
                <a:lnTo>
                  <a:pt x="18" y="174"/>
                </a:lnTo>
                <a:lnTo>
                  <a:pt x="20" y="172"/>
                </a:lnTo>
                <a:lnTo>
                  <a:pt x="20" y="172"/>
                </a:lnTo>
                <a:lnTo>
                  <a:pt x="20" y="172"/>
                </a:lnTo>
                <a:lnTo>
                  <a:pt x="20" y="172"/>
                </a:lnTo>
                <a:lnTo>
                  <a:pt x="20" y="172"/>
                </a:lnTo>
                <a:lnTo>
                  <a:pt x="22" y="172"/>
                </a:lnTo>
                <a:lnTo>
                  <a:pt x="20" y="172"/>
                </a:lnTo>
                <a:lnTo>
                  <a:pt x="20" y="172"/>
                </a:lnTo>
                <a:lnTo>
                  <a:pt x="20" y="172"/>
                </a:lnTo>
                <a:lnTo>
                  <a:pt x="20" y="172"/>
                </a:lnTo>
                <a:lnTo>
                  <a:pt x="18" y="174"/>
                </a:lnTo>
                <a:lnTo>
                  <a:pt x="18" y="174"/>
                </a:lnTo>
                <a:lnTo>
                  <a:pt x="16" y="172"/>
                </a:lnTo>
                <a:lnTo>
                  <a:pt x="16" y="172"/>
                </a:lnTo>
                <a:lnTo>
                  <a:pt x="16" y="172"/>
                </a:lnTo>
                <a:lnTo>
                  <a:pt x="16" y="172"/>
                </a:lnTo>
                <a:lnTo>
                  <a:pt x="18" y="170"/>
                </a:lnTo>
                <a:lnTo>
                  <a:pt x="18" y="170"/>
                </a:lnTo>
                <a:lnTo>
                  <a:pt x="20" y="170"/>
                </a:lnTo>
                <a:lnTo>
                  <a:pt x="20" y="170"/>
                </a:lnTo>
                <a:lnTo>
                  <a:pt x="20" y="170"/>
                </a:lnTo>
                <a:lnTo>
                  <a:pt x="22" y="170"/>
                </a:lnTo>
                <a:lnTo>
                  <a:pt x="20" y="168"/>
                </a:lnTo>
                <a:lnTo>
                  <a:pt x="18" y="168"/>
                </a:lnTo>
                <a:lnTo>
                  <a:pt x="18" y="170"/>
                </a:lnTo>
                <a:lnTo>
                  <a:pt x="18" y="170"/>
                </a:lnTo>
                <a:lnTo>
                  <a:pt x="18" y="170"/>
                </a:lnTo>
                <a:lnTo>
                  <a:pt x="18" y="170"/>
                </a:lnTo>
                <a:lnTo>
                  <a:pt x="16" y="170"/>
                </a:lnTo>
                <a:lnTo>
                  <a:pt x="16" y="172"/>
                </a:lnTo>
                <a:lnTo>
                  <a:pt x="14" y="172"/>
                </a:lnTo>
                <a:lnTo>
                  <a:pt x="14" y="172"/>
                </a:lnTo>
                <a:lnTo>
                  <a:pt x="14" y="170"/>
                </a:lnTo>
                <a:lnTo>
                  <a:pt x="14" y="170"/>
                </a:lnTo>
                <a:lnTo>
                  <a:pt x="14" y="170"/>
                </a:lnTo>
                <a:lnTo>
                  <a:pt x="16" y="170"/>
                </a:lnTo>
                <a:lnTo>
                  <a:pt x="18" y="170"/>
                </a:lnTo>
                <a:lnTo>
                  <a:pt x="18" y="170"/>
                </a:lnTo>
                <a:lnTo>
                  <a:pt x="14" y="170"/>
                </a:lnTo>
                <a:lnTo>
                  <a:pt x="14" y="170"/>
                </a:lnTo>
                <a:lnTo>
                  <a:pt x="12" y="170"/>
                </a:lnTo>
                <a:lnTo>
                  <a:pt x="12" y="172"/>
                </a:lnTo>
                <a:lnTo>
                  <a:pt x="12" y="172"/>
                </a:lnTo>
                <a:lnTo>
                  <a:pt x="12" y="172"/>
                </a:lnTo>
                <a:lnTo>
                  <a:pt x="12" y="170"/>
                </a:lnTo>
                <a:lnTo>
                  <a:pt x="14" y="170"/>
                </a:lnTo>
                <a:lnTo>
                  <a:pt x="14" y="172"/>
                </a:lnTo>
                <a:lnTo>
                  <a:pt x="14" y="172"/>
                </a:lnTo>
                <a:lnTo>
                  <a:pt x="12" y="172"/>
                </a:lnTo>
                <a:lnTo>
                  <a:pt x="12" y="172"/>
                </a:lnTo>
                <a:lnTo>
                  <a:pt x="12" y="172"/>
                </a:lnTo>
                <a:lnTo>
                  <a:pt x="10" y="172"/>
                </a:lnTo>
                <a:lnTo>
                  <a:pt x="10" y="172"/>
                </a:lnTo>
                <a:lnTo>
                  <a:pt x="10" y="172"/>
                </a:lnTo>
                <a:lnTo>
                  <a:pt x="10" y="174"/>
                </a:lnTo>
                <a:lnTo>
                  <a:pt x="10" y="174"/>
                </a:lnTo>
                <a:lnTo>
                  <a:pt x="10" y="174"/>
                </a:lnTo>
                <a:lnTo>
                  <a:pt x="10" y="174"/>
                </a:lnTo>
                <a:lnTo>
                  <a:pt x="8" y="174"/>
                </a:lnTo>
                <a:lnTo>
                  <a:pt x="8" y="172"/>
                </a:lnTo>
                <a:lnTo>
                  <a:pt x="6" y="170"/>
                </a:lnTo>
                <a:lnTo>
                  <a:pt x="6" y="170"/>
                </a:lnTo>
                <a:lnTo>
                  <a:pt x="6" y="170"/>
                </a:lnTo>
                <a:lnTo>
                  <a:pt x="8" y="168"/>
                </a:lnTo>
                <a:lnTo>
                  <a:pt x="8" y="166"/>
                </a:lnTo>
                <a:lnTo>
                  <a:pt x="10" y="166"/>
                </a:lnTo>
                <a:lnTo>
                  <a:pt x="10" y="166"/>
                </a:lnTo>
                <a:lnTo>
                  <a:pt x="10" y="168"/>
                </a:lnTo>
                <a:lnTo>
                  <a:pt x="10" y="168"/>
                </a:lnTo>
                <a:lnTo>
                  <a:pt x="10" y="170"/>
                </a:lnTo>
                <a:lnTo>
                  <a:pt x="10" y="170"/>
                </a:lnTo>
                <a:lnTo>
                  <a:pt x="10" y="170"/>
                </a:lnTo>
                <a:lnTo>
                  <a:pt x="10" y="170"/>
                </a:lnTo>
                <a:lnTo>
                  <a:pt x="10" y="170"/>
                </a:lnTo>
                <a:lnTo>
                  <a:pt x="10" y="168"/>
                </a:lnTo>
                <a:lnTo>
                  <a:pt x="10" y="168"/>
                </a:lnTo>
                <a:lnTo>
                  <a:pt x="10" y="168"/>
                </a:lnTo>
                <a:lnTo>
                  <a:pt x="10" y="168"/>
                </a:lnTo>
                <a:lnTo>
                  <a:pt x="12" y="168"/>
                </a:lnTo>
                <a:lnTo>
                  <a:pt x="12" y="168"/>
                </a:lnTo>
                <a:lnTo>
                  <a:pt x="14" y="166"/>
                </a:lnTo>
                <a:lnTo>
                  <a:pt x="14" y="166"/>
                </a:lnTo>
                <a:lnTo>
                  <a:pt x="14" y="166"/>
                </a:lnTo>
                <a:lnTo>
                  <a:pt x="16" y="166"/>
                </a:lnTo>
                <a:lnTo>
                  <a:pt x="18" y="164"/>
                </a:lnTo>
                <a:lnTo>
                  <a:pt x="18" y="164"/>
                </a:lnTo>
                <a:lnTo>
                  <a:pt x="18" y="166"/>
                </a:lnTo>
                <a:lnTo>
                  <a:pt x="16" y="166"/>
                </a:lnTo>
                <a:lnTo>
                  <a:pt x="16" y="166"/>
                </a:lnTo>
                <a:lnTo>
                  <a:pt x="16" y="166"/>
                </a:lnTo>
                <a:lnTo>
                  <a:pt x="16" y="166"/>
                </a:lnTo>
                <a:lnTo>
                  <a:pt x="14" y="166"/>
                </a:lnTo>
                <a:lnTo>
                  <a:pt x="14" y="166"/>
                </a:lnTo>
                <a:lnTo>
                  <a:pt x="12" y="164"/>
                </a:lnTo>
                <a:lnTo>
                  <a:pt x="12" y="164"/>
                </a:lnTo>
                <a:lnTo>
                  <a:pt x="12" y="164"/>
                </a:lnTo>
                <a:lnTo>
                  <a:pt x="12" y="164"/>
                </a:lnTo>
                <a:lnTo>
                  <a:pt x="14" y="164"/>
                </a:lnTo>
                <a:lnTo>
                  <a:pt x="14" y="164"/>
                </a:lnTo>
                <a:lnTo>
                  <a:pt x="14" y="164"/>
                </a:lnTo>
                <a:lnTo>
                  <a:pt x="14" y="162"/>
                </a:lnTo>
                <a:lnTo>
                  <a:pt x="16" y="162"/>
                </a:lnTo>
                <a:lnTo>
                  <a:pt x="14" y="162"/>
                </a:lnTo>
                <a:lnTo>
                  <a:pt x="16" y="162"/>
                </a:lnTo>
                <a:lnTo>
                  <a:pt x="16" y="162"/>
                </a:lnTo>
                <a:lnTo>
                  <a:pt x="16" y="162"/>
                </a:lnTo>
                <a:lnTo>
                  <a:pt x="16" y="160"/>
                </a:lnTo>
                <a:lnTo>
                  <a:pt x="16" y="160"/>
                </a:lnTo>
                <a:lnTo>
                  <a:pt x="18" y="158"/>
                </a:lnTo>
                <a:lnTo>
                  <a:pt x="18" y="156"/>
                </a:lnTo>
                <a:lnTo>
                  <a:pt x="20" y="156"/>
                </a:lnTo>
                <a:lnTo>
                  <a:pt x="20" y="156"/>
                </a:lnTo>
                <a:lnTo>
                  <a:pt x="22" y="156"/>
                </a:lnTo>
                <a:lnTo>
                  <a:pt x="22" y="156"/>
                </a:lnTo>
                <a:lnTo>
                  <a:pt x="22" y="156"/>
                </a:lnTo>
                <a:lnTo>
                  <a:pt x="22" y="156"/>
                </a:lnTo>
                <a:lnTo>
                  <a:pt x="22" y="156"/>
                </a:lnTo>
                <a:lnTo>
                  <a:pt x="22" y="156"/>
                </a:lnTo>
                <a:lnTo>
                  <a:pt x="22" y="158"/>
                </a:lnTo>
                <a:lnTo>
                  <a:pt x="22" y="160"/>
                </a:lnTo>
                <a:lnTo>
                  <a:pt x="22" y="160"/>
                </a:lnTo>
                <a:lnTo>
                  <a:pt x="22" y="160"/>
                </a:lnTo>
                <a:lnTo>
                  <a:pt x="22" y="160"/>
                </a:lnTo>
                <a:lnTo>
                  <a:pt x="22" y="160"/>
                </a:lnTo>
                <a:lnTo>
                  <a:pt x="22" y="160"/>
                </a:lnTo>
                <a:lnTo>
                  <a:pt x="22" y="158"/>
                </a:lnTo>
                <a:lnTo>
                  <a:pt x="22" y="158"/>
                </a:lnTo>
                <a:lnTo>
                  <a:pt x="22" y="156"/>
                </a:lnTo>
                <a:lnTo>
                  <a:pt x="24" y="156"/>
                </a:lnTo>
                <a:lnTo>
                  <a:pt x="24" y="156"/>
                </a:lnTo>
                <a:lnTo>
                  <a:pt x="24" y="156"/>
                </a:lnTo>
                <a:lnTo>
                  <a:pt x="24" y="156"/>
                </a:lnTo>
                <a:lnTo>
                  <a:pt x="26" y="154"/>
                </a:lnTo>
                <a:lnTo>
                  <a:pt x="26" y="154"/>
                </a:lnTo>
                <a:lnTo>
                  <a:pt x="26" y="156"/>
                </a:lnTo>
                <a:lnTo>
                  <a:pt x="28" y="156"/>
                </a:lnTo>
                <a:lnTo>
                  <a:pt x="28" y="154"/>
                </a:lnTo>
                <a:lnTo>
                  <a:pt x="28" y="154"/>
                </a:lnTo>
                <a:lnTo>
                  <a:pt x="26" y="154"/>
                </a:lnTo>
                <a:lnTo>
                  <a:pt x="26" y="154"/>
                </a:lnTo>
                <a:lnTo>
                  <a:pt x="26" y="154"/>
                </a:lnTo>
                <a:lnTo>
                  <a:pt x="26" y="154"/>
                </a:lnTo>
                <a:lnTo>
                  <a:pt x="26" y="154"/>
                </a:lnTo>
                <a:lnTo>
                  <a:pt x="26" y="154"/>
                </a:lnTo>
                <a:lnTo>
                  <a:pt x="26" y="154"/>
                </a:lnTo>
                <a:lnTo>
                  <a:pt x="26" y="154"/>
                </a:lnTo>
                <a:lnTo>
                  <a:pt x="24" y="154"/>
                </a:lnTo>
                <a:lnTo>
                  <a:pt x="24" y="156"/>
                </a:lnTo>
                <a:lnTo>
                  <a:pt x="22" y="156"/>
                </a:lnTo>
                <a:lnTo>
                  <a:pt x="22" y="156"/>
                </a:lnTo>
                <a:lnTo>
                  <a:pt x="22" y="156"/>
                </a:lnTo>
                <a:lnTo>
                  <a:pt x="22" y="156"/>
                </a:lnTo>
                <a:lnTo>
                  <a:pt x="20" y="156"/>
                </a:lnTo>
                <a:lnTo>
                  <a:pt x="20" y="156"/>
                </a:lnTo>
                <a:lnTo>
                  <a:pt x="20" y="156"/>
                </a:lnTo>
                <a:lnTo>
                  <a:pt x="18" y="156"/>
                </a:lnTo>
                <a:lnTo>
                  <a:pt x="18" y="156"/>
                </a:lnTo>
                <a:lnTo>
                  <a:pt x="18" y="156"/>
                </a:lnTo>
                <a:lnTo>
                  <a:pt x="18" y="156"/>
                </a:lnTo>
                <a:lnTo>
                  <a:pt x="18" y="156"/>
                </a:lnTo>
                <a:lnTo>
                  <a:pt x="16" y="158"/>
                </a:lnTo>
                <a:lnTo>
                  <a:pt x="16" y="158"/>
                </a:lnTo>
                <a:lnTo>
                  <a:pt x="14" y="158"/>
                </a:lnTo>
                <a:lnTo>
                  <a:pt x="14" y="160"/>
                </a:lnTo>
                <a:lnTo>
                  <a:pt x="14" y="162"/>
                </a:lnTo>
                <a:lnTo>
                  <a:pt x="14" y="162"/>
                </a:lnTo>
                <a:lnTo>
                  <a:pt x="12" y="162"/>
                </a:lnTo>
                <a:lnTo>
                  <a:pt x="12" y="162"/>
                </a:lnTo>
                <a:lnTo>
                  <a:pt x="12" y="162"/>
                </a:lnTo>
                <a:lnTo>
                  <a:pt x="12" y="162"/>
                </a:lnTo>
                <a:lnTo>
                  <a:pt x="12" y="162"/>
                </a:lnTo>
                <a:lnTo>
                  <a:pt x="10" y="160"/>
                </a:lnTo>
                <a:lnTo>
                  <a:pt x="10" y="160"/>
                </a:lnTo>
                <a:lnTo>
                  <a:pt x="10" y="160"/>
                </a:lnTo>
                <a:lnTo>
                  <a:pt x="10" y="160"/>
                </a:lnTo>
                <a:lnTo>
                  <a:pt x="10" y="158"/>
                </a:lnTo>
                <a:lnTo>
                  <a:pt x="12" y="156"/>
                </a:lnTo>
                <a:lnTo>
                  <a:pt x="12" y="156"/>
                </a:lnTo>
                <a:lnTo>
                  <a:pt x="12" y="156"/>
                </a:lnTo>
                <a:lnTo>
                  <a:pt x="10" y="156"/>
                </a:lnTo>
                <a:lnTo>
                  <a:pt x="10" y="158"/>
                </a:lnTo>
                <a:lnTo>
                  <a:pt x="8" y="160"/>
                </a:lnTo>
                <a:lnTo>
                  <a:pt x="8" y="160"/>
                </a:lnTo>
                <a:lnTo>
                  <a:pt x="8" y="160"/>
                </a:lnTo>
                <a:lnTo>
                  <a:pt x="8" y="160"/>
                </a:lnTo>
                <a:lnTo>
                  <a:pt x="6" y="160"/>
                </a:lnTo>
                <a:lnTo>
                  <a:pt x="6" y="160"/>
                </a:lnTo>
                <a:lnTo>
                  <a:pt x="8" y="158"/>
                </a:lnTo>
                <a:lnTo>
                  <a:pt x="6" y="158"/>
                </a:lnTo>
                <a:lnTo>
                  <a:pt x="6" y="156"/>
                </a:lnTo>
                <a:lnTo>
                  <a:pt x="6" y="156"/>
                </a:lnTo>
                <a:lnTo>
                  <a:pt x="6" y="156"/>
                </a:lnTo>
                <a:lnTo>
                  <a:pt x="6" y="154"/>
                </a:lnTo>
                <a:lnTo>
                  <a:pt x="6" y="154"/>
                </a:lnTo>
                <a:lnTo>
                  <a:pt x="6" y="154"/>
                </a:lnTo>
                <a:lnTo>
                  <a:pt x="6" y="154"/>
                </a:lnTo>
                <a:lnTo>
                  <a:pt x="8" y="154"/>
                </a:lnTo>
                <a:lnTo>
                  <a:pt x="8" y="154"/>
                </a:lnTo>
                <a:lnTo>
                  <a:pt x="8" y="154"/>
                </a:lnTo>
                <a:lnTo>
                  <a:pt x="8" y="156"/>
                </a:lnTo>
                <a:lnTo>
                  <a:pt x="8" y="156"/>
                </a:lnTo>
                <a:lnTo>
                  <a:pt x="10" y="156"/>
                </a:lnTo>
                <a:lnTo>
                  <a:pt x="10" y="156"/>
                </a:lnTo>
                <a:lnTo>
                  <a:pt x="10" y="156"/>
                </a:lnTo>
                <a:lnTo>
                  <a:pt x="12" y="156"/>
                </a:lnTo>
                <a:lnTo>
                  <a:pt x="12" y="154"/>
                </a:lnTo>
                <a:lnTo>
                  <a:pt x="12" y="152"/>
                </a:lnTo>
                <a:lnTo>
                  <a:pt x="12" y="152"/>
                </a:lnTo>
                <a:lnTo>
                  <a:pt x="10" y="152"/>
                </a:lnTo>
                <a:lnTo>
                  <a:pt x="10" y="152"/>
                </a:lnTo>
                <a:lnTo>
                  <a:pt x="10" y="152"/>
                </a:lnTo>
                <a:lnTo>
                  <a:pt x="10" y="152"/>
                </a:lnTo>
                <a:lnTo>
                  <a:pt x="8" y="154"/>
                </a:lnTo>
                <a:lnTo>
                  <a:pt x="6" y="154"/>
                </a:lnTo>
                <a:lnTo>
                  <a:pt x="6" y="154"/>
                </a:lnTo>
                <a:lnTo>
                  <a:pt x="6" y="154"/>
                </a:lnTo>
                <a:lnTo>
                  <a:pt x="6" y="154"/>
                </a:lnTo>
                <a:lnTo>
                  <a:pt x="4" y="152"/>
                </a:lnTo>
                <a:lnTo>
                  <a:pt x="4" y="152"/>
                </a:lnTo>
                <a:lnTo>
                  <a:pt x="6" y="152"/>
                </a:lnTo>
                <a:lnTo>
                  <a:pt x="6" y="152"/>
                </a:lnTo>
                <a:lnTo>
                  <a:pt x="4" y="152"/>
                </a:lnTo>
                <a:lnTo>
                  <a:pt x="4" y="152"/>
                </a:lnTo>
                <a:lnTo>
                  <a:pt x="4" y="152"/>
                </a:lnTo>
                <a:lnTo>
                  <a:pt x="4" y="150"/>
                </a:lnTo>
                <a:lnTo>
                  <a:pt x="2" y="150"/>
                </a:lnTo>
                <a:lnTo>
                  <a:pt x="4" y="150"/>
                </a:lnTo>
                <a:lnTo>
                  <a:pt x="4" y="150"/>
                </a:lnTo>
                <a:lnTo>
                  <a:pt x="6" y="152"/>
                </a:lnTo>
                <a:lnTo>
                  <a:pt x="6" y="152"/>
                </a:lnTo>
                <a:lnTo>
                  <a:pt x="6" y="152"/>
                </a:lnTo>
                <a:lnTo>
                  <a:pt x="8" y="152"/>
                </a:lnTo>
                <a:lnTo>
                  <a:pt x="8" y="152"/>
                </a:lnTo>
                <a:lnTo>
                  <a:pt x="8" y="152"/>
                </a:lnTo>
                <a:lnTo>
                  <a:pt x="8" y="152"/>
                </a:lnTo>
                <a:lnTo>
                  <a:pt x="8" y="152"/>
                </a:lnTo>
                <a:lnTo>
                  <a:pt x="8" y="152"/>
                </a:lnTo>
                <a:lnTo>
                  <a:pt x="6" y="152"/>
                </a:lnTo>
                <a:lnTo>
                  <a:pt x="6" y="150"/>
                </a:lnTo>
                <a:lnTo>
                  <a:pt x="6" y="150"/>
                </a:lnTo>
                <a:lnTo>
                  <a:pt x="8" y="150"/>
                </a:lnTo>
                <a:lnTo>
                  <a:pt x="8" y="150"/>
                </a:lnTo>
                <a:lnTo>
                  <a:pt x="8" y="150"/>
                </a:lnTo>
                <a:lnTo>
                  <a:pt x="8" y="150"/>
                </a:lnTo>
                <a:lnTo>
                  <a:pt x="8" y="150"/>
                </a:lnTo>
                <a:lnTo>
                  <a:pt x="10" y="150"/>
                </a:lnTo>
                <a:lnTo>
                  <a:pt x="8" y="148"/>
                </a:lnTo>
                <a:lnTo>
                  <a:pt x="8" y="150"/>
                </a:lnTo>
                <a:lnTo>
                  <a:pt x="6" y="150"/>
                </a:lnTo>
                <a:lnTo>
                  <a:pt x="6" y="150"/>
                </a:lnTo>
                <a:lnTo>
                  <a:pt x="6" y="150"/>
                </a:lnTo>
                <a:lnTo>
                  <a:pt x="4" y="150"/>
                </a:lnTo>
                <a:lnTo>
                  <a:pt x="4" y="150"/>
                </a:lnTo>
                <a:lnTo>
                  <a:pt x="4" y="150"/>
                </a:lnTo>
                <a:lnTo>
                  <a:pt x="4" y="150"/>
                </a:lnTo>
                <a:lnTo>
                  <a:pt x="4" y="150"/>
                </a:lnTo>
                <a:lnTo>
                  <a:pt x="4" y="150"/>
                </a:lnTo>
                <a:lnTo>
                  <a:pt x="2" y="148"/>
                </a:lnTo>
                <a:lnTo>
                  <a:pt x="4" y="148"/>
                </a:lnTo>
                <a:lnTo>
                  <a:pt x="4" y="146"/>
                </a:lnTo>
                <a:lnTo>
                  <a:pt x="4" y="146"/>
                </a:lnTo>
                <a:lnTo>
                  <a:pt x="4" y="146"/>
                </a:lnTo>
                <a:lnTo>
                  <a:pt x="4" y="146"/>
                </a:lnTo>
                <a:lnTo>
                  <a:pt x="4" y="146"/>
                </a:lnTo>
                <a:lnTo>
                  <a:pt x="6" y="146"/>
                </a:lnTo>
                <a:lnTo>
                  <a:pt x="6" y="146"/>
                </a:lnTo>
                <a:lnTo>
                  <a:pt x="6" y="146"/>
                </a:lnTo>
                <a:lnTo>
                  <a:pt x="8" y="146"/>
                </a:lnTo>
                <a:lnTo>
                  <a:pt x="8" y="146"/>
                </a:lnTo>
                <a:lnTo>
                  <a:pt x="8" y="146"/>
                </a:lnTo>
                <a:lnTo>
                  <a:pt x="10" y="146"/>
                </a:lnTo>
                <a:lnTo>
                  <a:pt x="12" y="146"/>
                </a:lnTo>
                <a:lnTo>
                  <a:pt x="12" y="146"/>
                </a:lnTo>
                <a:lnTo>
                  <a:pt x="12" y="146"/>
                </a:lnTo>
                <a:lnTo>
                  <a:pt x="14" y="146"/>
                </a:lnTo>
                <a:lnTo>
                  <a:pt x="16" y="146"/>
                </a:lnTo>
                <a:lnTo>
                  <a:pt x="18" y="146"/>
                </a:lnTo>
                <a:lnTo>
                  <a:pt x="18" y="146"/>
                </a:lnTo>
                <a:lnTo>
                  <a:pt x="18" y="146"/>
                </a:lnTo>
                <a:lnTo>
                  <a:pt x="18" y="146"/>
                </a:lnTo>
                <a:lnTo>
                  <a:pt x="20" y="146"/>
                </a:lnTo>
                <a:lnTo>
                  <a:pt x="20" y="146"/>
                </a:lnTo>
                <a:lnTo>
                  <a:pt x="22" y="144"/>
                </a:lnTo>
                <a:lnTo>
                  <a:pt x="22" y="144"/>
                </a:lnTo>
                <a:lnTo>
                  <a:pt x="24" y="144"/>
                </a:lnTo>
                <a:lnTo>
                  <a:pt x="24" y="146"/>
                </a:lnTo>
                <a:lnTo>
                  <a:pt x="26" y="146"/>
                </a:lnTo>
                <a:lnTo>
                  <a:pt x="26" y="146"/>
                </a:lnTo>
                <a:lnTo>
                  <a:pt x="28" y="148"/>
                </a:lnTo>
                <a:lnTo>
                  <a:pt x="28" y="148"/>
                </a:lnTo>
                <a:lnTo>
                  <a:pt x="28" y="150"/>
                </a:lnTo>
                <a:lnTo>
                  <a:pt x="28" y="150"/>
                </a:lnTo>
                <a:lnTo>
                  <a:pt x="28" y="150"/>
                </a:lnTo>
                <a:lnTo>
                  <a:pt x="28" y="148"/>
                </a:lnTo>
                <a:lnTo>
                  <a:pt x="28" y="148"/>
                </a:lnTo>
                <a:lnTo>
                  <a:pt x="28" y="148"/>
                </a:lnTo>
                <a:lnTo>
                  <a:pt x="28" y="148"/>
                </a:lnTo>
                <a:lnTo>
                  <a:pt x="28" y="148"/>
                </a:lnTo>
                <a:lnTo>
                  <a:pt x="26" y="146"/>
                </a:lnTo>
                <a:lnTo>
                  <a:pt x="26" y="146"/>
                </a:lnTo>
                <a:lnTo>
                  <a:pt x="26" y="146"/>
                </a:lnTo>
                <a:lnTo>
                  <a:pt x="26" y="146"/>
                </a:lnTo>
                <a:lnTo>
                  <a:pt x="28" y="146"/>
                </a:lnTo>
                <a:lnTo>
                  <a:pt x="28" y="146"/>
                </a:lnTo>
                <a:lnTo>
                  <a:pt x="30" y="146"/>
                </a:lnTo>
                <a:lnTo>
                  <a:pt x="32" y="144"/>
                </a:lnTo>
                <a:lnTo>
                  <a:pt x="30" y="144"/>
                </a:lnTo>
                <a:lnTo>
                  <a:pt x="30" y="144"/>
                </a:lnTo>
                <a:lnTo>
                  <a:pt x="30" y="144"/>
                </a:lnTo>
                <a:lnTo>
                  <a:pt x="30" y="142"/>
                </a:lnTo>
                <a:lnTo>
                  <a:pt x="30" y="142"/>
                </a:lnTo>
                <a:lnTo>
                  <a:pt x="32" y="140"/>
                </a:lnTo>
                <a:lnTo>
                  <a:pt x="32" y="140"/>
                </a:lnTo>
                <a:lnTo>
                  <a:pt x="32" y="140"/>
                </a:lnTo>
                <a:lnTo>
                  <a:pt x="32" y="140"/>
                </a:lnTo>
                <a:lnTo>
                  <a:pt x="32" y="140"/>
                </a:lnTo>
                <a:lnTo>
                  <a:pt x="30" y="140"/>
                </a:lnTo>
                <a:lnTo>
                  <a:pt x="30" y="142"/>
                </a:lnTo>
                <a:lnTo>
                  <a:pt x="30" y="142"/>
                </a:lnTo>
                <a:lnTo>
                  <a:pt x="30" y="142"/>
                </a:lnTo>
                <a:lnTo>
                  <a:pt x="30" y="142"/>
                </a:lnTo>
                <a:lnTo>
                  <a:pt x="30" y="144"/>
                </a:lnTo>
                <a:lnTo>
                  <a:pt x="30" y="144"/>
                </a:lnTo>
                <a:lnTo>
                  <a:pt x="30" y="144"/>
                </a:lnTo>
                <a:lnTo>
                  <a:pt x="28" y="144"/>
                </a:lnTo>
                <a:lnTo>
                  <a:pt x="26" y="146"/>
                </a:lnTo>
                <a:lnTo>
                  <a:pt x="26" y="146"/>
                </a:lnTo>
                <a:lnTo>
                  <a:pt x="26" y="146"/>
                </a:lnTo>
                <a:lnTo>
                  <a:pt x="24" y="144"/>
                </a:lnTo>
                <a:lnTo>
                  <a:pt x="24" y="144"/>
                </a:lnTo>
                <a:lnTo>
                  <a:pt x="24" y="144"/>
                </a:lnTo>
                <a:lnTo>
                  <a:pt x="24" y="144"/>
                </a:lnTo>
                <a:lnTo>
                  <a:pt x="22" y="144"/>
                </a:lnTo>
                <a:lnTo>
                  <a:pt x="22" y="144"/>
                </a:lnTo>
                <a:lnTo>
                  <a:pt x="20" y="144"/>
                </a:lnTo>
                <a:lnTo>
                  <a:pt x="22" y="144"/>
                </a:lnTo>
                <a:lnTo>
                  <a:pt x="22" y="144"/>
                </a:lnTo>
                <a:lnTo>
                  <a:pt x="22" y="142"/>
                </a:lnTo>
                <a:lnTo>
                  <a:pt x="22" y="142"/>
                </a:lnTo>
                <a:lnTo>
                  <a:pt x="22" y="142"/>
                </a:lnTo>
                <a:lnTo>
                  <a:pt x="22" y="144"/>
                </a:lnTo>
                <a:lnTo>
                  <a:pt x="20" y="144"/>
                </a:lnTo>
                <a:lnTo>
                  <a:pt x="20" y="144"/>
                </a:lnTo>
                <a:lnTo>
                  <a:pt x="20" y="146"/>
                </a:lnTo>
                <a:lnTo>
                  <a:pt x="20" y="146"/>
                </a:lnTo>
                <a:lnTo>
                  <a:pt x="18" y="146"/>
                </a:lnTo>
                <a:lnTo>
                  <a:pt x="18" y="146"/>
                </a:lnTo>
                <a:lnTo>
                  <a:pt x="18" y="146"/>
                </a:lnTo>
                <a:lnTo>
                  <a:pt x="14" y="144"/>
                </a:lnTo>
                <a:lnTo>
                  <a:pt x="12" y="144"/>
                </a:lnTo>
                <a:lnTo>
                  <a:pt x="10" y="146"/>
                </a:lnTo>
                <a:lnTo>
                  <a:pt x="8" y="146"/>
                </a:lnTo>
                <a:lnTo>
                  <a:pt x="8" y="146"/>
                </a:lnTo>
                <a:lnTo>
                  <a:pt x="8" y="146"/>
                </a:lnTo>
                <a:lnTo>
                  <a:pt x="8" y="146"/>
                </a:lnTo>
                <a:lnTo>
                  <a:pt x="8" y="146"/>
                </a:lnTo>
                <a:lnTo>
                  <a:pt x="6" y="146"/>
                </a:lnTo>
                <a:lnTo>
                  <a:pt x="6" y="146"/>
                </a:lnTo>
                <a:lnTo>
                  <a:pt x="4" y="146"/>
                </a:lnTo>
                <a:lnTo>
                  <a:pt x="4" y="144"/>
                </a:lnTo>
                <a:lnTo>
                  <a:pt x="4" y="144"/>
                </a:lnTo>
                <a:lnTo>
                  <a:pt x="4" y="144"/>
                </a:lnTo>
                <a:lnTo>
                  <a:pt x="4" y="144"/>
                </a:lnTo>
                <a:lnTo>
                  <a:pt x="4" y="144"/>
                </a:lnTo>
                <a:lnTo>
                  <a:pt x="6" y="144"/>
                </a:lnTo>
                <a:lnTo>
                  <a:pt x="6" y="144"/>
                </a:lnTo>
                <a:lnTo>
                  <a:pt x="6" y="144"/>
                </a:lnTo>
                <a:lnTo>
                  <a:pt x="6" y="144"/>
                </a:lnTo>
                <a:lnTo>
                  <a:pt x="4" y="144"/>
                </a:lnTo>
                <a:lnTo>
                  <a:pt x="4" y="144"/>
                </a:lnTo>
                <a:lnTo>
                  <a:pt x="4" y="144"/>
                </a:lnTo>
                <a:lnTo>
                  <a:pt x="4" y="144"/>
                </a:lnTo>
                <a:lnTo>
                  <a:pt x="2" y="144"/>
                </a:lnTo>
                <a:lnTo>
                  <a:pt x="2" y="144"/>
                </a:lnTo>
                <a:lnTo>
                  <a:pt x="4" y="142"/>
                </a:lnTo>
                <a:lnTo>
                  <a:pt x="8" y="142"/>
                </a:lnTo>
                <a:lnTo>
                  <a:pt x="8" y="142"/>
                </a:lnTo>
                <a:lnTo>
                  <a:pt x="8" y="142"/>
                </a:lnTo>
                <a:lnTo>
                  <a:pt x="8" y="142"/>
                </a:lnTo>
                <a:lnTo>
                  <a:pt x="10" y="142"/>
                </a:lnTo>
                <a:lnTo>
                  <a:pt x="10" y="142"/>
                </a:lnTo>
                <a:lnTo>
                  <a:pt x="10" y="142"/>
                </a:lnTo>
                <a:lnTo>
                  <a:pt x="8" y="142"/>
                </a:lnTo>
                <a:lnTo>
                  <a:pt x="8" y="142"/>
                </a:lnTo>
                <a:lnTo>
                  <a:pt x="6" y="142"/>
                </a:lnTo>
                <a:lnTo>
                  <a:pt x="4" y="142"/>
                </a:lnTo>
                <a:lnTo>
                  <a:pt x="4" y="142"/>
                </a:lnTo>
                <a:lnTo>
                  <a:pt x="4" y="142"/>
                </a:lnTo>
                <a:lnTo>
                  <a:pt x="4" y="142"/>
                </a:lnTo>
                <a:lnTo>
                  <a:pt x="4" y="142"/>
                </a:lnTo>
                <a:lnTo>
                  <a:pt x="2" y="142"/>
                </a:lnTo>
                <a:lnTo>
                  <a:pt x="2" y="140"/>
                </a:lnTo>
                <a:lnTo>
                  <a:pt x="2" y="140"/>
                </a:lnTo>
                <a:lnTo>
                  <a:pt x="4" y="140"/>
                </a:lnTo>
                <a:lnTo>
                  <a:pt x="4" y="140"/>
                </a:lnTo>
                <a:lnTo>
                  <a:pt x="6" y="140"/>
                </a:lnTo>
                <a:lnTo>
                  <a:pt x="8" y="140"/>
                </a:lnTo>
                <a:lnTo>
                  <a:pt x="10" y="140"/>
                </a:lnTo>
                <a:lnTo>
                  <a:pt x="12" y="140"/>
                </a:lnTo>
                <a:lnTo>
                  <a:pt x="12" y="140"/>
                </a:lnTo>
                <a:lnTo>
                  <a:pt x="12" y="140"/>
                </a:lnTo>
                <a:lnTo>
                  <a:pt x="12" y="140"/>
                </a:lnTo>
                <a:lnTo>
                  <a:pt x="10" y="140"/>
                </a:lnTo>
                <a:lnTo>
                  <a:pt x="10" y="140"/>
                </a:lnTo>
                <a:lnTo>
                  <a:pt x="10" y="140"/>
                </a:lnTo>
                <a:lnTo>
                  <a:pt x="10" y="140"/>
                </a:lnTo>
                <a:lnTo>
                  <a:pt x="10" y="140"/>
                </a:lnTo>
                <a:lnTo>
                  <a:pt x="10" y="140"/>
                </a:lnTo>
                <a:lnTo>
                  <a:pt x="8" y="140"/>
                </a:lnTo>
                <a:lnTo>
                  <a:pt x="4" y="140"/>
                </a:lnTo>
                <a:lnTo>
                  <a:pt x="4" y="140"/>
                </a:lnTo>
                <a:lnTo>
                  <a:pt x="4" y="138"/>
                </a:lnTo>
                <a:lnTo>
                  <a:pt x="6" y="138"/>
                </a:lnTo>
                <a:lnTo>
                  <a:pt x="6" y="138"/>
                </a:lnTo>
                <a:lnTo>
                  <a:pt x="6" y="138"/>
                </a:lnTo>
                <a:lnTo>
                  <a:pt x="6" y="138"/>
                </a:lnTo>
                <a:lnTo>
                  <a:pt x="4" y="138"/>
                </a:lnTo>
                <a:lnTo>
                  <a:pt x="6" y="138"/>
                </a:lnTo>
                <a:lnTo>
                  <a:pt x="6" y="138"/>
                </a:lnTo>
                <a:lnTo>
                  <a:pt x="6" y="138"/>
                </a:lnTo>
                <a:lnTo>
                  <a:pt x="6" y="138"/>
                </a:lnTo>
                <a:lnTo>
                  <a:pt x="6" y="138"/>
                </a:lnTo>
                <a:lnTo>
                  <a:pt x="6" y="138"/>
                </a:lnTo>
                <a:lnTo>
                  <a:pt x="6" y="138"/>
                </a:lnTo>
                <a:lnTo>
                  <a:pt x="6" y="138"/>
                </a:lnTo>
                <a:lnTo>
                  <a:pt x="6" y="138"/>
                </a:lnTo>
                <a:lnTo>
                  <a:pt x="6" y="138"/>
                </a:lnTo>
                <a:lnTo>
                  <a:pt x="4" y="138"/>
                </a:lnTo>
                <a:lnTo>
                  <a:pt x="4" y="138"/>
                </a:lnTo>
                <a:lnTo>
                  <a:pt x="6" y="138"/>
                </a:lnTo>
                <a:lnTo>
                  <a:pt x="4" y="138"/>
                </a:lnTo>
                <a:lnTo>
                  <a:pt x="4" y="138"/>
                </a:lnTo>
                <a:lnTo>
                  <a:pt x="2" y="138"/>
                </a:lnTo>
                <a:lnTo>
                  <a:pt x="2" y="138"/>
                </a:lnTo>
                <a:lnTo>
                  <a:pt x="2" y="136"/>
                </a:lnTo>
                <a:lnTo>
                  <a:pt x="2" y="136"/>
                </a:lnTo>
                <a:lnTo>
                  <a:pt x="2" y="136"/>
                </a:lnTo>
                <a:lnTo>
                  <a:pt x="4" y="136"/>
                </a:lnTo>
                <a:lnTo>
                  <a:pt x="6" y="134"/>
                </a:lnTo>
                <a:lnTo>
                  <a:pt x="6" y="134"/>
                </a:lnTo>
                <a:lnTo>
                  <a:pt x="8" y="134"/>
                </a:lnTo>
                <a:lnTo>
                  <a:pt x="10" y="134"/>
                </a:lnTo>
                <a:lnTo>
                  <a:pt x="10" y="134"/>
                </a:lnTo>
                <a:lnTo>
                  <a:pt x="10" y="134"/>
                </a:lnTo>
                <a:lnTo>
                  <a:pt x="12" y="134"/>
                </a:lnTo>
                <a:lnTo>
                  <a:pt x="14" y="134"/>
                </a:lnTo>
                <a:lnTo>
                  <a:pt x="14" y="134"/>
                </a:lnTo>
                <a:lnTo>
                  <a:pt x="16" y="134"/>
                </a:lnTo>
                <a:lnTo>
                  <a:pt x="16" y="134"/>
                </a:lnTo>
                <a:lnTo>
                  <a:pt x="18" y="134"/>
                </a:lnTo>
                <a:lnTo>
                  <a:pt x="18" y="134"/>
                </a:lnTo>
                <a:lnTo>
                  <a:pt x="18" y="134"/>
                </a:lnTo>
                <a:lnTo>
                  <a:pt x="18" y="134"/>
                </a:lnTo>
                <a:lnTo>
                  <a:pt x="20" y="136"/>
                </a:lnTo>
                <a:lnTo>
                  <a:pt x="20" y="134"/>
                </a:lnTo>
                <a:lnTo>
                  <a:pt x="20" y="134"/>
                </a:lnTo>
                <a:lnTo>
                  <a:pt x="20" y="134"/>
                </a:lnTo>
                <a:lnTo>
                  <a:pt x="20" y="134"/>
                </a:lnTo>
                <a:lnTo>
                  <a:pt x="22" y="134"/>
                </a:lnTo>
                <a:lnTo>
                  <a:pt x="22" y="134"/>
                </a:lnTo>
                <a:lnTo>
                  <a:pt x="22" y="134"/>
                </a:lnTo>
                <a:lnTo>
                  <a:pt x="22" y="134"/>
                </a:lnTo>
                <a:lnTo>
                  <a:pt x="22" y="134"/>
                </a:lnTo>
                <a:lnTo>
                  <a:pt x="22" y="134"/>
                </a:lnTo>
                <a:lnTo>
                  <a:pt x="22" y="134"/>
                </a:lnTo>
                <a:lnTo>
                  <a:pt x="22" y="134"/>
                </a:lnTo>
                <a:lnTo>
                  <a:pt x="20" y="134"/>
                </a:lnTo>
                <a:lnTo>
                  <a:pt x="20" y="134"/>
                </a:lnTo>
                <a:lnTo>
                  <a:pt x="20" y="134"/>
                </a:lnTo>
                <a:lnTo>
                  <a:pt x="20" y="134"/>
                </a:lnTo>
                <a:lnTo>
                  <a:pt x="20" y="134"/>
                </a:lnTo>
                <a:lnTo>
                  <a:pt x="18" y="134"/>
                </a:lnTo>
                <a:lnTo>
                  <a:pt x="18" y="134"/>
                </a:lnTo>
                <a:lnTo>
                  <a:pt x="18" y="134"/>
                </a:lnTo>
                <a:lnTo>
                  <a:pt x="16" y="134"/>
                </a:lnTo>
                <a:lnTo>
                  <a:pt x="14" y="134"/>
                </a:lnTo>
                <a:lnTo>
                  <a:pt x="12" y="134"/>
                </a:lnTo>
                <a:lnTo>
                  <a:pt x="12" y="134"/>
                </a:lnTo>
                <a:lnTo>
                  <a:pt x="12" y="134"/>
                </a:lnTo>
                <a:lnTo>
                  <a:pt x="10" y="134"/>
                </a:lnTo>
                <a:lnTo>
                  <a:pt x="12" y="134"/>
                </a:lnTo>
                <a:lnTo>
                  <a:pt x="12" y="134"/>
                </a:lnTo>
                <a:lnTo>
                  <a:pt x="12" y="134"/>
                </a:lnTo>
                <a:lnTo>
                  <a:pt x="12" y="134"/>
                </a:lnTo>
                <a:lnTo>
                  <a:pt x="12" y="134"/>
                </a:lnTo>
                <a:lnTo>
                  <a:pt x="12" y="134"/>
                </a:lnTo>
                <a:lnTo>
                  <a:pt x="8" y="134"/>
                </a:lnTo>
                <a:lnTo>
                  <a:pt x="8" y="134"/>
                </a:lnTo>
                <a:lnTo>
                  <a:pt x="6" y="134"/>
                </a:lnTo>
                <a:lnTo>
                  <a:pt x="6" y="134"/>
                </a:lnTo>
                <a:lnTo>
                  <a:pt x="6" y="134"/>
                </a:lnTo>
                <a:lnTo>
                  <a:pt x="4" y="134"/>
                </a:lnTo>
                <a:lnTo>
                  <a:pt x="4" y="134"/>
                </a:lnTo>
                <a:lnTo>
                  <a:pt x="4" y="132"/>
                </a:lnTo>
                <a:lnTo>
                  <a:pt x="4" y="132"/>
                </a:lnTo>
                <a:lnTo>
                  <a:pt x="4" y="132"/>
                </a:lnTo>
                <a:lnTo>
                  <a:pt x="6" y="132"/>
                </a:lnTo>
                <a:lnTo>
                  <a:pt x="6" y="130"/>
                </a:lnTo>
                <a:lnTo>
                  <a:pt x="4" y="130"/>
                </a:lnTo>
                <a:lnTo>
                  <a:pt x="4" y="130"/>
                </a:lnTo>
                <a:lnTo>
                  <a:pt x="4" y="130"/>
                </a:lnTo>
                <a:lnTo>
                  <a:pt x="4" y="130"/>
                </a:lnTo>
                <a:lnTo>
                  <a:pt x="4" y="130"/>
                </a:lnTo>
                <a:lnTo>
                  <a:pt x="4" y="130"/>
                </a:lnTo>
                <a:lnTo>
                  <a:pt x="4" y="128"/>
                </a:lnTo>
                <a:lnTo>
                  <a:pt x="4" y="130"/>
                </a:lnTo>
                <a:lnTo>
                  <a:pt x="6" y="130"/>
                </a:lnTo>
                <a:lnTo>
                  <a:pt x="8" y="132"/>
                </a:lnTo>
                <a:lnTo>
                  <a:pt x="8" y="132"/>
                </a:lnTo>
                <a:lnTo>
                  <a:pt x="8" y="132"/>
                </a:lnTo>
                <a:lnTo>
                  <a:pt x="8" y="132"/>
                </a:lnTo>
                <a:lnTo>
                  <a:pt x="8" y="132"/>
                </a:lnTo>
                <a:lnTo>
                  <a:pt x="8" y="130"/>
                </a:lnTo>
                <a:lnTo>
                  <a:pt x="8" y="130"/>
                </a:lnTo>
                <a:lnTo>
                  <a:pt x="8" y="130"/>
                </a:lnTo>
                <a:lnTo>
                  <a:pt x="8" y="130"/>
                </a:lnTo>
                <a:lnTo>
                  <a:pt x="6" y="130"/>
                </a:lnTo>
                <a:lnTo>
                  <a:pt x="8" y="130"/>
                </a:lnTo>
                <a:lnTo>
                  <a:pt x="8" y="130"/>
                </a:lnTo>
                <a:lnTo>
                  <a:pt x="8" y="130"/>
                </a:lnTo>
                <a:lnTo>
                  <a:pt x="10" y="130"/>
                </a:lnTo>
                <a:lnTo>
                  <a:pt x="12" y="130"/>
                </a:lnTo>
                <a:lnTo>
                  <a:pt x="12" y="130"/>
                </a:lnTo>
                <a:lnTo>
                  <a:pt x="12" y="130"/>
                </a:lnTo>
                <a:lnTo>
                  <a:pt x="12" y="130"/>
                </a:lnTo>
                <a:lnTo>
                  <a:pt x="12" y="130"/>
                </a:lnTo>
                <a:lnTo>
                  <a:pt x="14" y="130"/>
                </a:lnTo>
                <a:lnTo>
                  <a:pt x="14" y="130"/>
                </a:lnTo>
                <a:lnTo>
                  <a:pt x="16" y="130"/>
                </a:lnTo>
                <a:lnTo>
                  <a:pt x="18" y="132"/>
                </a:lnTo>
                <a:lnTo>
                  <a:pt x="18" y="132"/>
                </a:lnTo>
                <a:lnTo>
                  <a:pt x="16" y="130"/>
                </a:lnTo>
                <a:lnTo>
                  <a:pt x="16" y="130"/>
                </a:lnTo>
                <a:lnTo>
                  <a:pt x="16" y="130"/>
                </a:lnTo>
                <a:lnTo>
                  <a:pt x="14" y="130"/>
                </a:lnTo>
                <a:lnTo>
                  <a:pt x="12" y="128"/>
                </a:lnTo>
                <a:lnTo>
                  <a:pt x="14" y="128"/>
                </a:lnTo>
                <a:lnTo>
                  <a:pt x="14" y="128"/>
                </a:lnTo>
                <a:lnTo>
                  <a:pt x="14" y="128"/>
                </a:lnTo>
                <a:lnTo>
                  <a:pt x="14" y="128"/>
                </a:lnTo>
                <a:lnTo>
                  <a:pt x="18" y="126"/>
                </a:lnTo>
                <a:lnTo>
                  <a:pt x="18" y="126"/>
                </a:lnTo>
                <a:lnTo>
                  <a:pt x="20" y="128"/>
                </a:lnTo>
                <a:lnTo>
                  <a:pt x="20" y="130"/>
                </a:lnTo>
                <a:lnTo>
                  <a:pt x="20" y="130"/>
                </a:lnTo>
                <a:lnTo>
                  <a:pt x="20" y="130"/>
                </a:lnTo>
                <a:lnTo>
                  <a:pt x="20" y="130"/>
                </a:lnTo>
                <a:lnTo>
                  <a:pt x="20" y="130"/>
                </a:lnTo>
                <a:lnTo>
                  <a:pt x="20" y="128"/>
                </a:lnTo>
                <a:lnTo>
                  <a:pt x="18" y="128"/>
                </a:lnTo>
                <a:lnTo>
                  <a:pt x="18" y="128"/>
                </a:lnTo>
                <a:lnTo>
                  <a:pt x="18" y="126"/>
                </a:lnTo>
                <a:lnTo>
                  <a:pt x="18" y="126"/>
                </a:lnTo>
                <a:lnTo>
                  <a:pt x="18" y="126"/>
                </a:lnTo>
                <a:lnTo>
                  <a:pt x="22" y="126"/>
                </a:lnTo>
                <a:lnTo>
                  <a:pt x="24" y="126"/>
                </a:lnTo>
                <a:lnTo>
                  <a:pt x="24" y="126"/>
                </a:lnTo>
                <a:lnTo>
                  <a:pt x="24" y="126"/>
                </a:lnTo>
                <a:lnTo>
                  <a:pt x="24" y="128"/>
                </a:lnTo>
                <a:lnTo>
                  <a:pt x="24" y="128"/>
                </a:lnTo>
                <a:lnTo>
                  <a:pt x="26" y="128"/>
                </a:lnTo>
                <a:lnTo>
                  <a:pt x="26" y="128"/>
                </a:lnTo>
                <a:lnTo>
                  <a:pt x="26" y="130"/>
                </a:lnTo>
                <a:lnTo>
                  <a:pt x="26" y="130"/>
                </a:lnTo>
                <a:lnTo>
                  <a:pt x="24" y="130"/>
                </a:lnTo>
                <a:lnTo>
                  <a:pt x="24" y="130"/>
                </a:lnTo>
                <a:lnTo>
                  <a:pt x="26" y="130"/>
                </a:lnTo>
                <a:lnTo>
                  <a:pt x="26" y="130"/>
                </a:lnTo>
                <a:lnTo>
                  <a:pt x="26" y="130"/>
                </a:lnTo>
                <a:lnTo>
                  <a:pt x="26" y="130"/>
                </a:lnTo>
                <a:lnTo>
                  <a:pt x="26" y="130"/>
                </a:lnTo>
                <a:lnTo>
                  <a:pt x="26" y="130"/>
                </a:lnTo>
                <a:lnTo>
                  <a:pt x="26" y="130"/>
                </a:lnTo>
                <a:lnTo>
                  <a:pt x="26" y="130"/>
                </a:lnTo>
                <a:lnTo>
                  <a:pt x="26" y="130"/>
                </a:lnTo>
                <a:lnTo>
                  <a:pt x="26" y="130"/>
                </a:lnTo>
                <a:lnTo>
                  <a:pt x="24" y="130"/>
                </a:lnTo>
                <a:lnTo>
                  <a:pt x="26" y="130"/>
                </a:lnTo>
                <a:lnTo>
                  <a:pt x="26" y="130"/>
                </a:lnTo>
                <a:lnTo>
                  <a:pt x="26" y="130"/>
                </a:lnTo>
                <a:lnTo>
                  <a:pt x="26" y="128"/>
                </a:lnTo>
                <a:lnTo>
                  <a:pt x="26" y="128"/>
                </a:lnTo>
                <a:lnTo>
                  <a:pt x="26" y="128"/>
                </a:lnTo>
                <a:lnTo>
                  <a:pt x="28" y="128"/>
                </a:lnTo>
                <a:lnTo>
                  <a:pt x="30" y="128"/>
                </a:lnTo>
                <a:lnTo>
                  <a:pt x="30" y="128"/>
                </a:lnTo>
                <a:lnTo>
                  <a:pt x="30" y="128"/>
                </a:lnTo>
                <a:lnTo>
                  <a:pt x="30" y="128"/>
                </a:lnTo>
                <a:lnTo>
                  <a:pt x="30" y="128"/>
                </a:lnTo>
                <a:lnTo>
                  <a:pt x="30" y="128"/>
                </a:lnTo>
                <a:lnTo>
                  <a:pt x="30" y="128"/>
                </a:lnTo>
                <a:lnTo>
                  <a:pt x="28" y="128"/>
                </a:lnTo>
                <a:lnTo>
                  <a:pt x="28" y="128"/>
                </a:lnTo>
                <a:lnTo>
                  <a:pt x="28" y="128"/>
                </a:lnTo>
                <a:lnTo>
                  <a:pt x="28" y="128"/>
                </a:lnTo>
                <a:lnTo>
                  <a:pt x="28" y="128"/>
                </a:lnTo>
                <a:lnTo>
                  <a:pt x="24" y="128"/>
                </a:lnTo>
                <a:lnTo>
                  <a:pt x="24" y="126"/>
                </a:lnTo>
                <a:lnTo>
                  <a:pt x="24" y="126"/>
                </a:lnTo>
                <a:lnTo>
                  <a:pt x="24" y="126"/>
                </a:lnTo>
                <a:lnTo>
                  <a:pt x="24" y="126"/>
                </a:lnTo>
                <a:lnTo>
                  <a:pt x="22" y="124"/>
                </a:lnTo>
                <a:lnTo>
                  <a:pt x="22" y="126"/>
                </a:lnTo>
                <a:lnTo>
                  <a:pt x="22" y="126"/>
                </a:lnTo>
                <a:lnTo>
                  <a:pt x="20" y="126"/>
                </a:lnTo>
                <a:lnTo>
                  <a:pt x="20" y="126"/>
                </a:lnTo>
                <a:lnTo>
                  <a:pt x="18" y="126"/>
                </a:lnTo>
                <a:lnTo>
                  <a:pt x="16" y="126"/>
                </a:lnTo>
                <a:lnTo>
                  <a:pt x="18" y="124"/>
                </a:lnTo>
                <a:lnTo>
                  <a:pt x="18" y="124"/>
                </a:lnTo>
                <a:lnTo>
                  <a:pt x="20" y="124"/>
                </a:lnTo>
                <a:lnTo>
                  <a:pt x="20" y="124"/>
                </a:lnTo>
                <a:lnTo>
                  <a:pt x="20" y="124"/>
                </a:lnTo>
                <a:lnTo>
                  <a:pt x="20" y="124"/>
                </a:lnTo>
                <a:lnTo>
                  <a:pt x="20" y="124"/>
                </a:lnTo>
                <a:lnTo>
                  <a:pt x="20" y="124"/>
                </a:lnTo>
                <a:lnTo>
                  <a:pt x="20" y="124"/>
                </a:lnTo>
                <a:lnTo>
                  <a:pt x="18" y="124"/>
                </a:lnTo>
                <a:lnTo>
                  <a:pt x="18" y="124"/>
                </a:lnTo>
                <a:lnTo>
                  <a:pt x="16" y="124"/>
                </a:lnTo>
                <a:lnTo>
                  <a:pt x="16" y="124"/>
                </a:lnTo>
                <a:lnTo>
                  <a:pt x="16" y="124"/>
                </a:lnTo>
                <a:lnTo>
                  <a:pt x="18" y="122"/>
                </a:lnTo>
                <a:lnTo>
                  <a:pt x="20" y="122"/>
                </a:lnTo>
                <a:lnTo>
                  <a:pt x="20" y="124"/>
                </a:lnTo>
                <a:lnTo>
                  <a:pt x="22" y="122"/>
                </a:lnTo>
                <a:lnTo>
                  <a:pt x="22" y="122"/>
                </a:lnTo>
                <a:lnTo>
                  <a:pt x="22" y="122"/>
                </a:lnTo>
                <a:lnTo>
                  <a:pt x="24" y="122"/>
                </a:lnTo>
                <a:lnTo>
                  <a:pt x="26" y="122"/>
                </a:lnTo>
                <a:lnTo>
                  <a:pt x="30" y="124"/>
                </a:lnTo>
                <a:lnTo>
                  <a:pt x="30" y="124"/>
                </a:lnTo>
                <a:lnTo>
                  <a:pt x="32" y="124"/>
                </a:lnTo>
                <a:lnTo>
                  <a:pt x="32" y="124"/>
                </a:lnTo>
                <a:lnTo>
                  <a:pt x="32" y="124"/>
                </a:lnTo>
                <a:lnTo>
                  <a:pt x="34" y="124"/>
                </a:lnTo>
                <a:lnTo>
                  <a:pt x="34" y="124"/>
                </a:lnTo>
                <a:lnTo>
                  <a:pt x="32" y="124"/>
                </a:lnTo>
                <a:lnTo>
                  <a:pt x="32" y="124"/>
                </a:lnTo>
                <a:lnTo>
                  <a:pt x="32" y="124"/>
                </a:lnTo>
                <a:lnTo>
                  <a:pt x="30" y="124"/>
                </a:lnTo>
                <a:lnTo>
                  <a:pt x="30" y="124"/>
                </a:lnTo>
                <a:lnTo>
                  <a:pt x="30" y="124"/>
                </a:lnTo>
                <a:lnTo>
                  <a:pt x="30" y="124"/>
                </a:lnTo>
                <a:lnTo>
                  <a:pt x="30" y="124"/>
                </a:lnTo>
                <a:lnTo>
                  <a:pt x="30" y="122"/>
                </a:lnTo>
                <a:lnTo>
                  <a:pt x="30" y="122"/>
                </a:lnTo>
                <a:lnTo>
                  <a:pt x="32" y="122"/>
                </a:lnTo>
                <a:lnTo>
                  <a:pt x="32" y="122"/>
                </a:lnTo>
                <a:lnTo>
                  <a:pt x="34" y="122"/>
                </a:lnTo>
                <a:lnTo>
                  <a:pt x="34" y="122"/>
                </a:lnTo>
                <a:lnTo>
                  <a:pt x="34" y="122"/>
                </a:lnTo>
                <a:lnTo>
                  <a:pt x="36" y="122"/>
                </a:lnTo>
                <a:lnTo>
                  <a:pt x="38" y="122"/>
                </a:lnTo>
                <a:lnTo>
                  <a:pt x="38" y="122"/>
                </a:lnTo>
                <a:lnTo>
                  <a:pt x="38" y="122"/>
                </a:lnTo>
                <a:lnTo>
                  <a:pt x="38" y="122"/>
                </a:lnTo>
                <a:lnTo>
                  <a:pt x="36" y="120"/>
                </a:lnTo>
                <a:lnTo>
                  <a:pt x="36" y="120"/>
                </a:lnTo>
                <a:lnTo>
                  <a:pt x="32" y="122"/>
                </a:lnTo>
                <a:lnTo>
                  <a:pt x="32" y="122"/>
                </a:lnTo>
                <a:lnTo>
                  <a:pt x="32" y="122"/>
                </a:lnTo>
                <a:lnTo>
                  <a:pt x="30" y="122"/>
                </a:lnTo>
                <a:lnTo>
                  <a:pt x="30" y="122"/>
                </a:lnTo>
                <a:lnTo>
                  <a:pt x="30" y="122"/>
                </a:lnTo>
                <a:lnTo>
                  <a:pt x="30" y="122"/>
                </a:lnTo>
                <a:lnTo>
                  <a:pt x="30" y="120"/>
                </a:lnTo>
                <a:lnTo>
                  <a:pt x="30" y="120"/>
                </a:lnTo>
                <a:lnTo>
                  <a:pt x="30" y="120"/>
                </a:lnTo>
                <a:lnTo>
                  <a:pt x="32" y="120"/>
                </a:lnTo>
                <a:lnTo>
                  <a:pt x="32" y="120"/>
                </a:lnTo>
                <a:lnTo>
                  <a:pt x="32" y="120"/>
                </a:lnTo>
                <a:lnTo>
                  <a:pt x="32" y="120"/>
                </a:lnTo>
                <a:lnTo>
                  <a:pt x="32" y="120"/>
                </a:lnTo>
                <a:lnTo>
                  <a:pt x="30" y="120"/>
                </a:lnTo>
                <a:lnTo>
                  <a:pt x="30" y="120"/>
                </a:lnTo>
                <a:lnTo>
                  <a:pt x="30" y="120"/>
                </a:lnTo>
                <a:lnTo>
                  <a:pt x="28" y="120"/>
                </a:lnTo>
                <a:lnTo>
                  <a:pt x="28" y="122"/>
                </a:lnTo>
                <a:lnTo>
                  <a:pt x="24" y="122"/>
                </a:lnTo>
                <a:lnTo>
                  <a:pt x="24" y="122"/>
                </a:lnTo>
                <a:lnTo>
                  <a:pt x="24" y="120"/>
                </a:lnTo>
                <a:lnTo>
                  <a:pt x="24" y="120"/>
                </a:lnTo>
                <a:lnTo>
                  <a:pt x="24" y="118"/>
                </a:lnTo>
                <a:lnTo>
                  <a:pt x="24" y="118"/>
                </a:lnTo>
                <a:lnTo>
                  <a:pt x="26" y="118"/>
                </a:lnTo>
                <a:lnTo>
                  <a:pt x="26" y="118"/>
                </a:lnTo>
                <a:lnTo>
                  <a:pt x="26" y="118"/>
                </a:lnTo>
                <a:lnTo>
                  <a:pt x="28" y="116"/>
                </a:lnTo>
                <a:lnTo>
                  <a:pt x="28" y="118"/>
                </a:lnTo>
                <a:lnTo>
                  <a:pt x="28" y="118"/>
                </a:lnTo>
                <a:lnTo>
                  <a:pt x="30" y="118"/>
                </a:lnTo>
                <a:lnTo>
                  <a:pt x="30" y="118"/>
                </a:lnTo>
                <a:lnTo>
                  <a:pt x="30" y="118"/>
                </a:lnTo>
                <a:lnTo>
                  <a:pt x="32" y="118"/>
                </a:lnTo>
                <a:lnTo>
                  <a:pt x="32" y="118"/>
                </a:lnTo>
                <a:lnTo>
                  <a:pt x="32" y="118"/>
                </a:lnTo>
                <a:lnTo>
                  <a:pt x="32" y="118"/>
                </a:lnTo>
                <a:lnTo>
                  <a:pt x="32" y="118"/>
                </a:lnTo>
                <a:lnTo>
                  <a:pt x="34" y="118"/>
                </a:lnTo>
                <a:lnTo>
                  <a:pt x="34" y="118"/>
                </a:lnTo>
                <a:lnTo>
                  <a:pt x="34" y="118"/>
                </a:lnTo>
                <a:lnTo>
                  <a:pt x="32" y="118"/>
                </a:lnTo>
                <a:lnTo>
                  <a:pt x="32" y="118"/>
                </a:lnTo>
                <a:lnTo>
                  <a:pt x="32" y="118"/>
                </a:lnTo>
                <a:lnTo>
                  <a:pt x="34" y="118"/>
                </a:lnTo>
                <a:lnTo>
                  <a:pt x="36" y="118"/>
                </a:lnTo>
                <a:lnTo>
                  <a:pt x="36" y="118"/>
                </a:lnTo>
                <a:lnTo>
                  <a:pt x="36" y="118"/>
                </a:lnTo>
                <a:lnTo>
                  <a:pt x="36" y="118"/>
                </a:lnTo>
                <a:lnTo>
                  <a:pt x="36" y="118"/>
                </a:lnTo>
                <a:lnTo>
                  <a:pt x="38" y="118"/>
                </a:lnTo>
                <a:lnTo>
                  <a:pt x="38" y="118"/>
                </a:lnTo>
                <a:lnTo>
                  <a:pt x="38" y="120"/>
                </a:lnTo>
                <a:lnTo>
                  <a:pt x="38" y="120"/>
                </a:lnTo>
                <a:lnTo>
                  <a:pt x="38" y="120"/>
                </a:lnTo>
                <a:lnTo>
                  <a:pt x="40" y="120"/>
                </a:lnTo>
                <a:lnTo>
                  <a:pt x="40" y="120"/>
                </a:lnTo>
                <a:lnTo>
                  <a:pt x="42" y="122"/>
                </a:lnTo>
                <a:lnTo>
                  <a:pt x="42" y="122"/>
                </a:lnTo>
                <a:lnTo>
                  <a:pt x="42" y="122"/>
                </a:lnTo>
                <a:lnTo>
                  <a:pt x="42" y="122"/>
                </a:lnTo>
                <a:lnTo>
                  <a:pt x="42" y="122"/>
                </a:lnTo>
                <a:lnTo>
                  <a:pt x="42" y="122"/>
                </a:lnTo>
                <a:lnTo>
                  <a:pt x="40" y="120"/>
                </a:lnTo>
                <a:lnTo>
                  <a:pt x="40" y="120"/>
                </a:lnTo>
                <a:lnTo>
                  <a:pt x="38" y="120"/>
                </a:lnTo>
                <a:lnTo>
                  <a:pt x="38" y="120"/>
                </a:lnTo>
                <a:lnTo>
                  <a:pt x="38" y="118"/>
                </a:lnTo>
                <a:lnTo>
                  <a:pt x="38" y="118"/>
                </a:lnTo>
                <a:lnTo>
                  <a:pt x="36" y="118"/>
                </a:lnTo>
                <a:lnTo>
                  <a:pt x="36" y="118"/>
                </a:lnTo>
                <a:lnTo>
                  <a:pt x="36" y="118"/>
                </a:lnTo>
                <a:lnTo>
                  <a:pt x="34" y="118"/>
                </a:lnTo>
                <a:lnTo>
                  <a:pt x="34" y="118"/>
                </a:lnTo>
                <a:lnTo>
                  <a:pt x="36" y="116"/>
                </a:lnTo>
                <a:lnTo>
                  <a:pt x="36" y="116"/>
                </a:lnTo>
                <a:lnTo>
                  <a:pt x="36" y="116"/>
                </a:lnTo>
                <a:lnTo>
                  <a:pt x="38" y="116"/>
                </a:lnTo>
                <a:lnTo>
                  <a:pt x="38" y="116"/>
                </a:lnTo>
                <a:lnTo>
                  <a:pt x="38" y="116"/>
                </a:lnTo>
                <a:lnTo>
                  <a:pt x="40" y="118"/>
                </a:lnTo>
                <a:lnTo>
                  <a:pt x="40" y="118"/>
                </a:lnTo>
                <a:lnTo>
                  <a:pt x="40" y="118"/>
                </a:lnTo>
                <a:lnTo>
                  <a:pt x="42" y="120"/>
                </a:lnTo>
                <a:lnTo>
                  <a:pt x="42" y="120"/>
                </a:lnTo>
                <a:lnTo>
                  <a:pt x="42" y="120"/>
                </a:lnTo>
                <a:lnTo>
                  <a:pt x="40" y="118"/>
                </a:lnTo>
                <a:lnTo>
                  <a:pt x="42" y="118"/>
                </a:lnTo>
                <a:lnTo>
                  <a:pt x="42" y="118"/>
                </a:lnTo>
                <a:lnTo>
                  <a:pt x="42" y="118"/>
                </a:lnTo>
                <a:lnTo>
                  <a:pt x="42" y="118"/>
                </a:lnTo>
                <a:lnTo>
                  <a:pt x="42" y="118"/>
                </a:lnTo>
                <a:lnTo>
                  <a:pt x="44" y="118"/>
                </a:lnTo>
                <a:lnTo>
                  <a:pt x="42" y="118"/>
                </a:lnTo>
                <a:lnTo>
                  <a:pt x="40" y="118"/>
                </a:lnTo>
                <a:lnTo>
                  <a:pt x="40" y="118"/>
                </a:lnTo>
                <a:lnTo>
                  <a:pt x="38" y="116"/>
                </a:lnTo>
                <a:lnTo>
                  <a:pt x="38" y="116"/>
                </a:lnTo>
                <a:lnTo>
                  <a:pt x="38" y="114"/>
                </a:lnTo>
                <a:lnTo>
                  <a:pt x="40" y="114"/>
                </a:lnTo>
                <a:lnTo>
                  <a:pt x="42" y="116"/>
                </a:lnTo>
                <a:lnTo>
                  <a:pt x="42" y="116"/>
                </a:lnTo>
                <a:lnTo>
                  <a:pt x="42" y="114"/>
                </a:lnTo>
                <a:lnTo>
                  <a:pt x="44" y="114"/>
                </a:lnTo>
                <a:lnTo>
                  <a:pt x="44" y="114"/>
                </a:lnTo>
                <a:lnTo>
                  <a:pt x="44" y="114"/>
                </a:lnTo>
                <a:lnTo>
                  <a:pt x="44" y="114"/>
                </a:lnTo>
                <a:lnTo>
                  <a:pt x="46" y="114"/>
                </a:lnTo>
                <a:lnTo>
                  <a:pt x="46" y="114"/>
                </a:lnTo>
                <a:lnTo>
                  <a:pt x="46" y="114"/>
                </a:lnTo>
                <a:lnTo>
                  <a:pt x="42" y="114"/>
                </a:lnTo>
                <a:lnTo>
                  <a:pt x="42" y="112"/>
                </a:lnTo>
                <a:lnTo>
                  <a:pt x="42" y="112"/>
                </a:lnTo>
                <a:lnTo>
                  <a:pt x="42" y="112"/>
                </a:lnTo>
                <a:lnTo>
                  <a:pt x="42" y="112"/>
                </a:lnTo>
                <a:lnTo>
                  <a:pt x="44" y="112"/>
                </a:lnTo>
                <a:lnTo>
                  <a:pt x="44" y="112"/>
                </a:lnTo>
                <a:lnTo>
                  <a:pt x="44" y="112"/>
                </a:lnTo>
                <a:lnTo>
                  <a:pt x="44" y="112"/>
                </a:lnTo>
                <a:lnTo>
                  <a:pt x="42" y="112"/>
                </a:lnTo>
                <a:lnTo>
                  <a:pt x="44" y="110"/>
                </a:lnTo>
                <a:lnTo>
                  <a:pt x="44" y="110"/>
                </a:lnTo>
                <a:lnTo>
                  <a:pt x="44" y="110"/>
                </a:lnTo>
                <a:lnTo>
                  <a:pt x="46" y="110"/>
                </a:lnTo>
                <a:lnTo>
                  <a:pt x="46" y="110"/>
                </a:lnTo>
                <a:lnTo>
                  <a:pt x="48" y="110"/>
                </a:lnTo>
                <a:lnTo>
                  <a:pt x="48" y="110"/>
                </a:lnTo>
                <a:lnTo>
                  <a:pt x="48" y="112"/>
                </a:lnTo>
                <a:lnTo>
                  <a:pt x="50" y="112"/>
                </a:lnTo>
                <a:lnTo>
                  <a:pt x="52" y="112"/>
                </a:lnTo>
                <a:lnTo>
                  <a:pt x="52" y="112"/>
                </a:lnTo>
                <a:lnTo>
                  <a:pt x="52" y="112"/>
                </a:lnTo>
                <a:lnTo>
                  <a:pt x="52" y="112"/>
                </a:lnTo>
                <a:lnTo>
                  <a:pt x="50" y="112"/>
                </a:lnTo>
                <a:lnTo>
                  <a:pt x="48" y="112"/>
                </a:lnTo>
                <a:lnTo>
                  <a:pt x="48" y="110"/>
                </a:lnTo>
                <a:lnTo>
                  <a:pt x="50" y="110"/>
                </a:lnTo>
                <a:lnTo>
                  <a:pt x="50" y="110"/>
                </a:lnTo>
                <a:lnTo>
                  <a:pt x="52" y="110"/>
                </a:lnTo>
                <a:lnTo>
                  <a:pt x="52" y="108"/>
                </a:lnTo>
                <a:lnTo>
                  <a:pt x="52" y="108"/>
                </a:lnTo>
                <a:lnTo>
                  <a:pt x="52" y="108"/>
                </a:lnTo>
                <a:lnTo>
                  <a:pt x="54" y="108"/>
                </a:lnTo>
                <a:lnTo>
                  <a:pt x="54" y="108"/>
                </a:lnTo>
                <a:lnTo>
                  <a:pt x="58" y="110"/>
                </a:lnTo>
                <a:lnTo>
                  <a:pt x="58" y="112"/>
                </a:lnTo>
                <a:lnTo>
                  <a:pt x="58" y="112"/>
                </a:lnTo>
                <a:lnTo>
                  <a:pt x="58" y="112"/>
                </a:lnTo>
                <a:lnTo>
                  <a:pt x="60" y="112"/>
                </a:lnTo>
                <a:lnTo>
                  <a:pt x="62" y="112"/>
                </a:lnTo>
                <a:lnTo>
                  <a:pt x="62" y="114"/>
                </a:lnTo>
                <a:lnTo>
                  <a:pt x="62" y="112"/>
                </a:lnTo>
                <a:lnTo>
                  <a:pt x="62" y="112"/>
                </a:lnTo>
                <a:lnTo>
                  <a:pt x="60" y="112"/>
                </a:lnTo>
                <a:lnTo>
                  <a:pt x="60" y="112"/>
                </a:lnTo>
                <a:lnTo>
                  <a:pt x="60" y="112"/>
                </a:lnTo>
                <a:lnTo>
                  <a:pt x="60" y="112"/>
                </a:lnTo>
                <a:lnTo>
                  <a:pt x="58" y="112"/>
                </a:lnTo>
                <a:lnTo>
                  <a:pt x="60" y="110"/>
                </a:lnTo>
                <a:lnTo>
                  <a:pt x="60" y="110"/>
                </a:lnTo>
                <a:lnTo>
                  <a:pt x="60" y="110"/>
                </a:lnTo>
                <a:lnTo>
                  <a:pt x="60" y="110"/>
                </a:lnTo>
                <a:lnTo>
                  <a:pt x="62" y="110"/>
                </a:lnTo>
                <a:lnTo>
                  <a:pt x="62" y="110"/>
                </a:lnTo>
                <a:lnTo>
                  <a:pt x="64" y="110"/>
                </a:lnTo>
                <a:lnTo>
                  <a:pt x="64" y="110"/>
                </a:lnTo>
                <a:lnTo>
                  <a:pt x="64" y="110"/>
                </a:lnTo>
                <a:lnTo>
                  <a:pt x="64" y="110"/>
                </a:lnTo>
                <a:lnTo>
                  <a:pt x="66" y="110"/>
                </a:lnTo>
                <a:lnTo>
                  <a:pt x="68" y="110"/>
                </a:lnTo>
                <a:lnTo>
                  <a:pt x="68" y="110"/>
                </a:lnTo>
                <a:lnTo>
                  <a:pt x="68" y="110"/>
                </a:lnTo>
                <a:lnTo>
                  <a:pt x="68" y="110"/>
                </a:lnTo>
                <a:lnTo>
                  <a:pt x="68" y="110"/>
                </a:lnTo>
                <a:lnTo>
                  <a:pt x="68" y="110"/>
                </a:lnTo>
                <a:lnTo>
                  <a:pt x="66" y="110"/>
                </a:lnTo>
                <a:lnTo>
                  <a:pt x="68" y="110"/>
                </a:lnTo>
                <a:lnTo>
                  <a:pt x="68" y="110"/>
                </a:lnTo>
                <a:lnTo>
                  <a:pt x="68" y="108"/>
                </a:lnTo>
                <a:lnTo>
                  <a:pt x="68" y="108"/>
                </a:lnTo>
                <a:lnTo>
                  <a:pt x="68" y="108"/>
                </a:lnTo>
                <a:lnTo>
                  <a:pt x="68" y="108"/>
                </a:lnTo>
                <a:lnTo>
                  <a:pt x="66" y="108"/>
                </a:lnTo>
                <a:lnTo>
                  <a:pt x="66" y="108"/>
                </a:lnTo>
                <a:lnTo>
                  <a:pt x="66" y="110"/>
                </a:lnTo>
                <a:lnTo>
                  <a:pt x="66" y="108"/>
                </a:lnTo>
                <a:lnTo>
                  <a:pt x="66" y="108"/>
                </a:lnTo>
                <a:lnTo>
                  <a:pt x="68" y="106"/>
                </a:lnTo>
                <a:lnTo>
                  <a:pt x="68" y="106"/>
                </a:lnTo>
                <a:lnTo>
                  <a:pt x="70" y="106"/>
                </a:lnTo>
                <a:lnTo>
                  <a:pt x="70" y="106"/>
                </a:lnTo>
                <a:lnTo>
                  <a:pt x="72" y="106"/>
                </a:lnTo>
                <a:lnTo>
                  <a:pt x="72" y="106"/>
                </a:lnTo>
                <a:lnTo>
                  <a:pt x="72" y="106"/>
                </a:lnTo>
                <a:lnTo>
                  <a:pt x="72" y="106"/>
                </a:lnTo>
                <a:lnTo>
                  <a:pt x="72" y="106"/>
                </a:lnTo>
                <a:lnTo>
                  <a:pt x="72" y="106"/>
                </a:lnTo>
                <a:lnTo>
                  <a:pt x="74" y="106"/>
                </a:lnTo>
                <a:lnTo>
                  <a:pt x="74" y="106"/>
                </a:lnTo>
                <a:lnTo>
                  <a:pt x="74" y="104"/>
                </a:lnTo>
                <a:lnTo>
                  <a:pt x="72" y="104"/>
                </a:lnTo>
                <a:lnTo>
                  <a:pt x="72" y="104"/>
                </a:lnTo>
                <a:lnTo>
                  <a:pt x="72" y="104"/>
                </a:lnTo>
                <a:lnTo>
                  <a:pt x="72" y="104"/>
                </a:lnTo>
                <a:lnTo>
                  <a:pt x="70" y="104"/>
                </a:lnTo>
                <a:lnTo>
                  <a:pt x="70" y="104"/>
                </a:lnTo>
                <a:lnTo>
                  <a:pt x="70" y="104"/>
                </a:lnTo>
                <a:lnTo>
                  <a:pt x="72" y="102"/>
                </a:lnTo>
                <a:lnTo>
                  <a:pt x="72" y="102"/>
                </a:lnTo>
                <a:lnTo>
                  <a:pt x="74" y="102"/>
                </a:lnTo>
                <a:lnTo>
                  <a:pt x="74" y="102"/>
                </a:lnTo>
                <a:lnTo>
                  <a:pt x="74" y="102"/>
                </a:lnTo>
                <a:lnTo>
                  <a:pt x="72" y="102"/>
                </a:lnTo>
                <a:lnTo>
                  <a:pt x="72" y="100"/>
                </a:lnTo>
                <a:lnTo>
                  <a:pt x="72" y="100"/>
                </a:lnTo>
                <a:lnTo>
                  <a:pt x="72" y="102"/>
                </a:lnTo>
                <a:lnTo>
                  <a:pt x="72" y="102"/>
                </a:lnTo>
                <a:lnTo>
                  <a:pt x="70" y="102"/>
                </a:lnTo>
                <a:lnTo>
                  <a:pt x="70" y="102"/>
                </a:lnTo>
                <a:lnTo>
                  <a:pt x="70" y="102"/>
                </a:lnTo>
                <a:lnTo>
                  <a:pt x="70" y="102"/>
                </a:lnTo>
                <a:lnTo>
                  <a:pt x="70" y="102"/>
                </a:lnTo>
                <a:lnTo>
                  <a:pt x="68" y="104"/>
                </a:lnTo>
                <a:lnTo>
                  <a:pt x="68" y="104"/>
                </a:lnTo>
                <a:lnTo>
                  <a:pt x="66" y="104"/>
                </a:lnTo>
                <a:lnTo>
                  <a:pt x="66" y="104"/>
                </a:lnTo>
                <a:lnTo>
                  <a:pt x="66" y="104"/>
                </a:lnTo>
                <a:lnTo>
                  <a:pt x="66" y="104"/>
                </a:lnTo>
                <a:lnTo>
                  <a:pt x="64" y="106"/>
                </a:lnTo>
                <a:lnTo>
                  <a:pt x="66" y="106"/>
                </a:lnTo>
                <a:lnTo>
                  <a:pt x="66" y="104"/>
                </a:lnTo>
                <a:lnTo>
                  <a:pt x="68" y="104"/>
                </a:lnTo>
                <a:lnTo>
                  <a:pt x="68" y="104"/>
                </a:lnTo>
                <a:lnTo>
                  <a:pt x="70" y="104"/>
                </a:lnTo>
                <a:lnTo>
                  <a:pt x="70" y="104"/>
                </a:lnTo>
                <a:lnTo>
                  <a:pt x="68" y="106"/>
                </a:lnTo>
                <a:lnTo>
                  <a:pt x="68" y="106"/>
                </a:lnTo>
                <a:lnTo>
                  <a:pt x="68" y="106"/>
                </a:lnTo>
                <a:lnTo>
                  <a:pt x="68" y="106"/>
                </a:lnTo>
                <a:lnTo>
                  <a:pt x="68" y="106"/>
                </a:lnTo>
                <a:lnTo>
                  <a:pt x="66" y="108"/>
                </a:lnTo>
                <a:lnTo>
                  <a:pt x="66" y="108"/>
                </a:lnTo>
                <a:lnTo>
                  <a:pt x="64" y="108"/>
                </a:lnTo>
                <a:lnTo>
                  <a:pt x="62" y="108"/>
                </a:lnTo>
                <a:lnTo>
                  <a:pt x="62" y="108"/>
                </a:lnTo>
                <a:lnTo>
                  <a:pt x="62" y="108"/>
                </a:lnTo>
                <a:lnTo>
                  <a:pt x="60" y="108"/>
                </a:lnTo>
                <a:lnTo>
                  <a:pt x="60" y="110"/>
                </a:lnTo>
                <a:lnTo>
                  <a:pt x="60" y="110"/>
                </a:lnTo>
                <a:lnTo>
                  <a:pt x="58" y="110"/>
                </a:lnTo>
                <a:lnTo>
                  <a:pt x="58" y="110"/>
                </a:lnTo>
                <a:lnTo>
                  <a:pt x="58" y="110"/>
                </a:lnTo>
                <a:lnTo>
                  <a:pt x="56" y="108"/>
                </a:lnTo>
                <a:lnTo>
                  <a:pt x="56" y="108"/>
                </a:lnTo>
                <a:lnTo>
                  <a:pt x="56" y="106"/>
                </a:lnTo>
                <a:lnTo>
                  <a:pt x="56" y="106"/>
                </a:lnTo>
                <a:lnTo>
                  <a:pt x="58" y="106"/>
                </a:lnTo>
                <a:lnTo>
                  <a:pt x="58" y="106"/>
                </a:lnTo>
                <a:lnTo>
                  <a:pt x="58" y="106"/>
                </a:lnTo>
                <a:lnTo>
                  <a:pt x="58" y="106"/>
                </a:lnTo>
                <a:lnTo>
                  <a:pt x="58" y="106"/>
                </a:lnTo>
                <a:lnTo>
                  <a:pt x="56" y="106"/>
                </a:lnTo>
                <a:lnTo>
                  <a:pt x="54" y="106"/>
                </a:lnTo>
                <a:lnTo>
                  <a:pt x="54" y="108"/>
                </a:lnTo>
                <a:lnTo>
                  <a:pt x="52" y="108"/>
                </a:lnTo>
                <a:lnTo>
                  <a:pt x="52" y="106"/>
                </a:lnTo>
                <a:lnTo>
                  <a:pt x="54" y="106"/>
                </a:lnTo>
                <a:lnTo>
                  <a:pt x="54" y="106"/>
                </a:lnTo>
                <a:lnTo>
                  <a:pt x="54" y="104"/>
                </a:lnTo>
                <a:lnTo>
                  <a:pt x="56" y="104"/>
                </a:lnTo>
                <a:lnTo>
                  <a:pt x="56" y="104"/>
                </a:lnTo>
                <a:lnTo>
                  <a:pt x="60" y="104"/>
                </a:lnTo>
                <a:lnTo>
                  <a:pt x="60" y="104"/>
                </a:lnTo>
                <a:lnTo>
                  <a:pt x="60" y="104"/>
                </a:lnTo>
                <a:lnTo>
                  <a:pt x="60" y="102"/>
                </a:lnTo>
                <a:lnTo>
                  <a:pt x="58" y="102"/>
                </a:lnTo>
                <a:lnTo>
                  <a:pt x="58" y="102"/>
                </a:lnTo>
                <a:lnTo>
                  <a:pt x="58" y="102"/>
                </a:lnTo>
                <a:lnTo>
                  <a:pt x="58" y="102"/>
                </a:lnTo>
                <a:lnTo>
                  <a:pt x="60" y="100"/>
                </a:lnTo>
                <a:lnTo>
                  <a:pt x="60" y="98"/>
                </a:lnTo>
                <a:lnTo>
                  <a:pt x="62" y="98"/>
                </a:lnTo>
                <a:lnTo>
                  <a:pt x="62" y="98"/>
                </a:lnTo>
                <a:lnTo>
                  <a:pt x="62" y="98"/>
                </a:lnTo>
                <a:lnTo>
                  <a:pt x="62" y="98"/>
                </a:lnTo>
                <a:lnTo>
                  <a:pt x="62" y="96"/>
                </a:lnTo>
                <a:lnTo>
                  <a:pt x="64" y="96"/>
                </a:lnTo>
                <a:lnTo>
                  <a:pt x="64" y="98"/>
                </a:lnTo>
                <a:lnTo>
                  <a:pt x="64" y="98"/>
                </a:lnTo>
                <a:lnTo>
                  <a:pt x="64" y="96"/>
                </a:lnTo>
                <a:lnTo>
                  <a:pt x="62" y="96"/>
                </a:lnTo>
                <a:lnTo>
                  <a:pt x="62" y="96"/>
                </a:lnTo>
                <a:lnTo>
                  <a:pt x="62" y="96"/>
                </a:lnTo>
                <a:lnTo>
                  <a:pt x="62" y="96"/>
                </a:lnTo>
                <a:lnTo>
                  <a:pt x="64" y="96"/>
                </a:lnTo>
                <a:lnTo>
                  <a:pt x="64" y="96"/>
                </a:lnTo>
                <a:lnTo>
                  <a:pt x="64" y="96"/>
                </a:lnTo>
                <a:lnTo>
                  <a:pt x="66" y="96"/>
                </a:lnTo>
                <a:lnTo>
                  <a:pt x="66" y="96"/>
                </a:lnTo>
                <a:lnTo>
                  <a:pt x="66" y="96"/>
                </a:lnTo>
                <a:lnTo>
                  <a:pt x="66" y="96"/>
                </a:lnTo>
                <a:lnTo>
                  <a:pt x="66" y="96"/>
                </a:lnTo>
                <a:lnTo>
                  <a:pt x="66" y="96"/>
                </a:lnTo>
                <a:lnTo>
                  <a:pt x="66" y="96"/>
                </a:lnTo>
                <a:lnTo>
                  <a:pt x="64" y="96"/>
                </a:lnTo>
                <a:lnTo>
                  <a:pt x="64" y="96"/>
                </a:lnTo>
                <a:lnTo>
                  <a:pt x="64" y="96"/>
                </a:lnTo>
                <a:lnTo>
                  <a:pt x="66" y="94"/>
                </a:lnTo>
                <a:lnTo>
                  <a:pt x="66" y="94"/>
                </a:lnTo>
                <a:lnTo>
                  <a:pt x="68" y="96"/>
                </a:lnTo>
                <a:lnTo>
                  <a:pt x="68" y="94"/>
                </a:lnTo>
                <a:lnTo>
                  <a:pt x="68" y="94"/>
                </a:lnTo>
                <a:lnTo>
                  <a:pt x="68" y="94"/>
                </a:lnTo>
                <a:lnTo>
                  <a:pt x="68" y="94"/>
                </a:lnTo>
                <a:lnTo>
                  <a:pt x="68" y="94"/>
                </a:lnTo>
                <a:lnTo>
                  <a:pt x="68" y="94"/>
                </a:lnTo>
                <a:lnTo>
                  <a:pt x="72" y="96"/>
                </a:lnTo>
                <a:lnTo>
                  <a:pt x="72" y="96"/>
                </a:lnTo>
                <a:lnTo>
                  <a:pt x="70" y="98"/>
                </a:lnTo>
                <a:lnTo>
                  <a:pt x="72" y="98"/>
                </a:lnTo>
                <a:lnTo>
                  <a:pt x="72" y="96"/>
                </a:lnTo>
                <a:lnTo>
                  <a:pt x="74" y="96"/>
                </a:lnTo>
                <a:lnTo>
                  <a:pt x="74" y="96"/>
                </a:lnTo>
                <a:lnTo>
                  <a:pt x="74" y="94"/>
                </a:lnTo>
                <a:lnTo>
                  <a:pt x="74" y="94"/>
                </a:lnTo>
                <a:lnTo>
                  <a:pt x="74" y="94"/>
                </a:lnTo>
                <a:lnTo>
                  <a:pt x="74" y="94"/>
                </a:lnTo>
                <a:lnTo>
                  <a:pt x="76" y="94"/>
                </a:lnTo>
                <a:lnTo>
                  <a:pt x="76" y="94"/>
                </a:lnTo>
                <a:lnTo>
                  <a:pt x="76" y="94"/>
                </a:lnTo>
                <a:lnTo>
                  <a:pt x="74" y="94"/>
                </a:lnTo>
                <a:lnTo>
                  <a:pt x="74" y="94"/>
                </a:lnTo>
                <a:lnTo>
                  <a:pt x="74" y="94"/>
                </a:lnTo>
                <a:lnTo>
                  <a:pt x="74" y="94"/>
                </a:lnTo>
                <a:lnTo>
                  <a:pt x="74" y="94"/>
                </a:lnTo>
                <a:lnTo>
                  <a:pt x="72" y="92"/>
                </a:lnTo>
                <a:lnTo>
                  <a:pt x="72" y="92"/>
                </a:lnTo>
                <a:lnTo>
                  <a:pt x="72" y="92"/>
                </a:lnTo>
                <a:lnTo>
                  <a:pt x="74" y="92"/>
                </a:lnTo>
                <a:lnTo>
                  <a:pt x="74" y="90"/>
                </a:lnTo>
                <a:lnTo>
                  <a:pt x="76" y="90"/>
                </a:lnTo>
                <a:lnTo>
                  <a:pt x="76" y="90"/>
                </a:lnTo>
                <a:lnTo>
                  <a:pt x="76" y="90"/>
                </a:lnTo>
                <a:lnTo>
                  <a:pt x="76" y="90"/>
                </a:lnTo>
                <a:lnTo>
                  <a:pt x="78" y="90"/>
                </a:lnTo>
                <a:lnTo>
                  <a:pt x="76" y="90"/>
                </a:lnTo>
                <a:lnTo>
                  <a:pt x="76" y="90"/>
                </a:lnTo>
                <a:lnTo>
                  <a:pt x="76" y="90"/>
                </a:lnTo>
                <a:lnTo>
                  <a:pt x="76" y="90"/>
                </a:lnTo>
                <a:lnTo>
                  <a:pt x="76" y="90"/>
                </a:lnTo>
                <a:lnTo>
                  <a:pt x="76" y="90"/>
                </a:lnTo>
                <a:lnTo>
                  <a:pt x="78" y="88"/>
                </a:lnTo>
                <a:lnTo>
                  <a:pt x="80" y="88"/>
                </a:lnTo>
                <a:lnTo>
                  <a:pt x="80" y="88"/>
                </a:lnTo>
                <a:lnTo>
                  <a:pt x="80" y="88"/>
                </a:lnTo>
                <a:lnTo>
                  <a:pt x="80" y="88"/>
                </a:lnTo>
                <a:lnTo>
                  <a:pt x="82" y="88"/>
                </a:lnTo>
                <a:lnTo>
                  <a:pt x="80" y="88"/>
                </a:lnTo>
                <a:lnTo>
                  <a:pt x="80" y="88"/>
                </a:lnTo>
                <a:lnTo>
                  <a:pt x="80" y="88"/>
                </a:lnTo>
                <a:lnTo>
                  <a:pt x="80" y="88"/>
                </a:lnTo>
                <a:lnTo>
                  <a:pt x="80" y="88"/>
                </a:lnTo>
                <a:lnTo>
                  <a:pt x="78" y="88"/>
                </a:lnTo>
                <a:lnTo>
                  <a:pt x="78" y="88"/>
                </a:lnTo>
                <a:lnTo>
                  <a:pt x="76" y="90"/>
                </a:lnTo>
                <a:lnTo>
                  <a:pt x="72" y="90"/>
                </a:lnTo>
                <a:lnTo>
                  <a:pt x="72" y="92"/>
                </a:lnTo>
                <a:lnTo>
                  <a:pt x="72" y="92"/>
                </a:lnTo>
                <a:lnTo>
                  <a:pt x="72" y="92"/>
                </a:lnTo>
                <a:lnTo>
                  <a:pt x="70" y="92"/>
                </a:lnTo>
                <a:lnTo>
                  <a:pt x="72" y="92"/>
                </a:lnTo>
                <a:lnTo>
                  <a:pt x="72" y="90"/>
                </a:lnTo>
                <a:lnTo>
                  <a:pt x="72" y="90"/>
                </a:lnTo>
                <a:lnTo>
                  <a:pt x="70" y="90"/>
                </a:lnTo>
                <a:lnTo>
                  <a:pt x="70" y="90"/>
                </a:lnTo>
                <a:lnTo>
                  <a:pt x="72" y="90"/>
                </a:lnTo>
                <a:lnTo>
                  <a:pt x="72" y="90"/>
                </a:lnTo>
                <a:lnTo>
                  <a:pt x="74" y="90"/>
                </a:lnTo>
                <a:lnTo>
                  <a:pt x="74" y="90"/>
                </a:lnTo>
                <a:lnTo>
                  <a:pt x="76" y="90"/>
                </a:lnTo>
                <a:lnTo>
                  <a:pt x="76" y="88"/>
                </a:lnTo>
                <a:lnTo>
                  <a:pt x="74" y="90"/>
                </a:lnTo>
                <a:lnTo>
                  <a:pt x="72" y="90"/>
                </a:lnTo>
                <a:lnTo>
                  <a:pt x="70" y="90"/>
                </a:lnTo>
                <a:lnTo>
                  <a:pt x="72" y="90"/>
                </a:lnTo>
                <a:lnTo>
                  <a:pt x="72" y="90"/>
                </a:lnTo>
                <a:lnTo>
                  <a:pt x="72" y="88"/>
                </a:lnTo>
                <a:lnTo>
                  <a:pt x="74" y="88"/>
                </a:lnTo>
                <a:lnTo>
                  <a:pt x="74" y="88"/>
                </a:lnTo>
                <a:lnTo>
                  <a:pt x="76" y="88"/>
                </a:lnTo>
                <a:lnTo>
                  <a:pt x="76" y="88"/>
                </a:lnTo>
                <a:lnTo>
                  <a:pt x="76" y="88"/>
                </a:lnTo>
                <a:lnTo>
                  <a:pt x="76" y="88"/>
                </a:lnTo>
                <a:lnTo>
                  <a:pt x="78" y="86"/>
                </a:lnTo>
                <a:lnTo>
                  <a:pt x="78" y="86"/>
                </a:lnTo>
                <a:lnTo>
                  <a:pt x="78" y="86"/>
                </a:lnTo>
                <a:lnTo>
                  <a:pt x="78" y="86"/>
                </a:lnTo>
                <a:lnTo>
                  <a:pt x="78" y="86"/>
                </a:lnTo>
                <a:lnTo>
                  <a:pt x="78" y="86"/>
                </a:lnTo>
                <a:lnTo>
                  <a:pt x="78" y="88"/>
                </a:lnTo>
                <a:lnTo>
                  <a:pt x="78" y="88"/>
                </a:lnTo>
                <a:lnTo>
                  <a:pt x="80" y="86"/>
                </a:lnTo>
                <a:lnTo>
                  <a:pt x="80" y="86"/>
                </a:lnTo>
                <a:lnTo>
                  <a:pt x="82" y="86"/>
                </a:lnTo>
                <a:lnTo>
                  <a:pt x="84" y="86"/>
                </a:lnTo>
                <a:lnTo>
                  <a:pt x="86" y="86"/>
                </a:lnTo>
                <a:lnTo>
                  <a:pt x="88" y="82"/>
                </a:lnTo>
                <a:lnTo>
                  <a:pt x="88" y="84"/>
                </a:lnTo>
                <a:lnTo>
                  <a:pt x="86" y="84"/>
                </a:lnTo>
                <a:lnTo>
                  <a:pt x="86" y="84"/>
                </a:lnTo>
                <a:lnTo>
                  <a:pt x="84" y="86"/>
                </a:lnTo>
                <a:lnTo>
                  <a:pt x="82" y="86"/>
                </a:lnTo>
                <a:lnTo>
                  <a:pt x="82" y="86"/>
                </a:lnTo>
                <a:lnTo>
                  <a:pt x="84" y="84"/>
                </a:lnTo>
                <a:lnTo>
                  <a:pt x="84" y="84"/>
                </a:lnTo>
                <a:lnTo>
                  <a:pt x="86" y="84"/>
                </a:lnTo>
                <a:lnTo>
                  <a:pt x="86" y="84"/>
                </a:lnTo>
                <a:lnTo>
                  <a:pt x="86" y="84"/>
                </a:lnTo>
                <a:lnTo>
                  <a:pt x="84" y="84"/>
                </a:lnTo>
                <a:lnTo>
                  <a:pt x="82" y="84"/>
                </a:lnTo>
                <a:lnTo>
                  <a:pt x="82" y="84"/>
                </a:lnTo>
                <a:lnTo>
                  <a:pt x="82" y="84"/>
                </a:lnTo>
                <a:lnTo>
                  <a:pt x="82" y="84"/>
                </a:lnTo>
                <a:lnTo>
                  <a:pt x="82" y="84"/>
                </a:lnTo>
                <a:lnTo>
                  <a:pt x="84" y="82"/>
                </a:lnTo>
                <a:lnTo>
                  <a:pt x="84" y="82"/>
                </a:lnTo>
                <a:lnTo>
                  <a:pt x="84" y="82"/>
                </a:lnTo>
                <a:lnTo>
                  <a:pt x="84" y="82"/>
                </a:lnTo>
                <a:lnTo>
                  <a:pt x="84" y="82"/>
                </a:lnTo>
                <a:lnTo>
                  <a:pt x="84" y="82"/>
                </a:lnTo>
                <a:lnTo>
                  <a:pt x="86" y="82"/>
                </a:lnTo>
                <a:lnTo>
                  <a:pt x="84" y="80"/>
                </a:lnTo>
                <a:lnTo>
                  <a:pt x="84" y="80"/>
                </a:lnTo>
                <a:lnTo>
                  <a:pt x="84" y="80"/>
                </a:lnTo>
                <a:lnTo>
                  <a:pt x="84" y="80"/>
                </a:lnTo>
                <a:lnTo>
                  <a:pt x="84" y="80"/>
                </a:lnTo>
                <a:lnTo>
                  <a:pt x="82" y="80"/>
                </a:lnTo>
                <a:lnTo>
                  <a:pt x="82" y="80"/>
                </a:lnTo>
                <a:lnTo>
                  <a:pt x="82" y="78"/>
                </a:lnTo>
                <a:lnTo>
                  <a:pt x="82" y="78"/>
                </a:lnTo>
                <a:lnTo>
                  <a:pt x="82" y="78"/>
                </a:lnTo>
                <a:lnTo>
                  <a:pt x="84" y="76"/>
                </a:lnTo>
                <a:lnTo>
                  <a:pt x="84" y="76"/>
                </a:lnTo>
                <a:lnTo>
                  <a:pt x="84" y="78"/>
                </a:lnTo>
                <a:lnTo>
                  <a:pt x="84" y="78"/>
                </a:lnTo>
                <a:lnTo>
                  <a:pt x="86" y="78"/>
                </a:lnTo>
                <a:lnTo>
                  <a:pt x="86" y="78"/>
                </a:lnTo>
                <a:lnTo>
                  <a:pt x="86" y="78"/>
                </a:lnTo>
                <a:lnTo>
                  <a:pt x="86" y="78"/>
                </a:lnTo>
                <a:lnTo>
                  <a:pt x="84" y="76"/>
                </a:lnTo>
                <a:lnTo>
                  <a:pt x="84" y="76"/>
                </a:lnTo>
                <a:lnTo>
                  <a:pt x="84" y="76"/>
                </a:lnTo>
                <a:lnTo>
                  <a:pt x="84" y="74"/>
                </a:lnTo>
                <a:lnTo>
                  <a:pt x="84" y="74"/>
                </a:lnTo>
                <a:lnTo>
                  <a:pt x="86" y="74"/>
                </a:lnTo>
                <a:lnTo>
                  <a:pt x="86" y="74"/>
                </a:lnTo>
                <a:lnTo>
                  <a:pt x="86" y="74"/>
                </a:lnTo>
                <a:lnTo>
                  <a:pt x="86" y="74"/>
                </a:lnTo>
                <a:lnTo>
                  <a:pt x="86" y="74"/>
                </a:lnTo>
                <a:lnTo>
                  <a:pt x="88" y="74"/>
                </a:lnTo>
                <a:lnTo>
                  <a:pt x="88" y="74"/>
                </a:lnTo>
                <a:lnTo>
                  <a:pt x="90" y="74"/>
                </a:lnTo>
                <a:lnTo>
                  <a:pt x="90" y="76"/>
                </a:lnTo>
                <a:lnTo>
                  <a:pt x="90" y="74"/>
                </a:lnTo>
                <a:lnTo>
                  <a:pt x="90" y="74"/>
                </a:lnTo>
                <a:lnTo>
                  <a:pt x="90" y="74"/>
                </a:lnTo>
                <a:lnTo>
                  <a:pt x="88" y="74"/>
                </a:lnTo>
                <a:lnTo>
                  <a:pt x="88" y="74"/>
                </a:lnTo>
                <a:lnTo>
                  <a:pt x="88" y="74"/>
                </a:lnTo>
                <a:lnTo>
                  <a:pt x="88" y="72"/>
                </a:lnTo>
                <a:lnTo>
                  <a:pt x="88" y="72"/>
                </a:lnTo>
                <a:lnTo>
                  <a:pt x="88" y="72"/>
                </a:lnTo>
                <a:lnTo>
                  <a:pt x="86" y="72"/>
                </a:lnTo>
                <a:lnTo>
                  <a:pt x="86" y="72"/>
                </a:lnTo>
                <a:lnTo>
                  <a:pt x="84" y="72"/>
                </a:lnTo>
                <a:lnTo>
                  <a:pt x="86" y="72"/>
                </a:lnTo>
                <a:lnTo>
                  <a:pt x="88" y="72"/>
                </a:lnTo>
                <a:lnTo>
                  <a:pt x="88" y="72"/>
                </a:lnTo>
                <a:lnTo>
                  <a:pt x="88" y="72"/>
                </a:lnTo>
                <a:lnTo>
                  <a:pt x="88" y="72"/>
                </a:lnTo>
                <a:lnTo>
                  <a:pt x="88" y="70"/>
                </a:lnTo>
                <a:lnTo>
                  <a:pt x="90" y="70"/>
                </a:lnTo>
                <a:lnTo>
                  <a:pt x="90" y="70"/>
                </a:lnTo>
                <a:lnTo>
                  <a:pt x="92" y="70"/>
                </a:lnTo>
                <a:lnTo>
                  <a:pt x="92" y="70"/>
                </a:lnTo>
                <a:lnTo>
                  <a:pt x="92" y="70"/>
                </a:lnTo>
                <a:lnTo>
                  <a:pt x="94" y="70"/>
                </a:lnTo>
                <a:lnTo>
                  <a:pt x="94" y="70"/>
                </a:lnTo>
                <a:lnTo>
                  <a:pt x="94" y="70"/>
                </a:lnTo>
                <a:lnTo>
                  <a:pt x="94" y="72"/>
                </a:lnTo>
                <a:lnTo>
                  <a:pt x="94" y="72"/>
                </a:lnTo>
                <a:lnTo>
                  <a:pt x="94" y="70"/>
                </a:lnTo>
                <a:lnTo>
                  <a:pt x="96" y="70"/>
                </a:lnTo>
                <a:lnTo>
                  <a:pt x="96" y="70"/>
                </a:lnTo>
                <a:lnTo>
                  <a:pt x="96" y="70"/>
                </a:lnTo>
                <a:lnTo>
                  <a:pt x="96" y="70"/>
                </a:lnTo>
                <a:lnTo>
                  <a:pt x="96" y="70"/>
                </a:lnTo>
                <a:lnTo>
                  <a:pt x="98" y="70"/>
                </a:lnTo>
                <a:lnTo>
                  <a:pt x="98" y="70"/>
                </a:lnTo>
                <a:lnTo>
                  <a:pt x="100" y="70"/>
                </a:lnTo>
                <a:lnTo>
                  <a:pt x="100" y="68"/>
                </a:lnTo>
                <a:lnTo>
                  <a:pt x="100" y="68"/>
                </a:lnTo>
                <a:lnTo>
                  <a:pt x="98" y="68"/>
                </a:lnTo>
                <a:lnTo>
                  <a:pt x="96" y="70"/>
                </a:lnTo>
                <a:lnTo>
                  <a:pt x="96" y="70"/>
                </a:lnTo>
                <a:lnTo>
                  <a:pt x="96" y="70"/>
                </a:lnTo>
                <a:lnTo>
                  <a:pt x="94" y="70"/>
                </a:lnTo>
                <a:lnTo>
                  <a:pt x="94" y="70"/>
                </a:lnTo>
                <a:lnTo>
                  <a:pt x="94" y="70"/>
                </a:lnTo>
                <a:lnTo>
                  <a:pt x="92" y="70"/>
                </a:lnTo>
                <a:lnTo>
                  <a:pt x="90" y="70"/>
                </a:lnTo>
                <a:lnTo>
                  <a:pt x="90" y="70"/>
                </a:lnTo>
                <a:lnTo>
                  <a:pt x="90" y="70"/>
                </a:lnTo>
                <a:lnTo>
                  <a:pt x="88" y="70"/>
                </a:lnTo>
                <a:lnTo>
                  <a:pt x="88" y="70"/>
                </a:lnTo>
                <a:lnTo>
                  <a:pt x="90" y="70"/>
                </a:lnTo>
                <a:lnTo>
                  <a:pt x="92" y="68"/>
                </a:lnTo>
                <a:lnTo>
                  <a:pt x="92" y="68"/>
                </a:lnTo>
                <a:lnTo>
                  <a:pt x="94" y="68"/>
                </a:lnTo>
                <a:lnTo>
                  <a:pt x="94" y="68"/>
                </a:lnTo>
                <a:lnTo>
                  <a:pt x="94" y="68"/>
                </a:lnTo>
                <a:lnTo>
                  <a:pt x="92" y="68"/>
                </a:lnTo>
                <a:lnTo>
                  <a:pt x="90" y="68"/>
                </a:lnTo>
                <a:lnTo>
                  <a:pt x="90" y="68"/>
                </a:lnTo>
                <a:lnTo>
                  <a:pt x="90" y="68"/>
                </a:lnTo>
                <a:lnTo>
                  <a:pt x="90" y="68"/>
                </a:lnTo>
                <a:lnTo>
                  <a:pt x="88" y="68"/>
                </a:lnTo>
                <a:lnTo>
                  <a:pt x="88" y="68"/>
                </a:lnTo>
                <a:lnTo>
                  <a:pt x="88" y="68"/>
                </a:lnTo>
                <a:lnTo>
                  <a:pt x="88" y="68"/>
                </a:lnTo>
                <a:lnTo>
                  <a:pt x="88" y="68"/>
                </a:lnTo>
                <a:lnTo>
                  <a:pt x="90" y="68"/>
                </a:lnTo>
                <a:lnTo>
                  <a:pt x="90" y="66"/>
                </a:lnTo>
                <a:lnTo>
                  <a:pt x="88" y="66"/>
                </a:lnTo>
                <a:lnTo>
                  <a:pt x="88" y="66"/>
                </a:lnTo>
                <a:lnTo>
                  <a:pt x="88" y="66"/>
                </a:lnTo>
                <a:lnTo>
                  <a:pt x="88" y="66"/>
                </a:lnTo>
                <a:lnTo>
                  <a:pt x="88" y="66"/>
                </a:lnTo>
                <a:lnTo>
                  <a:pt x="90" y="66"/>
                </a:lnTo>
                <a:lnTo>
                  <a:pt x="90" y="66"/>
                </a:lnTo>
                <a:lnTo>
                  <a:pt x="90" y="66"/>
                </a:lnTo>
                <a:lnTo>
                  <a:pt x="92" y="64"/>
                </a:lnTo>
                <a:lnTo>
                  <a:pt x="92" y="64"/>
                </a:lnTo>
                <a:lnTo>
                  <a:pt x="94" y="64"/>
                </a:lnTo>
                <a:lnTo>
                  <a:pt x="94" y="64"/>
                </a:lnTo>
                <a:lnTo>
                  <a:pt x="94" y="64"/>
                </a:lnTo>
                <a:lnTo>
                  <a:pt x="94" y="64"/>
                </a:lnTo>
                <a:lnTo>
                  <a:pt x="96" y="64"/>
                </a:lnTo>
                <a:lnTo>
                  <a:pt x="94" y="64"/>
                </a:lnTo>
                <a:lnTo>
                  <a:pt x="94" y="64"/>
                </a:lnTo>
                <a:lnTo>
                  <a:pt x="92" y="64"/>
                </a:lnTo>
                <a:lnTo>
                  <a:pt x="92" y="64"/>
                </a:lnTo>
                <a:lnTo>
                  <a:pt x="92" y="64"/>
                </a:lnTo>
                <a:lnTo>
                  <a:pt x="90" y="66"/>
                </a:lnTo>
                <a:lnTo>
                  <a:pt x="90" y="66"/>
                </a:lnTo>
                <a:lnTo>
                  <a:pt x="90" y="66"/>
                </a:lnTo>
                <a:lnTo>
                  <a:pt x="90" y="64"/>
                </a:lnTo>
                <a:lnTo>
                  <a:pt x="90" y="64"/>
                </a:lnTo>
                <a:lnTo>
                  <a:pt x="92" y="64"/>
                </a:lnTo>
                <a:lnTo>
                  <a:pt x="92" y="64"/>
                </a:lnTo>
                <a:lnTo>
                  <a:pt x="94" y="64"/>
                </a:lnTo>
                <a:lnTo>
                  <a:pt x="94" y="64"/>
                </a:lnTo>
                <a:lnTo>
                  <a:pt x="92" y="64"/>
                </a:lnTo>
                <a:lnTo>
                  <a:pt x="92" y="64"/>
                </a:lnTo>
                <a:lnTo>
                  <a:pt x="90" y="64"/>
                </a:lnTo>
                <a:lnTo>
                  <a:pt x="90" y="64"/>
                </a:lnTo>
                <a:lnTo>
                  <a:pt x="90" y="62"/>
                </a:lnTo>
                <a:lnTo>
                  <a:pt x="90" y="62"/>
                </a:lnTo>
                <a:lnTo>
                  <a:pt x="92" y="62"/>
                </a:lnTo>
                <a:lnTo>
                  <a:pt x="92" y="62"/>
                </a:lnTo>
                <a:lnTo>
                  <a:pt x="94" y="62"/>
                </a:lnTo>
                <a:lnTo>
                  <a:pt x="94" y="64"/>
                </a:lnTo>
                <a:lnTo>
                  <a:pt x="94" y="64"/>
                </a:lnTo>
                <a:lnTo>
                  <a:pt x="96" y="62"/>
                </a:lnTo>
                <a:lnTo>
                  <a:pt x="96" y="62"/>
                </a:lnTo>
                <a:lnTo>
                  <a:pt x="96" y="62"/>
                </a:lnTo>
                <a:lnTo>
                  <a:pt x="94" y="62"/>
                </a:lnTo>
                <a:lnTo>
                  <a:pt x="94" y="62"/>
                </a:lnTo>
                <a:lnTo>
                  <a:pt x="94" y="62"/>
                </a:lnTo>
                <a:lnTo>
                  <a:pt x="94" y="62"/>
                </a:lnTo>
                <a:lnTo>
                  <a:pt x="94" y="62"/>
                </a:lnTo>
                <a:lnTo>
                  <a:pt x="94" y="62"/>
                </a:lnTo>
                <a:lnTo>
                  <a:pt x="94" y="62"/>
                </a:lnTo>
                <a:lnTo>
                  <a:pt x="94" y="62"/>
                </a:lnTo>
                <a:lnTo>
                  <a:pt x="94" y="62"/>
                </a:lnTo>
                <a:lnTo>
                  <a:pt x="94" y="62"/>
                </a:lnTo>
                <a:lnTo>
                  <a:pt x="94" y="62"/>
                </a:lnTo>
                <a:lnTo>
                  <a:pt x="94" y="62"/>
                </a:lnTo>
                <a:lnTo>
                  <a:pt x="94" y="62"/>
                </a:lnTo>
                <a:lnTo>
                  <a:pt x="92" y="62"/>
                </a:lnTo>
                <a:lnTo>
                  <a:pt x="94" y="62"/>
                </a:lnTo>
                <a:lnTo>
                  <a:pt x="94" y="62"/>
                </a:lnTo>
                <a:lnTo>
                  <a:pt x="96" y="62"/>
                </a:lnTo>
                <a:lnTo>
                  <a:pt x="98" y="62"/>
                </a:lnTo>
                <a:lnTo>
                  <a:pt x="98" y="62"/>
                </a:lnTo>
                <a:lnTo>
                  <a:pt x="98" y="62"/>
                </a:lnTo>
                <a:lnTo>
                  <a:pt x="96" y="62"/>
                </a:lnTo>
                <a:lnTo>
                  <a:pt x="96" y="62"/>
                </a:lnTo>
                <a:lnTo>
                  <a:pt x="94" y="62"/>
                </a:lnTo>
                <a:lnTo>
                  <a:pt x="92" y="60"/>
                </a:lnTo>
                <a:lnTo>
                  <a:pt x="92" y="60"/>
                </a:lnTo>
                <a:lnTo>
                  <a:pt x="94" y="60"/>
                </a:lnTo>
                <a:lnTo>
                  <a:pt x="94" y="60"/>
                </a:lnTo>
                <a:lnTo>
                  <a:pt x="96" y="60"/>
                </a:lnTo>
                <a:lnTo>
                  <a:pt x="98" y="60"/>
                </a:lnTo>
                <a:lnTo>
                  <a:pt x="98" y="60"/>
                </a:lnTo>
                <a:lnTo>
                  <a:pt x="100" y="58"/>
                </a:lnTo>
                <a:lnTo>
                  <a:pt x="100" y="60"/>
                </a:lnTo>
                <a:lnTo>
                  <a:pt x="100" y="58"/>
                </a:lnTo>
                <a:lnTo>
                  <a:pt x="100" y="58"/>
                </a:lnTo>
                <a:lnTo>
                  <a:pt x="100" y="58"/>
                </a:lnTo>
                <a:lnTo>
                  <a:pt x="102" y="58"/>
                </a:lnTo>
                <a:lnTo>
                  <a:pt x="104" y="58"/>
                </a:lnTo>
                <a:lnTo>
                  <a:pt x="104" y="58"/>
                </a:lnTo>
                <a:lnTo>
                  <a:pt x="104" y="58"/>
                </a:lnTo>
                <a:lnTo>
                  <a:pt x="104" y="58"/>
                </a:lnTo>
                <a:lnTo>
                  <a:pt x="102" y="58"/>
                </a:lnTo>
                <a:lnTo>
                  <a:pt x="102" y="58"/>
                </a:lnTo>
                <a:lnTo>
                  <a:pt x="100" y="58"/>
                </a:lnTo>
                <a:lnTo>
                  <a:pt x="100" y="58"/>
                </a:lnTo>
                <a:lnTo>
                  <a:pt x="102" y="56"/>
                </a:lnTo>
                <a:lnTo>
                  <a:pt x="102" y="56"/>
                </a:lnTo>
                <a:lnTo>
                  <a:pt x="102" y="56"/>
                </a:lnTo>
                <a:lnTo>
                  <a:pt x="104" y="56"/>
                </a:lnTo>
                <a:lnTo>
                  <a:pt x="104" y="56"/>
                </a:lnTo>
                <a:lnTo>
                  <a:pt x="106" y="56"/>
                </a:lnTo>
                <a:lnTo>
                  <a:pt x="106" y="56"/>
                </a:lnTo>
                <a:lnTo>
                  <a:pt x="106" y="56"/>
                </a:lnTo>
                <a:lnTo>
                  <a:pt x="106" y="56"/>
                </a:lnTo>
                <a:lnTo>
                  <a:pt x="106" y="56"/>
                </a:lnTo>
                <a:lnTo>
                  <a:pt x="106" y="56"/>
                </a:lnTo>
                <a:lnTo>
                  <a:pt x="104" y="56"/>
                </a:lnTo>
                <a:lnTo>
                  <a:pt x="104" y="56"/>
                </a:lnTo>
                <a:lnTo>
                  <a:pt x="104" y="56"/>
                </a:lnTo>
                <a:lnTo>
                  <a:pt x="104" y="56"/>
                </a:lnTo>
                <a:lnTo>
                  <a:pt x="106" y="56"/>
                </a:lnTo>
                <a:lnTo>
                  <a:pt x="108" y="56"/>
                </a:lnTo>
                <a:lnTo>
                  <a:pt x="108" y="56"/>
                </a:lnTo>
                <a:lnTo>
                  <a:pt x="108" y="56"/>
                </a:lnTo>
                <a:lnTo>
                  <a:pt x="108" y="58"/>
                </a:lnTo>
                <a:lnTo>
                  <a:pt x="108" y="58"/>
                </a:lnTo>
                <a:lnTo>
                  <a:pt x="108" y="56"/>
                </a:lnTo>
                <a:lnTo>
                  <a:pt x="108" y="56"/>
                </a:lnTo>
                <a:lnTo>
                  <a:pt x="108" y="56"/>
                </a:lnTo>
                <a:lnTo>
                  <a:pt x="108" y="56"/>
                </a:lnTo>
                <a:lnTo>
                  <a:pt x="108" y="56"/>
                </a:lnTo>
                <a:lnTo>
                  <a:pt x="108" y="56"/>
                </a:lnTo>
                <a:lnTo>
                  <a:pt x="112" y="56"/>
                </a:lnTo>
                <a:lnTo>
                  <a:pt x="112" y="56"/>
                </a:lnTo>
                <a:lnTo>
                  <a:pt x="112" y="56"/>
                </a:lnTo>
                <a:lnTo>
                  <a:pt x="112" y="56"/>
                </a:lnTo>
                <a:lnTo>
                  <a:pt x="112" y="56"/>
                </a:lnTo>
                <a:lnTo>
                  <a:pt x="114" y="58"/>
                </a:lnTo>
                <a:lnTo>
                  <a:pt x="114" y="58"/>
                </a:lnTo>
                <a:lnTo>
                  <a:pt x="114" y="56"/>
                </a:lnTo>
                <a:lnTo>
                  <a:pt x="112" y="56"/>
                </a:lnTo>
                <a:lnTo>
                  <a:pt x="112" y="56"/>
                </a:lnTo>
                <a:lnTo>
                  <a:pt x="114" y="56"/>
                </a:lnTo>
                <a:lnTo>
                  <a:pt x="114" y="56"/>
                </a:lnTo>
                <a:lnTo>
                  <a:pt x="114" y="56"/>
                </a:lnTo>
                <a:lnTo>
                  <a:pt x="116" y="56"/>
                </a:lnTo>
                <a:lnTo>
                  <a:pt x="116" y="56"/>
                </a:lnTo>
                <a:lnTo>
                  <a:pt x="116" y="56"/>
                </a:lnTo>
                <a:lnTo>
                  <a:pt x="116" y="56"/>
                </a:lnTo>
                <a:lnTo>
                  <a:pt x="112" y="56"/>
                </a:lnTo>
                <a:lnTo>
                  <a:pt x="112" y="56"/>
                </a:lnTo>
                <a:lnTo>
                  <a:pt x="112" y="56"/>
                </a:lnTo>
                <a:lnTo>
                  <a:pt x="110" y="56"/>
                </a:lnTo>
                <a:lnTo>
                  <a:pt x="110" y="56"/>
                </a:lnTo>
                <a:lnTo>
                  <a:pt x="110" y="56"/>
                </a:lnTo>
                <a:lnTo>
                  <a:pt x="110" y="54"/>
                </a:lnTo>
                <a:lnTo>
                  <a:pt x="110" y="54"/>
                </a:lnTo>
                <a:lnTo>
                  <a:pt x="110" y="54"/>
                </a:lnTo>
                <a:lnTo>
                  <a:pt x="108" y="54"/>
                </a:lnTo>
                <a:lnTo>
                  <a:pt x="106" y="54"/>
                </a:lnTo>
                <a:lnTo>
                  <a:pt x="106" y="56"/>
                </a:lnTo>
                <a:lnTo>
                  <a:pt x="106" y="56"/>
                </a:lnTo>
                <a:lnTo>
                  <a:pt x="104" y="56"/>
                </a:lnTo>
                <a:lnTo>
                  <a:pt x="104" y="56"/>
                </a:lnTo>
                <a:lnTo>
                  <a:pt x="104" y="56"/>
                </a:lnTo>
                <a:lnTo>
                  <a:pt x="104" y="56"/>
                </a:lnTo>
                <a:lnTo>
                  <a:pt x="102" y="56"/>
                </a:lnTo>
                <a:lnTo>
                  <a:pt x="102" y="54"/>
                </a:lnTo>
                <a:lnTo>
                  <a:pt x="104" y="54"/>
                </a:lnTo>
                <a:lnTo>
                  <a:pt x="104" y="52"/>
                </a:lnTo>
                <a:lnTo>
                  <a:pt x="104" y="52"/>
                </a:lnTo>
                <a:lnTo>
                  <a:pt x="104" y="52"/>
                </a:lnTo>
                <a:lnTo>
                  <a:pt x="106" y="52"/>
                </a:lnTo>
                <a:lnTo>
                  <a:pt x="106" y="52"/>
                </a:lnTo>
                <a:lnTo>
                  <a:pt x="106" y="52"/>
                </a:lnTo>
                <a:lnTo>
                  <a:pt x="106" y="52"/>
                </a:lnTo>
                <a:lnTo>
                  <a:pt x="108" y="52"/>
                </a:lnTo>
                <a:lnTo>
                  <a:pt x="106" y="52"/>
                </a:lnTo>
                <a:lnTo>
                  <a:pt x="106" y="52"/>
                </a:lnTo>
                <a:lnTo>
                  <a:pt x="104" y="52"/>
                </a:lnTo>
                <a:lnTo>
                  <a:pt x="106" y="52"/>
                </a:lnTo>
                <a:lnTo>
                  <a:pt x="106" y="50"/>
                </a:lnTo>
                <a:lnTo>
                  <a:pt x="108" y="50"/>
                </a:lnTo>
                <a:lnTo>
                  <a:pt x="108" y="50"/>
                </a:lnTo>
                <a:lnTo>
                  <a:pt x="108" y="50"/>
                </a:lnTo>
                <a:lnTo>
                  <a:pt x="110" y="50"/>
                </a:lnTo>
                <a:lnTo>
                  <a:pt x="108" y="52"/>
                </a:lnTo>
                <a:lnTo>
                  <a:pt x="108" y="52"/>
                </a:lnTo>
                <a:lnTo>
                  <a:pt x="108" y="52"/>
                </a:lnTo>
                <a:lnTo>
                  <a:pt x="108" y="52"/>
                </a:lnTo>
                <a:lnTo>
                  <a:pt x="108" y="52"/>
                </a:lnTo>
                <a:lnTo>
                  <a:pt x="108" y="52"/>
                </a:lnTo>
                <a:lnTo>
                  <a:pt x="108" y="52"/>
                </a:lnTo>
                <a:lnTo>
                  <a:pt x="112" y="52"/>
                </a:lnTo>
                <a:lnTo>
                  <a:pt x="112" y="52"/>
                </a:lnTo>
                <a:lnTo>
                  <a:pt x="112" y="52"/>
                </a:lnTo>
                <a:lnTo>
                  <a:pt x="112" y="52"/>
                </a:lnTo>
                <a:lnTo>
                  <a:pt x="114" y="52"/>
                </a:lnTo>
                <a:lnTo>
                  <a:pt x="114" y="54"/>
                </a:lnTo>
                <a:lnTo>
                  <a:pt x="116" y="54"/>
                </a:lnTo>
                <a:lnTo>
                  <a:pt x="116" y="54"/>
                </a:lnTo>
                <a:lnTo>
                  <a:pt x="116" y="54"/>
                </a:lnTo>
                <a:lnTo>
                  <a:pt x="114" y="54"/>
                </a:lnTo>
                <a:lnTo>
                  <a:pt x="114" y="52"/>
                </a:lnTo>
                <a:lnTo>
                  <a:pt x="114" y="52"/>
                </a:lnTo>
                <a:lnTo>
                  <a:pt x="114" y="52"/>
                </a:lnTo>
                <a:lnTo>
                  <a:pt x="114" y="52"/>
                </a:lnTo>
                <a:lnTo>
                  <a:pt x="114" y="52"/>
                </a:lnTo>
                <a:lnTo>
                  <a:pt x="116" y="50"/>
                </a:lnTo>
                <a:lnTo>
                  <a:pt x="116" y="50"/>
                </a:lnTo>
                <a:lnTo>
                  <a:pt x="116" y="50"/>
                </a:lnTo>
                <a:lnTo>
                  <a:pt x="116" y="50"/>
                </a:lnTo>
                <a:lnTo>
                  <a:pt x="118" y="50"/>
                </a:lnTo>
                <a:lnTo>
                  <a:pt x="116" y="50"/>
                </a:lnTo>
                <a:lnTo>
                  <a:pt x="116" y="50"/>
                </a:lnTo>
                <a:lnTo>
                  <a:pt x="116" y="50"/>
                </a:lnTo>
                <a:lnTo>
                  <a:pt x="114" y="50"/>
                </a:lnTo>
                <a:lnTo>
                  <a:pt x="114" y="50"/>
                </a:lnTo>
                <a:lnTo>
                  <a:pt x="114" y="52"/>
                </a:lnTo>
                <a:lnTo>
                  <a:pt x="114" y="52"/>
                </a:lnTo>
                <a:lnTo>
                  <a:pt x="112" y="52"/>
                </a:lnTo>
                <a:lnTo>
                  <a:pt x="110" y="52"/>
                </a:lnTo>
                <a:lnTo>
                  <a:pt x="110" y="52"/>
                </a:lnTo>
                <a:lnTo>
                  <a:pt x="110" y="50"/>
                </a:lnTo>
                <a:lnTo>
                  <a:pt x="110" y="48"/>
                </a:lnTo>
                <a:lnTo>
                  <a:pt x="112" y="48"/>
                </a:lnTo>
                <a:lnTo>
                  <a:pt x="112" y="48"/>
                </a:lnTo>
                <a:lnTo>
                  <a:pt x="112" y="48"/>
                </a:lnTo>
                <a:lnTo>
                  <a:pt x="114" y="48"/>
                </a:lnTo>
                <a:lnTo>
                  <a:pt x="114" y="48"/>
                </a:lnTo>
                <a:lnTo>
                  <a:pt x="114" y="48"/>
                </a:lnTo>
                <a:lnTo>
                  <a:pt x="114" y="48"/>
                </a:lnTo>
                <a:lnTo>
                  <a:pt x="112" y="48"/>
                </a:lnTo>
                <a:lnTo>
                  <a:pt x="112" y="48"/>
                </a:lnTo>
                <a:lnTo>
                  <a:pt x="112" y="48"/>
                </a:lnTo>
                <a:lnTo>
                  <a:pt x="112" y="48"/>
                </a:lnTo>
                <a:lnTo>
                  <a:pt x="114" y="48"/>
                </a:lnTo>
                <a:lnTo>
                  <a:pt x="114" y="48"/>
                </a:lnTo>
                <a:lnTo>
                  <a:pt x="114" y="48"/>
                </a:lnTo>
                <a:lnTo>
                  <a:pt x="114" y="48"/>
                </a:lnTo>
                <a:lnTo>
                  <a:pt x="116" y="48"/>
                </a:lnTo>
                <a:lnTo>
                  <a:pt x="116" y="48"/>
                </a:lnTo>
                <a:lnTo>
                  <a:pt x="116" y="48"/>
                </a:lnTo>
                <a:lnTo>
                  <a:pt x="116" y="48"/>
                </a:lnTo>
                <a:lnTo>
                  <a:pt x="114" y="48"/>
                </a:lnTo>
                <a:lnTo>
                  <a:pt x="114" y="48"/>
                </a:lnTo>
                <a:lnTo>
                  <a:pt x="114" y="48"/>
                </a:lnTo>
                <a:lnTo>
                  <a:pt x="112" y="48"/>
                </a:lnTo>
                <a:lnTo>
                  <a:pt x="110" y="48"/>
                </a:lnTo>
                <a:lnTo>
                  <a:pt x="108" y="48"/>
                </a:lnTo>
                <a:lnTo>
                  <a:pt x="108" y="50"/>
                </a:lnTo>
                <a:lnTo>
                  <a:pt x="106" y="50"/>
                </a:lnTo>
                <a:lnTo>
                  <a:pt x="106" y="50"/>
                </a:lnTo>
                <a:lnTo>
                  <a:pt x="106" y="50"/>
                </a:lnTo>
                <a:lnTo>
                  <a:pt x="104" y="50"/>
                </a:lnTo>
                <a:lnTo>
                  <a:pt x="104" y="50"/>
                </a:lnTo>
                <a:lnTo>
                  <a:pt x="106" y="48"/>
                </a:lnTo>
                <a:lnTo>
                  <a:pt x="106" y="48"/>
                </a:lnTo>
                <a:lnTo>
                  <a:pt x="108" y="48"/>
                </a:lnTo>
                <a:lnTo>
                  <a:pt x="108" y="48"/>
                </a:lnTo>
                <a:lnTo>
                  <a:pt x="108" y="48"/>
                </a:lnTo>
                <a:lnTo>
                  <a:pt x="108" y="48"/>
                </a:lnTo>
                <a:lnTo>
                  <a:pt x="106" y="48"/>
                </a:lnTo>
                <a:lnTo>
                  <a:pt x="106" y="48"/>
                </a:lnTo>
                <a:lnTo>
                  <a:pt x="104" y="48"/>
                </a:lnTo>
                <a:lnTo>
                  <a:pt x="104" y="48"/>
                </a:lnTo>
                <a:lnTo>
                  <a:pt x="104" y="46"/>
                </a:lnTo>
                <a:lnTo>
                  <a:pt x="108" y="46"/>
                </a:lnTo>
                <a:lnTo>
                  <a:pt x="108" y="46"/>
                </a:lnTo>
                <a:lnTo>
                  <a:pt x="108" y="46"/>
                </a:lnTo>
                <a:lnTo>
                  <a:pt x="108" y="46"/>
                </a:lnTo>
                <a:lnTo>
                  <a:pt x="108" y="46"/>
                </a:lnTo>
                <a:lnTo>
                  <a:pt x="108" y="46"/>
                </a:lnTo>
                <a:lnTo>
                  <a:pt x="106" y="46"/>
                </a:lnTo>
                <a:lnTo>
                  <a:pt x="106" y="46"/>
                </a:lnTo>
                <a:lnTo>
                  <a:pt x="106" y="46"/>
                </a:lnTo>
                <a:lnTo>
                  <a:pt x="106" y="46"/>
                </a:lnTo>
                <a:lnTo>
                  <a:pt x="106" y="46"/>
                </a:lnTo>
                <a:lnTo>
                  <a:pt x="106" y="46"/>
                </a:lnTo>
                <a:lnTo>
                  <a:pt x="106" y="46"/>
                </a:lnTo>
                <a:lnTo>
                  <a:pt x="108" y="46"/>
                </a:lnTo>
                <a:lnTo>
                  <a:pt x="110" y="46"/>
                </a:lnTo>
                <a:lnTo>
                  <a:pt x="110" y="46"/>
                </a:lnTo>
                <a:lnTo>
                  <a:pt x="110" y="46"/>
                </a:lnTo>
                <a:lnTo>
                  <a:pt x="110" y="46"/>
                </a:lnTo>
                <a:lnTo>
                  <a:pt x="112" y="46"/>
                </a:lnTo>
                <a:lnTo>
                  <a:pt x="114" y="46"/>
                </a:lnTo>
                <a:lnTo>
                  <a:pt x="114" y="46"/>
                </a:lnTo>
                <a:lnTo>
                  <a:pt x="116" y="46"/>
                </a:lnTo>
                <a:lnTo>
                  <a:pt x="116" y="46"/>
                </a:lnTo>
                <a:lnTo>
                  <a:pt x="116" y="46"/>
                </a:lnTo>
                <a:lnTo>
                  <a:pt x="116" y="46"/>
                </a:lnTo>
                <a:lnTo>
                  <a:pt x="116" y="46"/>
                </a:lnTo>
                <a:lnTo>
                  <a:pt x="118" y="44"/>
                </a:lnTo>
                <a:lnTo>
                  <a:pt x="118" y="44"/>
                </a:lnTo>
                <a:lnTo>
                  <a:pt x="116" y="44"/>
                </a:lnTo>
                <a:lnTo>
                  <a:pt x="116" y="44"/>
                </a:lnTo>
                <a:lnTo>
                  <a:pt x="116" y="44"/>
                </a:lnTo>
                <a:lnTo>
                  <a:pt x="114" y="44"/>
                </a:lnTo>
                <a:lnTo>
                  <a:pt x="114" y="44"/>
                </a:lnTo>
                <a:lnTo>
                  <a:pt x="112" y="44"/>
                </a:lnTo>
                <a:lnTo>
                  <a:pt x="112" y="44"/>
                </a:lnTo>
                <a:lnTo>
                  <a:pt x="112" y="44"/>
                </a:lnTo>
                <a:lnTo>
                  <a:pt x="112" y="44"/>
                </a:lnTo>
                <a:lnTo>
                  <a:pt x="110" y="44"/>
                </a:lnTo>
                <a:lnTo>
                  <a:pt x="110" y="44"/>
                </a:lnTo>
                <a:lnTo>
                  <a:pt x="110" y="44"/>
                </a:lnTo>
                <a:lnTo>
                  <a:pt x="112" y="42"/>
                </a:lnTo>
                <a:lnTo>
                  <a:pt x="112" y="42"/>
                </a:lnTo>
                <a:lnTo>
                  <a:pt x="112" y="42"/>
                </a:lnTo>
                <a:lnTo>
                  <a:pt x="114" y="42"/>
                </a:lnTo>
                <a:lnTo>
                  <a:pt x="114" y="42"/>
                </a:lnTo>
                <a:lnTo>
                  <a:pt x="114" y="42"/>
                </a:lnTo>
                <a:lnTo>
                  <a:pt x="114" y="42"/>
                </a:lnTo>
                <a:lnTo>
                  <a:pt x="114" y="44"/>
                </a:lnTo>
                <a:lnTo>
                  <a:pt x="114" y="44"/>
                </a:lnTo>
                <a:lnTo>
                  <a:pt x="114" y="44"/>
                </a:lnTo>
                <a:lnTo>
                  <a:pt x="114" y="44"/>
                </a:lnTo>
                <a:lnTo>
                  <a:pt x="114" y="44"/>
                </a:lnTo>
                <a:lnTo>
                  <a:pt x="116" y="42"/>
                </a:lnTo>
                <a:lnTo>
                  <a:pt x="116" y="42"/>
                </a:lnTo>
                <a:lnTo>
                  <a:pt x="116" y="42"/>
                </a:lnTo>
                <a:lnTo>
                  <a:pt x="116" y="42"/>
                </a:lnTo>
                <a:lnTo>
                  <a:pt x="116" y="42"/>
                </a:lnTo>
                <a:lnTo>
                  <a:pt x="118" y="40"/>
                </a:lnTo>
                <a:lnTo>
                  <a:pt x="118" y="42"/>
                </a:lnTo>
                <a:lnTo>
                  <a:pt x="118" y="42"/>
                </a:lnTo>
                <a:lnTo>
                  <a:pt x="118" y="44"/>
                </a:lnTo>
                <a:lnTo>
                  <a:pt x="120" y="44"/>
                </a:lnTo>
                <a:lnTo>
                  <a:pt x="120" y="44"/>
                </a:lnTo>
                <a:lnTo>
                  <a:pt x="120" y="46"/>
                </a:lnTo>
                <a:lnTo>
                  <a:pt x="120" y="46"/>
                </a:lnTo>
                <a:lnTo>
                  <a:pt x="122" y="46"/>
                </a:lnTo>
                <a:lnTo>
                  <a:pt x="122" y="48"/>
                </a:lnTo>
                <a:lnTo>
                  <a:pt x="124" y="48"/>
                </a:lnTo>
                <a:lnTo>
                  <a:pt x="124" y="48"/>
                </a:lnTo>
                <a:lnTo>
                  <a:pt x="124" y="48"/>
                </a:lnTo>
                <a:lnTo>
                  <a:pt x="122" y="46"/>
                </a:lnTo>
                <a:lnTo>
                  <a:pt x="122" y="46"/>
                </a:lnTo>
                <a:lnTo>
                  <a:pt x="122" y="46"/>
                </a:lnTo>
                <a:lnTo>
                  <a:pt x="122" y="46"/>
                </a:lnTo>
                <a:lnTo>
                  <a:pt x="120" y="46"/>
                </a:lnTo>
                <a:lnTo>
                  <a:pt x="120" y="44"/>
                </a:lnTo>
                <a:lnTo>
                  <a:pt x="120" y="44"/>
                </a:lnTo>
                <a:lnTo>
                  <a:pt x="122" y="44"/>
                </a:lnTo>
                <a:lnTo>
                  <a:pt x="122" y="44"/>
                </a:lnTo>
                <a:lnTo>
                  <a:pt x="122" y="44"/>
                </a:lnTo>
                <a:lnTo>
                  <a:pt x="122" y="44"/>
                </a:lnTo>
                <a:lnTo>
                  <a:pt x="122" y="44"/>
                </a:lnTo>
                <a:lnTo>
                  <a:pt x="124" y="44"/>
                </a:lnTo>
                <a:lnTo>
                  <a:pt x="122" y="44"/>
                </a:lnTo>
                <a:lnTo>
                  <a:pt x="122" y="44"/>
                </a:lnTo>
                <a:lnTo>
                  <a:pt x="122" y="44"/>
                </a:lnTo>
                <a:lnTo>
                  <a:pt x="122" y="44"/>
                </a:lnTo>
                <a:lnTo>
                  <a:pt x="122" y="44"/>
                </a:lnTo>
                <a:lnTo>
                  <a:pt x="122" y="44"/>
                </a:lnTo>
                <a:lnTo>
                  <a:pt x="124" y="44"/>
                </a:lnTo>
                <a:lnTo>
                  <a:pt x="124" y="44"/>
                </a:lnTo>
                <a:lnTo>
                  <a:pt x="124" y="44"/>
                </a:lnTo>
                <a:lnTo>
                  <a:pt x="126" y="44"/>
                </a:lnTo>
                <a:lnTo>
                  <a:pt x="124" y="44"/>
                </a:lnTo>
                <a:lnTo>
                  <a:pt x="122" y="42"/>
                </a:lnTo>
                <a:lnTo>
                  <a:pt x="122" y="42"/>
                </a:lnTo>
                <a:lnTo>
                  <a:pt x="122" y="44"/>
                </a:lnTo>
                <a:lnTo>
                  <a:pt x="122" y="44"/>
                </a:lnTo>
                <a:lnTo>
                  <a:pt x="120" y="42"/>
                </a:lnTo>
                <a:lnTo>
                  <a:pt x="120" y="42"/>
                </a:lnTo>
                <a:lnTo>
                  <a:pt x="122" y="42"/>
                </a:lnTo>
                <a:lnTo>
                  <a:pt x="122" y="42"/>
                </a:lnTo>
                <a:lnTo>
                  <a:pt x="122" y="42"/>
                </a:lnTo>
                <a:lnTo>
                  <a:pt x="122" y="42"/>
                </a:lnTo>
                <a:lnTo>
                  <a:pt x="122" y="42"/>
                </a:lnTo>
                <a:lnTo>
                  <a:pt x="120" y="42"/>
                </a:lnTo>
                <a:lnTo>
                  <a:pt x="120" y="42"/>
                </a:lnTo>
                <a:lnTo>
                  <a:pt x="120" y="42"/>
                </a:lnTo>
                <a:lnTo>
                  <a:pt x="120" y="42"/>
                </a:lnTo>
                <a:lnTo>
                  <a:pt x="120" y="42"/>
                </a:lnTo>
                <a:lnTo>
                  <a:pt x="120" y="42"/>
                </a:lnTo>
                <a:lnTo>
                  <a:pt x="120" y="42"/>
                </a:lnTo>
                <a:lnTo>
                  <a:pt x="120" y="42"/>
                </a:lnTo>
                <a:lnTo>
                  <a:pt x="120" y="42"/>
                </a:lnTo>
                <a:lnTo>
                  <a:pt x="120" y="40"/>
                </a:lnTo>
                <a:lnTo>
                  <a:pt x="120" y="40"/>
                </a:lnTo>
                <a:lnTo>
                  <a:pt x="118" y="40"/>
                </a:lnTo>
                <a:lnTo>
                  <a:pt x="118" y="40"/>
                </a:lnTo>
                <a:lnTo>
                  <a:pt x="120" y="40"/>
                </a:lnTo>
                <a:lnTo>
                  <a:pt x="122" y="40"/>
                </a:lnTo>
                <a:lnTo>
                  <a:pt x="124" y="40"/>
                </a:lnTo>
                <a:lnTo>
                  <a:pt x="124" y="42"/>
                </a:lnTo>
                <a:lnTo>
                  <a:pt x="124" y="42"/>
                </a:lnTo>
                <a:lnTo>
                  <a:pt x="126" y="42"/>
                </a:lnTo>
                <a:lnTo>
                  <a:pt x="126" y="42"/>
                </a:lnTo>
                <a:lnTo>
                  <a:pt x="126" y="42"/>
                </a:lnTo>
                <a:lnTo>
                  <a:pt x="126" y="42"/>
                </a:lnTo>
                <a:lnTo>
                  <a:pt x="124" y="42"/>
                </a:lnTo>
                <a:lnTo>
                  <a:pt x="124" y="42"/>
                </a:lnTo>
                <a:lnTo>
                  <a:pt x="122" y="40"/>
                </a:lnTo>
                <a:lnTo>
                  <a:pt x="122" y="40"/>
                </a:lnTo>
                <a:lnTo>
                  <a:pt x="120" y="40"/>
                </a:lnTo>
                <a:lnTo>
                  <a:pt x="120" y="40"/>
                </a:lnTo>
                <a:lnTo>
                  <a:pt x="120" y="40"/>
                </a:lnTo>
                <a:lnTo>
                  <a:pt x="120" y="40"/>
                </a:lnTo>
                <a:lnTo>
                  <a:pt x="122" y="38"/>
                </a:lnTo>
                <a:lnTo>
                  <a:pt x="124" y="38"/>
                </a:lnTo>
                <a:lnTo>
                  <a:pt x="124" y="38"/>
                </a:lnTo>
                <a:lnTo>
                  <a:pt x="124" y="38"/>
                </a:lnTo>
                <a:lnTo>
                  <a:pt x="126" y="40"/>
                </a:lnTo>
                <a:lnTo>
                  <a:pt x="126" y="40"/>
                </a:lnTo>
                <a:lnTo>
                  <a:pt x="126" y="40"/>
                </a:lnTo>
                <a:lnTo>
                  <a:pt x="126" y="40"/>
                </a:lnTo>
                <a:lnTo>
                  <a:pt x="126" y="40"/>
                </a:lnTo>
                <a:lnTo>
                  <a:pt x="128" y="40"/>
                </a:lnTo>
                <a:lnTo>
                  <a:pt x="128" y="40"/>
                </a:lnTo>
                <a:lnTo>
                  <a:pt x="128" y="40"/>
                </a:lnTo>
                <a:lnTo>
                  <a:pt x="130" y="40"/>
                </a:lnTo>
                <a:lnTo>
                  <a:pt x="130" y="40"/>
                </a:lnTo>
                <a:lnTo>
                  <a:pt x="132" y="40"/>
                </a:lnTo>
                <a:lnTo>
                  <a:pt x="132" y="42"/>
                </a:lnTo>
                <a:lnTo>
                  <a:pt x="132" y="42"/>
                </a:lnTo>
                <a:lnTo>
                  <a:pt x="132" y="42"/>
                </a:lnTo>
                <a:lnTo>
                  <a:pt x="132" y="40"/>
                </a:lnTo>
                <a:lnTo>
                  <a:pt x="132" y="40"/>
                </a:lnTo>
                <a:lnTo>
                  <a:pt x="132" y="40"/>
                </a:lnTo>
                <a:lnTo>
                  <a:pt x="132" y="40"/>
                </a:lnTo>
                <a:lnTo>
                  <a:pt x="130" y="40"/>
                </a:lnTo>
                <a:lnTo>
                  <a:pt x="130" y="40"/>
                </a:lnTo>
                <a:lnTo>
                  <a:pt x="130" y="40"/>
                </a:lnTo>
                <a:lnTo>
                  <a:pt x="130" y="38"/>
                </a:lnTo>
                <a:lnTo>
                  <a:pt x="132" y="38"/>
                </a:lnTo>
                <a:lnTo>
                  <a:pt x="132" y="38"/>
                </a:lnTo>
                <a:lnTo>
                  <a:pt x="132" y="38"/>
                </a:lnTo>
                <a:lnTo>
                  <a:pt x="132" y="40"/>
                </a:lnTo>
                <a:lnTo>
                  <a:pt x="134" y="40"/>
                </a:lnTo>
                <a:lnTo>
                  <a:pt x="134" y="40"/>
                </a:lnTo>
                <a:lnTo>
                  <a:pt x="134" y="40"/>
                </a:lnTo>
                <a:lnTo>
                  <a:pt x="132" y="38"/>
                </a:lnTo>
                <a:lnTo>
                  <a:pt x="132" y="38"/>
                </a:lnTo>
                <a:lnTo>
                  <a:pt x="132" y="38"/>
                </a:lnTo>
                <a:lnTo>
                  <a:pt x="132" y="38"/>
                </a:lnTo>
                <a:lnTo>
                  <a:pt x="134" y="38"/>
                </a:lnTo>
                <a:lnTo>
                  <a:pt x="134" y="38"/>
                </a:lnTo>
                <a:lnTo>
                  <a:pt x="134" y="36"/>
                </a:lnTo>
                <a:lnTo>
                  <a:pt x="134" y="36"/>
                </a:lnTo>
                <a:lnTo>
                  <a:pt x="132" y="38"/>
                </a:lnTo>
                <a:lnTo>
                  <a:pt x="130" y="38"/>
                </a:lnTo>
                <a:lnTo>
                  <a:pt x="130" y="38"/>
                </a:lnTo>
                <a:lnTo>
                  <a:pt x="130" y="38"/>
                </a:lnTo>
                <a:lnTo>
                  <a:pt x="130" y="38"/>
                </a:lnTo>
                <a:lnTo>
                  <a:pt x="130" y="38"/>
                </a:lnTo>
                <a:lnTo>
                  <a:pt x="128" y="38"/>
                </a:lnTo>
                <a:lnTo>
                  <a:pt x="128" y="38"/>
                </a:lnTo>
                <a:lnTo>
                  <a:pt x="128" y="38"/>
                </a:lnTo>
                <a:lnTo>
                  <a:pt x="128" y="38"/>
                </a:lnTo>
                <a:lnTo>
                  <a:pt x="128" y="38"/>
                </a:lnTo>
                <a:lnTo>
                  <a:pt x="128" y="38"/>
                </a:lnTo>
                <a:lnTo>
                  <a:pt x="128" y="38"/>
                </a:lnTo>
                <a:lnTo>
                  <a:pt x="128" y="38"/>
                </a:lnTo>
                <a:lnTo>
                  <a:pt x="126" y="38"/>
                </a:lnTo>
                <a:lnTo>
                  <a:pt x="126" y="38"/>
                </a:lnTo>
                <a:lnTo>
                  <a:pt x="126" y="38"/>
                </a:lnTo>
                <a:lnTo>
                  <a:pt x="126" y="38"/>
                </a:lnTo>
                <a:lnTo>
                  <a:pt x="124" y="38"/>
                </a:lnTo>
                <a:lnTo>
                  <a:pt x="122" y="38"/>
                </a:lnTo>
                <a:lnTo>
                  <a:pt x="122" y="38"/>
                </a:lnTo>
                <a:lnTo>
                  <a:pt x="122" y="38"/>
                </a:lnTo>
                <a:lnTo>
                  <a:pt x="122" y="36"/>
                </a:lnTo>
                <a:lnTo>
                  <a:pt x="122" y="36"/>
                </a:lnTo>
                <a:lnTo>
                  <a:pt x="124" y="36"/>
                </a:lnTo>
                <a:lnTo>
                  <a:pt x="124" y="36"/>
                </a:lnTo>
                <a:lnTo>
                  <a:pt x="122" y="36"/>
                </a:lnTo>
                <a:lnTo>
                  <a:pt x="122" y="36"/>
                </a:lnTo>
                <a:lnTo>
                  <a:pt x="122" y="36"/>
                </a:lnTo>
                <a:lnTo>
                  <a:pt x="124" y="36"/>
                </a:lnTo>
                <a:lnTo>
                  <a:pt x="124" y="34"/>
                </a:lnTo>
                <a:lnTo>
                  <a:pt x="126" y="34"/>
                </a:lnTo>
                <a:lnTo>
                  <a:pt x="126" y="34"/>
                </a:lnTo>
                <a:lnTo>
                  <a:pt x="128" y="34"/>
                </a:lnTo>
                <a:lnTo>
                  <a:pt x="130" y="34"/>
                </a:lnTo>
                <a:lnTo>
                  <a:pt x="130" y="34"/>
                </a:lnTo>
                <a:lnTo>
                  <a:pt x="132" y="34"/>
                </a:lnTo>
                <a:lnTo>
                  <a:pt x="132" y="34"/>
                </a:lnTo>
                <a:lnTo>
                  <a:pt x="132" y="34"/>
                </a:lnTo>
                <a:lnTo>
                  <a:pt x="132" y="34"/>
                </a:lnTo>
                <a:lnTo>
                  <a:pt x="134" y="36"/>
                </a:lnTo>
                <a:lnTo>
                  <a:pt x="134" y="34"/>
                </a:lnTo>
                <a:lnTo>
                  <a:pt x="134" y="34"/>
                </a:lnTo>
                <a:lnTo>
                  <a:pt x="132" y="34"/>
                </a:lnTo>
                <a:lnTo>
                  <a:pt x="132" y="34"/>
                </a:lnTo>
                <a:lnTo>
                  <a:pt x="130" y="34"/>
                </a:lnTo>
                <a:lnTo>
                  <a:pt x="130" y="34"/>
                </a:lnTo>
                <a:lnTo>
                  <a:pt x="132" y="32"/>
                </a:lnTo>
                <a:lnTo>
                  <a:pt x="132" y="32"/>
                </a:lnTo>
                <a:lnTo>
                  <a:pt x="132" y="32"/>
                </a:lnTo>
                <a:lnTo>
                  <a:pt x="132" y="34"/>
                </a:lnTo>
                <a:lnTo>
                  <a:pt x="132" y="34"/>
                </a:lnTo>
                <a:lnTo>
                  <a:pt x="136" y="34"/>
                </a:lnTo>
                <a:lnTo>
                  <a:pt x="136" y="34"/>
                </a:lnTo>
                <a:lnTo>
                  <a:pt x="136" y="34"/>
                </a:lnTo>
                <a:lnTo>
                  <a:pt x="134" y="34"/>
                </a:lnTo>
                <a:lnTo>
                  <a:pt x="134" y="34"/>
                </a:lnTo>
                <a:lnTo>
                  <a:pt x="134" y="34"/>
                </a:lnTo>
                <a:lnTo>
                  <a:pt x="134" y="34"/>
                </a:lnTo>
                <a:lnTo>
                  <a:pt x="132" y="32"/>
                </a:lnTo>
                <a:lnTo>
                  <a:pt x="132" y="32"/>
                </a:lnTo>
                <a:lnTo>
                  <a:pt x="134" y="32"/>
                </a:lnTo>
                <a:lnTo>
                  <a:pt x="134" y="32"/>
                </a:lnTo>
                <a:lnTo>
                  <a:pt x="134" y="32"/>
                </a:lnTo>
                <a:lnTo>
                  <a:pt x="134" y="32"/>
                </a:lnTo>
                <a:lnTo>
                  <a:pt x="136" y="32"/>
                </a:lnTo>
                <a:lnTo>
                  <a:pt x="136" y="32"/>
                </a:lnTo>
                <a:lnTo>
                  <a:pt x="134" y="32"/>
                </a:lnTo>
                <a:lnTo>
                  <a:pt x="134" y="32"/>
                </a:lnTo>
                <a:lnTo>
                  <a:pt x="134" y="32"/>
                </a:lnTo>
                <a:lnTo>
                  <a:pt x="132" y="32"/>
                </a:lnTo>
                <a:lnTo>
                  <a:pt x="132" y="32"/>
                </a:lnTo>
                <a:lnTo>
                  <a:pt x="132" y="32"/>
                </a:lnTo>
                <a:lnTo>
                  <a:pt x="132" y="32"/>
                </a:lnTo>
                <a:lnTo>
                  <a:pt x="132" y="32"/>
                </a:lnTo>
                <a:lnTo>
                  <a:pt x="132" y="30"/>
                </a:lnTo>
                <a:lnTo>
                  <a:pt x="132" y="28"/>
                </a:lnTo>
                <a:lnTo>
                  <a:pt x="134" y="28"/>
                </a:lnTo>
                <a:lnTo>
                  <a:pt x="134" y="28"/>
                </a:lnTo>
                <a:lnTo>
                  <a:pt x="136" y="28"/>
                </a:lnTo>
                <a:lnTo>
                  <a:pt x="138" y="28"/>
                </a:lnTo>
                <a:lnTo>
                  <a:pt x="138" y="28"/>
                </a:lnTo>
                <a:lnTo>
                  <a:pt x="136" y="28"/>
                </a:lnTo>
                <a:lnTo>
                  <a:pt x="136" y="26"/>
                </a:lnTo>
                <a:lnTo>
                  <a:pt x="136" y="26"/>
                </a:lnTo>
                <a:lnTo>
                  <a:pt x="136" y="26"/>
                </a:lnTo>
                <a:lnTo>
                  <a:pt x="136" y="26"/>
                </a:lnTo>
                <a:lnTo>
                  <a:pt x="138" y="26"/>
                </a:lnTo>
                <a:lnTo>
                  <a:pt x="138" y="26"/>
                </a:lnTo>
                <a:lnTo>
                  <a:pt x="138" y="24"/>
                </a:lnTo>
                <a:lnTo>
                  <a:pt x="138" y="24"/>
                </a:lnTo>
                <a:lnTo>
                  <a:pt x="138" y="24"/>
                </a:lnTo>
                <a:lnTo>
                  <a:pt x="138" y="24"/>
                </a:lnTo>
                <a:lnTo>
                  <a:pt x="138" y="24"/>
                </a:lnTo>
                <a:lnTo>
                  <a:pt x="138" y="24"/>
                </a:lnTo>
                <a:lnTo>
                  <a:pt x="140" y="24"/>
                </a:lnTo>
                <a:lnTo>
                  <a:pt x="140" y="24"/>
                </a:lnTo>
                <a:lnTo>
                  <a:pt x="142" y="24"/>
                </a:lnTo>
                <a:lnTo>
                  <a:pt x="142" y="26"/>
                </a:lnTo>
                <a:lnTo>
                  <a:pt x="142" y="26"/>
                </a:lnTo>
                <a:lnTo>
                  <a:pt x="144" y="26"/>
                </a:lnTo>
                <a:lnTo>
                  <a:pt x="144" y="26"/>
                </a:lnTo>
                <a:lnTo>
                  <a:pt x="144" y="26"/>
                </a:lnTo>
                <a:lnTo>
                  <a:pt x="144" y="26"/>
                </a:lnTo>
                <a:lnTo>
                  <a:pt x="146" y="26"/>
                </a:lnTo>
                <a:lnTo>
                  <a:pt x="146" y="26"/>
                </a:lnTo>
                <a:lnTo>
                  <a:pt x="146" y="26"/>
                </a:lnTo>
                <a:lnTo>
                  <a:pt x="146" y="26"/>
                </a:lnTo>
                <a:lnTo>
                  <a:pt x="148" y="26"/>
                </a:lnTo>
                <a:lnTo>
                  <a:pt x="146" y="26"/>
                </a:lnTo>
                <a:lnTo>
                  <a:pt x="146" y="26"/>
                </a:lnTo>
                <a:lnTo>
                  <a:pt x="146" y="26"/>
                </a:lnTo>
                <a:lnTo>
                  <a:pt x="144" y="26"/>
                </a:lnTo>
                <a:lnTo>
                  <a:pt x="144" y="26"/>
                </a:lnTo>
                <a:lnTo>
                  <a:pt x="144" y="26"/>
                </a:lnTo>
                <a:lnTo>
                  <a:pt x="144" y="24"/>
                </a:lnTo>
                <a:lnTo>
                  <a:pt x="142" y="24"/>
                </a:lnTo>
                <a:lnTo>
                  <a:pt x="140" y="24"/>
                </a:lnTo>
                <a:lnTo>
                  <a:pt x="140" y="24"/>
                </a:lnTo>
                <a:lnTo>
                  <a:pt x="142" y="22"/>
                </a:lnTo>
                <a:lnTo>
                  <a:pt x="142" y="22"/>
                </a:lnTo>
                <a:lnTo>
                  <a:pt x="144" y="22"/>
                </a:lnTo>
                <a:lnTo>
                  <a:pt x="146" y="24"/>
                </a:lnTo>
                <a:lnTo>
                  <a:pt x="146" y="24"/>
                </a:lnTo>
                <a:lnTo>
                  <a:pt x="148" y="26"/>
                </a:lnTo>
                <a:lnTo>
                  <a:pt x="148" y="26"/>
                </a:lnTo>
                <a:lnTo>
                  <a:pt x="148" y="26"/>
                </a:lnTo>
                <a:lnTo>
                  <a:pt x="148" y="26"/>
                </a:lnTo>
                <a:lnTo>
                  <a:pt x="150" y="26"/>
                </a:lnTo>
                <a:lnTo>
                  <a:pt x="150" y="26"/>
                </a:lnTo>
                <a:lnTo>
                  <a:pt x="150" y="26"/>
                </a:lnTo>
                <a:lnTo>
                  <a:pt x="150" y="26"/>
                </a:lnTo>
                <a:lnTo>
                  <a:pt x="152" y="26"/>
                </a:lnTo>
                <a:lnTo>
                  <a:pt x="150" y="26"/>
                </a:lnTo>
                <a:lnTo>
                  <a:pt x="150" y="26"/>
                </a:lnTo>
                <a:lnTo>
                  <a:pt x="150" y="26"/>
                </a:lnTo>
                <a:lnTo>
                  <a:pt x="150" y="26"/>
                </a:lnTo>
                <a:lnTo>
                  <a:pt x="148" y="26"/>
                </a:lnTo>
                <a:lnTo>
                  <a:pt x="150" y="28"/>
                </a:lnTo>
                <a:lnTo>
                  <a:pt x="150" y="28"/>
                </a:lnTo>
                <a:lnTo>
                  <a:pt x="152" y="28"/>
                </a:lnTo>
                <a:lnTo>
                  <a:pt x="152" y="26"/>
                </a:lnTo>
                <a:lnTo>
                  <a:pt x="152" y="26"/>
                </a:lnTo>
                <a:lnTo>
                  <a:pt x="152" y="26"/>
                </a:lnTo>
                <a:lnTo>
                  <a:pt x="150" y="24"/>
                </a:lnTo>
                <a:lnTo>
                  <a:pt x="150" y="24"/>
                </a:lnTo>
                <a:lnTo>
                  <a:pt x="150" y="24"/>
                </a:lnTo>
                <a:lnTo>
                  <a:pt x="150" y="24"/>
                </a:lnTo>
                <a:lnTo>
                  <a:pt x="148" y="24"/>
                </a:lnTo>
                <a:lnTo>
                  <a:pt x="148" y="24"/>
                </a:lnTo>
                <a:lnTo>
                  <a:pt x="146" y="24"/>
                </a:lnTo>
                <a:lnTo>
                  <a:pt x="146" y="24"/>
                </a:lnTo>
                <a:lnTo>
                  <a:pt x="148" y="22"/>
                </a:lnTo>
                <a:lnTo>
                  <a:pt x="148" y="22"/>
                </a:lnTo>
                <a:lnTo>
                  <a:pt x="148" y="22"/>
                </a:lnTo>
                <a:lnTo>
                  <a:pt x="148" y="22"/>
                </a:lnTo>
                <a:lnTo>
                  <a:pt x="150" y="22"/>
                </a:lnTo>
                <a:lnTo>
                  <a:pt x="148" y="22"/>
                </a:lnTo>
                <a:lnTo>
                  <a:pt x="148" y="22"/>
                </a:lnTo>
                <a:lnTo>
                  <a:pt x="148" y="22"/>
                </a:lnTo>
                <a:lnTo>
                  <a:pt x="148" y="22"/>
                </a:lnTo>
                <a:lnTo>
                  <a:pt x="146" y="22"/>
                </a:lnTo>
                <a:lnTo>
                  <a:pt x="146" y="22"/>
                </a:lnTo>
                <a:lnTo>
                  <a:pt x="146" y="22"/>
                </a:lnTo>
                <a:lnTo>
                  <a:pt x="146" y="22"/>
                </a:lnTo>
                <a:lnTo>
                  <a:pt x="146" y="22"/>
                </a:lnTo>
                <a:lnTo>
                  <a:pt x="146" y="22"/>
                </a:lnTo>
                <a:lnTo>
                  <a:pt x="148" y="20"/>
                </a:lnTo>
                <a:lnTo>
                  <a:pt x="148" y="20"/>
                </a:lnTo>
                <a:lnTo>
                  <a:pt x="148" y="20"/>
                </a:lnTo>
                <a:lnTo>
                  <a:pt x="148" y="20"/>
                </a:lnTo>
                <a:lnTo>
                  <a:pt x="154" y="18"/>
                </a:lnTo>
                <a:lnTo>
                  <a:pt x="154" y="18"/>
                </a:lnTo>
                <a:lnTo>
                  <a:pt x="154" y="18"/>
                </a:lnTo>
                <a:lnTo>
                  <a:pt x="154" y="20"/>
                </a:lnTo>
                <a:lnTo>
                  <a:pt x="154" y="20"/>
                </a:lnTo>
                <a:lnTo>
                  <a:pt x="154" y="20"/>
                </a:lnTo>
                <a:lnTo>
                  <a:pt x="154" y="22"/>
                </a:lnTo>
                <a:lnTo>
                  <a:pt x="154" y="22"/>
                </a:lnTo>
                <a:lnTo>
                  <a:pt x="154" y="22"/>
                </a:lnTo>
                <a:lnTo>
                  <a:pt x="154" y="24"/>
                </a:lnTo>
                <a:lnTo>
                  <a:pt x="152" y="24"/>
                </a:lnTo>
                <a:lnTo>
                  <a:pt x="154" y="24"/>
                </a:lnTo>
                <a:lnTo>
                  <a:pt x="154" y="24"/>
                </a:lnTo>
                <a:lnTo>
                  <a:pt x="154" y="22"/>
                </a:lnTo>
                <a:lnTo>
                  <a:pt x="154" y="20"/>
                </a:lnTo>
                <a:lnTo>
                  <a:pt x="156" y="20"/>
                </a:lnTo>
                <a:lnTo>
                  <a:pt x="156" y="20"/>
                </a:lnTo>
                <a:lnTo>
                  <a:pt x="156" y="20"/>
                </a:lnTo>
                <a:lnTo>
                  <a:pt x="158" y="18"/>
                </a:lnTo>
                <a:lnTo>
                  <a:pt x="158" y="18"/>
                </a:lnTo>
                <a:lnTo>
                  <a:pt x="160" y="16"/>
                </a:lnTo>
                <a:lnTo>
                  <a:pt x="160" y="16"/>
                </a:lnTo>
                <a:lnTo>
                  <a:pt x="160" y="18"/>
                </a:lnTo>
                <a:lnTo>
                  <a:pt x="160" y="18"/>
                </a:lnTo>
                <a:lnTo>
                  <a:pt x="160" y="18"/>
                </a:lnTo>
                <a:lnTo>
                  <a:pt x="160" y="20"/>
                </a:lnTo>
                <a:lnTo>
                  <a:pt x="160" y="20"/>
                </a:lnTo>
                <a:lnTo>
                  <a:pt x="160" y="20"/>
                </a:lnTo>
                <a:lnTo>
                  <a:pt x="160" y="22"/>
                </a:lnTo>
                <a:lnTo>
                  <a:pt x="160" y="24"/>
                </a:lnTo>
                <a:lnTo>
                  <a:pt x="160" y="24"/>
                </a:lnTo>
                <a:lnTo>
                  <a:pt x="160" y="24"/>
                </a:lnTo>
                <a:lnTo>
                  <a:pt x="160" y="24"/>
                </a:lnTo>
                <a:lnTo>
                  <a:pt x="158" y="26"/>
                </a:lnTo>
                <a:lnTo>
                  <a:pt x="158" y="26"/>
                </a:lnTo>
                <a:lnTo>
                  <a:pt x="158" y="26"/>
                </a:lnTo>
                <a:lnTo>
                  <a:pt x="158" y="26"/>
                </a:lnTo>
                <a:lnTo>
                  <a:pt x="156" y="26"/>
                </a:lnTo>
                <a:lnTo>
                  <a:pt x="158" y="26"/>
                </a:lnTo>
                <a:lnTo>
                  <a:pt x="158" y="26"/>
                </a:lnTo>
                <a:lnTo>
                  <a:pt x="160" y="26"/>
                </a:lnTo>
                <a:lnTo>
                  <a:pt x="160" y="24"/>
                </a:lnTo>
                <a:lnTo>
                  <a:pt x="160" y="24"/>
                </a:lnTo>
                <a:lnTo>
                  <a:pt x="160" y="24"/>
                </a:lnTo>
                <a:lnTo>
                  <a:pt x="162" y="24"/>
                </a:lnTo>
                <a:lnTo>
                  <a:pt x="162" y="22"/>
                </a:lnTo>
                <a:lnTo>
                  <a:pt x="162" y="22"/>
                </a:lnTo>
                <a:lnTo>
                  <a:pt x="162" y="22"/>
                </a:lnTo>
                <a:lnTo>
                  <a:pt x="162" y="22"/>
                </a:lnTo>
                <a:lnTo>
                  <a:pt x="164" y="22"/>
                </a:lnTo>
                <a:lnTo>
                  <a:pt x="164" y="24"/>
                </a:lnTo>
                <a:lnTo>
                  <a:pt x="166" y="24"/>
                </a:lnTo>
                <a:lnTo>
                  <a:pt x="166" y="24"/>
                </a:lnTo>
                <a:lnTo>
                  <a:pt x="164" y="22"/>
                </a:lnTo>
                <a:lnTo>
                  <a:pt x="162" y="22"/>
                </a:lnTo>
                <a:lnTo>
                  <a:pt x="162" y="22"/>
                </a:lnTo>
                <a:lnTo>
                  <a:pt x="162" y="20"/>
                </a:lnTo>
                <a:lnTo>
                  <a:pt x="164" y="20"/>
                </a:lnTo>
                <a:lnTo>
                  <a:pt x="164" y="20"/>
                </a:lnTo>
                <a:lnTo>
                  <a:pt x="164" y="20"/>
                </a:lnTo>
                <a:lnTo>
                  <a:pt x="164" y="18"/>
                </a:lnTo>
                <a:lnTo>
                  <a:pt x="166" y="18"/>
                </a:lnTo>
                <a:lnTo>
                  <a:pt x="164" y="18"/>
                </a:lnTo>
                <a:lnTo>
                  <a:pt x="166" y="18"/>
                </a:lnTo>
                <a:lnTo>
                  <a:pt x="168" y="16"/>
                </a:lnTo>
                <a:lnTo>
                  <a:pt x="168" y="18"/>
                </a:lnTo>
                <a:lnTo>
                  <a:pt x="168" y="18"/>
                </a:lnTo>
                <a:lnTo>
                  <a:pt x="168" y="18"/>
                </a:lnTo>
                <a:lnTo>
                  <a:pt x="166" y="18"/>
                </a:lnTo>
                <a:lnTo>
                  <a:pt x="166" y="18"/>
                </a:lnTo>
                <a:lnTo>
                  <a:pt x="166" y="18"/>
                </a:lnTo>
                <a:lnTo>
                  <a:pt x="166" y="18"/>
                </a:lnTo>
                <a:lnTo>
                  <a:pt x="168" y="20"/>
                </a:lnTo>
                <a:lnTo>
                  <a:pt x="168" y="20"/>
                </a:lnTo>
                <a:lnTo>
                  <a:pt x="168" y="18"/>
                </a:lnTo>
                <a:lnTo>
                  <a:pt x="168" y="16"/>
                </a:lnTo>
                <a:lnTo>
                  <a:pt x="170" y="16"/>
                </a:lnTo>
                <a:lnTo>
                  <a:pt x="170" y="16"/>
                </a:lnTo>
                <a:lnTo>
                  <a:pt x="170" y="16"/>
                </a:lnTo>
                <a:lnTo>
                  <a:pt x="170" y="16"/>
                </a:lnTo>
                <a:lnTo>
                  <a:pt x="170" y="16"/>
                </a:lnTo>
                <a:lnTo>
                  <a:pt x="172" y="16"/>
                </a:lnTo>
                <a:lnTo>
                  <a:pt x="172" y="16"/>
                </a:lnTo>
                <a:lnTo>
                  <a:pt x="172" y="16"/>
                </a:lnTo>
                <a:lnTo>
                  <a:pt x="172" y="18"/>
                </a:lnTo>
                <a:lnTo>
                  <a:pt x="174" y="18"/>
                </a:lnTo>
                <a:lnTo>
                  <a:pt x="174" y="18"/>
                </a:lnTo>
                <a:lnTo>
                  <a:pt x="174" y="18"/>
                </a:lnTo>
                <a:lnTo>
                  <a:pt x="174" y="18"/>
                </a:lnTo>
                <a:lnTo>
                  <a:pt x="176" y="18"/>
                </a:lnTo>
                <a:lnTo>
                  <a:pt x="176" y="18"/>
                </a:lnTo>
                <a:lnTo>
                  <a:pt x="176" y="18"/>
                </a:lnTo>
                <a:lnTo>
                  <a:pt x="178" y="20"/>
                </a:lnTo>
                <a:lnTo>
                  <a:pt x="178" y="20"/>
                </a:lnTo>
                <a:lnTo>
                  <a:pt x="178" y="20"/>
                </a:lnTo>
                <a:lnTo>
                  <a:pt x="178" y="20"/>
                </a:lnTo>
                <a:lnTo>
                  <a:pt x="178" y="20"/>
                </a:lnTo>
                <a:lnTo>
                  <a:pt x="178" y="18"/>
                </a:lnTo>
                <a:lnTo>
                  <a:pt x="176" y="18"/>
                </a:lnTo>
                <a:lnTo>
                  <a:pt x="174" y="16"/>
                </a:lnTo>
                <a:lnTo>
                  <a:pt x="176" y="16"/>
                </a:lnTo>
                <a:lnTo>
                  <a:pt x="176" y="16"/>
                </a:lnTo>
                <a:lnTo>
                  <a:pt x="176" y="16"/>
                </a:lnTo>
                <a:lnTo>
                  <a:pt x="178" y="16"/>
                </a:lnTo>
                <a:lnTo>
                  <a:pt x="178" y="14"/>
                </a:lnTo>
                <a:lnTo>
                  <a:pt x="178" y="14"/>
                </a:lnTo>
                <a:lnTo>
                  <a:pt x="176" y="16"/>
                </a:lnTo>
                <a:lnTo>
                  <a:pt x="176" y="16"/>
                </a:lnTo>
                <a:lnTo>
                  <a:pt x="174" y="16"/>
                </a:lnTo>
                <a:lnTo>
                  <a:pt x="174" y="16"/>
                </a:lnTo>
                <a:lnTo>
                  <a:pt x="172" y="14"/>
                </a:lnTo>
                <a:lnTo>
                  <a:pt x="170" y="14"/>
                </a:lnTo>
                <a:lnTo>
                  <a:pt x="170" y="14"/>
                </a:lnTo>
                <a:lnTo>
                  <a:pt x="170" y="14"/>
                </a:lnTo>
                <a:lnTo>
                  <a:pt x="168" y="14"/>
                </a:lnTo>
                <a:lnTo>
                  <a:pt x="168" y="14"/>
                </a:lnTo>
                <a:lnTo>
                  <a:pt x="168" y="14"/>
                </a:lnTo>
                <a:lnTo>
                  <a:pt x="170" y="12"/>
                </a:lnTo>
                <a:lnTo>
                  <a:pt x="172" y="12"/>
                </a:lnTo>
                <a:lnTo>
                  <a:pt x="172" y="12"/>
                </a:lnTo>
                <a:lnTo>
                  <a:pt x="172" y="12"/>
                </a:lnTo>
                <a:lnTo>
                  <a:pt x="174" y="12"/>
                </a:lnTo>
                <a:lnTo>
                  <a:pt x="174" y="12"/>
                </a:lnTo>
                <a:lnTo>
                  <a:pt x="174" y="12"/>
                </a:lnTo>
                <a:lnTo>
                  <a:pt x="176" y="12"/>
                </a:lnTo>
                <a:lnTo>
                  <a:pt x="178" y="12"/>
                </a:lnTo>
                <a:lnTo>
                  <a:pt x="178" y="12"/>
                </a:lnTo>
                <a:lnTo>
                  <a:pt x="180" y="12"/>
                </a:lnTo>
                <a:lnTo>
                  <a:pt x="180" y="12"/>
                </a:lnTo>
                <a:lnTo>
                  <a:pt x="180" y="14"/>
                </a:lnTo>
                <a:lnTo>
                  <a:pt x="180" y="14"/>
                </a:lnTo>
                <a:lnTo>
                  <a:pt x="182" y="14"/>
                </a:lnTo>
                <a:lnTo>
                  <a:pt x="182" y="14"/>
                </a:lnTo>
                <a:lnTo>
                  <a:pt x="182" y="14"/>
                </a:lnTo>
                <a:lnTo>
                  <a:pt x="180" y="14"/>
                </a:lnTo>
                <a:lnTo>
                  <a:pt x="180" y="14"/>
                </a:lnTo>
                <a:lnTo>
                  <a:pt x="180" y="12"/>
                </a:lnTo>
                <a:lnTo>
                  <a:pt x="180" y="12"/>
                </a:lnTo>
                <a:lnTo>
                  <a:pt x="182" y="12"/>
                </a:lnTo>
                <a:lnTo>
                  <a:pt x="182" y="12"/>
                </a:lnTo>
                <a:lnTo>
                  <a:pt x="184" y="14"/>
                </a:lnTo>
                <a:lnTo>
                  <a:pt x="186" y="14"/>
                </a:lnTo>
                <a:lnTo>
                  <a:pt x="186" y="14"/>
                </a:lnTo>
                <a:lnTo>
                  <a:pt x="186" y="14"/>
                </a:lnTo>
                <a:lnTo>
                  <a:pt x="186" y="14"/>
                </a:lnTo>
                <a:lnTo>
                  <a:pt x="186" y="14"/>
                </a:lnTo>
                <a:lnTo>
                  <a:pt x="186" y="14"/>
                </a:lnTo>
                <a:lnTo>
                  <a:pt x="186" y="14"/>
                </a:lnTo>
                <a:lnTo>
                  <a:pt x="184" y="14"/>
                </a:lnTo>
                <a:lnTo>
                  <a:pt x="182" y="16"/>
                </a:lnTo>
                <a:lnTo>
                  <a:pt x="182" y="16"/>
                </a:lnTo>
                <a:lnTo>
                  <a:pt x="182" y="16"/>
                </a:lnTo>
                <a:lnTo>
                  <a:pt x="182" y="16"/>
                </a:lnTo>
                <a:lnTo>
                  <a:pt x="182" y="16"/>
                </a:lnTo>
                <a:lnTo>
                  <a:pt x="180" y="16"/>
                </a:lnTo>
                <a:lnTo>
                  <a:pt x="180" y="16"/>
                </a:lnTo>
                <a:lnTo>
                  <a:pt x="180" y="16"/>
                </a:lnTo>
                <a:lnTo>
                  <a:pt x="180" y="16"/>
                </a:lnTo>
                <a:lnTo>
                  <a:pt x="180" y="16"/>
                </a:lnTo>
                <a:lnTo>
                  <a:pt x="182" y="16"/>
                </a:lnTo>
                <a:lnTo>
                  <a:pt x="182" y="16"/>
                </a:lnTo>
                <a:lnTo>
                  <a:pt x="182" y="16"/>
                </a:lnTo>
                <a:lnTo>
                  <a:pt x="184" y="16"/>
                </a:lnTo>
                <a:lnTo>
                  <a:pt x="184" y="16"/>
                </a:lnTo>
                <a:lnTo>
                  <a:pt x="186" y="14"/>
                </a:lnTo>
                <a:lnTo>
                  <a:pt x="186" y="14"/>
                </a:lnTo>
                <a:lnTo>
                  <a:pt x="188" y="14"/>
                </a:lnTo>
                <a:lnTo>
                  <a:pt x="188" y="16"/>
                </a:lnTo>
                <a:lnTo>
                  <a:pt x="190" y="16"/>
                </a:lnTo>
                <a:lnTo>
                  <a:pt x="192" y="18"/>
                </a:lnTo>
                <a:lnTo>
                  <a:pt x="192" y="16"/>
                </a:lnTo>
                <a:lnTo>
                  <a:pt x="194" y="16"/>
                </a:lnTo>
                <a:lnTo>
                  <a:pt x="192" y="16"/>
                </a:lnTo>
                <a:lnTo>
                  <a:pt x="192" y="16"/>
                </a:lnTo>
                <a:lnTo>
                  <a:pt x="192" y="16"/>
                </a:lnTo>
                <a:lnTo>
                  <a:pt x="192" y="16"/>
                </a:lnTo>
                <a:lnTo>
                  <a:pt x="192" y="16"/>
                </a:lnTo>
                <a:lnTo>
                  <a:pt x="192" y="16"/>
                </a:lnTo>
                <a:lnTo>
                  <a:pt x="190" y="16"/>
                </a:lnTo>
                <a:lnTo>
                  <a:pt x="190" y="16"/>
                </a:lnTo>
                <a:lnTo>
                  <a:pt x="190" y="14"/>
                </a:lnTo>
                <a:lnTo>
                  <a:pt x="190" y="14"/>
                </a:lnTo>
                <a:lnTo>
                  <a:pt x="190" y="14"/>
                </a:lnTo>
                <a:lnTo>
                  <a:pt x="190" y="14"/>
                </a:lnTo>
                <a:lnTo>
                  <a:pt x="190" y="14"/>
                </a:lnTo>
                <a:lnTo>
                  <a:pt x="190" y="14"/>
                </a:lnTo>
                <a:lnTo>
                  <a:pt x="190" y="14"/>
                </a:lnTo>
                <a:lnTo>
                  <a:pt x="192" y="12"/>
                </a:lnTo>
                <a:lnTo>
                  <a:pt x="192" y="12"/>
                </a:lnTo>
                <a:lnTo>
                  <a:pt x="192" y="12"/>
                </a:lnTo>
                <a:lnTo>
                  <a:pt x="192" y="12"/>
                </a:lnTo>
                <a:lnTo>
                  <a:pt x="192" y="12"/>
                </a:lnTo>
                <a:lnTo>
                  <a:pt x="192" y="10"/>
                </a:lnTo>
                <a:lnTo>
                  <a:pt x="194" y="10"/>
                </a:lnTo>
                <a:lnTo>
                  <a:pt x="194" y="10"/>
                </a:lnTo>
                <a:lnTo>
                  <a:pt x="194" y="10"/>
                </a:lnTo>
                <a:lnTo>
                  <a:pt x="196" y="10"/>
                </a:lnTo>
                <a:lnTo>
                  <a:pt x="196" y="10"/>
                </a:lnTo>
                <a:lnTo>
                  <a:pt x="196" y="10"/>
                </a:lnTo>
                <a:lnTo>
                  <a:pt x="196" y="10"/>
                </a:lnTo>
                <a:lnTo>
                  <a:pt x="200" y="10"/>
                </a:lnTo>
                <a:lnTo>
                  <a:pt x="200" y="10"/>
                </a:lnTo>
                <a:lnTo>
                  <a:pt x="200" y="10"/>
                </a:lnTo>
                <a:lnTo>
                  <a:pt x="200" y="10"/>
                </a:lnTo>
                <a:lnTo>
                  <a:pt x="200" y="10"/>
                </a:lnTo>
                <a:lnTo>
                  <a:pt x="200" y="10"/>
                </a:lnTo>
                <a:lnTo>
                  <a:pt x="198" y="10"/>
                </a:lnTo>
                <a:lnTo>
                  <a:pt x="198" y="8"/>
                </a:lnTo>
                <a:lnTo>
                  <a:pt x="200" y="8"/>
                </a:lnTo>
                <a:lnTo>
                  <a:pt x="200" y="6"/>
                </a:lnTo>
                <a:lnTo>
                  <a:pt x="200" y="6"/>
                </a:lnTo>
                <a:lnTo>
                  <a:pt x="202" y="6"/>
                </a:lnTo>
                <a:lnTo>
                  <a:pt x="202" y="8"/>
                </a:lnTo>
                <a:lnTo>
                  <a:pt x="202" y="8"/>
                </a:lnTo>
                <a:lnTo>
                  <a:pt x="204" y="8"/>
                </a:lnTo>
                <a:lnTo>
                  <a:pt x="204" y="8"/>
                </a:lnTo>
                <a:lnTo>
                  <a:pt x="204" y="8"/>
                </a:lnTo>
                <a:lnTo>
                  <a:pt x="204" y="8"/>
                </a:lnTo>
                <a:lnTo>
                  <a:pt x="204" y="8"/>
                </a:lnTo>
                <a:lnTo>
                  <a:pt x="204" y="6"/>
                </a:lnTo>
                <a:lnTo>
                  <a:pt x="202" y="6"/>
                </a:lnTo>
                <a:lnTo>
                  <a:pt x="202" y="6"/>
                </a:lnTo>
                <a:lnTo>
                  <a:pt x="200" y="6"/>
                </a:lnTo>
                <a:lnTo>
                  <a:pt x="200" y="6"/>
                </a:lnTo>
                <a:lnTo>
                  <a:pt x="198" y="6"/>
                </a:lnTo>
                <a:lnTo>
                  <a:pt x="198" y="4"/>
                </a:lnTo>
                <a:lnTo>
                  <a:pt x="200" y="4"/>
                </a:lnTo>
                <a:lnTo>
                  <a:pt x="200" y="4"/>
                </a:lnTo>
                <a:lnTo>
                  <a:pt x="200" y="4"/>
                </a:lnTo>
                <a:lnTo>
                  <a:pt x="202" y="6"/>
                </a:lnTo>
                <a:lnTo>
                  <a:pt x="202" y="6"/>
                </a:lnTo>
                <a:lnTo>
                  <a:pt x="202" y="6"/>
                </a:lnTo>
                <a:lnTo>
                  <a:pt x="202" y="4"/>
                </a:lnTo>
                <a:lnTo>
                  <a:pt x="202" y="4"/>
                </a:lnTo>
                <a:lnTo>
                  <a:pt x="202" y="2"/>
                </a:lnTo>
                <a:lnTo>
                  <a:pt x="202" y="2"/>
                </a:lnTo>
                <a:lnTo>
                  <a:pt x="202" y="2"/>
                </a:lnTo>
                <a:lnTo>
                  <a:pt x="204" y="2"/>
                </a:lnTo>
                <a:lnTo>
                  <a:pt x="204" y="4"/>
                </a:lnTo>
                <a:lnTo>
                  <a:pt x="204" y="4"/>
                </a:lnTo>
                <a:lnTo>
                  <a:pt x="206" y="4"/>
                </a:lnTo>
                <a:lnTo>
                  <a:pt x="206" y="4"/>
                </a:lnTo>
                <a:lnTo>
                  <a:pt x="206" y="2"/>
                </a:lnTo>
                <a:lnTo>
                  <a:pt x="206" y="2"/>
                </a:lnTo>
                <a:lnTo>
                  <a:pt x="206" y="2"/>
                </a:lnTo>
                <a:lnTo>
                  <a:pt x="206" y="4"/>
                </a:lnTo>
                <a:lnTo>
                  <a:pt x="208" y="4"/>
                </a:lnTo>
                <a:lnTo>
                  <a:pt x="208" y="4"/>
                </a:lnTo>
                <a:lnTo>
                  <a:pt x="208" y="4"/>
                </a:lnTo>
                <a:lnTo>
                  <a:pt x="208" y="4"/>
                </a:lnTo>
                <a:lnTo>
                  <a:pt x="208" y="6"/>
                </a:lnTo>
                <a:lnTo>
                  <a:pt x="210" y="4"/>
                </a:lnTo>
                <a:lnTo>
                  <a:pt x="210" y="4"/>
                </a:lnTo>
                <a:lnTo>
                  <a:pt x="210" y="4"/>
                </a:lnTo>
                <a:lnTo>
                  <a:pt x="210" y="4"/>
                </a:lnTo>
                <a:lnTo>
                  <a:pt x="210" y="4"/>
                </a:lnTo>
                <a:lnTo>
                  <a:pt x="210" y="2"/>
                </a:lnTo>
                <a:lnTo>
                  <a:pt x="210" y="2"/>
                </a:lnTo>
                <a:lnTo>
                  <a:pt x="210" y="4"/>
                </a:lnTo>
                <a:lnTo>
                  <a:pt x="210" y="4"/>
                </a:lnTo>
                <a:lnTo>
                  <a:pt x="212" y="4"/>
                </a:lnTo>
                <a:lnTo>
                  <a:pt x="212" y="4"/>
                </a:lnTo>
                <a:lnTo>
                  <a:pt x="212" y="4"/>
                </a:lnTo>
                <a:lnTo>
                  <a:pt x="214" y="4"/>
                </a:lnTo>
                <a:lnTo>
                  <a:pt x="216" y="4"/>
                </a:lnTo>
                <a:lnTo>
                  <a:pt x="216" y="4"/>
                </a:lnTo>
                <a:lnTo>
                  <a:pt x="216" y="4"/>
                </a:lnTo>
                <a:lnTo>
                  <a:pt x="214" y="6"/>
                </a:lnTo>
                <a:lnTo>
                  <a:pt x="214" y="6"/>
                </a:lnTo>
                <a:lnTo>
                  <a:pt x="214" y="6"/>
                </a:lnTo>
                <a:lnTo>
                  <a:pt x="214" y="6"/>
                </a:lnTo>
                <a:lnTo>
                  <a:pt x="212" y="6"/>
                </a:lnTo>
                <a:lnTo>
                  <a:pt x="210" y="8"/>
                </a:lnTo>
                <a:close/>
                <a:moveTo>
                  <a:pt x="2" y="146"/>
                </a:moveTo>
                <a:lnTo>
                  <a:pt x="2" y="146"/>
                </a:lnTo>
                <a:lnTo>
                  <a:pt x="2" y="146"/>
                </a:lnTo>
                <a:lnTo>
                  <a:pt x="2" y="146"/>
                </a:lnTo>
                <a:lnTo>
                  <a:pt x="2" y="146"/>
                </a:lnTo>
                <a:lnTo>
                  <a:pt x="2" y="146"/>
                </a:lnTo>
                <a:lnTo>
                  <a:pt x="2" y="146"/>
                </a:lnTo>
                <a:lnTo>
                  <a:pt x="2" y="146"/>
                </a:lnTo>
                <a:lnTo>
                  <a:pt x="0" y="146"/>
                </a:lnTo>
                <a:lnTo>
                  <a:pt x="0" y="146"/>
                </a:lnTo>
                <a:lnTo>
                  <a:pt x="0" y="146"/>
                </a:lnTo>
                <a:lnTo>
                  <a:pt x="0" y="144"/>
                </a:lnTo>
                <a:lnTo>
                  <a:pt x="2" y="144"/>
                </a:lnTo>
                <a:lnTo>
                  <a:pt x="2" y="144"/>
                </a:lnTo>
                <a:lnTo>
                  <a:pt x="2" y="144"/>
                </a:lnTo>
                <a:lnTo>
                  <a:pt x="2" y="144"/>
                </a:lnTo>
                <a:lnTo>
                  <a:pt x="2" y="146"/>
                </a:lnTo>
                <a:close/>
                <a:moveTo>
                  <a:pt x="214" y="2"/>
                </a:moveTo>
                <a:lnTo>
                  <a:pt x="214" y="2"/>
                </a:lnTo>
                <a:lnTo>
                  <a:pt x="214" y="2"/>
                </a:lnTo>
                <a:lnTo>
                  <a:pt x="216" y="2"/>
                </a:lnTo>
                <a:lnTo>
                  <a:pt x="216" y="0"/>
                </a:lnTo>
                <a:lnTo>
                  <a:pt x="216" y="0"/>
                </a:lnTo>
                <a:lnTo>
                  <a:pt x="216" y="0"/>
                </a:lnTo>
                <a:lnTo>
                  <a:pt x="216" y="0"/>
                </a:lnTo>
                <a:lnTo>
                  <a:pt x="216" y="2"/>
                </a:lnTo>
                <a:lnTo>
                  <a:pt x="216" y="2"/>
                </a:lnTo>
                <a:lnTo>
                  <a:pt x="216" y="2"/>
                </a:lnTo>
                <a:lnTo>
                  <a:pt x="216" y="2"/>
                </a:lnTo>
                <a:lnTo>
                  <a:pt x="216" y="2"/>
                </a:lnTo>
                <a:lnTo>
                  <a:pt x="216" y="2"/>
                </a:lnTo>
                <a:lnTo>
                  <a:pt x="214" y="2"/>
                </a:lnTo>
                <a:lnTo>
                  <a:pt x="216" y="2"/>
                </a:lnTo>
                <a:lnTo>
                  <a:pt x="216" y="2"/>
                </a:lnTo>
                <a:lnTo>
                  <a:pt x="216" y="2"/>
                </a:lnTo>
                <a:lnTo>
                  <a:pt x="216" y="2"/>
                </a:lnTo>
                <a:lnTo>
                  <a:pt x="216" y="2"/>
                </a:lnTo>
                <a:lnTo>
                  <a:pt x="216" y="2"/>
                </a:lnTo>
                <a:lnTo>
                  <a:pt x="216" y="2"/>
                </a:lnTo>
                <a:lnTo>
                  <a:pt x="216" y="2"/>
                </a:lnTo>
                <a:lnTo>
                  <a:pt x="216" y="2"/>
                </a:lnTo>
                <a:lnTo>
                  <a:pt x="218" y="2"/>
                </a:lnTo>
                <a:lnTo>
                  <a:pt x="218" y="2"/>
                </a:lnTo>
                <a:lnTo>
                  <a:pt x="218" y="2"/>
                </a:lnTo>
                <a:lnTo>
                  <a:pt x="218" y="2"/>
                </a:lnTo>
                <a:lnTo>
                  <a:pt x="218" y="2"/>
                </a:lnTo>
                <a:lnTo>
                  <a:pt x="218" y="2"/>
                </a:lnTo>
                <a:lnTo>
                  <a:pt x="218" y="2"/>
                </a:lnTo>
                <a:lnTo>
                  <a:pt x="218" y="2"/>
                </a:lnTo>
                <a:lnTo>
                  <a:pt x="218" y="2"/>
                </a:lnTo>
                <a:lnTo>
                  <a:pt x="216" y="2"/>
                </a:lnTo>
                <a:lnTo>
                  <a:pt x="216" y="2"/>
                </a:lnTo>
                <a:lnTo>
                  <a:pt x="216" y="2"/>
                </a:lnTo>
                <a:lnTo>
                  <a:pt x="216" y="2"/>
                </a:lnTo>
                <a:lnTo>
                  <a:pt x="214" y="2"/>
                </a:lnTo>
                <a:lnTo>
                  <a:pt x="214" y="4"/>
                </a:lnTo>
                <a:lnTo>
                  <a:pt x="212" y="4"/>
                </a:lnTo>
                <a:lnTo>
                  <a:pt x="212" y="4"/>
                </a:lnTo>
                <a:lnTo>
                  <a:pt x="212" y="4"/>
                </a:lnTo>
                <a:lnTo>
                  <a:pt x="212" y="4"/>
                </a:lnTo>
                <a:lnTo>
                  <a:pt x="212" y="4"/>
                </a:lnTo>
                <a:lnTo>
                  <a:pt x="212" y="4"/>
                </a:lnTo>
                <a:lnTo>
                  <a:pt x="212" y="4"/>
                </a:lnTo>
                <a:lnTo>
                  <a:pt x="210" y="2"/>
                </a:lnTo>
                <a:lnTo>
                  <a:pt x="210" y="2"/>
                </a:lnTo>
                <a:lnTo>
                  <a:pt x="210" y="2"/>
                </a:lnTo>
                <a:lnTo>
                  <a:pt x="210" y="2"/>
                </a:lnTo>
                <a:lnTo>
                  <a:pt x="212" y="2"/>
                </a:lnTo>
                <a:lnTo>
                  <a:pt x="212" y="2"/>
                </a:lnTo>
                <a:lnTo>
                  <a:pt x="212" y="2"/>
                </a:lnTo>
                <a:lnTo>
                  <a:pt x="210" y="2"/>
                </a:lnTo>
                <a:lnTo>
                  <a:pt x="210" y="2"/>
                </a:lnTo>
                <a:lnTo>
                  <a:pt x="210" y="2"/>
                </a:lnTo>
                <a:lnTo>
                  <a:pt x="210" y="2"/>
                </a:lnTo>
                <a:lnTo>
                  <a:pt x="210" y="2"/>
                </a:lnTo>
                <a:lnTo>
                  <a:pt x="210" y="2"/>
                </a:lnTo>
                <a:lnTo>
                  <a:pt x="208" y="2"/>
                </a:lnTo>
                <a:lnTo>
                  <a:pt x="208" y="2"/>
                </a:lnTo>
                <a:lnTo>
                  <a:pt x="208" y="2"/>
                </a:lnTo>
                <a:lnTo>
                  <a:pt x="208" y="2"/>
                </a:lnTo>
                <a:lnTo>
                  <a:pt x="208" y="2"/>
                </a:lnTo>
                <a:lnTo>
                  <a:pt x="210" y="2"/>
                </a:lnTo>
                <a:lnTo>
                  <a:pt x="210" y="2"/>
                </a:lnTo>
                <a:lnTo>
                  <a:pt x="212" y="2"/>
                </a:lnTo>
                <a:lnTo>
                  <a:pt x="212" y="0"/>
                </a:lnTo>
                <a:lnTo>
                  <a:pt x="212" y="0"/>
                </a:lnTo>
                <a:lnTo>
                  <a:pt x="214" y="0"/>
                </a:lnTo>
                <a:lnTo>
                  <a:pt x="214" y="0"/>
                </a:lnTo>
                <a:lnTo>
                  <a:pt x="214" y="0"/>
                </a:lnTo>
                <a:lnTo>
                  <a:pt x="214" y="2"/>
                </a:lnTo>
                <a:close/>
                <a:moveTo>
                  <a:pt x="142" y="14"/>
                </a:moveTo>
                <a:lnTo>
                  <a:pt x="144" y="14"/>
                </a:lnTo>
                <a:lnTo>
                  <a:pt x="144" y="14"/>
                </a:lnTo>
                <a:lnTo>
                  <a:pt x="146" y="16"/>
                </a:lnTo>
                <a:lnTo>
                  <a:pt x="146" y="16"/>
                </a:lnTo>
                <a:lnTo>
                  <a:pt x="144" y="16"/>
                </a:lnTo>
                <a:lnTo>
                  <a:pt x="144" y="16"/>
                </a:lnTo>
                <a:lnTo>
                  <a:pt x="144" y="16"/>
                </a:lnTo>
                <a:lnTo>
                  <a:pt x="144" y="16"/>
                </a:lnTo>
                <a:lnTo>
                  <a:pt x="144" y="16"/>
                </a:lnTo>
                <a:lnTo>
                  <a:pt x="144" y="16"/>
                </a:lnTo>
                <a:lnTo>
                  <a:pt x="144" y="16"/>
                </a:lnTo>
                <a:lnTo>
                  <a:pt x="144" y="16"/>
                </a:lnTo>
                <a:lnTo>
                  <a:pt x="142" y="16"/>
                </a:lnTo>
                <a:lnTo>
                  <a:pt x="142" y="16"/>
                </a:lnTo>
                <a:lnTo>
                  <a:pt x="142" y="16"/>
                </a:lnTo>
                <a:lnTo>
                  <a:pt x="142" y="16"/>
                </a:lnTo>
                <a:lnTo>
                  <a:pt x="142" y="16"/>
                </a:lnTo>
                <a:lnTo>
                  <a:pt x="142" y="16"/>
                </a:lnTo>
                <a:lnTo>
                  <a:pt x="142" y="16"/>
                </a:lnTo>
                <a:lnTo>
                  <a:pt x="142" y="14"/>
                </a:lnTo>
                <a:lnTo>
                  <a:pt x="142" y="14"/>
                </a:lnTo>
                <a:lnTo>
                  <a:pt x="142" y="14"/>
                </a:lnTo>
                <a:lnTo>
                  <a:pt x="142" y="14"/>
                </a:lnTo>
                <a:lnTo>
                  <a:pt x="142" y="14"/>
                </a:lnTo>
                <a:close/>
                <a:moveTo>
                  <a:pt x="174" y="12"/>
                </a:moveTo>
                <a:lnTo>
                  <a:pt x="174" y="12"/>
                </a:lnTo>
                <a:lnTo>
                  <a:pt x="174" y="12"/>
                </a:lnTo>
                <a:lnTo>
                  <a:pt x="174" y="12"/>
                </a:lnTo>
                <a:lnTo>
                  <a:pt x="174" y="12"/>
                </a:lnTo>
                <a:lnTo>
                  <a:pt x="172" y="12"/>
                </a:lnTo>
                <a:lnTo>
                  <a:pt x="172" y="12"/>
                </a:lnTo>
                <a:lnTo>
                  <a:pt x="172" y="12"/>
                </a:lnTo>
                <a:lnTo>
                  <a:pt x="172" y="10"/>
                </a:lnTo>
                <a:lnTo>
                  <a:pt x="174" y="10"/>
                </a:lnTo>
                <a:lnTo>
                  <a:pt x="174" y="10"/>
                </a:lnTo>
                <a:lnTo>
                  <a:pt x="174" y="10"/>
                </a:lnTo>
                <a:lnTo>
                  <a:pt x="174" y="12"/>
                </a:lnTo>
                <a:lnTo>
                  <a:pt x="174" y="12"/>
                </a:lnTo>
                <a:lnTo>
                  <a:pt x="174" y="12"/>
                </a:lnTo>
                <a:lnTo>
                  <a:pt x="174" y="12"/>
                </a:lnTo>
                <a:lnTo>
                  <a:pt x="174" y="12"/>
                </a:lnTo>
                <a:close/>
                <a:moveTo>
                  <a:pt x="42" y="108"/>
                </a:moveTo>
                <a:lnTo>
                  <a:pt x="40" y="108"/>
                </a:lnTo>
                <a:lnTo>
                  <a:pt x="40" y="108"/>
                </a:lnTo>
                <a:lnTo>
                  <a:pt x="40" y="108"/>
                </a:lnTo>
                <a:lnTo>
                  <a:pt x="40" y="108"/>
                </a:lnTo>
                <a:lnTo>
                  <a:pt x="40" y="108"/>
                </a:lnTo>
                <a:lnTo>
                  <a:pt x="40" y="108"/>
                </a:lnTo>
                <a:lnTo>
                  <a:pt x="40" y="108"/>
                </a:lnTo>
                <a:lnTo>
                  <a:pt x="38" y="108"/>
                </a:lnTo>
                <a:lnTo>
                  <a:pt x="38" y="108"/>
                </a:lnTo>
                <a:lnTo>
                  <a:pt x="38" y="106"/>
                </a:lnTo>
                <a:lnTo>
                  <a:pt x="40" y="106"/>
                </a:lnTo>
                <a:lnTo>
                  <a:pt x="40" y="106"/>
                </a:lnTo>
                <a:lnTo>
                  <a:pt x="40" y="106"/>
                </a:lnTo>
                <a:lnTo>
                  <a:pt x="40" y="106"/>
                </a:lnTo>
                <a:lnTo>
                  <a:pt x="40" y="106"/>
                </a:lnTo>
                <a:lnTo>
                  <a:pt x="42" y="106"/>
                </a:lnTo>
                <a:lnTo>
                  <a:pt x="42" y="106"/>
                </a:lnTo>
                <a:lnTo>
                  <a:pt x="42" y="106"/>
                </a:lnTo>
                <a:lnTo>
                  <a:pt x="42" y="106"/>
                </a:lnTo>
                <a:lnTo>
                  <a:pt x="44" y="106"/>
                </a:lnTo>
                <a:lnTo>
                  <a:pt x="44" y="106"/>
                </a:lnTo>
                <a:lnTo>
                  <a:pt x="44" y="106"/>
                </a:lnTo>
                <a:lnTo>
                  <a:pt x="44" y="106"/>
                </a:lnTo>
                <a:lnTo>
                  <a:pt x="44" y="106"/>
                </a:lnTo>
                <a:lnTo>
                  <a:pt x="44" y="106"/>
                </a:lnTo>
                <a:lnTo>
                  <a:pt x="44" y="106"/>
                </a:lnTo>
                <a:lnTo>
                  <a:pt x="44" y="106"/>
                </a:lnTo>
                <a:lnTo>
                  <a:pt x="44" y="106"/>
                </a:lnTo>
                <a:lnTo>
                  <a:pt x="44" y="106"/>
                </a:lnTo>
                <a:lnTo>
                  <a:pt x="42" y="108"/>
                </a:lnTo>
                <a:close/>
                <a:moveTo>
                  <a:pt x="66" y="90"/>
                </a:moveTo>
                <a:lnTo>
                  <a:pt x="64" y="90"/>
                </a:lnTo>
                <a:lnTo>
                  <a:pt x="64" y="90"/>
                </a:lnTo>
                <a:lnTo>
                  <a:pt x="64" y="90"/>
                </a:lnTo>
                <a:lnTo>
                  <a:pt x="64" y="88"/>
                </a:lnTo>
                <a:lnTo>
                  <a:pt x="66" y="88"/>
                </a:lnTo>
                <a:lnTo>
                  <a:pt x="66" y="88"/>
                </a:lnTo>
                <a:lnTo>
                  <a:pt x="66" y="88"/>
                </a:lnTo>
                <a:lnTo>
                  <a:pt x="68" y="88"/>
                </a:lnTo>
                <a:lnTo>
                  <a:pt x="68" y="88"/>
                </a:lnTo>
                <a:lnTo>
                  <a:pt x="68" y="88"/>
                </a:lnTo>
                <a:lnTo>
                  <a:pt x="68" y="88"/>
                </a:lnTo>
                <a:lnTo>
                  <a:pt x="68" y="88"/>
                </a:lnTo>
                <a:lnTo>
                  <a:pt x="68" y="88"/>
                </a:lnTo>
                <a:lnTo>
                  <a:pt x="68" y="88"/>
                </a:lnTo>
                <a:lnTo>
                  <a:pt x="68" y="88"/>
                </a:lnTo>
                <a:lnTo>
                  <a:pt x="68" y="88"/>
                </a:lnTo>
                <a:lnTo>
                  <a:pt x="66" y="90"/>
                </a:lnTo>
                <a:lnTo>
                  <a:pt x="66" y="90"/>
                </a:lnTo>
                <a:close/>
                <a:moveTo>
                  <a:pt x="148" y="16"/>
                </a:moveTo>
                <a:lnTo>
                  <a:pt x="148" y="16"/>
                </a:lnTo>
                <a:lnTo>
                  <a:pt x="150" y="16"/>
                </a:lnTo>
                <a:lnTo>
                  <a:pt x="150" y="16"/>
                </a:lnTo>
                <a:lnTo>
                  <a:pt x="150" y="16"/>
                </a:lnTo>
                <a:lnTo>
                  <a:pt x="150" y="16"/>
                </a:lnTo>
                <a:lnTo>
                  <a:pt x="150" y="16"/>
                </a:lnTo>
                <a:lnTo>
                  <a:pt x="150" y="16"/>
                </a:lnTo>
                <a:lnTo>
                  <a:pt x="150" y="16"/>
                </a:lnTo>
                <a:lnTo>
                  <a:pt x="150" y="16"/>
                </a:lnTo>
                <a:lnTo>
                  <a:pt x="150" y="16"/>
                </a:lnTo>
                <a:lnTo>
                  <a:pt x="150" y="16"/>
                </a:lnTo>
                <a:lnTo>
                  <a:pt x="150" y="16"/>
                </a:lnTo>
                <a:lnTo>
                  <a:pt x="152" y="16"/>
                </a:lnTo>
                <a:lnTo>
                  <a:pt x="152" y="16"/>
                </a:lnTo>
                <a:lnTo>
                  <a:pt x="152" y="16"/>
                </a:lnTo>
                <a:lnTo>
                  <a:pt x="152" y="16"/>
                </a:lnTo>
                <a:lnTo>
                  <a:pt x="152" y="16"/>
                </a:lnTo>
                <a:lnTo>
                  <a:pt x="152" y="16"/>
                </a:lnTo>
                <a:lnTo>
                  <a:pt x="152" y="16"/>
                </a:lnTo>
                <a:lnTo>
                  <a:pt x="152" y="18"/>
                </a:lnTo>
                <a:lnTo>
                  <a:pt x="150" y="18"/>
                </a:lnTo>
                <a:lnTo>
                  <a:pt x="150" y="18"/>
                </a:lnTo>
                <a:lnTo>
                  <a:pt x="150" y="18"/>
                </a:lnTo>
                <a:lnTo>
                  <a:pt x="148" y="18"/>
                </a:lnTo>
                <a:lnTo>
                  <a:pt x="148" y="20"/>
                </a:lnTo>
                <a:lnTo>
                  <a:pt x="148" y="20"/>
                </a:lnTo>
                <a:lnTo>
                  <a:pt x="148" y="20"/>
                </a:lnTo>
                <a:lnTo>
                  <a:pt x="146" y="20"/>
                </a:lnTo>
                <a:lnTo>
                  <a:pt x="146" y="20"/>
                </a:lnTo>
                <a:lnTo>
                  <a:pt x="146" y="18"/>
                </a:lnTo>
                <a:lnTo>
                  <a:pt x="146" y="18"/>
                </a:lnTo>
                <a:lnTo>
                  <a:pt x="146" y="18"/>
                </a:lnTo>
                <a:lnTo>
                  <a:pt x="146" y="18"/>
                </a:lnTo>
                <a:lnTo>
                  <a:pt x="144" y="18"/>
                </a:lnTo>
                <a:lnTo>
                  <a:pt x="144" y="18"/>
                </a:lnTo>
                <a:lnTo>
                  <a:pt x="144" y="18"/>
                </a:lnTo>
                <a:lnTo>
                  <a:pt x="144" y="18"/>
                </a:lnTo>
                <a:lnTo>
                  <a:pt x="144" y="18"/>
                </a:lnTo>
                <a:lnTo>
                  <a:pt x="142" y="18"/>
                </a:lnTo>
                <a:lnTo>
                  <a:pt x="142" y="18"/>
                </a:lnTo>
                <a:lnTo>
                  <a:pt x="144" y="16"/>
                </a:lnTo>
                <a:lnTo>
                  <a:pt x="144" y="16"/>
                </a:lnTo>
                <a:lnTo>
                  <a:pt x="144" y="16"/>
                </a:lnTo>
                <a:lnTo>
                  <a:pt x="144" y="16"/>
                </a:lnTo>
                <a:lnTo>
                  <a:pt x="146" y="16"/>
                </a:lnTo>
                <a:lnTo>
                  <a:pt x="146" y="16"/>
                </a:lnTo>
                <a:lnTo>
                  <a:pt x="146" y="16"/>
                </a:lnTo>
                <a:lnTo>
                  <a:pt x="146" y="16"/>
                </a:lnTo>
                <a:lnTo>
                  <a:pt x="148" y="14"/>
                </a:lnTo>
                <a:lnTo>
                  <a:pt x="148" y="14"/>
                </a:lnTo>
                <a:lnTo>
                  <a:pt x="148" y="16"/>
                </a:lnTo>
                <a:lnTo>
                  <a:pt x="148" y="16"/>
                </a:lnTo>
                <a:lnTo>
                  <a:pt x="148" y="16"/>
                </a:lnTo>
                <a:close/>
                <a:moveTo>
                  <a:pt x="166" y="16"/>
                </a:moveTo>
                <a:lnTo>
                  <a:pt x="166" y="16"/>
                </a:lnTo>
                <a:lnTo>
                  <a:pt x="166" y="16"/>
                </a:lnTo>
                <a:lnTo>
                  <a:pt x="168" y="16"/>
                </a:lnTo>
                <a:lnTo>
                  <a:pt x="166" y="16"/>
                </a:lnTo>
                <a:lnTo>
                  <a:pt x="166" y="18"/>
                </a:lnTo>
                <a:lnTo>
                  <a:pt x="166" y="18"/>
                </a:lnTo>
                <a:lnTo>
                  <a:pt x="166" y="18"/>
                </a:lnTo>
                <a:lnTo>
                  <a:pt x="164" y="18"/>
                </a:lnTo>
                <a:lnTo>
                  <a:pt x="164" y="18"/>
                </a:lnTo>
                <a:lnTo>
                  <a:pt x="164" y="16"/>
                </a:lnTo>
                <a:lnTo>
                  <a:pt x="164" y="16"/>
                </a:lnTo>
                <a:lnTo>
                  <a:pt x="164" y="16"/>
                </a:lnTo>
                <a:lnTo>
                  <a:pt x="164" y="16"/>
                </a:lnTo>
                <a:lnTo>
                  <a:pt x="164" y="16"/>
                </a:lnTo>
                <a:lnTo>
                  <a:pt x="164" y="16"/>
                </a:lnTo>
                <a:lnTo>
                  <a:pt x="164" y="16"/>
                </a:lnTo>
                <a:lnTo>
                  <a:pt x="164" y="16"/>
                </a:lnTo>
                <a:lnTo>
                  <a:pt x="164" y="16"/>
                </a:lnTo>
                <a:lnTo>
                  <a:pt x="166" y="16"/>
                </a:lnTo>
                <a:close/>
                <a:moveTo>
                  <a:pt x="152" y="18"/>
                </a:moveTo>
                <a:lnTo>
                  <a:pt x="150" y="18"/>
                </a:lnTo>
                <a:lnTo>
                  <a:pt x="150" y="18"/>
                </a:lnTo>
                <a:lnTo>
                  <a:pt x="152" y="18"/>
                </a:lnTo>
                <a:lnTo>
                  <a:pt x="152" y="18"/>
                </a:lnTo>
                <a:lnTo>
                  <a:pt x="154" y="16"/>
                </a:lnTo>
                <a:lnTo>
                  <a:pt x="154" y="16"/>
                </a:lnTo>
                <a:lnTo>
                  <a:pt x="154" y="16"/>
                </a:lnTo>
                <a:lnTo>
                  <a:pt x="154" y="16"/>
                </a:lnTo>
                <a:lnTo>
                  <a:pt x="154" y="16"/>
                </a:lnTo>
                <a:lnTo>
                  <a:pt x="154" y="16"/>
                </a:lnTo>
                <a:lnTo>
                  <a:pt x="154" y="18"/>
                </a:lnTo>
                <a:lnTo>
                  <a:pt x="154" y="18"/>
                </a:lnTo>
                <a:lnTo>
                  <a:pt x="154" y="18"/>
                </a:lnTo>
                <a:lnTo>
                  <a:pt x="152" y="18"/>
                </a:lnTo>
                <a:close/>
                <a:moveTo>
                  <a:pt x="42" y="110"/>
                </a:moveTo>
                <a:lnTo>
                  <a:pt x="40" y="110"/>
                </a:lnTo>
                <a:lnTo>
                  <a:pt x="40" y="110"/>
                </a:lnTo>
                <a:lnTo>
                  <a:pt x="40" y="110"/>
                </a:lnTo>
                <a:lnTo>
                  <a:pt x="38" y="110"/>
                </a:lnTo>
                <a:lnTo>
                  <a:pt x="38" y="110"/>
                </a:lnTo>
                <a:lnTo>
                  <a:pt x="38" y="110"/>
                </a:lnTo>
                <a:lnTo>
                  <a:pt x="38" y="110"/>
                </a:lnTo>
                <a:lnTo>
                  <a:pt x="38" y="110"/>
                </a:lnTo>
                <a:lnTo>
                  <a:pt x="40" y="110"/>
                </a:lnTo>
                <a:lnTo>
                  <a:pt x="40" y="110"/>
                </a:lnTo>
                <a:lnTo>
                  <a:pt x="40" y="108"/>
                </a:lnTo>
                <a:lnTo>
                  <a:pt x="40" y="108"/>
                </a:lnTo>
                <a:lnTo>
                  <a:pt x="40" y="108"/>
                </a:lnTo>
                <a:lnTo>
                  <a:pt x="42" y="108"/>
                </a:lnTo>
                <a:lnTo>
                  <a:pt x="42" y="108"/>
                </a:lnTo>
                <a:lnTo>
                  <a:pt x="42" y="108"/>
                </a:lnTo>
                <a:lnTo>
                  <a:pt x="44" y="108"/>
                </a:lnTo>
                <a:lnTo>
                  <a:pt x="46" y="108"/>
                </a:lnTo>
                <a:lnTo>
                  <a:pt x="46" y="108"/>
                </a:lnTo>
                <a:lnTo>
                  <a:pt x="46" y="108"/>
                </a:lnTo>
                <a:lnTo>
                  <a:pt x="48" y="108"/>
                </a:lnTo>
                <a:lnTo>
                  <a:pt x="48" y="108"/>
                </a:lnTo>
                <a:lnTo>
                  <a:pt x="48" y="110"/>
                </a:lnTo>
                <a:lnTo>
                  <a:pt x="48" y="110"/>
                </a:lnTo>
                <a:lnTo>
                  <a:pt x="46" y="110"/>
                </a:lnTo>
                <a:lnTo>
                  <a:pt x="46" y="110"/>
                </a:lnTo>
                <a:lnTo>
                  <a:pt x="46" y="110"/>
                </a:lnTo>
                <a:lnTo>
                  <a:pt x="44" y="110"/>
                </a:lnTo>
                <a:lnTo>
                  <a:pt x="44" y="110"/>
                </a:lnTo>
                <a:lnTo>
                  <a:pt x="44" y="110"/>
                </a:lnTo>
                <a:lnTo>
                  <a:pt x="44" y="110"/>
                </a:lnTo>
                <a:lnTo>
                  <a:pt x="44" y="110"/>
                </a:lnTo>
                <a:lnTo>
                  <a:pt x="42" y="110"/>
                </a:lnTo>
                <a:lnTo>
                  <a:pt x="42" y="110"/>
                </a:lnTo>
                <a:lnTo>
                  <a:pt x="42" y="110"/>
                </a:lnTo>
                <a:lnTo>
                  <a:pt x="42" y="110"/>
                </a:lnTo>
                <a:lnTo>
                  <a:pt x="42" y="110"/>
                </a:lnTo>
                <a:lnTo>
                  <a:pt x="42" y="110"/>
                </a:lnTo>
                <a:close/>
                <a:moveTo>
                  <a:pt x="38" y="112"/>
                </a:moveTo>
                <a:lnTo>
                  <a:pt x="38" y="112"/>
                </a:lnTo>
                <a:lnTo>
                  <a:pt x="36" y="112"/>
                </a:lnTo>
                <a:lnTo>
                  <a:pt x="36" y="112"/>
                </a:lnTo>
                <a:lnTo>
                  <a:pt x="36" y="112"/>
                </a:lnTo>
                <a:lnTo>
                  <a:pt x="36" y="112"/>
                </a:lnTo>
                <a:lnTo>
                  <a:pt x="36" y="112"/>
                </a:lnTo>
                <a:lnTo>
                  <a:pt x="34" y="112"/>
                </a:lnTo>
                <a:lnTo>
                  <a:pt x="34" y="112"/>
                </a:lnTo>
                <a:lnTo>
                  <a:pt x="34" y="112"/>
                </a:lnTo>
                <a:lnTo>
                  <a:pt x="34" y="112"/>
                </a:lnTo>
                <a:lnTo>
                  <a:pt x="34" y="112"/>
                </a:lnTo>
                <a:lnTo>
                  <a:pt x="34" y="112"/>
                </a:lnTo>
                <a:lnTo>
                  <a:pt x="36" y="110"/>
                </a:lnTo>
                <a:lnTo>
                  <a:pt x="36" y="110"/>
                </a:lnTo>
                <a:lnTo>
                  <a:pt x="36" y="110"/>
                </a:lnTo>
                <a:lnTo>
                  <a:pt x="36" y="110"/>
                </a:lnTo>
                <a:lnTo>
                  <a:pt x="38" y="112"/>
                </a:lnTo>
                <a:lnTo>
                  <a:pt x="38" y="112"/>
                </a:lnTo>
                <a:lnTo>
                  <a:pt x="38" y="112"/>
                </a:lnTo>
                <a:close/>
                <a:moveTo>
                  <a:pt x="184" y="12"/>
                </a:moveTo>
                <a:lnTo>
                  <a:pt x="186" y="12"/>
                </a:lnTo>
                <a:lnTo>
                  <a:pt x="186" y="12"/>
                </a:lnTo>
                <a:lnTo>
                  <a:pt x="186" y="12"/>
                </a:lnTo>
                <a:lnTo>
                  <a:pt x="186" y="12"/>
                </a:lnTo>
                <a:lnTo>
                  <a:pt x="188" y="12"/>
                </a:lnTo>
                <a:lnTo>
                  <a:pt x="186" y="12"/>
                </a:lnTo>
                <a:lnTo>
                  <a:pt x="186" y="12"/>
                </a:lnTo>
                <a:lnTo>
                  <a:pt x="186" y="12"/>
                </a:lnTo>
                <a:lnTo>
                  <a:pt x="186" y="12"/>
                </a:lnTo>
                <a:lnTo>
                  <a:pt x="186" y="12"/>
                </a:lnTo>
                <a:lnTo>
                  <a:pt x="184" y="12"/>
                </a:lnTo>
                <a:lnTo>
                  <a:pt x="184" y="12"/>
                </a:lnTo>
                <a:lnTo>
                  <a:pt x="184" y="12"/>
                </a:lnTo>
                <a:lnTo>
                  <a:pt x="182" y="12"/>
                </a:lnTo>
                <a:lnTo>
                  <a:pt x="182" y="12"/>
                </a:lnTo>
                <a:lnTo>
                  <a:pt x="180" y="12"/>
                </a:lnTo>
                <a:lnTo>
                  <a:pt x="180" y="12"/>
                </a:lnTo>
                <a:lnTo>
                  <a:pt x="180" y="12"/>
                </a:lnTo>
                <a:lnTo>
                  <a:pt x="180" y="12"/>
                </a:lnTo>
                <a:lnTo>
                  <a:pt x="180" y="12"/>
                </a:lnTo>
                <a:lnTo>
                  <a:pt x="182" y="12"/>
                </a:lnTo>
                <a:lnTo>
                  <a:pt x="182" y="10"/>
                </a:lnTo>
                <a:lnTo>
                  <a:pt x="184" y="10"/>
                </a:lnTo>
                <a:lnTo>
                  <a:pt x="184" y="12"/>
                </a:lnTo>
                <a:lnTo>
                  <a:pt x="184" y="12"/>
                </a:lnTo>
                <a:lnTo>
                  <a:pt x="184" y="12"/>
                </a:lnTo>
                <a:close/>
                <a:moveTo>
                  <a:pt x="82" y="72"/>
                </a:moveTo>
                <a:lnTo>
                  <a:pt x="80" y="72"/>
                </a:lnTo>
                <a:lnTo>
                  <a:pt x="80" y="72"/>
                </a:lnTo>
                <a:lnTo>
                  <a:pt x="82" y="72"/>
                </a:lnTo>
                <a:lnTo>
                  <a:pt x="82" y="72"/>
                </a:lnTo>
                <a:lnTo>
                  <a:pt x="82" y="70"/>
                </a:lnTo>
                <a:lnTo>
                  <a:pt x="82" y="70"/>
                </a:lnTo>
                <a:lnTo>
                  <a:pt x="84" y="70"/>
                </a:lnTo>
                <a:lnTo>
                  <a:pt x="84" y="70"/>
                </a:lnTo>
                <a:lnTo>
                  <a:pt x="84" y="70"/>
                </a:lnTo>
                <a:lnTo>
                  <a:pt x="84" y="70"/>
                </a:lnTo>
                <a:lnTo>
                  <a:pt x="84" y="72"/>
                </a:lnTo>
                <a:lnTo>
                  <a:pt x="84" y="72"/>
                </a:lnTo>
                <a:lnTo>
                  <a:pt x="84" y="72"/>
                </a:lnTo>
                <a:lnTo>
                  <a:pt x="82" y="72"/>
                </a:lnTo>
                <a:lnTo>
                  <a:pt x="82" y="72"/>
                </a:lnTo>
                <a:lnTo>
                  <a:pt x="82" y="72"/>
                </a:lnTo>
                <a:close/>
                <a:moveTo>
                  <a:pt x="42" y="112"/>
                </a:moveTo>
                <a:lnTo>
                  <a:pt x="42" y="112"/>
                </a:lnTo>
                <a:lnTo>
                  <a:pt x="42" y="112"/>
                </a:lnTo>
                <a:lnTo>
                  <a:pt x="40" y="112"/>
                </a:lnTo>
                <a:lnTo>
                  <a:pt x="42" y="112"/>
                </a:lnTo>
                <a:lnTo>
                  <a:pt x="42" y="112"/>
                </a:lnTo>
                <a:lnTo>
                  <a:pt x="42" y="112"/>
                </a:lnTo>
                <a:lnTo>
                  <a:pt x="42" y="112"/>
                </a:lnTo>
                <a:lnTo>
                  <a:pt x="42" y="112"/>
                </a:lnTo>
                <a:lnTo>
                  <a:pt x="42" y="112"/>
                </a:lnTo>
                <a:lnTo>
                  <a:pt x="44" y="112"/>
                </a:lnTo>
                <a:lnTo>
                  <a:pt x="44" y="112"/>
                </a:lnTo>
                <a:lnTo>
                  <a:pt x="44" y="112"/>
                </a:lnTo>
                <a:lnTo>
                  <a:pt x="42" y="112"/>
                </a:lnTo>
                <a:lnTo>
                  <a:pt x="42" y="112"/>
                </a:lnTo>
                <a:lnTo>
                  <a:pt x="42" y="112"/>
                </a:lnTo>
                <a:close/>
                <a:moveTo>
                  <a:pt x="40" y="114"/>
                </a:moveTo>
                <a:lnTo>
                  <a:pt x="40" y="114"/>
                </a:lnTo>
                <a:lnTo>
                  <a:pt x="40" y="114"/>
                </a:lnTo>
                <a:lnTo>
                  <a:pt x="40" y="114"/>
                </a:lnTo>
                <a:lnTo>
                  <a:pt x="38" y="114"/>
                </a:lnTo>
                <a:lnTo>
                  <a:pt x="38" y="114"/>
                </a:lnTo>
                <a:lnTo>
                  <a:pt x="40" y="112"/>
                </a:lnTo>
                <a:lnTo>
                  <a:pt x="40" y="112"/>
                </a:lnTo>
                <a:lnTo>
                  <a:pt x="40" y="112"/>
                </a:lnTo>
                <a:lnTo>
                  <a:pt x="42" y="114"/>
                </a:lnTo>
                <a:lnTo>
                  <a:pt x="42" y="114"/>
                </a:lnTo>
                <a:lnTo>
                  <a:pt x="42" y="114"/>
                </a:lnTo>
                <a:lnTo>
                  <a:pt x="42" y="114"/>
                </a:lnTo>
                <a:lnTo>
                  <a:pt x="42" y="114"/>
                </a:lnTo>
                <a:lnTo>
                  <a:pt x="42" y="114"/>
                </a:lnTo>
                <a:lnTo>
                  <a:pt x="42" y="114"/>
                </a:lnTo>
                <a:lnTo>
                  <a:pt x="40" y="114"/>
                </a:lnTo>
                <a:close/>
                <a:moveTo>
                  <a:pt x="36" y="116"/>
                </a:moveTo>
                <a:lnTo>
                  <a:pt x="36" y="116"/>
                </a:lnTo>
                <a:lnTo>
                  <a:pt x="36" y="116"/>
                </a:lnTo>
                <a:lnTo>
                  <a:pt x="36" y="114"/>
                </a:lnTo>
                <a:lnTo>
                  <a:pt x="36" y="114"/>
                </a:lnTo>
                <a:lnTo>
                  <a:pt x="36" y="114"/>
                </a:lnTo>
                <a:lnTo>
                  <a:pt x="36" y="114"/>
                </a:lnTo>
                <a:lnTo>
                  <a:pt x="36" y="114"/>
                </a:lnTo>
                <a:lnTo>
                  <a:pt x="36" y="114"/>
                </a:lnTo>
                <a:lnTo>
                  <a:pt x="36" y="114"/>
                </a:lnTo>
                <a:lnTo>
                  <a:pt x="38" y="114"/>
                </a:lnTo>
                <a:lnTo>
                  <a:pt x="38" y="114"/>
                </a:lnTo>
                <a:lnTo>
                  <a:pt x="38" y="114"/>
                </a:lnTo>
                <a:lnTo>
                  <a:pt x="38" y="114"/>
                </a:lnTo>
                <a:lnTo>
                  <a:pt x="38" y="114"/>
                </a:lnTo>
                <a:lnTo>
                  <a:pt x="38" y="114"/>
                </a:lnTo>
                <a:lnTo>
                  <a:pt x="38" y="114"/>
                </a:lnTo>
                <a:lnTo>
                  <a:pt x="36" y="114"/>
                </a:lnTo>
                <a:lnTo>
                  <a:pt x="36" y="116"/>
                </a:lnTo>
                <a:close/>
                <a:moveTo>
                  <a:pt x="34" y="116"/>
                </a:moveTo>
                <a:lnTo>
                  <a:pt x="34" y="116"/>
                </a:lnTo>
                <a:lnTo>
                  <a:pt x="34" y="116"/>
                </a:lnTo>
                <a:lnTo>
                  <a:pt x="32" y="116"/>
                </a:lnTo>
                <a:lnTo>
                  <a:pt x="32" y="116"/>
                </a:lnTo>
                <a:lnTo>
                  <a:pt x="32" y="116"/>
                </a:lnTo>
                <a:lnTo>
                  <a:pt x="32" y="116"/>
                </a:lnTo>
                <a:lnTo>
                  <a:pt x="32" y="116"/>
                </a:lnTo>
                <a:lnTo>
                  <a:pt x="34" y="116"/>
                </a:lnTo>
                <a:lnTo>
                  <a:pt x="34" y="116"/>
                </a:lnTo>
                <a:lnTo>
                  <a:pt x="34" y="116"/>
                </a:lnTo>
                <a:lnTo>
                  <a:pt x="34" y="116"/>
                </a:lnTo>
                <a:lnTo>
                  <a:pt x="34" y="116"/>
                </a:lnTo>
                <a:lnTo>
                  <a:pt x="34" y="116"/>
                </a:lnTo>
                <a:lnTo>
                  <a:pt x="34" y="116"/>
                </a:lnTo>
                <a:lnTo>
                  <a:pt x="34" y="116"/>
                </a:lnTo>
                <a:close/>
                <a:moveTo>
                  <a:pt x="100" y="56"/>
                </a:moveTo>
                <a:lnTo>
                  <a:pt x="100" y="58"/>
                </a:lnTo>
                <a:lnTo>
                  <a:pt x="100" y="58"/>
                </a:lnTo>
                <a:lnTo>
                  <a:pt x="100" y="58"/>
                </a:lnTo>
                <a:lnTo>
                  <a:pt x="100" y="58"/>
                </a:lnTo>
                <a:lnTo>
                  <a:pt x="100" y="58"/>
                </a:lnTo>
                <a:lnTo>
                  <a:pt x="100" y="58"/>
                </a:lnTo>
                <a:lnTo>
                  <a:pt x="98" y="58"/>
                </a:lnTo>
                <a:lnTo>
                  <a:pt x="98" y="58"/>
                </a:lnTo>
                <a:lnTo>
                  <a:pt x="98" y="58"/>
                </a:lnTo>
                <a:lnTo>
                  <a:pt x="98" y="58"/>
                </a:lnTo>
                <a:lnTo>
                  <a:pt x="98" y="58"/>
                </a:lnTo>
                <a:lnTo>
                  <a:pt x="98" y="58"/>
                </a:lnTo>
                <a:lnTo>
                  <a:pt x="98" y="58"/>
                </a:lnTo>
                <a:lnTo>
                  <a:pt x="98" y="56"/>
                </a:lnTo>
                <a:lnTo>
                  <a:pt x="100" y="56"/>
                </a:lnTo>
                <a:lnTo>
                  <a:pt x="100" y="56"/>
                </a:lnTo>
                <a:close/>
                <a:moveTo>
                  <a:pt x="260" y="20"/>
                </a:moveTo>
                <a:lnTo>
                  <a:pt x="260" y="20"/>
                </a:lnTo>
                <a:lnTo>
                  <a:pt x="260" y="20"/>
                </a:lnTo>
                <a:lnTo>
                  <a:pt x="260" y="20"/>
                </a:lnTo>
                <a:lnTo>
                  <a:pt x="260" y="18"/>
                </a:lnTo>
                <a:lnTo>
                  <a:pt x="260" y="18"/>
                </a:lnTo>
                <a:lnTo>
                  <a:pt x="260" y="18"/>
                </a:lnTo>
                <a:lnTo>
                  <a:pt x="260" y="18"/>
                </a:lnTo>
                <a:lnTo>
                  <a:pt x="260" y="18"/>
                </a:lnTo>
                <a:lnTo>
                  <a:pt x="260" y="18"/>
                </a:lnTo>
                <a:lnTo>
                  <a:pt x="260" y="18"/>
                </a:lnTo>
                <a:lnTo>
                  <a:pt x="260" y="18"/>
                </a:lnTo>
                <a:lnTo>
                  <a:pt x="262" y="18"/>
                </a:lnTo>
                <a:lnTo>
                  <a:pt x="262" y="18"/>
                </a:lnTo>
                <a:lnTo>
                  <a:pt x="262" y="18"/>
                </a:lnTo>
                <a:lnTo>
                  <a:pt x="262" y="18"/>
                </a:lnTo>
                <a:lnTo>
                  <a:pt x="262" y="20"/>
                </a:lnTo>
                <a:lnTo>
                  <a:pt x="260" y="20"/>
                </a:lnTo>
                <a:lnTo>
                  <a:pt x="260" y="20"/>
                </a:lnTo>
                <a:close/>
                <a:moveTo>
                  <a:pt x="164" y="18"/>
                </a:moveTo>
                <a:lnTo>
                  <a:pt x="162" y="20"/>
                </a:lnTo>
                <a:lnTo>
                  <a:pt x="162" y="20"/>
                </a:lnTo>
                <a:lnTo>
                  <a:pt x="162" y="18"/>
                </a:lnTo>
                <a:lnTo>
                  <a:pt x="162" y="18"/>
                </a:lnTo>
                <a:lnTo>
                  <a:pt x="162" y="18"/>
                </a:lnTo>
                <a:lnTo>
                  <a:pt x="162" y="18"/>
                </a:lnTo>
                <a:lnTo>
                  <a:pt x="162" y="18"/>
                </a:lnTo>
                <a:lnTo>
                  <a:pt x="162" y="18"/>
                </a:lnTo>
                <a:lnTo>
                  <a:pt x="164" y="18"/>
                </a:lnTo>
                <a:lnTo>
                  <a:pt x="164" y="18"/>
                </a:lnTo>
                <a:lnTo>
                  <a:pt x="164" y="18"/>
                </a:lnTo>
                <a:lnTo>
                  <a:pt x="164" y="18"/>
                </a:lnTo>
                <a:close/>
                <a:moveTo>
                  <a:pt x="74" y="94"/>
                </a:moveTo>
                <a:lnTo>
                  <a:pt x="72" y="96"/>
                </a:lnTo>
                <a:lnTo>
                  <a:pt x="72" y="96"/>
                </a:lnTo>
                <a:lnTo>
                  <a:pt x="72" y="94"/>
                </a:lnTo>
                <a:lnTo>
                  <a:pt x="72" y="94"/>
                </a:lnTo>
                <a:lnTo>
                  <a:pt x="72" y="94"/>
                </a:lnTo>
                <a:lnTo>
                  <a:pt x="70" y="94"/>
                </a:lnTo>
                <a:lnTo>
                  <a:pt x="70" y="94"/>
                </a:lnTo>
                <a:lnTo>
                  <a:pt x="70" y="94"/>
                </a:lnTo>
                <a:lnTo>
                  <a:pt x="70" y="94"/>
                </a:lnTo>
                <a:lnTo>
                  <a:pt x="70" y="94"/>
                </a:lnTo>
                <a:lnTo>
                  <a:pt x="68" y="94"/>
                </a:lnTo>
                <a:lnTo>
                  <a:pt x="68" y="94"/>
                </a:lnTo>
                <a:lnTo>
                  <a:pt x="68" y="92"/>
                </a:lnTo>
                <a:lnTo>
                  <a:pt x="68" y="92"/>
                </a:lnTo>
                <a:lnTo>
                  <a:pt x="70" y="92"/>
                </a:lnTo>
                <a:lnTo>
                  <a:pt x="70" y="94"/>
                </a:lnTo>
                <a:lnTo>
                  <a:pt x="74" y="94"/>
                </a:lnTo>
                <a:close/>
                <a:moveTo>
                  <a:pt x="110" y="46"/>
                </a:moveTo>
                <a:lnTo>
                  <a:pt x="108" y="46"/>
                </a:lnTo>
                <a:lnTo>
                  <a:pt x="108" y="46"/>
                </a:lnTo>
                <a:lnTo>
                  <a:pt x="106" y="46"/>
                </a:lnTo>
                <a:lnTo>
                  <a:pt x="106" y="46"/>
                </a:lnTo>
                <a:lnTo>
                  <a:pt x="106" y="46"/>
                </a:lnTo>
                <a:lnTo>
                  <a:pt x="106" y="46"/>
                </a:lnTo>
                <a:lnTo>
                  <a:pt x="108" y="44"/>
                </a:lnTo>
                <a:lnTo>
                  <a:pt x="108" y="46"/>
                </a:lnTo>
                <a:lnTo>
                  <a:pt x="110" y="46"/>
                </a:lnTo>
                <a:lnTo>
                  <a:pt x="110" y="46"/>
                </a:lnTo>
                <a:lnTo>
                  <a:pt x="110" y="46"/>
                </a:lnTo>
                <a:lnTo>
                  <a:pt x="110" y="46"/>
                </a:lnTo>
                <a:close/>
                <a:moveTo>
                  <a:pt x="144" y="20"/>
                </a:moveTo>
                <a:lnTo>
                  <a:pt x="144" y="20"/>
                </a:lnTo>
                <a:lnTo>
                  <a:pt x="144" y="22"/>
                </a:lnTo>
                <a:lnTo>
                  <a:pt x="144" y="22"/>
                </a:lnTo>
                <a:lnTo>
                  <a:pt x="144" y="22"/>
                </a:lnTo>
                <a:lnTo>
                  <a:pt x="144" y="22"/>
                </a:lnTo>
                <a:lnTo>
                  <a:pt x="144" y="22"/>
                </a:lnTo>
                <a:lnTo>
                  <a:pt x="144" y="22"/>
                </a:lnTo>
                <a:lnTo>
                  <a:pt x="144" y="22"/>
                </a:lnTo>
                <a:lnTo>
                  <a:pt x="144" y="22"/>
                </a:lnTo>
                <a:lnTo>
                  <a:pt x="144" y="22"/>
                </a:lnTo>
                <a:lnTo>
                  <a:pt x="144" y="22"/>
                </a:lnTo>
                <a:lnTo>
                  <a:pt x="144" y="22"/>
                </a:lnTo>
                <a:lnTo>
                  <a:pt x="142" y="22"/>
                </a:lnTo>
                <a:lnTo>
                  <a:pt x="142" y="22"/>
                </a:lnTo>
                <a:lnTo>
                  <a:pt x="140" y="22"/>
                </a:lnTo>
                <a:lnTo>
                  <a:pt x="140" y="22"/>
                </a:lnTo>
                <a:lnTo>
                  <a:pt x="140" y="22"/>
                </a:lnTo>
                <a:lnTo>
                  <a:pt x="138" y="22"/>
                </a:lnTo>
                <a:lnTo>
                  <a:pt x="138" y="22"/>
                </a:lnTo>
                <a:lnTo>
                  <a:pt x="138" y="22"/>
                </a:lnTo>
                <a:lnTo>
                  <a:pt x="138" y="22"/>
                </a:lnTo>
                <a:lnTo>
                  <a:pt x="136" y="22"/>
                </a:lnTo>
                <a:lnTo>
                  <a:pt x="136" y="22"/>
                </a:lnTo>
                <a:lnTo>
                  <a:pt x="136" y="22"/>
                </a:lnTo>
                <a:lnTo>
                  <a:pt x="136" y="22"/>
                </a:lnTo>
                <a:lnTo>
                  <a:pt x="138" y="22"/>
                </a:lnTo>
                <a:lnTo>
                  <a:pt x="138" y="22"/>
                </a:lnTo>
                <a:lnTo>
                  <a:pt x="138" y="22"/>
                </a:lnTo>
                <a:lnTo>
                  <a:pt x="138" y="22"/>
                </a:lnTo>
                <a:lnTo>
                  <a:pt x="138" y="20"/>
                </a:lnTo>
                <a:lnTo>
                  <a:pt x="138" y="20"/>
                </a:lnTo>
                <a:lnTo>
                  <a:pt x="138" y="20"/>
                </a:lnTo>
                <a:lnTo>
                  <a:pt x="138" y="20"/>
                </a:lnTo>
                <a:lnTo>
                  <a:pt x="140" y="20"/>
                </a:lnTo>
                <a:lnTo>
                  <a:pt x="142" y="20"/>
                </a:lnTo>
                <a:lnTo>
                  <a:pt x="142" y="20"/>
                </a:lnTo>
                <a:lnTo>
                  <a:pt x="142" y="20"/>
                </a:lnTo>
                <a:lnTo>
                  <a:pt x="142" y="20"/>
                </a:lnTo>
                <a:lnTo>
                  <a:pt x="140" y="20"/>
                </a:lnTo>
                <a:lnTo>
                  <a:pt x="140" y="20"/>
                </a:lnTo>
                <a:lnTo>
                  <a:pt x="140" y="20"/>
                </a:lnTo>
                <a:lnTo>
                  <a:pt x="140" y="20"/>
                </a:lnTo>
                <a:lnTo>
                  <a:pt x="138" y="20"/>
                </a:lnTo>
                <a:lnTo>
                  <a:pt x="138" y="20"/>
                </a:lnTo>
                <a:lnTo>
                  <a:pt x="140" y="20"/>
                </a:lnTo>
                <a:lnTo>
                  <a:pt x="140" y="20"/>
                </a:lnTo>
                <a:lnTo>
                  <a:pt x="140" y="20"/>
                </a:lnTo>
                <a:lnTo>
                  <a:pt x="140" y="20"/>
                </a:lnTo>
                <a:lnTo>
                  <a:pt x="142" y="20"/>
                </a:lnTo>
                <a:lnTo>
                  <a:pt x="142" y="20"/>
                </a:lnTo>
                <a:lnTo>
                  <a:pt x="142" y="20"/>
                </a:lnTo>
                <a:lnTo>
                  <a:pt x="142" y="20"/>
                </a:lnTo>
                <a:lnTo>
                  <a:pt x="144" y="20"/>
                </a:lnTo>
                <a:lnTo>
                  <a:pt x="144" y="20"/>
                </a:lnTo>
                <a:lnTo>
                  <a:pt x="144" y="20"/>
                </a:lnTo>
                <a:lnTo>
                  <a:pt x="144" y="20"/>
                </a:lnTo>
                <a:lnTo>
                  <a:pt x="144" y="20"/>
                </a:lnTo>
                <a:lnTo>
                  <a:pt x="144" y="18"/>
                </a:lnTo>
                <a:lnTo>
                  <a:pt x="144" y="18"/>
                </a:lnTo>
                <a:lnTo>
                  <a:pt x="142" y="18"/>
                </a:lnTo>
                <a:lnTo>
                  <a:pt x="142" y="18"/>
                </a:lnTo>
                <a:lnTo>
                  <a:pt x="142" y="18"/>
                </a:lnTo>
                <a:lnTo>
                  <a:pt x="142" y="18"/>
                </a:lnTo>
                <a:lnTo>
                  <a:pt x="144" y="18"/>
                </a:lnTo>
                <a:lnTo>
                  <a:pt x="144" y="18"/>
                </a:lnTo>
                <a:lnTo>
                  <a:pt x="144" y="18"/>
                </a:lnTo>
                <a:lnTo>
                  <a:pt x="146" y="18"/>
                </a:lnTo>
                <a:lnTo>
                  <a:pt x="146" y="18"/>
                </a:lnTo>
                <a:lnTo>
                  <a:pt x="146" y="18"/>
                </a:lnTo>
                <a:lnTo>
                  <a:pt x="146" y="20"/>
                </a:lnTo>
                <a:lnTo>
                  <a:pt x="146" y="20"/>
                </a:lnTo>
                <a:lnTo>
                  <a:pt x="146" y="20"/>
                </a:lnTo>
                <a:lnTo>
                  <a:pt x="146" y="20"/>
                </a:lnTo>
                <a:lnTo>
                  <a:pt x="146" y="20"/>
                </a:lnTo>
                <a:lnTo>
                  <a:pt x="146" y="20"/>
                </a:lnTo>
                <a:lnTo>
                  <a:pt x="146" y="20"/>
                </a:lnTo>
                <a:lnTo>
                  <a:pt x="144" y="20"/>
                </a:lnTo>
                <a:close/>
                <a:moveTo>
                  <a:pt x="6" y="154"/>
                </a:moveTo>
                <a:lnTo>
                  <a:pt x="6" y="154"/>
                </a:lnTo>
                <a:lnTo>
                  <a:pt x="4" y="154"/>
                </a:lnTo>
                <a:lnTo>
                  <a:pt x="4" y="154"/>
                </a:lnTo>
                <a:lnTo>
                  <a:pt x="4" y="154"/>
                </a:lnTo>
                <a:lnTo>
                  <a:pt x="4" y="154"/>
                </a:lnTo>
                <a:lnTo>
                  <a:pt x="2" y="154"/>
                </a:lnTo>
                <a:lnTo>
                  <a:pt x="4" y="154"/>
                </a:lnTo>
                <a:lnTo>
                  <a:pt x="4" y="154"/>
                </a:lnTo>
                <a:lnTo>
                  <a:pt x="4" y="154"/>
                </a:lnTo>
                <a:lnTo>
                  <a:pt x="4" y="154"/>
                </a:lnTo>
                <a:lnTo>
                  <a:pt x="6" y="154"/>
                </a:lnTo>
                <a:lnTo>
                  <a:pt x="6" y="154"/>
                </a:lnTo>
                <a:lnTo>
                  <a:pt x="6" y="154"/>
                </a:lnTo>
                <a:lnTo>
                  <a:pt x="6" y="154"/>
                </a:lnTo>
                <a:lnTo>
                  <a:pt x="6" y="154"/>
                </a:lnTo>
                <a:close/>
                <a:moveTo>
                  <a:pt x="30" y="118"/>
                </a:moveTo>
                <a:lnTo>
                  <a:pt x="30" y="118"/>
                </a:lnTo>
                <a:lnTo>
                  <a:pt x="30" y="118"/>
                </a:lnTo>
                <a:lnTo>
                  <a:pt x="30" y="118"/>
                </a:lnTo>
                <a:lnTo>
                  <a:pt x="30" y="118"/>
                </a:lnTo>
                <a:lnTo>
                  <a:pt x="30" y="118"/>
                </a:lnTo>
                <a:lnTo>
                  <a:pt x="30" y="118"/>
                </a:lnTo>
                <a:lnTo>
                  <a:pt x="30" y="118"/>
                </a:lnTo>
                <a:lnTo>
                  <a:pt x="28" y="118"/>
                </a:lnTo>
                <a:lnTo>
                  <a:pt x="28" y="118"/>
                </a:lnTo>
                <a:lnTo>
                  <a:pt x="30" y="116"/>
                </a:lnTo>
                <a:lnTo>
                  <a:pt x="32" y="116"/>
                </a:lnTo>
                <a:lnTo>
                  <a:pt x="32" y="116"/>
                </a:lnTo>
                <a:lnTo>
                  <a:pt x="32" y="118"/>
                </a:lnTo>
                <a:lnTo>
                  <a:pt x="32" y="118"/>
                </a:lnTo>
                <a:lnTo>
                  <a:pt x="30" y="118"/>
                </a:lnTo>
                <a:close/>
                <a:moveTo>
                  <a:pt x="6" y="156"/>
                </a:moveTo>
                <a:lnTo>
                  <a:pt x="4" y="156"/>
                </a:lnTo>
                <a:lnTo>
                  <a:pt x="4" y="156"/>
                </a:lnTo>
                <a:lnTo>
                  <a:pt x="4" y="154"/>
                </a:lnTo>
                <a:lnTo>
                  <a:pt x="4" y="154"/>
                </a:lnTo>
                <a:lnTo>
                  <a:pt x="4" y="154"/>
                </a:lnTo>
                <a:lnTo>
                  <a:pt x="6" y="154"/>
                </a:lnTo>
                <a:lnTo>
                  <a:pt x="6" y="154"/>
                </a:lnTo>
                <a:lnTo>
                  <a:pt x="6" y="156"/>
                </a:lnTo>
                <a:lnTo>
                  <a:pt x="6" y="156"/>
                </a:lnTo>
                <a:lnTo>
                  <a:pt x="6" y="156"/>
                </a:lnTo>
                <a:lnTo>
                  <a:pt x="6" y="156"/>
                </a:lnTo>
                <a:close/>
                <a:moveTo>
                  <a:pt x="22" y="122"/>
                </a:moveTo>
                <a:lnTo>
                  <a:pt x="22" y="122"/>
                </a:lnTo>
                <a:lnTo>
                  <a:pt x="22" y="122"/>
                </a:lnTo>
                <a:lnTo>
                  <a:pt x="20" y="122"/>
                </a:lnTo>
                <a:lnTo>
                  <a:pt x="22" y="122"/>
                </a:lnTo>
                <a:lnTo>
                  <a:pt x="22" y="122"/>
                </a:lnTo>
                <a:lnTo>
                  <a:pt x="22" y="122"/>
                </a:lnTo>
                <a:lnTo>
                  <a:pt x="24" y="120"/>
                </a:lnTo>
                <a:lnTo>
                  <a:pt x="24" y="120"/>
                </a:lnTo>
                <a:lnTo>
                  <a:pt x="24" y="122"/>
                </a:lnTo>
                <a:lnTo>
                  <a:pt x="24" y="122"/>
                </a:lnTo>
                <a:lnTo>
                  <a:pt x="24" y="122"/>
                </a:lnTo>
                <a:lnTo>
                  <a:pt x="24" y="122"/>
                </a:lnTo>
                <a:lnTo>
                  <a:pt x="24" y="122"/>
                </a:lnTo>
                <a:lnTo>
                  <a:pt x="22" y="122"/>
                </a:lnTo>
                <a:lnTo>
                  <a:pt x="22" y="122"/>
                </a:lnTo>
                <a:lnTo>
                  <a:pt x="22" y="122"/>
                </a:lnTo>
                <a:close/>
                <a:moveTo>
                  <a:pt x="156" y="14"/>
                </a:moveTo>
                <a:lnTo>
                  <a:pt x="156" y="16"/>
                </a:lnTo>
                <a:lnTo>
                  <a:pt x="156" y="16"/>
                </a:lnTo>
                <a:lnTo>
                  <a:pt x="156" y="16"/>
                </a:lnTo>
                <a:lnTo>
                  <a:pt x="154" y="16"/>
                </a:lnTo>
                <a:lnTo>
                  <a:pt x="154" y="16"/>
                </a:lnTo>
                <a:lnTo>
                  <a:pt x="154" y="16"/>
                </a:lnTo>
                <a:lnTo>
                  <a:pt x="154" y="16"/>
                </a:lnTo>
                <a:lnTo>
                  <a:pt x="154" y="16"/>
                </a:lnTo>
                <a:lnTo>
                  <a:pt x="154" y="16"/>
                </a:lnTo>
                <a:lnTo>
                  <a:pt x="154" y="14"/>
                </a:lnTo>
                <a:lnTo>
                  <a:pt x="154" y="14"/>
                </a:lnTo>
                <a:lnTo>
                  <a:pt x="152" y="14"/>
                </a:lnTo>
                <a:lnTo>
                  <a:pt x="152" y="14"/>
                </a:lnTo>
                <a:lnTo>
                  <a:pt x="152" y="14"/>
                </a:lnTo>
                <a:lnTo>
                  <a:pt x="152" y="14"/>
                </a:lnTo>
                <a:lnTo>
                  <a:pt x="152" y="14"/>
                </a:lnTo>
                <a:lnTo>
                  <a:pt x="152" y="14"/>
                </a:lnTo>
                <a:lnTo>
                  <a:pt x="150" y="14"/>
                </a:lnTo>
                <a:lnTo>
                  <a:pt x="150" y="12"/>
                </a:lnTo>
                <a:lnTo>
                  <a:pt x="150" y="12"/>
                </a:lnTo>
                <a:lnTo>
                  <a:pt x="150" y="12"/>
                </a:lnTo>
                <a:lnTo>
                  <a:pt x="150" y="12"/>
                </a:lnTo>
                <a:lnTo>
                  <a:pt x="152" y="12"/>
                </a:lnTo>
                <a:lnTo>
                  <a:pt x="152" y="12"/>
                </a:lnTo>
                <a:lnTo>
                  <a:pt x="154" y="14"/>
                </a:lnTo>
                <a:lnTo>
                  <a:pt x="154" y="14"/>
                </a:lnTo>
                <a:lnTo>
                  <a:pt x="154" y="14"/>
                </a:lnTo>
                <a:lnTo>
                  <a:pt x="156" y="14"/>
                </a:lnTo>
                <a:lnTo>
                  <a:pt x="156" y="14"/>
                </a:lnTo>
                <a:lnTo>
                  <a:pt x="156" y="14"/>
                </a:lnTo>
                <a:lnTo>
                  <a:pt x="156" y="14"/>
                </a:lnTo>
                <a:close/>
                <a:moveTo>
                  <a:pt x="192" y="8"/>
                </a:moveTo>
                <a:lnTo>
                  <a:pt x="194" y="10"/>
                </a:lnTo>
                <a:lnTo>
                  <a:pt x="194" y="10"/>
                </a:lnTo>
                <a:lnTo>
                  <a:pt x="194" y="10"/>
                </a:lnTo>
                <a:lnTo>
                  <a:pt x="194" y="10"/>
                </a:lnTo>
                <a:lnTo>
                  <a:pt x="192" y="10"/>
                </a:lnTo>
                <a:lnTo>
                  <a:pt x="190" y="12"/>
                </a:lnTo>
                <a:lnTo>
                  <a:pt x="190" y="12"/>
                </a:lnTo>
                <a:lnTo>
                  <a:pt x="190" y="12"/>
                </a:lnTo>
                <a:lnTo>
                  <a:pt x="188" y="12"/>
                </a:lnTo>
                <a:lnTo>
                  <a:pt x="188" y="12"/>
                </a:lnTo>
                <a:lnTo>
                  <a:pt x="188" y="12"/>
                </a:lnTo>
                <a:lnTo>
                  <a:pt x="184" y="10"/>
                </a:lnTo>
                <a:lnTo>
                  <a:pt x="186" y="10"/>
                </a:lnTo>
                <a:lnTo>
                  <a:pt x="186" y="10"/>
                </a:lnTo>
                <a:lnTo>
                  <a:pt x="188" y="8"/>
                </a:lnTo>
                <a:lnTo>
                  <a:pt x="188" y="8"/>
                </a:lnTo>
                <a:lnTo>
                  <a:pt x="188" y="8"/>
                </a:lnTo>
                <a:lnTo>
                  <a:pt x="188" y="8"/>
                </a:lnTo>
                <a:lnTo>
                  <a:pt x="188" y="8"/>
                </a:lnTo>
                <a:lnTo>
                  <a:pt x="188" y="8"/>
                </a:lnTo>
                <a:lnTo>
                  <a:pt x="190" y="8"/>
                </a:lnTo>
                <a:lnTo>
                  <a:pt x="190" y="8"/>
                </a:lnTo>
                <a:lnTo>
                  <a:pt x="190" y="8"/>
                </a:lnTo>
                <a:lnTo>
                  <a:pt x="190" y="8"/>
                </a:lnTo>
                <a:lnTo>
                  <a:pt x="190" y="8"/>
                </a:lnTo>
                <a:lnTo>
                  <a:pt x="190" y="8"/>
                </a:lnTo>
                <a:lnTo>
                  <a:pt x="192" y="8"/>
                </a:lnTo>
                <a:lnTo>
                  <a:pt x="192" y="8"/>
                </a:lnTo>
                <a:close/>
                <a:moveTo>
                  <a:pt x="10" y="156"/>
                </a:moveTo>
                <a:lnTo>
                  <a:pt x="10" y="156"/>
                </a:lnTo>
                <a:lnTo>
                  <a:pt x="10" y="156"/>
                </a:lnTo>
                <a:lnTo>
                  <a:pt x="8" y="156"/>
                </a:lnTo>
                <a:lnTo>
                  <a:pt x="8" y="156"/>
                </a:lnTo>
                <a:lnTo>
                  <a:pt x="8" y="156"/>
                </a:lnTo>
                <a:lnTo>
                  <a:pt x="8" y="154"/>
                </a:lnTo>
                <a:lnTo>
                  <a:pt x="8" y="154"/>
                </a:lnTo>
                <a:lnTo>
                  <a:pt x="8" y="154"/>
                </a:lnTo>
                <a:lnTo>
                  <a:pt x="10" y="154"/>
                </a:lnTo>
                <a:lnTo>
                  <a:pt x="10" y="152"/>
                </a:lnTo>
                <a:lnTo>
                  <a:pt x="10" y="152"/>
                </a:lnTo>
                <a:lnTo>
                  <a:pt x="10" y="152"/>
                </a:lnTo>
                <a:lnTo>
                  <a:pt x="10" y="152"/>
                </a:lnTo>
                <a:lnTo>
                  <a:pt x="10" y="152"/>
                </a:lnTo>
                <a:lnTo>
                  <a:pt x="10" y="152"/>
                </a:lnTo>
                <a:lnTo>
                  <a:pt x="10" y="152"/>
                </a:lnTo>
                <a:lnTo>
                  <a:pt x="10" y="152"/>
                </a:lnTo>
                <a:lnTo>
                  <a:pt x="12" y="152"/>
                </a:lnTo>
                <a:lnTo>
                  <a:pt x="12" y="152"/>
                </a:lnTo>
                <a:lnTo>
                  <a:pt x="12" y="152"/>
                </a:lnTo>
                <a:lnTo>
                  <a:pt x="12" y="156"/>
                </a:lnTo>
                <a:lnTo>
                  <a:pt x="10" y="156"/>
                </a:lnTo>
                <a:lnTo>
                  <a:pt x="10" y="156"/>
                </a:lnTo>
                <a:close/>
                <a:moveTo>
                  <a:pt x="196" y="10"/>
                </a:moveTo>
                <a:lnTo>
                  <a:pt x="194" y="10"/>
                </a:lnTo>
                <a:lnTo>
                  <a:pt x="194" y="10"/>
                </a:lnTo>
                <a:lnTo>
                  <a:pt x="194" y="10"/>
                </a:lnTo>
                <a:lnTo>
                  <a:pt x="194" y="10"/>
                </a:lnTo>
                <a:lnTo>
                  <a:pt x="194" y="8"/>
                </a:lnTo>
                <a:lnTo>
                  <a:pt x="194" y="8"/>
                </a:lnTo>
                <a:lnTo>
                  <a:pt x="192" y="6"/>
                </a:lnTo>
                <a:lnTo>
                  <a:pt x="192" y="6"/>
                </a:lnTo>
                <a:lnTo>
                  <a:pt x="192" y="6"/>
                </a:lnTo>
                <a:lnTo>
                  <a:pt x="194" y="6"/>
                </a:lnTo>
                <a:lnTo>
                  <a:pt x="194" y="6"/>
                </a:lnTo>
                <a:lnTo>
                  <a:pt x="194" y="6"/>
                </a:lnTo>
                <a:lnTo>
                  <a:pt x="194" y="6"/>
                </a:lnTo>
                <a:lnTo>
                  <a:pt x="196" y="6"/>
                </a:lnTo>
                <a:lnTo>
                  <a:pt x="196" y="6"/>
                </a:lnTo>
                <a:lnTo>
                  <a:pt x="196" y="6"/>
                </a:lnTo>
                <a:lnTo>
                  <a:pt x="198" y="8"/>
                </a:lnTo>
                <a:lnTo>
                  <a:pt x="198" y="8"/>
                </a:lnTo>
                <a:lnTo>
                  <a:pt x="198" y="8"/>
                </a:lnTo>
                <a:lnTo>
                  <a:pt x="198" y="8"/>
                </a:lnTo>
                <a:lnTo>
                  <a:pt x="196" y="10"/>
                </a:lnTo>
                <a:lnTo>
                  <a:pt x="196" y="10"/>
                </a:lnTo>
                <a:lnTo>
                  <a:pt x="196" y="10"/>
                </a:lnTo>
                <a:lnTo>
                  <a:pt x="196" y="10"/>
                </a:lnTo>
                <a:close/>
                <a:moveTo>
                  <a:pt x="110" y="32"/>
                </a:moveTo>
                <a:lnTo>
                  <a:pt x="110" y="32"/>
                </a:lnTo>
                <a:lnTo>
                  <a:pt x="110" y="32"/>
                </a:lnTo>
                <a:lnTo>
                  <a:pt x="110" y="32"/>
                </a:lnTo>
                <a:lnTo>
                  <a:pt x="110" y="32"/>
                </a:lnTo>
                <a:lnTo>
                  <a:pt x="110" y="30"/>
                </a:lnTo>
                <a:lnTo>
                  <a:pt x="110" y="28"/>
                </a:lnTo>
                <a:lnTo>
                  <a:pt x="112" y="28"/>
                </a:lnTo>
                <a:lnTo>
                  <a:pt x="112" y="28"/>
                </a:lnTo>
                <a:lnTo>
                  <a:pt x="112" y="28"/>
                </a:lnTo>
                <a:lnTo>
                  <a:pt x="112" y="28"/>
                </a:lnTo>
                <a:lnTo>
                  <a:pt x="112" y="28"/>
                </a:lnTo>
                <a:lnTo>
                  <a:pt x="112" y="28"/>
                </a:lnTo>
                <a:lnTo>
                  <a:pt x="112" y="28"/>
                </a:lnTo>
                <a:lnTo>
                  <a:pt x="114" y="28"/>
                </a:lnTo>
                <a:lnTo>
                  <a:pt x="114" y="28"/>
                </a:lnTo>
                <a:lnTo>
                  <a:pt x="114" y="28"/>
                </a:lnTo>
                <a:lnTo>
                  <a:pt x="114" y="28"/>
                </a:lnTo>
                <a:lnTo>
                  <a:pt x="114" y="26"/>
                </a:lnTo>
                <a:lnTo>
                  <a:pt x="114" y="26"/>
                </a:lnTo>
                <a:lnTo>
                  <a:pt x="116" y="26"/>
                </a:lnTo>
                <a:lnTo>
                  <a:pt x="116" y="26"/>
                </a:lnTo>
                <a:lnTo>
                  <a:pt x="116" y="26"/>
                </a:lnTo>
                <a:lnTo>
                  <a:pt x="116" y="26"/>
                </a:lnTo>
                <a:lnTo>
                  <a:pt x="116" y="26"/>
                </a:lnTo>
                <a:lnTo>
                  <a:pt x="116" y="26"/>
                </a:lnTo>
                <a:lnTo>
                  <a:pt x="116" y="28"/>
                </a:lnTo>
                <a:lnTo>
                  <a:pt x="116" y="28"/>
                </a:lnTo>
                <a:lnTo>
                  <a:pt x="116" y="28"/>
                </a:lnTo>
                <a:lnTo>
                  <a:pt x="116" y="28"/>
                </a:lnTo>
                <a:lnTo>
                  <a:pt x="116" y="28"/>
                </a:lnTo>
                <a:lnTo>
                  <a:pt x="116" y="28"/>
                </a:lnTo>
                <a:lnTo>
                  <a:pt x="114" y="28"/>
                </a:lnTo>
                <a:lnTo>
                  <a:pt x="114" y="30"/>
                </a:lnTo>
                <a:lnTo>
                  <a:pt x="114" y="30"/>
                </a:lnTo>
                <a:lnTo>
                  <a:pt x="114" y="30"/>
                </a:lnTo>
                <a:lnTo>
                  <a:pt x="114" y="30"/>
                </a:lnTo>
                <a:lnTo>
                  <a:pt x="112" y="30"/>
                </a:lnTo>
                <a:lnTo>
                  <a:pt x="112" y="30"/>
                </a:lnTo>
                <a:lnTo>
                  <a:pt x="112" y="30"/>
                </a:lnTo>
                <a:lnTo>
                  <a:pt x="110" y="32"/>
                </a:lnTo>
                <a:close/>
                <a:moveTo>
                  <a:pt x="80" y="86"/>
                </a:moveTo>
                <a:lnTo>
                  <a:pt x="80" y="86"/>
                </a:lnTo>
                <a:lnTo>
                  <a:pt x="78" y="86"/>
                </a:lnTo>
                <a:lnTo>
                  <a:pt x="78" y="86"/>
                </a:lnTo>
                <a:lnTo>
                  <a:pt x="80" y="84"/>
                </a:lnTo>
                <a:lnTo>
                  <a:pt x="80" y="84"/>
                </a:lnTo>
                <a:lnTo>
                  <a:pt x="80" y="84"/>
                </a:lnTo>
                <a:lnTo>
                  <a:pt x="80" y="84"/>
                </a:lnTo>
                <a:lnTo>
                  <a:pt x="80" y="84"/>
                </a:lnTo>
                <a:lnTo>
                  <a:pt x="80" y="84"/>
                </a:lnTo>
                <a:lnTo>
                  <a:pt x="82" y="86"/>
                </a:lnTo>
                <a:lnTo>
                  <a:pt x="82" y="86"/>
                </a:lnTo>
                <a:lnTo>
                  <a:pt x="82" y="86"/>
                </a:lnTo>
                <a:lnTo>
                  <a:pt x="82" y="86"/>
                </a:lnTo>
                <a:lnTo>
                  <a:pt x="82" y="86"/>
                </a:lnTo>
                <a:lnTo>
                  <a:pt x="82" y="86"/>
                </a:lnTo>
                <a:lnTo>
                  <a:pt x="82" y="86"/>
                </a:lnTo>
                <a:lnTo>
                  <a:pt x="80" y="86"/>
                </a:lnTo>
                <a:lnTo>
                  <a:pt x="80" y="86"/>
                </a:lnTo>
                <a:close/>
                <a:moveTo>
                  <a:pt x="130" y="30"/>
                </a:moveTo>
                <a:lnTo>
                  <a:pt x="130" y="30"/>
                </a:lnTo>
                <a:lnTo>
                  <a:pt x="130" y="30"/>
                </a:lnTo>
                <a:lnTo>
                  <a:pt x="130" y="30"/>
                </a:lnTo>
                <a:lnTo>
                  <a:pt x="130" y="30"/>
                </a:lnTo>
                <a:lnTo>
                  <a:pt x="130" y="30"/>
                </a:lnTo>
                <a:lnTo>
                  <a:pt x="130" y="30"/>
                </a:lnTo>
                <a:lnTo>
                  <a:pt x="132" y="28"/>
                </a:lnTo>
                <a:lnTo>
                  <a:pt x="132" y="30"/>
                </a:lnTo>
                <a:lnTo>
                  <a:pt x="132" y="30"/>
                </a:lnTo>
                <a:lnTo>
                  <a:pt x="130" y="30"/>
                </a:lnTo>
                <a:close/>
                <a:moveTo>
                  <a:pt x="110" y="32"/>
                </a:moveTo>
                <a:lnTo>
                  <a:pt x="110" y="34"/>
                </a:lnTo>
                <a:lnTo>
                  <a:pt x="110" y="34"/>
                </a:lnTo>
                <a:lnTo>
                  <a:pt x="110" y="34"/>
                </a:lnTo>
                <a:lnTo>
                  <a:pt x="110" y="34"/>
                </a:lnTo>
                <a:lnTo>
                  <a:pt x="110" y="36"/>
                </a:lnTo>
                <a:lnTo>
                  <a:pt x="110" y="36"/>
                </a:lnTo>
                <a:lnTo>
                  <a:pt x="106" y="36"/>
                </a:lnTo>
                <a:lnTo>
                  <a:pt x="106" y="36"/>
                </a:lnTo>
                <a:lnTo>
                  <a:pt x="106" y="36"/>
                </a:lnTo>
                <a:lnTo>
                  <a:pt x="104" y="36"/>
                </a:lnTo>
                <a:lnTo>
                  <a:pt x="104" y="36"/>
                </a:lnTo>
                <a:lnTo>
                  <a:pt x="104" y="36"/>
                </a:lnTo>
                <a:lnTo>
                  <a:pt x="104" y="36"/>
                </a:lnTo>
                <a:lnTo>
                  <a:pt x="104" y="36"/>
                </a:lnTo>
                <a:lnTo>
                  <a:pt x="104" y="36"/>
                </a:lnTo>
                <a:lnTo>
                  <a:pt x="104" y="36"/>
                </a:lnTo>
                <a:lnTo>
                  <a:pt x="106" y="34"/>
                </a:lnTo>
                <a:lnTo>
                  <a:pt x="108" y="34"/>
                </a:lnTo>
                <a:lnTo>
                  <a:pt x="108" y="34"/>
                </a:lnTo>
                <a:lnTo>
                  <a:pt x="108" y="34"/>
                </a:lnTo>
                <a:lnTo>
                  <a:pt x="106" y="34"/>
                </a:lnTo>
                <a:lnTo>
                  <a:pt x="106" y="34"/>
                </a:lnTo>
                <a:lnTo>
                  <a:pt x="106" y="34"/>
                </a:lnTo>
                <a:lnTo>
                  <a:pt x="106" y="34"/>
                </a:lnTo>
                <a:lnTo>
                  <a:pt x="106" y="34"/>
                </a:lnTo>
                <a:lnTo>
                  <a:pt x="106" y="34"/>
                </a:lnTo>
                <a:lnTo>
                  <a:pt x="106" y="34"/>
                </a:lnTo>
                <a:lnTo>
                  <a:pt x="106" y="34"/>
                </a:lnTo>
                <a:lnTo>
                  <a:pt x="106" y="34"/>
                </a:lnTo>
                <a:lnTo>
                  <a:pt x="104" y="34"/>
                </a:lnTo>
                <a:lnTo>
                  <a:pt x="104" y="34"/>
                </a:lnTo>
                <a:lnTo>
                  <a:pt x="104" y="34"/>
                </a:lnTo>
                <a:lnTo>
                  <a:pt x="102" y="36"/>
                </a:lnTo>
                <a:lnTo>
                  <a:pt x="102" y="34"/>
                </a:lnTo>
                <a:lnTo>
                  <a:pt x="102" y="34"/>
                </a:lnTo>
                <a:lnTo>
                  <a:pt x="100" y="36"/>
                </a:lnTo>
                <a:lnTo>
                  <a:pt x="100" y="36"/>
                </a:lnTo>
                <a:lnTo>
                  <a:pt x="100" y="36"/>
                </a:lnTo>
                <a:lnTo>
                  <a:pt x="100" y="36"/>
                </a:lnTo>
                <a:lnTo>
                  <a:pt x="100" y="36"/>
                </a:lnTo>
                <a:lnTo>
                  <a:pt x="100" y="36"/>
                </a:lnTo>
                <a:lnTo>
                  <a:pt x="98" y="34"/>
                </a:lnTo>
                <a:lnTo>
                  <a:pt x="100" y="34"/>
                </a:lnTo>
                <a:lnTo>
                  <a:pt x="100" y="34"/>
                </a:lnTo>
                <a:lnTo>
                  <a:pt x="100" y="34"/>
                </a:lnTo>
                <a:lnTo>
                  <a:pt x="100" y="32"/>
                </a:lnTo>
                <a:lnTo>
                  <a:pt x="102" y="32"/>
                </a:lnTo>
                <a:lnTo>
                  <a:pt x="102" y="32"/>
                </a:lnTo>
                <a:lnTo>
                  <a:pt x="102" y="32"/>
                </a:lnTo>
                <a:lnTo>
                  <a:pt x="102" y="32"/>
                </a:lnTo>
                <a:lnTo>
                  <a:pt x="102" y="32"/>
                </a:lnTo>
                <a:lnTo>
                  <a:pt x="104" y="34"/>
                </a:lnTo>
                <a:lnTo>
                  <a:pt x="104" y="34"/>
                </a:lnTo>
                <a:lnTo>
                  <a:pt x="104" y="34"/>
                </a:lnTo>
                <a:lnTo>
                  <a:pt x="104" y="34"/>
                </a:lnTo>
                <a:lnTo>
                  <a:pt x="104" y="32"/>
                </a:lnTo>
                <a:lnTo>
                  <a:pt x="104" y="32"/>
                </a:lnTo>
                <a:lnTo>
                  <a:pt x="104" y="32"/>
                </a:lnTo>
                <a:lnTo>
                  <a:pt x="104" y="32"/>
                </a:lnTo>
                <a:lnTo>
                  <a:pt x="104" y="32"/>
                </a:lnTo>
                <a:lnTo>
                  <a:pt x="106" y="32"/>
                </a:lnTo>
                <a:lnTo>
                  <a:pt x="106" y="32"/>
                </a:lnTo>
                <a:lnTo>
                  <a:pt x="106" y="32"/>
                </a:lnTo>
                <a:lnTo>
                  <a:pt x="106" y="32"/>
                </a:lnTo>
                <a:lnTo>
                  <a:pt x="106" y="32"/>
                </a:lnTo>
                <a:lnTo>
                  <a:pt x="106" y="32"/>
                </a:lnTo>
                <a:lnTo>
                  <a:pt x="106" y="32"/>
                </a:lnTo>
                <a:lnTo>
                  <a:pt x="108" y="32"/>
                </a:lnTo>
                <a:lnTo>
                  <a:pt x="106" y="32"/>
                </a:lnTo>
                <a:lnTo>
                  <a:pt x="106" y="32"/>
                </a:lnTo>
                <a:lnTo>
                  <a:pt x="106" y="32"/>
                </a:lnTo>
                <a:lnTo>
                  <a:pt x="106" y="32"/>
                </a:lnTo>
                <a:lnTo>
                  <a:pt x="106" y="30"/>
                </a:lnTo>
                <a:lnTo>
                  <a:pt x="106" y="30"/>
                </a:lnTo>
                <a:lnTo>
                  <a:pt x="106" y="30"/>
                </a:lnTo>
                <a:lnTo>
                  <a:pt x="106" y="30"/>
                </a:lnTo>
                <a:lnTo>
                  <a:pt x="106" y="30"/>
                </a:lnTo>
                <a:lnTo>
                  <a:pt x="106" y="30"/>
                </a:lnTo>
                <a:lnTo>
                  <a:pt x="106" y="30"/>
                </a:lnTo>
                <a:lnTo>
                  <a:pt x="106" y="30"/>
                </a:lnTo>
                <a:lnTo>
                  <a:pt x="106" y="30"/>
                </a:lnTo>
                <a:lnTo>
                  <a:pt x="106" y="30"/>
                </a:lnTo>
                <a:lnTo>
                  <a:pt x="108" y="32"/>
                </a:lnTo>
                <a:lnTo>
                  <a:pt x="108" y="32"/>
                </a:lnTo>
                <a:lnTo>
                  <a:pt x="110" y="32"/>
                </a:lnTo>
                <a:close/>
                <a:moveTo>
                  <a:pt x="122" y="32"/>
                </a:moveTo>
                <a:lnTo>
                  <a:pt x="122" y="32"/>
                </a:lnTo>
                <a:lnTo>
                  <a:pt x="122" y="32"/>
                </a:lnTo>
                <a:lnTo>
                  <a:pt x="122" y="32"/>
                </a:lnTo>
                <a:lnTo>
                  <a:pt x="120" y="32"/>
                </a:lnTo>
                <a:lnTo>
                  <a:pt x="120" y="32"/>
                </a:lnTo>
                <a:lnTo>
                  <a:pt x="118" y="30"/>
                </a:lnTo>
                <a:lnTo>
                  <a:pt x="118" y="30"/>
                </a:lnTo>
                <a:lnTo>
                  <a:pt x="118" y="30"/>
                </a:lnTo>
                <a:lnTo>
                  <a:pt x="118" y="30"/>
                </a:lnTo>
                <a:lnTo>
                  <a:pt x="120" y="30"/>
                </a:lnTo>
                <a:lnTo>
                  <a:pt x="120" y="30"/>
                </a:lnTo>
                <a:lnTo>
                  <a:pt x="122" y="30"/>
                </a:lnTo>
                <a:lnTo>
                  <a:pt x="122" y="30"/>
                </a:lnTo>
                <a:lnTo>
                  <a:pt x="122" y="30"/>
                </a:lnTo>
                <a:lnTo>
                  <a:pt x="122" y="30"/>
                </a:lnTo>
                <a:lnTo>
                  <a:pt x="122" y="32"/>
                </a:lnTo>
                <a:lnTo>
                  <a:pt x="122" y="32"/>
                </a:lnTo>
                <a:lnTo>
                  <a:pt x="122" y="32"/>
                </a:lnTo>
                <a:lnTo>
                  <a:pt x="122" y="32"/>
                </a:lnTo>
                <a:close/>
                <a:moveTo>
                  <a:pt x="116" y="34"/>
                </a:moveTo>
                <a:lnTo>
                  <a:pt x="116" y="34"/>
                </a:lnTo>
                <a:lnTo>
                  <a:pt x="116" y="34"/>
                </a:lnTo>
                <a:lnTo>
                  <a:pt x="116" y="34"/>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6" y="34"/>
                </a:lnTo>
                <a:lnTo>
                  <a:pt x="118" y="34"/>
                </a:lnTo>
                <a:lnTo>
                  <a:pt x="118" y="34"/>
                </a:lnTo>
                <a:lnTo>
                  <a:pt x="118" y="34"/>
                </a:lnTo>
                <a:lnTo>
                  <a:pt x="118" y="32"/>
                </a:lnTo>
                <a:lnTo>
                  <a:pt x="118" y="32"/>
                </a:lnTo>
                <a:lnTo>
                  <a:pt x="118" y="32"/>
                </a:lnTo>
                <a:lnTo>
                  <a:pt x="118" y="32"/>
                </a:lnTo>
                <a:lnTo>
                  <a:pt x="118" y="32"/>
                </a:lnTo>
                <a:lnTo>
                  <a:pt x="118" y="32"/>
                </a:lnTo>
                <a:lnTo>
                  <a:pt x="120" y="32"/>
                </a:lnTo>
                <a:lnTo>
                  <a:pt x="120" y="32"/>
                </a:lnTo>
                <a:lnTo>
                  <a:pt x="120" y="32"/>
                </a:lnTo>
                <a:lnTo>
                  <a:pt x="122" y="32"/>
                </a:lnTo>
                <a:lnTo>
                  <a:pt x="122" y="34"/>
                </a:lnTo>
                <a:lnTo>
                  <a:pt x="122" y="34"/>
                </a:lnTo>
                <a:lnTo>
                  <a:pt x="122" y="36"/>
                </a:lnTo>
                <a:lnTo>
                  <a:pt x="122" y="36"/>
                </a:lnTo>
                <a:lnTo>
                  <a:pt x="122" y="36"/>
                </a:lnTo>
                <a:lnTo>
                  <a:pt x="122" y="36"/>
                </a:lnTo>
                <a:lnTo>
                  <a:pt x="122" y="36"/>
                </a:lnTo>
                <a:lnTo>
                  <a:pt x="122" y="36"/>
                </a:lnTo>
                <a:lnTo>
                  <a:pt x="122" y="36"/>
                </a:lnTo>
                <a:lnTo>
                  <a:pt x="122" y="36"/>
                </a:lnTo>
                <a:lnTo>
                  <a:pt x="120" y="36"/>
                </a:lnTo>
                <a:lnTo>
                  <a:pt x="120" y="36"/>
                </a:lnTo>
                <a:lnTo>
                  <a:pt x="120" y="36"/>
                </a:lnTo>
                <a:lnTo>
                  <a:pt x="118" y="36"/>
                </a:lnTo>
                <a:lnTo>
                  <a:pt x="118" y="38"/>
                </a:lnTo>
                <a:lnTo>
                  <a:pt x="118" y="38"/>
                </a:lnTo>
                <a:lnTo>
                  <a:pt x="118" y="38"/>
                </a:lnTo>
                <a:lnTo>
                  <a:pt x="118" y="38"/>
                </a:lnTo>
                <a:lnTo>
                  <a:pt x="116" y="38"/>
                </a:lnTo>
                <a:lnTo>
                  <a:pt x="116" y="40"/>
                </a:lnTo>
                <a:lnTo>
                  <a:pt x="116" y="40"/>
                </a:lnTo>
                <a:lnTo>
                  <a:pt x="116" y="40"/>
                </a:lnTo>
                <a:lnTo>
                  <a:pt x="116" y="40"/>
                </a:lnTo>
                <a:lnTo>
                  <a:pt x="116" y="38"/>
                </a:lnTo>
                <a:lnTo>
                  <a:pt x="116" y="38"/>
                </a:lnTo>
                <a:lnTo>
                  <a:pt x="114" y="38"/>
                </a:lnTo>
                <a:lnTo>
                  <a:pt x="114" y="40"/>
                </a:lnTo>
                <a:lnTo>
                  <a:pt x="112" y="40"/>
                </a:lnTo>
                <a:lnTo>
                  <a:pt x="112" y="40"/>
                </a:lnTo>
                <a:lnTo>
                  <a:pt x="112" y="40"/>
                </a:lnTo>
                <a:lnTo>
                  <a:pt x="110" y="40"/>
                </a:lnTo>
                <a:lnTo>
                  <a:pt x="110" y="40"/>
                </a:lnTo>
                <a:lnTo>
                  <a:pt x="110" y="40"/>
                </a:lnTo>
                <a:lnTo>
                  <a:pt x="110" y="40"/>
                </a:lnTo>
                <a:lnTo>
                  <a:pt x="110" y="40"/>
                </a:lnTo>
                <a:lnTo>
                  <a:pt x="110" y="38"/>
                </a:lnTo>
                <a:lnTo>
                  <a:pt x="110" y="38"/>
                </a:lnTo>
                <a:lnTo>
                  <a:pt x="112" y="38"/>
                </a:lnTo>
                <a:lnTo>
                  <a:pt x="112" y="38"/>
                </a:lnTo>
                <a:lnTo>
                  <a:pt x="112" y="38"/>
                </a:lnTo>
                <a:lnTo>
                  <a:pt x="112" y="38"/>
                </a:lnTo>
                <a:lnTo>
                  <a:pt x="112" y="38"/>
                </a:lnTo>
                <a:lnTo>
                  <a:pt x="112" y="38"/>
                </a:lnTo>
                <a:lnTo>
                  <a:pt x="112" y="38"/>
                </a:lnTo>
                <a:lnTo>
                  <a:pt x="112" y="38"/>
                </a:lnTo>
                <a:lnTo>
                  <a:pt x="112" y="38"/>
                </a:lnTo>
                <a:lnTo>
                  <a:pt x="112" y="38"/>
                </a:lnTo>
                <a:lnTo>
                  <a:pt x="110" y="38"/>
                </a:lnTo>
                <a:lnTo>
                  <a:pt x="110" y="38"/>
                </a:lnTo>
                <a:lnTo>
                  <a:pt x="110" y="38"/>
                </a:lnTo>
                <a:lnTo>
                  <a:pt x="110" y="38"/>
                </a:lnTo>
                <a:lnTo>
                  <a:pt x="108" y="40"/>
                </a:lnTo>
                <a:lnTo>
                  <a:pt x="108" y="40"/>
                </a:lnTo>
                <a:lnTo>
                  <a:pt x="108" y="40"/>
                </a:lnTo>
                <a:lnTo>
                  <a:pt x="108" y="40"/>
                </a:lnTo>
                <a:lnTo>
                  <a:pt x="108" y="40"/>
                </a:lnTo>
                <a:lnTo>
                  <a:pt x="106" y="40"/>
                </a:lnTo>
                <a:lnTo>
                  <a:pt x="106" y="40"/>
                </a:lnTo>
                <a:lnTo>
                  <a:pt x="106" y="40"/>
                </a:lnTo>
                <a:lnTo>
                  <a:pt x="106" y="40"/>
                </a:lnTo>
                <a:lnTo>
                  <a:pt x="106" y="40"/>
                </a:lnTo>
                <a:lnTo>
                  <a:pt x="106" y="40"/>
                </a:lnTo>
                <a:lnTo>
                  <a:pt x="108" y="40"/>
                </a:lnTo>
                <a:lnTo>
                  <a:pt x="108" y="38"/>
                </a:lnTo>
                <a:lnTo>
                  <a:pt x="110" y="38"/>
                </a:lnTo>
                <a:lnTo>
                  <a:pt x="108" y="36"/>
                </a:lnTo>
                <a:lnTo>
                  <a:pt x="108" y="36"/>
                </a:lnTo>
                <a:lnTo>
                  <a:pt x="108" y="36"/>
                </a:lnTo>
                <a:lnTo>
                  <a:pt x="108" y="36"/>
                </a:lnTo>
                <a:lnTo>
                  <a:pt x="108" y="36"/>
                </a:lnTo>
                <a:lnTo>
                  <a:pt x="108" y="36"/>
                </a:lnTo>
                <a:lnTo>
                  <a:pt x="110" y="36"/>
                </a:lnTo>
                <a:lnTo>
                  <a:pt x="110" y="36"/>
                </a:lnTo>
                <a:lnTo>
                  <a:pt x="110" y="36"/>
                </a:lnTo>
                <a:lnTo>
                  <a:pt x="110" y="34"/>
                </a:lnTo>
                <a:lnTo>
                  <a:pt x="110" y="34"/>
                </a:lnTo>
                <a:lnTo>
                  <a:pt x="110" y="34"/>
                </a:lnTo>
                <a:lnTo>
                  <a:pt x="110" y="34"/>
                </a:lnTo>
                <a:lnTo>
                  <a:pt x="110" y="34"/>
                </a:lnTo>
                <a:lnTo>
                  <a:pt x="112" y="34"/>
                </a:lnTo>
                <a:lnTo>
                  <a:pt x="112" y="34"/>
                </a:lnTo>
                <a:lnTo>
                  <a:pt x="112" y="34"/>
                </a:lnTo>
                <a:lnTo>
                  <a:pt x="112" y="34"/>
                </a:lnTo>
                <a:lnTo>
                  <a:pt x="112" y="34"/>
                </a:lnTo>
                <a:lnTo>
                  <a:pt x="112" y="34"/>
                </a:lnTo>
                <a:lnTo>
                  <a:pt x="114" y="34"/>
                </a:lnTo>
                <a:lnTo>
                  <a:pt x="114" y="34"/>
                </a:lnTo>
                <a:lnTo>
                  <a:pt x="112" y="34"/>
                </a:lnTo>
                <a:lnTo>
                  <a:pt x="112" y="34"/>
                </a:lnTo>
                <a:lnTo>
                  <a:pt x="112" y="34"/>
                </a:lnTo>
                <a:lnTo>
                  <a:pt x="112" y="34"/>
                </a:lnTo>
                <a:lnTo>
                  <a:pt x="112" y="34"/>
                </a:lnTo>
                <a:lnTo>
                  <a:pt x="112" y="34"/>
                </a:lnTo>
                <a:lnTo>
                  <a:pt x="112" y="34"/>
                </a:lnTo>
                <a:lnTo>
                  <a:pt x="110" y="34"/>
                </a:lnTo>
                <a:lnTo>
                  <a:pt x="110" y="34"/>
                </a:lnTo>
                <a:lnTo>
                  <a:pt x="110" y="34"/>
                </a:lnTo>
                <a:lnTo>
                  <a:pt x="110" y="34"/>
                </a:lnTo>
                <a:lnTo>
                  <a:pt x="110" y="32"/>
                </a:lnTo>
                <a:lnTo>
                  <a:pt x="112" y="32"/>
                </a:lnTo>
                <a:lnTo>
                  <a:pt x="112" y="30"/>
                </a:lnTo>
                <a:lnTo>
                  <a:pt x="112" y="30"/>
                </a:lnTo>
                <a:lnTo>
                  <a:pt x="114" y="30"/>
                </a:lnTo>
                <a:lnTo>
                  <a:pt x="114" y="30"/>
                </a:lnTo>
                <a:lnTo>
                  <a:pt x="114" y="30"/>
                </a:lnTo>
                <a:lnTo>
                  <a:pt x="114" y="30"/>
                </a:lnTo>
                <a:lnTo>
                  <a:pt x="116" y="32"/>
                </a:lnTo>
                <a:lnTo>
                  <a:pt x="114" y="34"/>
                </a:lnTo>
                <a:lnTo>
                  <a:pt x="116" y="34"/>
                </a:lnTo>
                <a:lnTo>
                  <a:pt x="116" y="34"/>
                </a:lnTo>
                <a:lnTo>
                  <a:pt x="116" y="34"/>
                </a:lnTo>
                <a:lnTo>
                  <a:pt x="116" y="34"/>
                </a:lnTo>
                <a:close/>
                <a:moveTo>
                  <a:pt x="16" y="126"/>
                </a:moveTo>
                <a:lnTo>
                  <a:pt x="16" y="126"/>
                </a:lnTo>
                <a:lnTo>
                  <a:pt x="16" y="126"/>
                </a:lnTo>
                <a:lnTo>
                  <a:pt x="16" y="126"/>
                </a:lnTo>
                <a:lnTo>
                  <a:pt x="16" y="126"/>
                </a:lnTo>
                <a:lnTo>
                  <a:pt x="14" y="126"/>
                </a:lnTo>
                <a:lnTo>
                  <a:pt x="14" y="126"/>
                </a:lnTo>
                <a:lnTo>
                  <a:pt x="14" y="126"/>
                </a:lnTo>
                <a:lnTo>
                  <a:pt x="14" y="126"/>
                </a:lnTo>
                <a:lnTo>
                  <a:pt x="16" y="126"/>
                </a:lnTo>
                <a:lnTo>
                  <a:pt x="16" y="126"/>
                </a:lnTo>
                <a:lnTo>
                  <a:pt x="18" y="126"/>
                </a:lnTo>
                <a:lnTo>
                  <a:pt x="18" y="126"/>
                </a:lnTo>
                <a:lnTo>
                  <a:pt x="18" y="126"/>
                </a:lnTo>
                <a:lnTo>
                  <a:pt x="16" y="126"/>
                </a:lnTo>
                <a:lnTo>
                  <a:pt x="16" y="126"/>
                </a:lnTo>
                <a:close/>
                <a:moveTo>
                  <a:pt x="4" y="160"/>
                </a:moveTo>
                <a:lnTo>
                  <a:pt x="4" y="160"/>
                </a:lnTo>
                <a:lnTo>
                  <a:pt x="4" y="158"/>
                </a:lnTo>
                <a:lnTo>
                  <a:pt x="2" y="158"/>
                </a:lnTo>
                <a:lnTo>
                  <a:pt x="2" y="158"/>
                </a:lnTo>
                <a:lnTo>
                  <a:pt x="2" y="158"/>
                </a:lnTo>
                <a:lnTo>
                  <a:pt x="2" y="156"/>
                </a:lnTo>
                <a:lnTo>
                  <a:pt x="2" y="156"/>
                </a:lnTo>
                <a:lnTo>
                  <a:pt x="4" y="158"/>
                </a:lnTo>
                <a:lnTo>
                  <a:pt x="4" y="158"/>
                </a:lnTo>
                <a:lnTo>
                  <a:pt x="4" y="158"/>
                </a:lnTo>
                <a:lnTo>
                  <a:pt x="4" y="158"/>
                </a:lnTo>
                <a:lnTo>
                  <a:pt x="4" y="158"/>
                </a:lnTo>
                <a:lnTo>
                  <a:pt x="4" y="160"/>
                </a:lnTo>
                <a:lnTo>
                  <a:pt x="4" y="160"/>
                </a:lnTo>
                <a:close/>
                <a:moveTo>
                  <a:pt x="8" y="174"/>
                </a:moveTo>
                <a:lnTo>
                  <a:pt x="8" y="176"/>
                </a:lnTo>
                <a:lnTo>
                  <a:pt x="6" y="176"/>
                </a:lnTo>
                <a:lnTo>
                  <a:pt x="6" y="176"/>
                </a:lnTo>
                <a:lnTo>
                  <a:pt x="6" y="176"/>
                </a:lnTo>
                <a:lnTo>
                  <a:pt x="6" y="176"/>
                </a:lnTo>
                <a:lnTo>
                  <a:pt x="6" y="176"/>
                </a:lnTo>
                <a:lnTo>
                  <a:pt x="6" y="174"/>
                </a:lnTo>
                <a:lnTo>
                  <a:pt x="6" y="174"/>
                </a:lnTo>
                <a:lnTo>
                  <a:pt x="6" y="174"/>
                </a:lnTo>
                <a:lnTo>
                  <a:pt x="6" y="172"/>
                </a:lnTo>
                <a:lnTo>
                  <a:pt x="6" y="172"/>
                </a:lnTo>
                <a:lnTo>
                  <a:pt x="6" y="172"/>
                </a:lnTo>
                <a:lnTo>
                  <a:pt x="6" y="172"/>
                </a:lnTo>
                <a:lnTo>
                  <a:pt x="8" y="172"/>
                </a:lnTo>
                <a:lnTo>
                  <a:pt x="8" y="174"/>
                </a:lnTo>
                <a:lnTo>
                  <a:pt x="8" y="174"/>
                </a:lnTo>
                <a:lnTo>
                  <a:pt x="8" y="174"/>
                </a:lnTo>
                <a:close/>
                <a:moveTo>
                  <a:pt x="12" y="128"/>
                </a:moveTo>
                <a:lnTo>
                  <a:pt x="12" y="128"/>
                </a:lnTo>
                <a:lnTo>
                  <a:pt x="12" y="128"/>
                </a:lnTo>
                <a:lnTo>
                  <a:pt x="12" y="128"/>
                </a:lnTo>
                <a:lnTo>
                  <a:pt x="12" y="126"/>
                </a:lnTo>
                <a:lnTo>
                  <a:pt x="12" y="126"/>
                </a:lnTo>
                <a:lnTo>
                  <a:pt x="12" y="126"/>
                </a:lnTo>
                <a:lnTo>
                  <a:pt x="12" y="126"/>
                </a:lnTo>
                <a:lnTo>
                  <a:pt x="12" y="126"/>
                </a:lnTo>
                <a:lnTo>
                  <a:pt x="12" y="126"/>
                </a:lnTo>
                <a:lnTo>
                  <a:pt x="12" y="126"/>
                </a:lnTo>
                <a:lnTo>
                  <a:pt x="12" y="126"/>
                </a:lnTo>
                <a:lnTo>
                  <a:pt x="12" y="126"/>
                </a:lnTo>
                <a:lnTo>
                  <a:pt x="14" y="126"/>
                </a:lnTo>
                <a:lnTo>
                  <a:pt x="14" y="126"/>
                </a:lnTo>
                <a:lnTo>
                  <a:pt x="14" y="126"/>
                </a:lnTo>
                <a:lnTo>
                  <a:pt x="14" y="128"/>
                </a:lnTo>
                <a:lnTo>
                  <a:pt x="14" y="128"/>
                </a:lnTo>
                <a:lnTo>
                  <a:pt x="12" y="128"/>
                </a:lnTo>
                <a:lnTo>
                  <a:pt x="12" y="128"/>
                </a:lnTo>
                <a:lnTo>
                  <a:pt x="12" y="128"/>
                </a:lnTo>
                <a:lnTo>
                  <a:pt x="12" y="128"/>
                </a:lnTo>
                <a:close/>
                <a:moveTo>
                  <a:pt x="130" y="34"/>
                </a:moveTo>
                <a:lnTo>
                  <a:pt x="130" y="34"/>
                </a:lnTo>
                <a:lnTo>
                  <a:pt x="130" y="34"/>
                </a:lnTo>
                <a:lnTo>
                  <a:pt x="128" y="34"/>
                </a:lnTo>
                <a:lnTo>
                  <a:pt x="128" y="32"/>
                </a:lnTo>
                <a:lnTo>
                  <a:pt x="128" y="32"/>
                </a:lnTo>
                <a:lnTo>
                  <a:pt x="128" y="32"/>
                </a:lnTo>
                <a:lnTo>
                  <a:pt x="130" y="32"/>
                </a:lnTo>
                <a:lnTo>
                  <a:pt x="130" y="32"/>
                </a:lnTo>
                <a:lnTo>
                  <a:pt x="130" y="32"/>
                </a:lnTo>
                <a:lnTo>
                  <a:pt x="130" y="32"/>
                </a:lnTo>
                <a:lnTo>
                  <a:pt x="132" y="32"/>
                </a:lnTo>
                <a:lnTo>
                  <a:pt x="132" y="32"/>
                </a:lnTo>
                <a:lnTo>
                  <a:pt x="132" y="32"/>
                </a:lnTo>
                <a:lnTo>
                  <a:pt x="130" y="32"/>
                </a:lnTo>
                <a:lnTo>
                  <a:pt x="130" y="34"/>
                </a:lnTo>
                <a:lnTo>
                  <a:pt x="130" y="34"/>
                </a:lnTo>
                <a:close/>
                <a:moveTo>
                  <a:pt x="116" y="44"/>
                </a:moveTo>
                <a:lnTo>
                  <a:pt x="116" y="44"/>
                </a:lnTo>
                <a:lnTo>
                  <a:pt x="114" y="44"/>
                </a:lnTo>
                <a:lnTo>
                  <a:pt x="114" y="44"/>
                </a:lnTo>
                <a:lnTo>
                  <a:pt x="112" y="44"/>
                </a:lnTo>
                <a:lnTo>
                  <a:pt x="112" y="44"/>
                </a:lnTo>
                <a:lnTo>
                  <a:pt x="112" y="44"/>
                </a:lnTo>
                <a:lnTo>
                  <a:pt x="112" y="44"/>
                </a:lnTo>
                <a:lnTo>
                  <a:pt x="112" y="44"/>
                </a:lnTo>
                <a:lnTo>
                  <a:pt x="114" y="44"/>
                </a:lnTo>
                <a:lnTo>
                  <a:pt x="114" y="44"/>
                </a:lnTo>
                <a:lnTo>
                  <a:pt x="114" y="44"/>
                </a:lnTo>
                <a:lnTo>
                  <a:pt x="114" y="44"/>
                </a:lnTo>
                <a:lnTo>
                  <a:pt x="114" y="44"/>
                </a:lnTo>
                <a:lnTo>
                  <a:pt x="116" y="44"/>
                </a:lnTo>
                <a:lnTo>
                  <a:pt x="116" y="44"/>
                </a:lnTo>
                <a:lnTo>
                  <a:pt x="116" y="44"/>
                </a:lnTo>
                <a:lnTo>
                  <a:pt x="116" y="44"/>
                </a:lnTo>
                <a:lnTo>
                  <a:pt x="116" y="44"/>
                </a:lnTo>
                <a:close/>
                <a:moveTo>
                  <a:pt x="10" y="130"/>
                </a:moveTo>
                <a:lnTo>
                  <a:pt x="10" y="130"/>
                </a:lnTo>
                <a:lnTo>
                  <a:pt x="8" y="130"/>
                </a:lnTo>
                <a:lnTo>
                  <a:pt x="8" y="130"/>
                </a:lnTo>
                <a:lnTo>
                  <a:pt x="8" y="128"/>
                </a:lnTo>
                <a:lnTo>
                  <a:pt x="8" y="128"/>
                </a:lnTo>
                <a:lnTo>
                  <a:pt x="8" y="128"/>
                </a:lnTo>
                <a:lnTo>
                  <a:pt x="8" y="128"/>
                </a:lnTo>
                <a:lnTo>
                  <a:pt x="8" y="128"/>
                </a:lnTo>
                <a:lnTo>
                  <a:pt x="10" y="128"/>
                </a:lnTo>
                <a:lnTo>
                  <a:pt x="10" y="128"/>
                </a:lnTo>
                <a:lnTo>
                  <a:pt x="12" y="128"/>
                </a:lnTo>
                <a:lnTo>
                  <a:pt x="12" y="128"/>
                </a:lnTo>
                <a:lnTo>
                  <a:pt x="12" y="130"/>
                </a:lnTo>
                <a:lnTo>
                  <a:pt x="10" y="130"/>
                </a:lnTo>
                <a:lnTo>
                  <a:pt x="10" y="130"/>
                </a:lnTo>
                <a:lnTo>
                  <a:pt x="10" y="130"/>
                </a:lnTo>
                <a:lnTo>
                  <a:pt x="10" y="130"/>
                </a:lnTo>
                <a:close/>
                <a:moveTo>
                  <a:pt x="6" y="154"/>
                </a:moveTo>
                <a:lnTo>
                  <a:pt x="6" y="154"/>
                </a:lnTo>
                <a:lnTo>
                  <a:pt x="4" y="154"/>
                </a:lnTo>
                <a:lnTo>
                  <a:pt x="4" y="154"/>
                </a:lnTo>
                <a:lnTo>
                  <a:pt x="4" y="154"/>
                </a:lnTo>
                <a:lnTo>
                  <a:pt x="4" y="152"/>
                </a:lnTo>
                <a:lnTo>
                  <a:pt x="4" y="152"/>
                </a:lnTo>
                <a:lnTo>
                  <a:pt x="2" y="152"/>
                </a:lnTo>
                <a:lnTo>
                  <a:pt x="2" y="152"/>
                </a:lnTo>
                <a:lnTo>
                  <a:pt x="2" y="152"/>
                </a:lnTo>
                <a:lnTo>
                  <a:pt x="2" y="152"/>
                </a:lnTo>
                <a:lnTo>
                  <a:pt x="2" y="152"/>
                </a:lnTo>
                <a:lnTo>
                  <a:pt x="2" y="152"/>
                </a:lnTo>
                <a:lnTo>
                  <a:pt x="2" y="152"/>
                </a:lnTo>
                <a:lnTo>
                  <a:pt x="4" y="152"/>
                </a:lnTo>
                <a:lnTo>
                  <a:pt x="4" y="154"/>
                </a:lnTo>
                <a:lnTo>
                  <a:pt x="6" y="154"/>
                </a:lnTo>
                <a:close/>
                <a:moveTo>
                  <a:pt x="190" y="6"/>
                </a:moveTo>
                <a:lnTo>
                  <a:pt x="190" y="6"/>
                </a:lnTo>
                <a:lnTo>
                  <a:pt x="190" y="6"/>
                </a:lnTo>
                <a:lnTo>
                  <a:pt x="190" y="6"/>
                </a:lnTo>
                <a:lnTo>
                  <a:pt x="188" y="6"/>
                </a:lnTo>
                <a:lnTo>
                  <a:pt x="188" y="8"/>
                </a:lnTo>
                <a:lnTo>
                  <a:pt x="186" y="8"/>
                </a:lnTo>
                <a:lnTo>
                  <a:pt x="184" y="8"/>
                </a:lnTo>
                <a:lnTo>
                  <a:pt x="184" y="10"/>
                </a:lnTo>
                <a:lnTo>
                  <a:pt x="184" y="8"/>
                </a:lnTo>
                <a:lnTo>
                  <a:pt x="184" y="8"/>
                </a:lnTo>
                <a:lnTo>
                  <a:pt x="184" y="8"/>
                </a:lnTo>
                <a:lnTo>
                  <a:pt x="184" y="8"/>
                </a:lnTo>
                <a:lnTo>
                  <a:pt x="182" y="8"/>
                </a:lnTo>
                <a:lnTo>
                  <a:pt x="182" y="8"/>
                </a:lnTo>
                <a:lnTo>
                  <a:pt x="182" y="8"/>
                </a:lnTo>
                <a:lnTo>
                  <a:pt x="182" y="10"/>
                </a:lnTo>
                <a:lnTo>
                  <a:pt x="182" y="10"/>
                </a:lnTo>
                <a:lnTo>
                  <a:pt x="180" y="10"/>
                </a:lnTo>
                <a:lnTo>
                  <a:pt x="180" y="10"/>
                </a:lnTo>
                <a:lnTo>
                  <a:pt x="180" y="10"/>
                </a:lnTo>
                <a:lnTo>
                  <a:pt x="180" y="10"/>
                </a:lnTo>
                <a:lnTo>
                  <a:pt x="178" y="10"/>
                </a:lnTo>
                <a:lnTo>
                  <a:pt x="178" y="10"/>
                </a:lnTo>
                <a:lnTo>
                  <a:pt x="178" y="10"/>
                </a:lnTo>
                <a:lnTo>
                  <a:pt x="178" y="10"/>
                </a:lnTo>
                <a:lnTo>
                  <a:pt x="178" y="10"/>
                </a:lnTo>
                <a:lnTo>
                  <a:pt x="178" y="10"/>
                </a:lnTo>
                <a:lnTo>
                  <a:pt x="178" y="10"/>
                </a:lnTo>
                <a:lnTo>
                  <a:pt x="178" y="10"/>
                </a:lnTo>
                <a:lnTo>
                  <a:pt x="178" y="8"/>
                </a:lnTo>
                <a:lnTo>
                  <a:pt x="178" y="8"/>
                </a:lnTo>
                <a:lnTo>
                  <a:pt x="178" y="8"/>
                </a:lnTo>
                <a:lnTo>
                  <a:pt x="178" y="8"/>
                </a:lnTo>
                <a:lnTo>
                  <a:pt x="176" y="8"/>
                </a:lnTo>
                <a:lnTo>
                  <a:pt x="176" y="8"/>
                </a:lnTo>
                <a:lnTo>
                  <a:pt x="176" y="8"/>
                </a:lnTo>
                <a:lnTo>
                  <a:pt x="176" y="8"/>
                </a:lnTo>
                <a:lnTo>
                  <a:pt x="174" y="8"/>
                </a:lnTo>
                <a:lnTo>
                  <a:pt x="174" y="8"/>
                </a:lnTo>
                <a:lnTo>
                  <a:pt x="174" y="8"/>
                </a:lnTo>
                <a:lnTo>
                  <a:pt x="176" y="8"/>
                </a:lnTo>
                <a:lnTo>
                  <a:pt x="176" y="8"/>
                </a:lnTo>
                <a:lnTo>
                  <a:pt x="178" y="8"/>
                </a:lnTo>
                <a:lnTo>
                  <a:pt x="178" y="8"/>
                </a:lnTo>
                <a:lnTo>
                  <a:pt x="178" y="8"/>
                </a:lnTo>
                <a:lnTo>
                  <a:pt x="180" y="6"/>
                </a:lnTo>
                <a:lnTo>
                  <a:pt x="180" y="6"/>
                </a:lnTo>
                <a:lnTo>
                  <a:pt x="180" y="6"/>
                </a:lnTo>
                <a:lnTo>
                  <a:pt x="180" y="6"/>
                </a:lnTo>
                <a:lnTo>
                  <a:pt x="180" y="6"/>
                </a:lnTo>
                <a:lnTo>
                  <a:pt x="180" y="6"/>
                </a:lnTo>
                <a:lnTo>
                  <a:pt x="180" y="6"/>
                </a:lnTo>
                <a:lnTo>
                  <a:pt x="182" y="6"/>
                </a:lnTo>
                <a:lnTo>
                  <a:pt x="182" y="6"/>
                </a:lnTo>
                <a:lnTo>
                  <a:pt x="182" y="8"/>
                </a:lnTo>
                <a:lnTo>
                  <a:pt x="182" y="8"/>
                </a:lnTo>
                <a:lnTo>
                  <a:pt x="182" y="8"/>
                </a:lnTo>
                <a:lnTo>
                  <a:pt x="182" y="8"/>
                </a:lnTo>
                <a:lnTo>
                  <a:pt x="182" y="8"/>
                </a:lnTo>
                <a:lnTo>
                  <a:pt x="184" y="8"/>
                </a:lnTo>
                <a:lnTo>
                  <a:pt x="184" y="8"/>
                </a:lnTo>
                <a:lnTo>
                  <a:pt x="184" y="8"/>
                </a:lnTo>
                <a:lnTo>
                  <a:pt x="184" y="6"/>
                </a:lnTo>
                <a:lnTo>
                  <a:pt x="184" y="6"/>
                </a:lnTo>
                <a:lnTo>
                  <a:pt x="182" y="6"/>
                </a:lnTo>
                <a:lnTo>
                  <a:pt x="182" y="6"/>
                </a:lnTo>
                <a:lnTo>
                  <a:pt x="184" y="6"/>
                </a:lnTo>
                <a:lnTo>
                  <a:pt x="184" y="6"/>
                </a:lnTo>
                <a:lnTo>
                  <a:pt x="184" y="6"/>
                </a:lnTo>
                <a:lnTo>
                  <a:pt x="186" y="8"/>
                </a:lnTo>
                <a:lnTo>
                  <a:pt x="186" y="8"/>
                </a:lnTo>
                <a:lnTo>
                  <a:pt x="186" y="8"/>
                </a:lnTo>
                <a:lnTo>
                  <a:pt x="186" y="8"/>
                </a:lnTo>
                <a:lnTo>
                  <a:pt x="186" y="6"/>
                </a:lnTo>
                <a:lnTo>
                  <a:pt x="186" y="6"/>
                </a:lnTo>
                <a:lnTo>
                  <a:pt x="188" y="6"/>
                </a:lnTo>
                <a:lnTo>
                  <a:pt x="188" y="6"/>
                </a:lnTo>
                <a:lnTo>
                  <a:pt x="188" y="6"/>
                </a:lnTo>
                <a:lnTo>
                  <a:pt x="188" y="6"/>
                </a:lnTo>
                <a:lnTo>
                  <a:pt x="188" y="4"/>
                </a:lnTo>
                <a:lnTo>
                  <a:pt x="188" y="4"/>
                </a:lnTo>
                <a:lnTo>
                  <a:pt x="188" y="4"/>
                </a:lnTo>
                <a:lnTo>
                  <a:pt x="188" y="4"/>
                </a:lnTo>
                <a:lnTo>
                  <a:pt x="188" y="4"/>
                </a:lnTo>
                <a:lnTo>
                  <a:pt x="188" y="4"/>
                </a:lnTo>
                <a:lnTo>
                  <a:pt x="190" y="4"/>
                </a:lnTo>
                <a:lnTo>
                  <a:pt x="190" y="6"/>
                </a:lnTo>
                <a:lnTo>
                  <a:pt x="190" y="6"/>
                </a:lnTo>
                <a:close/>
                <a:moveTo>
                  <a:pt x="84" y="48"/>
                </a:moveTo>
                <a:lnTo>
                  <a:pt x="84" y="48"/>
                </a:lnTo>
                <a:lnTo>
                  <a:pt x="84" y="48"/>
                </a:lnTo>
                <a:lnTo>
                  <a:pt x="84" y="46"/>
                </a:lnTo>
                <a:lnTo>
                  <a:pt x="84" y="44"/>
                </a:lnTo>
                <a:lnTo>
                  <a:pt x="86" y="42"/>
                </a:lnTo>
                <a:lnTo>
                  <a:pt x="86" y="42"/>
                </a:lnTo>
                <a:lnTo>
                  <a:pt x="86" y="44"/>
                </a:lnTo>
                <a:lnTo>
                  <a:pt x="86" y="44"/>
                </a:lnTo>
                <a:lnTo>
                  <a:pt x="86" y="44"/>
                </a:lnTo>
                <a:lnTo>
                  <a:pt x="86" y="46"/>
                </a:lnTo>
                <a:lnTo>
                  <a:pt x="84" y="48"/>
                </a:lnTo>
                <a:close/>
                <a:moveTo>
                  <a:pt x="90" y="42"/>
                </a:moveTo>
                <a:lnTo>
                  <a:pt x="90" y="44"/>
                </a:lnTo>
                <a:lnTo>
                  <a:pt x="88" y="44"/>
                </a:lnTo>
                <a:lnTo>
                  <a:pt x="88" y="44"/>
                </a:lnTo>
                <a:lnTo>
                  <a:pt x="88" y="44"/>
                </a:lnTo>
                <a:lnTo>
                  <a:pt x="88" y="44"/>
                </a:lnTo>
                <a:lnTo>
                  <a:pt x="88" y="44"/>
                </a:lnTo>
                <a:lnTo>
                  <a:pt x="88" y="44"/>
                </a:lnTo>
                <a:lnTo>
                  <a:pt x="88" y="44"/>
                </a:lnTo>
                <a:lnTo>
                  <a:pt x="88" y="44"/>
                </a:lnTo>
                <a:lnTo>
                  <a:pt x="88" y="44"/>
                </a:lnTo>
                <a:lnTo>
                  <a:pt x="88" y="44"/>
                </a:lnTo>
                <a:lnTo>
                  <a:pt x="86" y="44"/>
                </a:lnTo>
                <a:lnTo>
                  <a:pt x="88" y="42"/>
                </a:lnTo>
                <a:lnTo>
                  <a:pt x="88" y="42"/>
                </a:lnTo>
                <a:lnTo>
                  <a:pt x="88" y="42"/>
                </a:lnTo>
                <a:lnTo>
                  <a:pt x="88" y="42"/>
                </a:lnTo>
                <a:lnTo>
                  <a:pt x="90" y="42"/>
                </a:lnTo>
                <a:lnTo>
                  <a:pt x="90" y="42"/>
                </a:lnTo>
                <a:lnTo>
                  <a:pt x="90" y="42"/>
                </a:lnTo>
                <a:lnTo>
                  <a:pt x="90" y="42"/>
                </a:lnTo>
                <a:close/>
                <a:moveTo>
                  <a:pt x="2" y="136"/>
                </a:moveTo>
                <a:lnTo>
                  <a:pt x="2" y="136"/>
                </a:lnTo>
                <a:lnTo>
                  <a:pt x="2" y="136"/>
                </a:lnTo>
                <a:lnTo>
                  <a:pt x="0" y="134"/>
                </a:lnTo>
                <a:lnTo>
                  <a:pt x="0" y="134"/>
                </a:lnTo>
                <a:lnTo>
                  <a:pt x="2" y="134"/>
                </a:lnTo>
                <a:lnTo>
                  <a:pt x="2" y="134"/>
                </a:lnTo>
                <a:lnTo>
                  <a:pt x="2" y="134"/>
                </a:lnTo>
                <a:lnTo>
                  <a:pt x="2" y="134"/>
                </a:lnTo>
                <a:lnTo>
                  <a:pt x="2" y="134"/>
                </a:lnTo>
                <a:lnTo>
                  <a:pt x="4" y="134"/>
                </a:lnTo>
                <a:lnTo>
                  <a:pt x="6" y="134"/>
                </a:lnTo>
                <a:lnTo>
                  <a:pt x="4" y="134"/>
                </a:lnTo>
                <a:lnTo>
                  <a:pt x="2" y="136"/>
                </a:lnTo>
                <a:lnTo>
                  <a:pt x="2" y="136"/>
                </a:lnTo>
                <a:close/>
                <a:moveTo>
                  <a:pt x="80" y="84"/>
                </a:moveTo>
                <a:lnTo>
                  <a:pt x="80" y="84"/>
                </a:lnTo>
                <a:lnTo>
                  <a:pt x="80" y="84"/>
                </a:lnTo>
                <a:lnTo>
                  <a:pt x="80" y="84"/>
                </a:lnTo>
                <a:lnTo>
                  <a:pt x="80" y="84"/>
                </a:lnTo>
                <a:lnTo>
                  <a:pt x="80" y="84"/>
                </a:lnTo>
                <a:lnTo>
                  <a:pt x="80" y="82"/>
                </a:lnTo>
                <a:lnTo>
                  <a:pt x="80" y="80"/>
                </a:lnTo>
                <a:lnTo>
                  <a:pt x="80" y="80"/>
                </a:lnTo>
                <a:lnTo>
                  <a:pt x="80" y="80"/>
                </a:lnTo>
                <a:lnTo>
                  <a:pt x="80" y="80"/>
                </a:lnTo>
                <a:lnTo>
                  <a:pt x="80" y="80"/>
                </a:lnTo>
                <a:lnTo>
                  <a:pt x="82" y="80"/>
                </a:lnTo>
                <a:lnTo>
                  <a:pt x="82" y="80"/>
                </a:lnTo>
                <a:lnTo>
                  <a:pt x="84" y="80"/>
                </a:lnTo>
                <a:lnTo>
                  <a:pt x="84" y="82"/>
                </a:lnTo>
                <a:lnTo>
                  <a:pt x="84" y="82"/>
                </a:lnTo>
                <a:lnTo>
                  <a:pt x="82" y="82"/>
                </a:lnTo>
                <a:lnTo>
                  <a:pt x="82" y="84"/>
                </a:lnTo>
                <a:lnTo>
                  <a:pt x="80" y="84"/>
                </a:lnTo>
                <a:lnTo>
                  <a:pt x="80" y="84"/>
                </a:lnTo>
                <a:lnTo>
                  <a:pt x="80" y="84"/>
                </a:lnTo>
                <a:lnTo>
                  <a:pt x="80" y="84"/>
                </a:lnTo>
                <a:close/>
                <a:moveTo>
                  <a:pt x="70" y="90"/>
                </a:moveTo>
                <a:lnTo>
                  <a:pt x="70" y="90"/>
                </a:lnTo>
                <a:lnTo>
                  <a:pt x="70" y="90"/>
                </a:lnTo>
                <a:lnTo>
                  <a:pt x="70" y="90"/>
                </a:lnTo>
                <a:lnTo>
                  <a:pt x="70" y="90"/>
                </a:lnTo>
                <a:lnTo>
                  <a:pt x="68" y="90"/>
                </a:lnTo>
                <a:lnTo>
                  <a:pt x="68" y="90"/>
                </a:lnTo>
                <a:lnTo>
                  <a:pt x="66" y="90"/>
                </a:lnTo>
                <a:lnTo>
                  <a:pt x="66" y="90"/>
                </a:lnTo>
                <a:lnTo>
                  <a:pt x="66" y="90"/>
                </a:lnTo>
                <a:lnTo>
                  <a:pt x="66" y="90"/>
                </a:lnTo>
                <a:lnTo>
                  <a:pt x="66" y="90"/>
                </a:lnTo>
                <a:lnTo>
                  <a:pt x="66" y="90"/>
                </a:lnTo>
                <a:lnTo>
                  <a:pt x="68" y="88"/>
                </a:lnTo>
                <a:lnTo>
                  <a:pt x="70" y="90"/>
                </a:lnTo>
                <a:close/>
                <a:moveTo>
                  <a:pt x="96" y="40"/>
                </a:moveTo>
                <a:lnTo>
                  <a:pt x="96" y="40"/>
                </a:lnTo>
                <a:lnTo>
                  <a:pt x="96" y="40"/>
                </a:lnTo>
                <a:lnTo>
                  <a:pt x="96" y="40"/>
                </a:lnTo>
                <a:lnTo>
                  <a:pt x="96" y="40"/>
                </a:lnTo>
                <a:lnTo>
                  <a:pt x="96" y="40"/>
                </a:lnTo>
                <a:lnTo>
                  <a:pt x="96" y="40"/>
                </a:lnTo>
                <a:lnTo>
                  <a:pt x="98" y="40"/>
                </a:lnTo>
                <a:lnTo>
                  <a:pt x="98" y="42"/>
                </a:lnTo>
                <a:lnTo>
                  <a:pt x="98" y="42"/>
                </a:lnTo>
                <a:lnTo>
                  <a:pt x="96" y="42"/>
                </a:lnTo>
                <a:lnTo>
                  <a:pt x="96" y="42"/>
                </a:lnTo>
                <a:lnTo>
                  <a:pt x="96" y="42"/>
                </a:lnTo>
                <a:lnTo>
                  <a:pt x="96" y="42"/>
                </a:lnTo>
                <a:lnTo>
                  <a:pt x="94" y="42"/>
                </a:lnTo>
                <a:lnTo>
                  <a:pt x="94" y="42"/>
                </a:lnTo>
                <a:lnTo>
                  <a:pt x="94" y="42"/>
                </a:lnTo>
                <a:lnTo>
                  <a:pt x="94" y="42"/>
                </a:lnTo>
                <a:lnTo>
                  <a:pt x="94" y="42"/>
                </a:lnTo>
                <a:lnTo>
                  <a:pt x="92" y="44"/>
                </a:lnTo>
                <a:lnTo>
                  <a:pt x="92" y="44"/>
                </a:lnTo>
                <a:lnTo>
                  <a:pt x="92" y="44"/>
                </a:lnTo>
                <a:lnTo>
                  <a:pt x="92" y="44"/>
                </a:lnTo>
                <a:lnTo>
                  <a:pt x="92" y="44"/>
                </a:lnTo>
                <a:lnTo>
                  <a:pt x="92" y="44"/>
                </a:lnTo>
                <a:lnTo>
                  <a:pt x="90" y="44"/>
                </a:lnTo>
                <a:lnTo>
                  <a:pt x="90" y="44"/>
                </a:lnTo>
                <a:lnTo>
                  <a:pt x="90" y="44"/>
                </a:lnTo>
                <a:lnTo>
                  <a:pt x="90" y="44"/>
                </a:lnTo>
                <a:lnTo>
                  <a:pt x="90" y="44"/>
                </a:lnTo>
                <a:lnTo>
                  <a:pt x="90" y="44"/>
                </a:lnTo>
                <a:lnTo>
                  <a:pt x="90" y="42"/>
                </a:lnTo>
                <a:lnTo>
                  <a:pt x="90" y="42"/>
                </a:lnTo>
                <a:lnTo>
                  <a:pt x="90" y="42"/>
                </a:lnTo>
                <a:lnTo>
                  <a:pt x="90" y="42"/>
                </a:lnTo>
                <a:lnTo>
                  <a:pt x="90" y="40"/>
                </a:lnTo>
                <a:lnTo>
                  <a:pt x="92" y="40"/>
                </a:lnTo>
                <a:lnTo>
                  <a:pt x="92" y="40"/>
                </a:lnTo>
                <a:lnTo>
                  <a:pt x="94" y="40"/>
                </a:lnTo>
                <a:lnTo>
                  <a:pt x="94" y="40"/>
                </a:lnTo>
                <a:lnTo>
                  <a:pt x="94" y="40"/>
                </a:lnTo>
                <a:lnTo>
                  <a:pt x="96" y="40"/>
                </a:lnTo>
                <a:lnTo>
                  <a:pt x="96" y="40"/>
                </a:lnTo>
                <a:close/>
                <a:moveTo>
                  <a:pt x="128" y="34"/>
                </a:moveTo>
                <a:lnTo>
                  <a:pt x="128" y="34"/>
                </a:lnTo>
                <a:lnTo>
                  <a:pt x="128" y="34"/>
                </a:lnTo>
                <a:lnTo>
                  <a:pt x="128" y="34"/>
                </a:lnTo>
                <a:lnTo>
                  <a:pt x="128" y="34"/>
                </a:lnTo>
                <a:lnTo>
                  <a:pt x="126" y="34"/>
                </a:lnTo>
                <a:lnTo>
                  <a:pt x="126" y="34"/>
                </a:lnTo>
                <a:lnTo>
                  <a:pt x="126" y="34"/>
                </a:lnTo>
                <a:lnTo>
                  <a:pt x="124" y="34"/>
                </a:lnTo>
                <a:lnTo>
                  <a:pt x="126" y="34"/>
                </a:lnTo>
                <a:lnTo>
                  <a:pt x="126" y="32"/>
                </a:lnTo>
                <a:lnTo>
                  <a:pt x="126" y="32"/>
                </a:lnTo>
                <a:lnTo>
                  <a:pt x="126" y="32"/>
                </a:lnTo>
                <a:lnTo>
                  <a:pt x="126" y="32"/>
                </a:lnTo>
                <a:lnTo>
                  <a:pt x="128" y="34"/>
                </a:lnTo>
                <a:lnTo>
                  <a:pt x="128" y="34"/>
                </a:lnTo>
                <a:close/>
                <a:moveTo>
                  <a:pt x="84" y="74"/>
                </a:moveTo>
                <a:lnTo>
                  <a:pt x="84"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4" y="74"/>
                </a:lnTo>
                <a:lnTo>
                  <a:pt x="84" y="72"/>
                </a:lnTo>
                <a:lnTo>
                  <a:pt x="84" y="72"/>
                </a:lnTo>
                <a:lnTo>
                  <a:pt x="84" y="72"/>
                </a:lnTo>
                <a:lnTo>
                  <a:pt x="84" y="72"/>
                </a:lnTo>
                <a:lnTo>
                  <a:pt x="84" y="72"/>
                </a:lnTo>
                <a:lnTo>
                  <a:pt x="86" y="72"/>
                </a:lnTo>
                <a:lnTo>
                  <a:pt x="88" y="72"/>
                </a:lnTo>
                <a:lnTo>
                  <a:pt x="88" y="72"/>
                </a:lnTo>
                <a:lnTo>
                  <a:pt x="88" y="74"/>
                </a:lnTo>
                <a:lnTo>
                  <a:pt x="86" y="74"/>
                </a:lnTo>
                <a:lnTo>
                  <a:pt x="86" y="74"/>
                </a:lnTo>
                <a:lnTo>
                  <a:pt x="86" y="74"/>
                </a:lnTo>
                <a:lnTo>
                  <a:pt x="84" y="74"/>
                </a:lnTo>
                <a:lnTo>
                  <a:pt x="84" y="74"/>
                </a:lnTo>
                <a:lnTo>
                  <a:pt x="84" y="74"/>
                </a:lnTo>
                <a:lnTo>
                  <a:pt x="84" y="74"/>
                </a:lnTo>
                <a:lnTo>
                  <a:pt x="84" y="74"/>
                </a:lnTo>
                <a:close/>
                <a:moveTo>
                  <a:pt x="78" y="78"/>
                </a:moveTo>
                <a:lnTo>
                  <a:pt x="76" y="80"/>
                </a:lnTo>
                <a:lnTo>
                  <a:pt x="76" y="78"/>
                </a:lnTo>
                <a:lnTo>
                  <a:pt x="76" y="78"/>
                </a:lnTo>
                <a:lnTo>
                  <a:pt x="76" y="78"/>
                </a:lnTo>
                <a:lnTo>
                  <a:pt x="76" y="78"/>
                </a:lnTo>
                <a:lnTo>
                  <a:pt x="76" y="78"/>
                </a:lnTo>
                <a:lnTo>
                  <a:pt x="76" y="78"/>
                </a:lnTo>
                <a:lnTo>
                  <a:pt x="76" y="78"/>
                </a:lnTo>
                <a:lnTo>
                  <a:pt x="76" y="78"/>
                </a:lnTo>
                <a:lnTo>
                  <a:pt x="76" y="78"/>
                </a:lnTo>
                <a:lnTo>
                  <a:pt x="76" y="78"/>
                </a:lnTo>
                <a:lnTo>
                  <a:pt x="76" y="78"/>
                </a:lnTo>
                <a:lnTo>
                  <a:pt x="76" y="78"/>
                </a:lnTo>
                <a:lnTo>
                  <a:pt x="76" y="78"/>
                </a:lnTo>
                <a:lnTo>
                  <a:pt x="76" y="78"/>
                </a:lnTo>
                <a:lnTo>
                  <a:pt x="78" y="78"/>
                </a:lnTo>
                <a:lnTo>
                  <a:pt x="78" y="78"/>
                </a:lnTo>
                <a:lnTo>
                  <a:pt x="78" y="78"/>
                </a:lnTo>
                <a:close/>
                <a:moveTo>
                  <a:pt x="122" y="38"/>
                </a:moveTo>
                <a:lnTo>
                  <a:pt x="122" y="38"/>
                </a:lnTo>
                <a:lnTo>
                  <a:pt x="120" y="38"/>
                </a:lnTo>
                <a:lnTo>
                  <a:pt x="120" y="38"/>
                </a:lnTo>
                <a:lnTo>
                  <a:pt x="120" y="38"/>
                </a:lnTo>
                <a:lnTo>
                  <a:pt x="120" y="38"/>
                </a:lnTo>
                <a:lnTo>
                  <a:pt x="120" y="38"/>
                </a:lnTo>
                <a:lnTo>
                  <a:pt x="120" y="38"/>
                </a:lnTo>
                <a:lnTo>
                  <a:pt x="118" y="38"/>
                </a:lnTo>
                <a:lnTo>
                  <a:pt x="118" y="40"/>
                </a:lnTo>
                <a:lnTo>
                  <a:pt x="118" y="38"/>
                </a:lnTo>
                <a:lnTo>
                  <a:pt x="118" y="38"/>
                </a:lnTo>
                <a:lnTo>
                  <a:pt x="118" y="38"/>
                </a:lnTo>
                <a:lnTo>
                  <a:pt x="118" y="38"/>
                </a:lnTo>
                <a:lnTo>
                  <a:pt x="118" y="38"/>
                </a:lnTo>
                <a:lnTo>
                  <a:pt x="120" y="36"/>
                </a:lnTo>
                <a:lnTo>
                  <a:pt x="120" y="36"/>
                </a:lnTo>
                <a:lnTo>
                  <a:pt x="120" y="36"/>
                </a:lnTo>
                <a:lnTo>
                  <a:pt x="120" y="36"/>
                </a:lnTo>
                <a:lnTo>
                  <a:pt x="120" y="36"/>
                </a:lnTo>
                <a:lnTo>
                  <a:pt x="120" y="36"/>
                </a:lnTo>
                <a:lnTo>
                  <a:pt x="122" y="38"/>
                </a:lnTo>
                <a:lnTo>
                  <a:pt x="122" y="38"/>
                </a:lnTo>
                <a:lnTo>
                  <a:pt x="122" y="38"/>
                </a:lnTo>
                <a:close/>
                <a:moveTo>
                  <a:pt x="152" y="14"/>
                </a:moveTo>
                <a:lnTo>
                  <a:pt x="152" y="14"/>
                </a:lnTo>
                <a:lnTo>
                  <a:pt x="150" y="14"/>
                </a:lnTo>
                <a:lnTo>
                  <a:pt x="150" y="14"/>
                </a:lnTo>
                <a:lnTo>
                  <a:pt x="148" y="14"/>
                </a:lnTo>
                <a:lnTo>
                  <a:pt x="148" y="14"/>
                </a:lnTo>
                <a:lnTo>
                  <a:pt x="148" y="14"/>
                </a:lnTo>
                <a:lnTo>
                  <a:pt x="148" y="14"/>
                </a:lnTo>
                <a:lnTo>
                  <a:pt x="150" y="14"/>
                </a:lnTo>
                <a:lnTo>
                  <a:pt x="150" y="14"/>
                </a:lnTo>
                <a:lnTo>
                  <a:pt x="150" y="14"/>
                </a:lnTo>
                <a:lnTo>
                  <a:pt x="150" y="14"/>
                </a:lnTo>
                <a:lnTo>
                  <a:pt x="152" y="14"/>
                </a:lnTo>
                <a:lnTo>
                  <a:pt x="152" y="14"/>
                </a:lnTo>
                <a:lnTo>
                  <a:pt x="152" y="14"/>
                </a:lnTo>
                <a:lnTo>
                  <a:pt x="152" y="14"/>
                </a:lnTo>
                <a:close/>
                <a:moveTo>
                  <a:pt x="6" y="166"/>
                </a:moveTo>
                <a:lnTo>
                  <a:pt x="8" y="166"/>
                </a:lnTo>
                <a:lnTo>
                  <a:pt x="8" y="166"/>
                </a:lnTo>
                <a:lnTo>
                  <a:pt x="8" y="166"/>
                </a:lnTo>
                <a:lnTo>
                  <a:pt x="8" y="168"/>
                </a:lnTo>
                <a:lnTo>
                  <a:pt x="8" y="168"/>
                </a:lnTo>
                <a:lnTo>
                  <a:pt x="6" y="168"/>
                </a:lnTo>
                <a:lnTo>
                  <a:pt x="8" y="166"/>
                </a:lnTo>
                <a:lnTo>
                  <a:pt x="8" y="166"/>
                </a:lnTo>
                <a:lnTo>
                  <a:pt x="8" y="166"/>
                </a:lnTo>
                <a:lnTo>
                  <a:pt x="6" y="166"/>
                </a:lnTo>
                <a:lnTo>
                  <a:pt x="6" y="166"/>
                </a:lnTo>
                <a:lnTo>
                  <a:pt x="6" y="168"/>
                </a:lnTo>
                <a:lnTo>
                  <a:pt x="6" y="168"/>
                </a:lnTo>
                <a:lnTo>
                  <a:pt x="6" y="168"/>
                </a:lnTo>
                <a:lnTo>
                  <a:pt x="6" y="168"/>
                </a:lnTo>
                <a:lnTo>
                  <a:pt x="6" y="168"/>
                </a:lnTo>
                <a:lnTo>
                  <a:pt x="6" y="168"/>
                </a:lnTo>
                <a:lnTo>
                  <a:pt x="6" y="168"/>
                </a:lnTo>
                <a:lnTo>
                  <a:pt x="6" y="168"/>
                </a:lnTo>
                <a:lnTo>
                  <a:pt x="6" y="168"/>
                </a:lnTo>
                <a:lnTo>
                  <a:pt x="6" y="168"/>
                </a:lnTo>
                <a:lnTo>
                  <a:pt x="4" y="166"/>
                </a:lnTo>
                <a:lnTo>
                  <a:pt x="4" y="164"/>
                </a:lnTo>
                <a:lnTo>
                  <a:pt x="4" y="164"/>
                </a:lnTo>
                <a:lnTo>
                  <a:pt x="6" y="164"/>
                </a:lnTo>
                <a:lnTo>
                  <a:pt x="6" y="164"/>
                </a:lnTo>
                <a:lnTo>
                  <a:pt x="6" y="166"/>
                </a:lnTo>
                <a:close/>
                <a:moveTo>
                  <a:pt x="164" y="14"/>
                </a:moveTo>
                <a:lnTo>
                  <a:pt x="164" y="16"/>
                </a:lnTo>
                <a:lnTo>
                  <a:pt x="164" y="16"/>
                </a:lnTo>
                <a:lnTo>
                  <a:pt x="164" y="16"/>
                </a:lnTo>
                <a:lnTo>
                  <a:pt x="162" y="16"/>
                </a:lnTo>
                <a:lnTo>
                  <a:pt x="162" y="16"/>
                </a:lnTo>
                <a:lnTo>
                  <a:pt x="162" y="16"/>
                </a:lnTo>
                <a:lnTo>
                  <a:pt x="162" y="16"/>
                </a:lnTo>
                <a:lnTo>
                  <a:pt x="162" y="16"/>
                </a:lnTo>
                <a:lnTo>
                  <a:pt x="162" y="16"/>
                </a:lnTo>
                <a:lnTo>
                  <a:pt x="160" y="16"/>
                </a:lnTo>
                <a:lnTo>
                  <a:pt x="160" y="16"/>
                </a:lnTo>
                <a:lnTo>
                  <a:pt x="160" y="16"/>
                </a:lnTo>
                <a:lnTo>
                  <a:pt x="160" y="16"/>
                </a:lnTo>
                <a:lnTo>
                  <a:pt x="160" y="16"/>
                </a:lnTo>
                <a:lnTo>
                  <a:pt x="160" y="14"/>
                </a:lnTo>
                <a:lnTo>
                  <a:pt x="160" y="14"/>
                </a:lnTo>
                <a:lnTo>
                  <a:pt x="160" y="14"/>
                </a:lnTo>
                <a:lnTo>
                  <a:pt x="160" y="14"/>
                </a:lnTo>
                <a:lnTo>
                  <a:pt x="160" y="14"/>
                </a:lnTo>
                <a:lnTo>
                  <a:pt x="162" y="14"/>
                </a:lnTo>
                <a:lnTo>
                  <a:pt x="162" y="14"/>
                </a:lnTo>
                <a:lnTo>
                  <a:pt x="162" y="12"/>
                </a:lnTo>
                <a:lnTo>
                  <a:pt x="162" y="12"/>
                </a:lnTo>
                <a:lnTo>
                  <a:pt x="164" y="12"/>
                </a:lnTo>
                <a:lnTo>
                  <a:pt x="164" y="14"/>
                </a:lnTo>
                <a:lnTo>
                  <a:pt x="164" y="14"/>
                </a:lnTo>
                <a:lnTo>
                  <a:pt x="164" y="14"/>
                </a:lnTo>
                <a:lnTo>
                  <a:pt x="164" y="14"/>
                </a:lnTo>
                <a:lnTo>
                  <a:pt x="164" y="14"/>
                </a:lnTo>
                <a:close/>
                <a:moveTo>
                  <a:pt x="148" y="14"/>
                </a:moveTo>
                <a:lnTo>
                  <a:pt x="146" y="14"/>
                </a:lnTo>
                <a:lnTo>
                  <a:pt x="146" y="14"/>
                </a:lnTo>
                <a:lnTo>
                  <a:pt x="146" y="12"/>
                </a:lnTo>
                <a:lnTo>
                  <a:pt x="146" y="12"/>
                </a:lnTo>
                <a:lnTo>
                  <a:pt x="148" y="12"/>
                </a:lnTo>
                <a:lnTo>
                  <a:pt x="148" y="12"/>
                </a:lnTo>
                <a:lnTo>
                  <a:pt x="148" y="12"/>
                </a:lnTo>
                <a:lnTo>
                  <a:pt x="148" y="14"/>
                </a:lnTo>
                <a:lnTo>
                  <a:pt x="148" y="14"/>
                </a:lnTo>
                <a:lnTo>
                  <a:pt x="148" y="14"/>
                </a:lnTo>
                <a:lnTo>
                  <a:pt x="148" y="14"/>
                </a:lnTo>
                <a:lnTo>
                  <a:pt x="148" y="14"/>
                </a:lnTo>
                <a:close/>
                <a:moveTo>
                  <a:pt x="132" y="22"/>
                </a:moveTo>
                <a:lnTo>
                  <a:pt x="132" y="24"/>
                </a:lnTo>
                <a:lnTo>
                  <a:pt x="132" y="22"/>
                </a:lnTo>
                <a:lnTo>
                  <a:pt x="132" y="22"/>
                </a:lnTo>
                <a:lnTo>
                  <a:pt x="132" y="22"/>
                </a:lnTo>
                <a:lnTo>
                  <a:pt x="132" y="22"/>
                </a:lnTo>
                <a:lnTo>
                  <a:pt x="134" y="22"/>
                </a:lnTo>
                <a:lnTo>
                  <a:pt x="134" y="22"/>
                </a:lnTo>
                <a:lnTo>
                  <a:pt x="136" y="22"/>
                </a:lnTo>
                <a:lnTo>
                  <a:pt x="136" y="24"/>
                </a:lnTo>
                <a:lnTo>
                  <a:pt x="138" y="24"/>
                </a:lnTo>
                <a:lnTo>
                  <a:pt x="138" y="26"/>
                </a:lnTo>
                <a:lnTo>
                  <a:pt x="138" y="26"/>
                </a:lnTo>
                <a:lnTo>
                  <a:pt x="136" y="26"/>
                </a:lnTo>
                <a:lnTo>
                  <a:pt x="136" y="26"/>
                </a:lnTo>
                <a:lnTo>
                  <a:pt x="136" y="26"/>
                </a:lnTo>
                <a:lnTo>
                  <a:pt x="136" y="26"/>
                </a:lnTo>
                <a:lnTo>
                  <a:pt x="136" y="26"/>
                </a:lnTo>
                <a:lnTo>
                  <a:pt x="136" y="26"/>
                </a:lnTo>
                <a:lnTo>
                  <a:pt x="136" y="28"/>
                </a:lnTo>
                <a:lnTo>
                  <a:pt x="136" y="28"/>
                </a:lnTo>
                <a:lnTo>
                  <a:pt x="136" y="28"/>
                </a:lnTo>
                <a:lnTo>
                  <a:pt x="136" y="28"/>
                </a:lnTo>
                <a:lnTo>
                  <a:pt x="136" y="28"/>
                </a:lnTo>
                <a:lnTo>
                  <a:pt x="136" y="28"/>
                </a:lnTo>
                <a:lnTo>
                  <a:pt x="136" y="28"/>
                </a:lnTo>
                <a:lnTo>
                  <a:pt x="132" y="28"/>
                </a:lnTo>
                <a:lnTo>
                  <a:pt x="132" y="28"/>
                </a:lnTo>
                <a:lnTo>
                  <a:pt x="130" y="28"/>
                </a:lnTo>
                <a:lnTo>
                  <a:pt x="128" y="28"/>
                </a:lnTo>
                <a:lnTo>
                  <a:pt x="128" y="30"/>
                </a:lnTo>
                <a:lnTo>
                  <a:pt x="128" y="30"/>
                </a:lnTo>
                <a:lnTo>
                  <a:pt x="128" y="30"/>
                </a:lnTo>
                <a:lnTo>
                  <a:pt x="128" y="30"/>
                </a:lnTo>
                <a:lnTo>
                  <a:pt x="128" y="30"/>
                </a:lnTo>
                <a:lnTo>
                  <a:pt x="128" y="30"/>
                </a:lnTo>
                <a:lnTo>
                  <a:pt x="128" y="30"/>
                </a:lnTo>
                <a:lnTo>
                  <a:pt x="128" y="30"/>
                </a:lnTo>
                <a:lnTo>
                  <a:pt x="128" y="30"/>
                </a:lnTo>
                <a:lnTo>
                  <a:pt x="128" y="30"/>
                </a:lnTo>
                <a:lnTo>
                  <a:pt x="126" y="30"/>
                </a:lnTo>
                <a:lnTo>
                  <a:pt x="126" y="30"/>
                </a:lnTo>
                <a:lnTo>
                  <a:pt x="126" y="30"/>
                </a:lnTo>
                <a:lnTo>
                  <a:pt x="128" y="30"/>
                </a:lnTo>
                <a:lnTo>
                  <a:pt x="128" y="30"/>
                </a:lnTo>
                <a:lnTo>
                  <a:pt x="128" y="30"/>
                </a:lnTo>
                <a:lnTo>
                  <a:pt x="128" y="30"/>
                </a:lnTo>
                <a:lnTo>
                  <a:pt x="128" y="30"/>
                </a:lnTo>
                <a:lnTo>
                  <a:pt x="126" y="30"/>
                </a:lnTo>
                <a:lnTo>
                  <a:pt x="126" y="30"/>
                </a:lnTo>
                <a:lnTo>
                  <a:pt x="126" y="30"/>
                </a:lnTo>
                <a:lnTo>
                  <a:pt x="124" y="30"/>
                </a:lnTo>
                <a:lnTo>
                  <a:pt x="124" y="30"/>
                </a:lnTo>
                <a:lnTo>
                  <a:pt x="124" y="28"/>
                </a:lnTo>
                <a:lnTo>
                  <a:pt x="124" y="28"/>
                </a:lnTo>
                <a:lnTo>
                  <a:pt x="124" y="28"/>
                </a:lnTo>
                <a:lnTo>
                  <a:pt x="124" y="28"/>
                </a:lnTo>
                <a:lnTo>
                  <a:pt x="124" y="28"/>
                </a:lnTo>
                <a:lnTo>
                  <a:pt x="126" y="28"/>
                </a:lnTo>
                <a:lnTo>
                  <a:pt x="126" y="28"/>
                </a:lnTo>
                <a:lnTo>
                  <a:pt x="128" y="28"/>
                </a:lnTo>
                <a:lnTo>
                  <a:pt x="128" y="28"/>
                </a:lnTo>
                <a:lnTo>
                  <a:pt x="128" y="28"/>
                </a:lnTo>
                <a:lnTo>
                  <a:pt x="128" y="28"/>
                </a:lnTo>
                <a:lnTo>
                  <a:pt x="128" y="28"/>
                </a:lnTo>
                <a:lnTo>
                  <a:pt x="128" y="28"/>
                </a:lnTo>
                <a:lnTo>
                  <a:pt x="126" y="28"/>
                </a:lnTo>
                <a:lnTo>
                  <a:pt x="126" y="28"/>
                </a:lnTo>
                <a:lnTo>
                  <a:pt x="126" y="28"/>
                </a:lnTo>
                <a:lnTo>
                  <a:pt x="126" y="28"/>
                </a:lnTo>
                <a:lnTo>
                  <a:pt x="124" y="28"/>
                </a:lnTo>
                <a:lnTo>
                  <a:pt x="124" y="28"/>
                </a:lnTo>
                <a:lnTo>
                  <a:pt x="124" y="28"/>
                </a:lnTo>
                <a:lnTo>
                  <a:pt x="126" y="26"/>
                </a:lnTo>
                <a:lnTo>
                  <a:pt x="126" y="26"/>
                </a:lnTo>
                <a:lnTo>
                  <a:pt x="126" y="26"/>
                </a:lnTo>
                <a:lnTo>
                  <a:pt x="126" y="28"/>
                </a:lnTo>
                <a:lnTo>
                  <a:pt x="128" y="28"/>
                </a:lnTo>
                <a:lnTo>
                  <a:pt x="128" y="26"/>
                </a:lnTo>
                <a:lnTo>
                  <a:pt x="128" y="26"/>
                </a:lnTo>
                <a:lnTo>
                  <a:pt x="126" y="26"/>
                </a:lnTo>
                <a:lnTo>
                  <a:pt x="126" y="26"/>
                </a:lnTo>
                <a:lnTo>
                  <a:pt x="124" y="26"/>
                </a:lnTo>
                <a:lnTo>
                  <a:pt x="124" y="26"/>
                </a:lnTo>
                <a:lnTo>
                  <a:pt x="124" y="26"/>
                </a:lnTo>
                <a:lnTo>
                  <a:pt x="124" y="26"/>
                </a:lnTo>
                <a:lnTo>
                  <a:pt x="124" y="26"/>
                </a:lnTo>
                <a:lnTo>
                  <a:pt x="126" y="26"/>
                </a:lnTo>
                <a:lnTo>
                  <a:pt x="126" y="26"/>
                </a:lnTo>
                <a:lnTo>
                  <a:pt x="126" y="26"/>
                </a:lnTo>
                <a:lnTo>
                  <a:pt x="126" y="26"/>
                </a:lnTo>
                <a:lnTo>
                  <a:pt x="126" y="26"/>
                </a:lnTo>
                <a:lnTo>
                  <a:pt x="126" y="26"/>
                </a:lnTo>
                <a:lnTo>
                  <a:pt x="126" y="26"/>
                </a:lnTo>
                <a:lnTo>
                  <a:pt x="126" y="26"/>
                </a:lnTo>
                <a:lnTo>
                  <a:pt x="126" y="26"/>
                </a:lnTo>
                <a:lnTo>
                  <a:pt x="126" y="26"/>
                </a:lnTo>
                <a:lnTo>
                  <a:pt x="124" y="26"/>
                </a:lnTo>
                <a:lnTo>
                  <a:pt x="124" y="26"/>
                </a:lnTo>
                <a:lnTo>
                  <a:pt x="124" y="26"/>
                </a:lnTo>
                <a:lnTo>
                  <a:pt x="124" y="24"/>
                </a:lnTo>
                <a:lnTo>
                  <a:pt x="126" y="24"/>
                </a:lnTo>
                <a:lnTo>
                  <a:pt x="128" y="24"/>
                </a:lnTo>
                <a:lnTo>
                  <a:pt x="128" y="24"/>
                </a:lnTo>
                <a:lnTo>
                  <a:pt x="130" y="24"/>
                </a:lnTo>
                <a:lnTo>
                  <a:pt x="130" y="24"/>
                </a:lnTo>
                <a:lnTo>
                  <a:pt x="130" y="24"/>
                </a:lnTo>
                <a:lnTo>
                  <a:pt x="130" y="24"/>
                </a:lnTo>
                <a:lnTo>
                  <a:pt x="130" y="24"/>
                </a:lnTo>
                <a:lnTo>
                  <a:pt x="130" y="24"/>
                </a:lnTo>
                <a:lnTo>
                  <a:pt x="130" y="24"/>
                </a:lnTo>
                <a:lnTo>
                  <a:pt x="128" y="24"/>
                </a:lnTo>
                <a:lnTo>
                  <a:pt x="128" y="24"/>
                </a:lnTo>
                <a:lnTo>
                  <a:pt x="128" y="24"/>
                </a:lnTo>
                <a:lnTo>
                  <a:pt x="128" y="24"/>
                </a:lnTo>
                <a:lnTo>
                  <a:pt x="128" y="24"/>
                </a:lnTo>
                <a:lnTo>
                  <a:pt x="128" y="24"/>
                </a:lnTo>
                <a:lnTo>
                  <a:pt x="128" y="24"/>
                </a:lnTo>
                <a:lnTo>
                  <a:pt x="128" y="24"/>
                </a:lnTo>
                <a:lnTo>
                  <a:pt x="128" y="24"/>
                </a:lnTo>
                <a:lnTo>
                  <a:pt x="128" y="24"/>
                </a:lnTo>
                <a:lnTo>
                  <a:pt x="128" y="24"/>
                </a:lnTo>
                <a:lnTo>
                  <a:pt x="130" y="24"/>
                </a:lnTo>
                <a:lnTo>
                  <a:pt x="128" y="24"/>
                </a:lnTo>
                <a:lnTo>
                  <a:pt x="128" y="22"/>
                </a:lnTo>
                <a:lnTo>
                  <a:pt x="128" y="22"/>
                </a:lnTo>
                <a:lnTo>
                  <a:pt x="128" y="22"/>
                </a:lnTo>
                <a:lnTo>
                  <a:pt x="130" y="22"/>
                </a:lnTo>
                <a:lnTo>
                  <a:pt x="130" y="24"/>
                </a:lnTo>
                <a:lnTo>
                  <a:pt x="132" y="24"/>
                </a:lnTo>
                <a:lnTo>
                  <a:pt x="132" y="24"/>
                </a:lnTo>
                <a:lnTo>
                  <a:pt x="132" y="24"/>
                </a:lnTo>
                <a:lnTo>
                  <a:pt x="132" y="24"/>
                </a:lnTo>
                <a:lnTo>
                  <a:pt x="132" y="24"/>
                </a:lnTo>
                <a:lnTo>
                  <a:pt x="132" y="22"/>
                </a:lnTo>
                <a:lnTo>
                  <a:pt x="130" y="22"/>
                </a:lnTo>
                <a:lnTo>
                  <a:pt x="130" y="22"/>
                </a:lnTo>
                <a:lnTo>
                  <a:pt x="130" y="22"/>
                </a:lnTo>
                <a:lnTo>
                  <a:pt x="130" y="22"/>
                </a:lnTo>
                <a:lnTo>
                  <a:pt x="130" y="22"/>
                </a:lnTo>
                <a:lnTo>
                  <a:pt x="130" y="22"/>
                </a:lnTo>
                <a:lnTo>
                  <a:pt x="130" y="22"/>
                </a:lnTo>
                <a:lnTo>
                  <a:pt x="130" y="22"/>
                </a:lnTo>
                <a:lnTo>
                  <a:pt x="130" y="22"/>
                </a:lnTo>
                <a:lnTo>
                  <a:pt x="132" y="22"/>
                </a:lnTo>
                <a:lnTo>
                  <a:pt x="132" y="22"/>
                </a:lnTo>
                <a:lnTo>
                  <a:pt x="132" y="22"/>
                </a:lnTo>
                <a:lnTo>
                  <a:pt x="132" y="22"/>
                </a:lnTo>
                <a:lnTo>
                  <a:pt x="132" y="22"/>
                </a:lnTo>
                <a:close/>
                <a:moveTo>
                  <a:pt x="196" y="4"/>
                </a:moveTo>
                <a:lnTo>
                  <a:pt x="196" y="4"/>
                </a:lnTo>
                <a:lnTo>
                  <a:pt x="196" y="4"/>
                </a:lnTo>
                <a:lnTo>
                  <a:pt x="194" y="4"/>
                </a:lnTo>
                <a:lnTo>
                  <a:pt x="194" y="2"/>
                </a:lnTo>
                <a:lnTo>
                  <a:pt x="194" y="2"/>
                </a:lnTo>
                <a:lnTo>
                  <a:pt x="194" y="2"/>
                </a:lnTo>
                <a:lnTo>
                  <a:pt x="194" y="2"/>
                </a:lnTo>
                <a:lnTo>
                  <a:pt x="194" y="2"/>
                </a:lnTo>
                <a:lnTo>
                  <a:pt x="196" y="2"/>
                </a:lnTo>
                <a:lnTo>
                  <a:pt x="196" y="2"/>
                </a:lnTo>
                <a:lnTo>
                  <a:pt x="198" y="2"/>
                </a:lnTo>
                <a:lnTo>
                  <a:pt x="198" y="4"/>
                </a:lnTo>
                <a:lnTo>
                  <a:pt x="198" y="4"/>
                </a:lnTo>
                <a:lnTo>
                  <a:pt x="196" y="4"/>
                </a:lnTo>
                <a:lnTo>
                  <a:pt x="196" y="4"/>
                </a:lnTo>
                <a:close/>
                <a:moveTo>
                  <a:pt x="8" y="166"/>
                </a:moveTo>
                <a:lnTo>
                  <a:pt x="8" y="166"/>
                </a:lnTo>
                <a:lnTo>
                  <a:pt x="8" y="166"/>
                </a:lnTo>
                <a:lnTo>
                  <a:pt x="8" y="166"/>
                </a:lnTo>
                <a:lnTo>
                  <a:pt x="8" y="166"/>
                </a:lnTo>
                <a:lnTo>
                  <a:pt x="6" y="164"/>
                </a:lnTo>
                <a:lnTo>
                  <a:pt x="6" y="164"/>
                </a:lnTo>
                <a:lnTo>
                  <a:pt x="6" y="162"/>
                </a:lnTo>
                <a:lnTo>
                  <a:pt x="6" y="162"/>
                </a:lnTo>
                <a:lnTo>
                  <a:pt x="8" y="162"/>
                </a:lnTo>
                <a:lnTo>
                  <a:pt x="8" y="164"/>
                </a:lnTo>
                <a:lnTo>
                  <a:pt x="8" y="164"/>
                </a:lnTo>
                <a:lnTo>
                  <a:pt x="8" y="164"/>
                </a:lnTo>
                <a:lnTo>
                  <a:pt x="10" y="164"/>
                </a:lnTo>
                <a:lnTo>
                  <a:pt x="10" y="164"/>
                </a:lnTo>
                <a:lnTo>
                  <a:pt x="10" y="164"/>
                </a:lnTo>
                <a:lnTo>
                  <a:pt x="10" y="166"/>
                </a:lnTo>
                <a:lnTo>
                  <a:pt x="10" y="166"/>
                </a:lnTo>
                <a:lnTo>
                  <a:pt x="10" y="166"/>
                </a:lnTo>
                <a:lnTo>
                  <a:pt x="10" y="166"/>
                </a:lnTo>
                <a:lnTo>
                  <a:pt x="8" y="166"/>
                </a:lnTo>
                <a:lnTo>
                  <a:pt x="8" y="166"/>
                </a:lnTo>
                <a:close/>
                <a:moveTo>
                  <a:pt x="98" y="40"/>
                </a:moveTo>
                <a:lnTo>
                  <a:pt x="98" y="40"/>
                </a:lnTo>
                <a:lnTo>
                  <a:pt x="98" y="40"/>
                </a:lnTo>
                <a:lnTo>
                  <a:pt x="98" y="40"/>
                </a:lnTo>
                <a:lnTo>
                  <a:pt x="96" y="40"/>
                </a:lnTo>
                <a:lnTo>
                  <a:pt x="96" y="40"/>
                </a:lnTo>
                <a:lnTo>
                  <a:pt x="96" y="40"/>
                </a:lnTo>
                <a:lnTo>
                  <a:pt x="96" y="40"/>
                </a:lnTo>
                <a:lnTo>
                  <a:pt x="96" y="40"/>
                </a:lnTo>
                <a:lnTo>
                  <a:pt x="98" y="40"/>
                </a:lnTo>
                <a:lnTo>
                  <a:pt x="98" y="40"/>
                </a:lnTo>
                <a:lnTo>
                  <a:pt x="98" y="40"/>
                </a:lnTo>
                <a:lnTo>
                  <a:pt x="98" y="40"/>
                </a:lnTo>
                <a:lnTo>
                  <a:pt x="98" y="40"/>
                </a:lnTo>
                <a:lnTo>
                  <a:pt x="98" y="40"/>
                </a:lnTo>
                <a:close/>
                <a:moveTo>
                  <a:pt x="10" y="164"/>
                </a:moveTo>
                <a:lnTo>
                  <a:pt x="10" y="164"/>
                </a:lnTo>
                <a:lnTo>
                  <a:pt x="10" y="164"/>
                </a:lnTo>
                <a:lnTo>
                  <a:pt x="8" y="162"/>
                </a:lnTo>
                <a:lnTo>
                  <a:pt x="8" y="162"/>
                </a:lnTo>
                <a:lnTo>
                  <a:pt x="10" y="162"/>
                </a:lnTo>
                <a:lnTo>
                  <a:pt x="10" y="162"/>
                </a:lnTo>
                <a:lnTo>
                  <a:pt x="12" y="162"/>
                </a:lnTo>
                <a:lnTo>
                  <a:pt x="12" y="162"/>
                </a:lnTo>
                <a:lnTo>
                  <a:pt x="12" y="162"/>
                </a:lnTo>
                <a:lnTo>
                  <a:pt x="12" y="162"/>
                </a:lnTo>
                <a:lnTo>
                  <a:pt x="12" y="162"/>
                </a:lnTo>
                <a:lnTo>
                  <a:pt x="12" y="162"/>
                </a:lnTo>
                <a:lnTo>
                  <a:pt x="10" y="164"/>
                </a:lnTo>
                <a:lnTo>
                  <a:pt x="10" y="164"/>
                </a:lnTo>
                <a:close/>
                <a:moveTo>
                  <a:pt x="106" y="40"/>
                </a:moveTo>
                <a:lnTo>
                  <a:pt x="104" y="40"/>
                </a:lnTo>
                <a:lnTo>
                  <a:pt x="104" y="40"/>
                </a:lnTo>
                <a:lnTo>
                  <a:pt x="104" y="40"/>
                </a:lnTo>
                <a:lnTo>
                  <a:pt x="104" y="40"/>
                </a:lnTo>
                <a:lnTo>
                  <a:pt x="102" y="42"/>
                </a:lnTo>
                <a:lnTo>
                  <a:pt x="102" y="42"/>
                </a:lnTo>
                <a:lnTo>
                  <a:pt x="100" y="42"/>
                </a:lnTo>
                <a:lnTo>
                  <a:pt x="98" y="42"/>
                </a:lnTo>
                <a:lnTo>
                  <a:pt x="98" y="42"/>
                </a:lnTo>
                <a:lnTo>
                  <a:pt x="98" y="42"/>
                </a:lnTo>
                <a:lnTo>
                  <a:pt x="98" y="42"/>
                </a:lnTo>
                <a:lnTo>
                  <a:pt x="98" y="40"/>
                </a:lnTo>
                <a:lnTo>
                  <a:pt x="98" y="40"/>
                </a:lnTo>
                <a:lnTo>
                  <a:pt x="100" y="40"/>
                </a:lnTo>
                <a:lnTo>
                  <a:pt x="100" y="40"/>
                </a:lnTo>
                <a:lnTo>
                  <a:pt x="100" y="40"/>
                </a:lnTo>
                <a:lnTo>
                  <a:pt x="100" y="40"/>
                </a:lnTo>
                <a:lnTo>
                  <a:pt x="100" y="40"/>
                </a:lnTo>
                <a:lnTo>
                  <a:pt x="100" y="40"/>
                </a:lnTo>
                <a:lnTo>
                  <a:pt x="100" y="40"/>
                </a:lnTo>
                <a:lnTo>
                  <a:pt x="100" y="40"/>
                </a:lnTo>
                <a:lnTo>
                  <a:pt x="100" y="38"/>
                </a:lnTo>
                <a:lnTo>
                  <a:pt x="102" y="38"/>
                </a:lnTo>
                <a:lnTo>
                  <a:pt x="102" y="38"/>
                </a:lnTo>
                <a:lnTo>
                  <a:pt x="102" y="38"/>
                </a:lnTo>
                <a:lnTo>
                  <a:pt x="102" y="38"/>
                </a:lnTo>
                <a:lnTo>
                  <a:pt x="104" y="38"/>
                </a:lnTo>
                <a:lnTo>
                  <a:pt x="104" y="38"/>
                </a:lnTo>
                <a:lnTo>
                  <a:pt x="104" y="38"/>
                </a:lnTo>
                <a:lnTo>
                  <a:pt x="104" y="38"/>
                </a:lnTo>
                <a:lnTo>
                  <a:pt x="104" y="38"/>
                </a:lnTo>
                <a:lnTo>
                  <a:pt x="104" y="38"/>
                </a:lnTo>
                <a:lnTo>
                  <a:pt x="104" y="40"/>
                </a:lnTo>
                <a:lnTo>
                  <a:pt x="104" y="40"/>
                </a:lnTo>
                <a:lnTo>
                  <a:pt x="104" y="40"/>
                </a:lnTo>
                <a:lnTo>
                  <a:pt x="104" y="40"/>
                </a:lnTo>
                <a:lnTo>
                  <a:pt x="104" y="38"/>
                </a:lnTo>
                <a:lnTo>
                  <a:pt x="104" y="38"/>
                </a:lnTo>
                <a:lnTo>
                  <a:pt x="104" y="38"/>
                </a:lnTo>
                <a:lnTo>
                  <a:pt x="106" y="38"/>
                </a:lnTo>
                <a:lnTo>
                  <a:pt x="108" y="38"/>
                </a:lnTo>
                <a:lnTo>
                  <a:pt x="108" y="38"/>
                </a:lnTo>
                <a:lnTo>
                  <a:pt x="108" y="38"/>
                </a:lnTo>
                <a:lnTo>
                  <a:pt x="108" y="38"/>
                </a:lnTo>
                <a:lnTo>
                  <a:pt x="108" y="38"/>
                </a:lnTo>
                <a:lnTo>
                  <a:pt x="106" y="4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6" name="Freeform 112"/>
          <p:cNvSpPr>
            <a:spLocks noEditPoints="1"/>
          </p:cNvSpPr>
          <p:nvPr/>
        </p:nvSpPr>
        <p:spPr bwMode="auto">
          <a:xfrm>
            <a:off x="4632325" y="2230438"/>
            <a:ext cx="73025" cy="69850"/>
          </a:xfrm>
          <a:custGeom>
            <a:avLst/>
            <a:gdLst/>
            <a:ahLst/>
            <a:cxnLst>
              <a:cxn ang="0">
                <a:pos x="24" y="18"/>
              </a:cxn>
              <a:cxn ang="0">
                <a:pos x="22" y="16"/>
              </a:cxn>
              <a:cxn ang="0">
                <a:pos x="28" y="14"/>
              </a:cxn>
              <a:cxn ang="0">
                <a:pos x="28" y="16"/>
              </a:cxn>
              <a:cxn ang="0">
                <a:pos x="6" y="32"/>
              </a:cxn>
              <a:cxn ang="0">
                <a:pos x="2" y="30"/>
              </a:cxn>
              <a:cxn ang="0">
                <a:pos x="6" y="30"/>
              </a:cxn>
              <a:cxn ang="0">
                <a:pos x="8" y="32"/>
              </a:cxn>
              <a:cxn ang="0">
                <a:pos x="10" y="30"/>
              </a:cxn>
              <a:cxn ang="0">
                <a:pos x="10" y="30"/>
              </a:cxn>
              <a:cxn ang="0">
                <a:pos x="8" y="28"/>
              </a:cxn>
              <a:cxn ang="0">
                <a:pos x="4" y="28"/>
              </a:cxn>
              <a:cxn ang="0">
                <a:pos x="8" y="28"/>
              </a:cxn>
              <a:cxn ang="0">
                <a:pos x="8" y="26"/>
              </a:cxn>
              <a:cxn ang="0">
                <a:pos x="8" y="24"/>
              </a:cxn>
              <a:cxn ang="0">
                <a:pos x="14" y="18"/>
              </a:cxn>
              <a:cxn ang="0">
                <a:pos x="18" y="16"/>
              </a:cxn>
              <a:cxn ang="0">
                <a:pos x="24" y="18"/>
              </a:cxn>
              <a:cxn ang="0">
                <a:pos x="28" y="18"/>
              </a:cxn>
              <a:cxn ang="0">
                <a:pos x="30" y="14"/>
              </a:cxn>
              <a:cxn ang="0">
                <a:pos x="28" y="10"/>
              </a:cxn>
              <a:cxn ang="0">
                <a:pos x="24" y="8"/>
              </a:cxn>
              <a:cxn ang="0">
                <a:pos x="20" y="10"/>
              </a:cxn>
              <a:cxn ang="0">
                <a:pos x="22" y="12"/>
              </a:cxn>
              <a:cxn ang="0">
                <a:pos x="20" y="14"/>
              </a:cxn>
              <a:cxn ang="0">
                <a:pos x="16" y="16"/>
              </a:cxn>
              <a:cxn ang="0">
                <a:pos x="16" y="8"/>
              </a:cxn>
              <a:cxn ang="0">
                <a:pos x="20" y="8"/>
              </a:cxn>
              <a:cxn ang="0">
                <a:pos x="24" y="6"/>
              </a:cxn>
              <a:cxn ang="0">
                <a:pos x="30" y="2"/>
              </a:cxn>
              <a:cxn ang="0">
                <a:pos x="40" y="0"/>
              </a:cxn>
              <a:cxn ang="0">
                <a:pos x="46" y="4"/>
              </a:cxn>
              <a:cxn ang="0">
                <a:pos x="46" y="10"/>
              </a:cxn>
              <a:cxn ang="0">
                <a:pos x="40" y="14"/>
              </a:cxn>
              <a:cxn ang="0">
                <a:pos x="44" y="16"/>
              </a:cxn>
              <a:cxn ang="0">
                <a:pos x="46" y="20"/>
              </a:cxn>
              <a:cxn ang="0">
                <a:pos x="42" y="22"/>
              </a:cxn>
              <a:cxn ang="0">
                <a:pos x="38" y="26"/>
              </a:cxn>
              <a:cxn ang="0">
                <a:pos x="32" y="28"/>
              </a:cxn>
              <a:cxn ang="0">
                <a:pos x="34" y="36"/>
              </a:cxn>
              <a:cxn ang="0">
                <a:pos x="32" y="40"/>
              </a:cxn>
              <a:cxn ang="0">
                <a:pos x="34" y="42"/>
              </a:cxn>
              <a:cxn ang="0">
                <a:pos x="30" y="42"/>
              </a:cxn>
              <a:cxn ang="0">
                <a:pos x="30" y="40"/>
              </a:cxn>
              <a:cxn ang="0">
                <a:pos x="26" y="34"/>
              </a:cxn>
              <a:cxn ang="0">
                <a:pos x="22" y="34"/>
              </a:cxn>
              <a:cxn ang="0">
                <a:pos x="18" y="32"/>
              </a:cxn>
              <a:cxn ang="0">
                <a:pos x="16" y="32"/>
              </a:cxn>
              <a:cxn ang="0">
                <a:pos x="12" y="34"/>
              </a:cxn>
              <a:cxn ang="0">
                <a:pos x="2" y="32"/>
              </a:cxn>
              <a:cxn ang="0">
                <a:pos x="10" y="34"/>
              </a:cxn>
              <a:cxn ang="0">
                <a:pos x="4" y="34"/>
              </a:cxn>
              <a:cxn ang="0">
                <a:pos x="0" y="34"/>
              </a:cxn>
              <a:cxn ang="0">
                <a:pos x="24" y="14"/>
              </a:cxn>
              <a:cxn ang="0">
                <a:pos x="20" y="16"/>
              </a:cxn>
              <a:cxn ang="0">
                <a:pos x="20" y="14"/>
              </a:cxn>
              <a:cxn ang="0">
                <a:pos x="24" y="12"/>
              </a:cxn>
              <a:cxn ang="0">
                <a:pos x="22" y="2"/>
              </a:cxn>
              <a:cxn ang="0">
                <a:pos x="26" y="0"/>
              </a:cxn>
              <a:cxn ang="0">
                <a:pos x="16" y="8"/>
              </a:cxn>
              <a:cxn ang="0">
                <a:pos x="18" y="4"/>
              </a:cxn>
              <a:cxn ang="0">
                <a:pos x="16" y="8"/>
              </a:cxn>
            </a:cxnLst>
            <a:rect l="0" t="0" r="r" b="b"/>
            <a:pathLst>
              <a:path w="46" h="44">
                <a:moveTo>
                  <a:pt x="26" y="18"/>
                </a:moveTo>
                <a:lnTo>
                  <a:pt x="26" y="18"/>
                </a:lnTo>
                <a:lnTo>
                  <a:pt x="26" y="18"/>
                </a:lnTo>
                <a:lnTo>
                  <a:pt x="24" y="18"/>
                </a:lnTo>
                <a:lnTo>
                  <a:pt x="24" y="18"/>
                </a:lnTo>
                <a:lnTo>
                  <a:pt x="24" y="18"/>
                </a:lnTo>
                <a:lnTo>
                  <a:pt x="24" y="18"/>
                </a:lnTo>
                <a:lnTo>
                  <a:pt x="24" y="18"/>
                </a:lnTo>
                <a:lnTo>
                  <a:pt x="24" y="18"/>
                </a:lnTo>
                <a:lnTo>
                  <a:pt x="22" y="18"/>
                </a:lnTo>
                <a:lnTo>
                  <a:pt x="22" y="18"/>
                </a:lnTo>
                <a:lnTo>
                  <a:pt x="22" y="18"/>
                </a:lnTo>
                <a:lnTo>
                  <a:pt x="22" y="18"/>
                </a:lnTo>
                <a:lnTo>
                  <a:pt x="22" y="18"/>
                </a:lnTo>
                <a:lnTo>
                  <a:pt x="22" y="16"/>
                </a:lnTo>
                <a:lnTo>
                  <a:pt x="22" y="16"/>
                </a:lnTo>
                <a:lnTo>
                  <a:pt x="24" y="16"/>
                </a:lnTo>
                <a:lnTo>
                  <a:pt x="24" y="16"/>
                </a:lnTo>
                <a:lnTo>
                  <a:pt x="24" y="16"/>
                </a:lnTo>
                <a:lnTo>
                  <a:pt x="26" y="16"/>
                </a:lnTo>
                <a:lnTo>
                  <a:pt x="26" y="14"/>
                </a:lnTo>
                <a:lnTo>
                  <a:pt x="26" y="14"/>
                </a:lnTo>
                <a:lnTo>
                  <a:pt x="26" y="14"/>
                </a:lnTo>
                <a:lnTo>
                  <a:pt x="28" y="14"/>
                </a:lnTo>
                <a:lnTo>
                  <a:pt x="30" y="14"/>
                </a:lnTo>
                <a:lnTo>
                  <a:pt x="30" y="14"/>
                </a:lnTo>
                <a:lnTo>
                  <a:pt x="30" y="16"/>
                </a:lnTo>
                <a:lnTo>
                  <a:pt x="30" y="16"/>
                </a:lnTo>
                <a:lnTo>
                  <a:pt x="30" y="16"/>
                </a:lnTo>
                <a:lnTo>
                  <a:pt x="28" y="16"/>
                </a:lnTo>
                <a:lnTo>
                  <a:pt x="28" y="16"/>
                </a:lnTo>
                <a:lnTo>
                  <a:pt x="28" y="16"/>
                </a:lnTo>
                <a:lnTo>
                  <a:pt x="28" y="18"/>
                </a:lnTo>
                <a:lnTo>
                  <a:pt x="28" y="18"/>
                </a:lnTo>
                <a:lnTo>
                  <a:pt x="26" y="18"/>
                </a:lnTo>
                <a:lnTo>
                  <a:pt x="26" y="18"/>
                </a:lnTo>
                <a:close/>
                <a:moveTo>
                  <a:pt x="10" y="34"/>
                </a:moveTo>
                <a:lnTo>
                  <a:pt x="10" y="32"/>
                </a:lnTo>
                <a:lnTo>
                  <a:pt x="8" y="32"/>
                </a:lnTo>
                <a:lnTo>
                  <a:pt x="6" y="32"/>
                </a:lnTo>
                <a:lnTo>
                  <a:pt x="6" y="32"/>
                </a:lnTo>
                <a:lnTo>
                  <a:pt x="6" y="32"/>
                </a:lnTo>
                <a:lnTo>
                  <a:pt x="2" y="32"/>
                </a:lnTo>
                <a:lnTo>
                  <a:pt x="2" y="32"/>
                </a:lnTo>
                <a:lnTo>
                  <a:pt x="0" y="30"/>
                </a:lnTo>
                <a:lnTo>
                  <a:pt x="0" y="30"/>
                </a:lnTo>
                <a:lnTo>
                  <a:pt x="0" y="30"/>
                </a:lnTo>
                <a:lnTo>
                  <a:pt x="2" y="30"/>
                </a:lnTo>
                <a:lnTo>
                  <a:pt x="2" y="30"/>
                </a:lnTo>
                <a:lnTo>
                  <a:pt x="4" y="30"/>
                </a:lnTo>
                <a:lnTo>
                  <a:pt x="6" y="30"/>
                </a:lnTo>
                <a:lnTo>
                  <a:pt x="6" y="30"/>
                </a:lnTo>
                <a:lnTo>
                  <a:pt x="6" y="30"/>
                </a:lnTo>
                <a:lnTo>
                  <a:pt x="6" y="30"/>
                </a:lnTo>
                <a:lnTo>
                  <a:pt x="6" y="30"/>
                </a:lnTo>
                <a:lnTo>
                  <a:pt x="6" y="30"/>
                </a:lnTo>
                <a:lnTo>
                  <a:pt x="6" y="30"/>
                </a:lnTo>
                <a:lnTo>
                  <a:pt x="6" y="30"/>
                </a:lnTo>
                <a:lnTo>
                  <a:pt x="6" y="30"/>
                </a:lnTo>
                <a:lnTo>
                  <a:pt x="8" y="30"/>
                </a:lnTo>
                <a:lnTo>
                  <a:pt x="8" y="30"/>
                </a:lnTo>
                <a:lnTo>
                  <a:pt x="8" y="32"/>
                </a:lnTo>
                <a:lnTo>
                  <a:pt x="8" y="32"/>
                </a:lnTo>
                <a:lnTo>
                  <a:pt x="8" y="32"/>
                </a:lnTo>
                <a:lnTo>
                  <a:pt x="8" y="32"/>
                </a:lnTo>
                <a:lnTo>
                  <a:pt x="10" y="32"/>
                </a:lnTo>
                <a:lnTo>
                  <a:pt x="10" y="32"/>
                </a:lnTo>
                <a:lnTo>
                  <a:pt x="10" y="32"/>
                </a:lnTo>
                <a:lnTo>
                  <a:pt x="10" y="32"/>
                </a:lnTo>
                <a:lnTo>
                  <a:pt x="12" y="32"/>
                </a:lnTo>
                <a:lnTo>
                  <a:pt x="10" y="32"/>
                </a:lnTo>
                <a:lnTo>
                  <a:pt x="10" y="30"/>
                </a:lnTo>
                <a:lnTo>
                  <a:pt x="10" y="30"/>
                </a:lnTo>
                <a:lnTo>
                  <a:pt x="10" y="30"/>
                </a:lnTo>
                <a:lnTo>
                  <a:pt x="8" y="30"/>
                </a:lnTo>
                <a:lnTo>
                  <a:pt x="8" y="30"/>
                </a:lnTo>
                <a:lnTo>
                  <a:pt x="8" y="30"/>
                </a:lnTo>
                <a:lnTo>
                  <a:pt x="8" y="30"/>
                </a:lnTo>
                <a:lnTo>
                  <a:pt x="10" y="30"/>
                </a:lnTo>
                <a:lnTo>
                  <a:pt x="10" y="30"/>
                </a:lnTo>
                <a:lnTo>
                  <a:pt x="10" y="30"/>
                </a:lnTo>
                <a:lnTo>
                  <a:pt x="10" y="30"/>
                </a:lnTo>
                <a:lnTo>
                  <a:pt x="10" y="30"/>
                </a:lnTo>
                <a:lnTo>
                  <a:pt x="10" y="30"/>
                </a:lnTo>
                <a:lnTo>
                  <a:pt x="8" y="30"/>
                </a:lnTo>
                <a:lnTo>
                  <a:pt x="8" y="28"/>
                </a:lnTo>
                <a:lnTo>
                  <a:pt x="8" y="28"/>
                </a:lnTo>
                <a:lnTo>
                  <a:pt x="8" y="28"/>
                </a:lnTo>
                <a:lnTo>
                  <a:pt x="8" y="30"/>
                </a:lnTo>
                <a:lnTo>
                  <a:pt x="8" y="30"/>
                </a:lnTo>
                <a:lnTo>
                  <a:pt x="6" y="30"/>
                </a:lnTo>
                <a:lnTo>
                  <a:pt x="6" y="28"/>
                </a:lnTo>
                <a:lnTo>
                  <a:pt x="4" y="28"/>
                </a:lnTo>
                <a:lnTo>
                  <a:pt x="4" y="28"/>
                </a:lnTo>
                <a:lnTo>
                  <a:pt x="4" y="28"/>
                </a:lnTo>
                <a:lnTo>
                  <a:pt x="4" y="28"/>
                </a:lnTo>
                <a:lnTo>
                  <a:pt x="4" y="28"/>
                </a:lnTo>
                <a:lnTo>
                  <a:pt x="4" y="28"/>
                </a:lnTo>
                <a:lnTo>
                  <a:pt x="4" y="28"/>
                </a:lnTo>
                <a:lnTo>
                  <a:pt x="6" y="28"/>
                </a:lnTo>
                <a:lnTo>
                  <a:pt x="6" y="28"/>
                </a:lnTo>
                <a:lnTo>
                  <a:pt x="6" y="28"/>
                </a:lnTo>
                <a:lnTo>
                  <a:pt x="8" y="28"/>
                </a:lnTo>
                <a:lnTo>
                  <a:pt x="8" y="28"/>
                </a:lnTo>
                <a:lnTo>
                  <a:pt x="8" y="28"/>
                </a:lnTo>
                <a:lnTo>
                  <a:pt x="8" y="28"/>
                </a:lnTo>
                <a:lnTo>
                  <a:pt x="10" y="28"/>
                </a:lnTo>
                <a:lnTo>
                  <a:pt x="10" y="28"/>
                </a:lnTo>
                <a:lnTo>
                  <a:pt x="8" y="28"/>
                </a:lnTo>
                <a:lnTo>
                  <a:pt x="8" y="28"/>
                </a:lnTo>
                <a:lnTo>
                  <a:pt x="8" y="26"/>
                </a:lnTo>
                <a:lnTo>
                  <a:pt x="8" y="26"/>
                </a:lnTo>
                <a:lnTo>
                  <a:pt x="6" y="26"/>
                </a:lnTo>
                <a:lnTo>
                  <a:pt x="6" y="26"/>
                </a:lnTo>
                <a:lnTo>
                  <a:pt x="6" y="26"/>
                </a:lnTo>
                <a:lnTo>
                  <a:pt x="8" y="26"/>
                </a:lnTo>
                <a:lnTo>
                  <a:pt x="8" y="26"/>
                </a:lnTo>
                <a:lnTo>
                  <a:pt x="8" y="26"/>
                </a:lnTo>
                <a:lnTo>
                  <a:pt x="8" y="24"/>
                </a:lnTo>
                <a:lnTo>
                  <a:pt x="8" y="24"/>
                </a:lnTo>
                <a:lnTo>
                  <a:pt x="8" y="24"/>
                </a:lnTo>
                <a:lnTo>
                  <a:pt x="8" y="24"/>
                </a:lnTo>
                <a:lnTo>
                  <a:pt x="8" y="24"/>
                </a:lnTo>
                <a:lnTo>
                  <a:pt x="12" y="20"/>
                </a:lnTo>
                <a:lnTo>
                  <a:pt x="12" y="20"/>
                </a:lnTo>
                <a:lnTo>
                  <a:pt x="12" y="20"/>
                </a:lnTo>
                <a:lnTo>
                  <a:pt x="12" y="20"/>
                </a:lnTo>
                <a:lnTo>
                  <a:pt x="14" y="18"/>
                </a:lnTo>
                <a:lnTo>
                  <a:pt x="14" y="18"/>
                </a:lnTo>
                <a:lnTo>
                  <a:pt x="14" y="16"/>
                </a:lnTo>
                <a:lnTo>
                  <a:pt x="14" y="16"/>
                </a:lnTo>
                <a:lnTo>
                  <a:pt x="14" y="16"/>
                </a:lnTo>
                <a:lnTo>
                  <a:pt x="16" y="16"/>
                </a:lnTo>
                <a:lnTo>
                  <a:pt x="16" y="16"/>
                </a:lnTo>
                <a:lnTo>
                  <a:pt x="18" y="16"/>
                </a:lnTo>
                <a:lnTo>
                  <a:pt x="18" y="16"/>
                </a:lnTo>
                <a:lnTo>
                  <a:pt x="18" y="18"/>
                </a:lnTo>
                <a:lnTo>
                  <a:pt x="18" y="18"/>
                </a:lnTo>
                <a:lnTo>
                  <a:pt x="20" y="18"/>
                </a:lnTo>
                <a:lnTo>
                  <a:pt x="22" y="18"/>
                </a:lnTo>
                <a:lnTo>
                  <a:pt x="22" y="18"/>
                </a:lnTo>
                <a:lnTo>
                  <a:pt x="24" y="18"/>
                </a:lnTo>
                <a:lnTo>
                  <a:pt x="24" y="18"/>
                </a:lnTo>
                <a:lnTo>
                  <a:pt x="24" y="18"/>
                </a:lnTo>
                <a:lnTo>
                  <a:pt x="24" y="18"/>
                </a:lnTo>
                <a:lnTo>
                  <a:pt x="24" y="20"/>
                </a:lnTo>
                <a:lnTo>
                  <a:pt x="24" y="20"/>
                </a:lnTo>
                <a:lnTo>
                  <a:pt x="26" y="18"/>
                </a:lnTo>
                <a:lnTo>
                  <a:pt x="26" y="18"/>
                </a:lnTo>
                <a:lnTo>
                  <a:pt x="26" y="18"/>
                </a:lnTo>
                <a:lnTo>
                  <a:pt x="26" y="18"/>
                </a:lnTo>
                <a:lnTo>
                  <a:pt x="28" y="18"/>
                </a:lnTo>
                <a:lnTo>
                  <a:pt x="28" y="18"/>
                </a:lnTo>
                <a:lnTo>
                  <a:pt x="28" y="18"/>
                </a:lnTo>
                <a:lnTo>
                  <a:pt x="28" y="16"/>
                </a:lnTo>
                <a:lnTo>
                  <a:pt x="30" y="16"/>
                </a:lnTo>
                <a:lnTo>
                  <a:pt x="30" y="16"/>
                </a:lnTo>
                <a:lnTo>
                  <a:pt x="30" y="16"/>
                </a:lnTo>
                <a:lnTo>
                  <a:pt x="30" y="16"/>
                </a:lnTo>
                <a:lnTo>
                  <a:pt x="30" y="14"/>
                </a:lnTo>
                <a:lnTo>
                  <a:pt x="30" y="14"/>
                </a:lnTo>
                <a:lnTo>
                  <a:pt x="30" y="14"/>
                </a:lnTo>
                <a:lnTo>
                  <a:pt x="28" y="14"/>
                </a:lnTo>
                <a:lnTo>
                  <a:pt x="28" y="14"/>
                </a:lnTo>
                <a:lnTo>
                  <a:pt x="26" y="12"/>
                </a:lnTo>
                <a:lnTo>
                  <a:pt x="26" y="12"/>
                </a:lnTo>
                <a:lnTo>
                  <a:pt x="28" y="10"/>
                </a:lnTo>
                <a:lnTo>
                  <a:pt x="28" y="10"/>
                </a:lnTo>
                <a:lnTo>
                  <a:pt x="28" y="10"/>
                </a:lnTo>
                <a:lnTo>
                  <a:pt x="28" y="10"/>
                </a:lnTo>
                <a:lnTo>
                  <a:pt x="28" y="10"/>
                </a:lnTo>
                <a:lnTo>
                  <a:pt x="26" y="10"/>
                </a:lnTo>
                <a:lnTo>
                  <a:pt x="24" y="10"/>
                </a:lnTo>
                <a:lnTo>
                  <a:pt x="24" y="10"/>
                </a:lnTo>
                <a:lnTo>
                  <a:pt x="24" y="8"/>
                </a:lnTo>
                <a:lnTo>
                  <a:pt x="24" y="8"/>
                </a:lnTo>
                <a:lnTo>
                  <a:pt x="24" y="6"/>
                </a:lnTo>
                <a:lnTo>
                  <a:pt x="24" y="6"/>
                </a:lnTo>
                <a:lnTo>
                  <a:pt x="24" y="6"/>
                </a:lnTo>
                <a:lnTo>
                  <a:pt x="22" y="6"/>
                </a:lnTo>
                <a:lnTo>
                  <a:pt x="22" y="6"/>
                </a:lnTo>
                <a:lnTo>
                  <a:pt x="22" y="8"/>
                </a:lnTo>
                <a:lnTo>
                  <a:pt x="20" y="8"/>
                </a:lnTo>
                <a:lnTo>
                  <a:pt x="20" y="10"/>
                </a:lnTo>
                <a:lnTo>
                  <a:pt x="20" y="10"/>
                </a:lnTo>
                <a:lnTo>
                  <a:pt x="22" y="12"/>
                </a:lnTo>
                <a:lnTo>
                  <a:pt x="22" y="12"/>
                </a:lnTo>
                <a:lnTo>
                  <a:pt x="22" y="12"/>
                </a:lnTo>
                <a:lnTo>
                  <a:pt x="24" y="12"/>
                </a:lnTo>
                <a:lnTo>
                  <a:pt x="22" y="12"/>
                </a:lnTo>
                <a:lnTo>
                  <a:pt x="22" y="12"/>
                </a:lnTo>
                <a:lnTo>
                  <a:pt x="22" y="12"/>
                </a:lnTo>
                <a:lnTo>
                  <a:pt x="22" y="14"/>
                </a:lnTo>
                <a:lnTo>
                  <a:pt x="22" y="14"/>
                </a:lnTo>
                <a:lnTo>
                  <a:pt x="20" y="12"/>
                </a:lnTo>
                <a:lnTo>
                  <a:pt x="20" y="12"/>
                </a:lnTo>
                <a:lnTo>
                  <a:pt x="20" y="14"/>
                </a:lnTo>
                <a:lnTo>
                  <a:pt x="20" y="14"/>
                </a:lnTo>
                <a:lnTo>
                  <a:pt x="20" y="14"/>
                </a:lnTo>
                <a:lnTo>
                  <a:pt x="20" y="14"/>
                </a:lnTo>
                <a:lnTo>
                  <a:pt x="20" y="16"/>
                </a:lnTo>
                <a:lnTo>
                  <a:pt x="20" y="16"/>
                </a:lnTo>
                <a:lnTo>
                  <a:pt x="20" y="16"/>
                </a:lnTo>
                <a:lnTo>
                  <a:pt x="20" y="18"/>
                </a:lnTo>
                <a:lnTo>
                  <a:pt x="18" y="16"/>
                </a:lnTo>
                <a:lnTo>
                  <a:pt x="18" y="16"/>
                </a:lnTo>
                <a:lnTo>
                  <a:pt x="18" y="16"/>
                </a:lnTo>
                <a:lnTo>
                  <a:pt x="16" y="16"/>
                </a:lnTo>
                <a:lnTo>
                  <a:pt x="16" y="16"/>
                </a:lnTo>
                <a:lnTo>
                  <a:pt x="14" y="16"/>
                </a:lnTo>
                <a:lnTo>
                  <a:pt x="14" y="14"/>
                </a:lnTo>
                <a:lnTo>
                  <a:pt x="14" y="14"/>
                </a:lnTo>
                <a:lnTo>
                  <a:pt x="14" y="12"/>
                </a:lnTo>
                <a:lnTo>
                  <a:pt x="14" y="12"/>
                </a:lnTo>
                <a:lnTo>
                  <a:pt x="16" y="12"/>
                </a:lnTo>
                <a:lnTo>
                  <a:pt x="16" y="8"/>
                </a:lnTo>
                <a:lnTo>
                  <a:pt x="16" y="8"/>
                </a:lnTo>
                <a:lnTo>
                  <a:pt x="16" y="8"/>
                </a:lnTo>
                <a:lnTo>
                  <a:pt x="16" y="8"/>
                </a:lnTo>
                <a:lnTo>
                  <a:pt x="18" y="8"/>
                </a:lnTo>
                <a:lnTo>
                  <a:pt x="18" y="8"/>
                </a:lnTo>
                <a:lnTo>
                  <a:pt x="18" y="8"/>
                </a:lnTo>
                <a:lnTo>
                  <a:pt x="18" y="8"/>
                </a:lnTo>
                <a:lnTo>
                  <a:pt x="20" y="8"/>
                </a:lnTo>
                <a:lnTo>
                  <a:pt x="22" y="8"/>
                </a:lnTo>
                <a:lnTo>
                  <a:pt x="22" y="8"/>
                </a:lnTo>
                <a:lnTo>
                  <a:pt x="22" y="6"/>
                </a:lnTo>
                <a:lnTo>
                  <a:pt x="22" y="6"/>
                </a:lnTo>
                <a:lnTo>
                  <a:pt x="22" y="6"/>
                </a:lnTo>
                <a:lnTo>
                  <a:pt x="24" y="6"/>
                </a:lnTo>
                <a:lnTo>
                  <a:pt x="24" y="6"/>
                </a:lnTo>
                <a:lnTo>
                  <a:pt x="24" y="6"/>
                </a:lnTo>
                <a:lnTo>
                  <a:pt x="24" y="6"/>
                </a:lnTo>
                <a:lnTo>
                  <a:pt x="24" y="6"/>
                </a:lnTo>
                <a:lnTo>
                  <a:pt x="24" y="4"/>
                </a:lnTo>
                <a:lnTo>
                  <a:pt x="24" y="4"/>
                </a:lnTo>
                <a:lnTo>
                  <a:pt x="24" y="4"/>
                </a:lnTo>
                <a:lnTo>
                  <a:pt x="26" y="2"/>
                </a:lnTo>
                <a:lnTo>
                  <a:pt x="26" y="2"/>
                </a:lnTo>
                <a:lnTo>
                  <a:pt x="30" y="2"/>
                </a:lnTo>
                <a:lnTo>
                  <a:pt x="32" y="0"/>
                </a:lnTo>
                <a:lnTo>
                  <a:pt x="32" y="0"/>
                </a:lnTo>
                <a:lnTo>
                  <a:pt x="34" y="0"/>
                </a:lnTo>
                <a:lnTo>
                  <a:pt x="34" y="0"/>
                </a:lnTo>
                <a:lnTo>
                  <a:pt x="34" y="0"/>
                </a:lnTo>
                <a:lnTo>
                  <a:pt x="36" y="0"/>
                </a:lnTo>
                <a:lnTo>
                  <a:pt x="38" y="0"/>
                </a:lnTo>
                <a:lnTo>
                  <a:pt x="40" y="0"/>
                </a:lnTo>
                <a:lnTo>
                  <a:pt x="40" y="0"/>
                </a:lnTo>
                <a:lnTo>
                  <a:pt x="40" y="0"/>
                </a:lnTo>
                <a:lnTo>
                  <a:pt x="42" y="0"/>
                </a:lnTo>
                <a:lnTo>
                  <a:pt x="42" y="0"/>
                </a:lnTo>
                <a:lnTo>
                  <a:pt x="42" y="2"/>
                </a:lnTo>
                <a:lnTo>
                  <a:pt x="44" y="2"/>
                </a:lnTo>
                <a:lnTo>
                  <a:pt x="46" y="4"/>
                </a:lnTo>
                <a:lnTo>
                  <a:pt x="46" y="4"/>
                </a:lnTo>
                <a:lnTo>
                  <a:pt x="46" y="4"/>
                </a:lnTo>
                <a:lnTo>
                  <a:pt x="46" y="4"/>
                </a:lnTo>
                <a:lnTo>
                  <a:pt x="46" y="8"/>
                </a:lnTo>
                <a:lnTo>
                  <a:pt x="46" y="8"/>
                </a:lnTo>
                <a:lnTo>
                  <a:pt x="46" y="8"/>
                </a:lnTo>
                <a:lnTo>
                  <a:pt x="46" y="8"/>
                </a:lnTo>
                <a:lnTo>
                  <a:pt x="46" y="10"/>
                </a:lnTo>
                <a:lnTo>
                  <a:pt x="46" y="10"/>
                </a:lnTo>
                <a:lnTo>
                  <a:pt x="46" y="10"/>
                </a:lnTo>
                <a:lnTo>
                  <a:pt x="46" y="12"/>
                </a:lnTo>
                <a:lnTo>
                  <a:pt x="46" y="12"/>
                </a:lnTo>
                <a:lnTo>
                  <a:pt x="46" y="12"/>
                </a:lnTo>
                <a:lnTo>
                  <a:pt x="44" y="14"/>
                </a:lnTo>
                <a:lnTo>
                  <a:pt x="44" y="12"/>
                </a:lnTo>
                <a:lnTo>
                  <a:pt x="42" y="12"/>
                </a:lnTo>
                <a:lnTo>
                  <a:pt x="40" y="14"/>
                </a:lnTo>
                <a:lnTo>
                  <a:pt x="40" y="14"/>
                </a:lnTo>
                <a:lnTo>
                  <a:pt x="40" y="14"/>
                </a:lnTo>
                <a:lnTo>
                  <a:pt x="42" y="14"/>
                </a:lnTo>
                <a:lnTo>
                  <a:pt x="40" y="14"/>
                </a:lnTo>
                <a:lnTo>
                  <a:pt x="40" y="14"/>
                </a:lnTo>
                <a:lnTo>
                  <a:pt x="40" y="16"/>
                </a:lnTo>
                <a:lnTo>
                  <a:pt x="42" y="16"/>
                </a:lnTo>
                <a:lnTo>
                  <a:pt x="44" y="16"/>
                </a:lnTo>
                <a:lnTo>
                  <a:pt x="44" y="16"/>
                </a:lnTo>
                <a:lnTo>
                  <a:pt x="46" y="16"/>
                </a:lnTo>
                <a:lnTo>
                  <a:pt x="46" y="18"/>
                </a:lnTo>
                <a:lnTo>
                  <a:pt x="46" y="18"/>
                </a:lnTo>
                <a:lnTo>
                  <a:pt x="46" y="18"/>
                </a:lnTo>
                <a:lnTo>
                  <a:pt x="44" y="18"/>
                </a:lnTo>
                <a:lnTo>
                  <a:pt x="46" y="20"/>
                </a:lnTo>
                <a:lnTo>
                  <a:pt x="46" y="20"/>
                </a:lnTo>
                <a:lnTo>
                  <a:pt x="44" y="20"/>
                </a:lnTo>
                <a:lnTo>
                  <a:pt x="44" y="20"/>
                </a:lnTo>
                <a:lnTo>
                  <a:pt x="44" y="20"/>
                </a:lnTo>
                <a:lnTo>
                  <a:pt x="42" y="22"/>
                </a:lnTo>
                <a:lnTo>
                  <a:pt x="42" y="22"/>
                </a:lnTo>
                <a:lnTo>
                  <a:pt x="42" y="22"/>
                </a:lnTo>
                <a:lnTo>
                  <a:pt x="42" y="22"/>
                </a:lnTo>
                <a:lnTo>
                  <a:pt x="42" y="22"/>
                </a:lnTo>
                <a:lnTo>
                  <a:pt x="42" y="24"/>
                </a:lnTo>
                <a:lnTo>
                  <a:pt x="42" y="24"/>
                </a:lnTo>
                <a:lnTo>
                  <a:pt x="42" y="24"/>
                </a:lnTo>
                <a:lnTo>
                  <a:pt x="42" y="24"/>
                </a:lnTo>
                <a:lnTo>
                  <a:pt x="40" y="24"/>
                </a:lnTo>
                <a:lnTo>
                  <a:pt x="40" y="24"/>
                </a:lnTo>
                <a:lnTo>
                  <a:pt x="38" y="26"/>
                </a:lnTo>
                <a:lnTo>
                  <a:pt x="38" y="26"/>
                </a:lnTo>
                <a:lnTo>
                  <a:pt x="36" y="26"/>
                </a:lnTo>
                <a:lnTo>
                  <a:pt x="34" y="24"/>
                </a:lnTo>
                <a:lnTo>
                  <a:pt x="34" y="24"/>
                </a:lnTo>
                <a:lnTo>
                  <a:pt x="32" y="26"/>
                </a:lnTo>
                <a:lnTo>
                  <a:pt x="32" y="26"/>
                </a:lnTo>
                <a:lnTo>
                  <a:pt x="32" y="26"/>
                </a:lnTo>
                <a:lnTo>
                  <a:pt x="32" y="28"/>
                </a:lnTo>
                <a:lnTo>
                  <a:pt x="32" y="28"/>
                </a:lnTo>
                <a:lnTo>
                  <a:pt x="34" y="30"/>
                </a:lnTo>
                <a:lnTo>
                  <a:pt x="34" y="30"/>
                </a:lnTo>
                <a:lnTo>
                  <a:pt x="34" y="30"/>
                </a:lnTo>
                <a:lnTo>
                  <a:pt x="36" y="30"/>
                </a:lnTo>
                <a:lnTo>
                  <a:pt x="36" y="32"/>
                </a:lnTo>
                <a:lnTo>
                  <a:pt x="36" y="34"/>
                </a:lnTo>
                <a:lnTo>
                  <a:pt x="34" y="34"/>
                </a:lnTo>
                <a:lnTo>
                  <a:pt x="34" y="36"/>
                </a:lnTo>
                <a:lnTo>
                  <a:pt x="34" y="36"/>
                </a:lnTo>
                <a:lnTo>
                  <a:pt x="34" y="36"/>
                </a:lnTo>
                <a:lnTo>
                  <a:pt x="34" y="36"/>
                </a:lnTo>
                <a:lnTo>
                  <a:pt x="32" y="38"/>
                </a:lnTo>
                <a:lnTo>
                  <a:pt x="32" y="38"/>
                </a:lnTo>
                <a:lnTo>
                  <a:pt x="32" y="38"/>
                </a:lnTo>
                <a:lnTo>
                  <a:pt x="32" y="38"/>
                </a:lnTo>
                <a:lnTo>
                  <a:pt x="32" y="40"/>
                </a:lnTo>
                <a:lnTo>
                  <a:pt x="32" y="40"/>
                </a:lnTo>
                <a:lnTo>
                  <a:pt x="34" y="40"/>
                </a:lnTo>
                <a:lnTo>
                  <a:pt x="34" y="40"/>
                </a:lnTo>
                <a:lnTo>
                  <a:pt x="34" y="42"/>
                </a:lnTo>
                <a:lnTo>
                  <a:pt x="34" y="42"/>
                </a:lnTo>
                <a:lnTo>
                  <a:pt x="34" y="42"/>
                </a:lnTo>
                <a:lnTo>
                  <a:pt x="34" y="42"/>
                </a:lnTo>
                <a:lnTo>
                  <a:pt x="34" y="42"/>
                </a:lnTo>
                <a:lnTo>
                  <a:pt x="32" y="44"/>
                </a:lnTo>
                <a:lnTo>
                  <a:pt x="32" y="44"/>
                </a:lnTo>
                <a:lnTo>
                  <a:pt x="32" y="42"/>
                </a:lnTo>
                <a:lnTo>
                  <a:pt x="30" y="42"/>
                </a:lnTo>
                <a:lnTo>
                  <a:pt x="30" y="42"/>
                </a:lnTo>
                <a:lnTo>
                  <a:pt x="30" y="42"/>
                </a:lnTo>
                <a:lnTo>
                  <a:pt x="30" y="42"/>
                </a:lnTo>
                <a:lnTo>
                  <a:pt x="30" y="42"/>
                </a:lnTo>
                <a:lnTo>
                  <a:pt x="30" y="42"/>
                </a:lnTo>
                <a:lnTo>
                  <a:pt x="30" y="42"/>
                </a:lnTo>
                <a:lnTo>
                  <a:pt x="28" y="42"/>
                </a:lnTo>
                <a:lnTo>
                  <a:pt x="28" y="42"/>
                </a:lnTo>
                <a:lnTo>
                  <a:pt x="28" y="42"/>
                </a:lnTo>
                <a:lnTo>
                  <a:pt x="28" y="42"/>
                </a:lnTo>
                <a:lnTo>
                  <a:pt x="30" y="40"/>
                </a:lnTo>
                <a:lnTo>
                  <a:pt x="30" y="40"/>
                </a:lnTo>
                <a:lnTo>
                  <a:pt x="30" y="38"/>
                </a:lnTo>
                <a:lnTo>
                  <a:pt x="30" y="38"/>
                </a:lnTo>
                <a:lnTo>
                  <a:pt x="30" y="36"/>
                </a:lnTo>
                <a:lnTo>
                  <a:pt x="30" y="36"/>
                </a:lnTo>
                <a:lnTo>
                  <a:pt x="28" y="36"/>
                </a:lnTo>
                <a:lnTo>
                  <a:pt x="28" y="36"/>
                </a:lnTo>
                <a:lnTo>
                  <a:pt x="28" y="34"/>
                </a:lnTo>
                <a:lnTo>
                  <a:pt x="26" y="34"/>
                </a:lnTo>
                <a:lnTo>
                  <a:pt x="26" y="34"/>
                </a:lnTo>
                <a:lnTo>
                  <a:pt x="26" y="34"/>
                </a:lnTo>
                <a:lnTo>
                  <a:pt x="24" y="34"/>
                </a:lnTo>
                <a:lnTo>
                  <a:pt x="24" y="34"/>
                </a:lnTo>
                <a:lnTo>
                  <a:pt x="22" y="34"/>
                </a:lnTo>
                <a:lnTo>
                  <a:pt x="22" y="34"/>
                </a:lnTo>
                <a:lnTo>
                  <a:pt x="22" y="34"/>
                </a:lnTo>
                <a:lnTo>
                  <a:pt x="22" y="34"/>
                </a:lnTo>
                <a:lnTo>
                  <a:pt x="20" y="32"/>
                </a:lnTo>
                <a:lnTo>
                  <a:pt x="22" y="32"/>
                </a:lnTo>
                <a:lnTo>
                  <a:pt x="20" y="32"/>
                </a:lnTo>
                <a:lnTo>
                  <a:pt x="20" y="32"/>
                </a:lnTo>
                <a:lnTo>
                  <a:pt x="20" y="32"/>
                </a:lnTo>
                <a:lnTo>
                  <a:pt x="20" y="32"/>
                </a:lnTo>
                <a:lnTo>
                  <a:pt x="20" y="32"/>
                </a:lnTo>
                <a:lnTo>
                  <a:pt x="18" y="32"/>
                </a:lnTo>
                <a:lnTo>
                  <a:pt x="18" y="32"/>
                </a:lnTo>
                <a:lnTo>
                  <a:pt x="18" y="32"/>
                </a:lnTo>
                <a:lnTo>
                  <a:pt x="18" y="32"/>
                </a:lnTo>
                <a:lnTo>
                  <a:pt x="18" y="32"/>
                </a:lnTo>
                <a:lnTo>
                  <a:pt x="16" y="32"/>
                </a:lnTo>
                <a:lnTo>
                  <a:pt x="16" y="32"/>
                </a:lnTo>
                <a:lnTo>
                  <a:pt x="16" y="32"/>
                </a:lnTo>
                <a:lnTo>
                  <a:pt x="16" y="32"/>
                </a:lnTo>
                <a:lnTo>
                  <a:pt x="14" y="32"/>
                </a:lnTo>
                <a:lnTo>
                  <a:pt x="14" y="32"/>
                </a:lnTo>
                <a:lnTo>
                  <a:pt x="14" y="32"/>
                </a:lnTo>
                <a:lnTo>
                  <a:pt x="14" y="32"/>
                </a:lnTo>
                <a:lnTo>
                  <a:pt x="12" y="32"/>
                </a:lnTo>
                <a:lnTo>
                  <a:pt x="12" y="32"/>
                </a:lnTo>
                <a:lnTo>
                  <a:pt x="12" y="32"/>
                </a:lnTo>
                <a:lnTo>
                  <a:pt x="12" y="34"/>
                </a:lnTo>
                <a:lnTo>
                  <a:pt x="12" y="34"/>
                </a:lnTo>
                <a:lnTo>
                  <a:pt x="12" y="34"/>
                </a:lnTo>
                <a:lnTo>
                  <a:pt x="12" y="34"/>
                </a:lnTo>
                <a:lnTo>
                  <a:pt x="10" y="34"/>
                </a:lnTo>
                <a:lnTo>
                  <a:pt x="10" y="34"/>
                </a:lnTo>
                <a:close/>
                <a:moveTo>
                  <a:pt x="0" y="34"/>
                </a:moveTo>
                <a:lnTo>
                  <a:pt x="0" y="32"/>
                </a:lnTo>
                <a:lnTo>
                  <a:pt x="2" y="32"/>
                </a:lnTo>
                <a:lnTo>
                  <a:pt x="2" y="32"/>
                </a:lnTo>
                <a:lnTo>
                  <a:pt x="2" y="32"/>
                </a:lnTo>
                <a:lnTo>
                  <a:pt x="4" y="34"/>
                </a:lnTo>
                <a:lnTo>
                  <a:pt x="4" y="34"/>
                </a:lnTo>
                <a:lnTo>
                  <a:pt x="6" y="34"/>
                </a:lnTo>
                <a:lnTo>
                  <a:pt x="6" y="34"/>
                </a:lnTo>
                <a:lnTo>
                  <a:pt x="10" y="34"/>
                </a:lnTo>
                <a:lnTo>
                  <a:pt x="10" y="34"/>
                </a:lnTo>
                <a:lnTo>
                  <a:pt x="10" y="34"/>
                </a:lnTo>
                <a:lnTo>
                  <a:pt x="10" y="34"/>
                </a:lnTo>
                <a:lnTo>
                  <a:pt x="10" y="34"/>
                </a:lnTo>
                <a:lnTo>
                  <a:pt x="8" y="36"/>
                </a:lnTo>
                <a:lnTo>
                  <a:pt x="6" y="36"/>
                </a:lnTo>
                <a:lnTo>
                  <a:pt x="6" y="36"/>
                </a:lnTo>
                <a:lnTo>
                  <a:pt x="4" y="36"/>
                </a:lnTo>
                <a:lnTo>
                  <a:pt x="4" y="34"/>
                </a:lnTo>
                <a:lnTo>
                  <a:pt x="4" y="34"/>
                </a:lnTo>
                <a:lnTo>
                  <a:pt x="2" y="34"/>
                </a:lnTo>
                <a:lnTo>
                  <a:pt x="2" y="34"/>
                </a:lnTo>
                <a:lnTo>
                  <a:pt x="2" y="34"/>
                </a:lnTo>
                <a:lnTo>
                  <a:pt x="0" y="36"/>
                </a:lnTo>
                <a:lnTo>
                  <a:pt x="0" y="36"/>
                </a:lnTo>
                <a:lnTo>
                  <a:pt x="0" y="34"/>
                </a:lnTo>
                <a:lnTo>
                  <a:pt x="0" y="34"/>
                </a:lnTo>
                <a:lnTo>
                  <a:pt x="0" y="34"/>
                </a:lnTo>
                <a:lnTo>
                  <a:pt x="0" y="34"/>
                </a:lnTo>
                <a:close/>
                <a:moveTo>
                  <a:pt x="24" y="12"/>
                </a:moveTo>
                <a:lnTo>
                  <a:pt x="26" y="14"/>
                </a:lnTo>
                <a:lnTo>
                  <a:pt x="26" y="14"/>
                </a:lnTo>
                <a:lnTo>
                  <a:pt x="26" y="14"/>
                </a:lnTo>
                <a:lnTo>
                  <a:pt x="26" y="14"/>
                </a:lnTo>
                <a:lnTo>
                  <a:pt x="24" y="14"/>
                </a:lnTo>
                <a:lnTo>
                  <a:pt x="24" y="16"/>
                </a:lnTo>
                <a:lnTo>
                  <a:pt x="24" y="16"/>
                </a:lnTo>
                <a:lnTo>
                  <a:pt x="24" y="16"/>
                </a:lnTo>
                <a:lnTo>
                  <a:pt x="22" y="16"/>
                </a:lnTo>
                <a:lnTo>
                  <a:pt x="22" y="16"/>
                </a:lnTo>
                <a:lnTo>
                  <a:pt x="22" y="18"/>
                </a:lnTo>
                <a:lnTo>
                  <a:pt x="20" y="16"/>
                </a:lnTo>
                <a:lnTo>
                  <a:pt x="20" y="16"/>
                </a:lnTo>
                <a:lnTo>
                  <a:pt x="20" y="16"/>
                </a:lnTo>
                <a:lnTo>
                  <a:pt x="20" y="16"/>
                </a:lnTo>
                <a:lnTo>
                  <a:pt x="22" y="16"/>
                </a:lnTo>
                <a:lnTo>
                  <a:pt x="20" y="16"/>
                </a:lnTo>
                <a:lnTo>
                  <a:pt x="20" y="16"/>
                </a:lnTo>
                <a:lnTo>
                  <a:pt x="20" y="14"/>
                </a:lnTo>
                <a:lnTo>
                  <a:pt x="20" y="14"/>
                </a:lnTo>
                <a:lnTo>
                  <a:pt x="20" y="14"/>
                </a:lnTo>
                <a:lnTo>
                  <a:pt x="20" y="12"/>
                </a:lnTo>
                <a:lnTo>
                  <a:pt x="20" y="14"/>
                </a:lnTo>
                <a:lnTo>
                  <a:pt x="22" y="14"/>
                </a:lnTo>
                <a:lnTo>
                  <a:pt x="22" y="14"/>
                </a:lnTo>
                <a:lnTo>
                  <a:pt x="22" y="14"/>
                </a:lnTo>
                <a:lnTo>
                  <a:pt x="22" y="12"/>
                </a:lnTo>
                <a:lnTo>
                  <a:pt x="22" y="12"/>
                </a:lnTo>
                <a:lnTo>
                  <a:pt x="24" y="12"/>
                </a:lnTo>
                <a:lnTo>
                  <a:pt x="24" y="12"/>
                </a:lnTo>
                <a:lnTo>
                  <a:pt x="24" y="12"/>
                </a:lnTo>
                <a:lnTo>
                  <a:pt x="24" y="12"/>
                </a:lnTo>
                <a:close/>
                <a:moveTo>
                  <a:pt x="22" y="2"/>
                </a:moveTo>
                <a:lnTo>
                  <a:pt x="22" y="2"/>
                </a:lnTo>
                <a:lnTo>
                  <a:pt x="22" y="2"/>
                </a:lnTo>
                <a:lnTo>
                  <a:pt x="22" y="2"/>
                </a:lnTo>
                <a:lnTo>
                  <a:pt x="22" y="2"/>
                </a:lnTo>
                <a:lnTo>
                  <a:pt x="22" y="2"/>
                </a:lnTo>
                <a:lnTo>
                  <a:pt x="22" y="0"/>
                </a:lnTo>
                <a:lnTo>
                  <a:pt x="22" y="0"/>
                </a:lnTo>
                <a:lnTo>
                  <a:pt x="26" y="0"/>
                </a:lnTo>
                <a:lnTo>
                  <a:pt x="26" y="0"/>
                </a:lnTo>
                <a:lnTo>
                  <a:pt x="26" y="0"/>
                </a:lnTo>
                <a:lnTo>
                  <a:pt x="26" y="0"/>
                </a:lnTo>
                <a:lnTo>
                  <a:pt x="26" y="0"/>
                </a:lnTo>
                <a:lnTo>
                  <a:pt x="24" y="2"/>
                </a:lnTo>
                <a:lnTo>
                  <a:pt x="22" y="2"/>
                </a:lnTo>
                <a:lnTo>
                  <a:pt x="22" y="2"/>
                </a:lnTo>
                <a:close/>
                <a:moveTo>
                  <a:pt x="16" y="8"/>
                </a:moveTo>
                <a:lnTo>
                  <a:pt x="16" y="8"/>
                </a:lnTo>
                <a:lnTo>
                  <a:pt x="16" y="8"/>
                </a:lnTo>
                <a:lnTo>
                  <a:pt x="16" y="8"/>
                </a:lnTo>
                <a:lnTo>
                  <a:pt x="16" y="8"/>
                </a:lnTo>
                <a:lnTo>
                  <a:pt x="16" y="6"/>
                </a:lnTo>
                <a:lnTo>
                  <a:pt x="16" y="6"/>
                </a:lnTo>
                <a:lnTo>
                  <a:pt x="16" y="6"/>
                </a:lnTo>
                <a:lnTo>
                  <a:pt x="16" y="6"/>
                </a:lnTo>
                <a:lnTo>
                  <a:pt x="16" y="6"/>
                </a:lnTo>
                <a:lnTo>
                  <a:pt x="18" y="4"/>
                </a:lnTo>
                <a:lnTo>
                  <a:pt x="18" y="4"/>
                </a:lnTo>
                <a:lnTo>
                  <a:pt x="18" y="4"/>
                </a:lnTo>
                <a:lnTo>
                  <a:pt x="18" y="4"/>
                </a:lnTo>
                <a:lnTo>
                  <a:pt x="18" y="6"/>
                </a:lnTo>
                <a:lnTo>
                  <a:pt x="18" y="6"/>
                </a:lnTo>
                <a:lnTo>
                  <a:pt x="18" y="6"/>
                </a:lnTo>
                <a:lnTo>
                  <a:pt x="18" y="6"/>
                </a:lnTo>
                <a:lnTo>
                  <a:pt x="16" y="8"/>
                </a:lnTo>
                <a:lnTo>
                  <a:pt x="16" y="8"/>
                </a:lnTo>
                <a:lnTo>
                  <a:pt x="16"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7" name="Freeform 113"/>
          <p:cNvSpPr>
            <a:spLocks/>
          </p:cNvSpPr>
          <p:nvPr/>
        </p:nvSpPr>
        <p:spPr bwMode="auto">
          <a:xfrm>
            <a:off x="2533650" y="3236913"/>
            <a:ext cx="111125" cy="114300"/>
          </a:xfrm>
          <a:custGeom>
            <a:avLst/>
            <a:gdLst/>
            <a:ahLst/>
            <a:cxnLst>
              <a:cxn ang="0">
                <a:pos x="66" y="2"/>
              </a:cxn>
              <a:cxn ang="0">
                <a:pos x="66" y="4"/>
              </a:cxn>
              <a:cxn ang="0">
                <a:pos x="68" y="10"/>
              </a:cxn>
              <a:cxn ang="0">
                <a:pos x="66" y="16"/>
              </a:cxn>
              <a:cxn ang="0">
                <a:pos x="64" y="20"/>
              </a:cxn>
              <a:cxn ang="0">
                <a:pos x="62" y="26"/>
              </a:cxn>
              <a:cxn ang="0">
                <a:pos x="62" y="30"/>
              </a:cxn>
              <a:cxn ang="0">
                <a:pos x="62" y="36"/>
              </a:cxn>
              <a:cxn ang="0">
                <a:pos x="62" y="42"/>
              </a:cxn>
              <a:cxn ang="0">
                <a:pos x="60" y="42"/>
              </a:cxn>
              <a:cxn ang="0">
                <a:pos x="60" y="40"/>
              </a:cxn>
              <a:cxn ang="0">
                <a:pos x="60" y="36"/>
              </a:cxn>
              <a:cxn ang="0">
                <a:pos x="58" y="40"/>
              </a:cxn>
              <a:cxn ang="0">
                <a:pos x="58" y="48"/>
              </a:cxn>
              <a:cxn ang="0">
                <a:pos x="56" y="52"/>
              </a:cxn>
              <a:cxn ang="0">
                <a:pos x="56" y="52"/>
              </a:cxn>
              <a:cxn ang="0">
                <a:pos x="58" y="56"/>
              </a:cxn>
              <a:cxn ang="0">
                <a:pos x="54" y="60"/>
              </a:cxn>
              <a:cxn ang="0">
                <a:pos x="54" y="64"/>
              </a:cxn>
              <a:cxn ang="0">
                <a:pos x="56" y="68"/>
              </a:cxn>
              <a:cxn ang="0">
                <a:pos x="56" y="70"/>
              </a:cxn>
              <a:cxn ang="0">
                <a:pos x="54" y="70"/>
              </a:cxn>
              <a:cxn ang="0">
                <a:pos x="52" y="70"/>
              </a:cxn>
              <a:cxn ang="0">
                <a:pos x="48" y="70"/>
              </a:cxn>
              <a:cxn ang="0">
                <a:pos x="36" y="66"/>
              </a:cxn>
              <a:cxn ang="0">
                <a:pos x="34" y="66"/>
              </a:cxn>
              <a:cxn ang="0">
                <a:pos x="30" y="62"/>
              </a:cxn>
              <a:cxn ang="0">
                <a:pos x="26" y="64"/>
              </a:cxn>
              <a:cxn ang="0">
                <a:pos x="20" y="58"/>
              </a:cxn>
              <a:cxn ang="0">
                <a:pos x="16" y="54"/>
              </a:cxn>
              <a:cxn ang="0">
                <a:pos x="14" y="50"/>
              </a:cxn>
              <a:cxn ang="0">
                <a:pos x="14" y="46"/>
              </a:cxn>
              <a:cxn ang="0">
                <a:pos x="8" y="44"/>
              </a:cxn>
              <a:cxn ang="0">
                <a:pos x="6" y="40"/>
              </a:cxn>
              <a:cxn ang="0">
                <a:pos x="2" y="34"/>
              </a:cxn>
              <a:cxn ang="0">
                <a:pos x="4" y="34"/>
              </a:cxn>
              <a:cxn ang="0">
                <a:pos x="6" y="34"/>
              </a:cxn>
              <a:cxn ang="0">
                <a:pos x="10" y="34"/>
              </a:cxn>
              <a:cxn ang="0">
                <a:pos x="12" y="30"/>
              </a:cxn>
              <a:cxn ang="0">
                <a:pos x="14" y="28"/>
              </a:cxn>
              <a:cxn ang="0">
                <a:pos x="16" y="26"/>
              </a:cxn>
              <a:cxn ang="0">
                <a:pos x="18" y="20"/>
              </a:cxn>
              <a:cxn ang="0">
                <a:pos x="26" y="16"/>
              </a:cxn>
              <a:cxn ang="0">
                <a:pos x="28" y="18"/>
              </a:cxn>
              <a:cxn ang="0">
                <a:pos x="30" y="18"/>
              </a:cxn>
              <a:cxn ang="0">
                <a:pos x="36" y="14"/>
              </a:cxn>
              <a:cxn ang="0">
                <a:pos x="38" y="12"/>
              </a:cxn>
              <a:cxn ang="0">
                <a:pos x="40" y="10"/>
              </a:cxn>
              <a:cxn ang="0">
                <a:pos x="42" y="8"/>
              </a:cxn>
              <a:cxn ang="0">
                <a:pos x="42" y="4"/>
              </a:cxn>
              <a:cxn ang="0">
                <a:pos x="46" y="6"/>
              </a:cxn>
              <a:cxn ang="0">
                <a:pos x="58" y="4"/>
              </a:cxn>
              <a:cxn ang="0">
                <a:pos x="64" y="0"/>
              </a:cxn>
              <a:cxn ang="0">
                <a:pos x="68" y="0"/>
              </a:cxn>
            </a:cxnLst>
            <a:rect l="0" t="0" r="r" b="b"/>
            <a:pathLst>
              <a:path w="70" h="72">
                <a:moveTo>
                  <a:pt x="70" y="0"/>
                </a:moveTo>
                <a:lnTo>
                  <a:pt x="70" y="0"/>
                </a:lnTo>
                <a:lnTo>
                  <a:pt x="68" y="2"/>
                </a:lnTo>
                <a:lnTo>
                  <a:pt x="66" y="2"/>
                </a:lnTo>
                <a:lnTo>
                  <a:pt x="66" y="2"/>
                </a:lnTo>
                <a:lnTo>
                  <a:pt x="66" y="2"/>
                </a:lnTo>
                <a:lnTo>
                  <a:pt x="66" y="4"/>
                </a:lnTo>
                <a:lnTo>
                  <a:pt x="66" y="4"/>
                </a:lnTo>
                <a:lnTo>
                  <a:pt x="66" y="4"/>
                </a:lnTo>
                <a:lnTo>
                  <a:pt x="66" y="4"/>
                </a:lnTo>
                <a:lnTo>
                  <a:pt x="68" y="6"/>
                </a:lnTo>
                <a:lnTo>
                  <a:pt x="68" y="8"/>
                </a:lnTo>
                <a:lnTo>
                  <a:pt x="68" y="10"/>
                </a:lnTo>
                <a:lnTo>
                  <a:pt x="68" y="10"/>
                </a:lnTo>
                <a:lnTo>
                  <a:pt x="68" y="10"/>
                </a:lnTo>
                <a:lnTo>
                  <a:pt x="68" y="12"/>
                </a:lnTo>
                <a:lnTo>
                  <a:pt x="68" y="12"/>
                </a:lnTo>
                <a:lnTo>
                  <a:pt x="68" y="12"/>
                </a:lnTo>
                <a:lnTo>
                  <a:pt x="68" y="14"/>
                </a:lnTo>
                <a:lnTo>
                  <a:pt x="66" y="16"/>
                </a:lnTo>
                <a:lnTo>
                  <a:pt x="66" y="16"/>
                </a:lnTo>
                <a:lnTo>
                  <a:pt x="64" y="16"/>
                </a:lnTo>
                <a:lnTo>
                  <a:pt x="64" y="18"/>
                </a:lnTo>
                <a:lnTo>
                  <a:pt x="64" y="18"/>
                </a:lnTo>
                <a:lnTo>
                  <a:pt x="64" y="20"/>
                </a:lnTo>
                <a:lnTo>
                  <a:pt x="64" y="20"/>
                </a:lnTo>
                <a:lnTo>
                  <a:pt x="62" y="22"/>
                </a:lnTo>
                <a:lnTo>
                  <a:pt x="62" y="22"/>
                </a:lnTo>
                <a:lnTo>
                  <a:pt x="62" y="26"/>
                </a:lnTo>
                <a:lnTo>
                  <a:pt x="62" y="26"/>
                </a:lnTo>
                <a:lnTo>
                  <a:pt x="62" y="28"/>
                </a:lnTo>
                <a:lnTo>
                  <a:pt x="62" y="28"/>
                </a:lnTo>
                <a:lnTo>
                  <a:pt x="62" y="30"/>
                </a:lnTo>
                <a:lnTo>
                  <a:pt x="62" y="30"/>
                </a:lnTo>
                <a:lnTo>
                  <a:pt x="62" y="30"/>
                </a:lnTo>
                <a:lnTo>
                  <a:pt x="62" y="32"/>
                </a:lnTo>
                <a:lnTo>
                  <a:pt x="62" y="34"/>
                </a:lnTo>
                <a:lnTo>
                  <a:pt x="62" y="36"/>
                </a:lnTo>
                <a:lnTo>
                  <a:pt x="62" y="36"/>
                </a:lnTo>
                <a:lnTo>
                  <a:pt x="62" y="36"/>
                </a:lnTo>
                <a:lnTo>
                  <a:pt x="60" y="38"/>
                </a:lnTo>
                <a:lnTo>
                  <a:pt x="60" y="40"/>
                </a:lnTo>
                <a:lnTo>
                  <a:pt x="60" y="40"/>
                </a:lnTo>
                <a:lnTo>
                  <a:pt x="60" y="40"/>
                </a:lnTo>
                <a:lnTo>
                  <a:pt x="62" y="42"/>
                </a:lnTo>
                <a:lnTo>
                  <a:pt x="62" y="42"/>
                </a:lnTo>
                <a:lnTo>
                  <a:pt x="62" y="42"/>
                </a:lnTo>
                <a:lnTo>
                  <a:pt x="62" y="44"/>
                </a:lnTo>
                <a:lnTo>
                  <a:pt x="60" y="44"/>
                </a:lnTo>
                <a:lnTo>
                  <a:pt x="60" y="42"/>
                </a:lnTo>
                <a:lnTo>
                  <a:pt x="60" y="42"/>
                </a:lnTo>
                <a:lnTo>
                  <a:pt x="60" y="42"/>
                </a:lnTo>
                <a:lnTo>
                  <a:pt x="60" y="40"/>
                </a:lnTo>
                <a:lnTo>
                  <a:pt x="60" y="40"/>
                </a:lnTo>
                <a:lnTo>
                  <a:pt x="60" y="40"/>
                </a:lnTo>
                <a:lnTo>
                  <a:pt x="60" y="36"/>
                </a:lnTo>
                <a:lnTo>
                  <a:pt x="60" y="36"/>
                </a:lnTo>
                <a:lnTo>
                  <a:pt x="60" y="36"/>
                </a:lnTo>
                <a:lnTo>
                  <a:pt x="60" y="36"/>
                </a:lnTo>
                <a:lnTo>
                  <a:pt x="60" y="36"/>
                </a:lnTo>
                <a:lnTo>
                  <a:pt x="60" y="38"/>
                </a:lnTo>
                <a:lnTo>
                  <a:pt x="60" y="38"/>
                </a:lnTo>
                <a:lnTo>
                  <a:pt x="60" y="38"/>
                </a:lnTo>
                <a:lnTo>
                  <a:pt x="60" y="40"/>
                </a:lnTo>
                <a:lnTo>
                  <a:pt x="58" y="40"/>
                </a:lnTo>
                <a:lnTo>
                  <a:pt x="58" y="42"/>
                </a:lnTo>
                <a:lnTo>
                  <a:pt x="58" y="44"/>
                </a:lnTo>
                <a:lnTo>
                  <a:pt x="58" y="46"/>
                </a:lnTo>
                <a:lnTo>
                  <a:pt x="58" y="46"/>
                </a:lnTo>
                <a:lnTo>
                  <a:pt x="58" y="48"/>
                </a:lnTo>
                <a:lnTo>
                  <a:pt x="58" y="48"/>
                </a:lnTo>
                <a:lnTo>
                  <a:pt x="58" y="48"/>
                </a:lnTo>
                <a:lnTo>
                  <a:pt x="56" y="50"/>
                </a:lnTo>
                <a:lnTo>
                  <a:pt x="56" y="50"/>
                </a:lnTo>
                <a:lnTo>
                  <a:pt x="56" y="52"/>
                </a:lnTo>
                <a:lnTo>
                  <a:pt x="56" y="52"/>
                </a:lnTo>
                <a:lnTo>
                  <a:pt x="56" y="52"/>
                </a:lnTo>
                <a:lnTo>
                  <a:pt x="56" y="54"/>
                </a:lnTo>
                <a:lnTo>
                  <a:pt x="56" y="52"/>
                </a:lnTo>
                <a:lnTo>
                  <a:pt x="56" y="52"/>
                </a:lnTo>
                <a:lnTo>
                  <a:pt x="56" y="52"/>
                </a:lnTo>
                <a:lnTo>
                  <a:pt x="58" y="52"/>
                </a:lnTo>
                <a:lnTo>
                  <a:pt x="58" y="54"/>
                </a:lnTo>
                <a:lnTo>
                  <a:pt x="58" y="54"/>
                </a:lnTo>
                <a:lnTo>
                  <a:pt x="58" y="56"/>
                </a:lnTo>
                <a:lnTo>
                  <a:pt x="58" y="56"/>
                </a:lnTo>
                <a:lnTo>
                  <a:pt x="58" y="56"/>
                </a:lnTo>
                <a:lnTo>
                  <a:pt x="56" y="58"/>
                </a:lnTo>
                <a:lnTo>
                  <a:pt x="54" y="60"/>
                </a:lnTo>
                <a:lnTo>
                  <a:pt x="54" y="60"/>
                </a:lnTo>
                <a:lnTo>
                  <a:pt x="54" y="60"/>
                </a:lnTo>
                <a:lnTo>
                  <a:pt x="54" y="60"/>
                </a:lnTo>
                <a:lnTo>
                  <a:pt x="54" y="62"/>
                </a:lnTo>
                <a:lnTo>
                  <a:pt x="54" y="62"/>
                </a:lnTo>
                <a:lnTo>
                  <a:pt x="54" y="64"/>
                </a:lnTo>
                <a:lnTo>
                  <a:pt x="54" y="66"/>
                </a:lnTo>
                <a:lnTo>
                  <a:pt x="56" y="66"/>
                </a:lnTo>
                <a:lnTo>
                  <a:pt x="56" y="66"/>
                </a:lnTo>
                <a:lnTo>
                  <a:pt x="56" y="66"/>
                </a:lnTo>
                <a:lnTo>
                  <a:pt x="56" y="68"/>
                </a:lnTo>
                <a:lnTo>
                  <a:pt x="56" y="68"/>
                </a:lnTo>
                <a:lnTo>
                  <a:pt x="58" y="68"/>
                </a:lnTo>
                <a:lnTo>
                  <a:pt x="56" y="68"/>
                </a:lnTo>
                <a:lnTo>
                  <a:pt x="56" y="70"/>
                </a:lnTo>
                <a:lnTo>
                  <a:pt x="56" y="70"/>
                </a:lnTo>
                <a:lnTo>
                  <a:pt x="56" y="70"/>
                </a:lnTo>
                <a:lnTo>
                  <a:pt x="56" y="70"/>
                </a:lnTo>
                <a:lnTo>
                  <a:pt x="56" y="70"/>
                </a:lnTo>
                <a:lnTo>
                  <a:pt x="56" y="70"/>
                </a:lnTo>
                <a:lnTo>
                  <a:pt x="54" y="70"/>
                </a:lnTo>
                <a:lnTo>
                  <a:pt x="54" y="70"/>
                </a:lnTo>
                <a:lnTo>
                  <a:pt x="52" y="72"/>
                </a:lnTo>
                <a:lnTo>
                  <a:pt x="52" y="70"/>
                </a:lnTo>
                <a:lnTo>
                  <a:pt x="52" y="70"/>
                </a:lnTo>
                <a:lnTo>
                  <a:pt x="52" y="70"/>
                </a:lnTo>
                <a:lnTo>
                  <a:pt x="50" y="70"/>
                </a:lnTo>
                <a:lnTo>
                  <a:pt x="50" y="70"/>
                </a:lnTo>
                <a:lnTo>
                  <a:pt x="50" y="70"/>
                </a:lnTo>
                <a:lnTo>
                  <a:pt x="48" y="70"/>
                </a:lnTo>
                <a:lnTo>
                  <a:pt x="48" y="70"/>
                </a:lnTo>
                <a:lnTo>
                  <a:pt x="48" y="68"/>
                </a:lnTo>
                <a:lnTo>
                  <a:pt x="46" y="68"/>
                </a:lnTo>
                <a:lnTo>
                  <a:pt x="42" y="66"/>
                </a:lnTo>
                <a:lnTo>
                  <a:pt x="38" y="68"/>
                </a:lnTo>
                <a:lnTo>
                  <a:pt x="36" y="66"/>
                </a:lnTo>
                <a:lnTo>
                  <a:pt x="36" y="66"/>
                </a:lnTo>
                <a:lnTo>
                  <a:pt x="36" y="66"/>
                </a:lnTo>
                <a:lnTo>
                  <a:pt x="34" y="66"/>
                </a:lnTo>
                <a:lnTo>
                  <a:pt x="34" y="66"/>
                </a:lnTo>
                <a:lnTo>
                  <a:pt x="34" y="66"/>
                </a:lnTo>
                <a:lnTo>
                  <a:pt x="34" y="64"/>
                </a:lnTo>
                <a:lnTo>
                  <a:pt x="32" y="64"/>
                </a:lnTo>
                <a:lnTo>
                  <a:pt x="32" y="64"/>
                </a:lnTo>
                <a:lnTo>
                  <a:pt x="30" y="64"/>
                </a:lnTo>
                <a:lnTo>
                  <a:pt x="30" y="62"/>
                </a:lnTo>
                <a:lnTo>
                  <a:pt x="28" y="62"/>
                </a:lnTo>
                <a:lnTo>
                  <a:pt x="28" y="66"/>
                </a:lnTo>
                <a:lnTo>
                  <a:pt x="26" y="64"/>
                </a:lnTo>
                <a:lnTo>
                  <a:pt x="26" y="64"/>
                </a:lnTo>
                <a:lnTo>
                  <a:pt x="26" y="64"/>
                </a:lnTo>
                <a:lnTo>
                  <a:pt x="26" y="64"/>
                </a:lnTo>
                <a:lnTo>
                  <a:pt x="24" y="62"/>
                </a:lnTo>
                <a:lnTo>
                  <a:pt x="22" y="60"/>
                </a:lnTo>
                <a:lnTo>
                  <a:pt x="22" y="58"/>
                </a:lnTo>
                <a:lnTo>
                  <a:pt x="20" y="58"/>
                </a:lnTo>
                <a:lnTo>
                  <a:pt x="20" y="56"/>
                </a:lnTo>
                <a:lnTo>
                  <a:pt x="18" y="56"/>
                </a:lnTo>
                <a:lnTo>
                  <a:pt x="18" y="54"/>
                </a:lnTo>
                <a:lnTo>
                  <a:pt x="16" y="54"/>
                </a:lnTo>
                <a:lnTo>
                  <a:pt x="16" y="54"/>
                </a:lnTo>
                <a:lnTo>
                  <a:pt x="16" y="54"/>
                </a:lnTo>
                <a:lnTo>
                  <a:pt x="16" y="52"/>
                </a:lnTo>
                <a:lnTo>
                  <a:pt x="14" y="50"/>
                </a:lnTo>
                <a:lnTo>
                  <a:pt x="14" y="50"/>
                </a:lnTo>
                <a:lnTo>
                  <a:pt x="14" y="50"/>
                </a:lnTo>
                <a:lnTo>
                  <a:pt x="14" y="50"/>
                </a:lnTo>
                <a:lnTo>
                  <a:pt x="14" y="48"/>
                </a:lnTo>
                <a:lnTo>
                  <a:pt x="14" y="48"/>
                </a:lnTo>
                <a:lnTo>
                  <a:pt x="14" y="48"/>
                </a:lnTo>
                <a:lnTo>
                  <a:pt x="14" y="46"/>
                </a:lnTo>
                <a:lnTo>
                  <a:pt x="12" y="46"/>
                </a:lnTo>
                <a:lnTo>
                  <a:pt x="10" y="44"/>
                </a:lnTo>
                <a:lnTo>
                  <a:pt x="10" y="44"/>
                </a:lnTo>
                <a:lnTo>
                  <a:pt x="10" y="44"/>
                </a:lnTo>
                <a:lnTo>
                  <a:pt x="8" y="44"/>
                </a:lnTo>
                <a:lnTo>
                  <a:pt x="8" y="42"/>
                </a:lnTo>
                <a:lnTo>
                  <a:pt x="8" y="42"/>
                </a:lnTo>
                <a:lnTo>
                  <a:pt x="8" y="42"/>
                </a:lnTo>
                <a:lnTo>
                  <a:pt x="8" y="42"/>
                </a:lnTo>
                <a:lnTo>
                  <a:pt x="6" y="40"/>
                </a:lnTo>
                <a:lnTo>
                  <a:pt x="4" y="38"/>
                </a:lnTo>
                <a:lnTo>
                  <a:pt x="2" y="36"/>
                </a:lnTo>
                <a:lnTo>
                  <a:pt x="2" y="36"/>
                </a:lnTo>
                <a:lnTo>
                  <a:pt x="0" y="34"/>
                </a:lnTo>
                <a:lnTo>
                  <a:pt x="2" y="34"/>
                </a:lnTo>
                <a:lnTo>
                  <a:pt x="2" y="32"/>
                </a:lnTo>
                <a:lnTo>
                  <a:pt x="2" y="32"/>
                </a:lnTo>
                <a:lnTo>
                  <a:pt x="4" y="32"/>
                </a:lnTo>
                <a:lnTo>
                  <a:pt x="4" y="32"/>
                </a:lnTo>
                <a:lnTo>
                  <a:pt x="4" y="34"/>
                </a:lnTo>
                <a:lnTo>
                  <a:pt x="4" y="34"/>
                </a:lnTo>
                <a:lnTo>
                  <a:pt x="4" y="34"/>
                </a:lnTo>
                <a:lnTo>
                  <a:pt x="4" y="34"/>
                </a:lnTo>
                <a:lnTo>
                  <a:pt x="6" y="34"/>
                </a:lnTo>
                <a:lnTo>
                  <a:pt x="6" y="34"/>
                </a:lnTo>
                <a:lnTo>
                  <a:pt x="6" y="34"/>
                </a:lnTo>
                <a:lnTo>
                  <a:pt x="6" y="34"/>
                </a:lnTo>
                <a:lnTo>
                  <a:pt x="6" y="34"/>
                </a:lnTo>
                <a:lnTo>
                  <a:pt x="10" y="34"/>
                </a:lnTo>
                <a:lnTo>
                  <a:pt x="10" y="34"/>
                </a:lnTo>
                <a:lnTo>
                  <a:pt x="10" y="34"/>
                </a:lnTo>
                <a:lnTo>
                  <a:pt x="12" y="32"/>
                </a:lnTo>
                <a:lnTo>
                  <a:pt x="12" y="32"/>
                </a:lnTo>
                <a:lnTo>
                  <a:pt x="12" y="30"/>
                </a:lnTo>
                <a:lnTo>
                  <a:pt x="12" y="30"/>
                </a:lnTo>
                <a:lnTo>
                  <a:pt x="12" y="28"/>
                </a:lnTo>
                <a:lnTo>
                  <a:pt x="14" y="28"/>
                </a:lnTo>
                <a:lnTo>
                  <a:pt x="14" y="28"/>
                </a:lnTo>
                <a:lnTo>
                  <a:pt x="14" y="28"/>
                </a:lnTo>
                <a:lnTo>
                  <a:pt x="14" y="28"/>
                </a:lnTo>
                <a:lnTo>
                  <a:pt x="16" y="28"/>
                </a:lnTo>
                <a:lnTo>
                  <a:pt x="16" y="28"/>
                </a:lnTo>
                <a:lnTo>
                  <a:pt x="16" y="28"/>
                </a:lnTo>
                <a:lnTo>
                  <a:pt x="16" y="26"/>
                </a:lnTo>
                <a:lnTo>
                  <a:pt x="16" y="26"/>
                </a:lnTo>
                <a:lnTo>
                  <a:pt x="16" y="24"/>
                </a:lnTo>
                <a:lnTo>
                  <a:pt x="16" y="22"/>
                </a:lnTo>
                <a:lnTo>
                  <a:pt x="16" y="20"/>
                </a:lnTo>
                <a:lnTo>
                  <a:pt x="16" y="20"/>
                </a:lnTo>
                <a:lnTo>
                  <a:pt x="18" y="20"/>
                </a:lnTo>
                <a:lnTo>
                  <a:pt x="20" y="20"/>
                </a:lnTo>
                <a:lnTo>
                  <a:pt x="20" y="20"/>
                </a:lnTo>
                <a:lnTo>
                  <a:pt x="22" y="20"/>
                </a:lnTo>
                <a:lnTo>
                  <a:pt x="24" y="16"/>
                </a:lnTo>
                <a:lnTo>
                  <a:pt x="26" y="16"/>
                </a:lnTo>
                <a:lnTo>
                  <a:pt x="26" y="16"/>
                </a:lnTo>
                <a:lnTo>
                  <a:pt x="26" y="16"/>
                </a:lnTo>
                <a:lnTo>
                  <a:pt x="26" y="16"/>
                </a:lnTo>
                <a:lnTo>
                  <a:pt x="26" y="16"/>
                </a:lnTo>
                <a:lnTo>
                  <a:pt x="28" y="18"/>
                </a:lnTo>
                <a:lnTo>
                  <a:pt x="30" y="18"/>
                </a:lnTo>
                <a:lnTo>
                  <a:pt x="30" y="20"/>
                </a:lnTo>
                <a:lnTo>
                  <a:pt x="30" y="20"/>
                </a:lnTo>
                <a:lnTo>
                  <a:pt x="30" y="20"/>
                </a:lnTo>
                <a:lnTo>
                  <a:pt x="30" y="18"/>
                </a:lnTo>
                <a:lnTo>
                  <a:pt x="30" y="18"/>
                </a:lnTo>
                <a:lnTo>
                  <a:pt x="30" y="18"/>
                </a:lnTo>
                <a:lnTo>
                  <a:pt x="34" y="16"/>
                </a:lnTo>
                <a:lnTo>
                  <a:pt x="34" y="16"/>
                </a:lnTo>
                <a:lnTo>
                  <a:pt x="36" y="14"/>
                </a:lnTo>
                <a:lnTo>
                  <a:pt x="36" y="14"/>
                </a:lnTo>
                <a:lnTo>
                  <a:pt x="36" y="14"/>
                </a:lnTo>
                <a:lnTo>
                  <a:pt x="36" y="12"/>
                </a:lnTo>
                <a:lnTo>
                  <a:pt x="38" y="12"/>
                </a:lnTo>
                <a:lnTo>
                  <a:pt x="38" y="12"/>
                </a:lnTo>
                <a:lnTo>
                  <a:pt x="38" y="12"/>
                </a:lnTo>
                <a:lnTo>
                  <a:pt x="38" y="12"/>
                </a:lnTo>
                <a:lnTo>
                  <a:pt x="38" y="12"/>
                </a:lnTo>
                <a:lnTo>
                  <a:pt x="40" y="12"/>
                </a:lnTo>
                <a:lnTo>
                  <a:pt x="40" y="10"/>
                </a:lnTo>
                <a:lnTo>
                  <a:pt x="40" y="10"/>
                </a:lnTo>
                <a:lnTo>
                  <a:pt x="40" y="10"/>
                </a:lnTo>
                <a:lnTo>
                  <a:pt x="40" y="10"/>
                </a:lnTo>
                <a:lnTo>
                  <a:pt x="40" y="8"/>
                </a:lnTo>
                <a:lnTo>
                  <a:pt x="42" y="8"/>
                </a:lnTo>
                <a:lnTo>
                  <a:pt x="42" y="8"/>
                </a:lnTo>
                <a:lnTo>
                  <a:pt x="42" y="6"/>
                </a:lnTo>
                <a:lnTo>
                  <a:pt x="42" y="6"/>
                </a:lnTo>
                <a:lnTo>
                  <a:pt x="42" y="6"/>
                </a:lnTo>
                <a:lnTo>
                  <a:pt x="42" y="4"/>
                </a:lnTo>
                <a:lnTo>
                  <a:pt x="42" y="4"/>
                </a:lnTo>
                <a:lnTo>
                  <a:pt x="44" y="4"/>
                </a:lnTo>
                <a:lnTo>
                  <a:pt x="46" y="2"/>
                </a:lnTo>
                <a:lnTo>
                  <a:pt x="46" y="2"/>
                </a:lnTo>
                <a:lnTo>
                  <a:pt x="46" y="6"/>
                </a:lnTo>
                <a:lnTo>
                  <a:pt x="50" y="6"/>
                </a:lnTo>
                <a:lnTo>
                  <a:pt x="54" y="6"/>
                </a:lnTo>
                <a:lnTo>
                  <a:pt x="54" y="4"/>
                </a:lnTo>
                <a:lnTo>
                  <a:pt x="56" y="4"/>
                </a:lnTo>
                <a:lnTo>
                  <a:pt x="58" y="4"/>
                </a:lnTo>
                <a:lnTo>
                  <a:pt x="58" y="4"/>
                </a:lnTo>
                <a:lnTo>
                  <a:pt x="60" y="4"/>
                </a:lnTo>
                <a:lnTo>
                  <a:pt x="60" y="4"/>
                </a:lnTo>
                <a:lnTo>
                  <a:pt x="64" y="2"/>
                </a:lnTo>
                <a:lnTo>
                  <a:pt x="64" y="0"/>
                </a:lnTo>
                <a:lnTo>
                  <a:pt x="64" y="0"/>
                </a:lnTo>
                <a:lnTo>
                  <a:pt x="66" y="0"/>
                </a:lnTo>
                <a:lnTo>
                  <a:pt x="66" y="0"/>
                </a:lnTo>
                <a:lnTo>
                  <a:pt x="68" y="0"/>
                </a:lnTo>
                <a:lnTo>
                  <a:pt x="68" y="0"/>
                </a:lnTo>
                <a:lnTo>
                  <a:pt x="70" y="0"/>
                </a:lnTo>
                <a:lnTo>
                  <a:pt x="70" y="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8" name="Freeform 114"/>
          <p:cNvSpPr>
            <a:spLocks noEditPoints="1"/>
          </p:cNvSpPr>
          <p:nvPr/>
        </p:nvSpPr>
        <p:spPr bwMode="auto">
          <a:xfrm>
            <a:off x="4625975" y="3265488"/>
            <a:ext cx="276225" cy="254000"/>
          </a:xfrm>
          <a:custGeom>
            <a:avLst/>
            <a:gdLst/>
            <a:ahLst/>
            <a:cxnLst>
              <a:cxn ang="0">
                <a:pos x="170" y="26"/>
              </a:cxn>
              <a:cxn ang="0">
                <a:pos x="174" y="34"/>
              </a:cxn>
              <a:cxn ang="0">
                <a:pos x="168" y="44"/>
              </a:cxn>
              <a:cxn ang="0">
                <a:pos x="162" y="50"/>
              </a:cxn>
              <a:cxn ang="0">
                <a:pos x="158" y="56"/>
              </a:cxn>
              <a:cxn ang="0">
                <a:pos x="154" y="66"/>
              </a:cxn>
              <a:cxn ang="0">
                <a:pos x="150" y="76"/>
              </a:cxn>
              <a:cxn ang="0">
                <a:pos x="144" y="88"/>
              </a:cxn>
              <a:cxn ang="0">
                <a:pos x="140" y="92"/>
              </a:cxn>
              <a:cxn ang="0">
                <a:pos x="140" y="98"/>
              </a:cxn>
              <a:cxn ang="0">
                <a:pos x="136" y="104"/>
              </a:cxn>
              <a:cxn ang="0">
                <a:pos x="134" y="112"/>
              </a:cxn>
              <a:cxn ang="0">
                <a:pos x="130" y="122"/>
              </a:cxn>
              <a:cxn ang="0">
                <a:pos x="124" y="124"/>
              </a:cxn>
              <a:cxn ang="0">
                <a:pos x="120" y="118"/>
              </a:cxn>
              <a:cxn ang="0">
                <a:pos x="110" y="116"/>
              </a:cxn>
              <a:cxn ang="0">
                <a:pos x="104" y="120"/>
              </a:cxn>
              <a:cxn ang="0">
                <a:pos x="98" y="126"/>
              </a:cxn>
              <a:cxn ang="0">
                <a:pos x="92" y="140"/>
              </a:cxn>
              <a:cxn ang="0">
                <a:pos x="88" y="150"/>
              </a:cxn>
              <a:cxn ang="0">
                <a:pos x="86" y="154"/>
              </a:cxn>
              <a:cxn ang="0">
                <a:pos x="82" y="156"/>
              </a:cxn>
              <a:cxn ang="0">
                <a:pos x="72" y="154"/>
              </a:cxn>
              <a:cxn ang="0">
                <a:pos x="64" y="152"/>
              </a:cxn>
              <a:cxn ang="0">
                <a:pos x="64" y="156"/>
              </a:cxn>
              <a:cxn ang="0">
                <a:pos x="64" y="158"/>
              </a:cxn>
              <a:cxn ang="0">
                <a:pos x="60" y="160"/>
              </a:cxn>
              <a:cxn ang="0">
                <a:pos x="58" y="158"/>
              </a:cxn>
              <a:cxn ang="0">
                <a:pos x="52" y="158"/>
              </a:cxn>
              <a:cxn ang="0">
                <a:pos x="42" y="154"/>
              </a:cxn>
              <a:cxn ang="0">
                <a:pos x="42" y="146"/>
              </a:cxn>
              <a:cxn ang="0">
                <a:pos x="42" y="140"/>
              </a:cxn>
              <a:cxn ang="0">
                <a:pos x="40" y="138"/>
              </a:cxn>
              <a:cxn ang="0">
                <a:pos x="32" y="132"/>
              </a:cxn>
              <a:cxn ang="0">
                <a:pos x="24" y="126"/>
              </a:cxn>
              <a:cxn ang="0">
                <a:pos x="10" y="124"/>
              </a:cxn>
              <a:cxn ang="0">
                <a:pos x="12" y="122"/>
              </a:cxn>
              <a:cxn ang="0">
                <a:pos x="4" y="126"/>
              </a:cxn>
              <a:cxn ang="0">
                <a:pos x="0" y="116"/>
              </a:cxn>
              <a:cxn ang="0">
                <a:pos x="0" y="100"/>
              </a:cxn>
              <a:cxn ang="0">
                <a:pos x="2" y="90"/>
              </a:cxn>
              <a:cxn ang="0">
                <a:pos x="4" y="80"/>
              </a:cxn>
              <a:cxn ang="0">
                <a:pos x="10" y="70"/>
              </a:cxn>
              <a:cxn ang="0">
                <a:pos x="14" y="62"/>
              </a:cxn>
              <a:cxn ang="0">
                <a:pos x="16" y="54"/>
              </a:cxn>
              <a:cxn ang="0">
                <a:pos x="14" y="46"/>
              </a:cxn>
              <a:cxn ang="0">
                <a:pos x="14" y="32"/>
              </a:cxn>
              <a:cxn ang="0">
                <a:pos x="22" y="10"/>
              </a:cxn>
              <a:cxn ang="0">
                <a:pos x="38" y="2"/>
              </a:cxn>
              <a:cxn ang="0">
                <a:pos x="52" y="4"/>
              </a:cxn>
              <a:cxn ang="0">
                <a:pos x="66" y="14"/>
              </a:cxn>
              <a:cxn ang="0">
                <a:pos x="82" y="12"/>
              </a:cxn>
              <a:cxn ang="0">
                <a:pos x="90" y="16"/>
              </a:cxn>
              <a:cxn ang="0">
                <a:pos x="104" y="14"/>
              </a:cxn>
              <a:cxn ang="0">
                <a:pos x="114" y="10"/>
              </a:cxn>
              <a:cxn ang="0">
                <a:pos x="120" y="10"/>
              </a:cxn>
              <a:cxn ang="0">
                <a:pos x="126" y="8"/>
              </a:cxn>
              <a:cxn ang="0">
                <a:pos x="142" y="14"/>
              </a:cxn>
              <a:cxn ang="0">
                <a:pos x="148" y="8"/>
              </a:cxn>
              <a:cxn ang="0">
                <a:pos x="164" y="10"/>
              </a:cxn>
              <a:cxn ang="0">
                <a:pos x="68" y="158"/>
              </a:cxn>
            </a:cxnLst>
            <a:rect l="0" t="0" r="r" b="b"/>
            <a:pathLst>
              <a:path w="174" h="160">
                <a:moveTo>
                  <a:pt x="166" y="14"/>
                </a:moveTo>
                <a:lnTo>
                  <a:pt x="166" y="14"/>
                </a:lnTo>
                <a:lnTo>
                  <a:pt x="166" y="16"/>
                </a:lnTo>
                <a:lnTo>
                  <a:pt x="168" y="22"/>
                </a:lnTo>
                <a:lnTo>
                  <a:pt x="168" y="24"/>
                </a:lnTo>
                <a:lnTo>
                  <a:pt x="168" y="24"/>
                </a:lnTo>
                <a:lnTo>
                  <a:pt x="168" y="24"/>
                </a:lnTo>
                <a:lnTo>
                  <a:pt x="168" y="26"/>
                </a:lnTo>
                <a:lnTo>
                  <a:pt x="168" y="26"/>
                </a:lnTo>
                <a:lnTo>
                  <a:pt x="170" y="26"/>
                </a:lnTo>
                <a:lnTo>
                  <a:pt x="170" y="26"/>
                </a:lnTo>
                <a:lnTo>
                  <a:pt x="172" y="26"/>
                </a:lnTo>
                <a:lnTo>
                  <a:pt x="172" y="26"/>
                </a:lnTo>
                <a:lnTo>
                  <a:pt x="172" y="26"/>
                </a:lnTo>
                <a:lnTo>
                  <a:pt x="172" y="26"/>
                </a:lnTo>
                <a:lnTo>
                  <a:pt x="174" y="28"/>
                </a:lnTo>
                <a:lnTo>
                  <a:pt x="174" y="28"/>
                </a:lnTo>
                <a:lnTo>
                  <a:pt x="174" y="30"/>
                </a:lnTo>
                <a:lnTo>
                  <a:pt x="174" y="32"/>
                </a:lnTo>
                <a:lnTo>
                  <a:pt x="174" y="32"/>
                </a:lnTo>
                <a:lnTo>
                  <a:pt x="174" y="34"/>
                </a:lnTo>
                <a:lnTo>
                  <a:pt x="174" y="34"/>
                </a:lnTo>
                <a:lnTo>
                  <a:pt x="174" y="36"/>
                </a:lnTo>
                <a:lnTo>
                  <a:pt x="174" y="36"/>
                </a:lnTo>
                <a:lnTo>
                  <a:pt x="174" y="38"/>
                </a:lnTo>
                <a:lnTo>
                  <a:pt x="174" y="38"/>
                </a:lnTo>
                <a:lnTo>
                  <a:pt x="174" y="40"/>
                </a:lnTo>
                <a:lnTo>
                  <a:pt x="172" y="42"/>
                </a:lnTo>
                <a:lnTo>
                  <a:pt x="172" y="42"/>
                </a:lnTo>
                <a:lnTo>
                  <a:pt x="172" y="42"/>
                </a:lnTo>
                <a:lnTo>
                  <a:pt x="170" y="42"/>
                </a:lnTo>
                <a:lnTo>
                  <a:pt x="170" y="42"/>
                </a:lnTo>
                <a:lnTo>
                  <a:pt x="168" y="44"/>
                </a:lnTo>
                <a:lnTo>
                  <a:pt x="168" y="44"/>
                </a:lnTo>
                <a:lnTo>
                  <a:pt x="168" y="44"/>
                </a:lnTo>
                <a:lnTo>
                  <a:pt x="166" y="44"/>
                </a:lnTo>
                <a:lnTo>
                  <a:pt x="166" y="44"/>
                </a:lnTo>
                <a:lnTo>
                  <a:pt x="166" y="44"/>
                </a:lnTo>
                <a:lnTo>
                  <a:pt x="166" y="44"/>
                </a:lnTo>
                <a:lnTo>
                  <a:pt x="164" y="46"/>
                </a:lnTo>
                <a:lnTo>
                  <a:pt x="162" y="48"/>
                </a:lnTo>
                <a:lnTo>
                  <a:pt x="162" y="48"/>
                </a:lnTo>
                <a:lnTo>
                  <a:pt x="162" y="50"/>
                </a:lnTo>
                <a:lnTo>
                  <a:pt x="162" y="50"/>
                </a:lnTo>
                <a:lnTo>
                  <a:pt x="162" y="50"/>
                </a:lnTo>
                <a:lnTo>
                  <a:pt x="162" y="50"/>
                </a:lnTo>
                <a:lnTo>
                  <a:pt x="160" y="52"/>
                </a:lnTo>
                <a:lnTo>
                  <a:pt x="160" y="52"/>
                </a:lnTo>
                <a:lnTo>
                  <a:pt x="160" y="52"/>
                </a:lnTo>
                <a:lnTo>
                  <a:pt x="160" y="54"/>
                </a:lnTo>
                <a:lnTo>
                  <a:pt x="160" y="54"/>
                </a:lnTo>
                <a:lnTo>
                  <a:pt x="160" y="54"/>
                </a:lnTo>
                <a:lnTo>
                  <a:pt x="158" y="54"/>
                </a:lnTo>
                <a:lnTo>
                  <a:pt x="158" y="56"/>
                </a:lnTo>
                <a:lnTo>
                  <a:pt x="158" y="56"/>
                </a:lnTo>
                <a:lnTo>
                  <a:pt x="158" y="62"/>
                </a:lnTo>
                <a:lnTo>
                  <a:pt x="158" y="62"/>
                </a:lnTo>
                <a:lnTo>
                  <a:pt x="158" y="62"/>
                </a:lnTo>
                <a:lnTo>
                  <a:pt x="158" y="62"/>
                </a:lnTo>
                <a:lnTo>
                  <a:pt x="156" y="64"/>
                </a:lnTo>
                <a:lnTo>
                  <a:pt x="156" y="64"/>
                </a:lnTo>
                <a:lnTo>
                  <a:pt x="156" y="64"/>
                </a:lnTo>
                <a:lnTo>
                  <a:pt x="154" y="64"/>
                </a:lnTo>
                <a:lnTo>
                  <a:pt x="154" y="64"/>
                </a:lnTo>
                <a:lnTo>
                  <a:pt x="154" y="64"/>
                </a:lnTo>
                <a:lnTo>
                  <a:pt x="154" y="66"/>
                </a:lnTo>
                <a:lnTo>
                  <a:pt x="154" y="68"/>
                </a:lnTo>
                <a:lnTo>
                  <a:pt x="154" y="70"/>
                </a:lnTo>
                <a:lnTo>
                  <a:pt x="154" y="72"/>
                </a:lnTo>
                <a:lnTo>
                  <a:pt x="154" y="72"/>
                </a:lnTo>
                <a:lnTo>
                  <a:pt x="154" y="72"/>
                </a:lnTo>
                <a:lnTo>
                  <a:pt x="154" y="74"/>
                </a:lnTo>
                <a:lnTo>
                  <a:pt x="152" y="74"/>
                </a:lnTo>
                <a:lnTo>
                  <a:pt x="152" y="74"/>
                </a:lnTo>
                <a:lnTo>
                  <a:pt x="152" y="74"/>
                </a:lnTo>
                <a:lnTo>
                  <a:pt x="150" y="74"/>
                </a:lnTo>
                <a:lnTo>
                  <a:pt x="150" y="76"/>
                </a:lnTo>
                <a:lnTo>
                  <a:pt x="148" y="80"/>
                </a:lnTo>
                <a:lnTo>
                  <a:pt x="148" y="80"/>
                </a:lnTo>
                <a:lnTo>
                  <a:pt x="148" y="82"/>
                </a:lnTo>
                <a:lnTo>
                  <a:pt x="148" y="84"/>
                </a:lnTo>
                <a:lnTo>
                  <a:pt x="148" y="84"/>
                </a:lnTo>
                <a:lnTo>
                  <a:pt x="148" y="86"/>
                </a:lnTo>
                <a:lnTo>
                  <a:pt x="146" y="88"/>
                </a:lnTo>
                <a:lnTo>
                  <a:pt x="146" y="88"/>
                </a:lnTo>
                <a:lnTo>
                  <a:pt x="144" y="88"/>
                </a:lnTo>
                <a:lnTo>
                  <a:pt x="144" y="88"/>
                </a:lnTo>
                <a:lnTo>
                  <a:pt x="144" y="88"/>
                </a:lnTo>
                <a:lnTo>
                  <a:pt x="142" y="88"/>
                </a:lnTo>
                <a:lnTo>
                  <a:pt x="142" y="88"/>
                </a:lnTo>
                <a:lnTo>
                  <a:pt x="142" y="90"/>
                </a:lnTo>
                <a:lnTo>
                  <a:pt x="142" y="90"/>
                </a:lnTo>
                <a:lnTo>
                  <a:pt x="142" y="90"/>
                </a:lnTo>
                <a:lnTo>
                  <a:pt x="142" y="92"/>
                </a:lnTo>
                <a:lnTo>
                  <a:pt x="142" y="92"/>
                </a:lnTo>
                <a:lnTo>
                  <a:pt x="140" y="92"/>
                </a:lnTo>
                <a:lnTo>
                  <a:pt x="140" y="92"/>
                </a:lnTo>
                <a:lnTo>
                  <a:pt x="140" y="92"/>
                </a:lnTo>
                <a:lnTo>
                  <a:pt x="140" y="92"/>
                </a:lnTo>
                <a:lnTo>
                  <a:pt x="140" y="92"/>
                </a:lnTo>
                <a:lnTo>
                  <a:pt x="140" y="94"/>
                </a:lnTo>
                <a:lnTo>
                  <a:pt x="140" y="94"/>
                </a:lnTo>
                <a:lnTo>
                  <a:pt x="140" y="94"/>
                </a:lnTo>
                <a:lnTo>
                  <a:pt x="140" y="94"/>
                </a:lnTo>
                <a:lnTo>
                  <a:pt x="140" y="96"/>
                </a:lnTo>
                <a:lnTo>
                  <a:pt x="140" y="96"/>
                </a:lnTo>
                <a:lnTo>
                  <a:pt x="140" y="96"/>
                </a:lnTo>
                <a:lnTo>
                  <a:pt x="140" y="96"/>
                </a:lnTo>
                <a:lnTo>
                  <a:pt x="140" y="96"/>
                </a:lnTo>
                <a:lnTo>
                  <a:pt x="140" y="98"/>
                </a:lnTo>
                <a:lnTo>
                  <a:pt x="140" y="98"/>
                </a:lnTo>
                <a:lnTo>
                  <a:pt x="140" y="100"/>
                </a:lnTo>
                <a:lnTo>
                  <a:pt x="138" y="100"/>
                </a:lnTo>
                <a:lnTo>
                  <a:pt x="138" y="100"/>
                </a:lnTo>
                <a:lnTo>
                  <a:pt x="138" y="102"/>
                </a:lnTo>
                <a:lnTo>
                  <a:pt x="138" y="102"/>
                </a:lnTo>
                <a:lnTo>
                  <a:pt x="138" y="102"/>
                </a:lnTo>
                <a:lnTo>
                  <a:pt x="138" y="102"/>
                </a:lnTo>
                <a:lnTo>
                  <a:pt x="138" y="102"/>
                </a:lnTo>
                <a:lnTo>
                  <a:pt x="138" y="104"/>
                </a:lnTo>
                <a:lnTo>
                  <a:pt x="136" y="104"/>
                </a:lnTo>
                <a:lnTo>
                  <a:pt x="136" y="104"/>
                </a:lnTo>
                <a:lnTo>
                  <a:pt x="138" y="104"/>
                </a:lnTo>
                <a:lnTo>
                  <a:pt x="138" y="106"/>
                </a:lnTo>
                <a:lnTo>
                  <a:pt x="136" y="108"/>
                </a:lnTo>
                <a:lnTo>
                  <a:pt x="136" y="108"/>
                </a:lnTo>
                <a:lnTo>
                  <a:pt x="134" y="108"/>
                </a:lnTo>
                <a:lnTo>
                  <a:pt x="134" y="108"/>
                </a:lnTo>
                <a:lnTo>
                  <a:pt x="134" y="110"/>
                </a:lnTo>
                <a:lnTo>
                  <a:pt x="134" y="110"/>
                </a:lnTo>
                <a:lnTo>
                  <a:pt x="134" y="110"/>
                </a:lnTo>
                <a:lnTo>
                  <a:pt x="134" y="112"/>
                </a:lnTo>
                <a:lnTo>
                  <a:pt x="134" y="114"/>
                </a:lnTo>
                <a:lnTo>
                  <a:pt x="134" y="114"/>
                </a:lnTo>
                <a:lnTo>
                  <a:pt x="132" y="116"/>
                </a:lnTo>
                <a:lnTo>
                  <a:pt x="132" y="116"/>
                </a:lnTo>
                <a:lnTo>
                  <a:pt x="130" y="116"/>
                </a:lnTo>
                <a:lnTo>
                  <a:pt x="130" y="118"/>
                </a:lnTo>
                <a:lnTo>
                  <a:pt x="130" y="118"/>
                </a:lnTo>
                <a:lnTo>
                  <a:pt x="130" y="118"/>
                </a:lnTo>
                <a:lnTo>
                  <a:pt x="130" y="120"/>
                </a:lnTo>
                <a:lnTo>
                  <a:pt x="130" y="120"/>
                </a:lnTo>
                <a:lnTo>
                  <a:pt x="130" y="122"/>
                </a:lnTo>
                <a:lnTo>
                  <a:pt x="128" y="122"/>
                </a:lnTo>
                <a:lnTo>
                  <a:pt x="128" y="122"/>
                </a:lnTo>
                <a:lnTo>
                  <a:pt x="128" y="122"/>
                </a:lnTo>
                <a:lnTo>
                  <a:pt x="128" y="124"/>
                </a:lnTo>
                <a:lnTo>
                  <a:pt x="128" y="124"/>
                </a:lnTo>
                <a:lnTo>
                  <a:pt x="128" y="124"/>
                </a:lnTo>
                <a:lnTo>
                  <a:pt x="126" y="124"/>
                </a:lnTo>
                <a:lnTo>
                  <a:pt x="126" y="124"/>
                </a:lnTo>
                <a:lnTo>
                  <a:pt x="124" y="124"/>
                </a:lnTo>
                <a:lnTo>
                  <a:pt x="124" y="124"/>
                </a:lnTo>
                <a:lnTo>
                  <a:pt x="124" y="124"/>
                </a:lnTo>
                <a:lnTo>
                  <a:pt x="124" y="124"/>
                </a:lnTo>
                <a:lnTo>
                  <a:pt x="124" y="122"/>
                </a:lnTo>
                <a:lnTo>
                  <a:pt x="124" y="122"/>
                </a:lnTo>
                <a:lnTo>
                  <a:pt x="124" y="120"/>
                </a:lnTo>
                <a:lnTo>
                  <a:pt x="124" y="120"/>
                </a:lnTo>
                <a:lnTo>
                  <a:pt x="124" y="120"/>
                </a:lnTo>
                <a:lnTo>
                  <a:pt x="122" y="118"/>
                </a:lnTo>
                <a:lnTo>
                  <a:pt x="122" y="118"/>
                </a:lnTo>
                <a:lnTo>
                  <a:pt x="122" y="118"/>
                </a:lnTo>
                <a:lnTo>
                  <a:pt x="122" y="118"/>
                </a:lnTo>
                <a:lnTo>
                  <a:pt x="120" y="118"/>
                </a:lnTo>
                <a:lnTo>
                  <a:pt x="120" y="118"/>
                </a:lnTo>
                <a:lnTo>
                  <a:pt x="120" y="116"/>
                </a:lnTo>
                <a:lnTo>
                  <a:pt x="120" y="116"/>
                </a:lnTo>
                <a:lnTo>
                  <a:pt x="120" y="116"/>
                </a:lnTo>
                <a:lnTo>
                  <a:pt x="120" y="116"/>
                </a:lnTo>
                <a:lnTo>
                  <a:pt x="118" y="114"/>
                </a:lnTo>
                <a:lnTo>
                  <a:pt x="116" y="114"/>
                </a:lnTo>
                <a:lnTo>
                  <a:pt x="116" y="114"/>
                </a:lnTo>
                <a:lnTo>
                  <a:pt x="114" y="116"/>
                </a:lnTo>
                <a:lnTo>
                  <a:pt x="112" y="116"/>
                </a:lnTo>
                <a:lnTo>
                  <a:pt x="110" y="116"/>
                </a:lnTo>
                <a:lnTo>
                  <a:pt x="110" y="116"/>
                </a:lnTo>
                <a:lnTo>
                  <a:pt x="110" y="116"/>
                </a:lnTo>
                <a:lnTo>
                  <a:pt x="110" y="116"/>
                </a:lnTo>
                <a:lnTo>
                  <a:pt x="110" y="116"/>
                </a:lnTo>
                <a:lnTo>
                  <a:pt x="110" y="114"/>
                </a:lnTo>
                <a:lnTo>
                  <a:pt x="110" y="114"/>
                </a:lnTo>
                <a:lnTo>
                  <a:pt x="108" y="116"/>
                </a:lnTo>
                <a:lnTo>
                  <a:pt x="106" y="118"/>
                </a:lnTo>
                <a:lnTo>
                  <a:pt x="104" y="118"/>
                </a:lnTo>
                <a:lnTo>
                  <a:pt x="104" y="118"/>
                </a:lnTo>
                <a:lnTo>
                  <a:pt x="104" y="120"/>
                </a:lnTo>
                <a:lnTo>
                  <a:pt x="104" y="122"/>
                </a:lnTo>
                <a:lnTo>
                  <a:pt x="102" y="122"/>
                </a:lnTo>
                <a:lnTo>
                  <a:pt x="102" y="122"/>
                </a:lnTo>
                <a:lnTo>
                  <a:pt x="102" y="124"/>
                </a:lnTo>
                <a:lnTo>
                  <a:pt x="100" y="124"/>
                </a:lnTo>
                <a:lnTo>
                  <a:pt x="100" y="124"/>
                </a:lnTo>
                <a:lnTo>
                  <a:pt x="100" y="126"/>
                </a:lnTo>
                <a:lnTo>
                  <a:pt x="100" y="126"/>
                </a:lnTo>
                <a:lnTo>
                  <a:pt x="98" y="126"/>
                </a:lnTo>
                <a:lnTo>
                  <a:pt x="98" y="126"/>
                </a:lnTo>
                <a:lnTo>
                  <a:pt x="98" y="126"/>
                </a:lnTo>
                <a:lnTo>
                  <a:pt x="96" y="128"/>
                </a:lnTo>
                <a:lnTo>
                  <a:pt x="94" y="132"/>
                </a:lnTo>
                <a:lnTo>
                  <a:pt x="92" y="134"/>
                </a:lnTo>
                <a:lnTo>
                  <a:pt x="92" y="134"/>
                </a:lnTo>
                <a:lnTo>
                  <a:pt x="90" y="134"/>
                </a:lnTo>
                <a:lnTo>
                  <a:pt x="90" y="136"/>
                </a:lnTo>
                <a:lnTo>
                  <a:pt x="92" y="138"/>
                </a:lnTo>
                <a:lnTo>
                  <a:pt x="92" y="138"/>
                </a:lnTo>
                <a:lnTo>
                  <a:pt x="92" y="138"/>
                </a:lnTo>
                <a:lnTo>
                  <a:pt x="92" y="138"/>
                </a:lnTo>
                <a:lnTo>
                  <a:pt x="92" y="140"/>
                </a:lnTo>
                <a:lnTo>
                  <a:pt x="90" y="140"/>
                </a:lnTo>
                <a:lnTo>
                  <a:pt x="90" y="142"/>
                </a:lnTo>
                <a:lnTo>
                  <a:pt x="90" y="142"/>
                </a:lnTo>
                <a:lnTo>
                  <a:pt x="90" y="144"/>
                </a:lnTo>
                <a:lnTo>
                  <a:pt x="90" y="144"/>
                </a:lnTo>
                <a:lnTo>
                  <a:pt x="90" y="146"/>
                </a:lnTo>
                <a:lnTo>
                  <a:pt x="88" y="148"/>
                </a:lnTo>
                <a:lnTo>
                  <a:pt x="88" y="148"/>
                </a:lnTo>
                <a:lnTo>
                  <a:pt x="88" y="150"/>
                </a:lnTo>
                <a:lnTo>
                  <a:pt x="88" y="150"/>
                </a:lnTo>
                <a:lnTo>
                  <a:pt x="88" y="150"/>
                </a:lnTo>
                <a:lnTo>
                  <a:pt x="88" y="152"/>
                </a:lnTo>
                <a:lnTo>
                  <a:pt x="88" y="152"/>
                </a:lnTo>
                <a:lnTo>
                  <a:pt x="86" y="152"/>
                </a:lnTo>
                <a:lnTo>
                  <a:pt x="86" y="152"/>
                </a:lnTo>
                <a:lnTo>
                  <a:pt x="86" y="152"/>
                </a:lnTo>
                <a:lnTo>
                  <a:pt x="86" y="152"/>
                </a:lnTo>
                <a:lnTo>
                  <a:pt x="86" y="152"/>
                </a:lnTo>
                <a:lnTo>
                  <a:pt x="86" y="152"/>
                </a:lnTo>
                <a:lnTo>
                  <a:pt x="86" y="154"/>
                </a:lnTo>
                <a:lnTo>
                  <a:pt x="86" y="154"/>
                </a:lnTo>
                <a:lnTo>
                  <a:pt x="86" y="154"/>
                </a:lnTo>
                <a:lnTo>
                  <a:pt x="84" y="152"/>
                </a:lnTo>
                <a:lnTo>
                  <a:pt x="84" y="152"/>
                </a:lnTo>
                <a:lnTo>
                  <a:pt x="82" y="150"/>
                </a:lnTo>
                <a:lnTo>
                  <a:pt x="82" y="150"/>
                </a:lnTo>
                <a:lnTo>
                  <a:pt x="82" y="152"/>
                </a:lnTo>
                <a:lnTo>
                  <a:pt x="82" y="152"/>
                </a:lnTo>
                <a:lnTo>
                  <a:pt x="82" y="152"/>
                </a:lnTo>
                <a:lnTo>
                  <a:pt x="82" y="152"/>
                </a:lnTo>
                <a:lnTo>
                  <a:pt x="84" y="154"/>
                </a:lnTo>
                <a:lnTo>
                  <a:pt x="82" y="156"/>
                </a:lnTo>
                <a:lnTo>
                  <a:pt x="82" y="156"/>
                </a:lnTo>
                <a:lnTo>
                  <a:pt x="80" y="156"/>
                </a:lnTo>
                <a:lnTo>
                  <a:pt x="78" y="156"/>
                </a:lnTo>
                <a:lnTo>
                  <a:pt x="74" y="156"/>
                </a:lnTo>
                <a:lnTo>
                  <a:pt x="74" y="156"/>
                </a:lnTo>
                <a:lnTo>
                  <a:pt x="74" y="156"/>
                </a:lnTo>
                <a:lnTo>
                  <a:pt x="74" y="156"/>
                </a:lnTo>
                <a:lnTo>
                  <a:pt x="72" y="156"/>
                </a:lnTo>
                <a:lnTo>
                  <a:pt x="72" y="156"/>
                </a:lnTo>
                <a:lnTo>
                  <a:pt x="72" y="154"/>
                </a:lnTo>
                <a:lnTo>
                  <a:pt x="72" y="154"/>
                </a:lnTo>
                <a:lnTo>
                  <a:pt x="72" y="154"/>
                </a:lnTo>
                <a:lnTo>
                  <a:pt x="72" y="154"/>
                </a:lnTo>
                <a:lnTo>
                  <a:pt x="72" y="154"/>
                </a:lnTo>
                <a:lnTo>
                  <a:pt x="72" y="154"/>
                </a:lnTo>
                <a:lnTo>
                  <a:pt x="72" y="154"/>
                </a:lnTo>
                <a:lnTo>
                  <a:pt x="70" y="156"/>
                </a:lnTo>
                <a:lnTo>
                  <a:pt x="70" y="156"/>
                </a:lnTo>
                <a:lnTo>
                  <a:pt x="68" y="156"/>
                </a:lnTo>
                <a:lnTo>
                  <a:pt x="68" y="156"/>
                </a:lnTo>
                <a:lnTo>
                  <a:pt x="66" y="154"/>
                </a:lnTo>
                <a:lnTo>
                  <a:pt x="64" y="152"/>
                </a:lnTo>
                <a:lnTo>
                  <a:pt x="64" y="152"/>
                </a:lnTo>
                <a:lnTo>
                  <a:pt x="64" y="154"/>
                </a:lnTo>
                <a:lnTo>
                  <a:pt x="66" y="154"/>
                </a:lnTo>
                <a:lnTo>
                  <a:pt x="66" y="154"/>
                </a:lnTo>
                <a:lnTo>
                  <a:pt x="66" y="154"/>
                </a:lnTo>
                <a:lnTo>
                  <a:pt x="66" y="156"/>
                </a:lnTo>
                <a:lnTo>
                  <a:pt x="66" y="156"/>
                </a:lnTo>
                <a:lnTo>
                  <a:pt x="66" y="156"/>
                </a:lnTo>
                <a:lnTo>
                  <a:pt x="64" y="158"/>
                </a:lnTo>
                <a:lnTo>
                  <a:pt x="64" y="158"/>
                </a:lnTo>
                <a:lnTo>
                  <a:pt x="64" y="156"/>
                </a:lnTo>
                <a:lnTo>
                  <a:pt x="64" y="156"/>
                </a:lnTo>
                <a:lnTo>
                  <a:pt x="64" y="154"/>
                </a:lnTo>
                <a:lnTo>
                  <a:pt x="64" y="154"/>
                </a:lnTo>
                <a:lnTo>
                  <a:pt x="64" y="154"/>
                </a:lnTo>
                <a:lnTo>
                  <a:pt x="64" y="152"/>
                </a:lnTo>
                <a:lnTo>
                  <a:pt x="62" y="154"/>
                </a:lnTo>
                <a:lnTo>
                  <a:pt x="62" y="154"/>
                </a:lnTo>
                <a:lnTo>
                  <a:pt x="64" y="156"/>
                </a:lnTo>
                <a:lnTo>
                  <a:pt x="64" y="158"/>
                </a:lnTo>
                <a:lnTo>
                  <a:pt x="64" y="158"/>
                </a:lnTo>
                <a:lnTo>
                  <a:pt x="64" y="158"/>
                </a:lnTo>
                <a:lnTo>
                  <a:pt x="64" y="158"/>
                </a:lnTo>
                <a:lnTo>
                  <a:pt x="64" y="158"/>
                </a:lnTo>
                <a:lnTo>
                  <a:pt x="64" y="158"/>
                </a:lnTo>
                <a:lnTo>
                  <a:pt x="62" y="158"/>
                </a:lnTo>
                <a:lnTo>
                  <a:pt x="60" y="156"/>
                </a:lnTo>
                <a:lnTo>
                  <a:pt x="60" y="152"/>
                </a:lnTo>
                <a:lnTo>
                  <a:pt x="60" y="156"/>
                </a:lnTo>
                <a:lnTo>
                  <a:pt x="60" y="158"/>
                </a:lnTo>
                <a:lnTo>
                  <a:pt x="62" y="158"/>
                </a:lnTo>
                <a:lnTo>
                  <a:pt x="62" y="158"/>
                </a:lnTo>
                <a:lnTo>
                  <a:pt x="62" y="158"/>
                </a:lnTo>
                <a:lnTo>
                  <a:pt x="60" y="160"/>
                </a:lnTo>
                <a:lnTo>
                  <a:pt x="60" y="160"/>
                </a:lnTo>
                <a:lnTo>
                  <a:pt x="60" y="158"/>
                </a:lnTo>
                <a:lnTo>
                  <a:pt x="60" y="158"/>
                </a:lnTo>
                <a:lnTo>
                  <a:pt x="60" y="156"/>
                </a:lnTo>
                <a:lnTo>
                  <a:pt x="60" y="156"/>
                </a:lnTo>
                <a:lnTo>
                  <a:pt x="60" y="156"/>
                </a:lnTo>
                <a:lnTo>
                  <a:pt x="60" y="156"/>
                </a:lnTo>
                <a:lnTo>
                  <a:pt x="60" y="154"/>
                </a:lnTo>
                <a:lnTo>
                  <a:pt x="58" y="156"/>
                </a:lnTo>
                <a:lnTo>
                  <a:pt x="58" y="158"/>
                </a:lnTo>
                <a:lnTo>
                  <a:pt x="58" y="158"/>
                </a:lnTo>
                <a:lnTo>
                  <a:pt x="60" y="160"/>
                </a:lnTo>
                <a:lnTo>
                  <a:pt x="58" y="160"/>
                </a:lnTo>
                <a:lnTo>
                  <a:pt x="58" y="160"/>
                </a:lnTo>
                <a:lnTo>
                  <a:pt x="56" y="160"/>
                </a:lnTo>
                <a:lnTo>
                  <a:pt x="54" y="160"/>
                </a:lnTo>
                <a:lnTo>
                  <a:pt x="54" y="160"/>
                </a:lnTo>
                <a:lnTo>
                  <a:pt x="52" y="160"/>
                </a:lnTo>
                <a:lnTo>
                  <a:pt x="52" y="160"/>
                </a:lnTo>
                <a:lnTo>
                  <a:pt x="54" y="158"/>
                </a:lnTo>
                <a:lnTo>
                  <a:pt x="54" y="158"/>
                </a:lnTo>
                <a:lnTo>
                  <a:pt x="52" y="158"/>
                </a:lnTo>
                <a:lnTo>
                  <a:pt x="52" y="158"/>
                </a:lnTo>
                <a:lnTo>
                  <a:pt x="52" y="160"/>
                </a:lnTo>
                <a:lnTo>
                  <a:pt x="52" y="160"/>
                </a:lnTo>
                <a:lnTo>
                  <a:pt x="50" y="160"/>
                </a:lnTo>
                <a:lnTo>
                  <a:pt x="50" y="160"/>
                </a:lnTo>
                <a:lnTo>
                  <a:pt x="48" y="160"/>
                </a:lnTo>
                <a:lnTo>
                  <a:pt x="46" y="158"/>
                </a:lnTo>
                <a:lnTo>
                  <a:pt x="46" y="156"/>
                </a:lnTo>
                <a:lnTo>
                  <a:pt x="44" y="156"/>
                </a:lnTo>
                <a:lnTo>
                  <a:pt x="44" y="154"/>
                </a:lnTo>
                <a:lnTo>
                  <a:pt x="42" y="154"/>
                </a:lnTo>
                <a:lnTo>
                  <a:pt x="42" y="154"/>
                </a:lnTo>
                <a:lnTo>
                  <a:pt x="42" y="152"/>
                </a:lnTo>
                <a:lnTo>
                  <a:pt x="42" y="152"/>
                </a:lnTo>
                <a:lnTo>
                  <a:pt x="42" y="150"/>
                </a:lnTo>
                <a:lnTo>
                  <a:pt x="40" y="150"/>
                </a:lnTo>
                <a:lnTo>
                  <a:pt x="40" y="146"/>
                </a:lnTo>
                <a:lnTo>
                  <a:pt x="40" y="146"/>
                </a:lnTo>
                <a:lnTo>
                  <a:pt x="40" y="146"/>
                </a:lnTo>
                <a:lnTo>
                  <a:pt x="40" y="146"/>
                </a:lnTo>
                <a:lnTo>
                  <a:pt x="42" y="146"/>
                </a:lnTo>
                <a:lnTo>
                  <a:pt x="42" y="146"/>
                </a:lnTo>
                <a:lnTo>
                  <a:pt x="40" y="146"/>
                </a:lnTo>
                <a:lnTo>
                  <a:pt x="40" y="146"/>
                </a:lnTo>
                <a:lnTo>
                  <a:pt x="40" y="146"/>
                </a:lnTo>
                <a:lnTo>
                  <a:pt x="40" y="146"/>
                </a:lnTo>
                <a:lnTo>
                  <a:pt x="40" y="142"/>
                </a:lnTo>
                <a:lnTo>
                  <a:pt x="40" y="142"/>
                </a:lnTo>
                <a:lnTo>
                  <a:pt x="42" y="142"/>
                </a:lnTo>
                <a:lnTo>
                  <a:pt x="44" y="140"/>
                </a:lnTo>
                <a:lnTo>
                  <a:pt x="44" y="140"/>
                </a:lnTo>
                <a:lnTo>
                  <a:pt x="42" y="140"/>
                </a:lnTo>
                <a:lnTo>
                  <a:pt x="42" y="140"/>
                </a:lnTo>
                <a:lnTo>
                  <a:pt x="42" y="140"/>
                </a:lnTo>
                <a:lnTo>
                  <a:pt x="42" y="142"/>
                </a:lnTo>
                <a:lnTo>
                  <a:pt x="40" y="142"/>
                </a:lnTo>
                <a:lnTo>
                  <a:pt x="40" y="142"/>
                </a:lnTo>
                <a:lnTo>
                  <a:pt x="38" y="140"/>
                </a:lnTo>
                <a:lnTo>
                  <a:pt x="38" y="140"/>
                </a:lnTo>
                <a:lnTo>
                  <a:pt x="36" y="140"/>
                </a:lnTo>
                <a:lnTo>
                  <a:pt x="38" y="138"/>
                </a:lnTo>
                <a:lnTo>
                  <a:pt x="38" y="138"/>
                </a:lnTo>
                <a:lnTo>
                  <a:pt x="38" y="138"/>
                </a:lnTo>
                <a:lnTo>
                  <a:pt x="40" y="138"/>
                </a:lnTo>
                <a:lnTo>
                  <a:pt x="42" y="138"/>
                </a:lnTo>
                <a:lnTo>
                  <a:pt x="42" y="138"/>
                </a:lnTo>
                <a:lnTo>
                  <a:pt x="40" y="138"/>
                </a:lnTo>
                <a:lnTo>
                  <a:pt x="40" y="138"/>
                </a:lnTo>
                <a:lnTo>
                  <a:pt x="36" y="138"/>
                </a:lnTo>
                <a:lnTo>
                  <a:pt x="36" y="138"/>
                </a:lnTo>
                <a:lnTo>
                  <a:pt x="36" y="136"/>
                </a:lnTo>
                <a:lnTo>
                  <a:pt x="36" y="136"/>
                </a:lnTo>
                <a:lnTo>
                  <a:pt x="34" y="134"/>
                </a:lnTo>
                <a:lnTo>
                  <a:pt x="34" y="132"/>
                </a:lnTo>
                <a:lnTo>
                  <a:pt x="32" y="132"/>
                </a:lnTo>
                <a:lnTo>
                  <a:pt x="30" y="130"/>
                </a:lnTo>
                <a:lnTo>
                  <a:pt x="30" y="128"/>
                </a:lnTo>
                <a:lnTo>
                  <a:pt x="28" y="126"/>
                </a:lnTo>
                <a:lnTo>
                  <a:pt x="26" y="126"/>
                </a:lnTo>
                <a:lnTo>
                  <a:pt x="26" y="126"/>
                </a:lnTo>
                <a:lnTo>
                  <a:pt x="26" y="126"/>
                </a:lnTo>
                <a:lnTo>
                  <a:pt x="26" y="126"/>
                </a:lnTo>
                <a:lnTo>
                  <a:pt x="26" y="126"/>
                </a:lnTo>
                <a:lnTo>
                  <a:pt x="24" y="126"/>
                </a:lnTo>
                <a:lnTo>
                  <a:pt x="24" y="126"/>
                </a:lnTo>
                <a:lnTo>
                  <a:pt x="24" y="126"/>
                </a:lnTo>
                <a:lnTo>
                  <a:pt x="20" y="124"/>
                </a:lnTo>
                <a:lnTo>
                  <a:pt x="20" y="124"/>
                </a:lnTo>
                <a:lnTo>
                  <a:pt x="18" y="124"/>
                </a:lnTo>
                <a:lnTo>
                  <a:pt x="18" y="124"/>
                </a:lnTo>
                <a:lnTo>
                  <a:pt x="16" y="124"/>
                </a:lnTo>
                <a:lnTo>
                  <a:pt x="16" y="124"/>
                </a:lnTo>
                <a:lnTo>
                  <a:pt x="14" y="124"/>
                </a:lnTo>
                <a:lnTo>
                  <a:pt x="12" y="124"/>
                </a:lnTo>
                <a:lnTo>
                  <a:pt x="12" y="124"/>
                </a:lnTo>
                <a:lnTo>
                  <a:pt x="10" y="124"/>
                </a:lnTo>
                <a:lnTo>
                  <a:pt x="10" y="124"/>
                </a:lnTo>
                <a:lnTo>
                  <a:pt x="12" y="124"/>
                </a:lnTo>
                <a:lnTo>
                  <a:pt x="12" y="124"/>
                </a:lnTo>
                <a:lnTo>
                  <a:pt x="12" y="124"/>
                </a:lnTo>
                <a:lnTo>
                  <a:pt x="16" y="122"/>
                </a:lnTo>
                <a:lnTo>
                  <a:pt x="18" y="122"/>
                </a:lnTo>
                <a:lnTo>
                  <a:pt x="16" y="122"/>
                </a:lnTo>
                <a:lnTo>
                  <a:pt x="16" y="122"/>
                </a:lnTo>
                <a:lnTo>
                  <a:pt x="16" y="122"/>
                </a:lnTo>
                <a:lnTo>
                  <a:pt x="14" y="122"/>
                </a:lnTo>
                <a:lnTo>
                  <a:pt x="12" y="122"/>
                </a:lnTo>
                <a:lnTo>
                  <a:pt x="12" y="122"/>
                </a:lnTo>
                <a:lnTo>
                  <a:pt x="12" y="122"/>
                </a:lnTo>
                <a:lnTo>
                  <a:pt x="12" y="122"/>
                </a:lnTo>
                <a:lnTo>
                  <a:pt x="10" y="122"/>
                </a:lnTo>
                <a:lnTo>
                  <a:pt x="10" y="124"/>
                </a:lnTo>
                <a:lnTo>
                  <a:pt x="10" y="124"/>
                </a:lnTo>
                <a:lnTo>
                  <a:pt x="10" y="126"/>
                </a:lnTo>
                <a:lnTo>
                  <a:pt x="6" y="126"/>
                </a:lnTo>
                <a:lnTo>
                  <a:pt x="6" y="126"/>
                </a:lnTo>
                <a:lnTo>
                  <a:pt x="6" y="126"/>
                </a:lnTo>
                <a:lnTo>
                  <a:pt x="6" y="126"/>
                </a:lnTo>
                <a:lnTo>
                  <a:pt x="4" y="126"/>
                </a:lnTo>
                <a:lnTo>
                  <a:pt x="4" y="126"/>
                </a:lnTo>
                <a:lnTo>
                  <a:pt x="4" y="126"/>
                </a:lnTo>
                <a:lnTo>
                  <a:pt x="2" y="126"/>
                </a:lnTo>
                <a:lnTo>
                  <a:pt x="0" y="126"/>
                </a:lnTo>
                <a:lnTo>
                  <a:pt x="0" y="124"/>
                </a:lnTo>
                <a:lnTo>
                  <a:pt x="0" y="124"/>
                </a:lnTo>
                <a:lnTo>
                  <a:pt x="2" y="122"/>
                </a:lnTo>
                <a:lnTo>
                  <a:pt x="2" y="120"/>
                </a:lnTo>
                <a:lnTo>
                  <a:pt x="2" y="118"/>
                </a:lnTo>
                <a:lnTo>
                  <a:pt x="2" y="116"/>
                </a:lnTo>
                <a:lnTo>
                  <a:pt x="0" y="116"/>
                </a:lnTo>
                <a:lnTo>
                  <a:pt x="2" y="114"/>
                </a:lnTo>
                <a:lnTo>
                  <a:pt x="2" y="112"/>
                </a:lnTo>
                <a:lnTo>
                  <a:pt x="2" y="110"/>
                </a:lnTo>
                <a:lnTo>
                  <a:pt x="0" y="104"/>
                </a:lnTo>
                <a:lnTo>
                  <a:pt x="0" y="104"/>
                </a:lnTo>
                <a:lnTo>
                  <a:pt x="0" y="104"/>
                </a:lnTo>
                <a:lnTo>
                  <a:pt x="0" y="102"/>
                </a:lnTo>
                <a:lnTo>
                  <a:pt x="2" y="102"/>
                </a:lnTo>
                <a:lnTo>
                  <a:pt x="0" y="102"/>
                </a:lnTo>
                <a:lnTo>
                  <a:pt x="0" y="100"/>
                </a:lnTo>
                <a:lnTo>
                  <a:pt x="0" y="100"/>
                </a:lnTo>
                <a:lnTo>
                  <a:pt x="0" y="100"/>
                </a:lnTo>
                <a:lnTo>
                  <a:pt x="0" y="98"/>
                </a:lnTo>
                <a:lnTo>
                  <a:pt x="0" y="96"/>
                </a:lnTo>
                <a:lnTo>
                  <a:pt x="2" y="96"/>
                </a:lnTo>
                <a:lnTo>
                  <a:pt x="2" y="94"/>
                </a:lnTo>
                <a:lnTo>
                  <a:pt x="0" y="94"/>
                </a:lnTo>
                <a:lnTo>
                  <a:pt x="0" y="92"/>
                </a:lnTo>
                <a:lnTo>
                  <a:pt x="0" y="92"/>
                </a:lnTo>
                <a:lnTo>
                  <a:pt x="2" y="90"/>
                </a:lnTo>
                <a:lnTo>
                  <a:pt x="2" y="90"/>
                </a:lnTo>
                <a:lnTo>
                  <a:pt x="2" y="90"/>
                </a:lnTo>
                <a:lnTo>
                  <a:pt x="2" y="90"/>
                </a:lnTo>
                <a:lnTo>
                  <a:pt x="2" y="90"/>
                </a:lnTo>
                <a:lnTo>
                  <a:pt x="2" y="88"/>
                </a:lnTo>
                <a:lnTo>
                  <a:pt x="2" y="86"/>
                </a:lnTo>
                <a:lnTo>
                  <a:pt x="2" y="86"/>
                </a:lnTo>
                <a:lnTo>
                  <a:pt x="2" y="86"/>
                </a:lnTo>
                <a:lnTo>
                  <a:pt x="2" y="82"/>
                </a:lnTo>
                <a:lnTo>
                  <a:pt x="2" y="80"/>
                </a:lnTo>
                <a:lnTo>
                  <a:pt x="2" y="80"/>
                </a:lnTo>
                <a:lnTo>
                  <a:pt x="4" y="80"/>
                </a:lnTo>
                <a:lnTo>
                  <a:pt x="4" y="80"/>
                </a:lnTo>
                <a:lnTo>
                  <a:pt x="4" y="80"/>
                </a:lnTo>
                <a:lnTo>
                  <a:pt x="6" y="80"/>
                </a:lnTo>
                <a:lnTo>
                  <a:pt x="6" y="78"/>
                </a:lnTo>
                <a:lnTo>
                  <a:pt x="8" y="76"/>
                </a:lnTo>
                <a:lnTo>
                  <a:pt x="8" y="76"/>
                </a:lnTo>
                <a:lnTo>
                  <a:pt x="6" y="74"/>
                </a:lnTo>
                <a:lnTo>
                  <a:pt x="6" y="74"/>
                </a:lnTo>
                <a:lnTo>
                  <a:pt x="8" y="74"/>
                </a:lnTo>
                <a:lnTo>
                  <a:pt x="10" y="72"/>
                </a:lnTo>
                <a:lnTo>
                  <a:pt x="10" y="70"/>
                </a:lnTo>
                <a:lnTo>
                  <a:pt x="10" y="70"/>
                </a:lnTo>
                <a:lnTo>
                  <a:pt x="10" y="70"/>
                </a:lnTo>
                <a:lnTo>
                  <a:pt x="10" y="68"/>
                </a:lnTo>
                <a:lnTo>
                  <a:pt x="10" y="68"/>
                </a:lnTo>
                <a:lnTo>
                  <a:pt x="10" y="68"/>
                </a:lnTo>
                <a:lnTo>
                  <a:pt x="12" y="68"/>
                </a:lnTo>
                <a:lnTo>
                  <a:pt x="12" y="68"/>
                </a:lnTo>
                <a:lnTo>
                  <a:pt x="12" y="66"/>
                </a:lnTo>
                <a:lnTo>
                  <a:pt x="14" y="66"/>
                </a:lnTo>
                <a:lnTo>
                  <a:pt x="14" y="64"/>
                </a:lnTo>
                <a:lnTo>
                  <a:pt x="14" y="62"/>
                </a:lnTo>
                <a:lnTo>
                  <a:pt x="14" y="62"/>
                </a:lnTo>
                <a:lnTo>
                  <a:pt x="14" y="62"/>
                </a:lnTo>
                <a:lnTo>
                  <a:pt x="14" y="60"/>
                </a:lnTo>
                <a:lnTo>
                  <a:pt x="14" y="58"/>
                </a:lnTo>
                <a:lnTo>
                  <a:pt x="14" y="58"/>
                </a:lnTo>
                <a:lnTo>
                  <a:pt x="16" y="58"/>
                </a:lnTo>
                <a:lnTo>
                  <a:pt x="16" y="58"/>
                </a:lnTo>
                <a:lnTo>
                  <a:pt x="16" y="58"/>
                </a:lnTo>
                <a:lnTo>
                  <a:pt x="16" y="58"/>
                </a:lnTo>
                <a:lnTo>
                  <a:pt x="18" y="56"/>
                </a:lnTo>
                <a:lnTo>
                  <a:pt x="18" y="54"/>
                </a:lnTo>
                <a:lnTo>
                  <a:pt x="16" y="54"/>
                </a:lnTo>
                <a:lnTo>
                  <a:pt x="16" y="52"/>
                </a:lnTo>
                <a:lnTo>
                  <a:pt x="16" y="52"/>
                </a:lnTo>
                <a:lnTo>
                  <a:pt x="16" y="52"/>
                </a:lnTo>
                <a:lnTo>
                  <a:pt x="16" y="50"/>
                </a:lnTo>
                <a:lnTo>
                  <a:pt x="16" y="50"/>
                </a:lnTo>
                <a:lnTo>
                  <a:pt x="16" y="48"/>
                </a:lnTo>
                <a:lnTo>
                  <a:pt x="16" y="48"/>
                </a:lnTo>
                <a:lnTo>
                  <a:pt x="16" y="48"/>
                </a:lnTo>
                <a:lnTo>
                  <a:pt x="16" y="46"/>
                </a:lnTo>
                <a:lnTo>
                  <a:pt x="16" y="46"/>
                </a:lnTo>
                <a:lnTo>
                  <a:pt x="14" y="46"/>
                </a:lnTo>
                <a:lnTo>
                  <a:pt x="14" y="44"/>
                </a:lnTo>
                <a:lnTo>
                  <a:pt x="12" y="42"/>
                </a:lnTo>
                <a:lnTo>
                  <a:pt x="12" y="38"/>
                </a:lnTo>
                <a:lnTo>
                  <a:pt x="14" y="38"/>
                </a:lnTo>
                <a:lnTo>
                  <a:pt x="14" y="36"/>
                </a:lnTo>
                <a:lnTo>
                  <a:pt x="14" y="36"/>
                </a:lnTo>
                <a:lnTo>
                  <a:pt x="14" y="34"/>
                </a:lnTo>
                <a:lnTo>
                  <a:pt x="14" y="34"/>
                </a:lnTo>
                <a:lnTo>
                  <a:pt x="14" y="34"/>
                </a:lnTo>
                <a:lnTo>
                  <a:pt x="14" y="32"/>
                </a:lnTo>
                <a:lnTo>
                  <a:pt x="14" y="32"/>
                </a:lnTo>
                <a:lnTo>
                  <a:pt x="14" y="30"/>
                </a:lnTo>
                <a:lnTo>
                  <a:pt x="14" y="28"/>
                </a:lnTo>
                <a:lnTo>
                  <a:pt x="14" y="28"/>
                </a:lnTo>
                <a:lnTo>
                  <a:pt x="14" y="24"/>
                </a:lnTo>
                <a:lnTo>
                  <a:pt x="14" y="22"/>
                </a:lnTo>
                <a:lnTo>
                  <a:pt x="18" y="20"/>
                </a:lnTo>
                <a:lnTo>
                  <a:pt x="18" y="20"/>
                </a:lnTo>
                <a:lnTo>
                  <a:pt x="20" y="16"/>
                </a:lnTo>
                <a:lnTo>
                  <a:pt x="20" y="16"/>
                </a:lnTo>
                <a:lnTo>
                  <a:pt x="22" y="12"/>
                </a:lnTo>
                <a:lnTo>
                  <a:pt x="22" y="10"/>
                </a:lnTo>
                <a:lnTo>
                  <a:pt x="22" y="8"/>
                </a:lnTo>
                <a:lnTo>
                  <a:pt x="22" y="8"/>
                </a:lnTo>
                <a:lnTo>
                  <a:pt x="22" y="8"/>
                </a:lnTo>
                <a:lnTo>
                  <a:pt x="26" y="4"/>
                </a:lnTo>
                <a:lnTo>
                  <a:pt x="28" y="4"/>
                </a:lnTo>
                <a:lnTo>
                  <a:pt x="32" y="2"/>
                </a:lnTo>
                <a:lnTo>
                  <a:pt x="32" y="2"/>
                </a:lnTo>
                <a:lnTo>
                  <a:pt x="34" y="2"/>
                </a:lnTo>
                <a:lnTo>
                  <a:pt x="36" y="2"/>
                </a:lnTo>
                <a:lnTo>
                  <a:pt x="38" y="2"/>
                </a:lnTo>
                <a:lnTo>
                  <a:pt x="38" y="2"/>
                </a:lnTo>
                <a:lnTo>
                  <a:pt x="38" y="2"/>
                </a:lnTo>
                <a:lnTo>
                  <a:pt x="42" y="0"/>
                </a:lnTo>
                <a:lnTo>
                  <a:pt x="42" y="0"/>
                </a:lnTo>
                <a:lnTo>
                  <a:pt x="44" y="2"/>
                </a:lnTo>
                <a:lnTo>
                  <a:pt x="44" y="2"/>
                </a:lnTo>
                <a:lnTo>
                  <a:pt x="46" y="2"/>
                </a:lnTo>
                <a:lnTo>
                  <a:pt x="48" y="4"/>
                </a:lnTo>
                <a:lnTo>
                  <a:pt x="48" y="4"/>
                </a:lnTo>
                <a:lnTo>
                  <a:pt x="50" y="4"/>
                </a:lnTo>
                <a:lnTo>
                  <a:pt x="52" y="4"/>
                </a:lnTo>
                <a:lnTo>
                  <a:pt x="52" y="4"/>
                </a:lnTo>
                <a:lnTo>
                  <a:pt x="52" y="4"/>
                </a:lnTo>
                <a:lnTo>
                  <a:pt x="54" y="4"/>
                </a:lnTo>
                <a:lnTo>
                  <a:pt x="54" y="6"/>
                </a:lnTo>
                <a:lnTo>
                  <a:pt x="56" y="8"/>
                </a:lnTo>
                <a:lnTo>
                  <a:pt x="58" y="10"/>
                </a:lnTo>
                <a:lnTo>
                  <a:pt x="60" y="12"/>
                </a:lnTo>
                <a:lnTo>
                  <a:pt x="60" y="14"/>
                </a:lnTo>
                <a:lnTo>
                  <a:pt x="62" y="16"/>
                </a:lnTo>
                <a:lnTo>
                  <a:pt x="64" y="16"/>
                </a:lnTo>
                <a:lnTo>
                  <a:pt x="64" y="16"/>
                </a:lnTo>
                <a:lnTo>
                  <a:pt x="66" y="14"/>
                </a:lnTo>
                <a:lnTo>
                  <a:pt x="66" y="14"/>
                </a:lnTo>
                <a:lnTo>
                  <a:pt x="68" y="14"/>
                </a:lnTo>
                <a:lnTo>
                  <a:pt x="68" y="14"/>
                </a:lnTo>
                <a:lnTo>
                  <a:pt x="74" y="10"/>
                </a:lnTo>
                <a:lnTo>
                  <a:pt x="78" y="10"/>
                </a:lnTo>
                <a:lnTo>
                  <a:pt x="80" y="10"/>
                </a:lnTo>
                <a:lnTo>
                  <a:pt x="80" y="10"/>
                </a:lnTo>
                <a:lnTo>
                  <a:pt x="80" y="12"/>
                </a:lnTo>
                <a:lnTo>
                  <a:pt x="82" y="12"/>
                </a:lnTo>
                <a:lnTo>
                  <a:pt x="82" y="12"/>
                </a:lnTo>
                <a:lnTo>
                  <a:pt x="82" y="12"/>
                </a:lnTo>
                <a:lnTo>
                  <a:pt x="84" y="14"/>
                </a:lnTo>
                <a:lnTo>
                  <a:pt x="84" y="14"/>
                </a:lnTo>
                <a:lnTo>
                  <a:pt x="84" y="14"/>
                </a:lnTo>
                <a:lnTo>
                  <a:pt x="84" y="14"/>
                </a:lnTo>
                <a:lnTo>
                  <a:pt x="86" y="14"/>
                </a:lnTo>
                <a:lnTo>
                  <a:pt x="86" y="14"/>
                </a:lnTo>
                <a:lnTo>
                  <a:pt x="86" y="14"/>
                </a:lnTo>
                <a:lnTo>
                  <a:pt x="86" y="16"/>
                </a:lnTo>
                <a:lnTo>
                  <a:pt x="86" y="16"/>
                </a:lnTo>
                <a:lnTo>
                  <a:pt x="88" y="16"/>
                </a:lnTo>
                <a:lnTo>
                  <a:pt x="90" y="16"/>
                </a:lnTo>
                <a:lnTo>
                  <a:pt x="92" y="18"/>
                </a:lnTo>
                <a:lnTo>
                  <a:pt x="92" y="18"/>
                </a:lnTo>
                <a:lnTo>
                  <a:pt x="92" y="18"/>
                </a:lnTo>
                <a:lnTo>
                  <a:pt x="94" y="18"/>
                </a:lnTo>
                <a:lnTo>
                  <a:pt x="94" y="18"/>
                </a:lnTo>
                <a:lnTo>
                  <a:pt x="96" y="18"/>
                </a:lnTo>
                <a:lnTo>
                  <a:pt x="98" y="18"/>
                </a:lnTo>
                <a:lnTo>
                  <a:pt x="102" y="18"/>
                </a:lnTo>
                <a:lnTo>
                  <a:pt x="102" y="18"/>
                </a:lnTo>
                <a:lnTo>
                  <a:pt x="102" y="18"/>
                </a:lnTo>
                <a:lnTo>
                  <a:pt x="104" y="14"/>
                </a:lnTo>
                <a:lnTo>
                  <a:pt x="106" y="12"/>
                </a:lnTo>
                <a:lnTo>
                  <a:pt x="106" y="12"/>
                </a:lnTo>
                <a:lnTo>
                  <a:pt x="106" y="12"/>
                </a:lnTo>
                <a:lnTo>
                  <a:pt x="108" y="10"/>
                </a:lnTo>
                <a:lnTo>
                  <a:pt x="110" y="10"/>
                </a:lnTo>
                <a:lnTo>
                  <a:pt x="110" y="10"/>
                </a:lnTo>
                <a:lnTo>
                  <a:pt x="112" y="10"/>
                </a:lnTo>
                <a:lnTo>
                  <a:pt x="112" y="10"/>
                </a:lnTo>
                <a:lnTo>
                  <a:pt x="112" y="10"/>
                </a:lnTo>
                <a:lnTo>
                  <a:pt x="114" y="10"/>
                </a:lnTo>
                <a:lnTo>
                  <a:pt x="114" y="10"/>
                </a:lnTo>
                <a:lnTo>
                  <a:pt x="114" y="10"/>
                </a:lnTo>
                <a:lnTo>
                  <a:pt x="116" y="10"/>
                </a:lnTo>
                <a:lnTo>
                  <a:pt x="116" y="8"/>
                </a:lnTo>
                <a:lnTo>
                  <a:pt x="116" y="8"/>
                </a:lnTo>
                <a:lnTo>
                  <a:pt x="118" y="8"/>
                </a:lnTo>
                <a:lnTo>
                  <a:pt x="118" y="8"/>
                </a:lnTo>
                <a:lnTo>
                  <a:pt x="118" y="8"/>
                </a:lnTo>
                <a:lnTo>
                  <a:pt x="120" y="8"/>
                </a:lnTo>
                <a:lnTo>
                  <a:pt x="120" y="8"/>
                </a:lnTo>
                <a:lnTo>
                  <a:pt x="120" y="10"/>
                </a:lnTo>
                <a:lnTo>
                  <a:pt x="120" y="10"/>
                </a:lnTo>
                <a:lnTo>
                  <a:pt x="122" y="10"/>
                </a:lnTo>
                <a:lnTo>
                  <a:pt x="122" y="10"/>
                </a:lnTo>
                <a:lnTo>
                  <a:pt x="122" y="10"/>
                </a:lnTo>
                <a:lnTo>
                  <a:pt x="122" y="10"/>
                </a:lnTo>
                <a:lnTo>
                  <a:pt x="122" y="10"/>
                </a:lnTo>
                <a:lnTo>
                  <a:pt x="124" y="10"/>
                </a:lnTo>
                <a:lnTo>
                  <a:pt x="124" y="8"/>
                </a:lnTo>
                <a:lnTo>
                  <a:pt x="124" y="8"/>
                </a:lnTo>
                <a:lnTo>
                  <a:pt x="126" y="8"/>
                </a:lnTo>
                <a:lnTo>
                  <a:pt x="126" y="8"/>
                </a:lnTo>
                <a:lnTo>
                  <a:pt x="126" y="8"/>
                </a:lnTo>
                <a:lnTo>
                  <a:pt x="128" y="8"/>
                </a:lnTo>
                <a:lnTo>
                  <a:pt x="128" y="8"/>
                </a:lnTo>
                <a:lnTo>
                  <a:pt x="128" y="10"/>
                </a:lnTo>
                <a:lnTo>
                  <a:pt x="128" y="10"/>
                </a:lnTo>
                <a:lnTo>
                  <a:pt x="134" y="10"/>
                </a:lnTo>
                <a:lnTo>
                  <a:pt x="134" y="12"/>
                </a:lnTo>
                <a:lnTo>
                  <a:pt x="136" y="12"/>
                </a:lnTo>
                <a:lnTo>
                  <a:pt x="138" y="14"/>
                </a:lnTo>
                <a:lnTo>
                  <a:pt x="142" y="14"/>
                </a:lnTo>
                <a:lnTo>
                  <a:pt x="142" y="14"/>
                </a:lnTo>
                <a:lnTo>
                  <a:pt x="142" y="14"/>
                </a:lnTo>
                <a:lnTo>
                  <a:pt x="142" y="14"/>
                </a:lnTo>
                <a:lnTo>
                  <a:pt x="144" y="12"/>
                </a:lnTo>
                <a:lnTo>
                  <a:pt x="144" y="12"/>
                </a:lnTo>
                <a:lnTo>
                  <a:pt x="144" y="12"/>
                </a:lnTo>
                <a:lnTo>
                  <a:pt x="144" y="10"/>
                </a:lnTo>
                <a:lnTo>
                  <a:pt x="144" y="10"/>
                </a:lnTo>
                <a:lnTo>
                  <a:pt x="146" y="10"/>
                </a:lnTo>
                <a:lnTo>
                  <a:pt x="146" y="10"/>
                </a:lnTo>
                <a:lnTo>
                  <a:pt x="146" y="8"/>
                </a:lnTo>
                <a:lnTo>
                  <a:pt x="148" y="8"/>
                </a:lnTo>
                <a:lnTo>
                  <a:pt x="148" y="8"/>
                </a:lnTo>
                <a:lnTo>
                  <a:pt x="150" y="6"/>
                </a:lnTo>
                <a:lnTo>
                  <a:pt x="152" y="6"/>
                </a:lnTo>
                <a:lnTo>
                  <a:pt x="152" y="6"/>
                </a:lnTo>
                <a:lnTo>
                  <a:pt x="152" y="6"/>
                </a:lnTo>
                <a:lnTo>
                  <a:pt x="154" y="6"/>
                </a:lnTo>
                <a:lnTo>
                  <a:pt x="154" y="4"/>
                </a:lnTo>
                <a:lnTo>
                  <a:pt x="156" y="4"/>
                </a:lnTo>
                <a:lnTo>
                  <a:pt x="160" y="4"/>
                </a:lnTo>
                <a:lnTo>
                  <a:pt x="160" y="4"/>
                </a:lnTo>
                <a:lnTo>
                  <a:pt x="162" y="6"/>
                </a:lnTo>
                <a:lnTo>
                  <a:pt x="164" y="10"/>
                </a:lnTo>
                <a:lnTo>
                  <a:pt x="166" y="14"/>
                </a:lnTo>
                <a:close/>
                <a:moveTo>
                  <a:pt x="66" y="158"/>
                </a:moveTo>
                <a:lnTo>
                  <a:pt x="66" y="158"/>
                </a:lnTo>
                <a:lnTo>
                  <a:pt x="66" y="158"/>
                </a:lnTo>
                <a:lnTo>
                  <a:pt x="66" y="158"/>
                </a:lnTo>
                <a:lnTo>
                  <a:pt x="66" y="158"/>
                </a:lnTo>
                <a:lnTo>
                  <a:pt x="66" y="156"/>
                </a:lnTo>
                <a:lnTo>
                  <a:pt x="68" y="156"/>
                </a:lnTo>
                <a:lnTo>
                  <a:pt x="68" y="156"/>
                </a:lnTo>
                <a:lnTo>
                  <a:pt x="68" y="156"/>
                </a:lnTo>
                <a:lnTo>
                  <a:pt x="68" y="158"/>
                </a:lnTo>
                <a:lnTo>
                  <a:pt x="68" y="158"/>
                </a:lnTo>
                <a:lnTo>
                  <a:pt x="66" y="158"/>
                </a:lnTo>
                <a:lnTo>
                  <a:pt x="66" y="15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9" name="Freeform 115"/>
          <p:cNvSpPr>
            <a:spLocks/>
          </p:cNvSpPr>
          <p:nvPr/>
        </p:nvSpPr>
        <p:spPr bwMode="auto">
          <a:xfrm>
            <a:off x="4568825" y="3011488"/>
            <a:ext cx="361950" cy="311150"/>
          </a:xfrm>
          <a:custGeom>
            <a:avLst/>
            <a:gdLst/>
            <a:ahLst/>
            <a:cxnLst>
              <a:cxn ang="0">
                <a:pos x="216" y="32"/>
              </a:cxn>
              <a:cxn ang="0">
                <a:pos x="222" y="42"/>
              </a:cxn>
              <a:cxn ang="0">
                <a:pos x="222" y="46"/>
              </a:cxn>
              <a:cxn ang="0">
                <a:pos x="224" y="60"/>
              </a:cxn>
              <a:cxn ang="0">
                <a:pos x="222" y="88"/>
              </a:cxn>
              <a:cxn ang="0">
                <a:pos x="220" y="112"/>
              </a:cxn>
              <a:cxn ang="0">
                <a:pos x="204" y="134"/>
              </a:cxn>
              <a:cxn ang="0">
                <a:pos x="198" y="146"/>
              </a:cxn>
              <a:cxn ang="0">
                <a:pos x="194" y="150"/>
              </a:cxn>
              <a:cxn ang="0">
                <a:pos x="194" y="158"/>
              </a:cxn>
              <a:cxn ang="0">
                <a:pos x="188" y="166"/>
              </a:cxn>
              <a:cxn ang="0">
                <a:pos x="182" y="170"/>
              </a:cxn>
              <a:cxn ang="0">
                <a:pos x="178" y="174"/>
              </a:cxn>
              <a:cxn ang="0">
                <a:pos x="164" y="170"/>
              </a:cxn>
              <a:cxn ang="0">
                <a:pos x="160" y="168"/>
              </a:cxn>
              <a:cxn ang="0">
                <a:pos x="158" y="170"/>
              </a:cxn>
              <a:cxn ang="0">
                <a:pos x="154" y="168"/>
              </a:cxn>
              <a:cxn ang="0">
                <a:pos x="148" y="170"/>
              </a:cxn>
              <a:cxn ang="0">
                <a:pos x="142" y="172"/>
              </a:cxn>
              <a:cxn ang="0">
                <a:pos x="132" y="178"/>
              </a:cxn>
              <a:cxn ang="0">
                <a:pos x="124" y="176"/>
              </a:cxn>
              <a:cxn ang="0">
                <a:pos x="120" y="174"/>
              </a:cxn>
              <a:cxn ang="0">
                <a:pos x="116" y="170"/>
              </a:cxn>
              <a:cxn ang="0">
                <a:pos x="102" y="174"/>
              </a:cxn>
              <a:cxn ang="0">
                <a:pos x="92" y="168"/>
              </a:cxn>
              <a:cxn ang="0">
                <a:pos x="84" y="164"/>
              </a:cxn>
              <a:cxn ang="0">
                <a:pos x="74" y="162"/>
              </a:cxn>
              <a:cxn ang="0">
                <a:pos x="64" y="164"/>
              </a:cxn>
              <a:cxn ang="0">
                <a:pos x="56" y="176"/>
              </a:cxn>
              <a:cxn ang="0">
                <a:pos x="50" y="188"/>
              </a:cxn>
              <a:cxn ang="0">
                <a:pos x="50" y="196"/>
              </a:cxn>
              <a:cxn ang="0">
                <a:pos x="46" y="194"/>
              </a:cxn>
              <a:cxn ang="0">
                <a:pos x="40" y="188"/>
              </a:cxn>
              <a:cxn ang="0">
                <a:pos x="34" y="188"/>
              </a:cxn>
              <a:cxn ang="0">
                <a:pos x="32" y="194"/>
              </a:cxn>
              <a:cxn ang="0">
                <a:pos x="30" y="182"/>
              </a:cxn>
              <a:cxn ang="0">
                <a:pos x="20" y="182"/>
              </a:cxn>
              <a:cxn ang="0">
                <a:pos x="12" y="168"/>
              </a:cxn>
              <a:cxn ang="0">
                <a:pos x="14" y="168"/>
              </a:cxn>
              <a:cxn ang="0">
                <a:pos x="12" y="166"/>
              </a:cxn>
              <a:cxn ang="0">
                <a:pos x="2" y="156"/>
              </a:cxn>
              <a:cxn ang="0">
                <a:pos x="0" y="150"/>
              </a:cxn>
              <a:cxn ang="0">
                <a:pos x="0" y="142"/>
              </a:cxn>
              <a:cxn ang="0">
                <a:pos x="6" y="142"/>
              </a:cxn>
              <a:cxn ang="0">
                <a:pos x="12" y="142"/>
              </a:cxn>
              <a:cxn ang="0">
                <a:pos x="38" y="136"/>
              </a:cxn>
              <a:cxn ang="0">
                <a:pos x="48" y="134"/>
              </a:cxn>
              <a:cxn ang="0">
                <a:pos x="54" y="130"/>
              </a:cxn>
              <a:cxn ang="0">
                <a:pos x="56" y="120"/>
              </a:cxn>
              <a:cxn ang="0">
                <a:pos x="58" y="108"/>
              </a:cxn>
              <a:cxn ang="0">
                <a:pos x="58" y="78"/>
              </a:cxn>
              <a:cxn ang="0">
                <a:pos x="76" y="68"/>
              </a:cxn>
              <a:cxn ang="0">
                <a:pos x="90" y="58"/>
              </a:cxn>
              <a:cxn ang="0">
                <a:pos x="112" y="38"/>
              </a:cxn>
              <a:cxn ang="0">
                <a:pos x="146" y="16"/>
              </a:cxn>
              <a:cxn ang="0">
                <a:pos x="168" y="0"/>
              </a:cxn>
              <a:cxn ang="0">
                <a:pos x="182" y="4"/>
              </a:cxn>
              <a:cxn ang="0">
                <a:pos x="192" y="6"/>
              </a:cxn>
              <a:cxn ang="0">
                <a:pos x="204" y="14"/>
              </a:cxn>
            </a:cxnLst>
            <a:rect l="0" t="0" r="r" b="b"/>
            <a:pathLst>
              <a:path w="228" h="196">
                <a:moveTo>
                  <a:pt x="212" y="8"/>
                </a:moveTo>
                <a:lnTo>
                  <a:pt x="212" y="10"/>
                </a:lnTo>
                <a:lnTo>
                  <a:pt x="212" y="12"/>
                </a:lnTo>
                <a:lnTo>
                  <a:pt x="214" y="22"/>
                </a:lnTo>
                <a:lnTo>
                  <a:pt x="216" y="26"/>
                </a:lnTo>
                <a:lnTo>
                  <a:pt x="216" y="28"/>
                </a:lnTo>
                <a:lnTo>
                  <a:pt x="216" y="32"/>
                </a:lnTo>
                <a:lnTo>
                  <a:pt x="216" y="32"/>
                </a:lnTo>
                <a:lnTo>
                  <a:pt x="216" y="34"/>
                </a:lnTo>
                <a:lnTo>
                  <a:pt x="216" y="34"/>
                </a:lnTo>
                <a:lnTo>
                  <a:pt x="216" y="34"/>
                </a:lnTo>
                <a:lnTo>
                  <a:pt x="220" y="40"/>
                </a:lnTo>
                <a:lnTo>
                  <a:pt x="222" y="42"/>
                </a:lnTo>
                <a:lnTo>
                  <a:pt x="222" y="42"/>
                </a:lnTo>
                <a:lnTo>
                  <a:pt x="222" y="44"/>
                </a:lnTo>
                <a:lnTo>
                  <a:pt x="222" y="44"/>
                </a:lnTo>
                <a:lnTo>
                  <a:pt x="220" y="44"/>
                </a:lnTo>
                <a:lnTo>
                  <a:pt x="220" y="44"/>
                </a:lnTo>
                <a:lnTo>
                  <a:pt x="220" y="46"/>
                </a:lnTo>
                <a:lnTo>
                  <a:pt x="222" y="46"/>
                </a:lnTo>
                <a:lnTo>
                  <a:pt x="222" y="46"/>
                </a:lnTo>
                <a:lnTo>
                  <a:pt x="222" y="46"/>
                </a:lnTo>
                <a:lnTo>
                  <a:pt x="222" y="48"/>
                </a:lnTo>
                <a:lnTo>
                  <a:pt x="228" y="52"/>
                </a:lnTo>
                <a:lnTo>
                  <a:pt x="228" y="54"/>
                </a:lnTo>
                <a:lnTo>
                  <a:pt x="226" y="56"/>
                </a:lnTo>
                <a:lnTo>
                  <a:pt x="224" y="58"/>
                </a:lnTo>
                <a:lnTo>
                  <a:pt x="224" y="60"/>
                </a:lnTo>
                <a:lnTo>
                  <a:pt x="224" y="62"/>
                </a:lnTo>
                <a:lnTo>
                  <a:pt x="224" y="66"/>
                </a:lnTo>
                <a:lnTo>
                  <a:pt x="222" y="76"/>
                </a:lnTo>
                <a:lnTo>
                  <a:pt x="222" y="78"/>
                </a:lnTo>
                <a:lnTo>
                  <a:pt x="222" y="78"/>
                </a:lnTo>
                <a:lnTo>
                  <a:pt x="222" y="88"/>
                </a:lnTo>
                <a:lnTo>
                  <a:pt x="222" y="88"/>
                </a:lnTo>
                <a:lnTo>
                  <a:pt x="222" y="92"/>
                </a:lnTo>
                <a:lnTo>
                  <a:pt x="222" y="102"/>
                </a:lnTo>
                <a:lnTo>
                  <a:pt x="222" y="110"/>
                </a:lnTo>
                <a:lnTo>
                  <a:pt x="222" y="110"/>
                </a:lnTo>
                <a:lnTo>
                  <a:pt x="222" y="110"/>
                </a:lnTo>
                <a:lnTo>
                  <a:pt x="222" y="110"/>
                </a:lnTo>
                <a:lnTo>
                  <a:pt x="220" y="112"/>
                </a:lnTo>
                <a:lnTo>
                  <a:pt x="218" y="114"/>
                </a:lnTo>
                <a:lnTo>
                  <a:pt x="216" y="116"/>
                </a:lnTo>
                <a:lnTo>
                  <a:pt x="214" y="120"/>
                </a:lnTo>
                <a:lnTo>
                  <a:pt x="208" y="126"/>
                </a:lnTo>
                <a:lnTo>
                  <a:pt x="206" y="130"/>
                </a:lnTo>
                <a:lnTo>
                  <a:pt x="204" y="132"/>
                </a:lnTo>
                <a:lnTo>
                  <a:pt x="204" y="134"/>
                </a:lnTo>
                <a:lnTo>
                  <a:pt x="202" y="136"/>
                </a:lnTo>
                <a:lnTo>
                  <a:pt x="200" y="138"/>
                </a:lnTo>
                <a:lnTo>
                  <a:pt x="198" y="142"/>
                </a:lnTo>
                <a:lnTo>
                  <a:pt x="198" y="144"/>
                </a:lnTo>
                <a:lnTo>
                  <a:pt x="198" y="144"/>
                </a:lnTo>
                <a:lnTo>
                  <a:pt x="198" y="146"/>
                </a:lnTo>
                <a:lnTo>
                  <a:pt x="198" y="146"/>
                </a:lnTo>
                <a:lnTo>
                  <a:pt x="198" y="146"/>
                </a:lnTo>
                <a:lnTo>
                  <a:pt x="196" y="148"/>
                </a:lnTo>
                <a:lnTo>
                  <a:pt x="196" y="148"/>
                </a:lnTo>
                <a:lnTo>
                  <a:pt x="196" y="150"/>
                </a:lnTo>
                <a:lnTo>
                  <a:pt x="196" y="150"/>
                </a:lnTo>
                <a:lnTo>
                  <a:pt x="196" y="150"/>
                </a:lnTo>
                <a:lnTo>
                  <a:pt x="194" y="150"/>
                </a:lnTo>
                <a:lnTo>
                  <a:pt x="194" y="150"/>
                </a:lnTo>
                <a:lnTo>
                  <a:pt x="194" y="150"/>
                </a:lnTo>
                <a:lnTo>
                  <a:pt x="194" y="150"/>
                </a:lnTo>
                <a:lnTo>
                  <a:pt x="192" y="150"/>
                </a:lnTo>
                <a:lnTo>
                  <a:pt x="192" y="150"/>
                </a:lnTo>
                <a:lnTo>
                  <a:pt x="192" y="152"/>
                </a:lnTo>
                <a:lnTo>
                  <a:pt x="194" y="158"/>
                </a:lnTo>
                <a:lnTo>
                  <a:pt x="194" y="162"/>
                </a:lnTo>
                <a:lnTo>
                  <a:pt x="196" y="164"/>
                </a:lnTo>
                <a:lnTo>
                  <a:pt x="192" y="164"/>
                </a:lnTo>
                <a:lnTo>
                  <a:pt x="190" y="164"/>
                </a:lnTo>
                <a:lnTo>
                  <a:pt x="190" y="166"/>
                </a:lnTo>
                <a:lnTo>
                  <a:pt x="188" y="166"/>
                </a:lnTo>
                <a:lnTo>
                  <a:pt x="188" y="166"/>
                </a:lnTo>
                <a:lnTo>
                  <a:pt x="188" y="166"/>
                </a:lnTo>
                <a:lnTo>
                  <a:pt x="186" y="166"/>
                </a:lnTo>
                <a:lnTo>
                  <a:pt x="184" y="168"/>
                </a:lnTo>
                <a:lnTo>
                  <a:pt x="184" y="168"/>
                </a:lnTo>
                <a:lnTo>
                  <a:pt x="182" y="168"/>
                </a:lnTo>
                <a:lnTo>
                  <a:pt x="182" y="170"/>
                </a:lnTo>
                <a:lnTo>
                  <a:pt x="182" y="170"/>
                </a:lnTo>
                <a:lnTo>
                  <a:pt x="180" y="170"/>
                </a:lnTo>
                <a:lnTo>
                  <a:pt x="180" y="170"/>
                </a:lnTo>
                <a:lnTo>
                  <a:pt x="180" y="172"/>
                </a:lnTo>
                <a:lnTo>
                  <a:pt x="180" y="172"/>
                </a:lnTo>
                <a:lnTo>
                  <a:pt x="180" y="172"/>
                </a:lnTo>
                <a:lnTo>
                  <a:pt x="178" y="174"/>
                </a:lnTo>
                <a:lnTo>
                  <a:pt x="178" y="174"/>
                </a:lnTo>
                <a:lnTo>
                  <a:pt x="178" y="174"/>
                </a:lnTo>
                <a:lnTo>
                  <a:pt x="178" y="174"/>
                </a:lnTo>
                <a:lnTo>
                  <a:pt x="174" y="174"/>
                </a:lnTo>
                <a:lnTo>
                  <a:pt x="172" y="172"/>
                </a:lnTo>
                <a:lnTo>
                  <a:pt x="170" y="172"/>
                </a:lnTo>
                <a:lnTo>
                  <a:pt x="170" y="170"/>
                </a:lnTo>
                <a:lnTo>
                  <a:pt x="164" y="170"/>
                </a:lnTo>
                <a:lnTo>
                  <a:pt x="164" y="170"/>
                </a:lnTo>
                <a:lnTo>
                  <a:pt x="164" y="168"/>
                </a:lnTo>
                <a:lnTo>
                  <a:pt x="164" y="168"/>
                </a:lnTo>
                <a:lnTo>
                  <a:pt x="162" y="168"/>
                </a:lnTo>
                <a:lnTo>
                  <a:pt x="162" y="168"/>
                </a:lnTo>
                <a:lnTo>
                  <a:pt x="162" y="168"/>
                </a:lnTo>
                <a:lnTo>
                  <a:pt x="160" y="168"/>
                </a:lnTo>
                <a:lnTo>
                  <a:pt x="160" y="168"/>
                </a:lnTo>
                <a:lnTo>
                  <a:pt x="160" y="170"/>
                </a:lnTo>
                <a:lnTo>
                  <a:pt x="158" y="170"/>
                </a:lnTo>
                <a:lnTo>
                  <a:pt x="158" y="170"/>
                </a:lnTo>
                <a:lnTo>
                  <a:pt x="158" y="170"/>
                </a:lnTo>
                <a:lnTo>
                  <a:pt x="158" y="170"/>
                </a:lnTo>
                <a:lnTo>
                  <a:pt x="158" y="170"/>
                </a:lnTo>
                <a:lnTo>
                  <a:pt x="156" y="170"/>
                </a:lnTo>
                <a:lnTo>
                  <a:pt x="156" y="170"/>
                </a:lnTo>
                <a:lnTo>
                  <a:pt x="156" y="168"/>
                </a:lnTo>
                <a:lnTo>
                  <a:pt x="156" y="168"/>
                </a:lnTo>
                <a:lnTo>
                  <a:pt x="154" y="168"/>
                </a:lnTo>
                <a:lnTo>
                  <a:pt x="154" y="168"/>
                </a:lnTo>
                <a:lnTo>
                  <a:pt x="154" y="168"/>
                </a:lnTo>
                <a:lnTo>
                  <a:pt x="152" y="168"/>
                </a:lnTo>
                <a:lnTo>
                  <a:pt x="152" y="168"/>
                </a:lnTo>
                <a:lnTo>
                  <a:pt x="152" y="170"/>
                </a:lnTo>
                <a:lnTo>
                  <a:pt x="150" y="170"/>
                </a:lnTo>
                <a:lnTo>
                  <a:pt x="150" y="170"/>
                </a:lnTo>
                <a:lnTo>
                  <a:pt x="150" y="170"/>
                </a:lnTo>
                <a:lnTo>
                  <a:pt x="148" y="170"/>
                </a:lnTo>
                <a:lnTo>
                  <a:pt x="148" y="170"/>
                </a:lnTo>
                <a:lnTo>
                  <a:pt x="148" y="170"/>
                </a:lnTo>
                <a:lnTo>
                  <a:pt x="146" y="170"/>
                </a:lnTo>
                <a:lnTo>
                  <a:pt x="146" y="170"/>
                </a:lnTo>
                <a:lnTo>
                  <a:pt x="144" y="170"/>
                </a:lnTo>
                <a:lnTo>
                  <a:pt x="142" y="172"/>
                </a:lnTo>
                <a:lnTo>
                  <a:pt x="142" y="172"/>
                </a:lnTo>
                <a:lnTo>
                  <a:pt x="142" y="172"/>
                </a:lnTo>
                <a:lnTo>
                  <a:pt x="140" y="174"/>
                </a:lnTo>
                <a:lnTo>
                  <a:pt x="138" y="178"/>
                </a:lnTo>
                <a:lnTo>
                  <a:pt x="138" y="178"/>
                </a:lnTo>
                <a:lnTo>
                  <a:pt x="138" y="178"/>
                </a:lnTo>
                <a:lnTo>
                  <a:pt x="134" y="178"/>
                </a:lnTo>
                <a:lnTo>
                  <a:pt x="132" y="178"/>
                </a:lnTo>
                <a:lnTo>
                  <a:pt x="130" y="178"/>
                </a:lnTo>
                <a:lnTo>
                  <a:pt x="130" y="178"/>
                </a:lnTo>
                <a:lnTo>
                  <a:pt x="128" y="178"/>
                </a:lnTo>
                <a:lnTo>
                  <a:pt x="128" y="178"/>
                </a:lnTo>
                <a:lnTo>
                  <a:pt x="128" y="178"/>
                </a:lnTo>
                <a:lnTo>
                  <a:pt x="126" y="176"/>
                </a:lnTo>
                <a:lnTo>
                  <a:pt x="124" y="176"/>
                </a:lnTo>
                <a:lnTo>
                  <a:pt x="122" y="176"/>
                </a:lnTo>
                <a:lnTo>
                  <a:pt x="122" y="176"/>
                </a:lnTo>
                <a:lnTo>
                  <a:pt x="122" y="174"/>
                </a:lnTo>
                <a:lnTo>
                  <a:pt x="122" y="174"/>
                </a:lnTo>
                <a:lnTo>
                  <a:pt x="122" y="174"/>
                </a:lnTo>
                <a:lnTo>
                  <a:pt x="120" y="174"/>
                </a:lnTo>
                <a:lnTo>
                  <a:pt x="120" y="174"/>
                </a:lnTo>
                <a:lnTo>
                  <a:pt x="120" y="174"/>
                </a:lnTo>
                <a:lnTo>
                  <a:pt x="120" y="174"/>
                </a:lnTo>
                <a:lnTo>
                  <a:pt x="118" y="172"/>
                </a:lnTo>
                <a:lnTo>
                  <a:pt x="118" y="172"/>
                </a:lnTo>
                <a:lnTo>
                  <a:pt x="118" y="172"/>
                </a:lnTo>
                <a:lnTo>
                  <a:pt x="116" y="172"/>
                </a:lnTo>
                <a:lnTo>
                  <a:pt x="116" y="170"/>
                </a:lnTo>
                <a:lnTo>
                  <a:pt x="116" y="170"/>
                </a:lnTo>
                <a:lnTo>
                  <a:pt x="114" y="170"/>
                </a:lnTo>
                <a:lnTo>
                  <a:pt x="110" y="170"/>
                </a:lnTo>
                <a:lnTo>
                  <a:pt x="104" y="174"/>
                </a:lnTo>
                <a:lnTo>
                  <a:pt x="104" y="174"/>
                </a:lnTo>
                <a:lnTo>
                  <a:pt x="102" y="174"/>
                </a:lnTo>
                <a:lnTo>
                  <a:pt x="102" y="174"/>
                </a:lnTo>
                <a:lnTo>
                  <a:pt x="100" y="176"/>
                </a:lnTo>
                <a:lnTo>
                  <a:pt x="100" y="176"/>
                </a:lnTo>
                <a:lnTo>
                  <a:pt x="98" y="176"/>
                </a:lnTo>
                <a:lnTo>
                  <a:pt x="96" y="174"/>
                </a:lnTo>
                <a:lnTo>
                  <a:pt x="96" y="172"/>
                </a:lnTo>
                <a:lnTo>
                  <a:pt x="94" y="170"/>
                </a:lnTo>
                <a:lnTo>
                  <a:pt x="92" y="168"/>
                </a:lnTo>
                <a:lnTo>
                  <a:pt x="90" y="166"/>
                </a:lnTo>
                <a:lnTo>
                  <a:pt x="90" y="164"/>
                </a:lnTo>
                <a:lnTo>
                  <a:pt x="88" y="164"/>
                </a:lnTo>
                <a:lnTo>
                  <a:pt x="88" y="164"/>
                </a:lnTo>
                <a:lnTo>
                  <a:pt x="88" y="164"/>
                </a:lnTo>
                <a:lnTo>
                  <a:pt x="86" y="164"/>
                </a:lnTo>
                <a:lnTo>
                  <a:pt x="84" y="164"/>
                </a:lnTo>
                <a:lnTo>
                  <a:pt x="84" y="164"/>
                </a:lnTo>
                <a:lnTo>
                  <a:pt x="82" y="162"/>
                </a:lnTo>
                <a:lnTo>
                  <a:pt x="80" y="162"/>
                </a:lnTo>
                <a:lnTo>
                  <a:pt x="80" y="162"/>
                </a:lnTo>
                <a:lnTo>
                  <a:pt x="78" y="160"/>
                </a:lnTo>
                <a:lnTo>
                  <a:pt x="78" y="160"/>
                </a:lnTo>
                <a:lnTo>
                  <a:pt x="74" y="162"/>
                </a:lnTo>
                <a:lnTo>
                  <a:pt x="74" y="162"/>
                </a:lnTo>
                <a:lnTo>
                  <a:pt x="74" y="162"/>
                </a:lnTo>
                <a:lnTo>
                  <a:pt x="72" y="162"/>
                </a:lnTo>
                <a:lnTo>
                  <a:pt x="70" y="162"/>
                </a:lnTo>
                <a:lnTo>
                  <a:pt x="68" y="162"/>
                </a:lnTo>
                <a:lnTo>
                  <a:pt x="68" y="162"/>
                </a:lnTo>
                <a:lnTo>
                  <a:pt x="64" y="164"/>
                </a:lnTo>
                <a:lnTo>
                  <a:pt x="62" y="164"/>
                </a:lnTo>
                <a:lnTo>
                  <a:pt x="58" y="168"/>
                </a:lnTo>
                <a:lnTo>
                  <a:pt x="58" y="168"/>
                </a:lnTo>
                <a:lnTo>
                  <a:pt x="58" y="168"/>
                </a:lnTo>
                <a:lnTo>
                  <a:pt x="58" y="170"/>
                </a:lnTo>
                <a:lnTo>
                  <a:pt x="58" y="172"/>
                </a:lnTo>
                <a:lnTo>
                  <a:pt x="56" y="176"/>
                </a:lnTo>
                <a:lnTo>
                  <a:pt x="56" y="176"/>
                </a:lnTo>
                <a:lnTo>
                  <a:pt x="54" y="180"/>
                </a:lnTo>
                <a:lnTo>
                  <a:pt x="54" y="180"/>
                </a:lnTo>
                <a:lnTo>
                  <a:pt x="50" y="182"/>
                </a:lnTo>
                <a:lnTo>
                  <a:pt x="50" y="184"/>
                </a:lnTo>
                <a:lnTo>
                  <a:pt x="50" y="188"/>
                </a:lnTo>
                <a:lnTo>
                  <a:pt x="50" y="188"/>
                </a:lnTo>
                <a:lnTo>
                  <a:pt x="50" y="190"/>
                </a:lnTo>
                <a:lnTo>
                  <a:pt x="50" y="192"/>
                </a:lnTo>
                <a:lnTo>
                  <a:pt x="50" y="192"/>
                </a:lnTo>
                <a:lnTo>
                  <a:pt x="50" y="194"/>
                </a:lnTo>
                <a:lnTo>
                  <a:pt x="50" y="194"/>
                </a:lnTo>
                <a:lnTo>
                  <a:pt x="50" y="194"/>
                </a:lnTo>
                <a:lnTo>
                  <a:pt x="50" y="196"/>
                </a:lnTo>
                <a:lnTo>
                  <a:pt x="50" y="196"/>
                </a:lnTo>
                <a:lnTo>
                  <a:pt x="48" y="196"/>
                </a:lnTo>
                <a:lnTo>
                  <a:pt x="48" y="196"/>
                </a:lnTo>
                <a:lnTo>
                  <a:pt x="48" y="194"/>
                </a:lnTo>
                <a:lnTo>
                  <a:pt x="48" y="194"/>
                </a:lnTo>
                <a:lnTo>
                  <a:pt x="46" y="194"/>
                </a:lnTo>
                <a:lnTo>
                  <a:pt x="46" y="194"/>
                </a:lnTo>
                <a:lnTo>
                  <a:pt x="46" y="194"/>
                </a:lnTo>
                <a:lnTo>
                  <a:pt x="46" y="194"/>
                </a:lnTo>
                <a:lnTo>
                  <a:pt x="44" y="192"/>
                </a:lnTo>
                <a:lnTo>
                  <a:pt x="44" y="192"/>
                </a:lnTo>
                <a:lnTo>
                  <a:pt x="44" y="192"/>
                </a:lnTo>
                <a:lnTo>
                  <a:pt x="44" y="190"/>
                </a:lnTo>
                <a:lnTo>
                  <a:pt x="40" y="188"/>
                </a:lnTo>
                <a:lnTo>
                  <a:pt x="38" y="186"/>
                </a:lnTo>
                <a:lnTo>
                  <a:pt x="38" y="186"/>
                </a:lnTo>
                <a:lnTo>
                  <a:pt x="38" y="186"/>
                </a:lnTo>
                <a:lnTo>
                  <a:pt x="36" y="186"/>
                </a:lnTo>
                <a:lnTo>
                  <a:pt x="36" y="186"/>
                </a:lnTo>
                <a:lnTo>
                  <a:pt x="34" y="186"/>
                </a:lnTo>
                <a:lnTo>
                  <a:pt x="34" y="188"/>
                </a:lnTo>
                <a:lnTo>
                  <a:pt x="32" y="188"/>
                </a:lnTo>
                <a:lnTo>
                  <a:pt x="32" y="188"/>
                </a:lnTo>
                <a:lnTo>
                  <a:pt x="32" y="190"/>
                </a:lnTo>
                <a:lnTo>
                  <a:pt x="32" y="190"/>
                </a:lnTo>
                <a:lnTo>
                  <a:pt x="32" y="192"/>
                </a:lnTo>
                <a:lnTo>
                  <a:pt x="32" y="194"/>
                </a:lnTo>
                <a:lnTo>
                  <a:pt x="32" y="194"/>
                </a:lnTo>
                <a:lnTo>
                  <a:pt x="30" y="192"/>
                </a:lnTo>
                <a:lnTo>
                  <a:pt x="26" y="186"/>
                </a:lnTo>
                <a:lnTo>
                  <a:pt x="28" y="186"/>
                </a:lnTo>
                <a:lnTo>
                  <a:pt x="28" y="184"/>
                </a:lnTo>
                <a:lnTo>
                  <a:pt x="30" y="184"/>
                </a:lnTo>
                <a:lnTo>
                  <a:pt x="30" y="184"/>
                </a:lnTo>
                <a:lnTo>
                  <a:pt x="30" y="182"/>
                </a:lnTo>
                <a:lnTo>
                  <a:pt x="28" y="182"/>
                </a:lnTo>
                <a:lnTo>
                  <a:pt x="28" y="180"/>
                </a:lnTo>
                <a:lnTo>
                  <a:pt x="28" y="180"/>
                </a:lnTo>
                <a:lnTo>
                  <a:pt x="26" y="180"/>
                </a:lnTo>
                <a:lnTo>
                  <a:pt x="24" y="180"/>
                </a:lnTo>
                <a:lnTo>
                  <a:pt x="24" y="182"/>
                </a:lnTo>
                <a:lnTo>
                  <a:pt x="20" y="182"/>
                </a:lnTo>
                <a:lnTo>
                  <a:pt x="16" y="178"/>
                </a:lnTo>
                <a:lnTo>
                  <a:pt x="14" y="174"/>
                </a:lnTo>
                <a:lnTo>
                  <a:pt x="12" y="174"/>
                </a:lnTo>
                <a:lnTo>
                  <a:pt x="12" y="174"/>
                </a:lnTo>
                <a:lnTo>
                  <a:pt x="12" y="174"/>
                </a:lnTo>
                <a:lnTo>
                  <a:pt x="12" y="170"/>
                </a:lnTo>
                <a:lnTo>
                  <a:pt x="12" y="168"/>
                </a:lnTo>
                <a:lnTo>
                  <a:pt x="12" y="168"/>
                </a:lnTo>
                <a:lnTo>
                  <a:pt x="12" y="170"/>
                </a:lnTo>
                <a:lnTo>
                  <a:pt x="12" y="170"/>
                </a:lnTo>
                <a:lnTo>
                  <a:pt x="14" y="170"/>
                </a:lnTo>
                <a:lnTo>
                  <a:pt x="14" y="170"/>
                </a:lnTo>
                <a:lnTo>
                  <a:pt x="16" y="170"/>
                </a:lnTo>
                <a:lnTo>
                  <a:pt x="14" y="168"/>
                </a:lnTo>
                <a:lnTo>
                  <a:pt x="14" y="168"/>
                </a:lnTo>
                <a:lnTo>
                  <a:pt x="14" y="168"/>
                </a:lnTo>
                <a:lnTo>
                  <a:pt x="14" y="168"/>
                </a:lnTo>
                <a:lnTo>
                  <a:pt x="12" y="168"/>
                </a:lnTo>
                <a:lnTo>
                  <a:pt x="12" y="166"/>
                </a:lnTo>
                <a:lnTo>
                  <a:pt x="12" y="166"/>
                </a:lnTo>
                <a:lnTo>
                  <a:pt x="12" y="166"/>
                </a:lnTo>
                <a:lnTo>
                  <a:pt x="8" y="164"/>
                </a:lnTo>
                <a:lnTo>
                  <a:pt x="6" y="164"/>
                </a:lnTo>
                <a:lnTo>
                  <a:pt x="6" y="164"/>
                </a:lnTo>
                <a:lnTo>
                  <a:pt x="4" y="160"/>
                </a:lnTo>
                <a:lnTo>
                  <a:pt x="4" y="160"/>
                </a:lnTo>
                <a:lnTo>
                  <a:pt x="2" y="156"/>
                </a:lnTo>
                <a:lnTo>
                  <a:pt x="2" y="156"/>
                </a:lnTo>
                <a:lnTo>
                  <a:pt x="2" y="154"/>
                </a:lnTo>
                <a:lnTo>
                  <a:pt x="2" y="154"/>
                </a:lnTo>
                <a:lnTo>
                  <a:pt x="2" y="152"/>
                </a:lnTo>
                <a:lnTo>
                  <a:pt x="2" y="152"/>
                </a:lnTo>
                <a:lnTo>
                  <a:pt x="0" y="152"/>
                </a:lnTo>
                <a:lnTo>
                  <a:pt x="0" y="150"/>
                </a:lnTo>
                <a:lnTo>
                  <a:pt x="0" y="150"/>
                </a:lnTo>
                <a:lnTo>
                  <a:pt x="0" y="146"/>
                </a:lnTo>
                <a:lnTo>
                  <a:pt x="0" y="146"/>
                </a:lnTo>
                <a:lnTo>
                  <a:pt x="0" y="144"/>
                </a:lnTo>
                <a:lnTo>
                  <a:pt x="0" y="144"/>
                </a:lnTo>
                <a:lnTo>
                  <a:pt x="0" y="144"/>
                </a:lnTo>
                <a:lnTo>
                  <a:pt x="0" y="144"/>
                </a:lnTo>
                <a:lnTo>
                  <a:pt x="0" y="142"/>
                </a:lnTo>
                <a:lnTo>
                  <a:pt x="0" y="142"/>
                </a:lnTo>
                <a:lnTo>
                  <a:pt x="0" y="142"/>
                </a:lnTo>
                <a:lnTo>
                  <a:pt x="2" y="142"/>
                </a:lnTo>
                <a:lnTo>
                  <a:pt x="2" y="142"/>
                </a:lnTo>
                <a:lnTo>
                  <a:pt x="4" y="142"/>
                </a:lnTo>
                <a:lnTo>
                  <a:pt x="4" y="142"/>
                </a:lnTo>
                <a:lnTo>
                  <a:pt x="6" y="142"/>
                </a:lnTo>
                <a:lnTo>
                  <a:pt x="6" y="142"/>
                </a:lnTo>
                <a:lnTo>
                  <a:pt x="6" y="142"/>
                </a:lnTo>
                <a:lnTo>
                  <a:pt x="8" y="142"/>
                </a:lnTo>
                <a:lnTo>
                  <a:pt x="8" y="142"/>
                </a:lnTo>
                <a:lnTo>
                  <a:pt x="10" y="142"/>
                </a:lnTo>
                <a:lnTo>
                  <a:pt x="12" y="142"/>
                </a:lnTo>
                <a:lnTo>
                  <a:pt x="12" y="142"/>
                </a:lnTo>
                <a:lnTo>
                  <a:pt x="12" y="140"/>
                </a:lnTo>
                <a:lnTo>
                  <a:pt x="16" y="138"/>
                </a:lnTo>
                <a:lnTo>
                  <a:pt x="24" y="136"/>
                </a:lnTo>
                <a:lnTo>
                  <a:pt x="26" y="136"/>
                </a:lnTo>
                <a:lnTo>
                  <a:pt x="34" y="136"/>
                </a:lnTo>
                <a:lnTo>
                  <a:pt x="36" y="136"/>
                </a:lnTo>
                <a:lnTo>
                  <a:pt x="38" y="136"/>
                </a:lnTo>
                <a:lnTo>
                  <a:pt x="40" y="136"/>
                </a:lnTo>
                <a:lnTo>
                  <a:pt x="40" y="134"/>
                </a:lnTo>
                <a:lnTo>
                  <a:pt x="40" y="134"/>
                </a:lnTo>
                <a:lnTo>
                  <a:pt x="44" y="136"/>
                </a:lnTo>
                <a:lnTo>
                  <a:pt x="48" y="136"/>
                </a:lnTo>
                <a:lnTo>
                  <a:pt x="48" y="136"/>
                </a:lnTo>
                <a:lnTo>
                  <a:pt x="48" y="134"/>
                </a:lnTo>
                <a:lnTo>
                  <a:pt x="48" y="134"/>
                </a:lnTo>
                <a:lnTo>
                  <a:pt x="52" y="130"/>
                </a:lnTo>
                <a:lnTo>
                  <a:pt x="52" y="130"/>
                </a:lnTo>
                <a:lnTo>
                  <a:pt x="52" y="130"/>
                </a:lnTo>
                <a:lnTo>
                  <a:pt x="52" y="130"/>
                </a:lnTo>
                <a:lnTo>
                  <a:pt x="54" y="130"/>
                </a:lnTo>
                <a:lnTo>
                  <a:pt x="54" y="130"/>
                </a:lnTo>
                <a:lnTo>
                  <a:pt x="54" y="130"/>
                </a:lnTo>
                <a:lnTo>
                  <a:pt x="54" y="130"/>
                </a:lnTo>
                <a:lnTo>
                  <a:pt x="54" y="126"/>
                </a:lnTo>
                <a:lnTo>
                  <a:pt x="54" y="124"/>
                </a:lnTo>
                <a:lnTo>
                  <a:pt x="56" y="120"/>
                </a:lnTo>
                <a:lnTo>
                  <a:pt x="56" y="120"/>
                </a:lnTo>
                <a:lnTo>
                  <a:pt x="56" y="120"/>
                </a:lnTo>
                <a:lnTo>
                  <a:pt x="58" y="120"/>
                </a:lnTo>
                <a:lnTo>
                  <a:pt x="58" y="118"/>
                </a:lnTo>
                <a:lnTo>
                  <a:pt x="58" y="118"/>
                </a:lnTo>
                <a:lnTo>
                  <a:pt x="58" y="112"/>
                </a:lnTo>
                <a:lnTo>
                  <a:pt x="58" y="112"/>
                </a:lnTo>
                <a:lnTo>
                  <a:pt x="58" y="110"/>
                </a:lnTo>
                <a:lnTo>
                  <a:pt x="58" y="108"/>
                </a:lnTo>
                <a:lnTo>
                  <a:pt x="58" y="104"/>
                </a:lnTo>
                <a:lnTo>
                  <a:pt x="58" y="100"/>
                </a:lnTo>
                <a:lnTo>
                  <a:pt x="58" y="98"/>
                </a:lnTo>
                <a:lnTo>
                  <a:pt x="58" y="92"/>
                </a:lnTo>
                <a:lnTo>
                  <a:pt x="58" y="82"/>
                </a:lnTo>
                <a:lnTo>
                  <a:pt x="58" y="80"/>
                </a:lnTo>
                <a:lnTo>
                  <a:pt x="58" y="78"/>
                </a:lnTo>
                <a:lnTo>
                  <a:pt x="58" y="74"/>
                </a:lnTo>
                <a:lnTo>
                  <a:pt x="58" y="72"/>
                </a:lnTo>
                <a:lnTo>
                  <a:pt x="60" y="72"/>
                </a:lnTo>
                <a:lnTo>
                  <a:pt x="62" y="72"/>
                </a:lnTo>
                <a:lnTo>
                  <a:pt x="68" y="70"/>
                </a:lnTo>
                <a:lnTo>
                  <a:pt x="74" y="70"/>
                </a:lnTo>
                <a:lnTo>
                  <a:pt x="76" y="68"/>
                </a:lnTo>
                <a:lnTo>
                  <a:pt x="78" y="68"/>
                </a:lnTo>
                <a:lnTo>
                  <a:pt x="80" y="68"/>
                </a:lnTo>
                <a:lnTo>
                  <a:pt x="80" y="68"/>
                </a:lnTo>
                <a:lnTo>
                  <a:pt x="82" y="66"/>
                </a:lnTo>
                <a:lnTo>
                  <a:pt x="84" y="66"/>
                </a:lnTo>
                <a:lnTo>
                  <a:pt x="88" y="60"/>
                </a:lnTo>
                <a:lnTo>
                  <a:pt x="90" y="58"/>
                </a:lnTo>
                <a:lnTo>
                  <a:pt x="92" y="56"/>
                </a:lnTo>
                <a:lnTo>
                  <a:pt x="96" y="52"/>
                </a:lnTo>
                <a:lnTo>
                  <a:pt x="104" y="44"/>
                </a:lnTo>
                <a:lnTo>
                  <a:pt x="106" y="42"/>
                </a:lnTo>
                <a:lnTo>
                  <a:pt x="108" y="42"/>
                </a:lnTo>
                <a:lnTo>
                  <a:pt x="110" y="40"/>
                </a:lnTo>
                <a:lnTo>
                  <a:pt x="112" y="38"/>
                </a:lnTo>
                <a:lnTo>
                  <a:pt x="120" y="34"/>
                </a:lnTo>
                <a:lnTo>
                  <a:pt x="122" y="32"/>
                </a:lnTo>
                <a:lnTo>
                  <a:pt x="126" y="30"/>
                </a:lnTo>
                <a:lnTo>
                  <a:pt x="132" y="24"/>
                </a:lnTo>
                <a:lnTo>
                  <a:pt x="136" y="22"/>
                </a:lnTo>
                <a:lnTo>
                  <a:pt x="142" y="18"/>
                </a:lnTo>
                <a:lnTo>
                  <a:pt x="146" y="16"/>
                </a:lnTo>
                <a:lnTo>
                  <a:pt x="150" y="14"/>
                </a:lnTo>
                <a:lnTo>
                  <a:pt x="152" y="12"/>
                </a:lnTo>
                <a:lnTo>
                  <a:pt x="152" y="12"/>
                </a:lnTo>
                <a:lnTo>
                  <a:pt x="156" y="8"/>
                </a:lnTo>
                <a:lnTo>
                  <a:pt x="164" y="2"/>
                </a:lnTo>
                <a:lnTo>
                  <a:pt x="166" y="2"/>
                </a:lnTo>
                <a:lnTo>
                  <a:pt x="168" y="0"/>
                </a:lnTo>
                <a:lnTo>
                  <a:pt x="170" y="0"/>
                </a:lnTo>
                <a:lnTo>
                  <a:pt x="172" y="2"/>
                </a:lnTo>
                <a:lnTo>
                  <a:pt x="174" y="2"/>
                </a:lnTo>
                <a:lnTo>
                  <a:pt x="174" y="2"/>
                </a:lnTo>
                <a:lnTo>
                  <a:pt x="176" y="2"/>
                </a:lnTo>
                <a:lnTo>
                  <a:pt x="178" y="2"/>
                </a:lnTo>
                <a:lnTo>
                  <a:pt x="182" y="4"/>
                </a:lnTo>
                <a:lnTo>
                  <a:pt x="184" y="4"/>
                </a:lnTo>
                <a:lnTo>
                  <a:pt x="188" y="6"/>
                </a:lnTo>
                <a:lnTo>
                  <a:pt x="188" y="6"/>
                </a:lnTo>
                <a:lnTo>
                  <a:pt x="190" y="6"/>
                </a:lnTo>
                <a:lnTo>
                  <a:pt x="190" y="6"/>
                </a:lnTo>
                <a:lnTo>
                  <a:pt x="192" y="6"/>
                </a:lnTo>
                <a:lnTo>
                  <a:pt x="192" y="6"/>
                </a:lnTo>
                <a:lnTo>
                  <a:pt x="192" y="6"/>
                </a:lnTo>
                <a:lnTo>
                  <a:pt x="192" y="6"/>
                </a:lnTo>
                <a:lnTo>
                  <a:pt x="196" y="10"/>
                </a:lnTo>
                <a:lnTo>
                  <a:pt x="202" y="16"/>
                </a:lnTo>
                <a:lnTo>
                  <a:pt x="202" y="14"/>
                </a:lnTo>
                <a:lnTo>
                  <a:pt x="204" y="14"/>
                </a:lnTo>
                <a:lnTo>
                  <a:pt x="204" y="14"/>
                </a:lnTo>
                <a:lnTo>
                  <a:pt x="210" y="10"/>
                </a:lnTo>
                <a:lnTo>
                  <a:pt x="210" y="10"/>
                </a:lnTo>
                <a:lnTo>
                  <a:pt x="212" y="10"/>
                </a:lnTo>
                <a:lnTo>
                  <a:pt x="212" y="8"/>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0" name="Freeform 116"/>
          <p:cNvSpPr>
            <a:spLocks noEditPoints="1"/>
          </p:cNvSpPr>
          <p:nvPr/>
        </p:nvSpPr>
        <p:spPr bwMode="auto">
          <a:xfrm>
            <a:off x="8318500" y="4164013"/>
            <a:ext cx="85725" cy="66675"/>
          </a:xfrm>
          <a:custGeom>
            <a:avLst/>
            <a:gdLst/>
            <a:ahLst/>
            <a:cxnLst>
              <a:cxn ang="0">
                <a:pos x="36" y="6"/>
              </a:cxn>
              <a:cxn ang="0">
                <a:pos x="36" y="8"/>
              </a:cxn>
              <a:cxn ang="0">
                <a:pos x="36" y="8"/>
              </a:cxn>
              <a:cxn ang="0">
                <a:pos x="34" y="10"/>
              </a:cxn>
              <a:cxn ang="0">
                <a:pos x="34" y="10"/>
              </a:cxn>
              <a:cxn ang="0">
                <a:pos x="36" y="8"/>
              </a:cxn>
              <a:cxn ang="0">
                <a:pos x="36" y="6"/>
              </a:cxn>
              <a:cxn ang="0">
                <a:pos x="36" y="4"/>
              </a:cxn>
              <a:cxn ang="0">
                <a:pos x="36" y="4"/>
              </a:cxn>
              <a:cxn ang="0">
                <a:pos x="4" y="2"/>
              </a:cxn>
              <a:cxn ang="0">
                <a:pos x="8" y="4"/>
              </a:cxn>
              <a:cxn ang="0">
                <a:pos x="10" y="8"/>
              </a:cxn>
              <a:cxn ang="0">
                <a:pos x="14" y="10"/>
              </a:cxn>
              <a:cxn ang="0">
                <a:pos x="16" y="10"/>
              </a:cxn>
              <a:cxn ang="0">
                <a:pos x="16" y="16"/>
              </a:cxn>
              <a:cxn ang="0">
                <a:pos x="18" y="18"/>
              </a:cxn>
              <a:cxn ang="0">
                <a:pos x="20" y="20"/>
              </a:cxn>
              <a:cxn ang="0">
                <a:pos x="26" y="26"/>
              </a:cxn>
              <a:cxn ang="0">
                <a:pos x="28" y="28"/>
              </a:cxn>
              <a:cxn ang="0">
                <a:pos x="34" y="32"/>
              </a:cxn>
              <a:cxn ang="0">
                <a:pos x="34" y="36"/>
              </a:cxn>
              <a:cxn ang="0">
                <a:pos x="32" y="38"/>
              </a:cxn>
              <a:cxn ang="0">
                <a:pos x="32" y="36"/>
              </a:cxn>
              <a:cxn ang="0">
                <a:pos x="28" y="36"/>
              </a:cxn>
              <a:cxn ang="0">
                <a:pos x="26" y="34"/>
              </a:cxn>
              <a:cxn ang="0">
                <a:pos x="24" y="32"/>
              </a:cxn>
              <a:cxn ang="0">
                <a:pos x="20" y="30"/>
              </a:cxn>
              <a:cxn ang="0">
                <a:pos x="18" y="26"/>
              </a:cxn>
              <a:cxn ang="0">
                <a:pos x="12" y="24"/>
              </a:cxn>
              <a:cxn ang="0">
                <a:pos x="8" y="20"/>
              </a:cxn>
              <a:cxn ang="0">
                <a:pos x="6" y="16"/>
              </a:cxn>
              <a:cxn ang="0">
                <a:pos x="6" y="14"/>
              </a:cxn>
              <a:cxn ang="0">
                <a:pos x="2" y="10"/>
              </a:cxn>
              <a:cxn ang="0">
                <a:pos x="2" y="6"/>
              </a:cxn>
              <a:cxn ang="0">
                <a:pos x="2" y="4"/>
              </a:cxn>
              <a:cxn ang="0">
                <a:pos x="0" y="0"/>
              </a:cxn>
              <a:cxn ang="0">
                <a:pos x="2" y="0"/>
              </a:cxn>
              <a:cxn ang="0">
                <a:pos x="40" y="42"/>
              </a:cxn>
              <a:cxn ang="0">
                <a:pos x="38" y="40"/>
              </a:cxn>
              <a:cxn ang="0">
                <a:pos x="40" y="40"/>
              </a:cxn>
              <a:cxn ang="0">
                <a:pos x="40" y="42"/>
              </a:cxn>
              <a:cxn ang="0">
                <a:pos x="54" y="22"/>
              </a:cxn>
              <a:cxn ang="0">
                <a:pos x="52" y="26"/>
              </a:cxn>
              <a:cxn ang="0">
                <a:pos x="50" y="26"/>
              </a:cxn>
              <a:cxn ang="0">
                <a:pos x="50" y="20"/>
              </a:cxn>
              <a:cxn ang="0">
                <a:pos x="52" y="22"/>
              </a:cxn>
              <a:cxn ang="0">
                <a:pos x="52" y="22"/>
              </a:cxn>
              <a:cxn ang="0">
                <a:pos x="44" y="12"/>
              </a:cxn>
              <a:cxn ang="0">
                <a:pos x="46" y="14"/>
              </a:cxn>
              <a:cxn ang="0">
                <a:pos x="44" y="18"/>
              </a:cxn>
              <a:cxn ang="0">
                <a:pos x="42" y="16"/>
              </a:cxn>
              <a:cxn ang="0">
                <a:pos x="40" y="14"/>
              </a:cxn>
              <a:cxn ang="0">
                <a:pos x="40" y="14"/>
              </a:cxn>
              <a:cxn ang="0">
                <a:pos x="42" y="12"/>
              </a:cxn>
              <a:cxn ang="0">
                <a:pos x="44" y="12"/>
              </a:cxn>
              <a:cxn ang="0">
                <a:pos x="42" y="10"/>
              </a:cxn>
              <a:cxn ang="0">
                <a:pos x="42" y="10"/>
              </a:cxn>
              <a:cxn ang="0">
                <a:pos x="44" y="10"/>
              </a:cxn>
              <a:cxn ang="0">
                <a:pos x="44" y="10"/>
              </a:cxn>
            </a:cxnLst>
            <a:rect l="0" t="0" r="r" b="b"/>
            <a:pathLst>
              <a:path w="54" h="42">
                <a:moveTo>
                  <a:pt x="36" y="4"/>
                </a:moveTo>
                <a:lnTo>
                  <a:pt x="38" y="6"/>
                </a:lnTo>
                <a:lnTo>
                  <a:pt x="36" y="6"/>
                </a:lnTo>
                <a:lnTo>
                  <a:pt x="36" y="6"/>
                </a:lnTo>
                <a:lnTo>
                  <a:pt x="36" y="6"/>
                </a:lnTo>
                <a:lnTo>
                  <a:pt x="36" y="6"/>
                </a:lnTo>
                <a:lnTo>
                  <a:pt x="36" y="6"/>
                </a:lnTo>
                <a:lnTo>
                  <a:pt x="36" y="8"/>
                </a:lnTo>
                <a:lnTo>
                  <a:pt x="36" y="8"/>
                </a:lnTo>
                <a:lnTo>
                  <a:pt x="36" y="8"/>
                </a:lnTo>
                <a:lnTo>
                  <a:pt x="36" y="8"/>
                </a:lnTo>
                <a:lnTo>
                  <a:pt x="36" y="8"/>
                </a:lnTo>
                <a:lnTo>
                  <a:pt x="36" y="8"/>
                </a:lnTo>
                <a:lnTo>
                  <a:pt x="36" y="10"/>
                </a:lnTo>
                <a:lnTo>
                  <a:pt x="34" y="10"/>
                </a:lnTo>
                <a:lnTo>
                  <a:pt x="34" y="10"/>
                </a:lnTo>
                <a:lnTo>
                  <a:pt x="34" y="10"/>
                </a:lnTo>
                <a:lnTo>
                  <a:pt x="34" y="10"/>
                </a:lnTo>
                <a:lnTo>
                  <a:pt x="34" y="10"/>
                </a:lnTo>
                <a:lnTo>
                  <a:pt x="34" y="10"/>
                </a:lnTo>
                <a:lnTo>
                  <a:pt x="34" y="8"/>
                </a:lnTo>
                <a:lnTo>
                  <a:pt x="34" y="8"/>
                </a:lnTo>
                <a:lnTo>
                  <a:pt x="34" y="8"/>
                </a:lnTo>
                <a:lnTo>
                  <a:pt x="36" y="8"/>
                </a:lnTo>
                <a:lnTo>
                  <a:pt x="36" y="6"/>
                </a:lnTo>
                <a:lnTo>
                  <a:pt x="36" y="6"/>
                </a:lnTo>
                <a:lnTo>
                  <a:pt x="36" y="6"/>
                </a:lnTo>
                <a:lnTo>
                  <a:pt x="36" y="6"/>
                </a:lnTo>
                <a:lnTo>
                  <a:pt x="36" y="6"/>
                </a:lnTo>
                <a:lnTo>
                  <a:pt x="36" y="6"/>
                </a:lnTo>
                <a:lnTo>
                  <a:pt x="36" y="4"/>
                </a:lnTo>
                <a:lnTo>
                  <a:pt x="36" y="4"/>
                </a:lnTo>
                <a:lnTo>
                  <a:pt x="36" y="4"/>
                </a:lnTo>
                <a:lnTo>
                  <a:pt x="36" y="4"/>
                </a:lnTo>
                <a:lnTo>
                  <a:pt x="36" y="4"/>
                </a:lnTo>
                <a:lnTo>
                  <a:pt x="36" y="4"/>
                </a:lnTo>
                <a:close/>
                <a:moveTo>
                  <a:pt x="4" y="2"/>
                </a:moveTo>
                <a:lnTo>
                  <a:pt x="4" y="4"/>
                </a:lnTo>
                <a:lnTo>
                  <a:pt x="4" y="2"/>
                </a:lnTo>
                <a:lnTo>
                  <a:pt x="4" y="2"/>
                </a:lnTo>
                <a:lnTo>
                  <a:pt x="4" y="2"/>
                </a:lnTo>
                <a:lnTo>
                  <a:pt x="4" y="2"/>
                </a:lnTo>
                <a:lnTo>
                  <a:pt x="6" y="2"/>
                </a:lnTo>
                <a:lnTo>
                  <a:pt x="8" y="4"/>
                </a:lnTo>
                <a:lnTo>
                  <a:pt x="8" y="4"/>
                </a:lnTo>
                <a:lnTo>
                  <a:pt x="8" y="6"/>
                </a:lnTo>
                <a:lnTo>
                  <a:pt x="10" y="6"/>
                </a:lnTo>
                <a:lnTo>
                  <a:pt x="10" y="8"/>
                </a:lnTo>
                <a:lnTo>
                  <a:pt x="10" y="8"/>
                </a:lnTo>
                <a:lnTo>
                  <a:pt x="12" y="10"/>
                </a:lnTo>
                <a:lnTo>
                  <a:pt x="12" y="10"/>
                </a:lnTo>
                <a:lnTo>
                  <a:pt x="14" y="10"/>
                </a:lnTo>
                <a:lnTo>
                  <a:pt x="14" y="10"/>
                </a:lnTo>
                <a:lnTo>
                  <a:pt x="14" y="10"/>
                </a:lnTo>
                <a:lnTo>
                  <a:pt x="16" y="10"/>
                </a:lnTo>
                <a:lnTo>
                  <a:pt x="16" y="10"/>
                </a:lnTo>
                <a:lnTo>
                  <a:pt x="16" y="12"/>
                </a:lnTo>
                <a:lnTo>
                  <a:pt x="16" y="12"/>
                </a:lnTo>
                <a:lnTo>
                  <a:pt x="16" y="16"/>
                </a:lnTo>
                <a:lnTo>
                  <a:pt x="16" y="16"/>
                </a:lnTo>
                <a:lnTo>
                  <a:pt x="16" y="16"/>
                </a:lnTo>
                <a:lnTo>
                  <a:pt x="18" y="16"/>
                </a:lnTo>
                <a:lnTo>
                  <a:pt x="18" y="16"/>
                </a:lnTo>
                <a:lnTo>
                  <a:pt x="18" y="18"/>
                </a:lnTo>
                <a:lnTo>
                  <a:pt x="18" y="18"/>
                </a:lnTo>
                <a:lnTo>
                  <a:pt x="18" y="18"/>
                </a:lnTo>
                <a:lnTo>
                  <a:pt x="18" y="20"/>
                </a:lnTo>
                <a:lnTo>
                  <a:pt x="20" y="20"/>
                </a:lnTo>
                <a:lnTo>
                  <a:pt x="20" y="20"/>
                </a:lnTo>
                <a:lnTo>
                  <a:pt x="24" y="22"/>
                </a:lnTo>
                <a:lnTo>
                  <a:pt x="26" y="24"/>
                </a:lnTo>
                <a:lnTo>
                  <a:pt x="26" y="26"/>
                </a:lnTo>
                <a:lnTo>
                  <a:pt x="28" y="26"/>
                </a:lnTo>
                <a:lnTo>
                  <a:pt x="28" y="26"/>
                </a:lnTo>
                <a:lnTo>
                  <a:pt x="28" y="26"/>
                </a:lnTo>
                <a:lnTo>
                  <a:pt x="28" y="28"/>
                </a:lnTo>
                <a:lnTo>
                  <a:pt x="30" y="28"/>
                </a:lnTo>
                <a:lnTo>
                  <a:pt x="30" y="30"/>
                </a:lnTo>
                <a:lnTo>
                  <a:pt x="32" y="30"/>
                </a:lnTo>
                <a:lnTo>
                  <a:pt x="34" y="32"/>
                </a:lnTo>
                <a:lnTo>
                  <a:pt x="34" y="32"/>
                </a:lnTo>
                <a:lnTo>
                  <a:pt x="34" y="32"/>
                </a:lnTo>
                <a:lnTo>
                  <a:pt x="34" y="34"/>
                </a:lnTo>
                <a:lnTo>
                  <a:pt x="34" y="36"/>
                </a:lnTo>
                <a:lnTo>
                  <a:pt x="34" y="36"/>
                </a:lnTo>
                <a:lnTo>
                  <a:pt x="34" y="36"/>
                </a:lnTo>
                <a:lnTo>
                  <a:pt x="32" y="38"/>
                </a:lnTo>
                <a:lnTo>
                  <a:pt x="32" y="38"/>
                </a:lnTo>
                <a:lnTo>
                  <a:pt x="32" y="38"/>
                </a:lnTo>
                <a:lnTo>
                  <a:pt x="32" y="36"/>
                </a:lnTo>
                <a:lnTo>
                  <a:pt x="32" y="36"/>
                </a:lnTo>
                <a:lnTo>
                  <a:pt x="32" y="36"/>
                </a:lnTo>
                <a:lnTo>
                  <a:pt x="32" y="38"/>
                </a:lnTo>
                <a:lnTo>
                  <a:pt x="30" y="38"/>
                </a:lnTo>
                <a:lnTo>
                  <a:pt x="30" y="36"/>
                </a:lnTo>
                <a:lnTo>
                  <a:pt x="28" y="36"/>
                </a:lnTo>
                <a:lnTo>
                  <a:pt x="28" y="36"/>
                </a:lnTo>
                <a:lnTo>
                  <a:pt x="26" y="36"/>
                </a:lnTo>
                <a:lnTo>
                  <a:pt x="26" y="36"/>
                </a:lnTo>
                <a:lnTo>
                  <a:pt x="26" y="34"/>
                </a:lnTo>
                <a:lnTo>
                  <a:pt x="24" y="34"/>
                </a:lnTo>
                <a:lnTo>
                  <a:pt x="24" y="34"/>
                </a:lnTo>
                <a:lnTo>
                  <a:pt x="22" y="32"/>
                </a:lnTo>
                <a:lnTo>
                  <a:pt x="24" y="32"/>
                </a:lnTo>
                <a:lnTo>
                  <a:pt x="24" y="30"/>
                </a:lnTo>
                <a:lnTo>
                  <a:pt x="22" y="30"/>
                </a:lnTo>
                <a:lnTo>
                  <a:pt x="22" y="30"/>
                </a:lnTo>
                <a:lnTo>
                  <a:pt x="20" y="30"/>
                </a:lnTo>
                <a:lnTo>
                  <a:pt x="20" y="28"/>
                </a:lnTo>
                <a:lnTo>
                  <a:pt x="18" y="28"/>
                </a:lnTo>
                <a:lnTo>
                  <a:pt x="18" y="26"/>
                </a:lnTo>
                <a:lnTo>
                  <a:pt x="18" y="26"/>
                </a:lnTo>
                <a:lnTo>
                  <a:pt x="16" y="26"/>
                </a:lnTo>
                <a:lnTo>
                  <a:pt x="16" y="26"/>
                </a:lnTo>
                <a:lnTo>
                  <a:pt x="16" y="26"/>
                </a:lnTo>
                <a:lnTo>
                  <a:pt x="12" y="24"/>
                </a:lnTo>
                <a:lnTo>
                  <a:pt x="12" y="24"/>
                </a:lnTo>
                <a:lnTo>
                  <a:pt x="12" y="24"/>
                </a:lnTo>
                <a:lnTo>
                  <a:pt x="12" y="22"/>
                </a:lnTo>
                <a:lnTo>
                  <a:pt x="8" y="20"/>
                </a:lnTo>
                <a:lnTo>
                  <a:pt x="8" y="18"/>
                </a:lnTo>
                <a:lnTo>
                  <a:pt x="8" y="18"/>
                </a:lnTo>
                <a:lnTo>
                  <a:pt x="8" y="16"/>
                </a:lnTo>
                <a:lnTo>
                  <a:pt x="6" y="16"/>
                </a:lnTo>
                <a:lnTo>
                  <a:pt x="6" y="16"/>
                </a:lnTo>
                <a:lnTo>
                  <a:pt x="6" y="16"/>
                </a:lnTo>
                <a:lnTo>
                  <a:pt x="6" y="14"/>
                </a:lnTo>
                <a:lnTo>
                  <a:pt x="6" y="14"/>
                </a:lnTo>
                <a:lnTo>
                  <a:pt x="4" y="12"/>
                </a:lnTo>
                <a:lnTo>
                  <a:pt x="4" y="12"/>
                </a:lnTo>
                <a:lnTo>
                  <a:pt x="4" y="10"/>
                </a:lnTo>
                <a:lnTo>
                  <a:pt x="2" y="10"/>
                </a:lnTo>
                <a:lnTo>
                  <a:pt x="2" y="8"/>
                </a:lnTo>
                <a:lnTo>
                  <a:pt x="2" y="8"/>
                </a:lnTo>
                <a:lnTo>
                  <a:pt x="2" y="6"/>
                </a:lnTo>
                <a:lnTo>
                  <a:pt x="2" y="6"/>
                </a:lnTo>
                <a:lnTo>
                  <a:pt x="2" y="4"/>
                </a:lnTo>
                <a:lnTo>
                  <a:pt x="2" y="4"/>
                </a:lnTo>
                <a:lnTo>
                  <a:pt x="2" y="4"/>
                </a:lnTo>
                <a:lnTo>
                  <a:pt x="2" y="4"/>
                </a:lnTo>
                <a:lnTo>
                  <a:pt x="2" y="4"/>
                </a:lnTo>
                <a:lnTo>
                  <a:pt x="0" y="0"/>
                </a:lnTo>
                <a:lnTo>
                  <a:pt x="0" y="0"/>
                </a:lnTo>
                <a:lnTo>
                  <a:pt x="0" y="0"/>
                </a:lnTo>
                <a:lnTo>
                  <a:pt x="0" y="0"/>
                </a:lnTo>
                <a:lnTo>
                  <a:pt x="0" y="0"/>
                </a:lnTo>
                <a:lnTo>
                  <a:pt x="2" y="0"/>
                </a:lnTo>
                <a:lnTo>
                  <a:pt x="2" y="0"/>
                </a:lnTo>
                <a:lnTo>
                  <a:pt x="2" y="2"/>
                </a:lnTo>
                <a:lnTo>
                  <a:pt x="4" y="2"/>
                </a:lnTo>
                <a:close/>
                <a:moveTo>
                  <a:pt x="40" y="42"/>
                </a:moveTo>
                <a:lnTo>
                  <a:pt x="40" y="42"/>
                </a:lnTo>
                <a:lnTo>
                  <a:pt x="40" y="42"/>
                </a:lnTo>
                <a:lnTo>
                  <a:pt x="38" y="42"/>
                </a:lnTo>
                <a:lnTo>
                  <a:pt x="38" y="42"/>
                </a:lnTo>
                <a:lnTo>
                  <a:pt x="38" y="40"/>
                </a:lnTo>
                <a:lnTo>
                  <a:pt x="38" y="40"/>
                </a:lnTo>
                <a:lnTo>
                  <a:pt x="40" y="40"/>
                </a:lnTo>
                <a:lnTo>
                  <a:pt x="40" y="40"/>
                </a:lnTo>
                <a:lnTo>
                  <a:pt x="40" y="40"/>
                </a:lnTo>
                <a:lnTo>
                  <a:pt x="40" y="40"/>
                </a:lnTo>
                <a:lnTo>
                  <a:pt x="40" y="42"/>
                </a:lnTo>
                <a:lnTo>
                  <a:pt x="40" y="42"/>
                </a:lnTo>
                <a:lnTo>
                  <a:pt x="40" y="42"/>
                </a:lnTo>
                <a:lnTo>
                  <a:pt x="40" y="42"/>
                </a:lnTo>
                <a:close/>
                <a:moveTo>
                  <a:pt x="52" y="22"/>
                </a:moveTo>
                <a:lnTo>
                  <a:pt x="52" y="22"/>
                </a:lnTo>
                <a:lnTo>
                  <a:pt x="54" y="22"/>
                </a:lnTo>
                <a:lnTo>
                  <a:pt x="54" y="24"/>
                </a:lnTo>
                <a:lnTo>
                  <a:pt x="54" y="24"/>
                </a:lnTo>
                <a:lnTo>
                  <a:pt x="54" y="24"/>
                </a:lnTo>
                <a:lnTo>
                  <a:pt x="52" y="26"/>
                </a:lnTo>
                <a:lnTo>
                  <a:pt x="52" y="26"/>
                </a:lnTo>
                <a:lnTo>
                  <a:pt x="52" y="26"/>
                </a:lnTo>
                <a:lnTo>
                  <a:pt x="52" y="26"/>
                </a:lnTo>
                <a:lnTo>
                  <a:pt x="50" y="26"/>
                </a:lnTo>
                <a:lnTo>
                  <a:pt x="50" y="24"/>
                </a:lnTo>
                <a:lnTo>
                  <a:pt x="50" y="22"/>
                </a:lnTo>
                <a:lnTo>
                  <a:pt x="50" y="22"/>
                </a:lnTo>
                <a:lnTo>
                  <a:pt x="50" y="20"/>
                </a:lnTo>
                <a:lnTo>
                  <a:pt x="50" y="20"/>
                </a:lnTo>
                <a:lnTo>
                  <a:pt x="52" y="20"/>
                </a:lnTo>
                <a:lnTo>
                  <a:pt x="52" y="20"/>
                </a:lnTo>
                <a:lnTo>
                  <a:pt x="52" y="22"/>
                </a:lnTo>
                <a:lnTo>
                  <a:pt x="52" y="22"/>
                </a:lnTo>
                <a:lnTo>
                  <a:pt x="52" y="22"/>
                </a:lnTo>
                <a:lnTo>
                  <a:pt x="52" y="22"/>
                </a:lnTo>
                <a:lnTo>
                  <a:pt x="52" y="22"/>
                </a:lnTo>
                <a:close/>
                <a:moveTo>
                  <a:pt x="44" y="10"/>
                </a:moveTo>
                <a:lnTo>
                  <a:pt x="44" y="10"/>
                </a:lnTo>
                <a:lnTo>
                  <a:pt x="44" y="12"/>
                </a:lnTo>
                <a:lnTo>
                  <a:pt x="44" y="12"/>
                </a:lnTo>
                <a:lnTo>
                  <a:pt x="44" y="14"/>
                </a:lnTo>
                <a:lnTo>
                  <a:pt x="44" y="14"/>
                </a:lnTo>
                <a:lnTo>
                  <a:pt x="46" y="14"/>
                </a:lnTo>
                <a:lnTo>
                  <a:pt x="46" y="14"/>
                </a:lnTo>
                <a:lnTo>
                  <a:pt x="46" y="16"/>
                </a:lnTo>
                <a:lnTo>
                  <a:pt x="46" y="16"/>
                </a:lnTo>
                <a:lnTo>
                  <a:pt x="44" y="18"/>
                </a:lnTo>
                <a:lnTo>
                  <a:pt x="44" y="18"/>
                </a:lnTo>
                <a:lnTo>
                  <a:pt x="44" y="18"/>
                </a:lnTo>
                <a:lnTo>
                  <a:pt x="44" y="18"/>
                </a:lnTo>
                <a:lnTo>
                  <a:pt x="42" y="16"/>
                </a:lnTo>
                <a:lnTo>
                  <a:pt x="42" y="16"/>
                </a:lnTo>
                <a:lnTo>
                  <a:pt x="42" y="16"/>
                </a:lnTo>
                <a:lnTo>
                  <a:pt x="42" y="16"/>
                </a:lnTo>
                <a:lnTo>
                  <a:pt x="42" y="16"/>
                </a:lnTo>
                <a:lnTo>
                  <a:pt x="40" y="14"/>
                </a:lnTo>
                <a:lnTo>
                  <a:pt x="40" y="14"/>
                </a:lnTo>
                <a:lnTo>
                  <a:pt x="40" y="14"/>
                </a:lnTo>
                <a:lnTo>
                  <a:pt x="40" y="14"/>
                </a:lnTo>
                <a:lnTo>
                  <a:pt x="40" y="14"/>
                </a:lnTo>
                <a:lnTo>
                  <a:pt x="42" y="14"/>
                </a:lnTo>
                <a:lnTo>
                  <a:pt x="42" y="12"/>
                </a:lnTo>
                <a:lnTo>
                  <a:pt x="42" y="12"/>
                </a:lnTo>
                <a:lnTo>
                  <a:pt x="42" y="12"/>
                </a:lnTo>
                <a:lnTo>
                  <a:pt x="42" y="12"/>
                </a:lnTo>
                <a:lnTo>
                  <a:pt x="42" y="12"/>
                </a:lnTo>
                <a:lnTo>
                  <a:pt x="44" y="12"/>
                </a:lnTo>
                <a:lnTo>
                  <a:pt x="44" y="12"/>
                </a:lnTo>
                <a:lnTo>
                  <a:pt x="44" y="10"/>
                </a:lnTo>
                <a:lnTo>
                  <a:pt x="42" y="10"/>
                </a:lnTo>
                <a:lnTo>
                  <a:pt x="42" y="10"/>
                </a:lnTo>
                <a:lnTo>
                  <a:pt x="42" y="10"/>
                </a:lnTo>
                <a:lnTo>
                  <a:pt x="42" y="10"/>
                </a:lnTo>
                <a:lnTo>
                  <a:pt x="42" y="10"/>
                </a:lnTo>
                <a:lnTo>
                  <a:pt x="42" y="10"/>
                </a:lnTo>
                <a:lnTo>
                  <a:pt x="42" y="10"/>
                </a:lnTo>
                <a:lnTo>
                  <a:pt x="42" y="10"/>
                </a:lnTo>
                <a:lnTo>
                  <a:pt x="44" y="10"/>
                </a:lnTo>
                <a:lnTo>
                  <a:pt x="44" y="10"/>
                </a:lnTo>
                <a:lnTo>
                  <a:pt x="44" y="10"/>
                </a:lnTo>
                <a:lnTo>
                  <a:pt x="44" y="10"/>
                </a:lnTo>
                <a:lnTo>
                  <a:pt x="46" y="10"/>
                </a:lnTo>
                <a:lnTo>
                  <a:pt x="46" y="10"/>
                </a:lnTo>
                <a:lnTo>
                  <a:pt x="44"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1" name="Freeform 117"/>
          <p:cNvSpPr>
            <a:spLocks noEditPoints="1"/>
          </p:cNvSpPr>
          <p:nvPr/>
        </p:nvSpPr>
        <p:spPr bwMode="auto">
          <a:xfrm>
            <a:off x="5959475" y="4913313"/>
            <a:ext cx="41275" cy="25400"/>
          </a:xfrm>
          <a:custGeom>
            <a:avLst/>
            <a:gdLst/>
            <a:ahLst/>
            <a:cxnLst>
              <a:cxn ang="0">
                <a:pos x="8" y="6"/>
              </a:cxn>
              <a:cxn ang="0">
                <a:pos x="10" y="4"/>
              </a:cxn>
              <a:cxn ang="0">
                <a:pos x="12" y="4"/>
              </a:cxn>
              <a:cxn ang="0">
                <a:pos x="10" y="6"/>
              </a:cxn>
              <a:cxn ang="0">
                <a:pos x="8" y="8"/>
              </a:cxn>
              <a:cxn ang="0">
                <a:pos x="10" y="6"/>
              </a:cxn>
              <a:cxn ang="0">
                <a:pos x="14" y="4"/>
              </a:cxn>
              <a:cxn ang="0">
                <a:pos x="14" y="6"/>
              </a:cxn>
              <a:cxn ang="0">
                <a:pos x="12" y="8"/>
              </a:cxn>
              <a:cxn ang="0">
                <a:pos x="10" y="8"/>
              </a:cxn>
              <a:cxn ang="0">
                <a:pos x="12" y="8"/>
              </a:cxn>
              <a:cxn ang="0">
                <a:pos x="12" y="10"/>
              </a:cxn>
              <a:cxn ang="0">
                <a:pos x="16" y="10"/>
              </a:cxn>
              <a:cxn ang="0">
                <a:pos x="18" y="8"/>
              </a:cxn>
              <a:cxn ang="0">
                <a:pos x="20" y="8"/>
              </a:cxn>
              <a:cxn ang="0">
                <a:pos x="22" y="6"/>
              </a:cxn>
              <a:cxn ang="0">
                <a:pos x="24" y="6"/>
              </a:cxn>
              <a:cxn ang="0">
                <a:pos x="24" y="10"/>
              </a:cxn>
              <a:cxn ang="0">
                <a:pos x="24" y="12"/>
              </a:cxn>
              <a:cxn ang="0">
                <a:pos x="22" y="10"/>
              </a:cxn>
              <a:cxn ang="0">
                <a:pos x="20" y="12"/>
              </a:cxn>
              <a:cxn ang="0">
                <a:pos x="22" y="12"/>
              </a:cxn>
              <a:cxn ang="0">
                <a:pos x="22" y="12"/>
              </a:cxn>
              <a:cxn ang="0">
                <a:pos x="20" y="12"/>
              </a:cxn>
              <a:cxn ang="0">
                <a:pos x="20" y="12"/>
              </a:cxn>
              <a:cxn ang="0">
                <a:pos x="18" y="10"/>
              </a:cxn>
              <a:cxn ang="0">
                <a:pos x="18" y="12"/>
              </a:cxn>
              <a:cxn ang="0">
                <a:pos x="16" y="10"/>
              </a:cxn>
              <a:cxn ang="0">
                <a:pos x="16" y="12"/>
              </a:cxn>
              <a:cxn ang="0">
                <a:pos x="16" y="12"/>
              </a:cxn>
              <a:cxn ang="0">
                <a:pos x="14" y="12"/>
              </a:cxn>
              <a:cxn ang="0">
                <a:pos x="14" y="14"/>
              </a:cxn>
              <a:cxn ang="0">
                <a:pos x="16" y="14"/>
              </a:cxn>
              <a:cxn ang="0">
                <a:pos x="18" y="14"/>
              </a:cxn>
              <a:cxn ang="0">
                <a:pos x="20" y="14"/>
              </a:cxn>
              <a:cxn ang="0">
                <a:pos x="16" y="16"/>
              </a:cxn>
              <a:cxn ang="0">
                <a:pos x="12" y="14"/>
              </a:cxn>
              <a:cxn ang="0">
                <a:pos x="12" y="14"/>
              </a:cxn>
              <a:cxn ang="0">
                <a:pos x="12" y="14"/>
              </a:cxn>
              <a:cxn ang="0">
                <a:pos x="10" y="16"/>
              </a:cxn>
              <a:cxn ang="0">
                <a:pos x="8" y="14"/>
              </a:cxn>
              <a:cxn ang="0">
                <a:pos x="4" y="14"/>
              </a:cxn>
              <a:cxn ang="0">
                <a:pos x="4" y="16"/>
              </a:cxn>
              <a:cxn ang="0">
                <a:pos x="2" y="16"/>
              </a:cxn>
              <a:cxn ang="0">
                <a:pos x="0" y="16"/>
              </a:cxn>
              <a:cxn ang="0">
                <a:pos x="2" y="14"/>
              </a:cxn>
              <a:cxn ang="0">
                <a:pos x="2" y="10"/>
              </a:cxn>
              <a:cxn ang="0">
                <a:pos x="4" y="4"/>
              </a:cxn>
              <a:cxn ang="0">
                <a:pos x="6" y="0"/>
              </a:cxn>
              <a:cxn ang="0">
                <a:pos x="10" y="0"/>
              </a:cxn>
              <a:cxn ang="0">
                <a:pos x="8" y="2"/>
              </a:cxn>
              <a:cxn ang="0">
                <a:pos x="10" y="2"/>
              </a:cxn>
              <a:cxn ang="0">
                <a:pos x="10" y="2"/>
              </a:cxn>
              <a:cxn ang="0">
                <a:pos x="10" y="2"/>
              </a:cxn>
              <a:cxn ang="0">
                <a:pos x="6" y="6"/>
              </a:cxn>
              <a:cxn ang="0">
                <a:pos x="6" y="6"/>
              </a:cxn>
              <a:cxn ang="0">
                <a:pos x="8" y="6"/>
              </a:cxn>
            </a:cxnLst>
            <a:rect l="0" t="0" r="r" b="b"/>
            <a:pathLst>
              <a:path w="26" h="16">
                <a:moveTo>
                  <a:pt x="8" y="6"/>
                </a:moveTo>
                <a:lnTo>
                  <a:pt x="8" y="6"/>
                </a:lnTo>
                <a:lnTo>
                  <a:pt x="8" y="6"/>
                </a:lnTo>
                <a:lnTo>
                  <a:pt x="10" y="4"/>
                </a:lnTo>
                <a:lnTo>
                  <a:pt x="10" y="4"/>
                </a:lnTo>
                <a:lnTo>
                  <a:pt x="10" y="4"/>
                </a:lnTo>
                <a:lnTo>
                  <a:pt x="12" y="4"/>
                </a:lnTo>
                <a:lnTo>
                  <a:pt x="12" y="4"/>
                </a:lnTo>
                <a:lnTo>
                  <a:pt x="12" y="4"/>
                </a:lnTo>
                <a:lnTo>
                  <a:pt x="12" y="4"/>
                </a:lnTo>
                <a:lnTo>
                  <a:pt x="10" y="6"/>
                </a:lnTo>
                <a:lnTo>
                  <a:pt x="10" y="6"/>
                </a:lnTo>
                <a:lnTo>
                  <a:pt x="8" y="6"/>
                </a:lnTo>
                <a:close/>
                <a:moveTo>
                  <a:pt x="8" y="8"/>
                </a:moveTo>
                <a:lnTo>
                  <a:pt x="8" y="8"/>
                </a:lnTo>
                <a:lnTo>
                  <a:pt x="8" y="8"/>
                </a:lnTo>
                <a:lnTo>
                  <a:pt x="10" y="6"/>
                </a:lnTo>
                <a:lnTo>
                  <a:pt x="10" y="6"/>
                </a:lnTo>
                <a:lnTo>
                  <a:pt x="12" y="6"/>
                </a:lnTo>
                <a:lnTo>
                  <a:pt x="12" y="6"/>
                </a:lnTo>
                <a:lnTo>
                  <a:pt x="14" y="4"/>
                </a:lnTo>
                <a:lnTo>
                  <a:pt x="14" y="4"/>
                </a:lnTo>
                <a:lnTo>
                  <a:pt x="14" y="4"/>
                </a:lnTo>
                <a:lnTo>
                  <a:pt x="14" y="6"/>
                </a:lnTo>
                <a:lnTo>
                  <a:pt x="14" y="8"/>
                </a:lnTo>
                <a:lnTo>
                  <a:pt x="12" y="8"/>
                </a:lnTo>
                <a:lnTo>
                  <a:pt x="12" y="8"/>
                </a:lnTo>
                <a:lnTo>
                  <a:pt x="12" y="8"/>
                </a:lnTo>
                <a:lnTo>
                  <a:pt x="12" y="8"/>
                </a:lnTo>
                <a:lnTo>
                  <a:pt x="10" y="8"/>
                </a:lnTo>
                <a:lnTo>
                  <a:pt x="8" y="8"/>
                </a:lnTo>
                <a:lnTo>
                  <a:pt x="10" y="8"/>
                </a:lnTo>
                <a:lnTo>
                  <a:pt x="12" y="8"/>
                </a:lnTo>
                <a:lnTo>
                  <a:pt x="10" y="10"/>
                </a:lnTo>
                <a:lnTo>
                  <a:pt x="12" y="10"/>
                </a:lnTo>
                <a:lnTo>
                  <a:pt x="12" y="10"/>
                </a:lnTo>
                <a:lnTo>
                  <a:pt x="12" y="10"/>
                </a:lnTo>
                <a:lnTo>
                  <a:pt x="14" y="10"/>
                </a:lnTo>
                <a:lnTo>
                  <a:pt x="16" y="10"/>
                </a:lnTo>
                <a:lnTo>
                  <a:pt x="16" y="8"/>
                </a:lnTo>
                <a:lnTo>
                  <a:pt x="16" y="8"/>
                </a:lnTo>
                <a:lnTo>
                  <a:pt x="18" y="8"/>
                </a:lnTo>
                <a:lnTo>
                  <a:pt x="20" y="8"/>
                </a:lnTo>
                <a:lnTo>
                  <a:pt x="20" y="8"/>
                </a:lnTo>
                <a:lnTo>
                  <a:pt x="20" y="8"/>
                </a:lnTo>
                <a:lnTo>
                  <a:pt x="22" y="6"/>
                </a:lnTo>
                <a:lnTo>
                  <a:pt x="22" y="6"/>
                </a:lnTo>
                <a:lnTo>
                  <a:pt x="22" y="6"/>
                </a:lnTo>
                <a:lnTo>
                  <a:pt x="24" y="6"/>
                </a:lnTo>
                <a:lnTo>
                  <a:pt x="24" y="6"/>
                </a:lnTo>
                <a:lnTo>
                  <a:pt x="24" y="6"/>
                </a:lnTo>
                <a:lnTo>
                  <a:pt x="26" y="6"/>
                </a:lnTo>
                <a:lnTo>
                  <a:pt x="26" y="8"/>
                </a:lnTo>
                <a:lnTo>
                  <a:pt x="24" y="10"/>
                </a:lnTo>
                <a:lnTo>
                  <a:pt x="24" y="10"/>
                </a:lnTo>
                <a:lnTo>
                  <a:pt x="24" y="10"/>
                </a:lnTo>
                <a:lnTo>
                  <a:pt x="24" y="12"/>
                </a:lnTo>
                <a:lnTo>
                  <a:pt x="22" y="12"/>
                </a:lnTo>
                <a:lnTo>
                  <a:pt x="22" y="12"/>
                </a:lnTo>
                <a:lnTo>
                  <a:pt x="22" y="10"/>
                </a:lnTo>
                <a:lnTo>
                  <a:pt x="22" y="10"/>
                </a:lnTo>
                <a:lnTo>
                  <a:pt x="22" y="10"/>
                </a:lnTo>
                <a:lnTo>
                  <a:pt x="20" y="12"/>
                </a:lnTo>
                <a:lnTo>
                  <a:pt x="20" y="12"/>
                </a:lnTo>
                <a:lnTo>
                  <a:pt x="22" y="12"/>
                </a:lnTo>
                <a:lnTo>
                  <a:pt x="22" y="12"/>
                </a:lnTo>
                <a:lnTo>
                  <a:pt x="22" y="12"/>
                </a:lnTo>
                <a:lnTo>
                  <a:pt x="22" y="12"/>
                </a:lnTo>
                <a:lnTo>
                  <a:pt x="22" y="12"/>
                </a:lnTo>
                <a:lnTo>
                  <a:pt x="22" y="12"/>
                </a:lnTo>
                <a:lnTo>
                  <a:pt x="22" y="12"/>
                </a:lnTo>
                <a:lnTo>
                  <a:pt x="20" y="12"/>
                </a:lnTo>
                <a:lnTo>
                  <a:pt x="20" y="12"/>
                </a:lnTo>
                <a:lnTo>
                  <a:pt x="20" y="12"/>
                </a:lnTo>
                <a:lnTo>
                  <a:pt x="20" y="12"/>
                </a:lnTo>
                <a:lnTo>
                  <a:pt x="20" y="10"/>
                </a:lnTo>
                <a:lnTo>
                  <a:pt x="20" y="10"/>
                </a:lnTo>
                <a:lnTo>
                  <a:pt x="18" y="10"/>
                </a:lnTo>
                <a:lnTo>
                  <a:pt x="18" y="10"/>
                </a:lnTo>
                <a:lnTo>
                  <a:pt x="18" y="12"/>
                </a:lnTo>
                <a:lnTo>
                  <a:pt x="18" y="12"/>
                </a:lnTo>
                <a:lnTo>
                  <a:pt x="16" y="12"/>
                </a:lnTo>
                <a:lnTo>
                  <a:pt x="16" y="12"/>
                </a:lnTo>
                <a:lnTo>
                  <a:pt x="16" y="10"/>
                </a:lnTo>
                <a:lnTo>
                  <a:pt x="14" y="10"/>
                </a:lnTo>
                <a:lnTo>
                  <a:pt x="16" y="12"/>
                </a:lnTo>
                <a:lnTo>
                  <a:pt x="16" y="12"/>
                </a:lnTo>
                <a:lnTo>
                  <a:pt x="16" y="12"/>
                </a:lnTo>
                <a:lnTo>
                  <a:pt x="16" y="12"/>
                </a:lnTo>
                <a:lnTo>
                  <a:pt x="16" y="12"/>
                </a:lnTo>
                <a:lnTo>
                  <a:pt x="14" y="12"/>
                </a:lnTo>
                <a:lnTo>
                  <a:pt x="14" y="12"/>
                </a:lnTo>
                <a:lnTo>
                  <a:pt x="14" y="12"/>
                </a:lnTo>
                <a:lnTo>
                  <a:pt x="14" y="12"/>
                </a:lnTo>
                <a:lnTo>
                  <a:pt x="14" y="14"/>
                </a:lnTo>
                <a:lnTo>
                  <a:pt x="14" y="14"/>
                </a:lnTo>
                <a:lnTo>
                  <a:pt x="14" y="14"/>
                </a:lnTo>
                <a:lnTo>
                  <a:pt x="16" y="14"/>
                </a:lnTo>
                <a:lnTo>
                  <a:pt x="16" y="14"/>
                </a:lnTo>
                <a:lnTo>
                  <a:pt x="16" y="14"/>
                </a:lnTo>
                <a:lnTo>
                  <a:pt x="18" y="14"/>
                </a:lnTo>
                <a:lnTo>
                  <a:pt x="18" y="14"/>
                </a:lnTo>
                <a:lnTo>
                  <a:pt x="20" y="14"/>
                </a:lnTo>
                <a:lnTo>
                  <a:pt x="20" y="14"/>
                </a:lnTo>
                <a:lnTo>
                  <a:pt x="20" y="14"/>
                </a:lnTo>
                <a:lnTo>
                  <a:pt x="18" y="16"/>
                </a:lnTo>
                <a:lnTo>
                  <a:pt x="18" y="16"/>
                </a:lnTo>
                <a:lnTo>
                  <a:pt x="16" y="16"/>
                </a:lnTo>
                <a:lnTo>
                  <a:pt x="14" y="16"/>
                </a:lnTo>
                <a:lnTo>
                  <a:pt x="14" y="16"/>
                </a:lnTo>
                <a:lnTo>
                  <a:pt x="12" y="14"/>
                </a:lnTo>
                <a:lnTo>
                  <a:pt x="14" y="14"/>
                </a:lnTo>
                <a:lnTo>
                  <a:pt x="12" y="14"/>
                </a:lnTo>
                <a:lnTo>
                  <a:pt x="12" y="14"/>
                </a:lnTo>
                <a:lnTo>
                  <a:pt x="12" y="14"/>
                </a:lnTo>
                <a:lnTo>
                  <a:pt x="12" y="14"/>
                </a:lnTo>
                <a:lnTo>
                  <a:pt x="12" y="14"/>
                </a:lnTo>
                <a:lnTo>
                  <a:pt x="12" y="16"/>
                </a:lnTo>
                <a:lnTo>
                  <a:pt x="12" y="16"/>
                </a:lnTo>
                <a:lnTo>
                  <a:pt x="10" y="16"/>
                </a:lnTo>
                <a:lnTo>
                  <a:pt x="8" y="16"/>
                </a:lnTo>
                <a:lnTo>
                  <a:pt x="8" y="16"/>
                </a:lnTo>
                <a:lnTo>
                  <a:pt x="8" y="14"/>
                </a:lnTo>
                <a:lnTo>
                  <a:pt x="6" y="14"/>
                </a:lnTo>
                <a:lnTo>
                  <a:pt x="4" y="14"/>
                </a:lnTo>
                <a:lnTo>
                  <a:pt x="4" y="14"/>
                </a:lnTo>
                <a:lnTo>
                  <a:pt x="4" y="16"/>
                </a:lnTo>
                <a:lnTo>
                  <a:pt x="4" y="16"/>
                </a:lnTo>
                <a:lnTo>
                  <a:pt x="4" y="16"/>
                </a:lnTo>
                <a:lnTo>
                  <a:pt x="4" y="16"/>
                </a:lnTo>
                <a:lnTo>
                  <a:pt x="2" y="16"/>
                </a:lnTo>
                <a:lnTo>
                  <a:pt x="2" y="16"/>
                </a:lnTo>
                <a:lnTo>
                  <a:pt x="2" y="16"/>
                </a:lnTo>
                <a:lnTo>
                  <a:pt x="0" y="16"/>
                </a:lnTo>
                <a:lnTo>
                  <a:pt x="0" y="16"/>
                </a:lnTo>
                <a:lnTo>
                  <a:pt x="0" y="14"/>
                </a:lnTo>
                <a:lnTo>
                  <a:pt x="0" y="14"/>
                </a:lnTo>
                <a:lnTo>
                  <a:pt x="2" y="14"/>
                </a:lnTo>
                <a:lnTo>
                  <a:pt x="2" y="12"/>
                </a:lnTo>
                <a:lnTo>
                  <a:pt x="2" y="12"/>
                </a:lnTo>
                <a:lnTo>
                  <a:pt x="2" y="10"/>
                </a:lnTo>
                <a:lnTo>
                  <a:pt x="2" y="8"/>
                </a:lnTo>
                <a:lnTo>
                  <a:pt x="2" y="6"/>
                </a:lnTo>
                <a:lnTo>
                  <a:pt x="4" y="4"/>
                </a:lnTo>
                <a:lnTo>
                  <a:pt x="6" y="2"/>
                </a:lnTo>
                <a:lnTo>
                  <a:pt x="8" y="2"/>
                </a:lnTo>
                <a:lnTo>
                  <a:pt x="6" y="0"/>
                </a:lnTo>
                <a:lnTo>
                  <a:pt x="8" y="0"/>
                </a:lnTo>
                <a:lnTo>
                  <a:pt x="8" y="0"/>
                </a:lnTo>
                <a:lnTo>
                  <a:pt x="10" y="0"/>
                </a:lnTo>
                <a:lnTo>
                  <a:pt x="10" y="0"/>
                </a:lnTo>
                <a:lnTo>
                  <a:pt x="8" y="2"/>
                </a:lnTo>
                <a:lnTo>
                  <a:pt x="8" y="2"/>
                </a:lnTo>
                <a:lnTo>
                  <a:pt x="6" y="2"/>
                </a:lnTo>
                <a:lnTo>
                  <a:pt x="8" y="2"/>
                </a:lnTo>
                <a:lnTo>
                  <a:pt x="10" y="2"/>
                </a:lnTo>
                <a:lnTo>
                  <a:pt x="10" y="2"/>
                </a:lnTo>
                <a:lnTo>
                  <a:pt x="10" y="2"/>
                </a:lnTo>
                <a:lnTo>
                  <a:pt x="10" y="2"/>
                </a:lnTo>
                <a:lnTo>
                  <a:pt x="10" y="2"/>
                </a:lnTo>
                <a:lnTo>
                  <a:pt x="10" y="2"/>
                </a:lnTo>
                <a:lnTo>
                  <a:pt x="10" y="2"/>
                </a:lnTo>
                <a:lnTo>
                  <a:pt x="8" y="4"/>
                </a:lnTo>
                <a:lnTo>
                  <a:pt x="8" y="4"/>
                </a:lnTo>
                <a:lnTo>
                  <a:pt x="6" y="6"/>
                </a:lnTo>
                <a:lnTo>
                  <a:pt x="6" y="6"/>
                </a:lnTo>
                <a:lnTo>
                  <a:pt x="6" y="8"/>
                </a:lnTo>
                <a:lnTo>
                  <a:pt x="6" y="6"/>
                </a:lnTo>
                <a:lnTo>
                  <a:pt x="6" y="6"/>
                </a:lnTo>
                <a:lnTo>
                  <a:pt x="8" y="6"/>
                </a:lnTo>
                <a:lnTo>
                  <a:pt x="8" y="6"/>
                </a:lnTo>
                <a:lnTo>
                  <a:pt x="8" y="6"/>
                </a:lnTo>
                <a:lnTo>
                  <a:pt x="8"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2" name="Freeform 118"/>
          <p:cNvSpPr>
            <a:spLocks noEditPoints="1"/>
          </p:cNvSpPr>
          <p:nvPr/>
        </p:nvSpPr>
        <p:spPr bwMode="auto">
          <a:xfrm>
            <a:off x="5635625" y="4852988"/>
            <a:ext cx="12700" cy="3175"/>
          </a:xfrm>
          <a:custGeom>
            <a:avLst/>
            <a:gdLst/>
            <a:ahLst/>
            <a:cxnLst>
              <a:cxn ang="0">
                <a:pos x="0" y="2"/>
              </a:cxn>
              <a:cxn ang="0">
                <a:pos x="0" y="2"/>
              </a:cxn>
              <a:cxn ang="0">
                <a:pos x="0" y="2"/>
              </a:cxn>
              <a:cxn ang="0">
                <a:pos x="0" y="2"/>
              </a:cxn>
              <a:cxn ang="0">
                <a:pos x="0" y="2"/>
              </a:cxn>
              <a:cxn ang="0">
                <a:pos x="0" y="0"/>
              </a:cxn>
              <a:cxn ang="0">
                <a:pos x="0" y="0"/>
              </a:cxn>
              <a:cxn ang="0">
                <a:pos x="0" y="0"/>
              </a:cxn>
              <a:cxn ang="0">
                <a:pos x="0" y="0"/>
              </a:cxn>
              <a:cxn ang="0">
                <a:pos x="0" y="0"/>
              </a:cxn>
              <a:cxn ang="0">
                <a:pos x="2" y="0"/>
              </a:cxn>
              <a:cxn ang="0">
                <a:pos x="2" y="2"/>
              </a:cxn>
              <a:cxn ang="0">
                <a:pos x="2" y="2"/>
              </a:cxn>
              <a:cxn ang="0">
                <a:pos x="2" y="2"/>
              </a:cxn>
              <a:cxn ang="0">
                <a:pos x="0" y="2"/>
              </a:cxn>
              <a:cxn ang="0">
                <a:pos x="0" y="2"/>
              </a:cxn>
              <a:cxn ang="0">
                <a:pos x="6" y="2"/>
              </a:cxn>
              <a:cxn ang="0">
                <a:pos x="6" y="2"/>
              </a:cxn>
              <a:cxn ang="0">
                <a:pos x="6" y="2"/>
              </a:cxn>
              <a:cxn ang="0">
                <a:pos x="4" y="2"/>
              </a:cxn>
              <a:cxn ang="0">
                <a:pos x="4" y="2"/>
              </a:cxn>
              <a:cxn ang="0">
                <a:pos x="4" y="2"/>
              </a:cxn>
              <a:cxn ang="0">
                <a:pos x="4" y="2"/>
              </a:cxn>
              <a:cxn ang="0">
                <a:pos x="6" y="0"/>
              </a:cxn>
              <a:cxn ang="0">
                <a:pos x="6" y="0"/>
              </a:cxn>
              <a:cxn ang="0">
                <a:pos x="6" y="0"/>
              </a:cxn>
              <a:cxn ang="0">
                <a:pos x="6" y="0"/>
              </a:cxn>
              <a:cxn ang="0">
                <a:pos x="8" y="0"/>
              </a:cxn>
              <a:cxn ang="0">
                <a:pos x="8" y="2"/>
              </a:cxn>
              <a:cxn ang="0">
                <a:pos x="8" y="2"/>
              </a:cxn>
              <a:cxn ang="0">
                <a:pos x="8" y="2"/>
              </a:cxn>
              <a:cxn ang="0">
                <a:pos x="6" y="2"/>
              </a:cxn>
              <a:cxn ang="0">
                <a:pos x="6" y="2"/>
              </a:cxn>
            </a:cxnLst>
            <a:rect l="0" t="0" r="r" b="b"/>
            <a:pathLst>
              <a:path w="8" h="2">
                <a:moveTo>
                  <a:pt x="0" y="2"/>
                </a:moveTo>
                <a:lnTo>
                  <a:pt x="0" y="2"/>
                </a:lnTo>
                <a:lnTo>
                  <a:pt x="0" y="2"/>
                </a:lnTo>
                <a:lnTo>
                  <a:pt x="0" y="2"/>
                </a:lnTo>
                <a:lnTo>
                  <a:pt x="0" y="2"/>
                </a:lnTo>
                <a:lnTo>
                  <a:pt x="0" y="0"/>
                </a:lnTo>
                <a:lnTo>
                  <a:pt x="0" y="0"/>
                </a:lnTo>
                <a:lnTo>
                  <a:pt x="0" y="0"/>
                </a:lnTo>
                <a:lnTo>
                  <a:pt x="0" y="0"/>
                </a:lnTo>
                <a:lnTo>
                  <a:pt x="0" y="0"/>
                </a:lnTo>
                <a:lnTo>
                  <a:pt x="2" y="0"/>
                </a:lnTo>
                <a:lnTo>
                  <a:pt x="2" y="2"/>
                </a:lnTo>
                <a:lnTo>
                  <a:pt x="2" y="2"/>
                </a:lnTo>
                <a:lnTo>
                  <a:pt x="2" y="2"/>
                </a:lnTo>
                <a:lnTo>
                  <a:pt x="0" y="2"/>
                </a:lnTo>
                <a:lnTo>
                  <a:pt x="0" y="2"/>
                </a:lnTo>
                <a:close/>
                <a:moveTo>
                  <a:pt x="6" y="2"/>
                </a:moveTo>
                <a:lnTo>
                  <a:pt x="6" y="2"/>
                </a:lnTo>
                <a:lnTo>
                  <a:pt x="6" y="2"/>
                </a:lnTo>
                <a:lnTo>
                  <a:pt x="4" y="2"/>
                </a:lnTo>
                <a:lnTo>
                  <a:pt x="4" y="2"/>
                </a:lnTo>
                <a:lnTo>
                  <a:pt x="4" y="2"/>
                </a:lnTo>
                <a:lnTo>
                  <a:pt x="4" y="2"/>
                </a:lnTo>
                <a:lnTo>
                  <a:pt x="6" y="0"/>
                </a:lnTo>
                <a:lnTo>
                  <a:pt x="6" y="0"/>
                </a:lnTo>
                <a:lnTo>
                  <a:pt x="6" y="0"/>
                </a:lnTo>
                <a:lnTo>
                  <a:pt x="6" y="0"/>
                </a:lnTo>
                <a:lnTo>
                  <a:pt x="8" y="0"/>
                </a:lnTo>
                <a:lnTo>
                  <a:pt x="8" y="2"/>
                </a:lnTo>
                <a:lnTo>
                  <a:pt x="8" y="2"/>
                </a:lnTo>
                <a:lnTo>
                  <a:pt x="8" y="2"/>
                </a:lnTo>
                <a:lnTo>
                  <a:pt x="6" y="2"/>
                </a:lnTo>
                <a:lnTo>
                  <a:pt x="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3" name="Freeform 119"/>
          <p:cNvSpPr>
            <a:spLocks/>
          </p:cNvSpPr>
          <p:nvPr/>
        </p:nvSpPr>
        <p:spPr bwMode="auto">
          <a:xfrm>
            <a:off x="5546725" y="4081463"/>
            <a:ext cx="1588" cy="3175"/>
          </a:xfrm>
          <a:custGeom>
            <a:avLst/>
            <a:gdLst/>
            <a:ahLst/>
            <a:cxnLst>
              <a:cxn ang="0">
                <a:pos x="0" y="2"/>
              </a:cxn>
              <a:cxn ang="0">
                <a:pos x="0" y="2"/>
              </a:cxn>
              <a:cxn ang="0">
                <a:pos x="0" y="0"/>
              </a:cxn>
              <a:cxn ang="0">
                <a:pos x="0" y="0"/>
              </a:cxn>
              <a:cxn ang="0">
                <a:pos x="0" y="2"/>
              </a:cxn>
              <a:cxn ang="0">
                <a:pos x="0" y="2"/>
              </a:cxn>
              <a:cxn ang="0">
                <a:pos x="0" y="2"/>
              </a:cxn>
            </a:cxnLst>
            <a:rect l="0" t="0" r="r" b="b"/>
            <a:pathLst>
              <a:path h="2">
                <a:moveTo>
                  <a:pt x="0" y="2"/>
                </a:moveTo>
                <a:lnTo>
                  <a:pt x="0" y="2"/>
                </a:lnTo>
                <a:lnTo>
                  <a:pt x="0" y="0"/>
                </a:lnTo>
                <a:lnTo>
                  <a:pt x="0" y="0"/>
                </a:lnTo>
                <a:lnTo>
                  <a:pt x="0" y="2"/>
                </a:lnTo>
                <a:lnTo>
                  <a:pt x="0"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4" name="Freeform 120"/>
          <p:cNvSpPr>
            <a:spLocks/>
          </p:cNvSpPr>
          <p:nvPr/>
        </p:nvSpPr>
        <p:spPr bwMode="auto">
          <a:xfrm>
            <a:off x="5661025" y="3938588"/>
            <a:ext cx="1588" cy="1588"/>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5" name="Freeform 121"/>
          <p:cNvSpPr>
            <a:spLocks/>
          </p:cNvSpPr>
          <p:nvPr/>
        </p:nvSpPr>
        <p:spPr bwMode="auto">
          <a:xfrm>
            <a:off x="5826125" y="4183063"/>
            <a:ext cx="12700" cy="12700"/>
          </a:xfrm>
          <a:custGeom>
            <a:avLst/>
            <a:gdLst/>
            <a:ahLst/>
            <a:cxnLst>
              <a:cxn ang="0">
                <a:pos x="8" y="2"/>
              </a:cxn>
              <a:cxn ang="0">
                <a:pos x="8" y="4"/>
              </a:cxn>
              <a:cxn ang="0">
                <a:pos x="8" y="4"/>
              </a:cxn>
              <a:cxn ang="0">
                <a:pos x="8" y="4"/>
              </a:cxn>
              <a:cxn ang="0">
                <a:pos x="8" y="4"/>
              </a:cxn>
              <a:cxn ang="0">
                <a:pos x="8" y="4"/>
              </a:cxn>
              <a:cxn ang="0">
                <a:pos x="8" y="4"/>
              </a:cxn>
              <a:cxn ang="0">
                <a:pos x="8" y="6"/>
              </a:cxn>
              <a:cxn ang="0">
                <a:pos x="8" y="8"/>
              </a:cxn>
              <a:cxn ang="0">
                <a:pos x="8" y="8"/>
              </a:cxn>
              <a:cxn ang="0">
                <a:pos x="8" y="8"/>
              </a:cxn>
              <a:cxn ang="0">
                <a:pos x="6" y="8"/>
              </a:cxn>
              <a:cxn ang="0">
                <a:pos x="6" y="8"/>
              </a:cxn>
              <a:cxn ang="0">
                <a:pos x="6" y="8"/>
              </a:cxn>
              <a:cxn ang="0">
                <a:pos x="4" y="8"/>
              </a:cxn>
              <a:cxn ang="0">
                <a:pos x="2" y="8"/>
              </a:cxn>
              <a:cxn ang="0">
                <a:pos x="2" y="6"/>
              </a:cxn>
              <a:cxn ang="0">
                <a:pos x="2" y="6"/>
              </a:cxn>
              <a:cxn ang="0">
                <a:pos x="0" y="6"/>
              </a:cxn>
              <a:cxn ang="0">
                <a:pos x="0" y="4"/>
              </a:cxn>
              <a:cxn ang="0">
                <a:pos x="0" y="4"/>
              </a:cxn>
              <a:cxn ang="0">
                <a:pos x="0" y="2"/>
              </a:cxn>
              <a:cxn ang="0">
                <a:pos x="2" y="2"/>
              </a:cxn>
              <a:cxn ang="0">
                <a:pos x="2" y="0"/>
              </a:cxn>
              <a:cxn ang="0">
                <a:pos x="4" y="0"/>
              </a:cxn>
              <a:cxn ang="0">
                <a:pos x="4" y="0"/>
              </a:cxn>
              <a:cxn ang="0">
                <a:pos x="6" y="0"/>
              </a:cxn>
              <a:cxn ang="0">
                <a:pos x="6" y="0"/>
              </a:cxn>
              <a:cxn ang="0">
                <a:pos x="6" y="0"/>
              </a:cxn>
              <a:cxn ang="0">
                <a:pos x="6" y="0"/>
              </a:cxn>
              <a:cxn ang="0">
                <a:pos x="6" y="2"/>
              </a:cxn>
              <a:cxn ang="0">
                <a:pos x="8" y="2"/>
              </a:cxn>
              <a:cxn ang="0">
                <a:pos x="8" y="2"/>
              </a:cxn>
              <a:cxn ang="0">
                <a:pos x="8" y="2"/>
              </a:cxn>
              <a:cxn ang="0">
                <a:pos x="8" y="2"/>
              </a:cxn>
            </a:cxnLst>
            <a:rect l="0" t="0" r="r" b="b"/>
            <a:pathLst>
              <a:path w="8" h="8">
                <a:moveTo>
                  <a:pt x="8" y="2"/>
                </a:moveTo>
                <a:lnTo>
                  <a:pt x="8" y="4"/>
                </a:lnTo>
                <a:lnTo>
                  <a:pt x="8" y="4"/>
                </a:lnTo>
                <a:lnTo>
                  <a:pt x="8" y="4"/>
                </a:lnTo>
                <a:lnTo>
                  <a:pt x="8" y="4"/>
                </a:lnTo>
                <a:lnTo>
                  <a:pt x="8" y="4"/>
                </a:lnTo>
                <a:lnTo>
                  <a:pt x="8" y="4"/>
                </a:lnTo>
                <a:lnTo>
                  <a:pt x="8" y="6"/>
                </a:lnTo>
                <a:lnTo>
                  <a:pt x="8" y="8"/>
                </a:lnTo>
                <a:lnTo>
                  <a:pt x="8" y="8"/>
                </a:lnTo>
                <a:lnTo>
                  <a:pt x="8" y="8"/>
                </a:lnTo>
                <a:lnTo>
                  <a:pt x="6" y="8"/>
                </a:lnTo>
                <a:lnTo>
                  <a:pt x="6" y="8"/>
                </a:lnTo>
                <a:lnTo>
                  <a:pt x="6" y="8"/>
                </a:lnTo>
                <a:lnTo>
                  <a:pt x="4" y="8"/>
                </a:lnTo>
                <a:lnTo>
                  <a:pt x="2" y="8"/>
                </a:lnTo>
                <a:lnTo>
                  <a:pt x="2" y="6"/>
                </a:lnTo>
                <a:lnTo>
                  <a:pt x="2" y="6"/>
                </a:lnTo>
                <a:lnTo>
                  <a:pt x="0" y="6"/>
                </a:lnTo>
                <a:lnTo>
                  <a:pt x="0" y="4"/>
                </a:lnTo>
                <a:lnTo>
                  <a:pt x="0" y="4"/>
                </a:lnTo>
                <a:lnTo>
                  <a:pt x="0" y="2"/>
                </a:lnTo>
                <a:lnTo>
                  <a:pt x="2" y="2"/>
                </a:lnTo>
                <a:lnTo>
                  <a:pt x="2" y="0"/>
                </a:lnTo>
                <a:lnTo>
                  <a:pt x="4" y="0"/>
                </a:lnTo>
                <a:lnTo>
                  <a:pt x="4" y="0"/>
                </a:lnTo>
                <a:lnTo>
                  <a:pt x="6" y="0"/>
                </a:lnTo>
                <a:lnTo>
                  <a:pt x="6" y="0"/>
                </a:lnTo>
                <a:lnTo>
                  <a:pt x="6" y="0"/>
                </a:lnTo>
                <a:lnTo>
                  <a:pt x="6" y="0"/>
                </a:lnTo>
                <a:lnTo>
                  <a:pt x="6" y="2"/>
                </a:lnTo>
                <a:lnTo>
                  <a:pt x="8" y="2"/>
                </a:lnTo>
                <a:lnTo>
                  <a:pt x="8" y="2"/>
                </a:lnTo>
                <a:lnTo>
                  <a:pt x="8" y="2"/>
                </a:lnTo>
                <a:lnTo>
                  <a:pt x="8"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6" name="Freeform 122"/>
          <p:cNvSpPr>
            <a:spLocks/>
          </p:cNvSpPr>
          <p:nvPr/>
        </p:nvSpPr>
        <p:spPr bwMode="auto">
          <a:xfrm>
            <a:off x="5607050" y="3967163"/>
            <a:ext cx="3175" cy="9525"/>
          </a:xfrm>
          <a:custGeom>
            <a:avLst/>
            <a:gdLst/>
            <a:ahLst/>
            <a:cxnLst>
              <a:cxn ang="0">
                <a:pos x="0" y="6"/>
              </a:cxn>
              <a:cxn ang="0">
                <a:pos x="0" y="6"/>
              </a:cxn>
              <a:cxn ang="0">
                <a:pos x="0" y="6"/>
              </a:cxn>
              <a:cxn ang="0">
                <a:pos x="0" y="4"/>
              </a:cxn>
              <a:cxn ang="0">
                <a:pos x="0" y="4"/>
              </a:cxn>
              <a:cxn ang="0">
                <a:pos x="0" y="4"/>
              </a:cxn>
              <a:cxn ang="0">
                <a:pos x="0" y="4"/>
              </a:cxn>
              <a:cxn ang="0">
                <a:pos x="0" y="4"/>
              </a:cxn>
              <a:cxn ang="0">
                <a:pos x="0" y="4"/>
              </a:cxn>
              <a:cxn ang="0">
                <a:pos x="0" y="2"/>
              </a:cxn>
              <a:cxn ang="0">
                <a:pos x="0" y="2"/>
              </a:cxn>
              <a:cxn ang="0">
                <a:pos x="0" y="2"/>
              </a:cxn>
              <a:cxn ang="0">
                <a:pos x="0" y="0"/>
              </a:cxn>
              <a:cxn ang="0">
                <a:pos x="0" y="0"/>
              </a:cxn>
              <a:cxn ang="0">
                <a:pos x="0" y="0"/>
              </a:cxn>
              <a:cxn ang="0">
                <a:pos x="2" y="0"/>
              </a:cxn>
              <a:cxn ang="0">
                <a:pos x="2" y="2"/>
              </a:cxn>
              <a:cxn ang="0">
                <a:pos x="2" y="2"/>
              </a:cxn>
              <a:cxn ang="0">
                <a:pos x="2" y="2"/>
              </a:cxn>
              <a:cxn ang="0">
                <a:pos x="2" y="4"/>
              </a:cxn>
              <a:cxn ang="0">
                <a:pos x="2" y="4"/>
              </a:cxn>
              <a:cxn ang="0">
                <a:pos x="0" y="6"/>
              </a:cxn>
            </a:cxnLst>
            <a:rect l="0" t="0" r="r" b="b"/>
            <a:pathLst>
              <a:path w="2" h="6">
                <a:moveTo>
                  <a:pt x="0" y="6"/>
                </a:moveTo>
                <a:lnTo>
                  <a:pt x="0" y="6"/>
                </a:lnTo>
                <a:lnTo>
                  <a:pt x="0" y="6"/>
                </a:lnTo>
                <a:lnTo>
                  <a:pt x="0" y="4"/>
                </a:lnTo>
                <a:lnTo>
                  <a:pt x="0" y="4"/>
                </a:lnTo>
                <a:lnTo>
                  <a:pt x="0" y="4"/>
                </a:lnTo>
                <a:lnTo>
                  <a:pt x="0" y="4"/>
                </a:lnTo>
                <a:lnTo>
                  <a:pt x="0" y="4"/>
                </a:lnTo>
                <a:lnTo>
                  <a:pt x="0" y="4"/>
                </a:lnTo>
                <a:lnTo>
                  <a:pt x="0" y="2"/>
                </a:lnTo>
                <a:lnTo>
                  <a:pt x="0" y="2"/>
                </a:lnTo>
                <a:lnTo>
                  <a:pt x="0" y="2"/>
                </a:lnTo>
                <a:lnTo>
                  <a:pt x="0" y="0"/>
                </a:lnTo>
                <a:lnTo>
                  <a:pt x="0" y="0"/>
                </a:lnTo>
                <a:lnTo>
                  <a:pt x="0" y="0"/>
                </a:lnTo>
                <a:lnTo>
                  <a:pt x="2" y="0"/>
                </a:lnTo>
                <a:lnTo>
                  <a:pt x="2" y="2"/>
                </a:lnTo>
                <a:lnTo>
                  <a:pt x="2" y="2"/>
                </a:lnTo>
                <a:lnTo>
                  <a:pt x="2" y="2"/>
                </a:lnTo>
                <a:lnTo>
                  <a:pt x="2" y="4"/>
                </a:lnTo>
                <a:lnTo>
                  <a:pt x="2" y="4"/>
                </a:lnTo>
                <a:lnTo>
                  <a:pt x="0"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7" name="Freeform 123"/>
          <p:cNvSpPr>
            <a:spLocks noEditPoints="1"/>
          </p:cNvSpPr>
          <p:nvPr/>
        </p:nvSpPr>
        <p:spPr bwMode="auto">
          <a:xfrm>
            <a:off x="5318125" y="3881438"/>
            <a:ext cx="76200" cy="203200"/>
          </a:xfrm>
          <a:custGeom>
            <a:avLst/>
            <a:gdLst/>
            <a:ahLst/>
            <a:cxnLst>
              <a:cxn ang="0">
                <a:pos x="30" y="36"/>
              </a:cxn>
              <a:cxn ang="0">
                <a:pos x="30" y="40"/>
              </a:cxn>
              <a:cxn ang="0">
                <a:pos x="26" y="46"/>
              </a:cxn>
              <a:cxn ang="0">
                <a:pos x="28" y="52"/>
              </a:cxn>
              <a:cxn ang="0">
                <a:pos x="28" y="56"/>
              </a:cxn>
              <a:cxn ang="0">
                <a:pos x="28" y="60"/>
              </a:cxn>
              <a:cxn ang="0">
                <a:pos x="32" y="68"/>
              </a:cxn>
              <a:cxn ang="0">
                <a:pos x="42" y="78"/>
              </a:cxn>
              <a:cxn ang="0">
                <a:pos x="46" y="88"/>
              </a:cxn>
              <a:cxn ang="0">
                <a:pos x="46" y="98"/>
              </a:cxn>
              <a:cxn ang="0">
                <a:pos x="46" y="106"/>
              </a:cxn>
              <a:cxn ang="0">
                <a:pos x="40" y="112"/>
              </a:cxn>
              <a:cxn ang="0">
                <a:pos x="36" y="118"/>
              </a:cxn>
              <a:cxn ang="0">
                <a:pos x="36" y="120"/>
              </a:cxn>
              <a:cxn ang="0">
                <a:pos x="36" y="126"/>
              </a:cxn>
              <a:cxn ang="0">
                <a:pos x="34" y="128"/>
              </a:cxn>
              <a:cxn ang="0">
                <a:pos x="34" y="124"/>
              </a:cxn>
              <a:cxn ang="0">
                <a:pos x="30" y="120"/>
              </a:cxn>
              <a:cxn ang="0">
                <a:pos x="26" y="114"/>
              </a:cxn>
              <a:cxn ang="0">
                <a:pos x="24" y="112"/>
              </a:cxn>
              <a:cxn ang="0">
                <a:pos x="24" y="108"/>
              </a:cxn>
              <a:cxn ang="0">
                <a:pos x="22" y="106"/>
              </a:cxn>
              <a:cxn ang="0">
                <a:pos x="26" y="102"/>
              </a:cxn>
              <a:cxn ang="0">
                <a:pos x="28" y="98"/>
              </a:cxn>
              <a:cxn ang="0">
                <a:pos x="28" y="96"/>
              </a:cxn>
              <a:cxn ang="0">
                <a:pos x="28" y="86"/>
              </a:cxn>
              <a:cxn ang="0">
                <a:pos x="26" y="84"/>
              </a:cxn>
              <a:cxn ang="0">
                <a:pos x="16" y="84"/>
              </a:cxn>
              <a:cxn ang="0">
                <a:pos x="10" y="76"/>
              </a:cxn>
              <a:cxn ang="0">
                <a:pos x="6" y="74"/>
              </a:cxn>
              <a:cxn ang="0">
                <a:pos x="0" y="70"/>
              </a:cxn>
              <a:cxn ang="0">
                <a:pos x="4" y="66"/>
              </a:cxn>
              <a:cxn ang="0">
                <a:pos x="6" y="60"/>
              </a:cxn>
              <a:cxn ang="0">
                <a:pos x="6" y="56"/>
              </a:cxn>
              <a:cxn ang="0">
                <a:pos x="12" y="52"/>
              </a:cxn>
              <a:cxn ang="0">
                <a:pos x="14" y="48"/>
              </a:cxn>
              <a:cxn ang="0">
                <a:pos x="12" y="48"/>
              </a:cxn>
              <a:cxn ang="0">
                <a:pos x="12" y="36"/>
              </a:cxn>
              <a:cxn ang="0">
                <a:pos x="12" y="32"/>
              </a:cxn>
              <a:cxn ang="0">
                <a:pos x="10" y="24"/>
              </a:cxn>
              <a:cxn ang="0">
                <a:pos x="14" y="22"/>
              </a:cxn>
              <a:cxn ang="0">
                <a:pos x="18" y="20"/>
              </a:cxn>
              <a:cxn ang="0">
                <a:pos x="16" y="14"/>
              </a:cxn>
              <a:cxn ang="0">
                <a:pos x="12" y="10"/>
              </a:cxn>
              <a:cxn ang="0">
                <a:pos x="10" y="4"/>
              </a:cxn>
              <a:cxn ang="0">
                <a:pos x="10" y="4"/>
              </a:cxn>
              <a:cxn ang="0">
                <a:pos x="6" y="0"/>
              </a:cxn>
              <a:cxn ang="0">
                <a:pos x="8" y="0"/>
              </a:cxn>
              <a:cxn ang="0">
                <a:pos x="14" y="2"/>
              </a:cxn>
              <a:cxn ang="0">
                <a:pos x="18" y="2"/>
              </a:cxn>
              <a:cxn ang="0">
                <a:pos x="22" y="2"/>
              </a:cxn>
              <a:cxn ang="0">
                <a:pos x="24" y="2"/>
              </a:cxn>
              <a:cxn ang="0">
                <a:pos x="28" y="8"/>
              </a:cxn>
              <a:cxn ang="0">
                <a:pos x="30" y="16"/>
              </a:cxn>
              <a:cxn ang="0">
                <a:pos x="30" y="20"/>
              </a:cxn>
              <a:cxn ang="0">
                <a:pos x="30" y="24"/>
              </a:cxn>
              <a:cxn ang="0">
                <a:pos x="32" y="30"/>
              </a:cxn>
              <a:cxn ang="0">
                <a:pos x="36" y="36"/>
              </a:cxn>
              <a:cxn ang="0">
                <a:pos x="32" y="44"/>
              </a:cxn>
            </a:cxnLst>
            <a:rect l="0" t="0" r="r" b="b"/>
            <a:pathLst>
              <a:path w="48" h="128">
                <a:moveTo>
                  <a:pt x="36" y="36"/>
                </a:moveTo>
                <a:lnTo>
                  <a:pt x="36" y="36"/>
                </a:lnTo>
                <a:lnTo>
                  <a:pt x="34" y="36"/>
                </a:lnTo>
                <a:lnTo>
                  <a:pt x="32" y="36"/>
                </a:lnTo>
                <a:lnTo>
                  <a:pt x="30" y="36"/>
                </a:lnTo>
                <a:lnTo>
                  <a:pt x="30" y="36"/>
                </a:lnTo>
                <a:lnTo>
                  <a:pt x="30" y="36"/>
                </a:lnTo>
                <a:lnTo>
                  <a:pt x="30" y="38"/>
                </a:lnTo>
                <a:lnTo>
                  <a:pt x="30" y="38"/>
                </a:lnTo>
                <a:lnTo>
                  <a:pt x="30" y="38"/>
                </a:lnTo>
                <a:lnTo>
                  <a:pt x="30" y="38"/>
                </a:lnTo>
                <a:lnTo>
                  <a:pt x="30" y="40"/>
                </a:lnTo>
                <a:lnTo>
                  <a:pt x="30" y="40"/>
                </a:lnTo>
                <a:lnTo>
                  <a:pt x="28" y="42"/>
                </a:lnTo>
                <a:lnTo>
                  <a:pt x="28" y="42"/>
                </a:lnTo>
                <a:lnTo>
                  <a:pt x="26" y="44"/>
                </a:lnTo>
                <a:lnTo>
                  <a:pt x="26" y="44"/>
                </a:lnTo>
                <a:lnTo>
                  <a:pt x="26" y="46"/>
                </a:lnTo>
                <a:lnTo>
                  <a:pt x="26" y="46"/>
                </a:lnTo>
                <a:lnTo>
                  <a:pt x="26" y="46"/>
                </a:lnTo>
                <a:lnTo>
                  <a:pt x="26" y="46"/>
                </a:lnTo>
                <a:lnTo>
                  <a:pt x="26" y="48"/>
                </a:lnTo>
                <a:lnTo>
                  <a:pt x="26" y="50"/>
                </a:lnTo>
                <a:lnTo>
                  <a:pt x="28" y="52"/>
                </a:lnTo>
                <a:lnTo>
                  <a:pt x="28" y="52"/>
                </a:lnTo>
                <a:lnTo>
                  <a:pt x="28" y="52"/>
                </a:lnTo>
                <a:lnTo>
                  <a:pt x="28" y="54"/>
                </a:lnTo>
                <a:lnTo>
                  <a:pt x="28" y="54"/>
                </a:lnTo>
                <a:lnTo>
                  <a:pt x="28" y="54"/>
                </a:lnTo>
                <a:lnTo>
                  <a:pt x="28" y="56"/>
                </a:lnTo>
                <a:lnTo>
                  <a:pt x="28" y="56"/>
                </a:lnTo>
                <a:lnTo>
                  <a:pt x="28" y="56"/>
                </a:lnTo>
                <a:lnTo>
                  <a:pt x="28" y="58"/>
                </a:lnTo>
                <a:lnTo>
                  <a:pt x="28" y="58"/>
                </a:lnTo>
                <a:lnTo>
                  <a:pt x="28" y="60"/>
                </a:lnTo>
                <a:lnTo>
                  <a:pt x="28" y="60"/>
                </a:lnTo>
                <a:lnTo>
                  <a:pt x="28" y="64"/>
                </a:lnTo>
                <a:lnTo>
                  <a:pt x="28" y="64"/>
                </a:lnTo>
                <a:lnTo>
                  <a:pt x="28" y="66"/>
                </a:lnTo>
                <a:lnTo>
                  <a:pt x="28" y="66"/>
                </a:lnTo>
                <a:lnTo>
                  <a:pt x="30" y="68"/>
                </a:lnTo>
                <a:lnTo>
                  <a:pt x="32" y="68"/>
                </a:lnTo>
                <a:lnTo>
                  <a:pt x="32" y="68"/>
                </a:lnTo>
                <a:lnTo>
                  <a:pt x="34" y="68"/>
                </a:lnTo>
                <a:lnTo>
                  <a:pt x="36" y="70"/>
                </a:lnTo>
                <a:lnTo>
                  <a:pt x="38" y="72"/>
                </a:lnTo>
                <a:lnTo>
                  <a:pt x="38" y="74"/>
                </a:lnTo>
                <a:lnTo>
                  <a:pt x="42" y="78"/>
                </a:lnTo>
                <a:lnTo>
                  <a:pt x="42" y="80"/>
                </a:lnTo>
                <a:lnTo>
                  <a:pt x="42" y="80"/>
                </a:lnTo>
                <a:lnTo>
                  <a:pt x="42" y="80"/>
                </a:lnTo>
                <a:lnTo>
                  <a:pt x="46" y="86"/>
                </a:lnTo>
                <a:lnTo>
                  <a:pt x="46" y="88"/>
                </a:lnTo>
                <a:lnTo>
                  <a:pt x="46" y="88"/>
                </a:lnTo>
                <a:lnTo>
                  <a:pt x="46" y="88"/>
                </a:lnTo>
                <a:lnTo>
                  <a:pt x="46" y="90"/>
                </a:lnTo>
                <a:lnTo>
                  <a:pt x="48" y="90"/>
                </a:lnTo>
                <a:lnTo>
                  <a:pt x="46" y="92"/>
                </a:lnTo>
                <a:lnTo>
                  <a:pt x="46" y="96"/>
                </a:lnTo>
                <a:lnTo>
                  <a:pt x="46" y="98"/>
                </a:lnTo>
                <a:lnTo>
                  <a:pt x="46" y="98"/>
                </a:lnTo>
                <a:lnTo>
                  <a:pt x="46" y="100"/>
                </a:lnTo>
                <a:lnTo>
                  <a:pt x="46" y="100"/>
                </a:lnTo>
                <a:lnTo>
                  <a:pt x="46" y="100"/>
                </a:lnTo>
                <a:lnTo>
                  <a:pt x="46" y="100"/>
                </a:lnTo>
                <a:lnTo>
                  <a:pt x="46" y="106"/>
                </a:lnTo>
                <a:lnTo>
                  <a:pt x="44" y="110"/>
                </a:lnTo>
                <a:lnTo>
                  <a:pt x="44" y="110"/>
                </a:lnTo>
                <a:lnTo>
                  <a:pt x="44" y="110"/>
                </a:lnTo>
                <a:lnTo>
                  <a:pt x="44" y="112"/>
                </a:lnTo>
                <a:lnTo>
                  <a:pt x="40" y="112"/>
                </a:lnTo>
                <a:lnTo>
                  <a:pt x="40" y="112"/>
                </a:lnTo>
                <a:lnTo>
                  <a:pt x="40" y="112"/>
                </a:lnTo>
                <a:lnTo>
                  <a:pt x="38" y="112"/>
                </a:lnTo>
                <a:lnTo>
                  <a:pt x="38" y="114"/>
                </a:lnTo>
                <a:lnTo>
                  <a:pt x="36" y="114"/>
                </a:lnTo>
                <a:lnTo>
                  <a:pt x="36" y="116"/>
                </a:lnTo>
                <a:lnTo>
                  <a:pt x="36" y="118"/>
                </a:lnTo>
                <a:lnTo>
                  <a:pt x="36" y="118"/>
                </a:lnTo>
                <a:lnTo>
                  <a:pt x="34" y="118"/>
                </a:lnTo>
                <a:lnTo>
                  <a:pt x="34" y="120"/>
                </a:lnTo>
                <a:lnTo>
                  <a:pt x="36" y="120"/>
                </a:lnTo>
                <a:lnTo>
                  <a:pt x="36" y="120"/>
                </a:lnTo>
                <a:lnTo>
                  <a:pt x="36" y="120"/>
                </a:lnTo>
                <a:lnTo>
                  <a:pt x="36" y="120"/>
                </a:lnTo>
                <a:lnTo>
                  <a:pt x="36" y="122"/>
                </a:lnTo>
                <a:lnTo>
                  <a:pt x="36" y="122"/>
                </a:lnTo>
                <a:lnTo>
                  <a:pt x="36" y="124"/>
                </a:lnTo>
                <a:lnTo>
                  <a:pt x="36" y="126"/>
                </a:lnTo>
                <a:lnTo>
                  <a:pt x="36" y="126"/>
                </a:lnTo>
                <a:lnTo>
                  <a:pt x="36" y="126"/>
                </a:lnTo>
                <a:lnTo>
                  <a:pt x="36" y="128"/>
                </a:lnTo>
                <a:lnTo>
                  <a:pt x="36" y="128"/>
                </a:lnTo>
                <a:lnTo>
                  <a:pt x="36" y="128"/>
                </a:lnTo>
                <a:lnTo>
                  <a:pt x="34" y="128"/>
                </a:lnTo>
                <a:lnTo>
                  <a:pt x="34" y="128"/>
                </a:lnTo>
                <a:lnTo>
                  <a:pt x="34" y="126"/>
                </a:lnTo>
                <a:lnTo>
                  <a:pt x="34" y="126"/>
                </a:lnTo>
                <a:lnTo>
                  <a:pt x="34" y="126"/>
                </a:lnTo>
                <a:lnTo>
                  <a:pt x="34" y="126"/>
                </a:lnTo>
                <a:lnTo>
                  <a:pt x="34" y="124"/>
                </a:lnTo>
                <a:lnTo>
                  <a:pt x="34" y="124"/>
                </a:lnTo>
                <a:lnTo>
                  <a:pt x="34" y="122"/>
                </a:lnTo>
                <a:lnTo>
                  <a:pt x="34" y="122"/>
                </a:lnTo>
                <a:lnTo>
                  <a:pt x="34" y="122"/>
                </a:lnTo>
                <a:lnTo>
                  <a:pt x="32" y="122"/>
                </a:lnTo>
                <a:lnTo>
                  <a:pt x="32" y="122"/>
                </a:lnTo>
                <a:lnTo>
                  <a:pt x="30" y="120"/>
                </a:lnTo>
                <a:lnTo>
                  <a:pt x="30" y="118"/>
                </a:lnTo>
                <a:lnTo>
                  <a:pt x="28" y="118"/>
                </a:lnTo>
                <a:lnTo>
                  <a:pt x="28" y="116"/>
                </a:lnTo>
                <a:lnTo>
                  <a:pt x="26" y="116"/>
                </a:lnTo>
                <a:lnTo>
                  <a:pt x="26" y="114"/>
                </a:lnTo>
                <a:lnTo>
                  <a:pt x="26" y="114"/>
                </a:lnTo>
                <a:lnTo>
                  <a:pt x="26" y="114"/>
                </a:lnTo>
                <a:lnTo>
                  <a:pt x="26" y="114"/>
                </a:lnTo>
                <a:lnTo>
                  <a:pt x="26" y="114"/>
                </a:lnTo>
                <a:lnTo>
                  <a:pt x="24" y="114"/>
                </a:lnTo>
                <a:lnTo>
                  <a:pt x="24" y="114"/>
                </a:lnTo>
                <a:lnTo>
                  <a:pt x="24" y="112"/>
                </a:lnTo>
                <a:lnTo>
                  <a:pt x="24" y="112"/>
                </a:lnTo>
                <a:lnTo>
                  <a:pt x="24" y="110"/>
                </a:lnTo>
                <a:lnTo>
                  <a:pt x="24" y="110"/>
                </a:lnTo>
                <a:lnTo>
                  <a:pt x="24" y="110"/>
                </a:lnTo>
                <a:lnTo>
                  <a:pt x="24" y="108"/>
                </a:lnTo>
                <a:lnTo>
                  <a:pt x="24" y="108"/>
                </a:lnTo>
                <a:lnTo>
                  <a:pt x="22" y="108"/>
                </a:lnTo>
                <a:lnTo>
                  <a:pt x="22" y="108"/>
                </a:lnTo>
                <a:lnTo>
                  <a:pt x="22" y="108"/>
                </a:lnTo>
                <a:lnTo>
                  <a:pt x="22" y="106"/>
                </a:lnTo>
                <a:lnTo>
                  <a:pt x="22" y="106"/>
                </a:lnTo>
                <a:lnTo>
                  <a:pt x="22" y="106"/>
                </a:lnTo>
                <a:lnTo>
                  <a:pt x="24" y="106"/>
                </a:lnTo>
                <a:lnTo>
                  <a:pt x="24" y="106"/>
                </a:lnTo>
                <a:lnTo>
                  <a:pt x="24" y="104"/>
                </a:lnTo>
                <a:lnTo>
                  <a:pt x="24" y="104"/>
                </a:lnTo>
                <a:lnTo>
                  <a:pt x="24" y="104"/>
                </a:lnTo>
                <a:lnTo>
                  <a:pt x="26" y="102"/>
                </a:lnTo>
                <a:lnTo>
                  <a:pt x="26" y="102"/>
                </a:lnTo>
                <a:lnTo>
                  <a:pt x="26" y="102"/>
                </a:lnTo>
                <a:lnTo>
                  <a:pt x="26" y="102"/>
                </a:lnTo>
                <a:lnTo>
                  <a:pt x="26" y="100"/>
                </a:lnTo>
                <a:lnTo>
                  <a:pt x="26" y="98"/>
                </a:lnTo>
                <a:lnTo>
                  <a:pt x="28" y="98"/>
                </a:lnTo>
                <a:lnTo>
                  <a:pt x="28" y="98"/>
                </a:lnTo>
                <a:lnTo>
                  <a:pt x="28" y="98"/>
                </a:lnTo>
                <a:lnTo>
                  <a:pt x="28" y="96"/>
                </a:lnTo>
                <a:lnTo>
                  <a:pt x="28" y="96"/>
                </a:lnTo>
                <a:lnTo>
                  <a:pt x="28" y="96"/>
                </a:lnTo>
                <a:lnTo>
                  <a:pt x="28" y="96"/>
                </a:lnTo>
                <a:lnTo>
                  <a:pt x="28" y="94"/>
                </a:lnTo>
                <a:lnTo>
                  <a:pt x="28" y="94"/>
                </a:lnTo>
                <a:lnTo>
                  <a:pt x="28" y="92"/>
                </a:lnTo>
                <a:lnTo>
                  <a:pt x="28" y="88"/>
                </a:lnTo>
                <a:lnTo>
                  <a:pt x="28" y="86"/>
                </a:lnTo>
                <a:lnTo>
                  <a:pt x="28" y="86"/>
                </a:lnTo>
                <a:lnTo>
                  <a:pt x="28" y="86"/>
                </a:lnTo>
                <a:lnTo>
                  <a:pt x="26" y="86"/>
                </a:lnTo>
                <a:lnTo>
                  <a:pt x="26" y="84"/>
                </a:lnTo>
                <a:lnTo>
                  <a:pt x="26" y="84"/>
                </a:lnTo>
                <a:lnTo>
                  <a:pt x="26" y="84"/>
                </a:lnTo>
                <a:lnTo>
                  <a:pt x="26" y="84"/>
                </a:lnTo>
                <a:lnTo>
                  <a:pt x="26" y="82"/>
                </a:lnTo>
                <a:lnTo>
                  <a:pt x="24" y="82"/>
                </a:lnTo>
                <a:lnTo>
                  <a:pt x="22" y="84"/>
                </a:lnTo>
                <a:lnTo>
                  <a:pt x="18" y="84"/>
                </a:lnTo>
                <a:lnTo>
                  <a:pt x="16" y="84"/>
                </a:lnTo>
                <a:lnTo>
                  <a:pt x="16" y="84"/>
                </a:lnTo>
                <a:lnTo>
                  <a:pt x="14" y="86"/>
                </a:lnTo>
                <a:lnTo>
                  <a:pt x="12" y="84"/>
                </a:lnTo>
                <a:lnTo>
                  <a:pt x="12" y="82"/>
                </a:lnTo>
                <a:lnTo>
                  <a:pt x="10" y="80"/>
                </a:lnTo>
                <a:lnTo>
                  <a:pt x="10" y="78"/>
                </a:lnTo>
                <a:lnTo>
                  <a:pt x="10" y="76"/>
                </a:lnTo>
                <a:lnTo>
                  <a:pt x="8" y="76"/>
                </a:lnTo>
                <a:lnTo>
                  <a:pt x="8" y="76"/>
                </a:lnTo>
                <a:lnTo>
                  <a:pt x="8" y="76"/>
                </a:lnTo>
                <a:lnTo>
                  <a:pt x="8" y="74"/>
                </a:lnTo>
                <a:lnTo>
                  <a:pt x="6" y="76"/>
                </a:lnTo>
                <a:lnTo>
                  <a:pt x="6" y="74"/>
                </a:lnTo>
                <a:lnTo>
                  <a:pt x="4" y="74"/>
                </a:lnTo>
                <a:lnTo>
                  <a:pt x="4" y="72"/>
                </a:lnTo>
                <a:lnTo>
                  <a:pt x="2" y="70"/>
                </a:lnTo>
                <a:lnTo>
                  <a:pt x="2" y="70"/>
                </a:lnTo>
                <a:lnTo>
                  <a:pt x="2" y="70"/>
                </a:lnTo>
                <a:lnTo>
                  <a:pt x="0" y="70"/>
                </a:lnTo>
                <a:lnTo>
                  <a:pt x="2" y="68"/>
                </a:lnTo>
                <a:lnTo>
                  <a:pt x="2" y="68"/>
                </a:lnTo>
                <a:lnTo>
                  <a:pt x="2" y="68"/>
                </a:lnTo>
                <a:lnTo>
                  <a:pt x="4" y="68"/>
                </a:lnTo>
                <a:lnTo>
                  <a:pt x="4" y="66"/>
                </a:lnTo>
                <a:lnTo>
                  <a:pt x="4" y="66"/>
                </a:lnTo>
                <a:lnTo>
                  <a:pt x="6" y="64"/>
                </a:lnTo>
                <a:lnTo>
                  <a:pt x="6" y="62"/>
                </a:lnTo>
                <a:lnTo>
                  <a:pt x="6" y="62"/>
                </a:lnTo>
                <a:lnTo>
                  <a:pt x="6" y="60"/>
                </a:lnTo>
                <a:lnTo>
                  <a:pt x="6" y="60"/>
                </a:lnTo>
                <a:lnTo>
                  <a:pt x="6" y="60"/>
                </a:lnTo>
                <a:lnTo>
                  <a:pt x="6" y="58"/>
                </a:lnTo>
                <a:lnTo>
                  <a:pt x="6" y="58"/>
                </a:lnTo>
                <a:lnTo>
                  <a:pt x="6" y="58"/>
                </a:lnTo>
                <a:lnTo>
                  <a:pt x="6" y="58"/>
                </a:lnTo>
                <a:lnTo>
                  <a:pt x="6" y="56"/>
                </a:lnTo>
                <a:lnTo>
                  <a:pt x="6" y="56"/>
                </a:lnTo>
                <a:lnTo>
                  <a:pt x="6" y="52"/>
                </a:lnTo>
                <a:lnTo>
                  <a:pt x="8" y="52"/>
                </a:lnTo>
                <a:lnTo>
                  <a:pt x="8" y="52"/>
                </a:lnTo>
                <a:lnTo>
                  <a:pt x="8" y="52"/>
                </a:lnTo>
                <a:lnTo>
                  <a:pt x="10" y="52"/>
                </a:lnTo>
                <a:lnTo>
                  <a:pt x="12" y="52"/>
                </a:lnTo>
                <a:lnTo>
                  <a:pt x="14" y="50"/>
                </a:lnTo>
                <a:lnTo>
                  <a:pt x="14" y="50"/>
                </a:lnTo>
                <a:lnTo>
                  <a:pt x="14" y="50"/>
                </a:lnTo>
                <a:lnTo>
                  <a:pt x="14" y="50"/>
                </a:lnTo>
                <a:lnTo>
                  <a:pt x="14" y="48"/>
                </a:lnTo>
                <a:lnTo>
                  <a:pt x="14" y="48"/>
                </a:lnTo>
                <a:lnTo>
                  <a:pt x="14" y="48"/>
                </a:lnTo>
                <a:lnTo>
                  <a:pt x="12" y="48"/>
                </a:lnTo>
                <a:lnTo>
                  <a:pt x="12" y="48"/>
                </a:lnTo>
                <a:lnTo>
                  <a:pt x="12" y="48"/>
                </a:lnTo>
                <a:lnTo>
                  <a:pt x="12" y="48"/>
                </a:lnTo>
                <a:lnTo>
                  <a:pt x="12" y="48"/>
                </a:lnTo>
                <a:lnTo>
                  <a:pt x="10" y="44"/>
                </a:lnTo>
                <a:lnTo>
                  <a:pt x="10" y="44"/>
                </a:lnTo>
                <a:lnTo>
                  <a:pt x="10" y="42"/>
                </a:lnTo>
                <a:lnTo>
                  <a:pt x="12" y="42"/>
                </a:lnTo>
                <a:lnTo>
                  <a:pt x="12" y="38"/>
                </a:lnTo>
                <a:lnTo>
                  <a:pt x="12" y="36"/>
                </a:lnTo>
                <a:lnTo>
                  <a:pt x="12" y="36"/>
                </a:lnTo>
                <a:lnTo>
                  <a:pt x="10" y="36"/>
                </a:lnTo>
                <a:lnTo>
                  <a:pt x="10" y="34"/>
                </a:lnTo>
                <a:lnTo>
                  <a:pt x="10" y="32"/>
                </a:lnTo>
                <a:lnTo>
                  <a:pt x="10" y="32"/>
                </a:lnTo>
                <a:lnTo>
                  <a:pt x="12" y="32"/>
                </a:lnTo>
                <a:lnTo>
                  <a:pt x="12" y="30"/>
                </a:lnTo>
                <a:lnTo>
                  <a:pt x="12" y="30"/>
                </a:lnTo>
                <a:lnTo>
                  <a:pt x="12" y="28"/>
                </a:lnTo>
                <a:lnTo>
                  <a:pt x="12" y="28"/>
                </a:lnTo>
                <a:lnTo>
                  <a:pt x="12" y="28"/>
                </a:lnTo>
                <a:lnTo>
                  <a:pt x="10" y="24"/>
                </a:lnTo>
                <a:lnTo>
                  <a:pt x="10" y="24"/>
                </a:lnTo>
                <a:lnTo>
                  <a:pt x="12" y="24"/>
                </a:lnTo>
                <a:lnTo>
                  <a:pt x="12" y="22"/>
                </a:lnTo>
                <a:lnTo>
                  <a:pt x="14" y="22"/>
                </a:lnTo>
                <a:lnTo>
                  <a:pt x="14" y="22"/>
                </a:lnTo>
                <a:lnTo>
                  <a:pt x="14" y="22"/>
                </a:lnTo>
                <a:lnTo>
                  <a:pt x="14" y="22"/>
                </a:lnTo>
                <a:lnTo>
                  <a:pt x="16" y="22"/>
                </a:lnTo>
                <a:lnTo>
                  <a:pt x="16" y="20"/>
                </a:lnTo>
                <a:lnTo>
                  <a:pt x="16" y="20"/>
                </a:lnTo>
                <a:lnTo>
                  <a:pt x="18" y="20"/>
                </a:lnTo>
                <a:lnTo>
                  <a:pt x="18" y="20"/>
                </a:lnTo>
                <a:lnTo>
                  <a:pt x="18" y="18"/>
                </a:lnTo>
                <a:lnTo>
                  <a:pt x="18" y="18"/>
                </a:lnTo>
                <a:lnTo>
                  <a:pt x="16" y="18"/>
                </a:lnTo>
                <a:lnTo>
                  <a:pt x="16" y="16"/>
                </a:lnTo>
                <a:lnTo>
                  <a:pt x="16" y="16"/>
                </a:lnTo>
                <a:lnTo>
                  <a:pt x="16" y="14"/>
                </a:lnTo>
                <a:lnTo>
                  <a:pt x="16" y="14"/>
                </a:lnTo>
                <a:lnTo>
                  <a:pt x="16" y="14"/>
                </a:lnTo>
                <a:lnTo>
                  <a:pt x="16" y="14"/>
                </a:lnTo>
                <a:lnTo>
                  <a:pt x="16" y="12"/>
                </a:lnTo>
                <a:lnTo>
                  <a:pt x="14" y="12"/>
                </a:lnTo>
                <a:lnTo>
                  <a:pt x="12" y="10"/>
                </a:lnTo>
                <a:lnTo>
                  <a:pt x="12" y="10"/>
                </a:lnTo>
                <a:lnTo>
                  <a:pt x="12" y="8"/>
                </a:lnTo>
                <a:lnTo>
                  <a:pt x="12" y="6"/>
                </a:lnTo>
                <a:lnTo>
                  <a:pt x="12" y="6"/>
                </a:lnTo>
                <a:lnTo>
                  <a:pt x="10" y="6"/>
                </a:lnTo>
                <a:lnTo>
                  <a:pt x="10" y="4"/>
                </a:lnTo>
                <a:lnTo>
                  <a:pt x="10" y="4"/>
                </a:lnTo>
                <a:lnTo>
                  <a:pt x="10" y="4"/>
                </a:lnTo>
                <a:lnTo>
                  <a:pt x="10" y="4"/>
                </a:lnTo>
                <a:lnTo>
                  <a:pt x="10" y="2"/>
                </a:lnTo>
                <a:lnTo>
                  <a:pt x="10" y="2"/>
                </a:lnTo>
                <a:lnTo>
                  <a:pt x="10" y="4"/>
                </a:lnTo>
                <a:lnTo>
                  <a:pt x="8" y="4"/>
                </a:lnTo>
                <a:lnTo>
                  <a:pt x="8" y="4"/>
                </a:lnTo>
                <a:lnTo>
                  <a:pt x="8" y="4"/>
                </a:lnTo>
                <a:lnTo>
                  <a:pt x="6" y="0"/>
                </a:lnTo>
                <a:lnTo>
                  <a:pt x="6" y="0"/>
                </a:lnTo>
                <a:lnTo>
                  <a:pt x="6" y="0"/>
                </a:lnTo>
                <a:lnTo>
                  <a:pt x="6" y="0"/>
                </a:lnTo>
                <a:lnTo>
                  <a:pt x="6" y="0"/>
                </a:lnTo>
                <a:lnTo>
                  <a:pt x="8" y="0"/>
                </a:lnTo>
                <a:lnTo>
                  <a:pt x="8" y="0"/>
                </a:lnTo>
                <a:lnTo>
                  <a:pt x="8" y="0"/>
                </a:lnTo>
                <a:lnTo>
                  <a:pt x="8" y="0"/>
                </a:lnTo>
                <a:lnTo>
                  <a:pt x="10" y="2"/>
                </a:lnTo>
                <a:lnTo>
                  <a:pt x="10" y="2"/>
                </a:lnTo>
                <a:lnTo>
                  <a:pt x="12" y="2"/>
                </a:lnTo>
                <a:lnTo>
                  <a:pt x="12" y="0"/>
                </a:lnTo>
                <a:lnTo>
                  <a:pt x="14" y="2"/>
                </a:lnTo>
                <a:lnTo>
                  <a:pt x="14" y="2"/>
                </a:lnTo>
                <a:lnTo>
                  <a:pt x="14" y="4"/>
                </a:lnTo>
                <a:lnTo>
                  <a:pt x="14" y="4"/>
                </a:lnTo>
                <a:lnTo>
                  <a:pt x="16" y="4"/>
                </a:lnTo>
                <a:lnTo>
                  <a:pt x="16" y="2"/>
                </a:lnTo>
                <a:lnTo>
                  <a:pt x="16" y="2"/>
                </a:lnTo>
                <a:lnTo>
                  <a:pt x="18" y="2"/>
                </a:lnTo>
                <a:lnTo>
                  <a:pt x="20" y="4"/>
                </a:lnTo>
                <a:lnTo>
                  <a:pt x="20" y="4"/>
                </a:lnTo>
                <a:lnTo>
                  <a:pt x="20" y="4"/>
                </a:lnTo>
                <a:lnTo>
                  <a:pt x="22" y="4"/>
                </a:lnTo>
                <a:lnTo>
                  <a:pt x="22" y="4"/>
                </a:lnTo>
                <a:lnTo>
                  <a:pt x="22" y="2"/>
                </a:lnTo>
                <a:lnTo>
                  <a:pt x="22" y="2"/>
                </a:lnTo>
                <a:lnTo>
                  <a:pt x="22" y="2"/>
                </a:lnTo>
                <a:lnTo>
                  <a:pt x="22" y="2"/>
                </a:lnTo>
                <a:lnTo>
                  <a:pt x="22" y="2"/>
                </a:lnTo>
                <a:lnTo>
                  <a:pt x="22" y="0"/>
                </a:lnTo>
                <a:lnTo>
                  <a:pt x="24" y="2"/>
                </a:lnTo>
                <a:lnTo>
                  <a:pt x="24" y="2"/>
                </a:lnTo>
                <a:lnTo>
                  <a:pt x="24" y="2"/>
                </a:lnTo>
                <a:lnTo>
                  <a:pt x="26" y="4"/>
                </a:lnTo>
                <a:lnTo>
                  <a:pt x="26" y="6"/>
                </a:lnTo>
                <a:lnTo>
                  <a:pt x="28" y="6"/>
                </a:lnTo>
                <a:lnTo>
                  <a:pt x="28" y="8"/>
                </a:lnTo>
                <a:lnTo>
                  <a:pt x="30" y="8"/>
                </a:lnTo>
                <a:lnTo>
                  <a:pt x="30" y="10"/>
                </a:lnTo>
                <a:lnTo>
                  <a:pt x="30" y="10"/>
                </a:lnTo>
                <a:lnTo>
                  <a:pt x="30" y="10"/>
                </a:lnTo>
                <a:lnTo>
                  <a:pt x="30" y="16"/>
                </a:lnTo>
                <a:lnTo>
                  <a:pt x="30" y="16"/>
                </a:lnTo>
                <a:lnTo>
                  <a:pt x="30" y="16"/>
                </a:lnTo>
                <a:lnTo>
                  <a:pt x="30" y="18"/>
                </a:lnTo>
                <a:lnTo>
                  <a:pt x="30" y="18"/>
                </a:lnTo>
                <a:lnTo>
                  <a:pt x="30" y="18"/>
                </a:lnTo>
                <a:lnTo>
                  <a:pt x="30" y="18"/>
                </a:lnTo>
                <a:lnTo>
                  <a:pt x="30" y="20"/>
                </a:lnTo>
                <a:lnTo>
                  <a:pt x="32" y="20"/>
                </a:lnTo>
                <a:lnTo>
                  <a:pt x="32" y="20"/>
                </a:lnTo>
                <a:lnTo>
                  <a:pt x="32" y="22"/>
                </a:lnTo>
                <a:lnTo>
                  <a:pt x="32" y="22"/>
                </a:lnTo>
                <a:lnTo>
                  <a:pt x="32" y="24"/>
                </a:lnTo>
                <a:lnTo>
                  <a:pt x="30" y="24"/>
                </a:lnTo>
                <a:lnTo>
                  <a:pt x="30" y="26"/>
                </a:lnTo>
                <a:lnTo>
                  <a:pt x="30" y="26"/>
                </a:lnTo>
                <a:lnTo>
                  <a:pt x="30" y="26"/>
                </a:lnTo>
                <a:lnTo>
                  <a:pt x="30" y="28"/>
                </a:lnTo>
                <a:lnTo>
                  <a:pt x="30" y="28"/>
                </a:lnTo>
                <a:lnTo>
                  <a:pt x="32" y="30"/>
                </a:lnTo>
                <a:lnTo>
                  <a:pt x="34" y="32"/>
                </a:lnTo>
                <a:lnTo>
                  <a:pt x="34" y="32"/>
                </a:lnTo>
                <a:lnTo>
                  <a:pt x="34" y="32"/>
                </a:lnTo>
                <a:lnTo>
                  <a:pt x="36" y="34"/>
                </a:lnTo>
                <a:lnTo>
                  <a:pt x="36" y="34"/>
                </a:lnTo>
                <a:lnTo>
                  <a:pt x="36" y="36"/>
                </a:lnTo>
                <a:close/>
                <a:moveTo>
                  <a:pt x="32" y="44"/>
                </a:moveTo>
                <a:lnTo>
                  <a:pt x="32" y="44"/>
                </a:lnTo>
                <a:lnTo>
                  <a:pt x="32" y="44"/>
                </a:lnTo>
                <a:lnTo>
                  <a:pt x="32" y="44"/>
                </a:lnTo>
                <a:lnTo>
                  <a:pt x="32" y="44"/>
                </a:lnTo>
                <a:lnTo>
                  <a:pt x="32" y="44"/>
                </a:lnTo>
                <a:close/>
                <a:moveTo>
                  <a:pt x="30" y="44"/>
                </a:moveTo>
                <a:lnTo>
                  <a:pt x="30" y="44"/>
                </a:lnTo>
                <a:lnTo>
                  <a:pt x="30" y="42"/>
                </a:lnTo>
                <a:lnTo>
                  <a:pt x="30" y="4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8" name="Freeform 124"/>
          <p:cNvSpPr>
            <a:spLocks noEditPoints="1"/>
          </p:cNvSpPr>
          <p:nvPr/>
        </p:nvSpPr>
        <p:spPr bwMode="auto">
          <a:xfrm>
            <a:off x="5873750" y="4151313"/>
            <a:ext cx="146050" cy="22225"/>
          </a:xfrm>
          <a:custGeom>
            <a:avLst/>
            <a:gdLst/>
            <a:ahLst/>
            <a:cxnLst>
              <a:cxn ang="0">
                <a:pos x="90" y="2"/>
              </a:cxn>
              <a:cxn ang="0">
                <a:pos x="90" y="2"/>
              </a:cxn>
              <a:cxn ang="0">
                <a:pos x="90" y="2"/>
              </a:cxn>
              <a:cxn ang="0">
                <a:pos x="88" y="2"/>
              </a:cxn>
              <a:cxn ang="0">
                <a:pos x="88" y="2"/>
              </a:cxn>
              <a:cxn ang="0">
                <a:pos x="90" y="0"/>
              </a:cxn>
              <a:cxn ang="0">
                <a:pos x="90" y="0"/>
              </a:cxn>
              <a:cxn ang="0">
                <a:pos x="90" y="0"/>
              </a:cxn>
              <a:cxn ang="0">
                <a:pos x="92" y="0"/>
              </a:cxn>
              <a:cxn ang="0">
                <a:pos x="92" y="0"/>
              </a:cxn>
              <a:cxn ang="0">
                <a:pos x="92" y="0"/>
              </a:cxn>
              <a:cxn ang="0">
                <a:pos x="90" y="2"/>
              </a:cxn>
              <a:cxn ang="0">
                <a:pos x="4" y="14"/>
              </a:cxn>
              <a:cxn ang="0">
                <a:pos x="4" y="14"/>
              </a:cxn>
              <a:cxn ang="0">
                <a:pos x="4" y="14"/>
              </a:cxn>
              <a:cxn ang="0">
                <a:pos x="2" y="14"/>
              </a:cxn>
              <a:cxn ang="0">
                <a:pos x="0" y="14"/>
              </a:cxn>
              <a:cxn ang="0">
                <a:pos x="0" y="14"/>
              </a:cxn>
              <a:cxn ang="0">
                <a:pos x="2" y="10"/>
              </a:cxn>
              <a:cxn ang="0">
                <a:pos x="2" y="10"/>
              </a:cxn>
              <a:cxn ang="0">
                <a:pos x="2" y="10"/>
              </a:cxn>
              <a:cxn ang="0">
                <a:pos x="2" y="8"/>
              </a:cxn>
              <a:cxn ang="0">
                <a:pos x="4" y="6"/>
              </a:cxn>
              <a:cxn ang="0">
                <a:pos x="6" y="6"/>
              </a:cxn>
              <a:cxn ang="0">
                <a:pos x="6" y="6"/>
              </a:cxn>
              <a:cxn ang="0">
                <a:pos x="6" y="6"/>
              </a:cxn>
              <a:cxn ang="0">
                <a:pos x="6" y="6"/>
              </a:cxn>
              <a:cxn ang="0">
                <a:pos x="8" y="10"/>
              </a:cxn>
              <a:cxn ang="0">
                <a:pos x="8" y="10"/>
              </a:cxn>
              <a:cxn ang="0">
                <a:pos x="8" y="10"/>
              </a:cxn>
              <a:cxn ang="0">
                <a:pos x="6" y="14"/>
              </a:cxn>
              <a:cxn ang="0">
                <a:pos x="6" y="14"/>
              </a:cxn>
              <a:cxn ang="0">
                <a:pos x="6" y="14"/>
              </a:cxn>
              <a:cxn ang="0">
                <a:pos x="6" y="14"/>
              </a:cxn>
              <a:cxn ang="0">
                <a:pos x="4" y="14"/>
              </a:cxn>
            </a:cxnLst>
            <a:rect l="0" t="0" r="r" b="b"/>
            <a:pathLst>
              <a:path w="92" h="14">
                <a:moveTo>
                  <a:pt x="90" y="2"/>
                </a:moveTo>
                <a:lnTo>
                  <a:pt x="90" y="2"/>
                </a:lnTo>
                <a:lnTo>
                  <a:pt x="90" y="2"/>
                </a:lnTo>
                <a:lnTo>
                  <a:pt x="88" y="2"/>
                </a:lnTo>
                <a:lnTo>
                  <a:pt x="88" y="2"/>
                </a:lnTo>
                <a:lnTo>
                  <a:pt x="90" y="0"/>
                </a:lnTo>
                <a:lnTo>
                  <a:pt x="90" y="0"/>
                </a:lnTo>
                <a:lnTo>
                  <a:pt x="90" y="0"/>
                </a:lnTo>
                <a:lnTo>
                  <a:pt x="92" y="0"/>
                </a:lnTo>
                <a:lnTo>
                  <a:pt x="92" y="0"/>
                </a:lnTo>
                <a:lnTo>
                  <a:pt x="92" y="0"/>
                </a:lnTo>
                <a:lnTo>
                  <a:pt x="90" y="2"/>
                </a:lnTo>
                <a:close/>
                <a:moveTo>
                  <a:pt x="4" y="14"/>
                </a:moveTo>
                <a:lnTo>
                  <a:pt x="4" y="14"/>
                </a:lnTo>
                <a:lnTo>
                  <a:pt x="4" y="14"/>
                </a:lnTo>
                <a:lnTo>
                  <a:pt x="2" y="14"/>
                </a:lnTo>
                <a:lnTo>
                  <a:pt x="0" y="14"/>
                </a:lnTo>
                <a:lnTo>
                  <a:pt x="0" y="14"/>
                </a:lnTo>
                <a:lnTo>
                  <a:pt x="2" y="10"/>
                </a:lnTo>
                <a:lnTo>
                  <a:pt x="2" y="10"/>
                </a:lnTo>
                <a:lnTo>
                  <a:pt x="2" y="10"/>
                </a:lnTo>
                <a:lnTo>
                  <a:pt x="2" y="8"/>
                </a:lnTo>
                <a:lnTo>
                  <a:pt x="4" y="6"/>
                </a:lnTo>
                <a:lnTo>
                  <a:pt x="6" y="6"/>
                </a:lnTo>
                <a:lnTo>
                  <a:pt x="6" y="6"/>
                </a:lnTo>
                <a:lnTo>
                  <a:pt x="6" y="6"/>
                </a:lnTo>
                <a:lnTo>
                  <a:pt x="6" y="6"/>
                </a:lnTo>
                <a:lnTo>
                  <a:pt x="8" y="10"/>
                </a:lnTo>
                <a:lnTo>
                  <a:pt x="8" y="10"/>
                </a:lnTo>
                <a:lnTo>
                  <a:pt x="8" y="10"/>
                </a:lnTo>
                <a:lnTo>
                  <a:pt x="6" y="14"/>
                </a:lnTo>
                <a:lnTo>
                  <a:pt x="6" y="14"/>
                </a:lnTo>
                <a:lnTo>
                  <a:pt x="6" y="14"/>
                </a:lnTo>
                <a:lnTo>
                  <a:pt x="6" y="14"/>
                </a:lnTo>
                <a:lnTo>
                  <a:pt x="4" y="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9" name="Freeform 125"/>
          <p:cNvSpPr>
            <a:spLocks/>
          </p:cNvSpPr>
          <p:nvPr/>
        </p:nvSpPr>
        <p:spPr bwMode="auto">
          <a:xfrm>
            <a:off x="3149600" y="3240088"/>
            <a:ext cx="9525" cy="12700"/>
          </a:xfrm>
          <a:custGeom>
            <a:avLst/>
            <a:gdLst/>
            <a:ahLst/>
            <a:cxnLst>
              <a:cxn ang="0">
                <a:pos x="6" y="8"/>
              </a:cxn>
              <a:cxn ang="0">
                <a:pos x="4" y="6"/>
              </a:cxn>
              <a:cxn ang="0">
                <a:pos x="4" y="6"/>
              </a:cxn>
              <a:cxn ang="0">
                <a:pos x="4" y="6"/>
              </a:cxn>
              <a:cxn ang="0">
                <a:pos x="2" y="6"/>
              </a:cxn>
              <a:cxn ang="0">
                <a:pos x="2" y="2"/>
              </a:cxn>
              <a:cxn ang="0">
                <a:pos x="0" y="0"/>
              </a:cxn>
              <a:cxn ang="0">
                <a:pos x="0" y="0"/>
              </a:cxn>
              <a:cxn ang="0">
                <a:pos x="0" y="0"/>
              </a:cxn>
              <a:cxn ang="0">
                <a:pos x="0" y="0"/>
              </a:cxn>
              <a:cxn ang="0">
                <a:pos x="2" y="0"/>
              </a:cxn>
              <a:cxn ang="0">
                <a:pos x="2" y="0"/>
              </a:cxn>
              <a:cxn ang="0">
                <a:pos x="2" y="0"/>
              </a:cxn>
              <a:cxn ang="0">
                <a:pos x="2" y="0"/>
              </a:cxn>
              <a:cxn ang="0">
                <a:pos x="4" y="0"/>
              </a:cxn>
              <a:cxn ang="0">
                <a:pos x="4" y="2"/>
              </a:cxn>
              <a:cxn ang="0">
                <a:pos x="4" y="2"/>
              </a:cxn>
              <a:cxn ang="0">
                <a:pos x="4" y="4"/>
              </a:cxn>
              <a:cxn ang="0">
                <a:pos x="6" y="4"/>
              </a:cxn>
              <a:cxn ang="0">
                <a:pos x="6" y="6"/>
              </a:cxn>
              <a:cxn ang="0">
                <a:pos x="6" y="6"/>
              </a:cxn>
              <a:cxn ang="0">
                <a:pos x="6" y="6"/>
              </a:cxn>
              <a:cxn ang="0">
                <a:pos x="6" y="8"/>
              </a:cxn>
              <a:cxn ang="0">
                <a:pos x="6" y="8"/>
              </a:cxn>
              <a:cxn ang="0">
                <a:pos x="6" y="8"/>
              </a:cxn>
              <a:cxn ang="0">
                <a:pos x="6" y="8"/>
              </a:cxn>
            </a:cxnLst>
            <a:rect l="0" t="0" r="r" b="b"/>
            <a:pathLst>
              <a:path w="6" h="8">
                <a:moveTo>
                  <a:pt x="6" y="8"/>
                </a:moveTo>
                <a:lnTo>
                  <a:pt x="4" y="6"/>
                </a:lnTo>
                <a:lnTo>
                  <a:pt x="4" y="6"/>
                </a:lnTo>
                <a:lnTo>
                  <a:pt x="4" y="6"/>
                </a:lnTo>
                <a:lnTo>
                  <a:pt x="2" y="6"/>
                </a:lnTo>
                <a:lnTo>
                  <a:pt x="2" y="2"/>
                </a:lnTo>
                <a:lnTo>
                  <a:pt x="0" y="0"/>
                </a:lnTo>
                <a:lnTo>
                  <a:pt x="0" y="0"/>
                </a:lnTo>
                <a:lnTo>
                  <a:pt x="0" y="0"/>
                </a:lnTo>
                <a:lnTo>
                  <a:pt x="0" y="0"/>
                </a:lnTo>
                <a:lnTo>
                  <a:pt x="2" y="0"/>
                </a:lnTo>
                <a:lnTo>
                  <a:pt x="2" y="0"/>
                </a:lnTo>
                <a:lnTo>
                  <a:pt x="2" y="0"/>
                </a:lnTo>
                <a:lnTo>
                  <a:pt x="2" y="0"/>
                </a:lnTo>
                <a:lnTo>
                  <a:pt x="4" y="0"/>
                </a:lnTo>
                <a:lnTo>
                  <a:pt x="4" y="2"/>
                </a:lnTo>
                <a:lnTo>
                  <a:pt x="4" y="2"/>
                </a:lnTo>
                <a:lnTo>
                  <a:pt x="4" y="4"/>
                </a:lnTo>
                <a:lnTo>
                  <a:pt x="6" y="4"/>
                </a:lnTo>
                <a:lnTo>
                  <a:pt x="6" y="6"/>
                </a:lnTo>
                <a:lnTo>
                  <a:pt x="6" y="6"/>
                </a:lnTo>
                <a:lnTo>
                  <a:pt x="6" y="6"/>
                </a:lnTo>
                <a:lnTo>
                  <a:pt x="6" y="8"/>
                </a:lnTo>
                <a:lnTo>
                  <a:pt x="6" y="8"/>
                </a:lnTo>
                <a:lnTo>
                  <a:pt x="6" y="8"/>
                </a:lnTo>
                <a:lnTo>
                  <a:pt x="6"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0" name="Freeform 126"/>
          <p:cNvSpPr>
            <a:spLocks noEditPoints="1"/>
          </p:cNvSpPr>
          <p:nvPr/>
        </p:nvSpPr>
        <p:spPr bwMode="auto">
          <a:xfrm>
            <a:off x="4171950" y="2913063"/>
            <a:ext cx="282575" cy="330200"/>
          </a:xfrm>
          <a:custGeom>
            <a:avLst/>
            <a:gdLst/>
            <a:ahLst/>
            <a:cxnLst>
              <a:cxn ang="0">
                <a:pos x="156" y="38"/>
              </a:cxn>
              <a:cxn ang="0">
                <a:pos x="154" y="56"/>
              </a:cxn>
              <a:cxn ang="0">
                <a:pos x="158" y="90"/>
              </a:cxn>
              <a:cxn ang="0">
                <a:pos x="160" y="118"/>
              </a:cxn>
              <a:cxn ang="0">
                <a:pos x="162" y="144"/>
              </a:cxn>
              <a:cxn ang="0">
                <a:pos x="170" y="182"/>
              </a:cxn>
              <a:cxn ang="0">
                <a:pos x="166" y="196"/>
              </a:cxn>
              <a:cxn ang="0">
                <a:pos x="140" y="196"/>
              </a:cxn>
              <a:cxn ang="0">
                <a:pos x="122" y="196"/>
              </a:cxn>
              <a:cxn ang="0">
                <a:pos x="112" y="194"/>
              </a:cxn>
              <a:cxn ang="0">
                <a:pos x="106" y="196"/>
              </a:cxn>
              <a:cxn ang="0">
                <a:pos x="100" y="198"/>
              </a:cxn>
              <a:cxn ang="0">
                <a:pos x="92" y="196"/>
              </a:cxn>
              <a:cxn ang="0">
                <a:pos x="88" y="202"/>
              </a:cxn>
              <a:cxn ang="0">
                <a:pos x="84" y="196"/>
              </a:cxn>
              <a:cxn ang="0">
                <a:pos x="80" y="194"/>
              </a:cxn>
              <a:cxn ang="0">
                <a:pos x="76" y="196"/>
              </a:cxn>
              <a:cxn ang="0">
                <a:pos x="76" y="204"/>
              </a:cxn>
              <a:cxn ang="0">
                <a:pos x="70" y="208"/>
              </a:cxn>
              <a:cxn ang="0">
                <a:pos x="66" y="204"/>
              </a:cxn>
              <a:cxn ang="0">
                <a:pos x="60" y="200"/>
              </a:cxn>
              <a:cxn ang="0">
                <a:pos x="58" y="198"/>
              </a:cxn>
              <a:cxn ang="0">
                <a:pos x="54" y="188"/>
              </a:cxn>
              <a:cxn ang="0">
                <a:pos x="48" y="184"/>
              </a:cxn>
              <a:cxn ang="0">
                <a:pos x="38" y="176"/>
              </a:cxn>
              <a:cxn ang="0">
                <a:pos x="30" y="176"/>
              </a:cxn>
              <a:cxn ang="0">
                <a:pos x="28" y="178"/>
              </a:cxn>
              <a:cxn ang="0">
                <a:pos x="20" y="180"/>
              </a:cxn>
              <a:cxn ang="0">
                <a:pos x="14" y="178"/>
              </a:cxn>
              <a:cxn ang="0">
                <a:pos x="10" y="182"/>
              </a:cxn>
              <a:cxn ang="0">
                <a:pos x="8" y="182"/>
              </a:cxn>
              <a:cxn ang="0">
                <a:pos x="8" y="178"/>
              </a:cxn>
              <a:cxn ang="0">
                <a:pos x="12" y="170"/>
              </a:cxn>
              <a:cxn ang="0">
                <a:pos x="14" y="160"/>
              </a:cxn>
              <a:cxn ang="0">
                <a:pos x="14" y="148"/>
              </a:cxn>
              <a:cxn ang="0">
                <a:pos x="14" y="142"/>
              </a:cxn>
              <a:cxn ang="0">
                <a:pos x="12" y="136"/>
              </a:cxn>
              <a:cxn ang="0">
                <a:pos x="8" y="132"/>
              </a:cxn>
              <a:cxn ang="0">
                <a:pos x="10" y="128"/>
              </a:cxn>
              <a:cxn ang="0">
                <a:pos x="10" y="128"/>
              </a:cxn>
              <a:cxn ang="0">
                <a:pos x="12" y="116"/>
              </a:cxn>
              <a:cxn ang="0">
                <a:pos x="8" y="108"/>
              </a:cxn>
              <a:cxn ang="0">
                <a:pos x="4" y="102"/>
              </a:cxn>
              <a:cxn ang="0">
                <a:pos x="2" y="108"/>
              </a:cxn>
              <a:cxn ang="0">
                <a:pos x="2" y="100"/>
              </a:cxn>
              <a:cxn ang="0">
                <a:pos x="28" y="98"/>
              </a:cxn>
              <a:cxn ang="0">
                <a:pos x="54" y="98"/>
              </a:cxn>
              <a:cxn ang="0">
                <a:pos x="60" y="82"/>
              </a:cxn>
              <a:cxn ang="0">
                <a:pos x="60" y="72"/>
              </a:cxn>
              <a:cxn ang="0">
                <a:pos x="72" y="64"/>
              </a:cxn>
              <a:cxn ang="0">
                <a:pos x="76" y="42"/>
              </a:cxn>
              <a:cxn ang="0">
                <a:pos x="76" y="26"/>
              </a:cxn>
              <a:cxn ang="0">
                <a:pos x="102" y="20"/>
              </a:cxn>
              <a:cxn ang="0">
                <a:pos x="112" y="20"/>
              </a:cxn>
              <a:cxn ang="0">
                <a:pos x="124" y="0"/>
              </a:cxn>
              <a:cxn ang="0">
                <a:pos x="144" y="14"/>
              </a:cxn>
              <a:cxn ang="0">
                <a:pos x="164" y="28"/>
              </a:cxn>
              <a:cxn ang="0">
                <a:pos x="10" y="128"/>
              </a:cxn>
              <a:cxn ang="0">
                <a:pos x="12" y="122"/>
              </a:cxn>
              <a:cxn ang="0">
                <a:pos x="10" y="126"/>
              </a:cxn>
            </a:cxnLst>
            <a:rect l="0" t="0" r="r" b="b"/>
            <a:pathLst>
              <a:path w="178" h="208">
                <a:moveTo>
                  <a:pt x="178" y="38"/>
                </a:moveTo>
                <a:lnTo>
                  <a:pt x="178" y="38"/>
                </a:lnTo>
                <a:lnTo>
                  <a:pt x="176" y="38"/>
                </a:lnTo>
                <a:lnTo>
                  <a:pt x="164" y="38"/>
                </a:lnTo>
                <a:lnTo>
                  <a:pt x="160" y="38"/>
                </a:lnTo>
                <a:lnTo>
                  <a:pt x="156" y="38"/>
                </a:lnTo>
                <a:lnTo>
                  <a:pt x="156" y="38"/>
                </a:lnTo>
                <a:lnTo>
                  <a:pt x="154" y="38"/>
                </a:lnTo>
                <a:lnTo>
                  <a:pt x="152" y="38"/>
                </a:lnTo>
                <a:lnTo>
                  <a:pt x="154" y="44"/>
                </a:lnTo>
                <a:lnTo>
                  <a:pt x="154" y="44"/>
                </a:lnTo>
                <a:lnTo>
                  <a:pt x="154" y="46"/>
                </a:lnTo>
                <a:lnTo>
                  <a:pt x="154" y="52"/>
                </a:lnTo>
                <a:lnTo>
                  <a:pt x="154" y="56"/>
                </a:lnTo>
                <a:lnTo>
                  <a:pt x="156" y="66"/>
                </a:lnTo>
                <a:lnTo>
                  <a:pt x="156" y="70"/>
                </a:lnTo>
                <a:lnTo>
                  <a:pt x="156" y="72"/>
                </a:lnTo>
                <a:lnTo>
                  <a:pt x="156" y="74"/>
                </a:lnTo>
                <a:lnTo>
                  <a:pt x="156" y="76"/>
                </a:lnTo>
                <a:lnTo>
                  <a:pt x="158" y="86"/>
                </a:lnTo>
                <a:lnTo>
                  <a:pt x="158" y="90"/>
                </a:lnTo>
                <a:lnTo>
                  <a:pt x="158" y="94"/>
                </a:lnTo>
                <a:lnTo>
                  <a:pt x="158" y="98"/>
                </a:lnTo>
                <a:lnTo>
                  <a:pt x="158" y="100"/>
                </a:lnTo>
                <a:lnTo>
                  <a:pt x="158" y="104"/>
                </a:lnTo>
                <a:lnTo>
                  <a:pt x="160" y="108"/>
                </a:lnTo>
                <a:lnTo>
                  <a:pt x="160" y="112"/>
                </a:lnTo>
                <a:lnTo>
                  <a:pt x="160" y="118"/>
                </a:lnTo>
                <a:lnTo>
                  <a:pt x="160" y="122"/>
                </a:lnTo>
                <a:lnTo>
                  <a:pt x="160" y="126"/>
                </a:lnTo>
                <a:lnTo>
                  <a:pt x="162" y="132"/>
                </a:lnTo>
                <a:lnTo>
                  <a:pt x="162" y="134"/>
                </a:lnTo>
                <a:lnTo>
                  <a:pt x="162" y="136"/>
                </a:lnTo>
                <a:lnTo>
                  <a:pt x="162" y="140"/>
                </a:lnTo>
                <a:lnTo>
                  <a:pt x="162" y="144"/>
                </a:lnTo>
                <a:lnTo>
                  <a:pt x="162" y="148"/>
                </a:lnTo>
                <a:lnTo>
                  <a:pt x="164" y="152"/>
                </a:lnTo>
                <a:lnTo>
                  <a:pt x="164" y="156"/>
                </a:lnTo>
                <a:lnTo>
                  <a:pt x="164" y="164"/>
                </a:lnTo>
                <a:lnTo>
                  <a:pt x="166" y="174"/>
                </a:lnTo>
                <a:lnTo>
                  <a:pt x="166" y="178"/>
                </a:lnTo>
                <a:lnTo>
                  <a:pt x="170" y="182"/>
                </a:lnTo>
                <a:lnTo>
                  <a:pt x="168" y="184"/>
                </a:lnTo>
                <a:lnTo>
                  <a:pt x="168" y="186"/>
                </a:lnTo>
                <a:lnTo>
                  <a:pt x="168" y="188"/>
                </a:lnTo>
                <a:lnTo>
                  <a:pt x="168" y="194"/>
                </a:lnTo>
                <a:lnTo>
                  <a:pt x="168" y="196"/>
                </a:lnTo>
                <a:lnTo>
                  <a:pt x="168" y="196"/>
                </a:lnTo>
                <a:lnTo>
                  <a:pt x="166" y="196"/>
                </a:lnTo>
                <a:lnTo>
                  <a:pt x="160" y="196"/>
                </a:lnTo>
                <a:lnTo>
                  <a:pt x="156" y="196"/>
                </a:lnTo>
                <a:lnTo>
                  <a:pt x="156" y="196"/>
                </a:lnTo>
                <a:lnTo>
                  <a:pt x="154" y="196"/>
                </a:lnTo>
                <a:lnTo>
                  <a:pt x="150" y="196"/>
                </a:lnTo>
                <a:lnTo>
                  <a:pt x="144" y="196"/>
                </a:lnTo>
                <a:lnTo>
                  <a:pt x="140" y="196"/>
                </a:lnTo>
                <a:lnTo>
                  <a:pt x="138" y="196"/>
                </a:lnTo>
                <a:lnTo>
                  <a:pt x="136" y="196"/>
                </a:lnTo>
                <a:lnTo>
                  <a:pt x="130" y="196"/>
                </a:lnTo>
                <a:lnTo>
                  <a:pt x="130" y="196"/>
                </a:lnTo>
                <a:lnTo>
                  <a:pt x="124" y="196"/>
                </a:lnTo>
                <a:lnTo>
                  <a:pt x="124" y="196"/>
                </a:lnTo>
                <a:lnTo>
                  <a:pt x="122" y="196"/>
                </a:lnTo>
                <a:lnTo>
                  <a:pt x="116" y="196"/>
                </a:lnTo>
                <a:lnTo>
                  <a:pt x="116" y="196"/>
                </a:lnTo>
                <a:lnTo>
                  <a:pt x="114" y="196"/>
                </a:lnTo>
                <a:lnTo>
                  <a:pt x="114" y="196"/>
                </a:lnTo>
                <a:lnTo>
                  <a:pt x="112" y="196"/>
                </a:lnTo>
                <a:lnTo>
                  <a:pt x="112" y="196"/>
                </a:lnTo>
                <a:lnTo>
                  <a:pt x="112" y="194"/>
                </a:lnTo>
                <a:lnTo>
                  <a:pt x="112" y="192"/>
                </a:lnTo>
                <a:lnTo>
                  <a:pt x="112" y="192"/>
                </a:lnTo>
                <a:lnTo>
                  <a:pt x="110" y="194"/>
                </a:lnTo>
                <a:lnTo>
                  <a:pt x="110" y="196"/>
                </a:lnTo>
                <a:lnTo>
                  <a:pt x="110" y="196"/>
                </a:lnTo>
                <a:lnTo>
                  <a:pt x="106" y="196"/>
                </a:lnTo>
                <a:lnTo>
                  <a:pt x="106" y="196"/>
                </a:lnTo>
                <a:lnTo>
                  <a:pt x="106" y="198"/>
                </a:lnTo>
                <a:lnTo>
                  <a:pt x="104" y="198"/>
                </a:lnTo>
                <a:lnTo>
                  <a:pt x="104" y="198"/>
                </a:lnTo>
                <a:lnTo>
                  <a:pt x="102" y="198"/>
                </a:lnTo>
                <a:lnTo>
                  <a:pt x="100" y="198"/>
                </a:lnTo>
                <a:lnTo>
                  <a:pt x="100" y="198"/>
                </a:lnTo>
                <a:lnTo>
                  <a:pt x="100" y="198"/>
                </a:lnTo>
                <a:lnTo>
                  <a:pt x="98" y="198"/>
                </a:lnTo>
                <a:lnTo>
                  <a:pt x="98" y="196"/>
                </a:lnTo>
                <a:lnTo>
                  <a:pt x="98" y="196"/>
                </a:lnTo>
                <a:lnTo>
                  <a:pt x="94" y="196"/>
                </a:lnTo>
                <a:lnTo>
                  <a:pt x="94" y="196"/>
                </a:lnTo>
                <a:lnTo>
                  <a:pt x="92" y="196"/>
                </a:lnTo>
                <a:lnTo>
                  <a:pt x="92" y="196"/>
                </a:lnTo>
                <a:lnTo>
                  <a:pt x="92" y="196"/>
                </a:lnTo>
                <a:lnTo>
                  <a:pt x="92" y="196"/>
                </a:lnTo>
                <a:lnTo>
                  <a:pt x="92" y="198"/>
                </a:lnTo>
                <a:lnTo>
                  <a:pt x="90" y="198"/>
                </a:lnTo>
                <a:lnTo>
                  <a:pt x="90" y="198"/>
                </a:lnTo>
                <a:lnTo>
                  <a:pt x="90" y="200"/>
                </a:lnTo>
                <a:lnTo>
                  <a:pt x="88" y="202"/>
                </a:lnTo>
                <a:lnTo>
                  <a:pt x="88" y="202"/>
                </a:lnTo>
                <a:lnTo>
                  <a:pt x="88" y="200"/>
                </a:lnTo>
                <a:lnTo>
                  <a:pt x="88" y="200"/>
                </a:lnTo>
                <a:lnTo>
                  <a:pt x="88" y="200"/>
                </a:lnTo>
                <a:lnTo>
                  <a:pt x="84" y="198"/>
                </a:lnTo>
                <a:lnTo>
                  <a:pt x="84" y="198"/>
                </a:lnTo>
                <a:lnTo>
                  <a:pt x="84" y="196"/>
                </a:lnTo>
                <a:lnTo>
                  <a:pt x="84" y="196"/>
                </a:lnTo>
                <a:lnTo>
                  <a:pt x="82" y="196"/>
                </a:lnTo>
                <a:lnTo>
                  <a:pt x="82" y="196"/>
                </a:lnTo>
                <a:lnTo>
                  <a:pt x="82" y="196"/>
                </a:lnTo>
                <a:lnTo>
                  <a:pt x="82" y="194"/>
                </a:lnTo>
                <a:lnTo>
                  <a:pt x="80" y="194"/>
                </a:lnTo>
                <a:lnTo>
                  <a:pt x="80" y="194"/>
                </a:lnTo>
                <a:lnTo>
                  <a:pt x="80" y="194"/>
                </a:lnTo>
                <a:lnTo>
                  <a:pt x="80" y="194"/>
                </a:lnTo>
                <a:lnTo>
                  <a:pt x="78" y="194"/>
                </a:lnTo>
                <a:lnTo>
                  <a:pt x="78" y="196"/>
                </a:lnTo>
                <a:lnTo>
                  <a:pt x="76" y="194"/>
                </a:lnTo>
                <a:lnTo>
                  <a:pt x="76" y="196"/>
                </a:lnTo>
                <a:lnTo>
                  <a:pt x="76" y="196"/>
                </a:lnTo>
                <a:lnTo>
                  <a:pt x="76" y="196"/>
                </a:lnTo>
                <a:lnTo>
                  <a:pt x="76" y="196"/>
                </a:lnTo>
                <a:lnTo>
                  <a:pt x="76" y="198"/>
                </a:lnTo>
                <a:lnTo>
                  <a:pt x="74" y="200"/>
                </a:lnTo>
                <a:lnTo>
                  <a:pt x="74" y="202"/>
                </a:lnTo>
                <a:lnTo>
                  <a:pt x="74" y="204"/>
                </a:lnTo>
                <a:lnTo>
                  <a:pt x="76" y="204"/>
                </a:lnTo>
                <a:lnTo>
                  <a:pt x="76" y="204"/>
                </a:lnTo>
                <a:lnTo>
                  <a:pt x="76" y="206"/>
                </a:lnTo>
                <a:lnTo>
                  <a:pt x="74" y="206"/>
                </a:lnTo>
                <a:lnTo>
                  <a:pt x="74" y="206"/>
                </a:lnTo>
                <a:lnTo>
                  <a:pt x="72" y="208"/>
                </a:lnTo>
                <a:lnTo>
                  <a:pt x="72" y="208"/>
                </a:lnTo>
                <a:lnTo>
                  <a:pt x="70" y="208"/>
                </a:lnTo>
                <a:lnTo>
                  <a:pt x="70" y="208"/>
                </a:lnTo>
                <a:lnTo>
                  <a:pt x="68" y="208"/>
                </a:lnTo>
                <a:lnTo>
                  <a:pt x="68" y="208"/>
                </a:lnTo>
                <a:lnTo>
                  <a:pt x="66" y="206"/>
                </a:lnTo>
                <a:lnTo>
                  <a:pt x="66" y="206"/>
                </a:lnTo>
                <a:lnTo>
                  <a:pt x="66" y="204"/>
                </a:lnTo>
                <a:lnTo>
                  <a:pt x="66" y="204"/>
                </a:lnTo>
                <a:lnTo>
                  <a:pt x="64" y="202"/>
                </a:lnTo>
                <a:lnTo>
                  <a:pt x="62" y="202"/>
                </a:lnTo>
                <a:lnTo>
                  <a:pt x="62" y="202"/>
                </a:lnTo>
                <a:lnTo>
                  <a:pt x="62" y="202"/>
                </a:lnTo>
                <a:lnTo>
                  <a:pt x="62" y="202"/>
                </a:lnTo>
                <a:lnTo>
                  <a:pt x="60" y="200"/>
                </a:lnTo>
                <a:lnTo>
                  <a:pt x="60" y="200"/>
                </a:lnTo>
                <a:lnTo>
                  <a:pt x="60" y="200"/>
                </a:lnTo>
                <a:lnTo>
                  <a:pt x="60" y="198"/>
                </a:lnTo>
                <a:lnTo>
                  <a:pt x="60" y="198"/>
                </a:lnTo>
                <a:lnTo>
                  <a:pt x="60" y="198"/>
                </a:lnTo>
                <a:lnTo>
                  <a:pt x="60" y="198"/>
                </a:lnTo>
                <a:lnTo>
                  <a:pt x="58" y="198"/>
                </a:lnTo>
                <a:lnTo>
                  <a:pt x="58" y="198"/>
                </a:lnTo>
                <a:lnTo>
                  <a:pt x="58" y="196"/>
                </a:lnTo>
                <a:lnTo>
                  <a:pt x="58" y="196"/>
                </a:lnTo>
                <a:lnTo>
                  <a:pt x="56" y="196"/>
                </a:lnTo>
                <a:lnTo>
                  <a:pt x="56" y="196"/>
                </a:lnTo>
                <a:lnTo>
                  <a:pt x="56" y="194"/>
                </a:lnTo>
                <a:lnTo>
                  <a:pt x="54" y="192"/>
                </a:lnTo>
                <a:lnTo>
                  <a:pt x="54" y="188"/>
                </a:lnTo>
                <a:lnTo>
                  <a:pt x="52" y="186"/>
                </a:lnTo>
                <a:lnTo>
                  <a:pt x="50" y="186"/>
                </a:lnTo>
                <a:lnTo>
                  <a:pt x="50" y="184"/>
                </a:lnTo>
                <a:lnTo>
                  <a:pt x="48" y="186"/>
                </a:lnTo>
                <a:lnTo>
                  <a:pt x="48" y="186"/>
                </a:lnTo>
                <a:lnTo>
                  <a:pt x="48" y="184"/>
                </a:lnTo>
                <a:lnTo>
                  <a:pt x="48" y="184"/>
                </a:lnTo>
                <a:lnTo>
                  <a:pt x="48" y="184"/>
                </a:lnTo>
                <a:lnTo>
                  <a:pt x="46" y="184"/>
                </a:lnTo>
                <a:lnTo>
                  <a:pt x="44" y="184"/>
                </a:lnTo>
                <a:lnTo>
                  <a:pt x="44" y="182"/>
                </a:lnTo>
                <a:lnTo>
                  <a:pt x="44" y="182"/>
                </a:lnTo>
                <a:lnTo>
                  <a:pt x="40" y="178"/>
                </a:lnTo>
                <a:lnTo>
                  <a:pt x="38" y="176"/>
                </a:lnTo>
                <a:lnTo>
                  <a:pt x="38" y="176"/>
                </a:lnTo>
                <a:lnTo>
                  <a:pt x="38" y="176"/>
                </a:lnTo>
                <a:lnTo>
                  <a:pt x="36" y="176"/>
                </a:lnTo>
                <a:lnTo>
                  <a:pt x="34" y="176"/>
                </a:lnTo>
                <a:lnTo>
                  <a:pt x="32" y="176"/>
                </a:lnTo>
                <a:lnTo>
                  <a:pt x="32" y="176"/>
                </a:lnTo>
                <a:lnTo>
                  <a:pt x="30" y="176"/>
                </a:lnTo>
                <a:lnTo>
                  <a:pt x="30" y="176"/>
                </a:lnTo>
                <a:lnTo>
                  <a:pt x="30" y="176"/>
                </a:lnTo>
                <a:lnTo>
                  <a:pt x="30" y="176"/>
                </a:lnTo>
                <a:lnTo>
                  <a:pt x="30" y="176"/>
                </a:lnTo>
                <a:lnTo>
                  <a:pt x="30" y="176"/>
                </a:lnTo>
                <a:lnTo>
                  <a:pt x="28" y="176"/>
                </a:lnTo>
                <a:lnTo>
                  <a:pt x="28" y="178"/>
                </a:lnTo>
                <a:lnTo>
                  <a:pt x="26" y="178"/>
                </a:lnTo>
                <a:lnTo>
                  <a:pt x="24" y="178"/>
                </a:lnTo>
                <a:lnTo>
                  <a:pt x="22" y="178"/>
                </a:lnTo>
                <a:lnTo>
                  <a:pt x="22" y="178"/>
                </a:lnTo>
                <a:lnTo>
                  <a:pt x="20" y="178"/>
                </a:lnTo>
                <a:lnTo>
                  <a:pt x="20" y="180"/>
                </a:lnTo>
                <a:lnTo>
                  <a:pt x="20" y="180"/>
                </a:lnTo>
                <a:lnTo>
                  <a:pt x="18" y="180"/>
                </a:lnTo>
                <a:lnTo>
                  <a:pt x="18" y="178"/>
                </a:lnTo>
                <a:lnTo>
                  <a:pt x="16" y="178"/>
                </a:lnTo>
                <a:lnTo>
                  <a:pt x="16" y="178"/>
                </a:lnTo>
                <a:lnTo>
                  <a:pt x="14" y="180"/>
                </a:lnTo>
                <a:lnTo>
                  <a:pt x="14" y="180"/>
                </a:lnTo>
                <a:lnTo>
                  <a:pt x="14" y="178"/>
                </a:lnTo>
                <a:lnTo>
                  <a:pt x="14" y="178"/>
                </a:lnTo>
                <a:lnTo>
                  <a:pt x="12" y="178"/>
                </a:lnTo>
                <a:lnTo>
                  <a:pt x="10" y="178"/>
                </a:lnTo>
                <a:lnTo>
                  <a:pt x="10" y="178"/>
                </a:lnTo>
                <a:lnTo>
                  <a:pt x="10" y="180"/>
                </a:lnTo>
                <a:lnTo>
                  <a:pt x="10" y="180"/>
                </a:lnTo>
                <a:lnTo>
                  <a:pt x="10" y="182"/>
                </a:lnTo>
                <a:lnTo>
                  <a:pt x="10" y="182"/>
                </a:lnTo>
                <a:lnTo>
                  <a:pt x="8" y="184"/>
                </a:lnTo>
                <a:lnTo>
                  <a:pt x="8" y="186"/>
                </a:lnTo>
                <a:lnTo>
                  <a:pt x="6" y="186"/>
                </a:lnTo>
                <a:lnTo>
                  <a:pt x="6" y="186"/>
                </a:lnTo>
                <a:lnTo>
                  <a:pt x="6" y="182"/>
                </a:lnTo>
                <a:lnTo>
                  <a:pt x="8" y="182"/>
                </a:lnTo>
                <a:lnTo>
                  <a:pt x="8" y="182"/>
                </a:lnTo>
                <a:lnTo>
                  <a:pt x="8" y="180"/>
                </a:lnTo>
                <a:lnTo>
                  <a:pt x="8" y="180"/>
                </a:lnTo>
                <a:lnTo>
                  <a:pt x="8" y="178"/>
                </a:lnTo>
                <a:lnTo>
                  <a:pt x="8" y="178"/>
                </a:lnTo>
                <a:lnTo>
                  <a:pt x="8" y="178"/>
                </a:lnTo>
                <a:lnTo>
                  <a:pt x="8" y="178"/>
                </a:lnTo>
                <a:lnTo>
                  <a:pt x="8" y="176"/>
                </a:lnTo>
                <a:lnTo>
                  <a:pt x="8" y="174"/>
                </a:lnTo>
                <a:lnTo>
                  <a:pt x="8" y="174"/>
                </a:lnTo>
                <a:lnTo>
                  <a:pt x="10" y="172"/>
                </a:lnTo>
                <a:lnTo>
                  <a:pt x="10" y="170"/>
                </a:lnTo>
                <a:lnTo>
                  <a:pt x="10" y="170"/>
                </a:lnTo>
                <a:lnTo>
                  <a:pt x="12" y="170"/>
                </a:lnTo>
                <a:lnTo>
                  <a:pt x="12" y="168"/>
                </a:lnTo>
                <a:lnTo>
                  <a:pt x="12" y="166"/>
                </a:lnTo>
                <a:lnTo>
                  <a:pt x="14" y="164"/>
                </a:lnTo>
                <a:lnTo>
                  <a:pt x="14" y="162"/>
                </a:lnTo>
                <a:lnTo>
                  <a:pt x="14" y="162"/>
                </a:lnTo>
                <a:lnTo>
                  <a:pt x="14" y="160"/>
                </a:lnTo>
                <a:lnTo>
                  <a:pt x="14" y="160"/>
                </a:lnTo>
                <a:lnTo>
                  <a:pt x="14" y="158"/>
                </a:lnTo>
                <a:lnTo>
                  <a:pt x="14" y="156"/>
                </a:lnTo>
                <a:lnTo>
                  <a:pt x="14" y="152"/>
                </a:lnTo>
                <a:lnTo>
                  <a:pt x="14" y="152"/>
                </a:lnTo>
                <a:lnTo>
                  <a:pt x="14" y="150"/>
                </a:lnTo>
                <a:lnTo>
                  <a:pt x="14" y="150"/>
                </a:lnTo>
                <a:lnTo>
                  <a:pt x="14" y="148"/>
                </a:lnTo>
                <a:lnTo>
                  <a:pt x="14" y="148"/>
                </a:lnTo>
                <a:lnTo>
                  <a:pt x="14" y="146"/>
                </a:lnTo>
                <a:lnTo>
                  <a:pt x="14" y="146"/>
                </a:lnTo>
                <a:lnTo>
                  <a:pt x="14" y="146"/>
                </a:lnTo>
                <a:lnTo>
                  <a:pt x="14" y="146"/>
                </a:lnTo>
                <a:lnTo>
                  <a:pt x="14" y="144"/>
                </a:lnTo>
                <a:lnTo>
                  <a:pt x="14" y="142"/>
                </a:lnTo>
                <a:lnTo>
                  <a:pt x="14" y="142"/>
                </a:lnTo>
                <a:lnTo>
                  <a:pt x="14" y="140"/>
                </a:lnTo>
                <a:lnTo>
                  <a:pt x="14" y="138"/>
                </a:lnTo>
                <a:lnTo>
                  <a:pt x="12" y="138"/>
                </a:lnTo>
                <a:lnTo>
                  <a:pt x="12" y="138"/>
                </a:lnTo>
                <a:lnTo>
                  <a:pt x="12" y="136"/>
                </a:lnTo>
                <a:lnTo>
                  <a:pt x="12" y="136"/>
                </a:lnTo>
                <a:lnTo>
                  <a:pt x="12" y="136"/>
                </a:lnTo>
                <a:lnTo>
                  <a:pt x="12" y="136"/>
                </a:lnTo>
                <a:lnTo>
                  <a:pt x="10" y="134"/>
                </a:lnTo>
                <a:lnTo>
                  <a:pt x="10" y="134"/>
                </a:lnTo>
                <a:lnTo>
                  <a:pt x="10" y="134"/>
                </a:lnTo>
                <a:lnTo>
                  <a:pt x="8" y="132"/>
                </a:lnTo>
                <a:lnTo>
                  <a:pt x="8" y="132"/>
                </a:lnTo>
                <a:lnTo>
                  <a:pt x="10" y="132"/>
                </a:lnTo>
                <a:lnTo>
                  <a:pt x="10" y="130"/>
                </a:lnTo>
                <a:lnTo>
                  <a:pt x="10" y="130"/>
                </a:lnTo>
                <a:lnTo>
                  <a:pt x="10" y="130"/>
                </a:lnTo>
                <a:lnTo>
                  <a:pt x="12" y="130"/>
                </a:lnTo>
                <a:lnTo>
                  <a:pt x="12" y="128"/>
                </a:lnTo>
                <a:lnTo>
                  <a:pt x="10" y="128"/>
                </a:lnTo>
                <a:lnTo>
                  <a:pt x="10" y="130"/>
                </a:lnTo>
                <a:lnTo>
                  <a:pt x="10" y="130"/>
                </a:lnTo>
                <a:lnTo>
                  <a:pt x="10" y="130"/>
                </a:lnTo>
                <a:lnTo>
                  <a:pt x="10" y="130"/>
                </a:lnTo>
                <a:lnTo>
                  <a:pt x="10" y="130"/>
                </a:lnTo>
                <a:lnTo>
                  <a:pt x="10" y="128"/>
                </a:lnTo>
                <a:lnTo>
                  <a:pt x="10" y="128"/>
                </a:lnTo>
                <a:lnTo>
                  <a:pt x="10" y="128"/>
                </a:lnTo>
                <a:lnTo>
                  <a:pt x="12" y="126"/>
                </a:lnTo>
                <a:lnTo>
                  <a:pt x="12" y="124"/>
                </a:lnTo>
                <a:lnTo>
                  <a:pt x="12" y="122"/>
                </a:lnTo>
                <a:lnTo>
                  <a:pt x="12" y="120"/>
                </a:lnTo>
                <a:lnTo>
                  <a:pt x="14" y="116"/>
                </a:lnTo>
                <a:lnTo>
                  <a:pt x="12" y="116"/>
                </a:lnTo>
                <a:lnTo>
                  <a:pt x="12" y="114"/>
                </a:lnTo>
                <a:lnTo>
                  <a:pt x="12" y="114"/>
                </a:lnTo>
                <a:lnTo>
                  <a:pt x="10" y="112"/>
                </a:lnTo>
                <a:lnTo>
                  <a:pt x="10" y="110"/>
                </a:lnTo>
                <a:lnTo>
                  <a:pt x="10" y="110"/>
                </a:lnTo>
                <a:lnTo>
                  <a:pt x="10" y="108"/>
                </a:lnTo>
                <a:lnTo>
                  <a:pt x="8" y="108"/>
                </a:lnTo>
                <a:lnTo>
                  <a:pt x="8" y="108"/>
                </a:lnTo>
                <a:lnTo>
                  <a:pt x="8" y="110"/>
                </a:lnTo>
                <a:lnTo>
                  <a:pt x="8" y="112"/>
                </a:lnTo>
                <a:lnTo>
                  <a:pt x="8" y="110"/>
                </a:lnTo>
                <a:lnTo>
                  <a:pt x="8" y="110"/>
                </a:lnTo>
                <a:lnTo>
                  <a:pt x="6" y="110"/>
                </a:lnTo>
                <a:lnTo>
                  <a:pt x="4" y="102"/>
                </a:lnTo>
                <a:lnTo>
                  <a:pt x="4" y="102"/>
                </a:lnTo>
                <a:lnTo>
                  <a:pt x="4" y="102"/>
                </a:lnTo>
                <a:lnTo>
                  <a:pt x="2" y="104"/>
                </a:lnTo>
                <a:lnTo>
                  <a:pt x="2" y="104"/>
                </a:lnTo>
                <a:lnTo>
                  <a:pt x="2" y="104"/>
                </a:lnTo>
                <a:lnTo>
                  <a:pt x="2" y="106"/>
                </a:lnTo>
                <a:lnTo>
                  <a:pt x="2" y="108"/>
                </a:lnTo>
                <a:lnTo>
                  <a:pt x="2" y="108"/>
                </a:lnTo>
                <a:lnTo>
                  <a:pt x="0" y="106"/>
                </a:lnTo>
                <a:lnTo>
                  <a:pt x="2" y="106"/>
                </a:lnTo>
                <a:lnTo>
                  <a:pt x="2" y="104"/>
                </a:lnTo>
                <a:lnTo>
                  <a:pt x="2" y="104"/>
                </a:lnTo>
                <a:lnTo>
                  <a:pt x="2" y="102"/>
                </a:lnTo>
                <a:lnTo>
                  <a:pt x="2" y="100"/>
                </a:lnTo>
                <a:lnTo>
                  <a:pt x="2" y="98"/>
                </a:lnTo>
                <a:lnTo>
                  <a:pt x="8" y="98"/>
                </a:lnTo>
                <a:lnTo>
                  <a:pt x="14" y="98"/>
                </a:lnTo>
                <a:lnTo>
                  <a:pt x="16" y="98"/>
                </a:lnTo>
                <a:lnTo>
                  <a:pt x="18" y="98"/>
                </a:lnTo>
                <a:lnTo>
                  <a:pt x="20" y="98"/>
                </a:lnTo>
                <a:lnTo>
                  <a:pt x="28" y="98"/>
                </a:lnTo>
                <a:lnTo>
                  <a:pt x="30" y="98"/>
                </a:lnTo>
                <a:lnTo>
                  <a:pt x="36" y="98"/>
                </a:lnTo>
                <a:lnTo>
                  <a:pt x="38" y="98"/>
                </a:lnTo>
                <a:lnTo>
                  <a:pt x="42" y="98"/>
                </a:lnTo>
                <a:lnTo>
                  <a:pt x="42" y="98"/>
                </a:lnTo>
                <a:lnTo>
                  <a:pt x="46" y="98"/>
                </a:lnTo>
                <a:lnTo>
                  <a:pt x="54" y="98"/>
                </a:lnTo>
                <a:lnTo>
                  <a:pt x="60" y="98"/>
                </a:lnTo>
                <a:lnTo>
                  <a:pt x="60" y="98"/>
                </a:lnTo>
                <a:lnTo>
                  <a:pt x="60" y="90"/>
                </a:lnTo>
                <a:lnTo>
                  <a:pt x="60" y="86"/>
                </a:lnTo>
                <a:lnTo>
                  <a:pt x="60" y="86"/>
                </a:lnTo>
                <a:lnTo>
                  <a:pt x="60" y="84"/>
                </a:lnTo>
                <a:lnTo>
                  <a:pt x="60" y="82"/>
                </a:lnTo>
                <a:lnTo>
                  <a:pt x="60" y="80"/>
                </a:lnTo>
                <a:lnTo>
                  <a:pt x="60" y="78"/>
                </a:lnTo>
                <a:lnTo>
                  <a:pt x="58" y="78"/>
                </a:lnTo>
                <a:lnTo>
                  <a:pt x="58" y="74"/>
                </a:lnTo>
                <a:lnTo>
                  <a:pt x="58" y="74"/>
                </a:lnTo>
                <a:lnTo>
                  <a:pt x="58" y="72"/>
                </a:lnTo>
                <a:lnTo>
                  <a:pt x="60" y="72"/>
                </a:lnTo>
                <a:lnTo>
                  <a:pt x="60" y="70"/>
                </a:lnTo>
                <a:lnTo>
                  <a:pt x="64" y="68"/>
                </a:lnTo>
                <a:lnTo>
                  <a:pt x="66" y="66"/>
                </a:lnTo>
                <a:lnTo>
                  <a:pt x="66" y="66"/>
                </a:lnTo>
                <a:lnTo>
                  <a:pt x="66" y="66"/>
                </a:lnTo>
                <a:lnTo>
                  <a:pt x="70" y="66"/>
                </a:lnTo>
                <a:lnTo>
                  <a:pt x="72" y="64"/>
                </a:lnTo>
                <a:lnTo>
                  <a:pt x="74" y="64"/>
                </a:lnTo>
                <a:lnTo>
                  <a:pt x="74" y="64"/>
                </a:lnTo>
                <a:lnTo>
                  <a:pt x="74" y="58"/>
                </a:lnTo>
                <a:lnTo>
                  <a:pt x="76" y="54"/>
                </a:lnTo>
                <a:lnTo>
                  <a:pt x="76" y="48"/>
                </a:lnTo>
                <a:lnTo>
                  <a:pt x="76" y="48"/>
                </a:lnTo>
                <a:lnTo>
                  <a:pt x="76" y="42"/>
                </a:lnTo>
                <a:lnTo>
                  <a:pt x="76" y="40"/>
                </a:lnTo>
                <a:lnTo>
                  <a:pt x="76" y="40"/>
                </a:lnTo>
                <a:lnTo>
                  <a:pt x="76" y="34"/>
                </a:lnTo>
                <a:lnTo>
                  <a:pt x="76" y="34"/>
                </a:lnTo>
                <a:lnTo>
                  <a:pt x="76" y="32"/>
                </a:lnTo>
                <a:lnTo>
                  <a:pt x="76" y="28"/>
                </a:lnTo>
                <a:lnTo>
                  <a:pt x="76" y="26"/>
                </a:lnTo>
                <a:lnTo>
                  <a:pt x="76" y="26"/>
                </a:lnTo>
                <a:lnTo>
                  <a:pt x="76" y="20"/>
                </a:lnTo>
                <a:lnTo>
                  <a:pt x="80" y="20"/>
                </a:lnTo>
                <a:lnTo>
                  <a:pt x="86" y="20"/>
                </a:lnTo>
                <a:lnTo>
                  <a:pt x="94" y="20"/>
                </a:lnTo>
                <a:lnTo>
                  <a:pt x="98" y="20"/>
                </a:lnTo>
                <a:lnTo>
                  <a:pt x="102" y="20"/>
                </a:lnTo>
                <a:lnTo>
                  <a:pt x="104" y="20"/>
                </a:lnTo>
                <a:lnTo>
                  <a:pt x="104" y="20"/>
                </a:lnTo>
                <a:lnTo>
                  <a:pt x="106" y="20"/>
                </a:lnTo>
                <a:lnTo>
                  <a:pt x="108" y="20"/>
                </a:lnTo>
                <a:lnTo>
                  <a:pt x="110" y="20"/>
                </a:lnTo>
                <a:lnTo>
                  <a:pt x="110" y="20"/>
                </a:lnTo>
                <a:lnTo>
                  <a:pt x="112" y="20"/>
                </a:lnTo>
                <a:lnTo>
                  <a:pt x="124" y="20"/>
                </a:lnTo>
                <a:lnTo>
                  <a:pt x="124" y="20"/>
                </a:lnTo>
                <a:lnTo>
                  <a:pt x="124" y="18"/>
                </a:lnTo>
                <a:lnTo>
                  <a:pt x="124" y="14"/>
                </a:lnTo>
                <a:lnTo>
                  <a:pt x="124" y="8"/>
                </a:lnTo>
                <a:lnTo>
                  <a:pt x="124" y="4"/>
                </a:lnTo>
                <a:lnTo>
                  <a:pt x="124" y="0"/>
                </a:lnTo>
                <a:lnTo>
                  <a:pt x="124" y="0"/>
                </a:lnTo>
                <a:lnTo>
                  <a:pt x="130" y="4"/>
                </a:lnTo>
                <a:lnTo>
                  <a:pt x="132" y="4"/>
                </a:lnTo>
                <a:lnTo>
                  <a:pt x="138" y="8"/>
                </a:lnTo>
                <a:lnTo>
                  <a:pt x="138" y="8"/>
                </a:lnTo>
                <a:lnTo>
                  <a:pt x="144" y="12"/>
                </a:lnTo>
                <a:lnTo>
                  <a:pt x="144" y="14"/>
                </a:lnTo>
                <a:lnTo>
                  <a:pt x="148" y="16"/>
                </a:lnTo>
                <a:lnTo>
                  <a:pt x="150" y="18"/>
                </a:lnTo>
                <a:lnTo>
                  <a:pt x="152" y="18"/>
                </a:lnTo>
                <a:lnTo>
                  <a:pt x="156" y="22"/>
                </a:lnTo>
                <a:lnTo>
                  <a:pt x="158" y="22"/>
                </a:lnTo>
                <a:lnTo>
                  <a:pt x="164" y="26"/>
                </a:lnTo>
                <a:lnTo>
                  <a:pt x="164" y="28"/>
                </a:lnTo>
                <a:lnTo>
                  <a:pt x="166" y="30"/>
                </a:lnTo>
                <a:lnTo>
                  <a:pt x="172" y="32"/>
                </a:lnTo>
                <a:lnTo>
                  <a:pt x="176" y="36"/>
                </a:lnTo>
                <a:lnTo>
                  <a:pt x="178" y="36"/>
                </a:lnTo>
                <a:lnTo>
                  <a:pt x="178" y="38"/>
                </a:lnTo>
                <a:lnTo>
                  <a:pt x="178" y="38"/>
                </a:lnTo>
                <a:close/>
                <a:moveTo>
                  <a:pt x="10" y="128"/>
                </a:moveTo>
                <a:lnTo>
                  <a:pt x="10" y="128"/>
                </a:lnTo>
                <a:lnTo>
                  <a:pt x="10" y="128"/>
                </a:lnTo>
                <a:lnTo>
                  <a:pt x="10" y="128"/>
                </a:lnTo>
                <a:lnTo>
                  <a:pt x="10" y="126"/>
                </a:lnTo>
                <a:lnTo>
                  <a:pt x="10" y="124"/>
                </a:lnTo>
                <a:lnTo>
                  <a:pt x="10" y="122"/>
                </a:lnTo>
                <a:lnTo>
                  <a:pt x="12" y="122"/>
                </a:lnTo>
                <a:lnTo>
                  <a:pt x="12" y="124"/>
                </a:lnTo>
                <a:lnTo>
                  <a:pt x="12" y="124"/>
                </a:lnTo>
                <a:lnTo>
                  <a:pt x="10" y="124"/>
                </a:lnTo>
                <a:lnTo>
                  <a:pt x="10" y="126"/>
                </a:lnTo>
                <a:lnTo>
                  <a:pt x="10" y="126"/>
                </a:lnTo>
                <a:lnTo>
                  <a:pt x="10" y="126"/>
                </a:lnTo>
                <a:lnTo>
                  <a:pt x="10" y="126"/>
                </a:lnTo>
                <a:lnTo>
                  <a:pt x="10" y="126"/>
                </a:lnTo>
                <a:lnTo>
                  <a:pt x="10" y="128"/>
                </a:lnTo>
                <a:lnTo>
                  <a:pt x="10" y="1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1" name="Freeform 127"/>
          <p:cNvSpPr>
            <a:spLocks noEditPoints="1"/>
          </p:cNvSpPr>
          <p:nvPr/>
        </p:nvSpPr>
        <p:spPr bwMode="auto">
          <a:xfrm>
            <a:off x="5260975" y="3910013"/>
            <a:ext cx="247650" cy="431800"/>
          </a:xfrm>
          <a:custGeom>
            <a:avLst/>
            <a:gdLst/>
            <a:ahLst/>
            <a:cxnLst>
              <a:cxn ang="0">
                <a:pos x="72" y="186"/>
              </a:cxn>
              <a:cxn ang="0">
                <a:pos x="152" y="0"/>
              </a:cxn>
              <a:cxn ang="0">
                <a:pos x="152" y="8"/>
              </a:cxn>
              <a:cxn ang="0">
                <a:pos x="152" y="22"/>
              </a:cxn>
              <a:cxn ang="0">
                <a:pos x="150" y="40"/>
              </a:cxn>
              <a:cxn ang="0">
                <a:pos x="152" y="50"/>
              </a:cxn>
              <a:cxn ang="0">
                <a:pos x="152" y="62"/>
              </a:cxn>
              <a:cxn ang="0">
                <a:pos x="154" y="64"/>
              </a:cxn>
              <a:cxn ang="0">
                <a:pos x="150" y="76"/>
              </a:cxn>
              <a:cxn ang="0">
                <a:pos x="148" y="84"/>
              </a:cxn>
              <a:cxn ang="0">
                <a:pos x="140" y="96"/>
              </a:cxn>
              <a:cxn ang="0">
                <a:pos x="128" y="106"/>
              </a:cxn>
              <a:cxn ang="0">
                <a:pos x="110" y="114"/>
              </a:cxn>
              <a:cxn ang="0">
                <a:pos x="96" y="124"/>
              </a:cxn>
              <a:cxn ang="0">
                <a:pos x="88" y="134"/>
              </a:cxn>
              <a:cxn ang="0">
                <a:pos x="80" y="140"/>
              </a:cxn>
              <a:cxn ang="0">
                <a:pos x="64" y="154"/>
              </a:cxn>
              <a:cxn ang="0">
                <a:pos x="62" y="160"/>
              </a:cxn>
              <a:cxn ang="0">
                <a:pos x="66" y="176"/>
              </a:cxn>
              <a:cxn ang="0">
                <a:pos x="68" y="192"/>
              </a:cxn>
              <a:cxn ang="0">
                <a:pos x="70" y="194"/>
              </a:cxn>
              <a:cxn ang="0">
                <a:pos x="72" y="206"/>
              </a:cxn>
              <a:cxn ang="0">
                <a:pos x="68" y="218"/>
              </a:cxn>
              <a:cxn ang="0">
                <a:pos x="68" y="226"/>
              </a:cxn>
              <a:cxn ang="0">
                <a:pos x="62" y="234"/>
              </a:cxn>
              <a:cxn ang="0">
                <a:pos x="46" y="242"/>
              </a:cxn>
              <a:cxn ang="0">
                <a:pos x="28" y="254"/>
              </a:cxn>
              <a:cxn ang="0">
                <a:pos x="30" y="262"/>
              </a:cxn>
              <a:cxn ang="0">
                <a:pos x="22" y="272"/>
              </a:cxn>
              <a:cxn ang="0">
                <a:pos x="18" y="252"/>
              </a:cxn>
              <a:cxn ang="0">
                <a:pos x="18" y="228"/>
              </a:cxn>
              <a:cxn ang="0">
                <a:pos x="12" y="214"/>
              </a:cxn>
              <a:cxn ang="0">
                <a:pos x="28" y="180"/>
              </a:cxn>
              <a:cxn ang="0">
                <a:pos x="34" y="164"/>
              </a:cxn>
              <a:cxn ang="0">
                <a:pos x="34" y="148"/>
              </a:cxn>
              <a:cxn ang="0">
                <a:pos x="36" y="138"/>
              </a:cxn>
              <a:cxn ang="0">
                <a:pos x="38" y="126"/>
              </a:cxn>
              <a:cxn ang="0">
                <a:pos x="40" y="114"/>
              </a:cxn>
              <a:cxn ang="0">
                <a:pos x="38" y="106"/>
              </a:cxn>
              <a:cxn ang="0">
                <a:pos x="30" y="100"/>
              </a:cxn>
              <a:cxn ang="0">
                <a:pos x="18" y="94"/>
              </a:cxn>
              <a:cxn ang="0">
                <a:pos x="2" y="84"/>
              </a:cxn>
              <a:cxn ang="0">
                <a:pos x="8" y="70"/>
              </a:cxn>
              <a:cxn ang="0">
                <a:pos x="24" y="66"/>
              </a:cxn>
              <a:cxn ang="0">
                <a:pos x="48" y="66"/>
              </a:cxn>
              <a:cxn ang="0">
                <a:pos x="64" y="68"/>
              </a:cxn>
              <a:cxn ang="0">
                <a:pos x="62" y="82"/>
              </a:cxn>
              <a:cxn ang="0">
                <a:pos x="58" y="90"/>
              </a:cxn>
              <a:cxn ang="0">
                <a:pos x="62" y="96"/>
              </a:cxn>
              <a:cxn ang="0">
                <a:pos x="70" y="108"/>
              </a:cxn>
              <a:cxn ang="0">
                <a:pos x="72" y="104"/>
              </a:cxn>
              <a:cxn ang="0">
                <a:pos x="76" y="94"/>
              </a:cxn>
              <a:cxn ang="0">
                <a:pos x="82" y="74"/>
              </a:cxn>
              <a:cxn ang="0">
                <a:pos x="70" y="50"/>
              </a:cxn>
              <a:cxn ang="0">
                <a:pos x="64" y="38"/>
              </a:cxn>
              <a:cxn ang="0">
                <a:pos x="62" y="26"/>
              </a:cxn>
              <a:cxn ang="0">
                <a:pos x="72" y="18"/>
              </a:cxn>
              <a:cxn ang="0">
                <a:pos x="90" y="20"/>
              </a:cxn>
              <a:cxn ang="0">
                <a:pos x="102" y="20"/>
              </a:cxn>
              <a:cxn ang="0">
                <a:pos x="114" y="12"/>
              </a:cxn>
              <a:cxn ang="0">
                <a:pos x="126" y="12"/>
              </a:cxn>
              <a:cxn ang="0">
                <a:pos x="140" y="8"/>
              </a:cxn>
              <a:cxn ang="0">
                <a:pos x="152" y="0"/>
              </a:cxn>
            </a:cxnLst>
            <a:rect l="0" t="0" r="r" b="b"/>
            <a:pathLst>
              <a:path w="156" h="272">
                <a:moveTo>
                  <a:pt x="72" y="186"/>
                </a:moveTo>
                <a:lnTo>
                  <a:pt x="70" y="188"/>
                </a:lnTo>
                <a:lnTo>
                  <a:pt x="70" y="188"/>
                </a:lnTo>
                <a:lnTo>
                  <a:pt x="70" y="188"/>
                </a:lnTo>
                <a:lnTo>
                  <a:pt x="70" y="188"/>
                </a:lnTo>
                <a:lnTo>
                  <a:pt x="70" y="188"/>
                </a:lnTo>
                <a:lnTo>
                  <a:pt x="70" y="186"/>
                </a:lnTo>
                <a:lnTo>
                  <a:pt x="70" y="186"/>
                </a:lnTo>
                <a:lnTo>
                  <a:pt x="72" y="184"/>
                </a:lnTo>
                <a:lnTo>
                  <a:pt x="72" y="184"/>
                </a:lnTo>
                <a:lnTo>
                  <a:pt x="72" y="184"/>
                </a:lnTo>
                <a:lnTo>
                  <a:pt x="72" y="184"/>
                </a:lnTo>
                <a:lnTo>
                  <a:pt x="72" y="186"/>
                </a:lnTo>
                <a:lnTo>
                  <a:pt x="72" y="186"/>
                </a:lnTo>
                <a:close/>
                <a:moveTo>
                  <a:pt x="140" y="98"/>
                </a:moveTo>
                <a:lnTo>
                  <a:pt x="140" y="98"/>
                </a:lnTo>
                <a:lnTo>
                  <a:pt x="140" y="98"/>
                </a:lnTo>
                <a:lnTo>
                  <a:pt x="138" y="98"/>
                </a:lnTo>
                <a:lnTo>
                  <a:pt x="138" y="98"/>
                </a:lnTo>
                <a:lnTo>
                  <a:pt x="138" y="96"/>
                </a:lnTo>
                <a:lnTo>
                  <a:pt x="138" y="96"/>
                </a:lnTo>
                <a:lnTo>
                  <a:pt x="140" y="96"/>
                </a:lnTo>
                <a:lnTo>
                  <a:pt x="140" y="96"/>
                </a:lnTo>
                <a:lnTo>
                  <a:pt x="140" y="96"/>
                </a:lnTo>
                <a:lnTo>
                  <a:pt x="140" y="96"/>
                </a:lnTo>
                <a:lnTo>
                  <a:pt x="140" y="96"/>
                </a:lnTo>
                <a:lnTo>
                  <a:pt x="140" y="98"/>
                </a:lnTo>
                <a:close/>
                <a:moveTo>
                  <a:pt x="152" y="0"/>
                </a:moveTo>
                <a:lnTo>
                  <a:pt x="152" y="0"/>
                </a:lnTo>
                <a:lnTo>
                  <a:pt x="152" y="0"/>
                </a:lnTo>
                <a:lnTo>
                  <a:pt x="154" y="2"/>
                </a:lnTo>
                <a:lnTo>
                  <a:pt x="154" y="2"/>
                </a:lnTo>
                <a:lnTo>
                  <a:pt x="154" y="2"/>
                </a:lnTo>
                <a:lnTo>
                  <a:pt x="152" y="4"/>
                </a:lnTo>
                <a:lnTo>
                  <a:pt x="154" y="4"/>
                </a:lnTo>
                <a:lnTo>
                  <a:pt x="154" y="6"/>
                </a:lnTo>
                <a:lnTo>
                  <a:pt x="154" y="6"/>
                </a:lnTo>
                <a:lnTo>
                  <a:pt x="154" y="6"/>
                </a:lnTo>
                <a:lnTo>
                  <a:pt x="154" y="6"/>
                </a:lnTo>
                <a:lnTo>
                  <a:pt x="152" y="6"/>
                </a:lnTo>
                <a:lnTo>
                  <a:pt x="152" y="6"/>
                </a:lnTo>
                <a:lnTo>
                  <a:pt x="152" y="8"/>
                </a:lnTo>
                <a:lnTo>
                  <a:pt x="152" y="8"/>
                </a:lnTo>
                <a:lnTo>
                  <a:pt x="152" y="8"/>
                </a:lnTo>
                <a:lnTo>
                  <a:pt x="154" y="8"/>
                </a:lnTo>
                <a:lnTo>
                  <a:pt x="154" y="10"/>
                </a:lnTo>
                <a:lnTo>
                  <a:pt x="152" y="12"/>
                </a:lnTo>
                <a:lnTo>
                  <a:pt x="152" y="12"/>
                </a:lnTo>
                <a:lnTo>
                  <a:pt x="152" y="12"/>
                </a:lnTo>
                <a:lnTo>
                  <a:pt x="150" y="14"/>
                </a:lnTo>
                <a:lnTo>
                  <a:pt x="152" y="14"/>
                </a:lnTo>
                <a:lnTo>
                  <a:pt x="152" y="16"/>
                </a:lnTo>
                <a:lnTo>
                  <a:pt x="152" y="18"/>
                </a:lnTo>
                <a:lnTo>
                  <a:pt x="150" y="18"/>
                </a:lnTo>
                <a:lnTo>
                  <a:pt x="152" y="20"/>
                </a:lnTo>
                <a:lnTo>
                  <a:pt x="152" y="22"/>
                </a:lnTo>
                <a:lnTo>
                  <a:pt x="152" y="24"/>
                </a:lnTo>
                <a:lnTo>
                  <a:pt x="152" y="30"/>
                </a:lnTo>
                <a:lnTo>
                  <a:pt x="152" y="32"/>
                </a:lnTo>
                <a:lnTo>
                  <a:pt x="152" y="34"/>
                </a:lnTo>
                <a:lnTo>
                  <a:pt x="152" y="34"/>
                </a:lnTo>
                <a:lnTo>
                  <a:pt x="152" y="34"/>
                </a:lnTo>
                <a:lnTo>
                  <a:pt x="154" y="36"/>
                </a:lnTo>
                <a:lnTo>
                  <a:pt x="154" y="38"/>
                </a:lnTo>
                <a:lnTo>
                  <a:pt x="154" y="38"/>
                </a:lnTo>
                <a:lnTo>
                  <a:pt x="152" y="40"/>
                </a:lnTo>
                <a:lnTo>
                  <a:pt x="150" y="40"/>
                </a:lnTo>
                <a:lnTo>
                  <a:pt x="150" y="40"/>
                </a:lnTo>
                <a:lnTo>
                  <a:pt x="150" y="40"/>
                </a:lnTo>
                <a:lnTo>
                  <a:pt x="150" y="40"/>
                </a:lnTo>
                <a:lnTo>
                  <a:pt x="150" y="42"/>
                </a:lnTo>
                <a:lnTo>
                  <a:pt x="152" y="42"/>
                </a:lnTo>
                <a:lnTo>
                  <a:pt x="152" y="42"/>
                </a:lnTo>
                <a:lnTo>
                  <a:pt x="152" y="42"/>
                </a:lnTo>
                <a:lnTo>
                  <a:pt x="152" y="40"/>
                </a:lnTo>
                <a:lnTo>
                  <a:pt x="152" y="40"/>
                </a:lnTo>
                <a:lnTo>
                  <a:pt x="152" y="44"/>
                </a:lnTo>
                <a:lnTo>
                  <a:pt x="152" y="46"/>
                </a:lnTo>
                <a:lnTo>
                  <a:pt x="152" y="46"/>
                </a:lnTo>
                <a:lnTo>
                  <a:pt x="152" y="48"/>
                </a:lnTo>
                <a:lnTo>
                  <a:pt x="152" y="50"/>
                </a:lnTo>
                <a:lnTo>
                  <a:pt x="152" y="50"/>
                </a:lnTo>
                <a:lnTo>
                  <a:pt x="152" y="50"/>
                </a:lnTo>
                <a:lnTo>
                  <a:pt x="152" y="50"/>
                </a:lnTo>
                <a:lnTo>
                  <a:pt x="152" y="52"/>
                </a:lnTo>
                <a:lnTo>
                  <a:pt x="152" y="52"/>
                </a:lnTo>
                <a:lnTo>
                  <a:pt x="152" y="52"/>
                </a:lnTo>
                <a:lnTo>
                  <a:pt x="152" y="56"/>
                </a:lnTo>
                <a:lnTo>
                  <a:pt x="152" y="56"/>
                </a:lnTo>
                <a:lnTo>
                  <a:pt x="152" y="58"/>
                </a:lnTo>
                <a:lnTo>
                  <a:pt x="152" y="58"/>
                </a:lnTo>
                <a:lnTo>
                  <a:pt x="152" y="60"/>
                </a:lnTo>
                <a:lnTo>
                  <a:pt x="152" y="60"/>
                </a:lnTo>
                <a:lnTo>
                  <a:pt x="152" y="60"/>
                </a:lnTo>
                <a:lnTo>
                  <a:pt x="152" y="60"/>
                </a:lnTo>
                <a:lnTo>
                  <a:pt x="150" y="60"/>
                </a:lnTo>
                <a:lnTo>
                  <a:pt x="152" y="62"/>
                </a:lnTo>
                <a:lnTo>
                  <a:pt x="152" y="62"/>
                </a:lnTo>
                <a:lnTo>
                  <a:pt x="152" y="62"/>
                </a:lnTo>
                <a:lnTo>
                  <a:pt x="152" y="62"/>
                </a:lnTo>
                <a:lnTo>
                  <a:pt x="152" y="62"/>
                </a:lnTo>
                <a:lnTo>
                  <a:pt x="154" y="62"/>
                </a:lnTo>
                <a:lnTo>
                  <a:pt x="154" y="62"/>
                </a:lnTo>
                <a:lnTo>
                  <a:pt x="154" y="62"/>
                </a:lnTo>
                <a:lnTo>
                  <a:pt x="154" y="64"/>
                </a:lnTo>
                <a:lnTo>
                  <a:pt x="152" y="64"/>
                </a:lnTo>
                <a:lnTo>
                  <a:pt x="152" y="64"/>
                </a:lnTo>
                <a:lnTo>
                  <a:pt x="152" y="66"/>
                </a:lnTo>
                <a:lnTo>
                  <a:pt x="152" y="66"/>
                </a:lnTo>
                <a:lnTo>
                  <a:pt x="152" y="66"/>
                </a:lnTo>
                <a:lnTo>
                  <a:pt x="154" y="66"/>
                </a:lnTo>
                <a:lnTo>
                  <a:pt x="154" y="64"/>
                </a:lnTo>
                <a:lnTo>
                  <a:pt x="154" y="64"/>
                </a:lnTo>
                <a:lnTo>
                  <a:pt x="154" y="66"/>
                </a:lnTo>
                <a:lnTo>
                  <a:pt x="154" y="66"/>
                </a:lnTo>
                <a:lnTo>
                  <a:pt x="156" y="70"/>
                </a:lnTo>
                <a:lnTo>
                  <a:pt x="154" y="70"/>
                </a:lnTo>
                <a:lnTo>
                  <a:pt x="154" y="72"/>
                </a:lnTo>
                <a:lnTo>
                  <a:pt x="154" y="72"/>
                </a:lnTo>
                <a:lnTo>
                  <a:pt x="154" y="72"/>
                </a:lnTo>
                <a:lnTo>
                  <a:pt x="154" y="74"/>
                </a:lnTo>
                <a:lnTo>
                  <a:pt x="154" y="74"/>
                </a:lnTo>
                <a:lnTo>
                  <a:pt x="152" y="76"/>
                </a:lnTo>
                <a:lnTo>
                  <a:pt x="152" y="76"/>
                </a:lnTo>
                <a:lnTo>
                  <a:pt x="150" y="76"/>
                </a:lnTo>
                <a:lnTo>
                  <a:pt x="150" y="76"/>
                </a:lnTo>
                <a:lnTo>
                  <a:pt x="150" y="78"/>
                </a:lnTo>
                <a:lnTo>
                  <a:pt x="150" y="78"/>
                </a:lnTo>
                <a:lnTo>
                  <a:pt x="150" y="78"/>
                </a:lnTo>
                <a:lnTo>
                  <a:pt x="152" y="78"/>
                </a:lnTo>
                <a:lnTo>
                  <a:pt x="152" y="78"/>
                </a:lnTo>
                <a:lnTo>
                  <a:pt x="152" y="78"/>
                </a:lnTo>
                <a:lnTo>
                  <a:pt x="152" y="78"/>
                </a:lnTo>
                <a:lnTo>
                  <a:pt x="152" y="80"/>
                </a:lnTo>
                <a:lnTo>
                  <a:pt x="150" y="82"/>
                </a:lnTo>
                <a:lnTo>
                  <a:pt x="150" y="82"/>
                </a:lnTo>
                <a:lnTo>
                  <a:pt x="150" y="84"/>
                </a:lnTo>
                <a:lnTo>
                  <a:pt x="150" y="84"/>
                </a:lnTo>
                <a:lnTo>
                  <a:pt x="148" y="84"/>
                </a:lnTo>
                <a:lnTo>
                  <a:pt x="148" y="84"/>
                </a:lnTo>
                <a:lnTo>
                  <a:pt x="148" y="86"/>
                </a:lnTo>
                <a:lnTo>
                  <a:pt x="148" y="86"/>
                </a:lnTo>
                <a:lnTo>
                  <a:pt x="148" y="86"/>
                </a:lnTo>
                <a:lnTo>
                  <a:pt x="146" y="88"/>
                </a:lnTo>
                <a:lnTo>
                  <a:pt x="146" y="88"/>
                </a:lnTo>
                <a:lnTo>
                  <a:pt x="144" y="90"/>
                </a:lnTo>
                <a:lnTo>
                  <a:pt x="144" y="90"/>
                </a:lnTo>
                <a:lnTo>
                  <a:pt x="144" y="92"/>
                </a:lnTo>
                <a:lnTo>
                  <a:pt x="144" y="92"/>
                </a:lnTo>
                <a:lnTo>
                  <a:pt x="142" y="94"/>
                </a:lnTo>
                <a:lnTo>
                  <a:pt x="142" y="96"/>
                </a:lnTo>
                <a:lnTo>
                  <a:pt x="140" y="96"/>
                </a:lnTo>
                <a:lnTo>
                  <a:pt x="140" y="96"/>
                </a:lnTo>
                <a:lnTo>
                  <a:pt x="140" y="96"/>
                </a:lnTo>
                <a:lnTo>
                  <a:pt x="138" y="96"/>
                </a:lnTo>
                <a:lnTo>
                  <a:pt x="138" y="96"/>
                </a:lnTo>
                <a:lnTo>
                  <a:pt x="138" y="98"/>
                </a:lnTo>
                <a:lnTo>
                  <a:pt x="138" y="98"/>
                </a:lnTo>
                <a:lnTo>
                  <a:pt x="136" y="100"/>
                </a:lnTo>
                <a:lnTo>
                  <a:pt x="136" y="100"/>
                </a:lnTo>
                <a:lnTo>
                  <a:pt x="134" y="102"/>
                </a:lnTo>
                <a:lnTo>
                  <a:pt x="132" y="102"/>
                </a:lnTo>
                <a:lnTo>
                  <a:pt x="132" y="104"/>
                </a:lnTo>
                <a:lnTo>
                  <a:pt x="130" y="104"/>
                </a:lnTo>
                <a:lnTo>
                  <a:pt x="130" y="106"/>
                </a:lnTo>
                <a:lnTo>
                  <a:pt x="128" y="106"/>
                </a:lnTo>
                <a:lnTo>
                  <a:pt x="128" y="106"/>
                </a:lnTo>
                <a:lnTo>
                  <a:pt x="128" y="106"/>
                </a:lnTo>
                <a:lnTo>
                  <a:pt x="128" y="108"/>
                </a:lnTo>
                <a:lnTo>
                  <a:pt x="124" y="108"/>
                </a:lnTo>
                <a:lnTo>
                  <a:pt x="124" y="108"/>
                </a:lnTo>
                <a:lnTo>
                  <a:pt x="122" y="110"/>
                </a:lnTo>
                <a:lnTo>
                  <a:pt x="120" y="110"/>
                </a:lnTo>
                <a:lnTo>
                  <a:pt x="118" y="110"/>
                </a:lnTo>
                <a:lnTo>
                  <a:pt x="116" y="112"/>
                </a:lnTo>
                <a:lnTo>
                  <a:pt x="116" y="112"/>
                </a:lnTo>
                <a:lnTo>
                  <a:pt x="114" y="112"/>
                </a:lnTo>
                <a:lnTo>
                  <a:pt x="114" y="112"/>
                </a:lnTo>
                <a:lnTo>
                  <a:pt x="112" y="114"/>
                </a:lnTo>
                <a:lnTo>
                  <a:pt x="112" y="114"/>
                </a:lnTo>
                <a:lnTo>
                  <a:pt x="112" y="114"/>
                </a:lnTo>
                <a:lnTo>
                  <a:pt x="110" y="114"/>
                </a:lnTo>
                <a:lnTo>
                  <a:pt x="110" y="114"/>
                </a:lnTo>
                <a:lnTo>
                  <a:pt x="110" y="114"/>
                </a:lnTo>
                <a:lnTo>
                  <a:pt x="110" y="114"/>
                </a:lnTo>
                <a:lnTo>
                  <a:pt x="110" y="114"/>
                </a:lnTo>
                <a:lnTo>
                  <a:pt x="108" y="116"/>
                </a:lnTo>
                <a:lnTo>
                  <a:pt x="106" y="116"/>
                </a:lnTo>
                <a:lnTo>
                  <a:pt x="102" y="118"/>
                </a:lnTo>
                <a:lnTo>
                  <a:pt x="100" y="120"/>
                </a:lnTo>
                <a:lnTo>
                  <a:pt x="98" y="122"/>
                </a:lnTo>
                <a:lnTo>
                  <a:pt x="98" y="122"/>
                </a:lnTo>
                <a:lnTo>
                  <a:pt x="98" y="124"/>
                </a:lnTo>
                <a:lnTo>
                  <a:pt x="96" y="124"/>
                </a:lnTo>
                <a:lnTo>
                  <a:pt x="96" y="124"/>
                </a:lnTo>
                <a:lnTo>
                  <a:pt x="96" y="124"/>
                </a:lnTo>
                <a:lnTo>
                  <a:pt x="96" y="124"/>
                </a:lnTo>
                <a:lnTo>
                  <a:pt x="96" y="124"/>
                </a:lnTo>
                <a:lnTo>
                  <a:pt x="96" y="122"/>
                </a:lnTo>
                <a:lnTo>
                  <a:pt x="94" y="122"/>
                </a:lnTo>
                <a:lnTo>
                  <a:pt x="94" y="122"/>
                </a:lnTo>
                <a:lnTo>
                  <a:pt x="94" y="122"/>
                </a:lnTo>
                <a:lnTo>
                  <a:pt x="94" y="124"/>
                </a:lnTo>
                <a:lnTo>
                  <a:pt x="96" y="126"/>
                </a:lnTo>
                <a:lnTo>
                  <a:pt x="96" y="126"/>
                </a:lnTo>
                <a:lnTo>
                  <a:pt x="96" y="126"/>
                </a:lnTo>
                <a:lnTo>
                  <a:pt x="94" y="128"/>
                </a:lnTo>
                <a:lnTo>
                  <a:pt x="92" y="130"/>
                </a:lnTo>
                <a:lnTo>
                  <a:pt x="90" y="132"/>
                </a:lnTo>
                <a:lnTo>
                  <a:pt x="88" y="134"/>
                </a:lnTo>
                <a:lnTo>
                  <a:pt x="88" y="134"/>
                </a:lnTo>
                <a:lnTo>
                  <a:pt x="88" y="136"/>
                </a:lnTo>
                <a:lnTo>
                  <a:pt x="88" y="136"/>
                </a:lnTo>
                <a:lnTo>
                  <a:pt x="86" y="138"/>
                </a:lnTo>
                <a:lnTo>
                  <a:pt x="84" y="140"/>
                </a:lnTo>
                <a:lnTo>
                  <a:pt x="84" y="140"/>
                </a:lnTo>
                <a:lnTo>
                  <a:pt x="84" y="140"/>
                </a:lnTo>
                <a:lnTo>
                  <a:pt x="84" y="138"/>
                </a:lnTo>
                <a:lnTo>
                  <a:pt x="84" y="138"/>
                </a:lnTo>
                <a:lnTo>
                  <a:pt x="84" y="138"/>
                </a:lnTo>
                <a:lnTo>
                  <a:pt x="82" y="138"/>
                </a:lnTo>
                <a:lnTo>
                  <a:pt x="82" y="138"/>
                </a:lnTo>
                <a:lnTo>
                  <a:pt x="80" y="140"/>
                </a:lnTo>
                <a:lnTo>
                  <a:pt x="80" y="140"/>
                </a:lnTo>
                <a:lnTo>
                  <a:pt x="78" y="142"/>
                </a:lnTo>
                <a:lnTo>
                  <a:pt x="78" y="142"/>
                </a:lnTo>
                <a:lnTo>
                  <a:pt x="76" y="144"/>
                </a:lnTo>
                <a:lnTo>
                  <a:pt x="76" y="144"/>
                </a:lnTo>
                <a:lnTo>
                  <a:pt x="76" y="144"/>
                </a:lnTo>
                <a:lnTo>
                  <a:pt x="74" y="146"/>
                </a:lnTo>
                <a:lnTo>
                  <a:pt x="72" y="148"/>
                </a:lnTo>
                <a:lnTo>
                  <a:pt x="72" y="150"/>
                </a:lnTo>
                <a:lnTo>
                  <a:pt x="70" y="150"/>
                </a:lnTo>
                <a:lnTo>
                  <a:pt x="68" y="154"/>
                </a:lnTo>
                <a:lnTo>
                  <a:pt x="64" y="156"/>
                </a:lnTo>
                <a:lnTo>
                  <a:pt x="64" y="156"/>
                </a:lnTo>
                <a:lnTo>
                  <a:pt x="64" y="154"/>
                </a:lnTo>
                <a:lnTo>
                  <a:pt x="64" y="154"/>
                </a:lnTo>
                <a:lnTo>
                  <a:pt x="60" y="152"/>
                </a:lnTo>
                <a:lnTo>
                  <a:pt x="60" y="152"/>
                </a:lnTo>
                <a:lnTo>
                  <a:pt x="60" y="152"/>
                </a:lnTo>
                <a:lnTo>
                  <a:pt x="62" y="154"/>
                </a:lnTo>
                <a:lnTo>
                  <a:pt x="62" y="154"/>
                </a:lnTo>
                <a:lnTo>
                  <a:pt x="62" y="154"/>
                </a:lnTo>
                <a:lnTo>
                  <a:pt x="62" y="154"/>
                </a:lnTo>
                <a:lnTo>
                  <a:pt x="62" y="154"/>
                </a:lnTo>
                <a:lnTo>
                  <a:pt x="62" y="156"/>
                </a:lnTo>
                <a:lnTo>
                  <a:pt x="62" y="156"/>
                </a:lnTo>
                <a:lnTo>
                  <a:pt x="62" y="158"/>
                </a:lnTo>
                <a:lnTo>
                  <a:pt x="62" y="158"/>
                </a:lnTo>
                <a:lnTo>
                  <a:pt x="62" y="158"/>
                </a:lnTo>
                <a:lnTo>
                  <a:pt x="62" y="160"/>
                </a:lnTo>
                <a:lnTo>
                  <a:pt x="62" y="164"/>
                </a:lnTo>
                <a:lnTo>
                  <a:pt x="60" y="164"/>
                </a:lnTo>
                <a:lnTo>
                  <a:pt x="62" y="168"/>
                </a:lnTo>
                <a:lnTo>
                  <a:pt x="64" y="168"/>
                </a:lnTo>
                <a:lnTo>
                  <a:pt x="64" y="170"/>
                </a:lnTo>
                <a:lnTo>
                  <a:pt x="64" y="170"/>
                </a:lnTo>
                <a:lnTo>
                  <a:pt x="64" y="170"/>
                </a:lnTo>
                <a:lnTo>
                  <a:pt x="66" y="170"/>
                </a:lnTo>
                <a:lnTo>
                  <a:pt x="66" y="172"/>
                </a:lnTo>
                <a:lnTo>
                  <a:pt x="66" y="172"/>
                </a:lnTo>
                <a:lnTo>
                  <a:pt x="66" y="174"/>
                </a:lnTo>
                <a:lnTo>
                  <a:pt x="66" y="174"/>
                </a:lnTo>
                <a:lnTo>
                  <a:pt x="66" y="174"/>
                </a:lnTo>
                <a:lnTo>
                  <a:pt x="66" y="176"/>
                </a:lnTo>
                <a:lnTo>
                  <a:pt x="66" y="176"/>
                </a:lnTo>
                <a:lnTo>
                  <a:pt x="66" y="180"/>
                </a:lnTo>
                <a:lnTo>
                  <a:pt x="66" y="182"/>
                </a:lnTo>
                <a:lnTo>
                  <a:pt x="68" y="184"/>
                </a:lnTo>
                <a:lnTo>
                  <a:pt x="68" y="184"/>
                </a:lnTo>
                <a:lnTo>
                  <a:pt x="68" y="184"/>
                </a:lnTo>
                <a:lnTo>
                  <a:pt x="68" y="184"/>
                </a:lnTo>
                <a:lnTo>
                  <a:pt x="68" y="186"/>
                </a:lnTo>
                <a:lnTo>
                  <a:pt x="68" y="186"/>
                </a:lnTo>
                <a:lnTo>
                  <a:pt x="68" y="186"/>
                </a:lnTo>
                <a:lnTo>
                  <a:pt x="68" y="188"/>
                </a:lnTo>
                <a:lnTo>
                  <a:pt x="68" y="190"/>
                </a:lnTo>
                <a:lnTo>
                  <a:pt x="68" y="190"/>
                </a:lnTo>
                <a:lnTo>
                  <a:pt x="68" y="192"/>
                </a:lnTo>
                <a:lnTo>
                  <a:pt x="68" y="192"/>
                </a:lnTo>
                <a:lnTo>
                  <a:pt x="68" y="194"/>
                </a:lnTo>
                <a:lnTo>
                  <a:pt x="68" y="196"/>
                </a:lnTo>
                <a:lnTo>
                  <a:pt x="68" y="196"/>
                </a:lnTo>
                <a:lnTo>
                  <a:pt x="68" y="196"/>
                </a:lnTo>
                <a:lnTo>
                  <a:pt x="68" y="198"/>
                </a:lnTo>
                <a:lnTo>
                  <a:pt x="68" y="198"/>
                </a:lnTo>
                <a:lnTo>
                  <a:pt x="70" y="198"/>
                </a:lnTo>
                <a:lnTo>
                  <a:pt x="70" y="198"/>
                </a:lnTo>
                <a:lnTo>
                  <a:pt x="70" y="196"/>
                </a:lnTo>
                <a:lnTo>
                  <a:pt x="70" y="196"/>
                </a:lnTo>
                <a:lnTo>
                  <a:pt x="70" y="196"/>
                </a:lnTo>
                <a:lnTo>
                  <a:pt x="70" y="194"/>
                </a:lnTo>
                <a:lnTo>
                  <a:pt x="70" y="194"/>
                </a:lnTo>
                <a:lnTo>
                  <a:pt x="70" y="194"/>
                </a:lnTo>
                <a:lnTo>
                  <a:pt x="70" y="192"/>
                </a:lnTo>
                <a:lnTo>
                  <a:pt x="72" y="194"/>
                </a:lnTo>
                <a:lnTo>
                  <a:pt x="72" y="198"/>
                </a:lnTo>
                <a:lnTo>
                  <a:pt x="72" y="198"/>
                </a:lnTo>
                <a:lnTo>
                  <a:pt x="72" y="198"/>
                </a:lnTo>
                <a:lnTo>
                  <a:pt x="72" y="198"/>
                </a:lnTo>
                <a:lnTo>
                  <a:pt x="70" y="200"/>
                </a:lnTo>
                <a:lnTo>
                  <a:pt x="70" y="200"/>
                </a:lnTo>
                <a:lnTo>
                  <a:pt x="70" y="202"/>
                </a:lnTo>
                <a:lnTo>
                  <a:pt x="70" y="204"/>
                </a:lnTo>
                <a:lnTo>
                  <a:pt x="70" y="206"/>
                </a:lnTo>
                <a:lnTo>
                  <a:pt x="70" y="206"/>
                </a:lnTo>
                <a:lnTo>
                  <a:pt x="72" y="206"/>
                </a:lnTo>
                <a:lnTo>
                  <a:pt x="72" y="208"/>
                </a:lnTo>
                <a:lnTo>
                  <a:pt x="70" y="208"/>
                </a:lnTo>
                <a:lnTo>
                  <a:pt x="70" y="208"/>
                </a:lnTo>
                <a:lnTo>
                  <a:pt x="70" y="210"/>
                </a:lnTo>
                <a:lnTo>
                  <a:pt x="70" y="210"/>
                </a:lnTo>
                <a:lnTo>
                  <a:pt x="70" y="212"/>
                </a:lnTo>
                <a:lnTo>
                  <a:pt x="70" y="212"/>
                </a:lnTo>
                <a:lnTo>
                  <a:pt x="70" y="212"/>
                </a:lnTo>
                <a:lnTo>
                  <a:pt x="70" y="212"/>
                </a:lnTo>
                <a:lnTo>
                  <a:pt x="70" y="214"/>
                </a:lnTo>
                <a:lnTo>
                  <a:pt x="70" y="214"/>
                </a:lnTo>
                <a:lnTo>
                  <a:pt x="68" y="216"/>
                </a:lnTo>
                <a:lnTo>
                  <a:pt x="68" y="216"/>
                </a:lnTo>
                <a:lnTo>
                  <a:pt x="68" y="218"/>
                </a:lnTo>
                <a:lnTo>
                  <a:pt x="68" y="218"/>
                </a:lnTo>
                <a:lnTo>
                  <a:pt x="68" y="220"/>
                </a:lnTo>
                <a:lnTo>
                  <a:pt x="66" y="222"/>
                </a:lnTo>
                <a:lnTo>
                  <a:pt x="66" y="224"/>
                </a:lnTo>
                <a:lnTo>
                  <a:pt x="68" y="224"/>
                </a:lnTo>
                <a:lnTo>
                  <a:pt x="68" y="222"/>
                </a:lnTo>
                <a:lnTo>
                  <a:pt x="70" y="222"/>
                </a:lnTo>
                <a:lnTo>
                  <a:pt x="70" y="220"/>
                </a:lnTo>
                <a:lnTo>
                  <a:pt x="70" y="220"/>
                </a:lnTo>
                <a:lnTo>
                  <a:pt x="70" y="222"/>
                </a:lnTo>
                <a:lnTo>
                  <a:pt x="70" y="222"/>
                </a:lnTo>
                <a:lnTo>
                  <a:pt x="70" y="224"/>
                </a:lnTo>
                <a:lnTo>
                  <a:pt x="68" y="226"/>
                </a:lnTo>
                <a:lnTo>
                  <a:pt x="68" y="226"/>
                </a:lnTo>
                <a:lnTo>
                  <a:pt x="70" y="226"/>
                </a:lnTo>
                <a:lnTo>
                  <a:pt x="68" y="228"/>
                </a:lnTo>
                <a:lnTo>
                  <a:pt x="68" y="228"/>
                </a:lnTo>
                <a:lnTo>
                  <a:pt x="68" y="228"/>
                </a:lnTo>
                <a:lnTo>
                  <a:pt x="66" y="230"/>
                </a:lnTo>
                <a:lnTo>
                  <a:pt x="66" y="230"/>
                </a:lnTo>
                <a:lnTo>
                  <a:pt x="66" y="232"/>
                </a:lnTo>
                <a:lnTo>
                  <a:pt x="64" y="232"/>
                </a:lnTo>
                <a:lnTo>
                  <a:pt x="64" y="232"/>
                </a:lnTo>
                <a:lnTo>
                  <a:pt x="64" y="234"/>
                </a:lnTo>
                <a:lnTo>
                  <a:pt x="64" y="234"/>
                </a:lnTo>
                <a:lnTo>
                  <a:pt x="62" y="234"/>
                </a:lnTo>
                <a:lnTo>
                  <a:pt x="62" y="234"/>
                </a:lnTo>
                <a:lnTo>
                  <a:pt x="62" y="234"/>
                </a:lnTo>
                <a:lnTo>
                  <a:pt x="62" y="236"/>
                </a:lnTo>
                <a:lnTo>
                  <a:pt x="60" y="236"/>
                </a:lnTo>
                <a:lnTo>
                  <a:pt x="58" y="236"/>
                </a:lnTo>
                <a:lnTo>
                  <a:pt x="56" y="238"/>
                </a:lnTo>
                <a:lnTo>
                  <a:pt x="56" y="238"/>
                </a:lnTo>
                <a:lnTo>
                  <a:pt x="56" y="238"/>
                </a:lnTo>
                <a:lnTo>
                  <a:pt x="54" y="238"/>
                </a:lnTo>
                <a:lnTo>
                  <a:pt x="54" y="238"/>
                </a:lnTo>
                <a:lnTo>
                  <a:pt x="52" y="240"/>
                </a:lnTo>
                <a:lnTo>
                  <a:pt x="52" y="240"/>
                </a:lnTo>
                <a:lnTo>
                  <a:pt x="52" y="240"/>
                </a:lnTo>
                <a:lnTo>
                  <a:pt x="50" y="240"/>
                </a:lnTo>
                <a:lnTo>
                  <a:pt x="48" y="240"/>
                </a:lnTo>
                <a:lnTo>
                  <a:pt x="46" y="242"/>
                </a:lnTo>
                <a:lnTo>
                  <a:pt x="42" y="242"/>
                </a:lnTo>
                <a:lnTo>
                  <a:pt x="38" y="246"/>
                </a:lnTo>
                <a:lnTo>
                  <a:pt x="36" y="246"/>
                </a:lnTo>
                <a:lnTo>
                  <a:pt x="36" y="246"/>
                </a:lnTo>
                <a:lnTo>
                  <a:pt x="34" y="248"/>
                </a:lnTo>
                <a:lnTo>
                  <a:pt x="34" y="248"/>
                </a:lnTo>
                <a:lnTo>
                  <a:pt x="32" y="248"/>
                </a:lnTo>
                <a:lnTo>
                  <a:pt x="30" y="250"/>
                </a:lnTo>
                <a:lnTo>
                  <a:pt x="30" y="250"/>
                </a:lnTo>
                <a:lnTo>
                  <a:pt x="30" y="252"/>
                </a:lnTo>
                <a:lnTo>
                  <a:pt x="28" y="252"/>
                </a:lnTo>
                <a:lnTo>
                  <a:pt x="28" y="252"/>
                </a:lnTo>
                <a:lnTo>
                  <a:pt x="28" y="254"/>
                </a:lnTo>
                <a:lnTo>
                  <a:pt x="28" y="254"/>
                </a:lnTo>
                <a:lnTo>
                  <a:pt x="28" y="254"/>
                </a:lnTo>
                <a:lnTo>
                  <a:pt x="28" y="256"/>
                </a:lnTo>
                <a:lnTo>
                  <a:pt x="28" y="256"/>
                </a:lnTo>
                <a:lnTo>
                  <a:pt x="26" y="256"/>
                </a:lnTo>
                <a:lnTo>
                  <a:pt x="26" y="256"/>
                </a:lnTo>
                <a:lnTo>
                  <a:pt x="26" y="256"/>
                </a:lnTo>
                <a:lnTo>
                  <a:pt x="26" y="258"/>
                </a:lnTo>
                <a:lnTo>
                  <a:pt x="26" y="258"/>
                </a:lnTo>
                <a:lnTo>
                  <a:pt x="28" y="260"/>
                </a:lnTo>
                <a:lnTo>
                  <a:pt x="28" y="262"/>
                </a:lnTo>
                <a:lnTo>
                  <a:pt x="28" y="262"/>
                </a:lnTo>
                <a:lnTo>
                  <a:pt x="30" y="262"/>
                </a:lnTo>
                <a:lnTo>
                  <a:pt x="30" y="262"/>
                </a:lnTo>
                <a:lnTo>
                  <a:pt x="30" y="262"/>
                </a:lnTo>
                <a:lnTo>
                  <a:pt x="30" y="260"/>
                </a:lnTo>
                <a:lnTo>
                  <a:pt x="30" y="260"/>
                </a:lnTo>
                <a:lnTo>
                  <a:pt x="30" y="260"/>
                </a:lnTo>
                <a:lnTo>
                  <a:pt x="30" y="260"/>
                </a:lnTo>
                <a:lnTo>
                  <a:pt x="30" y="260"/>
                </a:lnTo>
                <a:lnTo>
                  <a:pt x="30" y="262"/>
                </a:lnTo>
                <a:lnTo>
                  <a:pt x="30" y="264"/>
                </a:lnTo>
                <a:lnTo>
                  <a:pt x="30" y="270"/>
                </a:lnTo>
                <a:lnTo>
                  <a:pt x="28" y="272"/>
                </a:lnTo>
                <a:lnTo>
                  <a:pt x="28" y="272"/>
                </a:lnTo>
                <a:lnTo>
                  <a:pt x="28" y="272"/>
                </a:lnTo>
                <a:lnTo>
                  <a:pt x="26" y="272"/>
                </a:lnTo>
                <a:lnTo>
                  <a:pt x="22" y="272"/>
                </a:lnTo>
                <a:lnTo>
                  <a:pt x="22" y="272"/>
                </a:lnTo>
                <a:lnTo>
                  <a:pt x="18" y="272"/>
                </a:lnTo>
                <a:lnTo>
                  <a:pt x="18" y="272"/>
                </a:lnTo>
                <a:lnTo>
                  <a:pt x="18" y="272"/>
                </a:lnTo>
                <a:lnTo>
                  <a:pt x="18" y="270"/>
                </a:lnTo>
                <a:lnTo>
                  <a:pt x="18" y="266"/>
                </a:lnTo>
                <a:lnTo>
                  <a:pt x="18" y="264"/>
                </a:lnTo>
                <a:lnTo>
                  <a:pt x="18" y="264"/>
                </a:lnTo>
                <a:lnTo>
                  <a:pt x="18" y="262"/>
                </a:lnTo>
                <a:lnTo>
                  <a:pt x="18" y="260"/>
                </a:lnTo>
                <a:lnTo>
                  <a:pt x="18" y="258"/>
                </a:lnTo>
                <a:lnTo>
                  <a:pt x="18" y="258"/>
                </a:lnTo>
                <a:lnTo>
                  <a:pt x="16" y="256"/>
                </a:lnTo>
                <a:lnTo>
                  <a:pt x="16" y="254"/>
                </a:lnTo>
                <a:lnTo>
                  <a:pt x="18" y="252"/>
                </a:lnTo>
                <a:lnTo>
                  <a:pt x="18" y="252"/>
                </a:lnTo>
                <a:lnTo>
                  <a:pt x="18" y="250"/>
                </a:lnTo>
                <a:lnTo>
                  <a:pt x="18" y="250"/>
                </a:lnTo>
                <a:lnTo>
                  <a:pt x="18" y="248"/>
                </a:lnTo>
                <a:lnTo>
                  <a:pt x="18" y="246"/>
                </a:lnTo>
                <a:lnTo>
                  <a:pt x="18" y="242"/>
                </a:lnTo>
                <a:lnTo>
                  <a:pt x="18" y="242"/>
                </a:lnTo>
                <a:lnTo>
                  <a:pt x="18" y="240"/>
                </a:lnTo>
                <a:lnTo>
                  <a:pt x="18" y="238"/>
                </a:lnTo>
                <a:lnTo>
                  <a:pt x="18" y="236"/>
                </a:lnTo>
                <a:lnTo>
                  <a:pt x="18" y="232"/>
                </a:lnTo>
                <a:lnTo>
                  <a:pt x="18" y="232"/>
                </a:lnTo>
                <a:lnTo>
                  <a:pt x="18" y="230"/>
                </a:lnTo>
                <a:lnTo>
                  <a:pt x="18" y="228"/>
                </a:lnTo>
                <a:lnTo>
                  <a:pt x="18" y="228"/>
                </a:lnTo>
                <a:lnTo>
                  <a:pt x="18" y="226"/>
                </a:lnTo>
                <a:lnTo>
                  <a:pt x="18" y="224"/>
                </a:lnTo>
                <a:lnTo>
                  <a:pt x="18" y="224"/>
                </a:lnTo>
                <a:lnTo>
                  <a:pt x="16" y="222"/>
                </a:lnTo>
                <a:lnTo>
                  <a:pt x="16" y="222"/>
                </a:lnTo>
                <a:lnTo>
                  <a:pt x="16" y="220"/>
                </a:lnTo>
                <a:lnTo>
                  <a:pt x="14" y="218"/>
                </a:lnTo>
                <a:lnTo>
                  <a:pt x="14" y="218"/>
                </a:lnTo>
                <a:lnTo>
                  <a:pt x="14" y="218"/>
                </a:lnTo>
                <a:lnTo>
                  <a:pt x="14" y="218"/>
                </a:lnTo>
                <a:lnTo>
                  <a:pt x="14" y="216"/>
                </a:lnTo>
                <a:lnTo>
                  <a:pt x="14" y="216"/>
                </a:lnTo>
                <a:lnTo>
                  <a:pt x="12" y="214"/>
                </a:lnTo>
                <a:lnTo>
                  <a:pt x="14" y="212"/>
                </a:lnTo>
                <a:lnTo>
                  <a:pt x="14" y="212"/>
                </a:lnTo>
                <a:lnTo>
                  <a:pt x="14" y="210"/>
                </a:lnTo>
                <a:lnTo>
                  <a:pt x="12" y="208"/>
                </a:lnTo>
                <a:lnTo>
                  <a:pt x="10" y="198"/>
                </a:lnTo>
                <a:lnTo>
                  <a:pt x="10" y="198"/>
                </a:lnTo>
                <a:lnTo>
                  <a:pt x="10" y="198"/>
                </a:lnTo>
                <a:lnTo>
                  <a:pt x="12" y="198"/>
                </a:lnTo>
                <a:lnTo>
                  <a:pt x="12" y="196"/>
                </a:lnTo>
                <a:lnTo>
                  <a:pt x="16" y="192"/>
                </a:lnTo>
                <a:lnTo>
                  <a:pt x="20" y="188"/>
                </a:lnTo>
                <a:lnTo>
                  <a:pt x="28" y="180"/>
                </a:lnTo>
                <a:lnTo>
                  <a:pt x="28" y="180"/>
                </a:lnTo>
                <a:lnTo>
                  <a:pt x="28" y="180"/>
                </a:lnTo>
                <a:lnTo>
                  <a:pt x="28" y="180"/>
                </a:lnTo>
                <a:lnTo>
                  <a:pt x="28" y="180"/>
                </a:lnTo>
                <a:lnTo>
                  <a:pt x="28" y="178"/>
                </a:lnTo>
                <a:lnTo>
                  <a:pt x="26" y="176"/>
                </a:lnTo>
                <a:lnTo>
                  <a:pt x="28" y="176"/>
                </a:lnTo>
                <a:lnTo>
                  <a:pt x="28" y="174"/>
                </a:lnTo>
                <a:lnTo>
                  <a:pt x="30" y="174"/>
                </a:lnTo>
                <a:lnTo>
                  <a:pt x="30" y="172"/>
                </a:lnTo>
                <a:lnTo>
                  <a:pt x="30" y="172"/>
                </a:lnTo>
                <a:lnTo>
                  <a:pt x="28" y="168"/>
                </a:lnTo>
                <a:lnTo>
                  <a:pt x="30" y="168"/>
                </a:lnTo>
                <a:lnTo>
                  <a:pt x="30" y="168"/>
                </a:lnTo>
                <a:lnTo>
                  <a:pt x="32" y="168"/>
                </a:lnTo>
                <a:lnTo>
                  <a:pt x="34" y="164"/>
                </a:lnTo>
                <a:lnTo>
                  <a:pt x="34" y="162"/>
                </a:lnTo>
                <a:lnTo>
                  <a:pt x="36" y="162"/>
                </a:lnTo>
                <a:lnTo>
                  <a:pt x="36" y="160"/>
                </a:lnTo>
                <a:lnTo>
                  <a:pt x="36" y="160"/>
                </a:lnTo>
                <a:lnTo>
                  <a:pt x="36" y="158"/>
                </a:lnTo>
                <a:lnTo>
                  <a:pt x="38" y="156"/>
                </a:lnTo>
                <a:lnTo>
                  <a:pt x="38" y="154"/>
                </a:lnTo>
                <a:lnTo>
                  <a:pt x="36" y="152"/>
                </a:lnTo>
                <a:lnTo>
                  <a:pt x="36" y="152"/>
                </a:lnTo>
                <a:lnTo>
                  <a:pt x="36" y="150"/>
                </a:lnTo>
                <a:lnTo>
                  <a:pt x="36" y="150"/>
                </a:lnTo>
                <a:lnTo>
                  <a:pt x="34" y="150"/>
                </a:lnTo>
                <a:lnTo>
                  <a:pt x="34" y="148"/>
                </a:lnTo>
                <a:lnTo>
                  <a:pt x="34" y="148"/>
                </a:lnTo>
                <a:lnTo>
                  <a:pt x="36" y="146"/>
                </a:lnTo>
                <a:lnTo>
                  <a:pt x="36" y="146"/>
                </a:lnTo>
                <a:lnTo>
                  <a:pt x="36" y="142"/>
                </a:lnTo>
                <a:lnTo>
                  <a:pt x="36" y="142"/>
                </a:lnTo>
                <a:lnTo>
                  <a:pt x="34" y="142"/>
                </a:lnTo>
                <a:lnTo>
                  <a:pt x="34" y="142"/>
                </a:lnTo>
                <a:lnTo>
                  <a:pt x="34" y="142"/>
                </a:lnTo>
                <a:lnTo>
                  <a:pt x="34" y="140"/>
                </a:lnTo>
                <a:lnTo>
                  <a:pt x="34" y="138"/>
                </a:lnTo>
                <a:lnTo>
                  <a:pt x="34" y="138"/>
                </a:lnTo>
                <a:lnTo>
                  <a:pt x="36" y="138"/>
                </a:lnTo>
                <a:lnTo>
                  <a:pt x="36" y="138"/>
                </a:lnTo>
                <a:lnTo>
                  <a:pt x="36" y="138"/>
                </a:lnTo>
                <a:lnTo>
                  <a:pt x="36" y="138"/>
                </a:lnTo>
                <a:lnTo>
                  <a:pt x="38" y="136"/>
                </a:lnTo>
                <a:lnTo>
                  <a:pt x="36" y="134"/>
                </a:lnTo>
                <a:lnTo>
                  <a:pt x="36" y="134"/>
                </a:lnTo>
                <a:lnTo>
                  <a:pt x="36" y="134"/>
                </a:lnTo>
                <a:lnTo>
                  <a:pt x="36" y="134"/>
                </a:lnTo>
                <a:lnTo>
                  <a:pt x="38" y="132"/>
                </a:lnTo>
                <a:lnTo>
                  <a:pt x="38" y="132"/>
                </a:lnTo>
                <a:lnTo>
                  <a:pt x="38" y="132"/>
                </a:lnTo>
                <a:lnTo>
                  <a:pt x="40" y="130"/>
                </a:lnTo>
                <a:lnTo>
                  <a:pt x="40" y="130"/>
                </a:lnTo>
                <a:lnTo>
                  <a:pt x="38" y="130"/>
                </a:lnTo>
                <a:lnTo>
                  <a:pt x="38" y="128"/>
                </a:lnTo>
                <a:lnTo>
                  <a:pt x="38" y="128"/>
                </a:lnTo>
                <a:lnTo>
                  <a:pt x="38" y="126"/>
                </a:lnTo>
                <a:lnTo>
                  <a:pt x="38" y="126"/>
                </a:lnTo>
                <a:lnTo>
                  <a:pt x="38" y="126"/>
                </a:lnTo>
                <a:lnTo>
                  <a:pt x="38" y="126"/>
                </a:lnTo>
                <a:lnTo>
                  <a:pt x="38" y="124"/>
                </a:lnTo>
                <a:lnTo>
                  <a:pt x="38" y="122"/>
                </a:lnTo>
                <a:lnTo>
                  <a:pt x="38" y="122"/>
                </a:lnTo>
                <a:lnTo>
                  <a:pt x="38" y="120"/>
                </a:lnTo>
                <a:lnTo>
                  <a:pt x="40" y="118"/>
                </a:lnTo>
                <a:lnTo>
                  <a:pt x="40" y="118"/>
                </a:lnTo>
                <a:lnTo>
                  <a:pt x="40" y="118"/>
                </a:lnTo>
                <a:lnTo>
                  <a:pt x="38" y="118"/>
                </a:lnTo>
                <a:lnTo>
                  <a:pt x="38" y="116"/>
                </a:lnTo>
                <a:lnTo>
                  <a:pt x="40" y="114"/>
                </a:lnTo>
                <a:lnTo>
                  <a:pt x="40" y="114"/>
                </a:lnTo>
                <a:lnTo>
                  <a:pt x="40" y="114"/>
                </a:lnTo>
                <a:lnTo>
                  <a:pt x="40" y="114"/>
                </a:lnTo>
                <a:lnTo>
                  <a:pt x="38" y="112"/>
                </a:lnTo>
                <a:lnTo>
                  <a:pt x="38" y="112"/>
                </a:lnTo>
                <a:lnTo>
                  <a:pt x="38" y="112"/>
                </a:lnTo>
                <a:lnTo>
                  <a:pt x="38" y="110"/>
                </a:lnTo>
                <a:lnTo>
                  <a:pt x="38" y="110"/>
                </a:lnTo>
                <a:lnTo>
                  <a:pt x="38" y="110"/>
                </a:lnTo>
                <a:lnTo>
                  <a:pt x="38" y="108"/>
                </a:lnTo>
                <a:lnTo>
                  <a:pt x="38" y="106"/>
                </a:lnTo>
                <a:lnTo>
                  <a:pt x="38" y="106"/>
                </a:lnTo>
                <a:lnTo>
                  <a:pt x="38" y="106"/>
                </a:lnTo>
                <a:lnTo>
                  <a:pt x="38" y="106"/>
                </a:lnTo>
                <a:lnTo>
                  <a:pt x="38" y="106"/>
                </a:lnTo>
                <a:lnTo>
                  <a:pt x="38" y="104"/>
                </a:lnTo>
                <a:lnTo>
                  <a:pt x="38" y="104"/>
                </a:lnTo>
                <a:lnTo>
                  <a:pt x="40" y="104"/>
                </a:lnTo>
                <a:lnTo>
                  <a:pt x="40" y="104"/>
                </a:lnTo>
                <a:lnTo>
                  <a:pt x="40" y="104"/>
                </a:lnTo>
                <a:lnTo>
                  <a:pt x="38" y="102"/>
                </a:lnTo>
                <a:lnTo>
                  <a:pt x="36" y="104"/>
                </a:lnTo>
                <a:lnTo>
                  <a:pt x="36" y="104"/>
                </a:lnTo>
                <a:lnTo>
                  <a:pt x="36" y="102"/>
                </a:lnTo>
                <a:lnTo>
                  <a:pt x="36" y="102"/>
                </a:lnTo>
                <a:lnTo>
                  <a:pt x="34" y="100"/>
                </a:lnTo>
                <a:lnTo>
                  <a:pt x="32" y="100"/>
                </a:lnTo>
                <a:lnTo>
                  <a:pt x="30" y="100"/>
                </a:lnTo>
                <a:lnTo>
                  <a:pt x="30" y="100"/>
                </a:lnTo>
                <a:lnTo>
                  <a:pt x="30" y="98"/>
                </a:lnTo>
                <a:lnTo>
                  <a:pt x="28" y="98"/>
                </a:lnTo>
                <a:lnTo>
                  <a:pt x="28" y="98"/>
                </a:lnTo>
                <a:lnTo>
                  <a:pt x="28" y="98"/>
                </a:lnTo>
                <a:lnTo>
                  <a:pt x="26" y="98"/>
                </a:lnTo>
                <a:lnTo>
                  <a:pt x="26" y="98"/>
                </a:lnTo>
                <a:lnTo>
                  <a:pt x="24" y="98"/>
                </a:lnTo>
                <a:lnTo>
                  <a:pt x="24" y="98"/>
                </a:lnTo>
                <a:lnTo>
                  <a:pt x="24" y="98"/>
                </a:lnTo>
                <a:lnTo>
                  <a:pt x="22" y="96"/>
                </a:lnTo>
                <a:lnTo>
                  <a:pt x="22" y="94"/>
                </a:lnTo>
                <a:lnTo>
                  <a:pt x="20" y="94"/>
                </a:lnTo>
                <a:lnTo>
                  <a:pt x="20" y="94"/>
                </a:lnTo>
                <a:lnTo>
                  <a:pt x="18" y="94"/>
                </a:lnTo>
                <a:lnTo>
                  <a:pt x="18" y="94"/>
                </a:lnTo>
                <a:lnTo>
                  <a:pt x="18" y="94"/>
                </a:lnTo>
                <a:lnTo>
                  <a:pt x="16" y="94"/>
                </a:lnTo>
                <a:lnTo>
                  <a:pt x="16" y="92"/>
                </a:lnTo>
                <a:lnTo>
                  <a:pt x="16" y="92"/>
                </a:lnTo>
                <a:lnTo>
                  <a:pt x="16" y="92"/>
                </a:lnTo>
                <a:lnTo>
                  <a:pt x="16" y="92"/>
                </a:lnTo>
                <a:lnTo>
                  <a:pt x="14" y="92"/>
                </a:lnTo>
                <a:lnTo>
                  <a:pt x="12" y="92"/>
                </a:lnTo>
                <a:lnTo>
                  <a:pt x="8" y="92"/>
                </a:lnTo>
                <a:lnTo>
                  <a:pt x="2" y="92"/>
                </a:lnTo>
                <a:lnTo>
                  <a:pt x="2" y="86"/>
                </a:lnTo>
                <a:lnTo>
                  <a:pt x="2" y="86"/>
                </a:lnTo>
                <a:lnTo>
                  <a:pt x="2" y="84"/>
                </a:lnTo>
                <a:lnTo>
                  <a:pt x="2" y="82"/>
                </a:lnTo>
                <a:lnTo>
                  <a:pt x="2" y="80"/>
                </a:lnTo>
                <a:lnTo>
                  <a:pt x="2" y="80"/>
                </a:lnTo>
                <a:lnTo>
                  <a:pt x="2" y="80"/>
                </a:lnTo>
                <a:lnTo>
                  <a:pt x="0" y="78"/>
                </a:lnTo>
                <a:lnTo>
                  <a:pt x="0" y="78"/>
                </a:lnTo>
                <a:lnTo>
                  <a:pt x="0" y="76"/>
                </a:lnTo>
                <a:lnTo>
                  <a:pt x="0" y="76"/>
                </a:lnTo>
                <a:lnTo>
                  <a:pt x="0" y="74"/>
                </a:lnTo>
                <a:lnTo>
                  <a:pt x="2" y="74"/>
                </a:lnTo>
                <a:lnTo>
                  <a:pt x="4" y="72"/>
                </a:lnTo>
                <a:lnTo>
                  <a:pt x="4" y="72"/>
                </a:lnTo>
                <a:lnTo>
                  <a:pt x="6" y="72"/>
                </a:lnTo>
                <a:lnTo>
                  <a:pt x="8" y="70"/>
                </a:lnTo>
                <a:lnTo>
                  <a:pt x="10" y="70"/>
                </a:lnTo>
                <a:lnTo>
                  <a:pt x="12" y="70"/>
                </a:lnTo>
                <a:lnTo>
                  <a:pt x="14" y="70"/>
                </a:lnTo>
                <a:lnTo>
                  <a:pt x="14" y="70"/>
                </a:lnTo>
                <a:lnTo>
                  <a:pt x="16" y="70"/>
                </a:lnTo>
                <a:lnTo>
                  <a:pt x="18" y="68"/>
                </a:lnTo>
                <a:lnTo>
                  <a:pt x="18" y="68"/>
                </a:lnTo>
                <a:lnTo>
                  <a:pt x="20" y="68"/>
                </a:lnTo>
                <a:lnTo>
                  <a:pt x="20" y="68"/>
                </a:lnTo>
                <a:lnTo>
                  <a:pt x="22" y="66"/>
                </a:lnTo>
                <a:lnTo>
                  <a:pt x="22" y="66"/>
                </a:lnTo>
                <a:lnTo>
                  <a:pt x="24" y="66"/>
                </a:lnTo>
                <a:lnTo>
                  <a:pt x="24" y="66"/>
                </a:lnTo>
                <a:lnTo>
                  <a:pt x="24" y="66"/>
                </a:lnTo>
                <a:lnTo>
                  <a:pt x="24" y="66"/>
                </a:lnTo>
                <a:lnTo>
                  <a:pt x="24" y="66"/>
                </a:lnTo>
                <a:lnTo>
                  <a:pt x="26" y="66"/>
                </a:lnTo>
                <a:lnTo>
                  <a:pt x="28" y="64"/>
                </a:lnTo>
                <a:lnTo>
                  <a:pt x="30" y="64"/>
                </a:lnTo>
                <a:lnTo>
                  <a:pt x="32" y="64"/>
                </a:lnTo>
                <a:lnTo>
                  <a:pt x="32" y="64"/>
                </a:lnTo>
                <a:lnTo>
                  <a:pt x="42" y="60"/>
                </a:lnTo>
                <a:lnTo>
                  <a:pt x="44" y="58"/>
                </a:lnTo>
                <a:lnTo>
                  <a:pt x="46" y="58"/>
                </a:lnTo>
                <a:lnTo>
                  <a:pt x="46" y="60"/>
                </a:lnTo>
                <a:lnTo>
                  <a:pt x="46" y="62"/>
                </a:lnTo>
                <a:lnTo>
                  <a:pt x="48" y="64"/>
                </a:lnTo>
                <a:lnTo>
                  <a:pt x="48" y="66"/>
                </a:lnTo>
                <a:lnTo>
                  <a:pt x="50" y="68"/>
                </a:lnTo>
                <a:lnTo>
                  <a:pt x="52" y="66"/>
                </a:lnTo>
                <a:lnTo>
                  <a:pt x="52" y="66"/>
                </a:lnTo>
                <a:lnTo>
                  <a:pt x="54" y="66"/>
                </a:lnTo>
                <a:lnTo>
                  <a:pt x="58" y="66"/>
                </a:lnTo>
                <a:lnTo>
                  <a:pt x="60" y="64"/>
                </a:lnTo>
                <a:lnTo>
                  <a:pt x="62" y="64"/>
                </a:lnTo>
                <a:lnTo>
                  <a:pt x="62" y="66"/>
                </a:lnTo>
                <a:lnTo>
                  <a:pt x="62" y="66"/>
                </a:lnTo>
                <a:lnTo>
                  <a:pt x="62" y="66"/>
                </a:lnTo>
                <a:lnTo>
                  <a:pt x="62" y="66"/>
                </a:lnTo>
                <a:lnTo>
                  <a:pt x="62" y="68"/>
                </a:lnTo>
                <a:lnTo>
                  <a:pt x="64" y="68"/>
                </a:lnTo>
                <a:lnTo>
                  <a:pt x="64" y="68"/>
                </a:lnTo>
                <a:lnTo>
                  <a:pt x="64" y="68"/>
                </a:lnTo>
                <a:lnTo>
                  <a:pt x="64" y="70"/>
                </a:lnTo>
                <a:lnTo>
                  <a:pt x="64" y="74"/>
                </a:lnTo>
                <a:lnTo>
                  <a:pt x="64" y="76"/>
                </a:lnTo>
                <a:lnTo>
                  <a:pt x="64" y="76"/>
                </a:lnTo>
                <a:lnTo>
                  <a:pt x="64" y="78"/>
                </a:lnTo>
                <a:lnTo>
                  <a:pt x="64" y="78"/>
                </a:lnTo>
                <a:lnTo>
                  <a:pt x="64" y="78"/>
                </a:lnTo>
                <a:lnTo>
                  <a:pt x="64" y="78"/>
                </a:lnTo>
                <a:lnTo>
                  <a:pt x="64" y="80"/>
                </a:lnTo>
                <a:lnTo>
                  <a:pt x="64" y="80"/>
                </a:lnTo>
                <a:lnTo>
                  <a:pt x="64" y="80"/>
                </a:lnTo>
                <a:lnTo>
                  <a:pt x="62" y="80"/>
                </a:lnTo>
                <a:lnTo>
                  <a:pt x="62" y="82"/>
                </a:lnTo>
                <a:lnTo>
                  <a:pt x="62" y="84"/>
                </a:lnTo>
                <a:lnTo>
                  <a:pt x="62" y="84"/>
                </a:lnTo>
                <a:lnTo>
                  <a:pt x="62" y="84"/>
                </a:lnTo>
                <a:lnTo>
                  <a:pt x="62" y="84"/>
                </a:lnTo>
                <a:lnTo>
                  <a:pt x="60" y="86"/>
                </a:lnTo>
                <a:lnTo>
                  <a:pt x="60" y="86"/>
                </a:lnTo>
                <a:lnTo>
                  <a:pt x="60" y="86"/>
                </a:lnTo>
                <a:lnTo>
                  <a:pt x="60" y="88"/>
                </a:lnTo>
                <a:lnTo>
                  <a:pt x="60" y="88"/>
                </a:lnTo>
                <a:lnTo>
                  <a:pt x="58" y="88"/>
                </a:lnTo>
                <a:lnTo>
                  <a:pt x="58" y="88"/>
                </a:lnTo>
                <a:lnTo>
                  <a:pt x="58" y="88"/>
                </a:lnTo>
                <a:lnTo>
                  <a:pt x="58" y="90"/>
                </a:lnTo>
                <a:lnTo>
                  <a:pt x="58" y="90"/>
                </a:lnTo>
                <a:lnTo>
                  <a:pt x="58" y="90"/>
                </a:lnTo>
                <a:lnTo>
                  <a:pt x="60" y="90"/>
                </a:lnTo>
                <a:lnTo>
                  <a:pt x="60" y="90"/>
                </a:lnTo>
                <a:lnTo>
                  <a:pt x="60" y="92"/>
                </a:lnTo>
                <a:lnTo>
                  <a:pt x="60" y="92"/>
                </a:lnTo>
                <a:lnTo>
                  <a:pt x="60" y="92"/>
                </a:lnTo>
                <a:lnTo>
                  <a:pt x="60" y="94"/>
                </a:lnTo>
                <a:lnTo>
                  <a:pt x="60" y="94"/>
                </a:lnTo>
                <a:lnTo>
                  <a:pt x="60" y="96"/>
                </a:lnTo>
                <a:lnTo>
                  <a:pt x="60" y="96"/>
                </a:lnTo>
                <a:lnTo>
                  <a:pt x="62" y="96"/>
                </a:lnTo>
                <a:lnTo>
                  <a:pt x="62" y="96"/>
                </a:lnTo>
                <a:lnTo>
                  <a:pt x="62" y="96"/>
                </a:lnTo>
                <a:lnTo>
                  <a:pt x="62" y="96"/>
                </a:lnTo>
                <a:lnTo>
                  <a:pt x="62" y="96"/>
                </a:lnTo>
                <a:lnTo>
                  <a:pt x="62" y="98"/>
                </a:lnTo>
                <a:lnTo>
                  <a:pt x="64" y="98"/>
                </a:lnTo>
                <a:lnTo>
                  <a:pt x="64" y="100"/>
                </a:lnTo>
                <a:lnTo>
                  <a:pt x="66" y="100"/>
                </a:lnTo>
                <a:lnTo>
                  <a:pt x="66" y="102"/>
                </a:lnTo>
                <a:lnTo>
                  <a:pt x="68" y="104"/>
                </a:lnTo>
                <a:lnTo>
                  <a:pt x="68" y="104"/>
                </a:lnTo>
                <a:lnTo>
                  <a:pt x="70" y="104"/>
                </a:lnTo>
                <a:lnTo>
                  <a:pt x="70" y="104"/>
                </a:lnTo>
                <a:lnTo>
                  <a:pt x="70" y="104"/>
                </a:lnTo>
                <a:lnTo>
                  <a:pt x="70" y="106"/>
                </a:lnTo>
                <a:lnTo>
                  <a:pt x="70" y="106"/>
                </a:lnTo>
                <a:lnTo>
                  <a:pt x="70" y="108"/>
                </a:lnTo>
                <a:lnTo>
                  <a:pt x="70" y="108"/>
                </a:lnTo>
                <a:lnTo>
                  <a:pt x="70" y="108"/>
                </a:lnTo>
                <a:lnTo>
                  <a:pt x="70" y="108"/>
                </a:lnTo>
                <a:lnTo>
                  <a:pt x="70" y="110"/>
                </a:lnTo>
                <a:lnTo>
                  <a:pt x="70" y="110"/>
                </a:lnTo>
                <a:lnTo>
                  <a:pt x="72" y="110"/>
                </a:lnTo>
                <a:lnTo>
                  <a:pt x="72" y="110"/>
                </a:lnTo>
                <a:lnTo>
                  <a:pt x="72" y="110"/>
                </a:lnTo>
                <a:lnTo>
                  <a:pt x="72" y="108"/>
                </a:lnTo>
                <a:lnTo>
                  <a:pt x="72" y="108"/>
                </a:lnTo>
                <a:lnTo>
                  <a:pt x="72" y="108"/>
                </a:lnTo>
                <a:lnTo>
                  <a:pt x="72" y="106"/>
                </a:lnTo>
                <a:lnTo>
                  <a:pt x="72" y="104"/>
                </a:lnTo>
                <a:lnTo>
                  <a:pt x="72" y="104"/>
                </a:lnTo>
                <a:lnTo>
                  <a:pt x="72" y="102"/>
                </a:lnTo>
                <a:lnTo>
                  <a:pt x="72" y="102"/>
                </a:lnTo>
                <a:lnTo>
                  <a:pt x="72" y="102"/>
                </a:lnTo>
                <a:lnTo>
                  <a:pt x="72" y="102"/>
                </a:lnTo>
                <a:lnTo>
                  <a:pt x="70" y="102"/>
                </a:lnTo>
                <a:lnTo>
                  <a:pt x="70" y="100"/>
                </a:lnTo>
                <a:lnTo>
                  <a:pt x="72" y="100"/>
                </a:lnTo>
                <a:lnTo>
                  <a:pt x="72" y="100"/>
                </a:lnTo>
                <a:lnTo>
                  <a:pt x="72" y="98"/>
                </a:lnTo>
                <a:lnTo>
                  <a:pt x="72" y="96"/>
                </a:lnTo>
                <a:lnTo>
                  <a:pt x="74" y="96"/>
                </a:lnTo>
                <a:lnTo>
                  <a:pt x="74" y="94"/>
                </a:lnTo>
                <a:lnTo>
                  <a:pt x="76" y="94"/>
                </a:lnTo>
                <a:lnTo>
                  <a:pt x="76" y="94"/>
                </a:lnTo>
                <a:lnTo>
                  <a:pt x="76" y="94"/>
                </a:lnTo>
                <a:lnTo>
                  <a:pt x="80" y="94"/>
                </a:lnTo>
                <a:lnTo>
                  <a:pt x="80" y="92"/>
                </a:lnTo>
                <a:lnTo>
                  <a:pt x="80" y="92"/>
                </a:lnTo>
                <a:lnTo>
                  <a:pt x="80" y="92"/>
                </a:lnTo>
                <a:lnTo>
                  <a:pt x="82" y="88"/>
                </a:lnTo>
                <a:lnTo>
                  <a:pt x="82" y="82"/>
                </a:lnTo>
                <a:lnTo>
                  <a:pt x="82" y="82"/>
                </a:lnTo>
                <a:lnTo>
                  <a:pt x="82" y="82"/>
                </a:lnTo>
                <a:lnTo>
                  <a:pt x="82" y="82"/>
                </a:lnTo>
                <a:lnTo>
                  <a:pt x="82" y="80"/>
                </a:lnTo>
                <a:lnTo>
                  <a:pt x="82" y="80"/>
                </a:lnTo>
                <a:lnTo>
                  <a:pt x="82" y="78"/>
                </a:lnTo>
                <a:lnTo>
                  <a:pt x="82" y="74"/>
                </a:lnTo>
                <a:lnTo>
                  <a:pt x="84" y="72"/>
                </a:lnTo>
                <a:lnTo>
                  <a:pt x="82" y="72"/>
                </a:lnTo>
                <a:lnTo>
                  <a:pt x="82" y="70"/>
                </a:lnTo>
                <a:lnTo>
                  <a:pt x="82" y="70"/>
                </a:lnTo>
                <a:lnTo>
                  <a:pt x="82" y="70"/>
                </a:lnTo>
                <a:lnTo>
                  <a:pt x="82" y="68"/>
                </a:lnTo>
                <a:lnTo>
                  <a:pt x="78" y="62"/>
                </a:lnTo>
                <a:lnTo>
                  <a:pt x="78" y="62"/>
                </a:lnTo>
                <a:lnTo>
                  <a:pt x="78" y="62"/>
                </a:lnTo>
                <a:lnTo>
                  <a:pt x="78" y="60"/>
                </a:lnTo>
                <a:lnTo>
                  <a:pt x="74" y="56"/>
                </a:lnTo>
                <a:lnTo>
                  <a:pt x="74" y="54"/>
                </a:lnTo>
                <a:lnTo>
                  <a:pt x="72" y="52"/>
                </a:lnTo>
                <a:lnTo>
                  <a:pt x="70" y="50"/>
                </a:lnTo>
                <a:lnTo>
                  <a:pt x="68" y="50"/>
                </a:lnTo>
                <a:lnTo>
                  <a:pt x="68" y="50"/>
                </a:lnTo>
                <a:lnTo>
                  <a:pt x="66" y="50"/>
                </a:lnTo>
                <a:lnTo>
                  <a:pt x="64" y="48"/>
                </a:lnTo>
                <a:lnTo>
                  <a:pt x="64" y="48"/>
                </a:lnTo>
                <a:lnTo>
                  <a:pt x="64" y="46"/>
                </a:lnTo>
                <a:lnTo>
                  <a:pt x="64" y="46"/>
                </a:lnTo>
                <a:lnTo>
                  <a:pt x="64" y="42"/>
                </a:lnTo>
                <a:lnTo>
                  <a:pt x="64" y="42"/>
                </a:lnTo>
                <a:lnTo>
                  <a:pt x="64" y="40"/>
                </a:lnTo>
                <a:lnTo>
                  <a:pt x="64" y="40"/>
                </a:lnTo>
                <a:lnTo>
                  <a:pt x="64" y="38"/>
                </a:lnTo>
                <a:lnTo>
                  <a:pt x="64" y="38"/>
                </a:lnTo>
                <a:lnTo>
                  <a:pt x="64" y="38"/>
                </a:lnTo>
                <a:lnTo>
                  <a:pt x="64" y="36"/>
                </a:lnTo>
                <a:lnTo>
                  <a:pt x="64" y="36"/>
                </a:lnTo>
                <a:lnTo>
                  <a:pt x="64" y="36"/>
                </a:lnTo>
                <a:lnTo>
                  <a:pt x="64" y="34"/>
                </a:lnTo>
                <a:lnTo>
                  <a:pt x="64" y="34"/>
                </a:lnTo>
                <a:lnTo>
                  <a:pt x="64" y="34"/>
                </a:lnTo>
                <a:lnTo>
                  <a:pt x="62" y="32"/>
                </a:lnTo>
                <a:lnTo>
                  <a:pt x="62" y="30"/>
                </a:lnTo>
                <a:lnTo>
                  <a:pt x="62" y="28"/>
                </a:lnTo>
                <a:lnTo>
                  <a:pt x="62" y="28"/>
                </a:lnTo>
                <a:lnTo>
                  <a:pt x="62" y="28"/>
                </a:lnTo>
                <a:lnTo>
                  <a:pt x="62" y="28"/>
                </a:lnTo>
                <a:lnTo>
                  <a:pt x="62" y="26"/>
                </a:lnTo>
                <a:lnTo>
                  <a:pt x="62" y="26"/>
                </a:lnTo>
                <a:lnTo>
                  <a:pt x="64" y="24"/>
                </a:lnTo>
                <a:lnTo>
                  <a:pt x="64" y="24"/>
                </a:lnTo>
                <a:lnTo>
                  <a:pt x="66" y="22"/>
                </a:lnTo>
                <a:lnTo>
                  <a:pt x="66" y="22"/>
                </a:lnTo>
                <a:lnTo>
                  <a:pt x="66" y="20"/>
                </a:lnTo>
                <a:lnTo>
                  <a:pt x="66" y="20"/>
                </a:lnTo>
                <a:lnTo>
                  <a:pt x="66" y="20"/>
                </a:lnTo>
                <a:lnTo>
                  <a:pt x="66" y="20"/>
                </a:lnTo>
                <a:lnTo>
                  <a:pt x="66" y="18"/>
                </a:lnTo>
                <a:lnTo>
                  <a:pt x="66" y="18"/>
                </a:lnTo>
                <a:lnTo>
                  <a:pt x="66" y="18"/>
                </a:lnTo>
                <a:lnTo>
                  <a:pt x="68" y="18"/>
                </a:lnTo>
                <a:lnTo>
                  <a:pt x="70" y="18"/>
                </a:lnTo>
                <a:lnTo>
                  <a:pt x="72" y="18"/>
                </a:lnTo>
                <a:lnTo>
                  <a:pt x="72" y="18"/>
                </a:lnTo>
                <a:lnTo>
                  <a:pt x="72" y="18"/>
                </a:lnTo>
                <a:lnTo>
                  <a:pt x="76" y="18"/>
                </a:lnTo>
                <a:lnTo>
                  <a:pt x="78" y="18"/>
                </a:lnTo>
                <a:lnTo>
                  <a:pt x="80" y="18"/>
                </a:lnTo>
                <a:lnTo>
                  <a:pt x="82" y="18"/>
                </a:lnTo>
                <a:lnTo>
                  <a:pt x="82" y="18"/>
                </a:lnTo>
                <a:lnTo>
                  <a:pt x="82" y="16"/>
                </a:lnTo>
                <a:lnTo>
                  <a:pt x="84" y="16"/>
                </a:lnTo>
                <a:lnTo>
                  <a:pt x="86" y="16"/>
                </a:lnTo>
                <a:lnTo>
                  <a:pt x="88" y="18"/>
                </a:lnTo>
                <a:lnTo>
                  <a:pt x="88" y="18"/>
                </a:lnTo>
                <a:lnTo>
                  <a:pt x="88" y="20"/>
                </a:lnTo>
                <a:lnTo>
                  <a:pt x="90" y="20"/>
                </a:lnTo>
                <a:lnTo>
                  <a:pt x="90" y="20"/>
                </a:lnTo>
                <a:lnTo>
                  <a:pt x="90" y="20"/>
                </a:lnTo>
                <a:lnTo>
                  <a:pt x="92" y="20"/>
                </a:lnTo>
                <a:lnTo>
                  <a:pt x="92" y="20"/>
                </a:lnTo>
                <a:lnTo>
                  <a:pt x="94" y="20"/>
                </a:lnTo>
                <a:lnTo>
                  <a:pt x="94" y="20"/>
                </a:lnTo>
                <a:lnTo>
                  <a:pt x="96" y="20"/>
                </a:lnTo>
                <a:lnTo>
                  <a:pt x="96" y="20"/>
                </a:lnTo>
                <a:lnTo>
                  <a:pt x="98" y="20"/>
                </a:lnTo>
                <a:lnTo>
                  <a:pt x="98" y="18"/>
                </a:lnTo>
                <a:lnTo>
                  <a:pt x="98" y="18"/>
                </a:lnTo>
                <a:lnTo>
                  <a:pt x="98" y="18"/>
                </a:lnTo>
                <a:lnTo>
                  <a:pt x="100" y="18"/>
                </a:lnTo>
                <a:lnTo>
                  <a:pt x="102" y="20"/>
                </a:lnTo>
                <a:lnTo>
                  <a:pt x="104" y="20"/>
                </a:lnTo>
                <a:lnTo>
                  <a:pt x="104" y="20"/>
                </a:lnTo>
                <a:lnTo>
                  <a:pt x="106" y="20"/>
                </a:lnTo>
                <a:lnTo>
                  <a:pt x="108" y="20"/>
                </a:lnTo>
                <a:lnTo>
                  <a:pt x="110" y="18"/>
                </a:lnTo>
                <a:lnTo>
                  <a:pt x="112" y="18"/>
                </a:lnTo>
                <a:lnTo>
                  <a:pt x="112" y="18"/>
                </a:lnTo>
                <a:lnTo>
                  <a:pt x="112" y="18"/>
                </a:lnTo>
                <a:lnTo>
                  <a:pt x="114" y="16"/>
                </a:lnTo>
                <a:lnTo>
                  <a:pt x="112" y="16"/>
                </a:lnTo>
                <a:lnTo>
                  <a:pt x="114" y="16"/>
                </a:lnTo>
                <a:lnTo>
                  <a:pt x="114" y="14"/>
                </a:lnTo>
                <a:lnTo>
                  <a:pt x="114" y="14"/>
                </a:lnTo>
                <a:lnTo>
                  <a:pt x="114" y="12"/>
                </a:lnTo>
                <a:lnTo>
                  <a:pt x="116" y="12"/>
                </a:lnTo>
                <a:lnTo>
                  <a:pt x="116" y="12"/>
                </a:lnTo>
                <a:lnTo>
                  <a:pt x="118" y="12"/>
                </a:lnTo>
                <a:lnTo>
                  <a:pt x="118" y="12"/>
                </a:lnTo>
                <a:lnTo>
                  <a:pt x="120" y="14"/>
                </a:lnTo>
                <a:lnTo>
                  <a:pt x="120" y="14"/>
                </a:lnTo>
                <a:lnTo>
                  <a:pt x="122" y="14"/>
                </a:lnTo>
                <a:lnTo>
                  <a:pt x="122" y="14"/>
                </a:lnTo>
                <a:lnTo>
                  <a:pt x="122" y="16"/>
                </a:lnTo>
                <a:lnTo>
                  <a:pt x="124" y="14"/>
                </a:lnTo>
                <a:lnTo>
                  <a:pt x="124" y="14"/>
                </a:lnTo>
                <a:lnTo>
                  <a:pt x="126" y="14"/>
                </a:lnTo>
                <a:lnTo>
                  <a:pt x="126" y="12"/>
                </a:lnTo>
                <a:lnTo>
                  <a:pt x="126" y="12"/>
                </a:lnTo>
                <a:lnTo>
                  <a:pt x="130" y="10"/>
                </a:lnTo>
                <a:lnTo>
                  <a:pt x="130" y="10"/>
                </a:lnTo>
                <a:lnTo>
                  <a:pt x="132" y="10"/>
                </a:lnTo>
                <a:lnTo>
                  <a:pt x="134" y="10"/>
                </a:lnTo>
                <a:lnTo>
                  <a:pt x="134" y="12"/>
                </a:lnTo>
                <a:lnTo>
                  <a:pt x="134" y="12"/>
                </a:lnTo>
                <a:lnTo>
                  <a:pt x="134" y="10"/>
                </a:lnTo>
                <a:lnTo>
                  <a:pt x="134" y="10"/>
                </a:lnTo>
                <a:lnTo>
                  <a:pt x="136" y="10"/>
                </a:lnTo>
                <a:lnTo>
                  <a:pt x="136" y="10"/>
                </a:lnTo>
                <a:lnTo>
                  <a:pt x="138" y="8"/>
                </a:lnTo>
                <a:lnTo>
                  <a:pt x="138" y="8"/>
                </a:lnTo>
                <a:lnTo>
                  <a:pt x="140" y="8"/>
                </a:lnTo>
                <a:lnTo>
                  <a:pt x="140" y="8"/>
                </a:lnTo>
                <a:lnTo>
                  <a:pt x="142" y="6"/>
                </a:lnTo>
                <a:lnTo>
                  <a:pt x="142" y="6"/>
                </a:lnTo>
                <a:lnTo>
                  <a:pt x="142" y="6"/>
                </a:lnTo>
                <a:lnTo>
                  <a:pt x="142" y="6"/>
                </a:lnTo>
                <a:lnTo>
                  <a:pt x="144" y="6"/>
                </a:lnTo>
                <a:lnTo>
                  <a:pt x="144" y="6"/>
                </a:lnTo>
                <a:lnTo>
                  <a:pt x="144" y="6"/>
                </a:lnTo>
                <a:lnTo>
                  <a:pt x="144" y="4"/>
                </a:lnTo>
                <a:lnTo>
                  <a:pt x="146" y="4"/>
                </a:lnTo>
                <a:lnTo>
                  <a:pt x="148" y="2"/>
                </a:lnTo>
                <a:lnTo>
                  <a:pt x="150" y="0"/>
                </a:lnTo>
                <a:lnTo>
                  <a:pt x="150" y="0"/>
                </a:lnTo>
                <a:lnTo>
                  <a:pt x="152" y="0"/>
                </a:lnTo>
                <a:lnTo>
                  <a:pt x="152" y="0"/>
                </a:lnTo>
                <a:close/>
                <a:moveTo>
                  <a:pt x="66" y="26"/>
                </a:moveTo>
                <a:lnTo>
                  <a:pt x="66" y="24"/>
                </a:lnTo>
                <a:lnTo>
                  <a:pt x="66" y="26"/>
                </a:lnTo>
                <a:lnTo>
                  <a:pt x="66" y="26"/>
                </a:lnTo>
                <a:close/>
                <a:moveTo>
                  <a:pt x="68" y="26"/>
                </a:moveTo>
                <a:lnTo>
                  <a:pt x="68" y="26"/>
                </a:lnTo>
                <a:lnTo>
                  <a:pt x="68" y="26"/>
                </a:lnTo>
                <a:lnTo>
                  <a:pt x="68" y="26"/>
                </a:lnTo>
                <a:lnTo>
                  <a:pt x="68" y="26"/>
                </a:lnTo>
                <a:lnTo>
                  <a:pt x="68" y="26"/>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2" name="Freeform 128"/>
          <p:cNvSpPr>
            <a:spLocks/>
          </p:cNvSpPr>
          <p:nvPr/>
        </p:nvSpPr>
        <p:spPr bwMode="auto">
          <a:xfrm>
            <a:off x="4953000" y="2484438"/>
            <a:ext cx="41275" cy="44450"/>
          </a:xfrm>
          <a:custGeom>
            <a:avLst/>
            <a:gdLst/>
            <a:ahLst/>
            <a:cxnLst>
              <a:cxn ang="0">
                <a:pos x="10" y="2"/>
              </a:cxn>
              <a:cxn ang="0">
                <a:pos x="10" y="2"/>
              </a:cxn>
              <a:cxn ang="0">
                <a:pos x="12" y="2"/>
              </a:cxn>
              <a:cxn ang="0">
                <a:pos x="14" y="2"/>
              </a:cxn>
              <a:cxn ang="0">
                <a:pos x="14" y="4"/>
              </a:cxn>
              <a:cxn ang="0">
                <a:pos x="14" y="4"/>
              </a:cxn>
              <a:cxn ang="0">
                <a:pos x="14" y="4"/>
              </a:cxn>
              <a:cxn ang="0">
                <a:pos x="14" y="4"/>
              </a:cxn>
              <a:cxn ang="0">
                <a:pos x="16" y="6"/>
              </a:cxn>
              <a:cxn ang="0">
                <a:pos x="16" y="6"/>
              </a:cxn>
              <a:cxn ang="0">
                <a:pos x="18" y="6"/>
              </a:cxn>
              <a:cxn ang="0">
                <a:pos x="20" y="8"/>
              </a:cxn>
              <a:cxn ang="0">
                <a:pos x="20" y="8"/>
              </a:cxn>
              <a:cxn ang="0">
                <a:pos x="20" y="8"/>
              </a:cxn>
              <a:cxn ang="0">
                <a:pos x="22" y="8"/>
              </a:cxn>
              <a:cxn ang="0">
                <a:pos x="22" y="10"/>
              </a:cxn>
              <a:cxn ang="0">
                <a:pos x="24" y="10"/>
              </a:cxn>
              <a:cxn ang="0">
                <a:pos x="24" y="10"/>
              </a:cxn>
              <a:cxn ang="0">
                <a:pos x="26" y="10"/>
              </a:cxn>
              <a:cxn ang="0">
                <a:pos x="26" y="12"/>
              </a:cxn>
              <a:cxn ang="0">
                <a:pos x="26" y="12"/>
              </a:cxn>
              <a:cxn ang="0">
                <a:pos x="24" y="12"/>
              </a:cxn>
              <a:cxn ang="0">
                <a:pos x="24" y="14"/>
              </a:cxn>
              <a:cxn ang="0">
                <a:pos x="24" y="14"/>
              </a:cxn>
              <a:cxn ang="0">
                <a:pos x="22" y="14"/>
              </a:cxn>
              <a:cxn ang="0">
                <a:pos x="22" y="14"/>
              </a:cxn>
              <a:cxn ang="0">
                <a:pos x="22" y="14"/>
              </a:cxn>
              <a:cxn ang="0">
                <a:pos x="24" y="16"/>
              </a:cxn>
              <a:cxn ang="0">
                <a:pos x="22" y="16"/>
              </a:cxn>
              <a:cxn ang="0">
                <a:pos x="22" y="18"/>
              </a:cxn>
              <a:cxn ang="0">
                <a:pos x="18" y="18"/>
              </a:cxn>
              <a:cxn ang="0">
                <a:pos x="18" y="14"/>
              </a:cxn>
              <a:cxn ang="0">
                <a:pos x="16" y="16"/>
              </a:cxn>
              <a:cxn ang="0">
                <a:pos x="16" y="18"/>
              </a:cxn>
              <a:cxn ang="0">
                <a:pos x="14" y="24"/>
              </a:cxn>
              <a:cxn ang="0">
                <a:pos x="14" y="26"/>
              </a:cxn>
              <a:cxn ang="0">
                <a:pos x="14" y="28"/>
              </a:cxn>
              <a:cxn ang="0">
                <a:pos x="12" y="26"/>
              </a:cxn>
              <a:cxn ang="0">
                <a:pos x="12" y="26"/>
              </a:cxn>
              <a:cxn ang="0">
                <a:pos x="10" y="24"/>
              </a:cxn>
              <a:cxn ang="0">
                <a:pos x="8" y="20"/>
              </a:cxn>
              <a:cxn ang="0">
                <a:pos x="4" y="20"/>
              </a:cxn>
              <a:cxn ang="0">
                <a:pos x="2" y="18"/>
              </a:cxn>
              <a:cxn ang="0">
                <a:pos x="4" y="18"/>
              </a:cxn>
              <a:cxn ang="0">
                <a:pos x="2" y="18"/>
              </a:cxn>
              <a:cxn ang="0">
                <a:pos x="2" y="18"/>
              </a:cxn>
              <a:cxn ang="0">
                <a:pos x="2" y="16"/>
              </a:cxn>
              <a:cxn ang="0">
                <a:pos x="2" y="14"/>
              </a:cxn>
              <a:cxn ang="0">
                <a:pos x="2" y="14"/>
              </a:cxn>
              <a:cxn ang="0">
                <a:pos x="2" y="10"/>
              </a:cxn>
              <a:cxn ang="0">
                <a:pos x="2" y="8"/>
              </a:cxn>
              <a:cxn ang="0">
                <a:pos x="4" y="8"/>
              </a:cxn>
              <a:cxn ang="0">
                <a:pos x="4" y="4"/>
              </a:cxn>
              <a:cxn ang="0">
                <a:pos x="6" y="4"/>
              </a:cxn>
              <a:cxn ang="0">
                <a:pos x="8" y="6"/>
              </a:cxn>
              <a:cxn ang="0">
                <a:pos x="8" y="4"/>
              </a:cxn>
              <a:cxn ang="0">
                <a:pos x="8" y="2"/>
              </a:cxn>
              <a:cxn ang="0">
                <a:pos x="8" y="0"/>
              </a:cxn>
              <a:cxn ang="0">
                <a:pos x="10" y="0"/>
              </a:cxn>
            </a:cxnLst>
            <a:rect l="0" t="0" r="r" b="b"/>
            <a:pathLst>
              <a:path w="26" h="28">
                <a:moveTo>
                  <a:pt x="10" y="0"/>
                </a:moveTo>
                <a:lnTo>
                  <a:pt x="10" y="0"/>
                </a:lnTo>
                <a:lnTo>
                  <a:pt x="10" y="2"/>
                </a:lnTo>
                <a:lnTo>
                  <a:pt x="10" y="2"/>
                </a:lnTo>
                <a:lnTo>
                  <a:pt x="10" y="2"/>
                </a:lnTo>
                <a:lnTo>
                  <a:pt x="10" y="2"/>
                </a:lnTo>
                <a:lnTo>
                  <a:pt x="12" y="2"/>
                </a:lnTo>
                <a:lnTo>
                  <a:pt x="12" y="2"/>
                </a:lnTo>
                <a:lnTo>
                  <a:pt x="12" y="2"/>
                </a:lnTo>
                <a:lnTo>
                  <a:pt x="12" y="2"/>
                </a:lnTo>
                <a:lnTo>
                  <a:pt x="12" y="2"/>
                </a:lnTo>
                <a:lnTo>
                  <a:pt x="14" y="2"/>
                </a:lnTo>
                <a:lnTo>
                  <a:pt x="14" y="2"/>
                </a:lnTo>
                <a:lnTo>
                  <a:pt x="14" y="4"/>
                </a:lnTo>
                <a:lnTo>
                  <a:pt x="14" y="4"/>
                </a:lnTo>
                <a:lnTo>
                  <a:pt x="14" y="4"/>
                </a:lnTo>
                <a:lnTo>
                  <a:pt x="14" y="4"/>
                </a:lnTo>
                <a:lnTo>
                  <a:pt x="14" y="4"/>
                </a:lnTo>
                <a:lnTo>
                  <a:pt x="14" y="4"/>
                </a:lnTo>
                <a:lnTo>
                  <a:pt x="14" y="4"/>
                </a:lnTo>
                <a:lnTo>
                  <a:pt x="14" y="4"/>
                </a:lnTo>
                <a:lnTo>
                  <a:pt x="14" y="4"/>
                </a:lnTo>
                <a:lnTo>
                  <a:pt x="14" y="4"/>
                </a:lnTo>
                <a:lnTo>
                  <a:pt x="14" y="4"/>
                </a:lnTo>
                <a:lnTo>
                  <a:pt x="16" y="6"/>
                </a:lnTo>
                <a:lnTo>
                  <a:pt x="16" y="6"/>
                </a:lnTo>
                <a:lnTo>
                  <a:pt x="16" y="6"/>
                </a:lnTo>
                <a:lnTo>
                  <a:pt x="16" y="6"/>
                </a:lnTo>
                <a:lnTo>
                  <a:pt x="16" y="6"/>
                </a:lnTo>
                <a:lnTo>
                  <a:pt x="16" y="6"/>
                </a:lnTo>
                <a:lnTo>
                  <a:pt x="18" y="6"/>
                </a:lnTo>
                <a:lnTo>
                  <a:pt x="18" y="6"/>
                </a:lnTo>
                <a:lnTo>
                  <a:pt x="18" y="6"/>
                </a:lnTo>
                <a:lnTo>
                  <a:pt x="18" y="6"/>
                </a:lnTo>
                <a:lnTo>
                  <a:pt x="20" y="6"/>
                </a:lnTo>
                <a:lnTo>
                  <a:pt x="20" y="8"/>
                </a:lnTo>
                <a:lnTo>
                  <a:pt x="20" y="8"/>
                </a:lnTo>
                <a:lnTo>
                  <a:pt x="20" y="8"/>
                </a:lnTo>
                <a:lnTo>
                  <a:pt x="20" y="8"/>
                </a:lnTo>
                <a:lnTo>
                  <a:pt x="20" y="8"/>
                </a:lnTo>
                <a:lnTo>
                  <a:pt x="20" y="8"/>
                </a:lnTo>
                <a:lnTo>
                  <a:pt x="20" y="8"/>
                </a:lnTo>
                <a:lnTo>
                  <a:pt x="22" y="8"/>
                </a:lnTo>
                <a:lnTo>
                  <a:pt x="22" y="8"/>
                </a:lnTo>
                <a:lnTo>
                  <a:pt x="22" y="8"/>
                </a:lnTo>
                <a:lnTo>
                  <a:pt x="22" y="8"/>
                </a:lnTo>
                <a:lnTo>
                  <a:pt x="22" y="10"/>
                </a:lnTo>
                <a:lnTo>
                  <a:pt x="22" y="10"/>
                </a:lnTo>
                <a:lnTo>
                  <a:pt x="22" y="10"/>
                </a:lnTo>
                <a:lnTo>
                  <a:pt x="22" y="10"/>
                </a:lnTo>
                <a:lnTo>
                  <a:pt x="24" y="10"/>
                </a:lnTo>
                <a:lnTo>
                  <a:pt x="24" y="10"/>
                </a:lnTo>
                <a:lnTo>
                  <a:pt x="24" y="10"/>
                </a:lnTo>
                <a:lnTo>
                  <a:pt x="24" y="10"/>
                </a:lnTo>
                <a:lnTo>
                  <a:pt x="26" y="10"/>
                </a:lnTo>
                <a:lnTo>
                  <a:pt x="26" y="10"/>
                </a:lnTo>
                <a:lnTo>
                  <a:pt x="26" y="10"/>
                </a:lnTo>
                <a:lnTo>
                  <a:pt x="26" y="12"/>
                </a:lnTo>
                <a:lnTo>
                  <a:pt x="26" y="12"/>
                </a:lnTo>
                <a:lnTo>
                  <a:pt x="26" y="12"/>
                </a:lnTo>
                <a:lnTo>
                  <a:pt x="26" y="12"/>
                </a:lnTo>
                <a:lnTo>
                  <a:pt x="26" y="12"/>
                </a:lnTo>
                <a:lnTo>
                  <a:pt x="26" y="12"/>
                </a:lnTo>
                <a:lnTo>
                  <a:pt x="26" y="12"/>
                </a:lnTo>
                <a:lnTo>
                  <a:pt x="26" y="12"/>
                </a:lnTo>
                <a:lnTo>
                  <a:pt x="24" y="12"/>
                </a:lnTo>
                <a:lnTo>
                  <a:pt x="24" y="12"/>
                </a:lnTo>
                <a:lnTo>
                  <a:pt x="24" y="12"/>
                </a:lnTo>
                <a:lnTo>
                  <a:pt x="24" y="14"/>
                </a:lnTo>
                <a:lnTo>
                  <a:pt x="24" y="14"/>
                </a:lnTo>
                <a:lnTo>
                  <a:pt x="24" y="14"/>
                </a:lnTo>
                <a:lnTo>
                  <a:pt x="24" y="14"/>
                </a:lnTo>
                <a:lnTo>
                  <a:pt x="22" y="12"/>
                </a:lnTo>
                <a:lnTo>
                  <a:pt x="22" y="12"/>
                </a:lnTo>
                <a:lnTo>
                  <a:pt x="22" y="14"/>
                </a:lnTo>
                <a:lnTo>
                  <a:pt x="22" y="14"/>
                </a:lnTo>
                <a:lnTo>
                  <a:pt x="22" y="14"/>
                </a:lnTo>
                <a:lnTo>
                  <a:pt x="22" y="14"/>
                </a:lnTo>
                <a:lnTo>
                  <a:pt x="22" y="14"/>
                </a:lnTo>
                <a:lnTo>
                  <a:pt x="22" y="14"/>
                </a:lnTo>
                <a:lnTo>
                  <a:pt x="22" y="14"/>
                </a:lnTo>
                <a:lnTo>
                  <a:pt x="24" y="14"/>
                </a:lnTo>
                <a:lnTo>
                  <a:pt x="24" y="14"/>
                </a:lnTo>
                <a:lnTo>
                  <a:pt x="24" y="16"/>
                </a:lnTo>
                <a:lnTo>
                  <a:pt x="22" y="16"/>
                </a:lnTo>
                <a:lnTo>
                  <a:pt x="22" y="16"/>
                </a:lnTo>
                <a:lnTo>
                  <a:pt x="22" y="16"/>
                </a:lnTo>
                <a:lnTo>
                  <a:pt x="22" y="16"/>
                </a:lnTo>
                <a:lnTo>
                  <a:pt x="22" y="16"/>
                </a:lnTo>
                <a:lnTo>
                  <a:pt x="22" y="18"/>
                </a:lnTo>
                <a:lnTo>
                  <a:pt x="20" y="18"/>
                </a:lnTo>
                <a:lnTo>
                  <a:pt x="20" y="18"/>
                </a:lnTo>
                <a:lnTo>
                  <a:pt x="18" y="18"/>
                </a:lnTo>
                <a:lnTo>
                  <a:pt x="18" y="16"/>
                </a:lnTo>
                <a:lnTo>
                  <a:pt x="18" y="16"/>
                </a:lnTo>
                <a:lnTo>
                  <a:pt x="18" y="14"/>
                </a:lnTo>
                <a:lnTo>
                  <a:pt x="18" y="14"/>
                </a:lnTo>
                <a:lnTo>
                  <a:pt x="18" y="16"/>
                </a:lnTo>
                <a:lnTo>
                  <a:pt x="16" y="16"/>
                </a:lnTo>
                <a:lnTo>
                  <a:pt x="16" y="16"/>
                </a:lnTo>
                <a:lnTo>
                  <a:pt x="16" y="16"/>
                </a:lnTo>
                <a:lnTo>
                  <a:pt x="16" y="18"/>
                </a:lnTo>
                <a:lnTo>
                  <a:pt x="12" y="22"/>
                </a:lnTo>
                <a:lnTo>
                  <a:pt x="14" y="22"/>
                </a:lnTo>
                <a:lnTo>
                  <a:pt x="14" y="24"/>
                </a:lnTo>
                <a:lnTo>
                  <a:pt x="14" y="24"/>
                </a:lnTo>
                <a:lnTo>
                  <a:pt x="14" y="24"/>
                </a:lnTo>
                <a:lnTo>
                  <a:pt x="14" y="26"/>
                </a:lnTo>
                <a:lnTo>
                  <a:pt x="14" y="26"/>
                </a:lnTo>
                <a:lnTo>
                  <a:pt x="14" y="28"/>
                </a:lnTo>
                <a:lnTo>
                  <a:pt x="14" y="28"/>
                </a:lnTo>
                <a:lnTo>
                  <a:pt x="14" y="28"/>
                </a:lnTo>
                <a:lnTo>
                  <a:pt x="12" y="26"/>
                </a:lnTo>
                <a:lnTo>
                  <a:pt x="12" y="26"/>
                </a:lnTo>
                <a:lnTo>
                  <a:pt x="12" y="26"/>
                </a:lnTo>
                <a:lnTo>
                  <a:pt x="12" y="26"/>
                </a:lnTo>
                <a:lnTo>
                  <a:pt x="12" y="26"/>
                </a:lnTo>
                <a:lnTo>
                  <a:pt x="12" y="24"/>
                </a:lnTo>
                <a:lnTo>
                  <a:pt x="10" y="24"/>
                </a:lnTo>
                <a:lnTo>
                  <a:pt x="10" y="24"/>
                </a:lnTo>
                <a:lnTo>
                  <a:pt x="10" y="22"/>
                </a:lnTo>
                <a:lnTo>
                  <a:pt x="8" y="22"/>
                </a:lnTo>
                <a:lnTo>
                  <a:pt x="8" y="20"/>
                </a:lnTo>
                <a:lnTo>
                  <a:pt x="6" y="20"/>
                </a:lnTo>
                <a:lnTo>
                  <a:pt x="6" y="20"/>
                </a:lnTo>
                <a:lnTo>
                  <a:pt x="4" y="20"/>
                </a:lnTo>
                <a:lnTo>
                  <a:pt x="4" y="20"/>
                </a:lnTo>
                <a:lnTo>
                  <a:pt x="4" y="20"/>
                </a:lnTo>
                <a:lnTo>
                  <a:pt x="2" y="18"/>
                </a:lnTo>
                <a:lnTo>
                  <a:pt x="4" y="18"/>
                </a:lnTo>
                <a:lnTo>
                  <a:pt x="4" y="18"/>
                </a:lnTo>
                <a:lnTo>
                  <a:pt x="4" y="18"/>
                </a:lnTo>
                <a:lnTo>
                  <a:pt x="4" y="18"/>
                </a:lnTo>
                <a:lnTo>
                  <a:pt x="4" y="18"/>
                </a:lnTo>
                <a:lnTo>
                  <a:pt x="2" y="18"/>
                </a:lnTo>
                <a:lnTo>
                  <a:pt x="2" y="18"/>
                </a:lnTo>
                <a:lnTo>
                  <a:pt x="2" y="18"/>
                </a:lnTo>
                <a:lnTo>
                  <a:pt x="2" y="18"/>
                </a:lnTo>
                <a:lnTo>
                  <a:pt x="2" y="18"/>
                </a:lnTo>
                <a:lnTo>
                  <a:pt x="2" y="16"/>
                </a:lnTo>
                <a:lnTo>
                  <a:pt x="2" y="16"/>
                </a:lnTo>
                <a:lnTo>
                  <a:pt x="2" y="16"/>
                </a:lnTo>
                <a:lnTo>
                  <a:pt x="2" y="16"/>
                </a:lnTo>
                <a:lnTo>
                  <a:pt x="2" y="14"/>
                </a:lnTo>
                <a:lnTo>
                  <a:pt x="2" y="14"/>
                </a:lnTo>
                <a:lnTo>
                  <a:pt x="2" y="14"/>
                </a:lnTo>
                <a:lnTo>
                  <a:pt x="2" y="14"/>
                </a:lnTo>
                <a:lnTo>
                  <a:pt x="2" y="12"/>
                </a:lnTo>
                <a:lnTo>
                  <a:pt x="0" y="12"/>
                </a:lnTo>
                <a:lnTo>
                  <a:pt x="2" y="10"/>
                </a:lnTo>
                <a:lnTo>
                  <a:pt x="2" y="10"/>
                </a:lnTo>
                <a:lnTo>
                  <a:pt x="2" y="8"/>
                </a:lnTo>
                <a:lnTo>
                  <a:pt x="2" y="8"/>
                </a:lnTo>
                <a:lnTo>
                  <a:pt x="2" y="8"/>
                </a:lnTo>
                <a:lnTo>
                  <a:pt x="4" y="8"/>
                </a:lnTo>
                <a:lnTo>
                  <a:pt x="4" y="8"/>
                </a:lnTo>
                <a:lnTo>
                  <a:pt x="4" y="6"/>
                </a:lnTo>
                <a:lnTo>
                  <a:pt x="4" y="6"/>
                </a:lnTo>
                <a:lnTo>
                  <a:pt x="4" y="4"/>
                </a:lnTo>
                <a:lnTo>
                  <a:pt x="6" y="4"/>
                </a:lnTo>
                <a:lnTo>
                  <a:pt x="6" y="4"/>
                </a:lnTo>
                <a:lnTo>
                  <a:pt x="6" y="4"/>
                </a:lnTo>
                <a:lnTo>
                  <a:pt x="6" y="4"/>
                </a:lnTo>
                <a:lnTo>
                  <a:pt x="6" y="4"/>
                </a:lnTo>
                <a:lnTo>
                  <a:pt x="8" y="6"/>
                </a:lnTo>
                <a:lnTo>
                  <a:pt x="8" y="6"/>
                </a:lnTo>
                <a:lnTo>
                  <a:pt x="8" y="4"/>
                </a:lnTo>
                <a:lnTo>
                  <a:pt x="8" y="4"/>
                </a:lnTo>
                <a:lnTo>
                  <a:pt x="8" y="2"/>
                </a:lnTo>
                <a:lnTo>
                  <a:pt x="8" y="2"/>
                </a:lnTo>
                <a:lnTo>
                  <a:pt x="8" y="2"/>
                </a:lnTo>
                <a:lnTo>
                  <a:pt x="6" y="2"/>
                </a:lnTo>
                <a:lnTo>
                  <a:pt x="6" y="0"/>
                </a:lnTo>
                <a:lnTo>
                  <a:pt x="8" y="0"/>
                </a:lnTo>
                <a:lnTo>
                  <a:pt x="10" y="0"/>
                </a:lnTo>
                <a:lnTo>
                  <a:pt x="10" y="0"/>
                </a:lnTo>
                <a:lnTo>
                  <a:pt x="1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3" name="Freeform 129"/>
          <p:cNvSpPr>
            <a:spLocks noEditPoints="1"/>
          </p:cNvSpPr>
          <p:nvPr/>
        </p:nvSpPr>
        <p:spPr bwMode="auto">
          <a:xfrm>
            <a:off x="7924800" y="3230563"/>
            <a:ext cx="3175" cy="9525"/>
          </a:xfrm>
          <a:custGeom>
            <a:avLst/>
            <a:gdLst/>
            <a:ahLst/>
            <a:cxnLst>
              <a:cxn ang="0">
                <a:pos x="0" y="6"/>
              </a:cxn>
              <a:cxn ang="0">
                <a:pos x="0" y="6"/>
              </a:cxn>
              <a:cxn ang="0">
                <a:pos x="0" y="6"/>
              </a:cxn>
              <a:cxn ang="0">
                <a:pos x="0" y="4"/>
              </a:cxn>
              <a:cxn ang="0">
                <a:pos x="0" y="4"/>
              </a:cxn>
              <a:cxn ang="0">
                <a:pos x="0" y="2"/>
              </a:cxn>
              <a:cxn ang="0">
                <a:pos x="0" y="2"/>
              </a:cxn>
              <a:cxn ang="0">
                <a:pos x="0" y="2"/>
              </a:cxn>
              <a:cxn ang="0">
                <a:pos x="0" y="4"/>
              </a:cxn>
              <a:cxn ang="0">
                <a:pos x="0" y="4"/>
              </a:cxn>
              <a:cxn ang="0">
                <a:pos x="0" y="4"/>
              </a:cxn>
              <a:cxn ang="0">
                <a:pos x="0" y="6"/>
              </a:cxn>
              <a:cxn ang="0">
                <a:pos x="2" y="2"/>
              </a:cxn>
              <a:cxn ang="0">
                <a:pos x="2" y="2"/>
              </a:cxn>
              <a:cxn ang="0">
                <a:pos x="2" y="2"/>
              </a:cxn>
              <a:cxn ang="0">
                <a:pos x="0" y="2"/>
              </a:cxn>
              <a:cxn ang="0">
                <a:pos x="0" y="2"/>
              </a:cxn>
              <a:cxn ang="0">
                <a:pos x="0" y="2"/>
              </a:cxn>
              <a:cxn ang="0">
                <a:pos x="0" y="0"/>
              </a:cxn>
              <a:cxn ang="0">
                <a:pos x="2" y="0"/>
              </a:cxn>
              <a:cxn ang="0">
                <a:pos x="2" y="0"/>
              </a:cxn>
              <a:cxn ang="0">
                <a:pos x="2" y="0"/>
              </a:cxn>
              <a:cxn ang="0">
                <a:pos x="2" y="0"/>
              </a:cxn>
              <a:cxn ang="0">
                <a:pos x="2" y="2"/>
              </a:cxn>
            </a:cxnLst>
            <a:rect l="0" t="0" r="r" b="b"/>
            <a:pathLst>
              <a:path w="2" h="6">
                <a:moveTo>
                  <a:pt x="0" y="6"/>
                </a:moveTo>
                <a:lnTo>
                  <a:pt x="0" y="6"/>
                </a:lnTo>
                <a:lnTo>
                  <a:pt x="0" y="6"/>
                </a:lnTo>
                <a:lnTo>
                  <a:pt x="0" y="4"/>
                </a:lnTo>
                <a:lnTo>
                  <a:pt x="0" y="4"/>
                </a:lnTo>
                <a:lnTo>
                  <a:pt x="0" y="2"/>
                </a:lnTo>
                <a:lnTo>
                  <a:pt x="0" y="2"/>
                </a:lnTo>
                <a:lnTo>
                  <a:pt x="0" y="2"/>
                </a:lnTo>
                <a:lnTo>
                  <a:pt x="0" y="4"/>
                </a:lnTo>
                <a:lnTo>
                  <a:pt x="0" y="4"/>
                </a:lnTo>
                <a:lnTo>
                  <a:pt x="0" y="4"/>
                </a:lnTo>
                <a:lnTo>
                  <a:pt x="0" y="6"/>
                </a:lnTo>
                <a:close/>
                <a:moveTo>
                  <a:pt x="2" y="2"/>
                </a:moveTo>
                <a:lnTo>
                  <a:pt x="2" y="2"/>
                </a:lnTo>
                <a:lnTo>
                  <a:pt x="2" y="2"/>
                </a:lnTo>
                <a:lnTo>
                  <a:pt x="0" y="2"/>
                </a:lnTo>
                <a:lnTo>
                  <a:pt x="0" y="2"/>
                </a:lnTo>
                <a:lnTo>
                  <a:pt x="0" y="2"/>
                </a:lnTo>
                <a:lnTo>
                  <a:pt x="0" y="0"/>
                </a:lnTo>
                <a:lnTo>
                  <a:pt x="2" y="0"/>
                </a:lnTo>
                <a:lnTo>
                  <a:pt x="2" y="0"/>
                </a:lnTo>
                <a:lnTo>
                  <a:pt x="2" y="0"/>
                </a:lnTo>
                <a:lnTo>
                  <a:pt x="2" y="0"/>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4" name="Freeform 130"/>
          <p:cNvSpPr>
            <a:spLocks/>
          </p:cNvSpPr>
          <p:nvPr/>
        </p:nvSpPr>
        <p:spPr bwMode="auto">
          <a:xfrm>
            <a:off x="6350000" y="2262188"/>
            <a:ext cx="692150" cy="273050"/>
          </a:xfrm>
          <a:custGeom>
            <a:avLst/>
            <a:gdLst/>
            <a:ahLst/>
            <a:cxnLst>
              <a:cxn ang="0">
                <a:pos x="12" y="42"/>
              </a:cxn>
              <a:cxn ang="0">
                <a:pos x="18" y="40"/>
              </a:cxn>
              <a:cxn ang="0">
                <a:pos x="22" y="36"/>
              </a:cxn>
              <a:cxn ang="0">
                <a:pos x="28" y="32"/>
              </a:cxn>
              <a:cxn ang="0">
                <a:pos x="38" y="26"/>
              </a:cxn>
              <a:cxn ang="0">
                <a:pos x="44" y="22"/>
              </a:cxn>
              <a:cxn ang="0">
                <a:pos x="56" y="26"/>
              </a:cxn>
              <a:cxn ang="0">
                <a:pos x="76" y="32"/>
              </a:cxn>
              <a:cxn ang="0">
                <a:pos x="90" y="36"/>
              </a:cxn>
              <a:cxn ang="0">
                <a:pos x="98" y="36"/>
              </a:cxn>
              <a:cxn ang="0">
                <a:pos x="108" y="38"/>
              </a:cxn>
              <a:cxn ang="0">
                <a:pos x="120" y="36"/>
              </a:cxn>
              <a:cxn ang="0">
                <a:pos x="122" y="26"/>
              </a:cxn>
              <a:cxn ang="0">
                <a:pos x="112" y="12"/>
              </a:cxn>
              <a:cxn ang="0">
                <a:pos x="116" y="6"/>
              </a:cxn>
              <a:cxn ang="0">
                <a:pos x="128" y="4"/>
              </a:cxn>
              <a:cxn ang="0">
                <a:pos x="146" y="10"/>
              </a:cxn>
              <a:cxn ang="0">
                <a:pos x="162" y="12"/>
              </a:cxn>
              <a:cxn ang="0">
                <a:pos x="172" y="24"/>
              </a:cxn>
              <a:cxn ang="0">
                <a:pos x="182" y="30"/>
              </a:cxn>
              <a:cxn ang="0">
                <a:pos x="196" y="32"/>
              </a:cxn>
              <a:cxn ang="0">
                <a:pos x="204" y="30"/>
              </a:cxn>
              <a:cxn ang="0">
                <a:pos x="214" y="28"/>
              </a:cxn>
              <a:cxn ang="0">
                <a:pos x="232" y="30"/>
              </a:cxn>
              <a:cxn ang="0">
                <a:pos x="254" y="40"/>
              </a:cxn>
              <a:cxn ang="0">
                <a:pos x="272" y="46"/>
              </a:cxn>
              <a:cxn ang="0">
                <a:pos x="294" y="48"/>
              </a:cxn>
              <a:cxn ang="0">
                <a:pos x="304" y="46"/>
              </a:cxn>
              <a:cxn ang="0">
                <a:pos x="318" y="44"/>
              </a:cxn>
              <a:cxn ang="0">
                <a:pos x="326" y="32"/>
              </a:cxn>
              <a:cxn ang="0">
                <a:pos x="338" y="32"/>
              </a:cxn>
              <a:cxn ang="0">
                <a:pos x="352" y="36"/>
              </a:cxn>
              <a:cxn ang="0">
                <a:pos x="366" y="46"/>
              </a:cxn>
              <a:cxn ang="0">
                <a:pos x="376" y="70"/>
              </a:cxn>
              <a:cxn ang="0">
                <a:pos x="400" y="68"/>
              </a:cxn>
              <a:cxn ang="0">
                <a:pos x="428" y="80"/>
              </a:cxn>
              <a:cxn ang="0">
                <a:pos x="432" y="90"/>
              </a:cxn>
              <a:cxn ang="0">
                <a:pos x="414" y="88"/>
              </a:cxn>
              <a:cxn ang="0">
                <a:pos x="400" y="94"/>
              </a:cxn>
              <a:cxn ang="0">
                <a:pos x="396" y="106"/>
              </a:cxn>
              <a:cxn ang="0">
                <a:pos x="378" y="114"/>
              </a:cxn>
              <a:cxn ang="0">
                <a:pos x="358" y="118"/>
              </a:cxn>
              <a:cxn ang="0">
                <a:pos x="348" y="124"/>
              </a:cxn>
              <a:cxn ang="0">
                <a:pos x="358" y="138"/>
              </a:cxn>
              <a:cxn ang="0">
                <a:pos x="346" y="154"/>
              </a:cxn>
              <a:cxn ang="0">
                <a:pos x="320" y="158"/>
              </a:cxn>
              <a:cxn ang="0">
                <a:pos x="286" y="170"/>
              </a:cxn>
              <a:cxn ang="0">
                <a:pos x="240" y="162"/>
              </a:cxn>
              <a:cxn ang="0">
                <a:pos x="194" y="156"/>
              </a:cxn>
              <a:cxn ang="0">
                <a:pos x="166" y="154"/>
              </a:cxn>
              <a:cxn ang="0">
                <a:pos x="144" y="136"/>
              </a:cxn>
              <a:cxn ang="0">
                <a:pos x="134" y="128"/>
              </a:cxn>
              <a:cxn ang="0">
                <a:pos x="110" y="118"/>
              </a:cxn>
              <a:cxn ang="0">
                <a:pos x="98" y="116"/>
              </a:cxn>
              <a:cxn ang="0">
                <a:pos x="76" y="114"/>
              </a:cxn>
              <a:cxn ang="0">
                <a:pos x="66" y="100"/>
              </a:cxn>
              <a:cxn ang="0">
                <a:pos x="58" y="84"/>
              </a:cxn>
              <a:cxn ang="0">
                <a:pos x="40" y="70"/>
              </a:cxn>
              <a:cxn ang="0">
                <a:pos x="24" y="66"/>
              </a:cxn>
              <a:cxn ang="0">
                <a:pos x="8" y="56"/>
              </a:cxn>
            </a:cxnLst>
            <a:rect l="0" t="0" r="r" b="b"/>
            <a:pathLst>
              <a:path w="436" h="172">
                <a:moveTo>
                  <a:pt x="0" y="48"/>
                </a:moveTo>
                <a:lnTo>
                  <a:pt x="2" y="48"/>
                </a:lnTo>
                <a:lnTo>
                  <a:pt x="2" y="48"/>
                </a:lnTo>
                <a:lnTo>
                  <a:pt x="2" y="48"/>
                </a:lnTo>
                <a:lnTo>
                  <a:pt x="4" y="46"/>
                </a:lnTo>
                <a:lnTo>
                  <a:pt x="4" y="46"/>
                </a:lnTo>
                <a:lnTo>
                  <a:pt x="4" y="46"/>
                </a:lnTo>
                <a:lnTo>
                  <a:pt x="4" y="46"/>
                </a:lnTo>
                <a:lnTo>
                  <a:pt x="4" y="44"/>
                </a:lnTo>
                <a:lnTo>
                  <a:pt x="4" y="44"/>
                </a:lnTo>
                <a:lnTo>
                  <a:pt x="4" y="44"/>
                </a:lnTo>
                <a:lnTo>
                  <a:pt x="6" y="44"/>
                </a:lnTo>
                <a:lnTo>
                  <a:pt x="6" y="44"/>
                </a:lnTo>
                <a:lnTo>
                  <a:pt x="8" y="44"/>
                </a:lnTo>
                <a:lnTo>
                  <a:pt x="10" y="44"/>
                </a:lnTo>
                <a:lnTo>
                  <a:pt x="12" y="44"/>
                </a:lnTo>
                <a:lnTo>
                  <a:pt x="12" y="44"/>
                </a:lnTo>
                <a:lnTo>
                  <a:pt x="12" y="44"/>
                </a:lnTo>
                <a:lnTo>
                  <a:pt x="12" y="42"/>
                </a:lnTo>
                <a:lnTo>
                  <a:pt x="12" y="42"/>
                </a:lnTo>
                <a:lnTo>
                  <a:pt x="12" y="42"/>
                </a:lnTo>
                <a:lnTo>
                  <a:pt x="14" y="44"/>
                </a:lnTo>
                <a:lnTo>
                  <a:pt x="14" y="44"/>
                </a:lnTo>
                <a:lnTo>
                  <a:pt x="16" y="44"/>
                </a:lnTo>
                <a:lnTo>
                  <a:pt x="16" y="44"/>
                </a:lnTo>
                <a:lnTo>
                  <a:pt x="16" y="42"/>
                </a:lnTo>
                <a:lnTo>
                  <a:pt x="16" y="42"/>
                </a:lnTo>
                <a:lnTo>
                  <a:pt x="16" y="42"/>
                </a:lnTo>
                <a:lnTo>
                  <a:pt x="16" y="42"/>
                </a:lnTo>
                <a:lnTo>
                  <a:pt x="14" y="42"/>
                </a:lnTo>
                <a:lnTo>
                  <a:pt x="16" y="40"/>
                </a:lnTo>
                <a:lnTo>
                  <a:pt x="16" y="40"/>
                </a:lnTo>
                <a:lnTo>
                  <a:pt x="16" y="42"/>
                </a:lnTo>
                <a:lnTo>
                  <a:pt x="16" y="42"/>
                </a:lnTo>
                <a:lnTo>
                  <a:pt x="18" y="42"/>
                </a:lnTo>
                <a:lnTo>
                  <a:pt x="18" y="42"/>
                </a:lnTo>
                <a:lnTo>
                  <a:pt x="18" y="42"/>
                </a:lnTo>
                <a:lnTo>
                  <a:pt x="18" y="40"/>
                </a:lnTo>
                <a:lnTo>
                  <a:pt x="20" y="40"/>
                </a:lnTo>
                <a:lnTo>
                  <a:pt x="20" y="40"/>
                </a:lnTo>
                <a:lnTo>
                  <a:pt x="20" y="40"/>
                </a:lnTo>
                <a:lnTo>
                  <a:pt x="20" y="40"/>
                </a:lnTo>
                <a:lnTo>
                  <a:pt x="20" y="40"/>
                </a:lnTo>
                <a:lnTo>
                  <a:pt x="20" y="38"/>
                </a:lnTo>
                <a:lnTo>
                  <a:pt x="20" y="38"/>
                </a:lnTo>
                <a:lnTo>
                  <a:pt x="20" y="38"/>
                </a:lnTo>
                <a:lnTo>
                  <a:pt x="18" y="38"/>
                </a:lnTo>
                <a:lnTo>
                  <a:pt x="18" y="36"/>
                </a:lnTo>
                <a:lnTo>
                  <a:pt x="18" y="36"/>
                </a:lnTo>
                <a:lnTo>
                  <a:pt x="18" y="36"/>
                </a:lnTo>
                <a:lnTo>
                  <a:pt x="18" y="36"/>
                </a:lnTo>
                <a:lnTo>
                  <a:pt x="20" y="36"/>
                </a:lnTo>
                <a:lnTo>
                  <a:pt x="20" y="36"/>
                </a:lnTo>
                <a:lnTo>
                  <a:pt x="20" y="36"/>
                </a:lnTo>
                <a:lnTo>
                  <a:pt x="20" y="36"/>
                </a:lnTo>
                <a:lnTo>
                  <a:pt x="20" y="36"/>
                </a:lnTo>
                <a:lnTo>
                  <a:pt x="22" y="36"/>
                </a:lnTo>
                <a:lnTo>
                  <a:pt x="22" y="36"/>
                </a:lnTo>
                <a:lnTo>
                  <a:pt x="22" y="36"/>
                </a:lnTo>
                <a:lnTo>
                  <a:pt x="22" y="36"/>
                </a:lnTo>
                <a:lnTo>
                  <a:pt x="22" y="34"/>
                </a:lnTo>
                <a:lnTo>
                  <a:pt x="22" y="34"/>
                </a:lnTo>
                <a:lnTo>
                  <a:pt x="22" y="34"/>
                </a:lnTo>
                <a:lnTo>
                  <a:pt x="22" y="34"/>
                </a:lnTo>
                <a:lnTo>
                  <a:pt x="22" y="34"/>
                </a:lnTo>
                <a:lnTo>
                  <a:pt x="24" y="34"/>
                </a:lnTo>
                <a:lnTo>
                  <a:pt x="24" y="34"/>
                </a:lnTo>
                <a:lnTo>
                  <a:pt x="24" y="34"/>
                </a:lnTo>
                <a:lnTo>
                  <a:pt x="24" y="32"/>
                </a:lnTo>
                <a:lnTo>
                  <a:pt x="24" y="32"/>
                </a:lnTo>
                <a:lnTo>
                  <a:pt x="26" y="32"/>
                </a:lnTo>
                <a:lnTo>
                  <a:pt x="26" y="32"/>
                </a:lnTo>
                <a:lnTo>
                  <a:pt x="26" y="32"/>
                </a:lnTo>
                <a:lnTo>
                  <a:pt x="28" y="32"/>
                </a:lnTo>
                <a:lnTo>
                  <a:pt x="28" y="32"/>
                </a:lnTo>
                <a:lnTo>
                  <a:pt x="28" y="32"/>
                </a:lnTo>
                <a:lnTo>
                  <a:pt x="28" y="32"/>
                </a:lnTo>
                <a:lnTo>
                  <a:pt x="28" y="32"/>
                </a:lnTo>
                <a:lnTo>
                  <a:pt x="28" y="32"/>
                </a:lnTo>
                <a:lnTo>
                  <a:pt x="30" y="32"/>
                </a:lnTo>
                <a:lnTo>
                  <a:pt x="30" y="32"/>
                </a:lnTo>
                <a:lnTo>
                  <a:pt x="30" y="30"/>
                </a:lnTo>
                <a:lnTo>
                  <a:pt x="30" y="30"/>
                </a:lnTo>
                <a:lnTo>
                  <a:pt x="32" y="28"/>
                </a:lnTo>
                <a:lnTo>
                  <a:pt x="32" y="28"/>
                </a:lnTo>
                <a:lnTo>
                  <a:pt x="32" y="28"/>
                </a:lnTo>
                <a:lnTo>
                  <a:pt x="32" y="28"/>
                </a:lnTo>
                <a:lnTo>
                  <a:pt x="32" y="28"/>
                </a:lnTo>
                <a:lnTo>
                  <a:pt x="32" y="28"/>
                </a:lnTo>
                <a:lnTo>
                  <a:pt x="34" y="28"/>
                </a:lnTo>
                <a:lnTo>
                  <a:pt x="36" y="28"/>
                </a:lnTo>
                <a:lnTo>
                  <a:pt x="36" y="26"/>
                </a:lnTo>
                <a:lnTo>
                  <a:pt x="38" y="26"/>
                </a:lnTo>
                <a:lnTo>
                  <a:pt x="38" y="26"/>
                </a:lnTo>
                <a:lnTo>
                  <a:pt x="38" y="26"/>
                </a:lnTo>
                <a:lnTo>
                  <a:pt x="38" y="24"/>
                </a:lnTo>
                <a:lnTo>
                  <a:pt x="38" y="24"/>
                </a:lnTo>
                <a:lnTo>
                  <a:pt x="38" y="24"/>
                </a:lnTo>
                <a:lnTo>
                  <a:pt x="40" y="24"/>
                </a:lnTo>
                <a:lnTo>
                  <a:pt x="40" y="24"/>
                </a:lnTo>
                <a:lnTo>
                  <a:pt x="40" y="24"/>
                </a:lnTo>
                <a:lnTo>
                  <a:pt x="40" y="24"/>
                </a:lnTo>
                <a:lnTo>
                  <a:pt x="42" y="24"/>
                </a:lnTo>
                <a:lnTo>
                  <a:pt x="42" y="24"/>
                </a:lnTo>
                <a:lnTo>
                  <a:pt x="42" y="24"/>
                </a:lnTo>
                <a:lnTo>
                  <a:pt x="42" y="24"/>
                </a:lnTo>
                <a:lnTo>
                  <a:pt x="44" y="24"/>
                </a:lnTo>
                <a:lnTo>
                  <a:pt x="44" y="24"/>
                </a:lnTo>
                <a:lnTo>
                  <a:pt x="44" y="24"/>
                </a:lnTo>
                <a:lnTo>
                  <a:pt x="44" y="24"/>
                </a:lnTo>
                <a:lnTo>
                  <a:pt x="44" y="24"/>
                </a:lnTo>
                <a:lnTo>
                  <a:pt x="46" y="24"/>
                </a:lnTo>
                <a:lnTo>
                  <a:pt x="46" y="22"/>
                </a:lnTo>
                <a:lnTo>
                  <a:pt x="44" y="22"/>
                </a:lnTo>
                <a:lnTo>
                  <a:pt x="46" y="22"/>
                </a:lnTo>
                <a:lnTo>
                  <a:pt x="46" y="22"/>
                </a:lnTo>
                <a:lnTo>
                  <a:pt x="50" y="24"/>
                </a:lnTo>
                <a:lnTo>
                  <a:pt x="50" y="24"/>
                </a:lnTo>
                <a:lnTo>
                  <a:pt x="50" y="24"/>
                </a:lnTo>
                <a:lnTo>
                  <a:pt x="52" y="24"/>
                </a:lnTo>
                <a:lnTo>
                  <a:pt x="52" y="24"/>
                </a:lnTo>
                <a:lnTo>
                  <a:pt x="52" y="24"/>
                </a:lnTo>
                <a:lnTo>
                  <a:pt x="52" y="22"/>
                </a:lnTo>
                <a:lnTo>
                  <a:pt x="52" y="22"/>
                </a:lnTo>
                <a:lnTo>
                  <a:pt x="52" y="22"/>
                </a:lnTo>
                <a:lnTo>
                  <a:pt x="54" y="22"/>
                </a:lnTo>
                <a:lnTo>
                  <a:pt x="54" y="22"/>
                </a:lnTo>
                <a:lnTo>
                  <a:pt x="54" y="24"/>
                </a:lnTo>
                <a:lnTo>
                  <a:pt x="54" y="24"/>
                </a:lnTo>
                <a:lnTo>
                  <a:pt x="54" y="24"/>
                </a:lnTo>
                <a:lnTo>
                  <a:pt x="56" y="26"/>
                </a:lnTo>
                <a:lnTo>
                  <a:pt x="56" y="26"/>
                </a:lnTo>
                <a:lnTo>
                  <a:pt x="56" y="26"/>
                </a:lnTo>
                <a:lnTo>
                  <a:pt x="58" y="26"/>
                </a:lnTo>
                <a:lnTo>
                  <a:pt x="60" y="26"/>
                </a:lnTo>
                <a:lnTo>
                  <a:pt x="60" y="26"/>
                </a:lnTo>
                <a:lnTo>
                  <a:pt x="60" y="26"/>
                </a:lnTo>
                <a:lnTo>
                  <a:pt x="60" y="26"/>
                </a:lnTo>
                <a:lnTo>
                  <a:pt x="62" y="26"/>
                </a:lnTo>
                <a:lnTo>
                  <a:pt x="62" y="26"/>
                </a:lnTo>
                <a:lnTo>
                  <a:pt x="64" y="26"/>
                </a:lnTo>
                <a:lnTo>
                  <a:pt x="66" y="26"/>
                </a:lnTo>
                <a:lnTo>
                  <a:pt x="68" y="26"/>
                </a:lnTo>
                <a:lnTo>
                  <a:pt x="70" y="26"/>
                </a:lnTo>
                <a:lnTo>
                  <a:pt x="72" y="26"/>
                </a:lnTo>
                <a:lnTo>
                  <a:pt x="72" y="26"/>
                </a:lnTo>
                <a:lnTo>
                  <a:pt x="72" y="26"/>
                </a:lnTo>
                <a:lnTo>
                  <a:pt x="74" y="28"/>
                </a:lnTo>
                <a:lnTo>
                  <a:pt x="74" y="28"/>
                </a:lnTo>
                <a:lnTo>
                  <a:pt x="74" y="30"/>
                </a:lnTo>
                <a:lnTo>
                  <a:pt x="74" y="30"/>
                </a:lnTo>
                <a:lnTo>
                  <a:pt x="76" y="32"/>
                </a:lnTo>
                <a:lnTo>
                  <a:pt x="76" y="32"/>
                </a:lnTo>
                <a:lnTo>
                  <a:pt x="76" y="32"/>
                </a:lnTo>
                <a:lnTo>
                  <a:pt x="76" y="32"/>
                </a:lnTo>
                <a:lnTo>
                  <a:pt x="78" y="32"/>
                </a:lnTo>
                <a:lnTo>
                  <a:pt x="78" y="32"/>
                </a:lnTo>
                <a:lnTo>
                  <a:pt x="80" y="34"/>
                </a:lnTo>
                <a:lnTo>
                  <a:pt x="80" y="34"/>
                </a:lnTo>
                <a:lnTo>
                  <a:pt x="82" y="34"/>
                </a:lnTo>
                <a:lnTo>
                  <a:pt x="82" y="34"/>
                </a:lnTo>
                <a:lnTo>
                  <a:pt x="82" y="34"/>
                </a:lnTo>
                <a:lnTo>
                  <a:pt x="84" y="34"/>
                </a:lnTo>
                <a:lnTo>
                  <a:pt x="86" y="34"/>
                </a:lnTo>
                <a:lnTo>
                  <a:pt x="86" y="34"/>
                </a:lnTo>
                <a:lnTo>
                  <a:pt x="86" y="34"/>
                </a:lnTo>
                <a:lnTo>
                  <a:pt x="86" y="36"/>
                </a:lnTo>
                <a:lnTo>
                  <a:pt x="88" y="36"/>
                </a:lnTo>
                <a:lnTo>
                  <a:pt x="88" y="36"/>
                </a:lnTo>
                <a:lnTo>
                  <a:pt x="88" y="36"/>
                </a:lnTo>
                <a:lnTo>
                  <a:pt x="90" y="36"/>
                </a:lnTo>
                <a:lnTo>
                  <a:pt x="90" y="36"/>
                </a:lnTo>
                <a:lnTo>
                  <a:pt x="90" y="36"/>
                </a:lnTo>
                <a:lnTo>
                  <a:pt x="92" y="36"/>
                </a:lnTo>
                <a:lnTo>
                  <a:pt x="92" y="36"/>
                </a:lnTo>
                <a:lnTo>
                  <a:pt x="92" y="36"/>
                </a:lnTo>
                <a:lnTo>
                  <a:pt x="94" y="36"/>
                </a:lnTo>
                <a:lnTo>
                  <a:pt x="96" y="36"/>
                </a:lnTo>
                <a:lnTo>
                  <a:pt x="96" y="36"/>
                </a:lnTo>
                <a:lnTo>
                  <a:pt x="96" y="36"/>
                </a:lnTo>
                <a:lnTo>
                  <a:pt x="96" y="34"/>
                </a:lnTo>
                <a:lnTo>
                  <a:pt x="96" y="34"/>
                </a:lnTo>
                <a:lnTo>
                  <a:pt x="96" y="34"/>
                </a:lnTo>
                <a:lnTo>
                  <a:pt x="96" y="34"/>
                </a:lnTo>
                <a:lnTo>
                  <a:pt x="98" y="34"/>
                </a:lnTo>
                <a:lnTo>
                  <a:pt x="98" y="36"/>
                </a:lnTo>
                <a:lnTo>
                  <a:pt x="98" y="36"/>
                </a:lnTo>
                <a:lnTo>
                  <a:pt x="98" y="36"/>
                </a:lnTo>
                <a:lnTo>
                  <a:pt x="98" y="36"/>
                </a:lnTo>
                <a:lnTo>
                  <a:pt x="98" y="36"/>
                </a:lnTo>
                <a:lnTo>
                  <a:pt x="100" y="36"/>
                </a:lnTo>
                <a:lnTo>
                  <a:pt x="100" y="36"/>
                </a:lnTo>
                <a:lnTo>
                  <a:pt x="100" y="36"/>
                </a:lnTo>
                <a:lnTo>
                  <a:pt x="102" y="36"/>
                </a:lnTo>
                <a:lnTo>
                  <a:pt x="102" y="36"/>
                </a:lnTo>
                <a:lnTo>
                  <a:pt x="102" y="36"/>
                </a:lnTo>
                <a:lnTo>
                  <a:pt x="104" y="36"/>
                </a:lnTo>
                <a:lnTo>
                  <a:pt x="104" y="36"/>
                </a:lnTo>
                <a:lnTo>
                  <a:pt x="104" y="36"/>
                </a:lnTo>
                <a:lnTo>
                  <a:pt x="104" y="36"/>
                </a:lnTo>
                <a:lnTo>
                  <a:pt x="104" y="36"/>
                </a:lnTo>
                <a:lnTo>
                  <a:pt x="106" y="36"/>
                </a:lnTo>
                <a:lnTo>
                  <a:pt x="106" y="36"/>
                </a:lnTo>
                <a:lnTo>
                  <a:pt x="106" y="36"/>
                </a:lnTo>
                <a:lnTo>
                  <a:pt x="106" y="36"/>
                </a:lnTo>
                <a:lnTo>
                  <a:pt x="106" y="36"/>
                </a:lnTo>
                <a:lnTo>
                  <a:pt x="106" y="36"/>
                </a:lnTo>
                <a:lnTo>
                  <a:pt x="108" y="38"/>
                </a:lnTo>
                <a:lnTo>
                  <a:pt x="108" y="38"/>
                </a:lnTo>
                <a:lnTo>
                  <a:pt x="108" y="38"/>
                </a:lnTo>
                <a:lnTo>
                  <a:pt x="108" y="36"/>
                </a:lnTo>
                <a:lnTo>
                  <a:pt x="108" y="36"/>
                </a:lnTo>
                <a:lnTo>
                  <a:pt x="108" y="36"/>
                </a:lnTo>
                <a:lnTo>
                  <a:pt x="110" y="36"/>
                </a:lnTo>
                <a:lnTo>
                  <a:pt x="112" y="36"/>
                </a:lnTo>
                <a:lnTo>
                  <a:pt x="114" y="38"/>
                </a:lnTo>
                <a:lnTo>
                  <a:pt x="116" y="38"/>
                </a:lnTo>
                <a:lnTo>
                  <a:pt x="116" y="38"/>
                </a:lnTo>
                <a:lnTo>
                  <a:pt x="116" y="38"/>
                </a:lnTo>
                <a:lnTo>
                  <a:pt x="116" y="40"/>
                </a:lnTo>
                <a:lnTo>
                  <a:pt x="118" y="40"/>
                </a:lnTo>
                <a:lnTo>
                  <a:pt x="118" y="40"/>
                </a:lnTo>
                <a:lnTo>
                  <a:pt x="118" y="40"/>
                </a:lnTo>
                <a:lnTo>
                  <a:pt x="120" y="38"/>
                </a:lnTo>
                <a:lnTo>
                  <a:pt x="120" y="38"/>
                </a:lnTo>
                <a:lnTo>
                  <a:pt x="120" y="38"/>
                </a:lnTo>
                <a:lnTo>
                  <a:pt x="120" y="38"/>
                </a:lnTo>
                <a:lnTo>
                  <a:pt x="120" y="36"/>
                </a:lnTo>
                <a:lnTo>
                  <a:pt x="122" y="36"/>
                </a:lnTo>
                <a:lnTo>
                  <a:pt x="122" y="36"/>
                </a:lnTo>
                <a:lnTo>
                  <a:pt x="122" y="36"/>
                </a:lnTo>
                <a:lnTo>
                  <a:pt x="122" y="36"/>
                </a:lnTo>
                <a:lnTo>
                  <a:pt x="124" y="36"/>
                </a:lnTo>
                <a:lnTo>
                  <a:pt x="124" y="34"/>
                </a:lnTo>
                <a:lnTo>
                  <a:pt x="124" y="34"/>
                </a:lnTo>
                <a:lnTo>
                  <a:pt x="126" y="34"/>
                </a:lnTo>
                <a:lnTo>
                  <a:pt x="126" y="34"/>
                </a:lnTo>
                <a:lnTo>
                  <a:pt x="126" y="32"/>
                </a:lnTo>
                <a:lnTo>
                  <a:pt x="126" y="30"/>
                </a:lnTo>
                <a:lnTo>
                  <a:pt x="124" y="28"/>
                </a:lnTo>
                <a:lnTo>
                  <a:pt x="124" y="26"/>
                </a:lnTo>
                <a:lnTo>
                  <a:pt x="124" y="26"/>
                </a:lnTo>
                <a:lnTo>
                  <a:pt x="124" y="26"/>
                </a:lnTo>
                <a:lnTo>
                  <a:pt x="122" y="26"/>
                </a:lnTo>
                <a:lnTo>
                  <a:pt x="122" y="26"/>
                </a:lnTo>
                <a:lnTo>
                  <a:pt x="122" y="26"/>
                </a:lnTo>
                <a:lnTo>
                  <a:pt x="122" y="26"/>
                </a:lnTo>
                <a:lnTo>
                  <a:pt x="122" y="26"/>
                </a:lnTo>
                <a:lnTo>
                  <a:pt x="120" y="26"/>
                </a:lnTo>
                <a:lnTo>
                  <a:pt x="120" y="24"/>
                </a:lnTo>
                <a:lnTo>
                  <a:pt x="116" y="22"/>
                </a:lnTo>
                <a:lnTo>
                  <a:pt x="116" y="22"/>
                </a:lnTo>
                <a:lnTo>
                  <a:pt x="116" y="22"/>
                </a:lnTo>
                <a:lnTo>
                  <a:pt x="116" y="20"/>
                </a:lnTo>
                <a:lnTo>
                  <a:pt x="114" y="20"/>
                </a:lnTo>
                <a:lnTo>
                  <a:pt x="114" y="20"/>
                </a:lnTo>
                <a:lnTo>
                  <a:pt x="112" y="20"/>
                </a:lnTo>
                <a:lnTo>
                  <a:pt x="112" y="18"/>
                </a:lnTo>
                <a:lnTo>
                  <a:pt x="114" y="18"/>
                </a:lnTo>
                <a:lnTo>
                  <a:pt x="112" y="18"/>
                </a:lnTo>
                <a:lnTo>
                  <a:pt x="112" y="16"/>
                </a:lnTo>
                <a:lnTo>
                  <a:pt x="112" y="16"/>
                </a:lnTo>
                <a:lnTo>
                  <a:pt x="112" y="14"/>
                </a:lnTo>
                <a:lnTo>
                  <a:pt x="112" y="12"/>
                </a:lnTo>
                <a:lnTo>
                  <a:pt x="112" y="12"/>
                </a:lnTo>
                <a:lnTo>
                  <a:pt x="112" y="12"/>
                </a:lnTo>
                <a:lnTo>
                  <a:pt x="112" y="12"/>
                </a:lnTo>
                <a:lnTo>
                  <a:pt x="114" y="12"/>
                </a:lnTo>
                <a:lnTo>
                  <a:pt x="114" y="12"/>
                </a:lnTo>
                <a:lnTo>
                  <a:pt x="114" y="12"/>
                </a:lnTo>
                <a:lnTo>
                  <a:pt x="114" y="12"/>
                </a:lnTo>
                <a:lnTo>
                  <a:pt x="114" y="10"/>
                </a:lnTo>
                <a:lnTo>
                  <a:pt x="114" y="10"/>
                </a:lnTo>
                <a:lnTo>
                  <a:pt x="114" y="10"/>
                </a:lnTo>
                <a:lnTo>
                  <a:pt x="112" y="10"/>
                </a:lnTo>
                <a:lnTo>
                  <a:pt x="112" y="8"/>
                </a:lnTo>
                <a:lnTo>
                  <a:pt x="112" y="8"/>
                </a:lnTo>
                <a:lnTo>
                  <a:pt x="114" y="8"/>
                </a:lnTo>
                <a:lnTo>
                  <a:pt x="114" y="8"/>
                </a:lnTo>
                <a:lnTo>
                  <a:pt x="114" y="6"/>
                </a:lnTo>
                <a:lnTo>
                  <a:pt x="116" y="6"/>
                </a:lnTo>
                <a:lnTo>
                  <a:pt x="116" y="6"/>
                </a:lnTo>
                <a:lnTo>
                  <a:pt x="116" y="6"/>
                </a:lnTo>
                <a:lnTo>
                  <a:pt x="116" y="6"/>
                </a:lnTo>
                <a:lnTo>
                  <a:pt x="116" y="6"/>
                </a:lnTo>
                <a:lnTo>
                  <a:pt x="116" y="6"/>
                </a:lnTo>
                <a:lnTo>
                  <a:pt x="116" y="4"/>
                </a:lnTo>
                <a:lnTo>
                  <a:pt x="116" y="4"/>
                </a:lnTo>
                <a:lnTo>
                  <a:pt x="116" y="2"/>
                </a:lnTo>
                <a:lnTo>
                  <a:pt x="116" y="2"/>
                </a:lnTo>
                <a:lnTo>
                  <a:pt x="116" y="2"/>
                </a:lnTo>
                <a:lnTo>
                  <a:pt x="116" y="2"/>
                </a:lnTo>
                <a:lnTo>
                  <a:pt x="116" y="2"/>
                </a:lnTo>
                <a:lnTo>
                  <a:pt x="116" y="0"/>
                </a:lnTo>
                <a:lnTo>
                  <a:pt x="116" y="0"/>
                </a:lnTo>
                <a:lnTo>
                  <a:pt x="118" y="2"/>
                </a:lnTo>
                <a:lnTo>
                  <a:pt x="120" y="2"/>
                </a:lnTo>
                <a:lnTo>
                  <a:pt x="122" y="4"/>
                </a:lnTo>
                <a:lnTo>
                  <a:pt x="122" y="4"/>
                </a:lnTo>
                <a:lnTo>
                  <a:pt x="124" y="4"/>
                </a:lnTo>
                <a:lnTo>
                  <a:pt x="124" y="4"/>
                </a:lnTo>
                <a:lnTo>
                  <a:pt x="126" y="4"/>
                </a:lnTo>
                <a:lnTo>
                  <a:pt x="128" y="4"/>
                </a:lnTo>
                <a:lnTo>
                  <a:pt x="128" y="4"/>
                </a:lnTo>
                <a:lnTo>
                  <a:pt x="128" y="4"/>
                </a:lnTo>
                <a:lnTo>
                  <a:pt x="130" y="6"/>
                </a:lnTo>
                <a:lnTo>
                  <a:pt x="130" y="6"/>
                </a:lnTo>
                <a:lnTo>
                  <a:pt x="132" y="6"/>
                </a:lnTo>
                <a:lnTo>
                  <a:pt x="132" y="6"/>
                </a:lnTo>
                <a:lnTo>
                  <a:pt x="132" y="6"/>
                </a:lnTo>
                <a:lnTo>
                  <a:pt x="132" y="8"/>
                </a:lnTo>
                <a:lnTo>
                  <a:pt x="134" y="8"/>
                </a:lnTo>
                <a:lnTo>
                  <a:pt x="134" y="8"/>
                </a:lnTo>
                <a:lnTo>
                  <a:pt x="136" y="8"/>
                </a:lnTo>
                <a:lnTo>
                  <a:pt x="138" y="8"/>
                </a:lnTo>
                <a:lnTo>
                  <a:pt x="138" y="8"/>
                </a:lnTo>
                <a:lnTo>
                  <a:pt x="140" y="8"/>
                </a:lnTo>
                <a:lnTo>
                  <a:pt x="140" y="8"/>
                </a:lnTo>
                <a:lnTo>
                  <a:pt x="140" y="8"/>
                </a:lnTo>
                <a:lnTo>
                  <a:pt x="142" y="8"/>
                </a:lnTo>
                <a:lnTo>
                  <a:pt x="144" y="8"/>
                </a:lnTo>
                <a:lnTo>
                  <a:pt x="146" y="10"/>
                </a:lnTo>
                <a:lnTo>
                  <a:pt x="146" y="10"/>
                </a:lnTo>
                <a:lnTo>
                  <a:pt x="148" y="10"/>
                </a:lnTo>
                <a:lnTo>
                  <a:pt x="150" y="10"/>
                </a:lnTo>
                <a:lnTo>
                  <a:pt x="150" y="10"/>
                </a:lnTo>
                <a:lnTo>
                  <a:pt x="152" y="10"/>
                </a:lnTo>
                <a:lnTo>
                  <a:pt x="152" y="10"/>
                </a:lnTo>
                <a:lnTo>
                  <a:pt x="152" y="12"/>
                </a:lnTo>
                <a:lnTo>
                  <a:pt x="154" y="12"/>
                </a:lnTo>
                <a:lnTo>
                  <a:pt x="154" y="12"/>
                </a:lnTo>
                <a:lnTo>
                  <a:pt x="154" y="12"/>
                </a:lnTo>
                <a:lnTo>
                  <a:pt x="154" y="12"/>
                </a:lnTo>
                <a:lnTo>
                  <a:pt x="154" y="12"/>
                </a:lnTo>
                <a:lnTo>
                  <a:pt x="156" y="12"/>
                </a:lnTo>
                <a:lnTo>
                  <a:pt x="156" y="12"/>
                </a:lnTo>
                <a:lnTo>
                  <a:pt x="156" y="12"/>
                </a:lnTo>
                <a:lnTo>
                  <a:pt x="158" y="12"/>
                </a:lnTo>
                <a:lnTo>
                  <a:pt x="158" y="12"/>
                </a:lnTo>
                <a:lnTo>
                  <a:pt x="160" y="12"/>
                </a:lnTo>
                <a:lnTo>
                  <a:pt x="162" y="12"/>
                </a:lnTo>
                <a:lnTo>
                  <a:pt x="162" y="12"/>
                </a:lnTo>
                <a:lnTo>
                  <a:pt x="162" y="12"/>
                </a:lnTo>
                <a:lnTo>
                  <a:pt x="162" y="12"/>
                </a:lnTo>
                <a:lnTo>
                  <a:pt x="164" y="12"/>
                </a:lnTo>
                <a:lnTo>
                  <a:pt x="166" y="14"/>
                </a:lnTo>
                <a:lnTo>
                  <a:pt x="166" y="14"/>
                </a:lnTo>
                <a:lnTo>
                  <a:pt x="166" y="14"/>
                </a:lnTo>
                <a:lnTo>
                  <a:pt x="166" y="16"/>
                </a:lnTo>
                <a:lnTo>
                  <a:pt x="166" y="18"/>
                </a:lnTo>
                <a:lnTo>
                  <a:pt x="168" y="18"/>
                </a:lnTo>
                <a:lnTo>
                  <a:pt x="168" y="18"/>
                </a:lnTo>
                <a:lnTo>
                  <a:pt x="168" y="18"/>
                </a:lnTo>
                <a:lnTo>
                  <a:pt x="170" y="20"/>
                </a:lnTo>
                <a:lnTo>
                  <a:pt x="170" y="20"/>
                </a:lnTo>
                <a:lnTo>
                  <a:pt x="170" y="22"/>
                </a:lnTo>
                <a:lnTo>
                  <a:pt x="170" y="22"/>
                </a:lnTo>
                <a:lnTo>
                  <a:pt x="172" y="22"/>
                </a:lnTo>
                <a:lnTo>
                  <a:pt x="172" y="24"/>
                </a:lnTo>
                <a:lnTo>
                  <a:pt x="172" y="24"/>
                </a:lnTo>
                <a:lnTo>
                  <a:pt x="172" y="24"/>
                </a:lnTo>
                <a:lnTo>
                  <a:pt x="172" y="24"/>
                </a:lnTo>
                <a:lnTo>
                  <a:pt x="172" y="24"/>
                </a:lnTo>
                <a:lnTo>
                  <a:pt x="174" y="26"/>
                </a:lnTo>
                <a:lnTo>
                  <a:pt x="174" y="26"/>
                </a:lnTo>
                <a:lnTo>
                  <a:pt x="174" y="26"/>
                </a:lnTo>
                <a:lnTo>
                  <a:pt x="174" y="26"/>
                </a:lnTo>
                <a:lnTo>
                  <a:pt x="174" y="26"/>
                </a:lnTo>
                <a:lnTo>
                  <a:pt x="174" y="26"/>
                </a:lnTo>
                <a:lnTo>
                  <a:pt x="176" y="26"/>
                </a:lnTo>
                <a:lnTo>
                  <a:pt x="176" y="26"/>
                </a:lnTo>
                <a:lnTo>
                  <a:pt x="178" y="26"/>
                </a:lnTo>
                <a:lnTo>
                  <a:pt x="178" y="28"/>
                </a:lnTo>
                <a:lnTo>
                  <a:pt x="178" y="28"/>
                </a:lnTo>
                <a:lnTo>
                  <a:pt x="180" y="28"/>
                </a:lnTo>
                <a:lnTo>
                  <a:pt x="180" y="28"/>
                </a:lnTo>
                <a:lnTo>
                  <a:pt x="180" y="28"/>
                </a:lnTo>
                <a:lnTo>
                  <a:pt x="182" y="28"/>
                </a:lnTo>
                <a:lnTo>
                  <a:pt x="182" y="30"/>
                </a:lnTo>
                <a:lnTo>
                  <a:pt x="182" y="30"/>
                </a:lnTo>
                <a:lnTo>
                  <a:pt x="184" y="30"/>
                </a:lnTo>
                <a:lnTo>
                  <a:pt x="184" y="30"/>
                </a:lnTo>
                <a:lnTo>
                  <a:pt x="184" y="30"/>
                </a:lnTo>
                <a:lnTo>
                  <a:pt x="184" y="30"/>
                </a:lnTo>
                <a:lnTo>
                  <a:pt x="186" y="30"/>
                </a:lnTo>
                <a:lnTo>
                  <a:pt x="186" y="30"/>
                </a:lnTo>
                <a:lnTo>
                  <a:pt x="186" y="30"/>
                </a:lnTo>
                <a:lnTo>
                  <a:pt x="186" y="30"/>
                </a:lnTo>
                <a:lnTo>
                  <a:pt x="188" y="30"/>
                </a:lnTo>
                <a:lnTo>
                  <a:pt x="188" y="30"/>
                </a:lnTo>
                <a:lnTo>
                  <a:pt x="188" y="30"/>
                </a:lnTo>
                <a:lnTo>
                  <a:pt x="188" y="30"/>
                </a:lnTo>
                <a:lnTo>
                  <a:pt x="190" y="32"/>
                </a:lnTo>
                <a:lnTo>
                  <a:pt x="190" y="32"/>
                </a:lnTo>
                <a:lnTo>
                  <a:pt x="190" y="32"/>
                </a:lnTo>
                <a:lnTo>
                  <a:pt x="192" y="32"/>
                </a:lnTo>
                <a:lnTo>
                  <a:pt x="194" y="32"/>
                </a:lnTo>
                <a:lnTo>
                  <a:pt x="194" y="32"/>
                </a:lnTo>
                <a:lnTo>
                  <a:pt x="196" y="32"/>
                </a:lnTo>
                <a:lnTo>
                  <a:pt x="196" y="32"/>
                </a:lnTo>
                <a:lnTo>
                  <a:pt x="196" y="32"/>
                </a:lnTo>
                <a:lnTo>
                  <a:pt x="196" y="32"/>
                </a:lnTo>
                <a:lnTo>
                  <a:pt x="196" y="32"/>
                </a:lnTo>
                <a:lnTo>
                  <a:pt x="196" y="32"/>
                </a:lnTo>
                <a:lnTo>
                  <a:pt x="196" y="32"/>
                </a:lnTo>
                <a:lnTo>
                  <a:pt x="198" y="32"/>
                </a:lnTo>
                <a:lnTo>
                  <a:pt x="198" y="32"/>
                </a:lnTo>
                <a:lnTo>
                  <a:pt x="200" y="32"/>
                </a:lnTo>
                <a:lnTo>
                  <a:pt x="200" y="32"/>
                </a:lnTo>
                <a:lnTo>
                  <a:pt x="200" y="32"/>
                </a:lnTo>
                <a:lnTo>
                  <a:pt x="200" y="32"/>
                </a:lnTo>
                <a:lnTo>
                  <a:pt x="202" y="32"/>
                </a:lnTo>
                <a:lnTo>
                  <a:pt x="202" y="32"/>
                </a:lnTo>
                <a:lnTo>
                  <a:pt x="202" y="32"/>
                </a:lnTo>
                <a:lnTo>
                  <a:pt x="202" y="30"/>
                </a:lnTo>
                <a:lnTo>
                  <a:pt x="202" y="30"/>
                </a:lnTo>
                <a:lnTo>
                  <a:pt x="204" y="30"/>
                </a:lnTo>
                <a:lnTo>
                  <a:pt x="204" y="30"/>
                </a:lnTo>
                <a:lnTo>
                  <a:pt x="204" y="30"/>
                </a:lnTo>
                <a:lnTo>
                  <a:pt x="206" y="30"/>
                </a:lnTo>
                <a:lnTo>
                  <a:pt x="206" y="30"/>
                </a:lnTo>
                <a:lnTo>
                  <a:pt x="206" y="30"/>
                </a:lnTo>
                <a:lnTo>
                  <a:pt x="206" y="30"/>
                </a:lnTo>
                <a:lnTo>
                  <a:pt x="210" y="28"/>
                </a:lnTo>
                <a:lnTo>
                  <a:pt x="210" y="28"/>
                </a:lnTo>
                <a:lnTo>
                  <a:pt x="210" y="28"/>
                </a:lnTo>
                <a:lnTo>
                  <a:pt x="210" y="28"/>
                </a:lnTo>
                <a:lnTo>
                  <a:pt x="210" y="28"/>
                </a:lnTo>
                <a:lnTo>
                  <a:pt x="212" y="28"/>
                </a:lnTo>
                <a:lnTo>
                  <a:pt x="212" y="28"/>
                </a:lnTo>
                <a:lnTo>
                  <a:pt x="212" y="28"/>
                </a:lnTo>
                <a:lnTo>
                  <a:pt x="212" y="28"/>
                </a:lnTo>
                <a:lnTo>
                  <a:pt x="212" y="28"/>
                </a:lnTo>
                <a:lnTo>
                  <a:pt x="212" y="28"/>
                </a:lnTo>
                <a:lnTo>
                  <a:pt x="212" y="28"/>
                </a:lnTo>
                <a:lnTo>
                  <a:pt x="212" y="28"/>
                </a:lnTo>
                <a:lnTo>
                  <a:pt x="214" y="28"/>
                </a:lnTo>
                <a:lnTo>
                  <a:pt x="216" y="28"/>
                </a:lnTo>
                <a:lnTo>
                  <a:pt x="218" y="28"/>
                </a:lnTo>
                <a:lnTo>
                  <a:pt x="220" y="28"/>
                </a:lnTo>
                <a:lnTo>
                  <a:pt x="222" y="28"/>
                </a:lnTo>
                <a:lnTo>
                  <a:pt x="222" y="28"/>
                </a:lnTo>
                <a:lnTo>
                  <a:pt x="224" y="28"/>
                </a:lnTo>
                <a:lnTo>
                  <a:pt x="224" y="30"/>
                </a:lnTo>
                <a:lnTo>
                  <a:pt x="224" y="30"/>
                </a:lnTo>
                <a:lnTo>
                  <a:pt x="226" y="30"/>
                </a:lnTo>
                <a:lnTo>
                  <a:pt x="226" y="30"/>
                </a:lnTo>
                <a:lnTo>
                  <a:pt x="226" y="30"/>
                </a:lnTo>
                <a:lnTo>
                  <a:pt x="228" y="30"/>
                </a:lnTo>
                <a:lnTo>
                  <a:pt x="228" y="30"/>
                </a:lnTo>
                <a:lnTo>
                  <a:pt x="230" y="30"/>
                </a:lnTo>
                <a:lnTo>
                  <a:pt x="230" y="30"/>
                </a:lnTo>
                <a:lnTo>
                  <a:pt x="230" y="30"/>
                </a:lnTo>
                <a:lnTo>
                  <a:pt x="230" y="30"/>
                </a:lnTo>
                <a:lnTo>
                  <a:pt x="230" y="30"/>
                </a:lnTo>
                <a:lnTo>
                  <a:pt x="232" y="30"/>
                </a:lnTo>
                <a:lnTo>
                  <a:pt x="232" y="30"/>
                </a:lnTo>
                <a:lnTo>
                  <a:pt x="232" y="30"/>
                </a:lnTo>
                <a:lnTo>
                  <a:pt x="234" y="30"/>
                </a:lnTo>
                <a:lnTo>
                  <a:pt x="234" y="30"/>
                </a:lnTo>
                <a:lnTo>
                  <a:pt x="236" y="32"/>
                </a:lnTo>
                <a:lnTo>
                  <a:pt x="238" y="34"/>
                </a:lnTo>
                <a:lnTo>
                  <a:pt x="238" y="34"/>
                </a:lnTo>
                <a:lnTo>
                  <a:pt x="240" y="34"/>
                </a:lnTo>
                <a:lnTo>
                  <a:pt x="240" y="34"/>
                </a:lnTo>
                <a:lnTo>
                  <a:pt x="242" y="36"/>
                </a:lnTo>
                <a:lnTo>
                  <a:pt x="244" y="36"/>
                </a:lnTo>
                <a:lnTo>
                  <a:pt x="246" y="36"/>
                </a:lnTo>
                <a:lnTo>
                  <a:pt x="248" y="36"/>
                </a:lnTo>
                <a:lnTo>
                  <a:pt x="248" y="36"/>
                </a:lnTo>
                <a:lnTo>
                  <a:pt x="250" y="36"/>
                </a:lnTo>
                <a:lnTo>
                  <a:pt x="250" y="36"/>
                </a:lnTo>
                <a:lnTo>
                  <a:pt x="252" y="36"/>
                </a:lnTo>
                <a:lnTo>
                  <a:pt x="254" y="38"/>
                </a:lnTo>
                <a:lnTo>
                  <a:pt x="254" y="40"/>
                </a:lnTo>
                <a:lnTo>
                  <a:pt x="256" y="42"/>
                </a:lnTo>
                <a:lnTo>
                  <a:pt x="256" y="42"/>
                </a:lnTo>
                <a:lnTo>
                  <a:pt x="258" y="42"/>
                </a:lnTo>
                <a:lnTo>
                  <a:pt x="258" y="42"/>
                </a:lnTo>
                <a:lnTo>
                  <a:pt x="258" y="42"/>
                </a:lnTo>
                <a:lnTo>
                  <a:pt x="260" y="44"/>
                </a:lnTo>
                <a:lnTo>
                  <a:pt x="262" y="44"/>
                </a:lnTo>
                <a:lnTo>
                  <a:pt x="264" y="46"/>
                </a:lnTo>
                <a:lnTo>
                  <a:pt x="266" y="46"/>
                </a:lnTo>
                <a:lnTo>
                  <a:pt x="266" y="46"/>
                </a:lnTo>
                <a:lnTo>
                  <a:pt x="266" y="46"/>
                </a:lnTo>
                <a:lnTo>
                  <a:pt x="266" y="46"/>
                </a:lnTo>
                <a:lnTo>
                  <a:pt x="266" y="46"/>
                </a:lnTo>
                <a:lnTo>
                  <a:pt x="270" y="46"/>
                </a:lnTo>
                <a:lnTo>
                  <a:pt x="270" y="46"/>
                </a:lnTo>
                <a:lnTo>
                  <a:pt x="270" y="46"/>
                </a:lnTo>
                <a:lnTo>
                  <a:pt x="272" y="46"/>
                </a:lnTo>
                <a:lnTo>
                  <a:pt x="272" y="46"/>
                </a:lnTo>
                <a:lnTo>
                  <a:pt x="272" y="46"/>
                </a:lnTo>
                <a:lnTo>
                  <a:pt x="274" y="46"/>
                </a:lnTo>
                <a:lnTo>
                  <a:pt x="274" y="46"/>
                </a:lnTo>
                <a:lnTo>
                  <a:pt x="278" y="48"/>
                </a:lnTo>
                <a:lnTo>
                  <a:pt x="278" y="48"/>
                </a:lnTo>
                <a:lnTo>
                  <a:pt x="278" y="48"/>
                </a:lnTo>
                <a:lnTo>
                  <a:pt x="280" y="48"/>
                </a:lnTo>
                <a:lnTo>
                  <a:pt x="280" y="48"/>
                </a:lnTo>
                <a:lnTo>
                  <a:pt x="282" y="48"/>
                </a:lnTo>
                <a:lnTo>
                  <a:pt x="284" y="48"/>
                </a:lnTo>
                <a:lnTo>
                  <a:pt x="286" y="48"/>
                </a:lnTo>
                <a:lnTo>
                  <a:pt x="288" y="48"/>
                </a:lnTo>
                <a:lnTo>
                  <a:pt x="288" y="48"/>
                </a:lnTo>
                <a:lnTo>
                  <a:pt x="288" y="48"/>
                </a:lnTo>
                <a:lnTo>
                  <a:pt x="288" y="48"/>
                </a:lnTo>
                <a:lnTo>
                  <a:pt x="288" y="48"/>
                </a:lnTo>
                <a:lnTo>
                  <a:pt x="288" y="48"/>
                </a:lnTo>
                <a:lnTo>
                  <a:pt x="290" y="48"/>
                </a:lnTo>
                <a:lnTo>
                  <a:pt x="290" y="48"/>
                </a:lnTo>
                <a:lnTo>
                  <a:pt x="294" y="48"/>
                </a:lnTo>
                <a:lnTo>
                  <a:pt x="294" y="48"/>
                </a:lnTo>
                <a:lnTo>
                  <a:pt x="294" y="48"/>
                </a:lnTo>
                <a:lnTo>
                  <a:pt x="294" y="48"/>
                </a:lnTo>
                <a:lnTo>
                  <a:pt x="296" y="48"/>
                </a:lnTo>
                <a:lnTo>
                  <a:pt x="296" y="48"/>
                </a:lnTo>
                <a:lnTo>
                  <a:pt x="298" y="48"/>
                </a:lnTo>
                <a:lnTo>
                  <a:pt x="298" y="48"/>
                </a:lnTo>
                <a:lnTo>
                  <a:pt x="298" y="48"/>
                </a:lnTo>
                <a:lnTo>
                  <a:pt x="298" y="48"/>
                </a:lnTo>
                <a:lnTo>
                  <a:pt x="298" y="48"/>
                </a:lnTo>
                <a:lnTo>
                  <a:pt x="298" y="46"/>
                </a:lnTo>
                <a:lnTo>
                  <a:pt x="298" y="46"/>
                </a:lnTo>
                <a:lnTo>
                  <a:pt x="300" y="46"/>
                </a:lnTo>
                <a:lnTo>
                  <a:pt x="302" y="46"/>
                </a:lnTo>
                <a:lnTo>
                  <a:pt x="302" y="46"/>
                </a:lnTo>
                <a:lnTo>
                  <a:pt x="302" y="46"/>
                </a:lnTo>
                <a:lnTo>
                  <a:pt x="302" y="46"/>
                </a:lnTo>
                <a:lnTo>
                  <a:pt x="304" y="46"/>
                </a:lnTo>
                <a:lnTo>
                  <a:pt x="304" y="46"/>
                </a:lnTo>
                <a:lnTo>
                  <a:pt x="304" y="44"/>
                </a:lnTo>
                <a:lnTo>
                  <a:pt x="304" y="44"/>
                </a:lnTo>
                <a:lnTo>
                  <a:pt x="306" y="44"/>
                </a:lnTo>
                <a:lnTo>
                  <a:pt x="306" y="44"/>
                </a:lnTo>
                <a:lnTo>
                  <a:pt x="306" y="44"/>
                </a:lnTo>
                <a:lnTo>
                  <a:pt x="306" y="44"/>
                </a:lnTo>
                <a:lnTo>
                  <a:pt x="308" y="44"/>
                </a:lnTo>
                <a:lnTo>
                  <a:pt x="308" y="44"/>
                </a:lnTo>
                <a:lnTo>
                  <a:pt x="310" y="44"/>
                </a:lnTo>
                <a:lnTo>
                  <a:pt x="310" y="44"/>
                </a:lnTo>
                <a:lnTo>
                  <a:pt x="312" y="42"/>
                </a:lnTo>
                <a:lnTo>
                  <a:pt x="314" y="42"/>
                </a:lnTo>
                <a:lnTo>
                  <a:pt x="314" y="42"/>
                </a:lnTo>
                <a:lnTo>
                  <a:pt x="314" y="42"/>
                </a:lnTo>
                <a:lnTo>
                  <a:pt x="316" y="42"/>
                </a:lnTo>
                <a:lnTo>
                  <a:pt x="316" y="44"/>
                </a:lnTo>
                <a:lnTo>
                  <a:pt x="316" y="44"/>
                </a:lnTo>
                <a:lnTo>
                  <a:pt x="316" y="44"/>
                </a:lnTo>
                <a:lnTo>
                  <a:pt x="318" y="44"/>
                </a:lnTo>
                <a:lnTo>
                  <a:pt x="318" y="44"/>
                </a:lnTo>
                <a:lnTo>
                  <a:pt x="318" y="42"/>
                </a:lnTo>
                <a:lnTo>
                  <a:pt x="320" y="42"/>
                </a:lnTo>
                <a:lnTo>
                  <a:pt x="320" y="40"/>
                </a:lnTo>
                <a:lnTo>
                  <a:pt x="320" y="38"/>
                </a:lnTo>
                <a:lnTo>
                  <a:pt x="320" y="38"/>
                </a:lnTo>
                <a:lnTo>
                  <a:pt x="320" y="38"/>
                </a:lnTo>
                <a:lnTo>
                  <a:pt x="320" y="36"/>
                </a:lnTo>
                <a:lnTo>
                  <a:pt x="322" y="36"/>
                </a:lnTo>
                <a:lnTo>
                  <a:pt x="322" y="36"/>
                </a:lnTo>
                <a:lnTo>
                  <a:pt x="322" y="36"/>
                </a:lnTo>
                <a:lnTo>
                  <a:pt x="322" y="34"/>
                </a:lnTo>
                <a:lnTo>
                  <a:pt x="324" y="34"/>
                </a:lnTo>
                <a:lnTo>
                  <a:pt x="324" y="34"/>
                </a:lnTo>
                <a:lnTo>
                  <a:pt x="324" y="34"/>
                </a:lnTo>
                <a:lnTo>
                  <a:pt x="326" y="34"/>
                </a:lnTo>
                <a:lnTo>
                  <a:pt x="326" y="34"/>
                </a:lnTo>
                <a:lnTo>
                  <a:pt x="326" y="34"/>
                </a:lnTo>
                <a:lnTo>
                  <a:pt x="326" y="32"/>
                </a:lnTo>
                <a:lnTo>
                  <a:pt x="326" y="32"/>
                </a:lnTo>
                <a:lnTo>
                  <a:pt x="326" y="32"/>
                </a:lnTo>
                <a:lnTo>
                  <a:pt x="328" y="32"/>
                </a:lnTo>
                <a:lnTo>
                  <a:pt x="328" y="32"/>
                </a:lnTo>
                <a:lnTo>
                  <a:pt x="328" y="30"/>
                </a:lnTo>
                <a:lnTo>
                  <a:pt x="330" y="30"/>
                </a:lnTo>
                <a:lnTo>
                  <a:pt x="330" y="30"/>
                </a:lnTo>
                <a:lnTo>
                  <a:pt x="330" y="30"/>
                </a:lnTo>
                <a:lnTo>
                  <a:pt x="330" y="30"/>
                </a:lnTo>
                <a:lnTo>
                  <a:pt x="330" y="32"/>
                </a:lnTo>
                <a:lnTo>
                  <a:pt x="332" y="32"/>
                </a:lnTo>
                <a:lnTo>
                  <a:pt x="332" y="32"/>
                </a:lnTo>
                <a:lnTo>
                  <a:pt x="332" y="32"/>
                </a:lnTo>
                <a:lnTo>
                  <a:pt x="332" y="32"/>
                </a:lnTo>
                <a:lnTo>
                  <a:pt x="334" y="30"/>
                </a:lnTo>
                <a:lnTo>
                  <a:pt x="334" y="30"/>
                </a:lnTo>
                <a:lnTo>
                  <a:pt x="334" y="32"/>
                </a:lnTo>
                <a:lnTo>
                  <a:pt x="336" y="32"/>
                </a:lnTo>
                <a:lnTo>
                  <a:pt x="338" y="32"/>
                </a:lnTo>
                <a:lnTo>
                  <a:pt x="340" y="32"/>
                </a:lnTo>
                <a:lnTo>
                  <a:pt x="340" y="32"/>
                </a:lnTo>
                <a:lnTo>
                  <a:pt x="340" y="34"/>
                </a:lnTo>
                <a:lnTo>
                  <a:pt x="342" y="34"/>
                </a:lnTo>
                <a:lnTo>
                  <a:pt x="344" y="36"/>
                </a:lnTo>
                <a:lnTo>
                  <a:pt x="344" y="36"/>
                </a:lnTo>
                <a:lnTo>
                  <a:pt x="346" y="36"/>
                </a:lnTo>
                <a:lnTo>
                  <a:pt x="348" y="36"/>
                </a:lnTo>
                <a:lnTo>
                  <a:pt x="348" y="36"/>
                </a:lnTo>
                <a:lnTo>
                  <a:pt x="348" y="36"/>
                </a:lnTo>
                <a:lnTo>
                  <a:pt x="350" y="36"/>
                </a:lnTo>
                <a:lnTo>
                  <a:pt x="350" y="36"/>
                </a:lnTo>
                <a:lnTo>
                  <a:pt x="350" y="36"/>
                </a:lnTo>
                <a:lnTo>
                  <a:pt x="350" y="36"/>
                </a:lnTo>
                <a:lnTo>
                  <a:pt x="352" y="38"/>
                </a:lnTo>
                <a:lnTo>
                  <a:pt x="352" y="36"/>
                </a:lnTo>
                <a:lnTo>
                  <a:pt x="352" y="36"/>
                </a:lnTo>
                <a:lnTo>
                  <a:pt x="352" y="36"/>
                </a:lnTo>
                <a:lnTo>
                  <a:pt x="352" y="36"/>
                </a:lnTo>
                <a:lnTo>
                  <a:pt x="354" y="36"/>
                </a:lnTo>
                <a:lnTo>
                  <a:pt x="354" y="36"/>
                </a:lnTo>
                <a:lnTo>
                  <a:pt x="354" y="34"/>
                </a:lnTo>
                <a:lnTo>
                  <a:pt x="356" y="34"/>
                </a:lnTo>
                <a:lnTo>
                  <a:pt x="356" y="34"/>
                </a:lnTo>
                <a:lnTo>
                  <a:pt x="356" y="34"/>
                </a:lnTo>
                <a:lnTo>
                  <a:pt x="358" y="34"/>
                </a:lnTo>
                <a:lnTo>
                  <a:pt x="358" y="36"/>
                </a:lnTo>
                <a:lnTo>
                  <a:pt x="360" y="36"/>
                </a:lnTo>
                <a:lnTo>
                  <a:pt x="360" y="36"/>
                </a:lnTo>
                <a:lnTo>
                  <a:pt x="360" y="36"/>
                </a:lnTo>
                <a:lnTo>
                  <a:pt x="362" y="36"/>
                </a:lnTo>
                <a:lnTo>
                  <a:pt x="364" y="38"/>
                </a:lnTo>
                <a:lnTo>
                  <a:pt x="364" y="38"/>
                </a:lnTo>
                <a:lnTo>
                  <a:pt x="364" y="40"/>
                </a:lnTo>
                <a:lnTo>
                  <a:pt x="364" y="42"/>
                </a:lnTo>
                <a:lnTo>
                  <a:pt x="364" y="42"/>
                </a:lnTo>
                <a:lnTo>
                  <a:pt x="364" y="44"/>
                </a:lnTo>
                <a:lnTo>
                  <a:pt x="366" y="46"/>
                </a:lnTo>
                <a:lnTo>
                  <a:pt x="366" y="48"/>
                </a:lnTo>
                <a:lnTo>
                  <a:pt x="366" y="52"/>
                </a:lnTo>
                <a:lnTo>
                  <a:pt x="366" y="54"/>
                </a:lnTo>
                <a:lnTo>
                  <a:pt x="366" y="54"/>
                </a:lnTo>
                <a:lnTo>
                  <a:pt x="366" y="56"/>
                </a:lnTo>
                <a:lnTo>
                  <a:pt x="366" y="56"/>
                </a:lnTo>
                <a:lnTo>
                  <a:pt x="366" y="60"/>
                </a:lnTo>
                <a:lnTo>
                  <a:pt x="368" y="60"/>
                </a:lnTo>
                <a:lnTo>
                  <a:pt x="368" y="62"/>
                </a:lnTo>
                <a:lnTo>
                  <a:pt x="368" y="62"/>
                </a:lnTo>
                <a:lnTo>
                  <a:pt x="368" y="64"/>
                </a:lnTo>
                <a:lnTo>
                  <a:pt x="368" y="64"/>
                </a:lnTo>
                <a:lnTo>
                  <a:pt x="366" y="64"/>
                </a:lnTo>
                <a:lnTo>
                  <a:pt x="366" y="66"/>
                </a:lnTo>
                <a:lnTo>
                  <a:pt x="368" y="68"/>
                </a:lnTo>
                <a:lnTo>
                  <a:pt x="376" y="72"/>
                </a:lnTo>
                <a:lnTo>
                  <a:pt x="376" y="72"/>
                </a:lnTo>
                <a:lnTo>
                  <a:pt x="376" y="72"/>
                </a:lnTo>
                <a:lnTo>
                  <a:pt x="376" y="70"/>
                </a:lnTo>
                <a:lnTo>
                  <a:pt x="376" y="70"/>
                </a:lnTo>
                <a:lnTo>
                  <a:pt x="378" y="70"/>
                </a:lnTo>
                <a:lnTo>
                  <a:pt x="380" y="70"/>
                </a:lnTo>
                <a:lnTo>
                  <a:pt x="382" y="70"/>
                </a:lnTo>
                <a:lnTo>
                  <a:pt x="382" y="70"/>
                </a:lnTo>
                <a:lnTo>
                  <a:pt x="384" y="70"/>
                </a:lnTo>
                <a:lnTo>
                  <a:pt x="384" y="70"/>
                </a:lnTo>
                <a:lnTo>
                  <a:pt x="386" y="70"/>
                </a:lnTo>
                <a:lnTo>
                  <a:pt x="390" y="70"/>
                </a:lnTo>
                <a:lnTo>
                  <a:pt x="394" y="72"/>
                </a:lnTo>
                <a:lnTo>
                  <a:pt x="394" y="74"/>
                </a:lnTo>
                <a:lnTo>
                  <a:pt x="394" y="74"/>
                </a:lnTo>
                <a:lnTo>
                  <a:pt x="396" y="70"/>
                </a:lnTo>
                <a:lnTo>
                  <a:pt x="396" y="70"/>
                </a:lnTo>
                <a:lnTo>
                  <a:pt x="396" y="70"/>
                </a:lnTo>
                <a:lnTo>
                  <a:pt x="396" y="68"/>
                </a:lnTo>
                <a:lnTo>
                  <a:pt x="398" y="68"/>
                </a:lnTo>
                <a:lnTo>
                  <a:pt x="398" y="68"/>
                </a:lnTo>
                <a:lnTo>
                  <a:pt x="400" y="68"/>
                </a:lnTo>
                <a:lnTo>
                  <a:pt x="402" y="66"/>
                </a:lnTo>
                <a:lnTo>
                  <a:pt x="404" y="68"/>
                </a:lnTo>
                <a:lnTo>
                  <a:pt x="406" y="68"/>
                </a:lnTo>
                <a:lnTo>
                  <a:pt x="408" y="68"/>
                </a:lnTo>
                <a:lnTo>
                  <a:pt x="410" y="70"/>
                </a:lnTo>
                <a:lnTo>
                  <a:pt x="412" y="72"/>
                </a:lnTo>
                <a:lnTo>
                  <a:pt x="412" y="72"/>
                </a:lnTo>
                <a:lnTo>
                  <a:pt x="414" y="72"/>
                </a:lnTo>
                <a:lnTo>
                  <a:pt x="416" y="72"/>
                </a:lnTo>
                <a:lnTo>
                  <a:pt x="418" y="72"/>
                </a:lnTo>
                <a:lnTo>
                  <a:pt x="418" y="74"/>
                </a:lnTo>
                <a:lnTo>
                  <a:pt x="418" y="76"/>
                </a:lnTo>
                <a:lnTo>
                  <a:pt x="420" y="76"/>
                </a:lnTo>
                <a:lnTo>
                  <a:pt x="422" y="76"/>
                </a:lnTo>
                <a:lnTo>
                  <a:pt x="422" y="76"/>
                </a:lnTo>
                <a:lnTo>
                  <a:pt x="424" y="78"/>
                </a:lnTo>
                <a:lnTo>
                  <a:pt x="424" y="78"/>
                </a:lnTo>
                <a:lnTo>
                  <a:pt x="426" y="78"/>
                </a:lnTo>
                <a:lnTo>
                  <a:pt x="428" y="80"/>
                </a:lnTo>
                <a:lnTo>
                  <a:pt x="428" y="80"/>
                </a:lnTo>
                <a:lnTo>
                  <a:pt x="430" y="80"/>
                </a:lnTo>
                <a:lnTo>
                  <a:pt x="432" y="82"/>
                </a:lnTo>
                <a:lnTo>
                  <a:pt x="432" y="82"/>
                </a:lnTo>
                <a:lnTo>
                  <a:pt x="432" y="84"/>
                </a:lnTo>
                <a:lnTo>
                  <a:pt x="432" y="84"/>
                </a:lnTo>
                <a:lnTo>
                  <a:pt x="434" y="84"/>
                </a:lnTo>
                <a:lnTo>
                  <a:pt x="436" y="86"/>
                </a:lnTo>
                <a:lnTo>
                  <a:pt x="436" y="88"/>
                </a:lnTo>
                <a:lnTo>
                  <a:pt x="436" y="88"/>
                </a:lnTo>
                <a:lnTo>
                  <a:pt x="436" y="90"/>
                </a:lnTo>
                <a:lnTo>
                  <a:pt x="436" y="90"/>
                </a:lnTo>
                <a:lnTo>
                  <a:pt x="436" y="90"/>
                </a:lnTo>
                <a:lnTo>
                  <a:pt x="434" y="90"/>
                </a:lnTo>
                <a:lnTo>
                  <a:pt x="434" y="90"/>
                </a:lnTo>
                <a:lnTo>
                  <a:pt x="432" y="90"/>
                </a:lnTo>
                <a:lnTo>
                  <a:pt x="432" y="90"/>
                </a:lnTo>
                <a:lnTo>
                  <a:pt x="432" y="90"/>
                </a:lnTo>
                <a:lnTo>
                  <a:pt x="432" y="90"/>
                </a:lnTo>
                <a:lnTo>
                  <a:pt x="430" y="90"/>
                </a:lnTo>
                <a:lnTo>
                  <a:pt x="430" y="90"/>
                </a:lnTo>
                <a:lnTo>
                  <a:pt x="430" y="90"/>
                </a:lnTo>
                <a:lnTo>
                  <a:pt x="426" y="90"/>
                </a:lnTo>
                <a:lnTo>
                  <a:pt x="426" y="88"/>
                </a:lnTo>
                <a:lnTo>
                  <a:pt x="426" y="88"/>
                </a:lnTo>
                <a:lnTo>
                  <a:pt x="426" y="88"/>
                </a:lnTo>
                <a:lnTo>
                  <a:pt x="424" y="88"/>
                </a:lnTo>
                <a:lnTo>
                  <a:pt x="422" y="88"/>
                </a:lnTo>
                <a:lnTo>
                  <a:pt x="422" y="88"/>
                </a:lnTo>
                <a:lnTo>
                  <a:pt x="422" y="88"/>
                </a:lnTo>
                <a:lnTo>
                  <a:pt x="422" y="88"/>
                </a:lnTo>
                <a:lnTo>
                  <a:pt x="422" y="88"/>
                </a:lnTo>
                <a:lnTo>
                  <a:pt x="418" y="88"/>
                </a:lnTo>
                <a:lnTo>
                  <a:pt x="418" y="88"/>
                </a:lnTo>
                <a:lnTo>
                  <a:pt x="418" y="88"/>
                </a:lnTo>
                <a:lnTo>
                  <a:pt x="416" y="88"/>
                </a:lnTo>
                <a:lnTo>
                  <a:pt x="416" y="88"/>
                </a:lnTo>
                <a:lnTo>
                  <a:pt x="414" y="88"/>
                </a:lnTo>
                <a:lnTo>
                  <a:pt x="412" y="90"/>
                </a:lnTo>
                <a:lnTo>
                  <a:pt x="412" y="90"/>
                </a:lnTo>
                <a:lnTo>
                  <a:pt x="412" y="90"/>
                </a:lnTo>
                <a:lnTo>
                  <a:pt x="412" y="90"/>
                </a:lnTo>
                <a:lnTo>
                  <a:pt x="412" y="92"/>
                </a:lnTo>
                <a:lnTo>
                  <a:pt x="410" y="92"/>
                </a:lnTo>
                <a:lnTo>
                  <a:pt x="408" y="90"/>
                </a:lnTo>
                <a:lnTo>
                  <a:pt x="408" y="90"/>
                </a:lnTo>
                <a:lnTo>
                  <a:pt x="406" y="90"/>
                </a:lnTo>
                <a:lnTo>
                  <a:pt x="406" y="92"/>
                </a:lnTo>
                <a:lnTo>
                  <a:pt x="406" y="92"/>
                </a:lnTo>
                <a:lnTo>
                  <a:pt x="406" y="94"/>
                </a:lnTo>
                <a:lnTo>
                  <a:pt x="406" y="94"/>
                </a:lnTo>
                <a:lnTo>
                  <a:pt x="406" y="94"/>
                </a:lnTo>
                <a:lnTo>
                  <a:pt x="404" y="94"/>
                </a:lnTo>
                <a:lnTo>
                  <a:pt x="400" y="94"/>
                </a:lnTo>
                <a:lnTo>
                  <a:pt x="400" y="94"/>
                </a:lnTo>
                <a:lnTo>
                  <a:pt x="400" y="94"/>
                </a:lnTo>
                <a:lnTo>
                  <a:pt x="400" y="94"/>
                </a:lnTo>
                <a:lnTo>
                  <a:pt x="400" y="94"/>
                </a:lnTo>
                <a:lnTo>
                  <a:pt x="398" y="94"/>
                </a:lnTo>
                <a:lnTo>
                  <a:pt x="398" y="96"/>
                </a:lnTo>
                <a:lnTo>
                  <a:pt x="398" y="96"/>
                </a:lnTo>
                <a:lnTo>
                  <a:pt x="398" y="96"/>
                </a:lnTo>
                <a:lnTo>
                  <a:pt x="396" y="98"/>
                </a:lnTo>
                <a:lnTo>
                  <a:pt x="396" y="98"/>
                </a:lnTo>
                <a:lnTo>
                  <a:pt x="396" y="98"/>
                </a:lnTo>
                <a:lnTo>
                  <a:pt x="396" y="98"/>
                </a:lnTo>
                <a:lnTo>
                  <a:pt x="396" y="100"/>
                </a:lnTo>
                <a:lnTo>
                  <a:pt x="396" y="100"/>
                </a:lnTo>
                <a:lnTo>
                  <a:pt x="396" y="102"/>
                </a:lnTo>
                <a:lnTo>
                  <a:pt x="396" y="102"/>
                </a:lnTo>
                <a:lnTo>
                  <a:pt x="398" y="102"/>
                </a:lnTo>
                <a:lnTo>
                  <a:pt x="398" y="104"/>
                </a:lnTo>
                <a:lnTo>
                  <a:pt x="398" y="104"/>
                </a:lnTo>
                <a:lnTo>
                  <a:pt x="398" y="104"/>
                </a:lnTo>
                <a:lnTo>
                  <a:pt x="398" y="104"/>
                </a:lnTo>
                <a:lnTo>
                  <a:pt x="396" y="106"/>
                </a:lnTo>
                <a:lnTo>
                  <a:pt x="396" y="106"/>
                </a:lnTo>
                <a:lnTo>
                  <a:pt x="396" y="106"/>
                </a:lnTo>
                <a:lnTo>
                  <a:pt x="396" y="106"/>
                </a:lnTo>
                <a:lnTo>
                  <a:pt x="394" y="108"/>
                </a:lnTo>
                <a:lnTo>
                  <a:pt x="394" y="108"/>
                </a:lnTo>
                <a:lnTo>
                  <a:pt x="392" y="110"/>
                </a:lnTo>
                <a:lnTo>
                  <a:pt x="390" y="110"/>
                </a:lnTo>
                <a:lnTo>
                  <a:pt x="388" y="110"/>
                </a:lnTo>
                <a:lnTo>
                  <a:pt x="388" y="110"/>
                </a:lnTo>
                <a:lnTo>
                  <a:pt x="384" y="110"/>
                </a:lnTo>
                <a:lnTo>
                  <a:pt x="384" y="110"/>
                </a:lnTo>
                <a:lnTo>
                  <a:pt x="382" y="110"/>
                </a:lnTo>
                <a:lnTo>
                  <a:pt x="382" y="110"/>
                </a:lnTo>
                <a:lnTo>
                  <a:pt x="380" y="110"/>
                </a:lnTo>
                <a:lnTo>
                  <a:pt x="380" y="110"/>
                </a:lnTo>
                <a:lnTo>
                  <a:pt x="380" y="110"/>
                </a:lnTo>
                <a:lnTo>
                  <a:pt x="380" y="112"/>
                </a:lnTo>
                <a:lnTo>
                  <a:pt x="378" y="114"/>
                </a:lnTo>
                <a:lnTo>
                  <a:pt x="378" y="114"/>
                </a:lnTo>
                <a:lnTo>
                  <a:pt x="378" y="116"/>
                </a:lnTo>
                <a:lnTo>
                  <a:pt x="378" y="116"/>
                </a:lnTo>
                <a:lnTo>
                  <a:pt x="378" y="116"/>
                </a:lnTo>
                <a:lnTo>
                  <a:pt x="376" y="118"/>
                </a:lnTo>
                <a:lnTo>
                  <a:pt x="376" y="118"/>
                </a:lnTo>
                <a:lnTo>
                  <a:pt x="376" y="118"/>
                </a:lnTo>
                <a:lnTo>
                  <a:pt x="376" y="118"/>
                </a:lnTo>
                <a:lnTo>
                  <a:pt x="376" y="118"/>
                </a:lnTo>
                <a:lnTo>
                  <a:pt x="374" y="118"/>
                </a:lnTo>
                <a:lnTo>
                  <a:pt x="374" y="120"/>
                </a:lnTo>
                <a:lnTo>
                  <a:pt x="374" y="120"/>
                </a:lnTo>
                <a:lnTo>
                  <a:pt x="372" y="120"/>
                </a:lnTo>
                <a:lnTo>
                  <a:pt x="372" y="120"/>
                </a:lnTo>
                <a:lnTo>
                  <a:pt x="372" y="120"/>
                </a:lnTo>
                <a:lnTo>
                  <a:pt x="368" y="120"/>
                </a:lnTo>
                <a:lnTo>
                  <a:pt x="366" y="120"/>
                </a:lnTo>
                <a:lnTo>
                  <a:pt x="362" y="118"/>
                </a:lnTo>
                <a:lnTo>
                  <a:pt x="358" y="118"/>
                </a:lnTo>
                <a:lnTo>
                  <a:pt x="358" y="118"/>
                </a:lnTo>
                <a:lnTo>
                  <a:pt x="356" y="116"/>
                </a:lnTo>
                <a:lnTo>
                  <a:pt x="356" y="116"/>
                </a:lnTo>
                <a:lnTo>
                  <a:pt x="354" y="114"/>
                </a:lnTo>
                <a:lnTo>
                  <a:pt x="354" y="116"/>
                </a:lnTo>
                <a:lnTo>
                  <a:pt x="352" y="116"/>
                </a:lnTo>
                <a:lnTo>
                  <a:pt x="350" y="116"/>
                </a:lnTo>
                <a:lnTo>
                  <a:pt x="350" y="114"/>
                </a:lnTo>
                <a:lnTo>
                  <a:pt x="348" y="114"/>
                </a:lnTo>
                <a:lnTo>
                  <a:pt x="348" y="114"/>
                </a:lnTo>
                <a:lnTo>
                  <a:pt x="346" y="116"/>
                </a:lnTo>
                <a:lnTo>
                  <a:pt x="346" y="116"/>
                </a:lnTo>
                <a:lnTo>
                  <a:pt x="346" y="116"/>
                </a:lnTo>
                <a:lnTo>
                  <a:pt x="346" y="120"/>
                </a:lnTo>
                <a:lnTo>
                  <a:pt x="346" y="122"/>
                </a:lnTo>
                <a:lnTo>
                  <a:pt x="346" y="122"/>
                </a:lnTo>
                <a:lnTo>
                  <a:pt x="346" y="122"/>
                </a:lnTo>
                <a:lnTo>
                  <a:pt x="348" y="122"/>
                </a:lnTo>
                <a:lnTo>
                  <a:pt x="348" y="124"/>
                </a:lnTo>
                <a:lnTo>
                  <a:pt x="348" y="124"/>
                </a:lnTo>
                <a:lnTo>
                  <a:pt x="346" y="124"/>
                </a:lnTo>
                <a:lnTo>
                  <a:pt x="346" y="124"/>
                </a:lnTo>
                <a:lnTo>
                  <a:pt x="346" y="126"/>
                </a:lnTo>
                <a:lnTo>
                  <a:pt x="346" y="126"/>
                </a:lnTo>
                <a:lnTo>
                  <a:pt x="346" y="126"/>
                </a:lnTo>
                <a:lnTo>
                  <a:pt x="348" y="126"/>
                </a:lnTo>
                <a:lnTo>
                  <a:pt x="348" y="128"/>
                </a:lnTo>
                <a:lnTo>
                  <a:pt x="350" y="128"/>
                </a:lnTo>
                <a:lnTo>
                  <a:pt x="350" y="130"/>
                </a:lnTo>
                <a:lnTo>
                  <a:pt x="354" y="132"/>
                </a:lnTo>
                <a:lnTo>
                  <a:pt x="354" y="132"/>
                </a:lnTo>
                <a:lnTo>
                  <a:pt x="356" y="132"/>
                </a:lnTo>
                <a:lnTo>
                  <a:pt x="356" y="134"/>
                </a:lnTo>
                <a:lnTo>
                  <a:pt x="358" y="136"/>
                </a:lnTo>
                <a:lnTo>
                  <a:pt x="360" y="136"/>
                </a:lnTo>
                <a:lnTo>
                  <a:pt x="360" y="138"/>
                </a:lnTo>
                <a:lnTo>
                  <a:pt x="360" y="138"/>
                </a:lnTo>
                <a:lnTo>
                  <a:pt x="360" y="138"/>
                </a:lnTo>
                <a:lnTo>
                  <a:pt x="358" y="138"/>
                </a:lnTo>
                <a:lnTo>
                  <a:pt x="358" y="138"/>
                </a:lnTo>
                <a:lnTo>
                  <a:pt x="358" y="140"/>
                </a:lnTo>
                <a:lnTo>
                  <a:pt x="356" y="140"/>
                </a:lnTo>
                <a:lnTo>
                  <a:pt x="354" y="142"/>
                </a:lnTo>
                <a:lnTo>
                  <a:pt x="352" y="142"/>
                </a:lnTo>
                <a:lnTo>
                  <a:pt x="352" y="144"/>
                </a:lnTo>
                <a:lnTo>
                  <a:pt x="350" y="144"/>
                </a:lnTo>
                <a:lnTo>
                  <a:pt x="350" y="146"/>
                </a:lnTo>
                <a:lnTo>
                  <a:pt x="350" y="148"/>
                </a:lnTo>
                <a:lnTo>
                  <a:pt x="348" y="148"/>
                </a:lnTo>
                <a:lnTo>
                  <a:pt x="348" y="148"/>
                </a:lnTo>
                <a:lnTo>
                  <a:pt x="348" y="150"/>
                </a:lnTo>
                <a:lnTo>
                  <a:pt x="348" y="150"/>
                </a:lnTo>
                <a:lnTo>
                  <a:pt x="348" y="150"/>
                </a:lnTo>
                <a:lnTo>
                  <a:pt x="348" y="152"/>
                </a:lnTo>
                <a:lnTo>
                  <a:pt x="348" y="152"/>
                </a:lnTo>
                <a:lnTo>
                  <a:pt x="348" y="152"/>
                </a:lnTo>
                <a:lnTo>
                  <a:pt x="348" y="152"/>
                </a:lnTo>
                <a:lnTo>
                  <a:pt x="346" y="154"/>
                </a:lnTo>
                <a:lnTo>
                  <a:pt x="344" y="154"/>
                </a:lnTo>
                <a:lnTo>
                  <a:pt x="344" y="154"/>
                </a:lnTo>
                <a:lnTo>
                  <a:pt x="342" y="154"/>
                </a:lnTo>
                <a:lnTo>
                  <a:pt x="342" y="154"/>
                </a:lnTo>
                <a:lnTo>
                  <a:pt x="340" y="156"/>
                </a:lnTo>
                <a:lnTo>
                  <a:pt x="340" y="156"/>
                </a:lnTo>
                <a:lnTo>
                  <a:pt x="338" y="158"/>
                </a:lnTo>
                <a:lnTo>
                  <a:pt x="338" y="158"/>
                </a:lnTo>
                <a:lnTo>
                  <a:pt x="336" y="158"/>
                </a:lnTo>
                <a:lnTo>
                  <a:pt x="336" y="158"/>
                </a:lnTo>
                <a:lnTo>
                  <a:pt x="336" y="158"/>
                </a:lnTo>
                <a:lnTo>
                  <a:pt x="332" y="158"/>
                </a:lnTo>
                <a:lnTo>
                  <a:pt x="332" y="158"/>
                </a:lnTo>
                <a:lnTo>
                  <a:pt x="330" y="158"/>
                </a:lnTo>
                <a:lnTo>
                  <a:pt x="328" y="158"/>
                </a:lnTo>
                <a:lnTo>
                  <a:pt x="324" y="158"/>
                </a:lnTo>
                <a:lnTo>
                  <a:pt x="322" y="158"/>
                </a:lnTo>
                <a:lnTo>
                  <a:pt x="322" y="158"/>
                </a:lnTo>
                <a:lnTo>
                  <a:pt x="320" y="158"/>
                </a:lnTo>
                <a:lnTo>
                  <a:pt x="316" y="158"/>
                </a:lnTo>
                <a:lnTo>
                  <a:pt x="312" y="158"/>
                </a:lnTo>
                <a:lnTo>
                  <a:pt x="312" y="158"/>
                </a:lnTo>
                <a:lnTo>
                  <a:pt x="312" y="158"/>
                </a:lnTo>
                <a:lnTo>
                  <a:pt x="312" y="158"/>
                </a:lnTo>
                <a:lnTo>
                  <a:pt x="310" y="158"/>
                </a:lnTo>
                <a:lnTo>
                  <a:pt x="308" y="158"/>
                </a:lnTo>
                <a:lnTo>
                  <a:pt x="308" y="160"/>
                </a:lnTo>
                <a:lnTo>
                  <a:pt x="306" y="160"/>
                </a:lnTo>
                <a:lnTo>
                  <a:pt x="306" y="160"/>
                </a:lnTo>
                <a:lnTo>
                  <a:pt x="304" y="160"/>
                </a:lnTo>
                <a:lnTo>
                  <a:pt x="302" y="160"/>
                </a:lnTo>
                <a:lnTo>
                  <a:pt x="300" y="162"/>
                </a:lnTo>
                <a:lnTo>
                  <a:pt x="296" y="164"/>
                </a:lnTo>
                <a:lnTo>
                  <a:pt x="292" y="166"/>
                </a:lnTo>
                <a:lnTo>
                  <a:pt x="290" y="168"/>
                </a:lnTo>
                <a:lnTo>
                  <a:pt x="288" y="168"/>
                </a:lnTo>
                <a:lnTo>
                  <a:pt x="288" y="170"/>
                </a:lnTo>
                <a:lnTo>
                  <a:pt x="286" y="170"/>
                </a:lnTo>
                <a:lnTo>
                  <a:pt x="284" y="172"/>
                </a:lnTo>
                <a:lnTo>
                  <a:pt x="282" y="172"/>
                </a:lnTo>
                <a:lnTo>
                  <a:pt x="282" y="172"/>
                </a:lnTo>
                <a:lnTo>
                  <a:pt x="280" y="172"/>
                </a:lnTo>
                <a:lnTo>
                  <a:pt x="278" y="170"/>
                </a:lnTo>
                <a:lnTo>
                  <a:pt x="276" y="170"/>
                </a:lnTo>
                <a:lnTo>
                  <a:pt x="276" y="168"/>
                </a:lnTo>
                <a:lnTo>
                  <a:pt x="270" y="168"/>
                </a:lnTo>
                <a:lnTo>
                  <a:pt x="268" y="168"/>
                </a:lnTo>
                <a:lnTo>
                  <a:pt x="260" y="168"/>
                </a:lnTo>
                <a:lnTo>
                  <a:pt x="260" y="166"/>
                </a:lnTo>
                <a:lnTo>
                  <a:pt x="256" y="166"/>
                </a:lnTo>
                <a:lnTo>
                  <a:pt x="252" y="164"/>
                </a:lnTo>
                <a:lnTo>
                  <a:pt x="250" y="162"/>
                </a:lnTo>
                <a:lnTo>
                  <a:pt x="248" y="162"/>
                </a:lnTo>
                <a:lnTo>
                  <a:pt x="246" y="162"/>
                </a:lnTo>
                <a:lnTo>
                  <a:pt x="246" y="162"/>
                </a:lnTo>
                <a:lnTo>
                  <a:pt x="246" y="162"/>
                </a:lnTo>
                <a:lnTo>
                  <a:pt x="240" y="162"/>
                </a:lnTo>
                <a:lnTo>
                  <a:pt x="240" y="160"/>
                </a:lnTo>
                <a:lnTo>
                  <a:pt x="238" y="160"/>
                </a:lnTo>
                <a:lnTo>
                  <a:pt x="234" y="158"/>
                </a:lnTo>
                <a:lnTo>
                  <a:pt x="232" y="156"/>
                </a:lnTo>
                <a:lnTo>
                  <a:pt x="228" y="156"/>
                </a:lnTo>
                <a:lnTo>
                  <a:pt x="226" y="156"/>
                </a:lnTo>
                <a:lnTo>
                  <a:pt x="222" y="154"/>
                </a:lnTo>
                <a:lnTo>
                  <a:pt x="220" y="154"/>
                </a:lnTo>
                <a:lnTo>
                  <a:pt x="218" y="154"/>
                </a:lnTo>
                <a:lnTo>
                  <a:pt x="214" y="154"/>
                </a:lnTo>
                <a:lnTo>
                  <a:pt x="212" y="154"/>
                </a:lnTo>
                <a:lnTo>
                  <a:pt x="212" y="154"/>
                </a:lnTo>
                <a:lnTo>
                  <a:pt x="210" y="154"/>
                </a:lnTo>
                <a:lnTo>
                  <a:pt x="210" y="154"/>
                </a:lnTo>
                <a:lnTo>
                  <a:pt x="204" y="156"/>
                </a:lnTo>
                <a:lnTo>
                  <a:pt x="200" y="156"/>
                </a:lnTo>
                <a:lnTo>
                  <a:pt x="200" y="156"/>
                </a:lnTo>
                <a:lnTo>
                  <a:pt x="198" y="156"/>
                </a:lnTo>
                <a:lnTo>
                  <a:pt x="194" y="156"/>
                </a:lnTo>
                <a:lnTo>
                  <a:pt x="190" y="156"/>
                </a:lnTo>
                <a:lnTo>
                  <a:pt x="188" y="154"/>
                </a:lnTo>
                <a:lnTo>
                  <a:pt x="188" y="154"/>
                </a:lnTo>
                <a:lnTo>
                  <a:pt x="186" y="154"/>
                </a:lnTo>
                <a:lnTo>
                  <a:pt x="186" y="154"/>
                </a:lnTo>
                <a:lnTo>
                  <a:pt x="184" y="154"/>
                </a:lnTo>
                <a:lnTo>
                  <a:pt x="180" y="154"/>
                </a:lnTo>
                <a:lnTo>
                  <a:pt x="180" y="154"/>
                </a:lnTo>
                <a:lnTo>
                  <a:pt x="176" y="154"/>
                </a:lnTo>
                <a:lnTo>
                  <a:pt x="176" y="154"/>
                </a:lnTo>
                <a:lnTo>
                  <a:pt x="176" y="154"/>
                </a:lnTo>
                <a:lnTo>
                  <a:pt x="174" y="154"/>
                </a:lnTo>
                <a:lnTo>
                  <a:pt x="174" y="152"/>
                </a:lnTo>
                <a:lnTo>
                  <a:pt x="170" y="152"/>
                </a:lnTo>
                <a:lnTo>
                  <a:pt x="168" y="152"/>
                </a:lnTo>
                <a:lnTo>
                  <a:pt x="168" y="152"/>
                </a:lnTo>
                <a:lnTo>
                  <a:pt x="166" y="154"/>
                </a:lnTo>
                <a:lnTo>
                  <a:pt x="166" y="154"/>
                </a:lnTo>
                <a:lnTo>
                  <a:pt x="166" y="154"/>
                </a:lnTo>
                <a:lnTo>
                  <a:pt x="162" y="154"/>
                </a:lnTo>
                <a:lnTo>
                  <a:pt x="160" y="154"/>
                </a:lnTo>
                <a:lnTo>
                  <a:pt x="160" y="154"/>
                </a:lnTo>
                <a:lnTo>
                  <a:pt x="158" y="150"/>
                </a:lnTo>
                <a:lnTo>
                  <a:pt x="154" y="148"/>
                </a:lnTo>
                <a:lnTo>
                  <a:pt x="152" y="146"/>
                </a:lnTo>
                <a:lnTo>
                  <a:pt x="150" y="146"/>
                </a:lnTo>
                <a:lnTo>
                  <a:pt x="150" y="144"/>
                </a:lnTo>
                <a:lnTo>
                  <a:pt x="150" y="144"/>
                </a:lnTo>
                <a:lnTo>
                  <a:pt x="150" y="144"/>
                </a:lnTo>
                <a:lnTo>
                  <a:pt x="148" y="142"/>
                </a:lnTo>
                <a:lnTo>
                  <a:pt x="148" y="142"/>
                </a:lnTo>
                <a:lnTo>
                  <a:pt x="148" y="142"/>
                </a:lnTo>
                <a:lnTo>
                  <a:pt x="148" y="142"/>
                </a:lnTo>
                <a:lnTo>
                  <a:pt x="146" y="140"/>
                </a:lnTo>
                <a:lnTo>
                  <a:pt x="146" y="140"/>
                </a:lnTo>
                <a:lnTo>
                  <a:pt x="146" y="138"/>
                </a:lnTo>
                <a:lnTo>
                  <a:pt x="144" y="138"/>
                </a:lnTo>
                <a:lnTo>
                  <a:pt x="144" y="136"/>
                </a:lnTo>
                <a:lnTo>
                  <a:pt x="144" y="136"/>
                </a:lnTo>
                <a:lnTo>
                  <a:pt x="144" y="136"/>
                </a:lnTo>
                <a:lnTo>
                  <a:pt x="142" y="136"/>
                </a:lnTo>
                <a:lnTo>
                  <a:pt x="142" y="134"/>
                </a:lnTo>
                <a:lnTo>
                  <a:pt x="140" y="132"/>
                </a:lnTo>
                <a:lnTo>
                  <a:pt x="140" y="132"/>
                </a:lnTo>
                <a:lnTo>
                  <a:pt x="138" y="132"/>
                </a:lnTo>
                <a:lnTo>
                  <a:pt x="138" y="132"/>
                </a:lnTo>
                <a:lnTo>
                  <a:pt x="138" y="132"/>
                </a:lnTo>
                <a:lnTo>
                  <a:pt x="138" y="132"/>
                </a:lnTo>
                <a:lnTo>
                  <a:pt x="136" y="130"/>
                </a:lnTo>
                <a:lnTo>
                  <a:pt x="136" y="130"/>
                </a:lnTo>
                <a:lnTo>
                  <a:pt x="136" y="128"/>
                </a:lnTo>
                <a:lnTo>
                  <a:pt x="136" y="128"/>
                </a:lnTo>
                <a:lnTo>
                  <a:pt x="136" y="128"/>
                </a:lnTo>
                <a:lnTo>
                  <a:pt x="136" y="128"/>
                </a:lnTo>
                <a:lnTo>
                  <a:pt x="134" y="128"/>
                </a:lnTo>
                <a:lnTo>
                  <a:pt x="134" y="128"/>
                </a:lnTo>
                <a:lnTo>
                  <a:pt x="134" y="128"/>
                </a:lnTo>
                <a:lnTo>
                  <a:pt x="132" y="128"/>
                </a:lnTo>
                <a:lnTo>
                  <a:pt x="126" y="126"/>
                </a:lnTo>
                <a:lnTo>
                  <a:pt x="126" y="126"/>
                </a:lnTo>
                <a:lnTo>
                  <a:pt x="126" y="126"/>
                </a:lnTo>
                <a:lnTo>
                  <a:pt x="126" y="126"/>
                </a:lnTo>
                <a:lnTo>
                  <a:pt x="124" y="126"/>
                </a:lnTo>
                <a:lnTo>
                  <a:pt x="124" y="124"/>
                </a:lnTo>
                <a:lnTo>
                  <a:pt x="122" y="124"/>
                </a:lnTo>
                <a:lnTo>
                  <a:pt x="120" y="124"/>
                </a:lnTo>
                <a:lnTo>
                  <a:pt x="120" y="124"/>
                </a:lnTo>
                <a:lnTo>
                  <a:pt x="120" y="122"/>
                </a:lnTo>
                <a:lnTo>
                  <a:pt x="118" y="122"/>
                </a:lnTo>
                <a:lnTo>
                  <a:pt x="116" y="122"/>
                </a:lnTo>
                <a:lnTo>
                  <a:pt x="116" y="120"/>
                </a:lnTo>
                <a:lnTo>
                  <a:pt x="114" y="120"/>
                </a:lnTo>
                <a:lnTo>
                  <a:pt x="112" y="120"/>
                </a:lnTo>
                <a:lnTo>
                  <a:pt x="112" y="120"/>
                </a:lnTo>
                <a:lnTo>
                  <a:pt x="112" y="120"/>
                </a:lnTo>
                <a:lnTo>
                  <a:pt x="110" y="118"/>
                </a:lnTo>
                <a:lnTo>
                  <a:pt x="110" y="118"/>
                </a:lnTo>
                <a:lnTo>
                  <a:pt x="110" y="118"/>
                </a:lnTo>
                <a:lnTo>
                  <a:pt x="108" y="118"/>
                </a:lnTo>
                <a:lnTo>
                  <a:pt x="108" y="118"/>
                </a:lnTo>
                <a:lnTo>
                  <a:pt x="106" y="118"/>
                </a:lnTo>
                <a:lnTo>
                  <a:pt x="106" y="116"/>
                </a:lnTo>
                <a:lnTo>
                  <a:pt x="106" y="116"/>
                </a:lnTo>
                <a:lnTo>
                  <a:pt x="104" y="116"/>
                </a:lnTo>
                <a:lnTo>
                  <a:pt x="104" y="116"/>
                </a:lnTo>
                <a:lnTo>
                  <a:pt x="102" y="116"/>
                </a:lnTo>
                <a:lnTo>
                  <a:pt x="102" y="116"/>
                </a:lnTo>
                <a:lnTo>
                  <a:pt x="102" y="116"/>
                </a:lnTo>
                <a:lnTo>
                  <a:pt x="102" y="116"/>
                </a:lnTo>
                <a:lnTo>
                  <a:pt x="102" y="116"/>
                </a:lnTo>
                <a:lnTo>
                  <a:pt x="100" y="116"/>
                </a:lnTo>
                <a:lnTo>
                  <a:pt x="100" y="116"/>
                </a:lnTo>
                <a:lnTo>
                  <a:pt x="98" y="116"/>
                </a:lnTo>
                <a:lnTo>
                  <a:pt x="98" y="116"/>
                </a:lnTo>
                <a:lnTo>
                  <a:pt x="98" y="116"/>
                </a:lnTo>
                <a:lnTo>
                  <a:pt x="96" y="116"/>
                </a:lnTo>
                <a:lnTo>
                  <a:pt x="96" y="116"/>
                </a:lnTo>
                <a:lnTo>
                  <a:pt x="96" y="116"/>
                </a:lnTo>
                <a:lnTo>
                  <a:pt x="94" y="116"/>
                </a:lnTo>
                <a:lnTo>
                  <a:pt x="92" y="116"/>
                </a:lnTo>
                <a:lnTo>
                  <a:pt x="90" y="116"/>
                </a:lnTo>
                <a:lnTo>
                  <a:pt x="86" y="114"/>
                </a:lnTo>
                <a:lnTo>
                  <a:pt x="86" y="114"/>
                </a:lnTo>
                <a:lnTo>
                  <a:pt x="86" y="114"/>
                </a:lnTo>
                <a:lnTo>
                  <a:pt x="86" y="114"/>
                </a:lnTo>
                <a:lnTo>
                  <a:pt x="84" y="116"/>
                </a:lnTo>
                <a:lnTo>
                  <a:pt x="80" y="114"/>
                </a:lnTo>
                <a:lnTo>
                  <a:pt x="78" y="114"/>
                </a:lnTo>
                <a:lnTo>
                  <a:pt x="78" y="114"/>
                </a:lnTo>
                <a:lnTo>
                  <a:pt x="78" y="114"/>
                </a:lnTo>
                <a:lnTo>
                  <a:pt x="78" y="114"/>
                </a:lnTo>
                <a:lnTo>
                  <a:pt x="78" y="114"/>
                </a:lnTo>
                <a:lnTo>
                  <a:pt x="76" y="114"/>
                </a:lnTo>
                <a:lnTo>
                  <a:pt x="76" y="114"/>
                </a:lnTo>
                <a:lnTo>
                  <a:pt x="74" y="114"/>
                </a:lnTo>
                <a:lnTo>
                  <a:pt x="74" y="114"/>
                </a:lnTo>
                <a:lnTo>
                  <a:pt x="74" y="114"/>
                </a:lnTo>
                <a:lnTo>
                  <a:pt x="74" y="112"/>
                </a:lnTo>
                <a:lnTo>
                  <a:pt x="72" y="112"/>
                </a:lnTo>
                <a:lnTo>
                  <a:pt x="72" y="112"/>
                </a:lnTo>
                <a:lnTo>
                  <a:pt x="72" y="112"/>
                </a:lnTo>
                <a:lnTo>
                  <a:pt x="70" y="112"/>
                </a:lnTo>
                <a:lnTo>
                  <a:pt x="68" y="110"/>
                </a:lnTo>
                <a:lnTo>
                  <a:pt x="66" y="110"/>
                </a:lnTo>
                <a:lnTo>
                  <a:pt x="66" y="108"/>
                </a:lnTo>
                <a:lnTo>
                  <a:pt x="66" y="108"/>
                </a:lnTo>
                <a:lnTo>
                  <a:pt x="64" y="108"/>
                </a:lnTo>
                <a:lnTo>
                  <a:pt x="64" y="106"/>
                </a:lnTo>
                <a:lnTo>
                  <a:pt x="64" y="104"/>
                </a:lnTo>
                <a:lnTo>
                  <a:pt x="64" y="102"/>
                </a:lnTo>
                <a:lnTo>
                  <a:pt x="64" y="102"/>
                </a:lnTo>
                <a:lnTo>
                  <a:pt x="66" y="100"/>
                </a:lnTo>
                <a:lnTo>
                  <a:pt x="66" y="100"/>
                </a:lnTo>
                <a:lnTo>
                  <a:pt x="66" y="100"/>
                </a:lnTo>
                <a:lnTo>
                  <a:pt x="66" y="100"/>
                </a:lnTo>
                <a:lnTo>
                  <a:pt x="64" y="98"/>
                </a:lnTo>
                <a:lnTo>
                  <a:pt x="64" y="98"/>
                </a:lnTo>
                <a:lnTo>
                  <a:pt x="64" y="98"/>
                </a:lnTo>
                <a:lnTo>
                  <a:pt x="64" y="98"/>
                </a:lnTo>
                <a:lnTo>
                  <a:pt x="64" y="96"/>
                </a:lnTo>
                <a:lnTo>
                  <a:pt x="62" y="96"/>
                </a:lnTo>
                <a:lnTo>
                  <a:pt x="62" y="94"/>
                </a:lnTo>
                <a:lnTo>
                  <a:pt x="62" y="94"/>
                </a:lnTo>
                <a:lnTo>
                  <a:pt x="62" y="92"/>
                </a:lnTo>
                <a:lnTo>
                  <a:pt x="62" y="92"/>
                </a:lnTo>
                <a:lnTo>
                  <a:pt x="62" y="90"/>
                </a:lnTo>
                <a:lnTo>
                  <a:pt x="62" y="90"/>
                </a:lnTo>
                <a:lnTo>
                  <a:pt x="60" y="90"/>
                </a:lnTo>
                <a:lnTo>
                  <a:pt x="60" y="88"/>
                </a:lnTo>
                <a:lnTo>
                  <a:pt x="60" y="88"/>
                </a:lnTo>
                <a:lnTo>
                  <a:pt x="58" y="86"/>
                </a:lnTo>
                <a:lnTo>
                  <a:pt x="58" y="84"/>
                </a:lnTo>
                <a:lnTo>
                  <a:pt x="56" y="84"/>
                </a:lnTo>
                <a:lnTo>
                  <a:pt x="56" y="84"/>
                </a:lnTo>
                <a:lnTo>
                  <a:pt x="56" y="84"/>
                </a:lnTo>
                <a:lnTo>
                  <a:pt x="56" y="84"/>
                </a:lnTo>
                <a:lnTo>
                  <a:pt x="56" y="84"/>
                </a:lnTo>
                <a:lnTo>
                  <a:pt x="54" y="82"/>
                </a:lnTo>
                <a:lnTo>
                  <a:pt x="52" y="80"/>
                </a:lnTo>
                <a:lnTo>
                  <a:pt x="50" y="80"/>
                </a:lnTo>
                <a:lnTo>
                  <a:pt x="50" y="78"/>
                </a:lnTo>
                <a:lnTo>
                  <a:pt x="48" y="76"/>
                </a:lnTo>
                <a:lnTo>
                  <a:pt x="46" y="76"/>
                </a:lnTo>
                <a:lnTo>
                  <a:pt x="46" y="74"/>
                </a:lnTo>
                <a:lnTo>
                  <a:pt x="44" y="74"/>
                </a:lnTo>
                <a:lnTo>
                  <a:pt x="44" y="72"/>
                </a:lnTo>
                <a:lnTo>
                  <a:pt x="42" y="72"/>
                </a:lnTo>
                <a:lnTo>
                  <a:pt x="40" y="72"/>
                </a:lnTo>
                <a:lnTo>
                  <a:pt x="40" y="70"/>
                </a:lnTo>
                <a:lnTo>
                  <a:pt x="40" y="70"/>
                </a:lnTo>
                <a:lnTo>
                  <a:pt x="40" y="70"/>
                </a:lnTo>
                <a:lnTo>
                  <a:pt x="40" y="70"/>
                </a:lnTo>
                <a:lnTo>
                  <a:pt x="38" y="70"/>
                </a:lnTo>
                <a:lnTo>
                  <a:pt x="38" y="70"/>
                </a:lnTo>
                <a:lnTo>
                  <a:pt x="38" y="70"/>
                </a:lnTo>
                <a:lnTo>
                  <a:pt x="38" y="70"/>
                </a:lnTo>
                <a:lnTo>
                  <a:pt x="36" y="70"/>
                </a:lnTo>
                <a:lnTo>
                  <a:pt x="34" y="68"/>
                </a:lnTo>
                <a:lnTo>
                  <a:pt x="32" y="68"/>
                </a:lnTo>
                <a:lnTo>
                  <a:pt x="32" y="68"/>
                </a:lnTo>
                <a:lnTo>
                  <a:pt x="32" y="68"/>
                </a:lnTo>
                <a:lnTo>
                  <a:pt x="32" y="66"/>
                </a:lnTo>
                <a:lnTo>
                  <a:pt x="30" y="66"/>
                </a:lnTo>
                <a:lnTo>
                  <a:pt x="28" y="68"/>
                </a:lnTo>
                <a:lnTo>
                  <a:pt x="28" y="68"/>
                </a:lnTo>
                <a:lnTo>
                  <a:pt x="26" y="68"/>
                </a:lnTo>
                <a:lnTo>
                  <a:pt x="26" y="68"/>
                </a:lnTo>
                <a:lnTo>
                  <a:pt x="24" y="66"/>
                </a:lnTo>
                <a:lnTo>
                  <a:pt x="24" y="66"/>
                </a:lnTo>
                <a:lnTo>
                  <a:pt x="24" y="66"/>
                </a:lnTo>
                <a:lnTo>
                  <a:pt x="22" y="66"/>
                </a:lnTo>
                <a:lnTo>
                  <a:pt x="22" y="66"/>
                </a:lnTo>
                <a:lnTo>
                  <a:pt x="18" y="64"/>
                </a:lnTo>
                <a:lnTo>
                  <a:pt x="18" y="64"/>
                </a:lnTo>
                <a:lnTo>
                  <a:pt x="18" y="64"/>
                </a:lnTo>
                <a:lnTo>
                  <a:pt x="18" y="62"/>
                </a:lnTo>
                <a:lnTo>
                  <a:pt x="16" y="62"/>
                </a:lnTo>
                <a:lnTo>
                  <a:pt x="16" y="62"/>
                </a:lnTo>
                <a:lnTo>
                  <a:pt x="16" y="60"/>
                </a:lnTo>
                <a:lnTo>
                  <a:pt x="12" y="60"/>
                </a:lnTo>
                <a:lnTo>
                  <a:pt x="12" y="60"/>
                </a:lnTo>
                <a:lnTo>
                  <a:pt x="10" y="60"/>
                </a:lnTo>
                <a:lnTo>
                  <a:pt x="10" y="60"/>
                </a:lnTo>
                <a:lnTo>
                  <a:pt x="8" y="58"/>
                </a:lnTo>
                <a:lnTo>
                  <a:pt x="8" y="58"/>
                </a:lnTo>
                <a:lnTo>
                  <a:pt x="8" y="58"/>
                </a:lnTo>
                <a:lnTo>
                  <a:pt x="6" y="58"/>
                </a:lnTo>
                <a:lnTo>
                  <a:pt x="6" y="58"/>
                </a:lnTo>
                <a:lnTo>
                  <a:pt x="8" y="56"/>
                </a:lnTo>
                <a:lnTo>
                  <a:pt x="8" y="56"/>
                </a:lnTo>
                <a:lnTo>
                  <a:pt x="6" y="56"/>
                </a:lnTo>
                <a:lnTo>
                  <a:pt x="6" y="56"/>
                </a:lnTo>
                <a:lnTo>
                  <a:pt x="6" y="56"/>
                </a:lnTo>
                <a:lnTo>
                  <a:pt x="6" y="56"/>
                </a:lnTo>
                <a:lnTo>
                  <a:pt x="6" y="56"/>
                </a:lnTo>
                <a:lnTo>
                  <a:pt x="4" y="54"/>
                </a:lnTo>
                <a:lnTo>
                  <a:pt x="2" y="54"/>
                </a:lnTo>
                <a:lnTo>
                  <a:pt x="2" y="52"/>
                </a:lnTo>
                <a:lnTo>
                  <a:pt x="2" y="52"/>
                </a:lnTo>
                <a:lnTo>
                  <a:pt x="2" y="52"/>
                </a:lnTo>
                <a:lnTo>
                  <a:pt x="2" y="52"/>
                </a:lnTo>
                <a:lnTo>
                  <a:pt x="2" y="52"/>
                </a:lnTo>
                <a:lnTo>
                  <a:pt x="2" y="52"/>
                </a:lnTo>
                <a:lnTo>
                  <a:pt x="2" y="50"/>
                </a:lnTo>
                <a:lnTo>
                  <a:pt x="0" y="4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5" name="Freeform 131"/>
          <p:cNvSpPr>
            <a:spLocks noEditPoints="1"/>
          </p:cNvSpPr>
          <p:nvPr/>
        </p:nvSpPr>
        <p:spPr bwMode="auto">
          <a:xfrm>
            <a:off x="6670675" y="2878138"/>
            <a:ext cx="203200" cy="495300"/>
          </a:xfrm>
          <a:custGeom>
            <a:avLst/>
            <a:gdLst/>
            <a:ahLst/>
            <a:cxnLst>
              <a:cxn ang="0">
                <a:pos x="110" y="282"/>
              </a:cxn>
              <a:cxn ang="0">
                <a:pos x="110" y="274"/>
              </a:cxn>
              <a:cxn ang="0">
                <a:pos x="108" y="308"/>
              </a:cxn>
              <a:cxn ang="0">
                <a:pos x="26" y="164"/>
              </a:cxn>
              <a:cxn ang="0">
                <a:pos x="10" y="138"/>
              </a:cxn>
              <a:cxn ang="0">
                <a:pos x="108" y="294"/>
              </a:cxn>
              <a:cxn ang="0">
                <a:pos x="26" y="158"/>
              </a:cxn>
              <a:cxn ang="0">
                <a:pos x="20" y="144"/>
              </a:cxn>
              <a:cxn ang="0">
                <a:pos x="106" y="264"/>
              </a:cxn>
              <a:cxn ang="0">
                <a:pos x="54" y="4"/>
              </a:cxn>
              <a:cxn ang="0">
                <a:pos x="70" y="18"/>
              </a:cxn>
              <a:cxn ang="0">
                <a:pos x="80" y="36"/>
              </a:cxn>
              <a:cxn ang="0">
                <a:pos x="76" y="50"/>
              </a:cxn>
              <a:cxn ang="0">
                <a:pos x="68" y="64"/>
              </a:cxn>
              <a:cxn ang="0">
                <a:pos x="74" y="76"/>
              </a:cxn>
              <a:cxn ang="0">
                <a:pos x="88" y="84"/>
              </a:cxn>
              <a:cxn ang="0">
                <a:pos x="100" y="102"/>
              </a:cxn>
              <a:cxn ang="0">
                <a:pos x="112" y="114"/>
              </a:cxn>
              <a:cxn ang="0">
                <a:pos x="128" y="116"/>
              </a:cxn>
              <a:cxn ang="0">
                <a:pos x="122" y="128"/>
              </a:cxn>
              <a:cxn ang="0">
                <a:pos x="112" y="136"/>
              </a:cxn>
              <a:cxn ang="0">
                <a:pos x="102" y="144"/>
              </a:cxn>
              <a:cxn ang="0">
                <a:pos x="86" y="150"/>
              </a:cxn>
              <a:cxn ang="0">
                <a:pos x="82" y="166"/>
              </a:cxn>
              <a:cxn ang="0">
                <a:pos x="88" y="178"/>
              </a:cxn>
              <a:cxn ang="0">
                <a:pos x="102" y="198"/>
              </a:cxn>
              <a:cxn ang="0">
                <a:pos x="106" y="216"/>
              </a:cxn>
              <a:cxn ang="0">
                <a:pos x="104" y="232"/>
              </a:cxn>
              <a:cxn ang="0">
                <a:pos x="118" y="256"/>
              </a:cxn>
              <a:cxn ang="0">
                <a:pos x="124" y="288"/>
              </a:cxn>
              <a:cxn ang="0">
                <a:pos x="116" y="306"/>
              </a:cxn>
              <a:cxn ang="0">
                <a:pos x="114" y="286"/>
              </a:cxn>
              <a:cxn ang="0">
                <a:pos x="112" y="272"/>
              </a:cxn>
              <a:cxn ang="0">
                <a:pos x="108" y="254"/>
              </a:cxn>
              <a:cxn ang="0">
                <a:pos x="100" y="242"/>
              </a:cxn>
              <a:cxn ang="0">
                <a:pos x="92" y="210"/>
              </a:cxn>
              <a:cxn ang="0">
                <a:pos x="86" y="200"/>
              </a:cxn>
              <a:cxn ang="0">
                <a:pos x="76" y="194"/>
              </a:cxn>
              <a:cxn ang="0">
                <a:pos x="68" y="196"/>
              </a:cxn>
              <a:cxn ang="0">
                <a:pos x="62" y="210"/>
              </a:cxn>
              <a:cxn ang="0">
                <a:pos x="56" y="212"/>
              </a:cxn>
              <a:cxn ang="0">
                <a:pos x="54" y="208"/>
              </a:cxn>
              <a:cxn ang="0">
                <a:pos x="50" y="208"/>
              </a:cxn>
              <a:cxn ang="0">
                <a:pos x="46" y="210"/>
              </a:cxn>
              <a:cxn ang="0">
                <a:pos x="42" y="200"/>
              </a:cxn>
              <a:cxn ang="0">
                <a:pos x="34" y="162"/>
              </a:cxn>
              <a:cxn ang="0">
                <a:pos x="30" y="152"/>
              </a:cxn>
              <a:cxn ang="0">
                <a:pos x="18" y="142"/>
              </a:cxn>
              <a:cxn ang="0">
                <a:pos x="14" y="140"/>
              </a:cxn>
              <a:cxn ang="0">
                <a:pos x="8" y="132"/>
              </a:cxn>
              <a:cxn ang="0">
                <a:pos x="2" y="118"/>
              </a:cxn>
              <a:cxn ang="0">
                <a:pos x="6" y="106"/>
              </a:cxn>
              <a:cxn ang="0">
                <a:pos x="10" y="96"/>
              </a:cxn>
              <a:cxn ang="0">
                <a:pos x="10" y="74"/>
              </a:cxn>
              <a:cxn ang="0">
                <a:pos x="22" y="74"/>
              </a:cxn>
              <a:cxn ang="0">
                <a:pos x="26" y="52"/>
              </a:cxn>
              <a:cxn ang="0">
                <a:pos x="32" y="30"/>
              </a:cxn>
              <a:cxn ang="0">
                <a:pos x="48" y="20"/>
              </a:cxn>
              <a:cxn ang="0">
                <a:pos x="90" y="206"/>
              </a:cxn>
              <a:cxn ang="0">
                <a:pos x="26" y="152"/>
              </a:cxn>
              <a:cxn ang="0">
                <a:pos x="44" y="208"/>
              </a:cxn>
            </a:cxnLst>
            <a:rect l="0" t="0" r="r" b="b"/>
            <a:pathLst>
              <a:path w="128" h="312">
                <a:moveTo>
                  <a:pt x="106" y="284"/>
                </a:moveTo>
                <a:lnTo>
                  <a:pt x="106" y="284"/>
                </a:lnTo>
                <a:lnTo>
                  <a:pt x="106" y="284"/>
                </a:lnTo>
                <a:lnTo>
                  <a:pt x="106" y="284"/>
                </a:lnTo>
                <a:lnTo>
                  <a:pt x="106" y="284"/>
                </a:lnTo>
                <a:lnTo>
                  <a:pt x="106" y="284"/>
                </a:lnTo>
                <a:lnTo>
                  <a:pt x="106" y="280"/>
                </a:lnTo>
                <a:lnTo>
                  <a:pt x="108" y="280"/>
                </a:lnTo>
                <a:lnTo>
                  <a:pt x="108" y="280"/>
                </a:lnTo>
                <a:lnTo>
                  <a:pt x="108" y="280"/>
                </a:lnTo>
                <a:lnTo>
                  <a:pt x="108" y="280"/>
                </a:lnTo>
                <a:lnTo>
                  <a:pt x="108" y="280"/>
                </a:lnTo>
                <a:lnTo>
                  <a:pt x="108" y="280"/>
                </a:lnTo>
                <a:lnTo>
                  <a:pt x="108" y="280"/>
                </a:lnTo>
                <a:lnTo>
                  <a:pt x="108" y="282"/>
                </a:lnTo>
                <a:lnTo>
                  <a:pt x="108" y="282"/>
                </a:lnTo>
                <a:lnTo>
                  <a:pt x="108" y="282"/>
                </a:lnTo>
                <a:lnTo>
                  <a:pt x="108" y="284"/>
                </a:lnTo>
                <a:lnTo>
                  <a:pt x="108" y="284"/>
                </a:lnTo>
                <a:lnTo>
                  <a:pt x="106" y="284"/>
                </a:lnTo>
                <a:close/>
                <a:moveTo>
                  <a:pt x="110" y="282"/>
                </a:moveTo>
                <a:lnTo>
                  <a:pt x="110" y="284"/>
                </a:lnTo>
                <a:lnTo>
                  <a:pt x="110" y="282"/>
                </a:lnTo>
                <a:lnTo>
                  <a:pt x="110" y="282"/>
                </a:lnTo>
                <a:lnTo>
                  <a:pt x="108" y="282"/>
                </a:lnTo>
                <a:lnTo>
                  <a:pt x="108" y="282"/>
                </a:lnTo>
                <a:lnTo>
                  <a:pt x="108" y="280"/>
                </a:lnTo>
                <a:lnTo>
                  <a:pt x="108" y="280"/>
                </a:lnTo>
                <a:lnTo>
                  <a:pt x="108" y="280"/>
                </a:lnTo>
                <a:lnTo>
                  <a:pt x="110" y="280"/>
                </a:lnTo>
                <a:lnTo>
                  <a:pt x="110" y="280"/>
                </a:lnTo>
                <a:lnTo>
                  <a:pt x="112" y="280"/>
                </a:lnTo>
                <a:lnTo>
                  <a:pt x="112" y="280"/>
                </a:lnTo>
                <a:lnTo>
                  <a:pt x="112" y="280"/>
                </a:lnTo>
                <a:lnTo>
                  <a:pt x="112" y="280"/>
                </a:lnTo>
                <a:lnTo>
                  <a:pt x="112" y="282"/>
                </a:lnTo>
                <a:lnTo>
                  <a:pt x="112" y="282"/>
                </a:lnTo>
                <a:lnTo>
                  <a:pt x="110" y="282"/>
                </a:lnTo>
                <a:close/>
                <a:moveTo>
                  <a:pt x="112" y="276"/>
                </a:moveTo>
                <a:lnTo>
                  <a:pt x="110" y="278"/>
                </a:lnTo>
                <a:lnTo>
                  <a:pt x="110" y="278"/>
                </a:lnTo>
                <a:lnTo>
                  <a:pt x="110" y="278"/>
                </a:lnTo>
                <a:lnTo>
                  <a:pt x="110" y="276"/>
                </a:lnTo>
                <a:lnTo>
                  <a:pt x="108" y="274"/>
                </a:lnTo>
                <a:lnTo>
                  <a:pt x="110" y="274"/>
                </a:lnTo>
                <a:lnTo>
                  <a:pt x="110" y="274"/>
                </a:lnTo>
                <a:lnTo>
                  <a:pt x="110" y="276"/>
                </a:lnTo>
                <a:lnTo>
                  <a:pt x="112" y="276"/>
                </a:lnTo>
                <a:lnTo>
                  <a:pt x="112" y="276"/>
                </a:lnTo>
                <a:lnTo>
                  <a:pt x="112" y="276"/>
                </a:lnTo>
                <a:lnTo>
                  <a:pt x="112" y="276"/>
                </a:lnTo>
                <a:close/>
                <a:moveTo>
                  <a:pt x="104" y="270"/>
                </a:moveTo>
                <a:lnTo>
                  <a:pt x="102" y="272"/>
                </a:lnTo>
                <a:lnTo>
                  <a:pt x="102" y="270"/>
                </a:lnTo>
                <a:lnTo>
                  <a:pt x="102" y="270"/>
                </a:lnTo>
                <a:lnTo>
                  <a:pt x="102" y="270"/>
                </a:lnTo>
                <a:lnTo>
                  <a:pt x="102" y="270"/>
                </a:lnTo>
                <a:lnTo>
                  <a:pt x="102" y="270"/>
                </a:lnTo>
                <a:lnTo>
                  <a:pt x="102" y="268"/>
                </a:lnTo>
                <a:lnTo>
                  <a:pt x="104" y="268"/>
                </a:lnTo>
                <a:lnTo>
                  <a:pt x="104" y="270"/>
                </a:lnTo>
                <a:lnTo>
                  <a:pt x="104" y="270"/>
                </a:lnTo>
                <a:lnTo>
                  <a:pt x="104" y="270"/>
                </a:lnTo>
                <a:close/>
                <a:moveTo>
                  <a:pt x="108" y="312"/>
                </a:moveTo>
                <a:lnTo>
                  <a:pt x="108" y="312"/>
                </a:lnTo>
                <a:lnTo>
                  <a:pt x="108" y="312"/>
                </a:lnTo>
                <a:lnTo>
                  <a:pt x="108" y="310"/>
                </a:lnTo>
                <a:lnTo>
                  <a:pt x="108" y="310"/>
                </a:lnTo>
                <a:lnTo>
                  <a:pt x="108" y="308"/>
                </a:lnTo>
                <a:lnTo>
                  <a:pt x="108" y="308"/>
                </a:lnTo>
                <a:lnTo>
                  <a:pt x="110" y="308"/>
                </a:lnTo>
                <a:lnTo>
                  <a:pt x="110" y="308"/>
                </a:lnTo>
                <a:lnTo>
                  <a:pt x="110" y="308"/>
                </a:lnTo>
                <a:lnTo>
                  <a:pt x="110" y="308"/>
                </a:lnTo>
                <a:lnTo>
                  <a:pt x="110" y="308"/>
                </a:lnTo>
                <a:lnTo>
                  <a:pt x="108" y="310"/>
                </a:lnTo>
                <a:lnTo>
                  <a:pt x="108" y="312"/>
                </a:lnTo>
                <a:close/>
                <a:moveTo>
                  <a:pt x="26" y="162"/>
                </a:moveTo>
                <a:lnTo>
                  <a:pt x="28" y="162"/>
                </a:lnTo>
                <a:lnTo>
                  <a:pt x="28" y="162"/>
                </a:lnTo>
                <a:lnTo>
                  <a:pt x="28" y="162"/>
                </a:lnTo>
                <a:lnTo>
                  <a:pt x="28" y="164"/>
                </a:lnTo>
                <a:lnTo>
                  <a:pt x="28" y="164"/>
                </a:lnTo>
                <a:lnTo>
                  <a:pt x="28" y="164"/>
                </a:lnTo>
                <a:lnTo>
                  <a:pt x="28" y="164"/>
                </a:lnTo>
                <a:lnTo>
                  <a:pt x="28" y="164"/>
                </a:lnTo>
                <a:lnTo>
                  <a:pt x="28" y="164"/>
                </a:lnTo>
                <a:lnTo>
                  <a:pt x="28" y="164"/>
                </a:lnTo>
                <a:lnTo>
                  <a:pt x="28" y="164"/>
                </a:lnTo>
                <a:lnTo>
                  <a:pt x="26" y="164"/>
                </a:lnTo>
                <a:lnTo>
                  <a:pt x="26" y="164"/>
                </a:lnTo>
                <a:lnTo>
                  <a:pt x="26" y="164"/>
                </a:lnTo>
                <a:lnTo>
                  <a:pt x="26" y="162"/>
                </a:lnTo>
                <a:lnTo>
                  <a:pt x="24" y="162"/>
                </a:lnTo>
                <a:lnTo>
                  <a:pt x="24" y="162"/>
                </a:lnTo>
                <a:lnTo>
                  <a:pt x="24" y="162"/>
                </a:lnTo>
                <a:lnTo>
                  <a:pt x="24" y="162"/>
                </a:lnTo>
                <a:lnTo>
                  <a:pt x="24" y="162"/>
                </a:lnTo>
                <a:lnTo>
                  <a:pt x="26" y="162"/>
                </a:lnTo>
                <a:lnTo>
                  <a:pt x="26" y="162"/>
                </a:lnTo>
                <a:lnTo>
                  <a:pt x="26" y="162"/>
                </a:lnTo>
                <a:lnTo>
                  <a:pt x="26" y="162"/>
                </a:lnTo>
                <a:close/>
                <a:moveTo>
                  <a:pt x="104" y="272"/>
                </a:moveTo>
                <a:lnTo>
                  <a:pt x="104" y="274"/>
                </a:lnTo>
                <a:lnTo>
                  <a:pt x="104" y="274"/>
                </a:lnTo>
                <a:lnTo>
                  <a:pt x="104" y="272"/>
                </a:lnTo>
                <a:lnTo>
                  <a:pt x="104" y="272"/>
                </a:lnTo>
                <a:lnTo>
                  <a:pt x="104" y="272"/>
                </a:lnTo>
                <a:lnTo>
                  <a:pt x="104" y="272"/>
                </a:lnTo>
                <a:lnTo>
                  <a:pt x="104" y="272"/>
                </a:lnTo>
                <a:lnTo>
                  <a:pt x="104" y="272"/>
                </a:lnTo>
                <a:lnTo>
                  <a:pt x="104" y="272"/>
                </a:lnTo>
                <a:close/>
                <a:moveTo>
                  <a:pt x="12" y="138"/>
                </a:moveTo>
                <a:lnTo>
                  <a:pt x="10" y="138"/>
                </a:lnTo>
                <a:lnTo>
                  <a:pt x="10" y="138"/>
                </a:lnTo>
                <a:lnTo>
                  <a:pt x="10" y="138"/>
                </a:lnTo>
                <a:lnTo>
                  <a:pt x="10" y="136"/>
                </a:lnTo>
                <a:lnTo>
                  <a:pt x="10" y="136"/>
                </a:lnTo>
                <a:lnTo>
                  <a:pt x="10" y="136"/>
                </a:lnTo>
                <a:lnTo>
                  <a:pt x="10" y="136"/>
                </a:lnTo>
                <a:lnTo>
                  <a:pt x="10" y="136"/>
                </a:lnTo>
                <a:lnTo>
                  <a:pt x="12" y="138"/>
                </a:lnTo>
                <a:lnTo>
                  <a:pt x="12" y="138"/>
                </a:lnTo>
                <a:lnTo>
                  <a:pt x="12" y="138"/>
                </a:lnTo>
                <a:lnTo>
                  <a:pt x="12" y="138"/>
                </a:lnTo>
                <a:lnTo>
                  <a:pt x="12" y="138"/>
                </a:lnTo>
                <a:close/>
                <a:moveTo>
                  <a:pt x="108" y="294"/>
                </a:moveTo>
                <a:lnTo>
                  <a:pt x="108" y="296"/>
                </a:lnTo>
                <a:lnTo>
                  <a:pt x="108" y="296"/>
                </a:lnTo>
                <a:lnTo>
                  <a:pt x="108" y="296"/>
                </a:lnTo>
                <a:lnTo>
                  <a:pt x="108" y="296"/>
                </a:lnTo>
                <a:lnTo>
                  <a:pt x="108" y="298"/>
                </a:lnTo>
                <a:lnTo>
                  <a:pt x="108" y="298"/>
                </a:lnTo>
                <a:lnTo>
                  <a:pt x="108" y="298"/>
                </a:lnTo>
                <a:lnTo>
                  <a:pt x="108" y="296"/>
                </a:lnTo>
                <a:lnTo>
                  <a:pt x="108" y="296"/>
                </a:lnTo>
                <a:lnTo>
                  <a:pt x="108" y="296"/>
                </a:lnTo>
                <a:lnTo>
                  <a:pt x="108" y="294"/>
                </a:lnTo>
                <a:lnTo>
                  <a:pt x="106" y="294"/>
                </a:lnTo>
                <a:lnTo>
                  <a:pt x="106" y="294"/>
                </a:lnTo>
                <a:lnTo>
                  <a:pt x="106" y="294"/>
                </a:lnTo>
                <a:lnTo>
                  <a:pt x="106" y="294"/>
                </a:lnTo>
                <a:lnTo>
                  <a:pt x="106" y="294"/>
                </a:lnTo>
                <a:lnTo>
                  <a:pt x="106" y="294"/>
                </a:lnTo>
                <a:lnTo>
                  <a:pt x="106" y="292"/>
                </a:lnTo>
                <a:lnTo>
                  <a:pt x="106" y="292"/>
                </a:lnTo>
                <a:lnTo>
                  <a:pt x="108" y="294"/>
                </a:lnTo>
                <a:lnTo>
                  <a:pt x="108" y="294"/>
                </a:lnTo>
                <a:close/>
                <a:moveTo>
                  <a:pt x="28" y="156"/>
                </a:moveTo>
                <a:lnTo>
                  <a:pt x="28" y="156"/>
                </a:lnTo>
                <a:lnTo>
                  <a:pt x="28" y="156"/>
                </a:lnTo>
                <a:lnTo>
                  <a:pt x="28" y="156"/>
                </a:lnTo>
                <a:lnTo>
                  <a:pt x="30" y="156"/>
                </a:lnTo>
                <a:lnTo>
                  <a:pt x="30" y="158"/>
                </a:lnTo>
                <a:lnTo>
                  <a:pt x="32" y="160"/>
                </a:lnTo>
                <a:lnTo>
                  <a:pt x="32" y="160"/>
                </a:lnTo>
                <a:lnTo>
                  <a:pt x="30" y="162"/>
                </a:lnTo>
                <a:lnTo>
                  <a:pt x="30" y="162"/>
                </a:lnTo>
                <a:lnTo>
                  <a:pt x="30" y="160"/>
                </a:lnTo>
                <a:lnTo>
                  <a:pt x="26" y="160"/>
                </a:lnTo>
                <a:lnTo>
                  <a:pt x="26" y="158"/>
                </a:lnTo>
                <a:lnTo>
                  <a:pt x="26" y="158"/>
                </a:lnTo>
                <a:lnTo>
                  <a:pt x="24" y="156"/>
                </a:lnTo>
                <a:lnTo>
                  <a:pt x="24" y="154"/>
                </a:lnTo>
                <a:lnTo>
                  <a:pt x="24" y="154"/>
                </a:lnTo>
                <a:lnTo>
                  <a:pt x="22" y="154"/>
                </a:lnTo>
                <a:lnTo>
                  <a:pt x="22" y="152"/>
                </a:lnTo>
                <a:lnTo>
                  <a:pt x="24" y="152"/>
                </a:lnTo>
                <a:lnTo>
                  <a:pt x="24" y="152"/>
                </a:lnTo>
                <a:lnTo>
                  <a:pt x="24" y="152"/>
                </a:lnTo>
                <a:lnTo>
                  <a:pt x="24" y="152"/>
                </a:lnTo>
                <a:lnTo>
                  <a:pt x="26" y="154"/>
                </a:lnTo>
                <a:lnTo>
                  <a:pt x="26" y="154"/>
                </a:lnTo>
                <a:lnTo>
                  <a:pt x="26" y="154"/>
                </a:lnTo>
                <a:lnTo>
                  <a:pt x="28" y="156"/>
                </a:lnTo>
                <a:lnTo>
                  <a:pt x="28" y="156"/>
                </a:lnTo>
                <a:close/>
                <a:moveTo>
                  <a:pt x="22" y="146"/>
                </a:moveTo>
                <a:lnTo>
                  <a:pt x="22" y="146"/>
                </a:lnTo>
                <a:lnTo>
                  <a:pt x="22" y="146"/>
                </a:lnTo>
                <a:lnTo>
                  <a:pt x="22" y="146"/>
                </a:lnTo>
                <a:lnTo>
                  <a:pt x="22" y="146"/>
                </a:lnTo>
                <a:lnTo>
                  <a:pt x="22" y="146"/>
                </a:lnTo>
                <a:lnTo>
                  <a:pt x="20" y="144"/>
                </a:lnTo>
                <a:lnTo>
                  <a:pt x="20" y="144"/>
                </a:lnTo>
                <a:lnTo>
                  <a:pt x="20" y="144"/>
                </a:lnTo>
                <a:lnTo>
                  <a:pt x="20" y="144"/>
                </a:lnTo>
                <a:lnTo>
                  <a:pt x="22" y="144"/>
                </a:lnTo>
                <a:lnTo>
                  <a:pt x="22" y="144"/>
                </a:lnTo>
                <a:lnTo>
                  <a:pt x="22" y="144"/>
                </a:lnTo>
                <a:lnTo>
                  <a:pt x="22" y="144"/>
                </a:lnTo>
                <a:lnTo>
                  <a:pt x="22" y="146"/>
                </a:lnTo>
                <a:lnTo>
                  <a:pt x="22" y="146"/>
                </a:lnTo>
                <a:close/>
                <a:moveTo>
                  <a:pt x="108" y="270"/>
                </a:moveTo>
                <a:lnTo>
                  <a:pt x="108" y="270"/>
                </a:lnTo>
                <a:lnTo>
                  <a:pt x="108" y="270"/>
                </a:lnTo>
                <a:lnTo>
                  <a:pt x="106" y="270"/>
                </a:lnTo>
                <a:lnTo>
                  <a:pt x="106" y="270"/>
                </a:lnTo>
                <a:lnTo>
                  <a:pt x="106" y="270"/>
                </a:lnTo>
                <a:lnTo>
                  <a:pt x="106" y="270"/>
                </a:lnTo>
                <a:lnTo>
                  <a:pt x="108" y="268"/>
                </a:lnTo>
                <a:lnTo>
                  <a:pt x="108" y="268"/>
                </a:lnTo>
                <a:lnTo>
                  <a:pt x="108" y="268"/>
                </a:lnTo>
                <a:lnTo>
                  <a:pt x="106" y="268"/>
                </a:lnTo>
                <a:lnTo>
                  <a:pt x="106" y="266"/>
                </a:lnTo>
                <a:lnTo>
                  <a:pt x="106" y="266"/>
                </a:lnTo>
                <a:lnTo>
                  <a:pt x="106" y="266"/>
                </a:lnTo>
                <a:lnTo>
                  <a:pt x="106" y="264"/>
                </a:lnTo>
                <a:lnTo>
                  <a:pt x="108" y="264"/>
                </a:lnTo>
                <a:lnTo>
                  <a:pt x="108" y="264"/>
                </a:lnTo>
                <a:lnTo>
                  <a:pt x="108" y="266"/>
                </a:lnTo>
                <a:lnTo>
                  <a:pt x="108" y="266"/>
                </a:lnTo>
                <a:lnTo>
                  <a:pt x="108" y="266"/>
                </a:lnTo>
                <a:lnTo>
                  <a:pt x="108" y="268"/>
                </a:lnTo>
                <a:lnTo>
                  <a:pt x="108" y="268"/>
                </a:lnTo>
                <a:lnTo>
                  <a:pt x="108" y="268"/>
                </a:lnTo>
                <a:lnTo>
                  <a:pt x="108" y="270"/>
                </a:lnTo>
                <a:lnTo>
                  <a:pt x="108" y="270"/>
                </a:lnTo>
                <a:close/>
                <a:moveTo>
                  <a:pt x="50" y="14"/>
                </a:moveTo>
                <a:lnTo>
                  <a:pt x="52" y="14"/>
                </a:lnTo>
                <a:lnTo>
                  <a:pt x="54" y="10"/>
                </a:lnTo>
                <a:lnTo>
                  <a:pt x="54" y="10"/>
                </a:lnTo>
                <a:lnTo>
                  <a:pt x="54" y="8"/>
                </a:lnTo>
                <a:lnTo>
                  <a:pt x="52" y="8"/>
                </a:lnTo>
                <a:lnTo>
                  <a:pt x="52" y="6"/>
                </a:lnTo>
                <a:lnTo>
                  <a:pt x="52" y="6"/>
                </a:lnTo>
                <a:lnTo>
                  <a:pt x="52" y="6"/>
                </a:lnTo>
                <a:lnTo>
                  <a:pt x="54" y="4"/>
                </a:lnTo>
                <a:lnTo>
                  <a:pt x="54" y="4"/>
                </a:lnTo>
                <a:lnTo>
                  <a:pt x="54" y="4"/>
                </a:lnTo>
                <a:lnTo>
                  <a:pt x="54" y="4"/>
                </a:lnTo>
                <a:lnTo>
                  <a:pt x="54" y="2"/>
                </a:lnTo>
                <a:lnTo>
                  <a:pt x="54" y="0"/>
                </a:lnTo>
                <a:lnTo>
                  <a:pt x="56" y="2"/>
                </a:lnTo>
                <a:lnTo>
                  <a:pt x="56" y="2"/>
                </a:lnTo>
                <a:lnTo>
                  <a:pt x="58" y="2"/>
                </a:lnTo>
                <a:lnTo>
                  <a:pt x="58" y="2"/>
                </a:lnTo>
                <a:lnTo>
                  <a:pt x="58" y="4"/>
                </a:lnTo>
                <a:lnTo>
                  <a:pt x="60" y="4"/>
                </a:lnTo>
                <a:lnTo>
                  <a:pt x="60" y="4"/>
                </a:lnTo>
                <a:lnTo>
                  <a:pt x="60" y="4"/>
                </a:lnTo>
                <a:lnTo>
                  <a:pt x="62" y="6"/>
                </a:lnTo>
                <a:lnTo>
                  <a:pt x="62" y="6"/>
                </a:lnTo>
                <a:lnTo>
                  <a:pt x="64" y="8"/>
                </a:lnTo>
                <a:lnTo>
                  <a:pt x="64" y="8"/>
                </a:lnTo>
                <a:lnTo>
                  <a:pt x="64" y="8"/>
                </a:lnTo>
                <a:lnTo>
                  <a:pt x="64" y="10"/>
                </a:lnTo>
                <a:lnTo>
                  <a:pt x="66" y="12"/>
                </a:lnTo>
                <a:lnTo>
                  <a:pt x="68" y="14"/>
                </a:lnTo>
                <a:lnTo>
                  <a:pt x="68" y="14"/>
                </a:lnTo>
                <a:lnTo>
                  <a:pt x="68" y="16"/>
                </a:lnTo>
                <a:lnTo>
                  <a:pt x="68" y="16"/>
                </a:lnTo>
                <a:lnTo>
                  <a:pt x="70" y="18"/>
                </a:lnTo>
                <a:lnTo>
                  <a:pt x="70" y="18"/>
                </a:lnTo>
                <a:lnTo>
                  <a:pt x="70" y="18"/>
                </a:lnTo>
                <a:lnTo>
                  <a:pt x="70" y="18"/>
                </a:lnTo>
                <a:lnTo>
                  <a:pt x="70" y="16"/>
                </a:lnTo>
                <a:lnTo>
                  <a:pt x="70" y="16"/>
                </a:lnTo>
                <a:lnTo>
                  <a:pt x="70" y="16"/>
                </a:lnTo>
                <a:lnTo>
                  <a:pt x="72" y="16"/>
                </a:lnTo>
                <a:lnTo>
                  <a:pt x="74" y="16"/>
                </a:lnTo>
                <a:lnTo>
                  <a:pt x="74" y="18"/>
                </a:lnTo>
                <a:lnTo>
                  <a:pt x="74" y="18"/>
                </a:lnTo>
                <a:lnTo>
                  <a:pt x="76" y="20"/>
                </a:lnTo>
                <a:lnTo>
                  <a:pt x="76" y="20"/>
                </a:lnTo>
                <a:lnTo>
                  <a:pt x="76" y="20"/>
                </a:lnTo>
                <a:lnTo>
                  <a:pt x="76" y="22"/>
                </a:lnTo>
                <a:lnTo>
                  <a:pt x="76" y="22"/>
                </a:lnTo>
                <a:lnTo>
                  <a:pt x="76" y="22"/>
                </a:lnTo>
                <a:lnTo>
                  <a:pt x="76" y="24"/>
                </a:lnTo>
                <a:lnTo>
                  <a:pt x="78" y="26"/>
                </a:lnTo>
                <a:lnTo>
                  <a:pt x="78" y="28"/>
                </a:lnTo>
                <a:lnTo>
                  <a:pt x="78" y="30"/>
                </a:lnTo>
                <a:lnTo>
                  <a:pt x="78" y="32"/>
                </a:lnTo>
                <a:lnTo>
                  <a:pt x="78" y="32"/>
                </a:lnTo>
                <a:lnTo>
                  <a:pt x="80" y="36"/>
                </a:lnTo>
                <a:lnTo>
                  <a:pt x="80" y="36"/>
                </a:lnTo>
                <a:lnTo>
                  <a:pt x="80" y="38"/>
                </a:lnTo>
                <a:lnTo>
                  <a:pt x="80" y="40"/>
                </a:lnTo>
                <a:lnTo>
                  <a:pt x="80" y="40"/>
                </a:lnTo>
                <a:lnTo>
                  <a:pt x="80" y="42"/>
                </a:lnTo>
                <a:lnTo>
                  <a:pt x="80" y="42"/>
                </a:lnTo>
                <a:lnTo>
                  <a:pt x="78" y="40"/>
                </a:lnTo>
                <a:lnTo>
                  <a:pt x="78" y="40"/>
                </a:lnTo>
                <a:lnTo>
                  <a:pt x="78" y="40"/>
                </a:lnTo>
                <a:lnTo>
                  <a:pt x="78" y="40"/>
                </a:lnTo>
                <a:lnTo>
                  <a:pt x="78" y="42"/>
                </a:lnTo>
                <a:lnTo>
                  <a:pt x="78" y="44"/>
                </a:lnTo>
                <a:lnTo>
                  <a:pt x="80" y="44"/>
                </a:lnTo>
                <a:lnTo>
                  <a:pt x="80" y="44"/>
                </a:lnTo>
                <a:lnTo>
                  <a:pt x="80" y="46"/>
                </a:lnTo>
                <a:lnTo>
                  <a:pt x="80" y="46"/>
                </a:lnTo>
                <a:lnTo>
                  <a:pt x="78" y="46"/>
                </a:lnTo>
                <a:lnTo>
                  <a:pt x="78" y="46"/>
                </a:lnTo>
                <a:lnTo>
                  <a:pt x="78" y="46"/>
                </a:lnTo>
                <a:lnTo>
                  <a:pt x="78" y="46"/>
                </a:lnTo>
                <a:lnTo>
                  <a:pt x="78" y="48"/>
                </a:lnTo>
                <a:lnTo>
                  <a:pt x="76" y="50"/>
                </a:lnTo>
                <a:lnTo>
                  <a:pt x="76" y="50"/>
                </a:lnTo>
                <a:lnTo>
                  <a:pt x="76" y="50"/>
                </a:lnTo>
                <a:lnTo>
                  <a:pt x="74" y="50"/>
                </a:lnTo>
                <a:lnTo>
                  <a:pt x="74" y="50"/>
                </a:lnTo>
                <a:lnTo>
                  <a:pt x="74" y="50"/>
                </a:lnTo>
                <a:lnTo>
                  <a:pt x="74" y="50"/>
                </a:lnTo>
                <a:lnTo>
                  <a:pt x="74" y="52"/>
                </a:lnTo>
                <a:lnTo>
                  <a:pt x="74" y="54"/>
                </a:lnTo>
                <a:lnTo>
                  <a:pt x="74" y="54"/>
                </a:lnTo>
                <a:lnTo>
                  <a:pt x="72" y="56"/>
                </a:lnTo>
                <a:lnTo>
                  <a:pt x="72" y="56"/>
                </a:lnTo>
                <a:lnTo>
                  <a:pt x="70" y="56"/>
                </a:lnTo>
                <a:lnTo>
                  <a:pt x="70" y="56"/>
                </a:lnTo>
                <a:lnTo>
                  <a:pt x="70" y="56"/>
                </a:lnTo>
                <a:lnTo>
                  <a:pt x="70" y="56"/>
                </a:lnTo>
                <a:lnTo>
                  <a:pt x="70" y="56"/>
                </a:lnTo>
                <a:lnTo>
                  <a:pt x="70" y="58"/>
                </a:lnTo>
                <a:lnTo>
                  <a:pt x="70" y="58"/>
                </a:lnTo>
                <a:lnTo>
                  <a:pt x="70" y="58"/>
                </a:lnTo>
                <a:lnTo>
                  <a:pt x="70" y="60"/>
                </a:lnTo>
                <a:lnTo>
                  <a:pt x="70" y="60"/>
                </a:lnTo>
                <a:lnTo>
                  <a:pt x="70" y="62"/>
                </a:lnTo>
                <a:lnTo>
                  <a:pt x="70" y="62"/>
                </a:lnTo>
                <a:lnTo>
                  <a:pt x="68" y="64"/>
                </a:lnTo>
                <a:lnTo>
                  <a:pt x="68" y="64"/>
                </a:lnTo>
                <a:lnTo>
                  <a:pt x="68" y="64"/>
                </a:lnTo>
                <a:lnTo>
                  <a:pt x="68" y="66"/>
                </a:lnTo>
                <a:lnTo>
                  <a:pt x="68" y="66"/>
                </a:lnTo>
                <a:lnTo>
                  <a:pt x="68" y="68"/>
                </a:lnTo>
                <a:lnTo>
                  <a:pt x="68" y="68"/>
                </a:lnTo>
                <a:lnTo>
                  <a:pt x="70" y="68"/>
                </a:lnTo>
                <a:lnTo>
                  <a:pt x="72" y="70"/>
                </a:lnTo>
                <a:lnTo>
                  <a:pt x="72" y="72"/>
                </a:lnTo>
                <a:lnTo>
                  <a:pt x="72" y="74"/>
                </a:lnTo>
                <a:lnTo>
                  <a:pt x="72" y="74"/>
                </a:lnTo>
                <a:lnTo>
                  <a:pt x="72" y="74"/>
                </a:lnTo>
                <a:lnTo>
                  <a:pt x="72" y="74"/>
                </a:lnTo>
                <a:lnTo>
                  <a:pt x="70" y="76"/>
                </a:lnTo>
                <a:lnTo>
                  <a:pt x="70" y="78"/>
                </a:lnTo>
                <a:lnTo>
                  <a:pt x="70" y="78"/>
                </a:lnTo>
                <a:lnTo>
                  <a:pt x="70" y="78"/>
                </a:lnTo>
                <a:lnTo>
                  <a:pt x="72" y="78"/>
                </a:lnTo>
                <a:lnTo>
                  <a:pt x="72" y="78"/>
                </a:lnTo>
                <a:lnTo>
                  <a:pt x="72" y="78"/>
                </a:lnTo>
                <a:lnTo>
                  <a:pt x="72" y="78"/>
                </a:lnTo>
                <a:lnTo>
                  <a:pt x="74" y="78"/>
                </a:lnTo>
                <a:lnTo>
                  <a:pt x="74" y="76"/>
                </a:lnTo>
                <a:lnTo>
                  <a:pt x="74" y="76"/>
                </a:lnTo>
                <a:lnTo>
                  <a:pt x="74" y="76"/>
                </a:lnTo>
                <a:lnTo>
                  <a:pt x="76" y="74"/>
                </a:lnTo>
                <a:lnTo>
                  <a:pt x="76" y="74"/>
                </a:lnTo>
                <a:lnTo>
                  <a:pt x="78" y="74"/>
                </a:lnTo>
                <a:lnTo>
                  <a:pt x="78" y="74"/>
                </a:lnTo>
                <a:lnTo>
                  <a:pt x="82" y="74"/>
                </a:lnTo>
                <a:lnTo>
                  <a:pt x="84" y="74"/>
                </a:lnTo>
                <a:lnTo>
                  <a:pt x="84" y="74"/>
                </a:lnTo>
                <a:lnTo>
                  <a:pt x="84" y="74"/>
                </a:lnTo>
                <a:lnTo>
                  <a:pt x="88" y="74"/>
                </a:lnTo>
                <a:lnTo>
                  <a:pt x="88" y="74"/>
                </a:lnTo>
                <a:lnTo>
                  <a:pt x="88" y="74"/>
                </a:lnTo>
                <a:lnTo>
                  <a:pt x="88" y="74"/>
                </a:lnTo>
                <a:lnTo>
                  <a:pt x="88" y="74"/>
                </a:lnTo>
                <a:lnTo>
                  <a:pt x="88" y="74"/>
                </a:lnTo>
                <a:lnTo>
                  <a:pt x="88" y="76"/>
                </a:lnTo>
                <a:lnTo>
                  <a:pt x="86" y="76"/>
                </a:lnTo>
                <a:lnTo>
                  <a:pt x="86" y="76"/>
                </a:lnTo>
                <a:lnTo>
                  <a:pt x="86" y="76"/>
                </a:lnTo>
                <a:lnTo>
                  <a:pt x="86" y="80"/>
                </a:lnTo>
                <a:lnTo>
                  <a:pt x="88" y="80"/>
                </a:lnTo>
                <a:lnTo>
                  <a:pt x="90" y="82"/>
                </a:lnTo>
                <a:lnTo>
                  <a:pt x="88" y="84"/>
                </a:lnTo>
                <a:lnTo>
                  <a:pt x="90" y="84"/>
                </a:lnTo>
                <a:lnTo>
                  <a:pt x="90" y="84"/>
                </a:lnTo>
                <a:lnTo>
                  <a:pt x="90" y="84"/>
                </a:lnTo>
                <a:lnTo>
                  <a:pt x="90" y="86"/>
                </a:lnTo>
                <a:lnTo>
                  <a:pt x="90" y="86"/>
                </a:lnTo>
                <a:lnTo>
                  <a:pt x="92" y="88"/>
                </a:lnTo>
                <a:lnTo>
                  <a:pt x="92" y="88"/>
                </a:lnTo>
                <a:lnTo>
                  <a:pt x="92" y="90"/>
                </a:lnTo>
                <a:lnTo>
                  <a:pt x="94" y="92"/>
                </a:lnTo>
                <a:lnTo>
                  <a:pt x="96" y="92"/>
                </a:lnTo>
                <a:lnTo>
                  <a:pt x="96" y="92"/>
                </a:lnTo>
                <a:lnTo>
                  <a:pt x="96" y="90"/>
                </a:lnTo>
                <a:lnTo>
                  <a:pt x="98" y="90"/>
                </a:lnTo>
                <a:lnTo>
                  <a:pt x="100" y="92"/>
                </a:lnTo>
                <a:lnTo>
                  <a:pt x="102" y="94"/>
                </a:lnTo>
                <a:lnTo>
                  <a:pt x="102" y="94"/>
                </a:lnTo>
                <a:lnTo>
                  <a:pt x="100" y="94"/>
                </a:lnTo>
                <a:lnTo>
                  <a:pt x="100" y="94"/>
                </a:lnTo>
                <a:lnTo>
                  <a:pt x="98" y="98"/>
                </a:lnTo>
                <a:lnTo>
                  <a:pt x="100" y="100"/>
                </a:lnTo>
                <a:lnTo>
                  <a:pt x="100" y="102"/>
                </a:lnTo>
                <a:lnTo>
                  <a:pt x="100" y="102"/>
                </a:lnTo>
                <a:lnTo>
                  <a:pt x="100" y="102"/>
                </a:lnTo>
                <a:lnTo>
                  <a:pt x="100" y="102"/>
                </a:lnTo>
                <a:lnTo>
                  <a:pt x="100" y="102"/>
                </a:lnTo>
                <a:lnTo>
                  <a:pt x="100" y="102"/>
                </a:lnTo>
                <a:lnTo>
                  <a:pt x="98" y="106"/>
                </a:lnTo>
                <a:lnTo>
                  <a:pt x="100" y="108"/>
                </a:lnTo>
                <a:lnTo>
                  <a:pt x="100" y="108"/>
                </a:lnTo>
                <a:lnTo>
                  <a:pt x="102" y="108"/>
                </a:lnTo>
                <a:lnTo>
                  <a:pt x="102" y="108"/>
                </a:lnTo>
                <a:lnTo>
                  <a:pt x="102" y="108"/>
                </a:lnTo>
                <a:lnTo>
                  <a:pt x="104" y="108"/>
                </a:lnTo>
                <a:lnTo>
                  <a:pt x="106" y="108"/>
                </a:lnTo>
                <a:lnTo>
                  <a:pt x="106" y="108"/>
                </a:lnTo>
                <a:lnTo>
                  <a:pt x="106" y="108"/>
                </a:lnTo>
                <a:lnTo>
                  <a:pt x="106" y="108"/>
                </a:lnTo>
                <a:lnTo>
                  <a:pt x="108" y="108"/>
                </a:lnTo>
                <a:lnTo>
                  <a:pt x="110" y="108"/>
                </a:lnTo>
                <a:lnTo>
                  <a:pt x="110" y="110"/>
                </a:lnTo>
                <a:lnTo>
                  <a:pt x="110" y="110"/>
                </a:lnTo>
                <a:lnTo>
                  <a:pt x="110" y="112"/>
                </a:lnTo>
                <a:lnTo>
                  <a:pt x="110" y="112"/>
                </a:lnTo>
                <a:lnTo>
                  <a:pt x="110" y="112"/>
                </a:lnTo>
                <a:lnTo>
                  <a:pt x="110" y="114"/>
                </a:lnTo>
                <a:lnTo>
                  <a:pt x="112" y="114"/>
                </a:lnTo>
                <a:lnTo>
                  <a:pt x="112" y="114"/>
                </a:lnTo>
                <a:lnTo>
                  <a:pt x="114" y="116"/>
                </a:lnTo>
                <a:lnTo>
                  <a:pt x="112" y="116"/>
                </a:lnTo>
                <a:lnTo>
                  <a:pt x="114" y="118"/>
                </a:lnTo>
                <a:lnTo>
                  <a:pt x="114" y="118"/>
                </a:lnTo>
                <a:lnTo>
                  <a:pt x="114" y="118"/>
                </a:lnTo>
                <a:lnTo>
                  <a:pt x="116" y="118"/>
                </a:lnTo>
                <a:lnTo>
                  <a:pt x="116" y="118"/>
                </a:lnTo>
                <a:lnTo>
                  <a:pt x="116" y="118"/>
                </a:lnTo>
                <a:lnTo>
                  <a:pt x="118" y="118"/>
                </a:lnTo>
                <a:lnTo>
                  <a:pt x="118" y="118"/>
                </a:lnTo>
                <a:lnTo>
                  <a:pt x="118" y="118"/>
                </a:lnTo>
                <a:lnTo>
                  <a:pt x="120" y="118"/>
                </a:lnTo>
                <a:lnTo>
                  <a:pt x="120" y="118"/>
                </a:lnTo>
                <a:lnTo>
                  <a:pt x="122" y="118"/>
                </a:lnTo>
                <a:lnTo>
                  <a:pt x="122" y="116"/>
                </a:lnTo>
                <a:lnTo>
                  <a:pt x="122" y="116"/>
                </a:lnTo>
                <a:lnTo>
                  <a:pt x="124" y="116"/>
                </a:lnTo>
                <a:lnTo>
                  <a:pt x="126" y="114"/>
                </a:lnTo>
                <a:lnTo>
                  <a:pt x="128" y="114"/>
                </a:lnTo>
                <a:lnTo>
                  <a:pt x="128" y="116"/>
                </a:lnTo>
                <a:lnTo>
                  <a:pt x="128" y="116"/>
                </a:lnTo>
                <a:lnTo>
                  <a:pt x="128" y="116"/>
                </a:lnTo>
                <a:lnTo>
                  <a:pt x="128" y="118"/>
                </a:lnTo>
                <a:lnTo>
                  <a:pt x="128" y="118"/>
                </a:lnTo>
                <a:lnTo>
                  <a:pt x="128" y="118"/>
                </a:lnTo>
                <a:lnTo>
                  <a:pt x="126" y="120"/>
                </a:lnTo>
                <a:lnTo>
                  <a:pt x="124" y="120"/>
                </a:lnTo>
                <a:lnTo>
                  <a:pt x="124" y="122"/>
                </a:lnTo>
                <a:lnTo>
                  <a:pt x="124" y="122"/>
                </a:lnTo>
                <a:lnTo>
                  <a:pt x="124" y="122"/>
                </a:lnTo>
                <a:lnTo>
                  <a:pt x="122" y="120"/>
                </a:lnTo>
                <a:lnTo>
                  <a:pt x="122" y="122"/>
                </a:lnTo>
                <a:lnTo>
                  <a:pt x="122" y="124"/>
                </a:lnTo>
                <a:lnTo>
                  <a:pt x="122" y="124"/>
                </a:lnTo>
                <a:lnTo>
                  <a:pt x="122" y="126"/>
                </a:lnTo>
                <a:lnTo>
                  <a:pt x="122" y="126"/>
                </a:lnTo>
                <a:lnTo>
                  <a:pt x="122" y="126"/>
                </a:lnTo>
                <a:lnTo>
                  <a:pt x="120" y="126"/>
                </a:lnTo>
                <a:lnTo>
                  <a:pt x="120" y="126"/>
                </a:lnTo>
                <a:lnTo>
                  <a:pt x="120" y="128"/>
                </a:lnTo>
                <a:lnTo>
                  <a:pt x="122" y="128"/>
                </a:lnTo>
                <a:lnTo>
                  <a:pt x="122" y="128"/>
                </a:lnTo>
                <a:lnTo>
                  <a:pt x="122" y="128"/>
                </a:lnTo>
                <a:lnTo>
                  <a:pt x="122" y="128"/>
                </a:lnTo>
                <a:lnTo>
                  <a:pt x="122" y="128"/>
                </a:lnTo>
                <a:lnTo>
                  <a:pt x="122" y="128"/>
                </a:lnTo>
                <a:lnTo>
                  <a:pt x="122" y="128"/>
                </a:lnTo>
                <a:lnTo>
                  <a:pt x="122" y="130"/>
                </a:lnTo>
                <a:lnTo>
                  <a:pt x="120" y="130"/>
                </a:lnTo>
                <a:lnTo>
                  <a:pt x="120" y="130"/>
                </a:lnTo>
                <a:lnTo>
                  <a:pt x="120" y="130"/>
                </a:lnTo>
                <a:lnTo>
                  <a:pt x="120" y="130"/>
                </a:lnTo>
                <a:lnTo>
                  <a:pt x="118" y="128"/>
                </a:lnTo>
                <a:lnTo>
                  <a:pt x="118" y="130"/>
                </a:lnTo>
                <a:lnTo>
                  <a:pt x="118" y="130"/>
                </a:lnTo>
                <a:lnTo>
                  <a:pt x="116" y="132"/>
                </a:lnTo>
                <a:lnTo>
                  <a:pt x="116" y="132"/>
                </a:lnTo>
                <a:lnTo>
                  <a:pt x="116" y="134"/>
                </a:lnTo>
                <a:lnTo>
                  <a:pt x="116" y="134"/>
                </a:lnTo>
                <a:lnTo>
                  <a:pt x="116" y="136"/>
                </a:lnTo>
                <a:lnTo>
                  <a:pt x="116" y="136"/>
                </a:lnTo>
                <a:lnTo>
                  <a:pt x="116" y="136"/>
                </a:lnTo>
                <a:lnTo>
                  <a:pt x="116" y="136"/>
                </a:lnTo>
                <a:lnTo>
                  <a:pt x="114" y="136"/>
                </a:lnTo>
                <a:lnTo>
                  <a:pt x="114" y="136"/>
                </a:lnTo>
                <a:lnTo>
                  <a:pt x="114" y="136"/>
                </a:lnTo>
                <a:lnTo>
                  <a:pt x="114" y="136"/>
                </a:lnTo>
                <a:lnTo>
                  <a:pt x="112" y="136"/>
                </a:lnTo>
                <a:lnTo>
                  <a:pt x="112" y="136"/>
                </a:lnTo>
                <a:lnTo>
                  <a:pt x="112" y="136"/>
                </a:lnTo>
                <a:lnTo>
                  <a:pt x="112" y="138"/>
                </a:lnTo>
                <a:lnTo>
                  <a:pt x="112" y="138"/>
                </a:lnTo>
                <a:lnTo>
                  <a:pt x="110" y="138"/>
                </a:lnTo>
                <a:lnTo>
                  <a:pt x="110" y="138"/>
                </a:lnTo>
                <a:lnTo>
                  <a:pt x="108" y="136"/>
                </a:lnTo>
                <a:lnTo>
                  <a:pt x="108" y="138"/>
                </a:lnTo>
                <a:lnTo>
                  <a:pt x="108" y="140"/>
                </a:lnTo>
                <a:lnTo>
                  <a:pt x="108" y="140"/>
                </a:lnTo>
                <a:lnTo>
                  <a:pt x="108" y="140"/>
                </a:lnTo>
                <a:lnTo>
                  <a:pt x="108" y="140"/>
                </a:lnTo>
                <a:lnTo>
                  <a:pt x="108" y="142"/>
                </a:lnTo>
                <a:lnTo>
                  <a:pt x="106" y="142"/>
                </a:lnTo>
                <a:lnTo>
                  <a:pt x="106" y="142"/>
                </a:lnTo>
                <a:lnTo>
                  <a:pt x="104" y="142"/>
                </a:lnTo>
                <a:lnTo>
                  <a:pt x="104" y="140"/>
                </a:lnTo>
                <a:lnTo>
                  <a:pt x="104" y="140"/>
                </a:lnTo>
                <a:lnTo>
                  <a:pt x="104" y="140"/>
                </a:lnTo>
                <a:lnTo>
                  <a:pt x="102" y="142"/>
                </a:lnTo>
                <a:lnTo>
                  <a:pt x="102" y="142"/>
                </a:lnTo>
                <a:lnTo>
                  <a:pt x="102" y="144"/>
                </a:lnTo>
                <a:lnTo>
                  <a:pt x="102" y="144"/>
                </a:lnTo>
                <a:lnTo>
                  <a:pt x="102" y="146"/>
                </a:lnTo>
                <a:lnTo>
                  <a:pt x="102" y="146"/>
                </a:lnTo>
                <a:lnTo>
                  <a:pt x="102" y="146"/>
                </a:lnTo>
                <a:lnTo>
                  <a:pt x="100" y="146"/>
                </a:lnTo>
                <a:lnTo>
                  <a:pt x="100" y="146"/>
                </a:lnTo>
                <a:lnTo>
                  <a:pt x="100" y="146"/>
                </a:lnTo>
                <a:lnTo>
                  <a:pt x="96" y="148"/>
                </a:lnTo>
                <a:lnTo>
                  <a:pt x="94" y="148"/>
                </a:lnTo>
                <a:lnTo>
                  <a:pt x="94" y="148"/>
                </a:lnTo>
                <a:lnTo>
                  <a:pt x="94" y="148"/>
                </a:lnTo>
                <a:lnTo>
                  <a:pt x="92" y="148"/>
                </a:lnTo>
                <a:lnTo>
                  <a:pt x="90" y="148"/>
                </a:lnTo>
                <a:lnTo>
                  <a:pt x="90" y="148"/>
                </a:lnTo>
                <a:lnTo>
                  <a:pt x="90" y="146"/>
                </a:lnTo>
                <a:lnTo>
                  <a:pt x="90" y="146"/>
                </a:lnTo>
                <a:lnTo>
                  <a:pt x="88" y="146"/>
                </a:lnTo>
                <a:lnTo>
                  <a:pt x="88" y="146"/>
                </a:lnTo>
                <a:lnTo>
                  <a:pt x="88" y="148"/>
                </a:lnTo>
                <a:lnTo>
                  <a:pt x="88" y="148"/>
                </a:lnTo>
                <a:lnTo>
                  <a:pt x="88" y="148"/>
                </a:lnTo>
                <a:lnTo>
                  <a:pt x="88" y="150"/>
                </a:lnTo>
                <a:lnTo>
                  <a:pt x="86" y="150"/>
                </a:lnTo>
                <a:lnTo>
                  <a:pt x="86" y="150"/>
                </a:lnTo>
                <a:lnTo>
                  <a:pt x="86" y="150"/>
                </a:lnTo>
                <a:lnTo>
                  <a:pt x="86" y="152"/>
                </a:lnTo>
                <a:lnTo>
                  <a:pt x="86" y="154"/>
                </a:lnTo>
                <a:lnTo>
                  <a:pt x="86" y="154"/>
                </a:lnTo>
                <a:lnTo>
                  <a:pt x="86" y="156"/>
                </a:lnTo>
                <a:lnTo>
                  <a:pt x="86" y="156"/>
                </a:lnTo>
                <a:lnTo>
                  <a:pt x="86" y="158"/>
                </a:lnTo>
                <a:lnTo>
                  <a:pt x="86" y="158"/>
                </a:lnTo>
                <a:lnTo>
                  <a:pt x="86" y="158"/>
                </a:lnTo>
                <a:lnTo>
                  <a:pt x="84" y="160"/>
                </a:lnTo>
                <a:lnTo>
                  <a:pt x="86" y="162"/>
                </a:lnTo>
                <a:lnTo>
                  <a:pt x="86" y="162"/>
                </a:lnTo>
                <a:lnTo>
                  <a:pt x="86" y="164"/>
                </a:lnTo>
                <a:lnTo>
                  <a:pt x="86" y="166"/>
                </a:lnTo>
                <a:lnTo>
                  <a:pt x="86" y="166"/>
                </a:lnTo>
                <a:lnTo>
                  <a:pt x="86" y="166"/>
                </a:lnTo>
                <a:lnTo>
                  <a:pt x="86" y="166"/>
                </a:lnTo>
                <a:lnTo>
                  <a:pt x="86" y="166"/>
                </a:lnTo>
                <a:lnTo>
                  <a:pt x="84" y="166"/>
                </a:lnTo>
                <a:lnTo>
                  <a:pt x="84" y="168"/>
                </a:lnTo>
                <a:lnTo>
                  <a:pt x="84" y="168"/>
                </a:lnTo>
                <a:lnTo>
                  <a:pt x="82" y="168"/>
                </a:lnTo>
                <a:lnTo>
                  <a:pt x="82" y="166"/>
                </a:lnTo>
                <a:lnTo>
                  <a:pt x="80" y="166"/>
                </a:lnTo>
                <a:lnTo>
                  <a:pt x="80" y="166"/>
                </a:lnTo>
                <a:lnTo>
                  <a:pt x="80" y="166"/>
                </a:lnTo>
                <a:lnTo>
                  <a:pt x="82" y="168"/>
                </a:lnTo>
                <a:lnTo>
                  <a:pt x="82" y="168"/>
                </a:lnTo>
                <a:lnTo>
                  <a:pt x="82" y="170"/>
                </a:lnTo>
                <a:lnTo>
                  <a:pt x="82" y="170"/>
                </a:lnTo>
                <a:lnTo>
                  <a:pt x="82" y="170"/>
                </a:lnTo>
                <a:lnTo>
                  <a:pt x="82" y="170"/>
                </a:lnTo>
                <a:lnTo>
                  <a:pt x="84" y="172"/>
                </a:lnTo>
                <a:lnTo>
                  <a:pt x="84" y="172"/>
                </a:lnTo>
                <a:lnTo>
                  <a:pt x="84" y="172"/>
                </a:lnTo>
                <a:lnTo>
                  <a:pt x="84" y="170"/>
                </a:lnTo>
                <a:lnTo>
                  <a:pt x="84" y="170"/>
                </a:lnTo>
                <a:lnTo>
                  <a:pt x="86" y="170"/>
                </a:lnTo>
                <a:lnTo>
                  <a:pt x="86" y="172"/>
                </a:lnTo>
                <a:lnTo>
                  <a:pt x="86" y="172"/>
                </a:lnTo>
                <a:lnTo>
                  <a:pt x="86" y="172"/>
                </a:lnTo>
                <a:lnTo>
                  <a:pt x="86" y="174"/>
                </a:lnTo>
                <a:lnTo>
                  <a:pt x="86" y="174"/>
                </a:lnTo>
                <a:lnTo>
                  <a:pt x="88" y="176"/>
                </a:lnTo>
                <a:lnTo>
                  <a:pt x="88" y="176"/>
                </a:lnTo>
                <a:lnTo>
                  <a:pt x="88" y="178"/>
                </a:lnTo>
                <a:lnTo>
                  <a:pt x="88" y="178"/>
                </a:lnTo>
                <a:lnTo>
                  <a:pt x="88" y="180"/>
                </a:lnTo>
                <a:lnTo>
                  <a:pt x="90" y="182"/>
                </a:lnTo>
                <a:lnTo>
                  <a:pt x="90" y="182"/>
                </a:lnTo>
                <a:lnTo>
                  <a:pt x="92" y="184"/>
                </a:lnTo>
                <a:lnTo>
                  <a:pt x="92" y="184"/>
                </a:lnTo>
                <a:lnTo>
                  <a:pt x="94" y="186"/>
                </a:lnTo>
                <a:lnTo>
                  <a:pt x="94" y="188"/>
                </a:lnTo>
                <a:lnTo>
                  <a:pt x="96" y="188"/>
                </a:lnTo>
                <a:lnTo>
                  <a:pt x="96" y="188"/>
                </a:lnTo>
                <a:lnTo>
                  <a:pt x="98" y="190"/>
                </a:lnTo>
                <a:lnTo>
                  <a:pt x="98" y="190"/>
                </a:lnTo>
                <a:lnTo>
                  <a:pt x="100" y="192"/>
                </a:lnTo>
                <a:lnTo>
                  <a:pt x="100" y="192"/>
                </a:lnTo>
                <a:lnTo>
                  <a:pt x="100" y="192"/>
                </a:lnTo>
                <a:lnTo>
                  <a:pt x="100" y="192"/>
                </a:lnTo>
                <a:lnTo>
                  <a:pt x="102" y="194"/>
                </a:lnTo>
                <a:lnTo>
                  <a:pt x="102" y="194"/>
                </a:lnTo>
                <a:lnTo>
                  <a:pt x="102" y="196"/>
                </a:lnTo>
                <a:lnTo>
                  <a:pt x="102" y="196"/>
                </a:lnTo>
                <a:lnTo>
                  <a:pt x="102" y="196"/>
                </a:lnTo>
                <a:lnTo>
                  <a:pt x="102" y="198"/>
                </a:lnTo>
                <a:lnTo>
                  <a:pt x="102" y="198"/>
                </a:lnTo>
                <a:lnTo>
                  <a:pt x="104" y="202"/>
                </a:lnTo>
                <a:lnTo>
                  <a:pt x="104" y="202"/>
                </a:lnTo>
                <a:lnTo>
                  <a:pt x="106" y="204"/>
                </a:lnTo>
                <a:lnTo>
                  <a:pt x="106" y="204"/>
                </a:lnTo>
                <a:lnTo>
                  <a:pt x="106" y="204"/>
                </a:lnTo>
                <a:lnTo>
                  <a:pt x="108" y="202"/>
                </a:lnTo>
                <a:lnTo>
                  <a:pt x="108" y="202"/>
                </a:lnTo>
                <a:lnTo>
                  <a:pt x="108" y="202"/>
                </a:lnTo>
                <a:lnTo>
                  <a:pt x="108" y="204"/>
                </a:lnTo>
                <a:lnTo>
                  <a:pt x="108" y="206"/>
                </a:lnTo>
                <a:lnTo>
                  <a:pt x="108" y="208"/>
                </a:lnTo>
                <a:lnTo>
                  <a:pt x="108" y="208"/>
                </a:lnTo>
                <a:lnTo>
                  <a:pt x="106" y="208"/>
                </a:lnTo>
                <a:lnTo>
                  <a:pt x="106" y="208"/>
                </a:lnTo>
                <a:lnTo>
                  <a:pt x="104" y="208"/>
                </a:lnTo>
                <a:lnTo>
                  <a:pt x="104" y="210"/>
                </a:lnTo>
                <a:lnTo>
                  <a:pt x="104" y="214"/>
                </a:lnTo>
                <a:lnTo>
                  <a:pt x="104" y="214"/>
                </a:lnTo>
                <a:lnTo>
                  <a:pt x="104" y="214"/>
                </a:lnTo>
                <a:lnTo>
                  <a:pt x="104" y="216"/>
                </a:lnTo>
                <a:lnTo>
                  <a:pt x="104" y="216"/>
                </a:lnTo>
                <a:lnTo>
                  <a:pt x="106" y="216"/>
                </a:lnTo>
                <a:lnTo>
                  <a:pt x="106" y="216"/>
                </a:lnTo>
                <a:lnTo>
                  <a:pt x="106" y="218"/>
                </a:lnTo>
                <a:lnTo>
                  <a:pt x="106" y="218"/>
                </a:lnTo>
                <a:lnTo>
                  <a:pt x="106" y="218"/>
                </a:lnTo>
                <a:lnTo>
                  <a:pt x="106" y="220"/>
                </a:lnTo>
                <a:lnTo>
                  <a:pt x="106" y="220"/>
                </a:lnTo>
                <a:lnTo>
                  <a:pt x="106" y="220"/>
                </a:lnTo>
                <a:lnTo>
                  <a:pt x="106" y="220"/>
                </a:lnTo>
                <a:lnTo>
                  <a:pt x="104" y="220"/>
                </a:lnTo>
                <a:lnTo>
                  <a:pt x="104" y="220"/>
                </a:lnTo>
                <a:lnTo>
                  <a:pt x="104" y="222"/>
                </a:lnTo>
                <a:lnTo>
                  <a:pt x="104" y="222"/>
                </a:lnTo>
                <a:lnTo>
                  <a:pt x="100" y="222"/>
                </a:lnTo>
                <a:lnTo>
                  <a:pt x="100" y="222"/>
                </a:lnTo>
                <a:lnTo>
                  <a:pt x="100" y="222"/>
                </a:lnTo>
                <a:lnTo>
                  <a:pt x="100" y="224"/>
                </a:lnTo>
                <a:lnTo>
                  <a:pt x="100" y="226"/>
                </a:lnTo>
                <a:lnTo>
                  <a:pt x="102" y="226"/>
                </a:lnTo>
                <a:lnTo>
                  <a:pt x="102" y="228"/>
                </a:lnTo>
                <a:lnTo>
                  <a:pt x="102" y="228"/>
                </a:lnTo>
                <a:lnTo>
                  <a:pt x="102" y="228"/>
                </a:lnTo>
                <a:lnTo>
                  <a:pt x="102" y="228"/>
                </a:lnTo>
                <a:lnTo>
                  <a:pt x="104" y="230"/>
                </a:lnTo>
                <a:lnTo>
                  <a:pt x="104" y="232"/>
                </a:lnTo>
                <a:lnTo>
                  <a:pt x="104" y="232"/>
                </a:lnTo>
                <a:lnTo>
                  <a:pt x="104" y="232"/>
                </a:lnTo>
                <a:lnTo>
                  <a:pt x="106" y="232"/>
                </a:lnTo>
                <a:lnTo>
                  <a:pt x="106" y="234"/>
                </a:lnTo>
                <a:lnTo>
                  <a:pt x="106" y="236"/>
                </a:lnTo>
                <a:lnTo>
                  <a:pt x="108" y="236"/>
                </a:lnTo>
                <a:lnTo>
                  <a:pt x="108" y="238"/>
                </a:lnTo>
                <a:lnTo>
                  <a:pt x="110" y="238"/>
                </a:lnTo>
                <a:lnTo>
                  <a:pt x="112" y="240"/>
                </a:lnTo>
                <a:lnTo>
                  <a:pt x="112" y="240"/>
                </a:lnTo>
                <a:lnTo>
                  <a:pt x="114" y="240"/>
                </a:lnTo>
                <a:lnTo>
                  <a:pt x="114" y="242"/>
                </a:lnTo>
                <a:lnTo>
                  <a:pt x="114" y="242"/>
                </a:lnTo>
                <a:lnTo>
                  <a:pt x="114" y="244"/>
                </a:lnTo>
                <a:lnTo>
                  <a:pt x="116" y="246"/>
                </a:lnTo>
                <a:lnTo>
                  <a:pt x="118" y="248"/>
                </a:lnTo>
                <a:lnTo>
                  <a:pt x="118" y="248"/>
                </a:lnTo>
                <a:lnTo>
                  <a:pt x="118" y="248"/>
                </a:lnTo>
                <a:lnTo>
                  <a:pt x="118" y="250"/>
                </a:lnTo>
                <a:lnTo>
                  <a:pt x="118" y="250"/>
                </a:lnTo>
                <a:lnTo>
                  <a:pt x="118" y="252"/>
                </a:lnTo>
                <a:lnTo>
                  <a:pt x="118" y="252"/>
                </a:lnTo>
                <a:lnTo>
                  <a:pt x="118" y="256"/>
                </a:lnTo>
                <a:lnTo>
                  <a:pt x="118" y="256"/>
                </a:lnTo>
                <a:lnTo>
                  <a:pt x="118" y="256"/>
                </a:lnTo>
                <a:lnTo>
                  <a:pt x="118" y="256"/>
                </a:lnTo>
                <a:lnTo>
                  <a:pt x="118" y="256"/>
                </a:lnTo>
                <a:lnTo>
                  <a:pt x="118" y="258"/>
                </a:lnTo>
                <a:lnTo>
                  <a:pt x="120" y="264"/>
                </a:lnTo>
                <a:lnTo>
                  <a:pt x="120" y="264"/>
                </a:lnTo>
                <a:lnTo>
                  <a:pt x="122" y="266"/>
                </a:lnTo>
                <a:lnTo>
                  <a:pt x="122" y="268"/>
                </a:lnTo>
                <a:lnTo>
                  <a:pt x="124" y="270"/>
                </a:lnTo>
                <a:lnTo>
                  <a:pt x="124" y="270"/>
                </a:lnTo>
                <a:lnTo>
                  <a:pt x="124" y="272"/>
                </a:lnTo>
                <a:lnTo>
                  <a:pt x="126" y="274"/>
                </a:lnTo>
                <a:lnTo>
                  <a:pt x="126" y="274"/>
                </a:lnTo>
                <a:lnTo>
                  <a:pt x="126" y="276"/>
                </a:lnTo>
                <a:lnTo>
                  <a:pt x="126" y="278"/>
                </a:lnTo>
                <a:lnTo>
                  <a:pt x="126" y="278"/>
                </a:lnTo>
                <a:lnTo>
                  <a:pt x="128" y="278"/>
                </a:lnTo>
                <a:lnTo>
                  <a:pt x="128" y="280"/>
                </a:lnTo>
                <a:lnTo>
                  <a:pt x="126" y="282"/>
                </a:lnTo>
                <a:lnTo>
                  <a:pt x="124" y="282"/>
                </a:lnTo>
                <a:lnTo>
                  <a:pt x="124" y="286"/>
                </a:lnTo>
                <a:lnTo>
                  <a:pt x="124" y="288"/>
                </a:lnTo>
                <a:lnTo>
                  <a:pt x="122" y="290"/>
                </a:lnTo>
                <a:lnTo>
                  <a:pt x="122" y="290"/>
                </a:lnTo>
                <a:lnTo>
                  <a:pt x="122" y="290"/>
                </a:lnTo>
                <a:lnTo>
                  <a:pt x="122" y="292"/>
                </a:lnTo>
                <a:lnTo>
                  <a:pt x="120" y="292"/>
                </a:lnTo>
                <a:lnTo>
                  <a:pt x="120" y="292"/>
                </a:lnTo>
                <a:lnTo>
                  <a:pt x="120" y="292"/>
                </a:lnTo>
                <a:lnTo>
                  <a:pt x="120" y="294"/>
                </a:lnTo>
                <a:lnTo>
                  <a:pt x="118" y="296"/>
                </a:lnTo>
                <a:lnTo>
                  <a:pt x="118" y="296"/>
                </a:lnTo>
                <a:lnTo>
                  <a:pt x="118" y="296"/>
                </a:lnTo>
                <a:lnTo>
                  <a:pt x="116" y="296"/>
                </a:lnTo>
                <a:lnTo>
                  <a:pt x="116" y="298"/>
                </a:lnTo>
                <a:lnTo>
                  <a:pt x="116" y="298"/>
                </a:lnTo>
                <a:lnTo>
                  <a:pt x="116" y="300"/>
                </a:lnTo>
                <a:lnTo>
                  <a:pt x="116" y="300"/>
                </a:lnTo>
                <a:lnTo>
                  <a:pt x="116" y="302"/>
                </a:lnTo>
                <a:lnTo>
                  <a:pt x="116" y="302"/>
                </a:lnTo>
                <a:lnTo>
                  <a:pt x="116" y="302"/>
                </a:lnTo>
                <a:lnTo>
                  <a:pt x="116" y="302"/>
                </a:lnTo>
                <a:lnTo>
                  <a:pt x="116" y="304"/>
                </a:lnTo>
                <a:lnTo>
                  <a:pt x="116" y="304"/>
                </a:lnTo>
                <a:lnTo>
                  <a:pt x="116" y="306"/>
                </a:lnTo>
                <a:lnTo>
                  <a:pt x="114" y="308"/>
                </a:lnTo>
                <a:lnTo>
                  <a:pt x="114" y="310"/>
                </a:lnTo>
                <a:lnTo>
                  <a:pt x="114" y="308"/>
                </a:lnTo>
                <a:lnTo>
                  <a:pt x="112" y="306"/>
                </a:lnTo>
                <a:lnTo>
                  <a:pt x="112" y="306"/>
                </a:lnTo>
                <a:lnTo>
                  <a:pt x="112" y="304"/>
                </a:lnTo>
                <a:lnTo>
                  <a:pt x="112" y="302"/>
                </a:lnTo>
                <a:lnTo>
                  <a:pt x="112" y="302"/>
                </a:lnTo>
                <a:lnTo>
                  <a:pt x="112" y="298"/>
                </a:lnTo>
                <a:lnTo>
                  <a:pt x="112" y="296"/>
                </a:lnTo>
                <a:lnTo>
                  <a:pt x="112" y="296"/>
                </a:lnTo>
                <a:lnTo>
                  <a:pt x="112" y="298"/>
                </a:lnTo>
                <a:lnTo>
                  <a:pt x="112" y="296"/>
                </a:lnTo>
                <a:lnTo>
                  <a:pt x="114" y="294"/>
                </a:lnTo>
                <a:lnTo>
                  <a:pt x="114" y="294"/>
                </a:lnTo>
                <a:lnTo>
                  <a:pt x="114" y="294"/>
                </a:lnTo>
                <a:lnTo>
                  <a:pt x="114" y="292"/>
                </a:lnTo>
                <a:lnTo>
                  <a:pt x="114" y="292"/>
                </a:lnTo>
                <a:lnTo>
                  <a:pt x="114" y="290"/>
                </a:lnTo>
                <a:lnTo>
                  <a:pt x="114" y="290"/>
                </a:lnTo>
                <a:lnTo>
                  <a:pt x="114" y="290"/>
                </a:lnTo>
                <a:lnTo>
                  <a:pt x="114" y="288"/>
                </a:lnTo>
                <a:lnTo>
                  <a:pt x="114" y="286"/>
                </a:lnTo>
                <a:lnTo>
                  <a:pt x="114" y="286"/>
                </a:lnTo>
                <a:lnTo>
                  <a:pt x="114" y="286"/>
                </a:lnTo>
                <a:lnTo>
                  <a:pt x="114" y="284"/>
                </a:lnTo>
                <a:lnTo>
                  <a:pt x="114" y="282"/>
                </a:lnTo>
                <a:lnTo>
                  <a:pt x="116" y="280"/>
                </a:lnTo>
                <a:lnTo>
                  <a:pt x="116" y="280"/>
                </a:lnTo>
                <a:lnTo>
                  <a:pt x="116" y="280"/>
                </a:lnTo>
                <a:lnTo>
                  <a:pt x="114" y="280"/>
                </a:lnTo>
                <a:lnTo>
                  <a:pt x="114" y="280"/>
                </a:lnTo>
                <a:lnTo>
                  <a:pt x="114" y="282"/>
                </a:lnTo>
                <a:lnTo>
                  <a:pt x="112" y="280"/>
                </a:lnTo>
                <a:lnTo>
                  <a:pt x="112" y="280"/>
                </a:lnTo>
                <a:lnTo>
                  <a:pt x="112" y="280"/>
                </a:lnTo>
                <a:lnTo>
                  <a:pt x="112" y="278"/>
                </a:lnTo>
                <a:lnTo>
                  <a:pt x="112" y="278"/>
                </a:lnTo>
                <a:lnTo>
                  <a:pt x="114" y="276"/>
                </a:lnTo>
                <a:lnTo>
                  <a:pt x="114" y="276"/>
                </a:lnTo>
                <a:lnTo>
                  <a:pt x="114" y="274"/>
                </a:lnTo>
                <a:lnTo>
                  <a:pt x="112" y="272"/>
                </a:lnTo>
                <a:lnTo>
                  <a:pt x="112" y="272"/>
                </a:lnTo>
                <a:lnTo>
                  <a:pt x="112" y="272"/>
                </a:lnTo>
                <a:lnTo>
                  <a:pt x="112" y="272"/>
                </a:lnTo>
                <a:lnTo>
                  <a:pt x="112" y="272"/>
                </a:lnTo>
                <a:lnTo>
                  <a:pt x="112" y="272"/>
                </a:lnTo>
                <a:lnTo>
                  <a:pt x="110" y="272"/>
                </a:lnTo>
                <a:lnTo>
                  <a:pt x="110" y="272"/>
                </a:lnTo>
                <a:lnTo>
                  <a:pt x="110" y="270"/>
                </a:lnTo>
                <a:lnTo>
                  <a:pt x="112" y="270"/>
                </a:lnTo>
                <a:lnTo>
                  <a:pt x="112" y="270"/>
                </a:lnTo>
                <a:lnTo>
                  <a:pt x="112" y="270"/>
                </a:lnTo>
                <a:lnTo>
                  <a:pt x="112" y="270"/>
                </a:lnTo>
                <a:lnTo>
                  <a:pt x="112" y="270"/>
                </a:lnTo>
                <a:lnTo>
                  <a:pt x="112" y="270"/>
                </a:lnTo>
                <a:lnTo>
                  <a:pt x="112" y="268"/>
                </a:lnTo>
                <a:lnTo>
                  <a:pt x="110" y="268"/>
                </a:lnTo>
                <a:lnTo>
                  <a:pt x="112" y="266"/>
                </a:lnTo>
                <a:lnTo>
                  <a:pt x="112" y="266"/>
                </a:lnTo>
                <a:lnTo>
                  <a:pt x="112" y="264"/>
                </a:lnTo>
                <a:lnTo>
                  <a:pt x="110" y="262"/>
                </a:lnTo>
                <a:lnTo>
                  <a:pt x="110" y="260"/>
                </a:lnTo>
                <a:lnTo>
                  <a:pt x="110" y="260"/>
                </a:lnTo>
                <a:lnTo>
                  <a:pt x="110" y="258"/>
                </a:lnTo>
                <a:lnTo>
                  <a:pt x="110" y="256"/>
                </a:lnTo>
                <a:lnTo>
                  <a:pt x="110" y="256"/>
                </a:lnTo>
                <a:lnTo>
                  <a:pt x="108" y="256"/>
                </a:lnTo>
                <a:lnTo>
                  <a:pt x="108" y="254"/>
                </a:lnTo>
                <a:lnTo>
                  <a:pt x="108" y="254"/>
                </a:lnTo>
                <a:lnTo>
                  <a:pt x="108" y="254"/>
                </a:lnTo>
                <a:lnTo>
                  <a:pt x="108" y="252"/>
                </a:lnTo>
                <a:lnTo>
                  <a:pt x="106" y="252"/>
                </a:lnTo>
                <a:lnTo>
                  <a:pt x="106" y="250"/>
                </a:lnTo>
                <a:lnTo>
                  <a:pt x="104" y="248"/>
                </a:lnTo>
                <a:lnTo>
                  <a:pt x="104" y="248"/>
                </a:lnTo>
                <a:lnTo>
                  <a:pt x="104" y="246"/>
                </a:lnTo>
                <a:lnTo>
                  <a:pt x="104" y="244"/>
                </a:lnTo>
                <a:lnTo>
                  <a:pt x="104" y="244"/>
                </a:lnTo>
                <a:lnTo>
                  <a:pt x="102" y="242"/>
                </a:lnTo>
                <a:lnTo>
                  <a:pt x="102" y="242"/>
                </a:lnTo>
                <a:lnTo>
                  <a:pt x="102" y="242"/>
                </a:lnTo>
                <a:lnTo>
                  <a:pt x="102" y="244"/>
                </a:lnTo>
                <a:lnTo>
                  <a:pt x="102" y="244"/>
                </a:lnTo>
                <a:lnTo>
                  <a:pt x="104" y="248"/>
                </a:lnTo>
                <a:lnTo>
                  <a:pt x="104" y="250"/>
                </a:lnTo>
                <a:lnTo>
                  <a:pt x="102" y="250"/>
                </a:lnTo>
                <a:lnTo>
                  <a:pt x="102" y="246"/>
                </a:lnTo>
                <a:lnTo>
                  <a:pt x="102" y="246"/>
                </a:lnTo>
                <a:lnTo>
                  <a:pt x="102" y="246"/>
                </a:lnTo>
                <a:lnTo>
                  <a:pt x="102" y="244"/>
                </a:lnTo>
                <a:lnTo>
                  <a:pt x="100" y="242"/>
                </a:lnTo>
                <a:lnTo>
                  <a:pt x="100" y="240"/>
                </a:lnTo>
                <a:lnTo>
                  <a:pt x="100" y="240"/>
                </a:lnTo>
                <a:lnTo>
                  <a:pt x="100" y="238"/>
                </a:lnTo>
                <a:lnTo>
                  <a:pt x="100" y="238"/>
                </a:lnTo>
                <a:lnTo>
                  <a:pt x="98" y="236"/>
                </a:lnTo>
                <a:lnTo>
                  <a:pt x="96" y="232"/>
                </a:lnTo>
                <a:lnTo>
                  <a:pt x="96" y="230"/>
                </a:lnTo>
                <a:lnTo>
                  <a:pt x="96" y="230"/>
                </a:lnTo>
                <a:lnTo>
                  <a:pt x="96" y="228"/>
                </a:lnTo>
                <a:lnTo>
                  <a:pt x="96" y="228"/>
                </a:lnTo>
                <a:lnTo>
                  <a:pt x="94" y="224"/>
                </a:lnTo>
                <a:lnTo>
                  <a:pt x="94" y="224"/>
                </a:lnTo>
                <a:lnTo>
                  <a:pt x="94" y="222"/>
                </a:lnTo>
                <a:lnTo>
                  <a:pt x="94" y="222"/>
                </a:lnTo>
                <a:lnTo>
                  <a:pt x="94" y="222"/>
                </a:lnTo>
                <a:lnTo>
                  <a:pt x="94" y="220"/>
                </a:lnTo>
                <a:lnTo>
                  <a:pt x="94" y="220"/>
                </a:lnTo>
                <a:lnTo>
                  <a:pt x="94" y="218"/>
                </a:lnTo>
                <a:lnTo>
                  <a:pt x="94" y="218"/>
                </a:lnTo>
                <a:lnTo>
                  <a:pt x="92" y="214"/>
                </a:lnTo>
                <a:lnTo>
                  <a:pt x="92" y="212"/>
                </a:lnTo>
                <a:lnTo>
                  <a:pt x="92" y="212"/>
                </a:lnTo>
                <a:lnTo>
                  <a:pt x="92" y="210"/>
                </a:lnTo>
                <a:lnTo>
                  <a:pt x="90" y="210"/>
                </a:lnTo>
                <a:lnTo>
                  <a:pt x="90" y="210"/>
                </a:lnTo>
                <a:lnTo>
                  <a:pt x="90" y="208"/>
                </a:lnTo>
                <a:lnTo>
                  <a:pt x="90" y="208"/>
                </a:lnTo>
                <a:lnTo>
                  <a:pt x="90" y="208"/>
                </a:lnTo>
                <a:lnTo>
                  <a:pt x="90" y="208"/>
                </a:lnTo>
                <a:lnTo>
                  <a:pt x="90" y="204"/>
                </a:lnTo>
                <a:lnTo>
                  <a:pt x="90" y="204"/>
                </a:lnTo>
                <a:lnTo>
                  <a:pt x="90" y="204"/>
                </a:lnTo>
                <a:lnTo>
                  <a:pt x="90" y="204"/>
                </a:lnTo>
                <a:lnTo>
                  <a:pt x="90" y="204"/>
                </a:lnTo>
                <a:lnTo>
                  <a:pt x="90" y="202"/>
                </a:lnTo>
                <a:lnTo>
                  <a:pt x="90" y="202"/>
                </a:lnTo>
                <a:lnTo>
                  <a:pt x="90" y="200"/>
                </a:lnTo>
                <a:lnTo>
                  <a:pt x="90" y="200"/>
                </a:lnTo>
                <a:lnTo>
                  <a:pt x="90" y="200"/>
                </a:lnTo>
                <a:lnTo>
                  <a:pt x="90" y="200"/>
                </a:lnTo>
                <a:lnTo>
                  <a:pt x="90" y="200"/>
                </a:lnTo>
                <a:lnTo>
                  <a:pt x="88" y="200"/>
                </a:lnTo>
                <a:lnTo>
                  <a:pt x="88" y="200"/>
                </a:lnTo>
                <a:lnTo>
                  <a:pt x="86" y="200"/>
                </a:lnTo>
                <a:lnTo>
                  <a:pt x="86" y="200"/>
                </a:lnTo>
                <a:lnTo>
                  <a:pt x="86" y="200"/>
                </a:lnTo>
                <a:lnTo>
                  <a:pt x="82" y="196"/>
                </a:lnTo>
                <a:lnTo>
                  <a:pt x="82" y="194"/>
                </a:lnTo>
                <a:lnTo>
                  <a:pt x="82" y="194"/>
                </a:lnTo>
                <a:lnTo>
                  <a:pt x="82" y="192"/>
                </a:lnTo>
                <a:lnTo>
                  <a:pt x="82" y="190"/>
                </a:lnTo>
                <a:lnTo>
                  <a:pt x="80" y="188"/>
                </a:lnTo>
                <a:lnTo>
                  <a:pt x="78" y="188"/>
                </a:lnTo>
                <a:lnTo>
                  <a:pt x="78" y="188"/>
                </a:lnTo>
                <a:lnTo>
                  <a:pt x="78" y="186"/>
                </a:lnTo>
                <a:lnTo>
                  <a:pt x="76" y="186"/>
                </a:lnTo>
                <a:lnTo>
                  <a:pt x="76" y="186"/>
                </a:lnTo>
                <a:lnTo>
                  <a:pt x="76" y="186"/>
                </a:lnTo>
                <a:lnTo>
                  <a:pt x="76" y="186"/>
                </a:lnTo>
                <a:lnTo>
                  <a:pt x="76" y="188"/>
                </a:lnTo>
                <a:lnTo>
                  <a:pt x="76" y="190"/>
                </a:lnTo>
                <a:lnTo>
                  <a:pt x="76" y="190"/>
                </a:lnTo>
                <a:lnTo>
                  <a:pt x="78" y="190"/>
                </a:lnTo>
                <a:lnTo>
                  <a:pt x="78" y="190"/>
                </a:lnTo>
                <a:lnTo>
                  <a:pt x="78" y="192"/>
                </a:lnTo>
                <a:lnTo>
                  <a:pt x="78" y="192"/>
                </a:lnTo>
                <a:lnTo>
                  <a:pt x="78" y="194"/>
                </a:lnTo>
                <a:lnTo>
                  <a:pt x="78" y="194"/>
                </a:lnTo>
                <a:lnTo>
                  <a:pt x="76" y="194"/>
                </a:lnTo>
                <a:lnTo>
                  <a:pt x="76" y="194"/>
                </a:lnTo>
                <a:lnTo>
                  <a:pt x="76" y="194"/>
                </a:lnTo>
                <a:lnTo>
                  <a:pt x="78" y="194"/>
                </a:lnTo>
                <a:lnTo>
                  <a:pt x="78" y="196"/>
                </a:lnTo>
                <a:lnTo>
                  <a:pt x="76" y="198"/>
                </a:lnTo>
                <a:lnTo>
                  <a:pt x="76" y="198"/>
                </a:lnTo>
                <a:lnTo>
                  <a:pt x="76" y="198"/>
                </a:lnTo>
                <a:lnTo>
                  <a:pt x="76" y="200"/>
                </a:lnTo>
                <a:lnTo>
                  <a:pt x="74" y="200"/>
                </a:lnTo>
                <a:lnTo>
                  <a:pt x="74" y="200"/>
                </a:lnTo>
                <a:lnTo>
                  <a:pt x="74" y="200"/>
                </a:lnTo>
                <a:lnTo>
                  <a:pt x="72" y="200"/>
                </a:lnTo>
                <a:lnTo>
                  <a:pt x="72" y="200"/>
                </a:lnTo>
                <a:lnTo>
                  <a:pt x="72" y="200"/>
                </a:lnTo>
                <a:lnTo>
                  <a:pt x="70" y="200"/>
                </a:lnTo>
                <a:lnTo>
                  <a:pt x="70" y="200"/>
                </a:lnTo>
                <a:lnTo>
                  <a:pt x="68" y="198"/>
                </a:lnTo>
                <a:lnTo>
                  <a:pt x="68" y="196"/>
                </a:lnTo>
                <a:lnTo>
                  <a:pt x="68" y="196"/>
                </a:lnTo>
                <a:lnTo>
                  <a:pt x="68" y="196"/>
                </a:lnTo>
                <a:lnTo>
                  <a:pt x="70" y="196"/>
                </a:lnTo>
                <a:lnTo>
                  <a:pt x="68" y="196"/>
                </a:lnTo>
                <a:lnTo>
                  <a:pt x="68" y="196"/>
                </a:lnTo>
                <a:lnTo>
                  <a:pt x="68" y="198"/>
                </a:lnTo>
                <a:lnTo>
                  <a:pt x="68" y="198"/>
                </a:lnTo>
                <a:lnTo>
                  <a:pt x="68" y="200"/>
                </a:lnTo>
                <a:lnTo>
                  <a:pt x="70" y="200"/>
                </a:lnTo>
                <a:lnTo>
                  <a:pt x="70" y="200"/>
                </a:lnTo>
                <a:lnTo>
                  <a:pt x="70" y="202"/>
                </a:lnTo>
                <a:lnTo>
                  <a:pt x="70" y="202"/>
                </a:lnTo>
                <a:lnTo>
                  <a:pt x="68" y="204"/>
                </a:lnTo>
                <a:lnTo>
                  <a:pt x="68" y="204"/>
                </a:lnTo>
                <a:lnTo>
                  <a:pt x="66" y="202"/>
                </a:lnTo>
                <a:lnTo>
                  <a:pt x="68" y="204"/>
                </a:lnTo>
                <a:lnTo>
                  <a:pt x="68" y="204"/>
                </a:lnTo>
                <a:lnTo>
                  <a:pt x="66" y="204"/>
                </a:lnTo>
                <a:lnTo>
                  <a:pt x="66" y="206"/>
                </a:lnTo>
                <a:lnTo>
                  <a:pt x="66" y="206"/>
                </a:lnTo>
                <a:lnTo>
                  <a:pt x="64" y="206"/>
                </a:lnTo>
                <a:lnTo>
                  <a:pt x="62" y="206"/>
                </a:lnTo>
                <a:lnTo>
                  <a:pt x="62" y="208"/>
                </a:lnTo>
                <a:lnTo>
                  <a:pt x="62" y="208"/>
                </a:lnTo>
                <a:lnTo>
                  <a:pt x="62" y="210"/>
                </a:lnTo>
                <a:lnTo>
                  <a:pt x="62" y="210"/>
                </a:lnTo>
                <a:lnTo>
                  <a:pt x="62" y="210"/>
                </a:lnTo>
                <a:lnTo>
                  <a:pt x="62" y="210"/>
                </a:lnTo>
                <a:lnTo>
                  <a:pt x="62" y="210"/>
                </a:lnTo>
                <a:lnTo>
                  <a:pt x="60" y="212"/>
                </a:lnTo>
                <a:lnTo>
                  <a:pt x="60" y="212"/>
                </a:lnTo>
                <a:lnTo>
                  <a:pt x="60" y="214"/>
                </a:lnTo>
                <a:lnTo>
                  <a:pt x="60" y="214"/>
                </a:lnTo>
                <a:lnTo>
                  <a:pt x="58" y="214"/>
                </a:lnTo>
                <a:lnTo>
                  <a:pt x="58" y="214"/>
                </a:lnTo>
                <a:lnTo>
                  <a:pt x="56" y="212"/>
                </a:lnTo>
                <a:lnTo>
                  <a:pt x="56" y="212"/>
                </a:lnTo>
                <a:lnTo>
                  <a:pt x="56" y="212"/>
                </a:lnTo>
                <a:lnTo>
                  <a:pt x="58" y="212"/>
                </a:lnTo>
                <a:lnTo>
                  <a:pt x="58" y="210"/>
                </a:lnTo>
                <a:lnTo>
                  <a:pt x="58" y="210"/>
                </a:lnTo>
                <a:lnTo>
                  <a:pt x="58" y="208"/>
                </a:lnTo>
                <a:lnTo>
                  <a:pt x="58" y="206"/>
                </a:lnTo>
                <a:lnTo>
                  <a:pt x="56" y="208"/>
                </a:lnTo>
                <a:lnTo>
                  <a:pt x="56" y="208"/>
                </a:lnTo>
                <a:lnTo>
                  <a:pt x="58" y="208"/>
                </a:lnTo>
                <a:lnTo>
                  <a:pt x="58" y="208"/>
                </a:lnTo>
                <a:lnTo>
                  <a:pt x="58" y="208"/>
                </a:lnTo>
                <a:lnTo>
                  <a:pt x="58" y="210"/>
                </a:lnTo>
                <a:lnTo>
                  <a:pt x="58" y="210"/>
                </a:lnTo>
                <a:lnTo>
                  <a:pt x="56" y="212"/>
                </a:lnTo>
                <a:lnTo>
                  <a:pt x="56" y="212"/>
                </a:lnTo>
                <a:lnTo>
                  <a:pt x="56" y="212"/>
                </a:lnTo>
                <a:lnTo>
                  <a:pt x="56" y="210"/>
                </a:lnTo>
                <a:lnTo>
                  <a:pt x="56" y="210"/>
                </a:lnTo>
                <a:lnTo>
                  <a:pt x="56" y="210"/>
                </a:lnTo>
                <a:lnTo>
                  <a:pt x="56" y="212"/>
                </a:lnTo>
                <a:lnTo>
                  <a:pt x="56" y="212"/>
                </a:lnTo>
                <a:lnTo>
                  <a:pt x="56" y="212"/>
                </a:lnTo>
                <a:lnTo>
                  <a:pt x="56" y="212"/>
                </a:lnTo>
                <a:lnTo>
                  <a:pt x="56" y="212"/>
                </a:lnTo>
                <a:lnTo>
                  <a:pt x="54" y="212"/>
                </a:lnTo>
                <a:lnTo>
                  <a:pt x="54" y="212"/>
                </a:lnTo>
                <a:lnTo>
                  <a:pt x="54" y="210"/>
                </a:lnTo>
                <a:lnTo>
                  <a:pt x="54" y="208"/>
                </a:lnTo>
                <a:lnTo>
                  <a:pt x="54" y="208"/>
                </a:lnTo>
                <a:lnTo>
                  <a:pt x="54" y="208"/>
                </a:lnTo>
                <a:lnTo>
                  <a:pt x="54" y="208"/>
                </a:lnTo>
                <a:lnTo>
                  <a:pt x="54" y="208"/>
                </a:lnTo>
                <a:lnTo>
                  <a:pt x="56" y="208"/>
                </a:lnTo>
                <a:lnTo>
                  <a:pt x="54" y="206"/>
                </a:lnTo>
                <a:lnTo>
                  <a:pt x="54" y="206"/>
                </a:lnTo>
                <a:lnTo>
                  <a:pt x="54" y="208"/>
                </a:lnTo>
                <a:lnTo>
                  <a:pt x="54" y="208"/>
                </a:lnTo>
                <a:lnTo>
                  <a:pt x="54" y="210"/>
                </a:lnTo>
                <a:lnTo>
                  <a:pt x="54" y="210"/>
                </a:lnTo>
                <a:lnTo>
                  <a:pt x="54" y="210"/>
                </a:lnTo>
                <a:lnTo>
                  <a:pt x="54" y="212"/>
                </a:lnTo>
                <a:lnTo>
                  <a:pt x="54" y="212"/>
                </a:lnTo>
                <a:lnTo>
                  <a:pt x="52" y="214"/>
                </a:lnTo>
                <a:lnTo>
                  <a:pt x="50" y="212"/>
                </a:lnTo>
                <a:lnTo>
                  <a:pt x="50" y="212"/>
                </a:lnTo>
                <a:lnTo>
                  <a:pt x="50" y="210"/>
                </a:lnTo>
                <a:lnTo>
                  <a:pt x="50" y="208"/>
                </a:lnTo>
                <a:lnTo>
                  <a:pt x="50" y="208"/>
                </a:lnTo>
                <a:lnTo>
                  <a:pt x="50" y="208"/>
                </a:lnTo>
                <a:lnTo>
                  <a:pt x="50" y="208"/>
                </a:lnTo>
                <a:lnTo>
                  <a:pt x="50" y="206"/>
                </a:lnTo>
                <a:lnTo>
                  <a:pt x="50" y="206"/>
                </a:lnTo>
                <a:lnTo>
                  <a:pt x="52" y="206"/>
                </a:lnTo>
                <a:lnTo>
                  <a:pt x="52" y="206"/>
                </a:lnTo>
                <a:lnTo>
                  <a:pt x="52" y="206"/>
                </a:lnTo>
                <a:lnTo>
                  <a:pt x="50" y="206"/>
                </a:lnTo>
                <a:lnTo>
                  <a:pt x="50" y="206"/>
                </a:lnTo>
                <a:lnTo>
                  <a:pt x="50" y="206"/>
                </a:lnTo>
                <a:lnTo>
                  <a:pt x="50" y="208"/>
                </a:lnTo>
                <a:lnTo>
                  <a:pt x="50" y="208"/>
                </a:lnTo>
                <a:lnTo>
                  <a:pt x="50" y="208"/>
                </a:lnTo>
                <a:lnTo>
                  <a:pt x="50" y="210"/>
                </a:lnTo>
                <a:lnTo>
                  <a:pt x="48" y="212"/>
                </a:lnTo>
                <a:lnTo>
                  <a:pt x="48" y="212"/>
                </a:lnTo>
                <a:lnTo>
                  <a:pt x="48" y="212"/>
                </a:lnTo>
                <a:lnTo>
                  <a:pt x="48" y="212"/>
                </a:lnTo>
                <a:lnTo>
                  <a:pt x="48" y="212"/>
                </a:lnTo>
                <a:lnTo>
                  <a:pt x="46" y="212"/>
                </a:lnTo>
                <a:lnTo>
                  <a:pt x="46" y="210"/>
                </a:lnTo>
                <a:lnTo>
                  <a:pt x="48" y="210"/>
                </a:lnTo>
                <a:lnTo>
                  <a:pt x="48" y="210"/>
                </a:lnTo>
                <a:lnTo>
                  <a:pt x="48" y="210"/>
                </a:lnTo>
                <a:lnTo>
                  <a:pt x="48" y="210"/>
                </a:lnTo>
                <a:lnTo>
                  <a:pt x="48" y="208"/>
                </a:lnTo>
                <a:lnTo>
                  <a:pt x="48" y="206"/>
                </a:lnTo>
                <a:lnTo>
                  <a:pt x="48" y="206"/>
                </a:lnTo>
                <a:lnTo>
                  <a:pt x="48" y="208"/>
                </a:lnTo>
                <a:lnTo>
                  <a:pt x="48" y="208"/>
                </a:lnTo>
                <a:lnTo>
                  <a:pt x="48" y="208"/>
                </a:lnTo>
                <a:lnTo>
                  <a:pt x="46" y="210"/>
                </a:lnTo>
                <a:lnTo>
                  <a:pt x="46" y="210"/>
                </a:lnTo>
                <a:lnTo>
                  <a:pt x="46" y="210"/>
                </a:lnTo>
                <a:lnTo>
                  <a:pt x="46" y="210"/>
                </a:lnTo>
                <a:lnTo>
                  <a:pt x="46" y="210"/>
                </a:lnTo>
                <a:lnTo>
                  <a:pt x="46" y="210"/>
                </a:lnTo>
                <a:lnTo>
                  <a:pt x="46" y="208"/>
                </a:lnTo>
                <a:lnTo>
                  <a:pt x="46" y="208"/>
                </a:lnTo>
                <a:lnTo>
                  <a:pt x="48" y="208"/>
                </a:lnTo>
                <a:lnTo>
                  <a:pt x="48" y="208"/>
                </a:lnTo>
                <a:lnTo>
                  <a:pt x="48" y="208"/>
                </a:lnTo>
                <a:lnTo>
                  <a:pt x="48" y="206"/>
                </a:lnTo>
                <a:lnTo>
                  <a:pt x="46" y="204"/>
                </a:lnTo>
                <a:lnTo>
                  <a:pt x="46" y="204"/>
                </a:lnTo>
                <a:lnTo>
                  <a:pt x="46" y="204"/>
                </a:lnTo>
                <a:lnTo>
                  <a:pt x="44" y="204"/>
                </a:lnTo>
                <a:lnTo>
                  <a:pt x="44" y="204"/>
                </a:lnTo>
                <a:lnTo>
                  <a:pt x="44" y="206"/>
                </a:lnTo>
                <a:lnTo>
                  <a:pt x="44" y="206"/>
                </a:lnTo>
                <a:lnTo>
                  <a:pt x="44" y="206"/>
                </a:lnTo>
                <a:lnTo>
                  <a:pt x="44" y="208"/>
                </a:lnTo>
                <a:lnTo>
                  <a:pt x="42" y="210"/>
                </a:lnTo>
                <a:lnTo>
                  <a:pt x="42" y="210"/>
                </a:lnTo>
                <a:lnTo>
                  <a:pt x="40" y="208"/>
                </a:lnTo>
                <a:lnTo>
                  <a:pt x="40" y="204"/>
                </a:lnTo>
                <a:lnTo>
                  <a:pt x="42" y="200"/>
                </a:lnTo>
                <a:lnTo>
                  <a:pt x="42" y="200"/>
                </a:lnTo>
                <a:lnTo>
                  <a:pt x="42" y="196"/>
                </a:lnTo>
                <a:lnTo>
                  <a:pt x="42" y="196"/>
                </a:lnTo>
                <a:lnTo>
                  <a:pt x="42" y="194"/>
                </a:lnTo>
                <a:lnTo>
                  <a:pt x="42" y="194"/>
                </a:lnTo>
                <a:lnTo>
                  <a:pt x="44" y="190"/>
                </a:lnTo>
                <a:lnTo>
                  <a:pt x="42" y="190"/>
                </a:lnTo>
                <a:lnTo>
                  <a:pt x="44" y="188"/>
                </a:lnTo>
                <a:lnTo>
                  <a:pt x="44" y="186"/>
                </a:lnTo>
                <a:lnTo>
                  <a:pt x="44" y="184"/>
                </a:lnTo>
                <a:lnTo>
                  <a:pt x="42" y="184"/>
                </a:lnTo>
                <a:lnTo>
                  <a:pt x="44" y="184"/>
                </a:lnTo>
                <a:lnTo>
                  <a:pt x="44" y="182"/>
                </a:lnTo>
                <a:lnTo>
                  <a:pt x="42" y="182"/>
                </a:lnTo>
                <a:lnTo>
                  <a:pt x="42" y="180"/>
                </a:lnTo>
                <a:lnTo>
                  <a:pt x="42" y="178"/>
                </a:lnTo>
                <a:lnTo>
                  <a:pt x="40" y="176"/>
                </a:lnTo>
                <a:lnTo>
                  <a:pt x="40" y="176"/>
                </a:lnTo>
                <a:lnTo>
                  <a:pt x="40" y="174"/>
                </a:lnTo>
                <a:lnTo>
                  <a:pt x="38" y="170"/>
                </a:lnTo>
                <a:lnTo>
                  <a:pt x="38" y="170"/>
                </a:lnTo>
                <a:lnTo>
                  <a:pt x="36" y="168"/>
                </a:lnTo>
                <a:lnTo>
                  <a:pt x="36" y="164"/>
                </a:lnTo>
                <a:lnTo>
                  <a:pt x="34" y="162"/>
                </a:lnTo>
                <a:lnTo>
                  <a:pt x="34" y="162"/>
                </a:lnTo>
                <a:lnTo>
                  <a:pt x="32" y="162"/>
                </a:lnTo>
                <a:lnTo>
                  <a:pt x="32" y="162"/>
                </a:lnTo>
                <a:lnTo>
                  <a:pt x="32" y="160"/>
                </a:lnTo>
                <a:lnTo>
                  <a:pt x="32" y="158"/>
                </a:lnTo>
                <a:lnTo>
                  <a:pt x="32" y="158"/>
                </a:lnTo>
                <a:lnTo>
                  <a:pt x="32" y="156"/>
                </a:lnTo>
                <a:lnTo>
                  <a:pt x="32" y="156"/>
                </a:lnTo>
                <a:lnTo>
                  <a:pt x="32" y="156"/>
                </a:lnTo>
                <a:lnTo>
                  <a:pt x="32" y="156"/>
                </a:lnTo>
                <a:lnTo>
                  <a:pt x="32" y="156"/>
                </a:lnTo>
                <a:lnTo>
                  <a:pt x="32" y="156"/>
                </a:lnTo>
                <a:lnTo>
                  <a:pt x="32" y="156"/>
                </a:lnTo>
                <a:lnTo>
                  <a:pt x="30" y="156"/>
                </a:lnTo>
                <a:lnTo>
                  <a:pt x="30" y="156"/>
                </a:lnTo>
                <a:lnTo>
                  <a:pt x="30" y="156"/>
                </a:lnTo>
                <a:lnTo>
                  <a:pt x="30" y="156"/>
                </a:lnTo>
                <a:lnTo>
                  <a:pt x="28" y="156"/>
                </a:lnTo>
                <a:lnTo>
                  <a:pt x="30" y="154"/>
                </a:lnTo>
                <a:lnTo>
                  <a:pt x="30" y="154"/>
                </a:lnTo>
                <a:lnTo>
                  <a:pt x="30" y="154"/>
                </a:lnTo>
                <a:lnTo>
                  <a:pt x="30" y="154"/>
                </a:lnTo>
                <a:lnTo>
                  <a:pt x="30" y="152"/>
                </a:lnTo>
                <a:lnTo>
                  <a:pt x="28" y="152"/>
                </a:lnTo>
                <a:lnTo>
                  <a:pt x="28" y="150"/>
                </a:lnTo>
                <a:lnTo>
                  <a:pt x="26" y="148"/>
                </a:lnTo>
                <a:lnTo>
                  <a:pt x="26" y="148"/>
                </a:lnTo>
                <a:lnTo>
                  <a:pt x="24" y="148"/>
                </a:lnTo>
                <a:lnTo>
                  <a:pt x="24" y="146"/>
                </a:lnTo>
                <a:lnTo>
                  <a:pt x="24" y="144"/>
                </a:lnTo>
                <a:lnTo>
                  <a:pt x="24" y="144"/>
                </a:lnTo>
                <a:lnTo>
                  <a:pt x="26" y="144"/>
                </a:lnTo>
                <a:lnTo>
                  <a:pt x="26" y="144"/>
                </a:lnTo>
                <a:lnTo>
                  <a:pt x="26" y="144"/>
                </a:lnTo>
                <a:lnTo>
                  <a:pt x="24" y="144"/>
                </a:lnTo>
                <a:lnTo>
                  <a:pt x="24" y="144"/>
                </a:lnTo>
                <a:lnTo>
                  <a:pt x="22" y="144"/>
                </a:lnTo>
                <a:lnTo>
                  <a:pt x="22" y="144"/>
                </a:lnTo>
                <a:lnTo>
                  <a:pt x="22" y="144"/>
                </a:lnTo>
                <a:lnTo>
                  <a:pt x="22" y="144"/>
                </a:lnTo>
                <a:lnTo>
                  <a:pt x="22" y="144"/>
                </a:lnTo>
                <a:lnTo>
                  <a:pt x="20" y="144"/>
                </a:lnTo>
                <a:lnTo>
                  <a:pt x="20" y="142"/>
                </a:lnTo>
                <a:lnTo>
                  <a:pt x="20" y="142"/>
                </a:lnTo>
                <a:lnTo>
                  <a:pt x="18" y="142"/>
                </a:lnTo>
                <a:lnTo>
                  <a:pt x="18" y="142"/>
                </a:lnTo>
                <a:lnTo>
                  <a:pt x="16" y="142"/>
                </a:lnTo>
                <a:lnTo>
                  <a:pt x="16" y="142"/>
                </a:lnTo>
                <a:lnTo>
                  <a:pt x="16" y="144"/>
                </a:lnTo>
                <a:lnTo>
                  <a:pt x="18" y="144"/>
                </a:lnTo>
                <a:lnTo>
                  <a:pt x="18" y="144"/>
                </a:lnTo>
                <a:lnTo>
                  <a:pt x="18" y="146"/>
                </a:lnTo>
                <a:lnTo>
                  <a:pt x="18" y="146"/>
                </a:lnTo>
                <a:lnTo>
                  <a:pt x="18" y="144"/>
                </a:lnTo>
                <a:lnTo>
                  <a:pt x="16" y="144"/>
                </a:lnTo>
                <a:lnTo>
                  <a:pt x="16" y="144"/>
                </a:lnTo>
                <a:lnTo>
                  <a:pt x="16" y="144"/>
                </a:lnTo>
                <a:lnTo>
                  <a:pt x="16" y="144"/>
                </a:lnTo>
                <a:lnTo>
                  <a:pt x="16" y="146"/>
                </a:lnTo>
                <a:lnTo>
                  <a:pt x="18" y="146"/>
                </a:lnTo>
                <a:lnTo>
                  <a:pt x="16" y="146"/>
                </a:lnTo>
                <a:lnTo>
                  <a:pt x="14" y="142"/>
                </a:lnTo>
                <a:lnTo>
                  <a:pt x="14" y="140"/>
                </a:lnTo>
                <a:lnTo>
                  <a:pt x="16" y="140"/>
                </a:lnTo>
                <a:lnTo>
                  <a:pt x="16" y="140"/>
                </a:lnTo>
                <a:lnTo>
                  <a:pt x="16" y="140"/>
                </a:lnTo>
                <a:lnTo>
                  <a:pt x="16" y="140"/>
                </a:lnTo>
                <a:lnTo>
                  <a:pt x="14" y="140"/>
                </a:lnTo>
                <a:lnTo>
                  <a:pt x="14" y="140"/>
                </a:lnTo>
                <a:lnTo>
                  <a:pt x="14" y="140"/>
                </a:lnTo>
                <a:lnTo>
                  <a:pt x="14" y="140"/>
                </a:lnTo>
                <a:lnTo>
                  <a:pt x="14" y="136"/>
                </a:lnTo>
                <a:lnTo>
                  <a:pt x="14" y="134"/>
                </a:lnTo>
                <a:lnTo>
                  <a:pt x="14" y="134"/>
                </a:lnTo>
                <a:lnTo>
                  <a:pt x="14" y="134"/>
                </a:lnTo>
                <a:lnTo>
                  <a:pt x="14" y="136"/>
                </a:lnTo>
                <a:lnTo>
                  <a:pt x="14" y="136"/>
                </a:lnTo>
                <a:lnTo>
                  <a:pt x="14" y="136"/>
                </a:lnTo>
                <a:lnTo>
                  <a:pt x="14" y="136"/>
                </a:lnTo>
                <a:lnTo>
                  <a:pt x="14" y="138"/>
                </a:lnTo>
                <a:lnTo>
                  <a:pt x="12" y="140"/>
                </a:lnTo>
                <a:lnTo>
                  <a:pt x="12" y="140"/>
                </a:lnTo>
                <a:lnTo>
                  <a:pt x="10" y="140"/>
                </a:lnTo>
                <a:lnTo>
                  <a:pt x="10" y="138"/>
                </a:lnTo>
                <a:lnTo>
                  <a:pt x="12" y="138"/>
                </a:lnTo>
                <a:lnTo>
                  <a:pt x="12" y="138"/>
                </a:lnTo>
                <a:lnTo>
                  <a:pt x="12" y="136"/>
                </a:lnTo>
                <a:lnTo>
                  <a:pt x="10" y="134"/>
                </a:lnTo>
                <a:lnTo>
                  <a:pt x="8" y="132"/>
                </a:lnTo>
                <a:lnTo>
                  <a:pt x="8" y="132"/>
                </a:lnTo>
                <a:lnTo>
                  <a:pt x="8" y="132"/>
                </a:lnTo>
                <a:lnTo>
                  <a:pt x="8" y="132"/>
                </a:lnTo>
                <a:lnTo>
                  <a:pt x="10" y="136"/>
                </a:lnTo>
                <a:lnTo>
                  <a:pt x="10" y="138"/>
                </a:lnTo>
                <a:lnTo>
                  <a:pt x="10" y="138"/>
                </a:lnTo>
                <a:lnTo>
                  <a:pt x="10" y="138"/>
                </a:lnTo>
                <a:lnTo>
                  <a:pt x="10" y="138"/>
                </a:lnTo>
                <a:lnTo>
                  <a:pt x="8" y="136"/>
                </a:lnTo>
                <a:lnTo>
                  <a:pt x="6" y="132"/>
                </a:lnTo>
                <a:lnTo>
                  <a:pt x="6" y="132"/>
                </a:lnTo>
                <a:lnTo>
                  <a:pt x="4" y="132"/>
                </a:lnTo>
                <a:lnTo>
                  <a:pt x="4" y="132"/>
                </a:lnTo>
                <a:lnTo>
                  <a:pt x="4" y="132"/>
                </a:lnTo>
                <a:lnTo>
                  <a:pt x="4" y="130"/>
                </a:lnTo>
                <a:lnTo>
                  <a:pt x="2" y="128"/>
                </a:lnTo>
                <a:lnTo>
                  <a:pt x="2" y="128"/>
                </a:lnTo>
                <a:lnTo>
                  <a:pt x="2" y="126"/>
                </a:lnTo>
                <a:lnTo>
                  <a:pt x="2" y="126"/>
                </a:lnTo>
                <a:lnTo>
                  <a:pt x="0" y="124"/>
                </a:lnTo>
                <a:lnTo>
                  <a:pt x="0" y="124"/>
                </a:lnTo>
                <a:lnTo>
                  <a:pt x="0" y="122"/>
                </a:lnTo>
                <a:lnTo>
                  <a:pt x="0" y="122"/>
                </a:lnTo>
                <a:lnTo>
                  <a:pt x="0" y="120"/>
                </a:lnTo>
                <a:lnTo>
                  <a:pt x="0" y="120"/>
                </a:lnTo>
                <a:lnTo>
                  <a:pt x="2" y="118"/>
                </a:lnTo>
                <a:lnTo>
                  <a:pt x="2" y="118"/>
                </a:lnTo>
                <a:lnTo>
                  <a:pt x="4" y="120"/>
                </a:lnTo>
                <a:lnTo>
                  <a:pt x="6" y="122"/>
                </a:lnTo>
                <a:lnTo>
                  <a:pt x="6" y="122"/>
                </a:lnTo>
                <a:lnTo>
                  <a:pt x="6" y="122"/>
                </a:lnTo>
                <a:lnTo>
                  <a:pt x="6" y="122"/>
                </a:lnTo>
                <a:lnTo>
                  <a:pt x="6" y="120"/>
                </a:lnTo>
                <a:lnTo>
                  <a:pt x="6" y="120"/>
                </a:lnTo>
                <a:lnTo>
                  <a:pt x="6" y="120"/>
                </a:lnTo>
                <a:lnTo>
                  <a:pt x="6" y="120"/>
                </a:lnTo>
                <a:lnTo>
                  <a:pt x="6" y="118"/>
                </a:lnTo>
                <a:lnTo>
                  <a:pt x="4" y="116"/>
                </a:lnTo>
                <a:lnTo>
                  <a:pt x="4" y="116"/>
                </a:lnTo>
                <a:lnTo>
                  <a:pt x="4" y="112"/>
                </a:lnTo>
                <a:lnTo>
                  <a:pt x="4" y="112"/>
                </a:lnTo>
                <a:lnTo>
                  <a:pt x="4" y="112"/>
                </a:lnTo>
                <a:lnTo>
                  <a:pt x="4" y="110"/>
                </a:lnTo>
                <a:lnTo>
                  <a:pt x="4" y="110"/>
                </a:lnTo>
                <a:lnTo>
                  <a:pt x="4" y="110"/>
                </a:lnTo>
                <a:lnTo>
                  <a:pt x="4" y="110"/>
                </a:lnTo>
                <a:lnTo>
                  <a:pt x="4" y="110"/>
                </a:lnTo>
                <a:lnTo>
                  <a:pt x="6" y="108"/>
                </a:lnTo>
                <a:lnTo>
                  <a:pt x="6" y="106"/>
                </a:lnTo>
                <a:lnTo>
                  <a:pt x="6" y="108"/>
                </a:lnTo>
                <a:lnTo>
                  <a:pt x="8" y="108"/>
                </a:lnTo>
                <a:lnTo>
                  <a:pt x="8" y="108"/>
                </a:lnTo>
                <a:lnTo>
                  <a:pt x="8" y="110"/>
                </a:lnTo>
                <a:lnTo>
                  <a:pt x="8" y="110"/>
                </a:lnTo>
                <a:lnTo>
                  <a:pt x="10" y="110"/>
                </a:lnTo>
                <a:lnTo>
                  <a:pt x="10" y="108"/>
                </a:lnTo>
                <a:lnTo>
                  <a:pt x="10" y="108"/>
                </a:lnTo>
                <a:lnTo>
                  <a:pt x="10" y="106"/>
                </a:lnTo>
                <a:lnTo>
                  <a:pt x="10" y="106"/>
                </a:lnTo>
                <a:lnTo>
                  <a:pt x="10" y="106"/>
                </a:lnTo>
                <a:lnTo>
                  <a:pt x="12" y="106"/>
                </a:lnTo>
                <a:lnTo>
                  <a:pt x="12" y="106"/>
                </a:lnTo>
                <a:lnTo>
                  <a:pt x="12" y="106"/>
                </a:lnTo>
                <a:lnTo>
                  <a:pt x="12" y="104"/>
                </a:lnTo>
                <a:lnTo>
                  <a:pt x="12" y="104"/>
                </a:lnTo>
                <a:lnTo>
                  <a:pt x="12" y="104"/>
                </a:lnTo>
                <a:lnTo>
                  <a:pt x="12" y="102"/>
                </a:lnTo>
                <a:lnTo>
                  <a:pt x="10" y="102"/>
                </a:lnTo>
                <a:lnTo>
                  <a:pt x="10" y="100"/>
                </a:lnTo>
                <a:lnTo>
                  <a:pt x="10" y="98"/>
                </a:lnTo>
                <a:lnTo>
                  <a:pt x="10" y="98"/>
                </a:lnTo>
                <a:lnTo>
                  <a:pt x="10" y="96"/>
                </a:lnTo>
                <a:lnTo>
                  <a:pt x="10" y="94"/>
                </a:lnTo>
                <a:lnTo>
                  <a:pt x="10" y="94"/>
                </a:lnTo>
                <a:lnTo>
                  <a:pt x="8" y="92"/>
                </a:lnTo>
                <a:lnTo>
                  <a:pt x="10" y="92"/>
                </a:lnTo>
                <a:lnTo>
                  <a:pt x="10" y="92"/>
                </a:lnTo>
                <a:lnTo>
                  <a:pt x="10" y="92"/>
                </a:lnTo>
                <a:lnTo>
                  <a:pt x="10" y="92"/>
                </a:lnTo>
                <a:lnTo>
                  <a:pt x="10" y="92"/>
                </a:lnTo>
                <a:lnTo>
                  <a:pt x="12" y="92"/>
                </a:lnTo>
                <a:lnTo>
                  <a:pt x="12" y="92"/>
                </a:lnTo>
                <a:lnTo>
                  <a:pt x="12" y="92"/>
                </a:lnTo>
                <a:lnTo>
                  <a:pt x="12" y="88"/>
                </a:lnTo>
                <a:lnTo>
                  <a:pt x="12" y="86"/>
                </a:lnTo>
                <a:lnTo>
                  <a:pt x="12" y="86"/>
                </a:lnTo>
                <a:lnTo>
                  <a:pt x="12" y="82"/>
                </a:lnTo>
                <a:lnTo>
                  <a:pt x="12" y="82"/>
                </a:lnTo>
                <a:lnTo>
                  <a:pt x="12" y="82"/>
                </a:lnTo>
                <a:lnTo>
                  <a:pt x="10" y="78"/>
                </a:lnTo>
                <a:lnTo>
                  <a:pt x="10" y="76"/>
                </a:lnTo>
                <a:lnTo>
                  <a:pt x="10" y="76"/>
                </a:lnTo>
                <a:lnTo>
                  <a:pt x="10" y="76"/>
                </a:lnTo>
                <a:lnTo>
                  <a:pt x="10" y="76"/>
                </a:lnTo>
                <a:lnTo>
                  <a:pt x="10" y="74"/>
                </a:lnTo>
                <a:lnTo>
                  <a:pt x="10" y="74"/>
                </a:lnTo>
                <a:lnTo>
                  <a:pt x="10" y="74"/>
                </a:lnTo>
                <a:lnTo>
                  <a:pt x="10" y="76"/>
                </a:lnTo>
                <a:lnTo>
                  <a:pt x="12" y="76"/>
                </a:lnTo>
                <a:lnTo>
                  <a:pt x="12" y="76"/>
                </a:lnTo>
                <a:lnTo>
                  <a:pt x="12" y="76"/>
                </a:lnTo>
                <a:lnTo>
                  <a:pt x="14" y="76"/>
                </a:lnTo>
                <a:lnTo>
                  <a:pt x="14" y="76"/>
                </a:lnTo>
                <a:lnTo>
                  <a:pt x="14" y="76"/>
                </a:lnTo>
                <a:lnTo>
                  <a:pt x="14" y="76"/>
                </a:lnTo>
                <a:lnTo>
                  <a:pt x="16" y="76"/>
                </a:lnTo>
                <a:lnTo>
                  <a:pt x="16" y="76"/>
                </a:lnTo>
                <a:lnTo>
                  <a:pt x="16" y="78"/>
                </a:lnTo>
                <a:lnTo>
                  <a:pt x="16" y="78"/>
                </a:lnTo>
                <a:lnTo>
                  <a:pt x="18" y="78"/>
                </a:lnTo>
                <a:lnTo>
                  <a:pt x="18" y="76"/>
                </a:lnTo>
                <a:lnTo>
                  <a:pt x="20" y="78"/>
                </a:lnTo>
                <a:lnTo>
                  <a:pt x="20" y="78"/>
                </a:lnTo>
                <a:lnTo>
                  <a:pt x="22" y="78"/>
                </a:lnTo>
                <a:lnTo>
                  <a:pt x="22" y="78"/>
                </a:lnTo>
                <a:lnTo>
                  <a:pt x="22" y="76"/>
                </a:lnTo>
                <a:lnTo>
                  <a:pt x="22" y="74"/>
                </a:lnTo>
                <a:lnTo>
                  <a:pt x="22" y="74"/>
                </a:lnTo>
                <a:lnTo>
                  <a:pt x="22" y="72"/>
                </a:lnTo>
                <a:lnTo>
                  <a:pt x="24" y="70"/>
                </a:lnTo>
                <a:lnTo>
                  <a:pt x="24" y="66"/>
                </a:lnTo>
                <a:lnTo>
                  <a:pt x="24" y="66"/>
                </a:lnTo>
                <a:lnTo>
                  <a:pt x="26" y="64"/>
                </a:lnTo>
                <a:lnTo>
                  <a:pt x="26" y="64"/>
                </a:lnTo>
                <a:lnTo>
                  <a:pt x="26" y="62"/>
                </a:lnTo>
                <a:lnTo>
                  <a:pt x="26" y="60"/>
                </a:lnTo>
                <a:lnTo>
                  <a:pt x="26" y="58"/>
                </a:lnTo>
                <a:lnTo>
                  <a:pt x="26" y="58"/>
                </a:lnTo>
                <a:lnTo>
                  <a:pt x="26" y="58"/>
                </a:lnTo>
                <a:lnTo>
                  <a:pt x="26" y="56"/>
                </a:lnTo>
                <a:lnTo>
                  <a:pt x="24" y="56"/>
                </a:lnTo>
                <a:lnTo>
                  <a:pt x="24" y="56"/>
                </a:lnTo>
                <a:lnTo>
                  <a:pt x="24" y="56"/>
                </a:lnTo>
                <a:lnTo>
                  <a:pt x="24" y="56"/>
                </a:lnTo>
                <a:lnTo>
                  <a:pt x="24" y="54"/>
                </a:lnTo>
                <a:lnTo>
                  <a:pt x="24" y="52"/>
                </a:lnTo>
                <a:lnTo>
                  <a:pt x="24" y="52"/>
                </a:lnTo>
                <a:lnTo>
                  <a:pt x="24" y="52"/>
                </a:lnTo>
                <a:lnTo>
                  <a:pt x="24" y="52"/>
                </a:lnTo>
                <a:lnTo>
                  <a:pt x="26" y="52"/>
                </a:lnTo>
                <a:lnTo>
                  <a:pt x="26" y="52"/>
                </a:lnTo>
                <a:lnTo>
                  <a:pt x="26" y="52"/>
                </a:lnTo>
                <a:lnTo>
                  <a:pt x="28" y="50"/>
                </a:lnTo>
                <a:lnTo>
                  <a:pt x="28" y="48"/>
                </a:lnTo>
                <a:lnTo>
                  <a:pt x="28" y="46"/>
                </a:lnTo>
                <a:lnTo>
                  <a:pt x="28" y="44"/>
                </a:lnTo>
                <a:lnTo>
                  <a:pt x="28" y="44"/>
                </a:lnTo>
                <a:lnTo>
                  <a:pt x="30" y="44"/>
                </a:lnTo>
                <a:lnTo>
                  <a:pt x="30" y="42"/>
                </a:lnTo>
                <a:lnTo>
                  <a:pt x="30" y="42"/>
                </a:lnTo>
                <a:lnTo>
                  <a:pt x="30" y="42"/>
                </a:lnTo>
                <a:lnTo>
                  <a:pt x="28" y="40"/>
                </a:lnTo>
                <a:lnTo>
                  <a:pt x="28" y="40"/>
                </a:lnTo>
                <a:lnTo>
                  <a:pt x="28" y="38"/>
                </a:lnTo>
                <a:lnTo>
                  <a:pt x="26" y="36"/>
                </a:lnTo>
                <a:lnTo>
                  <a:pt x="28" y="32"/>
                </a:lnTo>
                <a:lnTo>
                  <a:pt x="28" y="32"/>
                </a:lnTo>
                <a:lnTo>
                  <a:pt x="28" y="32"/>
                </a:lnTo>
                <a:lnTo>
                  <a:pt x="28" y="32"/>
                </a:lnTo>
                <a:lnTo>
                  <a:pt x="30" y="32"/>
                </a:lnTo>
                <a:lnTo>
                  <a:pt x="30" y="32"/>
                </a:lnTo>
                <a:lnTo>
                  <a:pt x="32" y="32"/>
                </a:lnTo>
                <a:lnTo>
                  <a:pt x="32" y="30"/>
                </a:lnTo>
                <a:lnTo>
                  <a:pt x="32" y="30"/>
                </a:lnTo>
                <a:lnTo>
                  <a:pt x="32" y="30"/>
                </a:lnTo>
                <a:lnTo>
                  <a:pt x="32" y="30"/>
                </a:lnTo>
                <a:lnTo>
                  <a:pt x="32" y="30"/>
                </a:lnTo>
                <a:lnTo>
                  <a:pt x="34" y="30"/>
                </a:lnTo>
                <a:lnTo>
                  <a:pt x="34" y="28"/>
                </a:lnTo>
                <a:lnTo>
                  <a:pt x="36" y="26"/>
                </a:lnTo>
                <a:lnTo>
                  <a:pt x="36" y="26"/>
                </a:lnTo>
                <a:lnTo>
                  <a:pt x="36" y="26"/>
                </a:lnTo>
                <a:lnTo>
                  <a:pt x="36" y="26"/>
                </a:lnTo>
                <a:lnTo>
                  <a:pt x="36" y="26"/>
                </a:lnTo>
                <a:lnTo>
                  <a:pt x="38" y="24"/>
                </a:lnTo>
                <a:lnTo>
                  <a:pt x="38" y="24"/>
                </a:lnTo>
                <a:lnTo>
                  <a:pt x="38" y="24"/>
                </a:lnTo>
                <a:lnTo>
                  <a:pt x="38" y="24"/>
                </a:lnTo>
                <a:lnTo>
                  <a:pt x="38" y="24"/>
                </a:lnTo>
                <a:lnTo>
                  <a:pt x="38" y="22"/>
                </a:lnTo>
                <a:lnTo>
                  <a:pt x="40" y="22"/>
                </a:lnTo>
                <a:lnTo>
                  <a:pt x="40" y="22"/>
                </a:lnTo>
                <a:lnTo>
                  <a:pt x="40" y="22"/>
                </a:lnTo>
                <a:lnTo>
                  <a:pt x="44" y="22"/>
                </a:lnTo>
                <a:lnTo>
                  <a:pt x="44" y="22"/>
                </a:lnTo>
                <a:lnTo>
                  <a:pt x="46" y="20"/>
                </a:lnTo>
                <a:lnTo>
                  <a:pt x="48" y="20"/>
                </a:lnTo>
                <a:lnTo>
                  <a:pt x="48" y="20"/>
                </a:lnTo>
                <a:lnTo>
                  <a:pt x="48" y="20"/>
                </a:lnTo>
                <a:lnTo>
                  <a:pt x="48" y="20"/>
                </a:lnTo>
                <a:lnTo>
                  <a:pt x="50" y="22"/>
                </a:lnTo>
                <a:lnTo>
                  <a:pt x="50" y="22"/>
                </a:lnTo>
                <a:lnTo>
                  <a:pt x="50" y="24"/>
                </a:lnTo>
                <a:lnTo>
                  <a:pt x="50" y="24"/>
                </a:lnTo>
                <a:lnTo>
                  <a:pt x="52" y="24"/>
                </a:lnTo>
                <a:lnTo>
                  <a:pt x="52" y="24"/>
                </a:lnTo>
                <a:lnTo>
                  <a:pt x="52" y="24"/>
                </a:lnTo>
                <a:lnTo>
                  <a:pt x="54" y="24"/>
                </a:lnTo>
                <a:lnTo>
                  <a:pt x="54" y="24"/>
                </a:lnTo>
                <a:lnTo>
                  <a:pt x="52" y="22"/>
                </a:lnTo>
                <a:lnTo>
                  <a:pt x="52" y="22"/>
                </a:lnTo>
                <a:lnTo>
                  <a:pt x="52" y="20"/>
                </a:lnTo>
                <a:lnTo>
                  <a:pt x="50" y="20"/>
                </a:lnTo>
                <a:lnTo>
                  <a:pt x="50" y="18"/>
                </a:lnTo>
                <a:lnTo>
                  <a:pt x="48" y="16"/>
                </a:lnTo>
                <a:lnTo>
                  <a:pt x="48" y="16"/>
                </a:lnTo>
                <a:lnTo>
                  <a:pt x="48" y="16"/>
                </a:lnTo>
                <a:lnTo>
                  <a:pt x="50" y="14"/>
                </a:lnTo>
                <a:lnTo>
                  <a:pt x="50" y="14"/>
                </a:lnTo>
                <a:close/>
                <a:moveTo>
                  <a:pt x="90" y="206"/>
                </a:moveTo>
                <a:lnTo>
                  <a:pt x="88" y="206"/>
                </a:lnTo>
                <a:lnTo>
                  <a:pt x="88" y="206"/>
                </a:lnTo>
                <a:lnTo>
                  <a:pt x="88" y="206"/>
                </a:lnTo>
                <a:lnTo>
                  <a:pt x="88" y="204"/>
                </a:lnTo>
                <a:lnTo>
                  <a:pt x="88" y="204"/>
                </a:lnTo>
                <a:lnTo>
                  <a:pt x="88" y="204"/>
                </a:lnTo>
                <a:lnTo>
                  <a:pt x="86" y="202"/>
                </a:lnTo>
                <a:lnTo>
                  <a:pt x="88" y="202"/>
                </a:lnTo>
                <a:lnTo>
                  <a:pt x="88" y="200"/>
                </a:lnTo>
                <a:lnTo>
                  <a:pt x="88" y="200"/>
                </a:lnTo>
                <a:lnTo>
                  <a:pt x="88" y="200"/>
                </a:lnTo>
                <a:lnTo>
                  <a:pt x="90" y="202"/>
                </a:lnTo>
                <a:lnTo>
                  <a:pt x="90" y="202"/>
                </a:lnTo>
                <a:lnTo>
                  <a:pt x="90" y="202"/>
                </a:lnTo>
                <a:lnTo>
                  <a:pt x="90" y="202"/>
                </a:lnTo>
                <a:lnTo>
                  <a:pt x="90" y="206"/>
                </a:lnTo>
                <a:lnTo>
                  <a:pt x="90" y="206"/>
                </a:lnTo>
                <a:close/>
                <a:moveTo>
                  <a:pt x="28" y="154"/>
                </a:moveTo>
                <a:lnTo>
                  <a:pt x="28" y="154"/>
                </a:lnTo>
                <a:lnTo>
                  <a:pt x="28" y="154"/>
                </a:lnTo>
                <a:lnTo>
                  <a:pt x="26" y="152"/>
                </a:lnTo>
                <a:lnTo>
                  <a:pt x="26" y="152"/>
                </a:lnTo>
                <a:lnTo>
                  <a:pt x="26" y="152"/>
                </a:lnTo>
                <a:lnTo>
                  <a:pt x="26" y="150"/>
                </a:lnTo>
                <a:lnTo>
                  <a:pt x="26" y="150"/>
                </a:lnTo>
                <a:lnTo>
                  <a:pt x="26" y="150"/>
                </a:lnTo>
                <a:lnTo>
                  <a:pt x="26" y="150"/>
                </a:lnTo>
                <a:lnTo>
                  <a:pt x="28" y="152"/>
                </a:lnTo>
                <a:lnTo>
                  <a:pt x="30" y="152"/>
                </a:lnTo>
                <a:lnTo>
                  <a:pt x="30" y="152"/>
                </a:lnTo>
                <a:lnTo>
                  <a:pt x="30" y="152"/>
                </a:lnTo>
                <a:lnTo>
                  <a:pt x="30" y="154"/>
                </a:lnTo>
                <a:lnTo>
                  <a:pt x="30" y="154"/>
                </a:lnTo>
                <a:lnTo>
                  <a:pt x="30" y="154"/>
                </a:lnTo>
                <a:lnTo>
                  <a:pt x="30" y="154"/>
                </a:lnTo>
                <a:lnTo>
                  <a:pt x="28" y="154"/>
                </a:lnTo>
                <a:lnTo>
                  <a:pt x="28" y="154"/>
                </a:lnTo>
                <a:close/>
                <a:moveTo>
                  <a:pt x="46" y="210"/>
                </a:moveTo>
                <a:lnTo>
                  <a:pt x="44" y="212"/>
                </a:lnTo>
                <a:lnTo>
                  <a:pt x="44" y="210"/>
                </a:lnTo>
                <a:lnTo>
                  <a:pt x="44" y="210"/>
                </a:lnTo>
                <a:lnTo>
                  <a:pt x="44" y="210"/>
                </a:lnTo>
                <a:lnTo>
                  <a:pt x="44" y="210"/>
                </a:lnTo>
                <a:lnTo>
                  <a:pt x="44" y="208"/>
                </a:lnTo>
                <a:lnTo>
                  <a:pt x="44" y="208"/>
                </a:lnTo>
                <a:lnTo>
                  <a:pt x="44" y="208"/>
                </a:lnTo>
                <a:lnTo>
                  <a:pt x="44" y="208"/>
                </a:lnTo>
                <a:lnTo>
                  <a:pt x="44" y="208"/>
                </a:lnTo>
                <a:lnTo>
                  <a:pt x="46" y="208"/>
                </a:lnTo>
                <a:lnTo>
                  <a:pt x="46" y="206"/>
                </a:lnTo>
                <a:lnTo>
                  <a:pt x="46" y="206"/>
                </a:lnTo>
                <a:lnTo>
                  <a:pt x="46" y="206"/>
                </a:lnTo>
                <a:lnTo>
                  <a:pt x="46" y="206"/>
                </a:lnTo>
                <a:lnTo>
                  <a:pt x="46" y="206"/>
                </a:lnTo>
                <a:lnTo>
                  <a:pt x="46" y="206"/>
                </a:lnTo>
                <a:lnTo>
                  <a:pt x="46" y="206"/>
                </a:lnTo>
                <a:lnTo>
                  <a:pt x="48" y="206"/>
                </a:lnTo>
                <a:lnTo>
                  <a:pt x="48" y="206"/>
                </a:lnTo>
                <a:lnTo>
                  <a:pt x="48" y="206"/>
                </a:lnTo>
                <a:lnTo>
                  <a:pt x="48" y="208"/>
                </a:lnTo>
                <a:lnTo>
                  <a:pt x="46" y="21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6" name="Freeform 132"/>
          <p:cNvSpPr>
            <a:spLocks/>
          </p:cNvSpPr>
          <p:nvPr/>
        </p:nvSpPr>
        <p:spPr bwMode="auto">
          <a:xfrm>
            <a:off x="4279900" y="2973388"/>
            <a:ext cx="381000" cy="390525"/>
          </a:xfrm>
          <a:custGeom>
            <a:avLst/>
            <a:gdLst/>
            <a:ahLst/>
            <a:cxnLst>
              <a:cxn ang="0">
                <a:pos x="240" y="132"/>
              </a:cxn>
              <a:cxn ang="0">
                <a:pos x="236" y="148"/>
              </a:cxn>
              <a:cxn ang="0">
                <a:pos x="230" y="158"/>
              </a:cxn>
              <a:cxn ang="0">
                <a:pos x="216" y="160"/>
              </a:cxn>
              <a:cxn ang="0">
                <a:pos x="188" y="166"/>
              </a:cxn>
              <a:cxn ang="0">
                <a:pos x="182" y="168"/>
              </a:cxn>
              <a:cxn ang="0">
                <a:pos x="160" y="170"/>
              </a:cxn>
              <a:cxn ang="0">
                <a:pos x="150" y="180"/>
              </a:cxn>
              <a:cxn ang="0">
                <a:pos x="138" y="182"/>
              </a:cxn>
              <a:cxn ang="0">
                <a:pos x="132" y="190"/>
              </a:cxn>
              <a:cxn ang="0">
                <a:pos x="128" y="196"/>
              </a:cxn>
              <a:cxn ang="0">
                <a:pos x="122" y="190"/>
              </a:cxn>
              <a:cxn ang="0">
                <a:pos x="118" y="200"/>
              </a:cxn>
              <a:cxn ang="0">
                <a:pos x="114" y="206"/>
              </a:cxn>
              <a:cxn ang="0">
                <a:pos x="112" y="214"/>
              </a:cxn>
              <a:cxn ang="0">
                <a:pos x="102" y="222"/>
              </a:cxn>
              <a:cxn ang="0">
                <a:pos x="98" y="232"/>
              </a:cxn>
              <a:cxn ang="0">
                <a:pos x="98" y="242"/>
              </a:cxn>
              <a:cxn ang="0">
                <a:pos x="92" y="246"/>
              </a:cxn>
              <a:cxn ang="0">
                <a:pos x="88" y="242"/>
              </a:cxn>
              <a:cxn ang="0">
                <a:pos x="84" y="240"/>
              </a:cxn>
              <a:cxn ang="0">
                <a:pos x="82" y="242"/>
              </a:cxn>
              <a:cxn ang="0">
                <a:pos x="78" y="246"/>
              </a:cxn>
              <a:cxn ang="0">
                <a:pos x="72" y="244"/>
              </a:cxn>
              <a:cxn ang="0">
                <a:pos x="62" y="246"/>
              </a:cxn>
              <a:cxn ang="0">
                <a:pos x="58" y="236"/>
              </a:cxn>
              <a:cxn ang="0">
                <a:pos x="56" y="228"/>
              </a:cxn>
              <a:cxn ang="0">
                <a:pos x="54" y="226"/>
              </a:cxn>
              <a:cxn ang="0">
                <a:pos x="52" y="222"/>
              </a:cxn>
              <a:cxn ang="0">
                <a:pos x="48" y="212"/>
              </a:cxn>
              <a:cxn ang="0">
                <a:pos x="42" y="208"/>
              </a:cxn>
              <a:cxn ang="0">
                <a:pos x="38" y="212"/>
              </a:cxn>
              <a:cxn ang="0">
                <a:pos x="28" y="212"/>
              </a:cxn>
              <a:cxn ang="0">
                <a:pos x="20" y="212"/>
              </a:cxn>
              <a:cxn ang="0">
                <a:pos x="14" y="216"/>
              </a:cxn>
              <a:cxn ang="0">
                <a:pos x="12" y="210"/>
              </a:cxn>
              <a:cxn ang="0">
                <a:pos x="12" y="198"/>
              </a:cxn>
              <a:cxn ang="0">
                <a:pos x="6" y="194"/>
              </a:cxn>
              <a:cxn ang="0">
                <a:pos x="4" y="186"/>
              </a:cxn>
              <a:cxn ang="0">
                <a:pos x="4" y="182"/>
              </a:cxn>
              <a:cxn ang="0">
                <a:pos x="0" y="170"/>
              </a:cxn>
              <a:cxn ang="0">
                <a:pos x="8" y="166"/>
              </a:cxn>
              <a:cxn ang="0">
                <a:pos x="10" y="158"/>
              </a:cxn>
              <a:cxn ang="0">
                <a:pos x="16" y="158"/>
              </a:cxn>
              <a:cxn ang="0">
                <a:pos x="22" y="160"/>
              </a:cxn>
              <a:cxn ang="0">
                <a:pos x="30" y="158"/>
              </a:cxn>
              <a:cxn ang="0">
                <a:pos x="38" y="158"/>
              </a:cxn>
              <a:cxn ang="0">
                <a:pos x="46" y="158"/>
              </a:cxn>
              <a:cxn ang="0">
                <a:pos x="72" y="158"/>
              </a:cxn>
              <a:cxn ang="0">
                <a:pos x="100" y="156"/>
              </a:cxn>
              <a:cxn ang="0">
                <a:pos x="94" y="110"/>
              </a:cxn>
              <a:cxn ang="0">
                <a:pos x="92" y="70"/>
              </a:cxn>
              <a:cxn ang="0">
                <a:pos x="88" y="32"/>
              </a:cxn>
              <a:cxn ang="0">
                <a:pos x="88" y="0"/>
              </a:cxn>
              <a:cxn ang="0">
                <a:pos x="132" y="16"/>
              </a:cxn>
              <a:cxn ang="0">
                <a:pos x="178" y="52"/>
              </a:cxn>
              <a:cxn ang="0">
                <a:pos x="196" y="68"/>
              </a:cxn>
              <a:cxn ang="0">
                <a:pos x="202" y="72"/>
              </a:cxn>
              <a:cxn ang="0">
                <a:pos x="210" y="78"/>
              </a:cxn>
              <a:cxn ang="0">
                <a:pos x="214" y="82"/>
              </a:cxn>
              <a:cxn ang="0">
                <a:pos x="226" y="88"/>
              </a:cxn>
              <a:cxn ang="0">
                <a:pos x="224" y="96"/>
              </a:cxn>
            </a:cxnLst>
            <a:rect l="0" t="0" r="r" b="b"/>
            <a:pathLst>
              <a:path w="240" h="246">
                <a:moveTo>
                  <a:pt x="240" y="96"/>
                </a:moveTo>
                <a:lnTo>
                  <a:pt x="240" y="98"/>
                </a:lnTo>
                <a:lnTo>
                  <a:pt x="240" y="102"/>
                </a:lnTo>
                <a:lnTo>
                  <a:pt x="240" y="104"/>
                </a:lnTo>
                <a:lnTo>
                  <a:pt x="240" y="106"/>
                </a:lnTo>
                <a:lnTo>
                  <a:pt x="240" y="116"/>
                </a:lnTo>
                <a:lnTo>
                  <a:pt x="240" y="122"/>
                </a:lnTo>
                <a:lnTo>
                  <a:pt x="240" y="124"/>
                </a:lnTo>
                <a:lnTo>
                  <a:pt x="240" y="128"/>
                </a:lnTo>
                <a:lnTo>
                  <a:pt x="240" y="132"/>
                </a:lnTo>
                <a:lnTo>
                  <a:pt x="240" y="134"/>
                </a:lnTo>
                <a:lnTo>
                  <a:pt x="240" y="136"/>
                </a:lnTo>
                <a:lnTo>
                  <a:pt x="240" y="136"/>
                </a:lnTo>
                <a:lnTo>
                  <a:pt x="240" y="142"/>
                </a:lnTo>
                <a:lnTo>
                  <a:pt x="240" y="142"/>
                </a:lnTo>
                <a:lnTo>
                  <a:pt x="240" y="144"/>
                </a:lnTo>
                <a:lnTo>
                  <a:pt x="238" y="144"/>
                </a:lnTo>
                <a:lnTo>
                  <a:pt x="238" y="144"/>
                </a:lnTo>
                <a:lnTo>
                  <a:pt x="238" y="144"/>
                </a:lnTo>
                <a:lnTo>
                  <a:pt x="236" y="148"/>
                </a:lnTo>
                <a:lnTo>
                  <a:pt x="236" y="150"/>
                </a:lnTo>
                <a:lnTo>
                  <a:pt x="236" y="154"/>
                </a:lnTo>
                <a:lnTo>
                  <a:pt x="236" y="154"/>
                </a:lnTo>
                <a:lnTo>
                  <a:pt x="236" y="154"/>
                </a:lnTo>
                <a:lnTo>
                  <a:pt x="236" y="154"/>
                </a:lnTo>
                <a:lnTo>
                  <a:pt x="234" y="154"/>
                </a:lnTo>
                <a:lnTo>
                  <a:pt x="234" y="154"/>
                </a:lnTo>
                <a:lnTo>
                  <a:pt x="234" y="154"/>
                </a:lnTo>
                <a:lnTo>
                  <a:pt x="234" y="154"/>
                </a:lnTo>
                <a:lnTo>
                  <a:pt x="230" y="158"/>
                </a:lnTo>
                <a:lnTo>
                  <a:pt x="230" y="158"/>
                </a:lnTo>
                <a:lnTo>
                  <a:pt x="230" y="160"/>
                </a:lnTo>
                <a:lnTo>
                  <a:pt x="230" y="160"/>
                </a:lnTo>
                <a:lnTo>
                  <a:pt x="226" y="160"/>
                </a:lnTo>
                <a:lnTo>
                  <a:pt x="222" y="158"/>
                </a:lnTo>
                <a:lnTo>
                  <a:pt x="222" y="158"/>
                </a:lnTo>
                <a:lnTo>
                  <a:pt x="222" y="160"/>
                </a:lnTo>
                <a:lnTo>
                  <a:pt x="220" y="160"/>
                </a:lnTo>
                <a:lnTo>
                  <a:pt x="218" y="160"/>
                </a:lnTo>
                <a:lnTo>
                  <a:pt x="216" y="160"/>
                </a:lnTo>
                <a:lnTo>
                  <a:pt x="208" y="160"/>
                </a:lnTo>
                <a:lnTo>
                  <a:pt x="206" y="160"/>
                </a:lnTo>
                <a:lnTo>
                  <a:pt x="198" y="162"/>
                </a:lnTo>
                <a:lnTo>
                  <a:pt x="194" y="164"/>
                </a:lnTo>
                <a:lnTo>
                  <a:pt x="194" y="166"/>
                </a:lnTo>
                <a:lnTo>
                  <a:pt x="194" y="166"/>
                </a:lnTo>
                <a:lnTo>
                  <a:pt x="192" y="166"/>
                </a:lnTo>
                <a:lnTo>
                  <a:pt x="190" y="166"/>
                </a:lnTo>
                <a:lnTo>
                  <a:pt x="190" y="166"/>
                </a:lnTo>
                <a:lnTo>
                  <a:pt x="188" y="166"/>
                </a:lnTo>
                <a:lnTo>
                  <a:pt x="188" y="166"/>
                </a:lnTo>
                <a:lnTo>
                  <a:pt x="188" y="166"/>
                </a:lnTo>
                <a:lnTo>
                  <a:pt x="186" y="166"/>
                </a:lnTo>
                <a:lnTo>
                  <a:pt x="186" y="166"/>
                </a:lnTo>
                <a:lnTo>
                  <a:pt x="184" y="166"/>
                </a:lnTo>
                <a:lnTo>
                  <a:pt x="184" y="166"/>
                </a:lnTo>
                <a:lnTo>
                  <a:pt x="182" y="166"/>
                </a:lnTo>
                <a:lnTo>
                  <a:pt x="182" y="166"/>
                </a:lnTo>
                <a:lnTo>
                  <a:pt x="182" y="166"/>
                </a:lnTo>
                <a:lnTo>
                  <a:pt x="182" y="168"/>
                </a:lnTo>
                <a:lnTo>
                  <a:pt x="178" y="166"/>
                </a:lnTo>
                <a:lnTo>
                  <a:pt x="176" y="164"/>
                </a:lnTo>
                <a:lnTo>
                  <a:pt x="174" y="166"/>
                </a:lnTo>
                <a:lnTo>
                  <a:pt x="172" y="164"/>
                </a:lnTo>
                <a:lnTo>
                  <a:pt x="168" y="164"/>
                </a:lnTo>
                <a:lnTo>
                  <a:pt x="168" y="164"/>
                </a:lnTo>
                <a:lnTo>
                  <a:pt x="164" y="168"/>
                </a:lnTo>
                <a:lnTo>
                  <a:pt x="164" y="170"/>
                </a:lnTo>
                <a:lnTo>
                  <a:pt x="162" y="170"/>
                </a:lnTo>
                <a:lnTo>
                  <a:pt x="160" y="170"/>
                </a:lnTo>
                <a:lnTo>
                  <a:pt x="160" y="170"/>
                </a:lnTo>
                <a:lnTo>
                  <a:pt x="154" y="174"/>
                </a:lnTo>
                <a:lnTo>
                  <a:pt x="154" y="174"/>
                </a:lnTo>
                <a:lnTo>
                  <a:pt x="152" y="174"/>
                </a:lnTo>
                <a:lnTo>
                  <a:pt x="150" y="174"/>
                </a:lnTo>
                <a:lnTo>
                  <a:pt x="150" y="176"/>
                </a:lnTo>
                <a:lnTo>
                  <a:pt x="150" y="176"/>
                </a:lnTo>
                <a:lnTo>
                  <a:pt x="150" y="176"/>
                </a:lnTo>
                <a:lnTo>
                  <a:pt x="150" y="178"/>
                </a:lnTo>
                <a:lnTo>
                  <a:pt x="150" y="180"/>
                </a:lnTo>
                <a:lnTo>
                  <a:pt x="148" y="180"/>
                </a:lnTo>
                <a:lnTo>
                  <a:pt x="148" y="180"/>
                </a:lnTo>
                <a:lnTo>
                  <a:pt x="146" y="178"/>
                </a:lnTo>
                <a:lnTo>
                  <a:pt x="146" y="178"/>
                </a:lnTo>
                <a:lnTo>
                  <a:pt x="144" y="178"/>
                </a:lnTo>
                <a:lnTo>
                  <a:pt x="142" y="178"/>
                </a:lnTo>
                <a:lnTo>
                  <a:pt x="142" y="178"/>
                </a:lnTo>
                <a:lnTo>
                  <a:pt x="140" y="180"/>
                </a:lnTo>
                <a:lnTo>
                  <a:pt x="138" y="182"/>
                </a:lnTo>
                <a:lnTo>
                  <a:pt x="138" y="182"/>
                </a:lnTo>
                <a:lnTo>
                  <a:pt x="136" y="186"/>
                </a:lnTo>
                <a:lnTo>
                  <a:pt x="136" y="188"/>
                </a:lnTo>
                <a:lnTo>
                  <a:pt x="136" y="188"/>
                </a:lnTo>
                <a:lnTo>
                  <a:pt x="136" y="188"/>
                </a:lnTo>
                <a:lnTo>
                  <a:pt x="136" y="188"/>
                </a:lnTo>
                <a:lnTo>
                  <a:pt x="134" y="188"/>
                </a:lnTo>
                <a:lnTo>
                  <a:pt x="132" y="188"/>
                </a:lnTo>
                <a:lnTo>
                  <a:pt x="132" y="188"/>
                </a:lnTo>
                <a:lnTo>
                  <a:pt x="132" y="190"/>
                </a:lnTo>
                <a:lnTo>
                  <a:pt x="132" y="190"/>
                </a:lnTo>
                <a:lnTo>
                  <a:pt x="132" y="194"/>
                </a:lnTo>
                <a:lnTo>
                  <a:pt x="132" y="194"/>
                </a:lnTo>
                <a:lnTo>
                  <a:pt x="132" y="194"/>
                </a:lnTo>
                <a:lnTo>
                  <a:pt x="130" y="194"/>
                </a:lnTo>
                <a:lnTo>
                  <a:pt x="130" y="194"/>
                </a:lnTo>
                <a:lnTo>
                  <a:pt x="128" y="194"/>
                </a:lnTo>
                <a:lnTo>
                  <a:pt x="128" y="194"/>
                </a:lnTo>
                <a:lnTo>
                  <a:pt x="128" y="196"/>
                </a:lnTo>
                <a:lnTo>
                  <a:pt x="128" y="196"/>
                </a:lnTo>
                <a:lnTo>
                  <a:pt x="128" y="196"/>
                </a:lnTo>
                <a:lnTo>
                  <a:pt x="128" y="196"/>
                </a:lnTo>
                <a:lnTo>
                  <a:pt x="128" y="196"/>
                </a:lnTo>
                <a:lnTo>
                  <a:pt x="128" y="196"/>
                </a:lnTo>
                <a:lnTo>
                  <a:pt x="128" y="196"/>
                </a:lnTo>
                <a:lnTo>
                  <a:pt x="126" y="196"/>
                </a:lnTo>
                <a:lnTo>
                  <a:pt x="126" y="196"/>
                </a:lnTo>
                <a:lnTo>
                  <a:pt x="124" y="194"/>
                </a:lnTo>
                <a:lnTo>
                  <a:pt x="122" y="192"/>
                </a:lnTo>
                <a:lnTo>
                  <a:pt x="122" y="190"/>
                </a:lnTo>
                <a:lnTo>
                  <a:pt x="122" y="190"/>
                </a:lnTo>
                <a:lnTo>
                  <a:pt x="120" y="192"/>
                </a:lnTo>
                <a:lnTo>
                  <a:pt x="118" y="194"/>
                </a:lnTo>
                <a:lnTo>
                  <a:pt x="118" y="194"/>
                </a:lnTo>
                <a:lnTo>
                  <a:pt x="118" y="196"/>
                </a:lnTo>
                <a:lnTo>
                  <a:pt x="116" y="196"/>
                </a:lnTo>
                <a:lnTo>
                  <a:pt x="116" y="198"/>
                </a:lnTo>
                <a:lnTo>
                  <a:pt x="116" y="198"/>
                </a:lnTo>
                <a:lnTo>
                  <a:pt x="116" y="200"/>
                </a:lnTo>
                <a:lnTo>
                  <a:pt x="118" y="200"/>
                </a:lnTo>
                <a:lnTo>
                  <a:pt x="118" y="200"/>
                </a:lnTo>
                <a:lnTo>
                  <a:pt x="118" y="202"/>
                </a:lnTo>
                <a:lnTo>
                  <a:pt x="118" y="202"/>
                </a:lnTo>
                <a:lnTo>
                  <a:pt x="118" y="204"/>
                </a:lnTo>
                <a:lnTo>
                  <a:pt x="116" y="204"/>
                </a:lnTo>
                <a:lnTo>
                  <a:pt x="116" y="204"/>
                </a:lnTo>
                <a:lnTo>
                  <a:pt x="114" y="204"/>
                </a:lnTo>
                <a:lnTo>
                  <a:pt x="114" y="204"/>
                </a:lnTo>
                <a:lnTo>
                  <a:pt x="114" y="204"/>
                </a:lnTo>
                <a:lnTo>
                  <a:pt x="114" y="206"/>
                </a:lnTo>
                <a:lnTo>
                  <a:pt x="114" y="206"/>
                </a:lnTo>
                <a:lnTo>
                  <a:pt x="116" y="206"/>
                </a:lnTo>
                <a:lnTo>
                  <a:pt x="114" y="208"/>
                </a:lnTo>
                <a:lnTo>
                  <a:pt x="114" y="208"/>
                </a:lnTo>
                <a:lnTo>
                  <a:pt x="114" y="208"/>
                </a:lnTo>
                <a:lnTo>
                  <a:pt x="114" y="210"/>
                </a:lnTo>
                <a:lnTo>
                  <a:pt x="114" y="212"/>
                </a:lnTo>
                <a:lnTo>
                  <a:pt x="112" y="212"/>
                </a:lnTo>
                <a:lnTo>
                  <a:pt x="112" y="214"/>
                </a:lnTo>
                <a:lnTo>
                  <a:pt x="112" y="214"/>
                </a:lnTo>
                <a:lnTo>
                  <a:pt x="112" y="214"/>
                </a:lnTo>
                <a:lnTo>
                  <a:pt x="110" y="214"/>
                </a:lnTo>
                <a:lnTo>
                  <a:pt x="106" y="216"/>
                </a:lnTo>
                <a:lnTo>
                  <a:pt x="104" y="216"/>
                </a:lnTo>
                <a:lnTo>
                  <a:pt x="104" y="216"/>
                </a:lnTo>
                <a:lnTo>
                  <a:pt x="104" y="216"/>
                </a:lnTo>
                <a:lnTo>
                  <a:pt x="104" y="216"/>
                </a:lnTo>
                <a:lnTo>
                  <a:pt x="102" y="218"/>
                </a:lnTo>
                <a:lnTo>
                  <a:pt x="102" y="220"/>
                </a:lnTo>
                <a:lnTo>
                  <a:pt x="102" y="220"/>
                </a:lnTo>
                <a:lnTo>
                  <a:pt x="102" y="222"/>
                </a:lnTo>
                <a:lnTo>
                  <a:pt x="102" y="224"/>
                </a:lnTo>
                <a:lnTo>
                  <a:pt x="102" y="224"/>
                </a:lnTo>
                <a:lnTo>
                  <a:pt x="102" y="228"/>
                </a:lnTo>
                <a:lnTo>
                  <a:pt x="102" y="230"/>
                </a:lnTo>
                <a:lnTo>
                  <a:pt x="102" y="230"/>
                </a:lnTo>
                <a:lnTo>
                  <a:pt x="100" y="230"/>
                </a:lnTo>
                <a:lnTo>
                  <a:pt x="100" y="230"/>
                </a:lnTo>
                <a:lnTo>
                  <a:pt x="100" y="230"/>
                </a:lnTo>
                <a:lnTo>
                  <a:pt x="98" y="232"/>
                </a:lnTo>
                <a:lnTo>
                  <a:pt x="98" y="232"/>
                </a:lnTo>
                <a:lnTo>
                  <a:pt x="98" y="232"/>
                </a:lnTo>
                <a:lnTo>
                  <a:pt x="100" y="234"/>
                </a:lnTo>
                <a:lnTo>
                  <a:pt x="100" y="234"/>
                </a:lnTo>
                <a:lnTo>
                  <a:pt x="100" y="234"/>
                </a:lnTo>
                <a:lnTo>
                  <a:pt x="100" y="236"/>
                </a:lnTo>
                <a:lnTo>
                  <a:pt x="100" y="236"/>
                </a:lnTo>
                <a:lnTo>
                  <a:pt x="100" y="238"/>
                </a:lnTo>
                <a:lnTo>
                  <a:pt x="98" y="238"/>
                </a:lnTo>
                <a:lnTo>
                  <a:pt x="98" y="240"/>
                </a:lnTo>
                <a:lnTo>
                  <a:pt x="98" y="242"/>
                </a:lnTo>
                <a:lnTo>
                  <a:pt x="98" y="242"/>
                </a:lnTo>
                <a:lnTo>
                  <a:pt x="96" y="242"/>
                </a:lnTo>
                <a:lnTo>
                  <a:pt x="96" y="242"/>
                </a:lnTo>
                <a:lnTo>
                  <a:pt x="96" y="242"/>
                </a:lnTo>
                <a:lnTo>
                  <a:pt x="94" y="242"/>
                </a:lnTo>
                <a:lnTo>
                  <a:pt x="94" y="242"/>
                </a:lnTo>
                <a:lnTo>
                  <a:pt x="94" y="242"/>
                </a:lnTo>
                <a:lnTo>
                  <a:pt x="92" y="242"/>
                </a:lnTo>
                <a:lnTo>
                  <a:pt x="92" y="244"/>
                </a:lnTo>
                <a:lnTo>
                  <a:pt x="92" y="246"/>
                </a:lnTo>
                <a:lnTo>
                  <a:pt x="92" y="246"/>
                </a:lnTo>
                <a:lnTo>
                  <a:pt x="92" y="246"/>
                </a:lnTo>
                <a:lnTo>
                  <a:pt x="90" y="246"/>
                </a:lnTo>
                <a:lnTo>
                  <a:pt x="90" y="246"/>
                </a:lnTo>
                <a:lnTo>
                  <a:pt x="90" y="246"/>
                </a:lnTo>
                <a:lnTo>
                  <a:pt x="88" y="246"/>
                </a:lnTo>
                <a:lnTo>
                  <a:pt x="88" y="246"/>
                </a:lnTo>
                <a:lnTo>
                  <a:pt x="88" y="242"/>
                </a:lnTo>
                <a:lnTo>
                  <a:pt x="88" y="242"/>
                </a:lnTo>
                <a:lnTo>
                  <a:pt x="88" y="242"/>
                </a:lnTo>
                <a:lnTo>
                  <a:pt x="88" y="242"/>
                </a:lnTo>
                <a:lnTo>
                  <a:pt x="88" y="240"/>
                </a:lnTo>
                <a:lnTo>
                  <a:pt x="88" y="238"/>
                </a:lnTo>
                <a:lnTo>
                  <a:pt x="88" y="236"/>
                </a:lnTo>
                <a:lnTo>
                  <a:pt x="88" y="236"/>
                </a:lnTo>
                <a:lnTo>
                  <a:pt x="86" y="238"/>
                </a:lnTo>
                <a:lnTo>
                  <a:pt x="86" y="238"/>
                </a:lnTo>
                <a:lnTo>
                  <a:pt x="86" y="240"/>
                </a:lnTo>
                <a:lnTo>
                  <a:pt x="86" y="240"/>
                </a:lnTo>
                <a:lnTo>
                  <a:pt x="84" y="240"/>
                </a:lnTo>
                <a:lnTo>
                  <a:pt x="82" y="238"/>
                </a:lnTo>
                <a:lnTo>
                  <a:pt x="82" y="238"/>
                </a:lnTo>
                <a:lnTo>
                  <a:pt x="82" y="238"/>
                </a:lnTo>
                <a:lnTo>
                  <a:pt x="82" y="238"/>
                </a:lnTo>
                <a:lnTo>
                  <a:pt x="82" y="238"/>
                </a:lnTo>
                <a:lnTo>
                  <a:pt x="82" y="240"/>
                </a:lnTo>
                <a:lnTo>
                  <a:pt x="82" y="240"/>
                </a:lnTo>
                <a:lnTo>
                  <a:pt x="82" y="242"/>
                </a:lnTo>
                <a:lnTo>
                  <a:pt x="82" y="242"/>
                </a:lnTo>
                <a:lnTo>
                  <a:pt x="82" y="242"/>
                </a:lnTo>
                <a:lnTo>
                  <a:pt x="82" y="242"/>
                </a:lnTo>
                <a:lnTo>
                  <a:pt x="82" y="244"/>
                </a:lnTo>
                <a:lnTo>
                  <a:pt x="80" y="244"/>
                </a:lnTo>
                <a:lnTo>
                  <a:pt x="78" y="244"/>
                </a:lnTo>
                <a:lnTo>
                  <a:pt x="78" y="244"/>
                </a:lnTo>
                <a:lnTo>
                  <a:pt x="76" y="244"/>
                </a:lnTo>
                <a:lnTo>
                  <a:pt x="78" y="246"/>
                </a:lnTo>
                <a:lnTo>
                  <a:pt x="78" y="246"/>
                </a:lnTo>
                <a:lnTo>
                  <a:pt x="78" y="246"/>
                </a:lnTo>
                <a:lnTo>
                  <a:pt x="78" y="246"/>
                </a:lnTo>
                <a:lnTo>
                  <a:pt x="76" y="246"/>
                </a:lnTo>
                <a:lnTo>
                  <a:pt x="76" y="246"/>
                </a:lnTo>
                <a:lnTo>
                  <a:pt x="76" y="246"/>
                </a:lnTo>
                <a:lnTo>
                  <a:pt x="76" y="246"/>
                </a:lnTo>
                <a:lnTo>
                  <a:pt x="76" y="246"/>
                </a:lnTo>
                <a:lnTo>
                  <a:pt x="74" y="246"/>
                </a:lnTo>
                <a:lnTo>
                  <a:pt x="74" y="246"/>
                </a:lnTo>
                <a:lnTo>
                  <a:pt x="72" y="244"/>
                </a:lnTo>
                <a:lnTo>
                  <a:pt x="72" y="244"/>
                </a:lnTo>
                <a:lnTo>
                  <a:pt x="72" y="244"/>
                </a:lnTo>
                <a:lnTo>
                  <a:pt x="70" y="242"/>
                </a:lnTo>
                <a:lnTo>
                  <a:pt x="68" y="242"/>
                </a:lnTo>
                <a:lnTo>
                  <a:pt x="66" y="242"/>
                </a:lnTo>
                <a:lnTo>
                  <a:pt x="66" y="242"/>
                </a:lnTo>
                <a:lnTo>
                  <a:pt x="66" y="244"/>
                </a:lnTo>
                <a:lnTo>
                  <a:pt x="66" y="244"/>
                </a:lnTo>
                <a:lnTo>
                  <a:pt x="66" y="244"/>
                </a:lnTo>
                <a:lnTo>
                  <a:pt x="64" y="246"/>
                </a:lnTo>
                <a:lnTo>
                  <a:pt x="64" y="246"/>
                </a:lnTo>
                <a:lnTo>
                  <a:pt x="62" y="246"/>
                </a:lnTo>
                <a:lnTo>
                  <a:pt x="62" y="246"/>
                </a:lnTo>
                <a:lnTo>
                  <a:pt x="62" y="246"/>
                </a:lnTo>
                <a:lnTo>
                  <a:pt x="62" y="244"/>
                </a:lnTo>
                <a:lnTo>
                  <a:pt x="62" y="244"/>
                </a:lnTo>
                <a:lnTo>
                  <a:pt x="60" y="242"/>
                </a:lnTo>
                <a:lnTo>
                  <a:pt x="60" y="242"/>
                </a:lnTo>
                <a:lnTo>
                  <a:pt x="58" y="242"/>
                </a:lnTo>
                <a:lnTo>
                  <a:pt x="58" y="240"/>
                </a:lnTo>
                <a:lnTo>
                  <a:pt x="58" y="240"/>
                </a:lnTo>
                <a:lnTo>
                  <a:pt x="58" y="236"/>
                </a:lnTo>
                <a:lnTo>
                  <a:pt x="58" y="234"/>
                </a:lnTo>
                <a:lnTo>
                  <a:pt x="58" y="232"/>
                </a:lnTo>
                <a:lnTo>
                  <a:pt x="56" y="232"/>
                </a:lnTo>
                <a:lnTo>
                  <a:pt x="56" y="232"/>
                </a:lnTo>
                <a:lnTo>
                  <a:pt x="54" y="232"/>
                </a:lnTo>
                <a:lnTo>
                  <a:pt x="54" y="232"/>
                </a:lnTo>
                <a:lnTo>
                  <a:pt x="52" y="234"/>
                </a:lnTo>
                <a:lnTo>
                  <a:pt x="52" y="232"/>
                </a:lnTo>
                <a:lnTo>
                  <a:pt x="54" y="230"/>
                </a:lnTo>
                <a:lnTo>
                  <a:pt x="56" y="228"/>
                </a:lnTo>
                <a:lnTo>
                  <a:pt x="56" y="228"/>
                </a:lnTo>
                <a:lnTo>
                  <a:pt x="56" y="228"/>
                </a:lnTo>
                <a:lnTo>
                  <a:pt x="56" y="228"/>
                </a:lnTo>
                <a:lnTo>
                  <a:pt x="56" y="228"/>
                </a:lnTo>
                <a:lnTo>
                  <a:pt x="56" y="228"/>
                </a:lnTo>
                <a:lnTo>
                  <a:pt x="56" y="226"/>
                </a:lnTo>
                <a:lnTo>
                  <a:pt x="56" y="226"/>
                </a:lnTo>
                <a:lnTo>
                  <a:pt x="56" y="226"/>
                </a:lnTo>
                <a:lnTo>
                  <a:pt x="54" y="226"/>
                </a:lnTo>
                <a:lnTo>
                  <a:pt x="54" y="226"/>
                </a:lnTo>
                <a:lnTo>
                  <a:pt x="54" y="224"/>
                </a:lnTo>
                <a:lnTo>
                  <a:pt x="54" y="224"/>
                </a:lnTo>
                <a:lnTo>
                  <a:pt x="54" y="224"/>
                </a:lnTo>
                <a:lnTo>
                  <a:pt x="54" y="224"/>
                </a:lnTo>
                <a:lnTo>
                  <a:pt x="52" y="224"/>
                </a:lnTo>
                <a:lnTo>
                  <a:pt x="52" y="224"/>
                </a:lnTo>
                <a:lnTo>
                  <a:pt x="52" y="224"/>
                </a:lnTo>
                <a:lnTo>
                  <a:pt x="52" y="222"/>
                </a:lnTo>
                <a:lnTo>
                  <a:pt x="52" y="222"/>
                </a:lnTo>
                <a:lnTo>
                  <a:pt x="52" y="222"/>
                </a:lnTo>
                <a:lnTo>
                  <a:pt x="52" y="222"/>
                </a:lnTo>
                <a:lnTo>
                  <a:pt x="50" y="222"/>
                </a:lnTo>
                <a:lnTo>
                  <a:pt x="50" y="222"/>
                </a:lnTo>
                <a:lnTo>
                  <a:pt x="50" y="218"/>
                </a:lnTo>
                <a:lnTo>
                  <a:pt x="50" y="216"/>
                </a:lnTo>
                <a:lnTo>
                  <a:pt x="50" y="216"/>
                </a:lnTo>
                <a:lnTo>
                  <a:pt x="48" y="212"/>
                </a:lnTo>
                <a:lnTo>
                  <a:pt x="48" y="212"/>
                </a:lnTo>
                <a:lnTo>
                  <a:pt x="48" y="212"/>
                </a:lnTo>
                <a:lnTo>
                  <a:pt x="48" y="212"/>
                </a:lnTo>
                <a:lnTo>
                  <a:pt x="48" y="210"/>
                </a:lnTo>
                <a:lnTo>
                  <a:pt x="48" y="210"/>
                </a:lnTo>
                <a:lnTo>
                  <a:pt x="48" y="210"/>
                </a:lnTo>
                <a:lnTo>
                  <a:pt x="48" y="210"/>
                </a:lnTo>
                <a:lnTo>
                  <a:pt x="46" y="208"/>
                </a:lnTo>
                <a:lnTo>
                  <a:pt x="46" y="208"/>
                </a:lnTo>
                <a:lnTo>
                  <a:pt x="46" y="208"/>
                </a:lnTo>
                <a:lnTo>
                  <a:pt x="44" y="208"/>
                </a:lnTo>
                <a:lnTo>
                  <a:pt x="44" y="208"/>
                </a:lnTo>
                <a:lnTo>
                  <a:pt x="42" y="208"/>
                </a:lnTo>
                <a:lnTo>
                  <a:pt x="42" y="208"/>
                </a:lnTo>
                <a:lnTo>
                  <a:pt x="42" y="208"/>
                </a:lnTo>
                <a:lnTo>
                  <a:pt x="44" y="210"/>
                </a:lnTo>
                <a:lnTo>
                  <a:pt x="44" y="210"/>
                </a:lnTo>
                <a:lnTo>
                  <a:pt x="42" y="212"/>
                </a:lnTo>
                <a:lnTo>
                  <a:pt x="42" y="212"/>
                </a:lnTo>
                <a:lnTo>
                  <a:pt x="42" y="212"/>
                </a:lnTo>
                <a:lnTo>
                  <a:pt x="42" y="212"/>
                </a:lnTo>
                <a:lnTo>
                  <a:pt x="40" y="212"/>
                </a:lnTo>
                <a:lnTo>
                  <a:pt x="38" y="212"/>
                </a:lnTo>
                <a:lnTo>
                  <a:pt x="38" y="214"/>
                </a:lnTo>
                <a:lnTo>
                  <a:pt x="38" y="214"/>
                </a:lnTo>
                <a:lnTo>
                  <a:pt x="38" y="214"/>
                </a:lnTo>
                <a:lnTo>
                  <a:pt x="38" y="214"/>
                </a:lnTo>
                <a:lnTo>
                  <a:pt x="38" y="216"/>
                </a:lnTo>
                <a:lnTo>
                  <a:pt x="36" y="216"/>
                </a:lnTo>
                <a:lnTo>
                  <a:pt x="34" y="214"/>
                </a:lnTo>
                <a:lnTo>
                  <a:pt x="34" y="214"/>
                </a:lnTo>
                <a:lnTo>
                  <a:pt x="32" y="212"/>
                </a:lnTo>
                <a:lnTo>
                  <a:pt x="28" y="212"/>
                </a:lnTo>
                <a:lnTo>
                  <a:pt x="28" y="212"/>
                </a:lnTo>
                <a:lnTo>
                  <a:pt x="28" y="212"/>
                </a:lnTo>
                <a:lnTo>
                  <a:pt x="26" y="214"/>
                </a:lnTo>
                <a:lnTo>
                  <a:pt x="24" y="216"/>
                </a:lnTo>
                <a:lnTo>
                  <a:pt x="24" y="218"/>
                </a:lnTo>
                <a:lnTo>
                  <a:pt x="22" y="218"/>
                </a:lnTo>
                <a:lnTo>
                  <a:pt x="22" y="218"/>
                </a:lnTo>
                <a:lnTo>
                  <a:pt x="22" y="216"/>
                </a:lnTo>
                <a:lnTo>
                  <a:pt x="22" y="214"/>
                </a:lnTo>
                <a:lnTo>
                  <a:pt x="20" y="212"/>
                </a:lnTo>
                <a:lnTo>
                  <a:pt x="20" y="212"/>
                </a:lnTo>
                <a:lnTo>
                  <a:pt x="20" y="212"/>
                </a:lnTo>
                <a:lnTo>
                  <a:pt x="20" y="212"/>
                </a:lnTo>
                <a:lnTo>
                  <a:pt x="18" y="212"/>
                </a:lnTo>
                <a:lnTo>
                  <a:pt x="16" y="214"/>
                </a:lnTo>
                <a:lnTo>
                  <a:pt x="16" y="216"/>
                </a:lnTo>
                <a:lnTo>
                  <a:pt x="16" y="216"/>
                </a:lnTo>
                <a:lnTo>
                  <a:pt x="16" y="216"/>
                </a:lnTo>
                <a:lnTo>
                  <a:pt x="14" y="216"/>
                </a:lnTo>
                <a:lnTo>
                  <a:pt x="14" y="216"/>
                </a:lnTo>
                <a:lnTo>
                  <a:pt x="14" y="214"/>
                </a:lnTo>
                <a:lnTo>
                  <a:pt x="12" y="214"/>
                </a:lnTo>
                <a:lnTo>
                  <a:pt x="12" y="214"/>
                </a:lnTo>
                <a:lnTo>
                  <a:pt x="12" y="214"/>
                </a:lnTo>
                <a:lnTo>
                  <a:pt x="12" y="214"/>
                </a:lnTo>
                <a:lnTo>
                  <a:pt x="12" y="212"/>
                </a:lnTo>
                <a:lnTo>
                  <a:pt x="12" y="212"/>
                </a:lnTo>
                <a:lnTo>
                  <a:pt x="12" y="212"/>
                </a:lnTo>
                <a:lnTo>
                  <a:pt x="12" y="212"/>
                </a:lnTo>
                <a:lnTo>
                  <a:pt x="12" y="210"/>
                </a:lnTo>
                <a:lnTo>
                  <a:pt x="12" y="208"/>
                </a:lnTo>
                <a:lnTo>
                  <a:pt x="12" y="208"/>
                </a:lnTo>
                <a:lnTo>
                  <a:pt x="12" y="206"/>
                </a:lnTo>
                <a:lnTo>
                  <a:pt x="12" y="206"/>
                </a:lnTo>
                <a:lnTo>
                  <a:pt x="12" y="204"/>
                </a:lnTo>
                <a:lnTo>
                  <a:pt x="12" y="202"/>
                </a:lnTo>
                <a:lnTo>
                  <a:pt x="14" y="200"/>
                </a:lnTo>
                <a:lnTo>
                  <a:pt x="14" y="200"/>
                </a:lnTo>
                <a:lnTo>
                  <a:pt x="12" y="198"/>
                </a:lnTo>
                <a:lnTo>
                  <a:pt x="12" y="198"/>
                </a:lnTo>
                <a:lnTo>
                  <a:pt x="10" y="196"/>
                </a:lnTo>
                <a:lnTo>
                  <a:pt x="10" y="196"/>
                </a:lnTo>
                <a:lnTo>
                  <a:pt x="10" y="194"/>
                </a:lnTo>
                <a:lnTo>
                  <a:pt x="10" y="194"/>
                </a:lnTo>
                <a:lnTo>
                  <a:pt x="10" y="194"/>
                </a:lnTo>
                <a:lnTo>
                  <a:pt x="10" y="192"/>
                </a:lnTo>
                <a:lnTo>
                  <a:pt x="8" y="192"/>
                </a:lnTo>
                <a:lnTo>
                  <a:pt x="8" y="192"/>
                </a:lnTo>
                <a:lnTo>
                  <a:pt x="8" y="194"/>
                </a:lnTo>
                <a:lnTo>
                  <a:pt x="6" y="194"/>
                </a:lnTo>
                <a:lnTo>
                  <a:pt x="6" y="192"/>
                </a:lnTo>
                <a:lnTo>
                  <a:pt x="6" y="192"/>
                </a:lnTo>
                <a:lnTo>
                  <a:pt x="4" y="190"/>
                </a:lnTo>
                <a:lnTo>
                  <a:pt x="4" y="190"/>
                </a:lnTo>
                <a:lnTo>
                  <a:pt x="4" y="188"/>
                </a:lnTo>
                <a:lnTo>
                  <a:pt x="4" y="188"/>
                </a:lnTo>
                <a:lnTo>
                  <a:pt x="4" y="188"/>
                </a:lnTo>
                <a:lnTo>
                  <a:pt x="4" y="186"/>
                </a:lnTo>
                <a:lnTo>
                  <a:pt x="4" y="186"/>
                </a:lnTo>
                <a:lnTo>
                  <a:pt x="4" y="186"/>
                </a:lnTo>
                <a:lnTo>
                  <a:pt x="4" y="186"/>
                </a:lnTo>
                <a:lnTo>
                  <a:pt x="4" y="186"/>
                </a:lnTo>
                <a:lnTo>
                  <a:pt x="4" y="186"/>
                </a:lnTo>
                <a:lnTo>
                  <a:pt x="4" y="184"/>
                </a:lnTo>
                <a:lnTo>
                  <a:pt x="4" y="184"/>
                </a:lnTo>
                <a:lnTo>
                  <a:pt x="4" y="184"/>
                </a:lnTo>
                <a:lnTo>
                  <a:pt x="4" y="184"/>
                </a:lnTo>
                <a:lnTo>
                  <a:pt x="4" y="184"/>
                </a:lnTo>
                <a:lnTo>
                  <a:pt x="4" y="184"/>
                </a:lnTo>
                <a:lnTo>
                  <a:pt x="4" y="182"/>
                </a:lnTo>
                <a:lnTo>
                  <a:pt x="4" y="182"/>
                </a:lnTo>
                <a:lnTo>
                  <a:pt x="4" y="180"/>
                </a:lnTo>
                <a:lnTo>
                  <a:pt x="4" y="180"/>
                </a:lnTo>
                <a:lnTo>
                  <a:pt x="4" y="178"/>
                </a:lnTo>
                <a:lnTo>
                  <a:pt x="2" y="176"/>
                </a:lnTo>
                <a:lnTo>
                  <a:pt x="2" y="176"/>
                </a:lnTo>
                <a:lnTo>
                  <a:pt x="0" y="174"/>
                </a:lnTo>
                <a:lnTo>
                  <a:pt x="2" y="174"/>
                </a:lnTo>
                <a:lnTo>
                  <a:pt x="2" y="172"/>
                </a:lnTo>
                <a:lnTo>
                  <a:pt x="0" y="170"/>
                </a:lnTo>
                <a:lnTo>
                  <a:pt x="0" y="170"/>
                </a:lnTo>
                <a:lnTo>
                  <a:pt x="2" y="170"/>
                </a:lnTo>
                <a:lnTo>
                  <a:pt x="2" y="170"/>
                </a:lnTo>
                <a:lnTo>
                  <a:pt x="4" y="170"/>
                </a:lnTo>
                <a:lnTo>
                  <a:pt x="4" y="170"/>
                </a:lnTo>
                <a:lnTo>
                  <a:pt x="6" y="168"/>
                </a:lnTo>
                <a:lnTo>
                  <a:pt x="6" y="168"/>
                </a:lnTo>
                <a:lnTo>
                  <a:pt x="8" y="168"/>
                </a:lnTo>
                <a:lnTo>
                  <a:pt x="8" y="166"/>
                </a:lnTo>
                <a:lnTo>
                  <a:pt x="8" y="166"/>
                </a:lnTo>
                <a:lnTo>
                  <a:pt x="6" y="166"/>
                </a:lnTo>
                <a:lnTo>
                  <a:pt x="6" y="164"/>
                </a:lnTo>
                <a:lnTo>
                  <a:pt x="6" y="162"/>
                </a:lnTo>
                <a:lnTo>
                  <a:pt x="8" y="160"/>
                </a:lnTo>
                <a:lnTo>
                  <a:pt x="8" y="158"/>
                </a:lnTo>
                <a:lnTo>
                  <a:pt x="8" y="158"/>
                </a:lnTo>
                <a:lnTo>
                  <a:pt x="8" y="158"/>
                </a:lnTo>
                <a:lnTo>
                  <a:pt x="8" y="158"/>
                </a:lnTo>
                <a:lnTo>
                  <a:pt x="8" y="156"/>
                </a:lnTo>
                <a:lnTo>
                  <a:pt x="10" y="158"/>
                </a:lnTo>
                <a:lnTo>
                  <a:pt x="10" y="156"/>
                </a:lnTo>
                <a:lnTo>
                  <a:pt x="12" y="156"/>
                </a:lnTo>
                <a:lnTo>
                  <a:pt x="12" y="156"/>
                </a:lnTo>
                <a:lnTo>
                  <a:pt x="12" y="156"/>
                </a:lnTo>
                <a:lnTo>
                  <a:pt x="12" y="156"/>
                </a:lnTo>
                <a:lnTo>
                  <a:pt x="14" y="156"/>
                </a:lnTo>
                <a:lnTo>
                  <a:pt x="14" y="158"/>
                </a:lnTo>
                <a:lnTo>
                  <a:pt x="14" y="158"/>
                </a:lnTo>
                <a:lnTo>
                  <a:pt x="14" y="158"/>
                </a:lnTo>
                <a:lnTo>
                  <a:pt x="16" y="158"/>
                </a:lnTo>
                <a:lnTo>
                  <a:pt x="16" y="158"/>
                </a:lnTo>
                <a:lnTo>
                  <a:pt x="16" y="160"/>
                </a:lnTo>
                <a:lnTo>
                  <a:pt x="16" y="160"/>
                </a:lnTo>
                <a:lnTo>
                  <a:pt x="20" y="162"/>
                </a:lnTo>
                <a:lnTo>
                  <a:pt x="20" y="162"/>
                </a:lnTo>
                <a:lnTo>
                  <a:pt x="20" y="162"/>
                </a:lnTo>
                <a:lnTo>
                  <a:pt x="20" y="164"/>
                </a:lnTo>
                <a:lnTo>
                  <a:pt x="20" y="164"/>
                </a:lnTo>
                <a:lnTo>
                  <a:pt x="22" y="162"/>
                </a:lnTo>
                <a:lnTo>
                  <a:pt x="22" y="160"/>
                </a:lnTo>
                <a:lnTo>
                  <a:pt x="22" y="160"/>
                </a:lnTo>
                <a:lnTo>
                  <a:pt x="24" y="160"/>
                </a:lnTo>
                <a:lnTo>
                  <a:pt x="24" y="158"/>
                </a:lnTo>
                <a:lnTo>
                  <a:pt x="24" y="158"/>
                </a:lnTo>
                <a:lnTo>
                  <a:pt x="24" y="158"/>
                </a:lnTo>
                <a:lnTo>
                  <a:pt x="24" y="158"/>
                </a:lnTo>
                <a:lnTo>
                  <a:pt x="26" y="158"/>
                </a:lnTo>
                <a:lnTo>
                  <a:pt x="26" y="158"/>
                </a:lnTo>
                <a:lnTo>
                  <a:pt x="30" y="158"/>
                </a:lnTo>
                <a:lnTo>
                  <a:pt x="30" y="158"/>
                </a:lnTo>
                <a:lnTo>
                  <a:pt x="30" y="160"/>
                </a:lnTo>
                <a:lnTo>
                  <a:pt x="32" y="160"/>
                </a:lnTo>
                <a:lnTo>
                  <a:pt x="32" y="160"/>
                </a:lnTo>
                <a:lnTo>
                  <a:pt x="32" y="160"/>
                </a:lnTo>
                <a:lnTo>
                  <a:pt x="34" y="160"/>
                </a:lnTo>
                <a:lnTo>
                  <a:pt x="36" y="160"/>
                </a:lnTo>
                <a:lnTo>
                  <a:pt x="36" y="160"/>
                </a:lnTo>
                <a:lnTo>
                  <a:pt x="38" y="160"/>
                </a:lnTo>
                <a:lnTo>
                  <a:pt x="38" y="158"/>
                </a:lnTo>
                <a:lnTo>
                  <a:pt x="38" y="158"/>
                </a:lnTo>
                <a:lnTo>
                  <a:pt x="42" y="158"/>
                </a:lnTo>
                <a:lnTo>
                  <a:pt x="42" y="158"/>
                </a:lnTo>
                <a:lnTo>
                  <a:pt x="42" y="156"/>
                </a:lnTo>
                <a:lnTo>
                  <a:pt x="44" y="154"/>
                </a:lnTo>
                <a:lnTo>
                  <a:pt x="44" y="154"/>
                </a:lnTo>
                <a:lnTo>
                  <a:pt x="44" y="156"/>
                </a:lnTo>
                <a:lnTo>
                  <a:pt x="44" y="158"/>
                </a:lnTo>
                <a:lnTo>
                  <a:pt x="44" y="158"/>
                </a:lnTo>
                <a:lnTo>
                  <a:pt x="46" y="158"/>
                </a:lnTo>
                <a:lnTo>
                  <a:pt x="46" y="158"/>
                </a:lnTo>
                <a:lnTo>
                  <a:pt x="48" y="158"/>
                </a:lnTo>
                <a:lnTo>
                  <a:pt x="48" y="158"/>
                </a:lnTo>
                <a:lnTo>
                  <a:pt x="54" y="158"/>
                </a:lnTo>
                <a:lnTo>
                  <a:pt x="56" y="158"/>
                </a:lnTo>
                <a:lnTo>
                  <a:pt x="56" y="158"/>
                </a:lnTo>
                <a:lnTo>
                  <a:pt x="62" y="158"/>
                </a:lnTo>
                <a:lnTo>
                  <a:pt x="62" y="158"/>
                </a:lnTo>
                <a:lnTo>
                  <a:pt x="68" y="158"/>
                </a:lnTo>
                <a:lnTo>
                  <a:pt x="70" y="158"/>
                </a:lnTo>
                <a:lnTo>
                  <a:pt x="72" y="158"/>
                </a:lnTo>
                <a:lnTo>
                  <a:pt x="76" y="158"/>
                </a:lnTo>
                <a:lnTo>
                  <a:pt x="82" y="158"/>
                </a:lnTo>
                <a:lnTo>
                  <a:pt x="86" y="158"/>
                </a:lnTo>
                <a:lnTo>
                  <a:pt x="88" y="158"/>
                </a:lnTo>
                <a:lnTo>
                  <a:pt x="88" y="158"/>
                </a:lnTo>
                <a:lnTo>
                  <a:pt x="92" y="158"/>
                </a:lnTo>
                <a:lnTo>
                  <a:pt x="98" y="158"/>
                </a:lnTo>
                <a:lnTo>
                  <a:pt x="100" y="158"/>
                </a:lnTo>
                <a:lnTo>
                  <a:pt x="100" y="158"/>
                </a:lnTo>
                <a:lnTo>
                  <a:pt x="100" y="156"/>
                </a:lnTo>
                <a:lnTo>
                  <a:pt x="100" y="150"/>
                </a:lnTo>
                <a:lnTo>
                  <a:pt x="100" y="148"/>
                </a:lnTo>
                <a:lnTo>
                  <a:pt x="100" y="146"/>
                </a:lnTo>
                <a:lnTo>
                  <a:pt x="102" y="144"/>
                </a:lnTo>
                <a:lnTo>
                  <a:pt x="98" y="140"/>
                </a:lnTo>
                <a:lnTo>
                  <a:pt x="98" y="136"/>
                </a:lnTo>
                <a:lnTo>
                  <a:pt x="96" y="126"/>
                </a:lnTo>
                <a:lnTo>
                  <a:pt x="96" y="118"/>
                </a:lnTo>
                <a:lnTo>
                  <a:pt x="96" y="114"/>
                </a:lnTo>
                <a:lnTo>
                  <a:pt x="94" y="110"/>
                </a:lnTo>
                <a:lnTo>
                  <a:pt x="94" y="106"/>
                </a:lnTo>
                <a:lnTo>
                  <a:pt x="94" y="102"/>
                </a:lnTo>
                <a:lnTo>
                  <a:pt x="94" y="98"/>
                </a:lnTo>
                <a:lnTo>
                  <a:pt x="94" y="96"/>
                </a:lnTo>
                <a:lnTo>
                  <a:pt x="94" y="94"/>
                </a:lnTo>
                <a:lnTo>
                  <a:pt x="92" y="88"/>
                </a:lnTo>
                <a:lnTo>
                  <a:pt x="92" y="84"/>
                </a:lnTo>
                <a:lnTo>
                  <a:pt x="92" y="80"/>
                </a:lnTo>
                <a:lnTo>
                  <a:pt x="92" y="74"/>
                </a:lnTo>
                <a:lnTo>
                  <a:pt x="92" y="70"/>
                </a:lnTo>
                <a:lnTo>
                  <a:pt x="90" y="66"/>
                </a:lnTo>
                <a:lnTo>
                  <a:pt x="90" y="62"/>
                </a:lnTo>
                <a:lnTo>
                  <a:pt x="90" y="60"/>
                </a:lnTo>
                <a:lnTo>
                  <a:pt x="90" y="56"/>
                </a:lnTo>
                <a:lnTo>
                  <a:pt x="90" y="52"/>
                </a:lnTo>
                <a:lnTo>
                  <a:pt x="90" y="48"/>
                </a:lnTo>
                <a:lnTo>
                  <a:pt x="88" y="38"/>
                </a:lnTo>
                <a:lnTo>
                  <a:pt x="88" y="36"/>
                </a:lnTo>
                <a:lnTo>
                  <a:pt x="88" y="34"/>
                </a:lnTo>
                <a:lnTo>
                  <a:pt x="88" y="32"/>
                </a:lnTo>
                <a:lnTo>
                  <a:pt x="88" y="28"/>
                </a:lnTo>
                <a:lnTo>
                  <a:pt x="86" y="18"/>
                </a:lnTo>
                <a:lnTo>
                  <a:pt x="86" y="14"/>
                </a:lnTo>
                <a:lnTo>
                  <a:pt x="86" y="8"/>
                </a:lnTo>
                <a:lnTo>
                  <a:pt x="86" y="6"/>
                </a:lnTo>
                <a:lnTo>
                  <a:pt x="86" y="6"/>
                </a:lnTo>
                <a:lnTo>
                  <a:pt x="84" y="0"/>
                </a:lnTo>
                <a:lnTo>
                  <a:pt x="86" y="0"/>
                </a:lnTo>
                <a:lnTo>
                  <a:pt x="88" y="0"/>
                </a:lnTo>
                <a:lnTo>
                  <a:pt x="88" y="0"/>
                </a:lnTo>
                <a:lnTo>
                  <a:pt x="92" y="0"/>
                </a:lnTo>
                <a:lnTo>
                  <a:pt x="96" y="0"/>
                </a:lnTo>
                <a:lnTo>
                  <a:pt x="108" y="0"/>
                </a:lnTo>
                <a:lnTo>
                  <a:pt x="110" y="0"/>
                </a:lnTo>
                <a:lnTo>
                  <a:pt x="110" y="0"/>
                </a:lnTo>
                <a:lnTo>
                  <a:pt x="114" y="2"/>
                </a:lnTo>
                <a:lnTo>
                  <a:pt x="120" y="6"/>
                </a:lnTo>
                <a:lnTo>
                  <a:pt x="124" y="10"/>
                </a:lnTo>
                <a:lnTo>
                  <a:pt x="130" y="14"/>
                </a:lnTo>
                <a:lnTo>
                  <a:pt x="132" y="16"/>
                </a:lnTo>
                <a:lnTo>
                  <a:pt x="138" y="20"/>
                </a:lnTo>
                <a:lnTo>
                  <a:pt x="144" y="24"/>
                </a:lnTo>
                <a:lnTo>
                  <a:pt x="148" y="28"/>
                </a:lnTo>
                <a:lnTo>
                  <a:pt x="154" y="32"/>
                </a:lnTo>
                <a:lnTo>
                  <a:pt x="158" y="36"/>
                </a:lnTo>
                <a:lnTo>
                  <a:pt x="162" y="40"/>
                </a:lnTo>
                <a:lnTo>
                  <a:pt x="168" y="44"/>
                </a:lnTo>
                <a:lnTo>
                  <a:pt x="172" y="48"/>
                </a:lnTo>
                <a:lnTo>
                  <a:pt x="178" y="52"/>
                </a:lnTo>
                <a:lnTo>
                  <a:pt x="178" y="52"/>
                </a:lnTo>
                <a:lnTo>
                  <a:pt x="180" y="52"/>
                </a:lnTo>
                <a:lnTo>
                  <a:pt x="182" y="54"/>
                </a:lnTo>
                <a:lnTo>
                  <a:pt x="182" y="56"/>
                </a:lnTo>
                <a:lnTo>
                  <a:pt x="184" y="56"/>
                </a:lnTo>
                <a:lnTo>
                  <a:pt x="190" y="60"/>
                </a:lnTo>
                <a:lnTo>
                  <a:pt x="196" y="64"/>
                </a:lnTo>
                <a:lnTo>
                  <a:pt x="196" y="66"/>
                </a:lnTo>
                <a:lnTo>
                  <a:pt x="196" y="66"/>
                </a:lnTo>
                <a:lnTo>
                  <a:pt x="196" y="66"/>
                </a:lnTo>
                <a:lnTo>
                  <a:pt x="196" y="68"/>
                </a:lnTo>
                <a:lnTo>
                  <a:pt x="196" y="68"/>
                </a:lnTo>
                <a:lnTo>
                  <a:pt x="196" y="68"/>
                </a:lnTo>
                <a:lnTo>
                  <a:pt x="196" y="68"/>
                </a:lnTo>
                <a:lnTo>
                  <a:pt x="196" y="70"/>
                </a:lnTo>
                <a:lnTo>
                  <a:pt x="196" y="70"/>
                </a:lnTo>
                <a:lnTo>
                  <a:pt x="196" y="70"/>
                </a:lnTo>
                <a:lnTo>
                  <a:pt x="198" y="72"/>
                </a:lnTo>
                <a:lnTo>
                  <a:pt x="200" y="72"/>
                </a:lnTo>
                <a:lnTo>
                  <a:pt x="200" y="72"/>
                </a:lnTo>
                <a:lnTo>
                  <a:pt x="202" y="72"/>
                </a:lnTo>
                <a:lnTo>
                  <a:pt x="202" y="74"/>
                </a:lnTo>
                <a:lnTo>
                  <a:pt x="202" y="74"/>
                </a:lnTo>
                <a:lnTo>
                  <a:pt x="202" y="74"/>
                </a:lnTo>
                <a:lnTo>
                  <a:pt x="202" y="76"/>
                </a:lnTo>
                <a:lnTo>
                  <a:pt x="204" y="76"/>
                </a:lnTo>
                <a:lnTo>
                  <a:pt x="204" y="78"/>
                </a:lnTo>
                <a:lnTo>
                  <a:pt x="204" y="78"/>
                </a:lnTo>
                <a:lnTo>
                  <a:pt x="206" y="78"/>
                </a:lnTo>
                <a:lnTo>
                  <a:pt x="210" y="80"/>
                </a:lnTo>
                <a:lnTo>
                  <a:pt x="210" y="78"/>
                </a:lnTo>
                <a:lnTo>
                  <a:pt x="210" y="78"/>
                </a:lnTo>
                <a:lnTo>
                  <a:pt x="210" y="78"/>
                </a:lnTo>
                <a:lnTo>
                  <a:pt x="210" y="78"/>
                </a:lnTo>
                <a:lnTo>
                  <a:pt x="212" y="78"/>
                </a:lnTo>
                <a:lnTo>
                  <a:pt x="212" y="80"/>
                </a:lnTo>
                <a:lnTo>
                  <a:pt x="212" y="80"/>
                </a:lnTo>
                <a:lnTo>
                  <a:pt x="212" y="80"/>
                </a:lnTo>
                <a:lnTo>
                  <a:pt x="214" y="80"/>
                </a:lnTo>
                <a:lnTo>
                  <a:pt x="214" y="80"/>
                </a:lnTo>
                <a:lnTo>
                  <a:pt x="214" y="82"/>
                </a:lnTo>
                <a:lnTo>
                  <a:pt x="214" y="82"/>
                </a:lnTo>
                <a:lnTo>
                  <a:pt x="216" y="82"/>
                </a:lnTo>
                <a:lnTo>
                  <a:pt x="216" y="82"/>
                </a:lnTo>
                <a:lnTo>
                  <a:pt x="218" y="82"/>
                </a:lnTo>
                <a:lnTo>
                  <a:pt x="220" y="84"/>
                </a:lnTo>
                <a:lnTo>
                  <a:pt x="222" y="84"/>
                </a:lnTo>
                <a:lnTo>
                  <a:pt x="222" y="84"/>
                </a:lnTo>
                <a:lnTo>
                  <a:pt x="226" y="86"/>
                </a:lnTo>
                <a:lnTo>
                  <a:pt x="226" y="88"/>
                </a:lnTo>
                <a:lnTo>
                  <a:pt x="226" y="88"/>
                </a:lnTo>
                <a:lnTo>
                  <a:pt x="226" y="90"/>
                </a:lnTo>
                <a:lnTo>
                  <a:pt x="226" y="90"/>
                </a:lnTo>
                <a:lnTo>
                  <a:pt x="226" y="92"/>
                </a:lnTo>
                <a:lnTo>
                  <a:pt x="226" y="92"/>
                </a:lnTo>
                <a:lnTo>
                  <a:pt x="226" y="92"/>
                </a:lnTo>
                <a:lnTo>
                  <a:pt x="226" y="94"/>
                </a:lnTo>
                <a:lnTo>
                  <a:pt x="224" y="96"/>
                </a:lnTo>
                <a:lnTo>
                  <a:pt x="224" y="96"/>
                </a:lnTo>
                <a:lnTo>
                  <a:pt x="224" y="96"/>
                </a:lnTo>
                <a:lnTo>
                  <a:pt x="224" y="96"/>
                </a:lnTo>
                <a:lnTo>
                  <a:pt x="224" y="98"/>
                </a:lnTo>
                <a:lnTo>
                  <a:pt x="224" y="98"/>
                </a:lnTo>
                <a:lnTo>
                  <a:pt x="228" y="100"/>
                </a:lnTo>
                <a:lnTo>
                  <a:pt x="232" y="98"/>
                </a:lnTo>
                <a:lnTo>
                  <a:pt x="236" y="98"/>
                </a:lnTo>
                <a:lnTo>
                  <a:pt x="236" y="98"/>
                </a:lnTo>
                <a:lnTo>
                  <a:pt x="238" y="98"/>
                </a:lnTo>
                <a:lnTo>
                  <a:pt x="240" y="9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7" name="Freeform 133"/>
          <p:cNvSpPr>
            <a:spLocks/>
          </p:cNvSpPr>
          <p:nvPr/>
        </p:nvSpPr>
        <p:spPr bwMode="auto">
          <a:xfrm>
            <a:off x="5000625" y="2516188"/>
            <a:ext cx="53975" cy="38100"/>
          </a:xfrm>
          <a:custGeom>
            <a:avLst/>
            <a:gdLst/>
            <a:ahLst/>
            <a:cxnLst>
              <a:cxn ang="0">
                <a:pos x="2" y="8"/>
              </a:cxn>
              <a:cxn ang="0">
                <a:pos x="2" y="8"/>
              </a:cxn>
              <a:cxn ang="0">
                <a:pos x="2" y="6"/>
              </a:cxn>
              <a:cxn ang="0">
                <a:pos x="4" y="4"/>
              </a:cxn>
              <a:cxn ang="0">
                <a:pos x="8" y="2"/>
              </a:cxn>
              <a:cxn ang="0">
                <a:pos x="8" y="4"/>
              </a:cxn>
              <a:cxn ang="0">
                <a:pos x="10" y="2"/>
              </a:cxn>
              <a:cxn ang="0">
                <a:pos x="14" y="2"/>
              </a:cxn>
              <a:cxn ang="0">
                <a:pos x="16" y="2"/>
              </a:cxn>
              <a:cxn ang="0">
                <a:pos x="16" y="2"/>
              </a:cxn>
              <a:cxn ang="0">
                <a:pos x="18" y="0"/>
              </a:cxn>
              <a:cxn ang="0">
                <a:pos x="20" y="0"/>
              </a:cxn>
              <a:cxn ang="0">
                <a:pos x="22" y="0"/>
              </a:cxn>
              <a:cxn ang="0">
                <a:pos x="24" y="0"/>
              </a:cxn>
              <a:cxn ang="0">
                <a:pos x="26" y="4"/>
              </a:cxn>
              <a:cxn ang="0">
                <a:pos x="28" y="4"/>
              </a:cxn>
              <a:cxn ang="0">
                <a:pos x="32" y="6"/>
              </a:cxn>
              <a:cxn ang="0">
                <a:pos x="32" y="8"/>
              </a:cxn>
              <a:cxn ang="0">
                <a:pos x="34" y="10"/>
              </a:cxn>
              <a:cxn ang="0">
                <a:pos x="34" y="10"/>
              </a:cxn>
              <a:cxn ang="0">
                <a:pos x="32" y="12"/>
              </a:cxn>
              <a:cxn ang="0">
                <a:pos x="34" y="14"/>
              </a:cxn>
              <a:cxn ang="0">
                <a:pos x="34" y="16"/>
              </a:cxn>
              <a:cxn ang="0">
                <a:pos x="34" y="16"/>
              </a:cxn>
              <a:cxn ang="0">
                <a:pos x="32" y="16"/>
              </a:cxn>
              <a:cxn ang="0">
                <a:pos x="30" y="18"/>
              </a:cxn>
              <a:cxn ang="0">
                <a:pos x="30" y="20"/>
              </a:cxn>
              <a:cxn ang="0">
                <a:pos x="28" y="20"/>
              </a:cxn>
              <a:cxn ang="0">
                <a:pos x="26" y="20"/>
              </a:cxn>
              <a:cxn ang="0">
                <a:pos x="24" y="20"/>
              </a:cxn>
              <a:cxn ang="0">
                <a:pos x="20" y="20"/>
              </a:cxn>
              <a:cxn ang="0">
                <a:pos x="20" y="20"/>
              </a:cxn>
              <a:cxn ang="0">
                <a:pos x="16" y="24"/>
              </a:cxn>
              <a:cxn ang="0">
                <a:pos x="16" y="24"/>
              </a:cxn>
              <a:cxn ang="0">
                <a:pos x="14" y="24"/>
              </a:cxn>
              <a:cxn ang="0">
                <a:pos x="12" y="24"/>
              </a:cxn>
              <a:cxn ang="0">
                <a:pos x="10" y="24"/>
              </a:cxn>
              <a:cxn ang="0">
                <a:pos x="8" y="24"/>
              </a:cxn>
              <a:cxn ang="0">
                <a:pos x="8" y="24"/>
              </a:cxn>
              <a:cxn ang="0">
                <a:pos x="6" y="24"/>
              </a:cxn>
              <a:cxn ang="0">
                <a:pos x="6" y="24"/>
              </a:cxn>
              <a:cxn ang="0">
                <a:pos x="2" y="20"/>
              </a:cxn>
              <a:cxn ang="0">
                <a:pos x="2" y="20"/>
              </a:cxn>
              <a:cxn ang="0">
                <a:pos x="0" y="16"/>
              </a:cxn>
              <a:cxn ang="0">
                <a:pos x="0" y="16"/>
              </a:cxn>
              <a:cxn ang="0">
                <a:pos x="2" y="16"/>
              </a:cxn>
              <a:cxn ang="0">
                <a:pos x="0" y="14"/>
              </a:cxn>
              <a:cxn ang="0">
                <a:pos x="0" y="12"/>
              </a:cxn>
              <a:cxn ang="0">
                <a:pos x="0" y="10"/>
              </a:cxn>
              <a:cxn ang="0">
                <a:pos x="0" y="8"/>
              </a:cxn>
            </a:cxnLst>
            <a:rect l="0" t="0" r="r" b="b"/>
            <a:pathLst>
              <a:path w="34" h="24">
                <a:moveTo>
                  <a:pt x="0" y="8"/>
                </a:moveTo>
                <a:lnTo>
                  <a:pt x="2" y="8"/>
                </a:lnTo>
                <a:lnTo>
                  <a:pt x="2" y="8"/>
                </a:lnTo>
                <a:lnTo>
                  <a:pt x="2" y="8"/>
                </a:lnTo>
                <a:lnTo>
                  <a:pt x="4" y="6"/>
                </a:lnTo>
                <a:lnTo>
                  <a:pt x="2" y="6"/>
                </a:lnTo>
                <a:lnTo>
                  <a:pt x="4" y="4"/>
                </a:lnTo>
                <a:lnTo>
                  <a:pt x="4" y="4"/>
                </a:lnTo>
                <a:lnTo>
                  <a:pt x="4" y="4"/>
                </a:lnTo>
                <a:lnTo>
                  <a:pt x="8" y="2"/>
                </a:lnTo>
                <a:lnTo>
                  <a:pt x="8" y="2"/>
                </a:lnTo>
                <a:lnTo>
                  <a:pt x="8" y="4"/>
                </a:lnTo>
                <a:lnTo>
                  <a:pt x="10" y="4"/>
                </a:lnTo>
                <a:lnTo>
                  <a:pt x="10" y="2"/>
                </a:lnTo>
                <a:lnTo>
                  <a:pt x="12" y="2"/>
                </a:lnTo>
                <a:lnTo>
                  <a:pt x="14" y="2"/>
                </a:lnTo>
                <a:lnTo>
                  <a:pt x="14" y="2"/>
                </a:lnTo>
                <a:lnTo>
                  <a:pt x="16" y="2"/>
                </a:lnTo>
                <a:lnTo>
                  <a:pt x="16" y="2"/>
                </a:lnTo>
                <a:lnTo>
                  <a:pt x="16" y="2"/>
                </a:lnTo>
                <a:lnTo>
                  <a:pt x="16" y="0"/>
                </a:lnTo>
                <a:lnTo>
                  <a:pt x="18" y="0"/>
                </a:lnTo>
                <a:lnTo>
                  <a:pt x="20" y="0"/>
                </a:lnTo>
                <a:lnTo>
                  <a:pt x="20" y="0"/>
                </a:lnTo>
                <a:lnTo>
                  <a:pt x="22" y="0"/>
                </a:lnTo>
                <a:lnTo>
                  <a:pt x="22" y="0"/>
                </a:lnTo>
                <a:lnTo>
                  <a:pt x="24" y="0"/>
                </a:lnTo>
                <a:lnTo>
                  <a:pt x="24" y="0"/>
                </a:lnTo>
                <a:lnTo>
                  <a:pt x="24" y="0"/>
                </a:lnTo>
                <a:lnTo>
                  <a:pt x="26" y="4"/>
                </a:lnTo>
                <a:lnTo>
                  <a:pt x="28" y="4"/>
                </a:lnTo>
                <a:lnTo>
                  <a:pt x="28" y="4"/>
                </a:lnTo>
                <a:lnTo>
                  <a:pt x="30" y="6"/>
                </a:lnTo>
                <a:lnTo>
                  <a:pt x="32" y="6"/>
                </a:lnTo>
                <a:lnTo>
                  <a:pt x="32" y="8"/>
                </a:lnTo>
                <a:lnTo>
                  <a:pt x="32" y="8"/>
                </a:lnTo>
                <a:lnTo>
                  <a:pt x="32" y="10"/>
                </a:lnTo>
                <a:lnTo>
                  <a:pt x="34" y="10"/>
                </a:lnTo>
                <a:lnTo>
                  <a:pt x="34" y="10"/>
                </a:lnTo>
                <a:lnTo>
                  <a:pt x="34" y="10"/>
                </a:lnTo>
                <a:lnTo>
                  <a:pt x="34" y="10"/>
                </a:lnTo>
                <a:lnTo>
                  <a:pt x="32" y="12"/>
                </a:lnTo>
                <a:lnTo>
                  <a:pt x="32" y="12"/>
                </a:lnTo>
                <a:lnTo>
                  <a:pt x="34" y="14"/>
                </a:lnTo>
                <a:lnTo>
                  <a:pt x="34" y="16"/>
                </a:lnTo>
                <a:lnTo>
                  <a:pt x="34" y="16"/>
                </a:lnTo>
                <a:lnTo>
                  <a:pt x="34" y="16"/>
                </a:lnTo>
                <a:lnTo>
                  <a:pt x="34" y="16"/>
                </a:lnTo>
                <a:lnTo>
                  <a:pt x="32" y="16"/>
                </a:lnTo>
                <a:lnTo>
                  <a:pt x="32" y="16"/>
                </a:lnTo>
                <a:lnTo>
                  <a:pt x="30" y="16"/>
                </a:lnTo>
                <a:lnTo>
                  <a:pt x="30" y="18"/>
                </a:lnTo>
                <a:lnTo>
                  <a:pt x="30" y="18"/>
                </a:lnTo>
                <a:lnTo>
                  <a:pt x="30" y="20"/>
                </a:lnTo>
                <a:lnTo>
                  <a:pt x="28" y="20"/>
                </a:lnTo>
                <a:lnTo>
                  <a:pt x="28" y="20"/>
                </a:lnTo>
                <a:lnTo>
                  <a:pt x="26" y="20"/>
                </a:lnTo>
                <a:lnTo>
                  <a:pt x="26" y="20"/>
                </a:lnTo>
                <a:lnTo>
                  <a:pt x="24" y="20"/>
                </a:lnTo>
                <a:lnTo>
                  <a:pt x="24" y="20"/>
                </a:lnTo>
                <a:lnTo>
                  <a:pt x="24" y="20"/>
                </a:lnTo>
                <a:lnTo>
                  <a:pt x="20" y="20"/>
                </a:lnTo>
                <a:lnTo>
                  <a:pt x="20" y="20"/>
                </a:lnTo>
                <a:lnTo>
                  <a:pt x="20" y="20"/>
                </a:lnTo>
                <a:lnTo>
                  <a:pt x="18" y="24"/>
                </a:lnTo>
                <a:lnTo>
                  <a:pt x="16" y="24"/>
                </a:lnTo>
                <a:lnTo>
                  <a:pt x="16" y="24"/>
                </a:lnTo>
                <a:lnTo>
                  <a:pt x="16" y="24"/>
                </a:lnTo>
                <a:lnTo>
                  <a:pt x="14" y="24"/>
                </a:lnTo>
                <a:lnTo>
                  <a:pt x="14" y="24"/>
                </a:lnTo>
                <a:lnTo>
                  <a:pt x="12" y="24"/>
                </a:lnTo>
                <a:lnTo>
                  <a:pt x="12" y="24"/>
                </a:lnTo>
                <a:lnTo>
                  <a:pt x="12" y="24"/>
                </a:lnTo>
                <a:lnTo>
                  <a:pt x="10" y="24"/>
                </a:lnTo>
                <a:lnTo>
                  <a:pt x="10" y="24"/>
                </a:lnTo>
                <a:lnTo>
                  <a:pt x="8" y="24"/>
                </a:lnTo>
                <a:lnTo>
                  <a:pt x="8" y="24"/>
                </a:lnTo>
                <a:lnTo>
                  <a:pt x="8" y="24"/>
                </a:lnTo>
                <a:lnTo>
                  <a:pt x="8" y="24"/>
                </a:lnTo>
                <a:lnTo>
                  <a:pt x="6" y="24"/>
                </a:lnTo>
                <a:lnTo>
                  <a:pt x="6" y="24"/>
                </a:lnTo>
                <a:lnTo>
                  <a:pt x="6" y="24"/>
                </a:lnTo>
                <a:lnTo>
                  <a:pt x="4" y="24"/>
                </a:lnTo>
                <a:lnTo>
                  <a:pt x="2" y="20"/>
                </a:lnTo>
                <a:lnTo>
                  <a:pt x="2" y="20"/>
                </a:lnTo>
                <a:lnTo>
                  <a:pt x="2" y="20"/>
                </a:lnTo>
                <a:lnTo>
                  <a:pt x="0" y="18"/>
                </a:lnTo>
                <a:lnTo>
                  <a:pt x="0" y="16"/>
                </a:lnTo>
                <a:lnTo>
                  <a:pt x="0" y="16"/>
                </a:lnTo>
                <a:lnTo>
                  <a:pt x="0" y="16"/>
                </a:lnTo>
                <a:lnTo>
                  <a:pt x="2" y="16"/>
                </a:lnTo>
                <a:lnTo>
                  <a:pt x="2" y="16"/>
                </a:lnTo>
                <a:lnTo>
                  <a:pt x="0" y="14"/>
                </a:lnTo>
                <a:lnTo>
                  <a:pt x="0" y="14"/>
                </a:lnTo>
                <a:lnTo>
                  <a:pt x="0" y="14"/>
                </a:lnTo>
                <a:lnTo>
                  <a:pt x="0" y="12"/>
                </a:lnTo>
                <a:lnTo>
                  <a:pt x="0" y="12"/>
                </a:lnTo>
                <a:lnTo>
                  <a:pt x="0" y="10"/>
                </a:lnTo>
                <a:lnTo>
                  <a:pt x="0" y="10"/>
                </a:lnTo>
                <a:lnTo>
                  <a:pt x="0" y="8"/>
                </a:lnTo>
                <a:lnTo>
                  <a:pt x="0"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8" name="Freeform 134"/>
          <p:cNvSpPr>
            <a:spLocks noEditPoints="1"/>
          </p:cNvSpPr>
          <p:nvPr/>
        </p:nvSpPr>
        <p:spPr bwMode="auto">
          <a:xfrm>
            <a:off x="8328025" y="3246438"/>
            <a:ext cx="177800" cy="238125"/>
          </a:xfrm>
          <a:custGeom>
            <a:avLst/>
            <a:gdLst/>
            <a:ahLst/>
            <a:cxnLst>
              <a:cxn ang="0">
                <a:pos x="94" y="150"/>
              </a:cxn>
              <a:cxn ang="0">
                <a:pos x="94" y="150"/>
              </a:cxn>
              <a:cxn ang="0">
                <a:pos x="94" y="150"/>
              </a:cxn>
              <a:cxn ang="0">
                <a:pos x="94" y="150"/>
              </a:cxn>
              <a:cxn ang="0">
                <a:pos x="94" y="150"/>
              </a:cxn>
              <a:cxn ang="0">
                <a:pos x="94" y="150"/>
              </a:cxn>
              <a:cxn ang="0">
                <a:pos x="94" y="150"/>
              </a:cxn>
              <a:cxn ang="0">
                <a:pos x="88" y="0"/>
              </a:cxn>
              <a:cxn ang="0">
                <a:pos x="88" y="0"/>
              </a:cxn>
              <a:cxn ang="0">
                <a:pos x="88" y="0"/>
              </a:cxn>
              <a:cxn ang="0">
                <a:pos x="88" y="0"/>
              </a:cxn>
              <a:cxn ang="0">
                <a:pos x="88" y="0"/>
              </a:cxn>
              <a:cxn ang="0">
                <a:pos x="88" y="0"/>
              </a:cxn>
              <a:cxn ang="0">
                <a:pos x="112" y="70"/>
              </a:cxn>
              <a:cxn ang="0">
                <a:pos x="112" y="70"/>
              </a:cxn>
              <a:cxn ang="0">
                <a:pos x="112" y="70"/>
              </a:cxn>
              <a:cxn ang="0">
                <a:pos x="112" y="70"/>
              </a:cxn>
              <a:cxn ang="0">
                <a:pos x="112" y="70"/>
              </a:cxn>
              <a:cxn ang="0">
                <a:pos x="112" y="70"/>
              </a:cxn>
              <a:cxn ang="0">
                <a:pos x="0" y="54"/>
              </a:cxn>
              <a:cxn ang="0">
                <a:pos x="0" y="54"/>
              </a:cxn>
              <a:cxn ang="0">
                <a:pos x="0" y="54"/>
              </a:cxn>
              <a:cxn ang="0">
                <a:pos x="0" y="54"/>
              </a:cxn>
              <a:cxn ang="0">
                <a:pos x="84" y="98"/>
              </a:cxn>
              <a:cxn ang="0">
                <a:pos x="84" y="98"/>
              </a:cxn>
              <a:cxn ang="0">
                <a:pos x="84" y="98"/>
              </a:cxn>
              <a:cxn ang="0">
                <a:pos x="84" y="98"/>
              </a:cxn>
              <a:cxn ang="0">
                <a:pos x="84" y="98"/>
              </a:cxn>
              <a:cxn ang="0">
                <a:pos x="84" y="98"/>
              </a:cxn>
              <a:cxn ang="0">
                <a:pos x="102" y="122"/>
              </a:cxn>
              <a:cxn ang="0">
                <a:pos x="102" y="122"/>
              </a:cxn>
              <a:cxn ang="0">
                <a:pos x="102" y="122"/>
              </a:cxn>
              <a:cxn ang="0">
                <a:pos x="100" y="122"/>
              </a:cxn>
              <a:cxn ang="0">
                <a:pos x="100" y="122"/>
              </a:cxn>
              <a:cxn ang="0">
                <a:pos x="100" y="122"/>
              </a:cxn>
              <a:cxn ang="0">
                <a:pos x="100" y="122"/>
              </a:cxn>
              <a:cxn ang="0">
                <a:pos x="102" y="122"/>
              </a:cxn>
              <a:cxn ang="0">
                <a:pos x="50" y="90"/>
              </a:cxn>
              <a:cxn ang="0">
                <a:pos x="50" y="90"/>
              </a:cxn>
              <a:cxn ang="0">
                <a:pos x="50" y="90"/>
              </a:cxn>
              <a:cxn ang="0">
                <a:pos x="50" y="90"/>
              </a:cxn>
              <a:cxn ang="0">
                <a:pos x="50" y="90"/>
              </a:cxn>
            </a:cxnLst>
            <a:rect l="0" t="0" r="r" b="b"/>
            <a:pathLst>
              <a:path w="112" h="150">
                <a:moveTo>
                  <a:pt x="94" y="150"/>
                </a:moveTo>
                <a:lnTo>
                  <a:pt x="94" y="150"/>
                </a:lnTo>
                <a:lnTo>
                  <a:pt x="94" y="150"/>
                </a:lnTo>
                <a:lnTo>
                  <a:pt x="94" y="150"/>
                </a:lnTo>
                <a:lnTo>
                  <a:pt x="94" y="150"/>
                </a:lnTo>
                <a:lnTo>
                  <a:pt x="94" y="150"/>
                </a:lnTo>
                <a:lnTo>
                  <a:pt x="94" y="150"/>
                </a:lnTo>
                <a:close/>
                <a:moveTo>
                  <a:pt x="88" y="0"/>
                </a:moveTo>
                <a:lnTo>
                  <a:pt x="88" y="0"/>
                </a:lnTo>
                <a:lnTo>
                  <a:pt x="88" y="0"/>
                </a:lnTo>
                <a:lnTo>
                  <a:pt x="88" y="0"/>
                </a:lnTo>
                <a:lnTo>
                  <a:pt x="88" y="0"/>
                </a:lnTo>
                <a:lnTo>
                  <a:pt x="88" y="0"/>
                </a:lnTo>
                <a:close/>
                <a:moveTo>
                  <a:pt x="112" y="70"/>
                </a:moveTo>
                <a:lnTo>
                  <a:pt x="112" y="70"/>
                </a:lnTo>
                <a:lnTo>
                  <a:pt x="112" y="70"/>
                </a:lnTo>
                <a:lnTo>
                  <a:pt x="112" y="70"/>
                </a:lnTo>
                <a:lnTo>
                  <a:pt x="112" y="70"/>
                </a:lnTo>
                <a:lnTo>
                  <a:pt x="112" y="70"/>
                </a:lnTo>
                <a:close/>
                <a:moveTo>
                  <a:pt x="0" y="54"/>
                </a:moveTo>
                <a:lnTo>
                  <a:pt x="0" y="54"/>
                </a:lnTo>
                <a:lnTo>
                  <a:pt x="0" y="54"/>
                </a:lnTo>
                <a:lnTo>
                  <a:pt x="0" y="54"/>
                </a:lnTo>
                <a:close/>
                <a:moveTo>
                  <a:pt x="84" y="98"/>
                </a:moveTo>
                <a:lnTo>
                  <a:pt x="84" y="98"/>
                </a:lnTo>
                <a:lnTo>
                  <a:pt x="84" y="98"/>
                </a:lnTo>
                <a:lnTo>
                  <a:pt x="84" y="98"/>
                </a:lnTo>
                <a:lnTo>
                  <a:pt x="84" y="98"/>
                </a:lnTo>
                <a:lnTo>
                  <a:pt x="84" y="98"/>
                </a:lnTo>
                <a:close/>
                <a:moveTo>
                  <a:pt x="102" y="122"/>
                </a:moveTo>
                <a:lnTo>
                  <a:pt x="102" y="122"/>
                </a:lnTo>
                <a:lnTo>
                  <a:pt x="102" y="122"/>
                </a:lnTo>
                <a:lnTo>
                  <a:pt x="100" y="122"/>
                </a:lnTo>
                <a:lnTo>
                  <a:pt x="100" y="122"/>
                </a:lnTo>
                <a:lnTo>
                  <a:pt x="100" y="122"/>
                </a:lnTo>
                <a:lnTo>
                  <a:pt x="100" y="122"/>
                </a:lnTo>
                <a:lnTo>
                  <a:pt x="102" y="122"/>
                </a:lnTo>
                <a:close/>
                <a:moveTo>
                  <a:pt x="50" y="90"/>
                </a:moveTo>
                <a:lnTo>
                  <a:pt x="50" y="90"/>
                </a:lnTo>
                <a:lnTo>
                  <a:pt x="50" y="90"/>
                </a:lnTo>
                <a:lnTo>
                  <a:pt x="50" y="90"/>
                </a:lnTo>
                <a:lnTo>
                  <a:pt x="50" y="9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9" name="Freeform 135"/>
          <p:cNvSpPr>
            <a:spLocks noEditPoints="1"/>
          </p:cNvSpPr>
          <p:nvPr/>
        </p:nvSpPr>
        <p:spPr bwMode="auto">
          <a:xfrm>
            <a:off x="1905000" y="2770188"/>
            <a:ext cx="676275" cy="479425"/>
          </a:xfrm>
          <a:custGeom>
            <a:avLst/>
            <a:gdLst/>
            <a:ahLst/>
            <a:cxnLst>
              <a:cxn ang="0">
                <a:pos x="278" y="138"/>
              </a:cxn>
              <a:cxn ang="0">
                <a:pos x="270" y="176"/>
              </a:cxn>
              <a:cxn ang="0">
                <a:pos x="270" y="178"/>
              </a:cxn>
              <a:cxn ang="0">
                <a:pos x="284" y="216"/>
              </a:cxn>
              <a:cxn ang="0">
                <a:pos x="306" y="240"/>
              </a:cxn>
              <a:cxn ang="0">
                <a:pos x="334" y="236"/>
              </a:cxn>
              <a:cxn ang="0">
                <a:pos x="356" y="232"/>
              </a:cxn>
              <a:cxn ang="0">
                <a:pos x="372" y="198"/>
              </a:cxn>
              <a:cxn ang="0">
                <a:pos x="400" y="186"/>
              </a:cxn>
              <a:cxn ang="0">
                <a:pos x="420" y="184"/>
              </a:cxn>
              <a:cxn ang="0">
                <a:pos x="414" y="208"/>
              </a:cxn>
              <a:cxn ang="0">
                <a:pos x="410" y="220"/>
              </a:cxn>
              <a:cxn ang="0">
                <a:pos x="404" y="238"/>
              </a:cxn>
              <a:cxn ang="0">
                <a:pos x="386" y="244"/>
              </a:cxn>
              <a:cxn ang="0">
                <a:pos x="360" y="270"/>
              </a:cxn>
              <a:cxn ang="0">
                <a:pos x="334" y="300"/>
              </a:cxn>
              <a:cxn ang="0">
                <a:pos x="310" y="276"/>
              </a:cxn>
              <a:cxn ang="0">
                <a:pos x="300" y="274"/>
              </a:cxn>
              <a:cxn ang="0">
                <a:pos x="284" y="278"/>
              </a:cxn>
              <a:cxn ang="0">
                <a:pos x="244" y="272"/>
              </a:cxn>
              <a:cxn ang="0">
                <a:pos x="208" y="252"/>
              </a:cxn>
              <a:cxn ang="0">
                <a:pos x="182" y="240"/>
              </a:cxn>
              <a:cxn ang="0">
                <a:pos x="158" y="222"/>
              </a:cxn>
              <a:cxn ang="0">
                <a:pos x="156" y="198"/>
              </a:cxn>
              <a:cxn ang="0">
                <a:pos x="156" y="170"/>
              </a:cxn>
              <a:cxn ang="0">
                <a:pos x="134" y="138"/>
              </a:cxn>
              <a:cxn ang="0">
                <a:pos x="128" y="128"/>
              </a:cxn>
              <a:cxn ang="0">
                <a:pos x="118" y="118"/>
              </a:cxn>
              <a:cxn ang="0">
                <a:pos x="118" y="100"/>
              </a:cxn>
              <a:cxn ang="0">
                <a:pos x="100" y="78"/>
              </a:cxn>
              <a:cxn ang="0">
                <a:pos x="88" y="56"/>
              </a:cxn>
              <a:cxn ang="0">
                <a:pos x="80" y="22"/>
              </a:cxn>
              <a:cxn ang="0">
                <a:pos x="64" y="14"/>
              </a:cxn>
              <a:cxn ang="0">
                <a:pos x="62" y="48"/>
              </a:cxn>
              <a:cxn ang="0">
                <a:pos x="76" y="70"/>
              </a:cxn>
              <a:cxn ang="0">
                <a:pos x="84" y="100"/>
              </a:cxn>
              <a:cxn ang="0">
                <a:pos x="90" y="124"/>
              </a:cxn>
              <a:cxn ang="0">
                <a:pos x="96" y="142"/>
              </a:cxn>
              <a:cxn ang="0">
                <a:pos x="106" y="154"/>
              </a:cxn>
              <a:cxn ang="0">
                <a:pos x="90" y="148"/>
              </a:cxn>
              <a:cxn ang="0">
                <a:pos x="74" y="122"/>
              </a:cxn>
              <a:cxn ang="0">
                <a:pos x="64" y="98"/>
              </a:cxn>
              <a:cxn ang="0">
                <a:pos x="52" y="92"/>
              </a:cxn>
              <a:cxn ang="0">
                <a:pos x="58" y="82"/>
              </a:cxn>
              <a:cxn ang="0">
                <a:pos x="56" y="64"/>
              </a:cxn>
              <a:cxn ang="0">
                <a:pos x="42" y="34"/>
              </a:cxn>
              <a:cxn ang="0">
                <a:pos x="38" y="4"/>
              </a:cxn>
              <a:cxn ang="0">
                <a:pos x="132" y="22"/>
              </a:cxn>
              <a:cxn ang="0">
                <a:pos x="184" y="16"/>
              </a:cxn>
              <a:cxn ang="0">
                <a:pos x="200" y="42"/>
              </a:cxn>
              <a:cxn ang="0">
                <a:pos x="226" y="48"/>
              </a:cxn>
              <a:cxn ang="0">
                <a:pos x="252" y="62"/>
              </a:cxn>
              <a:cxn ang="0">
                <a:pos x="262" y="84"/>
              </a:cxn>
              <a:cxn ang="0">
                <a:pos x="286" y="114"/>
              </a:cxn>
              <a:cxn ang="0">
                <a:pos x="424" y="202"/>
              </a:cxn>
              <a:cxn ang="0">
                <a:pos x="104" y="142"/>
              </a:cxn>
              <a:cxn ang="0">
                <a:pos x="70" y="130"/>
              </a:cxn>
              <a:cxn ang="0">
                <a:pos x="92" y="110"/>
              </a:cxn>
              <a:cxn ang="0">
                <a:pos x="70" y="232"/>
              </a:cxn>
              <a:cxn ang="0">
                <a:pos x="76" y="138"/>
              </a:cxn>
              <a:cxn ang="0">
                <a:pos x="74" y="54"/>
              </a:cxn>
              <a:cxn ang="0">
                <a:pos x="88" y="58"/>
              </a:cxn>
            </a:cxnLst>
            <a:rect l="0" t="0" r="r" b="b"/>
            <a:pathLst>
              <a:path w="426" h="302">
                <a:moveTo>
                  <a:pt x="346" y="234"/>
                </a:moveTo>
                <a:lnTo>
                  <a:pt x="346" y="234"/>
                </a:lnTo>
                <a:lnTo>
                  <a:pt x="346" y="234"/>
                </a:lnTo>
                <a:lnTo>
                  <a:pt x="346" y="234"/>
                </a:lnTo>
                <a:lnTo>
                  <a:pt x="346" y="232"/>
                </a:lnTo>
                <a:lnTo>
                  <a:pt x="348" y="232"/>
                </a:lnTo>
                <a:lnTo>
                  <a:pt x="350" y="232"/>
                </a:lnTo>
                <a:lnTo>
                  <a:pt x="352" y="230"/>
                </a:lnTo>
                <a:lnTo>
                  <a:pt x="352" y="230"/>
                </a:lnTo>
                <a:lnTo>
                  <a:pt x="352" y="230"/>
                </a:lnTo>
                <a:lnTo>
                  <a:pt x="352" y="232"/>
                </a:lnTo>
                <a:lnTo>
                  <a:pt x="352" y="232"/>
                </a:lnTo>
                <a:lnTo>
                  <a:pt x="352" y="232"/>
                </a:lnTo>
                <a:lnTo>
                  <a:pt x="350" y="232"/>
                </a:lnTo>
                <a:lnTo>
                  <a:pt x="348" y="234"/>
                </a:lnTo>
                <a:lnTo>
                  <a:pt x="346" y="234"/>
                </a:lnTo>
                <a:close/>
                <a:moveTo>
                  <a:pt x="290" y="112"/>
                </a:moveTo>
                <a:lnTo>
                  <a:pt x="290" y="112"/>
                </a:lnTo>
                <a:lnTo>
                  <a:pt x="290" y="112"/>
                </a:lnTo>
                <a:lnTo>
                  <a:pt x="288" y="114"/>
                </a:lnTo>
                <a:lnTo>
                  <a:pt x="288" y="116"/>
                </a:lnTo>
                <a:lnTo>
                  <a:pt x="286" y="120"/>
                </a:lnTo>
                <a:lnTo>
                  <a:pt x="286" y="120"/>
                </a:lnTo>
                <a:lnTo>
                  <a:pt x="286" y="120"/>
                </a:lnTo>
                <a:lnTo>
                  <a:pt x="286" y="120"/>
                </a:lnTo>
                <a:lnTo>
                  <a:pt x="286" y="122"/>
                </a:lnTo>
                <a:lnTo>
                  <a:pt x="284" y="122"/>
                </a:lnTo>
                <a:lnTo>
                  <a:pt x="284" y="124"/>
                </a:lnTo>
                <a:lnTo>
                  <a:pt x="282" y="124"/>
                </a:lnTo>
                <a:lnTo>
                  <a:pt x="282" y="126"/>
                </a:lnTo>
                <a:lnTo>
                  <a:pt x="282" y="126"/>
                </a:lnTo>
                <a:lnTo>
                  <a:pt x="280" y="132"/>
                </a:lnTo>
                <a:lnTo>
                  <a:pt x="280" y="132"/>
                </a:lnTo>
                <a:lnTo>
                  <a:pt x="278" y="136"/>
                </a:lnTo>
                <a:lnTo>
                  <a:pt x="278" y="138"/>
                </a:lnTo>
                <a:lnTo>
                  <a:pt x="278" y="138"/>
                </a:lnTo>
                <a:lnTo>
                  <a:pt x="276" y="138"/>
                </a:lnTo>
                <a:lnTo>
                  <a:pt x="276" y="140"/>
                </a:lnTo>
                <a:lnTo>
                  <a:pt x="276" y="142"/>
                </a:lnTo>
                <a:lnTo>
                  <a:pt x="276" y="144"/>
                </a:lnTo>
                <a:lnTo>
                  <a:pt x="276" y="146"/>
                </a:lnTo>
                <a:lnTo>
                  <a:pt x="276" y="148"/>
                </a:lnTo>
                <a:lnTo>
                  <a:pt x="274" y="152"/>
                </a:lnTo>
                <a:lnTo>
                  <a:pt x="274" y="152"/>
                </a:lnTo>
                <a:lnTo>
                  <a:pt x="274" y="154"/>
                </a:lnTo>
                <a:lnTo>
                  <a:pt x="274" y="154"/>
                </a:lnTo>
                <a:lnTo>
                  <a:pt x="274" y="156"/>
                </a:lnTo>
                <a:lnTo>
                  <a:pt x="274" y="156"/>
                </a:lnTo>
                <a:lnTo>
                  <a:pt x="272" y="156"/>
                </a:lnTo>
                <a:lnTo>
                  <a:pt x="272" y="158"/>
                </a:lnTo>
                <a:lnTo>
                  <a:pt x="272" y="158"/>
                </a:lnTo>
                <a:lnTo>
                  <a:pt x="272" y="160"/>
                </a:lnTo>
                <a:lnTo>
                  <a:pt x="272" y="160"/>
                </a:lnTo>
                <a:lnTo>
                  <a:pt x="272" y="160"/>
                </a:lnTo>
                <a:lnTo>
                  <a:pt x="272" y="160"/>
                </a:lnTo>
                <a:lnTo>
                  <a:pt x="272" y="162"/>
                </a:lnTo>
                <a:lnTo>
                  <a:pt x="272" y="164"/>
                </a:lnTo>
                <a:lnTo>
                  <a:pt x="272" y="164"/>
                </a:lnTo>
                <a:lnTo>
                  <a:pt x="272" y="164"/>
                </a:lnTo>
                <a:lnTo>
                  <a:pt x="270" y="166"/>
                </a:lnTo>
                <a:lnTo>
                  <a:pt x="270" y="166"/>
                </a:lnTo>
                <a:lnTo>
                  <a:pt x="270" y="166"/>
                </a:lnTo>
                <a:lnTo>
                  <a:pt x="270" y="168"/>
                </a:lnTo>
                <a:lnTo>
                  <a:pt x="270" y="168"/>
                </a:lnTo>
                <a:lnTo>
                  <a:pt x="270" y="172"/>
                </a:lnTo>
                <a:lnTo>
                  <a:pt x="270" y="172"/>
                </a:lnTo>
                <a:lnTo>
                  <a:pt x="270" y="174"/>
                </a:lnTo>
                <a:lnTo>
                  <a:pt x="270" y="174"/>
                </a:lnTo>
                <a:lnTo>
                  <a:pt x="270" y="174"/>
                </a:lnTo>
                <a:lnTo>
                  <a:pt x="270" y="176"/>
                </a:lnTo>
                <a:lnTo>
                  <a:pt x="270" y="176"/>
                </a:lnTo>
                <a:lnTo>
                  <a:pt x="270" y="178"/>
                </a:lnTo>
                <a:lnTo>
                  <a:pt x="272" y="180"/>
                </a:lnTo>
                <a:lnTo>
                  <a:pt x="272" y="180"/>
                </a:lnTo>
                <a:lnTo>
                  <a:pt x="272" y="180"/>
                </a:lnTo>
                <a:lnTo>
                  <a:pt x="272" y="180"/>
                </a:lnTo>
                <a:lnTo>
                  <a:pt x="272" y="182"/>
                </a:lnTo>
                <a:lnTo>
                  <a:pt x="272" y="182"/>
                </a:lnTo>
                <a:lnTo>
                  <a:pt x="272" y="182"/>
                </a:lnTo>
                <a:lnTo>
                  <a:pt x="274" y="184"/>
                </a:lnTo>
                <a:lnTo>
                  <a:pt x="274" y="184"/>
                </a:lnTo>
                <a:lnTo>
                  <a:pt x="274" y="184"/>
                </a:lnTo>
                <a:lnTo>
                  <a:pt x="274" y="184"/>
                </a:lnTo>
                <a:lnTo>
                  <a:pt x="274" y="186"/>
                </a:lnTo>
                <a:lnTo>
                  <a:pt x="274" y="186"/>
                </a:lnTo>
                <a:lnTo>
                  <a:pt x="274" y="186"/>
                </a:lnTo>
                <a:lnTo>
                  <a:pt x="274" y="186"/>
                </a:lnTo>
                <a:lnTo>
                  <a:pt x="272" y="190"/>
                </a:lnTo>
                <a:lnTo>
                  <a:pt x="272" y="188"/>
                </a:lnTo>
                <a:lnTo>
                  <a:pt x="272" y="186"/>
                </a:lnTo>
                <a:lnTo>
                  <a:pt x="274" y="186"/>
                </a:lnTo>
                <a:lnTo>
                  <a:pt x="274" y="186"/>
                </a:lnTo>
                <a:lnTo>
                  <a:pt x="274" y="186"/>
                </a:lnTo>
                <a:lnTo>
                  <a:pt x="274" y="186"/>
                </a:lnTo>
                <a:lnTo>
                  <a:pt x="274" y="184"/>
                </a:lnTo>
                <a:lnTo>
                  <a:pt x="274" y="184"/>
                </a:lnTo>
                <a:lnTo>
                  <a:pt x="272" y="184"/>
                </a:lnTo>
                <a:lnTo>
                  <a:pt x="272" y="184"/>
                </a:lnTo>
                <a:lnTo>
                  <a:pt x="272" y="182"/>
                </a:lnTo>
                <a:lnTo>
                  <a:pt x="272" y="180"/>
                </a:lnTo>
                <a:lnTo>
                  <a:pt x="270" y="178"/>
                </a:lnTo>
                <a:lnTo>
                  <a:pt x="270" y="178"/>
                </a:lnTo>
                <a:lnTo>
                  <a:pt x="270" y="178"/>
                </a:lnTo>
                <a:lnTo>
                  <a:pt x="270" y="178"/>
                </a:lnTo>
                <a:lnTo>
                  <a:pt x="270" y="178"/>
                </a:lnTo>
                <a:lnTo>
                  <a:pt x="270" y="178"/>
                </a:lnTo>
                <a:lnTo>
                  <a:pt x="270" y="180"/>
                </a:lnTo>
                <a:lnTo>
                  <a:pt x="270" y="180"/>
                </a:lnTo>
                <a:lnTo>
                  <a:pt x="270" y="182"/>
                </a:lnTo>
                <a:lnTo>
                  <a:pt x="270" y="182"/>
                </a:lnTo>
                <a:lnTo>
                  <a:pt x="270" y="184"/>
                </a:lnTo>
                <a:lnTo>
                  <a:pt x="270" y="184"/>
                </a:lnTo>
                <a:lnTo>
                  <a:pt x="272" y="186"/>
                </a:lnTo>
                <a:lnTo>
                  <a:pt x="272" y="186"/>
                </a:lnTo>
                <a:lnTo>
                  <a:pt x="272" y="188"/>
                </a:lnTo>
                <a:lnTo>
                  <a:pt x="272" y="188"/>
                </a:lnTo>
                <a:lnTo>
                  <a:pt x="272" y="192"/>
                </a:lnTo>
                <a:lnTo>
                  <a:pt x="274" y="192"/>
                </a:lnTo>
                <a:lnTo>
                  <a:pt x="274" y="194"/>
                </a:lnTo>
                <a:lnTo>
                  <a:pt x="274" y="194"/>
                </a:lnTo>
                <a:lnTo>
                  <a:pt x="274" y="196"/>
                </a:lnTo>
                <a:lnTo>
                  <a:pt x="274" y="196"/>
                </a:lnTo>
                <a:lnTo>
                  <a:pt x="274" y="198"/>
                </a:lnTo>
                <a:lnTo>
                  <a:pt x="274" y="198"/>
                </a:lnTo>
                <a:lnTo>
                  <a:pt x="274" y="198"/>
                </a:lnTo>
                <a:lnTo>
                  <a:pt x="274" y="198"/>
                </a:lnTo>
                <a:lnTo>
                  <a:pt x="274" y="200"/>
                </a:lnTo>
                <a:lnTo>
                  <a:pt x="276" y="200"/>
                </a:lnTo>
                <a:lnTo>
                  <a:pt x="276" y="202"/>
                </a:lnTo>
                <a:lnTo>
                  <a:pt x="276" y="202"/>
                </a:lnTo>
                <a:lnTo>
                  <a:pt x="280" y="206"/>
                </a:lnTo>
                <a:lnTo>
                  <a:pt x="280" y="206"/>
                </a:lnTo>
                <a:lnTo>
                  <a:pt x="280" y="208"/>
                </a:lnTo>
                <a:lnTo>
                  <a:pt x="282" y="210"/>
                </a:lnTo>
                <a:lnTo>
                  <a:pt x="282" y="212"/>
                </a:lnTo>
                <a:lnTo>
                  <a:pt x="284" y="212"/>
                </a:lnTo>
                <a:lnTo>
                  <a:pt x="284" y="214"/>
                </a:lnTo>
                <a:lnTo>
                  <a:pt x="284" y="214"/>
                </a:lnTo>
                <a:lnTo>
                  <a:pt x="284" y="216"/>
                </a:lnTo>
                <a:lnTo>
                  <a:pt x="284" y="216"/>
                </a:lnTo>
                <a:lnTo>
                  <a:pt x="284" y="216"/>
                </a:lnTo>
                <a:lnTo>
                  <a:pt x="284" y="218"/>
                </a:lnTo>
                <a:lnTo>
                  <a:pt x="284" y="222"/>
                </a:lnTo>
                <a:lnTo>
                  <a:pt x="284" y="222"/>
                </a:lnTo>
                <a:lnTo>
                  <a:pt x="284" y="222"/>
                </a:lnTo>
                <a:lnTo>
                  <a:pt x="284" y="222"/>
                </a:lnTo>
                <a:lnTo>
                  <a:pt x="286" y="222"/>
                </a:lnTo>
                <a:lnTo>
                  <a:pt x="286" y="224"/>
                </a:lnTo>
                <a:lnTo>
                  <a:pt x="286" y="224"/>
                </a:lnTo>
                <a:lnTo>
                  <a:pt x="286" y="226"/>
                </a:lnTo>
                <a:lnTo>
                  <a:pt x="286" y="226"/>
                </a:lnTo>
                <a:lnTo>
                  <a:pt x="288" y="226"/>
                </a:lnTo>
                <a:lnTo>
                  <a:pt x="288" y="226"/>
                </a:lnTo>
                <a:lnTo>
                  <a:pt x="288" y="228"/>
                </a:lnTo>
                <a:lnTo>
                  <a:pt x="288" y="228"/>
                </a:lnTo>
                <a:lnTo>
                  <a:pt x="288" y="230"/>
                </a:lnTo>
                <a:lnTo>
                  <a:pt x="288" y="230"/>
                </a:lnTo>
                <a:lnTo>
                  <a:pt x="288" y="230"/>
                </a:lnTo>
                <a:lnTo>
                  <a:pt x="290" y="232"/>
                </a:lnTo>
                <a:lnTo>
                  <a:pt x="294" y="232"/>
                </a:lnTo>
                <a:lnTo>
                  <a:pt x="296" y="232"/>
                </a:lnTo>
                <a:lnTo>
                  <a:pt x="296" y="232"/>
                </a:lnTo>
                <a:lnTo>
                  <a:pt x="296" y="232"/>
                </a:lnTo>
                <a:lnTo>
                  <a:pt x="298" y="232"/>
                </a:lnTo>
                <a:lnTo>
                  <a:pt x="298" y="232"/>
                </a:lnTo>
                <a:lnTo>
                  <a:pt x="300" y="234"/>
                </a:lnTo>
                <a:lnTo>
                  <a:pt x="300" y="234"/>
                </a:lnTo>
                <a:lnTo>
                  <a:pt x="302" y="236"/>
                </a:lnTo>
                <a:lnTo>
                  <a:pt x="302" y="236"/>
                </a:lnTo>
                <a:lnTo>
                  <a:pt x="302" y="236"/>
                </a:lnTo>
                <a:lnTo>
                  <a:pt x="304" y="236"/>
                </a:lnTo>
                <a:lnTo>
                  <a:pt x="304" y="236"/>
                </a:lnTo>
                <a:lnTo>
                  <a:pt x="304" y="236"/>
                </a:lnTo>
                <a:lnTo>
                  <a:pt x="304" y="238"/>
                </a:lnTo>
                <a:lnTo>
                  <a:pt x="306" y="240"/>
                </a:lnTo>
                <a:lnTo>
                  <a:pt x="306" y="242"/>
                </a:lnTo>
                <a:lnTo>
                  <a:pt x="308" y="242"/>
                </a:lnTo>
                <a:lnTo>
                  <a:pt x="308" y="242"/>
                </a:lnTo>
                <a:lnTo>
                  <a:pt x="308" y="242"/>
                </a:lnTo>
                <a:lnTo>
                  <a:pt x="310" y="242"/>
                </a:lnTo>
                <a:lnTo>
                  <a:pt x="312" y="240"/>
                </a:lnTo>
                <a:lnTo>
                  <a:pt x="312" y="240"/>
                </a:lnTo>
                <a:lnTo>
                  <a:pt x="314" y="240"/>
                </a:lnTo>
                <a:lnTo>
                  <a:pt x="316" y="240"/>
                </a:lnTo>
                <a:lnTo>
                  <a:pt x="318" y="240"/>
                </a:lnTo>
                <a:lnTo>
                  <a:pt x="322" y="238"/>
                </a:lnTo>
                <a:lnTo>
                  <a:pt x="322" y="238"/>
                </a:lnTo>
                <a:lnTo>
                  <a:pt x="320" y="238"/>
                </a:lnTo>
                <a:lnTo>
                  <a:pt x="320" y="238"/>
                </a:lnTo>
                <a:lnTo>
                  <a:pt x="318" y="238"/>
                </a:lnTo>
                <a:lnTo>
                  <a:pt x="318" y="238"/>
                </a:lnTo>
                <a:lnTo>
                  <a:pt x="318" y="238"/>
                </a:lnTo>
                <a:lnTo>
                  <a:pt x="318" y="238"/>
                </a:lnTo>
                <a:lnTo>
                  <a:pt x="318" y="238"/>
                </a:lnTo>
                <a:lnTo>
                  <a:pt x="322" y="236"/>
                </a:lnTo>
                <a:lnTo>
                  <a:pt x="324" y="236"/>
                </a:lnTo>
                <a:lnTo>
                  <a:pt x="324" y="236"/>
                </a:lnTo>
                <a:lnTo>
                  <a:pt x="326" y="236"/>
                </a:lnTo>
                <a:lnTo>
                  <a:pt x="328" y="238"/>
                </a:lnTo>
                <a:lnTo>
                  <a:pt x="326" y="238"/>
                </a:lnTo>
                <a:lnTo>
                  <a:pt x="328" y="238"/>
                </a:lnTo>
                <a:lnTo>
                  <a:pt x="328" y="238"/>
                </a:lnTo>
                <a:lnTo>
                  <a:pt x="328" y="238"/>
                </a:lnTo>
                <a:lnTo>
                  <a:pt x="330" y="236"/>
                </a:lnTo>
                <a:lnTo>
                  <a:pt x="330" y="236"/>
                </a:lnTo>
                <a:lnTo>
                  <a:pt x="332" y="236"/>
                </a:lnTo>
                <a:lnTo>
                  <a:pt x="332" y="236"/>
                </a:lnTo>
                <a:lnTo>
                  <a:pt x="332" y="236"/>
                </a:lnTo>
                <a:lnTo>
                  <a:pt x="334" y="234"/>
                </a:lnTo>
                <a:lnTo>
                  <a:pt x="334" y="236"/>
                </a:lnTo>
                <a:lnTo>
                  <a:pt x="336" y="234"/>
                </a:lnTo>
                <a:lnTo>
                  <a:pt x="338" y="234"/>
                </a:lnTo>
                <a:lnTo>
                  <a:pt x="338" y="232"/>
                </a:lnTo>
                <a:lnTo>
                  <a:pt x="338" y="232"/>
                </a:lnTo>
                <a:lnTo>
                  <a:pt x="340" y="232"/>
                </a:lnTo>
                <a:lnTo>
                  <a:pt x="342" y="232"/>
                </a:lnTo>
                <a:lnTo>
                  <a:pt x="344" y="232"/>
                </a:lnTo>
                <a:lnTo>
                  <a:pt x="346" y="232"/>
                </a:lnTo>
                <a:lnTo>
                  <a:pt x="346" y="232"/>
                </a:lnTo>
                <a:lnTo>
                  <a:pt x="346" y="234"/>
                </a:lnTo>
                <a:lnTo>
                  <a:pt x="346" y="234"/>
                </a:lnTo>
                <a:lnTo>
                  <a:pt x="346" y="234"/>
                </a:lnTo>
                <a:lnTo>
                  <a:pt x="344" y="234"/>
                </a:lnTo>
                <a:lnTo>
                  <a:pt x="344" y="234"/>
                </a:lnTo>
                <a:lnTo>
                  <a:pt x="344" y="236"/>
                </a:lnTo>
                <a:lnTo>
                  <a:pt x="344" y="234"/>
                </a:lnTo>
                <a:lnTo>
                  <a:pt x="344" y="234"/>
                </a:lnTo>
                <a:lnTo>
                  <a:pt x="346" y="234"/>
                </a:lnTo>
                <a:lnTo>
                  <a:pt x="346" y="236"/>
                </a:lnTo>
                <a:lnTo>
                  <a:pt x="346" y="236"/>
                </a:lnTo>
                <a:lnTo>
                  <a:pt x="346" y="236"/>
                </a:lnTo>
                <a:lnTo>
                  <a:pt x="346" y="236"/>
                </a:lnTo>
                <a:lnTo>
                  <a:pt x="346" y="238"/>
                </a:lnTo>
                <a:lnTo>
                  <a:pt x="346" y="238"/>
                </a:lnTo>
                <a:lnTo>
                  <a:pt x="348" y="236"/>
                </a:lnTo>
                <a:lnTo>
                  <a:pt x="348" y="236"/>
                </a:lnTo>
                <a:lnTo>
                  <a:pt x="350" y="236"/>
                </a:lnTo>
                <a:lnTo>
                  <a:pt x="352" y="236"/>
                </a:lnTo>
                <a:lnTo>
                  <a:pt x="352" y="236"/>
                </a:lnTo>
                <a:lnTo>
                  <a:pt x="352" y="236"/>
                </a:lnTo>
                <a:lnTo>
                  <a:pt x="352" y="234"/>
                </a:lnTo>
                <a:lnTo>
                  <a:pt x="354" y="234"/>
                </a:lnTo>
                <a:lnTo>
                  <a:pt x="356" y="234"/>
                </a:lnTo>
                <a:lnTo>
                  <a:pt x="356" y="232"/>
                </a:lnTo>
                <a:lnTo>
                  <a:pt x="356" y="232"/>
                </a:lnTo>
                <a:lnTo>
                  <a:pt x="354" y="230"/>
                </a:lnTo>
                <a:lnTo>
                  <a:pt x="354" y="232"/>
                </a:lnTo>
                <a:lnTo>
                  <a:pt x="354" y="232"/>
                </a:lnTo>
                <a:lnTo>
                  <a:pt x="354" y="230"/>
                </a:lnTo>
                <a:lnTo>
                  <a:pt x="354" y="230"/>
                </a:lnTo>
                <a:lnTo>
                  <a:pt x="354" y="230"/>
                </a:lnTo>
                <a:lnTo>
                  <a:pt x="354" y="230"/>
                </a:lnTo>
                <a:lnTo>
                  <a:pt x="354" y="230"/>
                </a:lnTo>
                <a:lnTo>
                  <a:pt x="354" y="228"/>
                </a:lnTo>
                <a:lnTo>
                  <a:pt x="354" y="228"/>
                </a:lnTo>
                <a:lnTo>
                  <a:pt x="356" y="228"/>
                </a:lnTo>
                <a:lnTo>
                  <a:pt x="356" y="228"/>
                </a:lnTo>
                <a:lnTo>
                  <a:pt x="358" y="226"/>
                </a:lnTo>
                <a:lnTo>
                  <a:pt x="360" y="226"/>
                </a:lnTo>
                <a:lnTo>
                  <a:pt x="362" y="224"/>
                </a:lnTo>
                <a:lnTo>
                  <a:pt x="364" y="222"/>
                </a:lnTo>
                <a:lnTo>
                  <a:pt x="364" y="222"/>
                </a:lnTo>
                <a:lnTo>
                  <a:pt x="366" y="220"/>
                </a:lnTo>
                <a:lnTo>
                  <a:pt x="366" y="216"/>
                </a:lnTo>
                <a:lnTo>
                  <a:pt x="366" y="216"/>
                </a:lnTo>
                <a:lnTo>
                  <a:pt x="366" y="214"/>
                </a:lnTo>
                <a:lnTo>
                  <a:pt x="366" y="214"/>
                </a:lnTo>
                <a:lnTo>
                  <a:pt x="368" y="214"/>
                </a:lnTo>
                <a:lnTo>
                  <a:pt x="368" y="214"/>
                </a:lnTo>
                <a:lnTo>
                  <a:pt x="368" y="214"/>
                </a:lnTo>
                <a:lnTo>
                  <a:pt x="368" y="212"/>
                </a:lnTo>
                <a:lnTo>
                  <a:pt x="370" y="212"/>
                </a:lnTo>
                <a:lnTo>
                  <a:pt x="370" y="212"/>
                </a:lnTo>
                <a:lnTo>
                  <a:pt x="370" y="210"/>
                </a:lnTo>
                <a:lnTo>
                  <a:pt x="370" y="210"/>
                </a:lnTo>
                <a:lnTo>
                  <a:pt x="370" y="210"/>
                </a:lnTo>
                <a:lnTo>
                  <a:pt x="370" y="208"/>
                </a:lnTo>
                <a:lnTo>
                  <a:pt x="370" y="206"/>
                </a:lnTo>
                <a:lnTo>
                  <a:pt x="370" y="202"/>
                </a:lnTo>
                <a:lnTo>
                  <a:pt x="372" y="198"/>
                </a:lnTo>
                <a:lnTo>
                  <a:pt x="372" y="198"/>
                </a:lnTo>
                <a:lnTo>
                  <a:pt x="372" y="198"/>
                </a:lnTo>
                <a:lnTo>
                  <a:pt x="372" y="198"/>
                </a:lnTo>
                <a:lnTo>
                  <a:pt x="374" y="196"/>
                </a:lnTo>
                <a:lnTo>
                  <a:pt x="374" y="196"/>
                </a:lnTo>
                <a:lnTo>
                  <a:pt x="374" y="196"/>
                </a:lnTo>
                <a:lnTo>
                  <a:pt x="374" y="194"/>
                </a:lnTo>
                <a:lnTo>
                  <a:pt x="374" y="194"/>
                </a:lnTo>
                <a:lnTo>
                  <a:pt x="374" y="196"/>
                </a:lnTo>
                <a:lnTo>
                  <a:pt x="372" y="196"/>
                </a:lnTo>
                <a:lnTo>
                  <a:pt x="372" y="198"/>
                </a:lnTo>
                <a:lnTo>
                  <a:pt x="372" y="196"/>
                </a:lnTo>
                <a:lnTo>
                  <a:pt x="372" y="196"/>
                </a:lnTo>
                <a:lnTo>
                  <a:pt x="374" y="196"/>
                </a:lnTo>
                <a:lnTo>
                  <a:pt x="374" y="194"/>
                </a:lnTo>
                <a:lnTo>
                  <a:pt x="374" y="194"/>
                </a:lnTo>
                <a:lnTo>
                  <a:pt x="374" y="194"/>
                </a:lnTo>
                <a:lnTo>
                  <a:pt x="374" y="194"/>
                </a:lnTo>
                <a:lnTo>
                  <a:pt x="376" y="192"/>
                </a:lnTo>
                <a:lnTo>
                  <a:pt x="378" y="192"/>
                </a:lnTo>
                <a:lnTo>
                  <a:pt x="380" y="190"/>
                </a:lnTo>
                <a:lnTo>
                  <a:pt x="382" y="190"/>
                </a:lnTo>
                <a:lnTo>
                  <a:pt x="382" y="190"/>
                </a:lnTo>
                <a:lnTo>
                  <a:pt x="382" y="190"/>
                </a:lnTo>
                <a:lnTo>
                  <a:pt x="382" y="190"/>
                </a:lnTo>
                <a:lnTo>
                  <a:pt x="384" y="190"/>
                </a:lnTo>
                <a:lnTo>
                  <a:pt x="386" y="188"/>
                </a:lnTo>
                <a:lnTo>
                  <a:pt x="390" y="188"/>
                </a:lnTo>
                <a:lnTo>
                  <a:pt x="390" y="188"/>
                </a:lnTo>
                <a:lnTo>
                  <a:pt x="390" y="188"/>
                </a:lnTo>
                <a:lnTo>
                  <a:pt x="392" y="188"/>
                </a:lnTo>
                <a:lnTo>
                  <a:pt x="396" y="188"/>
                </a:lnTo>
                <a:lnTo>
                  <a:pt x="398" y="186"/>
                </a:lnTo>
                <a:lnTo>
                  <a:pt x="398" y="186"/>
                </a:lnTo>
                <a:lnTo>
                  <a:pt x="400" y="186"/>
                </a:lnTo>
                <a:lnTo>
                  <a:pt x="400" y="186"/>
                </a:lnTo>
                <a:lnTo>
                  <a:pt x="400" y="186"/>
                </a:lnTo>
                <a:lnTo>
                  <a:pt x="402" y="184"/>
                </a:lnTo>
                <a:lnTo>
                  <a:pt x="402" y="184"/>
                </a:lnTo>
                <a:lnTo>
                  <a:pt x="404" y="184"/>
                </a:lnTo>
                <a:lnTo>
                  <a:pt x="404" y="184"/>
                </a:lnTo>
                <a:lnTo>
                  <a:pt x="406" y="184"/>
                </a:lnTo>
                <a:lnTo>
                  <a:pt x="408" y="184"/>
                </a:lnTo>
                <a:lnTo>
                  <a:pt x="406" y="184"/>
                </a:lnTo>
                <a:lnTo>
                  <a:pt x="406" y="184"/>
                </a:lnTo>
                <a:lnTo>
                  <a:pt x="406" y="184"/>
                </a:lnTo>
                <a:lnTo>
                  <a:pt x="406" y="184"/>
                </a:lnTo>
                <a:lnTo>
                  <a:pt x="406" y="184"/>
                </a:lnTo>
                <a:lnTo>
                  <a:pt x="406" y="184"/>
                </a:lnTo>
                <a:lnTo>
                  <a:pt x="408" y="184"/>
                </a:lnTo>
                <a:lnTo>
                  <a:pt x="410" y="184"/>
                </a:lnTo>
                <a:lnTo>
                  <a:pt x="410" y="184"/>
                </a:lnTo>
                <a:lnTo>
                  <a:pt x="412" y="186"/>
                </a:lnTo>
                <a:lnTo>
                  <a:pt x="412" y="186"/>
                </a:lnTo>
                <a:lnTo>
                  <a:pt x="412" y="186"/>
                </a:lnTo>
                <a:lnTo>
                  <a:pt x="412" y="186"/>
                </a:lnTo>
                <a:lnTo>
                  <a:pt x="412" y="186"/>
                </a:lnTo>
                <a:lnTo>
                  <a:pt x="414" y="186"/>
                </a:lnTo>
                <a:lnTo>
                  <a:pt x="414" y="186"/>
                </a:lnTo>
                <a:lnTo>
                  <a:pt x="414" y="186"/>
                </a:lnTo>
                <a:lnTo>
                  <a:pt x="416" y="186"/>
                </a:lnTo>
                <a:lnTo>
                  <a:pt x="416" y="186"/>
                </a:lnTo>
                <a:lnTo>
                  <a:pt x="418" y="186"/>
                </a:lnTo>
                <a:lnTo>
                  <a:pt x="420" y="186"/>
                </a:lnTo>
                <a:lnTo>
                  <a:pt x="420" y="186"/>
                </a:lnTo>
                <a:lnTo>
                  <a:pt x="422" y="186"/>
                </a:lnTo>
                <a:lnTo>
                  <a:pt x="422" y="186"/>
                </a:lnTo>
                <a:lnTo>
                  <a:pt x="422" y="184"/>
                </a:lnTo>
                <a:lnTo>
                  <a:pt x="422" y="184"/>
                </a:lnTo>
                <a:lnTo>
                  <a:pt x="420" y="184"/>
                </a:lnTo>
                <a:lnTo>
                  <a:pt x="420" y="186"/>
                </a:lnTo>
                <a:lnTo>
                  <a:pt x="420" y="186"/>
                </a:lnTo>
                <a:lnTo>
                  <a:pt x="418" y="186"/>
                </a:lnTo>
                <a:lnTo>
                  <a:pt x="418" y="186"/>
                </a:lnTo>
                <a:lnTo>
                  <a:pt x="418" y="184"/>
                </a:lnTo>
                <a:lnTo>
                  <a:pt x="418" y="184"/>
                </a:lnTo>
                <a:lnTo>
                  <a:pt x="418" y="184"/>
                </a:lnTo>
                <a:lnTo>
                  <a:pt x="420" y="184"/>
                </a:lnTo>
                <a:lnTo>
                  <a:pt x="420" y="184"/>
                </a:lnTo>
                <a:lnTo>
                  <a:pt x="422" y="184"/>
                </a:lnTo>
                <a:lnTo>
                  <a:pt x="422" y="184"/>
                </a:lnTo>
                <a:lnTo>
                  <a:pt x="422" y="184"/>
                </a:lnTo>
                <a:lnTo>
                  <a:pt x="422" y="184"/>
                </a:lnTo>
                <a:lnTo>
                  <a:pt x="422" y="184"/>
                </a:lnTo>
                <a:lnTo>
                  <a:pt x="424" y="184"/>
                </a:lnTo>
                <a:lnTo>
                  <a:pt x="424" y="186"/>
                </a:lnTo>
                <a:lnTo>
                  <a:pt x="424" y="186"/>
                </a:lnTo>
                <a:lnTo>
                  <a:pt x="426" y="186"/>
                </a:lnTo>
                <a:lnTo>
                  <a:pt x="426" y="188"/>
                </a:lnTo>
                <a:lnTo>
                  <a:pt x="426" y="188"/>
                </a:lnTo>
                <a:lnTo>
                  <a:pt x="426" y="188"/>
                </a:lnTo>
                <a:lnTo>
                  <a:pt x="426" y="190"/>
                </a:lnTo>
                <a:lnTo>
                  <a:pt x="426" y="192"/>
                </a:lnTo>
                <a:lnTo>
                  <a:pt x="426" y="192"/>
                </a:lnTo>
                <a:lnTo>
                  <a:pt x="424" y="194"/>
                </a:lnTo>
                <a:lnTo>
                  <a:pt x="424" y="196"/>
                </a:lnTo>
                <a:lnTo>
                  <a:pt x="422" y="198"/>
                </a:lnTo>
                <a:lnTo>
                  <a:pt x="420" y="200"/>
                </a:lnTo>
                <a:lnTo>
                  <a:pt x="420" y="202"/>
                </a:lnTo>
                <a:lnTo>
                  <a:pt x="418" y="202"/>
                </a:lnTo>
                <a:lnTo>
                  <a:pt x="418" y="202"/>
                </a:lnTo>
                <a:lnTo>
                  <a:pt x="418" y="202"/>
                </a:lnTo>
                <a:lnTo>
                  <a:pt x="416" y="204"/>
                </a:lnTo>
                <a:lnTo>
                  <a:pt x="416" y="204"/>
                </a:lnTo>
                <a:lnTo>
                  <a:pt x="414" y="208"/>
                </a:lnTo>
                <a:lnTo>
                  <a:pt x="414" y="208"/>
                </a:lnTo>
                <a:lnTo>
                  <a:pt x="414" y="208"/>
                </a:lnTo>
                <a:lnTo>
                  <a:pt x="414" y="210"/>
                </a:lnTo>
                <a:lnTo>
                  <a:pt x="414" y="210"/>
                </a:lnTo>
                <a:lnTo>
                  <a:pt x="414" y="212"/>
                </a:lnTo>
                <a:lnTo>
                  <a:pt x="414" y="212"/>
                </a:lnTo>
                <a:lnTo>
                  <a:pt x="414" y="212"/>
                </a:lnTo>
                <a:lnTo>
                  <a:pt x="412" y="214"/>
                </a:lnTo>
                <a:lnTo>
                  <a:pt x="412" y="212"/>
                </a:lnTo>
                <a:lnTo>
                  <a:pt x="414" y="212"/>
                </a:lnTo>
                <a:lnTo>
                  <a:pt x="414" y="212"/>
                </a:lnTo>
                <a:lnTo>
                  <a:pt x="412" y="212"/>
                </a:lnTo>
                <a:lnTo>
                  <a:pt x="412" y="212"/>
                </a:lnTo>
                <a:lnTo>
                  <a:pt x="412" y="212"/>
                </a:lnTo>
                <a:lnTo>
                  <a:pt x="412" y="214"/>
                </a:lnTo>
                <a:lnTo>
                  <a:pt x="412" y="214"/>
                </a:lnTo>
                <a:lnTo>
                  <a:pt x="410" y="214"/>
                </a:lnTo>
                <a:lnTo>
                  <a:pt x="410" y="216"/>
                </a:lnTo>
                <a:lnTo>
                  <a:pt x="408" y="216"/>
                </a:lnTo>
                <a:lnTo>
                  <a:pt x="408" y="216"/>
                </a:lnTo>
                <a:lnTo>
                  <a:pt x="408" y="218"/>
                </a:lnTo>
                <a:lnTo>
                  <a:pt x="408" y="218"/>
                </a:lnTo>
                <a:lnTo>
                  <a:pt x="410" y="218"/>
                </a:lnTo>
                <a:lnTo>
                  <a:pt x="410" y="218"/>
                </a:lnTo>
                <a:lnTo>
                  <a:pt x="410" y="218"/>
                </a:lnTo>
                <a:lnTo>
                  <a:pt x="410" y="218"/>
                </a:lnTo>
                <a:lnTo>
                  <a:pt x="412" y="218"/>
                </a:lnTo>
                <a:lnTo>
                  <a:pt x="412" y="218"/>
                </a:lnTo>
                <a:lnTo>
                  <a:pt x="412" y="218"/>
                </a:lnTo>
                <a:lnTo>
                  <a:pt x="412" y="218"/>
                </a:lnTo>
                <a:lnTo>
                  <a:pt x="412" y="220"/>
                </a:lnTo>
                <a:lnTo>
                  <a:pt x="412" y="220"/>
                </a:lnTo>
                <a:lnTo>
                  <a:pt x="410" y="220"/>
                </a:lnTo>
                <a:lnTo>
                  <a:pt x="410" y="220"/>
                </a:lnTo>
                <a:lnTo>
                  <a:pt x="410" y="220"/>
                </a:lnTo>
                <a:lnTo>
                  <a:pt x="410" y="220"/>
                </a:lnTo>
                <a:lnTo>
                  <a:pt x="410" y="220"/>
                </a:lnTo>
                <a:lnTo>
                  <a:pt x="410" y="222"/>
                </a:lnTo>
                <a:lnTo>
                  <a:pt x="408" y="222"/>
                </a:lnTo>
                <a:lnTo>
                  <a:pt x="408" y="222"/>
                </a:lnTo>
                <a:lnTo>
                  <a:pt x="408" y="224"/>
                </a:lnTo>
                <a:lnTo>
                  <a:pt x="408" y="224"/>
                </a:lnTo>
                <a:lnTo>
                  <a:pt x="408" y="224"/>
                </a:lnTo>
                <a:lnTo>
                  <a:pt x="410" y="224"/>
                </a:lnTo>
                <a:lnTo>
                  <a:pt x="410" y="222"/>
                </a:lnTo>
                <a:lnTo>
                  <a:pt x="410" y="222"/>
                </a:lnTo>
                <a:lnTo>
                  <a:pt x="410" y="222"/>
                </a:lnTo>
                <a:lnTo>
                  <a:pt x="412" y="222"/>
                </a:lnTo>
                <a:lnTo>
                  <a:pt x="412" y="222"/>
                </a:lnTo>
                <a:lnTo>
                  <a:pt x="410" y="226"/>
                </a:lnTo>
                <a:lnTo>
                  <a:pt x="410" y="226"/>
                </a:lnTo>
                <a:lnTo>
                  <a:pt x="408" y="228"/>
                </a:lnTo>
                <a:lnTo>
                  <a:pt x="408" y="228"/>
                </a:lnTo>
                <a:lnTo>
                  <a:pt x="408" y="230"/>
                </a:lnTo>
                <a:lnTo>
                  <a:pt x="408" y="232"/>
                </a:lnTo>
                <a:lnTo>
                  <a:pt x="408" y="232"/>
                </a:lnTo>
                <a:lnTo>
                  <a:pt x="406" y="232"/>
                </a:lnTo>
                <a:lnTo>
                  <a:pt x="406" y="232"/>
                </a:lnTo>
                <a:lnTo>
                  <a:pt x="406" y="234"/>
                </a:lnTo>
                <a:lnTo>
                  <a:pt x="406" y="236"/>
                </a:lnTo>
                <a:lnTo>
                  <a:pt x="406" y="236"/>
                </a:lnTo>
                <a:lnTo>
                  <a:pt x="406" y="238"/>
                </a:lnTo>
                <a:lnTo>
                  <a:pt x="404" y="238"/>
                </a:lnTo>
                <a:lnTo>
                  <a:pt x="404" y="238"/>
                </a:lnTo>
                <a:lnTo>
                  <a:pt x="404" y="238"/>
                </a:lnTo>
                <a:lnTo>
                  <a:pt x="404" y="240"/>
                </a:lnTo>
                <a:lnTo>
                  <a:pt x="404" y="240"/>
                </a:lnTo>
                <a:lnTo>
                  <a:pt x="404" y="240"/>
                </a:lnTo>
                <a:lnTo>
                  <a:pt x="404" y="238"/>
                </a:lnTo>
                <a:lnTo>
                  <a:pt x="404" y="238"/>
                </a:lnTo>
                <a:lnTo>
                  <a:pt x="402" y="236"/>
                </a:lnTo>
                <a:lnTo>
                  <a:pt x="402" y="236"/>
                </a:lnTo>
                <a:lnTo>
                  <a:pt x="402" y="236"/>
                </a:lnTo>
                <a:lnTo>
                  <a:pt x="400" y="236"/>
                </a:lnTo>
                <a:lnTo>
                  <a:pt x="400" y="236"/>
                </a:lnTo>
                <a:lnTo>
                  <a:pt x="402" y="234"/>
                </a:lnTo>
                <a:lnTo>
                  <a:pt x="402" y="232"/>
                </a:lnTo>
                <a:lnTo>
                  <a:pt x="402" y="230"/>
                </a:lnTo>
                <a:lnTo>
                  <a:pt x="402" y="230"/>
                </a:lnTo>
                <a:lnTo>
                  <a:pt x="402" y="230"/>
                </a:lnTo>
                <a:lnTo>
                  <a:pt x="402" y="230"/>
                </a:lnTo>
                <a:lnTo>
                  <a:pt x="400" y="232"/>
                </a:lnTo>
                <a:lnTo>
                  <a:pt x="400" y="232"/>
                </a:lnTo>
                <a:lnTo>
                  <a:pt x="400" y="232"/>
                </a:lnTo>
                <a:lnTo>
                  <a:pt x="398" y="236"/>
                </a:lnTo>
                <a:lnTo>
                  <a:pt x="398" y="236"/>
                </a:lnTo>
                <a:lnTo>
                  <a:pt x="398" y="236"/>
                </a:lnTo>
                <a:lnTo>
                  <a:pt x="398" y="236"/>
                </a:lnTo>
                <a:lnTo>
                  <a:pt x="396" y="236"/>
                </a:lnTo>
                <a:lnTo>
                  <a:pt x="396" y="236"/>
                </a:lnTo>
                <a:lnTo>
                  <a:pt x="396" y="236"/>
                </a:lnTo>
                <a:lnTo>
                  <a:pt x="394" y="236"/>
                </a:lnTo>
                <a:lnTo>
                  <a:pt x="394" y="236"/>
                </a:lnTo>
                <a:lnTo>
                  <a:pt x="394" y="240"/>
                </a:lnTo>
                <a:lnTo>
                  <a:pt x="392" y="240"/>
                </a:lnTo>
                <a:lnTo>
                  <a:pt x="392" y="240"/>
                </a:lnTo>
                <a:lnTo>
                  <a:pt x="392" y="242"/>
                </a:lnTo>
                <a:lnTo>
                  <a:pt x="390" y="244"/>
                </a:lnTo>
                <a:lnTo>
                  <a:pt x="390" y="244"/>
                </a:lnTo>
                <a:lnTo>
                  <a:pt x="388" y="246"/>
                </a:lnTo>
                <a:lnTo>
                  <a:pt x="388" y="246"/>
                </a:lnTo>
                <a:lnTo>
                  <a:pt x="386" y="244"/>
                </a:lnTo>
                <a:lnTo>
                  <a:pt x="386" y="244"/>
                </a:lnTo>
                <a:lnTo>
                  <a:pt x="386" y="244"/>
                </a:lnTo>
                <a:lnTo>
                  <a:pt x="386" y="244"/>
                </a:lnTo>
                <a:lnTo>
                  <a:pt x="384" y="244"/>
                </a:lnTo>
                <a:lnTo>
                  <a:pt x="384" y="244"/>
                </a:lnTo>
                <a:lnTo>
                  <a:pt x="384" y="246"/>
                </a:lnTo>
                <a:lnTo>
                  <a:pt x="380" y="246"/>
                </a:lnTo>
                <a:lnTo>
                  <a:pt x="376" y="246"/>
                </a:lnTo>
                <a:lnTo>
                  <a:pt x="372" y="246"/>
                </a:lnTo>
                <a:lnTo>
                  <a:pt x="368" y="246"/>
                </a:lnTo>
                <a:lnTo>
                  <a:pt x="364" y="246"/>
                </a:lnTo>
                <a:lnTo>
                  <a:pt x="360" y="246"/>
                </a:lnTo>
                <a:lnTo>
                  <a:pt x="358" y="246"/>
                </a:lnTo>
                <a:lnTo>
                  <a:pt x="358" y="246"/>
                </a:lnTo>
                <a:lnTo>
                  <a:pt x="358" y="246"/>
                </a:lnTo>
                <a:lnTo>
                  <a:pt x="358" y="248"/>
                </a:lnTo>
                <a:lnTo>
                  <a:pt x="356" y="250"/>
                </a:lnTo>
                <a:lnTo>
                  <a:pt x="356" y="256"/>
                </a:lnTo>
                <a:lnTo>
                  <a:pt x="350" y="256"/>
                </a:lnTo>
                <a:lnTo>
                  <a:pt x="350" y="256"/>
                </a:lnTo>
                <a:lnTo>
                  <a:pt x="352" y="258"/>
                </a:lnTo>
                <a:lnTo>
                  <a:pt x="352" y="258"/>
                </a:lnTo>
                <a:lnTo>
                  <a:pt x="352" y="260"/>
                </a:lnTo>
                <a:lnTo>
                  <a:pt x="354" y="262"/>
                </a:lnTo>
                <a:lnTo>
                  <a:pt x="356" y="262"/>
                </a:lnTo>
                <a:lnTo>
                  <a:pt x="356" y="262"/>
                </a:lnTo>
                <a:lnTo>
                  <a:pt x="356" y="264"/>
                </a:lnTo>
                <a:lnTo>
                  <a:pt x="358" y="264"/>
                </a:lnTo>
                <a:lnTo>
                  <a:pt x="358" y="264"/>
                </a:lnTo>
                <a:lnTo>
                  <a:pt x="358" y="264"/>
                </a:lnTo>
                <a:lnTo>
                  <a:pt x="360" y="266"/>
                </a:lnTo>
                <a:lnTo>
                  <a:pt x="360" y="266"/>
                </a:lnTo>
                <a:lnTo>
                  <a:pt x="360" y="266"/>
                </a:lnTo>
                <a:lnTo>
                  <a:pt x="360" y="268"/>
                </a:lnTo>
                <a:lnTo>
                  <a:pt x="360" y="268"/>
                </a:lnTo>
                <a:lnTo>
                  <a:pt x="360" y="268"/>
                </a:lnTo>
                <a:lnTo>
                  <a:pt x="360" y="270"/>
                </a:lnTo>
                <a:lnTo>
                  <a:pt x="360" y="270"/>
                </a:lnTo>
                <a:lnTo>
                  <a:pt x="362" y="270"/>
                </a:lnTo>
                <a:lnTo>
                  <a:pt x="362" y="270"/>
                </a:lnTo>
                <a:lnTo>
                  <a:pt x="362" y="270"/>
                </a:lnTo>
                <a:lnTo>
                  <a:pt x="362" y="270"/>
                </a:lnTo>
                <a:lnTo>
                  <a:pt x="364" y="270"/>
                </a:lnTo>
                <a:lnTo>
                  <a:pt x="364" y="270"/>
                </a:lnTo>
                <a:lnTo>
                  <a:pt x="362" y="272"/>
                </a:lnTo>
                <a:lnTo>
                  <a:pt x="362" y="272"/>
                </a:lnTo>
                <a:lnTo>
                  <a:pt x="362" y="272"/>
                </a:lnTo>
                <a:lnTo>
                  <a:pt x="362" y="274"/>
                </a:lnTo>
                <a:lnTo>
                  <a:pt x="362" y="274"/>
                </a:lnTo>
                <a:lnTo>
                  <a:pt x="362" y="276"/>
                </a:lnTo>
                <a:lnTo>
                  <a:pt x="362" y="276"/>
                </a:lnTo>
                <a:lnTo>
                  <a:pt x="362" y="276"/>
                </a:lnTo>
                <a:lnTo>
                  <a:pt x="362" y="276"/>
                </a:lnTo>
                <a:lnTo>
                  <a:pt x="360" y="276"/>
                </a:lnTo>
                <a:lnTo>
                  <a:pt x="356" y="276"/>
                </a:lnTo>
                <a:lnTo>
                  <a:pt x="354" y="276"/>
                </a:lnTo>
                <a:lnTo>
                  <a:pt x="346" y="276"/>
                </a:lnTo>
                <a:lnTo>
                  <a:pt x="344" y="276"/>
                </a:lnTo>
                <a:lnTo>
                  <a:pt x="344" y="276"/>
                </a:lnTo>
                <a:lnTo>
                  <a:pt x="342" y="278"/>
                </a:lnTo>
                <a:lnTo>
                  <a:pt x="342" y="278"/>
                </a:lnTo>
                <a:lnTo>
                  <a:pt x="336" y="286"/>
                </a:lnTo>
                <a:lnTo>
                  <a:pt x="334" y="290"/>
                </a:lnTo>
                <a:lnTo>
                  <a:pt x="336" y="292"/>
                </a:lnTo>
                <a:lnTo>
                  <a:pt x="336" y="294"/>
                </a:lnTo>
                <a:lnTo>
                  <a:pt x="334" y="294"/>
                </a:lnTo>
                <a:lnTo>
                  <a:pt x="334" y="296"/>
                </a:lnTo>
                <a:lnTo>
                  <a:pt x="334" y="298"/>
                </a:lnTo>
                <a:lnTo>
                  <a:pt x="334" y="298"/>
                </a:lnTo>
                <a:lnTo>
                  <a:pt x="334" y="298"/>
                </a:lnTo>
                <a:lnTo>
                  <a:pt x="334" y="298"/>
                </a:lnTo>
                <a:lnTo>
                  <a:pt x="334" y="300"/>
                </a:lnTo>
                <a:lnTo>
                  <a:pt x="334" y="300"/>
                </a:lnTo>
                <a:lnTo>
                  <a:pt x="334" y="302"/>
                </a:lnTo>
                <a:lnTo>
                  <a:pt x="332" y="302"/>
                </a:lnTo>
                <a:lnTo>
                  <a:pt x="332" y="302"/>
                </a:lnTo>
                <a:lnTo>
                  <a:pt x="332" y="302"/>
                </a:lnTo>
                <a:lnTo>
                  <a:pt x="332" y="300"/>
                </a:lnTo>
                <a:lnTo>
                  <a:pt x="332" y="300"/>
                </a:lnTo>
                <a:lnTo>
                  <a:pt x="330" y="296"/>
                </a:lnTo>
                <a:lnTo>
                  <a:pt x="328" y="296"/>
                </a:lnTo>
                <a:lnTo>
                  <a:pt x="328" y="296"/>
                </a:lnTo>
                <a:lnTo>
                  <a:pt x="328" y="296"/>
                </a:lnTo>
                <a:lnTo>
                  <a:pt x="328" y="296"/>
                </a:lnTo>
                <a:lnTo>
                  <a:pt x="328" y="294"/>
                </a:lnTo>
                <a:lnTo>
                  <a:pt x="326" y="292"/>
                </a:lnTo>
                <a:lnTo>
                  <a:pt x="326" y="292"/>
                </a:lnTo>
                <a:lnTo>
                  <a:pt x="326" y="292"/>
                </a:lnTo>
                <a:lnTo>
                  <a:pt x="326" y="292"/>
                </a:lnTo>
                <a:lnTo>
                  <a:pt x="326" y="292"/>
                </a:lnTo>
                <a:lnTo>
                  <a:pt x="326" y="292"/>
                </a:lnTo>
                <a:lnTo>
                  <a:pt x="326" y="290"/>
                </a:lnTo>
                <a:lnTo>
                  <a:pt x="324" y="290"/>
                </a:lnTo>
                <a:lnTo>
                  <a:pt x="324" y="290"/>
                </a:lnTo>
                <a:lnTo>
                  <a:pt x="322" y="288"/>
                </a:lnTo>
                <a:lnTo>
                  <a:pt x="322" y="288"/>
                </a:lnTo>
                <a:lnTo>
                  <a:pt x="322" y="286"/>
                </a:lnTo>
                <a:lnTo>
                  <a:pt x="320" y="286"/>
                </a:lnTo>
                <a:lnTo>
                  <a:pt x="320" y="284"/>
                </a:lnTo>
                <a:lnTo>
                  <a:pt x="318" y="284"/>
                </a:lnTo>
                <a:lnTo>
                  <a:pt x="318" y="282"/>
                </a:lnTo>
                <a:lnTo>
                  <a:pt x="316" y="280"/>
                </a:lnTo>
                <a:lnTo>
                  <a:pt x="314" y="280"/>
                </a:lnTo>
                <a:lnTo>
                  <a:pt x="314" y="280"/>
                </a:lnTo>
                <a:lnTo>
                  <a:pt x="312" y="278"/>
                </a:lnTo>
                <a:lnTo>
                  <a:pt x="312" y="278"/>
                </a:lnTo>
                <a:lnTo>
                  <a:pt x="312" y="276"/>
                </a:lnTo>
                <a:lnTo>
                  <a:pt x="310" y="276"/>
                </a:lnTo>
                <a:lnTo>
                  <a:pt x="310" y="274"/>
                </a:lnTo>
                <a:lnTo>
                  <a:pt x="310" y="274"/>
                </a:lnTo>
                <a:lnTo>
                  <a:pt x="308" y="274"/>
                </a:lnTo>
                <a:lnTo>
                  <a:pt x="308" y="274"/>
                </a:lnTo>
                <a:lnTo>
                  <a:pt x="306" y="274"/>
                </a:lnTo>
                <a:lnTo>
                  <a:pt x="306" y="272"/>
                </a:lnTo>
                <a:lnTo>
                  <a:pt x="306" y="272"/>
                </a:lnTo>
                <a:lnTo>
                  <a:pt x="304" y="272"/>
                </a:lnTo>
                <a:lnTo>
                  <a:pt x="304" y="272"/>
                </a:lnTo>
                <a:lnTo>
                  <a:pt x="304" y="274"/>
                </a:lnTo>
                <a:lnTo>
                  <a:pt x="304" y="274"/>
                </a:lnTo>
                <a:lnTo>
                  <a:pt x="304" y="274"/>
                </a:lnTo>
                <a:lnTo>
                  <a:pt x="304" y="274"/>
                </a:lnTo>
                <a:lnTo>
                  <a:pt x="306" y="274"/>
                </a:lnTo>
                <a:lnTo>
                  <a:pt x="306" y="274"/>
                </a:lnTo>
                <a:lnTo>
                  <a:pt x="306" y="274"/>
                </a:lnTo>
                <a:lnTo>
                  <a:pt x="306" y="274"/>
                </a:lnTo>
                <a:lnTo>
                  <a:pt x="306" y="274"/>
                </a:lnTo>
                <a:lnTo>
                  <a:pt x="308" y="276"/>
                </a:lnTo>
                <a:lnTo>
                  <a:pt x="308" y="276"/>
                </a:lnTo>
                <a:lnTo>
                  <a:pt x="308" y="276"/>
                </a:lnTo>
                <a:lnTo>
                  <a:pt x="310" y="276"/>
                </a:lnTo>
                <a:lnTo>
                  <a:pt x="310" y="276"/>
                </a:lnTo>
                <a:lnTo>
                  <a:pt x="310" y="276"/>
                </a:lnTo>
                <a:lnTo>
                  <a:pt x="310" y="276"/>
                </a:lnTo>
                <a:lnTo>
                  <a:pt x="308" y="276"/>
                </a:lnTo>
                <a:lnTo>
                  <a:pt x="306" y="276"/>
                </a:lnTo>
                <a:lnTo>
                  <a:pt x="304" y="274"/>
                </a:lnTo>
                <a:lnTo>
                  <a:pt x="304" y="274"/>
                </a:lnTo>
                <a:lnTo>
                  <a:pt x="304" y="274"/>
                </a:lnTo>
                <a:lnTo>
                  <a:pt x="304" y="274"/>
                </a:lnTo>
                <a:lnTo>
                  <a:pt x="302" y="274"/>
                </a:lnTo>
                <a:lnTo>
                  <a:pt x="300" y="274"/>
                </a:lnTo>
                <a:lnTo>
                  <a:pt x="300" y="274"/>
                </a:lnTo>
                <a:lnTo>
                  <a:pt x="300" y="274"/>
                </a:lnTo>
                <a:lnTo>
                  <a:pt x="300" y="274"/>
                </a:lnTo>
                <a:lnTo>
                  <a:pt x="302" y="274"/>
                </a:lnTo>
                <a:lnTo>
                  <a:pt x="302" y="272"/>
                </a:lnTo>
                <a:lnTo>
                  <a:pt x="302" y="272"/>
                </a:lnTo>
                <a:lnTo>
                  <a:pt x="302" y="272"/>
                </a:lnTo>
                <a:lnTo>
                  <a:pt x="302" y="272"/>
                </a:lnTo>
                <a:lnTo>
                  <a:pt x="302" y="272"/>
                </a:lnTo>
                <a:lnTo>
                  <a:pt x="300" y="272"/>
                </a:lnTo>
                <a:lnTo>
                  <a:pt x="300" y="272"/>
                </a:lnTo>
                <a:lnTo>
                  <a:pt x="298" y="272"/>
                </a:lnTo>
                <a:lnTo>
                  <a:pt x="298" y="272"/>
                </a:lnTo>
                <a:lnTo>
                  <a:pt x="300" y="272"/>
                </a:lnTo>
                <a:lnTo>
                  <a:pt x="300" y="272"/>
                </a:lnTo>
                <a:lnTo>
                  <a:pt x="300" y="270"/>
                </a:lnTo>
                <a:lnTo>
                  <a:pt x="298" y="270"/>
                </a:lnTo>
                <a:lnTo>
                  <a:pt x="298" y="270"/>
                </a:lnTo>
                <a:lnTo>
                  <a:pt x="298" y="270"/>
                </a:lnTo>
                <a:lnTo>
                  <a:pt x="296" y="272"/>
                </a:lnTo>
                <a:lnTo>
                  <a:pt x="296" y="272"/>
                </a:lnTo>
                <a:lnTo>
                  <a:pt x="296" y="272"/>
                </a:lnTo>
                <a:lnTo>
                  <a:pt x="298" y="274"/>
                </a:lnTo>
                <a:lnTo>
                  <a:pt x="298" y="274"/>
                </a:lnTo>
                <a:lnTo>
                  <a:pt x="296" y="274"/>
                </a:lnTo>
                <a:lnTo>
                  <a:pt x="294" y="274"/>
                </a:lnTo>
                <a:lnTo>
                  <a:pt x="292" y="274"/>
                </a:lnTo>
                <a:lnTo>
                  <a:pt x="292" y="276"/>
                </a:lnTo>
                <a:lnTo>
                  <a:pt x="290" y="276"/>
                </a:lnTo>
                <a:lnTo>
                  <a:pt x="290" y="278"/>
                </a:lnTo>
                <a:lnTo>
                  <a:pt x="290" y="278"/>
                </a:lnTo>
                <a:lnTo>
                  <a:pt x="290" y="278"/>
                </a:lnTo>
                <a:lnTo>
                  <a:pt x="288" y="278"/>
                </a:lnTo>
                <a:lnTo>
                  <a:pt x="288" y="278"/>
                </a:lnTo>
                <a:lnTo>
                  <a:pt x="286" y="278"/>
                </a:lnTo>
                <a:lnTo>
                  <a:pt x="286" y="278"/>
                </a:lnTo>
                <a:lnTo>
                  <a:pt x="284" y="278"/>
                </a:lnTo>
                <a:lnTo>
                  <a:pt x="284" y="280"/>
                </a:lnTo>
                <a:lnTo>
                  <a:pt x="282" y="280"/>
                </a:lnTo>
                <a:lnTo>
                  <a:pt x="280" y="282"/>
                </a:lnTo>
                <a:lnTo>
                  <a:pt x="278" y="282"/>
                </a:lnTo>
                <a:lnTo>
                  <a:pt x="278" y="282"/>
                </a:lnTo>
                <a:lnTo>
                  <a:pt x="276" y="282"/>
                </a:lnTo>
                <a:lnTo>
                  <a:pt x="276" y="282"/>
                </a:lnTo>
                <a:lnTo>
                  <a:pt x="274" y="282"/>
                </a:lnTo>
                <a:lnTo>
                  <a:pt x="274" y="282"/>
                </a:lnTo>
                <a:lnTo>
                  <a:pt x="274" y="284"/>
                </a:lnTo>
                <a:lnTo>
                  <a:pt x="272" y="282"/>
                </a:lnTo>
                <a:lnTo>
                  <a:pt x="268" y="282"/>
                </a:lnTo>
                <a:lnTo>
                  <a:pt x="266" y="280"/>
                </a:lnTo>
                <a:lnTo>
                  <a:pt x="264" y="280"/>
                </a:lnTo>
                <a:lnTo>
                  <a:pt x="264" y="278"/>
                </a:lnTo>
                <a:lnTo>
                  <a:pt x="264" y="278"/>
                </a:lnTo>
                <a:lnTo>
                  <a:pt x="262" y="278"/>
                </a:lnTo>
                <a:lnTo>
                  <a:pt x="258" y="278"/>
                </a:lnTo>
                <a:lnTo>
                  <a:pt x="256" y="278"/>
                </a:lnTo>
                <a:lnTo>
                  <a:pt x="256" y="278"/>
                </a:lnTo>
                <a:lnTo>
                  <a:pt x="256" y="278"/>
                </a:lnTo>
                <a:lnTo>
                  <a:pt x="254" y="278"/>
                </a:lnTo>
                <a:lnTo>
                  <a:pt x="254" y="278"/>
                </a:lnTo>
                <a:lnTo>
                  <a:pt x="254" y="278"/>
                </a:lnTo>
                <a:lnTo>
                  <a:pt x="254" y="276"/>
                </a:lnTo>
                <a:lnTo>
                  <a:pt x="254" y="276"/>
                </a:lnTo>
                <a:lnTo>
                  <a:pt x="250" y="274"/>
                </a:lnTo>
                <a:lnTo>
                  <a:pt x="250" y="274"/>
                </a:lnTo>
                <a:lnTo>
                  <a:pt x="250" y="274"/>
                </a:lnTo>
                <a:lnTo>
                  <a:pt x="246" y="272"/>
                </a:lnTo>
                <a:lnTo>
                  <a:pt x="246" y="272"/>
                </a:lnTo>
                <a:lnTo>
                  <a:pt x="244" y="272"/>
                </a:lnTo>
                <a:lnTo>
                  <a:pt x="244" y="272"/>
                </a:lnTo>
                <a:lnTo>
                  <a:pt x="244" y="272"/>
                </a:lnTo>
                <a:lnTo>
                  <a:pt x="244" y="272"/>
                </a:lnTo>
                <a:lnTo>
                  <a:pt x="244" y="270"/>
                </a:lnTo>
                <a:lnTo>
                  <a:pt x="244" y="270"/>
                </a:lnTo>
                <a:lnTo>
                  <a:pt x="244" y="270"/>
                </a:lnTo>
                <a:lnTo>
                  <a:pt x="242" y="270"/>
                </a:lnTo>
                <a:lnTo>
                  <a:pt x="242" y="268"/>
                </a:lnTo>
                <a:lnTo>
                  <a:pt x="242" y="268"/>
                </a:lnTo>
                <a:lnTo>
                  <a:pt x="242" y="268"/>
                </a:lnTo>
                <a:lnTo>
                  <a:pt x="238" y="268"/>
                </a:lnTo>
                <a:lnTo>
                  <a:pt x="236" y="266"/>
                </a:lnTo>
                <a:lnTo>
                  <a:pt x="232" y="266"/>
                </a:lnTo>
                <a:lnTo>
                  <a:pt x="232" y="266"/>
                </a:lnTo>
                <a:lnTo>
                  <a:pt x="230" y="266"/>
                </a:lnTo>
                <a:lnTo>
                  <a:pt x="228" y="266"/>
                </a:lnTo>
                <a:lnTo>
                  <a:pt x="228" y="266"/>
                </a:lnTo>
                <a:lnTo>
                  <a:pt x="226" y="264"/>
                </a:lnTo>
                <a:lnTo>
                  <a:pt x="226" y="264"/>
                </a:lnTo>
                <a:lnTo>
                  <a:pt x="226" y="264"/>
                </a:lnTo>
                <a:lnTo>
                  <a:pt x="226" y="262"/>
                </a:lnTo>
                <a:lnTo>
                  <a:pt x="226" y="262"/>
                </a:lnTo>
                <a:lnTo>
                  <a:pt x="222" y="260"/>
                </a:lnTo>
                <a:lnTo>
                  <a:pt x="220" y="260"/>
                </a:lnTo>
                <a:lnTo>
                  <a:pt x="220" y="260"/>
                </a:lnTo>
                <a:lnTo>
                  <a:pt x="218" y="260"/>
                </a:lnTo>
                <a:lnTo>
                  <a:pt x="218" y="260"/>
                </a:lnTo>
                <a:lnTo>
                  <a:pt x="216" y="258"/>
                </a:lnTo>
                <a:lnTo>
                  <a:pt x="214" y="258"/>
                </a:lnTo>
                <a:lnTo>
                  <a:pt x="212" y="258"/>
                </a:lnTo>
                <a:lnTo>
                  <a:pt x="212" y="256"/>
                </a:lnTo>
                <a:lnTo>
                  <a:pt x="210" y="256"/>
                </a:lnTo>
                <a:lnTo>
                  <a:pt x="210" y="256"/>
                </a:lnTo>
                <a:lnTo>
                  <a:pt x="210" y="256"/>
                </a:lnTo>
                <a:lnTo>
                  <a:pt x="210" y="254"/>
                </a:lnTo>
                <a:lnTo>
                  <a:pt x="210" y="254"/>
                </a:lnTo>
                <a:lnTo>
                  <a:pt x="210" y="254"/>
                </a:lnTo>
                <a:lnTo>
                  <a:pt x="208" y="252"/>
                </a:lnTo>
                <a:lnTo>
                  <a:pt x="206" y="252"/>
                </a:lnTo>
                <a:lnTo>
                  <a:pt x="206" y="252"/>
                </a:lnTo>
                <a:lnTo>
                  <a:pt x="204" y="250"/>
                </a:lnTo>
                <a:lnTo>
                  <a:pt x="202" y="250"/>
                </a:lnTo>
                <a:lnTo>
                  <a:pt x="202" y="248"/>
                </a:lnTo>
                <a:lnTo>
                  <a:pt x="202" y="248"/>
                </a:lnTo>
                <a:lnTo>
                  <a:pt x="202" y="246"/>
                </a:lnTo>
                <a:lnTo>
                  <a:pt x="200" y="246"/>
                </a:lnTo>
                <a:lnTo>
                  <a:pt x="200" y="244"/>
                </a:lnTo>
                <a:lnTo>
                  <a:pt x="200" y="244"/>
                </a:lnTo>
                <a:lnTo>
                  <a:pt x="198" y="244"/>
                </a:lnTo>
                <a:lnTo>
                  <a:pt x="198" y="244"/>
                </a:lnTo>
                <a:lnTo>
                  <a:pt x="198" y="244"/>
                </a:lnTo>
                <a:lnTo>
                  <a:pt x="198" y="244"/>
                </a:lnTo>
                <a:lnTo>
                  <a:pt x="196" y="244"/>
                </a:lnTo>
                <a:lnTo>
                  <a:pt x="196" y="246"/>
                </a:lnTo>
                <a:lnTo>
                  <a:pt x="196" y="246"/>
                </a:lnTo>
                <a:lnTo>
                  <a:pt x="196" y="246"/>
                </a:lnTo>
                <a:lnTo>
                  <a:pt x="196" y="246"/>
                </a:lnTo>
                <a:lnTo>
                  <a:pt x="194" y="244"/>
                </a:lnTo>
                <a:lnTo>
                  <a:pt x="194" y="244"/>
                </a:lnTo>
                <a:lnTo>
                  <a:pt x="192" y="244"/>
                </a:lnTo>
                <a:lnTo>
                  <a:pt x="190" y="244"/>
                </a:lnTo>
                <a:lnTo>
                  <a:pt x="190" y="244"/>
                </a:lnTo>
                <a:lnTo>
                  <a:pt x="190" y="244"/>
                </a:lnTo>
                <a:lnTo>
                  <a:pt x="188" y="244"/>
                </a:lnTo>
                <a:lnTo>
                  <a:pt x="188" y="242"/>
                </a:lnTo>
                <a:lnTo>
                  <a:pt x="188" y="242"/>
                </a:lnTo>
                <a:lnTo>
                  <a:pt x="186" y="242"/>
                </a:lnTo>
                <a:lnTo>
                  <a:pt x="186" y="242"/>
                </a:lnTo>
                <a:lnTo>
                  <a:pt x="186" y="242"/>
                </a:lnTo>
                <a:lnTo>
                  <a:pt x="184" y="242"/>
                </a:lnTo>
                <a:lnTo>
                  <a:pt x="184" y="240"/>
                </a:lnTo>
                <a:lnTo>
                  <a:pt x="184" y="240"/>
                </a:lnTo>
                <a:lnTo>
                  <a:pt x="182" y="240"/>
                </a:lnTo>
                <a:lnTo>
                  <a:pt x="180" y="240"/>
                </a:lnTo>
                <a:lnTo>
                  <a:pt x="178" y="238"/>
                </a:lnTo>
                <a:lnTo>
                  <a:pt x="178" y="238"/>
                </a:lnTo>
                <a:lnTo>
                  <a:pt x="178" y="238"/>
                </a:lnTo>
                <a:lnTo>
                  <a:pt x="178" y="238"/>
                </a:lnTo>
                <a:lnTo>
                  <a:pt x="178" y="238"/>
                </a:lnTo>
                <a:lnTo>
                  <a:pt x="178" y="236"/>
                </a:lnTo>
                <a:lnTo>
                  <a:pt x="176" y="236"/>
                </a:lnTo>
                <a:lnTo>
                  <a:pt x="176" y="236"/>
                </a:lnTo>
                <a:lnTo>
                  <a:pt x="176" y="234"/>
                </a:lnTo>
                <a:lnTo>
                  <a:pt x="176" y="232"/>
                </a:lnTo>
                <a:lnTo>
                  <a:pt x="174" y="232"/>
                </a:lnTo>
                <a:lnTo>
                  <a:pt x="174" y="232"/>
                </a:lnTo>
                <a:lnTo>
                  <a:pt x="174" y="232"/>
                </a:lnTo>
                <a:lnTo>
                  <a:pt x="174" y="232"/>
                </a:lnTo>
                <a:lnTo>
                  <a:pt x="172" y="230"/>
                </a:lnTo>
                <a:lnTo>
                  <a:pt x="172" y="230"/>
                </a:lnTo>
                <a:lnTo>
                  <a:pt x="172" y="230"/>
                </a:lnTo>
                <a:lnTo>
                  <a:pt x="172" y="228"/>
                </a:lnTo>
                <a:lnTo>
                  <a:pt x="172" y="228"/>
                </a:lnTo>
                <a:lnTo>
                  <a:pt x="170" y="228"/>
                </a:lnTo>
                <a:lnTo>
                  <a:pt x="168" y="228"/>
                </a:lnTo>
                <a:lnTo>
                  <a:pt x="168" y="228"/>
                </a:lnTo>
                <a:lnTo>
                  <a:pt x="168" y="226"/>
                </a:lnTo>
                <a:lnTo>
                  <a:pt x="168" y="226"/>
                </a:lnTo>
                <a:lnTo>
                  <a:pt x="168" y="226"/>
                </a:lnTo>
                <a:lnTo>
                  <a:pt x="166" y="226"/>
                </a:lnTo>
                <a:lnTo>
                  <a:pt x="164" y="226"/>
                </a:lnTo>
                <a:lnTo>
                  <a:pt x="164" y="224"/>
                </a:lnTo>
                <a:lnTo>
                  <a:pt x="162" y="224"/>
                </a:lnTo>
                <a:lnTo>
                  <a:pt x="160" y="224"/>
                </a:lnTo>
                <a:lnTo>
                  <a:pt x="160" y="222"/>
                </a:lnTo>
                <a:lnTo>
                  <a:pt x="158" y="222"/>
                </a:lnTo>
                <a:lnTo>
                  <a:pt x="158" y="222"/>
                </a:lnTo>
                <a:lnTo>
                  <a:pt x="158" y="222"/>
                </a:lnTo>
                <a:lnTo>
                  <a:pt x="158" y="220"/>
                </a:lnTo>
                <a:lnTo>
                  <a:pt x="158" y="218"/>
                </a:lnTo>
                <a:lnTo>
                  <a:pt x="158" y="218"/>
                </a:lnTo>
                <a:lnTo>
                  <a:pt x="156" y="218"/>
                </a:lnTo>
                <a:lnTo>
                  <a:pt x="156" y="218"/>
                </a:lnTo>
                <a:lnTo>
                  <a:pt x="156" y="216"/>
                </a:lnTo>
                <a:lnTo>
                  <a:pt x="156" y="216"/>
                </a:lnTo>
                <a:lnTo>
                  <a:pt x="154" y="214"/>
                </a:lnTo>
                <a:lnTo>
                  <a:pt x="154" y="214"/>
                </a:lnTo>
                <a:lnTo>
                  <a:pt x="154" y="214"/>
                </a:lnTo>
                <a:lnTo>
                  <a:pt x="154" y="212"/>
                </a:lnTo>
                <a:lnTo>
                  <a:pt x="154" y="212"/>
                </a:lnTo>
                <a:lnTo>
                  <a:pt x="154" y="212"/>
                </a:lnTo>
                <a:lnTo>
                  <a:pt x="152" y="210"/>
                </a:lnTo>
                <a:lnTo>
                  <a:pt x="152" y="210"/>
                </a:lnTo>
                <a:lnTo>
                  <a:pt x="152" y="210"/>
                </a:lnTo>
                <a:lnTo>
                  <a:pt x="152" y="210"/>
                </a:lnTo>
                <a:lnTo>
                  <a:pt x="152" y="206"/>
                </a:lnTo>
                <a:lnTo>
                  <a:pt x="152" y="204"/>
                </a:lnTo>
                <a:lnTo>
                  <a:pt x="152" y="204"/>
                </a:lnTo>
                <a:lnTo>
                  <a:pt x="152" y="204"/>
                </a:lnTo>
                <a:lnTo>
                  <a:pt x="152" y="204"/>
                </a:lnTo>
                <a:lnTo>
                  <a:pt x="152" y="202"/>
                </a:lnTo>
                <a:lnTo>
                  <a:pt x="154" y="202"/>
                </a:lnTo>
                <a:lnTo>
                  <a:pt x="154" y="202"/>
                </a:lnTo>
                <a:lnTo>
                  <a:pt x="154" y="202"/>
                </a:lnTo>
                <a:lnTo>
                  <a:pt x="156" y="202"/>
                </a:lnTo>
                <a:lnTo>
                  <a:pt x="158" y="202"/>
                </a:lnTo>
                <a:lnTo>
                  <a:pt x="158" y="200"/>
                </a:lnTo>
                <a:lnTo>
                  <a:pt x="158" y="200"/>
                </a:lnTo>
                <a:lnTo>
                  <a:pt x="158" y="200"/>
                </a:lnTo>
                <a:lnTo>
                  <a:pt x="158" y="198"/>
                </a:lnTo>
                <a:lnTo>
                  <a:pt x="158" y="198"/>
                </a:lnTo>
                <a:lnTo>
                  <a:pt x="156" y="198"/>
                </a:lnTo>
                <a:lnTo>
                  <a:pt x="156" y="198"/>
                </a:lnTo>
                <a:lnTo>
                  <a:pt x="154" y="198"/>
                </a:lnTo>
                <a:lnTo>
                  <a:pt x="158" y="194"/>
                </a:lnTo>
                <a:lnTo>
                  <a:pt x="158" y="194"/>
                </a:lnTo>
                <a:lnTo>
                  <a:pt x="160" y="194"/>
                </a:lnTo>
                <a:lnTo>
                  <a:pt x="160" y="194"/>
                </a:lnTo>
                <a:lnTo>
                  <a:pt x="160" y="192"/>
                </a:lnTo>
                <a:lnTo>
                  <a:pt x="160" y="192"/>
                </a:lnTo>
                <a:lnTo>
                  <a:pt x="160" y="190"/>
                </a:lnTo>
                <a:lnTo>
                  <a:pt x="160" y="188"/>
                </a:lnTo>
                <a:lnTo>
                  <a:pt x="162" y="186"/>
                </a:lnTo>
                <a:lnTo>
                  <a:pt x="160" y="186"/>
                </a:lnTo>
                <a:lnTo>
                  <a:pt x="160" y="186"/>
                </a:lnTo>
                <a:lnTo>
                  <a:pt x="158" y="184"/>
                </a:lnTo>
                <a:lnTo>
                  <a:pt x="158" y="184"/>
                </a:lnTo>
                <a:lnTo>
                  <a:pt x="158" y="184"/>
                </a:lnTo>
                <a:lnTo>
                  <a:pt x="158" y="182"/>
                </a:lnTo>
                <a:lnTo>
                  <a:pt x="158" y="180"/>
                </a:lnTo>
                <a:lnTo>
                  <a:pt x="158" y="180"/>
                </a:lnTo>
                <a:lnTo>
                  <a:pt x="156" y="180"/>
                </a:lnTo>
                <a:lnTo>
                  <a:pt x="156" y="178"/>
                </a:lnTo>
                <a:lnTo>
                  <a:pt x="156" y="178"/>
                </a:lnTo>
                <a:lnTo>
                  <a:pt x="156" y="178"/>
                </a:lnTo>
                <a:lnTo>
                  <a:pt x="156" y="178"/>
                </a:lnTo>
                <a:lnTo>
                  <a:pt x="156" y="178"/>
                </a:lnTo>
                <a:lnTo>
                  <a:pt x="156" y="176"/>
                </a:lnTo>
                <a:lnTo>
                  <a:pt x="156" y="176"/>
                </a:lnTo>
                <a:lnTo>
                  <a:pt x="156" y="174"/>
                </a:lnTo>
                <a:lnTo>
                  <a:pt x="158" y="174"/>
                </a:lnTo>
                <a:lnTo>
                  <a:pt x="158" y="174"/>
                </a:lnTo>
                <a:lnTo>
                  <a:pt x="158" y="172"/>
                </a:lnTo>
                <a:lnTo>
                  <a:pt x="158" y="172"/>
                </a:lnTo>
                <a:lnTo>
                  <a:pt x="158" y="172"/>
                </a:lnTo>
                <a:lnTo>
                  <a:pt x="158" y="172"/>
                </a:lnTo>
                <a:lnTo>
                  <a:pt x="156" y="170"/>
                </a:lnTo>
                <a:lnTo>
                  <a:pt x="156" y="170"/>
                </a:lnTo>
                <a:lnTo>
                  <a:pt x="156" y="168"/>
                </a:lnTo>
                <a:lnTo>
                  <a:pt x="156" y="168"/>
                </a:lnTo>
                <a:lnTo>
                  <a:pt x="156" y="166"/>
                </a:lnTo>
                <a:lnTo>
                  <a:pt x="156" y="166"/>
                </a:lnTo>
                <a:lnTo>
                  <a:pt x="154" y="164"/>
                </a:lnTo>
                <a:lnTo>
                  <a:pt x="154" y="164"/>
                </a:lnTo>
                <a:lnTo>
                  <a:pt x="154" y="164"/>
                </a:lnTo>
                <a:lnTo>
                  <a:pt x="152" y="162"/>
                </a:lnTo>
                <a:lnTo>
                  <a:pt x="152" y="162"/>
                </a:lnTo>
                <a:lnTo>
                  <a:pt x="152" y="162"/>
                </a:lnTo>
                <a:lnTo>
                  <a:pt x="150" y="160"/>
                </a:lnTo>
                <a:lnTo>
                  <a:pt x="150" y="158"/>
                </a:lnTo>
                <a:lnTo>
                  <a:pt x="148" y="156"/>
                </a:lnTo>
                <a:lnTo>
                  <a:pt x="148" y="154"/>
                </a:lnTo>
                <a:lnTo>
                  <a:pt x="148" y="154"/>
                </a:lnTo>
                <a:lnTo>
                  <a:pt x="148" y="154"/>
                </a:lnTo>
                <a:lnTo>
                  <a:pt x="146" y="152"/>
                </a:lnTo>
                <a:lnTo>
                  <a:pt x="144" y="150"/>
                </a:lnTo>
                <a:lnTo>
                  <a:pt x="144" y="150"/>
                </a:lnTo>
                <a:lnTo>
                  <a:pt x="144" y="148"/>
                </a:lnTo>
                <a:lnTo>
                  <a:pt x="144" y="148"/>
                </a:lnTo>
                <a:lnTo>
                  <a:pt x="144" y="146"/>
                </a:lnTo>
                <a:lnTo>
                  <a:pt x="144" y="146"/>
                </a:lnTo>
                <a:lnTo>
                  <a:pt x="144" y="146"/>
                </a:lnTo>
                <a:lnTo>
                  <a:pt x="142" y="146"/>
                </a:lnTo>
                <a:lnTo>
                  <a:pt x="142" y="144"/>
                </a:lnTo>
                <a:lnTo>
                  <a:pt x="142" y="144"/>
                </a:lnTo>
                <a:lnTo>
                  <a:pt x="142" y="144"/>
                </a:lnTo>
                <a:lnTo>
                  <a:pt x="138" y="140"/>
                </a:lnTo>
                <a:lnTo>
                  <a:pt x="138" y="140"/>
                </a:lnTo>
                <a:lnTo>
                  <a:pt x="136" y="138"/>
                </a:lnTo>
                <a:lnTo>
                  <a:pt x="136" y="138"/>
                </a:lnTo>
                <a:lnTo>
                  <a:pt x="136" y="138"/>
                </a:lnTo>
                <a:lnTo>
                  <a:pt x="136" y="138"/>
                </a:lnTo>
                <a:lnTo>
                  <a:pt x="134" y="138"/>
                </a:lnTo>
                <a:lnTo>
                  <a:pt x="134" y="138"/>
                </a:lnTo>
                <a:lnTo>
                  <a:pt x="134" y="136"/>
                </a:lnTo>
                <a:lnTo>
                  <a:pt x="134" y="136"/>
                </a:lnTo>
                <a:lnTo>
                  <a:pt x="134" y="138"/>
                </a:lnTo>
                <a:lnTo>
                  <a:pt x="134" y="138"/>
                </a:lnTo>
                <a:lnTo>
                  <a:pt x="136" y="138"/>
                </a:lnTo>
                <a:lnTo>
                  <a:pt x="136" y="136"/>
                </a:lnTo>
                <a:lnTo>
                  <a:pt x="136" y="136"/>
                </a:lnTo>
                <a:lnTo>
                  <a:pt x="136" y="136"/>
                </a:lnTo>
                <a:lnTo>
                  <a:pt x="134" y="136"/>
                </a:lnTo>
                <a:lnTo>
                  <a:pt x="134" y="136"/>
                </a:lnTo>
                <a:lnTo>
                  <a:pt x="134" y="136"/>
                </a:lnTo>
                <a:lnTo>
                  <a:pt x="134" y="136"/>
                </a:lnTo>
                <a:lnTo>
                  <a:pt x="132" y="134"/>
                </a:lnTo>
                <a:lnTo>
                  <a:pt x="132" y="134"/>
                </a:lnTo>
                <a:lnTo>
                  <a:pt x="132" y="134"/>
                </a:lnTo>
                <a:lnTo>
                  <a:pt x="132" y="134"/>
                </a:lnTo>
                <a:lnTo>
                  <a:pt x="132" y="134"/>
                </a:lnTo>
                <a:lnTo>
                  <a:pt x="132" y="136"/>
                </a:lnTo>
                <a:lnTo>
                  <a:pt x="132" y="134"/>
                </a:lnTo>
                <a:lnTo>
                  <a:pt x="132" y="134"/>
                </a:lnTo>
                <a:lnTo>
                  <a:pt x="130" y="134"/>
                </a:lnTo>
                <a:lnTo>
                  <a:pt x="130" y="134"/>
                </a:lnTo>
                <a:lnTo>
                  <a:pt x="130" y="132"/>
                </a:lnTo>
                <a:lnTo>
                  <a:pt x="130" y="132"/>
                </a:lnTo>
                <a:lnTo>
                  <a:pt x="132" y="128"/>
                </a:lnTo>
                <a:lnTo>
                  <a:pt x="132" y="128"/>
                </a:lnTo>
                <a:lnTo>
                  <a:pt x="130" y="128"/>
                </a:lnTo>
                <a:lnTo>
                  <a:pt x="130" y="128"/>
                </a:lnTo>
                <a:lnTo>
                  <a:pt x="130" y="128"/>
                </a:lnTo>
                <a:lnTo>
                  <a:pt x="130" y="130"/>
                </a:lnTo>
                <a:lnTo>
                  <a:pt x="130" y="130"/>
                </a:lnTo>
                <a:lnTo>
                  <a:pt x="130" y="130"/>
                </a:lnTo>
                <a:lnTo>
                  <a:pt x="128" y="128"/>
                </a:lnTo>
                <a:lnTo>
                  <a:pt x="128" y="128"/>
                </a:lnTo>
                <a:lnTo>
                  <a:pt x="128" y="128"/>
                </a:lnTo>
                <a:lnTo>
                  <a:pt x="130" y="128"/>
                </a:lnTo>
                <a:lnTo>
                  <a:pt x="130" y="128"/>
                </a:lnTo>
                <a:lnTo>
                  <a:pt x="132" y="128"/>
                </a:lnTo>
                <a:lnTo>
                  <a:pt x="132" y="128"/>
                </a:lnTo>
                <a:lnTo>
                  <a:pt x="132" y="126"/>
                </a:lnTo>
                <a:lnTo>
                  <a:pt x="132" y="126"/>
                </a:lnTo>
                <a:lnTo>
                  <a:pt x="130" y="126"/>
                </a:lnTo>
                <a:lnTo>
                  <a:pt x="130" y="126"/>
                </a:lnTo>
                <a:lnTo>
                  <a:pt x="130" y="126"/>
                </a:lnTo>
                <a:lnTo>
                  <a:pt x="128" y="124"/>
                </a:lnTo>
                <a:lnTo>
                  <a:pt x="128" y="124"/>
                </a:lnTo>
                <a:lnTo>
                  <a:pt x="126" y="126"/>
                </a:lnTo>
                <a:lnTo>
                  <a:pt x="126" y="124"/>
                </a:lnTo>
                <a:lnTo>
                  <a:pt x="126" y="124"/>
                </a:lnTo>
                <a:lnTo>
                  <a:pt x="126" y="124"/>
                </a:lnTo>
                <a:lnTo>
                  <a:pt x="126" y="124"/>
                </a:lnTo>
                <a:lnTo>
                  <a:pt x="126" y="124"/>
                </a:lnTo>
                <a:lnTo>
                  <a:pt x="124" y="122"/>
                </a:lnTo>
                <a:lnTo>
                  <a:pt x="124" y="122"/>
                </a:lnTo>
                <a:lnTo>
                  <a:pt x="122" y="120"/>
                </a:lnTo>
                <a:lnTo>
                  <a:pt x="122" y="120"/>
                </a:lnTo>
                <a:lnTo>
                  <a:pt x="122" y="120"/>
                </a:lnTo>
                <a:lnTo>
                  <a:pt x="122" y="118"/>
                </a:lnTo>
                <a:lnTo>
                  <a:pt x="122" y="118"/>
                </a:lnTo>
                <a:lnTo>
                  <a:pt x="120" y="118"/>
                </a:lnTo>
                <a:lnTo>
                  <a:pt x="120" y="118"/>
                </a:lnTo>
                <a:lnTo>
                  <a:pt x="120" y="120"/>
                </a:lnTo>
                <a:lnTo>
                  <a:pt x="120" y="120"/>
                </a:lnTo>
                <a:lnTo>
                  <a:pt x="120" y="120"/>
                </a:lnTo>
                <a:lnTo>
                  <a:pt x="118" y="120"/>
                </a:lnTo>
                <a:lnTo>
                  <a:pt x="118" y="120"/>
                </a:lnTo>
                <a:lnTo>
                  <a:pt x="118" y="118"/>
                </a:lnTo>
                <a:lnTo>
                  <a:pt x="118" y="118"/>
                </a:lnTo>
                <a:lnTo>
                  <a:pt x="118" y="118"/>
                </a:lnTo>
                <a:lnTo>
                  <a:pt x="118" y="118"/>
                </a:lnTo>
                <a:lnTo>
                  <a:pt x="120" y="118"/>
                </a:lnTo>
                <a:lnTo>
                  <a:pt x="120" y="118"/>
                </a:lnTo>
                <a:lnTo>
                  <a:pt x="120" y="116"/>
                </a:lnTo>
                <a:lnTo>
                  <a:pt x="122" y="116"/>
                </a:lnTo>
                <a:lnTo>
                  <a:pt x="122" y="114"/>
                </a:lnTo>
                <a:lnTo>
                  <a:pt x="122" y="116"/>
                </a:lnTo>
                <a:lnTo>
                  <a:pt x="122" y="116"/>
                </a:lnTo>
                <a:lnTo>
                  <a:pt x="118" y="118"/>
                </a:lnTo>
                <a:lnTo>
                  <a:pt x="118" y="118"/>
                </a:lnTo>
                <a:lnTo>
                  <a:pt x="118" y="118"/>
                </a:lnTo>
                <a:lnTo>
                  <a:pt x="118" y="118"/>
                </a:lnTo>
                <a:lnTo>
                  <a:pt x="118" y="116"/>
                </a:lnTo>
                <a:lnTo>
                  <a:pt x="116" y="116"/>
                </a:lnTo>
                <a:lnTo>
                  <a:pt x="114" y="114"/>
                </a:lnTo>
                <a:lnTo>
                  <a:pt x="114" y="114"/>
                </a:lnTo>
                <a:lnTo>
                  <a:pt x="114" y="112"/>
                </a:lnTo>
                <a:lnTo>
                  <a:pt x="114" y="110"/>
                </a:lnTo>
                <a:lnTo>
                  <a:pt x="114" y="110"/>
                </a:lnTo>
                <a:lnTo>
                  <a:pt x="116" y="110"/>
                </a:lnTo>
                <a:lnTo>
                  <a:pt x="118" y="108"/>
                </a:lnTo>
                <a:lnTo>
                  <a:pt x="118" y="108"/>
                </a:lnTo>
                <a:lnTo>
                  <a:pt x="118" y="106"/>
                </a:lnTo>
                <a:lnTo>
                  <a:pt x="118" y="106"/>
                </a:lnTo>
                <a:lnTo>
                  <a:pt x="120" y="106"/>
                </a:lnTo>
                <a:lnTo>
                  <a:pt x="120" y="106"/>
                </a:lnTo>
                <a:lnTo>
                  <a:pt x="120" y="106"/>
                </a:lnTo>
                <a:lnTo>
                  <a:pt x="120" y="106"/>
                </a:lnTo>
                <a:lnTo>
                  <a:pt x="120" y="108"/>
                </a:lnTo>
                <a:lnTo>
                  <a:pt x="120" y="108"/>
                </a:lnTo>
                <a:lnTo>
                  <a:pt x="120" y="106"/>
                </a:lnTo>
                <a:lnTo>
                  <a:pt x="120" y="106"/>
                </a:lnTo>
                <a:lnTo>
                  <a:pt x="120" y="104"/>
                </a:lnTo>
                <a:lnTo>
                  <a:pt x="120" y="102"/>
                </a:lnTo>
                <a:lnTo>
                  <a:pt x="118" y="100"/>
                </a:lnTo>
                <a:lnTo>
                  <a:pt x="116" y="98"/>
                </a:lnTo>
                <a:lnTo>
                  <a:pt x="116" y="98"/>
                </a:lnTo>
                <a:lnTo>
                  <a:pt x="114" y="100"/>
                </a:lnTo>
                <a:lnTo>
                  <a:pt x="114" y="100"/>
                </a:lnTo>
                <a:lnTo>
                  <a:pt x="114" y="100"/>
                </a:lnTo>
                <a:lnTo>
                  <a:pt x="114" y="100"/>
                </a:lnTo>
                <a:lnTo>
                  <a:pt x="112" y="100"/>
                </a:lnTo>
                <a:lnTo>
                  <a:pt x="112" y="100"/>
                </a:lnTo>
                <a:lnTo>
                  <a:pt x="112" y="98"/>
                </a:lnTo>
                <a:lnTo>
                  <a:pt x="112" y="98"/>
                </a:lnTo>
                <a:lnTo>
                  <a:pt x="112" y="96"/>
                </a:lnTo>
                <a:lnTo>
                  <a:pt x="112" y="96"/>
                </a:lnTo>
                <a:lnTo>
                  <a:pt x="112" y="96"/>
                </a:lnTo>
                <a:lnTo>
                  <a:pt x="112" y="94"/>
                </a:lnTo>
                <a:lnTo>
                  <a:pt x="112" y="94"/>
                </a:lnTo>
                <a:lnTo>
                  <a:pt x="112" y="92"/>
                </a:lnTo>
                <a:lnTo>
                  <a:pt x="112" y="92"/>
                </a:lnTo>
                <a:lnTo>
                  <a:pt x="110" y="92"/>
                </a:lnTo>
                <a:lnTo>
                  <a:pt x="110" y="92"/>
                </a:lnTo>
                <a:lnTo>
                  <a:pt x="108" y="92"/>
                </a:lnTo>
                <a:lnTo>
                  <a:pt x="106" y="92"/>
                </a:lnTo>
                <a:lnTo>
                  <a:pt x="106" y="92"/>
                </a:lnTo>
                <a:lnTo>
                  <a:pt x="106" y="90"/>
                </a:lnTo>
                <a:lnTo>
                  <a:pt x="104" y="88"/>
                </a:lnTo>
                <a:lnTo>
                  <a:pt x="104" y="84"/>
                </a:lnTo>
                <a:lnTo>
                  <a:pt x="104" y="84"/>
                </a:lnTo>
                <a:lnTo>
                  <a:pt x="104" y="84"/>
                </a:lnTo>
                <a:lnTo>
                  <a:pt x="106" y="82"/>
                </a:lnTo>
                <a:lnTo>
                  <a:pt x="106" y="80"/>
                </a:lnTo>
                <a:lnTo>
                  <a:pt x="106" y="80"/>
                </a:lnTo>
                <a:lnTo>
                  <a:pt x="106" y="80"/>
                </a:lnTo>
                <a:lnTo>
                  <a:pt x="104" y="80"/>
                </a:lnTo>
                <a:lnTo>
                  <a:pt x="102" y="80"/>
                </a:lnTo>
                <a:lnTo>
                  <a:pt x="100" y="80"/>
                </a:lnTo>
                <a:lnTo>
                  <a:pt x="100" y="78"/>
                </a:lnTo>
                <a:lnTo>
                  <a:pt x="100" y="78"/>
                </a:lnTo>
                <a:lnTo>
                  <a:pt x="98" y="78"/>
                </a:lnTo>
                <a:lnTo>
                  <a:pt x="98" y="78"/>
                </a:lnTo>
                <a:lnTo>
                  <a:pt x="98" y="76"/>
                </a:lnTo>
                <a:lnTo>
                  <a:pt x="98" y="76"/>
                </a:lnTo>
                <a:lnTo>
                  <a:pt x="96" y="76"/>
                </a:lnTo>
                <a:lnTo>
                  <a:pt x="96" y="74"/>
                </a:lnTo>
                <a:lnTo>
                  <a:pt x="96" y="74"/>
                </a:lnTo>
                <a:lnTo>
                  <a:pt x="96" y="72"/>
                </a:lnTo>
                <a:lnTo>
                  <a:pt x="94" y="70"/>
                </a:lnTo>
                <a:lnTo>
                  <a:pt x="94" y="70"/>
                </a:lnTo>
                <a:lnTo>
                  <a:pt x="94" y="70"/>
                </a:lnTo>
                <a:lnTo>
                  <a:pt x="94" y="70"/>
                </a:lnTo>
                <a:lnTo>
                  <a:pt x="92" y="70"/>
                </a:lnTo>
                <a:lnTo>
                  <a:pt x="92" y="70"/>
                </a:lnTo>
                <a:lnTo>
                  <a:pt x="92" y="68"/>
                </a:lnTo>
                <a:lnTo>
                  <a:pt x="92" y="68"/>
                </a:lnTo>
                <a:lnTo>
                  <a:pt x="92" y="68"/>
                </a:lnTo>
                <a:lnTo>
                  <a:pt x="92" y="68"/>
                </a:lnTo>
                <a:lnTo>
                  <a:pt x="92" y="68"/>
                </a:lnTo>
                <a:lnTo>
                  <a:pt x="92" y="66"/>
                </a:lnTo>
                <a:lnTo>
                  <a:pt x="90" y="66"/>
                </a:lnTo>
                <a:lnTo>
                  <a:pt x="90" y="66"/>
                </a:lnTo>
                <a:lnTo>
                  <a:pt x="92" y="64"/>
                </a:lnTo>
                <a:lnTo>
                  <a:pt x="90" y="64"/>
                </a:lnTo>
                <a:lnTo>
                  <a:pt x="90" y="62"/>
                </a:lnTo>
                <a:lnTo>
                  <a:pt x="88" y="62"/>
                </a:lnTo>
                <a:lnTo>
                  <a:pt x="88" y="60"/>
                </a:lnTo>
                <a:lnTo>
                  <a:pt x="90" y="58"/>
                </a:lnTo>
                <a:lnTo>
                  <a:pt x="90" y="56"/>
                </a:lnTo>
                <a:lnTo>
                  <a:pt x="90" y="56"/>
                </a:lnTo>
                <a:lnTo>
                  <a:pt x="90" y="56"/>
                </a:lnTo>
                <a:lnTo>
                  <a:pt x="88" y="56"/>
                </a:lnTo>
                <a:lnTo>
                  <a:pt x="88" y="56"/>
                </a:lnTo>
                <a:lnTo>
                  <a:pt x="88" y="56"/>
                </a:lnTo>
                <a:lnTo>
                  <a:pt x="88" y="54"/>
                </a:lnTo>
                <a:lnTo>
                  <a:pt x="88" y="54"/>
                </a:lnTo>
                <a:lnTo>
                  <a:pt x="88" y="52"/>
                </a:lnTo>
                <a:lnTo>
                  <a:pt x="88" y="52"/>
                </a:lnTo>
                <a:lnTo>
                  <a:pt x="88" y="52"/>
                </a:lnTo>
                <a:lnTo>
                  <a:pt x="88" y="52"/>
                </a:lnTo>
                <a:lnTo>
                  <a:pt x="86" y="50"/>
                </a:lnTo>
                <a:lnTo>
                  <a:pt x="86" y="50"/>
                </a:lnTo>
                <a:lnTo>
                  <a:pt x="86" y="46"/>
                </a:lnTo>
                <a:lnTo>
                  <a:pt x="86" y="44"/>
                </a:lnTo>
                <a:lnTo>
                  <a:pt x="86" y="44"/>
                </a:lnTo>
                <a:lnTo>
                  <a:pt x="86" y="42"/>
                </a:lnTo>
                <a:lnTo>
                  <a:pt x="86" y="42"/>
                </a:lnTo>
                <a:lnTo>
                  <a:pt x="86" y="42"/>
                </a:lnTo>
                <a:lnTo>
                  <a:pt x="86" y="40"/>
                </a:lnTo>
                <a:lnTo>
                  <a:pt x="86" y="38"/>
                </a:lnTo>
                <a:lnTo>
                  <a:pt x="86" y="36"/>
                </a:lnTo>
                <a:lnTo>
                  <a:pt x="84" y="34"/>
                </a:lnTo>
                <a:lnTo>
                  <a:pt x="84" y="34"/>
                </a:lnTo>
                <a:lnTo>
                  <a:pt x="84" y="34"/>
                </a:lnTo>
                <a:lnTo>
                  <a:pt x="84" y="34"/>
                </a:lnTo>
                <a:lnTo>
                  <a:pt x="84" y="32"/>
                </a:lnTo>
                <a:lnTo>
                  <a:pt x="84" y="30"/>
                </a:lnTo>
                <a:lnTo>
                  <a:pt x="84" y="30"/>
                </a:lnTo>
                <a:lnTo>
                  <a:pt x="84" y="30"/>
                </a:lnTo>
                <a:lnTo>
                  <a:pt x="86" y="26"/>
                </a:lnTo>
                <a:lnTo>
                  <a:pt x="86" y="26"/>
                </a:lnTo>
                <a:lnTo>
                  <a:pt x="88" y="26"/>
                </a:lnTo>
                <a:lnTo>
                  <a:pt x="86" y="24"/>
                </a:lnTo>
                <a:lnTo>
                  <a:pt x="86" y="24"/>
                </a:lnTo>
                <a:lnTo>
                  <a:pt x="86" y="24"/>
                </a:lnTo>
                <a:lnTo>
                  <a:pt x="84" y="24"/>
                </a:lnTo>
                <a:lnTo>
                  <a:pt x="82" y="24"/>
                </a:lnTo>
                <a:lnTo>
                  <a:pt x="82" y="22"/>
                </a:lnTo>
                <a:lnTo>
                  <a:pt x="80" y="22"/>
                </a:lnTo>
                <a:lnTo>
                  <a:pt x="80" y="22"/>
                </a:lnTo>
                <a:lnTo>
                  <a:pt x="80" y="22"/>
                </a:lnTo>
                <a:lnTo>
                  <a:pt x="80" y="20"/>
                </a:lnTo>
                <a:lnTo>
                  <a:pt x="80" y="20"/>
                </a:lnTo>
                <a:lnTo>
                  <a:pt x="80" y="20"/>
                </a:lnTo>
                <a:lnTo>
                  <a:pt x="80" y="20"/>
                </a:lnTo>
                <a:lnTo>
                  <a:pt x="80" y="20"/>
                </a:lnTo>
                <a:lnTo>
                  <a:pt x="78" y="18"/>
                </a:lnTo>
                <a:lnTo>
                  <a:pt x="76" y="16"/>
                </a:lnTo>
                <a:lnTo>
                  <a:pt x="76" y="18"/>
                </a:lnTo>
                <a:lnTo>
                  <a:pt x="76" y="18"/>
                </a:lnTo>
                <a:lnTo>
                  <a:pt x="76" y="18"/>
                </a:lnTo>
                <a:lnTo>
                  <a:pt x="76" y="20"/>
                </a:lnTo>
                <a:lnTo>
                  <a:pt x="76" y="20"/>
                </a:lnTo>
                <a:lnTo>
                  <a:pt x="74" y="20"/>
                </a:lnTo>
                <a:lnTo>
                  <a:pt x="74" y="20"/>
                </a:lnTo>
                <a:lnTo>
                  <a:pt x="74" y="20"/>
                </a:lnTo>
                <a:lnTo>
                  <a:pt x="72" y="20"/>
                </a:lnTo>
                <a:lnTo>
                  <a:pt x="72" y="18"/>
                </a:lnTo>
                <a:lnTo>
                  <a:pt x="70" y="18"/>
                </a:lnTo>
                <a:lnTo>
                  <a:pt x="70" y="16"/>
                </a:lnTo>
                <a:lnTo>
                  <a:pt x="70" y="16"/>
                </a:lnTo>
                <a:lnTo>
                  <a:pt x="70" y="16"/>
                </a:lnTo>
                <a:lnTo>
                  <a:pt x="68" y="16"/>
                </a:lnTo>
                <a:lnTo>
                  <a:pt x="68" y="16"/>
                </a:lnTo>
                <a:lnTo>
                  <a:pt x="68" y="14"/>
                </a:lnTo>
                <a:lnTo>
                  <a:pt x="66" y="14"/>
                </a:lnTo>
                <a:lnTo>
                  <a:pt x="66" y="14"/>
                </a:lnTo>
                <a:lnTo>
                  <a:pt x="64" y="12"/>
                </a:lnTo>
                <a:lnTo>
                  <a:pt x="64" y="12"/>
                </a:lnTo>
                <a:lnTo>
                  <a:pt x="64" y="12"/>
                </a:lnTo>
                <a:lnTo>
                  <a:pt x="64" y="12"/>
                </a:lnTo>
                <a:lnTo>
                  <a:pt x="64" y="12"/>
                </a:lnTo>
                <a:lnTo>
                  <a:pt x="64" y="14"/>
                </a:lnTo>
                <a:lnTo>
                  <a:pt x="64" y="14"/>
                </a:lnTo>
                <a:lnTo>
                  <a:pt x="66" y="16"/>
                </a:lnTo>
                <a:lnTo>
                  <a:pt x="66" y="16"/>
                </a:lnTo>
                <a:lnTo>
                  <a:pt x="66" y="18"/>
                </a:lnTo>
                <a:lnTo>
                  <a:pt x="64" y="18"/>
                </a:lnTo>
                <a:lnTo>
                  <a:pt x="64" y="18"/>
                </a:lnTo>
                <a:lnTo>
                  <a:pt x="64" y="18"/>
                </a:lnTo>
                <a:lnTo>
                  <a:pt x="64" y="20"/>
                </a:lnTo>
                <a:lnTo>
                  <a:pt x="64" y="20"/>
                </a:lnTo>
                <a:lnTo>
                  <a:pt x="62" y="20"/>
                </a:lnTo>
                <a:lnTo>
                  <a:pt x="62" y="24"/>
                </a:lnTo>
                <a:lnTo>
                  <a:pt x="62" y="26"/>
                </a:lnTo>
                <a:lnTo>
                  <a:pt x="62" y="26"/>
                </a:lnTo>
                <a:lnTo>
                  <a:pt x="62" y="28"/>
                </a:lnTo>
                <a:lnTo>
                  <a:pt x="62" y="28"/>
                </a:lnTo>
                <a:lnTo>
                  <a:pt x="62" y="28"/>
                </a:lnTo>
                <a:lnTo>
                  <a:pt x="62" y="28"/>
                </a:lnTo>
                <a:lnTo>
                  <a:pt x="62" y="30"/>
                </a:lnTo>
                <a:lnTo>
                  <a:pt x="62" y="30"/>
                </a:lnTo>
                <a:lnTo>
                  <a:pt x="62" y="32"/>
                </a:lnTo>
                <a:lnTo>
                  <a:pt x="62" y="32"/>
                </a:lnTo>
                <a:lnTo>
                  <a:pt x="62" y="34"/>
                </a:lnTo>
                <a:lnTo>
                  <a:pt x="62" y="34"/>
                </a:lnTo>
                <a:lnTo>
                  <a:pt x="62" y="34"/>
                </a:lnTo>
                <a:lnTo>
                  <a:pt x="62" y="34"/>
                </a:lnTo>
                <a:lnTo>
                  <a:pt x="62" y="36"/>
                </a:lnTo>
                <a:lnTo>
                  <a:pt x="62" y="36"/>
                </a:lnTo>
                <a:lnTo>
                  <a:pt x="60" y="38"/>
                </a:lnTo>
                <a:lnTo>
                  <a:pt x="60" y="40"/>
                </a:lnTo>
                <a:lnTo>
                  <a:pt x="60" y="42"/>
                </a:lnTo>
                <a:lnTo>
                  <a:pt x="60" y="42"/>
                </a:lnTo>
                <a:lnTo>
                  <a:pt x="60" y="44"/>
                </a:lnTo>
                <a:lnTo>
                  <a:pt x="60" y="44"/>
                </a:lnTo>
                <a:lnTo>
                  <a:pt x="60" y="46"/>
                </a:lnTo>
                <a:lnTo>
                  <a:pt x="62" y="48"/>
                </a:lnTo>
                <a:lnTo>
                  <a:pt x="62" y="48"/>
                </a:lnTo>
                <a:lnTo>
                  <a:pt x="62" y="48"/>
                </a:lnTo>
                <a:lnTo>
                  <a:pt x="62" y="48"/>
                </a:lnTo>
                <a:lnTo>
                  <a:pt x="64" y="48"/>
                </a:lnTo>
                <a:lnTo>
                  <a:pt x="64" y="50"/>
                </a:lnTo>
                <a:lnTo>
                  <a:pt x="64" y="50"/>
                </a:lnTo>
                <a:lnTo>
                  <a:pt x="64" y="52"/>
                </a:lnTo>
                <a:lnTo>
                  <a:pt x="66" y="52"/>
                </a:lnTo>
                <a:lnTo>
                  <a:pt x="66" y="54"/>
                </a:lnTo>
                <a:lnTo>
                  <a:pt x="68" y="54"/>
                </a:lnTo>
                <a:lnTo>
                  <a:pt x="68" y="54"/>
                </a:lnTo>
                <a:lnTo>
                  <a:pt x="68" y="56"/>
                </a:lnTo>
                <a:lnTo>
                  <a:pt x="68" y="56"/>
                </a:lnTo>
                <a:lnTo>
                  <a:pt x="70" y="60"/>
                </a:lnTo>
                <a:lnTo>
                  <a:pt x="70" y="60"/>
                </a:lnTo>
                <a:lnTo>
                  <a:pt x="68" y="62"/>
                </a:lnTo>
                <a:lnTo>
                  <a:pt x="70" y="62"/>
                </a:lnTo>
                <a:lnTo>
                  <a:pt x="70" y="62"/>
                </a:lnTo>
                <a:lnTo>
                  <a:pt x="70" y="62"/>
                </a:lnTo>
                <a:lnTo>
                  <a:pt x="70" y="62"/>
                </a:lnTo>
                <a:lnTo>
                  <a:pt x="70" y="62"/>
                </a:lnTo>
                <a:lnTo>
                  <a:pt x="72" y="62"/>
                </a:lnTo>
                <a:lnTo>
                  <a:pt x="72" y="62"/>
                </a:lnTo>
                <a:lnTo>
                  <a:pt x="72" y="64"/>
                </a:lnTo>
                <a:lnTo>
                  <a:pt x="72" y="64"/>
                </a:lnTo>
                <a:lnTo>
                  <a:pt x="72" y="64"/>
                </a:lnTo>
                <a:lnTo>
                  <a:pt x="74" y="64"/>
                </a:lnTo>
                <a:lnTo>
                  <a:pt x="74" y="64"/>
                </a:lnTo>
                <a:lnTo>
                  <a:pt x="74" y="68"/>
                </a:lnTo>
                <a:lnTo>
                  <a:pt x="72" y="68"/>
                </a:lnTo>
                <a:lnTo>
                  <a:pt x="72" y="70"/>
                </a:lnTo>
                <a:lnTo>
                  <a:pt x="74" y="70"/>
                </a:lnTo>
                <a:lnTo>
                  <a:pt x="74" y="70"/>
                </a:lnTo>
                <a:lnTo>
                  <a:pt x="74" y="70"/>
                </a:lnTo>
                <a:lnTo>
                  <a:pt x="74" y="70"/>
                </a:lnTo>
                <a:lnTo>
                  <a:pt x="76" y="70"/>
                </a:lnTo>
                <a:lnTo>
                  <a:pt x="76" y="70"/>
                </a:lnTo>
                <a:lnTo>
                  <a:pt x="76" y="72"/>
                </a:lnTo>
                <a:lnTo>
                  <a:pt x="76" y="72"/>
                </a:lnTo>
                <a:lnTo>
                  <a:pt x="76" y="74"/>
                </a:lnTo>
                <a:lnTo>
                  <a:pt x="76" y="74"/>
                </a:lnTo>
                <a:lnTo>
                  <a:pt x="76" y="74"/>
                </a:lnTo>
                <a:lnTo>
                  <a:pt x="76" y="74"/>
                </a:lnTo>
                <a:lnTo>
                  <a:pt x="76" y="76"/>
                </a:lnTo>
                <a:lnTo>
                  <a:pt x="76" y="76"/>
                </a:lnTo>
                <a:lnTo>
                  <a:pt x="76" y="78"/>
                </a:lnTo>
                <a:lnTo>
                  <a:pt x="76" y="78"/>
                </a:lnTo>
                <a:lnTo>
                  <a:pt x="76" y="78"/>
                </a:lnTo>
                <a:lnTo>
                  <a:pt x="76" y="78"/>
                </a:lnTo>
                <a:lnTo>
                  <a:pt x="76" y="80"/>
                </a:lnTo>
                <a:lnTo>
                  <a:pt x="76" y="82"/>
                </a:lnTo>
                <a:lnTo>
                  <a:pt x="76" y="84"/>
                </a:lnTo>
                <a:lnTo>
                  <a:pt x="78" y="84"/>
                </a:lnTo>
                <a:lnTo>
                  <a:pt x="78" y="84"/>
                </a:lnTo>
                <a:lnTo>
                  <a:pt x="80" y="86"/>
                </a:lnTo>
                <a:lnTo>
                  <a:pt x="80" y="86"/>
                </a:lnTo>
                <a:lnTo>
                  <a:pt x="80" y="90"/>
                </a:lnTo>
                <a:lnTo>
                  <a:pt x="82" y="92"/>
                </a:lnTo>
                <a:lnTo>
                  <a:pt x="82" y="94"/>
                </a:lnTo>
                <a:lnTo>
                  <a:pt x="82" y="94"/>
                </a:lnTo>
                <a:lnTo>
                  <a:pt x="82" y="96"/>
                </a:lnTo>
                <a:lnTo>
                  <a:pt x="82" y="96"/>
                </a:lnTo>
                <a:lnTo>
                  <a:pt x="82" y="98"/>
                </a:lnTo>
                <a:lnTo>
                  <a:pt x="82" y="98"/>
                </a:lnTo>
                <a:lnTo>
                  <a:pt x="82" y="98"/>
                </a:lnTo>
                <a:lnTo>
                  <a:pt x="82" y="98"/>
                </a:lnTo>
                <a:lnTo>
                  <a:pt x="82" y="100"/>
                </a:lnTo>
                <a:lnTo>
                  <a:pt x="84" y="102"/>
                </a:lnTo>
                <a:lnTo>
                  <a:pt x="84" y="102"/>
                </a:lnTo>
                <a:lnTo>
                  <a:pt x="84" y="102"/>
                </a:lnTo>
                <a:lnTo>
                  <a:pt x="84" y="100"/>
                </a:lnTo>
                <a:lnTo>
                  <a:pt x="84" y="100"/>
                </a:lnTo>
                <a:lnTo>
                  <a:pt x="84" y="100"/>
                </a:lnTo>
                <a:lnTo>
                  <a:pt x="84" y="100"/>
                </a:lnTo>
                <a:lnTo>
                  <a:pt x="84" y="98"/>
                </a:lnTo>
                <a:lnTo>
                  <a:pt x="84" y="96"/>
                </a:lnTo>
                <a:lnTo>
                  <a:pt x="84" y="96"/>
                </a:lnTo>
                <a:lnTo>
                  <a:pt x="84" y="96"/>
                </a:lnTo>
                <a:lnTo>
                  <a:pt x="86" y="96"/>
                </a:lnTo>
                <a:lnTo>
                  <a:pt x="86" y="98"/>
                </a:lnTo>
                <a:lnTo>
                  <a:pt x="86" y="98"/>
                </a:lnTo>
                <a:lnTo>
                  <a:pt x="86" y="98"/>
                </a:lnTo>
                <a:lnTo>
                  <a:pt x="88" y="98"/>
                </a:lnTo>
                <a:lnTo>
                  <a:pt x="88" y="100"/>
                </a:lnTo>
                <a:lnTo>
                  <a:pt x="86" y="100"/>
                </a:lnTo>
                <a:lnTo>
                  <a:pt x="86" y="102"/>
                </a:lnTo>
                <a:lnTo>
                  <a:pt x="86" y="102"/>
                </a:lnTo>
                <a:lnTo>
                  <a:pt x="88" y="102"/>
                </a:lnTo>
                <a:lnTo>
                  <a:pt x="88" y="106"/>
                </a:lnTo>
                <a:lnTo>
                  <a:pt x="88" y="106"/>
                </a:lnTo>
                <a:lnTo>
                  <a:pt x="88" y="106"/>
                </a:lnTo>
                <a:lnTo>
                  <a:pt x="88" y="106"/>
                </a:lnTo>
                <a:lnTo>
                  <a:pt x="88" y="108"/>
                </a:lnTo>
                <a:lnTo>
                  <a:pt x="88" y="108"/>
                </a:lnTo>
                <a:lnTo>
                  <a:pt x="88" y="110"/>
                </a:lnTo>
                <a:lnTo>
                  <a:pt x="88" y="112"/>
                </a:lnTo>
                <a:lnTo>
                  <a:pt x="88" y="114"/>
                </a:lnTo>
                <a:lnTo>
                  <a:pt x="88" y="114"/>
                </a:lnTo>
                <a:lnTo>
                  <a:pt x="88" y="118"/>
                </a:lnTo>
                <a:lnTo>
                  <a:pt x="88" y="118"/>
                </a:lnTo>
                <a:lnTo>
                  <a:pt x="90" y="118"/>
                </a:lnTo>
                <a:lnTo>
                  <a:pt x="90" y="118"/>
                </a:lnTo>
                <a:lnTo>
                  <a:pt x="90" y="120"/>
                </a:lnTo>
                <a:lnTo>
                  <a:pt x="90" y="120"/>
                </a:lnTo>
                <a:lnTo>
                  <a:pt x="90" y="120"/>
                </a:lnTo>
                <a:lnTo>
                  <a:pt x="90" y="124"/>
                </a:lnTo>
                <a:lnTo>
                  <a:pt x="90" y="124"/>
                </a:lnTo>
                <a:lnTo>
                  <a:pt x="90" y="126"/>
                </a:lnTo>
                <a:lnTo>
                  <a:pt x="92" y="126"/>
                </a:lnTo>
                <a:lnTo>
                  <a:pt x="92" y="126"/>
                </a:lnTo>
                <a:lnTo>
                  <a:pt x="92" y="126"/>
                </a:lnTo>
                <a:lnTo>
                  <a:pt x="92" y="128"/>
                </a:lnTo>
                <a:lnTo>
                  <a:pt x="92" y="130"/>
                </a:lnTo>
                <a:lnTo>
                  <a:pt x="92" y="130"/>
                </a:lnTo>
                <a:lnTo>
                  <a:pt x="92" y="130"/>
                </a:lnTo>
                <a:lnTo>
                  <a:pt x="92" y="132"/>
                </a:lnTo>
                <a:lnTo>
                  <a:pt x="92" y="132"/>
                </a:lnTo>
                <a:lnTo>
                  <a:pt x="92" y="132"/>
                </a:lnTo>
                <a:lnTo>
                  <a:pt x="92" y="132"/>
                </a:lnTo>
                <a:lnTo>
                  <a:pt x="92" y="134"/>
                </a:lnTo>
                <a:lnTo>
                  <a:pt x="92" y="134"/>
                </a:lnTo>
                <a:lnTo>
                  <a:pt x="92" y="134"/>
                </a:lnTo>
                <a:lnTo>
                  <a:pt x="90" y="136"/>
                </a:lnTo>
                <a:lnTo>
                  <a:pt x="92" y="136"/>
                </a:lnTo>
                <a:lnTo>
                  <a:pt x="92" y="136"/>
                </a:lnTo>
                <a:lnTo>
                  <a:pt x="92" y="136"/>
                </a:lnTo>
                <a:lnTo>
                  <a:pt x="92" y="138"/>
                </a:lnTo>
                <a:lnTo>
                  <a:pt x="92" y="138"/>
                </a:lnTo>
                <a:lnTo>
                  <a:pt x="92" y="138"/>
                </a:lnTo>
                <a:lnTo>
                  <a:pt x="92" y="140"/>
                </a:lnTo>
                <a:lnTo>
                  <a:pt x="94" y="140"/>
                </a:lnTo>
                <a:lnTo>
                  <a:pt x="94" y="140"/>
                </a:lnTo>
                <a:lnTo>
                  <a:pt x="94" y="140"/>
                </a:lnTo>
                <a:lnTo>
                  <a:pt x="96" y="140"/>
                </a:lnTo>
                <a:lnTo>
                  <a:pt x="96" y="142"/>
                </a:lnTo>
                <a:lnTo>
                  <a:pt x="96" y="142"/>
                </a:lnTo>
                <a:lnTo>
                  <a:pt x="96" y="142"/>
                </a:lnTo>
                <a:lnTo>
                  <a:pt x="94" y="142"/>
                </a:lnTo>
                <a:lnTo>
                  <a:pt x="94" y="142"/>
                </a:lnTo>
                <a:lnTo>
                  <a:pt x="96" y="142"/>
                </a:lnTo>
                <a:lnTo>
                  <a:pt x="96" y="142"/>
                </a:lnTo>
                <a:lnTo>
                  <a:pt x="96" y="142"/>
                </a:lnTo>
                <a:lnTo>
                  <a:pt x="96" y="140"/>
                </a:lnTo>
                <a:lnTo>
                  <a:pt x="96" y="140"/>
                </a:lnTo>
                <a:lnTo>
                  <a:pt x="96" y="140"/>
                </a:lnTo>
                <a:lnTo>
                  <a:pt x="96" y="138"/>
                </a:lnTo>
                <a:lnTo>
                  <a:pt x="98" y="138"/>
                </a:lnTo>
                <a:lnTo>
                  <a:pt x="98" y="138"/>
                </a:lnTo>
                <a:lnTo>
                  <a:pt x="98" y="140"/>
                </a:lnTo>
                <a:lnTo>
                  <a:pt x="100" y="142"/>
                </a:lnTo>
                <a:lnTo>
                  <a:pt x="100" y="142"/>
                </a:lnTo>
                <a:lnTo>
                  <a:pt x="100" y="142"/>
                </a:lnTo>
                <a:lnTo>
                  <a:pt x="100" y="142"/>
                </a:lnTo>
                <a:lnTo>
                  <a:pt x="100" y="142"/>
                </a:lnTo>
                <a:lnTo>
                  <a:pt x="102" y="144"/>
                </a:lnTo>
                <a:lnTo>
                  <a:pt x="102" y="144"/>
                </a:lnTo>
                <a:lnTo>
                  <a:pt x="102" y="144"/>
                </a:lnTo>
                <a:lnTo>
                  <a:pt x="102" y="146"/>
                </a:lnTo>
                <a:lnTo>
                  <a:pt x="102" y="146"/>
                </a:lnTo>
                <a:lnTo>
                  <a:pt x="102" y="146"/>
                </a:lnTo>
                <a:lnTo>
                  <a:pt x="102" y="146"/>
                </a:lnTo>
                <a:lnTo>
                  <a:pt x="102" y="146"/>
                </a:lnTo>
                <a:lnTo>
                  <a:pt x="104" y="148"/>
                </a:lnTo>
                <a:lnTo>
                  <a:pt x="104" y="148"/>
                </a:lnTo>
                <a:lnTo>
                  <a:pt x="104" y="148"/>
                </a:lnTo>
                <a:lnTo>
                  <a:pt x="104" y="148"/>
                </a:lnTo>
                <a:lnTo>
                  <a:pt x="104" y="150"/>
                </a:lnTo>
                <a:lnTo>
                  <a:pt x="104" y="150"/>
                </a:lnTo>
                <a:lnTo>
                  <a:pt x="104" y="150"/>
                </a:lnTo>
                <a:lnTo>
                  <a:pt x="104" y="150"/>
                </a:lnTo>
                <a:lnTo>
                  <a:pt x="104" y="150"/>
                </a:lnTo>
                <a:lnTo>
                  <a:pt x="104" y="150"/>
                </a:lnTo>
                <a:lnTo>
                  <a:pt x="106" y="150"/>
                </a:lnTo>
                <a:lnTo>
                  <a:pt x="106" y="150"/>
                </a:lnTo>
                <a:lnTo>
                  <a:pt x="106" y="152"/>
                </a:lnTo>
                <a:lnTo>
                  <a:pt x="106" y="154"/>
                </a:lnTo>
                <a:lnTo>
                  <a:pt x="106" y="154"/>
                </a:lnTo>
                <a:lnTo>
                  <a:pt x="106" y="158"/>
                </a:lnTo>
                <a:lnTo>
                  <a:pt x="104" y="158"/>
                </a:lnTo>
                <a:lnTo>
                  <a:pt x="104" y="158"/>
                </a:lnTo>
                <a:lnTo>
                  <a:pt x="104" y="160"/>
                </a:lnTo>
                <a:lnTo>
                  <a:pt x="104" y="160"/>
                </a:lnTo>
                <a:lnTo>
                  <a:pt x="102" y="160"/>
                </a:lnTo>
                <a:lnTo>
                  <a:pt x="102" y="160"/>
                </a:lnTo>
                <a:lnTo>
                  <a:pt x="102" y="160"/>
                </a:lnTo>
                <a:lnTo>
                  <a:pt x="102" y="160"/>
                </a:lnTo>
                <a:lnTo>
                  <a:pt x="100" y="160"/>
                </a:lnTo>
                <a:lnTo>
                  <a:pt x="100" y="162"/>
                </a:lnTo>
                <a:lnTo>
                  <a:pt x="100" y="162"/>
                </a:lnTo>
                <a:lnTo>
                  <a:pt x="98" y="162"/>
                </a:lnTo>
                <a:lnTo>
                  <a:pt x="98" y="164"/>
                </a:lnTo>
                <a:lnTo>
                  <a:pt x="96" y="164"/>
                </a:lnTo>
                <a:lnTo>
                  <a:pt x="96" y="162"/>
                </a:lnTo>
                <a:lnTo>
                  <a:pt x="96" y="162"/>
                </a:lnTo>
                <a:lnTo>
                  <a:pt x="96" y="162"/>
                </a:lnTo>
                <a:lnTo>
                  <a:pt x="96" y="162"/>
                </a:lnTo>
                <a:lnTo>
                  <a:pt x="96" y="160"/>
                </a:lnTo>
                <a:lnTo>
                  <a:pt x="96" y="160"/>
                </a:lnTo>
                <a:lnTo>
                  <a:pt x="96" y="158"/>
                </a:lnTo>
                <a:lnTo>
                  <a:pt x="96" y="158"/>
                </a:lnTo>
                <a:lnTo>
                  <a:pt x="96" y="158"/>
                </a:lnTo>
                <a:lnTo>
                  <a:pt x="96" y="158"/>
                </a:lnTo>
                <a:lnTo>
                  <a:pt x="96" y="156"/>
                </a:lnTo>
                <a:lnTo>
                  <a:pt x="94" y="152"/>
                </a:lnTo>
                <a:lnTo>
                  <a:pt x="94" y="150"/>
                </a:lnTo>
                <a:lnTo>
                  <a:pt x="92" y="150"/>
                </a:lnTo>
                <a:lnTo>
                  <a:pt x="92" y="150"/>
                </a:lnTo>
                <a:lnTo>
                  <a:pt x="92" y="150"/>
                </a:lnTo>
                <a:lnTo>
                  <a:pt x="90" y="150"/>
                </a:lnTo>
                <a:lnTo>
                  <a:pt x="90" y="148"/>
                </a:lnTo>
                <a:lnTo>
                  <a:pt x="90" y="148"/>
                </a:lnTo>
                <a:lnTo>
                  <a:pt x="88" y="146"/>
                </a:lnTo>
                <a:lnTo>
                  <a:pt x="86" y="142"/>
                </a:lnTo>
                <a:lnTo>
                  <a:pt x="86" y="142"/>
                </a:lnTo>
                <a:lnTo>
                  <a:pt x="84" y="142"/>
                </a:lnTo>
                <a:lnTo>
                  <a:pt x="82" y="140"/>
                </a:lnTo>
                <a:lnTo>
                  <a:pt x="80" y="138"/>
                </a:lnTo>
                <a:lnTo>
                  <a:pt x="80" y="138"/>
                </a:lnTo>
                <a:lnTo>
                  <a:pt x="80" y="138"/>
                </a:lnTo>
                <a:lnTo>
                  <a:pt x="78" y="138"/>
                </a:lnTo>
                <a:lnTo>
                  <a:pt x="78" y="136"/>
                </a:lnTo>
                <a:lnTo>
                  <a:pt x="78" y="136"/>
                </a:lnTo>
                <a:lnTo>
                  <a:pt x="78" y="136"/>
                </a:lnTo>
                <a:lnTo>
                  <a:pt x="78" y="136"/>
                </a:lnTo>
                <a:lnTo>
                  <a:pt x="78" y="136"/>
                </a:lnTo>
                <a:lnTo>
                  <a:pt x="78" y="134"/>
                </a:lnTo>
                <a:lnTo>
                  <a:pt x="76" y="134"/>
                </a:lnTo>
                <a:lnTo>
                  <a:pt x="76" y="134"/>
                </a:lnTo>
                <a:lnTo>
                  <a:pt x="76" y="134"/>
                </a:lnTo>
                <a:lnTo>
                  <a:pt x="76" y="132"/>
                </a:lnTo>
                <a:lnTo>
                  <a:pt x="74" y="132"/>
                </a:lnTo>
                <a:lnTo>
                  <a:pt x="74" y="132"/>
                </a:lnTo>
                <a:lnTo>
                  <a:pt x="74" y="132"/>
                </a:lnTo>
                <a:lnTo>
                  <a:pt x="72" y="132"/>
                </a:lnTo>
                <a:lnTo>
                  <a:pt x="72" y="130"/>
                </a:lnTo>
                <a:lnTo>
                  <a:pt x="72" y="128"/>
                </a:lnTo>
                <a:lnTo>
                  <a:pt x="72" y="128"/>
                </a:lnTo>
                <a:lnTo>
                  <a:pt x="72" y="128"/>
                </a:lnTo>
                <a:lnTo>
                  <a:pt x="72" y="128"/>
                </a:lnTo>
                <a:lnTo>
                  <a:pt x="72" y="130"/>
                </a:lnTo>
                <a:lnTo>
                  <a:pt x="72" y="130"/>
                </a:lnTo>
                <a:lnTo>
                  <a:pt x="72" y="128"/>
                </a:lnTo>
                <a:lnTo>
                  <a:pt x="74" y="124"/>
                </a:lnTo>
                <a:lnTo>
                  <a:pt x="74" y="124"/>
                </a:lnTo>
                <a:lnTo>
                  <a:pt x="74" y="124"/>
                </a:lnTo>
                <a:lnTo>
                  <a:pt x="74" y="122"/>
                </a:lnTo>
                <a:lnTo>
                  <a:pt x="74" y="122"/>
                </a:lnTo>
                <a:lnTo>
                  <a:pt x="76" y="118"/>
                </a:lnTo>
                <a:lnTo>
                  <a:pt x="76" y="118"/>
                </a:lnTo>
                <a:lnTo>
                  <a:pt x="74" y="118"/>
                </a:lnTo>
                <a:lnTo>
                  <a:pt x="74" y="118"/>
                </a:lnTo>
                <a:lnTo>
                  <a:pt x="76" y="116"/>
                </a:lnTo>
                <a:lnTo>
                  <a:pt x="76" y="116"/>
                </a:lnTo>
                <a:lnTo>
                  <a:pt x="76" y="116"/>
                </a:lnTo>
                <a:lnTo>
                  <a:pt x="76" y="114"/>
                </a:lnTo>
                <a:lnTo>
                  <a:pt x="76" y="112"/>
                </a:lnTo>
                <a:lnTo>
                  <a:pt x="76" y="112"/>
                </a:lnTo>
                <a:lnTo>
                  <a:pt x="74" y="110"/>
                </a:lnTo>
                <a:lnTo>
                  <a:pt x="74" y="110"/>
                </a:lnTo>
                <a:lnTo>
                  <a:pt x="74" y="110"/>
                </a:lnTo>
                <a:lnTo>
                  <a:pt x="74" y="108"/>
                </a:lnTo>
                <a:lnTo>
                  <a:pt x="74" y="108"/>
                </a:lnTo>
                <a:lnTo>
                  <a:pt x="74" y="108"/>
                </a:lnTo>
                <a:lnTo>
                  <a:pt x="74" y="106"/>
                </a:lnTo>
                <a:lnTo>
                  <a:pt x="74" y="106"/>
                </a:lnTo>
                <a:lnTo>
                  <a:pt x="74" y="106"/>
                </a:lnTo>
                <a:lnTo>
                  <a:pt x="72" y="106"/>
                </a:lnTo>
                <a:lnTo>
                  <a:pt x="72" y="106"/>
                </a:lnTo>
                <a:lnTo>
                  <a:pt x="70" y="106"/>
                </a:lnTo>
                <a:lnTo>
                  <a:pt x="68" y="104"/>
                </a:lnTo>
                <a:lnTo>
                  <a:pt x="68" y="102"/>
                </a:lnTo>
                <a:lnTo>
                  <a:pt x="68" y="102"/>
                </a:lnTo>
                <a:lnTo>
                  <a:pt x="66" y="102"/>
                </a:lnTo>
                <a:lnTo>
                  <a:pt x="66" y="102"/>
                </a:lnTo>
                <a:lnTo>
                  <a:pt x="66" y="100"/>
                </a:lnTo>
                <a:lnTo>
                  <a:pt x="64" y="100"/>
                </a:lnTo>
                <a:lnTo>
                  <a:pt x="64" y="100"/>
                </a:lnTo>
                <a:lnTo>
                  <a:pt x="64" y="100"/>
                </a:lnTo>
                <a:lnTo>
                  <a:pt x="64" y="100"/>
                </a:lnTo>
                <a:lnTo>
                  <a:pt x="64" y="98"/>
                </a:lnTo>
                <a:lnTo>
                  <a:pt x="64" y="98"/>
                </a:lnTo>
                <a:lnTo>
                  <a:pt x="64" y="98"/>
                </a:lnTo>
                <a:lnTo>
                  <a:pt x="64" y="98"/>
                </a:lnTo>
                <a:lnTo>
                  <a:pt x="66" y="96"/>
                </a:lnTo>
                <a:lnTo>
                  <a:pt x="66" y="96"/>
                </a:lnTo>
                <a:lnTo>
                  <a:pt x="66" y="94"/>
                </a:lnTo>
                <a:lnTo>
                  <a:pt x="66" y="94"/>
                </a:lnTo>
                <a:lnTo>
                  <a:pt x="66" y="96"/>
                </a:lnTo>
                <a:lnTo>
                  <a:pt x="64" y="96"/>
                </a:lnTo>
                <a:lnTo>
                  <a:pt x="64" y="96"/>
                </a:lnTo>
                <a:lnTo>
                  <a:pt x="64" y="98"/>
                </a:lnTo>
                <a:lnTo>
                  <a:pt x="64" y="98"/>
                </a:lnTo>
                <a:lnTo>
                  <a:pt x="62" y="98"/>
                </a:lnTo>
                <a:lnTo>
                  <a:pt x="62" y="96"/>
                </a:lnTo>
                <a:lnTo>
                  <a:pt x="60" y="96"/>
                </a:lnTo>
                <a:lnTo>
                  <a:pt x="60" y="98"/>
                </a:lnTo>
                <a:lnTo>
                  <a:pt x="60" y="98"/>
                </a:lnTo>
                <a:lnTo>
                  <a:pt x="58" y="98"/>
                </a:lnTo>
                <a:lnTo>
                  <a:pt x="56" y="98"/>
                </a:lnTo>
                <a:lnTo>
                  <a:pt x="56" y="96"/>
                </a:lnTo>
                <a:lnTo>
                  <a:pt x="56" y="96"/>
                </a:lnTo>
                <a:lnTo>
                  <a:pt x="56" y="96"/>
                </a:lnTo>
                <a:lnTo>
                  <a:pt x="56" y="96"/>
                </a:lnTo>
                <a:lnTo>
                  <a:pt x="56" y="94"/>
                </a:lnTo>
                <a:lnTo>
                  <a:pt x="56" y="94"/>
                </a:lnTo>
                <a:lnTo>
                  <a:pt x="56" y="94"/>
                </a:lnTo>
                <a:lnTo>
                  <a:pt x="54" y="94"/>
                </a:lnTo>
                <a:lnTo>
                  <a:pt x="54" y="94"/>
                </a:lnTo>
                <a:lnTo>
                  <a:pt x="54" y="94"/>
                </a:lnTo>
                <a:lnTo>
                  <a:pt x="54" y="94"/>
                </a:lnTo>
                <a:lnTo>
                  <a:pt x="54" y="94"/>
                </a:lnTo>
                <a:lnTo>
                  <a:pt x="52" y="92"/>
                </a:lnTo>
                <a:lnTo>
                  <a:pt x="52" y="92"/>
                </a:lnTo>
                <a:lnTo>
                  <a:pt x="52" y="92"/>
                </a:lnTo>
                <a:lnTo>
                  <a:pt x="52" y="92"/>
                </a:lnTo>
                <a:lnTo>
                  <a:pt x="52" y="92"/>
                </a:lnTo>
                <a:lnTo>
                  <a:pt x="52" y="92"/>
                </a:lnTo>
                <a:lnTo>
                  <a:pt x="50" y="92"/>
                </a:lnTo>
                <a:lnTo>
                  <a:pt x="50" y="92"/>
                </a:lnTo>
                <a:lnTo>
                  <a:pt x="50" y="92"/>
                </a:lnTo>
                <a:lnTo>
                  <a:pt x="48" y="90"/>
                </a:lnTo>
                <a:lnTo>
                  <a:pt x="48" y="90"/>
                </a:lnTo>
                <a:lnTo>
                  <a:pt x="48" y="88"/>
                </a:lnTo>
                <a:lnTo>
                  <a:pt x="48" y="88"/>
                </a:lnTo>
                <a:lnTo>
                  <a:pt x="48" y="88"/>
                </a:lnTo>
                <a:lnTo>
                  <a:pt x="48" y="86"/>
                </a:lnTo>
                <a:lnTo>
                  <a:pt x="46" y="86"/>
                </a:lnTo>
                <a:lnTo>
                  <a:pt x="46" y="84"/>
                </a:lnTo>
                <a:lnTo>
                  <a:pt x="44" y="82"/>
                </a:lnTo>
                <a:lnTo>
                  <a:pt x="44" y="82"/>
                </a:lnTo>
                <a:lnTo>
                  <a:pt x="42" y="82"/>
                </a:lnTo>
                <a:lnTo>
                  <a:pt x="42" y="82"/>
                </a:lnTo>
                <a:lnTo>
                  <a:pt x="42" y="80"/>
                </a:lnTo>
                <a:lnTo>
                  <a:pt x="42" y="80"/>
                </a:lnTo>
                <a:lnTo>
                  <a:pt x="44" y="80"/>
                </a:lnTo>
                <a:lnTo>
                  <a:pt x="46" y="80"/>
                </a:lnTo>
                <a:lnTo>
                  <a:pt x="46" y="80"/>
                </a:lnTo>
                <a:lnTo>
                  <a:pt x="48" y="82"/>
                </a:lnTo>
                <a:lnTo>
                  <a:pt x="48" y="82"/>
                </a:lnTo>
                <a:lnTo>
                  <a:pt x="50" y="82"/>
                </a:lnTo>
                <a:lnTo>
                  <a:pt x="50" y="82"/>
                </a:lnTo>
                <a:lnTo>
                  <a:pt x="50" y="82"/>
                </a:lnTo>
                <a:lnTo>
                  <a:pt x="52" y="80"/>
                </a:lnTo>
                <a:lnTo>
                  <a:pt x="52" y="82"/>
                </a:lnTo>
                <a:lnTo>
                  <a:pt x="52" y="82"/>
                </a:lnTo>
                <a:lnTo>
                  <a:pt x="52" y="82"/>
                </a:lnTo>
                <a:lnTo>
                  <a:pt x="54" y="82"/>
                </a:lnTo>
                <a:lnTo>
                  <a:pt x="56" y="82"/>
                </a:lnTo>
                <a:lnTo>
                  <a:pt x="56" y="82"/>
                </a:lnTo>
                <a:lnTo>
                  <a:pt x="58" y="82"/>
                </a:lnTo>
                <a:lnTo>
                  <a:pt x="58" y="82"/>
                </a:lnTo>
                <a:lnTo>
                  <a:pt x="56" y="82"/>
                </a:lnTo>
                <a:lnTo>
                  <a:pt x="56" y="82"/>
                </a:lnTo>
                <a:lnTo>
                  <a:pt x="56" y="82"/>
                </a:lnTo>
                <a:lnTo>
                  <a:pt x="54" y="82"/>
                </a:lnTo>
                <a:lnTo>
                  <a:pt x="54" y="82"/>
                </a:lnTo>
                <a:lnTo>
                  <a:pt x="54" y="80"/>
                </a:lnTo>
                <a:lnTo>
                  <a:pt x="54" y="80"/>
                </a:lnTo>
                <a:lnTo>
                  <a:pt x="54" y="80"/>
                </a:lnTo>
                <a:lnTo>
                  <a:pt x="54" y="78"/>
                </a:lnTo>
                <a:lnTo>
                  <a:pt x="54" y="78"/>
                </a:lnTo>
                <a:lnTo>
                  <a:pt x="56" y="78"/>
                </a:lnTo>
                <a:lnTo>
                  <a:pt x="56" y="78"/>
                </a:lnTo>
                <a:lnTo>
                  <a:pt x="56" y="76"/>
                </a:lnTo>
                <a:lnTo>
                  <a:pt x="56" y="78"/>
                </a:lnTo>
                <a:lnTo>
                  <a:pt x="56" y="78"/>
                </a:lnTo>
                <a:lnTo>
                  <a:pt x="56" y="78"/>
                </a:lnTo>
                <a:lnTo>
                  <a:pt x="56" y="78"/>
                </a:lnTo>
                <a:lnTo>
                  <a:pt x="56" y="78"/>
                </a:lnTo>
                <a:lnTo>
                  <a:pt x="56" y="76"/>
                </a:lnTo>
                <a:lnTo>
                  <a:pt x="56" y="76"/>
                </a:lnTo>
                <a:lnTo>
                  <a:pt x="58" y="76"/>
                </a:lnTo>
                <a:lnTo>
                  <a:pt x="58" y="74"/>
                </a:lnTo>
                <a:lnTo>
                  <a:pt x="58" y="74"/>
                </a:lnTo>
                <a:lnTo>
                  <a:pt x="58" y="72"/>
                </a:lnTo>
                <a:lnTo>
                  <a:pt x="58" y="72"/>
                </a:lnTo>
                <a:lnTo>
                  <a:pt x="58" y="72"/>
                </a:lnTo>
                <a:lnTo>
                  <a:pt x="58" y="70"/>
                </a:lnTo>
                <a:lnTo>
                  <a:pt x="60" y="70"/>
                </a:lnTo>
                <a:lnTo>
                  <a:pt x="60" y="70"/>
                </a:lnTo>
                <a:lnTo>
                  <a:pt x="60" y="68"/>
                </a:lnTo>
                <a:lnTo>
                  <a:pt x="58" y="66"/>
                </a:lnTo>
                <a:lnTo>
                  <a:pt x="58" y="66"/>
                </a:lnTo>
                <a:lnTo>
                  <a:pt x="58" y="66"/>
                </a:lnTo>
                <a:lnTo>
                  <a:pt x="58" y="66"/>
                </a:lnTo>
                <a:lnTo>
                  <a:pt x="56" y="64"/>
                </a:lnTo>
                <a:lnTo>
                  <a:pt x="56" y="62"/>
                </a:lnTo>
                <a:lnTo>
                  <a:pt x="56" y="62"/>
                </a:lnTo>
                <a:lnTo>
                  <a:pt x="56" y="62"/>
                </a:lnTo>
                <a:lnTo>
                  <a:pt x="56" y="62"/>
                </a:lnTo>
                <a:lnTo>
                  <a:pt x="54" y="62"/>
                </a:lnTo>
                <a:lnTo>
                  <a:pt x="54" y="58"/>
                </a:lnTo>
                <a:lnTo>
                  <a:pt x="52" y="54"/>
                </a:lnTo>
                <a:lnTo>
                  <a:pt x="50" y="54"/>
                </a:lnTo>
                <a:lnTo>
                  <a:pt x="50" y="54"/>
                </a:lnTo>
                <a:lnTo>
                  <a:pt x="48" y="54"/>
                </a:lnTo>
                <a:lnTo>
                  <a:pt x="48" y="54"/>
                </a:lnTo>
                <a:lnTo>
                  <a:pt x="48" y="54"/>
                </a:lnTo>
                <a:lnTo>
                  <a:pt x="48" y="52"/>
                </a:lnTo>
                <a:lnTo>
                  <a:pt x="48" y="52"/>
                </a:lnTo>
                <a:lnTo>
                  <a:pt x="46" y="52"/>
                </a:lnTo>
                <a:lnTo>
                  <a:pt x="44" y="50"/>
                </a:lnTo>
                <a:lnTo>
                  <a:pt x="42" y="48"/>
                </a:lnTo>
                <a:lnTo>
                  <a:pt x="42" y="46"/>
                </a:lnTo>
                <a:lnTo>
                  <a:pt x="42" y="42"/>
                </a:lnTo>
                <a:lnTo>
                  <a:pt x="44" y="40"/>
                </a:lnTo>
                <a:lnTo>
                  <a:pt x="44" y="40"/>
                </a:lnTo>
                <a:lnTo>
                  <a:pt x="44" y="40"/>
                </a:lnTo>
                <a:lnTo>
                  <a:pt x="44" y="40"/>
                </a:lnTo>
                <a:lnTo>
                  <a:pt x="44" y="40"/>
                </a:lnTo>
                <a:lnTo>
                  <a:pt x="44" y="38"/>
                </a:lnTo>
                <a:lnTo>
                  <a:pt x="44" y="38"/>
                </a:lnTo>
                <a:lnTo>
                  <a:pt x="42" y="36"/>
                </a:lnTo>
                <a:lnTo>
                  <a:pt x="42" y="36"/>
                </a:lnTo>
                <a:lnTo>
                  <a:pt x="42" y="38"/>
                </a:lnTo>
                <a:lnTo>
                  <a:pt x="42" y="38"/>
                </a:lnTo>
                <a:lnTo>
                  <a:pt x="42" y="38"/>
                </a:lnTo>
                <a:lnTo>
                  <a:pt x="42" y="36"/>
                </a:lnTo>
                <a:lnTo>
                  <a:pt x="42" y="36"/>
                </a:lnTo>
                <a:lnTo>
                  <a:pt x="42" y="36"/>
                </a:lnTo>
                <a:lnTo>
                  <a:pt x="42" y="34"/>
                </a:lnTo>
                <a:lnTo>
                  <a:pt x="42" y="34"/>
                </a:lnTo>
                <a:lnTo>
                  <a:pt x="42" y="32"/>
                </a:lnTo>
                <a:lnTo>
                  <a:pt x="42" y="32"/>
                </a:lnTo>
                <a:lnTo>
                  <a:pt x="40" y="28"/>
                </a:lnTo>
                <a:lnTo>
                  <a:pt x="42" y="26"/>
                </a:lnTo>
                <a:lnTo>
                  <a:pt x="42" y="26"/>
                </a:lnTo>
                <a:lnTo>
                  <a:pt x="42" y="24"/>
                </a:lnTo>
                <a:lnTo>
                  <a:pt x="42" y="24"/>
                </a:lnTo>
                <a:lnTo>
                  <a:pt x="40" y="24"/>
                </a:lnTo>
                <a:lnTo>
                  <a:pt x="40" y="22"/>
                </a:lnTo>
                <a:lnTo>
                  <a:pt x="38" y="20"/>
                </a:lnTo>
                <a:lnTo>
                  <a:pt x="38" y="18"/>
                </a:lnTo>
                <a:lnTo>
                  <a:pt x="38" y="18"/>
                </a:lnTo>
                <a:lnTo>
                  <a:pt x="40" y="14"/>
                </a:lnTo>
                <a:lnTo>
                  <a:pt x="40" y="14"/>
                </a:lnTo>
                <a:lnTo>
                  <a:pt x="40" y="14"/>
                </a:lnTo>
                <a:lnTo>
                  <a:pt x="40" y="14"/>
                </a:lnTo>
                <a:lnTo>
                  <a:pt x="40" y="14"/>
                </a:lnTo>
                <a:lnTo>
                  <a:pt x="40" y="12"/>
                </a:lnTo>
                <a:lnTo>
                  <a:pt x="38" y="12"/>
                </a:lnTo>
                <a:lnTo>
                  <a:pt x="38" y="10"/>
                </a:lnTo>
                <a:lnTo>
                  <a:pt x="38" y="10"/>
                </a:lnTo>
                <a:lnTo>
                  <a:pt x="38" y="10"/>
                </a:lnTo>
                <a:lnTo>
                  <a:pt x="38" y="10"/>
                </a:lnTo>
                <a:lnTo>
                  <a:pt x="38" y="8"/>
                </a:lnTo>
                <a:lnTo>
                  <a:pt x="38" y="8"/>
                </a:lnTo>
                <a:lnTo>
                  <a:pt x="38" y="8"/>
                </a:lnTo>
                <a:lnTo>
                  <a:pt x="38" y="8"/>
                </a:lnTo>
                <a:lnTo>
                  <a:pt x="38" y="6"/>
                </a:lnTo>
                <a:lnTo>
                  <a:pt x="38" y="6"/>
                </a:lnTo>
                <a:lnTo>
                  <a:pt x="38" y="6"/>
                </a:lnTo>
                <a:lnTo>
                  <a:pt x="38" y="6"/>
                </a:lnTo>
                <a:lnTo>
                  <a:pt x="38" y="6"/>
                </a:lnTo>
                <a:lnTo>
                  <a:pt x="38" y="4"/>
                </a:lnTo>
                <a:lnTo>
                  <a:pt x="38" y="4"/>
                </a:lnTo>
                <a:lnTo>
                  <a:pt x="38" y="2"/>
                </a:lnTo>
                <a:lnTo>
                  <a:pt x="38" y="2"/>
                </a:lnTo>
                <a:lnTo>
                  <a:pt x="40" y="2"/>
                </a:lnTo>
                <a:lnTo>
                  <a:pt x="44" y="2"/>
                </a:lnTo>
                <a:lnTo>
                  <a:pt x="46" y="2"/>
                </a:lnTo>
                <a:lnTo>
                  <a:pt x="50" y="2"/>
                </a:lnTo>
                <a:lnTo>
                  <a:pt x="56" y="0"/>
                </a:lnTo>
                <a:lnTo>
                  <a:pt x="60" y="0"/>
                </a:lnTo>
                <a:lnTo>
                  <a:pt x="62" y="0"/>
                </a:lnTo>
                <a:lnTo>
                  <a:pt x="66" y="0"/>
                </a:lnTo>
                <a:lnTo>
                  <a:pt x="68" y="0"/>
                </a:lnTo>
                <a:lnTo>
                  <a:pt x="70" y="0"/>
                </a:lnTo>
                <a:lnTo>
                  <a:pt x="72" y="0"/>
                </a:lnTo>
                <a:lnTo>
                  <a:pt x="72" y="0"/>
                </a:lnTo>
                <a:lnTo>
                  <a:pt x="72" y="0"/>
                </a:lnTo>
                <a:lnTo>
                  <a:pt x="72" y="0"/>
                </a:lnTo>
                <a:lnTo>
                  <a:pt x="70" y="2"/>
                </a:lnTo>
                <a:lnTo>
                  <a:pt x="70" y="2"/>
                </a:lnTo>
                <a:lnTo>
                  <a:pt x="70" y="2"/>
                </a:lnTo>
                <a:lnTo>
                  <a:pt x="72" y="4"/>
                </a:lnTo>
                <a:lnTo>
                  <a:pt x="76" y="6"/>
                </a:lnTo>
                <a:lnTo>
                  <a:pt x="78" y="6"/>
                </a:lnTo>
                <a:lnTo>
                  <a:pt x="82" y="8"/>
                </a:lnTo>
                <a:lnTo>
                  <a:pt x="84" y="8"/>
                </a:lnTo>
                <a:lnTo>
                  <a:pt x="88" y="10"/>
                </a:lnTo>
                <a:lnTo>
                  <a:pt x="92" y="12"/>
                </a:lnTo>
                <a:lnTo>
                  <a:pt x="94" y="12"/>
                </a:lnTo>
                <a:lnTo>
                  <a:pt x="98" y="14"/>
                </a:lnTo>
                <a:lnTo>
                  <a:pt x="100" y="16"/>
                </a:lnTo>
                <a:lnTo>
                  <a:pt x="104" y="18"/>
                </a:lnTo>
                <a:lnTo>
                  <a:pt x="112" y="20"/>
                </a:lnTo>
                <a:lnTo>
                  <a:pt x="116" y="22"/>
                </a:lnTo>
                <a:lnTo>
                  <a:pt x="126" y="22"/>
                </a:lnTo>
                <a:lnTo>
                  <a:pt x="128" y="22"/>
                </a:lnTo>
                <a:lnTo>
                  <a:pt x="132" y="22"/>
                </a:lnTo>
                <a:lnTo>
                  <a:pt x="138" y="22"/>
                </a:lnTo>
                <a:lnTo>
                  <a:pt x="144" y="22"/>
                </a:lnTo>
                <a:lnTo>
                  <a:pt x="144" y="22"/>
                </a:lnTo>
                <a:lnTo>
                  <a:pt x="148" y="22"/>
                </a:lnTo>
                <a:lnTo>
                  <a:pt x="148" y="22"/>
                </a:lnTo>
                <a:lnTo>
                  <a:pt x="148" y="22"/>
                </a:lnTo>
                <a:lnTo>
                  <a:pt x="156" y="22"/>
                </a:lnTo>
                <a:lnTo>
                  <a:pt x="156" y="22"/>
                </a:lnTo>
                <a:lnTo>
                  <a:pt x="156" y="20"/>
                </a:lnTo>
                <a:lnTo>
                  <a:pt x="156" y="18"/>
                </a:lnTo>
                <a:lnTo>
                  <a:pt x="158" y="18"/>
                </a:lnTo>
                <a:lnTo>
                  <a:pt x="158" y="16"/>
                </a:lnTo>
                <a:lnTo>
                  <a:pt x="158" y="14"/>
                </a:lnTo>
                <a:lnTo>
                  <a:pt x="158" y="14"/>
                </a:lnTo>
                <a:lnTo>
                  <a:pt x="162" y="14"/>
                </a:lnTo>
                <a:lnTo>
                  <a:pt x="166" y="14"/>
                </a:lnTo>
                <a:lnTo>
                  <a:pt x="166" y="14"/>
                </a:lnTo>
                <a:lnTo>
                  <a:pt x="168" y="14"/>
                </a:lnTo>
                <a:lnTo>
                  <a:pt x="168" y="14"/>
                </a:lnTo>
                <a:lnTo>
                  <a:pt x="168" y="14"/>
                </a:lnTo>
                <a:lnTo>
                  <a:pt x="170" y="14"/>
                </a:lnTo>
                <a:lnTo>
                  <a:pt x="170" y="14"/>
                </a:lnTo>
                <a:lnTo>
                  <a:pt x="172" y="14"/>
                </a:lnTo>
                <a:lnTo>
                  <a:pt x="172" y="14"/>
                </a:lnTo>
                <a:lnTo>
                  <a:pt x="172" y="14"/>
                </a:lnTo>
                <a:lnTo>
                  <a:pt x="174" y="14"/>
                </a:lnTo>
                <a:lnTo>
                  <a:pt x="174" y="14"/>
                </a:lnTo>
                <a:lnTo>
                  <a:pt x="180" y="14"/>
                </a:lnTo>
                <a:lnTo>
                  <a:pt x="182" y="14"/>
                </a:lnTo>
                <a:lnTo>
                  <a:pt x="182" y="14"/>
                </a:lnTo>
                <a:lnTo>
                  <a:pt x="182" y="16"/>
                </a:lnTo>
                <a:lnTo>
                  <a:pt x="182" y="16"/>
                </a:lnTo>
                <a:lnTo>
                  <a:pt x="182" y="16"/>
                </a:lnTo>
                <a:lnTo>
                  <a:pt x="184" y="16"/>
                </a:lnTo>
                <a:lnTo>
                  <a:pt x="184" y="16"/>
                </a:lnTo>
                <a:lnTo>
                  <a:pt x="184" y="16"/>
                </a:lnTo>
                <a:lnTo>
                  <a:pt x="184" y="18"/>
                </a:lnTo>
                <a:lnTo>
                  <a:pt x="184" y="18"/>
                </a:lnTo>
                <a:lnTo>
                  <a:pt x="184" y="18"/>
                </a:lnTo>
                <a:lnTo>
                  <a:pt x="184" y="20"/>
                </a:lnTo>
                <a:lnTo>
                  <a:pt x="186" y="20"/>
                </a:lnTo>
                <a:lnTo>
                  <a:pt x="186" y="22"/>
                </a:lnTo>
                <a:lnTo>
                  <a:pt x="186" y="22"/>
                </a:lnTo>
                <a:lnTo>
                  <a:pt x="188" y="22"/>
                </a:lnTo>
                <a:lnTo>
                  <a:pt x="188" y="24"/>
                </a:lnTo>
                <a:lnTo>
                  <a:pt x="188" y="24"/>
                </a:lnTo>
                <a:lnTo>
                  <a:pt x="188" y="24"/>
                </a:lnTo>
                <a:lnTo>
                  <a:pt x="190" y="24"/>
                </a:lnTo>
                <a:lnTo>
                  <a:pt x="190" y="24"/>
                </a:lnTo>
                <a:lnTo>
                  <a:pt x="190" y="26"/>
                </a:lnTo>
                <a:lnTo>
                  <a:pt x="192" y="26"/>
                </a:lnTo>
                <a:lnTo>
                  <a:pt x="192" y="26"/>
                </a:lnTo>
                <a:lnTo>
                  <a:pt x="192" y="28"/>
                </a:lnTo>
                <a:lnTo>
                  <a:pt x="192" y="28"/>
                </a:lnTo>
                <a:lnTo>
                  <a:pt x="194" y="30"/>
                </a:lnTo>
                <a:lnTo>
                  <a:pt x="194" y="32"/>
                </a:lnTo>
                <a:lnTo>
                  <a:pt x="196" y="32"/>
                </a:lnTo>
                <a:lnTo>
                  <a:pt x="196" y="32"/>
                </a:lnTo>
                <a:lnTo>
                  <a:pt x="196" y="32"/>
                </a:lnTo>
                <a:lnTo>
                  <a:pt x="196" y="32"/>
                </a:lnTo>
                <a:lnTo>
                  <a:pt x="198" y="34"/>
                </a:lnTo>
                <a:lnTo>
                  <a:pt x="198" y="34"/>
                </a:lnTo>
                <a:lnTo>
                  <a:pt x="198" y="36"/>
                </a:lnTo>
                <a:lnTo>
                  <a:pt x="198" y="36"/>
                </a:lnTo>
                <a:lnTo>
                  <a:pt x="198" y="36"/>
                </a:lnTo>
                <a:lnTo>
                  <a:pt x="198" y="38"/>
                </a:lnTo>
                <a:lnTo>
                  <a:pt x="200" y="40"/>
                </a:lnTo>
                <a:lnTo>
                  <a:pt x="200" y="40"/>
                </a:lnTo>
                <a:lnTo>
                  <a:pt x="200" y="42"/>
                </a:lnTo>
                <a:lnTo>
                  <a:pt x="200" y="42"/>
                </a:lnTo>
                <a:lnTo>
                  <a:pt x="200" y="42"/>
                </a:lnTo>
                <a:lnTo>
                  <a:pt x="198" y="44"/>
                </a:lnTo>
                <a:lnTo>
                  <a:pt x="198" y="44"/>
                </a:lnTo>
                <a:lnTo>
                  <a:pt x="198" y="46"/>
                </a:lnTo>
                <a:lnTo>
                  <a:pt x="200" y="50"/>
                </a:lnTo>
                <a:lnTo>
                  <a:pt x="200" y="52"/>
                </a:lnTo>
                <a:lnTo>
                  <a:pt x="200" y="52"/>
                </a:lnTo>
                <a:lnTo>
                  <a:pt x="202" y="52"/>
                </a:lnTo>
                <a:lnTo>
                  <a:pt x="202" y="52"/>
                </a:lnTo>
                <a:lnTo>
                  <a:pt x="202" y="52"/>
                </a:lnTo>
                <a:lnTo>
                  <a:pt x="202" y="52"/>
                </a:lnTo>
                <a:lnTo>
                  <a:pt x="204" y="52"/>
                </a:lnTo>
                <a:lnTo>
                  <a:pt x="204" y="54"/>
                </a:lnTo>
                <a:lnTo>
                  <a:pt x="204" y="54"/>
                </a:lnTo>
                <a:lnTo>
                  <a:pt x="204" y="56"/>
                </a:lnTo>
                <a:lnTo>
                  <a:pt x="204" y="56"/>
                </a:lnTo>
                <a:lnTo>
                  <a:pt x="204" y="56"/>
                </a:lnTo>
                <a:lnTo>
                  <a:pt x="206" y="56"/>
                </a:lnTo>
                <a:lnTo>
                  <a:pt x="206" y="56"/>
                </a:lnTo>
                <a:lnTo>
                  <a:pt x="206" y="56"/>
                </a:lnTo>
                <a:lnTo>
                  <a:pt x="208" y="58"/>
                </a:lnTo>
                <a:lnTo>
                  <a:pt x="212" y="58"/>
                </a:lnTo>
                <a:lnTo>
                  <a:pt x="212" y="60"/>
                </a:lnTo>
                <a:lnTo>
                  <a:pt x="212" y="60"/>
                </a:lnTo>
                <a:lnTo>
                  <a:pt x="212" y="60"/>
                </a:lnTo>
                <a:lnTo>
                  <a:pt x="214" y="60"/>
                </a:lnTo>
                <a:lnTo>
                  <a:pt x="214" y="62"/>
                </a:lnTo>
                <a:lnTo>
                  <a:pt x="214" y="62"/>
                </a:lnTo>
                <a:lnTo>
                  <a:pt x="216" y="62"/>
                </a:lnTo>
                <a:lnTo>
                  <a:pt x="218" y="60"/>
                </a:lnTo>
                <a:lnTo>
                  <a:pt x="220" y="58"/>
                </a:lnTo>
                <a:lnTo>
                  <a:pt x="220" y="56"/>
                </a:lnTo>
                <a:lnTo>
                  <a:pt x="222" y="56"/>
                </a:lnTo>
                <a:lnTo>
                  <a:pt x="224" y="54"/>
                </a:lnTo>
                <a:lnTo>
                  <a:pt x="226" y="48"/>
                </a:lnTo>
                <a:lnTo>
                  <a:pt x="228" y="48"/>
                </a:lnTo>
                <a:lnTo>
                  <a:pt x="228" y="48"/>
                </a:lnTo>
                <a:lnTo>
                  <a:pt x="232" y="46"/>
                </a:lnTo>
                <a:lnTo>
                  <a:pt x="232" y="46"/>
                </a:lnTo>
                <a:lnTo>
                  <a:pt x="232" y="46"/>
                </a:lnTo>
                <a:lnTo>
                  <a:pt x="232" y="46"/>
                </a:lnTo>
                <a:lnTo>
                  <a:pt x="234" y="48"/>
                </a:lnTo>
                <a:lnTo>
                  <a:pt x="234" y="48"/>
                </a:lnTo>
                <a:lnTo>
                  <a:pt x="234" y="48"/>
                </a:lnTo>
                <a:lnTo>
                  <a:pt x="236" y="48"/>
                </a:lnTo>
                <a:lnTo>
                  <a:pt x="236" y="48"/>
                </a:lnTo>
                <a:lnTo>
                  <a:pt x="238" y="48"/>
                </a:lnTo>
                <a:lnTo>
                  <a:pt x="238" y="48"/>
                </a:lnTo>
                <a:lnTo>
                  <a:pt x="238" y="48"/>
                </a:lnTo>
                <a:lnTo>
                  <a:pt x="240" y="48"/>
                </a:lnTo>
                <a:lnTo>
                  <a:pt x="240" y="48"/>
                </a:lnTo>
                <a:lnTo>
                  <a:pt x="240" y="48"/>
                </a:lnTo>
                <a:lnTo>
                  <a:pt x="242" y="48"/>
                </a:lnTo>
                <a:lnTo>
                  <a:pt x="244" y="48"/>
                </a:lnTo>
                <a:lnTo>
                  <a:pt x="244" y="48"/>
                </a:lnTo>
                <a:lnTo>
                  <a:pt x="244" y="50"/>
                </a:lnTo>
                <a:lnTo>
                  <a:pt x="244" y="50"/>
                </a:lnTo>
                <a:lnTo>
                  <a:pt x="244" y="50"/>
                </a:lnTo>
                <a:lnTo>
                  <a:pt x="246" y="52"/>
                </a:lnTo>
                <a:lnTo>
                  <a:pt x="246" y="52"/>
                </a:lnTo>
                <a:lnTo>
                  <a:pt x="248" y="54"/>
                </a:lnTo>
                <a:lnTo>
                  <a:pt x="248" y="54"/>
                </a:lnTo>
                <a:lnTo>
                  <a:pt x="248" y="54"/>
                </a:lnTo>
                <a:lnTo>
                  <a:pt x="248" y="56"/>
                </a:lnTo>
                <a:lnTo>
                  <a:pt x="250" y="56"/>
                </a:lnTo>
                <a:lnTo>
                  <a:pt x="252" y="60"/>
                </a:lnTo>
                <a:lnTo>
                  <a:pt x="252" y="62"/>
                </a:lnTo>
                <a:lnTo>
                  <a:pt x="252" y="62"/>
                </a:lnTo>
                <a:lnTo>
                  <a:pt x="252" y="62"/>
                </a:lnTo>
                <a:lnTo>
                  <a:pt x="252" y="62"/>
                </a:lnTo>
                <a:lnTo>
                  <a:pt x="252" y="64"/>
                </a:lnTo>
                <a:lnTo>
                  <a:pt x="252" y="64"/>
                </a:lnTo>
                <a:lnTo>
                  <a:pt x="252" y="66"/>
                </a:lnTo>
                <a:lnTo>
                  <a:pt x="252" y="66"/>
                </a:lnTo>
                <a:lnTo>
                  <a:pt x="252" y="66"/>
                </a:lnTo>
                <a:lnTo>
                  <a:pt x="252" y="68"/>
                </a:lnTo>
                <a:lnTo>
                  <a:pt x="254" y="68"/>
                </a:lnTo>
                <a:lnTo>
                  <a:pt x="254" y="70"/>
                </a:lnTo>
                <a:lnTo>
                  <a:pt x="254" y="70"/>
                </a:lnTo>
                <a:lnTo>
                  <a:pt x="254" y="70"/>
                </a:lnTo>
                <a:lnTo>
                  <a:pt x="254" y="72"/>
                </a:lnTo>
                <a:lnTo>
                  <a:pt x="254" y="74"/>
                </a:lnTo>
                <a:lnTo>
                  <a:pt x="254" y="74"/>
                </a:lnTo>
                <a:lnTo>
                  <a:pt x="254" y="74"/>
                </a:lnTo>
                <a:lnTo>
                  <a:pt x="256" y="74"/>
                </a:lnTo>
                <a:lnTo>
                  <a:pt x="256" y="76"/>
                </a:lnTo>
                <a:lnTo>
                  <a:pt x="256" y="76"/>
                </a:lnTo>
                <a:lnTo>
                  <a:pt x="258" y="78"/>
                </a:lnTo>
                <a:lnTo>
                  <a:pt x="258" y="78"/>
                </a:lnTo>
                <a:lnTo>
                  <a:pt x="258" y="80"/>
                </a:lnTo>
                <a:lnTo>
                  <a:pt x="258" y="80"/>
                </a:lnTo>
                <a:lnTo>
                  <a:pt x="258" y="80"/>
                </a:lnTo>
                <a:lnTo>
                  <a:pt x="258" y="82"/>
                </a:lnTo>
                <a:lnTo>
                  <a:pt x="258" y="82"/>
                </a:lnTo>
                <a:lnTo>
                  <a:pt x="258" y="82"/>
                </a:lnTo>
                <a:lnTo>
                  <a:pt x="258" y="82"/>
                </a:lnTo>
                <a:lnTo>
                  <a:pt x="258" y="82"/>
                </a:lnTo>
                <a:lnTo>
                  <a:pt x="260" y="82"/>
                </a:lnTo>
                <a:lnTo>
                  <a:pt x="260" y="82"/>
                </a:lnTo>
                <a:lnTo>
                  <a:pt x="260" y="84"/>
                </a:lnTo>
                <a:lnTo>
                  <a:pt x="260" y="84"/>
                </a:lnTo>
                <a:lnTo>
                  <a:pt x="260" y="84"/>
                </a:lnTo>
                <a:lnTo>
                  <a:pt x="260" y="84"/>
                </a:lnTo>
                <a:lnTo>
                  <a:pt x="262" y="84"/>
                </a:lnTo>
                <a:lnTo>
                  <a:pt x="262" y="84"/>
                </a:lnTo>
                <a:lnTo>
                  <a:pt x="262" y="86"/>
                </a:lnTo>
                <a:lnTo>
                  <a:pt x="262" y="90"/>
                </a:lnTo>
                <a:lnTo>
                  <a:pt x="260" y="94"/>
                </a:lnTo>
                <a:lnTo>
                  <a:pt x="262" y="96"/>
                </a:lnTo>
                <a:lnTo>
                  <a:pt x="262" y="96"/>
                </a:lnTo>
                <a:lnTo>
                  <a:pt x="262" y="98"/>
                </a:lnTo>
                <a:lnTo>
                  <a:pt x="262" y="98"/>
                </a:lnTo>
                <a:lnTo>
                  <a:pt x="264" y="100"/>
                </a:lnTo>
                <a:lnTo>
                  <a:pt x="264" y="102"/>
                </a:lnTo>
                <a:lnTo>
                  <a:pt x="264" y="104"/>
                </a:lnTo>
                <a:lnTo>
                  <a:pt x="266" y="104"/>
                </a:lnTo>
                <a:lnTo>
                  <a:pt x="266" y="104"/>
                </a:lnTo>
                <a:lnTo>
                  <a:pt x="268" y="106"/>
                </a:lnTo>
                <a:lnTo>
                  <a:pt x="268" y="106"/>
                </a:lnTo>
                <a:lnTo>
                  <a:pt x="268" y="106"/>
                </a:lnTo>
                <a:lnTo>
                  <a:pt x="270" y="106"/>
                </a:lnTo>
                <a:lnTo>
                  <a:pt x="270" y="106"/>
                </a:lnTo>
                <a:lnTo>
                  <a:pt x="272" y="108"/>
                </a:lnTo>
                <a:lnTo>
                  <a:pt x="272" y="108"/>
                </a:lnTo>
                <a:lnTo>
                  <a:pt x="274" y="108"/>
                </a:lnTo>
                <a:lnTo>
                  <a:pt x="274" y="110"/>
                </a:lnTo>
                <a:lnTo>
                  <a:pt x="274" y="110"/>
                </a:lnTo>
                <a:lnTo>
                  <a:pt x="276" y="110"/>
                </a:lnTo>
                <a:lnTo>
                  <a:pt x="276" y="110"/>
                </a:lnTo>
                <a:lnTo>
                  <a:pt x="278" y="110"/>
                </a:lnTo>
                <a:lnTo>
                  <a:pt x="278" y="110"/>
                </a:lnTo>
                <a:lnTo>
                  <a:pt x="280" y="110"/>
                </a:lnTo>
                <a:lnTo>
                  <a:pt x="280" y="110"/>
                </a:lnTo>
                <a:lnTo>
                  <a:pt x="282" y="110"/>
                </a:lnTo>
                <a:lnTo>
                  <a:pt x="282" y="110"/>
                </a:lnTo>
                <a:lnTo>
                  <a:pt x="284" y="110"/>
                </a:lnTo>
                <a:lnTo>
                  <a:pt x="284" y="112"/>
                </a:lnTo>
                <a:lnTo>
                  <a:pt x="284" y="112"/>
                </a:lnTo>
                <a:lnTo>
                  <a:pt x="286" y="114"/>
                </a:lnTo>
                <a:lnTo>
                  <a:pt x="286" y="114"/>
                </a:lnTo>
                <a:lnTo>
                  <a:pt x="286" y="114"/>
                </a:lnTo>
                <a:lnTo>
                  <a:pt x="286" y="112"/>
                </a:lnTo>
                <a:lnTo>
                  <a:pt x="288" y="112"/>
                </a:lnTo>
                <a:lnTo>
                  <a:pt x="288" y="112"/>
                </a:lnTo>
                <a:lnTo>
                  <a:pt x="290" y="112"/>
                </a:lnTo>
                <a:lnTo>
                  <a:pt x="290" y="112"/>
                </a:lnTo>
                <a:close/>
                <a:moveTo>
                  <a:pt x="424" y="200"/>
                </a:moveTo>
                <a:lnTo>
                  <a:pt x="424" y="202"/>
                </a:lnTo>
                <a:lnTo>
                  <a:pt x="422" y="204"/>
                </a:lnTo>
                <a:lnTo>
                  <a:pt x="422" y="206"/>
                </a:lnTo>
                <a:lnTo>
                  <a:pt x="422" y="206"/>
                </a:lnTo>
                <a:lnTo>
                  <a:pt x="420" y="206"/>
                </a:lnTo>
                <a:lnTo>
                  <a:pt x="420" y="206"/>
                </a:lnTo>
                <a:lnTo>
                  <a:pt x="420" y="206"/>
                </a:lnTo>
                <a:lnTo>
                  <a:pt x="420" y="206"/>
                </a:lnTo>
                <a:lnTo>
                  <a:pt x="420" y="206"/>
                </a:lnTo>
                <a:lnTo>
                  <a:pt x="420" y="206"/>
                </a:lnTo>
                <a:lnTo>
                  <a:pt x="420" y="206"/>
                </a:lnTo>
                <a:lnTo>
                  <a:pt x="420" y="204"/>
                </a:lnTo>
                <a:lnTo>
                  <a:pt x="420" y="204"/>
                </a:lnTo>
                <a:lnTo>
                  <a:pt x="420" y="204"/>
                </a:lnTo>
                <a:lnTo>
                  <a:pt x="420" y="204"/>
                </a:lnTo>
                <a:lnTo>
                  <a:pt x="420" y="204"/>
                </a:lnTo>
                <a:lnTo>
                  <a:pt x="422" y="202"/>
                </a:lnTo>
                <a:lnTo>
                  <a:pt x="422" y="202"/>
                </a:lnTo>
                <a:lnTo>
                  <a:pt x="422" y="202"/>
                </a:lnTo>
                <a:lnTo>
                  <a:pt x="422" y="202"/>
                </a:lnTo>
                <a:lnTo>
                  <a:pt x="422" y="202"/>
                </a:lnTo>
                <a:lnTo>
                  <a:pt x="422" y="202"/>
                </a:lnTo>
                <a:lnTo>
                  <a:pt x="422" y="202"/>
                </a:lnTo>
                <a:lnTo>
                  <a:pt x="424" y="202"/>
                </a:lnTo>
                <a:lnTo>
                  <a:pt x="424" y="202"/>
                </a:lnTo>
                <a:lnTo>
                  <a:pt x="424" y="202"/>
                </a:lnTo>
                <a:lnTo>
                  <a:pt x="424" y="202"/>
                </a:lnTo>
                <a:lnTo>
                  <a:pt x="424" y="202"/>
                </a:lnTo>
                <a:lnTo>
                  <a:pt x="424" y="200"/>
                </a:lnTo>
                <a:close/>
                <a:moveTo>
                  <a:pt x="94" y="130"/>
                </a:moveTo>
                <a:lnTo>
                  <a:pt x="94" y="130"/>
                </a:lnTo>
                <a:lnTo>
                  <a:pt x="94" y="130"/>
                </a:lnTo>
                <a:lnTo>
                  <a:pt x="94" y="130"/>
                </a:lnTo>
                <a:lnTo>
                  <a:pt x="94" y="128"/>
                </a:lnTo>
                <a:lnTo>
                  <a:pt x="92" y="126"/>
                </a:lnTo>
                <a:lnTo>
                  <a:pt x="94" y="126"/>
                </a:lnTo>
                <a:lnTo>
                  <a:pt x="94" y="126"/>
                </a:lnTo>
                <a:lnTo>
                  <a:pt x="94" y="126"/>
                </a:lnTo>
                <a:lnTo>
                  <a:pt x="94" y="126"/>
                </a:lnTo>
                <a:lnTo>
                  <a:pt x="94" y="126"/>
                </a:lnTo>
                <a:lnTo>
                  <a:pt x="94" y="126"/>
                </a:lnTo>
                <a:lnTo>
                  <a:pt x="94" y="126"/>
                </a:lnTo>
                <a:lnTo>
                  <a:pt x="94" y="126"/>
                </a:lnTo>
                <a:lnTo>
                  <a:pt x="94" y="128"/>
                </a:lnTo>
                <a:lnTo>
                  <a:pt x="94" y="128"/>
                </a:lnTo>
                <a:lnTo>
                  <a:pt x="94" y="130"/>
                </a:lnTo>
                <a:close/>
                <a:moveTo>
                  <a:pt x="104" y="142"/>
                </a:moveTo>
                <a:lnTo>
                  <a:pt x="104" y="142"/>
                </a:lnTo>
                <a:lnTo>
                  <a:pt x="102" y="142"/>
                </a:lnTo>
                <a:lnTo>
                  <a:pt x="102" y="142"/>
                </a:lnTo>
                <a:lnTo>
                  <a:pt x="102" y="142"/>
                </a:lnTo>
                <a:lnTo>
                  <a:pt x="102" y="142"/>
                </a:lnTo>
                <a:lnTo>
                  <a:pt x="102" y="140"/>
                </a:lnTo>
                <a:lnTo>
                  <a:pt x="102" y="140"/>
                </a:lnTo>
                <a:lnTo>
                  <a:pt x="102" y="138"/>
                </a:lnTo>
                <a:lnTo>
                  <a:pt x="102" y="138"/>
                </a:lnTo>
                <a:lnTo>
                  <a:pt x="102" y="138"/>
                </a:lnTo>
                <a:lnTo>
                  <a:pt x="102" y="140"/>
                </a:lnTo>
                <a:lnTo>
                  <a:pt x="102" y="140"/>
                </a:lnTo>
                <a:lnTo>
                  <a:pt x="104" y="142"/>
                </a:lnTo>
                <a:lnTo>
                  <a:pt x="104" y="142"/>
                </a:lnTo>
                <a:lnTo>
                  <a:pt x="104" y="142"/>
                </a:lnTo>
                <a:lnTo>
                  <a:pt x="104" y="142"/>
                </a:lnTo>
                <a:close/>
                <a:moveTo>
                  <a:pt x="72" y="136"/>
                </a:moveTo>
                <a:lnTo>
                  <a:pt x="72" y="136"/>
                </a:lnTo>
                <a:lnTo>
                  <a:pt x="72" y="136"/>
                </a:lnTo>
                <a:lnTo>
                  <a:pt x="72" y="136"/>
                </a:lnTo>
                <a:lnTo>
                  <a:pt x="70" y="134"/>
                </a:lnTo>
                <a:lnTo>
                  <a:pt x="70" y="134"/>
                </a:lnTo>
                <a:lnTo>
                  <a:pt x="70" y="132"/>
                </a:lnTo>
                <a:lnTo>
                  <a:pt x="72" y="132"/>
                </a:lnTo>
                <a:lnTo>
                  <a:pt x="72" y="132"/>
                </a:lnTo>
                <a:lnTo>
                  <a:pt x="72" y="132"/>
                </a:lnTo>
                <a:lnTo>
                  <a:pt x="72" y="132"/>
                </a:lnTo>
                <a:lnTo>
                  <a:pt x="72" y="132"/>
                </a:lnTo>
                <a:lnTo>
                  <a:pt x="72" y="132"/>
                </a:lnTo>
                <a:lnTo>
                  <a:pt x="70" y="132"/>
                </a:lnTo>
                <a:lnTo>
                  <a:pt x="70" y="130"/>
                </a:lnTo>
                <a:lnTo>
                  <a:pt x="70" y="130"/>
                </a:lnTo>
                <a:lnTo>
                  <a:pt x="70" y="130"/>
                </a:lnTo>
                <a:lnTo>
                  <a:pt x="72" y="128"/>
                </a:lnTo>
                <a:lnTo>
                  <a:pt x="72" y="128"/>
                </a:lnTo>
                <a:lnTo>
                  <a:pt x="72" y="124"/>
                </a:lnTo>
                <a:lnTo>
                  <a:pt x="72" y="124"/>
                </a:lnTo>
                <a:lnTo>
                  <a:pt x="74" y="122"/>
                </a:lnTo>
                <a:lnTo>
                  <a:pt x="74" y="124"/>
                </a:lnTo>
                <a:lnTo>
                  <a:pt x="74" y="124"/>
                </a:lnTo>
                <a:lnTo>
                  <a:pt x="74" y="124"/>
                </a:lnTo>
                <a:lnTo>
                  <a:pt x="74" y="124"/>
                </a:lnTo>
                <a:lnTo>
                  <a:pt x="72" y="124"/>
                </a:lnTo>
                <a:lnTo>
                  <a:pt x="72" y="126"/>
                </a:lnTo>
                <a:lnTo>
                  <a:pt x="72" y="126"/>
                </a:lnTo>
                <a:lnTo>
                  <a:pt x="72" y="126"/>
                </a:lnTo>
                <a:lnTo>
                  <a:pt x="72" y="130"/>
                </a:lnTo>
                <a:lnTo>
                  <a:pt x="70" y="130"/>
                </a:lnTo>
                <a:lnTo>
                  <a:pt x="70" y="130"/>
                </a:lnTo>
                <a:lnTo>
                  <a:pt x="70" y="130"/>
                </a:lnTo>
                <a:lnTo>
                  <a:pt x="70" y="130"/>
                </a:lnTo>
                <a:lnTo>
                  <a:pt x="72" y="132"/>
                </a:lnTo>
                <a:lnTo>
                  <a:pt x="72" y="136"/>
                </a:lnTo>
                <a:lnTo>
                  <a:pt x="72" y="136"/>
                </a:lnTo>
                <a:close/>
                <a:moveTo>
                  <a:pt x="2" y="64"/>
                </a:moveTo>
                <a:lnTo>
                  <a:pt x="2" y="64"/>
                </a:lnTo>
                <a:lnTo>
                  <a:pt x="2" y="62"/>
                </a:lnTo>
                <a:lnTo>
                  <a:pt x="2" y="62"/>
                </a:lnTo>
                <a:lnTo>
                  <a:pt x="2" y="62"/>
                </a:lnTo>
                <a:lnTo>
                  <a:pt x="2" y="62"/>
                </a:lnTo>
                <a:lnTo>
                  <a:pt x="2" y="60"/>
                </a:lnTo>
                <a:lnTo>
                  <a:pt x="2" y="60"/>
                </a:lnTo>
                <a:lnTo>
                  <a:pt x="2" y="60"/>
                </a:lnTo>
                <a:lnTo>
                  <a:pt x="2" y="60"/>
                </a:lnTo>
                <a:lnTo>
                  <a:pt x="0" y="60"/>
                </a:lnTo>
                <a:lnTo>
                  <a:pt x="0" y="60"/>
                </a:lnTo>
                <a:lnTo>
                  <a:pt x="0" y="60"/>
                </a:lnTo>
                <a:lnTo>
                  <a:pt x="2" y="58"/>
                </a:lnTo>
                <a:lnTo>
                  <a:pt x="2" y="58"/>
                </a:lnTo>
                <a:lnTo>
                  <a:pt x="2" y="58"/>
                </a:lnTo>
                <a:lnTo>
                  <a:pt x="2" y="58"/>
                </a:lnTo>
                <a:lnTo>
                  <a:pt x="2" y="58"/>
                </a:lnTo>
                <a:lnTo>
                  <a:pt x="2" y="58"/>
                </a:lnTo>
                <a:lnTo>
                  <a:pt x="2" y="60"/>
                </a:lnTo>
                <a:lnTo>
                  <a:pt x="2" y="60"/>
                </a:lnTo>
                <a:lnTo>
                  <a:pt x="2" y="60"/>
                </a:lnTo>
                <a:lnTo>
                  <a:pt x="2" y="62"/>
                </a:lnTo>
                <a:lnTo>
                  <a:pt x="2" y="62"/>
                </a:lnTo>
                <a:lnTo>
                  <a:pt x="2" y="62"/>
                </a:lnTo>
                <a:lnTo>
                  <a:pt x="2" y="64"/>
                </a:lnTo>
                <a:close/>
                <a:moveTo>
                  <a:pt x="88" y="114"/>
                </a:moveTo>
                <a:lnTo>
                  <a:pt x="88" y="114"/>
                </a:lnTo>
                <a:lnTo>
                  <a:pt x="88" y="114"/>
                </a:lnTo>
                <a:lnTo>
                  <a:pt x="90" y="110"/>
                </a:lnTo>
                <a:lnTo>
                  <a:pt x="90" y="110"/>
                </a:lnTo>
                <a:lnTo>
                  <a:pt x="92" y="110"/>
                </a:lnTo>
                <a:lnTo>
                  <a:pt x="92" y="110"/>
                </a:lnTo>
                <a:lnTo>
                  <a:pt x="90" y="110"/>
                </a:lnTo>
                <a:lnTo>
                  <a:pt x="90" y="112"/>
                </a:lnTo>
                <a:lnTo>
                  <a:pt x="90" y="112"/>
                </a:lnTo>
                <a:lnTo>
                  <a:pt x="88" y="114"/>
                </a:lnTo>
                <a:close/>
                <a:moveTo>
                  <a:pt x="42" y="78"/>
                </a:moveTo>
                <a:lnTo>
                  <a:pt x="42" y="78"/>
                </a:lnTo>
                <a:lnTo>
                  <a:pt x="40" y="76"/>
                </a:lnTo>
                <a:lnTo>
                  <a:pt x="40" y="76"/>
                </a:lnTo>
                <a:lnTo>
                  <a:pt x="40" y="76"/>
                </a:lnTo>
                <a:lnTo>
                  <a:pt x="40" y="76"/>
                </a:lnTo>
                <a:lnTo>
                  <a:pt x="40" y="76"/>
                </a:lnTo>
                <a:lnTo>
                  <a:pt x="42" y="74"/>
                </a:lnTo>
                <a:lnTo>
                  <a:pt x="42" y="74"/>
                </a:lnTo>
                <a:lnTo>
                  <a:pt x="42" y="74"/>
                </a:lnTo>
                <a:lnTo>
                  <a:pt x="42" y="74"/>
                </a:lnTo>
                <a:lnTo>
                  <a:pt x="42" y="72"/>
                </a:lnTo>
                <a:lnTo>
                  <a:pt x="42" y="72"/>
                </a:lnTo>
                <a:lnTo>
                  <a:pt x="42" y="72"/>
                </a:lnTo>
                <a:lnTo>
                  <a:pt x="42" y="72"/>
                </a:lnTo>
                <a:lnTo>
                  <a:pt x="42" y="72"/>
                </a:lnTo>
                <a:lnTo>
                  <a:pt x="42" y="72"/>
                </a:lnTo>
                <a:lnTo>
                  <a:pt x="42" y="72"/>
                </a:lnTo>
                <a:lnTo>
                  <a:pt x="42" y="72"/>
                </a:lnTo>
                <a:lnTo>
                  <a:pt x="42" y="74"/>
                </a:lnTo>
                <a:lnTo>
                  <a:pt x="42" y="76"/>
                </a:lnTo>
                <a:lnTo>
                  <a:pt x="42" y="78"/>
                </a:lnTo>
                <a:close/>
                <a:moveTo>
                  <a:pt x="72" y="232"/>
                </a:moveTo>
                <a:lnTo>
                  <a:pt x="70" y="232"/>
                </a:lnTo>
                <a:lnTo>
                  <a:pt x="70" y="232"/>
                </a:lnTo>
                <a:lnTo>
                  <a:pt x="70" y="232"/>
                </a:lnTo>
                <a:lnTo>
                  <a:pt x="70" y="232"/>
                </a:lnTo>
                <a:lnTo>
                  <a:pt x="70" y="232"/>
                </a:lnTo>
                <a:lnTo>
                  <a:pt x="70" y="232"/>
                </a:lnTo>
                <a:lnTo>
                  <a:pt x="70" y="232"/>
                </a:lnTo>
                <a:lnTo>
                  <a:pt x="70" y="232"/>
                </a:lnTo>
                <a:lnTo>
                  <a:pt x="70" y="230"/>
                </a:lnTo>
                <a:lnTo>
                  <a:pt x="70" y="230"/>
                </a:lnTo>
                <a:lnTo>
                  <a:pt x="70" y="230"/>
                </a:lnTo>
                <a:lnTo>
                  <a:pt x="70" y="230"/>
                </a:lnTo>
                <a:lnTo>
                  <a:pt x="72" y="230"/>
                </a:lnTo>
                <a:lnTo>
                  <a:pt x="72" y="230"/>
                </a:lnTo>
                <a:lnTo>
                  <a:pt x="72" y="230"/>
                </a:lnTo>
                <a:lnTo>
                  <a:pt x="72" y="232"/>
                </a:lnTo>
                <a:lnTo>
                  <a:pt x="72" y="232"/>
                </a:lnTo>
                <a:lnTo>
                  <a:pt x="72" y="232"/>
                </a:lnTo>
                <a:close/>
                <a:moveTo>
                  <a:pt x="96" y="138"/>
                </a:moveTo>
                <a:lnTo>
                  <a:pt x="96" y="138"/>
                </a:lnTo>
                <a:lnTo>
                  <a:pt x="96" y="138"/>
                </a:lnTo>
                <a:lnTo>
                  <a:pt x="96" y="136"/>
                </a:lnTo>
                <a:lnTo>
                  <a:pt x="96" y="134"/>
                </a:lnTo>
                <a:lnTo>
                  <a:pt x="96" y="134"/>
                </a:lnTo>
                <a:lnTo>
                  <a:pt x="96" y="134"/>
                </a:lnTo>
                <a:lnTo>
                  <a:pt x="96" y="134"/>
                </a:lnTo>
                <a:lnTo>
                  <a:pt x="96" y="136"/>
                </a:lnTo>
                <a:lnTo>
                  <a:pt x="96" y="136"/>
                </a:lnTo>
                <a:lnTo>
                  <a:pt x="96" y="138"/>
                </a:lnTo>
                <a:lnTo>
                  <a:pt x="96" y="138"/>
                </a:lnTo>
                <a:close/>
                <a:moveTo>
                  <a:pt x="76" y="138"/>
                </a:moveTo>
                <a:lnTo>
                  <a:pt x="76" y="138"/>
                </a:lnTo>
                <a:lnTo>
                  <a:pt x="76" y="138"/>
                </a:lnTo>
                <a:lnTo>
                  <a:pt x="76" y="138"/>
                </a:lnTo>
                <a:lnTo>
                  <a:pt x="76" y="138"/>
                </a:lnTo>
                <a:lnTo>
                  <a:pt x="74" y="138"/>
                </a:lnTo>
                <a:lnTo>
                  <a:pt x="74" y="136"/>
                </a:lnTo>
                <a:lnTo>
                  <a:pt x="72" y="136"/>
                </a:lnTo>
                <a:lnTo>
                  <a:pt x="72" y="136"/>
                </a:lnTo>
                <a:lnTo>
                  <a:pt x="76" y="136"/>
                </a:lnTo>
                <a:lnTo>
                  <a:pt x="76" y="138"/>
                </a:lnTo>
                <a:lnTo>
                  <a:pt x="76" y="138"/>
                </a:lnTo>
                <a:lnTo>
                  <a:pt x="76" y="138"/>
                </a:lnTo>
                <a:lnTo>
                  <a:pt x="76" y="138"/>
                </a:lnTo>
                <a:close/>
                <a:moveTo>
                  <a:pt x="144" y="188"/>
                </a:moveTo>
                <a:lnTo>
                  <a:pt x="144" y="188"/>
                </a:lnTo>
                <a:lnTo>
                  <a:pt x="142" y="186"/>
                </a:lnTo>
                <a:lnTo>
                  <a:pt x="142" y="186"/>
                </a:lnTo>
                <a:lnTo>
                  <a:pt x="142" y="186"/>
                </a:lnTo>
                <a:lnTo>
                  <a:pt x="142" y="186"/>
                </a:lnTo>
                <a:lnTo>
                  <a:pt x="142" y="186"/>
                </a:lnTo>
                <a:lnTo>
                  <a:pt x="142" y="186"/>
                </a:lnTo>
                <a:lnTo>
                  <a:pt x="144" y="186"/>
                </a:lnTo>
                <a:lnTo>
                  <a:pt x="144" y="186"/>
                </a:lnTo>
                <a:lnTo>
                  <a:pt x="144" y="186"/>
                </a:lnTo>
                <a:lnTo>
                  <a:pt x="144" y="186"/>
                </a:lnTo>
                <a:lnTo>
                  <a:pt x="144" y="186"/>
                </a:lnTo>
                <a:lnTo>
                  <a:pt x="144" y="188"/>
                </a:lnTo>
                <a:close/>
                <a:moveTo>
                  <a:pt x="74" y="60"/>
                </a:moveTo>
                <a:lnTo>
                  <a:pt x="74" y="60"/>
                </a:lnTo>
                <a:lnTo>
                  <a:pt x="74" y="60"/>
                </a:lnTo>
                <a:lnTo>
                  <a:pt x="74" y="60"/>
                </a:lnTo>
                <a:lnTo>
                  <a:pt x="74" y="60"/>
                </a:lnTo>
                <a:lnTo>
                  <a:pt x="74" y="60"/>
                </a:lnTo>
                <a:lnTo>
                  <a:pt x="72" y="58"/>
                </a:lnTo>
                <a:lnTo>
                  <a:pt x="72" y="58"/>
                </a:lnTo>
                <a:lnTo>
                  <a:pt x="72" y="56"/>
                </a:lnTo>
                <a:lnTo>
                  <a:pt x="70" y="54"/>
                </a:lnTo>
                <a:lnTo>
                  <a:pt x="70" y="54"/>
                </a:lnTo>
                <a:lnTo>
                  <a:pt x="70" y="54"/>
                </a:lnTo>
                <a:lnTo>
                  <a:pt x="72" y="52"/>
                </a:lnTo>
                <a:lnTo>
                  <a:pt x="72" y="52"/>
                </a:lnTo>
                <a:lnTo>
                  <a:pt x="72" y="52"/>
                </a:lnTo>
                <a:lnTo>
                  <a:pt x="72" y="52"/>
                </a:lnTo>
                <a:lnTo>
                  <a:pt x="74" y="54"/>
                </a:lnTo>
                <a:lnTo>
                  <a:pt x="74" y="54"/>
                </a:lnTo>
                <a:lnTo>
                  <a:pt x="74" y="54"/>
                </a:lnTo>
                <a:lnTo>
                  <a:pt x="74" y="54"/>
                </a:lnTo>
                <a:lnTo>
                  <a:pt x="74" y="54"/>
                </a:lnTo>
                <a:lnTo>
                  <a:pt x="74" y="54"/>
                </a:lnTo>
                <a:lnTo>
                  <a:pt x="74" y="56"/>
                </a:lnTo>
                <a:lnTo>
                  <a:pt x="72" y="56"/>
                </a:lnTo>
                <a:lnTo>
                  <a:pt x="72" y="56"/>
                </a:lnTo>
                <a:lnTo>
                  <a:pt x="74" y="56"/>
                </a:lnTo>
                <a:lnTo>
                  <a:pt x="74" y="56"/>
                </a:lnTo>
                <a:lnTo>
                  <a:pt x="74" y="56"/>
                </a:lnTo>
                <a:lnTo>
                  <a:pt x="74" y="56"/>
                </a:lnTo>
                <a:lnTo>
                  <a:pt x="76" y="58"/>
                </a:lnTo>
                <a:lnTo>
                  <a:pt x="74" y="58"/>
                </a:lnTo>
                <a:lnTo>
                  <a:pt x="74" y="58"/>
                </a:lnTo>
                <a:lnTo>
                  <a:pt x="74" y="58"/>
                </a:lnTo>
                <a:lnTo>
                  <a:pt x="74" y="60"/>
                </a:lnTo>
                <a:lnTo>
                  <a:pt x="74" y="60"/>
                </a:lnTo>
                <a:lnTo>
                  <a:pt x="76" y="60"/>
                </a:lnTo>
                <a:lnTo>
                  <a:pt x="76" y="60"/>
                </a:lnTo>
                <a:lnTo>
                  <a:pt x="76" y="60"/>
                </a:lnTo>
                <a:lnTo>
                  <a:pt x="76" y="60"/>
                </a:lnTo>
                <a:lnTo>
                  <a:pt x="74" y="60"/>
                </a:lnTo>
                <a:close/>
                <a:moveTo>
                  <a:pt x="86" y="64"/>
                </a:moveTo>
                <a:lnTo>
                  <a:pt x="86" y="66"/>
                </a:lnTo>
                <a:lnTo>
                  <a:pt x="86" y="66"/>
                </a:lnTo>
                <a:lnTo>
                  <a:pt x="84" y="64"/>
                </a:lnTo>
                <a:lnTo>
                  <a:pt x="84" y="64"/>
                </a:lnTo>
                <a:lnTo>
                  <a:pt x="82" y="64"/>
                </a:lnTo>
                <a:lnTo>
                  <a:pt x="82" y="64"/>
                </a:lnTo>
                <a:lnTo>
                  <a:pt x="82" y="64"/>
                </a:lnTo>
                <a:lnTo>
                  <a:pt x="84" y="58"/>
                </a:lnTo>
                <a:lnTo>
                  <a:pt x="86" y="58"/>
                </a:lnTo>
                <a:lnTo>
                  <a:pt x="86" y="58"/>
                </a:lnTo>
                <a:lnTo>
                  <a:pt x="86" y="58"/>
                </a:lnTo>
                <a:lnTo>
                  <a:pt x="86" y="58"/>
                </a:lnTo>
                <a:lnTo>
                  <a:pt x="88" y="58"/>
                </a:lnTo>
                <a:lnTo>
                  <a:pt x="88" y="58"/>
                </a:lnTo>
                <a:lnTo>
                  <a:pt x="88" y="58"/>
                </a:lnTo>
                <a:lnTo>
                  <a:pt x="88" y="60"/>
                </a:lnTo>
                <a:lnTo>
                  <a:pt x="88" y="60"/>
                </a:lnTo>
                <a:lnTo>
                  <a:pt x="88" y="62"/>
                </a:lnTo>
                <a:lnTo>
                  <a:pt x="88" y="62"/>
                </a:lnTo>
                <a:lnTo>
                  <a:pt x="88" y="62"/>
                </a:lnTo>
                <a:lnTo>
                  <a:pt x="86" y="64"/>
                </a:lnTo>
                <a:lnTo>
                  <a:pt x="86" y="64"/>
                </a:lnTo>
                <a:close/>
                <a:moveTo>
                  <a:pt x="142" y="186"/>
                </a:moveTo>
                <a:lnTo>
                  <a:pt x="142" y="186"/>
                </a:lnTo>
                <a:lnTo>
                  <a:pt x="142" y="186"/>
                </a:lnTo>
                <a:lnTo>
                  <a:pt x="142" y="186"/>
                </a:lnTo>
                <a:lnTo>
                  <a:pt x="142" y="184"/>
                </a:lnTo>
                <a:lnTo>
                  <a:pt x="140" y="184"/>
                </a:lnTo>
                <a:lnTo>
                  <a:pt x="140" y="184"/>
                </a:lnTo>
                <a:lnTo>
                  <a:pt x="140" y="184"/>
                </a:lnTo>
                <a:lnTo>
                  <a:pt x="142" y="182"/>
                </a:lnTo>
                <a:lnTo>
                  <a:pt x="142" y="182"/>
                </a:lnTo>
                <a:lnTo>
                  <a:pt x="142" y="182"/>
                </a:lnTo>
                <a:lnTo>
                  <a:pt x="142" y="182"/>
                </a:lnTo>
                <a:lnTo>
                  <a:pt x="142" y="182"/>
                </a:lnTo>
                <a:lnTo>
                  <a:pt x="142" y="184"/>
                </a:lnTo>
                <a:lnTo>
                  <a:pt x="142" y="184"/>
                </a:lnTo>
                <a:lnTo>
                  <a:pt x="142" y="18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0" name="Freeform 136"/>
          <p:cNvSpPr>
            <a:spLocks noEditPoints="1"/>
          </p:cNvSpPr>
          <p:nvPr/>
        </p:nvSpPr>
        <p:spPr bwMode="auto">
          <a:xfrm>
            <a:off x="6261100" y="3446463"/>
            <a:ext cx="19050" cy="203200"/>
          </a:xfrm>
          <a:custGeom>
            <a:avLst/>
            <a:gdLst/>
            <a:ahLst/>
            <a:cxnLst>
              <a:cxn ang="0">
                <a:pos x="2" y="36"/>
              </a:cxn>
              <a:cxn ang="0">
                <a:pos x="2" y="36"/>
              </a:cxn>
              <a:cxn ang="0">
                <a:pos x="10" y="48"/>
              </a:cxn>
              <a:cxn ang="0">
                <a:pos x="10" y="48"/>
              </a:cxn>
              <a:cxn ang="0">
                <a:pos x="10" y="62"/>
              </a:cxn>
              <a:cxn ang="0">
                <a:pos x="10" y="62"/>
              </a:cxn>
              <a:cxn ang="0">
                <a:pos x="10" y="62"/>
              </a:cxn>
              <a:cxn ang="0">
                <a:pos x="12" y="62"/>
              </a:cxn>
              <a:cxn ang="0">
                <a:pos x="10" y="62"/>
              </a:cxn>
              <a:cxn ang="0">
                <a:pos x="4" y="128"/>
              </a:cxn>
              <a:cxn ang="0">
                <a:pos x="4" y="126"/>
              </a:cxn>
              <a:cxn ang="0">
                <a:pos x="4" y="128"/>
              </a:cxn>
              <a:cxn ang="0">
                <a:pos x="0" y="18"/>
              </a:cxn>
              <a:cxn ang="0">
                <a:pos x="0" y="18"/>
              </a:cxn>
              <a:cxn ang="0">
                <a:pos x="10" y="86"/>
              </a:cxn>
              <a:cxn ang="0">
                <a:pos x="10" y="86"/>
              </a:cxn>
              <a:cxn ang="0">
                <a:pos x="10" y="86"/>
              </a:cxn>
              <a:cxn ang="0">
                <a:pos x="0" y="0"/>
              </a:cxn>
              <a:cxn ang="0">
                <a:pos x="0" y="0"/>
              </a:cxn>
              <a:cxn ang="0">
                <a:pos x="2" y="66"/>
              </a:cxn>
              <a:cxn ang="0">
                <a:pos x="2" y="66"/>
              </a:cxn>
              <a:cxn ang="0">
                <a:pos x="2" y="66"/>
              </a:cxn>
              <a:cxn ang="0">
                <a:pos x="2" y="66"/>
              </a:cxn>
              <a:cxn ang="0">
                <a:pos x="2" y="66"/>
              </a:cxn>
              <a:cxn ang="0">
                <a:pos x="12" y="68"/>
              </a:cxn>
              <a:cxn ang="0">
                <a:pos x="12" y="68"/>
              </a:cxn>
              <a:cxn ang="0">
                <a:pos x="2" y="10"/>
              </a:cxn>
              <a:cxn ang="0">
                <a:pos x="2" y="10"/>
              </a:cxn>
              <a:cxn ang="0">
                <a:pos x="2" y="6"/>
              </a:cxn>
              <a:cxn ang="0">
                <a:pos x="2" y="4"/>
              </a:cxn>
              <a:cxn ang="0">
                <a:pos x="2" y="4"/>
              </a:cxn>
              <a:cxn ang="0">
                <a:pos x="2" y="6"/>
              </a:cxn>
              <a:cxn ang="0">
                <a:pos x="2" y="44"/>
              </a:cxn>
              <a:cxn ang="0">
                <a:pos x="2" y="44"/>
              </a:cxn>
              <a:cxn ang="0">
                <a:pos x="2" y="44"/>
              </a:cxn>
              <a:cxn ang="0">
                <a:pos x="10" y="122"/>
              </a:cxn>
              <a:cxn ang="0">
                <a:pos x="10" y="122"/>
              </a:cxn>
              <a:cxn ang="0">
                <a:pos x="4" y="114"/>
              </a:cxn>
              <a:cxn ang="0">
                <a:pos x="4" y="114"/>
              </a:cxn>
              <a:cxn ang="0">
                <a:pos x="4" y="114"/>
              </a:cxn>
              <a:cxn ang="0">
                <a:pos x="0" y="68"/>
              </a:cxn>
              <a:cxn ang="0">
                <a:pos x="0" y="68"/>
              </a:cxn>
              <a:cxn ang="0">
                <a:pos x="10" y="110"/>
              </a:cxn>
              <a:cxn ang="0">
                <a:pos x="10" y="110"/>
              </a:cxn>
              <a:cxn ang="0">
                <a:pos x="10" y="28"/>
              </a:cxn>
              <a:cxn ang="0">
                <a:pos x="10" y="28"/>
              </a:cxn>
              <a:cxn ang="0">
                <a:pos x="10" y="28"/>
              </a:cxn>
              <a:cxn ang="0">
                <a:pos x="8" y="78"/>
              </a:cxn>
              <a:cxn ang="0">
                <a:pos x="8" y="76"/>
              </a:cxn>
              <a:cxn ang="0">
                <a:pos x="8" y="78"/>
              </a:cxn>
              <a:cxn ang="0">
                <a:pos x="6" y="22"/>
              </a:cxn>
              <a:cxn ang="0">
                <a:pos x="6" y="22"/>
              </a:cxn>
            </a:cxnLst>
            <a:rect l="0" t="0" r="r" b="b"/>
            <a:pathLst>
              <a:path w="12" h="128">
                <a:moveTo>
                  <a:pt x="2" y="36"/>
                </a:moveTo>
                <a:lnTo>
                  <a:pt x="2" y="36"/>
                </a:lnTo>
                <a:lnTo>
                  <a:pt x="2" y="36"/>
                </a:lnTo>
                <a:lnTo>
                  <a:pt x="2" y="36"/>
                </a:lnTo>
                <a:close/>
                <a:moveTo>
                  <a:pt x="10" y="48"/>
                </a:moveTo>
                <a:lnTo>
                  <a:pt x="10" y="48"/>
                </a:lnTo>
                <a:lnTo>
                  <a:pt x="10" y="48"/>
                </a:lnTo>
                <a:lnTo>
                  <a:pt x="10" y="48"/>
                </a:lnTo>
                <a:lnTo>
                  <a:pt x="10" y="48"/>
                </a:lnTo>
                <a:close/>
                <a:moveTo>
                  <a:pt x="10" y="62"/>
                </a:moveTo>
                <a:lnTo>
                  <a:pt x="10" y="62"/>
                </a:lnTo>
                <a:lnTo>
                  <a:pt x="10" y="62"/>
                </a:lnTo>
                <a:lnTo>
                  <a:pt x="10" y="62"/>
                </a:lnTo>
                <a:lnTo>
                  <a:pt x="10" y="62"/>
                </a:lnTo>
                <a:lnTo>
                  <a:pt x="10" y="62"/>
                </a:lnTo>
                <a:lnTo>
                  <a:pt x="12" y="62"/>
                </a:lnTo>
                <a:lnTo>
                  <a:pt x="12" y="62"/>
                </a:lnTo>
                <a:lnTo>
                  <a:pt x="10" y="62"/>
                </a:lnTo>
                <a:close/>
                <a:moveTo>
                  <a:pt x="4" y="128"/>
                </a:moveTo>
                <a:lnTo>
                  <a:pt x="4" y="128"/>
                </a:lnTo>
                <a:lnTo>
                  <a:pt x="4" y="128"/>
                </a:lnTo>
                <a:lnTo>
                  <a:pt x="4" y="126"/>
                </a:lnTo>
                <a:lnTo>
                  <a:pt x="4" y="126"/>
                </a:lnTo>
                <a:lnTo>
                  <a:pt x="4" y="128"/>
                </a:lnTo>
                <a:lnTo>
                  <a:pt x="4" y="128"/>
                </a:lnTo>
                <a:close/>
                <a:moveTo>
                  <a:pt x="0" y="18"/>
                </a:moveTo>
                <a:lnTo>
                  <a:pt x="0" y="18"/>
                </a:lnTo>
                <a:lnTo>
                  <a:pt x="0" y="18"/>
                </a:lnTo>
                <a:lnTo>
                  <a:pt x="0" y="18"/>
                </a:lnTo>
                <a:close/>
                <a:moveTo>
                  <a:pt x="10" y="86"/>
                </a:moveTo>
                <a:lnTo>
                  <a:pt x="10" y="86"/>
                </a:lnTo>
                <a:lnTo>
                  <a:pt x="10" y="86"/>
                </a:lnTo>
                <a:lnTo>
                  <a:pt x="10" y="86"/>
                </a:lnTo>
                <a:lnTo>
                  <a:pt x="10" y="86"/>
                </a:lnTo>
                <a:lnTo>
                  <a:pt x="10" y="86"/>
                </a:lnTo>
                <a:close/>
                <a:moveTo>
                  <a:pt x="0" y="0"/>
                </a:moveTo>
                <a:lnTo>
                  <a:pt x="0" y="0"/>
                </a:lnTo>
                <a:lnTo>
                  <a:pt x="0" y="0"/>
                </a:lnTo>
                <a:lnTo>
                  <a:pt x="0" y="0"/>
                </a:lnTo>
                <a:close/>
                <a:moveTo>
                  <a:pt x="2" y="66"/>
                </a:moveTo>
                <a:lnTo>
                  <a:pt x="2" y="66"/>
                </a:lnTo>
                <a:lnTo>
                  <a:pt x="2" y="66"/>
                </a:lnTo>
                <a:lnTo>
                  <a:pt x="2" y="66"/>
                </a:lnTo>
                <a:lnTo>
                  <a:pt x="2" y="66"/>
                </a:lnTo>
                <a:lnTo>
                  <a:pt x="2" y="66"/>
                </a:lnTo>
                <a:lnTo>
                  <a:pt x="2" y="66"/>
                </a:lnTo>
                <a:lnTo>
                  <a:pt x="2" y="66"/>
                </a:lnTo>
                <a:lnTo>
                  <a:pt x="2" y="66"/>
                </a:lnTo>
                <a:lnTo>
                  <a:pt x="2" y="66"/>
                </a:lnTo>
                <a:close/>
                <a:moveTo>
                  <a:pt x="12" y="68"/>
                </a:moveTo>
                <a:lnTo>
                  <a:pt x="10" y="68"/>
                </a:lnTo>
                <a:lnTo>
                  <a:pt x="12" y="68"/>
                </a:lnTo>
                <a:lnTo>
                  <a:pt x="12" y="68"/>
                </a:lnTo>
                <a:close/>
                <a:moveTo>
                  <a:pt x="2" y="10"/>
                </a:moveTo>
                <a:lnTo>
                  <a:pt x="2" y="10"/>
                </a:lnTo>
                <a:lnTo>
                  <a:pt x="2" y="10"/>
                </a:lnTo>
                <a:lnTo>
                  <a:pt x="2" y="10"/>
                </a:lnTo>
                <a:close/>
                <a:moveTo>
                  <a:pt x="2" y="6"/>
                </a:moveTo>
                <a:lnTo>
                  <a:pt x="2" y="6"/>
                </a:lnTo>
                <a:lnTo>
                  <a:pt x="2" y="4"/>
                </a:lnTo>
                <a:lnTo>
                  <a:pt x="2" y="4"/>
                </a:lnTo>
                <a:lnTo>
                  <a:pt x="2" y="4"/>
                </a:lnTo>
                <a:lnTo>
                  <a:pt x="2" y="6"/>
                </a:lnTo>
                <a:lnTo>
                  <a:pt x="2" y="6"/>
                </a:lnTo>
                <a:close/>
                <a:moveTo>
                  <a:pt x="2" y="44"/>
                </a:moveTo>
                <a:lnTo>
                  <a:pt x="2" y="44"/>
                </a:lnTo>
                <a:lnTo>
                  <a:pt x="2" y="44"/>
                </a:lnTo>
                <a:lnTo>
                  <a:pt x="2" y="44"/>
                </a:lnTo>
                <a:lnTo>
                  <a:pt x="2" y="44"/>
                </a:lnTo>
                <a:lnTo>
                  <a:pt x="2" y="44"/>
                </a:lnTo>
                <a:close/>
                <a:moveTo>
                  <a:pt x="10" y="122"/>
                </a:moveTo>
                <a:lnTo>
                  <a:pt x="10" y="122"/>
                </a:lnTo>
                <a:lnTo>
                  <a:pt x="10" y="122"/>
                </a:lnTo>
                <a:lnTo>
                  <a:pt x="10" y="122"/>
                </a:lnTo>
                <a:lnTo>
                  <a:pt x="10" y="122"/>
                </a:lnTo>
                <a:close/>
                <a:moveTo>
                  <a:pt x="4" y="114"/>
                </a:moveTo>
                <a:lnTo>
                  <a:pt x="4" y="114"/>
                </a:lnTo>
                <a:lnTo>
                  <a:pt x="4" y="114"/>
                </a:lnTo>
                <a:lnTo>
                  <a:pt x="4" y="114"/>
                </a:lnTo>
                <a:lnTo>
                  <a:pt x="4" y="114"/>
                </a:lnTo>
                <a:close/>
                <a:moveTo>
                  <a:pt x="0" y="68"/>
                </a:moveTo>
                <a:lnTo>
                  <a:pt x="0" y="68"/>
                </a:lnTo>
                <a:lnTo>
                  <a:pt x="0" y="68"/>
                </a:lnTo>
                <a:lnTo>
                  <a:pt x="0" y="68"/>
                </a:lnTo>
                <a:close/>
                <a:moveTo>
                  <a:pt x="10" y="110"/>
                </a:moveTo>
                <a:lnTo>
                  <a:pt x="10" y="110"/>
                </a:lnTo>
                <a:lnTo>
                  <a:pt x="10" y="110"/>
                </a:lnTo>
                <a:lnTo>
                  <a:pt x="10" y="110"/>
                </a:lnTo>
                <a:close/>
                <a:moveTo>
                  <a:pt x="10" y="28"/>
                </a:moveTo>
                <a:lnTo>
                  <a:pt x="10" y="28"/>
                </a:lnTo>
                <a:lnTo>
                  <a:pt x="10" y="28"/>
                </a:lnTo>
                <a:lnTo>
                  <a:pt x="10" y="28"/>
                </a:lnTo>
                <a:lnTo>
                  <a:pt x="10" y="28"/>
                </a:lnTo>
                <a:lnTo>
                  <a:pt x="10" y="28"/>
                </a:lnTo>
                <a:close/>
                <a:moveTo>
                  <a:pt x="8" y="78"/>
                </a:moveTo>
                <a:lnTo>
                  <a:pt x="8" y="78"/>
                </a:lnTo>
                <a:lnTo>
                  <a:pt x="8" y="76"/>
                </a:lnTo>
                <a:lnTo>
                  <a:pt x="8" y="76"/>
                </a:lnTo>
                <a:lnTo>
                  <a:pt x="8" y="76"/>
                </a:lnTo>
                <a:lnTo>
                  <a:pt x="8" y="78"/>
                </a:lnTo>
                <a:close/>
                <a:moveTo>
                  <a:pt x="6" y="22"/>
                </a:moveTo>
                <a:lnTo>
                  <a:pt x="6" y="22"/>
                </a:lnTo>
                <a:lnTo>
                  <a:pt x="6" y="22"/>
                </a:lnTo>
                <a:lnTo>
                  <a:pt x="6" y="22"/>
                </a:lnTo>
                <a:lnTo>
                  <a:pt x="6" y="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1" name="Freeform 137"/>
          <p:cNvSpPr>
            <a:spLocks noEditPoints="1"/>
          </p:cNvSpPr>
          <p:nvPr/>
        </p:nvSpPr>
        <p:spPr bwMode="auto">
          <a:xfrm>
            <a:off x="5549900" y="3948113"/>
            <a:ext cx="177800" cy="358775"/>
          </a:xfrm>
          <a:custGeom>
            <a:avLst/>
            <a:gdLst/>
            <a:ahLst/>
            <a:cxnLst>
              <a:cxn ang="0">
                <a:pos x="84" y="24"/>
              </a:cxn>
              <a:cxn ang="0">
                <a:pos x="20" y="124"/>
              </a:cxn>
              <a:cxn ang="0">
                <a:pos x="18" y="110"/>
              </a:cxn>
              <a:cxn ang="0">
                <a:pos x="16" y="102"/>
              </a:cxn>
              <a:cxn ang="0">
                <a:pos x="16" y="94"/>
              </a:cxn>
              <a:cxn ang="0">
                <a:pos x="22" y="80"/>
              </a:cxn>
              <a:cxn ang="0">
                <a:pos x="24" y="74"/>
              </a:cxn>
              <a:cxn ang="0">
                <a:pos x="34" y="68"/>
              </a:cxn>
              <a:cxn ang="0">
                <a:pos x="38" y="70"/>
              </a:cxn>
              <a:cxn ang="0">
                <a:pos x="42" y="68"/>
              </a:cxn>
              <a:cxn ang="0">
                <a:pos x="46" y="64"/>
              </a:cxn>
              <a:cxn ang="0">
                <a:pos x="48" y="64"/>
              </a:cxn>
              <a:cxn ang="0">
                <a:pos x="52" y="66"/>
              </a:cxn>
              <a:cxn ang="0">
                <a:pos x="54" y="58"/>
              </a:cxn>
              <a:cxn ang="0">
                <a:pos x="62" y="56"/>
              </a:cxn>
              <a:cxn ang="0">
                <a:pos x="66" y="58"/>
              </a:cxn>
              <a:cxn ang="0">
                <a:pos x="68" y="48"/>
              </a:cxn>
              <a:cxn ang="0">
                <a:pos x="68" y="52"/>
              </a:cxn>
              <a:cxn ang="0">
                <a:pos x="76" y="44"/>
              </a:cxn>
              <a:cxn ang="0">
                <a:pos x="76" y="44"/>
              </a:cxn>
              <a:cxn ang="0">
                <a:pos x="76" y="38"/>
              </a:cxn>
              <a:cxn ang="0">
                <a:pos x="78" y="38"/>
              </a:cxn>
              <a:cxn ang="0">
                <a:pos x="76" y="34"/>
              </a:cxn>
              <a:cxn ang="0">
                <a:pos x="76" y="28"/>
              </a:cxn>
              <a:cxn ang="0">
                <a:pos x="80" y="28"/>
              </a:cxn>
              <a:cxn ang="0">
                <a:pos x="86" y="24"/>
              </a:cxn>
              <a:cxn ang="0">
                <a:pos x="92" y="16"/>
              </a:cxn>
              <a:cxn ang="0">
                <a:pos x="92" y="8"/>
              </a:cxn>
              <a:cxn ang="0">
                <a:pos x="96" y="4"/>
              </a:cxn>
              <a:cxn ang="0">
                <a:pos x="100" y="4"/>
              </a:cxn>
              <a:cxn ang="0">
                <a:pos x="100" y="6"/>
              </a:cxn>
              <a:cxn ang="0">
                <a:pos x="104" y="14"/>
              </a:cxn>
              <a:cxn ang="0">
                <a:pos x="108" y="26"/>
              </a:cxn>
              <a:cxn ang="0">
                <a:pos x="110" y="34"/>
              </a:cxn>
              <a:cxn ang="0">
                <a:pos x="110" y="42"/>
              </a:cxn>
              <a:cxn ang="0">
                <a:pos x="110" y="66"/>
              </a:cxn>
              <a:cxn ang="0">
                <a:pos x="102" y="58"/>
              </a:cxn>
              <a:cxn ang="0">
                <a:pos x="100" y="66"/>
              </a:cxn>
              <a:cxn ang="0">
                <a:pos x="102" y="72"/>
              </a:cxn>
              <a:cxn ang="0">
                <a:pos x="100" y="78"/>
              </a:cxn>
              <a:cxn ang="0">
                <a:pos x="98" y="82"/>
              </a:cxn>
              <a:cxn ang="0">
                <a:pos x="96" y="98"/>
              </a:cxn>
              <a:cxn ang="0">
                <a:pos x="88" y="118"/>
              </a:cxn>
              <a:cxn ang="0">
                <a:pos x="84" y="130"/>
              </a:cxn>
              <a:cxn ang="0">
                <a:pos x="78" y="144"/>
              </a:cxn>
              <a:cxn ang="0">
                <a:pos x="66" y="176"/>
              </a:cxn>
              <a:cxn ang="0">
                <a:pos x="60" y="198"/>
              </a:cxn>
              <a:cxn ang="0">
                <a:pos x="52" y="214"/>
              </a:cxn>
              <a:cxn ang="0">
                <a:pos x="40" y="220"/>
              </a:cxn>
              <a:cxn ang="0">
                <a:pos x="28" y="226"/>
              </a:cxn>
              <a:cxn ang="0">
                <a:pos x="12" y="222"/>
              </a:cxn>
              <a:cxn ang="0">
                <a:pos x="10" y="218"/>
              </a:cxn>
              <a:cxn ang="0">
                <a:pos x="6" y="212"/>
              </a:cxn>
              <a:cxn ang="0">
                <a:pos x="4" y="206"/>
              </a:cxn>
              <a:cxn ang="0">
                <a:pos x="6" y="192"/>
              </a:cxn>
              <a:cxn ang="0">
                <a:pos x="4" y="184"/>
              </a:cxn>
              <a:cxn ang="0">
                <a:pos x="0" y="170"/>
              </a:cxn>
              <a:cxn ang="0">
                <a:pos x="4" y="156"/>
              </a:cxn>
              <a:cxn ang="0">
                <a:pos x="10" y="154"/>
              </a:cxn>
              <a:cxn ang="0">
                <a:pos x="14" y="144"/>
              </a:cxn>
              <a:cxn ang="0">
                <a:pos x="20" y="132"/>
              </a:cxn>
            </a:cxnLst>
            <a:rect l="0" t="0" r="r" b="b"/>
            <a:pathLst>
              <a:path w="112" h="226">
                <a:moveTo>
                  <a:pt x="84" y="24"/>
                </a:moveTo>
                <a:lnTo>
                  <a:pt x="84" y="24"/>
                </a:lnTo>
                <a:lnTo>
                  <a:pt x="82" y="24"/>
                </a:lnTo>
                <a:lnTo>
                  <a:pt x="82" y="24"/>
                </a:lnTo>
                <a:lnTo>
                  <a:pt x="82" y="24"/>
                </a:lnTo>
                <a:lnTo>
                  <a:pt x="82" y="24"/>
                </a:lnTo>
                <a:lnTo>
                  <a:pt x="82" y="22"/>
                </a:lnTo>
                <a:lnTo>
                  <a:pt x="82" y="22"/>
                </a:lnTo>
                <a:lnTo>
                  <a:pt x="82" y="20"/>
                </a:lnTo>
                <a:lnTo>
                  <a:pt x="82" y="20"/>
                </a:lnTo>
                <a:lnTo>
                  <a:pt x="82" y="20"/>
                </a:lnTo>
                <a:lnTo>
                  <a:pt x="84" y="20"/>
                </a:lnTo>
                <a:lnTo>
                  <a:pt x="84" y="20"/>
                </a:lnTo>
                <a:lnTo>
                  <a:pt x="84" y="24"/>
                </a:lnTo>
                <a:lnTo>
                  <a:pt x="84" y="24"/>
                </a:lnTo>
                <a:lnTo>
                  <a:pt x="84" y="24"/>
                </a:lnTo>
                <a:close/>
                <a:moveTo>
                  <a:pt x="20" y="132"/>
                </a:moveTo>
                <a:lnTo>
                  <a:pt x="20" y="132"/>
                </a:lnTo>
                <a:lnTo>
                  <a:pt x="20" y="132"/>
                </a:lnTo>
                <a:lnTo>
                  <a:pt x="20" y="132"/>
                </a:lnTo>
                <a:lnTo>
                  <a:pt x="20" y="132"/>
                </a:lnTo>
                <a:lnTo>
                  <a:pt x="20" y="130"/>
                </a:lnTo>
                <a:lnTo>
                  <a:pt x="20" y="130"/>
                </a:lnTo>
                <a:lnTo>
                  <a:pt x="20" y="126"/>
                </a:lnTo>
                <a:lnTo>
                  <a:pt x="20" y="126"/>
                </a:lnTo>
                <a:lnTo>
                  <a:pt x="20" y="126"/>
                </a:lnTo>
                <a:lnTo>
                  <a:pt x="22" y="126"/>
                </a:lnTo>
                <a:lnTo>
                  <a:pt x="22" y="126"/>
                </a:lnTo>
                <a:lnTo>
                  <a:pt x="22" y="126"/>
                </a:lnTo>
                <a:lnTo>
                  <a:pt x="22" y="124"/>
                </a:lnTo>
                <a:lnTo>
                  <a:pt x="20" y="124"/>
                </a:lnTo>
                <a:lnTo>
                  <a:pt x="20" y="124"/>
                </a:lnTo>
                <a:lnTo>
                  <a:pt x="20" y="122"/>
                </a:lnTo>
                <a:lnTo>
                  <a:pt x="20" y="120"/>
                </a:lnTo>
                <a:lnTo>
                  <a:pt x="18" y="120"/>
                </a:lnTo>
                <a:lnTo>
                  <a:pt x="18" y="120"/>
                </a:lnTo>
                <a:lnTo>
                  <a:pt x="18" y="120"/>
                </a:lnTo>
                <a:lnTo>
                  <a:pt x="18" y="118"/>
                </a:lnTo>
                <a:lnTo>
                  <a:pt x="18" y="118"/>
                </a:lnTo>
                <a:lnTo>
                  <a:pt x="18" y="116"/>
                </a:lnTo>
                <a:lnTo>
                  <a:pt x="18" y="116"/>
                </a:lnTo>
                <a:lnTo>
                  <a:pt x="18" y="114"/>
                </a:lnTo>
                <a:lnTo>
                  <a:pt x="18" y="114"/>
                </a:lnTo>
                <a:lnTo>
                  <a:pt x="18" y="114"/>
                </a:lnTo>
                <a:lnTo>
                  <a:pt x="18" y="114"/>
                </a:lnTo>
                <a:lnTo>
                  <a:pt x="18" y="112"/>
                </a:lnTo>
                <a:lnTo>
                  <a:pt x="18" y="112"/>
                </a:lnTo>
                <a:lnTo>
                  <a:pt x="18" y="110"/>
                </a:lnTo>
                <a:lnTo>
                  <a:pt x="18" y="110"/>
                </a:lnTo>
                <a:lnTo>
                  <a:pt x="16" y="110"/>
                </a:lnTo>
                <a:lnTo>
                  <a:pt x="16" y="108"/>
                </a:lnTo>
                <a:lnTo>
                  <a:pt x="16" y="108"/>
                </a:lnTo>
                <a:lnTo>
                  <a:pt x="16" y="108"/>
                </a:lnTo>
                <a:lnTo>
                  <a:pt x="16" y="108"/>
                </a:lnTo>
                <a:lnTo>
                  <a:pt x="16" y="108"/>
                </a:lnTo>
                <a:lnTo>
                  <a:pt x="16" y="108"/>
                </a:lnTo>
                <a:lnTo>
                  <a:pt x="16" y="108"/>
                </a:lnTo>
                <a:lnTo>
                  <a:pt x="16" y="106"/>
                </a:lnTo>
                <a:lnTo>
                  <a:pt x="16" y="104"/>
                </a:lnTo>
                <a:lnTo>
                  <a:pt x="16" y="104"/>
                </a:lnTo>
                <a:lnTo>
                  <a:pt x="16" y="104"/>
                </a:lnTo>
                <a:lnTo>
                  <a:pt x="16" y="102"/>
                </a:lnTo>
                <a:lnTo>
                  <a:pt x="16" y="102"/>
                </a:lnTo>
                <a:lnTo>
                  <a:pt x="16" y="102"/>
                </a:lnTo>
                <a:lnTo>
                  <a:pt x="16" y="100"/>
                </a:lnTo>
                <a:lnTo>
                  <a:pt x="16" y="100"/>
                </a:lnTo>
                <a:lnTo>
                  <a:pt x="16" y="100"/>
                </a:lnTo>
                <a:lnTo>
                  <a:pt x="16" y="100"/>
                </a:lnTo>
                <a:lnTo>
                  <a:pt x="16" y="100"/>
                </a:lnTo>
                <a:lnTo>
                  <a:pt x="16" y="98"/>
                </a:lnTo>
                <a:lnTo>
                  <a:pt x="16" y="98"/>
                </a:lnTo>
                <a:lnTo>
                  <a:pt x="16" y="98"/>
                </a:lnTo>
                <a:lnTo>
                  <a:pt x="16" y="98"/>
                </a:lnTo>
                <a:lnTo>
                  <a:pt x="16" y="96"/>
                </a:lnTo>
                <a:lnTo>
                  <a:pt x="16" y="96"/>
                </a:lnTo>
                <a:lnTo>
                  <a:pt x="16" y="96"/>
                </a:lnTo>
                <a:lnTo>
                  <a:pt x="16" y="96"/>
                </a:lnTo>
                <a:lnTo>
                  <a:pt x="16" y="94"/>
                </a:lnTo>
                <a:lnTo>
                  <a:pt x="16" y="94"/>
                </a:lnTo>
                <a:lnTo>
                  <a:pt x="16" y="94"/>
                </a:lnTo>
                <a:lnTo>
                  <a:pt x="16" y="94"/>
                </a:lnTo>
                <a:lnTo>
                  <a:pt x="16" y="94"/>
                </a:lnTo>
                <a:lnTo>
                  <a:pt x="16" y="94"/>
                </a:lnTo>
                <a:lnTo>
                  <a:pt x="16" y="94"/>
                </a:lnTo>
                <a:lnTo>
                  <a:pt x="16" y="92"/>
                </a:lnTo>
                <a:lnTo>
                  <a:pt x="16" y="92"/>
                </a:lnTo>
                <a:lnTo>
                  <a:pt x="16" y="92"/>
                </a:lnTo>
                <a:lnTo>
                  <a:pt x="16" y="92"/>
                </a:lnTo>
                <a:lnTo>
                  <a:pt x="16" y="92"/>
                </a:lnTo>
                <a:lnTo>
                  <a:pt x="16" y="90"/>
                </a:lnTo>
                <a:lnTo>
                  <a:pt x="18" y="90"/>
                </a:lnTo>
                <a:lnTo>
                  <a:pt x="18" y="86"/>
                </a:lnTo>
                <a:lnTo>
                  <a:pt x="20" y="86"/>
                </a:lnTo>
                <a:lnTo>
                  <a:pt x="20" y="84"/>
                </a:lnTo>
                <a:lnTo>
                  <a:pt x="20" y="82"/>
                </a:lnTo>
                <a:lnTo>
                  <a:pt x="22" y="80"/>
                </a:lnTo>
                <a:lnTo>
                  <a:pt x="22" y="80"/>
                </a:lnTo>
                <a:lnTo>
                  <a:pt x="22" y="80"/>
                </a:lnTo>
                <a:lnTo>
                  <a:pt x="22" y="80"/>
                </a:lnTo>
                <a:lnTo>
                  <a:pt x="22" y="80"/>
                </a:lnTo>
                <a:lnTo>
                  <a:pt x="22" y="80"/>
                </a:lnTo>
                <a:lnTo>
                  <a:pt x="24" y="78"/>
                </a:lnTo>
                <a:lnTo>
                  <a:pt x="24" y="78"/>
                </a:lnTo>
                <a:lnTo>
                  <a:pt x="24" y="76"/>
                </a:lnTo>
                <a:lnTo>
                  <a:pt x="24" y="76"/>
                </a:lnTo>
                <a:lnTo>
                  <a:pt x="24" y="76"/>
                </a:lnTo>
                <a:lnTo>
                  <a:pt x="24" y="76"/>
                </a:lnTo>
                <a:lnTo>
                  <a:pt x="24" y="74"/>
                </a:lnTo>
                <a:lnTo>
                  <a:pt x="24" y="74"/>
                </a:lnTo>
                <a:lnTo>
                  <a:pt x="24" y="74"/>
                </a:lnTo>
                <a:lnTo>
                  <a:pt x="24" y="74"/>
                </a:lnTo>
                <a:lnTo>
                  <a:pt x="24" y="74"/>
                </a:lnTo>
                <a:lnTo>
                  <a:pt x="24" y="74"/>
                </a:lnTo>
                <a:lnTo>
                  <a:pt x="24" y="72"/>
                </a:lnTo>
                <a:lnTo>
                  <a:pt x="24" y="70"/>
                </a:lnTo>
                <a:lnTo>
                  <a:pt x="24" y="70"/>
                </a:lnTo>
                <a:lnTo>
                  <a:pt x="24" y="70"/>
                </a:lnTo>
                <a:lnTo>
                  <a:pt x="24" y="70"/>
                </a:lnTo>
                <a:lnTo>
                  <a:pt x="24" y="70"/>
                </a:lnTo>
                <a:lnTo>
                  <a:pt x="24" y="70"/>
                </a:lnTo>
                <a:lnTo>
                  <a:pt x="26" y="70"/>
                </a:lnTo>
                <a:lnTo>
                  <a:pt x="26" y="70"/>
                </a:lnTo>
                <a:lnTo>
                  <a:pt x="30" y="70"/>
                </a:lnTo>
                <a:lnTo>
                  <a:pt x="30" y="70"/>
                </a:lnTo>
                <a:lnTo>
                  <a:pt x="32" y="70"/>
                </a:lnTo>
                <a:lnTo>
                  <a:pt x="32" y="70"/>
                </a:lnTo>
                <a:lnTo>
                  <a:pt x="32" y="70"/>
                </a:lnTo>
                <a:lnTo>
                  <a:pt x="34" y="68"/>
                </a:lnTo>
                <a:lnTo>
                  <a:pt x="34" y="68"/>
                </a:lnTo>
                <a:lnTo>
                  <a:pt x="34" y="68"/>
                </a:lnTo>
                <a:lnTo>
                  <a:pt x="34" y="68"/>
                </a:lnTo>
                <a:lnTo>
                  <a:pt x="34" y="68"/>
                </a:lnTo>
                <a:lnTo>
                  <a:pt x="36" y="66"/>
                </a:lnTo>
                <a:lnTo>
                  <a:pt x="36" y="66"/>
                </a:lnTo>
                <a:lnTo>
                  <a:pt x="36" y="66"/>
                </a:lnTo>
                <a:lnTo>
                  <a:pt x="36" y="66"/>
                </a:lnTo>
                <a:lnTo>
                  <a:pt x="36" y="66"/>
                </a:lnTo>
                <a:lnTo>
                  <a:pt x="36" y="68"/>
                </a:lnTo>
                <a:lnTo>
                  <a:pt x="36" y="68"/>
                </a:lnTo>
                <a:lnTo>
                  <a:pt x="36" y="68"/>
                </a:lnTo>
                <a:lnTo>
                  <a:pt x="36" y="70"/>
                </a:lnTo>
                <a:lnTo>
                  <a:pt x="36" y="70"/>
                </a:lnTo>
                <a:lnTo>
                  <a:pt x="36" y="70"/>
                </a:lnTo>
                <a:lnTo>
                  <a:pt x="38" y="70"/>
                </a:lnTo>
                <a:lnTo>
                  <a:pt x="38" y="68"/>
                </a:lnTo>
                <a:lnTo>
                  <a:pt x="38" y="68"/>
                </a:lnTo>
                <a:lnTo>
                  <a:pt x="38" y="68"/>
                </a:lnTo>
                <a:lnTo>
                  <a:pt x="38" y="68"/>
                </a:lnTo>
                <a:lnTo>
                  <a:pt x="38" y="68"/>
                </a:lnTo>
                <a:lnTo>
                  <a:pt x="38" y="68"/>
                </a:lnTo>
                <a:lnTo>
                  <a:pt x="38" y="68"/>
                </a:lnTo>
                <a:lnTo>
                  <a:pt x="38" y="66"/>
                </a:lnTo>
                <a:lnTo>
                  <a:pt x="40" y="66"/>
                </a:lnTo>
                <a:lnTo>
                  <a:pt x="40" y="68"/>
                </a:lnTo>
                <a:lnTo>
                  <a:pt x="40" y="68"/>
                </a:lnTo>
                <a:lnTo>
                  <a:pt x="40" y="68"/>
                </a:lnTo>
                <a:lnTo>
                  <a:pt x="40" y="68"/>
                </a:lnTo>
                <a:lnTo>
                  <a:pt x="40" y="68"/>
                </a:lnTo>
                <a:lnTo>
                  <a:pt x="42" y="68"/>
                </a:lnTo>
                <a:lnTo>
                  <a:pt x="42" y="68"/>
                </a:lnTo>
                <a:lnTo>
                  <a:pt x="42" y="68"/>
                </a:lnTo>
                <a:lnTo>
                  <a:pt x="42" y="66"/>
                </a:lnTo>
                <a:lnTo>
                  <a:pt x="42" y="66"/>
                </a:lnTo>
                <a:lnTo>
                  <a:pt x="42" y="66"/>
                </a:lnTo>
                <a:lnTo>
                  <a:pt x="42" y="64"/>
                </a:lnTo>
                <a:lnTo>
                  <a:pt x="44" y="64"/>
                </a:lnTo>
                <a:lnTo>
                  <a:pt x="44" y="64"/>
                </a:lnTo>
                <a:lnTo>
                  <a:pt x="44" y="64"/>
                </a:lnTo>
                <a:lnTo>
                  <a:pt x="44" y="64"/>
                </a:lnTo>
                <a:lnTo>
                  <a:pt x="46" y="64"/>
                </a:lnTo>
                <a:lnTo>
                  <a:pt x="46" y="64"/>
                </a:lnTo>
                <a:lnTo>
                  <a:pt x="46" y="64"/>
                </a:lnTo>
                <a:lnTo>
                  <a:pt x="46" y="64"/>
                </a:lnTo>
                <a:lnTo>
                  <a:pt x="46" y="64"/>
                </a:lnTo>
                <a:lnTo>
                  <a:pt x="46" y="64"/>
                </a:lnTo>
                <a:lnTo>
                  <a:pt x="46" y="64"/>
                </a:lnTo>
                <a:lnTo>
                  <a:pt x="46" y="64"/>
                </a:lnTo>
                <a:lnTo>
                  <a:pt x="46" y="64"/>
                </a:lnTo>
                <a:lnTo>
                  <a:pt x="48" y="66"/>
                </a:lnTo>
                <a:lnTo>
                  <a:pt x="48" y="64"/>
                </a:lnTo>
                <a:lnTo>
                  <a:pt x="48" y="64"/>
                </a:lnTo>
                <a:lnTo>
                  <a:pt x="48" y="64"/>
                </a:lnTo>
                <a:lnTo>
                  <a:pt x="48" y="64"/>
                </a:lnTo>
                <a:lnTo>
                  <a:pt x="48" y="64"/>
                </a:lnTo>
                <a:lnTo>
                  <a:pt x="48" y="64"/>
                </a:lnTo>
                <a:lnTo>
                  <a:pt x="48" y="64"/>
                </a:lnTo>
                <a:lnTo>
                  <a:pt x="48" y="64"/>
                </a:lnTo>
                <a:lnTo>
                  <a:pt x="48" y="64"/>
                </a:lnTo>
                <a:lnTo>
                  <a:pt x="48" y="64"/>
                </a:lnTo>
                <a:lnTo>
                  <a:pt x="48" y="64"/>
                </a:lnTo>
                <a:lnTo>
                  <a:pt x="48" y="64"/>
                </a:lnTo>
                <a:lnTo>
                  <a:pt x="48" y="64"/>
                </a:lnTo>
                <a:lnTo>
                  <a:pt x="48" y="62"/>
                </a:lnTo>
                <a:lnTo>
                  <a:pt x="48" y="62"/>
                </a:lnTo>
                <a:lnTo>
                  <a:pt x="48" y="62"/>
                </a:lnTo>
                <a:lnTo>
                  <a:pt x="48" y="62"/>
                </a:lnTo>
                <a:lnTo>
                  <a:pt x="50" y="62"/>
                </a:lnTo>
                <a:lnTo>
                  <a:pt x="50" y="62"/>
                </a:lnTo>
                <a:lnTo>
                  <a:pt x="50" y="62"/>
                </a:lnTo>
                <a:lnTo>
                  <a:pt x="50" y="62"/>
                </a:lnTo>
                <a:lnTo>
                  <a:pt x="50" y="64"/>
                </a:lnTo>
                <a:lnTo>
                  <a:pt x="50" y="64"/>
                </a:lnTo>
                <a:lnTo>
                  <a:pt x="50" y="64"/>
                </a:lnTo>
                <a:lnTo>
                  <a:pt x="50" y="66"/>
                </a:lnTo>
                <a:lnTo>
                  <a:pt x="50" y="66"/>
                </a:lnTo>
                <a:lnTo>
                  <a:pt x="50" y="66"/>
                </a:lnTo>
                <a:lnTo>
                  <a:pt x="52" y="66"/>
                </a:lnTo>
                <a:lnTo>
                  <a:pt x="52" y="66"/>
                </a:lnTo>
                <a:lnTo>
                  <a:pt x="52" y="66"/>
                </a:lnTo>
                <a:lnTo>
                  <a:pt x="52" y="66"/>
                </a:lnTo>
                <a:lnTo>
                  <a:pt x="54" y="66"/>
                </a:lnTo>
                <a:lnTo>
                  <a:pt x="54" y="66"/>
                </a:lnTo>
                <a:lnTo>
                  <a:pt x="52" y="64"/>
                </a:lnTo>
                <a:lnTo>
                  <a:pt x="52" y="64"/>
                </a:lnTo>
                <a:lnTo>
                  <a:pt x="52" y="64"/>
                </a:lnTo>
                <a:lnTo>
                  <a:pt x="52" y="62"/>
                </a:lnTo>
                <a:lnTo>
                  <a:pt x="52" y="62"/>
                </a:lnTo>
                <a:lnTo>
                  <a:pt x="52" y="62"/>
                </a:lnTo>
                <a:lnTo>
                  <a:pt x="52" y="62"/>
                </a:lnTo>
                <a:lnTo>
                  <a:pt x="52" y="62"/>
                </a:lnTo>
                <a:lnTo>
                  <a:pt x="52" y="62"/>
                </a:lnTo>
                <a:lnTo>
                  <a:pt x="52" y="60"/>
                </a:lnTo>
                <a:lnTo>
                  <a:pt x="54" y="60"/>
                </a:lnTo>
                <a:lnTo>
                  <a:pt x="54" y="58"/>
                </a:lnTo>
                <a:lnTo>
                  <a:pt x="54" y="58"/>
                </a:lnTo>
                <a:lnTo>
                  <a:pt x="56" y="58"/>
                </a:lnTo>
                <a:lnTo>
                  <a:pt x="58" y="56"/>
                </a:lnTo>
                <a:lnTo>
                  <a:pt x="60" y="56"/>
                </a:lnTo>
                <a:lnTo>
                  <a:pt x="60" y="56"/>
                </a:lnTo>
                <a:lnTo>
                  <a:pt x="60" y="54"/>
                </a:lnTo>
                <a:lnTo>
                  <a:pt x="60" y="54"/>
                </a:lnTo>
                <a:lnTo>
                  <a:pt x="60" y="54"/>
                </a:lnTo>
                <a:lnTo>
                  <a:pt x="62" y="54"/>
                </a:lnTo>
                <a:lnTo>
                  <a:pt x="62" y="54"/>
                </a:lnTo>
                <a:lnTo>
                  <a:pt x="62" y="54"/>
                </a:lnTo>
                <a:lnTo>
                  <a:pt x="62" y="54"/>
                </a:lnTo>
                <a:lnTo>
                  <a:pt x="64" y="56"/>
                </a:lnTo>
                <a:lnTo>
                  <a:pt x="64" y="56"/>
                </a:lnTo>
                <a:lnTo>
                  <a:pt x="62" y="56"/>
                </a:lnTo>
                <a:lnTo>
                  <a:pt x="62" y="56"/>
                </a:lnTo>
                <a:lnTo>
                  <a:pt x="62" y="58"/>
                </a:lnTo>
                <a:lnTo>
                  <a:pt x="62" y="58"/>
                </a:lnTo>
                <a:lnTo>
                  <a:pt x="62" y="60"/>
                </a:lnTo>
                <a:lnTo>
                  <a:pt x="62" y="60"/>
                </a:lnTo>
                <a:lnTo>
                  <a:pt x="62" y="60"/>
                </a:lnTo>
                <a:lnTo>
                  <a:pt x="62" y="60"/>
                </a:lnTo>
                <a:lnTo>
                  <a:pt x="62" y="60"/>
                </a:lnTo>
                <a:lnTo>
                  <a:pt x="62" y="60"/>
                </a:lnTo>
                <a:lnTo>
                  <a:pt x="62" y="58"/>
                </a:lnTo>
                <a:lnTo>
                  <a:pt x="64" y="58"/>
                </a:lnTo>
                <a:lnTo>
                  <a:pt x="64" y="58"/>
                </a:lnTo>
                <a:lnTo>
                  <a:pt x="64" y="58"/>
                </a:lnTo>
                <a:lnTo>
                  <a:pt x="64" y="58"/>
                </a:lnTo>
                <a:lnTo>
                  <a:pt x="64" y="58"/>
                </a:lnTo>
                <a:lnTo>
                  <a:pt x="66" y="58"/>
                </a:lnTo>
                <a:lnTo>
                  <a:pt x="66" y="58"/>
                </a:lnTo>
                <a:lnTo>
                  <a:pt x="64" y="58"/>
                </a:lnTo>
                <a:lnTo>
                  <a:pt x="64" y="58"/>
                </a:lnTo>
                <a:lnTo>
                  <a:pt x="64" y="56"/>
                </a:lnTo>
                <a:lnTo>
                  <a:pt x="64" y="54"/>
                </a:lnTo>
                <a:lnTo>
                  <a:pt x="62" y="54"/>
                </a:lnTo>
                <a:lnTo>
                  <a:pt x="62" y="54"/>
                </a:lnTo>
                <a:lnTo>
                  <a:pt x="62" y="54"/>
                </a:lnTo>
                <a:lnTo>
                  <a:pt x="64" y="54"/>
                </a:lnTo>
                <a:lnTo>
                  <a:pt x="64" y="54"/>
                </a:lnTo>
                <a:lnTo>
                  <a:pt x="64" y="52"/>
                </a:lnTo>
                <a:lnTo>
                  <a:pt x="66" y="50"/>
                </a:lnTo>
                <a:lnTo>
                  <a:pt x="66" y="50"/>
                </a:lnTo>
                <a:lnTo>
                  <a:pt x="66" y="48"/>
                </a:lnTo>
                <a:lnTo>
                  <a:pt x="66" y="48"/>
                </a:lnTo>
                <a:lnTo>
                  <a:pt x="66" y="48"/>
                </a:lnTo>
                <a:lnTo>
                  <a:pt x="68" y="48"/>
                </a:lnTo>
                <a:lnTo>
                  <a:pt x="68" y="46"/>
                </a:lnTo>
                <a:lnTo>
                  <a:pt x="68" y="46"/>
                </a:lnTo>
                <a:lnTo>
                  <a:pt x="70" y="46"/>
                </a:lnTo>
                <a:lnTo>
                  <a:pt x="70" y="46"/>
                </a:lnTo>
                <a:lnTo>
                  <a:pt x="70" y="46"/>
                </a:lnTo>
                <a:lnTo>
                  <a:pt x="70" y="48"/>
                </a:lnTo>
                <a:lnTo>
                  <a:pt x="70" y="48"/>
                </a:lnTo>
                <a:lnTo>
                  <a:pt x="70" y="48"/>
                </a:lnTo>
                <a:lnTo>
                  <a:pt x="70" y="48"/>
                </a:lnTo>
                <a:lnTo>
                  <a:pt x="68" y="50"/>
                </a:lnTo>
                <a:lnTo>
                  <a:pt x="68" y="50"/>
                </a:lnTo>
                <a:lnTo>
                  <a:pt x="68" y="50"/>
                </a:lnTo>
                <a:lnTo>
                  <a:pt x="68" y="50"/>
                </a:lnTo>
                <a:lnTo>
                  <a:pt x="68" y="52"/>
                </a:lnTo>
                <a:lnTo>
                  <a:pt x="68" y="52"/>
                </a:lnTo>
                <a:lnTo>
                  <a:pt x="68" y="52"/>
                </a:lnTo>
                <a:lnTo>
                  <a:pt x="68" y="52"/>
                </a:lnTo>
                <a:lnTo>
                  <a:pt x="68" y="52"/>
                </a:lnTo>
                <a:lnTo>
                  <a:pt x="68" y="52"/>
                </a:lnTo>
                <a:lnTo>
                  <a:pt x="70" y="52"/>
                </a:lnTo>
                <a:lnTo>
                  <a:pt x="70" y="52"/>
                </a:lnTo>
                <a:lnTo>
                  <a:pt x="70" y="50"/>
                </a:lnTo>
                <a:lnTo>
                  <a:pt x="72" y="48"/>
                </a:lnTo>
                <a:lnTo>
                  <a:pt x="72" y="48"/>
                </a:lnTo>
                <a:lnTo>
                  <a:pt x="72" y="48"/>
                </a:lnTo>
                <a:lnTo>
                  <a:pt x="72" y="46"/>
                </a:lnTo>
                <a:lnTo>
                  <a:pt x="72" y="46"/>
                </a:lnTo>
                <a:lnTo>
                  <a:pt x="72" y="46"/>
                </a:lnTo>
                <a:lnTo>
                  <a:pt x="74" y="44"/>
                </a:lnTo>
                <a:lnTo>
                  <a:pt x="76" y="44"/>
                </a:lnTo>
                <a:lnTo>
                  <a:pt x="76" y="44"/>
                </a:lnTo>
                <a:lnTo>
                  <a:pt x="76" y="44"/>
                </a:lnTo>
                <a:lnTo>
                  <a:pt x="78" y="46"/>
                </a:lnTo>
                <a:lnTo>
                  <a:pt x="78" y="46"/>
                </a:lnTo>
                <a:lnTo>
                  <a:pt x="78" y="46"/>
                </a:lnTo>
                <a:lnTo>
                  <a:pt x="76" y="46"/>
                </a:lnTo>
                <a:lnTo>
                  <a:pt x="76" y="46"/>
                </a:lnTo>
                <a:lnTo>
                  <a:pt x="76" y="46"/>
                </a:lnTo>
                <a:lnTo>
                  <a:pt x="76" y="46"/>
                </a:lnTo>
                <a:lnTo>
                  <a:pt x="78" y="46"/>
                </a:lnTo>
                <a:lnTo>
                  <a:pt x="78" y="46"/>
                </a:lnTo>
                <a:lnTo>
                  <a:pt x="78" y="46"/>
                </a:lnTo>
                <a:lnTo>
                  <a:pt x="78" y="44"/>
                </a:lnTo>
                <a:lnTo>
                  <a:pt x="78" y="44"/>
                </a:lnTo>
                <a:lnTo>
                  <a:pt x="76" y="44"/>
                </a:lnTo>
                <a:lnTo>
                  <a:pt x="76" y="44"/>
                </a:lnTo>
                <a:lnTo>
                  <a:pt x="76" y="44"/>
                </a:lnTo>
                <a:lnTo>
                  <a:pt x="76" y="44"/>
                </a:lnTo>
                <a:lnTo>
                  <a:pt x="76" y="44"/>
                </a:lnTo>
                <a:lnTo>
                  <a:pt x="76" y="44"/>
                </a:lnTo>
                <a:lnTo>
                  <a:pt x="74" y="44"/>
                </a:lnTo>
                <a:lnTo>
                  <a:pt x="74" y="44"/>
                </a:lnTo>
                <a:lnTo>
                  <a:pt x="74" y="44"/>
                </a:lnTo>
                <a:lnTo>
                  <a:pt x="72" y="42"/>
                </a:lnTo>
                <a:lnTo>
                  <a:pt x="72" y="42"/>
                </a:lnTo>
                <a:lnTo>
                  <a:pt x="72" y="40"/>
                </a:lnTo>
                <a:lnTo>
                  <a:pt x="74" y="40"/>
                </a:lnTo>
                <a:lnTo>
                  <a:pt x="74" y="40"/>
                </a:lnTo>
                <a:lnTo>
                  <a:pt x="74" y="38"/>
                </a:lnTo>
                <a:lnTo>
                  <a:pt x="76" y="38"/>
                </a:lnTo>
                <a:lnTo>
                  <a:pt x="76" y="38"/>
                </a:lnTo>
                <a:lnTo>
                  <a:pt x="76" y="38"/>
                </a:lnTo>
                <a:lnTo>
                  <a:pt x="76" y="38"/>
                </a:lnTo>
                <a:lnTo>
                  <a:pt x="76" y="38"/>
                </a:lnTo>
                <a:lnTo>
                  <a:pt x="76" y="38"/>
                </a:lnTo>
                <a:lnTo>
                  <a:pt x="76" y="38"/>
                </a:lnTo>
                <a:lnTo>
                  <a:pt x="76" y="36"/>
                </a:lnTo>
                <a:lnTo>
                  <a:pt x="76" y="36"/>
                </a:lnTo>
                <a:lnTo>
                  <a:pt x="76" y="36"/>
                </a:lnTo>
                <a:lnTo>
                  <a:pt x="76" y="36"/>
                </a:lnTo>
                <a:lnTo>
                  <a:pt x="76" y="36"/>
                </a:lnTo>
                <a:lnTo>
                  <a:pt x="76" y="36"/>
                </a:lnTo>
                <a:lnTo>
                  <a:pt x="76" y="36"/>
                </a:lnTo>
                <a:lnTo>
                  <a:pt x="78" y="36"/>
                </a:lnTo>
                <a:lnTo>
                  <a:pt x="78" y="36"/>
                </a:lnTo>
                <a:lnTo>
                  <a:pt x="78" y="36"/>
                </a:lnTo>
                <a:lnTo>
                  <a:pt x="78" y="36"/>
                </a:lnTo>
                <a:lnTo>
                  <a:pt x="78" y="36"/>
                </a:lnTo>
                <a:lnTo>
                  <a:pt x="78" y="38"/>
                </a:lnTo>
                <a:lnTo>
                  <a:pt x="78" y="38"/>
                </a:lnTo>
                <a:lnTo>
                  <a:pt x="78" y="38"/>
                </a:lnTo>
                <a:lnTo>
                  <a:pt x="78" y="40"/>
                </a:lnTo>
                <a:lnTo>
                  <a:pt x="78" y="40"/>
                </a:lnTo>
                <a:lnTo>
                  <a:pt x="78" y="40"/>
                </a:lnTo>
                <a:lnTo>
                  <a:pt x="78" y="40"/>
                </a:lnTo>
                <a:lnTo>
                  <a:pt x="78" y="36"/>
                </a:lnTo>
                <a:lnTo>
                  <a:pt x="78" y="36"/>
                </a:lnTo>
                <a:lnTo>
                  <a:pt x="78" y="36"/>
                </a:lnTo>
                <a:lnTo>
                  <a:pt x="78" y="36"/>
                </a:lnTo>
                <a:lnTo>
                  <a:pt x="78" y="36"/>
                </a:lnTo>
                <a:lnTo>
                  <a:pt x="78" y="34"/>
                </a:lnTo>
                <a:lnTo>
                  <a:pt x="78" y="34"/>
                </a:lnTo>
                <a:lnTo>
                  <a:pt x="78" y="34"/>
                </a:lnTo>
                <a:lnTo>
                  <a:pt x="76" y="34"/>
                </a:lnTo>
                <a:lnTo>
                  <a:pt x="76" y="34"/>
                </a:lnTo>
                <a:lnTo>
                  <a:pt x="76" y="34"/>
                </a:lnTo>
                <a:lnTo>
                  <a:pt x="78" y="34"/>
                </a:lnTo>
                <a:lnTo>
                  <a:pt x="78" y="34"/>
                </a:lnTo>
                <a:lnTo>
                  <a:pt x="78" y="34"/>
                </a:lnTo>
                <a:lnTo>
                  <a:pt x="78" y="34"/>
                </a:lnTo>
                <a:lnTo>
                  <a:pt x="78" y="32"/>
                </a:lnTo>
                <a:lnTo>
                  <a:pt x="78" y="32"/>
                </a:lnTo>
                <a:lnTo>
                  <a:pt x="76" y="32"/>
                </a:lnTo>
                <a:lnTo>
                  <a:pt x="76" y="32"/>
                </a:lnTo>
                <a:lnTo>
                  <a:pt x="76" y="32"/>
                </a:lnTo>
                <a:lnTo>
                  <a:pt x="76" y="32"/>
                </a:lnTo>
                <a:lnTo>
                  <a:pt x="76" y="30"/>
                </a:lnTo>
                <a:lnTo>
                  <a:pt x="76" y="30"/>
                </a:lnTo>
                <a:lnTo>
                  <a:pt x="76" y="28"/>
                </a:lnTo>
                <a:lnTo>
                  <a:pt x="76" y="28"/>
                </a:lnTo>
                <a:lnTo>
                  <a:pt x="76" y="28"/>
                </a:lnTo>
                <a:lnTo>
                  <a:pt x="76" y="28"/>
                </a:lnTo>
                <a:lnTo>
                  <a:pt x="76" y="28"/>
                </a:lnTo>
                <a:lnTo>
                  <a:pt x="76" y="28"/>
                </a:lnTo>
                <a:lnTo>
                  <a:pt x="78" y="28"/>
                </a:lnTo>
                <a:lnTo>
                  <a:pt x="78" y="28"/>
                </a:lnTo>
                <a:lnTo>
                  <a:pt x="78" y="28"/>
                </a:lnTo>
                <a:lnTo>
                  <a:pt x="78" y="26"/>
                </a:lnTo>
                <a:lnTo>
                  <a:pt x="78" y="26"/>
                </a:lnTo>
                <a:lnTo>
                  <a:pt x="78" y="26"/>
                </a:lnTo>
                <a:lnTo>
                  <a:pt x="78" y="26"/>
                </a:lnTo>
                <a:lnTo>
                  <a:pt x="78" y="26"/>
                </a:lnTo>
                <a:lnTo>
                  <a:pt x="78" y="26"/>
                </a:lnTo>
                <a:lnTo>
                  <a:pt x="78" y="26"/>
                </a:lnTo>
                <a:lnTo>
                  <a:pt x="80" y="26"/>
                </a:lnTo>
                <a:lnTo>
                  <a:pt x="80" y="26"/>
                </a:lnTo>
                <a:lnTo>
                  <a:pt x="80" y="28"/>
                </a:lnTo>
                <a:lnTo>
                  <a:pt x="80" y="28"/>
                </a:lnTo>
                <a:lnTo>
                  <a:pt x="80" y="30"/>
                </a:lnTo>
                <a:lnTo>
                  <a:pt x="80" y="30"/>
                </a:lnTo>
                <a:lnTo>
                  <a:pt x="82" y="30"/>
                </a:lnTo>
                <a:lnTo>
                  <a:pt x="82" y="30"/>
                </a:lnTo>
                <a:lnTo>
                  <a:pt x="82" y="30"/>
                </a:lnTo>
                <a:lnTo>
                  <a:pt x="82" y="30"/>
                </a:lnTo>
                <a:lnTo>
                  <a:pt x="82" y="30"/>
                </a:lnTo>
                <a:lnTo>
                  <a:pt x="82" y="30"/>
                </a:lnTo>
                <a:lnTo>
                  <a:pt x="84" y="28"/>
                </a:lnTo>
                <a:lnTo>
                  <a:pt x="84" y="28"/>
                </a:lnTo>
                <a:lnTo>
                  <a:pt x="82" y="26"/>
                </a:lnTo>
                <a:lnTo>
                  <a:pt x="82" y="26"/>
                </a:lnTo>
                <a:lnTo>
                  <a:pt x="84" y="26"/>
                </a:lnTo>
                <a:lnTo>
                  <a:pt x="84" y="26"/>
                </a:lnTo>
                <a:lnTo>
                  <a:pt x="86" y="26"/>
                </a:lnTo>
                <a:lnTo>
                  <a:pt x="86" y="24"/>
                </a:lnTo>
                <a:lnTo>
                  <a:pt x="86" y="24"/>
                </a:lnTo>
                <a:lnTo>
                  <a:pt x="88" y="24"/>
                </a:lnTo>
                <a:lnTo>
                  <a:pt x="88" y="24"/>
                </a:lnTo>
                <a:lnTo>
                  <a:pt x="88" y="24"/>
                </a:lnTo>
                <a:lnTo>
                  <a:pt x="88" y="24"/>
                </a:lnTo>
                <a:lnTo>
                  <a:pt x="88" y="24"/>
                </a:lnTo>
                <a:lnTo>
                  <a:pt x="88" y="24"/>
                </a:lnTo>
                <a:lnTo>
                  <a:pt x="90" y="24"/>
                </a:lnTo>
                <a:lnTo>
                  <a:pt x="90" y="24"/>
                </a:lnTo>
                <a:lnTo>
                  <a:pt x="90" y="22"/>
                </a:lnTo>
                <a:lnTo>
                  <a:pt x="90" y="22"/>
                </a:lnTo>
                <a:lnTo>
                  <a:pt x="90" y="20"/>
                </a:lnTo>
                <a:lnTo>
                  <a:pt x="90" y="20"/>
                </a:lnTo>
                <a:lnTo>
                  <a:pt x="90" y="18"/>
                </a:lnTo>
                <a:lnTo>
                  <a:pt x="92" y="18"/>
                </a:lnTo>
                <a:lnTo>
                  <a:pt x="92" y="16"/>
                </a:lnTo>
                <a:lnTo>
                  <a:pt x="92" y="16"/>
                </a:lnTo>
                <a:lnTo>
                  <a:pt x="92" y="16"/>
                </a:lnTo>
                <a:lnTo>
                  <a:pt x="92" y="16"/>
                </a:lnTo>
                <a:lnTo>
                  <a:pt x="92" y="14"/>
                </a:lnTo>
                <a:lnTo>
                  <a:pt x="92" y="14"/>
                </a:lnTo>
                <a:lnTo>
                  <a:pt x="92" y="12"/>
                </a:lnTo>
                <a:lnTo>
                  <a:pt x="92" y="10"/>
                </a:lnTo>
                <a:lnTo>
                  <a:pt x="90" y="10"/>
                </a:lnTo>
                <a:lnTo>
                  <a:pt x="90" y="8"/>
                </a:lnTo>
                <a:lnTo>
                  <a:pt x="90" y="8"/>
                </a:lnTo>
                <a:lnTo>
                  <a:pt x="90" y="8"/>
                </a:lnTo>
                <a:lnTo>
                  <a:pt x="90" y="8"/>
                </a:lnTo>
                <a:lnTo>
                  <a:pt x="90" y="8"/>
                </a:lnTo>
                <a:lnTo>
                  <a:pt x="90" y="8"/>
                </a:lnTo>
                <a:lnTo>
                  <a:pt x="92" y="8"/>
                </a:lnTo>
                <a:lnTo>
                  <a:pt x="92" y="8"/>
                </a:lnTo>
                <a:lnTo>
                  <a:pt x="92" y="8"/>
                </a:lnTo>
                <a:lnTo>
                  <a:pt x="92" y="8"/>
                </a:lnTo>
                <a:lnTo>
                  <a:pt x="92" y="8"/>
                </a:lnTo>
                <a:lnTo>
                  <a:pt x="92" y="8"/>
                </a:lnTo>
                <a:lnTo>
                  <a:pt x="92" y="10"/>
                </a:lnTo>
                <a:lnTo>
                  <a:pt x="92" y="10"/>
                </a:lnTo>
                <a:lnTo>
                  <a:pt x="92" y="8"/>
                </a:lnTo>
                <a:lnTo>
                  <a:pt x="92" y="8"/>
                </a:lnTo>
                <a:lnTo>
                  <a:pt x="92" y="8"/>
                </a:lnTo>
                <a:lnTo>
                  <a:pt x="94" y="6"/>
                </a:lnTo>
                <a:lnTo>
                  <a:pt x="94" y="6"/>
                </a:lnTo>
                <a:lnTo>
                  <a:pt x="94" y="6"/>
                </a:lnTo>
                <a:lnTo>
                  <a:pt x="96" y="6"/>
                </a:lnTo>
                <a:lnTo>
                  <a:pt x="96" y="4"/>
                </a:lnTo>
                <a:lnTo>
                  <a:pt x="96" y="4"/>
                </a:lnTo>
                <a:lnTo>
                  <a:pt x="96" y="4"/>
                </a:lnTo>
                <a:lnTo>
                  <a:pt x="96" y="4"/>
                </a:lnTo>
                <a:lnTo>
                  <a:pt x="96" y="2"/>
                </a:lnTo>
                <a:lnTo>
                  <a:pt x="96" y="2"/>
                </a:lnTo>
                <a:lnTo>
                  <a:pt x="96" y="2"/>
                </a:lnTo>
                <a:lnTo>
                  <a:pt x="96" y="2"/>
                </a:lnTo>
                <a:lnTo>
                  <a:pt x="98" y="0"/>
                </a:lnTo>
                <a:lnTo>
                  <a:pt x="98" y="0"/>
                </a:lnTo>
                <a:lnTo>
                  <a:pt x="98" y="0"/>
                </a:lnTo>
                <a:lnTo>
                  <a:pt x="98" y="0"/>
                </a:lnTo>
                <a:lnTo>
                  <a:pt x="98" y="0"/>
                </a:lnTo>
                <a:lnTo>
                  <a:pt x="98" y="0"/>
                </a:lnTo>
                <a:lnTo>
                  <a:pt x="98" y="0"/>
                </a:lnTo>
                <a:lnTo>
                  <a:pt x="98" y="2"/>
                </a:lnTo>
                <a:lnTo>
                  <a:pt x="100" y="2"/>
                </a:lnTo>
                <a:lnTo>
                  <a:pt x="100" y="4"/>
                </a:lnTo>
                <a:lnTo>
                  <a:pt x="100" y="4"/>
                </a:lnTo>
                <a:lnTo>
                  <a:pt x="98" y="4"/>
                </a:lnTo>
                <a:lnTo>
                  <a:pt x="98" y="4"/>
                </a:lnTo>
                <a:lnTo>
                  <a:pt x="98" y="4"/>
                </a:lnTo>
                <a:lnTo>
                  <a:pt x="98" y="4"/>
                </a:lnTo>
                <a:lnTo>
                  <a:pt x="98" y="4"/>
                </a:lnTo>
                <a:lnTo>
                  <a:pt x="98" y="4"/>
                </a:lnTo>
                <a:lnTo>
                  <a:pt x="98" y="4"/>
                </a:lnTo>
                <a:lnTo>
                  <a:pt x="98" y="4"/>
                </a:lnTo>
                <a:lnTo>
                  <a:pt x="98" y="6"/>
                </a:lnTo>
                <a:lnTo>
                  <a:pt x="98" y="6"/>
                </a:lnTo>
                <a:lnTo>
                  <a:pt x="98" y="6"/>
                </a:lnTo>
                <a:lnTo>
                  <a:pt x="98" y="6"/>
                </a:lnTo>
                <a:lnTo>
                  <a:pt x="100" y="6"/>
                </a:lnTo>
                <a:lnTo>
                  <a:pt x="100" y="6"/>
                </a:lnTo>
                <a:lnTo>
                  <a:pt x="100" y="6"/>
                </a:lnTo>
                <a:lnTo>
                  <a:pt x="100" y="6"/>
                </a:lnTo>
                <a:lnTo>
                  <a:pt x="102" y="6"/>
                </a:lnTo>
                <a:lnTo>
                  <a:pt x="102" y="8"/>
                </a:lnTo>
                <a:lnTo>
                  <a:pt x="102" y="8"/>
                </a:lnTo>
                <a:lnTo>
                  <a:pt x="102" y="10"/>
                </a:lnTo>
                <a:lnTo>
                  <a:pt x="102" y="10"/>
                </a:lnTo>
                <a:lnTo>
                  <a:pt x="102" y="10"/>
                </a:lnTo>
                <a:lnTo>
                  <a:pt x="102" y="10"/>
                </a:lnTo>
                <a:lnTo>
                  <a:pt x="102" y="10"/>
                </a:lnTo>
                <a:lnTo>
                  <a:pt x="102" y="10"/>
                </a:lnTo>
                <a:lnTo>
                  <a:pt x="102" y="10"/>
                </a:lnTo>
                <a:lnTo>
                  <a:pt x="102" y="10"/>
                </a:lnTo>
                <a:lnTo>
                  <a:pt x="102" y="12"/>
                </a:lnTo>
                <a:lnTo>
                  <a:pt x="102" y="12"/>
                </a:lnTo>
                <a:lnTo>
                  <a:pt x="102" y="12"/>
                </a:lnTo>
                <a:lnTo>
                  <a:pt x="102" y="12"/>
                </a:lnTo>
                <a:lnTo>
                  <a:pt x="104" y="14"/>
                </a:lnTo>
                <a:lnTo>
                  <a:pt x="106" y="16"/>
                </a:lnTo>
                <a:lnTo>
                  <a:pt x="106" y="16"/>
                </a:lnTo>
                <a:lnTo>
                  <a:pt x="106" y="18"/>
                </a:lnTo>
                <a:lnTo>
                  <a:pt x="106" y="18"/>
                </a:lnTo>
                <a:lnTo>
                  <a:pt x="106" y="18"/>
                </a:lnTo>
                <a:lnTo>
                  <a:pt x="106" y="20"/>
                </a:lnTo>
                <a:lnTo>
                  <a:pt x="106" y="20"/>
                </a:lnTo>
                <a:lnTo>
                  <a:pt x="106" y="20"/>
                </a:lnTo>
                <a:lnTo>
                  <a:pt x="106" y="22"/>
                </a:lnTo>
                <a:lnTo>
                  <a:pt x="108" y="24"/>
                </a:lnTo>
                <a:lnTo>
                  <a:pt x="108" y="24"/>
                </a:lnTo>
                <a:lnTo>
                  <a:pt x="108" y="26"/>
                </a:lnTo>
                <a:lnTo>
                  <a:pt x="108" y="26"/>
                </a:lnTo>
                <a:lnTo>
                  <a:pt x="108" y="26"/>
                </a:lnTo>
                <a:lnTo>
                  <a:pt x="108" y="26"/>
                </a:lnTo>
                <a:lnTo>
                  <a:pt x="108" y="26"/>
                </a:lnTo>
                <a:lnTo>
                  <a:pt x="108" y="26"/>
                </a:lnTo>
                <a:lnTo>
                  <a:pt x="108" y="26"/>
                </a:lnTo>
                <a:lnTo>
                  <a:pt x="108" y="26"/>
                </a:lnTo>
                <a:lnTo>
                  <a:pt x="108" y="26"/>
                </a:lnTo>
                <a:lnTo>
                  <a:pt x="108" y="28"/>
                </a:lnTo>
                <a:lnTo>
                  <a:pt x="110" y="30"/>
                </a:lnTo>
                <a:lnTo>
                  <a:pt x="110" y="30"/>
                </a:lnTo>
                <a:lnTo>
                  <a:pt x="110" y="32"/>
                </a:lnTo>
                <a:lnTo>
                  <a:pt x="110" y="32"/>
                </a:lnTo>
                <a:lnTo>
                  <a:pt x="110" y="32"/>
                </a:lnTo>
                <a:lnTo>
                  <a:pt x="110" y="32"/>
                </a:lnTo>
                <a:lnTo>
                  <a:pt x="110" y="32"/>
                </a:lnTo>
                <a:lnTo>
                  <a:pt x="108" y="34"/>
                </a:lnTo>
                <a:lnTo>
                  <a:pt x="108" y="34"/>
                </a:lnTo>
                <a:lnTo>
                  <a:pt x="110" y="34"/>
                </a:lnTo>
                <a:lnTo>
                  <a:pt x="110" y="34"/>
                </a:lnTo>
                <a:lnTo>
                  <a:pt x="110" y="36"/>
                </a:lnTo>
                <a:lnTo>
                  <a:pt x="110" y="36"/>
                </a:lnTo>
                <a:lnTo>
                  <a:pt x="108" y="38"/>
                </a:lnTo>
                <a:lnTo>
                  <a:pt x="108" y="38"/>
                </a:lnTo>
                <a:lnTo>
                  <a:pt x="108" y="38"/>
                </a:lnTo>
                <a:lnTo>
                  <a:pt x="110" y="38"/>
                </a:lnTo>
                <a:lnTo>
                  <a:pt x="110" y="38"/>
                </a:lnTo>
                <a:lnTo>
                  <a:pt x="110" y="38"/>
                </a:lnTo>
                <a:lnTo>
                  <a:pt x="110" y="38"/>
                </a:lnTo>
                <a:lnTo>
                  <a:pt x="110" y="38"/>
                </a:lnTo>
                <a:lnTo>
                  <a:pt x="110" y="40"/>
                </a:lnTo>
                <a:lnTo>
                  <a:pt x="110" y="40"/>
                </a:lnTo>
                <a:lnTo>
                  <a:pt x="110" y="40"/>
                </a:lnTo>
                <a:lnTo>
                  <a:pt x="110" y="40"/>
                </a:lnTo>
                <a:lnTo>
                  <a:pt x="110" y="42"/>
                </a:lnTo>
                <a:lnTo>
                  <a:pt x="110" y="42"/>
                </a:lnTo>
                <a:lnTo>
                  <a:pt x="110" y="44"/>
                </a:lnTo>
                <a:lnTo>
                  <a:pt x="110" y="46"/>
                </a:lnTo>
                <a:lnTo>
                  <a:pt x="110" y="48"/>
                </a:lnTo>
                <a:lnTo>
                  <a:pt x="110" y="50"/>
                </a:lnTo>
                <a:lnTo>
                  <a:pt x="110" y="50"/>
                </a:lnTo>
                <a:lnTo>
                  <a:pt x="112" y="52"/>
                </a:lnTo>
                <a:lnTo>
                  <a:pt x="112" y="54"/>
                </a:lnTo>
                <a:lnTo>
                  <a:pt x="112" y="54"/>
                </a:lnTo>
                <a:lnTo>
                  <a:pt x="112" y="54"/>
                </a:lnTo>
                <a:lnTo>
                  <a:pt x="112" y="56"/>
                </a:lnTo>
                <a:lnTo>
                  <a:pt x="112" y="56"/>
                </a:lnTo>
                <a:lnTo>
                  <a:pt x="112" y="56"/>
                </a:lnTo>
                <a:lnTo>
                  <a:pt x="112" y="58"/>
                </a:lnTo>
                <a:lnTo>
                  <a:pt x="112" y="60"/>
                </a:lnTo>
                <a:lnTo>
                  <a:pt x="110" y="64"/>
                </a:lnTo>
                <a:lnTo>
                  <a:pt x="110" y="66"/>
                </a:lnTo>
                <a:lnTo>
                  <a:pt x="108" y="66"/>
                </a:lnTo>
                <a:lnTo>
                  <a:pt x="108" y="66"/>
                </a:lnTo>
                <a:lnTo>
                  <a:pt x="108" y="66"/>
                </a:lnTo>
                <a:lnTo>
                  <a:pt x="106" y="66"/>
                </a:lnTo>
                <a:lnTo>
                  <a:pt x="106" y="66"/>
                </a:lnTo>
                <a:lnTo>
                  <a:pt x="106" y="66"/>
                </a:lnTo>
                <a:lnTo>
                  <a:pt x="106" y="64"/>
                </a:lnTo>
                <a:lnTo>
                  <a:pt x="106" y="64"/>
                </a:lnTo>
                <a:lnTo>
                  <a:pt x="106" y="64"/>
                </a:lnTo>
                <a:lnTo>
                  <a:pt x="104" y="62"/>
                </a:lnTo>
                <a:lnTo>
                  <a:pt x="104" y="60"/>
                </a:lnTo>
                <a:lnTo>
                  <a:pt x="104" y="60"/>
                </a:lnTo>
                <a:lnTo>
                  <a:pt x="104" y="58"/>
                </a:lnTo>
                <a:lnTo>
                  <a:pt x="104" y="58"/>
                </a:lnTo>
                <a:lnTo>
                  <a:pt x="102" y="58"/>
                </a:lnTo>
                <a:lnTo>
                  <a:pt x="102" y="58"/>
                </a:lnTo>
                <a:lnTo>
                  <a:pt x="102" y="58"/>
                </a:lnTo>
                <a:lnTo>
                  <a:pt x="102" y="58"/>
                </a:lnTo>
                <a:lnTo>
                  <a:pt x="102" y="58"/>
                </a:lnTo>
                <a:lnTo>
                  <a:pt x="100" y="58"/>
                </a:lnTo>
                <a:lnTo>
                  <a:pt x="100" y="60"/>
                </a:lnTo>
                <a:lnTo>
                  <a:pt x="100" y="60"/>
                </a:lnTo>
                <a:lnTo>
                  <a:pt x="100" y="60"/>
                </a:lnTo>
                <a:lnTo>
                  <a:pt x="100" y="60"/>
                </a:lnTo>
                <a:lnTo>
                  <a:pt x="100" y="60"/>
                </a:lnTo>
                <a:lnTo>
                  <a:pt x="100" y="62"/>
                </a:lnTo>
                <a:lnTo>
                  <a:pt x="100" y="62"/>
                </a:lnTo>
                <a:lnTo>
                  <a:pt x="100" y="62"/>
                </a:lnTo>
                <a:lnTo>
                  <a:pt x="102" y="66"/>
                </a:lnTo>
                <a:lnTo>
                  <a:pt x="102" y="66"/>
                </a:lnTo>
                <a:lnTo>
                  <a:pt x="100" y="66"/>
                </a:lnTo>
                <a:lnTo>
                  <a:pt x="100" y="66"/>
                </a:lnTo>
                <a:lnTo>
                  <a:pt x="100" y="68"/>
                </a:lnTo>
                <a:lnTo>
                  <a:pt x="100" y="68"/>
                </a:lnTo>
                <a:lnTo>
                  <a:pt x="100" y="68"/>
                </a:lnTo>
                <a:lnTo>
                  <a:pt x="100" y="68"/>
                </a:lnTo>
                <a:lnTo>
                  <a:pt x="100" y="70"/>
                </a:lnTo>
                <a:lnTo>
                  <a:pt x="100" y="70"/>
                </a:lnTo>
                <a:lnTo>
                  <a:pt x="100" y="70"/>
                </a:lnTo>
                <a:lnTo>
                  <a:pt x="100" y="70"/>
                </a:lnTo>
                <a:lnTo>
                  <a:pt x="102" y="70"/>
                </a:lnTo>
                <a:lnTo>
                  <a:pt x="102" y="70"/>
                </a:lnTo>
                <a:lnTo>
                  <a:pt x="102" y="70"/>
                </a:lnTo>
                <a:lnTo>
                  <a:pt x="102" y="70"/>
                </a:lnTo>
                <a:lnTo>
                  <a:pt x="102" y="70"/>
                </a:lnTo>
                <a:lnTo>
                  <a:pt x="102" y="70"/>
                </a:lnTo>
                <a:lnTo>
                  <a:pt x="102" y="72"/>
                </a:lnTo>
                <a:lnTo>
                  <a:pt x="102" y="72"/>
                </a:lnTo>
                <a:lnTo>
                  <a:pt x="102" y="72"/>
                </a:lnTo>
                <a:lnTo>
                  <a:pt x="102" y="72"/>
                </a:lnTo>
                <a:lnTo>
                  <a:pt x="102" y="74"/>
                </a:lnTo>
                <a:lnTo>
                  <a:pt x="102" y="74"/>
                </a:lnTo>
                <a:lnTo>
                  <a:pt x="102" y="74"/>
                </a:lnTo>
                <a:lnTo>
                  <a:pt x="102" y="74"/>
                </a:lnTo>
                <a:lnTo>
                  <a:pt x="102" y="74"/>
                </a:lnTo>
                <a:lnTo>
                  <a:pt x="102" y="74"/>
                </a:lnTo>
                <a:lnTo>
                  <a:pt x="102" y="74"/>
                </a:lnTo>
                <a:lnTo>
                  <a:pt x="102" y="76"/>
                </a:lnTo>
                <a:lnTo>
                  <a:pt x="102" y="76"/>
                </a:lnTo>
                <a:lnTo>
                  <a:pt x="102" y="76"/>
                </a:lnTo>
                <a:lnTo>
                  <a:pt x="102" y="78"/>
                </a:lnTo>
                <a:lnTo>
                  <a:pt x="102" y="78"/>
                </a:lnTo>
                <a:lnTo>
                  <a:pt x="100" y="78"/>
                </a:lnTo>
                <a:lnTo>
                  <a:pt x="100" y="78"/>
                </a:lnTo>
                <a:lnTo>
                  <a:pt x="100" y="78"/>
                </a:lnTo>
                <a:lnTo>
                  <a:pt x="100" y="80"/>
                </a:lnTo>
                <a:lnTo>
                  <a:pt x="100" y="80"/>
                </a:lnTo>
                <a:lnTo>
                  <a:pt x="100" y="80"/>
                </a:lnTo>
                <a:lnTo>
                  <a:pt x="100" y="80"/>
                </a:lnTo>
                <a:lnTo>
                  <a:pt x="100" y="80"/>
                </a:lnTo>
                <a:lnTo>
                  <a:pt x="100" y="80"/>
                </a:lnTo>
                <a:lnTo>
                  <a:pt x="100" y="80"/>
                </a:lnTo>
                <a:lnTo>
                  <a:pt x="100" y="80"/>
                </a:lnTo>
                <a:lnTo>
                  <a:pt x="100" y="82"/>
                </a:lnTo>
                <a:lnTo>
                  <a:pt x="100" y="82"/>
                </a:lnTo>
                <a:lnTo>
                  <a:pt x="98" y="82"/>
                </a:lnTo>
                <a:lnTo>
                  <a:pt x="98" y="82"/>
                </a:lnTo>
                <a:lnTo>
                  <a:pt x="98" y="82"/>
                </a:lnTo>
                <a:lnTo>
                  <a:pt x="98" y="82"/>
                </a:lnTo>
                <a:lnTo>
                  <a:pt x="98" y="82"/>
                </a:lnTo>
                <a:lnTo>
                  <a:pt x="98" y="82"/>
                </a:lnTo>
                <a:lnTo>
                  <a:pt x="96" y="84"/>
                </a:lnTo>
                <a:lnTo>
                  <a:pt x="96" y="88"/>
                </a:lnTo>
                <a:lnTo>
                  <a:pt x="96" y="90"/>
                </a:lnTo>
                <a:lnTo>
                  <a:pt x="96" y="90"/>
                </a:lnTo>
                <a:lnTo>
                  <a:pt x="96" y="90"/>
                </a:lnTo>
                <a:lnTo>
                  <a:pt x="96" y="90"/>
                </a:lnTo>
                <a:lnTo>
                  <a:pt x="96" y="90"/>
                </a:lnTo>
                <a:lnTo>
                  <a:pt x="96" y="90"/>
                </a:lnTo>
                <a:lnTo>
                  <a:pt x="96" y="92"/>
                </a:lnTo>
                <a:lnTo>
                  <a:pt x="96" y="94"/>
                </a:lnTo>
                <a:lnTo>
                  <a:pt x="96" y="96"/>
                </a:lnTo>
                <a:lnTo>
                  <a:pt x="96" y="96"/>
                </a:lnTo>
                <a:lnTo>
                  <a:pt x="96" y="96"/>
                </a:lnTo>
                <a:lnTo>
                  <a:pt x="96" y="96"/>
                </a:lnTo>
                <a:lnTo>
                  <a:pt x="96" y="98"/>
                </a:lnTo>
                <a:lnTo>
                  <a:pt x="96" y="98"/>
                </a:lnTo>
                <a:lnTo>
                  <a:pt x="94" y="100"/>
                </a:lnTo>
                <a:lnTo>
                  <a:pt x="94" y="100"/>
                </a:lnTo>
                <a:lnTo>
                  <a:pt x="94" y="100"/>
                </a:lnTo>
                <a:lnTo>
                  <a:pt x="94" y="102"/>
                </a:lnTo>
                <a:lnTo>
                  <a:pt x="94" y="104"/>
                </a:lnTo>
                <a:lnTo>
                  <a:pt x="94" y="106"/>
                </a:lnTo>
                <a:lnTo>
                  <a:pt x="94" y="106"/>
                </a:lnTo>
                <a:lnTo>
                  <a:pt x="94" y="106"/>
                </a:lnTo>
                <a:lnTo>
                  <a:pt x="92" y="110"/>
                </a:lnTo>
                <a:lnTo>
                  <a:pt x="90" y="112"/>
                </a:lnTo>
                <a:lnTo>
                  <a:pt x="90" y="116"/>
                </a:lnTo>
                <a:lnTo>
                  <a:pt x="90" y="116"/>
                </a:lnTo>
                <a:lnTo>
                  <a:pt x="88" y="116"/>
                </a:lnTo>
                <a:lnTo>
                  <a:pt x="88" y="118"/>
                </a:lnTo>
                <a:lnTo>
                  <a:pt x="88" y="118"/>
                </a:lnTo>
                <a:lnTo>
                  <a:pt x="88" y="118"/>
                </a:lnTo>
                <a:lnTo>
                  <a:pt x="88" y="120"/>
                </a:lnTo>
                <a:lnTo>
                  <a:pt x="88" y="120"/>
                </a:lnTo>
                <a:lnTo>
                  <a:pt x="86" y="122"/>
                </a:lnTo>
                <a:lnTo>
                  <a:pt x="86" y="122"/>
                </a:lnTo>
                <a:lnTo>
                  <a:pt x="86" y="122"/>
                </a:lnTo>
                <a:lnTo>
                  <a:pt x="86" y="124"/>
                </a:lnTo>
                <a:lnTo>
                  <a:pt x="86" y="124"/>
                </a:lnTo>
                <a:lnTo>
                  <a:pt x="86" y="124"/>
                </a:lnTo>
                <a:lnTo>
                  <a:pt x="86" y="126"/>
                </a:lnTo>
                <a:lnTo>
                  <a:pt x="84" y="126"/>
                </a:lnTo>
                <a:lnTo>
                  <a:pt x="84" y="128"/>
                </a:lnTo>
                <a:lnTo>
                  <a:pt x="84" y="128"/>
                </a:lnTo>
                <a:lnTo>
                  <a:pt x="84" y="128"/>
                </a:lnTo>
                <a:lnTo>
                  <a:pt x="84" y="128"/>
                </a:lnTo>
                <a:lnTo>
                  <a:pt x="84" y="130"/>
                </a:lnTo>
                <a:lnTo>
                  <a:pt x="84" y="130"/>
                </a:lnTo>
                <a:lnTo>
                  <a:pt x="84" y="130"/>
                </a:lnTo>
                <a:lnTo>
                  <a:pt x="84" y="132"/>
                </a:lnTo>
                <a:lnTo>
                  <a:pt x="82" y="134"/>
                </a:lnTo>
                <a:lnTo>
                  <a:pt x="82" y="136"/>
                </a:lnTo>
                <a:lnTo>
                  <a:pt x="82" y="136"/>
                </a:lnTo>
                <a:lnTo>
                  <a:pt x="82" y="136"/>
                </a:lnTo>
                <a:lnTo>
                  <a:pt x="82" y="138"/>
                </a:lnTo>
                <a:lnTo>
                  <a:pt x="82" y="138"/>
                </a:lnTo>
                <a:lnTo>
                  <a:pt x="80" y="138"/>
                </a:lnTo>
                <a:lnTo>
                  <a:pt x="80" y="140"/>
                </a:lnTo>
                <a:lnTo>
                  <a:pt x="80" y="140"/>
                </a:lnTo>
                <a:lnTo>
                  <a:pt x="80" y="140"/>
                </a:lnTo>
                <a:lnTo>
                  <a:pt x="80" y="142"/>
                </a:lnTo>
                <a:lnTo>
                  <a:pt x="80" y="142"/>
                </a:lnTo>
                <a:lnTo>
                  <a:pt x="78" y="144"/>
                </a:lnTo>
                <a:lnTo>
                  <a:pt x="78" y="146"/>
                </a:lnTo>
                <a:lnTo>
                  <a:pt x="76" y="150"/>
                </a:lnTo>
                <a:lnTo>
                  <a:pt x="76" y="150"/>
                </a:lnTo>
                <a:lnTo>
                  <a:pt x="76" y="156"/>
                </a:lnTo>
                <a:lnTo>
                  <a:pt x="74" y="158"/>
                </a:lnTo>
                <a:lnTo>
                  <a:pt x="72" y="162"/>
                </a:lnTo>
                <a:lnTo>
                  <a:pt x="70" y="166"/>
                </a:lnTo>
                <a:lnTo>
                  <a:pt x="70" y="166"/>
                </a:lnTo>
                <a:lnTo>
                  <a:pt x="70" y="166"/>
                </a:lnTo>
                <a:lnTo>
                  <a:pt x="70" y="168"/>
                </a:lnTo>
                <a:lnTo>
                  <a:pt x="68" y="170"/>
                </a:lnTo>
                <a:lnTo>
                  <a:pt x="68" y="170"/>
                </a:lnTo>
                <a:lnTo>
                  <a:pt x="68" y="174"/>
                </a:lnTo>
                <a:lnTo>
                  <a:pt x="66" y="174"/>
                </a:lnTo>
                <a:lnTo>
                  <a:pt x="66" y="176"/>
                </a:lnTo>
                <a:lnTo>
                  <a:pt x="66" y="176"/>
                </a:lnTo>
                <a:lnTo>
                  <a:pt x="66" y="178"/>
                </a:lnTo>
                <a:lnTo>
                  <a:pt x="66" y="180"/>
                </a:lnTo>
                <a:lnTo>
                  <a:pt x="66" y="180"/>
                </a:lnTo>
                <a:lnTo>
                  <a:pt x="66" y="182"/>
                </a:lnTo>
                <a:lnTo>
                  <a:pt x="66" y="182"/>
                </a:lnTo>
                <a:lnTo>
                  <a:pt x="66" y="182"/>
                </a:lnTo>
                <a:lnTo>
                  <a:pt x="64" y="184"/>
                </a:lnTo>
                <a:lnTo>
                  <a:pt x="64" y="184"/>
                </a:lnTo>
                <a:lnTo>
                  <a:pt x="64" y="186"/>
                </a:lnTo>
                <a:lnTo>
                  <a:pt x="62" y="190"/>
                </a:lnTo>
                <a:lnTo>
                  <a:pt x="62" y="194"/>
                </a:lnTo>
                <a:lnTo>
                  <a:pt x="62" y="194"/>
                </a:lnTo>
                <a:lnTo>
                  <a:pt x="62" y="194"/>
                </a:lnTo>
                <a:lnTo>
                  <a:pt x="62" y="194"/>
                </a:lnTo>
                <a:lnTo>
                  <a:pt x="60" y="196"/>
                </a:lnTo>
                <a:lnTo>
                  <a:pt x="60" y="198"/>
                </a:lnTo>
                <a:lnTo>
                  <a:pt x="60" y="198"/>
                </a:lnTo>
                <a:lnTo>
                  <a:pt x="58" y="200"/>
                </a:lnTo>
                <a:lnTo>
                  <a:pt x="58" y="200"/>
                </a:lnTo>
                <a:lnTo>
                  <a:pt x="58" y="202"/>
                </a:lnTo>
                <a:lnTo>
                  <a:pt x="58" y="204"/>
                </a:lnTo>
                <a:lnTo>
                  <a:pt x="56" y="206"/>
                </a:lnTo>
                <a:lnTo>
                  <a:pt x="56" y="208"/>
                </a:lnTo>
                <a:lnTo>
                  <a:pt x="56" y="208"/>
                </a:lnTo>
                <a:lnTo>
                  <a:pt x="56" y="208"/>
                </a:lnTo>
                <a:lnTo>
                  <a:pt x="56" y="208"/>
                </a:lnTo>
                <a:lnTo>
                  <a:pt x="56" y="210"/>
                </a:lnTo>
                <a:lnTo>
                  <a:pt x="54" y="212"/>
                </a:lnTo>
                <a:lnTo>
                  <a:pt x="52" y="214"/>
                </a:lnTo>
                <a:lnTo>
                  <a:pt x="52" y="214"/>
                </a:lnTo>
                <a:lnTo>
                  <a:pt x="52" y="214"/>
                </a:lnTo>
                <a:lnTo>
                  <a:pt x="52" y="214"/>
                </a:lnTo>
                <a:lnTo>
                  <a:pt x="52" y="214"/>
                </a:lnTo>
                <a:lnTo>
                  <a:pt x="52" y="216"/>
                </a:lnTo>
                <a:lnTo>
                  <a:pt x="52" y="216"/>
                </a:lnTo>
                <a:lnTo>
                  <a:pt x="52" y="216"/>
                </a:lnTo>
                <a:lnTo>
                  <a:pt x="52" y="216"/>
                </a:lnTo>
                <a:lnTo>
                  <a:pt x="50" y="218"/>
                </a:lnTo>
                <a:lnTo>
                  <a:pt x="46" y="220"/>
                </a:lnTo>
                <a:lnTo>
                  <a:pt x="46" y="220"/>
                </a:lnTo>
                <a:lnTo>
                  <a:pt x="46" y="220"/>
                </a:lnTo>
                <a:lnTo>
                  <a:pt x="44" y="220"/>
                </a:lnTo>
                <a:lnTo>
                  <a:pt x="44" y="220"/>
                </a:lnTo>
                <a:lnTo>
                  <a:pt x="44" y="220"/>
                </a:lnTo>
                <a:lnTo>
                  <a:pt x="44" y="220"/>
                </a:lnTo>
                <a:lnTo>
                  <a:pt x="42" y="220"/>
                </a:lnTo>
                <a:lnTo>
                  <a:pt x="40" y="220"/>
                </a:lnTo>
                <a:lnTo>
                  <a:pt x="40" y="220"/>
                </a:lnTo>
                <a:lnTo>
                  <a:pt x="40" y="220"/>
                </a:lnTo>
                <a:lnTo>
                  <a:pt x="38" y="220"/>
                </a:lnTo>
                <a:lnTo>
                  <a:pt x="38" y="220"/>
                </a:lnTo>
                <a:lnTo>
                  <a:pt x="36" y="222"/>
                </a:lnTo>
                <a:lnTo>
                  <a:pt x="34" y="222"/>
                </a:lnTo>
                <a:lnTo>
                  <a:pt x="34" y="222"/>
                </a:lnTo>
                <a:lnTo>
                  <a:pt x="32" y="224"/>
                </a:lnTo>
                <a:lnTo>
                  <a:pt x="32" y="224"/>
                </a:lnTo>
                <a:lnTo>
                  <a:pt x="32" y="224"/>
                </a:lnTo>
                <a:lnTo>
                  <a:pt x="32" y="224"/>
                </a:lnTo>
                <a:lnTo>
                  <a:pt x="30" y="226"/>
                </a:lnTo>
                <a:lnTo>
                  <a:pt x="30" y="226"/>
                </a:lnTo>
                <a:lnTo>
                  <a:pt x="30" y="226"/>
                </a:lnTo>
                <a:lnTo>
                  <a:pt x="28" y="226"/>
                </a:lnTo>
                <a:lnTo>
                  <a:pt x="28" y="226"/>
                </a:lnTo>
                <a:lnTo>
                  <a:pt x="28" y="226"/>
                </a:lnTo>
                <a:lnTo>
                  <a:pt x="28" y="226"/>
                </a:lnTo>
                <a:lnTo>
                  <a:pt x="24" y="226"/>
                </a:lnTo>
                <a:lnTo>
                  <a:pt x="22" y="226"/>
                </a:lnTo>
                <a:lnTo>
                  <a:pt x="22" y="226"/>
                </a:lnTo>
                <a:lnTo>
                  <a:pt x="22" y="226"/>
                </a:lnTo>
                <a:lnTo>
                  <a:pt x="20" y="224"/>
                </a:lnTo>
                <a:lnTo>
                  <a:pt x="18" y="222"/>
                </a:lnTo>
                <a:lnTo>
                  <a:pt x="18" y="222"/>
                </a:lnTo>
                <a:lnTo>
                  <a:pt x="18" y="222"/>
                </a:lnTo>
                <a:lnTo>
                  <a:pt x="18" y="222"/>
                </a:lnTo>
                <a:lnTo>
                  <a:pt x="18" y="222"/>
                </a:lnTo>
                <a:lnTo>
                  <a:pt x="16" y="222"/>
                </a:lnTo>
                <a:lnTo>
                  <a:pt x="14" y="222"/>
                </a:lnTo>
                <a:lnTo>
                  <a:pt x="14" y="222"/>
                </a:lnTo>
                <a:lnTo>
                  <a:pt x="12" y="222"/>
                </a:lnTo>
                <a:lnTo>
                  <a:pt x="12" y="222"/>
                </a:lnTo>
                <a:lnTo>
                  <a:pt x="12" y="220"/>
                </a:lnTo>
                <a:lnTo>
                  <a:pt x="12" y="220"/>
                </a:lnTo>
                <a:lnTo>
                  <a:pt x="12" y="220"/>
                </a:lnTo>
                <a:lnTo>
                  <a:pt x="12" y="220"/>
                </a:lnTo>
                <a:lnTo>
                  <a:pt x="12" y="220"/>
                </a:lnTo>
                <a:lnTo>
                  <a:pt x="12" y="220"/>
                </a:lnTo>
                <a:lnTo>
                  <a:pt x="14" y="220"/>
                </a:lnTo>
                <a:lnTo>
                  <a:pt x="14" y="220"/>
                </a:lnTo>
                <a:lnTo>
                  <a:pt x="14" y="220"/>
                </a:lnTo>
                <a:lnTo>
                  <a:pt x="14" y="220"/>
                </a:lnTo>
                <a:lnTo>
                  <a:pt x="12" y="220"/>
                </a:lnTo>
                <a:lnTo>
                  <a:pt x="10" y="218"/>
                </a:lnTo>
                <a:lnTo>
                  <a:pt x="10" y="218"/>
                </a:lnTo>
                <a:lnTo>
                  <a:pt x="10" y="218"/>
                </a:lnTo>
                <a:lnTo>
                  <a:pt x="10" y="218"/>
                </a:lnTo>
                <a:lnTo>
                  <a:pt x="10" y="218"/>
                </a:lnTo>
                <a:lnTo>
                  <a:pt x="10" y="218"/>
                </a:lnTo>
                <a:lnTo>
                  <a:pt x="10" y="218"/>
                </a:lnTo>
                <a:lnTo>
                  <a:pt x="10" y="218"/>
                </a:lnTo>
                <a:lnTo>
                  <a:pt x="8" y="218"/>
                </a:lnTo>
                <a:lnTo>
                  <a:pt x="8" y="216"/>
                </a:lnTo>
                <a:lnTo>
                  <a:pt x="8" y="216"/>
                </a:lnTo>
                <a:lnTo>
                  <a:pt x="8" y="216"/>
                </a:lnTo>
                <a:lnTo>
                  <a:pt x="8" y="216"/>
                </a:lnTo>
                <a:lnTo>
                  <a:pt x="8" y="216"/>
                </a:lnTo>
                <a:lnTo>
                  <a:pt x="8" y="216"/>
                </a:lnTo>
                <a:lnTo>
                  <a:pt x="8" y="214"/>
                </a:lnTo>
                <a:lnTo>
                  <a:pt x="8" y="214"/>
                </a:lnTo>
                <a:lnTo>
                  <a:pt x="8" y="214"/>
                </a:lnTo>
                <a:lnTo>
                  <a:pt x="8" y="214"/>
                </a:lnTo>
                <a:lnTo>
                  <a:pt x="8" y="214"/>
                </a:lnTo>
                <a:lnTo>
                  <a:pt x="6" y="212"/>
                </a:lnTo>
                <a:lnTo>
                  <a:pt x="6" y="212"/>
                </a:lnTo>
                <a:lnTo>
                  <a:pt x="6" y="212"/>
                </a:lnTo>
                <a:lnTo>
                  <a:pt x="8" y="212"/>
                </a:lnTo>
                <a:lnTo>
                  <a:pt x="8" y="212"/>
                </a:lnTo>
                <a:lnTo>
                  <a:pt x="8" y="210"/>
                </a:lnTo>
                <a:lnTo>
                  <a:pt x="6" y="210"/>
                </a:lnTo>
                <a:lnTo>
                  <a:pt x="6" y="208"/>
                </a:lnTo>
                <a:lnTo>
                  <a:pt x="6" y="208"/>
                </a:lnTo>
                <a:lnTo>
                  <a:pt x="6" y="208"/>
                </a:lnTo>
                <a:lnTo>
                  <a:pt x="6" y="208"/>
                </a:lnTo>
                <a:lnTo>
                  <a:pt x="4" y="208"/>
                </a:lnTo>
                <a:lnTo>
                  <a:pt x="4" y="208"/>
                </a:lnTo>
                <a:lnTo>
                  <a:pt x="4" y="208"/>
                </a:lnTo>
                <a:lnTo>
                  <a:pt x="4" y="208"/>
                </a:lnTo>
                <a:lnTo>
                  <a:pt x="4" y="206"/>
                </a:lnTo>
                <a:lnTo>
                  <a:pt x="4" y="206"/>
                </a:lnTo>
                <a:lnTo>
                  <a:pt x="4" y="206"/>
                </a:lnTo>
                <a:lnTo>
                  <a:pt x="4" y="204"/>
                </a:lnTo>
                <a:lnTo>
                  <a:pt x="4" y="202"/>
                </a:lnTo>
                <a:lnTo>
                  <a:pt x="4" y="198"/>
                </a:lnTo>
                <a:lnTo>
                  <a:pt x="4" y="198"/>
                </a:lnTo>
                <a:lnTo>
                  <a:pt x="4" y="198"/>
                </a:lnTo>
                <a:lnTo>
                  <a:pt x="4" y="196"/>
                </a:lnTo>
                <a:lnTo>
                  <a:pt x="4" y="194"/>
                </a:lnTo>
                <a:lnTo>
                  <a:pt x="4" y="194"/>
                </a:lnTo>
                <a:lnTo>
                  <a:pt x="4" y="194"/>
                </a:lnTo>
                <a:lnTo>
                  <a:pt x="4" y="194"/>
                </a:lnTo>
                <a:lnTo>
                  <a:pt x="6" y="194"/>
                </a:lnTo>
                <a:lnTo>
                  <a:pt x="6" y="194"/>
                </a:lnTo>
                <a:lnTo>
                  <a:pt x="6" y="194"/>
                </a:lnTo>
                <a:lnTo>
                  <a:pt x="6" y="192"/>
                </a:lnTo>
                <a:lnTo>
                  <a:pt x="6" y="192"/>
                </a:lnTo>
                <a:lnTo>
                  <a:pt x="6" y="192"/>
                </a:lnTo>
                <a:lnTo>
                  <a:pt x="6" y="190"/>
                </a:lnTo>
                <a:lnTo>
                  <a:pt x="4" y="190"/>
                </a:lnTo>
                <a:lnTo>
                  <a:pt x="4" y="190"/>
                </a:lnTo>
                <a:lnTo>
                  <a:pt x="4" y="190"/>
                </a:lnTo>
                <a:lnTo>
                  <a:pt x="4" y="188"/>
                </a:lnTo>
                <a:lnTo>
                  <a:pt x="4" y="188"/>
                </a:lnTo>
                <a:lnTo>
                  <a:pt x="4" y="188"/>
                </a:lnTo>
                <a:lnTo>
                  <a:pt x="4" y="188"/>
                </a:lnTo>
                <a:lnTo>
                  <a:pt x="4" y="186"/>
                </a:lnTo>
                <a:lnTo>
                  <a:pt x="4" y="186"/>
                </a:lnTo>
                <a:lnTo>
                  <a:pt x="4" y="186"/>
                </a:lnTo>
                <a:lnTo>
                  <a:pt x="4" y="186"/>
                </a:lnTo>
                <a:lnTo>
                  <a:pt x="4" y="184"/>
                </a:lnTo>
                <a:lnTo>
                  <a:pt x="4" y="184"/>
                </a:lnTo>
                <a:lnTo>
                  <a:pt x="4" y="184"/>
                </a:lnTo>
                <a:lnTo>
                  <a:pt x="4" y="184"/>
                </a:lnTo>
                <a:lnTo>
                  <a:pt x="4" y="184"/>
                </a:lnTo>
                <a:lnTo>
                  <a:pt x="2" y="184"/>
                </a:lnTo>
                <a:lnTo>
                  <a:pt x="2" y="184"/>
                </a:lnTo>
                <a:lnTo>
                  <a:pt x="2" y="182"/>
                </a:lnTo>
                <a:lnTo>
                  <a:pt x="2" y="182"/>
                </a:lnTo>
                <a:lnTo>
                  <a:pt x="2" y="182"/>
                </a:lnTo>
                <a:lnTo>
                  <a:pt x="2" y="182"/>
                </a:lnTo>
                <a:lnTo>
                  <a:pt x="2" y="182"/>
                </a:lnTo>
                <a:lnTo>
                  <a:pt x="2" y="180"/>
                </a:lnTo>
                <a:lnTo>
                  <a:pt x="0" y="178"/>
                </a:lnTo>
                <a:lnTo>
                  <a:pt x="0" y="176"/>
                </a:lnTo>
                <a:lnTo>
                  <a:pt x="0" y="172"/>
                </a:lnTo>
                <a:lnTo>
                  <a:pt x="0" y="170"/>
                </a:lnTo>
                <a:lnTo>
                  <a:pt x="0" y="170"/>
                </a:lnTo>
                <a:lnTo>
                  <a:pt x="0" y="170"/>
                </a:lnTo>
                <a:lnTo>
                  <a:pt x="0" y="168"/>
                </a:lnTo>
                <a:lnTo>
                  <a:pt x="2" y="166"/>
                </a:lnTo>
                <a:lnTo>
                  <a:pt x="2" y="166"/>
                </a:lnTo>
                <a:lnTo>
                  <a:pt x="2" y="164"/>
                </a:lnTo>
                <a:lnTo>
                  <a:pt x="2" y="164"/>
                </a:lnTo>
                <a:lnTo>
                  <a:pt x="2" y="164"/>
                </a:lnTo>
                <a:lnTo>
                  <a:pt x="4" y="162"/>
                </a:lnTo>
                <a:lnTo>
                  <a:pt x="4" y="162"/>
                </a:lnTo>
                <a:lnTo>
                  <a:pt x="4" y="162"/>
                </a:lnTo>
                <a:lnTo>
                  <a:pt x="4" y="162"/>
                </a:lnTo>
                <a:lnTo>
                  <a:pt x="4" y="160"/>
                </a:lnTo>
                <a:lnTo>
                  <a:pt x="4" y="158"/>
                </a:lnTo>
                <a:lnTo>
                  <a:pt x="4" y="158"/>
                </a:lnTo>
                <a:lnTo>
                  <a:pt x="4" y="156"/>
                </a:lnTo>
                <a:lnTo>
                  <a:pt x="4" y="156"/>
                </a:lnTo>
                <a:lnTo>
                  <a:pt x="4" y="156"/>
                </a:lnTo>
                <a:lnTo>
                  <a:pt x="4" y="156"/>
                </a:lnTo>
                <a:lnTo>
                  <a:pt x="6" y="156"/>
                </a:lnTo>
                <a:lnTo>
                  <a:pt x="6" y="156"/>
                </a:lnTo>
                <a:lnTo>
                  <a:pt x="6" y="156"/>
                </a:lnTo>
                <a:lnTo>
                  <a:pt x="6" y="156"/>
                </a:lnTo>
                <a:lnTo>
                  <a:pt x="8" y="154"/>
                </a:lnTo>
                <a:lnTo>
                  <a:pt x="8" y="154"/>
                </a:lnTo>
                <a:lnTo>
                  <a:pt x="8" y="154"/>
                </a:lnTo>
                <a:lnTo>
                  <a:pt x="8" y="156"/>
                </a:lnTo>
                <a:lnTo>
                  <a:pt x="8" y="156"/>
                </a:lnTo>
                <a:lnTo>
                  <a:pt x="8" y="156"/>
                </a:lnTo>
                <a:lnTo>
                  <a:pt x="8" y="154"/>
                </a:lnTo>
                <a:lnTo>
                  <a:pt x="8" y="154"/>
                </a:lnTo>
                <a:lnTo>
                  <a:pt x="10" y="154"/>
                </a:lnTo>
                <a:lnTo>
                  <a:pt x="10" y="154"/>
                </a:lnTo>
                <a:lnTo>
                  <a:pt x="10" y="154"/>
                </a:lnTo>
                <a:lnTo>
                  <a:pt x="10" y="154"/>
                </a:lnTo>
                <a:lnTo>
                  <a:pt x="10" y="152"/>
                </a:lnTo>
                <a:lnTo>
                  <a:pt x="10" y="150"/>
                </a:lnTo>
                <a:lnTo>
                  <a:pt x="10" y="150"/>
                </a:lnTo>
                <a:lnTo>
                  <a:pt x="12" y="148"/>
                </a:lnTo>
                <a:lnTo>
                  <a:pt x="12" y="148"/>
                </a:lnTo>
                <a:lnTo>
                  <a:pt x="12" y="148"/>
                </a:lnTo>
                <a:lnTo>
                  <a:pt x="12" y="146"/>
                </a:lnTo>
                <a:lnTo>
                  <a:pt x="12" y="146"/>
                </a:lnTo>
                <a:lnTo>
                  <a:pt x="12" y="146"/>
                </a:lnTo>
                <a:lnTo>
                  <a:pt x="12" y="146"/>
                </a:lnTo>
                <a:lnTo>
                  <a:pt x="14" y="146"/>
                </a:lnTo>
                <a:lnTo>
                  <a:pt x="14" y="146"/>
                </a:lnTo>
                <a:lnTo>
                  <a:pt x="14" y="146"/>
                </a:lnTo>
                <a:lnTo>
                  <a:pt x="14" y="146"/>
                </a:lnTo>
                <a:lnTo>
                  <a:pt x="14" y="144"/>
                </a:lnTo>
                <a:lnTo>
                  <a:pt x="14" y="144"/>
                </a:lnTo>
                <a:lnTo>
                  <a:pt x="14" y="144"/>
                </a:lnTo>
                <a:lnTo>
                  <a:pt x="16" y="142"/>
                </a:lnTo>
                <a:lnTo>
                  <a:pt x="18" y="138"/>
                </a:lnTo>
                <a:lnTo>
                  <a:pt x="18" y="136"/>
                </a:lnTo>
                <a:lnTo>
                  <a:pt x="18" y="136"/>
                </a:lnTo>
                <a:lnTo>
                  <a:pt x="18" y="136"/>
                </a:lnTo>
                <a:lnTo>
                  <a:pt x="18" y="136"/>
                </a:lnTo>
                <a:lnTo>
                  <a:pt x="20" y="136"/>
                </a:lnTo>
                <a:lnTo>
                  <a:pt x="20" y="136"/>
                </a:lnTo>
                <a:lnTo>
                  <a:pt x="20" y="136"/>
                </a:lnTo>
                <a:lnTo>
                  <a:pt x="20" y="134"/>
                </a:lnTo>
                <a:lnTo>
                  <a:pt x="20" y="134"/>
                </a:lnTo>
                <a:lnTo>
                  <a:pt x="20" y="134"/>
                </a:lnTo>
                <a:lnTo>
                  <a:pt x="20" y="132"/>
                </a:lnTo>
                <a:lnTo>
                  <a:pt x="20" y="132"/>
                </a:lnTo>
                <a:close/>
                <a:moveTo>
                  <a:pt x="102" y="86"/>
                </a:moveTo>
                <a:lnTo>
                  <a:pt x="102" y="86"/>
                </a:lnTo>
                <a:lnTo>
                  <a:pt x="102" y="86"/>
                </a:lnTo>
                <a:lnTo>
                  <a:pt x="102" y="84"/>
                </a:lnTo>
                <a:lnTo>
                  <a:pt x="102" y="82"/>
                </a:lnTo>
                <a:lnTo>
                  <a:pt x="102" y="82"/>
                </a:lnTo>
                <a:lnTo>
                  <a:pt x="104" y="80"/>
                </a:lnTo>
                <a:lnTo>
                  <a:pt x="104" y="80"/>
                </a:lnTo>
                <a:lnTo>
                  <a:pt x="104" y="82"/>
                </a:lnTo>
                <a:lnTo>
                  <a:pt x="104" y="82"/>
                </a:lnTo>
                <a:lnTo>
                  <a:pt x="102" y="84"/>
                </a:lnTo>
                <a:lnTo>
                  <a:pt x="102" y="8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2" name="Freeform 138"/>
          <p:cNvSpPr>
            <a:spLocks/>
          </p:cNvSpPr>
          <p:nvPr/>
        </p:nvSpPr>
        <p:spPr bwMode="auto">
          <a:xfrm>
            <a:off x="5108575" y="2357438"/>
            <a:ext cx="79375" cy="76200"/>
          </a:xfrm>
          <a:custGeom>
            <a:avLst/>
            <a:gdLst/>
            <a:ahLst/>
            <a:cxnLst>
              <a:cxn ang="0">
                <a:pos x="26" y="48"/>
              </a:cxn>
              <a:cxn ang="0">
                <a:pos x="26" y="46"/>
              </a:cxn>
              <a:cxn ang="0">
                <a:pos x="24" y="42"/>
              </a:cxn>
              <a:cxn ang="0">
                <a:pos x="24" y="38"/>
              </a:cxn>
              <a:cxn ang="0">
                <a:pos x="24" y="34"/>
              </a:cxn>
              <a:cxn ang="0">
                <a:pos x="24" y="30"/>
              </a:cxn>
              <a:cxn ang="0">
                <a:pos x="22" y="26"/>
              </a:cxn>
              <a:cxn ang="0">
                <a:pos x="22" y="24"/>
              </a:cxn>
              <a:cxn ang="0">
                <a:pos x="20" y="24"/>
              </a:cxn>
              <a:cxn ang="0">
                <a:pos x="18" y="22"/>
              </a:cxn>
              <a:cxn ang="0">
                <a:pos x="16" y="20"/>
              </a:cxn>
              <a:cxn ang="0">
                <a:pos x="14" y="18"/>
              </a:cxn>
              <a:cxn ang="0">
                <a:pos x="12" y="14"/>
              </a:cxn>
              <a:cxn ang="0">
                <a:pos x="10" y="12"/>
              </a:cxn>
              <a:cxn ang="0">
                <a:pos x="8" y="10"/>
              </a:cxn>
              <a:cxn ang="0">
                <a:pos x="4" y="4"/>
              </a:cxn>
              <a:cxn ang="0">
                <a:pos x="0" y="4"/>
              </a:cxn>
              <a:cxn ang="0">
                <a:pos x="2" y="2"/>
              </a:cxn>
              <a:cxn ang="0">
                <a:pos x="8" y="2"/>
              </a:cxn>
              <a:cxn ang="0">
                <a:pos x="12" y="0"/>
              </a:cxn>
              <a:cxn ang="0">
                <a:pos x="16" y="2"/>
              </a:cxn>
              <a:cxn ang="0">
                <a:pos x="16" y="2"/>
              </a:cxn>
              <a:cxn ang="0">
                <a:pos x="18" y="2"/>
              </a:cxn>
              <a:cxn ang="0">
                <a:pos x="20" y="4"/>
              </a:cxn>
              <a:cxn ang="0">
                <a:pos x="22" y="4"/>
              </a:cxn>
              <a:cxn ang="0">
                <a:pos x="22" y="4"/>
              </a:cxn>
              <a:cxn ang="0">
                <a:pos x="24" y="6"/>
              </a:cxn>
              <a:cxn ang="0">
                <a:pos x="28" y="6"/>
              </a:cxn>
              <a:cxn ang="0">
                <a:pos x="30" y="8"/>
              </a:cxn>
              <a:cxn ang="0">
                <a:pos x="32" y="8"/>
              </a:cxn>
              <a:cxn ang="0">
                <a:pos x="32" y="8"/>
              </a:cxn>
              <a:cxn ang="0">
                <a:pos x="32" y="8"/>
              </a:cxn>
              <a:cxn ang="0">
                <a:pos x="36" y="12"/>
              </a:cxn>
              <a:cxn ang="0">
                <a:pos x="34" y="14"/>
              </a:cxn>
              <a:cxn ang="0">
                <a:pos x="36" y="16"/>
              </a:cxn>
              <a:cxn ang="0">
                <a:pos x="38" y="18"/>
              </a:cxn>
              <a:cxn ang="0">
                <a:pos x="38" y="18"/>
              </a:cxn>
              <a:cxn ang="0">
                <a:pos x="40" y="18"/>
              </a:cxn>
              <a:cxn ang="0">
                <a:pos x="42" y="20"/>
              </a:cxn>
              <a:cxn ang="0">
                <a:pos x="42" y="24"/>
              </a:cxn>
              <a:cxn ang="0">
                <a:pos x="46" y="26"/>
              </a:cxn>
              <a:cxn ang="0">
                <a:pos x="46" y="30"/>
              </a:cxn>
              <a:cxn ang="0">
                <a:pos x="48" y="32"/>
              </a:cxn>
              <a:cxn ang="0">
                <a:pos x="50" y="32"/>
              </a:cxn>
              <a:cxn ang="0">
                <a:pos x="50" y="34"/>
              </a:cxn>
              <a:cxn ang="0">
                <a:pos x="48" y="34"/>
              </a:cxn>
              <a:cxn ang="0">
                <a:pos x="46" y="34"/>
              </a:cxn>
              <a:cxn ang="0">
                <a:pos x="44" y="34"/>
              </a:cxn>
              <a:cxn ang="0">
                <a:pos x="42" y="32"/>
              </a:cxn>
              <a:cxn ang="0">
                <a:pos x="40" y="34"/>
              </a:cxn>
              <a:cxn ang="0">
                <a:pos x="38" y="34"/>
              </a:cxn>
              <a:cxn ang="0">
                <a:pos x="38" y="32"/>
              </a:cxn>
              <a:cxn ang="0">
                <a:pos x="36" y="32"/>
              </a:cxn>
              <a:cxn ang="0">
                <a:pos x="34" y="32"/>
              </a:cxn>
              <a:cxn ang="0">
                <a:pos x="36" y="36"/>
              </a:cxn>
              <a:cxn ang="0">
                <a:pos x="34" y="40"/>
              </a:cxn>
              <a:cxn ang="0">
                <a:pos x="34" y="42"/>
              </a:cxn>
              <a:cxn ang="0">
                <a:pos x="32" y="44"/>
              </a:cxn>
              <a:cxn ang="0">
                <a:pos x="30" y="46"/>
              </a:cxn>
              <a:cxn ang="0">
                <a:pos x="30" y="48"/>
              </a:cxn>
              <a:cxn ang="0">
                <a:pos x="28" y="48"/>
              </a:cxn>
              <a:cxn ang="0">
                <a:pos x="28" y="48"/>
              </a:cxn>
              <a:cxn ang="0">
                <a:pos x="28" y="48"/>
              </a:cxn>
            </a:cxnLst>
            <a:rect l="0" t="0" r="r" b="b"/>
            <a:pathLst>
              <a:path w="50" h="48">
                <a:moveTo>
                  <a:pt x="28" y="48"/>
                </a:moveTo>
                <a:lnTo>
                  <a:pt x="28" y="48"/>
                </a:lnTo>
                <a:lnTo>
                  <a:pt x="26" y="48"/>
                </a:lnTo>
                <a:lnTo>
                  <a:pt x="26" y="46"/>
                </a:lnTo>
                <a:lnTo>
                  <a:pt x="26" y="46"/>
                </a:lnTo>
                <a:lnTo>
                  <a:pt x="26" y="46"/>
                </a:lnTo>
                <a:lnTo>
                  <a:pt x="26" y="46"/>
                </a:lnTo>
                <a:lnTo>
                  <a:pt x="26" y="44"/>
                </a:lnTo>
                <a:lnTo>
                  <a:pt x="24" y="42"/>
                </a:lnTo>
                <a:lnTo>
                  <a:pt x="24" y="40"/>
                </a:lnTo>
                <a:lnTo>
                  <a:pt x="24" y="40"/>
                </a:lnTo>
                <a:lnTo>
                  <a:pt x="24" y="38"/>
                </a:lnTo>
                <a:lnTo>
                  <a:pt x="24" y="38"/>
                </a:lnTo>
                <a:lnTo>
                  <a:pt x="24" y="36"/>
                </a:lnTo>
                <a:lnTo>
                  <a:pt x="24" y="34"/>
                </a:lnTo>
                <a:lnTo>
                  <a:pt x="26" y="32"/>
                </a:lnTo>
                <a:lnTo>
                  <a:pt x="26" y="30"/>
                </a:lnTo>
                <a:lnTo>
                  <a:pt x="24" y="30"/>
                </a:lnTo>
                <a:lnTo>
                  <a:pt x="24" y="28"/>
                </a:lnTo>
                <a:lnTo>
                  <a:pt x="24" y="28"/>
                </a:lnTo>
                <a:lnTo>
                  <a:pt x="22" y="26"/>
                </a:lnTo>
                <a:lnTo>
                  <a:pt x="22" y="26"/>
                </a:lnTo>
                <a:lnTo>
                  <a:pt x="22" y="26"/>
                </a:lnTo>
                <a:lnTo>
                  <a:pt x="22" y="24"/>
                </a:lnTo>
                <a:lnTo>
                  <a:pt x="22" y="24"/>
                </a:lnTo>
                <a:lnTo>
                  <a:pt x="22" y="24"/>
                </a:lnTo>
                <a:lnTo>
                  <a:pt x="20" y="24"/>
                </a:lnTo>
                <a:lnTo>
                  <a:pt x="20" y="22"/>
                </a:lnTo>
                <a:lnTo>
                  <a:pt x="18" y="22"/>
                </a:lnTo>
                <a:lnTo>
                  <a:pt x="18" y="22"/>
                </a:lnTo>
                <a:lnTo>
                  <a:pt x="18" y="20"/>
                </a:lnTo>
                <a:lnTo>
                  <a:pt x="16" y="20"/>
                </a:lnTo>
                <a:lnTo>
                  <a:pt x="16" y="20"/>
                </a:lnTo>
                <a:lnTo>
                  <a:pt x="16" y="18"/>
                </a:lnTo>
                <a:lnTo>
                  <a:pt x="16" y="18"/>
                </a:lnTo>
                <a:lnTo>
                  <a:pt x="14" y="18"/>
                </a:lnTo>
                <a:lnTo>
                  <a:pt x="12" y="16"/>
                </a:lnTo>
                <a:lnTo>
                  <a:pt x="12" y="14"/>
                </a:lnTo>
                <a:lnTo>
                  <a:pt x="12" y="14"/>
                </a:lnTo>
                <a:lnTo>
                  <a:pt x="10" y="14"/>
                </a:lnTo>
                <a:lnTo>
                  <a:pt x="10" y="12"/>
                </a:lnTo>
                <a:lnTo>
                  <a:pt x="10" y="12"/>
                </a:lnTo>
                <a:lnTo>
                  <a:pt x="10" y="10"/>
                </a:lnTo>
                <a:lnTo>
                  <a:pt x="8" y="10"/>
                </a:lnTo>
                <a:lnTo>
                  <a:pt x="8" y="10"/>
                </a:lnTo>
                <a:lnTo>
                  <a:pt x="8" y="8"/>
                </a:lnTo>
                <a:lnTo>
                  <a:pt x="6" y="4"/>
                </a:lnTo>
                <a:lnTo>
                  <a:pt x="4" y="4"/>
                </a:lnTo>
                <a:lnTo>
                  <a:pt x="2" y="4"/>
                </a:lnTo>
                <a:lnTo>
                  <a:pt x="2" y="4"/>
                </a:lnTo>
                <a:lnTo>
                  <a:pt x="0" y="4"/>
                </a:lnTo>
                <a:lnTo>
                  <a:pt x="0" y="4"/>
                </a:lnTo>
                <a:lnTo>
                  <a:pt x="0" y="2"/>
                </a:lnTo>
                <a:lnTo>
                  <a:pt x="2" y="2"/>
                </a:lnTo>
                <a:lnTo>
                  <a:pt x="2" y="2"/>
                </a:lnTo>
                <a:lnTo>
                  <a:pt x="4" y="2"/>
                </a:lnTo>
                <a:lnTo>
                  <a:pt x="8" y="2"/>
                </a:lnTo>
                <a:lnTo>
                  <a:pt x="10" y="0"/>
                </a:lnTo>
                <a:lnTo>
                  <a:pt x="12" y="0"/>
                </a:lnTo>
                <a:lnTo>
                  <a:pt x="12" y="0"/>
                </a:lnTo>
                <a:lnTo>
                  <a:pt x="14" y="0"/>
                </a:lnTo>
                <a:lnTo>
                  <a:pt x="16" y="0"/>
                </a:lnTo>
                <a:lnTo>
                  <a:pt x="16" y="2"/>
                </a:lnTo>
                <a:lnTo>
                  <a:pt x="16" y="2"/>
                </a:lnTo>
                <a:lnTo>
                  <a:pt x="16" y="2"/>
                </a:lnTo>
                <a:lnTo>
                  <a:pt x="16" y="2"/>
                </a:lnTo>
                <a:lnTo>
                  <a:pt x="18" y="2"/>
                </a:lnTo>
                <a:lnTo>
                  <a:pt x="18" y="2"/>
                </a:lnTo>
                <a:lnTo>
                  <a:pt x="18" y="2"/>
                </a:lnTo>
                <a:lnTo>
                  <a:pt x="20" y="2"/>
                </a:lnTo>
                <a:lnTo>
                  <a:pt x="20" y="4"/>
                </a:lnTo>
                <a:lnTo>
                  <a:pt x="20" y="4"/>
                </a:lnTo>
                <a:lnTo>
                  <a:pt x="22" y="4"/>
                </a:lnTo>
                <a:lnTo>
                  <a:pt x="22" y="4"/>
                </a:lnTo>
                <a:lnTo>
                  <a:pt x="22" y="4"/>
                </a:lnTo>
                <a:lnTo>
                  <a:pt x="22" y="4"/>
                </a:lnTo>
                <a:lnTo>
                  <a:pt x="22" y="4"/>
                </a:lnTo>
                <a:lnTo>
                  <a:pt x="22" y="4"/>
                </a:lnTo>
                <a:lnTo>
                  <a:pt x="24" y="4"/>
                </a:lnTo>
                <a:lnTo>
                  <a:pt x="24" y="6"/>
                </a:lnTo>
                <a:lnTo>
                  <a:pt x="24" y="6"/>
                </a:lnTo>
                <a:lnTo>
                  <a:pt x="26" y="4"/>
                </a:lnTo>
                <a:lnTo>
                  <a:pt x="26" y="4"/>
                </a:lnTo>
                <a:lnTo>
                  <a:pt x="28" y="6"/>
                </a:lnTo>
                <a:lnTo>
                  <a:pt x="28" y="6"/>
                </a:lnTo>
                <a:lnTo>
                  <a:pt x="30" y="6"/>
                </a:lnTo>
                <a:lnTo>
                  <a:pt x="30" y="8"/>
                </a:lnTo>
                <a:lnTo>
                  <a:pt x="30" y="8"/>
                </a:lnTo>
                <a:lnTo>
                  <a:pt x="30" y="8"/>
                </a:lnTo>
                <a:lnTo>
                  <a:pt x="32" y="8"/>
                </a:lnTo>
                <a:lnTo>
                  <a:pt x="32" y="8"/>
                </a:lnTo>
                <a:lnTo>
                  <a:pt x="32" y="8"/>
                </a:lnTo>
                <a:lnTo>
                  <a:pt x="32" y="8"/>
                </a:lnTo>
                <a:lnTo>
                  <a:pt x="32" y="8"/>
                </a:lnTo>
                <a:lnTo>
                  <a:pt x="32" y="8"/>
                </a:lnTo>
                <a:lnTo>
                  <a:pt x="32" y="8"/>
                </a:lnTo>
                <a:lnTo>
                  <a:pt x="34" y="8"/>
                </a:lnTo>
                <a:lnTo>
                  <a:pt x="34" y="8"/>
                </a:lnTo>
                <a:lnTo>
                  <a:pt x="36" y="12"/>
                </a:lnTo>
                <a:lnTo>
                  <a:pt x="34" y="14"/>
                </a:lnTo>
                <a:lnTo>
                  <a:pt x="34" y="14"/>
                </a:lnTo>
                <a:lnTo>
                  <a:pt x="34" y="14"/>
                </a:lnTo>
                <a:lnTo>
                  <a:pt x="34" y="16"/>
                </a:lnTo>
                <a:lnTo>
                  <a:pt x="36" y="16"/>
                </a:lnTo>
                <a:lnTo>
                  <a:pt x="36" y="16"/>
                </a:lnTo>
                <a:lnTo>
                  <a:pt x="36" y="16"/>
                </a:lnTo>
                <a:lnTo>
                  <a:pt x="36" y="16"/>
                </a:lnTo>
                <a:lnTo>
                  <a:pt x="38" y="18"/>
                </a:lnTo>
                <a:lnTo>
                  <a:pt x="38" y="18"/>
                </a:lnTo>
                <a:lnTo>
                  <a:pt x="38" y="18"/>
                </a:lnTo>
                <a:lnTo>
                  <a:pt x="38" y="18"/>
                </a:lnTo>
                <a:lnTo>
                  <a:pt x="40" y="18"/>
                </a:lnTo>
                <a:lnTo>
                  <a:pt x="40" y="18"/>
                </a:lnTo>
                <a:lnTo>
                  <a:pt x="40" y="18"/>
                </a:lnTo>
                <a:lnTo>
                  <a:pt x="40" y="18"/>
                </a:lnTo>
                <a:lnTo>
                  <a:pt x="40" y="18"/>
                </a:lnTo>
                <a:lnTo>
                  <a:pt x="42" y="20"/>
                </a:lnTo>
                <a:lnTo>
                  <a:pt x="42" y="22"/>
                </a:lnTo>
                <a:lnTo>
                  <a:pt x="42" y="24"/>
                </a:lnTo>
                <a:lnTo>
                  <a:pt x="42" y="24"/>
                </a:lnTo>
                <a:lnTo>
                  <a:pt x="44" y="26"/>
                </a:lnTo>
                <a:lnTo>
                  <a:pt x="46" y="26"/>
                </a:lnTo>
                <a:lnTo>
                  <a:pt x="46" y="26"/>
                </a:lnTo>
                <a:lnTo>
                  <a:pt x="48" y="28"/>
                </a:lnTo>
                <a:lnTo>
                  <a:pt x="48" y="30"/>
                </a:lnTo>
                <a:lnTo>
                  <a:pt x="46" y="30"/>
                </a:lnTo>
                <a:lnTo>
                  <a:pt x="46" y="32"/>
                </a:lnTo>
                <a:lnTo>
                  <a:pt x="48" y="32"/>
                </a:lnTo>
                <a:lnTo>
                  <a:pt x="48" y="32"/>
                </a:lnTo>
                <a:lnTo>
                  <a:pt x="48" y="32"/>
                </a:lnTo>
                <a:lnTo>
                  <a:pt x="50" y="32"/>
                </a:lnTo>
                <a:lnTo>
                  <a:pt x="50" y="32"/>
                </a:lnTo>
                <a:lnTo>
                  <a:pt x="50" y="32"/>
                </a:lnTo>
                <a:lnTo>
                  <a:pt x="50" y="34"/>
                </a:lnTo>
                <a:lnTo>
                  <a:pt x="50" y="34"/>
                </a:lnTo>
                <a:lnTo>
                  <a:pt x="50" y="34"/>
                </a:lnTo>
                <a:lnTo>
                  <a:pt x="48" y="34"/>
                </a:lnTo>
                <a:lnTo>
                  <a:pt x="48" y="34"/>
                </a:lnTo>
                <a:lnTo>
                  <a:pt x="48" y="34"/>
                </a:lnTo>
                <a:lnTo>
                  <a:pt x="46" y="34"/>
                </a:lnTo>
                <a:lnTo>
                  <a:pt x="46" y="34"/>
                </a:lnTo>
                <a:lnTo>
                  <a:pt x="44" y="32"/>
                </a:lnTo>
                <a:lnTo>
                  <a:pt x="44" y="34"/>
                </a:lnTo>
                <a:lnTo>
                  <a:pt x="44" y="34"/>
                </a:lnTo>
                <a:lnTo>
                  <a:pt x="44" y="34"/>
                </a:lnTo>
                <a:lnTo>
                  <a:pt x="42" y="32"/>
                </a:lnTo>
                <a:lnTo>
                  <a:pt x="42" y="32"/>
                </a:lnTo>
                <a:lnTo>
                  <a:pt x="40" y="32"/>
                </a:lnTo>
                <a:lnTo>
                  <a:pt x="40" y="32"/>
                </a:lnTo>
                <a:lnTo>
                  <a:pt x="40" y="34"/>
                </a:lnTo>
                <a:lnTo>
                  <a:pt x="38" y="34"/>
                </a:lnTo>
                <a:lnTo>
                  <a:pt x="38" y="34"/>
                </a:lnTo>
                <a:lnTo>
                  <a:pt x="38" y="34"/>
                </a:lnTo>
                <a:lnTo>
                  <a:pt x="38" y="34"/>
                </a:lnTo>
                <a:lnTo>
                  <a:pt x="38" y="32"/>
                </a:lnTo>
                <a:lnTo>
                  <a:pt x="38" y="32"/>
                </a:lnTo>
                <a:lnTo>
                  <a:pt x="38" y="32"/>
                </a:lnTo>
                <a:lnTo>
                  <a:pt x="38" y="32"/>
                </a:lnTo>
                <a:lnTo>
                  <a:pt x="36" y="32"/>
                </a:lnTo>
                <a:lnTo>
                  <a:pt x="36" y="32"/>
                </a:lnTo>
                <a:lnTo>
                  <a:pt x="34" y="32"/>
                </a:lnTo>
                <a:lnTo>
                  <a:pt x="34" y="32"/>
                </a:lnTo>
                <a:lnTo>
                  <a:pt x="34" y="36"/>
                </a:lnTo>
                <a:lnTo>
                  <a:pt x="36" y="36"/>
                </a:lnTo>
                <a:lnTo>
                  <a:pt x="36" y="36"/>
                </a:lnTo>
                <a:lnTo>
                  <a:pt x="36" y="40"/>
                </a:lnTo>
                <a:lnTo>
                  <a:pt x="34" y="40"/>
                </a:lnTo>
                <a:lnTo>
                  <a:pt x="34" y="40"/>
                </a:lnTo>
                <a:lnTo>
                  <a:pt x="34" y="40"/>
                </a:lnTo>
                <a:lnTo>
                  <a:pt x="34" y="40"/>
                </a:lnTo>
                <a:lnTo>
                  <a:pt x="34" y="42"/>
                </a:lnTo>
                <a:lnTo>
                  <a:pt x="34" y="42"/>
                </a:lnTo>
                <a:lnTo>
                  <a:pt x="32" y="44"/>
                </a:lnTo>
                <a:lnTo>
                  <a:pt x="32" y="44"/>
                </a:lnTo>
                <a:lnTo>
                  <a:pt x="30" y="44"/>
                </a:lnTo>
                <a:lnTo>
                  <a:pt x="30" y="46"/>
                </a:lnTo>
                <a:lnTo>
                  <a:pt x="30" y="46"/>
                </a:lnTo>
                <a:lnTo>
                  <a:pt x="32" y="48"/>
                </a:lnTo>
                <a:lnTo>
                  <a:pt x="32" y="48"/>
                </a:lnTo>
                <a:lnTo>
                  <a:pt x="30" y="48"/>
                </a:lnTo>
                <a:lnTo>
                  <a:pt x="30" y="48"/>
                </a:lnTo>
                <a:lnTo>
                  <a:pt x="30" y="48"/>
                </a:lnTo>
                <a:lnTo>
                  <a:pt x="28" y="48"/>
                </a:lnTo>
                <a:lnTo>
                  <a:pt x="28" y="48"/>
                </a:lnTo>
                <a:lnTo>
                  <a:pt x="28" y="48"/>
                </a:lnTo>
                <a:lnTo>
                  <a:pt x="28" y="48"/>
                </a:lnTo>
                <a:lnTo>
                  <a:pt x="28" y="48"/>
                </a:lnTo>
                <a:lnTo>
                  <a:pt x="28" y="48"/>
                </a:lnTo>
                <a:lnTo>
                  <a:pt x="28" y="48"/>
                </a:lnTo>
                <a:lnTo>
                  <a:pt x="28" y="4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3" name="Freeform 139"/>
          <p:cNvSpPr>
            <a:spLocks/>
          </p:cNvSpPr>
          <p:nvPr/>
        </p:nvSpPr>
        <p:spPr bwMode="auto">
          <a:xfrm>
            <a:off x="4718050" y="2478088"/>
            <a:ext cx="3175" cy="3175"/>
          </a:xfrm>
          <a:custGeom>
            <a:avLst/>
            <a:gdLst/>
            <a:ahLst/>
            <a:cxnLst>
              <a:cxn ang="0">
                <a:pos x="2" y="0"/>
              </a:cxn>
              <a:cxn ang="0">
                <a:pos x="2" y="0"/>
              </a:cxn>
              <a:cxn ang="0">
                <a:pos x="0" y="2"/>
              </a:cxn>
              <a:cxn ang="0">
                <a:pos x="0" y="0"/>
              </a:cxn>
              <a:cxn ang="0">
                <a:pos x="2" y="0"/>
              </a:cxn>
              <a:cxn ang="0">
                <a:pos x="2" y="0"/>
              </a:cxn>
            </a:cxnLst>
            <a:rect l="0" t="0" r="r" b="b"/>
            <a:pathLst>
              <a:path w="2" h="2">
                <a:moveTo>
                  <a:pt x="2" y="0"/>
                </a:moveTo>
                <a:lnTo>
                  <a:pt x="2" y="0"/>
                </a:lnTo>
                <a:lnTo>
                  <a:pt x="0" y="2"/>
                </a:lnTo>
                <a:lnTo>
                  <a:pt x="0" y="0"/>
                </a:lnTo>
                <a:lnTo>
                  <a:pt x="2" y="0"/>
                </a:lnTo>
                <a:lnTo>
                  <a:pt x="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4" name="Freeform 140"/>
          <p:cNvSpPr>
            <a:spLocks/>
          </p:cNvSpPr>
          <p:nvPr/>
        </p:nvSpPr>
        <p:spPr bwMode="auto">
          <a:xfrm>
            <a:off x="4267200" y="2684463"/>
            <a:ext cx="273050" cy="219075"/>
          </a:xfrm>
          <a:custGeom>
            <a:avLst/>
            <a:gdLst/>
            <a:ahLst/>
            <a:cxnLst>
              <a:cxn ang="0">
                <a:pos x="114" y="4"/>
              </a:cxn>
              <a:cxn ang="0">
                <a:pos x="122" y="12"/>
              </a:cxn>
              <a:cxn ang="0">
                <a:pos x="130" y="12"/>
              </a:cxn>
              <a:cxn ang="0">
                <a:pos x="134" y="12"/>
              </a:cxn>
              <a:cxn ang="0">
                <a:pos x="144" y="12"/>
              </a:cxn>
              <a:cxn ang="0">
                <a:pos x="146" y="10"/>
              </a:cxn>
              <a:cxn ang="0">
                <a:pos x="148" y="14"/>
              </a:cxn>
              <a:cxn ang="0">
                <a:pos x="150" y="14"/>
              </a:cxn>
              <a:cxn ang="0">
                <a:pos x="156" y="14"/>
              </a:cxn>
              <a:cxn ang="0">
                <a:pos x="162" y="22"/>
              </a:cxn>
              <a:cxn ang="0">
                <a:pos x="164" y="30"/>
              </a:cxn>
              <a:cxn ang="0">
                <a:pos x="164" y="40"/>
              </a:cxn>
              <a:cxn ang="0">
                <a:pos x="166" y="46"/>
              </a:cxn>
              <a:cxn ang="0">
                <a:pos x="170" y="54"/>
              </a:cxn>
              <a:cxn ang="0">
                <a:pos x="170" y="60"/>
              </a:cxn>
              <a:cxn ang="0">
                <a:pos x="170" y="64"/>
              </a:cxn>
              <a:cxn ang="0">
                <a:pos x="164" y="64"/>
              </a:cxn>
              <a:cxn ang="0">
                <a:pos x="154" y="62"/>
              </a:cxn>
              <a:cxn ang="0">
                <a:pos x="146" y="66"/>
              </a:cxn>
              <a:cxn ang="0">
                <a:pos x="142" y="70"/>
              </a:cxn>
              <a:cxn ang="0">
                <a:pos x="136" y="70"/>
              </a:cxn>
              <a:cxn ang="0">
                <a:pos x="132" y="74"/>
              </a:cxn>
              <a:cxn ang="0">
                <a:pos x="136" y="80"/>
              </a:cxn>
              <a:cxn ang="0">
                <a:pos x="132" y="82"/>
              </a:cxn>
              <a:cxn ang="0">
                <a:pos x="128" y="86"/>
              </a:cxn>
              <a:cxn ang="0">
                <a:pos x="124" y="88"/>
              </a:cxn>
              <a:cxn ang="0">
                <a:pos x="116" y="94"/>
              </a:cxn>
              <a:cxn ang="0">
                <a:pos x="112" y="98"/>
              </a:cxn>
              <a:cxn ang="0">
                <a:pos x="104" y="100"/>
              </a:cxn>
              <a:cxn ang="0">
                <a:pos x="100" y="102"/>
              </a:cxn>
              <a:cxn ang="0">
                <a:pos x="94" y="106"/>
              </a:cxn>
              <a:cxn ang="0">
                <a:pos x="86" y="104"/>
              </a:cxn>
              <a:cxn ang="0">
                <a:pos x="82" y="108"/>
              </a:cxn>
              <a:cxn ang="0">
                <a:pos x="78" y="110"/>
              </a:cxn>
              <a:cxn ang="0">
                <a:pos x="68" y="118"/>
              </a:cxn>
              <a:cxn ang="0">
                <a:pos x="64" y="132"/>
              </a:cxn>
              <a:cxn ang="0">
                <a:pos x="44" y="138"/>
              </a:cxn>
              <a:cxn ang="0">
                <a:pos x="0" y="136"/>
              </a:cxn>
              <a:cxn ang="0">
                <a:pos x="2" y="134"/>
              </a:cxn>
              <a:cxn ang="0">
                <a:pos x="16" y="130"/>
              </a:cxn>
              <a:cxn ang="0">
                <a:pos x="28" y="122"/>
              </a:cxn>
              <a:cxn ang="0">
                <a:pos x="36" y="116"/>
              </a:cxn>
              <a:cxn ang="0">
                <a:pos x="42" y="110"/>
              </a:cxn>
              <a:cxn ang="0">
                <a:pos x="44" y="106"/>
              </a:cxn>
              <a:cxn ang="0">
                <a:pos x="52" y="96"/>
              </a:cxn>
              <a:cxn ang="0">
                <a:pos x="48" y="86"/>
              </a:cxn>
              <a:cxn ang="0">
                <a:pos x="50" y="78"/>
              </a:cxn>
              <a:cxn ang="0">
                <a:pos x="52" y="70"/>
              </a:cxn>
              <a:cxn ang="0">
                <a:pos x="58" y="60"/>
              </a:cxn>
              <a:cxn ang="0">
                <a:pos x="60" y="52"/>
              </a:cxn>
              <a:cxn ang="0">
                <a:pos x="68" y="44"/>
              </a:cxn>
              <a:cxn ang="0">
                <a:pos x="72" y="42"/>
              </a:cxn>
              <a:cxn ang="0">
                <a:pos x="84" y="36"/>
              </a:cxn>
              <a:cxn ang="0">
                <a:pos x="92" y="32"/>
              </a:cxn>
              <a:cxn ang="0">
                <a:pos x="98" y="20"/>
              </a:cxn>
              <a:cxn ang="0">
                <a:pos x="102" y="10"/>
              </a:cxn>
              <a:cxn ang="0">
                <a:pos x="110" y="2"/>
              </a:cxn>
            </a:cxnLst>
            <a:rect l="0" t="0" r="r" b="b"/>
            <a:pathLst>
              <a:path w="172" h="138">
                <a:moveTo>
                  <a:pt x="112" y="0"/>
                </a:moveTo>
                <a:lnTo>
                  <a:pt x="112" y="0"/>
                </a:lnTo>
                <a:lnTo>
                  <a:pt x="112" y="0"/>
                </a:lnTo>
                <a:lnTo>
                  <a:pt x="112" y="2"/>
                </a:lnTo>
                <a:lnTo>
                  <a:pt x="114" y="2"/>
                </a:lnTo>
                <a:lnTo>
                  <a:pt x="114" y="2"/>
                </a:lnTo>
                <a:lnTo>
                  <a:pt x="114" y="2"/>
                </a:lnTo>
                <a:lnTo>
                  <a:pt x="114" y="4"/>
                </a:lnTo>
                <a:lnTo>
                  <a:pt x="114" y="4"/>
                </a:lnTo>
                <a:lnTo>
                  <a:pt x="114" y="6"/>
                </a:lnTo>
                <a:lnTo>
                  <a:pt x="114" y="6"/>
                </a:lnTo>
                <a:lnTo>
                  <a:pt x="118" y="10"/>
                </a:lnTo>
                <a:lnTo>
                  <a:pt x="118" y="10"/>
                </a:lnTo>
                <a:lnTo>
                  <a:pt x="120" y="12"/>
                </a:lnTo>
                <a:lnTo>
                  <a:pt x="122" y="12"/>
                </a:lnTo>
                <a:lnTo>
                  <a:pt x="122" y="12"/>
                </a:lnTo>
                <a:lnTo>
                  <a:pt x="124" y="12"/>
                </a:lnTo>
                <a:lnTo>
                  <a:pt x="124" y="12"/>
                </a:lnTo>
                <a:lnTo>
                  <a:pt x="126" y="12"/>
                </a:lnTo>
                <a:lnTo>
                  <a:pt x="126" y="12"/>
                </a:lnTo>
                <a:lnTo>
                  <a:pt x="128" y="12"/>
                </a:lnTo>
                <a:lnTo>
                  <a:pt x="128" y="12"/>
                </a:lnTo>
                <a:lnTo>
                  <a:pt x="128" y="12"/>
                </a:lnTo>
                <a:lnTo>
                  <a:pt x="130" y="12"/>
                </a:lnTo>
                <a:lnTo>
                  <a:pt x="130" y="12"/>
                </a:lnTo>
                <a:lnTo>
                  <a:pt x="130" y="12"/>
                </a:lnTo>
                <a:lnTo>
                  <a:pt x="132" y="12"/>
                </a:lnTo>
                <a:lnTo>
                  <a:pt x="132" y="12"/>
                </a:lnTo>
                <a:lnTo>
                  <a:pt x="132" y="12"/>
                </a:lnTo>
                <a:lnTo>
                  <a:pt x="134" y="12"/>
                </a:lnTo>
                <a:lnTo>
                  <a:pt x="134" y="12"/>
                </a:lnTo>
                <a:lnTo>
                  <a:pt x="134" y="12"/>
                </a:lnTo>
                <a:lnTo>
                  <a:pt x="134" y="12"/>
                </a:lnTo>
                <a:lnTo>
                  <a:pt x="136" y="10"/>
                </a:lnTo>
                <a:lnTo>
                  <a:pt x="138" y="12"/>
                </a:lnTo>
                <a:lnTo>
                  <a:pt x="140" y="12"/>
                </a:lnTo>
                <a:lnTo>
                  <a:pt x="140" y="12"/>
                </a:lnTo>
                <a:lnTo>
                  <a:pt x="140" y="12"/>
                </a:lnTo>
                <a:lnTo>
                  <a:pt x="142" y="12"/>
                </a:lnTo>
                <a:lnTo>
                  <a:pt x="144" y="12"/>
                </a:lnTo>
                <a:lnTo>
                  <a:pt x="144" y="10"/>
                </a:lnTo>
                <a:lnTo>
                  <a:pt x="146" y="10"/>
                </a:lnTo>
                <a:lnTo>
                  <a:pt x="146" y="8"/>
                </a:lnTo>
                <a:lnTo>
                  <a:pt x="146" y="10"/>
                </a:lnTo>
                <a:lnTo>
                  <a:pt x="146" y="10"/>
                </a:lnTo>
                <a:lnTo>
                  <a:pt x="146" y="10"/>
                </a:lnTo>
                <a:lnTo>
                  <a:pt x="146" y="10"/>
                </a:lnTo>
                <a:lnTo>
                  <a:pt x="146" y="10"/>
                </a:lnTo>
                <a:lnTo>
                  <a:pt x="146" y="10"/>
                </a:lnTo>
                <a:lnTo>
                  <a:pt x="146" y="12"/>
                </a:lnTo>
                <a:lnTo>
                  <a:pt x="146" y="12"/>
                </a:lnTo>
                <a:lnTo>
                  <a:pt x="146" y="12"/>
                </a:lnTo>
                <a:lnTo>
                  <a:pt x="146" y="12"/>
                </a:lnTo>
                <a:lnTo>
                  <a:pt x="148" y="12"/>
                </a:lnTo>
                <a:lnTo>
                  <a:pt x="148" y="14"/>
                </a:lnTo>
                <a:lnTo>
                  <a:pt x="148" y="14"/>
                </a:lnTo>
                <a:lnTo>
                  <a:pt x="148" y="12"/>
                </a:lnTo>
                <a:lnTo>
                  <a:pt x="148" y="12"/>
                </a:lnTo>
                <a:lnTo>
                  <a:pt x="148" y="12"/>
                </a:lnTo>
                <a:lnTo>
                  <a:pt x="146" y="12"/>
                </a:lnTo>
                <a:lnTo>
                  <a:pt x="148" y="12"/>
                </a:lnTo>
                <a:lnTo>
                  <a:pt x="148" y="12"/>
                </a:lnTo>
                <a:lnTo>
                  <a:pt x="148" y="12"/>
                </a:lnTo>
                <a:lnTo>
                  <a:pt x="150" y="14"/>
                </a:lnTo>
                <a:lnTo>
                  <a:pt x="150" y="14"/>
                </a:lnTo>
                <a:lnTo>
                  <a:pt x="152" y="14"/>
                </a:lnTo>
                <a:lnTo>
                  <a:pt x="152" y="14"/>
                </a:lnTo>
                <a:lnTo>
                  <a:pt x="152" y="14"/>
                </a:lnTo>
                <a:lnTo>
                  <a:pt x="154" y="14"/>
                </a:lnTo>
                <a:lnTo>
                  <a:pt x="156" y="14"/>
                </a:lnTo>
                <a:lnTo>
                  <a:pt x="156" y="14"/>
                </a:lnTo>
                <a:lnTo>
                  <a:pt x="156" y="14"/>
                </a:lnTo>
                <a:lnTo>
                  <a:pt x="156" y="14"/>
                </a:lnTo>
                <a:lnTo>
                  <a:pt x="156" y="16"/>
                </a:lnTo>
                <a:lnTo>
                  <a:pt x="158" y="16"/>
                </a:lnTo>
                <a:lnTo>
                  <a:pt x="162" y="18"/>
                </a:lnTo>
                <a:lnTo>
                  <a:pt x="162" y="20"/>
                </a:lnTo>
                <a:lnTo>
                  <a:pt x="162" y="20"/>
                </a:lnTo>
                <a:lnTo>
                  <a:pt x="162" y="20"/>
                </a:lnTo>
                <a:lnTo>
                  <a:pt x="162" y="22"/>
                </a:lnTo>
                <a:lnTo>
                  <a:pt x="162" y="22"/>
                </a:lnTo>
                <a:lnTo>
                  <a:pt x="162" y="24"/>
                </a:lnTo>
                <a:lnTo>
                  <a:pt x="164" y="24"/>
                </a:lnTo>
                <a:lnTo>
                  <a:pt x="162" y="24"/>
                </a:lnTo>
                <a:lnTo>
                  <a:pt x="162" y="26"/>
                </a:lnTo>
                <a:lnTo>
                  <a:pt x="162" y="26"/>
                </a:lnTo>
                <a:lnTo>
                  <a:pt x="164" y="28"/>
                </a:lnTo>
                <a:lnTo>
                  <a:pt x="164" y="30"/>
                </a:lnTo>
                <a:lnTo>
                  <a:pt x="164" y="30"/>
                </a:lnTo>
                <a:lnTo>
                  <a:pt x="164" y="32"/>
                </a:lnTo>
                <a:lnTo>
                  <a:pt x="164" y="34"/>
                </a:lnTo>
                <a:lnTo>
                  <a:pt x="162" y="36"/>
                </a:lnTo>
                <a:lnTo>
                  <a:pt x="164" y="38"/>
                </a:lnTo>
                <a:lnTo>
                  <a:pt x="164" y="38"/>
                </a:lnTo>
                <a:lnTo>
                  <a:pt x="164" y="38"/>
                </a:lnTo>
                <a:lnTo>
                  <a:pt x="164" y="40"/>
                </a:lnTo>
                <a:lnTo>
                  <a:pt x="164" y="40"/>
                </a:lnTo>
                <a:lnTo>
                  <a:pt x="164" y="42"/>
                </a:lnTo>
                <a:lnTo>
                  <a:pt x="164" y="42"/>
                </a:lnTo>
                <a:lnTo>
                  <a:pt x="164" y="42"/>
                </a:lnTo>
                <a:lnTo>
                  <a:pt x="164" y="44"/>
                </a:lnTo>
                <a:lnTo>
                  <a:pt x="164" y="44"/>
                </a:lnTo>
                <a:lnTo>
                  <a:pt x="164" y="46"/>
                </a:lnTo>
                <a:lnTo>
                  <a:pt x="166" y="46"/>
                </a:lnTo>
                <a:lnTo>
                  <a:pt x="166" y="48"/>
                </a:lnTo>
                <a:lnTo>
                  <a:pt x="166" y="48"/>
                </a:lnTo>
                <a:lnTo>
                  <a:pt x="166" y="48"/>
                </a:lnTo>
                <a:lnTo>
                  <a:pt x="166" y="48"/>
                </a:lnTo>
                <a:lnTo>
                  <a:pt x="166" y="48"/>
                </a:lnTo>
                <a:lnTo>
                  <a:pt x="166" y="50"/>
                </a:lnTo>
                <a:lnTo>
                  <a:pt x="168" y="54"/>
                </a:lnTo>
                <a:lnTo>
                  <a:pt x="170" y="54"/>
                </a:lnTo>
                <a:lnTo>
                  <a:pt x="172" y="56"/>
                </a:lnTo>
                <a:lnTo>
                  <a:pt x="172" y="58"/>
                </a:lnTo>
                <a:lnTo>
                  <a:pt x="172" y="58"/>
                </a:lnTo>
                <a:lnTo>
                  <a:pt x="172" y="58"/>
                </a:lnTo>
                <a:lnTo>
                  <a:pt x="170" y="58"/>
                </a:lnTo>
                <a:lnTo>
                  <a:pt x="170" y="58"/>
                </a:lnTo>
                <a:lnTo>
                  <a:pt x="170" y="58"/>
                </a:lnTo>
                <a:lnTo>
                  <a:pt x="170" y="60"/>
                </a:lnTo>
                <a:lnTo>
                  <a:pt x="170" y="62"/>
                </a:lnTo>
                <a:lnTo>
                  <a:pt x="170" y="62"/>
                </a:lnTo>
                <a:lnTo>
                  <a:pt x="168" y="62"/>
                </a:lnTo>
                <a:lnTo>
                  <a:pt x="170" y="62"/>
                </a:lnTo>
                <a:lnTo>
                  <a:pt x="170" y="62"/>
                </a:lnTo>
                <a:lnTo>
                  <a:pt x="170" y="62"/>
                </a:lnTo>
                <a:lnTo>
                  <a:pt x="170" y="62"/>
                </a:lnTo>
                <a:lnTo>
                  <a:pt x="170" y="64"/>
                </a:lnTo>
                <a:lnTo>
                  <a:pt x="170" y="64"/>
                </a:lnTo>
                <a:lnTo>
                  <a:pt x="170" y="64"/>
                </a:lnTo>
                <a:lnTo>
                  <a:pt x="170" y="64"/>
                </a:lnTo>
                <a:lnTo>
                  <a:pt x="168" y="64"/>
                </a:lnTo>
                <a:lnTo>
                  <a:pt x="168" y="64"/>
                </a:lnTo>
                <a:lnTo>
                  <a:pt x="166" y="64"/>
                </a:lnTo>
                <a:lnTo>
                  <a:pt x="166" y="64"/>
                </a:lnTo>
                <a:lnTo>
                  <a:pt x="164" y="64"/>
                </a:lnTo>
                <a:lnTo>
                  <a:pt x="160" y="64"/>
                </a:lnTo>
                <a:lnTo>
                  <a:pt x="160" y="64"/>
                </a:lnTo>
                <a:lnTo>
                  <a:pt x="160" y="64"/>
                </a:lnTo>
                <a:lnTo>
                  <a:pt x="158" y="62"/>
                </a:lnTo>
                <a:lnTo>
                  <a:pt x="156" y="62"/>
                </a:lnTo>
                <a:lnTo>
                  <a:pt x="156" y="62"/>
                </a:lnTo>
                <a:lnTo>
                  <a:pt x="156" y="62"/>
                </a:lnTo>
                <a:lnTo>
                  <a:pt x="154" y="62"/>
                </a:lnTo>
                <a:lnTo>
                  <a:pt x="154" y="62"/>
                </a:lnTo>
                <a:lnTo>
                  <a:pt x="154" y="62"/>
                </a:lnTo>
                <a:lnTo>
                  <a:pt x="152" y="62"/>
                </a:lnTo>
                <a:lnTo>
                  <a:pt x="146" y="64"/>
                </a:lnTo>
                <a:lnTo>
                  <a:pt x="146" y="64"/>
                </a:lnTo>
                <a:lnTo>
                  <a:pt x="146" y="64"/>
                </a:lnTo>
                <a:lnTo>
                  <a:pt x="146" y="66"/>
                </a:lnTo>
                <a:lnTo>
                  <a:pt x="146" y="66"/>
                </a:lnTo>
                <a:lnTo>
                  <a:pt x="146" y="66"/>
                </a:lnTo>
                <a:lnTo>
                  <a:pt x="146" y="66"/>
                </a:lnTo>
                <a:lnTo>
                  <a:pt x="146" y="68"/>
                </a:lnTo>
                <a:lnTo>
                  <a:pt x="146" y="68"/>
                </a:lnTo>
                <a:lnTo>
                  <a:pt x="144" y="68"/>
                </a:lnTo>
                <a:lnTo>
                  <a:pt x="144" y="68"/>
                </a:lnTo>
                <a:lnTo>
                  <a:pt x="142" y="68"/>
                </a:lnTo>
                <a:lnTo>
                  <a:pt x="142" y="70"/>
                </a:lnTo>
                <a:lnTo>
                  <a:pt x="140" y="70"/>
                </a:lnTo>
                <a:lnTo>
                  <a:pt x="140" y="70"/>
                </a:lnTo>
                <a:lnTo>
                  <a:pt x="138" y="70"/>
                </a:lnTo>
                <a:lnTo>
                  <a:pt x="138" y="70"/>
                </a:lnTo>
                <a:lnTo>
                  <a:pt x="138" y="70"/>
                </a:lnTo>
                <a:lnTo>
                  <a:pt x="138" y="70"/>
                </a:lnTo>
                <a:lnTo>
                  <a:pt x="136" y="70"/>
                </a:lnTo>
                <a:lnTo>
                  <a:pt x="136" y="70"/>
                </a:lnTo>
                <a:lnTo>
                  <a:pt x="136" y="70"/>
                </a:lnTo>
                <a:lnTo>
                  <a:pt x="136" y="70"/>
                </a:lnTo>
                <a:lnTo>
                  <a:pt x="134" y="70"/>
                </a:lnTo>
                <a:lnTo>
                  <a:pt x="134" y="70"/>
                </a:lnTo>
                <a:lnTo>
                  <a:pt x="134" y="70"/>
                </a:lnTo>
                <a:lnTo>
                  <a:pt x="134" y="70"/>
                </a:lnTo>
                <a:lnTo>
                  <a:pt x="134" y="72"/>
                </a:lnTo>
                <a:lnTo>
                  <a:pt x="132" y="74"/>
                </a:lnTo>
                <a:lnTo>
                  <a:pt x="134" y="74"/>
                </a:lnTo>
                <a:lnTo>
                  <a:pt x="134" y="76"/>
                </a:lnTo>
                <a:lnTo>
                  <a:pt x="134" y="78"/>
                </a:lnTo>
                <a:lnTo>
                  <a:pt x="134" y="80"/>
                </a:lnTo>
                <a:lnTo>
                  <a:pt x="134" y="80"/>
                </a:lnTo>
                <a:lnTo>
                  <a:pt x="134" y="80"/>
                </a:lnTo>
                <a:lnTo>
                  <a:pt x="134" y="80"/>
                </a:lnTo>
                <a:lnTo>
                  <a:pt x="136" y="80"/>
                </a:lnTo>
                <a:lnTo>
                  <a:pt x="136" y="82"/>
                </a:lnTo>
                <a:lnTo>
                  <a:pt x="136" y="82"/>
                </a:lnTo>
                <a:lnTo>
                  <a:pt x="136" y="82"/>
                </a:lnTo>
                <a:lnTo>
                  <a:pt x="136" y="82"/>
                </a:lnTo>
                <a:lnTo>
                  <a:pt x="134" y="82"/>
                </a:lnTo>
                <a:lnTo>
                  <a:pt x="134" y="82"/>
                </a:lnTo>
                <a:lnTo>
                  <a:pt x="134" y="82"/>
                </a:lnTo>
                <a:lnTo>
                  <a:pt x="132" y="82"/>
                </a:lnTo>
                <a:lnTo>
                  <a:pt x="132" y="82"/>
                </a:lnTo>
                <a:lnTo>
                  <a:pt x="132" y="84"/>
                </a:lnTo>
                <a:lnTo>
                  <a:pt x="130" y="84"/>
                </a:lnTo>
                <a:lnTo>
                  <a:pt x="130" y="84"/>
                </a:lnTo>
                <a:lnTo>
                  <a:pt x="130" y="84"/>
                </a:lnTo>
                <a:lnTo>
                  <a:pt x="128" y="86"/>
                </a:lnTo>
                <a:lnTo>
                  <a:pt x="128" y="86"/>
                </a:lnTo>
                <a:lnTo>
                  <a:pt x="128" y="86"/>
                </a:lnTo>
                <a:lnTo>
                  <a:pt x="128" y="86"/>
                </a:lnTo>
                <a:lnTo>
                  <a:pt x="126" y="86"/>
                </a:lnTo>
                <a:lnTo>
                  <a:pt x="126" y="86"/>
                </a:lnTo>
                <a:lnTo>
                  <a:pt x="126" y="88"/>
                </a:lnTo>
                <a:lnTo>
                  <a:pt x="126" y="88"/>
                </a:lnTo>
                <a:lnTo>
                  <a:pt x="124" y="88"/>
                </a:lnTo>
                <a:lnTo>
                  <a:pt x="124" y="88"/>
                </a:lnTo>
                <a:lnTo>
                  <a:pt x="124" y="88"/>
                </a:lnTo>
                <a:lnTo>
                  <a:pt x="122" y="88"/>
                </a:lnTo>
                <a:lnTo>
                  <a:pt x="118" y="90"/>
                </a:lnTo>
                <a:lnTo>
                  <a:pt x="118" y="90"/>
                </a:lnTo>
                <a:lnTo>
                  <a:pt x="116" y="90"/>
                </a:lnTo>
                <a:lnTo>
                  <a:pt x="116" y="92"/>
                </a:lnTo>
                <a:lnTo>
                  <a:pt x="116" y="92"/>
                </a:lnTo>
                <a:lnTo>
                  <a:pt x="116" y="92"/>
                </a:lnTo>
                <a:lnTo>
                  <a:pt x="116" y="94"/>
                </a:lnTo>
                <a:lnTo>
                  <a:pt x="116" y="94"/>
                </a:lnTo>
                <a:lnTo>
                  <a:pt x="114" y="96"/>
                </a:lnTo>
                <a:lnTo>
                  <a:pt x="114" y="96"/>
                </a:lnTo>
                <a:lnTo>
                  <a:pt x="114" y="96"/>
                </a:lnTo>
                <a:lnTo>
                  <a:pt x="114" y="96"/>
                </a:lnTo>
                <a:lnTo>
                  <a:pt x="112" y="98"/>
                </a:lnTo>
                <a:lnTo>
                  <a:pt x="112" y="98"/>
                </a:lnTo>
                <a:lnTo>
                  <a:pt x="112" y="98"/>
                </a:lnTo>
                <a:lnTo>
                  <a:pt x="110" y="98"/>
                </a:lnTo>
                <a:lnTo>
                  <a:pt x="108" y="100"/>
                </a:lnTo>
                <a:lnTo>
                  <a:pt x="108" y="100"/>
                </a:lnTo>
                <a:lnTo>
                  <a:pt x="108" y="100"/>
                </a:lnTo>
                <a:lnTo>
                  <a:pt x="106" y="100"/>
                </a:lnTo>
                <a:lnTo>
                  <a:pt x="106" y="100"/>
                </a:lnTo>
                <a:lnTo>
                  <a:pt x="106" y="100"/>
                </a:lnTo>
                <a:lnTo>
                  <a:pt x="104" y="100"/>
                </a:lnTo>
                <a:lnTo>
                  <a:pt x="104" y="102"/>
                </a:lnTo>
                <a:lnTo>
                  <a:pt x="102" y="102"/>
                </a:lnTo>
                <a:lnTo>
                  <a:pt x="102" y="102"/>
                </a:lnTo>
                <a:lnTo>
                  <a:pt x="102" y="102"/>
                </a:lnTo>
                <a:lnTo>
                  <a:pt x="102" y="100"/>
                </a:lnTo>
                <a:lnTo>
                  <a:pt x="100" y="100"/>
                </a:lnTo>
                <a:lnTo>
                  <a:pt x="100" y="100"/>
                </a:lnTo>
                <a:lnTo>
                  <a:pt x="100" y="102"/>
                </a:lnTo>
                <a:lnTo>
                  <a:pt x="100" y="102"/>
                </a:lnTo>
                <a:lnTo>
                  <a:pt x="100" y="102"/>
                </a:lnTo>
                <a:lnTo>
                  <a:pt x="96" y="102"/>
                </a:lnTo>
                <a:lnTo>
                  <a:pt x="96" y="102"/>
                </a:lnTo>
                <a:lnTo>
                  <a:pt x="96" y="104"/>
                </a:lnTo>
                <a:lnTo>
                  <a:pt x="94" y="104"/>
                </a:lnTo>
                <a:lnTo>
                  <a:pt x="94" y="104"/>
                </a:lnTo>
                <a:lnTo>
                  <a:pt x="94" y="106"/>
                </a:lnTo>
                <a:lnTo>
                  <a:pt x="94" y="106"/>
                </a:lnTo>
                <a:lnTo>
                  <a:pt x="94" y="106"/>
                </a:lnTo>
                <a:lnTo>
                  <a:pt x="92" y="106"/>
                </a:lnTo>
                <a:lnTo>
                  <a:pt x="92" y="106"/>
                </a:lnTo>
                <a:lnTo>
                  <a:pt x="92" y="106"/>
                </a:lnTo>
                <a:lnTo>
                  <a:pt x="90" y="104"/>
                </a:lnTo>
                <a:lnTo>
                  <a:pt x="86" y="104"/>
                </a:lnTo>
                <a:lnTo>
                  <a:pt x="86" y="104"/>
                </a:lnTo>
                <a:lnTo>
                  <a:pt x="86" y="106"/>
                </a:lnTo>
                <a:lnTo>
                  <a:pt x="84" y="106"/>
                </a:lnTo>
                <a:lnTo>
                  <a:pt x="84" y="106"/>
                </a:lnTo>
                <a:lnTo>
                  <a:pt x="84" y="106"/>
                </a:lnTo>
                <a:lnTo>
                  <a:pt x="82" y="108"/>
                </a:lnTo>
                <a:lnTo>
                  <a:pt x="82" y="108"/>
                </a:lnTo>
                <a:lnTo>
                  <a:pt x="82" y="108"/>
                </a:lnTo>
                <a:lnTo>
                  <a:pt x="82" y="108"/>
                </a:lnTo>
                <a:lnTo>
                  <a:pt x="80" y="108"/>
                </a:lnTo>
                <a:lnTo>
                  <a:pt x="80" y="108"/>
                </a:lnTo>
                <a:lnTo>
                  <a:pt x="80" y="108"/>
                </a:lnTo>
                <a:lnTo>
                  <a:pt x="80" y="108"/>
                </a:lnTo>
                <a:lnTo>
                  <a:pt x="80" y="108"/>
                </a:lnTo>
                <a:lnTo>
                  <a:pt x="78" y="108"/>
                </a:lnTo>
                <a:lnTo>
                  <a:pt x="78" y="108"/>
                </a:lnTo>
                <a:lnTo>
                  <a:pt x="78" y="110"/>
                </a:lnTo>
                <a:lnTo>
                  <a:pt x="76" y="110"/>
                </a:lnTo>
                <a:lnTo>
                  <a:pt x="74" y="114"/>
                </a:lnTo>
                <a:lnTo>
                  <a:pt x="72" y="114"/>
                </a:lnTo>
                <a:lnTo>
                  <a:pt x="72" y="114"/>
                </a:lnTo>
                <a:lnTo>
                  <a:pt x="70" y="114"/>
                </a:lnTo>
                <a:lnTo>
                  <a:pt x="68" y="116"/>
                </a:lnTo>
                <a:lnTo>
                  <a:pt x="68" y="116"/>
                </a:lnTo>
                <a:lnTo>
                  <a:pt x="68" y="118"/>
                </a:lnTo>
                <a:lnTo>
                  <a:pt x="68" y="118"/>
                </a:lnTo>
                <a:lnTo>
                  <a:pt x="66" y="118"/>
                </a:lnTo>
                <a:lnTo>
                  <a:pt x="66" y="118"/>
                </a:lnTo>
                <a:lnTo>
                  <a:pt x="66" y="118"/>
                </a:lnTo>
                <a:lnTo>
                  <a:pt x="66" y="120"/>
                </a:lnTo>
                <a:lnTo>
                  <a:pt x="64" y="120"/>
                </a:lnTo>
                <a:lnTo>
                  <a:pt x="64" y="120"/>
                </a:lnTo>
                <a:lnTo>
                  <a:pt x="64" y="132"/>
                </a:lnTo>
                <a:lnTo>
                  <a:pt x="64" y="138"/>
                </a:lnTo>
                <a:lnTo>
                  <a:pt x="54" y="138"/>
                </a:lnTo>
                <a:lnTo>
                  <a:pt x="54" y="138"/>
                </a:lnTo>
                <a:lnTo>
                  <a:pt x="50" y="138"/>
                </a:lnTo>
                <a:lnTo>
                  <a:pt x="48" y="138"/>
                </a:lnTo>
                <a:lnTo>
                  <a:pt x="46" y="138"/>
                </a:lnTo>
                <a:lnTo>
                  <a:pt x="44" y="138"/>
                </a:lnTo>
                <a:lnTo>
                  <a:pt x="44" y="138"/>
                </a:lnTo>
                <a:lnTo>
                  <a:pt x="44" y="138"/>
                </a:lnTo>
                <a:lnTo>
                  <a:pt x="44" y="138"/>
                </a:lnTo>
                <a:lnTo>
                  <a:pt x="40" y="138"/>
                </a:lnTo>
                <a:lnTo>
                  <a:pt x="4" y="138"/>
                </a:lnTo>
                <a:lnTo>
                  <a:pt x="2" y="138"/>
                </a:lnTo>
                <a:lnTo>
                  <a:pt x="0" y="138"/>
                </a:lnTo>
                <a:lnTo>
                  <a:pt x="0" y="138"/>
                </a:lnTo>
                <a:lnTo>
                  <a:pt x="0" y="136"/>
                </a:lnTo>
                <a:lnTo>
                  <a:pt x="0" y="136"/>
                </a:lnTo>
                <a:lnTo>
                  <a:pt x="0" y="136"/>
                </a:lnTo>
                <a:lnTo>
                  <a:pt x="2" y="136"/>
                </a:lnTo>
                <a:lnTo>
                  <a:pt x="2" y="136"/>
                </a:lnTo>
                <a:lnTo>
                  <a:pt x="2" y="136"/>
                </a:lnTo>
                <a:lnTo>
                  <a:pt x="2" y="134"/>
                </a:lnTo>
                <a:lnTo>
                  <a:pt x="2" y="134"/>
                </a:lnTo>
                <a:lnTo>
                  <a:pt x="2" y="134"/>
                </a:lnTo>
                <a:lnTo>
                  <a:pt x="2" y="134"/>
                </a:lnTo>
                <a:lnTo>
                  <a:pt x="4" y="132"/>
                </a:lnTo>
                <a:lnTo>
                  <a:pt x="4" y="132"/>
                </a:lnTo>
                <a:lnTo>
                  <a:pt x="6" y="132"/>
                </a:lnTo>
                <a:lnTo>
                  <a:pt x="6" y="132"/>
                </a:lnTo>
                <a:lnTo>
                  <a:pt x="8" y="132"/>
                </a:lnTo>
                <a:lnTo>
                  <a:pt x="12" y="132"/>
                </a:lnTo>
                <a:lnTo>
                  <a:pt x="16" y="130"/>
                </a:lnTo>
                <a:lnTo>
                  <a:pt x="18" y="130"/>
                </a:lnTo>
                <a:lnTo>
                  <a:pt x="20" y="128"/>
                </a:lnTo>
                <a:lnTo>
                  <a:pt x="22" y="128"/>
                </a:lnTo>
                <a:lnTo>
                  <a:pt x="24" y="126"/>
                </a:lnTo>
                <a:lnTo>
                  <a:pt x="24" y="126"/>
                </a:lnTo>
                <a:lnTo>
                  <a:pt x="24" y="126"/>
                </a:lnTo>
                <a:lnTo>
                  <a:pt x="26" y="122"/>
                </a:lnTo>
                <a:lnTo>
                  <a:pt x="28" y="122"/>
                </a:lnTo>
                <a:lnTo>
                  <a:pt x="28" y="122"/>
                </a:lnTo>
                <a:lnTo>
                  <a:pt x="30" y="120"/>
                </a:lnTo>
                <a:lnTo>
                  <a:pt x="30" y="120"/>
                </a:lnTo>
                <a:lnTo>
                  <a:pt x="30" y="120"/>
                </a:lnTo>
                <a:lnTo>
                  <a:pt x="32" y="118"/>
                </a:lnTo>
                <a:lnTo>
                  <a:pt x="36" y="116"/>
                </a:lnTo>
                <a:lnTo>
                  <a:pt x="36" y="116"/>
                </a:lnTo>
                <a:lnTo>
                  <a:pt x="36" y="116"/>
                </a:lnTo>
                <a:lnTo>
                  <a:pt x="38" y="114"/>
                </a:lnTo>
                <a:lnTo>
                  <a:pt x="38" y="114"/>
                </a:lnTo>
                <a:lnTo>
                  <a:pt x="38" y="114"/>
                </a:lnTo>
                <a:lnTo>
                  <a:pt x="40" y="114"/>
                </a:lnTo>
                <a:lnTo>
                  <a:pt x="40" y="114"/>
                </a:lnTo>
                <a:lnTo>
                  <a:pt x="40" y="112"/>
                </a:lnTo>
                <a:lnTo>
                  <a:pt x="40" y="112"/>
                </a:lnTo>
                <a:lnTo>
                  <a:pt x="42" y="110"/>
                </a:lnTo>
                <a:lnTo>
                  <a:pt x="42" y="110"/>
                </a:lnTo>
                <a:lnTo>
                  <a:pt x="42" y="110"/>
                </a:lnTo>
                <a:lnTo>
                  <a:pt x="42" y="110"/>
                </a:lnTo>
                <a:lnTo>
                  <a:pt x="44" y="108"/>
                </a:lnTo>
                <a:lnTo>
                  <a:pt x="44" y="106"/>
                </a:lnTo>
                <a:lnTo>
                  <a:pt x="44" y="106"/>
                </a:lnTo>
                <a:lnTo>
                  <a:pt x="44" y="106"/>
                </a:lnTo>
                <a:lnTo>
                  <a:pt x="44" y="106"/>
                </a:lnTo>
                <a:lnTo>
                  <a:pt x="48" y="102"/>
                </a:lnTo>
                <a:lnTo>
                  <a:pt x="48" y="102"/>
                </a:lnTo>
                <a:lnTo>
                  <a:pt x="48" y="100"/>
                </a:lnTo>
                <a:lnTo>
                  <a:pt x="48" y="100"/>
                </a:lnTo>
                <a:lnTo>
                  <a:pt x="50" y="100"/>
                </a:lnTo>
                <a:lnTo>
                  <a:pt x="50" y="100"/>
                </a:lnTo>
                <a:lnTo>
                  <a:pt x="50" y="96"/>
                </a:lnTo>
                <a:lnTo>
                  <a:pt x="52" y="96"/>
                </a:lnTo>
                <a:lnTo>
                  <a:pt x="52" y="92"/>
                </a:lnTo>
                <a:lnTo>
                  <a:pt x="52" y="92"/>
                </a:lnTo>
                <a:lnTo>
                  <a:pt x="50" y="90"/>
                </a:lnTo>
                <a:lnTo>
                  <a:pt x="50" y="88"/>
                </a:lnTo>
                <a:lnTo>
                  <a:pt x="48" y="88"/>
                </a:lnTo>
                <a:lnTo>
                  <a:pt x="48" y="86"/>
                </a:lnTo>
                <a:lnTo>
                  <a:pt x="48" y="86"/>
                </a:lnTo>
                <a:lnTo>
                  <a:pt x="48" y="86"/>
                </a:lnTo>
                <a:lnTo>
                  <a:pt x="48" y="84"/>
                </a:lnTo>
                <a:lnTo>
                  <a:pt x="48" y="84"/>
                </a:lnTo>
                <a:lnTo>
                  <a:pt x="48" y="82"/>
                </a:lnTo>
                <a:lnTo>
                  <a:pt x="48" y="80"/>
                </a:lnTo>
                <a:lnTo>
                  <a:pt x="48" y="80"/>
                </a:lnTo>
                <a:lnTo>
                  <a:pt x="48" y="78"/>
                </a:lnTo>
                <a:lnTo>
                  <a:pt x="50" y="78"/>
                </a:lnTo>
                <a:lnTo>
                  <a:pt x="50" y="78"/>
                </a:lnTo>
                <a:lnTo>
                  <a:pt x="50" y="76"/>
                </a:lnTo>
                <a:lnTo>
                  <a:pt x="50" y="76"/>
                </a:lnTo>
                <a:lnTo>
                  <a:pt x="50" y="74"/>
                </a:lnTo>
                <a:lnTo>
                  <a:pt x="50" y="74"/>
                </a:lnTo>
                <a:lnTo>
                  <a:pt x="50" y="72"/>
                </a:lnTo>
                <a:lnTo>
                  <a:pt x="50" y="72"/>
                </a:lnTo>
                <a:lnTo>
                  <a:pt x="52" y="70"/>
                </a:lnTo>
                <a:lnTo>
                  <a:pt x="52" y="70"/>
                </a:lnTo>
                <a:lnTo>
                  <a:pt x="52" y="70"/>
                </a:lnTo>
                <a:lnTo>
                  <a:pt x="52" y="68"/>
                </a:lnTo>
                <a:lnTo>
                  <a:pt x="54" y="66"/>
                </a:lnTo>
                <a:lnTo>
                  <a:pt x="56" y="64"/>
                </a:lnTo>
                <a:lnTo>
                  <a:pt x="56" y="64"/>
                </a:lnTo>
                <a:lnTo>
                  <a:pt x="58" y="62"/>
                </a:lnTo>
                <a:lnTo>
                  <a:pt x="58" y="62"/>
                </a:lnTo>
                <a:lnTo>
                  <a:pt x="58" y="60"/>
                </a:lnTo>
                <a:lnTo>
                  <a:pt x="58" y="56"/>
                </a:lnTo>
                <a:lnTo>
                  <a:pt x="58" y="56"/>
                </a:lnTo>
                <a:lnTo>
                  <a:pt x="58" y="56"/>
                </a:lnTo>
                <a:lnTo>
                  <a:pt x="58" y="54"/>
                </a:lnTo>
                <a:lnTo>
                  <a:pt x="60" y="54"/>
                </a:lnTo>
                <a:lnTo>
                  <a:pt x="60" y="54"/>
                </a:lnTo>
                <a:lnTo>
                  <a:pt x="60" y="52"/>
                </a:lnTo>
                <a:lnTo>
                  <a:pt x="60" y="52"/>
                </a:lnTo>
                <a:lnTo>
                  <a:pt x="62" y="52"/>
                </a:lnTo>
                <a:lnTo>
                  <a:pt x="64" y="50"/>
                </a:lnTo>
                <a:lnTo>
                  <a:pt x="64" y="48"/>
                </a:lnTo>
                <a:lnTo>
                  <a:pt x="66" y="46"/>
                </a:lnTo>
                <a:lnTo>
                  <a:pt x="66" y="46"/>
                </a:lnTo>
                <a:lnTo>
                  <a:pt x="68" y="44"/>
                </a:lnTo>
                <a:lnTo>
                  <a:pt x="68" y="44"/>
                </a:lnTo>
                <a:lnTo>
                  <a:pt x="68" y="44"/>
                </a:lnTo>
                <a:lnTo>
                  <a:pt x="68" y="44"/>
                </a:lnTo>
                <a:lnTo>
                  <a:pt x="70" y="44"/>
                </a:lnTo>
                <a:lnTo>
                  <a:pt x="70" y="44"/>
                </a:lnTo>
                <a:lnTo>
                  <a:pt x="70" y="44"/>
                </a:lnTo>
                <a:lnTo>
                  <a:pt x="70" y="42"/>
                </a:lnTo>
                <a:lnTo>
                  <a:pt x="72" y="42"/>
                </a:lnTo>
                <a:lnTo>
                  <a:pt x="72" y="42"/>
                </a:lnTo>
                <a:lnTo>
                  <a:pt x="72" y="42"/>
                </a:lnTo>
                <a:lnTo>
                  <a:pt x="74" y="42"/>
                </a:lnTo>
                <a:lnTo>
                  <a:pt x="76" y="40"/>
                </a:lnTo>
                <a:lnTo>
                  <a:pt x="78" y="40"/>
                </a:lnTo>
                <a:lnTo>
                  <a:pt x="78" y="40"/>
                </a:lnTo>
                <a:lnTo>
                  <a:pt x="80" y="38"/>
                </a:lnTo>
                <a:lnTo>
                  <a:pt x="80" y="38"/>
                </a:lnTo>
                <a:lnTo>
                  <a:pt x="82" y="38"/>
                </a:lnTo>
                <a:lnTo>
                  <a:pt x="84" y="36"/>
                </a:lnTo>
                <a:lnTo>
                  <a:pt x="86" y="36"/>
                </a:lnTo>
                <a:lnTo>
                  <a:pt x="86" y="36"/>
                </a:lnTo>
                <a:lnTo>
                  <a:pt x="88" y="34"/>
                </a:lnTo>
                <a:lnTo>
                  <a:pt x="88" y="34"/>
                </a:lnTo>
                <a:lnTo>
                  <a:pt x="88" y="34"/>
                </a:lnTo>
                <a:lnTo>
                  <a:pt x="90" y="34"/>
                </a:lnTo>
                <a:lnTo>
                  <a:pt x="90" y="32"/>
                </a:lnTo>
                <a:lnTo>
                  <a:pt x="92" y="32"/>
                </a:lnTo>
                <a:lnTo>
                  <a:pt x="92" y="30"/>
                </a:lnTo>
                <a:lnTo>
                  <a:pt x="94" y="28"/>
                </a:lnTo>
                <a:lnTo>
                  <a:pt x="94" y="28"/>
                </a:lnTo>
                <a:lnTo>
                  <a:pt x="94" y="26"/>
                </a:lnTo>
                <a:lnTo>
                  <a:pt x="96" y="26"/>
                </a:lnTo>
                <a:lnTo>
                  <a:pt x="96" y="26"/>
                </a:lnTo>
                <a:lnTo>
                  <a:pt x="96" y="22"/>
                </a:lnTo>
                <a:lnTo>
                  <a:pt x="98" y="20"/>
                </a:lnTo>
                <a:lnTo>
                  <a:pt x="98" y="20"/>
                </a:lnTo>
                <a:lnTo>
                  <a:pt x="100" y="18"/>
                </a:lnTo>
                <a:lnTo>
                  <a:pt x="100" y="18"/>
                </a:lnTo>
                <a:lnTo>
                  <a:pt x="100" y="16"/>
                </a:lnTo>
                <a:lnTo>
                  <a:pt x="100" y="16"/>
                </a:lnTo>
                <a:lnTo>
                  <a:pt x="100" y="14"/>
                </a:lnTo>
                <a:lnTo>
                  <a:pt x="102" y="12"/>
                </a:lnTo>
                <a:lnTo>
                  <a:pt x="102" y="10"/>
                </a:lnTo>
                <a:lnTo>
                  <a:pt x="104" y="8"/>
                </a:lnTo>
                <a:lnTo>
                  <a:pt x="104" y="6"/>
                </a:lnTo>
                <a:lnTo>
                  <a:pt x="104" y="4"/>
                </a:lnTo>
                <a:lnTo>
                  <a:pt x="104" y="2"/>
                </a:lnTo>
                <a:lnTo>
                  <a:pt x="106" y="2"/>
                </a:lnTo>
                <a:lnTo>
                  <a:pt x="106" y="2"/>
                </a:lnTo>
                <a:lnTo>
                  <a:pt x="108" y="2"/>
                </a:lnTo>
                <a:lnTo>
                  <a:pt x="110" y="2"/>
                </a:lnTo>
                <a:lnTo>
                  <a:pt x="110" y="2"/>
                </a:lnTo>
                <a:lnTo>
                  <a:pt x="110" y="0"/>
                </a:lnTo>
                <a:lnTo>
                  <a:pt x="112" y="0"/>
                </a:lnTo>
                <a:lnTo>
                  <a:pt x="112" y="0"/>
                </a:lnTo>
                <a:lnTo>
                  <a:pt x="112" y="0"/>
                </a:lnTo>
                <a:lnTo>
                  <a:pt x="112"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5" name="Rectangle 141"/>
          <p:cNvSpPr>
            <a:spLocks noChangeArrowheads="1"/>
          </p:cNvSpPr>
          <p:nvPr/>
        </p:nvSpPr>
        <p:spPr bwMode="auto">
          <a:xfrm>
            <a:off x="7153275" y="3046413"/>
            <a:ext cx="1588" cy="1588"/>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6" name="Freeform 142"/>
          <p:cNvSpPr>
            <a:spLocks/>
          </p:cNvSpPr>
          <p:nvPr/>
        </p:nvSpPr>
        <p:spPr bwMode="auto">
          <a:xfrm>
            <a:off x="4968875" y="2116138"/>
            <a:ext cx="139700" cy="60325"/>
          </a:xfrm>
          <a:custGeom>
            <a:avLst/>
            <a:gdLst/>
            <a:ahLst/>
            <a:cxnLst>
              <a:cxn ang="0">
                <a:pos x="76" y="8"/>
              </a:cxn>
              <a:cxn ang="0">
                <a:pos x="78" y="10"/>
              </a:cxn>
              <a:cxn ang="0">
                <a:pos x="80" y="16"/>
              </a:cxn>
              <a:cxn ang="0">
                <a:pos x="80" y="18"/>
              </a:cxn>
              <a:cxn ang="0">
                <a:pos x="84" y="22"/>
              </a:cxn>
              <a:cxn ang="0">
                <a:pos x="88" y="30"/>
              </a:cxn>
              <a:cxn ang="0">
                <a:pos x="84" y="30"/>
              </a:cxn>
              <a:cxn ang="0">
                <a:pos x="82" y="34"/>
              </a:cxn>
              <a:cxn ang="0">
                <a:pos x="78" y="34"/>
              </a:cxn>
              <a:cxn ang="0">
                <a:pos x="72" y="36"/>
              </a:cxn>
              <a:cxn ang="0">
                <a:pos x="70" y="36"/>
              </a:cxn>
              <a:cxn ang="0">
                <a:pos x="68" y="36"/>
              </a:cxn>
              <a:cxn ang="0">
                <a:pos x="64" y="36"/>
              </a:cxn>
              <a:cxn ang="0">
                <a:pos x="62" y="32"/>
              </a:cxn>
              <a:cxn ang="0">
                <a:pos x="54" y="30"/>
              </a:cxn>
              <a:cxn ang="0">
                <a:pos x="50" y="30"/>
              </a:cxn>
              <a:cxn ang="0">
                <a:pos x="48" y="26"/>
              </a:cxn>
              <a:cxn ang="0">
                <a:pos x="44" y="26"/>
              </a:cxn>
              <a:cxn ang="0">
                <a:pos x="42" y="28"/>
              </a:cxn>
              <a:cxn ang="0">
                <a:pos x="38" y="28"/>
              </a:cxn>
              <a:cxn ang="0">
                <a:pos x="34" y="26"/>
              </a:cxn>
              <a:cxn ang="0">
                <a:pos x="30" y="26"/>
              </a:cxn>
              <a:cxn ang="0">
                <a:pos x="26" y="26"/>
              </a:cxn>
              <a:cxn ang="0">
                <a:pos x="24" y="26"/>
              </a:cxn>
              <a:cxn ang="0">
                <a:pos x="22" y="26"/>
              </a:cxn>
              <a:cxn ang="0">
                <a:pos x="20" y="26"/>
              </a:cxn>
              <a:cxn ang="0">
                <a:pos x="18" y="26"/>
              </a:cxn>
              <a:cxn ang="0">
                <a:pos x="10" y="26"/>
              </a:cxn>
              <a:cxn ang="0">
                <a:pos x="4" y="28"/>
              </a:cxn>
              <a:cxn ang="0">
                <a:pos x="2" y="30"/>
              </a:cxn>
              <a:cxn ang="0">
                <a:pos x="0" y="30"/>
              </a:cxn>
              <a:cxn ang="0">
                <a:pos x="0" y="30"/>
              </a:cxn>
              <a:cxn ang="0">
                <a:pos x="0" y="24"/>
              </a:cxn>
              <a:cxn ang="0">
                <a:pos x="0" y="22"/>
              </a:cxn>
              <a:cxn ang="0">
                <a:pos x="0" y="18"/>
              </a:cxn>
              <a:cxn ang="0">
                <a:pos x="2" y="16"/>
              </a:cxn>
              <a:cxn ang="0">
                <a:pos x="2" y="12"/>
              </a:cxn>
              <a:cxn ang="0">
                <a:pos x="4" y="10"/>
              </a:cxn>
              <a:cxn ang="0">
                <a:pos x="6" y="8"/>
              </a:cxn>
              <a:cxn ang="0">
                <a:pos x="8" y="8"/>
              </a:cxn>
              <a:cxn ang="0">
                <a:pos x="14" y="4"/>
              </a:cxn>
              <a:cxn ang="0">
                <a:pos x="16" y="8"/>
              </a:cxn>
              <a:cxn ang="0">
                <a:pos x="22" y="10"/>
              </a:cxn>
              <a:cxn ang="0">
                <a:pos x="24" y="12"/>
              </a:cxn>
              <a:cxn ang="0">
                <a:pos x="26" y="16"/>
              </a:cxn>
              <a:cxn ang="0">
                <a:pos x="32" y="16"/>
              </a:cxn>
              <a:cxn ang="0">
                <a:pos x="36" y="14"/>
              </a:cxn>
              <a:cxn ang="0">
                <a:pos x="38" y="10"/>
              </a:cxn>
              <a:cxn ang="0">
                <a:pos x="36" y="4"/>
              </a:cxn>
              <a:cxn ang="0">
                <a:pos x="38" y="2"/>
              </a:cxn>
              <a:cxn ang="0">
                <a:pos x="44" y="0"/>
              </a:cxn>
              <a:cxn ang="0">
                <a:pos x="46" y="0"/>
              </a:cxn>
              <a:cxn ang="0">
                <a:pos x="48" y="0"/>
              </a:cxn>
              <a:cxn ang="0">
                <a:pos x="48" y="0"/>
              </a:cxn>
              <a:cxn ang="0">
                <a:pos x="56" y="4"/>
              </a:cxn>
              <a:cxn ang="0">
                <a:pos x="64" y="8"/>
              </a:cxn>
              <a:cxn ang="0">
                <a:pos x="68" y="6"/>
              </a:cxn>
              <a:cxn ang="0">
                <a:pos x="70" y="8"/>
              </a:cxn>
            </a:cxnLst>
            <a:rect l="0" t="0" r="r" b="b"/>
            <a:pathLst>
              <a:path w="88" h="38">
                <a:moveTo>
                  <a:pt x="74" y="8"/>
                </a:moveTo>
                <a:lnTo>
                  <a:pt x="74" y="8"/>
                </a:lnTo>
                <a:lnTo>
                  <a:pt x="74" y="8"/>
                </a:lnTo>
                <a:lnTo>
                  <a:pt x="74" y="8"/>
                </a:lnTo>
                <a:lnTo>
                  <a:pt x="76" y="8"/>
                </a:lnTo>
                <a:lnTo>
                  <a:pt x="76" y="8"/>
                </a:lnTo>
                <a:lnTo>
                  <a:pt x="76" y="10"/>
                </a:lnTo>
                <a:lnTo>
                  <a:pt x="76" y="10"/>
                </a:lnTo>
                <a:lnTo>
                  <a:pt x="76" y="10"/>
                </a:lnTo>
                <a:lnTo>
                  <a:pt x="78" y="10"/>
                </a:lnTo>
                <a:lnTo>
                  <a:pt x="80" y="12"/>
                </a:lnTo>
                <a:lnTo>
                  <a:pt x="80" y="12"/>
                </a:lnTo>
                <a:lnTo>
                  <a:pt x="80" y="12"/>
                </a:lnTo>
                <a:lnTo>
                  <a:pt x="80" y="14"/>
                </a:lnTo>
                <a:lnTo>
                  <a:pt x="80" y="16"/>
                </a:lnTo>
                <a:lnTo>
                  <a:pt x="80" y="18"/>
                </a:lnTo>
                <a:lnTo>
                  <a:pt x="80" y="18"/>
                </a:lnTo>
                <a:lnTo>
                  <a:pt x="80" y="18"/>
                </a:lnTo>
                <a:lnTo>
                  <a:pt x="80" y="18"/>
                </a:lnTo>
                <a:lnTo>
                  <a:pt x="80" y="18"/>
                </a:lnTo>
                <a:lnTo>
                  <a:pt x="82" y="18"/>
                </a:lnTo>
                <a:lnTo>
                  <a:pt x="82" y="20"/>
                </a:lnTo>
                <a:lnTo>
                  <a:pt x="82" y="20"/>
                </a:lnTo>
                <a:lnTo>
                  <a:pt x="82" y="20"/>
                </a:lnTo>
                <a:lnTo>
                  <a:pt x="84" y="22"/>
                </a:lnTo>
                <a:lnTo>
                  <a:pt x="86" y="24"/>
                </a:lnTo>
                <a:lnTo>
                  <a:pt x="86" y="24"/>
                </a:lnTo>
                <a:lnTo>
                  <a:pt x="86" y="26"/>
                </a:lnTo>
                <a:lnTo>
                  <a:pt x="88" y="28"/>
                </a:lnTo>
                <a:lnTo>
                  <a:pt x="88" y="30"/>
                </a:lnTo>
                <a:lnTo>
                  <a:pt x="88" y="30"/>
                </a:lnTo>
                <a:lnTo>
                  <a:pt x="86" y="30"/>
                </a:lnTo>
                <a:lnTo>
                  <a:pt x="86" y="30"/>
                </a:lnTo>
                <a:lnTo>
                  <a:pt x="86" y="30"/>
                </a:lnTo>
                <a:lnTo>
                  <a:pt x="84" y="30"/>
                </a:lnTo>
                <a:lnTo>
                  <a:pt x="84" y="30"/>
                </a:lnTo>
                <a:lnTo>
                  <a:pt x="82" y="32"/>
                </a:lnTo>
                <a:lnTo>
                  <a:pt x="82" y="32"/>
                </a:lnTo>
                <a:lnTo>
                  <a:pt x="82" y="34"/>
                </a:lnTo>
                <a:lnTo>
                  <a:pt x="82" y="34"/>
                </a:lnTo>
                <a:lnTo>
                  <a:pt x="82" y="34"/>
                </a:lnTo>
                <a:lnTo>
                  <a:pt x="82" y="36"/>
                </a:lnTo>
                <a:lnTo>
                  <a:pt x="80" y="36"/>
                </a:lnTo>
                <a:lnTo>
                  <a:pt x="80" y="36"/>
                </a:lnTo>
                <a:lnTo>
                  <a:pt x="78" y="34"/>
                </a:lnTo>
                <a:lnTo>
                  <a:pt x="76" y="34"/>
                </a:lnTo>
                <a:lnTo>
                  <a:pt x="76" y="34"/>
                </a:lnTo>
                <a:lnTo>
                  <a:pt x="74" y="34"/>
                </a:lnTo>
                <a:lnTo>
                  <a:pt x="72" y="36"/>
                </a:lnTo>
                <a:lnTo>
                  <a:pt x="72" y="36"/>
                </a:lnTo>
                <a:lnTo>
                  <a:pt x="72" y="36"/>
                </a:lnTo>
                <a:lnTo>
                  <a:pt x="72" y="36"/>
                </a:lnTo>
                <a:lnTo>
                  <a:pt x="70" y="36"/>
                </a:lnTo>
                <a:lnTo>
                  <a:pt x="70" y="36"/>
                </a:lnTo>
                <a:lnTo>
                  <a:pt x="70" y="36"/>
                </a:lnTo>
                <a:lnTo>
                  <a:pt x="70" y="36"/>
                </a:lnTo>
                <a:lnTo>
                  <a:pt x="70" y="36"/>
                </a:lnTo>
                <a:lnTo>
                  <a:pt x="70" y="38"/>
                </a:lnTo>
                <a:lnTo>
                  <a:pt x="70" y="38"/>
                </a:lnTo>
                <a:lnTo>
                  <a:pt x="68" y="36"/>
                </a:lnTo>
                <a:lnTo>
                  <a:pt x="68" y="36"/>
                </a:lnTo>
                <a:lnTo>
                  <a:pt x="66" y="36"/>
                </a:lnTo>
                <a:lnTo>
                  <a:pt x="66" y="36"/>
                </a:lnTo>
                <a:lnTo>
                  <a:pt x="66" y="36"/>
                </a:lnTo>
                <a:lnTo>
                  <a:pt x="64" y="36"/>
                </a:lnTo>
                <a:lnTo>
                  <a:pt x="64" y="34"/>
                </a:lnTo>
                <a:lnTo>
                  <a:pt x="64" y="34"/>
                </a:lnTo>
                <a:lnTo>
                  <a:pt x="64" y="34"/>
                </a:lnTo>
                <a:lnTo>
                  <a:pt x="62" y="32"/>
                </a:lnTo>
                <a:lnTo>
                  <a:pt x="62" y="32"/>
                </a:lnTo>
                <a:lnTo>
                  <a:pt x="60" y="32"/>
                </a:lnTo>
                <a:lnTo>
                  <a:pt x="60" y="32"/>
                </a:lnTo>
                <a:lnTo>
                  <a:pt x="58" y="30"/>
                </a:lnTo>
                <a:lnTo>
                  <a:pt x="56" y="30"/>
                </a:lnTo>
                <a:lnTo>
                  <a:pt x="54" y="30"/>
                </a:lnTo>
                <a:lnTo>
                  <a:pt x="52" y="30"/>
                </a:lnTo>
                <a:lnTo>
                  <a:pt x="52" y="30"/>
                </a:lnTo>
                <a:lnTo>
                  <a:pt x="50" y="30"/>
                </a:lnTo>
                <a:lnTo>
                  <a:pt x="50" y="30"/>
                </a:lnTo>
                <a:lnTo>
                  <a:pt x="50" y="30"/>
                </a:lnTo>
                <a:lnTo>
                  <a:pt x="50" y="28"/>
                </a:lnTo>
                <a:lnTo>
                  <a:pt x="50" y="28"/>
                </a:lnTo>
                <a:lnTo>
                  <a:pt x="48" y="28"/>
                </a:lnTo>
                <a:lnTo>
                  <a:pt x="48" y="26"/>
                </a:lnTo>
                <a:lnTo>
                  <a:pt x="48" y="26"/>
                </a:lnTo>
                <a:lnTo>
                  <a:pt x="48" y="26"/>
                </a:lnTo>
                <a:lnTo>
                  <a:pt x="48" y="26"/>
                </a:lnTo>
                <a:lnTo>
                  <a:pt x="46" y="26"/>
                </a:lnTo>
                <a:lnTo>
                  <a:pt x="46" y="24"/>
                </a:lnTo>
                <a:lnTo>
                  <a:pt x="44" y="26"/>
                </a:lnTo>
                <a:lnTo>
                  <a:pt x="44" y="26"/>
                </a:lnTo>
                <a:lnTo>
                  <a:pt x="44" y="28"/>
                </a:lnTo>
                <a:lnTo>
                  <a:pt x="42" y="28"/>
                </a:lnTo>
                <a:lnTo>
                  <a:pt x="42" y="28"/>
                </a:lnTo>
                <a:lnTo>
                  <a:pt x="42" y="28"/>
                </a:lnTo>
                <a:lnTo>
                  <a:pt x="42" y="28"/>
                </a:lnTo>
                <a:lnTo>
                  <a:pt x="40" y="28"/>
                </a:lnTo>
                <a:lnTo>
                  <a:pt x="40" y="28"/>
                </a:lnTo>
                <a:lnTo>
                  <a:pt x="40" y="28"/>
                </a:lnTo>
                <a:lnTo>
                  <a:pt x="38" y="28"/>
                </a:lnTo>
                <a:lnTo>
                  <a:pt x="38" y="28"/>
                </a:lnTo>
                <a:lnTo>
                  <a:pt x="36" y="28"/>
                </a:lnTo>
                <a:lnTo>
                  <a:pt x="36" y="26"/>
                </a:lnTo>
                <a:lnTo>
                  <a:pt x="36" y="26"/>
                </a:lnTo>
                <a:lnTo>
                  <a:pt x="34" y="26"/>
                </a:lnTo>
                <a:lnTo>
                  <a:pt x="32" y="26"/>
                </a:lnTo>
                <a:lnTo>
                  <a:pt x="30" y="26"/>
                </a:lnTo>
                <a:lnTo>
                  <a:pt x="30" y="26"/>
                </a:lnTo>
                <a:lnTo>
                  <a:pt x="30" y="26"/>
                </a:lnTo>
                <a:lnTo>
                  <a:pt x="30" y="26"/>
                </a:lnTo>
                <a:lnTo>
                  <a:pt x="30" y="26"/>
                </a:lnTo>
                <a:lnTo>
                  <a:pt x="28" y="26"/>
                </a:lnTo>
                <a:lnTo>
                  <a:pt x="28" y="26"/>
                </a:lnTo>
                <a:lnTo>
                  <a:pt x="28" y="26"/>
                </a:lnTo>
                <a:lnTo>
                  <a:pt x="26" y="26"/>
                </a:lnTo>
                <a:lnTo>
                  <a:pt x="26" y="28"/>
                </a:lnTo>
                <a:lnTo>
                  <a:pt x="26" y="28"/>
                </a:lnTo>
                <a:lnTo>
                  <a:pt x="24" y="28"/>
                </a:lnTo>
                <a:lnTo>
                  <a:pt x="24" y="26"/>
                </a:lnTo>
                <a:lnTo>
                  <a:pt x="24" y="26"/>
                </a:lnTo>
                <a:lnTo>
                  <a:pt x="24" y="26"/>
                </a:lnTo>
                <a:lnTo>
                  <a:pt x="24" y="26"/>
                </a:lnTo>
                <a:lnTo>
                  <a:pt x="22" y="26"/>
                </a:lnTo>
                <a:lnTo>
                  <a:pt x="22" y="26"/>
                </a:lnTo>
                <a:lnTo>
                  <a:pt x="22" y="26"/>
                </a:lnTo>
                <a:lnTo>
                  <a:pt x="22" y="26"/>
                </a:lnTo>
                <a:lnTo>
                  <a:pt x="22" y="26"/>
                </a:lnTo>
                <a:lnTo>
                  <a:pt x="20" y="26"/>
                </a:lnTo>
                <a:lnTo>
                  <a:pt x="20" y="26"/>
                </a:lnTo>
                <a:lnTo>
                  <a:pt x="20" y="26"/>
                </a:lnTo>
                <a:lnTo>
                  <a:pt x="20" y="26"/>
                </a:lnTo>
                <a:lnTo>
                  <a:pt x="18" y="26"/>
                </a:lnTo>
                <a:lnTo>
                  <a:pt x="18" y="26"/>
                </a:lnTo>
                <a:lnTo>
                  <a:pt x="18" y="26"/>
                </a:lnTo>
                <a:lnTo>
                  <a:pt x="18" y="26"/>
                </a:lnTo>
                <a:lnTo>
                  <a:pt x="16" y="26"/>
                </a:lnTo>
                <a:lnTo>
                  <a:pt x="14" y="26"/>
                </a:lnTo>
                <a:lnTo>
                  <a:pt x="12" y="26"/>
                </a:lnTo>
                <a:lnTo>
                  <a:pt x="12" y="26"/>
                </a:lnTo>
                <a:lnTo>
                  <a:pt x="10" y="26"/>
                </a:lnTo>
                <a:lnTo>
                  <a:pt x="8" y="26"/>
                </a:lnTo>
                <a:lnTo>
                  <a:pt x="6" y="28"/>
                </a:lnTo>
                <a:lnTo>
                  <a:pt x="6" y="28"/>
                </a:lnTo>
                <a:lnTo>
                  <a:pt x="4" y="28"/>
                </a:lnTo>
                <a:lnTo>
                  <a:pt x="4" y="28"/>
                </a:lnTo>
                <a:lnTo>
                  <a:pt x="4" y="28"/>
                </a:lnTo>
                <a:lnTo>
                  <a:pt x="4" y="30"/>
                </a:lnTo>
                <a:lnTo>
                  <a:pt x="2" y="30"/>
                </a:lnTo>
                <a:lnTo>
                  <a:pt x="2" y="30"/>
                </a:lnTo>
                <a:lnTo>
                  <a:pt x="2" y="30"/>
                </a:lnTo>
                <a:lnTo>
                  <a:pt x="2" y="30"/>
                </a:lnTo>
                <a:lnTo>
                  <a:pt x="2" y="30"/>
                </a:lnTo>
                <a:lnTo>
                  <a:pt x="2" y="30"/>
                </a:lnTo>
                <a:lnTo>
                  <a:pt x="2" y="30"/>
                </a:lnTo>
                <a:lnTo>
                  <a:pt x="0" y="30"/>
                </a:lnTo>
                <a:lnTo>
                  <a:pt x="0" y="30"/>
                </a:lnTo>
                <a:lnTo>
                  <a:pt x="0" y="30"/>
                </a:lnTo>
                <a:lnTo>
                  <a:pt x="0" y="30"/>
                </a:lnTo>
                <a:lnTo>
                  <a:pt x="0" y="30"/>
                </a:lnTo>
                <a:lnTo>
                  <a:pt x="0" y="30"/>
                </a:lnTo>
                <a:lnTo>
                  <a:pt x="0" y="28"/>
                </a:lnTo>
                <a:lnTo>
                  <a:pt x="0" y="26"/>
                </a:lnTo>
                <a:lnTo>
                  <a:pt x="0" y="24"/>
                </a:lnTo>
                <a:lnTo>
                  <a:pt x="0" y="24"/>
                </a:lnTo>
                <a:lnTo>
                  <a:pt x="0" y="24"/>
                </a:lnTo>
                <a:lnTo>
                  <a:pt x="0" y="26"/>
                </a:lnTo>
                <a:lnTo>
                  <a:pt x="0" y="24"/>
                </a:lnTo>
                <a:lnTo>
                  <a:pt x="0" y="22"/>
                </a:lnTo>
                <a:lnTo>
                  <a:pt x="0" y="22"/>
                </a:lnTo>
                <a:lnTo>
                  <a:pt x="0" y="22"/>
                </a:lnTo>
                <a:lnTo>
                  <a:pt x="0" y="22"/>
                </a:lnTo>
                <a:lnTo>
                  <a:pt x="0" y="20"/>
                </a:lnTo>
                <a:lnTo>
                  <a:pt x="0" y="20"/>
                </a:lnTo>
                <a:lnTo>
                  <a:pt x="0" y="20"/>
                </a:lnTo>
                <a:lnTo>
                  <a:pt x="0" y="18"/>
                </a:lnTo>
                <a:lnTo>
                  <a:pt x="0" y="18"/>
                </a:lnTo>
                <a:lnTo>
                  <a:pt x="0" y="18"/>
                </a:lnTo>
                <a:lnTo>
                  <a:pt x="2" y="18"/>
                </a:lnTo>
                <a:lnTo>
                  <a:pt x="2" y="16"/>
                </a:lnTo>
                <a:lnTo>
                  <a:pt x="2" y="16"/>
                </a:lnTo>
                <a:lnTo>
                  <a:pt x="2" y="16"/>
                </a:lnTo>
                <a:lnTo>
                  <a:pt x="2" y="16"/>
                </a:lnTo>
                <a:lnTo>
                  <a:pt x="2" y="14"/>
                </a:lnTo>
                <a:lnTo>
                  <a:pt x="2" y="14"/>
                </a:lnTo>
                <a:lnTo>
                  <a:pt x="2" y="12"/>
                </a:lnTo>
                <a:lnTo>
                  <a:pt x="2" y="12"/>
                </a:lnTo>
                <a:lnTo>
                  <a:pt x="2" y="12"/>
                </a:lnTo>
                <a:lnTo>
                  <a:pt x="2" y="12"/>
                </a:lnTo>
                <a:lnTo>
                  <a:pt x="4" y="12"/>
                </a:lnTo>
                <a:lnTo>
                  <a:pt x="4" y="10"/>
                </a:lnTo>
                <a:lnTo>
                  <a:pt x="4" y="8"/>
                </a:lnTo>
                <a:lnTo>
                  <a:pt x="4" y="8"/>
                </a:lnTo>
                <a:lnTo>
                  <a:pt x="4" y="8"/>
                </a:lnTo>
                <a:lnTo>
                  <a:pt x="6" y="8"/>
                </a:lnTo>
                <a:lnTo>
                  <a:pt x="6" y="8"/>
                </a:lnTo>
                <a:lnTo>
                  <a:pt x="6" y="8"/>
                </a:lnTo>
                <a:lnTo>
                  <a:pt x="6" y="8"/>
                </a:lnTo>
                <a:lnTo>
                  <a:pt x="8" y="8"/>
                </a:lnTo>
                <a:lnTo>
                  <a:pt x="8" y="8"/>
                </a:lnTo>
                <a:lnTo>
                  <a:pt x="8" y="8"/>
                </a:lnTo>
                <a:lnTo>
                  <a:pt x="8" y="8"/>
                </a:lnTo>
                <a:lnTo>
                  <a:pt x="10" y="6"/>
                </a:lnTo>
                <a:lnTo>
                  <a:pt x="10" y="6"/>
                </a:lnTo>
                <a:lnTo>
                  <a:pt x="12" y="6"/>
                </a:lnTo>
                <a:lnTo>
                  <a:pt x="14" y="4"/>
                </a:lnTo>
                <a:lnTo>
                  <a:pt x="16" y="4"/>
                </a:lnTo>
                <a:lnTo>
                  <a:pt x="16" y="4"/>
                </a:lnTo>
                <a:lnTo>
                  <a:pt x="16" y="6"/>
                </a:lnTo>
                <a:lnTo>
                  <a:pt x="16" y="6"/>
                </a:lnTo>
                <a:lnTo>
                  <a:pt x="16" y="8"/>
                </a:lnTo>
                <a:lnTo>
                  <a:pt x="16" y="8"/>
                </a:lnTo>
                <a:lnTo>
                  <a:pt x="18" y="8"/>
                </a:lnTo>
                <a:lnTo>
                  <a:pt x="20" y="10"/>
                </a:lnTo>
                <a:lnTo>
                  <a:pt x="20" y="10"/>
                </a:lnTo>
                <a:lnTo>
                  <a:pt x="22" y="10"/>
                </a:lnTo>
                <a:lnTo>
                  <a:pt x="22" y="10"/>
                </a:lnTo>
                <a:lnTo>
                  <a:pt x="22" y="10"/>
                </a:lnTo>
                <a:lnTo>
                  <a:pt x="22" y="10"/>
                </a:lnTo>
                <a:lnTo>
                  <a:pt x="22" y="10"/>
                </a:lnTo>
                <a:lnTo>
                  <a:pt x="24" y="12"/>
                </a:lnTo>
                <a:lnTo>
                  <a:pt x="24" y="14"/>
                </a:lnTo>
                <a:lnTo>
                  <a:pt x="24" y="14"/>
                </a:lnTo>
                <a:lnTo>
                  <a:pt x="26" y="14"/>
                </a:lnTo>
                <a:lnTo>
                  <a:pt x="26" y="16"/>
                </a:lnTo>
                <a:lnTo>
                  <a:pt x="26" y="16"/>
                </a:lnTo>
                <a:lnTo>
                  <a:pt x="26" y="16"/>
                </a:lnTo>
                <a:lnTo>
                  <a:pt x="30" y="16"/>
                </a:lnTo>
                <a:lnTo>
                  <a:pt x="30" y="16"/>
                </a:lnTo>
                <a:lnTo>
                  <a:pt x="32" y="16"/>
                </a:lnTo>
                <a:lnTo>
                  <a:pt x="32" y="16"/>
                </a:lnTo>
                <a:lnTo>
                  <a:pt x="32" y="16"/>
                </a:lnTo>
                <a:lnTo>
                  <a:pt x="32" y="16"/>
                </a:lnTo>
                <a:lnTo>
                  <a:pt x="34" y="16"/>
                </a:lnTo>
                <a:lnTo>
                  <a:pt x="34" y="16"/>
                </a:lnTo>
                <a:lnTo>
                  <a:pt x="36" y="14"/>
                </a:lnTo>
                <a:lnTo>
                  <a:pt x="36" y="14"/>
                </a:lnTo>
                <a:lnTo>
                  <a:pt x="38" y="14"/>
                </a:lnTo>
                <a:lnTo>
                  <a:pt x="38" y="12"/>
                </a:lnTo>
                <a:lnTo>
                  <a:pt x="38" y="12"/>
                </a:lnTo>
                <a:lnTo>
                  <a:pt x="38" y="10"/>
                </a:lnTo>
                <a:lnTo>
                  <a:pt x="38" y="8"/>
                </a:lnTo>
                <a:lnTo>
                  <a:pt x="36" y="6"/>
                </a:lnTo>
                <a:lnTo>
                  <a:pt x="36" y="6"/>
                </a:lnTo>
                <a:lnTo>
                  <a:pt x="36" y="4"/>
                </a:lnTo>
                <a:lnTo>
                  <a:pt x="36" y="4"/>
                </a:lnTo>
                <a:lnTo>
                  <a:pt x="36" y="2"/>
                </a:lnTo>
                <a:lnTo>
                  <a:pt x="36" y="2"/>
                </a:lnTo>
                <a:lnTo>
                  <a:pt x="36" y="2"/>
                </a:lnTo>
                <a:lnTo>
                  <a:pt x="36" y="2"/>
                </a:lnTo>
                <a:lnTo>
                  <a:pt x="38" y="2"/>
                </a:lnTo>
                <a:lnTo>
                  <a:pt x="38" y="2"/>
                </a:lnTo>
                <a:lnTo>
                  <a:pt x="38" y="2"/>
                </a:lnTo>
                <a:lnTo>
                  <a:pt x="40" y="2"/>
                </a:lnTo>
                <a:lnTo>
                  <a:pt x="44" y="0"/>
                </a:lnTo>
                <a:lnTo>
                  <a:pt x="44" y="0"/>
                </a:lnTo>
                <a:lnTo>
                  <a:pt x="44" y="0"/>
                </a:lnTo>
                <a:lnTo>
                  <a:pt x="44" y="0"/>
                </a:lnTo>
                <a:lnTo>
                  <a:pt x="44" y="0"/>
                </a:lnTo>
                <a:lnTo>
                  <a:pt x="46" y="0"/>
                </a:lnTo>
                <a:lnTo>
                  <a:pt x="46" y="0"/>
                </a:lnTo>
                <a:lnTo>
                  <a:pt x="46" y="0"/>
                </a:lnTo>
                <a:lnTo>
                  <a:pt x="46" y="0"/>
                </a:lnTo>
                <a:lnTo>
                  <a:pt x="46" y="0"/>
                </a:lnTo>
                <a:lnTo>
                  <a:pt x="46" y="2"/>
                </a:lnTo>
                <a:lnTo>
                  <a:pt x="48" y="0"/>
                </a:lnTo>
                <a:lnTo>
                  <a:pt x="48" y="0"/>
                </a:lnTo>
                <a:lnTo>
                  <a:pt x="46" y="0"/>
                </a:lnTo>
                <a:lnTo>
                  <a:pt x="46" y="0"/>
                </a:lnTo>
                <a:lnTo>
                  <a:pt x="48" y="0"/>
                </a:lnTo>
                <a:lnTo>
                  <a:pt x="48" y="0"/>
                </a:lnTo>
                <a:lnTo>
                  <a:pt x="52" y="2"/>
                </a:lnTo>
                <a:lnTo>
                  <a:pt x="54" y="4"/>
                </a:lnTo>
                <a:lnTo>
                  <a:pt x="54" y="4"/>
                </a:lnTo>
                <a:lnTo>
                  <a:pt x="54" y="4"/>
                </a:lnTo>
                <a:lnTo>
                  <a:pt x="56" y="4"/>
                </a:lnTo>
                <a:lnTo>
                  <a:pt x="56" y="4"/>
                </a:lnTo>
                <a:lnTo>
                  <a:pt x="58" y="6"/>
                </a:lnTo>
                <a:lnTo>
                  <a:pt x="60" y="6"/>
                </a:lnTo>
                <a:lnTo>
                  <a:pt x="60" y="6"/>
                </a:lnTo>
                <a:lnTo>
                  <a:pt x="64" y="8"/>
                </a:lnTo>
                <a:lnTo>
                  <a:pt x="64" y="8"/>
                </a:lnTo>
                <a:lnTo>
                  <a:pt x="64" y="8"/>
                </a:lnTo>
                <a:lnTo>
                  <a:pt x="64" y="8"/>
                </a:lnTo>
                <a:lnTo>
                  <a:pt x="66" y="8"/>
                </a:lnTo>
                <a:lnTo>
                  <a:pt x="68" y="6"/>
                </a:lnTo>
                <a:lnTo>
                  <a:pt x="68" y="6"/>
                </a:lnTo>
                <a:lnTo>
                  <a:pt x="68" y="6"/>
                </a:lnTo>
                <a:lnTo>
                  <a:pt x="68" y="6"/>
                </a:lnTo>
                <a:lnTo>
                  <a:pt x="68" y="6"/>
                </a:lnTo>
                <a:lnTo>
                  <a:pt x="70" y="8"/>
                </a:lnTo>
                <a:lnTo>
                  <a:pt x="70" y="8"/>
                </a:lnTo>
                <a:lnTo>
                  <a:pt x="72" y="8"/>
                </a:lnTo>
                <a:lnTo>
                  <a:pt x="74"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7" name="Freeform 143"/>
          <p:cNvSpPr>
            <a:spLocks/>
          </p:cNvSpPr>
          <p:nvPr/>
        </p:nvSpPr>
        <p:spPr bwMode="auto">
          <a:xfrm>
            <a:off x="4679950" y="2312988"/>
            <a:ext cx="15875" cy="19050"/>
          </a:xfrm>
          <a:custGeom>
            <a:avLst/>
            <a:gdLst/>
            <a:ahLst/>
            <a:cxnLst>
              <a:cxn ang="0">
                <a:pos x="6" y="2"/>
              </a:cxn>
              <a:cxn ang="0">
                <a:pos x="4" y="2"/>
              </a:cxn>
              <a:cxn ang="0">
                <a:pos x="4" y="2"/>
              </a:cxn>
              <a:cxn ang="0">
                <a:pos x="4" y="2"/>
              </a:cxn>
              <a:cxn ang="0">
                <a:pos x="6" y="2"/>
              </a:cxn>
              <a:cxn ang="0">
                <a:pos x="6" y="4"/>
              </a:cxn>
              <a:cxn ang="0">
                <a:pos x="6" y="4"/>
              </a:cxn>
              <a:cxn ang="0">
                <a:pos x="6" y="4"/>
              </a:cxn>
              <a:cxn ang="0">
                <a:pos x="6" y="6"/>
              </a:cxn>
              <a:cxn ang="0">
                <a:pos x="8" y="6"/>
              </a:cxn>
              <a:cxn ang="0">
                <a:pos x="8" y="6"/>
              </a:cxn>
              <a:cxn ang="0">
                <a:pos x="8" y="6"/>
              </a:cxn>
              <a:cxn ang="0">
                <a:pos x="8" y="6"/>
              </a:cxn>
              <a:cxn ang="0">
                <a:pos x="10" y="6"/>
              </a:cxn>
              <a:cxn ang="0">
                <a:pos x="10" y="6"/>
              </a:cxn>
              <a:cxn ang="0">
                <a:pos x="10" y="8"/>
              </a:cxn>
              <a:cxn ang="0">
                <a:pos x="10" y="8"/>
              </a:cxn>
              <a:cxn ang="0">
                <a:pos x="8" y="8"/>
              </a:cxn>
              <a:cxn ang="0">
                <a:pos x="8" y="10"/>
              </a:cxn>
              <a:cxn ang="0">
                <a:pos x="8" y="12"/>
              </a:cxn>
              <a:cxn ang="0">
                <a:pos x="8" y="12"/>
              </a:cxn>
              <a:cxn ang="0">
                <a:pos x="8" y="12"/>
              </a:cxn>
              <a:cxn ang="0">
                <a:pos x="8" y="12"/>
              </a:cxn>
              <a:cxn ang="0">
                <a:pos x="6" y="12"/>
              </a:cxn>
              <a:cxn ang="0">
                <a:pos x="6" y="12"/>
              </a:cxn>
              <a:cxn ang="0">
                <a:pos x="6" y="12"/>
              </a:cxn>
              <a:cxn ang="0">
                <a:pos x="6" y="12"/>
              </a:cxn>
              <a:cxn ang="0">
                <a:pos x="4" y="12"/>
              </a:cxn>
              <a:cxn ang="0">
                <a:pos x="4" y="12"/>
              </a:cxn>
              <a:cxn ang="0">
                <a:pos x="2" y="12"/>
              </a:cxn>
              <a:cxn ang="0">
                <a:pos x="2" y="10"/>
              </a:cxn>
              <a:cxn ang="0">
                <a:pos x="2" y="10"/>
              </a:cxn>
              <a:cxn ang="0">
                <a:pos x="2" y="10"/>
              </a:cxn>
              <a:cxn ang="0">
                <a:pos x="2" y="10"/>
              </a:cxn>
              <a:cxn ang="0">
                <a:pos x="2" y="10"/>
              </a:cxn>
              <a:cxn ang="0">
                <a:pos x="2" y="8"/>
              </a:cxn>
              <a:cxn ang="0">
                <a:pos x="2" y="8"/>
              </a:cxn>
              <a:cxn ang="0">
                <a:pos x="2" y="8"/>
              </a:cxn>
              <a:cxn ang="0">
                <a:pos x="2" y="8"/>
              </a:cxn>
              <a:cxn ang="0">
                <a:pos x="0" y="6"/>
              </a:cxn>
              <a:cxn ang="0">
                <a:pos x="0" y="6"/>
              </a:cxn>
              <a:cxn ang="0">
                <a:pos x="0" y="6"/>
              </a:cxn>
              <a:cxn ang="0">
                <a:pos x="0" y="4"/>
              </a:cxn>
              <a:cxn ang="0">
                <a:pos x="0" y="4"/>
              </a:cxn>
              <a:cxn ang="0">
                <a:pos x="2" y="4"/>
              </a:cxn>
              <a:cxn ang="0">
                <a:pos x="2" y="2"/>
              </a:cxn>
              <a:cxn ang="0">
                <a:pos x="2" y="2"/>
              </a:cxn>
              <a:cxn ang="0">
                <a:pos x="2" y="0"/>
              </a:cxn>
              <a:cxn ang="0">
                <a:pos x="4" y="0"/>
              </a:cxn>
              <a:cxn ang="0">
                <a:pos x="4" y="0"/>
              </a:cxn>
              <a:cxn ang="0">
                <a:pos x="4" y="0"/>
              </a:cxn>
              <a:cxn ang="0">
                <a:pos x="4" y="2"/>
              </a:cxn>
              <a:cxn ang="0">
                <a:pos x="6" y="2"/>
              </a:cxn>
            </a:cxnLst>
            <a:rect l="0" t="0" r="r" b="b"/>
            <a:pathLst>
              <a:path w="10" h="12">
                <a:moveTo>
                  <a:pt x="6" y="2"/>
                </a:moveTo>
                <a:lnTo>
                  <a:pt x="4" y="2"/>
                </a:lnTo>
                <a:lnTo>
                  <a:pt x="4" y="2"/>
                </a:lnTo>
                <a:lnTo>
                  <a:pt x="4" y="2"/>
                </a:lnTo>
                <a:lnTo>
                  <a:pt x="6" y="2"/>
                </a:lnTo>
                <a:lnTo>
                  <a:pt x="6" y="4"/>
                </a:lnTo>
                <a:lnTo>
                  <a:pt x="6" y="4"/>
                </a:lnTo>
                <a:lnTo>
                  <a:pt x="6" y="4"/>
                </a:lnTo>
                <a:lnTo>
                  <a:pt x="6" y="6"/>
                </a:lnTo>
                <a:lnTo>
                  <a:pt x="8" y="6"/>
                </a:lnTo>
                <a:lnTo>
                  <a:pt x="8" y="6"/>
                </a:lnTo>
                <a:lnTo>
                  <a:pt x="8" y="6"/>
                </a:lnTo>
                <a:lnTo>
                  <a:pt x="8" y="6"/>
                </a:lnTo>
                <a:lnTo>
                  <a:pt x="10" y="6"/>
                </a:lnTo>
                <a:lnTo>
                  <a:pt x="10" y="6"/>
                </a:lnTo>
                <a:lnTo>
                  <a:pt x="10" y="8"/>
                </a:lnTo>
                <a:lnTo>
                  <a:pt x="10" y="8"/>
                </a:lnTo>
                <a:lnTo>
                  <a:pt x="8" y="8"/>
                </a:lnTo>
                <a:lnTo>
                  <a:pt x="8" y="10"/>
                </a:lnTo>
                <a:lnTo>
                  <a:pt x="8" y="12"/>
                </a:lnTo>
                <a:lnTo>
                  <a:pt x="8" y="12"/>
                </a:lnTo>
                <a:lnTo>
                  <a:pt x="8" y="12"/>
                </a:lnTo>
                <a:lnTo>
                  <a:pt x="8" y="12"/>
                </a:lnTo>
                <a:lnTo>
                  <a:pt x="6" y="12"/>
                </a:lnTo>
                <a:lnTo>
                  <a:pt x="6" y="12"/>
                </a:lnTo>
                <a:lnTo>
                  <a:pt x="6" y="12"/>
                </a:lnTo>
                <a:lnTo>
                  <a:pt x="6" y="12"/>
                </a:lnTo>
                <a:lnTo>
                  <a:pt x="4" y="12"/>
                </a:lnTo>
                <a:lnTo>
                  <a:pt x="4" y="12"/>
                </a:lnTo>
                <a:lnTo>
                  <a:pt x="2" y="12"/>
                </a:lnTo>
                <a:lnTo>
                  <a:pt x="2" y="10"/>
                </a:lnTo>
                <a:lnTo>
                  <a:pt x="2" y="10"/>
                </a:lnTo>
                <a:lnTo>
                  <a:pt x="2" y="10"/>
                </a:lnTo>
                <a:lnTo>
                  <a:pt x="2" y="10"/>
                </a:lnTo>
                <a:lnTo>
                  <a:pt x="2" y="10"/>
                </a:lnTo>
                <a:lnTo>
                  <a:pt x="2" y="8"/>
                </a:lnTo>
                <a:lnTo>
                  <a:pt x="2" y="8"/>
                </a:lnTo>
                <a:lnTo>
                  <a:pt x="2" y="8"/>
                </a:lnTo>
                <a:lnTo>
                  <a:pt x="2" y="8"/>
                </a:lnTo>
                <a:lnTo>
                  <a:pt x="0" y="6"/>
                </a:lnTo>
                <a:lnTo>
                  <a:pt x="0" y="6"/>
                </a:lnTo>
                <a:lnTo>
                  <a:pt x="0" y="6"/>
                </a:lnTo>
                <a:lnTo>
                  <a:pt x="0" y="4"/>
                </a:lnTo>
                <a:lnTo>
                  <a:pt x="0" y="4"/>
                </a:lnTo>
                <a:lnTo>
                  <a:pt x="2" y="4"/>
                </a:lnTo>
                <a:lnTo>
                  <a:pt x="2" y="2"/>
                </a:lnTo>
                <a:lnTo>
                  <a:pt x="2" y="2"/>
                </a:lnTo>
                <a:lnTo>
                  <a:pt x="2" y="0"/>
                </a:lnTo>
                <a:lnTo>
                  <a:pt x="4" y="0"/>
                </a:lnTo>
                <a:lnTo>
                  <a:pt x="4" y="0"/>
                </a:lnTo>
                <a:lnTo>
                  <a:pt x="4" y="0"/>
                </a:lnTo>
                <a:lnTo>
                  <a:pt x="4" y="2"/>
                </a:lnTo>
                <a:lnTo>
                  <a:pt x="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8" name="Freeform 144"/>
          <p:cNvSpPr>
            <a:spLocks noEditPoints="1"/>
          </p:cNvSpPr>
          <p:nvPr/>
        </p:nvSpPr>
        <p:spPr bwMode="auto">
          <a:xfrm>
            <a:off x="4968875" y="2154238"/>
            <a:ext cx="114300" cy="66675"/>
          </a:xfrm>
          <a:custGeom>
            <a:avLst/>
            <a:gdLst/>
            <a:ahLst/>
            <a:cxnLst>
              <a:cxn ang="0">
                <a:pos x="68" y="18"/>
              </a:cxn>
              <a:cxn ang="0">
                <a:pos x="70" y="18"/>
              </a:cxn>
              <a:cxn ang="0">
                <a:pos x="72" y="20"/>
              </a:cxn>
              <a:cxn ang="0">
                <a:pos x="66" y="22"/>
              </a:cxn>
              <a:cxn ang="0">
                <a:pos x="62" y="24"/>
              </a:cxn>
              <a:cxn ang="0">
                <a:pos x="62" y="30"/>
              </a:cxn>
              <a:cxn ang="0">
                <a:pos x="60" y="32"/>
              </a:cxn>
              <a:cxn ang="0">
                <a:pos x="62" y="34"/>
              </a:cxn>
              <a:cxn ang="0">
                <a:pos x="64" y="36"/>
              </a:cxn>
              <a:cxn ang="0">
                <a:pos x="60" y="36"/>
              </a:cxn>
              <a:cxn ang="0">
                <a:pos x="58" y="36"/>
              </a:cxn>
              <a:cxn ang="0">
                <a:pos x="56" y="36"/>
              </a:cxn>
              <a:cxn ang="0">
                <a:pos x="54" y="36"/>
              </a:cxn>
              <a:cxn ang="0">
                <a:pos x="52" y="40"/>
              </a:cxn>
              <a:cxn ang="0">
                <a:pos x="48" y="40"/>
              </a:cxn>
              <a:cxn ang="0">
                <a:pos x="44" y="40"/>
              </a:cxn>
              <a:cxn ang="0">
                <a:pos x="42" y="40"/>
              </a:cxn>
              <a:cxn ang="0">
                <a:pos x="38" y="40"/>
              </a:cxn>
              <a:cxn ang="0">
                <a:pos x="36" y="40"/>
              </a:cxn>
              <a:cxn ang="0">
                <a:pos x="34" y="36"/>
              </a:cxn>
              <a:cxn ang="0">
                <a:pos x="28" y="34"/>
              </a:cxn>
              <a:cxn ang="0">
                <a:pos x="26" y="34"/>
              </a:cxn>
              <a:cxn ang="0">
                <a:pos x="24" y="32"/>
              </a:cxn>
              <a:cxn ang="0">
                <a:pos x="26" y="26"/>
              </a:cxn>
              <a:cxn ang="0">
                <a:pos x="24" y="24"/>
              </a:cxn>
              <a:cxn ang="0">
                <a:pos x="18" y="22"/>
              </a:cxn>
              <a:cxn ang="0">
                <a:pos x="16" y="24"/>
              </a:cxn>
              <a:cxn ang="0">
                <a:pos x="8" y="20"/>
              </a:cxn>
              <a:cxn ang="0">
                <a:pos x="6" y="20"/>
              </a:cxn>
              <a:cxn ang="0">
                <a:pos x="2" y="12"/>
              </a:cxn>
              <a:cxn ang="0">
                <a:pos x="2" y="8"/>
              </a:cxn>
              <a:cxn ang="0">
                <a:pos x="2" y="6"/>
              </a:cxn>
              <a:cxn ang="0">
                <a:pos x="2" y="6"/>
              </a:cxn>
              <a:cxn ang="0">
                <a:pos x="4" y="4"/>
              </a:cxn>
              <a:cxn ang="0">
                <a:pos x="12" y="2"/>
              </a:cxn>
              <a:cxn ang="0">
                <a:pos x="18" y="2"/>
              </a:cxn>
              <a:cxn ang="0">
                <a:pos x="20" y="2"/>
              </a:cxn>
              <a:cxn ang="0">
                <a:pos x="22" y="2"/>
              </a:cxn>
              <a:cxn ang="0">
                <a:pos x="24" y="2"/>
              </a:cxn>
              <a:cxn ang="0">
                <a:pos x="28" y="2"/>
              </a:cxn>
              <a:cxn ang="0">
                <a:pos x="30" y="2"/>
              </a:cxn>
              <a:cxn ang="0">
                <a:pos x="36" y="2"/>
              </a:cxn>
              <a:cxn ang="0">
                <a:pos x="40" y="4"/>
              </a:cxn>
              <a:cxn ang="0">
                <a:pos x="42" y="4"/>
              </a:cxn>
              <a:cxn ang="0">
                <a:pos x="46" y="0"/>
              </a:cxn>
              <a:cxn ang="0">
                <a:pos x="48" y="2"/>
              </a:cxn>
              <a:cxn ang="0">
                <a:pos x="50" y="6"/>
              </a:cxn>
              <a:cxn ang="0">
                <a:pos x="56" y="6"/>
              </a:cxn>
              <a:cxn ang="0">
                <a:pos x="62" y="8"/>
              </a:cxn>
              <a:cxn ang="0">
                <a:pos x="66" y="12"/>
              </a:cxn>
              <a:cxn ang="0">
                <a:pos x="70" y="14"/>
              </a:cxn>
              <a:cxn ang="0">
                <a:pos x="2" y="18"/>
              </a:cxn>
              <a:cxn ang="0">
                <a:pos x="2" y="14"/>
              </a:cxn>
              <a:cxn ang="0">
                <a:pos x="2" y="14"/>
              </a:cxn>
            </a:cxnLst>
            <a:rect l="0" t="0" r="r" b="b"/>
            <a:pathLst>
              <a:path w="72" h="42">
                <a:moveTo>
                  <a:pt x="70" y="14"/>
                </a:moveTo>
                <a:lnTo>
                  <a:pt x="70" y="14"/>
                </a:lnTo>
                <a:lnTo>
                  <a:pt x="70" y="14"/>
                </a:lnTo>
                <a:lnTo>
                  <a:pt x="68" y="16"/>
                </a:lnTo>
                <a:lnTo>
                  <a:pt x="68" y="18"/>
                </a:lnTo>
                <a:lnTo>
                  <a:pt x="70" y="18"/>
                </a:lnTo>
                <a:lnTo>
                  <a:pt x="70" y="18"/>
                </a:lnTo>
                <a:lnTo>
                  <a:pt x="70" y="18"/>
                </a:lnTo>
                <a:lnTo>
                  <a:pt x="70" y="18"/>
                </a:lnTo>
                <a:lnTo>
                  <a:pt x="70" y="18"/>
                </a:lnTo>
                <a:lnTo>
                  <a:pt x="72" y="18"/>
                </a:lnTo>
                <a:lnTo>
                  <a:pt x="72" y="20"/>
                </a:lnTo>
                <a:lnTo>
                  <a:pt x="72" y="20"/>
                </a:lnTo>
                <a:lnTo>
                  <a:pt x="72" y="20"/>
                </a:lnTo>
                <a:lnTo>
                  <a:pt x="72" y="20"/>
                </a:lnTo>
                <a:lnTo>
                  <a:pt x="70" y="22"/>
                </a:lnTo>
                <a:lnTo>
                  <a:pt x="70" y="22"/>
                </a:lnTo>
                <a:lnTo>
                  <a:pt x="66" y="22"/>
                </a:lnTo>
                <a:lnTo>
                  <a:pt x="66" y="22"/>
                </a:lnTo>
                <a:lnTo>
                  <a:pt x="66" y="22"/>
                </a:lnTo>
                <a:lnTo>
                  <a:pt x="66" y="24"/>
                </a:lnTo>
                <a:lnTo>
                  <a:pt x="66" y="24"/>
                </a:lnTo>
                <a:lnTo>
                  <a:pt x="64" y="24"/>
                </a:lnTo>
                <a:lnTo>
                  <a:pt x="64" y="24"/>
                </a:lnTo>
                <a:lnTo>
                  <a:pt x="62" y="24"/>
                </a:lnTo>
                <a:lnTo>
                  <a:pt x="62" y="24"/>
                </a:lnTo>
                <a:lnTo>
                  <a:pt x="62" y="26"/>
                </a:lnTo>
                <a:lnTo>
                  <a:pt x="62" y="26"/>
                </a:lnTo>
                <a:lnTo>
                  <a:pt x="62" y="28"/>
                </a:lnTo>
                <a:lnTo>
                  <a:pt x="62" y="30"/>
                </a:lnTo>
                <a:lnTo>
                  <a:pt x="62" y="30"/>
                </a:lnTo>
                <a:lnTo>
                  <a:pt x="62" y="30"/>
                </a:lnTo>
                <a:lnTo>
                  <a:pt x="62" y="30"/>
                </a:lnTo>
                <a:lnTo>
                  <a:pt x="62" y="30"/>
                </a:lnTo>
                <a:lnTo>
                  <a:pt x="60" y="32"/>
                </a:lnTo>
                <a:lnTo>
                  <a:pt x="60" y="34"/>
                </a:lnTo>
                <a:lnTo>
                  <a:pt x="60" y="34"/>
                </a:lnTo>
                <a:lnTo>
                  <a:pt x="60" y="34"/>
                </a:lnTo>
                <a:lnTo>
                  <a:pt x="60" y="34"/>
                </a:lnTo>
                <a:lnTo>
                  <a:pt x="62" y="34"/>
                </a:lnTo>
                <a:lnTo>
                  <a:pt x="62" y="34"/>
                </a:lnTo>
                <a:lnTo>
                  <a:pt x="62" y="34"/>
                </a:lnTo>
                <a:lnTo>
                  <a:pt x="64" y="36"/>
                </a:lnTo>
                <a:lnTo>
                  <a:pt x="64" y="36"/>
                </a:lnTo>
                <a:lnTo>
                  <a:pt x="64" y="36"/>
                </a:lnTo>
                <a:lnTo>
                  <a:pt x="62" y="38"/>
                </a:lnTo>
                <a:lnTo>
                  <a:pt x="60" y="38"/>
                </a:lnTo>
                <a:lnTo>
                  <a:pt x="60" y="36"/>
                </a:lnTo>
                <a:lnTo>
                  <a:pt x="60" y="36"/>
                </a:lnTo>
                <a:lnTo>
                  <a:pt x="60" y="36"/>
                </a:lnTo>
                <a:lnTo>
                  <a:pt x="60" y="34"/>
                </a:lnTo>
                <a:lnTo>
                  <a:pt x="60" y="34"/>
                </a:lnTo>
                <a:lnTo>
                  <a:pt x="58" y="34"/>
                </a:lnTo>
                <a:lnTo>
                  <a:pt x="58" y="36"/>
                </a:lnTo>
                <a:lnTo>
                  <a:pt x="58" y="36"/>
                </a:lnTo>
                <a:lnTo>
                  <a:pt x="58" y="36"/>
                </a:lnTo>
                <a:lnTo>
                  <a:pt x="58" y="36"/>
                </a:lnTo>
                <a:lnTo>
                  <a:pt x="56" y="36"/>
                </a:lnTo>
                <a:lnTo>
                  <a:pt x="56" y="36"/>
                </a:lnTo>
                <a:lnTo>
                  <a:pt x="56" y="36"/>
                </a:lnTo>
                <a:lnTo>
                  <a:pt x="54" y="38"/>
                </a:lnTo>
                <a:lnTo>
                  <a:pt x="54" y="38"/>
                </a:lnTo>
                <a:lnTo>
                  <a:pt x="54" y="38"/>
                </a:lnTo>
                <a:lnTo>
                  <a:pt x="54" y="38"/>
                </a:lnTo>
                <a:lnTo>
                  <a:pt x="54" y="36"/>
                </a:lnTo>
                <a:lnTo>
                  <a:pt x="52" y="38"/>
                </a:lnTo>
                <a:lnTo>
                  <a:pt x="52" y="38"/>
                </a:lnTo>
                <a:lnTo>
                  <a:pt x="52" y="38"/>
                </a:lnTo>
                <a:lnTo>
                  <a:pt x="52" y="38"/>
                </a:lnTo>
                <a:lnTo>
                  <a:pt x="52" y="40"/>
                </a:lnTo>
                <a:lnTo>
                  <a:pt x="52" y="40"/>
                </a:lnTo>
                <a:lnTo>
                  <a:pt x="50" y="40"/>
                </a:lnTo>
                <a:lnTo>
                  <a:pt x="50" y="40"/>
                </a:lnTo>
                <a:lnTo>
                  <a:pt x="50" y="40"/>
                </a:lnTo>
                <a:lnTo>
                  <a:pt x="48" y="40"/>
                </a:lnTo>
                <a:lnTo>
                  <a:pt x="48" y="40"/>
                </a:lnTo>
                <a:lnTo>
                  <a:pt x="46" y="42"/>
                </a:lnTo>
                <a:lnTo>
                  <a:pt x="46" y="40"/>
                </a:lnTo>
                <a:lnTo>
                  <a:pt x="44" y="40"/>
                </a:lnTo>
                <a:lnTo>
                  <a:pt x="44" y="40"/>
                </a:lnTo>
                <a:lnTo>
                  <a:pt x="44" y="40"/>
                </a:lnTo>
                <a:lnTo>
                  <a:pt x="44" y="40"/>
                </a:lnTo>
                <a:lnTo>
                  <a:pt x="44" y="40"/>
                </a:lnTo>
                <a:lnTo>
                  <a:pt x="44" y="40"/>
                </a:lnTo>
                <a:lnTo>
                  <a:pt x="42" y="40"/>
                </a:lnTo>
                <a:lnTo>
                  <a:pt x="42" y="40"/>
                </a:lnTo>
                <a:lnTo>
                  <a:pt x="42" y="40"/>
                </a:lnTo>
                <a:lnTo>
                  <a:pt x="40" y="40"/>
                </a:lnTo>
                <a:lnTo>
                  <a:pt x="40" y="40"/>
                </a:lnTo>
                <a:lnTo>
                  <a:pt x="38" y="40"/>
                </a:lnTo>
                <a:lnTo>
                  <a:pt x="36" y="40"/>
                </a:lnTo>
                <a:lnTo>
                  <a:pt x="36" y="40"/>
                </a:lnTo>
                <a:lnTo>
                  <a:pt x="36" y="40"/>
                </a:lnTo>
                <a:lnTo>
                  <a:pt x="36" y="40"/>
                </a:lnTo>
                <a:lnTo>
                  <a:pt x="36" y="40"/>
                </a:lnTo>
                <a:lnTo>
                  <a:pt x="36" y="40"/>
                </a:lnTo>
                <a:lnTo>
                  <a:pt x="36" y="38"/>
                </a:lnTo>
                <a:lnTo>
                  <a:pt x="36" y="38"/>
                </a:lnTo>
                <a:lnTo>
                  <a:pt x="34" y="38"/>
                </a:lnTo>
                <a:lnTo>
                  <a:pt x="34" y="36"/>
                </a:lnTo>
                <a:lnTo>
                  <a:pt x="34" y="36"/>
                </a:lnTo>
                <a:lnTo>
                  <a:pt x="32" y="36"/>
                </a:lnTo>
                <a:lnTo>
                  <a:pt x="32" y="34"/>
                </a:lnTo>
                <a:lnTo>
                  <a:pt x="30" y="34"/>
                </a:lnTo>
                <a:lnTo>
                  <a:pt x="28" y="34"/>
                </a:lnTo>
                <a:lnTo>
                  <a:pt x="26" y="32"/>
                </a:lnTo>
                <a:lnTo>
                  <a:pt x="26" y="32"/>
                </a:lnTo>
                <a:lnTo>
                  <a:pt x="26" y="34"/>
                </a:lnTo>
                <a:lnTo>
                  <a:pt x="26" y="34"/>
                </a:lnTo>
                <a:lnTo>
                  <a:pt x="26" y="34"/>
                </a:lnTo>
                <a:lnTo>
                  <a:pt x="26" y="32"/>
                </a:lnTo>
                <a:lnTo>
                  <a:pt x="24" y="32"/>
                </a:lnTo>
                <a:lnTo>
                  <a:pt x="24" y="32"/>
                </a:lnTo>
                <a:lnTo>
                  <a:pt x="24" y="32"/>
                </a:lnTo>
                <a:lnTo>
                  <a:pt x="24" y="32"/>
                </a:lnTo>
                <a:lnTo>
                  <a:pt x="24" y="28"/>
                </a:lnTo>
                <a:lnTo>
                  <a:pt x="24" y="28"/>
                </a:lnTo>
                <a:lnTo>
                  <a:pt x="26" y="28"/>
                </a:lnTo>
                <a:lnTo>
                  <a:pt x="26" y="28"/>
                </a:lnTo>
                <a:lnTo>
                  <a:pt x="26" y="26"/>
                </a:lnTo>
                <a:lnTo>
                  <a:pt x="26" y="26"/>
                </a:lnTo>
                <a:lnTo>
                  <a:pt x="26" y="26"/>
                </a:lnTo>
                <a:lnTo>
                  <a:pt x="26" y="26"/>
                </a:lnTo>
                <a:lnTo>
                  <a:pt x="26" y="26"/>
                </a:lnTo>
                <a:lnTo>
                  <a:pt x="24" y="24"/>
                </a:lnTo>
                <a:lnTo>
                  <a:pt x="24" y="24"/>
                </a:lnTo>
                <a:lnTo>
                  <a:pt x="22" y="24"/>
                </a:lnTo>
                <a:lnTo>
                  <a:pt x="22" y="22"/>
                </a:lnTo>
                <a:lnTo>
                  <a:pt x="20" y="22"/>
                </a:lnTo>
                <a:lnTo>
                  <a:pt x="18" y="22"/>
                </a:lnTo>
                <a:lnTo>
                  <a:pt x="18" y="22"/>
                </a:lnTo>
                <a:lnTo>
                  <a:pt x="16" y="22"/>
                </a:lnTo>
                <a:lnTo>
                  <a:pt x="16" y="22"/>
                </a:lnTo>
                <a:lnTo>
                  <a:pt x="16" y="24"/>
                </a:lnTo>
                <a:lnTo>
                  <a:pt x="16" y="24"/>
                </a:lnTo>
                <a:lnTo>
                  <a:pt x="16" y="24"/>
                </a:lnTo>
                <a:lnTo>
                  <a:pt x="10" y="22"/>
                </a:lnTo>
                <a:lnTo>
                  <a:pt x="10" y="20"/>
                </a:lnTo>
                <a:lnTo>
                  <a:pt x="8" y="20"/>
                </a:lnTo>
                <a:lnTo>
                  <a:pt x="8" y="20"/>
                </a:lnTo>
                <a:lnTo>
                  <a:pt x="6" y="20"/>
                </a:lnTo>
                <a:lnTo>
                  <a:pt x="6" y="20"/>
                </a:lnTo>
                <a:lnTo>
                  <a:pt x="6" y="20"/>
                </a:lnTo>
                <a:lnTo>
                  <a:pt x="6" y="20"/>
                </a:lnTo>
                <a:lnTo>
                  <a:pt x="6" y="20"/>
                </a:lnTo>
                <a:lnTo>
                  <a:pt x="6" y="20"/>
                </a:lnTo>
                <a:lnTo>
                  <a:pt x="4" y="16"/>
                </a:lnTo>
                <a:lnTo>
                  <a:pt x="4" y="14"/>
                </a:lnTo>
                <a:lnTo>
                  <a:pt x="2" y="14"/>
                </a:lnTo>
                <a:lnTo>
                  <a:pt x="2" y="12"/>
                </a:lnTo>
                <a:lnTo>
                  <a:pt x="2" y="12"/>
                </a:lnTo>
                <a:lnTo>
                  <a:pt x="2" y="12"/>
                </a:lnTo>
                <a:lnTo>
                  <a:pt x="2" y="10"/>
                </a:lnTo>
                <a:lnTo>
                  <a:pt x="0" y="10"/>
                </a:lnTo>
                <a:lnTo>
                  <a:pt x="2" y="8"/>
                </a:lnTo>
                <a:lnTo>
                  <a:pt x="2" y="8"/>
                </a:lnTo>
                <a:lnTo>
                  <a:pt x="0" y="8"/>
                </a:lnTo>
                <a:lnTo>
                  <a:pt x="0" y="6"/>
                </a:lnTo>
                <a:lnTo>
                  <a:pt x="0" y="6"/>
                </a:lnTo>
                <a:lnTo>
                  <a:pt x="2" y="6"/>
                </a:lnTo>
                <a:lnTo>
                  <a:pt x="2" y="6"/>
                </a:lnTo>
                <a:lnTo>
                  <a:pt x="2" y="6"/>
                </a:lnTo>
                <a:lnTo>
                  <a:pt x="2" y="6"/>
                </a:lnTo>
                <a:lnTo>
                  <a:pt x="2" y="6"/>
                </a:lnTo>
                <a:lnTo>
                  <a:pt x="2" y="6"/>
                </a:lnTo>
                <a:lnTo>
                  <a:pt x="2" y="6"/>
                </a:lnTo>
                <a:lnTo>
                  <a:pt x="4" y="6"/>
                </a:lnTo>
                <a:lnTo>
                  <a:pt x="4" y="4"/>
                </a:lnTo>
                <a:lnTo>
                  <a:pt x="4" y="4"/>
                </a:lnTo>
                <a:lnTo>
                  <a:pt x="4" y="4"/>
                </a:lnTo>
                <a:lnTo>
                  <a:pt x="6" y="4"/>
                </a:lnTo>
                <a:lnTo>
                  <a:pt x="6" y="4"/>
                </a:lnTo>
                <a:lnTo>
                  <a:pt x="8" y="2"/>
                </a:lnTo>
                <a:lnTo>
                  <a:pt x="10" y="2"/>
                </a:lnTo>
                <a:lnTo>
                  <a:pt x="12" y="2"/>
                </a:lnTo>
                <a:lnTo>
                  <a:pt x="12" y="2"/>
                </a:lnTo>
                <a:lnTo>
                  <a:pt x="14" y="2"/>
                </a:lnTo>
                <a:lnTo>
                  <a:pt x="16" y="2"/>
                </a:lnTo>
                <a:lnTo>
                  <a:pt x="18" y="2"/>
                </a:lnTo>
                <a:lnTo>
                  <a:pt x="18" y="2"/>
                </a:lnTo>
                <a:lnTo>
                  <a:pt x="18" y="2"/>
                </a:lnTo>
                <a:lnTo>
                  <a:pt x="18" y="2"/>
                </a:lnTo>
                <a:lnTo>
                  <a:pt x="20" y="2"/>
                </a:lnTo>
                <a:lnTo>
                  <a:pt x="20" y="2"/>
                </a:lnTo>
                <a:lnTo>
                  <a:pt x="20" y="2"/>
                </a:lnTo>
                <a:lnTo>
                  <a:pt x="20" y="2"/>
                </a:lnTo>
                <a:lnTo>
                  <a:pt x="22" y="2"/>
                </a:lnTo>
                <a:lnTo>
                  <a:pt x="22" y="2"/>
                </a:lnTo>
                <a:lnTo>
                  <a:pt x="22" y="2"/>
                </a:lnTo>
                <a:lnTo>
                  <a:pt x="22" y="2"/>
                </a:lnTo>
                <a:lnTo>
                  <a:pt x="22" y="2"/>
                </a:lnTo>
                <a:lnTo>
                  <a:pt x="24" y="2"/>
                </a:lnTo>
                <a:lnTo>
                  <a:pt x="24" y="2"/>
                </a:lnTo>
                <a:lnTo>
                  <a:pt x="24" y="2"/>
                </a:lnTo>
                <a:lnTo>
                  <a:pt x="24" y="2"/>
                </a:lnTo>
                <a:lnTo>
                  <a:pt x="24" y="4"/>
                </a:lnTo>
                <a:lnTo>
                  <a:pt x="26" y="4"/>
                </a:lnTo>
                <a:lnTo>
                  <a:pt x="26" y="4"/>
                </a:lnTo>
                <a:lnTo>
                  <a:pt x="26" y="2"/>
                </a:lnTo>
                <a:lnTo>
                  <a:pt x="28" y="2"/>
                </a:lnTo>
                <a:lnTo>
                  <a:pt x="28" y="2"/>
                </a:lnTo>
                <a:lnTo>
                  <a:pt x="28" y="2"/>
                </a:lnTo>
                <a:lnTo>
                  <a:pt x="30" y="2"/>
                </a:lnTo>
                <a:lnTo>
                  <a:pt x="30" y="2"/>
                </a:lnTo>
                <a:lnTo>
                  <a:pt x="30" y="2"/>
                </a:lnTo>
                <a:lnTo>
                  <a:pt x="30" y="2"/>
                </a:lnTo>
                <a:lnTo>
                  <a:pt x="30" y="2"/>
                </a:lnTo>
                <a:lnTo>
                  <a:pt x="32" y="2"/>
                </a:lnTo>
                <a:lnTo>
                  <a:pt x="34" y="2"/>
                </a:lnTo>
                <a:lnTo>
                  <a:pt x="36" y="2"/>
                </a:lnTo>
                <a:lnTo>
                  <a:pt x="36" y="2"/>
                </a:lnTo>
                <a:lnTo>
                  <a:pt x="36" y="4"/>
                </a:lnTo>
                <a:lnTo>
                  <a:pt x="38" y="4"/>
                </a:lnTo>
                <a:lnTo>
                  <a:pt x="38" y="4"/>
                </a:lnTo>
                <a:lnTo>
                  <a:pt x="40" y="4"/>
                </a:lnTo>
                <a:lnTo>
                  <a:pt x="40" y="4"/>
                </a:lnTo>
                <a:lnTo>
                  <a:pt x="40" y="4"/>
                </a:lnTo>
                <a:lnTo>
                  <a:pt x="42" y="4"/>
                </a:lnTo>
                <a:lnTo>
                  <a:pt x="42" y="4"/>
                </a:lnTo>
                <a:lnTo>
                  <a:pt x="42" y="4"/>
                </a:lnTo>
                <a:lnTo>
                  <a:pt x="42" y="4"/>
                </a:lnTo>
                <a:lnTo>
                  <a:pt x="44" y="4"/>
                </a:lnTo>
                <a:lnTo>
                  <a:pt x="44" y="2"/>
                </a:lnTo>
                <a:lnTo>
                  <a:pt x="44" y="2"/>
                </a:lnTo>
                <a:lnTo>
                  <a:pt x="46" y="0"/>
                </a:lnTo>
                <a:lnTo>
                  <a:pt x="46" y="2"/>
                </a:lnTo>
                <a:lnTo>
                  <a:pt x="48" y="2"/>
                </a:lnTo>
                <a:lnTo>
                  <a:pt x="48" y="2"/>
                </a:lnTo>
                <a:lnTo>
                  <a:pt x="48" y="2"/>
                </a:lnTo>
                <a:lnTo>
                  <a:pt x="48" y="2"/>
                </a:lnTo>
                <a:lnTo>
                  <a:pt x="48" y="4"/>
                </a:lnTo>
                <a:lnTo>
                  <a:pt x="50" y="4"/>
                </a:lnTo>
                <a:lnTo>
                  <a:pt x="50" y="4"/>
                </a:lnTo>
                <a:lnTo>
                  <a:pt x="50" y="6"/>
                </a:lnTo>
                <a:lnTo>
                  <a:pt x="50" y="6"/>
                </a:lnTo>
                <a:lnTo>
                  <a:pt x="50" y="6"/>
                </a:lnTo>
                <a:lnTo>
                  <a:pt x="52" y="6"/>
                </a:lnTo>
                <a:lnTo>
                  <a:pt x="52" y="6"/>
                </a:lnTo>
                <a:lnTo>
                  <a:pt x="54" y="6"/>
                </a:lnTo>
                <a:lnTo>
                  <a:pt x="56" y="6"/>
                </a:lnTo>
                <a:lnTo>
                  <a:pt x="58" y="6"/>
                </a:lnTo>
                <a:lnTo>
                  <a:pt x="60" y="8"/>
                </a:lnTo>
                <a:lnTo>
                  <a:pt x="60" y="8"/>
                </a:lnTo>
                <a:lnTo>
                  <a:pt x="62" y="8"/>
                </a:lnTo>
                <a:lnTo>
                  <a:pt x="62" y="8"/>
                </a:lnTo>
                <a:lnTo>
                  <a:pt x="64" y="10"/>
                </a:lnTo>
                <a:lnTo>
                  <a:pt x="64" y="10"/>
                </a:lnTo>
                <a:lnTo>
                  <a:pt x="64" y="10"/>
                </a:lnTo>
                <a:lnTo>
                  <a:pt x="64" y="12"/>
                </a:lnTo>
                <a:lnTo>
                  <a:pt x="66" y="12"/>
                </a:lnTo>
                <a:lnTo>
                  <a:pt x="66" y="12"/>
                </a:lnTo>
                <a:lnTo>
                  <a:pt x="66" y="12"/>
                </a:lnTo>
                <a:lnTo>
                  <a:pt x="68" y="12"/>
                </a:lnTo>
                <a:lnTo>
                  <a:pt x="68" y="12"/>
                </a:lnTo>
                <a:lnTo>
                  <a:pt x="70" y="14"/>
                </a:lnTo>
                <a:lnTo>
                  <a:pt x="70" y="14"/>
                </a:lnTo>
                <a:close/>
                <a:moveTo>
                  <a:pt x="2" y="20"/>
                </a:moveTo>
                <a:lnTo>
                  <a:pt x="2" y="18"/>
                </a:lnTo>
                <a:lnTo>
                  <a:pt x="2" y="18"/>
                </a:lnTo>
                <a:lnTo>
                  <a:pt x="2" y="18"/>
                </a:lnTo>
                <a:lnTo>
                  <a:pt x="2" y="16"/>
                </a:lnTo>
                <a:lnTo>
                  <a:pt x="2" y="16"/>
                </a:lnTo>
                <a:lnTo>
                  <a:pt x="2" y="16"/>
                </a:lnTo>
                <a:lnTo>
                  <a:pt x="2" y="14"/>
                </a:lnTo>
                <a:lnTo>
                  <a:pt x="2" y="14"/>
                </a:lnTo>
                <a:lnTo>
                  <a:pt x="2" y="12"/>
                </a:lnTo>
                <a:lnTo>
                  <a:pt x="2" y="12"/>
                </a:lnTo>
                <a:lnTo>
                  <a:pt x="2" y="12"/>
                </a:lnTo>
                <a:lnTo>
                  <a:pt x="2" y="14"/>
                </a:lnTo>
                <a:lnTo>
                  <a:pt x="2" y="14"/>
                </a:lnTo>
                <a:lnTo>
                  <a:pt x="2" y="18"/>
                </a:lnTo>
                <a:lnTo>
                  <a:pt x="2" y="18"/>
                </a:lnTo>
                <a:lnTo>
                  <a:pt x="2" y="20"/>
                </a:lnTo>
                <a:lnTo>
                  <a:pt x="2"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9" name="Freeform 145"/>
          <p:cNvSpPr>
            <a:spLocks/>
          </p:cNvSpPr>
          <p:nvPr/>
        </p:nvSpPr>
        <p:spPr bwMode="auto">
          <a:xfrm>
            <a:off x="5168900" y="4386263"/>
            <a:ext cx="57150" cy="53975"/>
          </a:xfrm>
          <a:custGeom>
            <a:avLst/>
            <a:gdLst/>
            <a:ahLst/>
            <a:cxnLst>
              <a:cxn ang="0">
                <a:pos x="24" y="0"/>
              </a:cxn>
              <a:cxn ang="0">
                <a:pos x="26" y="0"/>
              </a:cxn>
              <a:cxn ang="0">
                <a:pos x="26" y="4"/>
              </a:cxn>
              <a:cxn ang="0">
                <a:pos x="28" y="4"/>
              </a:cxn>
              <a:cxn ang="0">
                <a:pos x="28" y="4"/>
              </a:cxn>
              <a:cxn ang="0">
                <a:pos x="30" y="6"/>
              </a:cxn>
              <a:cxn ang="0">
                <a:pos x="32" y="8"/>
              </a:cxn>
              <a:cxn ang="0">
                <a:pos x="34" y="12"/>
              </a:cxn>
              <a:cxn ang="0">
                <a:pos x="34" y="14"/>
              </a:cxn>
              <a:cxn ang="0">
                <a:pos x="34" y="14"/>
              </a:cxn>
              <a:cxn ang="0">
                <a:pos x="32" y="16"/>
              </a:cxn>
              <a:cxn ang="0">
                <a:pos x="32" y="18"/>
              </a:cxn>
              <a:cxn ang="0">
                <a:pos x="32" y="18"/>
              </a:cxn>
              <a:cxn ang="0">
                <a:pos x="32" y="18"/>
              </a:cxn>
              <a:cxn ang="0">
                <a:pos x="30" y="20"/>
              </a:cxn>
              <a:cxn ang="0">
                <a:pos x="30" y="20"/>
              </a:cxn>
              <a:cxn ang="0">
                <a:pos x="30" y="22"/>
              </a:cxn>
              <a:cxn ang="0">
                <a:pos x="30" y="22"/>
              </a:cxn>
              <a:cxn ang="0">
                <a:pos x="28" y="24"/>
              </a:cxn>
              <a:cxn ang="0">
                <a:pos x="26" y="24"/>
              </a:cxn>
              <a:cxn ang="0">
                <a:pos x="24" y="26"/>
              </a:cxn>
              <a:cxn ang="0">
                <a:pos x="22" y="26"/>
              </a:cxn>
              <a:cxn ang="0">
                <a:pos x="20" y="26"/>
              </a:cxn>
              <a:cxn ang="0">
                <a:pos x="18" y="28"/>
              </a:cxn>
              <a:cxn ang="0">
                <a:pos x="16" y="30"/>
              </a:cxn>
              <a:cxn ang="0">
                <a:pos x="16" y="34"/>
              </a:cxn>
              <a:cxn ang="0">
                <a:pos x="14" y="34"/>
              </a:cxn>
              <a:cxn ang="0">
                <a:pos x="12" y="34"/>
              </a:cxn>
              <a:cxn ang="0">
                <a:pos x="8" y="32"/>
              </a:cxn>
              <a:cxn ang="0">
                <a:pos x="8" y="30"/>
              </a:cxn>
              <a:cxn ang="0">
                <a:pos x="6" y="30"/>
              </a:cxn>
              <a:cxn ang="0">
                <a:pos x="4" y="28"/>
              </a:cxn>
              <a:cxn ang="0">
                <a:pos x="2" y="24"/>
              </a:cxn>
              <a:cxn ang="0">
                <a:pos x="2" y="22"/>
              </a:cxn>
              <a:cxn ang="0">
                <a:pos x="2" y="20"/>
              </a:cxn>
              <a:cxn ang="0">
                <a:pos x="0" y="18"/>
              </a:cxn>
              <a:cxn ang="0">
                <a:pos x="2" y="16"/>
              </a:cxn>
              <a:cxn ang="0">
                <a:pos x="4" y="16"/>
              </a:cxn>
              <a:cxn ang="0">
                <a:pos x="4" y="16"/>
              </a:cxn>
              <a:cxn ang="0">
                <a:pos x="6" y="14"/>
              </a:cxn>
              <a:cxn ang="0">
                <a:pos x="8" y="12"/>
              </a:cxn>
              <a:cxn ang="0">
                <a:pos x="10" y="10"/>
              </a:cxn>
              <a:cxn ang="0">
                <a:pos x="10" y="8"/>
              </a:cxn>
              <a:cxn ang="0">
                <a:pos x="12" y="6"/>
              </a:cxn>
              <a:cxn ang="0">
                <a:pos x="16" y="6"/>
              </a:cxn>
              <a:cxn ang="0">
                <a:pos x="16" y="4"/>
              </a:cxn>
              <a:cxn ang="0">
                <a:pos x="18" y="2"/>
              </a:cxn>
              <a:cxn ang="0">
                <a:pos x="20" y="2"/>
              </a:cxn>
              <a:cxn ang="0">
                <a:pos x="20" y="2"/>
              </a:cxn>
              <a:cxn ang="0">
                <a:pos x="22" y="0"/>
              </a:cxn>
              <a:cxn ang="0">
                <a:pos x="24" y="0"/>
              </a:cxn>
            </a:cxnLst>
            <a:rect l="0" t="0" r="r" b="b"/>
            <a:pathLst>
              <a:path w="36" h="34">
                <a:moveTo>
                  <a:pt x="24" y="0"/>
                </a:moveTo>
                <a:lnTo>
                  <a:pt x="24" y="0"/>
                </a:lnTo>
                <a:lnTo>
                  <a:pt x="24" y="0"/>
                </a:lnTo>
                <a:lnTo>
                  <a:pt x="26" y="0"/>
                </a:lnTo>
                <a:lnTo>
                  <a:pt x="26" y="2"/>
                </a:lnTo>
                <a:lnTo>
                  <a:pt x="26" y="4"/>
                </a:lnTo>
                <a:lnTo>
                  <a:pt x="28" y="4"/>
                </a:lnTo>
                <a:lnTo>
                  <a:pt x="28" y="4"/>
                </a:lnTo>
                <a:lnTo>
                  <a:pt x="28" y="4"/>
                </a:lnTo>
                <a:lnTo>
                  <a:pt x="28" y="4"/>
                </a:lnTo>
                <a:lnTo>
                  <a:pt x="28" y="6"/>
                </a:lnTo>
                <a:lnTo>
                  <a:pt x="30" y="6"/>
                </a:lnTo>
                <a:lnTo>
                  <a:pt x="32" y="8"/>
                </a:lnTo>
                <a:lnTo>
                  <a:pt x="32" y="8"/>
                </a:lnTo>
                <a:lnTo>
                  <a:pt x="34" y="8"/>
                </a:lnTo>
                <a:lnTo>
                  <a:pt x="34" y="12"/>
                </a:lnTo>
                <a:lnTo>
                  <a:pt x="36" y="14"/>
                </a:lnTo>
                <a:lnTo>
                  <a:pt x="34" y="14"/>
                </a:lnTo>
                <a:lnTo>
                  <a:pt x="34" y="14"/>
                </a:lnTo>
                <a:lnTo>
                  <a:pt x="34" y="14"/>
                </a:lnTo>
                <a:lnTo>
                  <a:pt x="34" y="16"/>
                </a:lnTo>
                <a:lnTo>
                  <a:pt x="32" y="16"/>
                </a:lnTo>
                <a:lnTo>
                  <a:pt x="32" y="16"/>
                </a:lnTo>
                <a:lnTo>
                  <a:pt x="32" y="18"/>
                </a:lnTo>
                <a:lnTo>
                  <a:pt x="32" y="18"/>
                </a:lnTo>
                <a:lnTo>
                  <a:pt x="32" y="18"/>
                </a:lnTo>
                <a:lnTo>
                  <a:pt x="32" y="18"/>
                </a:lnTo>
                <a:lnTo>
                  <a:pt x="32" y="18"/>
                </a:lnTo>
                <a:lnTo>
                  <a:pt x="30" y="18"/>
                </a:lnTo>
                <a:lnTo>
                  <a:pt x="30" y="20"/>
                </a:lnTo>
                <a:lnTo>
                  <a:pt x="30" y="20"/>
                </a:lnTo>
                <a:lnTo>
                  <a:pt x="30" y="20"/>
                </a:lnTo>
                <a:lnTo>
                  <a:pt x="30" y="20"/>
                </a:lnTo>
                <a:lnTo>
                  <a:pt x="30" y="22"/>
                </a:lnTo>
                <a:lnTo>
                  <a:pt x="30" y="22"/>
                </a:lnTo>
                <a:lnTo>
                  <a:pt x="30" y="22"/>
                </a:lnTo>
                <a:lnTo>
                  <a:pt x="30" y="24"/>
                </a:lnTo>
                <a:lnTo>
                  <a:pt x="28" y="24"/>
                </a:lnTo>
                <a:lnTo>
                  <a:pt x="28" y="24"/>
                </a:lnTo>
                <a:lnTo>
                  <a:pt x="26" y="24"/>
                </a:lnTo>
                <a:lnTo>
                  <a:pt x="26" y="26"/>
                </a:lnTo>
                <a:lnTo>
                  <a:pt x="24" y="26"/>
                </a:lnTo>
                <a:lnTo>
                  <a:pt x="24" y="26"/>
                </a:lnTo>
                <a:lnTo>
                  <a:pt x="22" y="26"/>
                </a:lnTo>
                <a:lnTo>
                  <a:pt x="20" y="26"/>
                </a:lnTo>
                <a:lnTo>
                  <a:pt x="20" y="26"/>
                </a:lnTo>
                <a:lnTo>
                  <a:pt x="18" y="26"/>
                </a:lnTo>
                <a:lnTo>
                  <a:pt x="18" y="28"/>
                </a:lnTo>
                <a:lnTo>
                  <a:pt x="18" y="28"/>
                </a:lnTo>
                <a:lnTo>
                  <a:pt x="16" y="30"/>
                </a:lnTo>
                <a:lnTo>
                  <a:pt x="16" y="32"/>
                </a:lnTo>
                <a:lnTo>
                  <a:pt x="16" y="34"/>
                </a:lnTo>
                <a:lnTo>
                  <a:pt x="14" y="34"/>
                </a:lnTo>
                <a:lnTo>
                  <a:pt x="14" y="34"/>
                </a:lnTo>
                <a:lnTo>
                  <a:pt x="12" y="34"/>
                </a:lnTo>
                <a:lnTo>
                  <a:pt x="12" y="34"/>
                </a:lnTo>
                <a:lnTo>
                  <a:pt x="10" y="34"/>
                </a:lnTo>
                <a:lnTo>
                  <a:pt x="8" y="32"/>
                </a:lnTo>
                <a:lnTo>
                  <a:pt x="8" y="32"/>
                </a:lnTo>
                <a:lnTo>
                  <a:pt x="8" y="30"/>
                </a:lnTo>
                <a:lnTo>
                  <a:pt x="6" y="30"/>
                </a:lnTo>
                <a:lnTo>
                  <a:pt x="6" y="30"/>
                </a:lnTo>
                <a:lnTo>
                  <a:pt x="4" y="30"/>
                </a:lnTo>
                <a:lnTo>
                  <a:pt x="4" y="28"/>
                </a:lnTo>
                <a:lnTo>
                  <a:pt x="4" y="24"/>
                </a:lnTo>
                <a:lnTo>
                  <a:pt x="2" y="24"/>
                </a:lnTo>
                <a:lnTo>
                  <a:pt x="2" y="24"/>
                </a:lnTo>
                <a:lnTo>
                  <a:pt x="2" y="22"/>
                </a:lnTo>
                <a:lnTo>
                  <a:pt x="2" y="22"/>
                </a:lnTo>
                <a:lnTo>
                  <a:pt x="2" y="20"/>
                </a:lnTo>
                <a:lnTo>
                  <a:pt x="0" y="18"/>
                </a:lnTo>
                <a:lnTo>
                  <a:pt x="0" y="18"/>
                </a:lnTo>
                <a:lnTo>
                  <a:pt x="0" y="18"/>
                </a:lnTo>
                <a:lnTo>
                  <a:pt x="2" y="16"/>
                </a:lnTo>
                <a:lnTo>
                  <a:pt x="4" y="16"/>
                </a:lnTo>
                <a:lnTo>
                  <a:pt x="4" y="16"/>
                </a:lnTo>
                <a:lnTo>
                  <a:pt x="4" y="16"/>
                </a:lnTo>
                <a:lnTo>
                  <a:pt x="4" y="16"/>
                </a:lnTo>
                <a:lnTo>
                  <a:pt x="4" y="16"/>
                </a:lnTo>
                <a:lnTo>
                  <a:pt x="6" y="14"/>
                </a:lnTo>
                <a:lnTo>
                  <a:pt x="6" y="12"/>
                </a:lnTo>
                <a:lnTo>
                  <a:pt x="8" y="12"/>
                </a:lnTo>
                <a:lnTo>
                  <a:pt x="8" y="10"/>
                </a:lnTo>
                <a:lnTo>
                  <a:pt x="10" y="10"/>
                </a:lnTo>
                <a:lnTo>
                  <a:pt x="10" y="8"/>
                </a:lnTo>
                <a:lnTo>
                  <a:pt x="10" y="8"/>
                </a:lnTo>
                <a:lnTo>
                  <a:pt x="10" y="8"/>
                </a:lnTo>
                <a:lnTo>
                  <a:pt x="12" y="6"/>
                </a:lnTo>
                <a:lnTo>
                  <a:pt x="14" y="6"/>
                </a:lnTo>
                <a:lnTo>
                  <a:pt x="16" y="6"/>
                </a:lnTo>
                <a:lnTo>
                  <a:pt x="16" y="4"/>
                </a:lnTo>
                <a:lnTo>
                  <a:pt x="16" y="4"/>
                </a:lnTo>
                <a:lnTo>
                  <a:pt x="18" y="2"/>
                </a:lnTo>
                <a:lnTo>
                  <a:pt x="18" y="2"/>
                </a:lnTo>
                <a:lnTo>
                  <a:pt x="20" y="2"/>
                </a:lnTo>
                <a:lnTo>
                  <a:pt x="20" y="2"/>
                </a:lnTo>
                <a:lnTo>
                  <a:pt x="20" y="2"/>
                </a:lnTo>
                <a:lnTo>
                  <a:pt x="20" y="2"/>
                </a:lnTo>
                <a:lnTo>
                  <a:pt x="22" y="2"/>
                </a:lnTo>
                <a:lnTo>
                  <a:pt x="22" y="0"/>
                </a:lnTo>
                <a:lnTo>
                  <a:pt x="22" y="0"/>
                </a:lnTo>
                <a:lnTo>
                  <a:pt x="2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0" name="Freeform 146"/>
          <p:cNvSpPr>
            <a:spLocks noEditPoints="1"/>
          </p:cNvSpPr>
          <p:nvPr/>
        </p:nvSpPr>
        <p:spPr bwMode="auto">
          <a:xfrm>
            <a:off x="6413500" y="3373438"/>
            <a:ext cx="53975" cy="101600"/>
          </a:xfrm>
          <a:custGeom>
            <a:avLst/>
            <a:gdLst/>
            <a:ahLst/>
            <a:cxnLst>
              <a:cxn ang="0">
                <a:pos x="14" y="6"/>
              </a:cxn>
              <a:cxn ang="0">
                <a:pos x="14" y="6"/>
              </a:cxn>
              <a:cxn ang="0">
                <a:pos x="18" y="10"/>
              </a:cxn>
              <a:cxn ang="0">
                <a:pos x="18" y="14"/>
              </a:cxn>
              <a:cxn ang="0">
                <a:pos x="20" y="14"/>
              </a:cxn>
              <a:cxn ang="0">
                <a:pos x="24" y="22"/>
              </a:cxn>
              <a:cxn ang="0">
                <a:pos x="24" y="20"/>
              </a:cxn>
              <a:cxn ang="0">
                <a:pos x="24" y="22"/>
              </a:cxn>
              <a:cxn ang="0">
                <a:pos x="26" y="22"/>
              </a:cxn>
              <a:cxn ang="0">
                <a:pos x="26" y="26"/>
              </a:cxn>
              <a:cxn ang="0">
                <a:pos x="30" y="34"/>
              </a:cxn>
              <a:cxn ang="0">
                <a:pos x="32" y="36"/>
              </a:cxn>
              <a:cxn ang="0">
                <a:pos x="32" y="36"/>
              </a:cxn>
              <a:cxn ang="0">
                <a:pos x="32" y="40"/>
              </a:cxn>
              <a:cxn ang="0">
                <a:pos x="34" y="42"/>
              </a:cxn>
              <a:cxn ang="0">
                <a:pos x="34" y="46"/>
              </a:cxn>
              <a:cxn ang="0">
                <a:pos x="34" y="52"/>
              </a:cxn>
              <a:cxn ang="0">
                <a:pos x="34" y="54"/>
              </a:cxn>
              <a:cxn ang="0">
                <a:pos x="32" y="56"/>
              </a:cxn>
              <a:cxn ang="0">
                <a:pos x="24" y="62"/>
              </a:cxn>
              <a:cxn ang="0">
                <a:pos x="20" y="64"/>
              </a:cxn>
              <a:cxn ang="0">
                <a:pos x="14" y="64"/>
              </a:cxn>
              <a:cxn ang="0">
                <a:pos x="10" y="62"/>
              </a:cxn>
              <a:cxn ang="0">
                <a:pos x="6" y="54"/>
              </a:cxn>
              <a:cxn ang="0">
                <a:pos x="6" y="50"/>
              </a:cxn>
              <a:cxn ang="0">
                <a:pos x="4" y="46"/>
              </a:cxn>
              <a:cxn ang="0">
                <a:pos x="4" y="40"/>
              </a:cxn>
              <a:cxn ang="0">
                <a:pos x="4" y="34"/>
              </a:cxn>
              <a:cxn ang="0">
                <a:pos x="2" y="30"/>
              </a:cxn>
              <a:cxn ang="0">
                <a:pos x="2" y="28"/>
              </a:cxn>
              <a:cxn ang="0">
                <a:pos x="2" y="28"/>
              </a:cxn>
              <a:cxn ang="0">
                <a:pos x="4" y="30"/>
              </a:cxn>
              <a:cxn ang="0">
                <a:pos x="4" y="30"/>
              </a:cxn>
              <a:cxn ang="0">
                <a:pos x="4" y="22"/>
              </a:cxn>
              <a:cxn ang="0">
                <a:pos x="4" y="16"/>
              </a:cxn>
              <a:cxn ang="0">
                <a:pos x="6" y="14"/>
              </a:cxn>
              <a:cxn ang="0">
                <a:pos x="6" y="8"/>
              </a:cxn>
              <a:cxn ang="0">
                <a:pos x="8" y="6"/>
              </a:cxn>
              <a:cxn ang="0">
                <a:pos x="6" y="4"/>
              </a:cxn>
              <a:cxn ang="0">
                <a:pos x="6" y="4"/>
              </a:cxn>
              <a:cxn ang="0">
                <a:pos x="12" y="6"/>
              </a:cxn>
              <a:cxn ang="0">
                <a:pos x="14" y="6"/>
              </a:cxn>
              <a:cxn ang="0">
                <a:pos x="10" y="4"/>
              </a:cxn>
              <a:cxn ang="0">
                <a:pos x="8" y="4"/>
              </a:cxn>
              <a:cxn ang="0">
                <a:pos x="8" y="4"/>
              </a:cxn>
              <a:cxn ang="0">
                <a:pos x="6" y="4"/>
              </a:cxn>
              <a:cxn ang="0">
                <a:pos x="4" y="0"/>
              </a:cxn>
              <a:cxn ang="0">
                <a:pos x="6" y="0"/>
              </a:cxn>
              <a:cxn ang="0">
                <a:pos x="8" y="2"/>
              </a:cxn>
              <a:cxn ang="0">
                <a:pos x="10" y="4"/>
              </a:cxn>
              <a:cxn ang="0">
                <a:pos x="8" y="0"/>
              </a:cxn>
              <a:cxn ang="0">
                <a:pos x="6" y="0"/>
              </a:cxn>
              <a:cxn ang="0">
                <a:pos x="8" y="0"/>
              </a:cxn>
              <a:cxn ang="0">
                <a:pos x="0" y="12"/>
              </a:cxn>
              <a:cxn ang="0">
                <a:pos x="2" y="12"/>
              </a:cxn>
            </a:cxnLst>
            <a:rect l="0" t="0" r="r" b="b"/>
            <a:pathLst>
              <a:path w="34" h="64">
                <a:moveTo>
                  <a:pt x="8" y="0"/>
                </a:moveTo>
                <a:lnTo>
                  <a:pt x="10" y="2"/>
                </a:lnTo>
                <a:lnTo>
                  <a:pt x="10" y="2"/>
                </a:lnTo>
                <a:lnTo>
                  <a:pt x="10" y="4"/>
                </a:lnTo>
                <a:lnTo>
                  <a:pt x="14" y="6"/>
                </a:lnTo>
                <a:lnTo>
                  <a:pt x="14" y="6"/>
                </a:lnTo>
                <a:lnTo>
                  <a:pt x="14" y="6"/>
                </a:lnTo>
                <a:lnTo>
                  <a:pt x="14" y="6"/>
                </a:lnTo>
                <a:lnTo>
                  <a:pt x="14" y="6"/>
                </a:lnTo>
                <a:lnTo>
                  <a:pt x="14" y="6"/>
                </a:lnTo>
                <a:lnTo>
                  <a:pt x="16" y="8"/>
                </a:lnTo>
                <a:lnTo>
                  <a:pt x="16" y="8"/>
                </a:lnTo>
                <a:lnTo>
                  <a:pt x="16" y="8"/>
                </a:lnTo>
                <a:lnTo>
                  <a:pt x="18" y="10"/>
                </a:lnTo>
                <a:lnTo>
                  <a:pt x="18" y="10"/>
                </a:lnTo>
                <a:lnTo>
                  <a:pt x="18" y="10"/>
                </a:lnTo>
                <a:lnTo>
                  <a:pt x="18" y="12"/>
                </a:lnTo>
                <a:lnTo>
                  <a:pt x="20" y="14"/>
                </a:lnTo>
                <a:lnTo>
                  <a:pt x="18" y="14"/>
                </a:lnTo>
                <a:lnTo>
                  <a:pt x="18" y="14"/>
                </a:lnTo>
                <a:lnTo>
                  <a:pt x="18" y="14"/>
                </a:lnTo>
                <a:lnTo>
                  <a:pt x="18" y="14"/>
                </a:lnTo>
                <a:lnTo>
                  <a:pt x="20" y="14"/>
                </a:lnTo>
                <a:lnTo>
                  <a:pt x="20" y="14"/>
                </a:lnTo>
                <a:lnTo>
                  <a:pt x="20" y="14"/>
                </a:lnTo>
                <a:lnTo>
                  <a:pt x="20" y="14"/>
                </a:lnTo>
                <a:lnTo>
                  <a:pt x="22" y="18"/>
                </a:lnTo>
                <a:lnTo>
                  <a:pt x="24" y="20"/>
                </a:lnTo>
                <a:lnTo>
                  <a:pt x="24" y="20"/>
                </a:lnTo>
                <a:lnTo>
                  <a:pt x="24" y="22"/>
                </a:lnTo>
                <a:lnTo>
                  <a:pt x="24" y="22"/>
                </a:lnTo>
                <a:lnTo>
                  <a:pt x="24" y="22"/>
                </a:lnTo>
                <a:lnTo>
                  <a:pt x="24" y="22"/>
                </a:lnTo>
                <a:lnTo>
                  <a:pt x="24" y="20"/>
                </a:lnTo>
                <a:lnTo>
                  <a:pt x="24" y="20"/>
                </a:lnTo>
                <a:lnTo>
                  <a:pt x="22" y="22"/>
                </a:lnTo>
                <a:lnTo>
                  <a:pt x="22" y="22"/>
                </a:lnTo>
                <a:lnTo>
                  <a:pt x="22" y="22"/>
                </a:lnTo>
                <a:lnTo>
                  <a:pt x="24" y="22"/>
                </a:lnTo>
                <a:lnTo>
                  <a:pt x="24" y="22"/>
                </a:lnTo>
                <a:lnTo>
                  <a:pt x="24" y="22"/>
                </a:lnTo>
                <a:lnTo>
                  <a:pt x="24" y="22"/>
                </a:lnTo>
                <a:lnTo>
                  <a:pt x="24" y="22"/>
                </a:lnTo>
                <a:lnTo>
                  <a:pt x="24" y="22"/>
                </a:lnTo>
                <a:lnTo>
                  <a:pt x="26" y="22"/>
                </a:lnTo>
                <a:lnTo>
                  <a:pt x="26" y="22"/>
                </a:lnTo>
                <a:lnTo>
                  <a:pt x="26" y="22"/>
                </a:lnTo>
                <a:lnTo>
                  <a:pt x="26" y="24"/>
                </a:lnTo>
                <a:lnTo>
                  <a:pt x="26" y="24"/>
                </a:lnTo>
                <a:lnTo>
                  <a:pt x="26" y="26"/>
                </a:lnTo>
                <a:lnTo>
                  <a:pt x="26" y="28"/>
                </a:lnTo>
                <a:lnTo>
                  <a:pt x="26" y="28"/>
                </a:lnTo>
                <a:lnTo>
                  <a:pt x="26" y="28"/>
                </a:lnTo>
                <a:lnTo>
                  <a:pt x="28" y="30"/>
                </a:lnTo>
                <a:lnTo>
                  <a:pt x="30" y="34"/>
                </a:lnTo>
                <a:lnTo>
                  <a:pt x="32" y="34"/>
                </a:lnTo>
                <a:lnTo>
                  <a:pt x="32" y="34"/>
                </a:lnTo>
                <a:lnTo>
                  <a:pt x="32" y="34"/>
                </a:lnTo>
                <a:lnTo>
                  <a:pt x="32" y="34"/>
                </a:lnTo>
                <a:lnTo>
                  <a:pt x="32" y="36"/>
                </a:lnTo>
                <a:lnTo>
                  <a:pt x="32" y="36"/>
                </a:lnTo>
                <a:lnTo>
                  <a:pt x="32" y="36"/>
                </a:lnTo>
                <a:lnTo>
                  <a:pt x="32" y="36"/>
                </a:lnTo>
                <a:lnTo>
                  <a:pt x="32" y="36"/>
                </a:lnTo>
                <a:lnTo>
                  <a:pt x="32" y="36"/>
                </a:lnTo>
                <a:lnTo>
                  <a:pt x="32" y="38"/>
                </a:lnTo>
                <a:lnTo>
                  <a:pt x="32" y="38"/>
                </a:lnTo>
                <a:lnTo>
                  <a:pt x="32" y="38"/>
                </a:lnTo>
                <a:lnTo>
                  <a:pt x="32" y="40"/>
                </a:lnTo>
                <a:lnTo>
                  <a:pt x="32" y="40"/>
                </a:lnTo>
                <a:lnTo>
                  <a:pt x="34" y="40"/>
                </a:lnTo>
                <a:lnTo>
                  <a:pt x="34" y="40"/>
                </a:lnTo>
                <a:lnTo>
                  <a:pt x="34" y="40"/>
                </a:lnTo>
                <a:lnTo>
                  <a:pt x="34" y="40"/>
                </a:lnTo>
                <a:lnTo>
                  <a:pt x="34" y="42"/>
                </a:lnTo>
                <a:lnTo>
                  <a:pt x="34" y="42"/>
                </a:lnTo>
                <a:lnTo>
                  <a:pt x="34" y="42"/>
                </a:lnTo>
                <a:lnTo>
                  <a:pt x="34" y="42"/>
                </a:lnTo>
                <a:lnTo>
                  <a:pt x="34" y="44"/>
                </a:lnTo>
                <a:lnTo>
                  <a:pt x="34" y="46"/>
                </a:lnTo>
                <a:lnTo>
                  <a:pt x="34" y="46"/>
                </a:lnTo>
                <a:lnTo>
                  <a:pt x="34" y="48"/>
                </a:lnTo>
                <a:lnTo>
                  <a:pt x="34" y="50"/>
                </a:lnTo>
                <a:lnTo>
                  <a:pt x="34" y="50"/>
                </a:lnTo>
                <a:lnTo>
                  <a:pt x="34" y="52"/>
                </a:lnTo>
                <a:lnTo>
                  <a:pt x="34" y="52"/>
                </a:lnTo>
                <a:lnTo>
                  <a:pt x="34" y="52"/>
                </a:lnTo>
                <a:lnTo>
                  <a:pt x="34" y="52"/>
                </a:lnTo>
                <a:lnTo>
                  <a:pt x="34" y="54"/>
                </a:lnTo>
                <a:lnTo>
                  <a:pt x="34" y="54"/>
                </a:lnTo>
                <a:lnTo>
                  <a:pt x="34" y="54"/>
                </a:lnTo>
                <a:lnTo>
                  <a:pt x="32" y="56"/>
                </a:lnTo>
                <a:lnTo>
                  <a:pt x="32" y="56"/>
                </a:lnTo>
                <a:lnTo>
                  <a:pt x="32" y="56"/>
                </a:lnTo>
                <a:lnTo>
                  <a:pt x="32" y="56"/>
                </a:lnTo>
                <a:lnTo>
                  <a:pt x="30" y="56"/>
                </a:lnTo>
                <a:lnTo>
                  <a:pt x="28" y="60"/>
                </a:lnTo>
                <a:lnTo>
                  <a:pt x="26" y="60"/>
                </a:lnTo>
                <a:lnTo>
                  <a:pt x="26" y="60"/>
                </a:lnTo>
                <a:lnTo>
                  <a:pt x="24" y="62"/>
                </a:lnTo>
                <a:lnTo>
                  <a:pt x="22" y="62"/>
                </a:lnTo>
                <a:lnTo>
                  <a:pt x="22" y="62"/>
                </a:lnTo>
                <a:lnTo>
                  <a:pt x="20" y="62"/>
                </a:lnTo>
                <a:lnTo>
                  <a:pt x="20" y="62"/>
                </a:lnTo>
                <a:lnTo>
                  <a:pt x="20" y="64"/>
                </a:lnTo>
                <a:lnTo>
                  <a:pt x="20" y="64"/>
                </a:lnTo>
                <a:lnTo>
                  <a:pt x="18" y="64"/>
                </a:lnTo>
                <a:lnTo>
                  <a:pt x="18" y="64"/>
                </a:lnTo>
                <a:lnTo>
                  <a:pt x="16" y="64"/>
                </a:lnTo>
                <a:lnTo>
                  <a:pt x="14" y="64"/>
                </a:lnTo>
                <a:lnTo>
                  <a:pt x="12" y="64"/>
                </a:lnTo>
                <a:lnTo>
                  <a:pt x="12" y="64"/>
                </a:lnTo>
                <a:lnTo>
                  <a:pt x="10" y="64"/>
                </a:lnTo>
                <a:lnTo>
                  <a:pt x="10" y="62"/>
                </a:lnTo>
                <a:lnTo>
                  <a:pt x="10" y="62"/>
                </a:lnTo>
                <a:lnTo>
                  <a:pt x="8" y="60"/>
                </a:lnTo>
                <a:lnTo>
                  <a:pt x="8" y="60"/>
                </a:lnTo>
                <a:lnTo>
                  <a:pt x="8" y="58"/>
                </a:lnTo>
                <a:lnTo>
                  <a:pt x="8" y="56"/>
                </a:lnTo>
                <a:lnTo>
                  <a:pt x="6" y="54"/>
                </a:lnTo>
                <a:lnTo>
                  <a:pt x="6" y="54"/>
                </a:lnTo>
                <a:lnTo>
                  <a:pt x="6" y="52"/>
                </a:lnTo>
                <a:lnTo>
                  <a:pt x="6" y="52"/>
                </a:lnTo>
                <a:lnTo>
                  <a:pt x="6" y="52"/>
                </a:lnTo>
                <a:lnTo>
                  <a:pt x="6" y="50"/>
                </a:lnTo>
                <a:lnTo>
                  <a:pt x="4" y="50"/>
                </a:lnTo>
                <a:lnTo>
                  <a:pt x="4" y="48"/>
                </a:lnTo>
                <a:lnTo>
                  <a:pt x="4" y="48"/>
                </a:lnTo>
                <a:lnTo>
                  <a:pt x="4" y="48"/>
                </a:lnTo>
                <a:lnTo>
                  <a:pt x="4" y="46"/>
                </a:lnTo>
                <a:lnTo>
                  <a:pt x="4" y="44"/>
                </a:lnTo>
                <a:lnTo>
                  <a:pt x="4" y="44"/>
                </a:lnTo>
                <a:lnTo>
                  <a:pt x="4" y="42"/>
                </a:lnTo>
                <a:lnTo>
                  <a:pt x="4" y="42"/>
                </a:lnTo>
                <a:lnTo>
                  <a:pt x="4" y="40"/>
                </a:lnTo>
                <a:lnTo>
                  <a:pt x="4" y="40"/>
                </a:lnTo>
                <a:lnTo>
                  <a:pt x="4" y="36"/>
                </a:lnTo>
                <a:lnTo>
                  <a:pt x="4" y="36"/>
                </a:lnTo>
                <a:lnTo>
                  <a:pt x="4" y="36"/>
                </a:lnTo>
                <a:lnTo>
                  <a:pt x="4" y="34"/>
                </a:lnTo>
                <a:lnTo>
                  <a:pt x="2" y="32"/>
                </a:lnTo>
                <a:lnTo>
                  <a:pt x="2" y="32"/>
                </a:lnTo>
                <a:lnTo>
                  <a:pt x="2" y="32"/>
                </a:lnTo>
                <a:lnTo>
                  <a:pt x="2" y="32"/>
                </a:lnTo>
                <a:lnTo>
                  <a:pt x="2" y="30"/>
                </a:lnTo>
                <a:lnTo>
                  <a:pt x="2" y="30"/>
                </a:lnTo>
                <a:lnTo>
                  <a:pt x="2" y="30"/>
                </a:lnTo>
                <a:lnTo>
                  <a:pt x="2" y="30"/>
                </a:lnTo>
                <a:lnTo>
                  <a:pt x="2" y="30"/>
                </a:lnTo>
                <a:lnTo>
                  <a:pt x="2" y="28"/>
                </a:lnTo>
                <a:lnTo>
                  <a:pt x="2" y="28"/>
                </a:lnTo>
                <a:lnTo>
                  <a:pt x="2" y="26"/>
                </a:lnTo>
                <a:lnTo>
                  <a:pt x="2" y="26"/>
                </a:lnTo>
                <a:lnTo>
                  <a:pt x="2" y="26"/>
                </a:lnTo>
                <a:lnTo>
                  <a:pt x="2" y="28"/>
                </a:lnTo>
                <a:lnTo>
                  <a:pt x="2" y="30"/>
                </a:lnTo>
                <a:lnTo>
                  <a:pt x="2" y="30"/>
                </a:lnTo>
                <a:lnTo>
                  <a:pt x="2" y="30"/>
                </a:lnTo>
                <a:lnTo>
                  <a:pt x="2" y="30"/>
                </a:lnTo>
                <a:lnTo>
                  <a:pt x="4" y="30"/>
                </a:lnTo>
                <a:lnTo>
                  <a:pt x="4" y="30"/>
                </a:lnTo>
                <a:lnTo>
                  <a:pt x="4" y="30"/>
                </a:lnTo>
                <a:lnTo>
                  <a:pt x="4" y="30"/>
                </a:lnTo>
                <a:lnTo>
                  <a:pt x="4" y="30"/>
                </a:lnTo>
                <a:lnTo>
                  <a:pt x="4" y="30"/>
                </a:lnTo>
                <a:lnTo>
                  <a:pt x="4" y="30"/>
                </a:lnTo>
                <a:lnTo>
                  <a:pt x="4" y="30"/>
                </a:lnTo>
                <a:lnTo>
                  <a:pt x="4" y="26"/>
                </a:lnTo>
                <a:lnTo>
                  <a:pt x="4" y="22"/>
                </a:lnTo>
                <a:lnTo>
                  <a:pt x="4" y="22"/>
                </a:lnTo>
                <a:lnTo>
                  <a:pt x="4" y="20"/>
                </a:lnTo>
                <a:lnTo>
                  <a:pt x="4" y="20"/>
                </a:lnTo>
                <a:lnTo>
                  <a:pt x="4" y="18"/>
                </a:lnTo>
                <a:lnTo>
                  <a:pt x="4" y="18"/>
                </a:lnTo>
                <a:lnTo>
                  <a:pt x="4" y="16"/>
                </a:lnTo>
                <a:lnTo>
                  <a:pt x="4" y="14"/>
                </a:lnTo>
                <a:lnTo>
                  <a:pt x="4" y="14"/>
                </a:lnTo>
                <a:lnTo>
                  <a:pt x="6" y="14"/>
                </a:lnTo>
                <a:lnTo>
                  <a:pt x="6" y="14"/>
                </a:lnTo>
                <a:lnTo>
                  <a:pt x="6" y="14"/>
                </a:lnTo>
                <a:lnTo>
                  <a:pt x="6" y="12"/>
                </a:lnTo>
                <a:lnTo>
                  <a:pt x="6" y="10"/>
                </a:lnTo>
                <a:lnTo>
                  <a:pt x="6" y="10"/>
                </a:lnTo>
                <a:lnTo>
                  <a:pt x="6" y="10"/>
                </a:lnTo>
                <a:lnTo>
                  <a:pt x="6" y="8"/>
                </a:lnTo>
                <a:lnTo>
                  <a:pt x="6" y="8"/>
                </a:lnTo>
                <a:lnTo>
                  <a:pt x="6" y="8"/>
                </a:lnTo>
                <a:lnTo>
                  <a:pt x="6" y="6"/>
                </a:lnTo>
                <a:lnTo>
                  <a:pt x="6" y="6"/>
                </a:lnTo>
                <a:lnTo>
                  <a:pt x="8" y="6"/>
                </a:lnTo>
                <a:lnTo>
                  <a:pt x="8" y="6"/>
                </a:lnTo>
                <a:lnTo>
                  <a:pt x="8" y="6"/>
                </a:lnTo>
                <a:lnTo>
                  <a:pt x="8" y="4"/>
                </a:lnTo>
                <a:lnTo>
                  <a:pt x="6" y="4"/>
                </a:lnTo>
                <a:lnTo>
                  <a:pt x="6" y="4"/>
                </a:lnTo>
                <a:lnTo>
                  <a:pt x="6" y="4"/>
                </a:lnTo>
                <a:lnTo>
                  <a:pt x="6" y="4"/>
                </a:lnTo>
                <a:lnTo>
                  <a:pt x="6" y="4"/>
                </a:lnTo>
                <a:lnTo>
                  <a:pt x="6" y="4"/>
                </a:lnTo>
                <a:lnTo>
                  <a:pt x="6" y="4"/>
                </a:lnTo>
                <a:lnTo>
                  <a:pt x="8" y="4"/>
                </a:lnTo>
                <a:lnTo>
                  <a:pt x="8" y="6"/>
                </a:lnTo>
                <a:lnTo>
                  <a:pt x="12" y="6"/>
                </a:lnTo>
                <a:lnTo>
                  <a:pt x="12" y="6"/>
                </a:lnTo>
                <a:lnTo>
                  <a:pt x="12" y="6"/>
                </a:lnTo>
                <a:lnTo>
                  <a:pt x="12" y="6"/>
                </a:lnTo>
                <a:lnTo>
                  <a:pt x="12" y="6"/>
                </a:lnTo>
                <a:lnTo>
                  <a:pt x="14" y="6"/>
                </a:lnTo>
                <a:lnTo>
                  <a:pt x="14" y="6"/>
                </a:lnTo>
                <a:lnTo>
                  <a:pt x="14" y="6"/>
                </a:lnTo>
                <a:lnTo>
                  <a:pt x="14" y="6"/>
                </a:lnTo>
                <a:lnTo>
                  <a:pt x="12" y="6"/>
                </a:lnTo>
                <a:lnTo>
                  <a:pt x="12" y="4"/>
                </a:lnTo>
                <a:lnTo>
                  <a:pt x="12" y="4"/>
                </a:lnTo>
                <a:lnTo>
                  <a:pt x="10" y="4"/>
                </a:lnTo>
                <a:lnTo>
                  <a:pt x="10" y="4"/>
                </a:lnTo>
                <a:lnTo>
                  <a:pt x="10" y="4"/>
                </a:lnTo>
                <a:lnTo>
                  <a:pt x="10" y="4"/>
                </a:lnTo>
                <a:lnTo>
                  <a:pt x="10" y="4"/>
                </a:lnTo>
                <a:lnTo>
                  <a:pt x="8" y="4"/>
                </a:lnTo>
                <a:lnTo>
                  <a:pt x="8" y="2"/>
                </a:lnTo>
                <a:lnTo>
                  <a:pt x="8" y="2"/>
                </a:lnTo>
                <a:lnTo>
                  <a:pt x="8" y="2"/>
                </a:lnTo>
                <a:lnTo>
                  <a:pt x="8" y="4"/>
                </a:lnTo>
                <a:lnTo>
                  <a:pt x="8" y="4"/>
                </a:lnTo>
                <a:lnTo>
                  <a:pt x="8" y="4"/>
                </a:lnTo>
                <a:lnTo>
                  <a:pt x="8" y="4"/>
                </a:lnTo>
                <a:lnTo>
                  <a:pt x="8" y="4"/>
                </a:lnTo>
                <a:lnTo>
                  <a:pt x="8" y="4"/>
                </a:lnTo>
                <a:lnTo>
                  <a:pt x="6" y="4"/>
                </a:lnTo>
                <a:lnTo>
                  <a:pt x="6" y="2"/>
                </a:lnTo>
                <a:lnTo>
                  <a:pt x="4" y="2"/>
                </a:lnTo>
                <a:lnTo>
                  <a:pt x="4" y="2"/>
                </a:lnTo>
                <a:lnTo>
                  <a:pt x="4" y="2"/>
                </a:lnTo>
                <a:lnTo>
                  <a:pt x="4" y="0"/>
                </a:lnTo>
                <a:lnTo>
                  <a:pt x="4" y="0"/>
                </a:lnTo>
                <a:lnTo>
                  <a:pt x="4" y="0"/>
                </a:lnTo>
                <a:lnTo>
                  <a:pt x="4" y="0"/>
                </a:lnTo>
                <a:lnTo>
                  <a:pt x="6" y="0"/>
                </a:lnTo>
                <a:lnTo>
                  <a:pt x="6" y="0"/>
                </a:lnTo>
                <a:lnTo>
                  <a:pt x="6" y="0"/>
                </a:lnTo>
                <a:lnTo>
                  <a:pt x="6" y="0"/>
                </a:lnTo>
                <a:lnTo>
                  <a:pt x="8" y="0"/>
                </a:lnTo>
                <a:lnTo>
                  <a:pt x="8" y="2"/>
                </a:lnTo>
                <a:lnTo>
                  <a:pt x="8" y="2"/>
                </a:lnTo>
                <a:lnTo>
                  <a:pt x="8" y="2"/>
                </a:lnTo>
                <a:lnTo>
                  <a:pt x="8" y="2"/>
                </a:lnTo>
                <a:lnTo>
                  <a:pt x="8" y="2"/>
                </a:lnTo>
                <a:lnTo>
                  <a:pt x="10" y="2"/>
                </a:lnTo>
                <a:lnTo>
                  <a:pt x="10" y="4"/>
                </a:lnTo>
                <a:lnTo>
                  <a:pt x="10" y="4"/>
                </a:lnTo>
                <a:lnTo>
                  <a:pt x="10" y="4"/>
                </a:lnTo>
                <a:lnTo>
                  <a:pt x="12" y="4"/>
                </a:lnTo>
                <a:lnTo>
                  <a:pt x="8" y="2"/>
                </a:lnTo>
                <a:lnTo>
                  <a:pt x="8" y="0"/>
                </a:lnTo>
                <a:lnTo>
                  <a:pt x="8" y="0"/>
                </a:lnTo>
                <a:lnTo>
                  <a:pt x="8" y="0"/>
                </a:lnTo>
                <a:lnTo>
                  <a:pt x="6" y="0"/>
                </a:lnTo>
                <a:lnTo>
                  <a:pt x="6" y="0"/>
                </a:lnTo>
                <a:lnTo>
                  <a:pt x="6" y="0"/>
                </a:lnTo>
                <a:lnTo>
                  <a:pt x="8" y="0"/>
                </a:lnTo>
                <a:lnTo>
                  <a:pt x="8" y="0"/>
                </a:lnTo>
                <a:lnTo>
                  <a:pt x="8" y="0"/>
                </a:lnTo>
                <a:lnTo>
                  <a:pt x="8" y="0"/>
                </a:lnTo>
                <a:lnTo>
                  <a:pt x="8" y="0"/>
                </a:lnTo>
                <a:lnTo>
                  <a:pt x="8" y="0"/>
                </a:lnTo>
                <a:close/>
                <a:moveTo>
                  <a:pt x="4" y="14"/>
                </a:moveTo>
                <a:lnTo>
                  <a:pt x="4" y="14"/>
                </a:lnTo>
                <a:lnTo>
                  <a:pt x="4" y="14"/>
                </a:lnTo>
                <a:lnTo>
                  <a:pt x="0" y="12"/>
                </a:lnTo>
                <a:lnTo>
                  <a:pt x="0" y="12"/>
                </a:lnTo>
                <a:lnTo>
                  <a:pt x="2" y="12"/>
                </a:lnTo>
                <a:lnTo>
                  <a:pt x="2" y="12"/>
                </a:lnTo>
                <a:lnTo>
                  <a:pt x="2" y="12"/>
                </a:lnTo>
                <a:lnTo>
                  <a:pt x="2" y="12"/>
                </a:lnTo>
                <a:lnTo>
                  <a:pt x="2" y="12"/>
                </a:lnTo>
                <a:lnTo>
                  <a:pt x="4" y="12"/>
                </a:lnTo>
                <a:lnTo>
                  <a:pt x="4" y="14"/>
                </a:lnTo>
                <a:lnTo>
                  <a:pt x="4" y="14"/>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1" name="Freeform 147"/>
          <p:cNvSpPr>
            <a:spLocks/>
          </p:cNvSpPr>
          <p:nvPr/>
        </p:nvSpPr>
        <p:spPr bwMode="auto">
          <a:xfrm>
            <a:off x="4759325" y="2389188"/>
            <a:ext cx="3175" cy="3175"/>
          </a:xfrm>
          <a:custGeom>
            <a:avLst/>
            <a:gdLst/>
            <a:ahLst/>
            <a:cxnLst>
              <a:cxn ang="0">
                <a:pos x="2" y="2"/>
              </a:cxn>
              <a:cxn ang="0">
                <a:pos x="0" y="2"/>
              </a:cxn>
              <a:cxn ang="0">
                <a:pos x="0" y="2"/>
              </a:cxn>
              <a:cxn ang="0">
                <a:pos x="0" y="2"/>
              </a:cxn>
              <a:cxn ang="0">
                <a:pos x="0" y="2"/>
              </a:cxn>
              <a:cxn ang="0">
                <a:pos x="0" y="2"/>
              </a:cxn>
              <a:cxn ang="0">
                <a:pos x="0" y="2"/>
              </a:cxn>
              <a:cxn ang="0">
                <a:pos x="0" y="0"/>
              </a:cxn>
              <a:cxn ang="0">
                <a:pos x="0" y="0"/>
              </a:cxn>
              <a:cxn ang="0">
                <a:pos x="0" y="0"/>
              </a:cxn>
              <a:cxn ang="0">
                <a:pos x="0" y="0"/>
              </a:cxn>
              <a:cxn ang="0">
                <a:pos x="2" y="0"/>
              </a:cxn>
              <a:cxn ang="0">
                <a:pos x="2" y="2"/>
              </a:cxn>
              <a:cxn ang="0">
                <a:pos x="2" y="2"/>
              </a:cxn>
              <a:cxn ang="0">
                <a:pos x="2" y="2"/>
              </a:cxn>
              <a:cxn ang="0">
                <a:pos x="2" y="2"/>
              </a:cxn>
              <a:cxn ang="0">
                <a:pos x="2" y="2"/>
              </a:cxn>
            </a:cxnLst>
            <a:rect l="0" t="0" r="r" b="b"/>
            <a:pathLst>
              <a:path w="2" h="2">
                <a:moveTo>
                  <a:pt x="2" y="2"/>
                </a:moveTo>
                <a:lnTo>
                  <a:pt x="0" y="2"/>
                </a:lnTo>
                <a:lnTo>
                  <a:pt x="0" y="2"/>
                </a:lnTo>
                <a:lnTo>
                  <a:pt x="0" y="2"/>
                </a:lnTo>
                <a:lnTo>
                  <a:pt x="0" y="2"/>
                </a:lnTo>
                <a:lnTo>
                  <a:pt x="0" y="2"/>
                </a:lnTo>
                <a:lnTo>
                  <a:pt x="0" y="2"/>
                </a:lnTo>
                <a:lnTo>
                  <a:pt x="0" y="0"/>
                </a:lnTo>
                <a:lnTo>
                  <a:pt x="0" y="0"/>
                </a:lnTo>
                <a:lnTo>
                  <a:pt x="0" y="0"/>
                </a:lnTo>
                <a:lnTo>
                  <a:pt x="0" y="0"/>
                </a:lnTo>
                <a:lnTo>
                  <a:pt x="2" y="0"/>
                </a:lnTo>
                <a:lnTo>
                  <a:pt x="2" y="2"/>
                </a:lnTo>
                <a:lnTo>
                  <a:pt x="2" y="2"/>
                </a:lnTo>
                <a:lnTo>
                  <a:pt x="2"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2" name="Freeform 148"/>
          <p:cNvSpPr>
            <a:spLocks/>
          </p:cNvSpPr>
          <p:nvPr/>
        </p:nvSpPr>
        <p:spPr bwMode="auto">
          <a:xfrm>
            <a:off x="3152775" y="3259138"/>
            <a:ext cx="3175" cy="12700"/>
          </a:xfrm>
          <a:custGeom>
            <a:avLst/>
            <a:gdLst/>
            <a:ahLst/>
            <a:cxnLst>
              <a:cxn ang="0">
                <a:pos x="2" y="8"/>
              </a:cxn>
              <a:cxn ang="0">
                <a:pos x="2" y="8"/>
              </a:cxn>
              <a:cxn ang="0">
                <a:pos x="0" y="8"/>
              </a:cxn>
              <a:cxn ang="0">
                <a:pos x="0" y="6"/>
              </a:cxn>
              <a:cxn ang="0">
                <a:pos x="0" y="6"/>
              </a:cxn>
              <a:cxn ang="0">
                <a:pos x="0" y="6"/>
              </a:cxn>
              <a:cxn ang="0">
                <a:pos x="0" y="6"/>
              </a:cxn>
              <a:cxn ang="0">
                <a:pos x="0" y="6"/>
              </a:cxn>
              <a:cxn ang="0">
                <a:pos x="0" y="6"/>
              </a:cxn>
              <a:cxn ang="0">
                <a:pos x="0" y="6"/>
              </a:cxn>
              <a:cxn ang="0">
                <a:pos x="0" y="6"/>
              </a:cxn>
              <a:cxn ang="0">
                <a:pos x="0" y="4"/>
              </a:cxn>
              <a:cxn ang="0">
                <a:pos x="0" y="4"/>
              </a:cxn>
              <a:cxn ang="0">
                <a:pos x="0" y="2"/>
              </a:cxn>
              <a:cxn ang="0">
                <a:pos x="0" y="2"/>
              </a:cxn>
              <a:cxn ang="0">
                <a:pos x="2" y="0"/>
              </a:cxn>
              <a:cxn ang="0">
                <a:pos x="2" y="0"/>
              </a:cxn>
              <a:cxn ang="0">
                <a:pos x="2" y="0"/>
              </a:cxn>
              <a:cxn ang="0">
                <a:pos x="2" y="2"/>
              </a:cxn>
              <a:cxn ang="0">
                <a:pos x="2" y="2"/>
              </a:cxn>
              <a:cxn ang="0">
                <a:pos x="2" y="4"/>
              </a:cxn>
              <a:cxn ang="0">
                <a:pos x="2" y="4"/>
              </a:cxn>
              <a:cxn ang="0">
                <a:pos x="2" y="6"/>
              </a:cxn>
              <a:cxn ang="0">
                <a:pos x="2" y="6"/>
              </a:cxn>
              <a:cxn ang="0">
                <a:pos x="2" y="8"/>
              </a:cxn>
              <a:cxn ang="0">
                <a:pos x="2" y="8"/>
              </a:cxn>
              <a:cxn ang="0">
                <a:pos x="2" y="8"/>
              </a:cxn>
            </a:cxnLst>
            <a:rect l="0" t="0" r="r" b="b"/>
            <a:pathLst>
              <a:path w="2" h="8">
                <a:moveTo>
                  <a:pt x="2" y="8"/>
                </a:moveTo>
                <a:lnTo>
                  <a:pt x="2" y="8"/>
                </a:lnTo>
                <a:lnTo>
                  <a:pt x="0" y="8"/>
                </a:lnTo>
                <a:lnTo>
                  <a:pt x="0" y="6"/>
                </a:lnTo>
                <a:lnTo>
                  <a:pt x="0" y="6"/>
                </a:lnTo>
                <a:lnTo>
                  <a:pt x="0" y="6"/>
                </a:lnTo>
                <a:lnTo>
                  <a:pt x="0" y="6"/>
                </a:lnTo>
                <a:lnTo>
                  <a:pt x="0" y="6"/>
                </a:lnTo>
                <a:lnTo>
                  <a:pt x="0" y="6"/>
                </a:lnTo>
                <a:lnTo>
                  <a:pt x="0" y="6"/>
                </a:lnTo>
                <a:lnTo>
                  <a:pt x="0" y="6"/>
                </a:lnTo>
                <a:lnTo>
                  <a:pt x="0" y="4"/>
                </a:lnTo>
                <a:lnTo>
                  <a:pt x="0" y="4"/>
                </a:lnTo>
                <a:lnTo>
                  <a:pt x="0" y="2"/>
                </a:lnTo>
                <a:lnTo>
                  <a:pt x="0" y="2"/>
                </a:lnTo>
                <a:lnTo>
                  <a:pt x="2" y="0"/>
                </a:lnTo>
                <a:lnTo>
                  <a:pt x="2" y="0"/>
                </a:lnTo>
                <a:lnTo>
                  <a:pt x="2" y="0"/>
                </a:lnTo>
                <a:lnTo>
                  <a:pt x="2" y="2"/>
                </a:lnTo>
                <a:lnTo>
                  <a:pt x="2" y="2"/>
                </a:lnTo>
                <a:lnTo>
                  <a:pt x="2" y="4"/>
                </a:lnTo>
                <a:lnTo>
                  <a:pt x="2" y="4"/>
                </a:lnTo>
                <a:lnTo>
                  <a:pt x="2" y="6"/>
                </a:lnTo>
                <a:lnTo>
                  <a:pt x="2" y="6"/>
                </a:lnTo>
                <a:lnTo>
                  <a:pt x="2" y="8"/>
                </a:lnTo>
                <a:lnTo>
                  <a:pt x="2" y="8"/>
                </a:lnTo>
                <a:lnTo>
                  <a:pt x="2"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3" name="Freeform 149"/>
          <p:cNvSpPr>
            <a:spLocks/>
          </p:cNvSpPr>
          <p:nvPr/>
        </p:nvSpPr>
        <p:spPr bwMode="auto">
          <a:xfrm>
            <a:off x="4772025" y="2757488"/>
            <a:ext cx="365125" cy="361950"/>
          </a:xfrm>
          <a:custGeom>
            <a:avLst/>
            <a:gdLst/>
            <a:ahLst/>
            <a:cxnLst>
              <a:cxn ang="0">
                <a:pos x="36" y="2"/>
              </a:cxn>
              <a:cxn ang="0">
                <a:pos x="46" y="6"/>
              </a:cxn>
              <a:cxn ang="0">
                <a:pos x="52" y="4"/>
              </a:cxn>
              <a:cxn ang="0">
                <a:pos x="58" y="6"/>
              </a:cxn>
              <a:cxn ang="0">
                <a:pos x="64" y="6"/>
              </a:cxn>
              <a:cxn ang="0">
                <a:pos x="70" y="10"/>
              </a:cxn>
              <a:cxn ang="0">
                <a:pos x="78" y="12"/>
              </a:cxn>
              <a:cxn ang="0">
                <a:pos x="84" y="20"/>
              </a:cxn>
              <a:cxn ang="0">
                <a:pos x="94" y="30"/>
              </a:cxn>
              <a:cxn ang="0">
                <a:pos x="102" y="32"/>
              </a:cxn>
              <a:cxn ang="0">
                <a:pos x="110" y="34"/>
              </a:cxn>
              <a:cxn ang="0">
                <a:pos x="116" y="36"/>
              </a:cxn>
              <a:cxn ang="0">
                <a:pos x="126" y="42"/>
              </a:cxn>
              <a:cxn ang="0">
                <a:pos x="136" y="48"/>
              </a:cxn>
              <a:cxn ang="0">
                <a:pos x="148" y="44"/>
              </a:cxn>
              <a:cxn ang="0">
                <a:pos x="152" y="34"/>
              </a:cxn>
              <a:cxn ang="0">
                <a:pos x="150" y="28"/>
              </a:cxn>
              <a:cxn ang="0">
                <a:pos x="150" y="18"/>
              </a:cxn>
              <a:cxn ang="0">
                <a:pos x="160" y="8"/>
              </a:cxn>
              <a:cxn ang="0">
                <a:pos x="168" y="6"/>
              </a:cxn>
              <a:cxn ang="0">
                <a:pos x="172" y="4"/>
              </a:cxn>
              <a:cxn ang="0">
                <a:pos x="180" y="4"/>
              </a:cxn>
              <a:cxn ang="0">
                <a:pos x="188" y="8"/>
              </a:cxn>
              <a:cxn ang="0">
                <a:pos x="194" y="14"/>
              </a:cxn>
              <a:cxn ang="0">
                <a:pos x="202" y="16"/>
              </a:cxn>
              <a:cxn ang="0">
                <a:pos x="212" y="20"/>
              </a:cxn>
              <a:cxn ang="0">
                <a:pos x="220" y="20"/>
              </a:cxn>
              <a:cxn ang="0">
                <a:pos x="222" y="26"/>
              </a:cxn>
              <a:cxn ang="0">
                <a:pos x="218" y="34"/>
              </a:cxn>
              <a:cxn ang="0">
                <a:pos x="218" y="46"/>
              </a:cxn>
              <a:cxn ang="0">
                <a:pos x="218" y="54"/>
              </a:cxn>
              <a:cxn ang="0">
                <a:pos x="220" y="62"/>
              </a:cxn>
              <a:cxn ang="0">
                <a:pos x="224" y="92"/>
              </a:cxn>
              <a:cxn ang="0">
                <a:pos x="226" y="128"/>
              </a:cxn>
              <a:cxn ang="0">
                <a:pos x="228" y="202"/>
              </a:cxn>
              <a:cxn ang="0">
                <a:pos x="216" y="218"/>
              </a:cxn>
              <a:cxn ang="0">
                <a:pos x="170" y="200"/>
              </a:cxn>
              <a:cxn ang="0">
                <a:pos x="122" y="174"/>
              </a:cxn>
              <a:cxn ang="0">
                <a:pos x="82" y="170"/>
              </a:cxn>
              <a:cxn ang="0">
                <a:pos x="64" y="166"/>
              </a:cxn>
              <a:cxn ang="0">
                <a:pos x="46" y="162"/>
              </a:cxn>
              <a:cxn ang="0">
                <a:pos x="34" y="146"/>
              </a:cxn>
              <a:cxn ang="0">
                <a:pos x="22" y="142"/>
              </a:cxn>
              <a:cxn ang="0">
                <a:pos x="14" y="140"/>
              </a:cxn>
              <a:cxn ang="0">
                <a:pos x="12" y="130"/>
              </a:cxn>
              <a:cxn ang="0">
                <a:pos x="4" y="114"/>
              </a:cxn>
              <a:cxn ang="0">
                <a:pos x="10" y="106"/>
              </a:cxn>
              <a:cxn ang="0">
                <a:pos x="8" y="96"/>
              </a:cxn>
              <a:cxn ang="0">
                <a:pos x="8" y="84"/>
              </a:cxn>
              <a:cxn ang="0">
                <a:pos x="8" y="72"/>
              </a:cxn>
              <a:cxn ang="0">
                <a:pos x="6" y="62"/>
              </a:cxn>
              <a:cxn ang="0">
                <a:pos x="2" y="54"/>
              </a:cxn>
              <a:cxn ang="0">
                <a:pos x="2" y="48"/>
              </a:cxn>
              <a:cxn ang="0">
                <a:pos x="12" y="40"/>
              </a:cxn>
              <a:cxn ang="0">
                <a:pos x="14" y="24"/>
              </a:cxn>
              <a:cxn ang="0">
                <a:pos x="18" y="22"/>
              </a:cxn>
              <a:cxn ang="0">
                <a:pos x="28" y="14"/>
              </a:cxn>
              <a:cxn ang="0">
                <a:pos x="30" y="10"/>
              </a:cxn>
              <a:cxn ang="0">
                <a:pos x="30" y="0"/>
              </a:cxn>
            </a:cxnLst>
            <a:rect l="0" t="0" r="r" b="b"/>
            <a:pathLst>
              <a:path w="230" h="228">
                <a:moveTo>
                  <a:pt x="30" y="0"/>
                </a:moveTo>
                <a:lnTo>
                  <a:pt x="30" y="0"/>
                </a:lnTo>
                <a:lnTo>
                  <a:pt x="32" y="0"/>
                </a:lnTo>
                <a:lnTo>
                  <a:pt x="32" y="2"/>
                </a:lnTo>
                <a:lnTo>
                  <a:pt x="34" y="2"/>
                </a:lnTo>
                <a:lnTo>
                  <a:pt x="34" y="2"/>
                </a:lnTo>
                <a:lnTo>
                  <a:pt x="36" y="2"/>
                </a:lnTo>
                <a:lnTo>
                  <a:pt x="36" y="2"/>
                </a:lnTo>
                <a:lnTo>
                  <a:pt x="36" y="2"/>
                </a:lnTo>
                <a:lnTo>
                  <a:pt x="38" y="4"/>
                </a:lnTo>
                <a:lnTo>
                  <a:pt x="38" y="4"/>
                </a:lnTo>
                <a:lnTo>
                  <a:pt x="40" y="6"/>
                </a:lnTo>
                <a:lnTo>
                  <a:pt x="40" y="6"/>
                </a:lnTo>
                <a:lnTo>
                  <a:pt x="42" y="6"/>
                </a:lnTo>
                <a:lnTo>
                  <a:pt x="42" y="6"/>
                </a:lnTo>
                <a:lnTo>
                  <a:pt x="44" y="6"/>
                </a:lnTo>
                <a:lnTo>
                  <a:pt x="44" y="6"/>
                </a:lnTo>
                <a:lnTo>
                  <a:pt x="46" y="6"/>
                </a:lnTo>
                <a:lnTo>
                  <a:pt x="48" y="6"/>
                </a:lnTo>
                <a:lnTo>
                  <a:pt x="48" y="6"/>
                </a:lnTo>
                <a:lnTo>
                  <a:pt x="48" y="6"/>
                </a:lnTo>
                <a:lnTo>
                  <a:pt x="50" y="6"/>
                </a:lnTo>
                <a:lnTo>
                  <a:pt x="50" y="6"/>
                </a:lnTo>
                <a:lnTo>
                  <a:pt x="50" y="6"/>
                </a:lnTo>
                <a:lnTo>
                  <a:pt x="52" y="4"/>
                </a:lnTo>
                <a:lnTo>
                  <a:pt x="52" y="4"/>
                </a:lnTo>
                <a:lnTo>
                  <a:pt x="52" y="4"/>
                </a:lnTo>
                <a:lnTo>
                  <a:pt x="52" y="4"/>
                </a:lnTo>
                <a:lnTo>
                  <a:pt x="54" y="4"/>
                </a:lnTo>
                <a:lnTo>
                  <a:pt x="54" y="4"/>
                </a:lnTo>
                <a:lnTo>
                  <a:pt x="56" y="4"/>
                </a:lnTo>
                <a:lnTo>
                  <a:pt x="56" y="4"/>
                </a:lnTo>
                <a:lnTo>
                  <a:pt x="56" y="6"/>
                </a:lnTo>
                <a:lnTo>
                  <a:pt x="58" y="6"/>
                </a:lnTo>
                <a:lnTo>
                  <a:pt x="58" y="6"/>
                </a:lnTo>
                <a:lnTo>
                  <a:pt x="58" y="6"/>
                </a:lnTo>
                <a:lnTo>
                  <a:pt x="58" y="6"/>
                </a:lnTo>
                <a:lnTo>
                  <a:pt x="60" y="6"/>
                </a:lnTo>
                <a:lnTo>
                  <a:pt x="60" y="6"/>
                </a:lnTo>
                <a:lnTo>
                  <a:pt x="60" y="6"/>
                </a:lnTo>
                <a:lnTo>
                  <a:pt x="62" y="6"/>
                </a:lnTo>
                <a:lnTo>
                  <a:pt x="62" y="6"/>
                </a:lnTo>
                <a:lnTo>
                  <a:pt x="64" y="6"/>
                </a:lnTo>
                <a:lnTo>
                  <a:pt x="64" y="6"/>
                </a:lnTo>
                <a:lnTo>
                  <a:pt x="64" y="6"/>
                </a:lnTo>
                <a:lnTo>
                  <a:pt x="64" y="6"/>
                </a:lnTo>
                <a:lnTo>
                  <a:pt x="64" y="8"/>
                </a:lnTo>
                <a:lnTo>
                  <a:pt x="64" y="8"/>
                </a:lnTo>
                <a:lnTo>
                  <a:pt x="66" y="8"/>
                </a:lnTo>
                <a:lnTo>
                  <a:pt x="66" y="8"/>
                </a:lnTo>
                <a:lnTo>
                  <a:pt x="66" y="8"/>
                </a:lnTo>
                <a:lnTo>
                  <a:pt x="68" y="8"/>
                </a:lnTo>
                <a:lnTo>
                  <a:pt x="68" y="8"/>
                </a:lnTo>
                <a:lnTo>
                  <a:pt x="70" y="10"/>
                </a:lnTo>
                <a:lnTo>
                  <a:pt x="70" y="10"/>
                </a:lnTo>
                <a:lnTo>
                  <a:pt x="70" y="10"/>
                </a:lnTo>
                <a:lnTo>
                  <a:pt x="72" y="10"/>
                </a:lnTo>
                <a:lnTo>
                  <a:pt x="72" y="10"/>
                </a:lnTo>
                <a:lnTo>
                  <a:pt x="74" y="12"/>
                </a:lnTo>
                <a:lnTo>
                  <a:pt x="74" y="12"/>
                </a:lnTo>
                <a:lnTo>
                  <a:pt x="74" y="12"/>
                </a:lnTo>
                <a:lnTo>
                  <a:pt x="76" y="12"/>
                </a:lnTo>
                <a:lnTo>
                  <a:pt x="78" y="12"/>
                </a:lnTo>
                <a:lnTo>
                  <a:pt x="80" y="12"/>
                </a:lnTo>
                <a:lnTo>
                  <a:pt x="80" y="12"/>
                </a:lnTo>
                <a:lnTo>
                  <a:pt x="82" y="12"/>
                </a:lnTo>
                <a:lnTo>
                  <a:pt x="82" y="14"/>
                </a:lnTo>
                <a:lnTo>
                  <a:pt x="84" y="16"/>
                </a:lnTo>
                <a:lnTo>
                  <a:pt x="84" y="18"/>
                </a:lnTo>
                <a:lnTo>
                  <a:pt x="84" y="18"/>
                </a:lnTo>
                <a:lnTo>
                  <a:pt x="84" y="20"/>
                </a:lnTo>
                <a:lnTo>
                  <a:pt x="84" y="20"/>
                </a:lnTo>
                <a:lnTo>
                  <a:pt x="84" y="20"/>
                </a:lnTo>
                <a:lnTo>
                  <a:pt x="84" y="22"/>
                </a:lnTo>
                <a:lnTo>
                  <a:pt x="86" y="24"/>
                </a:lnTo>
                <a:lnTo>
                  <a:pt x="88" y="28"/>
                </a:lnTo>
                <a:lnTo>
                  <a:pt x="90" y="28"/>
                </a:lnTo>
                <a:lnTo>
                  <a:pt x="90" y="30"/>
                </a:lnTo>
                <a:lnTo>
                  <a:pt x="92" y="30"/>
                </a:lnTo>
                <a:lnTo>
                  <a:pt x="92" y="30"/>
                </a:lnTo>
                <a:lnTo>
                  <a:pt x="94" y="30"/>
                </a:lnTo>
                <a:lnTo>
                  <a:pt x="94" y="32"/>
                </a:lnTo>
                <a:lnTo>
                  <a:pt x="96" y="32"/>
                </a:lnTo>
                <a:lnTo>
                  <a:pt x="96" y="32"/>
                </a:lnTo>
                <a:lnTo>
                  <a:pt x="96" y="32"/>
                </a:lnTo>
                <a:lnTo>
                  <a:pt x="98" y="32"/>
                </a:lnTo>
                <a:lnTo>
                  <a:pt x="100" y="32"/>
                </a:lnTo>
                <a:lnTo>
                  <a:pt x="100" y="32"/>
                </a:lnTo>
                <a:lnTo>
                  <a:pt x="102" y="32"/>
                </a:lnTo>
                <a:lnTo>
                  <a:pt x="102" y="32"/>
                </a:lnTo>
                <a:lnTo>
                  <a:pt x="102" y="32"/>
                </a:lnTo>
                <a:lnTo>
                  <a:pt x="104" y="32"/>
                </a:lnTo>
                <a:lnTo>
                  <a:pt x="104" y="32"/>
                </a:lnTo>
                <a:lnTo>
                  <a:pt x="104" y="32"/>
                </a:lnTo>
                <a:lnTo>
                  <a:pt x="106" y="32"/>
                </a:lnTo>
                <a:lnTo>
                  <a:pt x="108" y="34"/>
                </a:lnTo>
                <a:lnTo>
                  <a:pt x="108" y="34"/>
                </a:lnTo>
                <a:lnTo>
                  <a:pt x="108" y="34"/>
                </a:lnTo>
                <a:lnTo>
                  <a:pt x="110" y="34"/>
                </a:lnTo>
                <a:lnTo>
                  <a:pt x="110" y="34"/>
                </a:lnTo>
                <a:lnTo>
                  <a:pt x="112" y="34"/>
                </a:lnTo>
                <a:lnTo>
                  <a:pt x="112" y="34"/>
                </a:lnTo>
                <a:lnTo>
                  <a:pt x="114" y="34"/>
                </a:lnTo>
                <a:lnTo>
                  <a:pt x="114" y="34"/>
                </a:lnTo>
                <a:lnTo>
                  <a:pt x="114" y="36"/>
                </a:lnTo>
                <a:lnTo>
                  <a:pt x="114" y="36"/>
                </a:lnTo>
                <a:lnTo>
                  <a:pt x="114" y="36"/>
                </a:lnTo>
                <a:lnTo>
                  <a:pt x="116" y="36"/>
                </a:lnTo>
                <a:lnTo>
                  <a:pt x="116" y="36"/>
                </a:lnTo>
                <a:lnTo>
                  <a:pt x="120" y="38"/>
                </a:lnTo>
                <a:lnTo>
                  <a:pt x="120" y="38"/>
                </a:lnTo>
                <a:lnTo>
                  <a:pt x="120" y="38"/>
                </a:lnTo>
                <a:lnTo>
                  <a:pt x="122" y="38"/>
                </a:lnTo>
                <a:lnTo>
                  <a:pt x="124" y="40"/>
                </a:lnTo>
                <a:lnTo>
                  <a:pt x="126" y="40"/>
                </a:lnTo>
                <a:lnTo>
                  <a:pt x="126" y="40"/>
                </a:lnTo>
                <a:lnTo>
                  <a:pt x="126" y="42"/>
                </a:lnTo>
                <a:lnTo>
                  <a:pt x="128" y="42"/>
                </a:lnTo>
                <a:lnTo>
                  <a:pt x="128" y="42"/>
                </a:lnTo>
                <a:lnTo>
                  <a:pt x="130" y="44"/>
                </a:lnTo>
                <a:lnTo>
                  <a:pt x="132" y="46"/>
                </a:lnTo>
                <a:lnTo>
                  <a:pt x="134" y="46"/>
                </a:lnTo>
                <a:lnTo>
                  <a:pt x="134" y="46"/>
                </a:lnTo>
                <a:lnTo>
                  <a:pt x="136" y="48"/>
                </a:lnTo>
                <a:lnTo>
                  <a:pt x="136" y="48"/>
                </a:lnTo>
                <a:lnTo>
                  <a:pt x="136" y="48"/>
                </a:lnTo>
                <a:lnTo>
                  <a:pt x="136" y="48"/>
                </a:lnTo>
                <a:lnTo>
                  <a:pt x="136" y="48"/>
                </a:lnTo>
                <a:lnTo>
                  <a:pt x="138" y="48"/>
                </a:lnTo>
                <a:lnTo>
                  <a:pt x="140" y="48"/>
                </a:lnTo>
                <a:lnTo>
                  <a:pt x="140" y="48"/>
                </a:lnTo>
                <a:lnTo>
                  <a:pt x="142" y="48"/>
                </a:lnTo>
                <a:lnTo>
                  <a:pt x="146" y="46"/>
                </a:lnTo>
                <a:lnTo>
                  <a:pt x="146" y="44"/>
                </a:lnTo>
                <a:lnTo>
                  <a:pt x="148" y="44"/>
                </a:lnTo>
                <a:lnTo>
                  <a:pt x="148" y="42"/>
                </a:lnTo>
                <a:lnTo>
                  <a:pt x="150" y="38"/>
                </a:lnTo>
                <a:lnTo>
                  <a:pt x="150" y="38"/>
                </a:lnTo>
                <a:lnTo>
                  <a:pt x="152" y="36"/>
                </a:lnTo>
                <a:lnTo>
                  <a:pt x="152" y="36"/>
                </a:lnTo>
                <a:lnTo>
                  <a:pt x="152" y="36"/>
                </a:lnTo>
                <a:lnTo>
                  <a:pt x="152" y="34"/>
                </a:lnTo>
                <a:lnTo>
                  <a:pt x="152" y="34"/>
                </a:lnTo>
                <a:lnTo>
                  <a:pt x="152" y="34"/>
                </a:lnTo>
                <a:lnTo>
                  <a:pt x="152" y="32"/>
                </a:lnTo>
                <a:lnTo>
                  <a:pt x="152" y="32"/>
                </a:lnTo>
                <a:lnTo>
                  <a:pt x="152" y="30"/>
                </a:lnTo>
                <a:lnTo>
                  <a:pt x="150" y="30"/>
                </a:lnTo>
                <a:lnTo>
                  <a:pt x="150" y="30"/>
                </a:lnTo>
                <a:lnTo>
                  <a:pt x="150" y="30"/>
                </a:lnTo>
                <a:lnTo>
                  <a:pt x="150" y="30"/>
                </a:lnTo>
                <a:lnTo>
                  <a:pt x="150" y="30"/>
                </a:lnTo>
                <a:lnTo>
                  <a:pt x="150" y="28"/>
                </a:lnTo>
                <a:lnTo>
                  <a:pt x="148" y="28"/>
                </a:lnTo>
                <a:lnTo>
                  <a:pt x="148" y="26"/>
                </a:lnTo>
                <a:lnTo>
                  <a:pt x="148" y="24"/>
                </a:lnTo>
                <a:lnTo>
                  <a:pt x="148" y="24"/>
                </a:lnTo>
                <a:lnTo>
                  <a:pt x="148" y="24"/>
                </a:lnTo>
                <a:lnTo>
                  <a:pt x="148" y="22"/>
                </a:lnTo>
                <a:lnTo>
                  <a:pt x="148" y="20"/>
                </a:lnTo>
                <a:lnTo>
                  <a:pt x="148" y="20"/>
                </a:lnTo>
                <a:lnTo>
                  <a:pt x="150" y="18"/>
                </a:lnTo>
                <a:lnTo>
                  <a:pt x="150" y="16"/>
                </a:lnTo>
                <a:lnTo>
                  <a:pt x="150" y="16"/>
                </a:lnTo>
                <a:lnTo>
                  <a:pt x="154" y="12"/>
                </a:lnTo>
                <a:lnTo>
                  <a:pt x="156" y="10"/>
                </a:lnTo>
                <a:lnTo>
                  <a:pt x="156" y="10"/>
                </a:lnTo>
                <a:lnTo>
                  <a:pt x="158" y="10"/>
                </a:lnTo>
                <a:lnTo>
                  <a:pt x="160" y="8"/>
                </a:lnTo>
                <a:lnTo>
                  <a:pt x="160" y="8"/>
                </a:lnTo>
                <a:lnTo>
                  <a:pt x="160" y="8"/>
                </a:lnTo>
                <a:lnTo>
                  <a:pt x="162" y="8"/>
                </a:lnTo>
                <a:lnTo>
                  <a:pt x="162" y="6"/>
                </a:lnTo>
                <a:lnTo>
                  <a:pt x="164" y="6"/>
                </a:lnTo>
                <a:lnTo>
                  <a:pt x="164" y="6"/>
                </a:lnTo>
                <a:lnTo>
                  <a:pt x="164" y="6"/>
                </a:lnTo>
                <a:lnTo>
                  <a:pt x="166" y="6"/>
                </a:lnTo>
                <a:lnTo>
                  <a:pt x="166" y="6"/>
                </a:lnTo>
                <a:lnTo>
                  <a:pt x="166" y="6"/>
                </a:lnTo>
                <a:lnTo>
                  <a:pt x="168" y="6"/>
                </a:lnTo>
                <a:lnTo>
                  <a:pt x="168" y="6"/>
                </a:lnTo>
                <a:lnTo>
                  <a:pt x="168" y="6"/>
                </a:lnTo>
                <a:lnTo>
                  <a:pt x="168" y="6"/>
                </a:lnTo>
                <a:lnTo>
                  <a:pt x="170" y="6"/>
                </a:lnTo>
                <a:lnTo>
                  <a:pt x="170" y="6"/>
                </a:lnTo>
                <a:lnTo>
                  <a:pt x="170" y="4"/>
                </a:lnTo>
                <a:lnTo>
                  <a:pt x="170" y="4"/>
                </a:lnTo>
                <a:lnTo>
                  <a:pt x="172" y="4"/>
                </a:lnTo>
                <a:lnTo>
                  <a:pt x="172" y="4"/>
                </a:lnTo>
                <a:lnTo>
                  <a:pt x="172" y="4"/>
                </a:lnTo>
                <a:lnTo>
                  <a:pt x="174" y="4"/>
                </a:lnTo>
                <a:lnTo>
                  <a:pt x="174" y="4"/>
                </a:lnTo>
                <a:lnTo>
                  <a:pt x="176" y="4"/>
                </a:lnTo>
                <a:lnTo>
                  <a:pt x="176" y="4"/>
                </a:lnTo>
                <a:lnTo>
                  <a:pt x="176" y="4"/>
                </a:lnTo>
                <a:lnTo>
                  <a:pt x="176" y="4"/>
                </a:lnTo>
                <a:lnTo>
                  <a:pt x="178" y="4"/>
                </a:lnTo>
                <a:lnTo>
                  <a:pt x="180" y="4"/>
                </a:lnTo>
                <a:lnTo>
                  <a:pt x="180" y="4"/>
                </a:lnTo>
                <a:lnTo>
                  <a:pt x="182" y="4"/>
                </a:lnTo>
                <a:lnTo>
                  <a:pt x="182" y="6"/>
                </a:lnTo>
                <a:lnTo>
                  <a:pt x="184" y="6"/>
                </a:lnTo>
                <a:lnTo>
                  <a:pt x="184" y="6"/>
                </a:lnTo>
                <a:lnTo>
                  <a:pt x="184" y="6"/>
                </a:lnTo>
                <a:lnTo>
                  <a:pt x="188" y="8"/>
                </a:lnTo>
                <a:lnTo>
                  <a:pt x="188" y="8"/>
                </a:lnTo>
                <a:lnTo>
                  <a:pt x="188" y="8"/>
                </a:lnTo>
                <a:lnTo>
                  <a:pt x="188" y="8"/>
                </a:lnTo>
                <a:lnTo>
                  <a:pt x="190" y="8"/>
                </a:lnTo>
                <a:lnTo>
                  <a:pt x="190" y="8"/>
                </a:lnTo>
                <a:lnTo>
                  <a:pt x="190" y="8"/>
                </a:lnTo>
                <a:lnTo>
                  <a:pt x="192" y="8"/>
                </a:lnTo>
                <a:lnTo>
                  <a:pt x="192" y="10"/>
                </a:lnTo>
                <a:lnTo>
                  <a:pt x="192" y="14"/>
                </a:lnTo>
                <a:lnTo>
                  <a:pt x="192" y="14"/>
                </a:lnTo>
                <a:lnTo>
                  <a:pt x="194" y="14"/>
                </a:lnTo>
                <a:lnTo>
                  <a:pt x="194" y="14"/>
                </a:lnTo>
                <a:lnTo>
                  <a:pt x="194" y="16"/>
                </a:lnTo>
                <a:lnTo>
                  <a:pt x="194" y="16"/>
                </a:lnTo>
                <a:lnTo>
                  <a:pt x="198" y="16"/>
                </a:lnTo>
                <a:lnTo>
                  <a:pt x="198" y="16"/>
                </a:lnTo>
                <a:lnTo>
                  <a:pt x="198" y="16"/>
                </a:lnTo>
                <a:lnTo>
                  <a:pt x="200" y="16"/>
                </a:lnTo>
                <a:lnTo>
                  <a:pt x="200" y="16"/>
                </a:lnTo>
                <a:lnTo>
                  <a:pt x="202" y="16"/>
                </a:lnTo>
                <a:lnTo>
                  <a:pt x="204" y="18"/>
                </a:lnTo>
                <a:lnTo>
                  <a:pt x="204" y="18"/>
                </a:lnTo>
                <a:lnTo>
                  <a:pt x="204" y="18"/>
                </a:lnTo>
                <a:lnTo>
                  <a:pt x="204" y="18"/>
                </a:lnTo>
                <a:lnTo>
                  <a:pt x="206" y="18"/>
                </a:lnTo>
                <a:lnTo>
                  <a:pt x="206" y="20"/>
                </a:lnTo>
                <a:lnTo>
                  <a:pt x="206" y="20"/>
                </a:lnTo>
                <a:lnTo>
                  <a:pt x="212" y="20"/>
                </a:lnTo>
                <a:lnTo>
                  <a:pt x="212" y="20"/>
                </a:lnTo>
                <a:lnTo>
                  <a:pt x="214" y="20"/>
                </a:lnTo>
                <a:lnTo>
                  <a:pt x="214" y="18"/>
                </a:lnTo>
                <a:lnTo>
                  <a:pt x="216" y="18"/>
                </a:lnTo>
                <a:lnTo>
                  <a:pt x="216" y="20"/>
                </a:lnTo>
                <a:lnTo>
                  <a:pt x="216" y="20"/>
                </a:lnTo>
                <a:lnTo>
                  <a:pt x="218" y="20"/>
                </a:lnTo>
                <a:lnTo>
                  <a:pt x="218" y="20"/>
                </a:lnTo>
                <a:lnTo>
                  <a:pt x="220" y="20"/>
                </a:lnTo>
                <a:lnTo>
                  <a:pt x="220" y="20"/>
                </a:lnTo>
                <a:lnTo>
                  <a:pt x="220" y="20"/>
                </a:lnTo>
                <a:lnTo>
                  <a:pt x="220" y="22"/>
                </a:lnTo>
                <a:lnTo>
                  <a:pt x="220" y="22"/>
                </a:lnTo>
                <a:lnTo>
                  <a:pt x="220" y="24"/>
                </a:lnTo>
                <a:lnTo>
                  <a:pt x="222" y="24"/>
                </a:lnTo>
                <a:lnTo>
                  <a:pt x="222" y="24"/>
                </a:lnTo>
                <a:lnTo>
                  <a:pt x="222" y="26"/>
                </a:lnTo>
                <a:lnTo>
                  <a:pt x="222" y="26"/>
                </a:lnTo>
                <a:lnTo>
                  <a:pt x="222" y="26"/>
                </a:lnTo>
                <a:lnTo>
                  <a:pt x="220" y="26"/>
                </a:lnTo>
                <a:lnTo>
                  <a:pt x="220" y="26"/>
                </a:lnTo>
                <a:lnTo>
                  <a:pt x="220" y="26"/>
                </a:lnTo>
                <a:lnTo>
                  <a:pt x="220" y="28"/>
                </a:lnTo>
                <a:lnTo>
                  <a:pt x="220" y="28"/>
                </a:lnTo>
                <a:lnTo>
                  <a:pt x="220" y="28"/>
                </a:lnTo>
                <a:lnTo>
                  <a:pt x="218" y="30"/>
                </a:lnTo>
                <a:lnTo>
                  <a:pt x="218" y="30"/>
                </a:lnTo>
                <a:lnTo>
                  <a:pt x="218" y="34"/>
                </a:lnTo>
                <a:lnTo>
                  <a:pt x="218" y="36"/>
                </a:lnTo>
                <a:lnTo>
                  <a:pt x="218" y="36"/>
                </a:lnTo>
                <a:lnTo>
                  <a:pt x="220" y="38"/>
                </a:lnTo>
                <a:lnTo>
                  <a:pt x="220" y="38"/>
                </a:lnTo>
                <a:lnTo>
                  <a:pt x="220" y="40"/>
                </a:lnTo>
                <a:lnTo>
                  <a:pt x="220" y="42"/>
                </a:lnTo>
                <a:lnTo>
                  <a:pt x="220" y="44"/>
                </a:lnTo>
                <a:lnTo>
                  <a:pt x="220" y="46"/>
                </a:lnTo>
                <a:lnTo>
                  <a:pt x="218" y="46"/>
                </a:lnTo>
                <a:lnTo>
                  <a:pt x="218" y="46"/>
                </a:lnTo>
                <a:lnTo>
                  <a:pt x="218" y="48"/>
                </a:lnTo>
                <a:lnTo>
                  <a:pt x="218" y="48"/>
                </a:lnTo>
                <a:lnTo>
                  <a:pt x="218" y="50"/>
                </a:lnTo>
                <a:lnTo>
                  <a:pt x="218" y="50"/>
                </a:lnTo>
                <a:lnTo>
                  <a:pt x="218" y="50"/>
                </a:lnTo>
                <a:lnTo>
                  <a:pt x="218" y="50"/>
                </a:lnTo>
                <a:lnTo>
                  <a:pt x="218" y="52"/>
                </a:lnTo>
                <a:lnTo>
                  <a:pt x="218" y="54"/>
                </a:lnTo>
                <a:lnTo>
                  <a:pt x="218" y="54"/>
                </a:lnTo>
                <a:lnTo>
                  <a:pt x="220" y="54"/>
                </a:lnTo>
                <a:lnTo>
                  <a:pt x="220" y="54"/>
                </a:lnTo>
                <a:lnTo>
                  <a:pt x="220" y="56"/>
                </a:lnTo>
                <a:lnTo>
                  <a:pt x="220" y="56"/>
                </a:lnTo>
                <a:lnTo>
                  <a:pt x="220" y="60"/>
                </a:lnTo>
                <a:lnTo>
                  <a:pt x="220" y="60"/>
                </a:lnTo>
                <a:lnTo>
                  <a:pt x="220" y="62"/>
                </a:lnTo>
                <a:lnTo>
                  <a:pt x="220" y="62"/>
                </a:lnTo>
                <a:lnTo>
                  <a:pt x="222" y="64"/>
                </a:lnTo>
                <a:lnTo>
                  <a:pt x="222" y="70"/>
                </a:lnTo>
                <a:lnTo>
                  <a:pt x="224" y="82"/>
                </a:lnTo>
                <a:lnTo>
                  <a:pt x="224" y="84"/>
                </a:lnTo>
                <a:lnTo>
                  <a:pt x="224" y="86"/>
                </a:lnTo>
                <a:lnTo>
                  <a:pt x="224" y="88"/>
                </a:lnTo>
                <a:lnTo>
                  <a:pt x="224" y="90"/>
                </a:lnTo>
                <a:lnTo>
                  <a:pt x="224" y="92"/>
                </a:lnTo>
                <a:lnTo>
                  <a:pt x="224" y="92"/>
                </a:lnTo>
                <a:lnTo>
                  <a:pt x="224" y="96"/>
                </a:lnTo>
                <a:lnTo>
                  <a:pt x="224" y="100"/>
                </a:lnTo>
                <a:lnTo>
                  <a:pt x="224" y="102"/>
                </a:lnTo>
                <a:lnTo>
                  <a:pt x="224" y="104"/>
                </a:lnTo>
                <a:lnTo>
                  <a:pt x="224" y="106"/>
                </a:lnTo>
                <a:lnTo>
                  <a:pt x="224" y="110"/>
                </a:lnTo>
                <a:lnTo>
                  <a:pt x="224" y="110"/>
                </a:lnTo>
                <a:lnTo>
                  <a:pt x="226" y="120"/>
                </a:lnTo>
                <a:lnTo>
                  <a:pt x="226" y="128"/>
                </a:lnTo>
                <a:lnTo>
                  <a:pt x="226" y="136"/>
                </a:lnTo>
                <a:lnTo>
                  <a:pt x="226" y="140"/>
                </a:lnTo>
                <a:lnTo>
                  <a:pt x="226" y="146"/>
                </a:lnTo>
                <a:lnTo>
                  <a:pt x="226" y="152"/>
                </a:lnTo>
                <a:lnTo>
                  <a:pt x="228" y="160"/>
                </a:lnTo>
                <a:lnTo>
                  <a:pt x="228" y="180"/>
                </a:lnTo>
                <a:lnTo>
                  <a:pt x="228" y="184"/>
                </a:lnTo>
                <a:lnTo>
                  <a:pt x="228" y="186"/>
                </a:lnTo>
                <a:lnTo>
                  <a:pt x="228" y="202"/>
                </a:lnTo>
                <a:lnTo>
                  <a:pt x="230" y="218"/>
                </a:lnTo>
                <a:lnTo>
                  <a:pt x="230" y="218"/>
                </a:lnTo>
                <a:lnTo>
                  <a:pt x="226" y="218"/>
                </a:lnTo>
                <a:lnTo>
                  <a:pt x="224" y="218"/>
                </a:lnTo>
                <a:lnTo>
                  <a:pt x="224" y="218"/>
                </a:lnTo>
                <a:lnTo>
                  <a:pt x="222" y="218"/>
                </a:lnTo>
                <a:lnTo>
                  <a:pt x="218" y="218"/>
                </a:lnTo>
                <a:lnTo>
                  <a:pt x="216" y="218"/>
                </a:lnTo>
                <a:lnTo>
                  <a:pt x="216" y="218"/>
                </a:lnTo>
                <a:lnTo>
                  <a:pt x="216" y="220"/>
                </a:lnTo>
                <a:lnTo>
                  <a:pt x="216" y="226"/>
                </a:lnTo>
                <a:lnTo>
                  <a:pt x="216" y="228"/>
                </a:lnTo>
                <a:lnTo>
                  <a:pt x="208" y="222"/>
                </a:lnTo>
                <a:lnTo>
                  <a:pt x="200" y="218"/>
                </a:lnTo>
                <a:lnTo>
                  <a:pt x="190" y="212"/>
                </a:lnTo>
                <a:lnTo>
                  <a:pt x="182" y="208"/>
                </a:lnTo>
                <a:lnTo>
                  <a:pt x="176" y="204"/>
                </a:lnTo>
                <a:lnTo>
                  <a:pt x="170" y="200"/>
                </a:lnTo>
                <a:lnTo>
                  <a:pt x="162" y="196"/>
                </a:lnTo>
                <a:lnTo>
                  <a:pt x="154" y="192"/>
                </a:lnTo>
                <a:lnTo>
                  <a:pt x="146" y="188"/>
                </a:lnTo>
                <a:lnTo>
                  <a:pt x="142" y="184"/>
                </a:lnTo>
                <a:lnTo>
                  <a:pt x="138" y="182"/>
                </a:lnTo>
                <a:lnTo>
                  <a:pt x="132" y="180"/>
                </a:lnTo>
                <a:lnTo>
                  <a:pt x="128" y="178"/>
                </a:lnTo>
                <a:lnTo>
                  <a:pt x="122" y="174"/>
                </a:lnTo>
                <a:lnTo>
                  <a:pt x="122" y="174"/>
                </a:lnTo>
                <a:lnTo>
                  <a:pt x="112" y="168"/>
                </a:lnTo>
                <a:lnTo>
                  <a:pt x="104" y="164"/>
                </a:lnTo>
                <a:lnTo>
                  <a:pt x="98" y="162"/>
                </a:lnTo>
                <a:lnTo>
                  <a:pt x="88" y="166"/>
                </a:lnTo>
                <a:lnTo>
                  <a:pt x="86" y="168"/>
                </a:lnTo>
                <a:lnTo>
                  <a:pt x="84" y="168"/>
                </a:lnTo>
                <a:lnTo>
                  <a:pt x="84" y="170"/>
                </a:lnTo>
                <a:lnTo>
                  <a:pt x="82" y="170"/>
                </a:lnTo>
                <a:lnTo>
                  <a:pt x="82" y="170"/>
                </a:lnTo>
                <a:lnTo>
                  <a:pt x="76" y="174"/>
                </a:lnTo>
                <a:lnTo>
                  <a:pt x="76" y="174"/>
                </a:lnTo>
                <a:lnTo>
                  <a:pt x="74" y="174"/>
                </a:lnTo>
                <a:lnTo>
                  <a:pt x="74" y="176"/>
                </a:lnTo>
                <a:lnTo>
                  <a:pt x="68" y="170"/>
                </a:lnTo>
                <a:lnTo>
                  <a:pt x="64" y="166"/>
                </a:lnTo>
                <a:lnTo>
                  <a:pt x="64" y="166"/>
                </a:lnTo>
                <a:lnTo>
                  <a:pt x="64" y="166"/>
                </a:lnTo>
                <a:lnTo>
                  <a:pt x="64" y="166"/>
                </a:lnTo>
                <a:lnTo>
                  <a:pt x="62" y="166"/>
                </a:lnTo>
                <a:lnTo>
                  <a:pt x="62" y="166"/>
                </a:lnTo>
                <a:lnTo>
                  <a:pt x="60" y="166"/>
                </a:lnTo>
                <a:lnTo>
                  <a:pt x="60" y="166"/>
                </a:lnTo>
                <a:lnTo>
                  <a:pt x="56" y="164"/>
                </a:lnTo>
                <a:lnTo>
                  <a:pt x="54" y="164"/>
                </a:lnTo>
                <a:lnTo>
                  <a:pt x="50" y="162"/>
                </a:lnTo>
                <a:lnTo>
                  <a:pt x="48" y="162"/>
                </a:lnTo>
                <a:lnTo>
                  <a:pt x="46" y="162"/>
                </a:lnTo>
                <a:lnTo>
                  <a:pt x="46" y="162"/>
                </a:lnTo>
                <a:lnTo>
                  <a:pt x="44" y="162"/>
                </a:lnTo>
                <a:lnTo>
                  <a:pt x="42" y="160"/>
                </a:lnTo>
                <a:lnTo>
                  <a:pt x="40" y="160"/>
                </a:lnTo>
                <a:lnTo>
                  <a:pt x="40" y="158"/>
                </a:lnTo>
                <a:lnTo>
                  <a:pt x="38" y="154"/>
                </a:lnTo>
                <a:lnTo>
                  <a:pt x="36" y="152"/>
                </a:lnTo>
                <a:lnTo>
                  <a:pt x="34" y="148"/>
                </a:lnTo>
                <a:lnTo>
                  <a:pt x="34" y="146"/>
                </a:lnTo>
                <a:lnTo>
                  <a:pt x="32" y="146"/>
                </a:lnTo>
                <a:lnTo>
                  <a:pt x="32" y="146"/>
                </a:lnTo>
                <a:lnTo>
                  <a:pt x="30" y="146"/>
                </a:lnTo>
                <a:lnTo>
                  <a:pt x="28" y="146"/>
                </a:lnTo>
                <a:lnTo>
                  <a:pt x="26" y="144"/>
                </a:lnTo>
                <a:lnTo>
                  <a:pt x="26" y="144"/>
                </a:lnTo>
                <a:lnTo>
                  <a:pt x="24" y="144"/>
                </a:lnTo>
                <a:lnTo>
                  <a:pt x="22" y="144"/>
                </a:lnTo>
                <a:lnTo>
                  <a:pt x="22" y="142"/>
                </a:lnTo>
                <a:lnTo>
                  <a:pt x="22" y="144"/>
                </a:lnTo>
                <a:lnTo>
                  <a:pt x="20" y="144"/>
                </a:lnTo>
                <a:lnTo>
                  <a:pt x="18" y="144"/>
                </a:lnTo>
                <a:lnTo>
                  <a:pt x="18" y="144"/>
                </a:lnTo>
                <a:lnTo>
                  <a:pt x="16" y="142"/>
                </a:lnTo>
                <a:lnTo>
                  <a:pt x="16" y="142"/>
                </a:lnTo>
                <a:lnTo>
                  <a:pt x="16" y="142"/>
                </a:lnTo>
                <a:lnTo>
                  <a:pt x="16" y="140"/>
                </a:lnTo>
                <a:lnTo>
                  <a:pt x="14" y="140"/>
                </a:lnTo>
                <a:lnTo>
                  <a:pt x="14" y="140"/>
                </a:lnTo>
                <a:lnTo>
                  <a:pt x="14" y="138"/>
                </a:lnTo>
                <a:lnTo>
                  <a:pt x="12" y="138"/>
                </a:lnTo>
                <a:lnTo>
                  <a:pt x="12" y="138"/>
                </a:lnTo>
                <a:lnTo>
                  <a:pt x="12" y="136"/>
                </a:lnTo>
                <a:lnTo>
                  <a:pt x="12" y="136"/>
                </a:lnTo>
                <a:lnTo>
                  <a:pt x="12" y="134"/>
                </a:lnTo>
                <a:lnTo>
                  <a:pt x="12" y="130"/>
                </a:lnTo>
                <a:lnTo>
                  <a:pt x="12" y="130"/>
                </a:lnTo>
                <a:lnTo>
                  <a:pt x="12" y="130"/>
                </a:lnTo>
                <a:lnTo>
                  <a:pt x="10" y="126"/>
                </a:lnTo>
                <a:lnTo>
                  <a:pt x="8" y="124"/>
                </a:lnTo>
                <a:lnTo>
                  <a:pt x="4" y="118"/>
                </a:lnTo>
                <a:lnTo>
                  <a:pt x="4" y="118"/>
                </a:lnTo>
                <a:lnTo>
                  <a:pt x="2" y="116"/>
                </a:lnTo>
                <a:lnTo>
                  <a:pt x="2" y="116"/>
                </a:lnTo>
                <a:lnTo>
                  <a:pt x="2" y="116"/>
                </a:lnTo>
                <a:lnTo>
                  <a:pt x="4" y="114"/>
                </a:lnTo>
                <a:lnTo>
                  <a:pt x="4" y="114"/>
                </a:lnTo>
                <a:lnTo>
                  <a:pt x="6" y="112"/>
                </a:lnTo>
                <a:lnTo>
                  <a:pt x="8" y="112"/>
                </a:lnTo>
                <a:lnTo>
                  <a:pt x="10" y="110"/>
                </a:lnTo>
                <a:lnTo>
                  <a:pt x="10" y="108"/>
                </a:lnTo>
                <a:lnTo>
                  <a:pt x="10" y="108"/>
                </a:lnTo>
                <a:lnTo>
                  <a:pt x="10" y="108"/>
                </a:lnTo>
                <a:lnTo>
                  <a:pt x="10" y="106"/>
                </a:lnTo>
                <a:lnTo>
                  <a:pt x="10" y="106"/>
                </a:lnTo>
                <a:lnTo>
                  <a:pt x="10" y="104"/>
                </a:lnTo>
                <a:lnTo>
                  <a:pt x="10" y="104"/>
                </a:lnTo>
                <a:lnTo>
                  <a:pt x="8" y="104"/>
                </a:lnTo>
                <a:lnTo>
                  <a:pt x="8" y="102"/>
                </a:lnTo>
                <a:lnTo>
                  <a:pt x="8" y="102"/>
                </a:lnTo>
                <a:lnTo>
                  <a:pt x="8" y="100"/>
                </a:lnTo>
                <a:lnTo>
                  <a:pt x="8" y="98"/>
                </a:lnTo>
                <a:lnTo>
                  <a:pt x="8" y="98"/>
                </a:lnTo>
                <a:lnTo>
                  <a:pt x="8" y="96"/>
                </a:lnTo>
                <a:lnTo>
                  <a:pt x="8" y="94"/>
                </a:lnTo>
                <a:lnTo>
                  <a:pt x="10" y="92"/>
                </a:lnTo>
                <a:lnTo>
                  <a:pt x="10" y="92"/>
                </a:lnTo>
                <a:lnTo>
                  <a:pt x="10" y="88"/>
                </a:lnTo>
                <a:lnTo>
                  <a:pt x="10" y="88"/>
                </a:lnTo>
                <a:lnTo>
                  <a:pt x="10" y="88"/>
                </a:lnTo>
                <a:lnTo>
                  <a:pt x="10" y="86"/>
                </a:lnTo>
                <a:lnTo>
                  <a:pt x="8" y="84"/>
                </a:lnTo>
                <a:lnTo>
                  <a:pt x="8" y="84"/>
                </a:lnTo>
                <a:lnTo>
                  <a:pt x="8" y="82"/>
                </a:lnTo>
                <a:lnTo>
                  <a:pt x="8" y="82"/>
                </a:lnTo>
                <a:lnTo>
                  <a:pt x="8" y="80"/>
                </a:lnTo>
                <a:lnTo>
                  <a:pt x="8" y="78"/>
                </a:lnTo>
                <a:lnTo>
                  <a:pt x="8" y="76"/>
                </a:lnTo>
                <a:lnTo>
                  <a:pt x="8" y="76"/>
                </a:lnTo>
                <a:lnTo>
                  <a:pt x="8" y="74"/>
                </a:lnTo>
                <a:lnTo>
                  <a:pt x="8" y="72"/>
                </a:lnTo>
                <a:lnTo>
                  <a:pt x="8" y="72"/>
                </a:lnTo>
                <a:lnTo>
                  <a:pt x="8" y="72"/>
                </a:lnTo>
                <a:lnTo>
                  <a:pt x="8" y="70"/>
                </a:lnTo>
                <a:lnTo>
                  <a:pt x="8" y="70"/>
                </a:lnTo>
                <a:lnTo>
                  <a:pt x="8" y="68"/>
                </a:lnTo>
                <a:lnTo>
                  <a:pt x="8" y="68"/>
                </a:lnTo>
                <a:lnTo>
                  <a:pt x="8" y="68"/>
                </a:lnTo>
                <a:lnTo>
                  <a:pt x="8" y="66"/>
                </a:lnTo>
                <a:lnTo>
                  <a:pt x="8" y="66"/>
                </a:lnTo>
                <a:lnTo>
                  <a:pt x="6" y="62"/>
                </a:lnTo>
                <a:lnTo>
                  <a:pt x="6" y="62"/>
                </a:lnTo>
                <a:lnTo>
                  <a:pt x="6" y="60"/>
                </a:lnTo>
                <a:lnTo>
                  <a:pt x="6" y="58"/>
                </a:lnTo>
                <a:lnTo>
                  <a:pt x="6" y="58"/>
                </a:lnTo>
                <a:lnTo>
                  <a:pt x="4" y="58"/>
                </a:lnTo>
                <a:lnTo>
                  <a:pt x="4" y="56"/>
                </a:lnTo>
                <a:lnTo>
                  <a:pt x="4" y="56"/>
                </a:lnTo>
                <a:lnTo>
                  <a:pt x="4" y="56"/>
                </a:lnTo>
                <a:lnTo>
                  <a:pt x="2" y="54"/>
                </a:lnTo>
                <a:lnTo>
                  <a:pt x="2" y="52"/>
                </a:lnTo>
                <a:lnTo>
                  <a:pt x="2" y="52"/>
                </a:lnTo>
                <a:lnTo>
                  <a:pt x="2" y="52"/>
                </a:lnTo>
                <a:lnTo>
                  <a:pt x="0" y="52"/>
                </a:lnTo>
                <a:lnTo>
                  <a:pt x="0" y="52"/>
                </a:lnTo>
                <a:lnTo>
                  <a:pt x="0" y="50"/>
                </a:lnTo>
                <a:lnTo>
                  <a:pt x="0" y="50"/>
                </a:lnTo>
                <a:lnTo>
                  <a:pt x="2" y="50"/>
                </a:lnTo>
                <a:lnTo>
                  <a:pt x="2" y="48"/>
                </a:lnTo>
                <a:lnTo>
                  <a:pt x="4" y="48"/>
                </a:lnTo>
                <a:lnTo>
                  <a:pt x="4" y="48"/>
                </a:lnTo>
                <a:lnTo>
                  <a:pt x="6" y="48"/>
                </a:lnTo>
                <a:lnTo>
                  <a:pt x="8" y="46"/>
                </a:lnTo>
                <a:lnTo>
                  <a:pt x="8" y="46"/>
                </a:lnTo>
                <a:lnTo>
                  <a:pt x="8" y="46"/>
                </a:lnTo>
                <a:lnTo>
                  <a:pt x="10" y="44"/>
                </a:lnTo>
                <a:lnTo>
                  <a:pt x="10" y="42"/>
                </a:lnTo>
                <a:lnTo>
                  <a:pt x="12" y="40"/>
                </a:lnTo>
                <a:lnTo>
                  <a:pt x="12" y="40"/>
                </a:lnTo>
                <a:lnTo>
                  <a:pt x="14" y="38"/>
                </a:lnTo>
                <a:lnTo>
                  <a:pt x="14" y="38"/>
                </a:lnTo>
                <a:lnTo>
                  <a:pt x="14" y="34"/>
                </a:lnTo>
                <a:lnTo>
                  <a:pt x="12" y="32"/>
                </a:lnTo>
                <a:lnTo>
                  <a:pt x="12" y="30"/>
                </a:lnTo>
                <a:lnTo>
                  <a:pt x="10" y="28"/>
                </a:lnTo>
                <a:lnTo>
                  <a:pt x="12" y="28"/>
                </a:lnTo>
                <a:lnTo>
                  <a:pt x="14" y="24"/>
                </a:lnTo>
                <a:lnTo>
                  <a:pt x="14" y="24"/>
                </a:lnTo>
                <a:lnTo>
                  <a:pt x="14" y="24"/>
                </a:lnTo>
                <a:lnTo>
                  <a:pt x="14" y="24"/>
                </a:lnTo>
                <a:lnTo>
                  <a:pt x="14" y="24"/>
                </a:lnTo>
                <a:lnTo>
                  <a:pt x="16" y="24"/>
                </a:lnTo>
                <a:lnTo>
                  <a:pt x="16" y="24"/>
                </a:lnTo>
                <a:lnTo>
                  <a:pt x="16" y="24"/>
                </a:lnTo>
                <a:lnTo>
                  <a:pt x="16" y="24"/>
                </a:lnTo>
                <a:lnTo>
                  <a:pt x="18" y="22"/>
                </a:lnTo>
                <a:lnTo>
                  <a:pt x="18" y="20"/>
                </a:lnTo>
                <a:lnTo>
                  <a:pt x="20" y="18"/>
                </a:lnTo>
                <a:lnTo>
                  <a:pt x="20" y="18"/>
                </a:lnTo>
                <a:lnTo>
                  <a:pt x="20" y="18"/>
                </a:lnTo>
                <a:lnTo>
                  <a:pt x="22" y="16"/>
                </a:lnTo>
                <a:lnTo>
                  <a:pt x="24" y="16"/>
                </a:lnTo>
                <a:lnTo>
                  <a:pt x="24" y="16"/>
                </a:lnTo>
                <a:lnTo>
                  <a:pt x="26" y="14"/>
                </a:lnTo>
                <a:lnTo>
                  <a:pt x="28" y="14"/>
                </a:lnTo>
                <a:lnTo>
                  <a:pt x="28" y="14"/>
                </a:lnTo>
                <a:lnTo>
                  <a:pt x="30" y="12"/>
                </a:lnTo>
                <a:lnTo>
                  <a:pt x="30" y="12"/>
                </a:lnTo>
                <a:lnTo>
                  <a:pt x="30" y="12"/>
                </a:lnTo>
                <a:lnTo>
                  <a:pt x="30" y="12"/>
                </a:lnTo>
                <a:lnTo>
                  <a:pt x="30" y="12"/>
                </a:lnTo>
                <a:lnTo>
                  <a:pt x="30" y="10"/>
                </a:lnTo>
                <a:lnTo>
                  <a:pt x="30" y="10"/>
                </a:lnTo>
                <a:lnTo>
                  <a:pt x="30" y="10"/>
                </a:lnTo>
                <a:lnTo>
                  <a:pt x="30" y="10"/>
                </a:lnTo>
                <a:lnTo>
                  <a:pt x="30" y="10"/>
                </a:lnTo>
                <a:lnTo>
                  <a:pt x="30" y="8"/>
                </a:lnTo>
                <a:lnTo>
                  <a:pt x="30" y="8"/>
                </a:lnTo>
                <a:lnTo>
                  <a:pt x="30" y="4"/>
                </a:lnTo>
                <a:lnTo>
                  <a:pt x="30" y="4"/>
                </a:lnTo>
                <a:lnTo>
                  <a:pt x="30" y="2"/>
                </a:lnTo>
                <a:lnTo>
                  <a:pt x="30" y="2"/>
                </a:lnTo>
                <a:lnTo>
                  <a:pt x="30" y="0"/>
                </a:lnTo>
                <a:lnTo>
                  <a:pt x="30" y="0"/>
                </a:lnTo>
                <a:lnTo>
                  <a:pt x="30" y="0"/>
                </a:lnTo>
                <a:lnTo>
                  <a:pt x="3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4" name="Freeform 150"/>
          <p:cNvSpPr>
            <a:spLocks/>
          </p:cNvSpPr>
          <p:nvPr/>
        </p:nvSpPr>
        <p:spPr bwMode="auto">
          <a:xfrm>
            <a:off x="4295775" y="3408363"/>
            <a:ext cx="95250" cy="111125"/>
          </a:xfrm>
          <a:custGeom>
            <a:avLst/>
            <a:gdLst/>
            <a:ahLst/>
            <a:cxnLst>
              <a:cxn ang="0">
                <a:pos x="46" y="18"/>
              </a:cxn>
              <a:cxn ang="0">
                <a:pos x="46" y="22"/>
              </a:cxn>
              <a:cxn ang="0">
                <a:pos x="48" y="28"/>
              </a:cxn>
              <a:cxn ang="0">
                <a:pos x="46" y="30"/>
              </a:cxn>
              <a:cxn ang="0">
                <a:pos x="44" y="30"/>
              </a:cxn>
              <a:cxn ang="0">
                <a:pos x="44" y="32"/>
              </a:cxn>
              <a:cxn ang="0">
                <a:pos x="42" y="34"/>
              </a:cxn>
              <a:cxn ang="0">
                <a:pos x="50" y="36"/>
              </a:cxn>
              <a:cxn ang="0">
                <a:pos x="52" y="36"/>
              </a:cxn>
              <a:cxn ang="0">
                <a:pos x="54" y="40"/>
              </a:cxn>
              <a:cxn ang="0">
                <a:pos x="56" y="42"/>
              </a:cxn>
              <a:cxn ang="0">
                <a:pos x="60" y="44"/>
              </a:cxn>
              <a:cxn ang="0">
                <a:pos x="60" y="46"/>
              </a:cxn>
              <a:cxn ang="0">
                <a:pos x="60" y="48"/>
              </a:cxn>
              <a:cxn ang="0">
                <a:pos x="60" y="52"/>
              </a:cxn>
              <a:cxn ang="0">
                <a:pos x="58" y="58"/>
              </a:cxn>
              <a:cxn ang="0">
                <a:pos x="58" y="62"/>
              </a:cxn>
              <a:cxn ang="0">
                <a:pos x="58" y="68"/>
              </a:cxn>
              <a:cxn ang="0">
                <a:pos x="58" y="70"/>
              </a:cxn>
              <a:cxn ang="0">
                <a:pos x="54" y="68"/>
              </a:cxn>
              <a:cxn ang="0">
                <a:pos x="48" y="66"/>
              </a:cxn>
              <a:cxn ang="0">
                <a:pos x="42" y="62"/>
              </a:cxn>
              <a:cxn ang="0">
                <a:pos x="40" y="60"/>
              </a:cxn>
              <a:cxn ang="0">
                <a:pos x="34" y="58"/>
              </a:cxn>
              <a:cxn ang="0">
                <a:pos x="30" y="54"/>
              </a:cxn>
              <a:cxn ang="0">
                <a:pos x="28" y="52"/>
              </a:cxn>
              <a:cxn ang="0">
                <a:pos x="22" y="44"/>
              </a:cxn>
              <a:cxn ang="0">
                <a:pos x="18" y="40"/>
              </a:cxn>
              <a:cxn ang="0">
                <a:pos x="16" y="38"/>
              </a:cxn>
              <a:cxn ang="0">
                <a:pos x="12" y="38"/>
              </a:cxn>
              <a:cxn ang="0">
                <a:pos x="10" y="36"/>
              </a:cxn>
              <a:cxn ang="0">
                <a:pos x="10" y="34"/>
              </a:cxn>
              <a:cxn ang="0">
                <a:pos x="8" y="32"/>
              </a:cxn>
              <a:cxn ang="0">
                <a:pos x="2" y="28"/>
              </a:cxn>
              <a:cxn ang="0">
                <a:pos x="0" y="26"/>
              </a:cxn>
              <a:cxn ang="0">
                <a:pos x="2" y="24"/>
              </a:cxn>
              <a:cxn ang="0">
                <a:pos x="4" y="20"/>
              </a:cxn>
              <a:cxn ang="0">
                <a:pos x="6" y="20"/>
              </a:cxn>
              <a:cxn ang="0">
                <a:pos x="10" y="16"/>
              </a:cxn>
              <a:cxn ang="0">
                <a:pos x="12" y="14"/>
              </a:cxn>
              <a:cxn ang="0">
                <a:pos x="12" y="12"/>
              </a:cxn>
              <a:cxn ang="0">
                <a:pos x="14" y="6"/>
              </a:cxn>
              <a:cxn ang="0">
                <a:pos x="18" y="6"/>
              </a:cxn>
              <a:cxn ang="0">
                <a:pos x="18" y="0"/>
              </a:cxn>
              <a:cxn ang="0">
                <a:pos x="24" y="0"/>
              </a:cxn>
              <a:cxn ang="0">
                <a:pos x="28" y="0"/>
              </a:cxn>
              <a:cxn ang="0">
                <a:pos x="32" y="8"/>
              </a:cxn>
              <a:cxn ang="0">
                <a:pos x="32" y="10"/>
              </a:cxn>
              <a:cxn ang="0">
                <a:pos x="32" y="14"/>
              </a:cxn>
              <a:cxn ang="0">
                <a:pos x="30" y="16"/>
              </a:cxn>
              <a:cxn ang="0">
                <a:pos x="30" y="18"/>
              </a:cxn>
              <a:cxn ang="0">
                <a:pos x="34" y="20"/>
              </a:cxn>
              <a:cxn ang="0">
                <a:pos x="36" y="22"/>
              </a:cxn>
              <a:cxn ang="0">
                <a:pos x="40" y="20"/>
              </a:cxn>
              <a:cxn ang="0">
                <a:pos x="42" y="16"/>
              </a:cxn>
              <a:cxn ang="0">
                <a:pos x="42" y="14"/>
              </a:cxn>
              <a:cxn ang="0">
                <a:pos x="44" y="14"/>
              </a:cxn>
            </a:cxnLst>
            <a:rect l="0" t="0" r="r" b="b"/>
            <a:pathLst>
              <a:path w="60" h="70">
                <a:moveTo>
                  <a:pt x="44" y="16"/>
                </a:moveTo>
                <a:lnTo>
                  <a:pt x="46" y="16"/>
                </a:lnTo>
                <a:lnTo>
                  <a:pt x="46" y="16"/>
                </a:lnTo>
                <a:lnTo>
                  <a:pt x="46" y="18"/>
                </a:lnTo>
                <a:lnTo>
                  <a:pt x="46" y="18"/>
                </a:lnTo>
                <a:lnTo>
                  <a:pt x="46" y="18"/>
                </a:lnTo>
                <a:lnTo>
                  <a:pt x="46" y="20"/>
                </a:lnTo>
                <a:lnTo>
                  <a:pt x="46" y="22"/>
                </a:lnTo>
                <a:lnTo>
                  <a:pt x="46" y="22"/>
                </a:lnTo>
                <a:lnTo>
                  <a:pt x="48" y="22"/>
                </a:lnTo>
                <a:lnTo>
                  <a:pt x="48" y="24"/>
                </a:lnTo>
                <a:lnTo>
                  <a:pt x="48" y="28"/>
                </a:lnTo>
                <a:lnTo>
                  <a:pt x="46" y="28"/>
                </a:lnTo>
                <a:lnTo>
                  <a:pt x="46" y="28"/>
                </a:lnTo>
                <a:lnTo>
                  <a:pt x="46" y="30"/>
                </a:lnTo>
                <a:lnTo>
                  <a:pt x="46" y="30"/>
                </a:lnTo>
                <a:lnTo>
                  <a:pt x="46" y="30"/>
                </a:lnTo>
                <a:lnTo>
                  <a:pt x="46" y="30"/>
                </a:lnTo>
                <a:lnTo>
                  <a:pt x="46" y="30"/>
                </a:lnTo>
                <a:lnTo>
                  <a:pt x="44" y="30"/>
                </a:lnTo>
                <a:lnTo>
                  <a:pt x="44" y="32"/>
                </a:lnTo>
                <a:lnTo>
                  <a:pt x="44" y="32"/>
                </a:lnTo>
                <a:lnTo>
                  <a:pt x="44" y="32"/>
                </a:lnTo>
                <a:lnTo>
                  <a:pt x="44" y="32"/>
                </a:lnTo>
                <a:lnTo>
                  <a:pt x="44" y="32"/>
                </a:lnTo>
                <a:lnTo>
                  <a:pt x="44" y="32"/>
                </a:lnTo>
                <a:lnTo>
                  <a:pt x="42" y="32"/>
                </a:lnTo>
                <a:lnTo>
                  <a:pt x="42" y="34"/>
                </a:lnTo>
                <a:lnTo>
                  <a:pt x="44" y="34"/>
                </a:lnTo>
                <a:lnTo>
                  <a:pt x="44" y="34"/>
                </a:lnTo>
                <a:lnTo>
                  <a:pt x="46" y="36"/>
                </a:lnTo>
                <a:lnTo>
                  <a:pt x="50" y="36"/>
                </a:lnTo>
                <a:lnTo>
                  <a:pt x="50" y="36"/>
                </a:lnTo>
                <a:lnTo>
                  <a:pt x="50" y="36"/>
                </a:lnTo>
                <a:lnTo>
                  <a:pt x="50" y="36"/>
                </a:lnTo>
                <a:lnTo>
                  <a:pt x="52" y="36"/>
                </a:lnTo>
                <a:lnTo>
                  <a:pt x="54" y="38"/>
                </a:lnTo>
                <a:lnTo>
                  <a:pt x="54" y="38"/>
                </a:lnTo>
                <a:lnTo>
                  <a:pt x="54" y="38"/>
                </a:lnTo>
                <a:lnTo>
                  <a:pt x="54" y="40"/>
                </a:lnTo>
                <a:lnTo>
                  <a:pt x="54" y="42"/>
                </a:lnTo>
                <a:lnTo>
                  <a:pt x="54" y="42"/>
                </a:lnTo>
                <a:lnTo>
                  <a:pt x="56" y="42"/>
                </a:lnTo>
                <a:lnTo>
                  <a:pt x="56" y="42"/>
                </a:lnTo>
                <a:lnTo>
                  <a:pt x="56" y="42"/>
                </a:lnTo>
                <a:lnTo>
                  <a:pt x="58" y="44"/>
                </a:lnTo>
                <a:lnTo>
                  <a:pt x="58" y="44"/>
                </a:lnTo>
                <a:lnTo>
                  <a:pt x="60" y="44"/>
                </a:lnTo>
                <a:lnTo>
                  <a:pt x="60" y="44"/>
                </a:lnTo>
                <a:lnTo>
                  <a:pt x="60" y="44"/>
                </a:lnTo>
                <a:lnTo>
                  <a:pt x="60" y="44"/>
                </a:lnTo>
                <a:lnTo>
                  <a:pt x="60" y="46"/>
                </a:lnTo>
                <a:lnTo>
                  <a:pt x="60" y="46"/>
                </a:lnTo>
                <a:lnTo>
                  <a:pt x="60" y="48"/>
                </a:lnTo>
                <a:lnTo>
                  <a:pt x="60" y="48"/>
                </a:lnTo>
                <a:lnTo>
                  <a:pt x="60" y="48"/>
                </a:lnTo>
                <a:lnTo>
                  <a:pt x="60" y="50"/>
                </a:lnTo>
                <a:lnTo>
                  <a:pt x="60" y="50"/>
                </a:lnTo>
                <a:lnTo>
                  <a:pt x="60" y="50"/>
                </a:lnTo>
                <a:lnTo>
                  <a:pt x="60" y="52"/>
                </a:lnTo>
                <a:lnTo>
                  <a:pt x="60" y="52"/>
                </a:lnTo>
                <a:lnTo>
                  <a:pt x="60" y="52"/>
                </a:lnTo>
                <a:lnTo>
                  <a:pt x="58" y="56"/>
                </a:lnTo>
                <a:lnTo>
                  <a:pt x="58" y="58"/>
                </a:lnTo>
                <a:lnTo>
                  <a:pt x="58" y="60"/>
                </a:lnTo>
                <a:lnTo>
                  <a:pt x="58" y="62"/>
                </a:lnTo>
                <a:lnTo>
                  <a:pt x="58" y="62"/>
                </a:lnTo>
                <a:lnTo>
                  <a:pt x="58" y="62"/>
                </a:lnTo>
                <a:lnTo>
                  <a:pt x="58" y="62"/>
                </a:lnTo>
                <a:lnTo>
                  <a:pt x="58" y="64"/>
                </a:lnTo>
                <a:lnTo>
                  <a:pt x="58" y="66"/>
                </a:lnTo>
                <a:lnTo>
                  <a:pt x="58" y="68"/>
                </a:lnTo>
                <a:lnTo>
                  <a:pt x="58" y="68"/>
                </a:lnTo>
                <a:lnTo>
                  <a:pt x="58" y="68"/>
                </a:lnTo>
                <a:lnTo>
                  <a:pt x="58" y="68"/>
                </a:lnTo>
                <a:lnTo>
                  <a:pt x="58" y="70"/>
                </a:lnTo>
                <a:lnTo>
                  <a:pt x="56" y="68"/>
                </a:lnTo>
                <a:lnTo>
                  <a:pt x="54" y="68"/>
                </a:lnTo>
                <a:lnTo>
                  <a:pt x="54" y="68"/>
                </a:lnTo>
                <a:lnTo>
                  <a:pt x="54" y="68"/>
                </a:lnTo>
                <a:lnTo>
                  <a:pt x="54" y="66"/>
                </a:lnTo>
                <a:lnTo>
                  <a:pt x="52" y="66"/>
                </a:lnTo>
                <a:lnTo>
                  <a:pt x="50" y="66"/>
                </a:lnTo>
                <a:lnTo>
                  <a:pt x="48" y="66"/>
                </a:lnTo>
                <a:lnTo>
                  <a:pt x="48" y="66"/>
                </a:lnTo>
                <a:lnTo>
                  <a:pt x="46" y="64"/>
                </a:lnTo>
                <a:lnTo>
                  <a:pt x="44" y="62"/>
                </a:lnTo>
                <a:lnTo>
                  <a:pt x="42" y="62"/>
                </a:lnTo>
                <a:lnTo>
                  <a:pt x="42" y="62"/>
                </a:lnTo>
                <a:lnTo>
                  <a:pt x="42" y="62"/>
                </a:lnTo>
                <a:lnTo>
                  <a:pt x="40" y="60"/>
                </a:lnTo>
                <a:lnTo>
                  <a:pt x="40" y="60"/>
                </a:lnTo>
                <a:lnTo>
                  <a:pt x="38" y="60"/>
                </a:lnTo>
                <a:lnTo>
                  <a:pt x="36" y="58"/>
                </a:lnTo>
                <a:lnTo>
                  <a:pt x="36" y="58"/>
                </a:lnTo>
                <a:lnTo>
                  <a:pt x="34" y="58"/>
                </a:lnTo>
                <a:lnTo>
                  <a:pt x="34" y="56"/>
                </a:lnTo>
                <a:lnTo>
                  <a:pt x="32" y="54"/>
                </a:lnTo>
                <a:lnTo>
                  <a:pt x="30" y="54"/>
                </a:lnTo>
                <a:lnTo>
                  <a:pt x="30" y="54"/>
                </a:lnTo>
                <a:lnTo>
                  <a:pt x="30" y="54"/>
                </a:lnTo>
                <a:lnTo>
                  <a:pt x="30" y="52"/>
                </a:lnTo>
                <a:lnTo>
                  <a:pt x="30" y="52"/>
                </a:lnTo>
                <a:lnTo>
                  <a:pt x="28" y="52"/>
                </a:lnTo>
                <a:lnTo>
                  <a:pt x="28" y="50"/>
                </a:lnTo>
                <a:lnTo>
                  <a:pt x="26" y="48"/>
                </a:lnTo>
                <a:lnTo>
                  <a:pt x="26" y="48"/>
                </a:lnTo>
                <a:lnTo>
                  <a:pt x="22" y="44"/>
                </a:lnTo>
                <a:lnTo>
                  <a:pt x="20" y="42"/>
                </a:lnTo>
                <a:lnTo>
                  <a:pt x="18" y="40"/>
                </a:lnTo>
                <a:lnTo>
                  <a:pt x="18" y="40"/>
                </a:lnTo>
                <a:lnTo>
                  <a:pt x="18" y="40"/>
                </a:lnTo>
                <a:lnTo>
                  <a:pt x="18" y="40"/>
                </a:lnTo>
                <a:lnTo>
                  <a:pt x="16" y="40"/>
                </a:lnTo>
                <a:lnTo>
                  <a:pt x="16" y="38"/>
                </a:lnTo>
                <a:lnTo>
                  <a:pt x="16" y="38"/>
                </a:lnTo>
                <a:lnTo>
                  <a:pt x="16" y="38"/>
                </a:lnTo>
                <a:lnTo>
                  <a:pt x="16" y="38"/>
                </a:lnTo>
                <a:lnTo>
                  <a:pt x="14" y="38"/>
                </a:lnTo>
                <a:lnTo>
                  <a:pt x="12" y="38"/>
                </a:lnTo>
                <a:lnTo>
                  <a:pt x="12" y="38"/>
                </a:lnTo>
                <a:lnTo>
                  <a:pt x="12" y="38"/>
                </a:lnTo>
                <a:lnTo>
                  <a:pt x="12" y="36"/>
                </a:lnTo>
                <a:lnTo>
                  <a:pt x="10" y="36"/>
                </a:lnTo>
                <a:lnTo>
                  <a:pt x="10" y="36"/>
                </a:lnTo>
                <a:lnTo>
                  <a:pt x="10" y="34"/>
                </a:lnTo>
                <a:lnTo>
                  <a:pt x="10" y="34"/>
                </a:lnTo>
                <a:lnTo>
                  <a:pt x="10" y="34"/>
                </a:lnTo>
                <a:lnTo>
                  <a:pt x="10" y="34"/>
                </a:lnTo>
                <a:lnTo>
                  <a:pt x="10" y="34"/>
                </a:lnTo>
                <a:lnTo>
                  <a:pt x="10" y="34"/>
                </a:lnTo>
                <a:lnTo>
                  <a:pt x="8" y="32"/>
                </a:lnTo>
                <a:lnTo>
                  <a:pt x="6" y="32"/>
                </a:lnTo>
                <a:lnTo>
                  <a:pt x="2" y="30"/>
                </a:lnTo>
                <a:lnTo>
                  <a:pt x="2" y="30"/>
                </a:lnTo>
                <a:lnTo>
                  <a:pt x="2" y="28"/>
                </a:lnTo>
                <a:lnTo>
                  <a:pt x="2" y="28"/>
                </a:lnTo>
                <a:lnTo>
                  <a:pt x="2" y="28"/>
                </a:lnTo>
                <a:lnTo>
                  <a:pt x="0" y="26"/>
                </a:lnTo>
                <a:lnTo>
                  <a:pt x="0" y="26"/>
                </a:lnTo>
                <a:lnTo>
                  <a:pt x="0" y="26"/>
                </a:lnTo>
                <a:lnTo>
                  <a:pt x="2" y="26"/>
                </a:lnTo>
                <a:lnTo>
                  <a:pt x="2" y="24"/>
                </a:lnTo>
                <a:lnTo>
                  <a:pt x="2" y="24"/>
                </a:lnTo>
                <a:lnTo>
                  <a:pt x="2" y="22"/>
                </a:lnTo>
                <a:lnTo>
                  <a:pt x="2" y="22"/>
                </a:lnTo>
                <a:lnTo>
                  <a:pt x="4" y="22"/>
                </a:lnTo>
                <a:lnTo>
                  <a:pt x="4" y="20"/>
                </a:lnTo>
                <a:lnTo>
                  <a:pt x="4" y="20"/>
                </a:lnTo>
                <a:lnTo>
                  <a:pt x="4" y="20"/>
                </a:lnTo>
                <a:lnTo>
                  <a:pt x="6" y="20"/>
                </a:lnTo>
                <a:lnTo>
                  <a:pt x="6" y="20"/>
                </a:lnTo>
                <a:lnTo>
                  <a:pt x="6" y="20"/>
                </a:lnTo>
                <a:lnTo>
                  <a:pt x="6" y="18"/>
                </a:lnTo>
                <a:lnTo>
                  <a:pt x="8" y="16"/>
                </a:lnTo>
                <a:lnTo>
                  <a:pt x="10" y="16"/>
                </a:lnTo>
                <a:lnTo>
                  <a:pt x="10" y="16"/>
                </a:lnTo>
                <a:lnTo>
                  <a:pt x="10" y="16"/>
                </a:lnTo>
                <a:lnTo>
                  <a:pt x="10" y="16"/>
                </a:lnTo>
                <a:lnTo>
                  <a:pt x="12" y="14"/>
                </a:lnTo>
                <a:lnTo>
                  <a:pt x="12" y="14"/>
                </a:lnTo>
                <a:lnTo>
                  <a:pt x="12" y="12"/>
                </a:lnTo>
                <a:lnTo>
                  <a:pt x="12" y="12"/>
                </a:lnTo>
                <a:lnTo>
                  <a:pt x="12" y="12"/>
                </a:lnTo>
                <a:lnTo>
                  <a:pt x="14" y="12"/>
                </a:lnTo>
                <a:lnTo>
                  <a:pt x="14" y="10"/>
                </a:lnTo>
                <a:lnTo>
                  <a:pt x="14" y="8"/>
                </a:lnTo>
                <a:lnTo>
                  <a:pt x="14" y="6"/>
                </a:lnTo>
                <a:lnTo>
                  <a:pt x="16" y="6"/>
                </a:lnTo>
                <a:lnTo>
                  <a:pt x="16" y="6"/>
                </a:lnTo>
                <a:lnTo>
                  <a:pt x="16" y="6"/>
                </a:lnTo>
                <a:lnTo>
                  <a:pt x="18" y="6"/>
                </a:lnTo>
                <a:lnTo>
                  <a:pt x="18" y="6"/>
                </a:lnTo>
                <a:lnTo>
                  <a:pt x="18" y="4"/>
                </a:lnTo>
                <a:lnTo>
                  <a:pt x="18" y="0"/>
                </a:lnTo>
                <a:lnTo>
                  <a:pt x="18" y="0"/>
                </a:lnTo>
                <a:lnTo>
                  <a:pt x="20" y="0"/>
                </a:lnTo>
                <a:lnTo>
                  <a:pt x="20" y="0"/>
                </a:lnTo>
                <a:lnTo>
                  <a:pt x="24" y="0"/>
                </a:lnTo>
                <a:lnTo>
                  <a:pt x="24" y="0"/>
                </a:lnTo>
                <a:lnTo>
                  <a:pt x="24" y="0"/>
                </a:lnTo>
                <a:lnTo>
                  <a:pt x="24" y="0"/>
                </a:lnTo>
                <a:lnTo>
                  <a:pt x="26" y="0"/>
                </a:lnTo>
                <a:lnTo>
                  <a:pt x="28" y="0"/>
                </a:lnTo>
                <a:lnTo>
                  <a:pt x="28" y="0"/>
                </a:lnTo>
                <a:lnTo>
                  <a:pt x="30" y="2"/>
                </a:lnTo>
                <a:lnTo>
                  <a:pt x="30" y="6"/>
                </a:lnTo>
                <a:lnTo>
                  <a:pt x="32" y="8"/>
                </a:lnTo>
                <a:lnTo>
                  <a:pt x="30" y="8"/>
                </a:lnTo>
                <a:lnTo>
                  <a:pt x="30" y="8"/>
                </a:lnTo>
                <a:lnTo>
                  <a:pt x="30" y="10"/>
                </a:lnTo>
                <a:lnTo>
                  <a:pt x="32" y="10"/>
                </a:lnTo>
                <a:lnTo>
                  <a:pt x="32" y="12"/>
                </a:lnTo>
                <a:lnTo>
                  <a:pt x="32" y="12"/>
                </a:lnTo>
                <a:lnTo>
                  <a:pt x="32" y="12"/>
                </a:lnTo>
                <a:lnTo>
                  <a:pt x="32" y="14"/>
                </a:lnTo>
                <a:lnTo>
                  <a:pt x="32" y="14"/>
                </a:lnTo>
                <a:lnTo>
                  <a:pt x="32" y="14"/>
                </a:lnTo>
                <a:lnTo>
                  <a:pt x="32" y="16"/>
                </a:lnTo>
                <a:lnTo>
                  <a:pt x="30" y="16"/>
                </a:lnTo>
                <a:lnTo>
                  <a:pt x="30" y="18"/>
                </a:lnTo>
                <a:lnTo>
                  <a:pt x="30" y="18"/>
                </a:lnTo>
                <a:lnTo>
                  <a:pt x="30" y="18"/>
                </a:lnTo>
                <a:lnTo>
                  <a:pt x="30" y="18"/>
                </a:lnTo>
                <a:lnTo>
                  <a:pt x="30" y="18"/>
                </a:lnTo>
                <a:lnTo>
                  <a:pt x="32" y="18"/>
                </a:lnTo>
                <a:lnTo>
                  <a:pt x="34" y="18"/>
                </a:lnTo>
                <a:lnTo>
                  <a:pt x="34" y="20"/>
                </a:lnTo>
                <a:lnTo>
                  <a:pt x="36" y="22"/>
                </a:lnTo>
                <a:lnTo>
                  <a:pt x="36" y="22"/>
                </a:lnTo>
                <a:lnTo>
                  <a:pt x="36" y="22"/>
                </a:lnTo>
                <a:lnTo>
                  <a:pt x="36" y="22"/>
                </a:lnTo>
                <a:lnTo>
                  <a:pt x="38" y="20"/>
                </a:lnTo>
                <a:lnTo>
                  <a:pt x="38" y="20"/>
                </a:lnTo>
                <a:lnTo>
                  <a:pt x="40" y="20"/>
                </a:lnTo>
                <a:lnTo>
                  <a:pt x="40" y="20"/>
                </a:lnTo>
                <a:lnTo>
                  <a:pt x="40" y="18"/>
                </a:lnTo>
                <a:lnTo>
                  <a:pt x="42" y="16"/>
                </a:lnTo>
                <a:lnTo>
                  <a:pt x="42" y="16"/>
                </a:lnTo>
                <a:lnTo>
                  <a:pt x="42" y="16"/>
                </a:lnTo>
                <a:lnTo>
                  <a:pt x="42" y="16"/>
                </a:lnTo>
                <a:lnTo>
                  <a:pt x="42" y="14"/>
                </a:lnTo>
                <a:lnTo>
                  <a:pt x="42" y="14"/>
                </a:lnTo>
                <a:lnTo>
                  <a:pt x="42" y="14"/>
                </a:lnTo>
                <a:lnTo>
                  <a:pt x="44" y="14"/>
                </a:lnTo>
                <a:lnTo>
                  <a:pt x="44" y="14"/>
                </a:lnTo>
                <a:lnTo>
                  <a:pt x="44" y="14"/>
                </a:lnTo>
                <a:lnTo>
                  <a:pt x="44" y="14"/>
                </a:lnTo>
                <a:lnTo>
                  <a:pt x="44" y="16"/>
                </a:lnTo>
                <a:lnTo>
                  <a:pt x="44"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5" name="Freeform 151"/>
          <p:cNvSpPr>
            <a:spLocks/>
          </p:cNvSpPr>
          <p:nvPr/>
        </p:nvSpPr>
        <p:spPr bwMode="auto">
          <a:xfrm>
            <a:off x="5340350" y="2719388"/>
            <a:ext cx="31750" cy="41275"/>
          </a:xfrm>
          <a:custGeom>
            <a:avLst/>
            <a:gdLst/>
            <a:ahLst/>
            <a:cxnLst>
              <a:cxn ang="0">
                <a:pos x="10" y="0"/>
              </a:cxn>
              <a:cxn ang="0">
                <a:pos x="12" y="0"/>
              </a:cxn>
              <a:cxn ang="0">
                <a:pos x="12" y="0"/>
              </a:cxn>
              <a:cxn ang="0">
                <a:pos x="16" y="0"/>
              </a:cxn>
              <a:cxn ang="0">
                <a:pos x="16" y="0"/>
              </a:cxn>
              <a:cxn ang="0">
                <a:pos x="16" y="0"/>
              </a:cxn>
              <a:cxn ang="0">
                <a:pos x="16" y="2"/>
              </a:cxn>
              <a:cxn ang="0">
                <a:pos x="18" y="2"/>
              </a:cxn>
              <a:cxn ang="0">
                <a:pos x="20" y="6"/>
              </a:cxn>
              <a:cxn ang="0">
                <a:pos x="18" y="8"/>
              </a:cxn>
              <a:cxn ang="0">
                <a:pos x="16" y="10"/>
              </a:cxn>
              <a:cxn ang="0">
                <a:pos x="16" y="12"/>
              </a:cxn>
              <a:cxn ang="0">
                <a:pos x="16" y="12"/>
              </a:cxn>
              <a:cxn ang="0">
                <a:pos x="16" y="12"/>
              </a:cxn>
              <a:cxn ang="0">
                <a:pos x="14" y="12"/>
              </a:cxn>
              <a:cxn ang="0">
                <a:pos x="12" y="14"/>
              </a:cxn>
              <a:cxn ang="0">
                <a:pos x="12" y="16"/>
              </a:cxn>
              <a:cxn ang="0">
                <a:pos x="12" y="16"/>
              </a:cxn>
              <a:cxn ang="0">
                <a:pos x="12" y="18"/>
              </a:cxn>
              <a:cxn ang="0">
                <a:pos x="10" y="20"/>
              </a:cxn>
              <a:cxn ang="0">
                <a:pos x="10" y="20"/>
              </a:cxn>
              <a:cxn ang="0">
                <a:pos x="10" y="20"/>
              </a:cxn>
              <a:cxn ang="0">
                <a:pos x="10" y="20"/>
              </a:cxn>
              <a:cxn ang="0">
                <a:pos x="8" y="22"/>
              </a:cxn>
              <a:cxn ang="0">
                <a:pos x="6" y="24"/>
              </a:cxn>
              <a:cxn ang="0">
                <a:pos x="6" y="24"/>
              </a:cxn>
              <a:cxn ang="0">
                <a:pos x="6" y="26"/>
              </a:cxn>
              <a:cxn ang="0">
                <a:pos x="4" y="26"/>
              </a:cxn>
              <a:cxn ang="0">
                <a:pos x="2" y="24"/>
              </a:cxn>
              <a:cxn ang="0">
                <a:pos x="0" y="26"/>
              </a:cxn>
              <a:cxn ang="0">
                <a:pos x="2" y="24"/>
              </a:cxn>
              <a:cxn ang="0">
                <a:pos x="2" y="22"/>
              </a:cxn>
              <a:cxn ang="0">
                <a:pos x="2" y="20"/>
              </a:cxn>
              <a:cxn ang="0">
                <a:pos x="2" y="18"/>
              </a:cxn>
              <a:cxn ang="0">
                <a:pos x="4" y="18"/>
              </a:cxn>
              <a:cxn ang="0">
                <a:pos x="4" y="16"/>
              </a:cxn>
              <a:cxn ang="0">
                <a:pos x="4" y="14"/>
              </a:cxn>
              <a:cxn ang="0">
                <a:pos x="4" y="14"/>
              </a:cxn>
              <a:cxn ang="0">
                <a:pos x="4" y="12"/>
              </a:cxn>
              <a:cxn ang="0">
                <a:pos x="4" y="12"/>
              </a:cxn>
              <a:cxn ang="0">
                <a:pos x="6" y="12"/>
              </a:cxn>
              <a:cxn ang="0">
                <a:pos x="6" y="10"/>
              </a:cxn>
              <a:cxn ang="0">
                <a:pos x="6" y="8"/>
              </a:cxn>
              <a:cxn ang="0">
                <a:pos x="6" y="6"/>
              </a:cxn>
              <a:cxn ang="0">
                <a:pos x="6" y="4"/>
              </a:cxn>
              <a:cxn ang="0">
                <a:pos x="10" y="2"/>
              </a:cxn>
              <a:cxn ang="0">
                <a:pos x="10" y="0"/>
              </a:cxn>
              <a:cxn ang="0">
                <a:pos x="10" y="0"/>
              </a:cxn>
            </a:cxnLst>
            <a:rect l="0" t="0" r="r" b="b"/>
            <a:pathLst>
              <a:path w="20" h="26">
                <a:moveTo>
                  <a:pt x="10" y="0"/>
                </a:moveTo>
                <a:lnTo>
                  <a:pt x="10" y="0"/>
                </a:lnTo>
                <a:lnTo>
                  <a:pt x="12" y="0"/>
                </a:lnTo>
                <a:lnTo>
                  <a:pt x="12" y="0"/>
                </a:lnTo>
                <a:lnTo>
                  <a:pt x="12" y="0"/>
                </a:lnTo>
                <a:lnTo>
                  <a:pt x="12" y="0"/>
                </a:lnTo>
                <a:lnTo>
                  <a:pt x="14" y="0"/>
                </a:lnTo>
                <a:lnTo>
                  <a:pt x="16" y="0"/>
                </a:lnTo>
                <a:lnTo>
                  <a:pt x="16" y="0"/>
                </a:lnTo>
                <a:lnTo>
                  <a:pt x="16" y="0"/>
                </a:lnTo>
                <a:lnTo>
                  <a:pt x="16" y="0"/>
                </a:lnTo>
                <a:lnTo>
                  <a:pt x="16" y="0"/>
                </a:lnTo>
                <a:lnTo>
                  <a:pt x="16" y="2"/>
                </a:lnTo>
                <a:lnTo>
                  <a:pt x="16" y="2"/>
                </a:lnTo>
                <a:lnTo>
                  <a:pt x="16" y="2"/>
                </a:lnTo>
                <a:lnTo>
                  <a:pt x="18" y="2"/>
                </a:lnTo>
                <a:lnTo>
                  <a:pt x="18" y="4"/>
                </a:lnTo>
                <a:lnTo>
                  <a:pt x="20" y="6"/>
                </a:lnTo>
                <a:lnTo>
                  <a:pt x="20" y="6"/>
                </a:lnTo>
                <a:lnTo>
                  <a:pt x="18" y="8"/>
                </a:lnTo>
                <a:lnTo>
                  <a:pt x="16" y="10"/>
                </a:lnTo>
                <a:lnTo>
                  <a:pt x="16" y="10"/>
                </a:lnTo>
                <a:lnTo>
                  <a:pt x="16" y="10"/>
                </a:lnTo>
                <a:lnTo>
                  <a:pt x="16" y="12"/>
                </a:lnTo>
                <a:lnTo>
                  <a:pt x="16" y="12"/>
                </a:lnTo>
                <a:lnTo>
                  <a:pt x="16" y="12"/>
                </a:lnTo>
                <a:lnTo>
                  <a:pt x="18" y="12"/>
                </a:lnTo>
                <a:lnTo>
                  <a:pt x="16" y="12"/>
                </a:lnTo>
                <a:lnTo>
                  <a:pt x="16" y="12"/>
                </a:lnTo>
                <a:lnTo>
                  <a:pt x="14" y="12"/>
                </a:lnTo>
                <a:lnTo>
                  <a:pt x="12" y="12"/>
                </a:lnTo>
                <a:lnTo>
                  <a:pt x="12" y="14"/>
                </a:lnTo>
                <a:lnTo>
                  <a:pt x="12" y="14"/>
                </a:lnTo>
                <a:lnTo>
                  <a:pt x="12" y="16"/>
                </a:lnTo>
                <a:lnTo>
                  <a:pt x="12" y="16"/>
                </a:lnTo>
                <a:lnTo>
                  <a:pt x="12" y="16"/>
                </a:lnTo>
                <a:lnTo>
                  <a:pt x="12" y="16"/>
                </a:lnTo>
                <a:lnTo>
                  <a:pt x="12" y="18"/>
                </a:lnTo>
                <a:lnTo>
                  <a:pt x="12" y="18"/>
                </a:lnTo>
                <a:lnTo>
                  <a:pt x="10" y="20"/>
                </a:lnTo>
                <a:lnTo>
                  <a:pt x="10" y="20"/>
                </a:lnTo>
                <a:lnTo>
                  <a:pt x="10" y="20"/>
                </a:lnTo>
                <a:lnTo>
                  <a:pt x="10" y="20"/>
                </a:lnTo>
                <a:lnTo>
                  <a:pt x="10" y="20"/>
                </a:lnTo>
                <a:lnTo>
                  <a:pt x="10" y="20"/>
                </a:lnTo>
                <a:lnTo>
                  <a:pt x="10" y="20"/>
                </a:lnTo>
                <a:lnTo>
                  <a:pt x="8" y="22"/>
                </a:lnTo>
                <a:lnTo>
                  <a:pt x="8" y="22"/>
                </a:lnTo>
                <a:lnTo>
                  <a:pt x="6" y="22"/>
                </a:lnTo>
                <a:lnTo>
                  <a:pt x="6" y="24"/>
                </a:lnTo>
                <a:lnTo>
                  <a:pt x="6" y="24"/>
                </a:lnTo>
                <a:lnTo>
                  <a:pt x="6" y="24"/>
                </a:lnTo>
                <a:lnTo>
                  <a:pt x="6" y="24"/>
                </a:lnTo>
                <a:lnTo>
                  <a:pt x="6" y="26"/>
                </a:lnTo>
                <a:lnTo>
                  <a:pt x="4" y="26"/>
                </a:lnTo>
                <a:lnTo>
                  <a:pt x="4" y="26"/>
                </a:lnTo>
                <a:lnTo>
                  <a:pt x="4" y="26"/>
                </a:lnTo>
                <a:lnTo>
                  <a:pt x="2" y="24"/>
                </a:lnTo>
                <a:lnTo>
                  <a:pt x="0" y="24"/>
                </a:lnTo>
                <a:lnTo>
                  <a:pt x="0" y="26"/>
                </a:lnTo>
                <a:lnTo>
                  <a:pt x="2" y="24"/>
                </a:lnTo>
                <a:lnTo>
                  <a:pt x="2" y="24"/>
                </a:lnTo>
                <a:lnTo>
                  <a:pt x="2" y="22"/>
                </a:lnTo>
                <a:lnTo>
                  <a:pt x="2" y="22"/>
                </a:lnTo>
                <a:lnTo>
                  <a:pt x="2" y="22"/>
                </a:lnTo>
                <a:lnTo>
                  <a:pt x="2" y="20"/>
                </a:lnTo>
                <a:lnTo>
                  <a:pt x="2" y="20"/>
                </a:lnTo>
                <a:lnTo>
                  <a:pt x="2" y="18"/>
                </a:lnTo>
                <a:lnTo>
                  <a:pt x="2" y="18"/>
                </a:lnTo>
                <a:lnTo>
                  <a:pt x="4" y="18"/>
                </a:lnTo>
                <a:lnTo>
                  <a:pt x="4" y="16"/>
                </a:lnTo>
                <a:lnTo>
                  <a:pt x="4" y="16"/>
                </a:lnTo>
                <a:lnTo>
                  <a:pt x="4" y="16"/>
                </a:lnTo>
                <a:lnTo>
                  <a:pt x="4" y="14"/>
                </a:lnTo>
                <a:lnTo>
                  <a:pt x="4" y="14"/>
                </a:lnTo>
                <a:lnTo>
                  <a:pt x="4" y="14"/>
                </a:lnTo>
                <a:lnTo>
                  <a:pt x="4" y="12"/>
                </a:lnTo>
                <a:lnTo>
                  <a:pt x="4" y="12"/>
                </a:lnTo>
                <a:lnTo>
                  <a:pt x="4" y="12"/>
                </a:lnTo>
                <a:lnTo>
                  <a:pt x="4" y="12"/>
                </a:lnTo>
                <a:lnTo>
                  <a:pt x="4" y="12"/>
                </a:lnTo>
                <a:lnTo>
                  <a:pt x="6" y="12"/>
                </a:lnTo>
                <a:lnTo>
                  <a:pt x="6" y="12"/>
                </a:lnTo>
                <a:lnTo>
                  <a:pt x="6" y="10"/>
                </a:lnTo>
                <a:lnTo>
                  <a:pt x="6" y="8"/>
                </a:lnTo>
                <a:lnTo>
                  <a:pt x="6" y="8"/>
                </a:lnTo>
                <a:lnTo>
                  <a:pt x="6" y="6"/>
                </a:lnTo>
                <a:lnTo>
                  <a:pt x="6" y="6"/>
                </a:lnTo>
                <a:lnTo>
                  <a:pt x="6" y="6"/>
                </a:lnTo>
                <a:lnTo>
                  <a:pt x="6" y="4"/>
                </a:lnTo>
                <a:lnTo>
                  <a:pt x="8" y="2"/>
                </a:lnTo>
                <a:lnTo>
                  <a:pt x="10" y="2"/>
                </a:lnTo>
                <a:lnTo>
                  <a:pt x="10" y="2"/>
                </a:lnTo>
                <a:lnTo>
                  <a:pt x="10" y="0"/>
                </a:lnTo>
                <a:lnTo>
                  <a:pt x="10" y="0"/>
                </a:lnTo>
                <a:lnTo>
                  <a:pt x="1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6" name="Freeform 152"/>
          <p:cNvSpPr>
            <a:spLocks/>
          </p:cNvSpPr>
          <p:nvPr/>
        </p:nvSpPr>
        <p:spPr bwMode="auto">
          <a:xfrm>
            <a:off x="6854825" y="3040063"/>
            <a:ext cx="193675" cy="225425"/>
          </a:xfrm>
          <a:custGeom>
            <a:avLst/>
            <a:gdLst/>
            <a:ahLst/>
            <a:cxnLst>
              <a:cxn ang="0">
                <a:pos x="18" y="20"/>
              </a:cxn>
              <a:cxn ang="0">
                <a:pos x="22" y="20"/>
              </a:cxn>
              <a:cxn ang="0">
                <a:pos x="18" y="8"/>
              </a:cxn>
              <a:cxn ang="0">
                <a:pos x="20" y="0"/>
              </a:cxn>
              <a:cxn ang="0">
                <a:pos x="28" y="6"/>
              </a:cxn>
              <a:cxn ang="0">
                <a:pos x="34" y="12"/>
              </a:cxn>
              <a:cxn ang="0">
                <a:pos x="38" y="16"/>
              </a:cxn>
              <a:cxn ang="0">
                <a:pos x="42" y="26"/>
              </a:cxn>
              <a:cxn ang="0">
                <a:pos x="50" y="30"/>
              </a:cxn>
              <a:cxn ang="0">
                <a:pos x="60" y="26"/>
              </a:cxn>
              <a:cxn ang="0">
                <a:pos x="62" y="34"/>
              </a:cxn>
              <a:cxn ang="0">
                <a:pos x="72" y="40"/>
              </a:cxn>
              <a:cxn ang="0">
                <a:pos x="68" y="44"/>
              </a:cxn>
              <a:cxn ang="0">
                <a:pos x="62" y="46"/>
              </a:cxn>
              <a:cxn ang="0">
                <a:pos x="58" y="48"/>
              </a:cxn>
              <a:cxn ang="0">
                <a:pos x="62" y="54"/>
              </a:cxn>
              <a:cxn ang="0">
                <a:pos x="76" y="62"/>
              </a:cxn>
              <a:cxn ang="0">
                <a:pos x="80" y="70"/>
              </a:cxn>
              <a:cxn ang="0">
                <a:pos x="88" y="78"/>
              </a:cxn>
              <a:cxn ang="0">
                <a:pos x="96" y="86"/>
              </a:cxn>
              <a:cxn ang="0">
                <a:pos x="102" y="92"/>
              </a:cxn>
              <a:cxn ang="0">
                <a:pos x="108" y="98"/>
              </a:cxn>
              <a:cxn ang="0">
                <a:pos x="112" y="104"/>
              </a:cxn>
              <a:cxn ang="0">
                <a:pos x="114" y="110"/>
              </a:cxn>
              <a:cxn ang="0">
                <a:pos x="122" y="120"/>
              </a:cxn>
              <a:cxn ang="0">
                <a:pos x="120" y="124"/>
              </a:cxn>
              <a:cxn ang="0">
                <a:pos x="116" y="134"/>
              </a:cxn>
              <a:cxn ang="0">
                <a:pos x="106" y="132"/>
              </a:cxn>
              <a:cxn ang="0">
                <a:pos x="102" y="134"/>
              </a:cxn>
              <a:cxn ang="0">
                <a:pos x="102" y="142"/>
              </a:cxn>
              <a:cxn ang="0">
                <a:pos x="92" y="138"/>
              </a:cxn>
              <a:cxn ang="0">
                <a:pos x="92" y="132"/>
              </a:cxn>
              <a:cxn ang="0">
                <a:pos x="90" y="122"/>
              </a:cxn>
              <a:cxn ang="0">
                <a:pos x="92" y="112"/>
              </a:cxn>
              <a:cxn ang="0">
                <a:pos x="88" y="108"/>
              </a:cxn>
              <a:cxn ang="0">
                <a:pos x="82" y="106"/>
              </a:cxn>
              <a:cxn ang="0">
                <a:pos x="76" y="96"/>
              </a:cxn>
              <a:cxn ang="0">
                <a:pos x="76" y="90"/>
              </a:cxn>
              <a:cxn ang="0">
                <a:pos x="74" y="82"/>
              </a:cxn>
              <a:cxn ang="0">
                <a:pos x="66" y="74"/>
              </a:cxn>
              <a:cxn ang="0">
                <a:pos x="56" y="68"/>
              </a:cxn>
              <a:cxn ang="0">
                <a:pos x="50" y="72"/>
              </a:cxn>
              <a:cxn ang="0">
                <a:pos x="44" y="76"/>
              </a:cxn>
              <a:cxn ang="0">
                <a:pos x="36" y="72"/>
              </a:cxn>
              <a:cxn ang="0">
                <a:pos x="32" y="74"/>
              </a:cxn>
              <a:cxn ang="0">
                <a:pos x="26" y="78"/>
              </a:cxn>
              <a:cxn ang="0">
                <a:pos x="18" y="82"/>
              </a:cxn>
              <a:cxn ang="0">
                <a:pos x="20" y="76"/>
              </a:cxn>
              <a:cxn ang="0">
                <a:pos x="20" y="66"/>
              </a:cxn>
              <a:cxn ang="0">
                <a:pos x="22" y="58"/>
              </a:cxn>
              <a:cxn ang="0">
                <a:pos x="18" y="48"/>
              </a:cxn>
              <a:cxn ang="0">
                <a:pos x="12" y="48"/>
              </a:cxn>
              <a:cxn ang="0">
                <a:pos x="6" y="46"/>
              </a:cxn>
              <a:cxn ang="0">
                <a:pos x="8" y="38"/>
              </a:cxn>
              <a:cxn ang="0">
                <a:pos x="2" y="34"/>
              </a:cxn>
              <a:cxn ang="0">
                <a:pos x="0" y="30"/>
              </a:cxn>
              <a:cxn ang="0">
                <a:pos x="6" y="26"/>
              </a:cxn>
              <a:cxn ang="0">
                <a:pos x="6" y="24"/>
              </a:cxn>
              <a:cxn ang="0">
                <a:pos x="10" y="18"/>
              </a:cxn>
            </a:cxnLst>
            <a:rect l="0" t="0" r="r" b="b"/>
            <a:pathLst>
              <a:path w="122" h="142">
                <a:moveTo>
                  <a:pt x="12" y="14"/>
                </a:moveTo>
                <a:lnTo>
                  <a:pt x="12" y="14"/>
                </a:lnTo>
                <a:lnTo>
                  <a:pt x="14" y="18"/>
                </a:lnTo>
                <a:lnTo>
                  <a:pt x="14" y="18"/>
                </a:lnTo>
                <a:lnTo>
                  <a:pt x="14" y="20"/>
                </a:lnTo>
                <a:lnTo>
                  <a:pt x="14" y="20"/>
                </a:lnTo>
                <a:lnTo>
                  <a:pt x="16" y="22"/>
                </a:lnTo>
                <a:lnTo>
                  <a:pt x="16" y="20"/>
                </a:lnTo>
                <a:lnTo>
                  <a:pt x="16" y="20"/>
                </a:lnTo>
                <a:lnTo>
                  <a:pt x="18" y="20"/>
                </a:lnTo>
                <a:lnTo>
                  <a:pt x="18" y="20"/>
                </a:lnTo>
                <a:lnTo>
                  <a:pt x="20" y="20"/>
                </a:lnTo>
                <a:lnTo>
                  <a:pt x="20" y="20"/>
                </a:lnTo>
                <a:lnTo>
                  <a:pt x="20" y="22"/>
                </a:lnTo>
                <a:lnTo>
                  <a:pt x="22" y="22"/>
                </a:lnTo>
                <a:lnTo>
                  <a:pt x="22" y="22"/>
                </a:lnTo>
                <a:lnTo>
                  <a:pt x="22" y="20"/>
                </a:lnTo>
                <a:lnTo>
                  <a:pt x="22" y="20"/>
                </a:lnTo>
                <a:lnTo>
                  <a:pt x="22" y="20"/>
                </a:lnTo>
                <a:lnTo>
                  <a:pt x="22" y="20"/>
                </a:lnTo>
                <a:lnTo>
                  <a:pt x="22" y="20"/>
                </a:lnTo>
                <a:lnTo>
                  <a:pt x="22" y="18"/>
                </a:lnTo>
                <a:lnTo>
                  <a:pt x="22" y="18"/>
                </a:lnTo>
                <a:lnTo>
                  <a:pt x="22" y="16"/>
                </a:lnTo>
                <a:lnTo>
                  <a:pt x="22" y="16"/>
                </a:lnTo>
                <a:lnTo>
                  <a:pt x="20" y="14"/>
                </a:lnTo>
                <a:lnTo>
                  <a:pt x="20" y="12"/>
                </a:lnTo>
                <a:lnTo>
                  <a:pt x="20" y="10"/>
                </a:lnTo>
                <a:lnTo>
                  <a:pt x="18" y="8"/>
                </a:lnTo>
                <a:lnTo>
                  <a:pt x="18" y="8"/>
                </a:lnTo>
                <a:lnTo>
                  <a:pt x="16" y="4"/>
                </a:lnTo>
                <a:lnTo>
                  <a:pt x="16" y="2"/>
                </a:lnTo>
                <a:lnTo>
                  <a:pt x="18" y="2"/>
                </a:lnTo>
                <a:lnTo>
                  <a:pt x="18" y="0"/>
                </a:lnTo>
                <a:lnTo>
                  <a:pt x="18" y="0"/>
                </a:lnTo>
                <a:lnTo>
                  <a:pt x="18" y="0"/>
                </a:lnTo>
                <a:lnTo>
                  <a:pt x="18" y="0"/>
                </a:lnTo>
                <a:lnTo>
                  <a:pt x="18" y="0"/>
                </a:lnTo>
                <a:lnTo>
                  <a:pt x="18" y="0"/>
                </a:lnTo>
                <a:lnTo>
                  <a:pt x="20" y="0"/>
                </a:lnTo>
                <a:lnTo>
                  <a:pt x="22" y="0"/>
                </a:lnTo>
                <a:lnTo>
                  <a:pt x="24" y="0"/>
                </a:lnTo>
                <a:lnTo>
                  <a:pt x="24" y="0"/>
                </a:lnTo>
                <a:lnTo>
                  <a:pt x="24" y="2"/>
                </a:lnTo>
                <a:lnTo>
                  <a:pt x="24" y="2"/>
                </a:lnTo>
                <a:lnTo>
                  <a:pt x="24" y="2"/>
                </a:lnTo>
                <a:lnTo>
                  <a:pt x="26" y="4"/>
                </a:lnTo>
                <a:lnTo>
                  <a:pt x="26" y="4"/>
                </a:lnTo>
                <a:lnTo>
                  <a:pt x="26" y="4"/>
                </a:lnTo>
                <a:lnTo>
                  <a:pt x="28" y="6"/>
                </a:lnTo>
                <a:lnTo>
                  <a:pt x="30" y="6"/>
                </a:lnTo>
                <a:lnTo>
                  <a:pt x="30" y="8"/>
                </a:lnTo>
                <a:lnTo>
                  <a:pt x="30" y="8"/>
                </a:lnTo>
                <a:lnTo>
                  <a:pt x="32" y="8"/>
                </a:lnTo>
                <a:lnTo>
                  <a:pt x="32" y="8"/>
                </a:lnTo>
                <a:lnTo>
                  <a:pt x="32" y="8"/>
                </a:lnTo>
                <a:lnTo>
                  <a:pt x="32" y="10"/>
                </a:lnTo>
                <a:lnTo>
                  <a:pt x="34" y="12"/>
                </a:lnTo>
                <a:lnTo>
                  <a:pt x="34" y="12"/>
                </a:lnTo>
                <a:lnTo>
                  <a:pt x="34" y="12"/>
                </a:lnTo>
                <a:lnTo>
                  <a:pt x="34" y="14"/>
                </a:lnTo>
                <a:lnTo>
                  <a:pt x="34" y="12"/>
                </a:lnTo>
                <a:lnTo>
                  <a:pt x="36" y="12"/>
                </a:lnTo>
                <a:lnTo>
                  <a:pt x="38" y="12"/>
                </a:lnTo>
                <a:lnTo>
                  <a:pt x="38" y="12"/>
                </a:lnTo>
                <a:lnTo>
                  <a:pt x="38" y="14"/>
                </a:lnTo>
                <a:lnTo>
                  <a:pt x="38" y="14"/>
                </a:lnTo>
                <a:lnTo>
                  <a:pt x="38" y="14"/>
                </a:lnTo>
                <a:lnTo>
                  <a:pt x="38" y="16"/>
                </a:lnTo>
                <a:lnTo>
                  <a:pt x="38" y="16"/>
                </a:lnTo>
                <a:lnTo>
                  <a:pt x="38" y="16"/>
                </a:lnTo>
                <a:lnTo>
                  <a:pt x="38" y="16"/>
                </a:lnTo>
                <a:lnTo>
                  <a:pt x="38" y="18"/>
                </a:lnTo>
                <a:lnTo>
                  <a:pt x="38" y="20"/>
                </a:lnTo>
                <a:lnTo>
                  <a:pt x="38" y="20"/>
                </a:lnTo>
                <a:lnTo>
                  <a:pt x="38" y="22"/>
                </a:lnTo>
                <a:lnTo>
                  <a:pt x="38" y="22"/>
                </a:lnTo>
                <a:lnTo>
                  <a:pt x="40" y="24"/>
                </a:lnTo>
                <a:lnTo>
                  <a:pt x="42" y="24"/>
                </a:lnTo>
                <a:lnTo>
                  <a:pt x="42" y="26"/>
                </a:lnTo>
                <a:lnTo>
                  <a:pt x="44" y="26"/>
                </a:lnTo>
                <a:lnTo>
                  <a:pt x="44" y="26"/>
                </a:lnTo>
                <a:lnTo>
                  <a:pt x="44" y="26"/>
                </a:lnTo>
                <a:lnTo>
                  <a:pt x="46" y="28"/>
                </a:lnTo>
                <a:lnTo>
                  <a:pt x="46" y="28"/>
                </a:lnTo>
                <a:lnTo>
                  <a:pt x="46" y="28"/>
                </a:lnTo>
                <a:lnTo>
                  <a:pt x="50" y="28"/>
                </a:lnTo>
                <a:lnTo>
                  <a:pt x="50" y="28"/>
                </a:lnTo>
                <a:lnTo>
                  <a:pt x="50" y="30"/>
                </a:lnTo>
                <a:lnTo>
                  <a:pt x="50" y="30"/>
                </a:lnTo>
                <a:lnTo>
                  <a:pt x="52" y="30"/>
                </a:lnTo>
                <a:lnTo>
                  <a:pt x="52" y="28"/>
                </a:lnTo>
                <a:lnTo>
                  <a:pt x="52" y="28"/>
                </a:lnTo>
                <a:lnTo>
                  <a:pt x="52" y="26"/>
                </a:lnTo>
                <a:lnTo>
                  <a:pt x="56" y="24"/>
                </a:lnTo>
                <a:lnTo>
                  <a:pt x="58" y="26"/>
                </a:lnTo>
                <a:lnTo>
                  <a:pt x="58" y="26"/>
                </a:lnTo>
                <a:lnTo>
                  <a:pt x="60" y="26"/>
                </a:lnTo>
                <a:lnTo>
                  <a:pt x="60" y="26"/>
                </a:lnTo>
                <a:lnTo>
                  <a:pt x="60" y="26"/>
                </a:lnTo>
                <a:lnTo>
                  <a:pt x="62" y="28"/>
                </a:lnTo>
                <a:lnTo>
                  <a:pt x="62" y="28"/>
                </a:lnTo>
                <a:lnTo>
                  <a:pt x="64" y="30"/>
                </a:lnTo>
                <a:lnTo>
                  <a:pt x="64" y="30"/>
                </a:lnTo>
                <a:lnTo>
                  <a:pt x="64" y="30"/>
                </a:lnTo>
                <a:lnTo>
                  <a:pt x="64" y="30"/>
                </a:lnTo>
                <a:lnTo>
                  <a:pt x="64" y="30"/>
                </a:lnTo>
                <a:lnTo>
                  <a:pt x="64" y="32"/>
                </a:lnTo>
                <a:lnTo>
                  <a:pt x="62" y="32"/>
                </a:lnTo>
                <a:lnTo>
                  <a:pt x="62" y="34"/>
                </a:lnTo>
                <a:lnTo>
                  <a:pt x="62" y="34"/>
                </a:lnTo>
                <a:lnTo>
                  <a:pt x="62" y="34"/>
                </a:lnTo>
                <a:lnTo>
                  <a:pt x="64" y="34"/>
                </a:lnTo>
                <a:lnTo>
                  <a:pt x="64" y="34"/>
                </a:lnTo>
                <a:lnTo>
                  <a:pt x="64" y="34"/>
                </a:lnTo>
                <a:lnTo>
                  <a:pt x="66" y="36"/>
                </a:lnTo>
                <a:lnTo>
                  <a:pt x="66" y="36"/>
                </a:lnTo>
                <a:lnTo>
                  <a:pt x="68" y="36"/>
                </a:lnTo>
                <a:lnTo>
                  <a:pt x="70" y="38"/>
                </a:lnTo>
                <a:lnTo>
                  <a:pt x="72" y="40"/>
                </a:lnTo>
                <a:lnTo>
                  <a:pt x="72" y="40"/>
                </a:lnTo>
                <a:lnTo>
                  <a:pt x="72" y="40"/>
                </a:lnTo>
                <a:lnTo>
                  <a:pt x="70" y="42"/>
                </a:lnTo>
                <a:lnTo>
                  <a:pt x="70" y="42"/>
                </a:lnTo>
                <a:lnTo>
                  <a:pt x="68" y="42"/>
                </a:lnTo>
                <a:lnTo>
                  <a:pt x="68" y="42"/>
                </a:lnTo>
                <a:lnTo>
                  <a:pt x="70" y="42"/>
                </a:lnTo>
                <a:lnTo>
                  <a:pt x="70" y="44"/>
                </a:lnTo>
                <a:lnTo>
                  <a:pt x="70" y="44"/>
                </a:lnTo>
                <a:lnTo>
                  <a:pt x="68" y="44"/>
                </a:lnTo>
                <a:lnTo>
                  <a:pt x="68" y="44"/>
                </a:lnTo>
                <a:lnTo>
                  <a:pt x="68" y="46"/>
                </a:lnTo>
                <a:lnTo>
                  <a:pt x="68" y="46"/>
                </a:lnTo>
                <a:lnTo>
                  <a:pt x="68" y="46"/>
                </a:lnTo>
                <a:lnTo>
                  <a:pt x="68" y="48"/>
                </a:lnTo>
                <a:lnTo>
                  <a:pt x="66" y="48"/>
                </a:lnTo>
                <a:lnTo>
                  <a:pt x="66" y="48"/>
                </a:lnTo>
                <a:lnTo>
                  <a:pt x="64" y="46"/>
                </a:lnTo>
                <a:lnTo>
                  <a:pt x="64" y="46"/>
                </a:lnTo>
                <a:lnTo>
                  <a:pt x="62" y="46"/>
                </a:lnTo>
                <a:lnTo>
                  <a:pt x="62" y="46"/>
                </a:lnTo>
                <a:lnTo>
                  <a:pt x="60" y="46"/>
                </a:lnTo>
                <a:lnTo>
                  <a:pt x="60" y="46"/>
                </a:lnTo>
                <a:lnTo>
                  <a:pt x="60" y="46"/>
                </a:lnTo>
                <a:lnTo>
                  <a:pt x="60" y="46"/>
                </a:lnTo>
                <a:lnTo>
                  <a:pt x="58" y="46"/>
                </a:lnTo>
                <a:lnTo>
                  <a:pt x="58" y="46"/>
                </a:lnTo>
                <a:lnTo>
                  <a:pt x="58" y="46"/>
                </a:lnTo>
                <a:lnTo>
                  <a:pt x="58" y="48"/>
                </a:lnTo>
                <a:lnTo>
                  <a:pt x="58" y="48"/>
                </a:lnTo>
                <a:lnTo>
                  <a:pt x="60" y="48"/>
                </a:lnTo>
                <a:lnTo>
                  <a:pt x="60" y="48"/>
                </a:lnTo>
                <a:lnTo>
                  <a:pt x="60" y="48"/>
                </a:lnTo>
                <a:lnTo>
                  <a:pt x="60" y="50"/>
                </a:lnTo>
                <a:lnTo>
                  <a:pt x="60" y="50"/>
                </a:lnTo>
                <a:lnTo>
                  <a:pt x="58" y="50"/>
                </a:lnTo>
                <a:lnTo>
                  <a:pt x="58" y="52"/>
                </a:lnTo>
                <a:lnTo>
                  <a:pt x="60" y="54"/>
                </a:lnTo>
                <a:lnTo>
                  <a:pt x="60" y="54"/>
                </a:lnTo>
                <a:lnTo>
                  <a:pt x="62" y="54"/>
                </a:lnTo>
                <a:lnTo>
                  <a:pt x="62" y="54"/>
                </a:lnTo>
                <a:lnTo>
                  <a:pt x="62" y="56"/>
                </a:lnTo>
                <a:lnTo>
                  <a:pt x="64" y="56"/>
                </a:lnTo>
                <a:lnTo>
                  <a:pt x="68" y="58"/>
                </a:lnTo>
                <a:lnTo>
                  <a:pt x="68" y="58"/>
                </a:lnTo>
                <a:lnTo>
                  <a:pt x="68" y="58"/>
                </a:lnTo>
                <a:lnTo>
                  <a:pt x="70" y="60"/>
                </a:lnTo>
                <a:lnTo>
                  <a:pt x="72" y="60"/>
                </a:lnTo>
                <a:lnTo>
                  <a:pt x="74" y="62"/>
                </a:lnTo>
                <a:lnTo>
                  <a:pt x="76" y="62"/>
                </a:lnTo>
                <a:lnTo>
                  <a:pt x="76" y="62"/>
                </a:lnTo>
                <a:lnTo>
                  <a:pt x="78" y="62"/>
                </a:lnTo>
                <a:lnTo>
                  <a:pt x="78" y="64"/>
                </a:lnTo>
                <a:lnTo>
                  <a:pt x="78" y="64"/>
                </a:lnTo>
                <a:lnTo>
                  <a:pt x="78" y="64"/>
                </a:lnTo>
                <a:lnTo>
                  <a:pt x="78" y="66"/>
                </a:lnTo>
                <a:lnTo>
                  <a:pt x="78" y="66"/>
                </a:lnTo>
                <a:lnTo>
                  <a:pt x="78" y="66"/>
                </a:lnTo>
                <a:lnTo>
                  <a:pt x="78" y="68"/>
                </a:lnTo>
                <a:lnTo>
                  <a:pt x="80" y="70"/>
                </a:lnTo>
                <a:lnTo>
                  <a:pt x="80" y="70"/>
                </a:lnTo>
                <a:lnTo>
                  <a:pt x="80" y="70"/>
                </a:lnTo>
                <a:lnTo>
                  <a:pt x="82" y="70"/>
                </a:lnTo>
                <a:lnTo>
                  <a:pt x="82" y="70"/>
                </a:lnTo>
                <a:lnTo>
                  <a:pt x="82" y="72"/>
                </a:lnTo>
                <a:lnTo>
                  <a:pt x="82" y="72"/>
                </a:lnTo>
                <a:lnTo>
                  <a:pt x="84" y="72"/>
                </a:lnTo>
                <a:lnTo>
                  <a:pt x="86" y="74"/>
                </a:lnTo>
                <a:lnTo>
                  <a:pt x="86" y="74"/>
                </a:lnTo>
                <a:lnTo>
                  <a:pt x="88" y="78"/>
                </a:lnTo>
                <a:lnTo>
                  <a:pt x="88" y="80"/>
                </a:lnTo>
                <a:lnTo>
                  <a:pt x="90" y="80"/>
                </a:lnTo>
                <a:lnTo>
                  <a:pt x="90" y="80"/>
                </a:lnTo>
                <a:lnTo>
                  <a:pt x="90" y="80"/>
                </a:lnTo>
                <a:lnTo>
                  <a:pt x="90" y="80"/>
                </a:lnTo>
                <a:lnTo>
                  <a:pt x="92" y="82"/>
                </a:lnTo>
                <a:lnTo>
                  <a:pt x="94" y="84"/>
                </a:lnTo>
                <a:lnTo>
                  <a:pt x="94" y="84"/>
                </a:lnTo>
                <a:lnTo>
                  <a:pt x="94" y="84"/>
                </a:lnTo>
                <a:lnTo>
                  <a:pt x="96" y="86"/>
                </a:lnTo>
                <a:lnTo>
                  <a:pt x="96" y="86"/>
                </a:lnTo>
                <a:lnTo>
                  <a:pt x="96" y="86"/>
                </a:lnTo>
                <a:lnTo>
                  <a:pt x="98" y="88"/>
                </a:lnTo>
                <a:lnTo>
                  <a:pt x="100" y="90"/>
                </a:lnTo>
                <a:lnTo>
                  <a:pt x="100" y="90"/>
                </a:lnTo>
                <a:lnTo>
                  <a:pt x="100" y="90"/>
                </a:lnTo>
                <a:lnTo>
                  <a:pt x="102" y="92"/>
                </a:lnTo>
                <a:lnTo>
                  <a:pt x="102" y="90"/>
                </a:lnTo>
                <a:lnTo>
                  <a:pt x="102" y="92"/>
                </a:lnTo>
                <a:lnTo>
                  <a:pt x="102" y="92"/>
                </a:lnTo>
                <a:lnTo>
                  <a:pt x="102" y="96"/>
                </a:lnTo>
                <a:lnTo>
                  <a:pt x="102" y="96"/>
                </a:lnTo>
                <a:lnTo>
                  <a:pt x="104" y="100"/>
                </a:lnTo>
                <a:lnTo>
                  <a:pt x="106" y="100"/>
                </a:lnTo>
                <a:lnTo>
                  <a:pt x="106" y="100"/>
                </a:lnTo>
                <a:lnTo>
                  <a:pt x="106" y="100"/>
                </a:lnTo>
                <a:lnTo>
                  <a:pt x="106" y="100"/>
                </a:lnTo>
                <a:lnTo>
                  <a:pt x="106" y="98"/>
                </a:lnTo>
                <a:lnTo>
                  <a:pt x="108" y="98"/>
                </a:lnTo>
                <a:lnTo>
                  <a:pt x="108" y="98"/>
                </a:lnTo>
                <a:lnTo>
                  <a:pt x="108" y="98"/>
                </a:lnTo>
                <a:lnTo>
                  <a:pt x="110" y="102"/>
                </a:lnTo>
                <a:lnTo>
                  <a:pt x="110" y="102"/>
                </a:lnTo>
                <a:lnTo>
                  <a:pt x="110" y="102"/>
                </a:lnTo>
                <a:lnTo>
                  <a:pt x="110" y="102"/>
                </a:lnTo>
                <a:lnTo>
                  <a:pt x="112" y="102"/>
                </a:lnTo>
                <a:lnTo>
                  <a:pt x="112" y="102"/>
                </a:lnTo>
                <a:lnTo>
                  <a:pt x="112" y="104"/>
                </a:lnTo>
                <a:lnTo>
                  <a:pt x="112" y="104"/>
                </a:lnTo>
                <a:lnTo>
                  <a:pt x="112" y="104"/>
                </a:lnTo>
                <a:lnTo>
                  <a:pt x="112" y="104"/>
                </a:lnTo>
                <a:lnTo>
                  <a:pt x="116" y="106"/>
                </a:lnTo>
                <a:lnTo>
                  <a:pt x="116" y="106"/>
                </a:lnTo>
                <a:lnTo>
                  <a:pt x="116" y="106"/>
                </a:lnTo>
                <a:lnTo>
                  <a:pt x="118" y="106"/>
                </a:lnTo>
                <a:lnTo>
                  <a:pt x="118" y="106"/>
                </a:lnTo>
                <a:lnTo>
                  <a:pt x="118" y="106"/>
                </a:lnTo>
                <a:lnTo>
                  <a:pt x="118" y="108"/>
                </a:lnTo>
                <a:lnTo>
                  <a:pt x="116" y="108"/>
                </a:lnTo>
                <a:lnTo>
                  <a:pt x="114" y="110"/>
                </a:lnTo>
                <a:lnTo>
                  <a:pt x="114" y="110"/>
                </a:lnTo>
                <a:lnTo>
                  <a:pt x="114" y="110"/>
                </a:lnTo>
                <a:lnTo>
                  <a:pt x="114" y="110"/>
                </a:lnTo>
                <a:lnTo>
                  <a:pt x="114" y="112"/>
                </a:lnTo>
                <a:lnTo>
                  <a:pt x="116" y="114"/>
                </a:lnTo>
                <a:lnTo>
                  <a:pt x="116" y="114"/>
                </a:lnTo>
                <a:lnTo>
                  <a:pt x="118" y="116"/>
                </a:lnTo>
                <a:lnTo>
                  <a:pt x="120" y="116"/>
                </a:lnTo>
                <a:lnTo>
                  <a:pt x="120" y="118"/>
                </a:lnTo>
                <a:lnTo>
                  <a:pt x="122" y="120"/>
                </a:lnTo>
                <a:lnTo>
                  <a:pt x="122" y="120"/>
                </a:lnTo>
                <a:lnTo>
                  <a:pt x="122" y="120"/>
                </a:lnTo>
                <a:lnTo>
                  <a:pt x="122" y="120"/>
                </a:lnTo>
                <a:lnTo>
                  <a:pt x="122" y="120"/>
                </a:lnTo>
                <a:lnTo>
                  <a:pt x="122" y="122"/>
                </a:lnTo>
                <a:lnTo>
                  <a:pt x="122" y="122"/>
                </a:lnTo>
                <a:lnTo>
                  <a:pt x="122" y="124"/>
                </a:lnTo>
                <a:lnTo>
                  <a:pt x="120" y="124"/>
                </a:lnTo>
                <a:lnTo>
                  <a:pt x="120" y="124"/>
                </a:lnTo>
                <a:lnTo>
                  <a:pt x="120" y="124"/>
                </a:lnTo>
                <a:lnTo>
                  <a:pt x="120" y="126"/>
                </a:lnTo>
                <a:lnTo>
                  <a:pt x="122" y="126"/>
                </a:lnTo>
                <a:lnTo>
                  <a:pt x="122" y="128"/>
                </a:lnTo>
                <a:lnTo>
                  <a:pt x="122" y="128"/>
                </a:lnTo>
                <a:lnTo>
                  <a:pt x="120" y="130"/>
                </a:lnTo>
                <a:lnTo>
                  <a:pt x="118" y="130"/>
                </a:lnTo>
                <a:lnTo>
                  <a:pt x="118" y="132"/>
                </a:lnTo>
                <a:lnTo>
                  <a:pt x="118" y="132"/>
                </a:lnTo>
                <a:lnTo>
                  <a:pt x="116" y="134"/>
                </a:lnTo>
                <a:lnTo>
                  <a:pt x="116" y="134"/>
                </a:lnTo>
                <a:lnTo>
                  <a:pt x="112" y="136"/>
                </a:lnTo>
                <a:lnTo>
                  <a:pt x="112" y="134"/>
                </a:lnTo>
                <a:lnTo>
                  <a:pt x="110" y="134"/>
                </a:lnTo>
                <a:lnTo>
                  <a:pt x="110" y="134"/>
                </a:lnTo>
                <a:lnTo>
                  <a:pt x="110" y="134"/>
                </a:lnTo>
                <a:lnTo>
                  <a:pt x="108" y="132"/>
                </a:lnTo>
                <a:lnTo>
                  <a:pt x="108" y="132"/>
                </a:lnTo>
                <a:lnTo>
                  <a:pt x="106" y="130"/>
                </a:lnTo>
                <a:lnTo>
                  <a:pt x="106" y="132"/>
                </a:lnTo>
                <a:lnTo>
                  <a:pt x="106" y="132"/>
                </a:lnTo>
                <a:lnTo>
                  <a:pt x="106" y="132"/>
                </a:lnTo>
                <a:lnTo>
                  <a:pt x="106" y="132"/>
                </a:lnTo>
                <a:lnTo>
                  <a:pt x="104" y="134"/>
                </a:lnTo>
                <a:lnTo>
                  <a:pt x="104" y="132"/>
                </a:lnTo>
                <a:lnTo>
                  <a:pt x="104" y="132"/>
                </a:lnTo>
                <a:lnTo>
                  <a:pt x="102" y="132"/>
                </a:lnTo>
                <a:lnTo>
                  <a:pt x="102" y="134"/>
                </a:lnTo>
                <a:lnTo>
                  <a:pt x="102" y="134"/>
                </a:lnTo>
                <a:lnTo>
                  <a:pt x="102" y="134"/>
                </a:lnTo>
                <a:lnTo>
                  <a:pt x="102" y="134"/>
                </a:lnTo>
                <a:lnTo>
                  <a:pt x="102" y="134"/>
                </a:lnTo>
                <a:lnTo>
                  <a:pt x="100" y="134"/>
                </a:lnTo>
                <a:lnTo>
                  <a:pt x="100" y="134"/>
                </a:lnTo>
                <a:lnTo>
                  <a:pt x="100" y="134"/>
                </a:lnTo>
                <a:lnTo>
                  <a:pt x="100" y="136"/>
                </a:lnTo>
                <a:lnTo>
                  <a:pt x="102" y="138"/>
                </a:lnTo>
                <a:lnTo>
                  <a:pt x="102" y="140"/>
                </a:lnTo>
                <a:lnTo>
                  <a:pt x="102" y="140"/>
                </a:lnTo>
                <a:lnTo>
                  <a:pt x="102" y="142"/>
                </a:lnTo>
                <a:lnTo>
                  <a:pt x="102" y="142"/>
                </a:lnTo>
                <a:lnTo>
                  <a:pt x="100" y="142"/>
                </a:lnTo>
                <a:lnTo>
                  <a:pt x="98" y="142"/>
                </a:lnTo>
                <a:lnTo>
                  <a:pt x="98" y="142"/>
                </a:lnTo>
                <a:lnTo>
                  <a:pt x="98" y="140"/>
                </a:lnTo>
                <a:lnTo>
                  <a:pt x="98" y="140"/>
                </a:lnTo>
                <a:lnTo>
                  <a:pt x="96" y="140"/>
                </a:lnTo>
                <a:lnTo>
                  <a:pt x="96" y="138"/>
                </a:lnTo>
                <a:lnTo>
                  <a:pt x="94" y="138"/>
                </a:lnTo>
                <a:lnTo>
                  <a:pt x="92" y="138"/>
                </a:lnTo>
                <a:lnTo>
                  <a:pt x="92" y="138"/>
                </a:lnTo>
                <a:lnTo>
                  <a:pt x="90" y="138"/>
                </a:lnTo>
                <a:lnTo>
                  <a:pt x="90" y="138"/>
                </a:lnTo>
                <a:lnTo>
                  <a:pt x="88" y="136"/>
                </a:lnTo>
                <a:lnTo>
                  <a:pt x="88" y="134"/>
                </a:lnTo>
                <a:lnTo>
                  <a:pt x="88" y="134"/>
                </a:lnTo>
                <a:lnTo>
                  <a:pt x="90" y="134"/>
                </a:lnTo>
                <a:lnTo>
                  <a:pt x="90" y="134"/>
                </a:lnTo>
                <a:lnTo>
                  <a:pt x="92" y="132"/>
                </a:lnTo>
                <a:lnTo>
                  <a:pt x="92" y="132"/>
                </a:lnTo>
                <a:lnTo>
                  <a:pt x="92" y="132"/>
                </a:lnTo>
                <a:lnTo>
                  <a:pt x="92" y="132"/>
                </a:lnTo>
                <a:lnTo>
                  <a:pt x="92" y="130"/>
                </a:lnTo>
                <a:lnTo>
                  <a:pt x="92" y="130"/>
                </a:lnTo>
                <a:lnTo>
                  <a:pt x="92" y="126"/>
                </a:lnTo>
                <a:lnTo>
                  <a:pt x="92" y="126"/>
                </a:lnTo>
                <a:lnTo>
                  <a:pt x="92" y="126"/>
                </a:lnTo>
                <a:lnTo>
                  <a:pt x="92" y="126"/>
                </a:lnTo>
                <a:lnTo>
                  <a:pt x="92" y="124"/>
                </a:lnTo>
                <a:lnTo>
                  <a:pt x="92" y="122"/>
                </a:lnTo>
                <a:lnTo>
                  <a:pt x="90" y="122"/>
                </a:lnTo>
                <a:lnTo>
                  <a:pt x="90" y="120"/>
                </a:lnTo>
                <a:lnTo>
                  <a:pt x="90" y="118"/>
                </a:lnTo>
                <a:lnTo>
                  <a:pt x="90" y="118"/>
                </a:lnTo>
                <a:lnTo>
                  <a:pt x="92" y="116"/>
                </a:lnTo>
                <a:lnTo>
                  <a:pt x="92" y="116"/>
                </a:lnTo>
                <a:lnTo>
                  <a:pt x="92" y="116"/>
                </a:lnTo>
                <a:lnTo>
                  <a:pt x="92" y="116"/>
                </a:lnTo>
                <a:lnTo>
                  <a:pt x="92" y="114"/>
                </a:lnTo>
                <a:lnTo>
                  <a:pt x="92" y="114"/>
                </a:lnTo>
                <a:lnTo>
                  <a:pt x="92" y="112"/>
                </a:lnTo>
                <a:lnTo>
                  <a:pt x="90" y="112"/>
                </a:lnTo>
                <a:lnTo>
                  <a:pt x="90" y="112"/>
                </a:lnTo>
                <a:lnTo>
                  <a:pt x="90" y="112"/>
                </a:lnTo>
                <a:lnTo>
                  <a:pt x="90" y="112"/>
                </a:lnTo>
                <a:lnTo>
                  <a:pt x="88" y="112"/>
                </a:lnTo>
                <a:lnTo>
                  <a:pt x="88" y="110"/>
                </a:lnTo>
                <a:lnTo>
                  <a:pt x="88" y="110"/>
                </a:lnTo>
                <a:lnTo>
                  <a:pt x="86" y="108"/>
                </a:lnTo>
                <a:lnTo>
                  <a:pt x="86" y="108"/>
                </a:lnTo>
                <a:lnTo>
                  <a:pt x="88" y="108"/>
                </a:lnTo>
                <a:lnTo>
                  <a:pt x="88" y="108"/>
                </a:lnTo>
                <a:lnTo>
                  <a:pt x="88" y="108"/>
                </a:lnTo>
                <a:lnTo>
                  <a:pt x="86" y="106"/>
                </a:lnTo>
                <a:lnTo>
                  <a:pt x="86" y="106"/>
                </a:lnTo>
                <a:lnTo>
                  <a:pt x="84" y="106"/>
                </a:lnTo>
                <a:lnTo>
                  <a:pt x="84" y="106"/>
                </a:lnTo>
                <a:lnTo>
                  <a:pt x="84" y="106"/>
                </a:lnTo>
                <a:lnTo>
                  <a:pt x="82" y="106"/>
                </a:lnTo>
                <a:lnTo>
                  <a:pt x="82" y="106"/>
                </a:lnTo>
                <a:lnTo>
                  <a:pt x="82" y="106"/>
                </a:lnTo>
                <a:lnTo>
                  <a:pt x="82" y="104"/>
                </a:lnTo>
                <a:lnTo>
                  <a:pt x="82" y="104"/>
                </a:lnTo>
                <a:lnTo>
                  <a:pt x="82" y="104"/>
                </a:lnTo>
                <a:lnTo>
                  <a:pt x="80" y="102"/>
                </a:lnTo>
                <a:lnTo>
                  <a:pt x="80" y="102"/>
                </a:lnTo>
                <a:lnTo>
                  <a:pt x="80" y="102"/>
                </a:lnTo>
                <a:lnTo>
                  <a:pt x="80" y="102"/>
                </a:lnTo>
                <a:lnTo>
                  <a:pt x="76" y="98"/>
                </a:lnTo>
                <a:lnTo>
                  <a:pt x="76" y="98"/>
                </a:lnTo>
                <a:lnTo>
                  <a:pt x="76" y="96"/>
                </a:lnTo>
                <a:lnTo>
                  <a:pt x="76" y="96"/>
                </a:lnTo>
                <a:lnTo>
                  <a:pt x="76" y="96"/>
                </a:lnTo>
                <a:lnTo>
                  <a:pt x="76" y="96"/>
                </a:lnTo>
                <a:lnTo>
                  <a:pt x="76" y="94"/>
                </a:lnTo>
                <a:lnTo>
                  <a:pt x="76" y="92"/>
                </a:lnTo>
                <a:lnTo>
                  <a:pt x="76" y="92"/>
                </a:lnTo>
                <a:lnTo>
                  <a:pt x="76" y="92"/>
                </a:lnTo>
                <a:lnTo>
                  <a:pt x="76" y="90"/>
                </a:lnTo>
                <a:lnTo>
                  <a:pt x="76" y="90"/>
                </a:lnTo>
                <a:lnTo>
                  <a:pt x="76" y="90"/>
                </a:lnTo>
                <a:lnTo>
                  <a:pt x="76" y="88"/>
                </a:lnTo>
                <a:lnTo>
                  <a:pt x="76" y="88"/>
                </a:lnTo>
                <a:lnTo>
                  <a:pt x="76" y="88"/>
                </a:lnTo>
                <a:lnTo>
                  <a:pt x="76" y="86"/>
                </a:lnTo>
                <a:lnTo>
                  <a:pt x="76" y="86"/>
                </a:lnTo>
                <a:lnTo>
                  <a:pt x="76" y="84"/>
                </a:lnTo>
                <a:lnTo>
                  <a:pt x="76" y="84"/>
                </a:lnTo>
                <a:lnTo>
                  <a:pt x="76" y="84"/>
                </a:lnTo>
                <a:lnTo>
                  <a:pt x="74" y="82"/>
                </a:lnTo>
                <a:lnTo>
                  <a:pt x="74" y="82"/>
                </a:lnTo>
                <a:lnTo>
                  <a:pt x="72" y="82"/>
                </a:lnTo>
                <a:lnTo>
                  <a:pt x="70" y="80"/>
                </a:lnTo>
                <a:lnTo>
                  <a:pt x="70" y="78"/>
                </a:lnTo>
                <a:lnTo>
                  <a:pt x="68" y="78"/>
                </a:lnTo>
                <a:lnTo>
                  <a:pt x="68" y="76"/>
                </a:lnTo>
                <a:lnTo>
                  <a:pt x="66" y="76"/>
                </a:lnTo>
                <a:lnTo>
                  <a:pt x="66" y="76"/>
                </a:lnTo>
                <a:lnTo>
                  <a:pt x="66" y="76"/>
                </a:lnTo>
                <a:lnTo>
                  <a:pt x="66" y="76"/>
                </a:lnTo>
                <a:lnTo>
                  <a:pt x="66" y="74"/>
                </a:lnTo>
                <a:lnTo>
                  <a:pt x="66" y="74"/>
                </a:lnTo>
                <a:lnTo>
                  <a:pt x="64" y="72"/>
                </a:lnTo>
                <a:lnTo>
                  <a:pt x="64" y="72"/>
                </a:lnTo>
                <a:lnTo>
                  <a:pt x="62" y="70"/>
                </a:lnTo>
                <a:lnTo>
                  <a:pt x="62" y="70"/>
                </a:lnTo>
                <a:lnTo>
                  <a:pt x="62" y="68"/>
                </a:lnTo>
                <a:lnTo>
                  <a:pt x="60" y="68"/>
                </a:lnTo>
                <a:lnTo>
                  <a:pt x="60" y="68"/>
                </a:lnTo>
                <a:lnTo>
                  <a:pt x="58" y="68"/>
                </a:lnTo>
                <a:lnTo>
                  <a:pt x="56" y="68"/>
                </a:lnTo>
                <a:lnTo>
                  <a:pt x="54" y="66"/>
                </a:lnTo>
                <a:lnTo>
                  <a:pt x="52" y="66"/>
                </a:lnTo>
                <a:lnTo>
                  <a:pt x="52" y="66"/>
                </a:lnTo>
                <a:lnTo>
                  <a:pt x="52" y="66"/>
                </a:lnTo>
                <a:lnTo>
                  <a:pt x="52" y="68"/>
                </a:lnTo>
                <a:lnTo>
                  <a:pt x="50" y="68"/>
                </a:lnTo>
                <a:lnTo>
                  <a:pt x="50" y="68"/>
                </a:lnTo>
                <a:lnTo>
                  <a:pt x="50" y="68"/>
                </a:lnTo>
                <a:lnTo>
                  <a:pt x="50" y="70"/>
                </a:lnTo>
                <a:lnTo>
                  <a:pt x="50" y="72"/>
                </a:lnTo>
                <a:lnTo>
                  <a:pt x="50" y="72"/>
                </a:lnTo>
                <a:lnTo>
                  <a:pt x="48" y="72"/>
                </a:lnTo>
                <a:lnTo>
                  <a:pt x="48" y="74"/>
                </a:lnTo>
                <a:lnTo>
                  <a:pt x="48" y="74"/>
                </a:lnTo>
                <a:lnTo>
                  <a:pt x="48" y="74"/>
                </a:lnTo>
                <a:lnTo>
                  <a:pt x="48" y="74"/>
                </a:lnTo>
                <a:lnTo>
                  <a:pt x="48" y="74"/>
                </a:lnTo>
                <a:lnTo>
                  <a:pt x="46" y="74"/>
                </a:lnTo>
                <a:lnTo>
                  <a:pt x="46" y="74"/>
                </a:lnTo>
                <a:lnTo>
                  <a:pt x="44" y="76"/>
                </a:lnTo>
                <a:lnTo>
                  <a:pt x="44" y="76"/>
                </a:lnTo>
                <a:lnTo>
                  <a:pt x="42" y="76"/>
                </a:lnTo>
                <a:lnTo>
                  <a:pt x="42" y="76"/>
                </a:lnTo>
                <a:lnTo>
                  <a:pt x="42" y="74"/>
                </a:lnTo>
                <a:lnTo>
                  <a:pt x="42" y="74"/>
                </a:lnTo>
                <a:lnTo>
                  <a:pt x="42" y="74"/>
                </a:lnTo>
                <a:lnTo>
                  <a:pt x="40" y="74"/>
                </a:lnTo>
                <a:lnTo>
                  <a:pt x="40" y="74"/>
                </a:lnTo>
                <a:lnTo>
                  <a:pt x="38" y="74"/>
                </a:lnTo>
                <a:lnTo>
                  <a:pt x="36" y="72"/>
                </a:lnTo>
                <a:lnTo>
                  <a:pt x="36" y="72"/>
                </a:lnTo>
                <a:lnTo>
                  <a:pt x="36" y="70"/>
                </a:lnTo>
                <a:lnTo>
                  <a:pt x="36" y="70"/>
                </a:lnTo>
                <a:lnTo>
                  <a:pt x="34" y="70"/>
                </a:lnTo>
                <a:lnTo>
                  <a:pt x="34" y="70"/>
                </a:lnTo>
                <a:lnTo>
                  <a:pt x="34" y="70"/>
                </a:lnTo>
                <a:lnTo>
                  <a:pt x="34" y="70"/>
                </a:lnTo>
                <a:lnTo>
                  <a:pt x="34" y="72"/>
                </a:lnTo>
                <a:lnTo>
                  <a:pt x="32" y="74"/>
                </a:lnTo>
                <a:lnTo>
                  <a:pt x="32" y="74"/>
                </a:lnTo>
                <a:lnTo>
                  <a:pt x="32" y="74"/>
                </a:lnTo>
                <a:lnTo>
                  <a:pt x="30" y="72"/>
                </a:lnTo>
                <a:lnTo>
                  <a:pt x="30" y="74"/>
                </a:lnTo>
                <a:lnTo>
                  <a:pt x="30" y="74"/>
                </a:lnTo>
                <a:lnTo>
                  <a:pt x="30" y="76"/>
                </a:lnTo>
                <a:lnTo>
                  <a:pt x="28" y="76"/>
                </a:lnTo>
                <a:lnTo>
                  <a:pt x="28" y="76"/>
                </a:lnTo>
                <a:lnTo>
                  <a:pt x="28" y="78"/>
                </a:lnTo>
                <a:lnTo>
                  <a:pt x="28" y="78"/>
                </a:lnTo>
                <a:lnTo>
                  <a:pt x="26" y="78"/>
                </a:lnTo>
                <a:lnTo>
                  <a:pt x="24" y="80"/>
                </a:lnTo>
                <a:lnTo>
                  <a:pt x="24" y="80"/>
                </a:lnTo>
                <a:lnTo>
                  <a:pt x="24" y="82"/>
                </a:lnTo>
                <a:lnTo>
                  <a:pt x="22" y="82"/>
                </a:lnTo>
                <a:lnTo>
                  <a:pt x="22" y="82"/>
                </a:lnTo>
                <a:lnTo>
                  <a:pt x="20" y="82"/>
                </a:lnTo>
                <a:lnTo>
                  <a:pt x="20" y="82"/>
                </a:lnTo>
                <a:lnTo>
                  <a:pt x="20" y="82"/>
                </a:lnTo>
                <a:lnTo>
                  <a:pt x="20" y="82"/>
                </a:lnTo>
                <a:lnTo>
                  <a:pt x="18" y="82"/>
                </a:lnTo>
                <a:lnTo>
                  <a:pt x="18" y="80"/>
                </a:lnTo>
                <a:lnTo>
                  <a:pt x="18" y="80"/>
                </a:lnTo>
                <a:lnTo>
                  <a:pt x="20" y="80"/>
                </a:lnTo>
                <a:lnTo>
                  <a:pt x="20" y="78"/>
                </a:lnTo>
                <a:lnTo>
                  <a:pt x="20" y="78"/>
                </a:lnTo>
                <a:lnTo>
                  <a:pt x="20" y="78"/>
                </a:lnTo>
                <a:lnTo>
                  <a:pt x="20" y="78"/>
                </a:lnTo>
                <a:lnTo>
                  <a:pt x="20" y="76"/>
                </a:lnTo>
                <a:lnTo>
                  <a:pt x="20" y="76"/>
                </a:lnTo>
                <a:lnTo>
                  <a:pt x="20" y="76"/>
                </a:lnTo>
                <a:lnTo>
                  <a:pt x="20" y="74"/>
                </a:lnTo>
                <a:lnTo>
                  <a:pt x="20" y="74"/>
                </a:lnTo>
                <a:lnTo>
                  <a:pt x="22" y="72"/>
                </a:lnTo>
                <a:lnTo>
                  <a:pt x="22" y="72"/>
                </a:lnTo>
                <a:lnTo>
                  <a:pt x="20" y="68"/>
                </a:lnTo>
                <a:lnTo>
                  <a:pt x="20" y="68"/>
                </a:lnTo>
                <a:lnTo>
                  <a:pt x="20" y="68"/>
                </a:lnTo>
                <a:lnTo>
                  <a:pt x="18" y="68"/>
                </a:lnTo>
                <a:lnTo>
                  <a:pt x="18" y="66"/>
                </a:lnTo>
                <a:lnTo>
                  <a:pt x="20" y="66"/>
                </a:lnTo>
                <a:lnTo>
                  <a:pt x="20" y="64"/>
                </a:lnTo>
                <a:lnTo>
                  <a:pt x="20" y="64"/>
                </a:lnTo>
                <a:lnTo>
                  <a:pt x="20" y="64"/>
                </a:lnTo>
                <a:lnTo>
                  <a:pt x="22" y="62"/>
                </a:lnTo>
                <a:lnTo>
                  <a:pt x="20" y="62"/>
                </a:lnTo>
                <a:lnTo>
                  <a:pt x="20" y="60"/>
                </a:lnTo>
                <a:lnTo>
                  <a:pt x="20" y="60"/>
                </a:lnTo>
                <a:lnTo>
                  <a:pt x="20" y="58"/>
                </a:lnTo>
                <a:lnTo>
                  <a:pt x="22" y="58"/>
                </a:lnTo>
                <a:lnTo>
                  <a:pt x="22" y="58"/>
                </a:lnTo>
                <a:lnTo>
                  <a:pt x="22" y="56"/>
                </a:lnTo>
                <a:lnTo>
                  <a:pt x="20" y="56"/>
                </a:lnTo>
                <a:lnTo>
                  <a:pt x="20" y="56"/>
                </a:lnTo>
                <a:lnTo>
                  <a:pt x="18" y="52"/>
                </a:lnTo>
                <a:lnTo>
                  <a:pt x="18" y="52"/>
                </a:lnTo>
                <a:lnTo>
                  <a:pt x="18" y="50"/>
                </a:lnTo>
                <a:lnTo>
                  <a:pt x="20" y="50"/>
                </a:lnTo>
                <a:lnTo>
                  <a:pt x="20" y="48"/>
                </a:lnTo>
                <a:lnTo>
                  <a:pt x="20" y="48"/>
                </a:lnTo>
                <a:lnTo>
                  <a:pt x="18" y="48"/>
                </a:lnTo>
                <a:lnTo>
                  <a:pt x="18" y="48"/>
                </a:lnTo>
                <a:lnTo>
                  <a:pt x="16" y="48"/>
                </a:lnTo>
                <a:lnTo>
                  <a:pt x="16" y="48"/>
                </a:lnTo>
                <a:lnTo>
                  <a:pt x="16" y="48"/>
                </a:lnTo>
                <a:lnTo>
                  <a:pt x="14" y="48"/>
                </a:lnTo>
                <a:lnTo>
                  <a:pt x="14" y="48"/>
                </a:lnTo>
                <a:lnTo>
                  <a:pt x="14" y="48"/>
                </a:lnTo>
                <a:lnTo>
                  <a:pt x="14" y="48"/>
                </a:lnTo>
                <a:lnTo>
                  <a:pt x="12" y="48"/>
                </a:lnTo>
                <a:lnTo>
                  <a:pt x="12" y="48"/>
                </a:lnTo>
                <a:lnTo>
                  <a:pt x="12" y="50"/>
                </a:lnTo>
                <a:lnTo>
                  <a:pt x="12" y="48"/>
                </a:lnTo>
                <a:lnTo>
                  <a:pt x="10" y="48"/>
                </a:lnTo>
                <a:lnTo>
                  <a:pt x="10" y="48"/>
                </a:lnTo>
                <a:lnTo>
                  <a:pt x="10" y="48"/>
                </a:lnTo>
                <a:lnTo>
                  <a:pt x="10" y="50"/>
                </a:lnTo>
                <a:lnTo>
                  <a:pt x="10" y="50"/>
                </a:lnTo>
                <a:lnTo>
                  <a:pt x="8" y="48"/>
                </a:lnTo>
                <a:lnTo>
                  <a:pt x="8" y="48"/>
                </a:lnTo>
                <a:lnTo>
                  <a:pt x="6" y="46"/>
                </a:lnTo>
                <a:lnTo>
                  <a:pt x="6" y="46"/>
                </a:lnTo>
                <a:lnTo>
                  <a:pt x="6" y="44"/>
                </a:lnTo>
                <a:lnTo>
                  <a:pt x="6" y="44"/>
                </a:lnTo>
                <a:lnTo>
                  <a:pt x="6" y="44"/>
                </a:lnTo>
                <a:lnTo>
                  <a:pt x="6" y="44"/>
                </a:lnTo>
                <a:lnTo>
                  <a:pt x="8" y="42"/>
                </a:lnTo>
                <a:lnTo>
                  <a:pt x="8" y="40"/>
                </a:lnTo>
                <a:lnTo>
                  <a:pt x="8" y="40"/>
                </a:lnTo>
                <a:lnTo>
                  <a:pt x="8" y="38"/>
                </a:lnTo>
                <a:lnTo>
                  <a:pt x="8" y="38"/>
                </a:lnTo>
                <a:lnTo>
                  <a:pt x="6" y="38"/>
                </a:lnTo>
                <a:lnTo>
                  <a:pt x="6" y="38"/>
                </a:lnTo>
                <a:lnTo>
                  <a:pt x="4" y="36"/>
                </a:lnTo>
                <a:lnTo>
                  <a:pt x="4" y="36"/>
                </a:lnTo>
                <a:lnTo>
                  <a:pt x="4" y="36"/>
                </a:lnTo>
                <a:lnTo>
                  <a:pt x="4" y="34"/>
                </a:lnTo>
                <a:lnTo>
                  <a:pt x="4" y="34"/>
                </a:lnTo>
                <a:lnTo>
                  <a:pt x="4" y="34"/>
                </a:lnTo>
                <a:lnTo>
                  <a:pt x="2" y="34"/>
                </a:lnTo>
                <a:lnTo>
                  <a:pt x="2" y="34"/>
                </a:lnTo>
                <a:lnTo>
                  <a:pt x="2" y="34"/>
                </a:lnTo>
                <a:lnTo>
                  <a:pt x="2" y="36"/>
                </a:lnTo>
                <a:lnTo>
                  <a:pt x="0" y="36"/>
                </a:lnTo>
                <a:lnTo>
                  <a:pt x="0" y="34"/>
                </a:lnTo>
                <a:lnTo>
                  <a:pt x="0" y="34"/>
                </a:lnTo>
                <a:lnTo>
                  <a:pt x="0" y="34"/>
                </a:lnTo>
                <a:lnTo>
                  <a:pt x="0" y="32"/>
                </a:lnTo>
                <a:lnTo>
                  <a:pt x="0" y="32"/>
                </a:lnTo>
                <a:lnTo>
                  <a:pt x="0" y="30"/>
                </a:lnTo>
                <a:lnTo>
                  <a:pt x="0" y="30"/>
                </a:lnTo>
                <a:lnTo>
                  <a:pt x="2" y="28"/>
                </a:lnTo>
                <a:lnTo>
                  <a:pt x="2" y="28"/>
                </a:lnTo>
                <a:lnTo>
                  <a:pt x="2" y="26"/>
                </a:lnTo>
                <a:lnTo>
                  <a:pt x="4" y="28"/>
                </a:lnTo>
                <a:lnTo>
                  <a:pt x="4" y="28"/>
                </a:lnTo>
                <a:lnTo>
                  <a:pt x="4" y="28"/>
                </a:lnTo>
                <a:lnTo>
                  <a:pt x="4" y="28"/>
                </a:lnTo>
                <a:lnTo>
                  <a:pt x="6" y="28"/>
                </a:lnTo>
                <a:lnTo>
                  <a:pt x="6" y="26"/>
                </a:lnTo>
                <a:lnTo>
                  <a:pt x="6" y="26"/>
                </a:lnTo>
                <a:lnTo>
                  <a:pt x="6" y="26"/>
                </a:lnTo>
                <a:lnTo>
                  <a:pt x="6" y="26"/>
                </a:lnTo>
                <a:lnTo>
                  <a:pt x="6" y="26"/>
                </a:lnTo>
                <a:lnTo>
                  <a:pt x="6" y="26"/>
                </a:lnTo>
                <a:lnTo>
                  <a:pt x="6" y="26"/>
                </a:lnTo>
                <a:lnTo>
                  <a:pt x="4" y="26"/>
                </a:lnTo>
                <a:lnTo>
                  <a:pt x="4" y="24"/>
                </a:lnTo>
                <a:lnTo>
                  <a:pt x="4" y="24"/>
                </a:lnTo>
                <a:lnTo>
                  <a:pt x="6" y="24"/>
                </a:lnTo>
                <a:lnTo>
                  <a:pt x="6" y="24"/>
                </a:lnTo>
                <a:lnTo>
                  <a:pt x="6" y="24"/>
                </a:lnTo>
                <a:lnTo>
                  <a:pt x="6" y="22"/>
                </a:lnTo>
                <a:lnTo>
                  <a:pt x="6" y="22"/>
                </a:lnTo>
                <a:lnTo>
                  <a:pt x="6" y="20"/>
                </a:lnTo>
                <a:lnTo>
                  <a:pt x="6" y="18"/>
                </a:lnTo>
                <a:lnTo>
                  <a:pt x="8" y="20"/>
                </a:lnTo>
                <a:lnTo>
                  <a:pt x="8" y="20"/>
                </a:lnTo>
                <a:lnTo>
                  <a:pt x="8" y="20"/>
                </a:lnTo>
                <a:lnTo>
                  <a:pt x="8" y="18"/>
                </a:lnTo>
                <a:lnTo>
                  <a:pt x="10" y="18"/>
                </a:lnTo>
                <a:lnTo>
                  <a:pt x="12" y="16"/>
                </a:lnTo>
                <a:lnTo>
                  <a:pt x="12" y="16"/>
                </a:lnTo>
                <a:lnTo>
                  <a:pt x="12" y="16"/>
                </a:lnTo>
                <a:lnTo>
                  <a:pt x="12" y="14"/>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7" name="Freeform 153"/>
          <p:cNvSpPr>
            <a:spLocks noEditPoints="1"/>
          </p:cNvSpPr>
          <p:nvPr/>
        </p:nvSpPr>
        <p:spPr bwMode="auto">
          <a:xfrm>
            <a:off x="5607050" y="2840038"/>
            <a:ext cx="44450" cy="38100"/>
          </a:xfrm>
          <a:custGeom>
            <a:avLst/>
            <a:gdLst/>
            <a:ahLst/>
            <a:cxnLst>
              <a:cxn ang="0">
                <a:pos x="24" y="8"/>
              </a:cxn>
              <a:cxn ang="0">
                <a:pos x="22" y="8"/>
              </a:cxn>
              <a:cxn ang="0">
                <a:pos x="22" y="6"/>
              </a:cxn>
              <a:cxn ang="0">
                <a:pos x="22" y="2"/>
              </a:cxn>
              <a:cxn ang="0">
                <a:pos x="22" y="0"/>
              </a:cxn>
              <a:cxn ang="0">
                <a:pos x="22" y="0"/>
              </a:cxn>
              <a:cxn ang="0">
                <a:pos x="22" y="2"/>
              </a:cxn>
              <a:cxn ang="0">
                <a:pos x="24" y="2"/>
              </a:cxn>
              <a:cxn ang="0">
                <a:pos x="26" y="4"/>
              </a:cxn>
              <a:cxn ang="0">
                <a:pos x="26" y="4"/>
              </a:cxn>
              <a:cxn ang="0">
                <a:pos x="26" y="6"/>
              </a:cxn>
              <a:cxn ang="0">
                <a:pos x="26" y="6"/>
              </a:cxn>
              <a:cxn ang="0">
                <a:pos x="24" y="6"/>
              </a:cxn>
              <a:cxn ang="0">
                <a:pos x="24" y="6"/>
              </a:cxn>
              <a:cxn ang="0">
                <a:pos x="24" y="8"/>
              </a:cxn>
              <a:cxn ang="0">
                <a:pos x="18" y="0"/>
              </a:cxn>
              <a:cxn ang="0">
                <a:pos x="20" y="2"/>
              </a:cxn>
              <a:cxn ang="0">
                <a:pos x="20" y="4"/>
              </a:cxn>
              <a:cxn ang="0">
                <a:pos x="22" y="4"/>
              </a:cxn>
              <a:cxn ang="0">
                <a:pos x="22" y="6"/>
              </a:cxn>
              <a:cxn ang="0">
                <a:pos x="22" y="8"/>
              </a:cxn>
              <a:cxn ang="0">
                <a:pos x="22" y="8"/>
              </a:cxn>
              <a:cxn ang="0">
                <a:pos x="20" y="6"/>
              </a:cxn>
              <a:cxn ang="0">
                <a:pos x="16" y="10"/>
              </a:cxn>
              <a:cxn ang="0">
                <a:pos x="18" y="12"/>
              </a:cxn>
              <a:cxn ang="0">
                <a:pos x="20" y="12"/>
              </a:cxn>
              <a:cxn ang="0">
                <a:pos x="20" y="12"/>
              </a:cxn>
              <a:cxn ang="0">
                <a:pos x="20" y="10"/>
              </a:cxn>
              <a:cxn ang="0">
                <a:pos x="22" y="12"/>
              </a:cxn>
              <a:cxn ang="0">
                <a:pos x="22" y="14"/>
              </a:cxn>
              <a:cxn ang="0">
                <a:pos x="24" y="16"/>
              </a:cxn>
              <a:cxn ang="0">
                <a:pos x="24" y="18"/>
              </a:cxn>
              <a:cxn ang="0">
                <a:pos x="28" y="22"/>
              </a:cxn>
              <a:cxn ang="0">
                <a:pos x="28" y="22"/>
              </a:cxn>
              <a:cxn ang="0">
                <a:pos x="28" y="24"/>
              </a:cxn>
              <a:cxn ang="0">
                <a:pos x="26" y="24"/>
              </a:cxn>
              <a:cxn ang="0">
                <a:pos x="18" y="24"/>
              </a:cxn>
              <a:cxn ang="0">
                <a:pos x="16" y="22"/>
              </a:cxn>
              <a:cxn ang="0">
                <a:pos x="16" y="20"/>
              </a:cxn>
              <a:cxn ang="0">
                <a:pos x="16" y="20"/>
              </a:cxn>
              <a:cxn ang="0">
                <a:pos x="14" y="18"/>
              </a:cxn>
              <a:cxn ang="0">
                <a:pos x="14" y="18"/>
              </a:cxn>
              <a:cxn ang="0">
                <a:pos x="4" y="16"/>
              </a:cxn>
              <a:cxn ang="0">
                <a:pos x="0" y="16"/>
              </a:cxn>
              <a:cxn ang="0">
                <a:pos x="0" y="16"/>
              </a:cxn>
              <a:cxn ang="0">
                <a:pos x="2" y="16"/>
              </a:cxn>
              <a:cxn ang="0">
                <a:pos x="2" y="14"/>
              </a:cxn>
              <a:cxn ang="0">
                <a:pos x="2" y="14"/>
              </a:cxn>
              <a:cxn ang="0">
                <a:pos x="4" y="12"/>
              </a:cxn>
              <a:cxn ang="0">
                <a:pos x="4" y="10"/>
              </a:cxn>
              <a:cxn ang="0">
                <a:pos x="6" y="8"/>
              </a:cxn>
              <a:cxn ang="0">
                <a:pos x="6" y="6"/>
              </a:cxn>
              <a:cxn ang="0">
                <a:pos x="8" y="2"/>
              </a:cxn>
              <a:cxn ang="0">
                <a:pos x="8" y="0"/>
              </a:cxn>
              <a:cxn ang="0">
                <a:pos x="8" y="0"/>
              </a:cxn>
              <a:cxn ang="0">
                <a:pos x="10" y="0"/>
              </a:cxn>
              <a:cxn ang="0">
                <a:pos x="12" y="0"/>
              </a:cxn>
              <a:cxn ang="0">
                <a:pos x="18" y="0"/>
              </a:cxn>
            </a:cxnLst>
            <a:rect l="0" t="0" r="r" b="b"/>
            <a:pathLst>
              <a:path w="28" h="24">
                <a:moveTo>
                  <a:pt x="24" y="8"/>
                </a:moveTo>
                <a:lnTo>
                  <a:pt x="24" y="8"/>
                </a:lnTo>
                <a:lnTo>
                  <a:pt x="24" y="8"/>
                </a:lnTo>
                <a:lnTo>
                  <a:pt x="22" y="8"/>
                </a:lnTo>
                <a:lnTo>
                  <a:pt x="22" y="6"/>
                </a:lnTo>
                <a:lnTo>
                  <a:pt x="22" y="6"/>
                </a:lnTo>
                <a:lnTo>
                  <a:pt x="22" y="4"/>
                </a:lnTo>
                <a:lnTo>
                  <a:pt x="22" y="2"/>
                </a:lnTo>
                <a:lnTo>
                  <a:pt x="22" y="0"/>
                </a:lnTo>
                <a:lnTo>
                  <a:pt x="22" y="0"/>
                </a:lnTo>
                <a:lnTo>
                  <a:pt x="22" y="0"/>
                </a:lnTo>
                <a:lnTo>
                  <a:pt x="22" y="0"/>
                </a:lnTo>
                <a:lnTo>
                  <a:pt x="22" y="0"/>
                </a:lnTo>
                <a:lnTo>
                  <a:pt x="22" y="2"/>
                </a:lnTo>
                <a:lnTo>
                  <a:pt x="22" y="2"/>
                </a:lnTo>
                <a:lnTo>
                  <a:pt x="24" y="2"/>
                </a:lnTo>
                <a:lnTo>
                  <a:pt x="24" y="4"/>
                </a:lnTo>
                <a:lnTo>
                  <a:pt x="26" y="4"/>
                </a:lnTo>
                <a:lnTo>
                  <a:pt x="26" y="4"/>
                </a:lnTo>
                <a:lnTo>
                  <a:pt x="26" y="4"/>
                </a:lnTo>
                <a:lnTo>
                  <a:pt x="26" y="4"/>
                </a:lnTo>
                <a:lnTo>
                  <a:pt x="26" y="6"/>
                </a:lnTo>
                <a:lnTo>
                  <a:pt x="26" y="6"/>
                </a:lnTo>
                <a:lnTo>
                  <a:pt x="26" y="6"/>
                </a:lnTo>
                <a:lnTo>
                  <a:pt x="24" y="6"/>
                </a:lnTo>
                <a:lnTo>
                  <a:pt x="24" y="6"/>
                </a:lnTo>
                <a:lnTo>
                  <a:pt x="24" y="6"/>
                </a:lnTo>
                <a:lnTo>
                  <a:pt x="24" y="6"/>
                </a:lnTo>
                <a:lnTo>
                  <a:pt x="24" y="8"/>
                </a:lnTo>
                <a:lnTo>
                  <a:pt x="24" y="8"/>
                </a:lnTo>
                <a:lnTo>
                  <a:pt x="24" y="8"/>
                </a:lnTo>
                <a:close/>
                <a:moveTo>
                  <a:pt x="18" y="0"/>
                </a:moveTo>
                <a:lnTo>
                  <a:pt x="20" y="0"/>
                </a:lnTo>
                <a:lnTo>
                  <a:pt x="20" y="2"/>
                </a:lnTo>
                <a:lnTo>
                  <a:pt x="20" y="4"/>
                </a:lnTo>
                <a:lnTo>
                  <a:pt x="20" y="4"/>
                </a:lnTo>
                <a:lnTo>
                  <a:pt x="20" y="4"/>
                </a:lnTo>
                <a:lnTo>
                  <a:pt x="22" y="4"/>
                </a:lnTo>
                <a:lnTo>
                  <a:pt x="22" y="6"/>
                </a:lnTo>
                <a:lnTo>
                  <a:pt x="22" y="6"/>
                </a:lnTo>
                <a:lnTo>
                  <a:pt x="22" y="8"/>
                </a:lnTo>
                <a:lnTo>
                  <a:pt x="22" y="8"/>
                </a:lnTo>
                <a:lnTo>
                  <a:pt x="22" y="8"/>
                </a:lnTo>
                <a:lnTo>
                  <a:pt x="22" y="8"/>
                </a:lnTo>
                <a:lnTo>
                  <a:pt x="20" y="6"/>
                </a:lnTo>
                <a:lnTo>
                  <a:pt x="20" y="6"/>
                </a:lnTo>
                <a:lnTo>
                  <a:pt x="20" y="6"/>
                </a:lnTo>
                <a:lnTo>
                  <a:pt x="16" y="10"/>
                </a:lnTo>
                <a:lnTo>
                  <a:pt x="16" y="10"/>
                </a:lnTo>
                <a:lnTo>
                  <a:pt x="18" y="12"/>
                </a:lnTo>
                <a:lnTo>
                  <a:pt x="18" y="12"/>
                </a:lnTo>
                <a:lnTo>
                  <a:pt x="20" y="12"/>
                </a:lnTo>
                <a:lnTo>
                  <a:pt x="20" y="12"/>
                </a:lnTo>
                <a:lnTo>
                  <a:pt x="20" y="12"/>
                </a:lnTo>
                <a:lnTo>
                  <a:pt x="20" y="10"/>
                </a:lnTo>
                <a:lnTo>
                  <a:pt x="20" y="10"/>
                </a:lnTo>
                <a:lnTo>
                  <a:pt x="22" y="10"/>
                </a:lnTo>
                <a:lnTo>
                  <a:pt x="22" y="12"/>
                </a:lnTo>
                <a:lnTo>
                  <a:pt x="22" y="12"/>
                </a:lnTo>
                <a:lnTo>
                  <a:pt x="22" y="14"/>
                </a:lnTo>
                <a:lnTo>
                  <a:pt x="24" y="16"/>
                </a:lnTo>
                <a:lnTo>
                  <a:pt x="24" y="16"/>
                </a:lnTo>
                <a:lnTo>
                  <a:pt x="24" y="18"/>
                </a:lnTo>
                <a:lnTo>
                  <a:pt x="24" y="18"/>
                </a:lnTo>
                <a:lnTo>
                  <a:pt x="26" y="20"/>
                </a:lnTo>
                <a:lnTo>
                  <a:pt x="28" y="22"/>
                </a:lnTo>
                <a:lnTo>
                  <a:pt x="28" y="22"/>
                </a:lnTo>
                <a:lnTo>
                  <a:pt x="28" y="22"/>
                </a:lnTo>
                <a:lnTo>
                  <a:pt x="28" y="22"/>
                </a:lnTo>
                <a:lnTo>
                  <a:pt x="28" y="24"/>
                </a:lnTo>
                <a:lnTo>
                  <a:pt x="28" y="24"/>
                </a:lnTo>
                <a:lnTo>
                  <a:pt x="26" y="24"/>
                </a:lnTo>
                <a:lnTo>
                  <a:pt x="18" y="24"/>
                </a:lnTo>
                <a:lnTo>
                  <a:pt x="18" y="24"/>
                </a:lnTo>
                <a:lnTo>
                  <a:pt x="16" y="24"/>
                </a:lnTo>
                <a:lnTo>
                  <a:pt x="16" y="22"/>
                </a:lnTo>
                <a:lnTo>
                  <a:pt x="16" y="22"/>
                </a:lnTo>
                <a:lnTo>
                  <a:pt x="16" y="20"/>
                </a:lnTo>
                <a:lnTo>
                  <a:pt x="16" y="20"/>
                </a:lnTo>
                <a:lnTo>
                  <a:pt x="16" y="20"/>
                </a:lnTo>
                <a:lnTo>
                  <a:pt x="14" y="18"/>
                </a:lnTo>
                <a:lnTo>
                  <a:pt x="14" y="18"/>
                </a:lnTo>
                <a:lnTo>
                  <a:pt x="14" y="18"/>
                </a:lnTo>
                <a:lnTo>
                  <a:pt x="14" y="18"/>
                </a:lnTo>
                <a:lnTo>
                  <a:pt x="8" y="16"/>
                </a:lnTo>
                <a:lnTo>
                  <a:pt x="4" y="16"/>
                </a:lnTo>
                <a:lnTo>
                  <a:pt x="2" y="16"/>
                </a:lnTo>
                <a:lnTo>
                  <a:pt x="0" y="16"/>
                </a:lnTo>
                <a:lnTo>
                  <a:pt x="0" y="16"/>
                </a:lnTo>
                <a:lnTo>
                  <a:pt x="0" y="16"/>
                </a:lnTo>
                <a:lnTo>
                  <a:pt x="0" y="16"/>
                </a:lnTo>
                <a:lnTo>
                  <a:pt x="2" y="16"/>
                </a:lnTo>
                <a:lnTo>
                  <a:pt x="2" y="14"/>
                </a:lnTo>
                <a:lnTo>
                  <a:pt x="2" y="14"/>
                </a:lnTo>
                <a:lnTo>
                  <a:pt x="2" y="14"/>
                </a:lnTo>
                <a:lnTo>
                  <a:pt x="2" y="14"/>
                </a:lnTo>
                <a:lnTo>
                  <a:pt x="2" y="14"/>
                </a:lnTo>
                <a:lnTo>
                  <a:pt x="4" y="12"/>
                </a:lnTo>
                <a:lnTo>
                  <a:pt x="4" y="12"/>
                </a:lnTo>
                <a:lnTo>
                  <a:pt x="4" y="10"/>
                </a:lnTo>
                <a:lnTo>
                  <a:pt x="4" y="10"/>
                </a:lnTo>
                <a:lnTo>
                  <a:pt x="6" y="8"/>
                </a:lnTo>
                <a:lnTo>
                  <a:pt x="6" y="8"/>
                </a:lnTo>
                <a:lnTo>
                  <a:pt x="6" y="6"/>
                </a:lnTo>
                <a:lnTo>
                  <a:pt x="6" y="4"/>
                </a:lnTo>
                <a:lnTo>
                  <a:pt x="8" y="2"/>
                </a:lnTo>
                <a:lnTo>
                  <a:pt x="8" y="2"/>
                </a:lnTo>
                <a:lnTo>
                  <a:pt x="8" y="0"/>
                </a:lnTo>
                <a:lnTo>
                  <a:pt x="8" y="0"/>
                </a:lnTo>
                <a:lnTo>
                  <a:pt x="8" y="0"/>
                </a:lnTo>
                <a:lnTo>
                  <a:pt x="8" y="0"/>
                </a:lnTo>
                <a:lnTo>
                  <a:pt x="10" y="0"/>
                </a:lnTo>
                <a:lnTo>
                  <a:pt x="10" y="0"/>
                </a:lnTo>
                <a:lnTo>
                  <a:pt x="12" y="0"/>
                </a:lnTo>
                <a:lnTo>
                  <a:pt x="16" y="0"/>
                </a:lnTo>
                <a:lnTo>
                  <a:pt x="18" y="0"/>
                </a:lnTo>
                <a:lnTo>
                  <a:pt x="18"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8" name="Freeform 154"/>
          <p:cNvSpPr>
            <a:spLocks noEditPoints="1"/>
          </p:cNvSpPr>
          <p:nvPr/>
        </p:nvSpPr>
        <p:spPr bwMode="auto">
          <a:xfrm>
            <a:off x="7308850" y="2614613"/>
            <a:ext cx="95250" cy="142875"/>
          </a:xfrm>
          <a:custGeom>
            <a:avLst/>
            <a:gdLst/>
            <a:ahLst/>
            <a:cxnLst>
              <a:cxn ang="0">
                <a:pos x="32" y="88"/>
              </a:cxn>
              <a:cxn ang="0">
                <a:pos x="30" y="88"/>
              </a:cxn>
              <a:cxn ang="0">
                <a:pos x="32" y="84"/>
              </a:cxn>
              <a:cxn ang="0">
                <a:pos x="38" y="84"/>
              </a:cxn>
              <a:cxn ang="0">
                <a:pos x="36" y="88"/>
              </a:cxn>
              <a:cxn ang="0">
                <a:pos x="0" y="14"/>
              </a:cxn>
              <a:cxn ang="0">
                <a:pos x="4" y="16"/>
              </a:cxn>
              <a:cxn ang="0">
                <a:pos x="34" y="12"/>
              </a:cxn>
              <a:cxn ang="0">
                <a:pos x="42" y="20"/>
              </a:cxn>
              <a:cxn ang="0">
                <a:pos x="48" y="28"/>
              </a:cxn>
              <a:cxn ang="0">
                <a:pos x="50" y="34"/>
              </a:cxn>
              <a:cxn ang="0">
                <a:pos x="56" y="42"/>
              </a:cxn>
              <a:cxn ang="0">
                <a:pos x="58" y="48"/>
              </a:cxn>
              <a:cxn ang="0">
                <a:pos x="58" y="56"/>
              </a:cxn>
              <a:cxn ang="0">
                <a:pos x="50" y="56"/>
              </a:cxn>
              <a:cxn ang="0">
                <a:pos x="50" y="62"/>
              </a:cxn>
              <a:cxn ang="0">
                <a:pos x="46" y="62"/>
              </a:cxn>
              <a:cxn ang="0">
                <a:pos x="42" y="60"/>
              </a:cxn>
              <a:cxn ang="0">
                <a:pos x="38" y="62"/>
              </a:cxn>
              <a:cxn ang="0">
                <a:pos x="40" y="66"/>
              </a:cxn>
              <a:cxn ang="0">
                <a:pos x="36" y="62"/>
              </a:cxn>
              <a:cxn ang="0">
                <a:pos x="36" y="68"/>
              </a:cxn>
              <a:cxn ang="0">
                <a:pos x="36" y="64"/>
              </a:cxn>
              <a:cxn ang="0">
                <a:pos x="32" y="68"/>
              </a:cxn>
              <a:cxn ang="0">
                <a:pos x="30" y="68"/>
              </a:cxn>
              <a:cxn ang="0">
                <a:pos x="26" y="70"/>
              </a:cxn>
              <a:cxn ang="0">
                <a:pos x="22" y="64"/>
              </a:cxn>
              <a:cxn ang="0">
                <a:pos x="24" y="64"/>
              </a:cxn>
              <a:cxn ang="0">
                <a:pos x="24" y="62"/>
              </a:cxn>
              <a:cxn ang="0">
                <a:pos x="18" y="58"/>
              </a:cxn>
              <a:cxn ang="0">
                <a:pos x="22" y="58"/>
              </a:cxn>
              <a:cxn ang="0">
                <a:pos x="18" y="52"/>
              </a:cxn>
              <a:cxn ang="0">
                <a:pos x="20" y="50"/>
              </a:cxn>
              <a:cxn ang="0">
                <a:pos x="20" y="46"/>
              </a:cxn>
              <a:cxn ang="0">
                <a:pos x="18" y="42"/>
              </a:cxn>
              <a:cxn ang="0">
                <a:pos x="14" y="40"/>
              </a:cxn>
              <a:cxn ang="0">
                <a:pos x="8" y="30"/>
              </a:cxn>
              <a:cxn ang="0">
                <a:pos x="6" y="32"/>
              </a:cxn>
              <a:cxn ang="0">
                <a:pos x="6" y="28"/>
              </a:cxn>
              <a:cxn ang="0">
                <a:pos x="6" y="28"/>
              </a:cxn>
              <a:cxn ang="0">
                <a:pos x="8" y="28"/>
              </a:cxn>
              <a:cxn ang="0">
                <a:pos x="10" y="26"/>
              </a:cxn>
              <a:cxn ang="0">
                <a:pos x="14" y="28"/>
              </a:cxn>
              <a:cxn ang="0">
                <a:pos x="12" y="24"/>
              </a:cxn>
              <a:cxn ang="0">
                <a:pos x="10" y="22"/>
              </a:cxn>
              <a:cxn ang="0">
                <a:pos x="6" y="20"/>
              </a:cxn>
              <a:cxn ang="0">
                <a:pos x="2" y="14"/>
              </a:cxn>
              <a:cxn ang="0">
                <a:pos x="4" y="10"/>
              </a:cxn>
              <a:cxn ang="0">
                <a:pos x="6" y="4"/>
              </a:cxn>
              <a:cxn ang="0">
                <a:pos x="16" y="4"/>
              </a:cxn>
              <a:cxn ang="0">
                <a:pos x="20" y="4"/>
              </a:cxn>
              <a:cxn ang="0">
                <a:pos x="20" y="0"/>
              </a:cxn>
              <a:cxn ang="0">
                <a:pos x="22" y="70"/>
              </a:cxn>
              <a:cxn ang="0">
                <a:pos x="24" y="66"/>
              </a:cxn>
              <a:cxn ang="0">
                <a:pos x="44" y="62"/>
              </a:cxn>
              <a:cxn ang="0">
                <a:pos x="46" y="64"/>
              </a:cxn>
              <a:cxn ang="0">
                <a:pos x="42" y="60"/>
              </a:cxn>
              <a:cxn ang="0">
                <a:pos x="42" y="62"/>
              </a:cxn>
              <a:cxn ang="0">
                <a:pos x="8" y="34"/>
              </a:cxn>
              <a:cxn ang="0">
                <a:pos x="54" y="64"/>
              </a:cxn>
              <a:cxn ang="0">
                <a:pos x="52" y="62"/>
              </a:cxn>
              <a:cxn ang="0">
                <a:pos x="52" y="60"/>
              </a:cxn>
            </a:cxnLst>
            <a:rect l="0" t="0" r="r" b="b"/>
            <a:pathLst>
              <a:path w="60" h="90">
                <a:moveTo>
                  <a:pt x="36" y="88"/>
                </a:moveTo>
                <a:lnTo>
                  <a:pt x="36" y="88"/>
                </a:lnTo>
                <a:lnTo>
                  <a:pt x="36" y="88"/>
                </a:lnTo>
                <a:lnTo>
                  <a:pt x="34" y="88"/>
                </a:lnTo>
                <a:lnTo>
                  <a:pt x="34" y="88"/>
                </a:lnTo>
                <a:lnTo>
                  <a:pt x="34" y="88"/>
                </a:lnTo>
                <a:lnTo>
                  <a:pt x="34" y="88"/>
                </a:lnTo>
                <a:lnTo>
                  <a:pt x="32" y="88"/>
                </a:lnTo>
                <a:lnTo>
                  <a:pt x="32" y="88"/>
                </a:lnTo>
                <a:lnTo>
                  <a:pt x="32" y="90"/>
                </a:lnTo>
                <a:lnTo>
                  <a:pt x="32" y="90"/>
                </a:lnTo>
                <a:lnTo>
                  <a:pt x="32" y="90"/>
                </a:lnTo>
                <a:lnTo>
                  <a:pt x="30" y="88"/>
                </a:lnTo>
                <a:lnTo>
                  <a:pt x="30" y="88"/>
                </a:lnTo>
                <a:lnTo>
                  <a:pt x="30" y="88"/>
                </a:lnTo>
                <a:lnTo>
                  <a:pt x="30" y="88"/>
                </a:lnTo>
                <a:lnTo>
                  <a:pt x="30" y="88"/>
                </a:lnTo>
                <a:lnTo>
                  <a:pt x="30" y="88"/>
                </a:lnTo>
                <a:lnTo>
                  <a:pt x="30" y="88"/>
                </a:lnTo>
                <a:lnTo>
                  <a:pt x="30" y="86"/>
                </a:lnTo>
                <a:lnTo>
                  <a:pt x="30" y="86"/>
                </a:lnTo>
                <a:lnTo>
                  <a:pt x="30" y="86"/>
                </a:lnTo>
                <a:lnTo>
                  <a:pt x="30" y="86"/>
                </a:lnTo>
                <a:lnTo>
                  <a:pt x="32" y="84"/>
                </a:lnTo>
                <a:lnTo>
                  <a:pt x="34" y="84"/>
                </a:lnTo>
                <a:lnTo>
                  <a:pt x="36" y="84"/>
                </a:lnTo>
                <a:lnTo>
                  <a:pt x="36" y="84"/>
                </a:lnTo>
                <a:lnTo>
                  <a:pt x="36" y="84"/>
                </a:lnTo>
                <a:lnTo>
                  <a:pt x="38" y="84"/>
                </a:lnTo>
                <a:lnTo>
                  <a:pt x="38" y="84"/>
                </a:lnTo>
                <a:lnTo>
                  <a:pt x="38" y="84"/>
                </a:lnTo>
                <a:lnTo>
                  <a:pt x="38" y="84"/>
                </a:lnTo>
                <a:lnTo>
                  <a:pt x="40" y="86"/>
                </a:lnTo>
                <a:lnTo>
                  <a:pt x="40" y="86"/>
                </a:lnTo>
                <a:lnTo>
                  <a:pt x="40" y="86"/>
                </a:lnTo>
                <a:lnTo>
                  <a:pt x="40" y="86"/>
                </a:lnTo>
                <a:lnTo>
                  <a:pt x="38" y="88"/>
                </a:lnTo>
                <a:lnTo>
                  <a:pt x="38" y="88"/>
                </a:lnTo>
                <a:lnTo>
                  <a:pt x="38" y="88"/>
                </a:lnTo>
                <a:lnTo>
                  <a:pt x="36" y="88"/>
                </a:lnTo>
                <a:close/>
                <a:moveTo>
                  <a:pt x="2" y="16"/>
                </a:moveTo>
                <a:lnTo>
                  <a:pt x="2" y="16"/>
                </a:lnTo>
                <a:lnTo>
                  <a:pt x="2" y="16"/>
                </a:lnTo>
                <a:lnTo>
                  <a:pt x="2" y="16"/>
                </a:lnTo>
                <a:lnTo>
                  <a:pt x="2" y="16"/>
                </a:lnTo>
                <a:lnTo>
                  <a:pt x="0" y="16"/>
                </a:lnTo>
                <a:lnTo>
                  <a:pt x="0" y="14"/>
                </a:lnTo>
                <a:lnTo>
                  <a:pt x="0" y="14"/>
                </a:lnTo>
                <a:lnTo>
                  <a:pt x="0" y="12"/>
                </a:lnTo>
                <a:lnTo>
                  <a:pt x="0" y="12"/>
                </a:lnTo>
                <a:lnTo>
                  <a:pt x="0" y="12"/>
                </a:lnTo>
                <a:lnTo>
                  <a:pt x="0" y="12"/>
                </a:lnTo>
                <a:lnTo>
                  <a:pt x="2" y="14"/>
                </a:lnTo>
                <a:lnTo>
                  <a:pt x="2" y="14"/>
                </a:lnTo>
                <a:lnTo>
                  <a:pt x="2" y="14"/>
                </a:lnTo>
                <a:lnTo>
                  <a:pt x="4" y="16"/>
                </a:lnTo>
                <a:lnTo>
                  <a:pt x="4" y="16"/>
                </a:lnTo>
                <a:lnTo>
                  <a:pt x="2" y="16"/>
                </a:lnTo>
                <a:close/>
                <a:moveTo>
                  <a:pt x="20" y="0"/>
                </a:moveTo>
                <a:lnTo>
                  <a:pt x="20" y="0"/>
                </a:lnTo>
                <a:lnTo>
                  <a:pt x="24" y="4"/>
                </a:lnTo>
                <a:lnTo>
                  <a:pt x="28" y="8"/>
                </a:lnTo>
                <a:lnTo>
                  <a:pt x="28" y="8"/>
                </a:lnTo>
                <a:lnTo>
                  <a:pt x="34" y="12"/>
                </a:lnTo>
                <a:lnTo>
                  <a:pt x="34" y="12"/>
                </a:lnTo>
                <a:lnTo>
                  <a:pt x="36" y="14"/>
                </a:lnTo>
                <a:lnTo>
                  <a:pt x="38" y="14"/>
                </a:lnTo>
                <a:lnTo>
                  <a:pt x="38" y="16"/>
                </a:lnTo>
                <a:lnTo>
                  <a:pt x="38" y="16"/>
                </a:lnTo>
                <a:lnTo>
                  <a:pt x="40" y="18"/>
                </a:lnTo>
                <a:lnTo>
                  <a:pt x="40" y="18"/>
                </a:lnTo>
                <a:lnTo>
                  <a:pt x="42" y="20"/>
                </a:lnTo>
                <a:lnTo>
                  <a:pt x="44" y="22"/>
                </a:lnTo>
                <a:lnTo>
                  <a:pt x="44" y="22"/>
                </a:lnTo>
                <a:lnTo>
                  <a:pt x="46" y="24"/>
                </a:lnTo>
                <a:lnTo>
                  <a:pt x="46" y="24"/>
                </a:lnTo>
                <a:lnTo>
                  <a:pt x="48" y="26"/>
                </a:lnTo>
                <a:lnTo>
                  <a:pt x="48" y="26"/>
                </a:lnTo>
                <a:lnTo>
                  <a:pt x="48" y="28"/>
                </a:lnTo>
                <a:lnTo>
                  <a:pt x="48" y="28"/>
                </a:lnTo>
                <a:lnTo>
                  <a:pt x="48" y="28"/>
                </a:lnTo>
                <a:lnTo>
                  <a:pt x="50" y="30"/>
                </a:lnTo>
                <a:lnTo>
                  <a:pt x="50" y="30"/>
                </a:lnTo>
                <a:lnTo>
                  <a:pt x="50" y="32"/>
                </a:lnTo>
                <a:lnTo>
                  <a:pt x="50" y="32"/>
                </a:lnTo>
                <a:lnTo>
                  <a:pt x="50" y="32"/>
                </a:lnTo>
                <a:lnTo>
                  <a:pt x="50" y="32"/>
                </a:lnTo>
                <a:lnTo>
                  <a:pt x="50" y="34"/>
                </a:lnTo>
                <a:lnTo>
                  <a:pt x="52" y="34"/>
                </a:lnTo>
                <a:lnTo>
                  <a:pt x="52" y="34"/>
                </a:lnTo>
                <a:lnTo>
                  <a:pt x="52" y="36"/>
                </a:lnTo>
                <a:lnTo>
                  <a:pt x="52" y="36"/>
                </a:lnTo>
                <a:lnTo>
                  <a:pt x="52" y="38"/>
                </a:lnTo>
                <a:lnTo>
                  <a:pt x="52" y="38"/>
                </a:lnTo>
                <a:lnTo>
                  <a:pt x="54" y="42"/>
                </a:lnTo>
                <a:lnTo>
                  <a:pt x="56" y="42"/>
                </a:lnTo>
                <a:lnTo>
                  <a:pt x="56" y="42"/>
                </a:lnTo>
                <a:lnTo>
                  <a:pt x="56" y="42"/>
                </a:lnTo>
                <a:lnTo>
                  <a:pt x="56" y="42"/>
                </a:lnTo>
                <a:lnTo>
                  <a:pt x="56" y="42"/>
                </a:lnTo>
                <a:lnTo>
                  <a:pt x="58" y="42"/>
                </a:lnTo>
                <a:lnTo>
                  <a:pt x="58" y="42"/>
                </a:lnTo>
                <a:lnTo>
                  <a:pt x="58" y="48"/>
                </a:lnTo>
                <a:lnTo>
                  <a:pt x="58" y="48"/>
                </a:lnTo>
                <a:lnTo>
                  <a:pt x="60" y="50"/>
                </a:lnTo>
                <a:lnTo>
                  <a:pt x="60" y="50"/>
                </a:lnTo>
                <a:lnTo>
                  <a:pt x="60" y="52"/>
                </a:lnTo>
                <a:lnTo>
                  <a:pt x="60" y="54"/>
                </a:lnTo>
                <a:lnTo>
                  <a:pt x="58" y="54"/>
                </a:lnTo>
                <a:lnTo>
                  <a:pt x="58" y="56"/>
                </a:lnTo>
                <a:lnTo>
                  <a:pt x="58" y="56"/>
                </a:lnTo>
                <a:lnTo>
                  <a:pt x="58" y="56"/>
                </a:lnTo>
                <a:lnTo>
                  <a:pt x="58" y="58"/>
                </a:lnTo>
                <a:lnTo>
                  <a:pt x="56" y="58"/>
                </a:lnTo>
                <a:lnTo>
                  <a:pt x="56" y="58"/>
                </a:lnTo>
                <a:lnTo>
                  <a:pt x="56" y="58"/>
                </a:lnTo>
                <a:lnTo>
                  <a:pt x="54" y="58"/>
                </a:lnTo>
                <a:lnTo>
                  <a:pt x="52" y="58"/>
                </a:lnTo>
                <a:lnTo>
                  <a:pt x="52" y="58"/>
                </a:lnTo>
                <a:lnTo>
                  <a:pt x="50" y="56"/>
                </a:lnTo>
                <a:lnTo>
                  <a:pt x="50" y="56"/>
                </a:lnTo>
                <a:lnTo>
                  <a:pt x="50" y="56"/>
                </a:lnTo>
                <a:lnTo>
                  <a:pt x="48" y="58"/>
                </a:lnTo>
                <a:lnTo>
                  <a:pt x="48" y="60"/>
                </a:lnTo>
                <a:lnTo>
                  <a:pt x="48" y="58"/>
                </a:lnTo>
                <a:lnTo>
                  <a:pt x="50" y="58"/>
                </a:lnTo>
                <a:lnTo>
                  <a:pt x="50" y="60"/>
                </a:lnTo>
                <a:lnTo>
                  <a:pt x="50" y="62"/>
                </a:lnTo>
                <a:lnTo>
                  <a:pt x="50" y="62"/>
                </a:lnTo>
                <a:lnTo>
                  <a:pt x="50" y="62"/>
                </a:lnTo>
                <a:lnTo>
                  <a:pt x="48" y="62"/>
                </a:lnTo>
                <a:lnTo>
                  <a:pt x="48" y="60"/>
                </a:lnTo>
                <a:lnTo>
                  <a:pt x="48" y="60"/>
                </a:lnTo>
                <a:lnTo>
                  <a:pt x="48" y="60"/>
                </a:lnTo>
                <a:lnTo>
                  <a:pt x="46" y="60"/>
                </a:lnTo>
                <a:lnTo>
                  <a:pt x="46" y="62"/>
                </a:lnTo>
                <a:lnTo>
                  <a:pt x="46" y="62"/>
                </a:lnTo>
                <a:lnTo>
                  <a:pt x="46" y="62"/>
                </a:lnTo>
                <a:lnTo>
                  <a:pt x="44" y="60"/>
                </a:lnTo>
                <a:lnTo>
                  <a:pt x="44" y="60"/>
                </a:lnTo>
                <a:lnTo>
                  <a:pt x="44" y="60"/>
                </a:lnTo>
                <a:lnTo>
                  <a:pt x="42" y="60"/>
                </a:lnTo>
                <a:lnTo>
                  <a:pt x="42" y="60"/>
                </a:lnTo>
                <a:lnTo>
                  <a:pt x="42" y="60"/>
                </a:lnTo>
                <a:lnTo>
                  <a:pt x="40" y="60"/>
                </a:lnTo>
                <a:lnTo>
                  <a:pt x="38" y="60"/>
                </a:lnTo>
                <a:lnTo>
                  <a:pt x="38" y="60"/>
                </a:lnTo>
                <a:lnTo>
                  <a:pt x="38" y="60"/>
                </a:lnTo>
                <a:lnTo>
                  <a:pt x="38" y="60"/>
                </a:lnTo>
                <a:lnTo>
                  <a:pt x="38" y="60"/>
                </a:lnTo>
                <a:lnTo>
                  <a:pt x="38" y="62"/>
                </a:lnTo>
                <a:lnTo>
                  <a:pt x="38" y="62"/>
                </a:lnTo>
                <a:lnTo>
                  <a:pt x="40" y="62"/>
                </a:lnTo>
                <a:lnTo>
                  <a:pt x="40" y="62"/>
                </a:lnTo>
                <a:lnTo>
                  <a:pt x="40" y="62"/>
                </a:lnTo>
                <a:lnTo>
                  <a:pt x="40" y="62"/>
                </a:lnTo>
                <a:lnTo>
                  <a:pt x="42" y="62"/>
                </a:lnTo>
                <a:lnTo>
                  <a:pt x="42" y="62"/>
                </a:lnTo>
                <a:lnTo>
                  <a:pt x="42" y="64"/>
                </a:lnTo>
                <a:lnTo>
                  <a:pt x="40" y="66"/>
                </a:lnTo>
                <a:lnTo>
                  <a:pt x="40" y="66"/>
                </a:lnTo>
                <a:lnTo>
                  <a:pt x="40" y="66"/>
                </a:lnTo>
                <a:lnTo>
                  <a:pt x="40" y="64"/>
                </a:lnTo>
                <a:lnTo>
                  <a:pt x="38" y="64"/>
                </a:lnTo>
                <a:lnTo>
                  <a:pt x="38" y="62"/>
                </a:lnTo>
                <a:lnTo>
                  <a:pt x="38" y="62"/>
                </a:lnTo>
                <a:lnTo>
                  <a:pt x="36" y="62"/>
                </a:lnTo>
                <a:lnTo>
                  <a:pt x="36" y="62"/>
                </a:lnTo>
                <a:lnTo>
                  <a:pt x="36" y="64"/>
                </a:lnTo>
                <a:lnTo>
                  <a:pt x="36" y="64"/>
                </a:lnTo>
                <a:lnTo>
                  <a:pt x="38" y="64"/>
                </a:lnTo>
                <a:lnTo>
                  <a:pt x="38" y="66"/>
                </a:lnTo>
                <a:lnTo>
                  <a:pt x="40" y="66"/>
                </a:lnTo>
                <a:lnTo>
                  <a:pt x="38" y="68"/>
                </a:lnTo>
                <a:lnTo>
                  <a:pt x="38" y="68"/>
                </a:lnTo>
                <a:lnTo>
                  <a:pt x="36" y="68"/>
                </a:lnTo>
                <a:lnTo>
                  <a:pt x="36" y="68"/>
                </a:lnTo>
                <a:lnTo>
                  <a:pt x="34" y="68"/>
                </a:lnTo>
                <a:lnTo>
                  <a:pt x="34" y="66"/>
                </a:lnTo>
                <a:lnTo>
                  <a:pt x="34" y="66"/>
                </a:lnTo>
                <a:lnTo>
                  <a:pt x="36" y="66"/>
                </a:lnTo>
                <a:lnTo>
                  <a:pt x="36" y="66"/>
                </a:lnTo>
                <a:lnTo>
                  <a:pt x="36" y="66"/>
                </a:lnTo>
                <a:lnTo>
                  <a:pt x="36" y="64"/>
                </a:lnTo>
                <a:lnTo>
                  <a:pt x="36" y="64"/>
                </a:lnTo>
                <a:lnTo>
                  <a:pt x="36" y="64"/>
                </a:lnTo>
                <a:lnTo>
                  <a:pt x="34" y="64"/>
                </a:lnTo>
                <a:lnTo>
                  <a:pt x="34" y="64"/>
                </a:lnTo>
                <a:lnTo>
                  <a:pt x="34" y="66"/>
                </a:lnTo>
                <a:lnTo>
                  <a:pt x="32" y="66"/>
                </a:lnTo>
                <a:lnTo>
                  <a:pt x="32" y="66"/>
                </a:lnTo>
                <a:lnTo>
                  <a:pt x="32" y="68"/>
                </a:lnTo>
                <a:lnTo>
                  <a:pt x="32" y="68"/>
                </a:lnTo>
                <a:lnTo>
                  <a:pt x="32" y="68"/>
                </a:lnTo>
                <a:lnTo>
                  <a:pt x="32" y="68"/>
                </a:lnTo>
                <a:lnTo>
                  <a:pt x="32" y="70"/>
                </a:lnTo>
                <a:lnTo>
                  <a:pt x="30" y="68"/>
                </a:lnTo>
                <a:lnTo>
                  <a:pt x="30" y="68"/>
                </a:lnTo>
                <a:lnTo>
                  <a:pt x="30" y="68"/>
                </a:lnTo>
                <a:lnTo>
                  <a:pt x="30" y="68"/>
                </a:lnTo>
                <a:lnTo>
                  <a:pt x="30" y="66"/>
                </a:lnTo>
                <a:lnTo>
                  <a:pt x="30" y="66"/>
                </a:lnTo>
                <a:lnTo>
                  <a:pt x="30" y="66"/>
                </a:lnTo>
                <a:lnTo>
                  <a:pt x="28" y="68"/>
                </a:lnTo>
                <a:lnTo>
                  <a:pt x="28" y="70"/>
                </a:lnTo>
                <a:lnTo>
                  <a:pt x="28" y="70"/>
                </a:lnTo>
                <a:lnTo>
                  <a:pt x="28" y="70"/>
                </a:lnTo>
                <a:lnTo>
                  <a:pt x="26" y="70"/>
                </a:lnTo>
                <a:lnTo>
                  <a:pt x="26" y="68"/>
                </a:lnTo>
                <a:lnTo>
                  <a:pt x="24" y="66"/>
                </a:lnTo>
                <a:lnTo>
                  <a:pt x="22" y="66"/>
                </a:lnTo>
                <a:lnTo>
                  <a:pt x="22" y="66"/>
                </a:lnTo>
                <a:lnTo>
                  <a:pt x="22" y="66"/>
                </a:lnTo>
                <a:lnTo>
                  <a:pt x="22" y="64"/>
                </a:lnTo>
                <a:lnTo>
                  <a:pt x="22" y="64"/>
                </a:lnTo>
                <a:lnTo>
                  <a:pt x="22" y="64"/>
                </a:lnTo>
                <a:lnTo>
                  <a:pt x="22" y="64"/>
                </a:lnTo>
                <a:lnTo>
                  <a:pt x="24" y="66"/>
                </a:lnTo>
                <a:lnTo>
                  <a:pt x="24" y="66"/>
                </a:lnTo>
                <a:lnTo>
                  <a:pt x="24" y="66"/>
                </a:lnTo>
                <a:lnTo>
                  <a:pt x="24" y="66"/>
                </a:lnTo>
                <a:lnTo>
                  <a:pt x="26" y="66"/>
                </a:lnTo>
                <a:lnTo>
                  <a:pt x="26" y="66"/>
                </a:lnTo>
                <a:lnTo>
                  <a:pt x="24" y="64"/>
                </a:lnTo>
                <a:lnTo>
                  <a:pt x="24" y="64"/>
                </a:lnTo>
                <a:lnTo>
                  <a:pt x="24" y="64"/>
                </a:lnTo>
                <a:lnTo>
                  <a:pt x="26" y="62"/>
                </a:lnTo>
                <a:lnTo>
                  <a:pt x="26" y="62"/>
                </a:lnTo>
                <a:lnTo>
                  <a:pt x="26" y="62"/>
                </a:lnTo>
                <a:lnTo>
                  <a:pt x="24" y="62"/>
                </a:lnTo>
                <a:lnTo>
                  <a:pt x="24" y="62"/>
                </a:lnTo>
                <a:lnTo>
                  <a:pt x="24" y="62"/>
                </a:lnTo>
                <a:lnTo>
                  <a:pt x="24" y="62"/>
                </a:lnTo>
                <a:lnTo>
                  <a:pt x="22" y="62"/>
                </a:lnTo>
                <a:lnTo>
                  <a:pt x="22" y="62"/>
                </a:lnTo>
                <a:lnTo>
                  <a:pt x="22" y="60"/>
                </a:lnTo>
                <a:lnTo>
                  <a:pt x="22" y="60"/>
                </a:lnTo>
                <a:lnTo>
                  <a:pt x="20" y="60"/>
                </a:lnTo>
                <a:lnTo>
                  <a:pt x="20" y="60"/>
                </a:lnTo>
                <a:lnTo>
                  <a:pt x="18" y="58"/>
                </a:lnTo>
                <a:lnTo>
                  <a:pt x="18" y="58"/>
                </a:lnTo>
                <a:lnTo>
                  <a:pt x="20" y="56"/>
                </a:lnTo>
                <a:lnTo>
                  <a:pt x="20" y="58"/>
                </a:lnTo>
                <a:lnTo>
                  <a:pt x="20" y="58"/>
                </a:lnTo>
                <a:lnTo>
                  <a:pt x="20" y="58"/>
                </a:lnTo>
                <a:lnTo>
                  <a:pt x="22" y="58"/>
                </a:lnTo>
                <a:lnTo>
                  <a:pt x="22" y="58"/>
                </a:lnTo>
                <a:lnTo>
                  <a:pt x="22" y="58"/>
                </a:lnTo>
                <a:lnTo>
                  <a:pt x="20" y="58"/>
                </a:lnTo>
                <a:lnTo>
                  <a:pt x="20" y="58"/>
                </a:lnTo>
                <a:lnTo>
                  <a:pt x="20" y="56"/>
                </a:lnTo>
                <a:lnTo>
                  <a:pt x="20" y="56"/>
                </a:lnTo>
                <a:lnTo>
                  <a:pt x="18" y="56"/>
                </a:lnTo>
                <a:lnTo>
                  <a:pt x="18" y="54"/>
                </a:lnTo>
                <a:lnTo>
                  <a:pt x="18" y="54"/>
                </a:lnTo>
                <a:lnTo>
                  <a:pt x="18" y="52"/>
                </a:lnTo>
                <a:lnTo>
                  <a:pt x="18" y="52"/>
                </a:lnTo>
                <a:lnTo>
                  <a:pt x="18" y="52"/>
                </a:lnTo>
                <a:lnTo>
                  <a:pt x="18" y="50"/>
                </a:lnTo>
                <a:lnTo>
                  <a:pt x="18" y="50"/>
                </a:lnTo>
                <a:lnTo>
                  <a:pt x="20" y="50"/>
                </a:lnTo>
                <a:lnTo>
                  <a:pt x="22" y="50"/>
                </a:lnTo>
                <a:lnTo>
                  <a:pt x="20" y="50"/>
                </a:lnTo>
                <a:lnTo>
                  <a:pt x="20" y="50"/>
                </a:lnTo>
                <a:lnTo>
                  <a:pt x="18" y="50"/>
                </a:lnTo>
                <a:lnTo>
                  <a:pt x="18" y="50"/>
                </a:lnTo>
                <a:lnTo>
                  <a:pt x="18" y="50"/>
                </a:lnTo>
                <a:lnTo>
                  <a:pt x="18" y="50"/>
                </a:lnTo>
                <a:lnTo>
                  <a:pt x="18" y="48"/>
                </a:lnTo>
                <a:lnTo>
                  <a:pt x="18" y="48"/>
                </a:lnTo>
                <a:lnTo>
                  <a:pt x="20" y="46"/>
                </a:lnTo>
                <a:lnTo>
                  <a:pt x="20" y="46"/>
                </a:lnTo>
                <a:lnTo>
                  <a:pt x="20" y="46"/>
                </a:lnTo>
                <a:lnTo>
                  <a:pt x="20" y="44"/>
                </a:lnTo>
                <a:lnTo>
                  <a:pt x="20" y="44"/>
                </a:lnTo>
                <a:lnTo>
                  <a:pt x="18" y="44"/>
                </a:lnTo>
                <a:lnTo>
                  <a:pt x="18" y="44"/>
                </a:lnTo>
                <a:lnTo>
                  <a:pt x="18" y="44"/>
                </a:lnTo>
                <a:lnTo>
                  <a:pt x="18" y="42"/>
                </a:lnTo>
                <a:lnTo>
                  <a:pt x="18" y="42"/>
                </a:lnTo>
                <a:lnTo>
                  <a:pt x="20" y="42"/>
                </a:lnTo>
                <a:lnTo>
                  <a:pt x="20" y="42"/>
                </a:lnTo>
                <a:lnTo>
                  <a:pt x="20" y="42"/>
                </a:lnTo>
                <a:lnTo>
                  <a:pt x="20" y="42"/>
                </a:lnTo>
                <a:lnTo>
                  <a:pt x="18" y="42"/>
                </a:lnTo>
                <a:lnTo>
                  <a:pt x="18" y="42"/>
                </a:lnTo>
                <a:lnTo>
                  <a:pt x="14" y="40"/>
                </a:lnTo>
                <a:lnTo>
                  <a:pt x="14" y="40"/>
                </a:lnTo>
                <a:lnTo>
                  <a:pt x="12" y="36"/>
                </a:lnTo>
                <a:lnTo>
                  <a:pt x="12" y="34"/>
                </a:lnTo>
                <a:lnTo>
                  <a:pt x="10" y="34"/>
                </a:lnTo>
                <a:lnTo>
                  <a:pt x="10" y="32"/>
                </a:lnTo>
                <a:lnTo>
                  <a:pt x="10" y="32"/>
                </a:lnTo>
                <a:lnTo>
                  <a:pt x="10" y="30"/>
                </a:lnTo>
                <a:lnTo>
                  <a:pt x="10" y="30"/>
                </a:lnTo>
                <a:lnTo>
                  <a:pt x="8" y="30"/>
                </a:lnTo>
                <a:lnTo>
                  <a:pt x="8" y="32"/>
                </a:lnTo>
                <a:lnTo>
                  <a:pt x="8" y="32"/>
                </a:lnTo>
                <a:lnTo>
                  <a:pt x="8" y="32"/>
                </a:lnTo>
                <a:lnTo>
                  <a:pt x="8" y="34"/>
                </a:lnTo>
                <a:lnTo>
                  <a:pt x="8" y="32"/>
                </a:lnTo>
                <a:lnTo>
                  <a:pt x="6" y="30"/>
                </a:lnTo>
                <a:lnTo>
                  <a:pt x="6" y="32"/>
                </a:lnTo>
                <a:lnTo>
                  <a:pt x="6" y="32"/>
                </a:lnTo>
                <a:lnTo>
                  <a:pt x="6" y="32"/>
                </a:lnTo>
                <a:lnTo>
                  <a:pt x="4" y="30"/>
                </a:lnTo>
                <a:lnTo>
                  <a:pt x="4" y="30"/>
                </a:lnTo>
                <a:lnTo>
                  <a:pt x="4" y="30"/>
                </a:lnTo>
                <a:lnTo>
                  <a:pt x="4" y="30"/>
                </a:lnTo>
                <a:lnTo>
                  <a:pt x="4" y="28"/>
                </a:lnTo>
                <a:lnTo>
                  <a:pt x="4" y="26"/>
                </a:lnTo>
                <a:lnTo>
                  <a:pt x="6" y="28"/>
                </a:lnTo>
                <a:lnTo>
                  <a:pt x="6" y="28"/>
                </a:lnTo>
                <a:lnTo>
                  <a:pt x="6" y="28"/>
                </a:lnTo>
                <a:lnTo>
                  <a:pt x="6" y="30"/>
                </a:lnTo>
                <a:lnTo>
                  <a:pt x="6" y="30"/>
                </a:lnTo>
                <a:lnTo>
                  <a:pt x="6" y="30"/>
                </a:lnTo>
                <a:lnTo>
                  <a:pt x="8" y="28"/>
                </a:lnTo>
                <a:lnTo>
                  <a:pt x="8" y="28"/>
                </a:lnTo>
                <a:lnTo>
                  <a:pt x="6" y="28"/>
                </a:lnTo>
                <a:lnTo>
                  <a:pt x="6" y="28"/>
                </a:lnTo>
                <a:lnTo>
                  <a:pt x="6" y="26"/>
                </a:lnTo>
                <a:lnTo>
                  <a:pt x="6" y="26"/>
                </a:lnTo>
                <a:lnTo>
                  <a:pt x="6" y="26"/>
                </a:lnTo>
                <a:lnTo>
                  <a:pt x="6" y="26"/>
                </a:lnTo>
                <a:lnTo>
                  <a:pt x="8" y="28"/>
                </a:lnTo>
                <a:lnTo>
                  <a:pt x="8" y="28"/>
                </a:lnTo>
                <a:lnTo>
                  <a:pt x="8" y="28"/>
                </a:lnTo>
                <a:lnTo>
                  <a:pt x="8" y="28"/>
                </a:lnTo>
                <a:lnTo>
                  <a:pt x="8" y="28"/>
                </a:lnTo>
                <a:lnTo>
                  <a:pt x="8" y="28"/>
                </a:lnTo>
                <a:lnTo>
                  <a:pt x="8" y="26"/>
                </a:lnTo>
                <a:lnTo>
                  <a:pt x="8" y="26"/>
                </a:lnTo>
                <a:lnTo>
                  <a:pt x="8" y="26"/>
                </a:lnTo>
                <a:lnTo>
                  <a:pt x="8" y="26"/>
                </a:lnTo>
                <a:lnTo>
                  <a:pt x="10" y="26"/>
                </a:lnTo>
                <a:lnTo>
                  <a:pt x="10" y="26"/>
                </a:lnTo>
                <a:lnTo>
                  <a:pt x="12" y="26"/>
                </a:lnTo>
                <a:lnTo>
                  <a:pt x="12" y="28"/>
                </a:lnTo>
                <a:lnTo>
                  <a:pt x="12" y="28"/>
                </a:lnTo>
                <a:lnTo>
                  <a:pt x="14" y="28"/>
                </a:lnTo>
                <a:lnTo>
                  <a:pt x="14" y="30"/>
                </a:lnTo>
                <a:lnTo>
                  <a:pt x="14" y="30"/>
                </a:lnTo>
                <a:lnTo>
                  <a:pt x="14" y="28"/>
                </a:lnTo>
                <a:lnTo>
                  <a:pt x="14" y="28"/>
                </a:lnTo>
                <a:lnTo>
                  <a:pt x="14" y="28"/>
                </a:lnTo>
                <a:lnTo>
                  <a:pt x="12" y="26"/>
                </a:lnTo>
                <a:lnTo>
                  <a:pt x="10" y="26"/>
                </a:lnTo>
                <a:lnTo>
                  <a:pt x="10" y="24"/>
                </a:lnTo>
                <a:lnTo>
                  <a:pt x="10" y="24"/>
                </a:lnTo>
                <a:lnTo>
                  <a:pt x="12" y="24"/>
                </a:lnTo>
                <a:lnTo>
                  <a:pt x="12" y="24"/>
                </a:lnTo>
                <a:lnTo>
                  <a:pt x="10" y="24"/>
                </a:lnTo>
                <a:lnTo>
                  <a:pt x="10" y="24"/>
                </a:lnTo>
                <a:lnTo>
                  <a:pt x="10" y="24"/>
                </a:lnTo>
                <a:lnTo>
                  <a:pt x="10" y="24"/>
                </a:lnTo>
                <a:lnTo>
                  <a:pt x="8" y="24"/>
                </a:lnTo>
                <a:lnTo>
                  <a:pt x="8" y="22"/>
                </a:lnTo>
                <a:lnTo>
                  <a:pt x="8" y="22"/>
                </a:lnTo>
                <a:lnTo>
                  <a:pt x="10" y="22"/>
                </a:lnTo>
                <a:lnTo>
                  <a:pt x="10" y="22"/>
                </a:lnTo>
                <a:lnTo>
                  <a:pt x="10" y="22"/>
                </a:lnTo>
                <a:lnTo>
                  <a:pt x="10" y="22"/>
                </a:lnTo>
                <a:lnTo>
                  <a:pt x="8" y="22"/>
                </a:lnTo>
                <a:lnTo>
                  <a:pt x="8" y="20"/>
                </a:lnTo>
                <a:lnTo>
                  <a:pt x="8" y="20"/>
                </a:lnTo>
                <a:lnTo>
                  <a:pt x="8" y="20"/>
                </a:lnTo>
                <a:lnTo>
                  <a:pt x="6" y="20"/>
                </a:lnTo>
                <a:lnTo>
                  <a:pt x="6" y="18"/>
                </a:lnTo>
                <a:lnTo>
                  <a:pt x="6" y="18"/>
                </a:lnTo>
                <a:lnTo>
                  <a:pt x="6" y="18"/>
                </a:lnTo>
                <a:lnTo>
                  <a:pt x="6" y="16"/>
                </a:lnTo>
                <a:lnTo>
                  <a:pt x="4" y="16"/>
                </a:lnTo>
                <a:lnTo>
                  <a:pt x="4" y="16"/>
                </a:lnTo>
                <a:lnTo>
                  <a:pt x="4" y="16"/>
                </a:lnTo>
                <a:lnTo>
                  <a:pt x="2" y="14"/>
                </a:lnTo>
                <a:lnTo>
                  <a:pt x="2" y="14"/>
                </a:lnTo>
                <a:lnTo>
                  <a:pt x="4" y="14"/>
                </a:lnTo>
                <a:lnTo>
                  <a:pt x="4" y="14"/>
                </a:lnTo>
                <a:lnTo>
                  <a:pt x="4" y="12"/>
                </a:lnTo>
                <a:lnTo>
                  <a:pt x="4" y="10"/>
                </a:lnTo>
                <a:lnTo>
                  <a:pt x="4" y="10"/>
                </a:lnTo>
                <a:lnTo>
                  <a:pt x="4" y="10"/>
                </a:lnTo>
                <a:lnTo>
                  <a:pt x="4" y="10"/>
                </a:lnTo>
                <a:lnTo>
                  <a:pt x="4" y="8"/>
                </a:lnTo>
                <a:lnTo>
                  <a:pt x="4" y="8"/>
                </a:lnTo>
                <a:lnTo>
                  <a:pt x="4" y="6"/>
                </a:lnTo>
                <a:lnTo>
                  <a:pt x="4" y="6"/>
                </a:lnTo>
                <a:lnTo>
                  <a:pt x="4" y="6"/>
                </a:lnTo>
                <a:lnTo>
                  <a:pt x="6" y="6"/>
                </a:lnTo>
                <a:lnTo>
                  <a:pt x="6" y="6"/>
                </a:lnTo>
                <a:lnTo>
                  <a:pt x="6" y="4"/>
                </a:lnTo>
                <a:lnTo>
                  <a:pt x="6" y="4"/>
                </a:lnTo>
                <a:lnTo>
                  <a:pt x="6" y="4"/>
                </a:lnTo>
                <a:lnTo>
                  <a:pt x="8" y="4"/>
                </a:lnTo>
                <a:lnTo>
                  <a:pt x="8" y="4"/>
                </a:lnTo>
                <a:lnTo>
                  <a:pt x="10" y="4"/>
                </a:lnTo>
                <a:lnTo>
                  <a:pt x="12" y="4"/>
                </a:lnTo>
                <a:lnTo>
                  <a:pt x="14" y="4"/>
                </a:lnTo>
                <a:lnTo>
                  <a:pt x="16" y="4"/>
                </a:lnTo>
                <a:lnTo>
                  <a:pt x="18" y="4"/>
                </a:lnTo>
                <a:lnTo>
                  <a:pt x="18" y="4"/>
                </a:lnTo>
                <a:lnTo>
                  <a:pt x="18" y="4"/>
                </a:lnTo>
                <a:lnTo>
                  <a:pt x="18" y="4"/>
                </a:lnTo>
                <a:lnTo>
                  <a:pt x="20" y="4"/>
                </a:lnTo>
                <a:lnTo>
                  <a:pt x="20" y="4"/>
                </a:lnTo>
                <a:lnTo>
                  <a:pt x="20" y="4"/>
                </a:lnTo>
                <a:lnTo>
                  <a:pt x="20" y="4"/>
                </a:lnTo>
                <a:lnTo>
                  <a:pt x="20" y="4"/>
                </a:lnTo>
                <a:lnTo>
                  <a:pt x="20" y="4"/>
                </a:lnTo>
                <a:lnTo>
                  <a:pt x="20" y="2"/>
                </a:lnTo>
                <a:lnTo>
                  <a:pt x="20" y="2"/>
                </a:lnTo>
                <a:lnTo>
                  <a:pt x="20" y="2"/>
                </a:lnTo>
                <a:lnTo>
                  <a:pt x="20" y="2"/>
                </a:lnTo>
                <a:lnTo>
                  <a:pt x="20" y="0"/>
                </a:lnTo>
                <a:lnTo>
                  <a:pt x="20" y="0"/>
                </a:lnTo>
                <a:lnTo>
                  <a:pt x="20" y="0"/>
                </a:lnTo>
                <a:lnTo>
                  <a:pt x="20" y="0"/>
                </a:lnTo>
                <a:close/>
                <a:moveTo>
                  <a:pt x="22" y="70"/>
                </a:moveTo>
                <a:lnTo>
                  <a:pt x="22" y="70"/>
                </a:lnTo>
                <a:lnTo>
                  <a:pt x="22" y="70"/>
                </a:lnTo>
                <a:lnTo>
                  <a:pt x="22" y="70"/>
                </a:lnTo>
                <a:lnTo>
                  <a:pt x="22" y="70"/>
                </a:lnTo>
                <a:lnTo>
                  <a:pt x="22" y="70"/>
                </a:lnTo>
                <a:lnTo>
                  <a:pt x="22" y="70"/>
                </a:lnTo>
                <a:lnTo>
                  <a:pt x="20" y="70"/>
                </a:lnTo>
                <a:lnTo>
                  <a:pt x="20" y="68"/>
                </a:lnTo>
                <a:lnTo>
                  <a:pt x="22" y="66"/>
                </a:lnTo>
                <a:lnTo>
                  <a:pt x="22" y="66"/>
                </a:lnTo>
                <a:lnTo>
                  <a:pt x="22" y="66"/>
                </a:lnTo>
                <a:lnTo>
                  <a:pt x="22" y="66"/>
                </a:lnTo>
                <a:lnTo>
                  <a:pt x="24" y="66"/>
                </a:lnTo>
                <a:lnTo>
                  <a:pt x="24" y="68"/>
                </a:lnTo>
                <a:lnTo>
                  <a:pt x="24" y="68"/>
                </a:lnTo>
                <a:lnTo>
                  <a:pt x="24" y="68"/>
                </a:lnTo>
                <a:lnTo>
                  <a:pt x="24" y="68"/>
                </a:lnTo>
                <a:lnTo>
                  <a:pt x="24" y="70"/>
                </a:lnTo>
                <a:lnTo>
                  <a:pt x="24" y="70"/>
                </a:lnTo>
                <a:lnTo>
                  <a:pt x="22" y="70"/>
                </a:lnTo>
                <a:close/>
                <a:moveTo>
                  <a:pt x="44" y="62"/>
                </a:moveTo>
                <a:lnTo>
                  <a:pt x="44" y="62"/>
                </a:lnTo>
                <a:lnTo>
                  <a:pt x="44" y="62"/>
                </a:lnTo>
                <a:lnTo>
                  <a:pt x="44" y="62"/>
                </a:lnTo>
                <a:lnTo>
                  <a:pt x="44" y="62"/>
                </a:lnTo>
                <a:lnTo>
                  <a:pt x="46" y="62"/>
                </a:lnTo>
                <a:lnTo>
                  <a:pt x="46" y="62"/>
                </a:lnTo>
                <a:lnTo>
                  <a:pt x="46" y="64"/>
                </a:lnTo>
                <a:lnTo>
                  <a:pt x="46" y="64"/>
                </a:lnTo>
                <a:lnTo>
                  <a:pt x="46" y="64"/>
                </a:lnTo>
                <a:lnTo>
                  <a:pt x="44" y="64"/>
                </a:lnTo>
                <a:lnTo>
                  <a:pt x="44" y="64"/>
                </a:lnTo>
                <a:lnTo>
                  <a:pt x="42" y="64"/>
                </a:lnTo>
                <a:lnTo>
                  <a:pt x="42" y="62"/>
                </a:lnTo>
                <a:lnTo>
                  <a:pt x="42" y="62"/>
                </a:lnTo>
                <a:lnTo>
                  <a:pt x="42" y="62"/>
                </a:lnTo>
                <a:lnTo>
                  <a:pt x="42" y="60"/>
                </a:lnTo>
                <a:lnTo>
                  <a:pt x="42" y="60"/>
                </a:lnTo>
                <a:lnTo>
                  <a:pt x="42" y="60"/>
                </a:lnTo>
                <a:lnTo>
                  <a:pt x="42" y="60"/>
                </a:lnTo>
                <a:lnTo>
                  <a:pt x="42" y="60"/>
                </a:lnTo>
                <a:lnTo>
                  <a:pt x="42" y="60"/>
                </a:lnTo>
                <a:lnTo>
                  <a:pt x="42" y="60"/>
                </a:lnTo>
                <a:lnTo>
                  <a:pt x="42" y="62"/>
                </a:lnTo>
                <a:lnTo>
                  <a:pt x="42" y="62"/>
                </a:lnTo>
                <a:lnTo>
                  <a:pt x="44" y="62"/>
                </a:lnTo>
                <a:close/>
                <a:moveTo>
                  <a:pt x="12" y="36"/>
                </a:moveTo>
                <a:lnTo>
                  <a:pt x="10" y="36"/>
                </a:lnTo>
                <a:lnTo>
                  <a:pt x="10" y="36"/>
                </a:lnTo>
                <a:lnTo>
                  <a:pt x="10" y="36"/>
                </a:lnTo>
                <a:lnTo>
                  <a:pt x="10" y="36"/>
                </a:lnTo>
                <a:lnTo>
                  <a:pt x="8" y="34"/>
                </a:lnTo>
                <a:lnTo>
                  <a:pt x="8" y="34"/>
                </a:lnTo>
                <a:lnTo>
                  <a:pt x="8" y="32"/>
                </a:lnTo>
                <a:lnTo>
                  <a:pt x="8" y="32"/>
                </a:lnTo>
                <a:lnTo>
                  <a:pt x="8" y="32"/>
                </a:lnTo>
                <a:lnTo>
                  <a:pt x="12" y="36"/>
                </a:lnTo>
                <a:close/>
                <a:moveTo>
                  <a:pt x="54" y="62"/>
                </a:moveTo>
                <a:lnTo>
                  <a:pt x="54" y="62"/>
                </a:lnTo>
                <a:lnTo>
                  <a:pt x="54" y="64"/>
                </a:lnTo>
                <a:lnTo>
                  <a:pt x="54" y="64"/>
                </a:lnTo>
                <a:lnTo>
                  <a:pt x="54" y="64"/>
                </a:lnTo>
                <a:lnTo>
                  <a:pt x="54" y="64"/>
                </a:lnTo>
                <a:lnTo>
                  <a:pt x="54" y="64"/>
                </a:lnTo>
                <a:lnTo>
                  <a:pt x="52" y="62"/>
                </a:lnTo>
                <a:lnTo>
                  <a:pt x="52" y="62"/>
                </a:lnTo>
                <a:lnTo>
                  <a:pt x="52" y="62"/>
                </a:lnTo>
                <a:lnTo>
                  <a:pt x="52" y="62"/>
                </a:lnTo>
                <a:lnTo>
                  <a:pt x="52" y="62"/>
                </a:lnTo>
                <a:lnTo>
                  <a:pt x="52" y="62"/>
                </a:lnTo>
                <a:lnTo>
                  <a:pt x="52" y="62"/>
                </a:lnTo>
                <a:lnTo>
                  <a:pt x="50" y="62"/>
                </a:lnTo>
                <a:lnTo>
                  <a:pt x="50" y="62"/>
                </a:lnTo>
                <a:lnTo>
                  <a:pt x="50" y="62"/>
                </a:lnTo>
                <a:lnTo>
                  <a:pt x="50" y="62"/>
                </a:lnTo>
                <a:lnTo>
                  <a:pt x="52" y="60"/>
                </a:lnTo>
                <a:lnTo>
                  <a:pt x="52" y="60"/>
                </a:lnTo>
                <a:lnTo>
                  <a:pt x="54" y="60"/>
                </a:lnTo>
                <a:lnTo>
                  <a:pt x="54" y="60"/>
                </a:lnTo>
                <a:lnTo>
                  <a:pt x="54" y="60"/>
                </a:lnTo>
                <a:lnTo>
                  <a:pt x="54" y="60"/>
                </a:lnTo>
                <a:lnTo>
                  <a:pt x="54" y="6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9" name="Freeform 155"/>
          <p:cNvSpPr>
            <a:spLocks/>
          </p:cNvSpPr>
          <p:nvPr/>
        </p:nvSpPr>
        <p:spPr bwMode="auto">
          <a:xfrm>
            <a:off x="3117850" y="3173413"/>
            <a:ext cx="6350" cy="6350"/>
          </a:xfrm>
          <a:custGeom>
            <a:avLst/>
            <a:gdLst/>
            <a:ahLst/>
            <a:cxnLst>
              <a:cxn ang="0">
                <a:pos x="2" y="4"/>
              </a:cxn>
              <a:cxn ang="0">
                <a:pos x="2" y="2"/>
              </a:cxn>
              <a:cxn ang="0">
                <a:pos x="2" y="2"/>
              </a:cxn>
              <a:cxn ang="0">
                <a:pos x="2" y="2"/>
              </a:cxn>
              <a:cxn ang="0">
                <a:pos x="2" y="2"/>
              </a:cxn>
              <a:cxn ang="0">
                <a:pos x="2" y="2"/>
              </a:cxn>
              <a:cxn ang="0">
                <a:pos x="2" y="2"/>
              </a:cxn>
              <a:cxn ang="0">
                <a:pos x="2" y="2"/>
              </a:cxn>
              <a:cxn ang="0">
                <a:pos x="2" y="2"/>
              </a:cxn>
              <a:cxn ang="0">
                <a:pos x="0" y="2"/>
              </a:cxn>
              <a:cxn ang="0">
                <a:pos x="0" y="2"/>
              </a:cxn>
              <a:cxn ang="0">
                <a:pos x="0" y="0"/>
              </a:cxn>
              <a:cxn ang="0">
                <a:pos x="0" y="0"/>
              </a:cxn>
              <a:cxn ang="0">
                <a:pos x="0" y="0"/>
              </a:cxn>
              <a:cxn ang="0">
                <a:pos x="0" y="0"/>
              </a:cxn>
              <a:cxn ang="0">
                <a:pos x="0" y="0"/>
              </a:cxn>
              <a:cxn ang="0">
                <a:pos x="2" y="0"/>
              </a:cxn>
              <a:cxn ang="0">
                <a:pos x="2" y="0"/>
              </a:cxn>
              <a:cxn ang="0">
                <a:pos x="4" y="2"/>
              </a:cxn>
              <a:cxn ang="0">
                <a:pos x="4" y="2"/>
              </a:cxn>
              <a:cxn ang="0">
                <a:pos x="2" y="4"/>
              </a:cxn>
            </a:cxnLst>
            <a:rect l="0" t="0" r="r" b="b"/>
            <a:pathLst>
              <a:path w="4" h="4">
                <a:moveTo>
                  <a:pt x="2" y="4"/>
                </a:moveTo>
                <a:lnTo>
                  <a:pt x="2" y="2"/>
                </a:lnTo>
                <a:lnTo>
                  <a:pt x="2" y="2"/>
                </a:lnTo>
                <a:lnTo>
                  <a:pt x="2" y="2"/>
                </a:lnTo>
                <a:lnTo>
                  <a:pt x="2" y="2"/>
                </a:lnTo>
                <a:lnTo>
                  <a:pt x="2" y="2"/>
                </a:lnTo>
                <a:lnTo>
                  <a:pt x="2" y="2"/>
                </a:lnTo>
                <a:lnTo>
                  <a:pt x="2" y="2"/>
                </a:lnTo>
                <a:lnTo>
                  <a:pt x="2" y="2"/>
                </a:lnTo>
                <a:lnTo>
                  <a:pt x="0" y="2"/>
                </a:lnTo>
                <a:lnTo>
                  <a:pt x="0" y="2"/>
                </a:lnTo>
                <a:lnTo>
                  <a:pt x="0" y="0"/>
                </a:lnTo>
                <a:lnTo>
                  <a:pt x="0" y="0"/>
                </a:lnTo>
                <a:lnTo>
                  <a:pt x="0" y="0"/>
                </a:lnTo>
                <a:lnTo>
                  <a:pt x="0" y="0"/>
                </a:lnTo>
                <a:lnTo>
                  <a:pt x="0" y="0"/>
                </a:lnTo>
                <a:lnTo>
                  <a:pt x="2" y="0"/>
                </a:lnTo>
                <a:lnTo>
                  <a:pt x="2" y="0"/>
                </a:lnTo>
                <a:lnTo>
                  <a:pt x="4" y="2"/>
                </a:lnTo>
                <a:lnTo>
                  <a:pt x="4" y="2"/>
                </a:lnTo>
                <a:lnTo>
                  <a:pt x="2"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1" name="Freeform 157"/>
          <p:cNvSpPr>
            <a:spLocks/>
          </p:cNvSpPr>
          <p:nvPr/>
        </p:nvSpPr>
        <p:spPr bwMode="auto">
          <a:xfrm>
            <a:off x="6931025" y="3243263"/>
            <a:ext cx="123825" cy="114300"/>
          </a:xfrm>
          <a:custGeom>
            <a:avLst/>
            <a:gdLst/>
            <a:ahLst/>
            <a:cxnLst>
              <a:cxn ang="0">
                <a:pos x="72" y="6"/>
              </a:cxn>
              <a:cxn ang="0">
                <a:pos x="72" y="8"/>
              </a:cxn>
              <a:cxn ang="0">
                <a:pos x="74" y="16"/>
              </a:cxn>
              <a:cxn ang="0">
                <a:pos x="76" y="28"/>
              </a:cxn>
              <a:cxn ang="0">
                <a:pos x="78" y="36"/>
              </a:cxn>
              <a:cxn ang="0">
                <a:pos x="76" y="40"/>
              </a:cxn>
              <a:cxn ang="0">
                <a:pos x="72" y="42"/>
              </a:cxn>
              <a:cxn ang="0">
                <a:pos x="68" y="44"/>
              </a:cxn>
              <a:cxn ang="0">
                <a:pos x="62" y="46"/>
              </a:cxn>
              <a:cxn ang="0">
                <a:pos x="62" y="50"/>
              </a:cxn>
              <a:cxn ang="0">
                <a:pos x="56" y="50"/>
              </a:cxn>
              <a:cxn ang="0">
                <a:pos x="54" y="52"/>
              </a:cxn>
              <a:cxn ang="0">
                <a:pos x="54" y="56"/>
              </a:cxn>
              <a:cxn ang="0">
                <a:pos x="60" y="62"/>
              </a:cxn>
              <a:cxn ang="0">
                <a:pos x="60" y="64"/>
              </a:cxn>
              <a:cxn ang="0">
                <a:pos x="54" y="62"/>
              </a:cxn>
              <a:cxn ang="0">
                <a:pos x="50" y="64"/>
              </a:cxn>
              <a:cxn ang="0">
                <a:pos x="46" y="64"/>
              </a:cxn>
              <a:cxn ang="0">
                <a:pos x="44" y="64"/>
              </a:cxn>
              <a:cxn ang="0">
                <a:pos x="42" y="68"/>
              </a:cxn>
              <a:cxn ang="0">
                <a:pos x="42" y="70"/>
              </a:cxn>
              <a:cxn ang="0">
                <a:pos x="38" y="70"/>
              </a:cxn>
              <a:cxn ang="0">
                <a:pos x="36" y="72"/>
              </a:cxn>
              <a:cxn ang="0">
                <a:pos x="30" y="70"/>
              </a:cxn>
              <a:cxn ang="0">
                <a:pos x="26" y="70"/>
              </a:cxn>
              <a:cxn ang="0">
                <a:pos x="22" y="66"/>
              </a:cxn>
              <a:cxn ang="0">
                <a:pos x="24" y="64"/>
              </a:cxn>
              <a:cxn ang="0">
                <a:pos x="20" y="60"/>
              </a:cxn>
              <a:cxn ang="0">
                <a:pos x="16" y="64"/>
              </a:cxn>
              <a:cxn ang="0">
                <a:pos x="14" y="58"/>
              </a:cxn>
              <a:cxn ang="0">
                <a:pos x="12" y="52"/>
              </a:cxn>
              <a:cxn ang="0">
                <a:pos x="12" y="50"/>
              </a:cxn>
              <a:cxn ang="0">
                <a:pos x="12" y="50"/>
              </a:cxn>
              <a:cxn ang="0">
                <a:pos x="10" y="50"/>
              </a:cxn>
              <a:cxn ang="0">
                <a:pos x="12" y="52"/>
              </a:cxn>
              <a:cxn ang="0">
                <a:pos x="10" y="50"/>
              </a:cxn>
              <a:cxn ang="0">
                <a:pos x="8" y="40"/>
              </a:cxn>
              <a:cxn ang="0">
                <a:pos x="4" y="34"/>
              </a:cxn>
              <a:cxn ang="0">
                <a:pos x="2" y="28"/>
              </a:cxn>
              <a:cxn ang="0">
                <a:pos x="0" y="20"/>
              </a:cxn>
              <a:cxn ang="0">
                <a:pos x="2" y="20"/>
              </a:cxn>
              <a:cxn ang="0">
                <a:pos x="6" y="14"/>
              </a:cxn>
              <a:cxn ang="0">
                <a:pos x="6" y="12"/>
              </a:cxn>
              <a:cxn ang="0">
                <a:pos x="8" y="8"/>
              </a:cxn>
              <a:cxn ang="0">
                <a:pos x="12" y="6"/>
              </a:cxn>
              <a:cxn ang="0">
                <a:pos x="16" y="6"/>
              </a:cxn>
              <a:cxn ang="0">
                <a:pos x="22" y="6"/>
              </a:cxn>
              <a:cxn ang="0">
                <a:pos x="30" y="6"/>
              </a:cxn>
              <a:cxn ang="0">
                <a:pos x="36" y="6"/>
              </a:cxn>
              <a:cxn ang="0">
                <a:pos x="38" y="8"/>
              </a:cxn>
              <a:cxn ang="0">
                <a:pos x="40" y="6"/>
              </a:cxn>
              <a:cxn ang="0">
                <a:pos x="44" y="10"/>
              </a:cxn>
              <a:cxn ang="0">
                <a:pos x="50" y="14"/>
              </a:cxn>
              <a:cxn ang="0">
                <a:pos x="54" y="12"/>
              </a:cxn>
              <a:cxn ang="0">
                <a:pos x="54" y="6"/>
              </a:cxn>
              <a:cxn ang="0">
                <a:pos x="56" y="4"/>
              </a:cxn>
              <a:cxn ang="0">
                <a:pos x="58" y="4"/>
              </a:cxn>
              <a:cxn ang="0">
                <a:pos x="62" y="6"/>
              </a:cxn>
              <a:cxn ang="0">
                <a:pos x="70" y="4"/>
              </a:cxn>
            </a:cxnLst>
            <a:rect l="0" t="0" r="r" b="b"/>
            <a:pathLst>
              <a:path w="78" h="72">
                <a:moveTo>
                  <a:pt x="74" y="0"/>
                </a:moveTo>
                <a:lnTo>
                  <a:pt x="74" y="0"/>
                </a:lnTo>
                <a:lnTo>
                  <a:pt x="74" y="2"/>
                </a:lnTo>
                <a:lnTo>
                  <a:pt x="74" y="4"/>
                </a:lnTo>
                <a:lnTo>
                  <a:pt x="74" y="4"/>
                </a:lnTo>
                <a:lnTo>
                  <a:pt x="72" y="6"/>
                </a:lnTo>
                <a:lnTo>
                  <a:pt x="72" y="6"/>
                </a:lnTo>
                <a:lnTo>
                  <a:pt x="72" y="6"/>
                </a:lnTo>
                <a:lnTo>
                  <a:pt x="72" y="6"/>
                </a:lnTo>
                <a:lnTo>
                  <a:pt x="72" y="6"/>
                </a:lnTo>
                <a:lnTo>
                  <a:pt x="72" y="8"/>
                </a:lnTo>
                <a:lnTo>
                  <a:pt x="72" y="8"/>
                </a:lnTo>
                <a:lnTo>
                  <a:pt x="72" y="10"/>
                </a:lnTo>
                <a:lnTo>
                  <a:pt x="72" y="10"/>
                </a:lnTo>
                <a:lnTo>
                  <a:pt x="72" y="12"/>
                </a:lnTo>
                <a:lnTo>
                  <a:pt x="72" y="12"/>
                </a:lnTo>
                <a:lnTo>
                  <a:pt x="74" y="14"/>
                </a:lnTo>
                <a:lnTo>
                  <a:pt x="74" y="16"/>
                </a:lnTo>
                <a:lnTo>
                  <a:pt x="74" y="16"/>
                </a:lnTo>
                <a:lnTo>
                  <a:pt x="76" y="20"/>
                </a:lnTo>
                <a:lnTo>
                  <a:pt x="76" y="20"/>
                </a:lnTo>
                <a:lnTo>
                  <a:pt x="78" y="22"/>
                </a:lnTo>
                <a:lnTo>
                  <a:pt x="76" y="24"/>
                </a:lnTo>
                <a:lnTo>
                  <a:pt x="76" y="28"/>
                </a:lnTo>
                <a:lnTo>
                  <a:pt x="76" y="30"/>
                </a:lnTo>
                <a:lnTo>
                  <a:pt x="76" y="32"/>
                </a:lnTo>
                <a:lnTo>
                  <a:pt x="76" y="32"/>
                </a:lnTo>
                <a:lnTo>
                  <a:pt x="78" y="32"/>
                </a:lnTo>
                <a:lnTo>
                  <a:pt x="78" y="36"/>
                </a:lnTo>
                <a:lnTo>
                  <a:pt x="78" y="36"/>
                </a:lnTo>
                <a:lnTo>
                  <a:pt x="78" y="40"/>
                </a:lnTo>
                <a:lnTo>
                  <a:pt x="78" y="40"/>
                </a:lnTo>
                <a:lnTo>
                  <a:pt x="76" y="42"/>
                </a:lnTo>
                <a:lnTo>
                  <a:pt x="76" y="42"/>
                </a:lnTo>
                <a:lnTo>
                  <a:pt x="76" y="40"/>
                </a:lnTo>
                <a:lnTo>
                  <a:pt x="76" y="40"/>
                </a:lnTo>
                <a:lnTo>
                  <a:pt x="74" y="40"/>
                </a:lnTo>
                <a:lnTo>
                  <a:pt x="74" y="40"/>
                </a:lnTo>
                <a:lnTo>
                  <a:pt x="74" y="40"/>
                </a:lnTo>
                <a:lnTo>
                  <a:pt x="72" y="40"/>
                </a:lnTo>
                <a:lnTo>
                  <a:pt x="72" y="42"/>
                </a:lnTo>
                <a:lnTo>
                  <a:pt x="72" y="42"/>
                </a:lnTo>
                <a:lnTo>
                  <a:pt x="72" y="42"/>
                </a:lnTo>
                <a:lnTo>
                  <a:pt x="70" y="44"/>
                </a:lnTo>
                <a:lnTo>
                  <a:pt x="70" y="44"/>
                </a:lnTo>
                <a:lnTo>
                  <a:pt x="70" y="44"/>
                </a:lnTo>
                <a:lnTo>
                  <a:pt x="68" y="44"/>
                </a:lnTo>
                <a:lnTo>
                  <a:pt x="68" y="44"/>
                </a:lnTo>
                <a:lnTo>
                  <a:pt x="68" y="44"/>
                </a:lnTo>
                <a:lnTo>
                  <a:pt x="66" y="46"/>
                </a:lnTo>
                <a:lnTo>
                  <a:pt x="66" y="46"/>
                </a:lnTo>
                <a:lnTo>
                  <a:pt x="66" y="46"/>
                </a:lnTo>
                <a:lnTo>
                  <a:pt x="64" y="46"/>
                </a:lnTo>
                <a:lnTo>
                  <a:pt x="62" y="46"/>
                </a:lnTo>
                <a:lnTo>
                  <a:pt x="62" y="46"/>
                </a:lnTo>
                <a:lnTo>
                  <a:pt x="62" y="46"/>
                </a:lnTo>
                <a:lnTo>
                  <a:pt x="62" y="48"/>
                </a:lnTo>
                <a:lnTo>
                  <a:pt x="62" y="48"/>
                </a:lnTo>
                <a:lnTo>
                  <a:pt x="62" y="50"/>
                </a:lnTo>
                <a:lnTo>
                  <a:pt x="62" y="50"/>
                </a:lnTo>
                <a:lnTo>
                  <a:pt x="62" y="52"/>
                </a:lnTo>
                <a:lnTo>
                  <a:pt x="62" y="52"/>
                </a:lnTo>
                <a:lnTo>
                  <a:pt x="60" y="52"/>
                </a:lnTo>
                <a:lnTo>
                  <a:pt x="60" y="50"/>
                </a:lnTo>
                <a:lnTo>
                  <a:pt x="58" y="50"/>
                </a:lnTo>
                <a:lnTo>
                  <a:pt x="56" y="50"/>
                </a:lnTo>
                <a:lnTo>
                  <a:pt x="56" y="50"/>
                </a:lnTo>
                <a:lnTo>
                  <a:pt x="56" y="50"/>
                </a:lnTo>
                <a:lnTo>
                  <a:pt x="56" y="52"/>
                </a:lnTo>
                <a:lnTo>
                  <a:pt x="56" y="52"/>
                </a:lnTo>
                <a:lnTo>
                  <a:pt x="54" y="52"/>
                </a:lnTo>
                <a:lnTo>
                  <a:pt x="54" y="52"/>
                </a:lnTo>
                <a:lnTo>
                  <a:pt x="54" y="52"/>
                </a:lnTo>
                <a:lnTo>
                  <a:pt x="54" y="52"/>
                </a:lnTo>
                <a:lnTo>
                  <a:pt x="54" y="52"/>
                </a:lnTo>
                <a:lnTo>
                  <a:pt x="54" y="54"/>
                </a:lnTo>
                <a:lnTo>
                  <a:pt x="56" y="56"/>
                </a:lnTo>
                <a:lnTo>
                  <a:pt x="54" y="56"/>
                </a:lnTo>
                <a:lnTo>
                  <a:pt x="54" y="58"/>
                </a:lnTo>
                <a:lnTo>
                  <a:pt x="56" y="58"/>
                </a:lnTo>
                <a:lnTo>
                  <a:pt x="56" y="58"/>
                </a:lnTo>
                <a:lnTo>
                  <a:pt x="58" y="60"/>
                </a:lnTo>
                <a:lnTo>
                  <a:pt x="60" y="60"/>
                </a:lnTo>
                <a:lnTo>
                  <a:pt x="60" y="62"/>
                </a:lnTo>
                <a:lnTo>
                  <a:pt x="60" y="62"/>
                </a:lnTo>
                <a:lnTo>
                  <a:pt x="60" y="62"/>
                </a:lnTo>
                <a:lnTo>
                  <a:pt x="60" y="62"/>
                </a:lnTo>
                <a:lnTo>
                  <a:pt x="60" y="62"/>
                </a:lnTo>
                <a:lnTo>
                  <a:pt x="60" y="64"/>
                </a:lnTo>
                <a:lnTo>
                  <a:pt x="60" y="64"/>
                </a:lnTo>
                <a:lnTo>
                  <a:pt x="60" y="66"/>
                </a:lnTo>
                <a:lnTo>
                  <a:pt x="58" y="66"/>
                </a:lnTo>
                <a:lnTo>
                  <a:pt x="56" y="64"/>
                </a:lnTo>
                <a:lnTo>
                  <a:pt x="56" y="64"/>
                </a:lnTo>
                <a:lnTo>
                  <a:pt x="54" y="62"/>
                </a:lnTo>
                <a:lnTo>
                  <a:pt x="54" y="62"/>
                </a:lnTo>
                <a:lnTo>
                  <a:pt x="54" y="62"/>
                </a:lnTo>
                <a:lnTo>
                  <a:pt x="52" y="62"/>
                </a:lnTo>
                <a:lnTo>
                  <a:pt x="52" y="62"/>
                </a:lnTo>
                <a:lnTo>
                  <a:pt x="52" y="64"/>
                </a:lnTo>
                <a:lnTo>
                  <a:pt x="50" y="64"/>
                </a:lnTo>
                <a:lnTo>
                  <a:pt x="50" y="64"/>
                </a:lnTo>
                <a:lnTo>
                  <a:pt x="50" y="64"/>
                </a:lnTo>
                <a:lnTo>
                  <a:pt x="48" y="62"/>
                </a:lnTo>
                <a:lnTo>
                  <a:pt x="48" y="64"/>
                </a:lnTo>
                <a:lnTo>
                  <a:pt x="48" y="64"/>
                </a:lnTo>
                <a:lnTo>
                  <a:pt x="48" y="64"/>
                </a:lnTo>
                <a:lnTo>
                  <a:pt x="46" y="64"/>
                </a:lnTo>
                <a:lnTo>
                  <a:pt x="46" y="64"/>
                </a:lnTo>
                <a:lnTo>
                  <a:pt x="46" y="64"/>
                </a:lnTo>
                <a:lnTo>
                  <a:pt x="44" y="64"/>
                </a:lnTo>
                <a:lnTo>
                  <a:pt x="44" y="64"/>
                </a:lnTo>
                <a:lnTo>
                  <a:pt x="44" y="64"/>
                </a:lnTo>
                <a:lnTo>
                  <a:pt x="44" y="64"/>
                </a:lnTo>
                <a:lnTo>
                  <a:pt x="44" y="64"/>
                </a:lnTo>
                <a:lnTo>
                  <a:pt x="44" y="66"/>
                </a:lnTo>
                <a:lnTo>
                  <a:pt x="44" y="66"/>
                </a:lnTo>
                <a:lnTo>
                  <a:pt x="44" y="68"/>
                </a:lnTo>
                <a:lnTo>
                  <a:pt x="44" y="68"/>
                </a:lnTo>
                <a:lnTo>
                  <a:pt x="42" y="68"/>
                </a:lnTo>
                <a:lnTo>
                  <a:pt x="42" y="68"/>
                </a:lnTo>
                <a:lnTo>
                  <a:pt x="42" y="68"/>
                </a:lnTo>
                <a:lnTo>
                  <a:pt x="42" y="70"/>
                </a:lnTo>
                <a:lnTo>
                  <a:pt x="42" y="70"/>
                </a:lnTo>
                <a:lnTo>
                  <a:pt x="42" y="70"/>
                </a:lnTo>
                <a:lnTo>
                  <a:pt x="42" y="70"/>
                </a:lnTo>
                <a:lnTo>
                  <a:pt x="42" y="70"/>
                </a:lnTo>
                <a:lnTo>
                  <a:pt x="40" y="70"/>
                </a:lnTo>
                <a:lnTo>
                  <a:pt x="40" y="70"/>
                </a:lnTo>
                <a:lnTo>
                  <a:pt x="40" y="70"/>
                </a:lnTo>
                <a:lnTo>
                  <a:pt x="40" y="70"/>
                </a:lnTo>
                <a:lnTo>
                  <a:pt x="38" y="70"/>
                </a:lnTo>
                <a:lnTo>
                  <a:pt x="38" y="70"/>
                </a:lnTo>
                <a:lnTo>
                  <a:pt x="38" y="70"/>
                </a:lnTo>
                <a:lnTo>
                  <a:pt x="36" y="70"/>
                </a:lnTo>
                <a:lnTo>
                  <a:pt x="36" y="72"/>
                </a:lnTo>
                <a:lnTo>
                  <a:pt x="36" y="72"/>
                </a:lnTo>
                <a:lnTo>
                  <a:pt x="36" y="72"/>
                </a:lnTo>
                <a:lnTo>
                  <a:pt x="34" y="70"/>
                </a:lnTo>
                <a:lnTo>
                  <a:pt x="32" y="70"/>
                </a:lnTo>
                <a:lnTo>
                  <a:pt x="32" y="70"/>
                </a:lnTo>
                <a:lnTo>
                  <a:pt x="30" y="70"/>
                </a:lnTo>
                <a:lnTo>
                  <a:pt x="30" y="70"/>
                </a:lnTo>
                <a:lnTo>
                  <a:pt x="30" y="70"/>
                </a:lnTo>
                <a:lnTo>
                  <a:pt x="30" y="70"/>
                </a:lnTo>
                <a:lnTo>
                  <a:pt x="28" y="70"/>
                </a:lnTo>
                <a:lnTo>
                  <a:pt x="28" y="70"/>
                </a:lnTo>
                <a:lnTo>
                  <a:pt x="26" y="70"/>
                </a:lnTo>
                <a:lnTo>
                  <a:pt x="26" y="70"/>
                </a:lnTo>
                <a:lnTo>
                  <a:pt x="26" y="70"/>
                </a:lnTo>
                <a:lnTo>
                  <a:pt x="24" y="70"/>
                </a:lnTo>
                <a:lnTo>
                  <a:pt x="24" y="70"/>
                </a:lnTo>
                <a:lnTo>
                  <a:pt x="22" y="68"/>
                </a:lnTo>
                <a:lnTo>
                  <a:pt x="22" y="68"/>
                </a:lnTo>
                <a:lnTo>
                  <a:pt x="22" y="68"/>
                </a:lnTo>
                <a:lnTo>
                  <a:pt x="22" y="66"/>
                </a:lnTo>
                <a:lnTo>
                  <a:pt x="24" y="66"/>
                </a:lnTo>
                <a:lnTo>
                  <a:pt x="24" y="66"/>
                </a:lnTo>
                <a:lnTo>
                  <a:pt x="24" y="66"/>
                </a:lnTo>
                <a:lnTo>
                  <a:pt x="24" y="66"/>
                </a:lnTo>
                <a:lnTo>
                  <a:pt x="24" y="66"/>
                </a:lnTo>
                <a:lnTo>
                  <a:pt x="24" y="64"/>
                </a:lnTo>
                <a:lnTo>
                  <a:pt x="24" y="64"/>
                </a:lnTo>
                <a:lnTo>
                  <a:pt x="24" y="64"/>
                </a:lnTo>
                <a:lnTo>
                  <a:pt x="24" y="62"/>
                </a:lnTo>
                <a:lnTo>
                  <a:pt x="22" y="60"/>
                </a:lnTo>
                <a:lnTo>
                  <a:pt x="20" y="60"/>
                </a:lnTo>
                <a:lnTo>
                  <a:pt x="20" y="60"/>
                </a:lnTo>
                <a:lnTo>
                  <a:pt x="20" y="60"/>
                </a:lnTo>
                <a:lnTo>
                  <a:pt x="20" y="62"/>
                </a:lnTo>
                <a:lnTo>
                  <a:pt x="20" y="64"/>
                </a:lnTo>
                <a:lnTo>
                  <a:pt x="18" y="64"/>
                </a:lnTo>
                <a:lnTo>
                  <a:pt x="16" y="64"/>
                </a:lnTo>
                <a:lnTo>
                  <a:pt x="16" y="64"/>
                </a:lnTo>
                <a:lnTo>
                  <a:pt x="16" y="64"/>
                </a:lnTo>
                <a:lnTo>
                  <a:pt x="14" y="64"/>
                </a:lnTo>
                <a:lnTo>
                  <a:pt x="14" y="64"/>
                </a:lnTo>
                <a:lnTo>
                  <a:pt x="14" y="60"/>
                </a:lnTo>
                <a:lnTo>
                  <a:pt x="14" y="60"/>
                </a:lnTo>
                <a:lnTo>
                  <a:pt x="14" y="58"/>
                </a:lnTo>
                <a:lnTo>
                  <a:pt x="14" y="56"/>
                </a:lnTo>
                <a:lnTo>
                  <a:pt x="14" y="56"/>
                </a:lnTo>
                <a:lnTo>
                  <a:pt x="12" y="54"/>
                </a:lnTo>
                <a:lnTo>
                  <a:pt x="12" y="54"/>
                </a:lnTo>
                <a:lnTo>
                  <a:pt x="12" y="54"/>
                </a:lnTo>
                <a:lnTo>
                  <a:pt x="12" y="52"/>
                </a:lnTo>
                <a:lnTo>
                  <a:pt x="12" y="52"/>
                </a:lnTo>
                <a:lnTo>
                  <a:pt x="12" y="52"/>
                </a:lnTo>
                <a:lnTo>
                  <a:pt x="12" y="52"/>
                </a:lnTo>
                <a:lnTo>
                  <a:pt x="12" y="52"/>
                </a:lnTo>
                <a:lnTo>
                  <a:pt x="12" y="50"/>
                </a:lnTo>
                <a:lnTo>
                  <a:pt x="12" y="50"/>
                </a:lnTo>
                <a:lnTo>
                  <a:pt x="14" y="50"/>
                </a:lnTo>
                <a:lnTo>
                  <a:pt x="14" y="50"/>
                </a:lnTo>
                <a:lnTo>
                  <a:pt x="12" y="50"/>
                </a:lnTo>
                <a:lnTo>
                  <a:pt x="12" y="50"/>
                </a:lnTo>
                <a:lnTo>
                  <a:pt x="12" y="50"/>
                </a:lnTo>
                <a:lnTo>
                  <a:pt x="12" y="50"/>
                </a:lnTo>
                <a:lnTo>
                  <a:pt x="12" y="50"/>
                </a:lnTo>
                <a:lnTo>
                  <a:pt x="12" y="50"/>
                </a:lnTo>
                <a:lnTo>
                  <a:pt x="10" y="50"/>
                </a:lnTo>
                <a:lnTo>
                  <a:pt x="10" y="50"/>
                </a:lnTo>
                <a:lnTo>
                  <a:pt x="10" y="48"/>
                </a:lnTo>
                <a:lnTo>
                  <a:pt x="10" y="50"/>
                </a:lnTo>
                <a:lnTo>
                  <a:pt x="12" y="50"/>
                </a:lnTo>
                <a:lnTo>
                  <a:pt x="12" y="50"/>
                </a:lnTo>
                <a:lnTo>
                  <a:pt x="12" y="50"/>
                </a:lnTo>
                <a:lnTo>
                  <a:pt x="12" y="52"/>
                </a:lnTo>
                <a:lnTo>
                  <a:pt x="12" y="52"/>
                </a:lnTo>
                <a:lnTo>
                  <a:pt x="12" y="52"/>
                </a:lnTo>
                <a:lnTo>
                  <a:pt x="12" y="52"/>
                </a:lnTo>
                <a:lnTo>
                  <a:pt x="12" y="52"/>
                </a:lnTo>
                <a:lnTo>
                  <a:pt x="12" y="52"/>
                </a:lnTo>
                <a:lnTo>
                  <a:pt x="12" y="52"/>
                </a:lnTo>
                <a:lnTo>
                  <a:pt x="10" y="50"/>
                </a:lnTo>
                <a:lnTo>
                  <a:pt x="10" y="50"/>
                </a:lnTo>
                <a:lnTo>
                  <a:pt x="10" y="50"/>
                </a:lnTo>
                <a:lnTo>
                  <a:pt x="10" y="50"/>
                </a:lnTo>
                <a:lnTo>
                  <a:pt x="10" y="48"/>
                </a:lnTo>
                <a:lnTo>
                  <a:pt x="8" y="42"/>
                </a:lnTo>
                <a:lnTo>
                  <a:pt x="8" y="42"/>
                </a:lnTo>
                <a:lnTo>
                  <a:pt x="8" y="40"/>
                </a:lnTo>
                <a:lnTo>
                  <a:pt x="8" y="38"/>
                </a:lnTo>
                <a:lnTo>
                  <a:pt x="8" y="38"/>
                </a:lnTo>
                <a:lnTo>
                  <a:pt x="6" y="36"/>
                </a:lnTo>
                <a:lnTo>
                  <a:pt x="4" y="36"/>
                </a:lnTo>
                <a:lnTo>
                  <a:pt x="4" y="34"/>
                </a:lnTo>
                <a:lnTo>
                  <a:pt x="4" y="34"/>
                </a:lnTo>
                <a:lnTo>
                  <a:pt x="4" y="34"/>
                </a:lnTo>
                <a:lnTo>
                  <a:pt x="4" y="34"/>
                </a:lnTo>
                <a:lnTo>
                  <a:pt x="4" y="34"/>
                </a:lnTo>
                <a:lnTo>
                  <a:pt x="4" y="32"/>
                </a:lnTo>
                <a:lnTo>
                  <a:pt x="2" y="30"/>
                </a:lnTo>
                <a:lnTo>
                  <a:pt x="2" y="28"/>
                </a:lnTo>
                <a:lnTo>
                  <a:pt x="2" y="26"/>
                </a:lnTo>
                <a:lnTo>
                  <a:pt x="0" y="24"/>
                </a:lnTo>
                <a:lnTo>
                  <a:pt x="0" y="24"/>
                </a:lnTo>
                <a:lnTo>
                  <a:pt x="0" y="24"/>
                </a:lnTo>
                <a:lnTo>
                  <a:pt x="0" y="22"/>
                </a:lnTo>
                <a:lnTo>
                  <a:pt x="0" y="20"/>
                </a:lnTo>
                <a:lnTo>
                  <a:pt x="0" y="20"/>
                </a:lnTo>
                <a:lnTo>
                  <a:pt x="0" y="20"/>
                </a:lnTo>
                <a:lnTo>
                  <a:pt x="2" y="20"/>
                </a:lnTo>
                <a:lnTo>
                  <a:pt x="2" y="20"/>
                </a:lnTo>
                <a:lnTo>
                  <a:pt x="2" y="20"/>
                </a:lnTo>
                <a:lnTo>
                  <a:pt x="2" y="20"/>
                </a:lnTo>
                <a:lnTo>
                  <a:pt x="4" y="18"/>
                </a:lnTo>
                <a:lnTo>
                  <a:pt x="2" y="18"/>
                </a:lnTo>
                <a:lnTo>
                  <a:pt x="2" y="18"/>
                </a:lnTo>
                <a:lnTo>
                  <a:pt x="4" y="18"/>
                </a:lnTo>
                <a:lnTo>
                  <a:pt x="4" y="16"/>
                </a:lnTo>
                <a:lnTo>
                  <a:pt x="6" y="14"/>
                </a:lnTo>
                <a:lnTo>
                  <a:pt x="6" y="14"/>
                </a:lnTo>
                <a:lnTo>
                  <a:pt x="6" y="14"/>
                </a:lnTo>
                <a:lnTo>
                  <a:pt x="6" y="14"/>
                </a:lnTo>
                <a:lnTo>
                  <a:pt x="6" y="14"/>
                </a:lnTo>
                <a:lnTo>
                  <a:pt x="6" y="12"/>
                </a:lnTo>
                <a:lnTo>
                  <a:pt x="6" y="12"/>
                </a:lnTo>
                <a:lnTo>
                  <a:pt x="8" y="10"/>
                </a:lnTo>
                <a:lnTo>
                  <a:pt x="8" y="10"/>
                </a:lnTo>
                <a:lnTo>
                  <a:pt x="8" y="10"/>
                </a:lnTo>
                <a:lnTo>
                  <a:pt x="8" y="10"/>
                </a:lnTo>
                <a:lnTo>
                  <a:pt x="8" y="8"/>
                </a:lnTo>
                <a:lnTo>
                  <a:pt x="8" y="8"/>
                </a:lnTo>
                <a:lnTo>
                  <a:pt x="8" y="8"/>
                </a:lnTo>
                <a:lnTo>
                  <a:pt x="8" y="8"/>
                </a:lnTo>
                <a:lnTo>
                  <a:pt x="10" y="8"/>
                </a:lnTo>
                <a:lnTo>
                  <a:pt x="10" y="8"/>
                </a:lnTo>
                <a:lnTo>
                  <a:pt x="10" y="6"/>
                </a:lnTo>
                <a:lnTo>
                  <a:pt x="12" y="6"/>
                </a:lnTo>
                <a:lnTo>
                  <a:pt x="12" y="6"/>
                </a:lnTo>
                <a:lnTo>
                  <a:pt x="12" y="6"/>
                </a:lnTo>
                <a:lnTo>
                  <a:pt x="14" y="6"/>
                </a:lnTo>
                <a:lnTo>
                  <a:pt x="14" y="6"/>
                </a:lnTo>
                <a:lnTo>
                  <a:pt x="16" y="6"/>
                </a:lnTo>
                <a:lnTo>
                  <a:pt x="16" y="6"/>
                </a:lnTo>
                <a:lnTo>
                  <a:pt x="18" y="6"/>
                </a:lnTo>
                <a:lnTo>
                  <a:pt x="18" y="6"/>
                </a:lnTo>
                <a:lnTo>
                  <a:pt x="18" y="6"/>
                </a:lnTo>
                <a:lnTo>
                  <a:pt x="22" y="6"/>
                </a:lnTo>
                <a:lnTo>
                  <a:pt x="22" y="6"/>
                </a:lnTo>
                <a:lnTo>
                  <a:pt x="22" y="6"/>
                </a:lnTo>
                <a:lnTo>
                  <a:pt x="24" y="6"/>
                </a:lnTo>
                <a:lnTo>
                  <a:pt x="24" y="6"/>
                </a:lnTo>
                <a:lnTo>
                  <a:pt x="26" y="6"/>
                </a:lnTo>
                <a:lnTo>
                  <a:pt x="28" y="6"/>
                </a:lnTo>
                <a:lnTo>
                  <a:pt x="28" y="6"/>
                </a:lnTo>
                <a:lnTo>
                  <a:pt x="30" y="6"/>
                </a:lnTo>
                <a:lnTo>
                  <a:pt x="30" y="6"/>
                </a:lnTo>
                <a:lnTo>
                  <a:pt x="30" y="6"/>
                </a:lnTo>
                <a:lnTo>
                  <a:pt x="32" y="6"/>
                </a:lnTo>
                <a:lnTo>
                  <a:pt x="32" y="6"/>
                </a:lnTo>
                <a:lnTo>
                  <a:pt x="34" y="6"/>
                </a:lnTo>
                <a:lnTo>
                  <a:pt x="36" y="6"/>
                </a:lnTo>
                <a:lnTo>
                  <a:pt x="36" y="6"/>
                </a:lnTo>
                <a:lnTo>
                  <a:pt x="36" y="6"/>
                </a:lnTo>
                <a:lnTo>
                  <a:pt x="36" y="6"/>
                </a:lnTo>
                <a:lnTo>
                  <a:pt x="36" y="6"/>
                </a:lnTo>
                <a:lnTo>
                  <a:pt x="36" y="8"/>
                </a:lnTo>
                <a:lnTo>
                  <a:pt x="38" y="8"/>
                </a:lnTo>
                <a:lnTo>
                  <a:pt x="38" y="8"/>
                </a:lnTo>
                <a:lnTo>
                  <a:pt x="38" y="8"/>
                </a:lnTo>
                <a:lnTo>
                  <a:pt x="38" y="8"/>
                </a:lnTo>
                <a:lnTo>
                  <a:pt x="40" y="8"/>
                </a:lnTo>
                <a:lnTo>
                  <a:pt x="40" y="8"/>
                </a:lnTo>
                <a:lnTo>
                  <a:pt x="40" y="6"/>
                </a:lnTo>
                <a:lnTo>
                  <a:pt x="40" y="6"/>
                </a:lnTo>
                <a:lnTo>
                  <a:pt x="40" y="8"/>
                </a:lnTo>
                <a:lnTo>
                  <a:pt x="42" y="10"/>
                </a:lnTo>
                <a:lnTo>
                  <a:pt x="42" y="10"/>
                </a:lnTo>
                <a:lnTo>
                  <a:pt x="44" y="10"/>
                </a:lnTo>
                <a:lnTo>
                  <a:pt x="44" y="10"/>
                </a:lnTo>
                <a:lnTo>
                  <a:pt x="46" y="10"/>
                </a:lnTo>
                <a:lnTo>
                  <a:pt x="48" y="10"/>
                </a:lnTo>
                <a:lnTo>
                  <a:pt x="48" y="12"/>
                </a:lnTo>
                <a:lnTo>
                  <a:pt x="50" y="12"/>
                </a:lnTo>
                <a:lnTo>
                  <a:pt x="50" y="12"/>
                </a:lnTo>
                <a:lnTo>
                  <a:pt x="50" y="14"/>
                </a:lnTo>
                <a:lnTo>
                  <a:pt x="50" y="14"/>
                </a:lnTo>
                <a:lnTo>
                  <a:pt x="52" y="14"/>
                </a:lnTo>
                <a:lnTo>
                  <a:pt x="54" y="14"/>
                </a:lnTo>
                <a:lnTo>
                  <a:pt x="54" y="14"/>
                </a:lnTo>
                <a:lnTo>
                  <a:pt x="54" y="12"/>
                </a:lnTo>
                <a:lnTo>
                  <a:pt x="54" y="12"/>
                </a:lnTo>
                <a:lnTo>
                  <a:pt x="54" y="10"/>
                </a:lnTo>
                <a:lnTo>
                  <a:pt x="52" y="8"/>
                </a:lnTo>
                <a:lnTo>
                  <a:pt x="52" y="6"/>
                </a:lnTo>
                <a:lnTo>
                  <a:pt x="52" y="6"/>
                </a:lnTo>
                <a:lnTo>
                  <a:pt x="52" y="6"/>
                </a:lnTo>
                <a:lnTo>
                  <a:pt x="54" y="6"/>
                </a:lnTo>
                <a:lnTo>
                  <a:pt x="54" y="6"/>
                </a:lnTo>
                <a:lnTo>
                  <a:pt x="54" y="6"/>
                </a:lnTo>
                <a:lnTo>
                  <a:pt x="54" y="6"/>
                </a:lnTo>
                <a:lnTo>
                  <a:pt x="54" y="6"/>
                </a:lnTo>
                <a:lnTo>
                  <a:pt x="54" y="4"/>
                </a:lnTo>
                <a:lnTo>
                  <a:pt x="56" y="4"/>
                </a:lnTo>
                <a:lnTo>
                  <a:pt x="56" y="4"/>
                </a:lnTo>
                <a:lnTo>
                  <a:pt x="56" y="6"/>
                </a:lnTo>
                <a:lnTo>
                  <a:pt x="58" y="4"/>
                </a:lnTo>
                <a:lnTo>
                  <a:pt x="58" y="4"/>
                </a:lnTo>
                <a:lnTo>
                  <a:pt x="58" y="4"/>
                </a:lnTo>
                <a:lnTo>
                  <a:pt x="58" y="4"/>
                </a:lnTo>
                <a:lnTo>
                  <a:pt x="58" y="2"/>
                </a:lnTo>
                <a:lnTo>
                  <a:pt x="60" y="4"/>
                </a:lnTo>
                <a:lnTo>
                  <a:pt x="60" y="4"/>
                </a:lnTo>
                <a:lnTo>
                  <a:pt x="62" y="6"/>
                </a:lnTo>
                <a:lnTo>
                  <a:pt x="62" y="6"/>
                </a:lnTo>
                <a:lnTo>
                  <a:pt x="62" y="6"/>
                </a:lnTo>
                <a:lnTo>
                  <a:pt x="64" y="6"/>
                </a:lnTo>
                <a:lnTo>
                  <a:pt x="64" y="8"/>
                </a:lnTo>
                <a:lnTo>
                  <a:pt x="68" y="6"/>
                </a:lnTo>
                <a:lnTo>
                  <a:pt x="68" y="6"/>
                </a:lnTo>
                <a:lnTo>
                  <a:pt x="70" y="4"/>
                </a:lnTo>
                <a:lnTo>
                  <a:pt x="70" y="4"/>
                </a:lnTo>
                <a:lnTo>
                  <a:pt x="70" y="2"/>
                </a:lnTo>
                <a:lnTo>
                  <a:pt x="72" y="2"/>
                </a:lnTo>
                <a:lnTo>
                  <a:pt x="74" y="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2" name="Freeform 158"/>
          <p:cNvSpPr>
            <a:spLocks/>
          </p:cNvSpPr>
          <p:nvPr/>
        </p:nvSpPr>
        <p:spPr bwMode="auto">
          <a:xfrm>
            <a:off x="6054725" y="2493963"/>
            <a:ext cx="215900" cy="104775"/>
          </a:xfrm>
          <a:custGeom>
            <a:avLst/>
            <a:gdLst/>
            <a:ahLst/>
            <a:cxnLst>
              <a:cxn ang="0">
                <a:pos x="132" y="18"/>
              </a:cxn>
              <a:cxn ang="0">
                <a:pos x="130" y="22"/>
              </a:cxn>
              <a:cxn ang="0">
                <a:pos x="118" y="28"/>
              </a:cxn>
              <a:cxn ang="0">
                <a:pos x="114" y="32"/>
              </a:cxn>
              <a:cxn ang="0">
                <a:pos x="112" y="36"/>
              </a:cxn>
              <a:cxn ang="0">
                <a:pos x="104" y="36"/>
              </a:cxn>
              <a:cxn ang="0">
                <a:pos x="96" y="36"/>
              </a:cxn>
              <a:cxn ang="0">
                <a:pos x="94" y="44"/>
              </a:cxn>
              <a:cxn ang="0">
                <a:pos x="88" y="46"/>
              </a:cxn>
              <a:cxn ang="0">
                <a:pos x="82" y="42"/>
              </a:cxn>
              <a:cxn ang="0">
                <a:pos x="74" y="44"/>
              </a:cxn>
              <a:cxn ang="0">
                <a:pos x="72" y="46"/>
              </a:cxn>
              <a:cxn ang="0">
                <a:pos x="68" y="50"/>
              </a:cxn>
              <a:cxn ang="0">
                <a:pos x="62" y="52"/>
              </a:cxn>
              <a:cxn ang="0">
                <a:pos x="60" y="62"/>
              </a:cxn>
              <a:cxn ang="0">
                <a:pos x="48" y="62"/>
              </a:cxn>
              <a:cxn ang="0">
                <a:pos x="44" y="64"/>
              </a:cxn>
              <a:cxn ang="0">
                <a:pos x="36" y="64"/>
              </a:cxn>
              <a:cxn ang="0">
                <a:pos x="32" y="62"/>
              </a:cxn>
              <a:cxn ang="0">
                <a:pos x="28" y="60"/>
              </a:cxn>
              <a:cxn ang="0">
                <a:pos x="20" y="60"/>
              </a:cxn>
              <a:cxn ang="0">
                <a:pos x="12" y="60"/>
              </a:cxn>
              <a:cxn ang="0">
                <a:pos x="4" y="60"/>
              </a:cxn>
              <a:cxn ang="0">
                <a:pos x="0" y="58"/>
              </a:cxn>
              <a:cxn ang="0">
                <a:pos x="2" y="54"/>
              </a:cxn>
              <a:cxn ang="0">
                <a:pos x="8" y="48"/>
              </a:cxn>
              <a:cxn ang="0">
                <a:pos x="16" y="52"/>
              </a:cxn>
              <a:cxn ang="0">
                <a:pos x="16" y="50"/>
              </a:cxn>
              <a:cxn ang="0">
                <a:pos x="22" y="48"/>
              </a:cxn>
              <a:cxn ang="0">
                <a:pos x="32" y="50"/>
              </a:cxn>
              <a:cxn ang="0">
                <a:pos x="38" y="46"/>
              </a:cxn>
              <a:cxn ang="0">
                <a:pos x="38" y="42"/>
              </a:cxn>
              <a:cxn ang="0">
                <a:pos x="46" y="40"/>
              </a:cxn>
              <a:cxn ang="0">
                <a:pos x="38" y="38"/>
              </a:cxn>
              <a:cxn ang="0">
                <a:pos x="28" y="32"/>
              </a:cxn>
              <a:cxn ang="0">
                <a:pos x="22" y="28"/>
              </a:cxn>
              <a:cxn ang="0">
                <a:pos x="22" y="30"/>
              </a:cxn>
              <a:cxn ang="0">
                <a:pos x="16" y="32"/>
              </a:cxn>
              <a:cxn ang="0">
                <a:pos x="8" y="30"/>
              </a:cxn>
              <a:cxn ang="0">
                <a:pos x="4" y="28"/>
              </a:cxn>
              <a:cxn ang="0">
                <a:pos x="6" y="22"/>
              </a:cxn>
              <a:cxn ang="0">
                <a:pos x="12" y="18"/>
              </a:cxn>
              <a:cxn ang="0">
                <a:pos x="10" y="14"/>
              </a:cxn>
              <a:cxn ang="0">
                <a:pos x="10" y="10"/>
              </a:cxn>
              <a:cxn ang="0">
                <a:pos x="16" y="6"/>
              </a:cxn>
              <a:cxn ang="0">
                <a:pos x="26" y="6"/>
              </a:cxn>
              <a:cxn ang="0">
                <a:pos x="34" y="10"/>
              </a:cxn>
              <a:cxn ang="0">
                <a:pos x="44" y="12"/>
              </a:cxn>
              <a:cxn ang="0">
                <a:pos x="40" y="4"/>
              </a:cxn>
              <a:cxn ang="0">
                <a:pos x="50" y="0"/>
              </a:cxn>
              <a:cxn ang="0">
                <a:pos x="62" y="4"/>
              </a:cxn>
              <a:cxn ang="0">
                <a:pos x="70" y="4"/>
              </a:cxn>
              <a:cxn ang="0">
                <a:pos x="82" y="4"/>
              </a:cxn>
              <a:cxn ang="0">
                <a:pos x="94" y="4"/>
              </a:cxn>
              <a:cxn ang="0">
                <a:pos x="106" y="4"/>
              </a:cxn>
              <a:cxn ang="0">
                <a:pos x="118" y="8"/>
              </a:cxn>
              <a:cxn ang="0">
                <a:pos x="122" y="10"/>
              </a:cxn>
              <a:cxn ang="0">
                <a:pos x="128" y="12"/>
              </a:cxn>
            </a:cxnLst>
            <a:rect l="0" t="0" r="r" b="b"/>
            <a:pathLst>
              <a:path w="136" h="66">
                <a:moveTo>
                  <a:pt x="134" y="16"/>
                </a:moveTo>
                <a:lnTo>
                  <a:pt x="134" y="16"/>
                </a:lnTo>
                <a:lnTo>
                  <a:pt x="136" y="18"/>
                </a:lnTo>
                <a:lnTo>
                  <a:pt x="136" y="18"/>
                </a:lnTo>
                <a:lnTo>
                  <a:pt x="136" y="18"/>
                </a:lnTo>
                <a:lnTo>
                  <a:pt x="136" y="18"/>
                </a:lnTo>
                <a:lnTo>
                  <a:pt x="134" y="20"/>
                </a:lnTo>
                <a:lnTo>
                  <a:pt x="134" y="20"/>
                </a:lnTo>
                <a:lnTo>
                  <a:pt x="134" y="18"/>
                </a:lnTo>
                <a:lnTo>
                  <a:pt x="132" y="18"/>
                </a:lnTo>
                <a:lnTo>
                  <a:pt x="132" y="18"/>
                </a:lnTo>
                <a:lnTo>
                  <a:pt x="132" y="20"/>
                </a:lnTo>
                <a:lnTo>
                  <a:pt x="130" y="20"/>
                </a:lnTo>
                <a:lnTo>
                  <a:pt x="130" y="20"/>
                </a:lnTo>
                <a:lnTo>
                  <a:pt x="130" y="20"/>
                </a:lnTo>
                <a:lnTo>
                  <a:pt x="130" y="20"/>
                </a:lnTo>
                <a:lnTo>
                  <a:pt x="130" y="20"/>
                </a:lnTo>
                <a:lnTo>
                  <a:pt x="130" y="22"/>
                </a:lnTo>
                <a:lnTo>
                  <a:pt x="130" y="22"/>
                </a:lnTo>
                <a:lnTo>
                  <a:pt x="130" y="22"/>
                </a:lnTo>
                <a:lnTo>
                  <a:pt x="128" y="22"/>
                </a:lnTo>
                <a:lnTo>
                  <a:pt x="128" y="22"/>
                </a:lnTo>
                <a:lnTo>
                  <a:pt x="128" y="22"/>
                </a:lnTo>
                <a:lnTo>
                  <a:pt x="124" y="22"/>
                </a:lnTo>
                <a:lnTo>
                  <a:pt x="122" y="24"/>
                </a:lnTo>
                <a:lnTo>
                  <a:pt x="122" y="24"/>
                </a:lnTo>
                <a:lnTo>
                  <a:pt x="120" y="26"/>
                </a:lnTo>
                <a:lnTo>
                  <a:pt x="118" y="26"/>
                </a:lnTo>
                <a:lnTo>
                  <a:pt x="118" y="26"/>
                </a:lnTo>
                <a:lnTo>
                  <a:pt x="118" y="28"/>
                </a:lnTo>
                <a:lnTo>
                  <a:pt x="118" y="28"/>
                </a:lnTo>
                <a:lnTo>
                  <a:pt x="116" y="28"/>
                </a:lnTo>
                <a:lnTo>
                  <a:pt x="114" y="30"/>
                </a:lnTo>
                <a:lnTo>
                  <a:pt x="114" y="30"/>
                </a:lnTo>
                <a:lnTo>
                  <a:pt x="114" y="30"/>
                </a:lnTo>
                <a:lnTo>
                  <a:pt x="114" y="30"/>
                </a:lnTo>
                <a:lnTo>
                  <a:pt x="114" y="32"/>
                </a:lnTo>
                <a:lnTo>
                  <a:pt x="114" y="32"/>
                </a:lnTo>
                <a:lnTo>
                  <a:pt x="114" y="32"/>
                </a:lnTo>
                <a:lnTo>
                  <a:pt x="114" y="32"/>
                </a:lnTo>
                <a:lnTo>
                  <a:pt x="114" y="32"/>
                </a:lnTo>
                <a:lnTo>
                  <a:pt x="114" y="32"/>
                </a:lnTo>
                <a:lnTo>
                  <a:pt x="114" y="34"/>
                </a:lnTo>
                <a:lnTo>
                  <a:pt x="114" y="34"/>
                </a:lnTo>
                <a:lnTo>
                  <a:pt x="114" y="34"/>
                </a:lnTo>
                <a:lnTo>
                  <a:pt x="114" y="34"/>
                </a:lnTo>
                <a:lnTo>
                  <a:pt x="114" y="34"/>
                </a:lnTo>
                <a:lnTo>
                  <a:pt x="112" y="34"/>
                </a:lnTo>
                <a:lnTo>
                  <a:pt x="112" y="36"/>
                </a:lnTo>
                <a:lnTo>
                  <a:pt x="112" y="36"/>
                </a:lnTo>
                <a:lnTo>
                  <a:pt x="112" y="36"/>
                </a:lnTo>
                <a:lnTo>
                  <a:pt x="110" y="34"/>
                </a:lnTo>
                <a:lnTo>
                  <a:pt x="108" y="34"/>
                </a:lnTo>
                <a:lnTo>
                  <a:pt x="108" y="34"/>
                </a:lnTo>
                <a:lnTo>
                  <a:pt x="108" y="36"/>
                </a:lnTo>
                <a:lnTo>
                  <a:pt x="106" y="36"/>
                </a:lnTo>
                <a:lnTo>
                  <a:pt x="106" y="36"/>
                </a:lnTo>
                <a:lnTo>
                  <a:pt x="104" y="36"/>
                </a:lnTo>
                <a:lnTo>
                  <a:pt x="104" y="36"/>
                </a:lnTo>
                <a:lnTo>
                  <a:pt x="104" y="36"/>
                </a:lnTo>
                <a:lnTo>
                  <a:pt x="102" y="36"/>
                </a:lnTo>
                <a:lnTo>
                  <a:pt x="102" y="36"/>
                </a:lnTo>
                <a:lnTo>
                  <a:pt x="102" y="36"/>
                </a:lnTo>
                <a:lnTo>
                  <a:pt x="100" y="36"/>
                </a:lnTo>
                <a:lnTo>
                  <a:pt x="100" y="36"/>
                </a:lnTo>
                <a:lnTo>
                  <a:pt x="98" y="36"/>
                </a:lnTo>
                <a:lnTo>
                  <a:pt x="98" y="36"/>
                </a:lnTo>
                <a:lnTo>
                  <a:pt x="96" y="36"/>
                </a:lnTo>
                <a:lnTo>
                  <a:pt x="96" y="36"/>
                </a:lnTo>
                <a:lnTo>
                  <a:pt x="96" y="36"/>
                </a:lnTo>
                <a:lnTo>
                  <a:pt x="96" y="36"/>
                </a:lnTo>
                <a:lnTo>
                  <a:pt x="94" y="40"/>
                </a:lnTo>
                <a:lnTo>
                  <a:pt x="94" y="40"/>
                </a:lnTo>
                <a:lnTo>
                  <a:pt x="96" y="42"/>
                </a:lnTo>
                <a:lnTo>
                  <a:pt x="94" y="42"/>
                </a:lnTo>
                <a:lnTo>
                  <a:pt x="94" y="42"/>
                </a:lnTo>
                <a:lnTo>
                  <a:pt x="94" y="44"/>
                </a:lnTo>
                <a:lnTo>
                  <a:pt x="94" y="44"/>
                </a:lnTo>
                <a:lnTo>
                  <a:pt x="94" y="44"/>
                </a:lnTo>
                <a:lnTo>
                  <a:pt x="94" y="44"/>
                </a:lnTo>
                <a:lnTo>
                  <a:pt x="94" y="44"/>
                </a:lnTo>
                <a:lnTo>
                  <a:pt x="94" y="46"/>
                </a:lnTo>
                <a:lnTo>
                  <a:pt x="94" y="46"/>
                </a:lnTo>
                <a:lnTo>
                  <a:pt x="92" y="46"/>
                </a:lnTo>
                <a:lnTo>
                  <a:pt x="92" y="46"/>
                </a:lnTo>
                <a:lnTo>
                  <a:pt x="90" y="46"/>
                </a:lnTo>
                <a:lnTo>
                  <a:pt x="88" y="46"/>
                </a:lnTo>
                <a:lnTo>
                  <a:pt x="88" y="46"/>
                </a:lnTo>
                <a:lnTo>
                  <a:pt x="88" y="46"/>
                </a:lnTo>
                <a:lnTo>
                  <a:pt x="88" y="46"/>
                </a:lnTo>
                <a:lnTo>
                  <a:pt x="88" y="46"/>
                </a:lnTo>
                <a:lnTo>
                  <a:pt x="88" y="48"/>
                </a:lnTo>
                <a:lnTo>
                  <a:pt x="86" y="48"/>
                </a:lnTo>
                <a:lnTo>
                  <a:pt x="84" y="48"/>
                </a:lnTo>
                <a:lnTo>
                  <a:pt x="84" y="48"/>
                </a:lnTo>
                <a:lnTo>
                  <a:pt x="84" y="46"/>
                </a:lnTo>
                <a:lnTo>
                  <a:pt x="84" y="46"/>
                </a:lnTo>
                <a:lnTo>
                  <a:pt x="82" y="44"/>
                </a:lnTo>
                <a:lnTo>
                  <a:pt x="82" y="44"/>
                </a:lnTo>
                <a:lnTo>
                  <a:pt x="82" y="42"/>
                </a:lnTo>
                <a:lnTo>
                  <a:pt x="80" y="42"/>
                </a:lnTo>
                <a:lnTo>
                  <a:pt x="80" y="42"/>
                </a:lnTo>
                <a:lnTo>
                  <a:pt x="80" y="42"/>
                </a:lnTo>
                <a:lnTo>
                  <a:pt x="80" y="42"/>
                </a:lnTo>
                <a:lnTo>
                  <a:pt x="78" y="44"/>
                </a:lnTo>
                <a:lnTo>
                  <a:pt x="78" y="44"/>
                </a:lnTo>
                <a:lnTo>
                  <a:pt x="76" y="46"/>
                </a:lnTo>
                <a:lnTo>
                  <a:pt x="74" y="46"/>
                </a:lnTo>
                <a:lnTo>
                  <a:pt x="74" y="44"/>
                </a:lnTo>
                <a:lnTo>
                  <a:pt x="74" y="44"/>
                </a:lnTo>
                <a:lnTo>
                  <a:pt x="74" y="44"/>
                </a:lnTo>
                <a:lnTo>
                  <a:pt x="72" y="44"/>
                </a:lnTo>
                <a:lnTo>
                  <a:pt x="72" y="44"/>
                </a:lnTo>
                <a:lnTo>
                  <a:pt x="72" y="44"/>
                </a:lnTo>
                <a:lnTo>
                  <a:pt x="72" y="44"/>
                </a:lnTo>
                <a:lnTo>
                  <a:pt x="72" y="44"/>
                </a:lnTo>
                <a:lnTo>
                  <a:pt x="72" y="44"/>
                </a:lnTo>
                <a:lnTo>
                  <a:pt x="72" y="46"/>
                </a:lnTo>
                <a:lnTo>
                  <a:pt x="72" y="46"/>
                </a:lnTo>
                <a:lnTo>
                  <a:pt x="72" y="46"/>
                </a:lnTo>
                <a:lnTo>
                  <a:pt x="72" y="46"/>
                </a:lnTo>
                <a:lnTo>
                  <a:pt x="72" y="48"/>
                </a:lnTo>
                <a:lnTo>
                  <a:pt x="72" y="48"/>
                </a:lnTo>
                <a:lnTo>
                  <a:pt x="72" y="46"/>
                </a:lnTo>
                <a:lnTo>
                  <a:pt x="72" y="46"/>
                </a:lnTo>
                <a:lnTo>
                  <a:pt x="70" y="46"/>
                </a:lnTo>
                <a:lnTo>
                  <a:pt x="70" y="48"/>
                </a:lnTo>
                <a:lnTo>
                  <a:pt x="68" y="48"/>
                </a:lnTo>
                <a:lnTo>
                  <a:pt x="68" y="50"/>
                </a:lnTo>
                <a:lnTo>
                  <a:pt x="68" y="50"/>
                </a:lnTo>
                <a:lnTo>
                  <a:pt x="68" y="50"/>
                </a:lnTo>
                <a:lnTo>
                  <a:pt x="68" y="50"/>
                </a:lnTo>
                <a:lnTo>
                  <a:pt x="66" y="50"/>
                </a:lnTo>
                <a:lnTo>
                  <a:pt x="66" y="50"/>
                </a:lnTo>
                <a:lnTo>
                  <a:pt x="66" y="50"/>
                </a:lnTo>
                <a:lnTo>
                  <a:pt x="66" y="50"/>
                </a:lnTo>
                <a:lnTo>
                  <a:pt x="64" y="50"/>
                </a:lnTo>
                <a:lnTo>
                  <a:pt x="64" y="50"/>
                </a:lnTo>
                <a:lnTo>
                  <a:pt x="62" y="52"/>
                </a:lnTo>
                <a:lnTo>
                  <a:pt x="62" y="52"/>
                </a:lnTo>
                <a:lnTo>
                  <a:pt x="62" y="56"/>
                </a:lnTo>
                <a:lnTo>
                  <a:pt x="62" y="56"/>
                </a:lnTo>
                <a:lnTo>
                  <a:pt x="62" y="56"/>
                </a:lnTo>
                <a:lnTo>
                  <a:pt x="62" y="56"/>
                </a:lnTo>
                <a:lnTo>
                  <a:pt x="64" y="58"/>
                </a:lnTo>
                <a:lnTo>
                  <a:pt x="64" y="60"/>
                </a:lnTo>
                <a:lnTo>
                  <a:pt x="64" y="60"/>
                </a:lnTo>
                <a:lnTo>
                  <a:pt x="62" y="62"/>
                </a:lnTo>
                <a:lnTo>
                  <a:pt x="62" y="62"/>
                </a:lnTo>
                <a:lnTo>
                  <a:pt x="60" y="62"/>
                </a:lnTo>
                <a:lnTo>
                  <a:pt x="60" y="62"/>
                </a:lnTo>
                <a:lnTo>
                  <a:pt x="58" y="62"/>
                </a:lnTo>
                <a:lnTo>
                  <a:pt x="58" y="62"/>
                </a:lnTo>
                <a:lnTo>
                  <a:pt x="56" y="62"/>
                </a:lnTo>
                <a:lnTo>
                  <a:pt x="56" y="62"/>
                </a:lnTo>
                <a:lnTo>
                  <a:pt x="54" y="64"/>
                </a:lnTo>
                <a:lnTo>
                  <a:pt x="54" y="64"/>
                </a:lnTo>
                <a:lnTo>
                  <a:pt x="50" y="64"/>
                </a:lnTo>
                <a:lnTo>
                  <a:pt x="50" y="62"/>
                </a:lnTo>
                <a:lnTo>
                  <a:pt x="48" y="62"/>
                </a:lnTo>
                <a:lnTo>
                  <a:pt x="48" y="62"/>
                </a:lnTo>
                <a:lnTo>
                  <a:pt x="48" y="62"/>
                </a:lnTo>
                <a:lnTo>
                  <a:pt x="46" y="62"/>
                </a:lnTo>
                <a:lnTo>
                  <a:pt x="46" y="62"/>
                </a:lnTo>
                <a:lnTo>
                  <a:pt x="46" y="64"/>
                </a:lnTo>
                <a:lnTo>
                  <a:pt x="44" y="64"/>
                </a:lnTo>
                <a:lnTo>
                  <a:pt x="44" y="64"/>
                </a:lnTo>
                <a:lnTo>
                  <a:pt x="44" y="64"/>
                </a:lnTo>
                <a:lnTo>
                  <a:pt x="44" y="64"/>
                </a:lnTo>
                <a:lnTo>
                  <a:pt x="44" y="64"/>
                </a:lnTo>
                <a:lnTo>
                  <a:pt x="44" y="64"/>
                </a:lnTo>
                <a:lnTo>
                  <a:pt x="42" y="66"/>
                </a:lnTo>
                <a:lnTo>
                  <a:pt x="40" y="64"/>
                </a:lnTo>
                <a:lnTo>
                  <a:pt x="40" y="64"/>
                </a:lnTo>
                <a:lnTo>
                  <a:pt x="40" y="62"/>
                </a:lnTo>
                <a:lnTo>
                  <a:pt x="38" y="64"/>
                </a:lnTo>
                <a:lnTo>
                  <a:pt x="38" y="64"/>
                </a:lnTo>
                <a:lnTo>
                  <a:pt x="38" y="64"/>
                </a:lnTo>
                <a:lnTo>
                  <a:pt x="36" y="64"/>
                </a:lnTo>
                <a:lnTo>
                  <a:pt x="36" y="64"/>
                </a:lnTo>
                <a:lnTo>
                  <a:pt x="36" y="64"/>
                </a:lnTo>
                <a:lnTo>
                  <a:pt x="36" y="64"/>
                </a:lnTo>
                <a:lnTo>
                  <a:pt x="36" y="64"/>
                </a:lnTo>
                <a:lnTo>
                  <a:pt x="36" y="62"/>
                </a:lnTo>
                <a:lnTo>
                  <a:pt x="36" y="62"/>
                </a:lnTo>
                <a:lnTo>
                  <a:pt x="34" y="62"/>
                </a:lnTo>
                <a:lnTo>
                  <a:pt x="34" y="62"/>
                </a:lnTo>
                <a:lnTo>
                  <a:pt x="34" y="62"/>
                </a:lnTo>
                <a:lnTo>
                  <a:pt x="34" y="62"/>
                </a:lnTo>
                <a:lnTo>
                  <a:pt x="32" y="62"/>
                </a:lnTo>
                <a:lnTo>
                  <a:pt x="32" y="62"/>
                </a:lnTo>
                <a:lnTo>
                  <a:pt x="32" y="62"/>
                </a:lnTo>
                <a:lnTo>
                  <a:pt x="32" y="60"/>
                </a:lnTo>
                <a:lnTo>
                  <a:pt x="32" y="60"/>
                </a:lnTo>
                <a:lnTo>
                  <a:pt x="32" y="60"/>
                </a:lnTo>
                <a:lnTo>
                  <a:pt x="32" y="60"/>
                </a:lnTo>
                <a:lnTo>
                  <a:pt x="30" y="58"/>
                </a:lnTo>
                <a:lnTo>
                  <a:pt x="30" y="58"/>
                </a:lnTo>
                <a:lnTo>
                  <a:pt x="30" y="58"/>
                </a:lnTo>
                <a:lnTo>
                  <a:pt x="28" y="60"/>
                </a:lnTo>
                <a:lnTo>
                  <a:pt x="26" y="60"/>
                </a:lnTo>
                <a:lnTo>
                  <a:pt x="26" y="60"/>
                </a:lnTo>
                <a:lnTo>
                  <a:pt x="26" y="60"/>
                </a:lnTo>
                <a:lnTo>
                  <a:pt x="26" y="62"/>
                </a:lnTo>
                <a:lnTo>
                  <a:pt x="26" y="62"/>
                </a:lnTo>
                <a:lnTo>
                  <a:pt x="26" y="62"/>
                </a:lnTo>
                <a:lnTo>
                  <a:pt x="24" y="62"/>
                </a:lnTo>
                <a:lnTo>
                  <a:pt x="22" y="62"/>
                </a:lnTo>
                <a:lnTo>
                  <a:pt x="20" y="62"/>
                </a:lnTo>
                <a:lnTo>
                  <a:pt x="20" y="60"/>
                </a:lnTo>
                <a:lnTo>
                  <a:pt x="20" y="60"/>
                </a:lnTo>
                <a:lnTo>
                  <a:pt x="20" y="60"/>
                </a:lnTo>
                <a:lnTo>
                  <a:pt x="20" y="60"/>
                </a:lnTo>
                <a:lnTo>
                  <a:pt x="18" y="60"/>
                </a:lnTo>
                <a:lnTo>
                  <a:pt x="18" y="58"/>
                </a:lnTo>
                <a:lnTo>
                  <a:pt x="16" y="58"/>
                </a:lnTo>
                <a:lnTo>
                  <a:pt x="16" y="60"/>
                </a:lnTo>
                <a:lnTo>
                  <a:pt x="14" y="60"/>
                </a:lnTo>
                <a:lnTo>
                  <a:pt x="14" y="60"/>
                </a:lnTo>
                <a:lnTo>
                  <a:pt x="12" y="60"/>
                </a:lnTo>
                <a:lnTo>
                  <a:pt x="10" y="60"/>
                </a:lnTo>
                <a:lnTo>
                  <a:pt x="8" y="60"/>
                </a:lnTo>
                <a:lnTo>
                  <a:pt x="8" y="60"/>
                </a:lnTo>
                <a:lnTo>
                  <a:pt x="8" y="60"/>
                </a:lnTo>
                <a:lnTo>
                  <a:pt x="8" y="60"/>
                </a:lnTo>
                <a:lnTo>
                  <a:pt x="6" y="60"/>
                </a:lnTo>
                <a:lnTo>
                  <a:pt x="6" y="60"/>
                </a:lnTo>
                <a:lnTo>
                  <a:pt x="6" y="60"/>
                </a:lnTo>
                <a:lnTo>
                  <a:pt x="6" y="60"/>
                </a:lnTo>
                <a:lnTo>
                  <a:pt x="4" y="60"/>
                </a:lnTo>
                <a:lnTo>
                  <a:pt x="4" y="60"/>
                </a:lnTo>
                <a:lnTo>
                  <a:pt x="4" y="60"/>
                </a:lnTo>
                <a:lnTo>
                  <a:pt x="2" y="60"/>
                </a:lnTo>
                <a:lnTo>
                  <a:pt x="2" y="60"/>
                </a:lnTo>
                <a:lnTo>
                  <a:pt x="0" y="60"/>
                </a:lnTo>
                <a:lnTo>
                  <a:pt x="0" y="60"/>
                </a:lnTo>
                <a:lnTo>
                  <a:pt x="0" y="58"/>
                </a:lnTo>
                <a:lnTo>
                  <a:pt x="0" y="58"/>
                </a:lnTo>
                <a:lnTo>
                  <a:pt x="0" y="58"/>
                </a:lnTo>
                <a:lnTo>
                  <a:pt x="0" y="58"/>
                </a:lnTo>
                <a:lnTo>
                  <a:pt x="0" y="56"/>
                </a:lnTo>
                <a:lnTo>
                  <a:pt x="0" y="56"/>
                </a:lnTo>
                <a:lnTo>
                  <a:pt x="0" y="56"/>
                </a:lnTo>
                <a:lnTo>
                  <a:pt x="0" y="56"/>
                </a:lnTo>
                <a:lnTo>
                  <a:pt x="0" y="54"/>
                </a:lnTo>
                <a:lnTo>
                  <a:pt x="0" y="52"/>
                </a:lnTo>
                <a:lnTo>
                  <a:pt x="0" y="54"/>
                </a:lnTo>
                <a:lnTo>
                  <a:pt x="2" y="54"/>
                </a:lnTo>
                <a:lnTo>
                  <a:pt x="2" y="54"/>
                </a:lnTo>
                <a:lnTo>
                  <a:pt x="2" y="54"/>
                </a:lnTo>
                <a:lnTo>
                  <a:pt x="2" y="54"/>
                </a:lnTo>
                <a:lnTo>
                  <a:pt x="2" y="52"/>
                </a:lnTo>
                <a:lnTo>
                  <a:pt x="2" y="52"/>
                </a:lnTo>
                <a:lnTo>
                  <a:pt x="2" y="50"/>
                </a:lnTo>
                <a:lnTo>
                  <a:pt x="2" y="50"/>
                </a:lnTo>
                <a:lnTo>
                  <a:pt x="2" y="50"/>
                </a:lnTo>
                <a:lnTo>
                  <a:pt x="2" y="50"/>
                </a:lnTo>
                <a:lnTo>
                  <a:pt x="4" y="50"/>
                </a:lnTo>
                <a:lnTo>
                  <a:pt x="6" y="50"/>
                </a:lnTo>
                <a:lnTo>
                  <a:pt x="8" y="48"/>
                </a:lnTo>
                <a:lnTo>
                  <a:pt x="8" y="50"/>
                </a:lnTo>
                <a:lnTo>
                  <a:pt x="12" y="50"/>
                </a:lnTo>
                <a:lnTo>
                  <a:pt x="12" y="50"/>
                </a:lnTo>
                <a:lnTo>
                  <a:pt x="12" y="50"/>
                </a:lnTo>
                <a:lnTo>
                  <a:pt x="12" y="52"/>
                </a:lnTo>
                <a:lnTo>
                  <a:pt x="14" y="52"/>
                </a:lnTo>
                <a:lnTo>
                  <a:pt x="16" y="52"/>
                </a:lnTo>
                <a:lnTo>
                  <a:pt x="16" y="52"/>
                </a:lnTo>
                <a:lnTo>
                  <a:pt x="16" y="52"/>
                </a:lnTo>
                <a:lnTo>
                  <a:pt x="16" y="52"/>
                </a:lnTo>
                <a:lnTo>
                  <a:pt x="16" y="52"/>
                </a:lnTo>
                <a:lnTo>
                  <a:pt x="16" y="52"/>
                </a:lnTo>
                <a:lnTo>
                  <a:pt x="16" y="54"/>
                </a:lnTo>
                <a:lnTo>
                  <a:pt x="16" y="54"/>
                </a:lnTo>
                <a:lnTo>
                  <a:pt x="16" y="54"/>
                </a:lnTo>
                <a:lnTo>
                  <a:pt x="16" y="52"/>
                </a:lnTo>
                <a:lnTo>
                  <a:pt x="18" y="52"/>
                </a:lnTo>
                <a:lnTo>
                  <a:pt x="18" y="52"/>
                </a:lnTo>
                <a:lnTo>
                  <a:pt x="18" y="52"/>
                </a:lnTo>
                <a:lnTo>
                  <a:pt x="16" y="50"/>
                </a:lnTo>
                <a:lnTo>
                  <a:pt x="20" y="50"/>
                </a:lnTo>
                <a:lnTo>
                  <a:pt x="20" y="50"/>
                </a:lnTo>
                <a:lnTo>
                  <a:pt x="20" y="50"/>
                </a:lnTo>
                <a:lnTo>
                  <a:pt x="20" y="50"/>
                </a:lnTo>
                <a:lnTo>
                  <a:pt x="20" y="48"/>
                </a:lnTo>
                <a:lnTo>
                  <a:pt x="20" y="48"/>
                </a:lnTo>
                <a:lnTo>
                  <a:pt x="20" y="48"/>
                </a:lnTo>
                <a:lnTo>
                  <a:pt x="22" y="48"/>
                </a:lnTo>
                <a:lnTo>
                  <a:pt x="22" y="48"/>
                </a:lnTo>
                <a:lnTo>
                  <a:pt x="22" y="48"/>
                </a:lnTo>
                <a:lnTo>
                  <a:pt x="24" y="48"/>
                </a:lnTo>
                <a:lnTo>
                  <a:pt x="24" y="48"/>
                </a:lnTo>
                <a:lnTo>
                  <a:pt x="26" y="48"/>
                </a:lnTo>
                <a:lnTo>
                  <a:pt x="26" y="48"/>
                </a:lnTo>
                <a:lnTo>
                  <a:pt x="28" y="48"/>
                </a:lnTo>
                <a:lnTo>
                  <a:pt x="28" y="48"/>
                </a:lnTo>
                <a:lnTo>
                  <a:pt x="28" y="48"/>
                </a:lnTo>
                <a:lnTo>
                  <a:pt x="30" y="50"/>
                </a:lnTo>
                <a:lnTo>
                  <a:pt x="32" y="50"/>
                </a:lnTo>
                <a:lnTo>
                  <a:pt x="32" y="50"/>
                </a:lnTo>
                <a:lnTo>
                  <a:pt x="32" y="48"/>
                </a:lnTo>
                <a:lnTo>
                  <a:pt x="34" y="48"/>
                </a:lnTo>
                <a:lnTo>
                  <a:pt x="34" y="46"/>
                </a:lnTo>
                <a:lnTo>
                  <a:pt x="34" y="46"/>
                </a:lnTo>
                <a:lnTo>
                  <a:pt x="36" y="44"/>
                </a:lnTo>
                <a:lnTo>
                  <a:pt x="36" y="44"/>
                </a:lnTo>
                <a:lnTo>
                  <a:pt x="36" y="44"/>
                </a:lnTo>
                <a:lnTo>
                  <a:pt x="36" y="44"/>
                </a:lnTo>
                <a:lnTo>
                  <a:pt x="38" y="46"/>
                </a:lnTo>
                <a:lnTo>
                  <a:pt x="38" y="46"/>
                </a:lnTo>
                <a:lnTo>
                  <a:pt x="38" y="46"/>
                </a:lnTo>
                <a:lnTo>
                  <a:pt x="40" y="46"/>
                </a:lnTo>
                <a:lnTo>
                  <a:pt x="40" y="46"/>
                </a:lnTo>
                <a:lnTo>
                  <a:pt x="40" y="46"/>
                </a:lnTo>
                <a:lnTo>
                  <a:pt x="40" y="44"/>
                </a:lnTo>
                <a:lnTo>
                  <a:pt x="38" y="44"/>
                </a:lnTo>
                <a:lnTo>
                  <a:pt x="38" y="44"/>
                </a:lnTo>
                <a:lnTo>
                  <a:pt x="38" y="44"/>
                </a:lnTo>
                <a:lnTo>
                  <a:pt x="38" y="42"/>
                </a:lnTo>
                <a:lnTo>
                  <a:pt x="38" y="42"/>
                </a:lnTo>
                <a:lnTo>
                  <a:pt x="40" y="44"/>
                </a:lnTo>
                <a:lnTo>
                  <a:pt x="42" y="44"/>
                </a:lnTo>
                <a:lnTo>
                  <a:pt x="42" y="44"/>
                </a:lnTo>
                <a:lnTo>
                  <a:pt x="42" y="44"/>
                </a:lnTo>
                <a:lnTo>
                  <a:pt x="42" y="42"/>
                </a:lnTo>
                <a:lnTo>
                  <a:pt x="42" y="42"/>
                </a:lnTo>
                <a:lnTo>
                  <a:pt x="44" y="42"/>
                </a:lnTo>
                <a:lnTo>
                  <a:pt x="44" y="42"/>
                </a:lnTo>
                <a:lnTo>
                  <a:pt x="44" y="40"/>
                </a:lnTo>
                <a:lnTo>
                  <a:pt x="46" y="40"/>
                </a:lnTo>
                <a:lnTo>
                  <a:pt x="46" y="40"/>
                </a:lnTo>
                <a:lnTo>
                  <a:pt x="48" y="38"/>
                </a:lnTo>
                <a:lnTo>
                  <a:pt x="46" y="38"/>
                </a:lnTo>
                <a:lnTo>
                  <a:pt x="46" y="38"/>
                </a:lnTo>
                <a:lnTo>
                  <a:pt x="44" y="38"/>
                </a:lnTo>
                <a:lnTo>
                  <a:pt x="40" y="38"/>
                </a:lnTo>
                <a:lnTo>
                  <a:pt x="40" y="38"/>
                </a:lnTo>
                <a:lnTo>
                  <a:pt x="40" y="38"/>
                </a:lnTo>
                <a:lnTo>
                  <a:pt x="40" y="38"/>
                </a:lnTo>
                <a:lnTo>
                  <a:pt x="38" y="38"/>
                </a:lnTo>
                <a:lnTo>
                  <a:pt x="38" y="36"/>
                </a:lnTo>
                <a:lnTo>
                  <a:pt x="38" y="36"/>
                </a:lnTo>
                <a:lnTo>
                  <a:pt x="36" y="36"/>
                </a:lnTo>
                <a:lnTo>
                  <a:pt x="34" y="36"/>
                </a:lnTo>
                <a:lnTo>
                  <a:pt x="34" y="36"/>
                </a:lnTo>
                <a:lnTo>
                  <a:pt x="34" y="36"/>
                </a:lnTo>
                <a:lnTo>
                  <a:pt x="32" y="32"/>
                </a:lnTo>
                <a:lnTo>
                  <a:pt x="32" y="32"/>
                </a:lnTo>
                <a:lnTo>
                  <a:pt x="30" y="32"/>
                </a:lnTo>
                <a:lnTo>
                  <a:pt x="28" y="32"/>
                </a:lnTo>
                <a:lnTo>
                  <a:pt x="28" y="32"/>
                </a:lnTo>
                <a:lnTo>
                  <a:pt x="28" y="32"/>
                </a:lnTo>
                <a:lnTo>
                  <a:pt x="28" y="32"/>
                </a:lnTo>
                <a:lnTo>
                  <a:pt x="28" y="30"/>
                </a:lnTo>
                <a:lnTo>
                  <a:pt x="28" y="30"/>
                </a:lnTo>
                <a:lnTo>
                  <a:pt x="26" y="30"/>
                </a:lnTo>
                <a:lnTo>
                  <a:pt x="24" y="26"/>
                </a:lnTo>
                <a:lnTo>
                  <a:pt x="22" y="26"/>
                </a:lnTo>
                <a:lnTo>
                  <a:pt x="22" y="28"/>
                </a:lnTo>
                <a:lnTo>
                  <a:pt x="22" y="28"/>
                </a:lnTo>
                <a:lnTo>
                  <a:pt x="24" y="28"/>
                </a:lnTo>
                <a:lnTo>
                  <a:pt x="24" y="28"/>
                </a:lnTo>
                <a:lnTo>
                  <a:pt x="24" y="30"/>
                </a:lnTo>
                <a:lnTo>
                  <a:pt x="24" y="30"/>
                </a:lnTo>
                <a:lnTo>
                  <a:pt x="24" y="30"/>
                </a:lnTo>
                <a:lnTo>
                  <a:pt x="24" y="30"/>
                </a:lnTo>
                <a:lnTo>
                  <a:pt x="22" y="30"/>
                </a:lnTo>
                <a:lnTo>
                  <a:pt x="22" y="30"/>
                </a:lnTo>
                <a:lnTo>
                  <a:pt x="22" y="30"/>
                </a:lnTo>
                <a:lnTo>
                  <a:pt x="22" y="30"/>
                </a:lnTo>
                <a:lnTo>
                  <a:pt x="22" y="32"/>
                </a:lnTo>
                <a:lnTo>
                  <a:pt x="22" y="32"/>
                </a:lnTo>
                <a:lnTo>
                  <a:pt x="22" y="32"/>
                </a:lnTo>
                <a:lnTo>
                  <a:pt x="22" y="34"/>
                </a:lnTo>
                <a:lnTo>
                  <a:pt x="22" y="34"/>
                </a:lnTo>
                <a:lnTo>
                  <a:pt x="22" y="34"/>
                </a:lnTo>
                <a:lnTo>
                  <a:pt x="20" y="32"/>
                </a:lnTo>
                <a:lnTo>
                  <a:pt x="18" y="32"/>
                </a:lnTo>
                <a:lnTo>
                  <a:pt x="18" y="34"/>
                </a:lnTo>
                <a:lnTo>
                  <a:pt x="16" y="32"/>
                </a:lnTo>
                <a:lnTo>
                  <a:pt x="14" y="32"/>
                </a:lnTo>
                <a:lnTo>
                  <a:pt x="12" y="30"/>
                </a:lnTo>
                <a:lnTo>
                  <a:pt x="12" y="30"/>
                </a:lnTo>
                <a:lnTo>
                  <a:pt x="12" y="30"/>
                </a:lnTo>
                <a:lnTo>
                  <a:pt x="10" y="28"/>
                </a:lnTo>
                <a:lnTo>
                  <a:pt x="10" y="28"/>
                </a:lnTo>
                <a:lnTo>
                  <a:pt x="10" y="28"/>
                </a:lnTo>
                <a:lnTo>
                  <a:pt x="10" y="28"/>
                </a:lnTo>
                <a:lnTo>
                  <a:pt x="8" y="30"/>
                </a:lnTo>
                <a:lnTo>
                  <a:pt x="8" y="30"/>
                </a:lnTo>
                <a:lnTo>
                  <a:pt x="8" y="30"/>
                </a:lnTo>
                <a:lnTo>
                  <a:pt x="8" y="28"/>
                </a:lnTo>
                <a:lnTo>
                  <a:pt x="6" y="28"/>
                </a:lnTo>
                <a:lnTo>
                  <a:pt x="6" y="28"/>
                </a:lnTo>
                <a:lnTo>
                  <a:pt x="6" y="28"/>
                </a:lnTo>
                <a:lnTo>
                  <a:pt x="6" y="28"/>
                </a:lnTo>
                <a:lnTo>
                  <a:pt x="4" y="28"/>
                </a:lnTo>
                <a:lnTo>
                  <a:pt x="4" y="28"/>
                </a:lnTo>
                <a:lnTo>
                  <a:pt x="4" y="28"/>
                </a:lnTo>
                <a:lnTo>
                  <a:pt x="4" y="28"/>
                </a:lnTo>
                <a:lnTo>
                  <a:pt x="4" y="26"/>
                </a:lnTo>
                <a:lnTo>
                  <a:pt x="4" y="26"/>
                </a:lnTo>
                <a:lnTo>
                  <a:pt x="4" y="26"/>
                </a:lnTo>
                <a:lnTo>
                  <a:pt x="4" y="26"/>
                </a:lnTo>
                <a:lnTo>
                  <a:pt x="4" y="26"/>
                </a:lnTo>
                <a:lnTo>
                  <a:pt x="6" y="24"/>
                </a:lnTo>
                <a:lnTo>
                  <a:pt x="6" y="24"/>
                </a:lnTo>
                <a:lnTo>
                  <a:pt x="6" y="24"/>
                </a:lnTo>
                <a:lnTo>
                  <a:pt x="6" y="24"/>
                </a:lnTo>
                <a:lnTo>
                  <a:pt x="6" y="22"/>
                </a:lnTo>
                <a:lnTo>
                  <a:pt x="8" y="20"/>
                </a:lnTo>
                <a:lnTo>
                  <a:pt x="8" y="20"/>
                </a:lnTo>
                <a:lnTo>
                  <a:pt x="10" y="20"/>
                </a:lnTo>
                <a:lnTo>
                  <a:pt x="10" y="20"/>
                </a:lnTo>
                <a:lnTo>
                  <a:pt x="10" y="20"/>
                </a:lnTo>
                <a:lnTo>
                  <a:pt x="10" y="20"/>
                </a:lnTo>
                <a:lnTo>
                  <a:pt x="10" y="18"/>
                </a:lnTo>
                <a:lnTo>
                  <a:pt x="10" y="18"/>
                </a:lnTo>
                <a:lnTo>
                  <a:pt x="10" y="18"/>
                </a:lnTo>
                <a:lnTo>
                  <a:pt x="12" y="18"/>
                </a:lnTo>
                <a:lnTo>
                  <a:pt x="14" y="18"/>
                </a:lnTo>
                <a:lnTo>
                  <a:pt x="14" y="16"/>
                </a:lnTo>
                <a:lnTo>
                  <a:pt x="14" y="16"/>
                </a:lnTo>
                <a:lnTo>
                  <a:pt x="14" y="16"/>
                </a:lnTo>
                <a:lnTo>
                  <a:pt x="14" y="16"/>
                </a:lnTo>
                <a:lnTo>
                  <a:pt x="14" y="16"/>
                </a:lnTo>
                <a:lnTo>
                  <a:pt x="12" y="16"/>
                </a:lnTo>
                <a:lnTo>
                  <a:pt x="12" y="14"/>
                </a:lnTo>
                <a:lnTo>
                  <a:pt x="12" y="14"/>
                </a:lnTo>
                <a:lnTo>
                  <a:pt x="10" y="14"/>
                </a:lnTo>
                <a:lnTo>
                  <a:pt x="10" y="16"/>
                </a:lnTo>
                <a:lnTo>
                  <a:pt x="10" y="16"/>
                </a:lnTo>
                <a:lnTo>
                  <a:pt x="10" y="16"/>
                </a:lnTo>
                <a:lnTo>
                  <a:pt x="10" y="16"/>
                </a:lnTo>
                <a:lnTo>
                  <a:pt x="8" y="14"/>
                </a:lnTo>
                <a:lnTo>
                  <a:pt x="8" y="14"/>
                </a:lnTo>
                <a:lnTo>
                  <a:pt x="10" y="14"/>
                </a:lnTo>
                <a:lnTo>
                  <a:pt x="10" y="12"/>
                </a:lnTo>
                <a:lnTo>
                  <a:pt x="10" y="12"/>
                </a:lnTo>
                <a:lnTo>
                  <a:pt x="10" y="10"/>
                </a:lnTo>
                <a:lnTo>
                  <a:pt x="10" y="10"/>
                </a:lnTo>
                <a:lnTo>
                  <a:pt x="10" y="10"/>
                </a:lnTo>
                <a:lnTo>
                  <a:pt x="10" y="8"/>
                </a:lnTo>
                <a:lnTo>
                  <a:pt x="12" y="8"/>
                </a:lnTo>
                <a:lnTo>
                  <a:pt x="14" y="6"/>
                </a:lnTo>
                <a:lnTo>
                  <a:pt x="14" y="6"/>
                </a:lnTo>
                <a:lnTo>
                  <a:pt x="14" y="6"/>
                </a:lnTo>
                <a:lnTo>
                  <a:pt x="16" y="6"/>
                </a:lnTo>
                <a:lnTo>
                  <a:pt x="16" y="6"/>
                </a:lnTo>
                <a:lnTo>
                  <a:pt x="16" y="6"/>
                </a:lnTo>
                <a:lnTo>
                  <a:pt x="16" y="6"/>
                </a:lnTo>
                <a:lnTo>
                  <a:pt x="18" y="6"/>
                </a:lnTo>
                <a:lnTo>
                  <a:pt x="18" y="6"/>
                </a:lnTo>
                <a:lnTo>
                  <a:pt x="18" y="6"/>
                </a:lnTo>
                <a:lnTo>
                  <a:pt x="20" y="6"/>
                </a:lnTo>
                <a:lnTo>
                  <a:pt x="20" y="6"/>
                </a:lnTo>
                <a:lnTo>
                  <a:pt x="20" y="6"/>
                </a:lnTo>
                <a:lnTo>
                  <a:pt x="24" y="6"/>
                </a:lnTo>
                <a:lnTo>
                  <a:pt x="24" y="6"/>
                </a:lnTo>
                <a:lnTo>
                  <a:pt x="26" y="6"/>
                </a:lnTo>
                <a:lnTo>
                  <a:pt x="26" y="8"/>
                </a:lnTo>
                <a:lnTo>
                  <a:pt x="28" y="8"/>
                </a:lnTo>
                <a:lnTo>
                  <a:pt x="30" y="8"/>
                </a:lnTo>
                <a:lnTo>
                  <a:pt x="32" y="8"/>
                </a:lnTo>
                <a:lnTo>
                  <a:pt x="32" y="8"/>
                </a:lnTo>
                <a:lnTo>
                  <a:pt x="32" y="10"/>
                </a:lnTo>
                <a:lnTo>
                  <a:pt x="34" y="10"/>
                </a:lnTo>
                <a:lnTo>
                  <a:pt x="34" y="10"/>
                </a:lnTo>
                <a:lnTo>
                  <a:pt x="34" y="10"/>
                </a:lnTo>
                <a:lnTo>
                  <a:pt x="34" y="10"/>
                </a:lnTo>
                <a:lnTo>
                  <a:pt x="36" y="10"/>
                </a:lnTo>
                <a:lnTo>
                  <a:pt x="36" y="10"/>
                </a:lnTo>
                <a:lnTo>
                  <a:pt x="38" y="10"/>
                </a:lnTo>
                <a:lnTo>
                  <a:pt x="40" y="12"/>
                </a:lnTo>
                <a:lnTo>
                  <a:pt x="40" y="12"/>
                </a:lnTo>
                <a:lnTo>
                  <a:pt x="40" y="12"/>
                </a:lnTo>
                <a:lnTo>
                  <a:pt x="44" y="12"/>
                </a:lnTo>
                <a:lnTo>
                  <a:pt x="44" y="12"/>
                </a:lnTo>
                <a:lnTo>
                  <a:pt x="44" y="12"/>
                </a:lnTo>
                <a:lnTo>
                  <a:pt x="44" y="12"/>
                </a:lnTo>
                <a:lnTo>
                  <a:pt x="42" y="12"/>
                </a:lnTo>
                <a:lnTo>
                  <a:pt x="42" y="10"/>
                </a:lnTo>
                <a:lnTo>
                  <a:pt x="42" y="10"/>
                </a:lnTo>
                <a:lnTo>
                  <a:pt x="42" y="10"/>
                </a:lnTo>
                <a:lnTo>
                  <a:pt x="42" y="10"/>
                </a:lnTo>
                <a:lnTo>
                  <a:pt x="40" y="8"/>
                </a:lnTo>
                <a:lnTo>
                  <a:pt x="42" y="8"/>
                </a:lnTo>
                <a:lnTo>
                  <a:pt x="42" y="6"/>
                </a:lnTo>
                <a:lnTo>
                  <a:pt x="42" y="6"/>
                </a:lnTo>
                <a:lnTo>
                  <a:pt x="40" y="4"/>
                </a:lnTo>
                <a:lnTo>
                  <a:pt x="40" y="2"/>
                </a:lnTo>
                <a:lnTo>
                  <a:pt x="42" y="2"/>
                </a:lnTo>
                <a:lnTo>
                  <a:pt x="42" y="2"/>
                </a:lnTo>
                <a:lnTo>
                  <a:pt x="44" y="2"/>
                </a:lnTo>
                <a:lnTo>
                  <a:pt x="44" y="0"/>
                </a:lnTo>
                <a:lnTo>
                  <a:pt x="44" y="0"/>
                </a:lnTo>
                <a:lnTo>
                  <a:pt x="46" y="0"/>
                </a:lnTo>
                <a:lnTo>
                  <a:pt x="48" y="0"/>
                </a:lnTo>
                <a:lnTo>
                  <a:pt x="50" y="0"/>
                </a:lnTo>
                <a:lnTo>
                  <a:pt x="50" y="0"/>
                </a:lnTo>
                <a:lnTo>
                  <a:pt x="50" y="0"/>
                </a:lnTo>
                <a:lnTo>
                  <a:pt x="54" y="0"/>
                </a:lnTo>
                <a:lnTo>
                  <a:pt x="54" y="2"/>
                </a:lnTo>
                <a:lnTo>
                  <a:pt x="56" y="2"/>
                </a:lnTo>
                <a:lnTo>
                  <a:pt x="56" y="4"/>
                </a:lnTo>
                <a:lnTo>
                  <a:pt x="56" y="4"/>
                </a:lnTo>
                <a:lnTo>
                  <a:pt x="58" y="4"/>
                </a:lnTo>
                <a:lnTo>
                  <a:pt x="58" y="4"/>
                </a:lnTo>
                <a:lnTo>
                  <a:pt x="58" y="4"/>
                </a:lnTo>
                <a:lnTo>
                  <a:pt x="62" y="4"/>
                </a:lnTo>
                <a:lnTo>
                  <a:pt x="64" y="6"/>
                </a:lnTo>
                <a:lnTo>
                  <a:pt x="64" y="6"/>
                </a:lnTo>
                <a:lnTo>
                  <a:pt x="64" y="6"/>
                </a:lnTo>
                <a:lnTo>
                  <a:pt x="68" y="6"/>
                </a:lnTo>
                <a:lnTo>
                  <a:pt x="68" y="6"/>
                </a:lnTo>
                <a:lnTo>
                  <a:pt x="70" y="6"/>
                </a:lnTo>
                <a:lnTo>
                  <a:pt x="70" y="6"/>
                </a:lnTo>
                <a:lnTo>
                  <a:pt x="70" y="6"/>
                </a:lnTo>
                <a:lnTo>
                  <a:pt x="70" y="4"/>
                </a:lnTo>
                <a:lnTo>
                  <a:pt x="70" y="4"/>
                </a:lnTo>
                <a:lnTo>
                  <a:pt x="70" y="4"/>
                </a:lnTo>
                <a:lnTo>
                  <a:pt x="70" y="4"/>
                </a:lnTo>
                <a:lnTo>
                  <a:pt x="72" y="4"/>
                </a:lnTo>
                <a:lnTo>
                  <a:pt x="72" y="4"/>
                </a:lnTo>
                <a:lnTo>
                  <a:pt x="76" y="4"/>
                </a:lnTo>
                <a:lnTo>
                  <a:pt x="76" y="4"/>
                </a:lnTo>
                <a:lnTo>
                  <a:pt x="78" y="4"/>
                </a:lnTo>
                <a:lnTo>
                  <a:pt x="78" y="4"/>
                </a:lnTo>
                <a:lnTo>
                  <a:pt x="80" y="4"/>
                </a:lnTo>
                <a:lnTo>
                  <a:pt x="82" y="4"/>
                </a:lnTo>
                <a:lnTo>
                  <a:pt x="84" y="4"/>
                </a:lnTo>
                <a:lnTo>
                  <a:pt x="84" y="4"/>
                </a:lnTo>
                <a:lnTo>
                  <a:pt x="84" y="4"/>
                </a:lnTo>
                <a:lnTo>
                  <a:pt x="86" y="4"/>
                </a:lnTo>
                <a:lnTo>
                  <a:pt x="88" y="4"/>
                </a:lnTo>
                <a:lnTo>
                  <a:pt x="88" y="4"/>
                </a:lnTo>
                <a:lnTo>
                  <a:pt x="90" y="4"/>
                </a:lnTo>
                <a:lnTo>
                  <a:pt x="90" y="4"/>
                </a:lnTo>
                <a:lnTo>
                  <a:pt x="92" y="4"/>
                </a:lnTo>
                <a:lnTo>
                  <a:pt x="94" y="4"/>
                </a:lnTo>
                <a:lnTo>
                  <a:pt x="96" y="4"/>
                </a:lnTo>
                <a:lnTo>
                  <a:pt x="96" y="4"/>
                </a:lnTo>
                <a:lnTo>
                  <a:pt x="100" y="4"/>
                </a:lnTo>
                <a:lnTo>
                  <a:pt x="100" y="4"/>
                </a:lnTo>
                <a:lnTo>
                  <a:pt x="100" y="6"/>
                </a:lnTo>
                <a:lnTo>
                  <a:pt x="102" y="6"/>
                </a:lnTo>
                <a:lnTo>
                  <a:pt x="102" y="6"/>
                </a:lnTo>
                <a:lnTo>
                  <a:pt x="102" y="6"/>
                </a:lnTo>
                <a:lnTo>
                  <a:pt x="102" y="6"/>
                </a:lnTo>
                <a:lnTo>
                  <a:pt x="106" y="4"/>
                </a:lnTo>
                <a:lnTo>
                  <a:pt x="108" y="4"/>
                </a:lnTo>
                <a:lnTo>
                  <a:pt x="108" y="6"/>
                </a:lnTo>
                <a:lnTo>
                  <a:pt x="110" y="6"/>
                </a:lnTo>
                <a:lnTo>
                  <a:pt x="114" y="6"/>
                </a:lnTo>
                <a:lnTo>
                  <a:pt x="116" y="6"/>
                </a:lnTo>
                <a:lnTo>
                  <a:pt x="116" y="6"/>
                </a:lnTo>
                <a:lnTo>
                  <a:pt x="116" y="6"/>
                </a:lnTo>
                <a:lnTo>
                  <a:pt x="116" y="6"/>
                </a:lnTo>
                <a:lnTo>
                  <a:pt x="118" y="6"/>
                </a:lnTo>
                <a:lnTo>
                  <a:pt x="118" y="8"/>
                </a:lnTo>
                <a:lnTo>
                  <a:pt x="118" y="8"/>
                </a:lnTo>
                <a:lnTo>
                  <a:pt x="118" y="8"/>
                </a:lnTo>
                <a:lnTo>
                  <a:pt x="118" y="8"/>
                </a:lnTo>
                <a:lnTo>
                  <a:pt x="118" y="8"/>
                </a:lnTo>
                <a:lnTo>
                  <a:pt x="118" y="10"/>
                </a:lnTo>
                <a:lnTo>
                  <a:pt x="120" y="10"/>
                </a:lnTo>
                <a:lnTo>
                  <a:pt x="120" y="10"/>
                </a:lnTo>
                <a:lnTo>
                  <a:pt x="120" y="10"/>
                </a:lnTo>
                <a:lnTo>
                  <a:pt x="120" y="10"/>
                </a:lnTo>
                <a:lnTo>
                  <a:pt x="122" y="10"/>
                </a:lnTo>
                <a:lnTo>
                  <a:pt x="122" y="12"/>
                </a:lnTo>
                <a:lnTo>
                  <a:pt x="122" y="12"/>
                </a:lnTo>
                <a:lnTo>
                  <a:pt x="122" y="12"/>
                </a:lnTo>
                <a:lnTo>
                  <a:pt x="124" y="12"/>
                </a:lnTo>
                <a:lnTo>
                  <a:pt x="124" y="12"/>
                </a:lnTo>
                <a:lnTo>
                  <a:pt x="124" y="12"/>
                </a:lnTo>
                <a:lnTo>
                  <a:pt x="124" y="12"/>
                </a:lnTo>
                <a:lnTo>
                  <a:pt x="126" y="12"/>
                </a:lnTo>
                <a:lnTo>
                  <a:pt x="126" y="12"/>
                </a:lnTo>
                <a:lnTo>
                  <a:pt x="128" y="12"/>
                </a:lnTo>
                <a:lnTo>
                  <a:pt x="130" y="12"/>
                </a:lnTo>
                <a:lnTo>
                  <a:pt x="132" y="14"/>
                </a:lnTo>
                <a:lnTo>
                  <a:pt x="134" y="16"/>
                </a:lnTo>
                <a:lnTo>
                  <a:pt x="134" y="16"/>
                </a:lnTo>
                <a:lnTo>
                  <a:pt x="134" y="16"/>
                </a:lnTo>
                <a:lnTo>
                  <a:pt x="134" y="16"/>
                </a:lnTo>
                <a:lnTo>
                  <a:pt x="134" y="1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3" name="Freeform 159"/>
          <p:cNvSpPr>
            <a:spLocks noEditPoints="1"/>
          </p:cNvSpPr>
          <p:nvPr/>
        </p:nvSpPr>
        <p:spPr bwMode="auto">
          <a:xfrm>
            <a:off x="5353050" y="3509963"/>
            <a:ext cx="187325" cy="244475"/>
          </a:xfrm>
          <a:custGeom>
            <a:avLst/>
            <a:gdLst/>
            <a:ahLst/>
            <a:cxnLst>
              <a:cxn ang="0">
                <a:pos x="38" y="4"/>
              </a:cxn>
              <a:cxn ang="0">
                <a:pos x="48" y="6"/>
              </a:cxn>
              <a:cxn ang="0">
                <a:pos x="62" y="18"/>
              </a:cxn>
              <a:cxn ang="0">
                <a:pos x="72" y="18"/>
              </a:cxn>
              <a:cxn ang="0">
                <a:pos x="78" y="20"/>
              </a:cxn>
              <a:cxn ang="0">
                <a:pos x="82" y="20"/>
              </a:cxn>
              <a:cxn ang="0">
                <a:pos x="84" y="20"/>
              </a:cxn>
              <a:cxn ang="0">
                <a:pos x="96" y="8"/>
              </a:cxn>
              <a:cxn ang="0">
                <a:pos x="106" y="10"/>
              </a:cxn>
              <a:cxn ang="0">
                <a:pos x="108" y="12"/>
              </a:cxn>
              <a:cxn ang="0">
                <a:pos x="116" y="10"/>
              </a:cxn>
              <a:cxn ang="0">
                <a:pos x="118" y="12"/>
              </a:cxn>
              <a:cxn ang="0">
                <a:pos x="104" y="38"/>
              </a:cxn>
              <a:cxn ang="0">
                <a:pos x="114" y="104"/>
              </a:cxn>
              <a:cxn ang="0">
                <a:pos x="112" y="108"/>
              </a:cxn>
              <a:cxn ang="0">
                <a:pos x="104" y="112"/>
              </a:cxn>
              <a:cxn ang="0">
                <a:pos x="104" y="116"/>
              </a:cxn>
              <a:cxn ang="0">
                <a:pos x="102" y="116"/>
              </a:cxn>
              <a:cxn ang="0">
                <a:pos x="98" y="120"/>
              </a:cxn>
              <a:cxn ang="0">
                <a:pos x="96" y="120"/>
              </a:cxn>
              <a:cxn ang="0">
                <a:pos x="92" y="126"/>
              </a:cxn>
              <a:cxn ang="0">
                <a:pos x="92" y="132"/>
              </a:cxn>
              <a:cxn ang="0">
                <a:pos x="88" y="138"/>
              </a:cxn>
              <a:cxn ang="0">
                <a:pos x="88" y="142"/>
              </a:cxn>
              <a:cxn ang="0">
                <a:pos x="80" y="154"/>
              </a:cxn>
              <a:cxn ang="0">
                <a:pos x="76" y="152"/>
              </a:cxn>
              <a:cxn ang="0">
                <a:pos x="58" y="138"/>
              </a:cxn>
              <a:cxn ang="0">
                <a:pos x="56" y="136"/>
              </a:cxn>
              <a:cxn ang="0">
                <a:pos x="56" y="132"/>
              </a:cxn>
              <a:cxn ang="0">
                <a:pos x="52" y="126"/>
              </a:cxn>
              <a:cxn ang="0">
                <a:pos x="34" y="114"/>
              </a:cxn>
              <a:cxn ang="0">
                <a:pos x="10" y="98"/>
              </a:cxn>
              <a:cxn ang="0">
                <a:pos x="2" y="94"/>
              </a:cxn>
              <a:cxn ang="0">
                <a:pos x="2" y="78"/>
              </a:cxn>
              <a:cxn ang="0">
                <a:pos x="4" y="70"/>
              </a:cxn>
              <a:cxn ang="0">
                <a:pos x="8" y="62"/>
              </a:cxn>
              <a:cxn ang="0">
                <a:pos x="10" y="58"/>
              </a:cxn>
              <a:cxn ang="0">
                <a:pos x="14" y="56"/>
              </a:cxn>
              <a:cxn ang="0">
                <a:pos x="14" y="54"/>
              </a:cxn>
              <a:cxn ang="0">
                <a:pos x="16" y="52"/>
              </a:cxn>
              <a:cxn ang="0">
                <a:pos x="16" y="42"/>
              </a:cxn>
              <a:cxn ang="0">
                <a:pos x="16" y="36"/>
              </a:cxn>
              <a:cxn ang="0">
                <a:pos x="12" y="30"/>
              </a:cxn>
              <a:cxn ang="0">
                <a:pos x="10" y="26"/>
              </a:cxn>
              <a:cxn ang="0">
                <a:pos x="8" y="20"/>
              </a:cxn>
              <a:cxn ang="0">
                <a:pos x="6" y="14"/>
              </a:cxn>
              <a:cxn ang="0">
                <a:pos x="2" y="8"/>
              </a:cxn>
              <a:cxn ang="0">
                <a:pos x="8" y="0"/>
              </a:cxn>
              <a:cxn ang="0">
                <a:pos x="24" y="0"/>
              </a:cxn>
              <a:cxn ang="0">
                <a:pos x="26" y="0"/>
              </a:cxn>
              <a:cxn ang="0">
                <a:pos x="106" y="112"/>
              </a:cxn>
              <a:cxn ang="0">
                <a:pos x="104" y="114"/>
              </a:cxn>
              <a:cxn ang="0">
                <a:pos x="106" y="112"/>
              </a:cxn>
            </a:cxnLst>
            <a:rect l="0" t="0" r="r" b="b"/>
            <a:pathLst>
              <a:path w="118" h="154">
                <a:moveTo>
                  <a:pt x="30" y="0"/>
                </a:moveTo>
                <a:lnTo>
                  <a:pt x="30" y="2"/>
                </a:lnTo>
                <a:lnTo>
                  <a:pt x="32" y="4"/>
                </a:lnTo>
                <a:lnTo>
                  <a:pt x="34" y="4"/>
                </a:lnTo>
                <a:lnTo>
                  <a:pt x="36" y="4"/>
                </a:lnTo>
                <a:lnTo>
                  <a:pt x="38" y="4"/>
                </a:lnTo>
                <a:lnTo>
                  <a:pt x="40" y="4"/>
                </a:lnTo>
                <a:lnTo>
                  <a:pt x="40" y="4"/>
                </a:lnTo>
                <a:lnTo>
                  <a:pt x="42" y="4"/>
                </a:lnTo>
                <a:lnTo>
                  <a:pt x="44" y="4"/>
                </a:lnTo>
                <a:lnTo>
                  <a:pt x="46" y="4"/>
                </a:lnTo>
                <a:lnTo>
                  <a:pt x="48" y="6"/>
                </a:lnTo>
                <a:lnTo>
                  <a:pt x="48" y="6"/>
                </a:lnTo>
                <a:lnTo>
                  <a:pt x="50" y="8"/>
                </a:lnTo>
                <a:lnTo>
                  <a:pt x="60" y="16"/>
                </a:lnTo>
                <a:lnTo>
                  <a:pt x="62" y="16"/>
                </a:lnTo>
                <a:lnTo>
                  <a:pt x="62" y="16"/>
                </a:lnTo>
                <a:lnTo>
                  <a:pt x="62" y="18"/>
                </a:lnTo>
                <a:lnTo>
                  <a:pt x="66" y="18"/>
                </a:lnTo>
                <a:lnTo>
                  <a:pt x="68" y="18"/>
                </a:lnTo>
                <a:lnTo>
                  <a:pt x="68" y="16"/>
                </a:lnTo>
                <a:lnTo>
                  <a:pt x="70" y="18"/>
                </a:lnTo>
                <a:lnTo>
                  <a:pt x="72" y="18"/>
                </a:lnTo>
                <a:lnTo>
                  <a:pt x="72" y="18"/>
                </a:lnTo>
                <a:lnTo>
                  <a:pt x="74" y="18"/>
                </a:lnTo>
                <a:lnTo>
                  <a:pt x="74" y="18"/>
                </a:lnTo>
                <a:lnTo>
                  <a:pt x="76" y="18"/>
                </a:lnTo>
                <a:lnTo>
                  <a:pt x="76" y="18"/>
                </a:lnTo>
                <a:lnTo>
                  <a:pt x="78" y="18"/>
                </a:lnTo>
                <a:lnTo>
                  <a:pt x="78" y="20"/>
                </a:lnTo>
                <a:lnTo>
                  <a:pt x="78" y="20"/>
                </a:lnTo>
                <a:lnTo>
                  <a:pt x="80" y="20"/>
                </a:lnTo>
                <a:lnTo>
                  <a:pt x="80" y="20"/>
                </a:lnTo>
                <a:lnTo>
                  <a:pt x="80" y="20"/>
                </a:lnTo>
                <a:lnTo>
                  <a:pt x="80" y="20"/>
                </a:lnTo>
                <a:lnTo>
                  <a:pt x="82" y="20"/>
                </a:lnTo>
                <a:lnTo>
                  <a:pt x="82" y="20"/>
                </a:lnTo>
                <a:lnTo>
                  <a:pt x="82" y="20"/>
                </a:lnTo>
                <a:lnTo>
                  <a:pt x="82" y="20"/>
                </a:lnTo>
                <a:lnTo>
                  <a:pt x="82" y="20"/>
                </a:lnTo>
                <a:lnTo>
                  <a:pt x="84" y="20"/>
                </a:lnTo>
                <a:lnTo>
                  <a:pt x="84" y="20"/>
                </a:lnTo>
                <a:lnTo>
                  <a:pt x="86" y="16"/>
                </a:lnTo>
                <a:lnTo>
                  <a:pt x="88" y="12"/>
                </a:lnTo>
                <a:lnTo>
                  <a:pt x="90" y="12"/>
                </a:lnTo>
                <a:lnTo>
                  <a:pt x="92" y="10"/>
                </a:lnTo>
                <a:lnTo>
                  <a:pt x="96" y="10"/>
                </a:lnTo>
                <a:lnTo>
                  <a:pt x="96" y="8"/>
                </a:lnTo>
                <a:lnTo>
                  <a:pt x="100" y="6"/>
                </a:lnTo>
                <a:lnTo>
                  <a:pt x="102" y="6"/>
                </a:lnTo>
                <a:lnTo>
                  <a:pt x="102" y="6"/>
                </a:lnTo>
                <a:lnTo>
                  <a:pt x="102" y="8"/>
                </a:lnTo>
                <a:lnTo>
                  <a:pt x="104" y="8"/>
                </a:lnTo>
                <a:lnTo>
                  <a:pt x="106" y="10"/>
                </a:lnTo>
                <a:lnTo>
                  <a:pt x="106" y="10"/>
                </a:lnTo>
                <a:lnTo>
                  <a:pt x="106" y="10"/>
                </a:lnTo>
                <a:lnTo>
                  <a:pt x="106" y="12"/>
                </a:lnTo>
                <a:lnTo>
                  <a:pt x="106" y="12"/>
                </a:lnTo>
                <a:lnTo>
                  <a:pt x="106" y="12"/>
                </a:lnTo>
                <a:lnTo>
                  <a:pt x="108" y="12"/>
                </a:lnTo>
                <a:lnTo>
                  <a:pt x="108" y="12"/>
                </a:lnTo>
                <a:lnTo>
                  <a:pt x="112" y="12"/>
                </a:lnTo>
                <a:lnTo>
                  <a:pt x="112" y="12"/>
                </a:lnTo>
                <a:lnTo>
                  <a:pt x="112" y="12"/>
                </a:lnTo>
                <a:lnTo>
                  <a:pt x="114" y="10"/>
                </a:lnTo>
                <a:lnTo>
                  <a:pt x="116" y="10"/>
                </a:lnTo>
                <a:lnTo>
                  <a:pt x="116" y="12"/>
                </a:lnTo>
                <a:lnTo>
                  <a:pt x="116" y="12"/>
                </a:lnTo>
                <a:lnTo>
                  <a:pt x="116" y="12"/>
                </a:lnTo>
                <a:lnTo>
                  <a:pt x="118" y="12"/>
                </a:lnTo>
                <a:lnTo>
                  <a:pt x="118" y="12"/>
                </a:lnTo>
                <a:lnTo>
                  <a:pt x="118" y="12"/>
                </a:lnTo>
                <a:lnTo>
                  <a:pt x="116" y="14"/>
                </a:lnTo>
                <a:lnTo>
                  <a:pt x="110" y="24"/>
                </a:lnTo>
                <a:lnTo>
                  <a:pt x="108" y="26"/>
                </a:lnTo>
                <a:lnTo>
                  <a:pt x="104" y="30"/>
                </a:lnTo>
                <a:lnTo>
                  <a:pt x="104" y="32"/>
                </a:lnTo>
                <a:lnTo>
                  <a:pt x="104" y="38"/>
                </a:lnTo>
                <a:lnTo>
                  <a:pt x="104" y="56"/>
                </a:lnTo>
                <a:lnTo>
                  <a:pt x="104" y="78"/>
                </a:lnTo>
                <a:lnTo>
                  <a:pt x="104" y="92"/>
                </a:lnTo>
                <a:lnTo>
                  <a:pt x="108" y="96"/>
                </a:lnTo>
                <a:lnTo>
                  <a:pt x="110" y="100"/>
                </a:lnTo>
                <a:lnTo>
                  <a:pt x="114" y="104"/>
                </a:lnTo>
                <a:lnTo>
                  <a:pt x="114" y="106"/>
                </a:lnTo>
                <a:lnTo>
                  <a:pt x="112" y="106"/>
                </a:lnTo>
                <a:lnTo>
                  <a:pt x="112" y="106"/>
                </a:lnTo>
                <a:lnTo>
                  <a:pt x="112" y="106"/>
                </a:lnTo>
                <a:lnTo>
                  <a:pt x="112" y="108"/>
                </a:lnTo>
                <a:lnTo>
                  <a:pt x="112" y="108"/>
                </a:lnTo>
                <a:lnTo>
                  <a:pt x="112" y="108"/>
                </a:lnTo>
                <a:lnTo>
                  <a:pt x="110" y="110"/>
                </a:lnTo>
                <a:lnTo>
                  <a:pt x="110" y="110"/>
                </a:lnTo>
                <a:lnTo>
                  <a:pt x="108" y="110"/>
                </a:lnTo>
                <a:lnTo>
                  <a:pt x="106" y="110"/>
                </a:lnTo>
                <a:lnTo>
                  <a:pt x="104" y="112"/>
                </a:lnTo>
                <a:lnTo>
                  <a:pt x="104" y="110"/>
                </a:lnTo>
                <a:lnTo>
                  <a:pt x="104" y="112"/>
                </a:lnTo>
                <a:lnTo>
                  <a:pt x="104" y="114"/>
                </a:lnTo>
                <a:lnTo>
                  <a:pt x="104" y="114"/>
                </a:lnTo>
                <a:lnTo>
                  <a:pt x="104" y="114"/>
                </a:lnTo>
                <a:lnTo>
                  <a:pt x="104" y="116"/>
                </a:lnTo>
                <a:lnTo>
                  <a:pt x="104" y="116"/>
                </a:lnTo>
                <a:lnTo>
                  <a:pt x="104" y="116"/>
                </a:lnTo>
                <a:lnTo>
                  <a:pt x="104" y="114"/>
                </a:lnTo>
                <a:lnTo>
                  <a:pt x="102" y="114"/>
                </a:lnTo>
                <a:lnTo>
                  <a:pt x="102" y="114"/>
                </a:lnTo>
                <a:lnTo>
                  <a:pt x="102" y="116"/>
                </a:lnTo>
                <a:lnTo>
                  <a:pt x="102" y="116"/>
                </a:lnTo>
                <a:lnTo>
                  <a:pt x="102" y="116"/>
                </a:lnTo>
                <a:lnTo>
                  <a:pt x="102" y="116"/>
                </a:lnTo>
                <a:lnTo>
                  <a:pt x="102" y="118"/>
                </a:lnTo>
                <a:lnTo>
                  <a:pt x="100" y="120"/>
                </a:lnTo>
                <a:lnTo>
                  <a:pt x="98" y="120"/>
                </a:lnTo>
                <a:lnTo>
                  <a:pt x="98" y="120"/>
                </a:lnTo>
                <a:lnTo>
                  <a:pt x="98" y="120"/>
                </a:lnTo>
                <a:lnTo>
                  <a:pt x="98" y="120"/>
                </a:lnTo>
                <a:lnTo>
                  <a:pt x="96" y="120"/>
                </a:lnTo>
                <a:lnTo>
                  <a:pt x="96" y="120"/>
                </a:lnTo>
                <a:lnTo>
                  <a:pt x="96" y="120"/>
                </a:lnTo>
                <a:lnTo>
                  <a:pt x="94" y="120"/>
                </a:lnTo>
                <a:lnTo>
                  <a:pt x="94" y="120"/>
                </a:lnTo>
                <a:lnTo>
                  <a:pt x="94" y="122"/>
                </a:lnTo>
                <a:lnTo>
                  <a:pt x="92" y="122"/>
                </a:lnTo>
                <a:lnTo>
                  <a:pt x="92" y="124"/>
                </a:lnTo>
                <a:lnTo>
                  <a:pt x="92" y="126"/>
                </a:lnTo>
                <a:lnTo>
                  <a:pt x="92" y="126"/>
                </a:lnTo>
                <a:lnTo>
                  <a:pt x="92" y="126"/>
                </a:lnTo>
                <a:lnTo>
                  <a:pt x="92" y="128"/>
                </a:lnTo>
                <a:lnTo>
                  <a:pt x="92" y="130"/>
                </a:lnTo>
                <a:lnTo>
                  <a:pt x="92" y="130"/>
                </a:lnTo>
                <a:lnTo>
                  <a:pt x="92" y="132"/>
                </a:lnTo>
                <a:lnTo>
                  <a:pt x="92" y="132"/>
                </a:lnTo>
                <a:lnTo>
                  <a:pt x="90" y="132"/>
                </a:lnTo>
                <a:lnTo>
                  <a:pt x="90" y="132"/>
                </a:lnTo>
                <a:lnTo>
                  <a:pt x="90" y="134"/>
                </a:lnTo>
                <a:lnTo>
                  <a:pt x="90" y="134"/>
                </a:lnTo>
                <a:lnTo>
                  <a:pt x="88" y="138"/>
                </a:lnTo>
                <a:lnTo>
                  <a:pt x="88" y="138"/>
                </a:lnTo>
                <a:lnTo>
                  <a:pt x="88" y="138"/>
                </a:lnTo>
                <a:lnTo>
                  <a:pt x="88" y="138"/>
                </a:lnTo>
                <a:lnTo>
                  <a:pt x="88" y="140"/>
                </a:lnTo>
                <a:lnTo>
                  <a:pt x="88" y="140"/>
                </a:lnTo>
                <a:lnTo>
                  <a:pt x="88" y="142"/>
                </a:lnTo>
                <a:lnTo>
                  <a:pt x="86" y="142"/>
                </a:lnTo>
                <a:lnTo>
                  <a:pt x="86" y="144"/>
                </a:lnTo>
                <a:lnTo>
                  <a:pt x="86" y="144"/>
                </a:lnTo>
                <a:lnTo>
                  <a:pt x="84" y="146"/>
                </a:lnTo>
                <a:lnTo>
                  <a:pt x="82" y="150"/>
                </a:lnTo>
                <a:lnTo>
                  <a:pt x="80" y="154"/>
                </a:lnTo>
                <a:lnTo>
                  <a:pt x="80" y="154"/>
                </a:lnTo>
                <a:lnTo>
                  <a:pt x="80" y="154"/>
                </a:lnTo>
                <a:lnTo>
                  <a:pt x="78" y="154"/>
                </a:lnTo>
                <a:lnTo>
                  <a:pt x="78" y="154"/>
                </a:lnTo>
                <a:lnTo>
                  <a:pt x="78" y="154"/>
                </a:lnTo>
                <a:lnTo>
                  <a:pt x="76" y="152"/>
                </a:lnTo>
                <a:lnTo>
                  <a:pt x="70" y="150"/>
                </a:lnTo>
                <a:lnTo>
                  <a:pt x="70" y="148"/>
                </a:lnTo>
                <a:lnTo>
                  <a:pt x="68" y="146"/>
                </a:lnTo>
                <a:lnTo>
                  <a:pt x="66" y="146"/>
                </a:lnTo>
                <a:lnTo>
                  <a:pt x="58" y="138"/>
                </a:lnTo>
                <a:lnTo>
                  <a:pt x="58" y="138"/>
                </a:lnTo>
                <a:lnTo>
                  <a:pt x="58" y="138"/>
                </a:lnTo>
                <a:lnTo>
                  <a:pt x="58" y="136"/>
                </a:lnTo>
                <a:lnTo>
                  <a:pt x="56" y="136"/>
                </a:lnTo>
                <a:lnTo>
                  <a:pt x="56" y="136"/>
                </a:lnTo>
                <a:lnTo>
                  <a:pt x="56" y="136"/>
                </a:lnTo>
                <a:lnTo>
                  <a:pt x="56" y="136"/>
                </a:lnTo>
                <a:lnTo>
                  <a:pt x="54" y="134"/>
                </a:lnTo>
                <a:lnTo>
                  <a:pt x="54" y="134"/>
                </a:lnTo>
                <a:lnTo>
                  <a:pt x="54" y="134"/>
                </a:lnTo>
                <a:lnTo>
                  <a:pt x="56" y="132"/>
                </a:lnTo>
                <a:lnTo>
                  <a:pt x="56" y="132"/>
                </a:lnTo>
                <a:lnTo>
                  <a:pt x="56" y="132"/>
                </a:lnTo>
                <a:lnTo>
                  <a:pt x="56" y="130"/>
                </a:lnTo>
                <a:lnTo>
                  <a:pt x="56" y="128"/>
                </a:lnTo>
                <a:lnTo>
                  <a:pt x="54" y="128"/>
                </a:lnTo>
                <a:lnTo>
                  <a:pt x="54" y="126"/>
                </a:lnTo>
                <a:lnTo>
                  <a:pt x="54" y="126"/>
                </a:lnTo>
                <a:lnTo>
                  <a:pt x="52" y="126"/>
                </a:lnTo>
                <a:lnTo>
                  <a:pt x="50" y="124"/>
                </a:lnTo>
                <a:lnTo>
                  <a:pt x="50" y="124"/>
                </a:lnTo>
                <a:lnTo>
                  <a:pt x="48" y="124"/>
                </a:lnTo>
                <a:lnTo>
                  <a:pt x="42" y="118"/>
                </a:lnTo>
                <a:lnTo>
                  <a:pt x="36" y="116"/>
                </a:lnTo>
                <a:lnTo>
                  <a:pt x="34" y="114"/>
                </a:lnTo>
                <a:lnTo>
                  <a:pt x="32" y="112"/>
                </a:lnTo>
                <a:lnTo>
                  <a:pt x="30" y="112"/>
                </a:lnTo>
                <a:lnTo>
                  <a:pt x="26" y="110"/>
                </a:lnTo>
                <a:lnTo>
                  <a:pt x="20" y="106"/>
                </a:lnTo>
                <a:lnTo>
                  <a:pt x="12" y="100"/>
                </a:lnTo>
                <a:lnTo>
                  <a:pt x="10" y="98"/>
                </a:lnTo>
                <a:lnTo>
                  <a:pt x="8" y="98"/>
                </a:lnTo>
                <a:lnTo>
                  <a:pt x="4" y="94"/>
                </a:lnTo>
                <a:lnTo>
                  <a:pt x="2" y="94"/>
                </a:lnTo>
                <a:lnTo>
                  <a:pt x="2" y="94"/>
                </a:lnTo>
                <a:lnTo>
                  <a:pt x="2" y="94"/>
                </a:lnTo>
                <a:lnTo>
                  <a:pt x="2" y="94"/>
                </a:lnTo>
                <a:lnTo>
                  <a:pt x="2" y="84"/>
                </a:lnTo>
                <a:lnTo>
                  <a:pt x="2" y="82"/>
                </a:lnTo>
                <a:lnTo>
                  <a:pt x="2" y="80"/>
                </a:lnTo>
                <a:lnTo>
                  <a:pt x="2" y="78"/>
                </a:lnTo>
                <a:lnTo>
                  <a:pt x="2" y="78"/>
                </a:lnTo>
                <a:lnTo>
                  <a:pt x="2" y="78"/>
                </a:lnTo>
                <a:lnTo>
                  <a:pt x="2" y="76"/>
                </a:lnTo>
                <a:lnTo>
                  <a:pt x="0" y="76"/>
                </a:lnTo>
                <a:lnTo>
                  <a:pt x="0" y="76"/>
                </a:lnTo>
                <a:lnTo>
                  <a:pt x="2" y="74"/>
                </a:lnTo>
                <a:lnTo>
                  <a:pt x="4" y="72"/>
                </a:lnTo>
                <a:lnTo>
                  <a:pt x="4" y="70"/>
                </a:lnTo>
                <a:lnTo>
                  <a:pt x="4" y="68"/>
                </a:lnTo>
                <a:lnTo>
                  <a:pt x="6" y="66"/>
                </a:lnTo>
                <a:lnTo>
                  <a:pt x="6" y="66"/>
                </a:lnTo>
                <a:lnTo>
                  <a:pt x="6" y="66"/>
                </a:lnTo>
                <a:lnTo>
                  <a:pt x="8" y="64"/>
                </a:lnTo>
                <a:lnTo>
                  <a:pt x="8" y="62"/>
                </a:lnTo>
                <a:lnTo>
                  <a:pt x="10" y="62"/>
                </a:lnTo>
                <a:lnTo>
                  <a:pt x="10" y="60"/>
                </a:lnTo>
                <a:lnTo>
                  <a:pt x="10" y="60"/>
                </a:lnTo>
                <a:lnTo>
                  <a:pt x="10" y="60"/>
                </a:lnTo>
                <a:lnTo>
                  <a:pt x="10" y="60"/>
                </a:lnTo>
                <a:lnTo>
                  <a:pt x="10" y="58"/>
                </a:lnTo>
                <a:lnTo>
                  <a:pt x="10" y="60"/>
                </a:lnTo>
                <a:lnTo>
                  <a:pt x="10" y="58"/>
                </a:lnTo>
                <a:lnTo>
                  <a:pt x="12" y="58"/>
                </a:lnTo>
                <a:lnTo>
                  <a:pt x="14" y="58"/>
                </a:lnTo>
                <a:lnTo>
                  <a:pt x="14" y="58"/>
                </a:lnTo>
                <a:lnTo>
                  <a:pt x="14" y="56"/>
                </a:lnTo>
                <a:lnTo>
                  <a:pt x="14" y="56"/>
                </a:lnTo>
                <a:lnTo>
                  <a:pt x="14" y="56"/>
                </a:lnTo>
                <a:lnTo>
                  <a:pt x="14" y="56"/>
                </a:lnTo>
                <a:lnTo>
                  <a:pt x="14" y="56"/>
                </a:lnTo>
                <a:lnTo>
                  <a:pt x="14" y="56"/>
                </a:lnTo>
                <a:lnTo>
                  <a:pt x="14" y="54"/>
                </a:lnTo>
                <a:lnTo>
                  <a:pt x="14" y="54"/>
                </a:lnTo>
                <a:lnTo>
                  <a:pt x="14" y="54"/>
                </a:lnTo>
                <a:lnTo>
                  <a:pt x="14" y="52"/>
                </a:lnTo>
                <a:lnTo>
                  <a:pt x="16" y="52"/>
                </a:lnTo>
                <a:lnTo>
                  <a:pt x="16" y="52"/>
                </a:lnTo>
                <a:lnTo>
                  <a:pt x="16" y="52"/>
                </a:lnTo>
                <a:lnTo>
                  <a:pt x="16" y="52"/>
                </a:lnTo>
                <a:lnTo>
                  <a:pt x="16" y="52"/>
                </a:lnTo>
                <a:lnTo>
                  <a:pt x="16" y="50"/>
                </a:lnTo>
                <a:lnTo>
                  <a:pt x="16" y="50"/>
                </a:lnTo>
                <a:lnTo>
                  <a:pt x="16" y="46"/>
                </a:lnTo>
                <a:lnTo>
                  <a:pt x="16" y="42"/>
                </a:lnTo>
                <a:lnTo>
                  <a:pt x="16" y="40"/>
                </a:lnTo>
                <a:lnTo>
                  <a:pt x="16" y="40"/>
                </a:lnTo>
                <a:lnTo>
                  <a:pt x="16" y="38"/>
                </a:lnTo>
                <a:lnTo>
                  <a:pt x="16" y="38"/>
                </a:lnTo>
                <a:lnTo>
                  <a:pt x="14" y="38"/>
                </a:lnTo>
                <a:lnTo>
                  <a:pt x="16" y="36"/>
                </a:lnTo>
                <a:lnTo>
                  <a:pt x="14" y="34"/>
                </a:lnTo>
                <a:lnTo>
                  <a:pt x="14" y="32"/>
                </a:lnTo>
                <a:lnTo>
                  <a:pt x="14" y="32"/>
                </a:lnTo>
                <a:lnTo>
                  <a:pt x="14" y="30"/>
                </a:lnTo>
                <a:lnTo>
                  <a:pt x="14" y="30"/>
                </a:lnTo>
                <a:lnTo>
                  <a:pt x="12" y="30"/>
                </a:lnTo>
                <a:lnTo>
                  <a:pt x="12" y="30"/>
                </a:lnTo>
                <a:lnTo>
                  <a:pt x="12" y="30"/>
                </a:lnTo>
                <a:lnTo>
                  <a:pt x="10" y="28"/>
                </a:lnTo>
                <a:lnTo>
                  <a:pt x="10" y="28"/>
                </a:lnTo>
                <a:lnTo>
                  <a:pt x="10" y="26"/>
                </a:lnTo>
                <a:lnTo>
                  <a:pt x="10" y="26"/>
                </a:lnTo>
                <a:lnTo>
                  <a:pt x="10" y="26"/>
                </a:lnTo>
                <a:lnTo>
                  <a:pt x="10" y="24"/>
                </a:lnTo>
                <a:lnTo>
                  <a:pt x="8" y="24"/>
                </a:lnTo>
                <a:lnTo>
                  <a:pt x="8" y="20"/>
                </a:lnTo>
                <a:lnTo>
                  <a:pt x="8" y="20"/>
                </a:lnTo>
                <a:lnTo>
                  <a:pt x="8" y="20"/>
                </a:lnTo>
                <a:lnTo>
                  <a:pt x="8" y="18"/>
                </a:lnTo>
                <a:lnTo>
                  <a:pt x="8" y="18"/>
                </a:lnTo>
                <a:lnTo>
                  <a:pt x="8" y="16"/>
                </a:lnTo>
                <a:lnTo>
                  <a:pt x="8" y="16"/>
                </a:lnTo>
                <a:lnTo>
                  <a:pt x="8" y="16"/>
                </a:lnTo>
                <a:lnTo>
                  <a:pt x="6" y="14"/>
                </a:lnTo>
                <a:lnTo>
                  <a:pt x="4" y="14"/>
                </a:lnTo>
                <a:lnTo>
                  <a:pt x="4" y="12"/>
                </a:lnTo>
                <a:lnTo>
                  <a:pt x="4" y="10"/>
                </a:lnTo>
                <a:lnTo>
                  <a:pt x="2" y="8"/>
                </a:lnTo>
                <a:lnTo>
                  <a:pt x="2" y="8"/>
                </a:lnTo>
                <a:lnTo>
                  <a:pt x="2" y="8"/>
                </a:lnTo>
                <a:lnTo>
                  <a:pt x="2" y="8"/>
                </a:lnTo>
                <a:lnTo>
                  <a:pt x="4" y="6"/>
                </a:lnTo>
                <a:lnTo>
                  <a:pt x="8" y="0"/>
                </a:lnTo>
                <a:lnTo>
                  <a:pt x="8" y="0"/>
                </a:lnTo>
                <a:lnTo>
                  <a:pt x="8" y="0"/>
                </a:lnTo>
                <a:lnTo>
                  <a:pt x="8" y="0"/>
                </a:lnTo>
                <a:lnTo>
                  <a:pt x="12" y="0"/>
                </a:lnTo>
                <a:lnTo>
                  <a:pt x="14" y="0"/>
                </a:lnTo>
                <a:lnTo>
                  <a:pt x="14" y="0"/>
                </a:lnTo>
                <a:lnTo>
                  <a:pt x="16" y="0"/>
                </a:lnTo>
                <a:lnTo>
                  <a:pt x="18" y="0"/>
                </a:lnTo>
                <a:lnTo>
                  <a:pt x="24" y="0"/>
                </a:lnTo>
                <a:lnTo>
                  <a:pt x="24" y="0"/>
                </a:lnTo>
                <a:lnTo>
                  <a:pt x="24" y="0"/>
                </a:lnTo>
                <a:lnTo>
                  <a:pt x="26" y="0"/>
                </a:lnTo>
                <a:lnTo>
                  <a:pt x="26" y="0"/>
                </a:lnTo>
                <a:lnTo>
                  <a:pt x="26" y="0"/>
                </a:lnTo>
                <a:lnTo>
                  <a:pt x="26" y="0"/>
                </a:lnTo>
                <a:lnTo>
                  <a:pt x="26" y="0"/>
                </a:lnTo>
                <a:lnTo>
                  <a:pt x="26" y="0"/>
                </a:lnTo>
                <a:lnTo>
                  <a:pt x="30" y="0"/>
                </a:lnTo>
                <a:lnTo>
                  <a:pt x="30" y="0"/>
                </a:lnTo>
                <a:close/>
                <a:moveTo>
                  <a:pt x="106" y="112"/>
                </a:moveTo>
                <a:lnTo>
                  <a:pt x="106" y="112"/>
                </a:lnTo>
                <a:lnTo>
                  <a:pt x="106" y="112"/>
                </a:lnTo>
                <a:lnTo>
                  <a:pt x="106" y="112"/>
                </a:lnTo>
                <a:lnTo>
                  <a:pt x="104" y="114"/>
                </a:lnTo>
                <a:lnTo>
                  <a:pt x="104" y="114"/>
                </a:lnTo>
                <a:lnTo>
                  <a:pt x="104" y="114"/>
                </a:lnTo>
                <a:lnTo>
                  <a:pt x="104" y="114"/>
                </a:lnTo>
                <a:lnTo>
                  <a:pt x="104" y="112"/>
                </a:lnTo>
                <a:lnTo>
                  <a:pt x="104" y="112"/>
                </a:lnTo>
                <a:lnTo>
                  <a:pt x="106" y="112"/>
                </a:lnTo>
                <a:lnTo>
                  <a:pt x="106" y="112"/>
                </a:lnTo>
                <a:lnTo>
                  <a:pt x="106" y="112"/>
                </a:lnTo>
                <a:lnTo>
                  <a:pt x="106" y="112"/>
                </a:lnTo>
                <a:lnTo>
                  <a:pt x="108" y="112"/>
                </a:lnTo>
                <a:lnTo>
                  <a:pt x="108" y="112"/>
                </a:lnTo>
                <a:lnTo>
                  <a:pt x="108" y="112"/>
                </a:lnTo>
                <a:lnTo>
                  <a:pt x="106" y="112"/>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4" name="Freeform 160"/>
          <p:cNvSpPr>
            <a:spLocks noEditPoints="1"/>
          </p:cNvSpPr>
          <p:nvPr/>
        </p:nvSpPr>
        <p:spPr bwMode="auto">
          <a:xfrm>
            <a:off x="5514975" y="2179638"/>
            <a:ext cx="828675" cy="381000"/>
          </a:xfrm>
          <a:custGeom>
            <a:avLst/>
            <a:gdLst/>
            <a:ahLst/>
            <a:cxnLst>
              <a:cxn ang="0">
                <a:pos x="62" y="170"/>
              </a:cxn>
              <a:cxn ang="0">
                <a:pos x="220" y="12"/>
              </a:cxn>
              <a:cxn ang="0">
                <a:pos x="236" y="4"/>
              </a:cxn>
              <a:cxn ang="0">
                <a:pos x="262" y="6"/>
              </a:cxn>
              <a:cxn ang="0">
                <a:pos x="278" y="16"/>
              </a:cxn>
              <a:cxn ang="0">
                <a:pos x="290" y="18"/>
              </a:cxn>
              <a:cxn ang="0">
                <a:pos x="302" y="22"/>
              </a:cxn>
              <a:cxn ang="0">
                <a:pos x="322" y="30"/>
              </a:cxn>
              <a:cxn ang="0">
                <a:pos x="348" y="16"/>
              </a:cxn>
              <a:cxn ang="0">
                <a:pos x="370" y="36"/>
              </a:cxn>
              <a:cxn ang="0">
                <a:pos x="420" y="72"/>
              </a:cxn>
              <a:cxn ang="0">
                <a:pos x="430" y="72"/>
              </a:cxn>
              <a:cxn ang="0">
                <a:pos x="448" y="74"/>
              </a:cxn>
              <a:cxn ang="0">
                <a:pos x="476" y="84"/>
              </a:cxn>
              <a:cxn ang="0">
                <a:pos x="504" y="94"/>
              </a:cxn>
              <a:cxn ang="0">
                <a:pos x="520" y="102"/>
              </a:cxn>
              <a:cxn ang="0">
                <a:pos x="506" y="112"/>
              </a:cxn>
              <a:cxn ang="0">
                <a:pos x="508" y="136"/>
              </a:cxn>
              <a:cxn ang="0">
                <a:pos x="488" y="134"/>
              </a:cxn>
              <a:cxn ang="0">
                <a:pos x="480" y="148"/>
              </a:cxn>
              <a:cxn ang="0">
                <a:pos x="486" y="166"/>
              </a:cxn>
              <a:cxn ang="0">
                <a:pos x="470" y="164"/>
              </a:cxn>
              <a:cxn ang="0">
                <a:pos x="464" y="182"/>
              </a:cxn>
              <a:cxn ang="0">
                <a:pos x="472" y="204"/>
              </a:cxn>
              <a:cxn ang="0">
                <a:pos x="458" y="206"/>
              </a:cxn>
              <a:cxn ang="0">
                <a:pos x="422" y="202"/>
              </a:cxn>
              <a:cxn ang="0">
                <a:pos x="384" y="198"/>
              </a:cxn>
              <a:cxn ang="0">
                <a:pos x="368" y="206"/>
              </a:cxn>
              <a:cxn ang="0">
                <a:pos x="348" y="214"/>
              </a:cxn>
              <a:cxn ang="0">
                <a:pos x="328" y="232"/>
              </a:cxn>
              <a:cxn ang="0">
                <a:pos x="314" y="230"/>
              </a:cxn>
              <a:cxn ang="0">
                <a:pos x="268" y="194"/>
              </a:cxn>
              <a:cxn ang="0">
                <a:pos x="150" y="164"/>
              </a:cxn>
              <a:cxn ang="0">
                <a:pos x="146" y="228"/>
              </a:cxn>
              <a:cxn ang="0">
                <a:pos x="118" y="212"/>
              </a:cxn>
              <a:cxn ang="0">
                <a:pos x="102" y="204"/>
              </a:cxn>
              <a:cxn ang="0">
                <a:pos x="80" y="190"/>
              </a:cxn>
              <a:cxn ang="0">
                <a:pos x="80" y="176"/>
              </a:cxn>
              <a:cxn ang="0">
                <a:pos x="80" y="162"/>
              </a:cxn>
              <a:cxn ang="0">
                <a:pos x="92" y="144"/>
              </a:cxn>
              <a:cxn ang="0">
                <a:pos x="68" y="134"/>
              </a:cxn>
              <a:cxn ang="0">
                <a:pos x="44" y="146"/>
              </a:cxn>
              <a:cxn ang="0">
                <a:pos x="28" y="128"/>
              </a:cxn>
              <a:cxn ang="0">
                <a:pos x="2" y="114"/>
              </a:cxn>
              <a:cxn ang="0">
                <a:pos x="0" y="88"/>
              </a:cxn>
              <a:cxn ang="0">
                <a:pos x="18" y="90"/>
              </a:cxn>
              <a:cxn ang="0">
                <a:pos x="28" y="74"/>
              </a:cxn>
              <a:cxn ang="0">
                <a:pos x="40" y="62"/>
              </a:cxn>
              <a:cxn ang="0">
                <a:pos x="54" y="60"/>
              </a:cxn>
              <a:cxn ang="0">
                <a:pos x="78" y="66"/>
              </a:cxn>
              <a:cxn ang="0">
                <a:pos x="92" y="72"/>
              </a:cxn>
              <a:cxn ang="0">
                <a:pos x="114" y="72"/>
              </a:cxn>
              <a:cxn ang="0">
                <a:pos x="130" y="72"/>
              </a:cxn>
              <a:cxn ang="0">
                <a:pos x="152" y="76"/>
              </a:cxn>
              <a:cxn ang="0">
                <a:pos x="166" y="76"/>
              </a:cxn>
              <a:cxn ang="0">
                <a:pos x="172" y="64"/>
              </a:cxn>
              <a:cxn ang="0">
                <a:pos x="164" y="52"/>
              </a:cxn>
              <a:cxn ang="0">
                <a:pos x="166" y="38"/>
              </a:cxn>
              <a:cxn ang="0">
                <a:pos x="162" y="34"/>
              </a:cxn>
              <a:cxn ang="0">
                <a:pos x="158" y="26"/>
              </a:cxn>
              <a:cxn ang="0">
                <a:pos x="178" y="22"/>
              </a:cxn>
              <a:cxn ang="0">
                <a:pos x="200" y="18"/>
              </a:cxn>
            </a:cxnLst>
            <a:rect l="0" t="0" r="r" b="b"/>
            <a:pathLst>
              <a:path w="522" h="240">
                <a:moveTo>
                  <a:pt x="62" y="170"/>
                </a:moveTo>
                <a:lnTo>
                  <a:pt x="62" y="170"/>
                </a:lnTo>
                <a:lnTo>
                  <a:pt x="62" y="170"/>
                </a:lnTo>
                <a:lnTo>
                  <a:pt x="62" y="170"/>
                </a:lnTo>
                <a:lnTo>
                  <a:pt x="62" y="170"/>
                </a:lnTo>
                <a:lnTo>
                  <a:pt x="62" y="170"/>
                </a:lnTo>
                <a:lnTo>
                  <a:pt x="62" y="170"/>
                </a:lnTo>
                <a:lnTo>
                  <a:pt x="62" y="170"/>
                </a:lnTo>
                <a:lnTo>
                  <a:pt x="62" y="172"/>
                </a:lnTo>
                <a:lnTo>
                  <a:pt x="62" y="172"/>
                </a:lnTo>
                <a:lnTo>
                  <a:pt x="62" y="172"/>
                </a:lnTo>
                <a:lnTo>
                  <a:pt x="62" y="172"/>
                </a:lnTo>
                <a:lnTo>
                  <a:pt x="60" y="170"/>
                </a:lnTo>
                <a:lnTo>
                  <a:pt x="60" y="170"/>
                </a:lnTo>
                <a:lnTo>
                  <a:pt x="58" y="170"/>
                </a:lnTo>
                <a:lnTo>
                  <a:pt x="58" y="168"/>
                </a:lnTo>
                <a:lnTo>
                  <a:pt x="60" y="168"/>
                </a:lnTo>
                <a:lnTo>
                  <a:pt x="60" y="168"/>
                </a:lnTo>
                <a:lnTo>
                  <a:pt x="60" y="168"/>
                </a:lnTo>
                <a:lnTo>
                  <a:pt x="60" y="168"/>
                </a:lnTo>
                <a:lnTo>
                  <a:pt x="60" y="166"/>
                </a:lnTo>
                <a:lnTo>
                  <a:pt x="60" y="168"/>
                </a:lnTo>
                <a:lnTo>
                  <a:pt x="60" y="168"/>
                </a:lnTo>
                <a:lnTo>
                  <a:pt x="60" y="168"/>
                </a:lnTo>
                <a:lnTo>
                  <a:pt x="60" y="168"/>
                </a:lnTo>
                <a:lnTo>
                  <a:pt x="60" y="168"/>
                </a:lnTo>
                <a:lnTo>
                  <a:pt x="60" y="168"/>
                </a:lnTo>
                <a:lnTo>
                  <a:pt x="60" y="168"/>
                </a:lnTo>
                <a:lnTo>
                  <a:pt x="60" y="168"/>
                </a:lnTo>
                <a:lnTo>
                  <a:pt x="60" y="168"/>
                </a:lnTo>
                <a:lnTo>
                  <a:pt x="60" y="170"/>
                </a:lnTo>
                <a:lnTo>
                  <a:pt x="60" y="170"/>
                </a:lnTo>
                <a:lnTo>
                  <a:pt x="60" y="170"/>
                </a:lnTo>
                <a:lnTo>
                  <a:pt x="62" y="170"/>
                </a:lnTo>
                <a:close/>
                <a:moveTo>
                  <a:pt x="206" y="18"/>
                </a:moveTo>
                <a:lnTo>
                  <a:pt x="206" y="18"/>
                </a:lnTo>
                <a:lnTo>
                  <a:pt x="204" y="16"/>
                </a:lnTo>
                <a:lnTo>
                  <a:pt x="204" y="16"/>
                </a:lnTo>
                <a:lnTo>
                  <a:pt x="204" y="16"/>
                </a:lnTo>
                <a:lnTo>
                  <a:pt x="206" y="14"/>
                </a:lnTo>
                <a:lnTo>
                  <a:pt x="206" y="14"/>
                </a:lnTo>
                <a:lnTo>
                  <a:pt x="206" y="14"/>
                </a:lnTo>
                <a:lnTo>
                  <a:pt x="206" y="14"/>
                </a:lnTo>
                <a:lnTo>
                  <a:pt x="208" y="14"/>
                </a:lnTo>
                <a:lnTo>
                  <a:pt x="208" y="14"/>
                </a:lnTo>
                <a:lnTo>
                  <a:pt x="210" y="14"/>
                </a:lnTo>
                <a:lnTo>
                  <a:pt x="210" y="14"/>
                </a:lnTo>
                <a:lnTo>
                  <a:pt x="210" y="14"/>
                </a:lnTo>
                <a:lnTo>
                  <a:pt x="210" y="14"/>
                </a:lnTo>
                <a:lnTo>
                  <a:pt x="210" y="14"/>
                </a:lnTo>
                <a:lnTo>
                  <a:pt x="210" y="14"/>
                </a:lnTo>
                <a:lnTo>
                  <a:pt x="210" y="12"/>
                </a:lnTo>
                <a:lnTo>
                  <a:pt x="212" y="12"/>
                </a:lnTo>
                <a:lnTo>
                  <a:pt x="212" y="12"/>
                </a:lnTo>
                <a:lnTo>
                  <a:pt x="212" y="14"/>
                </a:lnTo>
                <a:lnTo>
                  <a:pt x="214" y="14"/>
                </a:lnTo>
                <a:lnTo>
                  <a:pt x="214" y="14"/>
                </a:lnTo>
                <a:lnTo>
                  <a:pt x="216" y="12"/>
                </a:lnTo>
                <a:lnTo>
                  <a:pt x="216" y="12"/>
                </a:lnTo>
                <a:lnTo>
                  <a:pt x="216" y="12"/>
                </a:lnTo>
                <a:lnTo>
                  <a:pt x="218" y="12"/>
                </a:lnTo>
                <a:lnTo>
                  <a:pt x="218" y="12"/>
                </a:lnTo>
                <a:lnTo>
                  <a:pt x="218" y="12"/>
                </a:lnTo>
                <a:lnTo>
                  <a:pt x="218" y="12"/>
                </a:lnTo>
                <a:lnTo>
                  <a:pt x="218" y="12"/>
                </a:lnTo>
                <a:lnTo>
                  <a:pt x="220" y="12"/>
                </a:lnTo>
                <a:lnTo>
                  <a:pt x="220" y="12"/>
                </a:lnTo>
                <a:lnTo>
                  <a:pt x="220" y="12"/>
                </a:lnTo>
                <a:lnTo>
                  <a:pt x="222" y="12"/>
                </a:lnTo>
                <a:lnTo>
                  <a:pt x="222" y="12"/>
                </a:lnTo>
                <a:lnTo>
                  <a:pt x="222" y="12"/>
                </a:lnTo>
                <a:lnTo>
                  <a:pt x="222" y="12"/>
                </a:lnTo>
                <a:lnTo>
                  <a:pt x="222" y="12"/>
                </a:lnTo>
                <a:lnTo>
                  <a:pt x="224" y="12"/>
                </a:lnTo>
                <a:lnTo>
                  <a:pt x="224" y="12"/>
                </a:lnTo>
                <a:lnTo>
                  <a:pt x="226" y="10"/>
                </a:lnTo>
                <a:lnTo>
                  <a:pt x="228" y="10"/>
                </a:lnTo>
                <a:lnTo>
                  <a:pt x="228" y="10"/>
                </a:lnTo>
                <a:lnTo>
                  <a:pt x="228" y="10"/>
                </a:lnTo>
                <a:lnTo>
                  <a:pt x="228" y="10"/>
                </a:lnTo>
                <a:lnTo>
                  <a:pt x="228" y="10"/>
                </a:lnTo>
                <a:lnTo>
                  <a:pt x="228" y="10"/>
                </a:lnTo>
                <a:lnTo>
                  <a:pt x="230" y="10"/>
                </a:lnTo>
                <a:lnTo>
                  <a:pt x="230" y="10"/>
                </a:lnTo>
                <a:lnTo>
                  <a:pt x="232" y="10"/>
                </a:lnTo>
                <a:lnTo>
                  <a:pt x="232" y="10"/>
                </a:lnTo>
                <a:lnTo>
                  <a:pt x="232" y="8"/>
                </a:lnTo>
                <a:lnTo>
                  <a:pt x="232" y="8"/>
                </a:lnTo>
                <a:lnTo>
                  <a:pt x="234" y="8"/>
                </a:lnTo>
                <a:lnTo>
                  <a:pt x="234" y="8"/>
                </a:lnTo>
                <a:lnTo>
                  <a:pt x="234" y="8"/>
                </a:lnTo>
                <a:lnTo>
                  <a:pt x="236" y="8"/>
                </a:lnTo>
                <a:lnTo>
                  <a:pt x="236" y="8"/>
                </a:lnTo>
                <a:lnTo>
                  <a:pt x="238" y="8"/>
                </a:lnTo>
                <a:lnTo>
                  <a:pt x="238" y="6"/>
                </a:lnTo>
                <a:lnTo>
                  <a:pt x="238" y="6"/>
                </a:lnTo>
                <a:lnTo>
                  <a:pt x="238" y="6"/>
                </a:lnTo>
                <a:lnTo>
                  <a:pt x="238" y="6"/>
                </a:lnTo>
                <a:lnTo>
                  <a:pt x="236" y="6"/>
                </a:lnTo>
                <a:lnTo>
                  <a:pt x="236" y="6"/>
                </a:lnTo>
                <a:lnTo>
                  <a:pt x="236" y="4"/>
                </a:lnTo>
                <a:lnTo>
                  <a:pt x="236" y="4"/>
                </a:lnTo>
                <a:lnTo>
                  <a:pt x="236" y="4"/>
                </a:lnTo>
                <a:lnTo>
                  <a:pt x="238" y="4"/>
                </a:lnTo>
                <a:lnTo>
                  <a:pt x="240" y="4"/>
                </a:lnTo>
                <a:lnTo>
                  <a:pt x="240" y="4"/>
                </a:lnTo>
                <a:lnTo>
                  <a:pt x="242" y="4"/>
                </a:lnTo>
                <a:lnTo>
                  <a:pt x="242" y="4"/>
                </a:lnTo>
                <a:lnTo>
                  <a:pt x="242" y="2"/>
                </a:lnTo>
                <a:lnTo>
                  <a:pt x="242" y="2"/>
                </a:lnTo>
                <a:lnTo>
                  <a:pt x="242" y="2"/>
                </a:lnTo>
                <a:lnTo>
                  <a:pt x="242" y="2"/>
                </a:lnTo>
                <a:lnTo>
                  <a:pt x="244" y="2"/>
                </a:lnTo>
                <a:lnTo>
                  <a:pt x="244" y="2"/>
                </a:lnTo>
                <a:lnTo>
                  <a:pt x="244" y="4"/>
                </a:lnTo>
                <a:lnTo>
                  <a:pt x="244" y="4"/>
                </a:lnTo>
                <a:lnTo>
                  <a:pt x="246" y="4"/>
                </a:lnTo>
                <a:lnTo>
                  <a:pt x="244" y="2"/>
                </a:lnTo>
                <a:lnTo>
                  <a:pt x="244" y="2"/>
                </a:lnTo>
                <a:lnTo>
                  <a:pt x="244" y="2"/>
                </a:lnTo>
                <a:lnTo>
                  <a:pt x="244" y="2"/>
                </a:lnTo>
                <a:lnTo>
                  <a:pt x="244" y="0"/>
                </a:lnTo>
                <a:lnTo>
                  <a:pt x="244" y="0"/>
                </a:lnTo>
                <a:lnTo>
                  <a:pt x="244" y="0"/>
                </a:lnTo>
                <a:lnTo>
                  <a:pt x="246" y="2"/>
                </a:lnTo>
                <a:lnTo>
                  <a:pt x="246" y="2"/>
                </a:lnTo>
                <a:lnTo>
                  <a:pt x="248" y="2"/>
                </a:lnTo>
                <a:lnTo>
                  <a:pt x="248" y="2"/>
                </a:lnTo>
                <a:lnTo>
                  <a:pt x="250" y="2"/>
                </a:lnTo>
                <a:lnTo>
                  <a:pt x="252" y="2"/>
                </a:lnTo>
                <a:lnTo>
                  <a:pt x="256" y="2"/>
                </a:lnTo>
                <a:lnTo>
                  <a:pt x="256" y="4"/>
                </a:lnTo>
                <a:lnTo>
                  <a:pt x="258" y="4"/>
                </a:lnTo>
                <a:lnTo>
                  <a:pt x="258" y="4"/>
                </a:lnTo>
                <a:lnTo>
                  <a:pt x="260" y="6"/>
                </a:lnTo>
                <a:lnTo>
                  <a:pt x="262" y="6"/>
                </a:lnTo>
                <a:lnTo>
                  <a:pt x="262" y="6"/>
                </a:lnTo>
                <a:lnTo>
                  <a:pt x="262" y="4"/>
                </a:lnTo>
                <a:lnTo>
                  <a:pt x="262" y="4"/>
                </a:lnTo>
                <a:lnTo>
                  <a:pt x="262" y="2"/>
                </a:lnTo>
                <a:lnTo>
                  <a:pt x="264" y="4"/>
                </a:lnTo>
                <a:lnTo>
                  <a:pt x="264" y="4"/>
                </a:lnTo>
                <a:lnTo>
                  <a:pt x="264" y="4"/>
                </a:lnTo>
                <a:lnTo>
                  <a:pt x="264" y="4"/>
                </a:lnTo>
                <a:lnTo>
                  <a:pt x="266" y="2"/>
                </a:lnTo>
                <a:lnTo>
                  <a:pt x="266" y="2"/>
                </a:lnTo>
                <a:lnTo>
                  <a:pt x="266" y="2"/>
                </a:lnTo>
                <a:lnTo>
                  <a:pt x="268" y="2"/>
                </a:lnTo>
                <a:lnTo>
                  <a:pt x="268" y="4"/>
                </a:lnTo>
                <a:lnTo>
                  <a:pt x="268" y="4"/>
                </a:lnTo>
                <a:lnTo>
                  <a:pt x="268" y="4"/>
                </a:lnTo>
                <a:lnTo>
                  <a:pt x="270" y="6"/>
                </a:lnTo>
                <a:lnTo>
                  <a:pt x="272" y="6"/>
                </a:lnTo>
                <a:lnTo>
                  <a:pt x="272" y="6"/>
                </a:lnTo>
                <a:lnTo>
                  <a:pt x="272" y="8"/>
                </a:lnTo>
                <a:lnTo>
                  <a:pt x="272" y="8"/>
                </a:lnTo>
                <a:lnTo>
                  <a:pt x="272" y="8"/>
                </a:lnTo>
                <a:lnTo>
                  <a:pt x="272" y="10"/>
                </a:lnTo>
                <a:lnTo>
                  <a:pt x="274" y="10"/>
                </a:lnTo>
                <a:lnTo>
                  <a:pt x="274" y="12"/>
                </a:lnTo>
                <a:lnTo>
                  <a:pt x="276" y="12"/>
                </a:lnTo>
                <a:lnTo>
                  <a:pt x="278" y="12"/>
                </a:lnTo>
                <a:lnTo>
                  <a:pt x="278" y="12"/>
                </a:lnTo>
                <a:lnTo>
                  <a:pt x="278" y="14"/>
                </a:lnTo>
                <a:lnTo>
                  <a:pt x="278" y="14"/>
                </a:lnTo>
                <a:lnTo>
                  <a:pt x="278" y="14"/>
                </a:lnTo>
                <a:lnTo>
                  <a:pt x="276" y="14"/>
                </a:lnTo>
                <a:lnTo>
                  <a:pt x="276" y="14"/>
                </a:lnTo>
                <a:lnTo>
                  <a:pt x="278" y="16"/>
                </a:lnTo>
                <a:lnTo>
                  <a:pt x="278" y="16"/>
                </a:lnTo>
                <a:lnTo>
                  <a:pt x="278" y="16"/>
                </a:lnTo>
                <a:lnTo>
                  <a:pt x="280" y="18"/>
                </a:lnTo>
                <a:lnTo>
                  <a:pt x="278" y="18"/>
                </a:lnTo>
                <a:lnTo>
                  <a:pt x="278" y="18"/>
                </a:lnTo>
                <a:lnTo>
                  <a:pt x="278" y="18"/>
                </a:lnTo>
                <a:lnTo>
                  <a:pt x="276" y="18"/>
                </a:lnTo>
                <a:lnTo>
                  <a:pt x="276" y="18"/>
                </a:lnTo>
                <a:lnTo>
                  <a:pt x="278" y="20"/>
                </a:lnTo>
                <a:lnTo>
                  <a:pt x="278" y="20"/>
                </a:lnTo>
                <a:lnTo>
                  <a:pt x="278" y="20"/>
                </a:lnTo>
                <a:lnTo>
                  <a:pt x="278" y="20"/>
                </a:lnTo>
                <a:lnTo>
                  <a:pt x="280" y="22"/>
                </a:lnTo>
                <a:lnTo>
                  <a:pt x="282" y="22"/>
                </a:lnTo>
                <a:lnTo>
                  <a:pt x="282" y="20"/>
                </a:lnTo>
                <a:lnTo>
                  <a:pt x="282" y="20"/>
                </a:lnTo>
                <a:lnTo>
                  <a:pt x="284" y="20"/>
                </a:lnTo>
                <a:lnTo>
                  <a:pt x="284" y="22"/>
                </a:lnTo>
                <a:lnTo>
                  <a:pt x="284" y="22"/>
                </a:lnTo>
                <a:lnTo>
                  <a:pt x="286" y="22"/>
                </a:lnTo>
                <a:lnTo>
                  <a:pt x="286" y="22"/>
                </a:lnTo>
                <a:lnTo>
                  <a:pt x="286" y="20"/>
                </a:lnTo>
                <a:lnTo>
                  <a:pt x="286" y="20"/>
                </a:lnTo>
                <a:lnTo>
                  <a:pt x="286" y="20"/>
                </a:lnTo>
                <a:lnTo>
                  <a:pt x="288" y="20"/>
                </a:lnTo>
                <a:lnTo>
                  <a:pt x="288" y="20"/>
                </a:lnTo>
                <a:lnTo>
                  <a:pt x="290" y="20"/>
                </a:lnTo>
                <a:lnTo>
                  <a:pt x="292" y="22"/>
                </a:lnTo>
                <a:lnTo>
                  <a:pt x="292" y="22"/>
                </a:lnTo>
                <a:lnTo>
                  <a:pt x="292" y="20"/>
                </a:lnTo>
                <a:lnTo>
                  <a:pt x="292" y="20"/>
                </a:lnTo>
                <a:lnTo>
                  <a:pt x="292" y="20"/>
                </a:lnTo>
                <a:lnTo>
                  <a:pt x="292" y="20"/>
                </a:lnTo>
                <a:lnTo>
                  <a:pt x="290" y="20"/>
                </a:lnTo>
                <a:lnTo>
                  <a:pt x="290" y="18"/>
                </a:lnTo>
                <a:lnTo>
                  <a:pt x="290" y="18"/>
                </a:lnTo>
                <a:lnTo>
                  <a:pt x="290" y="18"/>
                </a:lnTo>
                <a:lnTo>
                  <a:pt x="294" y="20"/>
                </a:lnTo>
                <a:lnTo>
                  <a:pt x="294" y="20"/>
                </a:lnTo>
                <a:lnTo>
                  <a:pt x="294" y="20"/>
                </a:lnTo>
                <a:lnTo>
                  <a:pt x="294" y="20"/>
                </a:lnTo>
                <a:lnTo>
                  <a:pt x="294" y="20"/>
                </a:lnTo>
                <a:lnTo>
                  <a:pt x="296" y="22"/>
                </a:lnTo>
                <a:lnTo>
                  <a:pt x="296" y="22"/>
                </a:lnTo>
                <a:lnTo>
                  <a:pt x="296" y="22"/>
                </a:lnTo>
                <a:lnTo>
                  <a:pt x="296" y="24"/>
                </a:lnTo>
                <a:lnTo>
                  <a:pt x="296" y="24"/>
                </a:lnTo>
                <a:lnTo>
                  <a:pt x="296" y="24"/>
                </a:lnTo>
                <a:lnTo>
                  <a:pt x="298" y="24"/>
                </a:lnTo>
                <a:lnTo>
                  <a:pt x="298" y="24"/>
                </a:lnTo>
                <a:lnTo>
                  <a:pt x="298" y="24"/>
                </a:lnTo>
                <a:lnTo>
                  <a:pt x="298" y="24"/>
                </a:lnTo>
                <a:lnTo>
                  <a:pt x="298" y="24"/>
                </a:lnTo>
                <a:lnTo>
                  <a:pt x="298" y="24"/>
                </a:lnTo>
                <a:lnTo>
                  <a:pt x="300" y="24"/>
                </a:lnTo>
                <a:lnTo>
                  <a:pt x="300" y="24"/>
                </a:lnTo>
                <a:lnTo>
                  <a:pt x="300" y="24"/>
                </a:lnTo>
                <a:lnTo>
                  <a:pt x="300" y="24"/>
                </a:lnTo>
                <a:lnTo>
                  <a:pt x="300" y="24"/>
                </a:lnTo>
                <a:lnTo>
                  <a:pt x="298" y="22"/>
                </a:lnTo>
                <a:lnTo>
                  <a:pt x="298" y="22"/>
                </a:lnTo>
                <a:lnTo>
                  <a:pt x="298" y="22"/>
                </a:lnTo>
                <a:lnTo>
                  <a:pt x="298" y="22"/>
                </a:lnTo>
                <a:lnTo>
                  <a:pt x="298" y="22"/>
                </a:lnTo>
                <a:lnTo>
                  <a:pt x="298" y="22"/>
                </a:lnTo>
                <a:lnTo>
                  <a:pt x="298" y="22"/>
                </a:lnTo>
                <a:lnTo>
                  <a:pt x="300" y="22"/>
                </a:lnTo>
                <a:lnTo>
                  <a:pt x="302" y="22"/>
                </a:lnTo>
                <a:lnTo>
                  <a:pt x="302" y="22"/>
                </a:lnTo>
                <a:lnTo>
                  <a:pt x="302" y="22"/>
                </a:lnTo>
                <a:lnTo>
                  <a:pt x="304" y="22"/>
                </a:lnTo>
                <a:lnTo>
                  <a:pt x="304" y="24"/>
                </a:lnTo>
                <a:lnTo>
                  <a:pt x="308" y="24"/>
                </a:lnTo>
                <a:lnTo>
                  <a:pt x="308" y="24"/>
                </a:lnTo>
                <a:lnTo>
                  <a:pt x="310" y="24"/>
                </a:lnTo>
                <a:lnTo>
                  <a:pt x="310" y="24"/>
                </a:lnTo>
                <a:lnTo>
                  <a:pt x="310" y="24"/>
                </a:lnTo>
                <a:lnTo>
                  <a:pt x="310" y="24"/>
                </a:lnTo>
                <a:lnTo>
                  <a:pt x="310" y="22"/>
                </a:lnTo>
                <a:lnTo>
                  <a:pt x="312" y="22"/>
                </a:lnTo>
                <a:lnTo>
                  <a:pt x="312" y="22"/>
                </a:lnTo>
                <a:lnTo>
                  <a:pt x="312" y="24"/>
                </a:lnTo>
                <a:lnTo>
                  <a:pt x="314" y="26"/>
                </a:lnTo>
                <a:lnTo>
                  <a:pt x="312" y="26"/>
                </a:lnTo>
                <a:lnTo>
                  <a:pt x="310" y="26"/>
                </a:lnTo>
                <a:lnTo>
                  <a:pt x="310" y="26"/>
                </a:lnTo>
                <a:lnTo>
                  <a:pt x="310" y="26"/>
                </a:lnTo>
                <a:lnTo>
                  <a:pt x="310" y="28"/>
                </a:lnTo>
                <a:lnTo>
                  <a:pt x="310" y="28"/>
                </a:lnTo>
                <a:lnTo>
                  <a:pt x="310" y="30"/>
                </a:lnTo>
                <a:lnTo>
                  <a:pt x="310" y="30"/>
                </a:lnTo>
                <a:lnTo>
                  <a:pt x="310" y="30"/>
                </a:lnTo>
                <a:lnTo>
                  <a:pt x="312" y="30"/>
                </a:lnTo>
                <a:lnTo>
                  <a:pt x="312" y="30"/>
                </a:lnTo>
                <a:lnTo>
                  <a:pt x="312" y="32"/>
                </a:lnTo>
                <a:lnTo>
                  <a:pt x="314" y="32"/>
                </a:lnTo>
                <a:lnTo>
                  <a:pt x="314" y="30"/>
                </a:lnTo>
                <a:lnTo>
                  <a:pt x="314" y="30"/>
                </a:lnTo>
                <a:lnTo>
                  <a:pt x="314" y="30"/>
                </a:lnTo>
                <a:lnTo>
                  <a:pt x="316" y="30"/>
                </a:lnTo>
                <a:lnTo>
                  <a:pt x="318" y="28"/>
                </a:lnTo>
                <a:lnTo>
                  <a:pt x="320" y="30"/>
                </a:lnTo>
                <a:lnTo>
                  <a:pt x="322" y="30"/>
                </a:lnTo>
                <a:lnTo>
                  <a:pt x="322" y="30"/>
                </a:lnTo>
                <a:lnTo>
                  <a:pt x="322" y="30"/>
                </a:lnTo>
                <a:lnTo>
                  <a:pt x="324" y="32"/>
                </a:lnTo>
                <a:lnTo>
                  <a:pt x="326" y="32"/>
                </a:lnTo>
                <a:lnTo>
                  <a:pt x="326" y="30"/>
                </a:lnTo>
                <a:lnTo>
                  <a:pt x="324" y="30"/>
                </a:lnTo>
                <a:lnTo>
                  <a:pt x="324" y="28"/>
                </a:lnTo>
                <a:lnTo>
                  <a:pt x="326" y="28"/>
                </a:lnTo>
                <a:lnTo>
                  <a:pt x="326" y="28"/>
                </a:lnTo>
                <a:lnTo>
                  <a:pt x="326" y="28"/>
                </a:lnTo>
                <a:lnTo>
                  <a:pt x="326" y="26"/>
                </a:lnTo>
                <a:lnTo>
                  <a:pt x="328" y="26"/>
                </a:lnTo>
                <a:lnTo>
                  <a:pt x="328" y="26"/>
                </a:lnTo>
                <a:lnTo>
                  <a:pt x="330" y="26"/>
                </a:lnTo>
                <a:lnTo>
                  <a:pt x="332" y="26"/>
                </a:lnTo>
                <a:lnTo>
                  <a:pt x="334" y="24"/>
                </a:lnTo>
                <a:lnTo>
                  <a:pt x="334" y="24"/>
                </a:lnTo>
                <a:lnTo>
                  <a:pt x="334" y="24"/>
                </a:lnTo>
                <a:lnTo>
                  <a:pt x="332" y="22"/>
                </a:lnTo>
                <a:lnTo>
                  <a:pt x="334" y="22"/>
                </a:lnTo>
                <a:lnTo>
                  <a:pt x="334" y="22"/>
                </a:lnTo>
                <a:lnTo>
                  <a:pt x="336" y="22"/>
                </a:lnTo>
                <a:lnTo>
                  <a:pt x="336" y="22"/>
                </a:lnTo>
                <a:lnTo>
                  <a:pt x="338" y="20"/>
                </a:lnTo>
                <a:lnTo>
                  <a:pt x="342" y="20"/>
                </a:lnTo>
                <a:lnTo>
                  <a:pt x="340" y="18"/>
                </a:lnTo>
                <a:lnTo>
                  <a:pt x="340" y="18"/>
                </a:lnTo>
                <a:lnTo>
                  <a:pt x="342" y="18"/>
                </a:lnTo>
                <a:lnTo>
                  <a:pt x="344" y="18"/>
                </a:lnTo>
                <a:lnTo>
                  <a:pt x="346" y="18"/>
                </a:lnTo>
                <a:lnTo>
                  <a:pt x="346" y="18"/>
                </a:lnTo>
                <a:lnTo>
                  <a:pt x="346" y="16"/>
                </a:lnTo>
                <a:lnTo>
                  <a:pt x="346" y="16"/>
                </a:lnTo>
                <a:lnTo>
                  <a:pt x="348" y="16"/>
                </a:lnTo>
                <a:lnTo>
                  <a:pt x="348" y="18"/>
                </a:lnTo>
                <a:lnTo>
                  <a:pt x="348" y="18"/>
                </a:lnTo>
                <a:lnTo>
                  <a:pt x="348" y="20"/>
                </a:lnTo>
                <a:lnTo>
                  <a:pt x="348" y="20"/>
                </a:lnTo>
                <a:lnTo>
                  <a:pt x="348" y="20"/>
                </a:lnTo>
                <a:lnTo>
                  <a:pt x="348" y="22"/>
                </a:lnTo>
                <a:lnTo>
                  <a:pt x="348" y="22"/>
                </a:lnTo>
                <a:lnTo>
                  <a:pt x="348" y="22"/>
                </a:lnTo>
                <a:lnTo>
                  <a:pt x="348" y="22"/>
                </a:lnTo>
                <a:lnTo>
                  <a:pt x="346" y="20"/>
                </a:lnTo>
                <a:lnTo>
                  <a:pt x="346" y="20"/>
                </a:lnTo>
                <a:lnTo>
                  <a:pt x="346" y="20"/>
                </a:lnTo>
                <a:lnTo>
                  <a:pt x="346" y="20"/>
                </a:lnTo>
                <a:lnTo>
                  <a:pt x="344" y="20"/>
                </a:lnTo>
                <a:lnTo>
                  <a:pt x="344" y="20"/>
                </a:lnTo>
                <a:lnTo>
                  <a:pt x="344" y="22"/>
                </a:lnTo>
                <a:lnTo>
                  <a:pt x="346" y="22"/>
                </a:lnTo>
                <a:lnTo>
                  <a:pt x="346" y="22"/>
                </a:lnTo>
                <a:lnTo>
                  <a:pt x="346" y="22"/>
                </a:lnTo>
                <a:lnTo>
                  <a:pt x="348" y="24"/>
                </a:lnTo>
                <a:lnTo>
                  <a:pt x="348" y="24"/>
                </a:lnTo>
                <a:lnTo>
                  <a:pt x="352" y="26"/>
                </a:lnTo>
                <a:lnTo>
                  <a:pt x="354" y="26"/>
                </a:lnTo>
                <a:lnTo>
                  <a:pt x="356" y="28"/>
                </a:lnTo>
                <a:lnTo>
                  <a:pt x="360" y="30"/>
                </a:lnTo>
                <a:lnTo>
                  <a:pt x="362" y="30"/>
                </a:lnTo>
                <a:lnTo>
                  <a:pt x="364" y="32"/>
                </a:lnTo>
                <a:lnTo>
                  <a:pt x="364" y="32"/>
                </a:lnTo>
                <a:lnTo>
                  <a:pt x="368" y="34"/>
                </a:lnTo>
                <a:lnTo>
                  <a:pt x="368" y="34"/>
                </a:lnTo>
                <a:lnTo>
                  <a:pt x="370" y="34"/>
                </a:lnTo>
                <a:lnTo>
                  <a:pt x="370" y="34"/>
                </a:lnTo>
                <a:lnTo>
                  <a:pt x="370" y="36"/>
                </a:lnTo>
                <a:lnTo>
                  <a:pt x="370" y="36"/>
                </a:lnTo>
                <a:lnTo>
                  <a:pt x="372" y="36"/>
                </a:lnTo>
                <a:lnTo>
                  <a:pt x="372" y="38"/>
                </a:lnTo>
                <a:lnTo>
                  <a:pt x="374" y="38"/>
                </a:lnTo>
                <a:lnTo>
                  <a:pt x="374" y="38"/>
                </a:lnTo>
                <a:lnTo>
                  <a:pt x="378" y="42"/>
                </a:lnTo>
                <a:lnTo>
                  <a:pt x="380" y="44"/>
                </a:lnTo>
                <a:lnTo>
                  <a:pt x="382" y="44"/>
                </a:lnTo>
                <a:lnTo>
                  <a:pt x="384" y="48"/>
                </a:lnTo>
                <a:lnTo>
                  <a:pt x="388" y="50"/>
                </a:lnTo>
                <a:lnTo>
                  <a:pt x="390" y="52"/>
                </a:lnTo>
                <a:lnTo>
                  <a:pt x="398" y="58"/>
                </a:lnTo>
                <a:lnTo>
                  <a:pt x="400" y="60"/>
                </a:lnTo>
                <a:lnTo>
                  <a:pt x="400" y="60"/>
                </a:lnTo>
                <a:lnTo>
                  <a:pt x="404" y="64"/>
                </a:lnTo>
                <a:lnTo>
                  <a:pt x="404" y="64"/>
                </a:lnTo>
                <a:lnTo>
                  <a:pt x="408" y="68"/>
                </a:lnTo>
                <a:lnTo>
                  <a:pt x="408" y="68"/>
                </a:lnTo>
                <a:lnTo>
                  <a:pt x="410" y="68"/>
                </a:lnTo>
                <a:lnTo>
                  <a:pt x="414" y="74"/>
                </a:lnTo>
                <a:lnTo>
                  <a:pt x="414" y="74"/>
                </a:lnTo>
                <a:lnTo>
                  <a:pt x="414" y="74"/>
                </a:lnTo>
                <a:lnTo>
                  <a:pt x="416" y="74"/>
                </a:lnTo>
                <a:lnTo>
                  <a:pt x="416" y="74"/>
                </a:lnTo>
                <a:lnTo>
                  <a:pt x="416" y="74"/>
                </a:lnTo>
                <a:lnTo>
                  <a:pt x="416" y="74"/>
                </a:lnTo>
                <a:lnTo>
                  <a:pt x="416" y="74"/>
                </a:lnTo>
                <a:lnTo>
                  <a:pt x="416" y="74"/>
                </a:lnTo>
                <a:lnTo>
                  <a:pt x="416" y="74"/>
                </a:lnTo>
                <a:lnTo>
                  <a:pt x="416" y="74"/>
                </a:lnTo>
                <a:lnTo>
                  <a:pt x="418" y="72"/>
                </a:lnTo>
                <a:lnTo>
                  <a:pt x="418" y="72"/>
                </a:lnTo>
                <a:lnTo>
                  <a:pt x="418" y="72"/>
                </a:lnTo>
                <a:lnTo>
                  <a:pt x="418" y="72"/>
                </a:lnTo>
                <a:lnTo>
                  <a:pt x="420" y="72"/>
                </a:lnTo>
                <a:lnTo>
                  <a:pt x="420" y="72"/>
                </a:lnTo>
                <a:lnTo>
                  <a:pt x="420" y="72"/>
                </a:lnTo>
                <a:lnTo>
                  <a:pt x="420" y="70"/>
                </a:lnTo>
                <a:lnTo>
                  <a:pt x="420" y="70"/>
                </a:lnTo>
                <a:lnTo>
                  <a:pt x="418" y="70"/>
                </a:lnTo>
                <a:lnTo>
                  <a:pt x="418" y="70"/>
                </a:lnTo>
                <a:lnTo>
                  <a:pt x="418" y="68"/>
                </a:lnTo>
                <a:lnTo>
                  <a:pt x="418" y="68"/>
                </a:lnTo>
                <a:lnTo>
                  <a:pt x="420" y="68"/>
                </a:lnTo>
                <a:lnTo>
                  <a:pt x="420" y="68"/>
                </a:lnTo>
                <a:lnTo>
                  <a:pt x="420" y="68"/>
                </a:lnTo>
                <a:lnTo>
                  <a:pt x="420" y="68"/>
                </a:lnTo>
                <a:lnTo>
                  <a:pt x="420" y="66"/>
                </a:lnTo>
                <a:lnTo>
                  <a:pt x="420" y="66"/>
                </a:lnTo>
                <a:lnTo>
                  <a:pt x="420" y="66"/>
                </a:lnTo>
                <a:lnTo>
                  <a:pt x="420" y="66"/>
                </a:lnTo>
                <a:lnTo>
                  <a:pt x="422" y="66"/>
                </a:lnTo>
                <a:lnTo>
                  <a:pt x="422" y="66"/>
                </a:lnTo>
                <a:lnTo>
                  <a:pt x="424" y="68"/>
                </a:lnTo>
                <a:lnTo>
                  <a:pt x="426" y="68"/>
                </a:lnTo>
                <a:lnTo>
                  <a:pt x="426" y="68"/>
                </a:lnTo>
                <a:lnTo>
                  <a:pt x="426" y="68"/>
                </a:lnTo>
                <a:lnTo>
                  <a:pt x="426" y="68"/>
                </a:lnTo>
                <a:lnTo>
                  <a:pt x="426" y="68"/>
                </a:lnTo>
                <a:lnTo>
                  <a:pt x="428" y="68"/>
                </a:lnTo>
                <a:lnTo>
                  <a:pt x="428" y="70"/>
                </a:lnTo>
                <a:lnTo>
                  <a:pt x="428" y="70"/>
                </a:lnTo>
                <a:lnTo>
                  <a:pt x="428" y="70"/>
                </a:lnTo>
                <a:lnTo>
                  <a:pt x="426" y="70"/>
                </a:lnTo>
                <a:lnTo>
                  <a:pt x="428" y="70"/>
                </a:lnTo>
                <a:lnTo>
                  <a:pt x="428" y="72"/>
                </a:lnTo>
                <a:lnTo>
                  <a:pt x="428" y="72"/>
                </a:lnTo>
                <a:lnTo>
                  <a:pt x="428" y="72"/>
                </a:lnTo>
                <a:lnTo>
                  <a:pt x="430" y="72"/>
                </a:lnTo>
                <a:lnTo>
                  <a:pt x="430" y="72"/>
                </a:lnTo>
                <a:lnTo>
                  <a:pt x="430" y="72"/>
                </a:lnTo>
                <a:lnTo>
                  <a:pt x="430" y="72"/>
                </a:lnTo>
                <a:lnTo>
                  <a:pt x="430" y="72"/>
                </a:lnTo>
                <a:lnTo>
                  <a:pt x="430" y="72"/>
                </a:lnTo>
                <a:lnTo>
                  <a:pt x="432" y="72"/>
                </a:lnTo>
                <a:lnTo>
                  <a:pt x="432" y="74"/>
                </a:lnTo>
                <a:lnTo>
                  <a:pt x="434" y="74"/>
                </a:lnTo>
                <a:lnTo>
                  <a:pt x="434" y="74"/>
                </a:lnTo>
                <a:lnTo>
                  <a:pt x="434" y="76"/>
                </a:lnTo>
                <a:lnTo>
                  <a:pt x="434" y="76"/>
                </a:lnTo>
                <a:lnTo>
                  <a:pt x="436" y="76"/>
                </a:lnTo>
                <a:lnTo>
                  <a:pt x="436" y="76"/>
                </a:lnTo>
                <a:lnTo>
                  <a:pt x="436" y="76"/>
                </a:lnTo>
                <a:lnTo>
                  <a:pt x="436" y="76"/>
                </a:lnTo>
                <a:lnTo>
                  <a:pt x="438" y="76"/>
                </a:lnTo>
                <a:lnTo>
                  <a:pt x="438" y="74"/>
                </a:lnTo>
                <a:lnTo>
                  <a:pt x="440" y="74"/>
                </a:lnTo>
                <a:lnTo>
                  <a:pt x="440" y="74"/>
                </a:lnTo>
                <a:lnTo>
                  <a:pt x="442" y="76"/>
                </a:lnTo>
                <a:lnTo>
                  <a:pt x="442" y="76"/>
                </a:lnTo>
                <a:lnTo>
                  <a:pt x="442" y="76"/>
                </a:lnTo>
                <a:lnTo>
                  <a:pt x="442" y="76"/>
                </a:lnTo>
                <a:lnTo>
                  <a:pt x="444" y="76"/>
                </a:lnTo>
                <a:lnTo>
                  <a:pt x="444" y="76"/>
                </a:lnTo>
                <a:lnTo>
                  <a:pt x="444" y="76"/>
                </a:lnTo>
                <a:lnTo>
                  <a:pt x="444" y="76"/>
                </a:lnTo>
                <a:lnTo>
                  <a:pt x="444" y="74"/>
                </a:lnTo>
                <a:lnTo>
                  <a:pt x="446" y="76"/>
                </a:lnTo>
                <a:lnTo>
                  <a:pt x="446" y="76"/>
                </a:lnTo>
                <a:lnTo>
                  <a:pt x="448" y="76"/>
                </a:lnTo>
                <a:lnTo>
                  <a:pt x="448" y="76"/>
                </a:lnTo>
                <a:lnTo>
                  <a:pt x="448" y="76"/>
                </a:lnTo>
                <a:lnTo>
                  <a:pt x="448" y="74"/>
                </a:lnTo>
                <a:lnTo>
                  <a:pt x="450" y="74"/>
                </a:lnTo>
                <a:lnTo>
                  <a:pt x="450" y="74"/>
                </a:lnTo>
                <a:lnTo>
                  <a:pt x="448" y="74"/>
                </a:lnTo>
                <a:lnTo>
                  <a:pt x="448" y="72"/>
                </a:lnTo>
                <a:lnTo>
                  <a:pt x="448" y="72"/>
                </a:lnTo>
                <a:lnTo>
                  <a:pt x="450" y="72"/>
                </a:lnTo>
                <a:lnTo>
                  <a:pt x="450" y="72"/>
                </a:lnTo>
                <a:lnTo>
                  <a:pt x="450" y="72"/>
                </a:lnTo>
                <a:lnTo>
                  <a:pt x="452" y="72"/>
                </a:lnTo>
                <a:lnTo>
                  <a:pt x="452" y="72"/>
                </a:lnTo>
                <a:lnTo>
                  <a:pt x="452" y="72"/>
                </a:lnTo>
                <a:lnTo>
                  <a:pt x="454" y="72"/>
                </a:lnTo>
                <a:lnTo>
                  <a:pt x="452" y="72"/>
                </a:lnTo>
                <a:lnTo>
                  <a:pt x="454" y="72"/>
                </a:lnTo>
                <a:lnTo>
                  <a:pt x="454" y="72"/>
                </a:lnTo>
                <a:lnTo>
                  <a:pt x="458" y="72"/>
                </a:lnTo>
                <a:lnTo>
                  <a:pt x="462" y="72"/>
                </a:lnTo>
                <a:lnTo>
                  <a:pt x="462" y="74"/>
                </a:lnTo>
                <a:lnTo>
                  <a:pt x="466" y="74"/>
                </a:lnTo>
                <a:lnTo>
                  <a:pt x="466" y="74"/>
                </a:lnTo>
                <a:lnTo>
                  <a:pt x="466" y="76"/>
                </a:lnTo>
                <a:lnTo>
                  <a:pt x="466" y="76"/>
                </a:lnTo>
                <a:lnTo>
                  <a:pt x="466" y="76"/>
                </a:lnTo>
                <a:lnTo>
                  <a:pt x="468" y="76"/>
                </a:lnTo>
                <a:lnTo>
                  <a:pt x="468" y="76"/>
                </a:lnTo>
                <a:lnTo>
                  <a:pt x="468" y="76"/>
                </a:lnTo>
                <a:lnTo>
                  <a:pt x="468" y="78"/>
                </a:lnTo>
                <a:lnTo>
                  <a:pt x="470" y="78"/>
                </a:lnTo>
                <a:lnTo>
                  <a:pt x="470" y="78"/>
                </a:lnTo>
                <a:lnTo>
                  <a:pt x="470" y="80"/>
                </a:lnTo>
                <a:lnTo>
                  <a:pt x="470" y="80"/>
                </a:lnTo>
                <a:lnTo>
                  <a:pt x="472" y="82"/>
                </a:lnTo>
                <a:lnTo>
                  <a:pt x="474" y="84"/>
                </a:lnTo>
                <a:lnTo>
                  <a:pt x="476" y="84"/>
                </a:lnTo>
                <a:lnTo>
                  <a:pt x="480" y="84"/>
                </a:lnTo>
                <a:lnTo>
                  <a:pt x="480" y="84"/>
                </a:lnTo>
                <a:lnTo>
                  <a:pt x="484" y="86"/>
                </a:lnTo>
                <a:lnTo>
                  <a:pt x="484" y="86"/>
                </a:lnTo>
                <a:lnTo>
                  <a:pt x="484" y="86"/>
                </a:lnTo>
                <a:lnTo>
                  <a:pt x="484" y="88"/>
                </a:lnTo>
                <a:lnTo>
                  <a:pt x="484" y="88"/>
                </a:lnTo>
                <a:lnTo>
                  <a:pt x="484" y="88"/>
                </a:lnTo>
                <a:lnTo>
                  <a:pt x="484" y="88"/>
                </a:lnTo>
                <a:lnTo>
                  <a:pt x="486" y="88"/>
                </a:lnTo>
                <a:lnTo>
                  <a:pt x="486" y="90"/>
                </a:lnTo>
                <a:lnTo>
                  <a:pt x="488" y="92"/>
                </a:lnTo>
                <a:lnTo>
                  <a:pt x="490" y="92"/>
                </a:lnTo>
                <a:lnTo>
                  <a:pt x="490" y="92"/>
                </a:lnTo>
                <a:lnTo>
                  <a:pt x="490" y="94"/>
                </a:lnTo>
                <a:lnTo>
                  <a:pt x="492" y="94"/>
                </a:lnTo>
                <a:lnTo>
                  <a:pt x="492" y="94"/>
                </a:lnTo>
                <a:lnTo>
                  <a:pt x="492" y="94"/>
                </a:lnTo>
                <a:lnTo>
                  <a:pt x="492" y="94"/>
                </a:lnTo>
                <a:lnTo>
                  <a:pt x="494" y="94"/>
                </a:lnTo>
                <a:lnTo>
                  <a:pt x="494" y="94"/>
                </a:lnTo>
                <a:lnTo>
                  <a:pt x="494" y="94"/>
                </a:lnTo>
                <a:lnTo>
                  <a:pt x="494" y="94"/>
                </a:lnTo>
                <a:lnTo>
                  <a:pt x="496" y="94"/>
                </a:lnTo>
                <a:lnTo>
                  <a:pt x="498" y="94"/>
                </a:lnTo>
                <a:lnTo>
                  <a:pt x="498" y="94"/>
                </a:lnTo>
                <a:lnTo>
                  <a:pt x="500" y="94"/>
                </a:lnTo>
                <a:lnTo>
                  <a:pt x="504" y="96"/>
                </a:lnTo>
                <a:lnTo>
                  <a:pt x="504" y="96"/>
                </a:lnTo>
                <a:lnTo>
                  <a:pt x="504" y="96"/>
                </a:lnTo>
                <a:lnTo>
                  <a:pt x="504" y="94"/>
                </a:lnTo>
                <a:lnTo>
                  <a:pt x="504" y="94"/>
                </a:lnTo>
                <a:lnTo>
                  <a:pt x="504" y="94"/>
                </a:lnTo>
                <a:lnTo>
                  <a:pt x="504" y="94"/>
                </a:lnTo>
                <a:lnTo>
                  <a:pt x="506" y="94"/>
                </a:lnTo>
                <a:lnTo>
                  <a:pt x="506" y="92"/>
                </a:lnTo>
                <a:lnTo>
                  <a:pt x="506" y="92"/>
                </a:lnTo>
                <a:lnTo>
                  <a:pt x="506" y="92"/>
                </a:lnTo>
                <a:lnTo>
                  <a:pt x="506" y="90"/>
                </a:lnTo>
                <a:lnTo>
                  <a:pt x="508" y="90"/>
                </a:lnTo>
                <a:lnTo>
                  <a:pt x="508" y="90"/>
                </a:lnTo>
                <a:lnTo>
                  <a:pt x="510" y="92"/>
                </a:lnTo>
                <a:lnTo>
                  <a:pt x="510" y="92"/>
                </a:lnTo>
                <a:lnTo>
                  <a:pt x="508" y="92"/>
                </a:lnTo>
                <a:lnTo>
                  <a:pt x="508" y="94"/>
                </a:lnTo>
                <a:lnTo>
                  <a:pt x="508" y="94"/>
                </a:lnTo>
                <a:lnTo>
                  <a:pt x="508" y="94"/>
                </a:lnTo>
                <a:lnTo>
                  <a:pt x="508" y="94"/>
                </a:lnTo>
                <a:lnTo>
                  <a:pt x="510" y="94"/>
                </a:lnTo>
                <a:lnTo>
                  <a:pt x="510" y="94"/>
                </a:lnTo>
                <a:lnTo>
                  <a:pt x="510" y="94"/>
                </a:lnTo>
                <a:lnTo>
                  <a:pt x="512" y="94"/>
                </a:lnTo>
                <a:lnTo>
                  <a:pt x="512" y="96"/>
                </a:lnTo>
                <a:lnTo>
                  <a:pt x="512" y="96"/>
                </a:lnTo>
                <a:lnTo>
                  <a:pt x="514" y="98"/>
                </a:lnTo>
                <a:lnTo>
                  <a:pt x="516" y="98"/>
                </a:lnTo>
                <a:lnTo>
                  <a:pt x="516" y="100"/>
                </a:lnTo>
                <a:lnTo>
                  <a:pt x="518" y="100"/>
                </a:lnTo>
                <a:lnTo>
                  <a:pt x="518" y="100"/>
                </a:lnTo>
                <a:lnTo>
                  <a:pt x="518" y="100"/>
                </a:lnTo>
                <a:lnTo>
                  <a:pt x="520" y="100"/>
                </a:lnTo>
                <a:lnTo>
                  <a:pt x="520" y="100"/>
                </a:lnTo>
                <a:lnTo>
                  <a:pt x="520" y="100"/>
                </a:lnTo>
                <a:lnTo>
                  <a:pt x="520" y="102"/>
                </a:lnTo>
                <a:lnTo>
                  <a:pt x="522" y="102"/>
                </a:lnTo>
                <a:lnTo>
                  <a:pt x="522" y="102"/>
                </a:lnTo>
                <a:lnTo>
                  <a:pt x="520" y="102"/>
                </a:lnTo>
                <a:lnTo>
                  <a:pt x="520" y="102"/>
                </a:lnTo>
                <a:lnTo>
                  <a:pt x="518" y="102"/>
                </a:lnTo>
                <a:lnTo>
                  <a:pt x="518" y="102"/>
                </a:lnTo>
                <a:lnTo>
                  <a:pt x="514" y="102"/>
                </a:lnTo>
                <a:lnTo>
                  <a:pt x="514" y="102"/>
                </a:lnTo>
                <a:lnTo>
                  <a:pt x="514" y="104"/>
                </a:lnTo>
                <a:lnTo>
                  <a:pt x="514" y="104"/>
                </a:lnTo>
                <a:lnTo>
                  <a:pt x="514" y="104"/>
                </a:lnTo>
                <a:lnTo>
                  <a:pt x="516" y="106"/>
                </a:lnTo>
                <a:lnTo>
                  <a:pt x="516" y="106"/>
                </a:lnTo>
                <a:lnTo>
                  <a:pt x="516" y="108"/>
                </a:lnTo>
                <a:lnTo>
                  <a:pt x="516" y="108"/>
                </a:lnTo>
                <a:lnTo>
                  <a:pt x="516" y="108"/>
                </a:lnTo>
                <a:lnTo>
                  <a:pt x="516" y="110"/>
                </a:lnTo>
                <a:lnTo>
                  <a:pt x="516" y="110"/>
                </a:lnTo>
                <a:lnTo>
                  <a:pt x="516" y="110"/>
                </a:lnTo>
                <a:lnTo>
                  <a:pt x="516" y="110"/>
                </a:lnTo>
                <a:lnTo>
                  <a:pt x="514" y="112"/>
                </a:lnTo>
                <a:lnTo>
                  <a:pt x="514" y="112"/>
                </a:lnTo>
                <a:lnTo>
                  <a:pt x="514" y="112"/>
                </a:lnTo>
                <a:lnTo>
                  <a:pt x="514" y="112"/>
                </a:lnTo>
                <a:lnTo>
                  <a:pt x="512" y="112"/>
                </a:lnTo>
                <a:lnTo>
                  <a:pt x="512" y="112"/>
                </a:lnTo>
                <a:lnTo>
                  <a:pt x="512" y="112"/>
                </a:lnTo>
                <a:lnTo>
                  <a:pt x="512" y="112"/>
                </a:lnTo>
                <a:lnTo>
                  <a:pt x="512" y="112"/>
                </a:lnTo>
                <a:lnTo>
                  <a:pt x="512" y="112"/>
                </a:lnTo>
                <a:lnTo>
                  <a:pt x="510" y="112"/>
                </a:lnTo>
                <a:lnTo>
                  <a:pt x="510" y="112"/>
                </a:lnTo>
                <a:lnTo>
                  <a:pt x="510" y="112"/>
                </a:lnTo>
                <a:lnTo>
                  <a:pt x="510" y="112"/>
                </a:lnTo>
                <a:lnTo>
                  <a:pt x="508" y="112"/>
                </a:lnTo>
                <a:lnTo>
                  <a:pt x="506" y="112"/>
                </a:lnTo>
                <a:lnTo>
                  <a:pt x="506" y="112"/>
                </a:lnTo>
                <a:lnTo>
                  <a:pt x="506" y="112"/>
                </a:lnTo>
                <a:lnTo>
                  <a:pt x="506" y="112"/>
                </a:lnTo>
                <a:lnTo>
                  <a:pt x="506" y="114"/>
                </a:lnTo>
                <a:lnTo>
                  <a:pt x="506" y="114"/>
                </a:lnTo>
                <a:lnTo>
                  <a:pt x="506" y="116"/>
                </a:lnTo>
                <a:lnTo>
                  <a:pt x="506" y="118"/>
                </a:lnTo>
                <a:lnTo>
                  <a:pt x="506" y="118"/>
                </a:lnTo>
                <a:lnTo>
                  <a:pt x="506" y="118"/>
                </a:lnTo>
                <a:lnTo>
                  <a:pt x="506" y="120"/>
                </a:lnTo>
                <a:lnTo>
                  <a:pt x="506" y="120"/>
                </a:lnTo>
                <a:lnTo>
                  <a:pt x="506" y="120"/>
                </a:lnTo>
                <a:lnTo>
                  <a:pt x="506" y="120"/>
                </a:lnTo>
                <a:lnTo>
                  <a:pt x="506" y="122"/>
                </a:lnTo>
                <a:lnTo>
                  <a:pt x="508" y="122"/>
                </a:lnTo>
                <a:lnTo>
                  <a:pt x="508" y="124"/>
                </a:lnTo>
                <a:lnTo>
                  <a:pt x="510" y="126"/>
                </a:lnTo>
                <a:lnTo>
                  <a:pt x="510" y="126"/>
                </a:lnTo>
                <a:lnTo>
                  <a:pt x="510" y="126"/>
                </a:lnTo>
                <a:lnTo>
                  <a:pt x="510" y="128"/>
                </a:lnTo>
                <a:lnTo>
                  <a:pt x="510" y="128"/>
                </a:lnTo>
                <a:lnTo>
                  <a:pt x="510" y="128"/>
                </a:lnTo>
                <a:lnTo>
                  <a:pt x="512" y="128"/>
                </a:lnTo>
                <a:lnTo>
                  <a:pt x="512" y="130"/>
                </a:lnTo>
                <a:lnTo>
                  <a:pt x="512" y="130"/>
                </a:lnTo>
                <a:lnTo>
                  <a:pt x="514" y="132"/>
                </a:lnTo>
                <a:lnTo>
                  <a:pt x="514" y="132"/>
                </a:lnTo>
                <a:lnTo>
                  <a:pt x="512" y="134"/>
                </a:lnTo>
                <a:lnTo>
                  <a:pt x="512" y="134"/>
                </a:lnTo>
                <a:lnTo>
                  <a:pt x="510" y="134"/>
                </a:lnTo>
                <a:lnTo>
                  <a:pt x="510" y="134"/>
                </a:lnTo>
                <a:lnTo>
                  <a:pt x="510" y="134"/>
                </a:lnTo>
                <a:lnTo>
                  <a:pt x="508" y="136"/>
                </a:lnTo>
                <a:lnTo>
                  <a:pt x="508" y="136"/>
                </a:lnTo>
                <a:lnTo>
                  <a:pt x="508" y="136"/>
                </a:lnTo>
                <a:lnTo>
                  <a:pt x="508" y="136"/>
                </a:lnTo>
                <a:lnTo>
                  <a:pt x="508" y="136"/>
                </a:lnTo>
                <a:lnTo>
                  <a:pt x="508" y="136"/>
                </a:lnTo>
                <a:lnTo>
                  <a:pt x="508" y="136"/>
                </a:lnTo>
                <a:lnTo>
                  <a:pt x="508" y="136"/>
                </a:lnTo>
                <a:lnTo>
                  <a:pt x="506" y="138"/>
                </a:lnTo>
                <a:lnTo>
                  <a:pt x="506" y="138"/>
                </a:lnTo>
                <a:lnTo>
                  <a:pt x="506" y="138"/>
                </a:lnTo>
                <a:lnTo>
                  <a:pt x="506" y="138"/>
                </a:lnTo>
                <a:lnTo>
                  <a:pt x="504" y="138"/>
                </a:lnTo>
                <a:lnTo>
                  <a:pt x="504" y="138"/>
                </a:lnTo>
                <a:lnTo>
                  <a:pt x="504" y="138"/>
                </a:lnTo>
                <a:lnTo>
                  <a:pt x="504" y="138"/>
                </a:lnTo>
                <a:lnTo>
                  <a:pt x="504" y="138"/>
                </a:lnTo>
                <a:lnTo>
                  <a:pt x="504" y="136"/>
                </a:lnTo>
                <a:lnTo>
                  <a:pt x="502" y="136"/>
                </a:lnTo>
                <a:lnTo>
                  <a:pt x="502" y="136"/>
                </a:lnTo>
                <a:lnTo>
                  <a:pt x="502" y="136"/>
                </a:lnTo>
                <a:lnTo>
                  <a:pt x="500" y="136"/>
                </a:lnTo>
                <a:lnTo>
                  <a:pt x="498" y="136"/>
                </a:lnTo>
                <a:lnTo>
                  <a:pt x="496" y="136"/>
                </a:lnTo>
                <a:lnTo>
                  <a:pt x="496" y="136"/>
                </a:lnTo>
                <a:lnTo>
                  <a:pt x="496" y="136"/>
                </a:lnTo>
                <a:lnTo>
                  <a:pt x="496" y="136"/>
                </a:lnTo>
                <a:lnTo>
                  <a:pt x="494" y="136"/>
                </a:lnTo>
                <a:lnTo>
                  <a:pt x="494" y="136"/>
                </a:lnTo>
                <a:lnTo>
                  <a:pt x="492" y="136"/>
                </a:lnTo>
                <a:lnTo>
                  <a:pt x="492" y="136"/>
                </a:lnTo>
                <a:lnTo>
                  <a:pt x="492" y="136"/>
                </a:lnTo>
                <a:lnTo>
                  <a:pt x="490" y="136"/>
                </a:lnTo>
                <a:lnTo>
                  <a:pt x="490" y="136"/>
                </a:lnTo>
                <a:lnTo>
                  <a:pt x="490" y="136"/>
                </a:lnTo>
                <a:lnTo>
                  <a:pt x="490" y="136"/>
                </a:lnTo>
                <a:lnTo>
                  <a:pt x="488" y="136"/>
                </a:lnTo>
                <a:lnTo>
                  <a:pt x="488" y="134"/>
                </a:lnTo>
                <a:lnTo>
                  <a:pt x="486" y="134"/>
                </a:lnTo>
                <a:lnTo>
                  <a:pt x="486" y="134"/>
                </a:lnTo>
                <a:lnTo>
                  <a:pt x="484" y="134"/>
                </a:lnTo>
                <a:lnTo>
                  <a:pt x="484" y="134"/>
                </a:lnTo>
                <a:lnTo>
                  <a:pt x="484" y="134"/>
                </a:lnTo>
                <a:lnTo>
                  <a:pt x="484" y="132"/>
                </a:lnTo>
                <a:lnTo>
                  <a:pt x="482" y="132"/>
                </a:lnTo>
                <a:lnTo>
                  <a:pt x="482" y="132"/>
                </a:lnTo>
                <a:lnTo>
                  <a:pt x="482" y="132"/>
                </a:lnTo>
                <a:lnTo>
                  <a:pt x="480" y="132"/>
                </a:lnTo>
                <a:lnTo>
                  <a:pt x="480" y="132"/>
                </a:lnTo>
                <a:lnTo>
                  <a:pt x="480" y="132"/>
                </a:lnTo>
                <a:lnTo>
                  <a:pt x="480" y="132"/>
                </a:lnTo>
                <a:lnTo>
                  <a:pt x="480" y="132"/>
                </a:lnTo>
                <a:lnTo>
                  <a:pt x="480" y="132"/>
                </a:lnTo>
                <a:lnTo>
                  <a:pt x="480" y="132"/>
                </a:lnTo>
                <a:lnTo>
                  <a:pt x="480" y="134"/>
                </a:lnTo>
                <a:lnTo>
                  <a:pt x="480" y="136"/>
                </a:lnTo>
                <a:lnTo>
                  <a:pt x="480" y="136"/>
                </a:lnTo>
                <a:lnTo>
                  <a:pt x="480" y="136"/>
                </a:lnTo>
                <a:lnTo>
                  <a:pt x="480" y="138"/>
                </a:lnTo>
                <a:lnTo>
                  <a:pt x="480" y="138"/>
                </a:lnTo>
                <a:lnTo>
                  <a:pt x="480" y="138"/>
                </a:lnTo>
                <a:lnTo>
                  <a:pt x="480" y="138"/>
                </a:lnTo>
                <a:lnTo>
                  <a:pt x="480" y="140"/>
                </a:lnTo>
                <a:lnTo>
                  <a:pt x="480" y="140"/>
                </a:lnTo>
                <a:lnTo>
                  <a:pt x="480" y="142"/>
                </a:lnTo>
                <a:lnTo>
                  <a:pt x="480" y="142"/>
                </a:lnTo>
                <a:lnTo>
                  <a:pt x="480" y="142"/>
                </a:lnTo>
                <a:lnTo>
                  <a:pt x="480" y="144"/>
                </a:lnTo>
                <a:lnTo>
                  <a:pt x="480" y="146"/>
                </a:lnTo>
                <a:lnTo>
                  <a:pt x="480" y="146"/>
                </a:lnTo>
                <a:lnTo>
                  <a:pt x="480" y="148"/>
                </a:lnTo>
                <a:lnTo>
                  <a:pt x="480" y="148"/>
                </a:lnTo>
                <a:lnTo>
                  <a:pt x="480" y="148"/>
                </a:lnTo>
                <a:lnTo>
                  <a:pt x="480" y="148"/>
                </a:lnTo>
                <a:lnTo>
                  <a:pt x="480" y="150"/>
                </a:lnTo>
                <a:lnTo>
                  <a:pt x="480" y="150"/>
                </a:lnTo>
                <a:lnTo>
                  <a:pt x="480" y="150"/>
                </a:lnTo>
                <a:lnTo>
                  <a:pt x="480" y="150"/>
                </a:lnTo>
                <a:lnTo>
                  <a:pt x="480" y="152"/>
                </a:lnTo>
                <a:lnTo>
                  <a:pt x="480" y="154"/>
                </a:lnTo>
                <a:lnTo>
                  <a:pt x="482" y="154"/>
                </a:lnTo>
                <a:lnTo>
                  <a:pt x="482" y="154"/>
                </a:lnTo>
                <a:lnTo>
                  <a:pt x="482" y="154"/>
                </a:lnTo>
                <a:lnTo>
                  <a:pt x="480" y="154"/>
                </a:lnTo>
                <a:lnTo>
                  <a:pt x="480" y="156"/>
                </a:lnTo>
                <a:lnTo>
                  <a:pt x="480" y="156"/>
                </a:lnTo>
                <a:lnTo>
                  <a:pt x="480" y="156"/>
                </a:lnTo>
                <a:lnTo>
                  <a:pt x="480" y="158"/>
                </a:lnTo>
                <a:lnTo>
                  <a:pt x="480" y="160"/>
                </a:lnTo>
                <a:lnTo>
                  <a:pt x="480" y="160"/>
                </a:lnTo>
                <a:lnTo>
                  <a:pt x="482" y="160"/>
                </a:lnTo>
                <a:lnTo>
                  <a:pt x="482" y="160"/>
                </a:lnTo>
                <a:lnTo>
                  <a:pt x="482" y="160"/>
                </a:lnTo>
                <a:lnTo>
                  <a:pt x="484" y="160"/>
                </a:lnTo>
                <a:lnTo>
                  <a:pt x="484" y="160"/>
                </a:lnTo>
                <a:lnTo>
                  <a:pt x="484" y="160"/>
                </a:lnTo>
                <a:lnTo>
                  <a:pt x="484" y="160"/>
                </a:lnTo>
                <a:lnTo>
                  <a:pt x="486" y="160"/>
                </a:lnTo>
                <a:lnTo>
                  <a:pt x="486" y="162"/>
                </a:lnTo>
                <a:lnTo>
                  <a:pt x="486" y="162"/>
                </a:lnTo>
                <a:lnTo>
                  <a:pt x="486" y="162"/>
                </a:lnTo>
                <a:lnTo>
                  <a:pt x="486" y="162"/>
                </a:lnTo>
                <a:lnTo>
                  <a:pt x="486" y="164"/>
                </a:lnTo>
                <a:lnTo>
                  <a:pt x="486" y="164"/>
                </a:lnTo>
                <a:lnTo>
                  <a:pt x="488" y="164"/>
                </a:lnTo>
                <a:lnTo>
                  <a:pt x="486" y="166"/>
                </a:lnTo>
                <a:lnTo>
                  <a:pt x="486" y="166"/>
                </a:lnTo>
                <a:lnTo>
                  <a:pt x="486" y="166"/>
                </a:lnTo>
                <a:lnTo>
                  <a:pt x="486" y="166"/>
                </a:lnTo>
                <a:lnTo>
                  <a:pt x="486" y="166"/>
                </a:lnTo>
                <a:lnTo>
                  <a:pt x="486" y="166"/>
                </a:lnTo>
                <a:lnTo>
                  <a:pt x="486" y="166"/>
                </a:lnTo>
                <a:lnTo>
                  <a:pt x="484" y="164"/>
                </a:lnTo>
                <a:lnTo>
                  <a:pt x="482" y="164"/>
                </a:lnTo>
                <a:lnTo>
                  <a:pt x="482" y="164"/>
                </a:lnTo>
                <a:lnTo>
                  <a:pt x="482" y="164"/>
                </a:lnTo>
                <a:lnTo>
                  <a:pt x="482" y="164"/>
                </a:lnTo>
                <a:lnTo>
                  <a:pt x="482" y="164"/>
                </a:lnTo>
                <a:lnTo>
                  <a:pt x="480" y="166"/>
                </a:lnTo>
                <a:lnTo>
                  <a:pt x="480" y="166"/>
                </a:lnTo>
                <a:lnTo>
                  <a:pt x="480" y="166"/>
                </a:lnTo>
                <a:lnTo>
                  <a:pt x="480" y="166"/>
                </a:lnTo>
                <a:lnTo>
                  <a:pt x="478" y="166"/>
                </a:lnTo>
                <a:lnTo>
                  <a:pt x="478" y="166"/>
                </a:lnTo>
                <a:lnTo>
                  <a:pt x="476" y="166"/>
                </a:lnTo>
                <a:lnTo>
                  <a:pt x="476" y="164"/>
                </a:lnTo>
                <a:lnTo>
                  <a:pt x="476" y="164"/>
                </a:lnTo>
                <a:lnTo>
                  <a:pt x="476" y="164"/>
                </a:lnTo>
                <a:lnTo>
                  <a:pt x="476" y="164"/>
                </a:lnTo>
                <a:lnTo>
                  <a:pt x="474" y="162"/>
                </a:lnTo>
                <a:lnTo>
                  <a:pt x="474" y="162"/>
                </a:lnTo>
                <a:lnTo>
                  <a:pt x="474" y="162"/>
                </a:lnTo>
                <a:lnTo>
                  <a:pt x="474" y="162"/>
                </a:lnTo>
                <a:lnTo>
                  <a:pt x="472" y="164"/>
                </a:lnTo>
                <a:lnTo>
                  <a:pt x="472" y="164"/>
                </a:lnTo>
                <a:lnTo>
                  <a:pt x="472" y="164"/>
                </a:lnTo>
                <a:lnTo>
                  <a:pt x="472" y="164"/>
                </a:lnTo>
                <a:lnTo>
                  <a:pt x="472" y="164"/>
                </a:lnTo>
                <a:lnTo>
                  <a:pt x="472" y="164"/>
                </a:lnTo>
                <a:lnTo>
                  <a:pt x="470" y="164"/>
                </a:lnTo>
                <a:lnTo>
                  <a:pt x="468" y="164"/>
                </a:lnTo>
                <a:lnTo>
                  <a:pt x="468" y="164"/>
                </a:lnTo>
                <a:lnTo>
                  <a:pt x="466" y="166"/>
                </a:lnTo>
                <a:lnTo>
                  <a:pt x="464" y="166"/>
                </a:lnTo>
                <a:lnTo>
                  <a:pt x="464" y="166"/>
                </a:lnTo>
                <a:lnTo>
                  <a:pt x="462" y="166"/>
                </a:lnTo>
                <a:lnTo>
                  <a:pt x="460" y="166"/>
                </a:lnTo>
                <a:lnTo>
                  <a:pt x="460" y="168"/>
                </a:lnTo>
                <a:lnTo>
                  <a:pt x="458" y="168"/>
                </a:lnTo>
                <a:lnTo>
                  <a:pt x="458" y="168"/>
                </a:lnTo>
                <a:lnTo>
                  <a:pt x="456" y="168"/>
                </a:lnTo>
                <a:lnTo>
                  <a:pt x="456" y="168"/>
                </a:lnTo>
                <a:lnTo>
                  <a:pt x="456" y="168"/>
                </a:lnTo>
                <a:lnTo>
                  <a:pt x="456" y="168"/>
                </a:lnTo>
                <a:lnTo>
                  <a:pt x="454" y="168"/>
                </a:lnTo>
                <a:lnTo>
                  <a:pt x="452" y="170"/>
                </a:lnTo>
                <a:lnTo>
                  <a:pt x="454" y="170"/>
                </a:lnTo>
                <a:lnTo>
                  <a:pt x="456" y="172"/>
                </a:lnTo>
                <a:lnTo>
                  <a:pt x="456" y="172"/>
                </a:lnTo>
                <a:lnTo>
                  <a:pt x="456" y="172"/>
                </a:lnTo>
                <a:lnTo>
                  <a:pt x="458" y="172"/>
                </a:lnTo>
                <a:lnTo>
                  <a:pt x="458" y="172"/>
                </a:lnTo>
                <a:lnTo>
                  <a:pt x="458" y="172"/>
                </a:lnTo>
                <a:lnTo>
                  <a:pt x="458" y="172"/>
                </a:lnTo>
                <a:lnTo>
                  <a:pt x="462" y="172"/>
                </a:lnTo>
                <a:lnTo>
                  <a:pt x="462" y="172"/>
                </a:lnTo>
                <a:lnTo>
                  <a:pt x="462" y="174"/>
                </a:lnTo>
                <a:lnTo>
                  <a:pt x="462" y="174"/>
                </a:lnTo>
                <a:lnTo>
                  <a:pt x="462" y="178"/>
                </a:lnTo>
                <a:lnTo>
                  <a:pt x="462" y="178"/>
                </a:lnTo>
                <a:lnTo>
                  <a:pt x="464" y="178"/>
                </a:lnTo>
                <a:lnTo>
                  <a:pt x="464" y="180"/>
                </a:lnTo>
                <a:lnTo>
                  <a:pt x="464" y="180"/>
                </a:lnTo>
                <a:lnTo>
                  <a:pt x="464" y="182"/>
                </a:lnTo>
                <a:lnTo>
                  <a:pt x="464" y="182"/>
                </a:lnTo>
                <a:lnTo>
                  <a:pt x="464" y="182"/>
                </a:lnTo>
                <a:lnTo>
                  <a:pt x="466" y="184"/>
                </a:lnTo>
                <a:lnTo>
                  <a:pt x="468" y="186"/>
                </a:lnTo>
                <a:lnTo>
                  <a:pt x="468" y="186"/>
                </a:lnTo>
                <a:lnTo>
                  <a:pt x="468" y="186"/>
                </a:lnTo>
                <a:lnTo>
                  <a:pt x="468" y="188"/>
                </a:lnTo>
                <a:lnTo>
                  <a:pt x="468" y="188"/>
                </a:lnTo>
                <a:lnTo>
                  <a:pt x="468" y="188"/>
                </a:lnTo>
                <a:lnTo>
                  <a:pt x="470" y="188"/>
                </a:lnTo>
                <a:lnTo>
                  <a:pt x="470" y="190"/>
                </a:lnTo>
                <a:lnTo>
                  <a:pt x="472" y="192"/>
                </a:lnTo>
                <a:lnTo>
                  <a:pt x="474" y="194"/>
                </a:lnTo>
                <a:lnTo>
                  <a:pt x="476" y="196"/>
                </a:lnTo>
                <a:lnTo>
                  <a:pt x="476" y="198"/>
                </a:lnTo>
                <a:lnTo>
                  <a:pt x="476" y="198"/>
                </a:lnTo>
                <a:lnTo>
                  <a:pt x="476" y="200"/>
                </a:lnTo>
                <a:lnTo>
                  <a:pt x="476" y="200"/>
                </a:lnTo>
                <a:lnTo>
                  <a:pt x="476" y="200"/>
                </a:lnTo>
                <a:lnTo>
                  <a:pt x="476" y="200"/>
                </a:lnTo>
                <a:lnTo>
                  <a:pt x="474" y="198"/>
                </a:lnTo>
                <a:lnTo>
                  <a:pt x="474" y="198"/>
                </a:lnTo>
                <a:lnTo>
                  <a:pt x="474" y="198"/>
                </a:lnTo>
                <a:lnTo>
                  <a:pt x="472" y="200"/>
                </a:lnTo>
                <a:lnTo>
                  <a:pt x="472" y="202"/>
                </a:lnTo>
                <a:lnTo>
                  <a:pt x="472" y="202"/>
                </a:lnTo>
                <a:lnTo>
                  <a:pt x="474" y="202"/>
                </a:lnTo>
                <a:lnTo>
                  <a:pt x="474" y="202"/>
                </a:lnTo>
                <a:lnTo>
                  <a:pt x="474" y="202"/>
                </a:lnTo>
                <a:lnTo>
                  <a:pt x="474" y="202"/>
                </a:lnTo>
                <a:lnTo>
                  <a:pt x="474" y="202"/>
                </a:lnTo>
                <a:lnTo>
                  <a:pt x="472" y="204"/>
                </a:lnTo>
                <a:lnTo>
                  <a:pt x="472" y="204"/>
                </a:lnTo>
                <a:lnTo>
                  <a:pt x="472" y="204"/>
                </a:lnTo>
                <a:lnTo>
                  <a:pt x="472" y="204"/>
                </a:lnTo>
                <a:lnTo>
                  <a:pt x="470" y="204"/>
                </a:lnTo>
                <a:lnTo>
                  <a:pt x="470" y="204"/>
                </a:lnTo>
                <a:lnTo>
                  <a:pt x="470" y="206"/>
                </a:lnTo>
                <a:lnTo>
                  <a:pt x="470" y="208"/>
                </a:lnTo>
                <a:lnTo>
                  <a:pt x="474" y="212"/>
                </a:lnTo>
                <a:lnTo>
                  <a:pt x="474" y="212"/>
                </a:lnTo>
                <a:lnTo>
                  <a:pt x="474" y="212"/>
                </a:lnTo>
                <a:lnTo>
                  <a:pt x="474" y="214"/>
                </a:lnTo>
                <a:lnTo>
                  <a:pt x="474" y="214"/>
                </a:lnTo>
                <a:lnTo>
                  <a:pt x="474" y="214"/>
                </a:lnTo>
                <a:lnTo>
                  <a:pt x="474" y="214"/>
                </a:lnTo>
                <a:lnTo>
                  <a:pt x="474" y="214"/>
                </a:lnTo>
                <a:lnTo>
                  <a:pt x="474" y="214"/>
                </a:lnTo>
                <a:lnTo>
                  <a:pt x="474" y="214"/>
                </a:lnTo>
                <a:lnTo>
                  <a:pt x="472" y="212"/>
                </a:lnTo>
                <a:lnTo>
                  <a:pt x="470" y="210"/>
                </a:lnTo>
                <a:lnTo>
                  <a:pt x="468" y="210"/>
                </a:lnTo>
                <a:lnTo>
                  <a:pt x="466" y="210"/>
                </a:lnTo>
                <a:lnTo>
                  <a:pt x="466" y="210"/>
                </a:lnTo>
                <a:lnTo>
                  <a:pt x="464" y="210"/>
                </a:lnTo>
                <a:lnTo>
                  <a:pt x="464" y="210"/>
                </a:lnTo>
                <a:lnTo>
                  <a:pt x="464" y="210"/>
                </a:lnTo>
                <a:lnTo>
                  <a:pt x="464" y="210"/>
                </a:lnTo>
                <a:lnTo>
                  <a:pt x="462" y="210"/>
                </a:lnTo>
                <a:lnTo>
                  <a:pt x="462" y="210"/>
                </a:lnTo>
                <a:lnTo>
                  <a:pt x="462" y="210"/>
                </a:lnTo>
                <a:lnTo>
                  <a:pt x="462" y="208"/>
                </a:lnTo>
                <a:lnTo>
                  <a:pt x="460" y="208"/>
                </a:lnTo>
                <a:lnTo>
                  <a:pt x="460" y="208"/>
                </a:lnTo>
                <a:lnTo>
                  <a:pt x="460" y="208"/>
                </a:lnTo>
                <a:lnTo>
                  <a:pt x="460" y="208"/>
                </a:lnTo>
                <a:lnTo>
                  <a:pt x="458" y="208"/>
                </a:lnTo>
                <a:lnTo>
                  <a:pt x="458" y="206"/>
                </a:lnTo>
                <a:lnTo>
                  <a:pt x="458" y="206"/>
                </a:lnTo>
                <a:lnTo>
                  <a:pt x="458" y="206"/>
                </a:lnTo>
                <a:lnTo>
                  <a:pt x="458" y="206"/>
                </a:lnTo>
                <a:lnTo>
                  <a:pt x="458" y="206"/>
                </a:lnTo>
                <a:lnTo>
                  <a:pt x="458" y="204"/>
                </a:lnTo>
                <a:lnTo>
                  <a:pt x="456" y="204"/>
                </a:lnTo>
                <a:lnTo>
                  <a:pt x="456" y="204"/>
                </a:lnTo>
                <a:lnTo>
                  <a:pt x="456" y="204"/>
                </a:lnTo>
                <a:lnTo>
                  <a:pt x="456" y="204"/>
                </a:lnTo>
                <a:lnTo>
                  <a:pt x="454" y="204"/>
                </a:lnTo>
                <a:lnTo>
                  <a:pt x="450" y="204"/>
                </a:lnTo>
                <a:lnTo>
                  <a:pt x="448" y="204"/>
                </a:lnTo>
                <a:lnTo>
                  <a:pt x="448" y="202"/>
                </a:lnTo>
                <a:lnTo>
                  <a:pt x="446" y="202"/>
                </a:lnTo>
                <a:lnTo>
                  <a:pt x="442" y="204"/>
                </a:lnTo>
                <a:lnTo>
                  <a:pt x="442" y="204"/>
                </a:lnTo>
                <a:lnTo>
                  <a:pt x="442" y="204"/>
                </a:lnTo>
                <a:lnTo>
                  <a:pt x="442" y="204"/>
                </a:lnTo>
                <a:lnTo>
                  <a:pt x="440" y="204"/>
                </a:lnTo>
                <a:lnTo>
                  <a:pt x="440" y="202"/>
                </a:lnTo>
                <a:lnTo>
                  <a:pt x="440" y="202"/>
                </a:lnTo>
                <a:lnTo>
                  <a:pt x="436" y="202"/>
                </a:lnTo>
                <a:lnTo>
                  <a:pt x="436" y="202"/>
                </a:lnTo>
                <a:lnTo>
                  <a:pt x="434" y="202"/>
                </a:lnTo>
                <a:lnTo>
                  <a:pt x="432" y="202"/>
                </a:lnTo>
                <a:lnTo>
                  <a:pt x="430" y="202"/>
                </a:lnTo>
                <a:lnTo>
                  <a:pt x="430" y="202"/>
                </a:lnTo>
                <a:lnTo>
                  <a:pt x="428" y="202"/>
                </a:lnTo>
                <a:lnTo>
                  <a:pt x="428" y="202"/>
                </a:lnTo>
                <a:lnTo>
                  <a:pt x="426" y="202"/>
                </a:lnTo>
                <a:lnTo>
                  <a:pt x="424" y="202"/>
                </a:lnTo>
                <a:lnTo>
                  <a:pt x="424" y="202"/>
                </a:lnTo>
                <a:lnTo>
                  <a:pt x="424" y="202"/>
                </a:lnTo>
                <a:lnTo>
                  <a:pt x="422" y="202"/>
                </a:lnTo>
                <a:lnTo>
                  <a:pt x="420" y="202"/>
                </a:lnTo>
                <a:lnTo>
                  <a:pt x="418" y="202"/>
                </a:lnTo>
                <a:lnTo>
                  <a:pt x="418" y="202"/>
                </a:lnTo>
                <a:lnTo>
                  <a:pt x="416" y="202"/>
                </a:lnTo>
                <a:lnTo>
                  <a:pt x="416" y="202"/>
                </a:lnTo>
                <a:lnTo>
                  <a:pt x="412" y="202"/>
                </a:lnTo>
                <a:lnTo>
                  <a:pt x="412" y="202"/>
                </a:lnTo>
                <a:lnTo>
                  <a:pt x="410" y="202"/>
                </a:lnTo>
                <a:lnTo>
                  <a:pt x="410" y="202"/>
                </a:lnTo>
                <a:lnTo>
                  <a:pt x="410" y="202"/>
                </a:lnTo>
                <a:lnTo>
                  <a:pt x="410" y="202"/>
                </a:lnTo>
                <a:lnTo>
                  <a:pt x="410" y="204"/>
                </a:lnTo>
                <a:lnTo>
                  <a:pt x="410" y="204"/>
                </a:lnTo>
                <a:lnTo>
                  <a:pt x="410" y="204"/>
                </a:lnTo>
                <a:lnTo>
                  <a:pt x="408" y="204"/>
                </a:lnTo>
                <a:lnTo>
                  <a:pt x="408" y="204"/>
                </a:lnTo>
                <a:lnTo>
                  <a:pt x="404" y="204"/>
                </a:lnTo>
                <a:lnTo>
                  <a:pt x="404" y="204"/>
                </a:lnTo>
                <a:lnTo>
                  <a:pt x="404" y="204"/>
                </a:lnTo>
                <a:lnTo>
                  <a:pt x="402" y="202"/>
                </a:lnTo>
                <a:lnTo>
                  <a:pt x="398" y="202"/>
                </a:lnTo>
                <a:lnTo>
                  <a:pt x="398" y="202"/>
                </a:lnTo>
                <a:lnTo>
                  <a:pt x="398" y="202"/>
                </a:lnTo>
                <a:lnTo>
                  <a:pt x="396" y="202"/>
                </a:lnTo>
                <a:lnTo>
                  <a:pt x="396" y="202"/>
                </a:lnTo>
                <a:lnTo>
                  <a:pt x="396" y="200"/>
                </a:lnTo>
                <a:lnTo>
                  <a:pt x="394" y="200"/>
                </a:lnTo>
                <a:lnTo>
                  <a:pt x="394" y="198"/>
                </a:lnTo>
                <a:lnTo>
                  <a:pt x="390" y="198"/>
                </a:lnTo>
                <a:lnTo>
                  <a:pt x="390" y="198"/>
                </a:lnTo>
                <a:lnTo>
                  <a:pt x="390" y="198"/>
                </a:lnTo>
                <a:lnTo>
                  <a:pt x="388" y="198"/>
                </a:lnTo>
                <a:lnTo>
                  <a:pt x="386" y="198"/>
                </a:lnTo>
                <a:lnTo>
                  <a:pt x="384" y="198"/>
                </a:lnTo>
                <a:lnTo>
                  <a:pt x="384" y="198"/>
                </a:lnTo>
                <a:lnTo>
                  <a:pt x="384" y="200"/>
                </a:lnTo>
                <a:lnTo>
                  <a:pt x="382" y="200"/>
                </a:lnTo>
                <a:lnTo>
                  <a:pt x="382" y="200"/>
                </a:lnTo>
                <a:lnTo>
                  <a:pt x="380" y="200"/>
                </a:lnTo>
                <a:lnTo>
                  <a:pt x="380" y="202"/>
                </a:lnTo>
                <a:lnTo>
                  <a:pt x="382" y="204"/>
                </a:lnTo>
                <a:lnTo>
                  <a:pt x="382" y="204"/>
                </a:lnTo>
                <a:lnTo>
                  <a:pt x="382" y="206"/>
                </a:lnTo>
                <a:lnTo>
                  <a:pt x="380" y="206"/>
                </a:lnTo>
                <a:lnTo>
                  <a:pt x="382" y="208"/>
                </a:lnTo>
                <a:lnTo>
                  <a:pt x="382" y="208"/>
                </a:lnTo>
                <a:lnTo>
                  <a:pt x="382" y="208"/>
                </a:lnTo>
                <a:lnTo>
                  <a:pt x="382" y="208"/>
                </a:lnTo>
                <a:lnTo>
                  <a:pt x="382" y="210"/>
                </a:lnTo>
                <a:lnTo>
                  <a:pt x="384" y="210"/>
                </a:lnTo>
                <a:lnTo>
                  <a:pt x="384" y="210"/>
                </a:lnTo>
                <a:lnTo>
                  <a:pt x="384" y="210"/>
                </a:lnTo>
                <a:lnTo>
                  <a:pt x="384" y="210"/>
                </a:lnTo>
                <a:lnTo>
                  <a:pt x="380" y="210"/>
                </a:lnTo>
                <a:lnTo>
                  <a:pt x="380" y="210"/>
                </a:lnTo>
                <a:lnTo>
                  <a:pt x="380" y="210"/>
                </a:lnTo>
                <a:lnTo>
                  <a:pt x="378" y="208"/>
                </a:lnTo>
                <a:lnTo>
                  <a:pt x="376" y="208"/>
                </a:lnTo>
                <a:lnTo>
                  <a:pt x="376" y="208"/>
                </a:lnTo>
                <a:lnTo>
                  <a:pt x="374" y="208"/>
                </a:lnTo>
                <a:lnTo>
                  <a:pt x="374" y="208"/>
                </a:lnTo>
                <a:lnTo>
                  <a:pt x="374" y="208"/>
                </a:lnTo>
                <a:lnTo>
                  <a:pt x="374" y="208"/>
                </a:lnTo>
                <a:lnTo>
                  <a:pt x="372" y="208"/>
                </a:lnTo>
                <a:lnTo>
                  <a:pt x="372" y="206"/>
                </a:lnTo>
                <a:lnTo>
                  <a:pt x="372" y="206"/>
                </a:lnTo>
                <a:lnTo>
                  <a:pt x="370" y="206"/>
                </a:lnTo>
                <a:lnTo>
                  <a:pt x="368" y="206"/>
                </a:lnTo>
                <a:lnTo>
                  <a:pt x="366" y="206"/>
                </a:lnTo>
                <a:lnTo>
                  <a:pt x="366" y="204"/>
                </a:lnTo>
                <a:lnTo>
                  <a:pt x="364" y="204"/>
                </a:lnTo>
                <a:lnTo>
                  <a:pt x="364" y="204"/>
                </a:lnTo>
                <a:lnTo>
                  <a:pt x="360" y="204"/>
                </a:lnTo>
                <a:lnTo>
                  <a:pt x="360" y="204"/>
                </a:lnTo>
                <a:lnTo>
                  <a:pt x="360" y="204"/>
                </a:lnTo>
                <a:lnTo>
                  <a:pt x="358" y="204"/>
                </a:lnTo>
                <a:lnTo>
                  <a:pt x="358" y="204"/>
                </a:lnTo>
                <a:lnTo>
                  <a:pt x="358" y="204"/>
                </a:lnTo>
                <a:lnTo>
                  <a:pt x="356" y="204"/>
                </a:lnTo>
                <a:lnTo>
                  <a:pt x="356" y="204"/>
                </a:lnTo>
                <a:lnTo>
                  <a:pt x="356" y="204"/>
                </a:lnTo>
                <a:lnTo>
                  <a:pt x="356" y="204"/>
                </a:lnTo>
                <a:lnTo>
                  <a:pt x="354" y="204"/>
                </a:lnTo>
                <a:lnTo>
                  <a:pt x="354" y="204"/>
                </a:lnTo>
                <a:lnTo>
                  <a:pt x="354" y="204"/>
                </a:lnTo>
                <a:lnTo>
                  <a:pt x="352" y="206"/>
                </a:lnTo>
                <a:lnTo>
                  <a:pt x="350" y="206"/>
                </a:lnTo>
                <a:lnTo>
                  <a:pt x="350" y="208"/>
                </a:lnTo>
                <a:lnTo>
                  <a:pt x="350" y="208"/>
                </a:lnTo>
                <a:lnTo>
                  <a:pt x="350" y="208"/>
                </a:lnTo>
                <a:lnTo>
                  <a:pt x="350" y="210"/>
                </a:lnTo>
                <a:lnTo>
                  <a:pt x="350" y="210"/>
                </a:lnTo>
                <a:lnTo>
                  <a:pt x="350" y="212"/>
                </a:lnTo>
                <a:lnTo>
                  <a:pt x="348" y="212"/>
                </a:lnTo>
                <a:lnTo>
                  <a:pt x="348" y="212"/>
                </a:lnTo>
                <a:lnTo>
                  <a:pt x="350" y="214"/>
                </a:lnTo>
                <a:lnTo>
                  <a:pt x="350" y="214"/>
                </a:lnTo>
                <a:lnTo>
                  <a:pt x="350" y="214"/>
                </a:lnTo>
                <a:lnTo>
                  <a:pt x="350" y="214"/>
                </a:lnTo>
                <a:lnTo>
                  <a:pt x="350" y="214"/>
                </a:lnTo>
                <a:lnTo>
                  <a:pt x="350" y="214"/>
                </a:lnTo>
                <a:lnTo>
                  <a:pt x="348" y="214"/>
                </a:lnTo>
                <a:lnTo>
                  <a:pt x="348" y="214"/>
                </a:lnTo>
                <a:lnTo>
                  <a:pt x="348" y="214"/>
                </a:lnTo>
                <a:lnTo>
                  <a:pt x="346" y="216"/>
                </a:lnTo>
                <a:lnTo>
                  <a:pt x="346" y="216"/>
                </a:lnTo>
                <a:lnTo>
                  <a:pt x="346" y="216"/>
                </a:lnTo>
                <a:lnTo>
                  <a:pt x="346" y="218"/>
                </a:lnTo>
                <a:lnTo>
                  <a:pt x="346" y="216"/>
                </a:lnTo>
                <a:lnTo>
                  <a:pt x="346" y="216"/>
                </a:lnTo>
                <a:lnTo>
                  <a:pt x="344" y="216"/>
                </a:lnTo>
                <a:lnTo>
                  <a:pt x="344" y="216"/>
                </a:lnTo>
                <a:lnTo>
                  <a:pt x="344" y="216"/>
                </a:lnTo>
                <a:lnTo>
                  <a:pt x="344" y="216"/>
                </a:lnTo>
                <a:lnTo>
                  <a:pt x="344" y="216"/>
                </a:lnTo>
                <a:lnTo>
                  <a:pt x="342" y="216"/>
                </a:lnTo>
                <a:lnTo>
                  <a:pt x="342" y="218"/>
                </a:lnTo>
                <a:lnTo>
                  <a:pt x="342" y="220"/>
                </a:lnTo>
                <a:lnTo>
                  <a:pt x="342" y="220"/>
                </a:lnTo>
                <a:lnTo>
                  <a:pt x="342" y="220"/>
                </a:lnTo>
                <a:lnTo>
                  <a:pt x="340" y="222"/>
                </a:lnTo>
                <a:lnTo>
                  <a:pt x="338" y="222"/>
                </a:lnTo>
                <a:lnTo>
                  <a:pt x="338" y="222"/>
                </a:lnTo>
                <a:lnTo>
                  <a:pt x="338" y="222"/>
                </a:lnTo>
                <a:lnTo>
                  <a:pt x="336" y="222"/>
                </a:lnTo>
                <a:lnTo>
                  <a:pt x="336" y="222"/>
                </a:lnTo>
                <a:lnTo>
                  <a:pt x="334" y="224"/>
                </a:lnTo>
                <a:lnTo>
                  <a:pt x="332" y="226"/>
                </a:lnTo>
                <a:lnTo>
                  <a:pt x="332" y="226"/>
                </a:lnTo>
                <a:lnTo>
                  <a:pt x="330" y="226"/>
                </a:lnTo>
                <a:lnTo>
                  <a:pt x="328" y="228"/>
                </a:lnTo>
                <a:lnTo>
                  <a:pt x="330" y="228"/>
                </a:lnTo>
                <a:lnTo>
                  <a:pt x="330" y="230"/>
                </a:lnTo>
                <a:lnTo>
                  <a:pt x="330" y="230"/>
                </a:lnTo>
                <a:lnTo>
                  <a:pt x="330" y="230"/>
                </a:lnTo>
                <a:lnTo>
                  <a:pt x="328" y="232"/>
                </a:lnTo>
                <a:lnTo>
                  <a:pt x="326" y="232"/>
                </a:lnTo>
                <a:lnTo>
                  <a:pt x="326" y="232"/>
                </a:lnTo>
                <a:lnTo>
                  <a:pt x="326" y="234"/>
                </a:lnTo>
                <a:lnTo>
                  <a:pt x="326" y="234"/>
                </a:lnTo>
                <a:lnTo>
                  <a:pt x="326" y="234"/>
                </a:lnTo>
                <a:lnTo>
                  <a:pt x="326" y="234"/>
                </a:lnTo>
                <a:lnTo>
                  <a:pt x="326" y="234"/>
                </a:lnTo>
                <a:lnTo>
                  <a:pt x="326" y="234"/>
                </a:lnTo>
                <a:lnTo>
                  <a:pt x="326" y="234"/>
                </a:lnTo>
                <a:lnTo>
                  <a:pt x="324" y="236"/>
                </a:lnTo>
                <a:lnTo>
                  <a:pt x="324" y="236"/>
                </a:lnTo>
                <a:lnTo>
                  <a:pt x="326" y="238"/>
                </a:lnTo>
                <a:lnTo>
                  <a:pt x="326" y="238"/>
                </a:lnTo>
                <a:lnTo>
                  <a:pt x="326" y="240"/>
                </a:lnTo>
                <a:lnTo>
                  <a:pt x="328" y="240"/>
                </a:lnTo>
                <a:lnTo>
                  <a:pt x="326" y="240"/>
                </a:lnTo>
                <a:lnTo>
                  <a:pt x="324" y="240"/>
                </a:lnTo>
                <a:lnTo>
                  <a:pt x="324" y="240"/>
                </a:lnTo>
                <a:lnTo>
                  <a:pt x="322" y="240"/>
                </a:lnTo>
                <a:lnTo>
                  <a:pt x="322" y="240"/>
                </a:lnTo>
                <a:lnTo>
                  <a:pt x="322" y="240"/>
                </a:lnTo>
                <a:lnTo>
                  <a:pt x="322" y="240"/>
                </a:lnTo>
                <a:lnTo>
                  <a:pt x="320" y="238"/>
                </a:lnTo>
                <a:lnTo>
                  <a:pt x="318" y="238"/>
                </a:lnTo>
                <a:lnTo>
                  <a:pt x="318" y="236"/>
                </a:lnTo>
                <a:lnTo>
                  <a:pt x="318" y="236"/>
                </a:lnTo>
                <a:lnTo>
                  <a:pt x="318" y="236"/>
                </a:lnTo>
                <a:lnTo>
                  <a:pt x="318" y="236"/>
                </a:lnTo>
                <a:lnTo>
                  <a:pt x="318" y="234"/>
                </a:lnTo>
                <a:lnTo>
                  <a:pt x="318" y="234"/>
                </a:lnTo>
                <a:lnTo>
                  <a:pt x="318" y="234"/>
                </a:lnTo>
                <a:lnTo>
                  <a:pt x="318" y="232"/>
                </a:lnTo>
                <a:lnTo>
                  <a:pt x="316" y="232"/>
                </a:lnTo>
                <a:lnTo>
                  <a:pt x="314" y="230"/>
                </a:lnTo>
                <a:lnTo>
                  <a:pt x="312" y="230"/>
                </a:lnTo>
                <a:lnTo>
                  <a:pt x="310" y="230"/>
                </a:lnTo>
                <a:lnTo>
                  <a:pt x="310" y="232"/>
                </a:lnTo>
                <a:lnTo>
                  <a:pt x="308" y="232"/>
                </a:lnTo>
                <a:lnTo>
                  <a:pt x="308" y="232"/>
                </a:lnTo>
                <a:lnTo>
                  <a:pt x="308" y="232"/>
                </a:lnTo>
                <a:lnTo>
                  <a:pt x="304" y="232"/>
                </a:lnTo>
                <a:lnTo>
                  <a:pt x="304" y="232"/>
                </a:lnTo>
                <a:lnTo>
                  <a:pt x="300" y="232"/>
                </a:lnTo>
                <a:lnTo>
                  <a:pt x="300" y="232"/>
                </a:lnTo>
                <a:lnTo>
                  <a:pt x="300" y="232"/>
                </a:lnTo>
                <a:lnTo>
                  <a:pt x="298" y="232"/>
                </a:lnTo>
                <a:lnTo>
                  <a:pt x="296" y="226"/>
                </a:lnTo>
                <a:lnTo>
                  <a:pt x="294" y="222"/>
                </a:lnTo>
                <a:lnTo>
                  <a:pt x="294" y="222"/>
                </a:lnTo>
                <a:lnTo>
                  <a:pt x="292" y="220"/>
                </a:lnTo>
                <a:lnTo>
                  <a:pt x="292" y="220"/>
                </a:lnTo>
                <a:lnTo>
                  <a:pt x="292" y="218"/>
                </a:lnTo>
                <a:lnTo>
                  <a:pt x="286" y="218"/>
                </a:lnTo>
                <a:lnTo>
                  <a:pt x="286" y="216"/>
                </a:lnTo>
                <a:lnTo>
                  <a:pt x="284" y="214"/>
                </a:lnTo>
                <a:lnTo>
                  <a:pt x="284" y="212"/>
                </a:lnTo>
                <a:lnTo>
                  <a:pt x="284" y="210"/>
                </a:lnTo>
                <a:lnTo>
                  <a:pt x="284" y="210"/>
                </a:lnTo>
                <a:lnTo>
                  <a:pt x="284" y="208"/>
                </a:lnTo>
                <a:lnTo>
                  <a:pt x="282" y="206"/>
                </a:lnTo>
                <a:lnTo>
                  <a:pt x="282" y="204"/>
                </a:lnTo>
                <a:lnTo>
                  <a:pt x="282" y="202"/>
                </a:lnTo>
                <a:lnTo>
                  <a:pt x="278" y="204"/>
                </a:lnTo>
                <a:lnTo>
                  <a:pt x="276" y="202"/>
                </a:lnTo>
                <a:lnTo>
                  <a:pt x="274" y="198"/>
                </a:lnTo>
                <a:lnTo>
                  <a:pt x="272" y="196"/>
                </a:lnTo>
                <a:lnTo>
                  <a:pt x="272" y="196"/>
                </a:lnTo>
                <a:lnTo>
                  <a:pt x="268" y="194"/>
                </a:lnTo>
                <a:lnTo>
                  <a:pt x="268" y="194"/>
                </a:lnTo>
                <a:lnTo>
                  <a:pt x="264" y="190"/>
                </a:lnTo>
                <a:lnTo>
                  <a:pt x="262" y="188"/>
                </a:lnTo>
                <a:lnTo>
                  <a:pt x="262" y="190"/>
                </a:lnTo>
                <a:lnTo>
                  <a:pt x="258" y="192"/>
                </a:lnTo>
                <a:lnTo>
                  <a:pt x="256" y="192"/>
                </a:lnTo>
                <a:lnTo>
                  <a:pt x="250" y="192"/>
                </a:lnTo>
                <a:lnTo>
                  <a:pt x="250" y="192"/>
                </a:lnTo>
                <a:lnTo>
                  <a:pt x="248" y="192"/>
                </a:lnTo>
                <a:lnTo>
                  <a:pt x="244" y="192"/>
                </a:lnTo>
                <a:lnTo>
                  <a:pt x="242" y="190"/>
                </a:lnTo>
                <a:lnTo>
                  <a:pt x="240" y="190"/>
                </a:lnTo>
                <a:lnTo>
                  <a:pt x="234" y="192"/>
                </a:lnTo>
                <a:lnTo>
                  <a:pt x="232" y="192"/>
                </a:lnTo>
                <a:lnTo>
                  <a:pt x="230" y="192"/>
                </a:lnTo>
                <a:lnTo>
                  <a:pt x="230" y="192"/>
                </a:lnTo>
                <a:lnTo>
                  <a:pt x="224" y="194"/>
                </a:lnTo>
                <a:lnTo>
                  <a:pt x="224" y="194"/>
                </a:lnTo>
                <a:lnTo>
                  <a:pt x="224" y="192"/>
                </a:lnTo>
                <a:lnTo>
                  <a:pt x="222" y="190"/>
                </a:lnTo>
                <a:lnTo>
                  <a:pt x="218" y="188"/>
                </a:lnTo>
                <a:lnTo>
                  <a:pt x="212" y="184"/>
                </a:lnTo>
                <a:lnTo>
                  <a:pt x="210" y="182"/>
                </a:lnTo>
                <a:lnTo>
                  <a:pt x="210" y="182"/>
                </a:lnTo>
                <a:lnTo>
                  <a:pt x="186" y="168"/>
                </a:lnTo>
                <a:lnTo>
                  <a:pt x="170" y="158"/>
                </a:lnTo>
                <a:lnTo>
                  <a:pt x="170" y="158"/>
                </a:lnTo>
                <a:lnTo>
                  <a:pt x="170" y="158"/>
                </a:lnTo>
                <a:lnTo>
                  <a:pt x="166" y="160"/>
                </a:lnTo>
                <a:lnTo>
                  <a:pt x="162" y="160"/>
                </a:lnTo>
                <a:lnTo>
                  <a:pt x="160" y="162"/>
                </a:lnTo>
                <a:lnTo>
                  <a:pt x="158" y="162"/>
                </a:lnTo>
                <a:lnTo>
                  <a:pt x="154" y="164"/>
                </a:lnTo>
                <a:lnTo>
                  <a:pt x="150" y="164"/>
                </a:lnTo>
                <a:lnTo>
                  <a:pt x="148" y="166"/>
                </a:lnTo>
                <a:lnTo>
                  <a:pt x="148" y="166"/>
                </a:lnTo>
                <a:lnTo>
                  <a:pt x="148" y="166"/>
                </a:lnTo>
                <a:lnTo>
                  <a:pt x="146" y="166"/>
                </a:lnTo>
                <a:lnTo>
                  <a:pt x="146" y="166"/>
                </a:lnTo>
                <a:lnTo>
                  <a:pt x="142" y="166"/>
                </a:lnTo>
                <a:lnTo>
                  <a:pt x="142" y="168"/>
                </a:lnTo>
                <a:lnTo>
                  <a:pt x="138" y="168"/>
                </a:lnTo>
                <a:lnTo>
                  <a:pt x="140" y="172"/>
                </a:lnTo>
                <a:lnTo>
                  <a:pt x="140" y="176"/>
                </a:lnTo>
                <a:lnTo>
                  <a:pt x="142" y="186"/>
                </a:lnTo>
                <a:lnTo>
                  <a:pt x="142" y="186"/>
                </a:lnTo>
                <a:lnTo>
                  <a:pt x="144" y="190"/>
                </a:lnTo>
                <a:lnTo>
                  <a:pt x="146" y="196"/>
                </a:lnTo>
                <a:lnTo>
                  <a:pt x="146" y="200"/>
                </a:lnTo>
                <a:lnTo>
                  <a:pt x="146" y="200"/>
                </a:lnTo>
                <a:lnTo>
                  <a:pt x="148" y="204"/>
                </a:lnTo>
                <a:lnTo>
                  <a:pt x="148" y="210"/>
                </a:lnTo>
                <a:lnTo>
                  <a:pt x="150" y="214"/>
                </a:lnTo>
                <a:lnTo>
                  <a:pt x="150" y="216"/>
                </a:lnTo>
                <a:lnTo>
                  <a:pt x="152" y="220"/>
                </a:lnTo>
                <a:lnTo>
                  <a:pt x="152" y="224"/>
                </a:lnTo>
                <a:lnTo>
                  <a:pt x="154" y="228"/>
                </a:lnTo>
                <a:lnTo>
                  <a:pt x="154" y="228"/>
                </a:lnTo>
                <a:lnTo>
                  <a:pt x="152" y="228"/>
                </a:lnTo>
                <a:lnTo>
                  <a:pt x="152" y="228"/>
                </a:lnTo>
                <a:lnTo>
                  <a:pt x="152" y="228"/>
                </a:lnTo>
                <a:lnTo>
                  <a:pt x="152" y="230"/>
                </a:lnTo>
                <a:lnTo>
                  <a:pt x="152" y="230"/>
                </a:lnTo>
                <a:lnTo>
                  <a:pt x="150" y="230"/>
                </a:lnTo>
                <a:lnTo>
                  <a:pt x="148" y="230"/>
                </a:lnTo>
                <a:lnTo>
                  <a:pt x="146" y="230"/>
                </a:lnTo>
                <a:lnTo>
                  <a:pt x="146" y="228"/>
                </a:lnTo>
                <a:lnTo>
                  <a:pt x="146" y="228"/>
                </a:lnTo>
                <a:lnTo>
                  <a:pt x="146" y="228"/>
                </a:lnTo>
                <a:lnTo>
                  <a:pt x="146" y="228"/>
                </a:lnTo>
                <a:lnTo>
                  <a:pt x="144" y="228"/>
                </a:lnTo>
                <a:lnTo>
                  <a:pt x="144" y="226"/>
                </a:lnTo>
                <a:lnTo>
                  <a:pt x="144" y="226"/>
                </a:lnTo>
                <a:lnTo>
                  <a:pt x="142" y="226"/>
                </a:lnTo>
                <a:lnTo>
                  <a:pt x="142" y="226"/>
                </a:lnTo>
                <a:lnTo>
                  <a:pt x="142" y="226"/>
                </a:lnTo>
                <a:lnTo>
                  <a:pt x="142" y="224"/>
                </a:lnTo>
                <a:lnTo>
                  <a:pt x="142" y="224"/>
                </a:lnTo>
                <a:lnTo>
                  <a:pt x="140" y="224"/>
                </a:lnTo>
                <a:lnTo>
                  <a:pt x="140" y="222"/>
                </a:lnTo>
                <a:lnTo>
                  <a:pt x="138" y="222"/>
                </a:lnTo>
                <a:lnTo>
                  <a:pt x="138" y="220"/>
                </a:lnTo>
                <a:lnTo>
                  <a:pt x="138" y="220"/>
                </a:lnTo>
                <a:lnTo>
                  <a:pt x="138" y="220"/>
                </a:lnTo>
                <a:lnTo>
                  <a:pt x="138" y="220"/>
                </a:lnTo>
                <a:lnTo>
                  <a:pt x="136" y="218"/>
                </a:lnTo>
                <a:lnTo>
                  <a:pt x="134" y="216"/>
                </a:lnTo>
                <a:lnTo>
                  <a:pt x="134" y="216"/>
                </a:lnTo>
                <a:lnTo>
                  <a:pt x="132" y="214"/>
                </a:lnTo>
                <a:lnTo>
                  <a:pt x="128" y="214"/>
                </a:lnTo>
                <a:lnTo>
                  <a:pt x="126" y="212"/>
                </a:lnTo>
                <a:lnTo>
                  <a:pt x="126" y="212"/>
                </a:lnTo>
                <a:lnTo>
                  <a:pt x="126" y="212"/>
                </a:lnTo>
                <a:lnTo>
                  <a:pt x="126" y="212"/>
                </a:lnTo>
                <a:lnTo>
                  <a:pt x="124" y="212"/>
                </a:lnTo>
                <a:lnTo>
                  <a:pt x="124" y="212"/>
                </a:lnTo>
                <a:lnTo>
                  <a:pt x="122" y="212"/>
                </a:lnTo>
                <a:lnTo>
                  <a:pt x="122" y="212"/>
                </a:lnTo>
                <a:lnTo>
                  <a:pt x="122" y="212"/>
                </a:lnTo>
                <a:lnTo>
                  <a:pt x="122" y="212"/>
                </a:lnTo>
                <a:lnTo>
                  <a:pt x="120" y="212"/>
                </a:lnTo>
                <a:lnTo>
                  <a:pt x="118" y="212"/>
                </a:lnTo>
                <a:lnTo>
                  <a:pt x="118" y="212"/>
                </a:lnTo>
                <a:lnTo>
                  <a:pt x="118" y="212"/>
                </a:lnTo>
                <a:lnTo>
                  <a:pt x="116" y="212"/>
                </a:lnTo>
                <a:lnTo>
                  <a:pt x="116" y="214"/>
                </a:lnTo>
                <a:lnTo>
                  <a:pt x="116" y="214"/>
                </a:lnTo>
                <a:lnTo>
                  <a:pt x="114" y="214"/>
                </a:lnTo>
                <a:lnTo>
                  <a:pt x="114" y="214"/>
                </a:lnTo>
                <a:lnTo>
                  <a:pt x="110" y="216"/>
                </a:lnTo>
                <a:lnTo>
                  <a:pt x="110" y="216"/>
                </a:lnTo>
                <a:lnTo>
                  <a:pt x="110" y="216"/>
                </a:lnTo>
                <a:lnTo>
                  <a:pt x="108" y="218"/>
                </a:lnTo>
                <a:lnTo>
                  <a:pt x="104" y="222"/>
                </a:lnTo>
                <a:lnTo>
                  <a:pt x="104" y="222"/>
                </a:lnTo>
                <a:lnTo>
                  <a:pt x="104" y="222"/>
                </a:lnTo>
                <a:lnTo>
                  <a:pt x="104" y="220"/>
                </a:lnTo>
                <a:lnTo>
                  <a:pt x="104" y="220"/>
                </a:lnTo>
                <a:lnTo>
                  <a:pt x="104" y="220"/>
                </a:lnTo>
                <a:lnTo>
                  <a:pt x="104" y="218"/>
                </a:lnTo>
                <a:lnTo>
                  <a:pt x="104" y="218"/>
                </a:lnTo>
                <a:lnTo>
                  <a:pt x="104" y="218"/>
                </a:lnTo>
                <a:lnTo>
                  <a:pt x="104" y="218"/>
                </a:lnTo>
                <a:lnTo>
                  <a:pt x="102" y="216"/>
                </a:lnTo>
                <a:lnTo>
                  <a:pt x="102" y="214"/>
                </a:lnTo>
                <a:lnTo>
                  <a:pt x="102" y="214"/>
                </a:lnTo>
                <a:lnTo>
                  <a:pt x="104" y="214"/>
                </a:lnTo>
                <a:lnTo>
                  <a:pt x="104" y="214"/>
                </a:lnTo>
                <a:lnTo>
                  <a:pt x="104" y="212"/>
                </a:lnTo>
                <a:lnTo>
                  <a:pt x="104" y="212"/>
                </a:lnTo>
                <a:lnTo>
                  <a:pt x="104" y="210"/>
                </a:lnTo>
                <a:lnTo>
                  <a:pt x="104" y="208"/>
                </a:lnTo>
                <a:lnTo>
                  <a:pt x="104" y="206"/>
                </a:lnTo>
                <a:lnTo>
                  <a:pt x="104" y="206"/>
                </a:lnTo>
                <a:lnTo>
                  <a:pt x="102" y="204"/>
                </a:lnTo>
                <a:lnTo>
                  <a:pt x="102" y="204"/>
                </a:lnTo>
                <a:lnTo>
                  <a:pt x="102" y="204"/>
                </a:lnTo>
                <a:lnTo>
                  <a:pt x="100" y="204"/>
                </a:lnTo>
                <a:lnTo>
                  <a:pt x="100" y="204"/>
                </a:lnTo>
                <a:lnTo>
                  <a:pt x="100" y="204"/>
                </a:lnTo>
                <a:lnTo>
                  <a:pt x="100" y="204"/>
                </a:lnTo>
                <a:lnTo>
                  <a:pt x="98" y="204"/>
                </a:lnTo>
                <a:lnTo>
                  <a:pt x="96" y="204"/>
                </a:lnTo>
                <a:lnTo>
                  <a:pt x="96" y="202"/>
                </a:lnTo>
                <a:lnTo>
                  <a:pt x="96" y="202"/>
                </a:lnTo>
                <a:lnTo>
                  <a:pt x="94" y="204"/>
                </a:lnTo>
                <a:lnTo>
                  <a:pt x="94" y="204"/>
                </a:lnTo>
                <a:lnTo>
                  <a:pt x="94" y="204"/>
                </a:lnTo>
                <a:lnTo>
                  <a:pt x="92" y="204"/>
                </a:lnTo>
                <a:lnTo>
                  <a:pt x="92" y="202"/>
                </a:lnTo>
                <a:lnTo>
                  <a:pt x="90" y="202"/>
                </a:lnTo>
                <a:lnTo>
                  <a:pt x="90" y="202"/>
                </a:lnTo>
                <a:lnTo>
                  <a:pt x="90" y="200"/>
                </a:lnTo>
                <a:lnTo>
                  <a:pt x="88" y="198"/>
                </a:lnTo>
                <a:lnTo>
                  <a:pt x="88" y="198"/>
                </a:lnTo>
                <a:lnTo>
                  <a:pt x="86" y="198"/>
                </a:lnTo>
                <a:lnTo>
                  <a:pt x="84" y="198"/>
                </a:lnTo>
                <a:lnTo>
                  <a:pt x="84" y="198"/>
                </a:lnTo>
                <a:lnTo>
                  <a:pt x="84" y="198"/>
                </a:lnTo>
                <a:lnTo>
                  <a:pt x="82" y="198"/>
                </a:lnTo>
                <a:lnTo>
                  <a:pt x="82" y="198"/>
                </a:lnTo>
                <a:lnTo>
                  <a:pt x="84" y="196"/>
                </a:lnTo>
                <a:lnTo>
                  <a:pt x="84" y="196"/>
                </a:lnTo>
                <a:lnTo>
                  <a:pt x="84" y="196"/>
                </a:lnTo>
                <a:lnTo>
                  <a:pt x="82" y="194"/>
                </a:lnTo>
                <a:lnTo>
                  <a:pt x="82" y="194"/>
                </a:lnTo>
                <a:lnTo>
                  <a:pt x="82" y="192"/>
                </a:lnTo>
                <a:lnTo>
                  <a:pt x="80" y="190"/>
                </a:lnTo>
                <a:lnTo>
                  <a:pt x="80" y="190"/>
                </a:lnTo>
                <a:lnTo>
                  <a:pt x="80" y="190"/>
                </a:lnTo>
                <a:lnTo>
                  <a:pt x="78" y="188"/>
                </a:lnTo>
                <a:lnTo>
                  <a:pt x="78" y="188"/>
                </a:lnTo>
                <a:lnTo>
                  <a:pt x="76" y="186"/>
                </a:lnTo>
                <a:lnTo>
                  <a:pt x="74" y="184"/>
                </a:lnTo>
                <a:lnTo>
                  <a:pt x="74" y="184"/>
                </a:lnTo>
                <a:lnTo>
                  <a:pt x="74" y="182"/>
                </a:lnTo>
                <a:lnTo>
                  <a:pt x="74" y="182"/>
                </a:lnTo>
                <a:lnTo>
                  <a:pt x="74" y="182"/>
                </a:lnTo>
                <a:lnTo>
                  <a:pt x="72" y="180"/>
                </a:lnTo>
                <a:lnTo>
                  <a:pt x="72" y="180"/>
                </a:lnTo>
                <a:lnTo>
                  <a:pt x="70" y="180"/>
                </a:lnTo>
                <a:lnTo>
                  <a:pt x="70" y="180"/>
                </a:lnTo>
                <a:lnTo>
                  <a:pt x="68" y="180"/>
                </a:lnTo>
                <a:lnTo>
                  <a:pt x="68" y="180"/>
                </a:lnTo>
                <a:lnTo>
                  <a:pt x="66" y="180"/>
                </a:lnTo>
                <a:lnTo>
                  <a:pt x="66" y="180"/>
                </a:lnTo>
                <a:lnTo>
                  <a:pt x="64" y="178"/>
                </a:lnTo>
                <a:lnTo>
                  <a:pt x="64" y="178"/>
                </a:lnTo>
                <a:lnTo>
                  <a:pt x="64" y="176"/>
                </a:lnTo>
                <a:lnTo>
                  <a:pt x="64" y="176"/>
                </a:lnTo>
                <a:lnTo>
                  <a:pt x="64" y="174"/>
                </a:lnTo>
                <a:lnTo>
                  <a:pt x="66" y="174"/>
                </a:lnTo>
                <a:lnTo>
                  <a:pt x="68" y="174"/>
                </a:lnTo>
                <a:lnTo>
                  <a:pt x="70" y="174"/>
                </a:lnTo>
                <a:lnTo>
                  <a:pt x="70" y="174"/>
                </a:lnTo>
                <a:lnTo>
                  <a:pt x="72" y="174"/>
                </a:lnTo>
                <a:lnTo>
                  <a:pt x="72" y="174"/>
                </a:lnTo>
                <a:lnTo>
                  <a:pt x="72" y="174"/>
                </a:lnTo>
                <a:lnTo>
                  <a:pt x="74" y="176"/>
                </a:lnTo>
                <a:lnTo>
                  <a:pt x="74" y="176"/>
                </a:lnTo>
                <a:lnTo>
                  <a:pt x="76" y="176"/>
                </a:lnTo>
                <a:lnTo>
                  <a:pt x="76" y="176"/>
                </a:lnTo>
                <a:lnTo>
                  <a:pt x="76" y="176"/>
                </a:lnTo>
                <a:lnTo>
                  <a:pt x="80" y="176"/>
                </a:lnTo>
                <a:lnTo>
                  <a:pt x="80" y="176"/>
                </a:lnTo>
                <a:lnTo>
                  <a:pt x="82" y="176"/>
                </a:lnTo>
                <a:lnTo>
                  <a:pt x="82" y="176"/>
                </a:lnTo>
                <a:lnTo>
                  <a:pt x="82" y="176"/>
                </a:lnTo>
                <a:lnTo>
                  <a:pt x="80" y="174"/>
                </a:lnTo>
                <a:lnTo>
                  <a:pt x="80" y="174"/>
                </a:lnTo>
                <a:lnTo>
                  <a:pt x="78" y="174"/>
                </a:lnTo>
                <a:lnTo>
                  <a:pt x="78" y="174"/>
                </a:lnTo>
                <a:lnTo>
                  <a:pt x="78" y="174"/>
                </a:lnTo>
                <a:lnTo>
                  <a:pt x="78" y="174"/>
                </a:lnTo>
                <a:lnTo>
                  <a:pt x="76" y="174"/>
                </a:lnTo>
                <a:lnTo>
                  <a:pt x="76" y="172"/>
                </a:lnTo>
                <a:lnTo>
                  <a:pt x="76" y="172"/>
                </a:lnTo>
                <a:lnTo>
                  <a:pt x="76" y="172"/>
                </a:lnTo>
                <a:lnTo>
                  <a:pt x="74" y="172"/>
                </a:lnTo>
                <a:lnTo>
                  <a:pt x="74" y="172"/>
                </a:lnTo>
                <a:lnTo>
                  <a:pt x="74" y="172"/>
                </a:lnTo>
                <a:lnTo>
                  <a:pt x="72" y="172"/>
                </a:lnTo>
                <a:lnTo>
                  <a:pt x="72" y="170"/>
                </a:lnTo>
                <a:lnTo>
                  <a:pt x="72" y="168"/>
                </a:lnTo>
                <a:lnTo>
                  <a:pt x="72" y="168"/>
                </a:lnTo>
                <a:lnTo>
                  <a:pt x="72" y="168"/>
                </a:lnTo>
                <a:lnTo>
                  <a:pt x="74" y="168"/>
                </a:lnTo>
                <a:lnTo>
                  <a:pt x="74" y="166"/>
                </a:lnTo>
                <a:lnTo>
                  <a:pt x="74" y="166"/>
                </a:lnTo>
                <a:lnTo>
                  <a:pt x="76" y="164"/>
                </a:lnTo>
                <a:lnTo>
                  <a:pt x="76" y="162"/>
                </a:lnTo>
                <a:lnTo>
                  <a:pt x="76" y="162"/>
                </a:lnTo>
                <a:lnTo>
                  <a:pt x="78" y="162"/>
                </a:lnTo>
                <a:lnTo>
                  <a:pt x="78" y="162"/>
                </a:lnTo>
                <a:lnTo>
                  <a:pt x="78" y="162"/>
                </a:lnTo>
                <a:lnTo>
                  <a:pt x="78" y="162"/>
                </a:lnTo>
                <a:lnTo>
                  <a:pt x="80" y="162"/>
                </a:lnTo>
                <a:lnTo>
                  <a:pt x="80" y="162"/>
                </a:lnTo>
                <a:lnTo>
                  <a:pt x="80" y="162"/>
                </a:lnTo>
                <a:lnTo>
                  <a:pt x="82" y="162"/>
                </a:lnTo>
                <a:lnTo>
                  <a:pt x="84" y="162"/>
                </a:lnTo>
                <a:lnTo>
                  <a:pt x="84" y="162"/>
                </a:lnTo>
                <a:lnTo>
                  <a:pt x="90" y="162"/>
                </a:lnTo>
                <a:lnTo>
                  <a:pt x="90" y="162"/>
                </a:lnTo>
                <a:lnTo>
                  <a:pt x="90" y="162"/>
                </a:lnTo>
                <a:lnTo>
                  <a:pt x="92" y="162"/>
                </a:lnTo>
                <a:lnTo>
                  <a:pt x="94" y="162"/>
                </a:lnTo>
                <a:lnTo>
                  <a:pt x="96" y="162"/>
                </a:lnTo>
                <a:lnTo>
                  <a:pt x="98" y="164"/>
                </a:lnTo>
                <a:lnTo>
                  <a:pt x="100" y="162"/>
                </a:lnTo>
                <a:lnTo>
                  <a:pt x="100" y="162"/>
                </a:lnTo>
                <a:lnTo>
                  <a:pt x="100" y="162"/>
                </a:lnTo>
                <a:lnTo>
                  <a:pt x="98" y="162"/>
                </a:lnTo>
                <a:lnTo>
                  <a:pt x="96" y="160"/>
                </a:lnTo>
                <a:lnTo>
                  <a:pt x="94" y="160"/>
                </a:lnTo>
                <a:lnTo>
                  <a:pt x="92" y="160"/>
                </a:lnTo>
                <a:lnTo>
                  <a:pt x="92" y="158"/>
                </a:lnTo>
                <a:lnTo>
                  <a:pt x="92" y="158"/>
                </a:lnTo>
                <a:lnTo>
                  <a:pt x="94" y="156"/>
                </a:lnTo>
                <a:lnTo>
                  <a:pt x="94" y="156"/>
                </a:lnTo>
                <a:lnTo>
                  <a:pt x="94" y="156"/>
                </a:lnTo>
                <a:lnTo>
                  <a:pt x="94" y="154"/>
                </a:lnTo>
                <a:lnTo>
                  <a:pt x="96" y="152"/>
                </a:lnTo>
                <a:lnTo>
                  <a:pt x="96" y="152"/>
                </a:lnTo>
                <a:lnTo>
                  <a:pt x="96" y="150"/>
                </a:lnTo>
                <a:lnTo>
                  <a:pt x="96" y="148"/>
                </a:lnTo>
                <a:lnTo>
                  <a:pt x="96" y="146"/>
                </a:lnTo>
                <a:lnTo>
                  <a:pt x="94" y="146"/>
                </a:lnTo>
                <a:lnTo>
                  <a:pt x="94" y="146"/>
                </a:lnTo>
                <a:lnTo>
                  <a:pt x="94" y="146"/>
                </a:lnTo>
                <a:lnTo>
                  <a:pt x="94" y="144"/>
                </a:lnTo>
                <a:lnTo>
                  <a:pt x="92" y="144"/>
                </a:lnTo>
                <a:lnTo>
                  <a:pt x="92" y="144"/>
                </a:lnTo>
                <a:lnTo>
                  <a:pt x="92" y="144"/>
                </a:lnTo>
                <a:lnTo>
                  <a:pt x="92" y="142"/>
                </a:lnTo>
                <a:lnTo>
                  <a:pt x="92" y="144"/>
                </a:lnTo>
                <a:lnTo>
                  <a:pt x="94" y="142"/>
                </a:lnTo>
                <a:lnTo>
                  <a:pt x="94" y="142"/>
                </a:lnTo>
                <a:lnTo>
                  <a:pt x="94" y="140"/>
                </a:lnTo>
                <a:lnTo>
                  <a:pt x="94" y="140"/>
                </a:lnTo>
                <a:lnTo>
                  <a:pt x="94" y="140"/>
                </a:lnTo>
                <a:lnTo>
                  <a:pt x="92" y="140"/>
                </a:lnTo>
                <a:lnTo>
                  <a:pt x="92" y="138"/>
                </a:lnTo>
                <a:lnTo>
                  <a:pt x="92" y="138"/>
                </a:lnTo>
                <a:lnTo>
                  <a:pt x="92" y="138"/>
                </a:lnTo>
                <a:lnTo>
                  <a:pt x="90" y="136"/>
                </a:lnTo>
                <a:lnTo>
                  <a:pt x="88" y="136"/>
                </a:lnTo>
                <a:lnTo>
                  <a:pt x="88" y="136"/>
                </a:lnTo>
                <a:lnTo>
                  <a:pt x="86" y="136"/>
                </a:lnTo>
                <a:lnTo>
                  <a:pt x="84" y="136"/>
                </a:lnTo>
                <a:lnTo>
                  <a:pt x="84" y="136"/>
                </a:lnTo>
                <a:lnTo>
                  <a:pt x="82" y="136"/>
                </a:lnTo>
                <a:lnTo>
                  <a:pt x="82" y="136"/>
                </a:lnTo>
                <a:lnTo>
                  <a:pt x="82" y="136"/>
                </a:lnTo>
                <a:lnTo>
                  <a:pt x="80" y="138"/>
                </a:lnTo>
                <a:lnTo>
                  <a:pt x="80" y="138"/>
                </a:lnTo>
                <a:lnTo>
                  <a:pt x="80" y="138"/>
                </a:lnTo>
                <a:lnTo>
                  <a:pt x="78" y="138"/>
                </a:lnTo>
                <a:lnTo>
                  <a:pt x="76" y="138"/>
                </a:lnTo>
                <a:lnTo>
                  <a:pt x="74" y="138"/>
                </a:lnTo>
                <a:lnTo>
                  <a:pt x="74" y="136"/>
                </a:lnTo>
                <a:lnTo>
                  <a:pt x="72" y="136"/>
                </a:lnTo>
                <a:lnTo>
                  <a:pt x="72" y="134"/>
                </a:lnTo>
                <a:lnTo>
                  <a:pt x="70" y="134"/>
                </a:lnTo>
                <a:lnTo>
                  <a:pt x="68" y="134"/>
                </a:lnTo>
                <a:lnTo>
                  <a:pt x="68" y="134"/>
                </a:lnTo>
                <a:lnTo>
                  <a:pt x="66" y="134"/>
                </a:lnTo>
                <a:lnTo>
                  <a:pt x="66" y="134"/>
                </a:lnTo>
                <a:lnTo>
                  <a:pt x="66" y="134"/>
                </a:lnTo>
                <a:lnTo>
                  <a:pt x="64" y="134"/>
                </a:lnTo>
                <a:lnTo>
                  <a:pt x="64" y="134"/>
                </a:lnTo>
                <a:lnTo>
                  <a:pt x="62" y="136"/>
                </a:lnTo>
                <a:lnTo>
                  <a:pt x="62" y="136"/>
                </a:lnTo>
                <a:lnTo>
                  <a:pt x="62" y="136"/>
                </a:lnTo>
                <a:lnTo>
                  <a:pt x="60" y="136"/>
                </a:lnTo>
                <a:lnTo>
                  <a:pt x="60" y="136"/>
                </a:lnTo>
                <a:lnTo>
                  <a:pt x="60" y="136"/>
                </a:lnTo>
                <a:lnTo>
                  <a:pt x="60" y="138"/>
                </a:lnTo>
                <a:lnTo>
                  <a:pt x="58" y="138"/>
                </a:lnTo>
                <a:lnTo>
                  <a:pt x="56" y="138"/>
                </a:lnTo>
                <a:lnTo>
                  <a:pt x="56" y="138"/>
                </a:lnTo>
                <a:lnTo>
                  <a:pt x="56" y="138"/>
                </a:lnTo>
                <a:lnTo>
                  <a:pt x="54" y="140"/>
                </a:lnTo>
                <a:lnTo>
                  <a:pt x="54" y="140"/>
                </a:lnTo>
                <a:lnTo>
                  <a:pt x="54" y="140"/>
                </a:lnTo>
                <a:lnTo>
                  <a:pt x="54" y="140"/>
                </a:lnTo>
                <a:lnTo>
                  <a:pt x="52" y="142"/>
                </a:lnTo>
                <a:lnTo>
                  <a:pt x="50" y="142"/>
                </a:lnTo>
                <a:lnTo>
                  <a:pt x="50" y="144"/>
                </a:lnTo>
                <a:lnTo>
                  <a:pt x="50" y="142"/>
                </a:lnTo>
                <a:lnTo>
                  <a:pt x="48" y="142"/>
                </a:lnTo>
                <a:lnTo>
                  <a:pt x="48" y="144"/>
                </a:lnTo>
                <a:lnTo>
                  <a:pt x="46" y="144"/>
                </a:lnTo>
                <a:lnTo>
                  <a:pt x="46" y="144"/>
                </a:lnTo>
                <a:lnTo>
                  <a:pt x="44" y="142"/>
                </a:lnTo>
                <a:lnTo>
                  <a:pt x="46" y="144"/>
                </a:lnTo>
                <a:lnTo>
                  <a:pt x="46" y="146"/>
                </a:lnTo>
                <a:lnTo>
                  <a:pt x="44" y="146"/>
                </a:lnTo>
                <a:lnTo>
                  <a:pt x="44" y="144"/>
                </a:lnTo>
                <a:lnTo>
                  <a:pt x="44" y="146"/>
                </a:lnTo>
                <a:lnTo>
                  <a:pt x="44" y="146"/>
                </a:lnTo>
                <a:lnTo>
                  <a:pt x="44" y="146"/>
                </a:lnTo>
                <a:lnTo>
                  <a:pt x="42" y="146"/>
                </a:lnTo>
                <a:lnTo>
                  <a:pt x="38" y="144"/>
                </a:lnTo>
                <a:lnTo>
                  <a:pt x="38" y="144"/>
                </a:lnTo>
                <a:lnTo>
                  <a:pt x="38" y="144"/>
                </a:lnTo>
                <a:lnTo>
                  <a:pt x="38" y="144"/>
                </a:lnTo>
                <a:lnTo>
                  <a:pt x="36" y="144"/>
                </a:lnTo>
                <a:lnTo>
                  <a:pt x="36" y="142"/>
                </a:lnTo>
                <a:lnTo>
                  <a:pt x="36" y="142"/>
                </a:lnTo>
                <a:lnTo>
                  <a:pt x="36" y="142"/>
                </a:lnTo>
                <a:lnTo>
                  <a:pt x="34" y="142"/>
                </a:lnTo>
                <a:lnTo>
                  <a:pt x="34" y="142"/>
                </a:lnTo>
                <a:lnTo>
                  <a:pt x="32" y="142"/>
                </a:lnTo>
                <a:lnTo>
                  <a:pt x="32" y="140"/>
                </a:lnTo>
                <a:lnTo>
                  <a:pt x="32" y="140"/>
                </a:lnTo>
                <a:lnTo>
                  <a:pt x="32" y="140"/>
                </a:lnTo>
                <a:lnTo>
                  <a:pt x="34" y="140"/>
                </a:lnTo>
                <a:lnTo>
                  <a:pt x="34" y="140"/>
                </a:lnTo>
                <a:lnTo>
                  <a:pt x="34" y="140"/>
                </a:lnTo>
                <a:lnTo>
                  <a:pt x="34" y="140"/>
                </a:lnTo>
                <a:lnTo>
                  <a:pt x="34" y="140"/>
                </a:lnTo>
                <a:lnTo>
                  <a:pt x="34" y="140"/>
                </a:lnTo>
                <a:lnTo>
                  <a:pt x="36" y="140"/>
                </a:lnTo>
                <a:lnTo>
                  <a:pt x="36" y="140"/>
                </a:lnTo>
                <a:lnTo>
                  <a:pt x="36" y="140"/>
                </a:lnTo>
                <a:lnTo>
                  <a:pt x="38" y="140"/>
                </a:lnTo>
                <a:lnTo>
                  <a:pt x="40" y="140"/>
                </a:lnTo>
                <a:lnTo>
                  <a:pt x="38" y="138"/>
                </a:lnTo>
                <a:lnTo>
                  <a:pt x="34" y="134"/>
                </a:lnTo>
                <a:lnTo>
                  <a:pt x="32" y="132"/>
                </a:lnTo>
                <a:lnTo>
                  <a:pt x="30" y="130"/>
                </a:lnTo>
                <a:lnTo>
                  <a:pt x="30" y="128"/>
                </a:lnTo>
                <a:lnTo>
                  <a:pt x="28" y="128"/>
                </a:lnTo>
                <a:lnTo>
                  <a:pt x="26" y="126"/>
                </a:lnTo>
                <a:lnTo>
                  <a:pt x="26" y="126"/>
                </a:lnTo>
                <a:lnTo>
                  <a:pt x="26" y="124"/>
                </a:lnTo>
                <a:lnTo>
                  <a:pt x="26" y="124"/>
                </a:lnTo>
                <a:lnTo>
                  <a:pt x="24" y="124"/>
                </a:lnTo>
                <a:lnTo>
                  <a:pt x="24" y="124"/>
                </a:lnTo>
                <a:lnTo>
                  <a:pt x="24" y="124"/>
                </a:lnTo>
                <a:lnTo>
                  <a:pt x="22" y="124"/>
                </a:lnTo>
                <a:lnTo>
                  <a:pt x="22" y="122"/>
                </a:lnTo>
                <a:lnTo>
                  <a:pt x="20" y="122"/>
                </a:lnTo>
                <a:lnTo>
                  <a:pt x="20" y="124"/>
                </a:lnTo>
                <a:lnTo>
                  <a:pt x="18" y="124"/>
                </a:lnTo>
                <a:lnTo>
                  <a:pt x="18" y="124"/>
                </a:lnTo>
                <a:lnTo>
                  <a:pt x="18" y="124"/>
                </a:lnTo>
                <a:lnTo>
                  <a:pt x="18" y="124"/>
                </a:lnTo>
                <a:lnTo>
                  <a:pt x="16" y="122"/>
                </a:lnTo>
                <a:lnTo>
                  <a:pt x="16" y="122"/>
                </a:lnTo>
                <a:lnTo>
                  <a:pt x="14" y="122"/>
                </a:lnTo>
                <a:lnTo>
                  <a:pt x="14" y="122"/>
                </a:lnTo>
                <a:lnTo>
                  <a:pt x="14" y="122"/>
                </a:lnTo>
                <a:lnTo>
                  <a:pt x="14" y="122"/>
                </a:lnTo>
                <a:lnTo>
                  <a:pt x="14" y="124"/>
                </a:lnTo>
                <a:lnTo>
                  <a:pt x="14" y="124"/>
                </a:lnTo>
                <a:lnTo>
                  <a:pt x="12" y="124"/>
                </a:lnTo>
                <a:lnTo>
                  <a:pt x="12" y="122"/>
                </a:lnTo>
                <a:lnTo>
                  <a:pt x="10" y="122"/>
                </a:lnTo>
                <a:lnTo>
                  <a:pt x="10" y="120"/>
                </a:lnTo>
                <a:lnTo>
                  <a:pt x="10" y="118"/>
                </a:lnTo>
                <a:lnTo>
                  <a:pt x="8" y="116"/>
                </a:lnTo>
                <a:lnTo>
                  <a:pt x="8" y="116"/>
                </a:lnTo>
                <a:lnTo>
                  <a:pt x="8" y="116"/>
                </a:lnTo>
                <a:lnTo>
                  <a:pt x="6" y="114"/>
                </a:lnTo>
                <a:lnTo>
                  <a:pt x="4" y="114"/>
                </a:lnTo>
                <a:lnTo>
                  <a:pt x="2" y="114"/>
                </a:lnTo>
                <a:lnTo>
                  <a:pt x="0" y="112"/>
                </a:lnTo>
                <a:lnTo>
                  <a:pt x="0" y="112"/>
                </a:lnTo>
                <a:lnTo>
                  <a:pt x="0" y="110"/>
                </a:lnTo>
                <a:lnTo>
                  <a:pt x="0" y="110"/>
                </a:lnTo>
                <a:lnTo>
                  <a:pt x="0" y="108"/>
                </a:lnTo>
                <a:lnTo>
                  <a:pt x="2" y="104"/>
                </a:lnTo>
                <a:lnTo>
                  <a:pt x="2" y="104"/>
                </a:lnTo>
                <a:lnTo>
                  <a:pt x="2" y="104"/>
                </a:lnTo>
                <a:lnTo>
                  <a:pt x="2" y="104"/>
                </a:lnTo>
                <a:lnTo>
                  <a:pt x="2" y="104"/>
                </a:lnTo>
                <a:lnTo>
                  <a:pt x="4" y="104"/>
                </a:lnTo>
                <a:lnTo>
                  <a:pt x="4" y="102"/>
                </a:lnTo>
                <a:lnTo>
                  <a:pt x="4" y="102"/>
                </a:lnTo>
                <a:lnTo>
                  <a:pt x="4" y="102"/>
                </a:lnTo>
                <a:lnTo>
                  <a:pt x="4" y="102"/>
                </a:lnTo>
                <a:lnTo>
                  <a:pt x="4" y="102"/>
                </a:lnTo>
                <a:lnTo>
                  <a:pt x="4" y="102"/>
                </a:lnTo>
                <a:lnTo>
                  <a:pt x="4" y="100"/>
                </a:lnTo>
                <a:lnTo>
                  <a:pt x="4" y="100"/>
                </a:lnTo>
                <a:lnTo>
                  <a:pt x="4" y="100"/>
                </a:lnTo>
                <a:lnTo>
                  <a:pt x="4" y="100"/>
                </a:lnTo>
                <a:lnTo>
                  <a:pt x="2" y="98"/>
                </a:lnTo>
                <a:lnTo>
                  <a:pt x="2" y="98"/>
                </a:lnTo>
                <a:lnTo>
                  <a:pt x="2" y="98"/>
                </a:lnTo>
                <a:lnTo>
                  <a:pt x="2" y="98"/>
                </a:lnTo>
                <a:lnTo>
                  <a:pt x="0" y="98"/>
                </a:lnTo>
                <a:lnTo>
                  <a:pt x="0" y="98"/>
                </a:lnTo>
                <a:lnTo>
                  <a:pt x="0" y="98"/>
                </a:lnTo>
                <a:lnTo>
                  <a:pt x="0" y="94"/>
                </a:lnTo>
                <a:lnTo>
                  <a:pt x="0" y="90"/>
                </a:lnTo>
                <a:lnTo>
                  <a:pt x="0" y="90"/>
                </a:lnTo>
                <a:lnTo>
                  <a:pt x="0" y="88"/>
                </a:lnTo>
                <a:lnTo>
                  <a:pt x="0" y="88"/>
                </a:lnTo>
                <a:lnTo>
                  <a:pt x="0" y="88"/>
                </a:lnTo>
                <a:lnTo>
                  <a:pt x="2" y="88"/>
                </a:lnTo>
                <a:lnTo>
                  <a:pt x="2" y="88"/>
                </a:lnTo>
                <a:lnTo>
                  <a:pt x="2" y="88"/>
                </a:lnTo>
                <a:lnTo>
                  <a:pt x="2" y="88"/>
                </a:lnTo>
                <a:lnTo>
                  <a:pt x="4" y="88"/>
                </a:lnTo>
                <a:lnTo>
                  <a:pt x="4" y="86"/>
                </a:lnTo>
                <a:lnTo>
                  <a:pt x="4" y="86"/>
                </a:lnTo>
                <a:lnTo>
                  <a:pt x="4" y="86"/>
                </a:lnTo>
                <a:lnTo>
                  <a:pt x="4" y="86"/>
                </a:lnTo>
                <a:lnTo>
                  <a:pt x="4" y="84"/>
                </a:lnTo>
                <a:lnTo>
                  <a:pt x="4" y="84"/>
                </a:lnTo>
                <a:lnTo>
                  <a:pt x="2" y="84"/>
                </a:lnTo>
                <a:lnTo>
                  <a:pt x="2" y="82"/>
                </a:lnTo>
                <a:lnTo>
                  <a:pt x="4" y="82"/>
                </a:lnTo>
                <a:lnTo>
                  <a:pt x="4" y="82"/>
                </a:lnTo>
                <a:lnTo>
                  <a:pt x="4" y="82"/>
                </a:lnTo>
                <a:lnTo>
                  <a:pt x="4" y="82"/>
                </a:lnTo>
                <a:lnTo>
                  <a:pt x="4" y="82"/>
                </a:lnTo>
                <a:lnTo>
                  <a:pt x="4" y="80"/>
                </a:lnTo>
                <a:lnTo>
                  <a:pt x="4" y="80"/>
                </a:lnTo>
                <a:lnTo>
                  <a:pt x="6" y="80"/>
                </a:lnTo>
                <a:lnTo>
                  <a:pt x="6" y="80"/>
                </a:lnTo>
                <a:lnTo>
                  <a:pt x="6" y="80"/>
                </a:lnTo>
                <a:lnTo>
                  <a:pt x="6" y="80"/>
                </a:lnTo>
                <a:lnTo>
                  <a:pt x="8" y="82"/>
                </a:lnTo>
                <a:lnTo>
                  <a:pt x="10" y="84"/>
                </a:lnTo>
                <a:lnTo>
                  <a:pt x="12" y="84"/>
                </a:lnTo>
                <a:lnTo>
                  <a:pt x="14" y="86"/>
                </a:lnTo>
                <a:lnTo>
                  <a:pt x="14" y="86"/>
                </a:lnTo>
                <a:lnTo>
                  <a:pt x="14" y="86"/>
                </a:lnTo>
                <a:lnTo>
                  <a:pt x="14" y="86"/>
                </a:lnTo>
                <a:lnTo>
                  <a:pt x="14" y="88"/>
                </a:lnTo>
                <a:lnTo>
                  <a:pt x="16" y="90"/>
                </a:lnTo>
                <a:lnTo>
                  <a:pt x="18" y="90"/>
                </a:lnTo>
                <a:lnTo>
                  <a:pt x="20" y="90"/>
                </a:lnTo>
                <a:lnTo>
                  <a:pt x="20" y="90"/>
                </a:lnTo>
                <a:lnTo>
                  <a:pt x="20" y="90"/>
                </a:lnTo>
                <a:lnTo>
                  <a:pt x="22" y="88"/>
                </a:lnTo>
                <a:lnTo>
                  <a:pt x="22" y="88"/>
                </a:lnTo>
                <a:lnTo>
                  <a:pt x="22" y="88"/>
                </a:lnTo>
                <a:lnTo>
                  <a:pt x="22" y="88"/>
                </a:lnTo>
                <a:lnTo>
                  <a:pt x="24" y="88"/>
                </a:lnTo>
                <a:lnTo>
                  <a:pt x="24" y="88"/>
                </a:lnTo>
                <a:lnTo>
                  <a:pt x="24" y="88"/>
                </a:lnTo>
                <a:lnTo>
                  <a:pt x="24" y="86"/>
                </a:lnTo>
                <a:lnTo>
                  <a:pt x="24" y="86"/>
                </a:lnTo>
                <a:lnTo>
                  <a:pt x="22" y="84"/>
                </a:lnTo>
                <a:lnTo>
                  <a:pt x="22" y="82"/>
                </a:lnTo>
                <a:lnTo>
                  <a:pt x="20" y="82"/>
                </a:lnTo>
                <a:lnTo>
                  <a:pt x="20" y="82"/>
                </a:lnTo>
                <a:lnTo>
                  <a:pt x="20" y="80"/>
                </a:lnTo>
                <a:lnTo>
                  <a:pt x="20" y="80"/>
                </a:lnTo>
                <a:lnTo>
                  <a:pt x="20" y="78"/>
                </a:lnTo>
                <a:lnTo>
                  <a:pt x="20" y="78"/>
                </a:lnTo>
                <a:lnTo>
                  <a:pt x="20" y="78"/>
                </a:lnTo>
                <a:lnTo>
                  <a:pt x="20" y="78"/>
                </a:lnTo>
                <a:lnTo>
                  <a:pt x="22" y="76"/>
                </a:lnTo>
                <a:lnTo>
                  <a:pt x="22" y="76"/>
                </a:lnTo>
                <a:lnTo>
                  <a:pt x="24" y="76"/>
                </a:lnTo>
                <a:lnTo>
                  <a:pt x="24" y="74"/>
                </a:lnTo>
                <a:lnTo>
                  <a:pt x="24" y="74"/>
                </a:lnTo>
                <a:lnTo>
                  <a:pt x="24" y="74"/>
                </a:lnTo>
                <a:lnTo>
                  <a:pt x="24" y="74"/>
                </a:lnTo>
                <a:lnTo>
                  <a:pt x="26" y="74"/>
                </a:lnTo>
                <a:lnTo>
                  <a:pt x="26" y="74"/>
                </a:lnTo>
                <a:lnTo>
                  <a:pt x="26" y="74"/>
                </a:lnTo>
                <a:lnTo>
                  <a:pt x="28" y="74"/>
                </a:lnTo>
                <a:lnTo>
                  <a:pt x="28" y="74"/>
                </a:lnTo>
                <a:lnTo>
                  <a:pt x="28" y="72"/>
                </a:lnTo>
                <a:lnTo>
                  <a:pt x="26" y="72"/>
                </a:lnTo>
                <a:lnTo>
                  <a:pt x="26" y="72"/>
                </a:lnTo>
                <a:lnTo>
                  <a:pt x="26" y="72"/>
                </a:lnTo>
                <a:lnTo>
                  <a:pt x="26" y="70"/>
                </a:lnTo>
                <a:lnTo>
                  <a:pt x="26" y="70"/>
                </a:lnTo>
                <a:lnTo>
                  <a:pt x="28" y="70"/>
                </a:lnTo>
                <a:lnTo>
                  <a:pt x="28" y="70"/>
                </a:lnTo>
                <a:lnTo>
                  <a:pt x="30" y="70"/>
                </a:lnTo>
                <a:lnTo>
                  <a:pt x="30" y="70"/>
                </a:lnTo>
                <a:lnTo>
                  <a:pt x="32" y="68"/>
                </a:lnTo>
                <a:lnTo>
                  <a:pt x="32" y="68"/>
                </a:lnTo>
                <a:lnTo>
                  <a:pt x="32" y="68"/>
                </a:lnTo>
                <a:lnTo>
                  <a:pt x="32" y="68"/>
                </a:lnTo>
                <a:lnTo>
                  <a:pt x="34" y="68"/>
                </a:lnTo>
                <a:lnTo>
                  <a:pt x="34" y="66"/>
                </a:lnTo>
                <a:lnTo>
                  <a:pt x="34" y="66"/>
                </a:lnTo>
                <a:lnTo>
                  <a:pt x="36" y="66"/>
                </a:lnTo>
                <a:lnTo>
                  <a:pt x="36" y="66"/>
                </a:lnTo>
                <a:lnTo>
                  <a:pt x="36" y="66"/>
                </a:lnTo>
                <a:lnTo>
                  <a:pt x="36" y="64"/>
                </a:lnTo>
                <a:lnTo>
                  <a:pt x="38" y="64"/>
                </a:lnTo>
                <a:lnTo>
                  <a:pt x="38" y="64"/>
                </a:lnTo>
                <a:lnTo>
                  <a:pt x="38" y="64"/>
                </a:lnTo>
                <a:lnTo>
                  <a:pt x="38" y="62"/>
                </a:lnTo>
                <a:lnTo>
                  <a:pt x="38" y="62"/>
                </a:lnTo>
                <a:lnTo>
                  <a:pt x="38" y="62"/>
                </a:lnTo>
                <a:lnTo>
                  <a:pt x="38" y="60"/>
                </a:lnTo>
                <a:lnTo>
                  <a:pt x="38" y="60"/>
                </a:lnTo>
                <a:lnTo>
                  <a:pt x="40" y="62"/>
                </a:lnTo>
                <a:lnTo>
                  <a:pt x="40" y="62"/>
                </a:lnTo>
                <a:lnTo>
                  <a:pt x="40" y="62"/>
                </a:lnTo>
                <a:lnTo>
                  <a:pt x="40" y="62"/>
                </a:lnTo>
                <a:lnTo>
                  <a:pt x="40" y="62"/>
                </a:lnTo>
                <a:lnTo>
                  <a:pt x="42" y="62"/>
                </a:lnTo>
                <a:lnTo>
                  <a:pt x="42" y="62"/>
                </a:lnTo>
                <a:lnTo>
                  <a:pt x="40" y="60"/>
                </a:lnTo>
                <a:lnTo>
                  <a:pt x="40" y="60"/>
                </a:lnTo>
                <a:lnTo>
                  <a:pt x="40" y="60"/>
                </a:lnTo>
                <a:lnTo>
                  <a:pt x="40" y="60"/>
                </a:lnTo>
                <a:lnTo>
                  <a:pt x="40" y="60"/>
                </a:lnTo>
                <a:lnTo>
                  <a:pt x="40" y="58"/>
                </a:lnTo>
                <a:lnTo>
                  <a:pt x="40" y="58"/>
                </a:lnTo>
                <a:lnTo>
                  <a:pt x="40" y="58"/>
                </a:lnTo>
                <a:lnTo>
                  <a:pt x="42" y="60"/>
                </a:lnTo>
                <a:lnTo>
                  <a:pt x="42" y="60"/>
                </a:lnTo>
                <a:lnTo>
                  <a:pt x="42" y="60"/>
                </a:lnTo>
                <a:lnTo>
                  <a:pt x="42" y="60"/>
                </a:lnTo>
                <a:lnTo>
                  <a:pt x="46" y="60"/>
                </a:lnTo>
                <a:lnTo>
                  <a:pt x="46" y="60"/>
                </a:lnTo>
                <a:lnTo>
                  <a:pt x="46" y="60"/>
                </a:lnTo>
                <a:lnTo>
                  <a:pt x="48" y="60"/>
                </a:lnTo>
                <a:lnTo>
                  <a:pt x="48" y="62"/>
                </a:lnTo>
                <a:lnTo>
                  <a:pt x="48" y="62"/>
                </a:lnTo>
                <a:lnTo>
                  <a:pt x="48" y="62"/>
                </a:lnTo>
                <a:lnTo>
                  <a:pt x="46" y="62"/>
                </a:lnTo>
                <a:lnTo>
                  <a:pt x="48" y="64"/>
                </a:lnTo>
                <a:lnTo>
                  <a:pt x="50" y="64"/>
                </a:lnTo>
                <a:lnTo>
                  <a:pt x="50" y="64"/>
                </a:lnTo>
                <a:lnTo>
                  <a:pt x="52" y="64"/>
                </a:lnTo>
                <a:lnTo>
                  <a:pt x="52" y="64"/>
                </a:lnTo>
                <a:lnTo>
                  <a:pt x="54" y="64"/>
                </a:lnTo>
                <a:lnTo>
                  <a:pt x="54" y="64"/>
                </a:lnTo>
                <a:lnTo>
                  <a:pt x="54" y="62"/>
                </a:lnTo>
                <a:lnTo>
                  <a:pt x="54" y="62"/>
                </a:lnTo>
                <a:lnTo>
                  <a:pt x="54" y="62"/>
                </a:lnTo>
                <a:lnTo>
                  <a:pt x="54" y="60"/>
                </a:lnTo>
                <a:lnTo>
                  <a:pt x="54" y="60"/>
                </a:lnTo>
                <a:lnTo>
                  <a:pt x="54" y="60"/>
                </a:lnTo>
                <a:lnTo>
                  <a:pt x="56" y="60"/>
                </a:lnTo>
                <a:lnTo>
                  <a:pt x="56" y="60"/>
                </a:lnTo>
                <a:lnTo>
                  <a:pt x="56" y="60"/>
                </a:lnTo>
                <a:lnTo>
                  <a:pt x="56" y="60"/>
                </a:lnTo>
                <a:lnTo>
                  <a:pt x="58" y="60"/>
                </a:lnTo>
                <a:lnTo>
                  <a:pt x="58" y="60"/>
                </a:lnTo>
                <a:lnTo>
                  <a:pt x="58" y="60"/>
                </a:lnTo>
                <a:lnTo>
                  <a:pt x="60" y="58"/>
                </a:lnTo>
                <a:lnTo>
                  <a:pt x="60" y="58"/>
                </a:lnTo>
                <a:lnTo>
                  <a:pt x="60" y="58"/>
                </a:lnTo>
                <a:lnTo>
                  <a:pt x="62" y="62"/>
                </a:lnTo>
                <a:lnTo>
                  <a:pt x="62" y="62"/>
                </a:lnTo>
                <a:lnTo>
                  <a:pt x="62" y="62"/>
                </a:lnTo>
                <a:lnTo>
                  <a:pt x="62" y="64"/>
                </a:lnTo>
                <a:lnTo>
                  <a:pt x="64" y="64"/>
                </a:lnTo>
                <a:lnTo>
                  <a:pt x="64" y="64"/>
                </a:lnTo>
                <a:lnTo>
                  <a:pt x="64" y="64"/>
                </a:lnTo>
                <a:lnTo>
                  <a:pt x="66" y="64"/>
                </a:lnTo>
                <a:lnTo>
                  <a:pt x="66" y="64"/>
                </a:lnTo>
                <a:lnTo>
                  <a:pt x="66" y="64"/>
                </a:lnTo>
                <a:lnTo>
                  <a:pt x="68" y="64"/>
                </a:lnTo>
                <a:lnTo>
                  <a:pt x="68" y="64"/>
                </a:lnTo>
                <a:lnTo>
                  <a:pt x="70" y="64"/>
                </a:lnTo>
                <a:lnTo>
                  <a:pt x="70" y="64"/>
                </a:lnTo>
                <a:lnTo>
                  <a:pt x="70" y="64"/>
                </a:lnTo>
                <a:lnTo>
                  <a:pt x="72" y="64"/>
                </a:lnTo>
                <a:lnTo>
                  <a:pt x="72" y="64"/>
                </a:lnTo>
                <a:lnTo>
                  <a:pt x="72" y="64"/>
                </a:lnTo>
                <a:lnTo>
                  <a:pt x="74" y="64"/>
                </a:lnTo>
                <a:lnTo>
                  <a:pt x="74" y="64"/>
                </a:lnTo>
                <a:lnTo>
                  <a:pt x="74" y="64"/>
                </a:lnTo>
                <a:lnTo>
                  <a:pt x="78" y="64"/>
                </a:lnTo>
                <a:lnTo>
                  <a:pt x="78" y="66"/>
                </a:lnTo>
                <a:lnTo>
                  <a:pt x="78" y="66"/>
                </a:lnTo>
                <a:lnTo>
                  <a:pt x="80" y="68"/>
                </a:lnTo>
                <a:lnTo>
                  <a:pt x="80" y="68"/>
                </a:lnTo>
                <a:lnTo>
                  <a:pt x="82" y="68"/>
                </a:lnTo>
                <a:lnTo>
                  <a:pt x="82" y="68"/>
                </a:lnTo>
                <a:lnTo>
                  <a:pt x="82" y="68"/>
                </a:lnTo>
                <a:lnTo>
                  <a:pt x="86" y="70"/>
                </a:lnTo>
                <a:lnTo>
                  <a:pt x="86" y="70"/>
                </a:lnTo>
                <a:lnTo>
                  <a:pt x="86" y="72"/>
                </a:lnTo>
                <a:lnTo>
                  <a:pt x="88" y="72"/>
                </a:lnTo>
                <a:lnTo>
                  <a:pt x="88" y="72"/>
                </a:lnTo>
                <a:lnTo>
                  <a:pt x="90" y="72"/>
                </a:lnTo>
                <a:lnTo>
                  <a:pt x="90" y="72"/>
                </a:lnTo>
                <a:lnTo>
                  <a:pt x="92" y="74"/>
                </a:lnTo>
                <a:lnTo>
                  <a:pt x="92" y="74"/>
                </a:lnTo>
                <a:lnTo>
                  <a:pt x="92" y="74"/>
                </a:lnTo>
                <a:lnTo>
                  <a:pt x="92" y="74"/>
                </a:lnTo>
                <a:lnTo>
                  <a:pt x="92" y="78"/>
                </a:lnTo>
                <a:lnTo>
                  <a:pt x="92" y="78"/>
                </a:lnTo>
                <a:lnTo>
                  <a:pt x="92" y="78"/>
                </a:lnTo>
                <a:lnTo>
                  <a:pt x="92" y="78"/>
                </a:lnTo>
                <a:lnTo>
                  <a:pt x="92" y="78"/>
                </a:lnTo>
                <a:lnTo>
                  <a:pt x="94" y="78"/>
                </a:lnTo>
                <a:lnTo>
                  <a:pt x="94" y="78"/>
                </a:lnTo>
                <a:lnTo>
                  <a:pt x="96" y="78"/>
                </a:lnTo>
                <a:lnTo>
                  <a:pt x="96" y="78"/>
                </a:lnTo>
                <a:lnTo>
                  <a:pt x="94" y="76"/>
                </a:lnTo>
                <a:lnTo>
                  <a:pt x="94" y="76"/>
                </a:lnTo>
                <a:lnTo>
                  <a:pt x="94" y="76"/>
                </a:lnTo>
                <a:lnTo>
                  <a:pt x="94" y="74"/>
                </a:lnTo>
                <a:lnTo>
                  <a:pt x="94" y="74"/>
                </a:lnTo>
                <a:lnTo>
                  <a:pt x="92" y="72"/>
                </a:lnTo>
                <a:lnTo>
                  <a:pt x="92" y="72"/>
                </a:lnTo>
                <a:lnTo>
                  <a:pt x="92" y="72"/>
                </a:lnTo>
                <a:lnTo>
                  <a:pt x="92" y="70"/>
                </a:lnTo>
                <a:lnTo>
                  <a:pt x="92" y="70"/>
                </a:lnTo>
                <a:lnTo>
                  <a:pt x="92" y="70"/>
                </a:lnTo>
                <a:lnTo>
                  <a:pt x="94" y="70"/>
                </a:lnTo>
                <a:lnTo>
                  <a:pt x="94" y="72"/>
                </a:lnTo>
                <a:lnTo>
                  <a:pt x="98" y="72"/>
                </a:lnTo>
                <a:lnTo>
                  <a:pt x="98" y="74"/>
                </a:lnTo>
                <a:lnTo>
                  <a:pt x="100" y="74"/>
                </a:lnTo>
                <a:lnTo>
                  <a:pt x="102" y="76"/>
                </a:lnTo>
                <a:lnTo>
                  <a:pt x="104" y="76"/>
                </a:lnTo>
                <a:lnTo>
                  <a:pt x="104" y="76"/>
                </a:lnTo>
                <a:lnTo>
                  <a:pt x="104" y="76"/>
                </a:lnTo>
                <a:lnTo>
                  <a:pt x="104" y="76"/>
                </a:lnTo>
                <a:lnTo>
                  <a:pt x="106" y="76"/>
                </a:lnTo>
                <a:lnTo>
                  <a:pt x="106" y="76"/>
                </a:lnTo>
                <a:lnTo>
                  <a:pt x="106" y="78"/>
                </a:lnTo>
                <a:lnTo>
                  <a:pt x="108" y="78"/>
                </a:lnTo>
                <a:lnTo>
                  <a:pt x="108" y="78"/>
                </a:lnTo>
                <a:lnTo>
                  <a:pt x="108" y="78"/>
                </a:lnTo>
                <a:lnTo>
                  <a:pt x="108" y="78"/>
                </a:lnTo>
                <a:lnTo>
                  <a:pt x="108" y="78"/>
                </a:lnTo>
                <a:lnTo>
                  <a:pt x="110" y="78"/>
                </a:lnTo>
                <a:lnTo>
                  <a:pt x="110" y="78"/>
                </a:lnTo>
                <a:lnTo>
                  <a:pt x="110" y="76"/>
                </a:lnTo>
                <a:lnTo>
                  <a:pt x="110" y="76"/>
                </a:lnTo>
                <a:lnTo>
                  <a:pt x="112" y="76"/>
                </a:lnTo>
                <a:lnTo>
                  <a:pt x="112" y="76"/>
                </a:lnTo>
                <a:lnTo>
                  <a:pt x="112" y="76"/>
                </a:lnTo>
                <a:lnTo>
                  <a:pt x="112" y="74"/>
                </a:lnTo>
                <a:lnTo>
                  <a:pt x="112" y="74"/>
                </a:lnTo>
                <a:lnTo>
                  <a:pt x="112" y="72"/>
                </a:lnTo>
                <a:lnTo>
                  <a:pt x="112" y="72"/>
                </a:lnTo>
                <a:lnTo>
                  <a:pt x="112" y="72"/>
                </a:lnTo>
                <a:lnTo>
                  <a:pt x="114" y="72"/>
                </a:lnTo>
                <a:lnTo>
                  <a:pt x="114" y="72"/>
                </a:lnTo>
                <a:lnTo>
                  <a:pt x="114" y="72"/>
                </a:lnTo>
                <a:lnTo>
                  <a:pt x="114" y="72"/>
                </a:lnTo>
                <a:lnTo>
                  <a:pt x="116" y="72"/>
                </a:lnTo>
                <a:lnTo>
                  <a:pt x="116" y="70"/>
                </a:lnTo>
                <a:lnTo>
                  <a:pt x="116" y="70"/>
                </a:lnTo>
                <a:lnTo>
                  <a:pt x="116" y="70"/>
                </a:lnTo>
                <a:lnTo>
                  <a:pt x="116" y="70"/>
                </a:lnTo>
                <a:lnTo>
                  <a:pt x="116" y="70"/>
                </a:lnTo>
                <a:lnTo>
                  <a:pt x="116" y="70"/>
                </a:lnTo>
                <a:lnTo>
                  <a:pt x="116" y="70"/>
                </a:lnTo>
                <a:lnTo>
                  <a:pt x="118" y="70"/>
                </a:lnTo>
                <a:lnTo>
                  <a:pt x="118" y="72"/>
                </a:lnTo>
                <a:lnTo>
                  <a:pt x="118" y="72"/>
                </a:lnTo>
                <a:lnTo>
                  <a:pt x="118" y="70"/>
                </a:lnTo>
                <a:lnTo>
                  <a:pt x="118" y="70"/>
                </a:lnTo>
                <a:lnTo>
                  <a:pt x="118" y="70"/>
                </a:lnTo>
                <a:lnTo>
                  <a:pt x="118" y="70"/>
                </a:lnTo>
                <a:lnTo>
                  <a:pt x="118" y="70"/>
                </a:lnTo>
                <a:lnTo>
                  <a:pt x="120" y="70"/>
                </a:lnTo>
                <a:lnTo>
                  <a:pt x="120" y="70"/>
                </a:lnTo>
                <a:lnTo>
                  <a:pt x="120" y="70"/>
                </a:lnTo>
                <a:lnTo>
                  <a:pt x="122" y="70"/>
                </a:lnTo>
                <a:lnTo>
                  <a:pt x="124" y="70"/>
                </a:lnTo>
                <a:lnTo>
                  <a:pt x="124" y="70"/>
                </a:lnTo>
                <a:lnTo>
                  <a:pt x="124" y="70"/>
                </a:lnTo>
                <a:lnTo>
                  <a:pt x="126" y="70"/>
                </a:lnTo>
                <a:lnTo>
                  <a:pt x="126" y="72"/>
                </a:lnTo>
                <a:lnTo>
                  <a:pt x="128" y="72"/>
                </a:lnTo>
                <a:lnTo>
                  <a:pt x="128" y="72"/>
                </a:lnTo>
                <a:lnTo>
                  <a:pt x="128" y="74"/>
                </a:lnTo>
                <a:lnTo>
                  <a:pt x="128" y="74"/>
                </a:lnTo>
                <a:lnTo>
                  <a:pt x="130" y="74"/>
                </a:lnTo>
                <a:lnTo>
                  <a:pt x="130" y="72"/>
                </a:lnTo>
                <a:lnTo>
                  <a:pt x="130" y="72"/>
                </a:lnTo>
                <a:lnTo>
                  <a:pt x="130" y="72"/>
                </a:lnTo>
                <a:lnTo>
                  <a:pt x="130" y="72"/>
                </a:lnTo>
                <a:lnTo>
                  <a:pt x="130" y="72"/>
                </a:lnTo>
                <a:lnTo>
                  <a:pt x="132" y="72"/>
                </a:lnTo>
                <a:lnTo>
                  <a:pt x="132" y="72"/>
                </a:lnTo>
                <a:lnTo>
                  <a:pt x="132" y="72"/>
                </a:lnTo>
                <a:lnTo>
                  <a:pt x="132" y="72"/>
                </a:lnTo>
                <a:lnTo>
                  <a:pt x="132" y="72"/>
                </a:lnTo>
                <a:lnTo>
                  <a:pt x="132" y="70"/>
                </a:lnTo>
                <a:lnTo>
                  <a:pt x="132" y="70"/>
                </a:lnTo>
                <a:lnTo>
                  <a:pt x="132" y="70"/>
                </a:lnTo>
                <a:lnTo>
                  <a:pt x="132" y="70"/>
                </a:lnTo>
                <a:lnTo>
                  <a:pt x="132" y="70"/>
                </a:lnTo>
                <a:lnTo>
                  <a:pt x="136" y="70"/>
                </a:lnTo>
                <a:lnTo>
                  <a:pt x="136" y="70"/>
                </a:lnTo>
                <a:lnTo>
                  <a:pt x="138" y="70"/>
                </a:lnTo>
                <a:lnTo>
                  <a:pt x="138" y="70"/>
                </a:lnTo>
                <a:lnTo>
                  <a:pt x="138" y="68"/>
                </a:lnTo>
                <a:lnTo>
                  <a:pt x="138" y="68"/>
                </a:lnTo>
                <a:lnTo>
                  <a:pt x="138" y="70"/>
                </a:lnTo>
                <a:lnTo>
                  <a:pt x="142" y="70"/>
                </a:lnTo>
                <a:lnTo>
                  <a:pt x="142" y="70"/>
                </a:lnTo>
                <a:lnTo>
                  <a:pt x="142" y="70"/>
                </a:lnTo>
                <a:lnTo>
                  <a:pt x="142" y="72"/>
                </a:lnTo>
                <a:lnTo>
                  <a:pt x="142" y="72"/>
                </a:lnTo>
                <a:lnTo>
                  <a:pt x="142" y="72"/>
                </a:lnTo>
                <a:lnTo>
                  <a:pt x="144" y="74"/>
                </a:lnTo>
                <a:lnTo>
                  <a:pt x="144" y="74"/>
                </a:lnTo>
                <a:lnTo>
                  <a:pt x="148" y="76"/>
                </a:lnTo>
                <a:lnTo>
                  <a:pt x="148" y="76"/>
                </a:lnTo>
                <a:lnTo>
                  <a:pt x="148" y="76"/>
                </a:lnTo>
                <a:lnTo>
                  <a:pt x="150" y="76"/>
                </a:lnTo>
                <a:lnTo>
                  <a:pt x="152" y="76"/>
                </a:lnTo>
                <a:lnTo>
                  <a:pt x="152" y="76"/>
                </a:lnTo>
                <a:lnTo>
                  <a:pt x="154" y="76"/>
                </a:lnTo>
                <a:lnTo>
                  <a:pt x="156" y="76"/>
                </a:lnTo>
                <a:lnTo>
                  <a:pt x="156" y="78"/>
                </a:lnTo>
                <a:lnTo>
                  <a:pt x="158" y="78"/>
                </a:lnTo>
                <a:lnTo>
                  <a:pt x="158" y="78"/>
                </a:lnTo>
                <a:lnTo>
                  <a:pt x="156" y="78"/>
                </a:lnTo>
                <a:lnTo>
                  <a:pt x="156" y="78"/>
                </a:lnTo>
                <a:lnTo>
                  <a:pt x="156" y="78"/>
                </a:lnTo>
                <a:lnTo>
                  <a:pt x="158" y="80"/>
                </a:lnTo>
                <a:lnTo>
                  <a:pt x="158" y="80"/>
                </a:lnTo>
                <a:lnTo>
                  <a:pt x="158" y="78"/>
                </a:lnTo>
                <a:lnTo>
                  <a:pt x="158" y="78"/>
                </a:lnTo>
                <a:lnTo>
                  <a:pt x="158" y="78"/>
                </a:lnTo>
                <a:lnTo>
                  <a:pt x="158" y="78"/>
                </a:lnTo>
                <a:lnTo>
                  <a:pt x="158" y="78"/>
                </a:lnTo>
                <a:lnTo>
                  <a:pt x="160" y="78"/>
                </a:lnTo>
                <a:lnTo>
                  <a:pt x="160" y="78"/>
                </a:lnTo>
                <a:lnTo>
                  <a:pt x="160" y="78"/>
                </a:lnTo>
                <a:lnTo>
                  <a:pt x="160" y="76"/>
                </a:lnTo>
                <a:lnTo>
                  <a:pt x="162" y="76"/>
                </a:lnTo>
                <a:lnTo>
                  <a:pt x="160" y="76"/>
                </a:lnTo>
                <a:lnTo>
                  <a:pt x="160" y="74"/>
                </a:lnTo>
                <a:lnTo>
                  <a:pt x="160" y="74"/>
                </a:lnTo>
                <a:lnTo>
                  <a:pt x="160" y="74"/>
                </a:lnTo>
                <a:lnTo>
                  <a:pt x="160" y="74"/>
                </a:lnTo>
                <a:lnTo>
                  <a:pt x="162" y="74"/>
                </a:lnTo>
                <a:lnTo>
                  <a:pt x="162" y="74"/>
                </a:lnTo>
                <a:lnTo>
                  <a:pt x="162" y="74"/>
                </a:lnTo>
                <a:lnTo>
                  <a:pt x="164" y="74"/>
                </a:lnTo>
                <a:lnTo>
                  <a:pt x="164" y="74"/>
                </a:lnTo>
                <a:lnTo>
                  <a:pt x="164" y="74"/>
                </a:lnTo>
                <a:lnTo>
                  <a:pt x="164" y="76"/>
                </a:lnTo>
                <a:lnTo>
                  <a:pt x="166" y="76"/>
                </a:lnTo>
                <a:lnTo>
                  <a:pt x="166" y="76"/>
                </a:lnTo>
                <a:lnTo>
                  <a:pt x="166" y="76"/>
                </a:lnTo>
                <a:lnTo>
                  <a:pt x="170" y="76"/>
                </a:lnTo>
                <a:lnTo>
                  <a:pt x="172" y="76"/>
                </a:lnTo>
                <a:lnTo>
                  <a:pt x="172" y="76"/>
                </a:lnTo>
                <a:lnTo>
                  <a:pt x="174" y="76"/>
                </a:lnTo>
                <a:lnTo>
                  <a:pt x="176" y="76"/>
                </a:lnTo>
                <a:lnTo>
                  <a:pt x="176" y="76"/>
                </a:lnTo>
                <a:lnTo>
                  <a:pt x="176" y="76"/>
                </a:lnTo>
                <a:lnTo>
                  <a:pt x="176" y="76"/>
                </a:lnTo>
                <a:lnTo>
                  <a:pt x="178" y="74"/>
                </a:lnTo>
                <a:lnTo>
                  <a:pt x="178" y="74"/>
                </a:lnTo>
                <a:lnTo>
                  <a:pt x="178" y="74"/>
                </a:lnTo>
                <a:lnTo>
                  <a:pt x="178" y="74"/>
                </a:lnTo>
                <a:lnTo>
                  <a:pt x="180" y="74"/>
                </a:lnTo>
                <a:lnTo>
                  <a:pt x="180" y="74"/>
                </a:lnTo>
                <a:lnTo>
                  <a:pt x="180" y="74"/>
                </a:lnTo>
                <a:lnTo>
                  <a:pt x="180" y="72"/>
                </a:lnTo>
                <a:lnTo>
                  <a:pt x="180" y="70"/>
                </a:lnTo>
                <a:lnTo>
                  <a:pt x="178" y="68"/>
                </a:lnTo>
                <a:lnTo>
                  <a:pt x="178" y="68"/>
                </a:lnTo>
                <a:lnTo>
                  <a:pt x="178" y="68"/>
                </a:lnTo>
                <a:lnTo>
                  <a:pt x="178" y="68"/>
                </a:lnTo>
                <a:lnTo>
                  <a:pt x="180" y="68"/>
                </a:lnTo>
                <a:lnTo>
                  <a:pt x="180" y="66"/>
                </a:lnTo>
                <a:lnTo>
                  <a:pt x="180" y="66"/>
                </a:lnTo>
                <a:lnTo>
                  <a:pt x="180" y="66"/>
                </a:lnTo>
                <a:lnTo>
                  <a:pt x="180" y="66"/>
                </a:lnTo>
                <a:lnTo>
                  <a:pt x="178" y="66"/>
                </a:lnTo>
                <a:lnTo>
                  <a:pt x="178" y="66"/>
                </a:lnTo>
                <a:lnTo>
                  <a:pt x="176" y="64"/>
                </a:lnTo>
                <a:lnTo>
                  <a:pt x="174" y="64"/>
                </a:lnTo>
                <a:lnTo>
                  <a:pt x="172" y="64"/>
                </a:lnTo>
                <a:lnTo>
                  <a:pt x="172" y="64"/>
                </a:lnTo>
                <a:lnTo>
                  <a:pt x="172" y="64"/>
                </a:lnTo>
                <a:lnTo>
                  <a:pt x="170" y="64"/>
                </a:lnTo>
                <a:lnTo>
                  <a:pt x="170" y="64"/>
                </a:lnTo>
                <a:lnTo>
                  <a:pt x="168" y="62"/>
                </a:lnTo>
                <a:lnTo>
                  <a:pt x="168" y="62"/>
                </a:lnTo>
                <a:lnTo>
                  <a:pt x="168" y="62"/>
                </a:lnTo>
                <a:lnTo>
                  <a:pt x="168" y="62"/>
                </a:lnTo>
                <a:lnTo>
                  <a:pt x="168" y="62"/>
                </a:lnTo>
                <a:lnTo>
                  <a:pt x="164" y="62"/>
                </a:lnTo>
                <a:lnTo>
                  <a:pt x="162" y="60"/>
                </a:lnTo>
                <a:lnTo>
                  <a:pt x="162" y="60"/>
                </a:lnTo>
                <a:lnTo>
                  <a:pt x="162" y="60"/>
                </a:lnTo>
                <a:lnTo>
                  <a:pt x="162" y="58"/>
                </a:lnTo>
                <a:lnTo>
                  <a:pt x="162" y="58"/>
                </a:lnTo>
                <a:lnTo>
                  <a:pt x="162" y="58"/>
                </a:lnTo>
                <a:lnTo>
                  <a:pt x="158" y="58"/>
                </a:lnTo>
                <a:lnTo>
                  <a:pt x="158" y="58"/>
                </a:lnTo>
                <a:lnTo>
                  <a:pt x="156" y="58"/>
                </a:lnTo>
                <a:lnTo>
                  <a:pt x="156" y="58"/>
                </a:lnTo>
                <a:lnTo>
                  <a:pt x="156" y="56"/>
                </a:lnTo>
                <a:lnTo>
                  <a:pt x="154" y="56"/>
                </a:lnTo>
                <a:lnTo>
                  <a:pt x="154" y="56"/>
                </a:lnTo>
                <a:lnTo>
                  <a:pt x="154" y="56"/>
                </a:lnTo>
                <a:lnTo>
                  <a:pt x="158" y="56"/>
                </a:lnTo>
                <a:lnTo>
                  <a:pt x="158" y="54"/>
                </a:lnTo>
                <a:lnTo>
                  <a:pt x="160" y="52"/>
                </a:lnTo>
                <a:lnTo>
                  <a:pt x="160" y="52"/>
                </a:lnTo>
                <a:lnTo>
                  <a:pt x="160" y="52"/>
                </a:lnTo>
                <a:lnTo>
                  <a:pt x="162" y="52"/>
                </a:lnTo>
                <a:lnTo>
                  <a:pt x="162" y="52"/>
                </a:lnTo>
                <a:lnTo>
                  <a:pt x="162" y="52"/>
                </a:lnTo>
                <a:lnTo>
                  <a:pt x="162" y="52"/>
                </a:lnTo>
                <a:lnTo>
                  <a:pt x="162" y="52"/>
                </a:lnTo>
                <a:lnTo>
                  <a:pt x="164" y="52"/>
                </a:lnTo>
                <a:lnTo>
                  <a:pt x="164" y="52"/>
                </a:lnTo>
                <a:lnTo>
                  <a:pt x="164" y="52"/>
                </a:lnTo>
                <a:lnTo>
                  <a:pt x="164" y="52"/>
                </a:lnTo>
                <a:lnTo>
                  <a:pt x="164" y="50"/>
                </a:lnTo>
                <a:lnTo>
                  <a:pt x="166" y="50"/>
                </a:lnTo>
                <a:lnTo>
                  <a:pt x="166" y="50"/>
                </a:lnTo>
                <a:lnTo>
                  <a:pt x="166" y="50"/>
                </a:lnTo>
                <a:lnTo>
                  <a:pt x="164" y="48"/>
                </a:lnTo>
                <a:lnTo>
                  <a:pt x="164" y="48"/>
                </a:lnTo>
                <a:lnTo>
                  <a:pt x="162" y="46"/>
                </a:lnTo>
                <a:lnTo>
                  <a:pt x="162" y="46"/>
                </a:lnTo>
                <a:lnTo>
                  <a:pt x="162" y="44"/>
                </a:lnTo>
                <a:lnTo>
                  <a:pt x="160" y="46"/>
                </a:lnTo>
                <a:lnTo>
                  <a:pt x="160" y="44"/>
                </a:lnTo>
                <a:lnTo>
                  <a:pt x="160" y="44"/>
                </a:lnTo>
                <a:lnTo>
                  <a:pt x="160" y="44"/>
                </a:lnTo>
                <a:lnTo>
                  <a:pt x="160" y="44"/>
                </a:lnTo>
                <a:lnTo>
                  <a:pt x="160" y="44"/>
                </a:lnTo>
                <a:lnTo>
                  <a:pt x="160" y="42"/>
                </a:lnTo>
                <a:lnTo>
                  <a:pt x="162" y="42"/>
                </a:lnTo>
                <a:lnTo>
                  <a:pt x="162" y="40"/>
                </a:lnTo>
                <a:lnTo>
                  <a:pt x="162" y="40"/>
                </a:lnTo>
                <a:lnTo>
                  <a:pt x="164" y="38"/>
                </a:lnTo>
                <a:lnTo>
                  <a:pt x="164" y="38"/>
                </a:lnTo>
                <a:lnTo>
                  <a:pt x="164" y="38"/>
                </a:lnTo>
                <a:lnTo>
                  <a:pt x="164" y="40"/>
                </a:lnTo>
                <a:lnTo>
                  <a:pt x="164" y="40"/>
                </a:lnTo>
                <a:lnTo>
                  <a:pt x="166" y="40"/>
                </a:lnTo>
                <a:lnTo>
                  <a:pt x="166" y="40"/>
                </a:lnTo>
                <a:lnTo>
                  <a:pt x="166" y="40"/>
                </a:lnTo>
                <a:lnTo>
                  <a:pt x="166" y="40"/>
                </a:lnTo>
                <a:lnTo>
                  <a:pt x="166" y="38"/>
                </a:lnTo>
                <a:lnTo>
                  <a:pt x="166" y="38"/>
                </a:lnTo>
                <a:lnTo>
                  <a:pt x="166" y="38"/>
                </a:lnTo>
                <a:lnTo>
                  <a:pt x="168" y="38"/>
                </a:lnTo>
                <a:lnTo>
                  <a:pt x="170" y="40"/>
                </a:lnTo>
                <a:lnTo>
                  <a:pt x="172" y="40"/>
                </a:lnTo>
                <a:lnTo>
                  <a:pt x="172" y="40"/>
                </a:lnTo>
                <a:lnTo>
                  <a:pt x="174" y="40"/>
                </a:lnTo>
                <a:lnTo>
                  <a:pt x="176" y="40"/>
                </a:lnTo>
                <a:lnTo>
                  <a:pt x="176" y="40"/>
                </a:lnTo>
                <a:lnTo>
                  <a:pt x="176" y="38"/>
                </a:lnTo>
                <a:lnTo>
                  <a:pt x="176" y="38"/>
                </a:lnTo>
                <a:lnTo>
                  <a:pt x="174" y="38"/>
                </a:lnTo>
                <a:lnTo>
                  <a:pt x="174" y="38"/>
                </a:lnTo>
                <a:lnTo>
                  <a:pt x="174" y="38"/>
                </a:lnTo>
                <a:lnTo>
                  <a:pt x="172" y="38"/>
                </a:lnTo>
                <a:lnTo>
                  <a:pt x="170" y="36"/>
                </a:lnTo>
                <a:lnTo>
                  <a:pt x="170" y="36"/>
                </a:lnTo>
                <a:lnTo>
                  <a:pt x="170" y="36"/>
                </a:lnTo>
                <a:lnTo>
                  <a:pt x="170" y="36"/>
                </a:lnTo>
                <a:lnTo>
                  <a:pt x="170" y="36"/>
                </a:lnTo>
                <a:lnTo>
                  <a:pt x="168" y="36"/>
                </a:lnTo>
                <a:lnTo>
                  <a:pt x="168" y="36"/>
                </a:lnTo>
                <a:lnTo>
                  <a:pt x="166" y="36"/>
                </a:lnTo>
                <a:lnTo>
                  <a:pt x="166" y="36"/>
                </a:lnTo>
                <a:lnTo>
                  <a:pt x="166" y="36"/>
                </a:lnTo>
                <a:lnTo>
                  <a:pt x="166" y="36"/>
                </a:lnTo>
                <a:lnTo>
                  <a:pt x="166" y="36"/>
                </a:lnTo>
                <a:lnTo>
                  <a:pt x="166" y="36"/>
                </a:lnTo>
                <a:lnTo>
                  <a:pt x="164" y="36"/>
                </a:lnTo>
                <a:lnTo>
                  <a:pt x="164" y="34"/>
                </a:lnTo>
                <a:lnTo>
                  <a:pt x="164" y="34"/>
                </a:lnTo>
                <a:lnTo>
                  <a:pt x="164" y="34"/>
                </a:lnTo>
                <a:lnTo>
                  <a:pt x="162" y="34"/>
                </a:lnTo>
                <a:lnTo>
                  <a:pt x="162" y="34"/>
                </a:lnTo>
                <a:lnTo>
                  <a:pt x="162" y="34"/>
                </a:lnTo>
                <a:lnTo>
                  <a:pt x="162" y="34"/>
                </a:lnTo>
                <a:lnTo>
                  <a:pt x="162" y="34"/>
                </a:lnTo>
                <a:lnTo>
                  <a:pt x="160" y="34"/>
                </a:lnTo>
                <a:lnTo>
                  <a:pt x="162" y="32"/>
                </a:lnTo>
                <a:lnTo>
                  <a:pt x="162" y="32"/>
                </a:lnTo>
                <a:lnTo>
                  <a:pt x="162" y="32"/>
                </a:lnTo>
                <a:lnTo>
                  <a:pt x="162" y="32"/>
                </a:lnTo>
                <a:lnTo>
                  <a:pt x="164" y="32"/>
                </a:lnTo>
                <a:lnTo>
                  <a:pt x="164" y="32"/>
                </a:lnTo>
                <a:lnTo>
                  <a:pt x="164" y="32"/>
                </a:lnTo>
                <a:lnTo>
                  <a:pt x="166" y="30"/>
                </a:lnTo>
                <a:lnTo>
                  <a:pt x="164" y="30"/>
                </a:lnTo>
                <a:lnTo>
                  <a:pt x="164" y="30"/>
                </a:lnTo>
                <a:lnTo>
                  <a:pt x="162" y="30"/>
                </a:lnTo>
                <a:lnTo>
                  <a:pt x="162" y="30"/>
                </a:lnTo>
                <a:lnTo>
                  <a:pt x="162" y="30"/>
                </a:lnTo>
                <a:lnTo>
                  <a:pt x="162" y="30"/>
                </a:lnTo>
                <a:lnTo>
                  <a:pt x="162" y="30"/>
                </a:lnTo>
                <a:lnTo>
                  <a:pt x="160" y="30"/>
                </a:lnTo>
                <a:lnTo>
                  <a:pt x="160" y="30"/>
                </a:lnTo>
                <a:lnTo>
                  <a:pt x="158" y="30"/>
                </a:lnTo>
                <a:lnTo>
                  <a:pt x="158" y="30"/>
                </a:lnTo>
                <a:lnTo>
                  <a:pt x="158" y="30"/>
                </a:lnTo>
                <a:lnTo>
                  <a:pt x="156" y="30"/>
                </a:lnTo>
                <a:lnTo>
                  <a:pt x="156" y="30"/>
                </a:lnTo>
                <a:lnTo>
                  <a:pt x="156" y="28"/>
                </a:lnTo>
                <a:lnTo>
                  <a:pt x="156" y="28"/>
                </a:lnTo>
                <a:lnTo>
                  <a:pt x="158" y="28"/>
                </a:lnTo>
                <a:lnTo>
                  <a:pt x="158" y="30"/>
                </a:lnTo>
                <a:lnTo>
                  <a:pt x="158" y="30"/>
                </a:lnTo>
                <a:lnTo>
                  <a:pt x="160" y="26"/>
                </a:lnTo>
                <a:lnTo>
                  <a:pt x="160" y="26"/>
                </a:lnTo>
                <a:lnTo>
                  <a:pt x="158" y="26"/>
                </a:lnTo>
                <a:lnTo>
                  <a:pt x="158" y="26"/>
                </a:lnTo>
                <a:lnTo>
                  <a:pt x="158" y="26"/>
                </a:lnTo>
                <a:lnTo>
                  <a:pt x="156" y="26"/>
                </a:lnTo>
                <a:lnTo>
                  <a:pt x="156" y="26"/>
                </a:lnTo>
                <a:lnTo>
                  <a:pt x="156" y="24"/>
                </a:lnTo>
                <a:lnTo>
                  <a:pt x="156" y="24"/>
                </a:lnTo>
                <a:lnTo>
                  <a:pt x="156" y="24"/>
                </a:lnTo>
                <a:lnTo>
                  <a:pt x="156" y="24"/>
                </a:lnTo>
                <a:lnTo>
                  <a:pt x="156" y="24"/>
                </a:lnTo>
                <a:lnTo>
                  <a:pt x="158" y="22"/>
                </a:lnTo>
                <a:lnTo>
                  <a:pt x="158" y="22"/>
                </a:lnTo>
                <a:lnTo>
                  <a:pt x="160" y="22"/>
                </a:lnTo>
                <a:lnTo>
                  <a:pt x="160" y="22"/>
                </a:lnTo>
                <a:lnTo>
                  <a:pt x="162" y="24"/>
                </a:lnTo>
                <a:lnTo>
                  <a:pt x="162" y="24"/>
                </a:lnTo>
                <a:lnTo>
                  <a:pt x="164" y="24"/>
                </a:lnTo>
                <a:lnTo>
                  <a:pt x="164" y="24"/>
                </a:lnTo>
                <a:lnTo>
                  <a:pt x="166" y="24"/>
                </a:lnTo>
                <a:lnTo>
                  <a:pt x="168" y="24"/>
                </a:lnTo>
                <a:lnTo>
                  <a:pt x="168" y="24"/>
                </a:lnTo>
                <a:lnTo>
                  <a:pt x="168" y="22"/>
                </a:lnTo>
                <a:lnTo>
                  <a:pt x="168" y="22"/>
                </a:lnTo>
                <a:lnTo>
                  <a:pt x="168" y="22"/>
                </a:lnTo>
                <a:lnTo>
                  <a:pt x="170" y="22"/>
                </a:lnTo>
                <a:lnTo>
                  <a:pt x="172" y="24"/>
                </a:lnTo>
                <a:lnTo>
                  <a:pt x="172" y="24"/>
                </a:lnTo>
                <a:lnTo>
                  <a:pt x="174" y="24"/>
                </a:lnTo>
                <a:lnTo>
                  <a:pt x="174" y="26"/>
                </a:lnTo>
                <a:lnTo>
                  <a:pt x="176" y="26"/>
                </a:lnTo>
                <a:lnTo>
                  <a:pt x="174" y="24"/>
                </a:lnTo>
                <a:lnTo>
                  <a:pt x="174" y="22"/>
                </a:lnTo>
                <a:lnTo>
                  <a:pt x="176" y="22"/>
                </a:lnTo>
                <a:lnTo>
                  <a:pt x="176" y="22"/>
                </a:lnTo>
                <a:lnTo>
                  <a:pt x="176" y="22"/>
                </a:lnTo>
                <a:lnTo>
                  <a:pt x="178" y="22"/>
                </a:lnTo>
                <a:lnTo>
                  <a:pt x="178" y="22"/>
                </a:lnTo>
                <a:lnTo>
                  <a:pt x="180" y="22"/>
                </a:lnTo>
                <a:lnTo>
                  <a:pt x="182" y="22"/>
                </a:lnTo>
                <a:lnTo>
                  <a:pt x="180" y="22"/>
                </a:lnTo>
                <a:lnTo>
                  <a:pt x="180" y="20"/>
                </a:lnTo>
                <a:lnTo>
                  <a:pt x="180" y="20"/>
                </a:lnTo>
                <a:lnTo>
                  <a:pt x="182" y="20"/>
                </a:lnTo>
                <a:lnTo>
                  <a:pt x="182" y="20"/>
                </a:lnTo>
                <a:lnTo>
                  <a:pt x="182" y="20"/>
                </a:lnTo>
                <a:lnTo>
                  <a:pt x="182" y="20"/>
                </a:lnTo>
                <a:lnTo>
                  <a:pt x="184" y="20"/>
                </a:lnTo>
                <a:lnTo>
                  <a:pt x="184" y="20"/>
                </a:lnTo>
                <a:lnTo>
                  <a:pt x="184" y="20"/>
                </a:lnTo>
                <a:lnTo>
                  <a:pt x="186" y="20"/>
                </a:lnTo>
                <a:lnTo>
                  <a:pt x="186" y="20"/>
                </a:lnTo>
                <a:lnTo>
                  <a:pt x="188" y="20"/>
                </a:lnTo>
                <a:lnTo>
                  <a:pt x="188" y="20"/>
                </a:lnTo>
                <a:lnTo>
                  <a:pt x="188" y="20"/>
                </a:lnTo>
                <a:lnTo>
                  <a:pt x="188" y="20"/>
                </a:lnTo>
                <a:lnTo>
                  <a:pt x="190" y="20"/>
                </a:lnTo>
                <a:lnTo>
                  <a:pt x="190" y="20"/>
                </a:lnTo>
                <a:lnTo>
                  <a:pt x="190" y="20"/>
                </a:lnTo>
                <a:lnTo>
                  <a:pt x="190" y="20"/>
                </a:lnTo>
                <a:lnTo>
                  <a:pt x="190" y="18"/>
                </a:lnTo>
                <a:lnTo>
                  <a:pt x="190" y="18"/>
                </a:lnTo>
                <a:lnTo>
                  <a:pt x="192" y="18"/>
                </a:lnTo>
                <a:lnTo>
                  <a:pt x="194" y="18"/>
                </a:lnTo>
                <a:lnTo>
                  <a:pt x="194" y="18"/>
                </a:lnTo>
                <a:lnTo>
                  <a:pt x="194" y="18"/>
                </a:lnTo>
                <a:lnTo>
                  <a:pt x="194" y="18"/>
                </a:lnTo>
                <a:lnTo>
                  <a:pt x="194" y="18"/>
                </a:lnTo>
                <a:lnTo>
                  <a:pt x="194" y="18"/>
                </a:lnTo>
                <a:lnTo>
                  <a:pt x="196" y="18"/>
                </a:lnTo>
                <a:lnTo>
                  <a:pt x="196" y="18"/>
                </a:lnTo>
                <a:lnTo>
                  <a:pt x="200" y="18"/>
                </a:lnTo>
                <a:lnTo>
                  <a:pt x="200" y="18"/>
                </a:lnTo>
                <a:lnTo>
                  <a:pt x="200" y="18"/>
                </a:lnTo>
                <a:lnTo>
                  <a:pt x="200" y="18"/>
                </a:lnTo>
                <a:lnTo>
                  <a:pt x="200" y="16"/>
                </a:lnTo>
                <a:lnTo>
                  <a:pt x="202" y="16"/>
                </a:lnTo>
                <a:lnTo>
                  <a:pt x="202" y="18"/>
                </a:lnTo>
                <a:lnTo>
                  <a:pt x="202" y="18"/>
                </a:lnTo>
                <a:lnTo>
                  <a:pt x="202" y="18"/>
                </a:lnTo>
                <a:lnTo>
                  <a:pt x="204" y="18"/>
                </a:lnTo>
                <a:lnTo>
                  <a:pt x="204" y="18"/>
                </a:lnTo>
                <a:lnTo>
                  <a:pt x="204" y="18"/>
                </a:lnTo>
                <a:lnTo>
                  <a:pt x="206" y="18"/>
                </a:lnTo>
                <a:lnTo>
                  <a:pt x="206" y="18"/>
                </a:lnTo>
                <a:close/>
                <a:moveTo>
                  <a:pt x="94" y="148"/>
                </a:moveTo>
                <a:lnTo>
                  <a:pt x="94" y="148"/>
                </a:lnTo>
                <a:lnTo>
                  <a:pt x="94" y="148"/>
                </a:lnTo>
                <a:lnTo>
                  <a:pt x="94" y="148"/>
                </a:lnTo>
                <a:lnTo>
                  <a:pt x="92" y="148"/>
                </a:lnTo>
                <a:lnTo>
                  <a:pt x="92" y="148"/>
                </a:lnTo>
                <a:lnTo>
                  <a:pt x="92" y="148"/>
                </a:lnTo>
                <a:lnTo>
                  <a:pt x="94" y="146"/>
                </a:lnTo>
                <a:lnTo>
                  <a:pt x="94" y="146"/>
                </a:lnTo>
                <a:lnTo>
                  <a:pt x="94" y="146"/>
                </a:lnTo>
                <a:lnTo>
                  <a:pt x="94" y="148"/>
                </a:lnTo>
                <a:lnTo>
                  <a:pt x="94" y="148"/>
                </a:lnTo>
                <a:lnTo>
                  <a:pt x="94" y="14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5" name="Freeform 161"/>
          <p:cNvSpPr>
            <a:spLocks noEditPoints="1"/>
          </p:cNvSpPr>
          <p:nvPr/>
        </p:nvSpPr>
        <p:spPr bwMode="auto">
          <a:xfrm>
            <a:off x="7372350" y="2433638"/>
            <a:ext cx="279400" cy="558800"/>
          </a:xfrm>
          <a:custGeom>
            <a:avLst/>
            <a:gdLst/>
            <a:ahLst/>
            <a:cxnLst>
              <a:cxn ang="0">
                <a:pos x="66" y="288"/>
              </a:cxn>
              <a:cxn ang="0">
                <a:pos x="24" y="344"/>
              </a:cxn>
              <a:cxn ang="0">
                <a:pos x="60" y="292"/>
              </a:cxn>
              <a:cxn ang="0">
                <a:pos x="54" y="216"/>
              </a:cxn>
              <a:cxn ang="0">
                <a:pos x="150" y="24"/>
              </a:cxn>
              <a:cxn ang="0">
                <a:pos x="162" y="34"/>
              </a:cxn>
              <a:cxn ang="0">
                <a:pos x="160" y="42"/>
              </a:cxn>
              <a:cxn ang="0">
                <a:pos x="142" y="56"/>
              </a:cxn>
              <a:cxn ang="0">
                <a:pos x="106" y="48"/>
              </a:cxn>
              <a:cxn ang="0">
                <a:pos x="118" y="60"/>
              </a:cxn>
              <a:cxn ang="0">
                <a:pos x="100" y="50"/>
              </a:cxn>
              <a:cxn ang="0">
                <a:pos x="112" y="38"/>
              </a:cxn>
              <a:cxn ang="0">
                <a:pos x="96" y="8"/>
              </a:cxn>
              <a:cxn ang="0">
                <a:pos x="126" y="20"/>
              </a:cxn>
              <a:cxn ang="0">
                <a:pos x="52" y="216"/>
              </a:cxn>
              <a:cxn ang="0">
                <a:pos x="120" y="82"/>
              </a:cxn>
              <a:cxn ang="0">
                <a:pos x="120" y="70"/>
              </a:cxn>
              <a:cxn ang="0">
                <a:pos x="130" y="76"/>
              </a:cxn>
              <a:cxn ang="0">
                <a:pos x="124" y="72"/>
              </a:cxn>
              <a:cxn ang="0">
                <a:pos x="140" y="82"/>
              </a:cxn>
              <a:cxn ang="0">
                <a:pos x="158" y="102"/>
              </a:cxn>
              <a:cxn ang="0">
                <a:pos x="156" y="124"/>
              </a:cxn>
              <a:cxn ang="0">
                <a:pos x="170" y="156"/>
              </a:cxn>
              <a:cxn ang="0">
                <a:pos x="170" y="174"/>
              </a:cxn>
              <a:cxn ang="0">
                <a:pos x="162" y="166"/>
              </a:cxn>
              <a:cxn ang="0">
                <a:pos x="158" y="174"/>
              </a:cxn>
              <a:cxn ang="0">
                <a:pos x="148" y="178"/>
              </a:cxn>
              <a:cxn ang="0">
                <a:pos x="134" y="176"/>
              </a:cxn>
              <a:cxn ang="0">
                <a:pos x="126" y="174"/>
              </a:cxn>
              <a:cxn ang="0">
                <a:pos x="130" y="182"/>
              </a:cxn>
              <a:cxn ang="0">
                <a:pos x="124" y="198"/>
              </a:cxn>
              <a:cxn ang="0">
                <a:pos x="106" y="178"/>
              </a:cxn>
              <a:cxn ang="0">
                <a:pos x="88" y="180"/>
              </a:cxn>
              <a:cxn ang="0">
                <a:pos x="74" y="186"/>
              </a:cxn>
              <a:cxn ang="0">
                <a:pos x="54" y="192"/>
              </a:cxn>
              <a:cxn ang="0">
                <a:pos x="56" y="178"/>
              </a:cxn>
              <a:cxn ang="0">
                <a:pos x="68" y="166"/>
              </a:cxn>
              <a:cxn ang="0">
                <a:pos x="86" y="164"/>
              </a:cxn>
              <a:cxn ang="0">
                <a:pos x="102" y="166"/>
              </a:cxn>
              <a:cxn ang="0">
                <a:pos x="108" y="158"/>
              </a:cxn>
              <a:cxn ang="0">
                <a:pos x="110" y="132"/>
              </a:cxn>
              <a:cxn ang="0">
                <a:pos x="116" y="144"/>
              </a:cxn>
              <a:cxn ang="0">
                <a:pos x="130" y="130"/>
              </a:cxn>
              <a:cxn ang="0">
                <a:pos x="134" y="112"/>
              </a:cxn>
              <a:cxn ang="0">
                <a:pos x="66" y="152"/>
              </a:cxn>
              <a:cxn ang="0">
                <a:pos x="52" y="320"/>
              </a:cxn>
              <a:cxn ang="0">
                <a:pos x="54" y="312"/>
              </a:cxn>
              <a:cxn ang="0">
                <a:pos x="66" y="200"/>
              </a:cxn>
              <a:cxn ang="0">
                <a:pos x="74" y="226"/>
              </a:cxn>
              <a:cxn ang="0">
                <a:pos x="64" y="230"/>
              </a:cxn>
              <a:cxn ang="0">
                <a:pos x="58" y="228"/>
              </a:cxn>
              <a:cxn ang="0">
                <a:pos x="48" y="208"/>
              </a:cxn>
              <a:cxn ang="0">
                <a:pos x="42" y="210"/>
              </a:cxn>
              <a:cxn ang="0">
                <a:pos x="42" y="196"/>
              </a:cxn>
              <a:cxn ang="0">
                <a:pos x="26" y="186"/>
              </a:cxn>
              <a:cxn ang="0">
                <a:pos x="66" y="250"/>
              </a:cxn>
              <a:cxn ang="0">
                <a:pos x="74" y="250"/>
              </a:cxn>
              <a:cxn ang="0">
                <a:pos x="100" y="186"/>
              </a:cxn>
              <a:cxn ang="0">
                <a:pos x="88" y="202"/>
              </a:cxn>
              <a:cxn ang="0">
                <a:pos x="74" y="200"/>
              </a:cxn>
              <a:cxn ang="0">
                <a:pos x="88" y="188"/>
              </a:cxn>
              <a:cxn ang="0">
                <a:pos x="30" y="214"/>
              </a:cxn>
              <a:cxn ang="0">
                <a:pos x="122" y="124"/>
              </a:cxn>
            </a:cxnLst>
            <a:rect l="0" t="0" r="r" b="b"/>
            <a:pathLst>
              <a:path w="176" h="352">
                <a:moveTo>
                  <a:pt x="8" y="348"/>
                </a:moveTo>
                <a:lnTo>
                  <a:pt x="8" y="350"/>
                </a:lnTo>
                <a:lnTo>
                  <a:pt x="8" y="350"/>
                </a:lnTo>
                <a:lnTo>
                  <a:pt x="8" y="350"/>
                </a:lnTo>
                <a:lnTo>
                  <a:pt x="8" y="350"/>
                </a:lnTo>
                <a:lnTo>
                  <a:pt x="8" y="350"/>
                </a:lnTo>
                <a:lnTo>
                  <a:pt x="8" y="350"/>
                </a:lnTo>
                <a:lnTo>
                  <a:pt x="8" y="350"/>
                </a:lnTo>
                <a:lnTo>
                  <a:pt x="8" y="350"/>
                </a:lnTo>
                <a:lnTo>
                  <a:pt x="8" y="350"/>
                </a:lnTo>
                <a:lnTo>
                  <a:pt x="8" y="350"/>
                </a:lnTo>
                <a:lnTo>
                  <a:pt x="8" y="350"/>
                </a:lnTo>
                <a:lnTo>
                  <a:pt x="6" y="350"/>
                </a:lnTo>
                <a:lnTo>
                  <a:pt x="6" y="348"/>
                </a:lnTo>
                <a:lnTo>
                  <a:pt x="6" y="348"/>
                </a:lnTo>
                <a:lnTo>
                  <a:pt x="8" y="348"/>
                </a:lnTo>
                <a:lnTo>
                  <a:pt x="8" y="348"/>
                </a:lnTo>
                <a:lnTo>
                  <a:pt x="8" y="348"/>
                </a:lnTo>
                <a:lnTo>
                  <a:pt x="8" y="348"/>
                </a:lnTo>
                <a:lnTo>
                  <a:pt x="8" y="346"/>
                </a:lnTo>
                <a:lnTo>
                  <a:pt x="8" y="346"/>
                </a:lnTo>
                <a:lnTo>
                  <a:pt x="10" y="346"/>
                </a:lnTo>
                <a:lnTo>
                  <a:pt x="10" y="346"/>
                </a:lnTo>
                <a:lnTo>
                  <a:pt x="10" y="346"/>
                </a:lnTo>
                <a:lnTo>
                  <a:pt x="8" y="348"/>
                </a:lnTo>
                <a:lnTo>
                  <a:pt x="8" y="348"/>
                </a:lnTo>
                <a:lnTo>
                  <a:pt x="8" y="348"/>
                </a:lnTo>
                <a:lnTo>
                  <a:pt x="8" y="348"/>
                </a:lnTo>
                <a:close/>
                <a:moveTo>
                  <a:pt x="68" y="282"/>
                </a:moveTo>
                <a:lnTo>
                  <a:pt x="68" y="282"/>
                </a:lnTo>
                <a:lnTo>
                  <a:pt x="68" y="282"/>
                </a:lnTo>
                <a:lnTo>
                  <a:pt x="68" y="282"/>
                </a:lnTo>
                <a:lnTo>
                  <a:pt x="68" y="282"/>
                </a:lnTo>
                <a:lnTo>
                  <a:pt x="68" y="282"/>
                </a:lnTo>
                <a:lnTo>
                  <a:pt x="68" y="284"/>
                </a:lnTo>
                <a:lnTo>
                  <a:pt x="66" y="284"/>
                </a:lnTo>
                <a:lnTo>
                  <a:pt x="66" y="284"/>
                </a:lnTo>
                <a:lnTo>
                  <a:pt x="66" y="286"/>
                </a:lnTo>
                <a:lnTo>
                  <a:pt x="66" y="288"/>
                </a:lnTo>
                <a:lnTo>
                  <a:pt x="62" y="286"/>
                </a:lnTo>
                <a:lnTo>
                  <a:pt x="62" y="286"/>
                </a:lnTo>
                <a:lnTo>
                  <a:pt x="62" y="284"/>
                </a:lnTo>
                <a:lnTo>
                  <a:pt x="64" y="284"/>
                </a:lnTo>
                <a:lnTo>
                  <a:pt x="66" y="282"/>
                </a:lnTo>
                <a:lnTo>
                  <a:pt x="66" y="282"/>
                </a:lnTo>
                <a:lnTo>
                  <a:pt x="66" y="282"/>
                </a:lnTo>
                <a:lnTo>
                  <a:pt x="68" y="282"/>
                </a:lnTo>
                <a:lnTo>
                  <a:pt x="68" y="282"/>
                </a:lnTo>
                <a:lnTo>
                  <a:pt x="68" y="282"/>
                </a:lnTo>
                <a:lnTo>
                  <a:pt x="68" y="282"/>
                </a:lnTo>
                <a:close/>
                <a:moveTo>
                  <a:pt x="32" y="206"/>
                </a:moveTo>
                <a:lnTo>
                  <a:pt x="32" y="206"/>
                </a:lnTo>
                <a:lnTo>
                  <a:pt x="32" y="206"/>
                </a:lnTo>
                <a:lnTo>
                  <a:pt x="34" y="206"/>
                </a:lnTo>
                <a:lnTo>
                  <a:pt x="34" y="206"/>
                </a:lnTo>
                <a:lnTo>
                  <a:pt x="34" y="206"/>
                </a:lnTo>
                <a:lnTo>
                  <a:pt x="34" y="206"/>
                </a:lnTo>
                <a:lnTo>
                  <a:pt x="34" y="208"/>
                </a:lnTo>
                <a:lnTo>
                  <a:pt x="34" y="208"/>
                </a:lnTo>
                <a:lnTo>
                  <a:pt x="34" y="210"/>
                </a:lnTo>
                <a:lnTo>
                  <a:pt x="34" y="210"/>
                </a:lnTo>
                <a:lnTo>
                  <a:pt x="32" y="208"/>
                </a:lnTo>
                <a:lnTo>
                  <a:pt x="32" y="208"/>
                </a:lnTo>
                <a:lnTo>
                  <a:pt x="32" y="204"/>
                </a:lnTo>
                <a:lnTo>
                  <a:pt x="32" y="204"/>
                </a:lnTo>
                <a:lnTo>
                  <a:pt x="32" y="206"/>
                </a:lnTo>
                <a:lnTo>
                  <a:pt x="32" y="206"/>
                </a:lnTo>
                <a:lnTo>
                  <a:pt x="32" y="206"/>
                </a:lnTo>
                <a:lnTo>
                  <a:pt x="32" y="206"/>
                </a:lnTo>
                <a:lnTo>
                  <a:pt x="32" y="206"/>
                </a:lnTo>
                <a:lnTo>
                  <a:pt x="32" y="206"/>
                </a:lnTo>
                <a:close/>
                <a:moveTo>
                  <a:pt x="22" y="344"/>
                </a:moveTo>
                <a:lnTo>
                  <a:pt x="24" y="344"/>
                </a:lnTo>
                <a:lnTo>
                  <a:pt x="24" y="344"/>
                </a:lnTo>
                <a:lnTo>
                  <a:pt x="24" y="344"/>
                </a:lnTo>
                <a:lnTo>
                  <a:pt x="24" y="344"/>
                </a:lnTo>
                <a:lnTo>
                  <a:pt x="24" y="344"/>
                </a:lnTo>
                <a:lnTo>
                  <a:pt x="24" y="344"/>
                </a:lnTo>
                <a:lnTo>
                  <a:pt x="24" y="344"/>
                </a:lnTo>
                <a:lnTo>
                  <a:pt x="22" y="344"/>
                </a:lnTo>
                <a:lnTo>
                  <a:pt x="22" y="344"/>
                </a:lnTo>
                <a:lnTo>
                  <a:pt x="22" y="344"/>
                </a:lnTo>
                <a:lnTo>
                  <a:pt x="22" y="344"/>
                </a:lnTo>
                <a:lnTo>
                  <a:pt x="22" y="344"/>
                </a:lnTo>
                <a:lnTo>
                  <a:pt x="22" y="342"/>
                </a:lnTo>
                <a:lnTo>
                  <a:pt x="22" y="342"/>
                </a:lnTo>
                <a:lnTo>
                  <a:pt x="22" y="342"/>
                </a:lnTo>
                <a:lnTo>
                  <a:pt x="22" y="342"/>
                </a:lnTo>
                <a:lnTo>
                  <a:pt x="22" y="344"/>
                </a:lnTo>
                <a:close/>
                <a:moveTo>
                  <a:pt x="90" y="6"/>
                </a:moveTo>
                <a:lnTo>
                  <a:pt x="88" y="6"/>
                </a:lnTo>
                <a:lnTo>
                  <a:pt x="88" y="6"/>
                </a:lnTo>
                <a:lnTo>
                  <a:pt x="88" y="6"/>
                </a:lnTo>
                <a:lnTo>
                  <a:pt x="88" y="6"/>
                </a:lnTo>
                <a:lnTo>
                  <a:pt x="86" y="6"/>
                </a:lnTo>
                <a:lnTo>
                  <a:pt x="86" y="6"/>
                </a:lnTo>
                <a:lnTo>
                  <a:pt x="86" y="4"/>
                </a:lnTo>
                <a:lnTo>
                  <a:pt x="86" y="4"/>
                </a:lnTo>
                <a:lnTo>
                  <a:pt x="86" y="4"/>
                </a:lnTo>
                <a:lnTo>
                  <a:pt x="86" y="4"/>
                </a:lnTo>
                <a:lnTo>
                  <a:pt x="86" y="4"/>
                </a:lnTo>
                <a:lnTo>
                  <a:pt x="86" y="4"/>
                </a:lnTo>
                <a:lnTo>
                  <a:pt x="88" y="4"/>
                </a:lnTo>
                <a:lnTo>
                  <a:pt x="88" y="4"/>
                </a:lnTo>
                <a:lnTo>
                  <a:pt x="88" y="6"/>
                </a:lnTo>
                <a:lnTo>
                  <a:pt x="90" y="6"/>
                </a:lnTo>
                <a:lnTo>
                  <a:pt x="90" y="6"/>
                </a:lnTo>
                <a:lnTo>
                  <a:pt x="90" y="6"/>
                </a:lnTo>
                <a:lnTo>
                  <a:pt x="90" y="6"/>
                </a:lnTo>
                <a:lnTo>
                  <a:pt x="90" y="6"/>
                </a:lnTo>
                <a:lnTo>
                  <a:pt x="90" y="6"/>
                </a:lnTo>
                <a:lnTo>
                  <a:pt x="90" y="6"/>
                </a:lnTo>
                <a:close/>
                <a:moveTo>
                  <a:pt x="62" y="296"/>
                </a:moveTo>
                <a:lnTo>
                  <a:pt x="62" y="296"/>
                </a:lnTo>
                <a:lnTo>
                  <a:pt x="60" y="294"/>
                </a:lnTo>
                <a:lnTo>
                  <a:pt x="60" y="294"/>
                </a:lnTo>
                <a:lnTo>
                  <a:pt x="60" y="292"/>
                </a:lnTo>
                <a:lnTo>
                  <a:pt x="60" y="292"/>
                </a:lnTo>
                <a:lnTo>
                  <a:pt x="60" y="292"/>
                </a:lnTo>
                <a:lnTo>
                  <a:pt x="60" y="292"/>
                </a:lnTo>
                <a:lnTo>
                  <a:pt x="60" y="292"/>
                </a:lnTo>
                <a:lnTo>
                  <a:pt x="60" y="292"/>
                </a:lnTo>
                <a:lnTo>
                  <a:pt x="60" y="292"/>
                </a:lnTo>
                <a:lnTo>
                  <a:pt x="60" y="292"/>
                </a:lnTo>
                <a:lnTo>
                  <a:pt x="60" y="292"/>
                </a:lnTo>
                <a:lnTo>
                  <a:pt x="62" y="294"/>
                </a:lnTo>
                <a:lnTo>
                  <a:pt x="62" y="294"/>
                </a:lnTo>
                <a:lnTo>
                  <a:pt x="62" y="294"/>
                </a:lnTo>
                <a:lnTo>
                  <a:pt x="62" y="294"/>
                </a:lnTo>
                <a:lnTo>
                  <a:pt x="62" y="296"/>
                </a:lnTo>
                <a:close/>
                <a:moveTo>
                  <a:pt x="84" y="4"/>
                </a:moveTo>
                <a:lnTo>
                  <a:pt x="84" y="4"/>
                </a:lnTo>
                <a:lnTo>
                  <a:pt x="82" y="2"/>
                </a:lnTo>
                <a:lnTo>
                  <a:pt x="82" y="0"/>
                </a:lnTo>
                <a:lnTo>
                  <a:pt x="82" y="0"/>
                </a:lnTo>
                <a:lnTo>
                  <a:pt x="82" y="0"/>
                </a:lnTo>
                <a:lnTo>
                  <a:pt x="82" y="0"/>
                </a:lnTo>
                <a:lnTo>
                  <a:pt x="82" y="2"/>
                </a:lnTo>
                <a:lnTo>
                  <a:pt x="84" y="2"/>
                </a:lnTo>
                <a:lnTo>
                  <a:pt x="84" y="4"/>
                </a:lnTo>
                <a:lnTo>
                  <a:pt x="84" y="4"/>
                </a:lnTo>
                <a:lnTo>
                  <a:pt x="84" y="4"/>
                </a:lnTo>
                <a:close/>
                <a:moveTo>
                  <a:pt x="54" y="216"/>
                </a:moveTo>
                <a:lnTo>
                  <a:pt x="54" y="218"/>
                </a:lnTo>
                <a:lnTo>
                  <a:pt x="52" y="216"/>
                </a:lnTo>
                <a:lnTo>
                  <a:pt x="52" y="216"/>
                </a:lnTo>
                <a:lnTo>
                  <a:pt x="52" y="216"/>
                </a:lnTo>
                <a:lnTo>
                  <a:pt x="52" y="216"/>
                </a:lnTo>
                <a:lnTo>
                  <a:pt x="52" y="216"/>
                </a:lnTo>
                <a:lnTo>
                  <a:pt x="52" y="216"/>
                </a:lnTo>
                <a:lnTo>
                  <a:pt x="52" y="216"/>
                </a:lnTo>
                <a:lnTo>
                  <a:pt x="52" y="214"/>
                </a:lnTo>
                <a:lnTo>
                  <a:pt x="54" y="214"/>
                </a:lnTo>
                <a:lnTo>
                  <a:pt x="54" y="214"/>
                </a:lnTo>
                <a:lnTo>
                  <a:pt x="54" y="216"/>
                </a:lnTo>
                <a:lnTo>
                  <a:pt x="54" y="216"/>
                </a:lnTo>
                <a:lnTo>
                  <a:pt x="54" y="216"/>
                </a:lnTo>
                <a:close/>
                <a:moveTo>
                  <a:pt x="98" y="54"/>
                </a:moveTo>
                <a:lnTo>
                  <a:pt x="98" y="54"/>
                </a:lnTo>
                <a:lnTo>
                  <a:pt x="98" y="56"/>
                </a:lnTo>
                <a:lnTo>
                  <a:pt x="98" y="56"/>
                </a:lnTo>
                <a:lnTo>
                  <a:pt x="98" y="56"/>
                </a:lnTo>
                <a:lnTo>
                  <a:pt x="98" y="56"/>
                </a:lnTo>
                <a:lnTo>
                  <a:pt x="96" y="56"/>
                </a:lnTo>
                <a:lnTo>
                  <a:pt x="96" y="54"/>
                </a:lnTo>
                <a:lnTo>
                  <a:pt x="96" y="54"/>
                </a:lnTo>
                <a:lnTo>
                  <a:pt x="96" y="54"/>
                </a:lnTo>
                <a:lnTo>
                  <a:pt x="96" y="54"/>
                </a:lnTo>
                <a:lnTo>
                  <a:pt x="96" y="54"/>
                </a:lnTo>
                <a:lnTo>
                  <a:pt x="96" y="54"/>
                </a:lnTo>
                <a:lnTo>
                  <a:pt x="96" y="54"/>
                </a:lnTo>
                <a:lnTo>
                  <a:pt x="98" y="54"/>
                </a:lnTo>
                <a:lnTo>
                  <a:pt x="98" y="54"/>
                </a:lnTo>
                <a:lnTo>
                  <a:pt x="98" y="54"/>
                </a:lnTo>
                <a:close/>
                <a:moveTo>
                  <a:pt x="132" y="22"/>
                </a:moveTo>
                <a:lnTo>
                  <a:pt x="134" y="24"/>
                </a:lnTo>
                <a:lnTo>
                  <a:pt x="136" y="22"/>
                </a:lnTo>
                <a:lnTo>
                  <a:pt x="136" y="22"/>
                </a:lnTo>
                <a:lnTo>
                  <a:pt x="136" y="22"/>
                </a:lnTo>
                <a:lnTo>
                  <a:pt x="138" y="22"/>
                </a:lnTo>
                <a:lnTo>
                  <a:pt x="142" y="26"/>
                </a:lnTo>
                <a:lnTo>
                  <a:pt x="142" y="26"/>
                </a:lnTo>
                <a:lnTo>
                  <a:pt x="144" y="26"/>
                </a:lnTo>
                <a:lnTo>
                  <a:pt x="144" y="26"/>
                </a:lnTo>
                <a:lnTo>
                  <a:pt x="146" y="26"/>
                </a:lnTo>
                <a:lnTo>
                  <a:pt x="146" y="26"/>
                </a:lnTo>
                <a:lnTo>
                  <a:pt x="146" y="26"/>
                </a:lnTo>
                <a:lnTo>
                  <a:pt x="148" y="26"/>
                </a:lnTo>
                <a:lnTo>
                  <a:pt x="148" y="26"/>
                </a:lnTo>
                <a:lnTo>
                  <a:pt x="148" y="26"/>
                </a:lnTo>
                <a:lnTo>
                  <a:pt x="148" y="26"/>
                </a:lnTo>
                <a:lnTo>
                  <a:pt x="150" y="26"/>
                </a:lnTo>
                <a:lnTo>
                  <a:pt x="150" y="26"/>
                </a:lnTo>
                <a:lnTo>
                  <a:pt x="150" y="24"/>
                </a:lnTo>
                <a:lnTo>
                  <a:pt x="150" y="24"/>
                </a:lnTo>
                <a:lnTo>
                  <a:pt x="150" y="24"/>
                </a:lnTo>
                <a:lnTo>
                  <a:pt x="150" y="22"/>
                </a:lnTo>
                <a:lnTo>
                  <a:pt x="150" y="22"/>
                </a:lnTo>
                <a:lnTo>
                  <a:pt x="150" y="22"/>
                </a:lnTo>
                <a:lnTo>
                  <a:pt x="152" y="22"/>
                </a:lnTo>
                <a:lnTo>
                  <a:pt x="152" y="20"/>
                </a:lnTo>
                <a:lnTo>
                  <a:pt x="152" y="20"/>
                </a:lnTo>
                <a:lnTo>
                  <a:pt x="152" y="20"/>
                </a:lnTo>
                <a:lnTo>
                  <a:pt x="152" y="18"/>
                </a:lnTo>
                <a:lnTo>
                  <a:pt x="152" y="20"/>
                </a:lnTo>
                <a:lnTo>
                  <a:pt x="154" y="20"/>
                </a:lnTo>
                <a:lnTo>
                  <a:pt x="154" y="22"/>
                </a:lnTo>
                <a:lnTo>
                  <a:pt x="154" y="24"/>
                </a:lnTo>
                <a:lnTo>
                  <a:pt x="154" y="24"/>
                </a:lnTo>
                <a:lnTo>
                  <a:pt x="154" y="24"/>
                </a:lnTo>
                <a:lnTo>
                  <a:pt x="154" y="24"/>
                </a:lnTo>
                <a:lnTo>
                  <a:pt x="154" y="24"/>
                </a:lnTo>
                <a:lnTo>
                  <a:pt x="154" y="26"/>
                </a:lnTo>
                <a:lnTo>
                  <a:pt x="154" y="26"/>
                </a:lnTo>
                <a:lnTo>
                  <a:pt x="154" y="28"/>
                </a:lnTo>
                <a:lnTo>
                  <a:pt x="154" y="28"/>
                </a:lnTo>
                <a:lnTo>
                  <a:pt x="156" y="30"/>
                </a:lnTo>
                <a:lnTo>
                  <a:pt x="156" y="30"/>
                </a:lnTo>
                <a:lnTo>
                  <a:pt x="156" y="30"/>
                </a:lnTo>
                <a:lnTo>
                  <a:pt x="158" y="30"/>
                </a:lnTo>
                <a:lnTo>
                  <a:pt x="158" y="32"/>
                </a:lnTo>
                <a:lnTo>
                  <a:pt x="158" y="32"/>
                </a:lnTo>
                <a:lnTo>
                  <a:pt x="158" y="32"/>
                </a:lnTo>
                <a:lnTo>
                  <a:pt x="160" y="32"/>
                </a:lnTo>
                <a:lnTo>
                  <a:pt x="160" y="32"/>
                </a:lnTo>
                <a:lnTo>
                  <a:pt x="160" y="32"/>
                </a:lnTo>
                <a:lnTo>
                  <a:pt x="160" y="32"/>
                </a:lnTo>
                <a:lnTo>
                  <a:pt x="160" y="32"/>
                </a:lnTo>
                <a:lnTo>
                  <a:pt x="160" y="32"/>
                </a:lnTo>
                <a:lnTo>
                  <a:pt x="158" y="32"/>
                </a:lnTo>
                <a:lnTo>
                  <a:pt x="158" y="32"/>
                </a:lnTo>
                <a:lnTo>
                  <a:pt x="160" y="32"/>
                </a:lnTo>
                <a:lnTo>
                  <a:pt x="162" y="34"/>
                </a:lnTo>
                <a:lnTo>
                  <a:pt x="162" y="34"/>
                </a:lnTo>
                <a:lnTo>
                  <a:pt x="162" y="36"/>
                </a:lnTo>
                <a:lnTo>
                  <a:pt x="162" y="36"/>
                </a:lnTo>
                <a:lnTo>
                  <a:pt x="162" y="36"/>
                </a:lnTo>
                <a:lnTo>
                  <a:pt x="164" y="36"/>
                </a:lnTo>
                <a:lnTo>
                  <a:pt x="164" y="36"/>
                </a:lnTo>
                <a:lnTo>
                  <a:pt x="164" y="36"/>
                </a:lnTo>
                <a:lnTo>
                  <a:pt x="164" y="36"/>
                </a:lnTo>
                <a:lnTo>
                  <a:pt x="166" y="36"/>
                </a:lnTo>
                <a:lnTo>
                  <a:pt x="166" y="36"/>
                </a:lnTo>
                <a:lnTo>
                  <a:pt x="166" y="34"/>
                </a:lnTo>
                <a:lnTo>
                  <a:pt x="168" y="34"/>
                </a:lnTo>
                <a:lnTo>
                  <a:pt x="168" y="36"/>
                </a:lnTo>
                <a:lnTo>
                  <a:pt x="168" y="36"/>
                </a:lnTo>
                <a:lnTo>
                  <a:pt x="168" y="36"/>
                </a:lnTo>
                <a:lnTo>
                  <a:pt x="168" y="36"/>
                </a:lnTo>
                <a:lnTo>
                  <a:pt x="168" y="36"/>
                </a:lnTo>
                <a:lnTo>
                  <a:pt x="166" y="36"/>
                </a:lnTo>
                <a:lnTo>
                  <a:pt x="168" y="38"/>
                </a:lnTo>
                <a:lnTo>
                  <a:pt x="168" y="38"/>
                </a:lnTo>
                <a:lnTo>
                  <a:pt x="166" y="38"/>
                </a:lnTo>
                <a:lnTo>
                  <a:pt x="166" y="38"/>
                </a:lnTo>
                <a:lnTo>
                  <a:pt x="166" y="38"/>
                </a:lnTo>
                <a:lnTo>
                  <a:pt x="166" y="38"/>
                </a:lnTo>
                <a:lnTo>
                  <a:pt x="164" y="38"/>
                </a:lnTo>
                <a:lnTo>
                  <a:pt x="162" y="38"/>
                </a:lnTo>
                <a:lnTo>
                  <a:pt x="162" y="40"/>
                </a:lnTo>
                <a:lnTo>
                  <a:pt x="164" y="40"/>
                </a:lnTo>
                <a:lnTo>
                  <a:pt x="164" y="40"/>
                </a:lnTo>
                <a:lnTo>
                  <a:pt x="162" y="42"/>
                </a:lnTo>
                <a:lnTo>
                  <a:pt x="162" y="42"/>
                </a:lnTo>
                <a:lnTo>
                  <a:pt x="162" y="42"/>
                </a:lnTo>
                <a:lnTo>
                  <a:pt x="160" y="42"/>
                </a:lnTo>
                <a:lnTo>
                  <a:pt x="160" y="40"/>
                </a:lnTo>
                <a:lnTo>
                  <a:pt x="160" y="40"/>
                </a:lnTo>
                <a:lnTo>
                  <a:pt x="160" y="40"/>
                </a:lnTo>
                <a:lnTo>
                  <a:pt x="158" y="40"/>
                </a:lnTo>
                <a:lnTo>
                  <a:pt x="158" y="40"/>
                </a:lnTo>
                <a:lnTo>
                  <a:pt x="158" y="42"/>
                </a:lnTo>
                <a:lnTo>
                  <a:pt x="160" y="42"/>
                </a:lnTo>
                <a:lnTo>
                  <a:pt x="158" y="42"/>
                </a:lnTo>
                <a:lnTo>
                  <a:pt x="156" y="42"/>
                </a:lnTo>
                <a:lnTo>
                  <a:pt x="156" y="42"/>
                </a:lnTo>
                <a:lnTo>
                  <a:pt x="154" y="42"/>
                </a:lnTo>
                <a:lnTo>
                  <a:pt x="154" y="42"/>
                </a:lnTo>
                <a:lnTo>
                  <a:pt x="154" y="42"/>
                </a:lnTo>
                <a:lnTo>
                  <a:pt x="154" y="42"/>
                </a:lnTo>
                <a:lnTo>
                  <a:pt x="152" y="42"/>
                </a:lnTo>
                <a:lnTo>
                  <a:pt x="152" y="42"/>
                </a:lnTo>
                <a:lnTo>
                  <a:pt x="152" y="42"/>
                </a:lnTo>
                <a:lnTo>
                  <a:pt x="150" y="42"/>
                </a:lnTo>
                <a:lnTo>
                  <a:pt x="150" y="42"/>
                </a:lnTo>
                <a:lnTo>
                  <a:pt x="150" y="44"/>
                </a:lnTo>
                <a:lnTo>
                  <a:pt x="148" y="44"/>
                </a:lnTo>
                <a:lnTo>
                  <a:pt x="148" y="44"/>
                </a:lnTo>
                <a:lnTo>
                  <a:pt x="148" y="46"/>
                </a:lnTo>
                <a:lnTo>
                  <a:pt x="148" y="46"/>
                </a:lnTo>
                <a:lnTo>
                  <a:pt x="148" y="46"/>
                </a:lnTo>
                <a:lnTo>
                  <a:pt x="148" y="48"/>
                </a:lnTo>
                <a:lnTo>
                  <a:pt x="148" y="48"/>
                </a:lnTo>
                <a:lnTo>
                  <a:pt x="148" y="48"/>
                </a:lnTo>
                <a:lnTo>
                  <a:pt x="148" y="50"/>
                </a:lnTo>
                <a:lnTo>
                  <a:pt x="148" y="50"/>
                </a:lnTo>
                <a:lnTo>
                  <a:pt x="148" y="52"/>
                </a:lnTo>
                <a:lnTo>
                  <a:pt x="148" y="52"/>
                </a:lnTo>
                <a:lnTo>
                  <a:pt x="148" y="52"/>
                </a:lnTo>
                <a:lnTo>
                  <a:pt x="148" y="52"/>
                </a:lnTo>
                <a:lnTo>
                  <a:pt x="148" y="54"/>
                </a:lnTo>
                <a:lnTo>
                  <a:pt x="150" y="54"/>
                </a:lnTo>
                <a:lnTo>
                  <a:pt x="150" y="56"/>
                </a:lnTo>
                <a:lnTo>
                  <a:pt x="150" y="58"/>
                </a:lnTo>
                <a:lnTo>
                  <a:pt x="150" y="58"/>
                </a:lnTo>
                <a:lnTo>
                  <a:pt x="148" y="58"/>
                </a:lnTo>
                <a:lnTo>
                  <a:pt x="148" y="58"/>
                </a:lnTo>
                <a:lnTo>
                  <a:pt x="148" y="58"/>
                </a:lnTo>
                <a:lnTo>
                  <a:pt x="144" y="56"/>
                </a:lnTo>
                <a:lnTo>
                  <a:pt x="144" y="56"/>
                </a:lnTo>
                <a:lnTo>
                  <a:pt x="144" y="56"/>
                </a:lnTo>
                <a:lnTo>
                  <a:pt x="142" y="56"/>
                </a:lnTo>
                <a:lnTo>
                  <a:pt x="142" y="56"/>
                </a:lnTo>
                <a:lnTo>
                  <a:pt x="140" y="54"/>
                </a:lnTo>
                <a:lnTo>
                  <a:pt x="140" y="54"/>
                </a:lnTo>
                <a:lnTo>
                  <a:pt x="136" y="54"/>
                </a:lnTo>
                <a:lnTo>
                  <a:pt x="134" y="52"/>
                </a:lnTo>
                <a:lnTo>
                  <a:pt x="132" y="52"/>
                </a:lnTo>
                <a:lnTo>
                  <a:pt x="132" y="52"/>
                </a:lnTo>
                <a:lnTo>
                  <a:pt x="130" y="50"/>
                </a:lnTo>
                <a:lnTo>
                  <a:pt x="128" y="50"/>
                </a:lnTo>
                <a:lnTo>
                  <a:pt x="128" y="50"/>
                </a:lnTo>
                <a:lnTo>
                  <a:pt x="126" y="48"/>
                </a:lnTo>
                <a:lnTo>
                  <a:pt x="126" y="48"/>
                </a:lnTo>
                <a:lnTo>
                  <a:pt x="124" y="48"/>
                </a:lnTo>
                <a:lnTo>
                  <a:pt x="124" y="48"/>
                </a:lnTo>
                <a:lnTo>
                  <a:pt x="124" y="48"/>
                </a:lnTo>
                <a:lnTo>
                  <a:pt x="124" y="48"/>
                </a:lnTo>
                <a:lnTo>
                  <a:pt x="122" y="48"/>
                </a:lnTo>
                <a:lnTo>
                  <a:pt x="122" y="48"/>
                </a:lnTo>
                <a:lnTo>
                  <a:pt x="122" y="48"/>
                </a:lnTo>
                <a:lnTo>
                  <a:pt x="120" y="48"/>
                </a:lnTo>
                <a:lnTo>
                  <a:pt x="120" y="48"/>
                </a:lnTo>
                <a:lnTo>
                  <a:pt x="120" y="48"/>
                </a:lnTo>
                <a:lnTo>
                  <a:pt x="120" y="48"/>
                </a:lnTo>
                <a:lnTo>
                  <a:pt x="118" y="50"/>
                </a:lnTo>
                <a:lnTo>
                  <a:pt x="116" y="50"/>
                </a:lnTo>
                <a:lnTo>
                  <a:pt x="116" y="52"/>
                </a:lnTo>
                <a:lnTo>
                  <a:pt x="116" y="52"/>
                </a:lnTo>
                <a:lnTo>
                  <a:pt x="116" y="52"/>
                </a:lnTo>
                <a:lnTo>
                  <a:pt x="116" y="52"/>
                </a:lnTo>
                <a:lnTo>
                  <a:pt x="116" y="52"/>
                </a:lnTo>
                <a:lnTo>
                  <a:pt x="116" y="52"/>
                </a:lnTo>
                <a:lnTo>
                  <a:pt x="114" y="52"/>
                </a:lnTo>
                <a:lnTo>
                  <a:pt x="114" y="50"/>
                </a:lnTo>
                <a:lnTo>
                  <a:pt x="114" y="50"/>
                </a:lnTo>
                <a:lnTo>
                  <a:pt x="110" y="48"/>
                </a:lnTo>
                <a:lnTo>
                  <a:pt x="110" y="48"/>
                </a:lnTo>
                <a:lnTo>
                  <a:pt x="110" y="48"/>
                </a:lnTo>
                <a:lnTo>
                  <a:pt x="106" y="48"/>
                </a:lnTo>
                <a:lnTo>
                  <a:pt x="106" y="48"/>
                </a:lnTo>
                <a:lnTo>
                  <a:pt x="106" y="48"/>
                </a:lnTo>
                <a:lnTo>
                  <a:pt x="106" y="48"/>
                </a:lnTo>
                <a:lnTo>
                  <a:pt x="106" y="48"/>
                </a:lnTo>
                <a:lnTo>
                  <a:pt x="106" y="50"/>
                </a:lnTo>
                <a:lnTo>
                  <a:pt x="106" y="50"/>
                </a:lnTo>
                <a:lnTo>
                  <a:pt x="106" y="50"/>
                </a:lnTo>
                <a:lnTo>
                  <a:pt x="106" y="52"/>
                </a:lnTo>
                <a:lnTo>
                  <a:pt x="106" y="52"/>
                </a:lnTo>
                <a:lnTo>
                  <a:pt x="106" y="52"/>
                </a:lnTo>
                <a:lnTo>
                  <a:pt x="106" y="54"/>
                </a:lnTo>
                <a:lnTo>
                  <a:pt x="108" y="54"/>
                </a:lnTo>
                <a:lnTo>
                  <a:pt x="108" y="54"/>
                </a:lnTo>
                <a:lnTo>
                  <a:pt x="108" y="54"/>
                </a:lnTo>
                <a:lnTo>
                  <a:pt x="108" y="54"/>
                </a:lnTo>
                <a:lnTo>
                  <a:pt x="110" y="54"/>
                </a:lnTo>
                <a:lnTo>
                  <a:pt x="110" y="54"/>
                </a:lnTo>
                <a:lnTo>
                  <a:pt x="112" y="56"/>
                </a:lnTo>
                <a:lnTo>
                  <a:pt x="112" y="56"/>
                </a:lnTo>
                <a:lnTo>
                  <a:pt x="112" y="56"/>
                </a:lnTo>
                <a:lnTo>
                  <a:pt x="114" y="56"/>
                </a:lnTo>
                <a:lnTo>
                  <a:pt x="114" y="56"/>
                </a:lnTo>
                <a:lnTo>
                  <a:pt x="114" y="56"/>
                </a:lnTo>
                <a:lnTo>
                  <a:pt x="116" y="56"/>
                </a:lnTo>
                <a:lnTo>
                  <a:pt x="116" y="56"/>
                </a:lnTo>
                <a:lnTo>
                  <a:pt x="116" y="56"/>
                </a:lnTo>
                <a:lnTo>
                  <a:pt x="118" y="58"/>
                </a:lnTo>
                <a:lnTo>
                  <a:pt x="120" y="58"/>
                </a:lnTo>
                <a:lnTo>
                  <a:pt x="120" y="60"/>
                </a:lnTo>
                <a:lnTo>
                  <a:pt x="120" y="60"/>
                </a:lnTo>
                <a:lnTo>
                  <a:pt x="122" y="60"/>
                </a:lnTo>
                <a:lnTo>
                  <a:pt x="122" y="60"/>
                </a:lnTo>
                <a:lnTo>
                  <a:pt x="122" y="60"/>
                </a:lnTo>
                <a:lnTo>
                  <a:pt x="122" y="60"/>
                </a:lnTo>
                <a:lnTo>
                  <a:pt x="124" y="60"/>
                </a:lnTo>
                <a:lnTo>
                  <a:pt x="122" y="62"/>
                </a:lnTo>
                <a:lnTo>
                  <a:pt x="122" y="62"/>
                </a:lnTo>
                <a:lnTo>
                  <a:pt x="122" y="62"/>
                </a:lnTo>
                <a:lnTo>
                  <a:pt x="118" y="60"/>
                </a:lnTo>
                <a:lnTo>
                  <a:pt x="118" y="60"/>
                </a:lnTo>
                <a:lnTo>
                  <a:pt x="116" y="60"/>
                </a:lnTo>
                <a:lnTo>
                  <a:pt x="116" y="60"/>
                </a:lnTo>
                <a:lnTo>
                  <a:pt x="116" y="62"/>
                </a:lnTo>
                <a:lnTo>
                  <a:pt x="116" y="62"/>
                </a:lnTo>
                <a:lnTo>
                  <a:pt x="116" y="62"/>
                </a:lnTo>
                <a:lnTo>
                  <a:pt x="116" y="62"/>
                </a:lnTo>
                <a:lnTo>
                  <a:pt x="116" y="64"/>
                </a:lnTo>
                <a:lnTo>
                  <a:pt x="116" y="64"/>
                </a:lnTo>
                <a:lnTo>
                  <a:pt x="116" y="64"/>
                </a:lnTo>
                <a:lnTo>
                  <a:pt x="116" y="66"/>
                </a:lnTo>
                <a:lnTo>
                  <a:pt x="116" y="66"/>
                </a:lnTo>
                <a:lnTo>
                  <a:pt x="116" y="66"/>
                </a:lnTo>
                <a:lnTo>
                  <a:pt x="114" y="66"/>
                </a:lnTo>
                <a:lnTo>
                  <a:pt x="114" y="66"/>
                </a:lnTo>
                <a:lnTo>
                  <a:pt x="114" y="68"/>
                </a:lnTo>
                <a:lnTo>
                  <a:pt x="114" y="68"/>
                </a:lnTo>
                <a:lnTo>
                  <a:pt x="112" y="68"/>
                </a:lnTo>
                <a:lnTo>
                  <a:pt x="112" y="66"/>
                </a:lnTo>
                <a:lnTo>
                  <a:pt x="112" y="66"/>
                </a:lnTo>
                <a:lnTo>
                  <a:pt x="110" y="64"/>
                </a:lnTo>
                <a:lnTo>
                  <a:pt x="110" y="64"/>
                </a:lnTo>
                <a:lnTo>
                  <a:pt x="110" y="62"/>
                </a:lnTo>
                <a:lnTo>
                  <a:pt x="110" y="62"/>
                </a:lnTo>
                <a:lnTo>
                  <a:pt x="110" y="62"/>
                </a:lnTo>
                <a:lnTo>
                  <a:pt x="110" y="60"/>
                </a:lnTo>
                <a:lnTo>
                  <a:pt x="108" y="58"/>
                </a:lnTo>
                <a:lnTo>
                  <a:pt x="108" y="58"/>
                </a:lnTo>
                <a:lnTo>
                  <a:pt x="106" y="56"/>
                </a:lnTo>
                <a:lnTo>
                  <a:pt x="106" y="56"/>
                </a:lnTo>
                <a:lnTo>
                  <a:pt x="106" y="56"/>
                </a:lnTo>
                <a:lnTo>
                  <a:pt x="104" y="56"/>
                </a:lnTo>
                <a:lnTo>
                  <a:pt x="104" y="56"/>
                </a:lnTo>
                <a:lnTo>
                  <a:pt x="104" y="56"/>
                </a:lnTo>
                <a:lnTo>
                  <a:pt x="100" y="54"/>
                </a:lnTo>
                <a:lnTo>
                  <a:pt x="100" y="52"/>
                </a:lnTo>
                <a:lnTo>
                  <a:pt x="100" y="52"/>
                </a:lnTo>
                <a:lnTo>
                  <a:pt x="100" y="52"/>
                </a:lnTo>
                <a:lnTo>
                  <a:pt x="100" y="50"/>
                </a:lnTo>
                <a:lnTo>
                  <a:pt x="100" y="50"/>
                </a:lnTo>
                <a:lnTo>
                  <a:pt x="100" y="50"/>
                </a:lnTo>
                <a:lnTo>
                  <a:pt x="98" y="50"/>
                </a:lnTo>
                <a:lnTo>
                  <a:pt x="98" y="48"/>
                </a:lnTo>
                <a:lnTo>
                  <a:pt x="98" y="48"/>
                </a:lnTo>
                <a:lnTo>
                  <a:pt x="98" y="48"/>
                </a:lnTo>
                <a:lnTo>
                  <a:pt x="98" y="48"/>
                </a:lnTo>
                <a:lnTo>
                  <a:pt x="98" y="46"/>
                </a:lnTo>
                <a:lnTo>
                  <a:pt x="98" y="46"/>
                </a:lnTo>
                <a:lnTo>
                  <a:pt x="98" y="46"/>
                </a:lnTo>
                <a:lnTo>
                  <a:pt x="98" y="46"/>
                </a:lnTo>
                <a:lnTo>
                  <a:pt x="98" y="46"/>
                </a:lnTo>
                <a:lnTo>
                  <a:pt x="100" y="46"/>
                </a:lnTo>
                <a:lnTo>
                  <a:pt x="100" y="46"/>
                </a:lnTo>
                <a:lnTo>
                  <a:pt x="100" y="44"/>
                </a:lnTo>
                <a:lnTo>
                  <a:pt x="102" y="44"/>
                </a:lnTo>
                <a:lnTo>
                  <a:pt x="102" y="44"/>
                </a:lnTo>
                <a:lnTo>
                  <a:pt x="102" y="42"/>
                </a:lnTo>
                <a:lnTo>
                  <a:pt x="102" y="42"/>
                </a:lnTo>
                <a:lnTo>
                  <a:pt x="102" y="42"/>
                </a:lnTo>
                <a:lnTo>
                  <a:pt x="102" y="42"/>
                </a:lnTo>
                <a:lnTo>
                  <a:pt x="102" y="40"/>
                </a:lnTo>
                <a:lnTo>
                  <a:pt x="102" y="40"/>
                </a:lnTo>
                <a:lnTo>
                  <a:pt x="100" y="38"/>
                </a:lnTo>
                <a:lnTo>
                  <a:pt x="98" y="38"/>
                </a:lnTo>
                <a:lnTo>
                  <a:pt x="98" y="38"/>
                </a:lnTo>
                <a:lnTo>
                  <a:pt x="98" y="38"/>
                </a:lnTo>
                <a:lnTo>
                  <a:pt x="98" y="38"/>
                </a:lnTo>
                <a:lnTo>
                  <a:pt x="96" y="36"/>
                </a:lnTo>
                <a:lnTo>
                  <a:pt x="98" y="36"/>
                </a:lnTo>
                <a:lnTo>
                  <a:pt x="98" y="36"/>
                </a:lnTo>
                <a:lnTo>
                  <a:pt x="102" y="36"/>
                </a:lnTo>
                <a:lnTo>
                  <a:pt x="104" y="38"/>
                </a:lnTo>
                <a:lnTo>
                  <a:pt x="104" y="38"/>
                </a:lnTo>
                <a:lnTo>
                  <a:pt x="108" y="38"/>
                </a:lnTo>
                <a:lnTo>
                  <a:pt x="110" y="38"/>
                </a:lnTo>
                <a:lnTo>
                  <a:pt x="110" y="38"/>
                </a:lnTo>
                <a:lnTo>
                  <a:pt x="110" y="38"/>
                </a:lnTo>
                <a:lnTo>
                  <a:pt x="110" y="38"/>
                </a:lnTo>
                <a:lnTo>
                  <a:pt x="112" y="38"/>
                </a:lnTo>
                <a:lnTo>
                  <a:pt x="112" y="36"/>
                </a:lnTo>
                <a:lnTo>
                  <a:pt x="112" y="36"/>
                </a:lnTo>
                <a:lnTo>
                  <a:pt x="112" y="36"/>
                </a:lnTo>
                <a:lnTo>
                  <a:pt x="112" y="36"/>
                </a:lnTo>
                <a:lnTo>
                  <a:pt x="110" y="34"/>
                </a:lnTo>
                <a:lnTo>
                  <a:pt x="110" y="34"/>
                </a:lnTo>
                <a:lnTo>
                  <a:pt x="108" y="32"/>
                </a:lnTo>
                <a:lnTo>
                  <a:pt x="106" y="30"/>
                </a:lnTo>
                <a:lnTo>
                  <a:pt x="106" y="28"/>
                </a:lnTo>
                <a:lnTo>
                  <a:pt x="106" y="28"/>
                </a:lnTo>
                <a:lnTo>
                  <a:pt x="106" y="28"/>
                </a:lnTo>
                <a:lnTo>
                  <a:pt x="106" y="28"/>
                </a:lnTo>
                <a:lnTo>
                  <a:pt x="106" y="28"/>
                </a:lnTo>
                <a:lnTo>
                  <a:pt x="108" y="26"/>
                </a:lnTo>
                <a:lnTo>
                  <a:pt x="108" y="26"/>
                </a:lnTo>
                <a:lnTo>
                  <a:pt x="108" y="26"/>
                </a:lnTo>
                <a:lnTo>
                  <a:pt x="108" y="26"/>
                </a:lnTo>
                <a:lnTo>
                  <a:pt x="108" y="26"/>
                </a:lnTo>
                <a:lnTo>
                  <a:pt x="106" y="24"/>
                </a:lnTo>
                <a:lnTo>
                  <a:pt x="106" y="24"/>
                </a:lnTo>
                <a:lnTo>
                  <a:pt x="106" y="24"/>
                </a:lnTo>
                <a:lnTo>
                  <a:pt x="104" y="22"/>
                </a:lnTo>
                <a:lnTo>
                  <a:pt x="104" y="20"/>
                </a:lnTo>
                <a:lnTo>
                  <a:pt x="104" y="20"/>
                </a:lnTo>
                <a:lnTo>
                  <a:pt x="104" y="20"/>
                </a:lnTo>
                <a:lnTo>
                  <a:pt x="104" y="18"/>
                </a:lnTo>
                <a:lnTo>
                  <a:pt x="104" y="18"/>
                </a:lnTo>
                <a:lnTo>
                  <a:pt x="102" y="16"/>
                </a:lnTo>
                <a:lnTo>
                  <a:pt x="102" y="14"/>
                </a:lnTo>
                <a:lnTo>
                  <a:pt x="102" y="14"/>
                </a:lnTo>
                <a:lnTo>
                  <a:pt x="100" y="14"/>
                </a:lnTo>
                <a:lnTo>
                  <a:pt x="100" y="14"/>
                </a:lnTo>
                <a:lnTo>
                  <a:pt x="100" y="12"/>
                </a:lnTo>
                <a:lnTo>
                  <a:pt x="98" y="12"/>
                </a:lnTo>
                <a:lnTo>
                  <a:pt x="98" y="10"/>
                </a:lnTo>
                <a:lnTo>
                  <a:pt x="96" y="10"/>
                </a:lnTo>
                <a:lnTo>
                  <a:pt x="96" y="8"/>
                </a:lnTo>
                <a:lnTo>
                  <a:pt x="96" y="8"/>
                </a:lnTo>
                <a:lnTo>
                  <a:pt x="96" y="8"/>
                </a:lnTo>
                <a:lnTo>
                  <a:pt x="94" y="6"/>
                </a:lnTo>
                <a:lnTo>
                  <a:pt x="94" y="6"/>
                </a:lnTo>
                <a:lnTo>
                  <a:pt x="92" y="6"/>
                </a:lnTo>
                <a:lnTo>
                  <a:pt x="92" y="6"/>
                </a:lnTo>
                <a:lnTo>
                  <a:pt x="92" y="4"/>
                </a:lnTo>
                <a:lnTo>
                  <a:pt x="92" y="4"/>
                </a:lnTo>
                <a:lnTo>
                  <a:pt x="92" y="2"/>
                </a:lnTo>
                <a:lnTo>
                  <a:pt x="92" y="2"/>
                </a:lnTo>
                <a:lnTo>
                  <a:pt x="94" y="2"/>
                </a:lnTo>
                <a:lnTo>
                  <a:pt x="94" y="0"/>
                </a:lnTo>
                <a:lnTo>
                  <a:pt x="94" y="0"/>
                </a:lnTo>
                <a:lnTo>
                  <a:pt x="94" y="0"/>
                </a:lnTo>
                <a:lnTo>
                  <a:pt x="96" y="2"/>
                </a:lnTo>
                <a:lnTo>
                  <a:pt x="96" y="2"/>
                </a:lnTo>
                <a:lnTo>
                  <a:pt x="98" y="2"/>
                </a:lnTo>
                <a:lnTo>
                  <a:pt x="98" y="2"/>
                </a:lnTo>
                <a:lnTo>
                  <a:pt x="98" y="2"/>
                </a:lnTo>
                <a:lnTo>
                  <a:pt x="100" y="4"/>
                </a:lnTo>
                <a:lnTo>
                  <a:pt x="102" y="4"/>
                </a:lnTo>
                <a:lnTo>
                  <a:pt x="102" y="6"/>
                </a:lnTo>
                <a:lnTo>
                  <a:pt x="102" y="6"/>
                </a:lnTo>
                <a:lnTo>
                  <a:pt x="104" y="6"/>
                </a:lnTo>
                <a:lnTo>
                  <a:pt x="104" y="6"/>
                </a:lnTo>
                <a:lnTo>
                  <a:pt x="104" y="6"/>
                </a:lnTo>
                <a:lnTo>
                  <a:pt x="106" y="8"/>
                </a:lnTo>
                <a:lnTo>
                  <a:pt x="106" y="8"/>
                </a:lnTo>
                <a:lnTo>
                  <a:pt x="106" y="8"/>
                </a:lnTo>
                <a:lnTo>
                  <a:pt x="108" y="10"/>
                </a:lnTo>
                <a:lnTo>
                  <a:pt x="110" y="10"/>
                </a:lnTo>
                <a:lnTo>
                  <a:pt x="110" y="10"/>
                </a:lnTo>
                <a:lnTo>
                  <a:pt x="112" y="12"/>
                </a:lnTo>
                <a:lnTo>
                  <a:pt x="112" y="12"/>
                </a:lnTo>
                <a:lnTo>
                  <a:pt x="114" y="12"/>
                </a:lnTo>
                <a:lnTo>
                  <a:pt x="114" y="12"/>
                </a:lnTo>
                <a:lnTo>
                  <a:pt x="118" y="16"/>
                </a:lnTo>
                <a:lnTo>
                  <a:pt x="118" y="16"/>
                </a:lnTo>
                <a:lnTo>
                  <a:pt x="120" y="16"/>
                </a:lnTo>
                <a:lnTo>
                  <a:pt x="120" y="16"/>
                </a:lnTo>
                <a:lnTo>
                  <a:pt x="126" y="20"/>
                </a:lnTo>
                <a:lnTo>
                  <a:pt x="126" y="20"/>
                </a:lnTo>
                <a:lnTo>
                  <a:pt x="126" y="20"/>
                </a:lnTo>
                <a:lnTo>
                  <a:pt x="128" y="20"/>
                </a:lnTo>
                <a:lnTo>
                  <a:pt x="128" y="20"/>
                </a:lnTo>
                <a:lnTo>
                  <a:pt x="130" y="22"/>
                </a:lnTo>
                <a:lnTo>
                  <a:pt x="132" y="22"/>
                </a:lnTo>
                <a:lnTo>
                  <a:pt x="132" y="22"/>
                </a:lnTo>
                <a:lnTo>
                  <a:pt x="132" y="22"/>
                </a:lnTo>
                <a:close/>
                <a:moveTo>
                  <a:pt x="36" y="204"/>
                </a:moveTo>
                <a:lnTo>
                  <a:pt x="36" y="204"/>
                </a:lnTo>
                <a:lnTo>
                  <a:pt x="34" y="204"/>
                </a:lnTo>
                <a:lnTo>
                  <a:pt x="36" y="202"/>
                </a:lnTo>
                <a:lnTo>
                  <a:pt x="36" y="200"/>
                </a:lnTo>
                <a:lnTo>
                  <a:pt x="36" y="200"/>
                </a:lnTo>
                <a:lnTo>
                  <a:pt x="36" y="200"/>
                </a:lnTo>
                <a:lnTo>
                  <a:pt x="36" y="200"/>
                </a:lnTo>
                <a:lnTo>
                  <a:pt x="36" y="202"/>
                </a:lnTo>
                <a:lnTo>
                  <a:pt x="36" y="202"/>
                </a:lnTo>
                <a:lnTo>
                  <a:pt x="36" y="202"/>
                </a:lnTo>
                <a:lnTo>
                  <a:pt x="36" y="202"/>
                </a:lnTo>
                <a:lnTo>
                  <a:pt x="36" y="204"/>
                </a:lnTo>
                <a:lnTo>
                  <a:pt x="36" y="204"/>
                </a:lnTo>
                <a:lnTo>
                  <a:pt x="36" y="204"/>
                </a:lnTo>
                <a:lnTo>
                  <a:pt x="36" y="204"/>
                </a:lnTo>
                <a:lnTo>
                  <a:pt x="36" y="204"/>
                </a:lnTo>
                <a:lnTo>
                  <a:pt x="36" y="204"/>
                </a:lnTo>
                <a:close/>
                <a:moveTo>
                  <a:pt x="50" y="220"/>
                </a:moveTo>
                <a:lnTo>
                  <a:pt x="50" y="220"/>
                </a:lnTo>
                <a:lnTo>
                  <a:pt x="50" y="220"/>
                </a:lnTo>
                <a:lnTo>
                  <a:pt x="50" y="220"/>
                </a:lnTo>
                <a:lnTo>
                  <a:pt x="48" y="218"/>
                </a:lnTo>
                <a:lnTo>
                  <a:pt x="48" y="216"/>
                </a:lnTo>
                <a:lnTo>
                  <a:pt x="48" y="216"/>
                </a:lnTo>
                <a:lnTo>
                  <a:pt x="48" y="214"/>
                </a:lnTo>
                <a:lnTo>
                  <a:pt x="48" y="214"/>
                </a:lnTo>
                <a:lnTo>
                  <a:pt x="50" y="214"/>
                </a:lnTo>
                <a:lnTo>
                  <a:pt x="50" y="214"/>
                </a:lnTo>
                <a:lnTo>
                  <a:pt x="50" y="214"/>
                </a:lnTo>
                <a:lnTo>
                  <a:pt x="52" y="216"/>
                </a:lnTo>
                <a:lnTo>
                  <a:pt x="52" y="216"/>
                </a:lnTo>
                <a:lnTo>
                  <a:pt x="52" y="216"/>
                </a:lnTo>
                <a:lnTo>
                  <a:pt x="52" y="218"/>
                </a:lnTo>
                <a:lnTo>
                  <a:pt x="52" y="220"/>
                </a:lnTo>
                <a:lnTo>
                  <a:pt x="52" y="220"/>
                </a:lnTo>
                <a:lnTo>
                  <a:pt x="52" y="220"/>
                </a:lnTo>
                <a:lnTo>
                  <a:pt x="50" y="220"/>
                </a:lnTo>
                <a:close/>
                <a:moveTo>
                  <a:pt x="126" y="92"/>
                </a:moveTo>
                <a:lnTo>
                  <a:pt x="126" y="92"/>
                </a:lnTo>
                <a:lnTo>
                  <a:pt x="126" y="92"/>
                </a:lnTo>
                <a:lnTo>
                  <a:pt x="124" y="92"/>
                </a:lnTo>
                <a:lnTo>
                  <a:pt x="124" y="92"/>
                </a:lnTo>
                <a:lnTo>
                  <a:pt x="122" y="92"/>
                </a:lnTo>
                <a:lnTo>
                  <a:pt x="122" y="92"/>
                </a:lnTo>
                <a:lnTo>
                  <a:pt x="122" y="92"/>
                </a:lnTo>
                <a:lnTo>
                  <a:pt x="122" y="90"/>
                </a:lnTo>
                <a:lnTo>
                  <a:pt x="122" y="90"/>
                </a:lnTo>
                <a:lnTo>
                  <a:pt x="122" y="90"/>
                </a:lnTo>
                <a:lnTo>
                  <a:pt x="122" y="90"/>
                </a:lnTo>
                <a:lnTo>
                  <a:pt x="122" y="90"/>
                </a:lnTo>
                <a:lnTo>
                  <a:pt x="124" y="92"/>
                </a:lnTo>
                <a:lnTo>
                  <a:pt x="124" y="92"/>
                </a:lnTo>
                <a:lnTo>
                  <a:pt x="124" y="92"/>
                </a:lnTo>
                <a:lnTo>
                  <a:pt x="124" y="92"/>
                </a:lnTo>
                <a:lnTo>
                  <a:pt x="124" y="90"/>
                </a:lnTo>
                <a:lnTo>
                  <a:pt x="124" y="90"/>
                </a:lnTo>
                <a:lnTo>
                  <a:pt x="124" y="90"/>
                </a:lnTo>
                <a:lnTo>
                  <a:pt x="124" y="90"/>
                </a:lnTo>
                <a:lnTo>
                  <a:pt x="124" y="90"/>
                </a:lnTo>
                <a:lnTo>
                  <a:pt x="124" y="88"/>
                </a:lnTo>
                <a:lnTo>
                  <a:pt x="124" y="88"/>
                </a:lnTo>
                <a:lnTo>
                  <a:pt x="124" y="86"/>
                </a:lnTo>
                <a:lnTo>
                  <a:pt x="124" y="86"/>
                </a:lnTo>
                <a:lnTo>
                  <a:pt x="124" y="86"/>
                </a:lnTo>
                <a:lnTo>
                  <a:pt x="124" y="86"/>
                </a:lnTo>
                <a:lnTo>
                  <a:pt x="122" y="84"/>
                </a:lnTo>
                <a:lnTo>
                  <a:pt x="122" y="84"/>
                </a:lnTo>
                <a:lnTo>
                  <a:pt x="120" y="84"/>
                </a:lnTo>
                <a:lnTo>
                  <a:pt x="120" y="82"/>
                </a:lnTo>
                <a:lnTo>
                  <a:pt x="120" y="82"/>
                </a:lnTo>
                <a:lnTo>
                  <a:pt x="120" y="82"/>
                </a:lnTo>
                <a:lnTo>
                  <a:pt x="120" y="82"/>
                </a:lnTo>
                <a:lnTo>
                  <a:pt x="120" y="82"/>
                </a:lnTo>
                <a:lnTo>
                  <a:pt x="120" y="82"/>
                </a:lnTo>
                <a:lnTo>
                  <a:pt x="118" y="80"/>
                </a:lnTo>
                <a:lnTo>
                  <a:pt x="118" y="80"/>
                </a:lnTo>
                <a:lnTo>
                  <a:pt x="118" y="80"/>
                </a:lnTo>
                <a:lnTo>
                  <a:pt x="118" y="78"/>
                </a:lnTo>
                <a:lnTo>
                  <a:pt x="118" y="78"/>
                </a:lnTo>
                <a:lnTo>
                  <a:pt x="120" y="78"/>
                </a:lnTo>
                <a:lnTo>
                  <a:pt x="120" y="78"/>
                </a:lnTo>
                <a:lnTo>
                  <a:pt x="120" y="78"/>
                </a:lnTo>
                <a:lnTo>
                  <a:pt x="120" y="78"/>
                </a:lnTo>
                <a:lnTo>
                  <a:pt x="120" y="78"/>
                </a:lnTo>
                <a:lnTo>
                  <a:pt x="120" y="78"/>
                </a:lnTo>
                <a:lnTo>
                  <a:pt x="120" y="78"/>
                </a:lnTo>
                <a:lnTo>
                  <a:pt x="120" y="78"/>
                </a:lnTo>
                <a:lnTo>
                  <a:pt x="122" y="78"/>
                </a:lnTo>
                <a:lnTo>
                  <a:pt x="122" y="78"/>
                </a:lnTo>
                <a:lnTo>
                  <a:pt x="122" y="78"/>
                </a:lnTo>
                <a:lnTo>
                  <a:pt x="122" y="78"/>
                </a:lnTo>
                <a:lnTo>
                  <a:pt x="122" y="78"/>
                </a:lnTo>
                <a:lnTo>
                  <a:pt x="122" y="76"/>
                </a:lnTo>
                <a:lnTo>
                  <a:pt x="122" y="76"/>
                </a:lnTo>
                <a:lnTo>
                  <a:pt x="122" y="76"/>
                </a:lnTo>
                <a:lnTo>
                  <a:pt x="122" y="76"/>
                </a:lnTo>
                <a:lnTo>
                  <a:pt x="120" y="74"/>
                </a:lnTo>
                <a:lnTo>
                  <a:pt x="120" y="72"/>
                </a:lnTo>
                <a:lnTo>
                  <a:pt x="120" y="72"/>
                </a:lnTo>
                <a:lnTo>
                  <a:pt x="118" y="70"/>
                </a:lnTo>
                <a:lnTo>
                  <a:pt x="118" y="70"/>
                </a:lnTo>
                <a:lnTo>
                  <a:pt x="118" y="70"/>
                </a:lnTo>
                <a:lnTo>
                  <a:pt x="118" y="70"/>
                </a:lnTo>
                <a:lnTo>
                  <a:pt x="120" y="70"/>
                </a:lnTo>
                <a:lnTo>
                  <a:pt x="120" y="70"/>
                </a:lnTo>
                <a:lnTo>
                  <a:pt x="120" y="70"/>
                </a:lnTo>
                <a:lnTo>
                  <a:pt x="120" y="70"/>
                </a:lnTo>
                <a:lnTo>
                  <a:pt x="120" y="70"/>
                </a:lnTo>
                <a:lnTo>
                  <a:pt x="120" y="70"/>
                </a:lnTo>
                <a:lnTo>
                  <a:pt x="120" y="70"/>
                </a:lnTo>
                <a:lnTo>
                  <a:pt x="122" y="70"/>
                </a:lnTo>
                <a:lnTo>
                  <a:pt x="122" y="70"/>
                </a:lnTo>
                <a:lnTo>
                  <a:pt x="122" y="70"/>
                </a:lnTo>
                <a:lnTo>
                  <a:pt x="122" y="70"/>
                </a:lnTo>
                <a:lnTo>
                  <a:pt x="122" y="70"/>
                </a:lnTo>
                <a:lnTo>
                  <a:pt x="122" y="70"/>
                </a:lnTo>
                <a:lnTo>
                  <a:pt x="124" y="72"/>
                </a:lnTo>
                <a:lnTo>
                  <a:pt x="124" y="72"/>
                </a:lnTo>
                <a:lnTo>
                  <a:pt x="124" y="72"/>
                </a:lnTo>
                <a:lnTo>
                  <a:pt x="124" y="72"/>
                </a:lnTo>
                <a:lnTo>
                  <a:pt x="124" y="72"/>
                </a:lnTo>
                <a:lnTo>
                  <a:pt x="124" y="72"/>
                </a:lnTo>
                <a:lnTo>
                  <a:pt x="124" y="72"/>
                </a:lnTo>
                <a:lnTo>
                  <a:pt x="126" y="74"/>
                </a:lnTo>
                <a:lnTo>
                  <a:pt x="126" y="76"/>
                </a:lnTo>
                <a:lnTo>
                  <a:pt x="126" y="76"/>
                </a:lnTo>
                <a:lnTo>
                  <a:pt x="126" y="76"/>
                </a:lnTo>
                <a:lnTo>
                  <a:pt x="126" y="76"/>
                </a:lnTo>
                <a:lnTo>
                  <a:pt x="128" y="76"/>
                </a:lnTo>
                <a:lnTo>
                  <a:pt x="128" y="76"/>
                </a:lnTo>
                <a:lnTo>
                  <a:pt x="128" y="76"/>
                </a:lnTo>
                <a:lnTo>
                  <a:pt x="128" y="76"/>
                </a:lnTo>
                <a:lnTo>
                  <a:pt x="128" y="76"/>
                </a:lnTo>
                <a:lnTo>
                  <a:pt x="128" y="76"/>
                </a:lnTo>
                <a:lnTo>
                  <a:pt x="128" y="76"/>
                </a:lnTo>
                <a:lnTo>
                  <a:pt x="128" y="76"/>
                </a:lnTo>
                <a:lnTo>
                  <a:pt x="128" y="76"/>
                </a:lnTo>
                <a:lnTo>
                  <a:pt x="128" y="76"/>
                </a:lnTo>
                <a:lnTo>
                  <a:pt x="128" y="76"/>
                </a:lnTo>
                <a:lnTo>
                  <a:pt x="128" y="76"/>
                </a:lnTo>
                <a:lnTo>
                  <a:pt x="128" y="74"/>
                </a:lnTo>
                <a:lnTo>
                  <a:pt x="128" y="74"/>
                </a:lnTo>
                <a:lnTo>
                  <a:pt x="128" y="74"/>
                </a:lnTo>
                <a:lnTo>
                  <a:pt x="128" y="74"/>
                </a:lnTo>
                <a:lnTo>
                  <a:pt x="130" y="74"/>
                </a:lnTo>
                <a:lnTo>
                  <a:pt x="130" y="74"/>
                </a:lnTo>
                <a:lnTo>
                  <a:pt x="130" y="76"/>
                </a:lnTo>
                <a:lnTo>
                  <a:pt x="130" y="76"/>
                </a:lnTo>
                <a:lnTo>
                  <a:pt x="132" y="76"/>
                </a:lnTo>
                <a:lnTo>
                  <a:pt x="132" y="76"/>
                </a:lnTo>
                <a:lnTo>
                  <a:pt x="132" y="76"/>
                </a:lnTo>
                <a:lnTo>
                  <a:pt x="132" y="76"/>
                </a:lnTo>
                <a:lnTo>
                  <a:pt x="134" y="76"/>
                </a:lnTo>
                <a:lnTo>
                  <a:pt x="134" y="76"/>
                </a:lnTo>
                <a:lnTo>
                  <a:pt x="134" y="76"/>
                </a:lnTo>
                <a:lnTo>
                  <a:pt x="134" y="76"/>
                </a:lnTo>
                <a:lnTo>
                  <a:pt x="134" y="76"/>
                </a:lnTo>
                <a:lnTo>
                  <a:pt x="132" y="74"/>
                </a:lnTo>
                <a:lnTo>
                  <a:pt x="132" y="74"/>
                </a:lnTo>
                <a:lnTo>
                  <a:pt x="132" y="74"/>
                </a:lnTo>
                <a:lnTo>
                  <a:pt x="132" y="72"/>
                </a:lnTo>
                <a:lnTo>
                  <a:pt x="132" y="72"/>
                </a:lnTo>
                <a:lnTo>
                  <a:pt x="132" y="70"/>
                </a:lnTo>
                <a:lnTo>
                  <a:pt x="130" y="70"/>
                </a:lnTo>
                <a:lnTo>
                  <a:pt x="130" y="70"/>
                </a:lnTo>
                <a:lnTo>
                  <a:pt x="130" y="70"/>
                </a:lnTo>
                <a:lnTo>
                  <a:pt x="130" y="70"/>
                </a:lnTo>
                <a:lnTo>
                  <a:pt x="130" y="70"/>
                </a:lnTo>
                <a:lnTo>
                  <a:pt x="130" y="70"/>
                </a:lnTo>
                <a:lnTo>
                  <a:pt x="130" y="70"/>
                </a:lnTo>
                <a:lnTo>
                  <a:pt x="130" y="70"/>
                </a:lnTo>
                <a:lnTo>
                  <a:pt x="130" y="70"/>
                </a:lnTo>
                <a:lnTo>
                  <a:pt x="128" y="72"/>
                </a:lnTo>
                <a:lnTo>
                  <a:pt x="128" y="72"/>
                </a:lnTo>
                <a:lnTo>
                  <a:pt x="128" y="72"/>
                </a:lnTo>
                <a:lnTo>
                  <a:pt x="128" y="70"/>
                </a:lnTo>
                <a:lnTo>
                  <a:pt x="128" y="70"/>
                </a:lnTo>
                <a:lnTo>
                  <a:pt x="126" y="72"/>
                </a:lnTo>
                <a:lnTo>
                  <a:pt x="126" y="72"/>
                </a:lnTo>
                <a:lnTo>
                  <a:pt x="126" y="72"/>
                </a:lnTo>
                <a:lnTo>
                  <a:pt x="126" y="72"/>
                </a:lnTo>
                <a:lnTo>
                  <a:pt x="126" y="72"/>
                </a:lnTo>
                <a:lnTo>
                  <a:pt x="126" y="72"/>
                </a:lnTo>
                <a:lnTo>
                  <a:pt x="126" y="72"/>
                </a:lnTo>
                <a:lnTo>
                  <a:pt x="124" y="72"/>
                </a:lnTo>
                <a:lnTo>
                  <a:pt x="124" y="72"/>
                </a:lnTo>
                <a:lnTo>
                  <a:pt x="124" y="68"/>
                </a:lnTo>
                <a:lnTo>
                  <a:pt x="124" y="66"/>
                </a:lnTo>
                <a:lnTo>
                  <a:pt x="124" y="66"/>
                </a:lnTo>
                <a:lnTo>
                  <a:pt x="126" y="66"/>
                </a:lnTo>
                <a:lnTo>
                  <a:pt x="126" y="66"/>
                </a:lnTo>
                <a:lnTo>
                  <a:pt x="126" y="66"/>
                </a:lnTo>
                <a:lnTo>
                  <a:pt x="128" y="66"/>
                </a:lnTo>
                <a:lnTo>
                  <a:pt x="128" y="68"/>
                </a:lnTo>
                <a:lnTo>
                  <a:pt x="128" y="68"/>
                </a:lnTo>
                <a:lnTo>
                  <a:pt x="128" y="68"/>
                </a:lnTo>
                <a:lnTo>
                  <a:pt x="128" y="68"/>
                </a:lnTo>
                <a:lnTo>
                  <a:pt x="128" y="68"/>
                </a:lnTo>
                <a:lnTo>
                  <a:pt x="128" y="68"/>
                </a:lnTo>
                <a:lnTo>
                  <a:pt x="130" y="68"/>
                </a:lnTo>
                <a:lnTo>
                  <a:pt x="130" y="68"/>
                </a:lnTo>
                <a:lnTo>
                  <a:pt x="130" y="68"/>
                </a:lnTo>
                <a:lnTo>
                  <a:pt x="130" y="68"/>
                </a:lnTo>
                <a:lnTo>
                  <a:pt x="130" y="68"/>
                </a:lnTo>
                <a:lnTo>
                  <a:pt x="130" y="68"/>
                </a:lnTo>
                <a:lnTo>
                  <a:pt x="130" y="68"/>
                </a:lnTo>
                <a:lnTo>
                  <a:pt x="132" y="68"/>
                </a:lnTo>
                <a:lnTo>
                  <a:pt x="132" y="68"/>
                </a:lnTo>
                <a:lnTo>
                  <a:pt x="132" y="68"/>
                </a:lnTo>
                <a:lnTo>
                  <a:pt x="132" y="68"/>
                </a:lnTo>
                <a:lnTo>
                  <a:pt x="134" y="70"/>
                </a:lnTo>
                <a:lnTo>
                  <a:pt x="134" y="70"/>
                </a:lnTo>
                <a:lnTo>
                  <a:pt x="134" y="72"/>
                </a:lnTo>
                <a:lnTo>
                  <a:pt x="134" y="72"/>
                </a:lnTo>
                <a:lnTo>
                  <a:pt x="134" y="72"/>
                </a:lnTo>
                <a:lnTo>
                  <a:pt x="136" y="76"/>
                </a:lnTo>
                <a:lnTo>
                  <a:pt x="136" y="76"/>
                </a:lnTo>
                <a:lnTo>
                  <a:pt x="136" y="76"/>
                </a:lnTo>
                <a:lnTo>
                  <a:pt x="138" y="78"/>
                </a:lnTo>
                <a:lnTo>
                  <a:pt x="138" y="78"/>
                </a:lnTo>
                <a:lnTo>
                  <a:pt x="138" y="78"/>
                </a:lnTo>
                <a:lnTo>
                  <a:pt x="138" y="80"/>
                </a:lnTo>
                <a:lnTo>
                  <a:pt x="140" y="80"/>
                </a:lnTo>
                <a:lnTo>
                  <a:pt x="140" y="80"/>
                </a:lnTo>
                <a:lnTo>
                  <a:pt x="140" y="82"/>
                </a:lnTo>
                <a:lnTo>
                  <a:pt x="140" y="82"/>
                </a:lnTo>
                <a:lnTo>
                  <a:pt x="140" y="82"/>
                </a:lnTo>
                <a:lnTo>
                  <a:pt x="142" y="82"/>
                </a:lnTo>
                <a:lnTo>
                  <a:pt x="142" y="82"/>
                </a:lnTo>
                <a:lnTo>
                  <a:pt x="144" y="82"/>
                </a:lnTo>
                <a:lnTo>
                  <a:pt x="144" y="82"/>
                </a:lnTo>
                <a:lnTo>
                  <a:pt x="144" y="82"/>
                </a:lnTo>
                <a:lnTo>
                  <a:pt x="144" y="82"/>
                </a:lnTo>
                <a:lnTo>
                  <a:pt x="144" y="84"/>
                </a:lnTo>
                <a:lnTo>
                  <a:pt x="144" y="84"/>
                </a:lnTo>
                <a:lnTo>
                  <a:pt x="144" y="84"/>
                </a:lnTo>
                <a:lnTo>
                  <a:pt x="144" y="84"/>
                </a:lnTo>
                <a:lnTo>
                  <a:pt x="148" y="86"/>
                </a:lnTo>
                <a:lnTo>
                  <a:pt x="148" y="86"/>
                </a:lnTo>
                <a:lnTo>
                  <a:pt x="150" y="88"/>
                </a:lnTo>
                <a:lnTo>
                  <a:pt x="150" y="88"/>
                </a:lnTo>
                <a:lnTo>
                  <a:pt x="150" y="88"/>
                </a:lnTo>
                <a:lnTo>
                  <a:pt x="150" y="88"/>
                </a:lnTo>
                <a:lnTo>
                  <a:pt x="150" y="88"/>
                </a:lnTo>
                <a:lnTo>
                  <a:pt x="150" y="90"/>
                </a:lnTo>
                <a:lnTo>
                  <a:pt x="150" y="90"/>
                </a:lnTo>
                <a:lnTo>
                  <a:pt x="150" y="90"/>
                </a:lnTo>
                <a:lnTo>
                  <a:pt x="152" y="90"/>
                </a:lnTo>
                <a:lnTo>
                  <a:pt x="152" y="90"/>
                </a:lnTo>
                <a:lnTo>
                  <a:pt x="152" y="90"/>
                </a:lnTo>
                <a:lnTo>
                  <a:pt x="152" y="92"/>
                </a:lnTo>
                <a:lnTo>
                  <a:pt x="154" y="94"/>
                </a:lnTo>
                <a:lnTo>
                  <a:pt x="156" y="96"/>
                </a:lnTo>
                <a:lnTo>
                  <a:pt x="158" y="96"/>
                </a:lnTo>
                <a:lnTo>
                  <a:pt x="158" y="98"/>
                </a:lnTo>
                <a:lnTo>
                  <a:pt x="158" y="98"/>
                </a:lnTo>
                <a:lnTo>
                  <a:pt x="158" y="100"/>
                </a:lnTo>
                <a:lnTo>
                  <a:pt x="158" y="100"/>
                </a:lnTo>
                <a:lnTo>
                  <a:pt x="158" y="100"/>
                </a:lnTo>
                <a:lnTo>
                  <a:pt x="158" y="100"/>
                </a:lnTo>
                <a:lnTo>
                  <a:pt x="158" y="100"/>
                </a:lnTo>
                <a:lnTo>
                  <a:pt x="158" y="102"/>
                </a:lnTo>
                <a:lnTo>
                  <a:pt x="158" y="102"/>
                </a:lnTo>
                <a:lnTo>
                  <a:pt x="158" y="102"/>
                </a:lnTo>
                <a:lnTo>
                  <a:pt x="160" y="104"/>
                </a:lnTo>
                <a:lnTo>
                  <a:pt x="160" y="106"/>
                </a:lnTo>
                <a:lnTo>
                  <a:pt x="160" y="106"/>
                </a:lnTo>
                <a:lnTo>
                  <a:pt x="160" y="106"/>
                </a:lnTo>
                <a:lnTo>
                  <a:pt x="158" y="106"/>
                </a:lnTo>
                <a:lnTo>
                  <a:pt x="158" y="108"/>
                </a:lnTo>
                <a:lnTo>
                  <a:pt x="158" y="108"/>
                </a:lnTo>
                <a:lnTo>
                  <a:pt x="158" y="108"/>
                </a:lnTo>
                <a:lnTo>
                  <a:pt x="158" y="108"/>
                </a:lnTo>
                <a:lnTo>
                  <a:pt x="158" y="108"/>
                </a:lnTo>
                <a:lnTo>
                  <a:pt x="158" y="108"/>
                </a:lnTo>
                <a:lnTo>
                  <a:pt x="158" y="108"/>
                </a:lnTo>
                <a:lnTo>
                  <a:pt x="158" y="110"/>
                </a:lnTo>
                <a:lnTo>
                  <a:pt x="158" y="110"/>
                </a:lnTo>
                <a:lnTo>
                  <a:pt x="158" y="112"/>
                </a:lnTo>
                <a:lnTo>
                  <a:pt x="160" y="114"/>
                </a:lnTo>
                <a:lnTo>
                  <a:pt x="160" y="116"/>
                </a:lnTo>
                <a:lnTo>
                  <a:pt x="162" y="118"/>
                </a:lnTo>
                <a:lnTo>
                  <a:pt x="162" y="118"/>
                </a:lnTo>
                <a:lnTo>
                  <a:pt x="162" y="120"/>
                </a:lnTo>
                <a:lnTo>
                  <a:pt x="162" y="118"/>
                </a:lnTo>
                <a:lnTo>
                  <a:pt x="160" y="118"/>
                </a:lnTo>
                <a:lnTo>
                  <a:pt x="160" y="118"/>
                </a:lnTo>
                <a:lnTo>
                  <a:pt x="160" y="118"/>
                </a:lnTo>
                <a:lnTo>
                  <a:pt x="160" y="116"/>
                </a:lnTo>
                <a:lnTo>
                  <a:pt x="158" y="116"/>
                </a:lnTo>
                <a:lnTo>
                  <a:pt x="158" y="116"/>
                </a:lnTo>
                <a:lnTo>
                  <a:pt x="158" y="116"/>
                </a:lnTo>
                <a:lnTo>
                  <a:pt x="158" y="118"/>
                </a:lnTo>
                <a:lnTo>
                  <a:pt x="156" y="118"/>
                </a:lnTo>
                <a:lnTo>
                  <a:pt x="156" y="118"/>
                </a:lnTo>
                <a:lnTo>
                  <a:pt x="156" y="118"/>
                </a:lnTo>
                <a:lnTo>
                  <a:pt x="156" y="118"/>
                </a:lnTo>
                <a:lnTo>
                  <a:pt x="156" y="122"/>
                </a:lnTo>
                <a:lnTo>
                  <a:pt x="156" y="122"/>
                </a:lnTo>
                <a:lnTo>
                  <a:pt x="156" y="122"/>
                </a:lnTo>
                <a:lnTo>
                  <a:pt x="156" y="124"/>
                </a:lnTo>
                <a:lnTo>
                  <a:pt x="156" y="124"/>
                </a:lnTo>
                <a:lnTo>
                  <a:pt x="156" y="124"/>
                </a:lnTo>
                <a:lnTo>
                  <a:pt x="158" y="124"/>
                </a:lnTo>
                <a:lnTo>
                  <a:pt x="158" y="124"/>
                </a:lnTo>
                <a:lnTo>
                  <a:pt x="158" y="126"/>
                </a:lnTo>
                <a:lnTo>
                  <a:pt x="160" y="128"/>
                </a:lnTo>
                <a:lnTo>
                  <a:pt x="160" y="128"/>
                </a:lnTo>
                <a:lnTo>
                  <a:pt x="160" y="128"/>
                </a:lnTo>
                <a:lnTo>
                  <a:pt x="160" y="128"/>
                </a:lnTo>
                <a:lnTo>
                  <a:pt x="160" y="128"/>
                </a:lnTo>
                <a:lnTo>
                  <a:pt x="160" y="128"/>
                </a:lnTo>
                <a:lnTo>
                  <a:pt x="162" y="130"/>
                </a:lnTo>
                <a:lnTo>
                  <a:pt x="164" y="132"/>
                </a:lnTo>
                <a:lnTo>
                  <a:pt x="164" y="134"/>
                </a:lnTo>
                <a:lnTo>
                  <a:pt x="164" y="134"/>
                </a:lnTo>
                <a:lnTo>
                  <a:pt x="166" y="138"/>
                </a:lnTo>
                <a:lnTo>
                  <a:pt x="166" y="140"/>
                </a:lnTo>
                <a:lnTo>
                  <a:pt x="166" y="140"/>
                </a:lnTo>
                <a:lnTo>
                  <a:pt x="166" y="140"/>
                </a:lnTo>
                <a:lnTo>
                  <a:pt x="166" y="142"/>
                </a:lnTo>
                <a:lnTo>
                  <a:pt x="166" y="142"/>
                </a:lnTo>
                <a:lnTo>
                  <a:pt x="166" y="142"/>
                </a:lnTo>
                <a:lnTo>
                  <a:pt x="164" y="142"/>
                </a:lnTo>
                <a:lnTo>
                  <a:pt x="164" y="142"/>
                </a:lnTo>
                <a:lnTo>
                  <a:pt x="166" y="142"/>
                </a:lnTo>
                <a:lnTo>
                  <a:pt x="166" y="142"/>
                </a:lnTo>
                <a:lnTo>
                  <a:pt x="164" y="144"/>
                </a:lnTo>
                <a:lnTo>
                  <a:pt x="164" y="144"/>
                </a:lnTo>
                <a:lnTo>
                  <a:pt x="164" y="144"/>
                </a:lnTo>
                <a:lnTo>
                  <a:pt x="166" y="148"/>
                </a:lnTo>
                <a:lnTo>
                  <a:pt x="166" y="150"/>
                </a:lnTo>
                <a:lnTo>
                  <a:pt x="166" y="152"/>
                </a:lnTo>
                <a:lnTo>
                  <a:pt x="166" y="152"/>
                </a:lnTo>
                <a:lnTo>
                  <a:pt x="168" y="154"/>
                </a:lnTo>
                <a:lnTo>
                  <a:pt x="168" y="154"/>
                </a:lnTo>
                <a:lnTo>
                  <a:pt x="168" y="154"/>
                </a:lnTo>
                <a:lnTo>
                  <a:pt x="168" y="154"/>
                </a:lnTo>
                <a:lnTo>
                  <a:pt x="168" y="156"/>
                </a:lnTo>
                <a:lnTo>
                  <a:pt x="168" y="156"/>
                </a:lnTo>
                <a:lnTo>
                  <a:pt x="170" y="156"/>
                </a:lnTo>
                <a:lnTo>
                  <a:pt x="170" y="156"/>
                </a:lnTo>
                <a:lnTo>
                  <a:pt x="174" y="160"/>
                </a:lnTo>
                <a:lnTo>
                  <a:pt x="174" y="160"/>
                </a:lnTo>
                <a:lnTo>
                  <a:pt x="176" y="162"/>
                </a:lnTo>
                <a:lnTo>
                  <a:pt x="174" y="162"/>
                </a:lnTo>
                <a:lnTo>
                  <a:pt x="174" y="162"/>
                </a:lnTo>
                <a:lnTo>
                  <a:pt x="172" y="162"/>
                </a:lnTo>
                <a:lnTo>
                  <a:pt x="172" y="162"/>
                </a:lnTo>
                <a:lnTo>
                  <a:pt x="172" y="162"/>
                </a:lnTo>
                <a:lnTo>
                  <a:pt x="172" y="164"/>
                </a:lnTo>
                <a:lnTo>
                  <a:pt x="172" y="164"/>
                </a:lnTo>
                <a:lnTo>
                  <a:pt x="172" y="164"/>
                </a:lnTo>
                <a:lnTo>
                  <a:pt x="172" y="164"/>
                </a:lnTo>
                <a:lnTo>
                  <a:pt x="172" y="164"/>
                </a:lnTo>
                <a:lnTo>
                  <a:pt x="172" y="164"/>
                </a:lnTo>
                <a:lnTo>
                  <a:pt x="172" y="166"/>
                </a:lnTo>
                <a:lnTo>
                  <a:pt x="172" y="166"/>
                </a:lnTo>
                <a:lnTo>
                  <a:pt x="172" y="166"/>
                </a:lnTo>
                <a:lnTo>
                  <a:pt x="172" y="166"/>
                </a:lnTo>
                <a:lnTo>
                  <a:pt x="172" y="168"/>
                </a:lnTo>
                <a:lnTo>
                  <a:pt x="172" y="168"/>
                </a:lnTo>
                <a:lnTo>
                  <a:pt x="172" y="168"/>
                </a:lnTo>
                <a:lnTo>
                  <a:pt x="172" y="168"/>
                </a:lnTo>
                <a:lnTo>
                  <a:pt x="172" y="168"/>
                </a:lnTo>
                <a:lnTo>
                  <a:pt x="172" y="168"/>
                </a:lnTo>
                <a:lnTo>
                  <a:pt x="174" y="170"/>
                </a:lnTo>
                <a:lnTo>
                  <a:pt x="174" y="170"/>
                </a:lnTo>
                <a:lnTo>
                  <a:pt x="174" y="170"/>
                </a:lnTo>
                <a:lnTo>
                  <a:pt x="174" y="170"/>
                </a:lnTo>
                <a:lnTo>
                  <a:pt x="174" y="170"/>
                </a:lnTo>
                <a:lnTo>
                  <a:pt x="172" y="172"/>
                </a:lnTo>
                <a:lnTo>
                  <a:pt x="172" y="172"/>
                </a:lnTo>
                <a:lnTo>
                  <a:pt x="172" y="172"/>
                </a:lnTo>
                <a:lnTo>
                  <a:pt x="170" y="172"/>
                </a:lnTo>
                <a:lnTo>
                  <a:pt x="170" y="174"/>
                </a:lnTo>
                <a:lnTo>
                  <a:pt x="170" y="174"/>
                </a:lnTo>
                <a:lnTo>
                  <a:pt x="170" y="174"/>
                </a:lnTo>
                <a:lnTo>
                  <a:pt x="170" y="174"/>
                </a:lnTo>
                <a:lnTo>
                  <a:pt x="170" y="174"/>
                </a:lnTo>
                <a:lnTo>
                  <a:pt x="170" y="174"/>
                </a:lnTo>
                <a:lnTo>
                  <a:pt x="168" y="176"/>
                </a:lnTo>
                <a:lnTo>
                  <a:pt x="168" y="176"/>
                </a:lnTo>
                <a:lnTo>
                  <a:pt x="168" y="176"/>
                </a:lnTo>
                <a:lnTo>
                  <a:pt x="168" y="176"/>
                </a:lnTo>
                <a:lnTo>
                  <a:pt x="166" y="174"/>
                </a:lnTo>
                <a:lnTo>
                  <a:pt x="166" y="174"/>
                </a:lnTo>
                <a:lnTo>
                  <a:pt x="166" y="174"/>
                </a:lnTo>
                <a:lnTo>
                  <a:pt x="166" y="174"/>
                </a:lnTo>
                <a:lnTo>
                  <a:pt x="168" y="174"/>
                </a:lnTo>
                <a:lnTo>
                  <a:pt x="168" y="174"/>
                </a:lnTo>
                <a:lnTo>
                  <a:pt x="168" y="174"/>
                </a:lnTo>
                <a:lnTo>
                  <a:pt x="168" y="174"/>
                </a:lnTo>
                <a:lnTo>
                  <a:pt x="166" y="172"/>
                </a:lnTo>
                <a:lnTo>
                  <a:pt x="166" y="170"/>
                </a:lnTo>
                <a:lnTo>
                  <a:pt x="166" y="170"/>
                </a:lnTo>
                <a:lnTo>
                  <a:pt x="164" y="168"/>
                </a:lnTo>
                <a:lnTo>
                  <a:pt x="166" y="168"/>
                </a:lnTo>
                <a:lnTo>
                  <a:pt x="166" y="166"/>
                </a:lnTo>
                <a:lnTo>
                  <a:pt x="166" y="166"/>
                </a:lnTo>
                <a:lnTo>
                  <a:pt x="166" y="164"/>
                </a:lnTo>
                <a:lnTo>
                  <a:pt x="166" y="164"/>
                </a:lnTo>
                <a:lnTo>
                  <a:pt x="166" y="164"/>
                </a:lnTo>
                <a:lnTo>
                  <a:pt x="166" y="164"/>
                </a:lnTo>
                <a:lnTo>
                  <a:pt x="166" y="162"/>
                </a:lnTo>
                <a:lnTo>
                  <a:pt x="164" y="162"/>
                </a:lnTo>
                <a:lnTo>
                  <a:pt x="164" y="162"/>
                </a:lnTo>
                <a:lnTo>
                  <a:pt x="164" y="162"/>
                </a:lnTo>
                <a:lnTo>
                  <a:pt x="164" y="162"/>
                </a:lnTo>
                <a:lnTo>
                  <a:pt x="162" y="162"/>
                </a:lnTo>
                <a:lnTo>
                  <a:pt x="162" y="164"/>
                </a:lnTo>
                <a:lnTo>
                  <a:pt x="162" y="164"/>
                </a:lnTo>
                <a:lnTo>
                  <a:pt x="162" y="164"/>
                </a:lnTo>
                <a:lnTo>
                  <a:pt x="162" y="164"/>
                </a:lnTo>
                <a:lnTo>
                  <a:pt x="162" y="164"/>
                </a:lnTo>
                <a:lnTo>
                  <a:pt x="162" y="164"/>
                </a:lnTo>
                <a:lnTo>
                  <a:pt x="162" y="166"/>
                </a:lnTo>
                <a:lnTo>
                  <a:pt x="162" y="166"/>
                </a:lnTo>
                <a:lnTo>
                  <a:pt x="162" y="166"/>
                </a:lnTo>
                <a:lnTo>
                  <a:pt x="162" y="166"/>
                </a:lnTo>
                <a:lnTo>
                  <a:pt x="160" y="166"/>
                </a:lnTo>
                <a:lnTo>
                  <a:pt x="162" y="166"/>
                </a:lnTo>
                <a:lnTo>
                  <a:pt x="162" y="168"/>
                </a:lnTo>
                <a:lnTo>
                  <a:pt x="162" y="168"/>
                </a:lnTo>
                <a:lnTo>
                  <a:pt x="162" y="168"/>
                </a:lnTo>
                <a:lnTo>
                  <a:pt x="164" y="170"/>
                </a:lnTo>
                <a:lnTo>
                  <a:pt x="164" y="170"/>
                </a:lnTo>
                <a:lnTo>
                  <a:pt x="164" y="170"/>
                </a:lnTo>
                <a:lnTo>
                  <a:pt x="164" y="172"/>
                </a:lnTo>
                <a:lnTo>
                  <a:pt x="164" y="172"/>
                </a:lnTo>
                <a:lnTo>
                  <a:pt x="164" y="172"/>
                </a:lnTo>
                <a:lnTo>
                  <a:pt x="164" y="172"/>
                </a:lnTo>
                <a:lnTo>
                  <a:pt x="162" y="172"/>
                </a:lnTo>
                <a:lnTo>
                  <a:pt x="162" y="170"/>
                </a:lnTo>
                <a:lnTo>
                  <a:pt x="162" y="170"/>
                </a:lnTo>
                <a:lnTo>
                  <a:pt x="162" y="170"/>
                </a:lnTo>
                <a:lnTo>
                  <a:pt x="162" y="170"/>
                </a:lnTo>
                <a:lnTo>
                  <a:pt x="162" y="168"/>
                </a:lnTo>
                <a:lnTo>
                  <a:pt x="160" y="168"/>
                </a:lnTo>
                <a:lnTo>
                  <a:pt x="160" y="168"/>
                </a:lnTo>
                <a:lnTo>
                  <a:pt x="160" y="168"/>
                </a:lnTo>
                <a:lnTo>
                  <a:pt x="158" y="168"/>
                </a:lnTo>
                <a:lnTo>
                  <a:pt x="158" y="168"/>
                </a:lnTo>
                <a:lnTo>
                  <a:pt x="158" y="168"/>
                </a:lnTo>
                <a:lnTo>
                  <a:pt x="158" y="168"/>
                </a:lnTo>
                <a:lnTo>
                  <a:pt x="156" y="168"/>
                </a:lnTo>
                <a:lnTo>
                  <a:pt x="156" y="168"/>
                </a:lnTo>
                <a:lnTo>
                  <a:pt x="156" y="170"/>
                </a:lnTo>
                <a:lnTo>
                  <a:pt x="156" y="170"/>
                </a:lnTo>
                <a:lnTo>
                  <a:pt x="156" y="170"/>
                </a:lnTo>
                <a:lnTo>
                  <a:pt x="156" y="170"/>
                </a:lnTo>
                <a:lnTo>
                  <a:pt x="156" y="170"/>
                </a:lnTo>
                <a:lnTo>
                  <a:pt x="156" y="172"/>
                </a:lnTo>
                <a:lnTo>
                  <a:pt x="156" y="172"/>
                </a:lnTo>
                <a:lnTo>
                  <a:pt x="156" y="172"/>
                </a:lnTo>
                <a:lnTo>
                  <a:pt x="156" y="172"/>
                </a:lnTo>
                <a:lnTo>
                  <a:pt x="156" y="174"/>
                </a:lnTo>
                <a:lnTo>
                  <a:pt x="156" y="174"/>
                </a:lnTo>
                <a:lnTo>
                  <a:pt x="158" y="174"/>
                </a:lnTo>
                <a:lnTo>
                  <a:pt x="158" y="174"/>
                </a:lnTo>
                <a:lnTo>
                  <a:pt x="158" y="174"/>
                </a:lnTo>
                <a:lnTo>
                  <a:pt x="158" y="174"/>
                </a:lnTo>
                <a:lnTo>
                  <a:pt x="158" y="176"/>
                </a:lnTo>
                <a:lnTo>
                  <a:pt x="158" y="176"/>
                </a:lnTo>
                <a:lnTo>
                  <a:pt x="158" y="178"/>
                </a:lnTo>
                <a:lnTo>
                  <a:pt x="158" y="178"/>
                </a:lnTo>
                <a:lnTo>
                  <a:pt x="158" y="178"/>
                </a:lnTo>
                <a:lnTo>
                  <a:pt x="158" y="180"/>
                </a:lnTo>
                <a:lnTo>
                  <a:pt x="156" y="180"/>
                </a:lnTo>
                <a:lnTo>
                  <a:pt x="156" y="180"/>
                </a:lnTo>
                <a:lnTo>
                  <a:pt x="156" y="180"/>
                </a:lnTo>
                <a:lnTo>
                  <a:pt x="156" y="180"/>
                </a:lnTo>
                <a:lnTo>
                  <a:pt x="154" y="178"/>
                </a:lnTo>
                <a:lnTo>
                  <a:pt x="154" y="178"/>
                </a:lnTo>
                <a:lnTo>
                  <a:pt x="154" y="178"/>
                </a:lnTo>
                <a:lnTo>
                  <a:pt x="154" y="178"/>
                </a:lnTo>
                <a:lnTo>
                  <a:pt x="154" y="176"/>
                </a:lnTo>
                <a:lnTo>
                  <a:pt x="154" y="176"/>
                </a:lnTo>
                <a:lnTo>
                  <a:pt x="152" y="174"/>
                </a:lnTo>
                <a:lnTo>
                  <a:pt x="152" y="174"/>
                </a:lnTo>
                <a:lnTo>
                  <a:pt x="152" y="174"/>
                </a:lnTo>
                <a:lnTo>
                  <a:pt x="152" y="174"/>
                </a:lnTo>
                <a:lnTo>
                  <a:pt x="152" y="174"/>
                </a:lnTo>
                <a:lnTo>
                  <a:pt x="154" y="174"/>
                </a:lnTo>
                <a:lnTo>
                  <a:pt x="154" y="174"/>
                </a:lnTo>
                <a:lnTo>
                  <a:pt x="154" y="172"/>
                </a:lnTo>
                <a:lnTo>
                  <a:pt x="152" y="172"/>
                </a:lnTo>
                <a:lnTo>
                  <a:pt x="152" y="172"/>
                </a:lnTo>
                <a:lnTo>
                  <a:pt x="152" y="172"/>
                </a:lnTo>
                <a:lnTo>
                  <a:pt x="152" y="172"/>
                </a:lnTo>
                <a:lnTo>
                  <a:pt x="150" y="172"/>
                </a:lnTo>
                <a:lnTo>
                  <a:pt x="150" y="172"/>
                </a:lnTo>
                <a:lnTo>
                  <a:pt x="150" y="172"/>
                </a:lnTo>
                <a:lnTo>
                  <a:pt x="150" y="172"/>
                </a:lnTo>
                <a:lnTo>
                  <a:pt x="148" y="172"/>
                </a:lnTo>
                <a:lnTo>
                  <a:pt x="148" y="172"/>
                </a:lnTo>
                <a:lnTo>
                  <a:pt x="148" y="176"/>
                </a:lnTo>
                <a:lnTo>
                  <a:pt x="148" y="178"/>
                </a:lnTo>
                <a:lnTo>
                  <a:pt x="148" y="178"/>
                </a:lnTo>
                <a:lnTo>
                  <a:pt x="148" y="180"/>
                </a:lnTo>
                <a:lnTo>
                  <a:pt x="148" y="180"/>
                </a:lnTo>
                <a:lnTo>
                  <a:pt x="148" y="180"/>
                </a:lnTo>
                <a:lnTo>
                  <a:pt x="148" y="180"/>
                </a:lnTo>
                <a:lnTo>
                  <a:pt x="148" y="180"/>
                </a:lnTo>
                <a:lnTo>
                  <a:pt x="148" y="180"/>
                </a:lnTo>
                <a:lnTo>
                  <a:pt x="144" y="180"/>
                </a:lnTo>
                <a:lnTo>
                  <a:pt x="144" y="180"/>
                </a:lnTo>
                <a:lnTo>
                  <a:pt x="144" y="180"/>
                </a:lnTo>
                <a:lnTo>
                  <a:pt x="144" y="180"/>
                </a:lnTo>
                <a:lnTo>
                  <a:pt x="142" y="180"/>
                </a:lnTo>
                <a:lnTo>
                  <a:pt x="142" y="180"/>
                </a:lnTo>
                <a:lnTo>
                  <a:pt x="142" y="180"/>
                </a:lnTo>
                <a:lnTo>
                  <a:pt x="142" y="180"/>
                </a:lnTo>
                <a:lnTo>
                  <a:pt x="140" y="180"/>
                </a:lnTo>
                <a:lnTo>
                  <a:pt x="138" y="178"/>
                </a:lnTo>
                <a:lnTo>
                  <a:pt x="138" y="178"/>
                </a:lnTo>
                <a:lnTo>
                  <a:pt x="136" y="180"/>
                </a:lnTo>
                <a:lnTo>
                  <a:pt x="136" y="180"/>
                </a:lnTo>
                <a:lnTo>
                  <a:pt x="136" y="180"/>
                </a:lnTo>
                <a:lnTo>
                  <a:pt x="134" y="180"/>
                </a:lnTo>
                <a:lnTo>
                  <a:pt x="134" y="180"/>
                </a:lnTo>
                <a:lnTo>
                  <a:pt x="134" y="180"/>
                </a:lnTo>
                <a:lnTo>
                  <a:pt x="132" y="180"/>
                </a:lnTo>
                <a:lnTo>
                  <a:pt x="132" y="180"/>
                </a:lnTo>
                <a:lnTo>
                  <a:pt x="132" y="180"/>
                </a:lnTo>
                <a:lnTo>
                  <a:pt x="132" y="180"/>
                </a:lnTo>
                <a:lnTo>
                  <a:pt x="132" y="180"/>
                </a:lnTo>
                <a:lnTo>
                  <a:pt x="132" y="180"/>
                </a:lnTo>
                <a:lnTo>
                  <a:pt x="132" y="180"/>
                </a:lnTo>
                <a:lnTo>
                  <a:pt x="132" y="180"/>
                </a:lnTo>
                <a:lnTo>
                  <a:pt x="132" y="180"/>
                </a:lnTo>
                <a:lnTo>
                  <a:pt x="134" y="178"/>
                </a:lnTo>
                <a:lnTo>
                  <a:pt x="134" y="178"/>
                </a:lnTo>
                <a:lnTo>
                  <a:pt x="134" y="178"/>
                </a:lnTo>
                <a:lnTo>
                  <a:pt x="134" y="178"/>
                </a:lnTo>
                <a:lnTo>
                  <a:pt x="134" y="176"/>
                </a:lnTo>
                <a:lnTo>
                  <a:pt x="134" y="176"/>
                </a:lnTo>
                <a:lnTo>
                  <a:pt x="134" y="176"/>
                </a:lnTo>
                <a:lnTo>
                  <a:pt x="132" y="176"/>
                </a:lnTo>
                <a:lnTo>
                  <a:pt x="132" y="178"/>
                </a:lnTo>
                <a:lnTo>
                  <a:pt x="130" y="178"/>
                </a:lnTo>
                <a:lnTo>
                  <a:pt x="130" y="178"/>
                </a:lnTo>
                <a:lnTo>
                  <a:pt x="130" y="178"/>
                </a:lnTo>
                <a:lnTo>
                  <a:pt x="130" y="178"/>
                </a:lnTo>
                <a:lnTo>
                  <a:pt x="130" y="176"/>
                </a:lnTo>
                <a:lnTo>
                  <a:pt x="130" y="176"/>
                </a:lnTo>
                <a:lnTo>
                  <a:pt x="128" y="176"/>
                </a:lnTo>
                <a:lnTo>
                  <a:pt x="128" y="176"/>
                </a:lnTo>
                <a:lnTo>
                  <a:pt x="128" y="176"/>
                </a:lnTo>
                <a:lnTo>
                  <a:pt x="128" y="174"/>
                </a:lnTo>
                <a:lnTo>
                  <a:pt x="128" y="174"/>
                </a:lnTo>
                <a:lnTo>
                  <a:pt x="128" y="176"/>
                </a:lnTo>
                <a:lnTo>
                  <a:pt x="128" y="176"/>
                </a:lnTo>
                <a:lnTo>
                  <a:pt x="128" y="176"/>
                </a:lnTo>
                <a:lnTo>
                  <a:pt x="128" y="176"/>
                </a:lnTo>
                <a:lnTo>
                  <a:pt x="128" y="178"/>
                </a:lnTo>
                <a:lnTo>
                  <a:pt x="128" y="178"/>
                </a:lnTo>
                <a:lnTo>
                  <a:pt x="130" y="178"/>
                </a:lnTo>
                <a:lnTo>
                  <a:pt x="130" y="178"/>
                </a:lnTo>
                <a:lnTo>
                  <a:pt x="130" y="178"/>
                </a:lnTo>
                <a:lnTo>
                  <a:pt x="130" y="178"/>
                </a:lnTo>
                <a:lnTo>
                  <a:pt x="130" y="178"/>
                </a:lnTo>
                <a:lnTo>
                  <a:pt x="130" y="178"/>
                </a:lnTo>
                <a:lnTo>
                  <a:pt x="130" y="178"/>
                </a:lnTo>
                <a:lnTo>
                  <a:pt x="128" y="178"/>
                </a:lnTo>
                <a:lnTo>
                  <a:pt x="128" y="178"/>
                </a:lnTo>
                <a:lnTo>
                  <a:pt x="128" y="178"/>
                </a:lnTo>
                <a:lnTo>
                  <a:pt x="128" y="178"/>
                </a:lnTo>
                <a:lnTo>
                  <a:pt x="126" y="176"/>
                </a:lnTo>
                <a:lnTo>
                  <a:pt x="126" y="174"/>
                </a:lnTo>
                <a:lnTo>
                  <a:pt x="126" y="174"/>
                </a:lnTo>
                <a:lnTo>
                  <a:pt x="126" y="174"/>
                </a:lnTo>
                <a:lnTo>
                  <a:pt x="126" y="174"/>
                </a:lnTo>
                <a:lnTo>
                  <a:pt x="126" y="174"/>
                </a:lnTo>
                <a:lnTo>
                  <a:pt x="126" y="174"/>
                </a:lnTo>
                <a:lnTo>
                  <a:pt x="126" y="174"/>
                </a:lnTo>
                <a:lnTo>
                  <a:pt x="126" y="174"/>
                </a:lnTo>
                <a:lnTo>
                  <a:pt x="126" y="172"/>
                </a:lnTo>
                <a:lnTo>
                  <a:pt x="126" y="172"/>
                </a:lnTo>
                <a:lnTo>
                  <a:pt x="126" y="172"/>
                </a:lnTo>
                <a:lnTo>
                  <a:pt x="126" y="172"/>
                </a:lnTo>
                <a:lnTo>
                  <a:pt x="124" y="172"/>
                </a:lnTo>
                <a:lnTo>
                  <a:pt x="124" y="172"/>
                </a:lnTo>
                <a:lnTo>
                  <a:pt x="124" y="174"/>
                </a:lnTo>
                <a:lnTo>
                  <a:pt x="124" y="174"/>
                </a:lnTo>
                <a:lnTo>
                  <a:pt x="124" y="174"/>
                </a:lnTo>
                <a:lnTo>
                  <a:pt x="124" y="174"/>
                </a:lnTo>
                <a:lnTo>
                  <a:pt x="124" y="174"/>
                </a:lnTo>
                <a:lnTo>
                  <a:pt x="124" y="174"/>
                </a:lnTo>
                <a:lnTo>
                  <a:pt x="124" y="174"/>
                </a:lnTo>
                <a:lnTo>
                  <a:pt x="124" y="174"/>
                </a:lnTo>
                <a:lnTo>
                  <a:pt x="124" y="176"/>
                </a:lnTo>
                <a:lnTo>
                  <a:pt x="124" y="176"/>
                </a:lnTo>
                <a:lnTo>
                  <a:pt x="124" y="176"/>
                </a:lnTo>
                <a:lnTo>
                  <a:pt x="124" y="176"/>
                </a:lnTo>
                <a:lnTo>
                  <a:pt x="124" y="176"/>
                </a:lnTo>
                <a:lnTo>
                  <a:pt x="124" y="176"/>
                </a:lnTo>
                <a:lnTo>
                  <a:pt x="124" y="178"/>
                </a:lnTo>
                <a:lnTo>
                  <a:pt x="124" y="178"/>
                </a:lnTo>
                <a:lnTo>
                  <a:pt x="124" y="178"/>
                </a:lnTo>
                <a:lnTo>
                  <a:pt x="124" y="178"/>
                </a:lnTo>
                <a:lnTo>
                  <a:pt x="124" y="178"/>
                </a:lnTo>
                <a:lnTo>
                  <a:pt x="124" y="180"/>
                </a:lnTo>
                <a:lnTo>
                  <a:pt x="124" y="180"/>
                </a:lnTo>
                <a:lnTo>
                  <a:pt x="126" y="180"/>
                </a:lnTo>
                <a:lnTo>
                  <a:pt x="126" y="180"/>
                </a:lnTo>
                <a:lnTo>
                  <a:pt x="126" y="180"/>
                </a:lnTo>
                <a:lnTo>
                  <a:pt x="126" y="180"/>
                </a:lnTo>
                <a:lnTo>
                  <a:pt x="128" y="180"/>
                </a:lnTo>
                <a:lnTo>
                  <a:pt x="128" y="182"/>
                </a:lnTo>
                <a:lnTo>
                  <a:pt x="128" y="182"/>
                </a:lnTo>
                <a:lnTo>
                  <a:pt x="130" y="182"/>
                </a:lnTo>
                <a:lnTo>
                  <a:pt x="130" y="182"/>
                </a:lnTo>
                <a:lnTo>
                  <a:pt x="130" y="182"/>
                </a:lnTo>
                <a:lnTo>
                  <a:pt x="130" y="182"/>
                </a:lnTo>
                <a:lnTo>
                  <a:pt x="132" y="184"/>
                </a:lnTo>
                <a:lnTo>
                  <a:pt x="132" y="186"/>
                </a:lnTo>
                <a:lnTo>
                  <a:pt x="132" y="186"/>
                </a:lnTo>
                <a:lnTo>
                  <a:pt x="132" y="186"/>
                </a:lnTo>
                <a:lnTo>
                  <a:pt x="132" y="186"/>
                </a:lnTo>
                <a:lnTo>
                  <a:pt x="130" y="186"/>
                </a:lnTo>
                <a:lnTo>
                  <a:pt x="130" y="186"/>
                </a:lnTo>
                <a:lnTo>
                  <a:pt x="130" y="186"/>
                </a:lnTo>
                <a:lnTo>
                  <a:pt x="130" y="186"/>
                </a:lnTo>
                <a:lnTo>
                  <a:pt x="128" y="184"/>
                </a:lnTo>
                <a:lnTo>
                  <a:pt x="128" y="186"/>
                </a:lnTo>
                <a:lnTo>
                  <a:pt x="126" y="186"/>
                </a:lnTo>
                <a:lnTo>
                  <a:pt x="126" y="186"/>
                </a:lnTo>
                <a:lnTo>
                  <a:pt x="124" y="186"/>
                </a:lnTo>
                <a:lnTo>
                  <a:pt x="124" y="186"/>
                </a:lnTo>
                <a:lnTo>
                  <a:pt x="124" y="188"/>
                </a:lnTo>
                <a:lnTo>
                  <a:pt x="124" y="188"/>
                </a:lnTo>
                <a:lnTo>
                  <a:pt x="124" y="190"/>
                </a:lnTo>
                <a:lnTo>
                  <a:pt x="126" y="190"/>
                </a:lnTo>
                <a:lnTo>
                  <a:pt x="126" y="190"/>
                </a:lnTo>
                <a:lnTo>
                  <a:pt x="126" y="190"/>
                </a:lnTo>
                <a:lnTo>
                  <a:pt x="126" y="190"/>
                </a:lnTo>
                <a:lnTo>
                  <a:pt x="124" y="192"/>
                </a:lnTo>
                <a:lnTo>
                  <a:pt x="124" y="192"/>
                </a:lnTo>
                <a:lnTo>
                  <a:pt x="124" y="192"/>
                </a:lnTo>
                <a:lnTo>
                  <a:pt x="124" y="192"/>
                </a:lnTo>
                <a:lnTo>
                  <a:pt x="124" y="192"/>
                </a:lnTo>
                <a:lnTo>
                  <a:pt x="124" y="192"/>
                </a:lnTo>
                <a:lnTo>
                  <a:pt x="124" y="192"/>
                </a:lnTo>
                <a:lnTo>
                  <a:pt x="124" y="192"/>
                </a:lnTo>
                <a:lnTo>
                  <a:pt x="124" y="194"/>
                </a:lnTo>
                <a:lnTo>
                  <a:pt x="124" y="194"/>
                </a:lnTo>
                <a:lnTo>
                  <a:pt x="124" y="194"/>
                </a:lnTo>
                <a:lnTo>
                  <a:pt x="124" y="194"/>
                </a:lnTo>
                <a:lnTo>
                  <a:pt x="124" y="194"/>
                </a:lnTo>
                <a:lnTo>
                  <a:pt x="124" y="196"/>
                </a:lnTo>
                <a:lnTo>
                  <a:pt x="124" y="196"/>
                </a:lnTo>
                <a:lnTo>
                  <a:pt x="124" y="196"/>
                </a:lnTo>
                <a:lnTo>
                  <a:pt x="124" y="198"/>
                </a:lnTo>
                <a:lnTo>
                  <a:pt x="124" y="198"/>
                </a:lnTo>
                <a:lnTo>
                  <a:pt x="124" y="198"/>
                </a:lnTo>
                <a:lnTo>
                  <a:pt x="122" y="200"/>
                </a:lnTo>
                <a:lnTo>
                  <a:pt x="120" y="198"/>
                </a:lnTo>
                <a:lnTo>
                  <a:pt x="118" y="198"/>
                </a:lnTo>
                <a:lnTo>
                  <a:pt x="118" y="198"/>
                </a:lnTo>
                <a:lnTo>
                  <a:pt x="116" y="198"/>
                </a:lnTo>
                <a:lnTo>
                  <a:pt x="116" y="196"/>
                </a:lnTo>
                <a:lnTo>
                  <a:pt x="114" y="196"/>
                </a:lnTo>
                <a:lnTo>
                  <a:pt x="114" y="196"/>
                </a:lnTo>
                <a:lnTo>
                  <a:pt x="116" y="196"/>
                </a:lnTo>
                <a:lnTo>
                  <a:pt x="116" y="196"/>
                </a:lnTo>
                <a:lnTo>
                  <a:pt x="116" y="194"/>
                </a:lnTo>
                <a:lnTo>
                  <a:pt x="114" y="194"/>
                </a:lnTo>
                <a:lnTo>
                  <a:pt x="114" y="194"/>
                </a:lnTo>
                <a:lnTo>
                  <a:pt x="114" y="194"/>
                </a:lnTo>
                <a:lnTo>
                  <a:pt x="112" y="194"/>
                </a:lnTo>
                <a:lnTo>
                  <a:pt x="110" y="192"/>
                </a:lnTo>
                <a:lnTo>
                  <a:pt x="110" y="192"/>
                </a:lnTo>
                <a:lnTo>
                  <a:pt x="108" y="190"/>
                </a:lnTo>
                <a:lnTo>
                  <a:pt x="108" y="190"/>
                </a:lnTo>
                <a:lnTo>
                  <a:pt x="110" y="188"/>
                </a:lnTo>
                <a:lnTo>
                  <a:pt x="108" y="186"/>
                </a:lnTo>
                <a:lnTo>
                  <a:pt x="108" y="186"/>
                </a:lnTo>
                <a:lnTo>
                  <a:pt x="108" y="186"/>
                </a:lnTo>
                <a:lnTo>
                  <a:pt x="108" y="184"/>
                </a:lnTo>
                <a:lnTo>
                  <a:pt x="108" y="184"/>
                </a:lnTo>
                <a:lnTo>
                  <a:pt x="108" y="184"/>
                </a:lnTo>
                <a:lnTo>
                  <a:pt x="108" y="184"/>
                </a:lnTo>
                <a:lnTo>
                  <a:pt x="110" y="182"/>
                </a:lnTo>
                <a:lnTo>
                  <a:pt x="110" y="182"/>
                </a:lnTo>
                <a:lnTo>
                  <a:pt x="110" y="182"/>
                </a:lnTo>
                <a:lnTo>
                  <a:pt x="110" y="180"/>
                </a:lnTo>
                <a:lnTo>
                  <a:pt x="110" y="180"/>
                </a:lnTo>
                <a:lnTo>
                  <a:pt x="110" y="180"/>
                </a:lnTo>
                <a:lnTo>
                  <a:pt x="108" y="178"/>
                </a:lnTo>
                <a:lnTo>
                  <a:pt x="106" y="178"/>
                </a:lnTo>
                <a:lnTo>
                  <a:pt x="106" y="178"/>
                </a:lnTo>
                <a:lnTo>
                  <a:pt x="106" y="178"/>
                </a:lnTo>
                <a:lnTo>
                  <a:pt x="106" y="178"/>
                </a:lnTo>
                <a:lnTo>
                  <a:pt x="106" y="180"/>
                </a:lnTo>
                <a:lnTo>
                  <a:pt x="106" y="180"/>
                </a:lnTo>
                <a:lnTo>
                  <a:pt x="104" y="180"/>
                </a:lnTo>
                <a:lnTo>
                  <a:pt x="104" y="180"/>
                </a:lnTo>
                <a:lnTo>
                  <a:pt x="104" y="180"/>
                </a:lnTo>
                <a:lnTo>
                  <a:pt x="102" y="180"/>
                </a:lnTo>
                <a:lnTo>
                  <a:pt x="102" y="178"/>
                </a:lnTo>
                <a:lnTo>
                  <a:pt x="100" y="178"/>
                </a:lnTo>
                <a:lnTo>
                  <a:pt x="100" y="178"/>
                </a:lnTo>
                <a:lnTo>
                  <a:pt x="98" y="178"/>
                </a:lnTo>
                <a:lnTo>
                  <a:pt x="98" y="178"/>
                </a:lnTo>
                <a:lnTo>
                  <a:pt x="98" y="178"/>
                </a:lnTo>
                <a:lnTo>
                  <a:pt x="98" y="178"/>
                </a:lnTo>
                <a:lnTo>
                  <a:pt x="98" y="176"/>
                </a:lnTo>
                <a:lnTo>
                  <a:pt x="96" y="178"/>
                </a:lnTo>
                <a:lnTo>
                  <a:pt x="94" y="178"/>
                </a:lnTo>
                <a:lnTo>
                  <a:pt x="94" y="178"/>
                </a:lnTo>
                <a:lnTo>
                  <a:pt x="94" y="178"/>
                </a:lnTo>
                <a:lnTo>
                  <a:pt x="92" y="178"/>
                </a:lnTo>
                <a:lnTo>
                  <a:pt x="92" y="178"/>
                </a:lnTo>
                <a:lnTo>
                  <a:pt x="92" y="178"/>
                </a:lnTo>
                <a:lnTo>
                  <a:pt x="92" y="178"/>
                </a:lnTo>
                <a:lnTo>
                  <a:pt x="92" y="178"/>
                </a:lnTo>
                <a:lnTo>
                  <a:pt x="92" y="180"/>
                </a:lnTo>
                <a:lnTo>
                  <a:pt x="92" y="180"/>
                </a:lnTo>
                <a:lnTo>
                  <a:pt x="92" y="180"/>
                </a:lnTo>
                <a:lnTo>
                  <a:pt x="90" y="180"/>
                </a:lnTo>
                <a:lnTo>
                  <a:pt x="90" y="180"/>
                </a:lnTo>
                <a:lnTo>
                  <a:pt x="90" y="180"/>
                </a:lnTo>
                <a:lnTo>
                  <a:pt x="90" y="180"/>
                </a:lnTo>
                <a:lnTo>
                  <a:pt x="90" y="180"/>
                </a:lnTo>
                <a:lnTo>
                  <a:pt x="90" y="180"/>
                </a:lnTo>
                <a:lnTo>
                  <a:pt x="88" y="180"/>
                </a:lnTo>
                <a:lnTo>
                  <a:pt x="88" y="180"/>
                </a:lnTo>
                <a:lnTo>
                  <a:pt x="88" y="180"/>
                </a:lnTo>
                <a:lnTo>
                  <a:pt x="88" y="180"/>
                </a:lnTo>
                <a:lnTo>
                  <a:pt x="88" y="180"/>
                </a:lnTo>
                <a:lnTo>
                  <a:pt x="88" y="180"/>
                </a:lnTo>
                <a:lnTo>
                  <a:pt x="88" y="180"/>
                </a:lnTo>
                <a:lnTo>
                  <a:pt x="90" y="180"/>
                </a:lnTo>
                <a:lnTo>
                  <a:pt x="90" y="180"/>
                </a:lnTo>
                <a:lnTo>
                  <a:pt x="90" y="180"/>
                </a:lnTo>
                <a:lnTo>
                  <a:pt x="90" y="180"/>
                </a:lnTo>
                <a:lnTo>
                  <a:pt x="90" y="180"/>
                </a:lnTo>
                <a:lnTo>
                  <a:pt x="90" y="182"/>
                </a:lnTo>
                <a:lnTo>
                  <a:pt x="90" y="182"/>
                </a:lnTo>
                <a:lnTo>
                  <a:pt x="88" y="182"/>
                </a:lnTo>
                <a:lnTo>
                  <a:pt x="88" y="182"/>
                </a:lnTo>
                <a:lnTo>
                  <a:pt x="86" y="182"/>
                </a:lnTo>
                <a:lnTo>
                  <a:pt x="86" y="182"/>
                </a:lnTo>
                <a:lnTo>
                  <a:pt x="86" y="182"/>
                </a:lnTo>
                <a:lnTo>
                  <a:pt x="86" y="182"/>
                </a:lnTo>
                <a:lnTo>
                  <a:pt x="86" y="182"/>
                </a:lnTo>
                <a:lnTo>
                  <a:pt x="84" y="182"/>
                </a:lnTo>
                <a:lnTo>
                  <a:pt x="82" y="184"/>
                </a:lnTo>
                <a:lnTo>
                  <a:pt x="82" y="184"/>
                </a:lnTo>
                <a:lnTo>
                  <a:pt x="82" y="184"/>
                </a:lnTo>
                <a:lnTo>
                  <a:pt x="82" y="184"/>
                </a:lnTo>
                <a:lnTo>
                  <a:pt x="80" y="182"/>
                </a:lnTo>
                <a:lnTo>
                  <a:pt x="80" y="182"/>
                </a:lnTo>
                <a:lnTo>
                  <a:pt x="80" y="184"/>
                </a:lnTo>
                <a:lnTo>
                  <a:pt x="80" y="184"/>
                </a:lnTo>
                <a:lnTo>
                  <a:pt x="80" y="184"/>
                </a:lnTo>
                <a:lnTo>
                  <a:pt x="80" y="184"/>
                </a:lnTo>
                <a:lnTo>
                  <a:pt x="80" y="186"/>
                </a:lnTo>
                <a:lnTo>
                  <a:pt x="78" y="186"/>
                </a:lnTo>
                <a:lnTo>
                  <a:pt x="78" y="184"/>
                </a:lnTo>
                <a:lnTo>
                  <a:pt x="78" y="184"/>
                </a:lnTo>
                <a:lnTo>
                  <a:pt x="76" y="184"/>
                </a:lnTo>
                <a:lnTo>
                  <a:pt x="76" y="184"/>
                </a:lnTo>
                <a:lnTo>
                  <a:pt x="74" y="184"/>
                </a:lnTo>
                <a:lnTo>
                  <a:pt x="74" y="186"/>
                </a:lnTo>
                <a:lnTo>
                  <a:pt x="74" y="186"/>
                </a:lnTo>
                <a:lnTo>
                  <a:pt x="74" y="186"/>
                </a:lnTo>
                <a:lnTo>
                  <a:pt x="74" y="186"/>
                </a:lnTo>
                <a:lnTo>
                  <a:pt x="74" y="186"/>
                </a:lnTo>
                <a:lnTo>
                  <a:pt x="74" y="186"/>
                </a:lnTo>
                <a:lnTo>
                  <a:pt x="74" y="186"/>
                </a:lnTo>
                <a:lnTo>
                  <a:pt x="72" y="186"/>
                </a:lnTo>
                <a:lnTo>
                  <a:pt x="72" y="186"/>
                </a:lnTo>
                <a:lnTo>
                  <a:pt x="70" y="186"/>
                </a:lnTo>
                <a:lnTo>
                  <a:pt x="70" y="184"/>
                </a:lnTo>
                <a:lnTo>
                  <a:pt x="68" y="184"/>
                </a:lnTo>
                <a:lnTo>
                  <a:pt x="68" y="184"/>
                </a:lnTo>
                <a:lnTo>
                  <a:pt x="68" y="184"/>
                </a:lnTo>
                <a:lnTo>
                  <a:pt x="68" y="184"/>
                </a:lnTo>
                <a:lnTo>
                  <a:pt x="68" y="184"/>
                </a:lnTo>
                <a:lnTo>
                  <a:pt x="68" y="184"/>
                </a:lnTo>
                <a:lnTo>
                  <a:pt x="68" y="186"/>
                </a:lnTo>
                <a:lnTo>
                  <a:pt x="68" y="186"/>
                </a:lnTo>
                <a:lnTo>
                  <a:pt x="68" y="188"/>
                </a:lnTo>
                <a:lnTo>
                  <a:pt x="68" y="188"/>
                </a:lnTo>
                <a:lnTo>
                  <a:pt x="68" y="188"/>
                </a:lnTo>
                <a:lnTo>
                  <a:pt x="68" y="190"/>
                </a:lnTo>
                <a:lnTo>
                  <a:pt x="68" y="190"/>
                </a:lnTo>
                <a:lnTo>
                  <a:pt x="68" y="190"/>
                </a:lnTo>
                <a:lnTo>
                  <a:pt x="68" y="190"/>
                </a:lnTo>
                <a:lnTo>
                  <a:pt x="68" y="192"/>
                </a:lnTo>
                <a:lnTo>
                  <a:pt x="70" y="192"/>
                </a:lnTo>
                <a:lnTo>
                  <a:pt x="70" y="192"/>
                </a:lnTo>
                <a:lnTo>
                  <a:pt x="70" y="192"/>
                </a:lnTo>
                <a:lnTo>
                  <a:pt x="68" y="194"/>
                </a:lnTo>
                <a:lnTo>
                  <a:pt x="68" y="194"/>
                </a:lnTo>
                <a:lnTo>
                  <a:pt x="68" y="194"/>
                </a:lnTo>
                <a:lnTo>
                  <a:pt x="68" y="194"/>
                </a:lnTo>
                <a:lnTo>
                  <a:pt x="68" y="192"/>
                </a:lnTo>
                <a:lnTo>
                  <a:pt x="64" y="190"/>
                </a:lnTo>
                <a:lnTo>
                  <a:pt x="64" y="190"/>
                </a:lnTo>
                <a:lnTo>
                  <a:pt x="62" y="190"/>
                </a:lnTo>
                <a:lnTo>
                  <a:pt x="62" y="190"/>
                </a:lnTo>
                <a:lnTo>
                  <a:pt x="60" y="190"/>
                </a:lnTo>
                <a:lnTo>
                  <a:pt x="58" y="190"/>
                </a:lnTo>
                <a:lnTo>
                  <a:pt x="56" y="190"/>
                </a:lnTo>
                <a:lnTo>
                  <a:pt x="56" y="190"/>
                </a:lnTo>
                <a:lnTo>
                  <a:pt x="56" y="192"/>
                </a:lnTo>
                <a:lnTo>
                  <a:pt x="54" y="192"/>
                </a:lnTo>
                <a:lnTo>
                  <a:pt x="54" y="190"/>
                </a:lnTo>
                <a:lnTo>
                  <a:pt x="54" y="190"/>
                </a:lnTo>
                <a:lnTo>
                  <a:pt x="54" y="190"/>
                </a:lnTo>
                <a:lnTo>
                  <a:pt x="54" y="190"/>
                </a:lnTo>
                <a:lnTo>
                  <a:pt x="54" y="190"/>
                </a:lnTo>
                <a:lnTo>
                  <a:pt x="52" y="190"/>
                </a:lnTo>
                <a:lnTo>
                  <a:pt x="52" y="190"/>
                </a:lnTo>
                <a:lnTo>
                  <a:pt x="52" y="190"/>
                </a:lnTo>
                <a:lnTo>
                  <a:pt x="52" y="190"/>
                </a:lnTo>
                <a:lnTo>
                  <a:pt x="52" y="190"/>
                </a:lnTo>
                <a:lnTo>
                  <a:pt x="52" y="192"/>
                </a:lnTo>
                <a:lnTo>
                  <a:pt x="52" y="192"/>
                </a:lnTo>
                <a:lnTo>
                  <a:pt x="52" y="192"/>
                </a:lnTo>
                <a:lnTo>
                  <a:pt x="50" y="192"/>
                </a:lnTo>
                <a:lnTo>
                  <a:pt x="50" y="188"/>
                </a:lnTo>
                <a:lnTo>
                  <a:pt x="50" y="188"/>
                </a:lnTo>
                <a:lnTo>
                  <a:pt x="50" y="188"/>
                </a:lnTo>
                <a:lnTo>
                  <a:pt x="50" y="186"/>
                </a:lnTo>
                <a:lnTo>
                  <a:pt x="50" y="186"/>
                </a:lnTo>
                <a:lnTo>
                  <a:pt x="50" y="186"/>
                </a:lnTo>
                <a:lnTo>
                  <a:pt x="48" y="186"/>
                </a:lnTo>
                <a:lnTo>
                  <a:pt x="48" y="186"/>
                </a:lnTo>
                <a:lnTo>
                  <a:pt x="48" y="186"/>
                </a:lnTo>
                <a:lnTo>
                  <a:pt x="48" y="184"/>
                </a:lnTo>
                <a:lnTo>
                  <a:pt x="48" y="184"/>
                </a:lnTo>
                <a:lnTo>
                  <a:pt x="48" y="182"/>
                </a:lnTo>
                <a:lnTo>
                  <a:pt x="48" y="182"/>
                </a:lnTo>
                <a:lnTo>
                  <a:pt x="52" y="184"/>
                </a:lnTo>
                <a:lnTo>
                  <a:pt x="52" y="184"/>
                </a:lnTo>
                <a:lnTo>
                  <a:pt x="52" y="184"/>
                </a:lnTo>
                <a:lnTo>
                  <a:pt x="52" y="184"/>
                </a:lnTo>
                <a:lnTo>
                  <a:pt x="54" y="184"/>
                </a:lnTo>
                <a:lnTo>
                  <a:pt x="54" y="182"/>
                </a:lnTo>
                <a:lnTo>
                  <a:pt x="54" y="182"/>
                </a:lnTo>
                <a:lnTo>
                  <a:pt x="56" y="180"/>
                </a:lnTo>
                <a:lnTo>
                  <a:pt x="56" y="180"/>
                </a:lnTo>
                <a:lnTo>
                  <a:pt x="56" y="180"/>
                </a:lnTo>
                <a:lnTo>
                  <a:pt x="56" y="180"/>
                </a:lnTo>
                <a:lnTo>
                  <a:pt x="56" y="178"/>
                </a:lnTo>
                <a:lnTo>
                  <a:pt x="58" y="178"/>
                </a:lnTo>
                <a:lnTo>
                  <a:pt x="58" y="178"/>
                </a:lnTo>
                <a:lnTo>
                  <a:pt x="58" y="178"/>
                </a:lnTo>
                <a:lnTo>
                  <a:pt x="58" y="178"/>
                </a:lnTo>
                <a:lnTo>
                  <a:pt x="58" y="178"/>
                </a:lnTo>
                <a:lnTo>
                  <a:pt x="60" y="176"/>
                </a:lnTo>
                <a:lnTo>
                  <a:pt x="60" y="174"/>
                </a:lnTo>
                <a:lnTo>
                  <a:pt x="60" y="174"/>
                </a:lnTo>
                <a:lnTo>
                  <a:pt x="60" y="174"/>
                </a:lnTo>
                <a:lnTo>
                  <a:pt x="62" y="174"/>
                </a:lnTo>
                <a:lnTo>
                  <a:pt x="62" y="172"/>
                </a:lnTo>
                <a:lnTo>
                  <a:pt x="62" y="172"/>
                </a:lnTo>
                <a:lnTo>
                  <a:pt x="62" y="172"/>
                </a:lnTo>
                <a:lnTo>
                  <a:pt x="62" y="172"/>
                </a:lnTo>
                <a:lnTo>
                  <a:pt x="62" y="172"/>
                </a:lnTo>
                <a:lnTo>
                  <a:pt x="62" y="170"/>
                </a:lnTo>
                <a:lnTo>
                  <a:pt x="62" y="170"/>
                </a:lnTo>
                <a:lnTo>
                  <a:pt x="62" y="170"/>
                </a:lnTo>
                <a:lnTo>
                  <a:pt x="64" y="170"/>
                </a:lnTo>
                <a:lnTo>
                  <a:pt x="64" y="168"/>
                </a:lnTo>
                <a:lnTo>
                  <a:pt x="64" y="168"/>
                </a:lnTo>
                <a:lnTo>
                  <a:pt x="64" y="168"/>
                </a:lnTo>
                <a:lnTo>
                  <a:pt x="66" y="168"/>
                </a:lnTo>
                <a:lnTo>
                  <a:pt x="66" y="168"/>
                </a:lnTo>
                <a:lnTo>
                  <a:pt x="66" y="168"/>
                </a:lnTo>
                <a:lnTo>
                  <a:pt x="66" y="168"/>
                </a:lnTo>
                <a:lnTo>
                  <a:pt x="66" y="168"/>
                </a:lnTo>
                <a:lnTo>
                  <a:pt x="66" y="168"/>
                </a:lnTo>
                <a:lnTo>
                  <a:pt x="66" y="168"/>
                </a:lnTo>
                <a:lnTo>
                  <a:pt x="66" y="166"/>
                </a:lnTo>
                <a:lnTo>
                  <a:pt x="64" y="166"/>
                </a:lnTo>
                <a:lnTo>
                  <a:pt x="64" y="166"/>
                </a:lnTo>
                <a:lnTo>
                  <a:pt x="64" y="166"/>
                </a:lnTo>
                <a:lnTo>
                  <a:pt x="64" y="166"/>
                </a:lnTo>
                <a:lnTo>
                  <a:pt x="64" y="166"/>
                </a:lnTo>
                <a:lnTo>
                  <a:pt x="66" y="166"/>
                </a:lnTo>
                <a:lnTo>
                  <a:pt x="66" y="166"/>
                </a:lnTo>
                <a:lnTo>
                  <a:pt x="66" y="166"/>
                </a:lnTo>
                <a:lnTo>
                  <a:pt x="68" y="166"/>
                </a:lnTo>
                <a:lnTo>
                  <a:pt x="68" y="166"/>
                </a:lnTo>
                <a:lnTo>
                  <a:pt x="68" y="166"/>
                </a:lnTo>
                <a:lnTo>
                  <a:pt x="68" y="164"/>
                </a:lnTo>
                <a:lnTo>
                  <a:pt x="70" y="164"/>
                </a:lnTo>
                <a:lnTo>
                  <a:pt x="70" y="164"/>
                </a:lnTo>
                <a:lnTo>
                  <a:pt x="70" y="164"/>
                </a:lnTo>
                <a:lnTo>
                  <a:pt x="72" y="164"/>
                </a:lnTo>
                <a:lnTo>
                  <a:pt x="72" y="164"/>
                </a:lnTo>
                <a:lnTo>
                  <a:pt x="72" y="164"/>
                </a:lnTo>
                <a:lnTo>
                  <a:pt x="72" y="166"/>
                </a:lnTo>
                <a:lnTo>
                  <a:pt x="72" y="166"/>
                </a:lnTo>
                <a:lnTo>
                  <a:pt x="74" y="166"/>
                </a:lnTo>
                <a:lnTo>
                  <a:pt x="74" y="166"/>
                </a:lnTo>
                <a:lnTo>
                  <a:pt x="74" y="166"/>
                </a:lnTo>
                <a:lnTo>
                  <a:pt x="74" y="166"/>
                </a:lnTo>
                <a:lnTo>
                  <a:pt x="74" y="166"/>
                </a:lnTo>
                <a:lnTo>
                  <a:pt x="74" y="166"/>
                </a:lnTo>
                <a:lnTo>
                  <a:pt x="74" y="166"/>
                </a:lnTo>
                <a:lnTo>
                  <a:pt x="74" y="166"/>
                </a:lnTo>
                <a:lnTo>
                  <a:pt x="74" y="166"/>
                </a:lnTo>
                <a:lnTo>
                  <a:pt x="76" y="166"/>
                </a:lnTo>
                <a:lnTo>
                  <a:pt x="76" y="166"/>
                </a:lnTo>
                <a:lnTo>
                  <a:pt x="76" y="166"/>
                </a:lnTo>
                <a:lnTo>
                  <a:pt x="76" y="164"/>
                </a:lnTo>
                <a:lnTo>
                  <a:pt x="76" y="164"/>
                </a:lnTo>
                <a:lnTo>
                  <a:pt x="76" y="164"/>
                </a:lnTo>
                <a:lnTo>
                  <a:pt x="76" y="164"/>
                </a:lnTo>
                <a:lnTo>
                  <a:pt x="76" y="164"/>
                </a:lnTo>
                <a:lnTo>
                  <a:pt x="76" y="164"/>
                </a:lnTo>
                <a:lnTo>
                  <a:pt x="78" y="164"/>
                </a:lnTo>
                <a:lnTo>
                  <a:pt x="78" y="164"/>
                </a:lnTo>
                <a:lnTo>
                  <a:pt x="78" y="166"/>
                </a:lnTo>
                <a:lnTo>
                  <a:pt x="78" y="166"/>
                </a:lnTo>
                <a:lnTo>
                  <a:pt x="80" y="166"/>
                </a:lnTo>
                <a:lnTo>
                  <a:pt x="80" y="166"/>
                </a:lnTo>
                <a:lnTo>
                  <a:pt x="80" y="166"/>
                </a:lnTo>
                <a:lnTo>
                  <a:pt x="84" y="164"/>
                </a:lnTo>
                <a:lnTo>
                  <a:pt x="84" y="164"/>
                </a:lnTo>
                <a:lnTo>
                  <a:pt x="86" y="164"/>
                </a:lnTo>
                <a:lnTo>
                  <a:pt x="86" y="164"/>
                </a:lnTo>
                <a:lnTo>
                  <a:pt x="86" y="164"/>
                </a:lnTo>
                <a:lnTo>
                  <a:pt x="86" y="164"/>
                </a:lnTo>
                <a:lnTo>
                  <a:pt x="86" y="164"/>
                </a:lnTo>
                <a:lnTo>
                  <a:pt x="86" y="164"/>
                </a:lnTo>
                <a:lnTo>
                  <a:pt x="86" y="164"/>
                </a:lnTo>
                <a:lnTo>
                  <a:pt x="86" y="164"/>
                </a:lnTo>
                <a:lnTo>
                  <a:pt x="88" y="162"/>
                </a:lnTo>
                <a:lnTo>
                  <a:pt x="88" y="162"/>
                </a:lnTo>
                <a:lnTo>
                  <a:pt x="92" y="162"/>
                </a:lnTo>
                <a:lnTo>
                  <a:pt x="92" y="162"/>
                </a:lnTo>
                <a:lnTo>
                  <a:pt x="92" y="162"/>
                </a:lnTo>
                <a:lnTo>
                  <a:pt x="92" y="162"/>
                </a:lnTo>
                <a:lnTo>
                  <a:pt x="94" y="162"/>
                </a:lnTo>
                <a:lnTo>
                  <a:pt x="94" y="162"/>
                </a:lnTo>
                <a:lnTo>
                  <a:pt x="96" y="162"/>
                </a:lnTo>
                <a:lnTo>
                  <a:pt x="96" y="162"/>
                </a:lnTo>
                <a:lnTo>
                  <a:pt x="96" y="162"/>
                </a:lnTo>
                <a:lnTo>
                  <a:pt x="96" y="162"/>
                </a:lnTo>
                <a:lnTo>
                  <a:pt x="96" y="160"/>
                </a:lnTo>
                <a:lnTo>
                  <a:pt x="96" y="160"/>
                </a:lnTo>
                <a:lnTo>
                  <a:pt x="98" y="160"/>
                </a:lnTo>
                <a:lnTo>
                  <a:pt x="98" y="160"/>
                </a:lnTo>
                <a:lnTo>
                  <a:pt x="98" y="162"/>
                </a:lnTo>
                <a:lnTo>
                  <a:pt x="98" y="162"/>
                </a:lnTo>
                <a:lnTo>
                  <a:pt x="98" y="162"/>
                </a:lnTo>
                <a:lnTo>
                  <a:pt x="100" y="162"/>
                </a:lnTo>
                <a:lnTo>
                  <a:pt x="98" y="162"/>
                </a:lnTo>
                <a:lnTo>
                  <a:pt x="98" y="162"/>
                </a:lnTo>
                <a:lnTo>
                  <a:pt x="98" y="162"/>
                </a:lnTo>
                <a:lnTo>
                  <a:pt x="98" y="164"/>
                </a:lnTo>
                <a:lnTo>
                  <a:pt x="98" y="164"/>
                </a:lnTo>
                <a:lnTo>
                  <a:pt x="98" y="164"/>
                </a:lnTo>
                <a:lnTo>
                  <a:pt x="98" y="164"/>
                </a:lnTo>
                <a:lnTo>
                  <a:pt x="98" y="164"/>
                </a:lnTo>
                <a:lnTo>
                  <a:pt x="102" y="166"/>
                </a:lnTo>
                <a:lnTo>
                  <a:pt x="102" y="166"/>
                </a:lnTo>
                <a:lnTo>
                  <a:pt x="102" y="166"/>
                </a:lnTo>
                <a:lnTo>
                  <a:pt x="102" y="166"/>
                </a:lnTo>
                <a:lnTo>
                  <a:pt x="102" y="166"/>
                </a:lnTo>
                <a:lnTo>
                  <a:pt x="102" y="164"/>
                </a:lnTo>
                <a:lnTo>
                  <a:pt x="100" y="164"/>
                </a:lnTo>
                <a:lnTo>
                  <a:pt x="100" y="164"/>
                </a:lnTo>
                <a:lnTo>
                  <a:pt x="100" y="164"/>
                </a:lnTo>
                <a:lnTo>
                  <a:pt x="102" y="164"/>
                </a:lnTo>
                <a:lnTo>
                  <a:pt x="102" y="164"/>
                </a:lnTo>
                <a:lnTo>
                  <a:pt x="102" y="164"/>
                </a:lnTo>
                <a:lnTo>
                  <a:pt x="102" y="164"/>
                </a:lnTo>
                <a:lnTo>
                  <a:pt x="104" y="166"/>
                </a:lnTo>
                <a:lnTo>
                  <a:pt x="104" y="166"/>
                </a:lnTo>
                <a:lnTo>
                  <a:pt x="106" y="166"/>
                </a:lnTo>
                <a:lnTo>
                  <a:pt x="106" y="166"/>
                </a:lnTo>
                <a:lnTo>
                  <a:pt x="106" y="166"/>
                </a:lnTo>
                <a:lnTo>
                  <a:pt x="106" y="166"/>
                </a:lnTo>
                <a:lnTo>
                  <a:pt x="108" y="164"/>
                </a:lnTo>
                <a:lnTo>
                  <a:pt x="108" y="164"/>
                </a:lnTo>
                <a:lnTo>
                  <a:pt x="108" y="162"/>
                </a:lnTo>
                <a:lnTo>
                  <a:pt x="108" y="162"/>
                </a:lnTo>
                <a:lnTo>
                  <a:pt x="108" y="162"/>
                </a:lnTo>
                <a:lnTo>
                  <a:pt x="108" y="162"/>
                </a:lnTo>
                <a:lnTo>
                  <a:pt x="108" y="162"/>
                </a:lnTo>
                <a:lnTo>
                  <a:pt x="108" y="162"/>
                </a:lnTo>
                <a:lnTo>
                  <a:pt x="110" y="162"/>
                </a:lnTo>
                <a:lnTo>
                  <a:pt x="110" y="162"/>
                </a:lnTo>
                <a:lnTo>
                  <a:pt x="110" y="162"/>
                </a:lnTo>
                <a:lnTo>
                  <a:pt x="110" y="162"/>
                </a:lnTo>
                <a:lnTo>
                  <a:pt x="110" y="162"/>
                </a:lnTo>
                <a:lnTo>
                  <a:pt x="110" y="162"/>
                </a:lnTo>
                <a:lnTo>
                  <a:pt x="110" y="160"/>
                </a:lnTo>
                <a:lnTo>
                  <a:pt x="110" y="160"/>
                </a:lnTo>
                <a:lnTo>
                  <a:pt x="110" y="160"/>
                </a:lnTo>
                <a:lnTo>
                  <a:pt x="108" y="160"/>
                </a:lnTo>
                <a:lnTo>
                  <a:pt x="108" y="160"/>
                </a:lnTo>
                <a:lnTo>
                  <a:pt x="108" y="160"/>
                </a:lnTo>
                <a:lnTo>
                  <a:pt x="108" y="160"/>
                </a:lnTo>
                <a:lnTo>
                  <a:pt x="108" y="160"/>
                </a:lnTo>
                <a:lnTo>
                  <a:pt x="108" y="160"/>
                </a:lnTo>
                <a:lnTo>
                  <a:pt x="108" y="158"/>
                </a:lnTo>
                <a:lnTo>
                  <a:pt x="106" y="158"/>
                </a:lnTo>
                <a:lnTo>
                  <a:pt x="106" y="158"/>
                </a:lnTo>
                <a:lnTo>
                  <a:pt x="106" y="154"/>
                </a:lnTo>
                <a:lnTo>
                  <a:pt x="106" y="154"/>
                </a:lnTo>
                <a:lnTo>
                  <a:pt x="106" y="152"/>
                </a:lnTo>
                <a:lnTo>
                  <a:pt x="108" y="152"/>
                </a:lnTo>
                <a:lnTo>
                  <a:pt x="108" y="150"/>
                </a:lnTo>
                <a:lnTo>
                  <a:pt x="108" y="150"/>
                </a:lnTo>
                <a:lnTo>
                  <a:pt x="110" y="148"/>
                </a:lnTo>
                <a:lnTo>
                  <a:pt x="110" y="148"/>
                </a:lnTo>
                <a:lnTo>
                  <a:pt x="110" y="148"/>
                </a:lnTo>
                <a:lnTo>
                  <a:pt x="110" y="146"/>
                </a:lnTo>
                <a:lnTo>
                  <a:pt x="110" y="146"/>
                </a:lnTo>
                <a:lnTo>
                  <a:pt x="110" y="146"/>
                </a:lnTo>
                <a:lnTo>
                  <a:pt x="110" y="144"/>
                </a:lnTo>
                <a:lnTo>
                  <a:pt x="110" y="144"/>
                </a:lnTo>
                <a:lnTo>
                  <a:pt x="110" y="144"/>
                </a:lnTo>
                <a:lnTo>
                  <a:pt x="110" y="142"/>
                </a:lnTo>
                <a:lnTo>
                  <a:pt x="110" y="142"/>
                </a:lnTo>
                <a:lnTo>
                  <a:pt x="110" y="142"/>
                </a:lnTo>
                <a:lnTo>
                  <a:pt x="108" y="140"/>
                </a:lnTo>
                <a:lnTo>
                  <a:pt x="108" y="140"/>
                </a:lnTo>
                <a:lnTo>
                  <a:pt x="108" y="138"/>
                </a:lnTo>
                <a:lnTo>
                  <a:pt x="106" y="138"/>
                </a:lnTo>
                <a:lnTo>
                  <a:pt x="106" y="138"/>
                </a:lnTo>
                <a:lnTo>
                  <a:pt x="106" y="138"/>
                </a:lnTo>
                <a:lnTo>
                  <a:pt x="106" y="136"/>
                </a:lnTo>
                <a:lnTo>
                  <a:pt x="106" y="134"/>
                </a:lnTo>
                <a:lnTo>
                  <a:pt x="106" y="134"/>
                </a:lnTo>
                <a:lnTo>
                  <a:pt x="106" y="134"/>
                </a:lnTo>
                <a:lnTo>
                  <a:pt x="106" y="134"/>
                </a:lnTo>
                <a:lnTo>
                  <a:pt x="106" y="134"/>
                </a:lnTo>
                <a:lnTo>
                  <a:pt x="106" y="134"/>
                </a:lnTo>
                <a:lnTo>
                  <a:pt x="106" y="134"/>
                </a:lnTo>
                <a:lnTo>
                  <a:pt x="108" y="134"/>
                </a:lnTo>
                <a:lnTo>
                  <a:pt x="108" y="134"/>
                </a:lnTo>
                <a:lnTo>
                  <a:pt x="108" y="134"/>
                </a:lnTo>
                <a:lnTo>
                  <a:pt x="108" y="132"/>
                </a:lnTo>
                <a:lnTo>
                  <a:pt x="110" y="132"/>
                </a:lnTo>
                <a:lnTo>
                  <a:pt x="110" y="132"/>
                </a:lnTo>
                <a:lnTo>
                  <a:pt x="110" y="132"/>
                </a:lnTo>
                <a:lnTo>
                  <a:pt x="110" y="132"/>
                </a:lnTo>
                <a:lnTo>
                  <a:pt x="110" y="132"/>
                </a:lnTo>
                <a:lnTo>
                  <a:pt x="110" y="132"/>
                </a:lnTo>
                <a:lnTo>
                  <a:pt x="110" y="132"/>
                </a:lnTo>
                <a:lnTo>
                  <a:pt x="112" y="132"/>
                </a:lnTo>
                <a:lnTo>
                  <a:pt x="112" y="132"/>
                </a:lnTo>
                <a:lnTo>
                  <a:pt x="112" y="132"/>
                </a:lnTo>
                <a:lnTo>
                  <a:pt x="112" y="132"/>
                </a:lnTo>
                <a:lnTo>
                  <a:pt x="112" y="132"/>
                </a:lnTo>
                <a:lnTo>
                  <a:pt x="112" y="132"/>
                </a:lnTo>
                <a:lnTo>
                  <a:pt x="112" y="132"/>
                </a:lnTo>
                <a:lnTo>
                  <a:pt x="112" y="134"/>
                </a:lnTo>
                <a:lnTo>
                  <a:pt x="112" y="134"/>
                </a:lnTo>
                <a:lnTo>
                  <a:pt x="112" y="136"/>
                </a:lnTo>
                <a:lnTo>
                  <a:pt x="110" y="136"/>
                </a:lnTo>
                <a:lnTo>
                  <a:pt x="110" y="138"/>
                </a:lnTo>
                <a:lnTo>
                  <a:pt x="110" y="138"/>
                </a:lnTo>
                <a:lnTo>
                  <a:pt x="110" y="138"/>
                </a:lnTo>
                <a:lnTo>
                  <a:pt x="110" y="136"/>
                </a:lnTo>
                <a:lnTo>
                  <a:pt x="108" y="136"/>
                </a:lnTo>
                <a:lnTo>
                  <a:pt x="108" y="138"/>
                </a:lnTo>
                <a:lnTo>
                  <a:pt x="108" y="138"/>
                </a:lnTo>
                <a:lnTo>
                  <a:pt x="110" y="138"/>
                </a:lnTo>
                <a:lnTo>
                  <a:pt x="110" y="140"/>
                </a:lnTo>
                <a:lnTo>
                  <a:pt x="112" y="140"/>
                </a:lnTo>
                <a:lnTo>
                  <a:pt x="112" y="140"/>
                </a:lnTo>
                <a:lnTo>
                  <a:pt x="112" y="140"/>
                </a:lnTo>
                <a:lnTo>
                  <a:pt x="112" y="140"/>
                </a:lnTo>
                <a:lnTo>
                  <a:pt x="112" y="140"/>
                </a:lnTo>
                <a:lnTo>
                  <a:pt x="112" y="140"/>
                </a:lnTo>
                <a:lnTo>
                  <a:pt x="112" y="142"/>
                </a:lnTo>
                <a:lnTo>
                  <a:pt x="112" y="142"/>
                </a:lnTo>
                <a:lnTo>
                  <a:pt x="112" y="142"/>
                </a:lnTo>
                <a:lnTo>
                  <a:pt x="114" y="142"/>
                </a:lnTo>
                <a:lnTo>
                  <a:pt x="114" y="144"/>
                </a:lnTo>
                <a:lnTo>
                  <a:pt x="114" y="144"/>
                </a:lnTo>
                <a:lnTo>
                  <a:pt x="116" y="144"/>
                </a:lnTo>
                <a:lnTo>
                  <a:pt x="116" y="144"/>
                </a:lnTo>
                <a:lnTo>
                  <a:pt x="118" y="144"/>
                </a:lnTo>
                <a:lnTo>
                  <a:pt x="118" y="144"/>
                </a:lnTo>
                <a:lnTo>
                  <a:pt x="118" y="144"/>
                </a:lnTo>
                <a:lnTo>
                  <a:pt x="118" y="144"/>
                </a:lnTo>
                <a:lnTo>
                  <a:pt x="118" y="144"/>
                </a:lnTo>
                <a:lnTo>
                  <a:pt x="118" y="144"/>
                </a:lnTo>
                <a:lnTo>
                  <a:pt x="118" y="144"/>
                </a:lnTo>
                <a:lnTo>
                  <a:pt x="118" y="142"/>
                </a:lnTo>
                <a:lnTo>
                  <a:pt x="118" y="142"/>
                </a:lnTo>
                <a:lnTo>
                  <a:pt x="118" y="142"/>
                </a:lnTo>
                <a:lnTo>
                  <a:pt x="118" y="142"/>
                </a:lnTo>
                <a:lnTo>
                  <a:pt x="118" y="142"/>
                </a:lnTo>
                <a:lnTo>
                  <a:pt x="118" y="142"/>
                </a:lnTo>
                <a:lnTo>
                  <a:pt x="118" y="142"/>
                </a:lnTo>
                <a:lnTo>
                  <a:pt x="118" y="142"/>
                </a:lnTo>
                <a:lnTo>
                  <a:pt x="120" y="140"/>
                </a:lnTo>
                <a:lnTo>
                  <a:pt x="120" y="140"/>
                </a:lnTo>
                <a:lnTo>
                  <a:pt x="120" y="140"/>
                </a:lnTo>
                <a:lnTo>
                  <a:pt x="120" y="140"/>
                </a:lnTo>
                <a:lnTo>
                  <a:pt x="122" y="140"/>
                </a:lnTo>
                <a:lnTo>
                  <a:pt x="122" y="140"/>
                </a:lnTo>
                <a:lnTo>
                  <a:pt x="122" y="140"/>
                </a:lnTo>
                <a:lnTo>
                  <a:pt x="124" y="140"/>
                </a:lnTo>
                <a:lnTo>
                  <a:pt x="124" y="140"/>
                </a:lnTo>
                <a:lnTo>
                  <a:pt x="124" y="140"/>
                </a:lnTo>
                <a:lnTo>
                  <a:pt x="124" y="138"/>
                </a:lnTo>
                <a:lnTo>
                  <a:pt x="124" y="138"/>
                </a:lnTo>
                <a:lnTo>
                  <a:pt x="126" y="138"/>
                </a:lnTo>
                <a:lnTo>
                  <a:pt x="128" y="138"/>
                </a:lnTo>
                <a:lnTo>
                  <a:pt x="128" y="138"/>
                </a:lnTo>
                <a:lnTo>
                  <a:pt x="128" y="136"/>
                </a:lnTo>
                <a:lnTo>
                  <a:pt x="130" y="134"/>
                </a:lnTo>
                <a:lnTo>
                  <a:pt x="130" y="130"/>
                </a:lnTo>
                <a:lnTo>
                  <a:pt x="130" y="130"/>
                </a:lnTo>
                <a:lnTo>
                  <a:pt x="130" y="130"/>
                </a:lnTo>
                <a:lnTo>
                  <a:pt x="130" y="130"/>
                </a:lnTo>
                <a:lnTo>
                  <a:pt x="130" y="130"/>
                </a:lnTo>
                <a:lnTo>
                  <a:pt x="130" y="130"/>
                </a:lnTo>
                <a:lnTo>
                  <a:pt x="130" y="128"/>
                </a:lnTo>
                <a:lnTo>
                  <a:pt x="130" y="128"/>
                </a:lnTo>
                <a:lnTo>
                  <a:pt x="130" y="128"/>
                </a:lnTo>
                <a:lnTo>
                  <a:pt x="130" y="128"/>
                </a:lnTo>
                <a:lnTo>
                  <a:pt x="130" y="128"/>
                </a:lnTo>
                <a:lnTo>
                  <a:pt x="130" y="128"/>
                </a:lnTo>
                <a:lnTo>
                  <a:pt x="130" y="128"/>
                </a:lnTo>
                <a:lnTo>
                  <a:pt x="130" y="126"/>
                </a:lnTo>
                <a:lnTo>
                  <a:pt x="130" y="126"/>
                </a:lnTo>
                <a:lnTo>
                  <a:pt x="130" y="126"/>
                </a:lnTo>
                <a:lnTo>
                  <a:pt x="130" y="126"/>
                </a:lnTo>
                <a:lnTo>
                  <a:pt x="130" y="126"/>
                </a:lnTo>
                <a:lnTo>
                  <a:pt x="130" y="126"/>
                </a:lnTo>
                <a:lnTo>
                  <a:pt x="132" y="126"/>
                </a:lnTo>
                <a:lnTo>
                  <a:pt x="132" y="126"/>
                </a:lnTo>
                <a:lnTo>
                  <a:pt x="132" y="124"/>
                </a:lnTo>
                <a:lnTo>
                  <a:pt x="132" y="124"/>
                </a:lnTo>
                <a:lnTo>
                  <a:pt x="132" y="124"/>
                </a:lnTo>
                <a:lnTo>
                  <a:pt x="132" y="124"/>
                </a:lnTo>
                <a:lnTo>
                  <a:pt x="132" y="124"/>
                </a:lnTo>
                <a:lnTo>
                  <a:pt x="134" y="124"/>
                </a:lnTo>
                <a:lnTo>
                  <a:pt x="134" y="124"/>
                </a:lnTo>
                <a:lnTo>
                  <a:pt x="134" y="124"/>
                </a:lnTo>
                <a:lnTo>
                  <a:pt x="134" y="122"/>
                </a:lnTo>
                <a:lnTo>
                  <a:pt x="134" y="122"/>
                </a:lnTo>
                <a:lnTo>
                  <a:pt x="134" y="122"/>
                </a:lnTo>
                <a:lnTo>
                  <a:pt x="134" y="122"/>
                </a:lnTo>
                <a:lnTo>
                  <a:pt x="134" y="122"/>
                </a:lnTo>
                <a:lnTo>
                  <a:pt x="134" y="120"/>
                </a:lnTo>
                <a:lnTo>
                  <a:pt x="134" y="118"/>
                </a:lnTo>
                <a:lnTo>
                  <a:pt x="134" y="118"/>
                </a:lnTo>
                <a:lnTo>
                  <a:pt x="134" y="118"/>
                </a:lnTo>
                <a:lnTo>
                  <a:pt x="134" y="118"/>
                </a:lnTo>
                <a:lnTo>
                  <a:pt x="134" y="118"/>
                </a:lnTo>
                <a:lnTo>
                  <a:pt x="134" y="118"/>
                </a:lnTo>
                <a:lnTo>
                  <a:pt x="134" y="116"/>
                </a:lnTo>
                <a:lnTo>
                  <a:pt x="134" y="116"/>
                </a:lnTo>
                <a:lnTo>
                  <a:pt x="134" y="114"/>
                </a:lnTo>
                <a:lnTo>
                  <a:pt x="134" y="112"/>
                </a:lnTo>
                <a:lnTo>
                  <a:pt x="134" y="112"/>
                </a:lnTo>
                <a:lnTo>
                  <a:pt x="134" y="112"/>
                </a:lnTo>
                <a:lnTo>
                  <a:pt x="134" y="112"/>
                </a:lnTo>
                <a:lnTo>
                  <a:pt x="134" y="110"/>
                </a:lnTo>
                <a:lnTo>
                  <a:pt x="134" y="110"/>
                </a:lnTo>
                <a:lnTo>
                  <a:pt x="134" y="110"/>
                </a:lnTo>
                <a:lnTo>
                  <a:pt x="134" y="110"/>
                </a:lnTo>
                <a:lnTo>
                  <a:pt x="134" y="106"/>
                </a:lnTo>
                <a:lnTo>
                  <a:pt x="132" y="104"/>
                </a:lnTo>
                <a:lnTo>
                  <a:pt x="132" y="102"/>
                </a:lnTo>
                <a:lnTo>
                  <a:pt x="132" y="102"/>
                </a:lnTo>
                <a:lnTo>
                  <a:pt x="132" y="102"/>
                </a:lnTo>
                <a:lnTo>
                  <a:pt x="132" y="102"/>
                </a:lnTo>
                <a:lnTo>
                  <a:pt x="132" y="100"/>
                </a:lnTo>
                <a:lnTo>
                  <a:pt x="132" y="100"/>
                </a:lnTo>
                <a:lnTo>
                  <a:pt x="132" y="100"/>
                </a:lnTo>
                <a:lnTo>
                  <a:pt x="132" y="100"/>
                </a:lnTo>
                <a:lnTo>
                  <a:pt x="132" y="98"/>
                </a:lnTo>
                <a:lnTo>
                  <a:pt x="130" y="98"/>
                </a:lnTo>
                <a:lnTo>
                  <a:pt x="130" y="98"/>
                </a:lnTo>
                <a:lnTo>
                  <a:pt x="130" y="96"/>
                </a:lnTo>
                <a:lnTo>
                  <a:pt x="130" y="96"/>
                </a:lnTo>
                <a:lnTo>
                  <a:pt x="130" y="96"/>
                </a:lnTo>
                <a:lnTo>
                  <a:pt x="130" y="96"/>
                </a:lnTo>
                <a:lnTo>
                  <a:pt x="130" y="94"/>
                </a:lnTo>
                <a:lnTo>
                  <a:pt x="128" y="94"/>
                </a:lnTo>
                <a:lnTo>
                  <a:pt x="128" y="94"/>
                </a:lnTo>
                <a:lnTo>
                  <a:pt x="128" y="94"/>
                </a:lnTo>
                <a:lnTo>
                  <a:pt x="128" y="94"/>
                </a:lnTo>
                <a:lnTo>
                  <a:pt x="128" y="94"/>
                </a:lnTo>
                <a:lnTo>
                  <a:pt x="128" y="92"/>
                </a:lnTo>
                <a:lnTo>
                  <a:pt x="126" y="92"/>
                </a:lnTo>
                <a:lnTo>
                  <a:pt x="126" y="92"/>
                </a:lnTo>
                <a:lnTo>
                  <a:pt x="126" y="92"/>
                </a:lnTo>
                <a:lnTo>
                  <a:pt x="126" y="92"/>
                </a:lnTo>
                <a:lnTo>
                  <a:pt x="126" y="92"/>
                </a:lnTo>
                <a:lnTo>
                  <a:pt x="126" y="92"/>
                </a:lnTo>
                <a:lnTo>
                  <a:pt x="126" y="92"/>
                </a:lnTo>
                <a:close/>
                <a:moveTo>
                  <a:pt x="66" y="152"/>
                </a:moveTo>
                <a:lnTo>
                  <a:pt x="66" y="152"/>
                </a:lnTo>
                <a:lnTo>
                  <a:pt x="66" y="152"/>
                </a:lnTo>
                <a:lnTo>
                  <a:pt x="66" y="152"/>
                </a:lnTo>
                <a:lnTo>
                  <a:pt x="68" y="152"/>
                </a:lnTo>
                <a:lnTo>
                  <a:pt x="68" y="152"/>
                </a:lnTo>
                <a:lnTo>
                  <a:pt x="68" y="154"/>
                </a:lnTo>
                <a:lnTo>
                  <a:pt x="68" y="154"/>
                </a:lnTo>
                <a:lnTo>
                  <a:pt x="68" y="154"/>
                </a:lnTo>
                <a:lnTo>
                  <a:pt x="66" y="154"/>
                </a:lnTo>
                <a:lnTo>
                  <a:pt x="66" y="154"/>
                </a:lnTo>
                <a:lnTo>
                  <a:pt x="66" y="152"/>
                </a:lnTo>
                <a:lnTo>
                  <a:pt x="66" y="152"/>
                </a:lnTo>
                <a:lnTo>
                  <a:pt x="66" y="152"/>
                </a:lnTo>
                <a:lnTo>
                  <a:pt x="66" y="152"/>
                </a:lnTo>
                <a:lnTo>
                  <a:pt x="66" y="152"/>
                </a:lnTo>
                <a:lnTo>
                  <a:pt x="66" y="152"/>
                </a:lnTo>
                <a:lnTo>
                  <a:pt x="66" y="152"/>
                </a:lnTo>
                <a:close/>
                <a:moveTo>
                  <a:pt x="36" y="194"/>
                </a:moveTo>
                <a:lnTo>
                  <a:pt x="36" y="194"/>
                </a:lnTo>
                <a:lnTo>
                  <a:pt x="36" y="194"/>
                </a:lnTo>
                <a:lnTo>
                  <a:pt x="36" y="194"/>
                </a:lnTo>
                <a:lnTo>
                  <a:pt x="36" y="194"/>
                </a:lnTo>
                <a:lnTo>
                  <a:pt x="34" y="192"/>
                </a:lnTo>
                <a:lnTo>
                  <a:pt x="34" y="192"/>
                </a:lnTo>
                <a:lnTo>
                  <a:pt x="34" y="192"/>
                </a:lnTo>
                <a:lnTo>
                  <a:pt x="36" y="192"/>
                </a:lnTo>
                <a:lnTo>
                  <a:pt x="36" y="194"/>
                </a:lnTo>
                <a:lnTo>
                  <a:pt x="36" y="194"/>
                </a:lnTo>
                <a:close/>
                <a:moveTo>
                  <a:pt x="56" y="312"/>
                </a:moveTo>
                <a:lnTo>
                  <a:pt x="56" y="312"/>
                </a:lnTo>
                <a:lnTo>
                  <a:pt x="56" y="314"/>
                </a:lnTo>
                <a:lnTo>
                  <a:pt x="52" y="316"/>
                </a:lnTo>
                <a:lnTo>
                  <a:pt x="52" y="316"/>
                </a:lnTo>
                <a:lnTo>
                  <a:pt x="52" y="316"/>
                </a:lnTo>
                <a:lnTo>
                  <a:pt x="52" y="316"/>
                </a:lnTo>
                <a:lnTo>
                  <a:pt x="52" y="316"/>
                </a:lnTo>
                <a:lnTo>
                  <a:pt x="52" y="320"/>
                </a:lnTo>
                <a:lnTo>
                  <a:pt x="52" y="320"/>
                </a:lnTo>
                <a:lnTo>
                  <a:pt x="52" y="320"/>
                </a:lnTo>
                <a:lnTo>
                  <a:pt x="52" y="320"/>
                </a:lnTo>
                <a:lnTo>
                  <a:pt x="52" y="320"/>
                </a:lnTo>
                <a:lnTo>
                  <a:pt x="52" y="322"/>
                </a:lnTo>
                <a:lnTo>
                  <a:pt x="52" y="322"/>
                </a:lnTo>
                <a:lnTo>
                  <a:pt x="52" y="322"/>
                </a:lnTo>
                <a:lnTo>
                  <a:pt x="52" y="322"/>
                </a:lnTo>
                <a:lnTo>
                  <a:pt x="50" y="322"/>
                </a:lnTo>
                <a:lnTo>
                  <a:pt x="50" y="322"/>
                </a:lnTo>
                <a:lnTo>
                  <a:pt x="50" y="320"/>
                </a:lnTo>
                <a:lnTo>
                  <a:pt x="50" y="320"/>
                </a:lnTo>
                <a:lnTo>
                  <a:pt x="50" y="318"/>
                </a:lnTo>
                <a:lnTo>
                  <a:pt x="50" y="318"/>
                </a:lnTo>
                <a:lnTo>
                  <a:pt x="50" y="318"/>
                </a:lnTo>
                <a:lnTo>
                  <a:pt x="50" y="316"/>
                </a:lnTo>
                <a:lnTo>
                  <a:pt x="50" y="316"/>
                </a:lnTo>
                <a:lnTo>
                  <a:pt x="50" y="316"/>
                </a:lnTo>
                <a:lnTo>
                  <a:pt x="50" y="316"/>
                </a:lnTo>
                <a:lnTo>
                  <a:pt x="50" y="316"/>
                </a:lnTo>
                <a:lnTo>
                  <a:pt x="52" y="314"/>
                </a:lnTo>
                <a:lnTo>
                  <a:pt x="52" y="314"/>
                </a:lnTo>
                <a:lnTo>
                  <a:pt x="52" y="314"/>
                </a:lnTo>
                <a:lnTo>
                  <a:pt x="52" y="312"/>
                </a:lnTo>
                <a:lnTo>
                  <a:pt x="52" y="312"/>
                </a:lnTo>
                <a:lnTo>
                  <a:pt x="52" y="312"/>
                </a:lnTo>
                <a:lnTo>
                  <a:pt x="52" y="312"/>
                </a:lnTo>
                <a:lnTo>
                  <a:pt x="52" y="312"/>
                </a:lnTo>
                <a:lnTo>
                  <a:pt x="52" y="312"/>
                </a:lnTo>
                <a:lnTo>
                  <a:pt x="52" y="312"/>
                </a:lnTo>
                <a:lnTo>
                  <a:pt x="52" y="312"/>
                </a:lnTo>
                <a:lnTo>
                  <a:pt x="52" y="312"/>
                </a:lnTo>
                <a:lnTo>
                  <a:pt x="52" y="312"/>
                </a:lnTo>
                <a:lnTo>
                  <a:pt x="52" y="312"/>
                </a:lnTo>
                <a:lnTo>
                  <a:pt x="52" y="312"/>
                </a:lnTo>
                <a:lnTo>
                  <a:pt x="54" y="312"/>
                </a:lnTo>
                <a:lnTo>
                  <a:pt x="54" y="312"/>
                </a:lnTo>
                <a:lnTo>
                  <a:pt x="54" y="312"/>
                </a:lnTo>
                <a:lnTo>
                  <a:pt x="54" y="312"/>
                </a:lnTo>
                <a:lnTo>
                  <a:pt x="54" y="312"/>
                </a:lnTo>
                <a:lnTo>
                  <a:pt x="54" y="312"/>
                </a:lnTo>
                <a:lnTo>
                  <a:pt x="56" y="308"/>
                </a:lnTo>
                <a:lnTo>
                  <a:pt x="56" y="308"/>
                </a:lnTo>
                <a:lnTo>
                  <a:pt x="56" y="308"/>
                </a:lnTo>
                <a:lnTo>
                  <a:pt x="56" y="308"/>
                </a:lnTo>
                <a:lnTo>
                  <a:pt x="56" y="310"/>
                </a:lnTo>
                <a:lnTo>
                  <a:pt x="56" y="310"/>
                </a:lnTo>
                <a:lnTo>
                  <a:pt x="58" y="310"/>
                </a:lnTo>
                <a:lnTo>
                  <a:pt x="58" y="310"/>
                </a:lnTo>
                <a:lnTo>
                  <a:pt x="56" y="312"/>
                </a:lnTo>
                <a:lnTo>
                  <a:pt x="56" y="312"/>
                </a:lnTo>
                <a:close/>
                <a:moveTo>
                  <a:pt x="4" y="352"/>
                </a:moveTo>
                <a:lnTo>
                  <a:pt x="4" y="352"/>
                </a:lnTo>
                <a:lnTo>
                  <a:pt x="2" y="352"/>
                </a:lnTo>
                <a:lnTo>
                  <a:pt x="0" y="350"/>
                </a:lnTo>
                <a:lnTo>
                  <a:pt x="2" y="350"/>
                </a:lnTo>
                <a:lnTo>
                  <a:pt x="2" y="350"/>
                </a:lnTo>
                <a:lnTo>
                  <a:pt x="2" y="350"/>
                </a:lnTo>
                <a:lnTo>
                  <a:pt x="4" y="350"/>
                </a:lnTo>
                <a:lnTo>
                  <a:pt x="4" y="350"/>
                </a:lnTo>
                <a:lnTo>
                  <a:pt x="4" y="350"/>
                </a:lnTo>
                <a:lnTo>
                  <a:pt x="4" y="350"/>
                </a:lnTo>
                <a:lnTo>
                  <a:pt x="4" y="352"/>
                </a:lnTo>
                <a:lnTo>
                  <a:pt x="4" y="352"/>
                </a:lnTo>
                <a:close/>
                <a:moveTo>
                  <a:pt x="58" y="196"/>
                </a:moveTo>
                <a:lnTo>
                  <a:pt x="58" y="198"/>
                </a:lnTo>
                <a:lnTo>
                  <a:pt x="60" y="198"/>
                </a:lnTo>
                <a:lnTo>
                  <a:pt x="60" y="198"/>
                </a:lnTo>
                <a:lnTo>
                  <a:pt x="62" y="196"/>
                </a:lnTo>
                <a:lnTo>
                  <a:pt x="62" y="196"/>
                </a:lnTo>
                <a:lnTo>
                  <a:pt x="62" y="196"/>
                </a:lnTo>
                <a:lnTo>
                  <a:pt x="62" y="196"/>
                </a:lnTo>
                <a:lnTo>
                  <a:pt x="62" y="196"/>
                </a:lnTo>
                <a:lnTo>
                  <a:pt x="64" y="196"/>
                </a:lnTo>
                <a:lnTo>
                  <a:pt x="64" y="196"/>
                </a:lnTo>
                <a:lnTo>
                  <a:pt x="64" y="196"/>
                </a:lnTo>
                <a:lnTo>
                  <a:pt x="66" y="198"/>
                </a:lnTo>
                <a:lnTo>
                  <a:pt x="66" y="198"/>
                </a:lnTo>
                <a:lnTo>
                  <a:pt x="66" y="198"/>
                </a:lnTo>
                <a:lnTo>
                  <a:pt x="66" y="200"/>
                </a:lnTo>
                <a:lnTo>
                  <a:pt x="64" y="200"/>
                </a:lnTo>
                <a:lnTo>
                  <a:pt x="64" y="200"/>
                </a:lnTo>
                <a:lnTo>
                  <a:pt x="64" y="200"/>
                </a:lnTo>
                <a:lnTo>
                  <a:pt x="64" y="200"/>
                </a:lnTo>
                <a:lnTo>
                  <a:pt x="64" y="202"/>
                </a:lnTo>
                <a:lnTo>
                  <a:pt x="64" y="202"/>
                </a:lnTo>
                <a:lnTo>
                  <a:pt x="64" y="202"/>
                </a:lnTo>
                <a:lnTo>
                  <a:pt x="66" y="202"/>
                </a:lnTo>
                <a:lnTo>
                  <a:pt x="66" y="202"/>
                </a:lnTo>
                <a:lnTo>
                  <a:pt x="68" y="202"/>
                </a:lnTo>
                <a:lnTo>
                  <a:pt x="68" y="202"/>
                </a:lnTo>
                <a:lnTo>
                  <a:pt x="68" y="202"/>
                </a:lnTo>
                <a:lnTo>
                  <a:pt x="70" y="202"/>
                </a:lnTo>
                <a:lnTo>
                  <a:pt x="70" y="202"/>
                </a:lnTo>
                <a:lnTo>
                  <a:pt x="70" y="204"/>
                </a:lnTo>
                <a:lnTo>
                  <a:pt x="70" y="204"/>
                </a:lnTo>
                <a:lnTo>
                  <a:pt x="70" y="204"/>
                </a:lnTo>
                <a:lnTo>
                  <a:pt x="72" y="206"/>
                </a:lnTo>
                <a:lnTo>
                  <a:pt x="74" y="208"/>
                </a:lnTo>
                <a:lnTo>
                  <a:pt x="74" y="210"/>
                </a:lnTo>
                <a:lnTo>
                  <a:pt x="72" y="210"/>
                </a:lnTo>
                <a:lnTo>
                  <a:pt x="72" y="212"/>
                </a:lnTo>
                <a:lnTo>
                  <a:pt x="74" y="212"/>
                </a:lnTo>
                <a:lnTo>
                  <a:pt x="72" y="212"/>
                </a:lnTo>
                <a:lnTo>
                  <a:pt x="72" y="212"/>
                </a:lnTo>
                <a:lnTo>
                  <a:pt x="72" y="212"/>
                </a:lnTo>
                <a:lnTo>
                  <a:pt x="72" y="214"/>
                </a:lnTo>
                <a:lnTo>
                  <a:pt x="72" y="214"/>
                </a:lnTo>
                <a:lnTo>
                  <a:pt x="72" y="214"/>
                </a:lnTo>
                <a:lnTo>
                  <a:pt x="72" y="216"/>
                </a:lnTo>
                <a:lnTo>
                  <a:pt x="72" y="216"/>
                </a:lnTo>
                <a:lnTo>
                  <a:pt x="72" y="218"/>
                </a:lnTo>
                <a:lnTo>
                  <a:pt x="72" y="220"/>
                </a:lnTo>
                <a:lnTo>
                  <a:pt x="72" y="220"/>
                </a:lnTo>
                <a:lnTo>
                  <a:pt x="72" y="224"/>
                </a:lnTo>
                <a:lnTo>
                  <a:pt x="72" y="226"/>
                </a:lnTo>
                <a:lnTo>
                  <a:pt x="74" y="226"/>
                </a:lnTo>
                <a:lnTo>
                  <a:pt x="74" y="226"/>
                </a:lnTo>
                <a:lnTo>
                  <a:pt x="74" y="226"/>
                </a:lnTo>
                <a:lnTo>
                  <a:pt x="74" y="230"/>
                </a:lnTo>
                <a:lnTo>
                  <a:pt x="74" y="232"/>
                </a:lnTo>
                <a:lnTo>
                  <a:pt x="74" y="232"/>
                </a:lnTo>
                <a:lnTo>
                  <a:pt x="74" y="234"/>
                </a:lnTo>
                <a:lnTo>
                  <a:pt x="72" y="234"/>
                </a:lnTo>
                <a:lnTo>
                  <a:pt x="72" y="232"/>
                </a:lnTo>
                <a:lnTo>
                  <a:pt x="72" y="232"/>
                </a:lnTo>
                <a:lnTo>
                  <a:pt x="72" y="232"/>
                </a:lnTo>
                <a:lnTo>
                  <a:pt x="70" y="232"/>
                </a:lnTo>
                <a:lnTo>
                  <a:pt x="70" y="232"/>
                </a:lnTo>
                <a:lnTo>
                  <a:pt x="70" y="232"/>
                </a:lnTo>
                <a:lnTo>
                  <a:pt x="70" y="234"/>
                </a:lnTo>
                <a:lnTo>
                  <a:pt x="70" y="234"/>
                </a:lnTo>
                <a:lnTo>
                  <a:pt x="70" y="234"/>
                </a:lnTo>
                <a:lnTo>
                  <a:pt x="70" y="234"/>
                </a:lnTo>
                <a:lnTo>
                  <a:pt x="72" y="234"/>
                </a:lnTo>
                <a:lnTo>
                  <a:pt x="72" y="236"/>
                </a:lnTo>
                <a:lnTo>
                  <a:pt x="70" y="238"/>
                </a:lnTo>
                <a:lnTo>
                  <a:pt x="70" y="238"/>
                </a:lnTo>
                <a:lnTo>
                  <a:pt x="70" y="238"/>
                </a:lnTo>
                <a:lnTo>
                  <a:pt x="70" y="238"/>
                </a:lnTo>
                <a:lnTo>
                  <a:pt x="70" y="238"/>
                </a:lnTo>
                <a:lnTo>
                  <a:pt x="68" y="240"/>
                </a:lnTo>
                <a:lnTo>
                  <a:pt x="68" y="240"/>
                </a:lnTo>
                <a:lnTo>
                  <a:pt x="68" y="240"/>
                </a:lnTo>
                <a:lnTo>
                  <a:pt x="68" y="240"/>
                </a:lnTo>
                <a:lnTo>
                  <a:pt x="66" y="238"/>
                </a:lnTo>
                <a:lnTo>
                  <a:pt x="68" y="238"/>
                </a:lnTo>
                <a:lnTo>
                  <a:pt x="68" y="238"/>
                </a:lnTo>
                <a:lnTo>
                  <a:pt x="68" y="236"/>
                </a:lnTo>
                <a:lnTo>
                  <a:pt x="68" y="234"/>
                </a:lnTo>
                <a:lnTo>
                  <a:pt x="66" y="234"/>
                </a:lnTo>
                <a:lnTo>
                  <a:pt x="64" y="230"/>
                </a:lnTo>
                <a:lnTo>
                  <a:pt x="64" y="230"/>
                </a:lnTo>
                <a:lnTo>
                  <a:pt x="62" y="230"/>
                </a:lnTo>
                <a:lnTo>
                  <a:pt x="62" y="230"/>
                </a:lnTo>
                <a:lnTo>
                  <a:pt x="64" y="230"/>
                </a:lnTo>
                <a:lnTo>
                  <a:pt x="64" y="230"/>
                </a:lnTo>
                <a:lnTo>
                  <a:pt x="64" y="230"/>
                </a:lnTo>
                <a:lnTo>
                  <a:pt x="64" y="230"/>
                </a:lnTo>
                <a:lnTo>
                  <a:pt x="64" y="230"/>
                </a:lnTo>
                <a:lnTo>
                  <a:pt x="66" y="230"/>
                </a:lnTo>
                <a:lnTo>
                  <a:pt x="66" y="230"/>
                </a:lnTo>
                <a:lnTo>
                  <a:pt x="66" y="230"/>
                </a:lnTo>
                <a:lnTo>
                  <a:pt x="64" y="228"/>
                </a:lnTo>
                <a:lnTo>
                  <a:pt x="64" y="228"/>
                </a:lnTo>
                <a:lnTo>
                  <a:pt x="62" y="228"/>
                </a:lnTo>
                <a:lnTo>
                  <a:pt x="62" y="228"/>
                </a:lnTo>
                <a:lnTo>
                  <a:pt x="62" y="228"/>
                </a:lnTo>
                <a:lnTo>
                  <a:pt x="62" y="228"/>
                </a:lnTo>
                <a:lnTo>
                  <a:pt x="62" y="230"/>
                </a:lnTo>
                <a:lnTo>
                  <a:pt x="62" y="232"/>
                </a:lnTo>
                <a:lnTo>
                  <a:pt x="62" y="232"/>
                </a:lnTo>
                <a:lnTo>
                  <a:pt x="62" y="232"/>
                </a:lnTo>
                <a:lnTo>
                  <a:pt x="62" y="232"/>
                </a:lnTo>
                <a:lnTo>
                  <a:pt x="64" y="234"/>
                </a:lnTo>
                <a:lnTo>
                  <a:pt x="64" y="234"/>
                </a:lnTo>
                <a:lnTo>
                  <a:pt x="64" y="234"/>
                </a:lnTo>
                <a:lnTo>
                  <a:pt x="66" y="236"/>
                </a:lnTo>
                <a:lnTo>
                  <a:pt x="66" y="236"/>
                </a:lnTo>
                <a:lnTo>
                  <a:pt x="66" y="236"/>
                </a:lnTo>
                <a:lnTo>
                  <a:pt x="66" y="236"/>
                </a:lnTo>
                <a:lnTo>
                  <a:pt x="66" y="238"/>
                </a:lnTo>
                <a:lnTo>
                  <a:pt x="64" y="238"/>
                </a:lnTo>
                <a:lnTo>
                  <a:pt x="64" y="236"/>
                </a:lnTo>
                <a:lnTo>
                  <a:pt x="64" y="236"/>
                </a:lnTo>
                <a:lnTo>
                  <a:pt x="62" y="236"/>
                </a:lnTo>
                <a:lnTo>
                  <a:pt x="62" y="236"/>
                </a:lnTo>
                <a:lnTo>
                  <a:pt x="60" y="236"/>
                </a:lnTo>
                <a:lnTo>
                  <a:pt x="60" y="236"/>
                </a:lnTo>
                <a:lnTo>
                  <a:pt x="58" y="234"/>
                </a:lnTo>
                <a:lnTo>
                  <a:pt x="58" y="234"/>
                </a:lnTo>
                <a:lnTo>
                  <a:pt x="60" y="232"/>
                </a:lnTo>
                <a:lnTo>
                  <a:pt x="60" y="232"/>
                </a:lnTo>
                <a:lnTo>
                  <a:pt x="60" y="232"/>
                </a:lnTo>
                <a:lnTo>
                  <a:pt x="60" y="230"/>
                </a:lnTo>
                <a:lnTo>
                  <a:pt x="58" y="230"/>
                </a:lnTo>
                <a:lnTo>
                  <a:pt x="58" y="228"/>
                </a:lnTo>
                <a:lnTo>
                  <a:pt x="56" y="228"/>
                </a:lnTo>
                <a:lnTo>
                  <a:pt x="56" y="228"/>
                </a:lnTo>
                <a:lnTo>
                  <a:pt x="56" y="226"/>
                </a:lnTo>
                <a:lnTo>
                  <a:pt x="56" y="226"/>
                </a:lnTo>
                <a:lnTo>
                  <a:pt x="56" y="224"/>
                </a:lnTo>
                <a:lnTo>
                  <a:pt x="54" y="224"/>
                </a:lnTo>
                <a:lnTo>
                  <a:pt x="54" y="222"/>
                </a:lnTo>
                <a:lnTo>
                  <a:pt x="54" y="222"/>
                </a:lnTo>
                <a:lnTo>
                  <a:pt x="54" y="222"/>
                </a:lnTo>
                <a:lnTo>
                  <a:pt x="54" y="222"/>
                </a:lnTo>
                <a:lnTo>
                  <a:pt x="56" y="222"/>
                </a:lnTo>
                <a:lnTo>
                  <a:pt x="56" y="222"/>
                </a:lnTo>
                <a:lnTo>
                  <a:pt x="56" y="220"/>
                </a:lnTo>
                <a:lnTo>
                  <a:pt x="56" y="218"/>
                </a:lnTo>
                <a:lnTo>
                  <a:pt x="56" y="216"/>
                </a:lnTo>
                <a:lnTo>
                  <a:pt x="56" y="216"/>
                </a:lnTo>
                <a:lnTo>
                  <a:pt x="56" y="216"/>
                </a:lnTo>
                <a:lnTo>
                  <a:pt x="56" y="214"/>
                </a:lnTo>
                <a:lnTo>
                  <a:pt x="56" y="214"/>
                </a:lnTo>
                <a:lnTo>
                  <a:pt x="56" y="212"/>
                </a:lnTo>
                <a:lnTo>
                  <a:pt x="54" y="212"/>
                </a:lnTo>
                <a:lnTo>
                  <a:pt x="54" y="212"/>
                </a:lnTo>
                <a:lnTo>
                  <a:pt x="54" y="212"/>
                </a:lnTo>
                <a:lnTo>
                  <a:pt x="56" y="212"/>
                </a:lnTo>
                <a:lnTo>
                  <a:pt x="54" y="210"/>
                </a:lnTo>
                <a:lnTo>
                  <a:pt x="54" y="210"/>
                </a:lnTo>
                <a:lnTo>
                  <a:pt x="54" y="210"/>
                </a:lnTo>
                <a:lnTo>
                  <a:pt x="52" y="208"/>
                </a:lnTo>
                <a:lnTo>
                  <a:pt x="52" y="208"/>
                </a:lnTo>
                <a:lnTo>
                  <a:pt x="52" y="208"/>
                </a:lnTo>
                <a:lnTo>
                  <a:pt x="50" y="206"/>
                </a:lnTo>
                <a:lnTo>
                  <a:pt x="50" y="206"/>
                </a:lnTo>
                <a:lnTo>
                  <a:pt x="50" y="206"/>
                </a:lnTo>
                <a:lnTo>
                  <a:pt x="50" y="204"/>
                </a:lnTo>
                <a:lnTo>
                  <a:pt x="46" y="204"/>
                </a:lnTo>
                <a:lnTo>
                  <a:pt x="46" y="204"/>
                </a:lnTo>
                <a:lnTo>
                  <a:pt x="46" y="206"/>
                </a:lnTo>
                <a:lnTo>
                  <a:pt x="48" y="206"/>
                </a:lnTo>
                <a:lnTo>
                  <a:pt x="48" y="208"/>
                </a:lnTo>
                <a:lnTo>
                  <a:pt x="48" y="208"/>
                </a:lnTo>
                <a:lnTo>
                  <a:pt x="48" y="208"/>
                </a:lnTo>
                <a:lnTo>
                  <a:pt x="48" y="208"/>
                </a:lnTo>
                <a:lnTo>
                  <a:pt x="48" y="208"/>
                </a:lnTo>
                <a:lnTo>
                  <a:pt x="48" y="210"/>
                </a:lnTo>
                <a:lnTo>
                  <a:pt x="48" y="210"/>
                </a:lnTo>
                <a:lnTo>
                  <a:pt x="48" y="210"/>
                </a:lnTo>
                <a:lnTo>
                  <a:pt x="50" y="210"/>
                </a:lnTo>
                <a:lnTo>
                  <a:pt x="50" y="208"/>
                </a:lnTo>
                <a:lnTo>
                  <a:pt x="50" y="208"/>
                </a:lnTo>
                <a:lnTo>
                  <a:pt x="50" y="208"/>
                </a:lnTo>
                <a:lnTo>
                  <a:pt x="50" y="210"/>
                </a:lnTo>
                <a:lnTo>
                  <a:pt x="52" y="210"/>
                </a:lnTo>
                <a:lnTo>
                  <a:pt x="52" y="210"/>
                </a:lnTo>
                <a:lnTo>
                  <a:pt x="52" y="212"/>
                </a:lnTo>
                <a:lnTo>
                  <a:pt x="52" y="212"/>
                </a:lnTo>
                <a:lnTo>
                  <a:pt x="50" y="214"/>
                </a:lnTo>
                <a:lnTo>
                  <a:pt x="50" y="214"/>
                </a:lnTo>
                <a:lnTo>
                  <a:pt x="50" y="212"/>
                </a:lnTo>
                <a:lnTo>
                  <a:pt x="50" y="212"/>
                </a:lnTo>
                <a:lnTo>
                  <a:pt x="50" y="212"/>
                </a:lnTo>
                <a:lnTo>
                  <a:pt x="50" y="212"/>
                </a:lnTo>
                <a:lnTo>
                  <a:pt x="48" y="210"/>
                </a:lnTo>
                <a:lnTo>
                  <a:pt x="48" y="210"/>
                </a:lnTo>
                <a:lnTo>
                  <a:pt x="46" y="210"/>
                </a:lnTo>
                <a:lnTo>
                  <a:pt x="46" y="212"/>
                </a:lnTo>
                <a:lnTo>
                  <a:pt x="46" y="212"/>
                </a:lnTo>
                <a:lnTo>
                  <a:pt x="46" y="212"/>
                </a:lnTo>
                <a:lnTo>
                  <a:pt x="46" y="212"/>
                </a:lnTo>
                <a:lnTo>
                  <a:pt x="46" y="214"/>
                </a:lnTo>
                <a:lnTo>
                  <a:pt x="46" y="214"/>
                </a:lnTo>
                <a:lnTo>
                  <a:pt x="44" y="214"/>
                </a:lnTo>
                <a:lnTo>
                  <a:pt x="44" y="214"/>
                </a:lnTo>
                <a:lnTo>
                  <a:pt x="44" y="212"/>
                </a:lnTo>
                <a:lnTo>
                  <a:pt x="46" y="212"/>
                </a:lnTo>
                <a:lnTo>
                  <a:pt x="44" y="212"/>
                </a:lnTo>
                <a:lnTo>
                  <a:pt x="44" y="210"/>
                </a:lnTo>
                <a:lnTo>
                  <a:pt x="42" y="210"/>
                </a:lnTo>
                <a:lnTo>
                  <a:pt x="42" y="210"/>
                </a:lnTo>
                <a:lnTo>
                  <a:pt x="40" y="208"/>
                </a:lnTo>
                <a:lnTo>
                  <a:pt x="40" y="208"/>
                </a:lnTo>
                <a:lnTo>
                  <a:pt x="40" y="206"/>
                </a:lnTo>
                <a:lnTo>
                  <a:pt x="40" y="206"/>
                </a:lnTo>
                <a:lnTo>
                  <a:pt x="42" y="206"/>
                </a:lnTo>
                <a:lnTo>
                  <a:pt x="42" y="206"/>
                </a:lnTo>
                <a:lnTo>
                  <a:pt x="42" y="206"/>
                </a:lnTo>
                <a:lnTo>
                  <a:pt x="44" y="208"/>
                </a:lnTo>
                <a:lnTo>
                  <a:pt x="42" y="208"/>
                </a:lnTo>
                <a:lnTo>
                  <a:pt x="42" y="208"/>
                </a:lnTo>
                <a:lnTo>
                  <a:pt x="42" y="208"/>
                </a:lnTo>
                <a:lnTo>
                  <a:pt x="44" y="208"/>
                </a:lnTo>
                <a:lnTo>
                  <a:pt x="44" y="210"/>
                </a:lnTo>
                <a:lnTo>
                  <a:pt x="46" y="210"/>
                </a:lnTo>
                <a:lnTo>
                  <a:pt x="46" y="208"/>
                </a:lnTo>
                <a:lnTo>
                  <a:pt x="44" y="206"/>
                </a:lnTo>
                <a:lnTo>
                  <a:pt x="44" y="206"/>
                </a:lnTo>
                <a:lnTo>
                  <a:pt x="44" y="206"/>
                </a:lnTo>
                <a:lnTo>
                  <a:pt x="40" y="204"/>
                </a:lnTo>
                <a:lnTo>
                  <a:pt x="38" y="204"/>
                </a:lnTo>
                <a:lnTo>
                  <a:pt x="38" y="204"/>
                </a:lnTo>
                <a:lnTo>
                  <a:pt x="38" y="202"/>
                </a:lnTo>
                <a:lnTo>
                  <a:pt x="36" y="200"/>
                </a:lnTo>
                <a:lnTo>
                  <a:pt x="40" y="202"/>
                </a:lnTo>
                <a:lnTo>
                  <a:pt x="40" y="200"/>
                </a:lnTo>
                <a:lnTo>
                  <a:pt x="40" y="200"/>
                </a:lnTo>
                <a:lnTo>
                  <a:pt x="40" y="200"/>
                </a:lnTo>
                <a:lnTo>
                  <a:pt x="40" y="200"/>
                </a:lnTo>
                <a:lnTo>
                  <a:pt x="40" y="200"/>
                </a:lnTo>
                <a:lnTo>
                  <a:pt x="40" y="198"/>
                </a:lnTo>
                <a:lnTo>
                  <a:pt x="40" y="198"/>
                </a:lnTo>
                <a:lnTo>
                  <a:pt x="42" y="198"/>
                </a:lnTo>
                <a:lnTo>
                  <a:pt x="42" y="198"/>
                </a:lnTo>
                <a:lnTo>
                  <a:pt x="42" y="200"/>
                </a:lnTo>
                <a:lnTo>
                  <a:pt x="42" y="200"/>
                </a:lnTo>
                <a:lnTo>
                  <a:pt x="42" y="200"/>
                </a:lnTo>
                <a:lnTo>
                  <a:pt x="42" y="198"/>
                </a:lnTo>
                <a:lnTo>
                  <a:pt x="42" y="198"/>
                </a:lnTo>
                <a:lnTo>
                  <a:pt x="42" y="196"/>
                </a:lnTo>
                <a:lnTo>
                  <a:pt x="44" y="196"/>
                </a:lnTo>
                <a:lnTo>
                  <a:pt x="44" y="196"/>
                </a:lnTo>
                <a:lnTo>
                  <a:pt x="44" y="196"/>
                </a:lnTo>
                <a:lnTo>
                  <a:pt x="46" y="196"/>
                </a:lnTo>
                <a:lnTo>
                  <a:pt x="46" y="196"/>
                </a:lnTo>
                <a:lnTo>
                  <a:pt x="46" y="196"/>
                </a:lnTo>
                <a:lnTo>
                  <a:pt x="46" y="194"/>
                </a:lnTo>
                <a:lnTo>
                  <a:pt x="46" y="194"/>
                </a:lnTo>
                <a:lnTo>
                  <a:pt x="46" y="194"/>
                </a:lnTo>
                <a:lnTo>
                  <a:pt x="46" y="192"/>
                </a:lnTo>
                <a:lnTo>
                  <a:pt x="46" y="192"/>
                </a:lnTo>
                <a:lnTo>
                  <a:pt x="48" y="192"/>
                </a:lnTo>
                <a:lnTo>
                  <a:pt x="50" y="192"/>
                </a:lnTo>
                <a:lnTo>
                  <a:pt x="50" y="192"/>
                </a:lnTo>
                <a:lnTo>
                  <a:pt x="52" y="192"/>
                </a:lnTo>
                <a:lnTo>
                  <a:pt x="52" y="194"/>
                </a:lnTo>
                <a:lnTo>
                  <a:pt x="54" y="194"/>
                </a:lnTo>
                <a:lnTo>
                  <a:pt x="54" y="196"/>
                </a:lnTo>
                <a:lnTo>
                  <a:pt x="56" y="196"/>
                </a:lnTo>
                <a:lnTo>
                  <a:pt x="58" y="196"/>
                </a:lnTo>
                <a:lnTo>
                  <a:pt x="58" y="196"/>
                </a:lnTo>
                <a:close/>
                <a:moveTo>
                  <a:pt x="26" y="186"/>
                </a:moveTo>
                <a:lnTo>
                  <a:pt x="26" y="186"/>
                </a:lnTo>
                <a:lnTo>
                  <a:pt x="26" y="184"/>
                </a:lnTo>
                <a:lnTo>
                  <a:pt x="26" y="184"/>
                </a:lnTo>
                <a:lnTo>
                  <a:pt x="24" y="180"/>
                </a:lnTo>
                <a:lnTo>
                  <a:pt x="24" y="180"/>
                </a:lnTo>
                <a:lnTo>
                  <a:pt x="26" y="178"/>
                </a:lnTo>
                <a:lnTo>
                  <a:pt x="26" y="178"/>
                </a:lnTo>
                <a:lnTo>
                  <a:pt x="26" y="178"/>
                </a:lnTo>
                <a:lnTo>
                  <a:pt x="26" y="178"/>
                </a:lnTo>
                <a:lnTo>
                  <a:pt x="26" y="180"/>
                </a:lnTo>
                <a:lnTo>
                  <a:pt x="26" y="180"/>
                </a:lnTo>
                <a:lnTo>
                  <a:pt x="26" y="180"/>
                </a:lnTo>
                <a:lnTo>
                  <a:pt x="26" y="182"/>
                </a:lnTo>
                <a:lnTo>
                  <a:pt x="28" y="184"/>
                </a:lnTo>
                <a:lnTo>
                  <a:pt x="28" y="184"/>
                </a:lnTo>
                <a:lnTo>
                  <a:pt x="28" y="184"/>
                </a:lnTo>
                <a:lnTo>
                  <a:pt x="26" y="186"/>
                </a:lnTo>
                <a:close/>
                <a:moveTo>
                  <a:pt x="104" y="186"/>
                </a:moveTo>
                <a:lnTo>
                  <a:pt x="102" y="186"/>
                </a:lnTo>
                <a:lnTo>
                  <a:pt x="102" y="186"/>
                </a:lnTo>
                <a:lnTo>
                  <a:pt x="102" y="186"/>
                </a:lnTo>
                <a:lnTo>
                  <a:pt x="102" y="186"/>
                </a:lnTo>
                <a:lnTo>
                  <a:pt x="100" y="186"/>
                </a:lnTo>
                <a:lnTo>
                  <a:pt x="100" y="186"/>
                </a:lnTo>
                <a:lnTo>
                  <a:pt x="100" y="184"/>
                </a:lnTo>
                <a:lnTo>
                  <a:pt x="100" y="184"/>
                </a:lnTo>
                <a:lnTo>
                  <a:pt x="102" y="182"/>
                </a:lnTo>
                <a:lnTo>
                  <a:pt x="102" y="182"/>
                </a:lnTo>
                <a:lnTo>
                  <a:pt x="102" y="180"/>
                </a:lnTo>
                <a:lnTo>
                  <a:pt x="104" y="180"/>
                </a:lnTo>
                <a:lnTo>
                  <a:pt x="104" y="180"/>
                </a:lnTo>
                <a:lnTo>
                  <a:pt x="104" y="180"/>
                </a:lnTo>
                <a:lnTo>
                  <a:pt x="104" y="180"/>
                </a:lnTo>
                <a:lnTo>
                  <a:pt x="104" y="182"/>
                </a:lnTo>
                <a:lnTo>
                  <a:pt x="104" y="182"/>
                </a:lnTo>
                <a:lnTo>
                  <a:pt x="104" y="182"/>
                </a:lnTo>
                <a:lnTo>
                  <a:pt x="104" y="182"/>
                </a:lnTo>
                <a:lnTo>
                  <a:pt x="104" y="182"/>
                </a:lnTo>
                <a:lnTo>
                  <a:pt x="104" y="184"/>
                </a:lnTo>
                <a:lnTo>
                  <a:pt x="104" y="184"/>
                </a:lnTo>
                <a:lnTo>
                  <a:pt x="104" y="184"/>
                </a:lnTo>
                <a:lnTo>
                  <a:pt x="104" y="184"/>
                </a:lnTo>
                <a:lnTo>
                  <a:pt x="104" y="184"/>
                </a:lnTo>
                <a:lnTo>
                  <a:pt x="104" y="186"/>
                </a:lnTo>
                <a:lnTo>
                  <a:pt x="104" y="186"/>
                </a:lnTo>
                <a:lnTo>
                  <a:pt x="104" y="186"/>
                </a:lnTo>
                <a:lnTo>
                  <a:pt x="104" y="186"/>
                </a:lnTo>
                <a:lnTo>
                  <a:pt x="104" y="186"/>
                </a:lnTo>
                <a:close/>
                <a:moveTo>
                  <a:pt x="70" y="252"/>
                </a:moveTo>
                <a:lnTo>
                  <a:pt x="70" y="252"/>
                </a:lnTo>
                <a:lnTo>
                  <a:pt x="70" y="252"/>
                </a:lnTo>
                <a:lnTo>
                  <a:pt x="68" y="252"/>
                </a:lnTo>
                <a:lnTo>
                  <a:pt x="68" y="250"/>
                </a:lnTo>
                <a:lnTo>
                  <a:pt x="68" y="250"/>
                </a:lnTo>
                <a:lnTo>
                  <a:pt x="68" y="250"/>
                </a:lnTo>
                <a:lnTo>
                  <a:pt x="66" y="250"/>
                </a:lnTo>
                <a:lnTo>
                  <a:pt x="68" y="248"/>
                </a:lnTo>
                <a:lnTo>
                  <a:pt x="68" y="248"/>
                </a:lnTo>
                <a:lnTo>
                  <a:pt x="68" y="248"/>
                </a:lnTo>
                <a:lnTo>
                  <a:pt x="68" y="248"/>
                </a:lnTo>
                <a:lnTo>
                  <a:pt x="68" y="250"/>
                </a:lnTo>
                <a:lnTo>
                  <a:pt x="68" y="250"/>
                </a:lnTo>
                <a:lnTo>
                  <a:pt x="70" y="250"/>
                </a:lnTo>
                <a:lnTo>
                  <a:pt x="70" y="250"/>
                </a:lnTo>
                <a:lnTo>
                  <a:pt x="70" y="250"/>
                </a:lnTo>
                <a:lnTo>
                  <a:pt x="72" y="250"/>
                </a:lnTo>
                <a:lnTo>
                  <a:pt x="72" y="250"/>
                </a:lnTo>
                <a:lnTo>
                  <a:pt x="72" y="252"/>
                </a:lnTo>
                <a:lnTo>
                  <a:pt x="72" y="252"/>
                </a:lnTo>
                <a:lnTo>
                  <a:pt x="72" y="252"/>
                </a:lnTo>
                <a:lnTo>
                  <a:pt x="70" y="252"/>
                </a:lnTo>
                <a:lnTo>
                  <a:pt x="70" y="252"/>
                </a:lnTo>
                <a:close/>
                <a:moveTo>
                  <a:pt x="70" y="192"/>
                </a:moveTo>
                <a:lnTo>
                  <a:pt x="72" y="192"/>
                </a:lnTo>
                <a:lnTo>
                  <a:pt x="72" y="192"/>
                </a:lnTo>
                <a:lnTo>
                  <a:pt x="72" y="192"/>
                </a:lnTo>
                <a:lnTo>
                  <a:pt x="72" y="190"/>
                </a:lnTo>
                <a:lnTo>
                  <a:pt x="72" y="192"/>
                </a:lnTo>
                <a:lnTo>
                  <a:pt x="72" y="192"/>
                </a:lnTo>
                <a:lnTo>
                  <a:pt x="72" y="192"/>
                </a:lnTo>
                <a:lnTo>
                  <a:pt x="72" y="192"/>
                </a:lnTo>
                <a:lnTo>
                  <a:pt x="72" y="192"/>
                </a:lnTo>
                <a:lnTo>
                  <a:pt x="72" y="192"/>
                </a:lnTo>
                <a:lnTo>
                  <a:pt x="70" y="192"/>
                </a:lnTo>
                <a:lnTo>
                  <a:pt x="70" y="192"/>
                </a:lnTo>
                <a:lnTo>
                  <a:pt x="70" y="192"/>
                </a:lnTo>
                <a:lnTo>
                  <a:pt x="70" y="192"/>
                </a:lnTo>
                <a:lnTo>
                  <a:pt x="68" y="190"/>
                </a:lnTo>
                <a:lnTo>
                  <a:pt x="70" y="190"/>
                </a:lnTo>
                <a:lnTo>
                  <a:pt x="70" y="190"/>
                </a:lnTo>
                <a:lnTo>
                  <a:pt x="70" y="190"/>
                </a:lnTo>
                <a:lnTo>
                  <a:pt x="70" y="192"/>
                </a:lnTo>
                <a:close/>
                <a:moveTo>
                  <a:pt x="76" y="250"/>
                </a:moveTo>
                <a:lnTo>
                  <a:pt x="74" y="250"/>
                </a:lnTo>
                <a:lnTo>
                  <a:pt x="74" y="250"/>
                </a:lnTo>
                <a:lnTo>
                  <a:pt x="74" y="250"/>
                </a:lnTo>
                <a:lnTo>
                  <a:pt x="74" y="250"/>
                </a:lnTo>
                <a:lnTo>
                  <a:pt x="74" y="250"/>
                </a:lnTo>
                <a:lnTo>
                  <a:pt x="74" y="248"/>
                </a:lnTo>
                <a:lnTo>
                  <a:pt x="74" y="248"/>
                </a:lnTo>
                <a:lnTo>
                  <a:pt x="74" y="248"/>
                </a:lnTo>
                <a:lnTo>
                  <a:pt x="74" y="248"/>
                </a:lnTo>
                <a:lnTo>
                  <a:pt x="74" y="248"/>
                </a:lnTo>
                <a:lnTo>
                  <a:pt x="74" y="246"/>
                </a:lnTo>
                <a:lnTo>
                  <a:pt x="74" y="246"/>
                </a:lnTo>
                <a:lnTo>
                  <a:pt x="74" y="246"/>
                </a:lnTo>
                <a:lnTo>
                  <a:pt x="74" y="246"/>
                </a:lnTo>
                <a:lnTo>
                  <a:pt x="74" y="246"/>
                </a:lnTo>
                <a:lnTo>
                  <a:pt x="74" y="244"/>
                </a:lnTo>
                <a:lnTo>
                  <a:pt x="74" y="242"/>
                </a:lnTo>
                <a:lnTo>
                  <a:pt x="74" y="242"/>
                </a:lnTo>
                <a:lnTo>
                  <a:pt x="74" y="242"/>
                </a:lnTo>
                <a:lnTo>
                  <a:pt x="74" y="242"/>
                </a:lnTo>
                <a:lnTo>
                  <a:pt x="74" y="244"/>
                </a:lnTo>
                <a:lnTo>
                  <a:pt x="74" y="244"/>
                </a:lnTo>
                <a:lnTo>
                  <a:pt x="74" y="244"/>
                </a:lnTo>
                <a:lnTo>
                  <a:pt x="74" y="244"/>
                </a:lnTo>
                <a:lnTo>
                  <a:pt x="74" y="246"/>
                </a:lnTo>
                <a:lnTo>
                  <a:pt x="76" y="250"/>
                </a:lnTo>
                <a:close/>
                <a:moveTo>
                  <a:pt x="96" y="182"/>
                </a:moveTo>
                <a:lnTo>
                  <a:pt x="96" y="182"/>
                </a:lnTo>
                <a:lnTo>
                  <a:pt x="92" y="182"/>
                </a:lnTo>
                <a:lnTo>
                  <a:pt x="92" y="182"/>
                </a:lnTo>
                <a:lnTo>
                  <a:pt x="94" y="180"/>
                </a:lnTo>
                <a:lnTo>
                  <a:pt x="94" y="180"/>
                </a:lnTo>
                <a:lnTo>
                  <a:pt x="94" y="180"/>
                </a:lnTo>
                <a:lnTo>
                  <a:pt x="96" y="182"/>
                </a:lnTo>
                <a:lnTo>
                  <a:pt x="96" y="182"/>
                </a:lnTo>
                <a:close/>
                <a:moveTo>
                  <a:pt x="94" y="184"/>
                </a:moveTo>
                <a:lnTo>
                  <a:pt x="96" y="186"/>
                </a:lnTo>
                <a:lnTo>
                  <a:pt x="96" y="186"/>
                </a:lnTo>
                <a:lnTo>
                  <a:pt x="98" y="186"/>
                </a:lnTo>
                <a:lnTo>
                  <a:pt x="98" y="186"/>
                </a:lnTo>
                <a:lnTo>
                  <a:pt x="100" y="186"/>
                </a:lnTo>
                <a:lnTo>
                  <a:pt x="100" y="186"/>
                </a:lnTo>
                <a:lnTo>
                  <a:pt x="102" y="188"/>
                </a:lnTo>
                <a:lnTo>
                  <a:pt x="102" y="188"/>
                </a:lnTo>
                <a:lnTo>
                  <a:pt x="102" y="188"/>
                </a:lnTo>
                <a:lnTo>
                  <a:pt x="102" y="190"/>
                </a:lnTo>
                <a:lnTo>
                  <a:pt x="102" y="190"/>
                </a:lnTo>
                <a:lnTo>
                  <a:pt x="102" y="190"/>
                </a:lnTo>
                <a:lnTo>
                  <a:pt x="104" y="192"/>
                </a:lnTo>
                <a:lnTo>
                  <a:pt x="106" y="192"/>
                </a:lnTo>
                <a:lnTo>
                  <a:pt x="104" y="194"/>
                </a:lnTo>
                <a:lnTo>
                  <a:pt x="104" y="194"/>
                </a:lnTo>
                <a:lnTo>
                  <a:pt x="104" y="194"/>
                </a:lnTo>
                <a:lnTo>
                  <a:pt x="102" y="196"/>
                </a:lnTo>
                <a:lnTo>
                  <a:pt x="102" y="198"/>
                </a:lnTo>
                <a:lnTo>
                  <a:pt x="102" y="198"/>
                </a:lnTo>
                <a:lnTo>
                  <a:pt x="102" y="198"/>
                </a:lnTo>
                <a:lnTo>
                  <a:pt x="102" y="198"/>
                </a:lnTo>
                <a:lnTo>
                  <a:pt x="102" y="200"/>
                </a:lnTo>
                <a:lnTo>
                  <a:pt x="102" y="200"/>
                </a:lnTo>
                <a:lnTo>
                  <a:pt x="102" y="202"/>
                </a:lnTo>
                <a:lnTo>
                  <a:pt x="102" y="202"/>
                </a:lnTo>
                <a:lnTo>
                  <a:pt x="102" y="202"/>
                </a:lnTo>
                <a:lnTo>
                  <a:pt x="102" y="202"/>
                </a:lnTo>
                <a:lnTo>
                  <a:pt x="100" y="202"/>
                </a:lnTo>
                <a:lnTo>
                  <a:pt x="98" y="200"/>
                </a:lnTo>
                <a:lnTo>
                  <a:pt x="98" y="200"/>
                </a:lnTo>
                <a:lnTo>
                  <a:pt x="96" y="198"/>
                </a:lnTo>
                <a:lnTo>
                  <a:pt x="96" y="198"/>
                </a:lnTo>
                <a:lnTo>
                  <a:pt x="96" y="198"/>
                </a:lnTo>
                <a:lnTo>
                  <a:pt x="94" y="198"/>
                </a:lnTo>
                <a:lnTo>
                  <a:pt x="94" y="198"/>
                </a:lnTo>
                <a:lnTo>
                  <a:pt x="92" y="198"/>
                </a:lnTo>
                <a:lnTo>
                  <a:pt x="92" y="198"/>
                </a:lnTo>
                <a:lnTo>
                  <a:pt x="92" y="198"/>
                </a:lnTo>
                <a:lnTo>
                  <a:pt x="92" y="198"/>
                </a:lnTo>
                <a:lnTo>
                  <a:pt x="90" y="200"/>
                </a:lnTo>
                <a:lnTo>
                  <a:pt x="90" y="200"/>
                </a:lnTo>
                <a:lnTo>
                  <a:pt x="88" y="200"/>
                </a:lnTo>
                <a:lnTo>
                  <a:pt x="88" y="202"/>
                </a:lnTo>
                <a:lnTo>
                  <a:pt x="88" y="202"/>
                </a:lnTo>
                <a:lnTo>
                  <a:pt x="88" y="202"/>
                </a:lnTo>
                <a:lnTo>
                  <a:pt x="88" y="202"/>
                </a:lnTo>
                <a:lnTo>
                  <a:pt x="88" y="204"/>
                </a:lnTo>
                <a:lnTo>
                  <a:pt x="88" y="206"/>
                </a:lnTo>
                <a:lnTo>
                  <a:pt x="88" y="206"/>
                </a:lnTo>
                <a:lnTo>
                  <a:pt x="88" y="206"/>
                </a:lnTo>
                <a:lnTo>
                  <a:pt x="88" y="206"/>
                </a:lnTo>
                <a:lnTo>
                  <a:pt x="88" y="206"/>
                </a:lnTo>
                <a:lnTo>
                  <a:pt x="88" y="208"/>
                </a:lnTo>
                <a:lnTo>
                  <a:pt x="88" y="208"/>
                </a:lnTo>
                <a:lnTo>
                  <a:pt x="88" y="210"/>
                </a:lnTo>
                <a:lnTo>
                  <a:pt x="88" y="210"/>
                </a:lnTo>
                <a:lnTo>
                  <a:pt x="88" y="210"/>
                </a:lnTo>
                <a:lnTo>
                  <a:pt x="88" y="210"/>
                </a:lnTo>
                <a:lnTo>
                  <a:pt x="86" y="210"/>
                </a:lnTo>
                <a:lnTo>
                  <a:pt x="86" y="210"/>
                </a:lnTo>
                <a:lnTo>
                  <a:pt x="84" y="210"/>
                </a:lnTo>
                <a:lnTo>
                  <a:pt x="84" y="210"/>
                </a:lnTo>
                <a:lnTo>
                  <a:pt x="84" y="210"/>
                </a:lnTo>
                <a:lnTo>
                  <a:pt x="84" y="208"/>
                </a:lnTo>
                <a:lnTo>
                  <a:pt x="84" y="208"/>
                </a:lnTo>
                <a:lnTo>
                  <a:pt x="84" y="208"/>
                </a:lnTo>
                <a:lnTo>
                  <a:pt x="82" y="208"/>
                </a:lnTo>
                <a:lnTo>
                  <a:pt x="82" y="208"/>
                </a:lnTo>
                <a:lnTo>
                  <a:pt x="82" y="208"/>
                </a:lnTo>
                <a:lnTo>
                  <a:pt x="80" y="208"/>
                </a:lnTo>
                <a:lnTo>
                  <a:pt x="80" y="208"/>
                </a:lnTo>
                <a:lnTo>
                  <a:pt x="80" y="206"/>
                </a:lnTo>
                <a:lnTo>
                  <a:pt x="78" y="204"/>
                </a:lnTo>
                <a:lnTo>
                  <a:pt x="78" y="204"/>
                </a:lnTo>
                <a:lnTo>
                  <a:pt x="78" y="202"/>
                </a:lnTo>
                <a:lnTo>
                  <a:pt x="78" y="202"/>
                </a:lnTo>
                <a:lnTo>
                  <a:pt x="78" y="202"/>
                </a:lnTo>
                <a:lnTo>
                  <a:pt x="76" y="202"/>
                </a:lnTo>
                <a:lnTo>
                  <a:pt x="76" y="202"/>
                </a:lnTo>
                <a:lnTo>
                  <a:pt x="76" y="200"/>
                </a:lnTo>
                <a:lnTo>
                  <a:pt x="74" y="198"/>
                </a:lnTo>
                <a:lnTo>
                  <a:pt x="74" y="200"/>
                </a:lnTo>
                <a:lnTo>
                  <a:pt x="72" y="200"/>
                </a:lnTo>
                <a:lnTo>
                  <a:pt x="72" y="200"/>
                </a:lnTo>
                <a:lnTo>
                  <a:pt x="72" y="200"/>
                </a:lnTo>
                <a:lnTo>
                  <a:pt x="70" y="200"/>
                </a:lnTo>
                <a:lnTo>
                  <a:pt x="72" y="200"/>
                </a:lnTo>
                <a:lnTo>
                  <a:pt x="74" y="198"/>
                </a:lnTo>
                <a:lnTo>
                  <a:pt x="74" y="198"/>
                </a:lnTo>
                <a:lnTo>
                  <a:pt x="74" y="198"/>
                </a:lnTo>
                <a:lnTo>
                  <a:pt x="76" y="196"/>
                </a:lnTo>
                <a:lnTo>
                  <a:pt x="76" y="196"/>
                </a:lnTo>
                <a:lnTo>
                  <a:pt x="76" y="196"/>
                </a:lnTo>
                <a:lnTo>
                  <a:pt x="78" y="196"/>
                </a:lnTo>
                <a:lnTo>
                  <a:pt x="78" y="194"/>
                </a:lnTo>
                <a:lnTo>
                  <a:pt x="78" y="194"/>
                </a:lnTo>
                <a:lnTo>
                  <a:pt x="78" y="194"/>
                </a:lnTo>
                <a:lnTo>
                  <a:pt x="76" y="192"/>
                </a:lnTo>
                <a:lnTo>
                  <a:pt x="76" y="190"/>
                </a:lnTo>
                <a:lnTo>
                  <a:pt x="78" y="188"/>
                </a:lnTo>
                <a:lnTo>
                  <a:pt x="78" y="188"/>
                </a:lnTo>
                <a:lnTo>
                  <a:pt x="78" y="188"/>
                </a:lnTo>
                <a:lnTo>
                  <a:pt x="80" y="190"/>
                </a:lnTo>
                <a:lnTo>
                  <a:pt x="80" y="190"/>
                </a:lnTo>
                <a:lnTo>
                  <a:pt x="80" y="190"/>
                </a:lnTo>
                <a:lnTo>
                  <a:pt x="82" y="192"/>
                </a:lnTo>
                <a:lnTo>
                  <a:pt x="82" y="192"/>
                </a:lnTo>
                <a:lnTo>
                  <a:pt x="82" y="192"/>
                </a:lnTo>
                <a:lnTo>
                  <a:pt x="84" y="192"/>
                </a:lnTo>
                <a:lnTo>
                  <a:pt x="84" y="190"/>
                </a:lnTo>
                <a:lnTo>
                  <a:pt x="84" y="190"/>
                </a:lnTo>
                <a:lnTo>
                  <a:pt x="84" y="190"/>
                </a:lnTo>
                <a:lnTo>
                  <a:pt x="84" y="190"/>
                </a:lnTo>
                <a:lnTo>
                  <a:pt x="86" y="190"/>
                </a:lnTo>
                <a:lnTo>
                  <a:pt x="86" y="190"/>
                </a:lnTo>
                <a:lnTo>
                  <a:pt x="88" y="190"/>
                </a:lnTo>
                <a:lnTo>
                  <a:pt x="88" y="190"/>
                </a:lnTo>
                <a:lnTo>
                  <a:pt x="88" y="190"/>
                </a:lnTo>
                <a:lnTo>
                  <a:pt x="88" y="190"/>
                </a:lnTo>
                <a:lnTo>
                  <a:pt x="88" y="188"/>
                </a:lnTo>
                <a:lnTo>
                  <a:pt x="88" y="188"/>
                </a:lnTo>
                <a:lnTo>
                  <a:pt x="88" y="186"/>
                </a:lnTo>
                <a:lnTo>
                  <a:pt x="88" y="186"/>
                </a:lnTo>
                <a:lnTo>
                  <a:pt x="90" y="184"/>
                </a:lnTo>
                <a:lnTo>
                  <a:pt x="92" y="184"/>
                </a:lnTo>
                <a:lnTo>
                  <a:pt x="92" y="184"/>
                </a:lnTo>
                <a:lnTo>
                  <a:pt x="92" y="184"/>
                </a:lnTo>
                <a:lnTo>
                  <a:pt x="92" y="184"/>
                </a:lnTo>
                <a:lnTo>
                  <a:pt x="92" y="184"/>
                </a:lnTo>
                <a:lnTo>
                  <a:pt x="94" y="184"/>
                </a:lnTo>
                <a:close/>
                <a:moveTo>
                  <a:pt x="26" y="188"/>
                </a:moveTo>
                <a:lnTo>
                  <a:pt x="26" y="188"/>
                </a:lnTo>
                <a:lnTo>
                  <a:pt x="26" y="188"/>
                </a:lnTo>
                <a:lnTo>
                  <a:pt x="26" y="188"/>
                </a:lnTo>
                <a:lnTo>
                  <a:pt x="26" y="186"/>
                </a:lnTo>
                <a:lnTo>
                  <a:pt x="24" y="184"/>
                </a:lnTo>
                <a:lnTo>
                  <a:pt x="24" y="184"/>
                </a:lnTo>
                <a:lnTo>
                  <a:pt x="24" y="184"/>
                </a:lnTo>
                <a:lnTo>
                  <a:pt x="26" y="184"/>
                </a:lnTo>
                <a:lnTo>
                  <a:pt x="28" y="186"/>
                </a:lnTo>
                <a:lnTo>
                  <a:pt x="28" y="186"/>
                </a:lnTo>
                <a:lnTo>
                  <a:pt x="28" y="186"/>
                </a:lnTo>
                <a:lnTo>
                  <a:pt x="28" y="188"/>
                </a:lnTo>
                <a:lnTo>
                  <a:pt x="28" y="188"/>
                </a:lnTo>
                <a:lnTo>
                  <a:pt x="26" y="188"/>
                </a:lnTo>
                <a:close/>
                <a:moveTo>
                  <a:pt x="72" y="188"/>
                </a:moveTo>
                <a:lnTo>
                  <a:pt x="72" y="188"/>
                </a:lnTo>
                <a:lnTo>
                  <a:pt x="70" y="186"/>
                </a:lnTo>
                <a:lnTo>
                  <a:pt x="70" y="186"/>
                </a:lnTo>
                <a:lnTo>
                  <a:pt x="70" y="186"/>
                </a:lnTo>
                <a:lnTo>
                  <a:pt x="70" y="186"/>
                </a:lnTo>
                <a:lnTo>
                  <a:pt x="70" y="186"/>
                </a:lnTo>
                <a:lnTo>
                  <a:pt x="70" y="186"/>
                </a:lnTo>
                <a:lnTo>
                  <a:pt x="70" y="186"/>
                </a:lnTo>
                <a:lnTo>
                  <a:pt x="72" y="186"/>
                </a:lnTo>
                <a:lnTo>
                  <a:pt x="72" y="186"/>
                </a:lnTo>
                <a:lnTo>
                  <a:pt x="72" y="188"/>
                </a:lnTo>
                <a:close/>
                <a:moveTo>
                  <a:pt x="32" y="212"/>
                </a:moveTo>
                <a:lnTo>
                  <a:pt x="30" y="214"/>
                </a:lnTo>
                <a:lnTo>
                  <a:pt x="30" y="214"/>
                </a:lnTo>
                <a:lnTo>
                  <a:pt x="28" y="214"/>
                </a:lnTo>
                <a:lnTo>
                  <a:pt x="28" y="214"/>
                </a:lnTo>
                <a:lnTo>
                  <a:pt x="28" y="212"/>
                </a:lnTo>
                <a:lnTo>
                  <a:pt x="28" y="212"/>
                </a:lnTo>
                <a:lnTo>
                  <a:pt x="28" y="212"/>
                </a:lnTo>
                <a:lnTo>
                  <a:pt x="28" y="212"/>
                </a:lnTo>
                <a:lnTo>
                  <a:pt x="28" y="210"/>
                </a:lnTo>
                <a:lnTo>
                  <a:pt x="28" y="210"/>
                </a:lnTo>
                <a:lnTo>
                  <a:pt x="28" y="210"/>
                </a:lnTo>
                <a:lnTo>
                  <a:pt x="30" y="210"/>
                </a:lnTo>
                <a:lnTo>
                  <a:pt x="30" y="210"/>
                </a:lnTo>
                <a:lnTo>
                  <a:pt x="30" y="210"/>
                </a:lnTo>
                <a:lnTo>
                  <a:pt x="32" y="212"/>
                </a:lnTo>
                <a:lnTo>
                  <a:pt x="32" y="212"/>
                </a:lnTo>
                <a:close/>
                <a:moveTo>
                  <a:pt x="122" y="122"/>
                </a:moveTo>
                <a:lnTo>
                  <a:pt x="122" y="122"/>
                </a:lnTo>
                <a:lnTo>
                  <a:pt x="124" y="122"/>
                </a:lnTo>
                <a:lnTo>
                  <a:pt x="124" y="122"/>
                </a:lnTo>
                <a:lnTo>
                  <a:pt x="124" y="122"/>
                </a:lnTo>
                <a:lnTo>
                  <a:pt x="124" y="122"/>
                </a:lnTo>
                <a:lnTo>
                  <a:pt x="124" y="122"/>
                </a:lnTo>
                <a:lnTo>
                  <a:pt x="124" y="122"/>
                </a:lnTo>
                <a:lnTo>
                  <a:pt x="124" y="122"/>
                </a:lnTo>
                <a:lnTo>
                  <a:pt x="124" y="124"/>
                </a:lnTo>
                <a:lnTo>
                  <a:pt x="124" y="124"/>
                </a:lnTo>
                <a:lnTo>
                  <a:pt x="124" y="126"/>
                </a:lnTo>
                <a:lnTo>
                  <a:pt x="124" y="126"/>
                </a:lnTo>
                <a:lnTo>
                  <a:pt x="124" y="126"/>
                </a:lnTo>
                <a:lnTo>
                  <a:pt x="122" y="126"/>
                </a:lnTo>
                <a:lnTo>
                  <a:pt x="122" y="126"/>
                </a:lnTo>
                <a:lnTo>
                  <a:pt x="122" y="126"/>
                </a:lnTo>
                <a:lnTo>
                  <a:pt x="122" y="126"/>
                </a:lnTo>
                <a:lnTo>
                  <a:pt x="122" y="126"/>
                </a:lnTo>
                <a:lnTo>
                  <a:pt x="122" y="126"/>
                </a:lnTo>
                <a:lnTo>
                  <a:pt x="122" y="126"/>
                </a:lnTo>
                <a:lnTo>
                  <a:pt x="122" y="126"/>
                </a:lnTo>
                <a:lnTo>
                  <a:pt x="122" y="126"/>
                </a:lnTo>
                <a:lnTo>
                  <a:pt x="122" y="126"/>
                </a:lnTo>
                <a:lnTo>
                  <a:pt x="122" y="124"/>
                </a:lnTo>
                <a:lnTo>
                  <a:pt x="122" y="124"/>
                </a:lnTo>
                <a:lnTo>
                  <a:pt x="122" y="124"/>
                </a:lnTo>
                <a:lnTo>
                  <a:pt x="122" y="124"/>
                </a:lnTo>
                <a:lnTo>
                  <a:pt x="120" y="124"/>
                </a:lnTo>
                <a:lnTo>
                  <a:pt x="120" y="124"/>
                </a:lnTo>
                <a:lnTo>
                  <a:pt x="120" y="124"/>
                </a:lnTo>
                <a:lnTo>
                  <a:pt x="120" y="124"/>
                </a:lnTo>
                <a:lnTo>
                  <a:pt x="120" y="124"/>
                </a:lnTo>
                <a:lnTo>
                  <a:pt x="120" y="124"/>
                </a:lnTo>
                <a:lnTo>
                  <a:pt x="120" y="124"/>
                </a:lnTo>
                <a:lnTo>
                  <a:pt x="120" y="122"/>
                </a:lnTo>
                <a:lnTo>
                  <a:pt x="120" y="122"/>
                </a:lnTo>
                <a:lnTo>
                  <a:pt x="120" y="120"/>
                </a:lnTo>
                <a:lnTo>
                  <a:pt x="120" y="118"/>
                </a:lnTo>
                <a:lnTo>
                  <a:pt x="120" y="118"/>
                </a:lnTo>
                <a:lnTo>
                  <a:pt x="120" y="118"/>
                </a:lnTo>
                <a:lnTo>
                  <a:pt x="120" y="118"/>
                </a:lnTo>
                <a:lnTo>
                  <a:pt x="122" y="118"/>
                </a:lnTo>
                <a:lnTo>
                  <a:pt x="122" y="118"/>
                </a:lnTo>
                <a:lnTo>
                  <a:pt x="122" y="118"/>
                </a:lnTo>
                <a:lnTo>
                  <a:pt x="122" y="120"/>
                </a:lnTo>
                <a:lnTo>
                  <a:pt x="122" y="120"/>
                </a:lnTo>
                <a:lnTo>
                  <a:pt x="122" y="120"/>
                </a:lnTo>
                <a:lnTo>
                  <a:pt x="122" y="120"/>
                </a:lnTo>
                <a:lnTo>
                  <a:pt x="122" y="122"/>
                </a:lnTo>
                <a:lnTo>
                  <a:pt x="122" y="122"/>
                </a:lnTo>
                <a:lnTo>
                  <a:pt x="122" y="122"/>
                </a:lnTo>
                <a:lnTo>
                  <a:pt x="122" y="1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6" name="Freeform 162"/>
          <p:cNvSpPr>
            <a:spLocks/>
          </p:cNvSpPr>
          <p:nvPr/>
        </p:nvSpPr>
        <p:spPr bwMode="auto">
          <a:xfrm>
            <a:off x="5346700" y="2751138"/>
            <a:ext cx="88900" cy="111125"/>
          </a:xfrm>
          <a:custGeom>
            <a:avLst/>
            <a:gdLst/>
            <a:ahLst/>
            <a:cxnLst>
              <a:cxn ang="0">
                <a:pos x="4" y="16"/>
              </a:cxn>
              <a:cxn ang="0">
                <a:pos x="4" y="12"/>
              </a:cxn>
              <a:cxn ang="0">
                <a:pos x="4" y="12"/>
              </a:cxn>
              <a:cxn ang="0">
                <a:pos x="6" y="10"/>
              </a:cxn>
              <a:cxn ang="0">
                <a:pos x="8" y="12"/>
              </a:cxn>
              <a:cxn ang="0">
                <a:pos x="10" y="12"/>
              </a:cxn>
              <a:cxn ang="0">
                <a:pos x="12" y="14"/>
              </a:cxn>
              <a:cxn ang="0">
                <a:pos x="12" y="14"/>
              </a:cxn>
              <a:cxn ang="0">
                <a:pos x="16" y="16"/>
              </a:cxn>
              <a:cxn ang="0">
                <a:pos x="18" y="16"/>
              </a:cxn>
              <a:cxn ang="0">
                <a:pos x="20" y="18"/>
              </a:cxn>
              <a:cxn ang="0">
                <a:pos x="22" y="18"/>
              </a:cxn>
              <a:cxn ang="0">
                <a:pos x="26" y="14"/>
              </a:cxn>
              <a:cxn ang="0">
                <a:pos x="30" y="12"/>
              </a:cxn>
              <a:cxn ang="0">
                <a:pos x="32" y="10"/>
              </a:cxn>
              <a:cxn ang="0">
                <a:pos x="42" y="4"/>
              </a:cxn>
              <a:cxn ang="0">
                <a:pos x="46" y="2"/>
              </a:cxn>
              <a:cxn ang="0">
                <a:pos x="54" y="14"/>
              </a:cxn>
              <a:cxn ang="0">
                <a:pos x="54" y="18"/>
              </a:cxn>
              <a:cxn ang="0">
                <a:pos x="56" y="20"/>
              </a:cxn>
              <a:cxn ang="0">
                <a:pos x="56" y="20"/>
              </a:cxn>
              <a:cxn ang="0">
                <a:pos x="54" y="22"/>
              </a:cxn>
              <a:cxn ang="0">
                <a:pos x="46" y="26"/>
              </a:cxn>
              <a:cxn ang="0">
                <a:pos x="40" y="28"/>
              </a:cxn>
              <a:cxn ang="0">
                <a:pos x="32" y="30"/>
              </a:cxn>
              <a:cxn ang="0">
                <a:pos x="26" y="32"/>
              </a:cxn>
              <a:cxn ang="0">
                <a:pos x="34" y="40"/>
              </a:cxn>
              <a:cxn ang="0">
                <a:pos x="42" y="48"/>
              </a:cxn>
              <a:cxn ang="0">
                <a:pos x="36" y="56"/>
              </a:cxn>
              <a:cxn ang="0">
                <a:pos x="30" y="58"/>
              </a:cxn>
              <a:cxn ang="0">
                <a:pos x="22" y="64"/>
              </a:cxn>
              <a:cxn ang="0">
                <a:pos x="16" y="70"/>
              </a:cxn>
              <a:cxn ang="0">
                <a:pos x="4" y="68"/>
              </a:cxn>
              <a:cxn ang="0">
                <a:pos x="0" y="68"/>
              </a:cxn>
              <a:cxn ang="0">
                <a:pos x="0" y="66"/>
              </a:cxn>
              <a:cxn ang="0">
                <a:pos x="2" y="64"/>
              </a:cxn>
              <a:cxn ang="0">
                <a:pos x="0" y="64"/>
              </a:cxn>
              <a:cxn ang="0">
                <a:pos x="2" y="62"/>
              </a:cxn>
              <a:cxn ang="0">
                <a:pos x="2" y="58"/>
              </a:cxn>
              <a:cxn ang="0">
                <a:pos x="2" y="58"/>
              </a:cxn>
              <a:cxn ang="0">
                <a:pos x="2" y="56"/>
              </a:cxn>
              <a:cxn ang="0">
                <a:pos x="2" y="54"/>
              </a:cxn>
              <a:cxn ang="0">
                <a:pos x="2" y="52"/>
              </a:cxn>
              <a:cxn ang="0">
                <a:pos x="2" y="50"/>
              </a:cxn>
              <a:cxn ang="0">
                <a:pos x="2" y="46"/>
              </a:cxn>
              <a:cxn ang="0">
                <a:pos x="4" y="44"/>
              </a:cxn>
              <a:cxn ang="0">
                <a:pos x="4" y="42"/>
              </a:cxn>
              <a:cxn ang="0">
                <a:pos x="4" y="42"/>
              </a:cxn>
              <a:cxn ang="0">
                <a:pos x="4" y="38"/>
              </a:cxn>
              <a:cxn ang="0">
                <a:pos x="4" y="38"/>
              </a:cxn>
              <a:cxn ang="0">
                <a:pos x="4" y="36"/>
              </a:cxn>
              <a:cxn ang="0">
                <a:pos x="4" y="34"/>
              </a:cxn>
              <a:cxn ang="0">
                <a:pos x="4" y="32"/>
              </a:cxn>
              <a:cxn ang="0">
                <a:pos x="4" y="32"/>
              </a:cxn>
              <a:cxn ang="0">
                <a:pos x="4" y="30"/>
              </a:cxn>
              <a:cxn ang="0">
                <a:pos x="4" y="28"/>
              </a:cxn>
              <a:cxn ang="0">
                <a:pos x="6" y="28"/>
              </a:cxn>
              <a:cxn ang="0">
                <a:pos x="4" y="24"/>
              </a:cxn>
              <a:cxn ang="0">
                <a:pos x="4" y="22"/>
              </a:cxn>
              <a:cxn ang="0">
                <a:pos x="4" y="20"/>
              </a:cxn>
              <a:cxn ang="0">
                <a:pos x="4" y="16"/>
              </a:cxn>
            </a:cxnLst>
            <a:rect l="0" t="0" r="r" b="b"/>
            <a:pathLst>
              <a:path w="56" h="70">
                <a:moveTo>
                  <a:pt x="4" y="16"/>
                </a:moveTo>
                <a:lnTo>
                  <a:pt x="4" y="16"/>
                </a:lnTo>
                <a:lnTo>
                  <a:pt x="4" y="12"/>
                </a:lnTo>
                <a:lnTo>
                  <a:pt x="4" y="12"/>
                </a:lnTo>
                <a:lnTo>
                  <a:pt x="4" y="12"/>
                </a:lnTo>
                <a:lnTo>
                  <a:pt x="4" y="12"/>
                </a:lnTo>
                <a:lnTo>
                  <a:pt x="6" y="12"/>
                </a:lnTo>
                <a:lnTo>
                  <a:pt x="6" y="10"/>
                </a:lnTo>
                <a:lnTo>
                  <a:pt x="6" y="10"/>
                </a:lnTo>
                <a:lnTo>
                  <a:pt x="8" y="12"/>
                </a:lnTo>
                <a:lnTo>
                  <a:pt x="10" y="12"/>
                </a:lnTo>
                <a:lnTo>
                  <a:pt x="10" y="12"/>
                </a:lnTo>
                <a:lnTo>
                  <a:pt x="12" y="14"/>
                </a:lnTo>
                <a:lnTo>
                  <a:pt x="12" y="14"/>
                </a:lnTo>
                <a:lnTo>
                  <a:pt x="12" y="14"/>
                </a:lnTo>
                <a:lnTo>
                  <a:pt x="12" y="14"/>
                </a:lnTo>
                <a:lnTo>
                  <a:pt x="14" y="16"/>
                </a:lnTo>
                <a:lnTo>
                  <a:pt x="16" y="16"/>
                </a:lnTo>
                <a:lnTo>
                  <a:pt x="16" y="16"/>
                </a:lnTo>
                <a:lnTo>
                  <a:pt x="18" y="16"/>
                </a:lnTo>
                <a:lnTo>
                  <a:pt x="18" y="18"/>
                </a:lnTo>
                <a:lnTo>
                  <a:pt x="20" y="18"/>
                </a:lnTo>
                <a:lnTo>
                  <a:pt x="20" y="18"/>
                </a:lnTo>
                <a:lnTo>
                  <a:pt x="22" y="18"/>
                </a:lnTo>
                <a:lnTo>
                  <a:pt x="22" y="18"/>
                </a:lnTo>
                <a:lnTo>
                  <a:pt x="26" y="14"/>
                </a:lnTo>
                <a:lnTo>
                  <a:pt x="30" y="12"/>
                </a:lnTo>
                <a:lnTo>
                  <a:pt x="30" y="12"/>
                </a:lnTo>
                <a:lnTo>
                  <a:pt x="30" y="12"/>
                </a:lnTo>
                <a:lnTo>
                  <a:pt x="32" y="10"/>
                </a:lnTo>
                <a:lnTo>
                  <a:pt x="36" y="8"/>
                </a:lnTo>
                <a:lnTo>
                  <a:pt x="42" y="4"/>
                </a:lnTo>
                <a:lnTo>
                  <a:pt x="44" y="2"/>
                </a:lnTo>
                <a:lnTo>
                  <a:pt x="46" y="2"/>
                </a:lnTo>
                <a:lnTo>
                  <a:pt x="48" y="0"/>
                </a:lnTo>
                <a:lnTo>
                  <a:pt x="54" y="14"/>
                </a:lnTo>
                <a:lnTo>
                  <a:pt x="52" y="16"/>
                </a:lnTo>
                <a:lnTo>
                  <a:pt x="54" y="18"/>
                </a:lnTo>
                <a:lnTo>
                  <a:pt x="56" y="18"/>
                </a:lnTo>
                <a:lnTo>
                  <a:pt x="56" y="20"/>
                </a:lnTo>
                <a:lnTo>
                  <a:pt x="56" y="20"/>
                </a:lnTo>
                <a:lnTo>
                  <a:pt x="56" y="20"/>
                </a:lnTo>
                <a:lnTo>
                  <a:pt x="56" y="20"/>
                </a:lnTo>
                <a:lnTo>
                  <a:pt x="54" y="22"/>
                </a:lnTo>
                <a:lnTo>
                  <a:pt x="54" y="24"/>
                </a:lnTo>
                <a:lnTo>
                  <a:pt x="46" y="26"/>
                </a:lnTo>
                <a:lnTo>
                  <a:pt x="40" y="28"/>
                </a:lnTo>
                <a:lnTo>
                  <a:pt x="40" y="28"/>
                </a:lnTo>
                <a:lnTo>
                  <a:pt x="36" y="28"/>
                </a:lnTo>
                <a:lnTo>
                  <a:pt x="32" y="30"/>
                </a:lnTo>
                <a:lnTo>
                  <a:pt x="28" y="30"/>
                </a:lnTo>
                <a:lnTo>
                  <a:pt x="26" y="32"/>
                </a:lnTo>
                <a:lnTo>
                  <a:pt x="30" y="36"/>
                </a:lnTo>
                <a:lnTo>
                  <a:pt x="34" y="40"/>
                </a:lnTo>
                <a:lnTo>
                  <a:pt x="34" y="40"/>
                </a:lnTo>
                <a:lnTo>
                  <a:pt x="42" y="48"/>
                </a:lnTo>
                <a:lnTo>
                  <a:pt x="38" y="50"/>
                </a:lnTo>
                <a:lnTo>
                  <a:pt x="36" y="56"/>
                </a:lnTo>
                <a:lnTo>
                  <a:pt x="34" y="56"/>
                </a:lnTo>
                <a:lnTo>
                  <a:pt x="30" y="58"/>
                </a:lnTo>
                <a:lnTo>
                  <a:pt x="26" y="58"/>
                </a:lnTo>
                <a:lnTo>
                  <a:pt x="22" y="64"/>
                </a:lnTo>
                <a:lnTo>
                  <a:pt x="20" y="68"/>
                </a:lnTo>
                <a:lnTo>
                  <a:pt x="16" y="70"/>
                </a:lnTo>
                <a:lnTo>
                  <a:pt x="10" y="68"/>
                </a:lnTo>
                <a:lnTo>
                  <a:pt x="4" y="68"/>
                </a:lnTo>
                <a:lnTo>
                  <a:pt x="0" y="68"/>
                </a:lnTo>
                <a:lnTo>
                  <a:pt x="0" y="68"/>
                </a:lnTo>
                <a:lnTo>
                  <a:pt x="0" y="66"/>
                </a:lnTo>
                <a:lnTo>
                  <a:pt x="0" y="66"/>
                </a:lnTo>
                <a:lnTo>
                  <a:pt x="0" y="66"/>
                </a:lnTo>
                <a:lnTo>
                  <a:pt x="2" y="64"/>
                </a:lnTo>
                <a:lnTo>
                  <a:pt x="0" y="64"/>
                </a:lnTo>
                <a:lnTo>
                  <a:pt x="0" y="64"/>
                </a:lnTo>
                <a:lnTo>
                  <a:pt x="0" y="64"/>
                </a:lnTo>
                <a:lnTo>
                  <a:pt x="2" y="62"/>
                </a:lnTo>
                <a:lnTo>
                  <a:pt x="2" y="58"/>
                </a:lnTo>
                <a:lnTo>
                  <a:pt x="2" y="58"/>
                </a:lnTo>
                <a:lnTo>
                  <a:pt x="2" y="58"/>
                </a:lnTo>
                <a:lnTo>
                  <a:pt x="2" y="58"/>
                </a:lnTo>
                <a:lnTo>
                  <a:pt x="2" y="56"/>
                </a:lnTo>
                <a:lnTo>
                  <a:pt x="2" y="56"/>
                </a:lnTo>
                <a:lnTo>
                  <a:pt x="2" y="54"/>
                </a:lnTo>
                <a:lnTo>
                  <a:pt x="2" y="54"/>
                </a:lnTo>
                <a:lnTo>
                  <a:pt x="2" y="54"/>
                </a:lnTo>
                <a:lnTo>
                  <a:pt x="2" y="52"/>
                </a:lnTo>
                <a:lnTo>
                  <a:pt x="2" y="50"/>
                </a:lnTo>
                <a:lnTo>
                  <a:pt x="2" y="50"/>
                </a:lnTo>
                <a:lnTo>
                  <a:pt x="2" y="46"/>
                </a:lnTo>
                <a:lnTo>
                  <a:pt x="2" y="46"/>
                </a:lnTo>
                <a:lnTo>
                  <a:pt x="2" y="46"/>
                </a:lnTo>
                <a:lnTo>
                  <a:pt x="4" y="44"/>
                </a:lnTo>
                <a:lnTo>
                  <a:pt x="4" y="44"/>
                </a:lnTo>
                <a:lnTo>
                  <a:pt x="4" y="42"/>
                </a:lnTo>
                <a:lnTo>
                  <a:pt x="4" y="42"/>
                </a:lnTo>
                <a:lnTo>
                  <a:pt x="4" y="42"/>
                </a:lnTo>
                <a:lnTo>
                  <a:pt x="4" y="40"/>
                </a:lnTo>
                <a:lnTo>
                  <a:pt x="4" y="38"/>
                </a:lnTo>
                <a:lnTo>
                  <a:pt x="6" y="38"/>
                </a:lnTo>
                <a:lnTo>
                  <a:pt x="4" y="38"/>
                </a:lnTo>
                <a:lnTo>
                  <a:pt x="4" y="36"/>
                </a:lnTo>
                <a:lnTo>
                  <a:pt x="4" y="36"/>
                </a:lnTo>
                <a:lnTo>
                  <a:pt x="4" y="34"/>
                </a:lnTo>
                <a:lnTo>
                  <a:pt x="4" y="34"/>
                </a:lnTo>
                <a:lnTo>
                  <a:pt x="4" y="32"/>
                </a:lnTo>
                <a:lnTo>
                  <a:pt x="4" y="32"/>
                </a:lnTo>
                <a:lnTo>
                  <a:pt x="4" y="32"/>
                </a:lnTo>
                <a:lnTo>
                  <a:pt x="4" y="32"/>
                </a:lnTo>
                <a:lnTo>
                  <a:pt x="4" y="30"/>
                </a:lnTo>
                <a:lnTo>
                  <a:pt x="4" y="30"/>
                </a:lnTo>
                <a:lnTo>
                  <a:pt x="4" y="30"/>
                </a:lnTo>
                <a:lnTo>
                  <a:pt x="4" y="28"/>
                </a:lnTo>
                <a:lnTo>
                  <a:pt x="6" y="28"/>
                </a:lnTo>
                <a:lnTo>
                  <a:pt x="6" y="28"/>
                </a:lnTo>
                <a:lnTo>
                  <a:pt x="6" y="26"/>
                </a:lnTo>
                <a:lnTo>
                  <a:pt x="4" y="24"/>
                </a:lnTo>
                <a:lnTo>
                  <a:pt x="4" y="24"/>
                </a:lnTo>
                <a:lnTo>
                  <a:pt x="4" y="22"/>
                </a:lnTo>
                <a:lnTo>
                  <a:pt x="4" y="20"/>
                </a:lnTo>
                <a:lnTo>
                  <a:pt x="4" y="20"/>
                </a:lnTo>
                <a:lnTo>
                  <a:pt x="4" y="16"/>
                </a:lnTo>
                <a:lnTo>
                  <a:pt x="4"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7" name="Freeform 163"/>
          <p:cNvSpPr>
            <a:spLocks/>
          </p:cNvSpPr>
          <p:nvPr/>
        </p:nvSpPr>
        <p:spPr bwMode="auto">
          <a:xfrm>
            <a:off x="2762250" y="3144838"/>
            <a:ext cx="50800" cy="22225"/>
          </a:xfrm>
          <a:custGeom>
            <a:avLst/>
            <a:gdLst/>
            <a:ahLst/>
            <a:cxnLst>
              <a:cxn ang="0">
                <a:pos x="24" y="8"/>
              </a:cxn>
              <a:cxn ang="0">
                <a:pos x="24" y="8"/>
              </a:cxn>
              <a:cxn ang="0">
                <a:pos x="22" y="8"/>
              </a:cxn>
              <a:cxn ang="0">
                <a:pos x="22" y="10"/>
              </a:cxn>
              <a:cxn ang="0">
                <a:pos x="20" y="10"/>
              </a:cxn>
              <a:cxn ang="0">
                <a:pos x="20" y="10"/>
              </a:cxn>
              <a:cxn ang="0">
                <a:pos x="18" y="10"/>
              </a:cxn>
              <a:cxn ang="0">
                <a:pos x="18" y="12"/>
              </a:cxn>
              <a:cxn ang="0">
                <a:pos x="18" y="12"/>
              </a:cxn>
              <a:cxn ang="0">
                <a:pos x="18" y="14"/>
              </a:cxn>
              <a:cxn ang="0">
                <a:pos x="16" y="12"/>
              </a:cxn>
              <a:cxn ang="0">
                <a:pos x="14" y="10"/>
              </a:cxn>
              <a:cxn ang="0">
                <a:pos x="12" y="10"/>
              </a:cxn>
              <a:cxn ang="0">
                <a:pos x="12" y="10"/>
              </a:cxn>
              <a:cxn ang="0">
                <a:pos x="10" y="10"/>
              </a:cxn>
              <a:cxn ang="0">
                <a:pos x="8" y="8"/>
              </a:cxn>
              <a:cxn ang="0">
                <a:pos x="8" y="8"/>
              </a:cxn>
              <a:cxn ang="0">
                <a:pos x="6" y="8"/>
              </a:cxn>
              <a:cxn ang="0">
                <a:pos x="6" y="6"/>
              </a:cxn>
              <a:cxn ang="0">
                <a:pos x="6" y="4"/>
              </a:cxn>
              <a:cxn ang="0">
                <a:pos x="4" y="4"/>
              </a:cxn>
              <a:cxn ang="0">
                <a:pos x="2" y="4"/>
              </a:cxn>
              <a:cxn ang="0">
                <a:pos x="0" y="4"/>
              </a:cxn>
              <a:cxn ang="0">
                <a:pos x="0" y="4"/>
              </a:cxn>
              <a:cxn ang="0">
                <a:pos x="2" y="2"/>
              </a:cxn>
              <a:cxn ang="0">
                <a:pos x="6" y="0"/>
              </a:cxn>
              <a:cxn ang="0">
                <a:pos x="8" y="0"/>
              </a:cxn>
              <a:cxn ang="0">
                <a:pos x="10" y="0"/>
              </a:cxn>
              <a:cxn ang="0">
                <a:pos x="12" y="0"/>
              </a:cxn>
              <a:cxn ang="0">
                <a:pos x="14" y="0"/>
              </a:cxn>
              <a:cxn ang="0">
                <a:pos x="14" y="0"/>
              </a:cxn>
              <a:cxn ang="0">
                <a:pos x="16" y="0"/>
              </a:cxn>
              <a:cxn ang="0">
                <a:pos x="18" y="0"/>
              </a:cxn>
              <a:cxn ang="0">
                <a:pos x="20" y="2"/>
              </a:cxn>
              <a:cxn ang="0">
                <a:pos x="22" y="2"/>
              </a:cxn>
              <a:cxn ang="0">
                <a:pos x="24" y="2"/>
              </a:cxn>
              <a:cxn ang="0">
                <a:pos x="26" y="4"/>
              </a:cxn>
              <a:cxn ang="0">
                <a:pos x="28" y="4"/>
              </a:cxn>
              <a:cxn ang="0">
                <a:pos x="30" y="6"/>
              </a:cxn>
              <a:cxn ang="0">
                <a:pos x="30" y="6"/>
              </a:cxn>
              <a:cxn ang="0">
                <a:pos x="30" y="8"/>
              </a:cxn>
              <a:cxn ang="0">
                <a:pos x="30" y="10"/>
              </a:cxn>
              <a:cxn ang="0">
                <a:pos x="26" y="10"/>
              </a:cxn>
              <a:cxn ang="0">
                <a:pos x="26" y="10"/>
              </a:cxn>
            </a:cxnLst>
            <a:rect l="0" t="0" r="r" b="b"/>
            <a:pathLst>
              <a:path w="32" h="14">
                <a:moveTo>
                  <a:pt x="26" y="10"/>
                </a:moveTo>
                <a:lnTo>
                  <a:pt x="24" y="10"/>
                </a:lnTo>
                <a:lnTo>
                  <a:pt x="24" y="8"/>
                </a:lnTo>
                <a:lnTo>
                  <a:pt x="24" y="8"/>
                </a:lnTo>
                <a:lnTo>
                  <a:pt x="24" y="8"/>
                </a:lnTo>
                <a:lnTo>
                  <a:pt x="24" y="8"/>
                </a:lnTo>
                <a:lnTo>
                  <a:pt x="24" y="8"/>
                </a:lnTo>
                <a:lnTo>
                  <a:pt x="22" y="8"/>
                </a:lnTo>
                <a:lnTo>
                  <a:pt x="22" y="8"/>
                </a:lnTo>
                <a:lnTo>
                  <a:pt x="22" y="8"/>
                </a:lnTo>
                <a:lnTo>
                  <a:pt x="22" y="8"/>
                </a:lnTo>
                <a:lnTo>
                  <a:pt x="22" y="10"/>
                </a:lnTo>
                <a:lnTo>
                  <a:pt x="22" y="10"/>
                </a:lnTo>
                <a:lnTo>
                  <a:pt x="22" y="10"/>
                </a:lnTo>
                <a:lnTo>
                  <a:pt x="20" y="10"/>
                </a:lnTo>
                <a:lnTo>
                  <a:pt x="20" y="10"/>
                </a:lnTo>
                <a:lnTo>
                  <a:pt x="20" y="10"/>
                </a:lnTo>
                <a:lnTo>
                  <a:pt x="20" y="10"/>
                </a:lnTo>
                <a:lnTo>
                  <a:pt x="18" y="10"/>
                </a:lnTo>
                <a:lnTo>
                  <a:pt x="18" y="10"/>
                </a:lnTo>
                <a:lnTo>
                  <a:pt x="18" y="10"/>
                </a:lnTo>
                <a:lnTo>
                  <a:pt x="18" y="10"/>
                </a:lnTo>
                <a:lnTo>
                  <a:pt x="18" y="10"/>
                </a:lnTo>
                <a:lnTo>
                  <a:pt x="18" y="12"/>
                </a:lnTo>
                <a:lnTo>
                  <a:pt x="18" y="12"/>
                </a:lnTo>
                <a:lnTo>
                  <a:pt x="18" y="12"/>
                </a:lnTo>
                <a:lnTo>
                  <a:pt x="18" y="12"/>
                </a:lnTo>
                <a:lnTo>
                  <a:pt x="18" y="12"/>
                </a:lnTo>
                <a:lnTo>
                  <a:pt x="18" y="12"/>
                </a:lnTo>
                <a:lnTo>
                  <a:pt x="18" y="14"/>
                </a:lnTo>
                <a:lnTo>
                  <a:pt x="18" y="12"/>
                </a:lnTo>
                <a:lnTo>
                  <a:pt x="16" y="12"/>
                </a:lnTo>
                <a:lnTo>
                  <a:pt x="16" y="12"/>
                </a:lnTo>
                <a:lnTo>
                  <a:pt x="16" y="12"/>
                </a:lnTo>
                <a:lnTo>
                  <a:pt x="14" y="10"/>
                </a:lnTo>
                <a:lnTo>
                  <a:pt x="14" y="10"/>
                </a:lnTo>
                <a:lnTo>
                  <a:pt x="14" y="10"/>
                </a:lnTo>
                <a:lnTo>
                  <a:pt x="14" y="10"/>
                </a:lnTo>
                <a:lnTo>
                  <a:pt x="12" y="10"/>
                </a:lnTo>
                <a:lnTo>
                  <a:pt x="12" y="10"/>
                </a:lnTo>
                <a:lnTo>
                  <a:pt x="12" y="10"/>
                </a:lnTo>
                <a:lnTo>
                  <a:pt x="12" y="10"/>
                </a:lnTo>
                <a:lnTo>
                  <a:pt x="12" y="10"/>
                </a:lnTo>
                <a:lnTo>
                  <a:pt x="10" y="10"/>
                </a:lnTo>
                <a:lnTo>
                  <a:pt x="10" y="10"/>
                </a:lnTo>
                <a:lnTo>
                  <a:pt x="8" y="10"/>
                </a:lnTo>
                <a:lnTo>
                  <a:pt x="8" y="10"/>
                </a:lnTo>
                <a:lnTo>
                  <a:pt x="8" y="8"/>
                </a:lnTo>
                <a:lnTo>
                  <a:pt x="8" y="8"/>
                </a:lnTo>
                <a:lnTo>
                  <a:pt x="8" y="8"/>
                </a:lnTo>
                <a:lnTo>
                  <a:pt x="8" y="8"/>
                </a:lnTo>
                <a:lnTo>
                  <a:pt x="8" y="8"/>
                </a:lnTo>
                <a:lnTo>
                  <a:pt x="6" y="8"/>
                </a:lnTo>
                <a:lnTo>
                  <a:pt x="6" y="8"/>
                </a:lnTo>
                <a:lnTo>
                  <a:pt x="6" y="8"/>
                </a:lnTo>
                <a:lnTo>
                  <a:pt x="6" y="6"/>
                </a:lnTo>
                <a:lnTo>
                  <a:pt x="6" y="6"/>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4"/>
                </a:lnTo>
                <a:lnTo>
                  <a:pt x="0" y="4"/>
                </a:lnTo>
                <a:lnTo>
                  <a:pt x="2" y="4"/>
                </a:lnTo>
                <a:lnTo>
                  <a:pt x="2" y="2"/>
                </a:lnTo>
                <a:lnTo>
                  <a:pt x="2" y="2"/>
                </a:lnTo>
                <a:lnTo>
                  <a:pt x="4" y="0"/>
                </a:lnTo>
                <a:lnTo>
                  <a:pt x="6" y="0"/>
                </a:lnTo>
                <a:lnTo>
                  <a:pt x="6" y="0"/>
                </a:lnTo>
                <a:lnTo>
                  <a:pt x="8" y="0"/>
                </a:lnTo>
                <a:lnTo>
                  <a:pt x="8" y="0"/>
                </a:lnTo>
                <a:lnTo>
                  <a:pt x="8" y="0"/>
                </a:lnTo>
                <a:lnTo>
                  <a:pt x="8" y="0"/>
                </a:lnTo>
                <a:lnTo>
                  <a:pt x="8" y="0"/>
                </a:lnTo>
                <a:lnTo>
                  <a:pt x="10" y="0"/>
                </a:lnTo>
                <a:lnTo>
                  <a:pt x="12" y="0"/>
                </a:lnTo>
                <a:lnTo>
                  <a:pt x="12" y="0"/>
                </a:lnTo>
                <a:lnTo>
                  <a:pt x="12" y="0"/>
                </a:lnTo>
                <a:lnTo>
                  <a:pt x="12" y="0"/>
                </a:lnTo>
                <a:lnTo>
                  <a:pt x="12" y="0"/>
                </a:lnTo>
                <a:lnTo>
                  <a:pt x="14" y="0"/>
                </a:lnTo>
                <a:lnTo>
                  <a:pt x="14" y="0"/>
                </a:lnTo>
                <a:lnTo>
                  <a:pt x="14" y="0"/>
                </a:lnTo>
                <a:lnTo>
                  <a:pt x="14" y="0"/>
                </a:lnTo>
                <a:lnTo>
                  <a:pt x="16" y="0"/>
                </a:lnTo>
                <a:lnTo>
                  <a:pt x="16" y="0"/>
                </a:lnTo>
                <a:lnTo>
                  <a:pt x="16" y="0"/>
                </a:lnTo>
                <a:lnTo>
                  <a:pt x="18" y="0"/>
                </a:lnTo>
                <a:lnTo>
                  <a:pt x="18" y="0"/>
                </a:lnTo>
                <a:lnTo>
                  <a:pt x="18" y="0"/>
                </a:lnTo>
                <a:lnTo>
                  <a:pt x="18" y="0"/>
                </a:lnTo>
                <a:lnTo>
                  <a:pt x="20" y="2"/>
                </a:lnTo>
                <a:lnTo>
                  <a:pt x="20" y="2"/>
                </a:lnTo>
                <a:lnTo>
                  <a:pt x="20" y="2"/>
                </a:lnTo>
                <a:lnTo>
                  <a:pt x="20" y="2"/>
                </a:lnTo>
                <a:lnTo>
                  <a:pt x="22" y="2"/>
                </a:lnTo>
                <a:lnTo>
                  <a:pt x="22" y="2"/>
                </a:lnTo>
                <a:lnTo>
                  <a:pt x="22" y="2"/>
                </a:lnTo>
                <a:lnTo>
                  <a:pt x="24" y="2"/>
                </a:lnTo>
                <a:lnTo>
                  <a:pt x="24" y="4"/>
                </a:lnTo>
                <a:lnTo>
                  <a:pt x="24" y="4"/>
                </a:lnTo>
                <a:lnTo>
                  <a:pt x="26" y="4"/>
                </a:lnTo>
                <a:lnTo>
                  <a:pt x="26" y="4"/>
                </a:lnTo>
                <a:lnTo>
                  <a:pt x="26" y="4"/>
                </a:lnTo>
                <a:lnTo>
                  <a:pt x="28" y="4"/>
                </a:lnTo>
                <a:lnTo>
                  <a:pt x="28" y="4"/>
                </a:lnTo>
                <a:lnTo>
                  <a:pt x="28" y="4"/>
                </a:lnTo>
                <a:lnTo>
                  <a:pt x="30" y="6"/>
                </a:lnTo>
                <a:lnTo>
                  <a:pt x="30" y="6"/>
                </a:lnTo>
                <a:lnTo>
                  <a:pt x="30" y="6"/>
                </a:lnTo>
                <a:lnTo>
                  <a:pt x="30" y="6"/>
                </a:lnTo>
                <a:lnTo>
                  <a:pt x="30" y="8"/>
                </a:lnTo>
                <a:lnTo>
                  <a:pt x="30" y="8"/>
                </a:lnTo>
                <a:lnTo>
                  <a:pt x="30" y="8"/>
                </a:lnTo>
                <a:lnTo>
                  <a:pt x="32" y="8"/>
                </a:lnTo>
                <a:lnTo>
                  <a:pt x="32" y="10"/>
                </a:lnTo>
                <a:lnTo>
                  <a:pt x="30" y="10"/>
                </a:lnTo>
                <a:lnTo>
                  <a:pt x="30" y="10"/>
                </a:lnTo>
                <a:lnTo>
                  <a:pt x="30" y="10"/>
                </a:lnTo>
                <a:lnTo>
                  <a:pt x="26" y="10"/>
                </a:lnTo>
                <a:lnTo>
                  <a:pt x="26" y="10"/>
                </a:lnTo>
                <a:lnTo>
                  <a:pt x="26" y="10"/>
                </a:lnTo>
                <a:lnTo>
                  <a:pt x="26"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8" name="Freeform 164"/>
          <p:cNvSpPr>
            <a:spLocks noEditPoints="1"/>
          </p:cNvSpPr>
          <p:nvPr/>
        </p:nvSpPr>
        <p:spPr bwMode="auto">
          <a:xfrm>
            <a:off x="4702175" y="2392363"/>
            <a:ext cx="260350" cy="273050"/>
          </a:xfrm>
          <a:custGeom>
            <a:avLst/>
            <a:gdLst/>
            <a:ahLst/>
            <a:cxnLst>
              <a:cxn ang="0">
                <a:pos x="44" y="112"/>
              </a:cxn>
              <a:cxn ang="0">
                <a:pos x="42" y="130"/>
              </a:cxn>
              <a:cxn ang="0">
                <a:pos x="32" y="134"/>
              </a:cxn>
              <a:cxn ang="0">
                <a:pos x="26" y="130"/>
              </a:cxn>
              <a:cxn ang="0">
                <a:pos x="28" y="118"/>
              </a:cxn>
              <a:cxn ang="0">
                <a:pos x="22" y="104"/>
              </a:cxn>
              <a:cxn ang="0">
                <a:pos x="30" y="102"/>
              </a:cxn>
              <a:cxn ang="0">
                <a:pos x="92" y="10"/>
              </a:cxn>
              <a:cxn ang="0">
                <a:pos x="90" y="18"/>
              </a:cxn>
              <a:cxn ang="0">
                <a:pos x="94" y="24"/>
              </a:cxn>
              <a:cxn ang="0">
                <a:pos x="84" y="22"/>
              </a:cxn>
              <a:cxn ang="0">
                <a:pos x="76" y="26"/>
              </a:cxn>
              <a:cxn ang="0">
                <a:pos x="76" y="38"/>
              </a:cxn>
              <a:cxn ang="0">
                <a:pos x="82" y="52"/>
              </a:cxn>
              <a:cxn ang="0">
                <a:pos x="98" y="66"/>
              </a:cxn>
              <a:cxn ang="0">
                <a:pos x="110" y="80"/>
              </a:cxn>
              <a:cxn ang="0">
                <a:pos x="120" y="86"/>
              </a:cxn>
              <a:cxn ang="0">
                <a:pos x="128" y="90"/>
              </a:cxn>
              <a:cxn ang="0">
                <a:pos x="146" y="100"/>
              </a:cxn>
              <a:cxn ang="0">
                <a:pos x="164" y="114"/>
              </a:cxn>
              <a:cxn ang="0">
                <a:pos x="158" y="118"/>
              </a:cxn>
              <a:cxn ang="0">
                <a:pos x="146" y="108"/>
              </a:cxn>
              <a:cxn ang="0">
                <a:pos x="138" y="116"/>
              </a:cxn>
              <a:cxn ang="0">
                <a:pos x="146" y="126"/>
              </a:cxn>
              <a:cxn ang="0">
                <a:pos x="138" y="136"/>
              </a:cxn>
              <a:cxn ang="0">
                <a:pos x="134" y="148"/>
              </a:cxn>
              <a:cxn ang="0">
                <a:pos x="126" y="150"/>
              </a:cxn>
              <a:cxn ang="0">
                <a:pos x="128" y="140"/>
              </a:cxn>
              <a:cxn ang="0">
                <a:pos x="132" y="130"/>
              </a:cxn>
              <a:cxn ang="0">
                <a:pos x="124" y="116"/>
              </a:cxn>
              <a:cxn ang="0">
                <a:pos x="116" y="110"/>
              </a:cxn>
              <a:cxn ang="0">
                <a:pos x="104" y="104"/>
              </a:cxn>
              <a:cxn ang="0">
                <a:pos x="90" y="96"/>
              </a:cxn>
              <a:cxn ang="0">
                <a:pos x="76" y="86"/>
              </a:cxn>
              <a:cxn ang="0">
                <a:pos x="66" y="78"/>
              </a:cxn>
              <a:cxn ang="0">
                <a:pos x="58" y="72"/>
              </a:cxn>
              <a:cxn ang="0">
                <a:pos x="50" y="60"/>
              </a:cxn>
              <a:cxn ang="0">
                <a:pos x="40" y="48"/>
              </a:cxn>
              <a:cxn ang="0">
                <a:pos x="18" y="54"/>
              </a:cxn>
              <a:cxn ang="0">
                <a:pos x="12" y="48"/>
              </a:cxn>
              <a:cxn ang="0">
                <a:pos x="4" y="36"/>
              </a:cxn>
              <a:cxn ang="0">
                <a:pos x="4" y="24"/>
              </a:cxn>
              <a:cxn ang="0">
                <a:pos x="10" y="20"/>
              </a:cxn>
              <a:cxn ang="0">
                <a:pos x="22" y="12"/>
              </a:cxn>
              <a:cxn ang="0">
                <a:pos x="28" y="18"/>
              </a:cxn>
              <a:cxn ang="0">
                <a:pos x="32" y="16"/>
              </a:cxn>
              <a:cxn ang="0">
                <a:pos x="40" y="14"/>
              </a:cxn>
              <a:cxn ang="0">
                <a:pos x="44" y="8"/>
              </a:cxn>
              <a:cxn ang="0">
                <a:pos x="50" y="4"/>
              </a:cxn>
              <a:cxn ang="0">
                <a:pos x="66" y="2"/>
              </a:cxn>
              <a:cxn ang="0">
                <a:pos x="74" y="6"/>
              </a:cxn>
              <a:cxn ang="0">
                <a:pos x="78" y="52"/>
              </a:cxn>
              <a:cxn ang="0">
                <a:pos x="48" y="72"/>
              </a:cxn>
              <a:cxn ang="0">
                <a:pos x="52" y="70"/>
              </a:cxn>
              <a:cxn ang="0">
                <a:pos x="122" y="164"/>
              </a:cxn>
              <a:cxn ang="0">
                <a:pos x="118" y="170"/>
              </a:cxn>
              <a:cxn ang="0">
                <a:pos x="104" y="164"/>
              </a:cxn>
              <a:cxn ang="0">
                <a:pos x="90" y="156"/>
              </a:cxn>
              <a:cxn ang="0">
                <a:pos x="88" y="148"/>
              </a:cxn>
              <a:cxn ang="0">
                <a:pos x="102" y="150"/>
              </a:cxn>
              <a:cxn ang="0">
                <a:pos x="126" y="144"/>
              </a:cxn>
            </a:cxnLst>
            <a:rect l="0" t="0" r="r" b="b"/>
            <a:pathLst>
              <a:path w="164" h="172">
                <a:moveTo>
                  <a:pt x="40" y="102"/>
                </a:moveTo>
                <a:lnTo>
                  <a:pt x="42" y="102"/>
                </a:lnTo>
                <a:lnTo>
                  <a:pt x="42" y="102"/>
                </a:lnTo>
                <a:lnTo>
                  <a:pt x="44" y="102"/>
                </a:lnTo>
                <a:lnTo>
                  <a:pt x="44" y="106"/>
                </a:lnTo>
                <a:lnTo>
                  <a:pt x="44" y="106"/>
                </a:lnTo>
                <a:lnTo>
                  <a:pt x="44" y="106"/>
                </a:lnTo>
                <a:lnTo>
                  <a:pt x="44" y="106"/>
                </a:lnTo>
                <a:lnTo>
                  <a:pt x="46" y="108"/>
                </a:lnTo>
                <a:lnTo>
                  <a:pt x="46" y="108"/>
                </a:lnTo>
                <a:lnTo>
                  <a:pt x="46" y="108"/>
                </a:lnTo>
                <a:lnTo>
                  <a:pt x="46" y="110"/>
                </a:lnTo>
                <a:lnTo>
                  <a:pt x="44" y="110"/>
                </a:lnTo>
                <a:lnTo>
                  <a:pt x="44" y="110"/>
                </a:lnTo>
                <a:lnTo>
                  <a:pt x="44" y="110"/>
                </a:lnTo>
                <a:lnTo>
                  <a:pt x="44" y="112"/>
                </a:lnTo>
                <a:lnTo>
                  <a:pt x="44" y="112"/>
                </a:lnTo>
                <a:lnTo>
                  <a:pt x="42" y="112"/>
                </a:lnTo>
                <a:lnTo>
                  <a:pt x="44" y="114"/>
                </a:lnTo>
                <a:lnTo>
                  <a:pt x="44" y="114"/>
                </a:lnTo>
                <a:lnTo>
                  <a:pt x="44" y="114"/>
                </a:lnTo>
                <a:lnTo>
                  <a:pt x="44" y="116"/>
                </a:lnTo>
                <a:lnTo>
                  <a:pt x="44" y="118"/>
                </a:lnTo>
                <a:lnTo>
                  <a:pt x="44" y="120"/>
                </a:lnTo>
                <a:lnTo>
                  <a:pt x="44" y="120"/>
                </a:lnTo>
                <a:lnTo>
                  <a:pt x="44" y="120"/>
                </a:lnTo>
                <a:lnTo>
                  <a:pt x="44" y="120"/>
                </a:lnTo>
                <a:lnTo>
                  <a:pt x="44" y="124"/>
                </a:lnTo>
                <a:lnTo>
                  <a:pt x="44" y="124"/>
                </a:lnTo>
                <a:lnTo>
                  <a:pt x="44" y="126"/>
                </a:lnTo>
                <a:lnTo>
                  <a:pt x="44" y="128"/>
                </a:lnTo>
                <a:lnTo>
                  <a:pt x="42" y="130"/>
                </a:lnTo>
                <a:lnTo>
                  <a:pt x="42" y="130"/>
                </a:lnTo>
                <a:lnTo>
                  <a:pt x="42" y="130"/>
                </a:lnTo>
                <a:lnTo>
                  <a:pt x="42" y="132"/>
                </a:lnTo>
                <a:lnTo>
                  <a:pt x="42" y="130"/>
                </a:lnTo>
                <a:lnTo>
                  <a:pt x="40" y="130"/>
                </a:lnTo>
                <a:lnTo>
                  <a:pt x="40" y="130"/>
                </a:lnTo>
                <a:lnTo>
                  <a:pt x="40" y="130"/>
                </a:lnTo>
                <a:lnTo>
                  <a:pt x="40" y="130"/>
                </a:lnTo>
                <a:lnTo>
                  <a:pt x="40" y="130"/>
                </a:lnTo>
                <a:lnTo>
                  <a:pt x="40" y="130"/>
                </a:lnTo>
                <a:lnTo>
                  <a:pt x="36" y="128"/>
                </a:lnTo>
                <a:lnTo>
                  <a:pt x="36" y="130"/>
                </a:lnTo>
                <a:lnTo>
                  <a:pt x="36" y="132"/>
                </a:lnTo>
                <a:lnTo>
                  <a:pt x="36" y="132"/>
                </a:lnTo>
                <a:lnTo>
                  <a:pt x="36" y="132"/>
                </a:lnTo>
                <a:lnTo>
                  <a:pt x="36" y="134"/>
                </a:lnTo>
                <a:lnTo>
                  <a:pt x="34" y="134"/>
                </a:lnTo>
                <a:lnTo>
                  <a:pt x="34" y="136"/>
                </a:lnTo>
                <a:lnTo>
                  <a:pt x="32" y="134"/>
                </a:lnTo>
                <a:lnTo>
                  <a:pt x="30" y="134"/>
                </a:lnTo>
                <a:lnTo>
                  <a:pt x="30" y="134"/>
                </a:lnTo>
                <a:lnTo>
                  <a:pt x="30" y="132"/>
                </a:lnTo>
                <a:lnTo>
                  <a:pt x="30" y="132"/>
                </a:lnTo>
                <a:lnTo>
                  <a:pt x="28" y="132"/>
                </a:lnTo>
                <a:lnTo>
                  <a:pt x="28" y="132"/>
                </a:lnTo>
                <a:lnTo>
                  <a:pt x="28" y="132"/>
                </a:lnTo>
                <a:lnTo>
                  <a:pt x="28" y="134"/>
                </a:lnTo>
                <a:lnTo>
                  <a:pt x="28" y="134"/>
                </a:lnTo>
                <a:lnTo>
                  <a:pt x="26" y="132"/>
                </a:lnTo>
                <a:lnTo>
                  <a:pt x="26" y="132"/>
                </a:lnTo>
                <a:lnTo>
                  <a:pt x="26" y="132"/>
                </a:lnTo>
                <a:lnTo>
                  <a:pt x="28" y="132"/>
                </a:lnTo>
                <a:lnTo>
                  <a:pt x="28" y="132"/>
                </a:lnTo>
                <a:lnTo>
                  <a:pt x="28" y="132"/>
                </a:lnTo>
                <a:lnTo>
                  <a:pt x="28" y="130"/>
                </a:lnTo>
                <a:lnTo>
                  <a:pt x="26" y="130"/>
                </a:lnTo>
                <a:lnTo>
                  <a:pt x="26" y="130"/>
                </a:lnTo>
                <a:lnTo>
                  <a:pt x="28" y="128"/>
                </a:lnTo>
                <a:lnTo>
                  <a:pt x="28" y="128"/>
                </a:lnTo>
                <a:lnTo>
                  <a:pt x="28" y="128"/>
                </a:lnTo>
                <a:lnTo>
                  <a:pt x="26" y="128"/>
                </a:lnTo>
                <a:lnTo>
                  <a:pt x="26" y="126"/>
                </a:lnTo>
                <a:lnTo>
                  <a:pt x="26" y="126"/>
                </a:lnTo>
                <a:lnTo>
                  <a:pt x="28" y="124"/>
                </a:lnTo>
                <a:lnTo>
                  <a:pt x="28" y="122"/>
                </a:lnTo>
                <a:lnTo>
                  <a:pt x="28" y="122"/>
                </a:lnTo>
                <a:lnTo>
                  <a:pt x="28" y="120"/>
                </a:lnTo>
                <a:lnTo>
                  <a:pt x="28" y="122"/>
                </a:lnTo>
                <a:lnTo>
                  <a:pt x="28" y="120"/>
                </a:lnTo>
                <a:lnTo>
                  <a:pt x="28" y="120"/>
                </a:lnTo>
                <a:lnTo>
                  <a:pt x="28" y="120"/>
                </a:lnTo>
                <a:lnTo>
                  <a:pt x="28" y="120"/>
                </a:lnTo>
                <a:lnTo>
                  <a:pt x="28" y="118"/>
                </a:lnTo>
                <a:lnTo>
                  <a:pt x="28" y="118"/>
                </a:lnTo>
                <a:lnTo>
                  <a:pt x="28" y="118"/>
                </a:lnTo>
                <a:lnTo>
                  <a:pt x="28" y="118"/>
                </a:lnTo>
                <a:lnTo>
                  <a:pt x="26" y="118"/>
                </a:lnTo>
                <a:lnTo>
                  <a:pt x="26" y="118"/>
                </a:lnTo>
                <a:lnTo>
                  <a:pt x="26" y="116"/>
                </a:lnTo>
                <a:lnTo>
                  <a:pt x="28" y="114"/>
                </a:lnTo>
                <a:lnTo>
                  <a:pt x="28" y="112"/>
                </a:lnTo>
                <a:lnTo>
                  <a:pt x="28" y="112"/>
                </a:lnTo>
                <a:lnTo>
                  <a:pt x="26" y="108"/>
                </a:lnTo>
                <a:lnTo>
                  <a:pt x="24" y="106"/>
                </a:lnTo>
                <a:lnTo>
                  <a:pt x="24" y="106"/>
                </a:lnTo>
                <a:lnTo>
                  <a:pt x="24" y="106"/>
                </a:lnTo>
                <a:lnTo>
                  <a:pt x="22" y="106"/>
                </a:lnTo>
                <a:lnTo>
                  <a:pt x="24" y="106"/>
                </a:lnTo>
                <a:lnTo>
                  <a:pt x="24" y="106"/>
                </a:lnTo>
                <a:lnTo>
                  <a:pt x="22" y="104"/>
                </a:lnTo>
                <a:lnTo>
                  <a:pt x="22" y="104"/>
                </a:lnTo>
                <a:lnTo>
                  <a:pt x="24" y="102"/>
                </a:lnTo>
                <a:lnTo>
                  <a:pt x="24" y="100"/>
                </a:lnTo>
                <a:lnTo>
                  <a:pt x="24" y="102"/>
                </a:lnTo>
                <a:lnTo>
                  <a:pt x="24" y="102"/>
                </a:lnTo>
                <a:lnTo>
                  <a:pt x="24" y="102"/>
                </a:lnTo>
                <a:lnTo>
                  <a:pt x="26" y="102"/>
                </a:lnTo>
                <a:lnTo>
                  <a:pt x="26" y="102"/>
                </a:lnTo>
                <a:lnTo>
                  <a:pt x="28" y="102"/>
                </a:lnTo>
                <a:lnTo>
                  <a:pt x="28" y="102"/>
                </a:lnTo>
                <a:lnTo>
                  <a:pt x="28" y="102"/>
                </a:lnTo>
                <a:lnTo>
                  <a:pt x="28" y="102"/>
                </a:lnTo>
                <a:lnTo>
                  <a:pt x="28" y="102"/>
                </a:lnTo>
                <a:lnTo>
                  <a:pt x="30" y="102"/>
                </a:lnTo>
                <a:lnTo>
                  <a:pt x="30" y="102"/>
                </a:lnTo>
                <a:lnTo>
                  <a:pt x="30" y="102"/>
                </a:lnTo>
                <a:lnTo>
                  <a:pt x="30" y="102"/>
                </a:lnTo>
                <a:lnTo>
                  <a:pt x="32" y="102"/>
                </a:lnTo>
                <a:lnTo>
                  <a:pt x="32" y="102"/>
                </a:lnTo>
                <a:lnTo>
                  <a:pt x="32" y="100"/>
                </a:lnTo>
                <a:lnTo>
                  <a:pt x="32" y="100"/>
                </a:lnTo>
                <a:lnTo>
                  <a:pt x="34" y="98"/>
                </a:lnTo>
                <a:lnTo>
                  <a:pt x="34" y="98"/>
                </a:lnTo>
                <a:lnTo>
                  <a:pt x="36" y="96"/>
                </a:lnTo>
                <a:lnTo>
                  <a:pt x="36" y="96"/>
                </a:lnTo>
                <a:lnTo>
                  <a:pt x="38" y="96"/>
                </a:lnTo>
                <a:lnTo>
                  <a:pt x="40" y="98"/>
                </a:lnTo>
                <a:lnTo>
                  <a:pt x="42" y="98"/>
                </a:lnTo>
                <a:lnTo>
                  <a:pt x="42" y="100"/>
                </a:lnTo>
                <a:lnTo>
                  <a:pt x="40" y="102"/>
                </a:lnTo>
                <a:close/>
                <a:moveTo>
                  <a:pt x="92" y="10"/>
                </a:moveTo>
                <a:lnTo>
                  <a:pt x="92" y="10"/>
                </a:lnTo>
                <a:lnTo>
                  <a:pt x="92" y="10"/>
                </a:lnTo>
                <a:lnTo>
                  <a:pt x="92" y="10"/>
                </a:lnTo>
                <a:lnTo>
                  <a:pt x="92" y="10"/>
                </a:lnTo>
                <a:lnTo>
                  <a:pt x="90" y="12"/>
                </a:lnTo>
                <a:lnTo>
                  <a:pt x="88" y="12"/>
                </a:lnTo>
                <a:lnTo>
                  <a:pt x="88" y="14"/>
                </a:lnTo>
                <a:lnTo>
                  <a:pt x="88" y="14"/>
                </a:lnTo>
                <a:lnTo>
                  <a:pt x="88" y="14"/>
                </a:lnTo>
                <a:lnTo>
                  <a:pt x="90" y="14"/>
                </a:lnTo>
                <a:lnTo>
                  <a:pt x="90" y="14"/>
                </a:lnTo>
                <a:lnTo>
                  <a:pt x="92" y="16"/>
                </a:lnTo>
                <a:lnTo>
                  <a:pt x="92" y="16"/>
                </a:lnTo>
                <a:lnTo>
                  <a:pt x="90" y="16"/>
                </a:lnTo>
                <a:lnTo>
                  <a:pt x="90" y="16"/>
                </a:lnTo>
                <a:lnTo>
                  <a:pt x="90" y="16"/>
                </a:lnTo>
                <a:lnTo>
                  <a:pt x="90" y="16"/>
                </a:lnTo>
                <a:lnTo>
                  <a:pt x="90" y="18"/>
                </a:lnTo>
                <a:lnTo>
                  <a:pt x="90" y="18"/>
                </a:lnTo>
                <a:lnTo>
                  <a:pt x="90" y="18"/>
                </a:lnTo>
                <a:lnTo>
                  <a:pt x="90" y="18"/>
                </a:lnTo>
                <a:lnTo>
                  <a:pt x="90" y="18"/>
                </a:lnTo>
                <a:lnTo>
                  <a:pt x="92" y="18"/>
                </a:lnTo>
                <a:lnTo>
                  <a:pt x="92" y="18"/>
                </a:lnTo>
                <a:lnTo>
                  <a:pt x="92" y="20"/>
                </a:lnTo>
                <a:lnTo>
                  <a:pt x="90" y="20"/>
                </a:lnTo>
                <a:lnTo>
                  <a:pt x="90" y="20"/>
                </a:lnTo>
                <a:lnTo>
                  <a:pt x="92" y="22"/>
                </a:lnTo>
                <a:lnTo>
                  <a:pt x="92" y="22"/>
                </a:lnTo>
                <a:lnTo>
                  <a:pt x="94" y="22"/>
                </a:lnTo>
                <a:lnTo>
                  <a:pt x="94" y="22"/>
                </a:lnTo>
                <a:lnTo>
                  <a:pt x="96" y="24"/>
                </a:lnTo>
                <a:lnTo>
                  <a:pt x="94" y="24"/>
                </a:lnTo>
                <a:lnTo>
                  <a:pt x="94" y="24"/>
                </a:lnTo>
                <a:lnTo>
                  <a:pt x="94" y="24"/>
                </a:lnTo>
                <a:lnTo>
                  <a:pt x="92" y="24"/>
                </a:lnTo>
                <a:lnTo>
                  <a:pt x="94" y="24"/>
                </a:lnTo>
                <a:lnTo>
                  <a:pt x="92" y="22"/>
                </a:lnTo>
                <a:lnTo>
                  <a:pt x="92" y="22"/>
                </a:lnTo>
                <a:lnTo>
                  <a:pt x="92" y="22"/>
                </a:lnTo>
                <a:lnTo>
                  <a:pt x="90" y="22"/>
                </a:lnTo>
                <a:lnTo>
                  <a:pt x="90" y="22"/>
                </a:lnTo>
                <a:lnTo>
                  <a:pt x="90" y="22"/>
                </a:lnTo>
                <a:lnTo>
                  <a:pt x="90" y="22"/>
                </a:lnTo>
                <a:lnTo>
                  <a:pt x="90" y="22"/>
                </a:lnTo>
                <a:lnTo>
                  <a:pt x="88" y="24"/>
                </a:lnTo>
                <a:lnTo>
                  <a:pt x="88" y="24"/>
                </a:lnTo>
                <a:lnTo>
                  <a:pt x="88" y="22"/>
                </a:lnTo>
                <a:lnTo>
                  <a:pt x="88" y="22"/>
                </a:lnTo>
                <a:lnTo>
                  <a:pt x="88" y="22"/>
                </a:lnTo>
                <a:lnTo>
                  <a:pt x="86" y="22"/>
                </a:lnTo>
                <a:lnTo>
                  <a:pt x="86" y="22"/>
                </a:lnTo>
                <a:lnTo>
                  <a:pt x="84" y="22"/>
                </a:lnTo>
                <a:lnTo>
                  <a:pt x="84" y="22"/>
                </a:lnTo>
                <a:lnTo>
                  <a:pt x="84" y="24"/>
                </a:lnTo>
                <a:lnTo>
                  <a:pt x="84" y="24"/>
                </a:lnTo>
                <a:lnTo>
                  <a:pt x="84" y="24"/>
                </a:lnTo>
                <a:lnTo>
                  <a:pt x="84" y="24"/>
                </a:lnTo>
                <a:lnTo>
                  <a:pt x="82" y="24"/>
                </a:lnTo>
                <a:lnTo>
                  <a:pt x="82" y="24"/>
                </a:lnTo>
                <a:lnTo>
                  <a:pt x="80" y="24"/>
                </a:lnTo>
                <a:lnTo>
                  <a:pt x="80" y="26"/>
                </a:lnTo>
                <a:lnTo>
                  <a:pt x="78" y="26"/>
                </a:lnTo>
                <a:lnTo>
                  <a:pt x="78" y="26"/>
                </a:lnTo>
                <a:lnTo>
                  <a:pt x="78" y="26"/>
                </a:lnTo>
                <a:lnTo>
                  <a:pt x="76" y="28"/>
                </a:lnTo>
                <a:lnTo>
                  <a:pt x="76" y="26"/>
                </a:lnTo>
                <a:lnTo>
                  <a:pt x="76" y="26"/>
                </a:lnTo>
                <a:lnTo>
                  <a:pt x="78" y="26"/>
                </a:lnTo>
                <a:lnTo>
                  <a:pt x="76" y="24"/>
                </a:lnTo>
                <a:lnTo>
                  <a:pt x="76" y="26"/>
                </a:lnTo>
                <a:lnTo>
                  <a:pt x="74" y="26"/>
                </a:lnTo>
                <a:lnTo>
                  <a:pt x="72" y="30"/>
                </a:lnTo>
                <a:lnTo>
                  <a:pt x="72" y="30"/>
                </a:lnTo>
                <a:lnTo>
                  <a:pt x="74" y="32"/>
                </a:lnTo>
                <a:lnTo>
                  <a:pt x="76" y="34"/>
                </a:lnTo>
                <a:lnTo>
                  <a:pt x="76" y="34"/>
                </a:lnTo>
                <a:lnTo>
                  <a:pt x="78" y="34"/>
                </a:lnTo>
                <a:lnTo>
                  <a:pt x="78" y="34"/>
                </a:lnTo>
                <a:lnTo>
                  <a:pt x="78" y="34"/>
                </a:lnTo>
                <a:lnTo>
                  <a:pt x="78" y="36"/>
                </a:lnTo>
                <a:lnTo>
                  <a:pt x="76" y="38"/>
                </a:lnTo>
                <a:lnTo>
                  <a:pt x="76" y="36"/>
                </a:lnTo>
                <a:lnTo>
                  <a:pt x="76" y="36"/>
                </a:lnTo>
                <a:lnTo>
                  <a:pt x="76" y="36"/>
                </a:lnTo>
                <a:lnTo>
                  <a:pt x="76" y="36"/>
                </a:lnTo>
                <a:lnTo>
                  <a:pt x="76" y="38"/>
                </a:lnTo>
                <a:lnTo>
                  <a:pt x="76" y="38"/>
                </a:lnTo>
                <a:lnTo>
                  <a:pt x="74" y="36"/>
                </a:lnTo>
                <a:lnTo>
                  <a:pt x="74" y="38"/>
                </a:lnTo>
                <a:lnTo>
                  <a:pt x="74" y="38"/>
                </a:lnTo>
                <a:lnTo>
                  <a:pt x="74" y="40"/>
                </a:lnTo>
                <a:lnTo>
                  <a:pt x="76" y="42"/>
                </a:lnTo>
                <a:lnTo>
                  <a:pt x="76" y="44"/>
                </a:lnTo>
                <a:lnTo>
                  <a:pt x="76" y="46"/>
                </a:lnTo>
                <a:lnTo>
                  <a:pt x="76" y="46"/>
                </a:lnTo>
                <a:lnTo>
                  <a:pt x="78" y="48"/>
                </a:lnTo>
                <a:lnTo>
                  <a:pt x="78" y="48"/>
                </a:lnTo>
                <a:lnTo>
                  <a:pt x="78" y="48"/>
                </a:lnTo>
                <a:lnTo>
                  <a:pt x="78" y="50"/>
                </a:lnTo>
                <a:lnTo>
                  <a:pt x="80" y="50"/>
                </a:lnTo>
                <a:lnTo>
                  <a:pt x="82" y="52"/>
                </a:lnTo>
                <a:lnTo>
                  <a:pt x="82" y="52"/>
                </a:lnTo>
                <a:lnTo>
                  <a:pt x="82" y="52"/>
                </a:lnTo>
                <a:lnTo>
                  <a:pt x="82" y="52"/>
                </a:lnTo>
                <a:lnTo>
                  <a:pt x="82" y="52"/>
                </a:lnTo>
                <a:lnTo>
                  <a:pt x="84" y="52"/>
                </a:lnTo>
                <a:lnTo>
                  <a:pt x="86" y="54"/>
                </a:lnTo>
                <a:lnTo>
                  <a:pt x="86" y="54"/>
                </a:lnTo>
                <a:lnTo>
                  <a:pt x="88" y="54"/>
                </a:lnTo>
                <a:lnTo>
                  <a:pt x="88" y="54"/>
                </a:lnTo>
                <a:lnTo>
                  <a:pt x="90" y="56"/>
                </a:lnTo>
                <a:lnTo>
                  <a:pt x="90" y="56"/>
                </a:lnTo>
                <a:lnTo>
                  <a:pt x="92" y="56"/>
                </a:lnTo>
                <a:lnTo>
                  <a:pt x="92" y="58"/>
                </a:lnTo>
                <a:lnTo>
                  <a:pt x="92" y="58"/>
                </a:lnTo>
                <a:lnTo>
                  <a:pt x="94" y="58"/>
                </a:lnTo>
                <a:lnTo>
                  <a:pt x="94" y="58"/>
                </a:lnTo>
                <a:lnTo>
                  <a:pt x="94" y="60"/>
                </a:lnTo>
                <a:lnTo>
                  <a:pt x="96" y="62"/>
                </a:lnTo>
                <a:lnTo>
                  <a:pt x="98" y="66"/>
                </a:lnTo>
                <a:lnTo>
                  <a:pt x="98" y="66"/>
                </a:lnTo>
                <a:lnTo>
                  <a:pt x="98" y="68"/>
                </a:lnTo>
                <a:lnTo>
                  <a:pt x="98" y="68"/>
                </a:lnTo>
                <a:lnTo>
                  <a:pt x="98" y="68"/>
                </a:lnTo>
                <a:lnTo>
                  <a:pt x="98" y="68"/>
                </a:lnTo>
                <a:lnTo>
                  <a:pt x="98" y="70"/>
                </a:lnTo>
                <a:lnTo>
                  <a:pt x="98" y="70"/>
                </a:lnTo>
                <a:lnTo>
                  <a:pt x="100" y="72"/>
                </a:lnTo>
                <a:lnTo>
                  <a:pt x="100" y="72"/>
                </a:lnTo>
                <a:lnTo>
                  <a:pt x="100" y="74"/>
                </a:lnTo>
                <a:lnTo>
                  <a:pt x="100" y="74"/>
                </a:lnTo>
                <a:lnTo>
                  <a:pt x="102" y="74"/>
                </a:lnTo>
                <a:lnTo>
                  <a:pt x="102" y="76"/>
                </a:lnTo>
                <a:lnTo>
                  <a:pt x="106" y="80"/>
                </a:lnTo>
                <a:lnTo>
                  <a:pt x="108" y="80"/>
                </a:lnTo>
                <a:lnTo>
                  <a:pt x="108" y="80"/>
                </a:lnTo>
                <a:lnTo>
                  <a:pt x="108" y="80"/>
                </a:lnTo>
                <a:lnTo>
                  <a:pt x="110" y="80"/>
                </a:lnTo>
                <a:lnTo>
                  <a:pt x="110" y="80"/>
                </a:lnTo>
                <a:lnTo>
                  <a:pt x="110" y="82"/>
                </a:lnTo>
                <a:lnTo>
                  <a:pt x="110" y="82"/>
                </a:lnTo>
                <a:lnTo>
                  <a:pt x="110" y="82"/>
                </a:lnTo>
                <a:lnTo>
                  <a:pt x="110" y="82"/>
                </a:lnTo>
                <a:lnTo>
                  <a:pt x="110" y="82"/>
                </a:lnTo>
                <a:lnTo>
                  <a:pt x="112" y="82"/>
                </a:lnTo>
                <a:lnTo>
                  <a:pt x="112" y="84"/>
                </a:lnTo>
                <a:lnTo>
                  <a:pt x="112" y="84"/>
                </a:lnTo>
                <a:lnTo>
                  <a:pt x="114" y="84"/>
                </a:lnTo>
                <a:lnTo>
                  <a:pt x="114" y="84"/>
                </a:lnTo>
                <a:lnTo>
                  <a:pt x="114" y="84"/>
                </a:lnTo>
                <a:lnTo>
                  <a:pt x="116" y="84"/>
                </a:lnTo>
                <a:lnTo>
                  <a:pt x="116" y="84"/>
                </a:lnTo>
                <a:lnTo>
                  <a:pt x="116" y="84"/>
                </a:lnTo>
                <a:lnTo>
                  <a:pt x="118" y="86"/>
                </a:lnTo>
                <a:lnTo>
                  <a:pt x="120" y="86"/>
                </a:lnTo>
                <a:lnTo>
                  <a:pt x="120" y="86"/>
                </a:lnTo>
                <a:lnTo>
                  <a:pt x="120" y="84"/>
                </a:lnTo>
                <a:lnTo>
                  <a:pt x="122" y="84"/>
                </a:lnTo>
                <a:lnTo>
                  <a:pt x="122" y="84"/>
                </a:lnTo>
                <a:lnTo>
                  <a:pt x="124" y="84"/>
                </a:lnTo>
                <a:lnTo>
                  <a:pt x="126" y="84"/>
                </a:lnTo>
                <a:lnTo>
                  <a:pt x="126" y="84"/>
                </a:lnTo>
                <a:lnTo>
                  <a:pt x="128" y="84"/>
                </a:lnTo>
                <a:lnTo>
                  <a:pt x="128" y="84"/>
                </a:lnTo>
                <a:lnTo>
                  <a:pt x="128" y="84"/>
                </a:lnTo>
                <a:lnTo>
                  <a:pt x="130" y="84"/>
                </a:lnTo>
                <a:lnTo>
                  <a:pt x="130" y="86"/>
                </a:lnTo>
                <a:lnTo>
                  <a:pt x="130" y="86"/>
                </a:lnTo>
                <a:lnTo>
                  <a:pt x="130" y="88"/>
                </a:lnTo>
                <a:lnTo>
                  <a:pt x="130" y="88"/>
                </a:lnTo>
                <a:lnTo>
                  <a:pt x="128" y="88"/>
                </a:lnTo>
                <a:lnTo>
                  <a:pt x="128" y="90"/>
                </a:lnTo>
                <a:lnTo>
                  <a:pt x="126" y="90"/>
                </a:lnTo>
                <a:lnTo>
                  <a:pt x="126" y="90"/>
                </a:lnTo>
                <a:lnTo>
                  <a:pt x="126" y="90"/>
                </a:lnTo>
                <a:lnTo>
                  <a:pt x="126" y="90"/>
                </a:lnTo>
                <a:lnTo>
                  <a:pt x="126" y="90"/>
                </a:lnTo>
                <a:lnTo>
                  <a:pt x="126" y="92"/>
                </a:lnTo>
                <a:lnTo>
                  <a:pt x="126" y="92"/>
                </a:lnTo>
                <a:lnTo>
                  <a:pt x="128" y="92"/>
                </a:lnTo>
                <a:lnTo>
                  <a:pt x="128" y="94"/>
                </a:lnTo>
                <a:lnTo>
                  <a:pt x="130" y="94"/>
                </a:lnTo>
                <a:lnTo>
                  <a:pt x="130" y="94"/>
                </a:lnTo>
                <a:lnTo>
                  <a:pt x="134" y="96"/>
                </a:lnTo>
                <a:lnTo>
                  <a:pt x="136" y="96"/>
                </a:lnTo>
                <a:lnTo>
                  <a:pt x="138" y="98"/>
                </a:lnTo>
                <a:lnTo>
                  <a:pt x="142" y="98"/>
                </a:lnTo>
                <a:lnTo>
                  <a:pt x="144" y="100"/>
                </a:lnTo>
                <a:lnTo>
                  <a:pt x="146" y="100"/>
                </a:lnTo>
                <a:lnTo>
                  <a:pt x="146" y="100"/>
                </a:lnTo>
                <a:lnTo>
                  <a:pt x="146" y="100"/>
                </a:lnTo>
                <a:lnTo>
                  <a:pt x="148" y="102"/>
                </a:lnTo>
                <a:lnTo>
                  <a:pt x="148" y="102"/>
                </a:lnTo>
                <a:lnTo>
                  <a:pt x="152" y="104"/>
                </a:lnTo>
                <a:lnTo>
                  <a:pt x="154" y="106"/>
                </a:lnTo>
                <a:lnTo>
                  <a:pt x="156" y="106"/>
                </a:lnTo>
                <a:lnTo>
                  <a:pt x="156" y="106"/>
                </a:lnTo>
                <a:lnTo>
                  <a:pt x="156" y="106"/>
                </a:lnTo>
                <a:lnTo>
                  <a:pt x="156" y="108"/>
                </a:lnTo>
                <a:lnTo>
                  <a:pt x="156" y="108"/>
                </a:lnTo>
                <a:lnTo>
                  <a:pt x="158" y="108"/>
                </a:lnTo>
                <a:lnTo>
                  <a:pt x="160" y="110"/>
                </a:lnTo>
                <a:lnTo>
                  <a:pt x="162" y="112"/>
                </a:lnTo>
                <a:lnTo>
                  <a:pt x="162" y="112"/>
                </a:lnTo>
                <a:lnTo>
                  <a:pt x="162" y="112"/>
                </a:lnTo>
                <a:lnTo>
                  <a:pt x="164" y="114"/>
                </a:lnTo>
                <a:lnTo>
                  <a:pt x="164" y="114"/>
                </a:lnTo>
                <a:lnTo>
                  <a:pt x="162" y="116"/>
                </a:lnTo>
                <a:lnTo>
                  <a:pt x="162" y="116"/>
                </a:lnTo>
                <a:lnTo>
                  <a:pt x="162" y="116"/>
                </a:lnTo>
                <a:lnTo>
                  <a:pt x="162" y="118"/>
                </a:lnTo>
                <a:lnTo>
                  <a:pt x="162" y="118"/>
                </a:lnTo>
                <a:lnTo>
                  <a:pt x="162" y="120"/>
                </a:lnTo>
                <a:lnTo>
                  <a:pt x="162" y="120"/>
                </a:lnTo>
                <a:lnTo>
                  <a:pt x="162" y="120"/>
                </a:lnTo>
                <a:lnTo>
                  <a:pt x="162" y="120"/>
                </a:lnTo>
                <a:lnTo>
                  <a:pt x="160" y="120"/>
                </a:lnTo>
                <a:lnTo>
                  <a:pt x="160" y="120"/>
                </a:lnTo>
                <a:lnTo>
                  <a:pt x="160" y="120"/>
                </a:lnTo>
                <a:lnTo>
                  <a:pt x="160" y="120"/>
                </a:lnTo>
                <a:lnTo>
                  <a:pt x="160" y="118"/>
                </a:lnTo>
                <a:lnTo>
                  <a:pt x="158" y="118"/>
                </a:lnTo>
                <a:lnTo>
                  <a:pt x="158" y="118"/>
                </a:lnTo>
                <a:lnTo>
                  <a:pt x="158" y="118"/>
                </a:lnTo>
                <a:lnTo>
                  <a:pt x="156" y="116"/>
                </a:lnTo>
                <a:lnTo>
                  <a:pt x="156" y="116"/>
                </a:lnTo>
                <a:lnTo>
                  <a:pt x="156" y="114"/>
                </a:lnTo>
                <a:lnTo>
                  <a:pt x="154" y="112"/>
                </a:lnTo>
                <a:lnTo>
                  <a:pt x="154" y="112"/>
                </a:lnTo>
                <a:lnTo>
                  <a:pt x="154" y="112"/>
                </a:lnTo>
                <a:lnTo>
                  <a:pt x="152" y="112"/>
                </a:lnTo>
                <a:lnTo>
                  <a:pt x="152" y="112"/>
                </a:lnTo>
                <a:lnTo>
                  <a:pt x="152" y="112"/>
                </a:lnTo>
                <a:lnTo>
                  <a:pt x="150" y="112"/>
                </a:lnTo>
                <a:lnTo>
                  <a:pt x="150" y="112"/>
                </a:lnTo>
                <a:lnTo>
                  <a:pt x="148" y="110"/>
                </a:lnTo>
                <a:lnTo>
                  <a:pt x="146" y="110"/>
                </a:lnTo>
                <a:lnTo>
                  <a:pt x="146" y="108"/>
                </a:lnTo>
                <a:lnTo>
                  <a:pt x="146" y="108"/>
                </a:lnTo>
                <a:lnTo>
                  <a:pt x="146" y="108"/>
                </a:lnTo>
                <a:lnTo>
                  <a:pt x="146" y="108"/>
                </a:lnTo>
                <a:lnTo>
                  <a:pt x="144" y="108"/>
                </a:lnTo>
                <a:lnTo>
                  <a:pt x="144" y="108"/>
                </a:lnTo>
                <a:lnTo>
                  <a:pt x="142" y="108"/>
                </a:lnTo>
                <a:lnTo>
                  <a:pt x="142" y="108"/>
                </a:lnTo>
                <a:lnTo>
                  <a:pt x="142" y="108"/>
                </a:lnTo>
                <a:lnTo>
                  <a:pt x="142" y="110"/>
                </a:lnTo>
                <a:lnTo>
                  <a:pt x="140" y="110"/>
                </a:lnTo>
                <a:lnTo>
                  <a:pt x="140" y="110"/>
                </a:lnTo>
                <a:lnTo>
                  <a:pt x="140" y="112"/>
                </a:lnTo>
                <a:lnTo>
                  <a:pt x="140" y="112"/>
                </a:lnTo>
                <a:lnTo>
                  <a:pt x="140" y="112"/>
                </a:lnTo>
                <a:lnTo>
                  <a:pt x="138" y="114"/>
                </a:lnTo>
                <a:lnTo>
                  <a:pt x="138" y="114"/>
                </a:lnTo>
                <a:lnTo>
                  <a:pt x="138" y="114"/>
                </a:lnTo>
                <a:lnTo>
                  <a:pt x="138" y="116"/>
                </a:lnTo>
                <a:lnTo>
                  <a:pt x="138" y="116"/>
                </a:lnTo>
                <a:lnTo>
                  <a:pt x="138" y="116"/>
                </a:lnTo>
                <a:lnTo>
                  <a:pt x="138" y="118"/>
                </a:lnTo>
                <a:lnTo>
                  <a:pt x="136" y="118"/>
                </a:lnTo>
                <a:lnTo>
                  <a:pt x="136" y="120"/>
                </a:lnTo>
                <a:lnTo>
                  <a:pt x="136" y="120"/>
                </a:lnTo>
                <a:lnTo>
                  <a:pt x="136" y="120"/>
                </a:lnTo>
                <a:lnTo>
                  <a:pt x="136" y="120"/>
                </a:lnTo>
                <a:lnTo>
                  <a:pt x="138" y="122"/>
                </a:lnTo>
                <a:lnTo>
                  <a:pt x="138" y="122"/>
                </a:lnTo>
                <a:lnTo>
                  <a:pt x="138" y="122"/>
                </a:lnTo>
                <a:lnTo>
                  <a:pt x="138" y="122"/>
                </a:lnTo>
                <a:lnTo>
                  <a:pt x="140" y="122"/>
                </a:lnTo>
                <a:lnTo>
                  <a:pt x="142" y="124"/>
                </a:lnTo>
                <a:lnTo>
                  <a:pt x="144" y="124"/>
                </a:lnTo>
                <a:lnTo>
                  <a:pt x="144" y="126"/>
                </a:lnTo>
                <a:lnTo>
                  <a:pt x="146" y="126"/>
                </a:lnTo>
                <a:lnTo>
                  <a:pt x="146" y="126"/>
                </a:lnTo>
                <a:lnTo>
                  <a:pt x="146" y="128"/>
                </a:lnTo>
                <a:lnTo>
                  <a:pt x="146" y="128"/>
                </a:lnTo>
                <a:lnTo>
                  <a:pt x="146" y="132"/>
                </a:lnTo>
                <a:lnTo>
                  <a:pt x="146" y="132"/>
                </a:lnTo>
                <a:lnTo>
                  <a:pt x="146" y="132"/>
                </a:lnTo>
                <a:lnTo>
                  <a:pt x="146" y="134"/>
                </a:lnTo>
                <a:lnTo>
                  <a:pt x="146" y="134"/>
                </a:lnTo>
                <a:lnTo>
                  <a:pt x="146" y="134"/>
                </a:lnTo>
                <a:lnTo>
                  <a:pt x="146" y="134"/>
                </a:lnTo>
                <a:lnTo>
                  <a:pt x="144" y="134"/>
                </a:lnTo>
                <a:lnTo>
                  <a:pt x="144" y="134"/>
                </a:lnTo>
                <a:lnTo>
                  <a:pt x="144" y="134"/>
                </a:lnTo>
                <a:lnTo>
                  <a:pt x="142" y="134"/>
                </a:lnTo>
                <a:lnTo>
                  <a:pt x="140" y="136"/>
                </a:lnTo>
                <a:lnTo>
                  <a:pt x="140" y="136"/>
                </a:lnTo>
                <a:lnTo>
                  <a:pt x="138" y="136"/>
                </a:lnTo>
                <a:lnTo>
                  <a:pt x="138" y="136"/>
                </a:lnTo>
                <a:lnTo>
                  <a:pt x="138" y="138"/>
                </a:lnTo>
                <a:lnTo>
                  <a:pt x="138" y="138"/>
                </a:lnTo>
                <a:lnTo>
                  <a:pt x="138" y="138"/>
                </a:lnTo>
                <a:lnTo>
                  <a:pt x="138" y="140"/>
                </a:lnTo>
                <a:lnTo>
                  <a:pt x="138" y="140"/>
                </a:lnTo>
                <a:lnTo>
                  <a:pt x="138" y="140"/>
                </a:lnTo>
                <a:lnTo>
                  <a:pt x="138" y="142"/>
                </a:lnTo>
                <a:lnTo>
                  <a:pt x="138" y="142"/>
                </a:lnTo>
                <a:lnTo>
                  <a:pt x="138" y="144"/>
                </a:lnTo>
                <a:lnTo>
                  <a:pt x="138" y="144"/>
                </a:lnTo>
                <a:lnTo>
                  <a:pt x="138" y="144"/>
                </a:lnTo>
                <a:lnTo>
                  <a:pt x="138" y="144"/>
                </a:lnTo>
                <a:lnTo>
                  <a:pt x="138" y="144"/>
                </a:lnTo>
                <a:lnTo>
                  <a:pt x="136" y="144"/>
                </a:lnTo>
                <a:lnTo>
                  <a:pt x="136" y="144"/>
                </a:lnTo>
                <a:lnTo>
                  <a:pt x="136" y="144"/>
                </a:lnTo>
                <a:lnTo>
                  <a:pt x="134" y="148"/>
                </a:lnTo>
                <a:lnTo>
                  <a:pt x="134" y="148"/>
                </a:lnTo>
                <a:lnTo>
                  <a:pt x="134" y="148"/>
                </a:lnTo>
                <a:lnTo>
                  <a:pt x="134" y="150"/>
                </a:lnTo>
                <a:lnTo>
                  <a:pt x="134" y="150"/>
                </a:lnTo>
                <a:lnTo>
                  <a:pt x="132" y="150"/>
                </a:lnTo>
                <a:lnTo>
                  <a:pt x="132" y="150"/>
                </a:lnTo>
                <a:lnTo>
                  <a:pt x="132" y="150"/>
                </a:lnTo>
                <a:lnTo>
                  <a:pt x="130" y="150"/>
                </a:lnTo>
                <a:lnTo>
                  <a:pt x="130" y="150"/>
                </a:lnTo>
                <a:lnTo>
                  <a:pt x="130" y="150"/>
                </a:lnTo>
                <a:lnTo>
                  <a:pt x="128" y="150"/>
                </a:lnTo>
                <a:lnTo>
                  <a:pt x="128" y="150"/>
                </a:lnTo>
                <a:lnTo>
                  <a:pt x="128" y="150"/>
                </a:lnTo>
                <a:lnTo>
                  <a:pt x="128" y="150"/>
                </a:lnTo>
                <a:lnTo>
                  <a:pt x="128" y="150"/>
                </a:lnTo>
                <a:lnTo>
                  <a:pt x="128" y="150"/>
                </a:lnTo>
                <a:lnTo>
                  <a:pt x="126" y="150"/>
                </a:lnTo>
                <a:lnTo>
                  <a:pt x="126" y="148"/>
                </a:lnTo>
                <a:lnTo>
                  <a:pt x="126" y="146"/>
                </a:lnTo>
                <a:lnTo>
                  <a:pt x="126" y="146"/>
                </a:lnTo>
                <a:lnTo>
                  <a:pt x="126" y="146"/>
                </a:lnTo>
                <a:lnTo>
                  <a:pt x="128" y="146"/>
                </a:lnTo>
                <a:lnTo>
                  <a:pt x="128" y="146"/>
                </a:lnTo>
                <a:lnTo>
                  <a:pt x="128" y="146"/>
                </a:lnTo>
                <a:lnTo>
                  <a:pt x="128" y="144"/>
                </a:lnTo>
                <a:lnTo>
                  <a:pt x="128" y="144"/>
                </a:lnTo>
                <a:lnTo>
                  <a:pt x="130" y="142"/>
                </a:lnTo>
                <a:lnTo>
                  <a:pt x="130" y="142"/>
                </a:lnTo>
                <a:lnTo>
                  <a:pt x="130" y="140"/>
                </a:lnTo>
                <a:lnTo>
                  <a:pt x="130" y="140"/>
                </a:lnTo>
                <a:lnTo>
                  <a:pt x="130" y="140"/>
                </a:lnTo>
                <a:lnTo>
                  <a:pt x="130" y="140"/>
                </a:lnTo>
                <a:lnTo>
                  <a:pt x="128" y="140"/>
                </a:lnTo>
                <a:lnTo>
                  <a:pt x="128" y="140"/>
                </a:lnTo>
                <a:lnTo>
                  <a:pt x="128" y="138"/>
                </a:lnTo>
                <a:lnTo>
                  <a:pt x="130" y="138"/>
                </a:lnTo>
                <a:lnTo>
                  <a:pt x="132" y="138"/>
                </a:lnTo>
                <a:lnTo>
                  <a:pt x="132" y="138"/>
                </a:lnTo>
                <a:lnTo>
                  <a:pt x="132" y="138"/>
                </a:lnTo>
                <a:lnTo>
                  <a:pt x="132" y="138"/>
                </a:lnTo>
                <a:lnTo>
                  <a:pt x="132" y="138"/>
                </a:lnTo>
                <a:lnTo>
                  <a:pt x="134" y="138"/>
                </a:lnTo>
                <a:lnTo>
                  <a:pt x="134" y="136"/>
                </a:lnTo>
                <a:lnTo>
                  <a:pt x="134" y="136"/>
                </a:lnTo>
                <a:lnTo>
                  <a:pt x="134" y="136"/>
                </a:lnTo>
                <a:lnTo>
                  <a:pt x="134" y="136"/>
                </a:lnTo>
                <a:lnTo>
                  <a:pt x="134" y="134"/>
                </a:lnTo>
                <a:lnTo>
                  <a:pt x="134" y="134"/>
                </a:lnTo>
                <a:lnTo>
                  <a:pt x="132" y="134"/>
                </a:lnTo>
                <a:lnTo>
                  <a:pt x="132" y="132"/>
                </a:lnTo>
                <a:lnTo>
                  <a:pt x="132" y="130"/>
                </a:lnTo>
                <a:lnTo>
                  <a:pt x="132" y="130"/>
                </a:lnTo>
                <a:lnTo>
                  <a:pt x="132" y="130"/>
                </a:lnTo>
                <a:lnTo>
                  <a:pt x="130" y="128"/>
                </a:lnTo>
                <a:lnTo>
                  <a:pt x="130" y="128"/>
                </a:lnTo>
                <a:lnTo>
                  <a:pt x="130" y="126"/>
                </a:lnTo>
                <a:lnTo>
                  <a:pt x="128" y="124"/>
                </a:lnTo>
                <a:lnTo>
                  <a:pt x="128" y="124"/>
                </a:lnTo>
                <a:lnTo>
                  <a:pt x="128" y="122"/>
                </a:lnTo>
                <a:lnTo>
                  <a:pt x="128" y="122"/>
                </a:lnTo>
                <a:lnTo>
                  <a:pt x="128" y="122"/>
                </a:lnTo>
                <a:lnTo>
                  <a:pt x="126" y="120"/>
                </a:lnTo>
                <a:lnTo>
                  <a:pt x="126" y="118"/>
                </a:lnTo>
                <a:lnTo>
                  <a:pt x="126" y="118"/>
                </a:lnTo>
                <a:lnTo>
                  <a:pt x="126" y="118"/>
                </a:lnTo>
                <a:lnTo>
                  <a:pt x="126" y="118"/>
                </a:lnTo>
                <a:lnTo>
                  <a:pt x="126" y="116"/>
                </a:lnTo>
                <a:lnTo>
                  <a:pt x="124" y="116"/>
                </a:lnTo>
                <a:lnTo>
                  <a:pt x="124" y="116"/>
                </a:lnTo>
                <a:lnTo>
                  <a:pt x="124" y="116"/>
                </a:lnTo>
                <a:lnTo>
                  <a:pt x="124" y="116"/>
                </a:lnTo>
                <a:lnTo>
                  <a:pt x="124" y="116"/>
                </a:lnTo>
                <a:lnTo>
                  <a:pt x="122" y="116"/>
                </a:lnTo>
                <a:lnTo>
                  <a:pt x="122" y="116"/>
                </a:lnTo>
                <a:lnTo>
                  <a:pt x="122" y="116"/>
                </a:lnTo>
                <a:lnTo>
                  <a:pt x="120" y="116"/>
                </a:lnTo>
                <a:lnTo>
                  <a:pt x="120" y="116"/>
                </a:lnTo>
                <a:lnTo>
                  <a:pt x="120" y="116"/>
                </a:lnTo>
                <a:lnTo>
                  <a:pt x="118" y="114"/>
                </a:lnTo>
                <a:lnTo>
                  <a:pt x="118" y="114"/>
                </a:lnTo>
                <a:lnTo>
                  <a:pt x="116" y="114"/>
                </a:lnTo>
                <a:lnTo>
                  <a:pt x="114" y="112"/>
                </a:lnTo>
                <a:lnTo>
                  <a:pt x="114" y="112"/>
                </a:lnTo>
                <a:lnTo>
                  <a:pt x="116" y="110"/>
                </a:lnTo>
                <a:lnTo>
                  <a:pt x="116" y="110"/>
                </a:lnTo>
                <a:lnTo>
                  <a:pt x="116" y="110"/>
                </a:lnTo>
                <a:lnTo>
                  <a:pt x="114" y="110"/>
                </a:lnTo>
                <a:lnTo>
                  <a:pt x="114" y="108"/>
                </a:lnTo>
                <a:lnTo>
                  <a:pt x="112" y="106"/>
                </a:lnTo>
                <a:lnTo>
                  <a:pt x="112" y="106"/>
                </a:lnTo>
                <a:lnTo>
                  <a:pt x="112" y="106"/>
                </a:lnTo>
                <a:lnTo>
                  <a:pt x="110" y="106"/>
                </a:lnTo>
                <a:lnTo>
                  <a:pt x="108" y="106"/>
                </a:lnTo>
                <a:lnTo>
                  <a:pt x="108" y="106"/>
                </a:lnTo>
                <a:lnTo>
                  <a:pt x="106" y="106"/>
                </a:lnTo>
                <a:lnTo>
                  <a:pt x="108" y="106"/>
                </a:lnTo>
                <a:lnTo>
                  <a:pt x="108" y="104"/>
                </a:lnTo>
                <a:lnTo>
                  <a:pt x="108" y="104"/>
                </a:lnTo>
                <a:lnTo>
                  <a:pt x="106" y="102"/>
                </a:lnTo>
                <a:lnTo>
                  <a:pt x="106" y="102"/>
                </a:lnTo>
                <a:lnTo>
                  <a:pt x="104" y="102"/>
                </a:lnTo>
                <a:lnTo>
                  <a:pt x="104" y="104"/>
                </a:lnTo>
                <a:lnTo>
                  <a:pt x="102" y="102"/>
                </a:lnTo>
                <a:lnTo>
                  <a:pt x="102" y="102"/>
                </a:lnTo>
                <a:lnTo>
                  <a:pt x="102" y="102"/>
                </a:lnTo>
                <a:lnTo>
                  <a:pt x="102" y="102"/>
                </a:lnTo>
                <a:lnTo>
                  <a:pt x="102" y="100"/>
                </a:lnTo>
                <a:lnTo>
                  <a:pt x="100" y="98"/>
                </a:lnTo>
                <a:lnTo>
                  <a:pt x="100" y="98"/>
                </a:lnTo>
                <a:lnTo>
                  <a:pt x="98" y="96"/>
                </a:lnTo>
                <a:lnTo>
                  <a:pt x="98" y="96"/>
                </a:lnTo>
                <a:lnTo>
                  <a:pt x="98" y="96"/>
                </a:lnTo>
                <a:lnTo>
                  <a:pt x="98" y="96"/>
                </a:lnTo>
                <a:lnTo>
                  <a:pt x="96" y="96"/>
                </a:lnTo>
                <a:lnTo>
                  <a:pt x="96" y="96"/>
                </a:lnTo>
                <a:lnTo>
                  <a:pt x="96" y="96"/>
                </a:lnTo>
                <a:lnTo>
                  <a:pt x="92" y="96"/>
                </a:lnTo>
                <a:lnTo>
                  <a:pt x="90" y="96"/>
                </a:lnTo>
                <a:lnTo>
                  <a:pt x="90" y="96"/>
                </a:lnTo>
                <a:lnTo>
                  <a:pt x="90" y="96"/>
                </a:lnTo>
                <a:lnTo>
                  <a:pt x="90" y="96"/>
                </a:lnTo>
                <a:lnTo>
                  <a:pt x="88" y="96"/>
                </a:lnTo>
                <a:lnTo>
                  <a:pt x="88" y="96"/>
                </a:lnTo>
                <a:lnTo>
                  <a:pt x="88" y="94"/>
                </a:lnTo>
                <a:lnTo>
                  <a:pt x="86" y="94"/>
                </a:lnTo>
                <a:lnTo>
                  <a:pt x="86" y="94"/>
                </a:lnTo>
                <a:lnTo>
                  <a:pt x="86" y="94"/>
                </a:lnTo>
                <a:lnTo>
                  <a:pt x="86" y="94"/>
                </a:lnTo>
                <a:lnTo>
                  <a:pt x="86" y="94"/>
                </a:lnTo>
                <a:lnTo>
                  <a:pt x="82" y="92"/>
                </a:lnTo>
                <a:lnTo>
                  <a:pt x="82" y="92"/>
                </a:lnTo>
                <a:lnTo>
                  <a:pt x="80" y="90"/>
                </a:lnTo>
                <a:lnTo>
                  <a:pt x="80" y="90"/>
                </a:lnTo>
                <a:lnTo>
                  <a:pt x="80" y="90"/>
                </a:lnTo>
                <a:lnTo>
                  <a:pt x="78" y="88"/>
                </a:lnTo>
                <a:lnTo>
                  <a:pt x="76" y="86"/>
                </a:lnTo>
                <a:lnTo>
                  <a:pt x="76" y="86"/>
                </a:lnTo>
                <a:lnTo>
                  <a:pt x="76" y="86"/>
                </a:lnTo>
                <a:lnTo>
                  <a:pt x="76" y="86"/>
                </a:lnTo>
                <a:lnTo>
                  <a:pt x="76" y="84"/>
                </a:lnTo>
                <a:lnTo>
                  <a:pt x="74" y="84"/>
                </a:lnTo>
                <a:lnTo>
                  <a:pt x="72" y="82"/>
                </a:lnTo>
                <a:lnTo>
                  <a:pt x="72" y="82"/>
                </a:lnTo>
                <a:lnTo>
                  <a:pt x="72" y="82"/>
                </a:lnTo>
                <a:lnTo>
                  <a:pt x="72" y="82"/>
                </a:lnTo>
                <a:lnTo>
                  <a:pt x="70" y="82"/>
                </a:lnTo>
                <a:lnTo>
                  <a:pt x="70" y="82"/>
                </a:lnTo>
                <a:lnTo>
                  <a:pt x="70" y="80"/>
                </a:lnTo>
                <a:lnTo>
                  <a:pt x="70" y="80"/>
                </a:lnTo>
                <a:lnTo>
                  <a:pt x="68" y="78"/>
                </a:lnTo>
                <a:lnTo>
                  <a:pt x="68" y="78"/>
                </a:lnTo>
                <a:lnTo>
                  <a:pt x="66" y="78"/>
                </a:lnTo>
                <a:lnTo>
                  <a:pt x="66" y="78"/>
                </a:lnTo>
                <a:lnTo>
                  <a:pt x="64" y="76"/>
                </a:lnTo>
                <a:lnTo>
                  <a:pt x="64" y="76"/>
                </a:lnTo>
                <a:lnTo>
                  <a:pt x="62" y="76"/>
                </a:lnTo>
                <a:lnTo>
                  <a:pt x="62" y="76"/>
                </a:lnTo>
                <a:lnTo>
                  <a:pt x="62" y="78"/>
                </a:lnTo>
                <a:lnTo>
                  <a:pt x="62" y="78"/>
                </a:lnTo>
                <a:lnTo>
                  <a:pt x="62" y="76"/>
                </a:lnTo>
                <a:lnTo>
                  <a:pt x="60" y="76"/>
                </a:lnTo>
                <a:lnTo>
                  <a:pt x="62" y="76"/>
                </a:lnTo>
                <a:lnTo>
                  <a:pt x="62" y="76"/>
                </a:lnTo>
                <a:lnTo>
                  <a:pt x="62" y="76"/>
                </a:lnTo>
                <a:lnTo>
                  <a:pt x="62" y="76"/>
                </a:lnTo>
                <a:lnTo>
                  <a:pt x="62" y="76"/>
                </a:lnTo>
                <a:lnTo>
                  <a:pt x="62" y="74"/>
                </a:lnTo>
                <a:lnTo>
                  <a:pt x="60" y="74"/>
                </a:lnTo>
                <a:lnTo>
                  <a:pt x="60" y="72"/>
                </a:lnTo>
                <a:lnTo>
                  <a:pt x="58" y="72"/>
                </a:lnTo>
                <a:lnTo>
                  <a:pt x="58" y="72"/>
                </a:lnTo>
                <a:lnTo>
                  <a:pt x="58" y="70"/>
                </a:lnTo>
                <a:lnTo>
                  <a:pt x="56" y="70"/>
                </a:lnTo>
                <a:lnTo>
                  <a:pt x="56" y="68"/>
                </a:lnTo>
                <a:lnTo>
                  <a:pt x="56" y="68"/>
                </a:lnTo>
                <a:lnTo>
                  <a:pt x="56" y="68"/>
                </a:lnTo>
                <a:lnTo>
                  <a:pt x="54" y="68"/>
                </a:lnTo>
                <a:lnTo>
                  <a:pt x="54" y="66"/>
                </a:lnTo>
                <a:lnTo>
                  <a:pt x="54" y="66"/>
                </a:lnTo>
                <a:lnTo>
                  <a:pt x="54" y="64"/>
                </a:lnTo>
                <a:lnTo>
                  <a:pt x="54" y="64"/>
                </a:lnTo>
                <a:lnTo>
                  <a:pt x="52" y="64"/>
                </a:lnTo>
                <a:lnTo>
                  <a:pt x="52" y="62"/>
                </a:lnTo>
                <a:lnTo>
                  <a:pt x="52" y="60"/>
                </a:lnTo>
                <a:lnTo>
                  <a:pt x="50" y="60"/>
                </a:lnTo>
                <a:lnTo>
                  <a:pt x="50" y="60"/>
                </a:lnTo>
                <a:lnTo>
                  <a:pt x="50" y="60"/>
                </a:lnTo>
                <a:lnTo>
                  <a:pt x="50" y="58"/>
                </a:lnTo>
                <a:lnTo>
                  <a:pt x="50" y="58"/>
                </a:lnTo>
                <a:lnTo>
                  <a:pt x="50" y="56"/>
                </a:lnTo>
                <a:lnTo>
                  <a:pt x="50" y="56"/>
                </a:lnTo>
                <a:lnTo>
                  <a:pt x="50" y="54"/>
                </a:lnTo>
                <a:lnTo>
                  <a:pt x="50" y="54"/>
                </a:lnTo>
                <a:lnTo>
                  <a:pt x="48" y="54"/>
                </a:lnTo>
                <a:lnTo>
                  <a:pt x="48" y="52"/>
                </a:lnTo>
                <a:lnTo>
                  <a:pt x="48" y="52"/>
                </a:lnTo>
                <a:lnTo>
                  <a:pt x="48" y="52"/>
                </a:lnTo>
                <a:lnTo>
                  <a:pt x="46" y="50"/>
                </a:lnTo>
                <a:lnTo>
                  <a:pt x="46" y="50"/>
                </a:lnTo>
                <a:lnTo>
                  <a:pt x="46" y="50"/>
                </a:lnTo>
                <a:lnTo>
                  <a:pt x="46" y="50"/>
                </a:lnTo>
                <a:lnTo>
                  <a:pt x="46" y="50"/>
                </a:lnTo>
                <a:lnTo>
                  <a:pt x="42" y="48"/>
                </a:lnTo>
                <a:lnTo>
                  <a:pt x="40" y="48"/>
                </a:lnTo>
                <a:lnTo>
                  <a:pt x="36" y="46"/>
                </a:lnTo>
                <a:lnTo>
                  <a:pt x="36" y="46"/>
                </a:lnTo>
                <a:lnTo>
                  <a:pt x="34" y="44"/>
                </a:lnTo>
                <a:lnTo>
                  <a:pt x="30" y="44"/>
                </a:lnTo>
                <a:lnTo>
                  <a:pt x="28" y="44"/>
                </a:lnTo>
                <a:lnTo>
                  <a:pt x="28" y="44"/>
                </a:lnTo>
                <a:lnTo>
                  <a:pt x="26" y="46"/>
                </a:lnTo>
                <a:lnTo>
                  <a:pt x="24" y="46"/>
                </a:lnTo>
                <a:lnTo>
                  <a:pt x="24" y="48"/>
                </a:lnTo>
                <a:lnTo>
                  <a:pt x="24" y="48"/>
                </a:lnTo>
                <a:lnTo>
                  <a:pt x="22" y="48"/>
                </a:lnTo>
                <a:lnTo>
                  <a:pt x="22" y="48"/>
                </a:lnTo>
                <a:lnTo>
                  <a:pt x="22" y="48"/>
                </a:lnTo>
                <a:lnTo>
                  <a:pt x="20" y="50"/>
                </a:lnTo>
                <a:lnTo>
                  <a:pt x="22" y="52"/>
                </a:lnTo>
                <a:lnTo>
                  <a:pt x="20" y="52"/>
                </a:lnTo>
                <a:lnTo>
                  <a:pt x="18" y="54"/>
                </a:lnTo>
                <a:lnTo>
                  <a:pt x="18" y="54"/>
                </a:lnTo>
                <a:lnTo>
                  <a:pt x="16" y="54"/>
                </a:lnTo>
                <a:lnTo>
                  <a:pt x="16" y="54"/>
                </a:lnTo>
                <a:lnTo>
                  <a:pt x="14" y="54"/>
                </a:lnTo>
                <a:lnTo>
                  <a:pt x="14" y="54"/>
                </a:lnTo>
                <a:lnTo>
                  <a:pt x="14" y="54"/>
                </a:lnTo>
                <a:lnTo>
                  <a:pt x="12" y="54"/>
                </a:lnTo>
                <a:lnTo>
                  <a:pt x="12" y="54"/>
                </a:lnTo>
                <a:lnTo>
                  <a:pt x="12" y="52"/>
                </a:lnTo>
                <a:lnTo>
                  <a:pt x="14" y="52"/>
                </a:lnTo>
                <a:lnTo>
                  <a:pt x="14" y="50"/>
                </a:lnTo>
                <a:lnTo>
                  <a:pt x="14" y="50"/>
                </a:lnTo>
                <a:lnTo>
                  <a:pt x="14" y="50"/>
                </a:lnTo>
                <a:lnTo>
                  <a:pt x="14" y="48"/>
                </a:lnTo>
                <a:lnTo>
                  <a:pt x="14" y="48"/>
                </a:lnTo>
                <a:lnTo>
                  <a:pt x="14" y="48"/>
                </a:lnTo>
                <a:lnTo>
                  <a:pt x="12" y="48"/>
                </a:lnTo>
                <a:lnTo>
                  <a:pt x="12" y="48"/>
                </a:lnTo>
                <a:lnTo>
                  <a:pt x="12" y="48"/>
                </a:lnTo>
                <a:lnTo>
                  <a:pt x="10" y="48"/>
                </a:lnTo>
                <a:lnTo>
                  <a:pt x="6" y="46"/>
                </a:lnTo>
                <a:lnTo>
                  <a:pt x="6" y="46"/>
                </a:lnTo>
                <a:lnTo>
                  <a:pt x="4" y="44"/>
                </a:lnTo>
                <a:lnTo>
                  <a:pt x="4" y="42"/>
                </a:lnTo>
                <a:lnTo>
                  <a:pt x="4" y="42"/>
                </a:lnTo>
                <a:lnTo>
                  <a:pt x="4" y="40"/>
                </a:lnTo>
                <a:lnTo>
                  <a:pt x="4" y="40"/>
                </a:lnTo>
                <a:lnTo>
                  <a:pt x="6" y="38"/>
                </a:lnTo>
                <a:lnTo>
                  <a:pt x="6" y="38"/>
                </a:lnTo>
                <a:lnTo>
                  <a:pt x="6" y="36"/>
                </a:lnTo>
                <a:lnTo>
                  <a:pt x="4" y="36"/>
                </a:lnTo>
                <a:lnTo>
                  <a:pt x="4" y="36"/>
                </a:lnTo>
                <a:lnTo>
                  <a:pt x="4" y="36"/>
                </a:lnTo>
                <a:lnTo>
                  <a:pt x="4" y="36"/>
                </a:lnTo>
                <a:lnTo>
                  <a:pt x="2" y="36"/>
                </a:lnTo>
                <a:lnTo>
                  <a:pt x="2" y="36"/>
                </a:lnTo>
                <a:lnTo>
                  <a:pt x="0" y="34"/>
                </a:lnTo>
                <a:lnTo>
                  <a:pt x="0" y="32"/>
                </a:lnTo>
                <a:lnTo>
                  <a:pt x="0" y="32"/>
                </a:lnTo>
                <a:lnTo>
                  <a:pt x="0" y="32"/>
                </a:lnTo>
                <a:lnTo>
                  <a:pt x="0" y="32"/>
                </a:lnTo>
                <a:lnTo>
                  <a:pt x="2" y="32"/>
                </a:lnTo>
                <a:lnTo>
                  <a:pt x="2" y="32"/>
                </a:lnTo>
                <a:lnTo>
                  <a:pt x="4" y="32"/>
                </a:lnTo>
                <a:lnTo>
                  <a:pt x="6" y="30"/>
                </a:lnTo>
                <a:lnTo>
                  <a:pt x="6" y="30"/>
                </a:lnTo>
                <a:lnTo>
                  <a:pt x="6" y="28"/>
                </a:lnTo>
                <a:lnTo>
                  <a:pt x="6" y="28"/>
                </a:lnTo>
                <a:lnTo>
                  <a:pt x="6" y="26"/>
                </a:lnTo>
                <a:lnTo>
                  <a:pt x="4" y="26"/>
                </a:lnTo>
                <a:lnTo>
                  <a:pt x="4" y="24"/>
                </a:lnTo>
                <a:lnTo>
                  <a:pt x="2" y="22"/>
                </a:lnTo>
                <a:lnTo>
                  <a:pt x="2" y="22"/>
                </a:lnTo>
                <a:lnTo>
                  <a:pt x="2" y="20"/>
                </a:lnTo>
                <a:lnTo>
                  <a:pt x="2" y="20"/>
                </a:lnTo>
                <a:lnTo>
                  <a:pt x="4" y="20"/>
                </a:lnTo>
                <a:lnTo>
                  <a:pt x="4" y="20"/>
                </a:lnTo>
                <a:lnTo>
                  <a:pt x="4" y="20"/>
                </a:lnTo>
                <a:lnTo>
                  <a:pt x="4" y="20"/>
                </a:lnTo>
                <a:lnTo>
                  <a:pt x="4" y="20"/>
                </a:lnTo>
                <a:lnTo>
                  <a:pt x="6" y="20"/>
                </a:lnTo>
                <a:lnTo>
                  <a:pt x="6" y="20"/>
                </a:lnTo>
                <a:lnTo>
                  <a:pt x="8" y="20"/>
                </a:lnTo>
                <a:lnTo>
                  <a:pt x="8" y="20"/>
                </a:lnTo>
                <a:lnTo>
                  <a:pt x="8" y="20"/>
                </a:lnTo>
                <a:lnTo>
                  <a:pt x="8" y="20"/>
                </a:lnTo>
                <a:lnTo>
                  <a:pt x="10" y="20"/>
                </a:lnTo>
                <a:lnTo>
                  <a:pt x="10" y="20"/>
                </a:lnTo>
                <a:lnTo>
                  <a:pt x="10" y="18"/>
                </a:lnTo>
                <a:lnTo>
                  <a:pt x="12" y="18"/>
                </a:lnTo>
                <a:lnTo>
                  <a:pt x="12" y="18"/>
                </a:lnTo>
                <a:lnTo>
                  <a:pt x="14" y="18"/>
                </a:lnTo>
                <a:lnTo>
                  <a:pt x="14" y="20"/>
                </a:lnTo>
                <a:lnTo>
                  <a:pt x="14" y="20"/>
                </a:lnTo>
                <a:lnTo>
                  <a:pt x="16" y="20"/>
                </a:lnTo>
                <a:lnTo>
                  <a:pt x="16" y="18"/>
                </a:lnTo>
                <a:lnTo>
                  <a:pt x="16" y="18"/>
                </a:lnTo>
                <a:lnTo>
                  <a:pt x="16" y="18"/>
                </a:lnTo>
                <a:lnTo>
                  <a:pt x="16" y="18"/>
                </a:lnTo>
                <a:lnTo>
                  <a:pt x="18" y="18"/>
                </a:lnTo>
                <a:lnTo>
                  <a:pt x="18" y="18"/>
                </a:lnTo>
                <a:lnTo>
                  <a:pt x="20" y="16"/>
                </a:lnTo>
                <a:lnTo>
                  <a:pt x="20" y="14"/>
                </a:lnTo>
                <a:lnTo>
                  <a:pt x="20" y="14"/>
                </a:lnTo>
                <a:lnTo>
                  <a:pt x="22" y="12"/>
                </a:lnTo>
                <a:lnTo>
                  <a:pt x="22" y="10"/>
                </a:lnTo>
                <a:lnTo>
                  <a:pt x="22" y="10"/>
                </a:lnTo>
                <a:lnTo>
                  <a:pt x="24" y="10"/>
                </a:lnTo>
                <a:lnTo>
                  <a:pt x="24" y="10"/>
                </a:lnTo>
                <a:lnTo>
                  <a:pt x="24" y="12"/>
                </a:lnTo>
                <a:lnTo>
                  <a:pt x="24" y="12"/>
                </a:lnTo>
                <a:lnTo>
                  <a:pt x="24" y="14"/>
                </a:lnTo>
                <a:lnTo>
                  <a:pt x="24" y="14"/>
                </a:lnTo>
                <a:lnTo>
                  <a:pt x="24" y="14"/>
                </a:lnTo>
                <a:lnTo>
                  <a:pt x="26" y="16"/>
                </a:lnTo>
                <a:lnTo>
                  <a:pt x="26" y="16"/>
                </a:lnTo>
                <a:lnTo>
                  <a:pt x="26" y="16"/>
                </a:lnTo>
                <a:lnTo>
                  <a:pt x="26" y="16"/>
                </a:lnTo>
                <a:lnTo>
                  <a:pt x="28" y="16"/>
                </a:lnTo>
                <a:lnTo>
                  <a:pt x="28" y="16"/>
                </a:lnTo>
                <a:lnTo>
                  <a:pt x="28" y="16"/>
                </a:lnTo>
                <a:lnTo>
                  <a:pt x="28" y="18"/>
                </a:lnTo>
                <a:lnTo>
                  <a:pt x="28" y="18"/>
                </a:lnTo>
                <a:lnTo>
                  <a:pt x="28" y="18"/>
                </a:lnTo>
                <a:lnTo>
                  <a:pt x="30" y="18"/>
                </a:lnTo>
                <a:lnTo>
                  <a:pt x="30" y="20"/>
                </a:lnTo>
                <a:lnTo>
                  <a:pt x="30" y="20"/>
                </a:lnTo>
                <a:lnTo>
                  <a:pt x="30" y="20"/>
                </a:lnTo>
                <a:lnTo>
                  <a:pt x="30" y="20"/>
                </a:lnTo>
                <a:lnTo>
                  <a:pt x="32" y="20"/>
                </a:lnTo>
                <a:lnTo>
                  <a:pt x="32" y="20"/>
                </a:lnTo>
                <a:lnTo>
                  <a:pt x="32" y="20"/>
                </a:lnTo>
                <a:lnTo>
                  <a:pt x="30" y="18"/>
                </a:lnTo>
                <a:lnTo>
                  <a:pt x="30" y="18"/>
                </a:lnTo>
                <a:lnTo>
                  <a:pt x="30" y="18"/>
                </a:lnTo>
                <a:lnTo>
                  <a:pt x="32" y="18"/>
                </a:lnTo>
                <a:lnTo>
                  <a:pt x="32" y="16"/>
                </a:lnTo>
                <a:lnTo>
                  <a:pt x="32" y="16"/>
                </a:lnTo>
                <a:lnTo>
                  <a:pt x="32" y="16"/>
                </a:lnTo>
                <a:lnTo>
                  <a:pt x="32" y="16"/>
                </a:lnTo>
                <a:lnTo>
                  <a:pt x="34" y="14"/>
                </a:lnTo>
                <a:lnTo>
                  <a:pt x="34" y="14"/>
                </a:lnTo>
                <a:lnTo>
                  <a:pt x="34" y="12"/>
                </a:lnTo>
                <a:lnTo>
                  <a:pt x="34" y="12"/>
                </a:lnTo>
                <a:lnTo>
                  <a:pt x="34" y="12"/>
                </a:lnTo>
                <a:lnTo>
                  <a:pt x="34" y="10"/>
                </a:lnTo>
                <a:lnTo>
                  <a:pt x="34" y="10"/>
                </a:lnTo>
                <a:lnTo>
                  <a:pt x="36" y="10"/>
                </a:lnTo>
                <a:lnTo>
                  <a:pt x="36" y="10"/>
                </a:lnTo>
                <a:lnTo>
                  <a:pt x="36" y="10"/>
                </a:lnTo>
                <a:lnTo>
                  <a:pt x="36" y="12"/>
                </a:lnTo>
                <a:lnTo>
                  <a:pt x="38" y="12"/>
                </a:lnTo>
                <a:lnTo>
                  <a:pt x="38" y="12"/>
                </a:lnTo>
                <a:lnTo>
                  <a:pt x="38" y="14"/>
                </a:lnTo>
                <a:lnTo>
                  <a:pt x="38" y="14"/>
                </a:lnTo>
                <a:lnTo>
                  <a:pt x="40" y="14"/>
                </a:lnTo>
                <a:lnTo>
                  <a:pt x="40" y="12"/>
                </a:lnTo>
                <a:lnTo>
                  <a:pt x="40" y="12"/>
                </a:lnTo>
                <a:lnTo>
                  <a:pt x="42" y="12"/>
                </a:lnTo>
                <a:lnTo>
                  <a:pt x="42" y="12"/>
                </a:lnTo>
                <a:lnTo>
                  <a:pt x="42" y="12"/>
                </a:lnTo>
                <a:lnTo>
                  <a:pt x="44" y="12"/>
                </a:lnTo>
                <a:lnTo>
                  <a:pt x="44" y="12"/>
                </a:lnTo>
                <a:lnTo>
                  <a:pt x="44" y="14"/>
                </a:lnTo>
                <a:lnTo>
                  <a:pt x="44" y="14"/>
                </a:lnTo>
                <a:lnTo>
                  <a:pt x="46" y="14"/>
                </a:lnTo>
                <a:lnTo>
                  <a:pt x="46" y="14"/>
                </a:lnTo>
                <a:lnTo>
                  <a:pt x="46" y="12"/>
                </a:lnTo>
                <a:lnTo>
                  <a:pt x="44" y="12"/>
                </a:lnTo>
                <a:lnTo>
                  <a:pt x="44" y="10"/>
                </a:lnTo>
                <a:lnTo>
                  <a:pt x="44" y="10"/>
                </a:lnTo>
                <a:lnTo>
                  <a:pt x="44" y="10"/>
                </a:lnTo>
                <a:lnTo>
                  <a:pt x="44" y="8"/>
                </a:lnTo>
                <a:lnTo>
                  <a:pt x="46" y="8"/>
                </a:lnTo>
                <a:lnTo>
                  <a:pt x="46" y="8"/>
                </a:lnTo>
                <a:lnTo>
                  <a:pt x="46" y="8"/>
                </a:lnTo>
                <a:lnTo>
                  <a:pt x="46" y="8"/>
                </a:lnTo>
                <a:lnTo>
                  <a:pt x="48" y="8"/>
                </a:lnTo>
                <a:lnTo>
                  <a:pt x="48" y="8"/>
                </a:lnTo>
                <a:lnTo>
                  <a:pt x="50" y="10"/>
                </a:lnTo>
                <a:lnTo>
                  <a:pt x="50" y="10"/>
                </a:lnTo>
                <a:lnTo>
                  <a:pt x="50" y="8"/>
                </a:lnTo>
                <a:lnTo>
                  <a:pt x="50" y="8"/>
                </a:lnTo>
                <a:lnTo>
                  <a:pt x="50" y="8"/>
                </a:lnTo>
                <a:lnTo>
                  <a:pt x="50" y="8"/>
                </a:lnTo>
                <a:lnTo>
                  <a:pt x="48" y="6"/>
                </a:lnTo>
                <a:lnTo>
                  <a:pt x="50" y="4"/>
                </a:lnTo>
                <a:lnTo>
                  <a:pt x="50" y="4"/>
                </a:lnTo>
                <a:lnTo>
                  <a:pt x="50" y="4"/>
                </a:lnTo>
                <a:lnTo>
                  <a:pt x="50" y="4"/>
                </a:lnTo>
                <a:lnTo>
                  <a:pt x="50" y="4"/>
                </a:lnTo>
                <a:lnTo>
                  <a:pt x="52" y="4"/>
                </a:lnTo>
                <a:lnTo>
                  <a:pt x="52" y="4"/>
                </a:lnTo>
                <a:lnTo>
                  <a:pt x="52" y="4"/>
                </a:lnTo>
                <a:lnTo>
                  <a:pt x="54" y="4"/>
                </a:lnTo>
                <a:lnTo>
                  <a:pt x="54" y="6"/>
                </a:lnTo>
                <a:lnTo>
                  <a:pt x="54" y="6"/>
                </a:lnTo>
                <a:lnTo>
                  <a:pt x="56" y="6"/>
                </a:lnTo>
                <a:lnTo>
                  <a:pt x="56" y="4"/>
                </a:lnTo>
                <a:lnTo>
                  <a:pt x="58" y="4"/>
                </a:lnTo>
                <a:lnTo>
                  <a:pt x="58" y="4"/>
                </a:lnTo>
                <a:lnTo>
                  <a:pt x="58" y="2"/>
                </a:lnTo>
                <a:lnTo>
                  <a:pt x="58" y="2"/>
                </a:lnTo>
                <a:lnTo>
                  <a:pt x="62" y="2"/>
                </a:lnTo>
                <a:lnTo>
                  <a:pt x="64" y="2"/>
                </a:lnTo>
                <a:lnTo>
                  <a:pt x="66" y="2"/>
                </a:lnTo>
                <a:lnTo>
                  <a:pt x="66" y="2"/>
                </a:lnTo>
                <a:lnTo>
                  <a:pt x="66" y="2"/>
                </a:lnTo>
                <a:lnTo>
                  <a:pt x="70" y="0"/>
                </a:lnTo>
                <a:lnTo>
                  <a:pt x="70" y="0"/>
                </a:lnTo>
                <a:lnTo>
                  <a:pt x="72" y="0"/>
                </a:lnTo>
                <a:lnTo>
                  <a:pt x="72" y="0"/>
                </a:lnTo>
                <a:lnTo>
                  <a:pt x="72" y="0"/>
                </a:lnTo>
                <a:lnTo>
                  <a:pt x="72" y="0"/>
                </a:lnTo>
                <a:lnTo>
                  <a:pt x="72" y="2"/>
                </a:lnTo>
                <a:lnTo>
                  <a:pt x="70" y="2"/>
                </a:lnTo>
                <a:lnTo>
                  <a:pt x="70" y="2"/>
                </a:lnTo>
                <a:lnTo>
                  <a:pt x="72" y="2"/>
                </a:lnTo>
                <a:lnTo>
                  <a:pt x="72" y="4"/>
                </a:lnTo>
                <a:lnTo>
                  <a:pt x="72" y="4"/>
                </a:lnTo>
                <a:lnTo>
                  <a:pt x="72" y="4"/>
                </a:lnTo>
                <a:lnTo>
                  <a:pt x="74" y="6"/>
                </a:lnTo>
                <a:lnTo>
                  <a:pt x="74" y="6"/>
                </a:lnTo>
                <a:lnTo>
                  <a:pt x="74" y="6"/>
                </a:lnTo>
                <a:lnTo>
                  <a:pt x="76" y="6"/>
                </a:lnTo>
                <a:lnTo>
                  <a:pt x="76" y="8"/>
                </a:lnTo>
                <a:lnTo>
                  <a:pt x="76" y="8"/>
                </a:lnTo>
                <a:lnTo>
                  <a:pt x="78" y="8"/>
                </a:lnTo>
                <a:lnTo>
                  <a:pt x="78" y="8"/>
                </a:lnTo>
                <a:lnTo>
                  <a:pt x="78" y="8"/>
                </a:lnTo>
                <a:lnTo>
                  <a:pt x="80" y="8"/>
                </a:lnTo>
                <a:lnTo>
                  <a:pt x="80" y="8"/>
                </a:lnTo>
                <a:lnTo>
                  <a:pt x="80" y="8"/>
                </a:lnTo>
                <a:lnTo>
                  <a:pt x="86" y="8"/>
                </a:lnTo>
                <a:lnTo>
                  <a:pt x="88" y="8"/>
                </a:lnTo>
                <a:lnTo>
                  <a:pt x="90" y="8"/>
                </a:lnTo>
                <a:lnTo>
                  <a:pt x="90" y="10"/>
                </a:lnTo>
                <a:lnTo>
                  <a:pt x="92" y="10"/>
                </a:lnTo>
                <a:close/>
                <a:moveTo>
                  <a:pt x="78" y="52"/>
                </a:moveTo>
                <a:lnTo>
                  <a:pt x="78" y="52"/>
                </a:lnTo>
                <a:lnTo>
                  <a:pt x="78" y="52"/>
                </a:lnTo>
                <a:lnTo>
                  <a:pt x="78" y="52"/>
                </a:lnTo>
                <a:lnTo>
                  <a:pt x="78" y="52"/>
                </a:lnTo>
                <a:lnTo>
                  <a:pt x="78" y="52"/>
                </a:lnTo>
                <a:lnTo>
                  <a:pt x="78" y="52"/>
                </a:lnTo>
                <a:lnTo>
                  <a:pt x="78" y="50"/>
                </a:lnTo>
                <a:lnTo>
                  <a:pt x="78" y="50"/>
                </a:lnTo>
                <a:lnTo>
                  <a:pt x="78" y="52"/>
                </a:lnTo>
                <a:close/>
                <a:moveTo>
                  <a:pt x="52" y="70"/>
                </a:moveTo>
                <a:lnTo>
                  <a:pt x="52" y="72"/>
                </a:lnTo>
                <a:lnTo>
                  <a:pt x="52" y="72"/>
                </a:lnTo>
                <a:lnTo>
                  <a:pt x="50" y="70"/>
                </a:lnTo>
                <a:lnTo>
                  <a:pt x="50" y="70"/>
                </a:lnTo>
                <a:lnTo>
                  <a:pt x="50" y="70"/>
                </a:lnTo>
                <a:lnTo>
                  <a:pt x="50" y="72"/>
                </a:lnTo>
                <a:lnTo>
                  <a:pt x="50" y="72"/>
                </a:lnTo>
                <a:lnTo>
                  <a:pt x="48" y="72"/>
                </a:lnTo>
                <a:lnTo>
                  <a:pt x="48" y="72"/>
                </a:lnTo>
                <a:lnTo>
                  <a:pt x="48" y="72"/>
                </a:lnTo>
                <a:lnTo>
                  <a:pt x="48" y="72"/>
                </a:lnTo>
                <a:lnTo>
                  <a:pt x="48" y="72"/>
                </a:lnTo>
                <a:lnTo>
                  <a:pt x="48" y="70"/>
                </a:lnTo>
                <a:lnTo>
                  <a:pt x="48" y="70"/>
                </a:lnTo>
                <a:lnTo>
                  <a:pt x="48" y="70"/>
                </a:lnTo>
                <a:lnTo>
                  <a:pt x="48" y="70"/>
                </a:lnTo>
                <a:lnTo>
                  <a:pt x="48" y="70"/>
                </a:lnTo>
                <a:lnTo>
                  <a:pt x="48" y="70"/>
                </a:lnTo>
                <a:lnTo>
                  <a:pt x="48" y="70"/>
                </a:lnTo>
                <a:lnTo>
                  <a:pt x="50" y="70"/>
                </a:lnTo>
                <a:lnTo>
                  <a:pt x="50" y="70"/>
                </a:lnTo>
                <a:lnTo>
                  <a:pt x="50" y="70"/>
                </a:lnTo>
                <a:lnTo>
                  <a:pt x="52" y="70"/>
                </a:lnTo>
                <a:lnTo>
                  <a:pt x="52" y="70"/>
                </a:lnTo>
                <a:lnTo>
                  <a:pt x="52" y="70"/>
                </a:lnTo>
                <a:lnTo>
                  <a:pt x="52" y="70"/>
                </a:lnTo>
                <a:close/>
                <a:moveTo>
                  <a:pt x="124" y="148"/>
                </a:moveTo>
                <a:lnTo>
                  <a:pt x="124" y="148"/>
                </a:lnTo>
                <a:lnTo>
                  <a:pt x="124" y="150"/>
                </a:lnTo>
                <a:lnTo>
                  <a:pt x="122" y="150"/>
                </a:lnTo>
                <a:lnTo>
                  <a:pt x="122" y="154"/>
                </a:lnTo>
                <a:lnTo>
                  <a:pt x="122" y="154"/>
                </a:lnTo>
                <a:lnTo>
                  <a:pt x="122" y="154"/>
                </a:lnTo>
                <a:lnTo>
                  <a:pt x="120" y="156"/>
                </a:lnTo>
                <a:lnTo>
                  <a:pt x="120" y="156"/>
                </a:lnTo>
                <a:lnTo>
                  <a:pt x="120" y="158"/>
                </a:lnTo>
                <a:lnTo>
                  <a:pt x="120" y="158"/>
                </a:lnTo>
                <a:lnTo>
                  <a:pt x="120" y="158"/>
                </a:lnTo>
                <a:lnTo>
                  <a:pt x="120" y="158"/>
                </a:lnTo>
                <a:lnTo>
                  <a:pt x="120" y="160"/>
                </a:lnTo>
                <a:lnTo>
                  <a:pt x="122" y="164"/>
                </a:lnTo>
                <a:lnTo>
                  <a:pt x="122" y="164"/>
                </a:lnTo>
                <a:lnTo>
                  <a:pt x="122" y="164"/>
                </a:lnTo>
                <a:lnTo>
                  <a:pt x="122" y="164"/>
                </a:lnTo>
                <a:lnTo>
                  <a:pt x="122" y="164"/>
                </a:lnTo>
                <a:lnTo>
                  <a:pt x="124" y="166"/>
                </a:lnTo>
                <a:lnTo>
                  <a:pt x="124" y="166"/>
                </a:lnTo>
                <a:lnTo>
                  <a:pt x="122" y="166"/>
                </a:lnTo>
                <a:lnTo>
                  <a:pt x="122" y="166"/>
                </a:lnTo>
                <a:lnTo>
                  <a:pt x="122" y="168"/>
                </a:lnTo>
                <a:lnTo>
                  <a:pt x="120" y="168"/>
                </a:lnTo>
                <a:lnTo>
                  <a:pt x="120" y="168"/>
                </a:lnTo>
                <a:lnTo>
                  <a:pt x="120" y="170"/>
                </a:lnTo>
                <a:lnTo>
                  <a:pt x="120" y="170"/>
                </a:lnTo>
                <a:lnTo>
                  <a:pt x="120" y="172"/>
                </a:lnTo>
                <a:lnTo>
                  <a:pt x="120" y="172"/>
                </a:lnTo>
                <a:lnTo>
                  <a:pt x="120" y="172"/>
                </a:lnTo>
                <a:lnTo>
                  <a:pt x="120" y="172"/>
                </a:lnTo>
                <a:lnTo>
                  <a:pt x="120" y="172"/>
                </a:lnTo>
                <a:lnTo>
                  <a:pt x="118" y="170"/>
                </a:lnTo>
                <a:lnTo>
                  <a:pt x="118" y="170"/>
                </a:lnTo>
                <a:lnTo>
                  <a:pt x="116" y="170"/>
                </a:lnTo>
                <a:lnTo>
                  <a:pt x="116" y="172"/>
                </a:lnTo>
                <a:lnTo>
                  <a:pt x="116" y="170"/>
                </a:lnTo>
                <a:lnTo>
                  <a:pt x="112" y="170"/>
                </a:lnTo>
                <a:lnTo>
                  <a:pt x="112" y="168"/>
                </a:lnTo>
                <a:lnTo>
                  <a:pt x="112" y="168"/>
                </a:lnTo>
                <a:lnTo>
                  <a:pt x="110" y="168"/>
                </a:lnTo>
                <a:lnTo>
                  <a:pt x="110" y="168"/>
                </a:lnTo>
                <a:lnTo>
                  <a:pt x="110" y="166"/>
                </a:lnTo>
                <a:lnTo>
                  <a:pt x="110" y="166"/>
                </a:lnTo>
                <a:lnTo>
                  <a:pt x="108" y="166"/>
                </a:lnTo>
                <a:lnTo>
                  <a:pt x="108" y="166"/>
                </a:lnTo>
                <a:lnTo>
                  <a:pt x="106" y="164"/>
                </a:lnTo>
                <a:lnTo>
                  <a:pt x="106" y="164"/>
                </a:lnTo>
                <a:lnTo>
                  <a:pt x="104" y="164"/>
                </a:lnTo>
                <a:lnTo>
                  <a:pt x="104" y="164"/>
                </a:lnTo>
                <a:lnTo>
                  <a:pt x="104" y="164"/>
                </a:lnTo>
                <a:lnTo>
                  <a:pt x="104" y="164"/>
                </a:lnTo>
                <a:lnTo>
                  <a:pt x="102" y="164"/>
                </a:lnTo>
                <a:lnTo>
                  <a:pt x="100" y="162"/>
                </a:lnTo>
                <a:lnTo>
                  <a:pt x="100" y="162"/>
                </a:lnTo>
                <a:lnTo>
                  <a:pt x="98" y="162"/>
                </a:lnTo>
                <a:lnTo>
                  <a:pt x="98" y="162"/>
                </a:lnTo>
                <a:lnTo>
                  <a:pt x="98" y="162"/>
                </a:lnTo>
                <a:lnTo>
                  <a:pt x="96" y="160"/>
                </a:lnTo>
                <a:lnTo>
                  <a:pt x="96" y="160"/>
                </a:lnTo>
                <a:lnTo>
                  <a:pt x="94" y="160"/>
                </a:lnTo>
                <a:lnTo>
                  <a:pt x="94" y="160"/>
                </a:lnTo>
                <a:lnTo>
                  <a:pt x="94" y="158"/>
                </a:lnTo>
                <a:lnTo>
                  <a:pt x="94" y="158"/>
                </a:lnTo>
                <a:lnTo>
                  <a:pt x="92" y="158"/>
                </a:lnTo>
                <a:lnTo>
                  <a:pt x="90" y="158"/>
                </a:lnTo>
                <a:lnTo>
                  <a:pt x="90" y="156"/>
                </a:lnTo>
                <a:lnTo>
                  <a:pt x="90" y="156"/>
                </a:lnTo>
                <a:lnTo>
                  <a:pt x="88" y="156"/>
                </a:lnTo>
                <a:lnTo>
                  <a:pt x="88" y="156"/>
                </a:lnTo>
                <a:lnTo>
                  <a:pt x="88" y="156"/>
                </a:lnTo>
                <a:lnTo>
                  <a:pt x="86" y="156"/>
                </a:lnTo>
                <a:lnTo>
                  <a:pt x="86" y="156"/>
                </a:lnTo>
                <a:lnTo>
                  <a:pt x="84" y="156"/>
                </a:lnTo>
                <a:lnTo>
                  <a:pt x="84" y="154"/>
                </a:lnTo>
                <a:lnTo>
                  <a:pt x="82" y="152"/>
                </a:lnTo>
                <a:lnTo>
                  <a:pt x="84" y="152"/>
                </a:lnTo>
                <a:lnTo>
                  <a:pt x="84" y="152"/>
                </a:lnTo>
                <a:lnTo>
                  <a:pt x="84" y="152"/>
                </a:lnTo>
                <a:lnTo>
                  <a:pt x="84" y="150"/>
                </a:lnTo>
                <a:lnTo>
                  <a:pt x="84" y="150"/>
                </a:lnTo>
                <a:lnTo>
                  <a:pt x="84" y="148"/>
                </a:lnTo>
                <a:lnTo>
                  <a:pt x="86" y="148"/>
                </a:lnTo>
                <a:lnTo>
                  <a:pt x="88" y="148"/>
                </a:lnTo>
                <a:lnTo>
                  <a:pt x="90" y="150"/>
                </a:lnTo>
                <a:lnTo>
                  <a:pt x="90" y="150"/>
                </a:lnTo>
                <a:lnTo>
                  <a:pt x="90" y="150"/>
                </a:lnTo>
                <a:lnTo>
                  <a:pt x="90" y="148"/>
                </a:lnTo>
                <a:lnTo>
                  <a:pt x="92" y="148"/>
                </a:lnTo>
                <a:lnTo>
                  <a:pt x="92" y="148"/>
                </a:lnTo>
                <a:lnTo>
                  <a:pt x="92" y="146"/>
                </a:lnTo>
                <a:lnTo>
                  <a:pt x="94" y="146"/>
                </a:lnTo>
                <a:lnTo>
                  <a:pt x="96" y="146"/>
                </a:lnTo>
                <a:lnTo>
                  <a:pt x="96" y="148"/>
                </a:lnTo>
                <a:lnTo>
                  <a:pt x="96" y="148"/>
                </a:lnTo>
                <a:lnTo>
                  <a:pt x="96" y="148"/>
                </a:lnTo>
                <a:lnTo>
                  <a:pt x="100" y="150"/>
                </a:lnTo>
                <a:lnTo>
                  <a:pt x="100" y="150"/>
                </a:lnTo>
                <a:lnTo>
                  <a:pt x="102" y="150"/>
                </a:lnTo>
                <a:lnTo>
                  <a:pt x="102" y="150"/>
                </a:lnTo>
                <a:lnTo>
                  <a:pt x="102" y="150"/>
                </a:lnTo>
                <a:lnTo>
                  <a:pt x="104" y="150"/>
                </a:lnTo>
                <a:lnTo>
                  <a:pt x="104" y="150"/>
                </a:lnTo>
                <a:lnTo>
                  <a:pt x="104" y="148"/>
                </a:lnTo>
                <a:lnTo>
                  <a:pt x="106" y="150"/>
                </a:lnTo>
                <a:lnTo>
                  <a:pt x="108" y="150"/>
                </a:lnTo>
                <a:lnTo>
                  <a:pt x="108" y="150"/>
                </a:lnTo>
                <a:lnTo>
                  <a:pt x="110" y="150"/>
                </a:lnTo>
                <a:lnTo>
                  <a:pt x="112" y="148"/>
                </a:lnTo>
                <a:lnTo>
                  <a:pt x="112" y="148"/>
                </a:lnTo>
                <a:lnTo>
                  <a:pt x="114" y="148"/>
                </a:lnTo>
                <a:lnTo>
                  <a:pt x="116" y="146"/>
                </a:lnTo>
                <a:lnTo>
                  <a:pt x="118" y="146"/>
                </a:lnTo>
                <a:lnTo>
                  <a:pt x="118" y="148"/>
                </a:lnTo>
                <a:lnTo>
                  <a:pt x="120" y="148"/>
                </a:lnTo>
                <a:lnTo>
                  <a:pt x="122" y="146"/>
                </a:lnTo>
                <a:lnTo>
                  <a:pt x="124" y="144"/>
                </a:lnTo>
                <a:lnTo>
                  <a:pt x="126" y="144"/>
                </a:lnTo>
                <a:lnTo>
                  <a:pt x="126" y="146"/>
                </a:lnTo>
                <a:lnTo>
                  <a:pt x="126" y="146"/>
                </a:lnTo>
                <a:lnTo>
                  <a:pt x="126" y="146"/>
                </a:lnTo>
                <a:lnTo>
                  <a:pt x="126" y="146"/>
                </a:lnTo>
                <a:lnTo>
                  <a:pt x="124" y="14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9" name="Freeform 165"/>
          <p:cNvSpPr>
            <a:spLocks noEditPoints="1"/>
          </p:cNvSpPr>
          <p:nvPr/>
        </p:nvSpPr>
        <p:spPr bwMode="auto">
          <a:xfrm>
            <a:off x="5327650" y="2754313"/>
            <a:ext cx="28575" cy="98425"/>
          </a:xfrm>
          <a:custGeom>
            <a:avLst/>
            <a:gdLst/>
            <a:ahLst/>
            <a:cxnLst>
              <a:cxn ang="0">
                <a:pos x="16" y="0"/>
              </a:cxn>
              <a:cxn ang="0">
                <a:pos x="16" y="2"/>
              </a:cxn>
              <a:cxn ang="0">
                <a:pos x="16" y="6"/>
              </a:cxn>
              <a:cxn ang="0">
                <a:pos x="16" y="6"/>
              </a:cxn>
              <a:cxn ang="0">
                <a:pos x="16" y="10"/>
              </a:cxn>
              <a:cxn ang="0">
                <a:pos x="16" y="10"/>
              </a:cxn>
              <a:cxn ang="0">
                <a:pos x="16" y="14"/>
              </a:cxn>
              <a:cxn ang="0">
                <a:pos x="12" y="12"/>
              </a:cxn>
              <a:cxn ang="0">
                <a:pos x="10" y="12"/>
              </a:cxn>
              <a:cxn ang="0">
                <a:pos x="10" y="14"/>
              </a:cxn>
              <a:cxn ang="0">
                <a:pos x="8" y="18"/>
              </a:cxn>
              <a:cxn ang="0">
                <a:pos x="10" y="22"/>
              </a:cxn>
              <a:cxn ang="0">
                <a:pos x="10" y="24"/>
              </a:cxn>
              <a:cxn ang="0">
                <a:pos x="12" y="24"/>
              </a:cxn>
              <a:cxn ang="0">
                <a:pos x="10" y="28"/>
              </a:cxn>
              <a:cxn ang="0">
                <a:pos x="10" y="28"/>
              </a:cxn>
              <a:cxn ang="0">
                <a:pos x="8" y="30"/>
              </a:cxn>
              <a:cxn ang="0">
                <a:pos x="12" y="32"/>
              </a:cxn>
              <a:cxn ang="0">
                <a:pos x="16" y="30"/>
              </a:cxn>
              <a:cxn ang="0">
                <a:pos x="16" y="30"/>
              </a:cxn>
              <a:cxn ang="0">
                <a:pos x="16" y="34"/>
              </a:cxn>
              <a:cxn ang="0">
                <a:pos x="16" y="36"/>
              </a:cxn>
              <a:cxn ang="0">
                <a:pos x="16" y="40"/>
              </a:cxn>
              <a:cxn ang="0">
                <a:pos x="14" y="44"/>
              </a:cxn>
              <a:cxn ang="0">
                <a:pos x="14" y="50"/>
              </a:cxn>
              <a:cxn ang="0">
                <a:pos x="14" y="54"/>
              </a:cxn>
              <a:cxn ang="0">
                <a:pos x="14" y="56"/>
              </a:cxn>
              <a:cxn ang="0">
                <a:pos x="12" y="62"/>
              </a:cxn>
              <a:cxn ang="0">
                <a:pos x="12" y="62"/>
              </a:cxn>
              <a:cxn ang="0">
                <a:pos x="12" y="60"/>
              </a:cxn>
              <a:cxn ang="0">
                <a:pos x="8" y="52"/>
              </a:cxn>
              <a:cxn ang="0">
                <a:pos x="6" y="46"/>
              </a:cxn>
              <a:cxn ang="0">
                <a:pos x="0" y="34"/>
              </a:cxn>
              <a:cxn ang="0">
                <a:pos x="2" y="32"/>
              </a:cxn>
              <a:cxn ang="0">
                <a:pos x="4" y="28"/>
              </a:cxn>
              <a:cxn ang="0">
                <a:pos x="4" y="26"/>
              </a:cxn>
              <a:cxn ang="0">
                <a:pos x="6" y="22"/>
              </a:cxn>
              <a:cxn ang="0">
                <a:pos x="6" y="18"/>
              </a:cxn>
              <a:cxn ang="0">
                <a:pos x="6" y="12"/>
              </a:cxn>
              <a:cxn ang="0">
                <a:pos x="8" y="8"/>
              </a:cxn>
              <a:cxn ang="0">
                <a:pos x="8" y="6"/>
              </a:cxn>
              <a:cxn ang="0">
                <a:pos x="8" y="4"/>
              </a:cxn>
              <a:cxn ang="0">
                <a:pos x="10" y="2"/>
              </a:cxn>
              <a:cxn ang="0">
                <a:pos x="14" y="4"/>
              </a:cxn>
              <a:cxn ang="0">
                <a:pos x="14" y="2"/>
              </a:cxn>
              <a:cxn ang="0">
                <a:pos x="12" y="24"/>
              </a:cxn>
              <a:cxn ang="0">
                <a:pos x="14" y="24"/>
              </a:cxn>
              <a:cxn ang="0">
                <a:pos x="12" y="24"/>
              </a:cxn>
            </a:cxnLst>
            <a:rect l="0" t="0" r="r" b="b"/>
            <a:pathLst>
              <a:path w="18" h="62">
                <a:moveTo>
                  <a:pt x="16" y="0"/>
                </a:moveTo>
                <a:lnTo>
                  <a:pt x="16" y="0"/>
                </a:lnTo>
                <a:lnTo>
                  <a:pt x="16" y="0"/>
                </a:lnTo>
                <a:lnTo>
                  <a:pt x="16" y="0"/>
                </a:lnTo>
                <a:lnTo>
                  <a:pt x="16" y="0"/>
                </a:lnTo>
                <a:lnTo>
                  <a:pt x="16" y="2"/>
                </a:lnTo>
                <a:lnTo>
                  <a:pt x="16" y="2"/>
                </a:lnTo>
                <a:lnTo>
                  <a:pt x="16" y="2"/>
                </a:lnTo>
                <a:lnTo>
                  <a:pt x="16" y="4"/>
                </a:lnTo>
                <a:lnTo>
                  <a:pt x="16" y="4"/>
                </a:lnTo>
                <a:lnTo>
                  <a:pt x="16" y="4"/>
                </a:lnTo>
                <a:lnTo>
                  <a:pt x="16" y="6"/>
                </a:lnTo>
                <a:lnTo>
                  <a:pt x="16" y="6"/>
                </a:lnTo>
                <a:lnTo>
                  <a:pt x="16" y="6"/>
                </a:lnTo>
                <a:lnTo>
                  <a:pt x="16" y="6"/>
                </a:lnTo>
                <a:lnTo>
                  <a:pt x="16" y="6"/>
                </a:lnTo>
                <a:lnTo>
                  <a:pt x="16" y="8"/>
                </a:lnTo>
                <a:lnTo>
                  <a:pt x="16" y="8"/>
                </a:lnTo>
                <a:lnTo>
                  <a:pt x="18" y="8"/>
                </a:lnTo>
                <a:lnTo>
                  <a:pt x="16" y="10"/>
                </a:lnTo>
                <a:lnTo>
                  <a:pt x="16" y="10"/>
                </a:lnTo>
                <a:lnTo>
                  <a:pt x="16" y="10"/>
                </a:lnTo>
                <a:lnTo>
                  <a:pt x="16" y="10"/>
                </a:lnTo>
                <a:lnTo>
                  <a:pt x="16" y="10"/>
                </a:lnTo>
                <a:lnTo>
                  <a:pt x="16" y="10"/>
                </a:lnTo>
                <a:lnTo>
                  <a:pt x="16" y="14"/>
                </a:lnTo>
                <a:lnTo>
                  <a:pt x="16" y="14"/>
                </a:lnTo>
                <a:lnTo>
                  <a:pt x="16" y="14"/>
                </a:lnTo>
                <a:lnTo>
                  <a:pt x="14" y="14"/>
                </a:lnTo>
                <a:lnTo>
                  <a:pt x="14" y="12"/>
                </a:lnTo>
                <a:lnTo>
                  <a:pt x="14" y="12"/>
                </a:lnTo>
                <a:lnTo>
                  <a:pt x="12" y="12"/>
                </a:lnTo>
                <a:lnTo>
                  <a:pt x="12" y="12"/>
                </a:lnTo>
                <a:lnTo>
                  <a:pt x="12" y="12"/>
                </a:lnTo>
                <a:lnTo>
                  <a:pt x="12" y="12"/>
                </a:lnTo>
                <a:lnTo>
                  <a:pt x="10" y="12"/>
                </a:lnTo>
                <a:lnTo>
                  <a:pt x="10" y="14"/>
                </a:lnTo>
                <a:lnTo>
                  <a:pt x="10" y="14"/>
                </a:lnTo>
                <a:lnTo>
                  <a:pt x="10" y="14"/>
                </a:lnTo>
                <a:lnTo>
                  <a:pt x="10" y="14"/>
                </a:lnTo>
                <a:lnTo>
                  <a:pt x="10" y="14"/>
                </a:lnTo>
                <a:lnTo>
                  <a:pt x="10" y="16"/>
                </a:lnTo>
                <a:lnTo>
                  <a:pt x="10" y="18"/>
                </a:lnTo>
                <a:lnTo>
                  <a:pt x="8" y="18"/>
                </a:lnTo>
                <a:lnTo>
                  <a:pt x="8" y="18"/>
                </a:lnTo>
                <a:lnTo>
                  <a:pt x="10" y="20"/>
                </a:lnTo>
                <a:lnTo>
                  <a:pt x="10" y="20"/>
                </a:lnTo>
                <a:lnTo>
                  <a:pt x="10" y="22"/>
                </a:lnTo>
                <a:lnTo>
                  <a:pt x="8" y="22"/>
                </a:lnTo>
                <a:lnTo>
                  <a:pt x="8" y="24"/>
                </a:lnTo>
                <a:lnTo>
                  <a:pt x="8" y="24"/>
                </a:lnTo>
                <a:lnTo>
                  <a:pt x="10" y="24"/>
                </a:lnTo>
                <a:lnTo>
                  <a:pt x="10" y="24"/>
                </a:lnTo>
                <a:lnTo>
                  <a:pt x="10" y="24"/>
                </a:lnTo>
                <a:lnTo>
                  <a:pt x="10" y="24"/>
                </a:lnTo>
                <a:lnTo>
                  <a:pt x="12" y="24"/>
                </a:lnTo>
                <a:lnTo>
                  <a:pt x="12" y="26"/>
                </a:lnTo>
                <a:lnTo>
                  <a:pt x="12" y="26"/>
                </a:lnTo>
                <a:lnTo>
                  <a:pt x="10" y="26"/>
                </a:lnTo>
                <a:lnTo>
                  <a:pt x="10" y="28"/>
                </a:lnTo>
                <a:lnTo>
                  <a:pt x="10" y="28"/>
                </a:lnTo>
                <a:lnTo>
                  <a:pt x="10" y="28"/>
                </a:lnTo>
                <a:lnTo>
                  <a:pt x="10" y="28"/>
                </a:lnTo>
                <a:lnTo>
                  <a:pt x="10" y="28"/>
                </a:lnTo>
                <a:lnTo>
                  <a:pt x="10" y="30"/>
                </a:lnTo>
                <a:lnTo>
                  <a:pt x="10" y="30"/>
                </a:lnTo>
                <a:lnTo>
                  <a:pt x="8" y="30"/>
                </a:lnTo>
                <a:lnTo>
                  <a:pt x="8" y="30"/>
                </a:lnTo>
                <a:lnTo>
                  <a:pt x="8" y="32"/>
                </a:lnTo>
                <a:lnTo>
                  <a:pt x="8" y="32"/>
                </a:lnTo>
                <a:lnTo>
                  <a:pt x="10" y="32"/>
                </a:lnTo>
                <a:lnTo>
                  <a:pt x="12" y="32"/>
                </a:lnTo>
                <a:lnTo>
                  <a:pt x="14" y="32"/>
                </a:lnTo>
                <a:lnTo>
                  <a:pt x="14" y="32"/>
                </a:lnTo>
                <a:lnTo>
                  <a:pt x="14" y="32"/>
                </a:lnTo>
                <a:lnTo>
                  <a:pt x="16" y="30"/>
                </a:lnTo>
                <a:lnTo>
                  <a:pt x="16" y="30"/>
                </a:lnTo>
                <a:lnTo>
                  <a:pt x="16" y="30"/>
                </a:lnTo>
                <a:lnTo>
                  <a:pt x="16" y="30"/>
                </a:lnTo>
                <a:lnTo>
                  <a:pt x="16" y="30"/>
                </a:lnTo>
                <a:lnTo>
                  <a:pt x="16" y="30"/>
                </a:lnTo>
                <a:lnTo>
                  <a:pt x="16" y="32"/>
                </a:lnTo>
                <a:lnTo>
                  <a:pt x="16" y="32"/>
                </a:lnTo>
                <a:lnTo>
                  <a:pt x="16" y="34"/>
                </a:lnTo>
                <a:lnTo>
                  <a:pt x="16" y="34"/>
                </a:lnTo>
                <a:lnTo>
                  <a:pt x="16" y="36"/>
                </a:lnTo>
                <a:lnTo>
                  <a:pt x="18" y="36"/>
                </a:lnTo>
                <a:lnTo>
                  <a:pt x="16" y="36"/>
                </a:lnTo>
                <a:lnTo>
                  <a:pt x="16" y="38"/>
                </a:lnTo>
                <a:lnTo>
                  <a:pt x="16" y="40"/>
                </a:lnTo>
                <a:lnTo>
                  <a:pt x="16" y="40"/>
                </a:lnTo>
                <a:lnTo>
                  <a:pt x="16" y="40"/>
                </a:lnTo>
                <a:lnTo>
                  <a:pt x="16" y="42"/>
                </a:lnTo>
                <a:lnTo>
                  <a:pt x="16" y="42"/>
                </a:lnTo>
                <a:lnTo>
                  <a:pt x="14" y="44"/>
                </a:lnTo>
                <a:lnTo>
                  <a:pt x="14" y="44"/>
                </a:lnTo>
                <a:lnTo>
                  <a:pt x="14" y="44"/>
                </a:lnTo>
                <a:lnTo>
                  <a:pt x="14" y="48"/>
                </a:lnTo>
                <a:lnTo>
                  <a:pt x="14" y="48"/>
                </a:lnTo>
                <a:lnTo>
                  <a:pt x="14" y="50"/>
                </a:lnTo>
                <a:lnTo>
                  <a:pt x="14" y="52"/>
                </a:lnTo>
                <a:lnTo>
                  <a:pt x="14" y="52"/>
                </a:lnTo>
                <a:lnTo>
                  <a:pt x="14" y="52"/>
                </a:lnTo>
                <a:lnTo>
                  <a:pt x="14" y="54"/>
                </a:lnTo>
                <a:lnTo>
                  <a:pt x="14" y="54"/>
                </a:lnTo>
                <a:lnTo>
                  <a:pt x="14" y="56"/>
                </a:lnTo>
                <a:lnTo>
                  <a:pt x="14" y="56"/>
                </a:lnTo>
                <a:lnTo>
                  <a:pt x="14" y="56"/>
                </a:lnTo>
                <a:lnTo>
                  <a:pt x="14" y="56"/>
                </a:lnTo>
                <a:lnTo>
                  <a:pt x="14" y="60"/>
                </a:lnTo>
                <a:lnTo>
                  <a:pt x="12" y="62"/>
                </a:lnTo>
                <a:lnTo>
                  <a:pt x="12" y="62"/>
                </a:lnTo>
                <a:lnTo>
                  <a:pt x="12" y="62"/>
                </a:lnTo>
                <a:lnTo>
                  <a:pt x="12" y="62"/>
                </a:lnTo>
                <a:lnTo>
                  <a:pt x="12" y="62"/>
                </a:lnTo>
                <a:lnTo>
                  <a:pt x="12" y="62"/>
                </a:lnTo>
                <a:lnTo>
                  <a:pt x="12" y="62"/>
                </a:lnTo>
                <a:lnTo>
                  <a:pt x="12" y="62"/>
                </a:lnTo>
                <a:lnTo>
                  <a:pt x="12" y="60"/>
                </a:lnTo>
                <a:lnTo>
                  <a:pt x="12" y="60"/>
                </a:lnTo>
                <a:lnTo>
                  <a:pt x="12" y="60"/>
                </a:lnTo>
                <a:lnTo>
                  <a:pt x="10" y="58"/>
                </a:lnTo>
                <a:lnTo>
                  <a:pt x="8" y="54"/>
                </a:lnTo>
                <a:lnTo>
                  <a:pt x="8" y="52"/>
                </a:lnTo>
                <a:lnTo>
                  <a:pt x="6" y="48"/>
                </a:lnTo>
                <a:lnTo>
                  <a:pt x="6" y="48"/>
                </a:lnTo>
                <a:lnTo>
                  <a:pt x="6" y="48"/>
                </a:lnTo>
                <a:lnTo>
                  <a:pt x="6" y="46"/>
                </a:lnTo>
                <a:lnTo>
                  <a:pt x="4" y="42"/>
                </a:lnTo>
                <a:lnTo>
                  <a:pt x="2" y="40"/>
                </a:lnTo>
                <a:lnTo>
                  <a:pt x="0" y="36"/>
                </a:lnTo>
                <a:lnTo>
                  <a:pt x="0" y="34"/>
                </a:lnTo>
                <a:lnTo>
                  <a:pt x="0" y="34"/>
                </a:lnTo>
                <a:lnTo>
                  <a:pt x="2" y="32"/>
                </a:lnTo>
                <a:lnTo>
                  <a:pt x="2" y="32"/>
                </a:lnTo>
                <a:lnTo>
                  <a:pt x="2" y="32"/>
                </a:lnTo>
                <a:lnTo>
                  <a:pt x="2" y="30"/>
                </a:lnTo>
                <a:lnTo>
                  <a:pt x="4" y="30"/>
                </a:lnTo>
                <a:lnTo>
                  <a:pt x="4" y="30"/>
                </a:lnTo>
                <a:lnTo>
                  <a:pt x="4" y="28"/>
                </a:lnTo>
                <a:lnTo>
                  <a:pt x="2" y="28"/>
                </a:lnTo>
                <a:lnTo>
                  <a:pt x="2" y="28"/>
                </a:lnTo>
                <a:lnTo>
                  <a:pt x="2" y="28"/>
                </a:lnTo>
                <a:lnTo>
                  <a:pt x="4" y="26"/>
                </a:lnTo>
                <a:lnTo>
                  <a:pt x="4" y="26"/>
                </a:lnTo>
                <a:lnTo>
                  <a:pt x="4" y="24"/>
                </a:lnTo>
                <a:lnTo>
                  <a:pt x="6" y="22"/>
                </a:lnTo>
                <a:lnTo>
                  <a:pt x="6" y="22"/>
                </a:lnTo>
                <a:lnTo>
                  <a:pt x="6" y="20"/>
                </a:lnTo>
                <a:lnTo>
                  <a:pt x="6" y="20"/>
                </a:lnTo>
                <a:lnTo>
                  <a:pt x="6" y="18"/>
                </a:lnTo>
                <a:lnTo>
                  <a:pt x="6" y="18"/>
                </a:lnTo>
                <a:lnTo>
                  <a:pt x="6" y="16"/>
                </a:lnTo>
                <a:lnTo>
                  <a:pt x="6" y="14"/>
                </a:lnTo>
                <a:lnTo>
                  <a:pt x="6" y="14"/>
                </a:lnTo>
                <a:lnTo>
                  <a:pt x="6" y="12"/>
                </a:lnTo>
                <a:lnTo>
                  <a:pt x="6" y="10"/>
                </a:lnTo>
                <a:lnTo>
                  <a:pt x="6" y="8"/>
                </a:lnTo>
                <a:lnTo>
                  <a:pt x="6" y="8"/>
                </a:lnTo>
                <a:lnTo>
                  <a:pt x="8" y="8"/>
                </a:lnTo>
                <a:lnTo>
                  <a:pt x="8" y="8"/>
                </a:lnTo>
                <a:lnTo>
                  <a:pt x="8" y="8"/>
                </a:lnTo>
                <a:lnTo>
                  <a:pt x="8" y="8"/>
                </a:lnTo>
                <a:lnTo>
                  <a:pt x="8" y="6"/>
                </a:lnTo>
                <a:lnTo>
                  <a:pt x="8" y="6"/>
                </a:lnTo>
                <a:lnTo>
                  <a:pt x="8" y="6"/>
                </a:lnTo>
                <a:lnTo>
                  <a:pt x="8" y="4"/>
                </a:lnTo>
                <a:lnTo>
                  <a:pt x="8" y="4"/>
                </a:lnTo>
                <a:lnTo>
                  <a:pt x="8" y="4"/>
                </a:lnTo>
                <a:lnTo>
                  <a:pt x="8" y="4"/>
                </a:lnTo>
                <a:lnTo>
                  <a:pt x="8" y="2"/>
                </a:lnTo>
                <a:lnTo>
                  <a:pt x="10" y="2"/>
                </a:lnTo>
                <a:lnTo>
                  <a:pt x="12" y="4"/>
                </a:lnTo>
                <a:lnTo>
                  <a:pt x="12" y="4"/>
                </a:lnTo>
                <a:lnTo>
                  <a:pt x="12" y="4"/>
                </a:lnTo>
                <a:lnTo>
                  <a:pt x="14" y="4"/>
                </a:lnTo>
                <a:lnTo>
                  <a:pt x="14" y="2"/>
                </a:lnTo>
                <a:lnTo>
                  <a:pt x="14" y="2"/>
                </a:lnTo>
                <a:lnTo>
                  <a:pt x="14" y="2"/>
                </a:lnTo>
                <a:lnTo>
                  <a:pt x="14" y="2"/>
                </a:lnTo>
                <a:lnTo>
                  <a:pt x="14" y="0"/>
                </a:lnTo>
                <a:lnTo>
                  <a:pt x="16" y="0"/>
                </a:lnTo>
                <a:close/>
                <a:moveTo>
                  <a:pt x="12" y="24"/>
                </a:moveTo>
                <a:lnTo>
                  <a:pt x="12" y="24"/>
                </a:lnTo>
                <a:lnTo>
                  <a:pt x="12" y="24"/>
                </a:lnTo>
                <a:lnTo>
                  <a:pt x="12" y="24"/>
                </a:lnTo>
                <a:lnTo>
                  <a:pt x="14" y="24"/>
                </a:lnTo>
                <a:lnTo>
                  <a:pt x="14" y="24"/>
                </a:lnTo>
                <a:lnTo>
                  <a:pt x="14" y="24"/>
                </a:lnTo>
                <a:lnTo>
                  <a:pt x="14" y="24"/>
                </a:lnTo>
                <a:lnTo>
                  <a:pt x="14" y="24"/>
                </a:lnTo>
                <a:lnTo>
                  <a:pt x="12"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0" name="Freeform 166"/>
          <p:cNvSpPr>
            <a:spLocks/>
          </p:cNvSpPr>
          <p:nvPr/>
        </p:nvSpPr>
        <p:spPr bwMode="auto">
          <a:xfrm>
            <a:off x="4130675" y="1916113"/>
            <a:ext cx="193675" cy="73025"/>
          </a:xfrm>
          <a:custGeom>
            <a:avLst/>
            <a:gdLst/>
            <a:ahLst/>
            <a:cxnLst>
              <a:cxn ang="0">
                <a:pos x="30" y="28"/>
              </a:cxn>
              <a:cxn ang="0">
                <a:pos x="24" y="26"/>
              </a:cxn>
              <a:cxn ang="0">
                <a:pos x="8" y="24"/>
              </a:cxn>
              <a:cxn ang="0">
                <a:pos x="8" y="22"/>
              </a:cxn>
              <a:cxn ang="0">
                <a:pos x="20" y="22"/>
              </a:cxn>
              <a:cxn ang="0">
                <a:pos x="30" y="18"/>
              </a:cxn>
              <a:cxn ang="0">
                <a:pos x="26" y="18"/>
              </a:cxn>
              <a:cxn ang="0">
                <a:pos x="28" y="14"/>
              </a:cxn>
              <a:cxn ang="0">
                <a:pos x="28" y="12"/>
              </a:cxn>
              <a:cxn ang="0">
                <a:pos x="18" y="14"/>
              </a:cxn>
              <a:cxn ang="0">
                <a:pos x="8" y="16"/>
              </a:cxn>
              <a:cxn ang="0">
                <a:pos x="2" y="12"/>
              </a:cxn>
              <a:cxn ang="0">
                <a:pos x="6" y="12"/>
              </a:cxn>
              <a:cxn ang="0">
                <a:pos x="6" y="10"/>
              </a:cxn>
              <a:cxn ang="0">
                <a:pos x="14" y="12"/>
              </a:cxn>
              <a:cxn ang="0">
                <a:pos x="14" y="10"/>
              </a:cxn>
              <a:cxn ang="0">
                <a:pos x="10" y="8"/>
              </a:cxn>
              <a:cxn ang="0">
                <a:pos x="10" y="6"/>
              </a:cxn>
              <a:cxn ang="0">
                <a:pos x="12" y="6"/>
              </a:cxn>
              <a:cxn ang="0">
                <a:pos x="24" y="6"/>
              </a:cxn>
              <a:cxn ang="0">
                <a:pos x="24" y="8"/>
              </a:cxn>
              <a:cxn ang="0">
                <a:pos x="24" y="6"/>
              </a:cxn>
              <a:cxn ang="0">
                <a:pos x="24" y="4"/>
              </a:cxn>
              <a:cxn ang="0">
                <a:pos x="18" y="2"/>
              </a:cxn>
              <a:cxn ang="0">
                <a:pos x="32" y="4"/>
              </a:cxn>
              <a:cxn ang="0">
                <a:pos x="34" y="8"/>
              </a:cxn>
              <a:cxn ang="0">
                <a:pos x="32" y="10"/>
              </a:cxn>
              <a:cxn ang="0">
                <a:pos x="36" y="14"/>
              </a:cxn>
              <a:cxn ang="0">
                <a:pos x="40" y="14"/>
              </a:cxn>
              <a:cxn ang="0">
                <a:pos x="48" y="12"/>
              </a:cxn>
              <a:cxn ang="0">
                <a:pos x="54" y="8"/>
              </a:cxn>
              <a:cxn ang="0">
                <a:pos x="58" y="8"/>
              </a:cxn>
              <a:cxn ang="0">
                <a:pos x="66" y="4"/>
              </a:cxn>
              <a:cxn ang="0">
                <a:pos x="72" y="10"/>
              </a:cxn>
              <a:cxn ang="0">
                <a:pos x="72" y="4"/>
              </a:cxn>
              <a:cxn ang="0">
                <a:pos x="84" y="4"/>
              </a:cxn>
              <a:cxn ang="0">
                <a:pos x="92" y="4"/>
              </a:cxn>
              <a:cxn ang="0">
                <a:pos x="98" y="2"/>
              </a:cxn>
              <a:cxn ang="0">
                <a:pos x="106" y="4"/>
              </a:cxn>
              <a:cxn ang="0">
                <a:pos x="108" y="2"/>
              </a:cxn>
              <a:cxn ang="0">
                <a:pos x="108" y="6"/>
              </a:cxn>
              <a:cxn ang="0">
                <a:pos x="110" y="10"/>
              </a:cxn>
              <a:cxn ang="0">
                <a:pos x="114" y="12"/>
              </a:cxn>
              <a:cxn ang="0">
                <a:pos x="120" y="12"/>
              </a:cxn>
              <a:cxn ang="0">
                <a:pos x="120" y="18"/>
              </a:cxn>
              <a:cxn ang="0">
                <a:pos x="122" y="22"/>
              </a:cxn>
              <a:cxn ang="0">
                <a:pos x="120" y="22"/>
              </a:cxn>
              <a:cxn ang="0">
                <a:pos x="118" y="24"/>
              </a:cxn>
              <a:cxn ang="0">
                <a:pos x="112" y="24"/>
              </a:cxn>
              <a:cxn ang="0">
                <a:pos x="110" y="28"/>
              </a:cxn>
              <a:cxn ang="0">
                <a:pos x="104" y="32"/>
              </a:cxn>
              <a:cxn ang="0">
                <a:pos x="92" y="34"/>
              </a:cxn>
              <a:cxn ang="0">
                <a:pos x="82" y="38"/>
              </a:cxn>
              <a:cxn ang="0">
                <a:pos x="70" y="42"/>
              </a:cxn>
              <a:cxn ang="0">
                <a:pos x="52" y="44"/>
              </a:cxn>
              <a:cxn ang="0">
                <a:pos x="40" y="40"/>
              </a:cxn>
              <a:cxn ang="0">
                <a:pos x="40" y="40"/>
              </a:cxn>
              <a:cxn ang="0">
                <a:pos x="36" y="38"/>
              </a:cxn>
              <a:cxn ang="0">
                <a:pos x="32" y="38"/>
              </a:cxn>
              <a:cxn ang="0">
                <a:pos x="16" y="40"/>
              </a:cxn>
              <a:cxn ang="0">
                <a:pos x="20" y="36"/>
              </a:cxn>
              <a:cxn ang="0">
                <a:pos x="28" y="34"/>
              </a:cxn>
              <a:cxn ang="0">
                <a:pos x="32" y="30"/>
              </a:cxn>
            </a:cxnLst>
            <a:rect l="0" t="0" r="r" b="b"/>
            <a:pathLst>
              <a:path w="122" h="46">
                <a:moveTo>
                  <a:pt x="26" y="30"/>
                </a:moveTo>
                <a:lnTo>
                  <a:pt x="26" y="30"/>
                </a:lnTo>
                <a:lnTo>
                  <a:pt x="26" y="28"/>
                </a:lnTo>
                <a:lnTo>
                  <a:pt x="28" y="28"/>
                </a:lnTo>
                <a:lnTo>
                  <a:pt x="30" y="28"/>
                </a:lnTo>
                <a:lnTo>
                  <a:pt x="30" y="28"/>
                </a:lnTo>
                <a:lnTo>
                  <a:pt x="30" y="28"/>
                </a:lnTo>
                <a:lnTo>
                  <a:pt x="30" y="28"/>
                </a:lnTo>
                <a:lnTo>
                  <a:pt x="30" y="28"/>
                </a:lnTo>
                <a:lnTo>
                  <a:pt x="30" y="28"/>
                </a:lnTo>
                <a:lnTo>
                  <a:pt x="32" y="28"/>
                </a:lnTo>
                <a:lnTo>
                  <a:pt x="32" y="28"/>
                </a:lnTo>
                <a:lnTo>
                  <a:pt x="32" y="28"/>
                </a:lnTo>
                <a:lnTo>
                  <a:pt x="30" y="28"/>
                </a:lnTo>
                <a:lnTo>
                  <a:pt x="30" y="28"/>
                </a:lnTo>
                <a:lnTo>
                  <a:pt x="30" y="28"/>
                </a:lnTo>
                <a:lnTo>
                  <a:pt x="30" y="28"/>
                </a:lnTo>
                <a:lnTo>
                  <a:pt x="30" y="26"/>
                </a:lnTo>
                <a:lnTo>
                  <a:pt x="32" y="26"/>
                </a:lnTo>
                <a:lnTo>
                  <a:pt x="32" y="26"/>
                </a:lnTo>
                <a:lnTo>
                  <a:pt x="30" y="26"/>
                </a:lnTo>
                <a:lnTo>
                  <a:pt x="30" y="28"/>
                </a:lnTo>
                <a:lnTo>
                  <a:pt x="26" y="28"/>
                </a:lnTo>
                <a:lnTo>
                  <a:pt x="26" y="28"/>
                </a:lnTo>
                <a:lnTo>
                  <a:pt x="26" y="30"/>
                </a:lnTo>
                <a:lnTo>
                  <a:pt x="24" y="30"/>
                </a:lnTo>
                <a:lnTo>
                  <a:pt x="24" y="30"/>
                </a:lnTo>
                <a:lnTo>
                  <a:pt x="24" y="30"/>
                </a:lnTo>
                <a:lnTo>
                  <a:pt x="22" y="28"/>
                </a:lnTo>
                <a:lnTo>
                  <a:pt x="22" y="26"/>
                </a:lnTo>
                <a:lnTo>
                  <a:pt x="22" y="26"/>
                </a:lnTo>
                <a:lnTo>
                  <a:pt x="24" y="26"/>
                </a:lnTo>
                <a:lnTo>
                  <a:pt x="24" y="26"/>
                </a:lnTo>
                <a:lnTo>
                  <a:pt x="24" y="26"/>
                </a:lnTo>
                <a:lnTo>
                  <a:pt x="22" y="24"/>
                </a:lnTo>
                <a:lnTo>
                  <a:pt x="20" y="24"/>
                </a:lnTo>
                <a:lnTo>
                  <a:pt x="20" y="24"/>
                </a:lnTo>
                <a:lnTo>
                  <a:pt x="20" y="24"/>
                </a:lnTo>
                <a:lnTo>
                  <a:pt x="18" y="24"/>
                </a:lnTo>
                <a:lnTo>
                  <a:pt x="18" y="24"/>
                </a:lnTo>
                <a:lnTo>
                  <a:pt x="16" y="24"/>
                </a:lnTo>
                <a:lnTo>
                  <a:pt x="16" y="24"/>
                </a:lnTo>
                <a:lnTo>
                  <a:pt x="14" y="24"/>
                </a:lnTo>
                <a:lnTo>
                  <a:pt x="14" y="24"/>
                </a:lnTo>
                <a:lnTo>
                  <a:pt x="14" y="24"/>
                </a:lnTo>
                <a:lnTo>
                  <a:pt x="12" y="24"/>
                </a:lnTo>
                <a:lnTo>
                  <a:pt x="12" y="24"/>
                </a:lnTo>
                <a:lnTo>
                  <a:pt x="12" y="24"/>
                </a:lnTo>
                <a:lnTo>
                  <a:pt x="12" y="24"/>
                </a:lnTo>
                <a:lnTo>
                  <a:pt x="10" y="24"/>
                </a:lnTo>
                <a:lnTo>
                  <a:pt x="8" y="24"/>
                </a:lnTo>
                <a:lnTo>
                  <a:pt x="8" y="26"/>
                </a:lnTo>
                <a:lnTo>
                  <a:pt x="8" y="26"/>
                </a:lnTo>
                <a:lnTo>
                  <a:pt x="8" y="26"/>
                </a:lnTo>
                <a:lnTo>
                  <a:pt x="6" y="26"/>
                </a:lnTo>
                <a:lnTo>
                  <a:pt x="6" y="26"/>
                </a:lnTo>
                <a:lnTo>
                  <a:pt x="6" y="26"/>
                </a:lnTo>
                <a:lnTo>
                  <a:pt x="6" y="26"/>
                </a:lnTo>
                <a:lnTo>
                  <a:pt x="6" y="26"/>
                </a:lnTo>
                <a:lnTo>
                  <a:pt x="4" y="24"/>
                </a:lnTo>
                <a:lnTo>
                  <a:pt x="4" y="24"/>
                </a:lnTo>
                <a:lnTo>
                  <a:pt x="4" y="24"/>
                </a:lnTo>
                <a:lnTo>
                  <a:pt x="6" y="22"/>
                </a:lnTo>
                <a:lnTo>
                  <a:pt x="6" y="22"/>
                </a:lnTo>
                <a:lnTo>
                  <a:pt x="6" y="22"/>
                </a:lnTo>
                <a:lnTo>
                  <a:pt x="6" y="22"/>
                </a:lnTo>
                <a:lnTo>
                  <a:pt x="8" y="22"/>
                </a:lnTo>
                <a:lnTo>
                  <a:pt x="8" y="22"/>
                </a:lnTo>
                <a:lnTo>
                  <a:pt x="8" y="24"/>
                </a:lnTo>
                <a:lnTo>
                  <a:pt x="8" y="24"/>
                </a:lnTo>
                <a:lnTo>
                  <a:pt x="8" y="24"/>
                </a:lnTo>
                <a:lnTo>
                  <a:pt x="8" y="24"/>
                </a:lnTo>
                <a:lnTo>
                  <a:pt x="8" y="24"/>
                </a:lnTo>
                <a:lnTo>
                  <a:pt x="10" y="22"/>
                </a:lnTo>
                <a:lnTo>
                  <a:pt x="10" y="22"/>
                </a:lnTo>
                <a:lnTo>
                  <a:pt x="10" y="22"/>
                </a:lnTo>
                <a:lnTo>
                  <a:pt x="10" y="22"/>
                </a:lnTo>
                <a:lnTo>
                  <a:pt x="12" y="22"/>
                </a:lnTo>
                <a:lnTo>
                  <a:pt x="14" y="22"/>
                </a:lnTo>
                <a:lnTo>
                  <a:pt x="14" y="22"/>
                </a:lnTo>
                <a:lnTo>
                  <a:pt x="14" y="22"/>
                </a:lnTo>
                <a:lnTo>
                  <a:pt x="14" y="22"/>
                </a:lnTo>
                <a:lnTo>
                  <a:pt x="16" y="22"/>
                </a:lnTo>
                <a:lnTo>
                  <a:pt x="16" y="22"/>
                </a:lnTo>
                <a:lnTo>
                  <a:pt x="20" y="22"/>
                </a:lnTo>
                <a:lnTo>
                  <a:pt x="20" y="22"/>
                </a:lnTo>
                <a:lnTo>
                  <a:pt x="22" y="20"/>
                </a:lnTo>
                <a:lnTo>
                  <a:pt x="22" y="20"/>
                </a:lnTo>
                <a:lnTo>
                  <a:pt x="24" y="20"/>
                </a:lnTo>
                <a:lnTo>
                  <a:pt x="24" y="20"/>
                </a:lnTo>
                <a:lnTo>
                  <a:pt x="24" y="20"/>
                </a:lnTo>
                <a:lnTo>
                  <a:pt x="24" y="22"/>
                </a:lnTo>
                <a:lnTo>
                  <a:pt x="26" y="22"/>
                </a:lnTo>
                <a:lnTo>
                  <a:pt x="26" y="22"/>
                </a:lnTo>
                <a:lnTo>
                  <a:pt x="28" y="22"/>
                </a:lnTo>
                <a:lnTo>
                  <a:pt x="30" y="22"/>
                </a:lnTo>
                <a:lnTo>
                  <a:pt x="30" y="20"/>
                </a:lnTo>
                <a:lnTo>
                  <a:pt x="30" y="20"/>
                </a:lnTo>
                <a:lnTo>
                  <a:pt x="30" y="20"/>
                </a:lnTo>
                <a:lnTo>
                  <a:pt x="30" y="18"/>
                </a:lnTo>
                <a:lnTo>
                  <a:pt x="30" y="18"/>
                </a:lnTo>
                <a:lnTo>
                  <a:pt x="30" y="18"/>
                </a:lnTo>
                <a:lnTo>
                  <a:pt x="30" y="18"/>
                </a:lnTo>
                <a:lnTo>
                  <a:pt x="30" y="18"/>
                </a:lnTo>
                <a:lnTo>
                  <a:pt x="30" y="18"/>
                </a:lnTo>
                <a:lnTo>
                  <a:pt x="30" y="20"/>
                </a:lnTo>
                <a:lnTo>
                  <a:pt x="30" y="20"/>
                </a:lnTo>
                <a:lnTo>
                  <a:pt x="28" y="20"/>
                </a:lnTo>
                <a:lnTo>
                  <a:pt x="28" y="20"/>
                </a:lnTo>
                <a:lnTo>
                  <a:pt x="28" y="20"/>
                </a:lnTo>
                <a:lnTo>
                  <a:pt x="26" y="20"/>
                </a:lnTo>
                <a:lnTo>
                  <a:pt x="24" y="20"/>
                </a:lnTo>
                <a:lnTo>
                  <a:pt x="22" y="20"/>
                </a:lnTo>
                <a:lnTo>
                  <a:pt x="22" y="20"/>
                </a:lnTo>
                <a:lnTo>
                  <a:pt x="22" y="18"/>
                </a:lnTo>
                <a:lnTo>
                  <a:pt x="24" y="18"/>
                </a:lnTo>
                <a:lnTo>
                  <a:pt x="24" y="18"/>
                </a:lnTo>
                <a:lnTo>
                  <a:pt x="24" y="18"/>
                </a:lnTo>
                <a:lnTo>
                  <a:pt x="26" y="18"/>
                </a:lnTo>
                <a:lnTo>
                  <a:pt x="26" y="18"/>
                </a:lnTo>
                <a:lnTo>
                  <a:pt x="26" y="16"/>
                </a:lnTo>
                <a:lnTo>
                  <a:pt x="26" y="16"/>
                </a:lnTo>
                <a:lnTo>
                  <a:pt x="28" y="16"/>
                </a:lnTo>
                <a:lnTo>
                  <a:pt x="28" y="16"/>
                </a:lnTo>
                <a:lnTo>
                  <a:pt x="28" y="16"/>
                </a:lnTo>
                <a:lnTo>
                  <a:pt x="30" y="16"/>
                </a:lnTo>
                <a:lnTo>
                  <a:pt x="30" y="16"/>
                </a:lnTo>
                <a:lnTo>
                  <a:pt x="30" y="16"/>
                </a:lnTo>
                <a:lnTo>
                  <a:pt x="30" y="16"/>
                </a:lnTo>
                <a:lnTo>
                  <a:pt x="32" y="16"/>
                </a:lnTo>
                <a:lnTo>
                  <a:pt x="32" y="16"/>
                </a:lnTo>
                <a:lnTo>
                  <a:pt x="32" y="16"/>
                </a:lnTo>
                <a:lnTo>
                  <a:pt x="30" y="16"/>
                </a:lnTo>
                <a:lnTo>
                  <a:pt x="30" y="16"/>
                </a:lnTo>
                <a:lnTo>
                  <a:pt x="30" y="14"/>
                </a:lnTo>
                <a:lnTo>
                  <a:pt x="28" y="14"/>
                </a:lnTo>
                <a:lnTo>
                  <a:pt x="28" y="14"/>
                </a:lnTo>
                <a:lnTo>
                  <a:pt x="28" y="14"/>
                </a:lnTo>
                <a:lnTo>
                  <a:pt x="26" y="16"/>
                </a:lnTo>
                <a:lnTo>
                  <a:pt x="26" y="16"/>
                </a:lnTo>
                <a:lnTo>
                  <a:pt x="26" y="16"/>
                </a:lnTo>
                <a:lnTo>
                  <a:pt x="26" y="16"/>
                </a:lnTo>
                <a:lnTo>
                  <a:pt x="26" y="16"/>
                </a:lnTo>
                <a:lnTo>
                  <a:pt x="24" y="14"/>
                </a:lnTo>
                <a:lnTo>
                  <a:pt x="26" y="14"/>
                </a:lnTo>
                <a:lnTo>
                  <a:pt x="26" y="14"/>
                </a:lnTo>
                <a:lnTo>
                  <a:pt x="26" y="14"/>
                </a:lnTo>
                <a:lnTo>
                  <a:pt x="26" y="14"/>
                </a:lnTo>
                <a:lnTo>
                  <a:pt x="26" y="14"/>
                </a:lnTo>
                <a:lnTo>
                  <a:pt x="26" y="14"/>
                </a:lnTo>
                <a:lnTo>
                  <a:pt x="28" y="14"/>
                </a:lnTo>
                <a:lnTo>
                  <a:pt x="28" y="14"/>
                </a:lnTo>
                <a:lnTo>
                  <a:pt x="28" y="12"/>
                </a:lnTo>
                <a:lnTo>
                  <a:pt x="28" y="12"/>
                </a:lnTo>
                <a:lnTo>
                  <a:pt x="28" y="14"/>
                </a:lnTo>
                <a:lnTo>
                  <a:pt x="26" y="14"/>
                </a:lnTo>
                <a:lnTo>
                  <a:pt x="26" y="14"/>
                </a:lnTo>
                <a:lnTo>
                  <a:pt x="26" y="14"/>
                </a:lnTo>
                <a:lnTo>
                  <a:pt x="26" y="14"/>
                </a:lnTo>
                <a:lnTo>
                  <a:pt x="26" y="14"/>
                </a:lnTo>
                <a:lnTo>
                  <a:pt x="26" y="14"/>
                </a:lnTo>
                <a:lnTo>
                  <a:pt x="24" y="14"/>
                </a:lnTo>
                <a:lnTo>
                  <a:pt x="24" y="14"/>
                </a:lnTo>
                <a:lnTo>
                  <a:pt x="22" y="14"/>
                </a:lnTo>
                <a:lnTo>
                  <a:pt x="22" y="14"/>
                </a:lnTo>
                <a:lnTo>
                  <a:pt x="20" y="14"/>
                </a:lnTo>
                <a:lnTo>
                  <a:pt x="20" y="14"/>
                </a:lnTo>
                <a:lnTo>
                  <a:pt x="20" y="14"/>
                </a:lnTo>
                <a:lnTo>
                  <a:pt x="20" y="14"/>
                </a:lnTo>
                <a:lnTo>
                  <a:pt x="18" y="14"/>
                </a:lnTo>
                <a:lnTo>
                  <a:pt x="18" y="14"/>
                </a:lnTo>
                <a:lnTo>
                  <a:pt x="18" y="14"/>
                </a:lnTo>
                <a:lnTo>
                  <a:pt x="16" y="14"/>
                </a:lnTo>
                <a:lnTo>
                  <a:pt x="16" y="14"/>
                </a:lnTo>
                <a:lnTo>
                  <a:pt x="16" y="14"/>
                </a:lnTo>
                <a:lnTo>
                  <a:pt x="16" y="14"/>
                </a:lnTo>
                <a:lnTo>
                  <a:pt x="16" y="14"/>
                </a:lnTo>
                <a:lnTo>
                  <a:pt x="14" y="14"/>
                </a:lnTo>
                <a:lnTo>
                  <a:pt x="14" y="14"/>
                </a:lnTo>
                <a:lnTo>
                  <a:pt x="14" y="14"/>
                </a:lnTo>
                <a:lnTo>
                  <a:pt x="10" y="14"/>
                </a:lnTo>
                <a:lnTo>
                  <a:pt x="10" y="14"/>
                </a:lnTo>
                <a:lnTo>
                  <a:pt x="10" y="16"/>
                </a:lnTo>
                <a:lnTo>
                  <a:pt x="10" y="16"/>
                </a:lnTo>
                <a:lnTo>
                  <a:pt x="10" y="16"/>
                </a:lnTo>
                <a:lnTo>
                  <a:pt x="8" y="16"/>
                </a:lnTo>
                <a:lnTo>
                  <a:pt x="8" y="16"/>
                </a:lnTo>
                <a:lnTo>
                  <a:pt x="6" y="16"/>
                </a:lnTo>
                <a:lnTo>
                  <a:pt x="6" y="16"/>
                </a:lnTo>
                <a:lnTo>
                  <a:pt x="6" y="16"/>
                </a:lnTo>
                <a:lnTo>
                  <a:pt x="6" y="16"/>
                </a:lnTo>
                <a:lnTo>
                  <a:pt x="6" y="14"/>
                </a:lnTo>
                <a:lnTo>
                  <a:pt x="4" y="14"/>
                </a:lnTo>
                <a:lnTo>
                  <a:pt x="4" y="14"/>
                </a:lnTo>
                <a:lnTo>
                  <a:pt x="2" y="14"/>
                </a:lnTo>
                <a:lnTo>
                  <a:pt x="2" y="14"/>
                </a:lnTo>
                <a:lnTo>
                  <a:pt x="0" y="14"/>
                </a:lnTo>
                <a:lnTo>
                  <a:pt x="0" y="14"/>
                </a:lnTo>
                <a:lnTo>
                  <a:pt x="2" y="14"/>
                </a:lnTo>
                <a:lnTo>
                  <a:pt x="2" y="14"/>
                </a:lnTo>
                <a:lnTo>
                  <a:pt x="2" y="14"/>
                </a:lnTo>
                <a:lnTo>
                  <a:pt x="2" y="12"/>
                </a:lnTo>
                <a:lnTo>
                  <a:pt x="2" y="12"/>
                </a:lnTo>
                <a:lnTo>
                  <a:pt x="2" y="12"/>
                </a:lnTo>
                <a:lnTo>
                  <a:pt x="4" y="12"/>
                </a:lnTo>
                <a:lnTo>
                  <a:pt x="4" y="12"/>
                </a:lnTo>
                <a:lnTo>
                  <a:pt x="6" y="12"/>
                </a:lnTo>
                <a:lnTo>
                  <a:pt x="6" y="12"/>
                </a:lnTo>
                <a:lnTo>
                  <a:pt x="6" y="12"/>
                </a:lnTo>
                <a:lnTo>
                  <a:pt x="6" y="12"/>
                </a:lnTo>
                <a:lnTo>
                  <a:pt x="6" y="14"/>
                </a:lnTo>
                <a:lnTo>
                  <a:pt x="6" y="14"/>
                </a:lnTo>
                <a:lnTo>
                  <a:pt x="8" y="14"/>
                </a:lnTo>
                <a:lnTo>
                  <a:pt x="8" y="14"/>
                </a:lnTo>
                <a:lnTo>
                  <a:pt x="8" y="14"/>
                </a:lnTo>
                <a:lnTo>
                  <a:pt x="8" y="14"/>
                </a:lnTo>
                <a:lnTo>
                  <a:pt x="8" y="14"/>
                </a:lnTo>
                <a:lnTo>
                  <a:pt x="6" y="12"/>
                </a:lnTo>
                <a:lnTo>
                  <a:pt x="6" y="12"/>
                </a:lnTo>
                <a:lnTo>
                  <a:pt x="6" y="12"/>
                </a:lnTo>
                <a:lnTo>
                  <a:pt x="6" y="12"/>
                </a:lnTo>
                <a:lnTo>
                  <a:pt x="6" y="12"/>
                </a:lnTo>
                <a:lnTo>
                  <a:pt x="8" y="12"/>
                </a:lnTo>
                <a:lnTo>
                  <a:pt x="8" y="12"/>
                </a:lnTo>
                <a:lnTo>
                  <a:pt x="8" y="12"/>
                </a:lnTo>
                <a:lnTo>
                  <a:pt x="8" y="12"/>
                </a:lnTo>
                <a:lnTo>
                  <a:pt x="8" y="12"/>
                </a:lnTo>
                <a:lnTo>
                  <a:pt x="8" y="12"/>
                </a:lnTo>
                <a:lnTo>
                  <a:pt x="8" y="12"/>
                </a:lnTo>
                <a:lnTo>
                  <a:pt x="8" y="12"/>
                </a:lnTo>
                <a:lnTo>
                  <a:pt x="8" y="12"/>
                </a:lnTo>
                <a:lnTo>
                  <a:pt x="8" y="12"/>
                </a:lnTo>
                <a:lnTo>
                  <a:pt x="8" y="12"/>
                </a:lnTo>
                <a:lnTo>
                  <a:pt x="6" y="12"/>
                </a:lnTo>
                <a:lnTo>
                  <a:pt x="6" y="12"/>
                </a:lnTo>
                <a:lnTo>
                  <a:pt x="6" y="12"/>
                </a:lnTo>
                <a:lnTo>
                  <a:pt x="6" y="12"/>
                </a:lnTo>
                <a:lnTo>
                  <a:pt x="6" y="10"/>
                </a:lnTo>
                <a:lnTo>
                  <a:pt x="6" y="10"/>
                </a:lnTo>
                <a:lnTo>
                  <a:pt x="6" y="10"/>
                </a:lnTo>
                <a:lnTo>
                  <a:pt x="6" y="10"/>
                </a:lnTo>
                <a:lnTo>
                  <a:pt x="6" y="10"/>
                </a:lnTo>
                <a:lnTo>
                  <a:pt x="8" y="10"/>
                </a:lnTo>
                <a:lnTo>
                  <a:pt x="8" y="10"/>
                </a:lnTo>
                <a:lnTo>
                  <a:pt x="10" y="10"/>
                </a:lnTo>
                <a:lnTo>
                  <a:pt x="10" y="12"/>
                </a:lnTo>
                <a:lnTo>
                  <a:pt x="10" y="12"/>
                </a:lnTo>
                <a:lnTo>
                  <a:pt x="12" y="12"/>
                </a:lnTo>
                <a:lnTo>
                  <a:pt x="12" y="12"/>
                </a:lnTo>
                <a:lnTo>
                  <a:pt x="12" y="12"/>
                </a:lnTo>
                <a:lnTo>
                  <a:pt x="12" y="12"/>
                </a:lnTo>
                <a:lnTo>
                  <a:pt x="12" y="12"/>
                </a:lnTo>
                <a:lnTo>
                  <a:pt x="12" y="12"/>
                </a:lnTo>
                <a:lnTo>
                  <a:pt x="14" y="12"/>
                </a:lnTo>
                <a:lnTo>
                  <a:pt x="14" y="12"/>
                </a:lnTo>
                <a:lnTo>
                  <a:pt x="14" y="12"/>
                </a:lnTo>
                <a:lnTo>
                  <a:pt x="14" y="12"/>
                </a:lnTo>
                <a:lnTo>
                  <a:pt x="14" y="12"/>
                </a:lnTo>
                <a:lnTo>
                  <a:pt x="12" y="12"/>
                </a:lnTo>
                <a:lnTo>
                  <a:pt x="12" y="12"/>
                </a:lnTo>
                <a:lnTo>
                  <a:pt x="12" y="12"/>
                </a:lnTo>
                <a:lnTo>
                  <a:pt x="12" y="10"/>
                </a:lnTo>
                <a:lnTo>
                  <a:pt x="14" y="10"/>
                </a:lnTo>
                <a:lnTo>
                  <a:pt x="14" y="10"/>
                </a:lnTo>
                <a:lnTo>
                  <a:pt x="14" y="10"/>
                </a:lnTo>
                <a:lnTo>
                  <a:pt x="16" y="10"/>
                </a:lnTo>
                <a:lnTo>
                  <a:pt x="16" y="10"/>
                </a:lnTo>
                <a:lnTo>
                  <a:pt x="16" y="10"/>
                </a:lnTo>
                <a:lnTo>
                  <a:pt x="16" y="10"/>
                </a:lnTo>
                <a:lnTo>
                  <a:pt x="16" y="10"/>
                </a:lnTo>
                <a:lnTo>
                  <a:pt x="16" y="10"/>
                </a:lnTo>
                <a:lnTo>
                  <a:pt x="14" y="10"/>
                </a:lnTo>
                <a:lnTo>
                  <a:pt x="14" y="10"/>
                </a:lnTo>
                <a:lnTo>
                  <a:pt x="12" y="10"/>
                </a:lnTo>
                <a:lnTo>
                  <a:pt x="12" y="10"/>
                </a:lnTo>
                <a:lnTo>
                  <a:pt x="12" y="10"/>
                </a:lnTo>
                <a:lnTo>
                  <a:pt x="10" y="10"/>
                </a:lnTo>
                <a:lnTo>
                  <a:pt x="10" y="10"/>
                </a:lnTo>
                <a:lnTo>
                  <a:pt x="10" y="10"/>
                </a:lnTo>
                <a:lnTo>
                  <a:pt x="10" y="10"/>
                </a:lnTo>
                <a:lnTo>
                  <a:pt x="10" y="10"/>
                </a:lnTo>
                <a:lnTo>
                  <a:pt x="10" y="10"/>
                </a:lnTo>
                <a:lnTo>
                  <a:pt x="8" y="8"/>
                </a:lnTo>
                <a:lnTo>
                  <a:pt x="10" y="8"/>
                </a:lnTo>
                <a:lnTo>
                  <a:pt x="10" y="8"/>
                </a:lnTo>
                <a:lnTo>
                  <a:pt x="10" y="8"/>
                </a:lnTo>
                <a:lnTo>
                  <a:pt x="10" y="8"/>
                </a:lnTo>
                <a:lnTo>
                  <a:pt x="10" y="8"/>
                </a:lnTo>
                <a:lnTo>
                  <a:pt x="10" y="8"/>
                </a:lnTo>
                <a:lnTo>
                  <a:pt x="12" y="8"/>
                </a:lnTo>
                <a:lnTo>
                  <a:pt x="12" y="8"/>
                </a:lnTo>
                <a:lnTo>
                  <a:pt x="14" y="8"/>
                </a:lnTo>
                <a:lnTo>
                  <a:pt x="16" y="10"/>
                </a:lnTo>
                <a:lnTo>
                  <a:pt x="16" y="10"/>
                </a:lnTo>
                <a:lnTo>
                  <a:pt x="16" y="10"/>
                </a:lnTo>
                <a:lnTo>
                  <a:pt x="16" y="10"/>
                </a:lnTo>
                <a:lnTo>
                  <a:pt x="14" y="8"/>
                </a:lnTo>
                <a:lnTo>
                  <a:pt x="14" y="8"/>
                </a:lnTo>
                <a:lnTo>
                  <a:pt x="12" y="8"/>
                </a:lnTo>
                <a:lnTo>
                  <a:pt x="12" y="8"/>
                </a:lnTo>
                <a:lnTo>
                  <a:pt x="12" y="8"/>
                </a:lnTo>
                <a:lnTo>
                  <a:pt x="10" y="8"/>
                </a:lnTo>
                <a:lnTo>
                  <a:pt x="10" y="8"/>
                </a:lnTo>
                <a:lnTo>
                  <a:pt x="10" y="6"/>
                </a:lnTo>
                <a:lnTo>
                  <a:pt x="10" y="6"/>
                </a:lnTo>
                <a:lnTo>
                  <a:pt x="10" y="6"/>
                </a:lnTo>
                <a:lnTo>
                  <a:pt x="10" y="6"/>
                </a:lnTo>
                <a:lnTo>
                  <a:pt x="10" y="6"/>
                </a:lnTo>
                <a:lnTo>
                  <a:pt x="12" y="6"/>
                </a:lnTo>
                <a:lnTo>
                  <a:pt x="12" y="6"/>
                </a:lnTo>
                <a:lnTo>
                  <a:pt x="12" y="6"/>
                </a:lnTo>
                <a:lnTo>
                  <a:pt x="14" y="6"/>
                </a:lnTo>
                <a:lnTo>
                  <a:pt x="14" y="8"/>
                </a:lnTo>
                <a:lnTo>
                  <a:pt x="14" y="8"/>
                </a:lnTo>
                <a:lnTo>
                  <a:pt x="14" y="8"/>
                </a:lnTo>
                <a:lnTo>
                  <a:pt x="14" y="6"/>
                </a:lnTo>
                <a:lnTo>
                  <a:pt x="14" y="6"/>
                </a:lnTo>
                <a:lnTo>
                  <a:pt x="14" y="6"/>
                </a:lnTo>
                <a:lnTo>
                  <a:pt x="14" y="6"/>
                </a:lnTo>
                <a:lnTo>
                  <a:pt x="14" y="6"/>
                </a:lnTo>
                <a:lnTo>
                  <a:pt x="12" y="6"/>
                </a:lnTo>
                <a:lnTo>
                  <a:pt x="12" y="6"/>
                </a:lnTo>
                <a:lnTo>
                  <a:pt x="12" y="6"/>
                </a:lnTo>
                <a:lnTo>
                  <a:pt x="12" y="6"/>
                </a:lnTo>
                <a:lnTo>
                  <a:pt x="14" y="4"/>
                </a:lnTo>
                <a:lnTo>
                  <a:pt x="14" y="4"/>
                </a:lnTo>
                <a:lnTo>
                  <a:pt x="14" y="4"/>
                </a:lnTo>
                <a:lnTo>
                  <a:pt x="14" y="4"/>
                </a:lnTo>
                <a:lnTo>
                  <a:pt x="16" y="4"/>
                </a:lnTo>
                <a:lnTo>
                  <a:pt x="16" y="4"/>
                </a:lnTo>
                <a:lnTo>
                  <a:pt x="18" y="4"/>
                </a:lnTo>
                <a:lnTo>
                  <a:pt x="18" y="6"/>
                </a:lnTo>
                <a:lnTo>
                  <a:pt x="20" y="6"/>
                </a:lnTo>
                <a:lnTo>
                  <a:pt x="20" y="6"/>
                </a:lnTo>
                <a:lnTo>
                  <a:pt x="20" y="6"/>
                </a:lnTo>
                <a:lnTo>
                  <a:pt x="22" y="8"/>
                </a:lnTo>
                <a:lnTo>
                  <a:pt x="22" y="6"/>
                </a:lnTo>
                <a:lnTo>
                  <a:pt x="22" y="6"/>
                </a:lnTo>
                <a:lnTo>
                  <a:pt x="22" y="6"/>
                </a:lnTo>
                <a:lnTo>
                  <a:pt x="24" y="6"/>
                </a:lnTo>
                <a:lnTo>
                  <a:pt x="24" y="6"/>
                </a:lnTo>
                <a:lnTo>
                  <a:pt x="24" y="8"/>
                </a:lnTo>
                <a:lnTo>
                  <a:pt x="24" y="8"/>
                </a:lnTo>
                <a:lnTo>
                  <a:pt x="24" y="8"/>
                </a:lnTo>
                <a:lnTo>
                  <a:pt x="24" y="8"/>
                </a:lnTo>
                <a:lnTo>
                  <a:pt x="22" y="8"/>
                </a:lnTo>
                <a:lnTo>
                  <a:pt x="22" y="8"/>
                </a:lnTo>
                <a:lnTo>
                  <a:pt x="22" y="10"/>
                </a:lnTo>
                <a:lnTo>
                  <a:pt x="22" y="10"/>
                </a:lnTo>
                <a:lnTo>
                  <a:pt x="22" y="10"/>
                </a:lnTo>
                <a:lnTo>
                  <a:pt x="22" y="10"/>
                </a:lnTo>
                <a:lnTo>
                  <a:pt x="24" y="8"/>
                </a:lnTo>
                <a:lnTo>
                  <a:pt x="24" y="8"/>
                </a:lnTo>
                <a:lnTo>
                  <a:pt x="24" y="8"/>
                </a:lnTo>
                <a:lnTo>
                  <a:pt x="26" y="8"/>
                </a:lnTo>
                <a:lnTo>
                  <a:pt x="26" y="8"/>
                </a:lnTo>
                <a:lnTo>
                  <a:pt x="24" y="8"/>
                </a:lnTo>
                <a:lnTo>
                  <a:pt x="24" y="8"/>
                </a:lnTo>
                <a:lnTo>
                  <a:pt x="24" y="10"/>
                </a:lnTo>
                <a:lnTo>
                  <a:pt x="24" y="10"/>
                </a:lnTo>
                <a:lnTo>
                  <a:pt x="24" y="10"/>
                </a:lnTo>
                <a:lnTo>
                  <a:pt x="24" y="10"/>
                </a:lnTo>
                <a:lnTo>
                  <a:pt x="24" y="10"/>
                </a:lnTo>
                <a:lnTo>
                  <a:pt x="24" y="10"/>
                </a:lnTo>
                <a:lnTo>
                  <a:pt x="26" y="8"/>
                </a:lnTo>
                <a:lnTo>
                  <a:pt x="26" y="8"/>
                </a:lnTo>
                <a:lnTo>
                  <a:pt x="26" y="8"/>
                </a:lnTo>
                <a:lnTo>
                  <a:pt x="26" y="8"/>
                </a:lnTo>
                <a:lnTo>
                  <a:pt x="26" y="8"/>
                </a:lnTo>
                <a:lnTo>
                  <a:pt x="26" y="8"/>
                </a:lnTo>
                <a:lnTo>
                  <a:pt x="24" y="6"/>
                </a:lnTo>
                <a:lnTo>
                  <a:pt x="24" y="6"/>
                </a:lnTo>
                <a:lnTo>
                  <a:pt x="24" y="6"/>
                </a:lnTo>
                <a:lnTo>
                  <a:pt x="24" y="6"/>
                </a:lnTo>
                <a:lnTo>
                  <a:pt x="22" y="6"/>
                </a:lnTo>
                <a:lnTo>
                  <a:pt x="22" y="6"/>
                </a:lnTo>
                <a:lnTo>
                  <a:pt x="22" y="6"/>
                </a:lnTo>
                <a:lnTo>
                  <a:pt x="22" y="4"/>
                </a:lnTo>
                <a:lnTo>
                  <a:pt x="22" y="4"/>
                </a:lnTo>
                <a:lnTo>
                  <a:pt x="20" y="4"/>
                </a:lnTo>
                <a:lnTo>
                  <a:pt x="20" y="4"/>
                </a:lnTo>
                <a:lnTo>
                  <a:pt x="20" y="4"/>
                </a:lnTo>
                <a:lnTo>
                  <a:pt x="20" y="4"/>
                </a:lnTo>
                <a:lnTo>
                  <a:pt x="20" y="4"/>
                </a:lnTo>
                <a:lnTo>
                  <a:pt x="20" y="4"/>
                </a:lnTo>
                <a:lnTo>
                  <a:pt x="20" y="4"/>
                </a:lnTo>
                <a:lnTo>
                  <a:pt x="22" y="4"/>
                </a:lnTo>
                <a:lnTo>
                  <a:pt x="22" y="4"/>
                </a:lnTo>
                <a:lnTo>
                  <a:pt x="22" y="4"/>
                </a:lnTo>
                <a:lnTo>
                  <a:pt x="22" y="4"/>
                </a:lnTo>
                <a:lnTo>
                  <a:pt x="24" y="4"/>
                </a:lnTo>
                <a:lnTo>
                  <a:pt x="24" y="4"/>
                </a:lnTo>
                <a:lnTo>
                  <a:pt x="24" y="4"/>
                </a:lnTo>
                <a:lnTo>
                  <a:pt x="26" y="4"/>
                </a:lnTo>
                <a:lnTo>
                  <a:pt x="26" y="4"/>
                </a:lnTo>
                <a:lnTo>
                  <a:pt x="26" y="4"/>
                </a:lnTo>
                <a:lnTo>
                  <a:pt x="26" y="4"/>
                </a:lnTo>
                <a:lnTo>
                  <a:pt x="24" y="4"/>
                </a:lnTo>
                <a:lnTo>
                  <a:pt x="24" y="4"/>
                </a:lnTo>
                <a:lnTo>
                  <a:pt x="24" y="2"/>
                </a:lnTo>
                <a:lnTo>
                  <a:pt x="22" y="2"/>
                </a:lnTo>
                <a:lnTo>
                  <a:pt x="22" y="2"/>
                </a:lnTo>
                <a:lnTo>
                  <a:pt x="20" y="2"/>
                </a:lnTo>
                <a:lnTo>
                  <a:pt x="20" y="2"/>
                </a:lnTo>
                <a:lnTo>
                  <a:pt x="20" y="2"/>
                </a:lnTo>
                <a:lnTo>
                  <a:pt x="20" y="2"/>
                </a:lnTo>
                <a:lnTo>
                  <a:pt x="20" y="2"/>
                </a:lnTo>
                <a:lnTo>
                  <a:pt x="18" y="2"/>
                </a:lnTo>
                <a:lnTo>
                  <a:pt x="18" y="2"/>
                </a:lnTo>
                <a:lnTo>
                  <a:pt x="18" y="2"/>
                </a:lnTo>
                <a:lnTo>
                  <a:pt x="18" y="2"/>
                </a:lnTo>
                <a:lnTo>
                  <a:pt x="18" y="2"/>
                </a:lnTo>
                <a:lnTo>
                  <a:pt x="18" y="2"/>
                </a:lnTo>
                <a:lnTo>
                  <a:pt x="20" y="2"/>
                </a:lnTo>
                <a:lnTo>
                  <a:pt x="20" y="0"/>
                </a:lnTo>
                <a:lnTo>
                  <a:pt x="20" y="0"/>
                </a:lnTo>
                <a:lnTo>
                  <a:pt x="22" y="0"/>
                </a:lnTo>
                <a:lnTo>
                  <a:pt x="22" y="0"/>
                </a:lnTo>
                <a:lnTo>
                  <a:pt x="24" y="0"/>
                </a:lnTo>
                <a:lnTo>
                  <a:pt x="24" y="0"/>
                </a:lnTo>
                <a:lnTo>
                  <a:pt x="26" y="0"/>
                </a:lnTo>
                <a:lnTo>
                  <a:pt x="28" y="2"/>
                </a:lnTo>
                <a:lnTo>
                  <a:pt x="28" y="4"/>
                </a:lnTo>
                <a:lnTo>
                  <a:pt x="30" y="4"/>
                </a:lnTo>
                <a:lnTo>
                  <a:pt x="32" y="4"/>
                </a:lnTo>
                <a:lnTo>
                  <a:pt x="34" y="4"/>
                </a:lnTo>
                <a:lnTo>
                  <a:pt x="34" y="4"/>
                </a:lnTo>
                <a:lnTo>
                  <a:pt x="34" y="4"/>
                </a:lnTo>
                <a:lnTo>
                  <a:pt x="34" y="6"/>
                </a:lnTo>
                <a:lnTo>
                  <a:pt x="34" y="6"/>
                </a:lnTo>
                <a:lnTo>
                  <a:pt x="34" y="6"/>
                </a:lnTo>
                <a:lnTo>
                  <a:pt x="34" y="6"/>
                </a:lnTo>
                <a:lnTo>
                  <a:pt x="36" y="6"/>
                </a:lnTo>
                <a:lnTo>
                  <a:pt x="36" y="6"/>
                </a:lnTo>
                <a:lnTo>
                  <a:pt x="36" y="8"/>
                </a:lnTo>
                <a:lnTo>
                  <a:pt x="36" y="8"/>
                </a:lnTo>
                <a:lnTo>
                  <a:pt x="36" y="8"/>
                </a:lnTo>
                <a:lnTo>
                  <a:pt x="34" y="8"/>
                </a:lnTo>
                <a:lnTo>
                  <a:pt x="34" y="8"/>
                </a:lnTo>
                <a:lnTo>
                  <a:pt x="34" y="8"/>
                </a:lnTo>
                <a:lnTo>
                  <a:pt x="34" y="8"/>
                </a:lnTo>
                <a:lnTo>
                  <a:pt x="34" y="8"/>
                </a:lnTo>
                <a:lnTo>
                  <a:pt x="36" y="8"/>
                </a:lnTo>
                <a:lnTo>
                  <a:pt x="36" y="8"/>
                </a:lnTo>
                <a:lnTo>
                  <a:pt x="36" y="8"/>
                </a:lnTo>
                <a:lnTo>
                  <a:pt x="36" y="8"/>
                </a:lnTo>
                <a:lnTo>
                  <a:pt x="38" y="8"/>
                </a:lnTo>
                <a:lnTo>
                  <a:pt x="38" y="8"/>
                </a:lnTo>
                <a:lnTo>
                  <a:pt x="38" y="8"/>
                </a:lnTo>
                <a:lnTo>
                  <a:pt x="38" y="10"/>
                </a:lnTo>
                <a:lnTo>
                  <a:pt x="36" y="10"/>
                </a:lnTo>
                <a:lnTo>
                  <a:pt x="36" y="12"/>
                </a:lnTo>
                <a:lnTo>
                  <a:pt x="36" y="12"/>
                </a:lnTo>
                <a:lnTo>
                  <a:pt x="36" y="12"/>
                </a:lnTo>
                <a:lnTo>
                  <a:pt x="34" y="12"/>
                </a:lnTo>
                <a:lnTo>
                  <a:pt x="34" y="12"/>
                </a:lnTo>
                <a:lnTo>
                  <a:pt x="34" y="10"/>
                </a:lnTo>
                <a:lnTo>
                  <a:pt x="34" y="10"/>
                </a:lnTo>
                <a:lnTo>
                  <a:pt x="32" y="10"/>
                </a:lnTo>
                <a:lnTo>
                  <a:pt x="32" y="10"/>
                </a:lnTo>
                <a:lnTo>
                  <a:pt x="32" y="10"/>
                </a:lnTo>
                <a:lnTo>
                  <a:pt x="32" y="12"/>
                </a:lnTo>
                <a:lnTo>
                  <a:pt x="34" y="12"/>
                </a:lnTo>
                <a:lnTo>
                  <a:pt x="34" y="12"/>
                </a:lnTo>
                <a:lnTo>
                  <a:pt x="34" y="12"/>
                </a:lnTo>
                <a:lnTo>
                  <a:pt x="34" y="12"/>
                </a:lnTo>
                <a:lnTo>
                  <a:pt x="34" y="12"/>
                </a:lnTo>
                <a:lnTo>
                  <a:pt x="34" y="12"/>
                </a:lnTo>
                <a:lnTo>
                  <a:pt x="34" y="12"/>
                </a:lnTo>
                <a:lnTo>
                  <a:pt x="36" y="12"/>
                </a:lnTo>
                <a:lnTo>
                  <a:pt x="36" y="12"/>
                </a:lnTo>
                <a:lnTo>
                  <a:pt x="36" y="12"/>
                </a:lnTo>
                <a:lnTo>
                  <a:pt x="36" y="14"/>
                </a:lnTo>
                <a:lnTo>
                  <a:pt x="36" y="14"/>
                </a:lnTo>
                <a:lnTo>
                  <a:pt x="36" y="14"/>
                </a:lnTo>
                <a:lnTo>
                  <a:pt x="36" y="14"/>
                </a:lnTo>
                <a:lnTo>
                  <a:pt x="38" y="16"/>
                </a:lnTo>
                <a:lnTo>
                  <a:pt x="38" y="16"/>
                </a:lnTo>
                <a:lnTo>
                  <a:pt x="38" y="16"/>
                </a:lnTo>
                <a:lnTo>
                  <a:pt x="38" y="18"/>
                </a:lnTo>
                <a:lnTo>
                  <a:pt x="38" y="20"/>
                </a:lnTo>
                <a:lnTo>
                  <a:pt x="38" y="20"/>
                </a:lnTo>
                <a:lnTo>
                  <a:pt x="38" y="18"/>
                </a:lnTo>
                <a:lnTo>
                  <a:pt x="38" y="18"/>
                </a:lnTo>
                <a:lnTo>
                  <a:pt x="38" y="16"/>
                </a:lnTo>
                <a:lnTo>
                  <a:pt x="38" y="14"/>
                </a:lnTo>
                <a:lnTo>
                  <a:pt x="38" y="14"/>
                </a:lnTo>
                <a:lnTo>
                  <a:pt x="38" y="14"/>
                </a:lnTo>
                <a:lnTo>
                  <a:pt x="40" y="14"/>
                </a:lnTo>
                <a:lnTo>
                  <a:pt x="40" y="16"/>
                </a:lnTo>
                <a:lnTo>
                  <a:pt x="40" y="16"/>
                </a:lnTo>
                <a:lnTo>
                  <a:pt x="40" y="16"/>
                </a:lnTo>
                <a:lnTo>
                  <a:pt x="40" y="14"/>
                </a:lnTo>
                <a:lnTo>
                  <a:pt x="40" y="14"/>
                </a:lnTo>
                <a:lnTo>
                  <a:pt x="40" y="14"/>
                </a:lnTo>
                <a:lnTo>
                  <a:pt x="40" y="14"/>
                </a:lnTo>
                <a:lnTo>
                  <a:pt x="40" y="12"/>
                </a:lnTo>
                <a:lnTo>
                  <a:pt x="40" y="12"/>
                </a:lnTo>
                <a:lnTo>
                  <a:pt x="42" y="12"/>
                </a:lnTo>
                <a:lnTo>
                  <a:pt x="44" y="12"/>
                </a:lnTo>
                <a:lnTo>
                  <a:pt x="44" y="12"/>
                </a:lnTo>
                <a:lnTo>
                  <a:pt x="44" y="12"/>
                </a:lnTo>
                <a:lnTo>
                  <a:pt x="44" y="12"/>
                </a:lnTo>
                <a:lnTo>
                  <a:pt x="44" y="12"/>
                </a:lnTo>
                <a:lnTo>
                  <a:pt x="44" y="14"/>
                </a:lnTo>
                <a:lnTo>
                  <a:pt x="44" y="14"/>
                </a:lnTo>
                <a:lnTo>
                  <a:pt x="46" y="14"/>
                </a:lnTo>
                <a:lnTo>
                  <a:pt x="46" y="14"/>
                </a:lnTo>
                <a:lnTo>
                  <a:pt x="46" y="14"/>
                </a:lnTo>
                <a:lnTo>
                  <a:pt x="48" y="12"/>
                </a:lnTo>
                <a:lnTo>
                  <a:pt x="48" y="12"/>
                </a:lnTo>
                <a:lnTo>
                  <a:pt x="48" y="12"/>
                </a:lnTo>
                <a:lnTo>
                  <a:pt x="48" y="10"/>
                </a:lnTo>
                <a:lnTo>
                  <a:pt x="48" y="10"/>
                </a:lnTo>
                <a:lnTo>
                  <a:pt x="48" y="10"/>
                </a:lnTo>
                <a:lnTo>
                  <a:pt x="48" y="8"/>
                </a:lnTo>
                <a:lnTo>
                  <a:pt x="48" y="8"/>
                </a:lnTo>
                <a:lnTo>
                  <a:pt x="48" y="6"/>
                </a:lnTo>
                <a:lnTo>
                  <a:pt x="48" y="6"/>
                </a:lnTo>
                <a:lnTo>
                  <a:pt x="48" y="6"/>
                </a:lnTo>
                <a:lnTo>
                  <a:pt x="50" y="6"/>
                </a:lnTo>
                <a:lnTo>
                  <a:pt x="52" y="6"/>
                </a:lnTo>
                <a:lnTo>
                  <a:pt x="52" y="6"/>
                </a:lnTo>
                <a:lnTo>
                  <a:pt x="52" y="8"/>
                </a:lnTo>
                <a:lnTo>
                  <a:pt x="52" y="8"/>
                </a:lnTo>
                <a:lnTo>
                  <a:pt x="54" y="8"/>
                </a:lnTo>
                <a:lnTo>
                  <a:pt x="54" y="8"/>
                </a:lnTo>
                <a:lnTo>
                  <a:pt x="54" y="8"/>
                </a:lnTo>
                <a:lnTo>
                  <a:pt x="54" y="8"/>
                </a:lnTo>
                <a:lnTo>
                  <a:pt x="54" y="8"/>
                </a:lnTo>
                <a:lnTo>
                  <a:pt x="54" y="8"/>
                </a:lnTo>
                <a:lnTo>
                  <a:pt x="56" y="10"/>
                </a:lnTo>
                <a:lnTo>
                  <a:pt x="56" y="10"/>
                </a:lnTo>
                <a:lnTo>
                  <a:pt x="56" y="10"/>
                </a:lnTo>
                <a:lnTo>
                  <a:pt x="56" y="10"/>
                </a:lnTo>
                <a:lnTo>
                  <a:pt x="56" y="10"/>
                </a:lnTo>
                <a:lnTo>
                  <a:pt x="56" y="10"/>
                </a:lnTo>
                <a:lnTo>
                  <a:pt x="58" y="10"/>
                </a:lnTo>
                <a:lnTo>
                  <a:pt x="58" y="10"/>
                </a:lnTo>
                <a:lnTo>
                  <a:pt x="58" y="10"/>
                </a:lnTo>
                <a:lnTo>
                  <a:pt x="58" y="10"/>
                </a:lnTo>
                <a:lnTo>
                  <a:pt x="58" y="8"/>
                </a:lnTo>
                <a:lnTo>
                  <a:pt x="58" y="8"/>
                </a:lnTo>
                <a:lnTo>
                  <a:pt x="58" y="8"/>
                </a:lnTo>
                <a:lnTo>
                  <a:pt x="58" y="8"/>
                </a:lnTo>
                <a:lnTo>
                  <a:pt x="58" y="8"/>
                </a:lnTo>
                <a:lnTo>
                  <a:pt x="58" y="6"/>
                </a:lnTo>
                <a:lnTo>
                  <a:pt x="58" y="6"/>
                </a:lnTo>
                <a:lnTo>
                  <a:pt x="60" y="6"/>
                </a:lnTo>
                <a:lnTo>
                  <a:pt x="60" y="6"/>
                </a:lnTo>
                <a:lnTo>
                  <a:pt x="60" y="6"/>
                </a:lnTo>
                <a:lnTo>
                  <a:pt x="62" y="6"/>
                </a:lnTo>
                <a:lnTo>
                  <a:pt x="62" y="6"/>
                </a:lnTo>
                <a:lnTo>
                  <a:pt x="62" y="6"/>
                </a:lnTo>
                <a:lnTo>
                  <a:pt x="62" y="6"/>
                </a:lnTo>
                <a:lnTo>
                  <a:pt x="62" y="4"/>
                </a:lnTo>
                <a:lnTo>
                  <a:pt x="62" y="4"/>
                </a:lnTo>
                <a:lnTo>
                  <a:pt x="64" y="4"/>
                </a:lnTo>
                <a:lnTo>
                  <a:pt x="64" y="4"/>
                </a:lnTo>
                <a:lnTo>
                  <a:pt x="66" y="4"/>
                </a:lnTo>
                <a:lnTo>
                  <a:pt x="66" y="4"/>
                </a:lnTo>
                <a:lnTo>
                  <a:pt x="66" y="4"/>
                </a:lnTo>
                <a:lnTo>
                  <a:pt x="68" y="4"/>
                </a:lnTo>
                <a:lnTo>
                  <a:pt x="68" y="6"/>
                </a:lnTo>
                <a:lnTo>
                  <a:pt x="68" y="6"/>
                </a:lnTo>
                <a:lnTo>
                  <a:pt x="68" y="6"/>
                </a:lnTo>
                <a:lnTo>
                  <a:pt x="68" y="6"/>
                </a:lnTo>
                <a:lnTo>
                  <a:pt x="68" y="6"/>
                </a:lnTo>
                <a:lnTo>
                  <a:pt x="68" y="8"/>
                </a:lnTo>
                <a:lnTo>
                  <a:pt x="68" y="8"/>
                </a:lnTo>
                <a:lnTo>
                  <a:pt x="70" y="8"/>
                </a:lnTo>
                <a:lnTo>
                  <a:pt x="70" y="8"/>
                </a:lnTo>
                <a:lnTo>
                  <a:pt x="70" y="8"/>
                </a:lnTo>
                <a:lnTo>
                  <a:pt x="70" y="8"/>
                </a:lnTo>
                <a:lnTo>
                  <a:pt x="70" y="8"/>
                </a:lnTo>
                <a:lnTo>
                  <a:pt x="70" y="8"/>
                </a:lnTo>
                <a:lnTo>
                  <a:pt x="72" y="10"/>
                </a:lnTo>
                <a:lnTo>
                  <a:pt x="72" y="10"/>
                </a:lnTo>
                <a:lnTo>
                  <a:pt x="72" y="12"/>
                </a:lnTo>
                <a:lnTo>
                  <a:pt x="72" y="12"/>
                </a:lnTo>
                <a:lnTo>
                  <a:pt x="72" y="12"/>
                </a:lnTo>
                <a:lnTo>
                  <a:pt x="72" y="12"/>
                </a:lnTo>
                <a:lnTo>
                  <a:pt x="74" y="10"/>
                </a:lnTo>
                <a:lnTo>
                  <a:pt x="74" y="10"/>
                </a:lnTo>
                <a:lnTo>
                  <a:pt x="72" y="8"/>
                </a:lnTo>
                <a:lnTo>
                  <a:pt x="72" y="8"/>
                </a:lnTo>
                <a:lnTo>
                  <a:pt x="72" y="8"/>
                </a:lnTo>
                <a:lnTo>
                  <a:pt x="72" y="8"/>
                </a:lnTo>
                <a:lnTo>
                  <a:pt x="72" y="8"/>
                </a:lnTo>
                <a:lnTo>
                  <a:pt x="72" y="8"/>
                </a:lnTo>
                <a:lnTo>
                  <a:pt x="70" y="6"/>
                </a:lnTo>
                <a:lnTo>
                  <a:pt x="70" y="6"/>
                </a:lnTo>
                <a:lnTo>
                  <a:pt x="70" y="4"/>
                </a:lnTo>
                <a:lnTo>
                  <a:pt x="72" y="4"/>
                </a:lnTo>
                <a:lnTo>
                  <a:pt x="72" y="4"/>
                </a:lnTo>
                <a:lnTo>
                  <a:pt x="72" y="4"/>
                </a:lnTo>
                <a:lnTo>
                  <a:pt x="72" y="4"/>
                </a:lnTo>
                <a:lnTo>
                  <a:pt x="74" y="4"/>
                </a:lnTo>
                <a:lnTo>
                  <a:pt x="74" y="4"/>
                </a:lnTo>
                <a:lnTo>
                  <a:pt x="74" y="4"/>
                </a:lnTo>
                <a:lnTo>
                  <a:pt x="76" y="4"/>
                </a:lnTo>
                <a:lnTo>
                  <a:pt x="76" y="4"/>
                </a:lnTo>
                <a:lnTo>
                  <a:pt x="78" y="6"/>
                </a:lnTo>
                <a:lnTo>
                  <a:pt x="78" y="6"/>
                </a:lnTo>
                <a:lnTo>
                  <a:pt x="78" y="6"/>
                </a:lnTo>
                <a:lnTo>
                  <a:pt x="78" y="8"/>
                </a:lnTo>
                <a:lnTo>
                  <a:pt x="80" y="8"/>
                </a:lnTo>
                <a:lnTo>
                  <a:pt x="82" y="6"/>
                </a:lnTo>
                <a:lnTo>
                  <a:pt x="82" y="6"/>
                </a:lnTo>
                <a:lnTo>
                  <a:pt x="82" y="4"/>
                </a:lnTo>
                <a:lnTo>
                  <a:pt x="84" y="4"/>
                </a:lnTo>
                <a:lnTo>
                  <a:pt x="84" y="4"/>
                </a:lnTo>
                <a:lnTo>
                  <a:pt x="84" y="4"/>
                </a:lnTo>
                <a:lnTo>
                  <a:pt x="84" y="4"/>
                </a:lnTo>
                <a:lnTo>
                  <a:pt x="86" y="4"/>
                </a:lnTo>
                <a:lnTo>
                  <a:pt x="86" y="4"/>
                </a:lnTo>
                <a:lnTo>
                  <a:pt x="86" y="4"/>
                </a:lnTo>
                <a:lnTo>
                  <a:pt x="86" y="4"/>
                </a:lnTo>
                <a:lnTo>
                  <a:pt x="86" y="6"/>
                </a:lnTo>
                <a:lnTo>
                  <a:pt x="88" y="6"/>
                </a:lnTo>
                <a:lnTo>
                  <a:pt x="90" y="6"/>
                </a:lnTo>
                <a:lnTo>
                  <a:pt x="90" y="6"/>
                </a:lnTo>
                <a:lnTo>
                  <a:pt x="88" y="4"/>
                </a:lnTo>
                <a:lnTo>
                  <a:pt x="90" y="4"/>
                </a:lnTo>
                <a:lnTo>
                  <a:pt x="90" y="4"/>
                </a:lnTo>
                <a:lnTo>
                  <a:pt x="92" y="4"/>
                </a:lnTo>
                <a:lnTo>
                  <a:pt x="92" y="4"/>
                </a:lnTo>
                <a:lnTo>
                  <a:pt x="92" y="4"/>
                </a:lnTo>
                <a:lnTo>
                  <a:pt x="92" y="4"/>
                </a:lnTo>
                <a:lnTo>
                  <a:pt x="92" y="4"/>
                </a:lnTo>
                <a:lnTo>
                  <a:pt x="92" y="2"/>
                </a:lnTo>
                <a:lnTo>
                  <a:pt x="92" y="2"/>
                </a:lnTo>
                <a:lnTo>
                  <a:pt x="90" y="0"/>
                </a:lnTo>
                <a:lnTo>
                  <a:pt x="90" y="0"/>
                </a:lnTo>
                <a:lnTo>
                  <a:pt x="92" y="0"/>
                </a:lnTo>
                <a:lnTo>
                  <a:pt x="92" y="0"/>
                </a:lnTo>
                <a:lnTo>
                  <a:pt x="92" y="0"/>
                </a:lnTo>
                <a:lnTo>
                  <a:pt x="92" y="0"/>
                </a:lnTo>
                <a:lnTo>
                  <a:pt x="94" y="0"/>
                </a:lnTo>
                <a:lnTo>
                  <a:pt x="94" y="0"/>
                </a:lnTo>
                <a:lnTo>
                  <a:pt x="96" y="0"/>
                </a:lnTo>
                <a:lnTo>
                  <a:pt x="96" y="0"/>
                </a:lnTo>
                <a:lnTo>
                  <a:pt x="98" y="0"/>
                </a:lnTo>
                <a:lnTo>
                  <a:pt x="98" y="0"/>
                </a:lnTo>
                <a:lnTo>
                  <a:pt x="98" y="2"/>
                </a:lnTo>
                <a:lnTo>
                  <a:pt x="98" y="2"/>
                </a:lnTo>
                <a:lnTo>
                  <a:pt x="100" y="2"/>
                </a:lnTo>
                <a:lnTo>
                  <a:pt x="100" y="2"/>
                </a:lnTo>
                <a:lnTo>
                  <a:pt x="100" y="2"/>
                </a:lnTo>
                <a:lnTo>
                  <a:pt x="100" y="2"/>
                </a:lnTo>
                <a:lnTo>
                  <a:pt x="100" y="2"/>
                </a:lnTo>
                <a:lnTo>
                  <a:pt x="100" y="2"/>
                </a:lnTo>
                <a:lnTo>
                  <a:pt x="100" y="2"/>
                </a:lnTo>
                <a:lnTo>
                  <a:pt x="100" y="4"/>
                </a:lnTo>
                <a:lnTo>
                  <a:pt x="100" y="4"/>
                </a:lnTo>
                <a:lnTo>
                  <a:pt x="102" y="4"/>
                </a:lnTo>
                <a:lnTo>
                  <a:pt x="104" y="4"/>
                </a:lnTo>
                <a:lnTo>
                  <a:pt x="104" y="4"/>
                </a:lnTo>
                <a:lnTo>
                  <a:pt x="104" y="4"/>
                </a:lnTo>
                <a:lnTo>
                  <a:pt x="104" y="4"/>
                </a:lnTo>
                <a:lnTo>
                  <a:pt x="104" y="4"/>
                </a:lnTo>
                <a:lnTo>
                  <a:pt x="106" y="4"/>
                </a:lnTo>
                <a:lnTo>
                  <a:pt x="106" y="4"/>
                </a:lnTo>
                <a:lnTo>
                  <a:pt x="106" y="4"/>
                </a:lnTo>
                <a:lnTo>
                  <a:pt x="106" y="4"/>
                </a:lnTo>
                <a:lnTo>
                  <a:pt x="106" y="2"/>
                </a:lnTo>
                <a:lnTo>
                  <a:pt x="108" y="2"/>
                </a:lnTo>
                <a:lnTo>
                  <a:pt x="108" y="2"/>
                </a:lnTo>
                <a:lnTo>
                  <a:pt x="108" y="2"/>
                </a:lnTo>
                <a:lnTo>
                  <a:pt x="108" y="2"/>
                </a:lnTo>
                <a:lnTo>
                  <a:pt x="108" y="2"/>
                </a:lnTo>
                <a:lnTo>
                  <a:pt x="108" y="2"/>
                </a:lnTo>
                <a:lnTo>
                  <a:pt x="108" y="2"/>
                </a:lnTo>
                <a:lnTo>
                  <a:pt x="110" y="2"/>
                </a:lnTo>
                <a:lnTo>
                  <a:pt x="110" y="2"/>
                </a:lnTo>
                <a:lnTo>
                  <a:pt x="110" y="2"/>
                </a:lnTo>
                <a:lnTo>
                  <a:pt x="112" y="2"/>
                </a:lnTo>
                <a:lnTo>
                  <a:pt x="112" y="2"/>
                </a:lnTo>
                <a:lnTo>
                  <a:pt x="110" y="2"/>
                </a:lnTo>
                <a:lnTo>
                  <a:pt x="108" y="2"/>
                </a:lnTo>
                <a:lnTo>
                  <a:pt x="108" y="2"/>
                </a:lnTo>
                <a:lnTo>
                  <a:pt x="108" y="4"/>
                </a:lnTo>
                <a:lnTo>
                  <a:pt x="108" y="4"/>
                </a:lnTo>
                <a:lnTo>
                  <a:pt x="108" y="4"/>
                </a:lnTo>
                <a:lnTo>
                  <a:pt x="108" y="4"/>
                </a:lnTo>
                <a:lnTo>
                  <a:pt x="108" y="4"/>
                </a:lnTo>
                <a:lnTo>
                  <a:pt x="108" y="4"/>
                </a:lnTo>
                <a:lnTo>
                  <a:pt x="108" y="4"/>
                </a:lnTo>
                <a:lnTo>
                  <a:pt x="108" y="4"/>
                </a:lnTo>
                <a:lnTo>
                  <a:pt x="108" y="4"/>
                </a:lnTo>
                <a:lnTo>
                  <a:pt x="108" y="4"/>
                </a:lnTo>
                <a:lnTo>
                  <a:pt x="106" y="4"/>
                </a:lnTo>
                <a:lnTo>
                  <a:pt x="106" y="6"/>
                </a:lnTo>
                <a:lnTo>
                  <a:pt x="106" y="6"/>
                </a:lnTo>
                <a:lnTo>
                  <a:pt x="106" y="6"/>
                </a:lnTo>
                <a:lnTo>
                  <a:pt x="106" y="6"/>
                </a:lnTo>
                <a:lnTo>
                  <a:pt x="108" y="6"/>
                </a:lnTo>
                <a:lnTo>
                  <a:pt x="108" y="6"/>
                </a:lnTo>
                <a:lnTo>
                  <a:pt x="110" y="6"/>
                </a:lnTo>
                <a:lnTo>
                  <a:pt x="110" y="6"/>
                </a:lnTo>
                <a:lnTo>
                  <a:pt x="110" y="6"/>
                </a:lnTo>
                <a:lnTo>
                  <a:pt x="110" y="6"/>
                </a:lnTo>
                <a:lnTo>
                  <a:pt x="110" y="6"/>
                </a:lnTo>
                <a:lnTo>
                  <a:pt x="110" y="6"/>
                </a:lnTo>
                <a:lnTo>
                  <a:pt x="110" y="6"/>
                </a:lnTo>
                <a:lnTo>
                  <a:pt x="112" y="6"/>
                </a:lnTo>
                <a:lnTo>
                  <a:pt x="112" y="8"/>
                </a:lnTo>
                <a:lnTo>
                  <a:pt x="112" y="8"/>
                </a:lnTo>
                <a:lnTo>
                  <a:pt x="112" y="8"/>
                </a:lnTo>
                <a:lnTo>
                  <a:pt x="112" y="8"/>
                </a:lnTo>
                <a:lnTo>
                  <a:pt x="110" y="8"/>
                </a:lnTo>
                <a:lnTo>
                  <a:pt x="110" y="10"/>
                </a:lnTo>
                <a:lnTo>
                  <a:pt x="110" y="10"/>
                </a:lnTo>
                <a:lnTo>
                  <a:pt x="110" y="10"/>
                </a:lnTo>
                <a:lnTo>
                  <a:pt x="110" y="10"/>
                </a:lnTo>
                <a:lnTo>
                  <a:pt x="108" y="10"/>
                </a:lnTo>
                <a:lnTo>
                  <a:pt x="108" y="10"/>
                </a:lnTo>
                <a:lnTo>
                  <a:pt x="108" y="10"/>
                </a:lnTo>
                <a:lnTo>
                  <a:pt x="108" y="10"/>
                </a:lnTo>
                <a:lnTo>
                  <a:pt x="108" y="12"/>
                </a:lnTo>
                <a:lnTo>
                  <a:pt x="108" y="12"/>
                </a:lnTo>
                <a:lnTo>
                  <a:pt x="110" y="10"/>
                </a:lnTo>
                <a:lnTo>
                  <a:pt x="110" y="10"/>
                </a:lnTo>
                <a:lnTo>
                  <a:pt x="110" y="10"/>
                </a:lnTo>
                <a:lnTo>
                  <a:pt x="110" y="10"/>
                </a:lnTo>
                <a:lnTo>
                  <a:pt x="114" y="10"/>
                </a:lnTo>
                <a:lnTo>
                  <a:pt x="114" y="10"/>
                </a:lnTo>
                <a:lnTo>
                  <a:pt x="114" y="10"/>
                </a:lnTo>
                <a:lnTo>
                  <a:pt x="114" y="10"/>
                </a:lnTo>
                <a:lnTo>
                  <a:pt x="114" y="10"/>
                </a:lnTo>
                <a:lnTo>
                  <a:pt x="114" y="12"/>
                </a:lnTo>
                <a:lnTo>
                  <a:pt x="114" y="12"/>
                </a:lnTo>
                <a:lnTo>
                  <a:pt x="112" y="14"/>
                </a:lnTo>
                <a:lnTo>
                  <a:pt x="112" y="14"/>
                </a:lnTo>
                <a:lnTo>
                  <a:pt x="112" y="14"/>
                </a:lnTo>
                <a:lnTo>
                  <a:pt x="112" y="14"/>
                </a:lnTo>
                <a:lnTo>
                  <a:pt x="112" y="14"/>
                </a:lnTo>
                <a:lnTo>
                  <a:pt x="112" y="14"/>
                </a:lnTo>
                <a:lnTo>
                  <a:pt x="114" y="12"/>
                </a:lnTo>
                <a:lnTo>
                  <a:pt x="114" y="12"/>
                </a:lnTo>
                <a:lnTo>
                  <a:pt x="114" y="12"/>
                </a:lnTo>
                <a:lnTo>
                  <a:pt x="116" y="12"/>
                </a:lnTo>
                <a:lnTo>
                  <a:pt x="118" y="12"/>
                </a:lnTo>
                <a:lnTo>
                  <a:pt x="118" y="12"/>
                </a:lnTo>
                <a:lnTo>
                  <a:pt x="118" y="12"/>
                </a:lnTo>
                <a:lnTo>
                  <a:pt x="118" y="12"/>
                </a:lnTo>
                <a:lnTo>
                  <a:pt x="118" y="12"/>
                </a:lnTo>
                <a:lnTo>
                  <a:pt x="120" y="12"/>
                </a:lnTo>
                <a:lnTo>
                  <a:pt x="122" y="14"/>
                </a:lnTo>
                <a:lnTo>
                  <a:pt x="122" y="14"/>
                </a:lnTo>
                <a:lnTo>
                  <a:pt x="122" y="14"/>
                </a:lnTo>
                <a:lnTo>
                  <a:pt x="122" y="16"/>
                </a:lnTo>
                <a:lnTo>
                  <a:pt x="120" y="16"/>
                </a:lnTo>
                <a:lnTo>
                  <a:pt x="120" y="16"/>
                </a:lnTo>
                <a:lnTo>
                  <a:pt x="120" y="18"/>
                </a:lnTo>
                <a:lnTo>
                  <a:pt x="122" y="18"/>
                </a:lnTo>
                <a:lnTo>
                  <a:pt x="122" y="18"/>
                </a:lnTo>
                <a:lnTo>
                  <a:pt x="122" y="18"/>
                </a:lnTo>
                <a:lnTo>
                  <a:pt x="122" y="18"/>
                </a:lnTo>
                <a:lnTo>
                  <a:pt x="122" y="18"/>
                </a:lnTo>
                <a:lnTo>
                  <a:pt x="122" y="18"/>
                </a:lnTo>
                <a:lnTo>
                  <a:pt x="120" y="18"/>
                </a:lnTo>
                <a:lnTo>
                  <a:pt x="120" y="18"/>
                </a:lnTo>
                <a:lnTo>
                  <a:pt x="120" y="18"/>
                </a:lnTo>
                <a:lnTo>
                  <a:pt x="120" y="18"/>
                </a:lnTo>
                <a:lnTo>
                  <a:pt x="118" y="18"/>
                </a:lnTo>
                <a:lnTo>
                  <a:pt x="116" y="18"/>
                </a:lnTo>
                <a:lnTo>
                  <a:pt x="116" y="18"/>
                </a:lnTo>
                <a:lnTo>
                  <a:pt x="118" y="18"/>
                </a:lnTo>
                <a:lnTo>
                  <a:pt x="118" y="18"/>
                </a:lnTo>
                <a:lnTo>
                  <a:pt x="118" y="18"/>
                </a:lnTo>
                <a:lnTo>
                  <a:pt x="118" y="18"/>
                </a:lnTo>
                <a:lnTo>
                  <a:pt x="118" y="18"/>
                </a:lnTo>
                <a:lnTo>
                  <a:pt x="120" y="18"/>
                </a:lnTo>
                <a:lnTo>
                  <a:pt x="122" y="18"/>
                </a:lnTo>
                <a:lnTo>
                  <a:pt x="120" y="20"/>
                </a:lnTo>
                <a:lnTo>
                  <a:pt x="122" y="20"/>
                </a:lnTo>
                <a:lnTo>
                  <a:pt x="122" y="20"/>
                </a:lnTo>
                <a:lnTo>
                  <a:pt x="122" y="20"/>
                </a:lnTo>
                <a:lnTo>
                  <a:pt x="122" y="22"/>
                </a:lnTo>
                <a:lnTo>
                  <a:pt x="122" y="22"/>
                </a:lnTo>
                <a:lnTo>
                  <a:pt x="122" y="22"/>
                </a:lnTo>
                <a:lnTo>
                  <a:pt x="120" y="22"/>
                </a:lnTo>
                <a:lnTo>
                  <a:pt x="120" y="22"/>
                </a:lnTo>
                <a:lnTo>
                  <a:pt x="120" y="22"/>
                </a:lnTo>
                <a:lnTo>
                  <a:pt x="120" y="22"/>
                </a:lnTo>
                <a:lnTo>
                  <a:pt x="120" y="22"/>
                </a:lnTo>
                <a:lnTo>
                  <a:pt x="120" y="22"/>
                </a:lnTo>
                <a:lnTo>
                  <a:pt x="118" y="22"/>
                </a:lnTo>
                <a:lnTo>
                  <a:pt x="118" y="22"/>
                </a:lnTo>
                <a:lnTo>
                  <a:pt x="118" y="20"/>
                </a:lnTo>
                <a:lnTo>
                  <a:pt x="118" y="20"/>
                </a:lnTo>
                <a:lnTo>
                  <a:pt x="116" y="20"/>
                </a:lnTo>
                <a:lnTo>
                  <a:pt x="116" y="22"/>
                </a:lnTo>
                <a:lnTo>
                  <a:pt x="118" y="22"/>
                </a:lnTo>
                <a:lnTo>
                  <a:pt x="120" y="22"/>
                </a:lnTo>
                <a:lnTo>
                  <a:pt x="120" y="22"/>
                </a:lnTo>
                <a:lnTo>
                  <a:pt x="120" y="22"/>
                </a:lnTo>
                <a:lnTo>
                  <a:pt x="120" y="22"/>
                </a:lnTo>
                <a:lnTo>
                  <a:pt x="120" y="22"/>
                </a:lnTo>
                <a:lnTo>
                  <a:pt x="120" y="22"/>
                </a:lnTo>
                <a:lnTo>
                  <a:pt x="118" y="22"/>
                </a:lnTo>
                <a:lnTo>
                  <a:pt x="118" y="22"/>
                </a:lnTo>
                <a:lnTo>
                  <a:pt x="116" y="22"/>
                </a:lnTo>
                <a:lnTo>
                  <a:pt x="116" y="22"/>
                </a:lnTo>
                <a:lnTo>
                  <a:pt x="116" y="22"/>
                </a:lnTo>
                <a:lnTo>
                  <a:pt x="116" y="22"/>
                </a:lnTo>
                <a:lnTo>
                  <a:pt x="116" y="22"/>
                </a:lnTo>
                <a:lnTo>
                  <a:pt x="118" y="22"/>
                </a:lnTo>
                <a:lnTo>
                  <a:pt x="118" y="22"/>
                </a:lnTo>
                <a:lnTo>
                  <a:pt x="118" y="22"/>
                </a:lnTo>
                <a:lnTo>
                  <a:pt x="118" y="24"/>
                </a:lnTo>
                <a:lnTo>
                  <a:pt x="118" y="24"/>
                </a:lnTo>
                <a:lnTo>
                  <a:pt x="118" y="24"/>
                </a:lnTo>
                <a:lnTo>
                  <a:pt x="120" y="24"/>
                </a:lnTo>
                <a:lnTo>
                  <a:pt x="118" y="24"/>
                </a:lnTo>
                <a:lnTo>
                  <a:pt x="118" y="24"/>
                </a:lnTo>
                <a:lnTo>
                  <a:pt x="118" y="24"/>
                </a:lnTo>
                <a:lnTo>
                  <a:pt x="118" y="24"/>
                </a:lnTo>
                <a:lnTo>
                  <a:pt x="116" y="24"/>
                </a:lnTo>
                <a:lnTo>
                  <a:pt x="116" y="24"/>
                </a:lnTo>
                <a:lnTo>
                  <a:pt x="116" y="26"/>
                </a:lnTo>
                <a:lnTo>
                  <a:pt x="116" y="26"/>
                </a:lnTo>
                <a:lnTo>
                  <a:pt x="116" y="26"/>
                </a:lnTo>
                <a:lnTo>
                  <a:pt x="116" y="26"/>
                </a:lnTo>
                <a:lnTo>
                  <a:pt x="116" y="26"/>
                </a:lnTo>
                <a:lnTo>
                  <a:pt x="116" y="26"/>
                </a:lnTo>
                <a:lnTo>
                  <a:pt x="114" y="26"/>
                </a:lnTo>
                <a:lnTo>
                  <a:pt x="114" y="26"/>
                </a:lnTo>
                <a:lnTo>
                  <a:pt x="112" y="26"/>
                </a:lnTo>
                <a:lnTo>
                  <a:pt x="112" y="26"/>
                </a:lnTo>
                <a:lnTo>
                  <a:pt x="112" y="26"/>
                </a:lnTo>
                <a:lnTo>
                  <a:pt x="112" y="24"/>
                </a:lnTo>
                <a:lnTo>
                  <a:pt x="112" y="24"/>
                </a:lnTo>
                <a:lnTo>
                  <a:pt x="112" y="24"/>
                </a:lnTo>
                <a:lnTo>
                  <a:pt x="112" y="24"/>
                </a:lnTo>
                <a:lnTo>
                  <a:pt x="110" y="24"/>
                </a:lnTo>
                <a:lnTo>
                  <a:pt x="110" y="24"/>
                </a:lnTo>
                <a:lnTo>
                  <a:pt x="112" y="24"/>
                </a:lnTo>
                <a:lnTo>
                  <a:pt x="112" y="26"/>
                </a:lnTo>
                <a:lnTo>
                  <a:pt x="112" y="26"/>
                </a:lnTo>
                <a:lnTo>
                  <a:pt x="112" y="26"/>
                </a:lnTo>
                <a:lnTo>
                  <a:pt x="112" y="28"/>
                </a:lnTo>
                <a:lnTo>
                  <a:pt x="112" y="28"/>
                </a:lnTo>
                <a:lnTo>
                  <a:pt x="110" y="28"/>
                </a:lnTo>
                <a:lnTo>
                  <a:pt x="110" y="28"/>
                </a:lnTo>
                <a:lnTo>
                  <a:pt x="110" y="28"/>
                </a:lnTo>
                <a:lnTo>
                  <a:pt x="110" y="28"/>
                </a:lnTo>
                <a:lnTo>
                  <a:pt x="110" y="28"/>
                </a:lnTo>
                <a:lnTo>
                  <a:pt x="110" y="28"/>
                </a:lnTo>
                <a:lnTo>
                  <a:pt x="110" y="28"/>
                </a:lnTo>
                <a:lnTo>
                  <a:pt x="110" y="28"/>
                </a:lnTo>
                <a:lnTo>
                  <a:pt x="110" y="28"/>
                </a:lnTo>
                <a:lnTo>
                  <a:pt x="110" y="28"/>
                </a:lnTo>
                <a:lnTo>
                  <a:pt x="110" y="28"/>
                </a:lnTo>
                <a:lnTo>
                  <a:pt x="110" y="28"/>
                </a:lnTo>
                <a:lnTo>
                  <a:pt x="110" y="30"/>
                </a:lnTo>
                <a:lnTo>
                  <a:pt x="110" y="30"/>
                </a:lnTo>
                <a:lnTo>
                  <a:pt x="108" y="30"/>
                </a:lnTo>
                <a:lnTo>
                  <a:pt x="108" y="30"/>
                </a:lnTo>
                <a:lnTo>
                  <a:pt x="106" y="32"/>
                </a:lnTo>
                <a:lnTo>
                  <a:pt x="106" y="32"/>
                </a:lnTo>
                <a:lnTo>
                  <a:pt x="106" y="32"/>
                </a:lnTo>
                <a:lnTo>
                  <a:pt x="106" y="32"/>
                </a:lnTo>
                <a:lnTo>
                  <a:pt x="104" y="32"/>
                </a:lnTo>
                <a:lnTo>
                  <a:pt x="104" y="32"/>
                </a:lnTo>
                <a:lnTo>
                  <a:pt x="104" y="32"/>
                </a:lnTo>
                <a:lnTo>
                  <a:pt x="104" y="32"/>
                </a:lnTo>
                <a:lnTo>
                  <a:pt x="102" y="32"/>
                </a:lnTo>
                <a:lnTo>
                  <a:pt x="102" y="32"/>
                </a:lnTo>
                <a:lnTo>
                  <a:pt x="100" y="30"/>
                </a:lnTo>
                <a:lnTo>
                  <a:pt x="100" y="32"/>
                </a:lnTo>
                <a:lnTo>
                  <a:pt x="100" y="32"/>
                </a:lnTo>
                <a:lnTo>
                  <a:pt x="100" y="32"/>
                </a:lnTo>
                <a:lnTo>
                  <a:pt x="100" y="32"/>
                </a:lnTo>
                <a:lnTo>
                  <a:pt x="100" y="32"/>
                </a:lnTo>
                <a:lnTo>
                  <a:pt x="100" y="32"/>
                </a:lnTo>
                <a:lnTo>
                  <a:pt x="100" y="32"/>
                </a:lnTo>
                <a:lnTo>
                  <a:pt x="98" y="32"/>
                </a:lnTo>
                <a:lnTo>
                  <a:pt x="96" y="32"/>
                </a:lnTo>
                <a:lnTo>
                  <a:pt x="96" y="34"/>
                </a:lnTo>
                <a:lnTo>
                  <a:pt x="96" y="34"/>
                </a:lnTo>
                <a:lnTo>
                  <a:pt x="96" y="34"/>
                </a:lnTo>
                <a:lnTo>
                  <a:pt x="92" y="34"/>
                </a:lnTo>
                <a:lnTo>
                  <a:pt x="92" y="34"/>
                </a:lnTo>
                <a:lnTo>
                  <a:pt x="92" y="34"/>
                </a:lnTo>
                <a:lnTo>
                  <a:pt x="90" y="36"/>
                </a:lnTo>
                <a:lnTo>
                  <a:pt x="90" y="36"/>
                </a:lnTo>
                <a:lnTo>
                  <a:pt x="90" y="36"/>
                </a:lnTo>
                <a:lnTo>
                  <a:pt x="90" y="36"/>
                </a:lnTo>
                <a:lnTo>
                  <a:pt x="90" y="36"/>
                </a:lnTo>
                <a:lnTo>
                  <a:pt x="88" y="36"/>
                </a:lnTo>
                <a:lnTo>
                  <a:pt x="88" y="38"/>
                </a:lnTo>
                <a:lnTo>
                  <a:pt x="88" y="38"/>
                </a:lnTo>
                <a:lnTo>
                  <a:pt x="88" y="38"/>
                </a:lnTo>
                <a:lnTo>
                  <a:pt x="86" y="38"/>
                </a:lnTo>
                <a:lnTo>
                  <a:pt x="86" y="38"/>
                </a:lnTo>
                <a:lnTo>
                  <a:pt x="84" y="38"/>
                </a:lnTo>
                <a:lnTo>
                  <a:pt x="82" y="38"/>
                </a:lnTo>
                <a:lnTo>
                  <a:pt x="82" y="38"/>
                </a:lnTo>
                <a:lnTo>
                  <a:pt x="82" y="38"/>
                </a:lnTo>
                <a:lnTo>
                  <a:pt x="80" y="38"/>
                </a:lnTo>
                <a:lnTo>
                  <a:pt x="80" y="40"/>
                </a:lnTo>
                <a:lnTo>
                  <a:pt x="80" y="40"/>
                </a:lnTo>
                <a:lnTo>
                  <a:pt x="80" y="40"/>
                </a:lnTo>
                <a:lnTo>
                  <a:pt x="80" y="40"/>
                </a:lnTo>
                <a:lnTo>
                  <a:pt x="78" y="40"/>
                </a:lnTo>
                <a:lnTo>
                  <a:pt x="78" y="40"/>
                </a:lnTo>
                <a:lnTo>
                  <a:pt x="78" y="40"/>
                </a:lnTo>
                <a:lnTo>
                  <a:pt x="78" y="40"/>
                </a:lnTo>
                <a:lnTo>
                  <a:pt x="78" y="40"/>
                </a:lnTo>
                <a:lnTo>
                  <a:pt x="72" y="40"/>
                </a:lnTo>
                <a:lnTo>
                  <a:pt x="72" y="40"/>
                </a:lnTo>
                <a:lnTo>
                  <a:pt x="70" y="40"/>
                </a:lnTo>
                <a:lnTo>
                  <a:pt x="70" y="40"/>
                </a:lnTo>
                <a:lnTo>
                  <a:pt x="70" y="42"/>
                </a:lnTo>
                <a:lnTo>
                  <a:pt x="70" y="42"/>
                </a:lnTo>
                <a:lnTo>
                  <a:pt x="70" y="42"/>
                </a:lnTo>
                <a:lnTo>
                  <a:pt x="70" y="42"/>
                </a:lnTo>
                <a:lnTo>
                  <a:pt x="70" y="42"/>
                </a:lnTo>
                <a:lnTo>
                  <a:pt x="70" y="42"/>
                </a:lnTo>
                <a:lnTo>
                  <a:pt x="70" y="44"/>
                </a:lnTo>
                <a:lnTo>
                  <a:pt x="70" y="44"/>
                </a:lnTo>
                <a:lnTo>
                  <a:pt x="70" y="44"/>
                </a:lnTo>
                <a:lnTo>
                  <a:pt x="68" y="44"/>
                </a:lnTo>
                <a:lnTo>
                  <a:pt x="68" y="44"/>
                </a:lnTo>
                <a:lnTo>
                  <a:pt x="66" y="44"/>
                </a:lnTo>
                <a:lnTo>
                  <a:pt x="66" y="44"/>
                </a:lnTo>
                <a:lnTo>
                  <a:pt x="62" y="44"/>
                </a:lnTo>
                <a:lnTo>
                  <a:pt x="60" y="46"/>
                </a:lnTo>
                <a:lnTo>
                  <a:pt x="60" y="46"/>
                </a:lnTo>
                <a:lnTo>
                  <a:pt x="60" y="46"/>
                </a:lnTo>
                <a:lnTo>
                  <a:pt x="56" y="44"/>
                </a:lnTo>
                <a:lnTo>
                  <a:pt x="54" y="44"/>
                </a:lnTo>
                <a:lnTo>
                  <a:pt x="52" y="44"/>
                </a:lnTo>
                <a:lnTo>
                  <a:pt x="50" y="44"/>
                </a:lnTo>
                <a:lnTo>
                  <a:pt x="50" y="44"/>
                </a:lnTo>
                <a:lnTo>
                  <a:pt x="50" y="44"/>
                </a:lnTo>
                <a:lnTo>
                  <a:pt x="48" y="44"/>
                </a:lnTo>
                <a:lnTo>
                  <a:pt x="48" y="44"/>
                </a:lnTo>
                <a:lnTo>
                  <a:pt x="48" y="44"/>
                </a:lnTo>
                <a:lnTo>
                  <a:pt x="46" y="44"/>
                </a:lnTo>
                <a:lnTo>
                  <a:pt x="46" y="44"/>
                </a:lnTo>
                <a:lnTo>
                  <a:pt x="46" y="44"/>
                </a:lnTo>
                <a:lnTo>
                  <a:pt x="46" y="44"/>
                </a:lnTo>
                <a:lnTo>
                  <a:pt x="44" y="44"/>
                </a:lnTo>
                <a:lnTo>
                  <a:pt x="44" y="44"/>
                </a:lnTo>
                <a:lnTo>
                  <a:pt x="44" y="44"/>
                </a:lnTo>
                <a:lnTo>
                  <a:pt x="44" y="42"/>
                </a:lnTo>
                <a:lnTo>
                  <a:pt x="40" y="42"/>
                </a:lnTo>
                <a:lnTo>
                  <a:pt x="40" y="40"/>
                </a:lnTo>
                <a:lnTo>
                  <a:pt x="40" y="40"/>
                </a:lnTo>
                <a:lnTo>
                  <a:pt x="40" y="40"/>
                </a:lnTo>
                <a:lnTo>
                  <a:pt x="40" y="40"/>
                </a:lnTo>
                <a:lnTo>
                  <a:pt x="40" y="40"/>
                </a:lnTo>
                <a:lnTo>
                  <a:pt x="42" y="40"/>
                </a:lnTo>
                <a:lnTo>
                  <a:pt x="42" y="40"/>
                </a:lnTo>
                <a:lnTo>
                  <a:pt x="42" y="40"/>
                </a:lnTo>
                <a:lnTo>
                  <a:pt x="42" y="40"/>
                </a:lnTo>
                <a:lnTo>
                  <a:pt x="42" y="40"/>
                </a:lnTo>
                <a:lnTo>
                  <a:pt x="42" y="40"/>
                </a:lnTo>
                <a:lnTo>
                  <a:pt x="42" y="40"/>
                </a:lnTo>
                <a:lnTo>
                  <a:pt x="44" y="40"/>
                </a:lnTo>
                <a:lnTo>
                  <a:pt x="42" y="40"/>
                </a:lnTo>
                <a:lnTo>
                  <a:pt x="42" y="40"/>
                </a:lnTo>
                <a:lnTo>
                  <a:pt x="42" y="40"/>
                </a:lnTo>
                <a:lnTo>
                  <a:pt x="42" y="40"/>
                </a:lnTo>
                <a:lnTo>
                  <a:pt x="42" y="40"/>
                </a:lnTo>
                <a:lnTo>
                  <a:pt x="40" y="40"/>
                </a:lnTo>
                <a:lnTo>
                  <a:pt x="40" y="40"/>
                </a:lnTo>
                <a:lnTo>
                  <a:pt x="40" y="40"/>
                </a:lnTo>
                <a:lnTo>
                  <a:pt x="40" y="40"/>
                </a:lnTo>
                <a:lnTo>
                  <a:pt x="38" y="40"/>
                </a:lnTo>
                <a:lnTo>
                  <a:pt x="38" y="40"/>
                </a:lnTo>
                <a:lnTo>
                  <a:pt x="40" y="40"/>
                </a:lnTo>
                <a:lnTo>
                  <a:pt x="40" y="40"/>
                </a:lnTo>
                <a:lnTo>
                  <a:pt x="40" y="40"/>
                </a:lnTo>
                <a:lnTo>
                  <a:pt x="40" y="38"/>
                </a:lnTo>
                <a:lnTo>
                  <a:pt x="40" y="38"/>
                </a:lnTo>
                <a:lnTo>
                  <a:pt x="38" y="40"/>
                </a:lnTo>
                <a:lnTo>
                  <a:pt x="38" y="40"/>
                </a:lnTo>
                <a:lnTo>
                  <a:pt x="38" y="40"/>
                </a:lnTo>
                <a:lnTo>
                  <a:pt x="38" y="40"/>
                </a:lnTo>
                <a:lnTo>
                  <a:pt x="36" y="40"/>
                </a:lnTo>
                <a:lnTo>
                  <a:pt x="36" y="38"/>
                </a:lnTo>
                <a:lnTo>
                  <a:pt x="36" y="38"/>
                </a:lnTo>
                <a:lnTo>
                  <a:pt x="36" y="38"/>
                </a:lnTo>
                <a:lnTo>
                  <a:pt x="34" y="38"/>
                </a:lnTo>
                <a:lnTo>
                  <a:pt x="34" y="38"/>
                </a:lnTo>
                <a:lnTo>
                  <a:pt x="34" y="38"/>
                </a:lnTo>
                <a:lnTo>
                  <a:pt x="34" y="38"/>
                </a:lnTo>
                <a:lnTo>
                  <a:pt x="34" y="38"/>
                </a:lnTo>
                <a:lnTo>
                  <a:pt x="34" y="38"/>
                </a:lnTo>
                <a:lnTo>
                  <a:pt x="34" y="38"/>
                </a:lnTo>
                <a:lnTo>
                  <a:pt x="34" y="38"/>
                </a:lnTo>
                <a:lnTo>
                  <a:pt x="34" y="38"/>
                </a:lnTo>
                <a:lnTo>
                  <a:pt x="36" y="38"/>
                </a:lnTo>
                <a:lnTo>
                  <a:pt x="34" y="36"/>
                </a:lnTo>
                <a:lnTo>
                  <a:pt x="34" y="36"/>
                </a:lnTo>
                <a:lnTo>
                  <a:pt x="34" y="36"/>
                </a:lnTo>
                <a:lnTo>
                  <a:pt x="34" y="38"/>
                </a:lnTo>
                <a:lnTo>
                  <a:pt x="32" y="38"/>
                </a:lnTo>
                <a:lnTo>
                  <a:pt x="32" y="38"/>
                </a:lnTo>
                <a:lnTo>
                  <a:pt x="32" y="38"/>
                </a:lnTo>
                <a:lnTo>
                  <a:pt x="30" y="38"/>
                </a:lnTo>
                <a:lnTo>
                  <a:pt x="28" y="38"/>
                </a:lnTo>
                <a:lnTo>
                  <a:pt x="28" y="38"/>
                </a:lnTo>
                <a:lnTo>
                  <a:pt x="28" y="38"/>
                </a:lnTo>
                <a:lnTo>
                  <a:pt x="28" y="38"/>
                </a:lnTo>
                <a:lnTo>
                  <a:pt x="28" y="38"/>
                </a:lnTo>
                <a:lnTo>
                  <a:pt x="26" y="38"/>
                </a:lnTo>
                <a:lnTo>
                  <a:pt x="26" y="38"/>
                </a:lnTo>
                <a:lnTo>
                  <a:pt x="26" y="38"/>
                </a:lnTo>
                <a:lnTo>
                  <a:pt x="24" y="38"/>
                </a:lnTo>
                <a:lnTo>
                  <a:pt x="22" y="38"/>
                </a:lnTo>
                <a:lnTo>
                  <a:pt x="22" y="38"/>
                </a:lnTo>
                <a:lnTo>
                  <a:pt x="20" y="38"/>
                </a:lnTo>
                <a:lnTo>
                  <a:pt x="20" y="38"/>
                </a:lnTo>
                <a:lnTo>
                  <a:pt x="16" y="40"/>
                </a:lnTo>
                <a:lnTo>
                  <a:pt x="16" y="40"/>
                </a:lnTo>
                <a:lnTo>
                  <a:pt x="16" y="38"/>
                </a:lnTo>
                <a:lnTo>
                  <a:pt x="16" y="36"/>
                </a:lnTo>
                <a:lnTo>
                  <a:pt x="16" y="36"/>
                </a:lnTo>
                <a:lnTo>
                  <a:pt x="16" y="36"/>
                </a:lnTo>
                <a:lnTo>
                  <a:pt x="18" y="36"/>
                </a:lnTo>
                <a:lnTo>
                  <a:pt x="18" y="36"/>
                </a:lnTo>
                <a:lnTo>
                  <a:pt x="18" y="36"/>
                </a:lnTo>
                <a:lnTo>
                  <a:pt x="18" y="36"/>
                </a:lnTo>
                <a:lnTo>
                  <a:pt x="18" y="36"/>
                </a:lnTo>
                <a:lnTo>
                  <a:pt x="18" y="36"/>
                </a:lnTo>
                <a:lnTo>
                  <a:pt x="18" y="36"/>
                </a:lnTo>
                <a:lnTo>
                  <a:pt x="18" y="36"/>
                </a:lnTo>
                <a:lnTo>
                  <a:pt x="18" y="36"/>
                </a:lnTo>
                <a:lnTo>
                  <a:pt x="18" y="36"/>
                </a:lnTo>
                <a:lnTo>
                  <a:pt x="18" y="36"/>
                </a:lnTo>
                <a:lnTo>
                  <a:pt x="20" y="36"/>
                </a:lnTo>
                <a:lnTo>
                  <a:pt x="20" y="36"/>
                </a:lnTo>
                <a:lnTo>
                  <a:pt x="20" y="36"/>
                </a:lnTo>
                <a:lnTo>
                  <a:pt x="20" y="36"/>
                </a:lnTo>
                <a:lnTo>
                  <a:pt x="20" y="36"/>
                </a:lnTo>
                <a:lnTo>
                  <a:pt x="22" y="36"/>
                </a:lnTo>
                <a:lnTo>
                  <a:pt x="22" y="36"/>
                </a:lnTo>
                <a:lnTo>
                  <a:pt x="22" y="36"/>
                </a:lnTo>
                <a:lnTo>
                  <a:pt x="22" y="36"/>
                </a:lnTo>
                <a:lnTo>
                  <a:pt x="22" y="36"/>
                </a:lnTo>
                <a:lnTo>
                  <a:pt x="24" y="36"/>
                </a:lnTo>
                <a:lnTo>
                  <a:pt x="26" y="36"/>
                </a:lnTo>
                <a:lnTo>
                  <a:pt x="26" y="34"/>
                </a:lnTo>
                <a:lnTo>
                  <a:pt x="26" y="34"/>
                </a:lnTo>
                <a:lnTo>
                  <a:pt x="26" y="34"/>
                </a:lnTo>
                <a:lnTo>
                  <a:pt x="26" y="34"/>
                </a:lnTo>
                <a:lnTo>
                  <a:pt x="26" y="34"/>
                </a:lnTo>
                <a:lnTo>
                  <a:pt x="28" y="34"/>
                </a:lnTo>
                <a:lnTo>
                  <a:pt x="28" y="34"/>
                </a:lnTo>
                <a:lnTo>
                  <a:pt x="28" y="34"/>
                </a:lnTo>
                <a:lnTo>
                  <a:pt x="28" y="32"/>
                </a:lnTo>
                <a:lnTo>
                  <a:pt x="28" y="32"/>
                </a:lnTo>
                <a:lnTo>
                  <a:pt x="28" y="32"/>
                </a:lnTo>
                <a:lnTo>
                  <a:pt x="26" y="32"/>
                </a:lnTo>
                <a:lnTo>
                  <a:pt x="28" y="32"/>
                </a:lnTo>
                <a:lnTo>
                  <a:pt x="28" y="32"/>
                </a:lnTo>
                <a:lnTo>
                  <a:pt x="28" y="32"/>
                </a:lnTo>
                <a:lnTo>
                  <a:pt x="30" y="30"/>
                </a:lnTo>
                <a:lnTo>
                  <a:pt x="30" y="30"/>
                </a:lnTo>
                <a:lnTo>
                  <a:pt x="30" y="30"/>
                </a:lnTo>
                <a:lnTo>
                  <a:pt x="30" y="30"/>
                </a:lnTo>
                <a:lnTo>
                  <a:pt x="30" y="30"/>
                </a:lnTo>
                <a:lnTo>
                  <a:pt x="32" y="30"/>
                </a:lnTo>
                <a:lnTo>
                  <a:pt x="32" y="30"/>
                </a:lnTo>
                <a:lnTo>
                  <a:pt x="32" y="30"/>
                </a:lnTo>
                <a:lnTo>
                  <a:pt x="32" y="30"/>
                </a:lnTo>
                <a:lnTo>
                  <a:pt x="32" y="30"/>
                </a:lnTo>
                <a:lnTo>
                  <a:pt x="30" y="30"/>
                </a:lnTo>
                <a:lnTo>
                  <a:pt x="30" y="30"/>
                </a:lnTo>
                <a:lnTo>
                  <a:pt x="30" y="30"/>
                </a:lnTo>
                <a:lnTo>
                  <a:pt x="28" y="30"/>
                </a:lnTo>
                <a:lnTo>
                  <a:pt x="28" y="30"/>
                </a:lnTo>
                <a:lnTo>
                  <a:pt x="28" y="30"/>
                </a:lnTo>
                <a:lnTo>
                  <a:pt x="28" y="32"/>
                </a:lnTo>
                <a:lnTo>
                  <a:pt x="28" y="32"/>
                </a:lnTo>
                <a:lnTo>
                  <a:pt x="26" y="32"/>
                </a:lnTo>
                <a:lnTo>
                  <a:pt x="26" y="32"/>
                </a:lnTo>
                <a:lnTo>
                  <a:pt x="26" y="32"/>
                </a:lnTo>
                <a:lnTo>
                  <a:pt x="24" y="32"/>
                </a:lnTo>
                <a:lnTo>
                  <a:pt x="26" y="3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1" name="Freeform 167"/>
          <p:cNvSpPr>
            <a:spLocks/>
          </p:cNvSpPr>
          <p:nvPr/>
        </p:nvSpPr>
        <p:spPr bwMode="auto">
          <a:xfrm>
            <a:off x="5422900" y="2646363"/>
            <a:ext cx="228600" cy="219075"/>
          </a:xfrm>
          <a:custGeom>
            <a:avLst/>
            <a:gdLst/>
            <a:ahLst/>
            <a:cxnLst>
              <a:cxn ang="0">
                <a:pos x="8" y="86"/>
              </a:cxn>
              <a:cxn ang="0">
                <a:pos x="0" y="66"/>
              </a:cxn>
              <a:cxn ang="0">
                <a:pos x="18" y="56"/>
              </a:cxn>
              <a:cxn ang="0">
                <a:pos x="30" y="42"/>
              </a:cxn>
              <a:cxn ang="0">
                <a:pos x="30" y="36"/>
              </a:cxn>
              <a:cxn ang="0">
                <a:pos x="30" y="32"/>
              </a:cxn>
              <a:cxn ang="0">
                <a:pos x="30" y="24"/>
              </a:cxn>
              <a:cxn ang="0">
                <a:pos x="34" y="12"/>
              </a:cxn>
              <a:cxn ang="0">
                <a:pos x="42" y="4"/>
              </a:cxn>
              <a:cxn ang="0">
                <a:pos x="46" y="0"/>
              </a:cxn>
              <a:cxn ang="0">
                <a:pos x="56" y="2"/>
              </a:cxn>
              <a:cxn ang="0">
                <a:pos x="62" y="0"/>
              </a:cxn>
              <a:cxn ang="0">
                <a:pos x="66" y="2"/>
              </a:cxn>
              <a:cxn ang="0">
                <a:pos x="68" y="6"/>
              </a:cxn>
              <a:cxn ang="0">
                <a:pos x="70" y="4"/>
              </a:cxn>
              <a:cxn ang="0">
                <a:pos x="74" y="4"/>
              </a:cxn>
              <a:cxn ang="0">
                <a:pos x="76" y="8"/>
              </a:cxn>
              <a:cxn ang="0">
                <a:pos x="76" y="10"/>
              </a:cxn>
              <a:cxn ang="0">
                <a:pos x="78" y="14"/>
              </a:cxn>
              <a:cxn ang="0">
                <a:pos x="80" y="16"/>
              </a:cxn>
              <a:cxn ang="0">
                <a:pos x="84" y="18"/>
              </a:cxn>
              <a:cxn ang="0">
                <a:pos x="86" y="22"/>
              </a:cxn>
              <a:cxn ang="0">
                <a:pos x="90" y="26"/>
              </a:cxn>
              <a:cxn ang="0">
                <a:pos x="96" y="26"/>
              </a:cxn>
              <a:cxn ang="0">
                <a:pos x="98" y="26"/>
              </a:cxn>
              <a:cxn ang="0">
                <a:pos x="94" y="28"/>
              </a:cxn>
              <a:cxn ang="0">
                <a:pos x="98" y="34"/>
              </a:cxn>
              <a:cxn ang="0">
                <a:pos x="96" y="38"/>
              </a:cxn>
              <a:cxn ang="0">
                <a:pos x="94" y="42"/>
              </a:cxn>
              <a:cxn ang="0">
                <a:pos x="92" y="44"/>
              </a:cxn>
              <a:cxn ang="0">
                <a:pos x="92" y="46"/>
              </a:cxn>
              <a:cxn ang="0">
                <a:pos x="92" y="50"/>
              </a:cxn>
              <a:cxn ang="0">
                <a:pos x="90" y="56"/>
              </a:cxn>
              <a:cxn ang="0">
                <a:pos x="94" y="60"/>
              </a:cxn>
              <a:cxn ang="0">
                <a:pos x="96" y="62"/>
              </a:cxn>
              <a:cxn ang="0">
                <a:pos x="98" y="64"/>
              </a:cxn>
              <a:cxn ang="0">
                <a:pos x="102" y="68"/>
              </a:cxn>
              <a:cxn ang="0">
                <a:pos x="102" y="72"/>
              </a:cxn>
              <a:cxn ang="0">
                <a:pos x="104" y="74"/>
              </a:cxn>
              <a:cxn ang="0">
                <a:pos x="108" y="74"/>
              </a:cxn>
              <a:cxn ang="0">
                <a:pos x="114" y="78"/>
              </a:cxn>
              <a:cxn ang="0">
                <a:pos x="116" y="80"/>
              </a:cxn>
              <a:cxn ang="0">
                <a:pos x="122" y="82"/>
              </a:cxn>
              <a:cxn ang="0">
                <a:pos x="128" y="90"/>
              </a:cxn>
              <a:cxn ang="0">
                <a:pos x="128" y="98"/>
              </a:cxn>
              <a:cxn ang="0">
                <a:pos x="128" y="102"/>
              </a:cxn>
              <a:cxn ang="0">
                <a:pos x="134" y="106"/>
              </a:cxn>
              <a:cxn ang="0">
                <a:pos x="136" y="116"/>
              </a:cxn>
              <a:cxn ang="0">
                <a:pos x="142" y="122"/>
              </a:cxn>
              <a:cxn ang="0">
                <a:pos x="142" y="124"/>
              </a:cxn>
              <a:cxn ang="0">
                <a:pos x="138" y="122"/>
              </a:cxn>
              <a:cxn ang="0">
                <a:pos x="134" y="122"/>
              </a:cxn>
              <a:cxn ang="0">
                <a:pos x="124" y="122"/>
              </a:cxn>
              <a:cxn ang="0">
                <a:pos x="122" y="128"/>
              </a:cxn>
              <a:cxn ang="0">
                <a:pos x="120" y="134"/>
              </a:cxn>
              <a:cxn ang="0">
                <a:pos x="118" y="138"/>
              </a:cxn>
              <a:cxn ang="0">
                <a:pos x="90" y="136"/>
              </a:cxn>
              <a:cxn ang="0">
                <a:pos x="50" y="104"/>
              </a:cxn>
            </a:cxnLst>
            <a:rect l="0" t="0" r="r" b="b"/>
            <a:pathLst>
              <a:path w="144" h="138">
                <a:moveTo>
                  <a:pt x="24" y="90"/>
                </a:moveTo>
                <a:lnTo>
                  <a:pt x="20" y="90"/>
                </a:lnTo>
                <a:lnTo>
                  <a:pt x="12" y="88"/>
                </a:lnTo>
                <a:lnTo>
                  <a:pt x="12" y="88"/>
                </a:lnTo>
                <a:lnTo>
                  <a:pt x="8" y="86"/>
                </a:lnTo>
                <a:lnTo>
                  <a:pt x="8" y="86"/>
                </a:lnTo>
                <a:lnTo>
                  <a:pt x="8" y="84"/>
                </a:lnTo>
                <a:lnTo>
                  <a:pt x="6" y="84"/>
                </a:lnTo>
                <a:lnTo>
                  <a:pt x="4" y="82"/>
                </a:lnTo>
                <a:lnTo>
                  <a:pt x="6" y="80"/>
                </a:lnTo>
                <a:lnTo>
                  <a:pt x="0" y="66"/>
                </a:lnTo>
                <a:lnTo>
                  <a:pt x="0" y="66"/>
                </a:lnTo>
                <a:lnTo>
                  <a:pt x="2" y="64"/>
                </a:lnTo>
                <a:lnTo>
                  <a:pt x="8" y="62"/>
                </a:lnTo>
                <a:lnTo>
                  <a:pt x="10" y="60"/>
                </a:lnTo>
                <a:lnTo>
                  <a:pt x="12" y="58"/>
                </a:lnTo>
                <a:lnTo>
                  <a:pt x="16" y="56"/>
                </a:lnTo>
                <a:lnTo>
                  <a:pt x="18" y="56"/>
                </a:lnTo>
                <a:lnTo>
                  <a:pt x="18" y="56"/>
                </a:lnTo>
                <a:lnTo>
                  <a:pt x="24" y="52"/>
                </a:lnTo>
                <a:lnTo>
                  <a:pt x="28" y="48"/>
                </a:lnTo>
                <a:lnTo>
                  <a:pt x="28" y="48"/>
                </a:lnTo>
                <a:lnTo>
                  <a:pt x="28" y="46"/>
                </a:lnTo>
                <a:lnTo>
                  <a:pt x="30" y="42"/>
                </a:lnTo>
                <a:lnTo>
                  <a:pt x="30" y="40"/>
                </a:lnTo>
                <a:lnTo>
                  <a:pt x="30" y="38"/>
                </a:lnTo>
                <a:lnTo>
                  <a:pt x="30" y="38"/>
                </a:lnTo>
                <a:lnTo>
                  <a:pt x="30" y="36"/>
                </a:lnTo>
                <a:lnTo>
                  <a:pt x="30" y="36"/>
                </a:lnTo>
                <a:lnTo>
                  <a:pt x="30" y="36"/>
                </a:lnTo>
                <a:lnTo>
                  <a:pt x="30" y="36"/>
                </a:lnTo>
                <a:lnTo>
                  <a:pt x="30" y="34"/>
                </a:lnTo>
                <a:lnTo>
                  <a:pt x="30" y="34"/>
                </a:lnTo>
                <a:lnTo>
                  <a:pt x="30" y="34"/>
                </a:lnTo>
                <a:lnTo>
                  <a:pt x="30" y="32"/>
                </a:lnTo>
                <a:lnTo>
                  <a:pt x="30" y="32"/>
                </a:lnTo>
                <a:lnTo>
                  <a:pt x="30" y="32"/>
                </a:lnTo>
                <a:lnTo>
                  <a:pt x="30" y="32"/>
                </a:lnTo>
                <a:lnTo>
                  <a:pt x="30" y="30"/>
                </a:lnTo>
                <a:lnTo>
                  <a:pt x="30" y="28"/>
                </a:lnTo>
                <a:lnTo>
                  <a:pt x="30" y="26"/>
                </a:lnTo>
                <a:lnTo>
                  <a:pt x="30" y="24"/>
                </a:lnTo>
                <a:lnTo>
                  <a:pt x="28" y="22"/>
                </a:lnTo>
                <a:lnTo>
                  <a:pt x="28" y="22"/>
                </a:lnTo>
                <a:lnTo>
                  <a:pt x="28" y="16"/>
                </a:lnTo>
                <a:lnTo>
                  <a:pt x="28" y="14"/>
                </a:lnTo>
                <a:lnTo>
                  <a:pt x="28" y="14"/>
                </a:lnTo>
                <a:lnTo>
                  <a:pt x="34" y="12"/>
                </a:lnTo>
                <a:lnTo>
                  <a:pt x="40" y="6"/>
                </a:lnTo>
                <a:lnTo>
                  <a:pt x="40" y="6"/>
                </a:lnTo>
                <a:lnTo>
                  <a:pt x="40" y="4"/>
                </a:lnTo>
                <a:lnTo>
                  <a:pt x="40" y="4"/>
                </a:lnTo>
                <a:lnTo>
                  <a:pt x="40" y="4"/>
                </a:lnTo>
                <a:lnTo>
                  <a:pt x="42" y="4"/>
                </a:lnTo>
                <a:lnTo>
                  <a:pt x="44" y="4"/>
                </a:lnTo>
                <a:lnTo>
                  <a:pt x="44" y="4"/>
                </a:lnTo>
                <a:lnTo>
                  <a:pt x="44" y="0"/>
                </a:lnTo>
                <a:lnTo>
                  <a:pt x="46" y="0"/>
                </a:lnTo>
                <a:lnTo>
                  <a:pt x="46" y="0"/>
                </a:lnTo>
                <a:lnTo>
                  <a:pt x="46" y="0"/>
                </a:lnTo>
                <a:lnTo>
                  <a:pt x="46" y="0"/>
                </a:lnTo>
                <a:lnTo>
                  <a:pt x="48" y="0"/>
                </a:lnTo>
                <a:lnTo>
                  <a:pt x="48" y="0"/>
                </a:lnTo>
                <a:lnTo>
                  <a:pt x="48" y="0"/>
                </a:lnTo>
                <a:lnTo>
                  <a:pt x="50" y="0"/>
                </a:lnTo>
                <a:lnTo>
                  <a:pt x="56" y="2"/>
                </a:lnTo>
                <a:lnTo>
                  <a:pt x="58" y="2"/>
                </a:lnTo>
                <a:lnTo>
                  <a:pt x="60" y="2"/>
                </a:lnTo>
                <a:lnTo>
                  <a:pt x="62" y="2"/>
                </a:lnTo>
                <a:lnTo>
                  <a:pt x="62" y="2"/>
                </a:lnTo>
                <a:lnTo>
                  <a:pt x="62" y="2"/>
                </a:lnTo>
                <a:lnTo>
                  <a:pt x="62" y="0"/>
                </a:lnTo>
                <a:lnTo>
                  <a:pt x="62" y="0"/>
                </a:lnTo>
                <a:lnTo>
                  <a:pt x="64" y="0"/>
                </a:lnTo>
                <a:lnTo>
                  <a:pt x="64" y="0"/>
                </a:lnTo>
                <a:lnTo>
                  <a:pt x="64" y="0"/>
                </a:lnTo>
                <a:lnTo>
                  <a:pt x="66" y="2"/>
                </a:lnTo>
                <a:lnTo>
                  <a:pt x="66" y="2"/>
                </a:lnTo>
                <a:lnTo>
                  <a:pt x="66" y="2"/>
                </a:lnTo>
                <a:lnTo>
                  <a:pt x="66" y="4"/>
                </a:lnTo>
                <a:lnTo>
                  <a:pt x="66" y="4"/>
                </a:lnTo>
                <a:lnTo>
                  <a:pt x="66" y="4"/>
                </a:lnTo>
                <a:lnTo>
                  <a:pt x="66" y="6"/>
                </a:lnTo>
                <a:lnTo>
                  <a:pt x="68" y="6"/>
                </a:lnTo>
                <a:lnTo>
                  <a:pt x="68" y="6"/>
                </a:lnTo>
                <a:lnTo>
                  <a:pt x="68" y="6"/>
                </a:lnTo>
                <a:lnTo>
                  <a:pt x="68" y="6"/>
                </a:lnTo>
                <a:lnTo>
                  <a:pt x="70" y="4"/>
                </a:lnTo>
                <a:lnTo>
                  <a:pt x="70" y="4"/>
                </a:lnTo>
                <a:lnTo>
                  <a:pt x="70" y="4"/>
                </a:lnTo>
                <a:lnTo>
                  <a:pt x="70" y="4"/>
                </a:lnTo>
                <a:lnTo>
                  <a:pt x="70" y="4"/>
                </a:lnTo>
                <a:lnTo>
                  <a:pt x="72" y="4"/>
                </a:lnTo>
                <a:lnTo>
                  <a:pt x="72" y="4"/>
                </a:lnTo>
                <a:lnTo>
                  <a:pt x="74" y="4"/>
                </a:lnTo>
                <a:lnTo>
                  <a:pt x="74" y="4"/>
                </a:lnTo>
                <a:lnTo>
                  <a:pt x="74" y="4"/>
                </a:lnTo>
                <a:lnTo>
                  <a:pt x="74" y="4"/>
                </a:lnTo>
                <a:lnTo>
                  <a:pt x="74" y="6"/>
                </a:lnTo>
                <a:lnTo>
                  <a:pt x="74" y="6"/>
                </a:lnTo>
                <a:lnTo>
                  <a:pt x="76" y="6"/>
                </a:lnTo>
                <a:lnTo>
                  <a:pt x="76" y="8"/>
                </a:lnTo>
                <a:lnTo>
                  <a:pt x="76" y="8"/>
                </a:lnTo>
                <a:lnTo>
                  <a:pt x="76" y="8"/>
                </a:lnTo>
                <a:lnTo>
                  <a:pt x="76" y="10"/>
                </a:lnTo>
                <a:lnTo>
                  <a:pt x="76" y="10"/>
                </a:lnTo>
                <a:lnTo>
                  <a:pt x="76" y="10"/>
                </a:lnTo>
                <a:lnTo>
                  <a:pt x="76" y="10"/>
                </a:lnTo>
                <a:lnTo>
                  <a:pt x="76" y="10"/>
                </a:lnTo>
                <a:lnTo>
                  <a:pt x="78" y="10"/>
                </a:lnTo>
                <a:lnTo>
                  <a:pt x="78" y="12"/>
                </a:lnTo>
                <a:lnTo>
                  <a:pt x="78" y="12"/>
                </a:lnTo>
                <a:lnTo>
                  <a:pt x="78" y="12"/>
                </a:lnTo>
                <a:lnTo>
                  <a:pt x="78" y="14"/>
                </a:lnTo>
                <a:lnTo>
                  <a:pt x="78" y="14"/>
                </a:lnTo>
                <a:lnTo>
                  <a:pt x="78" y="14"/>
                </a:lnTo>
                <a:lnTo>
                  <a:pt x="80" y="16"/>
                </a:lnTo>
                <a:lnTo>
                  <a:pt x="80" y="16"/>
                </a:lnTo>
                <a:lnTo>
                  <a:pt x="80" y="16"/>
                </a:lnTo>
                <a:lnTo>
                  <a:pt x="80" y="16"/>
                </a:lnTo>
                <a:lnTo>
                  <a:pt x="80" y="16"/>
                </a:lnTo>
                <a:lnTo>
                  <a:pt x="80" y="16"/>
                </a:lnTo>
                <a:lnTo>
                  <a:pt x="82" y="16"/>
                </a:lnTo>
                <a:lnTo>
                  <a:pt x="82" y="16"/>
                </a:lnTo>
                <a:lnTo>
                  <a:pt x="82" y="16"/>
                </a:lnTo>
                <a:lnTo>
                  <a:pt x="84" y="18"/>
                </a:lnTo>
                <a:lnTo>
                  <a:pt x="84" y="20"/>
                </a:lnTo>
                <a:lnTo>
                  <a:pt x="84" y="22"/>
                </a:lnTo>
                <a:lnTo>
                  <a:pt x="86" y="22"/>
                </a:lnTo>
                <a:lnTo>
                  <a:pt x="86" y="22"/>
                </a:lnTo>
                <a:lnTo>
                  <a:pt x="86" y="22"/>
                </a:lnTo>
                <a:lnTo>
                  <a:pt x="86" y="22"/>
                </a:lnTo>
                <a:lnTo>
                  <a:pt x="88" y="24"/>
                </a:lnTo>
                <a:lnTo>
                  <a:pt x="88" y="24"/>
                </a:lnTo>
                <a:lnTo>
                  <a:pt x="88" y="24"/>
                </a:lnTo>
                <a:lnTo>
                  <a:pt x="90" y="24"/>
                </a:lnTo>
                <a:lnTo>
                  <a:pt x="90" y="26"/>
                </a:lnTo>
                <a:lnTo>
                  <a:pt x="90" y="26"/>
                </a:lnTo>
                <a:lnTo>
                  <a:pt x="90" y="26"/>
                </a:lnTo>
                <a:lnTo>
                  <a:pt x="92" y="26"/>
                </a:lnTo>
                <a:lnTo>
                  <a:pt x="92" y="26"/>
                </a:lnTo>
                <a:lnTo>
                  <a:pt x="94" y="24"/>
                </a:lnTo>
                <a:lnTo>
                  <a:pt x="96" y="26"/>
                </a:lnTo>
                <a:lnTo>
                  <a:pt x="96" y="26"/>
                </a:lnTo>
                <a:lnTo>
                  <a:pt x="96" y="26"/>
                </a:lnTo>
                <a:lnTo>
                  <a:pt x="96" y="26"/>
                </a:lnTo>
                <a:lnTo>
                  <a:pt x="98" y="26"/>
                </a:lnTo>
                <a:lnTo>
                  <a:pt x="98" y="26"/>
                </a:lnTo>
                <a:lnTo>
                  <a:pt x="98" y="26"/>
                </a:lnTo>
                <a:lnTo>
                  <a:pt x="98" y="26"/>
                </a:lnTo>
                <a:lnTo>
                  <a:pt x="98" y="26"/>
                </a:lnTo>
                <a:lnTo>
                  <a:pt x="98" y="28"/>
                </a:lnTo>
                <a:lnTo>
                  <a:pt x="98" y="28"/>
                </a:lnTo>
                <a:lnTo>
                  <a:pt x="96" y="28"/>
                </a:lnTo>
                <a:lnTo>
                  <a:pt x="96" y="28"/>
                </a:lnTo>
                <a:lnTo>
                  <a:pt x="94" y="28"/>
                </a:lnTo>
                <a:lnTo>
                  <a:pt x="94" y="28"/>
                </a:lnTo>
                <a:lnTo>
                  <a:pt x="94" y="30"/>
                </a:lnTo>
                <a:lnTo>
                  <a:pt x="94" y="32"/>
                </a:lnTo>
                <a:lnTo>
                  <a:pt x="96" y="32"/>
                </a:lnTo>
                <a:lnTo>
                  <a:pt x="96" y="32"/>
                </a:lnTo>
                <a:lnTo>
                  <a:pt x="98" y="34"/>
                </a:lnTo>
                <a:lnTo>
                  <a:pt x="96" y="34"/>
                </a:lnTo>
                <a:lnTo>
                  <a:pt x="98" y="36"/>
                </a:lnTo>
                <a:lnTo>
                  <a:pt x="98" y="36"/>
                </a:lnTo>
                <a:lnTo>
                  <a:pt x="98" y="38"/>
                </a:lnTo>
                <a:lnTo>
                  <a:pt x="96" y="38"/>
                </a:lnTo>
                <a:lnTo>
                  <a:pt x="96" y="38"/>
                </a:lnTo>
                <a:lnTo>
                  <a:pt x="94" y="38"/>
                </a:lnTo>
                <a:lnTo>
                  <a:pt x="94" y="38"/>
                </a:lnTo>
                <a:lnTo>
                  <a:pt x="94" y="40"/>
                </a:lnTo>
                <a:lnTo>
                  <a:pt x="94" y="40"/>
                </a:lnTo>
                <a:lnTo>
                  <a:pt x="94" y="40"/>
                </a:lnTo>
                <a:lnTo>
                  <a:pt x="94" y="42"/>
                </a:lnTo>
                <a:lnTo>
                  <a:pt x="94" y="40"/>
                </a:lnTo>
                <a:lnTo>
                  <a:pt x="92" y="42"/>
                </a:lnTo>
                <a:lnTo>
                  <a:pt x="92" y="42"/>
                </a:lnTo>
                <a:lnTo>
                  <a:pt x="92" y="42"/>
                </a:lnTo>
                <a:lnTo>
                  <a:pt x="92" y="42"/>
                </a:lnTo>
                <a:lnTo>
                  <a:pt x="92" y="44"/>
                </a:lnTo>
                <a:lnTo>
                  <a:pt x="92" y="44"/>
                </a:lnTo>
                <a:lnTo>
                  <a:pt x="92" y="44"/>
                </a:lnTo>
                <a:lnTo>
                  <a:pt x="92" y="44"/>
                </a:lnTo>
                <a:lnTo>
                  <a:pt x="94" y="46"/>
                </a:lnTo>
                <a:lnTo>
                  <a:pt x="92" y="46"/>
                </a:lnTo>
                <a:lnTo>
                  <a:pt x="92" y="46"/>
                </a:lnTo>
                <a:lnTo>
                  <a:pt x="90" y="46"/>
                </a:lnTo>
                <a:lnTo>
                  <a:pt x="90" y="48"/>
                </a:lnTo>
                <a:lnTo>
                  <a:pt x="90" y="50"/>
                </a:lnTo>
                <a:lnTo>
                  <a:pt x="90" y="50"/>
                </a:lnTo>
                <a:lnTo>
                  <a:pt x="90" y="50"/>
                </a:lnTo>
                <a:lnTo>
                  <a:pt x="92" y="50"/>
                </a:lnTo>
                <a:lnTo>
                  <a:pt x="92" y="50"/>
                </a:lnTo>
                <a:lnTo>
                  <a:pt x="92" y="50"/>
                </a:lnTo>
                <a:lnTo>
                  <a:pt x="92" y="54"/>
                </a:lnTo>
                <a:lnTo>
                  <a:pt x="92" y="54"/>
                </a:lnTo>
                <a:lnTo>
                  <a:pt x="90" y="54"/>
                </a:lnTo>
                <a:lnTo>
                  <a:pt x="90" y="56"/>
                </a:lnTo>
                <a:lnTo>
                  <a:pt x="90" y="56"/>
                </a:lnTo>
                <a:lnTo>
                  <a:pt x="90" y="56"/>
                </a:lnTo>
                <a:lnTo>
                  <a:pt x="92" y="56"/>
                </a:lnTo>
                <a:lnTo>
                  <a:pt x="92" y="56"/>
                </a:lnTo>
                <a:lnTo>
                  <a:pt x="92" y="58"/>
                </a:lnTo>
                <a:lnTo>
                  <a:pt x="94" y="60"/>
                </a:lnTo>
                <a:lnTo>
                  <a:pt x="94" y="60"/>
                </a:lnTo>
                <a:lnTo>
                  <a:pt x="94" y="62"/>
                </a:lnTo>
                <a:lnTo>
                  <a:pt x="96" y="62"/>
                </a:lnTo>
                <a:lnTo>
                  <a:pt x="96" y="62"/>
                </a:lnTo>
                <a:lnTo>
                  <a:pt x="96" y="62"/>
                </a:lnTo>
                <a:lnTo>
                  <a:pt x="96" y="62"/>
                </a:lnTo>
                <a:lnTo>
                  <a:pt x="98" y="62"/>
                </a:lnTo>
                <a:lnTo>
                  <a:pt x="98" y="64"/>
                </a:lnTo>
                <a:lnTo>
                  <a:pt x="98" y="64"/>
                </a:lnTo>
                <a:lnTo>
                  <a:pt x="98" y="64"/>
                </a:lnTo>
                <a:lnTo>
                  <a:pt x="98" y="64"/>
                </a:lnTo>
                <a:lnTo>
                  <a:pt x="98" y="64"/>
                </a:lnTo>
                <a:lnTo>
                  <a:pt x="100" y="64"/>
                </a:lnTo>
                <a:lnTo>
                  <a:pt x="100" y="64"/>
                </a:lnTo>
                <a:lnTo>
                  <a:pt x="100" y="66"/>
                </a:lnTo>
                <a:lnTo>
                  <a:pt x="100" y="66"/>
                </a:lnTo>
                <a:lnTo>
                  <a:pt x="100" y="66"/>
                </a:lnTo>
                <a:lnTo>
                  <a:pt x="102" y="68"/>
                </a:lnTo>
                <a:lnTo>
                  <a:pt x="102" y="68"/>
                </a:lnTo>
                <a:lnTo>
                  <a:pt x="104" y="70"/>
                </a:lnTo>
                <a:lnTo>
                  <a:pt x="104" y="70"/>
                </a:lnTo>
                <a:lnTo>
                  <a:pt x="102" y="70"/>
                </a:lnTo>
                <a:lnTo>
                  <a:pt x="102" y="72"/>
                </a:lnTo>
                <a:lnTo>
                  <a:pt x="102" y="72"/>
                </a:lnTo>
                <a:lnTo>
                  <a:pt x="102" y="74"/>
                </a:lnTo>
                <a:lnTo>
                  <a:pt x="104" y="74"/>
                </a:lnTo>
                <a:lnTo>
                  <a:pt x="104" y="74"/>
                </a:lnTo>
                <a:lnTo>
                  <a:pt x="104" y="74"/>
                </a:lnTo>
                <a:lnTo>
                  <a:pt x="104" y="74"/>
                </a:lnTo>
                <a:lnTo>
                  <a:pt x="104" y="74"/>
                </a:lnTo>
                <a:lnTo>
                  <a:pt x="106" y="74"/>
                </a:lnTo>
                <a:lnTo>
                  <a:pt x="106" y="74"/>
                </a:lnTo>
                <a:lnTo>
                  <a:pt x="106" y="74"/>
                </a:lnTo>
                <a:lnTo>
                  <a:pt x="108" y="74"/>
                </a:lnTo>
                <a:lnTo>
                  <a:pt x="108" y="74"/>
                </a:lnTo>
                <a:lnTo>
                  <a:pt x="108" y="74"/>
                </a:lnTo>
                <a:lnTo>
                  <a:pt x="110" y="76"/>
                </a:lnTo>
                <a:lnTo>
                  <a:pt x="112" y="76"/>
                </a:lnTo>
                <a:lnTo>
                  <a:pt x="112" y="76"/>
                </a:lnTo>
                <a:lnTo>
                  <a:pt x="112" y="76"/>
                </a:lnTo>
                <a:lnTo>
                  <a:pt x="114" y="78"/>
                </a:lnTo>
                <a:lnTo>
                  <a:pt x="114" y="78"/>
                </a:lnTo>
                <a:lnTo>
                  <a:pt x="114" y="78"/>
                </a:lnTo>
                <a:lnTo>
                  <a:pt x="114" y="78"/>
                </a:lnTo>
                <a:lnTo>
                  <a:pt x="114" y="80"/>
                </a:lnTo>
                <a:lnTo>
                  <a:pt x="116" y="80"/>
                </a:lnTo>
                <a:lnTo>
                  <a:pt x="116" y="80"/>
                </a:lnTo>
                <a:lnTo>
                  <a:pt x="116" y="80"/>
                </a:lnTo>
                <a:lnTo>
                  <a:pt x="118" y="82"/>
                </a:lnTo>
                <a:lnTo>
                  <a:pt x="118" y="82"/>
                </a:lnTo>
                <a:lnTo>
                  <a:pt x="118" y="82"/>
                </a:lnTo>
                <a:lnTo>
                  <a:pt x="120" y="82"/>
                </a:lnTo>
                <a:lnTo>
                  <a:pt x="120" y="82"/>
                </a:lnTo>
                <a:lnTo>
                  <a:pt x="122" y="82"/>
                </a:lnTo>
                <a:lnTo>
                  <a:pt x="122" y="82"/>
                </a:lnTo>
                <a:lnTo>
                  <a:pt x="122" y="84"/>
                </a:lnTo>
                <a:lnTo>
                  <a:pt x="124" y="86"/>
                </a:lnTo>
                <a:lnTo>
                  <a:pt x="126" y="88"/>
                </a:lnTo>
                <a:lnTo>
                  <a:pt x="126" y="88"/>
                </a:lnTo>
                <a:lnTo>
                  <a:pt x="128" y="90"/>
                </a:lnTo>
                <a:lnTo>
                  <a:pt x="128" y="92"/>
                </a:lnTo>
                <a:lnTo>
                  <a:pt x="130" y="92"/>
                </a:lnTo>
                <a:lnTo>
                  <a:pt x="130" y="92"/>
                </a:lnTo>
                <a:lnTo>
                  <a:pt x="130" y="94"/>
                </a:lnTo>
                <a:lnTo>
                  <a:pt x="130" y="94"/>
                </a:lnTo>
                <a:lnTo>
                  <a:pt x="128" y="98"/>
                </a:lnTo>
                <a:lnTo>
                  <a:pt x="128" y="98"/>
                </a:lnTo>
                <a:lnTo>
                  <a:pt x="128" y="100"/>
                </a:lnTo>
                <a:lnTo>
                  <a:pt x="128" y="100"/>
                </a:lnTo>
                <a:lnTo>
                  <a:pt x="128" y="102"/>
                </a:lnTo>
                <a:lnTo>
                  <a:pt x="128" y="102"/>
                </a:lnTo>
                <a:lnTo>
                  <a:pt x="128" y="102"/>
                </a:lnTo>
                <a:lnTo>
                  <a:pt x="128" y="104"/>
                </a:lnTo>
                <a:lnTo>
                  <a:pt x="130" y="106"/>
                </a:lnTo>
                <a:lnTo>
                  <a:pt x="132" y="106"/>
                </a:lnTo>
                <a:lnTo>
                  <a:pt x="132" y="106"/>
                </a:lnTo>
                <a:lnTo>
                  <a:pt x="134" y="106"/>
                </a:lnTo>
                <a:lnTo>
                  <a:pt x="134" y="106"/>
                </a:lnTo>
                <a:lnTo>
                  <a:pt x="134" y="112"/>
                </a:lnTo>
                <a:lnTo>
                  <a:pt x="134" y="112"/>
                </a:lnTo>
                <a:lnTo>
                  <a:pt x="136" y="114"/>
                </a:lnTo>
                <a:lnTo>
                  <a:pt x="136" y="114"/>
                </a:lnTo>
                <a:lnTo>
                  <a:pt x="136" y="114"/>
                </a:lnTo>
                <a:lnTo>
                  <a:pt x="136" y="116"/>
                </a:lnTo>
                <a:lnTo>
                  <a:pt x="136" y="116"/>
                </a:lnTo>
                <a:lnTo>
                  <a:pt x="140" y="116"/>
                </a:lnTo>
                <a:lnTo>
                  <a:pt x="142" y="120"/>
                </a:lnTo>
                <a:lnTo>
                  <a:pt x="142" y="120"/>
                </a:lnTo>
                <a:lnTo>
                  <a:pt x="142" y="120"/>
                </a:lnTo>
                <a:lnTo>
                  <a:pt x="142" y="122"/>
                </a:lnTo>
                <a:lnTo>
                  <a:pt x="142" y="122"/>
                </a:lnTo>
                <a:lnTo>
                  <a:pt x="144" y="124"/>
                </a:lnTo>
                <a:lnTo>
                  <a:pt x="144" y="124"/>
                </a:lnTo>
                <a:lnTo>
                  <a:pt x="144" y="124"/>
                </a:lnTo>
                <a:lnTo>
                  <a:pt x="142" y="124"/>
                </a:lnTo>
                <a:lnTo>
                  <a:pt x="142" y="124"/>
                </a:lnTo>
                <a:lnTo>
                  <a:pt x="140" y="124"/>
                </a:lnTo>
                <a:lnTo>
                  <a:pt x="140" y="122"/>
                </a:lnTo>
                <a:lnTo>
                  <a:pt x="140" y="122"/>
                </a:lnTo>
                <a:lnTo>
                  <a:pt x="140" y="122"/>
                </a:lnTo>
                <a:lnTo>
                  <a:pt x="138" y="122"/>
                </a:lnTo>
                <a:lnTo>
                  <a:pt x="138" y="122"/>
                </a:lnTo>
                <a:lnTo>
                  <a:pt x="138" y="122"/>
                </a:lnTo>
                <a:lnTo>
                  <a:pt x="136" y="122"/>
                </a:lnTo>
                <a:lnTo>
                  <a:pt x="136" y="122"/>
                </a:lnTo>
                <a:lnTo>
                  <a:pt x="136" y="122"/>
                </a:lnTo>
                <a:lnTo>
                  <a:pt x="134" y="122"/>
                </a:lnTo>
                <a:lnTo>
                  <a:pt x="134" y="122"/>
                </a:lnTo>
                <a:lnTo>
                  <a:pt x="132" y="122"/>
                </a:lnTo>
                <a:lnTo>
                  <a:pt x="128" y="122"/>
                </a:lnTo>
                <a:lnTo>
                  <a:pt x="126" y="122"/>
                </a:lnTo>
                <a:lnTo>
                  <a:pt x="126" y="122"/>
                </a:lnTo>
                <a:lnTo>
                  <a:pt x="124" y="122"/>
                </a:lnTo>
                <a:lnTo>
                  <a:pt x="124" y="122"/>
                </a:lnTo>
                <a:lnTo>
                  <a:pt x="124" y="122"/>
                </a:lnTo>
                <a:lnTo>
                  <a:pt x="124" y="122"/>
                </a:lnTo>
                <a:lnTo>
                  <a:pt x="124" y="124"/>
                </a:lnTo>
                <a:lnTo>
                  <a:pt x="124" y="124"/>
                </a:lnTo>
                <a:lnTo>
                  <a:pt x="122" y="126"/>
                </a:lnTo>
                <a:lnTo>
                  <a:pt x="122" y="128"/>
                </a:lnTo>
                <a:lnTo>
                  <a:pt x="122" y="130"/>
                </a:lnTo>
                <a:lnTo>
                  <a:pt x="122" y="130"/>
                </a:lnTo>
                <a:lnTo>
                  <a:pt x="120" y="132"/>
                </a:lnTo>
                <a:lnTo>
                  <a:pt x="120" y="132"/>
                </a:lnTo>
                <a:lnTo>
                  <a:pt x="120" y="134"/>
                </a:lnTo>
                <a:lnTo>
                  <a:pt x="120" y="134"/>
                </a:lnTo>
                <a:lnTo>
                  <a:pt x="118" y="136"/>
                </a:lnTo>
                <a:lnTo>
                  <a:pt x="118" y="136"/>
                </a:lnTo>
                <a:lnTo>
                  <a:pt x="118" y="136"/>
                </a:lnTo>
                <a:lnTo>
                  <a:pt x="118" y="136"/>
                </a:lnTo>
                <a:lnTo>
                  <a:pt x="118" y="136"/>
                </a:lnTo>
                <a:lnTo>
                  <a:pt x="118" y="138"/>
                </a:lnTo>
                <a:lnTo>
                  <a:pt x="116" y="138"/>
                </a:lnTo>
                <a:lnTo>
                  <a:pt x="116" y="138"/>
                </a:lnTo>
                <a:lnTo>
                  <a:pt x="116" y="138"/>
                </a:lnTo>
                <a:lnTo>
                  <a:pt x="116" y="138"/>
                </a:lnTo>
                <a:lnTo>
                  <a:pt x="110" y="138"/>
                </a:lnTo>
                <a:lnTo>
                  <a:pt x="90" y="136"/>
                </a:lnTo>
                <a:lnTo>
                  <a:pt x="90" y="136"/>
                </a:lnTo>
                <a:lnTo>
                  <a:pt x="90" y="136"/>
                </a:lnTo>
                <a:lnTo>
                  <a:pt x="76" y="124"/>
                </a:lnTo>
                <a:lnTo>
                  <a:pt x="66" y="116"/>
                </a:lnTo>
                <a:lnTo>
                  <a:pt x="64" y="114"/>
                </a:lnTo>
                <a:lnTo>
                  <a:pt x="50" y="104"/>
                </a:lnTo>
                <a:lnTo>
                  <a:pt x="40" y="100"/>
                </a:lnTo>
                <a:lnTo>
                  <a:pt x="26" y="90"/>
                </a:lnTo>
                <a:lnTo>
                  <a:pt x="24" y="90"/>
                </a:lnTo>
                <a:lnTo>
                  <a:pt x="24" y="9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2" name="Freeform 168"/>
          <p:cNvSpPr>
            <a:spLocks noEditPoints="1"/>
          </p:cNvSpPr>
          <p:nvPr/>
        </p:nvSpPr>
        <p:spPr bwMode="auto">
          <a:xfrm>
            <a:off x="5511800" y="2582863"/>
            <a:ext cx="482600" cy="387350"/>
          </a:xfrm>
          <a:custGeom>
            <a:avLst/>
            <a:gdLst/>
            <a:ahLst/>
            <a:cxnLst>
              <a:cxn ang="0">
                <a:pos x="190" y="218"/>
              </a:cxn>
              <a:cxn ang="0">
                <a:pos x="196" y="214"/>
              </a:cxn>
              <a:cxn ang="0">
                <a:pos x="38" y="14"/>
              </a:cxn>
              <a:cxn ang="0">
                <a:pos x="50" y="2"/>
              </a:cxn>
              <a:cxn ang="0">
                <a:pos x="56" y="8"/>
              </a:cxn>
              <a:cxn ang="0">
                <a:pos x="58" y="16"/>
              </a:cxn>
              <a:cxn ang="0">
                <a:pos x="72" y="28"/>
              </a:cxn>
              <a:cxn ang="0">
                <a:pos x="92" y="40"/>
              </a:cxn>
              <a:cxn ang="0">
                <a:pos x="106" y="50"/>
              </a:cxn>
              <a:cxn ang="0">
                <a:pos x="124" y="52"/>
              </a:cxn>
              <a:cxn ang="0">
                <a:pos x="140" y="48"/>
              </a:cxn>
              <a:cxn ang="0">
                <a:pos x="148" y="40"/>
              </a:cxn>
              <a:cxn ang="0">
                <a:pos x="156" y="32"/>
              </a:cxn>
              <a:cxn ang="0">
                <a:pos x="168" y="28"/>
              </a:cxn>
              <a:cxn ang="0">
                <a:pos x="178" y="26"/>
              </a:cxn>
              <a:cxn ang="0">
                <a:pos x="192" y="30"/>
              </a:cxn>
              <a:cxn ang="0">
                <a:pos x="214" y="38"/>
              </a:cxn>
              <a:cxn ang="0">
                <a:pos x="228" y="48"/>
              </a:cxn>
              <a:cxn ang="0">
                <a:pos x="246" y="62"/>
              </a:cxn>
              <a:cxn ang="0">
                <a:pos x="248" y="82"/>
              </a:cxn>
              <a:cxn ang="0">
                <a:pos x="244" y="94"/>
              </a:cxn>
              <a:cxn ang="0">
                <a:pos x="250" y="104"/>
              </a:cxn>
              <a:cxn ang="0">
                <a:pos x="254" y="126"/>
              </a:cxn>
              <a:cxn ang="0">
                <a:pos x="272" y="150"/>
              </a:cxn>
              <a:cxn ang="0">
                <a:pos x="276" y="182"/>
              </a:cxn>
              <a:cxn ang="0">
                <a:pos x="294" y="196"/>
              </a:cxn>
              <a:cxn ang="0">
                <a:pos x="302" y="212"/>
              </a:cxn>
              <a:cxn ang="0">
                <a:pos x="290" y="224"/>
              </a:cxn>
              <a:cxn ang="0">
                <a:pos x="282" y="238"/>
              </a:cxn>
              <a:cxn ang="0">
                <a:pos x="268" y="240"/>
              </a:cxn>
              <a:cxn ang="0">
                <a:pos x="262" y="240"/>
              </a:cxn>
              <a:cxn ang="0">
                <a:pos x="246" y="240"/>
              </a:cxn>
              <a:cxn ang="0">
                <a:pos x="230" y="236"/>
              </a:cxn>
              <a:cxn ang="0">
                <a:pos x="218" y="230"/>
              </a:cxn>
              <a:cxn ang="0">
                <a:pos x="212" y="212"/>
              </a:cxn>
              <a:cxn ang="0">
                <a:pos x="194" y="214"/>
              </a:cxn>
              <a:cxn ang="0">
                <a:pos x="176" y="218"/>
              </a:cxn>
              <a:cxn ang="0">
                <a:pos x="162" y="212"/>
              </a:cxn>
              <a:cxn ang="0">
                <a:pos x="146" y="202"/>
              </a:cxn>
              <a:cxn ang="0">
                <a:pos x="130" y="194"/>
              </a:cxn>
              <a:cxn ang="0">
                <a:pos x="122" y="180"/>
              </a:cxn>
              <a:cxn ang="0">
                <a:pos x="114" y="168"/>
              </a:cxn>
              <a:cxn ang="0">
                <a:pos x="106" y="160"/>
              </a:cxn>
              <a:cxn ang="0">
                <a:pos x="96" y="156"/>
              </a:cxn>
              <a:cxn ang="0">
                <a:pos x="90" y="162"/>
              </a:cxn>
              <a:cxn ang="0">
                <a:pos x="78" y="146"/>
              </a:cxn>
              <a:cxn ang="0">
                <a:pos x="70" y="128"/>
              </a:cxn>
              <a:cxn ang="0">
                <a:pos x="56" y="116"/>
              </a:cxn>
              <a:cxn ang="0">
                <a:pos x="48" y="110"/>
              </a:cxn>
              <a:cxn ang="0">
                <a:pos x="38" y="102"/>
              </a:cxn>
              <a:cxn ang="0">
                <a:pos x="34" y="86"/>
              </a:cxn>
              <a:cxn ang="0">
                <a:pos x="40" y="78"/>
              </a:cxn>
              <a:cxn ang="0">
                <a:pos x="42" y="66"/>
              </a:cxn>
              <a:cxn ang="0">
                <a:pos x="30" y="62"/>
              </a:cxn>
              <a:cxn ang="0">
                <a:pos x="22" y="52"/>
              </a:cxn>
              <a:cxn ang="0">
                <a:pos x="18" y="40"/>
              </a:cxn>
              <a:cxn ang="0">
                <a:pos x="8" y="22"/>
              </a:cxn>
              <a:cxn ang="0">
                <a:pos x="2" y="6"/>
              </a:cxn>
              <a:cxn ang="0">
                <a:pos x="14" y="6"/>
              </a:cxn>
              <a:cxn ang="0">
                <a:pos x="32" y="16"/>
              </a:cxn>
              <a:cxn ang="0">
                <a:pos x="194" y="216"/>
              </a:cxn>
            </a:cxnLst>
            <a:rect l="0" t="0" r="r" b="b"/>
            <a:pathLst>
              <a:path w="304" h="244">
                <a:moveTo>
                  <a:pt x="202" y="214"/>
                </a:moveTo>
                <a:lnTo>
                  <a:pt x="202" y="214"/>
                </a:lnTo>
                <a:lnTo>
                  <a:pt x="202" y="214"/>
                </a:lnTo>
                <a:lnTo>
                  <a:pt x="202" y="214"/>
                </a:lnTo>
                <a:lnTo>
                  <a:pt x="202" y="216"/>
                </a:lnTo>
                <a:lnTo>
                  <a:pt x="202" y="216"/>
                </a:lnTo>
                <a:lnTo>
                  <a:pt x="200" y="216"/>
                </a:lnTo>
                <a:lnTo>
                  <a:pt x="200" y="216"/>
                </a:lnTo>
                <a:lnTo>
                  <a:pt x="198" y="218"/>
                </a:lnTo>
                <a:lnTo>
                  <a:pt x="198" y="218"/>
                </a:lnTo>
                <a:lnTo>
                  <a:pt x="196" y="218"/>
                </a:lnTo>
                <a:lnTo>
                  <a:pt x="196" y="218"/>
                </a:lnTo>
                <a:lnTo>
                  <a:pt x="196" y="218"/>
                </a:lnTo>
                <a:lnTo>
                  <a:pt x="194" y="218"/>
                </a:lnTo>
                <a:lnTo>
                  <a:pt x="190" y="220"/>
                </a:lnTo>
                <a:lnTo>
                  <a:pt x="190" y="220"/>
                </a:lnTo>
                <a:lnTo>
                  <a:pt x="190" y="220"/>
                </a:lnTo>
                <a:lnTo>
                  <a:pt x="190" y="218"/>
                </a:lnTo>
                <a:lnTo>
                  <a:pt x="190" y="218"/>
                </a:lnTo>
                <a:lnTo>
                  <a:pt x="190" y="218"/>
                </a:lnTo>
                <a:lnTo>
                  <a:pt x="190" y="218"/>
                </a:lnTo>
                <a:lnTo>
                  <a:pt x="190" y="218"/>
                </a:lnTo>
                <a:lnTo>
                  <a:pt x="190" y="218"/>
                </a:lnTo>
                <a:lnTo>
                  <a:pt x="194" y="218"/>
                </a:lnTo>
                <a:lnTo>
                  <a:pt x="194" y="216"/>
                </a:lnTo>
                <a:lnTo>
                  <a:pt x="194" y="216"/>
                </a:lnTo>
                <a:lnTo>
                  <a:pt x="194" y="216"/>
                </a:lnTo>
                <a:lnTo>
                  <a:pt x="194" y="216"/>
                </a:lnTo>
                <a:lnTo>
                  <a:pt x="196" y="216"/>
                </a:lnTo>
                <a:lnTo>
                  <a:pt x="196" y="216"/>
                </a:lnTo>
                <a:lnTo>
                  <a:pt x="196" y="216"/>
                </a:lnTo>
                <a:lnTo>
                  <a:pt x="196" y="216"/>
                </a:lnTo>
                <a:lnTo>
                  <a:pt x="196" y="216"/>
                </a:lnTo>
                <a:lnTo>
                  <a:pt x="196" y="214"/>
                </a:lnTo>
                <a:lnTo>
                  <a:pt x="196" y="214"/>
                </a:lnTo>
                <a:lnTo>
                  <a:pt x="196" y="214"/>
                </a:lnTo>
                <a:lnTo>
                  <a:pt x="196" y="214"/>
                </a:lnTo>
                <a:lnTo>
                  <a:pt x="196" y="214"/>
                </a:lnTo>
                <a:lnTo>
                  <a:pt x="196" y="214"/>
                </a:lnTo>
                <a:lnTo>
                  <a:pt x="196" y="214"/>
                </a:lnTo>
                <a:lnTo>
                  <a:pt x="196" y="214"/>
                </a:lnTo>
                <a:lnTo>
                  <a:pt x="198" y="214"/>
                </a:lnTo>
                <a:lnTo>
                  <a:pt x="198" y="214"/>
                </a:lnTo>
                <a:lnTo>
                  <a:pt x="198" y="214"/>
                </a:lnTo>
                <a:lnTo>
                  <a:pt x="200" y="214"/>
                </a:lnTo>
                <a:lnTo>
                  <a:pt x="200" y="212"/>
                </a:lnTo>
                <a:lnTo>
                  <a:pt x="202" y="212"/>
                </a:lnTo>
                <a:lnTo>
                  <a:pt x="202" y="212"/>
                </a:lnTo>
                <a:lnTo>
                  <a:pt x="202" y="212"/>
                </a:lnTo>
                <a:lnTo>
                  <a:pt x="204" y="212"/>
                </a:lnTo>
                <a:lnTo>
                  <a:pt x="204" y="212"/>
                </a:lnTo>
                <a:lnTo>
                  <a:pt x="204" y="212"/>
                </a:lnTo>
                <a:lnTo>
                  <a:pt x="204" y="214"/>
                </a:lnTo>
                <a:lnTo>
                  <a:pt x="202" y="214"/>
                </a:lnTo>
                <a:close/>
                <a:moveTo>
                  <a:pt x="36" y="16"/>
                </a:moveTo>
                <a:lnTo>
                  <a:pt x="36" y="14"/>
                </a:lnTo>
                <a:lnTo>
                  <a:pt x="38" y="14"/>
                </a:lnTo>
                <a:lnTo>
                  <a:pt x="38" y="12"/>
                </a:lnTo>
                <a:lnTo>
                  <a:pt x="38" y="12"/>
                </a:lnTo>
                <a:lnTo>
                  <a:pt x="40" y="10"/>
                </a:lnTo>
                <a:lnTo>
                  <a:pt x="40" y="10"/>
                </a:lnTo>
                <a:lnTo>
                  <a:pt x="40" y="10"/>
                </a:lnTo>
                <a:lnTo>
                  <a:pt x="42" y="10"/>
                </a:lnTo>
                <a:lnTo>
                  <a:pt x="42" y="10"/>
                </a:lnTo>
                <a:lnTo>
                  <a:pt x="42" y="10"/>
                </a:lnTo>
                <a:lnTo>
                  <a:pt x="42" y="8"/>
                </a:lnTo>
                <a:lnTo>
                  <a:pt x="44" y="8"/>
                </a:lnTo>
                <a:lnTo>
                  <a:pt x="44" y="8"/>
                </a:lnTo>
                <a:lnTo>
                  <a:pt x="44" y="6"/>
                </a:lnTo>
                <a:lnTo>
                  <a:pt x="46" y="6"/>
                </a:lnTo>
                <a:lnTo>
                  <a:pt x="46" y="6"/>
                </a:lnTo>
                <a:lnTo>
                  <a:pt x="46" y="6"/>
                </a:lnTo>
                <a:lnTo>
                  <a:pt x="46" y="4"/>
                </a:lnTo>
                <a:lnTo>
                  <a:pt x="48" y="4"/>
                </a:lnTo>
                <a:lnTo>
                  <a:pt x="50" y="2"/>
                </a:lnTo>
                <a:lnTo>
                  <a:pt x="50" y="2"/>
                </a:lnTo>
                <a:lnTo>
                  <a:pt x="52" y="2"/>
                </a:lnTo>
                <a:lnTo>
                  <a:pt x="54" y="2"/>
                </a:lnTo>
                <a:lnTo>
                  <a:pt x="54" y="2"/>
                </a:lnTo>
                <a:lnTo>
                  <a:pt x="54" y="2"/>
                </a:lnTo>
                <a:lnTo>
                  <a:pt x="54" y="2"/>
                </a:lnTo>
                <a:lnTo>
                  <a:pt x="54" y="2"/>
                </a:lnTo>
                <a:lnTo>
                  <a:pt x="56" y="4"/>
                </a:lnTo>
                <a:lnTo>
                  <a:pt x="56" y="4"/>
                </a:lnTo>
                <a:lnTo>
                  <a:pt x="58" y="4"/>
                </a:lnTo>
                <a:lnTo>
                  <a:pt x="58" y="6"/>
                </a:lnTo>
                <a:lnTo>
                  <a:pt x="58" y="6"/>
                </a:lnTo>
                <a:lnTo>
                  <a:pt x="60" y="6"/>
                </a:lnTo>
                <a:lnTo>
                  <a:pt x="60" y="6"/>
                </a:lnTo>
                <a:lnTo>
                  <a:pt x="58" y="8"/>
                </a:lnTo>
                <a:lnTo>
                  <a:pt x="58" y="8"/>
                </a:lnTo>
                <a:lnTo>
                  <a:pt x="58" y="8"/>
                </a:lnTo>
                <a:lnTo>
                  <a:pt x="56" y="8"/>
                </a:lnTo>
                <a:lnTo>
                  <a:pt x="56" y="8"/>
                </a:lnTo>
                <a:lnTo>
                  <a:pt x="56" y="8"/>
                </a:lnTo>
                <a:lnTo>
                  <a:pt x="56" y="10"/>
                </a:lnTo>
                <a:lnTo>
                  <a:pt x="58" y="10"/>
                </a:lnTo>
                <a:lnTo>
                  <a:pt x="60" y="10"/>
                </a:lnTo>
                <a:lnTo>
                  <a:pt x="60" y="12"/>
                </a:lnTo>
                <a:lnTo>
                  <a:pt x="60" y="12"/>
                </a:lnTo>
                <a:lnTo>
                  <a:pt x="60" y="12"/>
                </a:lnTo>
                <a:lnTo>
                  <a:pt x="60" y="12"/>
                </a:lnTo>
                <a:lnTo>
                  <a:pt x="60" y="14"/>
                </a:lnTo>
                <a:lnTo>
                  <a:pt x="60" y="14"/>
                </a:lnTo>
                <a:lnTo>
                  <a:pt x="58" y="14"/>
                </a:lnTo>
                <a:lnTo>
                  <a:pt x="58" y="14"/>
                </a:lnTo>
                <a:lnTo>
                  <a:pt x="58" y="14"/>
                </a:lnTo>
                <a:lnTo>
                  <a:pt x="56" y="14"/>
                </a:lnTo>
                <a:lnTo>
                  <a:pt x="56" y="14"/>
                </a:lnTo>
                <a:lnTo>
                  <a:pt x="56" y="16"/>
                </a:lnTo>
                <a:lnTo>
                  <a:pt x="56" y="16"/>
                </a:lnTo>
                <a:lnTo>
                  <a:pt x="58" y="16"/>
                </a:lnTo>
                <a:lnTo>
                  <a:pt x="58" y="16"/>
                </a:lnTo>
                <a:lnTo>
                  <a:pt x="58" y="16"/>
                </a:lnTo>
                <a:lnTo>
                  <a:pt x="60" y="18"/>
                </a:lnTo>
                <a:lnTo>
                  <a:pt x="60" y="18"/>
                </a:lnTo>
                <a:lnTo>
                  <a:pt x="60" y="18"/>
                </a:lnTo>
                <a:lnTo>
                  <a:pt x="62" y="20"/>
                </a:lnTo>
                <a:lnTo>
                  <a:pt x="62" y="20"/>
                </a:lnTo>
                <a:lnTo>
                  <a:pt x="62" y="20"/>
                </a:lnTo>
                <a:lnTo>
                  <a:pt x="62" y="20"/>
                </a:lnTo>
                <a:lnTo>
                  <a:pt x="66" y="22"/>
                </a:lnTo>
                <a:lnTo>
                  <a:pt x="66" y="22"/>
                </a:lnTo>
                <a:lnTo>
                  <a:pt x="66" y="22"/>
                </a:lnTo>
                <a:lnTo>
                  <a:pt x="66" y="24"/>
                </a:lnTo>
                <a:lnTo>
                  <a:pt x="68" y="22"/>
                </a:lnTo>
                <a:lnTo>
                  <a:pt x="68" y="22"/>
                </a:lnTo>
                <a:lnTo>
                  <a:pt x="68" y="22"/>
                </a:lnTo>
                <a:lnTo>
                  <a:pt x="70" y="22"/>
                </a:lnTo>
                <a:lnTo>
                  <a:pt x="70" y="22"/>
                </a:lnTo>
                <a:lnTo>
                  <a:pt x="70" y="24"/>
                </a:lnTo>
                <a:lnTo>
                  <a:pt x="70" y="24"/>
                </a:lnTo>
                <a:lnTo>
                  <a:pt x="72" y="28"/>
                </a:lnTo>
                <a:lnTo>
                  <a:pt x="72" y="32"/>
                </a:lnTo>
                <a:lnTo>
                  <a:pt x="74" y="34"/>
                </a:lnTo>
                <a:lnTo>
                  <a:pt x="74" y="34"/>
                </a:lnTo>
                <a:lnTo>
                  <a:pt x="74" y="34"/>
                </a:lnTo>
                <a:lnTo>
                  <a:pt x="74" y="34"/>
                </a:lnTo>
                <a:lnTo>
                  <a:pt x="76" y="36"/>
                </a:lnTo>
                <a:lnTo>
                  <a:pt x="76" y="36"/>
                </a:lnTo>
                <a:lnTo>
                  <a:pt x="78" y="38"/>
                </a:lnTo>
                <a:lnTo>
                  <a:pt x="78" y="38"/>
                </a:lnTo>
                <a:lnTo>
                  <a:pt x="80" y="38"/>
                </a:lnTo>
                <a:lnTo>
                  <a:pt x="80" y="38"/>
                </a:lnTo>
                <a:lnTo>
                  <a:pt x="80" y="38"/>
                </a:lnTo>
                <a:lnTo>
                  <a:pt x="82" y="38"/>
                </a:lnTo>
                <a:lnTo>
                  <a:pt x="86" y="38"/>
                </a:lnTo>
                <a:lnTo>
                  <a:pt x="88" y="38"/>
                </a:lnTo>
                <a:lnTo>
                  <a:pt x="90" y="40"/>
                </a:lnTo>
                <a:lnTo>
                  <a:pt x="90" y="40"/>
                </a:lnTo>
                <a:lnTo>
                  <a:pt x="92" y="40"/>
                </a:lnTo>
                <a:lnTo>
                  <a:pt x="92" y="40"/>
                </a:lnTo>
                <a:lnTo>
                  <a:pt x="92" y="42"/>
                </a:lnTo>
                <a:lnTo>
                  <a:pt x="92" y="42"/>
                </a:lnTo>
                <a:lnTo>
                  <a:pt x="92" y="42"/>
                </a:lnTo>
                <a:lnTo>
                  <a:pt x="94" y="44"/>
                </a:lnTo>
                <a:lnTo>
                  <a:pt x="94" y="44"/>
                </a:lnTo>
                <a:lnTo>
                  <a:pt x="94" y="44"/>
                </a:lnTo>
                <a:lnTo>
                  <a:pt x="96" y="46"/>
                </a:lnTo>
                <a:lnTo>
                  <a:pt x="98" y="46"/>
                </a:lnTo>
                <a:lnTo>
                  <a:pt x="98" y="46"/>
                </a:lnTo>
                <a:lnTo>
                  <a:pt x="98" y="46"/>
                </a:lnTo>
                <a:lnTo>
                  <a:pt x="102" y="48"/>
                </a:lnTo>
                <a:lnTo>
                  <a:pt x="102" y="50"/>
                </a:lnTo>
                <a:lnTo>
                  <a:pt x="104" y="50"/>
                </a:lnTo>
                <a:lnTo>
                  <a:pt x="104" y="50"/>
                </a:lnTo>
                <a:lnTo>
                  <a:pt x="104" y="50"/>
                </a:lnTo>
                <a:lnTo>
                  <a:pt x="104" y="50"/>
                </a:lnTo>
                <a:lnTo>
                  <a:pt x="106" y="50"/>
                </a:lnTo>
                <a:lnTo>
                  <a:pt x="106" y="50"/>
                </a:lnTo>
                <a:lnTo>
                  <a:pt x="106" y="50"/>
                </a:lnTo>
                <a:lnTo>
                  <a:pt x="108" y="52"/>
                </a:lnTo>
                <a:lnTo>
                  <a:pt x="108" y="52"/>
                </a:lnTo>
                <a:lnTo>
                  <a:pt x="110" y="52"/>
                </a:lnTo>
                <a:lnTo>
                  <a:pt x="110" y="52"/>
                </a:lnTo>
                <a:lnTo>
                  <a:pt x="110" y="52"/>
                </a:lnTo>
                <a:lnTo>
                  <a:pt x="112" y="52"/>
                </a:lnTo>
                <a:lnTo>
                  <a:pt x="116" y="54"/>
                </a:lnTo>
                <a:lnTo>
                  <a:pt x="118" y="54"/>
                </a:lnTo>
                <a:lnTo>
                  <a:pt x="118" y="54"/>
                </a:lnTo>
                <a:lnTo>
                  <a:pt x="118" y="54"/>
                </a:lnTo>
                <a:lnTo>
                  <a:pt x="118" y="52"/>
                </a:lnTo>
                <a:lnTo>
                  <a:pt x="120" y="52"/>
                </a:lnTo>
                <a:lnTo>
                  <a:pt x="120" y="52"/>
                </a:lnTo>
                <a:lnTo>
                  <a:pt x="120" y="52"/>
                </a:lnTo>
                <a:lnTo>
                  <a:pt x="120" y="52"/>
                </a:lnTo>
                <a:lnTo>
                  <a:pt x="120" y="52"/>
                </a:lnTo>
                <a:lnTo>
                  <a:pt x="122" y="52"/>
                </a:lnTo>
                <a:lnTo>
                  <a:pt x="122" y="52"/>
                </a:lnTo>
                <a:lnTo>
                  <a:pt x="124" y="52"/>
                </a:lnTo>
                <a:lnTo>
                  <a:pt x="124" y="52"/>
                </a:lnTo>
                <a:lnTo>
                  <a:pt x="124" y="52"/>
                </a:lnTo>
                <a:lnTo>
                  <a:pt x="126" y="50"/>
                </a:lnTo>
                <a:lnTo>
                  <a:pt x="128" y="50"/>
                </a:lnTo>
                <a:lnTo>
                  <a:pt x="128" y="50"/>
                </a:lnTo>
                <a:lnTo>
                  <a:pt x="130" y="50"/>
                </a:lnTo>
                <a:lnTo>
                  <a:pt x="132" y="50"/>
                </a:lnTo>
                <a:lnTo>
                  <a:pt x="132" y="50"/>
                </a:lnTo>
                <a:lnTo>
                  <a:pt x="134" y="48"/>
                </a:lnTo>
                <a:lnTo>
                  <a:pt x="138" y="48"/>
                </a:lnTo>
                <a:lnTo>
                  <a:pt x="138" y="48"/>
                </a:lnTo>
                <a:lnTo>
                  <a:pt x="138" y="48"/>
                </a:lnTo>
                <a:lnTo>
                  <a:pt x="140" y="48"/>
                </a:lnTo>
                <a:lnTo>
                  <a:pt x="142" y="48"/>
                </a:lnTo>
                <a:lnTo>
                  <a:pt x="144" y="48"/>
                </a:lnTo>
                <a:lnTo>
                  <a:pt x="144" y="48"/>
                </a:lnTo>
                <a:lnTo>
                  <a:pt x="144" y="48"/>
                </a:lnTo>
                <a:lnTo>
                  <a:pt x="142" y="48"/>
                </a:lnTo>
                <a:lnTo>
                  <a:pt x="140" y="48"/>
                </a:lnTo>
                <a:lnTo>
                  <a:pt x="140" y="48"/>
                </a:lnTo>
                <a:lnTo>
                  <a:pt x="140" y="48"/>
                </a:lnTo>
                <a:lnTo>
                  <a:pt x="140" y="48"/>
                </a:lnTo>
                <a:lnTo>
                  <a:pt x="140" y="48"/>
                </a:lnTo>
                <a:lnTo>
                  <a:pt x="140" y="50"/>
                </a:lnTo>
                <a:lnTo>
                  <a:pt x="140" y="50"/>
                </a:lnTo>
                <a:lnTo>
                  <a:pt x="144" y="50"/>
                </a:lnTo>
                <a:lnTo>
                  <a:pt x="144" y="50"/>
                </a:lnTo>
                <a:lnTo>
                  <a:pt x="146" y="50"/>
                </a:lnTo>
                <a:lnTo>
                  <a:pt x="146" y="48"/>
                </a:lnTo>
                <a:lnTo>
                  <a:pt x="146" y="48"/>
                </a:lnTo>
                <a:lnTo>
                  <a:pt x="144" y="46"/>
                </a:lnTo>
                <a:lnTo>
                  <a:pt x="144" y="46"/>
                </a:lnTo>
                <a:lnTo>
                  <a:pt x="142" y="42"/>
                </a:lnTo>
                <a:lnTo>
                  <a:pt x="142" y="40"/>
                </a:lnTo>
                <a:lnTo>
                  <a:pt x="146" y="40"/>
                </a:lnTo>
                <a:lnTo>
                  <a:pt x="148" y="40"/>
                </a:lnTo>
                <a:lnTo>
                  <a:pt x="148" y="40"/>
                </a:lnTo>
                <a:lnTo>
                  <a:pt x="148" y="40"/>
                </a:lnTo>
                <a:lnTo>
                  <a:pt x="150" y="40"/>
                </a:lnTo>
                <a:lnTo>
                  <a:pt x="150" y="38"/>
                </a:lnTo>
                <a:lnTo>
                  <a:pt x="150" y="38"/>
                </a:lnTo>
                <a:lnTo>
                  <a:pt x="150" y="38"/>
                </a:lnTo>
                <a:lnTo>
                  <a:pt x="152" y="38"/>
                </a:lnTo>
                <a:lnTo>
                  <a:pt x="152" y="38"/>
                </a:lnTo>
                <a:lnTo>
                  <a:pt x="152" y="38"/>
                </a:lnTo>
                <a:lnTo>
                  <a:pt x="152" y="38"/>
                </a:lnTo>
                <a:lnTo>
                  <a:pt x="154" y="38"/>
                </a:lnTo>
                <a:lnTo>
                  <a:pt x="154" y="36"/>
                </a:lnTo>
                <a:lnTo>
                  <a:pt x="152" y="36"/>
                </a:lnTo>
                <a:lnTo>
                  <a:pt x="152" y="36"/>
                </a:lnTo>
                <a:lnTo>
                  <a:pt x="152" y="34"/>
                </a:lnTo>
                <a:lnTo>
                  <a:pt x="154" y="34"/>
                </a:lnTo>
                <a:lnTo>
                  <a:pt x="154" y="34"/>
                </a:lnTo>
                <a:lnTo>
                  <a:pt x="154" y="34"/>
                </a:lnTo>
                <a:lnTo>
                  <a:pt x="154" y="34"/>
                </a:lnTo>
                <a:lnTo>
                  <a:pt x="154" y="32"/>
                </a:lnTo>
                <a:lnTo>
                  <a:pt x="156" y="32"/>
                </a:lnTo>
                <a:lnTo>
                  <a:pt x="156" y="32"/>
                </a:lnTo>
                <a:lnTo>
                  <a:pt x="156" y="32"/>
                </a:lnTo>
                <a:lnTo>
                  <a:pt x="156" y="30"/>
                </a:lnTo>
                <a:lnTo>
                  <a:pt x="158" y="30"/>
                </a:lnTo>
                <a:lnTo>
                  <a:pt x="158" y="30"/>
                </a:lnTo>
                <a:lnTo>
                  <a:pt x="160" y="28"/>
                </a:lnTo>
                <a:lnTo>
                  <a:pt x="160" y="28"/>
                </a:lnTo>
                <a:lnTo>
                  <a:pt x="160" y="28"/>
                </a:lnTo>
                <a:lnTo>
                  <a:pt x="160" y="28"/>
                </a:lnTo>
                <a:lnTo>
                  <a:pt x="160" y="28"/>
                </a:lnTo>
                <a:lnTo>
                  <a:pt x="162" y="28"/>
                </a:lnTo>
                <a:lnTo>
                  <a:pt x="164" y="28"/>
                </a:lnTo>
                <a:lnTo>
                  <a:pt x="164" y="28"/>
                </a:lnTo>
                <a:lnTo>
                  <a:pt x="164" y="28"/>
                </a:lnTo>
                <a:lnTo>
                  <a:pt x="164" y="28"/>
                </a:lnTo>
                <a:lnTo>
                  <a:pt x="166" y="28"/>
                </a:lnTo>
                <a:lnTo>
                  <a:pt x="166" y="28"/>
                </a:lnTo>
                <a:lnTo>
                  <a:pt x="166" y="28"/>
                </a:lnTo>
                <a:lnTo>
                  <a:pt x="168" y="28"/>
                </a:lnTo>
                <a:lnTo>
                  <a:pt x="168" y="28"/>
                </a:lnTo>
                <a:lnTo>
                  <a:pt x="168" y="28"/>
                </a:lnTo>
                <a:lnTo>
                  <a:pt x="170" y="28"/>
                </a:lnTo>
                <a:lnTo>
                  <a:pt x="170" y="28"/>
                </a:lnTo>
                <a:lnTo>
                  <a:pt x="170" y="28"/>
                </a:lnTo>
                <a:lnTo>
                  <a:pt x="172" y="28"/>
                </a:lnTo>
                <a:lnTo>
                  <a:pt x="172" y="28"/>
                </a:lnTo>
                <a:lnTo>
                  <a:pt x="172" y="26"/>
                </a:lnTo>
                <a:lnTo>
                  <a:pt x="172" y="26"/>
                </a:lnTo>
                <a:lnTo>
                  <a:pt x="172" y="26"/>
                </a:lnTo>
                <a:lnTo>
                  <a:pt x="172" y="26"/>
                </a:lnTo>
                <a:lnTo>
                  <a:pt x="174" y="26"/>
                </a:lnTo>
                <a:lnTo>
                  <a:pt x="174" y="26"/>
                </a:lnTo>
                <a:lnTo>
                  <a:pt x="174" y="26"/>
                </a:lnTo>
                <a:lnTo>
                  <a:pt x="174" y="26"/>
                </a:lnTo>
                <a:lnTo>
                  <a:pt x="176" y="26"/>
                </a:lnTo>
                <a:lnTo>
                  <a:pt x="176" y="26"/>
                </a:lnTo>
                <a:lnTo>
                  <a:pt x="178" y="24"/>
                </a:lnTo>
                <a:lnTo>
                  <a:pt x="178" y="26"/>
                </a:lnTo>
                <a:lnTo>
                  <a:pt x="178" y="26"/>
                </a:lnTo>
                <a:lnTo>
                  <a:pt x="178" y="26"/>
                </a:lnTo>
                <a:lnTo>
                  <a:pt x="180" y="26"/>
                </a:lnTo>
                <a:lnTo>
                  <a:pt x="180" y="26"/>
                </a:lnTo>
                <a:lnTo>
                  <a:pt x="182" y="26"/>
                </a:lnTo>
                <a:lnTo>
                  <a:pt x="182" y="26"/>
                </a:lnTo>
                <a:lnTo>
                  <a:pt x="182" y="26"/>
                </a:lnTo>
                <a:lnTo>
                  <a:pt x="184" y="26"/>
                </a:lnTo>
                <a:lnTo>
                  <a:pt x="184" y="24"/>
                </a:lnTo>
                <a:lnTo>
                  <a:pt x="184" y="24"/>
                </a:lnTo>
                <a:lnTo>
                  <a:pt x="184" y="26"/>
                </a:lnTo>
                <a:lnTo>
                  <a:pt x="186" y="28"/>
                </a:lnTo>
                <a:lnTo>
                  <a:pt x="186" y="28"/>
                </a:lnTo>
                <a:lnTo>
                  <a:pt x="186" y="30"/>
                </a:lnTo>
                <a:lnTo>
                  <a:pt x="188" y="30"/>
                </a:lnTo>
                <a:lnTo>
                  <a:pt x="188" y="30"/>
                </a:lnTo>
                <a:lnTo>
                  <a:pt x="190" y="30"/>
                </a:lnTo>
                <a:lnTo>
                  <a:pt x="190" y="30"/>
                </a:lnTo>
                <a:lnTo>
                  <a:pt x="192" y="30"/>
                </a:lnTo>
                <a:lnTo>
                  <a:pt x="198" y="32"/>
                </a:lnTo>
                <a:lnTo>
                  <a:pt x="200" y="34"/>
                </a:lnTo>
                <a:lnTo>
                  <a:pt x="200" y="34"/>
                </a:lnTo>
                <a:lnTo>
                  <a:pt x="200" y="34"/>
                </a:lnTo>
                <a:lnTo>
                  <a:pt x="200" y="34"/>
                </a:lnTo>
                <a:lnTo>
                  <a:pt x="202" y="36"/>
                </a:lnTo>
                <a:lnTo>
                  <a:pt x="204" y="36"/>
                </a:lnTo>
                <a:lnTo>
                  <a:pt x="204" y="36"/>
                </a:lnTo>
                <a:lnTo>
                  <a:pt x="206" y="36"/>
                </a:lnTo>
                <a:lnTo>
                  <a:pt x="206" y="36"/>
                </a:lnTo>
                <a:lnTo>
                  <a:pt x="206" y="36"/>
                </a:lnTo>
                <a:lnTo>
                  <a:pt x="208" y="36"/>
                </a:lnTo>
                <a:lnTo>
                  <a:pt x="210" y="36"/>
                </a:lnTo>
                <a:lnTo>
                  <a:pt x="210" y="36"/>
                </a:lnTo>
                <a:lnTo>
                  <a:pt x="212" y="36"/>
                </a:lnTo>
                <a:lnTo>
                  <a:pt x="212" y="36"/>
                </a:lnTo>
                <a:lnTo>
                  <a:pt x="212" y="36"/>
                </a:lnTo>
                <a:lnTo>
                  <a:pt x="214" y="38"/>
                </a:lnTo>
                <a:lnTo>
                  <a:pt x="214" y="38"/>
                </a:lnTo>
                <a:lnTo>
                  <a:pt x="214" y="38"/>
                </a:lnTo>
                <a:lnTo>
                  <a:pt x="214" y="38"/>
                </a:lnTo>
                <a:lnTo>
                  <a:pt x="216" y="38"/>
                </a:lnTo>
                <a:lnTo>
                  <a:pt x="216" y="38"/>
                </a:lnTo>
                <a:lnTo>
                  <a:pt x="216" y="38"/>
                </a:lnTo>
                <a:lnTo>
                  <a:pt x="216" y="38"/>
                </a:lnTo>
                <a:lnTo>
                  <a:pt x="216" y="40"/>
                </a:lnTo>
                <a:lnTo>
                  <a:pt x="216" y="40"/>
                </a:lnTo>
                <a:lnTo>
                  <a:pt x="216" y="40"/>
                </a:lnTo>
                <a:lnTo>
                  <a:pt x="218" y="40"/>
                </a:lnTo>
                <a:lnTo>
                  <a:pt x="218" y="42"/>
                </a:lnTo>
                <a:lnTo>
                  <a:pt x="220" y="42"/>
                </a:lnTo>
                <a:lnTo>
                  <a:pt x="222" y="44"/>
                </a:lnTo>
                <a:lnTo>
                  <a:pt x="224" y="44"/>
                </a:lnTo>
                <a:lnTo>
                  <a:pt x="226" y="46"/>
                </a:lnTo>
                <a:lnTo>
                  <a:pt x="228" y="46"/>
                </a:lnTo>
                <a:lnTo>
                  <a:pt x="228" y="46"/>
                </a:lnTo>
                <a:lnTo>
                  <a:pt x="228" y="46"/>
                </a:lnTo>
                <a:lnTo>
                  <a:pt x="228" y="48"/>
                </a:lnTo>
                <a:lnTo>
                  <a:pt x="228" y="48"/>
                </a:lnTo>
                <a:lnTo>
                  <a:pt x="230" y="48"/>
                </a:lnTo>
                <a:lnTo>
                  <a:pt x="232" y="52"/>
                </a:lnTo>
                <a:lnTo>
                  <a:pt x="232" y="52"/>
                </a:lnTo>
                <a:lnTo>
                  <a:pt x="234" y="52"/>
                </a:lnTo>
                <a:lnTo>
                  <a:pt x="236" y="52"/>
                </a:lnTo>
                <a:lnTo>
                  <a:pt x="238" y="52"/>
                </a:lnTo>
                <a:lnTo>
                  <a:pt x="238" y="52"/>
                </a:lnTo>
                <a:lnTo>
                  <a:pt x="240" y="52"/>
                </a:lnTo>
                <a:lnTo>
                  <a:pt x="242" y="52"/>
                </a:lnTo>
                <a:lnTo>
                  <a:pt x="244" y="52"/>
                </a:lnTo>
                <a:lnTo>
                  <a:pt x="244" y="52"/>
                </a:lnTo>
                <a:lnTo>
                  <a:pt x="244" y="54"/>
                </a:lnTo>
                <a:lnTo>
                  <a:pt x="244" y="56"/>
                </a:lnTo>
                <a:lnTo>
                  <a:pt x="246" y="58"/>
                </a:lnTo>
                <a:lnTo>
                  <a:pt x="246" y="60"/>
                </a:lnTo>
                <a:lnTo>
                  <a:pt x="246" y="60"/>
                </a:lnTo>
                <a:lnTo>
                  <a:pt x="246" y="60"/>
                </a:lnTo>
                <a:lnTo>
                  <a:pt x="246" y="62"/>
                </a:lnTo>
                <a:lnTo>
                  <a:pt x="248" y="64"/>
                </a:lnTo>
                <a:lnTo>
                  <a:pt x="248" y="64"/>
                </a:lnTo>
                <a:lnTo>
                  <a:pt x="248" y="64"/>
                </a:lnTo>
                <a:lnTo>
                  <a:pt x="248" y="66"/>
                </a:lnTo>
                <a:lnTo>
                  <a:pt x="248" y="68"/>
                </a:lnTo>
                <a:lnTo>
                  <a:pt x="248" y="68"/>
                </a:lnTo>
                <a:lnTo>
                  <a:pt x="248" y="68"/>
                </a:lnTo>
                <a:lnTo>
                  <a:pt x="250" y="70"/>
                </a:lnTo>
                <a:lnTo>
                  <a:pt x="250" y="70"/>
                </a:lnTo>
                <a:lnTo>
                  <a:pt x="250" y="70"/>
                </a:lnTo>
                <a:lnTo>
                  <a:pt x="248" y="74"/>
                </a:lnTo>
                <a:lnTo>
                  <a:pt x="248" y="74"/>
                </a:lnTo>
                <a:lnTo>
                  <a:pt x="248" y="76"/>
                </a:lnTo>
                <a:lnTo>
                  <a:pt x="248" y="76"/>
                </a:lnTo>
                <a:lnTo>
                  <a:pt x="248" y="76"/>
                </a:lnTo>
                <a:lnTo>
                  <a:pt x="248" y="78"/>
                </a:lnTo>
                <a:lnTo>
                  <a:pt x="248" y="78"/>
                </a:lnTo>
                <a:lnTo>
                  <a:pt x="248" y="80"/>
                </a:lnTo>
                <a:lnTo>
                  <a:pt x="248" y="82"/>
                </a:lnTo>
                <a:lnTo>
                  <a:pt x="248" y="82"/>
                </a:lnTo>
                <a:lnTo>
                  <a:pt x="248" y="86"/>
                </a:lnTo>
                <a:lnTo>
                  <a:pt x="246" y="86"/>
                </a:lnTo>
                <a:lnTo>
                  <a:pt x="246" y="86"/>
                </a:lnTo>
                <a:lnTo>
                  <a:pt x="246" y="86"/>
                </a:lnTo>
                <a:lnTo>
                  <a:pt x="246" y="86"/>
                </a:lnTo>
                <a:lnTo>
                  <a:pt x="246" y="88"/>
                </a:lnTo>
                <a:lnTo>
                  <a:pt x="246" y="88"/>
                </a:lnTo>
                <a:lnTo>
                  <a:pt x="246" y="88"/>
                </a:lnTo>
                <a:lnTo>
                  <a:pt x="248" y="90"/>
                </a:lnTo>
                <a:lnTo>
                  <a:pt x="248" y="90"/>
                </a:lnTo>
                <a:lnTo>
                  <a:pt x="248" y="90"/>
                </a:lnTo>
                <a:lnTo>
                  <a:pt x="246" y="90"/>
                </a:lnTo>
                <a:lnTo>
                  <a:pt x="246" y="90"/>
                </a:lnTo>
                <a:lnTo>
                  <a:pt x="246" y="90"/>
                </a:lnTo>
                <a:lnTo>
                  <a:pt x="244" y="92"/>
                </a:lnTo>
                <a:lnTo>
                  <a:pt x="244" y="94"/>
                </a:lnTo>
                <a:lnTo>
                  <a:pt x="244" y="94"/>
                </a:lnTo>
                <a:lnTo>
                  <a:pt x="244" y="94"/>
                </a:lnTo>
                <a:lnTo>
                  <a:pt x="244" y="94"/>
                </a:lnTo>
                <a:lnTo>
                  <a:pt x="244" y="94"/>
                </a:lnTo>
                <a:lnTo>
                  <a:pt x="244" y="96"/>
                </a:lnTo>
                <a:lnTo>
                  <a:pt x="244" y="96"/>
                </a:lnTo>
                <a:lnTo>
                  <a:pt x="246" y="98"/>
                </a:lnTo>
                <a:lnTo>
                  <a:pt x="246" y="100"/>
                </a:lnTo>
                <a:lnTo>
                  <a:pt x="246" y="100"/>
                </a:lnTo>
                <a:lnTo>
                  <a:pt x="244" y="100"/>
                </a:lnTo>
                <a:lnTo>
                  <a:pt x="246" y="102"/>
                </a:lnTo>
                <a:lnTo>
                  <a:pt x="246" y="102"/>
                </a:lnTo>
                <a:lnTo>
                  <a:pt x="246" y="102"/>
                </a:lnTo>
                <a:lnTo>
                  <a:pt x="246" y="102"/>
                </a:lnTo>
                <a:lnTo>
                  <a:pt x="246" y="102"/>
                </a:lnTo>
                <a:lnTo>
                  <a:pt x="246" y="102"/>
                </a:lnTo>
                <a:lnTo>
                  <a:pt x="248" y="104"/>
                </a:lnTo>
                <a:lnTo>
                  <a:pt x="248" y="104"/>
                </a:lnTo>
                <a:lnTo>
                  <a:pt x="250" y="104"/>
                </a:lnTo>
                <a:lnTo>
                  <a:pt x="250" y="104"/>
                </a:lnTo>
                <a:lnTo>
                  <a:pt x="250" y="104"/>
                </a:lnTo>
                <a:lnTo>
                  <a:pt x="252" y="104"/>
                </a:lnTo>
                <a:lnTo>
                  <a:pt x="252" y="104"/>
                </a:lnTo>
                <a:lnTo>
                  <a:pt x="252" y="104"/>
                </a:lnTo>
                <a:lnTo>
                  <a:pt x="250" y="104"/>
                </a:lnTo>
                <a:lnTo>
                  <a:pt x="250" y="104"/>
                </a:lnTo>
                <a:lnTo>
                  <a:pt x="250" y="106"/>
                </a:lnTo>
                <a:lnTo>
                  <a:pt x="250" y="106"/>
                </a:lnTo>
                <a:lnTo>
                  <a:pt x="250" y="108"/>
                </a:lnTo>
                <a:lnTo>
                  <a:pt x="248" y="110"/>
                </a:lnTo>
                <a:lnTo>
                  <a:pt x="248" y="110"/>
                </a:lnTo>
                <a:lnTo>
                  <a:pt x="248" y="112"/>
                </a:lnTo>
                <a:lnTo>
                  <a:pt x="248" y="112"/>
                </a:lnTo>
                <a:lnTo>
                  <a:pt x="248" y="112"/>
                </a:lnTo>
                <a:lnTo>
                  <a:pt x="248" y="112"/>
                </a:lnTo>
                <a:lnTo>
                  <a:pt x="250" y="116"/>
                </a:lnTo>
                <a:lnTo>
                  <a:pt x="252" y="118"/>
                </a:lnTo>
                <a:lnTo>
                  <a:pt x="254" y="124"/>
                </a:lnTo>
                <a:lnTo>
                  <a:pt x="254" y="124"/>
                </a:lnTo>
                <a:lnTo>
                  <a:pt x="254" y="126"/>
                </a:lnTo>
                <a:lnTo>
                  <a:pt x="254" y="126"/>
                </a:lnTo>
                <a:lnTo>
                  <a:pt x="254" y="128"/>
                </a:lnTo>
                <a:lnTo>
                  <a:pt x="254" y="128"/>
                </a:lnTo>
                <a:lnTo>
                  <a:pt x="254" y="130"/>
                </a:lnTo>
                <a:lnTo>
                  <a:pt x="254" y="130"/>
                </a:lnTo>
                <a:lnTo>
                  <a:pt x="256" y="132"/>
                </a:lnTo>
                <a:lnTo>
                  <a:pt x="256" y="134"/>
                </a:lnTo>
                <a:lnTo>
                  <a:pt x="256" y="138"/>
                </a:lnTo>
                <a:lnTo>
                  <a:pt x="260" y="138"/>
                </a:lnTo>
                <a:lnTo>
                  <a:pt x="262" y="138"/>
                </a:lnTo>
                <a:lnTo>
                  <a:pt x="266" y="138"/>
                </a:lnTo>
                <a:lnTo>
                  <a:pt x="270" y="140"/>
                </a:lnTo>
                <a:lnTo>
                  <a:pt x="270" y="140"/>
                </a:lnTo>
                <a:lnTo>
                  <a:pt x="270" y="140"/>
                </a:lnTo>
                <a:lnTo>
                  <a:pt x="270" y="142"/>
                </a:lnTo>
                <a:lnTo>
                  <a:pt x="270" y="142"/>
                </a:lnTo>
                <a:lnTo>
                  <a:pt x="272" y="142"/>
                </a:lnTo>
                <a:lnTo>
                  <a:pt x="272" y="146"/>
                </a:lnTo>
                <a:lnTo>
                  <a:pt x="272" y="150"/>
                </a:lnTo>
                <a:lnTo>
                  <a:pt x="268" y="156"/>
                </a:lnTo>
                <a:lnTo>
                  <a:pt x="266" y="158"/>
                </a:lnTo>
                <a:lnTo>
                  <a:pt x="266" y="158"/>
                </a:lnTo>
                <a:lnTo>
                  <a:pt x="264" y="160"/>
                </a:lnTo>
                <a:lnTo>
                  <a:pt x="264" y="162"/>
                </a:lnTo>
                <a:lnTo>
                  <a:pt x="262" y="164"/>
                </a:lnTo>
                <a:lnTo>
                  <a:pt x="262" y="164"/>
                </a:lnTo>
                <a:lnTo>
                  <a:pt x="262" y="164"/>
                </a:lnTo>
                <a:lnTo>
                  <a:pt x="264" y="168"/>
                </a:lnTo>
                <a:lnTo>
                  <a:pt x="268" y="172"/>
                </a:lnTo>
                <a:lnTo>
                  <a:pt x="268" y="172"/>
                </a:lnTo>
                <a:lnTo>
                  <a:pt x="270" y="174"/>
                </a:lnTo>
                <a:lnTo>
                  <a:pt x="270" y="174"/>
                </a:lnTo>
                <a:lnTo>
                  <a:pt x="272" y="176"/>
                </a:lnTo>
                <a:lnTo>
                  <a:pt x="272" y="178"/>
                </a:lnTo>
                <a:lnTo>
                  <a:pt x="274" y="180"/>
                </a:lnTo>
                <a:lnTo>
                  <a:pt x="274" y="180"/>
                </a:lnTo>
                <a:lnTo>
                  <a:pt x="276" y="182"/>
                </a:lnTo>
                <a:lnTo>
                  <a:pt x="276" y="182"/>
                </a:lnTo>
                <a:lnTo>
                  <a:pt x="278" y="186"/>
                </a:lnTo>
                <a:lnTo>
                  <a:pt x="280" y="186"/>
                </a:lnTo>
                <a:lnTo>
                  <a:pt x="280" y="186"/>
                </a:lnTo>
                <a:lnTo>
                  <a:pt x="280" y="186"/>
                </a:lnTo>
                <a:lnTo>
                  <a:pt x="284" y="188"/>
                </a:lnTo>
                <a:lnTo>
                  <a:pt x="286" y="188"/>
                </a:lnTo>
                <a:lnTo>
                  <a:pt x="286" y="188"/>
                </a:lnTo>
                <a:lnTo>
                  <a:pt x="288" y="190"/>
                </a:lnTo>
                <a:lnTo>
                  <a:pt x="290" y="190"/>
                </a:lnTo>
                <a:lnTo>
                  <a:pt x="290" y="192"/>
                </a:lnTo>
                <a:lnTo>
                  <a:pt x="290" y="192"/>
                </a:lnTo>
                <a:lnTo>
                  <a:pt x="292" y="192"/>
                </a:lnTo>
                <a:lnTo>
                  <a:pt x="292" y="192"/>
                </a:lnTo>
                <a:lnTo>
                  <a:pt x="292" y="192"/>
                </a:lnTo>
                <a:lnTo>
                  <a:pt x="292" y="192"/>
                </a:lnTo>
                <a:lnTo>
                  <a:pt x="292" y="194"/>
                </a:lnTo>
                <a:lnTo>
                  <a:pt x="292" y="196"/>
                </a:lnTo>
                <a:lnTo>
                  <a:pt x="294" y="196"/>
                </a:lnTo>
                <a:lnTo>
                  <a:pt x="294" y="196"/>
                </a:lnTo>
                <a:lnTo>
                  <a:pt x="294" y="198"/>
                </a:lnTo>
                <a:lnTo>
                  <a:pt x="294" y="200"/>
                </a:lnTo>
                <a:lnTo>
                  <a:pt x="294" y="200"/>
                </a:lnTo>
                <a:lnTo>
                  <a:pt x="294" y="200"/>
                </a:lnTo>
                <a:lnTo>
                  <a:pt x="296" y="204"/>
                </a:lnTo>
                <a:lnTo>
                  <a:pt x="296" y="204"/>
                </a:lnTo>
                <a:lnTo>
                  <a:pt x="296" y="206"/>
                </a:lnTo>
                <a:lnTo>
                  <a:pt x="296" y="208"/>
                </a:lnTo>
                <a:lnTo>
                  <a:pt x="296" y="208"/>
                </a:lnTo>
                <a:lnTo>
                  <a:pt x="298" y="208"/>
                </a:lnTo>
                <a:lnTo>
                  <a:pt x="298" y="208"/>
                </a:lnTo>
                <a:lnTo>
                  <a:pt x="298" y="208"/>
                </a:lnTo>
                <a:lnTo>
                  <a:pt x="302" y="208"/>
                </a:lnTo>
                <a:lnTo>
                  <a:pt x="302" y="208"/>
                </a:lnTo>
                <a:lnTo>
                  <a:pt x="304" y="210"/>
                </a:lnTo>
                <a:lnTo>
                  <a:pt x="304" y="210"/>
                </a:lnTo>
                <a:lnTo>
                  <a:pt x="302" y="210"/>
                </a:lnTo>
                <a:lnTo>
                  <a:pt x="302" y="210"/>
                </a:lnTo>
                <a:lnTo>
                  <a:pt x="302" y="212"/>
                </a:lnTo>
                <a:lnTo>
                  <a:pt x="302" y="214"/>
                </a:lnTo>
                <a:lnTo>
                  <a:pt x="302" y="214"/>
                </a:lnTo>
                <a:lnTo>
                  <a:pt x="302" y="218"/>
                </a:lnTo>
                <a:lnTo>
                  <a:pt x="302" y="218"/>
                </a:lnTo>
                <a:lnTo>
                  <a:pt x="300" y="218"/>
                </a:lnTo>
                <a:lnTo>
                  <a:pt x="300" y="218"/>
                </a:lnTo>
                <a:lnTo>
                  <a:pt x="300" y="218"/>
                </a:lnTo>
                <a:lnTo>
                  <a:pt x="298" y="218"/>
                </a:lnTo>
                <a:lnTo>
                  <a:pt x="296" y="218"/>
                </a:lnTo>
                <a:lnTo>
                  <a:pt x="296" y="218"/>
                </a:lnTo>
                <a:lnTo>
                  <a:pt x="296" y="218"/>
                </a:lnTo>
                <a:lnTo>
                  <a:pt x="294" y="220"/>
                </a:lnTo>
                <a:lnTo>
                  <a:pt x="294" y="220"/>
                </a:lnTo>
                <a:lnTo>
                  <a:pt x="292" y="220"/>
                </a:lnTo>
                <a:lnTo>
                  <a:pt x="292" y="220"/>
                </a:lnTo>
                <a:lnTo>
                  <a:pt x="290" y="220"/>
                </a:lnTo>
                <a:lnTo>
                  <a:pt x="290" y="222"/>
                </a:lnTo>
                <a:lnTo>
                  <a:pt x="290" y="222"/>
                </a:lnTo>
                <a:lnTo>
                  <a:pt x="290" y="224"/>
                </a:lnTo>
                <a:lnTo>
                  <a:pt x="290" y="222"/>
                </a:lnTo>
                <a:lnTo>
                  <a:pt x="288" y="222"/>
                </a:lnTo>
                <a:lnTo>
                  <a:pt x="288" y="222"/>
                </a:lnTo>
                <a:lnTo>
                  <a:pt x="288" y="224"/>
                </a:lnTo>
                <a:lnTo>
                  <a:pt x="288" y="224"/>
                </a:lnTo>
                <a:lnTo>
                  <a:pt x="286" y="224"/>
                </a:lnTo>
                <a:lnTo>
                  <a:pt x="284" y="224"/>
                </a:lnTo>
                <a:lnTo>
                  <a:pt x="284" y="226"/>
                </a:lnTo>
                <a:lnTo>
                  <a:pt x="284" y="226"/>
                </a:lnTo>
                <a:lnTo>
                  <a:pt x="284" y="226"/>
                </a:lnTo>
                <a:lnTo>
                  <a:pt x="284" y="228"/>
                </a:lnTo>
                <a:lnTo>
                  <a:pt x="284" y="230"/>
                </a:lnTo>
                <a:lnTo>
                  <a:pt x="284" y="232"/>
                </a:lnTo>
                <a:lnTo>
                  <a:pt x="284" y="232"/>
                </a:lnTo>
                <a:lnTo>
                  <a:pt x="284" y="232"/>
                </a:lnTo>
                <a:lnTo>
                  <a:pt x="284" y="232"/>
                </a:lnTo>
                <a:lnTo>
                  <a:pt x="282" y="232"/>
                </a:lnTo>
                <a:lnTo>
                  <a:pt x="282" y="236"/>
                </a:lnTo>
                <a:lnTo>
                  <a:pt x="282" y="238"/>
                </a:lnTo>
                <a:lnTo>
                  <a:pt x="284" y="240"/>
                </a:lnTo>
                <a:lnTo>
                  <a:pt x="284" y="240"/>
                </a:lnTo>
                <a:lnTo>
                  <a:pt x="284" y="240"/>
                </a:lnTo>
                <a:lnTo>
                  <a:pt x="282" y="242"/>
                </a:lnTo>
                <a:lnTo>
                  <a:pt x="282" y="242"/>
                </a:lnTo>
                <a:lnTo>
                  <a:pt x="282" y="242"/>
                </a:lnTo>
                <a:lnTo>
                  <a:pt x="282" y="244"/>
                </a:lnTo>
                <a:lnTo>
                  <a:pt x="280" y="244"/>
                </a:lnTo>
                <a:lnTo>
                  <a:pt x="280" y="244"/>
                </a:lnTo>
                <a:lnTo>
                  <a:pt x="278" y="244"/>
                </a:lnTo>
                <a:lnTo>
                  <a:pt x="278" y="242"/>
                </a:lnTo>
                <a:lnTo>
                  <a:pt x="276" y="242"/>
                </a:lnTo>
                <a:lnTo>
                  <a:pt x="274" y="242"/>
                </a:lnTo>
                <a:lnTo>
                  <a:pt x="274" y="242"/>
                </a:lnTo>
                <a:lnTo>
                  <a:pt x="270" y="242"/>
                </a:lnTo>
                <a:lnTo>
                  <a:pt x="270" y="242"/>
                </a:lnTo>
                <a:lnTo>
                  <a:pt x="270" y="242"/>
                </a:lnTo>
                <a:lnTo>
                  <a:pt x="268" y="242"/>
                </a:lnTo>
                <a:lnTo>
                  <a:pt x="268" y="240"/>
                </a:lnTo>
                <a:lnTo>
                  <a:pt x="268" y="240"/>
                </a:lnTo>
                <a:lnTo>
                  <a:pt x="268" y="240"/>
                </a:lnTo>
                <a:lnTo>
                  <a:pt x="268" y="238"/>
                </a:lnTo>
                <a:lnTo>
                  <a:pt x="268" y="238"/>
                </a:lnTo>
                <a:lnTo>
                  <a:pt x="268" y="238"/>
                </a:lnTo>
                <a:lnTo>
                  <a:pt x="268" y="238"/>
                </a:lnTo>
                <a:lnTo>
                  <a:pt x="266" y="238"/>
                </a:lnTo>
                <a:lnTo>
                  <a:pt x="266" y="238"/>
                </a:lnTo>
                <a:lnTo>
                  <a:pt x="266" y="238"/>
                </a:lnTo>
                <a:lnTo>
                  <a:pt x="266" y="238"/>
                </a:lnTo>
                <a:lnTo>
                  <a:pt x="266" y="238"/>
                </a:lnTo>
                <a:lnTo>
                  <a:pt x="266" y="240"/>
                </a:lnTo>
                <a:lnTo>
                  <a:pt x="266" y="240"/>
                </a:lnTo>
                <a:lnTo>
                  <a:pt x="266" y="240"/>
                </a:lnTo>
                <a:lnTo>
                  <a:pt x="266" y="242"/>
                </a:lnTo>
                <a:lnTo>
                  <a:pt x="266" y="242"/>
                </a:lnTo>
                <a:lnTo>
                  <a:pt x="264" y="240"/>
                </a:lnTo>
                <a:lnTo>
                  <a:pt x="264" y="240"/>
                </a:lnTo>
                <a:lnTo>
                  <a:pt x="262" y="240"/>
                </a:lnTo>
                <a:lnTo>
                  <a:pt x="260" y="240"/>
                </a:lnTo>
                <a:lnTo>
                  <a:pt x="258" y="240"/>
                </a:lnTo>
                <a:lnTo>
                  <a:pt x="258" y="238"/>
                </a:lnTo>
                <a:lnTo>
                  <a:pt x="256" y="238"/>
                </a:lnTo>
                <a:lnTo>
                  <a:pt x="256" y="238"/>
                </a:lnTo>
                <a:lnTo>
                  <a:pt x="254" y="238"/>
                </a:lnTo>
                <a:lnTo>
                  <a:pt x="254" y="240"/>
                </a:lnTo>
                <a:lnTo>
                  <a:pt x="254" y="240"/>
                </a:lnTo>
                <a:lnTo>
                  <a:pt x="254" y="238"/>
                </a:lnTo>
                <a:lnTo>
                  <a:pt x="254" y="238"/>
                </a:lnTo>
                <a:lnTo>
                  <a:pt x="252" y="238"/>
                </a:lnTo>
                <a:lnTo>
                  <a:pt x="252" y="238"/>
                </a:lnTo>
                <a:lnTo>
                  <a:pt x="252" y="238"/>
                </a:lnTo>
                <a:lnTo>
                  <a:pt x="252" y="238"/>
                </a:lnTo>
                <a:lnTo>
                  <a:pt x="250" y="238"/>
                </a:lnTo>
                <a:lnTo>
                  <a:pt x="248" y="238"/>
                </a:lnTo>
                <a:lnTo>
                  <a:pt x="248" y="238"/>
                </a:lnTo>
                <a:lnTo>
                  <a:pt x="246" y="240"/>
                </a:lnTo>
                <a:lnTo>
                  <a:pt x="246" y="240"/>
                </a:lnTo>
                <a:lnTo>
                  <a:pt x="246" y="238"/>
                </a:lnTo>
                <a:lnTo>
                  <a:pt x="246" y="238"/>
                </a:lnTo>
                <a:lnTo>
                  <a:pt x="244" y="238"/>
                </a:lnTo>
                <a:lnTo>
                  <a:pt x="244" y="238"/>
                </a:lnTo>
                <a:lnTo>
                  <a:pt x="244" y="236"/>
                </a:lnTo>
                <a:lnTo>
                  <a:pt x="242" y="236"/>
                </a:lnTo>
                <a:lnTo>
                  <a:pt x="242" y="236"/>
                </a:lnTo>
                <a:lnTo>
                  <a:pt x="242" y="236"/>
                </a:lnTo>
                <a:lnTo>
                  <a:pt x="240" y="236"/>
                </a:lnTo>
                <a:lnTo>
                  <a:pt x="238" y="236"/>
                </a:lnTo>
                <a:lnTo>
                  <a:pt x="236" y="236"/>
                </a:lnTo>
                <a:lnTo>
                  <a:pt x="236" y="236"/>
                </a:lnTo>
                <a:lnTo>
                  <a:pt x="236" y="236"/>
                </a:lnTo>
                <a:lnTo>
                  <a:pt x="236" y="236"/>
                </a:lnTo>
                <a:lnTo>
                  <a:pt x="234" y="236"/>
                </a:lnTo>
                <a:lnTo>
                  <a:pt x="232" y="236"/>
                </a:lnTo>
                <a:lnTo>
                  <a:pt x="232" y="236"/>
                </a:lnTo>
                <a:lnTo>
                  <a:pt x="232" y="236"/>
                </a:lnTo>
                <a:lnTo>
                  <a:pt x="230" y="236"/>
                </a:lnTo>
                <a:lnTo>
                  <a:pt x="230" y="236"/>
                </a:lnTo>
                <a:lnTo>
                  <a:pt x="230" y="234"/>
                </a:lnTo>
                <a:lnTo>
                  <a:pt x="230" y="234"/>
                </a:lnTo>
                <a:lnTo>
                  <a:pt x="230" y="234"/>
                </a:lnTo>
                <a:lnTo>
                  <a:pt x="228" y="234"/>
                </a:lnTo>
                <a:lnTo>
                  <a:pt x="228" y="234"/>
                </a:lnTo>
                <a:lnTo>
                  <a:pt x="228" y="234"/>
                </a:lnTo>
                <a:lnTo>
                  <a:pt x="228" y="234"/>
                </a:lnTo>
                <a:lnTo>
                  <a:pt x="226" y="234"/>
                </a:lnTo>
                <a:lnTo>
                  <a:pt x="226" y="234"/>
                </a:lnTo>
                <a:lnTo>
                  <a:pt x="226" y="234"/>
                </a:lnTo>
                <a:lnTo>
                  <a:pt x="226" y="234"/>
                </a:lnTo>
                <a:lnTo>
                  <a:pt x="224" y="234"/>
                </a:lnTo>
                <a:lnTo>
                  <a:pt x="220" y="232"/>
                </a:lnTo>
                <a:lnTo>
                  <a:pt x="220" y="232"/>
                </a:lnTo>
                <a:lnTo>
                  <a:pt x="220" y="232"/>
                </a:lnTo>
                <a:lnTo>
                  <a:pt x="220" y="232"/>
                </a:lnTo>
                <a:lnTo>
                  <a:pt x="220" y="230"/>
                </a:lnTo>
                <a:lnTo>
                  <a:pt x="218" y="230"/>
                </a:lnTo>
                <a:lnTo>
                  <a:pt x="218" y="230"/>
                </a:lnTo>
                <a:lnTo>
                  <a:pt x="218" y="228"/>
                </a:lnTo>
                <a:lnTo>
                  <a:pt x="218" y="228"/>
                </a:lnTo>
                <a:lnTo>
                  <a:pt x="218" y="228"/>
                </a:lnTo>
                <a:lnTo>
                  <a:pt x="216" y="222"/>
                </a:lnTo>
                <a:lnTo>
                  <a:pt x="216" y="222"/>
                </a:lnTo>
                <a:lnTo>
                  <a:pt x="216" y="220"/>
                </a:lnTo>
                <a:lnTo>
                  <a:pt x="216" y="220"/>
                </a:lnTo>
                <a:lnTo>
                  <a:pt x="216" y="220"/>
                </a:lnTo>
                <a:lnTo>
                  <a:pt x="216" y="218"/>
                </a:lnTo>
                <a:lnTo>
                  <a:pt x="216" y="218"/>
                </a:lnTo>
                <a:lnTo>
                  <a:pt x="214" y="216"/>
                </a:lnTo>
                <a:lnTo>
                  <a:pt x="214" y="216"/>
                </a:lnTo>
                <a:lnTo>
                  <a:pt x="214" y="216"/>
                </a:lnTo>
                <a:lnTo>
                  <a:pt x="214" y="214"/>
                </a:lnTo>
                <a:lnTo>
                  <a:pt x="214" y="214"/>
                </a:lnTo>
                <a:lnTo>
                  <a:pt x="212" y="212"/>
                </a:lnTo>
                <a:lnTo>
                  <a:pt x="212" y="212"/>
                </a:lnTo>
                <a:lnTo>
                  <a:pt x="212" y="212"/>
                </a:lnTo>
                <a:lnTo>
                  <a:pt x="212" y="212"/>
                </a:lnTo>
                <a:lnTo>
                  <a:pt x="210" y="210"/>
                </a:lnTo>
                <a:lnTo>
                  <a:pt x="208" y="210"/>
                </a:lnTo>
                <a:lnTo>
                  <a:pt x="208" y="210"/>
                </a:lnTo>
                <a:lnTo>
                  <a:pt x="208" y="210"/>
                </a:lnTo>
                <a:lnTo>
                  <a:pt x="208" y="210"/>
                </a:lnTo>
                <a:lnTo>
                  <a:pt x="206" y="210"/>
                </a:lnTo>
                <a:lnTo>
                  <a:pt x="204" y="210"/>
                </a:lnTo>
                <a:lnTo>
                  <a:pt x="204" y="210"/>
                </a:lnTo>
                <a:lnTo>
                  <a:pt x="200" y="210"/>
                </a:lnTo>
                <a:lnTo>
                  <a:pt x="200" y="210"/>
                </a:lnTo>
                <a:lnTo>
                  <a:pt x="198" y="212"/>
                </a:lnTo>
                <a:lnTo>
                  <a:pt x="198" y="212"/>
                </a:lnTo>
                <a:lnTo>
                  <a:pt x="198" y="212"/>
                </a:lnTo>
                <a:lnTo>
                  <a:pt x="196" y="212"/>
                </a:lnTo>
                <a:lnTo>
                  <a:pt x="194" y="212"/>
                </a:lnTo>
                <a:lnTo>
                  <a:pt x="194" y="212"/>
                </a:lnTo>
                <a:lnTo>
                  <a:pt x="194" y="212"/>
                </a:lnTo>
                <a:lnTo>
                  <a:pt x="194" y="214"/>
                </a:lnTo>
                <a:lnTo>
                  <a:pt x="194" y="214"/>
                </a:lnTo>
                <a:lnTo>
                  <a:pt x="194" y="214"/>
                </a:lnTo>
                <a:lnTo>
                  <a:pt x="194" y="216"/>
                </a:lnTo>
                <a:lnTo>
                  <a:pt x="194" y="216"/>
                </a:lnTo>
                <a:lnTo>
                  <a:pt x="192" y="216"/>
                </a:lnTo>
                <a:lnTo>
                  <a:pt x="192" y="216"/>
                </a:lnTo>
                <a:lnTo>
                  <a:pt x="192" y="216"/>
                </a:lnTo>
                <a:lnTo>
                  <a:pt x="190" y="216"/>
                </a:lnTo>
                <a:lnTo>
                  <a:pt x="190" y="216"/>
                </a:lnTo>
                <a:lnTo>
                  <a:pt x="190" y="216"/>
                </a:lnTo>
                <a:lnTo>
                  <a:pt x="188" y="216"/>
                </a:lnTo>
                <a:lnTo>
                  <a:pt x="188" y="218"/>
                </a:lnTo>
                <a:lnTo>
                  <a:pt x="184" y="220"/>
                </a:lnTo>
                <a:lnTo>
                  <a:pt x="184" y="220"/>
                </a:lnTo>
                <a:lnTo>
                  <a:pt x="182" y="220"/>
                </a:lnTo>
                <a:lnTo>
                  <a:pt x="178" y="220"/>
                </a:lnTo>
                <a:lnTo>
                  <a:pt x="176" y="218"/>
                </a:lnTo>
                <a:lnTo>
                  <a:pt x="176" y="218"/>
                </a:lnTo>
                <a:lnTo>
                  <a:pt x="176" y="218"/>
                </a:lnTo>
                <a:lnTo>
                  <a:pt x="176" y="218"/>
                </a:lnTo>
                <a:lnTo>
                  <a:pt x="174" y="218"/>
                </a:lnTo>
                <a:lnTo>
                  <a:pt x="174" y="218"/>
                </a:lnTo>
                <a:lnTo>
                  <a:pt x="174" y="218"/>
                </a:lnTo>
                <a:lnTo>
                  <a:pt x="174" y="218"/>
                </a:lnTo>
                <a:lnTo>
                  <a:pt x="174" y="218"/>
                </a:lnTo>
                <a:lnTo>
                  <a:pt x="172" y="218"/>
                </a:lnTo>
                <a:lnTo>
                  <a:pt x="172" y="216"/>
                </a:lnTo>
                <a:lnTo>
                  <a:pt x="170" y="218"/>
                </a:lnTo>
                <a:lnTo>
                  <a:pt x="170" y="218"/>
                </a:lnTo>
                <a:lnTo>
                  <a:pt x="168" y="218"/>
                </a:lnTo>
                <a:lnTo>
                  <a:pt x="166" y="216"/>
                </a:lnTo>
                <a:lnTo>
                  <a:pt x="166" y="216"/>
                </a:lnTo>
                <a:lnTo>
                  <a:pt x="164" y="214"/>
                </a:lnTo>
                <a:lnTo>
                  <a:pt x="164" y="214"/>
                </a:lnTo>
                <a:lnTo>
                  <a:pt x="164" y="214"/>
                </a:lnTo>
                <a:lnTo>
                  <a:pt x="164" y="214"/>
                </a:lnTo>
                <a:lnTo>
                  <a:pt x="164" y="214"/>
                </a:lnTo>
                <a:lnTo>
                  <a:pt x="162" y="212"/>
                </a:lnTo>
                <a:lnTo>
                  <a:pt x="162" y="212"/>
                </a:lnTo>
                <a:lnTo>
                  <a:pt x="160" y="212"/>
                </a:lnTo>
                <a:lnTo>
                  <a:pt x="160" y="212"/>
                </a:lnTo>
                <a:lnTo>
                  <a:pt x="158" y="212"/>
                </a:lnTo>
                <a:lnTo>
                  <a:pt x="158" y="210"/>
                </a:lnTo>
                <a:lnTo>
                  <a:pt x="156" y="210"/>
                </a:lnTo>
                <a:lnTo>
                  <a:pt x="154" y="208"/>
                </a:lnTo>
                <a:lnTo>
                  <a:pt x="154" y="208"/>
                </a:lnTo>
                <a:lnTo>
                  <a:pt x="152" y="208"/>
                </a:lnTo>
                <a:lnTo>
                  <a:pt x="152" y="206"/>
                </a:lnTo>
                <a:lnTo>
                  <a:pt x="152" y="206"/>
                </a:lnTo>
                <a:lnTo>
                  <a:pt x="150" y="206"/>
                </a:lnTo>
                <a:lnTo>
                  <a:pt x="150" y="206"/>
                </a:lnTo>
                <a:lnTo>
                  <a:pt x="150" y="206"/>
                </a:lnTo>
                <a:lnTo>
                  <a:pt x="150" y="204"/>
                </a:lnTo>
                <a:lnTo>
                  <a:pt x="148" y="202"/>
                </a:lnTo>
                <a:lnTo>
                  <a:pt x="148" y="202"/>
                </a:lnTo>
                <a:lnTo>
                  <a:pt x="148" y="202"/>
                </a:lnTo>
                <a:lnTo>
                  <a:pt x="146" y="202"/>
                </a:lnTo>
                <a:lnTo>
                  <a:pt x="144" y="202"/>
                </a:lnTo>
                <a:lnTo>
                  <a:pt x="144" y="200"/>
                </a:lnTo>
                <a:lnTo>
                  <a:pt x="144" y="200"/>
                </a:lnTo>
                <a:lnTo>
                  <a:pt x="144" y="200"/>
                </a:lnTo>
                <a:lnTo>
                  <a:pt x="144" y="200"/>
                </a:lnTo>
                <a:lnTo>
                  <a:pt x="142" y="200"/>
                </a:lnTo>
                <a:lnTo>
                  <a:pt x="142" y="200"/>
                </a:lnTo>
                <a:lnTo>
                  <a:pt x="142" y="198"/>
                </a:lnTo>
                <a:lnTo>
                  <a:pt x="142" y="198"/>
                </a:lnTo>
                <a:lnTo>
                  <a:pt x="140" y="198"/>
                </a:lnTo>
                <a:lnTo>
                  <a:pt x="138" y="198"/>
                </a:lnTo>
                <a:lnTo>
                  <a:pt x="138" y="198"/>
                </a:lnTo>
                <a:lnTo>
                  <a:pt x="138" y="198"/>
                </a:lnTo>
                <a:lnTo>
                  <a:pt x="136" y="198"/>
                </a:lnTo>
                <a:lnTo>
                  <a:pt x="136" y="198"/>
                </a:lnTo>
                <a:lnTo>
                  <a:pt x="134" y="198"/>
                </a:lnTo>
                <a:lnTo>
                  <a:pt x="132" y="196"/>
                </a:lnTo>
                <a:lnTo>
                  <a:pt x="130" y="194"/>
                </a:lnTo>
                <a:lnTo>
                  <a:pt x="130" y="194"/>
                </a:lnTo>
                <a:lnTo>
                  <a:pt x="128" y="192"/>
                </a:lnTo>
                <a:lnTo>
                  <a:pt x="128" y="188"/>
                </a:lnTo>
                <a:lnTo>
                  <a:pt x="126" y="188"/>
                </a:lnTo>
                <a:lnTo>
                  <a:pt x="126" y="186"/>
                </a:lnTo>
                <a:lnTo>
                  <a:pt x="126" y="186"/>
                </a:lnTo>
                <a:lnTo>
                  <a:pt x="126" y="184"/>
                </a:lnTo>
                <a:lnTo>
                  <a:pt x="126" y="184"/>
                </a:lnTo>
                <a:lnTo>
                  <a:pt x="126" y="184"/>
                </a:lnTo>
                <a:lnTo>
                  <a:pt x="124" y="182"/>
                </a:lnTo>
                <a:lnTo>
                  <a:pt x="124" y="182"/>
                </a:lnTo>
                <a:lnTo>
                  <a:pt x="124" y="182"/>
                </a:lnTo>
                <a:lnTo>
                  <a:pt x="124" y="182"/>
                </a:lnTo>
                <a:lnTo>
                  <a:pt x="124" y="182"/>
                </a:lnTo>
                <a:lnTo>
                  <a:pt x="122" y="182"/>
                </a:lnTo>
                <a:lnTo>
                  <a:pt x="122" y="182"/>
                </a:lnTo>
                <a:lnTo>
                  <a:pt x="122" y="180"/>
                </a:lnTo>
                <a:lnTo>
                  <a:pt x="122" y="180"/>
                </a:lnTo>
                <a:lnTo>
                  <a:pt x="122" y="180"/>
                </a:lnTo>
                <a:lnTo>
                  <a:pt x="122" y="180"/>
                </a:lnTo>
                <a:lnTo>
                  <a:pt x="122" y="180"/>
                </a:lnTo>
                <a:lnTo>
                  <a:pt x="124" y="178"/>
                </a:lnTo>
                <a:lnTo>
                  <a:pt x="124" y="178"/>
                </a:lnTo>
                <a:lnTo>
                  <a:pt x="122" y="178"/>
                </a:lnTo>
                <a:lnTo>
                  <a:pt x="122" y="178"/>
                </a:lnTo>
                <a:lnTo>
                  <a:pt x="122" y="176"/>
                </a:lnTo>
                <a:lnTo>
                  <a:pt x="120" y="176"/>
                </a:lnTo>
                <a:lnTo>
                  <a:pt x="120" y="178"/>
                </a:lnTo>
                <a:lnTo>
                  <a:pt x="118" y="176"/>
                </a:lnTo>
                <a:lnTo>
                  <a:pt x="118" y="176"/>
                </a:lnTo>
                <a:lnTo>
                  <a:pt x="118" y="174"/>
                </a:lnTo>
                <a:lnTo>
                  <a:pt x="118" y="172"/>
                </a:lnTo>
                <a:lnTo>
                  <a:pt x="118" y="172"/>
                </a:lnTo>
                <a:lnTo>
                  <a:pt x="118" y="172"/>
                </a:lnTo>
                <a:lnTo>
                  <a:pt x="118" y="170"/>
                </a:lnTo>
                <a:lnTo>
                  <a:pt x="116" y="168"/>
                </a:lnTo>
                <a:lnTo>
                  <a:pt x="114" y="168"/>
                </a:lnTo>
                <a:lnTo>
                  <a:pt x="114" y="168"/>
                </a:lnTo>
                <a:lnTo>
                  <a:pt x="114" y="168"/>
                </a:lnTo>
                <a:lnTo>
                  <a:pt x="112" y="166"/>
                </a:lnTo>
                <a:lnTo>
                  <a:pt x="112" y="164"/>
                </a:lnTo>
                <a:lnTo>
                  <a:pt x="112" y="164"/>
                </a:lnTo>
                <a:lnTo>
                  <a:pt x="110" y="164"/>
                </a:lnTo>
                <a:lnTo>
                  <a:pt x="110" y="164"/>
                </a:lnTo>
                <a:lnTo>
                  <a:pt x="110" y="164"/>
                </a:lnTo>
                <a:lnTo>
                  <a:pt x="110" y="164"/>
                </a:lnTo>
                <a:lnTo>
                  <a:pt x="110" y="162"/>
                </a:lnTo>
                <a:lnTo>
                  <a:pt x="110" y="162"/>
                </a:lnTo>
                <a:lnTo>
                  <a:pt x="110" y="162"/>
                </a:lnTo>
                <a:lnTo>
                  <a:pt x="110" y="160"/>
                </a:lnTo>
                <a:lnTo>
                  <a:pt x="108" y="160"/>
                </a:lnTo>
                <a:lnTo>
                  <a:pt x="108" y="160"/>
                </a:lnTo>
                <a:lnTo>
                  <a:pt x="108" y="160"/>
                </a:lnTo>
                <a:lnTo>
                  <a:pt x="108" y="158"/>
                </a:lnTo>
                <a:lnTo>
                  <a:pt x="108" y="158"/>
                </a:lnTo>
                <a:lnTo>
                  <a:pt x="108" y="158"/>
                </a:lnTo>
                <a:lnTo>
                  <a:pt x="106" y="158"/>
                </a:lnTo>
                <a:lnTo>
                  <a:pt x="106" y="160"/>
                </a:lnTo>
                <a:lnTo>
                  <a:pt x="106" y="160"/>
                </a:lnTo>
                <a:lnTo>
                  <a:pt x="106" y="160"/>
                </a:lnTo>
                <a:lnTo>
                  <a:pt x="104" y="160"/>
                </a:lnTo>
                <a:lnTo>
                  <a:pt x="102" y="162"/>
                </a:lnTo>
                <a:lnTo>
                  <a:pt x="102" y="162"/>
                </a:lnTo>
                <a:lnTo>
                  <a:pt x="100" y="162"/>
                </a:lnTo>
                <a:lnTo>
                  <a:pt x="100" y="160"/>
                </a:lnTo>
                <a:lnTo>
                  <a:pt x="100" y="160"/>
                </a:lnTo>
                <a:lnTo>
                  <a:pt x="100" y="160"/>
                </a:lnTo>
                <a:lnTo>
                  <a:pt x="100" y="160"/>
                </a:lnTo>
                <a:lnTo>
                  <a:pt x="100" y="160"/>
                </a:lnTo>
                <a:lnTo>
                  <a:pt x="98" y="160"/>
                </a:lnTo>
                <a:lnTo>
                  <a:pt x="98" y="160"/>
                </a:lnTo>
                <a:lnTo>
                  <a:pt x="96" y="160"/>
                </a:lnTo>
                <a:lnTo>
                  <a:pt x="94" y="158"/>
                </a:lnTo>
                <a:lnTo>
                  <a:pt x="92" y="156"/>
                </a:lnTo>
                <a:lnTo>
                  <a:pt x="94" y="156"/>
                </a:lnTo>
                <a:lnTo>
                  <a:pt x="94" y="156"/>
                </a:lnTo>
                <a:lnTo>
                  <a:pt x="96" y="156"/>
                </a:lnTo>
                <a:lnTo>
                  <a:pt x="96" y="156"/>
                </a:lnTo>
                <a:lnTo>
                  <a:pt x="96" y="156"/>
                </a:lnTo>
                <a:lnTo>
                  <a:pt x="96" y="154"/>
                </a:lnTo>
                <a:lnTo>
                  <a:pt x="96" y="154"/>
                </a:lnTo>
                <a:lnTo>
                  <a:pt x="94" y="154"/>
                </a:lnTo>
                <a:lnTo>
                  <a:pt x="94" y="154"/>
                </a:lnTo>
                <a:lnTo>
                  <a:pt x="92" y="154"/>
                </a:lnTo>
                <a:lnTo>
                  <a:pt x="92" y="154"/>
                </a:lnTo>
                <a:lnTo>
                  <a:pt x="92" y="156"/>
                </a:lnTo>
                <a:lnTo>
                  <a:pt x="92" y="158"/>
                </a:lnTo>
                <a:lnTo>
                  <a:pt x="92" y="158"/>
                </a:lnTo>
                <a:lnTo>
                  <a:pt x="92" y="158"/>
                </a:lnTo>
                <a:lnTo>
                  <a:pt x="92" y="160"/>
                </a:lnTo>
                <a:lnTo>
                  <a:pt x="92" y="160"/>
                </a:lnTo>
                <a:lnTo>
                  <a:pt x="92" y="160"/>
                </a:lnTo>
                <a:lnTo>
                  <a:pt x="92" y="162"/>
                </a:lnTo>
                <a:lnTo>
                  <a:pt x="92" y="162"/>
                </a:lnTo>
                <a:lnTo>
                  <a:pt x="90" y="162"/>
                </a:lnTo>
                <a:lnTo>
                  <a:pt x="90" y="162"/>
                </a:lnTo>
                <a:lnTo>
                  <a:pt x="88" y="162"/>
                </a:lnTo>
                <a:lnTo>
                  <a:pt x="88" y="164"/>
                </a:lnTo>
                <a:lnTo>
                  <a:pt x="88" y="164"/>
                </a:lnTo>
                <a:lnTo>
                  <a:pt x="88" y="164"/>
                </a:lnTo>
                <a:lnTo>
                  <a:pt x="88" y="164"/>
                </a:lnTo>
                <a:lnTo>
                  <a:pt x="86" y="162"/>
                </a:lnTo>
                <a:lnTo>
                  <a:pt x="86" y="162"/>
                </a:lnTo>
                <a:lnTo>
                  <a:pt x="86" y="160"/>
                </a:lnTo>
                <a:lnTo>
                  <a:pt x="86" y="160"/>
                </a:lnTo>
                <a:lnTo>
                  <a:pt x="86" y="160"/>
                </a:lnTo>
                <a:lnTo>
                  <a:pt x="84" y="156"/>
                </a:lnTo>
                <a:lnTo>
                  <a:pt x="80" y="156"/>
                </a:lnTo>
                <a:lnTo>
                  <a:pt x="80" y="156"/>
                </a:lnTo>
                <a:lnTo>
                  <a:pt x="80" y="154"/>
                </a:lnTo>
                <a:lnTo>
                  <a:pt x="80" y="154"/>
                </a:lnTo>
                <a:lnTo>
                  <a:pt x="80" y="154"/>
                </a:lnTo>
                <a:lnTo>
                  <a:pt x="78" y="152"/>
                </a:lnTo>
                <a:lnTo>
                  <a:pt x="78" y="152"/>
                </a:lnTo>
                <a:lnTo>
                  <a:pt x="78" y="146"/>
                </a:lnTo>
                <a:lnTo>
                  <a:pt x="78" y="146"/>
                </a:lnTo>
                <a:lnTo>
                  <a:pt x="76" y="146"/>
                </a:lnTo>
                <a:lnTo>
                  <a:pt x="76" y="146"/>
                </a:lnTo>
                <a:lnTo>
                  <a:pt x="74" y="146"/>
                </a:lnTo>
                <a:lnTo>
                  <a:pt x="72" y="144"/>
                </a:lnTo>
                <a:lnTo>
                  <a:pt x="72" y="142"/>
                </a:lnTo>
                <a:lnTo>
                  <a:pt x="72" y="142"/>
                </a:lnTo>
                <a:lnTo>
                  <a:pt x="72" y="142"/>
                </a:lnTo>
                <a:lnTo>
                  <a:pt x="72" y="140"/>
                </a:lnTo>
                <a:lnTo>
                  <a:pt x="72" y="140"/>
                </a:lnTo>
                <a:lnTo>
                  <a:pt x="72" y="138"/>
                </a:lnTo>
                <a:lnTo>
                  <a:pt x="72" y="138"/>
                </a:lnTo>
                <a:lnTo>
                  <a:pt x="74" y="134"/>
                </a:lnTo>
                <a:lnTo>
                  <a:pt x="74" y="134"/>
                </a:lnTo>
                <a:lnTo>
                  <a:pt x="74" y="132"/>
                </a:lnTo>
                <a:lnTo>
                  <a:pt x="74" y="132"/>
                </a:lnTo>
                <a:lnTo>
                  <a:pt x="72" y="132"/>
                </a:lnTo>
                <a:lnTo>
                  <a:pt x="72" y="130"/>
                </a:lnTo>
                <a:lnTo>
                  <a:pt x="70" y="128"/>
                </a:lnTo>
                <a:lnTo>
                  <a:pt x="70" y="128"/>
                </a:lnTo>
                <a:lnTo>
                  <a:pt x="68" y="126"/>
                </a:lnTo>
                <a:lnTo>
                  <a:pt x="66" y="124"/>
                </a:lnTo>
                <a:lnTo>
                  <a:pt x="66" y="122"/>
                </a:lnTo>
                <a:lnTo>
                  <a:pt x="66" y="122"/>
                </a:lnTo>
                <a:lnTo>
                  <a:pt x="64" y="122"/>
                </a:lnTo>
                <a:lnTo>
                  <a:pt x="64" y="122"/>
                </a:lnTo>
                <a:lnTo>
                  <a:pt x="62" y="122"/>
                </a:lnTo>
                <a:lnTo>
                  <a:pt x="62" y="122"/>
                </a:lnTo>
                <a:lnTo>
                  <a:pt x="62" y="122"/>
                </a:lnTo>
                <a:lnTo>
                  <a:pt x="60" y="120"/>
                </a:lnTo>
                <a:lnTo>
                  <a:pt x="60" y="120"/>
                </a:lnTo>
                <a:lnTo>
                  <a:pt x="60" y="120"/>
                </a:lnTo>
                <a:lnTo>
                  <a:pt x="58" y="120"/>
                </a:lnTo>
                <a:lnTo>
                  <a:pt x="58" y="118"/>
                </a:lnTo>
                <a:lnTo>
                  <a:pt x="58" y="118"/>
                </a:lnTo>
                <a:lnTo>
                  <a:pt x="58" y="118"/>
                </a:lnTo>
                <a:lnTo>
                  <a:pt x="58" y="118"/>
                </a:lnTo>
                <a:lnTo>
                  <a:pt x="56" y="116"/>
                </a:lnTo>
                <a:lnTo>
                  <a:pt x="56" y="116"/>
                </a:lnTo>
                <a:lnTo>
                  <a:pt x="56" y="116"/>
                </a:lnTo>
                <a:lnTo>
                  <a:pt x="54" y="116"/>
                </a:lnTo>
                <a:lnTo>
                  <a:pt x="52" y="114"/>
                </a:lnTo>
                <a:lnTo>
                  <a:pt x="52" y="114"/>
                </a:lnTo>
                <a:lnTo>
                  <a:pt x="52" y="114"/>
                </a:lnTo>
                <a:lnTo>
                  <a:pt x="50" y="114"/>
                </a:lnTo>
                <a:lnTo>
                  <a:pt x="50" y="114"/>
                </a:lnTo>
                <a:lnTo>
                  <a:pt x="50" y="114"/>
                </a:lnTo>
                <a:lnTo>
                  <a:pt x="48" y="114"/>
                </a:lnTo>
                <a:lnTo>
                  <a:pt x="48" y="114"/>
                </a:lnTo>
                <a:lnTo>
                  <a:pt x="48" y="114"/>
                </a:lnTo>
                <a:lnTo>
                  <a:pt x="48" y="114"/>
                </a:lnTo>
                <a:lnTo>
                  <a:pt x="48" y="114"/>
                </a:lnTo>
                <a:lnTo>
                  <a:pt x="46" y="114"/>
                </a:lnTo>
                <a:lnTo>
                  <a:pt x="46" y="112"/>
                </a:lnTo>
                <a:lnTo>
                  <a:pt x="46" y="112"/>
                </a:lnTo>
                <a:lnTo>
                  <a:pt x="46" y="110"/>
                </a:lnTo>
                <a:lnTo>
                  <a:pt x="48" y="110"/>
                </a:lnTo>
                <a:lnTo>
                  <a:pt x="48" y="110"/>
                </a:lnTo>
                <a:lnTo>
                  <a:pt x="46" y="108"/>
                </a:lnTo>
                <a:lnTo>
                  <a:pt x="46" y="108"/>
                </a:lnTo>
                <a:lnTo>
                  <a:pt x="44" y="106"/>
                </a:lnTo>
                <a:lnTo>
                  <a:pt x="44" y="106"/>
                </a:lnTo>
                <a:lnTo>
                  <a:pt x="44" y="106"/>
                </a:lnTo>
                <a:lnTo>
                  <a:pt x="44" y="104"/>
                </a:lnTo>
                <a:lnTo>
                  <a:pt x="44" y="104"/>
                </a:lnTo>
                <a:lnTo>
                  <a:pt x="42" y="104"/>
                </a:lnTo>
                <a:lnTo>
                  <a:pt x="42" y="104"/>
                </a:lnTo>
                <a:lnTo>
                  <a:pt x="42" y="104"/>
                </a:lnTo>
                <a:lnTo>
                  <a:pt x="42" y="104"/>
                </a:lnTo>
                <a:lnTo>
                  <a:pt x="42" y="104"/>
                </a:lnTo>
                <a:lnTo>
                  <a:pt x="42" y="102"/>
                </a:lnTo>
                <a:lnTo>
                  <a:pt x="40" y="102"/>
                </a:lnTo>
                <a:lnTo>
                  <a:pt x="40" y="102"/>
                </a:lnTo>
                <a:lnTo>
                  <a:pt x="40" y="102"/>
                </a:lnTo>
                <a:lnTo>
                  <a:pt x="40" y="102"/>
                </a:lnTo>
                <a:lnTo>
                  <a:pt x="38" y="102"/>
                </a:lnTo>
                <a:lnTo>
                  <a:pt x="38" y="100"/>
                </a:lnTo>
                <a:lnTo>
                  <a:pt x="38" y="100"/>
                </a:lnTo>
                <a:lnTo>
                  <a:pt x="36" y="98"/>
                </a:lnTo>
                <a:lnTo>
                  <a:pt x="36" y="96"/>
                </a:lnTo>
                <a:lnTo>
                  <a:pt x="36" y="96"/>
                </a:lnTo>
                <a:lnTo>
                  <a:pt x="34" y="96"/>
                </a:lnTo>
                <a:lnTo>
                  <a:pt x="34" y="96"/>
                </a:lnTo>
                <a:lnTo>
                  <a:pt x="34" y="96"/>
                </a:lnTo>
                <a:lnTo>
                  <a:pt x="34" y="94"/>
                </a:lnTo>
                <a:lnTo>
                  <a:pt x="36" y="94"/>
                </a:lnTo>
                <a:lnTo>
                  <a:pt x="36" y="94"/>
                </a:lnTo>
                <a:lnTo>
                  <a:pt x="36" y="90"/>
                </a:lnTo>
                <a:lnTo>
                  <a:pt x="36" y="90"/>
                </a:lnTo>
                <a:lnTo>
                  <a:pt x="36" y="90"/>
                </a:lnTo>
                <a:lnTo>
                  <a:pt x="34" y="90"/>
                </a:lnTo>
                <a:lnTo>
                  <a:pt x="34" y="90"/>
                </a:lnTo>
                <a:lnTo>
                  <a:pt x="34" y="90"/>
                </a:lnTo>
                <a:lnTo>
                  <a:pt x="34" y="88"/>
                </a:lnTo>
                <a:lnTo>
                  <a:pt x="34" y="86"/>
                </a:lnTo>
                <a:lnTo>
                  <a:pt x="36" y="86"/>
                </a:lnTo>
                <a:lnTo>
                  <a:pt x="36" y="86"/>
                </a:lnTo>
                <a:lnTo>
                  <a:pt x="38" y="86"/>
                </a:lnTo>
                <a:lnTo>
                  <a:pt x="36" y="84"/>
                </a:lnTo>
                <a:lnTo>
                  <a:pt x="36" y="84"/>
                </a:lnTo>
                <a:lnTo>
                  <a:pt x="36" y="84"/>
                </a:lnTo>
                <a:lnTo>
                  <a:pt x="36" y="84"/>
                </a:lnTo>
                <a:lnTo>
                  <a:pt x="36" y="82"/>
                </a:lnTo>
                <a:lnTo>
                  <a:pt x="36" y="82"/>
                </a:lnTo>
                <a:lnTo>
                  <a:pt x="36" y="82"/>
                </a:lnTo>
                <a:lnTo>
                  <a:pt x="36" y="82"/>
                </a:lnTo>
                <a:lnTo>
                  <a:pt x="38" y="80"/>
                </a:lnTo>
                <a:lnTo>
                  <a:pt x="38" y="82"/>
                </a:lnTo>
                <a:lnTo>
                  <a:pt x="38" y="80"/>
                </a:lnTo>
                <a:lnTo>
                  <a:pt x="38" y="80"/>
                </a:lnTo>
                <a:lnTo>
                  <a:pt x="38" y="80"/>
                </a:lnTo>
                <a:lnTo>
                  <a:pt x="38" y="78"/>
                </a:lnTo>
                <a:lnTo>
                  <a:pt x="38" y="78"/>
                </a:lnTo>
                <a:lnTo>
                  <a:pt x="40" y="78"/>
                </a:lnTo>
                <a:lnTo>
                  <a:pt x="40" y="78"/>
                </a:lnTo>
                <a:lnTo>
                  <a:pt x="42" y="78"/>
                </a:lnTo>
                <a:lnTo>
                  <a:pt x="42" y="76"/>
                </a:lnTo>
                <a:lnTo>
                  <a:pt x="42" y="76"/>
                </a:lnTo>
                <a:lnTo>
                  <a:pt x="40" y="74"/>
                </a:lnTo>
                <a:lnTo>
                  <a:pt x="42" y="74"/>
                </a:lnTo>
                <a:lnTo>
                  <a:pt x="40" y="72"/>
                </a:lnTo>
                <a:lnTo>
                  <a:pt x="40" y="72"/>
                </a:lnTo>
                <a:lnTo>
                  <a:pt x="38" y="72"/>
                </a:lnTo>
                <a:lnTo>
                  <a:pt x="38" y="70"/>
                </a:lnTo>
                <a:lnTo>
                  <a:pt x="38" y="68"/>
                </a:lnTo>
                <a:lnTo>
                  <a:pt x="38" y="68"/>
                </a:lnTo>
                <a:lnTo>
                  <a:pt x="40" y="68"/>
                </a:lnTo>
                <a:lnTo>
                  <a:pt x="40" y="68"/>
                </a:lnTo>
                <a:lnTo>
                  <a:pt x="42" y="68"/>
                </a:lnTo>
                <a:lnTo>
                  <a:pt x="42" y="68"/>
                </a:lnTo>
                <a:lnTo>
                  <a:pt x="42" y="66"/>
                </a:lnTo>
                <a:lnTo>
                  <a:pt x="42" y="66"/>
                </a:lnTo>
                <a:lnTo>
                  <a:pt x="42" y="66"/>
                </a:lnTo>
                <a:lnTo>
                  <a:pt x="42" y="66"/>
                </a:lnTo>
                <a:lnTo>
                  <a:pt x="42" y="66"/>
                </a:lnTo>
                <a:lnTo>
                  <a:pt x="40" y="66"/>
                </a:lnTo>
                <a:lnTo>
                  <a:pt x="40" y="66"/>
                </a:lnTo>
                <a:lnTo>
                  <a:pt x="40" y="66"/>
                </a:lnTo>
                <a:lnTo>
                  <a:pt x="40" y="66"/>
                </a:lnTo>
                <a:lnTo>
                  <a:pt x="38" y="64"/>
                </a:lnTo>
                <a:lnTo>
                  <a:pt x="36" y="66"/>
                </a:lnTo>
                <a:lnTo>
                  <a:pt x="36" y="66"/>
                </a:lnTo>
                <a:lnTo>
                  <a:pt x="34" y="66"/>
                </a:lnTo>
                <a:lnTo>
                  <a:pt x="34" y="66"/>
                </a:lnTo>
                <a:lnTo>
                  <a:pt x="34" y="66"/>
                </a:lnTo>
                <a:lnTo>
                  <a:pt x="34" y="64"/>
                </a:lnTo>
                <a:lnTo>
                  <a:pt x="32" y="64"/>
                </a:lnTo>
                <a:lnTo>
                  <a:pt x="32" y="64"/>
                </a:lnTo>
                <a:lnTo>
                  <a:pt x="32" y="64"/>
                </a:lnTo>
                <a:lnTo>
                  <a:pt x="30" y="62"/>
                </a:lnTo>
                <a:lnTo>
                  <a:pt x="30" y="62"/>
                </a:lnTo>
                <a:lnTo>
                  <a:pt x="30" y="62"/>
                </a:lnTo>
                <a:lnTo>
                  <a:pt x="30" y="62"/>
                </a:lnTo>
                <a:lnTo>
                  <a:pt x="28" y="62"/>
                </a:lnTo>
                <a:lnTo>
                  <a:pt x="28" y="60"/>
                </a:lnTo>
                <a:lnTo>
                  <a:pt x="28" y="58"/>
                </a:lnTo>
                <a:lnTo>
                  <a:pt x="26" y="56"/>
                </a:lnTo>
                <a:lnTo>
                  <a:pt x="26" y="56"/>
                </a:lnTo>
                <a:lnTo>
                  <a:pt x="26" y="56"/>
                </a:lnTo>
                <a:lnTo>
                  <a:pt x="24" y="56"/>
                </a:lnTo>
                <a:lnTo>
                  <a:pt x="24" y="56"/>
                </a:lnTo>
                <a:lnTo>
                  <a:pt x="24" y="56"/>
                </a:lnTo>
                <a:lnTo>
                  <a:pt x="24" y="56"/>
                </a:lnTo>
                <a:lnTo>
                  <a:pt x="24" y="56"/>
                </a:lnTo>
                <a:lnTo>
                  <a:pt x="24" y="56"/>
                </a:lnTo>
                <a:lnTo>
                  <a:pt x="22" y="54"/>
                </a:lnTo>
                <a:lnTo>
                  <a:pt x="22" y="54"/>
                </a:lnTo>
                <a:lnTo>
                  <a:pt x="22" y="54"/>
                </a:lnTo>
                <a:lnTo>
                  <a:pt x="22" y="52"/>
                </a:lnTo>
                <a:lnTo>
                  <a:pt x="22" y="52"/>
                </a:lnTo>
                <a:lnTo>
                  <a:pt x="22" y="52"/>
                </a:lnTo>
                <a:lnTo>
                  <a:pt x="22" y="50"/>
                </a:lnTo>
                <a:lnTo>
                  <a:pt x="20" y="50"/>
                </a:lnTo>
                <a:lnTo>
                  <a:pt x="20" y="50"/>
                </a:lnTo>
                <a:lnTo>
                  <a:pt x="20" y="50"/>
                </a:lnTo>
                <a:lnTo>
                  <a:pt x="20" y="50"/>
                </a:lnTo>
                <a:lnTo>
                  <a:pt x="20" y="50"/>
                </a:lnTo>
                <a:lnTo>
                  <a:pt x="20" y="48"/>
                </a:lnTo>
                <a:lnTo>
                  <a:pt x="20" y="48"/>
                </a:lnTo>
                <a:lnTo>
                  <a:pt x="20" y="48"/>
                </a:lnTo>
                <a:lnTo>
                  <a:pt x="20" y="46"/>
                </a:lnTo>
                <a:lnTo>
                  <a:pt x="18" y="46"/>
                </a:lnTo>
                <a:lnTo>
                  <a:pt x="18" y="46"/>
                </a:lnTo>
                <a:lnTo>
                  <a:pt x="18" y="44"/>
                </a:lnTo>
                <a:lnTo>
                  <a:pt x="18" y="44"/>
                </a:lnTo>
                <a:lnTo>
                  <a:pt x="18" y="44"/>
                </a:lnTo>
                <a:lnTo>
                  <a:pt x="18" y="44"/>
                </a:lnTo>
                <a:lnTo>
                  <a:pt x="18" y="42"/>
                </a:lnTo>
                <a:lnTo>
                  <a:pt x="18" y="42"/>
                </a:lnTo>
                <a:lnTo>
                  <a:pt x="18" y="40"/>
                </a:lnTo>
                <a:lnTo>
                  <a:pt x="14" y="40"/>
                </a:lnTo>
                <a:lnTo>
                  <a:pt x="14" y="38"/>
                </a:lnTo>
                <a:lnTo>
                  <a:pt x="14" y="38"/>
                </a:lnTo>
                <a:lnTo>
                  <a:pt x="14" y="36"/>
                </a:lnTo>
                <a:lnTo>
                  <a:pt x="14" y="34"/>
                </a:lnTo>
                <a:lnTo>
                  <a:pt x="14" y="34"/>
                </a:lnTo>
                <a:lnTo>
                  <a:pt x="12" y="34"/>
                </a:lnTo>
                <a:lnTo>
                  <a:pt x="8" y="32"/>
                </a:lnTo>
                <a:lnTo>
                  <a:pt x="8" y="32"/>
                </a:lnTo>
                <a:lnTo>
                  <a:pt x="8" y="30"/>
                </a:lnTo>
                <a:lnTo>
                  <a:pt x="8" y="28"/>
                </a:lnTo>
                <a:lnTo>
                  <a:pt x="10" y="26"/>
                </a:lnTo>
                <a:lnTo>
                  <a:pt x="10" y="24"/>
                </a:lnTo>
                <a:lnTo>
                  <a:pt x="10" y="24"/>
                </a:lnTo>
                <a:lnTo>
                  <a:pt x="10" y="24"/>
                </a:lnTo>
                <a:lnTo>
                  <a:pt x="8" y="24"/>
                </a:lnTo>
                <a:lnTo>
                  <a:pt x="8" y="22"/>
                </a:lnTo>
                <a:lnTo>
                  <a:pt x="8" y="22"/>
                </a:lnTo>
                <a:lnTo>
                  <a:pt x="8" y="22"/>
                </a:lnTo>
                <a:lnTo>
                  <a:pt x="8" y="22"/>
                </a:lnTo>
                <a:lnTo>
                  <a:pt x="6" y="20"/>
                </a:lnTo>
                <a:lnTo>
                  <a:pt x="6" y="18"/>
                </a:lnTo>
                <a:lnTo>
                  <a:pt x="6" y="18"/>
                </a:lnTo>
                <a:lnTo>
                  <a:pt x="6" y="16"/>
                </a:lnTo>
                <a:lnTo>
                  <a:pt x="6" y="16"/>
                </a:lnTo>
                <a:lnTo>
                  <a:pt x="6" y="16"/>
                </a:lnTo>
                <a:lnTo>
                  <a:pt x="6" y="16"/>
                </a:lnTo>
                <a:lnTo>
                  <a:pt x="4" y="14"/>
                </a:lnTo>
                <a:lnTo>
                  <a:pt x="4" y="14"/>
                </a:lnTo>
                <a:lnTo>
                  <a:pt x="4" y="12"/>
                </a:lnTo>
                <a:lnTo>
                  <a:pt x="4" y="12"/>
                </a:lnTo>
                <a:lnTo>
                  <a:pt x="4" y="10"/>
                </a:lnTo>
                <a:lnTo>
                  <a:pt x="2" y="8"/>
                </a:lnTo>
                <a:lnTo>
                  <a:pt x="2" y="8"/>
                </a:lnTo>
                <a:lnTo>
                  <a:pt x="0" y="6"/>
                </a:lnTo>
                <a:lnTo>
                  <a:pt x="0" y="6"/>
                </a:lnTo>
                <a:lnTo>
                  <a:pt x="2" y="6"/>
                </a:lnTo>
                <a:lnTo>
                  <a:pt x="2" y="6"/>
                </a:lnTo>
                <a:lnTo>
                  <a:pt x="4" y="6"/>
                </a:lnTo>
                <a:lnTo>
                  <a:pt x="4" y="6"/>
                </a:lnTo>
                <a:lnTo>
                  <a:pt x="4" y="6"/>
                </a:lnTo>
                <a:lnTo>
                  <a:pt x="6" y="6"/>
                </a:lnTo>
                <a:lnTo>
                  <a:pt x="6" y="6"/>
                </a:lnTo>
                <a:lnTo>
                  <a:pt x="6" y="2"/>
                </a:lnTo>
                <a:lnTo>
                  <a:pt x="6" y="2"/>
                </a:lnTo>
                <a:lnTo>
                  <a:pt x="8" y="0"/>
                </a:lnTo>
                <a:lnTo>
                  <a:pt x="10" y="2"/>
                </a:lnTo>
                <a:lnTo>
                  <a:pt x="10" y="2"/>
                </a:lnTo>
                <a:lnTo>
                  <a:pt x="12" y="2"/>
                </a:lnTo>
                <a:lnTo>
                  <a:pt x="12" y="2"/>
                </a:lnTo>
                <a:lnTo>
                  <a:pt x="12" y="4"/>
                </a:lnTo>
                <a:lnTo>
                  <a:pt x="12" y="4"/>
                </a:lnTo>
                <a:lnTo>
                  <a:pt x="12" y="6"/>
                </a:lnTo>
                <a:lnTo>
                  <a:pt x="14" y="6"/>
                </a:lnTo>
                <a:lnTo>
                  <a:pt x="14" y="6"/>
                </a:lnTo>
                <a:lnTo>
                  <a:pt x="14" y="6"/>
                </a:lnTo>
                <a:lnTo>
                  <a:pt x="14" y="6"/>
                </a:lnTo>
                <a:lnTo>
                  <a:pt x="16" y="8"/>
                </a:lnTo>
                <a:lnTo>
                  <a:pt x="16" y="8"/>
                </a:lnTo>
                <a:lnTo>
                  <a:pt x="16" y="8"/>
                </a:lnTo>
                <a:lnTo>
                  <a:pt x="16" y="10"/>
                </a:lnTo>
                <a:lnTo>
                  <a:pt x="18" y="10"/>
                </a:lnTo>
                <a:lnTo>
                  <a:pt x="18" y="10"/>
                </a:lnTo>
                <a:lnTo>
                  <a:pt x="18" y="10"/>
                </a:lnTo>
                <a:lnTo>
                  <a:pt x="20" y="10"/>
                </a:lnTo>
                <a:lnTo>
                  <a:pt x="20" y="12"/>
                </a:lnTo>
                <a:lnTo>
                  <a:pt x="20" y="12"/>
                </a:lnTo>
                <a:lnTo>
                  <a:pt x="20" y="12"/>
                </a:lnTo>
                <a:lnTo>
                  <a:pt x="22" y="14"/>
                </a:lnTo>
                <a:lnTo>
                  <a:pt x="22" y="14"/>
                </a:lnTo>
                <a:lnTo>
                  <a:pt x="22" y="14"/>
                </a:lnTo>
                <a:lnTo>
                  <a:pt x="24" y="14"/>
                </a:lnTo>
                <a:lnTo>
                  <a:pt x="26" y="14"/>
                </a:lnTo>
                <a:lnTo>
                  <a:pt x="28" y="14"/>
                </a:lnTo>
                <a:lnTo>
                  <a:pt x="30" y="16"/>
                </a:lnTo>
                <a:lnTo>
                  <a:pt x="32" y="16"/>
                </a:lnTo>
                <a:lnTo>
                  <a:pt x="32" y="16"/>
                </a:lnTo>
                <a:lnTo>
                  <a:pt x="32" y="16"/>
                </a:lnTo>
                <a:lnTo>
                  <a:pt x="32" y="14"/>
                </a:lnTo>
                <a:lnTo>
                  <a:pt x="32" y="14"/>
                </a:lnTo>
                <a:lnTo>
                  <a:pt x="34" y="14"/>
                </a:lnTo>
                <a:lnTo>
                  <a:pt x="34" y="14"/>
                </a:lnTo>
                <a:lnTo>
                  <a:pt x="36" y="14"/>
                </a:lnTo>
                <a:lnTo>
                  <a:pt x="36" y="16"/>
                </a:lnTo>
                <a:lnTo>
                  <a:pt x="36" y="16"/>
                </a:lnTo>
                <a:close/>
                <a:moveTo>
                  <a:pt x="196" y="216"/>
                </a:moveTo>
                <a:lnTo>
                  <a:pt x="196" y="216"/>
                </a:lnTo>
                <a:lnTo>
                  <a:pt x="196" y="216"/>
                </a:lnTo>
                <a:lnTo>
                  <a:pt x="196" y="216"/>
                </a:lnTo>
                <a:lnTo>
                  <a:pt x="194" y="216"/>
                </a:lnTo>
                <a:lnTo>
                  <a:pt x="194" y="216"/>
                </a:lnTo>
                <a:lnTo>
                  <a:pt x="194" y="216"/>
                </a:lnTo>
                <a:lnTo>
                  <a:pt x="194" y="216"/>
                </a:lnTo>
                <a:lnTo>
                  <a:pt x="194" y="216"/>
                </a:lnTo>
                <a:lnTo>
                  <a:pt x="194" y="216"/>
                </a:lnTo>
                <a:lnTo>
                  <a:pt x="194" y="214"/>
                </a:lnTo>
                <a:lnTo>
                  <a:pt x="196" y="214"/>
                </a:lnTo>
                <a:lnTo>
                  <a:pt x="196" y="214"/>
                </a:lnTo>
                <a:lnTo>
                  <a:pt x="196" y="214"/>
                </a:lnTo>
                <a:lnTo>
                  <a:pt x="196" y="2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3" name="Freeform 169"/>
          <p:cNvSpPr>
            <a:spLocks noEditPoints="1"/>
          </p:cNvSpPr>
          <p:nvPr/>
        </p:nvSpPr>
        <p:spPr bwMode="auto">
          <a:xfrm>
            <a:off x="4356100" y="2182813"/>
            <a:ext cx="88900" cy="98425"/>
          </a:xfrm>
          <a:custGeom>
            <a:avLst/>
            <a:gdLst/>
            <a:ahLst/>
            <a:cxnLst>
              <a:cxn ang="0">
                <a:pos x="6" y="22"/>
              </a:cxn>
              <a:cxn ang="0">
                <a:pos x="10" y="16"/>
              </a:cxn>
              <a:cxn ang="0">
                <a:pos x="18" y="18"/>
              </a:cxn>
              <a:cxn ang="0">
                <a:pos x="26" y="16"/>
              </a:cxn>
              <a:cxn ang="0">
                <a:pos x="28" y="14"/>
              </a:cxn>
              <a:cxn ang="0">
                <a:pos x="24" y="12"/>
              </a:cxn>
              <a:cxn ang="0">
                <a:pos x="28" y="8"/>
              </a:cxn>
              <a:cxn ang="0">
                <a:pos x="28" y="6"/>
              </a:cxn>
              <a:cxn ang="0">
                <a:pos x="34" y="2"/>
              </a:cxn>
              <a:cxn ang="0">
                <a:pos x="36" y="4"/>
              </a:cxn>
              <a:cxn ang="0">
                <a:pos x="36" y="2"/>
              </a:cxn>
              <a:cxn ang="0">
                <a:pos x="38" y="4"/>
              </a:cxn>
              <a:cxn ang="0">
                <a:pos x="38" y="6"/>
              </a:cxn>
              <a:cxn ang="0">
                <a:pos x="38" y="2"/>
              </a:cxn>
              <a:cxn ang="0">
                <a:pos x="46" y="2"/>
              </a:cxn>
              <a:cxn ang="0">
                <a:pos x="38" y="8"/>
              </a:cxn>
              <a:cxn ang="0">
                <a:pos x="34" y="12"/>
              </a:cxn>
              <a:cxn ang="0">
                <a:pos x="34" y="16"/>
              </a:cxn>
              <a:cxn ang="0">
                <a:pos x="38" y="20"/>
              </a:cxn>
              <a:cxn ang="0">
                <a:pos x="46" y="16"/>
              </a:cxn>
              <a:cxn ang="0">
                <a:pos x="52" y="20"/>
              </a:cxn>
              <a:cxn ang="0">
                <a:pos x="54" y="20"/>
              </a:cxn>
              <a:cxn ang="0">
                <a:pos x="52" y="22"/>
              </a:cxn>
              <a:cxn ang="0">
                <a:pos x="54" y="24"/>
              </a:cxn>
              <a:cxn ang="0">
                <a:pos x="56" y="28"/>
              </a:cxn>
              <a:cxn ang="0">
                <a:pos x="54" y="40"/>
              </a:cxn>
              <a:cxn ang="0">
                <a:pos x="54" y="44"/>
              </a:cxn>
              <a:cxn ang="0">
                <a:pos x="50" y="48"/>
              </a:cxn>
              <a:cxn ang="0">
                <a:pos x="46" y="50"/>
              </a:cxn>
              <a:cxn ang="0">
                <a:pos x="44" y="50"/>
              </a:cxn>
              <a:cxn ang="0">
                <a:pos x="36" y="52"/>
              </a:cxn>
              <a:cxn ang="0">
                <a:pos x="30" y="56"/>
              </a:cxn>
              <a:cxn ang="0">
                <a:pos x="24" y="56"/>
              </a:cxn>
              <a:cxn ang="0">
                <a:pos x="24" y="58"/>
              </a:cxn>
              <a:cxn ang="0">
                <a:pos x="12" y="62"/>
              </a:cxn>
              <a:cxn ang="0">
                <a:pos x="8" y="62"/>
              </a:cxn>
              <a:cxn ang="0">
                <a:pos x="6" y="60"/>
              </a:cxn>
              <a:cxn ang="0">
                <a:pos x="12" y="58"/>
              </a:cxn>
              <a:cxn ang="0">
                <a:pos x="4" y="60"/>
              </a:cxn>
              <a:cxn ang="0">
                <a:pos x="10" y="56"/>
              </a:cxn>
              <a:cxn ang="0">
                <a:pos x="2" y="56"/>
              </a:cxn>
              <a:cxn ang="0">
                <a:pos x="6" y="52"/>
              </a:cxn>
              <a:cxn ang="0">
                <a:pos x="4" y="52"/>
              </a:cxn>
              <a:cxn ang="0">
                <a:pos x="2" y="48"/>
              </a:cxn>
              <a:cxn ang="0">
                <a:pos x="8" y="48"/>
              </a:cxn>
              <a:cxn ang="0">
                <a:pos x="16" y="44"/>
              </a:cxn>
              <a:cxn ang="0">
                <a:pos x="16" y="44"/>
              </a:cxn>
              <a:cxn ang="0">
                <a:pos x="6" y="44"/>
              </a:cxn>
              <a:cxn ang="0">
                <a:pos x="12" y="38"/>
              </a:cxn>
              <a:cxn ang="0">
                <a:pos x="20" y="34"/>
              </a:cxn>
              <a:cxn ang="0">
                <a:pos x="14" y="34"/>
              </a:cxn>
              <a:cxn ang="0">
                <a:pos x="10" y="32"/>
              </a:cxn>
              <a:cxn ang="0">
                <a:pos x="10" y="30"/>
              </a:cxn>
              <a:cxn ang="0">
                <a:pos x="8" y="28"/>
              </a:cxn>
              <a:cxn ang="0">
                <a:pos x="8" y="26"/>
              </a:cxn>
              <a:cxn ang="0">
                <a:pos x="12" y="24"/>
              </a:cxn>
              <a:cxn ang="0">
                <a:pos x="10" y="24"/>
              </a:cxn>
              <a:cxn ang="0">
                <a:pos x="10" y="22"/>
              </a:cxn>
              <a:cxn ang="0">
                <a:pos x="6" y="20"/>
              </a:cxn>
              <a:cxn ang="0">
                <a:pos x="8" y="18"/>
              </a:cxn>
              <a:cxn ang="0">
                <a:pos x="10" y="18"/>
              </a:cxn>
            </a:cxnLst>
            <a:rect l="0" t="0" r="r" b="b"/>
            <a:pathLst>
              <a:path w="56" h="62">
                <a:moveTo>
                  <a:pt x="8" y="22"/>
                </a:moveTo>
                <a:lnTo>
                  <a:pt x="8" y="22"/>
                </a:lnTo>
                <a:lnTo>
                  <a:pt x="8" y="22"/>
                </a:lnTo>
                <a:lnTo>
                  <a:pt x="8" y="22"/>
                </a:lnTo>
                <a:lnTo>
                  <a:pt x="8" y="24"/>
                </a:lnTo>
                <a:lnTo>
                  <a:pt x="8" y="24"/>
                </a:lnTo>
                <a:lnTo>
                  <a:pt x="8" y="24"/>
                </a:lnTo>
                <a:lnTo>
                  <a:pt x="6" y="22"/>
                </a:lnTo>
                <a:lnTo>
                  <a:pt x="6" y="22"/>
                </a:lnTo>
                <a:lnTo>
                  <a:pt x="6" y="22"/>
                </a:lnTo>
                <a:lnTo>
                  <a:pt x="6" y="22"/>
                </a:lnTo>
                <a:lnTo>
                  <a:pt x="4" y="22"/>
                </a:lnTo>
                <a:lnTo>
                  <a:pt x="4" y="22"/>
                </a:lnTo>
                <a:lnTo>
                  <a:pt x="6" y="22"/>
                </a:lnTo>
                <a:lnTo>
                  <a:pt x="6" y="22"/>
                </a:lnTo>
                <a:lnTo>
                  <a:pt x="6" y="22"/>
                </a:lnTo>
                <a:lnTo>
                  <a:pt x="6" y="22"/>
                </a:lnTo>
                <a:lnTo>
                  <a:pt x="8" y="22"/>
                </a:lnTo>
                <a:close/>
                <a:moveTo>
                  <a:pt x="10" y="18"/>
                </a:moveTo>
                <a:lnTo>
                  <a:pt x="10" y="18"/>
                </a:lnTo>
                <a:lnTo>
                  <a:pt x="10" y="16"/>
                </a:lnTo>
                <a:lnTo>
                  <a:pt x="10" y="16"/>
                </a:lnTo>
                <a:lnTo>
                  <a:pt x="10" y="16"/>
                </a:lnTo>
                <a:lnTo>
                  <a:pt x="10" y="16"/>
                </a:lnTo>
                <a:lnTo>
                  <a:pt x="10" y="16"/>
                </a:lnTo>
                <a:lnTo>
                  <a:pt x="12" y="16"/>
                </a:lnTo>
                <a:lnTo>
                  <a:pt x="14" y="16"/>
                </a:lnTo>
                <a:lnTo>
                  <a:pt x="16" y="16"/>
                </a:lnTo>
                <a:lnTo>
                  <a:pt x="16" y="16"/>
                </a:lnTo>
                <a:lnTo>
                  <a:pt x="18" y="18"/>
                </a:lnTo>
                <a:lnTo>
                  <a:pt x="18" y="18"/>
                </a:lnTo>
                <a:lnTo>
                  <a:pt x="18" y="18"/>
                </a:lnTo>
                <a:lnTo>
                  <a:pt x="18" y="18"/>
                </a:lnTo>
                <a:lnTo>
                  <a:pt x="18" y="18"/>
                </a:lnTo>
                <a:lnTo>
                  <a:pt x="18" y="18"/>
                </a:lnTo>
                <a:lnTo>
                  <a:pt x="20" y="16"/>
                </a:lnTo>
                <a:lnTo>
                  <a:pt x="20" y="16"/>
                </a:lnTo>
                <a:lnTo>
                  <a:pt x="20" y="16"/>
                </a:lnTo>
                <a:lnTo>
                  <a:pt x="20" y="16"/>
                </a:lnTo>
                <a:lnTo>
                  <a:pt x="20" y="16"/>
                </a:lnTo>
                <a:lnTo>
                  <a:pt x="22" y="18"/>
                </a:lnTo>
                <a:lnTo>
                  <a:pt x="24" y="18"/>
                </a:lnTo>
                <a:lnTo>
                  <a:pt x="26" y="18"/>
                </a:lnTo>
                <a:lnTo>
                  <a:pt x="26" y="16"/>
                </a:lnTo>
                <a:lnTo>
                  <a:pt x="26" y="16"/>
                </a:lnTo>
                <a:lnTo>
                  <a:pt x="24" y="16"/>
                </a:lnTo>
                <a:lnTo>
                  <a:pt x="24" y="16"/>
                </a:lnTo>
                <a:lnTo>
                  <a:pt x="24" y="16"/>
                </a:lnTo>
                <a:lnTo>
                  <a:pt x="24" y="16"/>
                </a:lnTo>
                <a:lnTo>
                  <a:pt x="24" y="16"/>
                </a:lnTo>
                <a:lnTo>
                  <a:pt x="24" y="16"/>
                </a:lnTo>
                <a:lnTo>
                  <a:pt x="24" y="16"/>
                </a:lnTo>
                <a:lnTo>
                  <a:pt x="26" y="14"/>
                </a:lnTo>
                <a:lnTo>
                  <a:pt x="28" y="14"/>
                </a:lnTo>
                <a:lnTo>
                  <a:pt x="28" y="14"/>
                </a:lnTo>
                <a:lnTo>
                  <a:pt x="28" y="14"/>
                </a:lnTo>
                <a:lnTo>
                  <a:pt x="28" y="14"/>
                </a:lnTo>
                <a:lnTo>
                  <a:pt x="30" y="14"/>
                </a:lnTo>
                <a:lnTo>
                  <a:pt x="30" y="12"/>
                </a:lnTo>
                <a:lnTo>
                  <a:pt x="30" y="12"/>
                </a:lnTo>
                <a:lnTo>
                  <a:pt x="30" y="12"/>
                </a:lnTo>
                <a:lnTo>
                  <a:pt x="28" y="12"/>
                </a:lnTo>
                <a:lnTo>
                  <a:pt x="26" y="12"/>
                </a:lnTo>
                <a:lnTo>
                  <a:pt x="26" y="12"/>
                </a:lnTo>
                <a:lnTo>
                  <a:pt x="24" y="12"/>
                </a:lnTo>
                <a:lnTo>
                  <a:pt x="24" y="12"/>
                </a:lnTo>
                <a:lnTo>
                  <a:pt x="24" y="12"/>
                </a:lnTo>
                <a:lnTo>
                  <a:pt x="24" y="12"/>
                </a:lnTo>
                <a:lnTo>
                  <a:pt x="22" y="10"/>
                </a:lnTo>
                <a:lnTo>
                  <a:pt x="22" y="10"/>
                </a:lnTo>
                <a:lnTo>
                  <a:pt x="24" y="10"/>
                </a:lnTo>
                <a:lnTo>
                  <a:pt x="24" y="10"/>
                </a:lnTo>
                <a:lnTo>
                  <a:pt x="24" y="10"/>
                </a:lnTo>
                <a:lnTo>
                  <a:pt x="26" y="10"/>
                </a:lnTo>
                <a:lnTo>
                  <a:pt x="26" y="8"/>
                </a:lnTo>
                <a:lnTo>
                  <a:pt x="28" y="8"/>
                </a:lnTo>
                <a:lnTo>
                  <a:pt x="28" y="8"/>
                </a:lnTo>
                <a:lnTo>
                  <a:pt x="28" y="8"/>
                </a:lnTo>
                <a:lnTo>
                  <a:pt x="28" y="8"/>
                </a:lnTo>
                <a:lnTo>
                  <a:pt x="28" y="8"/>
                </a:lnTo>
                <a:lnTo>
                  <a:pt x="28" y="8"/>
                </a:lnTo>
                <a:lnTo>
                  <a:pt x="28" y="8"/>
                </a:lnTo>
                <a:lnTo>
                  <a:pt x="28" y="8"/>
                </a:lnTo>
                <a:lnTo>
                  <a:pt x="28" y="8"/>
                </a:lnTo>
                <a:lnTo>
                  <a:pt x="28" y="8"/>
                </a:lnTo>
                <a:lnTo>
                  <a:pt x="28" y="6"/>
                </a:lnTo>
                <a:lnTo>
                  <a:pt x="28" y="6"/>
                </a:lnTo>
                <a:lnTo>
                  <a:pt x="28" y="6"/>
                </a:lnTo>
                <a:lnTo>
                  <a:pt x="28" y="6"/>
                </a:lnTo>
                <a:lnTo>
                  <a:pt x="28" y="6"/>
                </a:lnTo>
                <a:lnTo>
                  <a:pt x="28" y="6"/>
                </a:lnTo>
                <a:lnTo>
                  <a:pt x="28" y="6"/>
                </a:lnTo>
                <a:lnTo>
                  <a:pt x="28" y="4"/>
                </a:lnTo>
                <a:lnTo>
                  <a:pt x="30" y="4"/>
                </a:lnTo>
                <a:lnTo>
                  <a:pt x="32" y="2"/>
                </a:lnTo>
                <a:lnTo>
                  <a:pt x="34" y="2"/>
                </a:lnTo>
                <a:lnTo>
                  <a:pt x="34" y="2"/>
                </a:lnTo>
                <a:lnTo>
                  <a:pt x="34" y="2"/>
                </a:lnTo>
                <a:lnTo>
                  <a:pt x="34" y="2"/>
                </a:lnTo>
                <a:lnTo>
                  <a:pt x="34" y="2"/>
                </a:lnTo>
                <a:lnTo>
                  <a:pt x="36" y="2"/>
                </a:lnTo>
                <a:lnTo>
                  <a:pt x="36" y="2"/>
                </a:lnTo>
                <a:lnTo>
                  <a:pt x="36" y="2"/>
                </a:lnTo>
                <a:lnTo>
                  <a:pt x="36" y="2"/>
                </a:lnTo>
                <a:lnTo>
                  <a:pt x="36" y="2"/>
                </a:lnTo>
                <a:lnTo>
                  <a:pt x="36" y="4"/>
                </a:lnTo>
                <a:lnTo>
                  <a:pt x="36" y="4"/>
                </a:lnTo>
                <a:lnTo>
                  <a:pt x="36" y="4"/>
                </a:lnTo>
                <a:lnTo>
                  <a:pt x="36" y="4"/>
                </a:lnTo>
                <a:lnTo>
                  <a:pt x="36" y="4"/>
                </a:lnTo>
                <a:lnTo>
                  <a:pt x="36" y="4"/>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8" y="2"/>
                </a:lnTo>
                <a:lnTo>
                  <a:pt x="38" y="2"/>
                </a:lnTo>
                <a:lnTo>
                  <a:pt x="38" y="2"/>
                </a:lnTo>
                <a:lnTo>
                  <a:pt x="38" y="4"/>
                </a:lnTo>
                <a:lnTo>
                  <a:pt x="38" y="4"/>
                </a:lnTo>
                <a:lnTo>
                  <a:pt x="38" y="4"/>
                </a:lnTo>
                <a:lnTo>
                  <a:pt x="38" y="4"/>
                </a:lnTo>
                <a:lnTo>
                  <a:pt x="38" y="4"/>
                </a:lnTo>
                <a:lnTo>
                  <a:pt x="38" y="4"/>
                </a:lnTo>
                <a:lnTo>
                  <a:pt x="38" y="4"/>
                </a:lnTo>
                <a:lnTo>
                  <a:pt x="38" y="4"/>
                </a:lnTo>
                <a:lnTo>
                  <a:pt x="38" y="6"/>
                </a:lnTo>
                <a:lnTo>
                  <a:pt x="36" y="6"/>
                </a:lnTo>
                <a:lnTo>
                  <a:pt x="36" y="6"/>
                </a:lnTo>
                <a:lnTo>
                  <a:pt x="38" y="6"/>
                </a:lnTo>
                <a:lnTo>
                  <a:pt x="38" y="6"/>
                </a:lnTo>
                <a:lnTo>
                  <a:pt x="38" y="6"/>
                </a:lnTo>
                <a:lnTo>
                  <a:pt x="38" y="6"/>
                </a:lnTo>
                <a:lnTo>
                  <a:pt x="38" y="6"/>
                </a:lnTo>
                <a:lnTo>
                  <a:pt x="38" y="6"/>
                </a:lnTo>
                <a:lnTo>
                  <a:pt x="40" y="4"/>
                </a:lnTo>
                <a:lnTo>
                  <a:pt x="40" y="4"/>
                </a:lnTo>
                <a:lnTo>
                  <a:pt x="40" y="4"/>
                </a:lnTo>
                <a:lnTo>
                  <a:pt x="40" y="4"/>
                </a:lnTo>
                <a:lnTo>
                  <a:pt x="40" y="4"/>
                </a:lnTo>
                <a:lnTo>
                  <a:pt x="38" y="2"/>
                </a:lnTo>
                <a:lnTo>
                  <a:pt x="38" y="2"/>
                </a:lnTo>
                <a:lnTo>
                  <a:pt x="38" y="2"/>
                </a:lnTo>
                <a:lnTo>
                  <a:pt x="38" y="2"/>
                </a:lnTo>
                <a:lnTo>
                  <a:pt x="38" y="2"/>
                </a:lnTo>
                <a:lnTo>
                  <a:pt x="40" y="2"/>
                </a:lnTo>
                <a:lnTo>
                  <a:pt x="40" y="0"/>
                </a:lnTo>
                <a:lnTo>
                  <a:pt x="40" y="0"/>
                </a:lnTo>
                <a:lnTo>
                  <a:pt x="40" y="0"/>
                </a:lnTo>
                <a:lnTo>
                  <a:pt x="42" y="0"/>
                </a:lnTo>
                <a:lnTo>
                  <a:pt x="42" y="0"/>
                </a:lnTo>
                <a:lnTo>
                  <a:pt x="44" y="2"/>
                </a:lnTo>
                <a:lnTo>
                  <a:pt x="46" y="2"/>
                </a:lnTo>
                <a:lnTo>
                  <a:pt x="46" y="2"/>
                </a:lnTo>
                <a:lnTo>
                  <a:pt x="46" y="2"/>
                </a:lnTo>
                <a:lnTo>
                  <a:pt x="46" y="2"/>
                </a:lnTo>
                <a:lnTo>
                  <a:pt x="44" y="2"/>
                </a:lnTo>
                <a:lnTo>
                  <a:pt x="44" y="4"/>
                </a:lnTo>
                <a:lnTo>
                  <a:pt x="44" y="4"/>
                </a:lnTo>
                <a:lnTo>
                  <a:pt x="42" y="4"/>
                </a:lnTo>
                <a:lnTo>
                  <a:pt x="42" y="4"/>
                </a:lnTo>
                <a:lnTo>
                  <a:pt x="42" y="4"/>
                </a:lnTo>
                <a:lnTo>
                  <a:pt x="42" y="4"/>
                </a:lnTo>
                <a:lnTo>
                  <a:pt x="40" y="6"/>
                </a:lnTo>
                <a:lnTo>
                  <a:pt x="40" y="8"/>
                </a:lnTo>
                <a:lnTo>
                  <a:pt x="40" y="8"/>
                </a:lnTo>
                <a:lnTo>
                  <a:pt x="38" y="8"/>
                </a:lnTo>
                <a:lnTo>
                  <a:pt x="38" y="10"/>
                </a:lnTo>
                <a:lnTo>
                  <a:pt x="36" y="10"/>
                </a:lnTo>
                <a:lnTo>
                  <a:pt x="34" y="10"/>
                </a:lnTo>
                <a:lnTo>
                  <a:pt x="34" y="10"/>
                </a:lnTo>
                <a:lnTo>
                  <a:pt x="34" y="10"/>
                </a:lnTo>
                <a:lnTo>
                  <a:pt x="34" y="10"/>
                </a:lnTo>
                <a:lnTo>
                  <a:pt x="34" y="10"/>
                </a:lnTo>
                <a:lnTo>
                  <a:pt x="34" y="12"/>
                </a:lnTo>
                <a:lnTo>
                  <a:pt x="36" y="12"/>
                </a:lnTo>
                <a:lnTo>
                  <a:pt x="36" y="12"/>
                </a:lnTo>
                <a:lnTo>
                  <a:pt x="34" y="12"/>
                </a:lnTo>
                <a:lnTo>
                  <a:pt x="32" y="12"/>
                </a:lnTo>
                <a:lnTo>
                  <a:pt x="32" y="14"/>
                </a:lnTo>
                <a:lnTo>
                  <a:pt x="30" y="14"/>
                </a:lnTo>
                <a:lnTo>
                  <a:pt x="30" y="14"/>
                </a:lnTo>
                <a:lnTo>
                  <a:pt x="32" y="16"/>
                </a:lnTo>
                <a:lnTo>
                  <a:pt x="32" y="16"/>
                </a:lnTo>
                <a:lnTo>
                  <a:pt x="32" y="16"/>
                </a:lnTo>
                <a:lnTo>
                  <a:pt x="32" y="16"/>
                </a:lnTo>
                <a:lnTo>
                  <a:pt x="32" y="16"/>
                </a:lnTo>
                <a:lnTo>
                  <a:pt x="34" y="16"/>
                </a:lnTo>
                <a:lnTo>
                  <a:pt x="34" y="16"/>
                </a:lnTo>
                <a:lnTo>
                  <a:pt x="34" y="18"/>
                </a:lnTo>
                <a:lnTo>
                  <a:pt x="34" y="18"/>
                </a:lnTo>
                <a:lnTo>
                  <a:pt x="34" y="18"/>
                </a:lnTo>
                <a:lnTo>
                  <a:pt x="34" y="18"/>
                </a:lnTo>
                <a:lnTo>
                  <a:pt x="34" y="18"/>
                </a:lnTo>
                <a:lnTo>
                  <a:pt x="36" y="18"/>
                </a:lnTo>
                <a:lnTo>
                  <a:pt x="36" y="18"/>
                </a:lnTo>
                <a:lnTo>
                  <a:pt x="36" y="18"/>
                </a:lnTo>
                <a:lnTo>
                  <a:pt x="36" y="20"/>
                </a:lnTo>
                <a:lnTo>
                  <a:pt x="36" y="20"/>
                </a:lnTo>
                <a:lnTo>
                  <a:pt x="38" y="20"/>
                </a:lnTo>
                <a:lnTo>
                  <a:pt x="40" y="20"/>
                </a:lnTo>
                <a:lnTo>
                  <a:pt x="40" y="20"/>
                </a:lnTo>
                <a:lnTo>
                  <a:pt x="40" y="20"/>
                </a:lnTo>
                <a:lnTo>
                  <a:pt x="42" y="18"/>
                </a:lnTo>
                <a:lnTo>
                  <a:pt x="42" y="18"/>
                </a:lnTo>
                <a:lnTo>
                  <a:pt x="42" y="16"/>
                </a:lnTo>
                <a:lnTo>
                  <a:pt x="42" y="16"/>
                </a:lnTo>
                <a:lnTo>
                  <a:pt x="44" y="14"/>
                </a:lnTo>
                <a:lnTo>
                  <a:pt x="44" y="14"/>
                </a:lnTo>
                <a:lnTo>
                  <a:pt x="44" y="16"/>
                </a:lnTo>
                <a:lnTo>
                  <a:pt x="46" y="16"/>
                </a:lnTo>
                <a:lnTo>
                  <a:pt x="46" y="16"/>
                </a:lnTo>
                <a:lnTo>
                  <a:pt x="46" y="16"/>
                </a:lnTo>
                <a:lnTo>
                  <a:pt x="46" y="16"/>
                </a:lnTo>
                <a:lnTo>
                  <a:pt x="48" y="18"/>
                </a:lnTo>
                <a:lnTo>
                  <a:pt x="48" y="20"/>
                </a:lnTo>
                <a:lnTo>
                  <a:pt x="48" y="20"/>
                </a:lnTo>
                <a:lnTo>
                  <a:pt x="50" y="20"/>
                </a:lnTo>
                <a:lnTo>
                  <a:pt x="50" y="20"/>
                </a:lnTo>
                <a:lnTo>
                  <a:pt x="50" y="20"/>
                </a:lnTo>
                <a:lnTo>
                  <a:pt x="50" y="20"/>
                </a:lnTo>
                <a:lnTo>
                  <a:pt x="52" y="20"/>
                </a:lnTo>
                <a:lnTo>
                  <a:pt x="52" y="20"/>
                </a:lnTo>
                <a:lnTo>
                  <a:pt x="52" y="20"/>
                </a:lnTo>
                <a:lnTo>
                  <a:pt x="52" y="20"/>
                </a:lnTo>
                <a:lnTo>
                  <a:pt x="54" y="20"/>
                </a:lnTo>
                <a:lnTo>
                  <a:pt x="54" y="20"/>
                </a:lnTo>
                <a:lnTo>
                  <a:pt x="54" y="20"/>
                </a:lnTo>
                <a:lnTo>
                  <a:pt x="54" y="20"/>
                </a:lnTo>
                <a:lnTo>
                  <a:pt x="54" y="20"/>
                </a:lnTo>
                <a:lnTo>
                  <a:pt x="54" y="20"/>
                </a:lnTo>
                <a:lnTo>
                  <a:pt x="54" y="20"/>
                </a:lnTo>
                <a:lnTo>
                  <a:pt x="54" y="20"/>
                </a:lnTo>
                <a:lnTo>
                  <a:pt x="56" y="20"/>
                </a:lnTo>
                <a:lnTo>
                  <a:pt x="56" y="22"/>
                </a:lnTo>
                <a:lnTo>
                  <a:pt x="56" y="22"/>
                </a:lnTo>
                <a:lnTo>
                  <a:pt x="54" y="22"/>
                </a:lnTo>
                <a:lnTo>
                  <a:pt x="54" y="22"/>
                </a:lnTo>
                <a:lnTo>
                  <a:pt x="54" y="22"/>
                </a:lnTo>
                <a:lnTo>
                  <a:pt x="54" y="22"/>
                </a:lnTo>
                <a:lnTo>
                  <a:pt x="54" y="22"/>
                </a:lnTo>
                <a:lnTo>
                  <a:pt x="52" y="22"/>
                </a:lnTo>
                <a:lnTo>
                  <a:pt x="52" y="22"/>
                </a:lnTo>
                <a:lnTo>
                  <a:pt x="52" y="22"/>
                </a:lnTo>
                <a:lnTo>
                  <a:pt x="52" y="22"/>
                </a:lnTo>
                <a:lnTo>
                  <a:pt x="52" y="22"/>
                </a:lnTo>
                <a:lnTo>
                  <a:pt x="52" y="22"/>
                </a:lnTo>
                <a:lnTo>
                  <a:pt x="52" y="22"/>
                </a:lnTo>
                <a:lnTo>
                  <a:pt x="52" y="24"/>
                </a:lnTo>
                <a:lnTo>
                  <a:pt x="52" y="24"/>
                </a:lnTo>
                <a:lnTo>
                  <a:pt x="52" y="24"/>
                </a:lnTo>
                <a:lnTo>
                  <a:pt x="52" y="24"/>
                </a:lnTo>
                <a:lnTo>
                  <a:pt x="54" y="24"/>
                </a:lnTo>
                <a:lnTo>
                  <a:pt x="54" y="24"/>
                </a:lnTo>
                <a:lnTo>
                  <a:pt x="54" y="24"/>
                </a:lnTo>
                <a:lnTo>
                  <a:pt x="54" y="26"/>
                </a:lnTo>
                <a:lnTo>
                  <a:pt x="54" y="26"/>
                </a:lnTo>
                <a:lnTo>
                  <a:pt x="54" y="26"/>
                </a:lnTo>
                <a:lnTo>
                  <a:pt x="54" y="26"/>
                </a:lnTo>
                <a:lnTo>
                  <a:pt x="54" y="28"/>
                </a:lnTo>
                <a:lnTo>
                  <a:pt x="54" y="28"/>
                </a:lnTo>
                <a:lnTo>
                  <a:pt x="54" y="28"/>
                </a:lnTo>
                <a:lnTo>
                  <a:pt x="56" y="28"/>
                </a:lnTo>
                <a:lnTo>
                  <a:pt x="56" y="28"/>
                </a:lnTo>
                <a:lnTo>
                  <a:pt x="56" y="28"/>
                </a:lnTo>
                <a:lnTo>
                  <a:pt x="56" y="28"/>
                </a:lnTo>
                <a:lnTo>
                  <a:pt x="54" y="32"/>
                </a:lnTo>
                <a:lnTo>
                  <a:pt x="54" y="32"/>
                </a:lnTo>
                <a:lnTo>
                  <a:pt x="54" y="32"/>
                </a:lnTo>
                <a:lnTo>
                  <a:pt x="54" y="32"/>
                </a:lnTo>
                <a:lnTo>
                  <a:pt x="54" y="32"/>
                </a:lnTo>
                <a:lnTo>
                  <a:pt x="54" y="34"/>
                </a:lnTo>
                <a:lnTo>
                  <a:pt x="56" y="36"/>
                </a:lnTo>
                <a:lnTo>
                  <a:pt x="56" y="38"/>
                </a:lnTo>
                <a:lnTo>
                  <a:pt x="56" y="40"/>
                </a:lnTo>
                <a:lnTo>
                  <a:pt x="54" y="40"/>
                </a:lnTo>
                <a:lnTo>
                  <a:pt x="54" y="40"/>
                </a:lnTo>
                <a:lnTo>
                  <a:pt x="54" y="40"/>
                </a:lnTo>
                <a:lnTo>
                  <a:pt x="54" y="40"/>
                </a:lnTo>
                <a:lnTo>
                  <a:pt x="54" y="40"/>
                </a:lnTo>
                <a:lnTo>
                  <a:pt x="54" y="42"/>
                </a:lnTo>
                <a:lnTo>
                  <a:pt x="54" y="42"/>
                </a:lnTo>
                <a:lnTo>
                  <a:pt x="54" y="42"/>
                </a:lnTo>
                <a:lnTo>
                  <a:pt x="54" y="42"/>
                </a:lnTo>
                <a:lnTo>
                  <a:pt x="54" y="44"/>
                </a:lnTo>
                <a:lnTo>
                  <a:pt x="54" y="44"/>
                </a:lnTo>
                <a:lnTo>
                  <a:pt x="54" y="44"/>
                </a:lnTo>
                <a:lnTo>
                  <a:pt x="54" y="44"/>
                </a:lnTo>
                <a:lnTo>
                  <a:pt x="54" y="44"/>
                </a:lnTo>
                <a:lnTo>
                  <a:pt x="54" y="44"/>
                </a:lnTo>
                <a:lnTo>
                  <a:pt x="54" y="44"/>
                </a:lnTo>
                <a:lnTo>
                  <a:pt x="52" y="44"/>
                </a:lnTo>
                <a:lnTo>
                  <a:pt x="52" y="46"/>
                </a:lnTo>
                <a:lnTo>
                  <a:pt x="52" y="46"/>
                </a:lnTo>
                <a:lnTo>
                  <a:pt x="50" y="48"/>
                </a:lnTo>
                <a:lnTo>
                  <a:pt x="50" y="48"/>
                </a:lnTo>
                <a:lnTo>
                  <a:pt x="50" y="48"/>
                </a:lnTo>
                <a:lnTo>
                  <a:pt x="50" y="48"/>
                </a:lnTo>
                <a:lnTo>
                  <a:pt x="50" y="48"/>
                </a:lnTo>
                <a:lnTo>
                  <a:pt x="52" y="50"/>
                </a:lnTo>
                <a:lnTo>
                  <a:pt x="52" y="50"/>
                </a:lnTo>
                <a:lnTo>
                  <a:pt x="52" y="50"/>
                </a:lnTo>
                <a:lnTo>
                  <a:pt x="52" y="50"/>
                </a:lnTo>
                <a:lnTo>
                  <a:pt x="50" y="50"/>
                </a:lnTo>
                <a:lnTo>
                  <a:pt x="50" y="50"/>
                </a:lnTo>
                <a:lnTo>
                  <a:pt x="50" y="50"/>
                </a:lnTo>
                <a:lnTo>
                  <a:pt x="50" y="50"/>
                </a:lnTo>
                <a:lnTo>
                  <a:pt x="48" y="50"/>
                </a:lnTo>
                <a:lnTo>
                  <a:pt x="46" y="50"/>
                </a:lnTo>
                <a:lnTo>
                  <a:pt x="46" y="50"/>
                </a:lnTo>
                <a:lnTo>
                  <a:pt x="46" y="50"/>
                </a:lnTo>
                <a:lnTo>
                  <a:pt x="44" y="50"/>
                </a:lnTo>
                <a:lnTo>
                  <a:pt x="44" y="50"/>
                </a:lnTo>
                <a:lnTo>
                  <a:pt x="44" y="50"/>
                </a:lnTo>
                <a:lnTo>
                  <a:pt x="44" y="48"/>
                </a:lnTo>
                <a:lnTo>
                  <a:pt x="44" y="48"/>
                </a:lnTo>
                <a:lnTo>
                  <a:pt x="44" y="48"/>
                </a:lnTo>
                <a:lnTo>
                  <a:pt x="44" y="48"/>
                </a:lnTo>
                <a:lnTo>
                  <a:pt x="44" y="50"/>
                </a:lnTo>
                <a:lnTo>
                  <a:pt x="44" y="50"/>
                </a:lnTo>
                <a:lnTo>
                  <a:pt x="44" y="50"/>
                </a:lnTo>
                <a:lnTo>
                  <a:pt x="44" y="50"/>
                </a:lnTo>
                <a:lnTo>
                  <a:pt x="42" y="52"/>
                </a:lnTo>
                <a:lnTo>
                  <a:pt x="42" y="52"/>
                </a:lnTo>
                <a:lnTo>
                  <a:pt x="42" y="50"/>
                </a:lnTo>
                <a:lnTo>
                  <a:pt x="38" y="50"/>
                </a:lnTo>
                <a:lnTo>
                  <a:pt x="38" y="52"/>
                </a:lnTo>
                <a:lnTo>
                  <a:pt x="36" y="52"/>
                </a:lnTo>
                <a:lnTo>
                  <a:pt x="36" y="52"/>
                </a:lnTo>
                <a:lnTo>
                  <a:pt x="36" y="52"/>
                </a:lnTo>
                <a:lnTo>
                  <a:pt x="36" y="52"/>
                </a:lnTo>
                <a:lnTo>
                  <a:pt x="36" y="52"/>
                </a:lnTo>
                <a:lnTo>
                  <a:pt x="36" y="54"/>
                </a:lnTo>
                <a:lnTo>
                  <a:pt x="34" y="54"/>
                </a:lnTo>
                <a:lnTo>
                  <a:pt x="34" y="54"/>
                </a:lnTo>
                <a:lnTo>
                  <a:pt x="32" y="54"/>
                </a:lnTo>
                <a:lnTo>
                  <a:pt x="32" y="54"/>
                </a:lnTo>
                <a:lnTo>
                  <a:pt x="32" y="54"/>
                </a:lnTo>
                <a:lnTo>
                  <a:pt x="32" y="54"/>
                </a:lnTo>
                <a:lnTo>
                  <a:pt x="32" y="54"/>
                </a:lnTo>
                <a:lnTo>
                  <a:pt x="32" y="54"/>
                </a:lnTo>
                <a:lnTo>
                  <a:pt x="30" y="56"/>
                </a:lnTo>
                <a:lnTo>
                  <a:pt x="30" y="56"/>
                </a:lnTo>
                <a:lnTo>
                  <a:pt x="28" y="56"/>
                </a:lnTo>
                <a:lnTo>
                  <a:pt x="28" y="56"/>
                </a:lnTo>
                <a:lnTo>
                  <a:pt x="28" y="56"/>
                </a:lnTo>
                <a:lnTo>
                  <a:pt x="28" y="56"/>
                </a:lnTo>
                <a:lnTo>
                  <a:pt x="28" y="56"/>
                </a:lnTo>
                <a:lnTo>
                  <a:pt x="28" y="56"/>
                </a:lnTo>
                <a:lnTo>
                  <a:pt x="28" y="54"/>
                </a:lnTo>
                <a:lnTo>
                  <a:pt x="26" y="54"/>
                </a:lnTo>
                <a:lnTo>
                  <a:pt x="26" y="54"/>
                </a:lnTo>
                <a:lnTo>
                  <a:pt x="26" y="54"/>
                </a:lnTo>
                <a:lnTo>
                  <a:pt x="24" y="56"/>
                </a:lnTo>
                <a:lnTo>
                  <a:pt x="26" y="56"/>
                </a:lnTo>
                <a:lnTo>
                  <a:pt x="26" y="56"/>
                </a:lnTo>
                <a:lnTo>
                  <a:pt x="26" y="56"/>
                </a:lnTo>
                <a:lnTo>
                  <a:pt x="26" y="56"/>
                </a:lnTo>
                <a:lnTo>
                  <a:pt x="26" y="56"/>
                </a:lnTo>
                <a:lnTo>
                  <a:pt x="26" y="56"/>
                </a:lnTo>
                <a:lnTo>
                  <a:pt x="26" y="56"/>
                </a:lnTo>
                <a:lnTo>
                  <a:pt x="26" y="56"/>
                </a:lnTo>
                <a:lnTo>
                  <a:pt x="26" y="58"/>
                </a:lnTo>
                <a:lnTo>
                  <a:pt x="26" y="58"/>
                </a:lnTo>
                <a:lnTo>
                  <a:pt x="24" y="58"/>
                </a:lnTo>
                <a:lnTo>
                  <a:pt x="24" y="58"/>
                </a:lnTo>
                <a:lnTo>
                  <a:pt x="24" y="58"/>
                </a:lnTo>
                <a:lnTo>
                  <a:pt x="24" y="58"/>
                </a:lnTo>
                <a:lnTo>
                  <a:pt x="22" y="60"/>
                </a:lnTo>
                <a:lnTo>
                  <a:pt x="20" y="60"/>
                </a:lnTo>
                <a:lnTo>
                  <a:pt x="18" y="60"/>
                </a:lnTo>
                <a:lnTo>
                  <a:pt x="18" y="60"/>
                </a:lnTo>
                <a:lnTo>
                  <a:pt x="16" y="60"/>
                </a:lnTo>
                <a:lnTo>
                  <a:pt x="16" y="60"/>
                </a:lnTo>
                <a:lnTo>
                  <a:pt x="14" y="62"/>
                </a:lnTo>
                <a:lnTo>
                  <a:pt x="12" y="62"/>
                </a:lnTo>
                <a:lnTo>
                  <a:pt x="12" y="62"/>
                </a:lnTo>
                <a:lnTo>
                  <a:pt x="12" y="62"/>
                </a:lnTo>
                <a:lnTo>
                  <a:pt x="12" y="60"/>
                </a:lnTo>
                <a:lnTo>
                  <a:pt x="10" y="60"/>
                </a:lnTo>
                <a:lnTo>
                  <a:pt x="8" y="62"/>
                </a:lnTo>
                <a:lnTo>
                  <a:pt x="8" y="62"/>
                </a:lnTo>
                <a:lnTo>
                  <a:pt x="8" y="62"/>
                </a:lnTo>
                <a:lnTo>
                  <a:pt x="8" y="62"/>
                </a:lnTo>
                <a:lnTo>
                  <a:pt x="8" y="62"/>
                </a:lnTo>
                <a:lnTo>
                  <a:pt x="8" y="62"/>
                </a:lnTo>
                <a:lnTo>
                  <a:pt x="8" y="62"/>
                </a:lnTo>
                <a:lnTo>
                  <a:pt x="8" y="62"/>
                </a:lnTo>
                <a:lnTo>
                  <a:pt x="8" y="60"/>
                </a:lnTo>
                <a:lnTo>
                  <a:pt x="8" y="60"/>
                </a:lnTo>
                <a:lnTo>
                  <a:pt x="8" y="60"/>
                </a:lnTo>
                <a:lnTo>
                  <a:pt x="10" y="60"/>
                </a:lnTo>
                <a:lnTo>
                  <a:pt x="10" y="60"/>
                </a:lnTo>
                <a:lnTo>
                  <a:pt x="10" y="60"/>
                </a:lnTo>
                <a:lnTo>
                  <a:pt x="8" y="60"/>
                </a:lnTo>
                <a:lnTo>
                  <a:pt x="8" y="60"/>
                </a:lnTo>
                <a:lnTo>
                  <a:pt x="8" y="60"/>
                </a:lnTo>
                <a:lnTo>
                  <a:pt x="6" y="60"/>
                </a:lnTo>
                <a:lnTo>
                  <a:pt x="6" y="60"/>
                </a:lnTo>
                <a:lnTo>
                  <a:pt x="8" y="60"/>
                </a:lnTo>
                <a:lnTo>
                  <a:pt x="8" y="60"/>
                </a:lnTo>
                <a:lnTo>
                  <a:pt x="10" y="58"/>
                </a:lnTo>
                <a:lnTo>
                  <a:pt x="10" y="58"/>
                </a:lnTo>
                <a:lnTo>
                  <a:pt x="10" y="58"/>
                </a:lnTo>
                <a:lnTo>
                  <a:pt x="12" y="58"/>
                </a:lnTo>
                <a:lnTo>
                  <a:pt x="12" y="58"/>
                </a:lnTo>
                <a:lnTo>
                  <a:pt x="12" y="58"/>
                </a:lnTo>
                <a:lnTo>
                  <a:pt x="12" y="58"/>
                </a:lnTo>
                <a:lnTo>
                  <a:pt x="12" y="58"/>
                </a:lnTo>
                <a:lnTo>
                  <a:pt x="12" y="58"/>
                </a:lnTo>
                <a:lnTo>
                  <a:pt x="10" y="58"/>
                </a:lnTo>
                <a:lnTo>
                  <a:pt x="10" y="58"/>
                </a:lnTo>
                <a:lnTo>
                  <a:pt x="10" y="58"/>
                </a:lnTo>
                <a:lnTo>
                  <a:pt x="10" y="58"/>
                </a:lnTo>
                <a:lnTo>
                  <a:pt x="8" y="58"/>
                </a:lnTo>
                <a:lnTo>
                  <a:pt x="8" y="58"/>
                </a:lnTo>
                <a:lnTo>
                  <a:pt x="6" y="60"/>
                </a:lnTo>
                <a:lnTo>
                  <a:pt x="6" y="60"/>
                </a:lnTo>
                <a:lnTo>
                  <a:pt x="4" y="60"/>
                </a:lnTo>
                <a:lnTo>
                  <a:pt x="4" y="60"/>
                </a:lnTo>
                <a:lnTo>
                  <a:pt x="4" y="60"/>
                </a:lnTo>
                <a:lnTo>
                  <a:pt x="4" y="60"/>
                </a:lnTo>
                <a:lnTo>
                  <a:pt x="4" y="58"/>
                </a:lnTo>
                <a:lnTo>
                  <a:pt x="6" y="58"/>
                </a:lnTo>
                <a:lnTo>
                  <a:pt x="6" y="58"/>
                </a:lnTo>
                <a:lnTo>
                  <a:pt x="6" y="58"/>
                </a:lnTo>
                <a:lnTo>
                  <a:pt x="6" y="58"/>
                </a:lnTo>
                <a:lnTo>
                  <a:pt x="6" y="56"/>
                </a:lnTo>
                <a:lnTo>
                  <a:pt x="8" y="56"/>
                </a:lnTo>
                <a:lnTo>
                  <a:pt x="10" y="56"/>
                </a:lnTo>
                <a:lnTo>
                  <a:pt x="10" y="56"/>
                </a:lnTo>
                <a:lnTo>
                  <a:pt x="10" y="56"/>
                </a:lnTo>
                <a:lnTo>
                  <a:pt x="10" y="56"/>
                </a:lnTo>
                <a:lnTo>
                  <a:pt x="8" y="56"/>
                </a:lnTo>
                <a:lnTo>
                  <a:pt x="6" y="56"/>
                </a:lnTo>
                <a:lnTo>
                  <a:pt x="4" y="56"/>
                </a:lnTo>
                <a:lnTo>
                  <a:pt x="4" y="58"/>
                </a:lnTo>
                <a:lnTo>
                  <a:pt x="2" y="56"/>
                </a:lnTo>
                <a:lnTo>
                  <a:pt x="2" y="56"/>
                </a:lnTo>
                <a:lnTo>
                  <a:pt x="2" y="56"/>
                </a:lnTo>
                <a:lnTo>
                  <a:pt x="2" y="56"/>
                </a:lnTo>
                <a:lnTo>
                  <a:pt x="2" y="56"/>
                </a:lnTo>
                <a:lnTo>
                  <a:pt x="2" y="56"/>
                </a:lnTo>
                <a:lnTo>
                  <a:pt x="0" y="56"/>
                </a:lnTo>
                <a:lnTo>
                  <a:pt x="0" y="56"/>
                </a:lnTo>
                <a:lnTo>
                  <a:pt x="0" y="56"/>
                </a:lnTo>
                <a:lnTo>
                  <a:pt x="2" y="54"/>
                </a:lnTo>
                <a:lnTo>
                  <a:pt x="2" y="54"/>
                </a:lnTo>
                <a:lnTo>
                  <a:pt x="4" y="52"/>
                </a:lnTo>
                <a:lnTo>
                  <a:pt x="4" y="52"/>
                </a:lnTo>
                <a:lnTo>
                  <a:pt x="4" y="52"/>
                </a:lnTo>
                <a:lnTo>
                  <a:pt x="4" y="52"/>
                </a:lnTo>
                <a:lnTo>
                  <a:pt x="6" y="52"/>
                </a:lnTo>
                <a:lnTo>
                  <a:pt x="8" y="52"/>
                </a:lnTo>
                <a:lnTo>
                  <a:pt x="8" y="50"/>
                </a:lnTo>
                <a:lnTo>
                  <a:pt x="8" y="50"/>
                </a:lnTo>
                <a:lnTo>
                  <a:pt x="8" y="50"/>
                </a:lnTo>
                <a:lnTo>
                  <a:pt x="6" y="50"/>
                </a:lnTo>
                <a:lnTo>
                  <a:pt x="6" y="50"/>
                </a:lnTo>
                <a:lnTo>
                  <a:pt x="6" y="50"/>
                </a:lnTo>
                <a:lnTo>
                  <a:pt x="6" y="50"/>
                </a:lnTo>
                <a:lnTo>
                  <a:pt x="4" y="52"/>
                </a:lnTo>
                <a:lnTo>
                  <a:pt x="4" y="52"/>
                </a:lnTo>
                <a:lnTo>
                  <a:pt x="4" y="52"/>
                </a:lnTo>
                <a:lnTo>
                  <a:pt x="2" y="52"/>
                </a:lnTo>
                <a:lnTo>
                  <a:pt x="2" y="52"/>
                </a:lnTo>
                <a:lnTo>
                  <a:pt x="0" y="52"/>
                </a:lnTo>
                <a:lnTo>
                  <a:pt x="0" y="52"/>
                </a:lnTo>
                <a:lnTo>
                  <a:pt x="0" y="52"/>
                </a:lnTo>
                <a:lnTo>
                  <a:pt x="0" y="52"/>
                </a:lnTo>
                <a:lnTo>
                  <a:pt x="0" y="52"/>
                </a:lnTo>
                <a:lnTo>
                  <a:pt x="0" y="50"/>
                </a:lnTo>
                <a:lnTo>
                  <a:pt x="0" y="50"/>
                </a:lnTo>
                <a:lnTo>
                  <a:pt x="0" y="50"/>
                </a:lnTo>
                <a:lnTo>
                  <a:pt x="2" y="48"/>
                </a:lnTo>
                <a:lnTo>
                  <a:pt x="2" y="48"/>
                </a:lnTo>
                <a:lnTo>
                  <a:pt x="2" y="48"/>
                </a:lnTo>
                <a:lnTo>
                  <a:pt x="4" y="48"/>
                </a:lnTo>
                <a:lnTo>
                  <a:pt x="4" y="48"/>
                </a:lnTo>
                <a:lnTo>
                  <a:pt x="6" y="50"/>
                </a:lnTo>
                <a:lnTo>
                  <a:pt x="6" y="50"/>
                </a:lnTo>
                <a:lnTo>
                  <a:pt x="6" y="50"/>
                </a:lnTo>
                <a:lnTo>
                  <a:pt x="8" y="50"/>
                </a:lnTo>
                <a:lnTo>
                  <a:pt x="8" y="48"/>
                </a:lnTo>
                <a:lnTo>
                  <a:pt x="8" y="48"/>
                </a:lnTo>
                <a:lnTo>
                  <a:pt x="8" y="48"/>
                </a:lnTo>
                <a:lnTo>
                  <a:pt x="8" y="48"/>
                </a:lnTo>
                <a:lnTo>
                  <a:pt x="8" y="46"/>
                </a:lnTo>
                <a:lnTo>
                  <a:pt x="10" y="44"/>
                </a:lnTo>
                <a:lnTo>
                  <a:pt x="10" y="44"/>
                </a:lnTo>
                <a:lnTo>
                  <a:pt x="10" y="44"/>
                </a:lnTo>
                <a:lnTo>
                  <a:pt x="10" y="44"/>
                </a:lnTo>
                <a:lnTo>
                  <a:pt x="10" y="44"/>
                </a:lnTo>
                <a:lnTo>
                  <a:pt x="14" y="44"/>
                </a:lnTo>
                <a:lnTo>
                  <a:pt x="14" y="44"/>
                </a:lnTo>
                <a:lnTo>
                  <a:pt x="14" y="44"/>
                </a:lnTo>
                <a:lnTo>
                  <a:pt x="16" y="44"/>
                </a:lnTo>
                <a:lnTo>
                  <a:pt x="18" y="44"/>
                </a:lnTo>
                <a:lnTo>
                  <a:pt x="20" y="42"/>
                </a:lnTo>
                <a:lnTo>
                  <a:pt x="20" y="42"/>
                </a:lnTo>
                <a:lnTo>
                  <a:pt x="20" y="42"/>
                </a:lnTo>
                <a:lnTo>
                  <a:pt x="18" y="42"/>
                </a:lnTo>
                <a:lnTo>
                  <a:pt x="18" y="42"/>
                </a:lnTo>
                <a:lnTo>
                  <a:pt x="18" y="42"/>
                </a:lnTo>
                <a:lnTo>
                  <a:pt x="18" y="42"/>
                </a:lnTo>
                <a:lnTo>
                  <a:pt x="16" y="44"/>
                </a:lnTo>
                <a:lnTo>
                  <a:pt x="16" y="44"/>
                </a:lnTo>
                <a:lnTo>
                  <a:pt x="16" y="44"/>
                </a:lnTo>
                <a:lnTo>
                  <a:pt x="16" y="44"/>
                </a:lnTo>
                <a:lnTo>
                  <a:pt x="16" y="44"/>
                </a:lnTo>
                <a:lnTo>
                  <a:pt x="12" y="44"/>
                </a:lnTo>
                <a:lnTo>
                  <a:pt x="12" y="42"/>
                </a:lnTo>
                <a:lnTo>
                  <a:pt x="10" y="44"/>
                </a:lnTo>
                <a:lnTo>
                  <a:pt x="10" y="44"/>
                </a:lnTo>
                <a:lnTo>
                  <a:pt x="10" y="44"/>
                </a:lnTo>
                <a:lnTo>
                  <a:pt x="8" y="44"/>
                </a:lnTo>
                <a:lnTo>
                  <a:pt x="8" y="44"/>
                </a:lnTo>
                <a:lnTo>
                  <a:pt x="8" y="44"/>
                </a:lnTo>
                <a:lnTo>
                  <a:pt x="6" y="44"/>
                </a:lnTo>
                <a:lnTo>
                  <a:pt x="6" y="44"/>
                </a:lnTo>
                <a:lnTo>
                  <a:pt x="8" y="44"/>
                </a:lnTo>
                <a:lnTo>
                  <a:pt x="8" y="44"/>
                </a:lnTo>
                <a:lnTo>
                  <a:pt x="8" y="44"/>
                </a:lnTo>
                <a:lnTo>
                  <a:pt x="10" y="42"/>
                </a:lnTo>
                <a:lnTo>
                  <a:pt x="12" y="42"/>
                </a:lnTo>
                <a:lnTo>
                  <a:pt x="12" y="40"/>
                </a:lnTo>
                <a:lnTo>
                  <a:pt x="14" y="40"/>
                </a:lnTo>
                <a:lnTo>
                  <a:pt x="14" y="38"/>
                </a:lnTo>
                <a:lnTo>
                  <a:pt x="12" y="38"/>
                </a:lnTo>
                <a:lnTo>
                  <a:pt x="12" y="38"/>
                </a:lnTo>
                <a:lnTo>
                  <a:pt x="16" y="36"/>
                </a:lnTo>
                <a:lnTo>
                  <a:pt x="16" y="34"/>
                </a:lnTo>
                <a:lnTo>
                  <a:pt x="16" y="34"/>
                </a:lnTo>
                <a:lnTo>
                  <a:pt x="16" y="34"/>
                </a:lnTo>
                <a:lnTo>
                  <a:pt x="16" y="36"/>
                </a:lnTo>
                <a:lnTo>
                  <a:pt x="16" y="36"/>
                </a:lnTo>
                <a:lnTo>
                  <a:pt x="16" y="36"/>
                </a:lnTo>
                <a:lnTo>
                  <a:pt x="18" y="36"/>
                </a:lnTo>
                <a:lnTo>
                  <a:pt x="18" y="34"/>
                </a:lnTo>
                <a:lnTo>
                  <a:pt x="18" y="34"/>
                </a:lnTo>
                <a:lnTo>
                  <a:pt x="20" y="34"/>
                </a:lnTo>
                <a:lnTo>
                  <a:pt x="20" y="34"/>
                </a:lnTo>
                <a:lnTo>
                  <a:pt x="20" y="34"/>
                </a:lnTo>
                <a:lnTo>
                  <a:pt x="20" y="32"/>
                </a:lnTo>
                <a:lnTo>
                  <a:pt x="18" y="32"/>
                </a:lnTo>
                <a:lnTo>
                  <a:pt x="18" y="32"/>
                </a:lnTo>
                <a:lnTo>
                  <a:pt x="18" y="34"/>
                </a:lnTo>
                <a:lnTo>
                  <a:pt x="16" y="34"/>
                </a:lnTo>
                <a:lnTo>
                  <a:pt x="16" y="34"/>
                </a:lnTo>
                <a:lnTo>
                  <a:pt x="16" y="34"/>
                </a:lnTo>
                <a:lnTo>
                  <a:pt x="16" y="34"/>
                </a:lnTo>
                <a:lnTo>
                  <a:pt x="14" y="34"/>
                </a:lnTo>
                <a:lnTo>
                  <a:pt x="12" y="34"/>
                </a:lnTo>
                <a:lnTo>
                  <a:pt x="12" y="34"/>
                </a:lnTo>
                <a:lnTo>
                  <a:pt x="12" y="34"/>
                </a:lnTo>
                <a:lnTo>
                  <a:pt x="12" y="34"/>
                </a:lnTo>
                <a:lnTo>
                  <a:pt x="12" y="34"/>
                </a:lnTo>
                <a:lnTo>
                  <a:pt x="12" y="32"/>
                </a:lnTo>
                <a:lnTo>
                  <a:pt x="12" y="32"/>
                </a:lnTo>
                <a:lnTo>
                  <a:pt x="12" y="32"/>
                </a:lnTo>
                <a:lnTo>
                  <a:pt x="12" y="32"/>
                </a:lnTo>
                <a:lnTo>
                  <a:pt x="10" y="32"/>
                </a:lnTo>
                <a:lnTo>
                  <a:pt x="10" y="32"/>
                </a:lnTo>
                <a:lnTo>
                  <a:pt x="10" y="32"/>
                </a:lnTo>
                <a:lnTo>
                  <a:pt x="10" y="32"/>
                </a:lnTo>
                <a:lnTo>
                  <a:pt x="10" y="32"/>
                </a:lnTo>
                <a:lnTo>
                  <a:pt x="10" y="32"/>
                </a:lnTo>
                <a:lnTo>
                  <a:pt x="8" y="32"/>
                </a:lnTo>
                <a:lnTo>
                  <a:pt x="8" y="32"/>
                </a:lnTo>
                <a:lnTo>
                  <a:pt x="8" y="32"/>
                </a:lnTo>
                <a:lnTo>
                  <a:pt x="8" y="32"/>
                </a:lnTo>
                <a:lnTo>
                  <a:pt x="10" y="32"/>
                </a:lnTo>
                <a:lnTo>
                  <a:pt x="10" y="30"/>
                </a:lnTo>
                <a:lnTo>
                  <a:pt x="10" y="30"/>
                </a:lnTo>
                <a:lnTo>
                  <a:pt x="8" y="30"/>
                </a:lnTo>
                <a:lnTo>
                  <a:pt x="8" y="30"/>
                </a:lnTo>
                <a:lnTo>
                  <a:pt x="8" y="32"/>
                </a:lnTo>
                <a:lnTo>
                  <a:pt x="8" y="32"/>
                </a:lnTo>
                <a:lnTo>
                  <a:pt x="6" y="32"/>
                </a:lnTo>
                <a:lnTo>
                  <a:pt x="4" y="30"/>
                </a:lnTo>
                <a:lnTo>
                  <a:pt x="4" y="28"/>
                </a:lnTo>
                <a:lnTo>
                  <a:pt x="4" y="28"/>
                </a:lnTo>
                <a:lnTo>
                  <a:pt x="6" y="28"/>
                </a:lnTo>
                <a:lnTo>
                  <a:pt x="6" y="28"/>
                </a:lnTo>
                <a:lnTo>
                  <a:pt x="8" y="28"/>
                </a:lnTo>
                <a:lnTo>
                  <a:pt x="10" y="28"/>
                </a:lnTo>
                <a:lnTo>
                  <a:pt x="10" y="28"/>
                </a:lnTo>
                <a:lnTo>
                  <a:pt x="10" y="28"/>
                </a:lnTo>
                <a:lnTo>
                  <a:pt x="10" y="28"/>
                </a:lnTo>
                <a:lnTo>
                  <a:pt x="10" y="28"/>
                </a:lnTo>
                <a:lnTo>
                  <a:pt x="10" y="28"/>
                </a:lnTo>
                <a:lnTo>
                  <a:pt x="10" y="28"/>
                </a:lnTo>
                <a:lnTo>
                  <a:pt x="10" y="28"/>
                </a:lnTo>
                <a:lnTo>
                  <a:pt x="8" y="28"/>
                </a:lnTo>
                <a:lnTo>
                  <a:pt x="8" y="26"/>
                </a:lnTo>
                <a:lnTo>
                  <a:pt x="8" y="26"/>
                </a:lnTo>
                <a:lnTo>
                  <a:pt x="8" y="26"/>
                </a:lnTo>
                <a:lnTo>
                  <a:pt x="8" y="26"/>
                </a:lnTo>
                <a:lnTo>
                  <a:pt x="8" y="26"/>
                </a:lnTo>
                <a:lnTo>
                  <a:pt x="10" y="24"/>
                </a:lnTo>
                <a:lnTo>
                  <a:pt x="12" y="24"/>
                </a:lnTo>
                <a:lnTo>
                  <a:pt x="12" y="24"/>
                </a:lnTo>
                <a:lnTo>
                  <a:pt x="12" y="24"/>
                </a:lnTo>
                <a:lnTo>
                  <a:pt x="12" y="24"/>
                </a:lnTo>
                <a:lnTo>
                  <a:pt x="12" y="24"/>
                </a:lnTo>
                <a:lnTo>
                  <a:pt x="12" y="24"/>
                </a:lnTo>
                <a:lnTo>
                  <a:pt x="12" y="24"/>
                </a:lnTo>
                <a:lnTo>
                  <a:pt x="12" y="24"/>
                </a:lnTo>
                <a:lnTo>
                  <a:pt x="12" y="24"/>
                </a:lnTo>
                <a:lnTo>
                  <a:pt x="12" y="24"/>
                </a:lnTo>
                <a:lnTo>
                  <a:pt x="12" y="24"/>
                </a:lnTo>
                <a:lnTo>
                  <a:pt x="12" y="24"/>
                </a:lnTo>
                <a:lnTo>
                  <a:pt x="12" y="24"/>
                </a:lnTo>
                <a:lnTo>
                  <a:pt x="10" y="24"/>
                </a:lnTo>
                <a:lnTo>
                  <a:pt x="10" y="24"/>
                </a:lnTo>
                <a:lnTo>
                  <a:pt x="10" y="24"/>
                </a:lnTo>
                <a:lnTo>
                  <a:pt x="10" y="24"/>
                </a:lnTo>
                <a:lnTo>
                  <a:pt x="10" y="24"/>
                </a:lnTo>
                <a:lnTo>
                  <a:pt x="10" y="24"/>
                </a:lnTo>
                <a:lnTo>
                  <a:pt x="10" y="24"/>
                </a:lnTo>
                <a:lnTo>
                  <a:pt x="8" y="24"/>
                </a:lnTo>
                <a:lnTo>
                  <a:pt x="8" y="24"/>
                </a:lnTo>
                <a:lnTo>
                  <a:pt x="8" y="24"/>
                </a:lnTo>
                <a:lnTo>
                  <a:pt x="8" y="22"/>
                </a:lnTo>
                <a:lnTo>
                  <a:pt x="8" y="22"/>
                </a:lnTo>
                <a:lnTo>
                  <a:pt x="8" y="22"/>
                </a:lnTo>
                <a:lnTo>
                  <a:pt x="10" y="22"/>
                </a:lnTo>
                <a:lnTo>
                  <a:pt x="10" y="22"/>
                </a:lnTo>
                <a:lnTo>
                  <a:pt x="10" y="22"/>
                </a:lnTo>
                <a:lnTo>
                  <a:pt x="10" y="22"/>
                </a:lnTo>
                <a:lnTo>
                  <a:pt x="10" y="22"/>
                </a:lnTo>
                <a:lnTo>
                  <a:pt x="10" y="22"/>
                </a:lnTo>
                <a:lnTo>
                  <a:pt x="10" y="22"/>
                </a:lnTo>
                <a:lnTo>
                  <a:pt x="8" y="20"/>
                </a:lnTo>
                <a:lnTo>
                  <a:pt x="8" y="20"/>
                </a:lnTo>
                <a:lnTo>
                  <a:pt x="8" y="20"/>
                </a:lnTo>
                <a:lnTo>
                  <a:pt x="8" y="18"/>
                </a:lnTo>
                <a:lnTo>
                  <a:pt x="8" y="18"/>
                </a:lnTo>
                <a:lnTo>
                  <a:pt x="6" y="20"/>
                </a:lnTo>
                <a:lnTo>
                  <a:pt x="6" y="20"/>
                </a:lnTo>
                <a:lnTo>
                  <a:pt x="6" y="20"/>
                </a:lnTo>
                <a:lnTo>
                  <a:pt x="6" y="20"/>
                </a:lnTo>
                <a:lnTo>
                  <a:pt x="6" y="20"/>
                </a:lnTo>
                <a:lnTo>
                  <a:pt x="6" y="20"/>
                </a:lnTo>
                <a:lnTo>
                  <a:pt x="6" y="20"/>
                </a:lnTo>
                <a:lnTo>
                  <a:pt x="6" y="18"/>
                </a:lnTo>
                <a:lnTo>
                  <a:pt x="6" y="18"/>
                </a:lnTo>
                <a:lnTo>
                  <a:pt x="6" y="18"/>
                </a:lnTo>
                <a:lnTo>
                  <a:pt x="8" y="16"/>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10" y="1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4" name="Freeform 170"/>
          <p:cNvSpPr>
            <a:spLocks noEditPoints="1"/>
          </p:cNvSpPr>
          <p:nvPr/>
        </p:nvSpPr>
        <p:spPr bwMode="auto">
          <a:xfrm>
            <a:off x="6115050" y="2693988"/>
            <a:ext cx="641350" cy="762000"/>
          </a:xfrm>
          <a:custGeom>
            <a:avLst/>
            <a:gdLst/>
            <a:ahLst/>
            <a:cxnLst>
              <a:cxn ang="0">
                <a:pos x="78" y="410"/>
              </a:cxn>
              <a:cxn ang="0">
                <a:pos x="106" y="10"/>
              </a:cxn>
              <a:cxn ang="0">
                <a:pos x="122" y="36"/>
              </a:cxn>
              <a:cxn ang="0">
                <a:pos x="130" y="46"/>
              </a:cxn>
              <a:cxn ang="0">
                <a:pos x="122" y="56"/>
              </a:cxn>
              <a:cxn ang="0">
                <a:pos x="148" y="78"/>
              </a:cxn>
              <a:cxn ang="0">
                <a:pos x="158" y="106"/>
              </a:cxn>
              <a:cxn ang="0">
                <a:pos x="196" y="130"/>
              </a:cxn>
              <a:cxn ang="0">
                <a:pos x="226" y="140"/>
              </a:cxn>
              <a:cxn ang="0">
                <a:pos x="262" y="150"/>
              </a:cxn>
              <a:cxn ang="0">
                <a:pos x="274" y="128"/>
              </a:cxn>
              <a:cxn ang="0">
                <a:pos x="294" y="144"/>
              </a:cxn>
              <a:cxn ang="0">
                <a:pos x="324" y="144"/>
              </a:cxn>
              <a:cxn ang="0">
                <a:pos x="358" y="138"/>
              </a:cxn>
              <a:cxn ang="0">
                <a:pos x="374" y="124"/>
              </a:cxn>
              <a:cxn ang="0">
                <a:pos x="388" y="122"/>
              </a:cxn>
              <a:cxn ang="0">
                <a:pos x="396" y="126"/>
              </a:cxn>
              <a:cxn ang="0">
                <a:pos x="398" y="132"/>
              </a:cxn>
              <a:cxn ang="0">
                <a:pos x="378" y="148"/>
              </a:cxn>
              <a:cxn ang="0">
                <a:pos x="370" y="194"/>
              </a:cxn>
              <a:cxn ang="0">
                <a:pos x="362" y="218"/>
              </a:cxn>
              <a:cxn ang="0">
                <a:pos x="342" y="198"/>
              </a:cxn>
              <a:cxn ang="0">
                <a:pos x="330" y="200"/>
              </a:cxn>
              <a:cxn ang="0">
                <a:pos x="344" y="176"/>
              </a:cxn>
              <a:cxn ang="0">
                <a:pos x="304" y="160"/>
              </a:cxn>
              <a:cxn ang="0">
                <a:pos x="284" y="154"/>
              </a:cxn>
              <a:cxn ang="0">
                <a:pos x="286" y="178"/>
              </a:cxn>
              <a:cxn ang="0">
                <a:pos x="300" y="206"/>
              </a:cxn>
              <a:cxn ang="0">
                <a:pos x="298" y="224"/>
              </a:cxn>
              <a:cxn ang="0">
                <a:pos x="292" y="230"/>
              </a:cxn>
              <a:cxn ang="0">
                <a:pos x="282" y="232"/>
              </a:cxn>
              <a:cxn ang="0">
                <a:pos x="266" y="258"/>
              </a:cxn>
              <a:cxn ang="0">
                <a:pos x="254" y="266"/>
              </a:cxn>
              <a:cxn ang="0">
                <a:pos x="218" y="306"/>
              </a:cxn>
              <a:cxn ang="0">
                <a:pos x="196" y="328"/>
              </a:cxn>
              <a:cxn ang="0">
                <a:pos x="190" y="364"/>
              </a:cxn>
              <a:cxn ang="0">
                <a:pos x="190" y="408"/>
              </a:cxn>
              <a:cxn ang="0">
                <a:pos x="180" y="436"/>
              </a:cxn>
              <a:cxn ang="0">
                <a:pos x="152" y="454"/>
              </a:cxn>
              <a:cxn ang="0">
                <a:pos x="142" y="432"/>
              </a:cxn>
              <a:cxn ang="0">
                <a:pos x="110" y="366"/>
              </a:cxn>
              <a:cxn ang="0">
                <a:pos x="92" y="328"/>
              </a:cxn>
              <a:cxn ang="0">
                <a:pos x="78" y="278"/>
              </a:cxn>
              <a:cxn ang="0">
                <a:pos x="74" y="246"/>
              </a:cxn>
              <a:cxn ang="0">
                <a:pos x="66" y="230"/>
              </a:cxn>
              <a:cxn ang="0">
                <a:pos x="62" y="222"/>
              </a:cxn>
              <a:cxn ang="0">
                <a:pos x="32" y="240"/>
              </a:cxn>
              <a:cxn ang="0">
                <a:pos x="32" y="210"/>
              </a:cxn>
              <a:cxn ang="0">
                <a:pos x="2" y="200"/>
              </a:cxn>
              <a:cxn ang="0">
                <a:pos x="32" y="186"/>
              </a:cxn>
              <a:cxn ang="0">
                <a:pos x="30" y="164"/>
              </a:cxn>
              <a:cxn ang="0">
                <a:pos x="16" y="136"/>
              </a:cxn>
              <a:cxn ang="0">
                <a:pos x="40" y="128"/>
              </a:cxn>
              <a:cxn ang="0">
                <a:pos x="72" y="76"/>
              </a:cxn>
              <a:cxn ang="0">
                <a:pos x="68" y="50"/>
              </a:cxn>
              <a:cxn ang="0">
                <a:pos x="54" y="28"/>
              </a:cxn>
              <a:cxn ang="0">
                <a:pos x="56" y="14"/>
              </a:cxn>
              <a:cxn ang="0">
                <a:pos x="88" y="12"/>
              </a:cxn>
              <a:cxn ang="0">
                <a:pos x="92" y="454"/>
              </a:cxn>
              <a:cxn ang="0">
                <a:pos x="376" y="372"/>
              </a:cxn>
              <a:cxn ang="0">
                <a:pos x="376" y="376"/>
              </a:cxn>
              <a:cxn ang="0">
                <a:pos x="390" y="458"/>
              </a:cxn>
              <a:cxn ang="0">
                <a:pos x="376" y="412"/>
              </a:cxn>
            </a:cxnLst>
            <a:rect l="0" t="0" r="r" b="b"/>
            <a:pathLst>
              <a:path w="404" h="480">
                <a:moveTo>
                  <a:pt x="398" y="478"/>
                </a:moveTo>
                <a:lnTo>
                  <a:pt x="398" y="480"/>
                </a:lnTo>
                <a:lnTo>
                  <a:pt x="398" y="478"/>
                </a:lnTo>
                <a:lnTo>
                  <a:pt x="398" y="478"/>
                </a:lnTo>
                <a:lnTo>
                  <a:pt x="396" y="476"/>
                </a:lnTo>
                <a:lnTo>
                  <a:pt x="396" y="476"/>
                </a:lnTo>
                <a:lnTo>
                  <a:pt x="396" y="476"/>
                </a:lnTo>
                <a:lnTo>
                  <a:pt x="396" y="474"/>
                </a:lnTo>
                <a:lnTo>
                  <a:pt x="396" y="474"/>
                </a:lnTo>
                <a:lnTo>
                  <a:pt x="394" y="474"/>
                </a:lnTo>
                <a:lnTo>
                  <a:pt x="394" y="474"/>
                </a:lnTo>
                <a:lnTo>
                  <a:pt x="394" y="474"/>
                </a:lnTo>
                <a:lnTo>
                  <a:pt x="394" y="472"/>
                </a:lnTo>
                <a:lnTo>
                  <a:pt x="396" y="472"/>
                </a:lnTo>
                <a:lnTo>
                  <a:pt x="396" y="470"/>
                </a:lnTo>
                <a:lnTo>
                  <a:pt x="398" y="470"/>
                </a:lnTo>
                <a:lnTo>
                  <a:pt x="398" y="470"/>
                </a:lnTo>
                <a:lnTo>
                  <a:pt x="398" y="472"/>
                </a:lnTo>
                <a:lnTo>
                  <a:pt x="398" y="472"/>
                </a:lnTo>
                <a:lnTo>
                  <a:pt x="398" y="472"/>
                </a:lnTo>
                <a:lnTo>
                  <a:pt x="398" y="472"/>
                </a:lnTo>
                <a:lnTo>
                  <a:pt x="398" y="474"/>
                </a:lnTo>
                <a:lnTo>
                  <a:pt x="398" y="474"/>
                </a:lnTo>
                <a:lnTo>
                  <a:pt x="400" y="476"/>
                </a:lnTo>
                <a:lnTo>
                  <a:pt x="398" y="478"/>
                </a:lnTo>
                <a:close/>
                <a:moveTo>
                  <a:pt x="396" y="470"/>
                </a:moveTo>
                <a:lnTo>
                  <a:pt x="394" y="470"/>
                </a:lnTo>
                <a:lnTo>
                  <a:pt x="394" y="470"/>
                </a:lnTo>
                <a:lnTo>
                  <a:pt x="394" y="470"/>
                </a:lnTo>
                <a:lnTo>
                  <a:pt x="394" y="470"/>
                </a:lnTo>
                <a:lnTo>
                  <a:pt x="394" y="470"/>
                </a:lnTo>
                <a:lnTo>
                  <a:pt x="394" y="468"/>
                </a:lnTo>
                <a:lnTo>
                  <a:pt x="394" y="468"/>
                </a:lnTo>
                <a:lnTo>
                  <a:pt x="396" y="468"/>
                </a:lnTo>
                <a:lnTo>
                  <a:pt x="396" y="468"/>
                </a:lnTo>
                <a:lnTo>
                  <a:pt x="396" y="468"/>
                </a:lnTo>
                <a:lnTo>
                  <a:pt x="396" y="468"/>
                </a:lnTo>
                <a:lnTo>
                  <a:pt x="396" y="468"/>
                </a:lnTo>
                <a:lnTo>
                  <a:pt x="396" y="470"/>
                </a:lnTo>
                <a:close/>
                <a:moveTo>
                  <a:pt x="78" y="412"/>
                </a:moveTo>
                <a:lnTo>
                  <a:pt x="78" y="412"/>
                </a:lnTo>
                <a:lnTo>
                  <a:pt x="78" y="412"/>
                </a:lnTo>
                <a:lnTo>
                  <a:pt x="78" y="410"/>
                </a:lnTo>
                <a:lnTo>
                  <a:pt x="78" y="410"/>
                </a:lnTo>
                <a:lnTo>
                  <a:pt x="78" y="410"/>
                </a:lnTo>
                <a:lnTo>
                  <a:pt x="78" y="410"/>
                </a:lnTo>
                <a:lnTo>
                  <a:pt x="78" y="412"/>
                </a:lnTo>
                <a:close/>
                <a:moveTo>
                  <a:pt x="290" y="230"/>
                </a:moveTo>
                <a:lnTo>
                  <a:pt x="290" y="232"/>
                </a:lnTo>
                <a:lnTo>
                  <a:pt x="290" y="232"/>
                </a:lnTo>
                <a:lnTo>
                  <a:pt x="290" y="232"/>
                </a:lnTo>
                <a:lnTo>
                  <a:pt x="290" y="232"/>
                </a:lnTo>
                <a:lnTo>
                  <a:pt x="290" y="232"/>
                </a:lnTo>
                <a:lnTo>
                  <a:pt x="290" y="230"/>
                </a:lnTo>
                <a:lnTo>
                  <a:pt x="290" y="230"/>
                </a:lnTo>
                <a:lnTo>
                  <a:pt x="290" y="228"/>
                </a:lnTo>
                <a:lnTo>
                  <a:pt x="290" y="228"/>
                </a:lnTo>
                <a:lnTo>
                  <a:pt x="290" y="228"/>
                </a:lnTo>
                <a:lnTo>
                  <a:pt x="290" y="228"/>
                </a:lnTo>
                <a:lnTo>
                  <a:pt x="290" y="228"/>
                </a:lnTo>
                <a:lnTo>
                  <a:pt x="290" y="228"/>
                </a:lnTo>
                <a:lnTo>
                  <a:pt x="290" y="228"/>
                </a:lnTo>
                <a:lnTo>
                  <a:pt x="290" y="228"/>
                </a:lnTo>
                <a:lnTo>
                  <a:pt x="290" y="228"/>
                </a:lnTo>
                <a:lnTo>
                  <a:pt x="290" y="230"/>
                </a:lnTo>
                <a:lnTo>
                  <a:pt x="290" y="230"/>
                </a:lnTo>
                <a:lnTo>
                  <a:pt x="290" y="230"/>
                </a:lnTo>
                <a:close/>
                <a:moveTo>
                  <a:pt x="84" y="416"/>
                </a:moveTo>
                <a:lnTo>
                  <a:pt x="84" y="416"/>
                </a:lnTo>
                <a:lnTo>
                  <a:pt x="84" y="416"/>
                </a:lnTo>
                <a:lnTo>
                  <a:pt x="84" y="416"/>
                </a:lnTo>
                <a:lnTo>
                  <a:pt x="84" y="416"/>
                </a:lnTo>
                <a:close/>
                <a:moveTo>
                  <a:pt x="98" y="0"/>
                </a:moveTo>
                <a:lnTo>
                  <a:pt x="98" y="2"/>
                </a:lnTo>
                <a:lnTo>
                  <a:pt x="98" y="2"/>
                </a:lnTo>
                <a:lnTo>
                  <a:pt x="100" y="2"/>
                </a:lnTo>
                <a:lnTo>
                  <a:pt x="100" y="2"/>
                </a:lnTo>
                <a:lnTo>
                  <a:pt x="100" y="2"/>
                </a:lnTo>
                <a:lnTo>
                  <a:pt x="100" y="2"/>
                </a:lnTo>
                <a:lnTo>
                  <a:pt x="102" y="0"/>
                </a:lnTo>
                <a:lnTo>
                  <a:pt x="102" y="2"/>
                </a:lnTo>
                <a:lnTo>
                  <a:pt x="102" y="2"/>
                </a:lnTo>
                <a:lnTo>
                  <a:pt x="102" y="2"/>
                </a:lnTo>
                <a:lnTo>
                  <a:pt x="102" y="4"/>
                </a:lnTo>
                <a:lnTo>
                  <a:pt x="102" y="4"/>
                </a:lnTo>
                <a:lnTo>
                  <a:pt x="102" y="4"/>
                </a:lnTo>
                <a:lnTo>
                  <a:pt x="102" y="6"/>
                </a:lnTo>
                <a:lnTo>
                  <a:pt x="104" y="6"/>
                </a:lnTo>
                <a:lnTo>
                  <a:pt x="104" y="8"/>
                </a:lnTo>
                <a:lnTo>
                  <a:pt x="106" y="10"/>
                </a:lnTo>
                <a:lnTo>
                  <a:pt x="106" y="10"/>
                </a:lnTo>
                <a:lnTo>
                  <a:pt x="106" y="10"/>
                </a:lnTo>
                <a:lnTo>
                  <a:pt x="106" y="10"/>
                </a:lnTo>
                <a:lnTo>
                  <a:pt x="106" y="12"/>
                </a:lnTo>
                <a:lnTo>
                  <a:pt x="106" y="12"/>
                </a:lnTo>
                <a:lnTo>
                  <a:pt x="108" y="14"/>
                </a:lnTo>
                <a:lnTo>
                  <a:pt x="108" y="14"/>
                </a:lnTo>
                <a:lnTo>
                  <a:pt x="108" y="16"/>
                </a:lnTo>
                <a:lnTo>
                  <a:pt x="110" y="16"/>
                </a:lnTo>
                <a:lnTo>
                  <a:pt x="110" y="16"/>
                </a:lnTo>
                <a:lnTo>
                  <a:pt x="110" y="16"/>
                </a:lnTo>
                <a:lnTo>
                  <a:pt x="112" y="16"/>
                </a:lnTo>
                <a:lnTo>
                  <a:pt x="112" y="16"/>
                </a:lnTo>
                <a:lnTo>
                  <a:pt x="112" y="16"/>
                </a:lnTo>
                <a:lnTo>
                  <a:pt x="114" y="16"/>
                </a:lnTo>
                <a:lnTo>
                  <a:pt x="114" y="16"/>
                </a:lnTo>
                <a:lnTo>
                  <a:pt x="114" y="16"/>
                </a:lnTo>
                <a:lnTo>
                  <a:pt x="114" y="18"/>
                </a:lnTo>
                <a:lnTo>
                  <a:pt x="118" y="20"/>
                </a:lnTo>
                <a:lnTo>
                  <a:pt x="120" y="20"/>
                </a:lnTo>
                <a:lnTo>
                  <a:pt x="120" y="20"/>
                </a:lnTo>
                <a:lnTo>
                  <a:pt x="120" y="22"/>
                </a:lnTo>
                <a:lnTo>
                  <a:pt x="120" y="22"/>
                </a:lnTo>
                <a:lnTo>
                  <a:pt x="120" y="22"/>
                </a:lnTo>
                <a:lnTo>
                  <a:pt x="120" y="22"/>
                </a:lnTo>
                <a:lnTo>
                  <a:pt x="120" y="24"/>
                </a:lnTo>
                <a:lnTo>
                  <a:pt x="120" y="24"/>
                </a:lnTo>
                <a:lnTo>
                  <a:pt x="118" y="24"/>
                </a:lnTo>
                <a:lnTo>
                  <a:pt x="118" y="24"/>
                </a:lnTo>
                <a:lnTo>
                  <a:pt x="118" y="24"/>
                </a:lnTo>
                <a:lnTo>
                  <a:pt x="118" y="24"/>
                </a:lnTo>
                <a:lnTo>
                  <a:pt x="118" y="24"/>
                </a:lnTo>
                <a:lnTo>
                  <a:pt x="118" y="24"/>
                </a:lnTo>
                <a:lnTo>
                  <a:pt x="118" y="26"/>
                </a:lnTo>
                <a:lnTo>
                  <a:pt x="118" y="26"/>
                </a:lnTo>
                <a:lnTo>
                  <a:pt x="118" y="26"/>
                </a:lnTo>
                <a:lnTo>
                  <a:pt x="120" y="28"/>
                </a:lnTo>
                <a:lnTo>
                  <a:pt x="120" y="28"/>
                </a:lnTo>
                <a:lnTo>
                  <a:pt x="120" y="30"/>
                </a:lnTo>
                <a:lnTo>
                  <a:pt x="120" y="30"/>
                </a:lnTo>
                <a:lnTo>
                  <a:pt x="120" y="30"/>
                </a:lnTo>
                <a:lnTo>
                  <a:pt x="120" y="32"/>
                </a:lnTo>
                <a:lnTo>
                  <a:pt x="120" y="32"/>
                </a:lnTo>
                <a:lnTo>
                  <a:pt x="120" y="34"/>
                </a:lnTo>
                <a:lnTo>
                  <a:pt x="120" y="34"/>
                </a:lnTo>
                <a:lnTo>
                  <a:pt x="120" y="34"/>
                </a:lnTo>
                <a:lnTo>
                  <a:pt x="122" y="34"/>
                </a:lnTo>
                <a:lnTo>
                  <a:pt x="122" y="36"/>
                </a:lnTo>
                <a:lnTo>
                  <a:pt x="122" y="36"/>
                </a:lnTo>
                <a:lnTo>
                  <a:pt x="122" y="36"/>
                </a:lnTo>
                <a:lnTo>
                  <a:pt x="124" y="38"/>
                </a:lnTo>
                <a:lnTo>
                  <a:pt x="126" y="38"/>
                </a:lnTo>
                <a:lnTo>
                  <a:pt x="126" y="38"/>
                </a:lnTo>
                <a:lnTo>
                  <a:pt x="126" y="38"/>
                </a:lnTo>
                <a:lnTo>
                  <a:pt x="128" y="40"/>
                </a:lnTo>
                <a:lnTo>
                  <a:pt x="128" y="40"/>
                </a:lnTo>
                <a:lnTo>
                  <a:pt x="128" y="40"/>
                </a:lnTo>
                <a:lnTo>
                  <a:pt x="128" y="40"/>
                </a:lnTo>
                <a:lnTo>
                  <a:pt x="128" y="40"/>
                </a:lnTo>
                <a:lnTo>
                  <a:pt x="128" y="40"/>
                </a:lnTo>
                <a:lnTo>
                  <a:pt x="128" y="40"/>
                </a:lnTo>
                <a:lnTo>
                  <a:pt x="128" y="42"/>
                </a:lnTo>
                <a:lnTo>
                  <a:pt x="128" y="42"/>
                </a:lnTo>
                <a:lnTo>
                  <a:pt x="128" y="42"/>
                </a:lnTo>
                <a:lnTo>
                  <a:pt x="128" y="42"/>
                </a:lnTo>
                <a:lnTo>
                  <a:pt x="128" y="42"/>
                </a:lnTo>
                <a:lnTo>
                  <a:pt x="128" y="42"/>
                </a:lnTo>
                <a:lnTo>
                  <a:pt x="128" y="42"/>
                </a:lnTo>
                <a:lnTo>
                  <a:pt x="128" y="42"/>
                </a:lnTo>
                <a:lnTo>
                  <a:pt x="128" y="42"/>
                </a:lnTo>
                <a:lnTo>
                  <a:pt x="128" y="42"/>
                </a:lnTo>
                <a:lnTo>
                  <a:pt x="128" y="42"/>
                </a:lnTo>
                <a:lnTo>
                  <a:pt x="128" y="42"/>
                </a:lnTo>
                <a:lnTo>
                  <a:pt x="128" y="42"/>
                </a:lnTo>
                <a:lnTo>
                  <a:pt x="130" y="42"/>
                </a:lnTo>
                <a:lnTo>
                  <a:pt x="130" y="44"/>
                </a:lnTo>
                <a:lnTo>
                  <a:pt x="130" y="44"/>
                </a:lnTo>
                <a:lnTo>
                  <a:pt x="130" y="44"/>
                </a:lnTo>
                <a:lnTo>
                  <a:pt x="130" y="44"/>
                </a:lnTo>
                <a:lnTo>
                  <a:pt x="130" y="44"/>
                </a:lnTo>
                <a:lnTo>
                  <a:pt x="130" y="44"/>
                </a:lnTo>
                <a:lnTo>
                  <a:pt x="130" y="44"/>
                </a:lnTo>
                <a:lnTo>
                  <a:pt x="130" y="44"/>
                </a:lnTo>
                <a:lnTo>
                  <a:pt x="130" y="46"/>
                </a:lnTo>
                <a:lnTo>
                  <a:pt x="130" y="46"/>
                </a:lnTo>
                <a:lnTo>
                  <a:pt x="130" y="46"/>
                </a:lnTo>
                <a:lnTo>
                  <a:pt x="130" y="46"/>
                </a:lnTo>
                <a:lnTo>
                  <a:pt x="130" y="46"/>
                </a:lnTo>
                <a:lnTo>
                  <a:pt x="130" y="46"/>
                </a:lnTo>
                <a:lnTo>
                  <a:pt x="130" y="46"/>
                </a:lnTo>
                <a:lnTo>
                  <a:pt x="130" y="46"/>
                </a:lnTo>
                <a:lnTo>
                  <a:pt x="130" y="46"/>
                </a:lnTo>
                <a:lnTo>
                  <a:pt x="130" y="46"/>
                </a:lnTo>
                <a:lnTo>
                  <a:pt x="130" y="46"/>
                </a:lnTo>
                <a:lnTo>
                  <a:pt x="130" y="46"/>
                </a:lnTo>
                <a:lnTo>
                  <a:pt x="130" y="48"/>
                </a:lnTo>
                <a:lnTo>
                  <a:pt x="130" y="48"/>
                </a:lnTo>
                <a:lnTo>
                  <a:pt x="130" y="48"/>
                </a:lnTo>
                <a:lnTo>
                  <a:pt x="130" y="48"/>
                </a:lnTo>
                <a:lnTo>
                  <a:pt x="130" y="48"/>
                </a:lnTo>
                <a:lnTo>
                  <a:pt x="130" y="48"/>
                </a:lnTo>
                <a:lnTo>
                  <a:pt x="130" y="48"/>
                </a:lnTo>
                <a:lnTo>
                  <a:pt x="130" y="48"/>
                </a:lnTo>
                <a:lnTo>
                  <a:pt x="130" y="48"/>
                </a:lnTo>
                <a:lnTo>
                  <a:pt x="130" y="48"/>
                </a:lnTo>
                <a:lnTo>
                  <a:pt x="130" y="48"/>
                </a:lnTo>
                <a:lnTo>
                  <a:pt x="130" y="50"/>
                </a:lnTo>
                <a:lnTo>
                  <a:pt x="130" y="50"/>
                </a:lnTo>
                <a:lnTo>
                  <a:pt x="130" y="50"/>
                </a:lnTo>
                <a:lnTo>
                  <a:pt x="130" y="50"/>
                </a:lnTo>
                <a:lnTo>
                  <a:pt x="130" y="50"/>
                </a:lnTo>
                <a:lnTo>
                  <a:pt x="130" y="50"/>
                </a:lnTo>
                <a:lnTo>
                  <a:pt x="130" y="50"/>
                </a:lnTo>
                <a:lnTo>
                  <a:pt x="130" y="50"/>
                </a:lnTo>
                <a:lnTo>
                  <a:pt x="130" y="50"/>
                </a:lnTo>
                <a:lnTo>
                  <a:pt x="130" y="52"/>
                </a:lnTo>
                <a:lnTo>
                  <a:pt x="130" y="52"/>
                </a:lnTo>
                <a:lnTo>
                  <a:pt x="128" y="52"/>
                </a:lnTo>
                <a:lnTo>
                  <a:pt x="128" y="54"/>
                </a:lnTo>
                <a:lnTo>
                  <a:pt x="126" y="54"/>
                </a:lnTo>
                <a:lnTo>
                  <a:pt x="124" y="52"/>
                </a:lnTo>
                <a:lnTo>
                  <a:pt x="124" y="52"/>
                </a:lnTo>
                <a:lnTo>
                  <a:pt x="124" y="52"/>
                </a:lnTo>
                <a:lnTo>
                  <a:pt x="124" y="50"/>
                </a:lnTo>
                <a:lnTo>
                  <a:pt x="124" y="50"/>
                </a:lnTo>
                <a:lnTo>
                  <a:pt x="124" y="48"/>
                </a:lnTo>
                <a:lnTo>
                  <a:pt x="124" y="48"/>
                </a:lnTo>
                <a:lnTo>
                  <a:pt x="122" y="48"/>
                </a:lnTo>
                <a:lnTo>
                  <a:pt x="122" y="50"/>
                </a:lnTo>
                <a:lnTo>
                  <a:pt x="122" y="50"/>
                </a:lnTo>
                <a:lnTo>
                  <a:pt x="122" y="50"/>
                </a:lnTo>
                <a:lnTo>
                  <a:pt x="122" y="50"/>
                </a:lnTo>
                <a:lnTo>
                  <a:pt x="120" y="50"/>
                </a:lnTo>
                <a:lnTo>
                  <a:pt x="120" y="50"/>
                </a:lnTo>
                <a:lnTo>
                  <a:pt x="118" y="50"/>
                </a:lnTo>
                <a:lnTo>
                  <a:pt x="118" y="50"/>
                </a:lnTo>
                <a:lnTo>
                  <a:pt x="118" y="50"/>
                </a:lnTo>
                <a:lnTo>
                  <a:pt x="120" y="50"/>
                </a:lnTo>
                <a:lnTo>
                  <a:pt x="120" y="52"/>
                </a:lnTo>
                <a:lnTo>
                  <a:pt x="122" y="56"/>
                </a:lnTo>
                <a:lnTo>
                  <a:pt x="122" y="56"/>
                </a:lnTo>
                <a:lnTo>
                  <a:pt x="122" y="56"/>
                </a:lnTo>
                <a:lnTo>
                  <a:pt x="122" y="56"/>
                </a:lnTo>
                <a:lnTo>
                  <a:pt x="122" y="56"/>
                </a:lnTo>
                <a:lnTo>
                  <a:pt x="124" y="58"/>
                </a:lnTo>
                <a:lnTo>
                  <a:pt x="124" y="58"/>
                </a:lnTo>
                <a:lnTo>
                  <a:pt x="124" y="58"/>
                </a:lnTo>
                <a:lnTo>
                  <a:pt x="126" y="60"/>
                </a:lnTo>
                <a:lnTo>
                  <a:pt x="126" y="60"/>
                </a:lnTo>
                <a:lnTo>
                  <a:pt x="126" y="60"/>
                </a:lnTo>
                <a:lnTo>
                  <a:pt x="126" y="60"/>
                </a:lnTo>
                <a:lnTo>
                  <a:pt x="126" y="60"/>
                </a:lnTo>
                <a:lnTo>
                  <a:pt x="126" y="62"/>
                </a:lnTo>
                <a:lnTo>
                  <a:pt x="126" y="62"/>
                </a:lnTo>
                <a:lnTo>
                  <a:pt x="126" y="64"/>
                </a:lnTo>
                <a:lnTo>
                  <a:pt x="128" y="64"/>
                </a:lnTo>
                <a:lnTo>
                  <a:pt x="128" y="66"/>
                </a:lnTo>
                <a:lnTo>
                  <a:pt x="128" y="66"/>
                </a:lnTo>
                <a:lnTo>
                  <a:pt x="128" y="68"/>
                </a:lnTo>
                <a:lnTo>
                  <a:pt x="128" y="68"/>
                </a:lnTo>
                <a:lnTo>
                  <a:pt x="128" y="70"/>
                </a:lnTo>
                <a:lnTo>
                  <a:pt x="130" y="72"/>
                </a:lnTo>
                <a:lnTo>
                  <a:pt x="130" y="70"/>
                </a:lnTo>
                <a:lnTo>
                  <a:pt x="132" y="70"/>
                </a:lnTo>
                <a:lnTo>
                  <a:pt x="132" y="68"/>
                </a:lnTo>
                <a:lnTo>
                  <a:pt x="132" y="68"/>
                </a:lnTo>
                <a:lnTo>
                  <a:pt x="134" y="70"/>
                </a:lnTo>
                <a:lnTo>
                  <a:pt x="136" y="70"/>
                </a:lnTo>
                <a:lnTo>
                  <a:pt x="136" y="70"/>
                </a:lnTo>
                <a:lnTo>
                  <a:pt x="136" y="72"/>
                </a:lnTo>
                <a:lnTo>
                  <a:pt x="138" y="74"/>
                </a:lnTo>
                <a:lnTo>
                  <a:pt x="138" y="74"/>
                </a:lnTo>
                <a:lnTo>
                  <a:pt x="138" y="74"/>
                </a:lnTo>
                <a:lnTo>
                  <a:pt x="138" y="74"/>
                </a:lnTo>
                <a:lnTo>
                  <a:pt x="138" y="74"/>
                </a:lnTo>
                <a:lnTo>
                  <a:pt x="142" y="76"/>
                </a:lnTo>
                <a:lnTo>
                  <a:pt x="142" y="76"/>
                </a:lnTo>
                <a:lnTo>
                  <a:pt x="142" y="76"/>
                </a:lnTo>
                <a:lnTo>
                  <a:pt x="142" y="76"/>
                </a:lnTo>
                <a:lnTo>
                  <a:pt x="144" y="76"/>
                </a:lnTo>
                <a:lnTo>
                  <a:pt x="146" y="76"/>
                </a:lnTo>
                <a:lnTo>
                  <a:pt x="146" y="76"/>
                </a:lnTo>
                <a:lnTo>
                  <a:pt x="146" y="78"/>
                </a:lnTo>
                <a:lnTo>
                  <a:pt x="146" y="78"/>
                </a:lnTo>
                <a:lnTo>
                  <a:pt x="146" y="78"/>
                </a:lnTo>
                <a:lnTo>
                  <a:pt x="148" y="78"/>
                </a:lnTo>
                <a:lnTo>
                  <a:pt x="150" y="80"/>
                </a:lnTo>
                <a:lnTo>
                  <a:pt x="152" y="80"/>
                </a:lnTo>
                <a:lnTo>
                  <a:pt x="152" y="82"/>
                </a:lnTo>
                <a:lnTo>
                  <a:pt x="152" y="82"/>
                </a:lnTo>
                <a:lnTo>
                  <a:pt x="152" y="82"/>
                </a:lnTo>
                <a:lnTo>
                  <a:pt x="152" y="82"/>
                </a:lnTo>
                <a:lnTo>
                  <a:pt x="154" y="84"/>
                </a:lnTo>
                <a:lnTo>
                  <a:pt x="154" y="84"/>
                </a:lnTo>
                <a:lnTo>
                  <a:pt x="156" y="84"/>
                </a:lnTo>
                <a:lnTo>
                  <a:pt x="158" y="84"/>
                </a:lnTo>
                <a:lnTo>
                  <a:pt x="158" y="84"/>
                </a:lnTo>
                <a:lnTo>
                  <a:pt x="160" y="86"/>
                </a:lnTo>
                <a:lnTo>
                  <a:pt x="160" y="86"/>
                </a:lnTo>
                <a:lnTo>
                  <a:pt x="160" y="86"/>
                </a:lnTo>
                <a:lnTo>
                  <a:pt x="162" y="88"/>
                </a:lnTo>
                <a:lnTo>
                  <a:pt x="162" y="88"/>
                </a:lnTo>
                <a:lnTo>
                  <a:pt x="164" y="88"/>
                </a:lnTo>
                <a:lnTo>
                  <a:pt x="164" y="88"/>
                </a:lnTo>
                <a:lnTo>
                  <a:pt x="164" y="88"/>
                </a:lnTo>
                <a:lnTo>
                  <a:pt x="164" y="90"/>
                </a:lnTo>
                <a:lnTo>
                  <a:pt x="164" y="90"/>
                </a:lnTo>
                <a:lnTo>
                  <a:pt x="162" y="90"/>
                </a:lnTo>
                <a:lnTo>
                  <a:pt x="162" y="92"/>
                </a:lnTo>
                <a:lnTo>
                  <a:pt x="160" y="92"/>
                </a:lnTo>
                <a:lnTo>
                  <a:pt x="160" y="94"/>
                </a:lnTo>
                <a:lnTo>
                  <a:pt x="160" y="94"/>
                </a:lnTo>
                <a:lnTo>
                  <a:pt x="160" y="94"/>
                </a:lnTo>
                <a:lnTo>
                  <a:pt x="160" y="94"/>
                </a:lnTo>
                <a:lnTo>
                  <a:pt x="158" y="96"/>
                </a:lnTo>
                <a:lnTo>
                  <a:pt x="158" y="96"/>
                </a:lnTo>
                <a:lnTo>
                  <a:pt x="158" y="96"/>
                </a:lnTo>
                <a:lnTo>
                  <a:pt x="158" y="96"/>
                </a:lnTo>
                <a:lnTo>
                  <a:pt x="158" y="96"/>
                </a:lnTo>
                <a:lnTo>
                  <a:pt x="158" y="98"/>
                </a:lnTo>
                <a:lnTo>
                  <a:pt x="158" y="98"/>
                </a:lnTo>
                <a:lnTo>
                  <a:pt x="158" y="98"/>
                </a:lnTo>
                <a:lnTo>
                  <a:pt x="158" y="100"/>
                </a:lnTo>
                <a:lnTo>
                  <a:pt x="158" y="100"/>
                </a:lnTo>
                <a:lnTo>
                  <a:pt x="158" y="100"/>
                </a:lnTo>
                <a:lnTo>
                  <a:pt x="156" y="102"/>
                </a:lnTo>
                <a:lnTo>
                  <a:pt x="156" y="102"/>
                </a:lnTo>
                <a:lnTo>
                  <a:pt x="158" y="104"/>
                </a:lnTo>
                <a:lnTo>
                  <a:pt x="158" y="104"/>
                </a:lnTo>
                <a:lnTo>
                  <a:pt x="158" y="104"/>
                </a:lnTo>
                <a:lnTo>
                  <a:pt x="158" y="106"/>
                </a:lnTo>
                <a:lnTo>
                  <a:pt x="158" y="106"/>
                </a:lnTo>
                <a:lnTo>
                  <a:pt x="156" y="106"/>
                </a:lnTo>
                <a:lnTo>
                  <a:pt x="156" y="110"/>
                </a:lnTo>
                <a:lnTo>
                  <a:pt x="156" y="110"/>
                </a:lnTo>
                <a:lnTo>
                  <a:pt x="156" y="110"/>
                </a:lnTo>
                <a:lnTo>
                  <a:pt x="156" y="112"/>
                </a:lnTo>
                <a:lnTo>
                  <a:pt x="158" y="112"/>
                </a:lnTo>
                <a:lnTo>
                  <a:pt x="158" y="114"/>
                </a:lnTo>
                <a:lnTo>
                  <a:pt x="160" y="114"/>
                </a:lnTo>
                <a:lnTo>
                  <a:pt x="160" y="116"/>
                </a:lnTo>
                <a:lnTo>
                  <a:pt x="162" y="116"/>
                </a:lnTo>
                <a:lnTo>
                  <a:pt x="162" y="116"/>
                </a:lnTo>
                <a:lnTo>
                  <a:pt x="162" y="114"/>
                </a:lnTo>
                <a:lnTo>
                  <a:pt x="162" y="114"/>
                </a:lnTo>
                <a:lnTo>
                  <a:pt x="162" y="114"/>
                </a:lnTo>
                <a:lnTo>
                  <a:pt x="164" y="114"/>
                </a:lnTo>
                <a:lnTo>
                  <a:pt x="166" y="116"/>
                </a:lnTo>
                <a:lnTo>
                  <a:pt x="170" y="118"/>
                </a:lnTo>
                <a:lnTo>
                  <a:pt x="170" y="120"/>
                </a:lnTo>
                <a:lnTo>
                  <a:pt x="172" y="120"/>
                </a:lnTo>
                <a:lnTo>
                  <a:pt x="172" y="120"/>
                </a:lnTo>
                <a:lnTo>
                  <a:pt x="172" y="120"/>
                </a:lnTo>
                <a:lnTo>
                  <a:pt x="174" y="120"/>
                </a:lnTo>
                <a:lnTo>
                  <a:pt x="174" y="120"/>
                </a:lnTo>
                <a:lnTo>
                  <a:pt x="174" y="120"/>
                </a:lnTo>
                <a:lnTo>
                  <a:pt x="176" y="122"/>
                </a:lnTo>
                <a:lnTo>
                  <a:pt x="176" y="122"/>
                </a:lnTo>
                <a:lnTo>
                  <a:pt x="178" y="124"/>
                </a:lnTo>
                <a:lnTo>
                  <a:pt x="180" y="126"/>
                </a:lnTo>
                <a:lnTo>
                  <a:pt x="182" y="126"/>
                </a:lnTo>
                <a:lnTo>
                  <a:pt x="184" y="128"/>
                </a:lnTo>
                <a:lnTo>
                  <a:pt x="184" y="128"/>
                </a:lnTo>
                <a:lnTo>
                  <a:pt x="186" y="128"/>
                </a:lnTo>
                <a:lnTo>
                  <a:pt x="186" y="128"/>
                </a:lnTo>
                <a:lnTo>
                  <a:pt x="186" y="126"/>
                </a:lnTo>
                <a:lnTo>
                  <a:pt x="186" y="128"/>
                </a:lnTo>
                <a:lnTo>
                  <a:pt x="188" y="128"/>
                </a:lnTo>
                <a:lnTo>
                  <a:pt x="188" y="128"/>
                </a:lnTo>
                <a:lnTo>
                  <a:pt x="190" y="130"/>
                </a:lnTo>
                <a:lnTo>
                  <a:pt x="190" y="130"/>
                </a:lnTo>
                <a:lnTo>
                  <a:pt x="192" y="130"/>
                </a:lnTo>
                <a:lnTo>
                  <a:pt x="192" y="132"/>
                </a:lnTo>
                <a:lnTo>
                  <a:pt x="194" y="132"/>
                </a:lnTo>
                <a:lnTo>
                  <a:pt x="194" y="132"/>
                </a:lnTo>
                <a:lnTo>
                  <a:pt x="194" y="130"/>
                </a:lnTo>
                <a:lnTo>
                  <a:pt x="196" y="130"/>
                </a:lnTo>
                <a:lnTo>
                  <a:pt x="196" y="130"/>
                </a:lnTo>
                <a:lnTo>
                  <a:pt x="196" y="130"/>
                </a:lnTo>
                <a:lnTo>
                  <a:pt x="196" y="130"/>
                </a:lnTo>
                <a:lnTo>
                  <a:pt x="198" y="130"/>
                </a:lnTo>
                <a:lnTo>
                  <a:pt x="198" y="132"/>
                </a:lnTo>
                <a:lnTo>
                  <a:pt x="198" y="132"/>
                </a:lnTo>
                <a:lnTo>
                  <a:pt x="198" y="134"/>
                </a:lnTo>
                <a:lnTo>
                  <a:pt x="198" y="134"/>
                </a:lnTo>
                <a:lnTo>
                  <a:pt x="202" y="134"/>
                </a:lnTo>
                <a:lnTo>
                  <a:pt x="202" y="134"/>
                </a:lnTo>
                <a:lnTo>
                  <a:pt x="202" y="134"/>
                </a:lnTo>
                <a:lnTo>
                  <a:pt x="204" y="134"/>
                </a:lnTo>
                <a:lnTo>
                  <a:pt x="204" y="134"/>
                </a:lnTo>
                <a:lnTo>
                  <a:pt x="206" y="136"/>
                </a:lnTo>
                <a:lnTo>
                  <a:pt x="206" y="136"/>
                </a:lnTo>
                <a:lnTo>
                  <a:pt x="206" y="136"/>
                </a:lnTo>
                <a:lnTo>
                  <a:pt x="206" y="136"/>
                </a:lnTo>
                <a:lnTo>
                  <a:pt x="208" y="136"/>
                </a:lnTo>
                <a:lnTo>
                  <a:pt x="208" y="136"/>
                </a:lnTo>
                <a:lnTo>
                  <a:pt x="208" y="136"/>
                </a:lnTo>
                <a:lnTo>
                  <a:pt x="208" y="136"/>
                </a:lnTo>
                <a:lnTo>
                  <a:pt x="208" y="134"/>
                </a:lnTo>
                <a:lnTo>
                  <a:pt x="210" y="134"/>
                </a:lnTo>
                <a:lnTo>
                  <a:pt x="210" y="134"/>
                </a:lnTo>
                <a:lnTo>
                  <a:pt x="210" y="134"/>
                </a:lnTo>
                <a:lnTo>
                  <a:pt x="212" y="136"/>
                </a:lnTo>
                <a:lnTo>
                  <a:pt x="214" y="136"/>
                </a:lnTo>
                <a:lnTo>
                  <a:pt x="214" y="136"/>
                </a:lnTo>
                <a:lnTo>
                  <a:pt x="214" y="136"/>
                </a:lnTo>
                <a:lnTo>
                  <a:pt x="214" y="136"/>
                </a:lnTo>
                <a:lnTo>
                  <a:pt x="214" y="136"/>
                </a:lnTo>
                <a:lnTo>
                  <a:pt x="214" y="136"/>
                </a:lnTo>
                <a:lnTo>
                  <a:pt x="214" y="134"/>
                </a:lnTo>
                <a:lnTo>
                  <a:pt x="216" y="134"/>
                </a:lnTo>
                <a:lnTo>
                  <a:pt x="216" y="134"/>
                </a:lnTo>
                <a:lnTo>
                  <a:pt x="216" y="134"/>
                </a:lnTo>
                <a:lnTo>
                  <a:pt x="218" y="134"/>
                </a:lnTo>
                <a:lnTo>
                  <a:pt x="220" y="136"/>
                </a:lnTo>
                <a:lnTo>
                  <a:pt x="220" y="136"/>
                </a:lnTo>
                <a:lnTo>
                  <a:pt x="222" y="136"/>
                </a:lnTo>
                <a:lnTo>
                  <a:pt x="224" y="136"/>
                </a:lnTo>
                <a:lnTo>
                  <a:pt x="224" y="136"/>
                </a:lnTo>
                <a:lnTo>
                  <a:pt x="226" y="138"/>
                </a:lnTo>
                <a:lnTo>
                  <a:pt x="226" y="138"/>
                </a:lnTo>
                <a:lnTo>
                  <a:pt x="226" y="138"/>
                </a:lnTo>
                <a:lnTo>
                  <a:pt x="226" y="138"/>
                </a:lnTo>
                <a:lnTo>
                  <a:pt x="226" y="140"/>
                </a:lnTo>
                <a:lnTo>
                  <a:pt x="226" y="140"/>
                </a:lnTo>
                <a:lnTo>
                  <a:pt x="226" y="142"/>
                </a:lnTo>
                <a:lnTo>
                  <a:pt x="226" y="142"/>
                </a:lnTo>
                <a:lnTo>
                  <a:pt x="228" y="142"/>
                </a:lnTo>
                <a:lnTo>
                  <a:pt x="228" y="142"/>
                </a:lnTo>
                <a:lnTo>
                  <a:pt x="228" y="142"/>
                </a:lnTo>
                <a:lnTo>
                  <a:pt x="228" y="142"/>
                </a:lnTo>
                <a:lnTo>
                  <a:pt x="230" y="142"/>
                </a:lnTo>
                <a:lnTo>
                  <a:pt x="232" y="144"/>
                </a:lnTo>
                <a:lnTo>
                  <a:pt x="234" y="146"/>
                </a:lnTo>
                <a:lnTo>
                  <a:pt x="236" y="146"/>
                </a:lnTo>
                <a:lnTo>
                  <a:pt x="236" y="146"/>
                </a:lnTo>
                <a:lnTo>
                  <a:pt x="236" y="146"/>
                </a:lnTo>
                <a:lnTo>
                  <a:pt x="238" y="146"/>
                </a:lnTo>
                <a:lnTo>
                  <a:pt x="238" y="146"/>
                </a:lnTo>
                <a:lnTo>
                  <a:pt x="238" y="146"/>
                </a:lnTo>
                <a:lnTo>
                  <a:pt x="240" y="146"/>
                </a:lnTo>
                <a:lnTo>
                  <a:pt x="240" y="146"/>
                </a:lnTo>
                <a:lnTo>
                  <a:pt x="240" y="144"/>
                </a:lnTo>
                <a:lnTo>
                  <a:pt x="242" y="144"/>
                </a:lnTo>
                <a:lnTo>
                  <a:pt x="242" y="146"/>
                </a:lnTo>
                <a:lnTo>
                  <a:pt x="242" y="146"/>
                </a:lnTo>
                <a:lnTo>
                  <a:pt x="242" y="146"/>
                </a:lnTo>
                <a:lnTo>
                  <a:pt x="242" y="148"/>
                </a:lnTo>
                <a:lnTo>
                  <a:pt x="244" y="148"/>
                </a:lnTo>
                <a:lnTo>
                  <a:pt x="244" y="148"/>
                </a:lnTo>
                <a:lnTo>
                  <a:pt x="246" y="150"/>
                </a:lnTo>
                <a:lnTo>
                  <a:pt x="246" y="148"/>
                </a:lnTo>
                <a:lnTo>
                  <a:pt x="246" y="148"/>
                </a:lnTo>
                <a:lnTo>
                  <a:pt x="248" y="148"/>
                </a:lnTo>
                <a:lnTo>
                  <a:pt x="248" y="148"/>
                </a:lnTo>
                <a:lnTo>
                  <a:pt x="248" y="148"/>
                </a:lnTo>
                <a:lnTo>
                  <a:pt x="248" y="148"/>
                </a:lnTo>
                <a:lnTo>
                  <a:pt x="250" y="148"/>
                </a:lnTo>
                <a:lnTo>
                  <a:pt x="250" y="148"/>
                </a:lnTo>
                <a:lnTo>
                  <a:pt x="250" y="150"/>
                </a:lnTo>
                <a:lnTo>
                  <a:pt x="252" y="148"/>
                </a:lnTo>
                <a:lnTo>
                  <a:pt x="254" y="150"/>
                </a:lnTo>
                <a:lnTo>
                  <a:pt x="256" y="152"/>
                </a:lnTo>
                <a:lnTo>
                  <a:pt x="258" y="152"/>
                </a:lnTo>
                <a:lnTo>
                  <a:pt x="260" y="152"/>
                </a:lnTo>
                <a:lnTo>
                  <a:pt x="260" y="152"/>
                </a:lnTo>
                <a:lnTo>
                  <a:pt x="260" y="150"/>
                </a:lnTo>
                <a:lnTo>
                  <a:pt x="260" y="150"/>
                </a:lnTo>
                <a:lnTo>
                  <a:pt x="262" y="150"/>
                </a:lnTo>
                <a:lnTo>
                  <a:pt x="262" y="150"/>
                </a:lnTo>
                <a:lnTo>
                  <a:pt x="262" y="150"/>
                </a:lnTo>
                <a:lnTo>
                  <a:pt x="264" y="152"/>
                </a:lnTo>
                <a:lnTo>
                  <a:pt x="266" y="152"/>
                </a:lnTo>
                <a:lnTo>
                  <a:pt x="268" y="152"/>
                </a:lnTo>
                <a:lnTo>
                  <a:pt x="268" y="152"/>
                </a:lnTo>
                <a:lnTo>
                  <a:pt x="268" y="152"/>
                </a:lnTo>
                <a:lnTo>
                  <a:pt x="268" y="152"/>
                </a:lnTo>
                <a:lnTo>
                  <a:pt x="270" y="152"/>
                </a:lnTo>
                <a:lnTo>
                  <a:pt x="270" y="152"/>
                </a:lnTo>
                <a:lnTo>
                  <a:pt x="272" y="152"/>
                </a:lnTo>
                <a:lnTo>
                  <a:pt x="272" y="152"/>
                </a:lnTo>
                <a:lnTo>
                  <a:pt x="272" y="152"/>
                </a:lnTo>
                <a:lnTo>
                  <a:pt x="274" y="152"/>
                </a:lnTo>
                <a:lnTo>
                  <a:pt x="274" y="152"/>
                </a:lnTo>
                <a:lnTo>
                  <a:pt x="274" y="152"/>
                </a:lnTo>
                <a:lnTo>
                  <a:pt x="276" y="152"/>
                </a:lnTo>
                <a:lnTo>
                  <a:pt x="276" y="152"/>
                </a:lnTo>
                <a:lnTo>
                  <a:pt x="276" y="152"/>
                </a:lnTo>
                <a:lnTo>
                  <a:pt x="278" y="152"/>
                </a:lnTo>
                <a:lnTo>
                  <a:pt x="278" y="150"/>
                </a:lnTo>
                <a:lnTo>
                  <a:pt x="278" y="150"/>
                </a:lnTo>
                <a:lnTo>
                  <a:pt x="278" y="150"/>
                </a:lnTo>
                <a:lnTo>
                  <a:pt x="278" y="148"/>
                </a:lnTo>
                <a:lnTo>
                  <a:pt x="278" y="148"/>
                </a:lnTo>
                <a:lnTo>
                  <a:pt x="278" y="146"/>
                </a:lnTo>
                <a:lnTo>
                  <a:pt x="278" y="146"/>
                </a:lnTo>
                <a:lnTo>
                  <a:pt x="278" y="144"/>
                </a:lnTo>
                <a:lnTo>
                  <a:pt x="276" y="142"/>
                </a:lnTo>
                <a:lnTo>
                  <a:pt x="276" y="142"/>
                </a:lnTo>
                <a:lnTo>
                  <a:pt x="274" y="142"/>
                </a:lnTo>
                <a:lnTo>
                  <a:pt x="274" y="140"/>
                </a:lnTo>
                <a:lnTo>
                  <a:pt x="274" y="140"/>
                </a:lnTo>
                <a:lnTo>
                  <a:pt x="274" y="140"/>
                </a:lnTo>
                <a:lnTo>
                  <a:pt x="274" y="138"/>
                </a:lnTo>
                <a:lnTo>
                  <a:pt x="274" y="138"/>
                </a:lnTo>
                <a:lnTo>
                  <a:pt x="274" y="134"/>
                </a:lnTo>
                <a:lnTo>
                  <a:pt x="274" y="134"/>
                </a:lnTo>
                <a:lnTo>
                  <a:pt x="274" y="132"/>
                </a:lnTo>
                <a:lnTo>
                  <a:pt x="274" y="132"/>
                </a:lnTo>
                <a:lnTo>
                  <a:pt x="274" y="132"/>
                </a:lnTo>
                <a:lnTo>
                  <a:pt x="274" y="130"/>
                </a:lnTo>
                <a:lnTo>
                  <a:pt x="274" y="128"/>
                </a:lnTo>
                <a:lnTo>
                  <a:pt x="274" y="128"/>
                </a:lnTo>
                <a:lnTo>
                  <a:pt x="274" y="128"/>
                </a:lnTo>
                <a:lnTo>
                  <a:pt x="274" y="128"/>
                </a:lnTo>
                <a:lnTo>
                  <a:pt x="274" y="128"/>
                </a:lnTo>
                <a:lnTo>
                  <a:pt x="274" y="126"/>
                </a:lnTo>
                <a:lnTo>
                  <a:pt x="276" y="126"/>
                </a:lnTo>
                <a:lnTo>
                  <a:pt x="276" y="126"/>
                </a:lnTo>
                <a:lnTo>
                  <a:pt x="278" y="126"/>
                </a:lnTo>
                <a:lnTo>
                  <a:pt x="278" y="124"/>
                </a:lnTo>
                <a:lnTo>
                  <a:pt x="280" y="124"/>
                </a:lnTo>
                <a:lnTo>
                  <a:pt x="282" y="124"/>
                </a:lnTo>
                <a:lnTo>
                  <a:pt x="282" y="124"/>
                </a:lnTo>
                <a:lnTo>
                  <a:pt x="282" y="126"/>
                </a:lnTo>
                <a:lnTo>
                  <a:pt x="284" y="128"/>
                </a:lnTo>
                <a:lnTo>
                  <a:pt x="284" y="128"/>
                </a:lnTo>
                <a:lnTo>
                  <a:pt x="284" y="128"/>
                </a:lnTo>
                <a:lnTo>
                  <a:pt x="284" y="130"/>
                </a:lnTo>
                <a:lnTo>
                  <a:pt x="284" y="132"/>
                </a:lnTo>
                <a:lnTo>
                  <a:pt x="284" y="132"/>
                </a:lnTo>
                <a:lnTo>
                  <a:pt x="284" y="132"/>
                </a:lnTo>
                <a:lnTo>
                  <a:pt x="284" y="134"/>
                </a:lnTo>
                <a:lnTo>
                  <a:pt x="284" y="134"/>
                </a:lnTo>
                <a:lnTo>
                  <a:pt x="284" y="136"/>
                </a:lnTo>
                <a:lnTo>
                  <a:pt x="284" y="136"/>
                </a:lnTo>
                <a:lnTo>
                  <a:pt x="286" y="136"/>
                </a:lnTo>
                <a:lnTo>
                  <a:pt x="286" y="136"/>
                </a:lnTo>
                <a:lnTo>
                  <a:pt x="286" y="138"/>
                </a:lnTo>
                <a:lnTo>
                  <a:pt x="286" y="138"/>
                </a:lnTo>
                <a:lnTo>
                  <a:pt x="286" y="138"/>
                </a:lnTo>
                <a:lnTo>
                  <a:pt x="286" y="138"/>
                </a:lnTo>
                <a:lnTo>
                  <a:pt x="286" y="138"/>
                </a:lnTo>
                <a:lnTo>
                  <a:pt x="284" y="140"/>
                </a:lnTo>
                <a:lnTo>
                  <a:pt x="284" y="140"/>
                </a:lnTo>
                <a:lnTo>
                  <a:pt x="284" y="140"/>
                </a:lnTo>
                <a:lnTo>
                  <a:pt x="286" y="140"/>
                </a:lnTo>
                <a:lnTo>
                  <a:pt x="286" y="140"/>
                </a:lnTo>
                <a:lnTo>
                  <a:pt x="286" y="140"/>
                </a:lnTo>
                <a:lnTo>
                  <a:pt x="286" y="142"/>
                </a:lnTo>
                <a:lnTo>
                  <a:pt x="288" y="142"/>
                </a:lnTo>
                <a:lnTo>
                  <a:pt x="288" y="142"/>
                </a:lnTo>
                <a:lnTo>
                  <a:pt x="290" y="144"/>
                </a:lnTo>
                <a:lnTo>
                  <a:pt x="290" y="144"/>
                </a:lnTo>
                <a:lnTo>
                  <a:pt x="290" y="144"/>
                </a:lnTo>
                <a:lnTo>
                  <a:pt x="290" y="146"/>
                </a:lnTo>
                <a:lnTo>
                  <a:pt x="290" y="146"/>
                </a:lnTo>
                <a:lnTo>
                  <a:pt x="292" y="146"/>
                </a:lnTo>
                <a:lnTo>
                  <a:pt x="292" y="146"/>
                </a:lnTo>
                <a:lnTo>
                  <a:pt x="292" y="146"/>
                </a:lnTo>
                <a:lnTo>
                  <a:pt x="294" y="146"/>
                </a:lnTo>
                <a:lnTo>
                  <a:pt x="294" y="144"/>
                </a:lnTo>
                <a:lnTo>
                  <a:pt x="294" y="144"/>
                </a:lnTo>
                <a:lnTo>
                  <a:pt x="294" y="144"/>
                </a:lnTo>
                <a:lnTo>
                  <a:pt x="296" y="146"/>
                </a:lnTo>
                <a:lnTo>
                  <a:pt x="296" y="146"/>
                </a:lnTo>
                <a:lnTo>
                  <a:pt x="298" y="146"/>
                </a:lnTo>
                <a:lnTo>
                  <a:pt x="298" y="146"/>
                </a:lnTo>
                <a:lnTo>
                  <a:pt x="298" y="146"/>
                </a:lnTo>
                <a:lnTo>
                  <a:pt x="298" y="146"/>
                </a:lnTo>
                <a:lnTo>
                  <a:pt x="298" y="146"/>
                </a:lnTo>
                <a:lnTo>
                  <a:pt x="298" y="148"/>
                </a:lnTo>
                <a:lnTo>
                  <a:pt x="300" y="148"/>
                </a:lnTo>
                <a:lnTo>
                  <a:pt x="300" y="148"/>
                </a:lnTo>
                <a:lnTo>
                  <a:pt x="300" y="148"/>
                </a:lnTo>
                <a:lnTo>
                  <a:pt x="302" y="148"/>
                </a:lnTo>
                <a:lnTo>
                  <a:pt x="304" y="146"/>
                </a:lnTo>
                <a:lnTo>
                  <a:pt x="306" y="146"/>
                </a:lnTo>
                <a:lnTo>
                  <a:pt x="306" y="146"/>
                </a:lnTo>
                <a:lnTo>
                  <a:pt x="306" y="146"/>
                </a:lnTo>
                <a:lnTo>
                  <a:pt x="306" y="146"/>
                </a:lnTo>
                <a:lnTo>
                  <a:pt x="306" y="146"/>
                </a:lnTo>
                <a:lnTo>
                  <a:pt x="306" y="144"/>
                </a:lnTo>
                <a:lnTo>
                  <a:pt x="308" y="144"/>
                </a:lnTo>
                <a:lnTo>
                  <a:pt x="308" y="144"/>
                </a:lnTo>
                <a:lnTo>
                  <a:pt x="310" y="144"/>
                </a:lnTo>
                <a:lnTo>
                  <a:pt x="310" y="144"/>
                </a:lnTo>
                <a:lnTo>
                  <a:pt x="310" y="146"/>
                </a:lnTo>
                <a:lnTo>
                  <a:pt x="312" y="146"/>
                </a:lnTo>
                <a:lnTo>
                  <a:pt x="312" y="146"/>
                </a:lnTo>
                <a:lnTo>
                  <a:pt x="314" y="146"/>
                </a:lnTo>
                <a:lnTo>
                  <a:pt x="314" y="146"/>
                </a:lnTo>
                <a:lnTo>
                  <a:pt x="314" y="146"/>
                </a:lnTo>
                <a:lnTo>
                  <a:pt x="316" y="146"/>
                </a:lnTo>
                <a:lnTo>
                  <a:pt x="316" y="146"/>
                </a:lnTo>
                <a:lnTo>
                  <a:pt x="318" y="146"/>
                </a:lnTo>
                <a:lnTo>
                  <a:pt x="318" y="146"/>
                </a:lnTo>
                <a:lnTo>
                  <a:pt x="318" y="146"/>
                </a:lnTo>
                <a:lnTo>
                  <a:pt x="320" y="146"/>
                </a:lnTo>
                <a:lnTo>
                  <a:pt x="320" y="146"/>
                </a:lnTo>
                <a:lnTo>
                  <a:pt x="322" y="146"/>
                </a:lnTo>
                <a:lnTo>
                  <a:pt x="322" y="146"/>
                </a:lnTo>
                <a:lnTo>
                  <a:pt x="322" y="146"/>
                </a:lnTo>
                <a:lnTo>
                  <a:pt x="322" y="146"/>
                </a:lnTo>
                <a:lnTo>
                  <a:pt x="322" y="146"/>
                </a:lnTo>
                <a:lnTo>
                  <a:pt x="324" y="146"/>
                </a:lnTo>
                <a:lnTo>
                  <a:pt x="324" y="144"/>
                </a:lnTo>
                <a:lnTo>
                  <a:pt x="324" y="144"/>
                </a:lnTo>
                <a:lnTo>
                  <a:pt x="324" y="144"/>
                </a:lnTo>
                <a:lnTo>
                  <a:pt x="324" y="146"/>
                </a:lnTo>
                <a:lnTo>
                  <a:pt x="326" y="146"/>
                </a:lnTo>
                <a:lnTo>
                  <a:pt x="328" y="146"/>
                </a:lnTo>
                <a:lnTo>
                  <a:pt x="328" y="146"/>
                </a:lnTo>
                <a:lnTo>
                  <a:pt x="330" y="144"/>
                </a:lnTo>
                <a:lnTo>
                  <a:pt x="332" y="144"/>
                </a:lnTo>
                <a:lnTo>
                  <a:pt x="332" y="144"/>
                </a:lnTo>
                <a:lnTo>
                  <a:pt x="332" y="144"/>
                </a:lnTo>
                <a:lnTo>
                  <a:pt x="332" y="144"/>
                </a:lnTo>
                <a:lnTo>
                  <a:pt x="334" y="144"/>
                </a:lnTo>
                <a:lnTo>
                  <a:pt x="334" y="144"/>
                </a:lnTo>
                <a:lnTo>
                  <a:pt x="338" y="144"/>
                </a:lnTo>
                <a:lnTo>
                  <a:pt x="340" y="144"/>
                </a:lnTo>
                <a:lnTo>
                  <a:pt x="340" y="142"/>
                </a:lnTo>
                <a:lnTo>
                  <a:pt x="340" y="142"/>
                </a:lnTo>
                <a:lnTo>
                  <a:pt x="344" y="144"/>
                </a:lnTo>
                <a:lnTo>
                  <a:pt x="344" y="144"/>
                </a:lnTo>
                <a:lnTo>
                  <a:pt x="346" y="144"/>
                </a:lnTo>
                <a:lnTo>
                  <a:pt x="348" y="144"/>
                </a:lnTo>
                <a:lnTo>
                  <a:pt x="350" y="144"/>
                </a:lnTo>
                <a:lnTo>
                  <a:pt x="350" y="142"/>
                </a:lnTo>
                <a:lnTo>
                  <a:pt x="350" y="142"/>
                </a:lnTo>
                <a:lnTo>
                  <a:pt x="352" y="142"/>
                </a:lnTo>
                <a:lnTo>
                  <a:pt x="352" y="142"/>
                </a:lnTo>
                <a:lnTo>
                  <a:pt x="352" y="144"/>
                </a:lnTo>
                <a:lnTo>
                  <a:pt x="352" y="144"/>
                </a:lnTo>
                <a:lnTo>
                  <a:pt x="352" y="144"/>
                </a:lnTo>
                <a:lnTo>
                  <a:pt x="354" y="144"/>
                </a:lnTo>
                <a:lnTo>
                  <a:pt x="354" y="144"/>
                </a:lnTo>
                <a:lnTo>
                  <a:pt x="354" y="142"/>
                </a:lnTo>
                <a:lnTo>
                  <a:pt x="356" y="142"/>
                </a:lnTo>
                <a:lnTo>
                  <a:pt x="356" y="142"/>
                </a:lnTo>
                <a:lnTo>
                  <a:pt x="356" y="142"/>
                </a:lnTo>
                <a:lnTo>
                  <a:pt x="356" y="142"/>
                </a:lnTo>
                <a:lnTo>
                  <a:pt x="356" y="142"/>
                </a:lnTo>
                <a:lnTo>
                  <a:pt x="356" y="142"/>
                </a:lnTo>
                <a:lnTo>
                  <a:pt x="356" y="140"/>
                </a:lnTo>
                <a:lnTo>
                  <a:pt x="356" y="140"/>
                </a:lnTo>
                <a:lnTo>
                  <a:pt x="356" y="140"/>
                </a:lnTo>
                <a:lnTo>
                  <a:pt x="356" y="140"/>
                </a:lnTo>
                <a:lnTo>
                  <a:pt x="356" y="140"/>
                </a:lnTo>
                <a:lnTo>
                  <a:pt x="358" y="138"/>
                </a:lnTo>
                <a:lnTo>
                  <a:pt x="358" y="138"/>
                </a:lnTo>
                <a:lnTo>
                  <a:pt x="358" y="138"/>
                </a:lnTo>
                <a:lnTo>
                  <a:pt x="358" y="138"/>
                </a:lnTo>
                <a:lnTo>
                  <a:pt x="358" y="136"/>
                </a:lnTo>
                <a:lnTo>
                  <a:pt x="360" y="136"/>
                </a:lnTo>
                <a:lnTo>
                  <a:pt x="360" y="136"/>
                </a:lnTo>
                <a:lnTo>
                  <a:pt x="360" y="134"/>
                </a:lnTo>
                <a:lnTo>
                  <a:pt x="362" y="134"/>
                </a:lnTo>
                <a:lnTo>
                  <a:pt x="362" y="134"/>
                </a:lnTo>
                <a:lnTo>
                  <a:pt x="362" y="134"/>
                </a:lnTo>
                <a:lnTo>
                  <a:pt x="362" y="132"/>
                </a:lnTo>
                <a:lnTo>
                  <a:pt x="360" y="132"/>
                </a:lnTo>
                <a:lnTo>
                  <a:pt x="360" y="132"/>
                </a:lnTo>
                <a:lnTo>
                  <a:pt x="362" y="132"/>
                </a:lnTo>
                <a:lnTo>
                  <a:pt x="362" y="132"/>
                </a:lnTo>
                <a:lnTo>
                  <a:pt x="362" y="132"/>
                </a:lnTo>
                <a:lnTo>
                  <a:pt x="362" y="132"/>
                </a:lnTo>
                <a:lnTo>
                  <a:pt x="362" y="132"/>
                </a:lnTo>
                <a:lnTo>
                  <a:pt x="364" y="132"/>
                </a:lnTo>
                <a:lnTo>
                  <a:pt x="364" y="132"/>
                </a:lnTo>
                <a:lnTo>
                  <a:pt x="364" y="134"/>
                </a:lnTo>
                <a:lnTo>
                  <a:pt x="364" y="132"/>
                </a:lnTo>
                <a:lnTo>
                  <a:pt x="366" y="132"/>
                </a:lnTo>
                <a:lnTo>
                  <a:pt x="366" y="132"/>
                </a:lnTo>
                <a:lnTo>
                  <a:pt x="366" y="132"/>
                </a:lnTo>
                <a:lnTo>
                  <a:pt x="366" y="132"/>
                </a:lnTo>
                <a:lnTo>
                  <a:pt x="368" y="132"/>
                </a:lnTo>
                <a:lnTo>
                  <a:pt x="368" y="132"/>
                </a:lnTo>
                <a:lnTo>
                  <a:pt x="368" y="132"/>
                </a:lnTo>
                <a:lnTo>
                  <a:pt x="368" y="132"/>
                </a:lnTo>
                <a:lnTo>
                  <a:pt x="368" y="132"/>
                </a:lnTo>
                <a:lnTo>
                  <a:pt x="370" y="130"/>
                </a:lnTo>
                <a:lnTo>
                  <a:pt x="370" y="130"/>
                </a:lnTo>
                <a:lnTo>
                  <a:pt x="372" y="128"/>
                </a:lnTo>
                <a:lnTo>
                  <a:pt x="372" y="128"/>
                </a:lnTo>
                <a:lnTo>
                  <a:pt x="372" y="128"/>
                </a:lnTo>
                <a:lnTo>
                  <a:pt x="372" y="128"/>
                </a:lnTo>
                <a:lnTo>
                  <a:pt x="374" y="128"/>
                </a:lnTo>
                <a:lnTo>
                  <a:pt x="374" y="126"/>
                </a:lnTo>
                <a:lnTo>
                  <a:pt x="374" y="126"/>
                </a:lnTo>
                <a:lnTo>
                  <a:pt x="374" y="126"/>
                </a:lnTo>
                <a:lnTo>
                  <a:pt x="374" y="126"/>
                </a:lnTo>
                <a:lnTo>
                  <a:pt x="374" y="126"/>
                </a:lnTo>
                <a:lnTo>
                  <a:pt x="374" y="126"/>
                </a:lnTo>
                <a:lnTo>
                  <a:pt x="374" y="126"/>
                </a:lnTo>
                <a:lnTo>
                  <a:pt x="374" y="124"/>
                </a:lnTo>
                <a:lnTo>
                  <a:pt x="374" y="124"/>
                </a:lnTo>
                <a:lnTo>
                  <a:pt x="374" y="124"/>
                </a:lnTo>
                <a:lnTo>
                  <a:pt x="374" y="124"/>
                </a:lnTo>
                <a:lnTo>
                  <a:pt x="374" y="124"/>
                </a:lnTo>
                <a:lnTo>
                  <a:pt x="376" y="124"/>
                </a:lnTo>
                <a:lnTo>
                  <a:pt x="376" y="124"/>
                </a:lnTo>
                <a:lnTo>
                  <a:pt x="376" y="124"/>
                </a:lnTo>
                <a:lnTo>
                  <a:pt x="376" y="122"/>
                </a:lnTo>
                <a:lnTo>
                  <a:pt x="376" y="122"/>
                </a:lnTo>
                <a:lnTo>
                  <a:pt x="378" y="122"/>
                </a:lnTo>
                <a:lnTo>
                  <a:pt x="378" y="122"/>
                </a:lnTo>
                <a:lnTo>
                  <a:pt x="378" y="122"/>
                </a:lnTo>
                <a:lnTo>
                  <a:pt x="378" y="122"/>
                </a:lnTo>
                <a:lnTo>
                  <a:pt x="380" y="122"/>
                </a:lnTo>
                <a:lnTo>
                  <a:pt x="380" y="122"/>
                </a:lnTo>
                <a:lnTo>
                  <a:pt x="380" y="122"/>
                </a:lnTo>
                <a:lnTo>
                  <a:pt x="380" y="122"/>
                </a:lnTo>
                <a:lnTo>
                  <a:pt x="382" y="120"/>
                </a:lnTo>
                <a:lnTo>
                  <a:pt x="382" y="120"/>
                </a:lnTo>
                <a:lnTo>
                  <a:pt x="382" y="120"/>
                </a:lnTo>
                <a:lnTo>
                  <a:pt x="382" y="120"/>
                </a:lnTo>
                <a:lnTo>
                  <a:pt x="382" y="120"/>
                </a:lnTo>
                <a:lnTo>
                  <a:pt x="382" y="122"/>
                </a:lnTo>
                <a:lnTo>
                  <a:pt x="382" y="122"/>
                </a:lnTo>
                <a:lnTo>
                  <a:pt x="382" y="122"/>
                </a:lnTo>
                <a:lnTo>
                  <a:pt x="382" y="122"/>
                </a:lnTo>
                <a:lnTo>
                  <a:pt x="384" y="122"/>
                </a:lnTo>
                <a:lnTo>
                  <a:pt x="384" y="122"/>
                </a:lnTo>
                <a:lnTo>
                  <a:pt x="384" y="122"/>
                </a:lnTo>
                <a:lnTo>
                  <a:pt x="384" y="122"/>
                </a:lnTo>
                <a:lnTo>
                  <a:pt x="384" y="122"/>
                </a:lnTo>
                <a:lnTo>
                  <a:pt x="384" y="122"/>
                </a:lnTo>
                <a:lnTo>
                  <a:pt x="384" y="122"/>
                </a:lnTo>
                <a:lnTo>
                  <a:pt x="384" y="122"/>
                </a:lnTo>
                <a:lnTo>
                  <a:pt x="386" y="122"/>
                </a:lnTo>
                <a:lnTo>
                  <a:pt x="386" y="122"/>
                </a:lnTo>
                <a:lnTo>
                  <a:pt x="386" y="122"/>
                </a:lnTo>
                <a:lnTo>
                  <a:pt x="386" y="122"/>
                </a:lnTo>
                <a:lnTo>
                  <a:pt x="386" y="122"/>
                </a:lnTo>
                <a:lnTo>
                  <a:pt x="386" y="122"/>
                </a:lnTo>
                <a:lnTo>
                  <a:pt x="386" y="122"/>
                </a:lnTo>
                <a:lnTo>
                  <a:pt x="386" y="122"/>
                </a:lnTo>
                <a:lnTo>
                  <a:pt x="386" y="122"/>
                </a:lnTo>
                <a:lnTo>
                  <a:pt x="388" y="122"/>
                </a:lnTo>
                <a:lnTo>
                  <a:pt x="388" y="122"/>
                </a:lnTo>
                <a:lnTo>
                  <a:pt x="388" y="122"/>
                </a:lnTo>
                <a:lnTo>
                  <a:pt x="388" y="122"/>
                </a:lnTo>
                <a:lnTo>
                  <a:pt x="388" y="122"/>
                </a:lnTo>
                <a:lnTo>
                  <a:pt x="388" y="122"/>
                </a:lnTo>
                <a:lnTo>
                  <a:pt x="388" y="122"/>
                </a:lnTo>
                <a:lnTo>
                  <a:pt x="388" y="124"/>
                </a:lnTo>
                <a:lnTo>
                  <a:pt x="388" y="124"/>
                </a:lnTo>
                <a:lnTo>
                  <a:pt x="388" y="124"/>
                </a:lnTo>
                <a:lnTo>
                  <a:pt x="388" y="124"/>
                </a:lnTo>
                <a:lnTo>
                  <a:pt x="388" y="124"/>
                </a:lnTo>
                <a:lnTo>
                  <a:pt x="390" y="124"/>
                </a:lnTo>
                <a:lnTo>
                  <a:pt x="390" y="124"/>
                </a:lnTo>
                <a:lnTo>
                  <a:pt x="390" y="124"/>
                </a:lnTo>
                <a:lnTo>
                  <a:pt x="390" y="124"/>
                </a:lnTo>
                <a:lnTo>
                  <a:pt x="390" y="124"/>
                </a:lnTo>
                <a:lnTo>
                  <a:pt x="390" y="124"/>
                </a:lnTo>
                <a:lnTo>
                  <a:pt x="390" y="124"/>
                </a:lnTo>
                <a:lnTo>
                  <a:pt x="390" y="124"/>
                </a:lnTo>
                <a:lnTo>
                  <a:pt x="390" y="122"/>
                </a:lnTo>
                <a:lnTo>
                  <a:pt x="390" y="122"/>
                </a:lnTo>
                <a:lnTo>
                  <a:pt x="390" y="122"/>
                </a:lnTo>
                <a:lnTo>
                  <a:pt x="390" y="122"/>
                </a:lnTo>
                <a:lnTo>
                  <a:pt x="390" y="122"/>
                </a:lnTo>
                <a:lnTo>
                  <a:pt x="390" y="122"/>
                </a:lnTo>
                <a:lnTo>
                  <a:pt x="390" y="124"/>
                </a:lnTo>
                <a:lnTo>
                  <a:pt x="390" y="124"/>
                </a:lnTo>
                <a:lnTo>
                  <a:pt x="392" y="124"/>
                </a:lnTo>
                <a:lnTo>
                  <a:pt x="392" y="124"/>
                </a:lnTo>
                <a:lnTo>
                  <a:pt x="392" y="124"/>
                </a:lnTo>
                <a:lnTo>
                  <a:pt x="392" y="124"/>
                </a:lnTo>
                <a:lnTo>
                  <a:pt x="392" y="124"/>
                </a:lnTo>
                <a:lnTo>
                  <a:pt x="392" y="124"/>
                </a:lnTo>
                <a:lnTo>
                  <a:pt x="392" y="124"/>
                </a:lnTo>
                <a:lnTo>
                  <a:pt x="392" y="124"/>
                </a:lnTo>
                <a:lnTo>
                  <a:pt x="392" y="124"/>
                </a:lnTo>
                <a:lnTo>
                  <a:pt x="392" y="124"/>
                </a:lnTo>
                <a:lnTo>
                  <a:pt x="392" y="124"/>
                </a:lnTo>
                <a:lnTo>
                  <a:pt x="392" y="124"/>
                </a:lnTo>
                <a:lnTo>
                  <a:pt x="392" y="124"/>
                </a:lnTo>
                <a:lnTo>
                  <a:pt x="394" y="126"/>
                </a:lnTo>
                <a:lnTo>
                  <a:pt x="394" y="126"/>
                </a:lnTo>
                <a:lnTo>
                  <a:pt x="394" y="126"/>
                </a:lnTo>
                <a:lnTo>
                  <a:pt x="394" y="126"/>
                </a:lnTo>
                <a:lnTo>
                  <a:pt x="394" y="126"/>
                </a:lnTo>
                <a:lnTo>
                  <a:pt x="394" y="126"/>
                </a:lnTo>
                <a:lnTo>
                  <a:pt x="394" y="126"/>
                </a:lnTo>
                <a:lnTo>
                  <a:pt x="394" y="126"/>
                </a:lnTo>
                <a:lnTo>
                  <a:pt x="394" y="126"/>
                </a:lnTo>
                <a:lnTo>
                  <a:pt x="394" y="126"/>
                </a:lnTo>
                <a:lnTo>
                  <a:pt x="396" y="126"/>
                </a:lnTo>
                <a:lnTo>
                  <a:pt x="396" y="126"/>
                </a:lnTo>
                <a:lnTo>
                  <a:pt x="396" y="126"/>
                </a:lnTo>
                <a:lnTo>
                  <a:pt x="396" y="126"/>
                </a:lnTo>
                <a:lnTo>
                  <a:pt x="396" y="126"/>
                </a:lnTo>
                <a:lnTo>
                  <a:pt x="396" y="126"/>
                </a:lnTo>
                <a:lnTo>
                  <a:pt x="396" y="128"/>
                </a:lnTo>
                <a:lnTo>
                  <a:pt x="396" y="128"/>
                </a:lnTo>
                <a:lnTo>
                  <a:pt x="396" y="128"/>
                </a:lnTo>
                <a:lnTo>
                  <a:pt x="396" y="128"/>
                </a:lnTo>
                <a:lnTo>
                  <a:pt x="396" y="128"/>
                </a:lnTo>
                <a:lnTo>
                  <a:pt x="396" y="128"/>
                </a:lnTo>
                <a:lnTo>
                  <a:pt x="396" y="128"/>
                </a:lnTo>
                <a:lnTo>
                  <a:pt x="396" y="128"/>
                </a:lnTo>
                <a:lnTo>
                  <a:pt x="398" y="128"/>
                </a:lnTo>
                <a:lnTo>
                  <a:pt x="398" y="128"/>
                </a:lnTo>
                <a:lnTo>
                  <a:pt x="398" y="128"/>
                </a:lnTo>
                <a:lnTo>
                  <a:pt x="398" y="128"/>
                </a:lnTo>
                <a:lnTo>
                  <a:pt x="398" y="128"/>
                </a:lnTo>
                <a:lnTo>
                  <a:pt x="398" y="128"/>
                </a:lnTo>
                <a:lnTo>
                  <a:pt x="398" y="128"/>
                </a:lnTo>
                <a:lnTo>
                  <a:pt x="398" y="128"/>
                </a:lnTo>
                <a:lnTo>
                  <a:pt x="398" y="128"/>
                </a:lnTo>
                <a:lnTo>
                  <a:pt x="398" y="128"/>
                </a:lnTo>
                <a:lnTo>
                  <a:pt x="398" y="128"/>
                </a:lnTo>
                <a:lnTo>
                  <a:pt x="398" y="128"/>
                </a:lnTo>
                <a:lnTo>
                  <a:pt x="398" y="128"/>
                </a:lnTo>
                <a:lnTo>
                  <a:pt x="400" y="128"/>
                </a:lnTo>
                <a:lnTo>
                  <a:pt x="400" y="128"/>
                </a:lnTo>
                <a:lnTo>
                  <a:pt x="400" y="128"/>
                </a:lnTo>
                <a:lnTo>
                  <a:pt x="400" y="128"/>
                </a:lnTo>
                <a:lnTo>
                  <a:pt x="400" y="128"/>
                </a:lnTo>
                <a:lnTo>
                  <a:pt x="400" y="130"/>
                </a:lnTo>
                <a:lnTo>
                  <a:pt x="400" y="128"/>
                </a:lnTo>
                <a:lnTo>
                  <a:pt x="400" y="128"/>
                </a:lnTo>
                <a:lnTo>
                  <a:pt x="400" y="128"/>
                </a:lnTo>
                <a:lnTo>
                  <a:pt x="400" y="128"/>
                </a:lnTo>
                <a:lnTo>
                  <a:pt x="400" y="128"/>
                </a:lnTo>
                <a:lnTo>
                  <a:pt x="400" y="130"/>
                </a:lnTo>
                <a:lnTo>
                  <a:pt x="400" y="130"/>
                </a:lnTo>
                <a:lnTo>
                  <a:pt x="400" y="130"/>
                </a:lnTo>
                <a:lnTo>
                  <a:pt x="400" y="130"/>
                </a:lnTo>
                <a:lnTo>
                  <a:pt x="400" y="130"/>
                </a:lnTo>
                <a:lnTo>
                  <a:pt x="400" y="130"/>
                </a:lnTo>
                <a:lnTo>
                  <a:pt x="398" y="132"/>
                </a:lnTo>
                <a:lnTo>
                  <a:pt x="398" y="132"/>
                </a:lnTo>
                <a:lnTo>
                  <a:pt x="398" y="132"/>
                </a:lnTo>
                <a:lnTo>
                  <a:pt x="400" y="134"/>
                </a:lnTo>
                <a:lnTo>
                  <a:pt x="400" y="136"/>
                </a:lnTo>
                <a:lnTo>
                  <a:pt x="402" y="136"/>
                </a:lnTo>
                <a:lnTo>
                  <a:pt x="402" y="138"/>
                </a:lnTo>
                <a:lnTo>
                  <a:pt x="402" y="138"/>
                </a:lnTo>
                <a:lnTo>
                  <a:pt x="404" y="140"/>
                </a:lnTo>
                <a:lnTo>
                  <a:pt x="404" y="140"/>
                </a:lnTo>
                <a:lnTo>
                  <a:pt x="402" y="140"/>
                </a:lnTo>
                <a:lnTo>
                  <a:pt x="402" y="140"/>
                </a:lnTo>
                <a:lnTo>
                  <a:pt x="402" y="140"/>
                </a:lnTo>
                <a:lnTo>
                  <a:pt x="400" y="140"/>
                </a:lnTo>
                <a:lnTo>
                  <a:pt x="400" y="140"/>
                </a:lnTo>
                <a:lnTo>
                  <a:pt x="400" y="138"/>
                </a:lnTo>
                <a:lnTo>
                  <a:pt x="400" y="138"/>
                </a:lnTo>
                <a:lnTo>
                  <a:pt x="398" y="136"/>
                </a:lnTo>
                <a:lnTo>
                  <a:pt x="398" y="136"/>
                </a:lnTo>
                <a:lnTo>
                  <a:pt x="398" y="136"/>
                </a:lnTo>
                <a:lnTo>
                  <a:pt x="398" y="136"/>
                </a:lnTo>
                <a:lnTo>
                  <a:pt x="396" y="136"/>
                </a:lnTo>
                <a:lnTo>
                  <a:pt x="394" y="138"/>
                </a:lnTo>
                <a:lnTo>
                  <a:pt x="394" y="138"/>
                </a:lnTo>
                <a:lnTo>
                  <a:pt x="390" y="138"/>
                </a:lnTo>
                <a:lnTo>
                  <a:pt x="390" y="138"/>
                </a:lnTo>
                <a:lnTo>
                  <a:pt x="390" y="138"/>
                </a:lnTo>
                <a:lnTo>
                  <a:pt x="388" y="138"/>
                </a:lnTo>
                <a:lnTo>
                  <a:pt x="388" y="140"/>
                </a:lnTo>
                <a:lnTo>
                  <a:pt x="388" y="140"/>
                </a:lnTo>
                <a:lnTo>
                  <a:pt x="388" y="140"/>
                </a:lnTo>
                <a:lnTo>
                  <a:pt x="388" y="140"/>
                </a:lnTo>
                <a:lnTo>
                  <a:pt x="388" y="140"/>
                </a:lnTo>
                <a:lnTo>
                  <a:pt x="386" y="142"/>
                </a:lnTo>
                <a:lnTo>
                  <a:pt x="386" y="142"/>
                </a:lnTo>
                <a:lnTo>
                  <a:pt x="386" y="142"/>
                </a:lnTo>
                <a:lnTo>
                  <a:pt x="386" y="142"/>
                </a:lnTo>
                <a:lnTo>
                  <a:pt x="386" y="142"/>
                </a:lnTo>
                <a:lnTo>
                  <a:pt x="384" y="144"/>
                </a:lnTo>
                <a:lnTo>
                  <a:pt x="384" y="146"/>
                </a:lnTo>
                <a:lnTo>
                  <a:pt x="382" y="146"/>
                </a:lnTo>
                <a:lnTo>
                  <a:pt x="382" y="146"/>
                </a:lnTo>
                <a:lnTo>
                  <a:pt x="382" y="146"/>
                </a:lnTo>
                <a:lnTo>
                  <a:pt x="382" y="146"/>
                </a:lnTo>
                <a:lnTo>
                  <a:pt x="382" y="146"/>
                </a:lnTo>
                <a:lnTo>
                  <a:pt x="382" y="148"/>
                </a:lnTo>
                <a:lnTo>
                  <a:pt x="380" y="148"/>
                </a:lnTo>
                <a:lnTo>
                  <a:pt x="380" y="148"/>
                </a:lnTo>
                <a:lnTo>
                  <a:pt x="378" y="148"/>
                </a:lnTo>
                <a:lnTo>
                  <a:pt x="378" y="148"/>
                </a:lnTo>
                <a:lnTo>
                  <a:pt x="378" y="148"/>
                </a:lnTo>
                <a:lnTo>
                  <a:pt x="378" y="148"/>
                </a:lnTo>
                <a:lnTo>
                  <a:pt x="376" y="152"/>
                </a:lnTo>
                <a:lnTo>
                  <a:pt x="378" y="154"/>
                </a:lnTo>
                <a:lnTo>
                  <a:pt x="378" y="156"/>
                </a:lnTo>
                <a:lnTo>
                  <a:pt x="378" y="156"/>
                </a:lnTo>
                <a:lnTo>
                  <a:pt x="380" y="158"/>
                </a:lnTo>
                <a:lnTo>
                  <a:pt x="380" y="158"/>
                </a:lnTo>
                <a:lnTo>
                  <a:pt x="380" y="158"/>
                </a:lnTo>
                <a:lnTo>
                  <a:pt x="380" y="160"/>
                </a:lnTo>
                <a:lnTo>
                  <a:pt x="378" y="160"/>
                </a:lnTo>
                <a:lnTo>
                  <a:pt x="378" y="160"/>
                </a:lnTo>
                <a:lnTo>
                  <a:pt x="378" y="162"/>
                </a:lnTo>
                <a:lnTo>
                  <a:pt x="378" y="164"/>
                </a:lnTo>
                <a:lnTo>
                  <a:pt x="378" y="166"/>
                </a:lnTo>
                <a:lnTo>
                  <a:pt x="376" y="168"/>
                </a:lnTo>
                <a:lnTo>
                  <a:pt x="376" y="168"/>
                </a:lnTo>
                <a:lnTo>
                  <a:pt x="376" y="168"/>
                </a:lnTo>
                <a:lnTo>
                  <a:pt x="374" y="168"/>
                </a:lnTo>
                <a:lnTo>
                  <a:pt x="374" y="168"/>
                </a:lnTo>
                <a:lnTo>
                  <a:pt x="374" y="168"/>
                </a:lnTo>
                <a:lnTo>
                  <a:pt x="374" y="168"/>
                </a:lnTo>
                <a:lnTo>
                  <a:pt x="374" y="170"/>
                </a:lnTo>
                <a:lnTo>
                  <a:pt x="374" y="172"/>
                </a:lnTo>
                <a:lnTo>
                  <a:pt x="374" y="172"/>
                </a:lnTo>
                <a:lnTo>
                  <a:pt x="374" y="172"/>
                </a:lnTo>
                <a:lnTo>
                  <a:pt x="374" y="172"/>
                </a:lnTo>
                <a:lnTo>
                  <a:pt x="376" y="172"/>
                </a:lnTo>
                <a:lnTo>
                  <a:pt x="376" y="174"/>
                </a:lnTo>
                <a:lnTo>
                  <a:pt x="376" y="174"/>
                </a:lnTo>
                <a:lnTo>
                  <a:pt x="376" y="174"/>
                </a:lnTo>
                <a:lnTo>
                  <a:pt x="376" y="176"/>
                </a:lnTo>
                <a:lnTo>
                  <a:pt x="376" y="178"/>
                </a:lnTo>
                <a:lnTo>
                  <a:pt x="376" y="180"/>
                </a:lnTo>
                <a:lnTo>
                  <a:pt x="376" y="180"/>
                </a:lnTo>
                <a:lnTo>
                  <a:pt x="374" y="182"/>
                </a:lnTo>
                <a:lnTo>
                  <a:pt x="374" y="182"/>
                </a:lnTo>
                <a:lnTo>
                  <a:pt x="374" y="186"/>
                </a:lnTo>
                <a:lnTo>
                  <a:pt x="372" y="188"/>
                </a:lnTo>
                <a:lnTo>
                  <a:pt x="372" y="190"/>
                </a:lnTo>
                <a:lnTo>
                  <a:pt x="372" y="190"/>
                </a:lnTo>
                <a:lnTo>
                  <a:pt x="372" y="192"/>
                </a:lnTo>
                <a:lnTo>
                  <a:pt x="372" y="194"/>
                </a:lnTo>
                <a:lnTo>
                  <a:pt x="372" y="194"/>
                </a:lnTo>
                <a:lnTo>
                  <a:pt x="370" y="194"/>
                </a:lnTo>
                <a:lnTo>
                  <a:pt x="370" y="194"/>
                </a:lnTo>
                <a:lnTo>
                  <a:pt x="368" y="192"/>
                </a:lnTo>
                <a:lnTo>
                  <a:pt x="368" y="194"/>
                </a:lnTo>
                <a:lnTo>
                  <a:pt x="366" y="194"/>
                </a:lnTo>
                <a:lnTo>
                  <a:pt x="366" y="194"/>
                </a:lnTo>
                <a:lnTo>
                  <a:pt x="366" y="192"/>
                </a:lnTo>
                <a:lnTo>
                  <a:pt x="366" y="192"/>
                </a:lnTo>
                <a:lnTo>
                  <a:pt x="364" y="192"/>
                </a:lnTo>
                <a:lnTo>
                  <a:pt x="364" y="192"/>
                </a:lnTo>
                <a:lnTo>
                  <a:pt x="364" y="192"/>
                </a:lnTo>
                <a:lnTo>
                  <a:pt x="364" y="192"/>
                </a:lnTo>
                <a:lnTo>
                  <a:pt x="362" y="192"/>
                </a:lnTo>
                <a:lnTo>
                  <a:pt x="362" y="192"/>
                </a:lnTo>
                <a:lnTo>
                  <a:pt x="362" y="192"/>
                </a:lnTo>
                <a:lnTo>
                  <a:pt x="360" y="192"/>
                </a:lnTo>
                <a:lnTo>
                  <a:pt x="360" y="190"/>
                </a:lnTo>
                <a:lnTo>
                  <a:pt x="360" y="190"/>
                </a:lnTo>
                <a:lnTo>
                  <a:pt x="360" y="190"/>
                </a:lnTo>
                <a:lnTo>
                  <a:pt x="360" y="192"/>
                </a:lnTo>
                <a:lnTo>
                  <a:pt x="360" y="192"/>
                </a:lnTo>
                <a:lnTo>
                  <a:pt x="360" y="192"/>
                </a:lnTo>
                <a:lnTo>
                  <a:pt x="360" y="192"/>
                </a:lnTo>
                <a:lnTo>
                  <a:pt x="360" y="194"/>
                </a:lnTo>
                <a:lnTo>
                  <a:pt x="362" y="198"/>
                </a:lnTo>
                <a:lnTo>
                  <a:pt x="362" y="198"/>
                </a:lnTo>
                <a:lnTo>
                  <a:pt x="362" y="198"/>
                </a:lnTo>
                <a:lnTo>
                  <a:pt x="362" y="202"/>
                </a:lnTo>
                <a:lnTo>
                  <a:pt x="362" y="202"/>
                </a:lnTo>
                <a:lnTo>
                  <a:pt x="362" y="204"/>
                </a:lnTo>
                <a:lnTo>
                  <a:pt x="362" y="208"/>
                </a:lnTo>
                <a:lnTo>
                  <a:pt x="362" y="208"/>
                </a:lnTo>
                <a:lnTo>
                  <a:pt x="362" y="208"/>
                </a:lnTo>
                <a:lnTo>
                  <a:pt x="360" y="208"/>
                </a:lnTo>
                <a:lnTo>
                  <a:pt x="360" y="208"/>
                </a:lnTo>
                <a:lnTo>
                  <a:pt x="360" y="208"/>
                </a:lnTo>
                <a:lnTo>
                  <a:pt x="360" y="208"/>
                </a:lnTo>
                <a:lnTo>
                  <a:pt x="360" y="208"/>
                </a:lnTo>
                <a:lnTo>
                  <a:pt x="358" y="208"/>
                </a:lnTo>
                <a:lnTo>
                  <a:pt x="360" y="210"/>
                </a:lnTo>
                <a:lnTo>
                  <a:pt x="360" y="210"/>
                </a:lnTo>
                <a:lnTo>
                  <a:pt x="360" y="212"/>
                </a:lnTo>
                <a:lnTo>
                  <a:pt x="360" y="214"/>
                </a:lnTo>
                <a:lnTo>
                  <a:pt x="360" y="214"/>
                </a:lnTo>
                <a:lnTo>
                  <a:pt x="360" y="216"/>
                </a:lnTo>
                <a:lnTo>
                  <a:pt x="360" y="218"/>
                </a:lnTo>
                <a:lnTo>
                  <a:pt x="362" y="218"/>
                </a:lnTo>
                <a:lnTo>
                  <a:pt x="362" y="220"/>
                </a:lnTo>
                <a:lnTo>
                  <a:pt x="362" y="220"/>
                </a:lnTo>
                <a:lnTo>
                  <a:pt x="362" y="220"/>
                </a:lnTo>
                <a:lnTo>
                  <a:pt x="362" y="222"/>
                </a:lnTo>
                <a:lnTo>
                  <a:pt x="362" y="222"/>
                </a:lnTo>
                <a:lnTo>
                  <a:pt x="362" y="222"/>
                </a:lnTo>
                <a:lnTo>
                  <a:pt x="360" y="222"/>
                </a:lnTo>
                <a:lnTo>
                  <a:pt x="360" y="222"/>
                </a:lnTo>
                <a:lnTo>
                  <a:pt x="360" y="222"/>
                </a:lnTo>
                <a:lnTo>
                  <a:pt x="360" y="224"/>
                </a:lnTo>
                <a:lnTo>
                  <a:pt x="360" y="224"/>
                </a:lnTo>
                <a:lnTo>
                  <a:pt x="360" y="226"/>
                </a:lnTo>
                <a:lnTo>
                  <a:pt x="358" y="226"/>
                </a:lnTo>
                <a:lnTo>
                  <a:pt x="358" y="226"/>
                </a:lnTo>
                <a:lnTo>
                  <a:pt x="358" y="224"/>
                </a:lnTo>
                <a:lnTo>
                  <a:pt x="358" y="224"/>
                </a:lnTo>
                <a:lnTo>
                  <a:pt x="356" y="224"/>
                </a:lnTo>
                <a:lnTo>
                  <a:pt x="356" y="222"/>
                </a:lnTo>
                <a:lnTo>
                  <a:pt x="356" y="224"/>
                </a:lnTo>
                <a:lnTo>
                  <a:pt x="354" y="226"/>
                </a:lnTo>
                <a:lnTo>
                  <a:pt x="354" y="226"/>
                </a:lnTo>
                <a:lnTo>
                  <a:pt x="354" y="226"/>
                </a:lnTo>
                <a:lnTo>
                  <a:pt x="354" y="224"/>
                </a:lnTo>
                <a:lnTo>
                  <a:pt x="354" y="224"/>
                </a:lnTo>
                <a:lnTo>
                  <a:pt x="354" y="222"/>
                </a:lnTo>
                <a:lnTo>
                  <a:pt x="352" y="220"/>
                </a:lnTo>
                <a:lnTo>
                  <a:pt x="352" y="220"/>
                </a:lnTo>
                <a:lnTo>
                  <a:pt x="352" y="216"/>
                </a:lnTo>
                <a:lnTo>
                  <a:pt x="352" y="216"/>
                </a:lnTo>
                <a:lnTo>
                  <a:pt x="350" y="214"/>
                </a:lnTo>
                <a:lnTo>
                  <a:pt x="350" y="214"/>
                </a:lnTo>
                <a:lnTo>
                  <a:pt x="348" y="210"/>
                </a:lnTo>
                <a:lnTo>
                  <a:pt x="348" y="206"/>
                </a:lnTo>
                <a:lnTo>
                  <a:pt x="348" y="206"/>
                </a:lnTo>
                <a:lnTo>
                  <a:pt x="348" y="204"/>
                </a:lnTo>
                <a:lnTo>
                  <a:pt x="348" y="204"/>
                </a:lnTo>
                <a:lnTo>
                  <a:pt x="348" y="204"/>
                </a:lnTo>
                <a:lnTo>
                  <a:pt x="348" y="202"/>
                </a:lnTo>
                <a:lnTo>
                  <a:pt x="346" y="202"/>
                </a:lnTo>
                <a:lnTo>
                  <a:pt x="346" y="200"/>
                </a:lnTo>
                <a:lnTo>
                  <a:pt x="346" y="198"/>
                </a:lnTo>
                <a:lnTo>
                  <a:pt x="344" y="198"/>
                </a:lnTo>
                <a:lnTo>
                  <a:pt x="344" y="196"/>
                </a:lnTo>
                <a:lnTo>
                  <a:pt x="344" y="198"/>
                </a:lnTo>
                <a:lnTo>
                  <a:pt x="344" y="196"/>
                </a:lnTo>
                <a:lnTo>
                  <a:pt x="342" y="198"/>
                </a:lnTo>
                <a:lnTo>
                  <a:pt x="342" y="198"/>
                </a:lnTo>
                <a:lnTo>
                  <a:pt x="342" y="198"/>
                </a:lnTo>
                <a:lnTo>
                  <a:pt x="340" y="198"/>
                </a:lnTo>
                <a:lnTo>
                  <a:pt x="340" y="196"/>
                </a:lnTo>
                <a:lnTo>
                  <a:pt x="340" y="198"/>
                </a:lnTo>
                <a:lnTo>
                  <a:pt x="340" y="198"/>
                </a:lnTo>
                <a:lnTo>
                  <a:pt x="340" y="198"/>
                </a:lnTo>
                <a:lnTo>
                  <a:pt x="340" y="200"/>
                </a:lnTo>
                <a:lnTo>
                  <a:pt x="342" y="200"/>
                </a:lnTo>
                <a:lnTo>
                  <a:pt x="340" y="202"/>
                </a:lnTo>
                <a:lnTo>
                  <a:pt x="340" y="202"/>
                </a:lnTo>
                <a:lnTo>
                  <a:pt x="340" y="202"/>
                </a:lnTo>
                <a:lnTo>
                  <a:pt x="340" y="204"/>
                </a:lnTo>
                <a:lnTo>
                  <a:pt x="338" y="204"/>
                </a:lnTo>
                <a:lnTo>
                  <a:pt x="338" y="204"/>
                </a:lnTo>
                <a:lnTo>
                  <a:pt x="338" y="204"/>
                </a:lnTo>
                <a:lnTo>
                  <a:pt x="340" y="206"/>
                </a:lnTo>
                <a:lnTo>
                  <a:pt x="340" y="206"/>
                </a:lnTo>
                <a:lnTo>
                  <a:pt x="340" y="206"/>
                </a:lnTo>
                <a:lnTo>
                  <a:pt x="340" y="208"/>
                </a:lnTo>
                <a:lnTo>
                  <a:pt x="340" y="208"/>
                </a:lnTo>
                <a:lnTo>
                  <a:pt x="338" y="208"/>
                </a:lnTo>
                <a:lnTo>
                  <a:pt x="338" y="210"/>
                </a:lnTo>
                <a:lnTo>
                  <a:pt x="336" y="210"/>
                </a:lnTo>
                <a:lnTo>
                  <a:pt x="336" y="208"/>
                </a:lnTo>
                <a:lnTo>
                  <a:pt x="336" y="206"/>
                </a:lnTo>
                <a:lnTo>
                  <a:pt x="334" y="206"/>
                </a:lnTo>
                <a:lnTo>
                  <a:pt x="334" y="204"/>
                </a:lnTo>
                <a:lnTo>
                  <a:pt x="334" y="204"/>
                </a:lnTo>
                <a:lnTo>
                  <a:pt x="334" y="204"/>
                </a:lnTo>
                <a:lnTo>
                  <a:pt x="334" y="206"/>
                </a:lnTo>
                <a:lnTo>
                  <a:pt x="334" y="206"/>
                </a:lnTo>
                <a:lnTo>
                  <a:pt x="334" y="206"/>
                </a:lnTo>
                <a:lnTo>
                  <a:pt x="334" y="208"/>
                </a:lnTo>
                <a:lnTo>
                  <a:pt x="334" y="208"/>
                </a:lnTo>
                <a:lnTo>
                  <a:pt x="334" y="208"/>
                </a:lnTo>
                <a:lnTo>
                  <a:pt x="334" y="208"/>
                </a:lnTo>
                <a:lnTo>
                  <a:pt x="334" y="208"/>
                </a:lnTo>
                <a:lnTo>
                  <a:pt x="332" y="206"/>
                </a:lnTo>
                <a:lnTo>
                  <a:pt x="332" y="206"/>
                </a:lnTo>
                <a:lnTo>
                  <a:pt x="332" y="206"/>
                </a:lnTo>
                <a:lnTo>
                  <a:pt x="332" y="204"/>
                </a:lnTo>
                <a:lnTo>
                  <a:pt x="332" y="204"/>
                </a:lnTo>
                <a:lnTo>
                  <a:pt x="332" y="202"/>
                </a:lnTo>
                <a:lnTo>
                  <a:pt x="330" y="202"/>
                </a:lnTo>
                <a:lnTo>
                  <a:pt x="330" y="200"/>
                </a:lnTo>
                <a:lnTo>
                  <a:pt x="330" y="198"/>
                </a:lnTo>
                <a:lnTo>
                  <a:pt x="328" y="196"/>
                </a:lnTo>
                <a:lnTo>
                  <a:pt x="328" y="196"/>
                </a:lnTo>
                <a:lnTo>
                  <a:pt x="330" y="196"/>
                </a:lnTo>
                <a:lnTo>
                  <a:pt x="330" y="196"/>
                </a:lnTo>
                <a:lnTo>
                  <a:pt x="330" y="194"/>
                </a:lnTo>
                <a:lnTo>
                  <a:pt x="330" y="194"/>
                </a:lnTo>
                <a:lnTo>
                  <a:pt x="330" y="194"/>
                </a:lnTo>
                <a:lnTo>
                  <a:pt x="330" y="192"/>
                </a:lnTo>
                <a:lnTo>
                  <a:pt x="332" y="190"/>
                </a:lnTo>
                <a:lnTo>
                  <a:pt x="332" y="190"/>
                </a:lnTo>
                <a:lnTo>
                  <a:pt x="332" y="190"/>
                </a:lnTo>
                <a:lnTo>
                  <a:pt x="334" y="190"/>
                </a:lnTo>
                <a:lnTo>
                  <a:pt x="334" y="190"/>
                </a:lnTo>
                <a:lnTo>
                  <a:pt x="334" y="190"/>
                </a:lnTo>
                <a:lnTo>
                  <a:pt x="334" y="190"/>
                </a:lnTo>
                <a:lnTo>
                  <a:pt x="336" y="190"/>
                </a:lnTo>
                <a:lnTo>
                  <a:pt x="338" y="190"/>
                </a:lnTo>
                <a:lnTo>
                  <a:pt x="338" y="190"/>
                </a:lnTo>
                <a:lnTo>
                  <a:pt x="338" y="188"/>
                </a:lnTo>
                <a:lnTo>
                  <a:pt x="338" y="186"/>
                </a:lnTo>
                <a:lnTo>
                  <a:pt x="338" y="186"/>
                </a:lnTo>
                <a:lnTo>
                  <a:pt x="340" y="186"/>
                </a:lnTo>
                <a:lnTo>
                  <a:pt x="340" y="186"/>
                </a:lnTo>
                <a:lnTo>
                  <a:pt x="342" y="186"/>
                </a:lnTo>
                <a:lnTo>
                  <a:pt x="342" y="184"/>
                </a:lnTo>
                <a:lnTo>
                  <a:pt x="340" y="184"/>
                </a:lnTo>
                <a:lnTo>
                  <a:pt x="340" y="184"/>
                </a:lnTo>
                <a:lnTo>
                  <a:pt x="340" y="184"/>
                </a:lnTo>
                <a:lnTo>
                  <a:pt x="342" y="184"/>
                </a:lnTo>
                <a:lnTo>
                  <a:pt x="342" y="182"/>
                </a:lnTo>
                <a:lnTo>
                  <a:pt x="342" y="180"/>
                </a:lnTo>
                <a:lnTo>
                  <a:pt x="342" y="180"/>
                </a:lnTo>
                <a:lnTo>
                  <a:pt x="342" y="178"/>
                </a:lnTo>
                <a:lnTo>
                  <a:pt x="342" y="178"/>
                </a:lnTo>
                <a:lnTo>
                  <a:pt x="342" y="178"/>
                </a:lnTo>
                <a:lnTo>
                  <a:pt x="342" y="178"/>
                </a:lnTo>
                <a:lnTo>
                  <a:pt x="342" y="178"/>
                </a:lnTo>
                <a:lnTo>
                  <a:pt x="342" y="178"/>
                </a:lnTo>
                <a:lnTo>
                  <a:pt x="344" y="178"/>
                </a:lnTo>
                <a:lnTo>
                  <a:pt x="344" y="178"/>
                </a:lnTo>
                <a:lnTo>
                  <a:pt x="344" y="178"/>
                </a:lnTo>
                <a:lnTo>
                  <a:pt x="344" y="178"/>
                </a:lnTo>
                <a:lnTo>
                  <a:pt x="344" y="176"/>
                </a:lnTo>
                <a:lnTo>
                  <a:pt x="344" y="176"/>
                </a:lnTo>
                <a:lnTo>
                  <a:pt x="344" y="176"/>
                </a:lnTo>
                <a:lnTo>
                  <a:pt x="344" y="176"/>
                </a:lnTo>
                <a:lnTo>
                  <a:pt x="344" y="176"/>
                </a:lnTo>
                <a:lnTo>
                  <a:pt x="344" y="176"/>
                </a:lnTo>
                <a:lnTo>
                  <a:pt x="342" y="174"/>
                </a:lnTo>
                <a:lnTo>
                  <a:pt x="340" y="174"/>
                </a:lnTo>
                <a:lnTo>
                  <a:pt x="338" y="172"/>
                </a:lnTo>
                <a:lnTo>
                  <a:pt x="338" y="172"/>
                </a:lnTo>
                <a:lnTo>
                  <a:pt x="338" y="172"/>
                </a:lnTo>
                <a:lnTo>
                  <a:pt x="336" y="172"/>
                </a:lnTo>
                <a:lnTo>
                  <a:pt x="334" y="172"/>
                </a:lnTo>
                <a:lnTo>
                  <a:pt x="332" y="174"/>
                </a:lnTo>
                <a:lnTo>
                  <a:pt x="330" y="174"/>
                </a:lnTo>
                <a:lnTo>
                  <a:pt x="328" y="172"/>
                </a:lnTo>
                <a:lnTo>
                  <a:pt x="326" y="172"/>
                </a:lnTo>
                <a:lnTo>
                  <a:pt x="326" y="172"/>
                </a:lnTo>
                <a:lnTo>
                  <a:pt x="324" y="172"/>
                </a:lnTo>
                <a:lnTo>
                  <a:pt x="324" y="172"/>
                </a:lnTo>
                <a:lnTo>
                  <a:pt x="324" y="172"/>
                </a:lnTo>
                <a:lnTo>
                  <a:pt x="322" y="172"/>
                </a:lnTo>
                <a:lnTo>
                  <a:pt x="322" y="172"/>
                </a:lnTo>
                <a:lnTo>
                  <a:pt x="322" y="174"/>
                </a:lnTo>
                <a:lnTo>
                  <a:pt x="320" y="174"/>
                </a:lnTo>
                <a:lnTo>
                  <a:pt x="316" y="172"/>
                </a:lnTo>
                <a:lnTo>
                  <a:pt x="316" y="172"/>
                </a:lnTo>
                <a:lnTo>
                  <a:pt x="316" y="172"/>
                </a:lnTo>
                <a:lnTo>
                  <a:pt x="314" y="174"/>
                </a:lnTo>
                <a:lnTo>
                  <a:pt x="314" y="174"/>
                </a:lnTo>
                <a:lnTo>
                  <a:pt x="314" y="174"/>
                </a:lnTo>
                <a:lnTo>
                  <a:pt x="310" y="172"/>
                </a:lnTo>
                <a:lnTo>
                  <a:pt x="308" y="172"/>
                </a:lnTo>
                <a:lnTo>
                  <a:pt x="308" y="170"/>
                </a:lnTo>
                <a:lnTo>
                  <a:pt x="306" y="170"/>
                </a:lnTo>
                <a:lnTo>
                  <a:pt x="306" y="170"/>
                </a:lnTo>
                <a:lnTo>
                  <a:pt x="306" y="170"/>
                </a:lnTo>
                <a:lnTo>
                  <a:pt x="306" y="170"/>
                </a:lnTo>
                <a:lnTo>
                  <a:pt x="306" y="170"/>
                </a:lnTo>
                <a:lnTo>
                  <a:pt x="306" y="168"/>
                </a:lnTo>
                <a:lnTo>
                  <a:pt x="306" y="168"/>
                </a:lnTo>
                <a:lnTo>
                  <a:pt x="306" y="166"/>
                </a:lnTo>
                <a:lnTo>
                  <a:pt x="306" y="166"/>
                </a:lnTo>
                <a:lnTo>
                  <a:pt x="306" y="164"/>
                </a:lnTo>
                <a:lnTo>
                  <a:pt x="304" y="164"/>
                </a:lnTo>
                <a:lnTo>
                  <a:pt x="304" y="162"/>
                </a:lnTo>
                <a:lnTo>
                  <a:pt x="304" y="162"/>
                </a:lnTo>
                <a:lnTo>
                  <a:pt x="304" y="162"/>
                </a:lnTo>
                <a:lnTo>
                  <a:pt x="304" y="160"/>
                </a:lnTo>
                <a:lnTo>
                  <a:pt x="304" y="158"/>
                </a:lnTo>
                <a:lnTo>
                  <a:pt x="302" y="158"/>
                </a:lnTo>
                <a:lnTo>
                  <a:pt x="302" y="156"/>
                </a:lnTo>
                <a:lnTo>
                  <a:pt x="302" y="156"/>
                </a:lnTo>
                <a:lnTo>
                  <a:pt x="300" y="156"/>
                </a:lnTo>
                <a:lnTo>
                  <a:pt x="300" y="156"/>
                </a:lnTo>
                <a:lnTo>
                  <a:pt x="300" y="156"/>
                </a:lnTo>
                <a:lnTo>
                  <a:pt x="300" y="156"/>
                </a:lnTo>
                <a:lnTo>
                  <a:pt x="300" y="156"/>
                </a:lnTo>
                <a:lnTo>
                  <a:pt x="300" y="158"/>
                </a:lnTo>
                <a:lnTo>
                  <a:pt x="300" y="158"/>
                </a:lnTo>
                <a:lnTo>
                  <a:pt x="300" y="158"/>
                </a:lnTo>
                <a:lnTo>
                  <a:pt x="298" y="158"/>
                </a:lnTo>
                <a:lnTo>
                  <a:pt x="296" y="158"/>
                </a:lnTo>
                <a:lnTo>
                  <a:pt x="296" y="158"/>
                </a:lnTo>
                <a:lnTo>
                  <a:pt x="296" y="158"/>
                </a:lnTo>
                <a:lnTo>
                  <a:pt x="294" y="156"/>
                </a:lnTo>
                <a:lnTo>
                  <a:pt x="292" y="156"/>
                </a:lnTo>
                <a:lnTo>
                  <a:pt x="292" y="154"/>
                </a:lnTo>
                <a:lnTo>
                  <a:pt x="292" y="152"/>
                </a:lnTo>
                <a:lnTo>
                  <a:pt x="290" y="152"/>
                </a:lnTo>
                <a:lnTo>
                  <a:pt x="290" y="152"/>
                </a:lnTo>
                <a:lnTo>
                  <a:pt x="290" y="152"/>
                </a:lnTo>
                <a:lnTo>
                  <a:pt x="290" y="154"/>
                </a:lnTo>
                <a:lnTo>
                  <a:pt x="290" y="154"/>
                </a:lnTo>
                <a:lnTo>
                  <a:pt x="292" y="154"/>
                </a:lnTo>
                <a:lnTo>
                  <a:pt x="292" y="156"/>
                </a:lnTo>
                <a:lnTo>
                  <a:pt x="288" y="154"/>
                </a:lnTo>
                <a:lnTo>
                  <a:pt x="288" y="154"/>
                </a:lnTo>
                <a:lnTo>
                  <a:pt x="286" y="154"/>
                </a:lnTo>
                <a:lnTo>
                  <a:pt x="286" y="152"/>
                </a:lnTo>
                <a:lnTo>
                  <a:pt x="286" y="152"/>
                </a:lnTo>
                <a:lnTo>
                  <a:pt x="284" y="152"/>
                </a:lnTo>
                <a:lnTo>
                  <a:pt x="284" y="152"/>
                </a:lnTo>
                <a:lnTo>
                  <a:pt x="282" y="150"/>
                </a:lnTo>
                <a:lnTo>
                  <a:pt x="282" y="150"/>
                </a:lnTo>
                <a:lnTo>
                  <a:pt x="282" y="148"/>
                </a:lnTo>
                <a:lnTo>
                  <a:pt x="282" y="150"/>
                </a:lnTo>
                <a:lnTo>
                  <a:pt x="280" y="150"/>
                </a:lnTo>
                <a:lnTo>
                  <a:pt x="282" y="152"/>
                </a:lnTo>
                <a:lnTo>
                  <a:pt x="282" y="150"/>
                </a:lnTo>
                <a:lnTo>
                  <a:pt x="282" y="152"/>
                </a:lnTo>
                <a:lnTo>
                  <a:pt x="282" y="152"/>
                </a:lnTo>
                <a:lnTo>
                  <a:pt x="284" y="152"/>
                </a:lnTo>
                <a:lnTo>
                  <a:pt x="284" y="152"/>
                </a:lnTo>
                <a:lnTo>
                  <a:pt x="284" y="154"/>
                </a:lnTo>
                <a:lnTo>
                  <a:pt x="282" y="154"/>
                </a:lnTo>
                <a:lnTo>
                  <a:pt x="282" y="154"/>
                </a:lnTo>
                <a:lnTo>
                  <a:pt x="282" y="154"/>
                </a:lnTo>
                <a:lnTo>
                  <a:pt x="282" y="156"/>
                </a:lnTo>
                <a:lnTo>
                  <a:pt x="280" y="156"/>
                </a:lnTo>
                <a:lnTo>
                  <a:pt x="280" y="156"/>
                </a:lnTo>
                <a:lnTo>
                  <a:pt x="280" y="158"/>
                </a:lnTo>
                <a:lnTo>
                  <a:pt x="280" y="160"/>
                </a:lnTo>
                <a:lnTo>
                  <a:pt x="280" y="162"/>
                </a:lnTo>
                <a:lnTo>
                  <a:pt x="280" y="162"/>
                </a:lnTo>
                <a:lnTo>
                  <a:pt x="280" y="162"/>
                </a:lnTo>
                <a:lnTo>
                  <a:pt x="282" y="162"/>
                </a:lnTo>
                <a:lnTo>
                  <a:pt x="282" y="162"/>
                </a:lnTo>
                <a:lnTo>
                  <a:pt x="282" y="162"/>
                </a:lnTo>
                <a:lnTo>
                  <a:pt x="282" y="162"/>
                </a:lnTo>
                <a:lnTo>
                  <a:pt x="284" y="164"/>
                </a:lnTo>
                <a:lnTo>
                  <a:pt x="286" y="166"/>
                </a:lnTo>
                <a:lnTo>
                  <a:pt x="286" y="166"/>
                </a:lnTo>
                <a:lnTo>
                  <a:pt x="286" y="168"/>
                </a:lnTo>
                <a:lnTo>
                  <a:pt x="288" y="168"/>
                </a:lnTo>
                <a:lnTo>
                  <a:pt x="290" y="168"/>
                </a:lnTo>
                <a:lnTo>
                  <a:pt x="290" y="166"/>
                </a:lnTo>
                <a:lnTo>
                  <a:pt x="290" y="168"/>
                </a:lnTo>
                <a:lnTo>
                  <a:pt x="290" y="168"/>
                </a:lnTo>
                <a:lnTo>
                  <a:pt x="292" y="168"/>
                </a:lnTo>
                <a:lnTo>
                  <a:pt x="292" y="168"/>
                </a:lnTo>
                <a:lnTo>
                  <a:pt x="290" y="168"/>
                </a:lnTo>
                <a:lnTo>
                  <a:pt x="292" y="170"/>
                </a:lnTo>
                <a:lnTo>
                  <a:pt x="292" y="170"/>
                </a:lnTo>
                <a:lnTo>
                  <a:pt x="292" y="170"/>
                </a:lnTo>
                <a:lnTo>
                  <a:pt x="294" y="170"/>
                </a:lnTo>
                <a:lnTo>
                  <a:pt x="294" y="170"/>
                </a:lnTo>
                <a:lnTo>
                  <a:pt x="294" y="172"/>
                </a:lnTo>
                <a:lnTo>
                  <a:pt x="294" y="172"/>
                </a:lnTo>
                <a:lnTo>
                  <a:pt x="292" y="172"/>
                </a:lnTo>
                <a:lnTo>
                  <a:pt x="290" y="172"/>
                </a:lnTo>
                <a:lnTo>
                  <a:pt x="290" y="172"/>
                </a:lnTo>
                <a:lnTo>
                  <a:pt x="288" y="172"/>
                </a:lnTo>
                <a:lnTo>
                  <a:pt x="286" y="172"/>
                </a:lnTo>
                <a:lnTo>
                  <a:pt x="286" y="172"/>
                </a:lnTo>
                <a:lnTo>
                  <a:pt x="286" y="174"/>
                </a:lnTo>
                <a:lnTo>
                  <a:pt x="286" y="174"/>
                </a:lnTo>
                <a:lnTo>
                  <a:pt x="286" y="176"/>
                </a:lnTo>
                <a:lnTo>
                  <a:pt x="286" y="176"/>
                </a:lnTo>
                <a:lnTo>
                  <a:pt x="286" y="178"/>
                </a:lnTo>
                <a:lnTo>
                  <a:pt x="286" y="178"/>
                </a:lnTo>
                <a:lnTo>
                  <a:pt x="284" y="178"/>
                </a:lnTo>
                <a:lnTo>
                  <a:pt x="284" y="178"/>
                </a:lnTo>
                <a:lnTo>
                  <a:pt x="284" y="176"/>
                </a:lnTo>
                <a:lnTo>
                  <a:pt x="282" y="176"/>
                </a:lnTo>
                <a:lnTo>
                  <a:pt x="284" y="178"/>
                </a:lnTo>
                <a:lnTo>
                  <a:pt x="284" y="178"/>
                </a:lnTo>
                <a:lnTo>
                  <a:pt x="282" y="178"/>
                </a:lnTo>
                <a:lnTo>
                  <a:pt x="282" y="180"/>
                </a:lnTo>
                <a:lnTo>
                  <a:pt x="284" y="184"/>
                </a:lnTo>
                <a:lnTo>
                  <a:pt x="284" y="184"/>
                </a:lnTo>
                <a:lnTo>
                  <a:pt x="286" y="184"/>
                </a:lnTo>
                <a:lnTo>
                  <a:pt x="286" y="184"/>
                </a:lnTo>
                <a:lnTo>
                  <a:pt x="288" y="186"/>
                </a:lnTo>
                <a:lnTo>
                  <a:pt x="288" y="186"/>
                </a:lnTo>
                <a:lnTo>
                  <a:pt x="290" y="186"/>
                </a:lnTo>
                <a:lnTo>
                  <a:pt x="292" y="188"/>
                </a:lnTo>
                <a:lnTo>
                  <a:pt x="292" y="188"/>
                </a:lnTo>
                <a:lnTo>
                  <a:pt x="292" y="188"/>
                </a:lnTo>
                <a:lnTo>
                  <a:pt x="292" y="188"/>
                </a:lnTo>
                <a:lnTo>
                  <a:pt x="292" y="188"/>
                </a:lnTo>
                <a:lnTo>
                  <a:pt x="292" y="188"/>
                </a:lnTo>
                <a:lnTo>
                  <a:pt x="294" y="188"/>
                </a:lnTo>
                <a:lnTo>
                  <a:pt x="294" y="190"/>
                </a:lnTo>
                <a:lnTo>
                  <a:pt x="292" y="190"/>
                </a:lnTo>
                <a:lnTo>
                  <a:pt x="292" y="190"/>
                </a:lnTo>
                <a:lnTo>
                  <a:pt x="292" y="190"/>
                </a:lnTo>
                <a:lnTo>
                  <a:pt x="292" y="190"/>
                </a:lnTo>
                <a:lnTo>
                  <a:pt x="294" y="192"/>
                </a:lnTo>
                <a:lnTo>
                  <a:pt x="294" y="192"/>
                </a:lnTo>
                <a:lnTo>
                  <a:pt x="294" y="194"/>
                </a:lnTo>
                <a:lnTo>
                  <a:pt x="294" y="194"/>
                </a:lnTo>
                <a:lnTo>
                  <a:pt x="292" y="194"/>
                </a:lnTo>
                <a:lnTo>
                  <a:pt x="292" y="194"/>
                </a:lnTo>
                <a:lnTo>
                  <a:pt x="292" y="196"/>
                </a:lnTo>
                <a:lnTo>
                  <a:pt x="292" y="198"/>
                </a:lnTo>
                <a:lnTo>
                  <a:pt x="292" y="198"/>
                </a:lnTo>
                <a:lnTo>
                  <a:pt x="296" y="202"/>
                </a:lnTo>
                <a:lnTo>
                  <a:pt x="296" y="200"/>
                </a:lnTo>
                <a:lnTo>
                  <a:pt x="296" y="202"/>
                </a:lnTo>
                <a:lnTo>
                  <a:pt x="296" y="204"/>
                </a:lnTo>
                <a:lnTo>
                  <a:pt x="294" y="204"/>
                </a:lnTo>
                <a:lnTo>
                  <a:pt x="294" y="204"/>
                </a:lnTo>
                <a:lnTo>
                  <a:pt x="296" y="204"/>
                </a:lnTo>
                <a:lnTo>
                  <a:pt x="296" y="206"/>
                </a:lnTo>
                <a:lnTo>
                  <a:pt x="296" y="204"/>
                </a:lnTo>
                <a:lnTo>
                  <a:pt x="300" y="206"/>
                </a:lnTo>
                <a:lnTo>
                  <a:pt x="298" y="206"/>
                </a:lnTo>
                <a:lnTo>
                  <a:pt x="298" y="208"/>
                </a:lnTo>
                <a:lnTo>
                  <a:pt x="298" y="208"/>
                </a:lnTo>
                <a:lnTo>
                  <a:pt x="298" y="208"/>
                </a:lnTo>
                <a:lnTo>
                  <a:pt x="298" y="210"/>
                </a:lnTo>
                <a:lnTo>
                  <a:pt x="300" y="212"/>
                </a:lnTo>
                <a:lnTo>
                  <a:pt x="302" y="218"/>
                </a:lnTo>
                <a:lnTo>
                  <a:pt x="302" y="220"/>
                </a:lnTo>
                <a:lnTo>
                  <a:pt x="302" y="220"/>
                </a:lnTo>
                <a:lnTo>
                  <a:pt x="302" y="222"/>
                </a:lnTo>
                <a:lnTo>
                  <a:pt x="302" y="222"/>
                </a:lnTo>
                <a:lnTo>
                  <a:pt x="302" y="222"/>
                </a:lnTo>
                <a:lnTo>
                  <a:pt x="304" y="224"/>
                </a:lnTo>
                <a:lnTo>
                  <a:pt x="302" y="224"/>
                </a:lnTo>
                <a:lnTo>
                  <a:pt x="302" y="224"/>
                </a:lnTo>
                <a:lnTo>
                  <a:pt x="302" y="224"/>
                </a:lnTo>
                <a:lnTo>
                  <a:pt x="302" y="224"/>
                </a:lnTo>
                <a:lnTo>
                  <a:pt x="302" y="224"/>
                </a:lnTo>
                <a:lnTo>
                  <a:pt x="302" y="224"/>
                </a:lnTo>
                <a:lnTo>
                  <a:pt x="304" y="226"/>
                </a:lnTo>
                <a:lnTo>
                  <a:pt x="304" y="226"/>
                </a:lnTo>
                <a:lnTo>
                  <a:pt x="302" y="228"/>
                </a:lnTo>
                <a:lnTo>
                  <a:pt x="302" y="228"/>
                </a:lnTo>
                <a:lnTo>
                  <a:pt x="304" y="232"/>
                </a:lnTo>
                <a:lnTo>
                  <a:pt x="304" y="232"/>
                </a:lnTo>
                <a:lnTo>
                  <a:pt x="304" y="232"/>
                </a:lnTo>
                <a:lnTo>
                  <a:pt x="304" y="232"/>
                </a:lnTo>
                <a:lnTo>
                  <a:pt x="302" y="232"/>
                </a:lnTo>
                <a:lnTo>
                  <a:pt x="300" y="232"/>
                </a:lnTo>
                <a:lnTo>
                  <a:pt x="300" y="232"/>
                </a:lnTo>
                <a:lnTo>
                  <a:pt x="300" y="232"/>
                </a:lnTo>
                <a:lnTo>
                  <a:pt x="300" y="232"/>
                </a:lnTo>
                <a:lnTo>
                  <a:pt x="298" y="230"/>
                </a:lnTo>
                <a:lnTo>
                  <a:pt x="298" y="228"/>
                </a:lnTo>
                <a:lnTo>
                  <a:pt x="298" y="226"/>
                </a:lnTo>
                <a:lnTo>
                  <a:pt x="298" y="226"/>
                </a:lnTo>
                <a:lnTo>
                  <a:pt x="298" y="226"/>
                </a:lnTo>
                <a:lnTo>
                  <a:pt x="298" y="226"/>
                </a:lnTo>
                <a:lnTo>
                  <a:pt x="298" y="224"/>
                </a:lnTo>
                <a:lnTo>
                  <a:pt x="298" y="224"/>
                </a:lnTo>
                <a:lnTo>
                  <a:pt x="298" y="226"/>
                </a:lnTo>
                <a:lnTo>
                  <a:pt x="298" y="226"/>
                </a:lnTo>
                <a:lnTo>
                  <a:pt x="298" y="226"/>
                </a:lnTo>
                <a:lnTo>
                  <a:pt x="296" y="226"/>
                </a:lnTo>
                <a:lnTo>
                  <a:pt x="298" y="226"/>
                </a:lnTo>
                <a:lnTo>
                  <a:pt x="298" y="224"/>
                </a:lnTo>
                <a:lnTo>
                  <a:pt x="296" y="224"/>
                </a:lnTo>
                <a:lnTo>
                  <a:pt x="296" y="224"/>
                </a:lnTo>
                <a:lnTo>
                  <a:pt x="296" y="224"/>
                </a:lnTo>
                <a:lnTo>
                  <a:pt x="298" y="222"/>
                </a:lnTo>
                <a:lnTo>
                  <a:pt x="298" y="222"/>
                </a:lnTo>
                <a:lnTo>
                  <a:pt x="296" y="222"/>
                </a:lnTo>
                <a:lnTo>
                  <a:pt x="296" y="224"/>
                </a:lnTo>
                <a:lnTo>
                  <a:pt x="296" y="224"/>
                </a:lnTo>
                <a:lnTo>
                  <a:pt x="296" y="224"/>
                </a:lnTo>
                <a:lnTo>
                  <a:pt x="296" y="226"/>
                </a:lnTo>
                <a:lnTo>
                  <a:pt x="296" y="226"/>
                </a:lnTo>
                <a:lnTo>
                  <a:pt x="296" y="228"/>
                </a:lnTo>
                <a:lnTo>
                  <a:pt x="296" y="228"/>
                </a:lnTo>
                <a:lnTo>
                  <a:pt x="296" y="228"/>
                </a:lnTo>
                <a:lnTo>
                  <a:pt x="296" y="230"/>
                </a:lnTo>
                <a:lnTo>
                  <a:pt x="298" y="230"/>
                </a:lnTo>
                <a:lnTo>
                  <a:pt x="298" y="230"/>
                </a:lnTo>
                <a:lnTo>
                  <a:pt x="298" y="230"/>
                </a:lnTo>
                <a:lnTo>
                  <a:pt x="298" y="232"/>
                </a:lnTo>
                <a:lnTo>
                  <a:pt x="298" y="232"/>
                </a:lnTo>
                <a:lnTo>
                  <a:pt x="296" y="234"/>
                </a:lnTo>
                <a:lnTo>
                  <a:pt x="296" y="234"/>
                </a:lnTo>
                <a:lnTo>
                  <a:pt x="296" y="234"/>
                </a:lnTo>
                <a:lnTo>
                  <a:pt x="296" y="234"/>
                </a:lnTo>
                <a:lnTo>
                  <a:pt x="296" y="232"/>
                </a:lnTo>
                <a:lnTo>
                  <a:pt x="296" y="232"/>
                </a:lnTo>
                <a:lnTo>
                  <a:pt x="296" y="232"/>
                </a:lnTo>
                <a:lnTo>
                  <a:pt x="296" y="232"/>
                </a:lnTo>
                <a:lnTo>
                  <a:pt x="296" y="228"/>
                </a:lnTo>
                <a:lnTo>
                  <a:pt x="296" y="226"/>
                </a:lnTo>
                <a:lnTo>
                  <a:pt x="296" y="226"/>
                </a:lnTo>
                <a:lnTo>
                  <a:pt x="294" y="228"/>
                </a:lnTo>
                <a:lnTo>
                  <a:pt x="296" y="230"/>
                </a:lnTo>
                <a:lnTo>
                  <a:pt x="296" y="230"/>
                </a:lnTo>
                <a:lnTo>
                  <a:pt x="296" y="232"/>
                </a:lnTo>
                <a:lnTo>
                  <a:pt x="296" y="232"/>
                </a:lnTo>
                <a:lnTo>
                  <a:pt x="294" y="232"/>
                </a:lnTo>
                <a:lnTo>
                  <a:pt x="294" y="232"/>
                </a:lnTo>
                <a:lnTo>
                  <a:pt x="294" y="232"/>
                </a:lnTo>
                <a:lnTo>
                  <a:pt x="292" y="230"/>
                </a:lnTo>
                <a:lnTo>
                  <a:pt x="292" y="230"/>
                </a:lnTo>
                <a:lnTo>
                  <a:pt x="292" y="230"/>
                </a:lnTo>
                <a:lnTo>
                  <a:pt x="292" y="228"/>
                </a:lnTo>
                <a:lnTo>
                  <a:pt x="292" y="230"/>
                </a:lnTo>
                <a:lnTo>
                  <a:pt x="292" y="230"/>
                </a:lnTo>
                <a:lnTo>
                  <a:pt x="292" y="230"/>
                </a:lnTo>
                <a:lnTo>
                  <a:pt x="294" y="232"/>
                </a:lnTo>
                <a:lnTo>
                  <a:pt x="292" y="232"/>
                </a:lnTo>
                <a:lnTo>
                  <a:pt x="292" y="232"/>
                </a:lnTo>
                <a:lnTo>
                  <a:pt x="292" y="230"/>
                </a:lnTo>
                <a:lnTo>
                  <a:pt x="292" y="230"/>
                </a:lnTo>
                <a:lnTo>
                  <a:pt x="292" y="228"/>
                </a:lnTo>
                <a:lnTo>
                  <a:pt x="290" y="228"/>
                </a:lnTo>
                <a:lnTo>
                  <a:pt x="290" y="228"/>
                </a:lnTo>
                <a:lnTo>
                  <a:pt x="290" y="228"/>
                </a:lnTo>
                <a:lnTo>
                  <a:pt x="290" y="226"/>
                </a:lnTo>
                <a:lnTo>
                  <a:pt x="290" y="226"/>
                </a:lnTo>
                <a:lnTo>
                  <a:pt x="290" y="224"/>
                </a:lnTo>
                <a:lnTo>
                  <a:pt x="290" y="224"/>
                </a:lnTo>
                <a:lnTo>
                  <a:pt x="290" y="224"/>
                </a:lnTo>
                <a:lnTo>
                  <a:pt x="290" y="222"/>
                </a:lnTo>
                <a:lnTo>
                  <a:pt x="290" y="222"/>
                </a:lnTo>
                <a:lnTo>
                  <a:pt x="290" y="222"/>
                </a:lnTo>
                <a:lnTo>
                  <a:pt x="288" y="222"/>
                </a:lnTo>
                <a:lnTo>
                  <a:pt x="288" y="222"/>
                </a:lnTo>
                <a:lnTo>
                  <a:pt x="288" y="222"/>
                </a:lnTo>
                <a:lnTo>
                  <a:pt x="288" y="222"/>
                </a:lnTo>
                <a:lnTo>
                  <a:pt x="286" y="220"/>
                </a:lnTo>
                <a:lnTo>
                  <a:pt x="286" y="220"/>
                </a:lnTo>
                <a:lnTo>
                  <a:pt x="286" y="218"/>
                </a:lnTo>
                <a:lnTo>
                  <a:pt x="286" y="218"/>
                </a:lnTo>
                <a:lnTo>
                  <a:pt x="286" y="220"/>
                </a:lnTo>
                <a:lnTo>
                  <a:pt x="286" y="222"/>
                </a:lnTo>
                <a:lnTo>
                  <a:pt x="288" y="222"/>
                </a:lnTo>
                <a:lnTo>
                  <a:pt x="288" y="222"/>
                </a:lnTo>
                <a:lnTo>
                  <a:pt x="288" y="222"/>
                </a:lnTo>
                <a:lnTo>
                  <a:pt x="288" y="222"/>
                </a:lnTo>
                <a:lnTo>
                  <a:pt x="290" y="222"/>
                </a:lnTo>
                <a:lnTo>
                  <a:pt x="290" y="224"/>
                </a:lnTo>
                <a:lnTo>
                  <a:pt x="290" y="224"/>
                </a:lnTo>
                <a:lnTo>
                  <a:pt x="290" y="224"/>
                </a:lnTo>
                <a:lnTo>
                  <a:pt x="290" y="224"/>
                </a:lnTo>
                <a:lnTo>
                  <a:pt x="288" y="226"/>
                </a:lnTo>
                <a:lnTo>
                  <a:pt x="288" y="226"/>
                </a:lnTo>
                <a:lnTo>
                  <a:pt x="288" y="228"/>
                </a:lnTo>
                <a:lnTo>
                  <a:pt x="288" y="228"/>
                </a:lnTo>
                <a:lnTo>
                  <a:pt x="286" y="230"/>
                </a:lnTo>
                <a:lnTo>
                  <a:pt x="286" y="230"/>
                </a:lnTo>
                <a:lnTo>
                  <a:pt x="286" y="230"/>
                </a:lnTo>
                <a:lnTo>
                  <a:pt x="284" y="232"/>
                </a:lnTo>
                <a:lnTo>
                  <a:pt x="282" y="232"/>
                </a:lnTo>
                <a:lnTo>
                  <a:pt x="282" y="232"/>
                </a:lnTo>
                <a:lnTo>
                  <a:pt x="280" y="232"/>
                </a:lnTo>
                <a:lnTo>
                  <a:pt x="280" y="232"/>
                </a:lnTo>
                <a:lnTo>
                  <a:pt x="278" y="232"/>
                </a:lnTo>
                <a:lnTo>
                  <a:pt x="276" y="234"/>
                </a:lnTo>
                <a:lnTo>
                  <a:pt x="276" y="234"/>
                </a:lnTo>
                <a:lnTo>
                  <a:pt x="276" y="234"/>
                </a:lnTo>
                <a:lnTo>
                  <a:pt x="274" y="234"/>
                </a:lnTo>
                <a:lnTo>
                  <a:pt x="274" y="236"/>
                </a:lnTo>
                <a:lnTo>
                  <a:pt x="274" y="238"/>
                </a:lnTo>
                <a:lnTo>
                  <a:pt x="274" y="238"/>
                </a:lnTo>
                <a:lnTo>
                  <a:pt x="272" y="238"/>
                </a:lnTo>
                <a:lnTo>
                  <a:pt x="272" y="240"/>
                </a:lnTo>
                <a:lnTo>
                  <a:pt x="274" y="240"/>
                </a:lnTo>
                <a:lnTo>
                  <a:pt x="274" y="242"/>
                </a:lnTo>
                <a:lnTo>
                  <a:pt x="276" y="244"/>
                </a:lnTo>
                <a:lnTo>
                  <a:pt x="276" y="246"/>
                </a:lnTo>
                <a:lnTo>
                  <a:pt x="276" y="246"/>
                </a:lnTo>
                <a:lnTo>
                  <a:pt x="274" y="246"/>
                </a:lnTo>
                <a:lnTo>
                  <a:pt x="276" y="248"/>
                </a:lnTo>
                <a:lnTo>
                  <a:pt x="276" y="248"/>
                </a:lnTo>
                <a:lnTo>
                  <a:pt x="276" y="248"/>
                </a:lnTo>
                <a:lnTo>
                  <a:pt x="276" y="248"/>
                </a:lnTo>
                <a:lnTo>
                  <a:pt x="274" y="250"/>
                </a:lnTo>
                <a:lnTo>
                  <a:pt x="274" y="250"/>
                </a:lnTo>
                <a:lnTo>
                  <a:pt x="274" y="250"/>
                </a:lnTo>
                <a:lnTo>
                  <a:pt x="274" y="250"/>
                </a:lnTo>
                <a:lnTo>
                  <a:pt x="274" y="252"/>
                </a:lnTo>
                <a:lnTo>
                  <a:pt x="272" y="252"/>
                </a:lnTo>
                <a:lnTo>
                  <a:pt x="274" y="252"/>
                </a:lnTo>
                <a:lnTo>
                  <a:pt x="274" y="252"/>
                </a:lnTo>
                <a:lnTo>
                  <a:pt x="274" y="252"/>
                </a:lnTo>
                <a:lnTo>
                  <a:pt x="274" y="252"/>
                </a:lnTo>
                <a:lnTo>
                  <a:pt x="274" y="252"/>
                </a:lnTo>
                <a:lnTo>
                  <a:pt x="274" y="254"/>
                </a:lnTo>
                <a:lnTo>
                  <a:pt x="274" y="254"/>
                </a:lnTo>
                <a:lnTo>
                  <a:pt x="272" y="254"/>
                </a:lnTo>
                <a:lnTo>
                  <a:pt x="272" y="254"/>
                </a:lnTo>
                <a:lnTo>
                  <a:pt x="272" y="254"/>
                </a:lnTo>
                <a:lnTo>
                  <a:pt x="270" y="256"/>
                </a:lnTo>
                <a:lnTo>
                  <a:pt x="270" y="256"/>
                </a:lnTo>
                <a:lnTo>
                  <a:pt x="270" y="256"/>
                </a:lnTo>
                <a:lnTo>
                  <a:pt x="270" y="258"/>
                </a:lnTo>
                <a:lnTo>
                  <a:pt x="268" y="260"/>
                </a:lnTo>
                <a:lnTo>
                  <a:pt x="268" y="258"/>
                </a:lnTo>
                <a:lnTo>
                  <a:pt x="268" y="258"/>
                </a:lnTo>
                <a:lnTo>
                  <a:pt x="266" y="258"/>
                </a:lnTo>
                <a:lnTo>
                  <a:pt x="266" y="258"/>
                </a:lnTo>
                <a:lnTo>
                  <a:pt x="268" y="258"/>
                </a:lnTo>
                <a:lnTo>
                  <a:pt x="268" y="260"/>
                </a:lnTo>
                <a:lnTo>
                  <a:pt x="268" y="260"/>
                </a:lnTo>
                <a:lnTo>
                  <a:pt x="266" y="260"/>
                </a:lnTo>
                <a:lnTo>
                  <a:pt x="264" y="262"/>
                </a:lnTo>
                <a:lnTo>
                  <a:pt x="264" y="262"/>
                </a:lnTo>
                <a:lnTo>
                  <a:pt x="262" y="262"/>
                </a:lnTo>
                <a:lnTo>
                  <a:pt x="262" y="262"/>
                </a:lnTo>
                <a:lnTo>
                  <a:pt x="260" y="262"/>
                </a:lnTo>
                <a:lnTo>
                  <a:pt x="258" y="264"/>
                </a:lnTo>
                <a:lnTo>
                  <a:pt x="256" y="264"/>
                </a:lnTo>
                <a:lnTo>
                  <a:pt x="256" y="264"/>
                </a:lnTo>
                <a:lnTo>
                  <a:pt x="256" y="264"/>
                </a:lnTo>
                <a:lnTo>
                  <a:pt x="256" y="264"/>
                </a:lnTo>
                <a:lnTo>
                  <a:pt x="256" y="264"/>
                </a:lnTo>
                <a:lnTo>
                  <a:pt x="256" y="264"/>
                </a:lnTo>
                <a:lnTo>
                  <a:pt x="258" y="264"/>
                </a:lnTo>
                <a:lnTo>
                  <a:pt x="258" y="264"/>
                </a:lnTo>
                <a:lnTo>
                  <a:pt x="258" y="262"/>
                </a:lnTo>
                <a:lnTo>
                  <a:pt x="258" y="262"/>
                </a:lnTo>
                <a:lnTo>
                  <a:pt x="258" y="262"/>
                </a:lnTo>
                <a:lnTo>
                  <a:pt x="258" y="260"/>
                </a:lnTo>
                <a:lnTo>
                  <a:pt x="256" y="260"/>
                </a:lnTo>
                <a:lnTo>
                  <a:pt x="256" y="260"/>
                </a:lnTo>
                <a:lnTo>
                  <a:pt x="254" y="262"/>
                </a:lnTo>
                <a:lnTo>
                  <a:pt x="254" y="262"/>
                </a:lnTo>
                <a:lnTo>
                  <a:pt x="254" y="264"/>
                </a:lnTo>
                <a:lnTo>
                  <a:pt x="252" y="264"/>
                </a:lnTo>
                <a:lnTo>
                  <a:pt x="252" y="264"/>
                </a:lnTo>
                <a:lnTo>
                  <a:pt x="252" y="266"/>
                </a:lnTo>
                <a:lnTo>
                  <a:pt x="252" y="266"/>
                </a:lnTo>
                <a:lnTo>
                  <a:pt x="252" y="266"/>
                </a:lnTo>
                <a:lnTo>
                  <a:pt x="252" y="266"/>
                </a:lnTo>
                <a:lnTo>
                  <a:pt x="252" y="266"/>
                </a:lnTo>
                <a:lnTo>
                  <a:pt x="252" y="266"/>
                </a:lnTo>
                <a:lnTo>
                  <a:pt x="254" y="266"/>
                </a:lnTo>
                <a:lnTo>
                  <a:pt x="254" y="264"/>
                </a:lnTo>
                <a:lnTo>
                  <a:pt x="254" y="264"/>
                </a:lnTo>
                <a:lnTo>
                  <a:pt x="254" y="264"/>
                </a:lnTo>
                <a:lnTo>
                  <a:pt x="254" y="264"/>
                </a:lnTo>
                <a:lnTo>
                  <a:pt x="256" y="264"/>
                </a:lnTo>
                <a:lnTo>
                  <a:pt x="256" y="264"/>
                </a:lnTo>
                <a:lnTo>
                  <a:pt x="256" y="266"/>
                </a:lnTo>
                <a:lnTo>
                  <a:pt x="256" y="266"/>
                </a:lnTo>
                <a:lnTo>
                  <a:pt x="254" y="266"/>
                </a:lnTo>
                <a:lnTo>
                  <a:pt x="254" y="266"/>
                </a:lnTo>
                <a:lnTo>
                  <a:pt x="254" y="266"/>
                </a:lnTo>
                <a:lnTo>
                  <a:pt x="254" y="266"/>
                </a:lnTo>
                <a:lnTo>
                  <a:pt x="254" y="266"/>
                </a:lnTo>
                <a:lnTo>
                  <a:pt x="254" y="266"/>
                </a:lnTo>
                <a:lnTo>
                  <a:pt x="252" y="268"/>
                </a:lnTo>
                <a:lnTo>
                  <a:pt x="252" y="268"/>
                </a:lnTo>
                <a:lnTo>
                  <a:pt x="252" y="268"/>
                </a:lnTo>
                <a:lnTo>
                  <a:pt x="250" y="272"/>
                </a:lnTo>
                <a:lnTo>
                  <a:pt x="248" y="272"/>
                </a:lnTo>
                <a:lnTo>
                  <a:pt x="248" y="274"/>
                </a:lnTo>
                <a:lnTo>
                  <a:pt x="248" y="274"/>
                </a:lnTo>
                <a:lnTo>
                  <a:pt x="248" y="274"/>
                </a:lnTo>
                <a:lnTo>
                  <a:pt x="246" y="274"/>
                </a:lnTo>
                <a:lnTo>
                  <a:pt x="248" y="274"/>
                </a:lnTo>
                <a:lnTo>
                  <a:pt x="248" y="274"/>
                </a:lnTo>
                <a:lnTo>
                  <a:pt x="248" y="274"/>
                </a:lnTo>
                <a:lnTo>
                  <a:pt x="248" y="276"/>
                </a:lnTo>
                <a:lnTo>
                  <a:pt x="246" y="276"/>
                </a:lnTo>
                <a:lnTo>
                  <a:pt x="246" y="276"/>
                </a:lnTo>
                <a:lnTo>
                  <a:pt x="246" y="276"/>
                </a:lnTo>
                <a:lnTo>
                  <a:pt x="246" y="278"/>
                </a:lnTo>
                <a:lnTo>
                  <a:pt x="244" y="280"/>
                </a:lnTo>
                <a:lnTo>
                  <a:pt x="242" y="282"/>
                </a:lnTo>
                <a:lnTo>
                  <a:pt x="242" y="284"/>
                </a:lnTo>
                <a:lnTo>
                  <a:pt x="240" y="286"/>
                </a:lnTo>
                <a:lnTo>
                  <a:pt x="240" y="286"/>
                </a:lnTo>
                <a:lnTo>
                  <a:pt x="240" y="288"/>
                </a:lnTo>
                <a:lnTo>
                  <a:pt x="238" y="288"/>
                </a:lnTo>
                <a:lnTo>
                  <a:pt x="236" y="288"/>
                </a:lnTo>
                <a:lnTo>
                  <a:pt x="236" y="290"/>
                </a:lnTo>
                <a:lnTo>
                  <a:pt x="232" y="292"/>
                </a:lnTo>
                <a:lnTo>
                  <a:pt x="232" y="294"/>
                </a:lnTo>
                <a:lnTo>
                  <a:pt x="230" y="296"/>
                </a:lnTo>
                <a:lnTo>
                  <a:pt x="230" y="296"/>
                </a:lnTo>
                <a:lnTo>
                  <a:pt x="228" y="298"/>
                </a:lnTo>
                <a:lnTo>
                  <a:pt x="228" y="298"/>
                </a:lnTo>
                <a:lnTo>
                  <a:pt x="228" y="300"/>
                </a:lnTo>
                <a:lnTo>
                  <a:pt x="226" y="300"/>
                </a:lnTo>
                <a:lnTo>
                  <a:pt x="224" y="302"/>
                </a:lnTo>
                <a:lnTo>
                  <a:pt x="222" y="302"/>
                </a:lnTo>
                <a:lnTo>
                  <a:pt x="222" y="302"/>
                </a:lnTo>
                <a:lnTo>
                  <a:pt x="220" y="304"/>
                </a:lnTo>
                <a:lnTo>
                  <a:pt x="220" y="304"/>
                </a:lnTo>
                <a:lnTo>
                  <a:pt x="218" y="304"/>
                </a:lnTo>
                <a:lnTo>
                  <a:pt x="218" y="306"/>
                </a:lnTo>
                <a:lnTo>
                  <a:pt x="216" y="306"/>
                </a:lnTo>
                <a:lnTo>
                  <a:pt x="216" y="308"/>
                </a:lnTo>
                <a:lnTo>
                  <a:pt x="216" y="308"/>
                </a:lnTo>
                <a:lnTo>
                  <a:pt x="216" y="310"/>
                </a:lnTo>
                <a:lnTo>
                  <a:pt x="216" y="310"/>
                </a:lnTo>
                <a:lnTo>
                  <a:pt x="216" y="310"/>
                </a:lnTo>
                <a:lnTo>
                  <a:pt x="218" y="312"/>
                </a:lnTo>
                <a:lnTo>
                  <a:pt x="218" y="310"/>
                </a:lnTo>
                <a:lnTo>
                  <a:pt x="218" y="312"/>
                </a:lnTo>
                <a:lnTo>
                  <a:pt x="218" y="312"/>
                </a:lnTo>
                <a:lnTo>
                  <a:pt x="218" y="314"/>
                </a:lnTo>
                <a:lnTo>
                  <a:pt x="216" y="316"/>
                </a:lnTo>
                <a:lnTo>
                  <a:pt x="216" y="316"/>
                </a:lnTo>
                <a:lnTo>
                  <a:pt x="216" y="316"/>
                </a:lnTo>
                <a:lnTo>
                  <a:pt x="214" y="318"/>
                </a:lnTo>
                <a:lnTo>
                  <a:pt x="212" y="318"/>
                </a:lnTo>
                <a:lnTo>
                  <a:pt x="212" y="318"/>
                </a:lnTo>
                <a:lnTo>
                  <a:pt x="210" y="320"/>
                </a:lnTo>
                <a:lnTo>
                  <a:pt x="210" y="320"/>
                </a:lnTo>
                <a:lnTo>
                  <a:pt x="208" y="320"/>
                </a:lnTo>
                <a:lnTo>
                  <a:pt x="208" y="320"/>
                </a:lnTo>
                <a:lnTo>
                  <a:pt x="206" y="320"/>
                </a:lnTo>
                <a:lnTo>
                  <a:pt x="206" y="320"/>
                </a:lnTo>
                <a:lnTo>
                  <a:pt x="204" y="320"/>
                </a:lnTo>
                <a:lnTo>
                  <a:pt x="204" y="318"/>
                </a:lnTo>
                <a:lnTo>
                  <a:pt x="204" y="320"/>
                </a:lnTo>
                <a:lnTo>
                  <a:pt x="204" y="320"/>
                </a:lnTo>
                <a:lnTo>
                  <a:pt x="202" y="320"/>
                </a:lnTo>
                <a:lnTo>
                  <a:pt x="202" y="320"/>
                </a:lnTo>
                <a:lnTo>
                  <a:pt x="202" y="324"/>
                </a:lnTo>
                <a:lnTo>
                  <a:pt x="202" y="326"/>
                </a:lnTo>
                <a:lnTo>
                  <a:pt x="200" y="326"/>
                </a:lnTo>
                <a:lnTo>
                  <a:pt x="200" y="328"/>
                </a:lnTo>
                <a:lnTo>
                  <a:pt x="200" y="328"/>
                </a:lnTo>
                <a:lnTo>
                  <a:pt x="200" y="328"/>
                </a:lnTo>
                <a:lnTo>
                  <a:pt x="200" y="328"/>
                </a:lnTo>
                <a:lnTo>
                  <a:pt x="198" y="328"/>
                </a:lnTo>
                <a:lnTo>
                  <a:pt x="198" y="326"/>
                </a:lnTo>
                <a:lnTo>
                  <a:pt x="198" y="326"/>
                </a:lnTo>
                <a:lnTo>
                  <a:pt x="198" y="326"/>
                </a:lnTo>
                <a:lnTo>
                  <a:pt x="198" y="326"/>
                </a:lnTo>
                <a:lnTo>
                  <a:pt x="198" y="326"/>
                </a:lnTo>
                <a:lnTo>
                  <a:pt x="198" y="326"/>
                </a:lnTo>
                <a:lnTo>
                  <a:pt x="198" y="328"/>
                </a:lnTo>
                <a:lnTo>
                  <a:pt x="196" y="330"/>
                </a:lnTo>
                <a:lnTo>
                  <a:pt x="196" y="328"/>
                </a:lnTo>
                <a:lnTo>
                  <a:pt x="196" y="328"/>
                </a:lnTo>
                <a:lnTo>
                  <a:pt x="196" y="328"/>
                </a:lnTo>
                <a:lnTo>
                  <a:pt x="196" y="328"/>
                </a:lnTo>
                <a:lnTo>
                  <a:pt x="196" y="326"/>
                </a:lnTo>
                <a:lnTo>
                  <a:pt x="194" y="326"/>
                </a:lnTo>
                <a:lnTo>
                  <a:pt x="192" y="328"/>
                </a:lnTo>
                <a:lnTo>
                  <a:pt x="190" y="328"/>
                </a:lnTo>
                <a:lnTo>
                  <a:pt x="190" y="328"/>
                </a:lnTo>
                <a:lnTo>
                  <a:pt x="190" y="330"/>
                </a:lnTo>
                <a:lnTo>
                  <a:pt x="190" y="330"/>
                </a:lnTo>
                <a:lnTo>
                  <a:pt x="190" y="330"/>
                </a:lnTo>
                <a:lnTo>
                  <a:pt x="188" y="330"/>
                </a:lnTo>
                <a:lnTo>
                  <a:pt x="188" y="332"/>
                </a:lnTo>
                <a:lnTo>
                  <a:pt x="188" y="334"/>
                </a:lnTo>
                <a:lnTo>
                  <a:pt x="188" y="336"/>
                </a:lnTo>
                <a:lnTo>
                  <a:pt x="188" y="336"/>
                </a:lnTo>
                <a:lnTo>
                  <a:pt x="186" y="336"/>
                </a:lnTo>
                <a:lnTo>
                  <a:pt x="186" y="340"/>
                </a:lnTo>
                <a:lnTo>
                  <a:pt x="186" y="340"/>
                </a:lnTo>
                <a:lnTo>
                  <a:pt x="188" y="344"/>
                </a:lnTo>
                <a:lnTo>
                  <a:pt x="188" y="346"/>
                </a:lnTo>
                <a:lnTo>
                  <a:pt x="188" y="348"/>
                </a:lnTo>
                <a:lnTo>
                  <a:pt x="190" y="348"/>
                </a:lnTo>
                <a:lnTo>
                  <a:pt x="190" y="350"/>
                </a:lnTo>
                <a:lnTo>
                  <a:pt x="190" y="352"/>
                </a:lnTo>
                <a:lnTo>
                  <a:pt x="190" y="354"/>
                </a:lnTo>
                <a:lnTo>
                  <a:pt x="190" y="356"/>
                </a:lnTo>
                <a:lnTo>
                  <a:pt x="190" y="356"/>
                </a:lnTo>
                <a:lnTo>
                  <a:pt x="190" y="358"/>
                </a:lnTo>
                <a:lnTo>
                  <a:pt x="190" y="360"/>
                </a:lnTo>
                <a:lnTo>
                  <a:pt x="192" y="360"/>
                </a:lnTo>
                <a:lnTo>
                  <a:pt x="192" y="362"/>
                </a:lnTo>
                <a:lnTo>
                  <a:pt x="192" y="362"/>
                </a:lnTo>
                <a:lnTo>
                  <a:pt x="192" y="362"/>
                </a:lnTo>
                <a:lnTo>
                  <a:pt x="192" y="362"/>
                </a:lnTo>
                <a:lnTo>
                  <a:pt x="192" y="364"/>
                </a:lnTo>
                <a:lnTo>
                  <a:pt x="192" y="364"/>
                </a:lnTo>
                <a:lnTo>
                  <a:pt x="192" y="366"/>
                </a:lnTo>
                <a:lnTo>
                  <a:pt x="192" y="366"/>
                </a:lnTo>
                <a:lnTo>
                  <a:pt x="192" y="368"/>
                </a:lnTo>
                <a:lnTo>
                  <a:pt x="192" y="368"/>
                </a:lnTo>
                <a:lnTo>
                  <a:pt x="192" y="366"/>
                </a:lnTo>
                <a:lnTo>
                  <a:pt x="192" y="366"/>
                </a:lnTo>
                <a:lnTo>
                  <a:pt x="192" y="366"/>
                </a:lnTo>
                <a:lnTo>
                  <a:pt x="190" y="364"/>
                </a:lnTo>
                <a:lnTo>
                  <a:pt x="190" y="364"/>
                </a:lnTo>
                <a:lnTo>
                  <a:pt x="188" y="364"/>
                </a:lnTo>
                <a:lnTo>
                  <a:pt x="190" y="366"/>
                </a:lnTo>
                <a:lnTo>
                  <a:pt x="190" y="366"/>
                </a:lnTo>
                <a:lnTo>
                  <a:pt x="190" y="366"/>
                </a:lnTo>
                <a:lnTo>
                  <a:pt x="190" y="366"/>
                </a:lnTo>
                <a:lnTo>
                  <a:pt x="192" y="368"/>
                </a:lnTo>
                <a:lnTo>
                  <a:pt x="192" y="368"/>
                </a:lnTo>
                <a:lnTo>
                  <a:pt x="192" y="368"/>
                </a:lnTo>
                <a:lnTo>
                  <a:pt x="194" y="368"/>
                </a:lnTo>
                <a:lnTo>
                  <a:pt x="194" y="370"/>
                </a:lnTo>
                <a:lnTo>
                  <a:pt x="194" y="372"/>
                </a:lnTo>
                <a:lnTo>
                  <a:pt x="194" y="372"/>
                </a:lnTo>
                <a:lnTo>
                  <a:pt x="192" y="374"/>
                </a:lnTo>
                <a:lnTo>
                  <a:pt x="192" y="376"/>
                </a:lnTo>
                <a:lnTo>
                  <a:pt x="192" y="378"/>
                </a:lnTo>
                <a:lnTo>
                  <a:pt x="192" y="378"/>
                </a:lnTo>
                <a:lnTo>
                  <a:pt x="192" y="378"/>
                </a:lnTo>
                <a:lnTo>
                  <a:pt x="192" y="380"/>
                </a:lnTo>
                <a:lnTo>
                  <a:pt x="192" y="384"/>
                </a:lnTo>
                <a:lnTo>
                  <a:pt x="192" y="384"/>
                </a:lnTo>
                <a:lnTo>
                  <a:pt x="192" y="386"/>
                </a:lnTo>
                <a:lnTo>
                  <a:pt x="190" y="388"/>
                </a:lnTo>
                <a:lnTo>
                  <a:pt x="190" y="388"/>
                </a:lnTo>
                <a:lnTo>
                  <a:pt x="190" y="388"/>
                </a:lnTo>
                <a:lnTo>
                  <a:pt x="190" y="390"/>
                </a:lnTo>
                <a:lnTo>
                  <a:pt x="188" y="390"/>
                </a:lnTo>
                <a:lnTo>
                  <a:pt x="188" y="392"/>
                </a:lnTo>
                <a:lnTo>
                  <a:pt x="188" y="392"/>
                </a:lnTo>
                <a:lnTo>
                  <a:pt x="188" y="392"/>
                </a:lnTo>
                <a:lnTo>
                  <a:pt x="188" y="392"/>
                </a:lnTo>
                <a:lnTo>
                  <a:pt x="188" y="392"/>
                </a:lnTo>
                <a:lnTo>
                  <a:pt x="188" y="394"/>
                </a:lnTo>
                <a:lnTo>
                  <a:pt x="188" y="394"/>
                </a:lnTo>
                <a:lnTo>
                  <a:pt x="188" y="394"/>
                </a:lnTo>
                <a:lnTo>
                  <a:pt x="188" y="394"/>
                </a:lnTo>
                <a:lnTo>
                  <a:pt x="188" y="394"/>
                </a:lnTo>
                <a:lnTo>
                  <a:pt x="188" y="396"/>
                </a:lnTo>
                <a:lnTo>
                  <a:pt x="188" y="396"/>
                </a:lnTo>
                <a:lnTo>
                  <a:pt x="188" y="396"/>
                </a:lnTo>
                <a:lnTo>
                  <a:pt x="188" y="396"/>
                </a:lnTo>
                <a:lnTo>
                  <a:pt x="188" y="398"/>
                </a:lnTo>
                <a:lnTo>
                  <a:pt x="188" y="400"/>
                </a:lnTo>
                <a:lnTo>
                  <a:pt x="188" y="402"/>
                </a:lnTo>
                <a:lnTo>
                  <a:pt x="188" y="402"/>
                </a:lnTo>
                <a:lnTo>
                  <a:pt x="190" y="406"/>
                </a:lnTo>
                <a:lnTo>
                  <a:pt x="190" y="408"/>
                </a:lnTo>
                <a:lnTo>
                  <a:pt x="190" y="408"/>
                </a:lnTo>
                <a:lnTo>
                  <a:pt x="190" y="408"/>
                </a:lnTo>
                <a:lnTo>
                  <a:pt x="190" y="410"/>
                </a:lnTo>
                <a:lnTo>
                  <a:pt x="190" y="410"/>
                </a:lnTo>
                <a:lnTo>
                  <a:pt x="190" y="410"/>
                </a:lnTo>
                <a:lnTo>
                  <a:pt x="190" y="410"/>
                </a:lnTo>
                <a:lnTo>
                  <a:pt x="190" y="412"/>
                </a:lnTo>
                <a:lnTo>
                  <a:pt x="190" y="412"/>
                </a:lnTo>
                <a:lnTo>
                  <a:pt x="190" y="412"/>
                </a:lnTo>
                <a:lnTo>
                  <a:pt x="190" y="416"/>
                </a:lnTo>
                <a:lnTo>
                  <a:pt x="190" y="418"/>
                </a:lnTo>
                <a:lnTo>
                  <a:pt x="190" y="418"/>
                </a:lnTo>
                <a:lnTo>
                  <a:pt x="190" y="420"/>
                </a:lnTo>
                <a:lnTo>
                  <a:pt x="190" y="420"/>
                </a:lnTo>
                <a:lnTo>
                  <a:pt x="190" y="420"/>
                </a:lnTo>
                <a:lnTo>
                  <a:pt x="188" y="420"/>
                </a:lnTo>
                <a:lnTo>
                  <a:pt x="188" y="420"/>
                </a:lnTo>
                <a:lnTo>
                  <a:pt x="188" y="420"/>
                </a:lnTo>
                <a:lnTo>
                  <a:pt x="188" y="420"/>
                </a:lnTo>
                <a:lnTo>
                  <a:pt x="188" y="420"/>
                </a:lnTo>
                <a:lnTo>
                  <a:pt x="188" y="420"/>
                </a:lnTo>
                <a:lnTo>
                  <a:pt x="186" y="420"/>
                </a:lnTo>
                <a:lnTo>
                  <a:pt x="184" y="420"/>
                </a:lnTo>
                <a:lnTo>
                  <a:pt x="184" y="420"/>
                </a:lnTo>
                <a:lnTo>
                  <a:pt x="182" y="420"/>
                </a:lnTo>
                <a:lnTo>
                  <a:pt x="182" y="422"/>
                </a:lnTo>
                <a:lnTo>
                  <a:pt x="182" y="422"/>
                </a:lnTo>
                <a:lnTo>
                  <a:pt x="182" y="422"/>
                </a:lnTo>
                <a:lnTo>
                  <a:pt x="182" y="424"/>
                </a:lnTo>
                <a:lnTo>
                  <a:pt x="182" y="424"/>
                </a:lnTo>
                <a:lnTo>
                  <a:pt x="182" y="424"/>
                </a:lnTo>
                <a:lnTo>
                  <a:pt x="182" y="426"/>
                </a:lnTo>
                <a:lnTo>
                  <a:pt x="180" y="426"/>
                </a:lnTo>
                <a:lnTo>
                  <a:pt x="180" y="426"/>
                </a:lnTo>
                <a:lnTo>
                  <a:pt x="180" y="426"/>
                </a:lnTo>
                <a:lnTo>
                  <a:pt x="180" y="428"/>
                </a:lnTo>
                <a:lnTo>
                  <a:pt x="178" y="430"/>
                </a:lnTo>
                <a:lnTo>
                  <a:pt x="178" y="430"/>
                </a:lnTo>
                <a:lnTo>
                  <a:pt x="178" y="432"/>
                </a:lnTo>
                <a:lnTo>
                  <a:pt x="176" y="434"/>
                </a:lnTo>
                <a:lnTo>
                  <a:pt x="178" y="434"/>
                </a:lnTo>
                <a:lnTo>
                  <a:pt x="178" y="434"/>
                </a:lnTo>
                <a:lnTo>
                  <a:pt x="178" y="436"/>
                </a:lnTo>
                <a:lnTo>
                  <a:pt x="178" y="436"/>
                </a:lnTo>
                <a:lnTo>
                  <a:pt x="180" y="436"/>
                </a:lnTo>
                <a:lnTo>
                  <a:pt x="180" y="436"/>
                </a:lnTo>
                <a:lnTo>
                  <a:pt x="180" y="436"/>
                </a:lnTo>
                <a:lnTo>
                  <a:pt x="182" y="436"/>
                </a:lnTo>
                <a:lnTo>
                  <a:pt x="182" y="436"/>
                </a:lnTo>
                <a:lnTo>
                  <a:pt x="184" y="438"/>
                </a:lnTo>
                <a:lnTo>
                  <a:pt x="186" y="438"/>
                </a:lnTo>
                <a:lnTo>
                  <a:pt x="184" y="438"/>
                </a:lnTo>
                <a:lnTo>
                  <a:pt x="184" y="438"/>
                </a:lnTo>
                <a:lnTo>
                  <a:pt x="184" y="438"/>
                </a:lnTo>
                <a:lnTo>
                  <a:pt x="184" y="438"/>
                </a:lnTo>
                <a:lnTo>
                  <a:pt x="182" y="438"/>
                </a:lnTo>
                <a:lnTo>
                  <a:pt x="182" y="438"/>
                </a:lnTo>
                <a:lnTo>
                  <a:pt x="182" y="438"/>
                </a:lnTo>
                <a:lnTo>
                  <a:pt x="178" y="438"/>
                </a:lnTo>
                <a:lnTo>
                  <a:pt x="178" y="438"/>
                </a:lnTo>
                <a:lnTo>
                  <a:pt x="176" y="438"/>
                </a:lnTo>
                <a:lnTo>
                  <a:pt x="176" y="438"/>
                </a:lnTo>
                <a:lnTo>
                  <a:pt x="176" y="438"/>
                </a:lnTo>
                <a:lnTo>
                  <a:pt x="174" y="438"/>
                </a:lnTo>
                <a:lnTo>
                  <a:pt x="170" y="440"/>
                </a:lnTo>
                <a:lnTo>
                  <a:pt x="170" y="440"/>
                </a:lnTo>
                <a:lnTo>
                  <a:pt x="170" y="440"/>
                </a:lnTo>
                <a:lnTo>
                  <a:pt x="170" y="440"/>
                </a:lnTo>
                <a:lnTo>
                  <a:pt x="168" y="442"/>
                </a:lnTo>
                <a:lnTo>
                  <a:pt x="168" y="442"/>
                </a:lnTo>
                <a:lnTo>
                  <a:pt x="168" y="444"/>
                </a:lnTo>
                <a:lnTo>
                  <a:pt x="166" y="444"/>
                </a:lnTo>
                <a:lnTo>
                  <a:pt x="166" y="448"/>
                </a:lnTo>
                <a:lnTo>
                  <a:pt x="166" y="448"/>
                </a:lnTo>
                <a:lnTo>
                  <a:pt x="166" y="450"/>
                </a:lnTo>
                <a:lnTo>
                  <a:pt x="166" y="452"/>
                </a:lnTo>
                <a:lnTo>
                  <a:pt x="166" y="452"/>
                </a:lnTo>
                <a:lnTo>
                  <a:pt x="164" y="452"/>
                </a:lnTo>
                <a:lnTo>
                  <a:pt x="164" y="452"/>
                </a:lnTo>
                <a:lnTo>
                  <a:pt x="164" y="454"/>
                </a:lnTo>
                <a:lnTo>
                  <a:pt x="162" y="454"/>
                </a:lnTo>
                <a:lnTo>
                  <a:pt x="160" y="456"/>
                </a:lnTo>
                <a:lnTo>
                  <a:pt x="160" y="456"/>
                </a:lnTo>
                <a:lnTo>
                  <a:pt x="158" y="456"/>
                </a:lnTo>
                <a:lnTo>
                  <a:pt x="158" y="456"/>
                </a:lnTo>
                <a:lnTo>
                  <a:pt x="158" y="458"/>
                </a:lnTo>
                <a:lnTo>
                  <a:pt x="158" y="456"/>
                </a:lnTo>
                <a:lnTo>
                  <a:pt x="156" y="456"/>
                </a:lnTo>
                <a:lnTo>
                  <a:pt x="154" y="456"/>
                </a:lnTo>
                <a:lnTo>
                  <a:pt x="154" y="456"/>
                </a:lnTo>
                <a:lnTo>
                  <a:pt x="152" y="454"/>
                </a:lnTo>
                <a:lnTo>
                  <a:pt x="152" y="454"/>
                </a:lnTo>
                <a:lnTo>
                  <a:pt x="152" y="454"/>
                </a:lnTo>
                <a:lnTo>
                  <a:pt x="150" y="452"/>
                </a:lnTo>
                <a:lnTo>
                  <a:pt x="150" y="452"/>
                </a:lnTo>
                <a:lnTo>
                  <a:pt x="150" y="452"/>
                </a:lnTo>
                <a:lnTo>
                  <a:pt x="150" y="452"/>
                </a:lnTo>
                <a:lnTo>
                  <a:pt x="150" y="452"/>
                </a:lnTo>
                <a:lnTo>
                  <a:pt x="148" y="450"/>
                </a:lnTo>
                <a:lnTo>
                  <a:pt x="148" y="448"/>
                </a:lnTo>
                <a:lnTo>
                  <a:pt x="144" y="446"/>
                </a:lnTo>
                <a:lnTo>
                  <a:pt x="144" y="444"/>
                </a:lnTo>
                <a:lnTo>
                  <a:pt x="144" y="444"/>
                </a:lnTo>
                <a:lnTo>
                  <a:pt x="144" y="442"/>
                </a:lnTo>
                <a:lnTo>
                  <a:pt x="144" y="442"/>
                </a:lnTo>
                <a:lnTo>
                  <a:pt x="144" y="442"/>
                </a:lnTo>
                <a:lnTo>
                  <a:pt x="144" y="442"/>
                </a:lnTo>
                <a:lnTo>
                  <a:pt x="144" y="442"/>
                </a:lnTo>
                <a:lnTo>
                  <a:pt x="144" y="442"/>
                </a:lnTo>
                <a:lnTo>
                  <a:pt x="142" y="442"/>
                </a:lnTo>
                <a:lnTo>
                  <a:pt x="142" y="440"/>
                </a:lnTo>
                <a:lnTo>
                  <a:pt x="140" y="438"/>
                </a:lnTo>
                <a:lnTo>
                  <a:pt x="140" y="436"/>
                </a:lnTo>
                <a:lnTo>
                  <a:pt x="140" y="436"/>
                </a:lnTo>
                <a:lnTo>
                  <a:pt x="140" y="434"/>
                </a:lnTo>
                <a:lnTo>
                  <a:pt x="140" y="434"/>
                </a:lnTo>
                <a:lnTo>
                  <a:pt x="138" y="434"/>
                </a:lnTo>
                <a:lnTo>
                  <a:pt x="138" y="432"/>
                </a:lnTo>
                <a:lnTo>
                  <a:pt x="138" y="432"/>
                </a:lnTo>
                <a:lnTo>
                  <a:pt x="138" y="432"/>
                </a:lnTo>
                <a:lnTo>
                  <a:pt x="138" y="432"/>
                </a:lnTo>
                <a:lnTo>
                  <a:pt x="138" y="430"/>
                </a:lnTo>
                <a:lnTo>
                  <a:pt x="138" y="428"/>
                </a:lnTo>
                <a:lnTo>
                  <a:pt x="138" y="426"/>
                </a:lnTo>
                <a:lnTo>
                  <a:pt x="138" y="426"/>
                </a:lnTo>
                <a:lnTo>
                  <a:pt x="138" y="426"/>
                </a:lnTo>
                <a:lnTo>
                  <a:pt x="138" y="426"/>
                </a:lnTo>
                <a:lnTo>
                  <a:pt x="138" y="428"/>
                </a:lnTo>
                <a:lnTo>
                  <a:pt x="138" y="428"/>
                </a:lnTo>
                <a:lnTo>
                  <a:pt x="138" y="428"/>
                </a:lnTo>
                <a:lnTo>
                  <a:pt x="140" y="428"/>
                </a:lnTo>
                <a:lnTo>
                  <a:pt x="140" y="430"/>
                </a:lnTo>
                <a:lnTo>
                  <a:pt x="140" y="432"/>
                </a:lnTo>
                <a:lnTo>
                  <a:pt x="140" y="432"/>
                </a:lnTo>
                <a:lnTo>
                  <a:pt x="140" y="434"/>
                </a:lnTo>
                <a:lnTo>
                  <a:pt x="142" y="434"/>
                </a:lnTo>
                <a:lnTo>
                  <a:pt x="142" y="432"/>
                </a:lnTo>
                <a:lnTo>
                  <a:pt x="142" y="432"/>
                </a:lnTo>
                <a:lnTo>
                  <a:pt x="140" y="432"/>
                </a:lnTo>
                <a:lnTo>
                  <a:pt x="140" y="430"/>
                </a:lnTo>
                <a:lnTo>
                  <a:pt x="140" y="428"/>
                </a:lnTo>
                <a:lnTo>
                  <a:pt x="140" y="428"/>
                </a:lnTo>
                <a:lnTo>
                  <a:pt x="140" y="426"/>
                </a:lnTo>
                <a:lnTo>
                  <a:pt x="138" y="426"/>
                </a:lnTo>
                <a:lnTo>
                  <a:pt x="138" y="424"/>
                </a:lnTo>
                <a:lnTo>
                  <a:pt x="136" y="422"/>
                </a:lnTo>
                <a:lnTo>
                  <a:pt x="136" y="424"/>
                </a:lnTo>
                <a:lnTo>
                  <a:pt x="138" y="424"/>
                </a:lnTo>
                <a:lnTo>
                  <a:pt x="138" y="424"/>
                </a:lnTo>
                <a:lnTo>
                  <a:pt x="138" y="426"/>
                </a:lnTo>
                <a:lnTo>
                  <a:pt x="136" y="424"/>
                </a:lnTo>
                <a:lnTo>
                  <a:pt x="136" y="424"/>
                </a:lnTo>
                <a:lnTo>
                  <a:pt x="136" y="424"/>
                </a:lnTo>
                <a:lnTo>
                  <a:pt x="136" y="422"/>
                </a:lnTo>
                <a:lnTo>
                  <a:pt x="134" y="418"/>
                </a:lnTo>
                <a:lnTo>
                  <a:pt x="134" y="416"/>
                </a:lnTo>
                <a:lnTo>
                  <a:pt x="132" y="412"/>
                </a:lnTo>
                <a:lnTo>
                  <a:pt x="132" y="412"/>
                </a:lnTo>
                <a:lnTo>
                  <a:pt x="132" y="410"/>
                </a:lnTo>
                <a:lnTo>
                  <a:pt x="130" y="408"/>
                </a:lnTo>
                <a:lnTo>
                  <a:pt x="128" y="402"/>
                </a:lnTo>
                <a:lnTo>
                  <a:pt x="128" y="402"/>
                </a:lnTo>
                <a:lnTo>
                  <a:pt x="128" y="400"/>
                </a:lnTo>
                <a:lnTo>
                  <a:pt x="126" y="400"/>
                </a:lnTo>
                <a:lnTo>
                  <a:pt x="126" y="400"/>
                </a:lnTo>
                <a:lnTo>
                  <a:pt x="126" y="398"/>
                </a:lnTo>
                <a:lnTo>
                  <a:pt x="126" y="398"/>
                </a:lnTo>
                <a:lnTo>
                  <a:pt x="126" y="396"/>
                </a:lnTo>
                <a:lnTo>
                  <a:pt x="122" y="394"/>
                </a:lnTo>
                <a:lnTo>
                  <a:pt x="122" y="392"/>
                </a:lnTo>
                <a:lnTo>
                  <a:pt x="120" y="392"/>
                </a:lnTo>
                <a:lnTo>
                  <a:pt x="120" y="392"/>
                </a:lnTo>
                <a:lnTo>
                  <a:pt x="120" y="390"/>
                </a:lnTo>
                <a:lnTo>
                  <a:pt x="118" y="388"/>
                </a:lnTo>
                <a:lnTo>
                  <a:pt x="118" y="384"/>
                </a:lnTo>
                <a:lnTo>
                  <a:pt x="116" y="382"/>
                </a:lnTo>
                <a:lnTo>
                  <a:pt x="114" y="380"/>
                </a:lnTo>
                <a:lnTo>
                  <a:pt x="114" y="380"/>
                </a:lnTo>
                <a:lnTo>
                  <a:pt x="114" y="380"/>
                </a:lnTo>
                <a:lnTo>
                  <a:pt x="114" y="378"/>
                </a:lnTo>
                <a:lnTo>
                  <a:pt x="114" y="378"/>
                </a:lnTo>
                <a:lnTo>
                  <a:pt x="112" y="374"/>
                </a:lnTo>
                <a:lnTo>
                  <a:pt x="112" y="370"/>
                </a:lnTo>
                <a:lnTo>
                  <a:pt x="110" y="366"/>
                </a:lnTo>
                <a:lnTo>
                  <a:pt x="110" y="364"/>
                </a:lnTo>
                <a:lnTo>
                  <a:pt x="110" y="362"/>
                </a:lnTo>
                <a:lnTo>
                  <a:pt x="110" y="360"/>
                </a:lnTo>
                <a:lnTo>
                  <a:pt x="108" y="360"/>
                </a:lnTo>
                <a:lnTo>
                  <a:pt x="108" y="358"/>
                </a:lnTo>
                <a:lnTo>
                  <a:pt x="108" y="356"/>
                </a:lnTo>
                <a:lnTo>
                  <a:pt x="106" y="354"/>
                </a:lnTo>
                <a:lnTo>
                  <a:pt x="106" y="354"/>
                </a:lnTo>
                <a:lnTo>
                  <a:pt x="106" y="352"/>
                </a:lnTo>
                <a:lnTo>
                  <a:pt x="106" y="352"/>
                </a:lnTo>
                <a:lnTo>
                  <a:pt x="106" y="350"/>
                </a:lnTo>
                <a:lnTo>
                  <a:pt x="106" y="350"/>
                </a:lnTo>
                <a:lnTo>
                  <a:pt x="104" y="350"/>
                </a:lnTo>
                <a:lnTo>
                  <a:pt x="104" y="350"/>
                </a:lnTo>
                <a:lnTo>
                  <a:pt x="104" y="350"/>
                </a:lnTo>
                <a:lnTo>
                  <a:pt x="104" y="350"/>
                </a:lnTo>
                <a:lnTo>
                  <a:pt x="104" y="348"/>
                </a:lnTo>
                <a:lnTo>
                  <a:pt x="104" y="348"/>
                </a:lnTo>
                <a:lnTo>
                  <a:pt x="102" y="346"/>
                </a:lnTo>
                <a:lnTo>
                  <a:pt x="102" y="346"/>
                </a:lnTo>
                <a:lnTo>
                  <a:pt x="102" y="346"/>
                </a:lnTo>
                <a:lnTo>
                  <a:pt x="100" y="346"/>
                </a:lnTo>
                <a:lnTo>
                  <a:pt x="100" y="344"/>
                </a:lnTo>
                <a:lnTo>
                  <a:pt x="100" y="344"/>
                </a:lnTo>
                <a:lnTo>
                  <a:pt x="98" y="340"/>
                </a:lnTo>
                <a:lnTo>
                  <a:pt x="98" y="340"/>
                </a:lnTo>
                <a:lnTo>
                  <a:pt x="98" y="336"/>
                </a:lnTo>
                <a:lnTo>
                  <a:pt x="96" y="336"/>
                </a:lnTo>
                <a:lnTo>
                  <a:pt x="96" y="336"/>
                </a:lnTo>
                <a:lnTo>
                  <a:pt x="96" y="336"/>
                </a:lnTo>
                <a:lnTo>
                  <a:pt x="96" y="336"/>
                </a:lnTo>
                <a:lnTo>
                  <a:pt x="98" y="336"/>
                </a:lnTo>
                <a:lnTo>
                  <a:pt x="98" y="336"/>
                </a:lnTo>
                <a:lnTo>
                  <a:pt x="98" y="336"/>
                </a:lnTo>
                <a:lnTo>
                  <a:pt x="98" y="336"/>
                </a:lnTo>
                <a:lnTo>
                  <a:pt x="98" y="334"/>
                </a:lnTo>
                <a:lnTo>
                  <a:pt x="96" y="334"/>
                </a:lnTo>
                <a:lnTo>
                  <a:pt x="96" y="334"/>
                </a:lnTo>
                <a:lnTo>
                  <a:pt x="96" y="334"/>
                </a:lnTo>
                <a:lnTo>
                  <a:pt x="94" y="334"/>
                </a:lnTo>
                <a:lnTo>
                  <a:pt x="94" y="330"/>
                </a:lnTo>
                <a:lnTo>
                  <a:pt x="94" y="330"/>
                </a:lnTo>
                <a:lnTo>
                  <a:pt x="94" y="330"/>
                </a:lnTo>
                <a:lnTo>
                  <a:pt x="92" y="330"/>
                </a:lnTo>
                <a:lnTo>
                  <a:pt x="92" y="328"/>
                </a:lnTo>
                <a:lnTo>
                  <a:pt x="92" y="328"/>
                </a:lnTo>
                <a:lnTo>
                  <a:pt x="92" y="328"/>
                </a:lnTo>
                <a:lnTo>
                  <a:pt x="92" y="326"/>
                </a:lnTo>
                <a:lnTo>
                  <a:pt x="90" y="326"/>
                </a:lnTo>
                <a:lnTo>
                  <a:pt x="90" y="326"/>
                </a:lnTo>
                <a:lnTo>
                  <a:pt x="90" y="326"/>
                </a:lnTo>
                <a:lnTo>
                  <a:pt x="90" y="326"/>
                </a:lnTo>
                <a:lnTo>
                  <a:pt x="90" y="324"/>
                </a:lnTo>
                <a:lnTo>
                  <a:pt x="88" y="322"/>
                </a:lnTo>
                <a:lnTo>
                  <a:pt x="88" y="318"/>
                </a:lnTo>
                <a:lnTo>
                  <a:pt x="86" y="318"/>
                </a:lnTo>
                <a:lnTo>
                  <a:pt x="86" y="316"/>
                </a:lnTo>
                <a:lnTo>
                  <a:pt x="88" y="316"/>
                </a:lnTo>
                <a:lnTo>
                  <a:pt x="86" y="316"/>
                </a:lnTo>
                <a:lnTo>
                  <a:pt x="86" y="312"/>
                </a:lnTo>
                <a:lnTo>
                  <a:pt x="84" y="308"/>
                </a:lnTo>
                <a:lnTo>
                  <a:pt x="86" y="308"/>
                </a:lnTo>
                <a:lnTo>
                  <a:pt x="86" y="308"/>
                </a:lnTo>
                <a:lnTo>
                  <a:pt x="86" y="308"/>
                </a:lnTo>
                <a:lnTo>
                  <a:pt x="84" y="306"/>
                </a:lnTo>
                <a:lnTo>
                  <a:pt x="84" y="306"/>
                </a:lnTo>
                <a:lnTo>
                  <a:pt x="84" y="302"/>
                </a:lnTo>
                <a:lnTo>
                  <a:pt x="84" y="302"/>
                </a:lnTo>
                <a:lnTo>
                  <a:pt x="84" y="300"/>
                </a:lnTo>
                <a:lnTo>
                  <a:pt x="82" y="298"/>
                </a:lnTo>
                <a:lnTo>
                  <a:pt x="82" y="298"/>
                </a:lnTo>
                <a:lnTo>
                  <a:pt x="82" y="298"/>
                </a:lnTo>
                <a:lnTo>
                  <a:pt x="82" y="296"/>
                </a:lnTo>
                <a:lnTo>
                  <a:pt x="82" y="296"/>
                </a:lnTo>
                <a:lnTo>
                  <a:pt x="82" y="296"/>
                </a:lnTo>
                <a:lnTo>
                  <a:pt x="80" y="294"/>
                </a:lnTo>
                <a:lnTo>
                  <a:pt x="80" y="292"/>
                </a:lnTo>
                <a:lnTo>
                  <a:pt x="78" y="288"/>
                </a:lnTo>
                <a:lnTo>
                  <a:pt x="78" y="286"/>
                </a:lnTo>
                <a:lnTo>
                  <a:pt x="78" y="286"/>
                </a:lnTo>
                <a:lnTo>
                  <a:pt x="78" y="286"/>
                </a:lnTo>
                <a:lnTo>
                  <a:pt x="78" y="286"/>
                </a:lnTo>
                <a:lnTo>
                  <a:pt x="78" y="284"/>
                </a:lnTo>
                <a:lnTo>
                  <a:pt x="78" y="284"/>
                </a:lnTo>
                <a:lnTo>
                  <a:pt x="76" y="280"/>
                </a:lnTo>
                <a:lnTo>
                  <a:pt x="76" y="280"/>
                </a:lnTo>
                <a:lnTo>
                  <a:pt x="76" y="278"/>
                </a:lnTo>
                <a:lnTo>
                  <a:pt x="78" y="278"/>
                </a:lnTo>
                <a:lnTo>
                  <a:pt x="78" y="278"/>
                </a:lnTo>
                <a:lnTo>
                  <a:pt x="78" y="280"/>
                </a:lnTo>
                <a:lnTo>
                  <a:pt x="78" y="278"/>
                </a:lnTo>
                <a:lnTo>
                  <a:pt x="78" y="278"/>
                </a:lnTo>
                <a:lnTo>
                  <a:pt x="76" y="276"/>
                </a:lnTo>
                <a:lnTo>
                  <a:pt x="78" y="276"/>
                </a:lnTo>
                <a:lnTo>
                  <a:pt x="78" y="276"/>
                </a:lnTo>
                <a:lnTo>
                  <a:pt x="78" y="274"/>
                </a:lnTo>
                <a:lnTo>
                  <a:pt x="76" y="274"/>
                </a:lnTo>
                <a:lnTo>
                  <a:pt x="76" y="276"/>
                </a:lnTo>
                <a:lnTo>
                  <a:pt x="76" y="276"/>
                </a:lnTo>
                <a:lnTo>
                  <a:pt x="74" y="276"/>
                </a:lnTo>
                <a:lnTo>
                  <a:pt x="74" y="276"/>
                </a:lnTo>
                <a:lnTo>
                  <a:pt x="76" y="274"/>
                </a:lnTo>
                <a:lnTo>
                  <a:pt x="74" y="272"/>
                </a:lnTo>
                <a:lnTo>
                  <a:pt x="74" y="272"/>
                </a:lnTo>
                <a:lnTo>
                  <a:pt x="74" y="272"/>
                </a:lnTo>
                <a:lnTo>
                  <a:pt x="74" y="270"/>
                </a:lnTo>
                <a:lnTo>
                  <a:pt x="76" y="270"/>
                </a:lnTo>
                <a:lnTo>
                  <a:pt x="78" y="272"/>
                </a:lnTo>
                <a:lnTo>
                  <a:pt x="78" y="272"/>
                </a:lnTo>
                <a:lnTo>
                  <a:pt x="78" y="272"/>
                </a:lnTo>
                <a:lnTo>
                  <a:pt x="78" y="272"/>
                </a:lnTo>
                <a:lnTo>
                  <a:pt x="78" y="270"/>
                </a:lnTo>
                <a:lnTo>
                  <a:pt x="76" y="270"/>
                </a:lnTo>
                <a:lnTo>
                  <a:pt x="76" y="270"/>
                </a:lnTo>
                <a:lnTo>
                  <a:pt x="74" y="270"/>
                </a:lnTo>
                <a:lnTo>
                  <a:pt x="74" y="270"/>
                </a:lnTo>
                <a:lnTo>
                  <a:pt x="72" y="266"/>
                </a:lnTo>
                <a:lnTo>
                  <a:pt x="72" y="264"/>
                </a:lnTo>
                <a:lnTo>
                  <a:pt x="72" y="262"/>
                </a:lnTo>
                <a:lnTo>
                  <a:pt x="72" y="262"/>
                </a:lnTo>
                <a:lnTo>
                  <a:pt x="72" y="262"/>
                </a:lnTo>
                <a:lnTo>
                  <a:pt x="72" y="260"/>
                </a:lnTo>
                <a:lnTo>
                  <a:pt x="72" y="260"/>
                </a:lnTo>
                <a:lnTo>
                  <a:pt x="72" y="260"/>
                </a:lnTo>
                <a:lnTo>
                  <a:pt x="72" y="258"/>
                </a:lnTo>
                <a:lnTo>
                  <a:pt x="72" y="256"/>
                </a:lnTo>
                <a:lnTo>
                  <a:pt x="72" y="256"/>
                </a:lnTo>
                <a:lnTo>
                  <a:pt x="72" y="256"/>
                </a:lnTo>
                <a:lnTo>
                  <a:pt x="72" y="254"/>
                </a:lnTo>
                <a:lnTo>
                  <a:pt x="72" y="252"/>
                </a:lnTo>
                <a:lnTo>
                  <a:pt x="72" y="252"/>
                </a:lnTo>
                <a:lnTo>
                  <a:pt x="72" y="252"/>
                </a:lnTo>
                <a:lnTo>
                  <a:pt x="72" y="252"/>
                </a:lnTo>
                <a:lnTo>
                  <a:pt x="72" y="252"/>
                </a:lnTo>
                <a:lnTo>
                  <a:pt x="72" y="252"/>
                </a:lnTo>
                <a:lnTo>
                  <a:pt x="74" y="250"/>
                </a:lnTo>
                <a:lnTo>
                  <a:pt x="74" y="246"/>
                </a:lnTo>
                <a:lnTo>
                  <a:pt x="74" y="246"/>
                </a:lnTo>
                <a:lnTo>
                  <a:pt x="74" y="246"/>
                </a:lnTo>
                <a:lnTo>
                  <a:pt x="72" y="246"/>
                </a:lnTo>
                <a:lnTo>
                  <a:pt x="72" y="244"/>
                </a:lnTo>
                <a:lnTo>
                  <a:pt x="72" y="244"/>
                </a:lnTo>
                <a:lnTo>
                  <a:pt x="72" y="242"/>
                </a:lnTo>
                <a:lnTo>
                  <a:pt x="72" y="242"/>
                </a:lnTo>
                <a:lnTo>
                  <a:pt x="72" y="240"/>
                </a:lnTo>
                <a:lnTo>
                  <a:pt x="70" y="240"/>
                </a:lnTo>
                <a:lnTo>
                  <a:pt x="70" y="240"/>
                </a:lnTo>
                <a:lnTo>
                  <a:pt x="68" y="240"/>
                </a:lnTo>
                <a:lnTo>
                  <a:pt x="68" y="240"/>
                </a:lnTo>
                <a:lnTo>
                  <a:pt x="68" y="240"/>
                </a:lnTo>
                <a:lnTo>
                  <a:pt x="70" y="240"/>
                </a:lnTo>
                <a:lnTo>
                  <a:pt x="70" y="238"/>
                </a:lnTo>
                <a:lnTo>
                  <a:pt x="68" y="238"/>
                </a:lnTo>
                <a:lnTo>
                  <a:pt x="68" y="238"/>
                </a:lnTo>
                <a:lnTo>
                  <a:pt x="68" y="238"/>
                </a:lnTo>
                <a:lnTo>
                  <a:pt x="68" y="236"/>
                </a:lnTo>
                <a:lnTo>
                  <a:pt x="68" y="236"/>
                </a:lnTo>
                <a:lnTo>
                  <a:pt x="68" y="236"/>
                </a:lnTo>
                <a:lnTo>
                  <a:pt x="68" y="236"/>
                </a:lnTo>
                <a:lnTo>
                  <a:pt x="70" y="234"/>
                </a:lnTo>
                <a:lnTo>
                  <a:pt x="70" y="234"/>
                </a:lnTo>
                <a:lnTo>
                  <a:pt x="68" y="234"/>
                </a:lnTo>
                <a:lnTo>
                  <a:pt x="68" y="234"/>
                </a:lnTo>
                <a:lnTo>
                  <a:pt x="68" y="236"/>
                </a:lnTo>
                <a:lnTo>
                  <a:pt x="68" y="234"/>
                </a:lnTo>
                <a:lnTo>
                  <a:pt x="68" y="234"/>
                </a:lnTo>
                <a:lnTo>
                  <a:pt x="68" y="234"/>
                </a:lnTo>
                <a:lnTo>
                  <a:pt x="70" y="232"/>
                </a:lnTo>
                <a:lnTo>
                  <a:pt x="70" y="232"/>
                </a:lnTo>
                <a:lnTo>
                  <a:pt x="72" y="232"/>
                </a:lnTo>
                <a:lnTo>
                  <a:pt x="72" y="232"/>
                </a:lnTo>
                <a:lnTo>
                  <a:pt x="74" y="230"/>
                </a:lnTo>
                <a:lnTo>
                  <a:pt x="74" y="230"/>
                </a:lnTo>
                <a:lnTo>
                  <a:pt x="74" y="230"/>
                </a:lnTo>
                <a:lnTo>
                  <a:pt x="74" y="230"/>
                </a:lnTo>
                <a:lnTo>
                  <a:pt x="72" y="230"/>
                </a:lnTo>
                <a:lnTo>
                  <a:pt x="72" y="230"/>
                </a:lnTo>
                <a:lnTo>
                  <a:pt x="70" y="230"/>
                </a:lnTo>
                <a:lnTo>
                  <a:pt x="70" y="230"/>
                </a:lnTo>
                <a:lnTo>
                  <a:pt x="68" y="230"/>
                </a:lnTo>
                <a:lnTo>
                  <a:pt x="66" y="230"/>
                </a:lnTo>
                <a:lnTo>
                  <a:pt x="66" y="232"/>
                </a:lnTo>
                <a:lnTo>
                  <a:pt x="66" y="230"/>
                </a:lnTo>
                <a:lnTo>
                  <a:pt x="66" y="230"/>
                </a:lnTo>
                <a:lnTo>
                  <a:pt x="66" y="230"/>
                </a:lnTo>
                <a:lnTo>
                  <a:pt x="66" y="228"/>
                </a:lnTo>
                <a:lnTo>
                  <a:pt x="66" y="228"/>
                </a:lnTo>
                <a:lnTo>
                  <a:pt x="66" y="228"/>
                </a:lnTo>
                <a:lnTo>
                  <a:pt x="66" y="226"/>
                </a:lnTo>
                <a:lnTo>
                  <a:pt x="68" y="226"/>
                </a:lnTo>
                <a:lnTo>
                  <a:pt x="68" y="226"/>
                </a:lnTo>
                <a:lnTo>
                  <a:pt x="68" y="226"/>
                </a:lnTo>
                <a:lnTo>
                  <a:pt x="68" y="226"/>
                </a:lnTo>
                <a:lnTo>
                  <a:pt x="66" y="226"/>
                </a:lnTo>
                <a:lnTo>
                  <a:pt x="66" y="226"/>
                </a:lnTo>
                <a:lnTo>
                  <a:pt x="66" y="226"/>
                </a:lnTo>
                <a:lnTo>
                  <a:pt x="66" y="226"/>
                </a:lnTo>
                <a:lnTo>
                  <a:pt x="66" y="226"/>
                </a:lnTo>
                <a:lnTo>
                  <a:pt x="66" y="224"/>
                </a:lnTo>
                <a:lnTo>
                  <a:pt x="66" y="224"/>
                </a:lnTo>
                <a:lnTo>
                  <a:pt x="66" y="222"/>
                </a:lnTo>
                <a:lnTo>
                  <a:pt x="66" y="222"/>
                </a:lnTo>
                <a:lnTo>
                  <a:pt x="66" y="222"/>
                </a:lnTo>
                <a:lnTo>
                  <a:pt x="66" y="222"/>
                </a:lnTo>
                <a:lnTo>
                  <a:pt x="68" y="222"/>
                </a:lnTo>
                <a:lnTo>
                  <a:pt x="68" y="222"/>
                </a:lnTo>
                <a:lnTo>
                  <a:pt x="68" y="222"/>
                </a:lnTo>
                <a:lnTo>
                  <a:pt x="68" y="222"/>
                </a:lnTo>
                <a:lnTo>
                  <a:pt x="70" y="222"/>
                </a:lnTo>
                <a:lnTo>
                  <a:pt x="70" y="222"/>
                </a:lnTo>
                <a:lnTo>
                  <a:pt x="70" y="222"/>
                </a:lnTo>
                <a:lnTo>
                  <a:pt x="70" y="222"/>
                </a:lnTo>
                <a:lnTo>
                  <a:pt x="70" y="220"/>
                </a:lnTo>
                <a:lnTo>
                  <a:pt x="70" y="220"/>
                </a:lnTo>
                <a:lnTo>
                  <a:pt x="68" y="222"/>
                </a:lnTo>
                <a:lnTo>
                  <a:pt x="68" y="222"/>
                </a:lnTo>
                <a:lnTo>
                  <a:pt x="66" y="220"/>
                </a:lnTo>
                <a:lnTo>
                  <a:pt x="66" y="220"/>
                </a:lnTo>
                <a:lnTo>
                  <a:pt x="64" y="222"/>
                </a:lnTo>
                <a:lnTo>
                  <a:pt x="64" y="222"/>
                </a:lnTo>
                <a:lnTo>
                  <a:pt x="62" y="222"/>
                </a:lnTo>
                <a:lnTo>
                  <a:pt x="62" y="220"/>
                </a:lnTo>
                <a:lnTo>
                  <a:pt x="60" y="220"/>
                </a:lnTo>
                <a:lnTo>
                  <a:pt x="60" y="220"/>
                </a:lnTo>
                <a:lnTo>
                  <a:pt x="60" y="220"/>
                </a:lnTo>
                <a:lnTo>
                  <a:pt x="60" y="222"/>
                </a:lnTo>
                <a:lnTo>
                  <a:pt x="62" y="222"/>
                </a:lnTo>
                <a:lnTo>
                  <a:pt x="62" y="222"/>
                </a:lnTo>
                <a:lnTo>
                  <a:pt x="62" y="222"/>
                </a:lnTo>
                <a:lnTo>
                  <a:pt x="62" y="222"/>
                </a:lnTo>
                <a:lnTo>
                  <a:pt x="62" y="224"/>
                </a:lnTo>
                <a:lnTo>
                  <a:pt x="62" y="226"/>
                </a:lnTo>
                <a:lnTo>
                  <a:pt x="62" y="226"/>
                </a:lnTo>
                <a:lnTo>
                  <a:pt x="60" y="226"/>
                </a:lnTo>
                <a:lnTo>
                  <a:pt x="60" y="226"/>
                </a:lnTo>
                <a:lnTo>
                  <a:pt x="58" y="226"/>
                </a:lnTo>
                <a:lnTo>
                  <a:pt x="60" y="226"/>
                </a:lnTo>
                <a:lnTo>
                  <a:pt x="60" y="226"/>
                </a:lnTo>
                <a:lnTo>
                  <a:pt x="60" y="228"/>
                </a:lnTo>
                <a:lnTo>
                  <a:pt x="60" y="228"/>
                </a:lnTo>
                <a:lnTo>
                  <a:pt x="58" y="228"/>
                </a:lnTo>
                <a:lnTo>
                  <a:pt x="58" y="228"/>
                </a:lnTo>
                <a:lnTo>
                  <a:pt x="58" y="228"/>
                </a:lnTo>
                <a:lnTo>
                  <a:pt x="58" y="230"/>
                </a:lnTo>
                <a:lnTo>
                  <a:pt x="60" y="230"/>
                </a:lnTo>
                <a:lnTo>
                  <a:pt x="60" y="228"/>
                </a:lnTo>
                <a:lnTo>
                  <a:pt x="62" y="230"/>
                </a:lnTo>
                <a:lnTo>
                  <a:pt x="62" y="230"/>
                </a:lnTo>
                <a:lnTo>
                  <a:pt x="62" y="230"/>
                </a:lnTo>
                <a:lnTo>
                  <a:pt x="62" y="232"/>
                </a:lnTo>
                <a:lnTo>
                  <a:pt x="62" y="234"/>
                </a:lnTo>
                <a:lnTo>
                  <a:pt x="62" y="234"/>
                </a:lnTo>
                <a:lnTo>
                  <a:pt x="62" y="236"/>
                </a:lnTo>
                <a:lnTo>
                  <a:pt x="62" y="236"/>
                </a:lnTo>
                <a:lnTo>
                  <a:pt x="60" y="236"/>
                </a:lnTo>
                <a:lnTo>
                  <a:pt x="60" y="238"/>
                </a:lnTo>
                <a:lnTo>
                  <a:pt x="60" y="238"/>
                </a:lnTo>
                <a:lnTo>
                  <a:pt x="60" y="240"/>
                </a:lnTo>
                <a:lnTo>
                  <a:pt x="60" y="240"/>
                </a:lnTo>
                <a:lnTo>
                  <a:pt x="56" y="242"/>
                </a:lnTo>
                <a:lnTo>
                  <a:pt x="54" y="242"/>
                </a:lnTo>
                <a:lnTo>
                  <a:pt x="52" y="244"/>
                </a:lnTo>
                <a:lnTo>
                  <a:pt x="52" y="244"/>
                </a:lnTo>
                <a:lnTo>
                  <a:pt x="50" y="244"/>
                </a:lnTo>
                <a:lnTo>
                  <a:pt x="48" y="246"/>
                </a:lnTo>
                <a:lnTo>
                  <a:pt x="48" y="246"/>
                </a:lnTo>
                <a:lnTo>
                  <a:pt x="48" y="246"/>
                </a:lnTo>
                <a:lnTo>
                  <a:pt x="46" y="248"/>
                </a:lnTo>
                <a:lnTo>
                  <a:pt x="44" y="248"/>
                </a:lnTo>
                <a:lnTo>
                  <a:pt x="42" y="246"/>
                </a:lnTo>
                <a:lnTo>
                  <a:pt x="40" y="246"/>
                </a:lnTo>
                <a:lnTo>
                  <a:pt x="38" y="246"/>
                </a:lnTo>
                <a:lnTo>
                  <a:pt x="36" y="244"/>
                </a:lnTo>
                <a:lnTo>
                  <a:pt x="34" y="242"/>
                </a:lnTo>
                <a:lnTo>
                  <a:pt x="34" y="242"/>
                </a:lnTo>
                <a:lnTo>
                  <a:pt x="32" y="240"/>
                </a:lnTo>
                <a:lnTo>
                  <a:pt x="32" y="240"/>
                </a:lnTo>
                <a:lnTo>
                  <a:pt x="30" y="238"/>
                </a:lnTo>
                <a:lnTo>
                  <a:pt x="28" y="236"/>
                </a:lnTo>
                <a:lnTo>
                  <a:pt x="28" y="236"/>
                </a:lnTo>
                <a:lnTo>
                  <a:pt x="28" y="236"/>
                </a:lnTo>
                <a:lnTo>
                  <a:pt x="28" y="234"/>
                </a:lnTo>
                <a:lnTo>
                  <a:pt x="24" y="232"/>
                </a:lnTo>
                <a:lnTo>
                  <a:pt x="24" y="232"/>
                </a:lnTo>
                <a:lnTo>
                  <a:pt x="24" y="232"/>
                </a:lnTo>
                <a:lnTo>
                  <a:pt x="24" y="232"/>
                </a:lnTo>
                <a:lnTo>
                  <a:pt x="24" y="232"/>
                </a:lnTo>
                <a:lnTo>
                  <a:pt x="22" y="230"/>
                </a:lnTo>
                <a:lnTo>
                  <a:pt x="20" y="228"/>
                </a:lnTo>
                <a:lnTo>
                  <a:pt x="18" y="226"/>
                </a:lnTo>
                <a:lnTo>
                  <a:pt x="18" y="226"/>
                </a:lnTo>
                <a:lnTo>
                  <a:pt x="16" y="224"/>
                </a:lnTo>
                <a:lnTo>
                  <a:pt x="14" y="222"/>
                </a:lnTo>
                <a:lnTo>
                  <a:pt x="14" y="222"/>
                </a:lnTo>
                <a:lnTo>
                  <a:pt x="14" y="222"/>
                </a:lnTo>
                <a:lnTo>
                  <a:pt x="14" y="222"/>
                </a:lnTo>
                <a:lnTo>
                  <a:pt x="14" y="220"/>
                </a:lnTo>
                <a:lnTo>
                  <a:pt x="14" y="220"/>
                </a:lnTo>
                <a:lnTo>
                  <a:pt x="14" y="220"/>
                </a:lnTo>
                <a:lnTo>
                  <a:pt x="14" y="218"/>
                </a:lnTo>
                <a:lnTo>
                  <a:pt x="14" y="218"/>
                </a:lnTo>
                <a:lnTo>
                  <a:pt x="14" y="218"/>
                </a:lnTo>
                <a:lnTo>
                  <a:pt x="16" y="218"/>
                </a:lnTo>
                <a:lnTo>
                  <a:pt x="16" y="220"/>
                </a:lnTo>
                <a:lnTo>
                  <a:pt x="16" y="220"/>
                </a:lnTo>
                <a:lnTo>
                  <a:pt x="18" y="220"/>
                </a:lnTo>
                <a:lnTo>
                  <a:pt x="18" y="220"/>
                </a:lnTo>
                <a:lnTo>
                  <a:pt x="18" y="220"/>
                </a:lnTo>
                <a:lnTo>
                  <a:pt x="20" y="220"/>
                </a:lnTo>
                <a:lnTo>
                  <a:pt x="24" y="218"/>
                </a:lnTo>
                <a:lnTo>
                  <a:pt x="26" y="218"/>
                </a:lnTo>
                <a:lnTo>
                  <a:pt x="28" y="216"/>
                </a:lnTo>
                <a:lnTo>
                  <a:pt x="28" y="216"/>
                </a:lnTo>
                <a:lnTo>
                  <a:pt x="28" y="216"/>
                </a:lnTo>
                <a:lnTo>
                  <a:pt x="28" y="216"/>
                </a:lnTo>
                <a:lnTo>
                  <a:pt x="30" y="216"/>
                </a:lnTo>
                <a:lnTo>
                  <a:pt x="30" y="216"/>
                </a:lnTo>
                <a:lnTo>
                  <a:pt x="30" y="216"/>
                </a:lnTo>
                <a:lnTo>
                  <a:pt x="30" y="216"/>
                </a:lnTo>
                <a:lnTo>
                  <a:pt x="30" y="216"/>
                </a:lnTo>
                <a:lnTo>
                  <a:pt x="32" y="212"/>
                </a:lnTo>
                <a:lnTo>
                  <a:pt x="32" y="210"/>
                </a:lnTo>
                <a:lnTo>
                  <a:pt x="32" y="210"/>
                </a:lnTo>
                <a:lnTo>
                  <a:pt x="34" y="210"/>
                </a:lnTo>
                <a:lnTo>
                  <a:pt x="34" y="210"/>
                </a:lnTo>
                <a:lnTo>
                  <a:pt x="34" y="210"/>
                </a:lnTo>
                <a:lnTo>
                  <a:pt x="34" y="208"/>
                </a:lnTo>
                <a:lnTo>
                  <a:pt x="34" y="208"/>
                </a:lnTo>
                <a:lnTo>
                  <a:pt x="34" y="208"/>
                </a:lnTo>
                <a:lnTo>
                  <a:pt x="34" y="206"/>
                </a:lnTo>
                <a:lnTo>
                  <a:pt x="32" y="208"/>
                </a:lnTo>
                <a:lnTo>
                  <a:pt x="32" y="208"/>
                </a:lnTo>
                <a:lnTo>
                  <a:pt x="32" y="208"/>
                </a:lnTo>
                <a:lnTo>
                  <a:pt x="34" y="208"/>
                </a:lnTo>
                <a:lnTo>
                  <a:pt x="34" y="210"/>
                </a:lnTo>
                <a:lnTo>
                  <a:pt x="32" y="210"/>
                </a:lnTo>
                <a:lnTo>
                  <a:pt x="32" y="210"/>
                </a:lnTo>
                <a:lnTo>
                  <a:pt x="32" y="210"/>
                </a:lnTo>
                <a:lnTo>
                  <a:pt x="30" y="210"/>
                </a:lnTo>
                <a:lnTo>
                  <a:pt x="26" y="212"/>
                </a:lnTo>
                <a:lnTo>
                  <a:pt x="24" y="212"/>
                </a:lnTo>
                <a:lnTo>
                  <a:pt x="24" y="212"/>
                </a:lnTo>
                <a:lnTo>
                  <a:pt x="24" y="214"/>
                </a:lnTo>
                <a:lnTo>
                  <a:pt x="24" y="212"/>
                </a:lnTo>
                <a:lnTo>
                  <a:pt x="20" y="212"/>
                </a:lnTo>
                <a:lnTo>
                  <a:pt x="18" y="212"/>
                </a:lnTo>
                <a:lnTo>
                  <a:pt x="16" y="212"/>
                </a:lnTo>
                <a:lnTo>
                  <a:pt x="16" y="210"/>
                </a:lnTo>
                <a:lnTo>
                  <a:pt x="14" y="210"/>
                </a:lnTo>
                <a:lnTo>
                  <a:pt x="14" y="210"/>
                </a:lnTo>
                <a:lnTo>
                  <a:pt x="12" y="210"/>
                </a:lnTo>
                <a:lnTo>
                  <a:pt x="12" y="210"/>
                </a:lnTo>
                <a:lnTo>
                  <a:pt x="12" y="208"/>
                </a:lnTo>
                <a:lnTo>
                  <a:pt x="10" y="208"/>
                </a:lnTo>
                <a:lnTo>
                  <a:pt x="8" y="206"/>
                </a:lnTo>
                <a:lnTo>
                  <a:pt x="6" y="204"/>
                </a:lnTo>
                <a:lnTo>
                  <a:pt x="4" y="202"/>
                </a:lnTo>
                <a:lnTo>
                  <a:pt x="4" y="200"/>
                </a:lnTo>
                <a:lnTo>
                  <a:pt x="4" y="198"/>
                </a:lnTo>
                <a:lnTo>
                  <a:pt x="6" y="196"/>
                </a:lnTo>
                <a:lnTo>
                  <a:pt x="8" y="196"/>
                </a:lnTo>
                <a:lnTo>
                  <a:pt x="8" y="194"/>
                </a:lnTo>
                <a:lnTo>
                  <a:pt x="6" y="196"/>
                </a:lnTo>
                <a:lnTo>
                  <a:pt x="4" y="196"/>
                </a:lnTo>
                <a:lnTo>
                  <a:pt x="2" y="198"/>
                </a:lnTo>
                <a:lnTo>
                  <a:pt x="2" y="198"/>
                </a:lnTo>
                <a:lnTo>
                  <a:pt x="2" y="198"/>
                </a:lnTo>
                <a:lnTo>
                  <a:pt x="2" y="200"/>
                </a:lnTo>
                <a:lnTo>
                  <a:pt x="2" y="200"/>
                </a:lnTo>
                <a:lnTo>
                  <a:pt x="0" y="200"/>
                </a:lnTo>
                <a:lnTo>
                  <a:pt x="0" y="198"/>
                </a:lnTo>
                <a:lnTo>
                  <a:pt x="0" y="198"/>
                </a:lnTo>
                <a:lnTo>
                  <a:pt x="0" y="196"/>
                </a:lnTo>
                <a:lnTo>
                  <a:pt x="0" y="194"/>
                </a:lnTo>
                <a:lnTo>
                  <a:pt x="0" y="194"/>
                </a:lnTo>
                <a:lnTo>
                  <a:pt x="0" y="194"/>
                </a:lnTo>
                <a:lnTo>
                  <a:pt x="2" y="192"/>
                </a:lnTo>
                <a:lnTo>
                  <a:pt x="6" y="192"/>
                </a:lnTo>
                <a:lnTo>
                  <a:pt x="6" y="192"/>
                </a:lnTo>
                <a:lnTo>
                  <a:pt x="8" y="192"/>
                </a:lnTo>
                <a:lnTo>
                  <a:pt x="8" y="192"/>
                </a:lnTo>
                <a:lnTo>
                  <a:pt x="8" y="192"/>
                </a:lnTo>
                <a:lnTo>
                  <a:pt x="6" y="188"/>
                </a:lnTo>
                <a:lnTo>
                  <a:pt x="6" y="186"/>
                </a:lnTo>
                <a:lnTo>
                  <a:pt x="8" y="186"/>
                </a:lnTo>
                <a:lnTo>
                  <a:pt x="8" y="186"/>
                </a:lnTo>
                <a:lnTo>
                  <a:pt x="10" y="186"/>
                </a:lnTo>
                <a:lnTo>
                  <a:pt x="10" y="188"/>
                </a:lnTo>
                <a:lnTo>
                  <a:pt x="10" y="188"/>
                </a:lnTo>
                <a:lnTo>
                  <a:pt x="10" y="188"/>
                </a:lnTo>
                <a:lnTo>
                  <a:pt x="10" y="188"/>
                </a:lnTo>
                <a:lnTo>
                  <a:pt x="12" y="188"/>
                </a:lnTo>
                <a:lnTo>
                  <a:pt x="14" y="188"/>
                </a:lnTo>
                <a:lnTo>
                  <a:pt x="16" y="188"/>
                </a:lnTo>
                <a:lnTo>
                  <a:pt x="18" y="188"/>
                </a:lnTo>
                <a:lnTo>
                  <a:pt x="18" y="188"/>
                </a:lnTo>
                <a:lnTo>
                  <a:pt x="20" y="188"/>
                </a:lnTo>
                <a:lnTo>
                  <a:pt x="20" y="188"/>
                </a:lnTo>
                <a:lnTo>
                  <a:pt x="20" y="190"/>
                </a:lnTo>
                <a:lnTo>
                  <a:pt x="24" y="190"/>
                </a:lnTo>
                <a:lnTo>
                  <a:pt x="26" y="190"/>
                </a:lnTo>
                <a:lnTo>
                  <a:pt x="26" y="188"/>
                </a:lnTo>
                <a:lnTo>
                  <a:pt x="26" y="188"/>
                </a:lnTo>
                <a:lnTo>
                  <a:pt x="26" y="188"/>
                </a:lnTo>
                <a:lnTo>
                  <a:pt x="26" y="188"/>
                </a:lnTo>
                <a:lnTo>
                  <a:pt x="28" y="186"/>
                </a:lnTo>
                <a:lnTo>
                  <a:pt x="28" y="186"/>
                </a:lnTo>
                <a:lnTo>
                  <a:pt x="30" y="186"/>
                </a:lnTo>
                <a:lnTo>
                  <a:pt x="30" y="186"/>
                </a:lnTo>
                <a:lnTo>
                  <a:pt x="32" y="184"/>
                </a:lnTo>
                <a:lnTo>
                  <a:pt x="32" y="186"/>
                </a:lnTo>
                <a:lnTo>
                  <a:pt x="32" y="186"/>
                </a:lnTo>
                <a:lnTo>
                  <a:pt x="32" y="186"/>
                </a:lnTo>
                <a:lnTo>
                  <a:pt x="32" y="186"/>
                </a:lnTo>
                <a:lnTo>
                  <a:pt x="34" y="188"/>
                </a:lnTo>
                <a:lnTo>
                  <a:pt x="34" y="188"/>
                </a:lnTo>
                <a:lnTo>
                  <a:pt x="36" y="188"/>
                </a:lnTo>
                <a:lnTo>
                  <a:pt x="36" y="188"/>
                </a:lnTo>
                <a:lnTo>
                  <a:pt x="38" y="188"/>
                </a:lnTo>
                <a:lnTo>
                  <a:pt x="38" y="188"/>
                </a:lnTo>
                <a:lnTo>
                  <a:pt x="38" y="186"/>
                </a:lnTo>
                <a:lnTo>
                  <a:pt x="38" y="186"/>
                </a:lnTo>
                <a:lnTo>
                  <a:pt x="38" y="186"/>
                </a:lnTo>
                <a:lnTo>
                  <a:pt x="38" y="186"/>
                </a:lnTo>
                <a:lnTo>
                  <a:pt x="40" y="186"/>
                </a:lnTo>
                <a:lnTo>
                  <a:pt x="40" y="186"/>
                </a:lnTo>
                <a:lnTo>
                  <a:pt x="40" y="184"/>
                </a:lnTo>
                <a:lnTo>
                  <a:pt x="40" y="184"/>
                </a:lnTo>
                <a:lnTo>
                  <a:pt x="38" y="184"/>
                </a:lnTo>
                <a:lnTo>
                  <a:pt x="38" y="182"/>
                </a:lnTo>
                <a:lnTo>
                  <a:pt x="38" y="182"/>
                </a:lnTo>
                <a:lnTo>
                  <a:pt x="38" y="182"/>
                </a:lnTo>
                <a:lnTo>
                  <a:pt x="40" y="180"/>
                </a:lnTo>
                <a:lnTo>
                  <a:pt x="40" y="180"/>
                </a:lnTo>
                <a:lnTo>
                  <a:pt x="38" y="178"/>
                </a:lnTo>
                <a:lnTo>
                  <a:pt x="38" y="178"/>
                </a:lnTo>
                <a:lnTo>
                  <a:pt x="38" y="178"/>
                </a:lnTo>
                <a:lnTo>
                  <a:pt x="36" y="176"/>
                </a:lnTo>
                <a:lnTo>
                  <a:pt x="36" y="176"/>
                </a:lnTo>
                <a:lnTo>
                  <a:pt x="36" y="176"/>
                </a:lnTo>
                <a:lnTo>
                  <a:pt x="36" y="174"/>
                </a:lnTo>
                <a:lnTo>
                  <a:pt x="36" y="174"/>
                </a:lnTo>
                <a:lnTo>
                  <a:pt x="36" y="174"/>
                </a:lnTo>
                <a:lnTo>
                  <a:pt x="36" y="174"/>
                </a:lnTo>
                <a:lnTo>
                  <a:pt x="36" y="172"/>
                </a:lnTo>
                <a:lnTo>
                  <a:pt x="34" y="172"/>
                </a:lnTo>
                <a:lnTo>
                  <a:pt x="34" y="172"/>
                </a:lnTo>
                <a:lnTo>
                  <a:pt x="34" y="172"/>
                </a:lnTo>
                <a:lnTo>
                  <a:pt x="34" y="170"/>
                </a:lnTo>
                <a:lnTo>
                  <a:pt x="32" y="168"/>
                </a:lnTo>
                <a:lnTo>
                  <a:pt x="32" y="168"/>
                </a:lnTo>
                <a:lnTo>
                  <a:pt x="32" y="166"/>
                </a:lnTo>
                <a:lnTo>
                  <a:pt x="32" y="166"/>
                </a:lnTo>
                <a:lnTo>
                  <a:pt x="32" y="166"/>
                </a:lnTo>
                <a:lnTo>
                  <a:pt x="32" y="164"/>
                </a:lnTo>
                <a:lnTo>
                  <a:pt x="32" y="164"/>
                </a:lnTo>
                <a:lnTo>
                  <a:pt x="30" y="164"/>
                </a:lnTo>
                <a:lnTo>
                  <a:pt x="30" y="164"/>
                </a:lnTo>
                <a:lnTo>
                  <a:pt x="30" y="164"/>
                </a:lnTo>
                <a:lnTo>
                  <a:pt x="30" y="164"/>
                </a:lnTo>
                <a:lnTo>
                  <a:pt x="30" y="164"/>
                </a:lnTo>
                <a:lnTo>
                  <a:pt x="28" y="164"/>
                </a:lnTo>
                <a:lnTo>
                  <a:pt x="28" y="164"/>
                </a:lnTo>
                <a:lnTo>
                  <a:pt x="26" y="164"/>
                </a:lnTo>
                <a:lnTo>
                  <a:pt x="26" y="164"/>
                </a:lnTo>
                <a:lnTo>
                  <a:pt x="26" y="164"/>
                </a:lnTo>
                <a:lnTo>
                  <a:pt x="22" y="160"/>
                </a:lnTo>
                <a:lnTo>
                  <a:pt x="22" y="160"/>
                </a:lnTo>
                <a:lnTo>
                  <a:pt x="22" y="158"/>
                </a:lnTo>
                <a:lnTo>
                  <a:pt x="22" y="158"/>
                </a:lnTo>
                <a:lnTo>
                  <a:pt x="22" y="156"/>
                </a:lnTo>
                <a:lnTo>
                  <a:pt x="22" y="156"/>
                </a:lnTo>
                <a:lnTo>
                  <a:pt x="22" y="156"/>
                </a:lnTo>
                <a:lnTo>
                  <a:pt x="22" y="156"/>
                </a:lnTo>
                <a:lnTo>
                  <a:pt x="22" y="154"/>
                </a:lnTo>
                <a:lnTo>
                  <a:pt x="22" y="152"/>
                </a:lnTo>
                <a:lnTo>
                  <a:pt x="22" y="152"/>
                </a:lnTo>
                <a:lnTo>
                  <a:pt x="22" y="150"/>
                </a:lnTo>
                <a:lnTo>
                  <a:pt x="22" y="150"/>
                </a:lnTo>
                <a:lnTo>
                  <a:pt x="22" y="150"/>
                </a:lnTo>
                <a:lnTo>
                  <a:pt x="22" y="150"/>
                </a:lnTo>
                <a:lnTo>
                  <a:pt x="20" y="150"/>
                </a:lnTo>
                <a:lnTo>
                  <a:pt x="20" y="150"/>
                </a:lnTo>
                <a:lnTo>
                  <a:pt x="20" y="150"/>
                </a:lnTo>
                <a:lnTo>
                  <a:pt x="18" y="150"/>
                </a:lnTo>
                <a:lnTo>
                  <a:pt x="18" y="150"/>
                </a:lnTo>
                <a:lnTo>
                  <a:pt x="18" y="150"/>
                </a:lnTo>
                <a:lnTo>
                  <a:pt x="16" y="150"/>
                </a:lnTo>
                <a:lnTo>
                  <a:pt x="16" y="148"/>
                </a:lnTo>
                <a:lnTo>
                  <a:pt x="16" y="148"/>
                </a:lnTo>
                <a:lnTo>
                  <a:pt x="16" y="148"/>
                </a:lnTo>
                <a:lnTo>
                  <a:pt x="14" y="148"/>
                </a:lnTo>
                <a:lnTo>
                  <a:pt x="14" y="148"/>
                </a:lnTo>
                <a:lnTo>
                  <a:pt x="14" y="148"/>
                </a:lnTo>
                <a:lnTo>
                  <a:pt x="12" y="146"/>
                </a:lnTo>
                <a:lnTo>
                  <a:pt x="12" y="146"/>
                </a:lnTo>
                <a:lnTo>
                  <a:pt x="12" y="146"/>
                </a:lnTo>
                <a:lnTo>
                  <a:pt x="12" y="146"/>
                </a:lnTo>
                <a:lnTo>
                  <a:pt x="12" y="146"/>
                </a:lnTo>
                <a:lnTo>
                  <a:pt x="12" y="146"/>
                </a:lnTo>
                <a:lnTo>
                  <a:pt x="12" y="142"/>
                </a:lnTo>
                <a:lnTo>
                  <a:pt x="12" y="140"/>
                </a:lnTo>
                <a:lnTo>
                  <a:pt x="14" y="138"/>
                </a:lnTo>
                <a:lnTo>
                  <a:pt x="14" y="138"/>
                </a:lnTo>
                <a:lnTo>
                  <a:pt x="14" y="138"/>
                </a:lnTo>
                <a:lnTo>
                  <a:pt x="16" y="136"/>
                </a:lnTo>
                <a:lnTo>
                  <a:pt x="18" y="132"/>
                </a:lnTo>
                <a:lnTo>
                  <a:pt x="18" y="132"/>
                </a:lnTo>
                <a:lnTo>
                  <a:pt x="18" y="132"/>
                </a:lnTo>
                <a:lnTo>
                  <a:pt x="18" y="132"/>
                </a:lnTo>
                <a:lnTo>
                  <a:pt x="18" y="130"/>
                </a:lnTo>
                <a:lnTo>
                  <a:pt x="18" y="130"/>
                </a:lnTo>
                <a:lnTo>
                  <a:pt x="18" y="130"/>
                </a:lnTo>
                <a:lnTo>
                  <a:pt x="18" y="128"/>
                </a:lnTo>
                <a:lnTo>
                  <a:pt x="18" y="128"/>
                </a:lnTo>
                <a:lnTo>
                  <a:pt x="20" y="128"/>
                </a:lnTo>
                <a:lnTo>
                  <a:pt x="20" y="126"/>
                </a:lnTo>
                <a:lnTo>
                  <a:pt x="22" y="124"/>
                </a:lnTo>
                <a:lnTo>
                  <a:pt x="22" y="126"/>
                </a:lnTo>
                <a:lnTo>
                  <a:pt x="24" y="126"/>
                </a:lnTo>
                <a:lnTo>
                  <a:pt x="24" y="126"/>
                </a:lnTo>
                <a:lnTo>
                  <a:pt x="26" y="126"/>
                </a:lnTo>
                <a:lnTo>
                  <a:pt x="26" y="126"/>
                </a:lnTo>
                <a:lnTo>
                  <a:pt x="26" y="128"/>
                </a:lnTo>
                <a:lnTo>
                  <a:pt x="26" y="128"/>
                </a:lnTo>
                <a:lnTo>
                  <a:pt x="26" y="128"/>
                </a:lnTo>
                <a:lnTo>
                  <a:pt x="26" y="130"/>
                </a:lnTo>
                <a:lnTo>
                  <a:pt x="26" y="130"/>
                </a:lnTo>
                <a:lnTo>
                  <a:pt x="28" y="130"/>
                </a:lnTo>
                <a:lnTo>
                  <a:pt x="28" y="130"/>
                </a:lnTo>
                <a:lnTo>
                  <a:pt x="28" y="130"/>
                </a:lnTo>
                <a:lnTo>
                  <a:pt x="28" y="130"/>
                </a:lnTo>
                <a:lnTo>
                  <a:pt x="30" y="130"/>
                </a:lnTo>
                <a:lnTo>
                  <a:pt x="30" y="130"/>
                </a:lnTo>
                <a:lnTo>
                  <a:pt x="30" y="130"/>
                </a:lnTo>
                <a:lnTo>
                  <a:pt x="30" y="130"/>
                </a:lnTo>
                <a:lnTo>
                  <a:pt x="32" y="130"/>
                </a:lnTo>
                <a:lnTo>
                  <a:pt x="32" y="130"/>
                </a:lnTo>
                <a:lnTo>
                  <a:pt x="32" y="128"/>
                </a:lnTo>
                <a:lnTo>
                  <a:pt x="32" y="128"/>
                </a:lnTo>
                <a:lnTo>
                  <a:pt x="34" y="128"/>
                </a:lnTo>
                <a:lnTo>
                  <a:pt x="34" y="128"/>
                </a:lnTo>
                <a:lnTo>
                  <a:pt x="34" y="128"/>
                </a:lnTo>
                <a:lnTo>
                  <a:pt x="36" y="128"/>
                </a:lnTo>
                <a:lnTo>
                  <a:pt x="36" y="128"/>
                </a:lnTo>
                <a:lnTo>
                  <a:pt x="36" y="128"/>
                </a:lnTo>
                <a:lnTo>
                  <a:pt x="36" y="128"/>
                </a:lnTo>
                <a:lnTo>
                  <a:pt x="38" y="128"/>
                </a:lnTo>
                <a:lnTo>
                  <a:pt x="38" y="128"/>
                </a:lnTo>
                <a:lnTo>
                  <a:pt x="38" y="128"/>
                </a:lnTo>
                <a:lnTo>
                  <a:pt x="40" y="128"/>
                </a:lnTo>
                <a:lnTo>
                  <a:pt x="40" y="128"/>
                </a:lnTo>
                <a:lnTo>
                  <a:pt x="42" y="126"/>
                </a:lnTo>
                <a:lnTo>
                  <a:pt x="42" y="126"/>
                </a:lnTo>
                <a:lnTo>
                  <a:pt x="42" y="124"/>
                </a:lnTo>
                <a:lnTo>
                  <a:pt x="44" y="122"/>
                </a:lnTo>
                <a:lnTo>
                  <a:pt x="44" y="120"/>
                </a:lnTo>
                <a:lnTo>
                  <a:pt x="46" y="120"/>
                </a:lnTo>
                <a:lnTo>
                  <a:pt x="46" y="120"/>
                </a:lnTo>
                <a:lnTo>
                  <a:pt x="46" y="118"/>
                </a:lnTo>
                <a:lnTo>
                  <a:pt x="46" y="116"/>
                </a:lnTo>
                <a:lnTo>
                  <a:pt x="46" y="114"/>
                </a:lnTo>
                <a:lnTo>
                  <a:pt x="48" y="112"/>
                </a:lnTo>
                <a:lnTo>
                  <a:pt x="50" y="112"/>
                </a:lnTo>
                <a:lnTo>
                  <a:pt x="50" y="112"/>
                </a:lnTo>
                <a:lnTo>
                  <a:pt x="50" y="110"/>
                </a:lnTo>
                <a:lnTo>
                  <a:pt x="52" y="110"/>
                </a:lnTo>
                <a:lnTo>
                  <a:pt x="52" y="110"/>
                </a:lnTo>
                <a:lnTo>
                  <a:pt x="54" y="108"/>
                </a:lnTo>
                <a:lnTo>
                  <a:pt x="54" y="106"/>
                </a:lnTo>
                <a:lnTo>
                  <a:pt x="56" y="106"/>
                </a:lnTo>
                <a:lnTo>
                  <a:pt x="56" y="104"/>
                </a:lnTo>
                <a:lnTo>
                  <a:pt x="58" y="100"/>
                </a:lnTo>
                <a:lnTo>
                  <a:pt x="58" y="100"/>
                </a:lnTo>
                <a:lnTo>
                  <a:pt x="58" y="96"/>
                </a:lnTo>
                <a:lnTo>
                  <a:pt x="58" y="94"/>
                </a:lnTo>
                <a:lnTo>
                  <a:pt x="58" y="94"/>
                </a:lnTo>
                <a:lnTo>
                  <a:pt x="60" y="92"/>
                </a:lnTo>
                <a:lnTo>
                  <a:pt x="62" y="92"/>
                </a:lnTo>
                <a:lnTo>
                  <a:pt x="62" y="92"/>
                </a:lnTo>
                <a:lnTo>
                  <a:pt x="64" y="92"/>
                </a:lnTo>
                <a:lnTo>
                  <a:pt x="64" y="90"/>
                </a:lnTo>
                <a:lnTo>
                  <a:pt x="66" y="88"/>
                </a:lnTo>
                <a:lnTo>
                  <a:pt x="64" y="88"/>
                </a:lnTo>
                <a:lnTo>
                  <a:pt x="64" y="88"/>
                </a:lnTo>
                <a:lnTo>
                  <a:pt x="64" y="88"/>
                </a:lnTo>
                <a:lnTo>
                  <a:pt x="64" y="86"/>
                </a:lnTo>
                <a:lnTo>
                  <a:pt x="64" y="86"/>
                </a:lnTo>
                <a:lnTo>
                  <a:pt x="64" y="86"/>
                </a:lnTo>
                <a:lnTo>
                  <a:pt x="64" y="84"/>
                </a:lnTo>
                <a:lnTo>
                  <a:pt x="64" y="82"/>
                </a:lnTo>
                <a:lnTo>
                  <a:pt x="66" y="82"/>
                </a:lnTo>
                <a:lnTo>
                  <a:pt x="66" y="80"/>
                </a:lnTo>
                <a:lnTo>
                  <a:pt x="68" y="80"/>
                </a:lnTo>
                <a:lnTo>
                  <a:pt x="68" y="78"/>
                </a:lnTo>
                <a:lnTo>
                  <a:pt x="68" y="78"/>
                </a:lnTo>
                <a:lnTo>
                  <a:pt x="70" y="76"/>
                </a:lnTo>
                <a:lnTo>
                  <a:pt x="72" y="76"/>
                </a:lnTo>
                <a:lnTo>
                  <a:pt x="72" y="74"/>
                </a:lnTo>
                <a:lnTo>
                  <a:pt x="72" y="74"/>
                </a:lnTo>
                <a:lnTo>
                  <a:pt x="72" y="74"/>
                </a:lnTo>
                <a:lnTo>
                  <a:pt x="72" y="74"/>
                </a:lnTo>
                <a:lnTo>
                  <a:pt x="72" y="74"/>
                </a:lnTo>
                <a:lnTo>
                  <a:pt x="70" y="74"/>
                </a:lnTo>
                <a:lnTo>
                  <a:pt x="70" y="74"/>
                </a:lnTo>
                <a:lnTo>
                  <a:pt x="70" y="74"/>
                </a:lnTo>
                <a:lnTo>
                  <a:pt x="70" y="72"/>
                </a:lnTo>
                <a:lnTo>
                  <a:pt x="70" y="70"/>
                </a:lnTo>
                <a:lnTo>
                  <a:pt x="70" y="70"/>
                </a:lnTo>
                <a:lnTo>
                  <a:pt x="70" y="70"/>
                </a:lnTo>
                <a:lnTo>
                  <a:pt x="70" y="68"/>
                </a:lnTo>
                <a:lnTo>
                  <a:pt x="70" y="68"/>
                </a:lnTo>
                <a:lnTo>
                  <a:pt x="70" y="68"/>
                </a:lnTo>
                <a:lnTo>
                  <a:pt x="68" y="66"/>
                </a:lnTo>
                <a:lnTo>
                  <a:pt x="68" y="66"/>
                </a:lnTo>
                <a:lnTo>
                  <a:pt x="68" y="64"/>
                </a:lnTo>
                <a:lnTo>
                  <a:pt x="68" y="64"/>
                </a:lnTo>
                <a:lnTo>
                  <a:pt x="68" y="64"/>
                </a:lnTo>
                <a:lnTo>
                  <a:pt x="68" y="62"/>
                </a:lnTo>
                <a:lnTo>
                  <a:pt x="70" y="60"/>
                </a:lnTo>
                <a:lnTo>
                  <a:pt x="70" y="60"/>
                </a:lnTo>
                <a:lnTo>
                  <a:pt x="72" y="60"/>
                </a:lnTo>
                <a:lnTo>
                  <a:pt x="72" y="58"/>
                </a:lnTo>
                <a:lnTo>
                  <a:pt x="72" y="58"/>
                </a:lnTo>
                <a:lnTo>
                  <a:pt x="72" y="58"/>
                </a:lnTo>
                <a:lnTo>
                  <a:pt x="74" y="58"/>
                </a:lnTo>
                <a:lnTo>
                  <a:pt x="74" y="58"/>
                </a:lnTo>
                <a:lnTo>
                  <a:pt x="76" y="58"/>
                </a:lnTo>
                <a:lnTo>
                  <a:pt x="76" y="58"/>
                </a:lnTo>
                <a:lnTo>
                  <a:pt x="78" y="56"/>
                </a:lnTo>
                <a:lnTo>
                  <a:pt x="78" y="56"/>
                </a:lnTo>
                <a:lnTo>
                  <a:pt x="78" y="56"/>
                </a:lnTo>
                <a:lnTo>
                  <a:pt x="78" y="54"/>
                </a:lnTo>
                <a:lnTo>
                  <a:pt x="78" y="54"/>
                </a:lnTo>
                <a:lnTo>
                  <a:pt x="76" y="54"/>
                </a:lnTo>
                <a:lnTo>
                  <a:pt x="76" y="54"/>
                </a:lnTo>
                <a:lnTo>
                  <a:pt x="76" y="54"/>
                </a:lnTo>
                <a:lnTo>
                  <a:pt x="76" y="52"/>
                </a:lnTo>
                <a:lnTo>
                  <a:pt x="72" y="52"/>
                </a:lnTo>
                <a:lnTo>
                  <a:pt x="72" y="52"/>
                </a:lnTo>
                <a:lnTo>
                  <a:pt x="70" y="52"/>
                </a:lnTo>
                <a:lnTo>
                  <a:pt x="68" y="52"/>
                </a:lnTo>
                <a:lnTo>
                  <a:pt x="68" y="52"/>
                </a:lnTo>
                <a:lnTo>
                  <a:pt x="68" y="50"/>
                </a:lnTo>
                <a:lnTo>
                  <a:pt x="66" y="50"/>
                </a:lnTo>
                <a:lnTo>
                  <a:pt x="66" y="48"/>
                </a:lnTo>
                <a:lnTo>
                  <a:pt x="66" y="46"/>
                </a:lnTo>
                <a:lnTo>
                  <a:pt x="64" y="46"/>
                </a:lnTo>
                <a:lnTo>
                  <a:pt x="64" y="46"/>
                </a:lnTo>
                <a:lnTo>
                  <a:pt x="62" y="46"/>
                </a:lnTo>
                <a:lnTo>
                  <a:pt x="62" y="46"/>
                </a:lnTo>
                <a:lnTo>
                  <a:pt x="60" y="46"/>
                </a:lnTo>
                <a:lnTo>
                  <a:pt x="62" y="46"/>
                </a:lnTo>
                <a:lnTo>
                  <a:pt x="62" y="44"/>
                </a:lnTo>
                <a:lnTo>
                  <a:pt x="60" y="42"/>
                </a:lnTo>
                <a:lnTo>
                  <a:pt x="60" y="42"/>
                </a:lnTo>
                <a:lnTo>
                  <a:pt x="60" y="42"/>
                </a:lnTo>
                <a:lnTo>
                  <a:pt x="60" y="42"/>
                </a:lnTo>
                <a:lnTo>
                  <a:pt x="60" y="42"/>
                </a:lnTo>
                <a:lnTo>
                  <a:pt x="58" y="42"/>
                </a:lnTo>
                <a:lnTo>
                  <a:pt x="58" y="42"/>
                </a:lnTo>
                <a:lnTo>
                  <a:pt x="58" y="42"/>
                </a:lnTo>
                <a:lnTo>
                  <a:pt x="56" y="40"/>
                </a:lnTo>
                <a:lnTo>
                  <a:pt x="56" y="40"/>
                </a:lnTo>
                <a:lnTo>
                  <a:pt x="54" y="40"/>
                </a:lnTo>
                <a:lnTo>
                  <a:pt x="54" y="38"/>
                </a:lnTo>
                <a:lnTo>
                  <a:pt x="54" y="38"/>
                </a:lnTo>
                <a:lnTo>
                  <a:pt x="56" y="38"/>
                </a:lnTo>
                <a:lnTo>
                  <a:pt x="56" y="38"/>
                </a:lnTo>
                <a:lnTo>
                  <a:pt x="56" y="36"/>
                </a:lnTo>
                <a:lnTo>
                  <a:pt x="56" y="36"/>
                </a:lnTo>
                <a:lnTo>
                  <a:pt x="56" y="34"/>
                </a:lnTo>
                <a:lnTo>
                  <a:pt x="56" y="34"/>
                </a:lnTo>
                <a:lnTo>
                  <a:pt x="56" y="34"/>
                </a:lnTo>
                <a:lnTo>
                  <a:pt x="56" y="34"/>
                </a:lnTo>
                <a:lnTo>
                  <a:pt x="56" y="34"/>
                </a:lnTo>
                <a:lnTo>
                  <a:pt x="54" y="32"/>
                </a:lnTo>
                <a:lnTo>
                  <a:pt x="54" y="32"/>
                </a:lnTo>
                <a:lnTo>
                  <a:pt x="54" y="32"/>
                </a:lnTo>
                <a:lnTo>
                  <a:pt x="54" y="32"/>
                </a:lnTo>
                <a:lnTo>
                  <a:pt x="52" y="32"/>
                </a:lnTo>
                <a:lnTo>
                  <a:pt x="52" y="30"/>
                </a:lnTo>
                <a:lnTo>
                  <a:pt x="52" y="30"/>
                </a:lnTo>
                <a:lnTo>
                  <a:pt x="52" y="30"/>
                </a:lnTo>
                <a:lnTo>
                  <a:pt x="52" y="30"/>
                </a:lnTo>
                <a:lnTo>
                  <a:pt x="52" y="28"/>
                </a:lnTo>
                <a:lnTo>
                  <a:pt x="54" y="28"/>
                </a:lnTo>
                <a:lnTo>
                  <a:pt x="54" y="28"/>
                </a:lnTo>
                <a:lnTo>
                  <a:pt x="54" y="28"/>
                </a:lnTo>
                <a:lnTo>
                  <a:pt x="54" y="28"/>
                </a:lnTo>
                <a:lnTo>
                  <a:pt x="54" y="28"/>
                </a:lnTo>
                <a:lnTo>
                  <a:pt x="56" y="28"/>
                </a:lnTo>
                <a:lnTo>
                  <a:pt x="56" y="28"/>
                </a:lnTo>
                <a:lnTo>
                  <a:pt x="56" y="28"/>
                </a:lnTo>
                <a:lnTo>
                  <a:pt x="56" y="28"/>
                </a:lnTo>
                <a:lnTo>
                  <a:pt x="56" y="26"/>
                </a:lnTo>
                <a:lnTo>
                  <a:pt x="56" y="26"/>
                </a:lnTo>
                <a:lnTo>
                  <a:pt x="54" y="26"/>
                </a:lnTo>
                <a:lnTo>
                  <a:pt x="52" y="26"/>
                </a:lnTo>
                <a:lnTo>
                  <a:pt x="52" y="26"/>
                </a:lnTo>
                <a:lnTo>
                  <a:pt x="52" y="26"/>
                </a:lnTo>
                <a:lnTo>
                  <a:pt x="52" y="26"/>
                </a:lnTo>
                <a:lnTo>
                  <a:pt x="50" y="26"/>
                </a:lnTo>
                <a:lnTo>
                  <a:pt x="50" y="26"/>
                </a:lnTo>
                <a:lnTo>
                  <a:pt x="50" y="24"/>
                </a:lnTo>
                <a:lnTo>
                  <a:pt x="50" y="24"/>
                </a:lnTo>
                <a:lnTo>
                  <a:pt x="50" y="24"/>
                </a:lnTo>
                <a:lnTo>
                  <a:pt x="50" y="24"/>
                </a:lnTo>
                <a:lnTo>
                  <a:pt x="50" y="24"/>
                </a:lnTo>
                <a:lnTo>
                  <a:pt x="50" y="24"/>
                </a:lnTo>
                <a:lnTo>
                  <a:pt x="50" y="24"/>
                </a:lnTo>
                <a:lnTo>
                  <a:pt x="52" y="22"/>
                </a:lnTo>
                <a:lnTo>
                  <a:pt x="50" y="20"/>
                </a:lnTo>
                <a:lnTo>
                  <a:pt x="50" y="20"/>
                </a:lnTo>
                <a:lnTo>
                  <a:pt x="50" y="20"/>
                </a:lnTo>
                <a:lnTo>
                  <a:pt x="48" y="20"/>
                </a:lnTo>
                <a:lnTo>
                  <a:pt x="48" y="20"/>
                </a:lnTo>
                <a:lnTo>
                  <a:pt x="48" y="20"/>
                </a:lnTo>
                <a:lnTo>
                  <a:pt x="48" y="20"/>
                </a:lnTo>
                <a:lnTo>
                  <a:pt x="48" y="20"/>
                </a:lnTo>
                <a:lnTo>
                  <a:pt x="48" y="18"/>
                </a:lnTo>
                <a:lnTo>
                  <a:pt x="48" y="16"/>
                </a:lnTo>
                <a:lnTo>
                  <a:pt x="48" y="16"/>
                </a:lnTo>
                <a:lnTo>
                  <a:pt x="48" y="14"/>
                </a:lnTo>
                <a:lnTo>
                  <a:pt x="48" y="14"/>
                </a:lnTo>
                <a:lnTo>
                  <a:pt x="50" y="14"/>
                </a:lnTo>
                <a:lnTo>
                  <a:pt x="50" y="14"/>
                </a:lnTo>
                <a:lnTo>
                  <a:pt x="50" y="14"/>
                </a:lnTo>
                <a:lnTo>
                  <a:pt x="52" y="14"/>
                </a:lnTo>
                <a:lnTo>
                  <a:pt x="52" y="14"/>
                </a:lnTo>
                <a:lnTo>
                  <a:pt x="52" y="14"/>
                </a:lnTo>
                <a:lnTo>
                  <a:pt x="52" y="12"/>
                </a:lnTo>
                <a:lnTo>
                  <a:pt x="54" y="12"/>
                </a:lnTo>
                <a:lnTo>
                  <a:pt x="54" y="12"/>
                </a:lnTo>
                <a:lnTo>
                  <a:pt x="54" y="14"/>
                </a:lnTo>
                <a:lnTo>
                  <a:pt x="56" y="14"/>
                </a:lnTo>
                <a:lnTo>
                  <a:pt x="56" y="14"/>
                </a:lnTo>
                <a:lnTo>
                  <a:pt x="56" y="14"/>
                </a:lnTo>
                <a:lnTo>
                  <a:pt x="58" y="14"/>
                </a:lnTo>
                <a:lnTo>
                  <a:pt x="58" y="14"/>
                </a:lnTo>
                <a:lnTo>
                  <a:pt x="58" y="14"/>
                </a:lnTo>
                <a:lnTo>
                  <a:pt x="64" y="16"/>
                </a:lnTo>
                <a:lnTo>
                  <a:pt x="64" y="16"/>
                </a:lnTo>
                <a:lnTo>
                  <a:pt x="64" y="16"/>
                </a:lnTo>
                <a:lnTo>
                  <a:pt x="66" y="16"/>
                </a:lnTo>
                <a:lnTo>
                  <a:pt x="66" y="16"/>
                </a:lnTo>
                <a:lnTo>
                  <a:pt x="68" y="16"/>
                </a:lnTo>
                <a:lnTo>
                  <a:pt x="68" y="16"/>
                </a:lnTo>
                <a:lnTo>
                  <a:pt x="72" y="18"/>
                </a:lnTo>
                <a:lnTo>
                  <a:pt x="72" y="18"/>
                </a:lnTo>
                <a:lnTo>
                  <a:pt x="74" y="18"/>
                </a:lnTo>
                <a:lnTo>
                  <a:pt x="74" y="18"/>
                </a:lnTo>
                <a:lnTo>
                  <a:pt x="76" y="16"/>
                </a:lnTo>
                <a:lnTo>
                  <a:pt x="76" y="16"/>
                </a:lnTo>
                <a:lnTo>
                  <a:pt x="76" y="16"/>
                </a:lnTo>
                <a:lnTo>
                  <a:pt x="76" y="16"/>
                </a:lnTo>
                <a:lnTo>
                  <a:pt x="76" y="16"/>
                </a:lnTo>
                <a:lnTo>
                  <a:pt x="78" y="16"/>
                </a:lnTo>
                <a:lnTo>
                  <a:pt x="78" y="16"/>
                </a:lnTo>
                <a:lnTo>
                  <a:pt x="78" y="16"/>
                </a:lnTo>
                <a:lnTo>
                  <a:pt x="78" y="16"/>
                </a:lnTo>
                <a:lnTo>
                  <a:pt x="78" y="16"/>
                </a:lnTo>
                <a:lnTo>
                  <a:pt x="80" y="16"/>
                </a:lnTo>
                <a:lnTo>
                  <a:pt x="80" y="16"/>
                </a:lnTo>
                <a:lnTo>
                  <a:pt x="80" y="16"/>
                </a:lnTo>
                <a:lnTo>
                  <a:pt x="80" y="14"/>
                </a:lnTo>
                <a:lnTo>
                  <a:pt x="80" y="14"/>
                </a:lnTo>
                <a:lnTo>
                  <a:pt x="82" y="14"/>
                </a:lnTo>
                <a:lnTo>
                  <a:pt x="82" y="14"/>
                </a:lnTo>
                <a:lnTo>
                  <a:pt x="82" y="14"/>
                </a:lnTo>
                <a:lnTo>
                  <a:pt x="84" y="14"/>
                </a:lnTo>
                <a:lnTo>
                  <a:pt x="86" y="14"/>
                </a:lnTo>
                <a:lnTo>
                  <a:pt x="86" y="14"/>
                </a:lnTo>
                <a:lnTo>
                  <a:pt x="86" y="14"/>
                </a:lnTo>
                <a:lnTo>
                  <a:pt x="86" y="14"/>
                </a:lnTo>
                <a:lnTo>
                  <a:pt x="88" y="14"/>
                </a:lnTo>
                <a:lnTo>
                  <a:pt x="88" y="14"/>
                </a:lnTo>
                <a:lnTo>
                  <a:pt x="88" y="14"/>
                </a:lnTo>
                <a:lnTo>
                  <a:pt x="88" y="14"/>
                </a:lnTo>
                <a:lnTo>
                  <a:pt x="90" y="14"/>
                </a:lnTo>
                <a:lnTo>
                  <a:pt x="90" y="12"/>
                </a:lnTo>
                <a:lnTo>
                  <a:pt x="88" y="12"/>
                </a:lnTo>
                <a:lnTo>
                  <a:pt x="90" y="10"/>
                </a:lnTo>
                <a:lnTo>
                  <a:pt x="90" y="8"/>
                </a:lnTo>
                <a:lnTo>
                  <a:pt x="90" y="8"/>
                </a:lnTo>
                <a:lnTo>
                  <a:pt x="90" y="8"/>
                </a:lnTo>
                <a:lnTo>
                  <a:pt x="90" y="8"/>
                </a:lnTo>
                <a:lnTo>
                  <a:pt x="90" y="8"/>
                </a:lnTo>
                <a:lnTo>
                  <a:pt x="92" y="6"/>
                </a:lnTo>
                <a:lnTo>
                  <a:pt x="92" y="6"/>
                </a:lnTo>
                <a:lnTo>
                  <a:pt x="94" y="4"/>
                </a:lnTo>
                <a:lnTo>
                  <a:pt x="96" y="4"/>
                </a:lnTo>
                <a:lnTo>
                  <a:pt x="98" y="2"/>
                </a:lnTo>
                <a:lnTo>
                  <a:pt x="98" y="2"/>
                </a:lnTo>
                <a:lnTo>
                  <a:pt x="98" y="0"/>
                </a:lnTo>
                <a:close/>
                <a:moveTo>
                  <a:pt x="100" y="424"/>
                </a:moveTo>
                <a:lnTo>
                  <a:pt x="100" y="424"/>
                </a:lnTo>
                <a:lnTo>
                  <a:pt x="100" y="424"/>
                </a:lnTo>
                <a:lnTo>
                  <a:pt x="100" y="424"/>
                </a:lnTo>
                <a:lnTo>
                  <a:pt x="100" y="424"/>
                </a:lnTo>
                <a:lnTo>
                  <a:pt x="100" y="424"/>
                </a:lnTo>
                <a:close/>
                <a:moveTo>
                  <a:pt x="380" y="440"/>
                </a:moveTo>
                <a:lnTo>
                  <a:pt x="380" y="440"/>
                </a:lnTo>
                <a:lnTo>
                  <a:pt x="380" y="440"/>
                </a:lnTo>
                <a:lnTo>
                  <a:pt x="380" y="440"/>
                </a:lnTo>
                <a:lnTo>
                  <a:pt x="380" y="440"/>
                </a:lnTo>
                <a:lnTo>
                  <a:pt x="380" y="440"/>
                </a:lnTo>
                <a:lnTo>
                  <a:pt x="380" y="438"/>
                </a:lnTo>
                <a:lnTo>
                  <a:pt x="380" y="438"/>
                </a:lnTo>
                <a:lnTo>
                  <a:pt x="380" y="438"/>
                </a:lnTo>
                <a:lnTo>
                  <a:pt x="380" y="438"/>
                </a:lnTo>
                <a:lnTo>
                  <a:pt x="380" y="438"/>
                </a:lnTo>
                <a:lnTo>
                  <a:pt x="380" y="438"/>
                </a:lnTo>
                <a:lnTo>
                  <a:pt x="380" y="438"/>
                </a:lnTo>
                <a:lnTo>
                  <a:pt x="380" y="438"/>
                </a:lnTo>
                <a:lnTo>
                  <a:pt x="380" y="438"/>
                </a:lnTo>
                <a:lnTo>
                  <a:pt x="380" y="438"/>
                </a:lnTo>
                <a:lnTo>
                  <a:pt x="380" y="438"/>
                </a:lnTo>
                <a:lnTo>
                  <a:pt x="380" y="440"/>
                </a:lnTo>
                <a:lnTo>
                  <a:pt x="380" y="440"/>
                </a:lnTo>
                <a:lnTo>
                  <a:pt x="380" y="440"/>
                </a:lnTo>
                <a:close/>
                <a:moveTo>
                  <a:pt x="92" y="454"/>
                </a:moveTo>
                <a:lnTo>
                  <a:pt x="92" y="454"/>
                </a:lnTo>
                <a:lnTo>
                  <a:pt x="92" y="454"/>
                </a:lnTo>
                <a:lnTo>
                  <a:pt x="92" y="454"/>
                </a:lnTo>
                <a:lnTo>
                  <a:pt x="92" y="454"/>
                </a:lnTo>
                <a:lnTo>
                  <a:pt x="92" y="454"/>
                </a:lnTo>
                <a:lnTo>
                  <a:pt x="92" y="454"/>
                </a:lnTo>
                <a:lnTo>
                  <a:pt x="92" y="454"/>
                </a:lnTo>
                <a:close/>
                <a:moveTo>
                  <a:pt x="86" y="406"/>
                </a:moveTo>
                <a:lnTo>
                  <a:pt x="86" y="406"/>
                </a:lnTo>
                <a:lnTo>
                  <a:pt x="86" y="406"/>
                </a:lnTo>
                <a:lnTo>
                  <a:pt x="86" y="404"/>
                </a:lnTo>
                <a:lnTo>
                  <a:pt x="86" y="404"/>
                </a:lnTo>
                <a:lnTo>
                  <a:pt x="86" y="406"/>
                </a:lnTo>
                <a:close/>
                <a:moveTo>
                  <a:pt x="392" y="458"/>
                </a:moveTo>
                <a:lnTo>
                  <a:pt x="392" y="458"/>
                </a:lnTo>
                <a:lnTo>
                  <a:pt x="392" y="458"/>
                </a:lnTo>
                <a:lnTo>
                  <a:pt x="390" y="456"/>
                </a:lnTo>
                <a:lnTo>
                  <a:pt x="390" y="456"/>
                </a:lnTo>
                <a:lnTo>
                  <a:pt x="392" y="454"/>
                </a:lnTo>
                <a:lnTo>
                  <a:pt x="392" y="454"/>
                </a:lnTo>
                <a:lnTo>
                  <a:pt x="392" y="454"/>
                </a:lnTo>
                <a:lnTo>
                  <a:pt x="392" y="454"/>
                </a:lnTo>
                <a:lnTo>
                  <a:pt x="392" y="454"/>
                </a:lnTo>
                <a:lnTo>
                  <a:pt x="392" y="454"/>
                </a:lnTo>
                <a:lnTo>
                  <a:pt x="392" y="456"/>
                </a:lnTo>
                <a:lnTo>
                  <a:pt x="392" y="456"/>
                </a:lnTo>
                <a:lnTo>
                  <a:pt x="392" y="456"/>
                </a:lnTo>
                <a:lnTo>
                  <a:pt x="392" y="458"/>
                </a:lnTo>
                <a:lnTo>
                  <a:pt x="392" y="458"/>
                </a:lnTo>
                <a:lnTo>
                  <a:pt x="392" y="458"/>
                </a:lnTo>
                <a:close/>
                <a:moveTo>
                  <a:pt x="380" y="372"/>
                </a:moveTo>
                <a:lnTo>
                  <a:pt x="380" y="374"/>
                </a:lnTo>
                <a:lnTo>
                  <a:pt x="378" y="374"/>
                </a:lnTo>
                <a:lnTo>
                  <a:pt x="378" y="374"/>
                </a:lnTo>
                <a:lnTo>
                  <a:pt x="378" y="374"/>
                </a:lnTo>
                <a:lnTo>
                  <a:pt x="378" y="374"/>
                </a:lnTo>
                <a:lnTo>
                  <a:pt x="378" y="374"/>
                </a:lnTo>
                <a:lnTo>
                  <a:pt x="378" y="374"/>
                </a:lnTo>
                <a:lnTo>
                  <a:pt x="378" y="374"/>
                </a:lnTo>
                <a:lnTo>
                  <a:pt x="378" y="374"/>
                </a:lnTo>
                <a:lnTo>
                  <a:pt x="376" y="376"/>
                </a:lnTo>
                <a:lnTo>
                  <a:pt x="376" y="376"/>
                </a:lnTo>
                <a:lnTo>
                  <a:pt x="376" y="376"/>
                </a:lnTo>
                <a:lnTo>
                  <a:pt x="376" y="376"/>
                </a:lnTo>
                <a:lnTo>
                  <a:pt x="376" y="376"/>
                </a:lnTo>
                <a:lnTo>
                  <a:pt x="376" y="376"/>
                </a:lnTo>
                <a:lnTo>
                  <a:pt x="376" y="376"/>
                </a:lnTo>
                <a:lnTo>
                  <a:pt x="376" y="376"/>
                </a:lnTo>
                <a:lnTo>
                  <a:pt x="376" y="374"/>
                </a:lnTo>
                <a:lnTo>
                  <a:pt x="376" y="374"/>
                </a:lnTo>
                <a:lnTo>
                  <a:pt x="376" y="374"/>
                </a:lnTo>
                <a:lnTo>
                  <a:pt x="376" y="372"/>
                </a:lnTo>
                <a:lnTo>
                  <a:pt x="376" y="370"/>
                </a:lnTo>
                <a:lnTo>
                  <a:pt x="376" y="368"/>
                </a:lnTo>
                <a:lnTo>
                  <a:pt x="376" y="368"/>
                </a:lnTo>
                <a:lnTo>
                  <a:pt x="376" y="368"/>
                </a:lnTo>
                <a:lnTo>
                  <a:pt x="376" y="368"/>
                </a:lnTo>
                <a:lnTo>
                  <a:pt x="376" y="366"/>
                </a:lnTo>
                <a:lnTo>
                  <a:pt x="378" y="366"/>
                </a:lnTo>
                <a:lnTo>
                  <a:pt x="378" y="366"/>
                </a:lnTo>
                <a:lnTo>
                  <a:pt x="378" y="366"/>
                </a:lnTo>
                <a:lnTo>
                  <a:pt x="380" y="368"/>
                </a:lnTo>
                <a:lnTo>
                  <a:pt x="380" y="372"/>
                </a:lnTo>
                <a:close/>
                <a:moveTo>
                  <a:pt x="378" y="376"/>
                </a:moveTo>
                <a:lnTo>
                  <a:pt x="378" y="378"/>
                </a:lnTo>
                <a:lnTo>
                  <a:pt x="378" y="380"/>
                </a:lnTo>
                <a:lnTo>
                  <a:pt x="380" y="384"/>
                </a:lnTo>
                <a:lnTo>
                  <a:pt x="378" y="384"/>
                </a:lnTo>
                <a:lnTo>
                  <a:pt x="378" y="384"/>
                </a:lnTo>
                <a:lnTo>
                  <a:pt x="378" y="384"/>
                </a:lnTo>
                <a:lnTo>
                  <a:pt x="378" y="384"/>
                </a:lnTo>
                <a:lnTo>
                  <a:pt x="378" y="384"/>
                </a:lnTo>
                <a:lnTo>
                  <a:pt x="378" y="386"/>
                </a:lnTo>
                <a:lnTo>
                  <a:pt x="378" y="386"/>
                </a:lnTo>
                <a:lnTo>
                  <a:pt x="378" y="386"/>
                </a:lnTo>
                <a:lnTo>
                  <a:pt x="378" y="386"/>
                </a:lnTo>
                <a:lnTo>
                  <a:pt x="378" y="386"/>
                </a:lnTo>
                <a:lnTo>
                  <a:pt x="378" y="386"/>
                </a:lnTo>
                <a:lnTo>
                  <a:pt x="378" y="386"/>
                </a:lnTo>
                <a:lnTo>
                  <a:pt x="376" y="386"/>
                </a:lnTo>
                <a:lnTo>
                  <a:pt x="376" y="386"/>
                </a:lnTo>
                <a:lnTo>
                  <a:pt x="376" y="386"/>
                </a:lnTo>
                <a:lnTo>
                  <a:pt x="376" y="386"/>
                </a:lnTo>
                <a:lnTo>
                  <a:pt x="376" y="386"/>
                </a:lnTo>
                <a:lnTo>
                  <a:pt x="376" y="386"/>
                </a:lnTo>
                <a:lnTo>
                  <a:pt x="376" y="386"/>
                </a:lnTo>
                <a:lnTo>
                  <a:pt x="376" y="386"/>
                </a:lnTo>
                <a:lnTo>
                  <a:pt x="376" y="384"/>
                </a:lnTo>
                <a:lnTo>
                  <a:pt x="376" y="380"/>
                </a:lnTo>
                <a:lnTo>
                  <a:pt x="374" y="378"/>
                </a:lnTo>
                <a:lnTo>
                  <a:pt x="374" y="378"/>
                </a:lnTo>
                <a:lnTo>
                  <a:pt x="374" y="378"/>
                </a:lnTo>
                <a:lnTo>
                  <a:pt x="376" y="376"/>
                </a:lnTo>
                <a:lnTo>
                  <a:pt x="376" y="376"/>
                </a:lnTo>
                <a:lnTo>
                  <a:pt x="376" y="376"/>
                </a:lnTo>
                <a:lnTo>
                  <a:pt x="376" y="376"/>
                </a:lnTo>
                <a:lnTo>
                  <a:pt x="376" y="378"/>
                </a:lnTo>
                <a:lnTo>
                  <a:pt x="376" y="376"/>
                </a:lnTo>
                <a:lnTo>
                  <a:pt x="378" y="376"/>
                </a:lnTo>
                <a:lnTo>
                  <a:pt x="378" y="376"/>
                </a:lnTo>
                <a:lnTo>
                  <a:pt x="378" y="376"/>
                </a:lnTo>
                <a:close/>
                <a:moveTo>
                  <a:pt x="376" y="388"/>
                </a:moveTo>
                <a:lnTo>
                  <a:pt x="376" y="388"/>
                </a:lnTo>
                <a:lnTo>
                  <a:pt x="376" y="388"/>
                </a:lnTo>
                <a:lnTo>
                  <a:pt x="376" y="388"/>
                </a:lnTo>
                <a:lnTo>
                  <a:pt x="376" y="390"/>
                </a:lnTo>
                <a:lnTo>
                  <a:pt x="376" y="390"/>
                </a:lnTo>
                <a:lnTo>
                  <a:pt x="376" y="390"/>
                </a:lnTo>
                <a:lnTo>
                  <a:pt x="376" y="390"/>
                </a:lnTo>
                <a:lnTo>
                  <a:pt x="376" y="390"/>
                </a:lnTo>
                <a:lnTo>
                  <a:pt x="376" y="390"/>
                </a:lnTo>
                <a:lnTo>
                  <a:pt x="376" y="390"/>
                </a:lnTo>
                <a:lnTo>
                  <a:pt x="378" y="394"/>
                </a:lnTo>
                <a:lnTo>
                  <a:pt x="378" y="394"/>
                </a:lnTo>
                <a:lnTo>
                  <a:pt x="378" y="394"/>
                </a:lnTo>
                <a:lnTo>
                  <a:pt x="376" y="398"/>
                </a:lnTo>
                <a:lnTo>
                  <a:pt x="376" y="400"/>
                </a:lnTo>
                <a:lnTo>
                  <a:pt x="376" y="400"/>
                </a:lnTo>
                <a:lnTo>
                  <a:pt x="376" y="400"/>
                </a:lnTo>
                <a:lnTo>
                  <a:pt x="376" y="400"/>
                </a:lnTo>
                <a:lnTo>
                  <a:pt x="374" y="398"/>
                </a:lnTo>
                <a:lnTo>
                  <a:pt x="374" y="394"/>
                </a:lnTo>
                <a:lnTo>
                  <a:pt x="374" y="394"/>
                </a:lnTo>
                <a:lnTo>
                  <a:pt x="374" y="392"/>
                </a:lnTo>
                <a:lnTo>
                  <a:pt x="374" y="394"/>
                </a:lnTo>
                <a:lnTo>
                  <a:pt x="374" y="392"/>
                </a:lnTo>
                <a:lnTo>
                  <a:pt x="374" y="390"/>
                </a:lnTo>
                <a:lnTo>
                  <a:pt x="374" y="390"/>
                </a:lnTo>
                <a:lnTo>
                  <a:pt x="374" y="390"/>
                </a:lnTo>
                <a:lnTo>
                  <a:pt x="374" y="390"/>
                </a:lnTo>
                <a:lnTo>
                  <a:pt x="374" y="390"/>
                </a:lnTo>
                <a:lnTo>
                  <a:pt x="374" y="388"/>
                </a:lnTo>
                <a:lnTo>
                  <a:pt x="376" y="388"/>
                </a:lnTo>
                <a:lnTo>
                  <a:pt x="376" y="388"/>
                </a:lnTo>
                <a:lnTo>
                  <a:pt x="376" y="388"/>
                </a:lnTo>
                <a:lnTo>
                  <a:pt x="376" y="388"/>
                </a:lnTo>
                <a:close/>
                <a:moveTo>
                  <a:pt x="392" y="460"/>
                </a:moveTo>
                <a:lnTo>
                  <a:pt x="392" y="460"/>
                </a:lnTo>
                <a:lnTo>
                  <a:pt x="390" y="460"/>
                </a:lnTo>
                <a:lnTo>
                  <a:pt x="390" y="460"/>
                </a:lnTo>
                <a:lnTo>
                  <a:pt x="390" y="460"/>
                </a:lnTo>
                <a:lnTo>
                  <a:pt x="390" y="460"/>
                </a:lnTo>
                <a:lnTo>
                  <a:pt x="390" y="460"/>
                </a:lnTo>
                <a:lnTo>
                  <a:pt x="390" y="458"/>
                </a:lnTo>
                <a:lnTo>
                  <a:pt x="390" y="458"/>
                </a:lnTo>
                <a:lnTo>
                  <a:pt x="390" y="458"/>
                </a:lnTo>
                <a:lnTo>
                  <a:pt x="390" y="458"/>
                </a:lnTo>
                <a:lnTo>
                  <a:pt x="390" y="458"/>
                </a:lnTo>
                <a:lnTo>
                  <a:pt x="392" y="460"/>
                </a:lnTo>
                <a:lnTo>
                  <a:pt x="392" y="460"/>
                </a:lnTo>
                <a:lnTo>
                  <a:pt x="392" y="460"/>
                </a:lnTo>
                <a:lnTo>
                  <a:pt x="392" y="460"/>
                </a:lnTo>
                <a:close/>
                <a:moveTo>
                  <a:pt x="376" y="386"/>
                </a:moveTo>
                <a:lnTo>
                  <a:pt x="378" y="386"/>
                </a:lnTo>
                <a:lnTo>
                  <a:pt x="378" y="386"/>
                </a:lnTo>
                <a:lnTo>
                  <a:pt x="378" y="386"/>
                </a:lnTo>
                <a:lnTo>
                  <a:pt x="378" y="388"/>
                </a:lnTo>
                <a:lnTo>
                  <a:pt x="378" y="390"/>
                </a:lnTo>
                <a:lnTo>
                  <a:pt x="376" y="390"/>
                </a:lnTo>
                <a:lnTo>
                  <a:pt x="376" y="390"/>
                </a:lnTo>
                <a:lnTo>
                  <a:pt x="376" y="390"/>
                </a:lnTo>
                <a:lnTo>
                  <a:pt x="376" y="390"/>
                </a:lnTo>
                <a:lnTo>
                  <a:pt x="376" y="390"/>
                </a:lnTo>
                <a:lnTo>
                  <a:pt x="376" y="388"/>
                </a:lnTo>
                <a:lnTo>
                  <a:pt x="376" y="388"/>
                </a:lnTo>
                <a:lnTo>
                  <a:pt x="376" y="388"/>
                </a:lnTo>
                <a:lnTo>
                  <a:pt x="376" y="388"/>
                </a:lnTo>
                <a:lnTo>
                  <a:pt x="376" y="388"/>
                </a:lnTo>
                <a:lnTo>
                  <a:pt x="376" y="388"/>
                </a:lnTo>
                <a:lnTo>
                  <a:pt x="376" y="388"/>
                </a:lnTo>
                <a:lnTo>
                  <a:pt x="376" y="388"/>
                </a:lnTo>
                <a:lnTo>
                  <a:pt x="376" y="386"/>
                </a:lnTo>
                <a:lnTo>
                  <a:pt x="376" y="386"/>
                </a:lnTo>
                <a:lnTo>
                  <a:pt x="376" y="386"/>
                </a:lnTo>
                <a:lnTo>
                  <a:pt x="376" y="386"/>
                </a:lnTo>
                <a:lnTo>
                  <a:pt x="376" y="386"/>
                </a:lnTo>
                <a:close/>
                <a:moveTo>
                  <a:pt x="374" y="416"/>
                </a:moveTo>
                <a:lnTo>
                  <a:pt x="374" y="416"/>
                </a:lnTo>
                <a:lnTo>
                  <a:pt x="372" y="416"/>
                </a:lnTo>
                <a:lnTo>
                  <a:pt x="372" y="416"/>
                </a:lnTo>
                <a:lnTo>
                  <a:pt x="372" y="414"/>
                </a:lnTo>
                <a:lnTo>
                  <a:pt x="372" y="414"/>
                </a:lnTo>
                <a:lnTo>
                  <a:pt x="372" y="412"/>
                </a:lnTo>
                <a:lnTo>
                  <a:pt x="372" y="412"/>
                </a:lnTo>
                <a:lnTo>
                  <a:pt x="374" y="410"/>
                </a:lnTo>
                <a:lnTo>
                  <a:pt x="374" y="410"/>
                </a:lnTo>
                <a:lnTo>
                  <a:pt x="374" y="410"/>
                </a:lnTo>
                <a:lnTo>
                  <a:pt x="374" y="410"/>
                </a:lnTo>
                <a:lnTo>
                  <a:pt x="374" y="410"/>
                </a:lnTo>
                <a:lnTo>
                  <a:pt x="376" y="412"/>
                </a:lnTo>
                <a:lnTo>
                  <a:pt x="376" y="414"/>
                </a:lnTo>
                <a:lnTo>
                  <a:pt x="376" y="414"/>
                </a:lnTo>
                <a:lnTo>
                  <a:pt x="376" y="414"/>
                </a:lnTo>
                <a:lnTo>
                  <a:pt x="376" y="416"/>
                </a:lnTo>
                <a:lnTo>
                  <a:pt x="374" y="416"/>
                </a:lnTo>
                <a:lnTo>
                  <a:pt x="374" y="416"/>
                </a:lnTo>
                <a:lnTo>
                  <a:pt x="374" y="416"/>
                </a:lnTo>
                <a:close/>
                <a:moveTo>
                  <a:pt x="376" y="402"/>
                </a:moveTo>
                <a:lnTo>
                  <a:pt x="376" y="402"/>
                </a:lnTo>
                <a:lnTo>
                  <a:pt x="376" y="402"/>
                </a:lnTo>
                <a:lnTo>
                  <a:pt x="374" y="402"/>
                </a:lnTo>
                <a:lnTo>
                  <a:pt x="376" y="400"/>
                </a:lnTo>
                <a:lnTo>
                  <a:pt x="376" y="400"/>
                </a:lnTo>
                <a:lnTo>
                  <a:pt x="376" y="400"/>
                </a:lnTo>
                <a:lnTo>
                  <a:pt x="376" y="400"/>
                </a:lnTo>
                <a:lnTo>
                  <a:pt x="376" y="400"/>
                </a:lnTo>
                <a:lnTo>
                  <a:pt x="376" y="400"/>
                </a:lnTo>
                <a:lnTo>
                  <a:pt x="376" y="400"/>
                </a:lnTo>
                <a:lnTo>
                  <a:pt x="376" y="402"/>
                </a:lnTo>
                <a:lnTo>
                  <a:pt x="376" y="402"/>
                </a:lnTo>
                <a:lnTo>
                  <a:pt x="376" y="40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5" name="Freeform 171"/>
          <p:cNvSpPr>
            <a:spLocks/>
          </p:cNvSpPr>
          <p:nvPr/>
        </p:nvSpPr>
        <p:spPr bwMode="auto">
          <a:xfrm>
            <a:off x="4470400" y="2205038"/>
            <a:ext cx="9525" cy="9525"/>
          </a:xfrm>
          <a:custGeom>
            <a:avLst/>
            <a:gdLst/>
            <a:ahLst/>
            <a:cxnLst>
              <a:cxn ang="0">
                <a:pos x="0" y="6"/>
              </a:cxn>
              <a:cxn ang="0">
                <a:pos x="0" y="6"/>
              </a:cxn>
              <a:cxn ang="0">
                <a:pos x="0" y="4"/>
              </a:cxn>
              <a:cxn ang="0">
                <a:pos x="0" y="4"/>
              </a:cxn>
              <a:cxn ang="0">
                <a:pos x="2" y="4"/>
              </a:cxn>
              <a:cxn ang="0">
                <a:pos x="2" y="4"/>
              </a:cxn>
              <a:cxn ang="0">
                <a:pos x="2" y="4"/>
              </a:cxn>
              <a:cxn ang="0">
                <a:pos x="2" y="2"/>
              </a:cxn>
              <a:cxn ang="0">
                <a:pos x="2" y="2"/>
              </a:cxn>
              <a:cxn ang="0">
                <a:pos x="2" y="2"/>
              </a:cxn>
              <a:cxn ang="0">
                <a:pos x="2" y="2"/>
              </a:cxn>
              <a:cxn ang="0">
                <a:pos x="2" y="2"/>
              </a:cxn>
              <a:cxn ang="0">
                <a:pos x="4" y="2"/>
              </a:cxn>
              <a:cxn ang="0">
                <a:pos x="4" y="2"/>
              </a:cxn>
              <a:cxn ang="0">
                <a:pos x="4" y="2"/>
              </a:cxn>
              <a:cxn ang="0">
                <a:pos x="6" y="0"/>
              </a:cxn>
              <a:cxn ang="0">
                <a:pos x="6" y="0"/>
              </a:cxn>
              <a:cxn ang="0">
                <a:pos x="6" y="2"/>
              </a:cxn>
              <a:cxn ang="0">
                <a:pos x="6" y="4"/>
              </a:cxn>
              <a:cxn ang="0">
                <a:pos x="4" y="4"/>
              </a:cxn>
              <a:cxn ang="0">
                <a:pos x="4" y="4"/>
              </a:cxn>
              <a:cxn ang="0">
                <a:pos x="4" y="6"/>
              </a:cxn>
              <a:cxn ang="0">
                <a:pos x="4" y="6"/>
              </a:cxn>
              <a:cxn ang="0">
                <a:pos x="2" y="6"/>
              </a:cxn>
              <a:cxn ang="0">
                <a:pos x="2" y="6"/>
              </a:cxn>
              <a:cxn ang="0">
                <a:pos x="0" y="6"/>
              </a:cxn>
              <a:cxn ang="0">
                <a:pos x="0" y="6"/>
              </a:cxn>
              <a:cxn ang="0">
                <a:pos x="0" y="6"/>
              </a:cxn>
              <a:cxn ang="0">
                <a:pos x="0" y="6"/>
              </a:cxn>
            </a:cxnLst>
            <a:rect l="0" t="0" r="r" b="b"/>
            <a:pathLst>
              <a:path w="6" h="6">
                <a:moveTo>
                  <a:pt x="0" y="6"/>
                </a:moveTo>
                <a:lnTo>
                  <a:pt x="0" y="6"/>
                </a:lnTo>
                <a:lnTo>
                  <a:pt x="0" y="4"/>
                </a:lnTo>
                <a:lnTo>
                  <a:pt x="0" y="4"/>
                </a:lnTo>
                <a:lnTo>
                  <a:pt x="2" y="4"/>
                </a:lnTo>
                <a:lnTo>
                  <a:pt x="2" y="4"/>
                </a:lnTo>
                <a:lnTo>
                  <a:pt x="2" y="4"/>
                </a:lnTo>
                <a:lnTo>
                  <a:pt x="2" y="2"/>
                </a:lnTo>
                <a:lnTo>
                  <a:pt x="2" y="2"/>
                </a:lnTo>
                <a:lnTo>
                  <a:pt x="2" y="2"/>
                </a:lnTo>
                <a:lnTo>
                  <a:pt x="2" y="2"/>
                </a:lnTo>
                <a:lnTo>
                  <a:pt x="2" y="2"/>
                </a:lnTo>
                <a:lnTo>
                  <a:pt x="4" y="2"/>
                </a:lnTo>
                <a:lnTo>
                  <a:pt x="4" y="2"/>
                </a:lnTo>
                <a:lnTo>
                  <a:pt x="4" y="2"/>
                </a:lnTo>
                <a:lnTo>
                  <a:pt x="6" y="0"/>
                </a:lnTo>
                <a:lnTo>
                  <a:pt x="6" y="0"/>
                </a:lnTo>
                <a:lnTo>
                  <a:pt x="6" y="2"/>
                </a:lnTo>
                <a:lnTo>
                  <a:pt x="6" y="4"/>
                </a:lnTo>
                <a:lnTo>
                  <a:pt x="4" y="4"/>
                </a:lnTo>
                <a:lnTo>
                  <a:pt x="4" y="4"/>
                </a:lnTo>
                <a:lnTo>
                  <a:pt x="4" y="6"/>
                </a:lnTo>
                <a:lnTo>
                  <a:pt x="4" y="6"/>
                </a:lnTo>
                <a:lnTo>
                  <a:pt x="2" y="6"/>
                </a:lnTo>
                <a:lnTo>
                  <a:pt x="2" y="6"/>
                </a:lnTo>
                <a:lnTo>
                  <a:pt x="0" y="6"/>
                </a:lnTo>
                <a:lnTo>
                  <a:pt x="0" y="6"/>
                </a:lnTo>
                <a:lnTo>
                  <a:pt x="0" y="6"/>
                </a:lnTo>
                <a:lnTo>
                  <a:pt x="0"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6" name="Freeform 172"/>
          <p:cNvSpPr>
            <a:spLocks/>
          </p:cNvSpPr>
          <p:nvPr/>
        </p:nvSpPr>
        <p:spPr bwMode="auto">
          <a:xfrm>
            <a:off x="4895850" y="2354263"/>
            <a:ext cx="136525" cy="73025"/>
          </a:xfrm>
          <a:custGeom>
            <a:avLst/>
            <a:gdLst/>
            <a:ahLst/>
            <a:cxnLst>
              <a:cxn ang="0">
                <a:pos x="84" y="14"/>
              </a:cxn>
              <a:cxn ang="0">
                <a:pos x="80" y="14"/>
              </a:cxn>
              <a:cxn ang="0">
                <a:pos x="78" y="16"/>
              </a:cxn>
              <a:cxn ang="0">
                <a:pos x="76" y="18"/>
              </a:cxn>
              <a:cxn ang="0">
                <a:pos x="76" y="20"/>
              </a:cxn>
              <a:cxn ang="0">
                <a:pos x="74" y="24"/>
              </a:cxn>
              <a:cxn ang="0">
                <a:pos x="72" y="26"/>
              </a:cxn>
              <a:cxn ang="0">
                <a:pos x="72" y="30"/>
              </a:cxn>
              <a:cxn ang="0">
                <a:pos x="68" y="32"/>
              </a:cxn>
              <a:cxn ang="0">
                <a:pos x="68" y="36"/>
              </a:cxn>
              <a:cxn ang="0">
                <a:pos x="66" y="38"/>
              </a:cxn>
              <a:cxn ang="0">
                <a:pos x="62" y="38"/>
              </a:cxn>
              <a:cxn ang="0">
                <a:pos x="62" y="40"/>
              </a:cxn>
              <a:cxn ang="0">
                <a:pos x="58" y="38"/>
              </a:cxn>
              <a:cxn ang="0">
                <a:pos x="54" y="40"/>
              </a:cxn>
              <a:cxn ang="0">
                <a:pos x="48" y="40"/>
              </a:cxn>
              <a:cxn ang="0">
                <a:pos x="46" y="40"/>
              </a:cxn>
              <a:cxn ang="0">
                <a:pos x="40" y="42"/>
              </a:cxn>
              <a:cxn ang="0">
                <a:pos x="36" y="44"/>
              </a:cxn>
              <a:cxn ang="0">
                <a:pos x="32" y="46"/>
              </a:cxn>
              <a:cxn ang="0">
                <a:pos x="30" y="46"/>
              </a:cxn>
              <a:cxn ang="0">
                <a:pos x="22" y="44"/>
              </a:cxn>
              <a:cxn ang="0">
                <a:pos x="18" y="42"/>
              </a:cxn>
              <a:cxn ang="0">
                <a:pos x="16" y="42"/>
              </a:cxn>
              <a:cxn ang="0">
                <a:pos x="12" y="38"/>
              </a:cxn>
              <a:cxn ang="0">
                <a:pos x="12" y="36"/>
              </a:cxn>
              <a:cxn ang="0">
                <a:pos x="8" y="34"/>
              </a:cxn>
              <a:cxn ang="0">
                <a:pos x="4" y="30"/>
              </a:cxn>
              <a:cxn ang="0">
                <a:pos x="4" y="28"/>
              </a:cxn>
              <a:cxn ang="0">
                <a:pos x="0" y="28"/>
              </a:cxn>
              <a:cxn ang="0">
                <a:pos x="2" y="26"/>
              </a:cxn>
              <a:cxn ang="0">
                <a:pos x="6" y="24"/>
              </a:cxn>
              <a:cxn ang="0">
                <a:pos x="4" y="22"/>
              </a:cxn>
              <a:cxn ang="0">
                <a:pos x="6" y="18"/>
              </a:cxn>
              <a:cxn ang="0">
                <a:pos x="6" y="16"/>
              </a:cxn>
              <a:cxn ang="0">
                <a:pos x="6" y="14"/>
              </a:cxn>
              <a:cxn ang="0">
                <a:pos x="8" y="14"/>
              </a:cxn>
              <a:cxn ang="0">
                <a:pos x="12" y="14"/>
              </a:cxn>
              <a:cxn ang="0">
                <a:pos x="12" y="10"/>
              </a:cxn>
              <a:cxn ang="0">
                <a:pos x="14" y="10"/>
              </a:cxn>
              <a:cxn ang="0">
                <a:pos x="16" y="12"/>
              </a:cxn>
              <a:cxn ang="0">
                <a:pos x="22" y="14"/>
              </a:cxn>
              <a:cxn ang="0">
                <a:pos x="28" y="14"/>
              </a:cxn>
              <a:cxn ang="0">
                <a:pos x="30" y="14"/>
              </a:cxn>
              <a:cxn ang="0">
                <a:pos x="34" y="12"/>
              </a:cxn>
              <a:cxn ang="0">
                <a:pos x="34" y="12"/>
              </a:cxn>
              <a:cxn ang="0">
                <a:pos x="34" y="8"/>
              </a:cxn>
              <a:cxn ang="0">
                <a:pos x="36" y="8"/>
              </a:cxn>
              <a:cxn ang="0">
                <a:pos x="42" y="6"/>
              </a:cxn>
              <a:cxn ang="0">
                <a:pos x="46" y="6"/>
              </a:cxn>
              <a:cxn ang="0">
                <a:pos x="50" y="6"/>
              </a:cxn>
              <a:cxn ang="0">
                <a:pos x="52" y="6"/>
              </a:cxn>
              <a:cxn ang="0">
                <a:pos x="54" y="2"/>
              </a:cxn>
              <a:cxn ang="0">
                <a:pos x="56" y="0"/>
              </a:cxn>
              <a:cxn ang="0">
                <a:pos x="60" y="0"/>
              </a:cxn>
              <a:cxn ang="0">
                <a:pos x="66" y="0"/>
              </a:cxn>
              <a:cxn ang="0">
                <a:pos x="72" y="4"/>
              </a:cxn>
              <a:cxn ang="0">
                <a:pos x="74" y="4"/>
              </a:cxn>
              <a:cxn ang="0">
                <a:pos x="76" y="2"/>
              </a:cxn>
              <a:cxn ang="0">
                <a:pos x="80" y="6"/>
              </a:cxn>
              <a:cxn ang="0">
                <a:pos x="82" y="8"/>
              </a:cxn>
              <a:cxn ang="0">
                <a:pos x="86" y="8"/>
              </a:cxn>
            </a:cxnLst>
            <a:rect l="0" t="0" r="r" b="b"/>
            <a:pathLst>
              <a:path w="86" h="46">
                <a:moveTo>
                  <a:pt x="86" y="10"/>
                </a:moveTo>
                <a:lnTo>
                  <a:pt x="86" y="12"/>
                </a:lnTo>
                <a:lnTo>
                  <a:pt x="84" y="14"/>
                </a:lnTo>
                <a:lnTo>
                  <a:pt x="84" y="14"/>
                </a:lnTo>
                <a:lnTo>
                  <a:pt x="84" y="14"/>
                </a:lnTo>
                <a:lnTo>
                  <a:pt x="82" y="14"/>
                </a:lnTo>
                <a:lnTo>
                  <a:pt x="82" y="12"/>
                </a:lnTo>
                <a:lnTo>
                  <a:pt x="82" y="12"/>
                </a:lnTo>
                <a:lnTo>
                  <a:pt x="82" y="12"/>
                </a:lnTo>
                <a:lnTo>
                  <a:pt x="80" y="14"/>
                </a:lnTo>
                <a:lnTo>
                  <a:pt x="80" y="14"/>
                </a:lnTo>
                <a:lnTo>
                  <a:pt x="78" y="14"/>
                </a:lnTo>
                <a:lnTo>
                  <a:pt x="78" y="16"/>
                </a:lnTo>
                <a:lnTo>
                  <a:pt x="78" y="16"/>
                </a:lnTo>
                <a:lnTo>
                  <a:pt x="78" y="16"/>
                </a:lnTo>
                <a:lnTo>
                  <a:pt x="78" y="16"/>
                </a:lnTo>
                <a:lnTo>
                  <a:pt x="78" y="16"/>
                </a:lnTo>
                <a:lnTo>
                  <a:pt x="76" y="18"/>
                </a:lnTo>
                <a:lnTo>
                  <a:pt x="76" y="18"/>
                </a:lnTo>
                <a:lnTo>
                  <a:pt x="76" y="18"/>
                </a:lnTo>
                <a:lnTo>
                  <a:pt x="76" y="18"/>
                </a:lnTo>
                <a:lnTo>
                  <a:pt x="76" y="18"/>
                </a:lnTo>
                <a:lnTo>
                  <a:pt x="76" y="20"/>
                </a:lnTo>
                <a:lnTo>
                  <a:pt x="76" y="20"/>
                </a:lnTo>
                <a:lnTo>
                  <a:pt x="76" y="20"/>
                </a:lnTo>
                <a:lnTo>
                  <a:pt x="76" y="20"/>
                </a:lnTo>
                <a:lnTo>
                  <a:pt x="74" y="20"/>
                </a:lnTo>
                <a:lnTo>
                  <a:pt x="74" y="22"/>
                </a:lnTo>
                <a:lnTo>
                  <a:pt x="74" y="22"/>
                </a:lnTo>
                <a:lnTo>
                  <a:pt x="74" y="24"/>
                </a:lnTo>
                <a:lnTo>
                  <a:pt x="74" y="24"/>
                </a:lnTo>
                <a:lnTo>
                  <a:pt x="72" y="24"/>
                </a:lnTo>
                <a:lnTo>
                  <a:pt x="72" y="26"/>
                </a:lnTo>
                <a:lnTo>
                  <a:pt x="72" y="26"/>
                </a:lnTo>
                <a:lnTo>
                  <a:pt x="72" y="26"/>
                </a:lnTo>
                <a:lnTo>
                  <a:pt x="72" y="26"/>
                </a:lnTo>
                <a:lnTo>
                  <a:pt x="72" y="28"/>
                </a:lnTo>
                <a:lnTo>
                  <a:pt x="72" y="28"/>
                </a:lnTo>
                <a:lnTo>
                  <a:pt x="70" y="30"/>
                </a:lnTo>
                <a:lnTo>
                  <a:pt x="72" y="30"/>
                </a:lnTo>
                <a:lnTo>
                  <a:pt x="70" y="30"/>
                </a:lnTo>
                <a:lnTo>
                  <a:pt x="70" y="30"/>
                </a:lnTo>
                <a:lnTo>
                  <a:pt x="70" y="30"/>
                </a:lnTo>
                <a:lnTo>
                  <a:pt x="68" y="32"/>
                </a:lnTo>
                <a:lnTo>
                  <a:pt x="68" y="32"/>
                </a:lnTo>
                <a:lnTo>
                  <a:pt x="68" y="34"/>
                </a:lnTo>
                <a:lnTo>
                  <a:pt x="68" y="34"/>
                </a:lnTo>
                <a:lnTo>
                  <a:pt x="68" y="36"/>
                </a:lnTo>
                <a:lnTo>
                  <a:pt x="68" y="36"/>
                </a:lnTo>
                <a:lnTo>
                  <a:pt x="68" y="36"/>
                </a:lnTo>
                <a:lnTo>
                  <a:pt x="68" y="36"/>
                </a:lnTo>
                <a:lnTo>
                  <a:pt x="68" y="38"/>
                </a:lnTo>
                <a:lnTo>
                  <a:pt x="66" y="38"/>
                </a:lnTo>
                <a:lnTo>
                  <a:pt x="66" y="38"/>
                </a:lnTo>
                <a:lnTo>
                  <a:pt x="66" y="38"/>
                </a:lnTo>
                <a:lnTo>
                  <a:pt x="64" y="38"/>
                </a:lnTo>
                <a:lnTo>
                  <a:pt x="64" y="38"/>
                </a:lnTo>
                <a:lnTo>
                  <a:pt x="62" y="38"/>
                </a:lnTo>
                <a:lnTo>
                  <a:pt x="62" y="38"/>
                </a:lnTo>
                <a:lnTo>
                  <a:pt x="62" y="38"/>
                </a:lnTo>
                <a:lnTo>
                  <a:pt x="62" y="38"/>
                </a:lnTo>
                <a:lnTo>
                  <a:pt x="62" y="38"/>
                </a:lnTo>
                <a:lnTo>
                  <a:pt x="62" y="40"/>
                </a:lnTo>
                <a:lnTo>
                  <a:pt x="62" y="40"/>
                </a:lnTo>
                <a:lnTo>
                  <a:pt x="62" y="40"/>
                </a:lnTo>
                <a:lnTo>
                  <a:pt x="60" y="40"/>
                </a:lnTo>
                <a:lnTo>
                  <a:pt x="60" y="40"/>
                </a:lnTo>
                <a:lnTo>
                  <a:pt x="60" y="40"/>
                </a:lnTo>
                <a:lnTo>
                  <a:pt x="60" y="40"/>
                </a:lnTo>
                <a:lnTo>
                  <a:pt x="58" y="38"/>
                </a:lnTo>
                <a:lnTo>
                  <a:pt x="56" y="40"/>
                </a:lnTo>
                <a:lnTo>
                  <a:pt x="56" y="40"/>
                </a:lnTo>
                <a:lnTo>
                  <a:pt x="56" y="40"/>
                </a:lnTo>
                <a:lnTo>
                  <a:pt x="56" y="40"/>
                </a:lnTo>
                <a:lnTo>
                  <a:pt x="54" y="40"/>
                </a:lnTo>
                <a:lnTo>
                  <a:pt x="54" y="40"/>
                </a:lnTo>
                <a:lnTo>
                  <a:pt x="52" y="40"/>
                </a:lnTo>
                <a:lnTo>
                  <a:pt x="50" y="40"/>
                </a:lnTo>
                <a:lnTo>
                  <a:pt x="48" y="40"/>
                </a:lnTo>
                <a:lnTo>
                  <a:pt x="48" y="40"/>
                </a:lnTo>
                <a:lnTo>
                  <a:pt x="48" y="38"/>
                </a:lnTo>
                <a:lnTo>
                  <a:pt x="46" y="40"/>
                </a:lnTo>
                <a:lnTo>
                  <a:pt x="46" y="40"/>
                </a:lnTo>
                <a:lnTo>
                  <a:pt x="46" y="40"/>
                </a:lnTo>
                <a:lnTo>
                  <a:pt x="46" y="40"/>
                </a:lnTo>
                <a:lnTo>
                  <a:pt x="44" y="42"/>
                </a:lnTo>
                <a:lnTo>
                  <a:pt x="42" y="42"/>
                </a:lnTo>
                <a:lnTo>
                  <a:pt x="42" y="42"/>
                </a:lnTo>
                <a:lnTo>
                  <a:pt x="40" y="42"/>
                </a:lnTo>
                <a:lnTo>
                  <a:pt x="40" y="42"/>
                </a:lnTo>
                <a:lnTo>
                  <a:pt x="38" y="44"/>
                </a:lnTo>
                <a:lnTo>
                  <a:pt x="38" y="44"/>
                </a:lnTo>
                <a:lnTo>
                  <a:pt x="38" y="44"/>
                </a:lnTo>
                <a:lnTo>
                  <a:pt x="38" y="44"/>
                </a:lnTo>
                <a:lnTo>
                  <a:pt x="36" y="44"/>
                </a:lnTo>
                <a:lnTo>
                  <a:pt x="36" y="44"/>
                </a:lnTo>
                <a:lnTo>
                  <a:pt x="34" y="44"/>
                </a:lnTo>
                <a:lnTo>
                  <a:pt x="34" y="44"/>
                </a:lnTo>
                <a:lnTo>
                  <a:pt x="34" y="46"/>
                </a:lnTo>
                <a:lnTo>
                  <a:pt x="32" y="46"/>
                </a:lnTo>
                <a:lnTo>
                  <a:pt x="32" y="46"/>
                </a:lnTo>
                <a:lnTo>
                  <a:pt x="32" y="46"/>
                </a:lnTo>
                <a:lnTo>
                  <a:pt x="30" y="46"/>
                </a:lnTo>
                <a:lnTo>
                  <a:pt x="30" y="46"/>
                </a:lnTo>
                <a:lnTo>
                  <a:pt x="30" y="46"/>
                </a:lnTo>
                <a:lnTo>
                  <a:pt x="28" y="46"/>
                </a:lnTo>
                <a:lnTo>
                  <a:pt x="26" y="46"/>
                </a:lnTo>
                <a:lnTo>
                  <a:pt x="26" y="46"/>
                </a:lnTo>
                <a:lnTo>
                  <a:pt x="22" y="44"/>
                </a:lnTo>
                <a:lnTo>
                  <a:pt x="22" y="44"/>
                </a:lnTo>
                <a:lnTo>
                  <a:pt x="22" y="44"/>
                </a:lnTo>
                <a:lnTo>
                  <a:pt x="22" y="44"/>
                </a:lnTo>
                <a:lnTo>
                  <a:pt x="20" y="42"/>
                </a:lnTo>
                <a:lnTo>
                  <a:pt x="20" y="42"/>
                </a:lnTo>
                <a:lnTo>
                  <a:pt x="18" y="42"/>
                </a:lnTo>
                <a:lnTo>
                  <a:pt x="18" y="42"/>
                </a:lnTo>
                <a:lnTo>
                  <a:pt x="18" y="42"/>
                </a:lnTo>
                <a:lnTo>
                  <a:pt x="18" y="42"/>
                </a:lnTo>
                <a:lnTo>
                  <a:pt x="16" y="42"/>
                </a:lnTo>
                <a:lnTo>
                  <a:pt x="16" y="42"/>
                </a:lnTo>
                <a:lnTo>
                  <a:pt x="16" y="40"/>
                </a:lnTo>
                <a:lnTo>
                  <a:pt x="16" y="40"/>
                </a:lnTo>
                <a:lnTo>
                  <a:pt x="16" y="40"/>
                </a:lnTo>
                <a:lnTo>
                  <a:pt x="14" y="38"/>
                </a:lnTo>
                <a:lnTo>
                  <a:pt x="12" y="38"/>
                </a:lnTo>
                <a:lnTo>
                  <a:pt x="12" y="38"/>
                </a:lnTo>
                <a:lnTo>
                  <a:pt x="12" y="38"/>
                </a:lnTo>
                <a:lnTo>
                  <a:pt x="12" y="38"/>
                </a:lnTo>
                <a:lnTo>
                  <a:pt x="12" y="36"/>
                </a:lnTo>
                <a:lnTo>
                  <a:pt x="12" y="36"/>
                </a:lnTo>
                <a:lnTo>
                  <a:pt x="12" y="36"/>
                </a:lnTo>
                <a:lnTo>
                  <a:pt x="10" y="36"/>
                </a:lnTo>
                <a:lnTo>
                  <a:pt x="10" y="36"/>
                </a:lnTo>
                <a:lnTo>
                  <a:pt x="8" y="34"/>
                </a:lnTo>
                <a:lnTo>
                  <a:pt x="8" y="34"/>
                </a:lnTo>
                <a:lnTo>
                  <a:pt x="8" y="34"/>
                </a:lnTo>
                <a:lnTo>
                  <a:pt x="6" y="34"/>
                </a:lnTo>
                <a:lnTo>
                  <a:pt x="4" y="32"/>
                </a:lnTo>
                <a:lnTo>
                  <a:pt x="4" y="30"/>
                </a:lnTo>
                <a:lnTo>
                  <a:pt x="4" y="30"/>
                </a:lnTo>
                <a:lnTo>
                  <a:pt x="4" y="30"/>
                </a:lnTo>
                <a:lnTo>
                  <a:pt x="4" y="30"/>
                </a:lnTo>
                <a:lnTo>
                  <a:pt x="4" y="30"/>
                </a:lnTo>
                <a:lnTo>
                  <a:pt x="4" y="28"/>
                </a:lnTo>
                <a:lnTo>
                  <a:pt x="4" y="28"/>
                </a:lnTo>
                <a:lnTo>
                  <a:pt x="2" y="28"/>
                </a:lnTo>
                <a:lnTo>
                  <a:pt x="2" y="28"/>
                </a:lnTo>
                <a:lnTo>
                  <a:pt x="2" y="28"/>
                </a:lnTo>
                <a:lnTo>
                  <a:pt x="2" y="28"/>
                </a:lnTo>
                <a:lnTo>
                  <a:pt x="0" y="28"/>
                </a:lnTo>
                <a:lnTo>
                  <a:pt x="0" y="28"/>
                </a:lnTo>
                <a:lnTo>
                  <a:pt x="0" y="28"/>
                </a:lnTo>
                <a:lnTo>
                  <a:pt x="2" y="26"/>
                </a:lnTo>
                <a:lnTo>
                  <a:pt x="2" y="26"/>
                </a:lnTo>
                <a:lnTo>
                  <a:pt x="2" y="26"/>
                </a:lnTo>
                <a:lnTo>
                  <a:pt x="4" y="26"/>
                </a:lnTo>
                <a:lnTo>
                  <a:pt x="4" y="26"/>
                </a:lnTo>
                <a:lnTo>
                  <a:pt x="4" y="26"/>
                </a:lnTo>
                <a:lnTo>
                  <a:pt x="6" y="26"/>
                </a:lnTo>
                <a:lnTo>
                  <a:pt x="6" y="24"/>
                </a:lnTo>
                <a:lnTo>
                  <a:pt x="4" y="24"/>
                </a:lnTo>
                <a:lnTo>
                  <a:pt x="4" y="22"/>
                </a:lnTo>
                <a:lnTo>
                  <a:pt x="4" y="22"/>
                </a:lnTo>
                <a:lnTo>
                  <a:pt x="4" y="22"/>
                </a:lnTo>
                <a:lnTo>
                  <a:pt x="4" y="22"/>
                </a:lnTo>
                <a:lnTo>
                  <a:pt x="4" y="20"/>
                </a:lnTo>
                <a:lnTo>
                  <a:pt x="4" y="18"/>
                </a:lnTo>
                <a:lnTo>
                  <a:pt x="4" y="18"/>
                </a:lnTo>
                <a:lnTo>
                  <a:pt x="6" y="18"/>
                </a:lnTo>
                <a:lnTo>
                  <a:pt x="6" y="18"/>
                </a:lnTo>
                <a:lnTo>
                  <a:pt x="8" y="18"/>
                </a:lnTo>
                <a:lnTo>
                  <a:pt x="8" y="16"/>
                </a:lnTo>
                <a:lnTo>
                  <a:pt x="6" y="16"/>
                </a:lnTo>
                <a:lnTo>
                  <a:pt x="6" y="16"/>
                </a:lnTo>
                <a:lnTo>
                  <a:pt x="6" y="16"/>
                </a:lnTo>
                <a:lnTo>
                  <a:pt x="4" y="16"/>
                </a:lnTo>
                <a:lnTo>
                  <a:pt x="4" y="14"/>
                </a:lnTo>
                <a:lnTo>
                  <a:pt x="4" y="14"/>
                </a:lnTo>
                <a:lnTo>
                  <a:pt x="6" y="14"/>
                </a:lnTo>
                <a:lnTo>
                  <a:pt x="6" y="14"/>
                </a:lnTo>
                <a:lnTo>
                  <a:pt x="6" y="14"/>
                </a:lnTo>
                <a:lnTo>
                  <a:pt x="8" y="14"/>
                </a:lnTo>
                <a:lnTo>
                  <a:pt x="8" y="14"/>
                </a:lnTo>
                <a:lnTo>
                  <a:pt x="8" y="14"/>
                </a:lnTo>
                <a:lnTo>
                  <a:pt x="8" y="14"/>
                </a:lnTo>
                <a:lnTo>
                  <a:pt x="10" y="14"/>
                </a:lnTo>
                <a:lnTo>
                  <a:pt x="10" y="14"/>
                </a:lnTo>
                <a:lnTo>
                  <a:pt x="12" y="14"/>
                </a:lnTo>
                <a:lnTo>
                  <a:pt x="12" y="14"/>
                </a:lnTo>
                <a:lnTo>
                  <a:pt x="12" y="14"/>
                </a:lnTo>
                <a:lnTo>
                  <a:pt x="12" y="12"/>
                </a:lnTo>
                <a:lnTo>
                  <a:pt x="12" y="12"/>
                </a:lnTo>
                <a:lnTo>
                  <a:pt x="12" y="12"/>
                </a:lnTo>
                <a:lnTo>
                  <a:pt x="12" y="10"/>
                </a:lnTo>
                <a:lnTo>
                  <a:pt x="12" y="10"/>
                </a:lnTo>
                <a:lnTo>
                  <a:pt x="12" y="10"/>
                </a:lnTo>
                <a:lnTo>
                  <a:pt x="12" y="10"/>
                </a:lnTo>
                <a:lnTo>
                  <a:pt x="14" y="10"/>
                </a:lnTo>
                <a:lnTo>
                  <a:pt x="14" y="10"/>
                </a:lnTo>
                <a:lnTo>
                  <a:pt x="14" y="10"/>
                </a:lnTo>
                <a:lnTo>
                  <a:pt x="14" y="10"/>
                </a:lnTo>
                <a:lnTo>
                  <a:pt x="14" y="10"/>
                </a:lnTo>
                <a:lnTo>
                  <a:pt x="16" y="10"/>
                </a:lnTo>
                <a:lnTo>
                  <a:pt x="16" y="10"/>
                </a:lnTo>
                <a:lnTo>
                  <a:pt x="16" y="12"/>
                </a:lnTo>
                <a:lnTo>
                  <a:pt x="16" y="12"/>
                </a:lnTo>
                <a:lnTo>
                  <a:pt x="20" y="14"/>
                </a:lnTo>
                <a:lnTo>
                  <a:pt x="22" y="14"/>
                </a:lnTo>
                <a:lnTo>
                  <a:pt x="22" y="14"/>
                </a:lnTo>
                <a:lnTo>
                  <a:pt x="22" y="14"/>
                </a:lnTo>
                <a:lnTo>
                  <a:pt x="24" y="14"/>
                </a:lnTo>
                <a:lnTo>
                  <a:pt x="24" y="14"/>
                </a:lnTo>
                <a:lnTo>
                  <a:pt x="26" y="14"/>
                </a:lnTo>
                <a:lnTo>
                  <a:pt x="26" y="14"/>
                </a:lnTo>
                <a:lnTo>
                  <a:pt x="28" y="14"/>
                </a:lnTo>
                <a:lnTo>
                  <a:pt x="28" y="14"/>
                </a:lnTo>
                <a:lnTo>
                  <a:pt x="28" y="14"/>
                </a:lnTo>
                <a:lnTo>
                  <a:pt x="30" y="14"/>
                </a:lnTo>
                <a:lnTo>
                  <a:pt x="30" y="14"/>
                </a:lnTo>
                <a:lnTo>
                  <a:pt x="30" y="14"/>
                </a:lnTo>
                <a:lnTo>
                  <a:pt x="32" y="14"/>
                </a:lnTo>
                <a:lnTo>
                  <a:pt x="32" y="14"/>
                </a:lnTo>
                <a:lnTo>
                  <a:pt x="32" y="14"/>
                </a:lnTo>
                <a:lnTo>
                  <a:pt x="32" y="14"/>
                </a:lnTo>
                <a:lnTo>
                  <a:pt x="34" y="12"/>
                </a:lnTo>
                <a:lnTo>
                  <a:pt x="34" y="12"/>
                </a:lnTo>
                <a:lnTo>
                  <a:pt x="34" y="12"/>
                </a:lnTo>
                <a:lnTo>
                  <a:pt x="34" y="12"/>
                </a:lnTo>
                <a:lnTo>
                  <a:pt x="34" y="12"/>
                </a:lnTo>
                <a:lnTo>
                  <a:pt x="34" y="12"/>
                </a:lnTo>
                <a:lnTo>
                  <a:pt x="34" y="12"/>
                </a:lnTo>
                <a:lnTo>
                  <a:pt x="34" y="10"/>
                </a:lnTo>
                <a:lnTo>
                  <a:pt x="34" y="10"/>
                </a:lnTo>
                <a:lnTo>
                  <a:pt x="34" y="8"/>
                </a:lnTo>
                <a:lnTo>
                  <a:pt x="34" y="8"/>
                </a:lnTo>
                <a:lnTo>
                  <a:pt x="36" y="8"/>
                </a:lnTo>
                <a:lnTo>
                  <a:pt x="36" y="8"/>
                </a:lnTo>
                <a:lnTo>
                  <a:pt x="36" y="8"/>
                </a:lnTo>
                <a:lnTo>
                  <a:pt x="36" y="8"/>
                </a:lnTo>
                <a:lnTo>
                  <a:pt x="36" y="8"/>
                </a:lnTo>
                <a:lnTo>
                  <a:pt x="38" y="8"/>
                </a:lnTo>
                <a:lnTo>
                  <a:pt x="38" y="8"/>
                </a:lnTo>
                <a:lnTo>
                  <a:pt x="42" y="8"/>
                </a:lnTo>
                <a:lnTo>
                  <a:pt x="42" y="8"/>
                </a:lnTo>
                <a:lnTo>
                  <a:pt x="42" y="6"/>
                </a:lnTo>
                <a:lnTo>
                  <a:pt x="42" y="6"/>
                </a:lnTo>
                <a:lnTo>
                  <a:pt x="44" y="6"/>
                </a:lnTo>
                <a:lnTo>
                  <a:pt x="44" y="6"/>
                </a:lnTo>
                <a:lnTo>
                  <a:pt x="46" y="6"/>
                </a:lnTo>
                <a:lnTo>
                  <a:pt x="46" y="6"/>
                </a:lnTo>
                <a:lnTo>
                  <a:pt x="48" y="8"/>
                </a:lnTo>
                <a:lnTo>
                  <a:pt x="48" y="8"/>
                </a:lnTo>
                <a:lnTo>
                  <a:pt x="48" y="6"/>
                </a:lnTo>
                <a:lnTo>
                  <a:pt x="50" y="6"/>
                </a:lnTo>
                <a:lnTo>
                  <a:pt x="50" y="6"/>
                </a:lnTo>
                <a:lnTo>
                  <a:pt x="50" y="6"/>
                </a:lnTo>
                <a:lnTo>
                  <a:pt x="50" y="6"/>
                </a:lnTo>
                <a:lnTo>
                  <a:pt x="52" y="4"/>
                </a:lnTo>
                <a:lnTo>
                  <a:pt x="52" y="6"/>
                </a:lnTo>
                <a:lnTo>
                  <a:pt x="52" y="6"/>
                </a:lnTo>
                <a:lnTo>
                  <a:pt x="54" y="4"/>
                </a:lnTo>
                <a:lnTo>
                  <a:pt x="54" y="4"/>
                </a:lnTo>
                <a:lnTo>
                  <a:pt x="54" y="4"/>
                </a:lnTo>
                <a:lnTo>
                  <a:pt x="54" y="2"/>
                </a:lnTo>
                <a:lnTo>
                  <a:pt x="54" y="2"/>
                </a:lnTo>
                <a:lnTo>
                  <a:pt x="54" y="2"/>
                </a:lnTo>
                <a:lnTo>
                  <a:pt x="54" y="2"/>
                </a:lnTo>
                <a:lnTo>
                  <a:pt x="54" y="2"/>
                </a:lnTo>
                <a:lnTo>
                  <a:pt x="56" y="0"/>
                </a:lnTo>
                <a:lnTo>
                  <a:pt x="56" y="0"/>
                </a:lnTo>
                <a:lnTo>
                  <a:pt x="58" y="0"/>
                </a:lnTo>
                <a:lnTo>
                  <a:pt x="58" y="0"/>
                </a:lnTo>
                <a:lnTo>
                  <a:pt x="60" y="0"/>
                </a:lnTo>
                <a:lnTo>
                  <a:pt x="60" y="0"/>
                </a:lnTo>
                <a:lnTo>
                  <a:pt x="60" y="0"/>
                </a:lnTo>
                <a:lnTo>
                  <a:pt x="62" y="2"/>
                </a:lnTo>
                <a:lnTo>
                  <a:pt x="64" y="2"/>
                </a:lnTo>
                <a:lnTo>
                  <a:pt x="64" y="0"/>
                </a:lnTo>
                <a:lnTo>
                  <a:pt x="66" y="0"/>
                </a:lnTo>
                <a:lnTo>
                  <a:pt x="66" y="0"/>
                </a:lnTo>
                <a:lnTo>
                  <a:pt x="68" y="0"/>
                </a:lnTo>
                <a:lnTo>
                  <a:pt x="70" y="2"/>
                </a:lnTo>
                <a:lnTo>
                  <a:pt x="70" y="2"/>
                </a:lnTo>
                <a:lnTo>
                  <a:pt x="70" y="4"/>
                </a:lnTo>
                <a:lnTo>
                  <a:pt x="72" y="4"/>
                </a:lnTo>
                <a:lnTo>
                  <a:pt x="72" y="4"/>
                </a:lnTo>
                <a:lnTo>
                  <a:pt x="72" y="4"/>
                </a:lnTo>
                <a:lnTo>
                  <a:pt x="74" y="4"/>
                </a:lnTo>
                <a:lnTo>
                  <a:pt x="74" y="4"/>
                </a:lnTo>
                <a:lnTo>
                  <a:pt x="74" y="4"/>
                </a:lnTo>
                <a:lnTo>
                  <a:pt x="76" y="4"/>
                </a:lnTo>
                <a:lnTo>
                  <a:pt x="76" y="4"/>
                </a:lnTo>
                <a:lnTo>
                  <a:pt x="76" y="2"/>
                </a:lnTo>
                <a:lnTo>
                  <a:pt x="76" y="2"/>
                </a:lnTo>
                <a:lnTo>
                  <a:pt x="76" y="2"/>
                </a:lnTo>
                <a:lnTo>
                  <a:pt x="78" y="2"/>
                </a:lnTo>
                <a:lnTo>
                  <a:pt x="78" y="2"/>
                </a:lnTo>
                <a:lnTo>
                  <a:pt x="78" y="4"/>
                </a:lnTo>
                <a:lnTo>
                  <a:pt x="80" y="4"/>
                </a:lnTo>
                <a:lnTo>
                  <a:pt x="80" y="6"/>
                </a:lnTo>
                <a:lnTo>
                  <a:pt x="80" y="6"/>
                </a:lnTo>
                <a:lnTo>
                  <a:pt x="80" y="6"/>
                </a:lnTo>
                <a:lnTo>
                  <a:pt x="82" y="6"/>
                </a:lnTo>
                <a:lnTo>
                  <a:pt x="82" y="8"/>
                </a:lnTo>
                <a:lnTo>
                  <a:pt x="82" y="8"/>
                </a:lnTo>
                <a:lnTo>
                  <a:pt x="82" y="8"/>
                </a:lnTo>
                <a:lnTo>
                  <a:pt x="84" y="8"/>
                </a:lnTo>
                <a:lnTo>
                  <a:pt x="84" y="8"/>
                </a:lnTo>
                <a:lnTo>
                  <a:pt x="84" y="8"/>
                </a:lnTo>
                <a:lnTo>
                  <a:pt x="86" y="8"/>
                </a:lnTo>
                <a:lnTo>
                  <a:pt x="86" y="8"/>
                </a:lnTo>
                <a:lnTo>
                  <a:pt x="86" y="8"/>
                </a:lnTo>
                <a:lnTo>
                  <a:pt x="86" y="10"/>
                </a:lnTo>
                <a:lnTo>
                  <a:pt x="86"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7" name="Freeform 173"/>
          <p:cNvSpPr>
            <a:spLocks noEditPoints="1"/>
          </p:cNvSpPr>
          <p:nvPr/>
        </p:nvSpPr>
        <p:spPr bwMode="auto">
          <a:xfrm>
            <a:off x="2854325" y="3103563"/>
            <a:ext cx="66675" cy="53975"/>
          </a:xfrm>
          <a:custGeom>
            <a:avLst/>
            <a:gdLst/>
            <a:ahLst/>
            <a:cxnLst>
              <a:cxn ang="0">
                <a:pos x="38" y="32"/>
              </a:cxn>
              <a:cxn ang="0">
                <a:pos x="34" y="30"/>
              </a:cxn>
              <a:cxn ang="0">
                <a:pos x="30" y="30"/>
              </a:cxn>
              <a:cxn ang="0">
                <a:pos x="26" y="30"/>
              </a:cxn>
              <a:cxn ang="0">
                <a:pos x="24" y="32"/>
              </a:cxn>
              <a:cxn ang="0">
                <a:pos x="20" y="32"/>
              </a:cxn>
              <a:cxn ang="0">
                <a:pos x="16" y="30"/>
              </a:cxn>
              <a:cxn ang="0">
                <a:pos x="8" y="32"/>
              </a:cxn>
              <a:cxn ang="0">
                <a:pos x="8" y="32"/>
              </a:cxn>
              <a:cxn ang="0">
                <a:pos x="8" y="34"/>
              </a:cxn>
              <a:cxn ang="0">
                <a:pos x="8" y="34"/>
              </a:cxn>
              <a:cxn ang="0">
                <a:pos x="6" y="30"/>
              </a:cxn>
              <a:cxn ang="0">
                <a:pos x="2" y="28"/>
              </a:cxn>
              <a:cxn ang="0">
                <a:pos x="0" y="28"/>
              </a:cxn>
              <a:cxn ang="0">
                <a:pos x="2" y="22"/>
              </a:cxn>
              <a:cxn ang="0">
                <a:pos x="6" y="24"/>
              </a:cxn>
              <a:cxn ang="0">
                <a:pos x="10" y="26"/>
              </a:cxn>
              <a:cxn ang="0">
                <a:pos x="12" y="24"/>
              </a:cxn>
              <a:cxn ang="0">
                <a:pos x="12" y="24"/>
              </a:cxn>
              <a:cxn ang="0">
                <a:pos x="12" y="26"/>
              </a:cxn>
              <a:cxn ang="0">
                <a:pos x="16" y="26"/>
              </a:cxn>
              <a:cxn ang="0">
                <a:pos x="20" y="26"/>
              </a:cxn>
              <a:cxn ang="0">
                <a:pos x="22" y="26"/>
              </a:cxn>
              <a:cxn ang="0">
                <a:pos x="26" y="26"/>
              </a:cxn>
              <a:cxn ang="0">
                <a:pos x="28" y="24"/>
              </a:cxn>
              <a:cxn ang="0">
                <a:pos x="30" y="26"/>
              </a:cxn>
              <a:cxn ang="0">
                <a:pos x="30" y="22"/>
              </a:cxn>
              <a:cxn ang="0">
                <a:pos x="28" y="20"/>
              </a:cxn>
              <a:cxn ang="0">
                <a:pos x="26" y="18"/>
              </a:cxn>
              <a:cxn ang="0">
                <a:pos x="26" y="14"/>
              </a:cxn>
              <a:cxn ang="0">
                <a:pos x="22" y="8"/>
              </a:cxn>
              <a:cxn ang="0">
                <a:pos x="18" y="6"/>
              </a:cxn>
              <a:cxn ang="0">
                <a:pos x="16" y="6"/>
              </a:cxn>
              <a:cxn ang="0">
                <a:pos x="18" y="4"/>
              </a:cxn>
              <a:cxn ang="0">
                <a:pos x="20" y="4"/>
              </a:cxn>
              <a:cxn ang="0">
                <a:pos x="26" y="2"/>
              </a:cxn>
              <a:cxn ang="0">
                <a:pos x="28" y="2"/>
              </a:cxn>
              <a:cxn ang="0">
                <a:pos x="34" y="4"/>
              </a:cxn>
              <a:cxn ang="0">
                <a:pos x="38" y="6"/>
              </a:cxn>
              <a:cxn ang="0">
                <a:pos x="42" y="6"/>
              </a:cxn>
              <a:cxn ang="0">
                <a:pos x="42" y="8"/>
              </a:cxn>
              <a:cxn ang="0">
                <a:pos x="42" y="10"/>
              </a:cxn>
              <a:cxn ang="0">
                <a:pos x="42" y="14"/>
              </a:cxn>
              <a:cxn ang="0">
                <a:pos x="42" y="14"/>
              </a:cxn>
              <a:cxn ang="0">
                <a:pos x="40" y="18"/>
              </a:cxn>
              <a:cxn ang="0">
                <a:pos x="40" y="22"/>
              </a:cxn>
              <a:cxn ang="0">
                <a:pos x="40" y="22"/>
              </a:cxn>
              <a:cxn ang="0">
                <a:pos x="38" y="24"/>
              </a:cxn>
              <a:cxn ang="0">
                <a:pos x="36" y="24"/>
              </a:cxn>
              <a:cxn ang="0">
                <a:pos x="36" y="26"/>
              </a:cxn>
              <a:cxn ang="0">
                <a:pos x="38" y="28"/>
              </a:cxn>
              <a:cxn ang="0">
                <a:pos x="38" y="30"/>
              </a:cxn>
              <a:cxn ang="0">
                <a:pos x="24" y="22"/>
              </a:cxn>
              <a:cxn ang="0">
                <a:pos x="18" y="20"/>
              </a:cxn>
              <a:cxn ang="0">
                <a:pos x="18" y="18"/>
              </a:cxn>
              <a:cxn ang="0">
                <a:pos x="20" y="18"/>
              </a:cxn>
              <a:cxn ang="0">
                <a:pos x="24" y="20"/>
              </a:cxn>
              <a:cxn ang="0">
                <a:pos x="28" y="0"/>
              </a:cxn>
              <a:cxn ang="0">
                <a:pos x="24" y="0"/>
              </a:cxn>
              <a:cxn ang="0">
                <a:pos x="26" y="0"/>
              </a:cxn>
            </a:cxnLst>
            <a:rect l="0" t="0" r="r" b="b"/>
            <a:pathLst>
              <a:path w="42" h="34">
                <a:moveTo>
                  <a:pt x="38" y="34"/>
                </a:moveTo>
                <a:lnTo>
                  <a:pt x="38" y="34"/>
                </a:lnTo>
                <a:lnTo>
                  <a:pt x="38" y="34"/>
                </a:lnTo>
                <a:lnTo>
                  <a:pt x="38" y="32"/>
                </a:lnTo>
                <a:lnTo>
                  <a:pt x="38" y="32"/>
                </a:lnTo>
                <a:lnTo>
                  <a:pt x="38" y="32"/>
                </a:lnTo>
                <a:lnTo>
                  <a:pt x="36" y="32"/>
                </a:lnTo>
                <a:lnTo>
                  <a:pt x="36" y="30"/>
                </a:lnTo>
                <a:lnTo>
                  <a:pt x="34" y="30"/>
                </a:lnTo>
                <a:lnTo>
                  <a:pt x="34" y="30"/>
                </a:lnTo>
                <a:lnTo>
                  <a:pt x="34" y="30"/>
                </a:lnTo>
                <a:lnTo>
                  <a:pt x="32" y="30"/>
                </a:lnTo>
                <a:lnTo>
                  <a:pt x="32" y="30"/>
                </a:lnTo>
                <a:lnTo>
                  <a:pt x="30" y="30"/>
                </a:lnTo>
                <a:lnTo>
                  <a:pt x="30" y="30"/>
                </a:lnTo>
                <a:lnTo>
                  <a:pt x="30" y="30"/>
                </a:lnTo>
                <a:lnTo>
                  <a:pt x="30" y="30"/>
                </a:lnTo>
                <a:lnTo>
                  <a:pt x="28" y="30"/>
                </a:lnTo>
                <a:lnTo>
                  <a:pt x="28" y="30"/>
                </a:lnTo>
                <a:lnTo>
                  <a:pt x="26" y="30"/>
                </a:lnTo>
                <a:lnTo>
                  <a:pt x="24" y="30"/>
                </a:lnTo>
                <a:lnTo>
                  <a:pt x="24" y="30"/>
                </a:lnTo>
                <a:lnTo>
                  <a:pt x="24" y="32"/>
                </a:lnTo>
                <a:lnTo>
                  <a:pt x="24" y="32"/>
                </a:lnTo>
                <a:lnTo>
                  <a:pt x="24" y="32"/>
                </a:lnTo>
                <a:lnTo>
                  <a:pt x="24" y="32"/>
                </a:lnTo>
                <a:lnTo>
                  <a:pt x="24" y="32"/>
                </a:lnTo>
                <a:lnTo>
                  <a:pt x="24" y="32"/>
                </a:lnTo>
                <a:lnTo>
                  <a:pt x="22" y="32"/>
                </a:lnTo>
                <a:lnTo>
                  <a:pt x="20" y="32"/>
                </a:lnTo>
                <a:lnTo>
                  <a:pt x="20" y="32"/>
                </a:lnTo>
                <a:lnTo>
                  <a:pt x="20" y="30"/>
                </a:lnTo>
                <a:lnTo>
                  <a:pt x="18" y="30"/>
                </a:lnTo>
                <a:lnTo>
                  <a:pt x="16" y="30"/>
                </a:lnTo>
                <a:lnTo>
                  <a:pt x="16" y="30"/>
                </a:lnTo>
                <a:lnTo>
                  <a:pt x="16" y="30"/>
                </a:lnTo>
                <a:lnTo>
                  <a:pt x="14" y="30"/>
                </a:lnTo>
                <a:lnTo>
                  <a:pt x="14" y="30"/>
                </a:lnTo>
                <a:lnTo>
                  <a:pt x="10" y="32"/>
                </a:lnTo>
                <a:lnTo>
                  <a:pt x="8" y="32"/>
                </a:lnTo>
                <a:lnTo>
                  <a:pt x="8" y="32"/>
                </a:lnTo>
                <a:lnTo>
                  <a:pt x="8" y="32"/>
                </a:lnTo>
                <a:lnTo>
                  <a:pt x="8" y="32"/>
                </a:lnTo>
                <a:lnTo>
                  <a:pt x="8" y="32"/>
                </a:lnTo>
                <a:lnTo>
                  <a:pt x="8" y="32"/>
                </a:lnTo>
                <a:lnTo>
                  <a:pt x="8" y="32"/>
                </a:lnTo>
                <a:lnTo>
                  <a:pt x="8" y="32"/>
                </a:lnTo>
                <a:lnTo>
                  <a:pt x="8" y="32"/>
                </a:lnTo>
                <a:lnTo>
                  <a:pt x="8" y="34"/>
                </a:lnTo>
                <a:lnTo>
                  <a:pt x="8" y="34"/>
                </a:lnTo>
                <a:lnTo>
                  <a:pt x="8" y="34"/>
                </a:lnTo>
                <a:lnTo>
                  <a:pt x="8" y="34"/>
                </a:lnTo>
                <a:lnTo>
                  <a:pt x="8" y="34"/>
                </a:lnTo>
                <a:lnTo>
                  <a:pt x="8" y="34"/>
                </a:lnTo>
                <a:lnTo>
                  <a:pt x="8" y="34"/>
                </a:lnTo>
                <a:lnTo>
                  <a:pt x="8" y="32"/>
                </a:lnTo>
                <a:lnTo>
                  <a:pt x="6" y="32"/>
                </a:lnTo>
                <a:lnTo>
                  <a:pt x="6" y="32"/>
                </a:lnTo>
                <a:lnTo>
                  <a:pt x="6" y="32"/>
                </a:lnTo>
                <a:lnTo>
                  <a:pt x="6" y="30"/>
                </a:lnTo>
                <a:lnTo>
                  <a:pt x="4" y="30"/>
                </a:lnTo>
                <a:lnTo>
                  <a:pt x="4" y="30"/>
                </a:lnTo>
                <a:lnTo>
                  <a:pt x="2" y="28"/>
                </a:lnTo>
                <a:lnTo>
                  <a:pt x="2" y="28"/>
                </a:lnTo>
                <a:lnTo>
                  <a:pt x="2" y="28"/>
                </a:lnTo>
                <a:lnTo>
                  <a:pt x="2" y="30"/>
                </a:lnTo>
                <a:lnTo>
                  <a:pt x="2" y="30"/>
                </a:lnTo>
                <a:lnTo>
                  <a:pt x="0" y="30"/>
                </a:lnTo>
                <a:lnTo>
                  <a:pt x="0" y="30"/>
                </a:lnTo>
                <a:lnTo>
                  <a:pt x="0" y="28"/>
                </a:lnTo>
                <a:lnTo>
                  <a:pt x="0" y="28"/>
                </a:lnTo>
                <a:lnTo>
                  <a:pt x="0" y="26"/>
                </a:lnTo>
                <a:lnTo>
                  <a:pt x="0" y="24"/>
                </a:lnTo>
                <a:lnTo>
                  <a:pt x="2" y="24"/>
                </a:lnTo>
                <a:lnTo>
                  <a:pt x="2" y="22"/>
                </a:lnTo>
                <a:lnTo>
                  <a:pt x="4" y="22"/>
                </a:lnTo>
                <a:lnTo>
                  <a:pt x="4" y="22"/>
                </a:lnTo>
                <a:lnTo>
                  <a:pt x="4" y="24"/>
                </a:lnTo>
                <a:lnTo>
                  <a:pt x="4" y="24"/>
                </a:lnTo>
                <a:lnTo>
                  <a:pt x="6" y="24"/>
                </a:lnTo>
                <a:lnTo>
                  <a:pt x="6" y="24"/>
                </a:lnTo>
                <a:lnTo>
                  <a:pt x="6" y="24"/>
                </a:lnTo>
                <a:lnTo>
                  <a:pt x="6" y="24"/>
                </a:lnTo>
                <a:lnTo>
                  <a:pt x="10" y="26"/>
                </a:lnTo>
                <a:lnTo>
                  <a:pt x="10" y="26"/>
                </a:lnTo>
                <a:lnTo>
                  <a:pt x="10" y="24"/>
                </a:lnTo>
                <a:lnTo>
                  <a:pt x="10" y="24"/>
                </a:lnTo>
                <a:lnTo>
                  <a:pt x="10" y="24"/>
                </a:lnTo>
                <a:lnTo>
                  <a:pt x="12" y="24"/>
                </a:lnTo>
                <a:lnTo>
                  <a:pt x="12" y="24"/>
                </a:lnTo>
                <a:lnTo>
                  <a:pt x="12" y="24"/>
                </a:lnTo>
                <a:lnTo>
                  <a:pt x="12" y="24"/>
                </a:lnTo>
                <a:lnTo>
                  <a:pt x="12" y="24"/>
                </a:lnTo>
                <a:lnTo>
                  <a:pt x="12" y="24"/>
                </a:lnTo>
                <a:lnTo>
                  <a:pt x="12" y="24"/>
                </a:lnTo>
                <a:lnTo>
                  <a:pt x="12" y="24"/>
                </a:lnTo>
                <a:lnTo>
                  <a:pt x="10" y="24"/>
                </a:lnTo>
                <a:lnTo>
                  <a:pt x="12" y="26"/>
                </a:lnTo>
                <a:lnTo>
                  <a:pt x="12" y="26"/>
                </a:lnTo>
                <a:lnTo>
                  <a:pt x="12" y="26"/>
                </a:lnTo>
                <a:lnTo>
                  <a:pt x="12" y="26"/>
                </a:lnTo>
                <a:lnTo>
                  <a:pt x="14" y="26"/>
                </a:lnTo>
                <a:lnTo>
                  <a:pt x="14" y="26"/>
                </a:lnTo>
                <a:lnTo>
                  <a:pt x="14" y="26"/>
                </a:lnTo>
                <a:lnTo>
                  <a:pt x="16" y="26"/>
                </a:lnTo>
                <a:lnTo>
                  <a:pt x="16" y="26"/>
                </a:lnTo>
                <a:lnTo>
                  <a:pt x="16" y="26"/>
                </a:lnTo>
                <a:lnTo>
                  <a:pt x="18" y="26"/>
                </a:lnTo>
                <a:lnTo>
                  <a:pt x="20" y="26"/>
                </a:lnTo>
                <a:lnTo>
                  <a:pt x="20" y="26"/>
                </a:lnTo>
                <a:lnTo>
                  <a:pt x="22" y="26"/>
                </a:lnTo>
                <a:lnTo>
                  <a:pt x="22" y="26"/>
                </a:lnTo>
                <a:lnTo>
                  <a:pt x="22" y="26"/>
                </a:lnTo>
                <a:lnTo>
                  <a:pt x="22" y="26"/>
                </a:lnTo>
                <a:lnTo>
                  <a:pt x="22" y="26"/>
                </a:lnTo>
                <a:lnTo>
                  <a:pt x="24" y="26"/>
                </a:lnTo>
                <a:lnTo>
                  <a:pt x="26" y="26"/>
                </a:lnTo>
                <a:lnTo>
                  <a:pt x="26" y="26"/>
                </a:lnTo>
                <a:lnTo>
                  <a:pt x="26" y="26"/>
                </a:lnTo>
                <a:lnTo>
                  <a:pt x="26" y="26"/>
                </a:lnTo>
                <a:lnTo>
                  <a:pt x="26" y="26"/>
                </a:lnTo>
                <a:lnTo>
                  <a:pt x="26" y="26"/>
                </a:lnTo>
                <a:lnTo>
                  <a:pt x="26" y="24"/>
                </a:lnTo>
                <a:lnTo>
                  <a:pt x="26" y="24"/>
                </a:lnTo>
                <a:lnTo>
                  <a:pt x="28" y="24"/>
                </a:lnTo>
                <a:lnTo>
                  <a:pt x="28" y="24"/>
                </a:lnTo>
                <a:lnTo>
                  <a:pt x="28" y="24"/>
                </a:lnTo>
                <a:lnTo>
                  <a:pt x="30" y="24"/>
                </a:lnTo>
                <a:lnTo>
                  <a:pt x="30" y="26"/>
                </a:lnTo>
                <a:lnTo>
                  <a:pt x="30" y="26"/>
                </a:lnTo>
                <a:lnTo>
                  <a:pt x="30" y="26"/>
                </a:lnTo>
                <a:lnTo>
                  <a:pt x="32" y="22"/>
                </a:lnTo>
                <a:lnTo>
                  <a:pt x="32" y="22"/>
                </a:lnTo>
                <a:lnTo>
                  <a:pt x="30" y="22"/>
                </a:lnTo>
                <a:lnTo>
                  <a:pt x="30" y="22"/>
                </a:lnTo>
                <a:lnTo>
                  <a:pt x="30" y="22"/>
                </a:lnTo>
                <a:lnTo>
                  <a:pt x="30" y="22"/>
                </a:lnTo>
                <a:lnTo>
                  <a:pt x="28" y="20"/>
                </a:lnTo>
                <a:lnTo>
                  <a:pt x="28" y="20"/>
                </a:lnTo>
                <a:lnTo>
                  <a:pt x="28" y="20"/>
                </a:lnTo>
                <a:lnTo>
                  <a:pt x="28" y="20"/>
                </a:lnTo>
                <a:lnTo>
                  <a:pt x="28" y="20"/>
                </a:lnTo>
                <a:lnTo>
                  <a:pt x="28" y="20"/>
                </a:lnTo>
                <a:lnTo>
                  <a:pt x="26" y="18"/>
                </a:lnTo>
                <a:lnTo>
                  <a:pt x="26" y="18"/>
                </a:lnTo>
                <a:lnTo>
                  <a:pt x="26" y="18"/>
                </a:lnTo>
                <a:lnTo>
                  <a:pt x="26" y="18"/>
                </a:lnTo>
                <a:lnTo>
                  <a:pt x="24" y="16"/>
                </a:lnTo>
                <a:lnTo>
                  <a:pt x="26" y="14"/>
                </a:lnTo>
                <a:lnTo>
                  <a:pt x="26" y="14"/>
                </a:lnTo>
                <a:lnTo>
                  <a:pt x="26" y="12"/>
                </a:lnTo>
                <a:lnTo>
                  <a:pt x="26" y="12"/>
                </a:lnTo>
                <a:lnTo>
                  <a:pt x="26" y="10"/>
                </a:lnTo>
                <a:lnTo>
                  <a:pt x="22" y="8"/>
                </a:lnTo>
                <a:lnTo>
                  <a:pt x="22" y="8"/>
                </a:lnTo>
                <a:lnTo>
                  <a:pt x="22" y="6"/>
                </a:lnTo>
                <a:lnTo>
                  <a:pt x="22" y="6"/>
                </a:lnTo>
                <a:lnTo>
                  <a:pt x="20" y="8"/>
                </a:lnTo>
                <a:lnTo>
                  <a:pt x="18" y="6"/>
                </a:lnTo>
                <a:lnTo>
                  <a:pt x="18" y="6"/>
                </a:lnTo>
                <a:lnTo>
                  <a:pt x="18" y="6"/>
                </a:lnTo>
                <a:lnTo>
                  <a:pt x="16" y="6"/>
                </a:lnTo>
                <a:lnTo>
                  <a:pt x="16" y="6"/>
                </a:lnTo>
                <a:lnTo>
                  <a:pt x="16" y="6"/>
                </a:lnTo>
                <a:lnTo>
                  <a:pt x="16" y="6"/>
                </a:lnTo>
                <a:lnTo>
                  <a:pt x="16" y="6"/>
                </a:lnTo>
                <a:lnTo>
                  <a:pt x="16" y="6"/>
                </a:lnTo>
                <a:lnTo>
                  <a:pt x="18" y="4"/>
                </a:lnTo>
                <a:lnTo>
                  <a:pt x="18" y="4"/>
                </a:lnTo>
                <a:lnTo>
                  <a:pt x="18" y="4"/>
                </a:lnTo>
                <a:lnTo>
                  <a:pt x="18" y="4"/>
                </a:lnTo>
                <a:lnTo>
                  <a:pt x="18" y="4"/>
                </a:lnTo>
                <a:lnTo>
                  <a:pt x="18" y="4"/>
                </a:lnTo>
                <a:lnTo>
                  <a:pt x="20" y="4"/>
                </a:lnTo>
                <a:lnTo>
                  <a:pt x="20" y="4"/>
                </a:lnTo>
                <a:lnTo>
                  <a:pt x="20" y="2"/>
                </a:lnTo>
                <a:lnTo>
                  <a:pt x="22" y="2"/>
                </a:lnTo>
                <a:lnTo>
                  <a:pt x="24" y="2"/>
                </a:lnTo>
                <a:lnTo>
                  <a:pt x="24" y="2"/>
                </a:lnTo>
                <a:lnTo>
                  <a:pt x="26" y="2"/>
                </a:lnTo>
                <a:lnTo>
                  <a:pt x="26" y="2"/>
                </a:lnTo>
                <a:lnTo>
                  <a:pt x="26" y="2"/>
                </a:lnTo>
                <a:lnTo>
                  <a:pt x="26" y="2"/>
                </a:lnTo>
                <a:lnTo>
                  <a:pt x="26" y="2"/>
                </a:lnTo>
                <a:lnTo>
                  <a:pt x="28" y="2"/>
                </a:lnTo>
                <a:lnTo>
                  <a:pt x="28" y="2"/>
                </a:lnTo>
                <a:lnTo>
                  <a:pt x="30" y="2"/>
                </a:lnTo>
                <a:lnTo>
                  <a:pt x="30" y="4"/>
                </a:lnTo>
                <a:lnTo>
                  <a:pt x="30" y="4"/>
                </a:lnTo>
                <a:lnTo>
                  <a:pt x="34" y="4"/>
                </a:lnTo>
                <a:lnTo>
                  <a:pt x="34" y="4"/>
                </a:lnTo>
                <a:lnTo>
                  <a:pt x="34" y="6"/>
                </a:lnTo>
                <a:lnTo>
                  <a:pt x="36" y="6"/>
                </a:lnTo>
                <a:lnTo>
                  <a:pt x="36" y="6"/>
                </a:lnTo>
                <a:lnTo>
                  <a:pt x="38" y="6"/>
                </a:lnTo>
                <a:lnTo>
                  <a:pt x="40" y="6"/>
                </a:lnTo>
                <a:lnTo>
                  <a:pt x="42" y="6"/>
                </a:lnTo>
                <a:lnTo>
                  <a:pt x="42" y="6"/>
                </a:lnTo>
                <a:lnTo>
                  <a:pt x="42" y="6"/>
                </a:lnTo>
                <a:lnTo>
                  <a:pt x="42" y="6"/>
                </a:lnTo>
                <a:lnTo>
                  <a:pt x="42" y="6"/>
                </a:lnTo>
                <a:lnTo>
                  <a:pt x="42" y="6"/>
                </a:lnTo>
                <a:lnTo>
                  <a:pt x="42" y="8"/>
                </a:lnTo>
                <a:lnTo>
                  <a:pt x="42" y="8"/>
                </a:lnTo>
                <a:lnTo>
                  <a:pt x="42" y="8"/>
                </a:lnTo>
                <a:lnTo>
                  <a:pt x="42" y="8"/>
                </a:lnTo>
                <a:lnTo>
                  <a:pt x="42" y="8"/>
                </a:lnTo>
                <a:lnTo>
                  <a:pt x="42" y="8"/>
                </a:lnTo>
                <a:lnTo>
                  <a:pt x="42" y="10"/>
                </a:lnTo>
                <a:lnTo>
                  <a:pt x="42" y="10"/>
                </a:lnTo>
                <a:lnTo>
                  <a:pt x="42" y="10"/>
                </a:lnTo>
                <a:lnTo>
                  <a:pt x="42" y="12"/>
                </a:lnTo>
                <a:lnTo>
                  <a:pt x="40" y="12"/>
                </a:lnTo>
                <a:lnTo>
                  <a:pt x="40" y="14"/>
                </a:lnTo>
                <a:lnTo>
                  <a:pt x="42" y="14"/>
                </a:lnTo>
                <a:lnTo>
                  <a:pt x="42" y="14"/>
                </a:lnTo>
                <a:lnTo>
                  <a:pt x="42" y="14"/>
                </a:lnTo>
                <a:lnTo>
                  <a:pt x="42" y="14"/>
                </a:lnTo>
                <a:lnTo>
                  <a:pt x="42" y="14"/>
                </a:lnTo>
                <a:lnTo>
                  <a:pt x="42" y="14"/>
                </a:lnTo>
                <a:lnTo>
                  <a:pt x="42" y="14"/>
                </a:lnTo>
                <a:lnTo>
                  <a:pt x="42" y="16"/>
                </a:lnTo>
                <a:lnTo>
                  <a:pt x="42" y="16"/>
                </a:lnTo>
                <a:lnTo>
                  <a:pt x="40" y="18"/>
                </a:lnTo>
                <a:lnTo>
                  <a:pt x="40" y="18"/>
                </a:lnTo>
                <a:lnTo>
                  <a:pt x="40" y="20"/>
                </a:lnTo>
                <a:lnTo>
                  <a:pt x="40" y="20"/>
                </a:lnTo>
                <a:lnTo>
                  <a:pt x="40" y="20"/>
                </a:lnTo>
                <a:lnTo>
                  <a:pt x="40" y="22"/>
                </a:lnTo>
                <a:lnTo>
                  <a:pt x="40" y="22"/>
                </a:lnTo>
                <a:lnTo>
                  <a:pt x="40" y="22"/>
                </a:lnTo>
                <a:lnTo>
                  <a:pt x="40" y="22"/>
                </a:lnTo>
                <a:lnTo>
                  <a:pt x="40" y="22"/>
                </a:lnTo>
                <a:lnTo>
                  <a:pt x="40" y="22"/>
                </a:lnTo>
                <a:lnTo>
                  <a:pt x="40" y="22"/>
                </a:lnTo>
                <a:lnTo>
                  <a:pt x="38" y="22"/>
                </a:lnTo>
                <a:lnTo>
                  <a:pt x="38" y="24"/>
                </a:lnTo>
                <a:lnTo>
                  <a:pt x="38" y="24"/>
                </a:lnTo>
                <a:lnTo>
                  <a:pt x="38" y="24"/>
                </a:lnTo>
                <a:lnTo>
                  <a:pt x="38" y="24"/>
                </a:lnTo>
                <a:lnTo>
                  <a:pt x="36" y="24"/>
                </a:lnTo>
                <a:lnTo>
                  <a:pt x="36" y="24"/>
                </a:lnTo>
                <a:lnTo>
                  <a:pt x="36" y="24"/>
                </a:lnTo>
                <a:lnTo>
                  <a:pt x="36" y="24"/>
                </a:lnTo>
                <a:lnTo>
                  <a:pt x="36" y="24"/>
                </a:lnTo>
                <a:lnTo>
                  <a:pt x="36" y="24"/>
                </a:lnTo>
                <a:lnTo>
                  <a:pt x="36" y="24"/>
                </a:lnTo>
                <a:lnTo>
                  <a:pt x="36" y="26"/>
                </a:lnTo>
                <a:lnTo>
                  <a:pt x="38" y="26"/>
                </a:lnTo>
                <a:lnTo>
                  <a:pt x="36" y="26"/>
                </a:lnTo>
                <a:lnTo>
                  <a:pt x="36" y="26"/>
                </a:lnTo>
                <a:lnTo>
                  <a:pt x="36" y="26"/>
                </a:lnTo>
                <a:lnTo>
                  <a:pt x="38" y="28"/>
                </a:lnTo>
                <a:lnTo>
                  <a:pt x="38" y="28"/>
                </a:lnTo>
                <a:lnTo>
                  <a:pt x="38" y="28"/>
                </a:lnTo>
                <a:lnTo>
                  <a:pt x="40" y="28"/>
                </a:lnTo>
                <a:lnTo>
                  <a:pt x="40" y="28"/>
                </a:lnTo>
                <a:lnTo>
                  <a:pt x="40" y="30"/>
                </a:lnTo>
                <a:lnTo>
                  <a:pt x="40" y="30"/>
                </a:lnTo>
                <a:lnTo>
                  <a:pt x="38" y="30"/>
                </a:lnTo>
                <a:lnTo>
                  <a:pt x="38" y="30"/>
                </a:lnTo>
                <a:lnTo>
                  <a:pt x="38" y="32"/>
                </a:lnTo>
                <a:lnTo>
                  <a:pt x="38" y="32"/>
                </a:lnTo>
                <a:lnTo>
                  <a:pt x="38" y="34"/>
                </a:lnTo>
                <a:close/>
                <a:moveTo>
                  <a:pt x="24" y="22"/>
                </a:moveTo>
                <a:lnTo>
                  <a:pt x="24" y="22"/>
                </a:lnTo>
                <a:lnTo>
                  <a:pt x="24" y="22"/>
                </a:lnTo>
                <a:lnTo>
                  <a:pt x="22" y="22"/>
                </a:lnTo>
                <a:lnTo>
                  <a:pt x="20" y="22"/>
                </a:lnTo>
                <a:lnTo>
                  <a:pt x="18" y="20"/>
                </a:lnTo>
                <a:lnTo>
                  <a:pt x="18" y="20"/>
                </a:lnTo>
                <a:lnTo>
                  <a:pt x="18" y="20"/>
                </a:lnTo>
                <a:lnTo>
                  <a:pt x="18" y="18"/>
                </a:lnTo>
                <a:lnTo>
                  <a:pt x="18" y="18"/>
                </a:lnTo>
                <a:lnTo>
                  <a:pt x="18" y="18"/>
                </a:lnTo>
                <a:lnTo>
                  <a:pt x="18" y="18"/>
                </a:lnTo>
                <a:lnTo>
                  <a:pt x="18" y="18"/>
                </a:lnTo>
                <a:lnTo>
                  <a:pt x="18" y="18"/>
                </a:lnTo>
                <a:lnTo>
                  <a:pt x="18" y="18"/>
                </a:lnTo>
                <a:lnTo>
                  <a:pt x="20" y="18"/>
                </a:lnTo>
                <a:lnTo>
                  <a:pt x="22" y="20"/>
                </a:lnTo>
                <a:lnTo>
                  <a:pt x="24" y="20"/>
                </a:lnTo>
                <a:lnTo>
                  <a:pt x="24" y="20"/>
                </a:lnTo>
                <a:lnTo>
                  <a:pt x="24" y="20"/>
                </a:lnTo>
                <a:lnTo>
                  <a:pt x="24" y="20"/>
                </a:lnTo>
                <a:lnTo>
                  <a:pt x="24" y="22"/>
                </a:lnTo>
                <a:lnTo>
                  <a:pt x="24" y="22"/>
                </a:lnTo>
                <a:lnTo>
                  <a:pt x="24" y="22"/>
                </a:lnTo>
                <a:close/>
                <a:moveTo>
                  <a:pt x="30" y="0"/>
                </a:moveTo>
                <a:lnTo>
                  <a:pt x="28" y="0"/>
                </a:lnTo>
                <a:lnTo>
                  <a:pt x="28" y="0"/>
                </a:lnTo>
                <a:lnTo>
                  <a:pt x="26" y="0"/>
                </a:lnTo>
                <a:lnTo>
                  <a:pt x="24" y="0"/>
                </a:lnTo>
                <a:lnTo>
                  <a:pt x="24" y="0"/>
                </a:lnTo>
                <a:lnTo>
                  <a:pt x="24" y="0"/>
                </a:lnTo>
                <a:lnTo>
                  <a:pt x="26" y="0"/>
                </a:lnTo>
                <a:lnTo>
                  <a:pt x="26" y="0"/>
                </a:lnTo>
                <a:lnTo>
                  <a:pt x="26" y="0"/>
                </a:lnTo>
                <a:lnTo>
                  <a:pt x="26" y="0"/>
                </a:lnTo>
                <a:lnTo>
                  <a:pt x="26" y="0"/>
                </a:lnTo>
                <a:lnTo>
                  <a:pt x="28" y="0"/>
                </a:lnTo>
                <a:lnTo>
                  <a:pt x="28" y="0"/>
                </a:lnTo>
                <a:lnTo>
                  <a:pt x="30" y="0"/>
                </a:lnTo>
                <a:lnTo>
                  <a:pt x="3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8" name="Freeform 174"/>
          <p:cNvSpPr>
            <a:spLocks noEditPoints="1"/>
          </p:cNvSpPr>
          <p:nvPr/>
        </p:nvSpPr>
        <p:spPr bwMode="auto">
          <a:xfrm>
            <a:off x="4845050" y="2408238"/>
            <a:ext cx="123825" cy="104775"/>
          </a:xfrm>
          <a:custGeom>
            <a:avLst/>
            <a:gdLst/>
            <a:ahLst/>
            <a:cxnLst>
              <a:cxn ang="0">
                <a:pos x="12" y="30"/>
              </a:cxn>
              <a:cxn ang="0">
                <a:pos x="14" y="28"/>
              </a:cxn>
              <a:cxn ang="0">
                <a:pos x="12" y="26"/>
              </a:cxn>
              <a:cxn ang="0">
                <a:pos x="12" y="22"/>
              </a:cxn>
              <a:cxn ang="0">
                <a:pos x="22" y="32"/>
              </a:cxn>
              <a:cxn ang="0">
                <a:pos x="24" y="34"/>
              </a:cxn>
              <a:cxn ang="0">
                <a:pos x="18" y="30"/>
              </a:cxn>
              <a:cxn ang="0">
                <a:pos x="60" y="62"/>
              </a:cxn>
              <a:cxn ang="0">
                <a:pos x="54" y="60"/>
              </a:cxn>
              <a:cxn ang="0">
                <a:pos x="48" y="58"/>
              </a:cxn>
              <a:cxn ang="0">
                <a:pos x="46" y="58"/>
              </a:cxn>
              <a:cxn ang="0">
                <a:pos x="70" y="10"/>
              </a:cxn>
              <a:cxn ang="0">
                <a:pos x="72" y="16"/>
              </a:cxn>
              <a:cxn ang="0">
                <a:pos x="76" y="20"/>
              </a:cxn>
              <a:cxn ang="0">
                <a:pos x="74" y="20"/>
              </a:cxn>
              <a:cxn ang="0">
                <a:pos x="70" y="26"/>
              </a:cxn>
              <a:cxn ang="0">
                <a:pos x="62" y="22"/>
              </a:cxn>
              <a:cxn ang="0">
                <a:pos x="50" y="22"/>
              </a:cxn>
              <a:cxn ang="0">
                <a:pos x="42" y="20"/>
              </a:cxn>
              <a:cxn ang="0">
                <a:pos x="34" y="22"/>
              </a:cxn>
              <a:cxn ang="0">
                <a:pos x="30" y="28"/>
              </a:cxn>
              <a:cxn ang="0">
                <a:pos x="36" y="38"/>
              </a:cxn>
              <a:cxn ang="0">
                <a:pos x="42" y="40"/>
              </a:cxn>
              <a:cxn ang="0">
                <a:pos x="50" y="48"/>
              </a:cxn>
              <a:cxn ang="0">
                <a:pos x="58" y="56"/>
              </a:cxn>
              <a:cxn ang="0">
                <a:pos x="52" y="54"/>
              </a:cxn>
              <a:cxn ang="0">
                <a:pos x="46" y="50"/>
              </a:cxn>
              <a:cxn ang="0">
                <a:pos x="36" y="50"/>
              </a:cxn>
              <a:cxn ang="0">
                <a:pos x="28" y="42"/>
              </a:cxn>
              <a:cxn ang="0">
                <a:pos x="24" y="36"/>
              </a:cxn>
              <a:cxn ang="0">
                <a:pos x="22" y="32"/>
              </a:cxn>
              <a:cxn ang="0">
                <a:pos x="20" y="26"/>
              </a:cxn>
              <a:cxn ang="0">
                <a:pos x="10" y="20"/>
              </a:cxn>
              <a:cxn ang="0">
                <a:pos x="8" y="26"/>
              </a:cxn>
              <a:cxn ang="0">
                <a:pos x="2" y="20"/>
              </a:cxn>
              <a:cxn ang="0">
                <a:pos x="6" y="16"/>
              </a:cxn>
              <a:cxn ang="0">
                <a:pos x="16" y="16"/>
              </a:cxn>
              <a:cxn ang="0">
                <a:pos x="24" y="14"/>
              </a:cxn>
              <a:cxn ang="0">
                <a:pos x="28" y="10"/>
              </a:cxn>
              <a:cxn ang="0">
                <a:pos x="32" y="4"/>
              </a:cxn>
              <a:cxn ang="0">
                <a:pos x="38" y="0"/>
              </a:cxn>
              <a:cxn ang="0">
                <a:pos x="44" y="2"/>
              </a:cxn>
              <a:cxn ang="0">
                <a:pos x="48" y="8"/>
              </a:cxn>
              <a:cxn ang="0">
                <a:pos x="58" y="12"/>
              </a:cxn>
              <a:cxn ang="0">
                <a:pos x="66" y="10"/>
              </a:cxn>
              <a:cxn ang="0">
                <a:pos x="70" y="66"/>
              </a:cxn>
              <a:cxn ang="0">
                <a:pos x="52" y="58"/>
              </a:cxn>
              <a:cxn ang="0">
                <a:pos x="58" y="58"/>
              </a:cxn>
              <a:cxn ang="0">
                <a:pos x="68" y="64"/>
              </a:cxn>
              <a:cxn ang="0">
                <a:pos x="38" y="56"/>
              </a:cxn>
              <a:cxn ang="0">
                <a:pos x="44" y="56"/>
              </a:cxn>
              <a:cxn ang="0">
                <a:pos x="46" y="54"/>
              </a:cxn>
              <a:cxn ang="0">
                <a:pos x="44" y="52"/>
              </a:cxn>
              <a:cxn ang="0">
                <a:pos x="48" y="52"/>
              </a:cxn>
              <a:cxn ang="0">
                <a:pos x="22" y="40"/>
              </a:cxn>
              <a:cxn ang="0">
                <a:pos x="22" y="40"/>
              </a:cxn>
              <a:cxn ang="0">
                <a:pos x="16" y="24"/>
              </a:cxn>
              <a:cxn ang="0">
                <a:pos x="18" y="24"/>
              </a:cxn>
            </a:cxnLst>
            <a:rect l="0" t="0" r="r" b="b"/>
            <a:pathLst>
              <a:path w="78" h="66">
                <a:moveTo>
                  <a:pt x="14" y="32"/>
                </a:moveTo>
                <a:lnTo>
                  <a:pt x="14" y="32"/>
                </a:lnTo>
                <a:lnTo>
                  <a:pt x="14" y="32"/>
                </a:lnTo>
                <a:lnTo>
                  <a:pt x="12" y="30"/>
                </a:lnTo>
                <a:lnTo>
                  <a:pt x="12" y="30"/>
                </a:lnTo>
                <a:lnTo>
                  <a:pt x="12" y="30"/>
                </a:lnTo>
                <a:lnTo>
                  <a:pt x="12" y="30"/>
                </a:lnTo>
                <a:lnTo>
                  <a:pt x="12" y="30"/>
                </a:lnTo>
                <a:lnTo>
                  <a:pt x="12" y="30"/>
                </a:lnTo>
                <a:lnTo>
                  <a:pt x="12" y="30"/>
                </a:lnTo>
                <a:lnTo>
                  <a:pt x="12" y="30"/>
                </a:lnTo>
                <a:lnTo>
                  <a:pt x="12" y="30"/>
                </a:lnTo>
                <a:lnTo>
                  <a:pt x="14" y="30"/>
                </a:lnTo>
                <a:lnTo>
                  <a:pt x="14" y="32"/>
                </a:lnTo>
                <a:lnTo>
                  <a:pt x="14" y="32"/>
                </a:lnTo>
                <a:lnTo>
                  <a:pt x="14" y="32"/>
                </a:lnTo>
                <a:lnTo>
                  <a:pt x="14" y="32"/>
                </a:lnTo>
                <a:lnTo>
                  <a:pt x="14" y="32"/>
                </a:lnTo>
                <a:lnTo>
                  <a:pt x="14" y="32"/>
                </a:lnTo>
                <a:lnTo>
                  <a:pt x="14" y="32"/>
                </a:lnTo>
                <a:close/>
                <a:moveTo>
                  <a:pt x="12" y="24"/>
                </a:moveTo>
                <a:lnTo>
                  <a:pt x="14" y="28"/>
                </a:lnTo>
                <a:lnTo>
                  <a:pt x="14" y="28"/>
                </a:lnTo>
                <a:lnTo>
                  <a:pt x="14" y="30"/>
                </a:lnTo>
                <a:lnTo>
                  <a:pt x="14" y="30"/>
                </a:lnTo>
                <a:lnTo>
                  <a:pt x="14" y="30"/>
                </a:lnTo>
                <a:lnTo>
                  <a:pt x="14" y="30"/>
                </a:lnTo>
                <a:lnTo>
                  <a:pt x="14" y="30"/>
                </a:lnTo>
                <a:lnTo>
                  <a:pt x="14" y="30"/>
                </a:lnTo>
                <a:lnTo>
                  <a:pt x="14" y="30"/>
                </a:lnTo>
                <a:lnTo>
                  <a:pt x="12" y="30"/>
                </a:lnTo>
                <a:lnTo>
                  <a:pt x="12" y="26"/>
                </a:lnTo>
                <a:lnTo>
                  <a:pt x="12" y="26"/>
                </a:lnTo>
                <a:lnTo>
                  <a:pt x="12" y="26"/>
                </a:lnTo>
                <a:lnTo>
                  <a:pt x="12" y="26"/>
                </a:lnTo>
                <a:lnTo>
                  <a:pt x="12" y="24"/>
                </a:lnTo>
                <a:lnTo>
                  <a:pt x="12" y="24"/>
                </a:lnTo>
                <a:lnTo>
                  <a:pt x="12" y="24"/>
                </a:lnTo>
                <a:lnTo>
                  <a:pt x="12" y="24"/>
                </a:lnTo>
                <a:lnTo>
                  <a:pt x="12" y="24"/>
                </a:lnTo>
                <a:lnTo>
                  <a:pt x="10" y="22"/>
                </a:lnTo>
                <a:lnTo>
                  <a:pt x="10" y="22"/>
                </a:lnTo>
                <a:lnTo>
                  <a:pt x="12" y="22"/>
                </a:lnTo>
                <a:lnTo>
                  <a:pt x="12" y="22"/>
                </a:lnTo>
                <a:lnTo>
                  <a:pt x="12" y="22"/>
                </a:lnTo>
                <a:lnTo>
                  <a:pt x="12" y="22"/>
                </a:lnTo>
                <a:lnTo>
                  <a:pt x="12" y="22"/>
                </a:lnTo>
                <a:lnTo>
                  <a:pt x="12" y="22"/>
                </a:lnTo>
                <a:lnTo>
                  <a:pt x="12" y="22"/>
                </a:lnTo>
                <a:lnTo>
                  <a:pt x="12" y="22"/>
                </a:lnTo>
                <a:lnTo>
                  <a:pt x="12" y="24"/>
                </a:lnTo>
                <a:lnTo>
                  <a:pt x="12" y="24"/>
                </a:lnTo>
                <a:lnTo>
                  <a:pt x="12" y="24"/>
                </a:lnTo>
                <a:lnTo>
                  <a:pt x="12" y="24"/>
                </a:lnTo>
                <a:close/>
                <a:moveTo>
                  <a:pt x="22" y="32"/>
                </a:moveTo>
                <a:lnTo>
                  <a:pt x="22" y="32"/>
                </a:lnTo>
                <a:lnTo>
                  <a:pt x="22" y="32"/>
                </a:lnTo>
                <a:lnTo>
                  <a:pt x="22" y="32"/>
                </a:lnTo>
                <a:lnTo>
                  <a:pt x="20" y="32"/>
                </a:lnTo>
                <a:lnTo>
                  <a:pt x="22" y="32"/>
                </a:lnTo>
                <a:lnTo>
                  <a:pt x="22" y="34"/>
                </a:lnTo>
                <a:lnTo>
                  <a:pt x="22" y="32"/>
                </a:lnTo>
                <a:lnTo>
                  <a:pt x="22" y="32"/>
                </a:lnTo>
                <a:lnTo>
                  <a:pt x="22" y="34"/>
                </a:lnTo>
                <a:lnTo>
                  <a:pt x="22" y="34"/>
                </a:lnTo>
                <a:lnTo>
                  <a:pt x="24" y="34"/>
                </a:lnTo>
                <a:lnTo>
                  <a:pt x="24" y="36"/>
                </a:lnTo>
                <a:lnTo>
                  <a:pt x="24" y="36"/>
                </a:lnTo>
                <a:lnTo>
                  <a:pt x="24" y="36"/>
                </a:lnTo>
                <a:lnTo>
                  <a:pt x="24" y="36"/>
                </a:lnTo>
                <a:lnTo>
                  <a:pt x="22" y="36"/>
                </a:lnTo>
                <a:lnTo>
                  <a:pt x="22" y="36"/>
                </a:lnTo>
                <a:lnTo>
                  <a:pt x="22" y="36"/>
                </a:lnTo>
                <a:lnTo>
                  <a:pt x="22" y="34"/>
                </a:lnTo>
                <a:lnTo>
                  <a:pt x="22" y="34"/>
                </a:lnTo>
                <a:lnTo>
                  <a:pt x="20" y="32"/>
                </a:lnTo>
                <a:lnTo>
                  <a:pt x="18" y="30"/>
                </a:lnTo>
                <a:lnTo>
                  <a:pt x="18" y="30"/>
                </a:lnTo>
                <a:lnTo>
                  <a:pt x="18" y="30"/>
                </a:lnTo>
                <a:lnTo>
                  <a:pt x="18" y="30"/>
                </a:lnTo>
                <a:lnTo>
                  <a:pt x="20" y="30"/>
                </a:lnTo>
                <a:lnTo>
                  <a:pt x="20" y="30"/>
                </a:lnTo>
                <a:lnTo>
                  <a:pt x="20" y="30"/>
                </a:lnTo>
                <a:lnTo>
                  <a:pt x="20" y="32"/>
                </a:lnTo>
                <a:lnTo>
                  <a:pt x="22" y="32"/>
                </a:lnTo>
                <a:close/>
                <a:moveTo>
                  <a:pt x="60" y="62"/>
                </a:moveTo>
                <a:lnTo>
                  <a:pt x="60" y="62"/>
                </a:lnTo>
                <a:lnTo>
                  <a:pt x="60" y="62"/>
                </a:lnTo>
                <a:lnTo>
                  <a:pt x="60" y="62"/>
                </a:lnTo>
                <a:lnTo>
                  <a:pt x="58" y="62"/>
                </a:lnTo>
                <a:lnTo>
                  <a:pt x="58" y="62"/>
                </a:lnTo>
                <a:lnTo>
                  <a:pt x="58" y="62"/>
                </a:lnTo>
                <a:lnTo>
                  <a:pt x="56" y="62"/>
                </a:lnTo>
                <a:lnTo>
                  <a:pt x="54" y="62"/>
                </a:lnTo>
                <a:lnTo>
                  <a:pt x="54" y="60"/>
                </a:lnTo>
                <a:lnTo>
                  <a:pt x="54" y="60"/>
                </a:lnTo>
                <a:lnTo>
                  <a:pt x="54" y="60"/>
                </a:lnTo>
                <a:lnTo>
                  <a:pt x="54" y="60"/>
                </a:lnTo>
                <a:lnTo>
                  <a:pt x="54" y="60"/>
                </a:lnTo>
                <a:lnTo>
                  <a:pt x="54" y="60"/>
                </a:lnTo>
                <a:lnTo>
                  <a:pt x="58" y="62"/>
                </a:lnTo>
                <a:lnTo>
                  <a:pt x="60" y="62"/>
                </a:lnTo>
                <a:lnTo>
                  <a:pt x="60" y="62"/>
                </a:lnTo>
                <a:lnTo>
                  <a:pt x="60" y="62"/>
                </a:lnTo>
                <a:close/>
                <a:moveTo>
                  <a:pt x="46" y="58"/>
                </a:moveTo>
                <a:lnTo>
                  <a:pt x="48" y="58"/>
                </a:lnTo>
                <a:lnTo>
                  <a:pt x="48" y="58"/>
                </a:lnTo>
                <a:lnTo>
                  <a:pt x="48" y="58"/>
                </a:lnTo>
                <a:lnTo>
                  <a:pt x="48" y="58"/>
                </a:lnTo>
                <a:lnTo>
                  <a:pt x="48" y="58"/>
                </a:lnTo>
                <a:lnTo>
                  <a:pt x="48" y="58"/>
                </a:lnTo>
                <a:lnTo>
                  <a:pt x="50" y="58"/>
                </a:lnTo>
                <a:lnTo>
                  <a:pt x="50" y="58"/>
                </a:lnTo>
                <a:lnTo>
                  <a:pt x="52" y="58"/>
                </a:lnTo>
                <a:lnTo>
                  <a:pt x="52" y="58"/>
                </a:lnTo>
                <a:lnTo>
                  <a:pt x="52" y="58"/>
                </a:lnTo>
                <a:lnTo>
                  <a:pt x="52" y="58"/>
                </a:lnTo>
                <a:lnTo>
                  <a:pt x="48" y="58"/>
                </a:lnTo>
                <a:lnTo>
                  <a:pt x="48" y="58"/>
                </a:lnTo>
                <a:lnTo>
                  <a:pt x="48" y="58"/>
                </a:lnTo>
                <a:lnTo>
                  <a:pt x="46" y="58"/>
                </a:lnTo>
                <a:lnTo>
                  <a:pt x="46" y="58"/>
                </a:lnTo>
                <a:lnTo>
                  <a:pt x="44" y="58"/>
                </a:lnTo>
                <a:lnTo>
                  <a:pt x="44" y="58"/>
                </a:lnTo>
                <a:lnTo>
                  <a:pt x="46" y="58"/>
                </a:lnTo>
                <a:lnTo>
                  <a:pt x="46" y="58"/>
                </a:lnTo>
                <a:lnTo>
                  <a:pt x="46" y="58"/>
                </a:lnTo>
                <a:lnTo>
                  <a:pt x="46" y="58"/>
                </a:lnTo>
                <a:lnTo>
                  <a:pt x="46" y="58"/>
                </a:lnTo>
                <a:lnTo>
                  <a:pt x="46" y="58"/>
                </a:lnTo>
                <a:close/>
                <a:moveTo>
                  <a:pt x="70" y="10"/>
                </a:moveTo>
                <a:lnTo>
                  <a:pt x="70" y="10"/>
                </a:lnTo>
                <a:lnTo>
                  <a:pt x="70" y="10"/>
                </a:lnTo>
                <a:lnTo>
                  <a:pt x="70" y="10"/>
                </a:lnTo>
                <a:lnTo>
                  <a:pt x="72" y="12"/>
                </a:lnTo>
                <a:lnTo>
                  <a:pt x="72" y="14"/>
                </a:lnTo>
                <a:lnTo>
                  <a:pt x="72" y="14"/>
                </a:lnTo>
                <a:lnTo>
                  <a:pt x="70" y="14"/>
                </a:lnTo>
                <a:lnTo>
                  <a:pt x="70" y="14"/>
                </a:lnTo>
                <a:lnTo>
                  <a:pt x="72" y="16"/>
                </a:lnTo>
                <a:lnTo>
                  <a:pt x="72" y="16"/>
                </a:lnTo>
                <a:lnTo>
                  <a:pt x="72" y="16"/>
                </a:lnTo>
                <a:lnTo>
                  <a:pt x="72" y="16"/>
                </a:lnTo>
                <a:lnTo>
                  <a:pt x="74" y="16"/>
                </a:lnTo>
                <a:lnTo>
                  <a:pt x="74" y="16"/>
                </a:lnTo>
                <a:lnTo>
                  <a:pt x="72" y="16"/>
                </a:lnTo>
                <a:lnTo>
                  <a:pt x="72" y="16"/>
                </a:lnTo>
                <a:lnTo>
                  <a:pt x="72" y="16"/>
                </a:lnTo>
                <a:lnTo>
                  <a:pt x="72" y="18"/>
                </a:lnTo>
                <a:lnTo>
                  <a:pt x="74" y="20"/>
                </a:lnTo>
                <a:lnTo>
                  <a:pt x="74" y="20"/>
                </a:lnTo>
                <a:lnTo>
                  <a:pt x="76" y="20"/>
                </a:lnTo>
                <a:lnTo>
                  <a:pt x="76" y="20"/>
                </a:lnTo>
                <a:lnTo>
                  <a:pt x="76" y="20"/>
                </a:lnTo>
                <a:lnTo>
                  <a:pt x="76" y="20"/>
                </a:lnTo>
                <a:lnTo>
                  <a:pt x="78" y="20"/>
                </a:lnTo>
                <a:lnTo>
                  <a:pt x="78" y="20"/>
                </a:lnTo>
                <a:lnTo>
                  <a:pt x="78" y="20"/>
                </a:lnTo>
                <a:lnTo>
                  <a:pt x="78" y="20"/>
                </a:lnTo>
                <a:lnTo>
                  <a:pt x="78" y="22"/>
                </a:lnTo>
                <a:lnTo>
                  <a:pt x="78" y="22"/>
                </a:lnTo>
                <a:lnTo>
                  <a:pt x="76" y="22"/>
                </a:lnTo>
                <a:lnTo>
                  <a:pt x="76" y="20"/>
                </a:lnTo>
                <a:lnTo>
                  <a:pt x="76" y="20"/>
                </a:lnTo>
                <a:lnTo>
                  <a:pt x="74" y="20"/>
                </a:lnTo>
                <a:lnTo>
                  <a:pt x="74" y="22"/>
                </a:lnTo>
                <a:lnTo>
                  <a:pt x="74" y="24"/>
                </a:lnTo>
                <a:lnTo>
                  <a:pt x="74" y="26"/>
                </a:lnTo>
                <a:lnTo>
                  <a:pt x="74" y="26"/>
                </a:lnTo>
                <a:lnTo>
                  <a:pt x="74" y="26"/>
                </a:lnTo>
                <a:lnTo>
                  <a:pt x="74" y="26"/>
                </a:lnTo>
                <a:lnTo>
                  <a:pt x="74" y="26"/>
                </a:lnTo>
                <a:lnTo>
                  <a:pt x="72" y="26"/>
                </a:lnTo>
                <a:lnTo>
                  <a:pt x="72" y="26"/>
                </a:lnTo>
                <a:lnTo>
                  <a:pt x="70" y="26"/>
                </a:lnTo>
                <a:lnTo>
                  <a:pt x="70" y="26"/>
                </a:lnTo>
                <a:lnTo>
                  <a:pt x="70" y="26"/>
                </a:lnTo>
                <a:lnTo>
                  <a:pt x="70" y="26"/>
                </a:lnTo>
                <a:lnTo>
                  <a:pt x="70" y="24"/>
                </a:lnTo>
                <a:lnTo>
                  <a:pt x="68" y="22"/>
                </a:lnTo>
                <a:lnTo>
                  <a:pt x="66" y="22"/>
                </a:lnTo>
                <a:lnTo>
                  <a:pt x="64" y="22"/>
                </a:lnTo>
                <a:lnTo>
                  <a:pt x="62" y="22"/>
                </a:lnTo>
                <a:lnTo>
                  <a:pt x="62" y="22"/>
                </a:lnTo>
                <a:lnTo>
                  <a:pt x="62" y="22"/>
                </a:lnTo>
                <a:lnTo>
                  <a:pt x="62" y="22"/>
                </a:lnTo>
                <a:lnTo>
                  <a:pt x="62" y="22"/>
                </a:lnTo>
                <a:lnTo>
                  <a:pt x="60" y="22"/>
                </a:lnTo>
                <a:lnTo>
                  <a:pt x="58" y="22"/>
                </a:lnTo>
                <a:lnTo>
                  <a:pt x="58" y="24"/>
                </a:lnTo>
                <a:lnTo>
                  <a:pt x="58" y="24"/>
                </a:lnTo>
                <a:lnTo>
                  <a:pt x="58" y="24"/>
                </a:lnTo>
                <a:lnTo>
                  <a:pt x="56" y="22"/>
                </a:lnTo>
                <a:lnTo>
                  <a:pt x="56" y="22"/>
                </a:lnTo>
                <a:lnTo>
                  <a:pt x="54" y="22"/>
                </a:lnTo>
                <a:lnTo>
                  <a:pt x="54" y="22"/>
                </a:lnTo>
                <a:lnTo>
                  <a:pt x="52" y="22"/>
                </a:lnTo>
                <a:lnTo>
                  <a:pt x="50" y="22"/>
                </a:lnTo>
                <a:lnTo>
                  <a:pt x="50" y="22"/>
                </a:lnTo>
                <a:lnTo>
                  <a:pt x="48" y="22"/>
                </a:lnTo>
                <a:lnTo>
                  <a:pt x="48" y="22"/>
                </a:lnTo>
                <a:lnTo>
                  <a:pt x="46" y="20"/>
                </a:lnTo>
                <a:lnTo>
                  <a:pt x="46" y="20"/>
                </a:lnTo>
                <a:lnTo>
                  <a:pt x="44" y="22"/>
                </a:lnTo>
                <a:lnTo>
                  <a:pt x="44" y="22"/>
                </a:lnTo>
                <a:lnTo>
                  <a:pt x="42" y="20"/>
                </a:lnTo>
                <a:lnTo>
                  <a:pt x="42" y="20"/>
                </a:lnTo>
                <a:lnTo>
                  <a:pt x="42" y="20"/>
                </a:lnTo>
                <a:lnTo>
                  <a:pt x="42" y="20"/>
                </a:lnTo>
                <a:lnTo>
                  <a:pt x="40" y="20"/>
                </a:lnTo>
                <a:lnTo>
                  <a:pt x="40" y="20"/>
                </a:lnTo>
                <a:lnTo>
                  <a:pt x="40" y="22"/>
                </a:lnTo>
                <a:lnTo>
                  <a:pt x="38" y="22"/>
                </a:lnTo>
                <a:lnTo>
                  <a:pt x="38" y="24"/>
                </a:lnTo>
                <a:lnTo>
                  <a:pt x="38" y="24"/>
                </a:lnTo>
                <a:lnTo>
                  <a:pt x="38" y="24"/>
                </a:lnTo>
                <a:lnTo>
                  <a:pt x="36" y="24"/>
                </a:lnTo>
                <a:lnTo>
                  <a:pt x="36" y="24"/>
                </a:lnTo>
                <a:lnTo>
                  <a:pt x="36" y="24"/>
                </a:lnTo>
                <a:lnTo>
                  <a:pt x="34" y="22"/>
                </a:lnTo>
                <a:lnTo>
                  <a:pt x="34" y="20"/>
                </a:lnTo>
                <a:lnTo>
                  <a:pt x="32" y="20"/>
                </a:lnTo>
                <a:lnTo>
                  <a:pt x="32" y="20"/>
                </a:lnTo>
                <a:lnTo>
                  <a:pt x="30" y="20"/>
                </a:lnTo>
                <a:lnTo>
                  <a:pt x="30" y="22"/>
                </a:lnTo>
                <a:lnTo>
                  <a:pt x="30" y="22"/>
                </a:lnTo>
                <a:lnTo>
                  <a:pt x="30" y="22"/>
                </a:lnTo>
                <a:lnTo>
                  <a:pt x="30" y="24"/>
                </a:lnTo>
                <a:lnTo>
                  <a:pt x="30" y="26"/>
                </a:lnTo>
                <a:lnTo>
                  <a:pt x="30" y="28"/>
                </a:lnTo>
                <a:lnTo>
                  <a:pt x="30" y="28"/>
                </a:lnTo>
                <a:lnTo>
                  <a:pt x="32" y="28"/>
                </a:lnTo>
                <a:lnTo>
                  <a:pt x="34" y="30"/>
                </a:lnTo>
                <a:lnTo>
                  <a:pt x="34" y="30"/>
                </a:lnTo>
                <a:lnTo>
                  <a:pt x="34" y="30"/>
                </a:lnTo>
                <a:lnTo>
                  <a:pt x="34" y="32"/>
                </a:lnTo>
                <a:lnTo>
                  <a:pt x="36" y="32"/>
                </a:lnTo>
                <a:lnTo>
                  <a:pt x="36" y="32"/>
                </a:lnTo>
                <a:lnTo>
                  <a:pt x="36" y="32"/>
                </a:lnTo>
                <a:lnTo>
                  <a:pt x="36" y="34"/>
                </a:lnTo>
                <a:lnTo>
                  <a:pt x="36" y="36"/>
                </a:lnTo>
                <a:lnTo>
                  <a:pt x="36" y="38"/>
                </a:lnTo>
                <a:lnTo>
                  <a:pt x="36" y="38"/>
                </a:lnTo>
                <a:lnTo>
                  <a:pt x="38" y="38"/>
                </a:lnTo>
                <a:lnTo>
                  <a:pt x="38" y="38"/>
                </a:lnTo>
                <a:lnTo>
                  <a:pt x="38" y="38"/>
                </a:lnTo>
                <a:lnTo>
                  <a:pt x="38" y="38"/>
                </a:lnTo>
                <a:lnTo>
                  <a:pt x="38" y="38"/>
                </a:lnTo>
                <a:lnTo>
                  <a:pt x="40" y="40"/>
                </a:lnTo>
                <a:lnTo>
                  <a:pt x="40" y="40"/>
                </a:lnTo>
                <a:lnTo>
                  <a:pt x="40" y="40"/>
                </a:lnTo>
                <a:lnTo>
                  <a:pt x="42" y="40"/>
                </a:lnTo>
                <a:lnTo>
                  <a:pt x="42" y="40"/>
                </a:lnTo>
                <a:lnTo>
                  <a:pt x="44" y="42"/>
                </a:lnTo>
                <a:lnTo>
                  <a:pt x="44" y="44"/>
                </a:lnTo>
                <a:lnTo>
                  <a:pt x="44" y="44"/>
                </a:lnTo>
                <a:lnTo>
                  <a:pt x="46" y="46"/>
                </a:lnTo>
                <a:lnTo>
                  <a:pt x="48" y="46"/>
                </a:lnTo>
                <a:lnTo>
                  <a:pt x="48" y="48"/>
                </a:lnTo>
                <a:lnTo>
                  <a:pt x="48" y="48"/>
                </a:lnTo>
                <a:lnTo>
                  <a:pt x="50" y="48"/>
                </a:lnTo>
                <a:lnTo>
                  <a:pt x="50" y="48"/>
                </a:lnTo>
                <a:lnTo>
                  <a:pt x="50" y="48"/>
                </a:lnTo>
                <a:lnTo>
                  <a:pt x="50" y="48"/>
                </a:lnTo>
                <a:lnTo>
                  <a:pt x="52" y="50"/>
                </a:lnTo>
                <a:lnTo>
                  <a:pt x="52" y="50"/>
                </a:lnTo>
                <a:lnTo>
                  <a:pt x="52" y="50"/>
                </a:lnTo>
                <a:lnTo>
                  <a:pt x="52" y="50"/>
                </a:lnTo>
                <a:lnTo>
                  <a:pt x="52" y="52"/>
                </a:lnTo>
                <a:lnTo>
                  <a:pt x="52" y="52"/>
                </a:lnTo>
                <a:lnTo>
                  <a:pt x="52" y="52"/>
                </a:lnTo>
                <a:lnTo>
                  <a:pt x="54" y="54"/>
                </a:lnTo>
                <a:lnTo>
                  <a:pt x="56" y="56"/>
                </a:lnTo>
                <a:lnTo>
                  <a:pt x="58" y="56"/>
                </a:lnTo>
                <a:lnTo>
                  <a:pt x="58" y="56"/>
                </a:lnTo>
                <a:lnTo>
                  <a:pt x="58" y="56"/>
                </a:lnTo>
                <a:lnTo>
                  <a:pt x="58" y="56"/>
                </a:lnTo>
                <a:lnTo>
                  <a:pt x="58" y="58"/>
                </a:lnTo>
                <a:lnTo>
                  <a:pt x="58" y="58"/>
                </a:lnTo>
                <a:lnTo>
                  <a:pt x="56" y="58"/>
                </a:lnTo>
                <a:lnTo>
                  <a:pt x="56" y="58"/>
                </a:lnTo>
                <a:lnTo>
                  <a:pt x="56" y="58"/>
                </a:lnTo>
                <a:lnTo>
                  <a:pt x="56" y="56"/>
                </a:lnTo>
                <a:lnTo>
                  <a:pt x="56" y="56"/>
                </a:lnTo>
                <a:lnTo>
                  <a:pt x="54" y="56"/>
                </a:lnTo>
                <a:lnTo>
                  <a:pt x="52" y="54"/>
                </a:lnTo>
                <a:lnTo>
                  <a:pt x="52" y="54"/>
                </a:lnTo>
                <a:lnTo>
                  <a:pt x="52" y="54"/>
                </a:lnTo>
                <a:lnTo>
                  <a:pt x="50" y="54"/>
                </a:lnTo>
                <a:lnTo>
                  <a:pt x="50" y="54"/>
                </a:lnTo>
                <a:lnTo>
                  <a:pt x="50" y="52"/>
                </a:lnTo>
                <a:lnTo>
                  <a:pt x="48" y="52"/>
                </a:lnTo>
                <a:lnTo>
                  <a:pt x="48" y="50"/>
                </a:lnTo>
                <a:lnTo>
                  <a:pt x="46" y="50"/>
                </a:lnTo>
                <a:lnTo>
                  <a:pt x="46" y="50"/>
                </a:lnTo>
                <a:lnTo>
                  <a:pt x="46" y="50"/>
                </a:lnTo>
                <a:lnTo>
                  <a:pt x="46" y="50"/>
                </a:lnTo>
                <a:lnTo>
                  <a:pt x="46" y="50"/>
                </a:lnTo>
                <a:lnTo>
                  <a:pt x="44" y="50"/>
                </a:lnTo>
                <a:lnTo>
                  <a:pt x="44" y="50"/>
                </a:lnTo>
                <a:lnTo>
                  <a:pt x="42" y="48"/>
                </a:lnTo>
                <a:lnTo>
                  <a:pt x="42" y="48"/>
                </a:lnTo>
                <a:lnTo>
                  <a:pt x="42" y="48"/>
                </a:lnTo>
                <a:lnTo>
                  <a:pt x="40" y="48"/>
                </a:lnTo>
                <a:lnTo>
                  <a:pt x="40" y="48"/>
                </a:lnTo>
                <a:lnTo>
                  <a:pt x="38" y="48"/>
                </a:lnTo>
                <a:lnTo>
                  <a:pt x="38" y="48"/>
                </a:lnTo>
                <a:lnTo>
                  <a:pt x="36" y="50"/>
                </a:lnTo>
                <a:lnTo>
                  <a:pt x="36" y="50"/>
                </a:lnTo>
                <a:lnTo>
                  <a:pt x="36" y="48"/>
                </a:lnTo>
                <a:lnTo>
                  <a:pt x="34" y="48"/>
                </a:lnTo>
                <a:lnTo>
                  <a:pt x="34" y="46"/>
                </a:lnTo>
                <a:lnTo>
                  <a:pt x="34" y="46"/>
                </a:lnTo>
                <a:lnTo>
                  <a:pt x="34" y="46"/>
                </a:lnTo>
                <a:lnTo>
                  <a:pt x="32" y="44"/>
                </a:lnTo>
                <a:lnTo>
                  <a:pt x="30" y="44"/>
                </a:lnTo>
                <a:lnTo>
                  <a:pt x="30" y="44"/>
                </a:lnTo>
                <a:lnTo>
                  <a:pt x="28" y="42"/>
                </a:lnTo>
                <a:lnTo>
                  <a:pt x="28" y="42"/>
                </a:lnTo>
                <a:lnTo>
                  <a:pt x="28" y="42"/>
                </a:lnTo>
                <a:lnTo>
                  <a:pt x="28" y="42"/>
                </a:lnTo>
                <a:lnTo>
                  <a:pt x="26" y="42"/>
                </a:lnTo>
                <a:lnTo>
                  <a:pt x="26" y="40"/>
                </a:lnTo>
                <a:lnTo>
                  <a:pt x="24" y="38"/>
                </a:lnTo>
                <a:lnTo>
                  <a:pt x="24" y="38"/>
                </a:lnTo>
                <a:lnTo>
                  <a:pt x="22" y="36"/>
                </a:lnTo>
                <a:lnTo>
                  <a:pt x="24" y="36"/>
                </a:lnTo>
                <a:lnTo>
                  <a:pt x="24" y="36"/>
                </a:lnTo>
                <a:lnTo>
                  <a:pt x="26" y="36"/>
                </a:lnTo>
                <a:lnTo>
                  <a:pt x="24" y="36"/>
                </a:lnTo>
                <a:lnTo>
                  <a:pt x="26" y="36"/>
                </a:lnTo>
                <a:lnTo>
                  <a:pt x="26" y="36"/>
                </a:lnTo>
                <a:lnTo>
                  <a:pt x="26" y="36"/>
                </a:lnTo>
                <a:lnTo>
                  <a:pt x="26" y="36"/>
                </a:lnTo>
                <a:lnTo>
                  <a:pt x="28" y="36"/>
                </a:lnTo>
                <a:lnTo>
                  <a:pt x="28" y="36"/>
                </a:lnTo>
                <a:lnTo>
                  <a:pt x="28" y="36"/>
                </a:lnTo>
                <a:lnTo>
                  <a:pt x="28" y="36"/>
                </a:lnTo>
                <a:lnTo>
                  <a:pt x="24" y="34"/>
                </a:lnTo>
                <a:lnTo>
                  <a:pt x="24" y="34"/>
                </a:lnTo>
                <a:lnTo>
                  <a:pt x="22" y="32"/>
                </a:lnTo>
                <a:lnTo>
                  <a:pt x="22" y="32"/>
                </a:lnTo>
                <a:lnTo>
                  <a:pt x="22" y="32"/>
                </a:lnTo>
                <a:lnTo>
                  <a:pt x="20" y="32"/>
                </a:lnTo>
                <a:lnTo>
                  <a:pt x="20" y="30"/>
                </a:lnTo>
                <a:lnTo>
                  <a:pt x="20" y="30"/>
                </a:lnTo>
                <a:lnTo>
                  <a:pt x="20" y="30"/>
                </a:lnTo>
                <a:lnTo>
                  <a:pt x="20" y="28"/>
                </a:lnTo>
                <a:lnTo>
                  <a:pt x="18" y="28"/>
                </a:lnTo>
                <a:lnTo>
                  <a:pt x="18" y="26"/>
                </a:lnTo>
                <a:lnTo>
                  <a:pt x="20" y="26"/>
                </a:lnTo>
                <a:lnTo>
                  <a:pt x="20" y="26"/>
                </a:lnTo>
                <a:lnTo>
                  <a:pt x="20" y="24"/>
                </a:lnTo>
                <a:lnTo>
                  <a:pt x="18" y="22"/>
                </a:lnTo>
                <a:lnTo>
                  <a:pt x="18" y="22"/>
                </a:lnTo>
                <a:lnTo>
                  <a:pt x="16" y="22"/>
                </a:lnTo>
                <a:lnTo>
                  <a:pt x="16" y="22"/>
                </a:lnTo>
                <a:lnTo>
                  <a:pt x="16" y="22"/>
                </a:lnTo>
                <a:lnTo>
                  <a:pt x="14" y="20"/>
                </a:lnTo>
                <a:lnTo>
                  <a:pt x="14" y="20"/>
                </a:lnTo>
                <a:lnTo>
                  <a:pt x="12" y="20"/>
                </a:lnTo>
                <a:lnTo>
                  <a:pt x="12" y="18"/>
                </a:lnTo>
                <a:lnTo>
                  <a:pt x="10" y="20"/>
                </a:lnTo>
                <a:lnTo>
                  <a:pt x="10" y="20"/>
                </a:lnTo>
                <a:lnTo>
                  <a:pt x="10" y="22"/>
                </a:lnTo>
                <a:lnTo>
                  <a:pt x="10" y="22"/>
                </a:lnTo>
                <a:lnTo>
                  <a:pt x="10" y="22"/>
                </a:lnTo>
                <a:lnTo>
                  <a:pt x="10" y="22"/>
                </a:lnTo>
                <a:lnTo>
                  <a:pt x="10" y="22"/>
                </a:lnTo>
                <a:lnTo>
                  <a:pt x="10" y="24"/>
                </a:lnTo>
                <a:lnTo>
                  <a:pt x="10" y="24"/>
                </a:lnTo>
                <a:lnTo>
                  <a:pt x="10" y="24"/>
                </a:lnTo>
                <a:lnTo>
                  <a:pt x="8" y="24"/>
                </a:lnTo>
                <a:lnTo>
                  <a:pt x="8" y="26"/>
                </a:lnTo>
                <a:lnTo>
                  <a:pt x="8" y="26"/>
                </a:lnTo>
                <a:lnTo>
                  <a:pt x="8" y="28"/>
                </a:lnTo>
                <a:lnTo>
                  <a:pt x="8" y="28"/>
                </a:lnTo>
                <a:lnTo>
                  <a:pt x="8" y="28"/>
                </a:lnTo>
                <a:lnTo>
                  <a:pt x="6" y="28"/>
                </a:lnTo>
                <a:lnTo>
                  <a:pt x="4" y="26"/>
                </a:lnTo>
                <a:lnTo>
                  <a:pt x="6" y="26"/>
                </a:lnTo>
                <a:lnTo>
                  <a:pt x="4" y="24"/>
                </a:lnTo>
                <a:lnTo>
                  <a:pt x="2" y="24"/>
                </a:lnTo>
                <a:lnTo>
                  <a:pt x="2" y="22"/>
                </a:lnTo>
                <a:lnTo>
                  <a:pt x="2" y="20"/>
                </a:lnTo>
                <a:lnTo>
                  <a:pt x="2" y="20"/>
                </a:lnTo>
                <a:lnTo>
                  <a:pt x="0" y="18"/>
                </a:lnTo>
                <a:lnTo>
                  <a:pt x="0" y="16"/>
                </a:lnTo>
                <a:lnTo>
                  <a:pt x="0" y="16"/>
                </a:lnTo>
                <a:lnTo>
                  <a:pt x="2" y="16"/>
                </a:lnTo>
                <a:lnTo>
                  <a:pt x="2" y="16"/>
                </a:lnTo>
                <a:lnTo>
                  <a:pt x="2" y="16"/>
                </a:lnTo>
                <a:lnTo>
                  <a:pt x="2" y="16"/>
                </a:lnTo>
                <a:lnTo>
                  <a:pt x="2" y="18"/>
                </a:lnTo>
                <a:lnTo>
                  <a:pt x="6" y="16"/>
                </a:lnTo>
                <a:lnTo>
                  <a:pt x="6" y="16"/>
                </a:lnTo>
                <a:lnTo>
                  <a:pt x="6" y="16"/>
                </a:lnTo>
                <a:lnTo>
                  <a:pt x="8" y="16"/>
                </a:lnTo>
                <a:lnTo>
                  <a:pt x="12" y="16"/>
                </a:lnTo>
                <a:lnTo>
                  <a:pt x="12" y="16"/>
                </a:lnTo>
                <a:lnTo>
                  <a:pt x="14" y="16"/>
                </a:lnTo>
                <a:lnTo>
                  <a:pt x="14" y="14"/>
                </a:lnTo>
                <a:lnTo>
                  <a:pt x="14" y="14"/>
                </a:lnTo>
                <a:lnTo>
                  <a:pt x="14" y="14"/>
                </a:lnTo>
                <a:lnTo>
                  <a:pt x="14" y="14"/>
                </a:lnTo>
                <a:lnTo>
                  <a:pt x="14" y="14"/>
                </a:lnTo>
                <a:lnTo>
                  <a:pt x="16" y="16"/>
                </a:lnTo>
                <a:lnTo>
                  <a:pt x="18" y="16"/>
                </a:lnTo>
                <a:lnTo>
                  <a:pt x="18" y="16"/>
                </a:lnTo>
                <a:lnTo>
                  <a:pt x="18" y="16"/>
                </a:lnTo>
                <a:lnTo>
                  <a:pt x="20" y="16"/>
                </a:lnTo>
                <a:lnTo>
                  <a:pt x="20" y="16"/>
                </a:lnTo>
                <a:lnTo>
                  <a:pt x="22" y="18"/>
                </a:lnTo>
                <a:lnTo>
                  <a:pt x="22" y="18"/>
                </a:lnTo>
                <a:lnTo>
                  <a:pt x="24" y="16"/>
                </a:lnTo>
                <a:lnTo>
                  <a:pt x="24" y="16"/>
                </a:lnTo>
                <a:lnTo>
                  <a:pt x="24" y="14"/>
                </a:lnTo>
                <a:lnTo>
                  <a:pt x="24" y="14"/>
                </a:lnTo>
                <a:lnTo>
                  <a:pt x="24" y="14"/>
                </a:lnTo>
                <a:lnTo>
                  <a:pt x="24" y="12"/>
                </a:lnTo>
                <a:lnTo>
                  <a:pt x="24" y="12"/>
                </a:lnTo>
                <a:lnTo>
                  <a:pt x="24" y="12"/>
                </a:lnTo>
                <a:lnTo>
                  <a:pt x="24" y="12"/>
                </a:lnTo>
                <a:lnTo>
                  <a:pt x="24" y="12"/>
                </a:lnTo>
                <a:lnTo>
                  <a:pt x="26" y="10"/>
                </a:lnTo>
                <a:lnTo>
                  <a:pt x="28" y="10"/>
                </a:lnTo>
                <a:lnTo>
                  <a:pt x="28" y="10"/>
                </a:lnTo>
                <a:lnTo>
                  <a:pt x="28" y="10"/>
                </a:lnTo>
                <a:lnTo>
                  <a:pt x="28" y="10"/>
                </a:lnTo>
                <a:lnTo>
                  <a:pt x="28" y="8"/>
                </a:lnTo>
                <a:lnTo>
                  <a:pt x="28" y="8"/>
                </a:lnTo>
                <a:lnTo>
                  <a:pt x="28" y="6"/>
                </a:lnTo>
                <a:lnTo>
                  <a:pt x="28" y="6"/>
                </a:lnTo>
                <a:lnTo>
                  <a:pt x="26" y="6"/>
                </a:lnTo>
                <a:lnTo>
                  <a:pt x="26" y="6"/>
                </a:lnTo>
                <a:lnTo>
                  <a:pt x="26" y="6"/>
                </a:lnTo>
                <a:lnTo>
                  <a:pt x="28" y="4"/>
                </a:lnTo>
                <a:lnTo>
                  <a:pt x="28" y="4"/>
                </a:lnTo>
                <a:lnTo>
                  <a:pt x="30" y="4"/>
                </a:lnTo>
                <a:lnTo>
                  <a:pt x="32" y="4"/>
                </a:lnTo>
                <a:lnTo>
                  <a:pt x="32" y="2"/>
                </a:lnTo>
                <a:lnTo>
                  <a:pt x="32" y="2"/>
                </a:lnTo>
                <a:lnTo>
                  <a:pt x="32" y="2"/>
                </a:lnTo>
                <a:lnTo>
                  <a:pt x="34" y="2"/>
                </a:lnTo>
                <a:lnTo>
                  <a:pt x="36" y="2"/>
                </a:lnTo>
                <a:lnTo>
                  <a:pt x="34" y="0"/>
                </a:lnTo>
                <a:lnTo>
                  <a:pt x="36" y="0"/>
                </a:lnTo>
                <a:lnTo>
                  <a:pt x="36" y="0"/>
                </a:lnTo>
                <a:lnTo>
                  <a:pt x="36" y="0"/>
                </a:lnTo>
                <a:lnTo>
                  <a:pt x="36" y="0"/>
                </a:lnTo>
                <a:lnTo>
                  <a:pt x="38" y="0"/>
                </a:lnTo>
                <a:lnTo>
                  <a:pt x="38" y="0"/>
                </a:lnTo>
                <a:lnTo>
                  <a:pt x="38" y="0"/>
                </a:lnTo>
                <a:lnTo>
                  <a:pt x="38" y="0"/>
                </a:lnTo>
                <a:lnTo>
                  <a:pt x="40" y="0"/>
                </a:lnTo>
                <a:lnTo>
                  <a:pt x="40" y="0"/>
                </a:lnTo>
                <a:lnTo>
                  <a:pt x="40" y="0"/>
                </a:lnTo>
                <a:lnTo>
                  <a:pt x="40" y="0"/>
                </a:lnTo>
                <a:lnTo>
                  <a:pt x="42" y="2"/>
                </a:lnTo>
                <a:lnTo>
                  <a:pt x="42" y="2"/>
                </a:lnTo>
                <a:lnTo>
                  <a:pt x="44" y="2"/>
                </a:lnTo>
                <a:lnTo>
                  <a:pt x="44" y="2"/>
                </a:lnTo>
                <a:lnTo>
                  <a:pt x="44" y="2"/>
                </a:lnTo>
                <a:lnTo>
                  <a:pt x="44" y="4"/>
                </a:lnTo>
                <a:lnTo>
                  <a:pt x="44" y="4"/>
                </a:lnTo>
                <a:lnTo>
                  <a:pt x="44" y="4"/>
                </a:lnTo>
                <a:lnTo>
                  <a:pt x="44" y="4"/>
                </a:lnTo>
                <a:lnTo>
                  <a:pt x="46" y="4"/>
                </a:lnTo>
                <a:lnTo>
                  <a:pt x="48" y="6"/>
                </a:lnTo>
                <a:lnTo>
                  <a:pt x="48" y="6"/>
                </a:lnTo>
                <a:lnTo>
                  <a:pt x="48" y="6"/>
                </a:lnTo>
                <a:lnTo>
                  <a:pt x="48" y="8"/>
                </a:lnTo>
                <a:lnTo>
                  <a:pt x="48" y="8"/>
                </a:lnTo>
                <a:lnTo>
                  <a:pt x="50" y="8"/>
                </a:lnTo>
                <a:lnTo>
                  <a:pt x="50" y="8"/>
                </a:lnTo>
                <a:lnTo>
                  <a:pt x="50" y="8"/>
                </a:lnTo>
                <a:lnTo>
                  <a:pt x="50" y="8"/>
                </a:lnTo>
                <a:lnTo>
                  <a:pt x="52" y="8"/>
                </a:lnTo>
                <a:lnTo>
                  <a:pt x="52" y="8"/>
                </a:lnTo>
                <a:lnTo>
                  <a:pt x="54" y="10"/>
                </a:lnTo>
                <a:lnTo>
                  <a:pt x="54" y="10"/>
                </a:lnTo>
                <a:lnTo>
                  <a:pt x="54" y="10"/>
                </a:lnTo>
                <a:lnTo>
                  <a:pt x="54" y="10"/>
                </a:lnTo>
                <a:lnTo>
                  <a:pt x="58" y="12"/>
                </a:lnTo>
                <a:lnTo>
                  <a:pt x="58" y="12"/>
                </a:lnTo>
                <a:lnTo>
                  <a:pt x="60" y="12"/>
                </a:lnTo>
                <a:lnTo>
                  <a:pt x="62" y="12"/>
                </a:lnTo>
                <a:lnTo>
                  <a:pt x="62" y="12"/>
                </a:lnTo>
                <a:lnTo>
                  <a:pt x="62" y="12"/>
                </a:lnTo>
                <a:lnTo>
                  <a:pt x="64" y="12"/>
                </a:lnTo>
                <a:lnTo>
                  <a:pt x="64" y="12"/>
                </a:lnTo>
                <a:lnTo>
                  <a:pt x="64" y="12"/>
                </a:lnTo>
                <a:lnTo>
                  <a:pt x="66" y="12"/>
                </a:lnTo>
                <a:lnTo>
                  <a:pt x="66" y="10"/>
                </a:lnTo>
                <a:lnTo>
                  <a:pt x="66" y="10"/>
                </a:lnTo>
                <a:lnTo>
                  <a:pt x="68" y="10"/>
                </a:lnTo>
                <a:lnTo>
                  <a:pt x="68" y="10"/>
                </a:lnTo>
                <a:lnTo>
                  <a:pt x="70" y="10"/>
                </a:lnTo>
                <a:lnTo>
                  <a:pt x="70" y="10"/>
                </a:lnTo>
                <a:close/>
                <a:moveTo>
                  <a:pt x="70" y="64"/>
                </a:moveTo>
                <a:lnTo>
                  <a:pt x="70" y="64"/>
                </a:lnTo>
                <a:lnTo>
                  <a:pt x="70" y="66"/>
                </a:lnTo>
                <a:lnTo>
                  <a:pt x="70" y="66"/>
                </a:lnTo>
                <a:lnTo>
                  <a:pt x="70" y="66"/>
                </a:lnTo>
                <a:lnTo>
                  <a:pt x="70" y="66"/>
                </a:lnTo>
                <a:lnTo>
                  <a:pt x="70" y="66"/>
                </a:lnTo>
                <a:lnTo>
                  <a:pt x="70" y="66"/>
                </a:lnTo>
                <a:lnTo>
                  <a:pt x="68" y="66"/>
                </a:lnTo>
                <a:lnTo>
                  <a:pt x="66" y="64"/>
                </a:lnTo>
                <a:lnTo>
                  <a:pt x="64" y="62"/>
                </a:lnTo>
                <a:lnTo>
                  <a:pt x="62" y="60"/>
                </a:lnTo>
                <a:lnTo>
                  <a:pt x="60" y="60"/>
                </a:lnTo>
                <a:lnTo>
                  <a:pt x="56" y="60"/>
                </a:lnTo>
                <a:lnTo>
                  <a:pt x="56" y="60"/>
                </a:lnTo>
                <a:lnTo>
                  <a:pt x="54" y="58"/>
                </a:lnTo>
                <a:lnTo>
                  <a:pt x="52" y="58"/>
                </a:lnTo>
                <a:lnTo>
                  <a:pt x="52" y="58"/>
                </a:lnTo>
                <a:lnTo>
                  <a:pt x="52" y="58"/>
                </a:lnTo>
                <a:lnTo>
                  <a:pt x="50" y="58"/>
                </a:lnTo>
                <a:lnTo>
                  <a:pt x="50" y="56"/>
                </a:lnTo>
                <a:lnTo>
                  <a:pt x="50" y="56"/>
                </a:lnTo>
                <a:lnTo>
                  <a:pt x="52" y="56"/>
                </a:lnTo>
                <a:lnTo>
                  <a:pt x="54" y="56"/>
                </a:lnTo>
                <a:lnTo>
                  <a:pt x="56" y="58"/>
                </a:lnTo>
                <a:lnTo>
                  <a:pt x="56" y="58"/>
                </a:lnTo>
                <a:lnTo>
                  <a:pt x="58" y="60"/>
                </a:lnTo>
                <a:lnTo>
                  <a:pt x="58" y="58"/>
                </a:lnTo>
                <a:lnTo>
                  <a:pt x="58" y="58"/>
                </a:lnTo>
                <a:lnTo>
                  <a:pt x="58" y="58"/>
                </a:lnTo>
                <a:lnTo>
                  <a:pt x="60" y="58"/>
                </a:lnTo>
                <a:lnTo>
                  <a:pt x="60" y="58"/>
                </a:lnTo>
                <a:lnTo>
                  <a:pt x="60" y="60"/>
                </a:lnTo>
                <a:lnTo>
                  <a:pt x="62" y="60"/>
                </a:lnTo>
                <a:lnTo>
                  <a:pt x="62" y="60"/>
                </a:lnTo>
                <a:lnTo>
                  <a:pt x="62" y="60"/>
                </a:lnTo>
                <a:lnTo>
                  <a:pt x="66" y="62"/>
                </a:lnTo>
                <a:lnTo>
                  <a:pt x="66" y="62"/>
                </a:lnTo>
                <a:lnTo>
                  <a:pt x="66" y="64"/>
                </a:lnTo>
                <a:lnTo>
                  <a:pt x="68" y="64"/>
                </a:lnTo>
                <a:lnTo>
                  <a:pt x="68" y="64"/>
                </a:lnTo>
                <a:lnTo>
                  <a:pt x="68" y="64"/>
                </a:lnTo>
                <a:lnTo>
                  <a:pt x="68" y="64"/>
                </a:lnTo>
                <a:lnTo>
                  <a:pt x="70" y="64"/>
                </a:lnTo>
                <a:close/>
                <a:moveTo>
                  <a:pt x="38" y="56"/>
                </a:moveTo>
                <a:lnTo>
                  <a:pt x="38" y="56"/>
                </a:lnTo>
                <a:lnTo>
                  <a:pt x="36" y="56"/>
                </a:lnTo>
                <a:lnTo>
                  <a:pt x="36" y="56"/>
                </a:lnTo>
                <a:lnTo>
                  <a:pt x="36" y="56"/>
                </a:lnTo>
                <a:lnTo>
                  <a:pt x="38" y="56"/>
                </a:lnTo>
                <a:lnTo>
                  <a:pt x="38" y="56"/>
                </a:lnTo>
                <a:lnTo>
                  <a:pt x="38" y="56"/>
                </a:lnTo>
                <a:lnTo>
                  <a:pt x="38" y="56"/>
                </a:lnTo>
                <a:lnTo>
                  <a:pt x="38" y="56"/>
                </a:lnTo>
                <a:lnTo>
                  <a:pt x="38" y="56"/>
                </a:lnTo>
                <a:lnTo>
                  <a:pt x="40" y="56"/>
                </a:lnTo>
                <a:lnTo>
                  <a:pt x="38" y="56"/>
                </a:lnTo>
                <a:close/>
                <a:moveTo>
                  <a:pt x="50" y="54"/>
                </a:moveTo>
                <a:lnTo>
                  <a:pt x="50" y="56"/>
                </a:lnTo>
                <a:lnTo>
                  <a:pt x="50" y="56"/>
                </a:lnTo>
                <a:lnTo>
                  <a:pt x="48" y="56"/>
                </a:lnTo>
                <a:lnTo>
                  <a:pt x="44" y="56"/>
                </a:lnTo>
                <a:lnTo>
                  <a:pt x="44" y="56"/>
                </a:lnTo>
                <a:lnTo>
                  <a:pt x="42" y="54"/>
                </a:lnTo>
                <a:lnTo>
                  <a:pt x="42" y="54"/>
                </a:lnTo>
                <a:lnTo>
                  <a:pt x="42" y="54"/>
                </a:lnTo>
                <a:lnTo>
                  <a:pt x="40" y="54"/>
                </a:lnTo>
                <a:lnTo>
                  <a:pt x="42" y="54"/>
                </a:lnTo>
                <a:lnTo>
                  <a:pt x="42" y="54"/>
                </a:lnTo>
                <a:lnTo>
                  <a:pt x="44" y="54"/>
                </a:lnTo>
                <a:lnTo>
                  <a:pt x="44" y="54"/>
                </a:lnTo>
                <a:lnTo>
                  <a:pt x="44" y="54"/>
                </a:lnTo>
                <a:lnTo>
                  <a:pt x="46" y="54"/>
                </a:lnTo>
                <a:lnTo>
                  <a:pt x="48" y="54"/>
                </a:lnTo>
                <a:lnTo>
                  <a:pt x="50" y="54"/>
                </a:lnTo>
                <a:close/>
                <a:moveTo>
                  <a:pt x="48" y="52"/>
                </a:moveTo>
                <a:lnTo>
                  <a:pt x="46" y="52"/>
                </a:lnTo>
                <a:lnTo>
                  <a:pt x="46" y="52"/>
                </a:lnTo>
                <a:lnTo>
                  <a:pt x="46" y="52"/>
                </a:lnTo>
                <a:lnTo>
                  <a:pt x="46" y="52"/>
                </a:lnTo>
                <a:lnTo>
                  <a:pt x="46" y="52"/>
                </a:lnTo>
                <a:lnTo>
                  <a:pt x="44" y="52"/>
                </a:lnTo>
                <a:lnTo>
                  <a:pt x="44" y="52"/>
                </a:lnTo>
                <a:lnTo>
                  <a:pt x="44" y="52"/>
                </a:lnTo>
                <a:lnTo>
                  <a:pt x="42" y="52"/>
                </a:lnTo>
                <a:lnTo>
                  <a:pt x="42" y="52"/>
                </a:lnTo>
                <a:lnTo>
                  <a:pt x="42" y="52"/>
                </a:lnTo>
                <a:lnTo>
                  <a:pt x="40" y="52"/>
                </a:lnTo>
                <a:lnTo>
                  <a:pt x="42" y="50"/>
                </a:lnTo>
                <a:lnTo>
                  <a:pt x="44" y="50"/>
                </a:lnTo>
                <a:lnTo>
                  <a:pt x="44" y="50"/>
                </a:lnTo>
                <a:lnTo>
                  <a:pt x="46" y="52"/>
                </a:lnTo>
                <a:lnTo>
                  <a:pt x="46" y="52"/>
                </a:lnTo>
                <a:lnTo>
                  <a:pt x="46" y="52"/>
                </a:lnTo>
                <a:lnTo>
                  <a:pt x="48" y="52"/>
                </a:lnTo>
                <a:lnTo>
                  <a:pt x="48" y="52"/>
                </a:lnTo>
                <a:close/>
                <a:moveTo>
                  <a:pt x="24" y="42"/>
                </a:moveTo>
                <a:lnTo>
                  <a:pt x="24" y="42"/>
                </a:lnTo>
                <a:lnTo>
                  <a:pt x="24" y="42"/>
                </a:lnTo>
                <a:lnTo>
                  <a:pt x="24" y="42"/>
                </a:lnTo>
                <a:lnTo>
                  <a:pt x="24" y="42"/>
                </a:lnTo>
                <a:lnTo>
                  <a:pt x="24" y="42"/>
                </a:lnTo>
                <a:lnTo>
                  <a:pt x="22" y="42"/>
                </a:lnTo>
                <a:lnTo>
                  <a:pt x="22" y="42"/>
                </a:lnTo>
                <a:lnTo>
                  <a:pt x="22" y="42"/>
                </a:lnTo>
                <a:lnTo>
                  <a:pt x="22" y="40"/>
                </a:lnTo>
                <a:lnTo>
                  <a:pt x="22" y="40"/>
                </a:lnTo>
                <a:lnTo>
                  <a:pt x="22" y="40"/>
                </a:lnTo>
                <a:lnTo>
                  <a:pt x="22" y="40"/>
                </a:lnTo>
                <a:lnTo>
                  <a:pt x="22" y="40"/>
                </a:lnTo>
                <a:lnTo>
                  <a:pt x="20" y="38"/>
                </a:lnTo>
                <a:lnTo>
                  <a:pt x="20" y="38"/>
                </a:lnTo>
                <a:lnTo>
                  <a:pt x="20" y="38"/>
                </a:lnTo>
                <a:lnTo>
                  <a:pt x="20" y="38"/>
                </a:lnTo>
                <a:lnTo>
                  <a:pt x="20" y="38"/>
                </a:lnTo>
                <a:lnTo>
                  <a:pt x="22" y="40"/>
                </a:lnTo>
                <a:lnTo>
                  <a:pt x="22" y="40"/>
                </a:lnTo>
                <a:lnTo>
                  <a:pt x="22" y="40"/>
                </a:lnTo>
                <a:lnTo>
                  <a:pt x="22" y="40"/>
                </a:lnTo>
                <a:lnTo>
                  <a:pt x="24" y="42"/>
                </a:lnTo>
                <a:lnTo>
                  <a:pt x="24" y="42"/>
                </a:lnTo>
                <a:lnTo>
                  <a:pt x="24" y="42"/>
                </a:lnTo>
                <a:lnTo>
                  <a:pt x="24" y="42"/>
                </a:lnTo>
                <a:close/>
                <a:moveTo>
                  <a:pt x="18" y="26"/>
                </a:moveTo>
                <a:lnTo>
                  <a:pt x="16" y="26"/>
                </a:lnTo>
                <a:lnTo>
                  <a:pt x="16" y="26"/>
                </a:lnTo>
                <a:lnTo>
                  <a:pt x="16" y="26"/>
                </a:lnTo>
                <a:lnTo>
                  <a:pt x="16" y="24"/>
                </a:lnTo>
                <a:lnTo>
                  <a:pt x="14" y="24"/>
                </a:lnTo>
                <a:lnTo>
                  <a:pt x="14" y="24"/>
                </a:lnTo>
                <a:lnTo>
                  <a:pt x="12" y="24"/>
                </a:lnTo>
                <a:lnTo>
                  <a:pt x="12" y="22"/>
                </a:lnTo>
                <a:lnTo>
                  <a:pt x="14" y="20"/>
                </a:lnTo>
                <a:lnTo>
                  <a:pt x="14" y="20"/>
                </a:lnTo>
                <a:lnTo>
                  <a:pt x="14" y="20"/>
                </a:lnTo>
                <a:lnTo>
                  <a:pt x="16" y="22"/>
                </a:lnTo>
                <a:lnTo>
                  <a:pt x="16" y="24"/>
                </a:lnTo>
                <a:lnTo>
                  <a:pt x="18" y="24"/>
                </a:lnTo>
                <a:lnTo>
                  <a:pt x="18" y="24"/>
                </a:lnTo>
                <a:lnTo>
                  <a:pt x="18" y="24"/>
                </a:lnTo>
                <a:lnTo>
                  <a:pt x="18" y="24"/>
                </a:lnTo>
                <a:lnTo>
                  <a:pt x="18" y="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9" name="Freeform 175"/>
          <p:cNvSpPr>
            <a:spLocks noEditPoints="1"/>
          </p:cNvSpPr>
          <p:nvPr/>
        </p:nvSpPr>
        <p:spPr bwMode="auto">
          <a:xfrm>
            <a:off x="2498725" y="3198813"/>
            <a:ext cx="146050" cy="92075"/>
          </a:xfrm>
          <a:custGeom>
            <a:avLst/>
            <a:gdLst/>
            <a:ahLst/>
            <a:cxnLst>
              <a:cxn ang="0">
                <a:pos x="44" y="2"/>
              </a:cxn>
              <a:cxn ang="0">
                <a:pos x="48" y="0"/>
              </a:cxn>
              <a:cxn ang="0">
                <a:pos x="44" y="2"/>
              </a:cxn>
              <a:cxn ang="0">
                <a:pos x="20" y="12"/>
              </a:cxn>
              <a:cxn ang="0">
                <a:pos x="26" y="8"/>
              </a:cxn>
              <a:cxn ang="0">
                <a:pos x="30" y="10"/>
              </a:cxn>
              <a:cxn ang="0">
                <a:pos x="38" y="12"/>
              </a:cxn>
              <a:cxn ang="0">
                <a:pos x="46" y="10"/>
              </a:cxn>
              <a:cxn ang="0">
                <a:pos x="48" y="10"/>
              </a:cxn>
              <a:cxn ang="0">
                <a:pos x="52" y="8"/>
              </a:cxn>
              <a:cxn ang="0">
                <a:pos x="52" y="8"/>
              </a:cxn>
              <a:cxn ang="0">
                <a:pos x="58" y="8"/>
              </a:cxn>
              <a:cxn ang="0">
                <a:pos x="64" y="8"/>
              </a:cxn>
              <a:cxn ang="0">
                <a:pos x="66" y="8"/>
              </a:cxn>
              <a:cxn ang="0">
                <a:pos x="74" y="10"/>
              </a:cxn>
              <a:cxn ang="0">
                <a:pos x="80" y="14"/>
              </a:cxn>
              <a:cxn ang="0">
                <a:pos x="78" y="14"/>
              </a:cxn>
              <a:cxn ang="0">
                <a:pos x="82" y="18"/>
              </a:cxn>
              <a:cxn ang="0">
                <a:pos x="80" y="18"/>
              </a:cxn>
              <a:cxn ang="0">
                <a:pos x="86" y="20"/>
              </a:cxn>
              <a:cxn ang="0">
                <a:pos x="86" y="20"/>
              </a:cxn>
              <a:cxn ang="0">
                <a:pos x="88" y="20"/>
              </a:cxn>
              <a:cxn ang="0">
                <a:pos x="88" y="20"/>
              </a:cxn>
              <a:cxn ang="0">
                <a:pos x="90" y="22"/>
              </a:cxn>
              <a:cxn ang="0">
                <a:pos x="90" y="24"/>
              </a:cxn>
              <a:cxn ang="0">
                <a:pos x="86" y="26"/>
              </a:cxn>
              <a:cxn ang="0">
                <a:pos x="76" y="28"/>
              </a:cxn>
              <a:cxn ang="0">
                <a:pos x="66" y="28"/>
              </a:cxn>
              <a:cxn ang="0">
                <a:pos x="64" y="32"/>
              </a:cxn>
              <a:cxn ang="0">
                <a:pos x="62" y="34"/>
              </a:cxn>
              <a:cxn ang="0">
                <a:pos x="60" y="36"/>
              </a:cxn>
              <a:cxn ang="0">
                <a:pos x="56" y="40"/>
              </a:cxn>
              <a:cxn ang="0">
                <a:pos x="52" y="44"/>
              </a:cxn>
              <a:cxn ang="0">
                <a:pos x="48" y="40"/>
              </a:cxn>
              <a:cxn ang="0">
                <a:pos x="40" y="44"/>
              </a:cxn>
              <a:cxn ang="0">
                <a:pos x="38" y="50"/>
              </a:cxn>
              <a:cxn ang="0">
                <a:pos x="36" y="52"/>
              </a:cxn>
              <a:cxn ang="0">
                <a:pos x="34" y="56"/>
              </a:cxn>
              <a:cxn ang="0">
                <a:pos x="28" y="56"/>
              </a:cxn>
              <a:cxn ang="0">
                <a:pos x="28" y="50"/>
              </a:cxn>
              <a:cxn ang="0">
                <a:pos x="26" y="52"/>
              </a:cxn>
              <a:cxn ang="0">
                <a:pos x="24" y="50"/>
              </a:cxn>
              <a:cxn ang="0">
                <a:pos x="22" y="50"/>
              </a:cxn>
              <a:cxn ang="0">
                <a:pos x="22" y="48"/>
              </a:cxn>
              <a:cxn ang="0">
                <a:pos x="24" y="42"/>
              </a:cxn>
              <a:cxn ang="0">
                <a:pos x="20" y="42"/>
              </a:cxn>
              <a:cxn ang="0">
                <a:pos x="16" y="42"/>
              </a:cxn>
              <a:cxn ang="0">
                <a:pos x="14" y="42"/>
              </a:cxn>
              <a:cxn ang="0">
                <a:pos x="12" y="40"/>
              </a:cxn>
              <a:cxn ang="0">
                <a:pos x="8" y="38"/>
              </a:cxn>
              <a:cxn ang="0">
                <a:pos x="8" y="38"/>
              </a:cxn>
              <a:cxn ang="0">
                <a:pos x="6" y="36"/>
              </a:cxn>
              <a:cxn ang="0">
                <a:pos x="2" y="34"/>
              </a:cxn>
              <a:cxn ang="0">
                <a:pos x="2" y="30"/>
              </a:cxn>
              <a:cxn ang="0">
                <a:pos x="4" y="26"/>
              </a:cxn>
              <a:cxn ang="0">
                <a:pos x="4" y="24"/>
              </a:cxn>
              <a:cxn ang="0">
                <a:pos x="10" y="18"/>
              </a:cxn>
              <a:cxn ang="0">
                <a:pos x="20" y="12"/>
              </a:cxn>
            </a:cxnLst>
            <a:rect l="0" t="0" r="r" b="b"/>
            <a:pathLst>
              <a:path w="92" h="58">
                <a:moveTo>
                  <a:pt x="44" y="2"/>
                </a:moveTo>
                <a:lnTo>
                  <a:pt x="44" y="2"/>
                </a:lnTo>
                <a:lnTo>
                  <a:pt x="44" y="2"/>
                </a:lnTo>
                <a:lnTo>
                  <a:pt x="44" y="2"/>
                </a:lnTo>
                <a:lnTo>
                  <a:pt x="44" y="2"/>
                </a:lnTo>
                <a:lnTo>
                  <a:pt x="44" y="2"/>
                </a:lnTo>
                <a:lnTo>
                  <a:pt x="44" y="2"/>
                </a:lnTo>
                <a:lnTo>
                  <a:pt x="44" y="2"/>
                </a:lnTo>
                <a:lnTo>
                  <a:pt x="46" y="0"/>
                </a:lnTo>
                <a:lnTo>
                  <a:pt x="48" y="0"/>
                </a:lnTo>
                <a:lnTo>
                  <a:pt x="48" y="0"/>
                </a:lnTo>
                <a:lnTo>
                  <a:pt x="48" y="0"/>
                </a:lnTo>
                <a:lnTo>
                  <a:pt x="50" y="0"/>
                </a:lnTo>
                <a:lnTo>
                  <a:pt x="48" y="0"/>
                </a:lnTo>
                <a:lnTo>
                  <a:pt x="48" y="0"/>
                </a:lnTo>
                <a:lnTo>
                  <a:pt x="48" y="0"/>
                </a:lnTo>
                <a:lnTo>
                  <a:pt x="44" y="2"/>
                </a:lnTo>
                <a:lnTo>
                  <a:pt x="44" y="2"/>
                </a:lnTo>
                <a:close/>
                <a:moveTo>
                  <a:pt x="20" y="12"/>
                </a:moveTo>
                <a:lnTo>
                  <a:pt x="20" y="12"/>
                </a:lnTo>
                <a:lnTo>
                  <a:pt x="20" y="12"/>
                </a:lnTo>
                <a:lnTo>
                  <a:pt x="20" y="12"/>
                </a:lnTo>
                <a:lnTo>
                  <a:pt x="20" y="12"/>
                </a:lnTo>
                <a:lnTo>
                  <a:pt x="20" y="12"/>
                </a:lnTo>
                <a:lnTo>
                  <a:pt x="22" y="10"/>
                </a:lnTo>
                <a:lnTo>
                  <a:pt x="24" y="10"/>
                </a:lnTo>
                <a:lnTo>
                  <a:pt x="24" y="10"/>
                </a:lnTo>
                <a:lnTo>
                  <a:pt x="26" y="8"/>
                </a:lnTo>
                <a:lnTo>
                  <a:pt x="26" y="8"/>
                </a:lnTo>
                <a:lnTo>
                  <a:pt x="26" y="8"/>
                </a:lnTo>
                <a:lnTo>
                  <a:pt x="28" y="8"/>
                </a:lnTo>
                <a:lnTo>
                  <a:pt x="28" y="10"/>
                </a:lnTo>
                <a:lnTo>
                  <a:pt x="28" y="10"/>
                </a:lnTo>
                <a:lnTo>
                  <a:pt x="30" y="10"/>
                </a:lnTo>
                <a:lnTo>
                  <a:pt x="30" y="10"/>
                </a:lnTo>
                <a:lnTo>
                  <a:pt x="30" y="10"/>
                </a:lnTo>
                <a:lnTo>
                  <a:pt x="32" y="10"/>
                </a:lnTo>
                <a:lnTo>
                  <a:pt x="32" y="10"/>
                </a:lnTo>
                <a:lnTo>
                  <a:pt x="34" y="10"/>
                </a:lnTo>
                <a:lnTo>
                  <a:pt x="34" y="10"/>
                </a:lnTo>
                <a:lnTo>
                  <a:pt x="38" y="12"/>
                </a:lnTo>
                <a:lnTo>
                  <a:pt x="38" y="12"/>
                </a:lnTo>
                <a:lnTo>
                  <a:pt x="38" y="12"/>
                </a:lnTo>
                <a:lnTo>
                  <a:pt x="40" y="12"/>
                </a:lnTo>
                <a:lnTo>
                  <a:pt x="40" y="10"/>
                </a:lnTo>
                <a:lnTo>
                  <a:pt x="42" y="10"/>
                </a:lnTo>
                <a:lnTo>
                  <a:pt x="44" y="10"/>
                </a:lnTo>
                <a:lnTo>
                  <a:pt x="46" y="10"/>
                </a:lnTo>
                <a:lnTo>
                  <a:pt x="46" y="12"/>
                </a:lnTo>
                <a:lnTo>
                  <a:pt x="46" y="12"/>
                </a:lnTo>
                <a:lnTo>
                  <a:pt x="46" y="12"/>
                </a:lnTo>
                <a:lnTo>
                  <a:pt x="48" y="10"/>
                </a:lnTo>
                <a:lnTo>
                  <a:pt x="48" y="10"/>
                </a:lnTo>
                <a:lnTo>
                  <a:pt x="48" y="10"/>
                </a:lnTo>
                <a:lnTo>
                  <a:pt x="50" y="10"/>
                </a:lnTo>
                <a:lnTo>
                  <a:pt x="50" y="8"/>
                </a:lnTo>
                <a:lnTo>
                  <a:pt x="50" y="8"/>
                </a:lnTo>
                <a:lnTo>
                  <a:pt x="52" y="8"/>
                </a:lnTo>
                <a:lnTo>
                  <a:pt x="52" y="8"/>
                </a:lnTo>
                <a:lnTo>
                  <a:pt x="52" y="8"/>
                </a:lnTo>
                <a:lnTo>
                  <a:pt x="52" y="8"/>
                </a:lnTo>
                <a:lnTo>
                  <a:pt x="54" y="8"/>
                </a:lnTo>
                <a:lnTo>
                  <a:pt x="54" y="8"/>
                </a:lnTo>
                <a:lnTo>
                  <a:pt x="54" y="8"/>
                </a:lnTo>
                <a:lnTo>
                  <a:pt x="54" y="8"/>
                </a:lnTo>
                <a:lnTo>
                  <a:pt x="52" y="8"/>
                </a:lnTo>
                <a:lnTo>
                  <a:pt x="52" y="6"/>
                </a:lnTo>
                <a:lnTo>
                  <a:pt x="54" y="6"/>
                </a:lnTo>
                <a:lnTo>
                  <a:pt x="54" y="8"/>
                </a:lnTo>
                <a:lnTo>
                  <a:pt x="56" y="8"/>
                </a:lnTo>
                <a:lnTo>
                  <a:pt x="58" y="8"/>
                </a:lnTo>
                <a:lnTo>
                  <a:pt x="58" y="8"/>
                </a:lnTo>
                <a:lnTo>
                  <a:pt x="58" y="8"/>
                </a:lnTo>
                <a:lnTo>
                  <a:pt x="58" y="8"/>
                </a:lnTo>
                <a:lnTo>
                  <a:pt x="60" y="10"/>
                </a:lnTo>
                <a:lnTo>
                  <a:pt x="60" y="10"/>
                </a:lnTo>
                <a:lnTo>
                  <a:pt x="62" y="8"/>
                </a:lnTo>
                <a:lnTo>
                  <a:pt x="64" y="8"/>
                </a:lnTo>
                <a:lnTo>
                  <a:pt x="64" y="8"/>
                </a:lnTo>
                <a:lnTo>
                  <a:pt x="66" y="8"/>
                </a:lnTo>
                <a:lnTo>
                  <a:pt x="66" y="8"/>
                </a:lnTo>
                <a:lnTo>
                  <a:pt x="66" y="8"/>
                </a:lnTo>
                <a:lnTo>
                  <a:pt x="66" y="8"/>
                </a:lnTo>
                <a:lnTo>
                  <a:pt x="66" y="8"/>
                </a:lnTo>
                <a:lnTo>
                  <a:pt x="68" y="8"/>
                </a:lnTo>
                <a:lnTo>
                  <a:pt x="72" y="10"/>
                </a:lnTo>
                <a:lnTo>
                  <a:pt x="72" y="10"/>
                </a:lnTo>
                <a:lnTo>
                  <a:pt x="72" y="10"/>
                </a:lnTo>
                <a:lnTo>
                  <a:pt x="72" y="10"/>
                </a:lnTo>
                <a:lnTo>
                  <a:pt x="74" y="10"/>
                </a:lnTo>
                <a:lnTo>
                  <a:pt x="74" y="10"/>
                </a:lnTo>
                <a:lnTo>
                  <a:pt x="74" y="10"/>
                </a:lnTo>
                <a:lnTo>
                  <a:pt x="74" y="10"/>
                </a:lnTo>
                <a:lnTo>
                  <a:pt x="78" y="10"/>
                </a:lnTo>
                <a:lnTo>
                  <a:pt x="78" y="12"/>
                </a:lnTo>
                <a:lnTo>
                  <a:pt x="80" y="14"/>
                </a:lnTo>
                <a:lnTo>
                  <a:pt x="82" y="16"/>
                </a:lnTo>
                <a:lnTo>
                  <a:pt x="82" y="16"/>
                </a:lnTo>
                <a:lnTo>
                  <a:pt x="82" y="16"/>
                </a:lnTo>
                <a:lnTo>
                  <a:pt x="80" y="14"/>
                </a:lnTo>
                <a:lnTo>
                  <a:pt x="78" y="14"/>
                </a:lnTo>
                <a:lnTo>
                  <a:pt x="78" y="14"/>
                </a:lnTo>
                <a:lnTo>
                  <a:pt x="78" y="16"/>
                </a:lnTo>
                <a:lnTo>
                  <a:pt x="78" y="18"/>
                </a:lnTo>
                <a:lnTo>
                  <a:pt x="78" y="18"/>
                </a:lnTo>
                <a:lnTo>
                  <a:pt x="82" y="20"/>
                </a:lnTo>
                <a:lnTo>
                  <a:pt x="82" y="20"/>
                </a:lnTo>
                <a:lnTo>
                  <a:pt x="82" y="18"/>
                </a:lnTo>
                <a:lnTo>
                  <a:pt x="80" y="18"/>
                </a:lnTo>
                <a:lnTo>
                  <a:pt x="80" y="18"/>
                </a:lnTo>
                <a:lnTo>
                  <a:pt x="80" y="18"/>
                </a:lnTo>
                <a:lnTo>
                  <a:pt x="80" y="18"/>
                </a:lnTo>
                <a:lnTo>
                  <a:pt x="80" y="16"/>
                </a:lnTo>
                <a:lnTo>
                  <a:pt x="80" y="18"/>
                </a:lnTo>
                <a:lnTo>
                  <a:pt x="82" y="18"/>
                </a:lnTo>
                <a:lnTo>
                  <a:pt x="82" y="18"/>
                </a:lnTo>
                <a:lnTo>
                  <a:pt x="84" y="20"/>
                </a:lnTo>
                <a:lnTo>
                  <a:pt x="84" y="20"/>
                </a:lnTo>
                <a:lnTo>
                  <a:pt x="84" y="20"/>
                </a:lnTo>
                <a:lnTo>
                  <a:pt x="86" y="20"/>
                </a:lnTo>
                <a:lnTo>
                  <a:pt x="86" y="20"/>
                </a:lnTo>
                <a:lnTo>
                  <a:pt x="86" y="20"/>
                </a:lnTo>
                <a:lnTo>
                  <a:pt x="86" y="20"/>
                </a:lnTo>
                <a:lnTo>
                  <a:pt x="86" y="20"/>
                </a:lnTo>
                <a:lnTo>
                  <a:pt x="86" y="20"/>
                </a:lnTo>
                <a:lnTo>
                  <a:pt x="86" y="20"/>
                </a:lnTo>
                <a:lnTo>
                  <a:pt x="86" y="20"/>
                </a:lnTo>
                <a:lnTo>
                  <a:pt x="86" y="20"/>
                </a:lnTo>
                <a:lnTo>
                  <a:pt x="86" y="22"/>
                </a:lnTo>
                <a:lnTo>
                  <a:pt x="86" y="22"/>
                </a:lnTo>
                <a:lnTo>
                  <a:pt x="88" y="20"/>
                </a:lnTo>
                <a:lnTo>
                  <a:pt x="88" y="20"/>
                </a:lnTo>
                <a:lnTo>
                  <a:pt x="88" y="20"/>
                </a:lnTo>
                <a:lnTo>
                  <a:pt x="86" y="18"/>
                </a:lnTo>
                <a:lnTo>
                  <a:pt x="86" y="18"/>
                </a:lnTo>
                <a:lnTo>
                  <a:pt x="86" y="18"/>
                </a:lnTo>
                <a:lnTo>
                  <a:pt x="88" y="18"/>
                </a:lnTo>
                <a:lnTo>
                  <a:pt x="88" y="20"/>
                </a:lnTo>
                <a:lnTo>
                  <a:pt x="88" y="20"/>
                </a:lnTo>
                <a:lnTo>
                  <a:pt x="90" y="20"/>
                </a:lnTo>
                <a:lnTo>
                  <a:pt x="90" y="20"/>
                </a:lnTo>
                <a:lnTo>
                  <a:pt x="90" y="22"/>
                </a:lnTo>
                <a:lnTo>
                  <a:pt x="90" y="22"/>
                </a:lnTo>
                <a:lnTo>
                  <a:pt x="90" y="22"/>
                </a:lnTo>
                <a:lnTo>
                  <a:pt x="90" y="22"/>
                </a:lnTo>
                <a:lnTo>
                  <a:pt x="90" y="24"/>
                </a:lnTo>
                <a:lnTo>
                  <a:pt x="92" y="24"/>
                </a:lnTo>
                <a:lnTo>
                  <a:pt x="92" y="24"/>
                </a:lnTo>
                <a:lnTo>
                  <a:pt x="92" y="24"/>
                </a:lnTo>
                <a:lnTo>
                  <a:pt x="90" y="24"/>
                </a:lnTo>
                <a:lnTo>
                  <a:pt x="90" y="24"/>
                </a:lnTo>
                <a:lnTo>
                  <a:pt x="88" y="24"/>
                </a:lnTo>
                <a:lnTo>
                  <a:pt x="88" y="24"/>
                </a:lnTo>
                <a:lnTo>
                  <a:pt x="86" y="24"/>
                </a:lnTo>
                <a:lnTo>
                  <a:pt x="86" y="24"/>
                </a:lnTo>
                <a:lnTo>
                  <a:pt x="86" y="26"/>
                </a:lnTo>
                <a:lnTo>
                  <a:pt x="82" y="28"/>
                </a:lnTo>
                <a:lnTo>
                  <a:pt x="82" y="28"/>
                </a:lnTo>
                <a:lnTo>
                  <a:pt x="80" y="28"/>
                </a:lnTo>
                <a:lnTo>
                  <a:pt x="80" y="28"/>
                </a:lnTo>
                <a:lnTo>
                  <a:pt x="78" y="28"/>
                </a:lnTo>
                <a:lnTo>
                  <a:pt x="76" y="28"/>
                </a:lnTo>
                <a:lnTo>
                  <a:pt x="76" y="30"/>
                </a:lnTo>
                <a:lnTo>
                  <a:pt x="72" y="30"/>
                </a:lnTo>
                <a:lnTo>
                  <a:pt x="68" y="30"/>
                </a:lnTo>
                <a:lnTo>
                  <a:pt x="68" y="26"/>
                </a:lnTo>
                <a:lnTo>
                  <a:pt x="68" y="26"/>
                </a:lnTo>
                <a:lnTo>
                  <a:pt x="66" y="28"/>
                </a:lnTo>
                <a:lnTo>
                  <a:pt x="64" y="28"/>
                </a:lnTo>
                <a:lnTo>
                  <a:pt x="64" y="28"/>
                </a:lnTo>
                <a:lnTo>
                  <a:pt x="64" y="30"/>
                </a:lnTo>
                <a:lnTo>
                  <a:pt x="64" y="30"/>
                </a:lnTo>
                <a:lnTo>
                  <a:pt x="64" y="30"/>
                </a:lnTo>
                <a:lnTo>
                  <a:pt x="64" y="32"/>
                </a:lnTo>
                <a:lnTo>
                  <a:pt x="64" y="32"/>
                </a:lnTo>
                <a:lnTo>
                  <a:pt x="62" y="32"/>
                </a:lnTo>
                <a:lnTo>
                  <a:pt x="62" y="34"/>
                </a:lnTo>
                <a:lnTo>
                  <a:pt x="62" y="34"/>
                </a:lnTo>
                <a:lnTo>
                  <a:pt x="62" y="34"/>
                </a:lnTo>
                <a:lnTo>
                  <a:pt x="62" y="34"/>
                </a:lnTo>
                <a:lnTo>
                  <a:pt x="62" y="36"/>
                </a:lnTo>
                <a:lnTo>
                  <a:pt x="60" y="36"/>
                </a:lnTo>
                <a:lnTo>
                  <a:pt x="60" y="36"/>
                </a:lnTo>
                <a:lnTo>
                  <a:pt x="60" y="36"/>
                </a:lnTo>
                <a:lnTo>
                  <a:pt x="60" y="36"/>
                </a:lnTo>
                <a:lnTo>
                  <a:pt x="60" y="36"/>
                </a:lnTo>
                <a:lnTo>
                  <a:pt x="58" y="36"/>
                </a:lnTo>
                <a:lnTo>
                  <a:pt x="58" y="38"/>
                </a:lnTo>
                <a:lnTo>
                  <a:pt x="58" y="38"/>
                </a:lnTo>
                <a:lnTo>
                  <a:pt x="58" y="38"/>
                </a:lnTo>
                <a:lnTo>
                  <a:pt x="56" y="40"/>
                </a:lnTo>
                <a:lnTo>
                  <a:pt x="56" y="40"/>
                </a:lnTo>
                <a:lnTo>
                  <a:pt x="52" y="42"/>
                </a:lnTo>
                <a:lnTo>
                  <a:pt x="52" y="42"/>
                </a:lnTo>
                <a:lnTo>
                  <a:pt x="52" y="42"/>
                </a:lnTo>
                <a:lnTo>
                  <a:pt x="52" y="44"/>
                </a:lnTo>
                <a:lnTo>
                  <a:pt x="52" y="44"/>
                </a:lnTo>
                <a:lnTo>
                  <a:pt x="52" y="44"/>
                </a:lnTo>
                <a:lnTo>
                  <a:pt x="52" y="42"/>
                </a:lnTo>
                <a:lnTo>
                  <a:pt x="50" y="42"/>
                </a:lnTo>
                <a:lnTo>
                  <a:pt x="48" y="40"/>
                </a:lnTo>
                <a:lnTo>
                  <a:pt x="48" y="40"/>
                </a:lnTo>
                <a:lnTo>
                  <a:pt x="48" y="40"/>
                </a:lnTo>
                <a:lnTo>
                  <a:pt x="48" y="40"/>
                </a:lnTo>
                <a:lnTo>
                  <a:pt x="48" y="40"/>
                </a:lnTo>
                <a:lnTo>
                  <a:pt x="46" y="40"/>
                </a:lnTo>
                <a:lnTo>
                  <a:pt x="44" y="44"/>
                </a:lnTo>
                <a:lnTo>
                  <a:pt x="42" y="44"/>
                </a:lnTo>
                <a:lnTo>
                  <a:pt x="42" y="44"/>
                </a:lnTo>
                <a:lnTo>
                  <a:pt x="40" y="44"/>
                </a:lnTo>
                <a:lnTo>
                  <a:pt x="38" y="44"/>
                </a:lnTo>
                <a:lnTo>
                  <a:pt x="38" y="44"/>
                </a:lnTo>
                <a:lnTo>
                  <a:pt x="38" y="46"/>
                </a:lnTo>
                <a:lnTo>
                  <a:pt x="38" y="48"/>
                </a:lnTo>
                <a:lnTo>
                  <a:pt x="38" y="50"/>
                </a:lnTo>
                <a:lnTo>
                  <a:pt x="38" y="50"/>
                </a:lnTo>
                <a:lnTo>
                  <a:pt x="38" y="52"/>
                </a:lnTo>
                <a:lnTo>
                  <a:pt x="38" y="52"/>
                </a:lnTo>
                <a:lnTo>
                  <a:pt x="38" y="52"/>
                </a:lnTo>
                <a:lnTo>
                  <a:pt x="36" y="52"/>
                </a:lnTo>
                <a:lnTo>
                  <a:pt x="36" y="52"/>
                </a:lnTo>
                <a:lnTo>
                  <a:pt x="36" y="52"/>
                </a:lnTo>
                <a:lnTo>
                  <a:pt x="36" y="52"/>
                </a:lnTo>
                <a:lnTo>
                  <a:pt x="34" y="52"/>
                </a:lnTo>
                <a:lnTo>
                  <a:pt x="34" y="54"/>
                </a:lnTo>
                <a:lnTo>
                  <a:pt x="34" y="54"/>
                </a:lnTo>
                <a:lnTo>
                  <a:pt x="34" y="56"/>
                </a:lnTo>
                <a:lnTo>
                  <a:pt x="34" y="56"/>
                </a:lnTo>
                <a:lnTo>
                  <a:pt x="32" y="58"/>
                </a:lnTo>
                <a:lnTo>
                  <a:pt x="32" y="58"/>
                </a:lnTo>
                <a:lnTo>
                  <a:pt x="32" y="58"/>
                </a:lnTo>
                <a:lnTo>
                  <a:pt x="28" y="58"/>
                </a:lnTo>
                <a:lnTo>
                  <a:pt x="28" y="56"/>
                </a:lnTo>
                <a:lnTo>
                  <a:pt x="28" y="56"/>
                </a:lnTo>
                <a:lnTo>
                  <a:pt x="28" y="56"/>
                </a:lnTo>
                <a:lnTo>
                  <a:pt x="26" y="54"/>
                </a:lnTo>
                <a:lnTo>
                  <a:pt x="26" y="52"/>
                </a:lnTo>
                <a:lnTo>
                  <a:pt x="26" y="52"/>
                </a:lnTo>
                <a:lnTo>
                  <a:pt x="26" y="52"/>
                </a:lnTo>
                <a:lnTo>
                  <a:pt x="28" y="50"/>
                </a:lnTo>
                <a:lnTo>
                  <a:pt x="28" y="50"/>
                </a:lnTo>
                <a:lnTo>
                  <a:pt x="28" y="50"/>
                </a:lnTo>
                <a:lnTo>
                  <a:pt x="26" y="50"/>
                </a:lnTo>
                <a:lnTo>
                  <a:pt x="26" y="50"/>
                </a:lnTo>
                <a:lnTo>
                  <a:pt x="26" y="52"/>
                </a:lnTo>
                <a:lnTo>
                  <a:pt x="26" y="52"/>
                </a:lnTo>
                <a:lnTo>
                  <a:pt x="26" y="52"/>
                </a:lnTo>
                <a:lnTo>
                  <a:pt x="24" y="50"/>
                </a:lnTo>
                <a:lnTo>
                  <a:pt x="24" y="50"/>
                </a:lnTo>
                <a:lnTo>
                  <a:pt x="24" y="50"/>
                </a:lnTo>
                <a:lnTo>
                  <a:pt x="24" y="50"/>
                </a:lnTo>
                <a:lnTo>
                  <a:pt x="24" y="50"/>
                </a:lnTo>
                <a:lnTo>
                  <a:pt x="24" y="50"/>
                </a:lnTo>
                <a:lnTo>
                  <a:pt x="24" y="52"/>
                </a:lnTo>
                <a:lnTo>
                  <a:pt x="22" y="52"/>
                </a:lnTo>
                <a:lnTo>
                  <a:pt x="22" y="52"/>
                </a:lnTo>
                <a:lnTo>
                  <a:pt x="22" y="50"/>
                </a:lnTo>
                <a:lnTo>
                  <a:pt x="22" y="50"/>
                </a:lnTo>
                <a:lnTo>
                  <a:pt x="22" y="50"/>
                </a:lnTo>
                <a:lnTo>
                  <a:pt x="24" y="50"/>
                </a:lnTo>
                <a:lnTo>
                  <a:pt x="24" y="50"/>
                </a:lnTo>
                <a:lnTo>
                  <a:pt x="24" y="48"/>
                </a:lnTo>
                <a:lnTo>
                  <a:pt x="22" y="48"/>
                </a:lnTo>
                <a:lnTo>
                  <a:pt x="22" y="48"/>
                </a:lnTo>
                <a:lnTo>
                  <a:pt x="22" y="48"/>
                </a:lnTo>
                <a:lnTo>
                  <a:pt x="24" y="44"/>
                </a:lnTo>
                <a:lnTo>
                  <a:pt x="24" y="44"/>
                </a:lnTo>
                <a:lnTo>
                  <a:pt x="24" y="44"/>
                </a:lnTo>
                <a:lnTo>
                  <a:pt x="24" y="44"/>
                </a:lnTo>
                <a:lnTo>
                  <a:pt x="24" y="42"/>
                </a:lnTo>
                <a:lnTo>
                  <a:pt x="22" y="42"/>
                </a:lnTo>
                <a:lnTo>
                  <a:pt x="22" y="42"/>
                </a:lnTo>
                <a:lnTo>
                  <a:pt x="20" y="42"/>
                </a:lnTo>
                <a:lnTo>
                  <a:pt x="20" y="42"/>
                </a:lnTo>
                <a:lnTo>
                  <a:pt x="20" y="42"/>
                </a:lnTo>
                <a:lnTo>
                  <a:pt x="20" y="42"/>
                </a:lnTo>
                <a:lnTo>
                  <a:pt x="20" y="42"/>
                </a:lnTo>
                <a:lnTo>
                  <a:pt x="18" y="42"/>
                </a:lnTo>
                <a:lnTo>
                  <a:pt x="18" y="40"/>
                </a:lnTo>
                <a:lnTo>
                  <a:pt x="18" y="40"/>
                </a:lnTo>
                <a:lnTo>
                  <a:pt x="16" y="40"/>
                </a:lnTo>
                <a:lnTo>
                  <a:pt x="16" y="42"/>
                </a:lnTo>
                <a:lnTo>
                  <a:pt x="16" y="42"/>
                </a:lnTo>
                <a:lnTo>
                  <a:pt x="14" y="42"/>
                </a:lnTo>
                <a:lnTo>
                  <a:pt x="14" y="42"/>
                </a:lnTo>
                <a:lnTo>
                  <a:pt x="14" y="42"/>
                </a:lnTo>
                <a:lnTo>
                  <a:pt x="14" y="42"/>
                </a:lnTo>
                <a:lnTo>
                  <a:pt x="14" y="42"/>
                </a:lnTo>
                <a:lnTo>
                  <a:pt x="14" y="42"/>
                </a:lnTo>
                <a:lnTo>
                  <a:pt x="12" y="42"/>
                </a:lnTo>
                <a:lnTo>
                  <a:pt x="12" y="42"/>
                </a:lnTo>
                <a:lnTo>
                  <a:pt x="12" y="42"/>
                </a:lnTo>
                <a:lnTo>
                  <a:pt x="12" y="40"/>
                </a:lnTo>
                <a:lnTo>
                  <a:pt x="12" y="40"/>
                </a:lnTo>
                <a:lnTo>
                  <a:pt x="10" y="40"/>
                </a:lnTo>
                <a:lnTo>
                  <a:pt x="10" y="40"/>
                </a:lnTo>
                <a:lnTo>
                  <a:pt x="10" y="40"/>
                </a:lnTo>
                <a:lnTo>
                  <a:pt x="10" y="38"/>
                </a:lnTo>
                <a:lnTo>
                  <a:pt x="10" y="38"/>
                </a:lnTo>
                <a:lnTo>
                  <a:pt x="8" y="38"/>
                </a:lnTo>
                <a:lnTo>
                  <a:pt x="8" y="38"/>
                </a:lnTo>
                <a:lnTo>
                  <a:pt x="8" y="38"/>
                </a:lnTo>
                <a:lnTo>
                  <a:pt x="8" y="38"/>
                </a:lnTo>
                <a:lnTo>
                  <a:pt x="8" y="38"/>
                </a:lnTo>
                <a:lnTo>
                  <a:pt x="8" y="38"/>
                </a:lnTo>
                <a:lnTo>
                  <a:pt x="8" y="38"/>
                </a:lnTo>
                <a:lnTo>
                  <a:pt x="8" y="38"/>
                </a:lnTo>
                <a:lnTo>
                  <a:pt x="6" y="38"/>
                </a:lnTo>
                <a:lnTo>
                  <a:pt x="6" y="38"/>
                </a:lnTo>
                <a:lnTo>
                  <a:pt x="6" y="38"/>
                </a:lnTo>
                <a:lnTo>
                  <a:pt x="6" y="36"/>
                </a:lnTo>
                <a:lnTo>
                  <a:pt x="6" y="36"/>
                </a:lnTo>
                <a:lnTo>
                  <a:pt x="6" y="36"/>
                </a:lnTo>
                <a:lnTo>
                  <a:pt x="6" y="36"/>
                </a:lnTo>
                <a:lnTo>
                  <a:pt x="6" y="34"/>
                </a:lnTo>
                <a:lnTo>
                  <a:pt x="4" y="36"/>
                </a:lnTo>
                <a:lnTo>
                  <a:pt x="4" y="34"/>
                </a:lnTo>
                <a:lnTo>
                  <a:pt x="2" y="34"/>
                </a:lnTo>
                <a:lnTo>
                  <a:pt x="2" y="34"/>
                </a:lnTo>
                <a:lnTo>
                  <a:pt x="2" y="34"/>
                </a:lnTo>
                <a:lnTo>
                  <a:pt x="0" y="34"/>
                </a:lnTo>
                <a:lnTo>
                  <a:pt x="0" y="34"/>
                </a:lnTo>
                <a:lnTo>
                  <a:pt x="0" y="32"/>
                </a:lnTo>
                <a:lnTo>
                  <a:pt x="2" y="30"/>
                </a:lnTo>
                <a:lnTo>
                  <a:pt x="4" y="30"/>
                </a:lnTo>
                <a:lnTo>
                  <a:pt x="4" y="30"/>
                </a:lnTo>
                <a:lnTo>
                  <a:pt x="4" y="28"/>
                </a:lnTo>
                <a:lnTo>
                  <a:pt x="4" y="28"/>
                </a:lnTo>
                <a:lnTo>
                  <a:pt x="4" y="26"/>
                </a:lnTo>
                <a:lnTo>
                  <a:pt x="4" y="26"/>
                </a:lnTo>
                <a:lnTo>
                  <a:pt x="4" y="26"/>
                </a:lnTo>
                <a:lnTo>
                  <a:pt x="4" y="26"/>
                </a:lnTo>
                <a:lnTo>
                  <a:pt x="4" y="26"/>
                </a:lnTo>
                <a:lnTo>
                  <a:pt x="4" y="24"/>
                </a:lnTo>
                <a:lnTo>
                  <a:pt x="4" y="24"/>
                </a:lnTo>
                <a:lnTo>
                  <a:pt x="4" y="24"/>
                </a:lnTo>
                <a:lnTo>
                  <a:pt x="4" y="22"/>
                </a:lnTo>
                <a:lnTo>
                  <a:pt x="4" y="22"/>
                </a:lnTo>
                <a:lnTo>
                  <a:pt x="4" y="22"/>
                </a:lnTo>
                <a:lnTo>
                  <a:pt x="8" y="22"/>
                </a:lnTo>
                <a:lnTo>
                  <a:pt x="10" y="20"/>
                </a:lnTo>
                <a:lnTo>
                  <a:pt x="10" y="18"/>
                </a:lnTo>
                <a:lnTo>
                  <a:pt x="12" y="18"/>
                </a:lnTo>
                <a:lnTo>
                  <a:pt x="14" y="16"/>
                </a:lnTo>
                <a:lnTo>
                  <a:pt x="16" y="16"/>
                </a:lnTo>
                <a:lnTo>
                  <a:pt x="18" y="14"/>
                </a:lnTo>
                <a:lnTo>
                  <a:pt x="18" y="12"/>
                </a:lnTo>
                <a:lnTo>
                  <a:pt x="20" y="12"/>
                </a:lnTo>
                <a:lnTo>
                  <a:pt x="20"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0" name="Freeform 176"/>
          <p:cNvSpPr>
            <a:spLocks noEditPoints="1"/>
          </p:cNvSpPr>
          <p:nvPr/>
        </p:nvSpPr>
        <p:spPr bwMode="auto">
          <a:xfrm>
            <a:off x="7159625" y="3036888"/>
            <a:ext cx="12700" cy="9525"/>
          </a:xfrm>
          <a:custGeom>
            <a:avLst/>
            <a:gdLst/>
            <a:ahLst/>
            <a:cxnLst>
              <a:cxn ang="0">
                <a:pos x="2" y="2"/>
              </a:cxn>
              <a:cxn ang="0">
                <a:pos x="2" y="0"/>
              </a:cxn>
              <a:cxn ang="0">
                <a:pos x="2" y="0"/>
              </a:cxn>
              <a:cxn ang="0">
                <a:pos x="2" y="0"/>
              </a:cxn>
              <a:cxn ang="0">
                <a:pos x="2" y="0"/>
              </a:cxn>
              <a:cxn ang="0">
                <a:pos x="4" y="0"/>
              </a:cxn>
              <a:cxn ang="0">
                <a:pos x="4" y="0"/>
              </a:cxn>
              <a:cxn ang="0">
                <a:pos x="4" y="0"/>
              </a:cxn>
              <a:cxn ang="0">
                <a:pos x="4" y="0"/>
              </a:cxn>
              <a:cxn ang="0">
                <a:pos x="4" y="0"/>
              </a:cxn>
              <a:cxn ang="0">
                <a:pos x="4" y="0"/>
              </a:cxn>
              <a:cxn ang="0">
                <a:pos x="4" y="0"/>
              </a:cxn>
              <a:cxn ang="0">
                <a:pos x="4" y="0"/>
              </a:cxn>
              <a:cxn ang="0">
                <a:pos x="4" y="0"/>
              </a:cxn>
              <a:cxn ang="0">
                <a:pos x="6" y="0"/>
              </a:cxn>
              <a:cxn ang="0">
                <a:pos x="6" y="0"/>
              </a:cxn>
              <a:cxn ang="0">
                <a:pos x="6" y="2"/>
              </a:cxn>
              <a:cxn ang="0">
                <a:pos x="6" y="2"/>
              </a:cxn>
              <a:cxn ang="0">
                <a:pos x="6" y="2"/>
              </a:cxn>
              <a:cxn ang="0">
                <a:pos x="8" y="2"/>
              </a:cxn>
              <a:cxn ang="0">
                <a:pos x="8" y="4"/>
              </a:cxn>
              <a:cxn ang="0">
                <a:pos x="8" y="4"/>
              </a:cxn>
              <a:cxn ang="0">
                <a:pos x="6" y="4"/>
              </a:cxn>
              <a:cxn ang="0">
                <a:pos x="6" y="4"/>
              </a:cxn>
              <a:cxn ang="0">
                <a:pos x="6" y="4"/>
              </a:cxn>
              <a:cxn ang="0">
                <a:pos x="8" y="4"/>
              </a:cxn>
              <a:cxn ang="0">
                <a:pos x="6" y="6"/>
              </a:cxn>
              <a:cxn ang="0">
                <a:pos x="6" y="4"/>
              </a:cxn>
              <a:cxn ang="0">
                <a:pos x="2" y="4"/>
              </a:cxn>
              <a:cxn ang="0">
                <a:pos x="2" y="4"/>
              </a:cxn>
              <a:cxn ang="0">
                <a:pos x="2" y="4"/>
              </a:cxn>
              <a:cxn ang="0">
                <a:pos x="0" y="2"/>
              </a:cxn>
              <a:cxn ang="0">
                <a:pos x="2" y="2"/>
              </a:cxn>
              <a:cxn ang="0">
                <a:pos x="2" y="2"/>
              </a:cxn>
              <a:cxn ang="0">
                <a:pos x="2" y="6"/>
              </a:cxn>
              <a:cxn ang="0">
                <a:pos x="0" y="6"/>
              </a:cxn>
              <a:cxn ang="0">
                <a:pos x="0" y="6"/>
              </a:cxn>
              <a:cxn ang="0">
                <a:pos x="0" y="6"/>
              </a:cxn>
              <a:cxn ang="0">
                <a:pos x="0" y="6"/>
              </a:cxn>
              <a:cxn ang="0">
                <a:pos x="0" y="6"/>
              </a:cxn>
              <a:cxn ang="0">
                <a:pos x="0" y="6"/>
              </a:cxn>
              <a:cxn ang="0">
                <a:pos x="2" y="4"/>
              </a:cxn>
              <a:cxn ang="0">
                <a:pos x="2" y="4"/>
              </a:cxn>
              <a:cxn ang="0">
                <a:pos x="4" y="4"/>
              </a:cxn>
              <a:cxn ang="0">
                <a:pos x="4" y="4"/>
              </a:cxn>
              <a:cxn ang="0">
                <a:pos x="2" y="4"/>
              </a:cxn>
              <a:cxn ang="0">
                <a:pos x="2" y="6"/>
              </a:cxn>
              <a:cxn ang="0">
                <a:pos x="2" y="6"/>
              </a:cxn>
              <a:cxn ang="0">
                <a:pos x="2" y="6"/>
              </a:cxn>
              <a:cxn ang="0">
                <a:pos x="2" y="6"/>
              </a:cxn>
              <a:cxn ang="0">
                <a:pos x="2" y="6"/>
              </a:cxn>
            </a:cxnLst>
            <a:rect l="0" t="0" r="r" b="b"/>
            <a:pathLst>
              <a:path w="8" h="6">
                <a:moveTo>
                  <a:pt x="2" y="2"/>
                </a:moveTo>
                <a:lnTo>
                  <a:pt x="2" y="0"/>
                </a:lnTo>
                <a:lnTo>
                  <a:pt x="2" y="0"/>
                </a:lnTo>
                <a:lnTo>
                  <a:pt x="2" y="0"/>
                </a:lnTo>
                <a:lnTo>
                  <a:pt x="2" y="0"/>
                </a:lnTo>
                <a:lnTo>
                  <a:pt x="4" y="0"/>
                </a:lnTo>
                <a:lnTo>
                  <a:pt x="4" y="0"/>
                </a:lnTo>
                <a:lnTo>
                  <a:pt x="4" y="0"/>
                </a:lnTo>
                <a:lnTo>
                  <a:pt x="4" y="0"/>
                </a:lnTo>
                <a:lnTo>
                  <a:pt x="4" y="0"/>
                </a:lnTo>
                <a:lnTo>
                  <a:pt x="4" y="0"/>
                </a:lnTo>
                <a:lnTo>
                  <a:pt x="4" y="0"/>
                </a:lnTo>
                <a:lnTo>
                  <a:pt x="4" y="0"/>
                </a:lnTo>
                <a:lnTo>
                  <a:pt x="4" y="0"/>
                </a:lnTo>
                <a:lnTo>
                  <a:pt x="6" y="0"/>
                </a:lnTo>
                <a:lnTo>
                  <a:pt x="6" y="0"/>
                </a:lnTo>
                <a:lnTo>
                  <a:pt x="6" y="2"/>
                </a:lnTo>
                <a:lnTo>
                  <a:pt x="6" y="2"/>
                </a:lnTo>
                <a:lnTo>
                  <a:pt x="6" y="2"/>
                </a:lnTo>
                <a:lnTo>
                  <a:pt x="8" y="2"/>
                </a:lnTo>
                <a:lnTo>
                  <a:pt x="8" y="4"/>
                </a:lnTo>
                <a:lnTo>
                  <a:pt x="8" y="4"/>
                </a:lnTo>
                <a:lnTo>
                  <a:pt x="6" y="4"/>
                </a:lnTo>
                <a:lnTo>
                  <a:pt x="6" y="4"/>
                </a:lnTo>
                <a:lnTo>
                  <a:pt x="6" y="4"/>
                </a:lnTo>
                <a:lnTo>
                  <a:pt x="8" y="4"/>
                </a:lnTo>
                <a:lnTo>
                  <a:pt x="6" y="6"/>
                </a:lnTo>
                <a:lnTo>
                  <a:pt x="6" y="4"/>
                </a:lnTo>
                <a:lnTo>
                  <a:pt x="2" y="4"/>
                </a:lnTo>
                <a:lnTo>
                  <a:pt x="2" y="4"/>
                </a:lnTo>
                <a:lnTo>
                  <a:pt x="2" y="4"/>
                </a:lnTo>
                <a:lnTo>
                  <a:pt x="0" y="2"/>
                </a:lnTo>
                <a:lnTo>
                  <a:pt x="2" y="2"/>
                </a:lnTo>
                <a:lnTo>
                  <a:pt x="2" y="2"/>
                </a:lnTo>
                <a:close/>
                <a:moveTo>
                  <a:pt x="2" y="6"/>
                </a:moveTo>
                <a:lnTo>
                  <a:pt x="0" y="6"/>
                </a:lnTo>
                <a:lnTo>
                  <a:pt x="0" y="6"/>
                </a:lnTo>
                <a:lnTo>
                  <a:pt x="0" y="6"/>
                </a:lnTo>
                <a:lnTo>
                  <a:pt x="0" y="6"/>
                </a:lnTo>
                <a:lnTo>
                  <a:pt x="0" y="6"/>
                </a:lnTo>
                <a:lnTo>
                  <a:pt x="0" y="6"/>
                </a:lnTo>
                <a:lnTo>
                  <a:pt x="2" y="4"/>
                </a:lnTo>
                <a:lnTo>
                  <a:pt x="2" y="4"/>
                </a:lnTo>
                <a:lnTo>
                  <a:pt x="4" y="4"/>
                </a:lnTo>
                <a:lnTo>
                  <a:pt x="4" y="4"/>
                </a:lnTo>
                <a:lnTo>
                  <a:pt x="2" y="4"/>
                </a:lnTo>
                <a:lnTo>
                  <a:pt x="2" y="6"/>
                </a:lnTo>
                <a:lnTo>
                  <a:pt x="2" y="6"/>
                </a:lnTo>
                <a:lnTo>
                  <a:pt x="2" y="6"/>
                </a:lnTo>
                <a:lnTo>
                  <a:pt x="2" y="6"/>
                </a:lnTo>
                <a:lnTo>
                  <a:pt x="2"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1" name="Freeform 177"/>
          <p:cNvSpPr>
            <a:spLocks/>
          </p:cNvSpPr>
          <p:nvPr/>
        </p:nvSpPr>
        <p:spPr bwMode="auto">
          <a:xfrm>
            <a:off x="3133725" y="3408363"/>
            <a:ext cx="114300" cy="193675"/>
          </a:xfrm>
          <a:custGeom>
            <a:avLst/>
            <a:gdLst/>
            <a:ahLst/>
            <a:cxnLst>
              <a:cxn ang="0">
                <a:pos x="24" y="2"/>
              </a:cxn>
              <a:cxn ang="0">
                <a:pos x="26" y="2"/>
              </a:cxn>
              <a:cxn ang="0">
                <a:pos x="36" y="8"/>
              </a:cxn>
              <a:cxn ang="0">
                <a:pos x="40" y="14"/>
              </a:cxn>
              <a:cxn ang="0">
                <a:pos x="44" y="22"/>
              </a:cxn>
              <a:cxn ang="0">
                <a:pos x="42" y="26"/>
              </a:cxn>
              <a:cxn ang="0">
                <a:pos x="42" y="34"/>
              </a:cxn>
              <a:cxn ang="0">
                <a:pos x="42" y="32"/>
              </a:cxn>
              <a:cxn ang="0">
                <a:pos x="46" y="26"/>
              </a:cxn>
              <a:cxn ang="0">
                <a:pos x="52" y="28"/>
              </a:cxn>
              <a:cxn ang="0">
                <a:pos x="52" y="30"/>
              </a:cxn>
              <a:cxn ang="0">
                <a:pos x="58" y="36"/>
              </a:cxn>
              <a:cxn ang="0">
                <a:pos x="62" y="40"/>
              </a:cxn>
              <a:cxn ang="0">
                <a:pos x="62" y="48"/>
              </a:cxn>
              <a:cxn ang="0">
                <a:pos x="62" y="54"/>
              </a:cxn>
              <a:cxn ang="0">
                <a:pos x="60" y="56"/>
              </a:cxn>
              <a:cxn ang="0">
                <a:pos x="56" y="58"/>
              </a:cxn>
              <a:cxn ang="0">
                <a:pos x="52" y="62"/>
              </a:cxn>
              <a:cxn ang="0">
                <a:pos x="50" y="68"/>
              </a:cxn>
              <a:cxn ang="0">
                <a:pos x="48" y="72"/>
              </a:cxn>
              <a:cxn ang="0">
                <a:pos x="52" y="78"/>
              </a:cxn>
              <a:cxn ang="0">
                <a:pos x="52" y="80"/>
              </a:cxn>
              <a:cxn ang="0">
                <a:pos x="54" y="84"/>
              </a:cxn>
              <a:cxn ang="0">
                <a:pos x="60" y="86"/>
              </a:cxn>
              <a:cxn ang="0">
                <a:pos x="62" y="90"/>
              </a:cxn>
              <a:cxn ang="0">
                <a:pos x="66" y="100"/>
              </a:cxn>
              <a:cxn ang="0">
                <a:pos x="70" y="108"/>
              </a:cxn>
              <a:cxn ang="0">
                <a:pos x="70" y="110"/>
              </a:cxn>
              <a:cxn ang="0">
                <a:pos x="64" y="110"/>
              </a:cxn>
              <a:cxn ang="0">
                <a:pos x="60" y="108"/>
              </a:cxn>
              <a:cxn ang="0">
                <a:pos x="58" y="110"/>
              </a:cxn>
              <a:cxn ang="0">
                <a:pos x="54" y="114"/>
              </a:cxn>
              <a:cxn ang="0">
                <a:pos x="50" y="116"/>
              </a:cxn>
              <a:cxn ang="0">
                <a:pos x="42" y="118"/>
              </a:cxn>
              <a:cxn ang="0">
                <a:pos x="38" y="120"/>
              </a:cxn>
              <a:cxn ang="0">
                <a:pos x="36" y="122"/>
              </a:cxn>
              <a:cxn ang="0">
                <a:pos x="32" y="118"/>
              </a:cxn>
              <a:cxn ang="0">
                <a:pos x="24" y="112"/>
              </a:cxn>
              <a:cxn ang="0">
                <a:pos x="24" y="110"/>
              </a:cxn>
              <a:cxn ang="0">
                <a:pos x="22" y="102"/>
              </a:cxn>
              <a:cxn ang="0">
                <a:pos x="20" y="96"/>
              </a:cxn>
              <a:cxn ang="0">
                <a:pos x="22" y="86"/>
              </a:cxn>
              <a:cxn ang="0">
                <a:pos x="24" y="82"/>
              </a:cxn>
              <a:cxn ang="0">
                <a:pos x="24" y="72"/>
              </a:cxn>
              <a:cxn ang="0">
                <a:pos x="22" y="66"/>
              </a:cxn>
              <a:cxn ang="0">
                <a:pos x="18" y="64"/>
              </a:cxn>
              <a:cxn ang="0">
                <a:pos x="22" y="58"/>
              </a:cxn>
              <a:cxn ang="0">
                <a:pos x="18" y="54"/>
              </a:cxn>
              <a:cxn ang="0">
                <a:pos x="12" y="54"/>
              </a:cxn>
              <a:cxn ang="0">
                <a:pos x="4" y="48"/>
              </a:cxn>
              <a:cxn ang="0">
                <a:pos x="2" y="40"/>
              </a:cxn>
              <a:cxn ang="0">
                <a:pos x="4" y="32"/>
              </a:cxn>
              <a:cxn ang="0">
                <a:pos x="8" y="28"/>
              </a:cxn>
              <a:cxn ang="0">
                <a:pos x="12" y="28"/>
              </a:cxn>
              <a:cxn ang="0">
                <a:pos x="18" y="24"/>
              </a:cxn>
              <a:cxn ang="0">
                <a:pos x="16" y="22"/>
              </a:cxn>
              <a:cxn ang="0">
                <a:pos x="12" y="20"/>
              </a:cxn>
              <a:cxn ang="0">
                <a:pos x="12" y="18"/>
              </a:cxn>
              <a:cxn ang="0">
                <a:pos x="14" y="12"/>
              </a:cxn>
              <a:cxn ang="0">
                <a:pos x="20" y="8"/>
              </a:cxn>
              <a:cxn ang="0">
                <a:pos x="24" y="4"/>
              </a:cxn>
              <a:cxn ang="0">
                <a:pos x="24" y="2"/>
              </a:cxn>
            </a:cxnLst>
            <a:rect l="0" t="0" r="r" b="b"/>
            <a:pathLst>
              <a:path w="72" h="122">
                <a:moveTo>
                  <a:pt x="22" y="0"/>
                </a:moveTo>
                <a:lnTo>
                  <a:pt x="24" y="0"/>
                </a:lnTo>
                <a:lnTo>
                  <a:pt x="24" y="0"/>
                </a:lnTo>
                <a:lnTo>
                  <a:pt x="24" y="0"/>
                </a:lnTo>
                <a:lnTo>
                  <a:pt x="24" y="2"/>
                </a:lnTo>
                <a:lnTo>
                  <a:pt x="24" y="2"/>
                </a:lnTo>
                <a:lnTo>
                  <a:pt x="24" y="2"/>
                </a:lnTo>
                <a:lnTo>
                  <a:pt x="26" y="2"/>
                </a:lnTo>
                <a:lnTo>
                  <a:pt x="26" y="2"/>
                </a:lnTo>
                <a:lnTo>
                  <a:pt x="26" y="2"/>
                </a:lnTo>
                <a:lnTo>
                  <a:pt x="26" y="2"/>
                </a:lnTo>
                <a:lnTo>
                  <a:pt x="26" y="2"/>
                </a:lnTo>
                <a:lnTo>
                  <a:pt x="28" y="2"/>
                </a:lnTo>
                <a:lnTo>
                  <a:pt x="28" y="2"/>
                </a:lnTo>
                <a:lnTo>
                  <a:pt x="32" y="6"/>
                </a:lnTo>
                <a:lnTo>
                  <a:pt x="34" y="8"/>
                </a:lnTo>
                <a:lnTo>
                  <a:pt x="36" y="8"/>
                </a:lnTo>
                <a:lnTo>
                  <a:pt x="36" y="8"/>
                </a:lnTo>
                <a:lnTo>
                  <a:pt x="36" y="8"/>
                </a:lnTo>
                <a:lnTo>
                  <a:pt x="36" y="8"/>
                </a:lnTo>
                <a:lnTo>
                  <a:pt x="38" y="10"/>
                </a:lnTo>
                <a:lnTo>
                  <a:pt x="40" y="12"/>
                </a:lnTo>
                <a:lnTo>
                  <a:pt x="40" y="14"/>
                </a:lnTo>
                <a:lnTo>
                  <a:pt x="40" y="14"/>
                </a:lnTo>
                <a:lnTo>
                  <a:pt x="40" y="14"/>
                </a:lnTo>
                <a:lnTo>
                  <a:pt x="42" y="16"/>
                </a:lnTo>
                <a:lnTo>
                  <a:pt x="44" y="18"/>
                </a:lnTo>
                <a:lnTo>
                  <a:pt x="44" y="20"/>
                </a:lnTo>
                <a:lnTo>
                  <a:pt x="44" y="22"/>
                </a:lnTo>
                <a:lnTo>
                  <a:pt x="44" y="22"/>
                </a:lnTo>
                <a:lnTo>
                  <a:pt x="44" y="24"/>
                </a:lnTo>
                <a:lnTo>
                  <a:pt x="44" y="26"/>
                </a:lnTo>
                <a:lnTo>
                  <a:pt x="44" y="26"/>
                </a:lnTo>
                <a:lnTo>
                  <a:pt x="44" y="26"/>
                </a:lnTo>
                <a:lnTo>
                  <a:pt x="42" y="26"/>
                </a:lnTo>
                <a:lnTo>
                  <a:pt x="42" y="26"/>
                </a:lnTo>
                <a:lnTo>
                  <a:pt x="42" y="28"/>
                </a:lnTo>
                <a:lnTo>
                  <a:pt x="42" y="28"/>
                </a:lnTo>
                <a:lnTo>
                  <a:pt x="42" y="30"/>
                </a:lnTo>
                <a:lnTo>
                  <a:pt x="42" y="34"/>
                </a:lnTo>
                <a:lnTo>
                  <a:pt x="42" y="34"/>
                </a:lnTo>
                <a:lnTo>
                  <a:pt x="42" y="34"/>
                </a:lnTo>
                <a:lnTo>
                  <a:pt x="42" y="34"/>
                </a:lnTo>
                <a:lnTo>
                  <a:pt x="42" y="34"/>
                </a:lnTo>
                <a:lnTo>
                  <a:pt x="42" y="34"/>
                </a:lnTo>
                <a:lnTo>
                  <a:pt x="42" y="32"/>
                </a:lnTo>
                <a:lnTo>
                  <a:pt x="42" y="32"/>
                </a:lnTo>
                <a:lnTo>
                  <a:pt x="42" y="32"/>
                </a:lnTo>
                <a:lnTo>
                  <a:pt x="42" y="30"/>
                </a:lnTo>
                <a:lnTo>
                  <a:pt x="44" y="28"/>
                </a:lnTo>
                <a:lnTo>
                  <a:pt x="44" y="28"/>
                </a:lnTo>
                <a:lnTo>
                  <a:pt x="44" y="28"/>
                </a:lnTo>
                <a:lnTo>
                  <a:pt x="46" y="26"/>
                </a:lnTo>
                <a:lnTo>
                  <a:pt x="46" y="26"/>
                </a:lnTo>
                <a:lnTo>
                  <a:pt x="48" y="26"/>
                </a:lnTo>
                <a:lnTo>
                  <a:pt x="48" y="28"/>
                </a:lnTo>
                <a:lnTo>
                  <a:pt x="48" y="28"/>
                </a:lnTo>
                <a:lnTo>
                  <a:pt x="48" y="28"/>
                </a:lnTo>
                <a:lnTo>
                  <a:pt x="50" y="28"/>
                </a:lnTo>
                <a:lnTo>
                  <a:pt x="52" y="28"/>
                </a:lnTo>
                <a:lnTo>
                  <a:pt x="52" y="28"/>
                </a:lnTo>
                <a:lnTo>
                  <a:pt x="52" y="30"/>
                </a:lnTo>
                <a:lnTo>
                  <a:pt x="52" y="30"/>
                </a:lnTo>
                <a:lnTo>
                  <a:pt x="52" y="30"/>
                </a:lnTo>
                <a:lnTo>
                  <a:pt x="52" y="30"/>
                </a:lnTo>
                <a:lnTo>
                  <a:pt x="52" y="30"/>
                </a:lnTo>
                <a:lnTo>
                  <a:pt x="54" y="32"/>
                </a:lnTo>
                <a:lnTo>
                  <a:pt x="56" y="34"/>
                </a:lnTo>
                <a:lnTo>
                  <a:pt x="56" y="34"/>
                </a:lnTo>
                <a:lnTo>
                  <a:pt x="58" y="36"/>
                </a:lnTo>
                <a:lnTo>
                  <a:pt x="58" y="36"/>
                </a:lnTo>
                <a:lnTo>
                  <a:pt x="58" y="36"/>
                </a:lnTo>
                <a:lnTo>
                  <a:pt x="58" y="36"/>
                </a:lnTo>
                <a:lnTo>
                  <a:pt x="60" y="36"/>
                </a:lnTo>
                <a:lnTo>
                  <a:pt x="60" y="36"/>
                </a:lnTo>
                <a:lnTo>
                  <a:pt x="62" y="38"/>
                </a:lnTo>
                <a:lnTo>
                  <a:pt x="62" y="38"/>
                </a:lnTo>
                <a:lnTo>
                  <a:pt x="62" y="40"/>
                </a:lnTo>
                <a:lnTo>
                  <a:pt x="62" y="40"/>
                </a:lnTo>
                <a:lnTo>
                  <a:pt x="62" y="40"/>
                </a:lnTo>
                <a:lnTo>
                  <a:pt x="64" y="42"/>
                </a:lnTo>
                <a:lnTo>
                  <a:pt x="62" y="48"/>
                </a:lnTo>
                <a:lnTo>
                  <a:pt x="62" y="48"/>
                </a:lnTo>
                <a:lnTo>
                  <a:pt x="62" y="48"/>
                </a:lnTo>
                <a:lnTo>
                  <a:pt x="62" y="50"/>
                </a:lnTo>
                <a:lnTo>
                  <a:pt x="62" y="52"/>
                </a:lnTo>
                <a:lnTo>
                  <a:pt x="60" y="52"/>
                </a:lnTo>
                <a:lnTo>
                  <a:pt x="60" y="54"/>
                </a:lnTo>
                <a:lnTo>
                  <a:pt x="60" y="54"/>
                </a:lnTo>
                <a:lnTo>
                  <a:pt x="62" y="54"/>
                </a:lnTo>
                <a:lnTo>
                  <a:pt x="62" y="54"/>
                </a:lnTo>
                <a:lnTo>
                  <a:pt x="62" y="54"/>
                </a:lnTo>
                <a:lnTo>
                  <a:pt x="62" y="56"/>
                </a:lnTo>
                <a:lnTo>
                  <a:pt x="62" y="56"/>
                </a:lnTo>
                <a:lnTo>
                  <a:pt x="62" y="56"/>
                </a:lnTo>
                <a:lnTo>
                  <a:pt x="60" y="56"/>
                </a:lnTo>
                <a:lnTo>
                  <a:pt x="60" y="56"/>
                </a:lnTo>
                <a:lnTo>
                  <a:pt x="60" y="56"/>
                </a:lnTo>
                <a:lnTo>
                  <a:pt x="60" y="58"/>
                </a:lnTo>
                <a:lnTo>
                  <a:pt x="58" y="58"/>
                </a:lnTo>
                <a:lnTo>
                  <a:pt x="58" y="58"/>
                </a:lnTo>
                <a:lnTo>
                  <a:pt x="56" y="58"/>
                </a:lnTo>
                <a:lnTo>
                  <a:pt x="56" y="58"/>
                </a:lnTo>
                <a:lnTo>
                  <a:pt x="54" y="58"/>
                </a:lnTo>
                <a:lnTo>
                  <a:pt x="52" y="60"/>
                </a:lnTo>
                <a:lnTo>
                  <a:pt x="52" y="60"/>
                </a:lnTo>
                <a:lnTo>
                  <a:pt x="52" y="62"/>
                </a:lnTo>
                <a:lnTo>
                  <a:pt x="52" y="62"/>
                </a:lnTo>
                <a:lnTo>
                  <a:pt x="52" y="62"/>
                </a:lnTo>
                <a:lnTo>
                  <a:pt x="52" y="62"/>
                </a:lnTo>
                <a:lnTo>
                  <a:pt x="52" y="64"/>
                </a:lnTo>
                <a:lnTo>
                  <a:pt x="52" y="64"/>
                </a:lnTo>
                <a:lnTo>
                  <a:pt x="52" y="66"/>
                </a:lnTo>
                <a:lnTo>
                  <a:pt x="50" y="68"/>
                </a:lnTo>
                <a:lnTo>
                  <a:pt x="50" y="70"/>
                </a:lnTo>
                <a:lnTo>
                  <a:pt x="50" y="70"/>
                </a:lnTo>
                <a:lnTo>
                  <a:pt x="50" y="70"/>
                </a:lnTo>
                <a:lnTo>
                  <a:pt x="50" y="72"/>
                </a:lnTo>
                <a:lnTo>
                  <a:pt x="48" y="72"/>
                </a:lnTo>
                <a:lnTo>
                  <a:pt x="48" y="72"/>
                </a:lnTo>
                <a:lnTo>
                  <a:pt x="50" y="74"/>
                </a:lnTo>
                <a:lnTo>
                  <a:pt x="50" y="76"/>
                </a:lnTo>
                <a:lnTo>
                  <a:pt x="50" y="76"/>
                </a:lnTo>
                <a:lnTo>
                  <a:pt x="50" y="76"/>
                </a:lnTo>
                <a:lnTo>
                  <a:pt x="50" y="76"/>
                </a:lnTo>
                <a:lnTo>
                  <a:pt x="52" y="78"/>
                </a:lnTo>
                <a:lnTo>
                  <a:pt x="52" y="78"/>
                </a:lnTo>
                <a:lnTo>
                  <a:pt x="52" y="78"/>
                </a:lnTo>
                <a:lnTo>
                  <a:pt x="52" y="80"/>
                </a:lnTo>
                <a:lnTo>
                  <a:pt x="52" y="80"/>
                </a:lnTo>
                <a:lnTo>
                  <a:pt x="52" y="80"/>
                </a:lnTo>
                <a:lnTo>
                  <a:pt x="52" y="80"/>
                </a:lnTo>
                <a:lnTo>
                  <a:pt x="54" y="80"/>
                </a:lnTo>
                <a:lnTo>
                  <a:pt x="54" y="82"/>
                </a:lnTo>
                <a:lnTo>
                  <a:pt x="54" y="82"/>
                </a:lnTo>
                <a:lnTo>
                  <a:pt x="54" y="82"/>
                </a:lnTo>
                <a:lnTo>
                  <a:pt x="54" y="84"/>
                </a:lnTo>
                <a:lnTo>
                  <a:pt x="54" y="84"/>
                </a:lnTo>
                <a:lnTo>
                  <a:pt x="54" y="86"/>
                </a:lnTo>
                <a:lnTo>
                  <a:pt x="56" y="86"/>
                </a:lnTo>
                <a:lnTo>
                  <a:pt x="56" y="86"/>
                </a:lnTo>
                <a:lnTo>
                  <a:pt x="58" y="86"/>
                </a:lnTo>
                <a:lnTo>
                  <a:pt x="60" y="86"/>
                </a:lnTo>
                <a:lnTo>
                  <a:pt x="60" y="86"/>
                </a:lnTo>
                <a:lnTo>
                  <a:pt x="60" y="86"/>
                </a:lnTo>
                <a:lnTo>
                  <a:pt x="60" y="88"/>
                </a:lnTo>
                <a:lnTo>
                  <a:pt x="60" y="90"/>
                </a:lnTo>
                <a:lnTo>
                  <a:pt x="60" y="90"/>
                </a:lnTo>
                <a:lnTo>
                  <a:pt x="60" y="90"/>
                </a:lnTo>
                <a:lnTo>
                  <a:pt x="62" y="90"/>
                </a:lnTo>
                <a:lnTo>
                  <a:pt x="62" y="92"/>
                </a:lnTo>
                <a:lnTo>
                  <a:pt x="60" y="94"/>
                </a:lnTo>
                <a:lnTo>
                  <a:pt x="62" y="94"/>
                </a:lnTo>
                <a:lnTo>
                  <a:pt x="62" y="96"/>
                </a:lnTo>
                <a:lnTo>
                  <a:pt x="64" y="100"/>
                </a:lnTo>
                <a:lnTo>
                  <a:pt x="66" y="100"/>
                </a:lnTo>
                <a:lnTo>
                  <a:pt x="66" y="104"/>
                </a:lnTo>
                <a:lnTo>
                  <a:pt x="66" y="104"/>
                </a:lnTo>
                <a:lnTo>
                  <a:pt x="68" y="106"/>
                </a:lnTo>
                <a:lnTo>
                  <a:pt x="68" y="108"/>
                </a:lnTo>
                <a:lnTo>
                  <a:pt x="70" y="108"/>
                </a:lnTo>
                <a:lnTo>
                  <a:pt x="70" y="108"/>
                </a:lnTo>
                <a:lnTo>
                  <a:pt x="70" y="108"/>
                </a:lnTo>
                <a:lnTo>
                  <a:pt x="72" y="108"/>
                </a:lnTo>
                <a:lnTo>
                  <a:pt x="72" y="108"/>
                </a:lnTo>
                <a:lnTo>
                  <a:pt x="70" y="110"/>
                </a:lnTo>
                <a:lnTo>
                  <a:pt x="70" y="110"/>
                </a:lnTo>
                <a:lnTo>
                  <a:pt x="70" y="110"/>
                </a:lnTo>
                <a:lnTo>
                  <a:pt x="70" y="110"/>
                </a:lnTo>
                <a:lnTo>
                  <a:pt x="68" y="110"/>
                </a:lnTo>
                <a:lnTo>
                  <a:pt x="68" y="110"/>
                </a:lnTo>
                <a:lnTo>
                  <a:pt x="68" y="110"/>
                </a:lnTo>
                <a:lnTo>
                  <a:pt x="66" y="110"/>
                </a:lnTo>
                <a:lnTo>
                  <a:pt x="64" y="110"/>
                </a:lnTo>
                <a:lnTo>
                  <a:pt x="64" y="108"/>
                </a:lnTo>
                <a:lnTo>
                  <a:pt x="62" y="108"/>
                </a:lnTo>
                <a:lnTo>
                  <a:pt x="62" y="108"/>
                </a:lnTo>
                <a:lnTo>
                  <a:pt x="62" y="108"/>
                </a:lnTo>
                <a:lnTo>
                  <a:pt x="62" y="108"/>
                </a:lnTo>
                <a:lnTo>
                  <a:pt x="60" y="108"/>
                </a:lnTo>
                <a:lnTo>
                  <a:pt x="60" y="108"/>
                </a:lnTo>
                <a:lnTo>
                  <a:pt x="60" y="108"/>
                </a:lnTo>
                <a:lnTo>
                  <a:pt x="60" y="108"/>
                </a:lnTo>
                <a:lnTo>
                  <a:pt x="60" y="108"/>
                </a:lnTo>
                <a:lnTo>
                  <a:pt x="58" y="110"/>
                </a:lnTo>
                <a:lnTo>
                  <a:pt x="58" y="110"/>
                </a:lnTo>
                <a:lnTo>
                  <a:pt x="58" y="112"/>
                </a:lnTo>
                <a:lnTo>
                  <a:pt x="56" y="112"/>
                </a:lnTo>
                <a:lnTo>
                  <a:pt x="56" y="112"/>
                </a:lnTo>
                <a:lnTo>
                  <a:pt x="56" y="112"/>
                </a:lnTo>
                <a:lnTo>
                  <a:pt x="54" y="114"/>
                </a:lnTo>
                <a:lnTo>
                  <a:pt x="54" y="114"/>
                </a:lnTo>
                <a:lnTo>
                  <a:pt x="54" y="112"/>
                </a:lnTo>
                <a:lnTo>
                  <a:pt x="54" y="112"/>
                </a:lnTo>
                <a:lnTo>
                  <a:pt x="52" y="112"/>
                </a:lnTo>
                <a:lnTo>
                  <a:pt x="50" y="114"/>
                </a:lnTo>
                <a:lnTo>
                  <a:pt x="50" y="114"/>
                </a:lnTo>
                <a:lnTo>
                  <a:pt x="50" y="116"/>
                </a:lnTo>
                <a:lnTo>
                  <a:pt x="50" y="116"/>
                </a:lnTo>
                <a:lnTo>
                  <a:pt x="48" y="116"/>
                </a:lnTo>
                <a:lnTo>
                  <a:pt x="46" y="116"/>
                </a:lnTo>
                <a:lnTo>
                  <a:pt x="44" y="114"/>
                </a:lnTo>
                <a:lnTo>
                  <a:pt x="44" y="116"/>
                </a:lnTo>
                <a:lnTo>
                  <a:pt x="42" y="118"/>
                </a:lnTo>
                <a:lnTo>
                  <a:pt x="42" y="118"/>
                </a:lnTo>
                <a:lnTo>
                  <a:pt x="42" y="120"/>
                </a:lnTo>
                <a:lnTo>
                  <a:pt x="42" y="120"/>
                </a:lnTo>
                <a:lnTo>
                  <a:pt x="42" y="120"/>
                </a:lnTo>
                <a:lnTo>
                  <a:pt x="40" y="120"/>
                </a:lnTo>
                <a:lnTo>
                  <a:pt x="38" y="120"/>
                </a:lnTo>
                <a:lnTo>
                  <a:pt x="38" y="120"/>
                </a:lnTo>
                <a:lnTo>
                  <a:pt x="38" y="120"/>
                </a:lnTo>
                <a:lnTo>
                  <a:pt x="38" y="122"/>
                </a:lnTo>
                <a:lnTo>
                  <a:pt x="38" y="122"/>
                </a:lnTo>
                <a:lnTo>
                  <a:pt x="36" y="122"/>
                </a:lnTo>
                <a:lnTo>
                  <a:pt x="36" y="122"/>
                </a:lnTo>
                <a:lnTo>
                  <a:pt x="36" y="120"/>
                </a:lnTo>
                <a:lnTo>
                  <a:pt x="36" y="120"/>
                </a:lnTo>
                <a:lnTo>
                  <a:pt x="36" y="120"/>
                </a:lnTo>
                <a:lnTo>
                  <a:pt x="36" y="120"/>
                </a:lnTo>
                <a:lnTo>
                  <a:pt x="34" y="120"/>
                </a:lnTo>
                <a:lnTo>
                  <a:pt x="32" y="118"/>
                </a:lnTo>
                <a:lnTo>
                  <a:pt x="30" y="118"/>
                </a:lnTo>
                <a:lnTo>
                  <a:pt x="28" y="116"/>
                </a:lnTo>
                <a:lnTo>
                  <a:pt x="28" y="114"/>
                </a:lnTo>
                <a:lnTo>
                  <a:pt x="28" y="114"/>
                </a:lnTo>
                <a:lnTo>
                  <a:pt x="26" y="112"/>
                </a:lnTo>
                <a:lnTo>
                  <a:pt x="24" y="112"/>
                </a:lnTo>
                <a:lnTo>
                  <a:pt x="24" y="112"/>
                </a:lnTo>
                <a:lnTo>
                  <a:pt x="24" y="112"/>
                </a:lnTo>
                <a:lnTo>
                  <a:pt x="26" y="110"/>
                </a:lnTo>
                <a:lnTo>
                  <a:pt x="24" y="110"/>
                </a:lnTo>
                <a:lnTo>
                  <a:pt x="24" y="110"/>
                </a:lnTo>
                <a:lnTo>
                  <a:pt x="24" y="110"/>
                </a:lnTo>
                <a:lnTo>
                  <a:pt x="24" y="106"/>
                </a:lnTo>
                <a:lnTo>
                  <a:pt x="24" y="104"/>
                </a:lnTo>
                <a:lnTo>
                  <a:pt x="24" y="104"/>
                </a:lnTo>
                <a:lnTo>
                  <a:pt x="22" y="104"/>
                </a:lnTo>
                <a:lnTo>
                  <a:pt x="22" y="102"/>
                </a:lnTo>
                <a:lnTo>
                  <a:pt x="22" y="102"/>
                </a:lnTo>
                <a:lnTo>
                  <a:pt x="22" y="102"/>
                </a:lnTo>
                <a:lnTo>
                  <a:pt x="22" y="102"/>
                </a:lnTo>
                <a:lnTo>
                  <a:pt x="22" y="100"/>
                </a:lnTo>
                <a:lnTo>
                  <a:pt x="22" y="98"/>
                </a:lnTo>
                <a:lnTo>
                  <a:pt x="20" y="98"/>
                </a:lnTo>
                <a:lnTo>
                  <a:pt x="20" y="96"/>
                </a:lnTo>
                <a:lnTo>
                  <a:pt x="20" y="94"/>
                </a:lnTo>
                <a:lnTo>
                  <a:pt x="20" y="94"/>
                </a:lnTo>
                <a:lnTo>
                  <a:pt x="20" y="90"/>
                </a:lnTo>
                <a:lnTo>
                  <a:pt x="20" y="90"/>
                </a:lnTo>
                <a:lnTo>
                  <a:pt x="22" y="88"/>
                </a:lnTo>
                <a:lnTo>
                  <a:pt x="22" y="86"/>
                </a:lnTo>
                <a:lnTo>
                  <a:pt x="22" y="86"/>
                </a:lnTo>
                <a:lnTo>
                  <a:pt x="22" y="86"/>
                </a:lnTo>
                <a:lnTo>
                  <a:pt x="22" y="86"/>
                </a:lnTo>
                <a:lnTo>
                  <a:pt x="22" y="84"/>
                </a:lnTo>
                <a:lnTo>
                  <a:pt x="22" y="82"/>
                </a:lnTo>
                <a:lnTo>
                  <a:pt x="24" y="82"/>
                </a:lnTo>
                <a:lnTo>
                  <a:pt x="26" y="80"/>
                </a:lnTo>
                <a:lnTo>
                  <a:pt x="26" y="76"/>
                </a:lnTo>
                <a:lnTo>
                  <a:pt x="26" y="74"/>
                </a:lnTo>
                <a:lnTo>
                  <a:pt x="24" y="72"/>
                </a:lnTo>
                <a:lnTo>
                  <a:pt x="24" y="72"/>
                </a:lnTo>
                <a:lnTo>
                  <a:pt x="24" y="72"/>
                </a:lnTo>
                <a:lnTo>
                  <a:pt x="24" y="70"/>
                </a:lnTo>
                <a:lnTo>
                  <a:pt x="26" y="68"/>
                </a:lnTo>
                <a:lnTo>
                  <a:pt x="26" y="68"/>
                </a:lnTo>
                <a:lnTo>
                  <a:pt x="24" y="68"/>
                </a:lnTo>
                <a:lnTo>
                  <a:pt x="24" y="68"/>
                </a:lnTo>
                <a:lnTo>
                  <a:pt x="22" y="66"/>
                </a:lnTo>
                <a:lnTo>
                  <a:pt x="22" y="66"/>
                </a:lnTo>
                <a:lnTo>
                  <a:pt x="20" y="66"/>
                </a:lnTo>
                <a:lnTo>
                  <a:pt x="18" y="66"/>
                </a:lnTo>
                <a:lnTo>
                  <a:pt x="18" y="66"/>
                </a:lnTo>
                <a:lnTo>
                  <a:pt x="18" y="66"/>
                </a:lnTo>
                <a:lnTo>
                  <a:pt x="18" y="64"/>
                </a:lnTo>
                <a:lnTo>
                  <a:pt x="20" y="64"/>
                </a:lnTo>
                <a:lnTo>
                  <a:pt x="20" y="64"/>
                </a:lnTo>
                <a:lnTo>
                  <a:pt x="20" y="62"/>
                </a:lnTo>
                <a:lnTo>
                  <a:pt x="20" y="62"/>
                </a:lnTo>
                <a:lnTo>
                  <a:pt x="20" y="60"/>
                </a:lnTo>
                <a:lnTo>
                  <a:pt x="22" y="58"/>
                </a:lnTo>
                <a:lnTo>
                  <a:pt x="20" y="56"/>
                </a:lnTo>
                <a:lnTo>
                  <a:pt x="20" y="56"/>
                </a:lnTo>
                <a:lnTo>
                  <a:pt x="20" y="56"/>
                </a:lnTo>
                <a:lnTo>
                  <a:pt x="20" y="54"/>
                </a:lnTo>
                <a:lnTo>
                  <a:pt x="20" y="54"/>
                </a:lnTo>
                <a:lnTo>
                  <a:pt x="18" y="54"/>
                </a:lnTo>
                <a:lnTo>
                  <a:pt x="18" y="54"/>
                </a:lnTo>
                <a:lnTo>
                  <a:pt x="18" y="54"/>
                </a:lnTo>
                <a:lnTo>
                  <a:pt x="16" y="54"/>
                </a:lnTo>
                <a:lnTo>
                  <a:pt x="12" y="54"/>
                </a:lnTo>
                <a:lnTo>
                  <a:pt x="12" y="54"/>
                </a:lnTo>
                <a:lnTo>
                  <a:pt x="12" y="54"/>
                </a:lnTo>
                <a:lnTo>
                  <a:pt x="10" y="54"/>
                </a:lnTo>
                <a:lnTo>
                  <a:pt x="10" y="54"/>
                </a:lnTo>
                <a:lnTo>
                  <a:pt x="10" y="54"/>
                </a:lnTo>
                <a:lnTo>
                  <a:pt x="10" y="54"/>
                </a:lnTo>
                <a:lnTo>
                  <a:pt x="8" y="52"/>
                </a:lnTo>
                <a:lnTo>
                  <a:pt x="4" y="48"/>
                </a:lnTo>
                <a:lnTo>
                  <a:pt x="0" y="42"/>
                </a:lnTo>
                <a:lnTo>
                  <a:pt x="2" y="42"/>
                </a:lnTo>
                <a:lnTo>
                  <a:pt x="2" y="42"/>
                </a:lnTo>
                <a:lnTo>
                  <a:pt x="2" y="42"/>
                </a:lnTo>
                <a:lnTo>
                  <a:pt x="2" y="40"/>
                </a:lnTo>
                <a:lnTo>
                  <a:pt x="2" y="40"/>
                </a:lnTo>
                <a:lnTo>
                  <a:pt x="2" y="40"/>
                </a:lnTo>
                <a:lnTo>
                  <a:pt x="4" y="38"/>
                </a:lnTo>
                <a:lnTo>
                  <a:pt x="4" y="36"/>
                </a:lnTo>
                <a:lnTo>
                  <a:pt x="4" y="34"/>
                </a:lnTo>
                <a:lnTo>
                  <a:pt x="4" y="32"/>
                </a:lnTo>
                <a:lnTo>
                  <a:pt x="4" y="32"/>
                </a:lnTo>
                <a:lnTo>
                  <a:pt x="4" y="30"/>
                </a:lnTo>
                <a:lnTo>
                  <a:pt x="6" y="30"/>
                </a:lnTo>
                <a:lnTo>
                  <a:pt x="6" y="30"/>
                </a:lnTo>
                <a:lnTo>
                  <a:pt x="6" y="30"/>
                </a:lnTo>
                <a:lnTo>
                  <a:pt x="8" y="30"/>
                </a:lnTo>
                <a:lnTo>
                  <a:pt x="8" y="28"/>
                </a:lnTo>
                <a:lnTo>
                  <a:pt x="10" y="28"/>
                </a:lnTo>
                <a:lnTo>
                  <a:pt x="12" y="28"/>
                </a:lnTo>
                <a:lnTo>
                  <a:pt x="12" y="28"/>
                </a:lnTo>
                <a:lnTo>
                  <a:pt x="12" y="28"/>
                </a:lnTo>
                <a:lnTo>
                  <a:pt x="12" y="28"/>
                </a:lnTo>
                <a:lnTo>
                  <a:pt x="12" y="28"/>
                </a:lnTo>
                <a:lnTo>
                  <a:pt x="14" y="28"/>
                </a:lnTo>
                <a:lnTo>
                  <a:pt x="14" y="26"/>
                </a:lnTo>
                <a:lnTo>
                  <a:pt x="14" y="26"/>
                </a:lnTo>
                <a:lnTo>
                  <a:pt x="14" y="26"/>
                </a:lnTo>
                <a:lnTo>
                  <a:pt x="16" y="26"/>
                </a:lnTo>
                <a:lnTo>
                  <a:pt x="18" y="24"/>
                </a:lnTo>
                <a:lnTo>
                  <a:pt x="18" y="24"/>
                </a:lnTo>
                <a:lnTo>
                  <a:pt x="18" y="22"/>
                </a:lnTo>
                <a:lnTo>
                  <a:pt x="18" y="22"/>
                </a:lnTo>
                <a:lnTo>
                  <a:pt x="16" y="22"/>
                </a:lnTo>
                <a:lnTo>
                  <a:pt x="16" y="22"/>
                </a:lnTo>
                <a:lnTo>
                  <a:pt x="16" y="22"/>
                </a:lnTo>
                <a:lnTo>
                  <a:pt x="14" y="22"/>
                </a:lnTo>
                <a:lnTo>
                  <a:pt x="14" y="22"/>
                </a:lnTo>
                <a:lnTo>
                  <a:pt x="14" y="22"/>
                </a:lnTo>
                <a:lnTo>
                  <a:pt x="12" y="22"/>
                </a:lnTo>
                <a:lnTo>
                  <a:pt x="12" y="22"/>
                </a:lnTo>
                <a:lnTo>
                  <a:pt x="12" y="20"/>
                </a:lnTo>
                <a:lnTo>
                  <a:pt x="12" y="20"/>
                </a:lnTo>
                <a:lnTo>
                  <a:pt x="14" y="20"/>
                </a:lnTo>
                <a:lnTo>
                  <a:pt x="14" y="20"/>
                </a:lnTo>
                <a:lnTo>
                  <a:pt x="14" y="18"/>
                </a:lnTo>
                <a:lnTo>
                  <a:pt x="12" y="18"/>
                </a:lnTo>
                <a:lnTo>
                  <a:pt x="12" y="18"/>
                </a:lnTo>
                <a:lnTo>
                  <a:pt x="12" y="16"/>
                </a:lnTo>
                <a:lnTo>
                  <a:pt x="12" y="16"/>
                </a:lnTo>
                <a:lnTo>
                  <a:pt x="12" y="16"/>
                </a:lnTo>
                <a:lnTo>
                  <a:pt x="12" y="16"/>
                </a:lnTo>
                <a:lnTo>
                  <a:pt x="14" y="14"/>
                </a:lnTo>
                <a:lnTo>
                  <a:pt x="14" y="12"/>
                </a:lnTo>
                <a:lnTo>
                  <a:pt x="14" y="12"/>
                </a:lnTo>
                <a:lnTo>
                  <a:pt x="14" y="12"/>
                </a:lnTo>
                <a:lnTo>
                  <a:pt x="18" y="10"/>
                </a:lnTo>
                <a:lnTo>
                  <a:pt x="18" y="10"/>
                </a:lnTo>
                <a:lnTo>
                  <a:pt x="18" y="10"/>
                </a:lnTo>
                <a:lnTo>
                  <a:pt x="20" y="8"/>
                </a:lnTo>
                <a:lnTo>
                  <a:pt x="22" y="8"/>
                </a:lnTo>
                <a:lnTo>
                  <a:pt x="22" y="8"/>
                </a:lnTo>
                <a:lnTo>
                  <a:pt x="22" y="8"/>
                </a:lnTo>
                <a:lnTo>
                  <a:pt x="22" y="6"/>
                </a:lnTo>
                <a:lnTo>
                  <a:pt x="22" y="6"/>
                </a:lnTo>
                <a:lnTo>
                  <a:pt x="24" y="4"/>
                </a:lnTo>
                <a:lnTo>
                  <a:pt x="24" y="4"/>
                </a:lnTo>
                <a:lnTo>
                  <a:pt x="24" y="4"/>
                </a:lnTo>
                <a:lnTo>
                  <a:pt x="24" y="4"/>
                </a:lnTo>
                <a:lnTo>
                  <a:pt x="26" y="4"/>
                </a:lnTo>
                <a:lnTo>
                  <a:pt x="26" y="4"/>
                </a:lnTo>
                <a:lnTo>
                  <a:pt x="24" y="2"/>
                </a:lnTo>
                <a:lnTo>
                  <a:pt x="22" y="0"/>
                </a:lnTo>
                <a:lnTo>
                  <a:pt x="2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2" name="Freeform 178"/>
          <p:cNvSpPr>
            <a:spLocks/>
          </p:cNvSpPr>
          <p:nvPr/>
        </p:nvSpPr>
        <p:spPr bwMode="auto">
          <a:xfrm>
            <a:off x="7908925" y="3271838"/>
            <a:ext cx="6350" cy="12700"/>
          </a:xfrm>
          <a:custGeom>
            <a:avLst/>
            <a:gdLst/>
            <a:ahLst/>
            <a:cxnLst>
              <a:cxn ang="0">
                <a:pos x="2" y="8"/>
              </a:cxn>
              <a:cxn ang="0">
                <a:pos x="2" y="8"/>
              </a:cxn>
              <a:cxn ang="0">
                <a:pos x="2" y="8"/>
              </a:cxn>
              <a:cxn ang="0">
                <a:pos x="2" y="8"/>
              </a:cxn>
              <a:cxn ang="0">
                <a:pos x="0" y="6"/>
              </a:cxn>
              <a:cxn ang="0">
                <a:pos x="0" y="6"/>
              </a:cxn>
              <a:cxn ang="0">
                <a:pos x="0" y="6"/>
              </a:cxn>
              <a:cxn ang="0">
                <a:pos x="0" y="4"/>
              </a:cxn>
              <a:cxn ang="0">
                <a:pos x="0" y="4"/>
              </a:cxn>
              <a:cxn ang="0">
                <a:pos x="0" y="4"/>
              </a:cxn>
              <a:cxn ang="0">
                <a:pos x="2" y="4"/>
              </a:cxn>
              <a:cxn ang="0">
                <a:pos x="2" y="4"/>
              </a:cxn>
              <a:cxn ang="0">
                <a:pos x="2" y="2"/>
              </a:cxn>
              <a:cxn ang="0">
                <a:pos x="2" y="2"/>
              </a:cxn>
              <a:cxn ang="0">
                <a:pos x="2" y="2"/>
              </a:cxn>
              <a:cxn ang="0">
                <a:pos x="2" y="2"/>
              </a:cxn>
              <a:cxn ang="0">
                <a:pos x="2" y="2"/>
              </a:cxn>
              <a:cxn ang="0">
                <a:pos x="2" y="2"/>
              </a:cxn>
              <a:cxn ang="0">
                <a:pos x="2" y="0"/>
              </a:cxn>
              <a:cxn ang="0">
                <a:pos x="2" y="0"/>
              </a:cxn>
              <a:cxn ang="0">
                <a:pos x="2" y="0"/>
              </a:cxn>
              <a:cxn ang="0">
                <a:pos x="2" y="0"/>
              </a:cxn>
              <a:cxn ang="0">
                <a:pos x="4" y="2"/>
              </a:cxn>
              <a:cxn ang="0">
                <a:pos x="4" y="2"/>
              </a:cxn>
              <a:cxn ang="0">
                <a:pos x="4" y="2"/>
              </a:cxn>
              <a:cxn ang="0">
                <a:pos x="4" y="2"/>
              </a:cxn>
              <a:cxn ang="0">
                <a:pos x="4" y="2"/>
              </a:cxn>
              <a:cxn ang="0">
                <a:pos x="4" y="4"/>
              </a:cxn>
              <a:cxn ang="0">
                <a:pos x="4" y="4"/>
              </a:cxn>
              <a:cxn ang="0">
                <a:pos x="2" y="4"/>
              </a:cxn>
              <a:cxn ang="0">
                <a:pos x="2" y="4"/>
              </a:cxn>
              <a:cxn ang="0">
                <a:pos x="2" y="4"/>
              </a:cxn>
              <a:cxn ang="0">
                <a:pos x="2" y="4"/>
              </a:cxn>
              <a:cxn ang="0">
                <a:pos x="2" y="4"/>
              </a:cxn>
              <a:cxn ang="0">
                <a:pos x="2" y="4"/>
              </a:cxn>
              <a:cxn ang="0">
                <a:pos x="2" y="6"/>
              </a:cxn>
              <a:cxn ang="0">
                <a:pos x="2" y="6"/>
              </a:cxn>
              <a:cxn ang="0">
                <a:pos x="2" y="6"/>
              </a:cxn>
              <a:cxn ang="0">
                <a:pos x="2" y="6"/>
              </a:cxn>
              <a:cxn ang="0">
                <a:pos x="2" y="6"/>
              </a:cxn>
              <a:cxn ang="0">
                <a:pos x="2" y="6"/>
              </a:cxn>
              <a:cxn ang="0">
                <a:pos x="2" y="6"/>
              </a:cxn>
              <a:cxn ang="0">
                <a:pos x="2" y="8"/>
              </a:cxn>
              <a:cxn ang="0">
                <a:pos x="2" y="8"/>
              </a:cxn>
              <a:cxn ang="0">
                <a:pos x="2" y="8"/>
              </a:cxn>
            </a:cxnLst>
            <a:rect l="0" t="0" r="r" b="b"/>
            <a:pathLst>
              <a:path w="4" h="8">
                <a:moveTo>
                  <a:pt x="2" y="8"/>
                </a:moveTo>
                <a:lnTo>
                  <a:pt x="2" y="8"/>
                </a:lnTo>
                <a:lnTo>
                  <a:pt x="2" y="8"/>
                </a:lnTo>
                <a:lnTo>
                  <a:pt x="2" y="8"/>
                </a:lnTo>
                <a:lnTo>
                  <a:pt x="0" y="6"/>
                </a:lnTo>
                <a:lnTo>
                  <a:pt x="0" y="6"/>
                </a:lnTo>
                <a:lnTo>
                  <a:pt x="0" y="6"/>
                </a:lnTo>
                <a:lnTo>
                  <a:pt x="0" y="4"/>
                </a:lnTo>
                <a:lnTo>
                  <a:pt x="0" y="4"/>
                </a:lnTo>
                <a:lnTo>
                  <a:pt x="0" y="4"/>
                </a:lnTo>
                <a:lnTo>
                  <a:pt x="2" y="4"/>
                </a:lnTo>
                <a:lnTo>
                  <a:pt x="2" y="4"/>
                </a:lnTo>
                <a:lnTo>
                  <a:pt x="2" y="2"/>
                </a:lnTo>
                <a:lnTo>
                  <a:pt x="2" y="2"/>
                </a:lnTo>
                <a:lnTo>
                  <a:pt x="2" y="2"/>
                </a:lnTo>
                <a:lnTo>
                  <a:pt x="2" y="2"/>
                </a:lnTo>
                <a:lnTo>
                  <a:pt x="2" y="2"/>
                </a:lnTo>
                <a:lnTo>
                  <a:pt x="2" y="2"/>
                </a:lnTo>
                <a:lnTo>
                  <a:pt x="2" y="0"/>
                </a:lnTo>
                <a:lnTo>
                  <a:pt x="2" y="0"/>
                </a:lnTo>
                <a:lnTo>
                  <a:pt x="2" y="0"/>
                </a:lnTo>
                <a:lnTo>
                  <a:pt x="2" y="0"/>
                </a:lnTo>
                <a:lnTo>
                  <a:pt x="4" y="2"/>
                </a:lnTo>
                <a:lnTo>
                  <a:pt x="4" y="2"/>
                </a:lnTo>
                <a:lnTo>
                  <a:pt x="4" y="2"/>
                </a:lnTo>
                <a:lnTo>
                  <a:pt x="4" y="2"/>
                </a:lnTo>
                <a:lnTo>
                  <a:pt x="4" y="2"/>
                </a:lnTo>
                <a:lnTo>
                  <a:pt x="4" y="4"/>
                </a:lnTo>
                <a:lnTo>
                  <a:pt x="4" y="4"/>
                </a:lnTo>
                <a:lnTo>
                  <a:pt x="2" y="4"/>
                </a:lnTo>
                <a:lnTo>
                  <a:pt x="2" y="4"/>
                </a:lnTo>
                <a:lnTo>
                  <a:pt x="2" y="4"/>
                </a:lnTo>
                <a:lnTo>
                  <a:pt x="2" y="4"/>
                </a:lnTo>
                <a:lnTo>
                  <a:pt x="2" y="4"/>
                </a:lnTo>
                <a:lnTo>
                  <a:pt x="2" y="4"/>
                </a:lnTo>
                <a:lnTo>
                  <a:pt x="2" y="6"/>
                </a:lnTo>
                <a:lnTo>
                  <a:pt x="2" y="6"/>
                </a:lnTo>
                <a:lnTo>
                  <a:pt x="2" y="6"/>
                </a:lnTo>
                <a:lnTo>
                  <a:pt x="2" y="6"/>
                </a:lnTo>
                <a:lnTo>
                  <a:pt x="2" y="6"/>
                </a:lnTo>
                <a:lnTo>
                  <a:pt x="2" y="6"/>
                </a:lnTo>
                <a:lnTo>
                  <a:pt x="2" y="6"/>
                </a:lnTo>
                <a:lnTo>
                  <a:pt x="2" y="8"/>
                </a:lnTo>
                <a:lnTo>
                  <a:pt x="2" y="8"/>
                </a:lnTo>
                <a:lnTo>
                  <a:pt x="2"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3" name="Freeform 179"/>
          <p:cNvSpPr>
            <a:spLocks/>
          </p:cNvSpPr>
          <p:nvPr/>
        </p:nvSpPr>
        <p:spPr bwMode="auto">
          <a:xfrm>
            <a:off x="3292475" y="3481388"/>
            <a:ext cx="69850" cy="95250"/>
          </a:xfrm>
          <a:custGeom>
            <a:avLst/>
            <a:gdLst/>
            <a:ahLst/>
            <a:cxnLst>
              <a:cxn ang="0">
                <a:pos x="8" y="6"/>
              </a:cxn>
              <a:cxn ang="0">
                <a:pos x="8" y="4"/>
              </a:cxn>
              <a:cxn ang="0">
                <a:pos x="10" y="2"/>
              </a:cxn>
              <a:cxn ang="0">
                <a:pos x="10" y="0"/>
              </a:cxn>
              <a:cxn ang="0">
                <a:pos x="12" y="0"/>
              </a:cxn>
              <a:cxn ang="0">
                <a:pos x="16" y="2"/>
              </a:cxn>
              <a:cxn ang="0">
                <a:pos x="18" y="4"/>
              </a:cxn>
              <a:cxn ang="0">
                <a:pos x="22" y="4"/>
              </a:cxn>
              <a:cxn ang="0">
                <a:pos x="26" y="6"/>
              </a:cxn>
              <a:cxn ang="0">
                <a:pos x="28" y="8"/>
              </a:cxn>
              <a:cxn ang="0">
                <a:pos x="32" y="12"/>
              </a:cxn>
              <a:cxn ang="0">
                <a:pos x="38" y="16"/>
              </a:cxn>
              <a:cxn ang="0">
                <a:pos x="38" y="18"/>
              </a:cxn>
              <a:cxn ang="0">
                <a:pos x="38" y="22"/>
              </a:cxn>
              <a:cxn ang="0">
                <a:pos x="38" y="22"/>
              </a:cxn>
              <a:cxn ang="0">
                <a:pos x="38" y="22"/>
              </a:cxn>
              <a:cxn ang="0">
                <a:pos x="40" y="22"/>
              </a:cxn>
              <a:cxn ang="0">
                <a:pos x="40" y="20"/>
              </a:cxn>
              <a:cxn ang="0">
                <a:pos x="40" y="18"/>
              </a:cxn>
              <a:cxn ang="0">
                <a:pos x="42" y="18"/>
              </a:cxn>
              <a:cxn ang="0">
                <a:pos x="42" y="20"/>
              </a:cxn>
              <a:cxn ang="0">
                <a:pos x="42" y="24"/>
              </a:cxn>
              <a:cxn ang="0">
                <a:pos x="42" y="24"/>
              </a:cxn>
              <a:cxn ang="0">
                <a:pos x="42" y="26"/>
              </a:cxn>
              <a:cxn ang="0">
                <a:pos x="42" y="28"/>
              </a:cxn>
              <a:cxn ang="0">
                <a:pos x="42" y="28"/>
              </a:cxn>
              <a:cxn ang="0">
                <a:pos x="40" y="30"/>
              </a:cxn>
              <a:cxn ang="0">
                <a:pos x="38" y="32"/>
              </a:cxn>
              <a:cxn ang="0">
                <a:pos x="38" y="34"/>
              </a:cxn>
              <a:cxn ang="0">
                <a:pos x="34" y="42"/>
              </a:cxn>
              <a:cxn ang="0">
                <a:pos x="32" y="42"/>
              </a:cxn>
              <a:cxn ang="0">
                <a:pos x="32" y="44"/>
              </a:cxn>
              <a:cxn ang="0">
                <a:pos x="30" y="48"/>
              </a:cxn>
              <a:cxn ang="0">
                <a:pos x="30" y="52"/>
              </a:cxn>
              <a:cxn ang="0">
                <a:pos x="28" y="54"/>
              </a:cxn>
              <a:cxn ang="0">
                <a:pos x="24" y="58"/>
              </a:cxn>
              <a:cxn ang="0">
                <a:pos x="22" y="60"/>
              </a:cxn>
              <a:cxn ang="0">
                <a:pos x="22" y="58"/>
              </a:cxn>
              <a:cxn ang="0">
                <a:pos x="20" y="58"/>
              </a:cxn>
              <a:cxn ang="0">
                <a:pos x="18" y="56"/>
              </a:cxn>
              <a:cxn ang="0">
                <a:pos x="16" y="58"/>
              </a:cxn>
              <a:cxn ang="0">
                <a:pos x="12" y="56"/>
              </a:cxn>
              <a:cxn ang="0">
                <a:pos x="10" y="56"/>
              </a:cxn>
              <a:cxn ang="0">
                <a:pos x="8" y="58"/>
              </a:cxn>
              <a:cxn ang="0">
                <a:pos x="2" y="58"/>
              </a:cxn>
              <a:cxn ang="0">
                <a:pos x="0" y="56"/>
              </a:cxn>
              <a:cxn ang="0">
                <a:pos x="0" y="56"/>
              </a:cxn>
              <a:cxn ang="0">
                <a:pos x="2" y="54"/>
              </a:cxn>
              <a:cxn ang="0">
                <a:pos x="4" y="52"/>
              </a:cxn>
              <a:cxn ang="0">
                <a:pos x="6" y="50"/>
              </a:cxn>
              <a:cxn ang="0">
                <a:pos x="6" y="44"/>
              </a:cxn>
              <a:cxn ang="0">
                <a:pos x="6" y="42"/>
              </a:cxn>
              <a:cxn ang="0">
                <a:pos x="6" y="40"/>
              </a:cxn>
              <a:cxn ang="0">
                <a:pos x="8" y="36"/>
              </a:cxn>
              <a:cxn ang="0">
                <a:pos x="6" y="32"/>
              </a:cxn>
              <a:cxn ang="0">
                <a:pos x="4" y="28"/>
              </a:cxn>
              <a:cxn ang="0">
                <a:pos x="2" y="22"/>
              </a:cxn>
              <a:cxn ang="0">
                <a:pos x="2" y="20"/>
              </a:cxn>
              <a:cxn ang="0">
                <a:pos x="2" y="18"/>
              </a:cxn>
              <a:cxn ang="0">
                <a:pos x="2" y="14"/>
              </a:cxn>
              <a:cxn ang="0">
                <a:pos x="2" y="10"/>
              </a:cxn>
              <a:cxn ang="0">
                <a:pos x="4" y="8"/>
              </a:cxn>
              <a:cxn ang="0">
                <a:pos x="6" y="6"/>
              </a:cxn>
            </a:cxnLst>
            <a:rect l="0" t="0" r="r" b="b"/>
            <a:pathLst>
              <a:path w="44" h="60">
                <a:moveTo>
                  <a:pt x="6" y="6"/>
                </a:moveTo>
                <a:lnTo>
                  <a:pt x="6" y="6"/>
                </a:lnTo>
                <a:lnTo>
                  <a:pt x="8" y="6"/>
                </a:lnTo>
                <a:lnTo>
                  <a:pt x="8" y="6"/>
                </a:lnTo>
                <a:lnTo>
                  <a:pt x="8" y="4"/>
                </a:lnTo>
                <a:lnTo>
                  <a:pt x="8" y="4"/>
                </a:lnTo>
                <a:lnTo>
                  <a:pt x="10" y="2"/>
                </a:lnTo>
                <a:lnTo>
                  <a:pt x="8" y="2"/>
                </a:lnTo>
                <a:lnTo>
                  <a:pt x="10" y="2"/>
                </a:lnTo>
                <a:lnTo>
                  <a:pt x="10" y="0"/>
                </a:lnTo>
                <a:lnTo>
                  <a:pt x="10" y="0"/>
                </a:lnTo>
                <a:lnTo>
                  <a:pt x="10" y="0"/>
                </a:lnTo>
                <a:lnTo>
                  <a:pt x="10" y="0"/>
                </a:lnTo>
                <a:lnTo>
                  <a:pt x="12" y="0"/>
                </a:lnTo>
                <a:lnTo>
                  <a:pt x="12" y="0"/>
                </a:lnTo>
                <a:lnTo>
                  <a:pt x="14" y="0"/>
                </a:lnTo>
                <a:lnTo>
                  <a:pt x="16" y="2"/>
                </a:lnTo>
                <a:lnTo>
                  <a:pt x="16" y="2"/>
                </a:lnTo>
                <a:lnTo>
                  <a:pt x="16" y="2"/>
                </a:lnTo>
                <a:lnTo>
                  <a:pt x="16" y="2"/>
                </a:lnTo>
                <a:lnTo>
                  <a:pt x="18" y="4"/>
                </a:lnTo>
                <a:lnTo>
                  <a:pt x="20" y="4"/>
                </a:lnTo>
                <a:lnTo>
                  <a:pt x="20" y="4"/>
                </a:lnTo>
                <a:lnTo>
                  <a:pt x="22" y="4"/>
                </a:lnTo>
                <a:lnTo>
                  <a:pt x="24" y="4"/>
                </a:lnTo>
                <a:lnTo>
                  <a:pt x="24" y="4"/>
                </a:lnTo>
                <a:lnTo>
                  <a:pt x="26" y="6"/>
                </a:lnTo>
                <a:lnTo>
                  <a:pt x="26" y="6"/>
                </a:lnTo>
                <a:lnTo>
                  <a:pt x="26" y="6"/>
                </a:lnTo>
                <a:lnTo>
                  <a:pt x="28" y="8"/>
                </a:lnTo>
                <a:lnTo>
                  <a:pt x="30" y="10"/>
                </a:lnTo>
                <a:lnTo>
                  <a:pt x="30" y="10"/>
                </a:lnTo>
                <a:lnTo>
                  <a:pt x="32" y="12"/>
                </a:lnTo>
                <a:lnTo>
                  <a:pt x="34" y="12"/>
                </a:lnTo>
                <a:lnTo>
                  <a:pt x="34" y="14"/>
                </a:lnTo>
                <a:lnTo>
                  <a:pt x="38" y="16"/>
                </a:lnTo>
                <a:lnTo>
                  <a:pt x="38" y="18"/>
                </a:lnTo>
                <a:lnTo>
                  <a:pt x="38" y="18"/>
                </a:lnTo>
                <a:lnTo>
                  <a:pt x="38" y="18"/>
                </a:lnTo>
                <a:lnTo>
                  <a:pt x="38" y="18"/>
                </a:lnTo>
                <a:lnTo>
                  <a:pt x="38" y="20"/>
                </a:lnTo>
                <a:lnTo>
                  <a:pt x="38" y="22"/>
                </a:lnTo>
                <a:lnTo>
                  <a:pt x="38" y="22"/>
                </a:lnTo>
                <a:lnTo>
                  <a:pt x="38" y="22"/>
                </a:lnTo>
                <a:lnTo>
                  <a:pt x="38" y="22"/>
                </a:lnTo>
                <a:lnTo>
                  <a:pt x="38" y="22"/>
                </a:lnTo>
                <a:lnTo>
                  <a:pt x="38" y="24"/>
                </a:lnTo>
                <a:lnTo>
                  <a:pt x="38" y="22"/>
                </a:lnTo>
                <a:lnTo>
                  <a:pt x="38" y="22"/>
                </a:lnTo>
                <a:lnTo>
                  <a:pt x="40" y="22"/>
                </a:lnTo>
                <a:lnTo>
                  <a:pt x="40" y="22"/>
                </a:lnTo>
                <a:lnTo>
                  <a:pt x="40" y="22"/>
                </a:lnTo>
                <a:lnTo>
                  <a:pt x="40" y="20"/>
                </a:lnTo>
                <a:lnTo>
                  <a:pt x="40" y="20"/>
                </a:lnTo>
                <a:lnTo>
                  <a:pt x="40" y="20"/>
                </a:lnTo>
                <a:lnTo>
                  <a:pt x="40" y="18"/>
                </a:lnTo>
                <a:lnTo>
                  <a:pt x="40" y="18"/>
                </a:lnTo>
                <a:lnTo>
                  <a:pt x="40" y="18"/>
                </a:lnTo>
                <a:lnTo>
                  <a:pt x="40" y="18"/>
                </a:lnTo>
                <a:lnTo>
                  <a:pt x="42" y="18"/>
                </a:lnTo>
                <a:lnTo>
                  <a:pt x="42" y="20"/>
                </a:lnTo>
                <a:lnTo>
                  <a:pt x="42" y="20"/>
                </a:lnTo>
                <a:lnTo>
                  <a:pt x="42" y="20"/>
                </a:lnTo>
                <a:lnTo>
                  <a:pt x="42" y="22"/>
                </a:lnTo>
                <a:lnTo>
                  <a:pt x="42" y="22"/>
                </a:lnTo>
                <a:lnTo>
                  <a:pt x="42" y="24"/>
                </a:lnTo>
                <a:lnTo>
                  <a:pt x="42" y="24"/>
                </a:lnTo>
                <a:lnTo>
                  <a:pt x="42" y="24"/>
                </a:lnTo>
                <a:lnTo>
                  <a:pt x="42" y="24"/>
                </a:lnTo>
                <a:lnTo>
                  <a:pt x="44" y="26"/>
                </a:lnTo>
                <a:lnTo>
                  <a:pt x="44" y="26"/>
                </a:lnTo>
                <a:lnTo>
                  <a:pt x="42" y="26"/>
                </a:lnTo>
                <a:lnTo>
                  <a:pt x="42" y="28"/>
                </a:lnTo>
                <a:lnTo>
                  <a:pt x="42" y="28"/>
                </a:lnTo>
                <a:lnTo>
                  <a:pt x="42" y="28"/>
                </a:lnTo>
                <a:lnTo>
                  <a:pt x="42" y="28"/>
                </a:lnTo>
                <a:lnTo>
                  <a:pt x="42" y="28"/>
                </a:lnTo>
                <a:lnTo>
                  <a:pt x="42" y="28"/>
                </a:lnTo>
                <a:lnTo>
                  <a:pt x="42" y="30"/>
                </a:lnTo>
                <a:lnTo>
                  <a:pt x="40" y="30"/>
                </a:lnTo>
                <a:lnTo>
                  <a:pt x="40" y="30"/>
                </a:lnTo>
                <a:lnTo>
                  <a:pt x="40" y="30"/>
                </a:lnTo>
                <a:lnTo>
                  <a:pt x="40" y="32"/>
                </a:lnTo>
                <a:lnTo>
                  <a:pt x="38" y="32"/>
                </a:lnTo>
                <a:lnTo>
                  <a:pt x="38" y="34"/>
                </a:lnTo>
                <a:lnTo>
                  <a:pt x="38" y="34"/>
                </a:lnTo>
                <a:lnTo>
                  <a:pt x="38" y="34"/>
                </a:lnTo>
                <a:lnTo>
                  <a:pt x="36" y="38"/>
                </a:lnTo>
                <a:lnTo>
                  <a:pt x="36" y="40"/>
                </a:lnTo>
                <a:lnTo>
                  <a:pt x="34" y="42"/>
                </a:lnTo>
                <a:lnTo>
                  <a:pt x="34" y="42"/>
                </a:lnTo>
                <a:lnTo>
                  <a:pt x="34" y="42"/>
                </a:lnTo>
                <a:lnTo>
                  <a:pt x="32" y="42"/>
                </a:lnTo>
                <a:lnTo>
                  <a:pt x="32" y="44"/>
                </a:lnTo>
                <a:lnTo>
                  <a:pt x="32" y="44"/>
                </a:lnTo>
                <a:lnTo>
                  <a:pt x="32" y="44"/>
                </a:lnTo>
                <a:lnTo>
                  <a:pt x="32" y="46"/>
                </a:lnTo>
                <a:lnTo>
                  <a:pt x="32" y="46"/>
                </a:lnTo>
                <a:lnTo>
                  <a:pt x="30" y="48"/>
                </a:lnTo>
                <a:lnTo>
                  <a:pt x="30" y="50"/>
                </a:lnTo>
                <a:lnTo>
                  <a:pt x="30" y="52"/>
                </a:lnTo>
                <a:lnTo>
                  <a:pt x="30" y="52"/>
                </a:lnTo>
                <a:lnTo>
                  <a:pt x="30" y="52"/>
                </a:lnTo>
                <a:lnTo>
                  <a:pt x="30" y="54"/>
                </a:lnTo>
                <a:lnTo>
                  <a:pt x="28" y="54"/>
                </a:lnTo>
                <a:lnTo>
                  <a:pt x="28" y="56"/>
                </a:lnTo>
                <a:lnTo>
                  <a:pt x="26" y="56"/>
                </a:lnTo>
                <a:lnTo>
                  <a:pt x="24" y="58"/>
                </a:lnTo>
                <a:lnTo>
                  <a:pt x="24" y="58"/>
                </a:lnTo>
                <a:lnTo>
                  <a:pt x="24" y="60"/>
                </a:lnTo>
                <a:lnTo>
                  <a:pt x="22" y="60"/>
                </a:lnTo>
                <a:lnTo>
                  <a:pt x="22" y="58"/>
                </a:lnTo>
                <a:lnTo>
                  <a:pt x="22" y="58"/>
                </a:lnTo>
                <a:lnTo>
                  <a:pt x="22" y="58"/>
                </a:lnTo>
                <a:lnTo>
                  <a:pt x="22" y="58"/>
                </a:lnTo>
                <a:lnTo>
                  <a:pt x="20" y="58"/>
                </a:lnTo>
                <a:lnTo>
                  <a:pt x="20" y="58"/>
                </a:lnTo>
                <a:lnTo>
                  <a:pt x="20" y="58"/>
                </a:lnTo>
                <a:lnTo>
                  <a:pt x="18" y="56"/>
                </a:lnTo>
                <a:lnTo>
                  <a:pt x="18" y="56"/>
                </a:lnTo>
                <a:lnTo>
                  <a:pt x="18" y="56"/>
                </a:lnTo>
                <a:lnTo>
                  <a:pt x="18" y="56"/>
                </a:lnTo>
                <a:lnTo>
                  <a:pt x="16" y="58"/>
                </a:lnTo>
                <a:lnTo>
                  <a:pt x="14" y="58"/>
                </a:lnTo>
                <a:lnTo>
                  <a:pt x="12" y="56"/>
                </a:lnTo>
                <a:lnTo>
                  <a:pt x="12" y="56"/>
                </a:lnTo>
                <a:lnTo>
                  <a:pt x="12" y="56"/>
                </a:lnTo>
                <a:lnTo>
                  <a:pt x="12" y="56"/>
                </a:lnTo>
                <a:lnTo>
                  <a:pt x="10" y="56"/>
                </a:lnTo>
                <a:lnTo>
                  <a:pt x="10" y="58"/>
                </a:lnTo>
                <a:lnTo>
                  <a:pt x="10" y="58"/>
                </a:lnTo>
                <a:lnTo>
                  <a:pt x="8" y="58"/>
                </a:lnTo>
                <a:lnTo>
                  <a:pt x="6" y="60"/>
                </a:lnTo>
                <a:lnTo>
                  <a:pt x="4" y="60"/>
                </a:lnTo>
                <a:lnTo>
                  <a:pt x="2" y="58"/>
                </a:lnTo>
                <a:lnTo>
                  <a:pt x="0" y="58"/>
                </a:lnTo>
                <a:lnTo>
                  <a:pt x="0" y="58"/>
                </a:lnTo>
                <a:lnTo>
                  <a:pt x="0" y="56"/>
                </a:lnTo>
                <a:lnTo>
                  <a:pt x="0" y="56"/>
                </a:lnTo>
                <a:lnTo>
                  <a:pt x="0" y="56"/>
                </a:lnTo>
                <a:lnTo>
                  <a:pt x="0" y="56"/>
                </a:lnTo>
                <a:lnTo>
                  <a:pt x="0" y="56"/>
                </a:lnTo>
                <a:lnTo>
                  <a:pt x="2" y="54"/>
                </a:lnTo>
                <a:lnTo>
                  <a:pt x="2" y="54"/>
                </a:lnTo>
                <a:lnTo>
                  <a:pt x="2" y="54"/>
                </a:lnTo>
                <a:lnTo>
                  <a:pt x="4" y="52"/>
                </a:lnTo>
                <a:lnTo>
                  <a:pt x="4" y="52"/>
                </a:lnTo>
                <a:lnTo>
                  <a:pt x="4" y="50"/>
                </a:lnTo>
                <a:lnTo>
                  <a:pt x="4" y="50"/>
                </a:lnTo>
                <a:lnTo>
                  <a:pt x="6" y="50"/>
                </a:lnTo>
                <a:lnTo>
                  <a:pt x="6" y="48"/>
                </a:lnTo>
                <a:lnTo>
                  <a:pt x="6" y="46"/>
                </a:lnTo>
                <a:lnTo>
                  <a:pt x="6" y="44"/>
                </a:lnTo>
                <a:lnTo>
                  <a:pt x="6" y="44"/>
                </a:lnTo>
                <a:lnTo>
                  <a:pt x="6" y="44"/>
                </a:lnTo>
                <a:lnTo>
                  <a:pt x="6" y="42"/>
                </a:lnTo>
                <a:lnTo>
                  <a:pt x="6" y="42"/>
                </a:lnTo>
                <a:lnTo>
                  <a:pt x="6" y="40"/>
                </a:lnTo>
                <a:lnTo>
                  <a:pt x="6" y="40"/>
                </a:lnTo>
                <a:lnTo>
                  <a:pt x="8" y="40"/>
                </a:lnTo>
                <a:lnTo>
                  <a:pt x="8" y="38"/>
                </a:lnTo>
                <a:lnTo>
                  <a:pt x="8" y="36"/>
                </a:lnTo>
                <a:lnTo>
                  <a:pt x="8" y="34"/>
                </a:lnTo>
                <a:lnTo>
                  <a:pt x="6" y="32"/>
                </a:lnTo>
                <a:lnTo>
                  <a:pt x="6" y="32"/>
                </a:lnTo>
                <a:lnTo>
                  <a:pt x="6" y="32"/>
                </a:lnTo>
                <a:lnTo>
                  <a:pt x="4" y="30"/>
                </a:lnTo>
                <a:lnTo>
                  <a:pt x="4" y="28"/>
                </a:lnTo>
                <a:lnTo>
                  <a:pt x="4" y="26"/>
                </a:lnTo>
                <a:lnTo>
                  <a:pt x="2" y="24"/>
                </a:lnTo>
                <a:lnTo>
                  <a:pt x="2" y="22"/>
                </a:lnTo>
                <a:lnTo>
                  <a:pt x="2" y="22"/>
                </a:lnTo>
                <a:lnTo>
                  <a:pt x="2" y="20"/>
                </a:lnTo>
                <a:lnTo>
                  <a:pt x="2" y="20"/>
                </a:lnTo>
                <a:lnTo>
                  <a:pt x="2" y="20"/>
                </a:lnTo>
                <a:lnTo>
                  <a:pt x="2" y="18"/>
                </a:lnTo>
                <a:lnTo>
                  <a:pt x="2" y="18"/>
                </a:lnTo>
                <a:lnTo>
                  <a:pt x="2" y="16"/>
                </a:lnTo>
                <a:lnTo>
                  <a:pt x="2" y="16"/>
                </a:lnTo>
                <a:lnTo>
                  <a:pt x="2" y="14"/>
                </a:lnTo>
                <a:lnTo>
                  <a:pt x="2" y="12"/>
                </a:lnTo>
                <a:lnTo>
                  <a:pt x="2" y="12"/>
                </a:lnTo>
                <a:lnTo>
                  <a:pt x="2" y="10"/>
                </a:lnTo>
                <a:lnTo>
                  <a:pt x="4" y="10"/>
                </a:lnTo>
                <a:lnTo>
                  <a:pt x="4" y="10"/>
                </a:lnTo>
                <a:lnTo>
                  <a:pt x="4" y="8"/>
                </a:lnTo>
                <a:lnTo>
                  <a:pt x="4" y="8"/>
                </a:lnTo>
                <a:lnTo>
                  <a:pt x="6" y="8"/>
                </a:lnTo>
                <a:lnTo>
                  <a:pt x="6" y="6"/>
                </a:lnTo>
                <a:lnTo>
                  <a:pt x="6" y="6"/>
                </a:lnTo>
                <a:lnTo>
                  <a:pt x="6"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4" name="Freeform 180"/>
          <p:cNvSpPr>
            <a:spLocks/>
          </p:cNvSpPr>
          <p:nvPr/>
        </p:nvSpPr>
        <p:spPr bwMode="auto">
          <a:xfrm>
            <a:off x="2432050" y="3160713"/>
            <a:ext cx="98425" cy="107950"/>
          </a:xfrm>
          <a:custGeom>
            <a:avLst/>
            <a:gdLst/>
            <a:ahLst/>
            <a:cxnLst>
              <a:cxn ang="0">
                <a:pos x="54" y="34"/>
              </a:cxn>
              <a:cxn ang="0">
                <a:pos x="56" y="36"/>
              </a:cxn>
              <a:cxn ang="0">
                <a:pos x="56" y="32"/>
              </a:cxn>
              <a:cxn ang="0">
                <a:pos x="60" y="36"/>
              </a:cxn>
              <a:cxn ang="0">
                <a:pos x="60" y="36"/>
              </a:cxn>
              <a:cxn ang="0">
                <a:pos x="54" y="42"/>
              </a:cxn>
              <a:cxn ang="0">
                <a:pos x="46" y="46"/>
              </a:cxn>
              <a:cxn ang="0">
                <a:pos x="46" y="48"/>
              </a:cxn>
              <a:cxn ang="0">
                <a:pos x="46" y="50"/>
              </a:cxn>
              <a:cxn ang="0">
                <a:pos x="46" y="52"/>
              </a:cxn>
              <a:cxn ang="0">
                <a:pos x="42" y="56"/>
              </a:cxn>
              <a:cxn ang="0">
                <a:pos x="40" y="58"/>
              </a:cxn>
              <a:cxn ang="0">
                <a:pos x="40" y="60"/>
              </a:cxn>
              <a:cxn ang="0">
                <a:pos x="38" y="62"/>
              </a:cxn>
              <a:cxn ang="0">
                <a:pos x="38" y="62"/>
              </a:cxn>
              <a:cxn ang="0">
                <a:pos x="36" y="64"/>
              </a:cxn>
              <a:cxn ang="0">
                <a:pos x="32" y="66"/>
              </a:cxn>
              <a:cxn ang="0">
                <a:pos x="30" y="68"/>
              </a:cxn>
              <a:cxn ang="0">
                <a:pos x="28" y="68"/>
              </a:cxn>
              <a:cxn ang="0">
                <a:pos x="24" y="66"/>
              </a:cxn>
              <a:cxn ang="0">
                <a:pos x="22" y="66"/>
              </a:cxn>
              <a:cxn ang="0">
                <a:pos x="16" y="66"/>
              </a:cxn>
              <a:cxn ang="0">
                <a:pos x="12" y="64"/>
              </a:cxn>
              <a:cxn ang="0">
                <a:pos x="10" y="64"/>
              </a:cxn>
              <a:cxn ang="0">
                <a:pos x="8" y="62"/>
              </a:cxn>
              <a:cxn ang="0">
                <a:pos x="6" y="60"/>
              </a:cxn>
              <a:cxn ang="0">
                <a:pos x="2" y="56"/>
              </a:cxn>
              <a:cxn ang="0">
                <a:pos x="0" y="56"/>
              </a:cxn>
              <a:cxn ang="0">
                <a:pos x="2" y="52"/>
              </a:cxn>
              <a:cxn ang="0">
                <a:pos x="2" y="50"/>
              </a:cxn>
              <a:cxn ang="0">
                <a:pos x="2" y="44"/>
              </a:cxn>
              <a:cxn ang="0">
                <a:pos x="12" y="30"/>
              </a:cxn>
              <a:cxn ang="0">
                <a:pos x="24" y="30"/>
              </a:cxn>
              <a:cxn ang="0">
                <a:pos x="30" y="30"/>
              </a:cxn>
              <a:cxn ang="0">
                <a:pos x="30" y="26"/>
              </a:cxn>
              <a:cxn ang="0">
                <a:pos x="32" y="24"/>
              </a:cxn>
              <a:cxn ang="0">
                <a:pos x="30" y="24"/>
              </a:cxn>
              <a:cxn ang="0">
                <a:pos x="28" y="22"/>
              </a:cxn>
              <a:cxn ang="0">
                <a:pos x="28" y="20"/>
              </a:cxn>
              <a:cxn ang="0">
                <a:pos x="24" y="18"/>
              </a:cxn>
              <a:cxn ang="0">
                <a:pos x="20" y="14"/>
              </a:cxn>
              <a:cxn ang="0">
                <a:pos x="18" y="10"/>
              </a:cxn>
              <a:cxn ang="0">
                <a:pos x="26" y="0"/>
              </a:cxn>
              <a:cxn ang="0">
                <a:pos x="32" y="0"/>
              </a:cxn>
              <a:cxn ang="0">
                <a:pos x="48" y="0"/>
              </a:cxn>
              <a:cxn ang="0">
                <a:pos x="50" y="14"/>
              </a:cxn>
              <a:cxn ang="0">
                <a:pos x="48" y="34"/>
              </a:cxn>
              <a:cxn ang="0">
                <a:pos x="52" y="32"/>
              </a:cxn>
            </a:cxnLst>
            <a:rect l="0" t="0" r="r" b="b"/>
            <a:pathLst>
              <a:path w="62" h="68">
                <a:moveTo>
                  <a:pt x="52" y="32"/>
                </a:moveTo>
                <a:lnTo>
                  <a:pt x="52" y="34"/>
                </a:lnTo>
                <a:lnTo>
                  <a:pt x="52" y="34"/>
                </a:lnTo>
                <a:lnTo>
                  <a:pt x="54" y="34"/>
                </a:lnTo>
                <a:lnTo>
                  <a:pt x="54" y="34"/>
                </a:lnTo>
                <a:lnTo>
                  <a:pt x="54" y="34"/>
                </a:lnTo>
                <a:lnTo>
                  <a:pt x="54" y="34"/>
                </a:lnTo>
                <a:lnTo>
                  <a:pt x="56" y="36"/>
                </a:lnTo>
                <a:lnTo>
                  <a:pt x="56" y="36"/>
                </a:lnTo>
                <a:lnTo>
                  <a:pt x="56" y="36"/>
                </a:lnTo>
                <a:lnTo>
                  <a:pt x="58" y="34"/>
                </a:lnTo>
                <a:lnTo>
                  <a:pt x="56" y="32"/>
                </a:lnTo>
                <a:lnTo>
                  <a:pt x="56" y="32"/>
                </a:lnTo>
                <a:lnTo>
                  <a:pt x="56" y="32"/>
                </a:lnTo>
                <a:lnTo>
                  <a:pt x="58" y="34"/>
                </a:lnTo>
                <a:lnTo>
                  <a:pt x="60" y="36"/>
                </a:lnTo>
                <a:lnTo>
                  <a:pt x="62" y="36"/>
                </a:lnTo>
                <a:lnTo>
                  <a:pt x="62" y="36"/>
                </a:lnTo>
                <a:lnTo>
                  <a:pt x="62" y="36"/>
                </a:lnTo>
                <a:lnTo>
                  <a:pt x="60" y="36"/>
                </a:lnTo>
                <a:lnTo>
                  <a:pt x="60" y="38"/>
                </a:lnTo>
                <a:lnTo>
                  <a:pt x="58" y="40"/>
                </a:lnTo>
                <a:lnTo>
                  <a:pt x="56" y="40"/>
                </a:lnTo>
                <a:lnTo>
                  <a:pt x="54" y="42"/>
                </a:lnTo>
                <a:lnTo>
                  <a:pt x="52" y="42"/>
                </a:lnTo>
                <a:lnTo>
                  <a:pt x="52" y="44"/>
                </a:lnTo>
                <a:lnTo>
                  <a:pt x="50" y="46"/>
                </a:lnTo>
                <a:lnTo>
                  <a:pt x="46" y="46"/>
                </a:lnTo>
                <a:lnTo>
                  <a:pt x="46" y="46"/>
                </a:lnTo>
                <a:lnTo>
                  <a:pt x="46" y="46"/>
                </a:lnTo>
                <a:lnTo>
                  <a:pt x="46" y="48"/>
                </a:lnTo>
                <a:lnTo>
                  <a:pt x="46" y="48"/>
                </a:lnTo>
                <a:lnTo>
                  <a:pt x="46" y="48"/>
                </a:lnTo>
                <a:lnTo>
                  <a:pt x="46" y="50"/>
                </a:lnTo>
                <a:lnTo>
                  <a:pt x="46" y="50"/>
                </a:lnTo>
                <a:lnTo>
                  <a:pt x="46" y="50"/>
                </a:lnTo>
                <a:lnTo>
                  <a:pt x="46" y="50"/>
                </a:lnTo>
                <a:lnTo>
                  <a:pt x="46" y="50"/>
                </a:lnTo>
                <a:lnTo>
                  <a:pt x="46" y="52"/>
                </a:lnTo>
                <a:lnTo>
                  <a:pt x="46" y="52"/>
                </a:lnTo>
                <a:lnTo>
                  <a:pt x="46" y="54"/>
                </a:lnTo>
                <a:lnTo>
                  <a:pt x="46" y="54"/>
                </a:lnTo>
                <a:lnTo>
                  <a:pt x="44" y="54"/>
                </a:lnTo>
                <a:lnTo>
                  <a:pt x="42" y="56"/>
                </a:lnTo>
                <a:lnTo>
                  <a:pt x="42" y="58"/>
                </a:lnTo>
                <a:lnTo>
                  <a:pt x="42" y="58"/>
                </a:lnTo>
                <a:lnTo>
                  <a:pt x="40" y="58"/>
                </a:lnTo>
                <a:lnTo>
                  <a:pt x="40" y="58"/>
                </a:lnTo>
                <a:lnTo>
                  <a:pt x="40" y="58"/>
                </a:lnTo>
                <a:lnTo>
                  <a:pt x="40" y="58"/>
                </a:lnTo>
                <a:lnTo>
                  <a:pt x="40" y="60"/>
                </a:lnTo>
                <a:lnTo>
                  <a:pt x="40" y="60"/>
                </a:lnTo>
                <a:lnTo>
                  <a:pt x="40" y="60"/>
                </a:lnTo>
                <a:lnTo>
                  <a:pt x="40" y="60"/>
                </a:lnTo>
                <a:lnTo>
                  <a:pt x="40" y="62"/>
                </a:lnTo>
                <a:lnTo>
                  <a:pt x="38" y="62"/>
                </a:lnTo>
                <a:lnTo>
                  <a:pt x="38" y="62"/>
                </a:lnTo>
                <a:lnTo>
                  <a:pt x="38" y="62"/>
                </a:lnTo>
                <a:lnTo>
                  <a:pt x="38" y="62"/>
                </a:lnTo>
                <a:lnTo>
                  <a:pt x="38" y="62"/>
                </a:lnTo>
                <a:lnTo>
                  <a:pt x="36" y="62"/>
                </a:lnTo>
                <a:lnTo>
                  <a:pt x="36" y="64"/>
                </a:lnTo>
                <a:lnTo>
                  <a:pt x="36" y="64"/>
                </a:lnTo>
                <a:lnTo>
                  <a:pt x="36" y="64"/>
                </a:lnTo>
                <a:lnTo>
                  <a:pt x="34" y="64"/>
                </a:lnTo>
                <a:lnTo>
                  <a:pt x="34" y="64"/>
                </a:lnTo>
                <a:lnTo>
                  <a:pt x="32" y="66"/>
                </a:lnTo>
                <a:lnTo>
                  <a:pt x="32" y="66"/>
                </a:lnTo>
                <a:lnTo>
                  <a:pt x="30" y="68"/>
                </a:lnTo>
                <a:lnTo>
                  <a:pt x="30" y="68"/>
                </a:lnTo>
                <a:lnTo>
                  <a:pt x="30" y="68"/>
                </a:lnTo>
                <a:lnTo>
                  <a:pt x="30" y="68"/>
                </a:lnTo>
                <a:lnTo>
                  <a:pt x="30" y="68"/>
                </a:lnTo>
                <a:lnTo>
                  <a:pt x="30" y="68"/>
                </a:lnTo>
                <a:lnTo>
                  <a:pt x="28" y="68"/>
                </a:lnTo>
                <a:lnTo>
                  <a:pt x="28" y="68"/>
                </a:lnTo>
                <a:lnTo>
                  <a:pt x="26" y="66"/>
                </a:lnTo>
                <a:lnTo>
                  <a:pt x="26" y="66"/>
                </a:lnTo>
                <a:lnTo>
                  <a:pt x="26" y="66"/>
                </a:lnTo>
                <a:lnTo>
                  <a:pt x="24" y="66"/>
                </a:lnTo>
                <a:lnTo>
                  <a:pt x="24" y="66"/>
                </a:lnTo>
                <a:lnTo>
                  <a:pt x="24" y="66"/>
                </a:lnTo>
                <a:lnTo>
                  <a:pt x="22" y="66"/>
                </a:lnTo>
                <a:lnTo>
                  <a:pt x="22" y="66"/>
                </a:lnTo>
                <a:lnTo>
                  <a:pt x="20" y="66"/>
                </a:lnTo>
                <a:lnTo>
                  <a:pt x="18" y="66"/>
                </a:lnTo>
                <a:lnTo>
                  <a:pt x="18" y="66"/>
                </a:lnTo>
                <a:lnTo>
                  <a:pt x="16" y="66"/>
                </a:lnTo>
                <a:lnTo>
                  <a:pt x="16" y="66"/>
                </a:lnTo>
                <a:lnTo>
                  <a:pt x="16" y="66"/>
                </a:lnTo>
                <a:lnTo>
                  <a:pt x="14" y="66"/>
                </a:lnTo>
                <a:lnTo>
                  <a:pt x="12" y="64"/>
                </a:lnTo>
                <a:lnTo>
                  <a:pt x="10" y="64"/>
                </a:lnTo>
                <a:lnTo>
                  <a:pt x="10" y="64"/>
                </a:lnTo>
                <a:lnTo>
                  <a:pt x="10" y="64"/>
                </a:lnTo>
                <a:lnTo>
                  <a:pt x="10" y="64"/>
                </a:lnTo>
                <a:lnTo>
                  <a:pt x="10" y="62"/>
                </a:lnTo>
                <a:lnTo>
                  <a:pt x="8" y="62"/>
                </a:lnTo>
                <a:lnTo>
                  <a:pt x="8" y="62"/>
                </a:lnTo>
                <a:lnTo>
                  <a:pt x="8" y="62"/>
                </a:lnTo>
                <a:lnTo>
                  <a:pt x="8" y="62"/>
                </a:lnTo>
                <a:lnTo>
                  <a:pt x="8" y="62"/>
                </a:lnTo>
                <a:lnTo>
                  <a:pt x="6" y="60"/>
                </a:lnTo>
                <a:lnTo>
                  <a:pt x="6" y="60"/>
                </a:lnTo>
                <a:lnTo>
                  <a:pt x="4" y="60"/>
                </a:lnTo>
                <a:lnTo>
                  <a:pt x="4" y="58"/>
                </a:lnTo>
                <a:lnTo>
                  <a:pt x="2" y="58"/>
                </a:lnTo>
                <a:lnTo>
                  <a:pt x="2" y="56"/>
                </a:lnTo>
                <a:lnTo>
                  <a:pt x="2" y="56"/>
                </a:lnTo>
                <a:lnTo>
                  <a:pt x="0" y="56"/>
                </a:lnTo>
                <a:lnTo>
                  <a:pt x="0" y="56"/>
                </a:lnTo>
                <a:lnTo>
                  <a:pt x="0" y="56"/>
                </a:lnTo>
                <a:lnTo>
                  <a:pt x="2" y="56"/>
                </a:lnTo>
                <a:lnTo>
                  <a:pt x="2" y="54"/>
                </a:lnTo>
                <a:lnTo>
                  <a:pt x="2" y="54"/>
                </a:lnTo>
                <a:lnTo>
                  <a:pt x="2" y="52"/>
                </a:lnTo>
                <a:lnTo>
                  <a:pt x="2" y="52"/>
                </a:lnTo>
                <a:lnTo>
                  <a:pt x="2" y="52"/>
                </a:lnTo>
                <a:lnTo>
                  <a:pt x="2" y="52"/>
                </a:lnTo>
                <a:lnTo>
                  <a:pt x="2" y="50"/>
                </a:lnTo>
                <a:lnTo>
                  <a:pt x="2" y="48"/>
                </a:lnTo>
                <a:lnTo>
                  <a:pt x="4" y="48"/>
                </a:lnTo>
                <a:lnTo>
                  <a:pt x="4" y="46"/>
                </a:lnTo>
                <a:lnTo>
                  <a:pt x="2" y="44"/>
                </a:lnTo>
                <a:lnTo>
                  <a:pt x="4" y="40"/>
                </a:lnTo>
                <a:lnTo>
                  <a:pt x="10" y="32"/>
                </a:lnTo>
                <a:lnTo>
                  <a:pt x="10" y="32"/>
                </a:lnTo>
                <a:lnTo>
                  <a:pt x="12" y="30"/>
                </a:lnTo>
                <a:lnTo>
                  <a:pt x="12" y="30"/>
                </a:lnTo>
                <a:lnTo>
                  <a:pt x="14" y="30"/>
                </a:lnTo>
                <a:lnTo>
                  <a:pt x="22" y="30"/>
                </a:lnTo>
                <a:lnTo>
                  <a:pt x="24" y="30"/>
                </a:lnTo>
                <a:lnTo>
                  <a:pt x="28" y="30"/>
                </a:lnTo>
                <a:lnTo>
                  <a:pt x="30" y="30"/>
                </a:lnTo>
                <a:lnTo>
                  <a:pt x="30" y="30"/>
                </a:lnTo>
                <a:lnTo>
                  <a:pt x="30" y="30"/>
                </a:lnTo>
                <a:lnTo>
                  <a:pt x="30" y="30"/>
                </a:lnTo>
                <a:lnTo>
                  <a:pt x="30" y="28"/>
                </a:lnTo>
                <a:lnTo>
                  <a:pt x="30" y="28"/>
                </a:lnTo>
                <a:lnTo>
                  <a:pt x="30" y="26"/>
                </a:lnTo>
                <a:lnTo>
                  <a:pt x="30" y="26"/>
                </a:lnTo>
                <a:lnTo>
                  <a:pt x="30" y="26"/>
                </a:lnTo>
                <a:lnTo>
                  <a:pt x="32" y="24"/>
                </a:lnTo>
                <a:lnTo>
                  <a:pt x="32" y="24"/>
                </a:lnTo>
                <a:lnTo>
                  <a:pt x="30" y="24"/>
                </a:lnTo>
                <a:lnTo>
                  <a:pt x="30" y="24"/>
                </a:lnTo>
                <a:lnTo>
                  <a:pt x="30" y="24"/>
                </a:lnTo>
                <a:lnTo>
                  <a:pt x="30" y="24"/>
                </a:lnTo>
                <a:lnTo>
                  <a:pt x="28" y="24"/>
                </a:lnTo>
                <a:lnTo>
                  <a:pt x="28" y="24"/>
                </a:lnTo>
                <a:lnTo>
                  <a:pt x="28" y="22"/>
                </a:lnTo>
                <a:lnTo>
                  <a:pt x="28" y="22"/>
                </a:lnTo>
                <a:lnTo>
                  <a:pt x="28" y="22"/>
                </a:lnTo>
                <a:lnTo>
                  <a:pt x="28" y="20"/>
                </a:lnTo>
                <a:lnTo>
                  <a:pt x="28" y="20"/>
                </a:lnTo>
                <a:lnTo>
                  <a:pt x="28" y="20"/>
                </a:lnTo>
                <a:lnTo>
                  <a:pt x="26" y="18"/>
                </a:lnTo>
                <a:lnTo>
                  <a:pt x="26" y="18"/>
                </a:lnTo>
                <a:lnTo>
                  <a:pt x="26" y="18"/>
                </a:lnTo>
                <a:lnTo>
                  <a:pt x="24" y="18"/>
                </a:lnTo>
                <a:lnTo>
                  <a:pt x="24" y="16"/>
                </a:lnTo>
                <a:lnTo>
                  <a:pt x="24" y="16"/>
                </a:lnTo>
                <a:lnTo>
                  <a:pt x="22" y="16"/>
                </a:lnTo>
                <a:lnTo>
                  <a:pt x="20" y="14"/>
                </a:lnTo>
                <a:lnTo>
                  <a:pt x="20" y="12"/>
                </a:lnTo>
                <a:lnTo>
                  <a:pt x="20" y="12"/>
                </a:lnTo>
                <a:lnTo>
                  <a:pt x="18" y="10"/>
                </a:lnTo>
                <a:lnTo>
                  <a:pt x="18" y="10"/>
                </a:lnTo>
                <a:lnTo>
                  <a:pt x="24" y="10"/>
                </a:lnTo>
                <a:lnTo>
                  <a:pt x="24" y="4"/>
                </a:lnTo>
                <a:lnTo>
                  <a:pt x="26" y="2"/>
                </a:lnTo>
                <a:lnTo>
                  <a:pt x="26" y="0"/>
                </a:lnTo>
                <a:lnTo>
                  <a:pt x="26" y="0"/>
                </a:lnTo>
                <a:lnTo>
                  <a:pt x="26" y="0"/>
                </a:lnTo>
                <a:lnTo>
                  <a:pt x="28" y="0"/>
                </a:lnTo>
                <a:lnTo>
                  <a:pt x="32" y="0"/>
                </a:lnTo>
                <a:lnTo>
                  <a:pt x="36" y="0"/>
                </a:lnTo>
                <a:lnTo>
                  <a:pt x="40" y="0"/>
                </a:lnTo>
                <a:lnTo>
                  <a:pt x="44" y="0"/>
                </a:lnTo>
                <a:lnTo>
                  <a:pt x="48" y="0"/>
                </a:lnTo>
                <a:lnTo>
                  <a:pt x="52" y="0"/>
                </a:lnTo>
                <a:lnTo>
                  <a:pt x="52" y="2"/>
                </a:lnTo>
                <a:lnTo>
                  <a:pt x="52" y="8"/>
                </a:lnTo>
                <a:lnTo>
                  <a:pt x="50" y="14"/>
                </a:lnTo>
                <a:lnTo>
                  <a:pt x="48" y="24"/>
                </a:lnTo>
                <a:lnTo>
                  <a:pt x="48" y="30"/>
                </a:lnTo>
                <a:lnTo>
                  <a:pt x="48" y="32"/>
                </a:lnTo>
                <a:lnTo>
                  <a:pt x="48" y="34"/>
                </a:lnTo>
                <a:lnTo>
                  <a:pt x="48" y="32"/>
                </a:lnTo>
                <a:lnTo>
                  <a:pt x="50" y="32"/>
                </a:lnTo>
                <a:lnTo>
                  <a:pt x="50" y="32"/>
                </a:lnTo>
                <a:lnTo>
                  <a:pt x="52" y="32"/>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5" name="Freeform 181"/>
          <p:cNvSpPr>
            <a:spLocks noEditPoints="1"/>
          </p:cNvSpPr>
          <p:nvPr/>
        </p:nvSpPr>
        <p:spPr bwMode="auto">
          <a:xfrm>
            <a:off x="3467100" y="1573213"/>
            <a:ext cx="923925" cy="501650"/>
          </a:xfrm>
          <a:custGeom>
            <a:avLst/>
            <a:gdLst/>
            <a:ahLst/>
            <a:cxnLst>
              <a:cxn ang="0">
                <a:pos x="58" y="86"/>
              </a:cxn>
              <a:cxn ang="0">
                <a:pos x="364" y="4"/>
              </a:cxn>
              <a:cxn ang="0">
                <a:pos x="410" y="6"/>
              </a:cxn>
              <a:cxn ang="0">
                <a:pos x="480" y="8"/>
              </a:cxn>
              <a:cxn ang="0">
                <a:pos x="450" y="16"/>
              </a:cxn>
              <a:cxn ang="0">
                <a:pos x="500" y="24"/>
              </a:cxn>
              <a:cxn ang="0">
                <a:pos x="532" y="30"/>
              </a:cxn>
              <a:cxn ang="0">
                <a:pos x="506" y="40"/>
              </a:cxn>
              <a:cxn ang="0">
                <a:pos x="486" y="62"/>
              </a:cxn>
              <a:cxn ang="0">
                <a:pos x="498" y="74"/>
              </a:cxn>
              <a:cxn ang="0">
                <a:pos x="480" y="86"/>
              </a:cxn>
              <a:cxn ang="0">
                <a:pos x="484" y="98"/>
              </a:cxn>
              <a:cxn ang="0">
                <a:pos x="474" y="120"/>
              </a:cxn>
              <a:cxn ang="0">
                <a:pos x="424" y="122"/>
              </a:cxn>
              <a:cxn ang="0">
                <a:pos x="428" y="138"/>
              </a:cxn>
              <a:cxn ang="0">
                <a:pos x="456" y="160"/>
              </a:cxn>
              <a:cxn ang="0">
                <a:pos x="424" y="146"/>
              </a:cxn>
              <a:cxn ang="0">
                <a:pos x="410" y="162"/>
              </a:cxn>
              <a:cxn ang="0">
                <a:pos x="418" y="180"/>
              </a:cxn>
              <a:cxn ang="0">
                <a:pos x="344" y="192"/>
              </a:cxn>
              <a:cxn ang="0">
                <a:pos x="276" y="218"/>
              </a:cxn>
              <a:cxn ang="0">
                <a:pos x="234" y="250"/>
              </a:cxn>
              <a:cxn ang="0">
                <a:pos x="204" y="276"/>
              </a:cxn>
              <a:cxn ang="0">
                <a:pos x="186" y="304"/>
              </a:cxn>
              <a:cxn ang="0">
                <a:pos x="158" y="302"/>
              </a:cxn>
              <a:cxn ang="0">
                <a:pos x="130" y="296"/>
              </a:cxn>
              <a:cxn ang="0">
                <a:pos x="120" y="268"/>
              </a:cxn>
              <a:cxn ang="0">
                <a:pos x="122" y="250"/>
              </a:cxn>
              <a:cxn ang="0">
                <a:pos x="120" y="240"/>
              </a:cxn>
              <a:cxn ang="0">
                <a:pos x="104" y="228"/>
              </a:cxn>
              <a:cxn ang="0">
                <a:pos x="122" y="214"/>
              </a:cxn>
              <a:cxn ang="0">
                <a:pos x="118" y="204"/>
              </a:cxn>
              <a:cxn ang="0">
                <a:pos x="138" y="198"/>
              </a:cxn>
              <a:cxn ang="0">
                <a:pos x="118" y="194"/>
              </a:cxn>
              <a:cxn ang="0">
                <a:pos x="126" y="188"/>
              </a:cxn>
              <a:cxn ang="0">
                <a:pos x="156" y="170"/>
              </a:cxn>
              <a:cxn ang="0">
                <a:pos x="152" y="156"/>
              </a:cxn>
              <a:cxn ang="0">
                <a:pos x="146" y="144"/>
              </a:cxn>
              <a:cxn ang="0">
                <a:pos x="124" y="138"/>
              </a:cxn>
              <a:cxn ang="0">
                <a:pos x="130" y="108"/>
              </a:cxn>
              <a:cxn ang="0">
                <a:pos x="106" y="88"/>
              </a:cxn>
              <a:cxn ang="0">
                <a:pos x="30" y="86"/>
              </a:cxn>
              <a:cxn ang="0">
                <a:pos x="46" y="70"/>
              </a:cxn>
              <a:cxn ang="0">
                <a:pos x="8" y="58"/>
              </a:cxn>
              <a:cxn ang="0">
                <a:pos x="86" y="32"/>
              </a:cxn>
              <a:cxn ang="0">
                <a:pos x="186" y="24"/>
              </a:cxn>
              <a:cxn ang="0">
                <a:pos x="244" y="18"/>
              </a:cxn>
              <a:cxn ang="0">
                <a:pos x="308" y="8"/>
              </a:cxn>
              <a:cxn ang="0">
                <a:pos x="298" y="6"/>
              </a:cxn>
              <a:cxn ang="0">
                <a:pos x="130" y="126"/>
              </a:cxn>
              <a:cxn ang="0">
                <a:pos x="506" y="58"/>
              </a:cxn>
              <a:cxn ang="0">
                <a:pos x="222" y="264"/>
              </a:cxn>
              <a:cxn ang="0">
                <a:pos x="464" y="134"/>
              </a:cxn>
              <a:cxn ang="0">
                <a:pos x="500" y="66"/>
              </a:cxn>
              <a:cxn ang="0">
                <a:pos x="114" y="248"/>
              </a:cxn>
              <a:cxn ang="0">
                <a:pos x="414" y="160"/>
              </a:cxn>
              <a:cxn ang="0">
                <a:pos x="148" y="300"/>
              </a:cxn>
              <a:cxn ang="0">
                <a:pos x="436" y="120"/>
              </a:cxn>
              <a:cxn ang="0">
                <a:pos x="120" y="172"/>
              </a:cxn>
              <a:cxn ang="0">
                <a:pos x="500" y="76"/>
              </a:cxn>
              <a:cxn ang="0">
                <a:pos x="510" y="78"/>
              </a:cxn>
              <a:cxn ang="0">
                <a:pos x="122" y="114"/>
              </a:cxn>
              <a:cxn ang="0">
                <a:pos x="300" y="12"/>
              </a:cxn>
            </a:cxnLst>
            <a:rect l="0" t="0" r="r" b="b"/>
            <a:pathLst>
              <a:path w="582" h="316">
                <a:moveTo>
                  <a:pt x="348" y="6"/>
                </a:moveTo>
                <a:lnTo>
                  <a:pt x="346" y="6"/>
                </a:lnTo>
                <a:lnTo>
                  <a:pt x="346" y="6"/>
                </a:lnTo>
                <a:lnTo>
                  <a:pt x="344" y="6"/>
                </a:lnTo>
                <a:lnTo>
                  <a:pt x="344" y="6"/>
                </a:lnTo>
                <a:lnTo>
                  <a:pt x="344" y="6"/>
                </a:lnTo>
                <a:lnTo>
                  <a:pt x="344" y="6"/>
                </a:lnTo>
                <a:lnTo>
                  <a:pt x="344" y="6"/>
                </a:lnTo>
                <a:lnTo>
                  <a:pt x="344" y="6"/>
                </a:lnTo>
                <a:lnTo>
                  <a:pt x="344" y="6"/>
                </a:lnTo>
                <a:lnTo>
                  <a:pt x="344" y="6"/>
                </a:lnTo>
                <a:lnTo>
                  <a:pt x="342" y="6"/>
                </a:lnTo>
                <a:lnTo>
                  <a:pt x="342" y="6"/>
                </a:lnTo>
                <a:lnTo>
                  <a:pt x="342" y="6"/>
                </a:lnTo>
                <a:lnTo>
                  <a:pt x="340" y="6"/>
                </a:lnTo>
                <a:lnTo>
                  <a:pt x="340" y="6"/>
                </a:lnTo>
                <a:lnTo>
                  <a:pt x="340" y="6"/>
                </a:lnTo>
                <a:lnTo>
                  <a:pt x="340" y="6"/>
                </a:lnTo>
                <a:lnTo>
                  <a:pt x="340" y="6"/>
                </a:lnTo>
                <a:lnTo>
                  <a:pt x="340" y="6"/>
                </a:lnTo>
                <a:lnTo>
                  <a:pt x="340" y="6"/>
                </a:lnTo>
                <a:lnTo>
                  <a:pt x="340" y="4"/>
                </a:lnTo>
                <a:lnTo>
                  <a:pt x="342" y="6"/>
                </a:lnTo>
                <a:lnTo>
                  <a:pt x="342" y="6"/>
                </a:lnTo>
                <a:lnTo>
                  <a:pt x="344" y="6"/>
                </a:lnTo>
                <a:lnTo>
                  <a:pt x="344" y="6"/>
                </a:lnTo>
                <a:lnTo>
                  <a:pt x="344" y="6"/>
                </a:lnTo>
                <a:lnTo>
                  <a:pt x="344" y="6"/>
                </a:lnTo>
                <a:lnTo>
                  <a:pt x="344" y="6"/>
                </a:lnTo>
                <a:lnTo>
                  <a:pt x="346" y="6"/>
                </a:lnTo>
                <a:lnTo>
                  <a:pt x="346" y="6"/>
                </a:lnTo>
                <a:lnTo>
                  <a:pt x="348" y="6"/>
                </a:lnTo>
                <a:lnTo>
                  <a:pt x="348" y="6"/>
                </a:lnTo>
                <a:lnTo>
                  <a:pt x="350" y="6"/>
                </a:lnTo>
                <a:lnTo>
                  <a:pt x="350" y="6"/>
                </a:lnTo>
                <a:lnTo>
                  <a:pt x="350" y="6"/>
                </a:lnTo>
                <a:lnTo>
                  <a:pt x="350" y="6"/>
                </a:lnTo>
                <a:lnTo>
                  <a:pt x="348" y="6"/>
                </a:lnTo>
                <a:lnTo>
                  <a:pt x="348" y="6"/>
                </a:lnTo>
                <a:lnTo>
                  <a:pt x="348" y="6"/>
                </a:lnTo>
                <a:lnTo>
                  <a:pt x="348" y="6"/>
                </a:lnTo>
                <a:close/>
                <a:moveTo>
                  <a:pt x="224" y="264"/>
                </a:moveTo>
                <a:lnTo>
                  <a:pt x="224" y="264"/>
                </a:lnTo>
                <a:lnTo>
                  <a:pt x="224" y="264"/>
                </a:lnTo>
                <a:lnTo>
                  <a:pt x="224" y="264"/>
                </a:lnTo>
                <a:lnTo>
                  <a:pt x="222" y="264"/>
                </a:lnTo>
                <a:lnTo>
                  <a:pt x="222" y="264"/>
                </a:lnTo>
                <a:lnTo>
                  <a:pt x="222" y="264"/>
                </a:lnTo>
                <a:lnTo>
                  <a:pt x="220" y="264"/>
                </a:lnTo>
                <a:lnTo>
                  <a:pt x="220" y="264"/>
                </a:lnTo>
                <a:lnTo>
                  <a:pt x="220" y="264"/>
                </a:lnTo>
                <a:lnTo>
                  <a:pt x="220" y="262"/>
                </a:lnTo>
                <a:lnTo>
                  <a:pt x="220" y="262"/>
                </a:lnTo>
                <a:lnTo>
                  <a:pt x="220" y="262"/>
                </a:lnTo>
                <a:lnTo>
                  <a:pt x="218" y="262"/>
                </a:lnTo>
                <a:lnTo>
                  <a:pt x="218" y="262"/>
                </a:lnTo>
                <a:lnTo>
                  <a:pt x="218" y="262"/>
                </a:lnTo>
                <a:lnTo>
                  <a:pt x="218" y="262"/>
                </a:lnTo>
                <a:lnTo>
                  <a:pt x="218" y="262"/>
                </a:lnTo>
                <a:lnTo>
                  <a:pt x="216" y="262"/>
                </a:lnTo>
                <a:lnTo>
                  <a:pt x="216" y="262"/>
                </a:lnTo>
                <a:lnTo>
                  <a:pt x="216" y="260"/>
                </a:lnTo>
                <a:lnTo>
                  <a:pt x="216" y="260"/>
                </a:lnTo>
                <a:lnTo>
                  <a:pt x="216" y="260"/>
                </a:lnTo>
                <a:lnTo>
                  <a:pt x="216" y="260"/>
                </a:lnTo>
                <a:lnTo>
                  <a:pt x="216" y="260"/>
                </a:lnTo>
                <a:lnTo>
                  <a:pt x="216" y="260"/>
                </a:lnTo>
                <a:lnTo>
                  <a:pt x="216" y="260"/>
                </a:lnTo>
                <a:lnTo>
                  <a:pt x="216" y="260"/>
                </a:lnTo>
                <a:lnTo>
                  <a:pt x="218" y="260"/>
                </a:lnTo>
                <a:lnTo>
                  <a:pt x="218" y="260"/>
                </a:lnTo>
                <a:lnTo>
                  <a:pt x="218" y="260"/>
                </a:lnTo>
                <a:lnTo>
                  <a:pt x="218" y="260"/>
                </a:lnTo>
                <a:lnTo>
                  <a:pt x="218" y="260"/>
                </a:lnTo>
                <a:lnTo>
                  <a:pt x="218" y="260"/>
                </a:lnTo>
                <a:lnTo>
                  <a:pt x="220" y="260"/>
                </a:lnTo>
                <a:lnTo>
                  <a:pt x="220" y="260"/>
                </a:lnTo>
                <a:lnTo>
                  <a:pt x="220" y="262"/>
                </a:lnTo>
                <a:lnTo>
                  <a:pt x="222" y="262"/>
                </a:lnTo>
                <a:lnTo>
                  <a:pt x="222" y="262"/>
                </a:lnTo>
                <a:lnTo>
                  <a:pt x="222" y="262"/>
                </a:lnTo>
                <a:lnTo>
                  <a:pt x="222" y="262"/>
                </a:lnTo>
                <a:lnTo>
                  <a:pt x="222" y="262"/>
                </a:lnTo>
                <a:lnTo>
                  <a:pt x="224" y="262"/>
                </a:lnTo>
                <a:lnTo>
                  <a:pt x="224" y="264"/>
                </a:lnTo>
                <a:lnTo>
                  <a:pt x="224" y="264"/>
                </a:lnTo>
                <a:close/>
                <a:moveTo>
                  <a:pt x="344" y="6"/>
                </a:moveTo>
                <a:lnTo>
                  <a:pt x="344" y="6"/>
                </a:lnTo>
                <a:lnTo>
                  <a:pt x="344" y="6"/>
                </a:lnTo>
                <a:lnTo>
                  <a:pt x="344" y="6"/>
                </a:lnTo>
                <a:lnTo>
                  <a:pt x="344" y="6"/>
                </a:lnTo>
                <a:lnTo>
                  <a:pt x="342" y="6"/>
                </a:lnTo>
                <a:lnTo>
                  <a:pt x="342" y="6"/>
                </a:lnTo>
                <a:lnTo>
                  <a:pt x="340" y="6"/>
                </a:lnTo>
                <a:lnTo>
                  <a:pt x="338" y="6"/>
                </a:lnTo>
                <a:lnTo>
                  <a:pt x="338" y="6"/>
                </a:lnTo>
                <a:lnTo>
                  <a:pt x="336" y="6"/>
                </a:lnTo>
                <a:lnTo>
                  <a:pt x="334" y="6"/>
                </a:lnTo>
                <a:lnTo>
                  <a:pt x="334" y="6"/>
                </a:lnTo>
                <a:lnTo>
                  <a:pt x="334" y="6"/>
                </a:lnTo>
                <a:lnTo>
                  <a:pt x="334" y="6"/>
                </a:lnTo>
                <a:lnTo>
                  <a:pt x="334" y="6"/>
                </a:lnTo>
                <a:lnTo>
                  <a:pt x="334" y="6"/>
                </a:lnTo>
                <a:lnTo>
                  <a:pt x="334" y="6"/>
                </a:lnTo>
                <a:lnTo>
                  <a:pt x="332" y="6"/>
                </a:lnTo>
                <a:lnTo>
                  <a:pt x="332" y="6"/>
                </a:lnTo>
                <a:lnTo>
                  <a:pt x="332" y="6"/>
                </a:lnTo>
                <a:lnTo>
                  <a:pt x="332" y="6"/>
                </a:lnTo>
                <a:lnTo>
                  <a:pt x="332" y="4"/>
                </a:lnTo>
                <a:lnTo>
                  <a:pt x="332" y="4"/>
                </a:lnTo>
                <a:lnTo>
                  <a:pt x="336" y="6"/>
                </a:lnTo>
                <a:lnTo>
                  <a:pt x="336" y="6"/>
                </a:lnTo>
                <a:lnTo>
                  <a:pt x="338" y="6"/>
                </a:lnTo>
                <a:lnTo>
                  <a:pt x="338" y="6"/>
                </a:lnTo>
                <a:lnTo>
                  <a:pt x="338" y="6"/>
                </a:lnTo>
                <a:lnTo>
                  <a:pt x="338" y="6"/>
                </a:lnTo>
                <a:lnTo>
                  <a:pt x="338" y="6"/>
                </a:lnTo>
                <a:lnTo>
                  <a:pt x="338" y="6"/>
                </a:lnTo>
                <a:lnTo>
                  <a:pt x="340" y="6"/>
                </a:lnTo>
                <a:lnTo>
                  <a:pt x="340" y="6"/>
                </a:lnTo>
                <a:lnTo>
                  <a:pt x="340" y="6"/>
                </a:lnTo>
                <a:lnTo>
                  <a:pt x="340" y="6"/>
                </a:lnTo>
                <a:lnTo>
                  <a:pt x="342" y="6"/>
                </a:lnTo>
                <a:lnTo>
                  <a:pt x="342" y="6"/>
                </a:lnTo>
                <a:lnTo>
                  <a:pt x="344" y="6"/>
                </a:lnTo>
                <a:close/>
                <a:moveTo>
                  <a:pt x="490" y="82"/>
                </a:moveTo>
                <a:lnTo>
                  <a:pt x="490" y="82"/>
                </a:lnTo>
                <a:lnTo>
                  <a:pt x="488" y="82"/>
                </a:lnTo>
                <a:lnTo>
                  <a:pt x="488" y="82"/>
                </a:lnTo>
                <a:lnTo>
                  <a:pt x="486" y="80"/>
                </a:lnTo>
                <a:lnTo>
                  <a:pt x="486" y="80"/>
                </a:lnTo>
                <a:lnTo>
                  <a:pt x="486" y="80"/>
                </a:lnTo>
                <a:lnTo>
                  <a:pt x="486" y="80"/>
                </a:lnTo>
                <a:lnTo>
                  <a:pt x="486" y="80"/>
                </a:lnTo>
                <a:lnTo>
                  <a:pt x="490" y="80"/>
                </a:lnTo>
                <a:lnTo>
                  <a:pt x="490" y="80"/>
                </a:lnTo>
                <a:lnTo>
                  <a:pt x="490" y="80"/>
                </a:lnTo>
                <a:lnTo>
                  <a:pt x="490" y="80"/>
                </a:lnTo>
                <a:lnTo>
                  <a:pt x="490" y="80"/>
                </a:lnTo>
                <a:lnTo>
                  <a:pt x="490" y="80"/>
                </a:lnTo>
                <a:lnTo>
                  <a:pt x="490" y="80"/>
                </a:lnTo>
                <a:lnTo>
                  <a:pt x="490" y="80"/>
                </a:lnTo>
                <a:lnTo>
                  <a:pt x="490" y="80"/>
                </a:lnTo>
                <a:lnTo>
                  <a:pt x="490" y="82"/>
                </a:lnTo>
                <a:lnTo>
                  <a:pt x="490" y="82"/>
                </a:lnTo>
                <a:lnTo>
                  <a:pt x="490" y="82"/>
                </a:lnTo>
                <a:lnTo>
                  <a:pt x="490" y="82"/>
                </a:lnTo>
                <a:close/>
                <a:moveTo>
                  <a:pt x="18" y="80"/>
                </a:moveTo>
                <a:lnTo>
                  <a:pt x="16" y="80"/>
                </a:lnTo>
                <a:lnTo>
                  <a:pt x="16" y="80"/>
                </a:lnTo>
                <a:lnTo>
                  <a:pt x="16" y="80"/>
                </a:lnTo>
                <a:lnTo>
                  <a:pt x="14" y="80"/>
                </a:lnTo>
                <a:lnTo>
                  <a:pt x="14" y="80"/>
                </a:lnTo>
                <a:lnTo>
                  <a:pt x="14" y="80"/>
                </a:lnTo>
                <a:lnTo>
                  <a:pt x="14" y="80"/>
                </a:lnTo>
                <a:lnTo>
                  <a:pt x="16" y="78"/>
                </a:lnTo>
                <a:lnTo>
                  <a:pt x="16" y="78"/>
                </a:lnTo>
                <a:lnTo>
                  <a:pt x="16" y="78"/>
                </a:lnTo>
                <a:lnTo>
                  <a:pt x="16" y="78"/>
                </a:lnTo>
                <a:lnTo>
                  <a:pt x="18" y="78"/>
                </a:lnTo>
                <a:lnTo>
                  <a:pt x="18" y="78"/>
                </a:lnTo>
                <a:lnTo>
                  <a:pt x="18" y="78"/>
                </a:lnTo>
                <a:lnTo>
                  <a:pt x="18" y="78"/>
                </a:lnTo>
                <a:lnTo>
                  <a:pt x="20" y="78"/>
                </a:lnTo>
                <a:lnTo>
                  <a:pt x="20" y="78"/>
                </a:lnTo>
                <a:lnTo>
                  <a:pt x="20" y="78"/>
                </a:lnTo>
                <a:lnTo>
                  <a:pt x="20" y="78"/>
                </a:lnTo>
                <a:lnTo>
                  <a:pt x="20" y="80"/>
                </a:lnTo>
                <a:lnTo>
                  <a:pt x="20" y="80"/>
                </a:lnTo>
                <a:lnTo>
                  <a:pt x="20" y="80"/>
                </a:lnTo>
                <a:lnTo>
                  <a:pt x="18" y="80"/>
                </a:lnTo>
                <a:lnTo>
                  <a:pt x="18" y="80"/>
                </a:lnTo>
                <a:lnTo>
                  <a:pt x="18" y="80"/>
                </a:lnTo>
                <a:close/>
                <a:moveTo>
                  <a:pt x="358" y="6"/>
                </a:moveTo>
                <a:lnTo>
                  <a:pt x="358" y="6"/>
                </a:lnTo>
                <a:lnTo>
                  <a:pt x="358" y="6"/>
                </a:lnTo>
                <a:lnTo>
                  <a:pt x="358" y="6"/>
                </a:lnTo>
                <a:lnTo>
                  <a:pt x="356" y="6"/>
                </a:lnTo>
                <a:lnTo>
                  <a:pt x="356" y="6"/>
                </a:lnTo>
                <a:lnTo>
                  <a:pt x="356" y="6"/>
                </a:lnTo>
                <a:lnTo>
                  <a:pt x="356" y="6"/>
                </a:lnTo>
                <a:lnTo>
                  <a:pt x="356" y="6"/>
                </a:lnTo>
                <a:lnTo>
                  <a:pt x="356" y="6"/>
                </a:lnTo>
                <a:lnTo>
                  <a:pt x="356" y="4"/>
                </a:lnTo>
                <a:lnTo>
                  <a:pt x="358" y="4"/>
                </a:lnTo>
                <a:lnTo>
                  <a:pt x="360" y="4"/>
                </a:lnTo>
                <a:lnTo>
                  <a:pt x="360" y="4"/>
                </a:lnTo>
                <a:lnTo>
                  <a:pt x="360" y="4"/>
                </a:lnTo>
                <a:lnTo>
                  <a:pt x="360" y="6"/>
                </a:lnTo>
                <a:lnTo>
                  <a:pt x="362" y="6"/>
                </a:lnTo>
                <a:lnTo>
                  <a:pt x="362" y="6"/>
                </a:lnTo>
                <a:lnTo>
                  <a:pt x="362" y="6"/>
                </a:lnTo>
                <a:lnTo>
                  <a:pt x="362" y="6"/>
                </a:lnTo>
                <a:lnTo>
                  <a:pt x="362" y="6"/>
                </a:lnTo>
                <a:lnTo>
                  <a:pt x="360" y="6"/>
                </a:lnTo>
                <a:lnTo>
                  <a:pt x="358" y="6"/>
                </a:lnTo>
                <a:close/>
                <a:moveTo>
                  <a:pt x="336" y="4"/>
                </a:moveTo>
                <a:lnTo>
                  <a:pt x="334" y="4"/>
                </a:lnTo>
                <a:lnTo>
                  <a:pt x="334" y="4"/>
                </a:lnTo>
                <a:lnTo>
                  <a:pt x="332" y="4"/>
                </a:lnTo>
                <a:lnTo>
                  <a:pt x="330" y="4"/>
                </a:lnTo>
                <a:lnTo>
                  <a:pt x="330" y="4"/>
                </a:lnTo>
                <a:lnTo>
                  <a:pt x="330" y="4"/>
                </a:lnTo>
                <a:lnTo>
                  <a:pt x="332" y="4"/>
                </a:lnTo>
                <a:lnTo>
                  <a:pt x="332" y="4"/>
                </a:lnTo>
                <a:lnTo>
                  <a:pt x="332" y="4"/>
                </a:lnTo>
                <a:lnTo>
                  <a:pt x="334" y="4"/>
                </a:lnTo>
                <a:lnTo>
                  <a:pt x="334" y="4"/>
                </a:lnTo>
                <a:lnTo>
                  <a:pt x="336" y="4"/>
                </a:lnTo>
                <a:lnTo>
                  <a:pt x="336" y="4"/>
                </a:lnTo>
                <a:lnTo>
                  <a:pt x="336" y="4"/>
                </a:lnTo>
                <a:lnTo>
                  <a:pt x="336" y="4"/>
                </a:lnTo>
                <a:close/>
                <a:moveTo>
                  <a:pt x="488" y="80"/>
                </a:moveTo>
                <a:lnTo>
                  <a:pt x="488" y="80"/>
                </a:lnTo>
                <a:lnTo>
                  <a:pt x="488" y="80"/>
                </a:lnTo>
                <a:lnTo>
                  <a:pt x="486" y="80"/>
                </a:lnTo>
                <a:lnTo>
                  <a:pt x="486" y="80"/>
                </a:lnTo>
                <a:lnTo>
                  <a:pt x="486" y="80"/>
                </a:lnTo>
                <a:lnTo>
                  <a:pt x="486" y="80"/>
                </a:lnTo>
                <a:lnTo>
                  <a:pt x="484" y="80"/>
                </a:lnTo>
                <a:lnTo>
                  <a:pt x="484" y="80"/>
                </a:lnTo>
                <a:lnTo>
                  <a:pt x="484" y="80"/>
                </a:lnTo>
                <a:lnTo>
                  <a:pt x="484" y="80"/>
                </a:lnTo>
                <a:lnTo>
                  <a:pt x="484" y="78"/>
                </a:lnTo>
                <a:lnTo>
                  <a:pt x="482" y="78"/>
                </a:lnTo>
                <a:lnTo>
                  <a:pt x="484" y="78"/>
                </a:lnTo>
                <a:lnTo>
                  <a:pt x="484" y="78"/>
                </a:lnTo>
                <a:lnTo>
                  <a:pt x="484" y="78"/>
                </a:lnTo>
                <a:lnTo>
                  <a:pt x="484" y="78"/>
                </a:lnTo>
                <a:lnTo>
                  <a:pt x="488" y="78"/>
                </a:lnTo>
                <a:lnTo>
                  <a:pt x="488" y="78"/>
                </a:lnTo>
                <a:lnTo>
                  <a:pt x="488" y="78"/>
                </a:lnTo>
                <a:lnTo>
                  <a:pt x="488" y="78"/>
                </a:lnTo>
                <a:lnTo>
                  <a:pt x="486" y="78"/>
                </a:lnTo>
                <a:lnTo>
                  <a:pt x="488" y="80"/>
                </a:lnTo>
                <a:close/>
                <a:moveTo>
                  <a:pt x="326" y="4"/>
                </a:moveTo>
                <a:lnTo>
                  <a:pt x="326" y="4"/>
                </a:lnTo>
                <a:lnTo>
                  <a:pt x="324" y="4"/>
                </a:lnTo>
                <a:lnTo>
                  <a:pt x="324" y="4"/>
                </a:lnTo>
                <a:lnTo>
                  <a:pt x="324" y="4"/>
                </a:lnTo>
                <a:lnTo>
                  <a:pt x="324" y="4"/>
                </a:lnTo>
                <a:lnTo>
                  <a:pt x="324" y="4"/>
                </a:lnTo>
                <a:lnTo>
                  <a:pt x="324" y="4"/>
                </a:lnTo>
                <a:lnTo>
                  <a:pt x="324" y="4"/>
                </a:lnTo>
                <a:lnTo>
                  <a:pt x="326" y="4"/>
                </a:lnTo>
                <a:lnTo>
                  <a:pt x="326" y="4"/>
                </a:lnTo>
                <a:lnTo>
                  <a:pt x="328" y="4"/>
                </a:lnTo>
                <a:lnTo>
                  <a:pt x="328" y="4"/>
                </a:lnTo>
                <a:lnTo>
                  <a:pt x="328" y="4"/>
                </a:lnTo>
                <a:lnTo>
                  <a:pt x="326" y="4"/>
                </a:lnTo>
                <a:close/>
                <a:moveTo>
                  <a:pt x="58" y="86"/>
                </a:moveTo>
                <a:lnTo>
                  <a:pt x="56" y="86"/>
                </a:lnTo>
                <a:lnTo>
                  <a:pt x="56" y="86"/>
                </a:lnTo>
                <a:lnTo>
                  <a:pt x="56" y="86"/>
                </a:lnTo>
                <a:lnTo>
                  <a:pt x="56" y="86"/>
                </a:lnTo>
                <a:lnTo>
                  <a:pt x="56" y="86"/>
                </a:lnTo>
                <a:lnTo>
                  <a:pt x="56" y="86"/>
                </a:lnTo>
                <a:lnTo>
                  <a:pt x="56" y="86"/>
                </a:lnTo>
                <a:lnTo>
                  <a:pt x="56" y="86"/>
                </a:lnTo>
                <a:lnTo>
                  <a:pt x="58" y="86"/>
                </a:lnTo>
                <a:lnTo>
                  <a:pt x="58" y="86"/>
                </a:lnTo>
                <a:lnTo>
                  <a:pt x="58" y="86"/>
                </a:lnTo>
                <a:lnTo>
                  <a:pt x="58" y="86"/>
                </a:lnTo>
                <a:lnTo>
                  <a:pt x="58" y="86"/>
                </a:lnTo>
                <a:lnTo>
                  <a:pt x="58" y="86"/>
                </a:lnTo>
                <a:lnTo>
                  <a:pt x="58" y="86"/>
                </a:lnTo>
                <a:lnTo>
                  <a:pt x="58" y="86"/>
                </a:lnTo>
                <a:lnTo>
                  <a:pt x="58" y="86"/>
                </a:lnTo>
                <a:lnTo>
                  <a:pt x="58" y="86"/>
                </a:lnTo>
                <a:lnTo>
                  <a:pt x="58" y="86"/>
                </a:lnTo>
                <a:close/>
                <a:moveTo>
                  <a:pt x="334" y="4"/>
                </a:moveTo>
                <a:lnTo>
                  <a:pt x="334" y="4"/>
                </a:lnTo>
                <a:lnTo>
                  <a:pt x="334" y="4"/>
                </a:lnTo>
                <a:lnTo>
                  <a:pt x="332" y="4"/>
                </a:lnTo>
                <a:lnTo>
                  <a:pt x="332" y="4"/>
                </a:lnTo>
                <a:lnTo>
                  <a:pt x="330" y="4"/>
                </a:lnTo>
                <a:lnTo>
                  <a:pt x="330" y="4"/>
                </a:lnTo>
                <a:lnTo>
                  <a:pt x="332" y="4"/>
                </a:lnTo>
                <a:lnTo>
                  <a:pt x="332" y="4"/>
                </a:lnTo>
                <a:lnTo>
                  <a:pt x="334" y="4"/>
                </a:lnTo>
                <a:lnTo>
                  <a:pt x="334" y="4"/>
                </a:lnTo>
                <a:lnTo>
                  <a:pt x="334" y="4"/>
                </a:lnTo>
                <a:close/>
                <a:moveTo>
                  <a:pt x="348" y="4"/>
                </a:moveTo>
                <a:lnTo>
                  <a:pt x="348" y="4"/>
                </a:lnTo>
                <a:lnTo>
                  <a:pt x="348" y="4"/>
                </a:lnTo>
                <a:lnTo>
                  <a:pt x="348" y="4"/>
                </a:lnTo>
                <a:lnTo>
                  <a:pt x="350" y="4"/>
                </a:lnTo>
                <a:lnTo>
                  <a:pt x="350" y="4"/>
                </a:lnTo>
                <a:lnTo>
                  <a:pt x="350" y="4"/>
                </a:lnTo>
                <a:lnTo>
                  <a:pt x="350" y="4"/>
                </a:lnTo>
                <a:lnTo>
                  <a:pt x="352" y="4"/>
                </a:lnTo>
                <a:lnTo>
                  <a:pt x="352" y="4"/>
                </a:lnTo>
                <a:lnTo>
                  <a:pt x="354" y="4"/>
                </a:lnTo>
                <a:lnTo>
                  <a:pt x="354" y="4"/>
                </a:lnTo>
                <a:lnTo>
                  <a:pt x="354" y="6"/>
                </a:lnTo>
                <a:lnTo>
                  <a:pt x="354" y="6"/>
                </a:lnTo>
                <a:lnTo>
                  <a:pt x="356" y="6"/>
                </a:lnTo>
                <a:lnTo>
                  <a:pt x="356" y="6"/>
                </a:lnTo>
                <a:lnTo>
                  <a:pt x="354" y="6"/>
                </a:lnTo>
                <a:lnTo>
                  <a:pt x="354" y="6"/>
                </a:lnTo>
                <a:lnTo>
                  <a:pt x="354" y="6"/>
                </a:lnTo>
                <a:lnTo>
                  <a:pt x="354" y="6"/>
                </a:lnTo>
                <a:lnTo>
                  <a:pt x="352" y="6"/>
                </a:lnTo>
                <a:lnTo>
                  <a:pt x="352" y="6"/>
                </a:lnTo>
                <a:lnTo>
                  <a:pt x="350" y="6"/>
                </a:lnTo>
                <a:lnTo>
                  <a:pt x="348" y="6"/>
                </a:lnTo>
                <a:lnTo>
                  <a:pt x="348" y="6"/>
                </a:lnTo>
                <a:lnTo>
                  <a:pt x="346" y="4"/>
                </a:lnTo>
                <a:lnTo>
                  <a:pt x="346" y="4"/>
                </a:lnTo>
                <a:lnTo>
                  <a:pt x="346" y="4"/>
                </a:lnTo>
                <a:lnTo>
                  <a:pt x="344" y="4"/>
                </a:lnTo>
                <a:lnTo>
                  <a:pt x="344" y="4"/>
                </a:lnTo>
                <a:lnTo>
                  <a:pt x="344" y="4"/>
                </a:lnTo>
                <a:lnTo>
                  <a:pt x="344" y="4"/>
                </a:lnTo>
                <a:lnTo>
                  <a:pt x="344" y="4"/>
                </a:lnTo>
                <a:lnTo>
                  <a:pt x="344" y="4"/>
                </a:lnTo>
                <a:lnTo>
                  <a:pt x="342" y="4"/>
                </a:lnTo>
                <a:lnTo>
                  <a:pt x="340" y="4"/>
                </a:lnTo>
                <a:lnTo>
                  <a:pt x="340" y="4"/>
                </a:lnTo>
                <a:lnTo>
                  <a:pt x="340" y="4"/>
                </a:lnTo>
                <a:lnTo>
                  <a:pt x="340" y="4"/>
                </a:lnTo>
                <a:lnTo>
                  <a:pt x="340" y="4"/>
                </a:lnTo>
                <a:lnTo>
                  <a:pt x="340" y="4"/>
                </a:lnTo>
                <a:lnTo>
                  <a:pt x="340" y="4"/>
                </a:lnTo>
                <a:lnTo>
                  <a:pt x="340" y="4"/>
                </a:lnTo>
                <a:lnTo>
                  <a:pt x="340" y="4"/>
                </a:lnTo>
                <a:lnTo>
                  <a:pt x="342" y="4"/>
                </a:lnTo>
                <a:lnTo>
                  <a:pt x="342" y="4"/>
                </a:lnTo>
                <a:lnTo>
                  <a:pt x="342" y="4"/>
                </a:lnTo>
                <a:lnTo>
                  <a:pt x="344" y="4"/>
                </a:lnTo>
                <a:lnTo>
                  <a:pt x="344" y="4"/>
                </a:lnTo>
                <a:lnTo>
                  <a:pt x="344" y="4"/>
                </a:lnTo>
                <a:lnTo>
                  <a:pt x="344" y="4"/>
                </a:lnTo>
                <a:lnTo>
                  <a:pt x="344" y="4"/>
                </a:lnTo>
                <a:lnTo>
                  <a:pt x="344" y="4"/>
                </a:lnTo>
                <a:lnTo>
                  <a:pt x="346" y="4"/>
                </a:lnTo>
                <a:lnTo>
                  <a:pt x="346" y="4"/>
                </a:lnTo>
                <a:lnTo>
                  <a:pt x="348" y="4"/>
                </a:lnTo>
                <a:lnTo>
                  <a:pt x="348" y="4"/>
                </a:lnTo>
                <a:lnTo>
                  <a:pt x="348" y="4"/>
                </a:lnTo>
                <a:lnTo>
                  <a:pt x="348" y="4"/>
                </a:lnTo>
                <a:lnTo>
                  <a:pt x="348" y="4"/>
                </a:lnTo>
                <a:lnTo>
                  <a:pt x="348" y="4"/>
                </a:lnTo>
                <a:close/>
                <a:moveTo>
                  <a:pt x="354" y="4"/>
                </a:moveTo>
                <a:lnTo>
                  <a:pt x="354" y="4"/>
                </a:lnTo>
                <a:lnTo>
                  <a:pt x="352" y="4"/>
                </a:lnTo>
                <a:lnTo>
                  <a:pt x="352" y="4"/>
                </a:lnTo>
                <a:lnTo>
                  <a:pt x="350" y="4"/>
                </a:lnTo>
                <a:lnTo>
                  <a:pt x="348" y="4"/>
                </a:lnTo>
                <a:lnTo>
                  <a:pt x="348" y="4"/>
                </a:lnTo>
                <a:lnTo>
                  <a:pt x="348" y="4"/>
                </a:lnTo>
                <a:lnTo>
                  <a:pt x="348" y="4"/>
                </a:lnTo>
                <a:lnTo>
                  <a:pt x="348" y="4"/>
                </a:lnTo>
                <a:lnTo>
                  <a:pt x="350" y="2"/>
                </a:lnTo>
                <a:lnTo>
                  <a:pt x="350" y="2"/>
                </a:lnTo>
                <a:lnTo>
                  <a:pt x="350" y="2"/>
                </a:lnTo>
                <a:lnTo>
                  <a:pt x="352" y="2"/>
                </a:lnTo>
                <a:lnTo>
                  <a:pt x="352" y="2"/>
                </a:lnTo>
                <a:lnTo>
                  <a:pt x="352" y="2"/>
                </a:lnTo>
                <a:lnTo>
                  <a:pt x="354" y="4"/>
                </a:lnTo>
                <a:lnTo>
                  <a:pt x="354" y="4"/>
                </a:lnTo>
                <a:lnTo>
                  <a:pt x="354" y="4"/>
                </a:lnTo>
                <a:close/>
                <a:moveTo>
                  <a:pt x="506" y="102"/>
                </a:moveTo>
                <a:lnTo>
                  <a:pt x="508" y="102"/>
                </a:lnTo>
                <a:lnTo>
                  <a:pt x="508" y="102"/>
                </a:lnTo>
                <a:lnTo>
                  <a:pt x="508" y="102"/>
                </a:lnTo>
                <a:lnTo>
                  <a:pt x="508" y="102"/>
                </a:lnTo>
                <a:lnTo>
                  <a:pt x="510" y="102"/>
                </a:lnTo>
                <a:lnTo>
                  <a:pt x="510" y="102"/>
                </a:lnTo>
                <a:lnTo>
                  <a:pt x="508" y="102"/>
                </a:lnTo>
                <a:lnTo>
                  <a:pt x="508" y="104"/>
                </a:lnTo>
                <a:lnTo>
                  <a:pt x="508" y="104"/>
                </a:lnTo>
                <a:lnTo>
                  <a:pt x="508" y="104"/>
                </a:lnTo>
                <a:lnTo>
                  <a:pt x="508" y="104"/>
                </a:lnTo>
                <a:lnTo>
                  <a:pt x="508" y="104"/>
                </a:lnTo>
                <a:lnTo>
                  <a:pt x="508" y="104"/>
                </a:lnTo>
                <a:lnTo>
                  <a:pt x="508" y="104"/>
                </a:lnTo>
                <a:lnTo>
                  <a:pt x="508" y="104"/>
                </a:lnTo>
                <a:lnTo>
                  <a:pt x="508" y="104"/>
                </a:lnTo>
                <a:lnTo>
                  <a:pt x="506" y="102"/>
                </a:lnTo>
                <a:lnTo>
                  <a:pt x="506" y="102"/>
                </a:lnTo>
                <a:lnTo>
                  <a:pt x="506" y="102"/>
                </a:lnTo>
                <a:lnTo>
                  <a:pt x="506" y="102"/>
                </a:lnTo>
                <a:close/>
                <a:moveTo>
                  <a:pt x="328" y="6"/>
                </a:moveTo>
                <a:lnTo>
                  <a:pt x="330" y="6"/>
                </a:lnTo>
                <a:lnTo>
                  <a:pt x="330" y="6"/>
                </a:lnTo>
                <a:lnTo>
                  <a:pt x="330" y="6"/>
                </a:lnTo>
                <a:lnTo>
                  <a:pt x="330" y="6"/>
                </a:lnTo>
                <a:lnTo>
                  <a:pt x="330" y="6"/>
                </a:lnTo>
                <a:lnTo>
                  <a:pt x="332" y="6"/>
                </a:lnTo>
                <a:lnTo>
                  <a:pt x="332" y="6"/>
                </a:lnTo>
                <a:lnTo>
                  <a:pt x="332" y="6"/>
                </a:lnTo>
                <a:lnTo>
                  <a:pt x="332" y="6"/>
                </a:lnTo>
                <a:lnTo>
                  <a:pt x="332" y="6"/>
                </a:lnTo>
                <a:lnTo>
                  <a:pt x="334" y="6"/>
                </a:lnTo>
                <a:lnTo>
                  <a:pt x="334" y="6"/>
                </a:lnTo>
                <a:lnTo>
                  <a:pt x="334" y="6"/>
                </a:lnTo>
                <a:lnTo>
                  <a:pt x="336" y="6"/>
                </a:lnTo>
                <a:lnTo>
                  <a:pt x="336" y="6"/>
                </a:lnTo>
                <a:lnTo>
                  <a:pt x="336" y="6"/>
                </a:lnTo>
                <a:lnTo>
                  <a:pt x="336" y="6"/>
                </a:lnTo>
                <a:lnTo>
                  <a:pt x="336" y="6"/>
                </a:lnTo>
                <a:lnTo>
                  <a:pt x="336" y="6"/>
                </a:lnTo>
                <a:lnTo>
                  <a:pt x="338" y="6"/>
                </a:lnTo>
                <a:lnTo>
                  <a:pt x="338" y="6"/>
                </a:lnTo>
                <a:lnTo>
                  <a:pt x="338" y="6"/>
                </a:lnTo>
                <a:lnTo>
                  <a:pt x="338" y="6"/>
                </a:lnTo>
                <a:lnTo>
                  <a:pt x="338" y="6"/>
                </a:lnTo>
                <a:lnTo>
                  <a:pt x="338" y="6"/>
                </a:lnTo>
                <a:lnTo>
                  <a:pt x="340" y="6"/>
                </a:lnTo>
                <a:lnTo>
                  <a:pt x="342" y="8"/>
                </a:lnTo>
                <a:lnTo>
                  <a:pt x="344" y="8"/>
                </a:lnTo>
                <a:lnTo>
                  <a:pt x="346" y="6"/>
                </a:lnTo>
                <a:lnTo>
                  <a:pt x="348" y="8"/>
                </a:lnTo>
                <a:lnTo>
                  <a:pt x="348" y="8"/>
                </a:lnTo>
                <a:lnTo>
                  <a:pt x="352" y="8"/>
                </a:lnTo>
                <a:lnTo>
                  <a:pt x="352" y="8"/>
                </a:lnTo>
                <a:lnTo>
                  <a:pt x="352" y="8"/>
                </a:lnTo>
                <a:lnTo>
                  <a:pt x="352" y="8"/>
                </a:lnTo>
                <a:lnTo>
                  <a:pt x="352" y="8"/>
                </a:lnTo>
                <a:lnTo>
                  <a:pt x="352" y="8"/>
                </a:lnTo>
                <a:lnTo>
                  <a:pt x="352" y="8"/>
                </a:lnTo>
                <a:lnTo>
                  <a:pt x="354" y="8"/>
                </a:lnTo>
                <a:lnTo>
                  <a:pt x="354" y="8"/>
                </a:lnTo>
                <a:lnTo>
                  <a:pt x="354" y="8"/>
                </a:lnTo>
                <a:lnTo>
                  <a:pt x="354" y="8"/>
                </a:lnTo>
                <a:lnTo>
                  <a:pt x="354" y="10"/>
                </a:lnTo>
                <a:lnTo>
                  <a:pt x="354" y="10"/>
                </a:lnTo>
                <a:lnTo>
                  <a:pt x="354" y="10"/>
                </a:lnTo>
                <a:lnTo>
                  <a:pt x="354" y="10"/>
                </a:lnTo>
                <a:lnTo>
                  <a:pt x="354" y="10"/>
                </a:lnTo>
                <a:lnTo>
                  <a:pt x="354" y="8"/>
                </a:lnTo>
                <a:lnTo>
                  <a:pt x="356" y="8"/>
                </a:lnTo>
                <a:lnTo>
                  <a:pt x="354" y="8"/>
                </a:lnTo>
                <a:lnTo>
                  <a:pt x="354" y="8"/>
                </a:lnTo>
                <a:lnTo>
                  <a:pt x="354" y="8"/>
                </a:lnTo>
                <a:lnTo>
                  <a:pt x="354" y="8"/>
                </a:lnTo>
                <a:lnTo>
                  <a:pt x="354" y="8"/>
                </a:lnTo>
                <a:lnTo>
                  <a:pt x="354" y="8"/>
                </a:lnTo>
                <a:lnTo>
                  <a:pt x="354" y="8"/>
                </a:lnTo>
                <a:lnTo>
                  <a:pt x="354" y="8"/>
                </a:lnTo>
                <a:lnTo>
                  <a:pt x="354" y="8"/>
                </a:lnTo>
                <a:lnTo>
                  <a:pt x="354" y="8"/>
                </a:lnTo>
                <a:lnTo>
                  <a:pt x="354" y="8"/>
                </a:lnTo>
                <a:lnTo>
                  <a:pt x="354" y="8"/>
                </a:lnTo>
                <a:lnTo>
                  <a:pt x="352" y="8"/>
                </a:lnTo>
                <a:lnTo>
                  <a:pt x="352" y="8"/>
                </a:lnTo>
                <a:lnTo>
                  <a:pt x="352" y="8"/>
                </a:lnTo>
                <a:lnTo>
                  <a:pt x="352" y="8"/>
                </a:lnTo>
                <a:lnTo>
                  <a:pt x="350" y="6"/>
                </a:lnTo>
                <a:lnTo>
                  <a:pt x="350" y="6"/>
                </a:lnTo>
                <a:lnTo>
                  <a:pt x="350" y="6"/>
                </a:lnTo>
                <a:lnTo>
                  <a:pt x="352" y="6"/>
                </a:lnTo>
                <a:lnTo>
                  <a:pt x="352" y="6"/>
                </a:lnTo>
                <a:lnTo>
                  <a:pt x="352" y="6"/>
                </a:lnTo>
                <a:lnTo>
                  <a:pt x="352" y="6"/>
                </a:lnTo>
                <a:lnTo>
                  <a:pt x="354" y="6"/>
                </a:lnTo>
                <a:lnTo>
                  <a:pt x="354" y="6"/>
                </a:lnTo>
                <a:lnTo>
                  <a:pt x="356" y="6"/>
                </a:lnTo>
                <a:lnTo>
                  <a:pt x="356" y="6"/>
                </a:lnTo>
                <a:lnTo>
                  <a:pt x="358" y="6"/>
                </a:lnTo>
                <a:lnTo>
                  <a:pt x="360" y="6"/>
                </a:lnTo>
                <a:lnTo>
                  <a:pt x="362" y="6"/>
                </a:lnTo>
                <a:lnTo>
                  <a:pt x="364" y="6"/>
                </a:lnTo>
                <a:lnTo>
                  <a:pt x="364" y="6"/>
                </a:lnTo>
                <a:lnTo>
                  <a:pt x="364" y="6"/>
                </a:lnTo>
                <a:lnTo>
                  <a:pt x="366" y="6"/>
                </a:lnTo>
                <a:lnTo>
                  <a:pt x="366" y="6"/>
                </a:lnTo>
                <a:lnTo>
                  <a:pt x="366" y="6"/>
                </a:lnTo>
                <a:lnTo>
                  <a:pt x="368" y="6"/>
                </a:lnTo>
                <a:lnTo>
                  <a:pt x="366" y="6"/>
                </a:lnTo>
                <a:lnTo>
                  <a:pt x="364" y="6"/>
                </a:lnTo>
                <a:lnTo>
                  <a:pt x="364" y="6"/>
                </a:lnTo>
                <a:lnTo>
                  <a:pt x="362" y="6"/>
                </a:lnTo>
                <a:lnTo>
                  <a:pt x="360" y="6"/>
                </a:lnTo>
                <a:lnTo>
                  <a:pt x="358" y="6"/>
                </a:lnTo>
                <a:lnTo>
                  <a:pt x="358" y="6"/>
                </a:lnTo>
                <a:lnTo>
                  <a:pt x="356" y="6"/>
                </a:lnTo>
                <a:lnTo>
                  <a:pt x="356" y="6"/>
                </a:lnTo>
                <a:lnTo>
                  <a:pt x="354" y="6"/>
                </a:lnTo>
                <a:lnTo>
                  <a:pt x="354" y="6"/>
                </a:lnTo>
                <a:lnTo>
                  <a:pt x="354" y="6"/>
                </a:lnTo>
                <a:lnTo>
                  <a:pt x="354" y="6"/>
                </a:lnTo>
                <a:lnTo>
                  <a:pt x="354" y="6"/>
                </a:lnTo>
                <a:lnTo>
                  <a:pt x="356" y="6"/>
                </a:lnTo>
                <a:lnTo>
                  <a:pt x="358" y="6"/>
                </a:lnTo>
                <a:lnTo>
                  <a:pt x="358" y="6"/>
                </a:lnTo>
                <a:lnTo>
                  <a:pt x="360" y="6"/>
                </a:lnTo>
                <a:lnTo>
                  <a:pt x="362" y="6"/>
                </a:lnTo>
                <a:lnTo>
                  <a:pt x="362" y="6"/>
                </a:lnTo>
                <a:lnTo>
                  <a:pt x="364" y="6"/>
                </a:lnTo>
                <a:lnTo>
                  <a:pt x="368" y="6"/>
                </a:lnTo>
                <a:lnTo>
                  <a:pt x="368" y="6"/>
                </a:lnTo>
                <a:lnTo>
                  <a:pt x="368" y="6"/>
                </a:lnTo>
                <a:lnTo>
                  <a:pt x="370" y="6"/>
                </a:lnTo>
                <a:lnTo>
                  <a:pt x="370" y="6"/>
                </a:lnTo>
                <a:lnTo>
                  <a:pt x="370" y="6"/>
                </a:lnTo>
                <a:lnTo>
                  <a:pt x="372" y="6"/>
                </a:lnTo>
                <a:lnTo>
                  <a:pt x="372" y="6"/>
                </a:lnTo>
                <a:lnTo>
                  <a:pt x="372" y="6"/>
                </a:lnTo>
                <a:lnTo>
                  <a:pt x="370" y="6"/>
                </a:lnTo>
                <a:lnTo>
                  <a:pt x="368" y="6"/>
                </a:lnTo>
                <a:lnTo>
                  <a:pt x="366" y="6"/>
                </a:lnTo>
                <a:lnTo>
                  <a:pt x="366" y="6"/>
                </a:lnTo>
                <a:lnTo>
                  <a:pt x="366" y="6"/>
                </a:lnTo>
                <a:lnTo>
                  <a:pt x="364" y="6"/>
                </a:lnTo>
                <a:lnTo>
                  <a:pt x="364" y="6"/>
                </a:lnTo>
                <a:lnTo>
                  <a:pt x="364" y="4"/>
                </a:lnTo>
                <a:lnTo>
                  <a:pt x="362" y="4"/>
                </a:lnTo>
                <a:lnTo>
                  <a:pt x="362" y="4"/>
                </a:lnTo>
                <a:lnTo>
                  <a:pt x="360" y="4"/>
                </a:lnTo>
                <a:lnTo>
                  <a:pt x="358" y="4"/>
                </a:lnTo>
                <a:lnTo>
                  <a:pt x="358" y="4"/>
                </a:lnTo>
                <a:lnTo>
                  <a:pt x="356" y="4"/>
                </a:lnTo>
                <a:lnTo>
                  <a:pt x="356" y="4"/>
                </a:lnTo>
                <a:lnTo>
                  <a:pt x="356" y="4"/>
                </a:lnTo>
                <a:lnTo>
                  <a:pt x="356" y="4"/>
                </a:lnTo>
                <a:lnTo>
                  <a:pt x="354" y="4"/>
                </a:lnTo>
                <a:lnTo>
                  <a:pt x="354" y="4"/>
                </a:lnTo>
                <a:lnTo>
                  <a:pt x="356" y="4"/>
                </a:lnTo>
                <a:lnTo>
                  <a:pt x="356" y="2"/>
                </a:lnTo>
                <a:lnTo>
                  <a:pt x="356" y="2"/>
                </a:lnTo>
                <a:lnTo>
                  <a:pt x="356" y="2"/>
                </a:lnTo>
                <a:lnTo>
                  <a:pt x="356" y="2"/>
                </a:lnTo>
                <a:lnTo>
                  <a:pt x="358" y="2"/>
                </a:lnTo>
                <a:lnTo>
                  <a:pt x="362" y="2"/>
                </a:lnTo>
                <a:lnTo>
                  <a:pt x="362" y="2"/>
                </a:lnTo>
                <a:lnTo>
                  <a:pt x="362" y="2"/>
                </a:lnTo>
                <a:lnTo>
                  <a:pt x="364" y="4"/>
                </a:lnTo>
                <a:lnTo>
                  <a:pt x="364" y="4"/>
                </a:lnTo>
                <a:lnTo>
                  <a:pt x="364" y="4"/>
                </a:lnTo>
                <a:lnTo>
                  <a:pt x="364" y="4"/>
                </a:lnTo>
                <a:lnTo>
                  <a:pt x="364" y="4"/>
                </a:lnTo>
                <a:lnTo>
                  <a:pt x="364" y="4"/>
                </a:lnTo>
                <a:lnTo>
                  <a:pt x="364" y="4"/>
                </a:lnTo>
                <a:lnTo>
                  <a:pt x="364" y="2"/>
                </a:lnTo>
                <a:lnTo>
                  <a:pt x="364" y="2"/>
                </a:lnTo>
                <a:lnTo>
                  <a:pt x="364" y="2"/>
                </a:lnTo>
                <a:lnTo>
                  <a:pt x="364" y="2"/>
                </a:lnTo>
                <a:lnTo>
                  <a:pt x="362" y="2"/>
                </a:lnTo>
                <a:lnTo>
                  <a:pt x="362" y="2"/>
                </a:lnTo>
                <a:lnTo>
                  <a:pt x="364" y="2"/>
                </a:lnTo>
                <a:lnTo>
                  <a:pt x="364" y="2"/>
                </a:lnTo>
                <a:lnTo>
                  <a:pt x="366" y="2"/>
                </a:lnTo>
                <a:lnTo>
                  <a:pt x="366" y="2"/>
                </a:lnTo>
                <a:lnTo>
                  <a:pt x="368" y="2"/>
                </a:lnTo>
                <a:lnTo>
                  <a:pt x="368" y="2"/>
                </a:lnTo>
                <a:lnTo>
                  <a:pt x="368" y="2"/>
                </a:lnTo>
                <a:lnTo>
                  <a:pt x="368" y="2"/>
                </a:lnTo>
                <a:lnTo>
                  <a:pt x="370" y="2"/>
                </a:lnTo>
                <a:lnTo>
                  <a:pt x="370" y="2"/>
                </a:lnTo>
                <a:lnTo>
                  <a:pt x="370" y="2"/>
                </a:lnTo>
                <a:lnTo>
                  <a:pt x="372" y="2"/>
                </a:lnTo>
                <a:lnTo>
                  <a:pt x="372" y="2"/>
                </a:lnTo>
                <a:lnTo>
                  <a:pt x="372" y="2"/>
                </a:lnTo>
                <a:lnTo>
                  <a:pt x="374" y="2"/>
                </a:lnTo>
                <a:lnTo>
                  <a:pt x="374" y="2"/>
                </a:lnTo>
                <a:lnTo>
                  <a:pt x="374" y="2"/>
                </a:lnTo>
                <a:lnTo>
                  <a:pt x="374" y="2"/>
                </a:lnTo>
                <a:lnTo>
                  <a:pt x="374" y="2"/>
                </a:lnTo>
                <a:lnTo>
                  <a:pt x="374" y="2"/>
                </a:lnTo>
                <a:lnTo>
                  <a:pt x="374" y="4"/>
                </a:lnTo>
                <a:lnTo>
                  <a:pt x="376" y="4"/>
                </a:lnTo>
                <a:lnTo>
                  <a:pt x="376" y="4"/>
                </a:lnTo>
                <a:lnTo>
                  <a:pt x="376" y="4"/>
                </a:lnTo>
                <a:lnTo>
                  <a:pt x="376" y="4"/>
                </a:lnTo>
                <a:lnTo>
                  <a:pt x="376" y="4"/>
                </a:lnTo>
                <a:lnTo>
                  <a:pt x="376" y="4"/>
                </a:lnTo>
                <a:lnTo>
                  <a:pt x="376" y="4"/>
                </a:lnTo>
                <a:lnTo>
                  <a:pt x="376" y="4"/>
                </a:lnTo>
                <a:lnTo>
                  <a:pt x="376" y="2"/>
                </a:lnTo>
                <a:lnTo>
                  <a:pt x="374" y="2"/>
                </a:lnTo>
                <a:lnTo>
                  <a:pt x="374" y="2"/>
                </a:lnTo>
                <a:lnTo>
                  <a:pt x="374" y="2"/>
                </a:lnTo>
                <a:lnTo>
                  <a:pt x="376" y="2"/>
                </a:lnTo>
                <a:lnTo>
                  <a:pt x="376" y="2"/>
                </a:lnTo>
                <a:lnTo>
                  <a:pt x="374" y="2"/>
                </a:lnTo>
                <a:lnTo>
                  <a:pt x="372" y="2"/>
                </a:lnTo>
                <a:lnTo>
                  <a:pt x="372" y="2"/>
                </a:lnTo>
                <a:lnTo>
                  <a:pt x="374" y="2"/>
                </a:lnTo>
                <a:lnTo>
                  <a:pt x="374" y="2"/>
                </a:lnTo>
                <a:lnTo>
                  <a:pt x="374" y="2"/>
                </a:lnTo>
                <a:lnTo>
                  <a:pt x="376" y="2"/>
                </a:lnTo>
                <a:lnTo>
                  <a:pt x="376" y="2"/>
                </a:lnTo>
                <a:lnTo>
                  <a:pt x="378" y="2"/>
                </a:lnTo>
                <a:lnTo>
                  <a:pt x="380" y="2"/>
                </a:lnTo>
                <a:lnTo>
                  <a:pt x="382" y="2"/>
                </a:lnTo>
                <a:lnTo>
                  <a:pt x="382" y="2"/>
                </a:lnTo>
                <a:lnTo>
                  <a:pt x="382" y="2"/>
                </a:lnTo>
                <a:lnTo>
                  <a:pt x="384" y="2"/>
                </a:lnTo>
                <a:lnTo>
                  <a:pt x="384" y="2"/>
                </a:lnTo>
                <a:lnTo>
                  <a:pt x="386" y="2"/>
                </a:lnTo>
                <a:lnTo>
                  <a:pt x="386" y="2"/>
                </a:lnTo>
                <a:lnTo>
                  <a:pt x="388" y="2"/>
                </a:lnTo>
                <a:lnTo>
                  <a:pt x="388" y="2"/>
                </a:lnTo>
                <a:lnTo>
                  <a:pt x="390" y="2"/>
                </a:lnTo>
                <a:lnTo>
                  <a:pt x="390" y="2"/>
                </a:lnTo>
                <a:lnTo>
                  <a:pt x="390" y="2"/>
                </a:lnTo>
                <a:lnTo>
                  <a:pt x="390" y="2"/>
                </a:lnTo>
                <a:lnTo>
                  <a:pt x="390" y="2"/>
                </a:lnTo>
                <a:lnTo>
                  <a:pt x="392" y="2"/>
                </a:lnTo>
                <a:lnTo>
                  <a:pt x="392" y="0"/>
                </a:lnTo>
                <a:lnTo>
                  <a:pt x="392" y="0"/>
                </a:lnTo>
                <a:lnTo>
                  <a:pt x="392" y="0"/>
                </a:lnTo>
                <a:lnTo>
                  <a:pt x="392" y="0"/>
                </a:lnTo>
                <a:lnTo>
                  <a:pt x="392" y="2"/>
                </a:lnTo>
                <a:lnTo>
                  <a:pt x="392" y="2"/>
                </a:lnTo>
                <a:lnTo>
                  <a:pt x="394" y="2"/>
                </a:lnTo>
                <a:lnTo>
                  <a:pt x="394" y="2"/>
                </a:lnTo>
                <a:lnTo>
                  <a:pt x="394" y="2"/>
                </a:lnTo>
                <a:lnTo>
                  <a:pt x="394" y="2"/>
                </a:lnTo>
                <a:lnTo>
                  <a:pt x="394" y="2"/>
                </a:lnTo>
                <a:lnTo>
                  <a:pt x="394" y="2"/>
                </a:lnTo>
                <a:lnTo>
                  <a:pt x="394" y="2"/>
                </a:lnTo>
                <a:lnTo>
                  <a:pt x="394" y="2"/>
                </a:lnTo>
                <a:lnTo>
                  <a:pt x="394" y="2"/>
                </a:lnTo>
                <a:lnTo>
                  <a:pt x="394" y="2"/>
                </a:lnTo>
                <a:lnTo>
                  <a:pt x="396" y="0"/>
                </a:lnTo>
                <a:lnTo>
                  <a:pt x="396" y="2"/>
                </a:lnTo>
                <a:lnTo>
                  <a:pt x="396" y="2"/>
                </a:lnTo>
                <a:lnTo>
                  <a:pt x="396" y="2"/>
                </a:lnTo>
                <a:lnTo>
                  <a:pt x="396" y="2"/>
                </a:lnTo>
                <a:lnTo>
                  <a:pt x="396" y="2"/>
                </a:lnTo>
                <a:lnTo>
                  <a:pt x="396" y="2"/>
                </a:lnTo>
                <a:lnTo>
                  <a:pt x="396" y="2"/>
                </a:lnTo>
                <a:lnTo>
                  <a:pt x="398" y="2"/>
                </a:lnTo>
                <a:lnTo>
                  <a:pt x="398" y="2"/>
                </a:lnTo>
                <a:lnTo>
                  <a:pt x="398" y="2"/>
                </a:lnTo>
                <a:lnTo>
                  <a:pt x="400" y="2"/>
                </a:lnTo>
                <a:lnTo>
                  <a:pt x="400" y="2"/>
                </a:lnTo>
                <a:lnTo>
                  <a:pt x="400" y="2"/>
                </a:lnTo>
                <a:lnTo>
                  <a:pt x="400" y="2"/>
                </a:lnTo>
                <a:lnTo>
                  <a:pt x="400" y="2"/>
                </a:lnTo>
                <a:lnTo>
                  <a:pt x="400" y="2"/>
                </a:lnTo>
                <a:lnTo>
                  <a:pt x="400" y="2"/>
                </a:lnTo>
                <a:lnTo>
                  <a:pt x="398" y="2"/>
                </a:lnTo>
                <a:lnTo>
                  <a:pt x="398" y="2"/>
                </a:lnTo>
                <a:lnTo>
                  <a:pt x="398" y="2"/>
                </a:lnTo>
                <a:lnTo>
                  <a:pt x="398" y="2"/>
                </a:lnTo>
                <a:lnTo>
                  <a:pt x="398" y="2"/>
                </a:lnTo>
                <a:lnTo>
                  <a:pt x="398" y="2"/>
                </a:lnTo>
                <a:lnTo>
                  <a:pt x="398" y="2"/>
                </a:lnTo>
                <a:lnTo>
                  <a:pt x="398" y="2"/>
                </a:lnTo>
                <a:lnTo>
                  <a:pt x="400" y="2"/>
                </a:lnTo>
                <a:lnTo>
                  <a:pt x="400" y="0"/>
                </a:lnTo>
                <a:lnTo>
                  <a:pt x="402" y="0"/>
                </a:lnTo>
                <a:lnTo>
                  <a:pt x="404" y="0"/>
                </a:lnTo>
                <a:lnTo>
                  <a:pt x="406" y="0"/>
                </a:lnTo>
                <a:lnTo>
                  <a:pt x="408" y="0"/>
                </a:lnTo>
                <a:lnTo>
                  <a:pt x="410" y="0"/>
                </a:lnTo>
                <a:lnTo>
                  <a:pt x="412" y="0"/>
                </a:lnTo>
                <a:lnTo>
                  <a:pt x="414" y="0"/>
                </a:lnTo>
                <a:lnTo>
                  <a:pt x="414" y="0"/>
                </a:lnTo>
                <a:lnTo>
                  <a:pt x="414" y="0"/>
                </a:lnTo>
                <a:lnTo>
                  <a:pt x="414" y="0"/>
                </a:lnTo>
                <a:lnTo>
                  <a:pt x="414" y="2"/>
                </a:lnTo>
                <a:lnTo>
                  <a:pt x="412" y="2"/>
                </a:lnTo>
                <a:lnTo>
                  <a:pt x="412" y="2"/>
                </a:lnTo>
                <a:lnTo>
                  <a:pt x="414" y="2"/>
                </a:lnTo>
                <a:lnTo>
                  <a:pt x="414" y="2"/>
                </a:lnTo>
                <a:lnTo>
                  <a:pt x="414" y="2"/>
                </a:lnTo>
                <a:lnTo>
                  <a:pt x="414" y="2"/>
                </a:lnTo>
                <a:lnTo>
                  <a:pt x="416" y="2"/>
                </a:lnTo>
                <a:lnTo>
                  <a:pt x="416" y="2"/>
                </a:lnTo>
                <a:lnTo>
                  <a:pt x="418" y="2"/>
                </a:lnTo>
                <a:lnTo>
                  <a:pt x="418" y="2"/>
                </a:lnTo>
                <a:lnTo>
                  <a:pt x="420" y="2"/>
                </a:lnTo>
                <a:lnTo>
                  <a:pt x="420" y="2"/>
                </a:lnTo>
                <a:lnTo>
                  <a:pt x="422" y="2"/>
                </a:lnTo>
                <a:lnTo>
                  <a:pt x="422" y="2"/>
                </a:lnTo>
                <a:lnTo>
                  <a:pt x="424" y="2"/>
                </a:lnTo>
                <a:lnTo>
                  <a:pt x="426" y="2"/>
                </a:lnTo>
                <a:lnTo>
                  <a:pt x="426" y="2"/>
                </a:lnTo>
                <a:lnTo>
                  <a:pt x="426" y="2"/>
                </a:lnTo>
                <a:lnTo>
                  <a:pt x="426" y="2"/>
                </a:lnTo>
                <a:lnTo>
                  <a:pt x="426" y="2"/>
                </a:lnTo>
                <a:lnTo>
                  <a:pt x="428" y="0"/>
                </a:lnTo>
                <a:lnTo>
                  <a:pt x="428" y="0"/>
                </a:lnTo>
                <a:lnTo>
                  <a:pt x="430" y="0"/>
                </a:lnTo>
                <a:lnTo>
                  <a:pt x="430" y="0"/>
                </a:lnTo>
                <a:lnTo>
                  <a:pt x="430" y="0"/>
                </a:lnTo>
                <a:lnTo>
                  <a:pt x="430" y="2"/>
                </a:lnTo>
                <a:lnTo>
                  <a:pt x="434" y="2"/>
                </a:lnTo>
                <a:lnTo>
                  <a:pt x="434" y="2"/>
                </a:lnTo>
                <a:lnTo>
                  <a:pt x="436" y="2"/>
                </a:lnTo>
                <a:lnTo>
                  <a:pt x="438" y="2"/>
                </a:lnTo>
                <a:lnTo>
                  <a:pt x="438" y="2"/>
                </a:lnTo>
                <a:lnTo>
                  <a:pt x="440" y="2"/>
                </a:lnTo>
                <a:lnTo>
                  <a:pt x="440" y="2"/>
                </a:lnTo>
                <a:lnTo>
                  <a:pt x="438" y="2"/>
                </a:lnTo>
                <a:lnTo>
                  <a:pt x="438" y="2"/>
                </a:lnTo>
                <a:lnTo>
                  <a:pt x="438" y="2"/>
                </a:lnTo>
                <a:lnTo>
                  <a:pt x="440" y="2"/>
                </a:lnTo>
                <a:lnTo>
                  <a:pt x="440" y="2"/>
                </a:lnTo>
                <a:lnTo>
                  <a:pt x="440" y="2"/>
                </a:lnTo>
                <a:lnTo>
                  <a:pt x="440" y="2"/>
                </a:lnTo>
                <a:lnTo>
                  <a:pt x="440" y="2"/>
                </a:lnTo>
                <a:lnTo>
                  <a:pt x="440" y="2"/>
                </a:lnTo>
                <a:lnTo>
                  <a:pt x="440" y="2"/>
                </a:lnTo>
                <a:lnTo>
                  <a:pt x="442" y="2"/>
                </a:lnTo>
                <a:lnTo>
                  <a:pt x="442" y="2"/>
                </a:lnTo>
                <a:lnTo>
                  <a:pt x="444" y="2"/>
                </a:lnTo>
                <a:lnTo>
                  <a:pt x="444" y="2"/>
                </a:lnTo>
                <a:lnTo>
                  <a:pt x="444" y="2"/>
                </a:lnTo>
                <a:lnTo>
                  <a:pt x="444" y="2"/>
                </a:lnTo>
                <a:lnTo>
                  <a:pt x="446" y="2"/>
                </a:lnTo>
                <a:lnTo>
                  <a:pt x="446" y="2"/>
                </a:lnTo>
                <a:lnTo>
                  <a:pt x="444" y="2"/>
                </a:lnTo>
                <a:lnTo>
                  <a:pt x="444" y="2"/>
                </a:lnTo>
                <a:lnTo>
                  <a:pt x="444" y="2"/>
                </a:lnTo>
                <a:lnTo>
                  <a:pt x="444" y="2"/>
                </a:lnTo>
                <a:lnTo>
                  <a:pt x="442" y="2"/>
                </a:lnTo>
                <a:lnTo>
                  <a:pt x="442" y="2"/>
                </a:lnTo>
                <a:lnTo>
                  <a:pt x="442" y="2"/>
                </a:lnTo>
                <a:lnTo>
                  <a:pt x="444" y="2"/>
                </a:lnTo>
                <a:lnTo>
                  <a:pt x="444" y="2"/>
                </a:lnTo>
                <a:lnTo>
                  <a:pt x="444" y="2"/>
                </a:lnTo>
                <a:lnTo>
                  <a:pt x="444" y="2"/>
                </a:lnTo>
                <a:lnTo>
                  <a:pt x="446" y="2"/>
                </a:lnTo>
                <a:lnTo>
                  <a:pt x="448" y="2"/>
                </a:lnTo>
                <a:lnTo>
                  <a:pt x="448" y="2"/>
                </a:lnTo>
                <a:lnTo>
                  <a:pt x="446" y="2"/>
                </a:lnTo>
                <a:lnTo>
                  <a:pt x="446" y="2"/>
                </a:lnTo>
                <a:lnTo>
                  <a:pt x="446" y="2"/>
                </a:lnTo>
                <a:lnTo>
                  <a:pt x="446" y="2"/>
                </a:lnTo>
                <a:lnTo>
                  <a:pt x="448" y="2"/>
                </a:lnTo>
                <a:lnTo>
                  <a:pt x="448" y="2"/>
                </a:lnTo>
                <a:lnTo>
                  <a:pt x="450" y="2"/>
                </a:lnTo>
                <a:lnTo>
                  <a:pt x="450" y="2"/>
                </a:lnTo>
                <a:lnTo>
                  <a:pt x="450" y="2"/>
                </a:lnTo>
                <a:lnTo>
                  <a:pt x="450" y="2"/>
                </a:lnTo>
                <a:lnTo>
                  <a:pt x="450" y="2"/>
                </a:lnTo>
                <a:lnTo>
                  <a:pt x="452" y="2"/>
                </a:lnTo>
                <a:lnTo>
                  <a:pt x="454" y="2"/>
                </a:lnTo>
                <a:lnTo>
                  <a:pt x="456" y="2"/>
                </a:lnTo>
                <a:lnTo>
                  <a:pt x="460" y="2"/>
                </a:lnTo>
                <a:lnTo>
                  <a:pt x="464" y="2"/>
                </a:lnTo>
                <a:lnTo>
                  <a:pt x="464" y="2"/>
                </a:lnTo>
                <a:lnTo>
                  <a:pt x="464" y="4"/>
                </a:lnTo>
                <a:lnTo>
                  <a:pt x="466" y="4"/>
                </a:lnTo>
                <a:lnTo>
                  <a:pt x="468" y="4"/>
                </a:lnTo>
                <a:lnTo>
                  <a:pt x="468" y="4"/>
                </a:lnTo>
                <a:lnTo>
                  <a:pt x="468" y="4"/>
                </a:lnTo>
                <a:lnTo>
                  <a:pt x="468" y="4"/>
                </a:lnTo>
                <a:lnTo>
                  <a:pt x="470" y="4"/>
                </a:lnTo>
                <a:lnTo>
                  <a:pt x="468" y="4"/>
                </a:lnTo>
                <a:lnTo>
                  <a:pt x="468" y="4"/>
                </a:lnTo>
                <a:lnTo>
                  <a:pt x="466" y="4"/>
                </a:lnTo>
                <a:lnTo>
                  <a:pt x="464" y="4"/>
                </a:lnTo>
                <a:lnTo>
                  <a:pt x="464" y="4"/>
                </a:lnTo>
                <a:lnTo>
                  <a:pt x="460" y="6"/>
                </a:lnTo>
                <a:lnTo>
                  <a:pt x="458" y="6"/>
                </a:lnTo>
                <a:lnTo>
                  <a:pt x="458" y="6"/>
                </a:lnTo>
                <a:lnTo>
                  <a:pt x="456" y="6"/>
                </a:lnTo>
                <a:lnTo>
                  <a:pt x="454" y="6"/>
                </a:lnTo>
                <a:lnTo>
                  <a:pt x="454" y="6"/>
                </a:lnTo>
                <a:lnTo>
                  <a:pt x="452" y="6"/>
                </a:lnTo>
                <a:lnTo>
                  <a:pt x="450" y="6"/>
                </a:lnTo>
                <a:lnTo>
                  <a:pt x="448" y="6"/>
                </a:lnTo>
                <a:lnTo>
                  <a:pt x="446" y="6"/>
                </a:lnTo>
                <a:lnTo>
                  <a:pt x="446" y="6"/>
                </a:lnTo>
                <a:lnTo>
                  <a:pt x="446" y="6"/>
                </a:lnTo>
                <a:lnTo>
                  <a:pt x="444" y="6"/>
                </a:lnTo>
                <a:lnTo>
                  <a:pt x="444" y="6"/>
                </a:lnTo>
                <a:lnTo>
                  <a:pt x="442" y="6"/>
                </a:lnTo>
                <a:lnTo>
                  <a:pt x="436" y="4"/>
                </a:lnTo>
                <a:lnTo>
                  <a:pt x="434" y="4"/>
                </a:lnTo>
                <a:lnTo>
                  <a:pt x="434" y="4"/>
                </a:lnTo>
                <a:lnTo>
                  <a:pt x="432" y="6"/>
                </a:lnTo>
                <a:lnTo>
                  <a:pt x="432" y="4"/>
                </a:lnTo>
                <a:lnTo>
                  <a:pt x="430" y="6"/>
                </a:lnTo>
                <a:lnTo>
                  <a:pt x="430" y="6"/>
                </a:lnTo>
                <a:lnTo>
                  <a:pt x="428" y="6"/>
                </a:lnTo>
                <a:lnTo>
                  <a:pt x="426" y="6"/>
                </a:lnTo>
                <a:lnTo>
                  <a:pt x="426" y="6"/>
                </a:lnTo>
                <a:lnTo>
                  <a:pt x="426" y="6"/>
                </a:lnTo>
                <a:lnTo>
                  <a:pt x="424" y="6"/>
                </a:lnTo>
                <a:lnTo>
                  <a:pt x="424" y="6"/>
                </a:lnTo>
                <a:lnTo>
                  <a:pt x="424" y="6"/>
                </a:lnTo>
                <a:lnTo>
                  <a:pt x="424" y="6"/>
                </a:lnTo>
                <a:lnTo>
                  <a:pt x="424" y="6"/>
                </a:lnTo>
                <a:lnTo>
                  <a:pt x="422" y="6"/>
                </a:lnTo>
                <a:lnTo>
                  <a:pt x="422" y="6"/>
                </a:lnTo>
                <a:lnTo>
                  <a:pt x="422" y="6"/>
                </a:lnTo>
                <a:lnTo>
                  <a:pt x="420" y="6"/>
                </a:lnTo>
                <a:lnTo>
                  <a:pt x="420" y="6"/>
                </a:lnTo>
                <a:lnTo>
                  <a:pt x="418" y="6"/>
                </a:lnTo>
                <a:lnTo>
                  <a:pt x="416" y="6"/>
                </a:lnTo>
                <a:lnTo>
                  <a:pt x="416" y="6"/>
                </a:lnTo>
                <a:lnTo>
                  <a:pt x="416" y="6"/>
                </a:lnTo>
                <a:lnTo>
                  <a:pt x="416" y="6"/>
                </a:lnTo>
                <a:lnTo>
                  <a:pt x="414" y="6"/>
                </a:lnTo>
                <a:lnTo>
                  <a:pt x="412" y="6"/>
                </a:lnTo>
                <a:lnTo>
                  <a:pt x="412" y="6"/>
                </a:lnTo>
                <a:lnTo>
                  <a:pt x="410" y="6"/>
                </a:lnTo>
                <a:lnTo>
                  <a:pt x="410" y="6"/>
                </a:lnTo>
                <a:lnTo>
                  <a:pt x="410" y="6"/>
                </a:lnTo>
                <a:lnTo>
                  <a:pt x="410" y="6"/>
                </a:lnTo>
                <a:lnTo>
                  <a:pt x="408" y="6"/>
                </a:lnTo>
                <a:lnTo>
                  <a:pt x="406" y="6"/>
                </a:lnTo>
                <a:lnTo>
                  <a:pt x="404" y="6"/>
                </a:lnTo>
                <a:lnTo>
                  <a:pt x="402" y="6"/>
                </a:lnTo>
                <a:lnTo>
                  <a:pt x="402" y="6"/>
                </a:lnTo>
                <a:lnTo>
                  <a:pt x="402" y="6"/>
                </a:lnTo>
                <a:lnTo>
                  <a:pt x="400" y="6"/>
                </a:lnTo>
                <a:lnTo>
                  <a:pt x="402" y="6"/>
                </a:lnTo>
                <a:lnTo>
                  <a:pt x="402" y="6"/>
                </a:lnTo>
                <a:lnTo>
                  <a:pt x="404" y="6"/>
                </a:lnTo>
                <a:lnTo>
                  <a:pt x="404" y="6"/>
                </a:lnTo>
                <a:lnTo>
                  <a:pt x="406" y="6"/>
                </a:lnTo>
                <a:lnTo>
                  <a:pt x="406" y="6"/>
                </a:lnTo>
                <a:lnTo>
                  <a:pt x="406" y="6"/>
                </a:lnTo>
                <a:lnTo>
                  <a:pt x="408" y="6"/>
                </a:lnTo>
                <a:lnTo>
                  <a:pt x="408" y="6"/>
                </a:lnTo>
                <a:lnTo>
                  <a:pt x="408" y="6"/>
                </a:lnTo>
                <a:lnTo>
                  <a:pt x="408" y="6"/>
                </a:lnTo>
                <a:lnTo>
                  <a:pt x="408" y="6"/>
                </a:lnTo>
                <a:lnTo>
                  <a:pt x="408" y="6"/>
                </a:lnTo>
                <a:lnTo>
                  <a:pt x="408" y="6"/>
                </a:lnTo>
                <a:lnTo>
                  <a:pt x="408" y="6"/>
                </a:lnTo>
                <a:lnTo>
                  <a:pt x="406" y="6"/>
                </a:lnTo>
                <a:lnTo>
                  <a:pt x="404" y="6"/>
                </a:lnTo>
                <a:lnTo>
                  <a:pt x="402" y="6"/>
                </a:lnTo>
                <a:lnTo>
                  <a:pt x="400" y="6"/>
                </a:lnTo>
                <a:lnTo>
                  <a:pt x="398" y="6"/>
                </a:lnTo>
                <a:lnTo>
                  <a:pt x="398" y="6"/>
                </a:lnTo>
                <a:lnTo>
                  <a:pt x="398" y="6"/>
                </a:lnTo>
                <a:lnTo>
                  <a:pt x="396" y="8"/>
                </a:lnTo>
                <a:lnTo>
                  <a:pt x="396" y="8"/>
                </a:lnTo>
                <a:lnTo>
                  <a:pt x="396" y="8"/>
                </a:lnTo>
                <a:lnTo>
                  <a:pt x="394" y="8"/>
                </a:lnTo>
                <a:lnTo>
                  <a:pt x="394" y="8"/>
                </a:lnTo>
                <a:lnTo>
                  <a:pt x="392" y="8"/>
                </a:lnTo>
                <a:lnTo>
                  <a:pt x="392" y="8"/>
                </a:lnTo>
                <a:lnTo>
                  <a:pt x="390" y="8"/>
                </a:lnTo>
                <a:lnTo>
                  <a:pt x="388" y="8"/>
                </a:lnTo>
                <a:lnTo>
                  <a:pt x="388" y="8"/>
                </a:lnTo>
                <a:lnTo>
                  <a:pt x="386" y="8"/>
                </a:lnTo>
                <a:lnTo>
                  <a:pt x="384" y="8"/>
                </a:lnTo>
                <a:lnTo>
                  <a:pt x="384" y="8"/>
                </a:lnTo>
                <a:lnTo>
                  <a:pt x="382" y="8"/>
                </a:lnTo>
                <a:lnTo>
                  <a:pt x="382" y="8"/>
                </a:lnTo>
                <a:lnTo>
                  <a:pt x="382" y="8"/>
                </a:lnTo>
                <a:lnTo>
                  <a:pt x="382" y="8"/>
                </a:lnTo>
                <a:lnTo>
                  <a:pt x="380" y="8"/>
                </a:lnTo>
                <a:lnTo>
                  <a:pt x="382" y="8"/>
                </a:lnTo>
                <a:lnTo>
                  <a:pt x="382" y="8"/>
                </a:lnTo>
                <a:lnTo>
                  <a:pt x="382" y="8"/>
                </a:lnTo>
                <a:lnTo>
                  <a:pt x="382" y="8"/>
                </a:lnTo>
                <a:lnTo>
                  <a:pt x="384" y="8"/>
                </a:lnTo>
                <a:lnTo>
                  <a:pt x="384" y="8"/>
                </a:lnTo>
                <a:lnTo>
                  <a:pt x="384" y="8"/>
                </a:lnTo>
                <a:lnTo>
                  <a:pt x="384" y="8"/>
                </a:lnTo>
                <a:lnTo>
                  <a:pt x="382" y="8"/>
                </a:lnTo>
                <a:lnTo>
                  <a:pt x="382" y="8"/>
                </a:lnTo>
                <a:lnTo>
                  <a:pt x="380" y="8"/>
                </a:lnTo>
                <a:lnTo>
                  <a:pt x="380" y="8"/>
                </a:lnTo>
                <a:lnTo>
                  <a:pt x="380" y="10"/>
                </a:lnTo>
                <a:lnTo>
                  <a:pt x="380" y="10"/>
                </a:lnTo>
                <a:lnTo>
                  <a:pt x="382" y="10"/>
                </a:lnTo>
                <a:lnTo>
                  <a:pt x="382" y="10"/>
                </a:lnTo>
                <a:lnTo>
                  <a:pt x="382" y="8"/>
                </a:lnTo>
                <a:lnTo>
                  <a:pt x="382" y="8"/>
                </a:lnTo>
                <a:lnTo>
                  <a:pt x="384" y="8"/>
                </a:lnTo>
                <a:lnTo>
                  <a:pt x="384" y="8"/>
                </a:lnTo>
                <a:lnTo>
                  <a:pt x="384" y="8"/>
                </a:lnTo>
                <a:lnTo>
                  <a:pt x="386" y="8"/>
                </a:lnTo>
                <a:lnTo>
                  <a:pt x="386" y="8"/>
                </a:lnTo>
                <a:lnTo>
                  <a:pt x="388" y="8"/>
                </a:lnTo>
                <a:lnTo>
                  <a:pt x="388" y="8"/>
                </a:lnTo>
                <a:lnTo>
                  <a:pt x="388" y="8"/>
                </a:lnTo>
                <a:lnTo>
                  <a:pt x="390" y="8"/>
                </a:lnTo>
                <a:lnTo>
                  <a:pt x="392" y="8"/>
                </a:lnTo>
                <a:lnTo>
                  <a:pt x="392" y="8"/>
                </a:lnTo>
                <a:lnTo>
                  <a:pt x="394" y="8"/>
                </a:lnTo>
                <a:lnTo>
                  <a:pt x="394"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8" y="8"/>
                </a:lnTo>
                <a:lnTo>
                  <a:pt x="398" y="8"/>
                </a:lnTo>
                <a:lnTo>
                  <a:pt x="398" y="8"/>
                </a:lnTo>
                <a:lnTo>
                  <a:pt x="398" y="8"/>
                </a:lnTo>
                <a:lnTo>
                  <a:pt x="398" y="8"/>
                </a:lnTo>
                <a:lnTo>
                  <a:pt x="398" y="8"/>
                </a:lnTo>
                <a:lnTo>
                  <a:pt x="398" y="8"/>
                </a:lnTo>
                <a:lnTo>
                  <a:pt x="398" y="8"/>
                </a:lnTo>
                <a:lnTo>
                  <a:pt x="398" y="8"/>
                </a:lnTo>
                <a:lnTo>
                  <a:pt x="398" y="8"/>
                </a:lnTo>
                <a:lnTo>
                  <a:pt x="398" y="8"/>
                </a:lnTo>
                <a:lnTo>
                  <a:pt x="400" y="8"/>
                </a:lnTo>
                <a:lnTo>
                  <a:pt x="400" y="8"/>
                </a:lnTo>
                <a:lnTo>
                  <a:pt x="400" y="8"/>
                </a:lnTo>
                <a:lnTo>
                  <a:pt x="402" y="6"/>
                </a:lnTo>
                <a:lnTo>
                  <a:pt x="404" y="6"/>
                </a:lnTo>
                <a:lnTo>
                  <a:pt x="404" y="6"/>
                </a:lnTo>
                <a:lnTo>
                  <a:pt x="406" y="6"/>
                </a:lnTo>
                <a:lnTo>
                  <a:pt x="408" y="6"/>
                </a:lnTo>
                <a:lnTo>
                  <a:pt x="410" y="6"/>
                </a:lnTo>
                <a:lnTo>
                  <a:pt x="412" y="6"/>
                </a:lnTo>
                <a:lnTo>
                  <a:pt x="412" y="6"/>
                </a:lnTo>
                <a:lnTo>
                  <a:pt x="412" y="6"/>
                </a:lnTo>
                <a:lnTo>
                  <a:pt x="414" y="6"/>
                </a:lnTo>
                <a:lnTo>
                  <a:pt x="414" y="6"/>
                </a:lnTo>
                <a:lnTo>
                  <a:pt x="414" y="6"/>
                </a:lnTo>
                <a:lnTo>
                  <a:pt x="414" y="6"/>
                </a:lnTo>
                <a:lnTo>
                  <a:pt x="416" y="6"/>
                </a:lnTo>
                <a:lnTo>
                  <a:pt x="416" y="6"/>
                </a:lnTo>
                <a:lnTo>
                  <a:pt x="416" y="8"/>
                </a:lnTo>
                <a:lnTo>
                  <a:pt x="416" y="8"/>
                </a:lnTo>
                <a:lnTo>
                  <a:pt x="416" y="8"/>
                </a:lnTo>
                <a:lnTo>
                  <a:pt x="416" y="8"/>
                </a:lnTo>
                <a:lnTo>
                  <a:pt x="416" y="8"/>
                </a:lnTo>
                <a:lnTo>
                  <a:pt x="416" y="8"/>
                </a:lnTo>
                <a:lnTo>
                  <a:pt x="416" y="8"/>
                </a:lnTo>
                <a:lnTo>
                  <a:pt x="416" y="8"/>
                </a:lnTo>
                <a:lnTo>
                  <a:pt x="416" y="6"/>
                </a:lnTo>
                <a:lnTo>
                  <a:pt x="418" y="6"/>
                </a:lnTo>
                <a:lnTo>
                  <a:pt x="418" y="6"/>
                </a:lnTo>
                <a:lnTo>
                  <a:pt x="418" y="6"/>
                </a:lnTo>
                <a:lnTo>
                  <a:pt x="418" y="6"/>
                </a:lnTo>
                <a:lnTo>
                  <a:pt x="418" y="6"/>
                </a:lnTo>
                <a:lnTo>
                  <a:pt x="418" y="6"/>
                </a:lnTo>
                <a:lnTo>
                  <a:pt x="420" y="6"/>
                </a:lnTo>
                <a:lnTo>
                  <a:pt x="420" y="6"/>
                </a:lnTo>
                <a:lnTo>
                  <a:pt x="422" y="6"/>
                </a:lnTo>
                <a:lnTo>
                  <a:pt x="422" y="6"/>
                </a:lnTo>
                <a:lnTo>
                  <a:pt x="422" y="6"/>
                </a:lnTo>
                <a:lnTo>
                  <a:pt x="424" y="6"/>
                </a:lnTo>
                <a:lnTo>
                  <a:pt x="424" y="6"/>
                </a:lnTo>
                <a:lnTo>
                  <a:pt x="424" y="6"/>
                </a:lnTo>
                <a:lnTo>
                  <a:pt x="426" y="6"/>
                </a:lnTo>
                <a:lnTo>
                  <a:pt x="426" y="6"/>
                </a:lnTo>
                <a:lnTo>
                  <a:pt x="428" y="6"/>
                </a:lnTo>
                <a:lnTo>
                  <a:pt x="428" y="6"/>
                </a:lnTo>
                <a:lnTo>
                  <a:pt x="428" y="6"/>
                </a:lnTo>
                <a:lnTo>
                  <a:pt x="428" y="6"/>
                </a:lnTo>
                <a:lnTo>
                  <a:pt x="428" y="6"/>
                </a:lnTo>
                <a:lnTo>
                  <a:pt x="430" y="6"/>
                </a:lnTo>
                <a:lnTo>
                  <a:pt x="430" y="6"/>
                </a:lnTo>
                <a:lnTo>
                  <a:pt x="430" y="6"/>
                </a:lnTo>
                <a:lnTo>
                  <a:pt x="432" y="6"/>
                </a:lnTo>
                <a:lnTo>
                  <a:pt x="434" y="6"/>
                </a:lnTo>
                <a:lnTo>
                  <a:pt x="434" y="6"/>
                </a:lnTo>
                <a:lnTo>
                  <a:pt x="436" y="6"/>
                </a:lnTo>
                <a:lnTo>
                  <a:pt x="436" y="6"/>
                </a:lnTo>
                <a:lnTo>
                  <a:pt x="438" y="6"/>
                </a:lnTo>
                <a:lnTo>
                  <a:pt x="440" y="6"/>
                </a:lnTo>
                <a:lnTo>
                  <a:pt x="442" y="6"/>
                </a:lnTo>
                <a:lnTo>
                  <a:pt x="444" y="6"/>
                </a:lnTo>
                <a:lnTo>
                  <a:pt x="444" y="6"/>
                </a:lnTo>
                <a:lnTo>
                  <a:pt x="446" y="6"/>
                </a:lnTo>
                <a:lnTo>
                  <a:pt x="446" y="6"/>
                </a:lnTo>
                <a:lnTo>
                  <a:pt x="446" y="6"/>
                </a:lnTo>
                <a:lnTo>
                  <a:pt x="446" y="6"/>
                </a:lnTo>
                <a:lnTo>
                  <a:pt x="446" y="6"/>
                </a:lnTo>
                <a:lnTo>
                  <a:pt x="446" y="6"/>
                </a:lnTo>
                <a:lnTo>
                  <a:pt x="448" y="6"/>
                </a:lnTo>
                <a:lnTo>
                  <a:pt x="448" y="6"/>
                </a:lnTo>
                <a:lnTo>
                  <a:pt x="448" y="6"/>
                </a:lnTo>
                <a:lnTo>
                  <a:pt x="448" y="6"/>
                </a:lnTo>
                <a:lnTo>
                  <a:pt x="448" y="6"/>
                </a:lnTo>
                <a:lnTo>
                  <a:pt x="450" y="6"/>
                </a:lnTo>
                <a:lnTo>
                  <a:pt x="450" y="6"/>
                </a:lnTo>
                <a:lnTo>
                  <a:pt x="450" y="6"/>
                </a:lnTo>
                <a:lnTo>
                  <a:pt x="452" y="6"/>
                </a:lnTo>
                <a:lnTo>
                  <a:pt x="454" y="6"/>
                </a:lnTo>
                <a:lnTo>
                  <a:pt x="456" y="6"/>
                </a:lnTo>
                <a:lnTo>
                  <a:pt x="460" y="6"/>
                </a:lnTo>
                <a:lnTo>
                  <a:pt x="460" y="6"/>
                </a:lnTo>
                <a:lnTo>
                  <a:pt x="460" y="6"/>
                </a:lnTo>
                <a:lnTo>
                  <a:pt x="460" y="6"/>
                </a:lnTo>
                <a:lnTo>
                  <a:pt x="460" y="6"/>
                </a:lnTo>
                <a:lnTo>
                  <a:pt x="460" y="6"/>
                </a:lnTo>
                <a:lnTo>
                  <a:pt x="462" y="6"/>
                </a:lnTo>
                <a:lnTo>
                  <a:pt x="462" y="6"/>
                </a:lnTo>
                <a:lnTo>
                  <a:pt x="464" y="6"/>
                </a:lnTo>
                <a:lnTo>
                  <a:pt x="464" y="6"/>
                </a:lnTo>
                <a:lnTo>
                  <a:pt x="466" y="6"/>
                </a:lnTo>
                <a:lnTo>
                  <a:pt x="468" y="6"/>
                </a:lnTo>
                <a:lnTo>
                  <a:pt x="472" y="6"/>
                </a:lnTo>
                <a:lnTo>
                  <a:pt x="472" y="6"/>
                </a:lnTo>
                <a:lnTo>
                  <a:pt x="474" y="6"/>
                </a:lnTo>
                <a:lnTo>
                  <a:pt x="474" y="6"/>
                </a:lnTo>
                <a:lnTo>
                  <a:pt x="474" y="6"/>
                </a:lnTo>
                <a:lnTo>
                  <a:pt x="474" y="6"/>
                </a:lnTo>
                <a:lnTo>
                  <a:pt x="474" y="6"/>
                </a:lnTo>
                <a:lnTo>
                  <a:pt x="474" y="6"/>
                </a:lnTo>
                <a:lnTo>
                  <a:pt x="476" y="6"/>
                </a:lnTo>
                <a:lnTo>
                  <a:pt x="476" y="6"/>
                </a:lnTo>
                <a:lnTo>
                  <a:pt x="474" y="6"/>
                </a:lnTo>
                <a:lnTo>
                  <a:pt x="474" y="6"/>
                </a:lnTo>
                <a:lnTo>
                  <a:pt x="474" y="6"/>
                </a:lnTo>
                <a:lnTo>
                  <a:pt x="474" y="6"/>
                </a:lnTo>
                <a:lnTo>
                  <a:pt x="474" y="6"/>
                </a:lnTo>
                <a:lnTo>
                  <a:pt x="474" y="6"/>
                </a:lnTo>
                <a:lnTo>
                  <a:pt x="474" y="6"/>
                </a:lnTo>
                <a:lnTo>
                  <a:pt x="474" y="6"/>
                </a:lnTo>
                <a:lnTo>
                  <a:pt x="476" y="6"/>
                </a:lnTo>
                <a:lnTo>
                  <a:pt x="476" y="6"/>
                </a:lnTo>
                <a:lnTo>
                  <a:pt x="476" y="6"/>
                </a:lnTo>
                <a:lnTo>
                  <a:pt x="476" y="6"/>
                </a:lnTo>
                <a:lnTo>
                  <a:pt x="476" y="6"/>
                </a:lnTo>
                <a:lnTo>
                  <a:pt x="476" y="6"/>
                </a:lnTo>
                <a:lnTo>
                  <a:pt x="474" y="8"/>
                </a:lnTo>
                <a:lnTo>
                  <a:pt x="474" y="8"/>
                </a:lnTo>
                <a:lnTo>
                  <a:pt x="474" y="8"/>
                </a:lnTo>
                <a:lnTo>
                  <a:pt x="472" y="8"/>
                </a:lnTo>
                <a:lnTo>
                  <a:pt x="472" y="8"/>
                </a:lnTo>
                <a:lnTo>
                  <a:pt x="472" y="8"/>
                </a:lnTo>
                <a:lnTo>
                  <a:pt x="472" y="8"/>
                </a:lnTo>
                <a:lnTo>
                  <a:pt x="472" y="8"/>
                </a:lnTo>
                <a:lnTo>
                  <a:pt x="470" y="8"/>
                </a:lnTo>
                <a:lnTo>
                  <a:pt x="468" y="8"/>
                </a:lnTo>
                <a:lnTo>
                  <a:pt x="468" y="8"/>
                </a:lnTo>
                <a:lnTo>
                  <a:pt x="468" y="8"/>
                </a:lnTo>
                <a:lnTo>
                  <a:pt x="466" y="8"/>
                </a:lnTo>
                <a:lnTo>
                  <a:pt x="466" y="8"/>
                </a:lnTo>
                <a:lnTo>
                  <a:pt x="466" y="8"/>
                </a:lnTo>
                <a:lnTo>
                  <a:pt x="466" y="8"/>
                </a:lnTo>
                <a:lnTo>
                  <a:pt x="466" y="8"/>
                </a:lnTo>
                <a:lnTo>
                  <a:pt x="466" y="8"/>
                </a:lnTo>
                <a:lnTo>
                  <a:pt x="466" y="8"/>
                </a:lnTo>
                <a:lnTo>
                  <a:pt x="466" y="8"/>
                </a:lnTo>
                <a:lnTo>
                  <a:pt x="468" y="8"/>
                </a:lnTo>
                <a:lnTo>
                  <a:pt x="468" y="8"/>
                </a:lnTo>
                <a:lnTo>
                  <a:pt x="468" y="8"/>
                </a:lnTo>
                <a:lnTo>
                  <a:pt x="470" y="8"/>
                </a:lnTo>
                <a:lnTo>
                  <a:pt x="470" y="8"/>
                </a:lnTo>
                <a:lnTo>
                  <a:pt x="470" y="8"/>
                </a:lnTo>
                <a:lnTo>
                  <a:pt x="470" y="8"/>
                </a:lnTo>
                <a:lnTo>
                  <a:pt x="470" y="8"/>
                </a:lnTo>
                <a:lnTo>
                  <a:pt x="472" y="8"/>
                </a:lnTo>
                <a:lnTo>
                  <a:pt x="474" y="8"/>
                </a:lnTo>
                <a:lnTo>
                  <a:pt x="474" y="8"/>
                </a:lnTo>
                <a:lnTo>
                  <a:pt x="476" y="8"/>
                </a:lnTo>
                <a:lnTo>
                  <a:pt x="476" y="8"/>
                </a:lnTo>
                <a:lnTo>
                  <a:pt x="476" y="8"/>
                </a:lnTo>
                <a:lnTo>
                  <a:pt x="476" y="8"/>
                </a:lnTo>
                <a:lnTo>
                  <a:pt x="476" y="8"/>
                </a:lnTo>
                <a:lnTo>
                  <a:pt x="478" y="8"/>
                </a:lnTo>
                <a:lnTo>
                  <a:pt x="478" y="8"/>
                </a:lnTo>
                <a:lnTo>
                  <a:pt x="478" y="8"/>
                </a:lnTo>
                <a:lnTo>
                  <a:pt x="478" y="8"/>
                </a:lnTo>
                <a:lnTo>
                  <a:pt x="478" y="8"/>
                </a:lnTo>
                <a:lnTo>
                  <a:pt x="480" y="8"/>
                </a:lnTo>
                <a:lnTo>
                  <a:pt x="480" y="8"/>
                </a:lnTo>
                <a:lnTo>
                  <a:pt x="480" y="8"/>
                </a:lnTo>
                <a:lnTo>
                  <a:pt x="480" y="8"/>
                </a:lnTo>
                <a:lnTo>
                  <a:pt x="480" y="8"/>
                </a:lnTo>
                <a:lnTo>
                  <a:pt x="480" y="8"/>
                </a:lnTo>
                <a:lnTo>
                  <a:pt x="480" y="8"/>
                </a:lnTo>
                <a:lnTo>
                  <a:pt x="482" y="8"/>
                </a:lnTo>
                <a:lnTo>
                  <a:pt x="482" y="8"/>
                </a:lnTo>
                <a:lnTo>
                  <a:pt x="482" y="8"/>
                </a:lnTo>
                <a:lnTo>
                  <a:pt x="484" y="8"/>
                </a:lnTo>
                <a:lnTo>
                  <a:pt x="484" y="8"/>
                </a:lnTo>
                <a:lnTo>
                  <a:pt x="484" y="8"/>
                </a:lnTo>
                <a:lnTo>
                  <a:pt x="482" y="8"/>
                </a:lnTo>
                <a:lnTo>
                  <a:pt x="482" y="8"/>
                </a:lnTo>
                <a:lnTo>
                  <a:pt x="482" y="8"/>
                </a:lnTo>
                <a:lnTo>
                  <a:pt x="482" y="8"/>
                </a:lnTo>
                <a:lnTo>
                  <a:pt x="482" y="8"/>
                </a:lnTo>
                <a:lnTo>
                  <a:pt x="482" y="8"/>
                </a:lnTo>
                <a:lnTo>
                  <a:pt x="482" y="8"/>
                </a:lnTo>
                <a:lnTo>
                  <a:pt x="484" y="8"/>
                </a:lnTo>
                <a:lnTo>
                  <a:pt x="484" y="8"/>
                </a:lnTo>
                <a:lnTo>
                  <a:pt x="484" y="8"/>
                </a:lnTo>
                <a:lnTo>
                  <a:pt x="484" y="8"/>
                </a:lnTo>
                <a:lnTo>
                  <a:pt x="484" y="8"/>
                </a:lnTo>
                <a:lnTo>
                  <a:pt x="484" y="8"/>
                </a:lnTo>
                <a:lnTo>
                  <a:pt x="486" y="8"/>
                </a:lnTo>
                <a:lnTo>
                  <a:pt x="486" y="8"/>
                </a:lnTo>
                <a:lnTo>
                  <a:pt x="488" y="8"/>
                </a:lnTo>
                <a:lnTo>
                  <a:pt x="488" y="8"/>
                </a:lnTo>
                <a:lnTo>
                  <a:pt x="488" y="8"/>
                </a:lnTo>
                <a:lnTo>
                  <a:pt x="488" y="8"/>
                </a:lnTo>
                <a:lnTo>
                  <a:pt x="488" y="8"/>
                </a:lnTo>
                <a:lnTo>
                  <a:pt x="488" y="8"/>
                </a:lnTo>
                <a:lnTo>
                  <a:pt x="488" y="8"/>
                </a:lnTo>
                <a:lnTo>
                  <a:pt x="488" y="8"/>
                </a:lnTo>
                <a:lnTo>
                  <a:pt x="490" y="8"/>
                </a:lnTo>
                <a:lnTo>
                  <a:pt x="490" y="8"/>
                </a:lnTo>
                <a:lnTo>
                  <a:pt x="490" y="8"/>
                </a:lnTo>
                <a:lnTo>
                  <a:pt x="490" y="8"/>
                </a:lnTo>
                <a:lnTo>
                  <a:pt x="492" y="8"/>
                </a:lnTo>
                <a:lnTo>
                  <a:pt x="492" y="8"/>
                </a:lnTo>
                <a:lnTo>
                  <a:pt x="492" y="8"/>
                </a:lnTo>
                <a:lnTo>
                  <a:pt x="492" y="8"/>
                </a:lnTo>
                <a:lnTo>
                  <a:pt x="494" y="8"/>
                </a:lnTo>
                <a:lnTo>
                  <a:pt x="494" y="8"/>
                </a:lnTo>
                <a:lnTo>
                  <a:pt x="494" y="8"/>
                </a:lnTo>
                <a:lnTo>
                  <a:pt x="494" y="8"/>
                </a:lnTo>
                <a:lnTo>
                  <a:pt x="496" y="8"/>
                </a:lnTo>
                <a:lnTo>
                  <a:pt x="496" y="10"/>
                </a:lnTo>
                <a:lnTo>
                  <a:pt x="498" y="10"/>
                </a:lnTo>
                <a:lnTo>
                  <a:pt x="498" y="10"/>
                </a:lnTo>
                <a:lnTo>
                  <a:pt x="498" y="10"/>
                </a:lnTo>
                <a:lnTo>
                  <a:pt x="500" y="10"/>
                </a:lnTo>
                <a:lnTo>
                  <a:pt x="502" y="10"/>
                </a:lnTo>
                <a:lnTo>
                  <a:pt x="504" y="10"/>
                </a:lnTo>
                <a:lnTo>
                  <a:pt x="504" y="10"/>
                </a:lnTo>
                <a:lnTo>
                  <a:pt x="504" y="10"/>
                </a:lnTo>
                <a:lnTo>
                  <a:pt x="504" y="10"/>
                </a:lnTo>
                <a:lnTo>
                  <a:pt x="504" y="10"/>
                </a:lnTo>
                <a:lnTo>
                  <a:pt x="504" y="10"/>
                </a:lnTo>
                <a:lnTo>
                  <a:pt x="504" y="10"/>
                </a:lnTo>
                <a:lnTo>
                  <a:pt x="504" y="12"/>
                </a:lnTo>
                <a:lnTo>
                  <a:pt x="500" y="12"/>
                </a:lnTo>
                <a:lnTo>
                  <a:pt x="498" y="12"/>
                </a:lnTo>
                <a:lnTo>
                  <a:pt x="498" y="12"/>
                </a:lnTo>
                <a:lnTo>
                  <a:pt x="498" y="12"/>
                </a:lnTo>
                <a:lnTo>
                  <a:pt x="498" y="12"/>
                </a:lnTo>
                <a:lnTo>
                  <a:pt x="496" y="12"/>
                </a:lnTo>
                <a:lnTo>
                  <a:pt x="496" y="12"/>
                </a:lnTo>
                <a:lnTo>
                  <a:pt x="496" y="12"/>
                </a:lnTo>
                <a:lnTo>
                  <a:pt x="496" y="12"/>
                </a:lnTo>
                <a:lnTo>
                  <a:pt x="496" y="12"/>
                </a:lnTo>
                <a:lnTo>
                  <a:pt x="496" y="12"/>
                </a:lnTo>
                <a:lnTo>
                  <a:pt x="496" y="12"/>
                </a:lnTo>
                <a:lnTo>
                  <a:pt x="496" y="12"/>
                </a:lnTo>
                <a:lnTo>
                  <a:pt x="496" y="12"/>
                </a:lnTo>
                <a:lnTo>
                  <a:pt x="494" y="14"/>
                </a:lnTo>
                <a:lnTo>
                  <a:pt x="494" y="14"/>
                </a:lnTo>
                <a:lnTo>
                  <a:pt x="494" y="14"/>
                </a:lnTo>
                <a:lnTo>
                  <a:pt x="494" y="14"/>
                </a:lnTo>
                <a:lnTo>
                  <a:pt x="494" y="14"/>
                </a:lnTo>
                <a:lnTo>
                  <a:pt x="492" y="14"/>
                </a:lnTo>
                <a:lnTo>
                  <a:pt x="490" y="14"/>
                </a:lnTo>
                <a:lnTo>
                  <a:pt x="488" y="14"/>
                </a:lnTo>
                <a:lnTo>
                  <a:pt x="488" y="14"/>
                </a:lnTo>
                <a:lnTo>
                  <a:pt x="484" y="14"/>
                </a:lnTo>
                <a:lnTo>
                  <a:pt x="484" y="14"/>
                </a:lnTo>
                <a:lnTo>
                  <a:pt x="484" y="14"/>
                </a:lnTo>
                <a:lnTo>
                  <a:pt x="482" y="14"/>
                </a:lnTo>
                <a:lnTo>
                  <a:pt x="482" y="14"/>
                </a:lnTo>
                <a:lnTo>
                  <a:pt x="482" y="14"/>
                </a:lnTo>
                <a:lnTo>
                  <a:pt x="478" y="14"/>
                </a:lnTo>
                <a:lnTo>
                  <a:pt x="478" y="14"/>
                </a:lnTo>
                <a:lnTo>
                  <a:pt x="478" y="14"/>
                </a:lnTo>
                <a:lnTo>
                  <a:pt x="476" y="14"/>
                </a:lnTo>
                <a:lnTo>
                  <a:pt x="476" y="14"/>
                </a:lnTo>
                <a:lnTo>
                  <a:pt x="474" y="14"/>
                </a:lnTo>
                <a:lnTo>
                  <a:pt x="474" y="14"/>
                </a:lnTo>
                <a:lnTo>
                  <a:pt x="474" y="14"/>
                </a:lnTo>
                <a:lnTo>
                  <a:pt x="472" y="14"/>
                </a:lnTo>
                <a:lnTo>
                  <a:pt x="470" y="14"/>
                </a:lnTo>
                <a:lnTo>
                  <a:pt x="470" y="14"/>
                </a:lnTo>
                <a:lnTo>
                  <a:pt x="470" y="14"/>
                </a:lnTo>
                <a:lnTo>
                  <a:pt x="468" y="14"/>
                </a:lnTo>
                <a:lnTo>
                  <a:pt x="464" y="14"/>
                </a:lnTo>
                <a:lnTo>
                  <a:pt x="462" y="16"/>
                </a:lnTo>
                <a:lnTo>
                  <a:pt x="460" y="16"/>
                </a:lnTo>
                <a:lnTo>
                  <a:pt x="460" y="16"/>
                </a:lnTo>
                <a:lnTo>
                  <a:pt x="458" y="14"/>
                </a:lnTo>
                <a:lnTo>
                  <a:pt x="456" y="14"/>
                </a:lnTo>
                <a:lnTo>
                  <a:pt x="454" y="14"/>
                </a:lnTo>
                <a:lnTo>
                  <a:pt x="454" y="14"/>
                </a:lnTo>
                <a:lnTo>
                  <a:pt x="452" y="14"/>
                </a:lnTo>
                <a:lnTo>
                  <a:pt x="450" y="14"/>
                </a:lnTo>
                <a:lnTo>
                  <a:pt x="450" y="14"/>
                </a:lnTo>
                <a:lnTo>
                  <a:pt x="446" y="14"/>
                </a:lnTo>
                <a:lnTo>
                  <a:pt x="446" y="14"/>
                </a:lnTo>
                <a:lnTo>
                  <a:pt x="444" y="14"/>
                </a:lnTo>
                <a:lnTo>
                  <a:pt x="444" y="14"/>
                </a:lnTo>
                <a:lnTo>
                  <a:pt x="444" y="14"/>
                </a:lnTo>
                <a:lnTo>
                  <a:pt x="444" y="14"/>
                </a:lnTo>
                <a:lnTo>
                  <a:pt x="442" y="14"/>
                </a:lnTo>
                <a:lnTo>
                  <a:pt x="442" y="14"/>
                </a:lnTo>
                <a:lnTo>
                  <a:pt x="440" y="14"/>
                </a:lnTo>
                <a:lnTo>
                  <a:pt x="440" y="14"/>
                </a:lnTo>
                <a:lnTo>
                  <a:pt x="440" y="14"/>
                </a:lnTo>
                <a:lnTo>
                  <a:pt x="438" y="14"/>
                </a:lnTo>
                <a:lnTo>
                  <a:pt x="436" y="14"/>
                </a:lnTo>
                <a:lnTo>
                  <a:pt x="434" y="16"/>
                </a:lnTo>
                <a:lnTo>
                  <a:pt x="434" y="16"/>
                </a:lnTo>
                <a:lnTo>
                  <a:pt x="432" y="16"/>
                </a:lnTo>
                <a:lnTo>
                  <a:pt x="432" y="16"/>
                </a:lnTo>
                <a:lnTo>
                  <a:pt x="432" y="16"/>
                </a:lnTo>
                <a:lnTo>
                  <a:pt x="430" y="16"/>
                </a:lnTo>
                <a:lnTo>
                  <a:pt x="430" y="16"/>
                </a:lnTo>
                <a:lnTo>
                  <a:pt x="430" y="16"/>
                </a:lnTo>
                <a:lnTo>
                  <a:pt x="430" y="16"/>
                </a:lnTo>
                <a:lnTo>
                  <a:pt x="428" y="16"/>
                </a:lnTo>
                <a:lnTo>
                  <a:pt x="428" y="16"/>
                </a:lnTo>
                <a:lnTo>
                  <a:pt x="428" y="16"/>
                </a:lnTo>
                <a:lnTo>
                  <a:pt x="428" y="16"/>
                </a:lnTo>
                <a:lnTo>
                  <a:pt x="428" y="14"/>
                </a:lnTo>
                <a:lnTo>
                  <a:pt x="428" y="14"/>
                </a:lnTo>
                <a:lnTo>
                  <a:pt x="428" y="14"/>
                </a:lnTo>
                <a:lnTo>
                  <a:pt x="428" y="14"/>
                </a:lnTo>
                <a:lnTo>
                  <a:pt x="426" y="14"/>
                </a:lnTo>
                <a:lnTo>
                  <a:pt x="426" y="14"/>
                </a:lnTo>
                <a:lnTo>
                  <a:pt x="424" y="14"/>
                </a:lnTo>
                <a:lnTo>
                  <a:pt x="424" y="14"/>
                </a:lnTo>
                <a:lnTo>
                  <a:pt x="424" y="14"/>
                </a:lnTo>
                <a:lnTo>
                  <a:pt x="422" y="14"/>
                </a:lnTo>
                <a:lnTo>
                  <a:pt x="420" y="14"/>
                </a:lnTo>
                <a:lnTo>
                  <a:pt x="420" y="14"/>
                </a:lnTo>
                <a:lnTo>
                  <a:pt x="418" y="14"/>
                </a:lnTo>
                <a:lnTo>
                  <a:pt x="418" y="14"/>
                </a:lnTo>
                <a:lnTo>
                  <a:pt x="416" y="14"/>
                </a:lnTo>
                <a:lnTo>
                  <a:pt x="416" y="14"/>
                </a:lnTo>
                <a:lnTo>
                  <a:pt x="416" y="14"/>
                </a:lnTo>
                <a:lnTo>
                  <a:pt x="414" y="14"/>
                </a:lnTo>
                <a:lnTo>
                  <a:pt x="414" y="14"/>
                </a:lnTo>
                <a:lnTo>
                  <a:pt x="414" y="14"/>
                </a:lnTo>
                <a:lnTo>
                  <a:pt x="414" y="14"/>
                </a:lnTo>
                <a:lnTo>
                  <a:pt x="412" y="14"/>
                </a:lnTo>
                <a:lnTo>
                  <a:pt x="412" y="14"/>
                </a:lnTo>
                <a:lnTo>
                  <a:pt x="412" y="14"/>
                </a:lnTo>
                <a:lnTo>
                  <a:pt x="414" y="14"/>
                </a:lnTo>
                <a:lnTo>
                  <a:pt x="414" y="14"/>
                </a:lnTo>
                <a:lnTo>
                  <a:pt x="418" y="14"/>
                </a:lnTo>
                <a:lnTo>
                  <a:pt x="422" y="14"/>
                </a:lnTo>
                <a:lnTo>
                  <a:pt x="422" y="14"/>
                </a:lnTo>
                <a:lnTo>
                  <a:pt x="426" y="14"/>
                </a:lnTo>
                <a:lnTo>
                  <a:pt x="426" y="14"/>
                </a:lnTo>
                <a:lnTo>
                  <a:pt x="426" y="16"/>
                </a:lnTo>
                <a:lnTo>
                  <a:pt x="426" y="16"/>
                </a:lnTo>
                <a:lnTo>
                  <a:pt x="428" y="16"/>
                </a:lnTo>
                <a:lnTo>
                  <a:pt x="428" y="16"/>
                </a:lnTo>
                <a:lnTo>
                  <a:pt x="426" y="16"/>
                </a:lnTo>
                <a:lnTo>
                  <a:pt x="424" y="16"/>
                </a:lnTo>
                <a:lnTo>
                  <a:pt x="424" y="16"/>
                </a:lnTo>
                <a:lnTo>
                  <a:pt x="422" y="16"/>
                </a:lnTo>
                <a:lnTo>
                  <a:pt x="422" y="16"/>
                </a:lnTo>
                <a:lnTo>
                  <a:pt x="420" y="16"/>
                </a:lnTo>
                <a:lnTo>
                  <a:pt x="418" y="16"/>
                </a:lnTo>
                <a:lnTo>
                  <a:pt x="416" y="16"/>
                </a:lnTo>
                <a:lnTo>
                  <a:pt x="416" y="16"/>
                </a:lnTo>
                <a:lnTo>
                  <a:pt x="416" y="16"/>
                </a:lnTo>
                <a:lnTo>
                  <a:pt x="416" y="16"/>
                </a:lnTo>
                <a:lnTo>
                  <a:pt x="414" y="16"/>
                </a:lnTo>
                <a:lnTo>
                  <a:pt x="414" y="16"/>
                </a:lnTo>
                <a:lnTo>
                  <a:pt x="412" y="16"/>
                </a:lnTo>
                <a:lnTo>
                  <a:pt x="410" y="16"/>
                </a:lnTo>
                <a:lnTo>
                  <a:pt x="410" y="18"/>
                </a:lnTo>
                <a:lnTo>
                  <a:pt x="408" y="18"/>
                </a:lnTo>
                <a:lnTo>
                  <a:pt x="406" y="18"/>
                </a:lnTo>
                <a:lnTo>
                  <a:pt x="406" y="18"/>
                </a:lnTo>
                <a:lnTo>
                  <a:pt x="406" y="18"/>
                </a:lnTo>
                <a:lnTo>
                  <a:pt x="404" y="18"/>
                </a:lnTo>
                <a:lnTo>
                  <a:pt x="402" y="18"/>
                </a:lnTo>
                <a:lnTo>
                  <a:pt x="400" y="18"/>
                </a:lnTo>
                <a:lnTo>
                  <a:pt x="400" y="18"/>
                </a:lnTo>
                <a:lnTo>
                  <a:pt x="400" y="18"/>
                </a:lnTo>
                <a:lnTo>
                  <a:pt x="398" y="18"/>
                </a:lnTo>
                <a:lnTo>
                  <a:pt x="398" y="18"/>
                </a:lnTo>
                <a:lnTo>
                  <a:pt x="398" y="18"/>
                </a:lnTo>
                <a:lnTo>
                  <a:pt x="398" y="18"/>
                </a:lnTo>
                <a:lnTo>
                  <a:pt x="398" y="20"/>
                </a:lnTo>
                <a:lnTo>
                  <a:pt x="398" y="20"/>
                </a:lnTo>
                <a:lnTo>
                  <a:pt x="398" y="20"/>
                </a:lnTo>
                <a:lnTo>
                  <a:pt x="398" y="20"/>
                </a:lnTo>
                <a:lnTo>
                  <a:pt x="398" y="20"/>
                </a:lnTo>
                <a:lnTo>
                  <a:pt x="398" y="20"/>
                </a:lnTo>
                <a:lnTo>
                  <a:pt x="400" y="20"/>
                </a:lnTo>
                <a:lnTo>
                  <a:pt x="402" y="20"/>
                </a:lnTo>
                <a:lnTo>
                  <a:pt x="402" y="20"/>
                </a:lnTo>
                <a:lnTo>
                  <a:pt x="402" y="20"/>
                </a:lnTo>
                <a:lnTo>
                  <a:pt x="402" y="20"/>
                </a:lnTo>
                <a:lnTo>
                  <a:pt x="402" y="20"/>
                </a:lnTo>
                <a:lnTo>
                  <a:pt x="402" y="20"/>
                </a:lnTo>
                <a:lnTo>
                  <a:pt x="404" y="20"/>
                </a:lnTo>
                <a:lnTo>
                  <a:pt x="404" y="20"/>
                </a:lnTo>
                <a:lnTo>
                  <a:pt x="404" y="20"/>
                </a:lnTo>
                <a:lnTo>
                  <a:pt x="408" y="18"/>
                </a:lnTo>
                <a:lnTo>
                  <a:pt x="408" y="18"/>
                </a:lnTo>
                <a:lnTo>
                  <a:pt x="410" y="18"/>
                </a:lnTo>
                <a:lnTo>
                  <a:pt x="410" y="18"/>
                </a:lnTo>
                <a:lnTo>
                  <a:pt x="412" y="18"/>
                </a:lnTo>
                <a:lnTo>
                  <a:pt x="412" y="18"/>
                </a:lnTo>
                <a:lnTo>
                  <a:pt x="414" y="18"/>
                </a:lnTo>
                <a:lnTo>
                  <a:pt x="414" y="18"/>
                </a:lnTo>
                <a:lnTo>
                  <a:pt x="416" y="18"/>
                </a:lnTo>
                <a:lnTo>
                  <a:pt x="416" y="18"/>
                </a:lnTo>
                <a:lnTo>
                  <a:pt x="416" y="18"/>
                </a:lnTo>
                <a:lnTo>
                  <a:pt x="418" y="18"/>
                </a:lnTo>
                <a:lnTo>
                  <a:pt x="420" y="18"/>
                </a:lnTo>
                <a:lnTo>
                  <a:pt x="420" y="18"/>
                </a:lnTo>
                <a:lnTo>
                  <a:pt x="420" y="18"/>
                </a:lnTo>
                <a:lnTo>
                  <a:pt x="420" y="18"/>
                </a:lnTo>
                <a:lnTo>
                  <a:pt x="422" y="18"/>
                </a:lnTo>
                <a:lnTo>
                  <a:pt x="426" y="18"/>
                </a:lnTo>
                <a:lnTo>
                  <a:pt x="428" y="18"/>
                </a:lnTo>
                <a:lnTo>
                  <a:pt x="428" y="18"/>
                </a:lnTo>
                <a:lnTo>
                  <a:pt x="428" y="18"/>
                </a:lnTo>
                <a:lnTo>
                  <a:pt x="428" y="18"/>
                </a:lnTo>
                <a:lnTo>
                  <a:pt x="428" y="18"/>
                </a:lnTo>
                <a:lnTo>
                  <a:pt x="428" y="18"/>
                </a:lnTo>
                <a:lnTo>
                  <a:pt x="428" y="18"/>
                </a:lnTo>
                <a:lnTo>
                  <a:pt x="428" y="18"/>
                </a:lnTo>
                <a:lnTo>
                  <a:pt x="428" y="18"/>
                </a:lnTo>
                <a:lnTo>
                  <a:pt x="428" y="18"/>
                </a:lnTo>
                <a:lnTo>
                  <a:pt x="428" y="18"/>
                </a:lnTo>
                <a:lnTo>
                  <a:pt x="430" y="18"/>
                </a:lnTo>
                <a:lnTo>
                  <a:pt x="430" y="18"/>
                </a:lnTo>
                <a:lnTo>
                  <a:pt x="430" y="18"/>
                </a:lnTo>
                <a:lnTo>
                  <a:pt x="430" y="18"/>
                </a:lnTo>
                <a:lnTo>
                  <a:pt x="430" y="18"/>
                </a:lnTo>
                <a:lnTo>
                  <a:pt x="430" y="18"/>
                </a:lnTo>
                <a:lnTo>
                  <a:pt x="430" y="16"/>
                </a:lnTo>
                <a:lnTo>
                  <a:pt x="430" y="16"/>
                </a:lnTo>
                <a:lnTo>
                  <a:pt x="434" y="16"/>
                </a:lnTo>
                <a:lnTo>
                  <a:pt x="436" y="16"/>
                </a:lnTo>
                <a:lnTo>
                  <a:pt x="436" y="16"/>
                </a:lnTo>
                <a:lnTo>
                  <a:pt x="438" y="16"/>
                </a:lnTo>
                <a:lnTo>
                  <a:pt x="438" y="16"/>
                </a:lnTo>
                <a:lnTo>
                  <a:pt x="440" y="16"/>
                </a:lnTo>
                <a:lnTo>
                  <a:pt x="440" y="16"/>
                </a:lnTo>
                <a:lnTo>
                  <a:pt x="444" y="16"/>
                </a:lnTo>
                <a:lnTo>
                  <a:pt x="446" y="16"/>
                </a:lnTo>
                <a:lnTo>
                  <a:pt x="448" y="16"/>
                </a:lnTo>
                <a:lnTo>
                  <a:pt x="448" y="16"/>
                </a:lnTo>
                <a:lnTo>
                  <a:pt x="450" y="16"/>
                </a:lnTo>
                <a:lnTo>
                  <a:pt x="452" y="16"/>
                </a:lnTo>
                <a:lnTo>
                  <a:pt x="452" y="16"/>
                </a:lnTo>
                <a:lnTo>
                  <a:pt x="456" y="16"/>
                </a:lnTo>
                <a:lnTo>
                  <a:pt x="458" y="16"/>
                </a:lnTo>
                <a:lnTo>
                  <a:pt x="458" y="16"/>
                </a:lnTo>
                <a:lnTo>
                  <a:pt x="458" y="16"/>
                </a:lnTo>
                <a:lnTo>
                  <a:pt x="460" y="16"/>
                </a:lnTo>
                <a:lnTo>
                  <a:pt x="464" y="16"/>
                </a:lnTo>
                <a:lnTo>
                  <a:pt x="466" y="16"/>
                </a:lnTo>
                <a:lnTo>
                  <a:pt x="466" y="16"/>
                </a:lnTo>
                <a:lnTo>
                  <a:pt x="468" y="16"/>
                </a:lnTo>
                <a:lnTo>
                  <a:pt x="468" y="16"/>
                </a:lnTo>
                <a:lnTo>
                  <a:pt x="468" y="16"/>
                </a:lnTo>
                <a:lnTo>
                  <a:pt x="468" y="16"/>
                </a:lnTo>
                <a:lnTo>
                  <a:pt x="468" y="18"/>
                </a:lnTo>
                <a:lnTo>
                  <a:pt x="466" y="18"/>
                </a:lnTo>
                <a:lnTo>
                  <a:pt x="466" y="18"/>
                </a:lnTo>
                <a:lnTo>
                  <a:pt x="466" y="18"/>
                </a:lnTo>
                <a:lnTo>
                  <a:pt x="466" y="18"/>
                </a:lnTo>
                <a:lnTo>
                  <a:pt x="466" y="20"/>
                </a:lnTo>
                <a:lnTo>
                  <a:pt x="466" y="20"/>
                </a:lnTo>
                <a:lnTo>
                  <a:pt x="464" y="20"/>
                </a:lnTo>
                <a:lnTo>
                  <a:pt x="464" y="20"/>
                </a:lnTo>
                <a:lnTo>
                  <a:pt x="464" y="20"/>
                </a:lnTo>
                <a:lnTo>
                  <a:pt x="462" y="20"/>
                </a:lnTo>
                <a:lnTo>
                  <a:pt x="462" y="20"/>
                </a:lnTo>
                <a:lnTo>
                  <a:pt x="462" y="20"/>
                </a:lnTo>
                <a:lnTo>
                  <a:pt x="460" y="20"/>
                </a:lnTo>
                <a:lnTo>
                  <a:pt x="458" y="20"/>
                </a:lnTo>
                <a:lnTo>
                  <a:pt x="458" y="20"/>
                </a:lnTo>
                <a:lnTo>
                  <a:pt x="456" y="20"/>
                </a:lnTo>
                <a:lnTo>
                  <a:pt x="456" y="20"/>
                </a:lnTo>
                <a:lnTo>
                  <a:pt x="454" y="20"/>
                </a:lnTo>
                <a:lnTo>
                  <a:pt x="454" y="20"/>
                </a:lnTo>
                <a:lnTo>
                  <a:pt x="452" y="20"/>
                </a:lnTo>
                <a:lnTo>
                  <a:pt x="452" y="20"/>
                </a:lnTo>
                <a:lnTo>
                  <a:pt x="452" y="22"/>
                </a:lnTo>
                <a:lnTo>
                  <a:pt x="450" y="22"/>
                </a:lnTo>
                <a:lnTo>
                  <a:pt x="446" y="22"/>
                </a:lnTo>
                <a:lnTo>
                  <a:pt x="446" y="22"/>
                </a:lnTo>
                <a:lnTo>
                  <a:pt x="446" y="22"/>
                </a:lnTo>
                <a:lnTo>
                  <a:pt x="446" y="22"/>
                </a:lnTo>
                <a:lnTo>
                  <a:pt x="444" y="22"/>
                </a:lnTo>
                <a:lnTo>
                  <a:pt x="444" y="22"/>
                </a:lnTo>
                <a:lnTo>
                  <a:pt x="444" y="22"/>
                </a:lnTo>
                <a:lnTo>
                  <a:pt x="446" y="22"/>
                </a:lnTo>
                <a:lnTo>
                  <a:pt x="446" y="22"/>
                </a:lnTo>
                <a:lnTo>
                  <a:pt x="446" y="22"/>
                </a:lnTo>
                <a:lnTo>
                  <a:pt x="446" y="22"/>
                </a:lnTo>
                <a:lnTo>
                  <a:pt x="446" y="22"/>
                </a:lnTo>
                <a:lnTo>
                  <a:pt x="448" y="22"/>
                </a:lnTo>
                <a:lnTo>
                  <a:pt x="448" y="22"/>
                </a:lnTo>
                <a:lnTo>
                  <a:pt x="448" y="22"/>
                </a:lnTo>
                <a:lnTo>
                  <a:pt x="448" y="22"/>
                </a:lnTo>
                <a:lnTo>
                  <a:pt x="448" y="22"/>
                </a:lnTo>
                <a:lnTo>
                  <a:pt x="448" y="22"/>
                </a:lnTo>
                <a:lnTo>
                  <a:pt x="448" y="22"/>
                </a:lnTo>
                <a:lnTo>
                  <a:pt x="448" y="22"/>
                </a:lnTo>
                <a:lnTo>
                  <a:pt x="446" y="22"/>
                </a:lnTo>
                <a:lnTo>
                  <a:pt x="446" y="22"/>
                </a:lnTo>
                <a:lnTo>
                  <a:pt x="446" y="22"/>
                </a:lnTo>
                <a:lnTo>
                  <a:pt x="446" y="22"/>
                </a:lnTo>
                <a:lnTo>
                  <a:pt x="446" y="22"/>
                </a:lnTo>
                <a:lnTo>
                  <a:pt x="444" y="22"/>
                </a:lnTo>
                <a:lnTo>
                  <a:pt x="446" y="22"/>
                </a:lnTo>
                <a:lnTo>
                  <a:pt x="446" y="22"/>
                </a:lnTo>
                <a:lnTo>
                  <a:pt x="448" y="22"/>
                </a:lnTo>
                <a:lnTo>
                  <a:pt x="448" y="22"/>
                </a:lnTo>
                <a:lnTo>
                  <a:pt x="450" y="22"/>
                </a:lnTo>
                <a:lnTo>
                  <a:pt x="450" y="22"/>
                </a:lnTo>
                <a:lnTo>
                  <a:pt x="450" y="22"/>
                </a:lnTo>
                <a:lnTo>
                  <a:pt x="452" y="22"/>
                </a:lnTo>
                <a:lnTo>
                  <a:pt x="452" y="22"/>
                </a:lnTo>
                <a:lnTo>
                  <a:pt x="452" y="22"/>
                </a:lnTo>
                <a:lnTo>
                  <a:pt x="452" y="22"/>
                </a:lnTo>
                <a:lnTo>
                  <a:pt x="452" y="22"/>
                </a:lnTo>
                <a:lnTo>
                  <a:pt x="452" y="22"/>
                </a:lnTo>
                <a:lnTo>
                  <a:pt x="454" y="22"/>
                </a:lnTo>
                <a:lnTo>
                  <a:pt x="454" y="22"/>
                </a:lnTo>
                <a:lnTo>
                  <a:pt x="454" y="22"/>
                </a:lnTo>
                <a:lnTo>
                  <a:pt x="454" y="22"/>
                </a:lnTo>
                <a:lnTo>
                  <a:pt x="456" y="22"/>
                </a:lnTo>
                <a:lnTo>
                  <a:pt x="456" y="22"/>
                </a:lnTo>
                <a:lnTo>
                  <a:pt x="456" y="22"/>
                </a:lnTo>
                <a:lnTo>
                  <a:pt x="458" y="22"/>
                </a:lnTo>
                <a:lnTo>
                  <a:pt x="464" y="20"/>
                </a:lnTo>
                <a:lnTo>
                  <a:pt x="466" y="20"/>
                </a:lnTo>
                <a:lnTo>
                  <a:pt x="468" y="20"/>
                </a:lnTo>
                <a:lnTo>
                  <a:pt x="468" y="20"/>
                </a:lnTo>
                <a:lnTo>
                  <a:pt x="468" y="20"/>
                </a:lnTo>
                <a:lnTo>
                  <a:pt x="468" y="20"/>
                </a:lnTo>
                <a:lnTo>
                  <a:pt x="468" y="20"/>
                </a:lnTo>
                <a:lnTo>
                  <a:pt x="470" y="20"/>
                </a:lnTo>
                <a:lnTo>
                  <a:pt x="470" y="20"/>
                </a:lnTo>
                <a:lnTo>
                  <a:pt x="470" y="20"/>
                </a:lnTo>
                <a:lnTo>
                  <a:pt x="472" y="20"/>
                </a:lnTo>
                <a:lnTo>
                  <a:pt x="472" y="20"/>
                </a:lnTo>
                <a:lnTo>
                  <a:pt x="472" y="20"/>
                </a:lnTo>
                <a:lnTo>
                  <a:pt x="472" y="20"/>
                </a:lnTo>
                <a:lnTo>
                  <a:pt x="472" y="20"/>
                </a:lnTo>
                <a:lnTo>
                  <a:pt x="472" y="20"/>
                </a:lnTo>
                <a:lnTo>
                  <a:pt x="472" y="20"/>
                </a:lnTo>
                <a:lnTo>
                  <a:pt x="474" y="20"/>
                </a:lnTo>
                <a:lnTo>
                  <a:pt x="474" y="20"/>
                </a:lnTo>
                <a:lnTo>
                  <a:pt x="474" y="20"/>
                </a:lnTo>
                <a:lnTo>
                  <a:pt x="476" y="20"/>
                </a:lnTo>
                <a:lnTo>
                  <a:pt x="476" y="20"/>
                </a:lnTo>
                <a:lnTo>
                  <a:pt x="476" y="20"/>
                </a:lnTo>
                <a:lnTo>
                  <a:pt x="476" y="20"/>
                </a:lnTo>
                <a:lnTo>
                  <a:pt x="476" y="20"/>
                </a:lnTo>
                <a:lnTo>
                  <a:pt x="478" y="18"/>
                </a:lnTo>
                <a:lnTo>
                  <a:pt x="478" y="18"/>
                </a:lnTo>
                <a:lnTo>
                  <a:pt x="478" y="18"/>
                </a:lnTo>
                <a:lnTo>
                  <a:pt x="478" y="16"/>
                </a:lnTo>
                <a:lnTo>
                  <a:pt x="478" y="16"/>
                </a:lnTo>
                <a:lnTo>
                  <a:pt x="478" y="16"/>
                </a:lnTo>
                <a:lnTo>
                  <a:pt x="478" y="16"/>
                </a:lnTo>
                <a:lnTo>
                  <a:pt x="482" y="16"/>
                </a:lnTo>
                <a:lnTo>
                  <a:pt x="482" y="16"/>
                </a:lnTo>
                <a:lnTo>
                  <a:pt x="484" y="16"/>
                </a:lnTo>
                <a:lnTo>
                  <a:pt x="486" y="16"/>
                </a:lnTo>
                <a:lnTo>
                  <a:pt x="490" y="16"/>
                </a:lnTo>
                <a:lnTo>
                  <a:pt x="490" y="16"/>
                </a:lnTo>
                <a:lnTo>
                  <a:pt x="490" y="16"/>
                </a:lnTo>
                <a:lnTo>
                  <a:pt x="492" y="16"/>
                </a:lnTo>
                <a:lnTo>
                  <a:pt x="494" y="16"/>
                </a:lnTo>
                <a:lnTo>
                  <a:pt x="494" y="16"/>
                </a:lnTo>
                <a:lnTo>
                  <a:pt x="494" y="16"/>
                </a:lnTo>
                <a:lnTo>
                  <a:pt x="494" y="16"/>
                </a:lnTo>
                <a:lnTo>
                  <a:pt x="494" y="16"/>
                </a:lnTo>
                <a:lnTo>
                  <a:pt x="496" y="16"/>
                </a:lnTo>
                <a:lnTo>
                  <a:pt x="496" y="16"/>
                </a:lnTo>
                <a:lnTo>
                  <a:pt x="496" y="16"/>
                </a:lnTo>
                <a:lnTo>
                  <a:pt x="496" y="18"/>
                </a:lnTo>
                <a:lnTo>
                  <a:pt x="496" y="18"/>
                </a:lnTo>
                <a:lnTo>
                  <a:pt x="496" y="18"/>
                </a:lnTo>
                <a:lnTo>
                  <a:pt x="496" y="20"/>
                </a:lnTo>
                <a:lnTo>
                  <a:pt x="494" y="22"/>
                </a:lnTo>
                <a:lnTo>
                  <a:pt x="494" y="22"/>
                </a:lnTo>
                <a:lnTo>
                  <a:pt x="492" y="22"/>
                </a:lnTo>
                <a:lnTo>
                  <a:pt x="492" y="22"/>
                </a:lnTo>
                <a:lnTo>
                  <a:pt x="490" y="24"/>
                </a:lnTo>
                <a:lnTo>
                  <a:pt x="490" y="24"/>
                </a:lnTo>
                <a:lnTo>
                  <a:pt x="490" y="24"/>
                </a:lnTo>
                <a:lnTo>
                  <a:pt x="490" y="24"/>
                </a:lnTo>
                <a:lnTo>
                  <a:pt x="490" y="24"/>
                </a:lnTo>
                <a:lnTo>
                  <a:pt x="488" y="24"/>
                </a:lnTo>
                <a:lnTo>
                  <a:pt x="488" y="24"/>
                </a:lnTo>
                <a:lnTo>
                  <a:pt x="488" y="24"/>
                </a:lnTo>
                <a:lnTo>
                  <a:pt x="486" y="24"/>
                </a:lnTo>
                <a:lnTo>
                  <a:pt x="486" y="24"/>
                </a:lnTo>
                <a:lnTo>
                  <a:pt x="486" y="24"/>
                </a:lnTo>
                <a:lnTo>
                  <a:pt x="486" y="24"/>
                </a:lnTo>
                <a:lnTo>
                  <a:pt x="486" y="24"/>
                </a:lnTo>
                <a:lnTo>
                  <a:pt x="486" y="24"/>
                </a:lnTo>
                <a:lnTo>
                  <a:pt x="488" y="24"/>
                </a:lnTo>
                <a:lnTo>
                  <a:pt x="486" y="24"/>
                </a:lnTo>
                <a:lnTo>
                  <a:pt x="486" y="26"/>
                </a:lnTo>
                <a:lnTo>
                  <a:pt x="484" y="26"/>
                </a:lnTo>
                <a:lnTo>
                  <a:pt x="484" y="26"/>
                </a:lnTo>
                <a:lnTo>
                  <a:pt x="484" y="26"/>
                </a:lnTo>
                <a:lnTo>
                  <a:pt x="482" y="26"/>
                </a:lnTo>
                <a:lnTo>
                  <a:pt x="482" y="26"/>
                </a:lnTo>
                <a:lnTo>
                  <a:pt x="482" y="26"/>
                </a:lnTo>
                <a:lnTo>
                  <a:pt x="482" y="26"/>
                </a:lnTo>
                <a:lnTo>
                  <a:pt x="482" y="26"/>
                </a:lnTo>
                <a:lnTo>
                  <a:pt x="482" y="26"/>
                </a:lnTo>
                <a:lnTo>
                  <a:pt x="480" y="26"/>
                </a:lnTo>
                <a:lnTo>
                  <a:pt x="480" y="26"/>
                </a:lnTo>
                <a:lnTo>
                  <a:pt x="480" y="26"/>
                </a:lnTo>
                <a:lnTo>
                  <a:pt x="478" y="28"/>
                </a:lnTo>
                <a:lnTo>
                  <a:pt x="478" y="28"/>
                </a:lnTo>
                <a:lnTo>
                  <a:pt x="478" y="28"/>
                </a:lnTo>
                <a:lnTo>
                  <a:pt x="476" y="28"/>
                </a:lnTo>
                <a:lnTo>
                  <a:pt x="476" y="28"/>
                </a:lnTo>
                <a:lnTo>
                  <a:pt x="476" y="28"/>
                </a:lnTo>
                <a:lnTo>
                  <a:pt x="476" y="28"/>
                </a:lnTo>
                <a:lnTo>
                  <a:pt x="476" y="28"/>
                </a:lnTo>
                <a:lnTo>
                  <a:pt x="474" y="30"/>
                </a:lnTo>
                <a:lnTo>
                  <a:pt x="474" y="30"/>
                </a:lnTo>
                <a:lnTo>
                  <a:pt x="474" y="30"/>
                </a:lnTo>
                <a:lnTo>
                  <a:pt x="472" y="30"/>
                </a:lnTo>
                <a:lnTo>
                  <a:pt x="470" y="30"/>
                </a:lnTo>
                <a:lnTo>
                  <a:pt x="470" y="30"/>
                </a:lnTo>
                <a:lnTo>
                  <a:pt x="470" y="30"/>
                </a:lnTo>
                <a:lnTo>
                  <a:pt x="470" y="30"/>
                </a:lnTo>
                <a:lnTo>
                  <a:pt x="470" y="30"/>
                </a:lnTo>
                <a:lnTo>
                  <a:pt x="472" y="30"/>
                </a:lnTo>
                <a:lnTo>
                  <a:pt x="472" y="30"/>
                </a:lnTo>
                <a:lnTo>
                  <a:pt x="472" y="30"/>
                </a:lnTo>
                <a:lnTo>
                  <a:pt x="472" y="30"/>
                </a:lnTo>
                <a:lnTo>
                  <a:pt x="474" y="30"/>
                </a:lnTo>
                <a:lnTo>
                  <a:pt x="474" y="30"/>
                </a:lnTo>
                <a:lnTo>
                  <a:pt x="474" y="30"/>
                </a:lnTo>
                <a:lnTo>
                  <a:pt x="472" y="30"/>
                </a:lnTo>
                <a:lnTo>
                  <a:pt x="472" y="30"/>
                </a:lnTo>
                <a:lnTo>
                  <a:pt x="472" y="30"/>
                </a:lnTo>
                <a:lnTo>
                  <a:pt x="470" y="32"/>
                </a:lnTo>
                <a:lnTo>
                  <a:pt x="468" y="32"/>
                </a:lnTo>
                <a:lnTo>
                  <a:pt x="470" y="32"/>
                </a:lnTo>
                <a:lnTo>
                  <a:pt x="470" y="32"/>
                </a:lnTo>
                <a:lnTo>
                  <a:pt x="470" y="32"/>
                </a:lnTo>
                <a:lnTo>
                  <a:pt x="470" y="32"/>
                </a:lnTo>
                <a:lnTo>
                  <a:pt x="472" y="32"/>
                </a:lnTo>
                <a:lnTo>
                  <a:pt x="472" y="32"/>
                </a:lnTo>
                <a:lnTo>
                  <a:pt x="472" y="32"/>
                </a:lnTo>
                <a:lnTo>
                  <a:pt x="474" y="30"/>
                </a:lnTo>
                <a:lnTo>
                  <a:pt x="474" y="30"/>
                </a:lnTo>
                <a:lnTo>
                  <a:pt x="476" y="30"/>
                </a:lnTo>
                <a:lnTo>
                  <a:pt x="476" y="30"/>
                </a:lnTo>
                <a:lnTo>
                  <a:pt x="478" y="30"/>
                </a:lnTo>
                <a:lnTo>
                  <a:pt x="478" y="30"/>
                </a:lnTo>
                <a:lnTo>
                  <a:pt x="478" y="30"/>
                </a:lnTo>
                <a:lnTo>
                  <a:pt x="478" y="30"/>
                </a:lnTo>
                <a:lnTo>
                  <a:pt x="478" y="30"/>
                </a:lnTo>
                <a:lnTo>
                  <a:pt x="478" y="30"/>
                </a:lnTo>
                <a:lnTo>
                  <a:pt x="478" y="28"/>
                </a:lnTo>
                <a:lnTo>
                  <a:pt x="480" y="28"/>
                </a:lnTo>
                <a:lnTo>
                  <a:pt x="480" y="28"/>
                </a:lnTo>
                <a:lnTo>
                  <a:pt x="480" y="28"/>
                </a:lnTo>
                <a:lnTo>
                  <a:pt x="480" y="28"/>
                </a:lnTo>
                <a:lnTo>
                  <a:pt x="478" y="28"/>
                </a:lnTo>
                <a:lnTo>
                  <a:pt x="478" y="28"/>
                </a:lnTo>
                <a:lnTo>
                  <a:pt x="478" y="28"/>
                </a:lnTo>
                <a:lnTo>
                  <a:pt x="478" y="28"/>
                </a:lnTo>
                <a:lnTo>
                  <a:pt x="480" y="28"/>
                </a:lnTo>
                <a:lnTo>
                  <a:pt x="480" y="28"/>
                </a:lnTo>
                <a:lnTo>
                  <a:pt x="480" y="28"/>
                </a:lnTo>
                <a:lnTo>
                  <a:pt x="482" y="28"/>
                </a:lnTo>
                <a:lnTo>
                  <a:pt x="482" y="28"/>
                </a:lnTo>
                <a:lnTo>
                  <a:pt x="484" y="28"/>
                </a:lnTo>
                <a:lnTo>
                  <a:pt x="484" y="28"/>
                </a:lnTo>
                <a:lnTo>
                  <a:pt x="484" y="28"/>
                </a:lnTo>
                <a:lnTo>
                  <a:pt x="486" y="26"/>
                </a:lnTo>
                <a:lnTo>
                  <a:pt x="486" y="26"/>
                </a:lnTo>
                <a:lnTo>
                  <a:pt x="486" y="26"/>
                </a:lnTo>
                <a:lnTo>
                  <a:pt x="486" y="26"/>
                </a:lnTo>
                <a:lnTo>
                  <a:pt x="486" y="26"/>
                </a:lnTo>
                <a:lnTo>
                  <a:pt x="486" y="26"/>
                </a:lnTo>
                <a:lnTo>
                  <a:pt x="488" y="26"/>
                </a:lnTo>
                <a:lnTo>
                  <a:pt x="488" y="26"/>
                </a:lnTo>
                <a:lnTo>
                  <a:pt x="490" y="26"/>
                </a:lnTo>
                <a:lnTo>
                  <a:pt x="490" y="26"/>
                </a:lnTo>
                <a:lnTo>
                  <a:pt x="490" y="26"/>
                </a:lnTo>
                <a:lnTo>
                  <a:pt x="490" y="26"/>
                </a:lnTo>
                <a:lnTo>
                  <a:pt x="494" y="24"/>
                </a:lnTo>
                <a:lnTo>
                  <a:pt x="494" y="24"/>
                </a:lnTo>
                <a:lnTo>
                  <a:pt x="494" y="24"/>
                </a:lnTo>
                <a:lnTo>
                  <a:pt x="496" y="24"/>
                </a:lnTo>
                <a:lnTo>
                  <a:pt x="496" y="24"/>
                </a:lnTo>
                <a:lnTo>
                  <a:pt x="496" y="24"/>
                </a:lnTo>
                <a:lnTo>
                  <a:pt x="496" y="24"/>
                </a:lnTo>
                <a:lnTo>
                  <a:pt x="496" y="24"/>
                </a:lnTo>
                <a:lnTo>
                  <a:pt x="496" y="24"/>
                </a:lnTo>
                <a:lnTo>
                  <a:pt x="496" y="24"/>
                </a:lnTo>
                <a:lnTo>
                  <a:pt x="496" y="24"/>
                </a:lnTo>
                <a:lnTo>
                  <a:pt x="496" y="24"/>
                </a:lnTo>
                <a:lnTo>
                  <a:pt x="496" y="24"/>
                </a:lnTo>
                <a:lnTo>
                  <a:pt x="496" y="24"/>
                </a:lnTo>
                <a:lnTo>
                  <a:pt x="498" y="24"/>
                </a:lnTo>
                <a:lnTo>
                  <a:pt x="498" y="24"/>
                </a:lnTo>
                <a:lnTo>
                  <a:pt x="498" y="24"/>
                </a:lnTo>
                <a:lnTo>
                  <a:pt x="498" y="24"/>
                </a:lnTo>
                <a:lnTo>
                  <a:pt x="498" y="24"/>
                </a:lnTo>
                <a:lnTo>
                  <a:pt x="500" y="24"/>
                </a:lnTo>
                <a:lnTo>
                  <a:pt x="500" y="24"/>
                </a:lnTo>
                <a:lnTo>
                  <a:pt x="500" y="24"/>
                </a:lnTo>
                <a:lnTo>
                  <a:pt x="500" y="22"/>
                </a:lnTo>
                <a:lnTo>
                  <a:pt x="500" y="22"/>
                </a:lnTo>
                <a:lnTo>
                  <a:pt x="500" y="22"/>
                </a:lnTo>
                <a:lnTo>
                  <a:pt x="500" y="22"/>
                </a:lnTo>
                <a:lnTo>
                  <a:pt x="502" y="22"/>
                </a:lnTo>
                <a:lnTo>
                  <a:pt x="502" y="22"/>
                </a:lnTo>
                <a:lnTo>
                  <a:pt x="502" y="22"/>
                </a:lnTo>
                <a:lnTo>
                  <a:pt x="502" y="22"/>
                </a:lnTo>
                <a:lnTo>
                  <a:pt x="504" y="22"/>
                </a:lnTo>
                <a:lnTo>
                  <a:pt x="506" y="20"/>
                </a:lnTo>
                <a:lnTo>
                  <a:pt x="506" y="20"/>
                </a:lnTo>
                <a:lnTo>
                  <a:pt x="508" y="20"/>
                </a:lnTo>
                <a:lnTo>
                  <a:pt x="508" y="20"/>
                </a:lnTo>
                <a:lnTo>
                  <a:pt x="512" y="20"/>
                </a:lnTo>
                <a:lnTo>
                  <a:pt x="514" y="20"/>
                </a:lnTo>
                <a:lnTo>
                  <a:pt x="514" y="20"/>
                </a:lnTo>
                <a:lnTo>
                  <a:pt x="514" y="20"/>
                </a:lnTo>
                <a:lnTo>
                  <a:pt x="512" y="20"/>
                </a:lnTo>
                <a:lnTo>
                  <a:pt x="512" y="20"/>
                </a:lnTo>
                <a:lnTo>
                  <a:pt x="512" y="20"/>
                </a:lnTo>
                <a:lnTo>
                  <a:pt x="512" y="20"/>
                </a:lnTo>
                <a:lnTo>
                  <a:pt x="512" y="20"/>
                </a:lnTo>
                <a:lnTo>
                  <a:pt x="512" y="20"/>
                </a:lnTo>
                <a:lnTo>
                  <a:pt x="512" y="20"/>
                </a:lnTo>
                <a:lnTo>
                  <a:pt x="512" y="20"/>
                </a:lnTo>
                <a:lnTo>
                  <a:pt x="510" y="22"/>
                </a:lnTo>
                <a:lnTo>
                  <a:pt x="510" y="22"/>
                </a:lnTo>
                <a:lnTo>
                  <a:pt x="510" y="22"/>
                </a:lnTo>
                <a:lnTo>
                  <a:pt x="510" y="22"/>
                </a:lnTo>
                <a:lnTo>
                  <a:pt x="510" y="22"/>
                </a:lnTo>
                <a:lnTo>
                  <a:pt x="512" y="22"/>
                </a:lnTo>
                <a:lnTo>
                  <a:pt x="512" y="22"/>
                </a:lnTo>
                <a:lnTo>
                  <a:pt x="512" y="22"/>
                </a:lnTo>
                <a:lnTo>
                  <a:pt x="514" y="22"/>
                </a:lnTo>
                <a:lnTo>
                  <a:pt x="514" y="22"/>
                </a:lnTo>
                <a:lnTo>
                  <a:pt x="514" y="22"/>
                </a:lnTo>
                <a:lnTo>
                  <a:pt x="516" y="22"/>
                </a:lnTo>
                <a:lnTo>
                  <a:pt x="520" y="22"/>
                </a:lnTo>
                <a:lnTo>
                  <a:pt x="520" y="22"/>
                </a:lnTo>
                <a:lnTo>
                  <a:pt x="522" y="22"/>
                </a:lnTo>
                <a:lnTo>
                  <a:pt x="522" y="22"/>
                </a:lnTo>
                <a:lnTo>
                  <a:pt x="522" y="22"/>
                </a:lnTo>
                <a:lnTo>
                  <a:pt x="522" y="22"/>
                </a:lnTo>
                <a:lnTo>
                  <a:pt x="522" y="22"/>
                </a:lnTo>
                <a:lnTo>
                  <a:pt x="522" y="22"/>
                </a:lnTo>
                <a:lnTo>
                  <a:pt x="524" y="22"/>
                </a:lnTo>
                <a:lnTo>
                  <a:pt x="524" y="22"/>
                </a:lnTo>
                <a:lnTo>
                  <a:pt x="524" y="22"/>
                </a:lnTo>
                <a:lnTo>
                  <a:pt x="524" y="22"/>
                </a:lnTo>
                <a:lnTo>
                  <a:pt x="524" y="22"/>
                </a:lnTo>
                <a:lnTo>
                  <a:pt x="524" y="22"/>
                </a:lnTo>
                <a:lnTo>
                  <a:pt x="524" y="22"/>
                </a:lnTo>
                <a:lnTo>
                  <a:pt x="524" y="22"/>
                </a:lnTo>
                <a:lnTo>
                  <a:pt x="524" y="22"/>
                </a:lnTo>
                <a:lnTo>
                  <a:pt x="524" y="22"/>
                </a:lnTo>
                <a:lnTo>
                  <a:pt x="524" y="22"/>
                </a:lnTo>
                <a:lnTo>
                  <a:pt x="526" y="22"/>
                </a:lnTo>
                <a:lnTo>
                  <a:pt x="526" y="22"/>
                </a:lnTo>
                <a:lnTo>
                  <a:pt x="526" y="22"/>
                </a:lnTo>
                <a:lnTo>
                  <a:pt x="526" y="22"/>
                </a:lnTo>
                <a:lnTo>
                  <a:pt x="526" y="22"/>
                </a:lnTo>
                <a:lnTo>
                  <a:pt x="526" y="22"/>
                </a:lnTo>
                <a:lnTo>
                  <a:pt x="528" y="22"/>
                </a:lnTo>
                <a:lnTo>
                  <a:pt x="528" y="22"/>
                </a:lnTo>
                <a:lnTo>
                  <a:pt x="530" y="22"/>
                </a:lnTo>
                <a:lnTo>
                  <a:pt x="530" y="22"/>
                </a:lnTo>
                <a:lnTo>
                  <a:pt x="530" y="22"/>
                </a:lnTo>
                <a:lnTo>
                  <a:pt x="532" y="20"/>
                </a:lnTo>
                <a:lnTo>
                  <a:pt x="532" y="22"/>
                </a:lnTo>
                <a:lnTo>
                  <a:pt x="532" y="22"/>
                </a:lnTo>
                <a:lnTo>
                  <a:pt x="532" y="22"/>
                </a:lnTo>
                <a:lnTo>
                  <a:pt x="534" y="20"/>
                </a:lnTo>
                <a:lnTo>
                  <a:pt x="534" y="20"/>
                </a:lnTo>
                <a:lnTo>
                  <a:pt x="534" y="20"/>
                </a:lnTo>
                <a:lnTo>
                  <a:pt x="532" y="20"/>
                </a:lnTo>
                <a:lnTo>
                  <a:pt x="532" y="20"/>
                </a:lnTo>
                <a:lnTo>
                  <a:pt x="532" y="20"/>
                </a:lnTo>
                <a:lnTo>
                  <a:pt x="532" y="20"/>
                </a:lnTo>
                <a:lnTo>
                  <a:pt x="532" y="20"/>
                </a:lnTo>
                <a:lnTo>
                  <a:pt x="532" y="20"/>
                </a:lnTo>
                <a:lnTo>
                  <a:pt x="532" y="20"/>
                </a:lnTo>
                <a:lnTo>
                  <a:pt x="532" y="20"/>
                </a:lnTo>
                <a:lnTo>
                  <a:pt x="534" y="20"/>
                </a:lnTo>
                <a:lnTo>
                  <a:pt x="534" y="20"/>
                </a:lnTo>
                <a:lnTo>
                  <a:pt x="534" y="20"/>
                </a:lnTo>
                <a:lnTo>
                  <a:pt x="536" y="20"/>
                </a:lnTo>
                <a:lnTo>
                  <a:pt x="536" y="20"/>
                </a:lnTo>
                <a:lnTo>
                  <a:pt x="536" y="20"/>
                </a:lnTo>
                <a:lnTo>
                  <a:pt x="536" y="20"/>
                </a:lnTo>
                <a:lnTo>
                  <a:pt x="536" y="20"/>
                </a:lnTo>
                <a:lnTo>
                  <a:pt x="536" y="20"/>
                </a:lnTo>
                <a:lnTo>
                  <a:pt x="536" y="20"/>
                </a:lnTo>
                <a:lnTo>
                  <a:pt x="536" y="20"/>
                </a:lnTo>
                <a:lnTo>
                  <a:pt x="536" y="20"/>
                </a:lnTo>
                <a:lnTo>
                  <a:pt x="536" y="20"/>
                </a:lnTo>
                <a:lnTo>
                  <a:pt x="536" y="20"/>
                </a:lnTo>
                <a:lnTo>
                  <a:pt x="536" y="20"/>
                </a:lnTo>
                <a:lnTo>
                  <a:pt x="536" y="18"/>
                </a:lnTo>
                <a:lnTo>
                  <a:pt x="536" y="18"/>
                </a:lnTo>
                <a:lnTo>
                  <a:pt x="536" y="18"/>
                </a:lnTo>
                <a:lnTo>
                  <a:pt x="536" y="18"/>
                </a:lnTo>
                <a:lnTo>
                  <a:pt x="536" y="18"/>
                </a:lnTo>
                <a:lnTo>
                  <a:pt x="536" y="18"/>
                </a:lnTo>
                <a:lnTo>
                  <a:pt x="536" y="18"/>
                </a:lnTo>
                <a:lnTo>
                  <a:pt x="536" y="18"/>
                </a:lnTo>
                <a:lnTo>
                  <a:pt x="538" y="18"/>
                </a:lnTo>
                <a:lnTo>
                  <a:pt x="538" y="18"/>
                </a:lnTo>
                <a:lnTo>
                  <a:pt x="538" y="18"/>
                </a:lnTo>
                <a:lnTo>
                  <a:pt x="538" y="18"/>
                </a:lnTo>
                <a:lnTo>
                  <a:pt x="538" y="18"/>
                </a:lnTo>
                <a:lnTo>
                  <a:pt x="540" y="18"/>
                </a:lnTo>
                <a:lnTo>
                  <a:pt x="540" y="18"/>
                </a:lnTo>
                <a:lnTo>
                  <a:pt x="540" y="18"/>
                </a:lnTo>
                <a:lnTo>
                  <a:pt x="542" y="18"/>
                </a:lnTo>
                <a:lnTo>
                  <a:pt x="542" y="18"/>
                </a:lnTo>
                <a:lnTo>
                  <a:pt x="542" y="18"/>
                </a:lnTo>
                <a:lnTo>
                  <a:pt x="542" y="18"/>
                </a:lnTo>
                <a:lnTo>
                  <a:pt x="542" y="18"/>
                </a:lnTo>
                <a:lnTo>
                  <a:pt x="542" y="18"/>
                </a:lnTo>
                <a:lnTo>
                  <a:pt x="542" y="18"/>
                </a:lnTo>
                <a:lnTo>
                  <a:pt x="542" y="18"/>
                </a:lnTo>
                <a:lnTo>
                  <a:pt x="542" y="18"/>
                </a:lnTo>
                <a:lnTo>
                  <a:pt x="544" y="18"/>
                </a:lnTo>
                <a:lnTo>
                  <a:pt x="544" y="18"/>
                </a:lnTo>
                <a:lnTo>
                  <a:pt x="544" y="18"/>
                </a:lnTo>
                <a:lnTo>
                  <a:pt x="544" y="18"/>
                </a:lnTo>
                <a:lnTo>
                  <a:pt x="546" y="18"/>
                </a:lnTo>
                <a:lnTo>
                  <a:pt x="546" y="18"/>
                </a:lnTo>
                <a:lnTo>
                  <a:pt x="546" y="18"/>
                </a:lnTo>
                <a:lnTo>
                  <a:pt x="548" y="18"/>
                </a:lnTo>
                <a:lnTo>
                  <a:pt x="550" y="18"/>
                </a:lnTo>
                <a:lnTo>
                  <a:pt x="552" y="18"/>
                </a:lnTo>
                <a:lnTo>
                  <a:pt x="552" y="18"/>
                </a:lnTo>
                <a:lnTo>
                  <a:pt x="552" y="18"/>
                </a:lnTo>
                <a:lnTo>
                  <a:pt x="554" y="18"/>
                </a:lnTo>
                <a:lnTo>
                  <a:pt x="554" y="18"/>
                </a:lnTo>
                <a:lnTo>
                  <a:pt x="556" y="18"/>
                </a:lnTo>
                <a:lnTo>
                  <a:pt x="556" y="18"/>
                </a:lnTo>
                <a:lnTo>
                  <a:pt x="558" y="18"/>
                </a:lnTo>
                <a:lnTo>
                  <a:pt x="558" y="18"/>
                </a:lnTo>
                <a:lnTo>
                  <a:pt x="560" y="18"/>
                </a:lnTo>
                <a:lnTo>
                  <a:pt x="560" y="18"/>
                </a:lnTo>
                <a:lnTo>
                  <a:pt x="562" y="18"/>
                </a:lnTo>
                <a:lnTo>
                  <a:pt x="562" y="18"/>
                </a:lnTo>
                <a:lnTo>
                  <a:pt x="562" y="18"/>
                </a:lnTo>
                <a:lnTo>
                  <a:pt x="564" y="18"/>
                </a:lnTo>
                <a:lnTo>
                  <a:pt x="564" y="18"/>
                </a:lnTo>
                <a:lnTo>
                  <a:pt x="564" y="18"/>
                </a:lnTo>
                <a:lnTo>
                  <a:pt x="564" y="18"/>
                </a:lnTo>
                <a:lnTo>
                  <a:pt x="566" y="18"/>
                </a:lnTo>
                <a:lnTo>
                  <a:pt x="566" y="18"/>
                </a:lnTo>
                <a:lnTo>
                  <a:pt x="566" y="18"/>
                </a:lnTo>
                <a:lnTo>
                  <a:pt x="566" y="18"/>
                </a:lnTo>
                <a:lnTo>
                  <a:pt x="566" y="18"/>
                </a:lnTo>
                <a:lnTo>
                  <a:pt x="566" y="18"/>
                </a:lnTo>
                <a:lnTo>
                  <a:pt x="568" y="18"/>
                </a:lnTo>
                <a:lnTo>
                  <a:pt x="568" y="18"/>
                </a:lnTo>
                <a:lnTo>
                  <a:pt x="568" y="18"/>
                </a:lnTo>
                <a:lnTo>
                  <a:pt x="570" y="18"/>
                </a:lnTo>
                <a:lnTo>
                  <a:pt x="572" y="18"/>
                </a:lnTo>
                <a:lnTo>
                  <a:pt x="574" y="18"/>
                </a:lnTo>
                <a:lnTo>
                  <a:pt x="574" y="18"/>
                </a:lnTo>
                <a:lnTo>
                  <a:pt x="574" y="18"/>
                </a:lnTo>
                <a:lnTo>
                  <a:pt x="576" y="20"/>
                </a:lnTo>
                <a:lnTo>
                  <a:pt x="578" y="20"/>
                </a:lnTo>
                <a:lnTo>
                  <a:pt x="578" y="20"/>
                </a:lnTo>
                <a:lnTo>
                  <a:pt x="578" y="20"/>
                </a:lnTo>
                <a:lnTo>
                  <a:pt x="580" y="20"/>
                </a:lnTo>
                <a:lnTo>
                  <a:pt x="580" y="20"/>
                </a:lnTo>
                <a:lnTo>
                  <a:pt x="580" y="20"/>
                </a:lnTo>
                <a:lnTo>
                  <a:pt x="580" y="20"/>
                </a:lnTo>
                <a:lnTo>
                  <a:pt x="580" y="20"/>
                </a:lnTo>
                <a:lnTo>
                  <a:pt x="580" y="20"/>
                </a:lnTo>
                <a:lnTo>
                  <a:pt x="580" y="20"/>
                </a:lnTo>
                <a:lnTo>
                  <a:pt x="582" y="20"/>
                </a:lnTo>
                <a:lnTo>
                  <a:pt x="582" y="20"/>
                </a:lnTo>
                <a:lnTo>
                  <a:pt x="582" y="20"/>
                </a:lnTo>
                <a:lnTo>
                  <a:pt x="582" y="20"/>
                </a:lnTo>
                <a:lnTo>
                  <a:pt x="582" y="20"/>
                </a:lnTo>
                <a:lnTo>
                  <a:pt x="582" y="20"/>
                </a:lnTo>
                <a:lnTo>
                  <a:pt x="582" y="22"/>
                </a:lnTo>
                <a:lnTo>
                  <a:pt x="580" y="22"/>
                </a:lnTo>
                <a:lnTo>
                  <a:pt x="580" y="22"/>
                </a:lnTo>
                <a:lnTo>
                  <a:pt x="578" y="22"/>
                </a:lnTo>
                <a:lnTo>
                  <a:pt x="578" y="22"/>
                </a:lnTo>
                <a:lnTo>
                  <a:pt x="578" y="22"/>
                </a:lnTo>
                <a:lnTo>
                  <a:pt x="576" y="22"/>
                </a:lnTo>
                <a:lnTo>
                  <a:pt x="576" y="22"/>
                </a:lnTo>
                <a:lnTo>
                  <a:pt x="574" y="22"/>
                </a:lnTo>
                <a:lnTo>
                  <a:pt x="574" y="22"/>
                </a:lnTo>
                <a:lnTo>
                  <a:pt x="574" y="22"/>
                </a:lnTo>
                <a:lnTo>
                  <a:pt x="574" y="22"/>
                </a:lnTo>
                <a:lnTo>
                  <a:pt x="572" y="22"/>
                </a:lnTo>
                <a:lnTo>
                  <a:pt x="572" y="24"/>
                </a:lnTo>
                <a:lnTo>
                  <a:pt x="572" y="24"/>
                </a:lnTo>
                <a:lnTo>
                  <a:pt x="572" y="24"/>
                </a:lnTo>
                <a:lnTo>
                  <a:pt x="572" y="24"/>
                </a:lnTo>
                <a:lnTo>
                  <a:pt x="572" y="24"/>
                </a:lnTo>
                <a:lnTo>
                  <a:pt x="572" y="24"/>
                </a:lnTo>
                <a:lnTo>
                  <a:pt x="572" y="24"/>
                </a:lnTo>
                <a:lnTo>
                  <a:pt x="572" y="24"/>
                </a:lnTo>
                <a:lnTo>
                  <a:pt x="570" y="24"/>
                </a:lnTo>
                <a:lnTo>
                  <a:pt x="570" y="24"/>
                </a:lnTo>
                <a:lnTo>
                  <a:pt x="570" y="24"/>
                </a:lnTo>
                <a:lnTo>
                  <a:pt x="570" y="24"/>
                </a:lnTo>
                <a:lnTo>
                  <a:pt x="568" y="24"/>
                </a:lnTo>
                <a:lnTo>
                  <a:pt x="568" y="24"/>
                </a:lnTo>
                <a:lnTo>
                  <a:pt x="568" y="24"/>
                </a:lnTo>
                <a:lnTo>
                  <a:pt x="568" y="24"/>
                </a:lnTo>
                <a:lnTo>
                  <a:pt x="566" y="26"/>
                </a:lnTo>
                <a:lnTo>
                  <a:pt x="566" y="26"/>
                </a:lnTo>
                <a:lnTo>
                  <a:pt x="564" y="26"/>
                </a:lnTo>
                <a:lnTo>
                  <a:pt x="564" y="26"/>
                </a:lnTo>
                <a:lnTo>
                  <a:pt x="564" y="26"/>
                </a:lnTo>
                <a:lnTo>
                  <a:pt x="562" y="26"/>
                </a:lnTo>
                <a:lnTo>
                  <a:pt x="560" y="26"/>
                </a:lnTo>
                <a:lnTo>
                  <a:pt x="558" y="26"/>
                </a:lnTo>
                <a:lnTo>
                  <a:pt x="556" y="26"/>
                </a:lnTo>
                <a:lnTo>
                  <a:pt x="556" y="26"/>
                </a:lnTo>
                <a:lnTo>
                  <a:pt x="556" y="26"/>
                </a:lnTo>
                <a:lnTo>
                  <a:pt x="556" y="26"/>
                </a:lnTo>
                <a:lnTo>
                  <a:pt x="556" y="26"/>
                </a:lnTo>
                <a:lnTo>
                  <a:pt x="558" y="26"/>
                </a:lnTo>
                <a:lnTo>
                  <a:pt x="558" y="26"/>
                </a:lnTo>
                <a:lnTo>
                  <a:pt x="558" y="28"/>
                </a:lnTo>
                <a:lnTo>
                  <a:pt x="560" y="28"/>
                </a:lnTo>
                <a:lnTo>
                  <a:pt x="560" y="28"/>
                </a:lnTo>
                <a:lnTo>
                  <a:pt x="558" y="28"/>
                </a:lnTo>
                <a:lnTo>
                  <a:pt x="558" y="28"/>
                </a:lnTo>
                <a:lnTo>
                  <a:pt x="558" y="28"/>
                </a:lnTo>
                <a:lnTo>
                  <a:pt x="558" y="28"/>
                </a:lnTo>
                <a:lnTo>
                  <a:pt x="556" y="28"/>
                </a:lnTo>
                <a:lnTo>
                  <a:pt x="556" y="28"/>
                </a:lnTo>
                <a:lnTo>
                  <a:pt x="556" y="28"/>
                </a:lnTo>
                <a:lnTo>
                  <a:pt x="554" y="28"/>
                </a:lnTo>
                <a:lnTo>
                  <a:pt x="550" y="28"/>
                </a:lnTo>
                <a:lnTo>
                  <a:pt x="550" y="28"/>
                </a:lnTo>
                <a:lnTo>
                  <a:pt x="550" y="28"/>
                </a:lnTo>
                <a:lnTo>
                  <a:pt x="548" y="28"/>
                </a:lnTo>
                <a:lnTo>
                  <a:pt x="548" y="28"/>
                </a:lnTo>
                <a:lnTo>
                  <a:pt x="546" y="30"/>
                </a:lnTo>
                <a:lnTo>
                  <a:pt x="546" y="30"/>
                </a:lnTo>
                <a:lnTo>
                  <a:pt x="546" y="30"/>
                </a:lnTo>
                <a:lnTo>
                  <a:pt x="546" y="30"/>
                </a:lnTo>
                <a:lnTo>
                  <a:pt x="546" y="30"/>
                </a:lnTo>
                <a:lnTo>
                  <a:pt x="544" y="30"/>
                </a:lnTo>
                <a:lnTo>
                  <a:pt x="544" y="30"/>
                </a:lnTo>
                <a:lnTo>
                  <a:pt x="544" y="30"/>
                </a:lnTo>
                <a:lnTo>
                  <a:pt x="542" y="30"/>
                </a:lnTo>
                <a:lnTo>
                  <a:pt x="542" y="30"/>
                </a:lnTo>
                <a:lnTo>
                  <a:pt x="540" y="30"/>
                </a:lnTo>
                <a:lnTo>
                  <a:pt x="540" y="30"/>
                </a:lnTo>
                <a:lnTo>
                  <a:pt x="540" y="30"/>
                </a:lnTo>
                <a:lnTo>
                  <a:pt x="540" y="30"/>
                </a:lnTo>
                <a:lnTo>
                  <a:pt x="540" y="30"/>
                </a:lnTo>
                <a:lnTo>
                  <a:pt x="538" y="30"/>
                </a:lnTo>
                <a:lnTo>
                  <a:pt x="538" y="30"/>
                </a:lnTo>
                <a:lnTo>
                  <a:pt x="536" y="30"/>
                </a:lnTo>
                <a:lnTo>
                  <a:pt x="536" y="30"/>
                </a:lnTo>
                <a:lnTo>
                  <a:pt x="534" y="30"/>
                </a:lnTo>
                <a:lnTo>
                  <a:pt x="532" y="30"/>
                </a:lnTo>
                <a:lnTo>
                  <a:pt x="532" y="30"/>
                </a:lnTo>
                <a:lnTo>
                  <a:pt x="532" y="30"/>
                </a:lnTo>
                <a:lnTo>
                  <a:pt x="532" y="30"/>
                </a:lnTo>
                <a:lnTo>
                  <a:pt x="532" y="30"/>
                </a:lnTo>
                <a:lnTo>
                  <a:pt x="530" y="30"/>
                </a:lnTo>
                <a:lnTo>
                  <a:pt x="530" y="30"/>
                </a:lnTo>
                <a:lnTo>
                  <a:pt x="530" y="28"/>
                </a:lnTo>
                <a:lnTo>
                  <a:pt x="528" y="30"/>
                </a:lnTo>
                <a:lnTo>
                  <a:pt x="528" y="30"/>
                </a:lnTo>
                <a:lnTo>
                  <a:pt x="528" y="30"/>
                </a:lnTo>
                <a:lnTo>
                  <a:pt x="528" y="30"/>
                </a:lnTo>
                <a:lnTo>
                  <a:pt x="528" y="30"/>
                </a:lnTo>
                <a:lnTo>
                  <a:pt x="528" y="30"/>
                </a:lnTo>
                <a:lnTo>
                  <a:pt x="528" y="30"/>
                </a:lnTo>
                <a:lnTo>
                  <a:pt x="528" y="30"/>
                </a:lnTo>
                <a:lnTo>
                  <a:pt x="526" y="30"/>
                </a:lnTo>
                <a:lnTo>
                  <a:pt x="526" y="30"/>
                </a:lnTo>
                <a:lnTo>
                  <a:pt x="526" y="30"/>
                </a:lnTo>
                <a:lnTo>
                  <a:pt x="526" y="30"/>
                </a:lnTo>
                <a:lnTo>
                  <a:pt x="524" y="30"/>
                </a:lnTo>
                <a:lnTo>
                  <a:pt x="524" y="30"/>
                </a:lnTo>
                <a:lnTo>
                  <a:pt x="524" y="30"/>
                </a:lnTo>
                <a:lnTo>
                  <a:pt x="524" y="30"/>
                </a:lnTo>
                <a:lnTo>
                  <a:pt x="524" y="30"/>
                </a:lnTo>
                <a:lnTo>
                  <a:pt x="524" y="30"/>
                </a:lnTo>
                <a:lnTo>
                  <a:pt x="522" y="30"/>
                </a:lnTo>
                <a:lnTo>
                  <a:pt x="522" y="30"/>
                </a:lnTo>
                <a:lnTo>
                  <a:pt x="520" y="30"/>
                </a:lnTo>
                <a:lnTo>
                  <a:pt x="520" y="30"/>
                </a:lnTo>
                <a:lnTo>
                  <a:pt x="520" y="30"/>
                </a:lnTo>
                <a:lnTo>
                  <a:pt x="520" y="30"/>
                </a:lnTo>
                <a:lnTo>
                  <a:pt x="518" y="30"/>
                </a:lnTo>
                <a:lnTo>
                  <a:pt x="516" y="30"/>
                </a:lnTo>
                <a:lnTo>
                  <a:pt x="516" y="30"/>
                </a:lnTo>
                <a:lnTo>
                  <a:pt x="516" y="30"/>
                </a:lnTo>
                <a:lnTo>
                  <a:pt x="514" y="30"/>
                </a:lnTo>
                <a:lnTo>
                  <a:pt x="514" y="30"/>
                </a:lnTo>
                <a:lnTo>
                  <a:pt x="512" y="30"/>
                </a:lnTo>
                <a:lnTo>
                  <a:pt x="510" y="30"/>
                </a:lnTo>
                <a:lnTo>
                  <a:pt x="510" y="30"/>
                </a:lnTo>
                <a:lnTo>
                  <a:pt x="510" y="30"/>
                </a:lnTo>
                <a:lnTo>
                  <a:pt x="508" y="30"/>
                </a:lnTo>
                <a:lnTo>
                  <a:pt x="508" y="30"/>
                </a:lnTo>
                <a:lnTo>
                  <a:pt x="506" y="30"/>
                </a:lnTo>
                <a:lnTo>
                  <a:pt x="506" y="30"/>
                </a:lnTo>
                <a:lnTo>
                  <a:pt x="506" y="30"/>
                </a:lnTo>
                <a:lnTo>
                  <a:pt x="506" y="30"/>
                </a:lnTo>
                <a:lnTo>
                  <a:pt x="506" y="32"/>
                </a:lnTo>
                <a:lnTo>
                  <a:pt x="506" y="32"/>
                </a:lnTo>
                <a:lnTo>
                  <a:pt x="506" y="32"/>
                </a:lnTo>
                <a:lnTo>
                  <a:pt x="504" y="32"/>
                </a:lnTo>
                <a:lnTo>
                  <a:pt x="504" y="32"/>
                </a:lnTo>
                <a:lnTo>
                  <a:pt x="502" y="32"/>
                </a:lnTo>
                <a:lnTo>
                  <a:pt x="502" y="32"/>
                </a:lnTo>
                <a:lnTo>
                  <a:pt x="502" y="32"/>
                </a:lnTo>
                <a:lnTo>
                  <a:pt x="500" y="32"/>
                </a:lnTo>
                <a:lnTo>
                  <a:pt x="500" y="32"/>
                </a:lnTo>
                <a:lnTo>
                  <a:pt x="500" y="32"/>
                </a:lnTo>
                <a:lnTo>
                  <a:pt x="500" y="32"/>
                </a:lnTo>
                <a:lnTo>
                  <a:pt x="500" y="32"/>
                </a:lnTo>
                <a:lnTo>
                  <a:pt x="498" y="32"/>
                </a:lnTo>
                <a:lnTo>
                  <a:pt x="498" y="32"/>
                </a:lnTo>
                <a:lnTo>
                  <a:pt x="500" y="32"/>
                </a:lnTo>
                <a:lnTo>
                  <a:pt x="500" y="32"/>
                </a:lnTo>
                <a:lnTo>
                  <a:pt x="500" y="32"/>
                </a:lnTo>
                <a:lnTo>
                  <a:pt x="502" y="32"/>
                </a:lnTo>
                <a:lnTo>
                  <a:pt x="502" y="32"/>
                </a:lnTo>
                <a:lnTo>
                  <a:pt x="502" y="32"/>
                </a:lnTo>
                <a:lnTo>
                  <a:pt x="502" y="32"/>
                </a:lnTo>
                <a:lnTo>
                  <a:pt x="502" y="32"/>
                </a:lnTo>
                <a:lnTo>
                  <a:pt x="502" y="32"/>
                </a:lnTo>
                <a:lnTo>
                  <a:pt x="502" y="32"/>
                </a:lnTo>
                <a:lnTo>
                  <a:pt x="502" y="32"/>
                </a:lnTo>
                <a:lnTo>
                  <a:pt x="502" y="32"/>
                </a:lnTo>
                <a:lnTo>
                  <a:pt x="502" y="32"/>
                </a:lnTo>
                <a:lnTo>
                  <a:pt x="502" y="32"/>
                </a:lnTo>
                <a:lnTo>
                  <a:pt x="504" y="32"/>
                </a:lnTo>
                <a:lnTo>
                  <a:pt x="504" y="32"/>
                </a:lnTo>
                <a:lnTo>
                  <a:pt x="504" y="32"/>
                </a:lnTo>
                <a:lnTo>
                  <a:pt x="504" y="32"/>
                </a:lnTo>
                <a:lnTo>
                  <a:pt x="504" y="32"/>
                </a:lnTo>
                <a:lnTo>
                  <a:pt x="504" y="32"/>
                </a:lnTo>
                <a:lnTo>
                  <a:pt x="506" y="32"/>
                </a:lnTo>
                <a:lnTo>
                  <a:pt x="506" y="32"/>
                </a:lnTo>
                <a:lnTo>
                  <a:pt x="508" y="32"/>
                </a:lnTo>
                <a:lnTo>
                  <a:pt x="508" y="32"/>
                </a:lnTo>
                <a:lnTo>
                  <a:pt x="508" y="32"/>
                </a:lnTo>
                <a:lnTo>
                  <a:pt x="508" y="32"/>
                </a:lnTo>
                <a:lnTo>
                  <a:pt x="508" y="30"/>
                </a:lnTo>
                <a:lnTo>
                  <a:pt x="508" y="30"/>
                </a:lnTo>
                <a:lnTo>
                  <a:pt x="508" y="30"/>
                </a:lnTo>
                <a:lnTo>
                  <a:pt x="508" y="30"/>
                </a:lnTo>
                <a:lnTo>
                  <a:pt x="510" y="30"/>
                </a:lnTo>
                <a:lnTo>
                  <a:pt x="510" y="30"/>
                </a:lnTo>
                <a:lnTo>
                  <a:pt x="510" y="30"/>
                </a:lnTo>
                <a:lnTo>
                  <a:pt x="512" y="30"/>
                </a:lnTo>
                <a:lnTo>
                  <a:pt x="514" y="30"/>
                </a:lnTo>
                <a:lnTo>
                  <a:pt x="514" y="30"/>
                </a:lnTo>
                <a:lnTo>
                  <a:pt x="514" y="30"/>
                </a:lnTo>
                <a:lnTo>
                  <a:pt x="514" y="30"/>
                </a:lnTo>
                <a:lnTo>
                  <a:pt x="514" y="30"/>
                </a:lnTo>
                <a:lnTo>
                  <a:pt x="514" y="32"/>
                </a:lnTo>
                <a:lnTo>
                  <a:pt x="514" y="32"/>
                </a:lnTo>
                <a:lnTo>
                  <a:pt x="516" y="32"/>
                </a:lnTo>
                <a:lnTo>
                  <a:pt x="518" y="32"/>
                </a:lnTo>
                <a:lnTo>
                  <a:pt x="518" y="32"/>
                </a:lnTo>
                <a:lnTo>
                  <a:pt x="518" y="32"/>
                </a:lnTo>
                <a:lnTo>
                  <a:pt x="518" y="32"/>
                </a:lnTo>
                <a:lnTo>
                  <a:pt x="520" y="32"/>
                </a:lnTo>
                <a:lnTo>
                  <a:pt x="520" y="32"/>
                </a:lnTo>
                <a:lnTo>
                  <a:pt x="522" y="32"/>
                </a:lnTo>
                <a:lnTo>
                  <a:pt x="522" y="32"/>
                </a:lnTo>
                <a:lnTo>
                  <a:pt x="524" y="32"/>
                </a:lnTo>
                <a:lnTo>
                  <a:pt x="526" y="32"/>
                </a:lnTo>
                <a:lnTo>
                  <a:pt x="526" y="32"/>
                </a:lnTo>
                <a:lnTo>
                  <a:pt x="526" y="32"/>
                </a:lnTo>
                <a:lnTo>
                  <a:pt x="528" y="32"/>
                </a:lnTo>
                <a:lnTo>
                  <a:pt x="528" y="32"/>
                </a:lnTo>
                <a:lnTo>
                  <a:pt x="528" y="32"/>
                </a:lnTo>
                <a:lnTo>
                  <a:pt x="530" y="32"/>
                </a:lnTo>
                <a:lnTo>
                  <a:pt x="530" y="32"/>
                </a:lnTo>
                <a:lnTo>
                  <a:pt x="532" y="30"/>
                </a:lnTo>
                <a:lnTo>
                  <a:pt x="532" y="30"/>
                </a:lnTo>
                <a:lnTo>
                  <a:pt x="534" y="30"/>
                </a:lnTo>
                <a:lnTo>
                  <a:pt x="534" y="30"/>
                </a:lnTo>
                <a:lnTo>
                  <a:pt x="534" y="30"/>
                </a:lnTo>
                <a:lnTo>
                  <a:pt x="534" y="30"/>
                </a:lnTo>
                <a:lnTo>
                  <a:pt x="536" y="32"/>
                </a:lnTo>
                <a:lnTo>
                  <a:pt x="536" y="32"/>
                </a:lnTo>
                <a:lnTo>
                  <a:pt x="538" y="32"/>
                </a:lnTo>
                <a:lnTo>
                  <a:pt x="540" y="32"/>
                </a:lnTo>
                <a:lnTo>
                  <a:pt x="542" y="32"/>
                </a:lnTo>
                <a:lnTo>
                  <a:pt x="542" y="32"/>
                </a:lnTo>
                <a:lnTo>
                  <a:pt x="544" y="32"/>
                </a:lnTo>
                <a:lnTo>
                  <a:pt x="544" y="32"/>
                </a:lnTo>
                <a:lnTo>
                  <a:pt x="544" y="32"/>
                </a:lnTo>
                <a:lnTo>
                  <a:pt x="544" y="32"/>
                </a:lnTo>
                <a:lnTo>
                  <a:pt x="544" y="32"/>
                </a:lnTo>
                <a:lnTo>
                  <a:pt x="544" y="32"/>
                </a:lnTo>
                <a:lnTo>
                  <a:pt x="544" y="32"/>
                </a:lnTo>
                <a:lnTo>
                  <a:pt x="544" y="32"/>
                </a:lnTo>
                <a:lnTo>
                  <a:pt x="542" y="32"/>
                </a:lnTo>
                <a:lnTo>
                  <a:pt x="542" y="32"/>
                </a:lnTo>
                <a:lnTo>
                  <a:pt x="542" y="32"/>
                </a:lnTo>
                <a:lnTo>
                  <a:pt x="542" y="34"/>
                </a:lnTo>
                <a:lnTo>
                  <a:pt x="542" y="34"/>
                </a:lnTo>
                <a:lnTo>
                  <a:pt x="542" y="34"/>
                </a:lnTo>
                <a:lnTo>
                  <a:pt x="540" y="34"/>
                </a:lnTo>
                <a:lnTo>
                  <a:pt x="540" y="34"/>
                </a:lnTo>
                <a:lnTo>
                  <a:pt x="540" y="34"/>
                </a:lnTo>
                <a:lnTo>
                  <a:pt x="540" y="34"/>
                </a:lnTo>
                <a:lnTo>
                  <a:pt x="540" y="34"/>
                </a:lnTo>
                <a:lnTo>
                  <a:pt x="540" y="34"/>
                </a:lnTo>
                <a:lnTo>
                  <a:pt x="540" y="34"/>
                </a:lnTo>
                <a:lnTo>
                  <a:pt x="540" y="34"/>
                </a:lnTo>
                <a:lnTo>
                  <a:pt x="540" y="34"/>
                </a:lnTo>
                <a:lnTo>
                  <a:pt x="540" y="34"/>
                </a:lnTo>
                <a:lnTo>
                  <a:pt x="540" y="34"/>
                </a:lnTo>
                <a:lnTo>
                  <a:pt x="538" y="34"/>
                </a:lnTo>
                <a:lnTo>
                  <a:pt x="538" y="34"/>
                </a:lnTo>
                <a:lnTo>
                  <a:pt x="538" y="34"/>
                </a:lnTo>
                <a:lnTo>
                  <a:pt x="540" y="34"/>
                </a:lnTo>
                <a:lnTo>
                  <a:pt x="540" y="34"/>
                </a:lnTo>
                <a:lnTo>
                  <a:pt x="540" y="34"/>
                </a:lnTo>
                <a:lnTo>
                  <a:pt x="540" y="34"/>
                </a:lnTo>
                <a:lnTo>
                  <a:pt x="540" y="34"/>
                </a:lnTo>
                <a:lnTo>
                  <a:pt x="540" y="34"/>
                </a:lnTo>
                <a:lnTo>
                  <a:pt x="540" y="34"/>
                </a:lnTo>
                <a:lnTo>
                  <a:pt x="538" y="34"/>
                </a:lnTo>
                <a:lnTo>
                  <a:pt x="538" y="34"/>
                </a:lnTo>
                <a:lnTo>
                  <a:pt x="538" y="34"/>
                </a:lnTo>
                <a:lnTo>
                  <a:pt x="536" y="34"/>
                </a:lnTo>
                <a:lnTo>
                  <a:pt x="536" y="36"/>
                </a:lnTo>
                <a:lnTo>
                  <a:pt x="536" y="36"/>
                </a:lnTo>
                <a:lnTo>
                  <a:pt x="534" y="36"/>
                </a:lnTo>
                <a:lnTo>
                  <a:pt x="532" y="36"/>
                </a:lnTo>
                <a:lnTo>
                  <a:pt x="532" y="36"/>
                </a:lnTo>
                <a:lnTo>
                  <a:pt x="530" y="36"/>
                </a:lnTo>
                <a:lnTo>
                  <a:pt x="528" y="36"/>
                </a:lnTo>
                <a:lnTo>
                  <a:pt x="528" y="36"/>
                </a:lnTo>
                <a:lnTo>
                  <a:pt x="528" y="36"/>
                </a:lnTo>
                <a:lnTo>
                  <a:pt x="526" y="36"/>
                </a:lnTo>
                <a:lnTo>
                  <a:pt x="526" y="36"/>
                </a:lnTo>
                <a:lnTo>
                  <a:pt x="526" y="36"/>
                </a:lnTo>
                <a:lnTo>
                  <a:pt x="524" y="36"/>
                </a:lnTo>
                <a:lnTo>
                  <a:pt x="524" y="36"/>
                </a:lnTo>
                <a:lnTo>
                  <a:pt x="524" y="36"/>
                </a:lnTo>
                <a:lnTo>
                  <a:pt x="522" y="36"/>
                </a:lnTo>
                <a:lnTo>
                  <a:pt x="522" y="36"/>
                </a:lnTo>
                <a:lnTo>
                  <a:pt x="520" y="36"/>
                </a:lnTo>
                <a:lnTo>
                  <a:pt x="520" y="36"/>
                </a:lnTo>
                <a:lnTo>
                  <a:pt x="520" y="34"/>
                </a:lnTo>
                <a:lnTo>
                  <a:pt x="520" y="34"/>
                </a:lnTo>
                <a:lnTo>
                  <a:pt x="518" y="36"/>
                </a:lnTo>
                <a:lnTo>
                  <a:pt x="518" y="34"/>
                </a:lnTo>
                <a:lnTo>
                  <a:pt x="518" y="34"/>
                </a:lnTo>
                <a:lnTo>
                  <a:pt x="516" y="34"/>
                </a:lnTo>
                <a:lnTo>
                  <a:pt x="516" y="34"/>
                </a:lnTo>
                <a:lnTo>
                  <a:pt x="516" y="34"/>
                </a:lnTo>
                <a:lnTo>
                  <a:pt x="514" y="34"/>
                </a:lnTo>
                <a:lnTo>
                  <a:pt x="512" y="34"/>
                </a:lnTo>
                <a:lnTo>
                  <a:pt x="512" y="34"/>
                </a:lnTo>
                <a:lnTo>
                  <a:pt x="512" y="34"/>
                </a:lnTo>
                <a:lnTo>
                  <a:pt x="510" y="34"/>
                </a:lnTo>
                <a:lnTo>
                  <a:pt x="510" y="34"/>
                </a:lnTo>
                <a:lnTo>
                  <a:pt x="510" y="34"/>
                </a:lnTo>
                <a:lnTo>
                  <a:pt x="510" y="34"/>
                </a:lnTo>
                <a:lnTo>
                  <a:pt x="508" y="36"/>
                </a:lnTo>
                <a:lnTo>
                  <a:pt x="508" y="36"/>
                </a:lnTo>
                <a:lnTo>
                  <a:pt x="508" y="36"/>
                </a:lnTo>
                <a:lnTo>
                  <a:pt x="508" y="36"/>
                </a:lnTo>
                <a:lnTo>
                  <a:pt x="508" y="36"/>
                </a:lnTo>
                <a:lnTo>
                  <a:pt x="508" y="36"/>
                </a:lnTo>
                <a:lnTo>
                  <a:pt x="508" y="36"/>
                </a:lnTo>
                <a:lnTo>
                  <a:pt x="508" y="36"/>
                </a:lnTo>
                <a:lnTo>
                  <a:pt x="508" y="36"/>
                </a:lnTo>
                <a:lnTo>
                  <a:pt x="506" y="36"/>
                </a:lnTo>
                <a:lnTo>
                  <a:pt x="506" y="36"/>
                </a:lnTo>
                <a:lnTo>
                  <a:pt x="506" y="36"/>
                </a:lnTo>
                <a:lnTo>
                  <a:pt x="504" y="36"/>
                </a:lnTo>
                <a:lnTo>
                  <a:pt x="504" y="36"/>
                </a:lnTo>
                <a:lnTo>
                  <a:pt x="504" y="36"/>
                </a:lnTo>
                <a:lnTo>
                  <a:pt x="504" y="36"/>
                </a:lnTo>
                <a:lnTo>
                  <a:pt x="504" y="36"/>
                </a:lnTo>
                <a:lnTo>
                  <a:pt x="506" y="36"/>
                </a:lnTo>
                <a:lnTo>
                  <a:pt x="506" y="36"/>
                </a:lnTo>
                <a:lnTo>
                  <a:pt x="504" y="38"/>
                </a:lnTo>
                <a:lnTo>
                  <a:pt x="504" y="38"/>
                </a:lnTo>
                <a:lnTo>
                  <a:pt x="504" y="38"/>
                </a:lnTo>
                <a:lnTo>
                  <a:pt x="504" y="38"/>
                </a:lnTo>
                <a:lnTo>
                  <a:pt x="504" y="38"/>
                </a:lnTo>
                <a:lnTo>
                  <a:pt x="502" y="38"/>
                </a:lnTo>
                <a:lnTo>
                  <a:pt x="504" y="38"/>
                </a:lnTo>
                <a:lnTo>
                  <a:pt x="504" y="38"/>
                </a:lnTo>
                <a:lnTo>
                  <a:pt x="504" y="38"/>
                </a:lnTo>
                <a:lnTo>
                  <a:pt x="504" y="38"/>
                </a:lnTo>
                <a:lnTo>
                  <a:pt x="502" y="38"/>
                </a:lnTo>
                <a:lnTo>
                  <a:pt x="502" y="38"/>
                </a:lnTo>
                <a:lnTo>
                  <a:pt x="502" y="40"/>
                </a:lnTo>
                <a:lnTo>
                  <a:pt x="502" y="40"/>
                </a:lnTo>
                <a:lnTo>
                  <a:pt x="502" y="40"/>
                </a:lnTo>
                <a:lnTo>
                  <a:pt x="502" y="40"/>
                </a:lnTo>
                <a:lnTo>
                  <a:pt x="502" y="40"/>
                </a:lnTo>
                <a:lnTo>
                  <a:pt x="502" y="40"/>
                </a:lnTo>
                <a:lnTo>
                  <a:pt x="504" y="40"/>
                </a:lnTo>
                <a:lnTo>
                  <a:pt x="504" y="40"/>
                </a:lnTo>
                <a:lnTo>
                  <a:pt x="504" y="40"/>
                </a:lnTo>
                <a:lnTo>
                  <a:pt x="504" y="40"/>
                </a:lnTo>
                <a:lnTo>
                  <a:pt x="504" y="40"/>
                </a:lnTo>
                <a:lnTo>
                  <a:pt x="504" y="40"/>
                </a:lnTo>
                <a:lnTo>
                  <a:pt x="506" y="40"/>
                </a:lnTo>
                <a:lnTo>
                  <a:pt x="506" y="40"/>
                </a:lnTo>
                <a:lnTo>
                  <a:pt x="506" y="40"/>
                </a:lnTo>
                <a:lnTo>
                  <a:pt x="506" y="40"/>
                </a:lnTo>
                <a:lnTo>
                  <a:pt x="506" y="40"/>
                </a:lnTo>
                <a:lnTo>
                  <a:pt x="506" y="40"/>
                </a:lnTo>
                <a:lnTo>
                  <a:pt x="506" y="40"/>
                </a:lnTo>
                <a:lnTo>
                  <a:pt x="508" y="40"/>
                </a:lnTo>
                <a:lnTo>
                  <a:pt x="508" y="40"/>
                </a:lnTo>
                <a:lnTo>
                  <a:pt x="508" y="40"/>
                </a:lnTo>
                <a:lnTo>
                  <a:pt x="508" y="40"/>
                </a:lnTo>
                <a:lnTo>
                  <a:pt x="508" y="40"/>
                </a:lnTo>
                <a:lnTo>
                  <a:pt x="508" y="40"/>
                </a:lnTo>
                <a:lnTo>
                  <a:pt x="508" y="40"/>
                </a:lnTo>
                <a:lnTo>
                  <a:pt x="508" y="40"/>
                </a:lnTo>
                <a:lnTo>
                  <a:pt x="506" y="40"/>
                </a:lnTo>
                <a:lnTo>
                  <a:pt x="506" y="40"/>
                </a:lnTo>
                <a:lnTo>
                  <a:pt x="506" y="40"/>
                </a:lnTo>
                <a:lnTo>
                  <a:pt x="506" y="40"/>
                </a:lnTo>
                <a:lnTo>
                  <a:pt x="506" y="40"/>
                </a:lnTo>
                <a:lnTo>
                  <a:pt x="506" y="40"/>
                </a:lnTo>
                <a:lnTo>
                  <a:pt x="508" y="38"/>
                </a:lnTo>
                <a:lnTo>
                  <a:pt x="508" y="38"/>
                </a:lnTo>
                <a:lnTo>
                  <a:pt x="508" y="38"/>
                </a:lnTo>
                <a:lnTo>
                  <a:pt x="508" y="38"/>
                </a:lnTo>
                <a:lnTo>
                  <a:pt x="510" y="38"/>
                </a:lnTo>
                <a:lnTo>
                  <a:pt x="510" y="38"/>
                </a:lnTo>
                <a:lnTo>
                  <a:pt x="510" y="38"/>
                </a:lnTo>
                <a:lnTo>
                  <a:pt x="512" y="38"/>
                </a:lnTo>
                <a:lnTo>
                  <a:pt x="512" y="38"/>
                </a:lnTo>
                <a:lnTo>
                  <a:pt x="512" y="38"/>
                </a:lnTo>
                <a:lnTo>
                  <a:pt x="514" y="38"/>
                </a:lnTo>
                <a:lnTo>
                  <a:pt x="514" y="36"/>
                </a:lnTo>
                <a:lnTo>
                  <a:pt x="514" y="36"/>
                </a:lnTo>
                <a:lnTo>
                  <a:pt x="514" y="36"/>
                </a:lnTo>
                <a:lnTo>
                  <a:pt x="514" y="36"/>
                </a:lnTo>
                <a:lnTo>
                  <a:pt x="514" y="36"/>
                </a:lnTo>
                <a:lnTo>
                  <a:pt x="514" y="36"/>
                </a:lnTo>
                <a:lnTo>
                  <a:pt x="516" y="36"/>
                </a:lnTo>
                <a:lnTo>
                  <a:pt x="516" y="36"/>
                </a:lnTo>
                <a:lnTo>
                  <a:pt x="516" y="36"/>
                </a:lnTo>
                <a:lnTo>
                  <a:pt x="518" y="36"/>
                </a:lnTo>
                <a:lnTo>
                  <a:pt x="518" y="36"/>
                </a:lnTo>
                <a:lnTo>
                  <a:pt x="520" y="36"/>
                </a:lnTo>
                <a:lnTo>
                  <a:pt x="522" y="36"/>
                </a:lnTo>
                <a:lnTo>
                  <a:pt x="524" y="36"/>
                </a:lnTo>
                <a:lnTo>
                  <a:pt x="526" y="36"/>
                </a:lnTo>
                <a:lnTo>
                  <a:pt x="526" y="36"/>
                </a:lnTo>
                <a:lnTo>
                  <a:pt x="528" y="36"/>
                </a:lnTo>
                <a:lnTo>
                  <a:pt x="528" y="36"/>
                </a:lnTo>
                <a:lnTo>
                  <a:pt x="528" y="36"/>
                </a:lnTo>
                <a:lnTo>
                  <a:pt x="530" y="36"/>
                </a:lnTo>
                <a:lnTo>
                  <a:pt x="530" y="36"/>
                </a:lnTo>
                <a:lnTo>
                  <a:pt x="530" y="36"/>
                </a:lnTo>
                <a:lnTo>
                  <a:pt x="530" y="36"/>
                </a:lnTo>
                <a:lnTo>
                  <a:pt x="532" y="36"/>
                </a:lnTo>
                <a:lnTo>
                  <a:pt x="532" y="38"/>
                </a:lnTo>
                <a:lnTo>
                  <a:pt x="530" y="38"/>
                </a:lnTo>
                <a:lnTo>
                  <a:pt x="530" y="38"/>
                </a:lnTo>
                <a:lnTo>
                  <a:pt x="530" y="38"/>
                </a:lnTo>
                <a:lnTo>
                  <a:pt x="528" y="38"/>
                </a:lnTo>
                <a:lnTo>
                  <a:pt x="528" y="40"/>
                </a:lnTo>
                <a:lnTo>
                  <a:pt x="528" y="40"/>
                </a:lnTo>
                <a:lnTo>
                  <a:pt x="526" y="40"/>
                </a:lnTo>
                <a:lnTo>
                  <a:pt x="526" y="40"/>
                </a:lnTo>
                <a:lnTo>
                  <a:pt x="524" y="40"/>
                </a:lnTo>
                <a:lnTo>
                  <a:pt x="524" y="40"/>
                </a:lnTo>
                <a:lnTo>
                  <a:pt x="524" y="40"/>
                </a:lnTo>
                <a:lnTo>
                  <a:pt x="524" y="40"/>
                </a:lnTo>
                <a:lnTo>
                  <a:pt x="522" y="40"/>
                </a:lnTo>
                <a:lnTo>
                  <a:pt x="522" y="40"/>
                </a:lnTo>
                <a:lnTo>
                  <a:pt x="522" y="40"/>
                </a:lnTo>
                <a:lnTo>
                  <a:pt x="520" y="40"/>
                </a:lnTo>
                <a:lnTo>
                  <a:pt x="520" y="40"/>
                </a:lnTo>
                <a:lnTo>
                  <a:pt x="518" y="40"/>
                </a:lnTo>
                <a:lnTo>
                  <a:pt x="518" y="40"/>
                </a:lnTo>
                <a:lnTo>
                  <a:pt x="518" y="40"/>
                </a:lnTo>
                <a:lnTo>
                  <a:pt x="516" y="40"/>
                </a:lnTo>
                <a:lnTo>
                  <a:pt x="516" y="40"/>
                </a:lnTo>
                <a:lnTo>
                  <a:pt x="514" y="40"/>
                </a:lnTo>
                <a:lnTo>
                  <a:pt x="514" y="40"/>
                </a:lnTo>
                <a:lnTo>
                  <a:pt x="514" y="40"/>
                </a:lnTo>
                <a:lnTo>
                  <a:pt x="514" y="40"/>
                </a:lnTo>
                <a:lnTo>
                  <a:pt x="512" y="40"/>
                </a:lnTo>
                <a:lnTo>
                  <a:pt x="512" y="40"/>
                </a:lnTo>
                <a:lnTo>
                  <a:pt x="512" y="42"/>
                </a:lnTo>
                <a:lnTo>
                  <a:pt x="510" y="42"/>
                </a:lnTo>
                <a:lnTo>
                  <a:pt x="510" y="42"/>
                </a:lnTo>
                <a:lnTo>
                  <a:pt x="510" y="42"/>
                </a:lnTo>
                <a:lnTo>
                  <a:pt x="512" y="42"/>
                </a:lnTo>
                <a:lnTo>
                  <a:pt x="512" y="42"/>
                </a:lnTo>
                <a:lnTo>
                  <a:pt x="510" y="42"/>
                </a:lnTo>
                <a:lnTo>
                  <a:pt x="510" y="42"/>
                </a:lnTo>
                <a:lnTo>
                  <a:pt x="510" y="42"/>
                </a:lnTo>
                <a:lnTo>
                  <a:pt x="510" y="42"/>
                </a:lnTo>
                <a:lnTo>
                  <a:pt x="510" y="42"/>
                </a:lnTo>
                <a:lnTo>
                  <a:pt x="510" y="44"/>
                </a:lnTo>
                <a:lnTo>
                  <a:pt x="510" y="44"/>
                </a:lnTo>
                <a:lnTo>
                  <a:pt x="510" y="44"/>
                </a:lnTo>
                <a:lnTo>
                  <a:pt x="510" y="44"/>
                </a:lnTo>
                <a:lnTo>
                  <a:pt x="508" y="44"/>
                </a:lnTo>
                <a:lnTo>
                  <a:pt x="508" y="44"/>
                </a:lnTo>
                <a:lnTo>
                  <a:pt x="510" y="44"/>
                </a:lnTo>
                <a:lnTo>
                  <a:pt x="510" y="44"/>
                </a:lnTo>
                <a:lnTo>
                  <a:pt x="510" y="46"/>
                </a:lnTo>
                <a:lnTo>
                  <a:pt x="510" y="46"/>
                </a:lnTo>
                <a:lnTo>
                  <a:pt x="510" y="46"/>
                </a:lnTo>
                <a:lnTo>
                  <a:pt x="510" y="46"/>
                </a:lnTo>
                <a:lnTo>
                  <a:pt x="508" y="46"/>
                </a:lnTo>
                <a:lnTo>
                  <a:pt x="508" y="46"/>
                </a:lnTo>
                <a:lnTo>
                  <a:pt x="508" y="46"/>
                </a:lnTo>
                <a:lnTo>
                  <a:pt x="506" y="48"/>
                </a:lnTo>
                <a:lnTo>
                  <a:pt x="506" y="48"/>
                </a:lnTo>
                <a:lnTo>
                  <a:pt x="506" y="48"/>
                </a:lnTo>
                <a:lnTo>
                  <a:pt x="506" y="48"/>
                </a:lnTo>
                <a:lnTo>
                  <a:pt x="508" y="48"/>
                </a:lnTo>
                <a:lnTo>
                  <a:pt x="508" y="48"/>
                </a:lnTo>
                <a:lnTo>
                  <a:pt x="508" y="46"/>
                </a:lnTo>
                <a:lnTo>
                  <a:pt x="510" y="46"/>
                </a:lnTo>
                <a:lnTo>
                  <a:pt x="510" y="46"/>
                </a:lnTo>
                <a:lnTo>
                  <a:pt x="510" y="46"/>
                </a:lnTo>
                <a:lnTo>
                  <a:pt x="510" y="46"/>
                </a:lnTo>
                <a:lnTo>
                  <a:pt x="510" y="46"/>
                </a:lnTo>
                <a:lnTo>
                  <a:pt x="510" y="46"/>
                </a:lnTo>
                <a:lnTo>
                  <a:pt x="510" y="46"/>
                </a:lnTo>
                <a:lnTo>
                  <a:pt x="514" y="46"/>
                </a:lnTo>
                <a:lnTo>
                  <a:pt x="514" y="46"/>
                </a:lnTo>
                <a:lnTo>
                  <a:pt x="514" y="46"/>
                </a:lnTo>
                <a:lnTo>
                  <a:pt x="514" y="46"/>
                </a:lnTo>
                <a:lnTo>
                  <a:pt x="514" y="46"/>
                </a:lnTo>
                <a:lnTo>
                  <a:pt x="514" y="46"/>
                </a:lnTo>
                <a:lnTo>
                  <a:pt x="514" y="46"/>
                </a:lnTo>
                <a:lnTo>
                  <a:pt x="514" y="46"/>
                </a:lnTo>
                <a:lnTo>
                  <a:pt x="514" y="48"/>
                </a:lnTo>
                <a:lnTo>
                  <a:pt x="514" y="48"/>
                </a:lnTo>
                <a:lnTo>
                  <a:pt x="514" y="46"/>
                </a:lnTo>
                <a:lnTo>
                  <a:pt x="514" y="46"/>
                </a:lnTo>
                <a:lnTo>
                  <a:pt x="514" y="46"/>
                </a:lnTo>
                <a:lnTo>
                  <a:pt x="514" y="46"/>
                </a:lnTo>
                <a:lnTo>
                  <a:pt x="514" y="48"/>
                </a:lnTo>
                <a:lnTo>
                  <a:pt x="514" y="48"/>
                </a:lnTo>
                <a:lnTo>
                  <a:pt x="512" y="48"/>
                </a:lnTo>
                <a:lnTo>
                  <a:pt x="512" y="48"/>
                </a:lnTo>
                <a:lnTo>
                  <a:pt x="512" y="46"/>
                </a:lnTo>
                <a:lnTo>
                  <a:pt x="512" y="46"/>
                </a:lnTo>
                <a:lnTo>
                  <a:pt x="512" y="46"/>
                </a:lnTo>
                <a:lnTo>
                  <a:pt x="514" y="46"/>
                </a:lnTo>
                <a:lnTo>
                  <a:pt x="514" y="46"/>
                </a:lnTo>
                <a:lnTo>
                  <a:pt x="514" y="46"/>
                </a:lnTo>
                <a:lnTo>
                  <a:pt x="514" y="46"/>
                </a:lnTo>
                <a:lnTo>
                  <a:pt x="514" y="46"/>
                </a:lnTo>
                <a:lnTo>
                  <a:pt x="514" y="46"/>
                </a:lnTo>
                <a:lnTo>
                  <a:pt x="512" y="46"/>
                </a:lnTo>
                <a:lnTo>
                  <a:pt x="512" y="46"/>
                </a:lnTo>
                <a:lnTo>
                  <a:pt x="512" y="46"/>
                </a:lnTo>
                <a:lnTo>
                  <a:pt x="512" y="46"/>
                </a:lnTo>
                <a:lnTo>
                  <a:pt x="510" y="48"/>
                </a:lnTo>
                <a:lnTo>
                  <a:pt x="510" y="48"/>
                </a:lnTo>
                <a:lnTo>
                  <a:pt x="510" y="48"/>
                </a:lnTo>
                <a:lnTo>
                  <a:pt x="510" y="48"/>
                </a:lnTo>
                <a:lnTo>
                  <a:pt x="510" y="48"/>
                </a:lnTo>
                <a:lnTo>
                  <a:pt x="510" y="48"/>
                </a:lnTo>
                <a:lnTo>
                  <a:pt x="510" y="48"/>
                </a:lnTo>
                <a:lnTo>
                  <a:pt x="510" y="48"/>
                </a:lnTo>
                <a:lnTo>
                  <a:pt x="510" y="48"/>
                </a:lnTo>
                <a:lnTo>
                  <a:pt x="510" y="48"/>
                </a:lnTo>
                <a:lnTo>
                  <a:pt x="508" y="48"/>
                </a:lnTo>
                <a:lnTo>
                  <a:pt x="508" y="48"/>
                </a:lnTo>
                <a:lnTo>
                  <a:pt x="508" y="48"/>
                </a:lnTo>
                <a:lnTo>
                  <a:pt x="506" y="48"/>
                </a:lnTo>
                <a:lnTo>
                  <a:pt x="506" y="48"/>
                </a:lnTo>
                <a:lnTo>
                  <a:pt x="504" y="48"/>
                </a:lnTo>
                <a:lnTo>
                  <a:pt x="504" y="48"/>
                </a:lnTo>
                <a:lnTo>
                  <a:pt x="506" y="50"/>
                </a:lnTo>
                <a:lnTo>
                  <a:pt x="506" y="50"/>
                </a:lnTo>
                <a:lnTo>
                  <a:pt x="506" y="50"/>
                </a:lnTo>
                <a:lnTo>
                  <a:pt x="506" y="50"/>
                </a:lnTo>
                <a:lnTo>
                  <a:pt x="506" y="50"/>
                </a:lnTo>
                <a:lnTo>
                  <a:pt x="506" y="50"/>
                </a:lnTo>
                <a:lnTo>
                  <a:pt x="506" y="50"/>
                </a:lnTo>
                <a:lnTo>
                  <a:pt x="506" y="50"/>
                </a:lnTo>
                <a:lnTo>
                  <a:pt x="506" y="50"/>
                </a:lnTo>
                <a:lnTo>
                  <a:pt x="506" y="50"/>
                </a:lnTo>
                <a:lnTo>
                  <a:pt x="504" y="50"/>
                </a:lnTo>
                <a:lnTo>
                  <a:pt x="504" y="50"/>
                </a:lnTo>
                <a:lnTo>
                  <a:pt x="504" y="50"/>
                </a:lnTo>
                <a:lnTo>
                  <a:pt x="504" y="52"/>
                </a:lnTo>
                <a:lnTo>
                  <a:pt x="504" y="52"/>
                </a:lnTo>
                <a:lnTo>
                  <a:pt x="502" y="52"/>
                </a:lnTo>
                <a:lnTo>
                  <a:pt x="502" y="52"/>
                </a:lnTo>
                <a:lnTo>
                  <a:pt x="502" y="52"/>
                </a:lnTo>
                <a:lnTo>
                  <a:pt x="500" y="50"/>
                </a:lnTo>
                <a:lnTo>
                  <a:pt x="500" y="50"/>
                </a:lnTo>
                <a:lnTo>
                  <a:pt x="500" y="50"/>
                </a:lnTo>
                <a:lnTo>
                  <a:pt x="498" y="50"/>
                </a:lnTo>
                <a:lnTo>
                  <a:pt x="498" y="50"/>
                </a:lnTo>
                <a:lnTo>
                  <a:pt x="498" y="52"/>
                </a:lnTo>
                <a:lnTo>
                  <a:pt x="498" y="52"/>
                </a:lnTo>
                <a:lnTo>
                  <a:pt x="498" y="52"/>
                </a:lnTo>
                <a:lnTo>
                  <a:pt x="498" y="52"/>
                </a:lnTo>
                <a:lnTo>
                  <a:pt x="496" y="52"/>
                </a:lnTo>
                <a:lnTo>
                  <a:pt x="496" y="52"/>
                </a:lnTo>
                <a:lnTo>
                  <a:pt x="496" y="52"/>
                </a:lnTo>
                <a:lnTo>
                  <a:pt x="496" y="52"/>
                </a:lnTo>
                <a:lnTo>
                  <a:pt x="496" y="52"/>
                </a:lnTo>
                <a:lnTo>
                  <a:pt x="496" y="52"/>
                </a:lnTo>
                <a:lnTo>
                  <a:pt x="496" y="52"/>
                </a:lnTo>
                <a:lnTo>
                  <a:pt x="494" y="52"/>
                </a:lnTo>
                <a:lnTo>
                  <a:pt x="494" y="52"/>
                </a:lnTo>
                <a:lnTo>
                  <a:pt x="494" y="52"/>
                </a:lnTo>
                <a:lnTo>
                  <a:pt x="494" y="52"/>
                </a:lnTo>
                <a:lnTo>
                  <a:pt x="494" y="52"/>
                </a:lnTo>
                <a:lnTo>
                  <a:pt x="494" y="52"/>
                </a:lnTo>
                <a:lnTo>
                  <a:pt x="494" y="52"/>
                </a:lnTo>
                <a:lnTo>
                  <a:pt x="496" y="54"/>
                </a:lnTo>
                <a:lnTo>
                  <a:pt x="494" y="54"/>
                </a:lnTo>
                <a:lnTo>
                  <a:pt x="494" y="54"/>
                </a:lnTo>
                <a:lnTo>
                  <a:pt x="492" y="54"/>
                </a:lnTo>
                <a:lnTo>
                  <a:pt x="492" y="54"/>
                </a:lnTo>
                <a:lnTo>
                  <a:pt x="492" y="54"/>
                </a:lnTo>
                <a:lnTo>
                  <a:pt x="490" y="54"/>
                </a:lnTo>
                <a:lnTo>
                  <a:pt x="490" y="54"/>
                </a:lnTo>
                <a:lnTo>
                  <a:pt x="492" y="54"/>
                </a:lnTo>
                <a:lnTo>
                  <a:pt x="492" y="54"/>
                </a:lnTo>
                <a:lnTo>
                  <a:pt x="492" y="54"/>
                </a:lnTo>
                <a:lnTo>
                  <a:pt x="492" y="54"/>
                </a:lnTo>
                <a:lnTo>
                  <a:pt x="492" y="54"/>
                </a:lnTo>
                <a:lnTo>
                  <a:pt x="494" y="54"/>
                </a:lnTo>
                <a:lnTo>
                  <a:pt x="494" y="54"/>
                </a:lnTo>
                <a:lnTo>
                  <a:pt x="494" y="54"/>
                </a:lnTo>
                <a:lnTo>
                  <a:pt x="496" y="54"/>
                </a:lnTo>
                <a:lnTo>
                  <a:pt x="496" y="54"/>
                </a:lnTo>
                <a:lnTo>
                  <a:pt x="496" y="54"/>
                </a:lnTo>
                <a:lnTo>
                  <a:pt x="496" y="54"/>
                </a:lnTo>
                <a:lnTo>
                  <a:pt x="496" y="54"/>
                </a:lnTo>
                <a:lnTo>
                  <a:pt x="496" y="54"/>
                </a:lnTo>
                <a:lnTo>
                  <a:pt x="496" y="54"/>
                </a:lnTo>
                <a:lnTo>
                  <a:pt x="494" y="54"/>
                </a:lnTo>
                <a:lnTo>
                  <a:pt x="494" y="56"/>
                </a:lnTo>
                <a:lnTo>
                  <a:pt x="490" y="58"/>
                </a:lnTo>
                <a:lnTo>
                  <a:pt x="490" y="58"/>
                </a:lnTo>
                <a:lnTo>
                  <a:pt x="490" y="58"/>
                </a:lnTo>
                <a:lnTo>
                  <a:pt x="490" y="58"/>
                </a:lnTo>
                <a:lnTo>
                  <a:pt x="490" y="58"/>
                </a:lnTo>
                <a:lnTo>
                  <a:pt x="490" y="58"/>
                </a:lnTo>
                <a:lnTo>
                  <a:pt x="490" y="58"/>
                </a:lnTo>
                <a:lnTo>
                  <a:pt x="490" y="58"/>
                </a:lnTo>
                <a:lnTo>
                  <a:pt x="490" y="58"/>
                </a:lnTo>
                <a:lnTo>
                  <a:pt x="490" y="58"/>
                </a:lnTo>
                <a:lnTo>
                  <a:pt x="490" y="58"/>
                </a:lnTo>
                <a:lnTo>
                  <a:pt x="490" y="60"/>
                </a:lnTo>
                <a:lnTo>
                  <a:pt x="490" y="60"/>
                </a:lnTo>
                <a:lnTo>
                  <a:pt x="488" y="60"/>
                </a:lnTo>
                <a:lnTo>
                  <a:pt x="488" y="60"/>
                </a:lnTo>
                <a:lnTo>
                  <a:pt x="488" y="60"/>
                </a:lnTo>
                <a:lnTo>
                  <a:pt x="486" y="60"/>
                </a:lnTo>
                <a:lnTo>
                  <a:pt x="486" y="60"/>
                </a:lnTo>
                <a:lnTo>
                  <a:pt x="486" y="60"/>
                </a:lnTo>
                <a:lnTo>
                  <a:pt x="486" y="60"/>
                </a:lnTo>
                <a:lnTo>
                  <a:pt x="486" y="60"/>
                </a:lnTo>
                <a:lnTo>
                  <a:pt x="486" y="60"/>
                </a:lnTo>
                <a:lnTo>
                  <a:pt x="488" y="60"/>
                </a:lnTo>
                <a:lnTo>
                  <a:pt x="488" y="60"/>
                </a:lnTo>
                <a:lnTo>
                  <a:pt x="488" y="60"/>
                </a:lnTo>
                <a:lnTo>
                  <a:pt x="488" y="60"/>
                </a:lnTo>
                <a:lnTo>
                  <a:pt x="488" y="60"/>
                </a:lnTo>
                <a:lnTo>
                  <a:pt x="490" y="60"/>
                </a:lnTo>
                <a:lnTo>
                  <a:pt x="488" y="60"/>
                </a:lnTo>
                <a:lnTo>
                  <a:pt x="488" y="60"/>
                </a:lnTo>
                <a:lnTo>
                  <a:pt x="488" y="62"/>
                </a:lnTo>
                <a:lnTo>
                  <a:pt x="486" y="62"/>
                </a:lnTo>
                <a:lnTo>
                  <a:pt x="486" y="62"/>
                </a:lnTo>
                <a:lnTo>
                  <a:pt x="486" y="62"/>
                </a:lnTo>
                <a:lnTo>
                  <a:pt x="484" y="62"/>
                </a:lnTo>
                <a:lnTo>
                  <a:pt x="484" y="62"/>
                </a:lnTo>
                <a:lnTo>
                  <a:pt x="484" y="62"/>
                </a:lnTo>
                <a:lnTo>
                  <a:pt x="486" y="62"/>
                </a:lnTo>
                <a:lnTo>
                  <a:pt x="486" y="62"/>
                </a:lnTo>
                <a:lnTo>
                  <a:pt x="486" y="62"/>
                </a:lnTo>
                <a:lnTo>
                  <a:pt x="486" y="62"/>
                </a:lnTo>
                <a:lnTo>
                  <a:pt x="486" y="62"/>
                </a:lnTo>
                <a:lnTo>
                  <a:pt x="486" y="62"/>
                </a:lnTo>
                <a:lnTo>
                  <a:pt x="486" y="62"/>
                </a:lnTo>
                <a:lnTo>
                  <a:pt x="486" y="62"/>
                </a:lnTo>
                <a:lnTo>
                  <a:pt x="488" y="62"/>
                </a:lnTo>
                <a:lnTo>
                  <a:pt x="486" y="62"/>
                </a:lnTo>
                <a:lnTo>
                  <a:pt x="486" y="62"/>
                </a:lnTo>
                <a:lnTo>
                  <a:pt x="486" y="62"/>
                </a:lnTo>
                <a:lnTo>
                  <a:pt x="484" y="64"/>
                </a:lnTo>
                <a:lnTo>
                  <a:pt x="484" y="64"/>
                </a:lnTo>
                <a:lnTo>
                  <a:pt x="484" y="64"/>
                </a:lnTo>
                <a:lnTo>
                  <a:pt x="482" y="66"/>
                </a:lnTo>
                <a:lnTo>
                  <a:pt x="482" y="66"/>
                </a:lnTo>
                <a:lnTo>
                  <a:pt x="482" y="66"/>
                </a:lnTo>
                <a:lnTo>
                  <a:pt x="484" y="66"/>
                </a:lnTo>
                <a:lnTo>
                  <a:pt x="484" y="66"/>
                </a:lnTo>
                <a:lnTo>
                  <a:pt x="484" y="66"/>
                </a:lnTo>
                <a:lnTo>
                  <a:pt x="484" y="66"/>
                </a:lnTo>
                <a:lnTo>
                  <a:pt x="486" y="66"/>
                </a:lnTo>
                <a:lnTo>
                  <a:pt x="486" y="66"/>
                </a:lnTo>
                <a:lnTo>
                  <a:pt x="488" y="66"/>
                </a:lnTo>
                <a:lnTo>
                  <a:pt x="488" y="66"/>
                </a:lnTo>
                <a:lnTo>
                  <a:pt x="488" y="66"/>
                </a:lnTo>
                <a:lnTo>
                  <a:pt x="488" y="66"/>
                </a:lnTo>
                <a:lnTo>
                  <a:pt x="486" y="66"/>
                </a:lnTo>
                <a:lnTo>
                  <a:pt x="484" y="66"/>
                </a:lnTo>
                <a:lnTo>
                  <a:pt x="484" y="68"/>
                </a:lnTo>
                <a:lnTo>
                  <a:pt x="484" y="68"/>
                </a:lnTo>
                <a:lnTo>
                  <a:pt x="486" y="66"/>
                </a:lnTo>
                <a:lnTo>
                  <a:pt x="486" y="66"/>
                </a:lnTo>
                <a:lnTo>
                  <a:pt x="488" y="66"/>
                </a:lnTo>
                <a:lnTo>
                  <a:pt x="488" y="66"/>
                </a:lnTo>
                <a:lnTo>
                  <a:pt x="488" y="66"/>
                </a:lnTo>
                <a:lnTo>
                  <a:pt x="488" y="64"/>
                </a:lnTo>
                <a:lnTo>
                  <a:pt x="488" y="64"/>
                </a:lnTo>
                <a:lnTo>
                  <a:pt x="488" y="64"/>
                </a:lnTo>
                <a:lnTo>
                  <a:pt x="488" y="64"/>
                </a:lnTo>
                <a:lnTo>
                  <a:pt x="488" y="64"/>
                </a:lnTo>
                <a:lnTo>
                  <a:pt x="488" y="64"/>
                </a:lnTo>
                <a:lnTo>
                  <a:pt x="488" y="64"/>
                </a:lnTo>
                <a:lnTo>
                  <a:pt x="488" y="64"/>
                </a:lnTo>
                <a:lnTo>
                  <a:pt x="490" y="64"/>
                </a:lnTo>
                <a:lnTo>
                  <a:pt x="490" y="62"/>
                </a:lnTo>
                <a:lnTo>
                  <a:pt x="492" y="62"/>
                </a:lnTo>
                <a:lnTo>
                  <a:pt x="492" y="62"/>
                </a:lnTo>
                <a:lnTo>
                  <a:pt x="492" y="62"/>
                </a:lnTo>
                <a:lnTo>
                  <a:pt x="494" y="62"/>
                </a:lnTo>
                <a:lnTo>
                  <a:pt x="494" y="62"/>
                </a:lnTo>
                <a:lnTo>
                  <a:pt x="494" y="62"/>
                </a:lnTo>
                <a:lnTo>
                  <a:pt x="494" y="62"/>
                </a:lnTo>
                <a:lnTo>
                  <a:pt x="494" y="62"/>
                </a:lnTo>
                <a:lnTo>
                  <a:pt x="494" y="62"/>
                </a:lnTo>
                <a:lnTo>
                  <a:pt x="496" y="62"/>
                </a:lnTo>
                <a:lnTo>
                  <a:pt x="496" y="62"/>
                </a:lnTo>
                <a:lnTo>
                  <a:pt x="496" y="62"/>
                </a:lnTo>
                <a:lnTo>
                  <a:pt x="496" y="62"/>
                </a:lnTo>
                <a:lnTo>
                  <a:pt x="496" y="62"/>
                </a:lnTo>
                <a:lnTo>
                  <a:pt x="498" y="62"/>
                </a:lnTo>
                <a:lnTo>
                  <a:pt x="498" y="64"/>
                </a:lnTo>
                <a:lnTo>
                  <a:pt x="500" y="64"/>
                </a:lnTo>
                <a:lnTo>
                  <a:pt x="502" y="64"/>
                </a:lnTo>
                <a:lnTo>
                  <a:pt x="502" y="64"/>
                </a:lnTo>
                <a:lnTo>
                  <a:pt x="504" y="64"/>
                </a:lnTo>
                <a:lnTo>
                  <a:pt x="506" y="64"/>
                </a:lnTo>
                <a:lnTo>
                  <a:pt x="506" y="64"/>
                </a:lnTo>
                <a:lnTo>
                  <a:pt x="506" y="64"/>
                </a:lnTo>
                <a:lnTo>
                  <a:pt x="508" y="64"/>
                </a:lnTo>
                <a:lnTo>
                  <a:pt x="508" y="64"/>
                </a:lnTo>
                <a:lnTo>
                  <a:pt x="508" y="64"/>
                </a:lnTo>
                <a:lnTo>
                  <a:pt x="508" y="64"/>
                </a:lnTo>
                <a:lnTo>
                  <a:pt x="510" y="66"/>
                </a:lnTo>
                <a:lnTo>
                  <a:pt x="510" y="66"/>
                </a:lnTo>
                <a:lnTo>
                  <a:pt x="510" y="66"/>
                </a:lnTo>
                <a:lnTo>
                  <a:pt x="510" y="66"/>
                </a:lnTo>
                <a:lnTo>
                  <a:pt x="510" y="66"/>
                </a:lnTo>
                <a:lnTo>
                  <a:pt x="510" y="66"/>
                </a:lnTo>
                <a:lnTo>
                  <a:pt x="510" y="66"/>
                </a:lnTo>
                <a:lnTo>
                  <a:pt x="510" y="66"/>
                </a:lnTo>
                <a:lnTo>
                  <a:pt x="508" y="66"/>
                </a:lnTo>
                <a:lnTo>
                  <a:pt x="508" y="66"/>
                </a:lnTo>
                <a:lnTo>
                  <a:pt x="508" y="66"/>
                </a:lnTo>
                <a:lnTo>
                  <a:pt x="508" y="66"/>
                </a:lnTo>
                <a:lnTo>
                  <a:pt x="508" y="66"/>
                </a:lnTo>
                <a:lnTo>
                  <a:pt x="508" y="66"/>
                </a:lnTo>
                <a:lnTo>
                  <a:pt x="508" y="66"/>
                </a:lnTo>
                <a:lnTo>
                  <a:pt x="508" y="66"/>
                </a:lnTo>
                <a:lnTo>
                  <a:pt x="506" y="66"/>
                </a:lnTo>
                <a:lnTo>
                  <a:pt x="506" y="66"/>
                </a:lnTo>
                <a:lnTo>
                  <a:pt x="506" y="66"/>
                </a:lnTo>
                <a:lnTo>
                  <a:pt x="504" y="66"/>
                </a:lnTo>
                <a:lnTo>
                  <a:pt x="504" y="66"/>
                </a:lnTo>
                <a:lnTo>
                  <a:pt x="502" y="66"/>
                </a:lnTo>
                <a:lnTo>
                  <a:pt x="500" y="64"/>
                </a:lnTo>
                <a:lnTo>
                  <a:pt x="500" y="64"/>
                </a:lnTo>
                <a:lnTo>
                  <a:pt x="500" y="64"/>
                </a:lnTo>
                <a:lnTo>
                  <a:pt x="500" y="64"/>
                </a:lnTo>
                <a:lnTo>
                  <a:pt x="498" y="64"/>
                </a:lnTo>
                <a:lnTo>
                  <a:pt x="498" y="64"/>
                </a:lnTo>
                <a:lnTo>
                  <a:pt x="498" y="64"/>
                </a:lnTo>
                <a:lnTo>
                  <a:pt x="498" y="64"/>
                </a:lnTo>
                <a:lnTo>
                  <a:pt x="498" y="66"/>
                </a:lnTo>
                <a:lnTo>
                  <a:pt x="498" y="66"/>
                </a:lnTo>
                <a:lnTo>
                  <a:pt x="498" y="66"/>
                </a:lnTo>
                <a:lnTo>
                  <a:pt x="498" y="66"/>
                </a:lnTo>
                <a:lnTo>
                  <a:pt x="496" y="66"/>
                </a:lnTo>
                <a:lnTo>
                  <a:pt x="496" y="66"/>
                </a:lnTo>
                <a:lnTo>
                  <a:pt x="496" y="66"/>
                </a:lnTo>
                <a:lnTo>
                  <a:pt x="496" y="66"/>
                </a:lnTo>
                <a:lnTo>
                  <a:pt x="494" y="66"/>
                </a:lnTo>
                <a:lnTo>
                  <a:pt x="492" y="66"/>
                </a:lnTo>
                <a:lnTo>
                  <a:pt x="492" y="66"/>
                </a:lnTo>
                <a:lnTo>
                  <a:pt x="492" y="66"/>
                </a:lnTo>
                <a:lnTo>
                  <a:pt x="494" y="66"/>
                </a:lnTo>
                <a:lnTo>
                  <a:pt x="496" y="66"/>
                </a:lnTo>
                <a:lnTo>
                  <a:pt x="496" y="66"/>
                </a:lnTo>
                <a:lnTo>
                  <a:pt x="496" y="66"/>
                </a:lnTo>
                <a:lnTo>
                  <a:pt x="498" y="66"/>
                </a:lnTo>
                <a:lnTo>
                  <a:pt x="498" y="66"/>
                </a:lnTo>
                <a:lnTo>
                  <a:pt x="498" y="66"/>
                </a:lnTo>
                <a:lnTo>
                  <a:pt x="498" y="66"/>
                </a:lnTo>
                <a:lnTo>
                  <a:pt x="498" y="66"/>
                </a:lnTo>
                <a:lnTo>
                  <a:pt x="498" y="66"/>
                </a:lnTo>
                <a:lnTo>
                  <a:pt x="498" y="66"/>
                </a:lnTo>
                <a:lnTo>
                  <a:pt x="498" y="66"/>
                </a:lnTo>
                <a:lnTo>
                  <a:pt x="498" y="66"/>
                </a:lnTo>
                <a:lnTo>
                  <a:pt x="496" y="66"/>
                </a:lnTo>
                <a:lnTo>
                  <a:pt x="496" y="66"/>
                </a:lnTo>
                <a:lnTo>
                  <a:pt x="496" y="66"/>
                </a:lnTo>
                <a:lnTo>
                  <a:pt x="496" y="66"/>
                </a:lnTo>
                <a:lnTo>
                  <a:pt x="494" y="66"/>
                </a:lnTo>
                <a:lnTo>
                  <a:pt x="494" y="68"/>
                </a:lnTo>
                <a:lnTo>
                  <a:pt x="496" y="68"/>
                </a:lnTo>
                <a:lnTo>
                  <a:pt x="496" y="66"/>
                </a:lnTo>
                <a:lnTo>
                  <a:pt x="496" y="66"/>
                </a:lnTo>
                <a:lnTo>
                  <a:pt x="496" y="66"/>
                </a:lnTo>
                <a:lnTo>
                  <a:pt x="496" y="68"/>
                </a:lnTo>
                <a:lnTo>
                  <a:pt x="498" y="68"/>
                </a:lnTo>
                <a:lnTo>
                  <a:pt x="498" y="68"/>
                </a:lnTo>
                <a:lnTo>
                  <a:pt x="496" y="68"/>
                </a:lnTo>
                <a:lnTo>
                  <a:pt x="496" y="68"/>
                </a:lnTo>
                <a:lnTo>
                  <a:pt x="496" y="68"/>
                </a:lnTo>
                <a:lnTo>
                  <a:pt x="496" y="68"/>
                </a:lnTo>
                <a:lnTo>
                  <a:pt x="496" y="68"/>
                </a:lnTo>
                <a:lnTo>
                  <a:pt x="496" y="68"/>
                </a:lnTo>
                <a:lnTo>
                  <a:pt x="494" y="68"/>
                </a:lnTo>
                <a:lnTo>
                  <a:pt x="494" y="68"/>
                </a:lnTo>
                <a:lnTo>
                  <a:pt x="492" y="68"/>
                </a:lnTo>
                <a:lnTo>
                  <a:pt x="492" y="68"/>
                </a:lnTo>
                <a:lnTo>
                  <a:pt x="492" y="68"/>
                </a:lnTo>
                <a:lnTo>
                  <a:pt x="490" y="68"/>
                </a:lnTo>
                <a:lnTo>
                  <a:pt x="490" y="68"/>
                </a:lnTo>
                <a:lnTo>
                  <a:pt x="492" y="68"/>
                </a:lnTo>
                <a:lnTo>
                  <a:pt x="494" y="68"/>
                </a:lnTo>
                <a:lnTo>
                  <a:pt x="494" y="68"/>
                </a:lnTo>
                <a:lnTo>
                  <a:pt x="498" y="68"/>
                </a:lnTo>
                <a:lnTo>
                  <a:pt x="500" y="68"/>
                </a:lnTo>
                <a:lnTo>
                  <a:pt x="500" y="68"/>
                </a:lnTo>
                <a:lnTo>
                  <a:pt x="500" y="68"/>
                </a:lnTo>
                <a:lnTo>
                  <a:pt x="500" y="68"/>
                </a:lnTo>
                <a:lnTo>
                  <a:pt x="500" y="68"/>
                </a:lnTo>
                <a:lnTo>
                  <a:pt x="500" y="68"/>
                </a:lnTo>
                <a:lnTo>
                  <a:pt x="498" y="68"/>
                </a:lnTo>
                <a:lnTo>
                  <a:pt x="498" y="68"/>
                </a:lnTo>
                <a:lnTo>
                  <a:pt x="498" y="68"/>
                </a:lnTo>
                <a:lnTo>
                  <a:pt x="498" y="68"/>
                </a:lnTo>
                <a:lnTo>
                  <a:pt x="496" y="68"/>
                </a:lnTo>
                <a:lnTo>
                  <a:pt x="496" y="68"/>
                </a:lnTo>
                <a:lnTo>
                  <a:pt x="496" y="68"/>
                </a:lnTo>
                <a:lnTo>
                  <a:pt x="496" y="68"/>
                </a:lnTo>
                <a:lnTo>
                  <a:pt x="496" y="68"/>
                </a:lnTo>
                <a:lnTo>
                  <a:pt x="494" y="68"/>
                </a:lnTo>
                <a:lnTo>
                  <a:pt x="494" y="68"/>
                </a:lnTo>
                <a:lnTo>
                  <a:pt x="494" y="68"/>
                </a:lnTo>
                <a:lnTo>
                  <a:pt x="494" y="68"/>
                </a:lnTo>
                <a:lnTo>
                  <a:pt x="492" y="68"/>
                </a:lnTo>
                <a:lnTo>
                  <a:pt x="494" y="68"/>
                </a:lnTo>
                <a:lnTo>
                  <a:pt x="494" y="68"/>
                </a:lnTo>
                <a:lnTo>
                  <a:pt x="494" y="68"/>
                </a:lnTo>
                <a:lnTo>
                  <a:pt x="496" y="68"/>
                </a:lnTo>
                <a:lnTo>
                  <a:pt x="496" y="68"/>
                </a:lnTo>
                <a:lnTo>
                  <a:pt x="496" y="70"/>
                </a:lnTo>
                <a:lnTo>
                  <a:pt x="498" y="70"/>
                </a:lnTo>
                <a:lnTo>
                  <a:pt x="498" y="70"/>
                </a:lnTo>
                <a:lnTo>
                  <a:pt x="498" y="70"/>
                </a:lnTo>
                <a:lnTo>
                  <a:pt x="500" y="68"/>
                </a:lnTo>
                <a:lnTo>
                  <a:pt x="500" y="68"/>
                </a:lnTo>
                <a:lnTo>
                  <a:pt x="502" y="68"/>
                </a:lnTo>
                <a:lnTo>
                  <a:pt x="502" y="68"/>
                </a:lnTo>
                <a:lnTo>
                  <a:pt x="502" y="68"/>
                </a:lnTo>
                <a:lnTo>
                  <a:pt x="502" y="70"/>
                </a:lnTo>
                <a:lnTo>
                  <a:pt x="504" y="70"/>
                </a:lnTo>
                <a:lnTo>
                  <a:pt x="504" y="70"/>
                </a:lnTo>
                <a:lnTo>
                  <a:pt x="504" y="70"/>
                </a:lnTo>
                <a:lnTo>
                  <a:pt x="504" y="70"/>
                </a:lnTo>
                <a:lnTo>
                  <a:pt x="506" y="70"/>
                </a:lnTo>
                <a:lnTo>
                  <a:pt x="506" y="70"/>
                </a:lnTo>
                <a:lnTo>
                  <a:pt x="506" y="70"/>
                </a:lnTo>
                <a:lnTo>
                  <a:pt x="506" y="70"/>
                </a:lnTo>
                <a:lnTo>
                  <a:pt x="506" y="70"/>
                </a:lnTo>
                <a:lnTo>
                  <a:pt x="504" y="70"/>
                </a:lnTo>
                <a:lnTo>
                  <a:pt x="504" y="70"/>
                </a:lnTo>
                <a:lnTo>
                  <a:pt x="506" y="70"/>
                </a:lnTo>
                <a:lnTo>
                  <a:pt x="506" y="70"/>
                </a:lnTo>
                <a:lnTo>
                  <a:pt x="506" y="70"/>
                </a:lnTo>
                <a:lnTo>
                  <a:pt x="506" y="70"/>
                </a:lnTo>
                <a:lnTo>
                  <a:pt x="506" y="70"/>
                </a:lnTo>
                <a:lnTo>
                  <a:pt x="506" y="70"/>
                </a:lnTo>
                <a:lnTo>
                  <a:pt x="506" y="70"/>
                </a:lnTo>
                <a:lnTo>
                  <a:pt x="506" y="70"/>
                </a:lnTo>
                <a:lnTo>
                  <a:pt x="508" y="70"/>
                </a:lnTo>
                <a:lnTo>
                  <a:pt x="508" y="70"/>
                </a:lnTo>
                <a:lnTo>
                  <a:pt x="508" y="70"/>
                </a:lnTo>
                <a:lnTo>
                  <a:pt x="508" y="70"/>
                </a:lnTo>
                <a:lnTo>
                  <a:pt x="510" y="70"/>
                </a:lnTo>
                <a:lnTo>
                  <a:pt x="510" y="70"/>
                </a:lnTo>
                <a:lnTo>
                  <a:pt x="510" y="70"/>
                </a:lnTo>
                <a:lnTo>
                  <a:pt x="510" y="70"/>
                </a:lnTo>
                <a:lnTo>
                  <a:pt x="508" y="70"/>
                </a:lnTo>
                <a:lnTo>
                  <a:pt x="508" y="70"/>
                </a:lnTo>
                <a:lnTo>
                  <a:pt x="508" y="70"/>
                </a:lnTo>
                <a:lnTo>
                  <a:pt x="508" y="70"/>
                </a:lnTo>
                <a:lnTo>
                  <a:pt x="510" y="70"/>
                </a:lnTo>
                <a:lnTo>
                  <a:pt x="510" y="70"/>
                </a:lnTo>
                <a:lnTo>
                  <a:pt x="510" y="70"/>
                </a:lnTo>
                <a:lnTo>
                  <a:pt x="512" y="70"/>
                </a:lnTo>
                <a:lnTo>
                  <a:pt x="512" y="70"/>
                </a:lnTo>
                <a:lnTo>
                  <a:pt x="514" y="70"/>
                </a:lnTo>
                <a:lnTo>
                  <a:pt x="514" y="70"/>
                </a:lnTo>
                <a:lnTo>
                  <a:pt x="514" y="70"/>
                </a:lnTo>
                <a:lnTo>
                  <a:pt x="516" y="70"/>
                </a:lnTo>
                <a:lnTo>
                  <a:pt x="516" y="70"/>
                </a:lnTo>
                <a:lnTo>
                  <a:pt x="516" y="70"/>
                </a:lnTo>
                <a:lnTo>
                  <a:pt x="516" y="70"/>
                </a:lnTo>
                <a:lnTo>
                  <a:pt x="516" y="70"/>
                </a:lnTo>
                <a:lnTo>
                  <a:pt x="518" y="72"/>
                </a:lnTo>
                <a:lnTo>
                  <a:pt x="516" y="74"/>
                </a:lnTo>
                <a:lnTo>
                  <a:pt x="516" y="74"/>
                </a:lnTo>
                <a:lnTo>
                  <a:pt x="516" y="76"/>
                </a:lnTo>
                <a:lnTo>
                  <a:pt x="514" y="76"/>
                </a:lnTo>
                <a:lnTo>
                  <a:pt x="514" y="76"/>
                </a:lnTo>
                <a:lnTo>
                  <a:pt x="514" y="76"/>
                </a:lnTo>
                <a:lnTo>
                  <a:pt x="514" y="76"/>
                </a:lnTo>
                <a:lnTo>
                  <a:pt x="514" y="76"/>
                </a:lnTo>
                <a:lnTo>
                  <a:pt x="514" y="76"/>
                </a:lnTo>
                <a:lnTo>
                  <a:pt x="514" y="76"/>
                </a:lnTo>
                <a:lnTo>
                  <a:pt x="514" y="76"/>
                </a:lnTo>
                <a:lnTo>
                  <a:pt x="512" y="76"/>
                </a:lnTo>
                <a:lnTo>
                  <a:pt x="512" y="76"/>
                </a:lnTo>
                <a:lnTo>
                  <a:pt x="512" y="76"/>
                </a:lnTo>
                <a:lnTo>
                  <a:pt x="512" y="76"/>
                </a:lnTo>
                <a:lnTo>
                  <a:pt x="512" y="76"/>
                </a:lnTo>
                <a:lnTo>
                  <a:pt x="512" y="76"/>
                </a:lnTo>
                <a:lnTo>
                  <a:pt x="514" y="76"/>
                </a:lnTo>
                <a:lnTo>
                  <a:pt x="514" y="76"/>
                </a:lnTo>
                <a:lnTo>
                  <a:pt x="512" y="76"/>
                </a:lnTo>
                <a:lnTo>
                  <a:pt x="512" y="76"/>
                </a:lnTo>
                <a:lnTo>
                  <a:pt x="512" y="76"/>
                </a:lnTo>
                <a:lnTo>
                  <a:pt x="512" y="76"/>
                </a:lnTo>
                <a:lnTo>
                  <a:pt x="510" y="76"/>
                </a:lnTo>
                <a:lnTo>
                  <a:pt x="510" y="76"/>
                </a:lnTo>
                <a:lnTo>
                  <a:pt x="508" y="76"/>
                </a:lnTo>
                <a:lnTo>
                  <a:pt x="508" y="76"/>
                </a:lnTo>
                <a:lnTo>
                  <a:pt x="506" y="76"/>
                </a:lnTo>
                <a:lnTo>
                  <a:pt x="506" y="76"/>
                </a:lnTo>
                <a:lnTo>
                  <a:pt x="504" y="76"/>
                </a:lnTo>
                <a:lnTo>
                  <a:pt x="504" y="76"/>
                </a:lnTo>
                <a:lnTo>
                  <a:pt x="504" y="74"/>
                </a:lnTo>
                <a:lnTo>
                  <a:pt x="502" y="74"/>
                </a:lnTo>
                <a:lnTo>
                  <a:pt x="500" y="74"/>
                </a:lnTo>
                <a:lnTo>
                  <a:pt x="500" y="74"/>
                </a:lnTo>
                <a:lnTo>
                  <a:pt x="498" y="74"/>
                </a:lnTo>
                <a:lnTo>
                  <a:pt x="498" y="74"/>
                </a:lnTo>
                <a:lnTo>
                  <a:pt x="498" y="74"/>
                </a:lnTo>
                <a:lnTo>
                  <a:pt x="498" y="74"/>
                </a:lnTo>
                <a:lnTo>
                  <a:pt x="498" y="74"/>
                </a:lnTo>
                <a:lnTo>
                  <a:pt x="498" y="74"/>
                </a:lnTo>
                <a:lnTo>
                  <a:pt x="498" y="74"/>
                </a:lnTo>
                <a:lnTo>
                  <a:pt x="498" y="74"/>
                </a:lnTo>
                <a:lnTo>
                  <a:pt x="496" y="74"/>
                </a:lnTo>
                <a:lnTo>
                  <a:pt x="496" y="74"/>
                </a:lnTo>
                <a:lnTo>
                  <a:pt x="494" y="74"/>
                </a:lnTo>
                <a:lnTo>
                  <a:pt x="492" y="74"/>
                </a:lnTo>
                <a:lnTo>
                  <a:pt x="492" y="74"/>
                </a:lnTo>
                <a:lnTo>
                  <a:pt x="490" y="74"/>
                </a:lnTo>
                <a:lnTo>
                  <a:pt x="490" y="74"/>
                </a:lnTo>
                <a:lnTo>
                  <a:pt x="488" y="74"/>
                </a:lnTo>
                <a:lnTo>
                  <a:pt x="490" y="74"/>
                </a:lnTo>
                <a:lnTo>
                  <a:pt x="490" y="74"/>
                </a:lnTo>
                <a:lnTo>
                  <a:pt x="490" y="74"/>
                </a:lnTo>
                <a:lnTo>
                  <a:pt x="490" y="74"/>
                </a:lnTo>
                <a:lnTo>
                  <a:pt x="492" y="74"/>
                </a:lnTo>
                <a:lnTo>
                  <a:pt x="492" y="74"/>
                </a:lnTo>
                <a:lnTo>
                  <a:pt x="494" y="74"/>
                </a:lnTo>
                <a:lnTo>
                  <a:pt x="494" y="74"/>
                </a:lnTo>
                <a:lnTo>
                  <a:pt x="494" y="74"/>
                </a:lnTo>
                <a:lnTo>
                  <a:pt x="494" y="74"/>
                </a:lnTo>
                <a:lnTo>
                  <a:pt x="492" y="76"/>
                </a:lnTo>
                <a:lnTo>
                  <a:pt x="490" y="76"/>
                </a:lnTo>
                <a:lnTo>
                  <a:pt x="490" y="76"/>
                </a:lnTo>
                <a:lnTo>
                  <a:pt x="490" y="76"/>
                </a:lnTo>
                <a:lnTo>
                  <a:pt x="490" y="76"/>
                </a:lnTo>
                <a:lnTo>
                  <a:pt x="490" y="76"/>
                </a:lnTo>
                <a:lnTo>
                  <a:pt x="488" y="76"/>
                </a:lnTo>
                <a:lnTo>
                  <a:pt x="488" y="76"/>
                </a:lnTo>
                <a:lnTo>
                  <a:pt x="488" y="76"/>
                </a:lnTo>
                <a:lnTo>
                  <a:pt x="484" y="76"/>
                </a:lnTo>
                <a:lnTo>
                  <a:pt x="484" y="76"/>
                </a:lnTo>
                <a:lnTo>
                  <a:pt x="484" y="76"/>
                </a:lnTo>
                <a:lnTo>
                  <a:pt x="484" y="76"/>
                </a:lnTo>
                <a:lnTo>
                  <a:pt x="482" y="76"/>
                </a:lnTo>
                <a:lnTo>
                  <a:pt x="482" y="76"/>
                </a:lnTo>
                <a:lnTo>
                  <a:pt x="482" y="76"/>
                </a:lnTo>
                <a:lnTo>
                  <a:pt x="484" y="76"/>
                </a:lnTo>
                <a:lnTo>
                  <a:pt x="484" y="76"/>
                </a:lnTo>
                <a:lnTo>
                  <a:pt x="486" y="76"/>
                </a:lnTo>
                <a:lnTo>
                  <a:pt x="488" y="76"/>
                </a:lnTo>
                <a:lnTo>
                  <a:pt x="488" y="76"/>
                </a:lnTo>
                <a:lnTo>
                  <a:pt x="488" y="76"/>
                </a:lnTo>
                <a:lnTo>
                  <a:pt x="488" y="76"/>
                </a:lnTo>
                <a:lnTo>
                  <a:pt x="490" y="76"/>
                </a:lnTo>
                <a:lnTo>
                  <a:pt x="490" y="76"/>
                </a:lnTo>
                <a:lnTo>
                  <a:pt x="490" y="76"/>
                </a:lnTo>
                <a:lnTo>
                  <a:pt x="488" y="76"/>
                </a:lnTo>
                <a:lnTo>
                  <a:pt x="488" y="76"/>
                </a:lnTo>
                <a:lnTo>
                  <a:pt x="488" y="76"/>
                </a:lnTo>
                <a:lnTo>
                  <a:pt x="488" y="76"/>
                </a:lnTo>
                <a:lnTo>
                  <a:pt x="488" y="76"/>
                </a:lnTo>
                <a:lnTo>
                  <a:pt x="488" y="76"/>
                </a:lnTo>
                <a:lnTo>
                  <a:pt x="488" y="76"/>
                </a:lnTo>
                <a:lnTo>
                  <a:pt x="486" y="76"/>
                </a:lnTo>
                <a:lnTo>
                  <a:pt x="486" y="76"/>
                </a:lnTo>
                <a:lnTo>
                  <a:pt x="486" y="76"/>
                </a:lnTo>
                <a:lnTo>
                  <a:pt x="486" y="76"/>
                </a:lnTo>
                <a:lnTo>
                  <a:pt x="486" y="76"/>
                </a:lnTo>
                <a:lnTo>
                  <a:pt x="486" y="78"/>
                </a:lnTo>
                <a:lnTo>
                  <a:pt x="484" y="78"/>
                </a:lnTo>
                <a:lnTo>
                  <a:pt x="482" y="78"/>
                </a:lnTo>
                <a:lnTo>
                  <a:pt x="482" y="78"/>
                </a:lnTo>
                <a:lnTo>
                  <a:pt x="482" y="78"/>
                </a:lnTo>
                <a:lnTo>
                  <a:pt x="482" y="78"/>
                </a:lnTo>
                <a:lnTo>
                  <a:pt x="482" y="78"/>
                </a:lnTo>
                <a:lnTo>
                  <a:pt x="480" y="78"/>
                </a:lnTo>
                <a:lnTo>
                  <a:pt x="480" y="78"/>
                </a:lnTo>
                <a:lnTo>
                  <a:pt x="480" y="76"/>
                </a:lnTo>
                <a:lnTo>
                  <a:pt x="480" y="76"/>
                </a:lnTo>
                <a:lnTo>
                  <a:pt x="478" y="76"/>
                </a:lnTo>
                <a:lnTo>
                  <a:pt x="478" y="76"/>
                </a:lnTo>
                <a:lnTo>
                  <a:pt x="478" y="76"/>
                </a:lnTo>
                <a:lnTo>
                  <a:pt x="476" y="76"/>
                </a:lnTo>
                <a:lnTo>
                  <a:pt x="476" y="76"/>
                </a:lnTo>
                <a:lnTo>
                  <a:pt x="476" y="76"/>
                </a:lnTo>
                <a:lnTo>
                  <a:pt x="476" y="76"/>
                </a:lnTo>
                <a:lnTo>
                  <a:pt x="476" y="76"/>
                </a:lnTo>
                <a:lnTo>
                  <a:pt x="476" y="76"/>
                </a:lnTo>
                <a:lnTo>
                  <a:pt x="476" y="76"/>
                </a:lnTo>
                <a:lnTo>
                  <a:pt x="474" y="76"/>
                </a:lnTo>
                <a:lnTo>
                  <a:pt x="474" y="76"/>
                </a:lnTo>
                <a:lnTo>
                  <a:pt x="474" y="76"/>
                </a:lnTo>
                <a:lnTo>
                  <a:pt x="472" y="78"/>
                </a:lnTo>
                <a:lnTo>
                  <a:pt x="472" y="78"/>
                </a:lnTo>
                <a:lnTo>
                  <a:pt x="472" y="78"/>
                </a:lnTo>
                <a:lnTo>
                  <a:pt x="472" y="78"/>
                </a:lnTo>
                <a:lnTo>
                  <a:pt x="472" y="78"/>
                </a:lnTo>
                <a:lnTo>
                  <a:pt x="472" y="78"/>
                </a:lnTo>
                <a:lnTo>
                  <a:pt x="472" y="78"/>
                </a:lnTo>
                <a:lnTo>
                  <a:pt x="472" y="78"/>
                </a:lnTo>
                <a:lnTo>
                  <a:pt x="472" y="78"/>
                </a:lnTo>
                <a:lnTo>
                  <a:pt x="472" y="78"/>
                </a:lnTo>
                <a:lnTo>
                  <a:pt x="472" y="78"/>
                </a:lnTo>
                <a:lnTo>
                  <a:pt x="474" y="78"/>
                </a:lnTo>
                <a:lnTo>
                  <a:pt x="474" y="80"/>
                </a:lnTo>
                <a:lnTo>
                  <a:pt x="474" y="80"/>
                </a:lnTo>
                <a:lnTo>
                  <a:pt x="476" y="80"/>
                </a:lnTo>
                <a:lnTo>
                  <a:pt x="476" y="80"/>
                </a:lnTo>
                <a:lnTo>
                  <a:pt x="476" y="80"/>
                </a:lnTo>
                <a:lnTo>
                  <a:pt x="476" y="80"/>
                </a:lnTo>
                <a:lnTo>
                  <a:pt x="476" y="80"/>
                </a:lnTo>
                <a:lnTo>
                  <a:pt x="476" y="78"/>
                </a:lnTo>
                <a:lnTo>
                  <a:pt x="476" y="78"/>
                </a:lnTo>
                <a:lnTo>
                  <a:pt x="476" y="78"/>
                </a:lnTo>
                <a:lnTo>
                  <a:pt x="478" y="78"/>
                </a:lnTo>
                <a:lnTo>
                  <a:pt x="478" y="78"/>
                </a:lnTo>
                <a:lnTo>
                  <a:pt x="480" y="78"/>
                </a:lnTo>
                <a:lnTo>
                  <a:pt x="480" y="78"/>
                </a:lnTo>
                <a:lnTo>
                  <a:pt x="480" y="78"/>
                </a:lnTo>
                <a:lnTo>
                  <a:pt x="480" y="78"/>
                </a:lnTo>
                <a:lnTo>
                  <a:pt x="482" y="80"/>
                </a:lnTo>
                <a:lnTo>
                  <a:pt x="482" y="80"/>
                </a:lnTo>
                <a:lnTo>
                  <a:pt x="480" y="80"/>
                </a:lnTo>
                <a:lnTo>
                  <a:pt x="480" y="80"/>
                </a:lnTo>
                <a:lnTo>
                  <a:pt x="480" y="80"/>
                </a:lnTo>
                <a:lnTo>
                  <a:pt x="478" y="80"/>
                </a:lnTo>
                <a:lnTo>
                  <a:pt x="478" y="80"/>
                </a:lnTo>
                <a:lnTo>
                  <a:pt x="478" y="80"/>
                </a:lnTo>
                <a:lnTo>
                  <a:pt x="478" y="80"/>
                </a:lnTo>
                <a:lnTo>
                  <a:pt x="480" y="80"/>
                </a:lnTo>
                <a:lnTo>
                  <a:pt x="480" y="80"/>
                </a:lnTo>
                <a:lnTo>
                  <a:pt x="480" y="80"/>
                </a:lnTo>
                <a:lnTo>
                  <a:pt x="480" y="80"/>
                </a:lnTo>
                <a:lnTo>
                  <a:pt x="482" y="80"/>
                </a:lnTo>
                <a:lnTo>
                  <a:pt x="482" y="80"/>
                </a:lnTo>
                <a:lnTo>
                  <a:pt x="480" y="80"/>
                </a:lnTo>
                <a:lnTo>
                  <a:pt x="480" y="80"/>
                </a:lnTo>
                <a:lnTo>
                  <a:pt x="480" y="80"/>
                </a:lnTo>
                <a:lnTo>
                  <a:pt x="480" y="80"/>
                </a:lnTo>
                <a:lnTo>
                  <a:pt x="478" y="80"/>
                </a:lnTo>
                <a:lnTo>
                  <a:pt x="478" y="80"/>
                </a:lnTo>
                <a:lnTo>
                  <a:pt x="478" y="80"/>
                </a:lnTo>
                <a:lnTo>
                  <a:pt x="476" y="80"/>
                </a:lnTo>
                <a:lnTo>
                  <a:pt x="476" y="80"/>
                </a:lnTo>
                <a:lnTo>
                  <a:pt x="476" y="80"/>
                </a:lnTo>
                <a:lnTo>
                  <a:pt x="476" y="80"/>
                </a:lnTo>
                <a:lnTo>
                  <a:pt x="476" y="80"/>
                </a:lnTo>
                <a:lnTo>
                  <a:pt x="476" y="80"/>
                </a:lnTo>
                <a:lnTo>
                  <a:pt x="476" y="80"/>
                </a:lnTo>
                <a:lnTo>
                  <a:pt x="476" y="80"/>
                </a:lnTo>
                <a:lnTo>
                  <a:pt x="476" y="80"/>
                </a:lnTo>
                <a:lnTo>
                  <a:pt x="474" y="80"/>
                </a:lnTo>
                <a:lnTo>
                  <a:pt x="474" y="80"/>
                </a:lnTo>
                <a:lnTo>
                  <a:pt x="474" y="80"/>
                </a:lnTo>
                <a:lnTo>
                  <a:pt x="474" y="80"/>
                </a:lnTo>
                <a:lnTo>
                  <a:pt x="474" y="80"/>
                </a:lnTo>
                <a:lnTo>
                  <a:pt x="474" y="80"/>
                </a:lnTo>
                <a:lnTo>
                  <a:pt x="474" y="80"/>
                </a:lnTo>
                <a:lnTo>
                  <a:pt x="474" y="80"/>
                </a:lnTo>
                <a:lnTo>
                  <a:pt x="474" y="80"/>
                </a:lnTo>
                <a:lnTo>
                  <a:pt x="476" y="82"/>
                </a:lnTo>
                <a:lnTo>
                  <a:pt x="476" y="82"/>
                </a:lnTo>
                <a:lnTo>
                  <a:pt x="476" y="82"/>
                </a:lnTo>
                <a:lnTo>
                  <a:pt x="480" y="80"/>
                </a:lnTo>
                <a:lnTo>
                  <a:pt x="480" y="80"/>
                </a:lnTo>
                <a:lnTo>
                  <a:pt x="480" y="80"/>
                </a:lnTo>
                <a:lnTo>
                  <a:pt x="482" y="80"/>
                </a:lnTo>
                <a:lnTo>
                  <a:pt x="482" y="80"/>
                </a:lnTo>
                <a:lnTo>
                  <a:pt x="482" y="80"/>
                </a:lnTo>
                <a:lnTo>
                  <a:pt x="482" y="80"/>
                </a:lnTo>
                <a:lnTo>
                  <a:pt x="482" y="80"/>
                </a:lnTo>
                <a:lnTo>
                  <a:pt x="482" y="80"/>
                </a:lnTo>
                <a:lnTo>
                  <a:pt x="482" y="82"/>
                </a:lnTo>
                <a:lnTo>
                  <a:pt x="482" y="82"/>
                </a:lnTo>
                <a:lnTo>
                  <a:pt x="482" y="82"/>
                </a:lnTo>
                <a:lnTo>
                  <a:pt x="482" y="82"/>
                </a:lnTo>
                <a:lnTo>
                  <a:pt x="482" y="82"/>
                </a:lnTo>
                <a:lnTo>
                  <a:pt x="482" y="82"/>
                </a:lnTo>
                <a:lnTo>
                  <a:pt x="480" y="82"/>
                </a:lnTo>
                <a:lnTo>
                  <a:pt x="480" y="84"/>
                </a:lnTo>
                <a:lnTo>
                  <a:pt x="480" y="84"/>
                </a:lnTo>
                <a:lnTo>
                  <a:pt x="480" y="84"/>
                </a:lnTo>
                <a:lnTo>
                  <a:pt x="482" y="84"/>
                </a:lnTo>
                <a:lnTo>
                  <a:pt x="482" y="84"/>
                </a:lnTo>
                <a:lnTo>
                  <a:pt x="482" y="84"/>
                </a:lnTo>
                <a:lnTo>
                  <a:pt x="484" y="84"/>
                </a:lnTo>
                <a:lnTo>
                  <a:pt x="486" y="82"/>
                </a:lnTo>
                <a:lnTo>
                  <a:pt x="486" y="82"/>
                </a:lnTo>
                <a:lnTo>
                  <a:pt x="486" y="82"/>
                </a:lnTo>
                <a:lnTo>
                  <a:pt x="486" y="82"/>
                </a:lnTo>
                <a:lnTo>
                  <a:pt x="486" y="82"/>
                </a:lnTo>
                <a:lnTo>
                  <a:pt x="486" y="82"/>
                </a:lnTo>
                <a:lnTo>
                  <a:pt x="486" y="84"/>
                </a:lnTo>
                <a:lnTo>
                  <a:pt x="486" y="84"/>
                </a:lnTo>
                <a:lnTo>
                  <a:pt x="486" y="84"/>
                </a:lnTo>
                <a:lnTo>
                  <a:pt x="488" y="84"/>
                </a:lnTo>
                <a:lnTo>
                  <a:pt x="488" y="84"/>
                </a:lnTo>
                <a:lnTo>
                  <a:pt x="490" y="84"/>
                </a:lnTo>
                <a:lnTo>
                  <a:pt x="490" y="84"/>
                </a:lnTo>
                <a:lnTo>
                  <a:pt x="490" y="84"/>
                </a:lnTo>
                <a:lnTo>
                  <a:pt x="490" y="84"/>
                </a:lnTo>
                <a:lnTo>
                  <a:pt x="492" y="84"/>
                </a:lnTo>
                <a:lnTo>
                  <a:pt x="490" y="84"/>
                </a:lnTo>
                <a:lnTo>
                  <a:pt x="488" y="84"/>
                </a:lnTo>
                <a:lnTo>
                  <a:pt x="488" y="84"/>
                </a:lnTo>
                <a:lnTo>
                  <a:pt x="488" y="84"/>
                </a:lnTo>
                <a:lnTo>
                  <a:pt x="488" y="84"/>
                </a:lnTo>
                <a:lnTo>
                  <a:pt x="486" y="82"/>
                </a:lnTo>
                <a:lnTo>
                  <a:pt x="486" y="82"/>
                </a:lnTo>
                <a:lnTo>
                  <a:pt x="486" y="82"/>
                </a:lnTo>
                <a:lnTo>
                  <a:pt x="486" y="82"/>
                </a:lnTo>
                <a:lnTo>
                  <a:pt x="488" y="82"/>
                </a:lnTo>
                <a:lnTo>
                  <a:pt x="488" y="82"/>
                </a:lnTo>
                <a:lnTo>
                  <a:pt x="488" y="82"/>
                </a:lnTo>
                <a:lnTo>
                  <a:pt x="488" y="82"/>
                </a:lnTo>
                <a:lnTo>
                  <a:pt x="488" y="82"/>
                </a:lnTo>
                <a:lnTo>
                  <a:pt x="488" y="82"/>
                </a:lnTo>
                <a:lnTo>
                  <a:pt x="488" y="82"/>
                </a:lnTo>
                <a:lnTo>
                  <a:pt x="490" y="82"/>
                </a:lnTo>
                <a:lnTo>
                  <a:pt x="490" y="84"/>
                </a:lnTo>
                <a:lnTo>
                  <a:pt x="492" y="84"/>
                </a:lnTo>
                <a:lnTo>
                  <a:pt x="492" y="84"/>
                </a:lnTo>
                <a:lnTo>
                  <a:pt x="492" y="84"/>
                </a:lnTo>
                <a:lnTo>
                  <a:pt x="492" y="84"/>
                </a:lnTo>
                <a:lnTo>
                  <a:pt x="494" y="84"/>
                </a:lnTo>
                <a:lnTo>
                  <a:pt x="494" y="84"/>
                </a:lnTo>
                <a:lnTo>
                  <a:pt x="494" y="84"/>
                </a:lnTo>
                <a:lnTo>
                  <a:pt x="494" y="84"/>
                </a:lnTo>
                <a:lnTo>
                  <a:pt x="494" y="84"/>
                </a:lnTo>
                <a:lnTo>
                  <a:pt x="496" y="84"/>
                </a:lnTo>
                <a:lnTo>
                  <a:pt x="498" y="84"/>
                </a:lnTo>
                <a:lnTo>
                  <a:pt x="498" y="84"/>
                </a:lnTo>
                <a:lnTo>
                  <a:pt x="498" y="84"/>
                </a:lnTo>
                <a:lnTo>
                  <a:pt x="498" y="84"/>
                </a:lnTo>
                <a:lnTo>
                  <a:pt x="498" y="84"/>
                </a:lnTo>
                <a:lnTo>
                  <a:pt x="498" y="84"/>
                </a:lnTo>
                <a:lnTo>
                  <a:pt x="498" y="84"/>
                </a:lnTo>
                <a:lnTo>
                  <a:pt x="498" y="84"/>
                </a:lnTo>
                <a:lnTo>
                  <a:pt x="500" y="84"/>
                </a:lnTo>
                <a:lnTo>
                  <a:pt x="500" y="84"/>
                </a:lnTo>
                <a:lnTo>
                  <a:pt x="498" y="86"/>
                </a:lnTo>
                <a:lnTo>
                  <a:pt x="498" y="86"/>
                </a:lnTo>
                <a:lnTo>
                  <a:pt x="498" y="86"/>
                </a:lnTo>
                <a:lnTo>
                  <a:pt x="498" y="86"/>
                </a:lnTo>
                <a:lnTo>
                  <a:pt x="498" y="86"/>
                </a:lnTo>
                <a:lnTo>
                  <a:pt x="498" y="86"/>
                </a:lnTo>
                <a:lnTo>
                  <a:pt x="498" y="86"/>
                </a:lnTo>
                <a:lnTo>
                  <a:pt x="498" y="86"/>
                </a:lnTo>
                <a:lnTo>
                  <a:pt x="496" y="86"/>
                </a:lnTo>
                <a:lnTo>
                  <a:pt x="496" y="86"/>
                </a:lnTo>
                <a:lnTo>
                  <a:pt x="496" y="86"/>
                </a:lnTo>
                <a:lnTo>
                  <a:pt x="496" y="86"/>
                </a:lnTo>
                <a:lnTo>
                  <a:pt x="496" y="86"/>
                </a:lnTo>
                <a:lnTo>
                  <a:pt x="496" y="86"/>
                </a:lnTo>
                <a:lnTo>
                  <a:pt x="496" y="86"/>
                </a:lnTo>
                <a:lnTo>
                  <a:pt x="494" y="86"/>
                </a:lnTo>
                <a:lnTo>
                  <a:pt x="494" y="86"/>
                </a:lnTo>
                <a:lnTo>
                  <a:pt x="494" y="86"/>
                </a:lnTo>
                <a:lnTo>
                  <a:pt x="494" y="86"/>
                </a:lnTo>
                <a:lnTo>
                  <a:pt x="492" y="86"/>
                </a:lnTo>
                <a:lnTo>
                  <a:pt x="492" y="86"/>
                </a:lnTo>
                <a:lnTo>
                  <a:pt x="492" y="86"/>
                </a:lnTo>
                <a:lnTo>
                  <a:pt x="490" y="86"/>
                </a:lnTo>
                <a:lnTo>
                  <a:pt x="488" y="86"/>
                </a:lnTo>
                <a:lnTo>
                  <a:pt x="488" y="86"/>
                </a:lnTo>
                <a:lnTo>
                  <a:pt x="484" y="86"/>
                </a:lnTo>
                <a:lnTo>
                  <a:pt x="484" y="86"/>
                </a:lnTo>
                <a:lnTo>
                  <a:pt x="484" y="86"/>
                </a:lnTo>
                <a:lnTo>
                  <a:pt x="482" y="86"/>
                </a:lnTo>
                <a:lnTo>
                  <a:pt x="482" y="86"/>
                </a:lnTo>
                <a:lnTo>
                  <a:pt x="482" y="86"/>
                </a:lnTo>
                <a:lnTo>
                  <a:pt x="480" y="86"/>
                </a:lnTo>
                <a:lnTo>
                  <a:pt x="480" y="86"/>
                </a:lnTo>
                <a:lnTo>
                  <a:pt x="480" y="86"/>
                </a:lnTo>
                <a:lnTo>
                  <a:pt x="478" y="86"/>
                </a:lnTo>
                <a:lnTo>
                  <a:pt x="478" y="86"/>
                </a:lnTo>
                <a:lnTo>
                  <a:pt x="478" y="86"/>
                </a:lnTo>
                <a:lnTo>
                  <a:pt x="478" y="86"/>
                </a:lnTo>
                <a:lnTo>
                  <a:pt x="478" y="86"/>
                </a:lnTo>
                <a:lnTo>
                  <a:pt x="478" y="86"/>
                </a:lnTo>
                <a:lnTo>
                  <a:pt x="478" y="86"/>
                </a:lnTo>
                <a:lnTo>
                  <a:pt x="478" y="86"/>
                </a:lnTo>
                <a:lnTo>
                  <a:pt x="478" y="86"/>
                </a:lnTo>
                <a:lnTo>
                  <a:pt x="478" y="86"/>
                </a:lnTo>
                <a:lnTo>
                  <a:pt x="476" y="86"/>
                </a:lnTo>
                <a:lnTo>
                  <a:pt x="476" y="86"/>
                </a:lnTo>
                <a:lnTo>
                  <a:pt x="478" y="86"/>
                </a:lnTo>
                <a:lnTo>
                  <a:pt x="478" y="86"/>
                </a:lnTo>
                <a:lnTo>
                  <a:pt x="480" y="86"/>
                </a:lnTo>
                <a:lnTo>
                  <a:pt x="482" y="86"/>
                </a:lnTo>
                <a:lnTo>
                  <a:pt x="482" y="86"/>
                </a:lnTo>
                <a:lnTo>
                  <a:pt x="482" y="86"/>
                </a:lnTo>
                <a:lnTo>
                  <a:pt x="484" y="86"/>
                </a:lnTo>
                <a:lnTo>
                  <a:pt x="484" y="86"/>
                </a:lnTo>
                <a:lnTo>
                  <a:pt x="484" y="86"/>
                </a:lnTo>
                <a:lnTo>
                  <a:pt x="486" y="86"/>
                </a:lnTo>
                <a:lnTo>
                  <a:pt x="488" y="86"/>
                </a:lnTo>
                <a:lnTo>
                  <a:pt x="490" y="86"/>
                </a:lnTo>
                <a:lnTo>
                  <a:pt x="490" y="86"/>
                </a:lnTo>
                <a:lnTo>
                  <a:pt x="490" y="86"/>
                </a:lnTo>
                <a:lnTo>
                  <a:pt x="490" y="86"/>
                </a:lnTo>
                <a:lnTo>
                  <a:pt x="492" y="86"/>
                </a:lnTo>
                <a:lnTo>
                  <a:pt x="492" y="88"/>
                </a:lnTo>
                <a:lnTo>
                  <a:pt x="492" y="88"/>
                </a:lnTo>
                <a:lnTo>
                  <a:pt x="492" y="88"/>
                </a:lnTo>
                <a:lnTo>
                  <a:pt x="492" y="88"/>
                </a:lnTo>
                <a:lnTo>
                  <a:pt x="492" y="88"/>
                </a:lnTo>
                <a:lnTo>
                  <a:pt x="494" y="88"/>
                </a:lnTo>
                <a:lnTo>
                  <a:pt x="494" y="88"/>
                </a:lnTo>
                <a:lnTo>
                  <a:pt x="494" y="88"/>
                </a:lnTo>
                <a:lnTo>
                  <a:pt x="494" y="88"/>
                </a:lnTo>
                <a:lnTo>
                  <a:pt x="496" y="88"/>
                </a:lnTo>
                <a:lnTo>
                  <a:pt x="496" y="88"/>
                </a:lnTo>
                <a:lnTo>
                  <a:pt x="498" y="88"/>
                </a:lnTo>
                <a:lnTo>
                  <a:pt x="498" y="88"/>
                </a:lnTo>
                <a:lnTo>
                  <a:pt x="498" y="88"/>
                </a:lnTo>
                <a:lnTo>
                  <a:pt x="498" y="88"/>
                </a:lnTo>
                <a:lnTo>
                  <a:pt x="498" y="88"/>
                </a:lnTo>
                <a:lnTo>
                  <a:pt x="500" y="90"/>
                </a:lnTo>
                <a:lnTo>
                  <a:pt x="500" y="90"/>
                </a:lnTo>
                <a:lnTo>
                  <a:pt x="500" y="90"/>
                </a:lnTo>
                <a:lnTo>
                  <a:pt x="500" y="90"/>
                </a:lnTo>
                <a:lnTo>
                  <a:pt x="498" y="90"/>
                </a:lnTo>
                <a:lnTo>
                  <a:pt x="498" y="90"/>
                </a:lnTo>
                <a:lnTo>
                  <a:pt x="500" y="90"/>
                </a:lnTo>
                <a:lnTo>
                  <a:pt x="500" y="92"/>
                </a:lnTo>
                <a:lnTo>
                  <a:pt x="500" y="92"/>
                </a:lnTo>
                <a:lnTo>
                  <a:pt x="500" y="92"/>
                </a:lnTo>
                <a:lnTo>
                  <a:pt x="500" y="92"/>
                </a:lnTo>
                <a:lnTo>
                  <a:pt x="500" y="94"/>
                </a:lnTo>
                <a:lnTo>
                  <a:pt x="500" y="94"/>
                </a:lnTo>
                <a:lnTo>
                  <a:pt x="500" y="94"/>
                </a:lnTo>
                <a:lnTo>
                  <a:pt x="500" y="94"/>
                </a:lnTo>
                <a:lnTo>
                  <a:pt x="500" y="94"/>
                </a:lnTo>
                <a:lnTo>
                  <a:pt x="500" y="96"/>
                </a:lnTo>
                <a:lnTo>
                  <a:pt x="500" y="96"/>
                </a:lnTo>
                <a:lnTo>
                  <a:pt x="500" y="96"/>
                </a:lnTo>
                <a:lnTo>
                  <a:pt x="500" y="96"/>
                </a:lnTo>
                <a:lnTo>
                  <a:pt x="498" y="96"/>
                </a:lnTo>
                <a:lnTo>
                  <a:pt x="498" y="98"/>
                </a:lnTo>
                <a:lnTo>
                  <a:pt x="498" y="98"/>
                </a:lnTo>
                <a:lnTo>
                  <a:pt x="498" y="98"/>
                </a:lnTo>
                <a:lnTo>
                  <a:pt x="496" y="98"/>
                </a:lnTo>
                <a:lnTo>
                  <a:pt x="494" y="98"/>
                </a:lnTo>
                <a:lnTo>
                  <a:pt x="494" y="98"/>
                </a:lnTo>
                <a:lnTo>
                  <a:pt x="494" y="98"/>
                </a:lnTo>
                <a:lnTo>
                  <a:pt x="494" y="96"/>
                </a:lnTo>
                <a:lnTo>
                  <a:pt x="494" y="96"/>
                </a:lnTo>
                <a:lnTo>
                  <a:pt x="494" y="96"/>
                </a:lnTo>
                <a:lnTo>
                  <a:pt x="494" y="96"/>
                </a:lnTo>
                <a:lnTo>
                  <a:pt x="494" y="96"/>
                </a:lnTo>
                <a:lnTo>
                  <a:pt x="494" y="96"/>
                </a:lnTo>
                <a:lnTo>
                  <a:pt x="494" y="96"/>
                </a:lnTo>
                <a:lnTo>
                  <a:pt x="494" y="96"/>
                </a:lnTo>
                <a:lnTo>
                  <a:pt x="492" y="94"/>
                </a:lnTo>
                <a:lnTo>
                  <a:pt x="492" y="94"/>
                </a:lnTo>
                <a:lnTo>
                  <a:pt x="492" y="94"/>
                </a:lnTo>
                <a:lnTo>
                  <a:pt x="492" y="94"/>
                </a:lnTo>
                <a:lnTo>
                  <a:pt x="492" y="94"/>
                </a:lnTo>
                <a:lnTo>
                  <a:pt x="490" y="94"/>
                </a:lnTo>
                <a:lnTo>
                  <a:pt x="490" y="94"/>
                </a:lnTo>
                <a:lnTo>
                  <a:pt x="490" y="96"/>
                </a:lnTo>
                <a:lnTo>
                  <a:pt x="490" y="96"/>
                </a:lnTo>
                <a:lnTo>
                  <a:pt x="490" y="96"/>
                </a:lnTo>
                <a:lnTo>
                  <a:pt x="488" y="96"/>
                </a:lnTo>
                <a:lnTo>
                  <a:pt x="488" y="96"/>
                </a:lnTo>
                <a:lnTo>
                  <a:pt x="488" y="96"/>
                </a:lnTo>
                <a:lnTo>
                  <a:pt x="488" y="96"/>
                </a:lnTo>
                <a:lnTo>
                  <a:pt x="488" y="96"/>
                </a:lnTo>
                <a:lnTo>
                  <a:pt x="488" y="96"/>
                </a:lnTo>
                <a:lnTo>
                  <a:pt x="484" y="94"/>
                </a:lnTo>
                <a:lnTo>
                  <a:pt x="482" y="94"/>
                </a:lnTo>
                <a:lnTo>
                  <a:pt x="482" y="94"/>
                </a:lnTo>
                <a:lnTo>
                  <a:pt x="482" y="94"/>
                </a:lnTo>
                <a:lnTo>
                  <a:pt x="482" y="94"/>
                </a:lnTo>
                <a:lnTo>
                  <a:pt x="482" y="94"/>
                </a:lnTo>
                <a:lnTo>
                  <a:pt x="482" y="94"/>
                </a:lnTo>
                <a:lnTo>
                  <a:pt x="482" y="94"/>
                </a:lnTo>
                <a:lnTo>
                  <a:pt x="482" y="92"/>
                </a:lnTo>
                <a:lnTo>
                  <a:pt x="480" y="92"/>
                </a:lnTo>
                <a:lnTo>
                  <a:pt x="480" y="92"/>
                </a:lnTo>
                <a:lnTo>
                  <a:pt x="478" y="92"/>
                </a:lnTo>
                <a:lnTo>
                  <a:pt x="478" y="92"/>
                </a:lnTo>
                <a:lnTo>
                  <a:pt x="478" y="92"/>
                </a:lnTo>
                <a:lnTo>
                  <a:pt x="478" y="92"/>
                </a:lnTo>
                <a:lnTo>
                  <a:pt x="476" y="92"/>
                </a:lnTo>
                <a:lnTo>
                  <a:pt x="476" y="92"/>
                </a:lnTo>
                <a:lnTo>
                  <a:pt x="474" y="90"/>
                </a:lnTo>
                <a:lnTo>
                  <a:pt x="474" y="90"/>
                </a:lnTo>
                <a:lnTo>
                  <a:pt x="474" y="90"/>
                </a:lnTo>
                <a:lnTo>
                  <a:pt x="474" y="90"/>
                </a:lnTo>
                <a:lnTo>
                  <a:pt x="472" y="90"/>
                </a:lnTo>
                <a:lnTo>
                  <a:pt x="472" y="90"/>
                </a:lnTo>
                <a:lnTo>
                  <a:pt x="472" y="90"/>
                </a:lnTo>
                <a:lnTo>
                  <a:pt x="472" y="90"/>
                </a:lnTo>
                <a:lnTo>
                  <a:pt x="472" y="90"/>
                </a:lnTo>
                <a:lnTo>
                  <a:pt x="474" y="90"/>
                </a:lnTo>
                <a:lnTo>
                  <a:pt x="474" y="90"/>
                </a:lnTo>
                <a:lnTo>
                  <a:pt x="474" y="92"/>
                </a:lnTo>
                <a:lnTo>
                  <a:pt x="474" y="92"/>
                </a:lnTo>
                <a:lnTo>
                  <a:pt x="476" y="92"/>
                </a:lnTo>
                <a:lnTo>
                  <a:pt x="476" y="92"/>
                </a:lnTo>
                <a:lnTo>
                  <a:pt x="478" y="92"/>
                </a:lnTo>
                <a:lnTo>
                  <a:pt x="480" y="92"/>
                </a:lnTo>
                <a:lnTo>
                  <a:pt x="480" y="92"/>
                </a:lnTo>
                <a:lnTo>
                  <a:pt x="480" y="94"/>
                </a:lnTo>
                <a:lnTo>
                  <a:pt x="480" y="94"/>
                </a:lnTo>
                <a:lnTo>
                  <a:pt x="480" y="94"/>
                </a:lnTo>
                <a:lnTo>
                  <a:pt x="480" y="94"/>
                </a:lnTo>
                <a:lnTo>
                  <a:pt x="478" y="94"/>
                </a:lnTo>
                <a:lnTo>
                  <a:pt x="478" y="94"/>
                </a:lnTo>
                <a:lnTo>
                  <a:pt x="476" y="94"/>
                </a:lnTo>
                <a:lnTo>
                  <a:pt x="474" y="92"/>
                </a:lnTo>
                <a:lnTo>
                  <a:pt x="474" y="92"/>
                </a:lnTo>
                <a:lnTo>
                  <a:pt x="474" y="92"/>
                </a:lnTo>
                <a:lnTo>
                  <a:pt x="472" y="92"/>
                </a:lnTo>
                <a:lnTo>
                  <a:pt x="472" y="92"/>
                </a:lnTo>
                <a:lnTo>
                  <a:pt x="470" y="92"/>
                </a:lnTo>
                <a:lnTo>
                  <a:pt x="470" y="92"/>
                </a:lnTo>
                <a:lnTo>
                  <a:pt x="470" y="92"/>
                </a:lnTo>
                <a:lnTo>
                  <a:pt x="470" y="92"/>
                </a:lnTo>
                <a:lnTo>
                  <a:pt x="470" y="92"/>
                </a:lnTo>
                <a:lnTo>
                  <a:pt x="470" y="92"/>
                </a:lnTo>
                <a:lnTo>
                  <a:pt x="470" y="92"/>
                </a:lnTo>
                <a:lnTo>
                  <a:pt x="470" y="92"/>
                </a:lnTo>
                <a:lnTo>
                  <a:pt x="470" y="92"/>
                </a:lnTo>
                <a:lnTo>
                  <a:pt x="470" y="92"/>
                </a:lnTo>
                <a:lnTo>
                  <a:pt x="470" y="92"/>
                </a:lnTo>
                <a:lnTo>
                  <a:pt x="470" y="92"/>
                </a:lnTo>
                <a:lnTo>
                  <a:pt x="472" y="92"/>
                </a:lnTo>
                <a:lnTo>
                  <a:pt x="474" y="94"/>
                </a:lnTo>
                <a:lnTo>
                  <a:pt x="474" y="94"/>
                </a:lnTo>
                <a:lnTo>
                  <a:pt x="476" y="94"/>
                </a:lnTo>
                <a:lnTo>
                  <a:pt x="476" y="94"/>
                </a:lnTo>
                <a:lnTo>
                  <a:pt x="476" y="94"/>
                </a:lnTo>
                <a:lnTo>
                  <a:pt x="478" y="94"/>
                </a:lnTo>
                <a:lnTo>
                  <a:pt x="480" y="94"/>
                </a:lnTo>
                <a:lnTo>
                  <a:pt x="480" y="94"/>
                </a:lnTo>
                <a:lnTo>
                  <a:pt x="480" y="94"/>
                </a:lnTo>
                <a:lnTo>
                  <a:pt x="480" y="94"/>
                </a:lnTo>
                <a:lnTo>
                  <a:pt x="480" y="94"/>
                </a:lnTo>
                <a:lnTo>
                  <a:pt x="480" y="94"/>
                </a:lnTo>
                <a:lnTo>
                  <a:pt x="480" y="94"/>
                </a:lnTo>
                <a:lnTo>
                  <a:pt x="480" y="94"/>
                </a:lnTo>
                <a:lnTo>
                  <a:pt x="482" y="94"/>
                </a:lnTo>
                <a:lnTo>
                  <a:pt x="482" y="94"/>
                </a:lnTo>
                <a:lnTo>
                  <a:pt x="482" y="94"/>
                </a:lnTo>
                <a:lnTo>
                  <a:pt x="482" y="94"/>
                </a:lnTo>
                <a:lnTo>
                  <a:pt x="482" y="94"/>
                </a:lnTo>
                <a:lnTo>
                  <a:pt x="484" y="94"/>
                </a:lnTo>
                <a:lnTo>
                  <a:pt x="484" y="96"/>
                </a:lnTo>
                <a:lnTo>
                  <a:pt x="484" y="96"/>
                </a:lnTo>
                <a:lnTo>
                  <a:pt x="486" y="96"/>
                </a:lnTo>
                <a:lnTo>
                  <a:pt x="486" y="96"/>
                </a:lnTo>
                <a:lnTo>
                  <a:pt x="486" y="96"/>
                </a:lnTo>
                <a:lnTo>
                  <a:pt x="486" y="96"/>
                </a:lnTo>
                <a:lnTo>
                  <a:pt x="486" y="96"/>
                </a:lnTo>
                <a:lnTo>
                  <a:pt x="488" y="96"/>
                </a:lnTo>
                <a:lnTo>
                  <a:pt x="488" y="96"/>
                </a:lnTo>
                <a:lnTo>
                  <a:pt x="488" y="96"/>
                </a:lnTo>
                <a:lnTo>
                  <a:pt x="488" y="96"/>
                </a:lnTo>
                <a:lnTo>
                  <a:pt x="488" y="96"/>
                </a:lnTo>
                <a:lnTo>
                  <a:pt x="488" y="96"/>
                </a:lnTo>
                <a:lnTo>
                  <a:pt x="488" y="98"/>
                </a:lnTo>
                <a:lnTo>
                  <a:pt x="488" y="98"/>
                </a:lnTo>
                <a:lnTo>
                  <a:pt x="488" y="98"/>
                </a:lnTo>
                <a:lnTo>
                  <a:pt x="488" y="98"/>
                </a:lnTo>
                <a:lnTo>
                  <a:pt x="486" y="98"/>
                </a:lnTo>
                <a:lnTo>
                  <a:pt x="486" y="98"/>
                </a:lnTo>
                <a:lnTo>
                  <a:pt x="486" y="98"/>
                </a:lnTo>
                <a:lnTo>
                  <a:pt x="486" y="98"/>
                </a:lnTo>
                <a:lnTo>
                  <a:pt x="486" y="98"/>
                </a:lnTo>
                <a:lnTo>
                  <a:pt x="486" y="98"/>
                </a:lnTo>
                <a:lnTo>
                  <a:pt x="484" y="98"/>
                </a:lnTo>
                <a:lnTo>
                  <a:pt x="484" y="98"/>
                </a:lnTo>
                <a:lnTo>
                  <a:pt x="484" y="98"/>
                </a:lnTo>
                <a:lnTo>
                  <a:pt x="484" y="98"/>
                </a:lnTo>
                <a:lnTo>
                  <a:pt x="482" y="98"/>
                </a:lnTo>
                <a:lnTo>
                  <a:pt x="482" y="98"/>
                </a:lnTo>
                <a:lnTo>
                  <a:pt x="480" y="98"/>
                </a:lnTo>
                <a:lnTo>
                  <a:pt x="480" y="98"/>
                </a:lnTo>
                <a:lnTo>
                  <a:pt x="480" y="98"/>
                </a:lnTo>
                <a:lnTo>
                  <a:pt x="480" y="98"/>
                </a:lnTo>
                <a:lnTo>
                  <a:pt x="480" y="98"/>
                </a:lnTo>
                <a:lnTo>
                  <a:pt x="478" y="98"/>
                </a:lnTo>
                <a:lnTo>
                  <a:pt x="478" y="98"/>
                </a:lnTo>
                <a:lnTo>
                  <a:pt x="476" y="100"/>
                </a:lnTo>
                <a:lnTo>
                  <a:pt x="476" y="100"/>
                </a:lnTo>
                <a:lnTo>
                  <a:pt x="476" y="100"/>
                </a:lnTo>
                <a:lnTo>
                  <a:pt x="474" y="98"/>
                </a:lnTo>
                <a:lnTo>
                  <a:pt x="474" y="98"/>
                </a:lnTo>
                <a:lnTo>
                  <a:pt x="474" y="98"/>
                </a:lnTo>
                <a:lnTo>
                  <a:pt x="474" y="98"/>
                </a:lnTo>
                <a:lnTo>
                  <a:pt x="474" y="98"/>
                </a:lnTo>
                <a:lnTo>
                  <a:pt x="474" y="98"/>
                </a:lnTo>
                <a:lnTo>
                  <a:pt x="472" y="98"/>
                </a:lnTo>
                <a:lnTo>
                  <a:pt x="472" y="98"/>
                </a:lnTo>
                <a:lnTo>
                  <a:pt x="470" y="96"/>
                </a:lnTo>
                <a:lnTo>
                  <a:pt x="470" y="96"/>
                </a:lnTo>
                <a:lnTo>
                  <a:pt x="470" y="96"/>
                </a:lnTo>
                <a:lnTo>
                  <a:pt x="470" y="96"/>
                </a:lnTo>
                <a:lnTo>
                  <a:pt x="470" y="98"/>
                </a:lnTo>
                <a:lnTo>
                  <a:pt x="470" y="98"/>
                </a:lnTo>
                <a:lnTo>
                  <a:pt x="470" y="98"/>
                </a:lnTo>
                <a:lnTo>
                  <a:pt x="472" y="98"/>
                </a:lnTo>
                <a:lnTo>
                  <a:pt x="472" y="98"/>
                </a:lnTo>
                <a:lnTo>
                  <a:pt x="472" y="98"/>
                </a:lnTo>
                <a:lnTo>
                  <a:pt x="474" y="98"/>
                </a:lnTo>
                <a:lnTo>
                  <a:pt x="474" y="98"/>
                </a:lnTo>
                <a:lnTo>
                  <a:pt x="474" y="98"/>
                </a:lnTo>
                <a:lnTo>
                  <a:pt x="474" y="98"/>
                </a:lnTo>
                <a:lnTo>
                  <a:pt x="474" y="98"/>
                </a:lnTo>
                <a:lnTo>
                  <a:pt x="474" y="98"/>
                </a:lnTo>
                <a:lnTo>
                  <a:pt x="474" y="100"/>
                </a:lnTo>
                <a:lnTo>
                  <a:pt x="474" y="100"/>
                </a:lnTo>
                <a:lnTo>
                  <a:pt x="474" y="100"/>
                </a:lnTo>
                <a:lnTo>
                  <a:pt x="476" y="100"/>
                </a:lnTo>
                <a:lnTo>
                  <a:pt x="476" y="100"/>
                </a:lnTo>
                <a:lnTo>
                  <a:pt x="476" y="100"/>
                </a:lnTo>
                <a:lnTo>
                  <a:pt x="476" y="100"/>
                </a:lnTo>
                <a:lnTo>
                  <a:pt x="476" y="100"/>
                </a:lnTo>
                <a:lnTo>
                  <a:pt x="478" y="100"/>
                </a:lnTo>
                <a:lnTo>
                  <a:pt x="478" y="100"/>
                </a:lnTo>
                <a:lnTo>
                  <a:pt x="478" y="100"/>
                </a:lnTo>
                <a:lnTo>
                  <a:pt x="478" y="100"/>
                </a:lnTo>
                <a:lnTo>
                  <a:pt x="480" y="100"/>
                </a:lnTo>
                <a:lnTo>
                  <a:pt x="480" y="98"/>
                </a:lnTo>
                <a:lnTo>
                  <a:pt x="480" y="98"/>
                </a:lnTo>
                <a:lnTo>
                  <a:pt x="482" y="98"/>
                </a:lnTo>
                <a:lnTo>
                  <a:pt x="482" y="98"/>
                </a:lnTo>
                <a:lnTo>
                  <a:pt x="482" y="98"/>
                </a:lnTo>
                <a:lnTo>
                  <a:pt x="482" y="98"/>
                </a:lnTo>
                <a:lnTo>
                  <a:pt x="482" y="98"/>
                </a:lnTo>
                <a:lnTo>
                  <a:pt x="482" y="98"/>
                </a:lnTo>
                <a:lnTo>
                  <a:pt x="482" y="98"/>
                </a:lnTo>
                <a:lnTo>
                  <a:pt x="484" y="98"/>
                </a:lnTo>
                <a:lnTo>
                  <a:pt x="484" y="98"/>
                </a:lnTo>
                <a:lnTo>
                  <a:pt x="484" y="98"/>
                </a:lnTo>
                <a:lnTo>
                  <a:pt x="484" y="98"/>
                </a:lnTo>
                <a:lnTo>
                  <a:pt x="484" y="98"/>
                </a:lnTo>
                <a:lnTo>
                  <a:pt x="486" y="98"/>
                </a:lnTo>
                <a:lnTo>
                  <a:pt x="486" y="98"/>
                </a:lnTo>
                <a:lnTo>
                  <a:pt x="486" y="98"/>
                </a:lnTo>
                <a:lnTo>
                  <a:pt x="486" y="98"/>
                </a:lnTo>
                <a:lnTo>
                  <a:pt x="486" y="98"/>
                </a:lnTo>
                <a:lnTo>
                  <a:pt x="488" y="98"/>
                </a:lnTo>
                <a:lnTo>
                  <a:pt x="486" y="98"/>
                </a:lnTo>
                <a:lnTo>
                  <a:pt x="486" y="100"/>
                </a:lnTo>
                <a:lnTo>
                  <a:pt x="486" y="100"/>
                </a:lnTo>
                <a:lnTo>
                  <a:pt x="486" y="102"/>
                </a:lnTo>
                <a:lnTo>
                  <a:pt x="486" y="102"/>
                </a:lnTo>
                <a:lnTo>
                  <a:pt x="486" y="102"/>
                </a:lnTo>
                <a:lnTo>
                  <a:pt x="486" y="102"/>
                </a:lnTo>
                <a:lnTo>
                  <a:pt x="486" y="102"/>
                </a:lnTo>
                <a:lnTo>
                  <a:pt x="486" y="102"/>
                </a:lnTo>
                <a:lnTo>
                  <a:pt x="486" y="102"/>
                </a:lnTo>
                <a:lnTo>
                  <a:pt x="486" y="102"/>
                </a:lnTo>
                <a:lnTo>
                  <a:pt x="486" y="102"/>
                </a:lnTo>
                <a:lnTo>
                  <a:pt x="486" y="102"/>
                </a:lnTo>
                <a:lnTo>
                  <a:pt x="484" y="104"/>
                </a:lnTo>
                <a:lnTo>
                  <a:pt x="484" y="104"/>
                </a:lnTo>
                <a:lnTo>
                  <a:pt x="484" y="104"/>
                </a:lnTo>
                <a:lnTo>
                  <a:pt x="484" y="104"/>
                </a:lnTo>
                <a:lnTo>
                  <a:pt x="482" y="104"/>
                </a:lnTo>
                <a:lnTo>
                  <a:pt x="482" y="104"/>
                </a:lnTo>
                <a:lnTo>
                  <a:pt x="482" y="104"/>
                </a:lnTo>
                <a:lnTo>
                  <a:pt x="482" y="104"/>
                </a:lnTo>
                <a:lnTo>
                  <a:pt x="482" y="104"/>
                </a:lnTo>
                <a:lnTo>
                  <a:pt x="482" y="104"/>
                </a:lnTo>
                <a:lnTo>
                  <a:pt x="482" y="104"/>
                </a:lnTo>
                <a:lnTo>
                  <a:pt x="482" y="104"/>
                </a:lnTo>
                <a:lnTo>
                  <a:pt x="482" y="104"/>
                </a:lnTo>
                <a:lnTo>
                  <a:pt x="482" y="104"/>
                </a:lnTo>
                <a:lnTo>
                  <a:pt x="484" y="104"/>
                </a:lnTo>
                <a:lnTo>
                  <a:pt x="484" y="104"/>
                </a:lnTo>
                <a:lnTo>
                  <a:pt x="484" y="104"/>
                </a:lnTo>
                <a:lnTo>
                  <a:pt x="486" y="104"/>
                </a:lnTo>
                <a:lnTo>
                  <a:pt x="486" y="104"/>
                </a:lnTo>
                <a:lnTo>
                  <a:pt x="486" y="104"/>
                </a:lnTo>
                <a:lnTo>
                  <a:pt x="486" y="104"/>
                </a:lnTo>
                <a:lnTo>
                  <a:pt x="490" y="104"/>
                </a:lnTo>
                <a:lnTo>
                  <a:pt x="490" y="104"/>
                </a:lnTo>
                <a:lnTo>
                  <a:pt x="492" y="104"/>
                </a:lnTo>
                <a:lnTo>
                  <a:pt x="492" y="104"/>
                </a:lnTo>
                <a:lnTo>
                  <a:pt x="492" y="104"/>
                </a:lnTo>
                <a:lnTo>
                  <a:pt x="494" y="104"/>
                </a:lnTo>
                <a:lnTo>
                  <a:pt x="494" y="104"/>
                </a:lnTo>
                <a:lnTo>
                  <a:pt x="494" y="104"/>
                </a:lnTo>
                <a:lnTo>
                  <a:pt x="494" y="104"/>
                </a:lnTo>
                <a:lnTo>
                  <a:pt x="496" y="104"/>
                </a:lnTo>
                <a:lnTo>
                  <a:pt x="496" y="104"/>
                </a:lnTo>
                <a:lnTo>
                  <a:pt x="498" y="104"/>
                </a:lnTo>
                <a:lnTo>
                  <a:pt x="498" y="104"/>
                </a:lnTo>
                <a:lnTo>
                  <a:pt x="498" y="104"/>
                </a:lnTo>
                <a:lnTo>
                  <a:pt x="498" y="104"/>
                </a:lnTo>
                <a:lnTo>
                  <a:pt x="498" y="104"/>
                </a:lnTo>
                <a:lnTo>
                  <a:pt x="498" y="104"/>
                </a:lnTo>
                <a:lnTo>
                  <a:pt x="500" y="104"/>
                </a:lnTo>
                <a:lnTo>
                  <a:pt x="500" y="104"/>
                </a:lnTo>
                <a:lnTo>
                  <a:pt x="500" y="104"/>
                </a:lnTo>
                <a:lnTo>
                  <a:pt x="500" y="104"/>
                </a:lnTo>
                <a:lnTo>
                  <a:pt x="500" y="104"/>
                </a:lnTo>
                <a:lnTo>
                  <a:pt x="500" y="104"/>
                </a:lnTo>
                <a:lnTo>
                  <a:pt x="498" y="104"/>
                </a:lnTo>
                <a:lnTo>
                  <a:pt x="498" y="104"/>
                </a:lnTo>
                <a:lnTo>
                  <a:pt x="498" y="106"/>
                </a:lnTo>
                <a:lnTo>
                  <a:pt x="500" y="106"/>
                </a:lnTo>
                <a:lnTo>
                  <a:pt x="500" y="106"/>
                </a:lnTo>
                <a:lnTo>
                  <a:pt x="500" y="106"/>
                </a:lnTo>
                <a:lnTo>
                  <a:pt x="502" y="106"/>
                </a:lnTo>
                <a:lnTo>
                  <a:pt x="502" y="106"/>
                </a:lnTo>
                <a:lnTo>
                  <a:pt x="502" y="106"/>
                </a:lnTo>
                <a:lnTo>
                  <a:pt x="500" y="106"/>
                </a:lnTo>
                <a:lnTo>
                  <a:pt x="500" y="106"/>
                </a:lnTo>
                <a:lnTo>
                  <a:pt x="500" y="106"/>
                </a:lnTo>
                <a:lnTo>
                  <a:pt x="500" y="108"/>
                </a:lnTo>
                <a:lnTo>
                  <a:pt x="500" y="108"/>
                </a:lnTo>
                <a:lnTo>
                  <a:pt x="500" y="108"/>
                </a:lnTo>
                <a:lnTo>
                  <a:pt x="498" y="108"/>
                </a:lnTo>
                <a:lnTo>
                  <a:pt x="498" y="108"/>
                </a:lnTo>
                <a:lnTo>
                  <a:pt x="496" y="110"/>
                </a:lnTo>
                <a:lnTo>
                  <a:pt x="496" y="110"/>
                </a:lnTo>
                <a:lnTo>
                  <a:pt x="494" y="110"/>
                </a:lnTo>
                <a:lnTo>
                  <a:pt x="492" y="108"/>
                </a:lnTo>
                <a:lnTo>
                  <a:pt x="490" y="108"/>
                </a:lnTo>
                <a:lnTo>
                  <a:pt x="490" y="108"/>
                </a:lnTo>
                <a:lnTo>
                  <a:pt x="488" y="108"/>
                </a:lnTo>
                <a:lnTo>
                  <a:pt x="488" y="106"/>
                </a:lnTo>
                <a:lnTo>
                  <a:pt x="488" y="106"/>
                </a:lnTo>
                <a:lnTo>
                  <a:pt x="488" y="106"/>
                </a:lnTo>
                <a:lnTo>
                  <a:pt x="486" y="106"/>
                </a:lnTo>
                <a:lnTo>
                  <a:pt x="486" y="106"/>
                </a:lnTo>
                <a:lnTo>
                  <a:pt x="486" y="106"/>
                </a:lnTo>
                <a:lnTo>
                  <a:pt x="484" y="106"/>
                </a:lnTo>
                <a:lnTo>
                  <a:pt x="482" y="106"/>
                </a:lnTo>
                <a:lnTo>
                  <a:pt x="482" y="106"/>
                </a:lnTo>
                <a:lnTo>
                  <a:pt x="480" y="106"/>
                </a:lnTo>
                <a:lnTo>
                  <a:pt x="478" y="106"/>
                </a:lnTo>
                <a:lnTo>
                  <a:pt x="478" y="106"/>
                </a:lnTo>
                <a:lnTo>
                  <a:pt x="476" y="106"/>
                </a:lnTo>
                <a:lnTo>
                  <a:pt x="476" y="106"/>
                </a:lnTo>
                <a:lnTo>
                  <a:pt x="476" y="106"/>
                </a:lnTo>
                <a:lnTo>
                  <a:pt x="476" y="106"/>
                </a:lnTo>
                <a:lnTo>
                  <a:pt x="474" y="106"/>
                </a:lnTo>
                <a:lnTo>
                  <a:pt x="474" y="106"/>
                </a:lnTo>
                <a:lnTo>
                  <a:pt x="474" y="106"/>
                </a:lnTo>
                <a:lnTo>
                  <a:pt x="474" y="106"/>
                </a:lnTo>
                <a:lnTo>
                  <a:pt x="474" y="106"/>
                </a:lnTo>
                <a:lnTo>
                  <a:pt x="474" y="104"/>
                </a:lnTo>
                <a:lnTo>
                  <a:pt x="472" y="104"/>
                </a:lnTo>
                <a:lnTo>
                  <a:pt x="472" y="104"/>
                </a:lnTo>
                <a:lnTo>
                  <a:pt x="472" y="104"/>
                </a:lnTo>
                <a:lnTo>
                  <a:pt x="472" y="104"/>
                </a:lnTo>
                <a:lnTo>
                  <a:pt x="472" y="104"/>
                </a:lnTo>
                <a:lnTo>
                  <a:pt x="470" y="104"/>
                </a:lnTo>
                <a:lnTo>
                  <a:pt x="472" y="104"/>
                </a:lnTo>
                <a:lnTo>
                  <a:pt x="472" y="104"/>
                </a:lnTo>
                <a:lnTo>
                  <a:pt x="472" y="106"/>
                </a:lnTo>
                <a:lnTo>
                  <a:pt x="474" y="106"/>
                </a:lnTo>
                <a:lnTo>
                  <a:pt x="474" y="106"/>
                </a:lnTo>
                <a:lnTo>
                  <a:pt x="474" y="106"/>
                </a:lnTo>
                <a:lnTo>
                  <a:pt x="474" y="108"/>
                </a:lnTo>
                <a:lnTo>
                  <a:pt x="472" y="108"/>
                </a:lnTo>
                <a:lnTo>
                  <a:pt x="472" y="108"/>
                </a:lnTo>
                <a:lnTo>
                  <a:pt x="472" y="108"/>
                </a:lnTo>
                <a:lnTo>
                  <a:pt x="470" y="108"/>
                </a:lnTo>
                <a:lnTo>
                  <a:pt x="470" y="108"/>
                </a:lnTo>
                <a:lnTo>
                  <a:pt x="468" y="108"/>
                </a:lnTo>
                <a:lnTo>
                  <a:pt x="468" y="108"/>
                </a:lnTo>
                <a:lnTo>
                  <a:pt x="466" y="108"/>
                </a:lnTo>
                <a:lnTo>
                  <a:pt x="466" y="108"/>
                </a:lnTo>
                <a:lnTo>
                  <a:pt x="466" y="108"/>
                </a:lnTo>
                <a:lnTo>
                  <a:pt x="466" y="108"/>
                </a:lnTo>
                <a:lnTo>
                  <a:pt x="468" y="108"/>
                </a:lnTo>
                <a:lnTo>
                  <a:pt x="468" y="108"/>
                </a:lnTo>
                <a:lnTo>
                  <a:pt x="468" y="108"/>
                </a:lnTo>
                <a:lnTo>
                  <a:pt x="468" y="108"/>
                </a:lnTo>
                <a:lnTo>
                  <a:pt x="470" y="108"/>
                </a:lnTo>
                <a:lnTo>
                  <a:pt x="470" y="108"/>
                </a:lnTo>
                <a:lnTo>
                  <a:pt x="470" y="108"/>
                </a:lnTo>
                <a:lnTo>
                  <a:pt x="470" y="108"/>
                </a:lnTo>
                <a:lnTo>
                  <a:pt x="470" y="108"/>
                </a:lnTo>
                <a:lnTo>
                  <a:pt x="470" y="108"/>
                </a:lnTo>
                <a:lnTo>
                  <a:pt x="470" y="108"/>
                </a:lnTo>
                <a:lnTo>
                  <a:pt x="470" y="108"/>
                </a:lnTo>
                <a:lnTo>
                  <a:pt x="470" y="108"/>
                </a:lnTo>
                <a:lnTo>
                  <a:pt x="470" y="110"/>
                </a:lnTo>
                <a:lnTo>
                  <a:pt x="470" y="110"/>
                </a:lnTo>
                <a:lnTo>
                  <a:pt x="468" y="110"/>
                </a:lnTo>
                <a:lnTo>
                  <a:pt x="468" y="110"/>
                </a:lnTo>
                <a:lnTo>
                  <a:pt x="470" y="110"/>
                </a:lnTo>
                <a:lnTo>
                  <a:pt x="470" y="110"/>
                </a:lnTo>
                <a:lnTo>
                  <a:pt x="468" y="110"/>
                </a:lnTo>
                <a:lnTo>
                  <a:pt x="468" y="110"/>
                </a:lnTo>
                <a:lnTo>
                  <a:pt x="468" y="110"/>
                </a:lnTo>
                <a:lnTo>
                  <a:pt x="468" y="110"/>
                </a:lnTo>
                <a:lnTo>
                  <a:pt x="468" y="110"/>
                </a:lnTo>
                <a:lnTo>
                  <a:pt x="468" y="110"/>
                </a:lnTo>
                <a:lnTo>
                  <a:pt x="466" y="110"/>
                </a:lnTo>
                <a:lnTo>
                  <a:pt x="466" y="110"/>
                </a:lnTo>
                <a:lnTo>
                  <a:pt x="466" y="110"/>
                </a:lnTo>
                <a:lnTo>
                  <a:pt x="466" y="110"/>
                </a:lnTo>
                <a:lnTo>
                  <a:pt x="466" y="112"/>
                </a:lnTo>
                <a:lnTo>
                  <a:pt x="466" y="112"/>
                </a:lnTo>
                <a:lnTo>
                  <a:pt x="468" y="112"/>
                </a:lnTo>
                <a:lnTo>
                  <a:pt x="468" y="112"/>
                </a:lnTo>
                <a:lnTo>
                  <a:pt x="468" y="112"/>
                </a:lnTo>
                <a:lnTo>
                  <a:pt x="470" y="112"/>
                </a:lnTo>
                <a:lnTo>
                  <a:pt x="470" y="112"/>
                </a:lnTo>
                <a:lnTo>
                  <a:pt x="470" y="112"/>
                </a:lnTo>
                <a:lnTo>
                  <a:pt x="470" y="112"/>
                </a:lnTo>
                <a:lnTo>
                  <a:pt x="470" y="112"/>
                </a:lnTo>
                <a:lnTo>
                  <a:pt x="472" y="114"/>
                </a:lnTo>
                <a:lnTo>
                  <a:pt x="472" y="114"/>
                </a:lnTo>
                <a:lnTo>
                  <a:pt x="472" y="114"/>
                </a:lnTo>
                <a:lnTo>
                  <a:pt x="472" y="114"/>
                </a:lnTo>
                <a:lnTo>
                  <a:pt x="472" y="116"/>
                </a:lnTo>
                <a:lnTo>
                  <a:pt x="470" y="116"/>
                </a:lnTo>
                <a:lnTo>
                  <a:pt x="472" y="116"/>
                </a:lnTo>
                <a:lnTo>
                  <a:pt x="472" y="116"/>
                </a:lnTo>
                <a:lnTo>
                  <a:pt x="472" y="116"/>
                </a:lnTo>
                <a:lnTo>
                  <a:pt x="472" y="116"/>
                </a:lnTo>
                <a:lnTo>
                  <a:pt x="472" y="116"/>
                </a:lnTo>
                <a:lnTo>
                  <a:pt x="472" y="116"/>
                </a:lnTo>
                <a:lnTo>
                  <a:pt x="472" y="114"/>
                </a:lnTo>
                <a:lnTo>
                  <a:pt x="472" y="114"/>
                </a:lnTo>
                <a:lnTo>
                  <a:pt x="472" y="114"/>
                </a:lnTo>
                <a:lnTo>
                  <a:pt x="472" y="114"/>
                </a:lnTo>
                <a:lnTo>
                  <a:pt x="472" y="114"/>
                </a:lnTo>
                <a:lnTo>
                  <a:pt x="472" y="114"/>
                </a:lnTo>
                <a:lnTo>
                  <a:pt x="472" y="112"/>
                </a:lnTo>
                <a:lnTo>
                  <a:pt x="472" y="112"/>
                </a:lnTo>
                <a:lnTo>
                  <a:pt x="472" y="112"/>
                </a:lnTo>
                <a:lnTo>
                  <a:pt x="472" y="112"/>
                </a:lnTo>
                <a:lnTo>
                  <a:pt x="472" y="112"/>
                </a:lnTo>
                <a:lnTo>
                  <a:pt x="474" y="112"/>
                </a:lnTo>
                <a:lnTo>
                  <a:pt x="474" y="112"/>
                </a:lnTo>
                <a:lnTo>
                  <a:pt x="474" y="112"/>
                </a:lnTo>
                <a:lnTo>
                  <a:pt x="474" y="112"/>
                </a:lnTo>
                <a:lnTo>
                  <a:pt x="474" y="112"/>
                </a:lnTo>
                <a:lnTo>
                  <a:pt x="476" y="112"/>
                </a:lnTo>
                <a:lnTo>
                  <a:pt x="476" y="112"/>
                </a:lnTo>
                <a:lnTo>
                  <a:pt x="476" y="112"/>
                </a:lnTo>
                <a:lnTo>
                  <a:pt x="478" y="112"/>
                </a:lnTo>
                <a:lnTo>
                  <a:pt x="478" y="112"/>
                </a:lnTo>
                <a:lnTo>
                  <a:pt x="480" y="112"/>
                </a:lnTo>
                <a:lnTo>
                  <a:pt x="482" y="114"/>
                </a:lnTo>
                <a:lnTo>
                  <a:pt x="482" y="114"/>
                </a:lnTo>
                <a:lnTo>
                  <a:pt x="484" y="114"/>
                </a:lnTo>
                <a:lnTo>
                  <a:pt x="484" y="114"/>
                </a:lnTo>
                <a:lnTo>
                  <a:pt x="484" y="114"/>
                </a:lnTo>
                <a:lnTo>
                  <a:pt x="484" y="114"/>
                </a:lnTo>
                <a:lnTo>
                  <a:pt x="486" y="114"/>
                </a:lnTo>
                <a:lnTo>
                  <a:pt x="486" y="114"/>
                </a:lnTo>
                <a:lnTo>
                  <a:pt x="486" y="114"/>
                </a:lnTo>
                <a:lnTo>
                  <a:pt x="486" y="114"/>
                </a:lnTo>
                <a:lnTo>
                  <a:pt x="488" y="114"/>
                </a:lnTo>
                <a:lnTo>
                  <a:pt x="488" y="114"/>
                </a:lnTo>
                <a:lnTo>
                  <a:pt x="488" y="114"/>
                </a:lnTo>
                <a:lnTo>
                  <a:pt x="486" y="114"/>
                </a:lnTo>
                <a:lnTo>
                  <a:pt x="486" y="114"/>
                </a:lnTo>
                <a:lnTo>
                  <a:pt x="486" y="116"/>
                </a:lnTo>
                <a:lnTo>
                  <a:pt x="486" y="116"/>
                </a:lnTo>
                <a:lnTo>
                  <a:pt x="486" y="116"/>
                </a:lnTo>
                <a:lnTo>
                  <a:pt x="486" y="116"/>
                </a:lnTo>
                <a:lnTo>
                  <a:pt x="484" y="116"/>
                </a:lnTo>
                <a:lnTo>
                  <a:pt x="484" y="116"/>
                </a:lnTo>
                <a:lnTo>
                  <a:pt x="484" y="116"/>
                </a:lnTo>
                <a:lnTo>
                  <a:pt x="484" y="116"/>
                </a:lnTo>
                <a:lnTo>
                  <a:pt x="484" y="116"/>
                </a:lnTo>
                <a:lnTo>
                  <a:pt x="484" y="116"/>
                </a:lnTo>
                <a:lnTo>
                  <a:pt x="484" y="116"/>
                </a:lnTo>
                <a:lnTo>
                  <a:pt x="484" y="116"/>
                </a:lnTo>
                <a:lnTo>
                  <a:pt x="484" y="118"/>
                </a:lnTo>
                <a:lnTo>
                  <a:pt x="484" y="118"/>
                </a:lnTo>
                <a:lnTo>
                  <a:pt x="484" y="118"/>
                </a:lnTo>
                <a:lnTo>
                  <a:pt x="484" y="118"/>
                </a:lnTo>
                <a:lnTo>
                  <a:pt x="484" y="118"/>
                </a:lnTo>
                <a:lnTo>
                  <a:pt x="484" y="118"/>
                </a:lnTo>
                <a:lnTo>
                  <a:pt x="484" y="118"/>
                </a:lnTo>
                <a:lnTo>
                  <a:pt x="484" y="118"/>
                </a:lnTo>
                <a:lnTo>
                  <a:pt x="484" y="118"/>
                </a:lnTo>
                <a:lnTo>
                  <a:pt x="484" y="118"/>
                </a:lnTo>
                <a:lnTo>
                  <a:pt x="486" y="118"/>
                </a:lnTo>
                <a:lnTo>
                  <a:pt x="486" y="118"/>
                </a:lnTo>
                <a:lnTo>
                  <a:pt x="484" y="120"/>
                </a:lnTo>
                <a:lnTo>
                  <a:pt x="484" y="120"/>
                </a:lnTo>
                <a:lnTo>
                  <a:pt x="484" y="120"/>
                </a:lnTo>
                <a:lnTo>
                  <a:pt x="484" y="120"/>
                </a:lnTo>
                <a:lnTo>
                  <a:pt x="484" y="120"/>
                </a:lnTo>
                <a:lnTo>
                  <a:pt x="484" y="120"/>
                </a:lnTo>
                <a:lnTo>
                  <a:pt x="484" y="120"/>
                </a:lnTo>
                <a:lnTo>
                  <a:pt x="484" y="120"/>
                </a:lnTo>
                <a:lnTo>
                  <a:pt x="482" y="120"/>
                </a:lnTo>
                <a:lnTo>
                  <a:pt x="482" y="120"/>
                </a:lnTo>
                <a:lnTo>
                  <a:pt x="482" y="120"/>
                </a:lnTo>
                <a:lnTo>
                  <a:pt x="482" y="120"/>
                </a:lnTo>
                <a:lnTo>
                  <a:pt x="480" y="120"/>
                </a:lnTo>
                <a:lnTo>
                  <a:pt x="480" y="120"/>
                </a:lnTo>
                <a:lnTo>
                  <a:pt x="480" y="120"/>
                </a:lnTo>
                <a:lnTo>
                  <a:pt x="478" y="120"/>
                </a:lnTo>
                <a:lnTo>
                  <a:pt x="478" y="120"/>
                </a:lnTo>
                <a:lnTo>
                  <a:pt x="476" y="120"/>
                </a:lnTo>
                <a:lnTo>
                  <a:pt x="474" y="120"/>
                </a:lnTo>
                <a:lnTo>
                  <a:pt x="474" y="120"/>
                </a:lnTo>
                <a:lnTo>
                  <a:pt x="474" y="120"/>
                </a:lnTo>
                <a:lnTo>
                  <a:pt x="474" y="118"/>
                </a:lnTo>
                <a:lnTo>
                  <a:pt x="474" y="118"/>
                </a:lnTo>
                <a:lnTo>
                  <a:pt x="474" y="120"/>
                </a:lnTo>
                <a:lnTo>
                  <a:pt x="474" y="120"/>
                </a:lnTo>
                <a:lnTo>
                  <a:pt x="474" y="120"/>
                </a:lnTo>
                <a:lnTo>
                  <a:pt x="472" y="120"/>
                </a:lnTo>
                <a:lnTo>
                  <a:pt x="472" y="120"/>
                </a:lnTo>
                <a:lnTo>
                  <a:pt x="470" y="120"/>
                </a:lnTo>
                <a:lnTo>
                  <a:pt x="470" y="120"/>
                </a:lnTo>
                <a:lnTo>
                  <a:pt x="468" y="120"/>
                </a:lnTo>
                <a:lnTo>
                  <a:pt x="468" y="120"/>
                </a:lnTo>
                <a:lnTo>
                  <a:pt x="468" y="122"/>
                </a:lnTo>
                <a:lnTo>
                  <a:pt x="468" y="122"/>
                </a:lnTo>
                <a:lnTo>
                  <a:pt x="468" y="122"/>
                </a:lnTo>
                <a:lnTo>
                  <a:pt x="468" y="122"/>
                </a:lnTo>
                <a:lnTo>
                  <a:pt x="466" y="122"/>
                </a:lnTo>
                <a:lnTo>
                  <a:pt x="466" y="122"/>
                </a:lnTo>
                <a:lnTo>
                  <a:pt x="466" y="122"/>
                </a:lnTo>
                <a:lnTo>
                  <a:pt x="466" y="122"/>
                </a:lnTo>
                <a:lnTo>
                  <a:pt x="466" y="122"/>
                </a:lnTo>
                <a:lnTo>
                  <a:pt x="464" y="122"/>
                </a:lnTo>
                <a:lnTo>
                  <a:pt x="464" y="122"/>
                </a:lnTo>
                <a:lnTo>
                  <a:pt x="464" y="122"/>
                </a:lnTo>
                <a:lnTo>
                  <a:pt x="464" y="122"/>
                </a:lnTo>
                <a:lnTo>
                  <a:pt x="462" y="122"/>
                </a:lnTo>
                <a:lnTo>
                  <a:pt x="462" y="122"/>
                </a:lnTo>
                <a:lnTo>
                  <a:pt x="462" y="122"/>
                </a:lnTo>
                <a:lnTo>
                  <a:pt x="462" y="122"/>
                </a:lnTo>
                <a:lnTo>
                  <a:pt x="462" y="122"/>
                </a:lnTo>
                <a:lnTo>
                  <a:pt x="460" y="122"/>
                </a:lnTo>
                <a:lnTo>
                  <a:pt x="460" y="122"/>
                </a:lnTo>
                <a:lnTo>
                  <a:pt x="460" y="122"/>
                </a:lnTo>
                <a:lnTo>
                  <a:pt x="460" y="122"/>
                </a:lnTo>
                <a:lnTo>
                  <a:pt x="458" y="122"/>
                </a:lnTo>
                <a:lnTo>
                  <a:pt x="458" y="120"/>
                </a:lnTo>
                <a:lnTo>
                  <a:pt x="456" y="120"/>
                </a:lnTo>
                <a:lnTo>
                  <a:pt x="456" y="120"/>
                </a:lnTo>
                <a:lnTo>
                  <a:pt x="456" y="120"/>
                </a:lnTo>
                <a:lnTo>
                  <a:pt x="456" y="120"/>
                </a:lnTo>
                <a:lnTo>
                  <a:pt x="456" y="120"/>
                </a:lnTo>
                <a:lnTo>
                  <a:pt x="456" y="120"/>
                </a:lnTo>
                <a:lnTo>
                  <a:pt x="454" y="120"/>
                </a:lnTo>
                <a:lnTo>
                  <a:pt x="454" y="120"/>
                </a:lnTo>
                <a:lnTo>
                  <a:pt x="454" y="120"/>
                </a:lnTo>
                <a:lnTo>
                  <a:pt x="454" y="120"/>
                </a:lnTo>
                <a:lnTo>
                  <a:pt x="454" y="120"/>
                </a:lnTo>
                <a:lnTo>
                  <a:pt x="454" y="120"/>
                </a:lnTo>
                <a:lnTo>
                  <a:pt x="454" y="120"/>
                </a:lnTo>
                <a:lnTo>
                  <a:pt x="454" y="120"/>
                </a:lnTo>
                <a:lnTo>
                  <a:pt x="452" y="118"/>
                </a:lnTo>
                <a:lnTo>
                  <a:pt x="452" y="118"/>
                </a:lnTo>
                <a:lnTo>
                  <a:pt x="450" y="118"/>
                </a:lnTo>
                <a:lnTo>
                  <a:pt x="450" y="118"/>
                </a:lnTo>
                <a:lnTo>
                  <a:pt x="448" y="118"/>
                </a:lnTo>
                <a:lnTo>
                  <a:pt x="448" y="116"/>
                </a:lnTo>
                <a:lnTo>
                  <a:pt x="448" y="116"/>
                </a:lnTo>
                <a:lnTo>
                  <a:pt x="450" y="116"/>
                </a:lnTo>
                <a:lnTo>
                  <a:pt x="450" y="116"/>
                </a:lnTo>
                <a:lnTo>
                  <a:pt x="450" y="116"/>
                </a:lnTo>
                <a:lnTo>
                  <a:pt x="450" y="116"/>
                </a:lnTo>
                <a:lnTo>
                  <a:pt x="450" y="116"/>
                </a:lnTo>
                <a:lnTo>
                  <a:pt x="452" y="116"/>
                </a:lnTo>
                <a:lnTo>
                  <a:pt x="454" y="116"/>
                </a:lnTo>
                <a:lnTo>
                  <a:pt x="454" y="116"/>
                </a:lnTo>
                <a:lnTo>
                  <a:pt x="454" y="116"/>
                </a:lnTo>
                <a:lnTo>
                  <a:pt x="454" y="116"/>
                </a:lnTo>
                <a:lnTo>
                  <a:pt x="454" y="116"/>
                </a:lnTo>
                <a:lnTo>
                  <a:pt x="454" y="116"/>
                </a:lnTo>
                <a:lnTo>
                  <a:pt x="456" y="116"/>
                </a:lnTo>
                <a:lnTo>
                  <a:pt x="458" y="118"/>
                </a:lnTo>
                <a:lnTo>
                  <a:pt x="458" y="118"/>
                </a:lnTo>
                <a:lnTo>
                  <a:pt x="458" y="118"/>
                </a:lnTo>
                <a:lnTo>
                  <a:pt x="460" y="118"/>
                </a:lnTo>
                <a:lnTo>
                  <a:pt x="460" y="118"/>
                </a:lnTo>
                <a:lnTo>
                  <a:pt x="460" y="118"/>
                </a:lnTo>
                <a:lnTo>
                  <a:pt x="460" y="118"/>
                </a:lnTo>
                <a:lnTo>
                  <a:pt x="462" y="118"/>
                </a:lnTo>
                <a:lnTo>
                  <a:pt x="462" y="118"/>
                </a:lnTo>
                <a:lnTo>
                  <a:pt x="464" y="118"/>
                </a:lnTo>
                <a:lnTo>
                  <a:pt x="464" y="118"/>
                </a:lnTo>
                <a:lnTo>
                  <a:pt x="466" y="118"/>
                </a:lnTo>
                <a:lnTo>
                  <a:pt x="466" y="118"/>
                </a:lnTo>
                <a:lnTo>
                  <a:pt x="468" y="118"/>
                </a:lnTo>
                <a:lnTo>
                  <a:pt x="468" y="118"/>
                </a:lnTo>
                <a:lnTo>
                  <a:pt x="468" y="118"/>
                </a:lnTo>
                <a:lnTo>
                  <a:pt x="466" y="118"/>
                </a:lnTo>
                <a:lnTo>
                  <a:pt x="466" y="118"/>
                </a:lnTo>
                <a:lnTo>
                  <a:pt x="466" y="118"/>
                </a:lnTo>
                <a:lnTo>
                  <a:pt x="464" y="118"/>
                </a:lnTo>
                <a:lnTo>
                  <a:pt x="464" y="118"/>
                </a:lnTo>
                <a:lnTo>
                  <a:pt x="464" y="118"/>
                </a:lnTo>
                <a:lnTo>
                  <a:pt x="464" y="118"/>
                </a:lnTo>
                <a:lnTo>
                  <a:pt x="464" y="118"/>
                </a:lnTo>
                <a:lnTo>
                  <a:pt x="462" y="118"/>
                </a:lnTo>
                <a:lnTo>
                  <a:pt x="462" y="118"/>
                </a:lnTo>
                <a:lnTo>
                  <a:pt x="462" y="118"/>
                </a:lnTo>
                <a:lnTo>
                  <a:pt x="462" y="118"/>
                </a:lnTo>
                <a:lnTo>
                  <a:pt x="460" y="118"/>
                </a:lnTo>
                <a:lnTo>
                  <a:pt x="460" y="118"/>
                </a:lnTo>
                <a:lnTo>
                  <a:pt x="460" y="118"/>
                </a:lnTo>
                <a:lnTo>
                  <a:pt x="460" y="118"/>
                </a:lnTo>
                <a:lnTo>
                  <a:pt x="460" y="118"/>
                </a:lnTo>
                <a:lnTo>
                  <a:pt x="458" y="116"/>
                </a:lnTo>
                <a:lnTo>
                  <a:pt x="454" y="116"/>
                </a:lnTo>
                <a:lnTo>
                  <a:pt x="454" y="116"/>
                </a:lnTo>
                <a:lnTo>
                  <a:pt x="454" y="116"/>
                </a:lnTo>
                <a:lnTo>
                  <a:pt x="452" y="116"/>
                </a:lnTo>
                <a:lnTo>
                  <a:pt x="452" y="116"/>
                </a:lnTo>
                <a:lnTo>
                  <a:pt x="452" y="116"/>
                </a:lnTo>
                <a:lnTo>
                  <a:pt x="450" y="116"/>
                </a:lnTo>
                <a:lnTo>
                  <a:pt x="450" y="116"/>
                </a:lnTo>
                <a:lnTo>
                  <a:pt x="450" y="116"/>
                </a:lnTo>
                <a:lnTo>
                  <a:pt x="450" y="116"/>
                </a:lnTo>
                <a:lnTo>
                  <a:pt x="450" y="114"/>
                </a:lnTo>
                <a:lnTo>
                  <a:pt x="450" y="114"/>
                </a:lnTo>
                <a:lnTo>
                  <a:pt x="450" y="114"/>
                </a:lnTo>
                <a:lnTo>
                  <a:pt x="450" y="114"/>
                </a:lnTo>
                <a:lnTo>
                  <a:pt x="448" y="114"/>
                </a:lnTo>
                <a:lnTo>
                  <a:pt x="446" y="116"/>
                </a:lnTo>
                <a:lnTo>
                  <a:pt x="444" y="116"/>
                </a:lnTo>
                <a:lnTo>
                  <a:pt x="444" y="116"/>
                </a:lnTo>
                <a:lnTo>
                  <a:pt x="444" y="116"/>
                </a:lnTo>
                <a:lnTo>
                  <a:pt x="444" y="116"/>
                </a:lnTo>
                <a:lnTo>
                  <a:pt x="444" y="116"/>
                </a:lnTo>
                <a:lnTo>
                  <a:pt x="444" y="118"/>
                </a:lnTo>
                <a:lnTo>
                  <a:pt x="444" y="118"/>
                </a:lnTo>
                <a:lnTo>
                  <a:pt x="444" y="118"/>
                </a:lnTo>
                <a:lnTo>
                  <a:pt x="444" y="118"/>
                </a:lnTo>
                <a:lnTo>
                  <a:pt x="444" y="118"/>
                </a:lnTo>
                <a:lnTo>
                  <a:pt x="444" y="118"/>
                </a:lnTo>
                <a:lnTo>
                  <a:pt x="444" y="118"/>
                </a:lnTo>
                <a:lnTo>
                  <a:pt x="444" y="118"/>
                </a:lnTo>
                <a:lnTo>
                  <a:pt x="444" y="118"/>
                </a:lnTo>
                <a:lnTo>
                  <a:pt x="444" y="118"/>
                </a:lnTo>
                <a:lnTo>
                  <a:pt x="444" y="118"/>
                </a:lnTo>
                <a:lnTo>
                  <a:pt x="444" y="118"/>
                </a:lnTo>
                <a:lnTo>
                  <a:pt x="444" y="118"/>
                </a:lnTo>
                <a:lnTo>
                  <a:pt x="442" y="118"/>
                </a:lnTo>
                <a:lnTo>
                  <a:pt x="442" y="118"/>
                </a:lnTo>
                <a:lnTo>
                  <a:pt x="442" y="118"/>
                </a:lnTo>
                <a:lnTo>
                  <a:pt x="442" y="118"/>
                </a:lnTo>
                <a:lnTo>
                  <a:pt x="442" y="118"/>
                </a:lnTo>
                <a:lnTo>
                  <a:pt x="440" y="118"/>
                </a:lnTo>
                <a:lnTo>
                  <a:pt x="440" y="118"/>
                </a:lnTo>
                <a:lnTo>
                  <a:pt x="440" y="118"/>
                </a:lnTo>
                <a:lnTo>
                  <a:pt x="440" y="118"/>
                </a:lnTo>
                <a:lnTo>
                  <a:pt x="440" y="116"/>
                </a:lnTo>
                <a:lnTo>
                  <a:pt x="440" y="116"/>
                </a:lnTo>
                <a:lnTo>
                  <a:pt x="440" y="116"/>
                </a:lnTo>
                <a:lnTo>
                  <a:pt x="440" y="116"/>
                </a:lnTo>
                <a:lnTo>
                  <a:pt x="440" y="116"/>
                </a:lnTo>
                <a:lnTo>
                  <a:pt x="440" y="116"/>
                </a:lnTo>
                <a:lnTo>
                  <a:pt x="440" y="116"/>
                </a:lnTo>
                <a:lnTo>
                  <a:pt x="438" y="116"/>
                </a:lnTo>
                <a:lnTo>
                  <a:pt x="438" y="116"/>
                </a:lnTo>
                <a:lnTo>
                  <a:pt x="438" y="116"/>
                </a:lnTo>
                <a:lnTo>
                  <a:pt x="438" y="116"/>
                </a:lnTo>
                <a:lnTo>
                  <a:pt x="436" y="114"/>
                </a:lnTo>
                <a:lnTo>
                  <a:pt x="436" y="114"/>
                </a:lnTo>
                <a:lnTo>
                  <a:pt x="436" y="114"/>
                </a:lnTo>
                <a:lnTo>
                  <a:pt x="436" y="114"/>
                </a:lnTo>
                <a:lnTo>
                  <a:pt x="434" y="114"/>
                </a:lnTo>
                <a:lnTo>
                  <a:pt x="434" y="114"/>
                </a:lnTo>
                <a:lnTo>
                  <a:pt x="434" y="114"/>
                </a:lnTo>
                <a:lnTo>
                  <a:pt x="434" y="114"/>
                </a:lnTo>
                <a:lnTo>
                  <a:pt x="434" y="112"/>
                </a:lnTo>
                <a:lnTo>
                  <a:pt x="434" y="112"/>
                </a:lnTo>
                <a:lnTo>
                  <a:pt x="434" y="112"/>
                </a:lnTo>
                <a:lnTo>
                  <a:pt x="432" y="112"/>
                </a:lnTo>
                <a:lnTo>
                  <a:pt x="432" y="112"/>
                </a:lnTo>
                <a:lnTo>
                  <a:pt x="432" y="114"/>
                </a:lnTo>
                <a:lnTo>
                  <a:pt x="432" y="114"/>
                </a:lnTo>
                <a:lnTo>
                  <a:pt x="434" y="114"/>
                </a:lnTo>
                <a:lnTo>
                  <a:pt x="434" y="114"/>
                </a:lnTo>
                <a:lnTo>
                  <a:pt x="434" y="114"/>
                </a:lnTo>
                <a:lnTo>
                  <a:pt x="434" y="114"/>
                </a:lnTo>
                <a:lnTo>
                  <a:pt x="434" y="114"/>
                </a:lnTo>
                <a:lnTo>
                  <a:pt x="434" y="114"/>
                </a:lnTo>
                <a:lnTo>
                  <a:pt x="434" y="114"/>
                </a:lnTo>
                <a:lnTo>
                  <a:pt x="434" y="114"/>
                </a:lnTo>
                <a:lnTo>
                  <a:pt x="436" y="116"/>
                </a:lnTo>
                <a:lnTo>
                  <a:pt x="436" y="116"/>
                </a:lnTo>
                <a:lnTo>
                  <a:pt x="438" y="116"/>
                </a:lnTo>
                <a:lnTo>
                  <a:pt x="438" y="116"/>
                </a:lnTo>
                <a:lnTo>
                  <a:pt x="438" y="116"/>
                </a:lnTo>
                <a:lnTo>
                  <a:pt x="438" y="116"/>
                </a:lnTo>
                <a:lnTo>
                  <a:pt x="438" y="116"/>
                </a:lnTo>
                <a:lnTo>
                  <a:pt x="438" y="116"/>
                </a:lnTo>
                <a:lnTo>
                  <a:pt x="438" y="118"/>
                </a:lnTo>
                <a:lnTo>
                  <a:pt x="438" y="118"/>
                </a:lnTo>
                <a:lnTo>
                  <a:pt x="438" y="118"/>
                </a:lnTo>
                <a:lnTo>
                  <a:pt x="440" y="118"/>
                </a:lnTo>
                <a:lnTo>
                  <a:pt x="440" y="118"/>
                </a:lnTo>
                <a:lnTo>
                  <a:pt x="442" y="118"/>
                </a:lnTo>
                <a:lnTo>
                  <a:pt x="442" y="118"/>
                </a:lnTo>
                <a:lnTo>
                  <a:pt x="442" y="118"/>
                </a:lnTo>
                <a:lnTo>
                  <a:pt x="442" y="118"/>
                </a:lnTo>
                <a:lnTo>
                  <a:pt x="440" y="120"/>
                </a:lnTo>
                <a:lnTo>
                  <a:pt x="438" y="120"/>
                </a:lnTo>
                <a:lnTo>
                  <a:pt x="436" y="120"/>
                </a:lnTo>
                <a:lnTo>
                  <a:pt x="436" y="120"/>
                </a:lnTo>
                <a:lnTo>
                  <a:pt x="436" y="120"/>
                </a:lnTo>
                <a:lnTo>
                  <a:pt x="434" y="120"/>
                </a:lnTo>
                <a:lnTo>
                  <a:pt x="434" y="120"/>
                </a:lnTo>
                <a:lnTo>
                  <a:pt x="432" y="120"/>
                </a:lnTo>
                <a:lnTo>
                  <a:pt x="430" y="122"/>
                </a:lnTo>
                <a:lnTo>
                  <a:pt x="430" y="122"/>
                </a:lnTo>
                <a:lnTo>
                  <a:pt x="430" y="122"/>
                </a:lnTo>
                <a:lnTo>
                  <a:pt x="430" y="122"/>
                </a:lnTo>
                <a:lnTo>
                  <a:pt x="430" y="122"/>
                </a:lnTo>
                <a:lnTo>
                  <a:pt x="428" y="122"/>
                </a:lnTo>
                <a:lnTo>
                  <a:pt x="428" y="122"/>
                </a:lnTo>
                <a:lnTo>
                  <a:pt x="426" y="122"/>
                </a:lnTo>
                <a:lnTo>
                  <a:pt x="426" y="122"/>
                </a:lnTo>
                <a:lnTo>
                  <a:pt x="426" y="122"/>
                </a:lnTo>
                <a:lnTo>
                  <a:pt x="426" y="122"/>
                </a:lnTo>
                <a:lnTo>
                  <a:pt x="426" y="122"/>
                </a:lnTo>
                <a:lnTo>
                  <a:pt x="426" y="122"/>
                </a:lnTo>
                <a:lnTo>
                  <a:pt x="426" y="122"/>
                </a:lnTo>
                <a:lnTo>
                  <a:pt x="424" y="122"/>
                </a:lnTo>
                <a:lnTo>
                  <a:pt x="424" y="122"/>
                </a:lnTo>
                <a:lnTo>
                  <a:pt x="424" y="122"/>
                </a:lnTo>
                <a:lnTo>
                  <a:pt x="424" y="120"/>
                </a:lnTo>
                <a:lnTo>
                  <a:pt x="424" y="120"/>
                </a:lnTo>
                <a:lnTo>
                  <a:pt x="422" y="120"/>
                </a:lnTo>
                <a:lnTo>
                  <a:pt x="422" y="120"/>
                </a:lnTo>
                <a:lnTo>
                  <a:pt x="422" y="122"/>
                </a:lnTo>
                <a:lnTo>
                  <a:pt x="422" y="122"/>
                </a:lnTo>
                <a:lnTo>
                  <a:pt x="422" y="122"/>
                </a:lnTo>
                <a:lnTo>
                  <a:pt x="422" y="122"/>
                </a:lnTo>
                <a:lnTo>
                  <a:pt x="420" y="122"/>
                </a:lnTo>
                <a:lnTo>
                  <a:pt x="420" y="122"/>
                </a:lnTo>
                <a:lnTo>
                  <a:pt x="420" y="122"/>
                </a:lnTo>
                <a:lnTo>
                  <a:pt x="420" y="120"/>
                </a:lnTo>
                <a:lnTo>
                  <a:pt x="420" y="120"/>
                </a:lnTo>
                <a:lnTo>
                  <a:pt x="418" y="120"/>
                </a:lnTo>
                <a:lnTo>
                  <a:pt x="418" y="120"/>
                </a:lnTo>
                <a:lnTo>
                  <a:pt x="418" y="120"/>
                </a:lnTo>
                <a:lnTo>
                  <a:pt x="416" y="120"/>
                </a:lnTo>
                <a:lnTo>
                  <a:pt x="416" y="120"/>
                </a:lnTo>
                <a:lnTo>
                  <a:pt x="416" y="120"/>
                </a:lnTo>
                <a:lnTo>
                  <a:pt x="416" y="118"/>
                </a:lnTo>
                <a:lnTo>
                  <a:pt x="416" y="118"/>
                </a:lnTo>
                <a:lnTo>
                  <a:pt x="416" y="118"/>
                </a:lnTo>
                <a:lnTo>
                  <a:pt x="416" y="118"/>
                </a:lnTo>
                <a:lnTo>
                  <a:pt x="414" y="118"/>
                </a:lnTo>
                <a:lnTo>
                  <a:pt x="414" y="118"/>
                </a:lnTo>
                <a:lnTo>
                  <a:pt x="414" y="120"/>
                </a:lnTo>
                <a:lnTo>
                  <a:pt x="414" y="120"/>
                </a:lnTo>
                <a:lnTo>
                  <a:pt x="416" y="120"/>
                </a:lnTo>
                <a:lnTo>
                  <a:pt x="416" y="120"/>
                </a:lnTo>
                <a:lnTo>
                  <a:pt x="420" y="122"/>
                </a:lnTo>
                <a:lnTo>
                  <a:pt x="420" y="122"/>
                </a:lnTo>
                <a:lnTo>
                  <a:pt x="420" y="122"/>
                </a:lnTo>
                <a:lnTo>
                  <a:pt x="420" y="122"/>
                </a:lnTo>
                <a:lnTo>
                  <a:pt x="422" y="122"/>
                </a:lnTo>
                <a:lnTo>
                  <a:pt x="422" y="122"/>
                </a:lnTo>
                <a:lnTo>
                  <a:pt x="422" y="122"/>
                </a:lnTo>
                <a:lnTo>
                  <a:pt x="424" y="122"/>
                </a:lnTo>
                <a:lnTo>
                  <a:pt x="424" y="122"/>
                </a:lnTo>
                <a:lnTo>
                  <a:pt x="424" y="122"/>
                </a:lnTo>
                <a:lnTo>
                  <a:pt x="424" y="122"/>
                </a:lnTo>
                <a:lnTo>
                  <a:pt x="424" y="122"/>
                </a:lnTo>
                <a:lnTo>
                  <a:pt x="424" y="122"/>
                </a:lnTo>
                <a:lnTo>
                  <a:pt x="422" y="122"/>
                </a:lnTo>
                <a:lnTo>
                  <a:pt x="422" y="122"/>
                </a:lnTo>
                <a:lnTo>
                  <a:pt x="422" y="122"/>
                </a:lnTo>
                <a:lnTo>
                  <a:pt x="422" y="122"/>
                </a:lnTo>
                <a:lnTo>
                  <a:pt x="422" y="122"/>
                </a:lnTo>
                <a:lnTo>
                  <a:pt x="422" y="122"/>
                </a:lnTo>
                <a:lnTo>
                  <a:pt x="422" y="122"/>
                </a:lnTo>
                <a:lnTo>
                  <a:pt x="422" y="124"/>
                </a:lnTo>
                <a:lnTo>
                  <a:pt x="420" y="124"/>
                </a:lnTo>
                <a:lnTo>
                  <a:pt x="420" y="124"/>
                </a:lnTo>
                <a:lnTo>
                  <a:pt x="420" y="124"/>
                </a:lnTo>
                <a:lnTo>
                  <a:pt x="420" y="124"/>
                </a:lnTo>
                <a:lnTo>
                  <a:pt x="418" y="124"/>
                </a:lnTo>
                <a:lnTo>
                  <a:pt x="418" y="124"/>
                </a:lnTo>
                <a:lnTo>
                  <a:pt x="416" y="122"/>
                </a:lnTo>
                <a:lnTo>
                  <a:pt x="416" y="122"/>
                </a:lnTo>
                <a:lnTo>
                  <a:pt x="416" y="122"/>
                </a:lnTo>
                <a:lnTo>
                  <a:pt x="416" y="122"/>
                </a:lnTo>
                <a:lnTo>
                  <a:pt x="414" y="122"/>
                </a:lnTo>
                <a:lnTo>
                  <a:pt x="414" y="124"/>
                </a:lnTo>
                <a:lnTo>
                  <a:pt x="412" y="124"/>
                </a:lnTo>
                <a:lnTo>
                  <a:pt x="412" y="124"/>
                </a:lnTo>
                <a:lnTo>
                  <a:pt x="410" y="124"/>
                </a:lnTo>
                <a:lnTo>
                  <a:pt x="410" y="124"/>
                </a:lnTo>
                <a:lnTo>
                  <a:pt x="410" y="124"/>
                </a:lnTo>
                <a:lnTo>
                  <a:pt x="410" y="124"/>
                </a:lnTo>
                <a:lnTo>
                  <a:pt x="410" y="124"/>
                </a:lnTo>
                <a:lnTo>
                  <a:pt x="410" y="124"/>
                </a:lnTo>
                <a:lnTo>
                  <a:pt x="410" y="124"/>
                </a:lnTo>
                <a:lnTo>
                  <a:pt x="410" y="124"/>
                </a:lnTo>
                <a:lnTo>
                  <a:pt x="410" y="124"/>
                </a:lnTo>
                <a:lnTo>
                  <a:pt x="412" y="124"/>
                </a:lnTo>
                <a:lnTo>
                  <a:pt x="412" y="124"/>
                </a:lnTo>
                <a:lnTo>
                  <a:pt x="412" y="124"/>
                </a:lnTo>
                <a:lnTo>
                  <a:pt x="412" y="124"/>
                </a:lnTo>
                <a:lnTo>
                  <a:pt x="412" y="124"/>
                </a:lnTo>
                <a:lnTo>
                  <a:pt x="412" y="124"/>
                </a:lnTo>
                <a:lnTo>
                  <a:pt x="412" y="124"/>
                </a:lnTo>
                <a:lnTo>
                  <a:pt x="412" y="124"/>
                </a:lnTo>
                <a:lnTo>
                  <a:pt x="412" y="124"/>
                </a:lnTo>
                <a:lnTo>
                  <a:pt x="412" y="126"/>
                </a:lnTo>
                <a:lnTo>
                  <a:pt x="412" y="126"/>
                </a:lnTo>
                <a:lnTo>
                  <a:pt x="412" y="126"/>
                </a:lnTo>
                <a:lnTo>
                  <a:pt x="412" y="126"/>
                </a:lnTo>
                <a:lnTo>
                  <a:pt x="412" y="126"/>
                </a:lnTo>
                <a:lnTo>
                  <a:pt x="412" y="126"/>
                </a:lnTo>
                <a:lnTo>
                  <a:pt x="410" y="126"/>
                </a:lnTo>
                <a:lnTo>
                  <a:pt x="412" y="126"/>
                </a:lnTo>
                <a:lnTo>
                  <a:pt x="412" y="126"/>
                </a:lnTo>
                <a:lnTo>
                  <a:pt x="412" y="126"/>
                </a:lnTo>
                <a:lnTo>
                  <a:pt x="412" y="126"/>
                </a:lnTo>
                <a:lnTo>
                  <a:pt x="414" y="126"/>
                </a:lnTo>
                <a:lnTo>
                  <a:pt x="414" y="126"/>
                </a:lnTo>
                <a:lnTo>
                  <a:pt x="414" y="124"/>
                </a:lnTo>
                <a:lnTo>
                  <a:pt x="414" y="124"/>
                </a:lnTo>
                <a:lnTo>
                  <a:pt x="414" y="124"/>
                </a:lnTo>
                <a:lnTo>
                  <a:pt x="414" y="124"/>
                </a:lnTo>
                <a:lnTo>
                  <a:pt x="414" y="124"/>
                </a:lnTo>
                <a:lnTo>
                  <a:pt x="416" y="124"/>
                </a:lnTo>
                <a:lnTo>
                  <a:pt x="416" y="124"/>
                </a:lnTo>
                <a:lnTo>
                  <a:pt x="416" y="124"/>
                </a:lnTo>
                <a:lnTo>
                  <a:pt x="416" y="124"/>
                </a:lnTo>
                <a:lnTo>
                  <a:pt x="416" y="124"/>
                </a:lnTo>
                <a:lnTo>
                  <a:pt x="416" y="124"/>
                </a:lnTo>
                <a:lnTo>
                  <a:pt x="416" y="124"/>
                </a:lnTo>
                <a:lnTo>
                  <a:pt x="418" y="124"/>
                </a:lnTo>
                <a:lnTo>
                  <a:pt x="418" y="124"/>
                </a:lnTo>
                <a:lnTo>
                  <a:pt x="420" y="124"/>
                </a:lnTo>
                <a:lnTo>
                  <a:pt x="420" y="124"/>
                </a:lnTo>
                <a:lnTo>
                  <a:pt x="420" y="124"/>
                </a:lnTo>
                <a:lnTo>
                  <a:pt x="420" y="124"/>
                </a:lnTo>
                <a:lnTo>
                  <a:pt x="422" y="124"/>
                </a:lnTo>
                <a:lnTo>
                  <a:pt x="422" y="124"/>
                </a:lnTo>
                <a:lnTo>
                  <a:pt x="422" y="124"/>
                </a:lnTo>
                <a:lnTo>
                  <a:pt x="422" y="124"/>
                </a:lnTo>
                <a:lnTo>
                  <a:pt x="422" y="124"/>
                </a:lnTo>
                <a:lnTo>
                  <a:pt x="422" y="122"/>
                </a:lnTo>
                <a:lnTo>
                  <a:pt x="422" y="122"/>
                </a:lnTo>
                <a:lnTo>
                  <a:pt x="422" y="122"/>
                </a:lnTo>
                <a:lnTo>
                  <a:pt x="424" y="122"/>
                </a:lnTo>
                <a:lnTo>
                  <a:pt x="424" y="122"/>
                </a:lnTo>
                <a:lnTo>
                  <a:pt x="424" y="122"/>
                </a:lnTo>
                <a:lnTo>
                  <a:pt x="424" y="122"/>
                </a:lnTo>
                <a:lnTo>
                  <a:pt x="426" y="122"/>
                </a:lnTo>
                <a:lnTo>
                  <a:pt x="426" y="122"/>
                </a:lnTo>
                <a:lnTo>
                  <a:pt x="426" y="122"/>
                </a:lnTo>
                <a:lnTo>
                  <a:pt x="428" y="122"/>
                </a:lnTo>
                <a:lnTo>
                  <a:pt x="428" y="122"/>
                </a:lnTo>
                <a:lnTo>
                  <a:pt x="428" y="122"/>
                </a:lnTo>
                <a:lnTo>
                  <a:pt x="428" y="122"/>
                </a:lnTo>
                <a:lnTo>
                  <a:pt x="428" y="122"/>
                </a:lnTo>
                <a:lnTo>
                  <a:pt x="430" y="124"/>
                </a:lnTo>
                <a:lnTo>
                  <a:pt x="430" y="124"/>
                </a:lnTo>
                <a:lnTo>
                  <a:pt x="430" y="124"/>
                </a:lnTo>
                <a:lnTo>
                  <a:pt x="430" y="124"/>
                </a:lnTo>
                <a:lnTo>
                  <a:pt x="430" y="124"/>
                </a:lnTo>
                <a:lnTo>
                  <a:pt x="430" y="124"/>
                </a:lnTo>
                <a:lnTo>
                  <a:pt x="430" y="124"/>
                </a:lnTo>
                <a:lnTo>
                  <a:pt x="432" y="124"/>
                </a:lnTo>
                <a:lnTo>
                  <a:pt x="434" y="124"/>
                </a:lnTo>
                <a:lnTo>
                  <a:pt x="434" y="124"/>
                </a:lnTo>
                <a:lnTo>
                  <a:pt x="436" y="124"/>
                </a:lnTo>
                <a:lnTo>
                  <a:pt x="436" y="124"/>
                </a:lnTo>
                <a:lnTo>
                  <a:pt x="436" y="124"/>
                </a:lnTo>
                <a:lnTo>
                  <a:pt x="436" y="124"/>
                </a:lnTo>
                <a:lnTo>
                  <a:pt x="438" y="126"/>
                </a:lnTo>
                <a:lnTo>
                  <a:pt x="436" y="126"/>
                </a:lnTo>
                <a:lnTo>
                  <a:pt x="436" y="126"/>
                </a:lnTo>
                <a:lnTo>
                  <a:pt x="436" y="126"/>
                </a:lnTo>
                <a:lnTo>
                  <a:pt x="436" y="126"/>
                </a:lnTo>
                <a:lnTo>
                  <a:pt x="434" y="126"/>
                </a:lnTo>
                <a:lnTo>
                  <a:pt x="434" y="126"/>
                </a:lnTo>
                <a:lnTo>
                  <a:pt x="434" y="126"/>
                </a:lnTo>
                <a:lnTo>
                  <a:pt x="432" y="126"/>
                </a:lnTo>
                <a:lnTo>
                  <a:pt x="432" y="126"/>
                </a:lnTo>
                <a:lnTo>
                  <a:pt x="432" y="126"/>
                </a:lnTo>
                <a:lnTo>
                  <a:pt x="430" y="126"/>
                </a:lnTo>
                <a:lnTo>
                  <a:pt x="430" y="126"/>
                </a:lnTo>
                <a:lnTo>
                  <a:pt x="430" y="126"/>
                </a:lnTo>
                <a:lnTo>
                  <a:pt x="428" y="126"/>
                </a:lnTo>
                <a:lnTo>
                  <a:pt x="428" y="128"/>
                </a:lnTo>
                <a:lnTo>
                  <a:pt x="428" y="128"/>
                </a:lnTo>
                <a:lnTo>
                  <a:pt x="428" y="128"/>
                </a:lnTo>
                <a:lnTo>
                  <a:pt x="428" y="128"/>
                </a:lnTo>
                <a:lnTo>
                  <a:pt x="428" y="128"/>
                </a:lnTo>
                <a:lnTo>
                  <a:pt x="428" y="128"/>
                </a:lnTo>
                <a:lnTo>
                  <a:pt x="426" y="128"/>
                </a:lnTo>
                <a:lnTo>
                  <a:pt x="426" y="128"/>
                </a:lnTo>
                <a:lnTo>
                  <a:pt x="426" y="128"/>
                </a:lnTo>
                <a:lnTo>
                  <a:pt x="424" y="128"/>
                </a:lnTo>
                <a:lnTo>
                  <a:pt x="424" y="128"/>
                </a:lnTo>
                <a:lnTo>
                  <a:pt x="424" y="128"/>
                </a:lnTo>
                <a:lnTo>
                  <a:pt x="422" y="128"/>
                </a:lnTo>
                <a:lnTo>
                  <a:pt x="420" y="128"/>
                </a:lnTo>
                <a:lnTo>
                  <a:pt x="420" y="128"/>
                </a:lnTo>
                <a:lnTo>
                  <a:pt x="420" y="128"/>
                </a:lnTo>
                <a:lnTo>
                  <a:pt x="420" y="128"/>
                </a:lnTo>
                <a:lnTo>
                  <a:pt x="420" y="128"/>
                </a:lnTo>
                <a:lnTo>
                  <a:pt x="420" y="128"/>
                </a:lnTo>
                <a:lnTo>
                  <a:pt x="418" y="128"/>
                </a:lnTo>
                <a:lnTo>
                  <a:pt x="418" y="128"/>
                </a:lnTo>
                <a:lnTo>
                  <a:pt x="418" y="128"/>
                </a:lnTo>
                <a:lnTo>
                  <a:pt x="416" y="128"/>
                </a:lnTo>
                <a:lnTo>
                  <a:pt x="414" y="128"/>
                </a:lnTo>
                <a:lnTo>
                  <a:pt x="414" y="128"/>
                </a:lnTo>
                <a:lnTo>
                  <a:pt x="414" y="128"/>
                </a:lnTo>
                <a:lnTo>
                  <a:pt x="414" y="128"/>
                </a:lnTo>
                <a:lnTo>
                  <a:pt x="414" y="128"/>
                </a:lnTo>
                <a:lnTo>
                  <a:pt x="414" y="128"/>
                </a:lnTo>
                <a:lnTo>
                  <a:pt x="414" y="128"/>
                </a:lnTo>
                <a:lnTo>
                  <a:pt x="412" y="128"/>
                </a:lnTo>
                <a:lnTo>
                  <a:pt x="412" y="128"/>
                </a:lnTo>
                <a:lnTo>
                  <a:pt x="412" y="128"/>
                </a:lnTo>
                <a:lnTo>
                  <a:pt x="412" y="128"/>
                </a:lnTo>
                <a:lnTo>
                  <a:pt x="412" y="128"/>
                </a:lnTo>
                <a:lnTo>
                  <a:pt x="412" y="128"/>
                </a:lnTo>
                <a:lnTo>
                  <a:pt x="412" y="128"/>
                </a:lnTo>
                <a:lnTo>
                  <a:pt x="412" y="128"/>
                </a:lnTo>
                <a:lnTo>
                  <a:pt x="412" y="128"/>
                </a:lnTo>
                <a:lnTo>
                  <a:pt x="414" y="128"/>
                </a:lnTo>
                <a:lnTo>
                  <a:pt x="414" y="128"/>
                </a:lnTo>
                <a:lnTo>
                  <a:pt x="414" y="128"/>
                </a:lnTo>
                <a:lnTo>
                  <a:pt x="416" y="128"/>
                </a:lnTo>
                <a:lnTo>
                  <a:pt x="416" y="128"/>
                </a:lnTo>
                <a:lnTo>
                  <a:pt x="418" y="128"/>
                </a:lnTo>
                <a:lnTo>
                  <a:pt x="418" y="128"/>
                </a:lnTo>
                <a:lnTo>
                  <a:pt x="420" y="128"/>
                </a:lnTo>
                <a:lnTo>
                  <a:pt x="422" y="128"/>
                </a:lnTo>
                <a:lnTo>
                  <a:pt x="422" y="128"/>
                </a:lnTo>
                <a:lnTo>
                  <a:pt x="422" y="128"/>
                </a:lnTo>
                <a:lnTo>
                  <a:pt x="420" y="128"/>
                </a:lnTo>
                <a:lnTo>
                  <a:pt x="420" y="128"/>
                </a:lnTo>
                <a:lnTo>
                  <a:pt x="420" y="128"/>
                </a:lnTo>
                <a:lnTo>
                  <a:pt x="418" y="130"/>
                </a:lnTo>
                <a:lnTo>
                  <a:pt x="418" y="130"/>
                </a:lnTo>
                <a:lnTo>
                  <a:pt x="418" y="130"/>
                </a:lnTo>
                <a:lnTo>
                  <a:pt x="418" y="130"/>
                </a:lnTo>
                <a:lnTo>
                  <a:pt x="418" y="130"/>
                </a:lnTo>
                <a:lnTo>
                  <a:pt x="418" y="130"/>
                </a:lnTo>
                <a:lnTo>
                  <a:pt x="418" y="130"/>
                </a:lnTo>
                <a:lnTo>
                  <a:pt x="420" y="130"/>
                </a:lnTo>
                <a:lnTo>
                  <a:pt x="422" y="128"/>
                </a:lnTo>
                <a:lnTo>
                  <a:pt x="422" y="128"/>
                </a:lnTo>
                <a:lnTo>
                  <a:pt x="422" y="128"/>
                </a:lnTo>
                <a:lnTo>
                  <a:pt x="422" y="130"/>
                </a:lnTo>
                <a:lnTo>
                  <a:pt x="422" y="130"/>
                </a:lnTo>
                <a:lnTo>
                  <a:pt x="422" y="130"/>
                </a:lnTo>
                <a:lnTo>
                  <a:pt x="422" y="130"/>
                </a:lnTo>
                <a:lnTo>
                  <a:pt x="420" y="130"/>
                </a:lnTo>
                <a:lnTo>
                  <a:pt x="420" y="132"/>
                </a:lnTo>
                <a:lnTo>
                  <a:pt x="420" y="132"/>
                </a:lnTo>
                <a:lnTo>
                  <a:pt x="420" y="132"/>
                </a:lnTo>
                <a:lnTo>
                  <a:pt x="420" y="132"/>
                </a:lnTo>
                <a:lnTo>
                  <a:pt x="422" y="130"/>
                </a:lnTo>
                <a:lnTo>
                  <a:pt x="422" y="130"/>
                </a:lnTo>
                <a:lnTo>
                  <a:pt x="422" y="130"/>
                </a:lnTo>
                <a:lnTo>
                  <a:pt x="424" y="130"/>
                </a:lnTo>
                <a:lnTo>
                  <a:pt x="424" y="130"/>
                </a:lnTo>
                <a:lnTo>
                  <a:pt x="424" y="130"/>
                </a:lnTo>
                <a:lnTo>
                  <a:pt x="426" y="130"/>
                </a:lnTo>
                <a:lnTo>
                  <a:pt x="426" y="128"/>
                </a:lnTo>
                <a:lnTo>
                  <a:pt x="428" y="128"/>
                </a:lnTo>
                <a:lnTo>
                  <a:pt x="428" y="128"/>
                </a:lnTo>
                <a:lnTo>
                  <a:pt x="428" y="128"/>
                </a:lnTo>
                <a:lnTo>
                  <a:pt x="428" y="128"/>
                </a:lnTo>
                <a:lnTo>
                  <a:pt x="430" y="128"/>
                </a:lnTo>
                <a:lnTo>
                  <a:pt x="430" y="128"/>
                </a:lnTo>
                <a:lnTo>
                  <a:pt x="430" y="128"/>
                </a:lnTo>
                <a:lnTo>
                  <a:pt x="430" y="128"/>
                </a:lnTo>
                <a:lnTo>
                  <a:pt x="430" y="128"/>
                </a:lnTo>
                <a:lnTo>
                  <a:pt x="432" y="128"/>
                </a:lnTo>
                <a:lnTo>
                  <a:pt x="432" y="128"/>
                </a:lnTo>
                <a:lnTo>
                  <a:pt x="434" y="128"/>
                </a:lnTo>
                <a:lnTo>
                  <a:pt x="434" y="128"/>
                </a:lnTo>
                <a:lnTo>
                  <a:pt x="438" y="130"/>
                </a:lnTo>
                <a:lnTo>
                  <a:pt x="438" y="130"/>
                </a:lnTo>
                <a:lnTo>
                  <a:pt x="438" y="130"/>
                </a:lnTo>
                <a:lnTo>
                  <a:pt x="438" y="130"/>
                </a:lnTo>
                <a:lnTo>
                  <a:pt x="438" y="130"/>
                </a:lnTo>
                <a:lnTo>
                  <a:pt x="438" y="130"/>
                </a:lnTo>
                <a:lnTo>
                  <a:pt x="438" y="130"/>
                </a:lnTo>
                <a:lnTo>
                  <a:pt x="438" y="130"/>
                </a:lnTo>
                <a:lnTo>
                  <a:pt x="438" y="130"/>
                </a:lnTo>
                <a:lnTo>
                  <a:pt x="438" y="132"/>
                </a:lnTo>
                <a:lnTo>
                  <a:pt x="440" y="132"/>
                </a:lnTo>
                <a:lnTo>
                  <a:pt x="440" y="132"/>
                </a:lnTo>
                <a:lnTo>
                  <a:pt x="438" y="132"/>
                </a:lnTo>
                <a:lnTo>
                  <a:pt x="438" y="132"/>
                </a:lnTo>
                <a:lnTo>
                  <a:pt x="436" y="132"/>
                </a:lnTo>
                <a:lnTo>
                  <a:pt x="434" y="132"/>
                </a:lnTo>
                <a:lnTo>
                  <a:pt x="434" y="134"/>
                </a:lnTo>
                <a:lnTo>
                  <a:pt x="434" y="134"/>
                </a:lnTo>
                <a:lnTo>
                  <a:pt x="432" y="134"/>
                </a:lnTo>
                <a:lnTo>
                  <a:pt x="432" y="134"/>
                </a:lnTo>
                <a:lnTo>
                  <a:pt x="432" y="132"/>
                </a:lnTo>
                <a:lnTo>
                  <a:pt x="432" y="132"/>
                </a:lnTo>
                <a:lnTo>
                  <a:pt x="430" y="132"/>
                </a:lnTo>
                <a:lnTo>
                  <a:pt x="430" y="132"/>
                </a:lnTo>
                <a:lnTo>
                  <a:pt x="430" y="132"/>
                </a:lnTo>
                <a:lnTo>
                  <a:pt x="428" y="134"/>
                </a:lnTo>
                <a:lnTo>
                  <a:pt x="426" y="134"/>
                </a:lnTo>
                <a:lnTo>
                  <a:pt x="426" y="134"/>
                </a:lnTo>
                <a:lnTo>
                  <a:pt x="426" y="134"/>
                </a:lnTo>
                <a:lnTo>
                  <a:pt x="426" y="134"/>
                </a:lnTo>
                <a:lnTo>
                  <a:pt x="426" y="134"/>
                </a:lnTo>
                <a:lnTo>
                  <a:pt x="426" y="134"/>
                </a:lnTo>
                <a:lnTo>
                  <a:pt x="426" y="134"/>
                </a:lnTo>
                <a:lnTo>
                  <a:pt x="428" y="134"/>
                </a:lnTo>
                <a:lnTo>
                  <a:pt x="428" y="134"/>
                </a:lnTo>
                <a:lnTo>
                  <a:pt x="428" y="134"/>
                </a:lnTo>
                <a:lnTo>
                  <a:pt x="428" y="134"/>
                </a:lnTo>
                <a:lnTo>
                  <a:pt x="428" y="134"/>
                </a:lnTo>
                <a:lnTo>
                  <a:pt x="430" y="134"/>
                </a:lnTo>
                <a:lnTo>
                  <a:pt x="430" y="134"/>
                </a:lnTo>
                <a:lnTo>
                  <a:pt x="430" y="134"/>
                </a:lnTo>
                <a:lnTo>
                  <a:pt x="432" y="134"/>
                </a:lnTo>
                <a:lnTo>
                  <a:pt x="432" y="134"/>
                </a:lnTo>
                <a:lnTo>
                  <a:pt x="432" y="134"/>
                </a:lnTo>
                <a:lnTo>
                  <a:pt x="432" y="134"/>
                </a:lnTo>
                <a:lnTo>
                  <a:pt x="432" y="134"/>
                </a:lnTo>
                <a:lnTo>
                  <a:pt x="432" y="134"/>
                </a:lnTo>
                <a:lnTo>
                  <a:pt x="430" y="136"/>
                </a:lnTo>
                <a:lnTo>
                  <a:pt x="430" y="136"/>
                </a:lnTo>
                <a:lnTo>
                  <a:pt x="430" y="136"/>
                </a:lnTo>
                <a:lnTo>
                  <a:pt x="430" y="136"/>
                </a:lnTo>
                <a:lnTo>
                  <a:pt x="428" y="138"/>
                </a:lnTo>
                <a:lnTo>
                  <a:pt x="428" y="138"/>
                </a:lnTo>
                <a:lnTo>
                  <a:pt x="428" y="138"/>
                </a:lnTo>
                <a:lnTo>
                  <a:pt x="430" y="138"/>
                </a:lnTo>
                <a:lnTo>
                  <a:pt x="430" y="138"/>
                </a:lnTo>
                <a:lnTo>
                  <a:pt x="430" y="138"/>
                </a:lnTo>
                <a:lnTo>
                  <a:pt x="430" y="136"/>
                </a:lnTo>
                <a:lnTo>
                  <a:pt x="430" y="136"/>
                </a:lnTo>
                <a:lnTo>
                  <a:pt x="430" y="136"/>
                </a:lnTo>
                <a:lnTo>
                  <a:pt x="430" y="136"/>
                </a:lnTo>
                <a:lnTo>
                  <a:pt x="430" y="136"/>
                </a:lnTo>
                <a:lnTo>
                  <a:pt x="430" y="136"/>
                </a:lnTo>
                <a:lnTo>
                  <a:pt x="430" y="136"/>
                </a:lnTo>
                <a:lnTo>
                  <a:pt x="432" y="134"/>
                </a:lnTo>
                <a:lnTo>
                  <a:pt x="432" y="134"/>
                </a:lnTo>
                <a:lnTo>
                  <a:pt x="434" y="134"/>
                </a:lnTo>
                <a:lnTo>
                  <a:pt x="434" y="134"/>
                </a:lnTo>
                <a:lnTo>
                  <a:pt x="436" y="134"/>
                </a:lnTo>
                <a:lnTo>
                  <a:pt x="436" y="134"/>
                </a:lnTo>
                <a:lnTo>
                  <a:pt x="440" y="134"/>
                </a:lnTo>
                <a:lnTo>
                  <a:pt x="440" y="134"/>
                </a:lnTo>
                <a:lnTo>
                  <a:pt x="440" y="134"/>
                </a:lnTo>
                <a:lnTo>
                  <a:pt x="440" y="134"/>
                </a:lnTo>
                <a:lnTo>
                  <a:pt x="440" y="134"/>
                </a:lnTo>
                <a:lnTo>
                  <a:pt x="440" y="134"/>
                </a:lnTo>
                <a:lnTo>
                  <a:pt x="440" y="134"/>
                </a:lnTo>
                <a:lnTo>
                  <a:pt x="440" y="134"/>
                </a:lnTo>
                <a:lnTo>
                  <a:pt x="440" y="134"/>
                </a:lnTo>
                <a:lnTo>
                  <a:pt x="442" y="134"/>
                </a:lnTo>
                <a:lnTo>
                  <a:pt x="444" y="136"/>
                </a:lnTo>
                <a:lnTo>
                  <a:pt x="446" y="136"/>
                </a:lnTo>
                <a:lnTo>
                  <a:pt x="446" y="136"/>
                </a:lnTo>
                <a:lnTo>
                  <a:pt x="446" y="136"/>
                </a:lnTo>
                <a:lnTo>
                  <a:pt x="448" y="136"/>
                </a:lnTo>
                <a:lnTo>
                  <a:pt x="448" y="136"/>
                </a:lnTo>
                <a:lnTo>
                  <a:pt x="448" y="136"/>
                </a:lnTo>
                <a:lnTo>
                  <a:pt x="448" y="136"/>
                </a:lnTo>
                <a:lnTo>
                  <a:pt x="448" y="136"/>
                </a:lnTo>
                <a:lnTo>
                  <a:pt x="450" y="138"/>
                </a:lnTo>
                <a:lnTo>
                  <a:pt x="452" y="138"/>
                </a:lnTo>
                <a:lnTo>
                  <a:pt x="454" y="138"/>
                </a:lnTo>
                <a:lnTo>
                  <a:pt x="454" y="138"/>
                </a:lnTo>
                <a:lnTo>
                  <a:pt x="454" y="138"/>
                </a:lnTo>
                <a:lnTo>
                  <a:pt x="454" y="138"/>
                </a:lnTo>
                <a:lnTo>
                  <a:pt x="454" y="138"/>
                </a:lnTo>
                <a:lnTo>
                  <a:pt x="452" y="138"/>
                </a:lnTo>
                <a:lnTo>
                  <a:pt x="452" y="138"/>
                </a:lnTo>
                <a:lnTo>
                  <a:pt x="452" y="138"/>
                </a:lnTo>
                <a:lnTo>
                  <a:pt x="452" y="138"/>
                </a:lnTo>
                <a:lnTo>
                  <a:pt x="454" y="138"/>
                </a:lnTo>
                <a:lnTo>
                  <a:pt x="454" y="138"/>
                </a:lnTo>
                <a:lnTo>
                  <a:pt x="454" y="138"/>
                </a:lnTo>
                <a:lnTo>
                  <a:pt x="454" y="138"/>
                </a:lnTo>
                <a:lnTo>
                  <a:pt x="454" y="138"/>
                </a:lnTo>
                <a:lnTo>
                  <a:pt x="456" y="140"/>
                </a:lnTo>
                <a:lnTo>
                  <a:pt x="456" y="140"/>
                </a:lnTo>
                <a:lnTo>
                  <a:pt x="456" y="140"/>
                </a:lnTo>
                <a:lnTo>
                  <a:pt x="458" y="140"/>
                </a:lnTo>
                <a:lnTo>
                  <a:pt x="458" y="140"/>
                </a:lnTo>
                <a:lnTo>
                  <a:pt x="458" y="140"/>
                </a:lnTo>
                <a:lnTo>
                  <a:pt x="458" y="140"/>
                </a:lnTo>
                <a:lnTo>
                  <a:pt x="458" y="140"/>
                </a:lnTo>
                <a:lnTo>
                  <a:pt x="458" y="140"/>
                </a:lnTo>
                <a:lnTo>
                  <a:pt x="458" y="140"/>
                </a:lnTo>
                <a:lnTo>
                  <a:pt x="458" y="140"/>
                </a:lnTo>
                <a:lnTo>
                  <a:pt x="458" y="140"/>
                </a:lnTo>
                <a:lnTo>
                  <a:pt x="458" y="140"/>
                </a:lnTo>
                <a:lnTo>
                  <a:pt x="456" y="142"/>
                </a:lnTo>
                <a:lnTo>
                  <a:pt x="456" y="142"/>
                </a:lnTo>
                <a:lnTo>
                  <a:pt x="456" y="142"/>
                </a:lnTo>
                <a:lnTo>
                  <a:pt x="456" y="142"/>
                </a:lnTo>
                <a:lnTo>
                  <a:pt x="454" y="142"/>
                </a:lnTo>
                <a:lnTo>
                  <a:pt x="454" y="142"/>
                </a:lnTo>
                <a:lnTo>
                  <a:pt x="454" y="142"/>
                </a:lnTo>
                <a:lnTo>
                  <a:pt x="454" y="142"/>
                </a:lnTo>
                <a:lnTo>
                  <a:pt x="452" y="142"/>
                </a:lnTo>
                <a:lnTo>
                  <a:pt x="452" y="144"/>
                </a:lnTo>
                <a:lnTo>
                  <a:pt x="452" y="144"/>
                </a:lnTo>
                <a:lnTo>
                  <a:pt x="452" y="144"/>
                </a:lnTo>
                <a:lnTo>
                  <a:pt x="452" y="144"/>
                </a:lnTo>
                <a:lnTo>
                  <a:pt x="452" y="144"/>
                </a:lnTo>
                <a:lnTo>
                  <a:pt x="452" y="144"/>
                </a:lnTo>
                <a:lnTo>
                  <a:pt x="454" y="144"/>
                </a:lnTo>
                <a:lnTo>
                  <a:pt x="454" y="144"/>
                </a:lnTo>
                <a:lnTo>
                  <a:pt x="454" y="144"/>
                </a:lnTo>
                <a:lnTo>
                  <a:pt x="454" y="144"/>
                </a:lnTo>
                <a:lnTo>
                  <a:pt x="456" y="142"/>
                </a:lnTo>
                <a:lnTo>
                  <a:pt x="460" y="142"/>
                </a:lnTo>
                <a:lnTo>
                  <a:pt x="460" y="142"/>
                </a:lnTo>
                <a:lnTo>
                  <a:pt x="460" y="142"/>
                </a:lnTo>
                <a:lnTo>
                  <a:pt x="460" y="142"/>
                </a:lnTo>
                <a:lnTo>
                  <a:pt x="460" y="142"/>
                </a:lnTo>
                <a:lnTo>
                  <a:pt x="460" y="142"/>
                </a:lnTo>
                <a:lnTo>
                  <a:pt x="460" y="142"/>
                </a:lnTo>
                <a:lnTo>
                  <a:pt x="458" y="142"/>
                </a:lnTo>
                <a:lnTo>
                  <a:pt x="458" y="144"/>
                </a:lnTo>
                <a:lnTo>
                  <a:pt x="458" y="144"/>
                </a:lnTo>
                <a:lnTo>
                  <a:pt x="456" y="144"/>
                </a:lnTo>
                <a:lnTo>
                  <a:pt x="456" y="144"/>
                </a:lnTo>
                <a:lnTo>
                  <a:pt x="456" y="144"/>
                </a:lnTo>
                <a:lnTo>
                  <a:pt x="456" y="144"/>
                </a:lnTo>
                <a:lnTo>
                  <a:pt x="456" y="144"/>
                </a:lnTo>
                <a:lnTo>
                  <a:pt x="456" y="144"/>
                </a:lnTo>
                <a:lnTo>
                  <a:pt x="460" y="144"/>
                </a:lnTo>
                <a:lnTo>
                  <a:pt x="460" y="142"/>
                </a:lnTo>
                <a:lnTo>
                  <a:pt x="460" y="142"/>
                </a:lnTo>
                <a:lnTo>
                  <a:pt x="460" y="142"/>
                </a:lnTo>
                <a:lnTo>
                  <a:pt x="462" y="142"/>
                </a:lnTo>
                <a:lnTo>
                  <a:pt x="462" y="142"/>
                </a:lnTo>
                <a:lnTo>
                  <a:pt x="462" y="142"/>
                </a:lnTo>
                <a:lnTo>
                  <a:pt x="464" y="142"/>
                </a:lnTo>
                <a:lnTo>
                  <a:pt x="464" y="142"/>
                </a:lnTo>
                <a:lnTo>
                  <a:pt x="464" y="144"/>
                </a:lnTo>
                <a:lnTo>
                  <a:pt x="464" y="144"/>
                </a:lnTo>
                <a:lnTo>
                  <a:pt x="462" y="144"/>
                </a:lnTo>
                <a:lnTo>
                  <a:pt x="462" y="144"/>
                </a:lnTo>
                <a:lnTo>
                  <a:pt x="462" y="144"/>
                </a:lnTo>
                <a:lnTo>
                  <a:pt x="462" y="144"/>
                </a:lnTo>
                <a:lnTo>
                  <a:pt x="462" y="144"/>
                </a:lnTo>
                <a:lnTo>
                  <a:pt x="462" y="144"/>
                </a:lnTo>
                <a:lnTo>
                  <a:pt x="462" y="144"/>
                </a:lnTo>
                <a:lnTo>
                  <a:pt x="462" y="144"/>
                </a:lnTo>
                <a:lnTo>
                  <a:pt x="462" y="144"/>
                </a:lnTo>
                <a:lnTo>
                  <a:pt x="462" y="144"/>
                </a:lnTo>
                <a:lnTo>
                  <a:pt x="462" y="144"/>
                </a:lnTo>
                <a:lnTo>
                  <a:pt x="462" y="144"/>
                </a:lnTo>
                <a:lnTo>
                  <a:pt x="462" y="144"/>
                </a:lnTo>
                <a:lnTo>
                  <a:pt x="460" y="144"/>
                </a:lnTo>
                <a:lnTo>
                  <a:pt x="458" y="144"/>
                </a:lnTo>
                <a:lnTo>
                  <a:pt x="458" y="144"/>
                </a:lnTo>
                <a:lnTo>
                  <a:pt x="458" y="144"/>
                </a:lnTo>
                <a:lnTo>
                  <a:pt x="458" y="144"/>
                </a:lnTo>
                <a:lnTo>
                  <a:pt x="458" y="146"/>
                </a:lnTo>
                <a:lnTo>
                  <a:pt x="458" y="146"/>
                </a:lnTo>
                <a:lnTo>
                  <a:pt x="458" y="146"/>
                </a:lnTo>
                <a:lnTo>
                  <a:pt x="458" y="148"/>
                </a:lnTo>
                <a:lnTo>
                  <a:pt x="458" y="148"/>
                </a:lnTo>
                <a:lnTo>
                  <a:pt x="458" y="150"/>
                </a:lnTo>
                <a:lnTo>
                  <a:pt x="458" y="150"/>
                </a:lnTo>
                <a:lnTo>
                  <a:pt x="458" y="150"/>
                </a:lnTo>
                <a:lnTo>
                  <a:pt x="458" y="148"/>
                </a:lnTo>
                <a:lnTo>
                  <a:pt x="458" y="148"/>
                </a:lnTo>
                <a:lnTo>
                  <a:pt x="458" y="148"/>
                </a:lnTo>
                <a:lnTo>
                  <a:pt x="458" y="148"/>
                </a:lnTo>
                <a:lnTo>
                  <a:pt x="460" y="148"/>
                </a:lnTo>
                <a:lnTo>
                  <a:pt x="460" y="146"/>
                </a:lnTo>
                <a:lnTo>
                  <a:pt x="460" y="146"/>
                </a:lnTo>
                <a:lnTo>
                  <a:pt x="460" y="146"/>
                </a:lnTo>
                <a:lnTo>
                  <a:pt x="462" y="146"/>
                </a:lnTo>
                <a:lnTo>
                  <a:pt x="462" y="146"/>
                </a:lnTo>
                <a:lnTo>
                  <a:pt x="462" y="146"/>
                </a:lnTo>
                <a:lnTo>
                  <a:pt x="462" y="146"/>
                </a:lnTo>
                <a:lnTo>
                  <a:pt x="462" y="146"/>
                </a:lnTo>
                <a:lnTo>
                  <a:pt x="464" y="146"/>
                </a:lnTo>
                <a:lnTo>
                  <a:pt x="466" y="146"/>
                </a:lnTo>
                <a:lnTo>
                  <a:pt x="466" y="146"/>
                </a:lnTo>
                <a:lnTo>
                  <a:pt x="466" y="148"/>
                </a:lnTo>
                <a:lnTo>
                  <a:pt x="464" y="148"/>
                </a:lnTo>
                <a:lnTo>
                  <a:pt x="464" y="148"/>
                </a:lnTo>
                <a:lnTo>
                  <a:pt x="464" y="148"/>
                </a:lnTo>
                <a:lnTo>
                  <a:pt x="464" y="148"/>
                </a:lnTo>
                <a:lnTo>
                  <a:pt x="466" y="148"/>
                </a:lnTo>
                <a:lnTo>
                  <a:pt x="466" y="148"/>
                </a:lnTo>
                <a:lnTo>
                  <a:pt x="466" y="148"/>
                </a:lnTo>
                <a:lnTo>
                  <a:pt x="466" y="148"/>
                </a:lnTo>
                <a:lnTo>
                  <a:pt x="464" y="148"/>
                </a:lnTo>
                <a:lnTo>
                  <a:pt x="464" y="148"/>
                </a:lnTo>
                <a:lnTo>
                  <a:pt x="464" y="148"/>
                </a:lnTo>
                <a:lnTo>
                  <a:pt x="464" y="148"/>
                </a:lnTo>
                <a:lnTo>
                  <a:pt x="462" y="148"/>
                </a:lnTo>
                <a:lnTo>
                  <a:pt x="464" y="150"/>
                </a:lnTo>
                <a:lnTo>
                  <a:pt x="464" y="150"/>
                </a:lnTo>
                <a:lnTo>
                  <a:pt x="464" y="150"/>
                </a:lnTo>
                <a:lnTo>
                  <a:pt x="464" y="150"/>
                </a:lnTo>
                <a:lnTo>
                  <a:pt x="464" y="150"/>
                </a:lnTo>
                <a:lnTo>
                  <a:pt x="464" y="148"/>
                </a:lnTo>
                <a:lnTo>
                  <a:pt x="464" y="148"/>
                </a:lnTo>
                <a:lnTo>
                  <a:pt x="464" y="148"/>
                </a:lnTo>
                <a:lnTo>
                  <a:pt x="466" y="150"/>
                </a:lnTo>
                <a:lnTo>
                  <a:pt x="466" y="150"/>
                </a:lnTo>
                <a:lnTo>
                  <a:pt x="466" y="150"/>
                </a:lnTo>
                <a:lnTo>
                  <a:pt x="466" y="150"/>
                </a:lnTo>
                <a:lnTo>
                  <a:pt x="464" y="152"/>
                </a:lnTo>
                <a:lnTo>
                  <a:pt x="462" y="152"/>
                </a:lnTo>
                <a:lnTo>
                  <a:pt x="462" y="152"/>
                </a:lnTo>
                <a:lnTo>
                  <a:pt x="460" y="152"/>
                </a:lnTo>
                <a:lnTo>
                  <a:pt x="458" y="152"/>
                </a:lnTo>
                <a:lnTo>
                  <a:pt x="458" y="152"/>
                </a:lnTo>
                <a:lnTo>
                  <a:pt x="460" y="152"/>
                </a:lnTo>
                <a:lnTo>
                  <a:pt x="460" y="152"/>
                </a:lnTo>
                <a:lnTo>
                  <a:pt x="460" y="152"/>
                </a:lnTo>
                <a:lnTo>
                  <a:pt x="462" y="152"/>
                </a:lnTo>
                <a:lnTo>
                  <a:pt x="464" y="152"/>
                </a:lnTo>
                <a:lnTo>
                  <a:pt x="464" y="152"/>
                </a:lnTo>
                <a:lnTo>
                  <a:pt x="464" y="152"/>
                </a:lnTo>
                <a:lnTo>
                  <a:pt x="464" y="152"/>
                </a:lnTo>
                <a:lnTo>
                  <a:pt x="466" y="152"/>
                </a:lnTo>
                <a:lnTo>
                  <a:pt x="466" y="152"/>
                </a:lnTo>
                <a:lnTo>
                  <a:pt x="464" y="154"/>
                </a:lnTo>
                <a:lnTo>
                  <a:pt x="464" y="156"/>
                </a:lnTo>
                <a:lnTo>
                  <a:pt x="464" y="156"/>
                </a:lnTo>
                <a:lnTo>
                  <a:pt x="464" y="156"/>
                </a:lnTo>
                <a:lnTo>
                  <a:pt x="462" y="156"/>
                </a:lnTo>
                <a:lnTo>
                  <a:pt x="462" y="156"/>
                </a:lnTo>
                <a:lnTo>
                  <a:pt x="462" y="156"/>
                </a:lnTo>
                <a:lnTo>
                  <a:pt x="462" y="156"/>
                </a:lnTo>
                <a:lnTo>
                  <a:pt x="462" y="156"/>
                </a:lnTo>
                <a:lnTo>
                  <a:pt x="462" y="156"/>
                </a:lnTo>
                <a:lnTo>
                  <a:pt x="462" y="156"/>
                </a:lnTo>
                <a:lnTo>
                  <a:pt x="462" y="156"/>
                </a:lnTo>
                <a:lnTo>
                  <a:pt x="462" y="156"/>
                </a:lnTo>
                <a:lnTo>
                  <a:pt x="462" y="156"/>
                </a:lnTo>
                <a:lnTo>
                  <a:pt x="464" y="156"/>
                </a:lnTo>
                <a:lnTo>
                  <a:pt x="464" y="156"/>
                </a:lnTo>
                <a:lnTo>
                  <a:pt x="464" y="156"/>
                </a:lnTo>
                <a:lnTo>
                  <a:pt x="464" y="156"/>
                </a:lnTo>
                <a:lnTo>
                  <a:pt x="464" y="156"/>
                </a:lnTo>
                <a:lnTo>
                  <a:pt x="464" y="156"/>
                </a:lnTo>
                <a:lnTo>
                  <a:pt x="464" y="156"/>
                </a:lnTo>
                <a:lnTo>
                  <a:pt x="466" y="156"/>
                </a:lnTo>
                <a:lnTo>
                  <a:pt x="466" y="156"/>
                </a:lnTo>
                <a:lnTo>
                  <a:pt x="464" y="156"/>
                </a:lnTo>
                <a:lnTo>
                  <a:pt x="464" y="156"/>
                </a:lnTo>
                <a:lnTo>
                  <a:pt x="464" y="156"/>
                </a:lnTo>
                <a:lnTo>
                  <a:pt x="464" y="156"/>
                </a:lnTo>
                <a:lnTo>
                  <a:pt x="464" y="156"/>
                </a:lnTo>
                <a:lnTo>
                  <a:pt x="464" y="158"/>
                </a:lnTo>
                <a:lnTo>
                  <a:pt x="462" y="158"/>
                </a:lnTo>
                <a:lnTo>
                  <a:pt x="462" y="158"/>
                </a:lnTo>
                <a:lnTo>
                  <a:pt x="462" y="158"/>
                </a:lnTo>
                <a:lnTo>
                  <a:pt x="462" y="158"/>
                </a:lnTo>
                <a:lnTo>
                  <a:pt x="462" y="158"/>
                </a:lnTo>
                <a:lnTo>
                  <a:pt x="464" y="158"/>
                </a:lnTo>
                <a:lnTo>
                  <a:pt x="464" y="158"/>
                </a:lnTo>
                <a:lnTo>
                  <a:pt x="466" y="158"/>
                </a:lnTo>
                <a:lnTo>
                  <a:pt x="466" y="158"/>
                </a:lnTo>
                <a:lnTo>
                  <a:pt x="466" y="160"/>
                </a:lnTo>
                <a:lnTo>
                  <a:pt x="464" y="160"/>
                </a:lnTo>
                <a:lnTo>
                  <a:pt x="464" y="160"/>
                </a:lnTo>
                <a:lnTo>
                  <a:pt x="464" y="160"/>
                </a:lnTo>
                <a:lnTo>
                  <a:pt x="464" y="160"/>
                </a:lnTo>
                <a:lnTo>
                  <a:pt x="462" y="160"/>
                </a:lnTo>
                <a:lnTo>
                  <a:pt x="462" y="160"/>
                </a:lnTo>
                <a:lnTo>
                  <a:pt x="462" y="160"/>
                </a:lnTo>
                <a:lnTo>
                  <a:pt x="462"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58" y="160"/>
                </a:lnTo>
                <a:lnTo>
                  <a:pt x="458" y="160"/>
                </a:lnTo>
                <a:lnTo>
                  <a:pt x="458" y="160"/>
                </a:lnTo>
                <a:lnTo>
                  <a:pt x="458" y="160"/>
                </a:lnTo>
                <a:lnTo>
                  <a:pt x="456" y="160"/>
                </a:lnTo>
                <a:lnTo>
                  <a:pt x="456" y="160"/>
                </a:lnTo>
                <a:lnTo>
                  <a:pt x="456" y="160"/>
                </a:lnTo>
                <a:lnTo>
                  <a:pt x="456" y="160"/>
                </a:lnTo>
                <a:lnTo>
                  <a:pt x="456" y="160"/>
                </a:lnTo>
                <a:lnTo>
                  <a:pt x="456" y="160"/>
                </a:lnTo>
                <a:lnTo>
                  <a:pt x="456" y="160"/>
                </a:lnTo>
                <a:lnTo>
                  <a:pt x="456" y="158"/>
                </a:lnTo>
                <a:lnTo>
                  <a:pt x="456" y="158"/>
                </a:lnTo>
                <a:lnTo>
                  <a:pt x="456" y="158"/>
                </a:lnTo>
                <a:lnTo>
                  <a:pt x="456" y="158"/>
                </a:lnTo>
                <a:lnTo>
                  <a:pt x="456" y="158"/>
                </a:lnTo>
                <a:lnTo>
                  <a:pt x="456" y="158"/>
                </a:lnTo>
                <a:lnTo>
                  <a:pt x="456" y="158"/>
                </a:lnTo>
                <a:lnTo>
                  <a:pt x="456" y="156"/>
                </a:lnTo>
                <a:lnTo>
                  <a:pt x="456" y="156"/>
                </a:lnTo>
                <a:lnTo>
                  <a:pt x="456" y="156"/>
                </a:lnTo>
                <a:lnTo>
                  <a:pt x="456" y="156"/>
                </a:lnTo>
                <a:lnTo>
                  <a:pt x="456" y="156"/>
                </a:lnTo>
                <a:lnTo>
                  <a:pt x="456" y="154"/>
                </a:lnTo>
                <a:lnTo>
                  <a:pt x="456" y="154"/>
                </a:lnTo>
                <a:lnTo>
                  <a:pt x="456" y="154"/>
                </a:lnTo>
                <a:lnTo>
                  <a:pt x="456" y="154"/>
                </a:lnTo>
                <a:lnTo>
                  <a:pt x="456" y="154"/>
                </a:lnTo>
                <a:lnTo>
                  <a:pt x="454" y="156"/>
                </a:lnTo>
                <a:lnTo>
                  <a:pt x="454" y="156"/>
                </a:lnTo>
                <a:lnTo>
                  <a:pt x="454" y="156"/>
                </a:lnTo>
                <a:lnTo>
                  <a:pt x="454" y="156"/>
                </a:lnTo>
                <a:lnTo>
                  <a:pt x="454" y="158"/>
                </a:lnTo>
                <a:lnTo>
                  <a:pt x="454" y="158"/>
                </a:lnTo>
                <a:lnTo>
                  <a:pt x="454" y="158"/>
                </a:lnTo>
                <a:lnTo>
                  <a:pt x="454" y="158"/>
                </a:lnTo>
                <a:lnTo>
                  <a:pt x="454" y="158"/>
                </a:lnTo>
                <a:lnTo>
                  <a:pt x="454" y="158"/>
                </a:lnTo>
                <a:lnTo>
                  <a:pt x="454" y="160"/>
                </a:lnTo>
                <a:lnTo>
                  <a:pt x="454" y="160"/>
                </a:lnTo>
                <a:lnTo>
                  <a:pt x="454" y="160"/>
                </a:lnTo>
                <a:lnTo>
                  <a:pt x="454" y="160"/>
                </a:lnTo>
                <a:lnTo>
                  <a:pt x="454" y="160"/>
                </a:lnTo>
                <a:lnTo>
                  <a:pt x="452" y="160"/>
                </a:lnTo>
                <a:lnTo>
                  <a:pt x="452" y="160"/>
                </a:lnTo>
                <a:lnTo>
                  <a:pt x="452" y="160"/>
                </a:lnTo>
                <a:lnTo>
                  <a:pt x="452" y="160"/>
                </a:lnTo>
                <a:lnTo>
                  <a:pt x="450" y="160"/>
                </a:lnTo>
                <a:lnTo>
                  <a:pt x="450" y="160"/>
                </a:lnTo>
                <a:lnTo>
                  <a:pt x="450" y="160"/>
                </a:lnTo>
                <a:lnTo>
                  <a:pt x="448" y="160"/>
                </a:lnTo>
                <a:lnTo>
                  <a:pt x="448" y="160"/>
                </a:lnTo>
                <a:lnTo>
                  <a:pt x="448" y="160"/>
                </a:lnTo>
                <a:lnTo>
                  <a:pt x="446" y="160"/>
                </a:lnTo>
                <a:lnTo>
                  <a:pt x="446" y="160"/>
                </a:lnTo>
                <a:lnTo>
                  <a:pt x="446" y="160"/>
                </a:lnTo>
                <a:lnTo>
                  <a:pt x="444" y="160"/>
                </a:lnTo>
                <a:lnTo>
                  <a:pt x="442" y="158"/>
                </a:lnTo>
                <a:lnTo>
                  <a:pt x="440" y="158"/>
                </a:lnTo>
                <a:lnTo>
                  <a:pt x="440" y="158"/>
                </a:lnTo>
                <a:lnTo>
                  <a:pt x="440" y="158"/>
                </a:lnTo>
                <a:lnTo>
                  <a:pt x="440" y="158"/>
                </a:lnTo>
                <a:lnTo>
                  <a:pt x="438" y="156"/>
                </a:lnTo>
                <a:lnTo>
                  <a:pt x="438" y="156"/>
                </a:lnTo>
                <a:lnTo>
                  <a:pt x="438" y="154"/>
                </a:lnTo>
                <a:lnTo>
                  <a:pt x="438" y="154"/>
                </a:lnTo>
                <a:lnTo>
                  <a:pt x="438" y="154"/>
                </a:lnTo>
                <a:lnTo>
                  <a:pt x="438" y="152"/>
                </a:lnTo>
                <a:lnTo>
                  <a:pt x="438" y="152"/>
                </a:lnTo>
                <a:lnTo>
                  <a:pt x="438" y="152"/>
                </a:lnTo>
                <a:lnTo>
                  <a:pt x="438" y="152"/>
                </a:lnTo>
                <a:lnTo>
                  <a:pt x="438" y="152"/>
                </a:lnTo>
                <a:lnTo>
                  <a:pt x="438" y="152"/>
                </a:lnTo>
                <a:lnTo>
                  <a:pt x="438" y="152"/>
                </a:lnTo>
                <a:lnTo>
                  <a:pt x="438" y="150"/>
                </a:lnTo>
                <a:lnTo>
                  <a:pt x="436" y="150"/>
                </a:lnTo>
                <a:lnTo>
                  <a:pt x="436" y="150"/>
                </a:lnTo>
                <a:lnTo>
                  <a:pt x="436" y="150"/>
                </a:lnTo>
                <a:lnTo>
                  <a:pt x="436" y="150"/>
                </a:lnTo>
                <a:lnTo>
                  <a:pt x="436" y="150"/>
                </a:lnTo>
                <a:lnTo>
                  <a:pt x="434" y="148"/>
                </a:lnTo>
                <a:lnTo>
                  <a:pt x="434" y="148"/>
                </a:lnTo>
                <a:lnTo>
                  <a:pt x="434" y="148"/>
                </a:lnTo>
                <a:lnTo>
                  <a:pt x="432" y="148"/>
                </a:lnTo>
                <a:lnTo>
                  <a:pt x="432" y="148"/>
                </a:lnTo>
                <a:lnTo>
                  <a:pt x="432" y="148"/>
                </a:lnTo>
                <a:lnTo>
                  <a:pt x="430" y="148"/>
                </a:lnTo>
                <a:lnTo>
                  <a:pt x="430" y="148"/>
                </a:lnTo>
                <a:lnTo>
                  <a:pt x="430" y="148"/>
                </a:lnTo>
                <a:lnTo>
                  <a:pt x="430" y="148"/>
                </a:lnTo>
                <a:lnTo>
                  <a:pt x="428" y="148"/>
                </a:lnTo>
                <a:lnTo>
                  <a:pt x="428" y="148"/>
                </a:lnTo>
                <a:lnTo>
                  <a:pt x="428" y="148"/>
                </a:lnTo>
                <a:lnTo>
                  <a:pt x="428" y="146"/>
                </a:lnTo>
                <a:lnTo>
                  <a:pt x="428" y="146"/>
                </a:lnTo>
                <a:lnTo>
                  <a:pt x="426" y="146"/>
                </a:lnTo>
                <a:lnTo>
                  <a:pt x="426" y="146"/>
                </a:lnTo>
                <a:lnTo>
                  <a:pt x="426" y="146"/>
                </a:lnTo>
                <a:lnTo>
                  <a:pt x="426" y="146"/>
                </a:lnTo>
                <a:lnTo>
                  <a:pt x="426" y="146"/>
                </a:lnTo>
                <a:lnTo>
                  <a:pt x="426" y="146"/>
                </a:lnTo>
                <a:lnTo>
                  <a:pt x="426" y="146"/>
                </a:lnTo>
                <a:lnTo>
                  <a:pt x="424" y="144"/>
                </a:lnTo>
                <a:lnTo>
                  <a:pt x="418" y="144"/>
                </a:lnTo>
                <a:lnTo>
                  <a:pt x="416" y="144"/>
                </a:lnTo>
                <a:lnTo>
                  <a:pt x="416" y="144"/>
                </a:lnTo>
                <a:lnTo>
                  <a:pt x="416" y="144"/>
                </a:lnTo>
                <a:lnTo>
                  <a:pt x="416" y="146"/>
                </a:lnTo>
                <a:lnTo>
                  <a:pt x="414" y="146"/>
                </a:lnTo>
                <a:lnTo>
                  <a:pt x="414" y="146"/>
                </a:lnTo>
                <a:lnTo>
                  <a:pt x="414" y="146"/>
                </a:lnTo>
                <a:lnTo>
                  <a:pt x="414" y="144"/>
                </a:lnTo>
                <a:lnTo>
                  <a:pt x="414" y="144"/>
                </a:lnTo>
                <a:lnTo>
                  <a:pt x="412" y="144"/>
                </a:lnTo>
                <a:lnTo>
                  <a:pt x="412" y="144"/>
                </a:lnTo>
                <a:lnTo>
                  <a:pt x="412" y="144"/>
                </a:lnTo>
                <a:lnTo>
                  <a:pt x="410" y="144"/>
                </a:lnTo>
                <a:lnTo>
                  <a:pt x="410" y="144"/>
                </a:lnTo>
                <a:lnTo>
                  <a:pt x="410" y="144"/>
                </a:lnTo>
                <a:lnTo>
                  <a:pt x="410" y="142"/>
                </a:lnTo>
                <a:lnTo>
                  <a:pt x="410" y="142"/>
                </a:lnTo>
                <a:lnTo>
                  <a:pt x="410" y="142"/>
                </a:lnTo>
                <a:lnTo>
                  <a:pt x="410" y="142"/>
                </a:lnTo>
                <a:lnTo>
                  <a:pt x="408" y="142"/>
                </a:lnTo>
                <a:lnTo>
                  <a:pt x="408" y="142"/>
                </a:lnTo>
                <a:lnTo>
                  <a:pt x="408" y="142"/>
                </a:lnTo>
                <a:lnTo>
                  <a:pt x="408" y="142"/>
                </a:lnTo>
                <a:lnTo>
                  <a:pt x="408" y="142"/>
                </a:lnTo>
                <a:lnTo>
                  <a:pt x="406" y="140"/>
                </a:lnTo>
                <a:lnTo>
                  <a:pt x="406" y="140"/>
                </a:lnTo>
                <a:lnTo>
                  <a:pt x="406" y="140"/>
                </a:lnTo>
                <a:lnTo>
                  <a:pt x="406" y="140"/>
                </a:lnTo>
                <a:lnTo>
                  <a:pt x="406" y="140"/>
                </a:lnTo>
                <a:lnTo>
                  <a:pt x="404" y="140"/>
                </a:lnTo>
                <a:lnTo>
                  <a:pt x="404" y="140"/>
                </a:lnTo>
                <a:lnTo>
                  <a:pt x="404" y="140"/>
                </a:lnTo>
                <a:lnTo>
                  <a:pt x="402" y="140"/>
                </a:lnTo>
                <a:lnTo>
                  <a:pt x="402" y="140"/>
                </a:lnTo>
                <a:lnTo>
                  <a:pt x="402" y="140"/>
                </a:lnTo>
                <a:lnTo>
                  <a:pt x="402" y="140"/>
                </a:lnTo>
                <a:lnTo>
                  <a:pt x="400" y="138"/>
                </a:lnTo>
                <a:lnTo>
                  <a:pt x="400" y="138"/>
                </a:lnTo>
                <a:lnTo>
                  <a:pt x="400" y="138"/>
                </a:lnTo>
                <a:lnTo>
                  <a:pt x="400" y="138"/>
                </a:lnTo>
                <a:lnTo>
                  <a:pt x="400" y="138"/>
                </a:lnTo>
                <a:lnTo>
                  <a:pt x="400" y="138"/>
                </a:lnTo>
                <a:lnTo>
                  <a:pt x="400" y="138"/>
                </a:lnTo>
                <a:lnTo>
                  <a:pt x="398" y="138"/>
                </a:lnTo>
                <a:lnTo>
                  <a:pt x="396" y="138"/>
                </a:lnTo>
                <a:lnTo>
                  <a:pt x="396" y="138"/>
                </a:lnTo>
                <a:lnTo>
                  <a:pt x="396" y="138"/>
                </a:lnTo>
                <a:lnTo>
                  <a:pt x="396" y="138"/>
                </a:lnTo>
                <a:lnTo>
                  <a:pt x="396" y="138"/>
                </a:lnTo>
                <a:lnTo>
                  <a:pt x="396" y="138"/>
                </a:lnTo>
                <a:lnTo>
                  <a:pt x="396" y="138"/>
                </a:lnTo>
                <a:lnTo>
                  <a:pt x="396" y="138"/>
                </a:lnTo>
                <a:lnTo>
                  <a:pt x="398" y="138"/>
                </a:lnTo>
                <a:lnTo>
                  <a:pt x="398" y="138"/>
                </a:lnTo>
                <a:lnTo>
                  <a:pt x="398" y="138"/>
                </a:lnTo>
                <a:lnTo>
                  <a:pt x="398" y="138"/>
                </a:lnTo>
                <a:lnTo>
                  <a:pt x="398" y="138"/>
                </a:lnTo>
                <a:lnTo>
                  <a:pt x="398" y="138"/>
                </a:lnTo>
                <a:lnTo>
                  <a:pt x="398" y="138"/>
                </a:lnTo>
                <a:lnTo>
                  <a:pt x="398" y="138"/>
                </a:lnTo>
                <a:lnTo>
                  <a:pt x="398" y="140"/>
                </a:lnTo>
                <a:lnTo>
                  <a:pt x="398" y="140"/>
                </a:lnTo>
                <a:lnTo>
                  <a:pt x="398" y="140"/>
                </a:lnTo>
                <a:lnTo>
                  <a:pt x="398" y="140"/>
                </a:lnTo>
                <a:lnTo>
                  <a:pt x="398" y="140"/>
                </a:lnTo>
                <a:lnTo>
                  <a:pt x="398" y="140"/>
                </a:lnTo>
                <a:lnTo>
                  <a:pt x="398" y="140"/>
                </a:lnTo>
                <a:lnTo>
                  <a:pt x="398" y="140"/>
                </a:lnTo>
                <a:lnTo>
                  <a:pt x="398" y="140"/>
                </a:lnTo>
                <a:lnTo>
                  <a:pt x="400" y="140"/>
                </a:lnTo>
                <a:lnTo>
                  <a:pt x="402" y="140"/>
                </a:lnTo>
                <a:lnTo>
                  <a:pt x="402" y="140"/>
                </a:lnTo>
                <a:lnTo>
                  <a:pt x="402" y="140"/>
                </a:lnTo>
                <a:lnTo>
                  <a:pt x="402" y="140"/>
                </a:lnTo>
                <a:lnTo>
                  <a:pt x="404" y="140"/>
                </a:lnTo>
                <a:lnTo>
                  <a:pt x="404" y="140"/>
                </a:lnTo>
                <a:lnTo>
                  <a:pt x="404" y="140"/>
                </a:lnTo>
                <a:lnTo>
                  <a:pt x="404" y="140"/>
                </a:lnTo>
                <a:lnTo>
                  <a:pt x="404" y="140"/>
                </a:lnTo>
                <a:lnTo>
                  <a:pt x="404" y="140"/>
                </a:lnTo>
                <a:lnTo>
                  <a:pt x="406" y="142"/>
                </a:lnTo>
                <a:lnTo>
                  <a:pt x="406" y="142"/>
                </a:lnTo>
                <a:lnTo>
                  <a:pt x="406" y="142"/>
                </a:lnTo>
                <a:lnTo>
                  <a:pt x="408" y="142"/>
                </a:lnTo>
                <a:lnTo>
                  <a:pt x="408" y="142"/>
                </a:lnTo>
                <a:lnTo>
                  <a:pt x="408" y="142"/>
                </a:lnTo>
                <a:lnTo>
                  <a:pt x="408" y="142"/>
                </a:lnTo>
                <a:lnTo>
                  <a:pt x="408" y="142"/>
                </a:lnTo>
                <a:lnTo>
                  <a:pt x="408" y="144"/>
                </a:lnTo>
                <a:lnTo>
                  <a:pt x="408" y="144"/>
                </a:lnTo>
                <a:lnTo>
                  <a:pt x="408" y="144"/>
                </a:lnTo>
                <a:lnTo>
                  <a:pt x="408" y="144"/>
                </a:lnTo>
                <a:lnTo>
                  <a:pt x="406" y="144"/>
                </a:lnTo>
                <a:lnTo>
                  <a:pt x="406" y="144"/>
                </a:lnTo>
                <a:lnTo>
                  <a:pt x="406" y="144"/>
                </a:lnTo>
                <a:lnTo>
                  <a:pt x="406" y="144"/>
                </a:lnTo>
                <a:lnTo>
                  <a:pt x="404" y="144"/>
                </a:lnTo>
                <a:lnTo>
                  <a:pt x="404" y="144"/>
                </a:lnTo>
                <a:lnTo>
                  <a:pt x="404" y="144"/>
                </a:lnTo>
                <a:lnTo>
                  <a:pt x="404" y="144"/>
                </a:lnTo>
                <a:lnTo>
                  <a:pt x="404" y="144"/>
                </a:lnTo>
                <a:lnTo>
                  <a:pt x="404" y="144"/>
                </a:lnTo>
                <a:lnTo>
                  <a:pt x="404" y="144"/>
                </a:lnTo>
                <a:lnTo>
                  <a:pt x="404" y="144"/>
                </a:lnTo>
                <a:lnTo>
                  <a:pt x="402" y="144"/>
                </a:lnTo>
                <a:lnTo>
                  <a:pt x="402" y="144"/>
                </a:lnTo>
                <a:lnTo>
                  <a:pt x="400" y="144"/>
                </a:lnTo>
                <a:lnTo>
                  <a:pt x="400" y="144"/>
                </a:lnTo>
                <a:lnTo>
                  <a:pt x="398" y="144"/>
                </a:lnTo>
                <a:lnTo>
                  <a:pt x="398" y="144"/>
                </a:lnTo>
                <a:lnTo>
                  <a:pt x="398" y="144"/>
                </a:lnTo>
                <a:lnTo>
                  <a:pt x="396" y="144"/>
                </a:lnTo>
                <a:lnTo>
                  <a:pt x="396" y="144"/>
                </a:lnTo>
                <a:lnTo>
                  <a:pt x="396" y="144"/>
                </a:lnTo>
                <a:lnTo>
                  <a:pt x="396" y="144"/>
                </a:lnTo>
                <a:lnTo>
                  <a:pt x="396" y="144"/>
                </a:lnTo>
                <a:lnTo>
                  <a:pt x="396" y="144"/>
                </a:lnTo>
                <a:lnTo>
                  <a:pt x="396" y="144"/>
                </a:lnTo>
                <a:lnTo>
                  <a:pt x="396" y="144"/>
                </a:lnTo>
                <a:lnTo>
                  <a:pt x="396" y="144"/>
                </a:lnTo>
                <a:lnTo>
                  <a:pt x="396" y="146"/>
                </a:lnTo>
                <a:lnTo>
                  <a:pt x="398" y="146"/>
                </a:lnTo>
                <a:lnTo>
                  <a:pt x="400" y="144"/>
                </a:lnTo>
                <a:lnTo>
                  <a:pt x="400" y="144"/>
                </a:lnTo>
                <a:lnTo>
                  <a:pt x="400" y="144"/>
                </a:lnTo>
                <a:lnTo>
                  <a:pt x="402" y="144"/>
                </a:lnTo>
                <a:lnTo>
                  <a:pt x="402" y="144"/>
                </a:lnTo>
                <a:lnTo>
                  <a:pt x="404" y="144"/>
                </a:lnTo>
                <a:lnTo>
                  <a:pt x="404" y="144"/>
                </a:lnTo>
                <a:lnTo>
                  <a:pt x="404" y="144"/>
                </a:lnTo>
                <a:lnTo>
                  <a:pt x="406" y="144"/>
                </a:lnTo>
                <a:lnTo>
                  <a:pt x="406" y="144"/>
                </a:lnTo>
                <a:lnTo>
                  <a:pt x="406" y="144"/>
                </a:lnTo>
                <a:lnTo>
                  <a:pt x="408" y="144"/>
                </a:lnTo>
                <a:lnTo>
                  <a:pt x="408" y="144"/>
                </a:lnTo>
                <a:lnTo>
                  <a:pt x="410" y="144"/>
                </a:lnTo>
                <a:lnTo>
                  <a:pt x="410" y="144"/>
                </a:lnTo>
                <a:lnTo>
                  <a:pt x="410" y="144"/>
                </a:lnTo>
                <a:lnTo>
                  <a:pt x="408" y="146"/>
                </a:lnTo>
                <a:lnTo>
                  <a:pt x="408" y="146"/>
                </a:lnTo>
                <a:lnTo>
                  <a:pt x="408" y="146"/>
                </a:lnTo>
                <a:lnTo>
                  <a:pt x="408" y="146"/>
                </a:lnTo>
                <a:lnTo>
                  <a:pt x="408" y="146"/>
                </a:lnTo>
                <a:lnTo>
                  <a:pt x="408" y="146"/>
                </a:lnTo>
                <a:lnTo>
                  <a:pt x="408" y="146"/>
                </a:lnTo>
                <a:lnTo>
                  <a:pt x="408" y="146"/>
                </a:lnTo>
                <a:lnTo>
                  <a:pt x="410" y="146"/>
                </a:lnTo>
                <a:lnTo>
                  <a:pt x="410" y="146"/>
                </a:lnTo>
                <a:lnTo>
                  <a:pt x="410" y="146"/>
                </a:lnTo>
                <a:lnTo>
                  <a:pt x="410" y="146"/>
                </a:lnTo>
                <a:lnTo>
                  <a:pt x="410" y="146"/>
                </a:lnTo>
                <a:lnTo>
                  <a:pt x="412" y="146"/>
                </a:lnTo>
                <a:lnTo>
                  <a:pt x="412" y="146"/>
                </a:lnTo>
                <a:lnTo>
                  <a:pt x="412" y="146"/>
                </a:lnTo>
                <a:lnTo>
                  <a:pt x="412" y="146"/>
                </a:lnTo>
                <a:lnTo>
                  <a:pt x="414" y="146"/>
                </a:lnTo>
                <a:lnTo>
                  <a:pt x="416" y="146"/>
                </a:lnTo>
                <a:lnTo>
                  <a:pt x="416" y="146"/>
                </a:lnTo>
                <a:lnTo>
                  <a:pt x="416" y="146"/>
                </a:lnTo>
                <a:lnTo>
                  <a:pt x="418" y="146"/>
                </a:lnTo>
                <a:lnTo>
                  <a:pt x="418" y="146"/>
                </a:lnTo>
                <a:lnTo>
                  <a:pt x="420" y="146"/>
                </a:lnTo>
                <a:lnTo>
                  <a:pt x="422" y="146"/>
                </a:lnTo>
                <a:lnTo>
                  <a:pt x="422" y="146"/>
                </a:lnTo>
                <a:lnTo>
                  <a:pt x="422" y="146"/>
                </a:lnTo>
                <a:lnTo>
                  <a:pt x="422" y="146"/>
                </a:lnTo>
                <a:lnTo>
                  <a:pt x="424" y="146"/>
                </a:lnTo>
                <a:lnTo>
                  <a:pt x="424" y="146"/>
                </a:lnTo>
                <a:lnTo>
                  <a:pt x="424" y="146"/>
                </a:lnTo>
                <a:lnTo>
                  <a:pt x="424" y="146"/>
                </a:lnTo>
                <a:lnTo>
                  <a:pt x="424" y="146"/>
                </a:lnTo>
                <a:lnTo>
                  <a:pt x="426" y="146"/>
                </a:lnTo>
                <a:lnTo>
                  <a:pt x="426" y="146"/>
                </a:lnTo>
                <a:lnTo>
                  <a:pt x="426" y="148"/>
                </a:lnTo>
                <a:lnTo>
                  <a:pt x="426" y="148"/>
                </a:lnTo>
                <a:lnTo>
                  <a:pt x="426" y="148"/>
                </a:lnTo>
                <a:lnTo>
                  <a:pt x="426" y="148"/>
                </a:lnTo>
                <a:lnTo>
                  <a:pt x="426" y="148"/>
                </a:lnTo>
                <a:lnTo>
                  <a:pt x="426" y="148"/>
                </a:lnTo>
                <a:lnTo>
                  <a:pt x="426" y="148"/>
                </a:lnTo>
                <a:lnTo>
                  <a:pt x="428" y="148"/>
                </a:lnTo>
                <a:lnTo>
                  <a:pt x="426" y="148"/>
                </a:lnTo>
                <a:lnTo>
                  <a:pt x="426" y="150"/>
                </a:lnTo>
                <a:lnTo>
                  <a:pt x="426" y="150"/>
                </a:lnTo>
                <a:lnTo>
                  <a:pt x="424" y="150"/>
                </a:lnTo>
                <a:lnTo>
                  <a:pt x="424" y="150"/>
                </a:lnTo>
                <a:lnTo>
                  <a:pt x="424" y="150"/>
                </a:lnTo>
                <a:lnTo>
                  <a:pt x="424" y="148"/>
                </a:lnTo>
                <a:lnTo>
                  <a:pt x="424" y="150"/>
                </a:lnTo>
                <a:lnTo>
                  <a:pt x="424" y="150"/>
                </a:lnTo>
                <a:lnTo>
                  <a:pt x="424" y="150"/>
                </a:lnTo>
                <a:lnTo>
                  <a:pt x="424" y="150"/>
                </a:lnTo>
                <a:lnTo>
                  <a:pt x="424" y="150"/>
                </a:lnTo>
                <a:lnTo>
                  <a:pt x="424" y="150"/>
                </a:lnTo>
                <a:lnTo>
                  <a:pt x="424" y="150"/>
                </a:lnTo>
                <a:lnTo>
                  <a:pt x="420" y="152"/>
                </a:lnTo>
                <a:lnTo>
                  <a:pt x="420" y="152"/>
                </a:lnTo>
                <a:lnTo>
                  <a:pt x="420" y="152"/>
                </a:lnTo>
                <a:lnTo>
                  <a:pt x="418" y="152"/>
                </a:lnTo>
                <a:lnTo>
                  <a:pt x="418" y="152"/>
                </a:lnTo>
                <a:lnTo>
                  <a:pt x="418" y="152"/>
                </a:lnTo>
                <a:lnTo>
                  <a:pt x="416" y="152"/>
                </a:lnTo>
                <a:lnTo>
                  <a:pt x="416" y="152"/>
                </a:lnTo>
                <a:lnTo>
                  <a:pt x="414" y="152"/>
                </a:lnTo>
                <a:lnTo>
                  <a:pt x="414" y="152"/>
                </a:lnTo>
                <a:lnTo>
                  <a:pt x="412" y="154"/>
                </a:lnTo>
                <a:lnTo>
                  <a:pt x="412" y="154"/>
                </a:lnTo>
                <a:lnTo>
                  <a:pt x="410" y="154"/>
                </a:lnTo>
                <a:lnTo>
                  <a:pt x="408" y="154"/>
                </a:lnTo>
                <a:lnTo>
                  <a:pt x="406" y="154"/>
                </a:lnTo>
                <a:lnTo>
                  <a:pt x="406" y="154"/>
                </a:lnTo>
                <a:lnTo>
                  <a:pt x="404" y="154"/>
                </a:lnTo>
                <a:lnTo>
                  <a:pt x="404" y="154"/>
                </a:lnTo>
                <a:lnTo>
                  <a:pt x="404" y="152"/>
                </a:lnTo>
                <a:lnTo>
                  <a:pt x="404" y="152"/>
                </a:lnTo>
                <a:lnTo>
                  <a:pt x="404" y="152"/>
                </a:lnTo>
                <a:lnTo>
                  <a:pt x="404" y="152"/>
                </a:lnTo>
                <a:lnTo>
                  <a:pt x="404" y="152"/>
                </a:lnTo>
                <a:lnTo>
                  <a:pt x="402" y="152"/>
                </a:lnTo>
                <a:lnTo>
                  <a:pt x="402" y="150"/>
                </a:lnTo>
                <a:lnTo>
                  <a:pt x="402" y="150"/>
                </a:lnTo>
                <a:lnTo>
                  <a:pt x="402" y="150"/>
                </a:lnTo>
                <a:lnTo>
                  <a:pt x="402" y="150"/>
                </a:lnTo>
                <a:lnTo>
                  <a:pt x="402" y="150"/>
                </a:lnTo>
                <a:lnTo>
                  <a:pt x="402" y="150"/>
                </a:lnTo>
                <a:lnTo>
                  <a:pt x="400" y="150"/>
                </a:lnTo>
                <a:lnTo>
                  <a:pt x="400" y="150"/>
                </a:lnTo>
                <a:lnTo>
                  <a:pt x="400" y="152"/>
                </a:lnTo>
                <a:lnTo>
                  <a:pt x="402" y="152"/>
                </a:lnTo>
                <a:lnTo>
                  <a:pt x="402" y="152"/>
                </a:lnTo>
                <a:lnTo>
                  <a:pt x="402" y="152"/>
                </a:lnTo>
                <a:lnTo>
                  <a:pt x="402" y="152"/>
                </a:lnTo>
                <a:lnTo>
                  <a:pt x="402" y="152"/>
                </a:lnTo>
                <a:lnTo>
                  <a:pt x="402" y="152"/>
                </a:lnTo>
                <a:lnTo>
                  <a:pt x="402" y="152"/>
                </a:lnTo>
                <a:lnTo>
                  <a:pt x="402" y="154"/>
                </a:lnTo>
                <a:lnTo>
                  <a:pt x="402" y="154"/>
                </a:lnTo>
                <a:lnTo>
                  <a:pt x="402" y="154"/>
                </a:lnTo>
                <a:lnTo>
                  <a:pt x="402" y="154"/>
                </a:lnTo>
                <a:lnTo>
                  <a:pt x="402" y="154"/>
                </a:lnTo>
                <a:lnTo>
                  <a:pt x="402" y="154"/>
                </a:lnTo>
                <a:lnTo>
                  <a:pt x="402" y="154"/>
                </a:lnTo>
                <a:lnTo>
                  <a:pt x="400" y="154"/>
                </a:lnTo>
                <a:lnTo>
                  <a:pt x="400" y="152"/>
                </a:lnTo>
                <a:lnTo>
                  <a:pt x="400" y="152"/>
                </a:lnTo>
                <a:lnTo>
                  <a:pt x="398" y="152"/>
                </a:lnTo>
                <a:lnTo>
                  <a:pt x="398" y="152"/>
                </a:lnTo>
                <a:lnTo>
                  <a:pt x="398" y="152"/>
                </a:lnTo>
                <a:lnTo>
                  <a:pt x="396" y="152"/>
                </a:lnTo>
                <a:lnTo>
                  <a:pt x="396" y="152"/>
                </a:lnTo>
                <a:lnTo>
                  <a:pt x="394" y="152"/>
                </a:lnTo>
                <a:lnTo>
                  <a:pt x="394" y="152"/>
                </a:lnTo>
                <a:lnTo>
                  <a:pt x="394" y="152"/>
                </a:lnTo>
                <a:lnTo>
                  <a:pt x="394" y="154"/>
                </a:lnTo>
                <a:lnTo>
                  <a:pt x="396" y="154"/>
                </a:lnTo>
                <a:lnTo>
                  <a:pt x="396" y="154"/>
                </a:lnTo>
                <a:lnTo>
                  <a:pt x="396" y="154"/>
                </a:lnTo>
                <a:lnTo>
                  <a:pt x="398" y="154"/>
                </a:lnTo>
                <a:lnTo>
                  <a:pt x="398" y="154"/>
                </a:lnTo>
                <a:lnTo>
                  <a:pt x="400" y="154"/>
                </a:lnTo>
                <a:lnTo>
                  <a:pt x="400" y="154"/>
                </a:lnTo>
                <a:lnTo>
                  <a:pt x="400" y="154"/>
                </a:lnTo>
                <a:lnTo>
                  <a:pt x="398" y="156"/>
                </a:lnTo>
                <a:lnTo>
                  <a:pt x="398" y="156"/>
                </a:lnTo>
                <a:lnTo>
                  <a:pt x="394" y="158"/>
                </a:lnTo>
                <a:lnTo>
                  <a:pt x="392" y="158"/>
                </a:lnTo>
                <a:lnTo>
                  <a:pt x="392" y="158"/>
                </a:lnTo>
                <a:lnTo>
                  <a:pt x="390" y="160"/>
                </a:lnTo>
                <a:lnTo>
                  <a:pt x="390" y="160"/>
                </a:lnTo>
                <a:lnTo>
                  <a:pt x="390" y="160"/>
                </a:lnTo>
                <a:lnTo>
                  <a:pt x="390" y="160"/>
                </a:lnTo>
                <a:lnTo>
                  <a:pt x="390" y="160"/>
                </a:lnTo>
                <a:lnTo>
                  <a:pt x="390" y="160"/>
                </a:lnTo>
                <a:lnTo>
                  <a:pt x="390" y="158"/>
                </a:lnTo>
                <a:lnTo>
                  <a:pt x="390" y="158"/>
                </a:lnTo>
                <a:lnTo>
                  <a:pt x="388" y="160"/>
                </a:lnTo>
                <a:lnTo>
                  <a:pt x="388" y="160"/>
                </a:lnTo>
                <a:lnTo>
                  <a:pt x="384" y="160"/>
                </a:lnTo>
                <a:lnTo>
                  <a:pt x="384" y="160"/>
                </a:lnTo>
                <a:lnTo>
                  <a:pt x="384" y="160"/>
                </a:lnTo>
                <a:lnTo>
                  <a:pt x="384" y="160"/>
                </a:lnTo>
                <a:lnTo>
                  <a:pt x="384" y="160"/>
                </a:lnTo>
                <a:lnTo>
                  <a:pt x="386" y="160"/>
                </a:lnTo>
                <a:lnTo>
                  <a:pt x="386" y="160"/>
                </a:lnTo>
                <a:lnTo>
                  <a:pt x="386" y="160"/>
                </a:lnTo>
                <a:lnTo>
                  <a:pt x="386" y="160"/>
                </a:lnTo>
                <a:lnTo>
                  <a:pt x="388" y="160"/>
                </a:lnTo>
                <a:lnTo>
                  <a:pt x="388" y="160"/>
                </a:lnTo>
                <a:lnTo>
                  <a:pt x="388" y="160"/>
                </a:lnTo>
                <a:lnTo>
                  <a:pt x="388" y="160"/>
                </a:lnTo>
                <a:lnTo>
                  <a:pt x="390" y="160"/>
                </a:lnTo>
                <a:lnTo>
                  <a:pt x="390" y="160"/>
                </a:lnTo>
                <a:lnTo>
                  <a:pt x="390" y="160"/>
                </a:lnTo>
                <a:lnTo>
                  <a:pt x="390" y="160"/>
                </a:lnTo>
                <a:lnTo>
                  <a:pt x="390" y="160"/>
                </a:lnTo>
                <a:lnTo>
                  <a:pt x="392" y="160"/>
                </a:lnTo>
                <a:lnTo>
                  <a:pt x="392" y="160"/>
                </a:lnTo>
                <a:lnTo>
                  <a:pt x="392" y="160"/>
                </a:lnTo>
                <a:lnTo>
                  <a:pt x="392" y="160"/>
                </a:lnTo>
                <a:lnTo>
                  <a:pt x="392" y="160"/>
                </a:lnTo>
                <a:lnTo>
                  <a:pt x="392" y="160"/>
                </a:lnTo>
                <a:lnTo>
                  <a:pt x="394" y="160"/>
                </a:lnTo>
                <a:lnTo>
                  <a:pt x="394" y="160"/>
                </a:lnTo>
                <a:lnTo>
                  <a:pt x="394" y="160"/>
                </a:lnTo>
                <a:lnTo>
                  <a:pt x="394" y="160"/>
                </a:lnTo>
                <a:lnTo>
                  <a:pt x="394" y="160"/>
                </a:lnTo>
                <a:lnTo>
                  <a:pt x="394" y="160"/>
                </a:lnTo>
                <a:lnTo>
                  <a:pt x="394" y="160"/>
                </a:lnTo>
                <a:lnTo>
                  <a:pt x="394" y="160"/>
                </a:lnTo>
                <a:lnTo>
                  <a:pt x="394" y="160"/>
                </a:lnTo>
                <a:lnTo>
                  <a:pt x="394" y="160"/>
                </a:lnTo>
                <a:lnTo>
                  <a:pt x="394" y="160"/>
                </a:lnTo>
                <a:lnTo>
                  <a:pt x="394" y="162"/>
                </a:lnTo>
                <a:lnTo>
                  <a:pt x="394" y="162"/>
                </a:lnTo>
                <a:lnTo>
                  <a:pt x="394" y="162"/>
                </a:lnTo>
                <a:lnTo>
                  <a:pt x="396" y="162"/>
                </a:lnTo>
                <a:lnTo>
                  <a:pt x="398" y="160"/>
                </a:lnTo>
                <a:lnTo>
                  <a:pt x="402" y="160"/>
                </a:lnTo>
                <a:lnTo>
                  <a:pt x="404" y="160"/>
                </a:lnTo>
                <a:lnTo>
                  <a:pt x="406" y="160"/>
                </a:lnTo>
                <a:lnTo>
                  <a:pt x="406" y="160"/>
                </a:lnTo>
                <a:lnTo>
                  <a:pt x="408" y="160"/>
                </a:lnTo>
                <a:lnTo>
                  <a:pt x="408" y="160"/>
                </a:lnTo>
                <a:lnTo>
                  <a:pt x="408" y="160"/>
                </a:lnTo>
                <a:lnTo>
                  <a:pt x="408" y="160"/>
                </a:lnTo>
                <a:lnTo>
                  <a:pt x="410" y="160"/>
                </a:lnTo>
                <a:lnTo>
                  <a:pt x="410" y="160"/>
                </a:lnTo>
                <a:lnTo>
                  <a:pt x="410" y="160"/>
                </a:lnTo>
                <a:lnTo>
                  <a:pt x="410" y="160"/>
                </a:lnTo>
                <a:lnTo>
                  <a:pt x="410" y="160"/>
                </a:lnTo>
                <a:lnTo>
                  <a:pt x="412" y="160"/>
                </a:lnTo>
                <a:lnTo>
                  <a:pt x="412" y="160"/>
                </a:lnTo>
                <a:lnTo>
                  <a:pt x="412" y="160"/>
                </a:lnTo>
                <a:lnTo>
                  <a:pt x="412" y="160"/>
                </a:lnTo>
                <a:lnTo>
                  <a:pt x="414" y="160"/>
                </a:lnTo>
                <a:lnTo>
                  <a:pt x="414" y="162"/>
                </a:lnTo>
                <a:lnTo>
                  <a:pt x="414" y="162"/>
                </a:lnTo>
                <a:lnTo>
                  <a:pt x="412" y="162"/>
                </a:lnTo>
                <a:lnTo>
                  <a:pt x="412" y="162"/>
                </a:lnTo>
                <a:lnTo>
                  <a:pt x="410" y="162"/>
                </a:lnTo>
                <a:lnTo>
                  <a:pt x="410" y="162"/>
                </a:lnTo>
                <a:lnTo>
                  <a:pt x="410" y="162"/>
                </a:lnTo>
                <a:lnTo>
                  <a:pt x="410" y="162"/>
                </a:lnTo>
                <a:lnTo>
                  <a:pt x="408" y="162"/>
                </a:lnTo>
                <a:lnTo>
                  <a:pt x="408" y="162"/>
                </a:lnTo>
                <a:lnTo>
                  <a:pt x="408" y="162"/>
                </a:lnTo>
                <a:lnTo>
                  <a:pt x="408" y="162"/>
                </a:lnTo>
                <a:lnTo>
                  <a:pt x="408" y="162"/>
                </a:lnTo>
                <a:lnTo>
                  <a:pt x="408" y="162"/>
                </a:lnTo>
                <a:lnTo>
                  <a:pt x="406" y="162"/>
                </a:lnTo>
                <a:lnTo>
                  <a:pt x="406" y="162"/>
                </a:lnTo>
                <a:lnTo>
                  <a:pt x="404" y="162"/>
                </a:lnTo>
                <a:lnTo>
                  <a:pt x="404" y="162"/>
                </a:lnTo>
                <a:lnTo>
                  <a:pt x="404" y="162"/>
                </a:lnTo>
                <a:lnTo>
                  <a:pt x="404" y="164"/>
                </a:lnTo>
                <a:lnTo>
                  <a:pt x="402" y="164"/>
                </a:lnTo>
                <a:lnTo>
                  <a:pt x="402" y="164"/>
                </a:lnTo>
                <a:lnTo>
                  <a:pt x="398" y="164"/>
                </a:lnTo>
                <a:lnTo>
                  <a:pt x="398" y="164"/>
                </a:lnTo>
                <a:lnTo>
                  <a:pt x="398" y="164"/>
                </a:lnTo>
                <a:lnTo>
                  <a:pt x="398" y="164"/>
                </a:lnTo>
                <a:lnTo>
                  <a:pt x="398" y="164"/>
                </a:lnTo>
                <a:lnTo>
                  <a:pt x="398" y="164"/>
                </a:lnTo>
                <a:lnTo>
                  <a:pt x="398" y="164"/>
                </a:lnTo>
                <a:lnTo>
                  <a:pt x="398" y="166"/>
                </a:lnTo>
                <a:lnTo>
                  <a:pt x="396" y="164"/>
                </a:lnTo>
                <a:lnTo>
                  <a:pt x="396" y="164"/>
                </a:lnTo>
                <a:lnTo>
                  <a:pt x="396" y="164"/>
                </a:lnTo>
                <a:lnTo>
                  <a:pt x="396" y="164"/>
                </a:lnTo>
                <a:lnTo>
                  <a:pt x="396" y="164"/>
                </a:lnTo>
                <a:lnTo>
                  <a:pt x="396" y="164"/>
                </a:lnTo>
                <a:lnTo>
                  <a:pt x="396" y="164"/>
                </a:lnTo>
                <a:lnTo>
                  <a:pt x="396" y="164"/>
                </a:lnTo>
                <a:lnTo>
                  <a:pt x="394" y="164"/>
                </a:lnTo>
                <a:lnTo>
                  <a:pt x="394" y="164"/>
                </a:lnTo>
                <a:lnTo>
                  <a:pt x="394" y="164"/>
                </a:lnTo>
                <a:lnTo>
                  <a:pt x="394" y="164"/>
                </a:lnTo>
                <a:lnTo>
                  <a:pt x="394" y="164"/>
                </a:lnTo>
                <a:lnTo>
                  <a:pt x="394" y="164"/>
                </a:lnTo>
                <a:lnTo>
                  <a:pt x="392" y="164"/>
                </a:lnTo>
                <a:lnTo>
                  <a:pt x="392" y="164"/>
                </a:lnTo>
                <a:lnTo>
                  <a:pt x="390" y="164"/>
                </a:lnTo>
                <a:lnTo>
                  <a:pt x="390" y="164"/>
                </a:lnTo>
                <a:lnTo>
                  <a:pt x="390" y="166"/>
                </a:lnTo>
                <a:lnTo>
                  <a:pt x="390" y="166"/>
                </a:lnTo>
                <a:lnTo>
                  <a:pt x="390" y="166"/>
                </a:lnTo>
                <a:lnTo>
                  <a:pt x="390" y="166"/>
                </a:lnTo>
                <a:lnTo>
                  <a:pt x="392" y="166"/>
                </a:lnTo>
                <a:lnTo>
                  <a:pt x="392" y="166"/>
                </a:lnTo>
                <a:lnTo>
                  <a:pt x="392" y="166"/>
                </a:lnTo>
                <a:lnTo>
                  <a:pt x="394" y="166"/>
                </a:lnTo>
                <a:lnTo>
                  <a:pt x="394" y="166"/>
                </a:lnTo>
                <a:lnTo>
                  <a:pt x="394" y="166"/>
                </a:lnTo>
                <a:lnTo>
                  <a:pt x="394" y="166"/>
                </a:lnTo>
                <a:lnTo>
                  <a:pt x="394" y="166"/>
                </a:lnTo>
                <a:lnTo>
                  <a:pt x="394" y="166"/>
                </a:lnTo>
                <a:lnTo>
                  <a:pt x="396" y="166"/>
                </a:lnTo>
                <a:lnTo>
                  <a:pt x="396" y="166"/>
                </a:lnTo>
                <a:lnTo>
                  <a:pt x="396" y="166"/>
                </a:lnTo>
                <a:lnTo>
                  <a:pt x="396" y="166"/>
                </a:lnTo>
                <a:lnTo>
                  <a:pt x="398" y="166"/>
                </a:lnTo>
                <a:lnTo>
                  <a:pt x="398" y="166"/>
                </a:lnTo>
                <a:lnTo>
                  <a:pt x="400" y="166"/>
                </a:lnTo>
                <a:lnTo>
                  <a:pt x="400" y="166"/>
                </a:lnTo>
                <a:lnTo>
                  <a:pt x="400" y="166"/>
                </a:lnTo>
                <a:lnTo>
                  <a:pt x="400" y="166"/>
                </a:lnTo>
                <a:lnTo>
                  <a:pt x="400" y="166"/>
                </a:lnTo>
                <a:lnTo>
                  <a:pt x="400" y="166"/>
                </a:lnTo>
                <a:lnTo>
                  <a:pt x="400" y="166"/>
                </a:lnTo>
                <a:lnTo>
                  <a:pt x="400" y="166"/>
                </a:lnTo>
                <a:lnTo>
                  <a:pt x="400" y="166"/>
                </a:lnTo>
                <a:lnTo>
                  <a:pt x="400" y="166"/>
                </a:lnTo>
                <a:lnTo>
                  <a:pt x="400" y="166"/>
                </a:lnTo>
                <a:lnTo>
                  <a:pt x="402" y="166"/>
                </a:lnTo>
                <a:lnTo>
                  <a:pt x="402" y="166"/>
                </a:lnTo>
                <a:lnTo>
                  <a:pt x="402" y="166"/>
                </a:lnTo>
                <a:lnTo>
                  <a:pt x="402" y="166"/>
                </a:lnTo>
                <a:lnTo>
                  <a:pt x="402" y="166"/>
                </a:lnTo>
                <a:lnTo>
                  <a:pt x="402" y="166"/>
                </a:lnTo>
                <a:lnTo>
                  <a:pt x="402" y="166"/>
                </a:lnTo>
                <a:lnTo>
                  <a:pt x="404" y="166"/>
                </a:lnTo>
                <a:lnTo>
                  <a:pt x="404" y="164"/>
                </a:lnTo>
                <a:lnTo>
                  <a:pt x="404" y="164"/>
                </a:lnTo>
                <a:lnTo>
                  <a:pt x="404" y="164"/>
                </a:lnTo>
                <a:lnTo>
                  <a:pt x="404" y="164"/>
                </a:lnTo>
                <a:lnTo>
                  <a:pt x="404" y="164"/>
                </a:lnTo>
                <a:lnTo>
                  <a:pt x="404" y="164"/>
                </a:lnTo>
                <a:lnTo>
                  <a:pt x="406" y="164"/>
                </a:lnTo>
                <a:lnTo>
                  <a:pt x="406" y="164"/>
                </a:lnTo>
                <a:lnTo>
                  <a:pt x="408" y="162"/>
                </a:lnTo>
                <a:lnTo>
                  <a:pt x="408" y="162"/>
                </a:lnTo>
                <a:lnTo>
                  <a:pt x="408" y="162"/>
                </a:lnTo>
                <a:lnTo>
                  <a:pt x="408" y="162"/>
                </a:lnTo>
                <a:lnTo>
                  <a:pt x="410" y="162"/>
                </a:lnTo>
                <a:lnTo>
                  <a:pt x="410" y="162"/>
                </a:lnTo>
                <a:lnTo>
                  <a:pt x="410" y="162"/>
                </a:lnTo>
                <a:lnTo>
                  <a:pt x="410" y="162"/>
                </a:lnTo>
                <a:lnTo>
                  <a:pt x="410" y="162"/>
                </a:lnTo>
                <a:lnTo>
                  <a:pt x="412" y="164"/>
                </a:lnTo>
                <a:lnTo>
                  <a:pt x="412" y="164"/>
                </a:lnTo>
                <a:lnTo>
                  <a:pt x="412" y="164"/>
                </a:lnTo>
                <a:lnTo>
                  <a:pt x="412" y="164"/>
                </a:lnTo>
                <a:lnTo>
                  <a:pt x="412" y="164"/>
                </a:lnTo>
                <a:lnTo>
                  <a:pt x="414" y="164"/>
                </a:lnTo>
                <a:lnTo>
                  <a:pt x="414" y="164"/>
                </a:lnTo>
                <a:lnTo>
                  <a:pt x="414" y="164"/>
                </a:lnTo>
                <a:lnTo>
                  <a:pt x="414" y="164"/>
                </a:lnTo>
                <a:lnTo>
                  <a:pt x="416" y="162"/>
                </a:lnTo>
                <a:lnTo>
                  <a:pt x="418" y="162"/>
                </a:lnTo>
                <a:lnTo>
                  <a:pt x="420" y="162"/>
                </a:lnTo>
                <a:lnTo>
                  <a:pt x="422" y="162"/>
                </a:lnTo>
                <a:lnTo>
                  <a:pt x="426" y="160"/>
                </a:lnTo>
                <a:lnTo>
                  <a:pt x="426" y="160"/>
                </a:lnTo>
                <a:lnTo>
                  <a:pt x="426" y="160"/>
                </a:lnTo>
                <a:lnTo>
                  <a:pt x="426" y="160"/>
                </a:lnTo>
                <a:lnTo>
                  <a:pt x="426" y="160"/>
                </a:lnTo>
                <a:lnTo>
                  <a:pt x="426" y="160"/>
                </a:lnTo>
                <a:lnTo>
                  <a:pt x="426" y="160"/>
                </a:lnTo>
                <a:lnTo>
                  <a:pt x="426" y="160"/>
                </a:lnTo>
                <a:lnTo>
                  <a:pt x="426" y="162"/>
                </a:lnTo>
                <a:lnTo>
                  <a:pt x="424" y="162"/>
                </a:lnTo>
                <a:lnTo>
                  <a:pt x="424" y="162"/>
                </a:lnTo>
                <a:lnTo>
                  <a:pt x="424" y="162"/>
                </a:lnTo>
                <a:lnTo>
                  <a:pt x="424" y="162"/>
                </a:lnTo>
                <a:lnTo>
                  <a:pt x="424" y="162"/>
                </a:lnTo>
                <a:lnTo>
                  <a:pt x="424" y="162"/>
                </a:lnTo>
                <a:lnTo>
                  <a:pt x="424" y="162"/>
                </a:lnTo>
                <a:lnTo>
                  <a:pt x="426" y="162"/>
                </a:lnTo>
                <a:lnTo>
                  <a:pt x="426" y="162"/>
                </a:lnTo>
                <a:lnTo>
                  <a:pt x="426" y="162"/>
                </a:lnTo>
                <a:lnTo>
                  <a:pt x="426" y="162"/>
                </a:lnTo>
                <a:lnTo>
                  <a:pt x="426" y="162"/>
                </a:lnTo>
                <a:lnTo>
                  <a:pt x="428" y="162"/>
                </a:lnTo>
                <a:lnTo>
                  <a:pt x="428" y="162"/>
                </a:lnTo>
                <a:lnTo>
                  <a:pt x="428" y="162"/>
                </a:lnTo>
                <a:lnTo>
                  <a:pt x="428" y="162"/>
                </a:lnTo>
                <a:lnTo>
                  <a:pt x="430" y="162"/>
                </a:lnTo>
                <a:lnTo>
                  <a:pt x="432" y="162"/>
                </a:lnTo>
                <a:lnTo>
                  <a:pt x="438" y="164"/>
                </a:lnTo>
                <a:lnTo>
                  <a:pt x="440" y="164"/>
                </a:lnTo>
                <a:lnTo>
                  <a:pt x="442" y="164"/>
                </a:lnTo>
                <a:lnTo>
                  <a:pt x="442" y="164"/>
                </a:lnTo>
                <a:lnTo>
                  <a:pt x="442" y="164"/>
                </a:lnTo>
                <a:lnTo>
                  <a:pt x="446" y="164"/>
                </a:lnTo>
                <a:lnTo>
                  <a:pt x="450" y="166"/>
                </a:lnTo>
                <a:lnTo>
                  <a:pt x="450" y="166"/>
                </a:lnTo>
                <a:lnTo>
                  <a:pt x="452" y="166"/>
                </a:lnTo>
                <a:lnTo>
                  <a:pt x="452" y="164"/>
                </a:lnTo>
                <a:lnTo>
                  <a:pt x="454" y="164"/>
                </a:lnTo>
                <a:lnTo>
                  <a:pt x="454" y="164"/>
                </a:lnTo>
                <a:lnTo>
                  <a:pt x="456" y="164"/>
                </a:lnTo>
                <a:lnTo>
                  <a:pt x="456" y="164"/>
                </a:lnTo>
                <a:lnTo>
                  <a:pt x="456" y="164"/>
                </a:lnTo>
                <a:lnTo>
                  <a:pt x="456" y="164"/>
                </a:lnTo>
                <a:lnTo>
                  <a:pt x="456" y="164"/>
                </a:lnTo>
                <a:lnTo>
                  <a:pt x="456" y="164"/>
                </a:lnTo>
                <a:lnTo>
                  <a:pt x="458" y="164"/>
                </a:lnTo>
                <a:lnTo>
                  <a:pt x="458" y="164"/>
                </a:lnTo>
                <a:lnTo>
                  <a:pt x="458" y="164"/>
                </a:lnTo>
                <a:lnTo>
                  <a:pt x="458" y="164"/>
                </a:lnTo>
                <a:lnTo>
                  <a:pt x="458" y="164"/>
                </a:lnTo>
                <a:lnTo>
                  <a:pt x="458" y="164"/>
                </a:lnTo>
                <a:lnTo>
                  <a:pt x="458" y="166"/>
                </a:lnTo>
                <a:lnTo>
                  <a:pt x="456" y="166"/>
                </a:lnTo>
                <a:lnTo>
                  <a:pt x="456" y="166"/>
                </a:lnTo>
                <a:lnTo>
                  <a:pt x="456" y="166"/>
                </a:lnTo>
                <a:lnTo>
                  <a:pt x="454" y="166"/>
                </a:lnTo>
                <a:lnTo>
                  <a:pt x="454" y="166"/>
                </a:lnTo>
                <a:lnTo>
                  <a:pt x="454" y="166"/>
                </a:lnTo>
                <a:lnTo>
                  <a:pt x="454" y="166"/>
                </a:lnTo>
                <a:lnTo>
                  <a:pt x="454" y="166"/>
                </a:lnTo>
                <a:lnTo>
                  <a:pt x="452" y="168"/>
                </a:lnTo>
                <a:lnTo>
                  <a:pt x="452" y="168"/>
                </a:lnTo>
                <a:lnTo>
                  <a:pt x="452" y="168"/>
                </a:lnTo>
                <a:lnTo>
                  <a:pt x="452" y="168"/>
                </a:lnTo>
                <a:lnTo>
                  <a:pt x="450" y="168"/>
                </a:lnTo>
                <a:lnTo>
                  <a:pt x="450" y="166"/>
                </a:lnTo>
                <a:lnTo>
                  <a:pt x="450" y="166"/>
                </a:lnTo>
                <a:lnTo>
                  <a:pt x="450" y="166"/>
                </a:lnTo>
                <a:lnTo>
                  <a:pt x="450" y="166"/>
                </a:lnTo>
                <a:lnTo>
                  <a:pt x="450" y="166"/>
                </a:lnTo>
                <a:lnTo>
                  <a:pt x="448" y="166"/>
                </a:lnTo>
                <a:lnTo>
                  <a:pt x="448" y="168"/>
                </a:lnTo>
                <a:lnTo>
                  <a:pt x="450" y="168"/>
                </a:lnTo>
                <a:lnTo>
                  <a:pt x="450" y="168"/>
                </a:lnTo>
                <a:lnTo>
                  <a:pt x="450" y="168"/>
                </a:lnTo>
                <a:lnTo>
                  <a:pt x="450" y="168"/>
                </a:lnTo>
                <a:lnTo>
                  <a:pt x="450" y="168"/>
                </a:lnTo>
                <a:lnTo>
                  <a:pt x="450" y="168"/>
                </a:lnTo>
                <a:lnTo>
                  <a:pt x="450" y="168"/>
                </a:lnTo>
                <a:lnTo>
                  <a:pt x="450" y="168"/>
                </a:lnTo>
                <a:lnTo>
                  <a:pt x="450" y="168"/>
                </a:lnTo>
                <a:lnTo>
                  <a:pt x="450" y="168"/>
                </a:lnTo>
                <a:lnTo>
                  <a:pt x="450" y="168"/>
                </a:lnTo>
                <a:lnTo>
                  <a:pt x="448" y="168"/>
                </a:lnTo>
                <a:lnTo>
                  <a:pt x="448" y="168"/>
                </a:lnTo>
                <a:lnTo>
                  <a:pt x="448" y="168"/>
                </a:lnTo>
                <a:lnTo>
                  <a:pt x="448" y="168"/>
                </a:lnTo>
                <a:lnTo>
                  <a:pt x="448" y="168"/>
                </a:lnTo>
                <a:lnTo>
                  <a:pt x="448" y="168"/>
                </a:lnTo>
                <a:lnTo>
                  <a:pt x="448" y="168"/>
                </a:lnTo>
                <a:lnTo>
                  <a:pt x="448" y="168"/>
                </a:lnTo>
                <a:lnTo>
                  <a:pt x="448" y="168"/>
                </a:lnTo>
                <a:lnTo>
                  <a:pt x="448" y="168"/>
                </a:lnTo>
                <a:lnTo>
                  <a:pt x="446" y="168"/>
                </a:lnTo>
                <a:lnTo>
                  <a:pt x="446" y="168"/>
                </a:lnTo>
                <a:lnTo>
                  <a:pt x="448" y="168"/>
                </a:lnTo>
                <a:lnTo>
                  <a:pt x="448" y="168"/>
                </a:lnTo>
                <a:lnTo>
                  <a:pt x="448" y="168"/>
                </a:lnTo>
                <a:lnTo>
                  <a:pt x="448" y="168"/>
                </a:lnTo>
                <a:lnTo>
                  <a:pt x="446" y="168"/>
                </a:lnTo>
                <a:lnTo>
                  <a:pt x="446" y="168"/>
                </a:lnTo>
                <a:lnTo>
                  <a:pt x="446" y="168"/>
                </a:lnTo>
                <a:lnTo>
                  <a:pt x="446" y="168"/>
                </a:lnTo>
                <a:lnTo>
                  <a:pt x="446" y="168"/>
                </a:lnTo>
                <a:lnTo>
                  <a:pt x="446" y="168"/>
                </a:lnTo>
                <a:lnTo>
                  <a:pt x="444" y="168"/>
                </a:lnTo>
                <a:lnTo>
                  <a:pt x="444" y="168"/>
                </a:lnTo>
                <a:lnTo>
                  <a:pt x="444" y="168"/>
                </a:lnTo>
                <a:lnTo>
                  <a:pt x="446" y="168"/>
                </a:lnTo>
                <a:lnTo>
                  <a:pt x="446" y="168"/>
                </a:lnTo>
                <a:lnTo>
                  <a:pt x="446" y="168"/>
                </a:lnTo>
                <a:lnTo>
                  <a:pt x="448" y="168"/>
                </a:lnTo>
                <a:lnTo>
                  <a:pt x="448" y="168"/>
                </a:lnTo>
                <a:lnTo>
                  <a:pt x="448" y="168"/>
                </a:lnTo>
                <a:lnTo>
                  <a:pt x="448" y="168"/>
                </a:lnTo>
                <a:lnTo>
                  <a:pt x="448" y="168"/>
                </a:lnTo>
                <a:lnTo>
                  <a:pt x="448" y="170"/>
                </a:lnTo>
                <a:lnTo>
                  <a:pt x="448" y="170"/>
                </a:lnTo>
                <a:lnTo>
                  <a:pt x="448" y="170"/>
                </a:lnTo>
                <a:lnTo>
                  <a:pt x="448" y="170"/>
                </a:lnTo>
                <a:lnTo>
                  <a:pt x="448" y="170"/>
                </a:lnTo>
                <a:lnTo>
                  <a:pt x="446" y="170"/>
                </a:lnTo>
                <a:lnTo>
                  <a:pt x="446" y="170"/>
                </a:lnTo>
                <a:lnTo>
                  <a:pt x="446" y="170"/>
                </a:lnTo>
                <a:lnTo>
                  <a:pt x="446" y="170"/>
                </a:lnTo>
                <a:lnTo>
                  <a:pt x="446" y="168"/>
                </a:lnTo>
                <a:lnTo>
                  <a:pt x="444" y="168"/>
                </a:lnTo>
                <a:lnTo>
                  <a:pt x="444" y="168"/>
                </a:lnTo>
                <a:lnTo>
                  <a:pt x="444" y="168"/>
                </a:lnTo>
                <a:lnTo>
                  <a:pt x="444" y="168"/>
                </a:lnTo>
                <a:lnTo>
                  <a:pt x="444" y="168"/>
                </a:lnTo>
                <a:lnTo>
                  <a:pt x="444" y="168"/>
                </a:lnTo>
                <a:lnTo>
                  <a:pt x="444" y="168"/>
                </a:lnTo>
                <a:lnTo>
                  <a:pt x="444" y="168"/>
                </a:lnTo>
                <a:lnTo>
                  <a:pt x="444" y="168"/>
                </a:lnTo>
                <a:lnTo>
                  <a:pt x="444" y="168"/>
                </a:lnTo>
                <a:lnTo>
                  <a:pt x="444" y="168"/>
                </a:lnTo>
                <a:lnTo>
                  <a:pt x="444" y="168"/>
                </a:lnTo>
                <a:lnTo>
                  <a:pt x="444" y="170"/>
                </a:lnTo>
                <a:lnTo>
                  <a:pt x="444" y="170"/>
                </a:lnTo>
                <a:lnTo>
                  <a:pt x="444" y="170"/>
                </a:lnTo>
                <a:lnTo>
                  <a:pt x="444" y="170"/>
                </a:lnTo>
                <a:lnTo>
                  <a:pt x="444" y="170"/>
                </a:lnTo>
                <a:lnTo>
                  <a:pt x="444" y="170"/>
                </a:lnTo>
                <a:lnTo>
                  <a:pt x="444" y="170"/>
                </a:lnTo>
                <a:lnTo>
                  <a:pt x="444" y="170"/>
                </a:lnTo>
                <a:lnTo>
                  <a:pt x="442" y="170"/>
                </a:lnTo>
                <a:lnTo>
                  <a:pt x="440" y="170"/>
                </a:lnTo>
                <a:lnTo>
                  <a:pt x="440" y="170"/>
                </a:lnTo>
                <a:lnTo>
                  <a:pt x="438" y="170"/>
                </a:lnTo>
                <a:lnTo>
                  <a:pt x="438" y="170"/>
                </a:lnTo>
                <a:lnTo>
                  <a:pt x="438" y="170"/>
                </a:lnTo>
                <a:lnTo>
                  <a:pt x="438" y="170"/>
                </a:lnTo>
                <a:lnTo>
                  <a:pt x="440" y="170"/>
                </a:lnTo>
                <a:lnTo>
                  <a:pt x="440" y="170"/>
                </a:lnTo>
                <a:lnTo>
                  <a:pt x="440" y="170"/>
                </a:lnTo>
                <a:lnTo>
                  <a:pt x="440" y="170"/>
                </a:lnTo>
                <a:lnTo>
                  <a:pt x="440" y="172"/>
                </a:lnTo>
                <a:lnTo>
                  <a:pt x="440" y="172"/>
                </a:lnTo>
                <a:lnTo>
                  <a:pt x="440" y="172"/>
                </a:lnTo>
                <a:lnTo>
                  <a:pt x="440" y="172"/>
                </a:lnTo>
                <a:lnTo>
                  <a:pt x="438" y="172"/>
                </a:lnTo>
                <a:lnTo>
                  <a:pt x="438" y="174"/>
                </a:lnTo>
                <a:lnTo>
                  <a:pt x="438" y="174"/>
                </a:lnTo>
                <a:lnTo>
                  <a:pt x="438" y="174"/>
                </a:lnTo>
                <a:lnTo>
                  <a:pt x="438" y="174"/>
                </a:lnTo>
                <a:lnTo>
                  <a:pt x="438" y="174"/>
                </a:lnTo>
                <a:lnTo>
                  <a:pt x="436" y="172"/>
                </a:lnTo>
                <a:lnTo>
                  <a:pt x="434" y="172"/>
                </a:lnTo>
                <a:lnTo>
                  <a:pt x="434" y="172"/>
                </a:lnTo>
                <a:lnTo>
                  <a:pt x="434" y="172"/>
                </a:lnTo>
                <a:lnTo>
                  <a:pt x="434" y="172"/>
                </a:lnTo>
                <a:lnTo>
                  <a:pt x="432" y="172"/>
                </a:lnTo>
                <a:lnTo>
                  <a:pt x="432" y="172"/>
                </a:lnTo>
                <a:lnTo>
                  <a:pt x="432" y="172"/>
                </a:lnTo>
                <a:lnTo>
                  <a:pt x="432" y="172"/>
                </a:lnTo>
                <a:lnTo>
                  <a:pt x="434" y="172"/>
                </a:lnTo>
                <a:lnTo>
                  <a:pt x="434" y="172"/>
                </a:lnTo>
                <a:lnTo>
                  <a:pt x="434" y="172"/>
                </a:lnTo>
                <a:lnTo>
                  <a:pt x="434" y="172"/>
                </a:lnTo>
                <a:lnTo>
                  <a:pt x="434" y="172"/>
                </a:lnTo>
                <a:lnTo>
                  <a:pt x="434" y="172"/>
                </a:lnTo>
                <a:lnTo>
                  <a:pt x="434" y="172"/>
                </a:lnTo>
                <a:lnTo>
                  <a:pt x="436" y="172"/>
                </a:lnTo>
                <a:lnTo>
                  <a:pt x="436" y="172"/>
                </a:lnTo>
                <a:lnTo>
                  <a:pt x="436" y="174"/>
                </a:lnTo>
                <a:lnTo>
                  <a:pt x="436" y="174"/>
                </a:lnTo>
                <a:lnTo>
                  <a:pt x="434" y="174"/>
                </a:lnTo>
                <a:lnTo>
                  <a:pt x="432" y="174"/>
                </a:lnTo>
                <a:lnTo>
                  <a:pt x="432" y="174"/>
                </a:lnTo>
                <a:lnTo>
                  <a:pt x="432" y="176"/>
                </a:lnTo>
                <a:lnTo>
                  <a:pt x="432" y="176"/>
                </a:lnTo>
                <a:lnTo>
                  <a:pt x="430" y="176"/>
                </a:lnTo>
                <a:lnTo>
                  <a:pt x="430" y="176"/>
                </a:lnTo>
                <a:lnTo>
                  <a:pt x="428" y="174"/>
                </a:lnTo>
                <a:lnTo>
                  <a:pt x="428" y="174"/>
                </a:lnTo>
                <a:lnTo>
                  <a:pt x="428" y="176"/>
                </a:lnTo>
                <a:lnTo>
                  <a:pt x="428" y="176"/>
                </a:lnTo>
                <a:lnTo>
                  <a:pt x="430" y="176"/>
                </a:lnTo>
                <a:lnTo>
                  <a:pt x="428" y="176"/>
                </a:lnTo>
                <a:lnTo>
                  <a:pt x="428" y="176"/>
                </a:lnTo>
                <a:lnTo>
                  <a:pt x="428" y="176"/>
                </a:lnTo>
                <a:lnTo>
                  <a:pt x="428" y="176"/>
                </a:lnTo>
                <a:lnTo>
                  <a:pt x="428" y="176"/>
                </a:lnTo>
                <a:lnTo>
                  <a:pt x="428" y="176"/>
                </a:lnTo>
                <a:lnTo>
                  <a:pt x="426" y="176"/>
                </a:lnTo>
                <a:lnTo>
                  <a:pt x="426" y="176"/>
                </a:lnTo>
                <a:lnTo>
                  <a:pt x="426" y="176"/>
                </a:lnTo>
                <a:lnTo>
                  <a:pt x="426" y="176"/>
                </a:lnTo>
                <a:lnTo>
                  <a:pt x="424" y="176"/>
                </a:lnTo>
                <a:lnTo>
                  <a:pt x="424" y="176"/>
                </a:lnTo>
                <a:lnTo>
                  <a:pt x="424" y="176"/>
                </a:lnTo>
                <a:lnTo>
                  <a:pt x="424" y="176"/>
                </a:lnTo>
                <a:lnTo>
                  <a:pt x="424" y="176"/>
                </a:lnTo>
                <a:lnTo>
                  <a:pt x="424" y="176"/>
                </a:lnTo>
                <a:lnTo>
                  <a:pt x="422" y="176"/>
                </a:lnTo>
                <a:lnTo>
                  <a:pt x="422" y="176"/>
                </a:lnTo>
                <a:lnTo>
                  <a:pt x="422" y="176"/>
                </a:lnTo>
                <a:lnTo>
                  <a:pt x="422" y="178"/>
                </a:lnTo>
                <a:lnTo>
                  <a:pt x="422" y="178"/>
                </a:lnTo>
                <a:lnTo>
                  <a:pt x="424" y="178"/>
                </a:lnTo>
                <a:lnTo>
                  <a:pt x="424" y="178"/>
                </a:lnTo>
                <a:lnTo>
                  <a:pt x="424" y="178"/>
                </a:lnTo>
                <a:lnTo>
                  <a:pt x="424" y="178"/>
                </a:lnTo>
                <a:lnTo>
                  <a:pt x="424" y="178"/>
                </a:lnTo>
                <a:lnTo>
                  <a:pt x="424" y="178"/>
                </a:lnTo>
                <a:lnTo>
                  <a:pt x="424" y="178"/>
                </a:lnTo>
                <a:lnTo>
                  <a:pt x="424" y="178"/>
                </a:lnTo>
                <a:lnTo>
                  <a:pt x="424" y="178"/>
                </a:lnTo>
                <a:lnTo>
                  <a:pt x="424" y="178"/>
                </a:lnTo>
                <a:lnTo>
                  <a:pt x="424" y="178"/>
                </a:lnTo>
                <a:lnTo>
                  <a:pt x="422" y="180"/>
                </a:lnTo>
                <a:lnTo>
                  <a:pt x="420" y="180"/>
                </a:lnTo>
                <a:lnTo>
                  <a:pt x="420" y="180"/>
                </a:lnTo>
                <a:lnTo>
                  <a:pt x="420" y="180"/>
                </a:lnTo>
                <a:lnTo>
                  <a:pt x="418" y="180"/>
                </a:lnTo>
                <a:lnTo>
                  <a:pt x="418" y="180"/>
                </a:lnTo>
                <a:lnTo>
                  <a:pt x="418" y="178"/>
                </a:lnTo>
                <a:lnTo>
                  <a:pt x="418" y="178"/>
                </a:lnTo>
                <a:lnTo>
                  <a:pt x="418" y="178"/>
                </a:lnTo>
                <a:lnTo>
                  <a:pt x="418" y="178"/>
                </a:lnTo>
                <a:lnTo>
                  <a:pt x="418" y="180"/>
                </a:lnTo>
                <a:lnTo>
                  <a:pt x="418" y="180"/>
                </a:lnTo>
                <a:lnTo>
                  <a:pt x="420" y="180"/>
                </a:lnTo>
                <a:lnTo>
                  <a:pt x="420" y="180"/>
                </a:lnTo>
                <a:lnTo>
                  <a:pt x="420" y="180"/>
                </a:lnTo>
                <a:lnTo>
                  <a:pt x="420" y="180"/>
                </a:lnTo>
                <a:lnTo>
                  <a:pt x="418" y="180"/>
                </a:lnTo>
                <a:lnTo>
                  <a:pt x="418" y="180"/>
                </a:lnTo>
                <a:lnTo>
                  <a:pt x="418" y="180"/>
                </a:lnTo>
                <a:lnTo>
                  <a:pt x="418" y="180"/>
                </a:lnTo>
                <a:lnTo>
                  <a:pt x="418" y="180"/>
                </a:lnTo>
                <a:lnTo>
                  <a:pt x="416" y="180"/>
                </a:lnTo>
                <a:lnTo>
                  <a:pt x="416" y="180"/>
                </a:lnTo>
                <a:lnTo>
                  <a:pt x="416" y="180"/>
                </a:lnTo>
                <a:lnTo>
                  <a:pt x="416" y="182"/>
                </a:lnTo>
                <a:lnTo>
                  <a:pt x="416" y="182"/>
                </a:lnTo>
                <a:lnTo>
                  <a:pt x="418" y="182"/>
                </a:lnTo>
                <a:lnTo>
                  <a:pt x="418" y="182"/>
                </a:lnTo>
                <a:lnTo>
                  <a:pt x="418" y="182"/>
                </a:lnTo>
                <a:lnTo>
                  <a:pt x="418" y="182"/>
                </a:lnTo>
                <a:lnTo>
                  <a:pt x="418" y="182"/>
                </a:lnTo>
                <a:lnTo>
                  <a:pt x="416" y="182"/>
                </a:lnTo>
                <a:lnTo>
                  <a:pt x="416" y="182"/>
                </a:lnTo>
                <a:lnTo>
                  <a:pt x="414" y="182"/>
                </a:lnTo>
                <a:lnTo>
                  <a:pt x="414" y="182"/>
                </a:lnTo>
                <a:lnTo>
                  <a:pt x="414" y="184"/>
                </a:lnTo>
                <a:lnTo>
                  <a:pt x="414" y="184"/>
                </a:lnTo>
                <a:lnTo>
                  <a:pt x="412" y="184"/>
                </a:lnTo>
                <a:lnTo>
                  <a:pt x="410" y="184"/>
                </a:lnTo>
                <a:lnTo>
                  <a:pt x="410" y="184"/>
                </a:lnTo>
                <a:lnTo>
                  <a:pt x="410" y="184"/>
                </a:lnTo>
                <a:lnTo>
                  <a:pt x="410" y="184"/>
                </a:lnTo>
                <a:lnTo>
                  <a:pt x="408" y="184"/>
                </a:lnTo>
                <a:lnTo>
                  <a:pt x="408" y="186"/>
                </a:lnTo>
                <a:lnTo>
                  <a:pt x="408" y="186"/>
                </a:lnTo>
                <a:lnTo>
                  <a:pt x="408" y="186"/>
                </a:lnTo>
                <a:lnTo>
                  <a:pt x="406" y="186"/>
                </a:lnTo>
                <a:lnTo>
                  <a:pt x="404" y="186"/>
                </a:lnTo>
                <a:lnTo>
                  <a:pt x="404" y="186"/>
                </a:lnTo>
                <a:lnTo>
                  <a:pt x="404" y="184"/>
                </a:lnTo>
                <a:lnTo>
                  <a:pt x="402" y="186"/>
                </a:lnTo>
                <a:lnTo>
                  <a:pt x="402" y="186"/>
                </a:lnTo>
                <a:lnTo>
                  <a:pt x="402" y="186"/>
                </a:lnTo>
                <a:lnTo>
                  <a:pt x="400" y="186"/>
                </a:lnTo>
                <a:lnTo>
                  <a:pt x="400" y="186"/>
                </a:lnTo>
                <a:lnTo>
                  <a:pt x="400" y="186"/>
                </a:lnTo>
                <a:lnTo>
                  <a:pt x="400" y="186"/>
                </a:lnTo>
                <a:lnTo>
                  <a:pt x="400" y="186"/>
                </a:lnTo>
                <a:lnTo>
                  <a:pt x="398" y="186"/>
                </a:lnTo>
                <a:lnTo>
                  <a:pt x="398" y="186"/>
                </a:lnTo>
                <a:lnTo>
                  <a:pt x="398" y="186"/>
                </a:lnTo>
                <a:lnTo>
                  <a:pt x="398" y="186"/>
                </a:lnTo>
                <a:lnTo>
                  <a:pt x="398" y="186"/>
                </a:lnTo>
                <a:lnTo>
                  <a:pt x="398" y="186"/>
                </a:lnTo>
                <a:lnTo>
                  <a:pt x="398" y="186"/>
                </a:lnTo>
                <a:lnTo>
                  <a:pt x="398" y="186"/>
                </a:lnTo>
                <a:lnTo>
                  <a:pt x="398" y="186"/>
                </a:lnTo>
                <a:lnTo>
                  <a:pt x="398" y="186"/>
                </a:lnTo>
                <a:lnTo>
                  <a:pt x="398" y="186"/>
                </a:lnTo>
                <a:lnTo>
                  <a:pt x="398" y="186"/>
                </a:lnTo>
                <a:lnTo>
                  <a:pt x="396" y="186"/>
                </a:lnTo>
                <a:lnTo>
                  <a:pt x="396" y="186"/>
                </a:lnTo>
                <a:lnTo>
                  <a:pt x="396" y="186"/>
                </a:lnTo>
                <a:lnTo>
                  <a:pt x="396" y="186"/>
                </a:lnTo>
                <a:lnTo>
                  <a:pt x="396" y="186"/>
                </a:lnTo>
                <a:lnTo>
                  <a:pt x="396" y="186"/>
                </a:lnTo>
                <a:lnTo>
                  <a:pt x="396" y="186"/>
                </a:lnTo>
                <a:lnTo>
                  <a:pt x="396" y="186"/>
                </a:lnTo>
                <a:lnTo>
                  <a:pt x="394" y="186"/>
                </a:lnTo>
                <a:lnTo>
                  <a:pt x="394" y="186"/>
                </a:lnTo>
                <a:lnTo>
                  <a:pt x="394" y="186"/>
                </a:lnTo>
                <a:lnTo>
                  <a:pt x="394" y="188"/>
                </a:lnTo>
                <a:lnTo>
                  <a:pt x="394" y="188"/>
                </a:lnTo>
                <a:lnTo>
                  <a:pt x="394" y="188"/>
                </a:lnTo>
                <a:lnTo>
                  <a:pt x="394" y="188"/>
                </a:lnTo>
                <a:lnTo>
                  <a:pt x="392" y="188"/>
                </a:lnTo>
                <a:lnTo>
                  <a:pt x="392" y="188"/>
                </a:lnTo>
                <a:lnTo>
                  <a:pt x="392" y="188"/>
                </a:lnTo>
                <a:lnTo>
                  <a:pt x="392" y="188"/>
                </a:lnTo>
                <a:lnTo>
                  <a:pt x="392" y="188"/>
                </a:lnTo>
                <a:lnTo>
                  <a:pt x="392" y="186"/>
                </a:lnTo>
                <a:lnTo>
                  <a:pt x="392" y="186"/>
                </a:lnTo>
                <a:lnTo>
                  <a:pt x="392" y="186"/>
                </a:lnTo>
                <a:lnTo>
                  <a:pt x="392" y="186"/>
                </a:lnTo>
                <a:lnTo>
                  <a:pt x="390" y="186"/>
                </a:lnTo>
                <a:lnTo>
                  <a:pt x="390" y="186"/>
                </a:lnTo>
                <a:lnTo>
                  <a:pt x="390" y="186"/>
                </a:lnTo>
                <a:lnTo>
                  <a:pt x="390" y="188"/>
                </a:lnTo>
                <a:lnTo>
                  <a:pt x="390" y="188"/>
                </a:lnTo>
                <a:lnTo>
                  <a:pt x="390" y="188"/>
                </a:lnTo>
                <a:lnTo>
                  <a:pt x="390" y="188"/>
                </a:lnTo>
                <a:lnTo>
                  <a:pt x="388" y="188"/>
                </a:lnTo>
                <a:lnTo>
                  <a:pt x="386" y="188"/>
                </a:lnTo>
                <a:lnTo>
                  <a:pt x="386" y="188"/>
                </a:lnTo>
                <a:lnTo>
                  <a:pt x="384" y="188"/>
                </a:lnTo>
                <a:lnTo>
                  <a:pt x="384" y="188"/>
                </a:lnTo>
                <a:lnTo>
                  <a:pt x="382" y="188"/>
                </a:lnTo>
                <a:lnTo>
                  <a:pt x="380" y="190"/>
                </a:lnTo>
                <a:lnTo>
                  <a:pt x="380" y="190"/>
                </a:lnTo>
                <a:lnTo>
                  <a:pt x="380" y="190"/>
                </a:lnTo>
                <a:lnTo>
                  <a:pt x="380" y="190"/>
                </a:lnTo>
                <a:lnTo>
                  <a:pt x="380" y="190"/>
                </a:lnTo>
                <a:lnTo>
                  <a:pt x="378" y="188"/>
                </a:lnTo>
                <a:lnTo>
                  <a:pt x="378" y="188"/>
                </a:lnTo>
                <a:lnTo>
                  <a:pt x="378" y="188"/>
                </a:lnTo>
                <a:lnTo>
                  <a:pt x="376" y="188"/>
                </a:lnTo>
                <a:lnTo>
                  <a:pt x="376" y="190"/>
                </a:lnTo>
                <a:lnTo>
                  <a:pt x="378" y="190"/>
                </a:lnTo>
                <a:lnTo>
                  <a:pt x="378" y="190"/>
                </a:lnTo>
                <a:lnTo>
                  <a:pt x="378" y="190"/>
                </a:lnTo>
                <a:lnTo>
                  <a:pt x="378" y="190"/>
                </a:lnTo>
                <a:lnTo>
                  <a:pt x="378" y="190"/>
                </a:lnTo>
                <a:lnTo>
                  <a:pt x="378" y="190"/>
                </a:lnTo>
                <a:lnTo>
                  <a:pt x="378" y="190"/>
                </a:lnTo>
                <a:lnTo>
                  <a:pt x="376" y="190"/>
                </a:lnTo>
                <a:lnTo>
                  <a:pt x="376" y="190"/>
                </a:lnTo>
                <a:lnTo>
                  <a:pt x="376" y="190"/>
                </a:lnTo>
                <a:lnTo>
                  <a:pt x="376" y="190"/>
                </a:lnTo>
                <a:lnTo>
                  <a:pt x="376" y="190"/>
                </a:lnTo>
                <a:lnTo>
                  <a:pt x="376" y="190"/>
                </a:lnTo>
                <a:lnTo>
                  <a:pt x="376" y="190"/>
                </a:lnTo>
                <a:lnTo>
                  <a:pt x="376" y="190"/>
                </a:lnTo>
                <a:lnTo>
                  <a:pt x="376" y="190"/>
                </a:lnTo>
                <a:lnTo>
                  <a:pt x="376" y="190"/>
                </a:lnTo>
                <a:lnTo>
                  <a:pt x="374" y="190"/>
                </a:lnTo>
                <a:lnTo>
                  <a:pt x="374" y="192"/>
                </a:lnTo>
                <a:lnTo>
                  <a:pt x="374" y="192"/>
                </a:lnTo>
                <a:lnTo>
                  <a:pt x="374" y="192"/>
                </a:lnTo>
                <a:lnTo>
                  <a:pt x="374" y="192"/>
                </a:lnTo>
                <a:lnTo>
                  <a:pt x="374" y="192"/>
                </a:lnTo>
                <a:lnTo>
                  <a:pt x="374" y="192"/>
                </a:lnTo>
                <a:lnTo>
                  <a:pt x="372" y="190"/>
                </a:lnTo>
                <a:lnTo>
                  <a:pt x="370" y="190"/>
                </a:lnTo>
                <a:lnTo>
                  <a:pt x="370" y="190"/>
                </a:lnTo>
                <a:lnTo>
                  <a:pt x="370" y="190"/>
                </a:lnTo>
                <a:lnTo>
                  <a:pt x="370" y="190"/>
                </a:lnTo>
                <a:lnTo>
                  <a:pt x="370" y="190"/>
                </a:lnTo>
                <a:lnTo>
                  <a:pt x="370" y="188"/>
                </a:lnTo>
                <a:lnTo>
                  <a:pt x="370" y="188"/>
                </a:lnTo>
                <a:lnTo>
                  <a:pt x="370" y="188"/>
                </a:lnTo>
                <a:lnTo>
                  <a:pt x="368" y="190"/>
                </a:lnTo>
                <a:lnTo>
                  <a:pt x="366" y="190"/>
                </a:lnTo>
                <a:lnTo>
                  <a:pt x="366" y="192"/>
                </a:lnTo>
                <a:lnTo>
                  <a:pt x="366" y="192"/>
                </a:lnTo>
                <a:lnTo>
                  <a:pt x="366" y="192"/>
                </a:lnTo>
                <a:lnTo>
                  <a:pt x="366" y="192"/>
                </a:lnTo>
                <a:lnTo>
                  <a:pt x="368" y="192"/>
                </a:lnTo>
                <a:lnTo>
                  <a:pt x="368" y="192"/>
                </a:lnTo>
                <a:lnTo>
                  <a:pt x="368" y="192"/>
                </a:lnTo>
                <a:lnTo>
                  <a:pt x="366" y="192"/>
                </a:lnTo>
                <a:lnTo>
                  <a:pt x="364" y="194"/>
                </a:lnTo>
                <a:lnTo>
                  <a:pt x="364" y="194"/>
                </a:lnTo>
                <a:lnTo>
                  <a:pt x="364" y="194"/>
                </a:lnTo>
                <a:lnTo>
                  <a:pt x="364" y="192"/>
                </a:lnTo>
                <a:lnTo>
                  <a:pt x="364" y="192"/>
                </a:lnTo>
                <a:lnTo>
                  <a:pt x="362" y="192"/>
                </a:lnTo>
                <a:lnTo>
                  <a:pt x="364" y="192"/>
                </a:lnTo>
                <a:lnTo>
                  <a:pt x="364" y="192"/>
                </a:lnTo>
                <a:lnTo>
                  <a:pt x="364" y="192"/>
                </a:lnTo>
                <a:lnTo>
                  <a:pt x="364" y="192"/>
                </a:lnTo>
                <a:lnTo>
                  <a:pt x="364" y="192"/>
                </a:lnTo>
                <a:lnTo>
                  <a:pt x="364" y="192"/>
                </a:lnTo>
                <a:lnTo>
                  <a:pt x="364" y="192"/>
                </a:lnTo>
                <a:lnTo>
                  <a:pt x="360" y="190"/>
                </a:lnTo>
                <a:lnTo>
                  <a:pt x="360" y="190"/>
                </a:lnTo>
                <a:lnTo>
                  <a:pt x="360" y="190"/>
                </a:lnTo>
                <a:lnTo>
                  <a:pt x="360" y="190"/>
                </a:lnTo>
                <a:lnTo>
                  <a:pt x="360" y="190"/>
                </a:lnTo>
                <a:lnTo>
                  <a:pt x="360" y="192"/>
                </a:lnTo>
                <a:lnTo>
                  <a:pt x="362" y="192"/>
                </a:lnTo>
                <a:lnTo>
                  <a:pt x="362" y="192"/>
                </a:lnTo>
                <a:lnTo>
                  <a:pt x="362" y="192"/>
                </a:lnTo>
                <a:lnTo>
                  <a:pt x="362" y="192"/>
                </a:lnTo>
                <a:lnTo>
                  <a:pt x="362" y="194"/>
                </a:lnTo>
                <a:lnTo>
                  <a:pt x="362" y="194"/>
                </a:lnTo>
                <a:lnTo>
                  <a:pt x="362" y="194"/>
                </a:lnTo>
                <a:lnTo>
                  <a:pt x="362" y="194"/>
                </a:lnTo>
                <a:lnTo>
                  <a:pt x="362" y="194"/>
                </a:lnTo>
                <a:lnTo>
                  <a:pt x="360" y="194"/>
                </a:lnTo>
                <a:lnTo>
                  <a:pt x="360" y="194"/>
                </a:lnTo>
                <a:lnTo>
                  <a:pt x="360" y="194"/>
                </a:lnTo>
                <a:lnTo>
                  <a:pt x="360" y="194"/>
                </a:lnTo>
                <a:lnTo>
                  <a:pt x="358" y="194"/>
                </a:lnTo>
                <a:lnTo>
                  <a:pt x="358" y="194"/>
                </a:lnTo>
                <a:lnTo>
                  <a:pt x="358" y="194"/>
                </a:lnTo>
                <a:lnTo>
                  <a:pt x="356" y="194"/>
                </a:lnTo>
                <a:lnTo>
                  <a:pt x="356" y="194"/>
                </a:lnTo>
                <a:lnTo>
                  <a:pt x="356" y="194"/>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4"/>
                </a:lnTo>
                <a:lnTo>
                  <a:pt x="352" y="194"/>
                </a:lnTo>
                <a:lnTo>
                  <a:pt x="352" y="194"/>
                </a:lnTo>
                <a:lnTo>
                  <a:pt x="350" y="194"/>
                </a:lnTo>
                <a:lnTo>
                  <a:pt x="350" y="194"/>
                </a:lnTo>
                <a:lnTo>
                  <a:pt x="350" y="194"/>
                </a:lnTo>
                <a:lnTo>
                  <a:pt x="348" y="192"/>
                </a:lnTo>
                <a:lnTo>
                  <a:pt x="350" y="192"/>
                </a:lnTo>
                <a:lnTo>
                  <a:pt x="350" y="192"/>
                </a:lnTo>
                <a:lnTo>
                  <a:pt x="350" y="192"/>
                </a:lnTo>
                <a:lnTo>
                  <a:pt x="348" y="192"/>
                </a:lnTo>
                <a:lnTo>
                  <a:pt x="350" y="192"/>
                </a:lnTo>
                <a:lnTo>
                  <a:pt x="350" y="192"/>
                </a:lnTo>
                <a:lnTo>
                  <a:pt x="350" y="192"/>
                </a:lnTo>
                <a:lnTo>
                  <a:pt x="350" y="192"/>
                </a:lnTo>
                <a:lnTo>
                  <a:pt x="350" y="192"/>
                </a:lnTo>
                <a:lnTo>
                  <a:pt x="352" y="192"/>
                </a:lnTo>
                <a:lnTo>
                  <a:pt x="352" y="192"/>
                </a:lnTo>
                <a:lnTo>
                  <a:pt x="350" y="190"/>
                </a:lnTo>
                <a:lnTo>
                  <a:pt x="350" y="190"/>
                </a:lnTo>
                <a:lnTo>
                  <a:pt x="350" y="190"/>
                </a:lnTo>
                <a:lnTo>
                  <a:pt x="348" y="190"/>
                </a:lnTo>
                <a:lnTo>
                  <a:pt x="348" y="190"/>
                </a:lnTo>
                <a:lnTo>
                  <a:pt x="346" y="190"/>
                </a:lnTo>
                <a:lnTo>
                  <a:pt x="346" y="190"/>
                </a:lnTo>
                <a:lnTo>
                  <a:pt x="346" y="190"/>
                </a:lnTo>
                <a:lnTo>
                  <a:pt x="346" y="190"/>
                </a:lnTo>
                <a:lnTo>
                  <a:pt x="346" y="190"/>
                </a:lnTo>
                <a:lnTo>
                  <a:pt x="346" y="190"/>
                </a:lnTo>
                <a:lnTo>
                  <a:pt x="346" y="190"/>
                </a:lnTo>
                <a:lnTo>
                  <a:pt x="346" y="190"/>
                </a:lnTo>
                <a:lnTo>
                  <a:pt x="344" y="188"/>
                </a:lnTo>
                <a:lnTo>
                  <a:pt x="344" y="188"/>
                </a:lnTo>
                <a:lnTo>
                  <a:pt x="344" y="188"/>
                </a:lnTo>
                <a:lnTo>
                  <a:pt x="344" y="188"/>
                </a:lnTo>
                <a:lnTo>
                  <a:pt x="344" y="188"/>
                </a:lnTo>
                <a:lnTo>
                  <a:pt x="344" y="188"/>
                </a:lnTo>
                <a:lnTo>
                  <a:pt x="344" y="186"/>
                </a:lnTo>
                <a:lnTo>
                  <a:pt x="344" y="186"/>
                </a:lnTo>
                <a:lnTo>
                  <a:pt x="344" y="186"/>
                </a:lnTo>
                <a:lnTo>
                  <a:pt x="344" y="186"/>
                </a:lnTo>
                <a:lnTo>
                  <a:pt x="342" y="186"/>
                </a:lnTo>
                <a:lnTo>
                  <a:pt x="342" y="186"/>
                </a:lnTo>
                <a:lnTo>
                  <a:pt x="342" y="186"/>
                </a:lnTo>
                <a:lnTo>
                  <a:pt x="342" y="186"/>
                </a:lnTo>
                <a:lnTo>
                  <a:pt x="342" y="186"/>
                </a:lnTo>
                <a:lnTo>
                  <a:pt x="342" y="186"/>
                </a:lnTo>
                <a:lnTo>
                  <a:pt x="342" y="186"/>
                </a:lnTo>
                <a:lnTo>
                  <a:pt x="342" y="186"/>
                </a:lnTo>
                <a:lnTo>
                  <a:pt x="342" y="188"/>
                </a:lnTo>
                <a:lnTo>
                  <a:pt x="342" y="188"/>
                </a:lnTo>
                <a:lnTo>
                  <a:pt x="342" y="188"/>
                </a:lnTo>
                <a:lnTo>
                  <a:pt x="342" y="188"/>
                </a:lnTo>
                <a:lnTo>
                  <a:pt x="342" y="188"/>
                </a:lnTo>
                <a:lnTo>
                  <a:pt x="342" y="188"/>
                </a:lnTo>
                <a:lnTo>
                  <a:pt x="342" y="188"/>
                </a:lnTo>
                <a:lnTo>
                  <a:pt x="342" y="188"/>
                </a:lnTo>
                <a:lnTo>
                  <a:pt x="342" y="188"/>
                </a:lnTo>
                <a:lnTo>
                  <a:pt x="342" y="188"/>
                </a:lnTo>
                <a:lnTo>
                  <a:pt x="344" y="190"/>
                </a:lnTo>
                <a:lnTo>
                  <a:pt x="344" y="190"/>
                </a:lnTo>
                <a:lnTo>
                  <a:pt x="344" y="190"/>
                </a:lnTo>
                <a:lnTo>
                  <a:pt x="344" y="190"/>
                </a:lnTo>
                <a:lnTo>
                  <a:pt x="344" y="192"/>
                </a:lnTo>
                <a:lnTo>
                  <a:pt x="344" y="192"/>
                </a:lnTo>
                <a:lnTo>
                  <a:pt x="344" y="192"/>
                </a:lnTo>
                <a:lnTo>
                  <a:pt x="342" y="192"/>
                </a:lnTo>
                <a:lnTo>
                  <a:pt x="342" y="192"/>
                </a:lnTo>
                <a:lnTo>
                  <a:pt x="342" y="192"/>
                </a:lnTo>
                <a:lnTo>
                  <a:pt x="342" y="192"/>
                </a:lnTo>
                <a:lnTo>
                  <a:pt x="342" y="192"/>
                </a:lnTo>
                <a:lnTo>
                  <a:pt x="342" y="192"/>
                </a:lnTo>
                <a:lnTo>
                  <a:pt x="342" y="192"/>
                </a:lnTo>
                <a:lnTo>
                  <a:pt x="344" y="192"/>
                </a:lnTo>
                <a:lnTo>
                  <a:pt x="346" y="192"/>
                </a:lnTo>
                <a:lnTo>
                  <a:pt x="346" y="192"/>
                </a:lnTo>
                <a:lnTo>
                  <a:pt x="346" y="192"/>
                </a:lnTo>
                <a:lnTo>
                  <a:pt x="346" y="192"/>
                </a:lnTo>
                <a:lnTo>
                  <a:pt x="346" y="194"/>
                </a:lnTo>
                <a:lnTo>
                  <a:pt x="346" y="194"/>
                </a:lnTo>
                <a:lnTo>
                  <a:pt x="346" y="194"/>
                </a:lnTo>
                <a:lnTo>
                  <a:pt x="346" y="194"/>
                </a:lnTo>
                <a:lnTo>
                  <a:pt x="344" y="194"/>
                </a:lnTo>
                <a:lnTo>
                  <a:pt x="344" y="196"/>
                </a:lnTo>
                <a:lnTo>
                  <a:pt x="344" y="196"/>
                </a:lnTo>
                <a:lnTo>
                  <a:pt x="344" y="196"/>
                </a:lnTo>
                <a:lnTo>
                  <a:pt x="344" y="196"/>
                </a:lnTo>
                <a:lnTo>
                  <a:pt x="342" y="196"/>
                </a:lnTo>
                <a:lnTo>
                  <a:pt x="342" y="196"/>
                </a:lnTo>
                <a:lnTo>
                  <a:pt x="342" y="196"/>
                </a:lnTo>
                <a:lnTo>
                  <a:pt x="342" y="196"/>
                </a:lnTo>
                <a:lnTo>
                  <a:pt x="342" y="196"/>
                </a:lnTo>
                <a:lnTo>
                  <a:pt x="342" y="196"/>
                </a:lnTo>
                <a:lnTo>
                  <a:pt x="342" y="196"/>
                </a:lnTo>
                <a:lnTo>
                  <a:pt x="342" y="196"/>
                </a:lnTo>
                <a:lnTo>
                  <a:pt x="340" y="196"/>
                </a:lnTo>
                <a:lnTo>
                  <a:pt x="338" y="196"/>
                </a:lnTo>
                <a:lnTo>
                  <a:pt x="338" y="196"/>
                </a:lnTo>
                <a:lnTo>
                  <a:pt x="338" y="196"/>
                </a:lnTo>
                <a:lnTo>
                  <a:pt x="338" y="196"/>
                </a:lnTo>
                <a:lnTo>
                  <a:pt x="338" y="196"/>
                </a:lnTo>
                <a:lnTo>
                  <a:pt x="336" y="198"/>
                </a:lnTo>
                <a:lnTo>
                  <a:pt x="336" y="198"/>
                </a:lnTo>
                <a:lnTo>
                  <a:pt x="334" y="198"/>
                </a:lnTo>
                <a:lnTo>
                  <a:pt x="334" y="198"/>
                </a:lnTo>
                <a:lnTo>
                  <a:pt x="332" y="198"/>
                </a:lnTo>
                <a:lnTo>
                  <a:pt x="332" y="198"/>
                </a:lnTo>
                <a:lnTo>
                  <a:pt x="332" y="198"/>
                </a:lnTo>
                <a:lnTo>
                  <a:pt x="332" y="198"/>
                </a:lnTo>
                <a:lnTo>
                  <a:pt x="332" y="198"/>
                </a:lnTo>
                <a:lnTo>
                  <a:pt x="332" y="198"/>
                </a:lnTo>
                <a:lnTo>
                  <a:pt x="332" y="198"/>
                </a:lnTo>
                <a:lnTo>
                  <a:pt x="332" y="198"/>
                </a:lnTo>
                <a:lnTo>
                  <a:pt x="330" y="198"/>
                </a:lnTo>
                <a:lnTo>
                  <a:pt x="330" y="200"/>
                </a:lnTo>
                <a:lnTo>
                  <a:pt x="330" y="200"/>
                </a:lnTo>
                <a:lnTo>
                  <a:pt x="332" y="200"/>
                </a:lnTo>
                <a:lnTo>
                  <a:pt x="332" y="200"/>
                </a:lnTo>
                <a:lnTo>
                  <a:pt x="332" y="200"/>
                </a:lnTo>
                <a:lnTo>
                  <a:pt x="332" y="200"/>
                </a:lnTo>
                <a:lnTo>
                  <a:pt x="332" y="200"/>
                </a:lnTo>
                <a:lnTo>
                  <a:pt x="332" y="200"/>
                </a:lnTo>
                <a:lnTo>
                  <a:pt x="332" y="200"/>
                </a:lnTo>
                <a:lnTo>
                  <a:pt x="332" y="200"/>
                </a:lnTo>
                <a:lnTo>
                  <a:pt x="332" y="200"/>
                </a:lnTo>
                <a:lnTo>
                  <a:pt x="330" y="200"/>
                </a:lnTo>
                <a:lnTo>
                  <a:pt x="330" y="200"/>
                </a:lnTo>
                <a:lnTo>
                  <a:pt x="330" y="200"/>
                </a:lnTo>
                <a:lnTo>
                  <a:pt x="330" y="200"/>
                </a:lnTo>
                <a:lnTo>
                  <a:pt x="330" y="202"/>
                </a:lnTo>
                <a:lnTo>
                  <a:pt x="330" y="202"/>
                </a:lnTo>
                <a:lnTo>
                  <a:pt x="328" y="204"/>
                </a:lnTo>
                <a:lnTo>
                  <a:pt x="328" y="204"/>
                </a:lnTo>
                <a:lnTo>
                  <a:pt x="328" y="204"/>
                </a:lnTo>
                <a:lnTo>
                  <a:pt x="328" y="204"/>
                </a:lnTo>
                <a:lnTo>
                  <a:pt x="328" y="204"/>
                </a:lnTo>
                <a:lnTo>
                  <a:pt x="328" y="204"/>
                </a:lnTo>
                <a:lnTo>
                  <a:pt x="326" y="204"/>
                </a:lnTo>
                <a:lnTo>
                  <a:pt x="326" y="204"/>
                </a:lnTo>
                <a:lnTo>
                  <a:pt x="326" y="204"/>
                </a:lnTo>
                <a:lnTo>
                  <a:pt x="326" y="204"/>
                </a:lnTo>
                <a:lnTo>
                  <a:pt x="326" y="204"/>
                </a:lnTo>
                <a:lnTo>
                  <a:pt x="326" y="204"/>
                </a:lnTo>
                <a:lnTo>
                  <a:pt x="326" y="204"/>
                </a:lnTo>
                <a:lnTo>
                  <a:pt x="328" y="204"/>
                </a:lnTo>
                <a:lnTo>
                  <a:pt x="328" y="204"/>
                </a:lnTo>
                <a:lnTo>
                  <a:pt x="328" y="206"/>
                </a:lnTo>
                <a:lnTo>
                  <a:pt x="326" y="206"/>
                </a:lnTo>
                <a:lnTo>
                  <a:pt x="324" y="208"/>
                </a:lnTo>
                <a:lnTo>
                  <a:pt x="324" y="208"/>
                </a:lnTo>
                <a:lnTo>
                  <a:pt x="324" y="208"/>
                </a:lnTo>
                <a:lnTo>
                  <a:pt x="324" y="208"/>
                </a:lnTo>
                <a:lnTo>
                  <a:pt x="324" y="208"/>
                </a:lnTo>
                <a:lnTo>
                  <a:pt x="322" y="208"/>
                </a:lnTo>
                <a:lnTo>
                  <a:pt x="322" y="208"/>
                </a:lnTo>
                <a:lnTo>
                  <a:pt x="322" y="208"/>
                </a:lnTo>
                <a:lnTo>
                  <a:pt x="320" y="208"/>
                </a:lnTo>
                <a:lnTo>
                  <a:pt x="320" y="208"/>
                </a:lnTo>
                <a:lnTo>
                  <a:pt x="320" y="208"/>
                </a:lnTo>
                <a:lnTo>
                  <a:pt x="320" y="208"/>
                </a:lnTo>
                <a:lnTo>
                  <a:pt x="320" y="208"/>
                </a:lnTo>
                <a:lnTo>
                  <a:pt x="320" y="210"/>
                </a:lnTo>
                <a:lnTo>
                  <a:pt x="320" y="210"/>
                </a:lnTo>
                <a:lnTo>
                  <a:pt x="318" y="212"/>
                </a:lnTo>
                <a:lnTo>
                  <a:pt x="318" y="212"/>
                </a:lnTo>
                <a:lnTo>
                  <a:pt x="316" y="214"/>
                </a:lnTo>
                <a:lnTo>
                  <a:pt x="314" y="214"/>
                </a:lnTo>
                <a:lnTo>
                  <a:pt x="314" y="214"/>
                </a:lnTo>
                <a:lnTo>
                  <a:pt x="316" y="214"/>
                </a:lnTo>
                <a:lnTo>
                  <a:pt x="314" y="214"/>
                </a:lnTo>
                <a:lnTo>
                  <a:pt x="314" y="214"/>
                </a:lnTo>
                <a:lnTo>
                  <a:pt x="314" y="214"/>
                </a:lnTo>
                <a:lnTo>
                  <a:pt x="314" y="214"/>
                </a:lnTo>
                <a:lnTo>
                  <a:pt x="314" y="214"/>
                </a:lnTo>
                <a:lnTo>
                  <a:pt x="314" y="214"/>
                </a:lnTo>
                <a:lnTo>
                  <a:pt x="314" y="214"/>
                </a:lnTo>
                <a:lnTo>
                  <a:pt x="314" y="212"/>
                </a:lnTo>
                <a:lnTo>
                  <a:pt x="314" y="212"/>
                </a:lnTo>
                <a:lnTo>
                  <a:pt x="314" y="212"/>
                </a:lnTo>
                <a:lnTo>
                  <a:pt x="312" y="214"/>
                </a:lnTo>
                <a:lnTo>
                  <a:pt x="312" y="214"/>
                </a:lnTo>
                <a:lnTo>
                  <a:pt x="312" y="214"/>
                </a:lnTo>
                <a:lnTo>
                  <a:pt x="312" y="214"/>
                </a:lnTo>
                <a:lnTo>
                  <a:pt x="314" y="216"/>
                </a:lnTo>
                <a:lnTo>
                  <a:pt x="314" y="216"/>
                </a:lnTo>
                <a:lnTo>
                  <a:pt x="310" y="218"/>
                </a:lnTo>
                <a:lnTo>
                  <a:pt x="310" y="218"/>
                </a:lnTo>
                <a:lnTo>
                  <a:pt x="308" y="218"/>
                </a:lnTo>
                <a:lnTo>
                  <a:pt x="308" y="218"/>
                </a:lnTo>
                <a:lnTo>
                  <a:pt x="308" y="218"/>
                </a:lnTo>
                <a:lnTo>
                  <a:pt x="306" y="218"/>
                </a:lnTo>
                <a:lnTo>
                  <a:pt x="306" y="218"/>
                </a:lnTo>
                <a:lnTo>
                  <a:pt x="306" y="218"/>
                </a:lnTo>
                <a:lnTo>
                  <a:pt x="306" y="218"/>
                </a:lnTo>
                <a:lnTo>
                  <a:pt x="304" y="218"/>
                </a:lnTo>
                <a:lnTo>
                  <a:pt x="304" y="218"/>
                </a:lnTo>
                <a:lnTo>
                  <a:pt x="304" y="218"/>
                </a:lnTo>
                <a:lnTo>
                  <a:pt x="304" y="218"/>
                </a:lnTo>
                <a:lnTo>
                  <a:pt x="304" y="218"/>
                </a:lnTo>
                <a:lnTo>
                  <a:pt x="304" y="218"/>
                </a:lnTo>
                <a:lnTo>
                  <a:pt x="306" y="218"/>
                </a:lnTo>
                <a:lnTo>
                  <a:pt x="304" y="218"/>
                </a:lnTo>
                <a:lnTo>
                  <a:pt x="304" y="218"/>
                </a:lnTo>
                <a:lnTo>
                  <a:pt x="304" y="218"/>
                </a:lnTo>
                <a:lnTo>
                  <a:pt x="304" y="218"/>
                </a:lnTo>
                <a:lnTo>
                  <a:pt x="304" y="218"/>
                </a:lnTo>
                <a:lnTo>
                  <a:pt x="304" y="218"/>
                </a:lnTo>
                <a:lnTo>
                  <a:pt x="306" y="220"/>
                </a:lnTo>
                <a:lnTo>
                  <a:pt x="306" y="220"/>
                </a:lnTo>
                <a:lnTo>
                  <a:pt x="306" y="220"/>
                </a:lnTo>
                <a:lnTo>
                  <a:pt x="304" y="220"/>
                </a:lnTo>
                <a:lnTo>
                  <a:pt x="304" y="220"/>
                </a:lnTo>
                <a:lnTo>
                  <a:pt x="304" y="220"/>
                </a:lnTo>
                <a:lnTo>
                  <a:pt x="302" y="220"/>
                </a:lnTo>
                <a:lnTo>
                  <a:pt x="302" y="218"/>
                </a:lnTo>
                <a:lnTo>
                  <a:pt x="300" y="218"/>
                </a:lnTo>
                <a:lnTo>
                  <a:pt x="298" y="218"/>
                </a:lnTo>
                <a:lnTo>
                  <a:pt x="298" y="218"/>
                </a:lnTo>
                <a:lnTo>
                  <a:pt x="298" y="216"/>
                </a:lnTo>
                <a:lnTo>
                  <a:pt x="298" y="216"/>
                </a:lnTo>
                <a:lnTo>
                  <a:pt x="298" y="216"/>
                </a:lnTo>
                <a:lnTo>
                  <a:pt x="296" y="216"/>
                </a:lnTo>
                <a:lnTo>
                  <a:pt x="296" y="216"/>
                </a:lnTo>
                <a:lnTo>
                  <a:pt x="296" y="218"/>
                </a:lnTo>
                <a:lnTo>
                  <a:pt x="298" y="218"/>
                </a:lnTo>
                <a:lnTo>
                  <a:pt x="300" y="220"/>
                </a:lnTo>
                <a:lnTo>
                  <a:pt x="298" y="220"/>
                </a:lnTo>
                <a:lnTo>
                  <a:pt x="298" y="222"/>
                </a:lnTo>
                <a:lnTo>
                  <a:pt x="298" y="222"/>
                </a:lnTo>
                <a:lnTo>
                  <a:pt x="298" y="222"/>
                </a:lnTo>
                <a:lnTo>
                  <a:pt x="298" y="222"/>
                </a:lnTo>
                <a:lnTo>
                  <a:pt x="298" y="222"/>
                </a:lnTo>
                <a:lnTo>
                  <a:pt x="298" y="222"/>
                </a:lnTo>
                <a:lnTo>
                  <a:pt x="298" y="222"/>
                </a:lnTo>
                <a:lnTo>
                  <a:pt x="296" y="222"/>
                </a:lnTo>
                <a:lnTo>
                  <a:pt x="294" y="222"/>
                </a:lnTo>
                <a:lnTo>
                  <a:pt x="292" y="224"/>
                </a:lnTo>
                <a:lnTo>
                  <a:pt x="292" y="224"/>
                </a:lnTo>
                <a:lnTo>
                  <a:pt x="292" y="224"/>
                </a:lnTo>
                <a:lnTo>
                  <a:pt x="290" y="224"/>
                </a:lnTo>
                <a:lnTo>
                  <a:pt x="290" y="224"/>
                </a:lnTo>
                <a:lnTo>
                  <a:pt x="290" y="224"/>
                </a:lnTo>
                <a:lnTo>
                  <a:pt x="290" y="224"/>
                </a:lnTo>
                <a:lnTo>
                  <a:pt x="288" y="224"/>
                </a:lnTo>
                <a:lnTo>
                  <a:pt x="288" y="224"/>
                </a:lnTo>
                <a:lnTo>
                  <a:pt x="288" y="224"/>
                </a:lnTo>
                <a:lnTo>
                  <a:pt x="290" y="224"/>
                </a:lnTo>
                <a:lnTo>
                  <a:pt x="290" y="222"/>
                </a:lnTo>
                <a:lnTo>
                  <a:pt x="290" y="222"/>
                </a:lnTo>
                <a:lnTo>
                  <a:pt x="290" y="222"/>
                </a:lnTo>
                <a:lnTo>
                  <a:pt x="290" y="222"/>
                </a:lnTo>
                <a:lnTo>
                  <a:pt x="290" y="222"/>
                </a:lnTo>
                <a:lnTo>
                  <a:pt x="290" y="222"/>
                </a:lnTo>
                <a:lnTo>
                  <a:pt x="288" y="222"/>
                </a:lnTo>
                <a:lnTo>
                  <a:pt x="288" y="222"/>
                </a:lnTo>
                <a:lnTo>
                  <a:pt x="288" y="222"/>
                </a:lnTo>
                <a:lnTo>
                  <a:pt x="288" y="222"/>
                </a:lnTo>
                <a:lnTo>
                  <a:pt x="288" y="222"/>
                </a:lnTo>
                <a:lnTo>
                  <a:pt x="288" y="222"/>
                </a:lnTo>
                <a:lnTo>
                  <a:pt x="288" y="222"/>
                </a:lnTo>
                <a:lnTo>
                  <a:pt x="288" y="224"/>
                </a:lnTo>
                <a:lnTo>
                  <a:pt x="286" y="224"/>
                </a:lnTo>
                <a:lnTo>
                  <a:pt x="284" y="224"/>
                </a:lnTo>
                <a:lnTo>
                  <a:pt x="284" y="224"/>
                </a:lnTo>
                <a:lnTo>
                  <a:pt x="284" y="224"/>
                </a:lnTo>
                <a:lnTo>
                  <a:pt x="282" y="226"/>
                </a:lnTo>
                <a:lnTo>
                  <a:pt x="282" y="226"/>
                </a:lnTo>
                <a:lnTo>
                  <a:pt x="282" y="226"/>
                </a:lnTo>
                <a:lnTo>
                  <a:pt x="282" y="226"/>
                </a:lnTo>
                <a:lnTo>
                  <a:pt x="282" y="224"/>
                </a:lnTo>
                <a:lnTo>
                  <a:pt x="282" y="222"/>
                </a:lnTo>
                <a:lnTo>
                  <a:pt x="282" y="222"/>
                </a:lnTo>
                <a:lnTo>
                  <a:pt x="282" y="222"/>
                </a:lnTo>
                <a:lnTo>
                  <a:pt x="282" y="222"/>
                </a:lnTo>
                <a:lnTo>
                  <a:pt x="282" y="222"/>
                </a:lnTo>
                <a:lnTo>
                  <a:pt x="282" y="222"/>
                </a:lnTo>
                <a:lnTo>
                  <a:pt x="280" y="222"/>
                </a:lnTo>
                <a:lnTo>
                  <a:pt x="280" y="224"/>
                </a:lnTo>
                <a:lnTo>
                  <a:pt x="280" y="226"/>
                </a:lnTo>
                <a:lnTo>
                  <a:pt x="280" y="226"/>
                </a:lnTo>
                <a:lnTo>
                  <a:pt x="280" y="226"/>
                </a:lnTo>
                <a:lnTo>
                  <a:pt x="280" y="226"/>
                </a:lnTo>
                <a:lnTo>
                  <a:pt x="280" y="226"/>
                </a:lnTo>
                <a:lnTo>
                  <a:pt x="280" y="226"/>
                </a:lnTo>
                <a:lnTo>
                  <a:pt x="278" y="226"/>
                </a:lnTo>
                <a:lnTo>
                  <a:pt x="278" y="226"/>
                </a:lnTo>
                <a:lnTo>
                  <a:pt x="278" y="226"/>
                </a:lnTo>
                <a:lnTo>
                  <a:pt x="278" y="226"/>
                </a:lnTo>
                <a:lnTo>
                  <a:pt x="278" y="226"/>
                </a:lnTo>
                <a:lnTo>
                  <a:pt x="278" y="226"/>
                </a:lnTo>
                <a:lnTo>
                  <a:pt x="278" y="226"/>
                </a:lnTo>
                <a:lnTo>
                  <a:pt x="278" y="226"/>
                </a:lnTo>
                <a:lnTo>
                  <a:pt x="278" y="226"/>
                </a:lnTo>
                <a:lnTo>
                  <a:pt x="276" y="224"/>
                </a:lnTo>
                <a:lnTo>
                  <a:pt x="276" y="224"/>
                </a:lnTo>
                <a:lnTo>
                  <a:pt x="276" y="224"/>
                </a:lnTo>
                <a:lnTo>
                  <a:pt x="276" y="224"/>
                </a:lnTo>
                <a:lnTo>
                  <a:pt x="276" y="224"/>
                </a:lnTo>
                <a:lnTo>
                  <a:pt x="274" y="224"/>
                </a:lnTo>
                <a:lnTo>
                  <a:pt x="274" y="224"/>
                </a:lnTo>
                <a:lnTo>
                  <a:pt x="274" y="224"/>
                </a:lnTo>
                <a:lnTo>
                  <a:pt x="274" y="222"/>
                </a:lnTo>
                <a:lnTo>
                  <a:pt x="274" y="222"/>
                </a:lnTo>
                <a:lnTo>
                  <a:pt x="274" y="222"/>
                </a:lnTo>
                <a:lnTo>
                  <a:pt x="274" y="222"/>
                </a:lnTo>
                <a:lnTo>
                  <a:pt x="274" y="222"/>
                </a:lnTo>
                <a:lnTo>
                  <a:pt x="274" y="222"/>
                </a:lnTo>
                <a:lnTo>
                  <a:pt x="274" y="222"/>
                </a:lnTo>
                <a:lnTo>
                  <a:pt x="276" y="222"/>
                </a:lnTo>
                <a:lnTo>
                  <a:pt x="276" y="222"/>
                </a:lnTo>
                <a:lnTo>
                  <a:pt x="276" y="220"/>
                </a:lnTo>
                <a:lnTo>
                  <a:pt x="278" y="220"/>
                </a:lnTo>
                <a:lnTo>
                  <a:pt x="278" y="220"/>
                </a:lnTo>
                <a:lnTo>
                  <a:pt x="280" y="220"/>
                </a:lnTo>
                <a:lnTo>
                  <a:pt x="280" y="218"/>
                </a:lnTo>
                <a:lnTo>
                  <a:pt x="280" y="218"/>
                </a:lnTo>
                <a:lnTo>
                  <a:pt x="280" y="218"/>
                </a:lnTo>
                <a:lnTo>
                  <a:pt x="280" y="218"/>
                </a:lnTo>
                <a:lnTo>
                  <a:pt x="282" y="218"/>
                </a:lnTo>
                <a:lnTo>
                  <a:pt x="282" y="218"/>
                </a:lnTo>
                <a:lnTo>
                  <a:pt x="282" y="218"/>
                </a:lnTo>
                <a:lnTo>
                  <a:pt x="282" y="218"/>
                </a:lnTo>
                <a:lnTo>
                  <a:pt x="282" y="218"/>
                </a:lnTo>
                <a:lnTo>
                  <a:pt x="282" y="218"/>
                </a:lnTo>
                <a:lnTo>
                  <a:pt x="282" y="218"/>
                </a:lnTo>
                <a:lnTo>
                  <a:pt x="280" y="218"/>
                </a:lnTo>
                <a:lnTo>
                  <a:pt x="280" y="218"/>
                </a:lnTo>
                <a:lnTo>
                  <a:pt x="280" y="218"/>
                </a:lnTo>
                <a:lnTo>
                  <a:pt x="280" y="218"/>
                </a:lnTo>
                <a:lnTo>
                  <a:pt x="278" y="218"/>
                </a:lnTo>
                <a:lnTo>
                  <a:pt x="278" y="218"/>
                </a:lnTo>
                <a:lnTo>
                  <a:pt x="276" y="218"/>
                </a:lnTo>
                <a:lnTo>
                  <a:pt x="274" y="218"/>
                </a:lnTo>
                <a:lnTo>
                  <a:pt x="272" y="218"/>
                </a:lnTo>
                <a:lnTo>
                  <a:pt x="272" y="218"/>
                </a:lnTo>
                <a:lnTo>
                  <a:pt x="272" y="218"/>
                </a:lnTo>
                <a:lnTo>
                  <a:pt x="272" y="218"/>
                </a:lnTo>
                <a:lnTo>
                  <a:pt x="272" y="218"/>
                </a:lnTo>
                <a:lnTo>
                  <a:pt x="272" y="218"/>
                </a:lnTo>
                <a:lnTo>
                  <a:pt x="272" y="218"/>
                </a:lnTo>
                <a:lnTo>
                  <a:pt x="272" y="218"/>
                </a:lnTo>
                <a:lnTo>
                  <a:pt x="272" y="218"/>
                </a:lnTo>
                <a:lnTo>
                  <a:pt x="272" y="218"/>
                </a:lnTo>
                <a:lnTo>
                  <a:pt x="274" y="218"/>
                </a:lnTo>
                <a:lnTo>
                  <a:pt x="274" y="218"/>
                </a:lnTo>
                <a:lnTo>
                  <a:pt x="276" y="218"/>
                </a:lnTo>
                <a:lnTo>
                  <a:pt x="276" y="218"/>
                </a:lnTo>
                <a:lnTo>
                  <a:pt x="276" y="218"/>
                </a:lnTo>
                <a:lnTo>
                  <a:pt x="276" y="220"/>
                </a:lnTo>
                <a:lnTo>
                  <a:pt x="276" y="220"/>
                </a:lnTo>
                <a:lnTo>
                  <a:pt x="276" y="220"/>
                </a:lnTo>
                <a:lnTo>
                  <a:pt x="274" y="220"/>
                </a:lnTo>
                <a:lnTo>
                  <a:pt x="274" y="220"/>
                </a:lnTo>
                <a:lnTo>
                  <a:pt x="274" y="220"/>
                </a:lnTo>
                <a:lnTo>
                  <a:pt x="274" y="220"/>
                </a:lnTo>
                <a:lnTo>
                  <a:pt x="274" y="220"/>
                </a:lnTo>
                <a:lnTo>
                  <a:pt x="274" y="220"/>
                </a:lnTo>
                <a:lnTo>
                  <a:pt x="274" y="220"/>
                </a:lnTo>
                <a:lnTo>
                  <a:pt x="272" y="220"/>
                </a:lnTo>
                <a:lnTo>
                  <a:pt x="272" y="220"/>
                </a:lnTo>
                <a:lnTo>
                  <a:pt x="272" y="220"/>
                </a:lnTo>
                <a:lnTo>
                  <a:pt x="272" y="220"/>
                </a:lnTo>
                <a:lnTo>
                  <a:pt x="274" y="220"/>
                </a:lnTo>
                <a:lnTo>
                  <a:pt x="274" y="220"/>
                </a:lnTo>
                <a:lnTo>
                  <a:pt x="274" y="220"/>
                </a:lnTo>
                <a:lnTo>
                  <a:pt x="274" y="220"/>
                </a:lnTo>
                <a:lnTo>
                  <a:pt x="274" y="220"/>
                </a:lnTo>
                <a:lnTo>
                  <a:pt x="272" y="222"/>
                </a:lnTo>
                <a:lnTo>
                  <a:pt x="272" y="222"/>
                </a:lnTo>
                <a:lnTo>
                  <a:pt x="272" y="222"/>
                </a:lnTo>
                <a:lnTo>
                  <a:pt x="272" y="222"/>
                </a:lnTo>
                <a:lnTo>
                  <a:pt x="272" y="224"/>
                </a:lnTo>
                <a:lnTo>
                  <a:pt x="272" y="224"/>
                </a:lnTo>
                <a:lnTo>
                  <a:pt x="272"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68" y="224"/>
                </a:lnTo>
                <a:lnTo>
                  <a:pt x="268" y="224"/>
                </a:lnTo>
                <a:lnTo>
                  <a:pt x="268" y="224"/>
                </a:lnTo>
                <a:lnTo>
                  <a:pt x="268" y="224"/>
                </a:lnTo>
                <a:lnTo>
                  <a:pt x="268" y="224"/>
                </a:lnTo>
                <a:lnTo>
                  <a:pt x="268" y="224"/>
                </a:lnTo>
                <a:lnTo>
                  <a:pt x="268" y="224"/>
                </a:lnTo>
                <a:lnTo>
                  <a:pt x="268" y="224"/>
                </a:lnTo>
                <a:lnTo>
                  <a:pt x="266" y="222"/>
                </a:lnTo>
                <a:lnTo>
                  <a:pt x="266" y="222"/>
                </a:lnTo>
                <a:lnTo>
                  <a:pt x="266" y="222"/>
                </a:lnTo>
                <a:lnTo>
                  <a:pt x="266" y="222"/>
                </a:lnTo>
                <a:lnTo>
                  <a:pt x="266" y="224"/>
                </a:lnTo>
                <a:lnTo>
                  <a:pt x="266" y="224"/>
                </a:lnTo>
                <a:lnTo>
                  <a:pt x="268" y="226"/>
                </a:lnTo>
                <a:lnTo>
                  <a:pt x="268" y="226"/>
                </a:lnTo>
                <a:lnTo>
                  <a:pt x="268" y="226"/>
                </a:lnTo>
                <a:lnTo>
                  <a:pt x="268" y="226"/>
                </a:lnTo>
                <a:lnTo>
                  <a:pt x="270" y="226"/>
                </a:lnTo>
                <a:lnTo>
                  <a:pt x="270" y="226"/>
                </a:lnTo>
                <a:lnTo>
                  <a:pt x="268" y="228"/>
                </a:lnTo>
                <a:lnTo>
                  <a:pt x="268" y="228"/>
                </a:lnTo>
                <a:lnTo>
                  <a:pt x="268" y="228"/>
                </a:lnTo>
                <a:lnTo>
                  <a:pt x="266" y="228"/>
                </a:lnTo>
                <a:lnTo>
                  <a:pt x="264" y="228"/>
                </a:lnTo>
                <a:lnTo>
                  <a:pt x="264" y="228"/>
                </a:lnTo>
                <a:lnTo>
                  <a:pt x="264" y="228"/>
                </a:lnTo>
                <a:lnTo>
                  <a:pt x="266" y="228"/>
                </a:lnTo>
                <a:lnTo>
                  <a:pt x="264" y="228"/>
                </a:lnTo>
                <a:lnTo>
                  <a:pt x="264" y="228"/>
                </a:lnTo>
                <a:lnTo>
                  <a:pt x="264" y="228"/>
                </a:lnTo>
                <a:lnTo>
                  <a:pt x="264" y="228"/>
                </a:lnTo>
                <a:lnTo>
                  <a:pt x="264" y="228"/>
                </a:lnTo>
                <a:lnTo>
                  <a:pt x="264"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30"/>
                </a:lnTo>
                <a:lnTo>
                  <a:pt x="262" y="230"/>
                </a:lnTo>
                <a:lnTo>
                  <a:pt x="260" y="228"/>
                </a:lnTo>
                <a:lnTo>
                  <a:pt x="260" y="228"/>
                </a:lnTo>
                <a:lnTo>
                  <a:pt x="260" y="230"/>
                </a:lnTo>
                <a:lnTo>
                  <a:pt x="260" y="230"/>
                </a:lnTo>
                <a:lnTo>
                  <a:pt x="258" y="230"/>
                </a:lnTo>
                <a:lnTo>
                  <a:pt x="258" y="230"/>
                </a:lnTo>
                <a:lnTo>
                  <a:pt x="258" y="228"/>
                </a:lnTo>
                <a:lnTo>
                  <a:pt x="258" y="228"/>
                </a:lnTo>
                <a:lnTo>
                  <a:pt x="258" y="228"/>
                </a:lnTo>
                <a:lnTo>
                  <a:pt x="258" y="228"/>
                </a:lnTo>
                <a:lnTo>
                  <a:pt x="258" y="228"/>
                </a:lnTo>
                <a:lnTo>
                  <a:pt x="258" y="228"/>
                </a:lnTo>
                <a:lnTo>
                  <a:pt x="256" y="228"/>
                </a:lnTo>
                <a:lnTo>
                  <a:pt x="256" y="228"/>
                </a:lnTo>
                <a:lnTo>
                  <a:pt x="256" y="228"/>
                </a:lnTo>
                <a:lnTo>
                  <a:pt x="256" y="228"/>
                </a:lnTo>
                <a:lnTo>
                  <a:pt x="256" y="228"/>
                </a:lnTo>
                <a:lnTo>
                  <a:pt x="256" y="230"/>
                </a:lnTo>
                <a:lnTo>
                  <a:pt x="256" y="230"/>
                </a:lnTo>
                <a:lnTo>
                  <a:pt x="254" y="230"/>
                </a:lnTo>
                <a:lnTo>
                  <a:pt x="254" y="230"/>
                </a:lnTo>
                <a:lnTo>
                  <a:pt x="254" y="230"/>
                </a:lnTo>
                <a:lnTo>
                  <a:pt x="254" y="230"/>
                </a:lnTo>
                <a:lnTo>
                  <a:pt x="252" y="228"/>
                </a:lnTo>
                <a:lnTo>
                  <a:pt x="252" y="228"/>
                </a:lnTo>
                <a:lnTo>
                  <a:pt x="252" y="228"/>
                </a:lnTo>
                <a:lnTo>
                  <a:pt x="252" y="228"/>
                </a:lnTo>
                <a:lnTo>
                  <a:pt x="252" y="228"/>
                </a:lnTo>
                <a:lnTo>
                  <a:pt x="252" y="228"/>
                </a:lnTo>
                <a:lnTo>
                  <a:pt x="252" y="228"/>
                </a:lnTo>
                <a:lnTo>
                  <a:pt x="250" y="228"/>
                </a:lnTo>
                <a:lnTo>
                  <a:pt x="250" y="228"/>
                </a:lnTo>
                <a:lnTo>
                  <a:pt x="250" y="230"/>
                </a:lnTo>
                <a:lnTo>
                  <a:pt x="250" y="230"/>
                </a:lnTo>
                <a:lnTo>
                  <a:pt x="250" y="230"/>
                </a:lnTo>
                <a:lnTo>
                  <a:pt x="248" y="230"/>
                </a:lnTo>
                <a:lnTo>
                  <a:pt x="248" y="230"/>
                </a:lnTo>
                <a:lnTo>
                  <a:pt x="248" y="230"/>
                </a:lnTo>
                <a:lnTo>
                  <a:pt x="248" y="230"/>
                </a:lnTo>
                <a:lnTo>
                  <a:pt x="248" y="230"/>
                </a:lnTo>
                <a:lnTo>
                  <a:pt x="248" y="230"/>
                </a:lnTo>
                <a:lnTo>
                  <a:pt x="248" y="230"/>
                </a:lnTo>
                <a:lnTo>
                  <a:pt x="248" y="230"/>
                </a:lnTo>
                <a:lnTo>
                  <a:pt x="246" y="230"/>
                </a:lnTo>
                <a:lnTo>
                  <a:pt x="246" y="230"/>
                </a:lnTo>
                <a:lnTo>
                  <a:pt x="246" y="230"/>
                </a:lnTo>
                <a:lnTo>
                  <a:pt x="246" y="230"/>
                </a:lnTo>
                <a:lnTo>
                  <a:pt x="244" y="230"/>
                </a:lnTo>
                <a:lnTo>
                  <a:pt x="244" y="230"/>
                </a:lnTo>
                <a:lnTo>
                  <a:pt x="244" y="230"/>
                </a:lnTo>
                <a:lnTo>
                  <a:pt x="244" y="230"/>
                </a:lnTo>
                <a:lnTo>
                  <a:pt x="246" y="230"/>
                </a:lnTo>
                <a:lnTo>
                  <a:pt x="246" y="230"/>
                </a:lnTo>
                <a:lnTo>
                  <a:pt x="246" y="232"/>
                </a:lnTo>
                <a:lnTo>
                  <a:pt x="246" y="232"/>
                </a:lnTo>
                <a:lnTo>
                  <a:pt x="246" y="232"/>
                </a:lnTo>
                <a:lnTo>
                  <a:pt x="248" y="232"/>
                </a:lnTo>
                <a:lnTo>
                  <a:pt x="248" y="232"/>
                </a:lnTo>
                <a:lnTo>
                  <a:pt x="248" y="232"/>
                </a:lnTo>
                <a:lnTo>
                  <a:pt x="248" y="232"/>
                </a:lnTo>
                <a:lnTo>
                  <a:pt x="248" y="232"/>
                </a:lnTo>
                <a:lnTo>
                  <a:pt x="248" y="232"/>
                </a:lnTo>
                <a:lnTo>
                  <a:pt x="248" y="232"/>
                </a:lnTo>
                <a:lnTo>
                  <a:pt x="248" y="232"/>
                </a:lnTo>
                <a:lnTo>
                  <a:pt x="248" y="232"/>
                </a:lnTo>
                <a:lnTo>
                  <a:pt x="248" y="232"/>
                </a:lnTo>
                <a:lnTo>
                  <a:pt x="246" y="232"/>
                </a:lnTo>
                <a:lnTo>
                  <a:pt x="248" y="232"/>
                </a:lnTo>
                <a:lnTo>
                  <a:pt x="248" y="234"/>
                </a:lnTo>
                <a:lnTo>
                  <a:pt x="248" y="234"/>
                </a:lnTo>
                <a:lnTo>
                  <a:pt x="248" y="234"/>
                </a:lnTo>
                <a:lnTo>
                  <a:pt x="248" y="234"/>
                </a:lnTo>
                <a:lnTo>
                  <a:pt x="248" y="234"/>
                </a:lnTo>
                <a:lnTo>
                  <a:pt x="248" y="234"/>
                </a:lnTo>
                <a:lnTo>
                  <a:pt x="246" y="234"/>
                </a:lnTo>
                <a:lnTo>
                  <a:pt x="246" y="236"/>
                </a:lnTo>
                <a:lnTo>
                  <a:pt x="244" y="236"/>
                </a:lnTo>
                <a:lnTo>
                  <a:pt x="244" y="236"/>
                </a:lnTo>
                <a:lnTo>
                  <a:pt x="244" y="236"/>
                </a:lnTo>
                <a:lnTo>
                  <a:pt x="242" y="236"/>
                </a:lnTo>
                <a:lnTo>
                  <a:pt x="242" y="238"/>
                </a:lnTo>
                <a:lnTo>
                  <a:pt x="240" y="238"/>
                </a:lnTo>
                <a:lnTo>
                  <a:pt x="240" y="238"/>
                </a:lnTo>
                <a:lnTo>
                  <a:pt x="240" y="236"/>
                </a:lnTo>
                <a:lnTo>
                  <a:pt x="238" y="236"/>
                </a:lnTo>
                <a:lnTo>
                  <a:pt x="238" y="236"/>
                </a:lnTo>
                <a:lnTo>
                  <a:pt x="234" y="236"/>
                </a:lnTo>
                <a:lnTo>
                  <a:pt x="234" y="238"/>
                </a:lnTo>
                <a:lnTo>
                  <a:pt x="232" y="238"/>
                </a:lnTo>
                <a:lnTo>
                  <a:pt x="232" y="238"/>
                </a:lnTo>
                <a:lnTo>
                  <a:pt x="232" y="238"/>
                </a:lnTo>
                <a:lnTo>
                  <a:pt x="232" y="238"/>
                </a:lnTo>
                <a:lnTo>
                  <a:pt x="232" y="238"/>
                </a:lnTo>
                <a:lnTo>
                  <a:pt x="232" y="238"/>
                </a:lnTo>
                <a:lnTo>
                  <a:pt x="232" y="238"/>
                </a:lnTo>
                <a:lnTo>
                  <a:pt x="232" y="240"/>
                </a:lnTo>
                <a:lnTo>
                  <a:pt x="232" y="240"/>
                </a:lnTo>
                <a:lnTo>
                  <a:pt x="232" y="240"/>
                </a:lnTo>
                <a:lnTo>
                  <a:pt x="234" y="240"/>
                </a:lnTo>
                <a:lnTo>
                  <a:pt x="234" y="240"/>
                </a:lnTo>
                <a:lnTo>
                  <a:pt x="234" y="242"/>
                </a:lnTo>
                <a:lnTo>
                  <a:pt x="236" y="242"/>
                </a:lnTo>
                <a:lnTo>
                  <a:pt x="236" y="242"/>
                </a:lnTo>
                <a:lnTo>
                  <a:pt x="236" y="242"/>
                </a:lnTo>
                <a:lnTo>
                  <a:pt x="236" y="242"/>
                </a:lnTo>
                <a:lnTo>
                  <a:pt x="236" y="244"/>
                </a:lnTo>
                <a:lnTo>
                  <a:pt x="236" y="244"/>
                </a:lnTo>
                <a:lnTo>
                  <a:pt x="236" y="244"/>
                </a:lnTo>
                <a:lnTo>
                  <a:pt x="236" y="244"/>
                </a:lnTo>
                <a:lnTo>
                  <a:pt x="236" y="244"/>
                </a:lnTo>
                <a:lnTo>
                  <a:pt x="236" y="244"/>
                </a:lnTo>
                <a:lnTo>
                  <a:pt x="236" y="244"/>
                </a:lnTo>
                <a:lnTo>
                  <a:pt x="236" y="246"/>
                </a:lnTo>
                <a:lnTo>
                  <a:pt x="236" y="246"/>
                </a:lnTo>
                <a:lnTo>
                  <a:pt x="234" y="246"/>
                </a:lnTo>
                <a:lnTo>
                  <a:pt x="236" y="246"/>
                </a:lnTo>
                <a:lnTo>
                  <a:pt x="236" y="246"/>
                </a:lnTo>
                <a:lnTo>
                  <a:pt x="236" y="246"/>
                </a:lnTo>
                <a:lnTo>
                  <a:pt x="236" y="246"/>
                </a:lnTo>
                <a:lnTo>
                  <a:pt x="236" y="246"/>
                </a:lnTo>
                <a:lnTo>
                  <a:pt x="238" y="246"/>
                </a:lnTo>
                <a:lnTo>
                  <a:pt x="238" y="246"/>
                </a:lnTo>
                <a:lnTo>
                  <a:pt x="238" y="246"/>
                </a:lnTo>
                <a:lnTo>
                  <a:pt x="238" y="248"/>
                </a:lnTo>
                <a:lnTo>
                  <a:pt x="238" y="248"/>
                </a:lnTo>
                <a:lnTo>
                  <a:pt x="236" y="248"/>
                </a:lnTo>
                <a:lnTo>
                  <a:pt x="236" y="248"/>
                </a:lnTo>
                <a:lnTo>
                  <a:pt x="236" y="248"/>
                </a:lnTo>
                <a:lnTo>
                  <a:pt x="234" y="246"/>
                </a:lnTo>
                <a:lnTo>
                  <a:pt x="232" y="246"/>
                </a:lnTo>
                <a:lnTo>
                  <a:pt x="232" y="246"/>
                </a:lnTo>
                <a:lnTo>
                  <a:pt x="232" y="246"/>
                </a:lnTo>
                <a:lnTo>
                  <a:pt x="232" y="246"/>
                </a:lnTo>
                <a:lnTo>
                  <a:pt x="232" y="248"/>
                </a:lnTo>
                <a:lnTo>
                  <a:pt x="232" y="248"/>
                </a:lnTo>
                <a:lnTo>
                  <a:pt x="230" y="248"/>
                </a:lnTo>
                <a:lnTo>
                  <a:pt x="230" y="248"/>
                </a:lnTo>
                <a:lnTo>
                  <a:pt x="230" y="248"/>
                </a:lnTo>
                <a:lnTo>
                  <a:pt x="230" y="248"/>
                </a:lnTo>
                <a:lnTo>
                  <a:pt x="228" y="248"/>
                </a:lnTo>
                <a:lnTo>
                  <a:pt x="226" y="248"/>
                </a:lnTo>
                <a:lnTo>
                  <a:pt x="224" y="248"/>
                </a:lnTo>
                <a:lnTo>
                  <a:pt x="224" y="248"/>
                </a:lnTo>
                <a:lnTo>
                  <a:pt x="224" y="248"/>
                </a:lnTo>
                <a:lnTo>
                  <a:pt x="224" y="248"/>
                </a:lnTo>
                <a:lnTo>
                  <a:pt x="224" y="248"/>
                </a:lnTo>
                <a:lnTo>
                  <a:pt x="224" y="248"/>
                </a:lnTo>
                <a:lnTo>
                  <a:pt x="224" y="250"/>
                </a:lnTo>
                <a:lnTo>
                  <a:pt x="226" y="250"/>
                </a:lnTo>
                <a:lnTo>
                  <a:pt x="226" y="250"/>
                </a:lnTo>
                <a:lnTo>
                  <a:pt x="228" y="250"/>
                </a:lnTo>
                <a:lnTo>
                  <a:pt x="230" y="250"/>
                </a:lnTo>
                <a:lnTo>
                  <a:pt x="230" y="250"/>
                </a:lnTo>
                <a:lnTo>
                  <a:pt x="230" y="250"/>
                </a:lnTo>
                <a:lnTo>
                  <a:pt x="232" y="250"/>
                </a:lnTo>
                <a:lnTo>
                  <a:pt x="232" y="250"/>
                </a:lnTo>
                <a:lnTo>
                  <a:pt x="232" y="250"/>
                </a:lnTo>
                <a:lnTo>
                  <a:pt x="234" y="250"/>
                </a:lnTo>
                <a:lnTo>
                  <a:pt x="234" y="250"/>
                </a:lnTo>
                <a:lnTo>
                  <a:pt x="234" y="252"/>
                </a:lnTo>
                <a:lnTo>
                  <a:pt x="234" y="252"/>
                </a:lnTo>
                <a:lnTo>
                  <a:pt x="234" y="252"/>
                </a:lnTo>
                <a:lnTo>
                  <a:pt x="232" y="252"/>
                </a:lnTo>
                <a:lnTo>
                  <a:pt x="230" y="254"/>
                </a:lnTo>
                <a:lnTo>
                  <a:pt x="230" y="254"/>
                </a:lnTo>
                <a:lnTo>
                  <a:pt x="230" y="254"/>
                </a:lnTo>
                <a:lnTo>
                  <a:pt x="230" y="254"/>
                </a:lnTo>
                <a:lnTo>
                  <a:pt x="230" y="254"/>
                </a:lnTo>
                <a:lnTo>
                  <a:pt x="232" y="254"/>
                </a:lnTo>
                <a:lnTo>
                  <a:pt x="232" y="254"/>
                </a:lnTo>
                <a:lnTo>
                  <a:pt x="232" y="254"/>
                </a:lnTo>
                <a:lnTo>
                  <a:pt x="232" y="254"/>
                </a:lnTo>
                <a:lnTo>
                  <a:pt x="232" y="256"/>
                </a:lnTo>
                <a:lnTo>
                  <a:pt x="232" y="256"/>
                </a:lnTo>
                <a:lnTo>
                  <a:pt x="232" y="256"/>
                </a:lnTo>
                <a:lnTo>
                  <a:pt x="232" y="256"/>
                </a:lnTo>
                <a:lnTo>
                  <a:pt x="232" y="256"/>
                </a:lnTo>
                <a:lnTo>
                  <a:pt x="232" y="256"/>
                </a:lnTo>
                <a:lnTo>
                  <a:pt x="232" y="256"/>
                </a:lnTo>
                <a:lnTo>
                  <a:pt x="232" y="258"/>
                </a:lnTo>
                <a:lnTo>
                  <a:pt x="228" y="256"/>
                </a:lnTo>
                <a:lnTo>
                  <a:pt x="228" y="256"/>
                </a:lnTo>
                <a:lnTo>
                  <a:pt x="228" y="256"/>
                </a:lnTo>
                <a:lnTo>
                  <a:pt x="228" y="256"/>
                </a:lnTo>
                <a:lnTo>
                  <a:pt x="224" y="256"/>
                </a:lnTo>
                <a:lnTo>
                  <a:pt x="224" y="256"/>
                </a:lnTo>
                <a:lnTo>
                  <a:pt x="224" y="256"/>
                </a:lnTo>
                <a:lnTo>
                  <a:pt x="224" y="256"/>
                </a:lnTo>
                <a:lnTo>
                  <a:pt x="224" y="254"/>
                </a:lnTo>
                <a:lnTo>
                  <a:pt x="222" y="254"/>
                </a:lnTo>
                <a:lnTo>
                  <a:pt x="220" y="256"/>
                </a:lnTo>
                <a:lnTo>
                  <a:pt x="220" y="256"/>
                </a:lnTo>
                <a:lnTo>
                  <a:pt x="220" y="256"/>
                </a:lnTo>
                <a:lnTo>
                  <a:pt x="220" y="256"/>
                </a:lnTo>
                <a:lnTo>
                  <a:pt x="220" y="256"/>
                </a:lnTo>
                <a:lnTo>
                  <a:pt x="220" y="256"/>
                </a:lnTo>
                <a:lnTo>
                  <a:pt x="220" y="256"/>
                </a:lnTo>
                <a:lnTo>
                  <a:pt x="222" y="256"/>
                </a:lnTo>
                <a:lnTo>
                  <a:pt x="222" y="256"/>
                </a:lnTo>
                <a:lnTo>
                  <a:pt x="222" y="256"/>
                </a:lnTo>
                <a:lnTo>
                  <a:pt x="222" y="256"/>
                </a:lnTo>
                <a:lnTo>
                  <a:pt x="222" y="256"/>
                </a:lnTo>
                <a:lnTo>
                  <a:pt x="222" y="256"/>
                </a:lnTo>
                <a:lnTo>
                  <a:pt x="224" y="256"/>
                </a:lnTo>
                <a:lnTo>
                  <a:pt x="226" y="256"/>
                </a:lnTo>
                <a:lnTo>
                  <a:pt x="226" y="256"/>
                </a:lnTo>
                <a:lnTo>
                  <a:pt x="228" y="258"/>
                </a:lnTo>
                <a:lnTo>
                  <a:pt x="228" y="258"/>
                </a:lnTo>
                <a:lnTo>
                  <a:pt x="228" y="258"/>
                </a:lnTo>
                <a:lnTo>
                  <a:pt x="228" y="258"/>
                </a:lnTo>
                <a:lnTo>
                  <a:pt x="230" y="258"/>
                </a:lnTo>
                <a:lnTo>
                  <a:pt x="230" y="258"/>
                </a:lnTo>
                <a:lnTo>
                  <a:pt x="230" y="260"/>
                </a:lnTo>
                <a:lnTo>
                  <a:pt x="230" y="260"/>
                </a:lnTo>
                <a:lnTo>
                  <a:pt x="230" y="260"/>
                </a:lnTo>
                <a:lnTo>
                  <a:pt x="228" y="260"/>
                </a:lnTo>
                <a:lnTo>
                  <a:pt x="228" y="260"/>
                </a:lnTo>
                <a:lnTo>
                  <a:pt x="228" y="260"/>
                </a:lnTo>
                <a:lnTo>
                  <a:pt x="228" y="260"/>
                </a:lnTo>
                <a:lnTo>
                  <a:pt x="226" y="260"/>
                </a:lnTo>
                <a:lnTo>
                  <a:pt x="226" y="260"/>
                </a:lnTo>
                <a:lnTo>
                  <a:pt x="226" y="260"/>
                </a:lnTo>
                <a:lnTo>
                  <a:pt x="226" y="260"/>
                </a:lnTo>
                <a:lnTo>
                  <a:pt x="226" y="260"/>
                </a:lnTo>
                <a:lnTo>
                  <a:pt x="226" y="260"/>
                </a:lnTo>
                <a:lnTo>
                  <a:pt x="226" y="260"/>
                </a:lnTo>
                <a:lnTo>
                  <a:pt x="226" y="260"/>
                </a:lnTo>
                <a:lnTo>
                  <a:pt x="226" y="260"/>
                </a:lnTo>
                <a:lnTo>
                  <a:pt x="226" y="260"/>
                </a:lnTo>
                <a:lnTo>
                  <a:pt x="226" y="260"/>
                </a:lnTo>
                <a:lnTo>
                  <a:pt x="224" y="260"/>
                </a:lnTo>
                <a:lnTo>
                  <a:pt x="224" y="260"/>
                </a:lnTo>
                <a:lnTo>
                  <a:pt x="224" y="260"/>
                </a:lnTo>
                <a:lnTo>
                  <a:pt x="224" y="260"/>
                </a:lnTo>
                <a:lnTo>
                  <a:pt x="224" y="260"/>
                </a:lnTo>
                <a:lnTo>
                  <a:pt x="224" y="260"/>
                </a:lnTo>
                <a:lnTo>
                  <a:pt x="224" y="260"/>
                </a:lnTo>
                <a:lnTo>
                  <a:pt x="226" y="260"/>
                </a:lnTo>
                <a:lnTo>
                  <a:pt x="226" y="260"/>
                </a:lnTo>
                <a:lnTo>
                  <a:pt x="226" y="262"/>
                </a:lnTo>
                <a:lnTo>
                  <a:pt x="224" y="262"/>
                </a:lnTo>
                <a:lnTo>
                  <a:pt x="224" y="262"/>
                </a:lnTo>
                <a:lnTo>
                  <a:pt x="224" y="262"/>
                </a:lnTo>
                <a:lnTo>
                  <a:pt x="224" y="260"/>
                </a:lnTo>
                <a:lnTo>
                  <a:pt x="224" y="260"/>
                </a:lnTo>
                <a:lnTo>
                  <a:pt x="222" y="260"/>
                </a:lnTo>
                <a:lnTo>
                  <a:pt x="222" y="258"/>
                </a:lnTo>
                <a:lnTo>
                  <a:pt x="222" y="258"/>
                </a:lnTo>
                <a:lnTo>
                  <a:pt x="222" y="260"/>
                </a:lnTo>
                <a:lnTo>
                  <a:pt x="224" y="260"/>
                </a:lnTo>
                <a:lnTo>
                  <a:pt x="224" y="262"/>
                </a:lnTo>
                <a:lnTo>
                  <a:pt x="222" y="260"/>
                </a:lnTo>
                <a:lnTo>
                  <a:pt x="222" y="260"/>
                </a:lnTo>
                <a:lnTo>
                  <a:pt x="222" y="260"/>
                </a:lnTo>
                <a:lnTo>
                  <a:pt x="222" y="260"/>
                </a:lnTo>
                <a:lnTo>
                  <a:pt x="222" y="260"/>
                </a:lnTo>
                <a:lnTo>
                  <a:pt x="222" y="260"/>
                </a:lnTo>
                <a:lnTo>
                  <a:pt x="220" y="260"/>
                </a:lnTo>
                <a:lnTo>
                  <a:pt x="220" y="260"/>
                </a:lnTo>
                <a:lnTo>
                  <a:pt x="220" y="260"/>
                </a:lnTo>
                <a:lnTo>
                  <a:pt x="220" y="260"/>
                </a:lnTo>
                <a:lnTo>
                  <a:pt x="220" y="260"/>
                </a:lnTo>
                <a:lnTo>
                  <a:pt x="220" y="260"/>
                </a:lnTo>
                <a:lnTo>
                  <a:pt x="224" y="262"/>
                </a:lnTo>
                <a:lnTo>
                  <a:pt x="224" y="262"/>
                </a:lnTo>
                <a:lnTo>
                  <a:pt x="224" y="262"/>
                </a:lnTo>
                <a:lnTo>
                  <a:pt x="224" y="262"/>
                </a:lnTo>
                <a:lnTo>
                  <a:pt x="224" y="262"/>
                </a:lnTo>
                <a:lnTo>
                  <a:pt x="222" y="262"/>
                </a:lnTo>
                <a:lnTo>
                  <a:pt x="222" y="262"/>
                </a:lnTo>
                <a:lnTo>
                  <a:pt x="220" y="260"/>
                </a:lnTo>
                <a:lnTo>
                  <a:pt x="220" y="260"/>
                </a:lnTo>
                <a:lnTo>
                  <a:pt x="220" y="260"/>
                </a:lnTo>
                <a:lnTo>
                  <a:pt x="220" y="260"/>
                </a:lnTo>
                <a:lnTo>
                  <a:pt x="218" y="260"/>
                </a:lnTo>
                <a:lnTo>
                  <a:pt x="218" y="260"/>
                </a:lnTo>
                <a:lnTo>
                  <a:pt x="218" y="260"/>
                </a:lnTo>
                <a:lnTo>
                  <a:pt x="218" y="260"/>
                </a:lnTo>
                <a:lnTo>
                  <a:pt x="216" y="260"/>
                </a:lnTo>
                <a:lnTo>
                  <a:pt x="216" y="260"/>
                </a:lnTo>
                <a:lnTo>
                  <a:pt x="216" y="260"/>
                </a:lnTo>
                <a:lnTo>
                  <a:pt x="216" y="262"/>
                </a:lnTo>
                <a:lnTo>
                  <a:pt x="216" y="262"/>
                </a:lnTo>
                <a:lnTo>
                  <a:pt x="216" y="262"/>
                </a:lnTo>
                <a:lnTo>
                  <a:pt x="218" y="262"/>
                </a:lnTo>
                <a:lnTo>
                  <a:pt x="220" y="264"/>
                </a:lnTo>
                <a:lnTo>
                  <a:pt x="220" y="264"/>
                </a:lnTo>
                <a:lnTo>
                  <a:pt x="220" y="266"/>
                </a:lnTo>
                <a:lnTo>
                  <a:pt x="218" y="266"/>
                </a:lnTo>
                <a:lnTo>
                  <a:pt x="218" y="266"/>
                </a:lnTo>
                <a:lnTo>
                  <a:pt x="218" y="266"/>
                </a:lnTo>
                <a:lnTo>
                  <a:pt x="218" y="266"/>
                </a:lnTo>
                <a:lnTo>
                  <a:pt x="218" y="266"/>
                </a:lnTo>
                <a:lnTo>
                  <a:pt x="218" y="266"/>
                </a:lnTo>
                <a:lnTo>
                  <a:pt x="218" y="266"/>
                </a:lnTo>
                <a:lnTo>
                  <a:pt x="218" y="266"/>
                </a:lnTo>
                <a:lnTo>
                  <a:pt x="218" y="266"/>
                </a:lnTo>
                <a:lnTo>
                  <a:pt x="216" y="264"/>
                </a:lnTo>
                <a:lnTo>
                  <a:pt x="214" y="264"/>
                </a:lnTo>
                <a:lnTo>
                  <a:pt x="214" y="264"/>
                </a:lnTo>
                <a:lnTo>
                  <a:pt x="214" y="264"/>
                </a:lnTo>
                <a:lnTo>
                  <a:pt x="214" y="264"/>
                </a:lnTo>
                <a:lnTo>
                  <a:pt x="216" y="264"/>
                </a:lnTo>
                <a:lnTo>
                  <a:pt x="216" y="266"/>
                </a:lnTo>
                <a:lnTo>
                  <a:pt x="218" y="266"/>
                </a:lnTo>
                <a:lnTo>
                  <a:pt x="218" y="266"/>
                </a:lnTo>
                <a:lnTo>
                  <a:pt x="218" y="266"/>
                </a:lnTo>
                <a:lnTo>
                  <a:pt x="218" y="266"/>
                </a:lnTo>
                <a:lnTo>
                  <a:pt x="218" y="266"/>
                </a:lnTo>
                <a:lnTo>
                  <a:pt x="218" y="266"/>
                </a:lnTo>
                <a:lnTo>
                  <a:pt x="218" y="266"/>
                </a:lnTo>
                <a:lnTo>
                  <a:pt x="216" y="266"/>
                </a:lnTo>
                <a:lnTo>
                  <a:pt x="216" y="266"/>
                </a:lnTo>
                <a:lnTo>
                  <a:pt x="216" y="266"/>
                </a:lnTo>
                <a:lnTo>
                  <a:pt x="214" y="266"/>
                </a:lnTo>
                <a:lnTo>
                  <a:pt x="214" y="266"/>
                </a:lnTo>
                <a:lnTo>
                  <a:pt x="214" y="266"/>
                </a:lnTo>
                <a:lnTo>
                  <a:pt x="212" y="266"/>
                </a:lnTo>
                <a:lnTo>
                  <a:pt x="212" y="266"/>
                </a:lnTo>
                <a:lnTo>
                  <a:pt x="212" y="266"/>
                </a:lnTo>
                <a:lnTo>
                  <a:pt x="212" y="264"/>
                </a:lnTo>
                <a:lnTo>
                  <a:pt x="212" y="264"/>
                </a:lnTo>
                <a:lnTo>
                  <a:pt x="212" y="264"/>
                </a:lnTo>
                <a:lnTo>
                  <a:pt x="212" y="264"/>
                </a:lnTo>
                <a:lnTo>
                  <a:pt x="212" y="264"/>
                </a:lnTo>
                <a:lnTo>
                  <a:pt x="212" y="264"/>
                </a:lnTo>
                <a:lnTo>
                  <a:pt x="212" y="264"/>
                </a:lnTo>
                <a:lnTo>
                  <a:pt x="212" y="266"/>
                </a:lnTo>
                <a:lnTo>
                  <a:pt x="212" y="266"/>
                </a:lnTo>
                <a:lnTo>
                  <a:pt x="212" y="266"/>
                </a:lnTo>
                <a:lnTo>
                  <a:pt x="214" y="266"/>
                </a:lnTo>
                <a:lnTo>
                  <a:pt x="214" y="266"/>
                </a:lnTo>
                <a:lnTo>
                  <a:pt x="216" y="266"/>
                </a:lnTo>
                <a:lnTo>
                  <a:pt x="216" y="266"/>
                </a:lnTo>
                <a:lnTo>
                  <a:pt x="216" y="268"/>
                </a:lnTo>
                <a:lnTo>
                  <a:pt x="216" y="268"/>
                </a:lnTo>
                <a:lnTo>
                  <a:pt x="216" y="268"/>
                </a:lnTo>
                <a:lnTo>
                  <a:pt x="216" y="268"/>
                </a:lnTo>
                <a:lnTo>
                  <a:pt x="216" y="268"/>
                </a:lnTo>
                <a:lnTo>
                  <a:pt x="214" y="270"/>
                </a:lnTo>
                <a:lnTo>
                  <a:pt x="214" y="270"/>
                </a:lnTo>
                <a:lnTo>
                  <a:pt x="214" y="270"/>
                </a:lnTo>
                <a:lnTo>
                  <a:pt x="214" y="270"/>
                </a:lnTo>
                <a:lnTo>
                  <a:pt x="212" y="270"/>
                </a:lnTo>
                <a:lnTo>
                  <a:pt x="212" y="270"/>
                </a:lnTo>
                <a:lnTo>
                  <a:pt x="212" y="270"/>
                </a:lnTo>
                <a:lnTo>
                  <a:pt x="212" y="270"/>
                </a:lnTo>
                <a:lnTo>
                  <a:pt x="212" y="270"/>
                </a:lnTo>
                <a:lnTo>
                  <a:pt x="212" y="270"/>
                </a:lnTo>
                <a:lnTo>
                  <a:pt x="210" y="270"/>
                </a:lnTo>
                <a:lnTo>
                  <a:pt x="210" y="270"/>
                </a:lnTo>
                <a:lnTo>
                  <a:pt x="210" y="270"/>
                </a:lnTo>
                <a:lnTo>
                  <a:pt x="210" y="270"/>
                </a:lnTo>
                <a:lnTo>
                  <a:pt x="210" y="270"/>
                </a:lnTo>
                <a:lnTo>
                  <a:pt x="208" y="270"/>
                </a:lnTo>
                <a:lnTo>
                  <a:pt x="208" y="270"/>
                </a:lnTo>
                <a:lnTo>
                  <a:pt x="208" y="270"/>
                </a:lnTo>
                <a:lnTo>
                  <a:pt x="208" y="270"/>
                </a:lnTo>
                <a:lnTo>
                  <a:pt x="208" y="270"/>
                </a:lnTo>
                <a:lnTo>
                  <a:pt x="208" y="270"/>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6" y="270"/>
                </a:lnTo>
                <a:lnTo>
                  <a:pt x="206" y="270"/>
                </a:lnTo>
                <a:lnTo>
                  <a:pt x="206" y="270"/>
                </a:lnTo>
                <a:lnTo>
                  <a:pt x="206" y="270"/>
                </a:lnTo>
                <a:lnTo>
                  <a:pt x="206" y="272"/>
                </a:lnTo>
                <a:lnTo>
                  <a:pt x="204" y="270"/>
                </a:lnTo>
                <a:lnTo>
                  <a:pt x="204" y="270"/>
                </a:lnTo>
                <a:lnTo>
                  <a:pt x="204" y="270"/>
                </a:lnTo>
                <a:lnTo>
                  <a:pt x="202" y="272"/>
                </a:lnTo>
                <a:lnTo>
                  <a:pt x="202" y="272"/>
                </a:lnTo>
                <a:lnTo>
                  <a:pt x="200" y="272"/>
                </a:lnTo>
                <a:lnTo>
                  <a:pt x="200" y="272"/>
                </a:lnTo>
                <a:lnTo>
                  <a:pt x="200" y="272"/>
                </a:lnTo>
                <a:lnTo>
                  <a:pt x="198" y="270"/>
                </a:lnTo>
                <a:lnTo>
                  <a:pt x="198" y="270"/>
                </a:lnTo>
                <a:lnTo>
                  <a:pt x="198" y="270"/>
                </a:lnTo>
                <a:lnTo>
                  <a:pt x="198" y="272"/>
                </a:lnTo>
                <a:lnTo>
                  <a:pt x="198" y="272"/>
                </a:lnTo>
                <a:lnTo>
                  <a:pt x="198" y="272"/>
                </a:lnTo>
                <a:lnTo>
                  <a:pt x="200" y="272"/>
                </a:lnTo>
                <a:lnTo>
                  <a:pt x="200" y="272"/>
                </a:lnTo>
                <a:lnTo>
                  <a:pt x="200" y="272"/>
                </a:lnTo>
                <a:lnTo>
                  <a:pt x="200" y="272"/>
                </a:lnTo>
                <a:lnTo>
                  <a:pt x="200" y="272"/>
                </a:lnTo>
                <a:lnTo>
                  <a:pt x="202" y="272"/>
                </a:lnTo>
                <a:lnTo>
                  <a:pt x="202" y="272"/>
                </a:lnTo>
                <a:lnTo>
                  <a:pt x="202" y="272"/>
                </a:lnTo>
                <a:lnTo>
                  <a:pt x="202" y="272"/>
                </a:lnTo>
                <a:lnTo>
                  <a:pt x="202" y="274"/>
                </a:lnTo>
                <a:lnTo>
                  <a:pt x="202" y="274"/>
                </a:lnTo>
                <a:lnTo>
                  <a:pt x="202" y="274"/>
                </a:lnTo>
                <a:lnTo>
                  <a:pt x="202" y="274"/>
                </a:lnTo>
                <a:lnTo>
                  <a:pt x="202" y="272"/>
                </a:lnTo>
                <a:lnTo>
                  <a:pt x="204" y="272"/>
                </a:lnTo>
                <a:lnTo>
                  <a:pt x="204" y="272"/>
                </a:lnTo>
                <a:lnTo>
                  <a:pt x="204" y="272"/>
                </a:lnTo>
                <a:lnTo>
                  <a:pt x="204" y="272"/>
                </a:lnTo>
                <a:lnTo>
                  <a:pt x="206" y="274"/>
                </a:lnTo>
                <a:lnTo>
                  <a:pt x="206" y="274"/>
                </a:lnTo>
                <a:lnTo>
                  <a:pt x="206" y="274"/>
                </a:lnTo>
                <a:lnTo>
                  <a:pt x="206" y="274"/>
                </a:lnTo>
                <a:lnTo>
                  <a:pt x="206" y="274"/>
                </a:lnTo>
                <a:lnTo>
                  <a:pt x="206" y="276"/>
                </a:lnTo>
                <a:lnTo>
                  <a:pt x="204" y="274"/>
                </a:lnTo>
                <a:lnTo>
                  <a:pt x="204" y="274"/>
                </a:lnTo>
                <a:lnTo>
                  <a:pt x="206" y="276"/>
                </a:lnTo>
                <a:lnTo>
                  <a:pt x="206" y="276"/>
                </a:lnTo>
                <a:lnTo>
                  <a:pt x="206" y="276"/>
                </a:lnTo>
                <a:lnTo>
                  <a:pt x="206" y="276"/>
                </a:lnTo>
                <a:lnTo>
                  <a:pt x="206" y="276"/>
                </a:lnTo>
                <a:lnTo>
                  <a:pt x="208" y="276"/>
                </a:lnTo>
                <a:lnTo>
                  <a:pt x="206" y="276"/>
                </a:lnTo>
                <a:lnTo>
                  <a:pt x="206" y="276"/>
                </a:lnTo>
                <a:lnTo>
                  <a:pt x="204" y="276"/>
                </a:lnTo>
                <a:lnTo>
                  <a:pt x="204" y="276"/>
                </a:lnTo>
                <a:lnTo>
                  <a:pt x="204" y="276"/>
                </a:lnTo>
                <a:lnTo>
                  <a:pt x="202" y="276"/>
                </a:lnTo>
                <a:lnTo>
                  <a:pt x="202" y="274"/>
                </a:lnTo>
                <a:lnTo>
                  <a:pt x="202" y="274"/>
                </a:lnTo>
                <a:lnTo>
                  <a:pt x="202" y="274"/>
                </a:lnTo>
                <a:lnTo>
                  <a:pt x="200" y="274"/>
                </a:lnTo>
                <a:lnTo>
                  <a:pt x="198" y="274"/>
                </a:lnTo>
                <a:lnTo>
                  <a:pt x="198" y="274"/>
                </a:lnTo>
                <a:lnTo>
                  <a:pt x="198" y="274"/>
                </a:lnTo>
                <a:lnTo>
                  <a:pt x="198" y="276"/>
                </a:lnTo>
                <a:lnTo>
                  <a:pt x="200" y="276"/>
                </a:lnTo>
                <a:lnTo>
                  <a:pt x="200" y="274"/>
                </a:lnTo>
                <a:lnTo>
                  <a:pt x="200" y="274"/>
                </a:lnTo>
                <a:lnTo>
                  <a:pt x="200" y="276"/>
                </a:lnTo>
                <a:lnTo>
                  <a:pt x="202" y="276"/>
                </a:lnTo>
                <a:lnTo>
                  <a:pt x="202" y="276"/>
                </a:lnTo>
                <a:lnTo>
                  <a:pt x="202" y="276"/>
                </a:lnTo>
                <a:lnTo>
                  <a:pt x="202" y="276"/>
                </a:lnTo>
                <a:lnTo>
                  <a:pt x="202" y="276"/>
                </a:lnTo>
                <a:lnTo>
                  <a:pt x="204" y="276"/>
                </a:lnTo>
                <a:lnTo>
                  <a:pt x="204" y="276"/>
                </a:lnTo>
                <a:lnTo>
                  <a:pt x="204" y="276"/>
                </a:lnTo>
                <a:lnTo>
                  <a:pt x="204" y="278"/>
                </a:lnTo>
                <a:lnTo>
                  <a:pt x="206" y="278"/>
                </a:lnTo>
                <a:lnTo>
                  <a:pt x="206" y="278"/>
                </a:lnTo>
                <a:lnTo>
                  <a:pt x="206" y="278"/>
                </a:lnTo>
                <a:lnTo>
                  <a:pt x="206" y="280"/>
                </a:lnTo>
                <a:lnTo>
                  <a:pt x="204" y="280"/>
                </a:lnTo>
                <a:lnTo>
                  <a:pt x="202" y="282"/>
                </a:lnTo>
                <a:lnTo>
                  <a:pt x="202" y="282"/>
                </a:lnTo>
                <a:lnTo>
                  <a:pt x="202" y="282"/>
                </a:lnTo>
                <a:lnTo>
                  <a:pt x="202" y="282"/>
                </a:lnTo>
                <a:lnTo>
                  <a:pt x="202" y="282"/>
                </a:lnTo>
                <a:lnTo>
                  <a:pt x="202" y="282"/>
                </a:lnTo>
                <a:lnTo>
                  <a:pt x="202" y="282"/>
                </a:lnTo>
                <a:lnTo>
                  <a:pt x="202" y="282"/>
                </a:lnTo>
                <a:lnTo>
                  <a:pt x="204" y="282"/>
                </a:lnTo>
                <a:lnTo>
                  <a:pt x="204" y="282"/>
                </a:lnTo>
                <a:lnTo>
                  <a:pt x="204" y="282"/>
                </a:lnTo>
                <a:lnTo>
                  <a:pt x="204" y="282"/>
                </a:lnTo>
                <a:lnTo>
                  <a:pt x="204" y="282"/>
                </a:lnTo>
                <a:lnTo>
                  <a:pt x="206" y="282"/>
                </a:lnTo>
                <a:lnTo>
                  <a:pt x="206" y="282"/>
                </a:lnTo>
                <a:lnTo>
                  <a:pt x="206" y="282"/>
                </a:lnTo>
                <a:lnTo>
                  <a:pt x="206" y="282"/>
                </a:lnTo>
                <a:lnTo>
                  <a:pt x="206" y="282"/>
                </a:lnTo>
                <a:lnTo>
                  <a:pt x="206" y="284"/>
                </a:lnTo>
                <a:lnTo>
                  <a:pt x="204" y="284"/>
                </a:lnTo>
                <a:lnTo>
                  <a:pt x="204" y="284"/>
                </a:lnTo>
                <a:lnTo>
                  <a:pt x="204" y="284"/>
                </a:lnTo>
                <a:lnTo>
                  <a:pt x="204" y="284"/>
                </a:lnTo>
                <a:lnTo>
                  <a:pt x="204" y="284"/>
                </a:lnTo>
                <a:lnTo>
                  <a:pt x="204" y="284"/>
                </a:lnTo>
                <a:lnTo>
                  <a:pt x="202" y="284"/>
                </a:lnTo>
                <a:lnTo>
                  <a:pt x="202" y="284"/>
                </a:lnTo>
                <a:lnTo>
                  <a:pt x="202" y="284"/>
                </a:lnTo>
                <a:lnTo>
                  <a:pt x="204" y="284"/>
                </a:lnTo>
                <a:lnTo>
                  <a:pt x="204" y="284"/>
                </a:lnTo>
                <a:lnTo>
                  <a:pt x="204" y="284"/>
                </a:lnTo>
                <a:lnTo>
                  <a:pt x="204" y="284"/>
                </a:lnTo>
                <a:lnTo>
                  <a:pt x="204" y="286"/>
                </a:lnTo>
                <a:lnTo>
                  <a:pt x="202" y="286"/>
                </a:lnTo>
                <a:lnTo>
                  <a:pt x="202" y="286"/>
                </a:lnTo>
                <a:lnTo>
                  <a:pt x="200" y="286"/>
                </a:lnTo>
                <a:lnTo>
                  <a:pt x="200" y="286"/>
                </a:lnTo>
                <a:lnTo>
                  <a:pt x="200" y="286"/>
                </a:lnTo>
                <a:lnTo>
                  <a:pt x="200" y="286"/>
                </a:lnTo>
                <a:lnTo>
                  <a:pt x="200" y="286"/>
                </a:lnTo>
                <a:lnTo>
                  <a:pt x="200" y="286"/>
                </a:lnTo>
                <a:lnTo>
                  <a:pt x="198" y="286"/>
                </a:lnTo>
                <a:lnTo>
                  <a:pt x="198" y="286"/>
                </a:lnTo>
                <a:lnTo>
                  <a:pt x="198" y="284"/>
                </a:lnTo>
                <a:lnTo>
                  <a:pt x="198" y="284"/>
                </a:lnTo>
                <a:lnTo>
                  <a:pt x="198" y="284"/>
                </a:lnTo>
                <a:lnTo>
                  <a:pt x="196" y="286"/>
                </a:lnTo>
                <a:lnTo>
                  <a:pt x="196" y="286"/>
                </a:lnTo>
                <a:lnTo>
                  <a:pt x="196" y="286"/>
                </a:lnTo>
                <a:lnTo>
                  <a:pt x="196" y="286"/>
                </a:lnTo>
                <a:lnTo>
                  <a:pt x="198" y="286"/>
                </a:lnTo>
                <a:lnTo>
                  <a:pt x="198" y="286"/>
                </a:lnTo>
                <a:lnTo>
                  <a:pt x="198" y="286"/>
                </a:lnTo>
                <a:lnTo>
                  <a:pt x="198" y="286"/>
                </a:lnTo>
                <a:lnTo>
                  <a:pt x="198" y="286"/>
                </a:lnTo>
                <a:lnTo>
                  <a:pt x="198" y="286"/>
                </a:lnTo>
                <a:lnTo>
                  <a:pt x="200" y="286"/>
                </a:lnTo>
                <a:lnTo>
                  <a:pt x="200" y="286"/>
                </a:lnTo>
                <a:lnTo>
                  <a:pt x="202" y="286"/>
                </a:lnTo>
                <a:lnTo>
                  <a:pt x="202" y="288"/>
                </a:lnTo>
                <a:lnTo>
                  <a:pt x="202" y="288"/>
                </a:lnTo>
                <a:lnTo>
                  <a:pt x="202" y="288"/>
                </a:lnTo>
                <a:lnTo>
                  <a:pt x="202" y="288"/>
                </a:lnTo>
                <a:lnTo>
                  <a:pt x="200" y="288"/>
                </a:lnTo>
                <a:lnTo>
                  <a:pt x="200" y="288"/>
                </a:lnTo>
                <a:lnTo>
                  <a:pt x="198" y="288"/>
                </a:lnTo>
                <a:lnTo>
                  <a:pt x="196" y="288"/>
                </a:lnTo>
                <a:lnTo>
                  <a:pt x="196" y="288"/>
                </a:lnTo>
                <a:lnTo>
                  <a:pt x="196" y="288"/>
                </a:lnTo>
                <a:lnTo>
                  <a:pt x="196" y="288"/>
                </a:lnTo>
                <a:lnTo>
                  <a:pt x="194" y="288"/>
                </a:lnTo>
                <a:lnTo>
                  <a:pt x="194" y="288"/>
                </a:lnTo>
                <a:lnTo>
                  <a:pt x="194" y="288"/>
                </a:lnTo>
                <a:lnTo>
                  <a:pt x="194" y="288"/>
                </a:lnTo>
                <a:lnTo>
                  <a:pt x="194" y="288"/>
                </a:lnTo>
                <a:lnTo>
                  <a:pt x="194" y="288"/>
                </a:lnTo>
                <a:lnTo>
                  <a:pt x="194" y="288"/>
                </a:lnTo>
                <a:lnTo>
                  <a:pt x="194" y="288"/>
                </a:lnTo>
                <a:lnTo>
                  <a:pt x="194" y="288"/>
                </a:lnTo>
                <a:lnTo>
                  <a:pt x="196" y="290"/>
                </a:lnTo>
                <a:lnTo>
                  <a:pt x="196" y="290"/>
                </a:lnTo>
                <a:lnTo>
                  <a:pt x="196" y="290"/>
                </a:lnTo>
                <a:lnTo>
                  <a:pt x="198" y="290"/>
                </a:lnTo>
                <a:lnTo>
                  <a:pt x="200" y="290"/>
                </a:lnTo>
                <a:lnTo>
                  <a:pt x="200" y="290"/>
                </a:lnTo>
                <a:lnTo>
                  <a:pt x="198" y="290"/>
                </a:lnTo>
                <a:lnTo>
                  <a:pt x="198" y="290"/>
                </a:lnTo>
                <a:lnTo>
                  <a:pt x="200" y="290"/>
                </a:lnTo>
                <a:lnTo>
                  <a:pt x="200" y="290"/>
                </a:lnTo>
                <a:lnTo>
                  <a:pt x="200" y="290"/>
                </a:lnTo>
                <a:lnTo>
                  <a:pt x="200" y="290"/>
                </a:lnTo>
                <a:lnTo>
                  <a:pt x="200" y="292"/>
                </a:lnTo>
                <a:lnTo>
                  <a:pt x="198" y="292"/>
                </a:lnTo>
                <a:lnTo>
                  <a:pt x="196" y="292"/>
                </a:lnTo>
                <a:lnTo>
                  <a:pt x="196" y="292"/>
                </a:lnTo>
                <a:lnTo>
                  <a:pt x="196" y="292"/>
                </a:lnTo>
                <a:lnTo>
                  <a:pt x="196" y="292"/>
                </a:lnTo>
                <a:lnTo>
                  <a:pt x="196" y="292"/>
                </a:lnTo>
                <a:lnTo>
                  <a:pt x="196" y="292"/>
                </a:lnTo>
                <a:lnTo>
                  <a:pt x="196" y="292"/>
                </a:lnTo>
                <a:lnTo>
                  <a:pt x="196" y="292"/>
                </a:lnTo>
                <a:lnTo>
                  <a:pt x="194" y="292"/>
                </a:lnTo>
                <a:lnTo>
                  <a:pt x="194" y="292"/>
                </a:lnTo>
                <a:lnTo>
                  <a:pt x="194" y="292"/>
                </a:lnTo>
                <a:lnTo>
                  <a:pt x="194" y="292"/>
                </a:lnTo>
                <a:lnTo>
                  <a:pt x="194" y="292"/>
                </a:lnTo>
                <a:lnTo>
                  <a:pt x="192" y="292"/>
                </a:lnTo>
                <a:lnTo>
                  <a:pt x="190" y="292"/>
                </a:lnTo>
                <a:lnTo>
                  <a:pt x="190" y="292"/>
                </a:lnTo>
                <a:lnTo>
                  <a:pt x="190" y="292"/>
                </a:lnTo>
                <a:lnTo>
                  <a:pt x="190" y="292"/>
                </a:lnTo>
                <a:lnTo>
                  <a:pt x="192" y="292"/>
                </a:lnTo>
                <a:lnTo>
                  <a:pt x="192" y="292"/>
                </a:lnTo>
                <a:lnTo>
                  <a:pt x="192" y="292"/>
                </a:lnTo>
                <a:lnTo>
                  <a:pt x="192" y="292"/>
                </a:lnTo>
                <a:lnTo>
                  <a:pt x="194" y="292"/>
                </a:lnTo>
                <a:lnTo>
                  <a:pt x="194" y="292"/>
                </a:lnTo>
                <a:lnTo>
                  <a:pt x="196" y="292"/>
                </a:lnTo>
                <a:lnTo>
                  <a:pt x="196" y="294"/>
                </a:lnTo>
                <a:lnTo>
                  <a:pt x="194" y="294"/>
                </a:lnTo>
                <a:lnTo>
                  <a:pt x="194" y="294"/>
                </a:lnTo>
                <a:lnTo>
                  <a:pt x="194" y="294"/>
                </a:lnTo>
                <a:lnTo>
                  <a:pt x="194" y="294"/>
                </a:lnTo>
                <a:lnTo>
                  <a:pt x="194" y="294"/>
                </a:lnTo>
                <a:lnTo>
                  <a:pt x="194" y="294"/>
                </a:lnTo>
                <a:lnTo>
                  <a:pt x="194" y="294"/>
                </a:lnTo>
                <a:lnTo>
                  <a:pt x="196" y="294"/>
                </a:lnTo>
                <a:lnTo>
                  <a:pt x="196" y="294"/>
                </a:lnTo>
                <a:lnTo>
                  <a:pt x="196" y="294"/>
                </a:lnTo>
                <a:lnTo>
                  <a:pt x="196" y="294"/>
                </a:lnTo>
                <a:lnTo>
                  <a:pt x="198" y="294"/>
                </a:lnTo>
                <a:lnTo>
                  <a:pt x="198" y="294"/>
                </a:lnTo>
                <a:lnTo>
                  <a:pt x="196" y="294"/>
                </a:lnTo>
                <a:lnTo>
                  <a:pt x="194" y="294"/>
                </a:lnTo>
                <a:lnTo>
                  <a:pt x="192" y="294"/>
                </a:lnTo>
                <a:lnTo>
                  <a:pt x="192" y="294"/>
                </a:lnTo>
                <a:lnTo>
                  <a:pt x="192" y="294"/>
                </a:lnTo>
                <a:lnTo>
                  <a:pt x="194" y="294"/>
                </a:lnTo>
                <a:lnTo>
                  <a:pt x="196" y="294"/>
                </a:lnTo>
                <a:lnTo>
                  <a:pt x="196" y="294"/>
                </a:lnTo>
                <a:lnTo>
                  <a:pt x="196" y="294"/>
                </a:lnTo>
                <a:lnTo>
                  <a:pt x="196" y="296"/>
                </a:lnTo>
                <a:lnTo>
                  <a:pt x="192" y="296"/>
                </a:lnTo>
                <a:lnTo>
                  <a:pt x="192" y="296"/>
                </a:lnTo>
                <a:lnTo>
                  <a:pt x="190" y="296"/>
                </a:lnTo>
                <a:lnTo>
                  <a:pt x="186" y="296"/>
                </a:lnTo>
                <a:lnTo>
                  <a:pt x="186" y="296"/>
                </a:lnTo>
                <a:lnTo>
                  <a:pt x="186" y="296"/>
                </a:lnTo>
                <a:lnTo>
                  <a:pt x="184" y="296"/>
                </a:lnTo>
                <a:lnTo>
                  <a:pt x="184" y="296"/>
                </a:lnTo>
                <a:lnTo>
                  <a:pt x="184" y="296"/>
                </a:lnTo>
                <a:lnTo>
                  <a:pt x="188" y="296"/>
                </a:lnTo>
                <a:lnTo>
                  <a:pt x="188" y="296"/>
                </a:lnTo>
                <a:lnTo>
                  <a:pt x="190" y="296"/>
                </a:lnTo>
                <a:lnTo>
                  <a:pt x="190" y="296"/>
                </a:lnTo>
                <a:lnTo>
                  <a:pt x="192" y="296"/>
                </a:lnTo>
                <a:lnTo>
                  <a:pt x="194" y="296"/>
                </a:lnTo>
                <a:lnTo>
                  <a:pt x="194" y="296"/>
                </a:lnTo>
                <a:lnTo>
                  <a:pt x="196" y="296"/>
                </a:lnTo>
                <a:lnTo>
                  <a:pt x="196" y="296"/>
                </a:lnTo>
                <a:lnTo>
                  <a:pt x="196" y="298"/>
                </a:lnTo>
                <a:lnTo>
                  <a:pt x="196" y="298"/>
                </a:lnTo>
                <a:lnTo>
                  <a:pt x="194" y="298"/>
                </a:lnTo>
                <a:lnTo>
                  <a:pt x="190" y="298"/>
                </a:lnTo>
                <a:lnTo>
                  <a:pt x="190" y="298"/>
                </a:lnTo>
                <a:lnTo>
                  <a:pt x="190" y="298"/>
                </a:lnTo>
                <a:lnTo>
                  <a:pt x="190" y="298"/>
                </a:lnTo>
                <a:lnTo>
                  <a:pt x="190" y="298"/>
                </a:lnTo>
                <a:lnTo>
                  <a:pt x="190" y="298"/>
                </a:lnTo>
                <a:lnTo>
                  <a:pt x="188" y="298"/>
                </a:lnTo>
                <a:lnTo>
                  <a:pt x="188" y="298"/>
                </a:lnTo>
                <a:lnTo>
                  <a:pt x="186" y="298"/>
                </a:lnTo>
                <a:lnTo>
                  <a:pt x="186" y="298"/>
                </a:lnTo>
                <a:lnTo>
                  <a:pt x="186" y="298"/>
                </a:lnTo>
                <a:lnTo>
                  <a:pt x="186" y="298"/>
                </a:lnTo>
                <a:lnTo>
                  <a:pt x="186" y="298"/>
                </a:lnTo>
                <a:lnTo>
                  <a:pt x="186" y="298"/>
                </a:lnTo>
                <a:lnTo>
                  <a:pt x="186" y="298"/>
                </a:lnTo>
                <a:lnTo>
                  <a:pt x="188" y="298"/>
                </a:lnTo>
                <a:lnTo>
                  <a:pt x="188" y="298"/>
                </a:lnTo>
                <a:lnTo>
                  <a:pt x="188" y="298"/>
                </a:lnTo>
                <a:lnTo>
                  <a:pt x="190" y="300"/>
                </a:lnTo>
                <a:lnTo>
                  <a:pt x="192" y="300"/>
                </a:lnTo>
                <a:lnTo>
                  <a:pt x="192" y="300"/>
                </a:lnTo>
                <a:lnTo>
                  <a:pt x="192" y="300"/>
                </a:lnTo>
                <a:lnTo>
                  <a:pt x="192" y="300"/>
                </a:lnTo>
                <a:lnTo>
                  <a:pt x="192" y="300"/>
                </a:lnTo>
                <a:lnTo>
                  <a:pt x="192" y="300"/>
                </a:lnTo>
                <a:lnTo>
                  <a:pt x="192" y="300"/>
                </a:lnTo>
                <a:lnTo>
                  <a:pt x="190" y="300"/>
                </a:lnTo>
                <a:lnTo>
                  <a:pt x="190" y="300"/>
                </a:lnTo>
                <a:lnTo>
                  <a:pt x="190" y="300"/>
                </a:lnTo>
                <a:lnTo>
                  <a:pt x="188" y="300"/>
                </a:lnTo>
                <a:lnTo>
                  <a:pt x="186" y="300"/>
                </a:lnTo>
                <a:lnTo>
                  <a:pt x="184" y="300"/>
                </a:lnTo>
                <a:lnTo>
                  <a:pt x="184" y="300"/>
                </a:lnTo>
                <a:lnTo>
                  <a:pt x="184" y="300"/>
                </a:lnTo>
                <a:lnTo>
                  <a:pt x="188" y="300"/>
                </a:lnTo>
                <a:lnTo>
                  <a:pt x="188" y="300"/>
                </a:lnTo>
                <a:lnTo>
                  <a:pt x="190" y="300"/>
                </a:lnTo>
                <a:lnTo>
                  <a:pt x="190" y="300"/>
                </a:lnTo>
                <a:lnTo>
                  <a:pt x="190" y="300"/>
                </a:lnTo>
                <a:lnTo>
                  <a:pt x="192" y="300"/>
                </a:lnTo>
                <a:lnTo>
                  <a:pt x="192" y="302"/>
                </a:lnTo>
                <a:lnTo>
                  <a:pt x="192" y="302"/>
                </a:lnTo>
                <a:lnTo>
                  <a:pt x="192" y="302"/>
                </a:lnTo>
                <a:lnTo>
                  <a:pt x="192" y="302"/>
                </a:lnTo>
                <a:lnTo>
                  <a:pt x="192" y="302"/>
                </a:lnTo>
                <a:lnTo>
                  <a:pt x="190" y="302"/>
                </a:lnTo>
                <a:lnTo>
                  <a:pt x="190" y="302"/>
                </a:lnTo>
                <a:lnTo>
                  <a:pt x="190" y="302"/>
                </a:lnTo>
                <a:lnTo>
                  <a:pt x="190" y="302"/>
                </a:lnTo>
                <a:lnTo>
                  <a:pt x="188" y="302"/>
                </a:lnTo>
                <a:lnTo>
                  <a:pt x="188" y="302"/>
                </a:lnTo>
                <a:lnTo>
                  <a:pt x="188" y="302"/>
                </a:lnTo>
                <a:lnTo>
                  <a:pt x="188" y="302"/>
                </a:lnTo>
                <a:lnTo>
                  <a:pt x="190" y="302"/>
                </a:lnTo>
                <a:lnTo>
                  <a:pt x="190" y="302"/>
                </a:lnTo>
                <a:lnTo>
                  <a:pt x="190" y="302"/>
                </a:lnTo>
                <a:lnTo>
                  <a:pt x="190" y="302"/>
                </a:lnTo>
                <a:lnTo>
                  <a:pt x="192" y="302"/>
                </a:lnTo>
                <a:lnTo>
                  <a:pt x="192" y="302"/>
                </a:lnTo>
                <a:lnTo>
                  <a:pt x="192" y="302"/>
                </a:lnTo>
                <a:lnTo>
                  <a:pt x="192" y="302"/>
                </a:lnTo>
                <a:lnTo>
                  <a:pt x="192" y="302"/>
                </a:lnTo>
                <a:lnTo>
                  <a:pt x="192" y="304"/>
                </a:lnTo>
                <a:lnTo>
                  <a:pt x="192" y="304"/>
                </a:lnTo>
                <a:lnTo>
                  <a:pt x="192" y="304"/>
                </a:lnTo>
                <a:lnTo>
                  <a:pt x="190" y="304"/>
                </a:lnTo>
                <a:lnTo>
                  <a:pt x="190" y="304"/>
                </a:lnTo>
                <a:lnTo>
                  <a:pt x="192" y="304"/>
                </a:lnTo>
                <a:lnTo>
                  <a:pt x="192" y="304"/>
                </a:lnTo>
                <a:lnTo>
                  <a:pt x="188" y="304"/>
                </a:lnTo>
                <a:lnTo>
                  <a:pt x="188" y="304"/>
                </a:lnTo>
                <a:lnTo>
                  <a:pt x="188" y="304"/>
                </a:lnTo>
                <a:lnTo>
                  <a:pt x="188" y="304"/>
                </a:lnTo>
                <a:lnTo>
                  <a:pt x="186" y="304"/>
                </a:lnTo>
                <a:lnTo>
                  <a:pt x="186" y="304"/>
                </a:lnTo>
                <a:lnTo>
                  <a:pt x="186" y="304"/>
                </a:lnTo>
                <a:lnTo>
                  <a:pt x="186" y="304"/>
                </a:lnTo>
                <a:lnTo>
                  <a:pt x="186" y="304"/>
                </a:lnTo>
                <a:lnTo>
                  <a:pt x="186" y="304"/>
                </a:lnTo>
                <a:lnTo>
                  <a:pt x="186" y="304"/>
                </a:lnTo>
                <a:lnTo>
                  <a:pt x="186" y="304"/>
                </a:lnTo>
                <a:lnTo>
                  <a:pt x="186" y="304"/>
                </a:lnTo>
                <a:lnTo>
                  <a:pt x="186" y="304"/>
                </a:lnTo>
                <a:lnTo>
                  <a:pt x="186" y="304"/>
                </a:lnTo>
                <a:lnTo>
                  <a:pt x="188" y="304"/>
                </a:lnTo>
                <a:lnTo>
                  <a:pt x="186" y="306"/>
                </a:lnTo>
                <a:lnTo>
                  <a:pt x="186" y="306"/>
                </a:lnTo>
                <a:lnTo>
                  <a:pt x="186" y="306"/>
                </a:lnTo>
                <a:lnTo>
                  <a:pt x="186" y="306"/>
                </a:lnTo>
                <a:lnTo>
                  <a:pt x="182" y="304"/>
                </a:lnTo>
                <a:lnTo>
                  <a:pt x="182" y="304"/>
                </a:lnTo>
                <a:lnTo>
                  <a:pt x="182" y="304"/>
                </a:lnTo>
                <a:lnTo>
                  <a:pt x="182" y="304"/>
                </a:lnTo>
                <a:lnTo>
                  <a:pt x="182" y="304"/>
                </a:lnTo>
                <a:lnTo>
                  <a:pt x="182" y="302"/>
                </a:lnTo>
                <a:lnTo>
                  <a:pt x="182" y="302"/>
                </a:lnTo>
                <a:lnTo>
                  <a:pt x="182" y="302"/>
                </a:lnTo>
                <a:lnTo>
                  <a:pt x="182" y="302"/>
                </a:lnTo>
                <a:lnTo>
                  <a:pt x="182" y="302"/>
                </a:lnTo>
                <a:lnTo>
                  <a:pt x="182" y="302"/>
                </a:lnTo>
                <a:lnTo>
                  <a:pt x="182" y="302"/>
                </a:lnTo>
                <a:lnTo>
                  <a:pt x="182" y="302"/>
                </a:lnTo>
                <a:lnTo>
                  <a:pt x="182" y="302"/>
                </a:lnTo>
                <a:lnTo>
                  <a:pt x="182" y="302"/>
                </a:lnTo>
                <a:lnTo>
                  <a:pt x="182" y="302"/>
                </a:lnTo>
                <a:lnTo>
                  <a:pt x="182" y="302"/>
                </a:lnTo>
                <a:lnTo>
                  <a:pt x="182" y="302"/>
                </a:lnTo>
                <a:lnTo>
                  <a:pt x="182" y="304"/>
                </a:lnTo>
                <a:lnTo>
                  <a:pt x="182" y="304"/>
                </a:lnTo>
                <a:lnTo>
                  <a:pt x="182" y="304"/>
                </a:lnTo>
                <a:lnTo>
                  <a:pt x="182" y="304"/>
                </a:lnTo>
                <a:lnTo>
                  <a:pt x="182" y="304"/>
                </a:lnTo>
                <a:lnTo>
                  <a:pt x="182" y="304"/>
                </a:lnTo>
                <a:lnTo>
                  <a:pt x="182" y="304"/>
                </a:lnTo>
                <a:lnTo>
                  <a:pt x="180" y="304"/>
                </a:lnTo>
                <a:lnTo>
                  <a:pt x="178" y="304"/>
                </a:lnTo>
                <a:lnTo>
                  <a:pt x="178" y="304"/>
                </a:lnTo>
                <a:lnTo>
                  <a:pt x="178" y="304"/>
                </a:lnTo>
                <a:lnTo>
                  <a:pt x="178" y="304"/>
                </a:lnTo>
                <a:lnTo>
                  <a:pt x="176" y="304"/>
                </a:lnTo>
                <a:lnTo>
                  <a:pt x="176" y="304"/>
                </a:lnTo>
                <a:lnTo>
                  <a:pt x="176" y="304"/>
                </a:lnTo>
                <a:lnTo>
                  <a:pt x="176" y="302"/>
                </a:lnTo>
                <a:lnTo>
                  <a:pt x="176" y="302"/>
                </a:lnTo>
                <a:lnTo>
                  <a:pt x="176" y="302"/>
                </a:lnTo>
                <a:lnTo>
                  <a:pt x="176" y="302"/>
                </a:lnTo>
                <a:lnTo>
                  <a:pt x="176" y="302"/>
                </a:lnTo>
                <a:lnTo>
                  <a:pt x="176" y="302"/>
                </a:lnTo>
                <a:lnTo>
                  <a:pt x="176" y="304"/>
                </a:lnTo>
                <a:lnTo>
                  <a:pt x="176" y="304"/>
                </a:lnTo>
                <a:lnTo>
                  <a:pt x="176" y="304"/>
                </a:lnTo>
                <a:lnTo>
                  <a:pt x="176" y="304"/>
                </a:lnTo>
                <a:lnTo>
                  <a:pt x="176" y="304"/>
                </a:lnTo>
                <a:lnTo>
                  <a:pt x="182" y="304"/>
                </a:lnTo>
                <a:lnTo>
                  <a:pt x="184" y="304"/>
                </a:lnTo>
                <a:lnTo>
                  <a:pt x="184" y="304"/>
                </a:lnTo>
                <a:lnTo>
                  <a:pt x="184" y="306"/>
                </a:lnTo>
                <a:lnTo>
                  <a:pt x="184" y="306"/>
                </a:lnTo>
                <a:lnTo>
                  <a:pt x="184" y="306"/>
                </a:lnTo>
                <a:lnTo>
                  <a:pt x="184" y="306"/>
                </a:lnTo>
                <a:lnTo>
                  <a:pt x="182" y="306"/>
                </a:lnTo>
                <a:lnTo>
                  <a:pt x="182" y="308"/>
                </a:lnTo>
                <a:lnTo>
                  <a:pt x="182" y="308"/>
                </a:lnTo>
                <a:lnTo>
                  <a:pt x="182" y="308"/>
                </a:lnTo>
                <a:lnTo>
                  <a:pt x="180" y="308"/>
                </a:lnTo>
                <a:lnTo>
                  <a:pt x="182" y="308"/>
                </a:lnTo>
                <a:lnTo>
                  <a:pt x="184" y="306"/>
                </a:lnTo>
                <a:lnTo>
                  <a:pt x="184" y="306"/>
                </a:lnTo>
                <a:lnTo>
                  <a:pt x="184" y="306"/>
                </a:lnTo>
                <a:lnTo>
                  <a:pt x="184" y="306"/>
                </a:lnTo>
                <a:lnTo>
                  <a:pt x="184" y="306"/>
                </a:lnTo>
                <a:lnTo>
                  <a:pt x="186" y="306"/>
                </a:lnTo>
                <a:lnTo>
                  <a:pt x="186" y="306"/>
                </a:lnTo>
                <a:lnTo>
                  <a:pt x="186" y="306"/>
                </a:lnTo>
                <a:lnTo>
                  <a:pt x="186" y="306"/>
                </a:lnTo>
                <a:lnTo>
                  <a:pt x="186" y="306"/>
                </a:lnTo>
                <a:lnTo>
                  <a:pt x="186" y="308"/>
                </a:lnTo>
                <a:lnTo>
                  <a:pt x="186" y="308"/>
                </a:lnTo>
                <a:lnTo>
                  <a:pt x="186" y="308"/>
                </a:lnTo>
                <a:lnTo>
                  <a:pt x="186" y="308"/>
                </a:lnTo>
                <a:lnTo>
                  <a:pt x="186" y="308"/>
                </a:lnTo>
                <a:lnTo>
                  <a:pt x="184" y="308"/>
                </a:lnTo>
                <a:lnTo>
                  <a:pt x="184" y="310"/>
                </a:lnTo>
                <a:lnTo>
                  <a:pt x="186" y="310"/>
                </a:lnTo>
                <a:lnTo>
                  <a:pt x="186" y="310"/>
                </a:lnTo>
                <a:lnTo>
                  <a:pt x="186" y="310"/>
                </a:lnTo>
                <a:lnTo>
                  <a:pt x="186" y="310"/>
                </a:lnTo>
                <a:lnTo>
                  <a:pt x="186" y="310"/>
                </a:lnTo>
                <a:lnTo>
                  <a:pt x="186" y="310"/>
                </a:lnTo>
                <a:lnTo>
                  <a:pt x="186" y="310"/>
                </a:lnTo>
                <a:lnTo>
                  <a:pt x="186" y="310"/>
                </a:lnTo>
                <a:lnTo>
                  <a:pt x="186" y="310"/>
                </a:lnTo>
                <a:lnTo>
                  <a:pt x="186" y="312"/>
                </a:lnTo>
                <a:lnTo>
                  <a:pt x="182" y="310"/>
                </a:lnTo>
                <a:lnTo>
                  <a:pt x="182" y="310"/>
                </a:lnTo>
                <a:lnTo>
                  <a:pt x="180" y="310"/>
                </a:lnTo>
                <a:lnTo>
                  <a:pt x="180" y="310"/>
                </a:lnTo>
                <a:lnTo>
                  <a:pt x="178" y="310"/>
                </a:lnTo>
                <a:lnTo>
                  <a:pt x="174" y="310"/>
                </a:lnTo>
                <a:lnTo>
                  <a:pt x="176" y="308"/>
                </a:lnTo>
                <a:lnTo>
                  <a:pt x="176" y="308"/>
                </a:lnTo>
                <a:lnTo>
                  <a:pt x="176" y="308"/>
                </a:lnTo>
                <a:lnTo>
                  <a:pt x="176" y="306"/>
                </a:lnTo>
                <a:lnTo>
                  <a:pt x="176" y="306"/>
                </a:lnTo>
                <a:lnTo>
                  <a:pt x="176" y="306"/>
                </a:lnTo>
                <a:lnTo>
                  <a:pt x="176" y="306"/>
                </a:lnTo>
                <a:lnTo>
                  <a:pt x="176" y="306"/>
                </a:lnTo>
                <a:lnTo>
                  <a:pt x="176" y="308"/>
                </a:lnTo>
                <a:lnTo>
                  <a:pt x="176" y="308"/>
                </a:lnTo>
                <a:lnTo>
                  <a:pt x="176" y="308"/>
                </a:lnTo>
                <a:lnTo>
                  <a:pt x="174" y="308"/>
                </a:lnTo>
                <a:lnTo>
                  <a:pt x="174" y="308"/>
                </a:lnTo>
                <a:lnTo>
                  <a:pt x="174" y="308"/>
                </a:lnTo>
                <a:lnTo>
                  <a:pt x="174" y="308"/>
                </a:lnTo>
                <a:lnTo>
                  <a:pt x="172" y="310"/>
                </a:lnTo>
                <a:lnTo>
                  <a:pt x="172" y="310"/>
                </a:lnTo>
                <a:lnTo>
                  <a:pt x="172" y="310"/>
                </a:lnTo>
                <a:lnTo>
                  <a:pt x="172" y="310"/>
                </a:lnTo>
                <a:lnTo>
                  <a:pt x="172" y="310"/>
                </a:lnTo>
                <a:lnTo>
                  <a:pt x="172" y="310"/>
                </a:lnTo>
                <a:lnTo>
                  <a:pt x="172" y="310"/>
                </a:lnTo>
                <a:lnTo>
                  <a:pt x="170" y="310"/>
                </a:lnTo>
                <a:lnTo>
                  <a:pt x="170" y="310"/>
                </a:lnTo>
                <a:lnTo>
                  <a:pt x="170" y="310"/>
                </a:lnTo>
                <a:lnTo>
                  <a:pt x="170" y="310"/>
                </a:lnTo>
                <a:lnTo>
                  <a:pt x="170" y="310"/>
                </a:lnTo>
                <a:lnTo>
                  <a:pt x="170" y="310"/>
                </a:lnTo>
                <a:lnTo>
                  <a:pt x="170" y="310"/>
                </a:lnTo>
                <a:lnTo>
                  <a:pt x="170" y="312"/>
                </a:lnTo>
                <a:lnTo>
                  <a:pt x="170" y="312"/>
                </a:lnTo>
                <a:lnTo>
                  <a:pt x="170" y="312"/>
                </a:lnTo>
                <a:lnTo>
                  <a:pt x="168" y="312"/>
                </a:lnTo>
                <a:lnTo>
                  <a:pt x="168" y="312"/>
                </a:lnTo>
                <a:lnTo>
                  <a:pt x="168" y="312"/>
                </a:lnTo>
                <a:lnTo>
                  <a:pt x="168" y="312"/>
                </a:lnTo>
                <a:lnTo>
                  <a:pt x="168" y="312"/>
                </a:lnTo>
                <a:lnTo>
                  <a:pt x="168" y="312"/>
                </a:lnTo>
                <a:lnTo>
                  <a:pt x="168" y="312"/>
                </a:lnTo>
                <a:lnTo>
                  <a:pt x="166" y="312"/>
                </a:lnTo>
                <a:lnTo>
                  <a:pt x="164" y="312"/>
                </a:lnTo>
                <a:lnTo>
                  <a:pt x="164" y="312"/>
                </a:lnTo>
                <a:lnTo>
                  <a:pt x="164" y="312"/>
                </a:lnTo>
                <a:lnTo>
                  <a:pt x="164" y="310"/>
                </a:lnTo>
                <a:lnTo>
                  <a:pt x="164" y="310"/>
                </a:lnTo>
                <a:lnTo>
                  <a:pt x="162" y="310"/>
                </a:lnTo>
                <a:lnTo>
                  <a:pt x="162" y="310"/>
                </a:lnTo>
                <a:lnTo>
                  <a:pt x="162" y="312"/>
                </a:lnTo>
                <a:lnTo>
                  <a:pt x="162" y="312"/>
                </a:lnTo>
                <a:lnTo>
                  <a:pt x="162" y="312"/>
                </a:lnTo>
                <a:lnTo>
                  <a:pt x="162" y="312"/>
                </a:lnTo>
                <a:lnTo>
                  <a:pt x="162" y="312"/>
                </a:lnTo>
                <a:lnTo>
                  <a:pt x="162" y="312"/>
                </a:lnTo>
                <a:lnTo>
                  <a:pt x="162" y="310"/>
                </a:lnTo>
                <a:lnTo>
                  <a:pt x="162" y="310"/>
                </a:lnTo>
                <a:lnTo>
                  <a:pt x="164" y="310"/>
                </a:lnTo>
                <a:lnTo>
                  <a:pt x="164" y="310"/>
                </a:lnTo>
                <a:lnTo>
                  <a:pt x="164" y="310"/>
                </a:lnTo>
                <a:lnTo>
                  <a:pt x="164" y="310"/>
                </a:lnTo>
                <a:lnTo>
                  <a:pt x="166" y="310"/>
                </a:lnTo>
                <a:lnTo>
                  <a:pt x="166" y="310"/>
                </a:lnTo>
                <a:lnTo>
                  <a:pt x="168" y="308"/>
                </a:lnTo>
                <a:lnTo>
                  <a:pt x="168" y="306"/>
                </a:lnTo>
                <a:lnTo>
                  <a:pt x="170" y="306"/>
                </a:lnTo>
                <a:lnTo>
                  <a:pt x="170" y="306"/>
                </a:lnTo>
                <a:lnTo>
                  <a:pt x="170" y="306"/>
                </a:lnTo>
                <a:lnTo>
                  <a:pt x="172" y="306"/>
                </a:lnTo>
                <a:lnTo>
                  <a:pt x="172" y="304"/>
                </a:lnTo>
                <a:lnTo>
                  <a:pt x="172" y="304"/>
                </a:lnTo>
                <a:lnTo>
                  <a:pt x="172" y="304"/>
                </a:lnTo>
                <a:lnTo>
                  <a:pt x="166" y="308"/>
                </a:lnTo>
                <a:lnTo>
                  <a:pt x="166" y="308"/>
                </a:lnTo>
                <a:lnTo>
                  <a:pt x="166" y="308"/>
                </a:lnTo>
                <a:lnTo>
                  <a:pt x="166" y="308"/>
                </a:lnTo>
                <a:lnTo>
                  <a:pt x="166" y="308"/>
                </a:lnTo>
                <a:lnTo>
                  <a:pt x="166" y="308"/>
                </a:lnTo>
                <a:lnTo>
                  <a:pt x="164" y="310"/>
                </a:lnTo>
                <a:lnTo>
                  <a:pt x="164" y="310"/>
                </a:lnTo>
                <a:lnTo>
                  <a:pt x="164" y="310"/>
                </a:lnTo>
                <a:lnTo>
                  <a:pt x="164" y="310"/>
                </a:lnTo>
                <a:lnTo>
                  <a:pt x="164" y="310"/>
                </a:lnTo>
                <a:lnTo>
                  <a:pt x="164" y="310"/>
                </a:lnTo>
                <a:lnTo>
                  <a:pt x="164" y="310"/>
                </a:lnTo>
                <a:lnTo>
                  <a:pt x="162" y="310"/>
                </a:lnTo>
                <a:lnTo>
                  <a:pt x="162" y="310"/>
                </a:lnTo>
                <a:lnTo>
                  <a:pt x="162" y="310"/>
                </a:lnTo>
                <a:lnTo>
                  <a:pt x="162" y="310"/>
                </a:lnTo>
                <a:lnTo>
                  <a:pt x="162" y="310"/>
                </a:lnTo>
                <a:lnTo>
                  <a:pt x="162" y="310"/>
                </a:lnTo>
                <a:lnTo>
                  <a:pt x="162" y="310"/>
                </a:lnTo>
                <a:lnTo>
                  <a:pt x="162" y="310"/>
                </a:lnTo>
                <a:lnTo>
                  <a:pt x="162" y="310"/>
                </a:lnTo>
                <a:lnTo>
                  <a:pt x="162" y="310"/>
                </a:lnTo>
                <a:lnTo>
                  <a:pt x="162" y="310"/>
                </a:lnTo>
                <a:lnTo>
                  <a:pt x="162" y="310"/>
                </a:lnTo>
                <a:lnTo>
                  <a:pt x="162" y="310"/>
                </a:lnTo>
                <a:lnTo>
                  <a:pt x="162" y="308"/>
                </a:lnTo>
                <a:lnTo>
                  <a:pt x="162" y="308"/>
                </a:lnTo>
                <a:lnTo>
                  <a:pt x="164" y="308"/>
                </a:lnTo>
                <a:lnTo>
                  <a:pt x="164" y="308"/>
                </a:lnTo>
                <a:lnTo>
                  <a:pt x="164" y="308"/>
                </a:lnTo>
                <a:lnTo>
                  <a:pt x="166" y="308"/>
                </a:lnTo>
                <a:lnTo>
                  <a:pt x="166" y="306"/>
                </a:lnTo>
                <a:lnTo>
                  <a:pt x="168" y="302"/>
                </a:lnTo>
                <a:lnTo>
                  <a:pt x="170" y="302"/>
                </a:lnTo>
                <a:lnTo>
                  <a:pt x="170" y="302"/>
                </a:lnTo>
                <a:lnTo>
                  <a:pt x="170" y="302"/>
                </a:lnTo>
                <a:lnTo>
                  <a:pt x="170" y="302"/>
                </a:lnTo>
                <a:lnTo>
                  <a:pt x="170" y="302"/>
                </a:lnTo>
                <a:lnTo>
                  <a:pt x="170" y="302"/>
                </a:lnTo>
                <a:lnTo>
                  <a:pt x="170" y="302"/>
                </a:lnTo>
                <a:lnTo>
                  <a:pt x="170" y="302"/>
                </a:lnTo>
                <a:lnTo>
                  <a:pt x="172" y="302"/>
                </a:lnTo>
                <a:lnTo>
                  <a:pt x="170" y="302"/>
                </a:lnTo>
                <a:lnTo>
                  <a:pt x="170" y="302"/>
                </a:lnTo>
                <a:lnTo>
                  <a:pt x="170" y="302"/>
                </a:lnTo>
                <a:lnTo>
                  <a:pt x="168" y="302"/>
                </a:lnTo>
                <a:lnTo>
                  <a:pt x="168" y="302"/>
                </a:lnTo>
                <a:lnTo>
                  <a:pt x="168" y="302"/>
                </a:lnTo>
                <a:lnTo>
                  <a:pt x="168" y="302"/>
                </a:lnTo>
                <a:lnTo>
                  <a:pt x="168" y="302"/>
                </a:lnTo>
                <a:lnTo>
                  <a:pt x="168" y="304"/>
                </a:lnTo>
                <a:lnTo>
                  <a:pt x="168" y="304"/>
                </a:lnTo>
                <a:lnTo>
                  <a:pt x="168" y="304"/>
                </a:lnTo>
                <a:lnTo>
                  <a:pt x="166" y="304"/>
                </a:lnTo>
                <a:lnTo>
                  <a:pt x="166" y="304"/>
                </a:lnTo>
                <a:lnTo>
                  <a:pt x="166" y="306"/>
                </a:lnTo>
                <a:lnTo>
                  <a:pt x="164" y="306"/>
                </a:lnTo>
                <a:lnTo>
                  <a:pt x="162" y="306"/>
                </a:lnTo>
                <a:lnTo>
                  <a:pt x="162" y="306"/>
                </a:lnTo>
                <a:lnTo>
                  <a:pt x="162" y="306"/>
                </a:lnTo>
                <a:lnTo>
                  <a:pt x="162" y="306"/>
                </a:lnTo>
                <a:lnTo>
                  <a:pt x="162" y="306"/>
                </a:lnTo>
                <a:lnTo>
                  <a:pt x="162" y="304"/>
                </a:lnTo>
                <a:lnTo>
                  <a:pt x="162" y="304"/>
                </a:lnTo>
                <a:lnTo>
                  <a:pt x="164" y="304"/>
                </a:lnTo>
                <a:lnTo>
                  <a:pt x="164" y="304"/>
                </a:lnTo>
                <a:lnTo>
                  <a:pt x="164" y="302"/>
                </a:lnTo>
                <a:lnTo>
                  <a:pt x="166" y="302"/>
                </a:lnTo>
                <a:lnTo>
                  <a:pt x="164" y="302"/>
                </a:lnTo>
                <a:lnTo>
                  <a:pt x="164" y="304"/>
                </a:lnTo>
                <a:lnTo>
                  <a:pt x="164" y="304"/>
                </a:lnTo>
                <a:lnTo>
                  <a:pt x="164" y="304"/>
                </a:lnTo>
                <a:lnTo>
                  <a:pt x="162" y="304"/>
                </a:lnTo>
                <a:lnTo>
                  <a:pt x="162" y="304"/>
                </a:lnTo>
                <a:lnTo>
                  <a:pt x="160" y="304"/>
                </a:lnTo>
                <a:lnTo>
                  <a:pt x="160" y="304"/>
                </a:lnTo>
                <a:lnTo>
                  <a:pt x="160" y="304"/>
                </a:lnTo>
                <a:lnTo>
                  <a:pt x="162" y="304"/>
                </a:lnTo>
                <a:lnTo>
                  <a:pt x="162" y="302"/>
                </a:lnTo>
                <a:lnTo>
                  <a:pt x="164" y="302"/>
                </a:lnTo>
                <a:lnTo>
                  <a:pt x="164" y="302"/>
                </a:lnTo>
                <a:lnTo>
                  <a:pt x="162" y="302"/>
                </a:lnTo>
                <a:lnTo>
                  <a:pt x="162" y="302"/>
                </a:lnTo>
                <a:lnTo>
                  <a:pt x="160" y="302"/>
                </a:lnTo>
                <a:lnTo>
                  <a:pt x="160" y="302"/>
                </a:lnTo>
                <a:lnTo>
                  <a:pt x="160" y="304"/>
                </a:lnTo>
                <a:lnTo>
                  <a:pt x="158" y="304"/>
                </a:lnTo>
                <a:lnTo>
                  <a:pt x="158" y="306"/>
                </a:lnTo>
                <a:lnTo>
                  <a:pt x="158" y="306"/>
                </a:lnTo>
                <a:lnTo>
                  <a:pt x="158" y="304"/>
                </a:lnTo>
                <a:lnTo>
                  <a:pt x="158" y="302"/>
                </a:lnTo>
                <a:lnTo>
                  <a:pt x="158" y="302"/>
                </a:lnTo>
                <a:lnTo>
                  <a:pt x="158" y="302"/>
                </a:lnTo>
                <a:lnTo>
                  <a:pt x="158" y="302"/>
                </a:lnTo>
                <a:lnTo>
                  <a:pt x="158" y="302"/>
                </a:lnTo>
                <a:lnTo>
                  <a:pt x="158" y="304"/>
                </a:lnTo>
                <a:lnTo>
                  <a:pt x="156" y="304"/>
                </a:lnTo>
                <a:lnTo>
                  <a:pt x="156" y="304"/>
                </a:lnTo>
                <a:lnTo>
                  <a:pt x="156" y="304"/>
                </a:lnTo>
                <a:lnTo>
                  <a:pt x="156" y="304"/>
                </a:lnTo>
                <a:lnTo>
                  <a:pt x="154" y="304"/>
                </a:lnTo>
                <a:lnTo>
                  <a:pt x="156" y="304"/>
                </a:lnTo>
                <a:lnTo>
                  <a:pt x="156" y="302"/>
                </a:lnTo>
                <a:lnTo>
                  <a:pt x="158" y="302"/>
                </a:lnTo>
                <a:lnTo>
                  <a:pt x="158" y="302"/>
                </a:lnTo>
                <a:lnTo>
                  <a:pt x="158" y="302"/>
                </a:lnTo>
                <a:lnTo>
                  <a:pt x="158" y="302"/>
                </a:lnTo>
                <a:lnTo>
                  <a:pt x="158" y="302"/>
                </a:lnTo>
                <a:lnTo>
                  <a:pt x="156" y="302"/>
                </a:lnTo>
                <a:lnTo>
                  <a:pt x="156" y="302"/>
                </a:lnTo>
                <a:lnTo>
                  <a:pt x="158" y="302"/>
                </a:lnTo>
                <a:lnTo>
                  <a:pt x="160" y="300"/>
                </a:lnTo>
                <a:lnTo>
                  <a:pt x="160" y="300"/>
                </a:lnTo>
                <a:lnTo>
                  <a:pt x="160" y="300"/>
                </a:lnTo>
                <a:lnTo>
                  <a:pt x="162" y="298"/>
                </a:lnTo>
                <a:lnTo>
                  <a:pt x="162" y="298"/>
                </a:lnTo>
                <a:lnTo>
                  <a:pt x="164" y="298"/>
                </a:lnTo>
                <a:lnTo>
                  <a:pt x="164" y="298"/>
                </a:lnTo>
                <a:lnTo>
                  <a:pt x="164" y="298"/>
                </a:lnTo>
                <a:lnTo>
                  <a:pt x="164" y="298"/>
                </a:lnTo>
                <a:lnTo>
                  <a:pt x="164" y="298"/>
                </a:lnTo>
                <a:lnTo>
                  <a:pt x="164" y="298"/>
                </a:lnTo>
                <a:lnTo>
                  <a:pt x="164" y="296"/>
                </a:lnTo>
                <a:lnTo>
                  <a:pt x="164" y="296"/>
                </a:lnTo>
                <a:lnTo>
                  <a:pt x="164" y="298"/>
                </a:lnTo>
                <a:lnTo>
                  <a:pt x="164" y="298"/>
                </a:lnTo>
                <a:lnTo>
                  <a:pt x="164" y="298"/>
                </a:lnTo>
                <a:lnTo>
                  <a:pt x="162" y="298"/>
                </a:lnTo>
                <a:lnTo>
                  <a:pt x="162" y="298"/>
                </a:lnTo>
                <a:lnTo>
                  <a:pt x="158" y="300"/>
                </a:lnTo>
                <a:lnTo>
                  <a:pt x="158" y="300"/>
                </a:lnTo>
                <a:lnTo>
                  <a:pt x="158" y="300"/>
                </a:lnTo>
                <a:lnTo>
                  <a:pt x="158" y="300"/>
                </a:lnTo>
                <a:lnTo>
                  <a:pt x="156" y="300"/>
                </a:lnTo>
                <a:lnTo>
                  <a:pt x="156" y="300"/>
                </a:lnTo>
                <a:lnTo>
                  <a:pt x="156" y="300"/>
                </a:lnTo>
                <a:lnTo>
                  <a:pt x="158" y="300"/>
                </a:lnTo>
                <a:lnTo>
                  <a:pt x="158" y="300"/>
                </a:lnTo>
                <a:lnTo>
                  <a:pt x="158" y="300"/>
                </a:lnTo>
                <a:lnTo>
                  <a:pt x="158" y="300"/>
                </a:lnTo>
                <a:lnTo>
                  <a:pt x="158" y="300"/>
                </a:lnTo>
                <a:lnTo>
                  <a:pt x="158" y="300"/>
                </a:lnTo>
                <a:lnTo>
                  <a:pt x="156" y="300"/>
                </a:lnTo>
                <a:lnTo>
                  <a:pt x="156" y="300"/>
                </a:lnTo>
                <a:lnTo>
                  <a:pt x="156" y="300"/>
                </a:lnTo>
                <a:lnTo>
                  <a:pt x="156" y="300"/>
                </a:lnTo>
                <a:lnTo>
                  <a:pt x="156" y="300"/>
                </a:lnTo>
                <a:lnTo>
                  <a:pt x="156" y="300"/>
                </a:lnTo>
                <a:lnTo>
                  <a:pt x="154" y="302"/>
                </a:lnTo>
                <a:lnTo>
                  <a:pt x="154" y="302"/>
                </a:lnTo>
                <a:lnTo>
                  <a:pt x="154" y="302"/>
                </a:lnTo>
                <a:lnTo>
                  <a:pt x="154" y="302"/>
                </a:lnTo>
                <a:lnTo>
                  <a:pt x="154" y="302"/>
                </a:lnTo>
                <a:lnTo>
                  <a:pt x="154" y="302"/>
                </a:lnTo>
                <a:lnTo>
                  <a:pt x="154" y="302"/>
                </a:lnTo>
                <a:lnTo>
                  <a:pt x="152" y="300"/>
                </a:lnTo>
                <a:lnTo>
                  <a:pt x="152" y="300"/>
                </a:lnTo>
                <a:lnTo>
                  <a:pt x="152" y="300"/>
                </a:lnTo>
                <a:lnTo>
                  <a:pt x="152" y="300"/>
                </a:lnTo>
                <a:lnTo>
                  <a:pt x="154" y="300"/>
                </a:lnTo>
                <a:lnTo>
                  <a:pt x="154" y="300"/>
                </a:lnTo>
                <a:lnTo>
                  <a:pt x="156" y="300"/>
                </a:lnTo>
                <a:lnTo>
                  <a:pt x="156" y="300"/>
                </a:lnTo>
                <a:lnTo>
                  <a:pt x="156" y="300"/>
                </a:lnTo>
                <a:lnTo>
                  <a:pt x="156" y="300"/>
                </a:lnTo>
                <a:lnTo>
                  <a:pt x="154" y="300"/>
                </a:lnTo>
                <a:lnTo>
                  <a:pt x="154" y="300"/>
                </a:lnTo>
                <a:lnTo>
                  <a:pt x="154" y="300"/>
                </a:lnTo>
                <a:lnTo>
                  <a:pt x="154" y="300"/>
                </a:lnTo>
                <a:lnTo>
                  <a:pt x="154" y="300"/>
                </a:lnTo>
                <a:lnTo>
                  <a:pt x="154" y="300"/>
                </a:lnTo>
                <a:lnTo>
                  <a:pt x="154" y="300"/>
                </a:lnTo>
                <a:lnTo>
                  <a:pt x="156" y="298"/>
                </a:lnTo>
                <a:lnTo>
                  <a:pt x="156" y="298"/>
                </a:lnTo>
                <a:lnTo>
                  <a:pt x="158" y="298"/>
                </a:lnTo>
                <a:lnTo>
                  <a:pt x="158" y="298"/>
                </a:lnTo>
                <a:lnTo>
                  <a:pt x="158" y="298"/>
                </a:lnTo>
                <a:lnTo>
                  <a:pt x="158" y="298"/>
                </a:lnTo>
                <a:lnTo>
                  <a:pt x="158" y="298"/>
                </a:lnTo>
                <a:lnTo>
                  <a:pt x="160" y="298"/>
                </a:lnTo>
                <a:lnTo>
                  <a:pt x="160" y="298"/>
                </a:lnTo>
                <a:lnTo>
                  <a:pt x="160" y="298"/>
                </a:lnTo>
                <a:lnTo>
                  <a:pt x="160" y="298"/>
                </a:lnTo>
                <a:lnTo>
                  <a:pt x="160" y="298"/>
                </a:lnTo>
                <a:lnTo>
                  <a:pt x="162" y="298"/>
                </a:lnTo>
                <a:lnTo>
                  <a:pt x="162" y="298"/>
                </a:lnTo>
                <a:lnTo>
                  <a:pt x="162" y="298"/>
                </a:lnTo>
                <a:lnTo>
                  <a:pt x="162" y="298"/>
                </a:lnTo>
                <a:lnTo>
                  <a:pt x="162" y="296"/>
                </a:lnTo>
                <a:lnTo>
                  <a:pt x="162" y="296"/>
                </a:lnTo>
                <a:lnTo>
                  <a:pt x="162" y="296"/>
                </a:lnTo>
                <a:lnTo>
                  <a:pt x="164" y="296"/>
                </a:lnTo>
                <a:lnTo>
                  <a:pt x="164" y="296"/>
                </a:lnTo>
                <a:lnTo>
                  <a:pt x="164" y="296"/>
                </a:lnTo>
                <a:lnTo>
                  <a:pt x="166" y="296"/>
                </a:lnTo>
                <a:lnTo>
                  <a:pt x="166" y="296"/>
                </a:lnTo>
                <a:lnTo>
                  <a:pt x="166" y="294"/>
                </a:lnTo>
                <a:lnTo>
                  <a:pt x="166" y="294"/>
                </a:lnTo>
                <a:lnTo>
                  <a:pt x="166" y="294"/>
                </a:lnTo>
                <a:lnTo>
                  <a:pt x="166" y="294"/>
                </a:lnTo>
                <a:lnTo>
                  <a:pt x="166" y="294"/>
                </a:lnTo>
                <a:lnTo>
                  <a:pt x="166" y="294"/>
                </a:lnTo>
                <a:lnTo>
                  <a:pt x="166" y="296"/>
                </a:lnTo>
                <a:lnTo>
                  <a:pt x="164" y="296"/>
                </a:lnTo>
                <a:lnTo>
                  <a:pt x="164" y="296"/>
                </a:lnTo>
                <a:lnTo>
                  <a:pt x="164" y="296"/>
                </a:lnTo>
                <a:lnTo>
                  <a:pt x="164" y="296"/>
                </a:lnTo>
                <a:lnTo>
                  <a:pt x="164" y="296"/>
                </a:lnTo>
                <a:lnTo>
                  <a:pt x="164" y="296"/>
                </a:lnTo>
                <a:lnTo>
                  <a:pt x="164" y="294"/>
                </a:lnTo>
                <a:lnTo>
                  <a:pt x="164" y="294"/>
                </a:lnTo>
                <a:lnTo>
                  <a:pt x="164" y="294"/>
                </a:lnTo>
                <a:lnTo>
                  <a:pt x="162" y="294"/>
                </a:lnTo>
                <a:lnTo>
                  <a:pt x="162" y="294"/>
                </a:lnTo>
                <a:lnTo>
                  <a:pt x="162" y="296"/>
                </a:lnTo>
                <a:lnTo>
                  <a:pt x="164" y="296"/>
                </a:lnTo>
                <a:lnTo>
                  <a:pt x="162" y="296"/>
                </a:lnTo>
                <a:lnTo>
                  <a:pt x="160" y="296"/>
                </a:lnTo>
                <a:lnTo>
                  <a:pt x="160" y="296"/>
                </a:lnTo>
                <a:lnTo>
                  <a:pt x="160" y="298"/>
                </a:lnTo>
                <a:lnTo>
                  <a:pt x="158" y="298"/>
                </a:lnTo>
                <a:lnTo>
                  <a:pt x="158" y="298"/>
                </a:lnTo>
                <a:lnTo>
                  <a:pt x="158" y="298"/>
                </a:lnTo>
                <a:lnTo>
                  <a:pt x="156" y="298"/>
                </a:lnTo>
                <a:lnTo>
                  <a:pt x="156" y="298"/>
                </a:lnTo>
                <a:lnTo>
                  <a:pt x="156" y="298"/>
                </a:lnTo>
                <a:lnTo>
                  <a:pt x="156" y="298"/>
                </a:lnTo>
                <a:lnTo>
                  <a:pt x="156" y="298"/>
                </a:lnTo>
                <a:lnTo>
                  <a:pt x="156" y="298"/>
                </a:lnTo>
                <a:lnTo>
                  <a:pt x="156" y="298"/>
                </a:lnTo>
                <a:lnTo>
                  <a:pt x="156" y="298"/>
                </a:lnTo>
                <a:lnTo>
                  <a:pt x="156" y="298"/>
                </a:lnTo>
                <a:lnTo>
                  <a:pt x="156" y="298"/>
                </a:lnTo>
                <a:lnTo>
                  <a:pt x="158" y="296"/>
                </a:lnTo>
                <a:lnTo>
                  <a:pt x="160" y="296"/>
                </a:lnTo>
                <a:lnTo>
                  <a:pt x="162" y="294"/>
                </a:lnTo>
                <a:lnTo>
                  <a:pt x="160" y="294"/>
                </a:lnTo>
                <a:lnTo>
                  <a:pt x="160" y="294"/>
                </a:lnTo>
                <a:lnTo>
                  <a:pt x="160" y="294"/>
                </a:lnTo>
                <a:lnTo>
                  <a:pt x="160" y="294"/>
                </a:lnTo>
                <a:lnTo>
                  <a:pt x="160" y="294"/>
                </a:lnTo>
                <a:lnTo>
                  <a:pt x="160" y="292"/>
                </a:lnTo>
                <a:lnTo>
                  <a:pt x="160" y="292"/>
                </a:lnTo>
                <a:lnTo>
                  <a:pt x="160" y="292"/>
                </a:lnTo>
                <a:lnTo>
                  <a:pt x="160" y="292"/>
                </a:lnTo>
                <a:lnTo>
                  <a:pt x="162" y="292"/>
                </a:lnTo>
                <a:lnTo>
                  <a:pt x="160" y="292"/>
                </a:lnTo>
                <a:lnTo>
                  <a:pt x="160" y="292"/>
                </a:lnTo>
                <a:lnTo>
                  <a:pt x="160" y="292"/>
                </a:lnTo>
                <a:lnTo>
                  <a:pt x="158" y="294"/>
                </a:lnTo>
                <a:lnTo>
                  <a:pt x="158" y="294"/>
                </a:lnTo>
                <a:lnTo>
                  <a:pt x="158" y="294"/>
                </a:lnTo>
                <a:lnTo>
                  <a:pt x="160" y="294"/>
                </a:lnTo>
                <a:lnTo>
                  <a:pt x="160" y="294"/>
                </a:lnTo>
                <a:lnTo>
                  <a:pt x="160" y="294"/>
                </a:lnTo>
                <a:lnTo>
                  <a:pt x="160" y="296"/>
                </a:lnTo>
                <a:lnTo>
                  <a:pt x="158" y="296"/>
                </a:lnTo>
                <a:lnTo>
                  <a:pt x="154" y="298"/>
                </a:lnTo>
                <a:lnTo>
                  <a:pt x="154" y="298"/>
                </a:lnTo>
                <a:lnTo>
                  <a:pt x="154" y="298"/>
                </a:lnTo>
                <a:lnTo>
                  <a:pt x="154" y="298"/>
                </a:lnTo>
                <a:lnTo>
                  <a:pt x="154" y="298"/>
                </a:lnTo>
                <a:lnTo>
                  <a:pt x="154" y="298"/>
                </a:lnTo>
                <a:lnTo>
                  <a:pt x="154" y="296"/>
                </a:lnTo>
                <a:lnTo>
                  <a:pt x="154" y="296"/>
                </a:lnTo>
                <a:lnTo>
                  <a:pt x="152" y="296"/>
                </a:lnTo>
                <a:lnTo>
                  <a:pt x="152" y="296"/>
                </a:lnTo>
                <a:lnTo>
                  <a:pt x="152" y="296"/>
                </a:lnTo>
                <a:lnTo>
                  <a:pt x="152" y="296"/>
                </a:lnTo>
                <a:lnTo>
                  <a:pt x="152" y="296"/>
                </a:lnTo>
                <a:lnTo>
                  <a:pt x="152" y="296"/>
                </a:lnTo>
                <a:lnTo>
                  <a:pt x="152" y="296"/>
                </a:lnTo>
                <a:lnTo>
                  <a:pt x="152" y="298"/>
                </a:lnTo>
                <a:lnTo>
                  <a:pt x="152" y="298"/>
                </a:lnTo>
                <a:lnTo>
                  <a:pt x="152" y="298"/>
                </a:lnTo>
                <a:lnTo>
                  <a:pt x="150" y="296"/>
                </a:lnTo>
                <a:lnTo>
                  <a:pt x="150" y="298"/>
                </a:lnTo>
                <a:lnTo>
                  <a:pt x="150" y="298"/>
                </a:lnTo>
                <a:lnTo>
                  <a:pt x="150" y="298"/>
                </a:lnTo>
                <a:lnTo>
                  <a:pt x="148" y="298"/>
                </a:lnTo>
                <a:lnTo>
                  <a:pt x="146" y="298"/>
                </a:lnTo>
                <a:lnTo>
                  <a:pt x="146" y="298"/>
                </a:lnTo>
                <a:lnTo>
                  <a:pt x="146" y="298"/>
                </a:lnTo>
                <a:lnTo>
                  <a:pt x="148" y="298"/>
                </a:lnTo>
                <a:lnTo>
                  <a:pt x="148" y="300"/>
                </a:lnTo>
                <a:lnTo>
                  <a:pt x="146" y="300"/>
                </a:lnTo>
                <a:lnTo>
                  <a:pt x="146" y="300"/>
                </a:lnTo>
                <a:lnTo>
                  <a:pt x="144" y="300"/>
                </a:lnTo>
                <a:lnTo>
                  <a:pt x="144" y="300"/>
                </a:lnTo>
                <a:lnTo>
                  <a:pt x="144" y="298"/>
                </a:lnTo>
                <a:lnTo>
                  <a:pt x="146" y="298"/>
                </a:lnTo>
                <a:lnTo>
                  <a:pt x="146" y="298"/>
                </a:lnTo>
                <a:lnTo>
                  <a:pt x="146" y="298"/>
                </a:lnTo>
                <a:lnTo>
                  <a:pt x="144" y="298"/>
                </a:lnTo>
                <a:lnTo>
                  <a:pt x="144" y="298"/>
                </a:lnTo>
                <a:lnTo>
                  <a:pt x="144" y="298"/>
                </a:lnTo>
                <a:lnTo>
                  <a:pt x="142" y="298"/>
                </a:lnTo>
                <a:lnTo>
                  <a:pt x="142" y="298"/>
                </a:lnTo>
                <a:lnTo>
                  <a:pt x="140" y="298"/>
                </a:lnTo>
                <a:lnTo>
                  <a:pt x="138" y="298"/>
                </a:lnTo>
                <a:lnTo>
                  <a:pt x="138" y="298"/>
                </a:lnTo>
                <a:lnTo>
                  <a:pt x="138" y="298"/>
                </a:lnTo>
                <a:lnTo>
                  <a:pt x="138" y="298"/>
                </a:lnTo>
                <a:lnTo>
                  <a:pt x="138" y="298"/>
                </a:lnTo>
                <a:lnTo>
                  <a:pt x="138" y="298"/>
                </a:lnTo>
                <a:lnTo>
                  <a:pt x="138" y="298"/>
                </a:lnTo>
                <a:lnTo>
                  <a:pt x="138" y="298"/>
                </a:lnTo>
                <a:lnTo>
                  <a:pt x="136" y="298"/>
                </a:lnTo>
                <a:lnTo>
                  <a:pt x="136" y="298"/>
                </a:lnTo>
                <a:lnTo>
                  <a:pt x="134" y="298"/>
                </a:lnTo>
                <a:lnTo>
                  <a:pt x="134" y="300"/>
                </a:lnTo>
                <a:lnTo>
                  <a:pt x="138" y="298"/>
                </a:lnTo>
                <a:lnTo>
                  <a:pt x="138" y="298"/>
                </a:lnTo>
                <a:lnTo>
                  <a:pt x="140" y="298"/>
                </a:lnTo>
                <a:lnTo>
                  <a:pt x="140" y="300"/>
                </a:lnTo>
                <a:lnTo>
                  <a:pt x="140" y="300"/>
                </a:lnTo>
                <a:lnTo>
                  <a:pt x="138" y="300"/>
                </a:lnTo>
                <a:lnTo>
                  <a:pt x="136" y="300"/>
                </a:lnTo>
                <a:lnTo>
                  <a:pt x="136" y="300"/>
                </a:lnTo>
                <a:lnTo>
                  <a:pt x="134" y="300"/>
                </a:lnTo>
                <a:lnTo>
                  <a:pt x="134" y="300"/>
                </a:lnTo>
                <a:lnTo>
                  <a:pt x="132" y="300"/>
                </a:lnTo>
                <a:lnTo>
                  <a:pt x="132" y="300"/>
                </a:lnTo>
                <a:lnTo>
                  <a:pt x="132" y="300"/>
                </a:lnTo>
                <a:lnTo>
                  <a:pt x="132" y="300"/>
                </a:lnTo>
                <a:lnTo>
                  <a:pt x="132" y="300"/>
                </a:lnTo>
                <a:lnTo>
                  <a:pt x="130" y="300"/>
                </a:lnTo>
                <a:lnTo>
                  <a:pt x="130" y="300"/>
                </a:lnTo>
                <a:lnTo>
                  <a:pt x="130" y="300"/>
                </a:lnTo>
                <a:lnTo>
                  <a:pt x="130" y="300"/>
                </a:lnTo>
                <a:lnTo>
                  <a:pt x="130" y="300"/>
                </a:lnTo>
                <a:lnTo>
                  <a:pt x="130" y="300"/>
                </a:lnTo>
                <a:lnTo>
                  <a:pt x="130" y="300"/>
                </a:lnTo>
                <a:lnTo>
                  <a:pt x="130" y="298"/>
                </a:lnTo>
                <a:lnTo>
                  <a:pt x="132" y="298"/>
                </a:lnTo>
                <a:lnTo>
                  <a:pt x="132" y="298"/>
                </a:lnTo>
                <a:lnTo>
                  <a:pt x="134" y="298"/>
                </a:lnTo>
                <a:lnTo>
                  <a:pt x="136" y="298"/>
                </a:lnTo>
                <a:lnTo>
                  <a:pt x="136" y="296"/>
                </a:lnTo>
                <a:lnTo>
                  <a:pt x="136" y="296"/>
                </a:lnTo>
                <a:lnTo>
                  <a:pt x="134" y="296"/>
                </a:lnTo>
                <a:lnTo>
                  <a:pt x="134" y="298"/>
                </a:lnTo>
                <a:lnTo>
                  <a:pt x="132" y="298"/>
                </a:lnTo>
                <a:lnTo>
                  <a:pt x="132" y="298"/>
                </a:lnTo>
                <a:lnTo>
                  <a:pt x="132" y="298"/>
                </a:lnTo>
                <a:lnTo>
                  <a:pt x="130" y="298"/>
                </a:lnTo>
                <a:lnTo>
                  <a:pt x="130" y="298"/>
                </a:lnTo>
                <a:lnTo>
                  <a:pt x="130" y="298"/>
                </a:lnTo>
                <a:lnTo>
                  <a:pt x="130" y="298"/>
                </a:lnTo>
                <a:lnTo>
                  <a:pt x="130" y="298"/>
                </a:lnTo>
                <a:lnTo>
                  <a:pt x="130" y="298"/>
                </a:lnTo>
                <a:lnTo>
                  <a:pt x="130" y="298"/>
                </a:lnTo>
                <a:lnTo>
                  <a:pt x="128" y="298"/>
                </a:lnTo>
                <a:lnTo>
                  <a:pt x="128" y="298"/>
                </a:lnTo>
                <a:lnTo>
                  <a:pt x="128" y="298"/>
                </a:lnTo>
                <a:lnTo>
                  <a:pt x="128" y="298"/>
                </a:lnTo>
                <a:lnTo>
                  <a:pt x="130" y="296"/>
                </a:lnTo>
                <a:lnTo>
                  <a:pt x="130" y="296"/>
                </a:lnTo>
                <a:lnTo>
                  <a:pt x="132" y="296"/>
                </a:lnTo>
                <a:lnTo>
                  <a:pt x="134" y="296"/>
                </a:lnTo>
                <a:lnTo>
                  <a:pt x="134" y="296"/>
                </a:lnTo>
                <a:lnTo>
                  <a:pt x="136" y="296"/>
                </a:lnTo>
                <a:lnTo>
                  <a:pt x="136" y="296"/>
                </a:lnTo>
                <a:lnTo>
                  <a:pt x="136" y="296"/>
                </a:lnTo>
                <a:lnTo>
                  <a:pt x="136" y="296"/>
                </a:lnTo>
                <a:lnTo>
                  <a:pt x="136" y="296"/>
                </a:lnTo>
                <a:lnTo>
                  <a:pt x="134" y="296"/>
                </a:lnTo>
                <a:lnTo>
                  <a:pt x="134" y="296"/>
                </a:lnTo>
                <a:lnTo>
                  <a:pt x="132" y="296"/>
                </a:lnTo>
                <a:lnTo>
                  <a:pt x="132" y="296"/>
                </a:lnTo>
                <a:lnTo>
                  <a:pt x="132" y="294"/>
                </a:lnTo>
                <a:lnTo>
                  <a:pt x="132" y="294"/>
                </a:lnTo>
                <a:lnTo>
                  <a:pt x="132" y="294"/>
                </a:lnTo>
                <a:lnTo>
                  <a:pt x="132" y="294"/>
                </a:lnTo>
                <a:lnTo>
                  <a:pt x="134" y="292"/>
                </a:lnTo>
                <a:lnTo>
                  <a:pt x="134" y="292"/>
                </a:lnTo>
                <a:lnTo>
                  <a:pt x="134" y="292"/>
                </a:lnTo>
                <a:lnTo>
                  <a:pt x="136" y="292"/>
                </a:lnTo>
                <a:lnTo>
                  <a:pt x="136" y="292"/>
                </a:lnTo>
                <a:lnTo>
                  <a:pt x="136" y="292"/>
                </a:lnTo>
                <a:lnTo>
                  <a:pt x="136" y="292"/>
                </a:lnTo>
                <a:lnTo>
                  <a:pt x="136" y="292"/>
                </a:lnTo>
                <a:lnTo>
                  <a:pt x="136" y="292"/>
                </a:lnTo>
                <a:lnTo>
                  <a:pt x="136" y="292"/>
                </a:lnTo>
                <a:lnTo>
                  <a:pt x="134" y="292"/>
                </a:lnTo>
                <a:lnTo>
                  <a:pt x="132" y="294"/>
                </a:lnTo>
                <a:lnTo>
                  <a:pt x="132" y="294"/>
                </a:lnTo>
                <a:lnTo>
                  <a:pt x="132" y="294"/>
                </a:lnTo>
                <a:lnTo>
                  <a:pt x="132" y="294"/>
                </a:lnTo>
                <a:lnTo>
                  <a:pt x="132" y="294"/>
                </a:lnTo>
                <a:lnTo>
                  <a:pt x="132" y="296"/>
                </a:lnTo>
                <a:lnTo>
                  <a:pt x="130" y="296"/>
                </a:lnTo>
                <a:lnTo>
                  <a:pt x="130" y="296"/>
                </a:lnTo>
                <a:lnTo>
                  <a:pt x="130" y="296"/>
                </a:lnTo>
                <a:lnTo>
                  <a:pt x="130" y="296"/>
                </a:lnTo>
                <a:lnTo>
                  <a:pt x="130" y="296"/>
                </a:lnTo>
                <a:lnTo>
                  <a:pt x="130" y="296"/>
                </a:lnTo>
                <a:lnTo>
                  <a:pt x="128" y="296"/>
                </a:lnTo>
                <a:lnTo>
                  <a:pt x="128" y="294"/>
                </a:lnTo>
                <a:lnTo>
                  <a:pt x="130" y="294"/>
                </a:lnTo>
                <a:lnTo>
                  <a:pt x="130" y="294"/>
                </a:lnTo>
                <a:lnTo>
                  <a:pt x="130" y="294"/>
                </a:lnTo>
                <a:lnTo>
                  <a:pt x="130" y="294"/>
                </a:lnTo>
                <a:lnTo>
                  <a:pt x="130" y="294"/>
                </a:lnTo>
                <a:lnTo>
                  <a:pt x="130" y="294"/>
                </a:lnTo>
                <a:lnTo>
                  <a:pt x="130" y="294"/>
                </a:lnTo>
                <a:lnTo>
                  <a:pt x="128" y="294"/>
                </a:lnTo>
                <a:lnTo>
                  <a:pt x="126" y="294"/>
                </a:lnTo>
                <a:lnTo>
                  <a:pt x="128" y="294"/>
                </a:lnTo>
                <a:lnTo>
                  <a:pt x="128" y="294"/>
                </a:lnTo>
                <a:lnTo>
                  <a:pt x="128" y="292"/>
                </a:lnTo>
                <a:lnTo>
                  <a:pt x="128" y="292"/>
                </a:lnTo>
                <a:lnTo>
                  <a:pt x="128" y="292"/>
                </a:lnTo>
                <a:lnTo>
                  <a:pt x="128" y="292"/>
                </a:lnTo>
                <a:lnTo>
                  <a:pt x="130" y="292"/>
                </a:lnTo>
                <a:lnTo>
                  <a:pt x="130" y="292"/>
                </a:lnTo>
                <a:lnTo>
                  <a:pt x="130" y="292"/>
                </a:lnTo>
                <a:lnTo>
                  <a:pt x="130" y="292"/>
                </a:lnTo>
                <a:lnTo>
                  <a:pt x="130" y="292"/>
                </a:lnTo>
                <a:lnTo>
                  <a:pt x="130" y="292"/>
                </a:lnTo>
                <a:lnTo>
                  <a:pt x="128" y="292"/>
                </a:lnTo>
                <a:lnTo>
                  <a:pt x="128" y="292"/>
                </a:lnTo>
                <a:lnTo>
                  <a:pt x="126" y="292"/>
                </a:lnTo>
                <a:lnTo>
                  <a:pt x="126" y="292"/>
                </a:lnTo>
                <a:lnTo>
                  <a:pt x="124" y="292"/>
                </a:lnTo>
                <a:lnTo>
                  <a:pt x="124" y="292"/>
                </a:lnTo>
                <a:lnTo>
                  <a:pt x="124" y="290"/>
                </a:lnTo>
                <a:lnTo>
                  <a:pt x="124" y="290"/>
                </a:lnTo>
                <a:lnTo>
                  <a:pt x="126" y="290"/>
                </a:lnTo>
                <a:lnTo>
                  <a:pt x="126" y="290"/>
                </a:lnTo>
                <a:lnTo>
                  <a:pt x="126" y="290"/>
                </a:lnTo>
                <a:lnTo>
                  <a:pt x="126" y="290"/>
                </a:lnTo>
                <a:lnTo>
                  <a:pt x="128" y="290"/>
                </a:lnTo>
                <a:lnTo>
                  <a:pt x="132" y="290"/>
                </a:lnTo>
                <a:lnTo>
                  <a:pt x="132" y="290"/>
                </a:lnTo>
                <a:lnTo>
                  <a:pt x="134" y="290"/>
                </a:lnTo>
                <a:lnTo>
                  <a:pt x="134" y="290"/>
                </a:lnTo>
                <a:lnTo>
                  <a:pt x="132" y="288"/>
                </a:lnTo>
                <a:lnTo>
                  <a:pt x="132" y="288"/>
                </a:lnTo>
                <a:lnTo>
                  <a:pt x="132" y="288"/>
                </a:lnTo>
                <a:lnTo>
                  <a:pt x="132" y="288"/>
                </a:lnTo>
                <a:lnTo>
                  <a:pt x="132" y="288"/>
                </a:lnTo>
                <a:lnTo>
                  <a:pt x="130" y="288"/>
                </a:lnTo>
                <a:lnTo>
                  <a:pt x="130" y="288"/>
                </a:lnTo>
                <a:lnTo>
                  <a:pt x="130" y="288"/>
                </a:lnTo>
                <a:lnTo>
                  <a:pt x="126" y="290"/>
                </a:lnTo>
                <a:lnTo>
                  <a:pt x="124" y="290"/>
                </a:lnTo>
                <a:lnTo>
                  <a:pt x="124" y="290"/>
                </a:lnTo>
                <a:lnTo>
                  <a:pt x="122" y="288"/>
                </a:lnTo>
                <a:lnTo>
                  <a:pt x="122" y="288"/>
                </a:lnTo>
                <a:lnTo>
                  <a:pt x="122" y="288"/>
                </a:lnTo>
                <a:lnTo>
                  <a:pt x="122" y="288"/>
                </a:lnTo>
                <a:lnTo>
                  <a:pt x="124" y="288"/>
                </a:lnTo>
                <a:lnTo>
                  <a:pt x="124" y="288"/>
                </a:lnTo>
                <a:lnTo>
                  <a:pt x="124" y="288"/>
                </a:lnTo>
                <a:lnTo>
                  <a:pt x="126" y="288"/>
                </a:lnTo>
                <a:lnTo>
                  <a:pt x="126" y="288"/>
                </a:lnTo>
                <a:lnTo>
                  <a:pt x="128" y="288"/>
                </a:lnTo>
                <a:lnTo>
                  <a:pt x="128" y="288"/>
                </a:lnTo>
                <a:lnTo>
                  <a:pt x="128" y="288"/>
                </a:lnTo>
                <a:lnTo>
                  <a:pt x="130" y="288"/>
                </a:lnTo>
                <a:lnTo>
                  <a:pt x="130" y="288"/>
                </a:lnTo>
                <a:lnTo>
                  <a:pt x="130" y="288"/>
                </a:lnTo>
                <a:lnTo>
                  <a:pt x="130" y="288"/>
                </a:lnTo>
                <a:lnTo>
                  <a:pt x="130" y="288"/>
                </a:lnTo>
                <a:lnTo>
                  <a:pt x="128" y="288"/>
                </a:lnTo>
                <a:lnTo>
                  <a:pt x="128" y="288"/>
                </a:lnTo>
                <a:lnTo>
                  <a:pt x="128" y="288"/>
                </a:lnTo>
                <a:lnTo>
                  <a:pt x="128" y="288"/>
                </a:lnTo>
                <a:lnTo>
                  <a:pt x="126" y="288"/>
                </a:lnTo>
                <a:lnTo>
                  <a:pt x="126" y="288"/>
                </a:lnTo>
                <a:lnTo>
                  <a:pt x="126" y="288"/>
                </a:lnTo>
                <a:lnTo>
                  <a:pt x="126" y="288"/>
                </a:lnTo>
                <a:lnTo>
                  <a:pt x="124" y="288"/>
                </a:lnTo>
                <a:lnTo>
                  <a:pt x="124" y="288"/>
                </a:lnTo>
                <a:lnTo>
                  <a:pt x="124" y="286"/>
                </a:lnTo>
                <a:lnTo>
                  <a:pt x="124" y="286"/>
                </a:lnTo>
                <a:lnTo>
                  <a:pt x="126" y="286"/>
                </a:lnTo>
                <a:lnTo>
                  <a:pt x="124" y="286"/>
                </a:lnTo>
                <a:lnTo>
                  <a:pt x="124" y="286"/>
                </a:lnTo>
                <a:lnTo>
                  <a:pt x="124" y="284"/>
                </a:lnTo>
                <a:lnTo>
                  <a:pt x="124" y="284"/>
                </a:lnTo>
                <a:lnTo>
                  <a:pt x="124" y="284"/>
                </a:lnTo>
                <a:lnTo>
                  <a:pt x="128" y="282"/>
                </a:lnTo>
                <a:lnTo>
                  <a:pt x="128" y="282"/>
                </a:lnTo>
                <a:lnTo>
                  <a:pt x="128" y="282"/>
                </a:lnTo>
                <a:lnTo>
                  <a:pt x="130" y="282"/>
                </a:lnTo>
                <a:lnTo>
                  <a:pt x="130" y="282"/>
                </a:lnTo>
                <a:lnTo>
                  <a:pt x="130" y="282"/>
                </a:lnTo>
                <a:lnTo>
                  <a:pt x="130" y="282"/>
                </a:lnTo>
                <a:lnTo>
                  <a:pt x="130" y="282"/>
                </a:lnTo>
                <a:lnTo>
                  <a:pt x="130" y="282"/>
                </a:lnTo>
                <a:lnTo>
                  <a:pt x="130" y="282"/>
                </a:lnTo>
                <a:lnTo>
                  <a:pt x="130" y="282"/>
                </a:lnTo>
                <a:lnTo>
                  <a:pt x="130" y="282"/>
                </a:lnTo>
                <a:lnTo>
                  <a:pt x="130" y="282"/>
                </a:lnTo>
                <a:lnTo>
                  <a:pt x="130" y="282"/>
                </a:lnTo>
                <a:lnTo>
                  <a:pt x="128" y="282"/>
                </a:lnTo>
                <a:lnTo>
                  <a:pt x="128" y="282"/>
                </a:lnTo>
                <a:lnTo>
                  <a:pt x="128" y="282"/>
                </a:lnTo>
                <a:lnTo>
                  <a:pt x="128" y="282"/>
                </a:lnTo>
                <a:lnTo>
                  <a:pt x="126" y="282"/>
                </a:lnTo>
                <a:lnTo>
                  <a:pt x="124" y="284"/>
                </a:lnTo>
                <a:lnTo>
                  <a:pt x="124" y="284"/>
                </a:lnTo>
                <a:lnTo>
                  <a:pt x="124" y="284"/>
                </a:lnTo>
                <a:lnTo>
                  <a:pt x="124" y="284"/>
                </a:lnTo>
                <a:lnTo>
                  <a:pt x="124" y="284"/>
                </a:lnTo>
                <a:lnTo>
                  <a:pt x="124" y="286"/>
                </a:lnTo>
                <a:lnTo>
                  <a:pt x="124" y="286"/>
                </a:lnTo>
                <a:lnTo>
                  <a:pt x="122" y="286"/>
                </a:lnTo>
                <a:lnTo>
                  <a:pt x="122" y="286"/>
                </a:lnTo>
                <a:lnTo>
                  <a:pt x="122" y="286"/>
                </a:lnTo>
                <a:lnTo>
                  <a:pt x="122" y="286"/>
                </a:lnTo>
                <a:lnTo>
                  <a:pt x="124" y="284"/>
                </a:lnTo>
                <a:lnTo>
                  <a:pt x="124" y="284"/>
                </a:lnTo>
                <a:lnTo>
                  <a:pt x="124" y="284"/>
                </a:lnTo>
                <a:lnTo>
                  <a:pt x="122" y="284"/>
                </a:lnTo>
                <a:lnTo>
                  <a:pt x="122" y="284"/>
                </a:lnTo>
                <a:lnTo>
                  <a:pt x="122" y="284"/>
                </a:lnTo>
                <a:lnTo>
                  <a:pt x="122" y="284"/>
                </a:lnTo>
                <a:lnTo>
                  <a:pt x="122" y="284"/>
                </a:lnTo>
                <a:lnTo>
                  <a:pt x="122" y="284"/>
                </a:lnTo>
                <a:lnTo>
                  <a:pt x="122" y="284"/>
                </a:lnTo>
                <a:lnTo>
                  <a:pt x="122" y="282"/>
                </a:lnTo>
                <a:lnTo>
                  <a:pt x="124" y="282"/>
                </a:lnTo>
                <a:lnTo>
                  <a:pt x="124" y="282"/>
                </a:lnTo>
                <a:lnTo>
                  <a:pt x="124" y="282"/>
                </a:lnTo>
                <a:lnTo>
                  <a:pt x="124" y="282"/>
                </a:lnTo>
                <a:lnTo>
                  <a:pt x="124" y="282"/>
                </a:lnTo>
                <a:lnTo>
                  <a:pt x="124" y="282"/>
                </a:lnTo>
                <a:lnTo>
                  <a:pt x="126" y="282"/>
                </a:lnTo>
                <a:lnTo>
                  <a:pt x="126" y="282"/>
                </a:lnTo>
                <a:lnTo>
                  <a:pt x="126" y="282"/>
                </a:lnTo>
                <a:lnTo>
                  <a:pt x="126" y="282"/>
                </a:lnTo>
                <a:lnTo>
                  <a:pt x="128" y="282"/>
                </a:lnTo>
                <a:lnTo>
                  <a:pt x="128" y="282"/>
                </a:lnTo>
                <a:lnTo>
                  <a:pt x="128" y="282"/>
                </a:lnTo>
                <a:lnTo>
                  <a:pt x="130" y="282"/>
                </a:lnTo>
                <a:lnTo>
                  <a:pt x="130" y="280"/>
                </a:lnTo>
                <a:lnTo>
                  <a:pt x="128" y="280"/>
                </a:lnTo>
                <a:lnTo>
                  <a:pt x="126" y="280"/>
                </a:lnTo>
                <a:lnTo>
                  <a:pt x="126" y="280"/>
                </a:lnTo>
                <a:lnTo>
                  <a:pt x="126" y="280"/>
                </a:lnTo>
                <a:lnTo>
                  <a:pt x="126" y="280"/>
                </a:lnTo>
                <a:lnTo>
                  <a:pt x="126" y="280"/>
                </a:lnTo>
                <a:lnTo>
                  <a:pt x="128" y="280"/>
                </a:lnTo>
                <a:lnTo>
                  <a:pt x="128" y="280"/>
                </a:lnTo>
                <a:lnTo>
                  <a:pt x="128" y="280"/>
                </a:lnTo>
                <a:lnTo>
                  <a:pt x="128" y="280"/>
                </a:lnTo>
                <a:lnTo>
                  <a:pt x="128" y="278"/>
                </a:lnTo>
                <a:lnTo>
                  <a:pt x="128" y="278"/>
                </a:lnTo>
                <a:lnTo>
                  <a:pt x="128" y="278"/>
                </a:lnTo>
                <a:lnTo>
                  <a:pt x="128" y="280"/>
                </a:lnTo>
                <a:lnTo>
                  <a:pt x="126" y="280"/>
                </a:lnTo>
                <a:lnTo>
                  <a:pt x="126" y="280"/>
                </a:lnTo>
                <a:lnTo>
                  <a:pt x="126" y="280"/>
                </a:lnTo>
                <a:lnTo>
                  <a:pt x="126" y="280"/>
                </a:lnTo>
                <a:lnTo>
                  <a:pt x="126" y="282"/>
                </a:lnTo>
                <a:lnTo>
                  <a:pt x="126" y="282"/>
                </a:lnTo>
                <a:lnTo>
                  <a:pt x="126" y="282"/>
                </a:lnTo>
                <a:lnTo>
                  <a:pt x="126" y="282"/>
                </a:lnTo>
                <a:lnTo>
                  <a:pt x="126" y="282"/>
                </a:lnTo>
                <a:lnTo>
                  <a:pt x="122" y="282"/>
                </a:lnTo>
                <a:lnTo>
                  <a:pt x="122" y="282"/>
                </a:lnTo>
                <a:lnTo>
                  <a:pt x="122" y="282"/>
                </a:lnTo>
                <a:lnTo>
                  <a:pt x="120" y="282"/>
                </a:lnTo>
                <a:lnTo>
                  <a:pt x="120" y="282"/>
                </a:lnTo>
                <a:lnTo>
                  <a:pt x="120" y="282"/>
                </a:lnTo>
                <a:lnTo>
                  <a:pt x="120" y="282"/>
                </a:lnTo>
                <a:lnTo>
                  <a:pt x="120" y="282"/>
                </a:lnTo>
                <a:lnTo>
                  <a:pt x="120" y="280"/>
                </a:lnTo>
                <a:lnTo>
                  <a:pt x="120" y="280"/>
                </a:lnTo>
                <a:lnTo>
                  <a:pt x="120" y="280"/>
                </a:lnTo>
                <a:lnTo>
                  <a:pt x="120" y="280"/>
                </a:lnTo>
                <a:lnTo>
                  <a:pt x="120" y="280"/>
                </a:lnTo>
                <a:lnTo>
                  <a:pt x="122" y="280"/>
                </a:lnTo>
                <a:lnTo>
                  <a:pt x="122" y="280"/>
                </a:lnTo>
                <a:lnTo>
                  <a:pt x="122" y="280"/>
                </a:lnTo>
                <a:lnTo>
                  <a:pt x="122" y="280"/>
                </a:lnTo>
                <a:lnTo>
                  <a:pt x="122" y="280"/>
                </a:lnTo>
                <a:lnTo>
                  <a:pt x="124" y="280"/>
                </a:lnTo>
                <a:lnTo>
                  <a:pt x="124" y="280"/>
                </a:lnTo>
                <a:lnTo>
                  <a:pt x="124" y="280"/>
                </a:lnTo>
                <a:lnTo>
                  <a:pt x="124" y="280"/>
                </a:lnTo>
                <a:lnTo>
                  <a:pt x="124" y="280"/>
                </a:lnTo>
                <a:lnTo>
                  <a:pt x="124" y="280"/>
                </a:lnTo>
                <a:lnTo>
                  <a:pt x="124" y="280"/>
                </a:lnTo>
                <a:lnTo>
                  <a:pt x="124" y="280"/>
                </a:lnTo>
                <a:lnTo>
                  <a:pt x="122" y="280"/>
                </a:lnTo>
                <a:lnTo>
                  <a:pt x="122" y="280"/>
                </a:lnTo>
                <a:lnTo>
                  <a:pt x="122" y="280"/>
                </a:lnTo>
                <a:lnTo>
                  <a:pt x="120" y="280"/>
                </a:lnTo>
                <a:lnTo>
                  <a:pt x="122" y="278"/>
                </a:lnTo>
                <a:lnTo>
                  <a:pt x="122" y="278"/>
                </a:lnTo>
                <a:lnTo>
                  <a:pt x="122" y="278"/>
                </a:lnTo>
                <a:lnTo>
                  <a:pt x="124" y="278"/>
                </a:lnTo>
                <a:lnTo>
                  <a:pt x="124" y="278"/>
                </a:lnTo>
                <a:lnTo>
                  <a:pt x="124" y="278"/>
                </a:lnTo>
                <a:lnTo>
                  <a:pt x="122" y="278"/>
                </a:lnTo>
                <a:lnTo>
                  <a:pt x="120" y="278"/>
                </a:lnTo>
                <a:lnTo>
                  <a:pt x="120" y="278"/>
                </a:lnTo>
                <a:lnTo>
                  <a:pt x="120" y="278"/>
                </a:lnTo>
                <a:lnTo>
                  <a:pt x="118" y="278"/>
                </a:lnTo>
                <a:lnTo>
                  <a:pt x="118" y="278"/>
                </a:lnTo>
                <a:lnTo>
                  <a:pt x="118" y="278"/>
                </a:lnTo>
                <a:lnTo>
                  <a:pt x="118" y="278"/>
                </a:lnTo>
                <a:lnTo>
                  <a:pt x="118" y="278"/>
                </a:lnTo>
                <a:lnTo>
                  <a:pt x="118" y="278"/>
                </a:lnTo>
                <a:lnTo>
                  <a:pt x="116" y="276"/>
                </a:lnTo>
                <a:lnTo>
                  <a:pt x="114" y="274"/>
                </a:lnTo>
                <a:lnTo>
                  <a:pt x="116" y="272"/>
                </a:lnTo>
                <a:lnTo>
                  <a:pt x="118" y="272"/>
                </a:lnTo>
                <a:lnTo>
                  <a:pt x="120" y="270"/>
                </a:lnTo>
                <a:lnTo>
                  <a:pt x="120" y="270"/>
                </a:lnTo>
                <a:lnTo>
                  <a:pt x="122" y="270"/>
                </a:lnTo>
                <a:lnTo>
                  <a:pt x="120" y="270"/>
                </a:lnTo>
                <a:lnTo>
                  <a:pt x="116" y="272"/>
                </a:lnTo>
                <a:lnTo>
                  <a:pt x="116" y="272"/>
                </a:lnTo>
                <a:lnTo>
                  <a:pt x="116" y="270"/>
                </a:lnTo>
                <a:lnTo>
                  <a:pt x="118" y="270"/>
                </a:lnTo>
                <a:lnTo>
                  <a:pt x="120" y="268"/>
                </a:lnTo>
                <a:lnTo>
                  <a:pt x="120" y="268"/>
                </a:lnTo>
                <a:lnTo>
                  <a:pt x="120" y="268"/>
                </a:lnTo>
                <a:lnTo>
                  <a:pt x="122" y="268"/>
                </a:lnTo>
                <a:lnTo>
                  <a:pt x="122" y="268"/>
                </a:lnTo>
                <a:lnTo>
                  <a:pt x="122" y="268"/>
                </a:lnTo>
                <a:lnTo>
                  <a:pt x="122" y="268"/>
                </a:lnTo>
                <a:lnTo>
                  <a:pt x="124" y="268"/>
                </a:lnTo>
                <a:lnTo>
                  <a:pt x="124" y="268"/>
                </a:lnTo>
                <a:lnTo>
                  <a:pt x="124" y="266"/>
                </a:lnTo>
                <a:lnTo>
                  <a:pt x="126" y="266"/>
                </a:lnTo>
                <a:lnTo>
                  <a:pt x="124" y="266"/>
                </a:lnTo>
                <a:lnTo>
                  <a:pt x="124" y="266"/>
                </a:lnTo>
                <a:lnTo>
                  <a:pt x="124" y="266"/>
                </a:lnTo>
                <a:lnTo>
                  <a:pt x="124" y="266"/>
                </a:lnTo>
                <a:lnTo>
                  <a:pt x="122" y="266"/>
                </a:lnTo>
                <a:lnTo>
                  <a:pt x="122" y="268"/>
                </a:lnTo>
                <a:lnTo>
                  <a:pt x="122" y="268"/>
                </a:lnTo>
                <a:lnTo>
                  <a:pt x="120" y="268"/>
                </a:lnTo>
                <a:lnTo>
                  <a:pt x="120" y="268"/>
                </a:lnTo>
                <a:lnTo>
                  <a:pt x="120" y="268"/>
                </a:lnTo>
                <a:lnTo>
                  <a:pt x="118" y="268"/>
                </a:lnTo>
                <a:lnTo>
                  <a:pt x="118" y="268"/>
                </a:lnTo>
                <a:lnTo>
                  <a:pt x="116" y="270"/>
                </a:lnTo>
                <a:lnTo>
                  <a:pt x="116" y="270"/>
                </a:lnTo>
                <a:lnTo>
                  <a:pt x="116" y="270"/>
                </a:lnTo>
                <a:lnTo>
                  <a:pt x="116" y="270"/>
                </a:lnTo>
                <a:lnTo>
                  <a:pt x="116" y="270"/>
                </a:lnTo>
                <a:lnTo>
                  <a:pt x="116" y="270"/>
                </a:lnTo>
                <a:lnTo>
                  <a:pt x="116" y="270"/>
                </a:lnTo>
                <a:lnTo>
                  <a:pt x="116" y="270"/>
                </a:lnTo>
                <a:lnTo>
                  <a:pt x="116" y="270"/>
                </a:lnTo>
                <a:lnTo>
                  <a:pt x="118" y="268"/>
                </a:lnTo>
                <a:lnTo>
                  <a:pt x="118" y="268"/>
                </a:lnTo>
                <a:lnTo>
                  <a:pt x="120" y="268"/>
                </a:lnTo>
                <a:lnTo>
                  <a:pt x="120" y="266"/>
                </a:lnTo>
                <a:lnTo>
                  <a:pt x="120" y="266"/>
                </a:lnTo>
                <a:lnTo>
                  <a:pt x="118" y="266"/>
                </a:lnTo>
                <a:lnTo>
                  <a:pt x="118" y="266"/>
                </a:lnTo>
                <a:lnTo>
                  <a:pt x="118" y="268"/>
                </a:lnTo>
                <a:lnTo>
                  <a:pt x="118" y="268"/>
                </a:lnTo>
                <a:lnTo>
                  <a:pt x="116" y="268"/>
                </a:lnTo>
                <a:lnTo>
                  <a:pt x="114" y="268"/>
                </a:lnTo>
                <a:lnTo>
                  <a:pt x="114" y="266"/>
                </a:lnTo>
                <a:lnTo>
                  <a:pt x="114" y="266"/>
                </a:lnTo>
                <a:lnTo>
                  <a:pt x="116" y="266"/>
                </a:lnTo>
                <a:lnTo>
                  <a:pt x="116" y="266"/>
                </a:lnTo>
                <a:lnTo>
                  <a:pt x="118" y="266"/>
                </a:lnTo>
                <a:lnTo>
                  <a:pt x="118" y="264"/>
                </a:lnTo>
                <a:lnTo>
                  <a:pt x="118" y="264"/>
                </a:lnTo>
                <a:lnTo>
                  <a:pt x="118" y="264"/>
                </a:lnTo>
                <a:lnTo>
                  <a:pt x="118" y="264"/>
                </a:lnTo>
                <a:lnTo>
                  <a:pt x="118" y="264"/>
                </a:lnTo>
                <a:lnTo>
                  <a:pt x="118" y="264"/>
                </a:lnTo>
                <a:lnTo>
                  <a:pt x="118" y="264"/>
                </a:lnTo>
                <a:lnTo>
                  <a:pt x="118" y="264"/>
                </a:lnTo>
                <a:lnTo>
                  <a:pt x="120" y="264"/>
                </a:lnTo>
                <a:lnTo>
                  <a:pt x="122" y="264"/>
                </a:lnTo>
                <a:lnTo>
                  <a:pt x="122" y="264"/>
                </a:lnTo>
                <a:lnTo>
                  <a:pt x="122" y="264"/>
                </a:lnTo>
                <a:lnTo>
                  <a:pt x="122" y="264"/>
                </a:lnTo>
                <a:lnTo>
                  <a:pt x="122" y="264"/>
                </a:lnTo>
                <a:lnTo>
                  <a:pt x="122" y="264"/>
                </a:lnTo>
                <a:lnTo>
                  <a:pt x="120" y="264"/>
                </a:lnTo>
                <a:lnTo>
                  <a:pt x="118" y="264"/>
                </a:lnTo>
                <a:lnTo>
                  <a:pt x="118" y="264"/>
                </a:lnTo>
                <a:lnTo>
                  <a:pt x="118" y="264"/>
                </a:lnTo>
                <a:lnTo>
                  <a:pt x="118" y="264"/>
                </a:lnTo>
                <a:lnTo>
                  <a:pt x="118" y="264"/>
                </a:lnTo>
                <a:lnTo>
                  <a:pt x="116" y="264"/>
                </a:lnTo>
                <a:lnTo>
                  <a:pt x="116" y="264"/>
                </a:lnTo>
                <a:lnTo>
                  <a:pt x="116" y="264"/>
                </a:lnTo>
                <a:lnTo>
                  <a:pt x="116" y="264"/>
                </a:lnTo>
                <a:lnTo>
                  <a:pt x="114" y="264"/>
                </a:lnTo>
                <a:lnTo>
                  <a:pt x="114" y="264"/>
                </a:lnTo>
                <a:lnTo>
                  <a:pt x="112" y="264"/>
                </a:lnTo>
                <a:lnTo>
                  <a:pt x="112" y="266"/>
                </a:lnTo>
                <a:lnTo>
                  <a:pt x="112" y="264"/>
                </a:lnTo>
                <a:lnTo>
                  <a:pt x="112" y="264"/>
                </a:lnTo>
                <a:lnTo>
                  <a:pt x="112" y="264"/>
                </a:lnTo>
                <a:lnTo>
                  <a:pt x="112" y="264"/>
                </a:lnTo>
                <a:lnTo>
                  <a:pt x="112" y="264"/>
                </a:lnTo>
                <a:lnTo>
                  <a:pt x="114" y="264"/>
                </a:lnTo>
                <a:lnTo>
                  <a:pt x="114" y="264"/>
                </a:lnTo>
                <a:lnTo>
                  <a:pt x="114" y="264"/>
                </a:lnTo>
                <a:lnTo>
                  <a:pt x="114" y="264"/>
                </a:lnTo>
                <a:lnTo>
                  <a:pt x="114" y="264"/>
                </a:lnTo>
                <a:lnTo>
                  <a:pt x="112" y="264"/>
                </a:lnTo>
                <a:lnTo>
                  <a:pt x="112" y="264"/>
                </a:lnTo>
                <a:lnTo>
                  <a:pt x="112" y="264"/>
                </a:lnTo>
                <a:lnTo>
                  <a:pt x="112" y="264"/>
                </a:lnTo>
                <a:lnTo>
                  <a:pt x="112" y="264"/>
                </a:lnTo>
                <a:lnTo>
                  <a:pt x="112" y="264"/>
                </a:lnTo>
                <a:lnTo>
                  <a:pt x="110" y="264"/>
                </a:lnTo>
                <a:lnTo>
                  <a:pt x="110" y="264"/>
                </a:lnTo>
                <a:lnTo>
                  <a:pt x="110" y="264"/>
                </a:lnTo>
                <a:lnTo>
                  <a:pt x="110" y="264"/>
                </a:lnTo>
                <a:lnTo>
                  <a:pt x="110" y="264"/>
                </a:lnTo>
                <a:lnTo>
                  <a:pt x="110" y="262"/>
                </a:lnTo>
                <a:lnTo>
                  <a:pt x="110" y="262"/>
                </a:lnTo>
                <a:lnTo>
                  <a:pt x="112" y="262"/>
                </a:lnTo>
                <a:lnTo>
                  <a:pt x="112" y="262"/>
                </a:lnTo>
                <a:lnTo>
                  <a:pt x="112" y="262"/>
                </a:lnTo>
                <a:lnTo>
                  <a:pt x="112" y="262"/>
                </a:lnTo>
                <a:lnTo>
                  <a:pt x="114" y="262"/>
                </a:lnTo>
                <a:lnTo>
                  <a:pt x="114" y="262"/>
                </a:lnTo>
                <a:lnTo>
                  <a:pt x="116" y="262"/>
                </a:lnTo>
                <a:lnTo>
                  <a:pt x="118" y="262"/>
                </a:lnTo>
                <a:lnTo>
                  <a:pt x="120" y="262"/>
                </a:lnTo>
                <a:lnTo>
                  <a:pt x="120" y="260"/>
                </a:lnTo>
                <a:lnTo>
                  <a:pt x="120" y="260"/>
                </a:lnTo>
                <a:lnTo>
                  <a:pt x="120" y="260"/>
                </a:lnTo>
                <a:lnTo>
                  <a:pt x="118" y="260"/>
                </a:lnTo>
                <a:lnTo>
                  <a:pt x="118" y="262"/>
                </a:lnTo>
                <a:lnTo>
                  <a:pt x="118" y="262"/>
                </a:lnTo>
                <a:lnTo>
                  <a:pt x="118" y="262"/>
                </a:lnTo>
                <a:lnTo>
                  <a:pt x="118" y="262"/>
                </a:lnTo>
                <a:lnTo>
                  <a:pt x="114" y="262"/>
                </a:lnTo>
                <a:lnTo>
                  <a:pt x="112" y="262"/>
                </a:lnTo>
                <a:lnTo>
                  <a:pt x="110" y="262"/>
                </a:lnTo>
                <a:lnTo>
                  <a:pt x="110" y="262"/>
                </a:lnTo>
                <a:lnTo>
                  <a:pt x="110" y="262"/>
                </a:lnTo>
                <a:lnTo>
                  <a:pt x="110" y="262"/>
                </a:lnTo>
                <a:lnTo>
                  <a:pt x="110" y="260"/>
                </a:lnTo>
                <a:lnTo>
                  <a:pt x="110" y="260"/>
                </a:lnTo>
                <a:lnTo>
                  <a:pt x="112" y="260"/>
                </a:lnTo>
                <a:lnTo>
                  <a:pt x="112" y="260"/>
                </a:lnTo>
                <a:lnTo>
                  <a:pt x="114" y="260"/>
                </a:lnTo>
                <a:lnTo>
                  <a:pt x="116" y="260"/>
                </a:lnTo>
                <a:lnTo>
                  <a:pt x="116" y="260"/>
                </a:lnTo>
                <a:lnTo>
                  <a:pt x="116" y="260"/>
                </a:lnTo>
                <a:lnTo>
                  <a:pt x="116" y="258"/>
                </a:lnTo>
                <a:lnTo>
                  <a:pt x="116" y="258"/>
                </a:lnTo>
                <a:lnTo>
                  <a:pt x="116" y="258"/>
                </a:lnTo>
                <a:lnTo>
                  <a:pt x="114" y="260"/>
                </a:lnTo>
                <a:lnTo>
                  <a:pt x="112" y="260"/>
                </a:lnTo>
                <a:lnTo>
                  <a:pt x="112" y="260"/>
                </a:lnTo>
                <a:lnTo>
                  <a:pt x="112" y="260"/>
                </a:lnTo>
                <a:lnTo>
                  <a:pt x="112" y="260"/>
                </a:lnTo>
                <a:lnTo>
                  <a:pt x="112" y="258"/>
                </a:lnTo>
                <a:lnTo>
                  <a:pt x="112" y="258"/>
                </a:lnTo>
                <a:lnTo>
                  <a:pt x="112" y="258"/>
                </a:lnTo>
                <a:lnTo>
                  <a:pt x="112" y="258"/>
                </a:lnTo>
                <a:lnTo>
                  <a:pt x="114" y="258"/>
                </a:lnTo>
                <a:lnTo>
                  <a:pt x="114" y="258"/>
                </a:lnTo>
                <a:lnTo>
                  <a:pt x="114" y="258"/>
                </a:lnTo>
                <a:lnTo>
                  <a:pt x="114" y="258"/>
                </a:lnTo>
                <a:lnTo>
                  <a:pt x="116" y="258"/>
                </a:lnTo>
                <a:lnTo>
                  <a:pt x="118" y="258"/>
                </a:lnTo>
                <a:lnTo>
                  <a:pt x="118" y="258"/>
                </a:lnTo>
                <a:lnTo>
                  <a:pt x="118" y="258"/>
                </a:lnTo>
                <a:lnTo>
                  <a:pt x="118" y="258"/>
                </a:lnTo>
                <a:lnTo>
                  <a:pt x="120" y="258"/>
                </a:lnTo>
                <a:lnTo>
                  <a:pt x="120" y="258"/>
                </a:lnTo>
                <a:lnTo>
                  <a:pt x="120" y="258"/>
                </a:lnTo>
                <a:lnTo>
                  <a:pt x="118" y="258"/>
                </a:lnTo>
                <a:lnTo>
                  <a:pt x="118" y="258"/>
                </a:lnTo>
                <a:lnTo>
                  <a:pt x="116" y="258"/>
                </a:lnTo>
                <a:lnTo>
                  <a:pt x="116" y="258"/>
                </a:lnTo>
                <a:lnTo>
                  <a:pt x="116" y="258"/>
                </a:lnTo>
                <a:lnTo>
                  <a:pt x="114" y="258"/>
                </a:lnTo>
                <a:lnTo>
                  <a:pt x="114" y="258"/>
                </a:lnTo>
                <a:lnTo>
                  <a:pt x="114" y="258"/>
                </a:lnTo>
                <a:lnTo>
                  <a:pt x="114" y="258"/>
                </a:lnTo>
                <a:lnTo>
                  <a:pt x="114" y="258"/>
                </a:lnTo>
                <a:lnTo>
                  <a:pt x="114" y="258"/>
                </a:lnTo>
                <a:lnTo>
                  <a:pt x="112" y="258"/>
                </a:lnTo>
                <a:lnTo>
                  <a:pt x="112" y="258"/>
                </a:lnTo>
                <a:lnTo>
                  <a:pt x="112" y="258"/>
                </a:lnTo>
                <a:lnTo>
                  <a:pt x="112" y="258"/>
                </a:lnTo>
                <a:lnTo>
                  <a:pt x="112" y="258"/>
                </a:lnTo>
                <a:lnTo>
                  <a:pt x="112" y="260"/>
                </a:lnTo>
                <a:lnTo>
                  <a:pt x="112" y="260"/>
                </a:lnTo>
                <a:lnTo>
                  <a:pt x="112" y="260"/>
                </a:lnTo>
                <a:lnTo>
                  <a:pt x="112" y="260"/>
                </a:lnTo>
                <a:lnTo>
                  <a:pt x="110" y="260"/>
                </a:lnTo>
                <a:lnTo>
                  <a:pt x="110" y="260"/>
                </a:lnTo>
                <a:lnTo>
                  <a:pt x="110" y="258"/>
                </a:lnTo>
                <a:lnTo>
                  <a:pt x="108" y="258"/>
                </a:lnTo>
                <a:lnTo>
                  <a:pt x="108" y="258"/>
                </a:lnTo>
                <a:lnTo>
                  <a:pt x="108" y="258"/>
                </a:lnTo>
                <a:lnTo>
                  <a:pt x="108" y="258"/>
                </a:lnTo>
                <a:lnTo>
                  <a:pt x="108" y="258"/>
                </a:lnTo>
                <a:lnTo>
                  <a:pt x="108" y="258"/>
                </a:lnTo>
                <a:lnTo>
                  <a:pt x="108" y="256"/>
                </a:lnTo>
                <a:lnTo>
                  <a:pt x="108" y="256"/>
                </a:lnTo>
                <a:lnTo>
                  <a:pt x="108" y="256"/>
                </a:lnTo>
                <a:lnTo>
                  <a:pt x="108" y="256"/>
                </a:lnTo>
                <a:lnTo>
                  <a:pt x="108" y="256"/>
                </a:lnTo>
                <a:lnTo>
                  <a:pt x="112" y="254"/>
                </a:lnTo>
                <a:lnTo>
                  <a:pt x="114" y="254"/>
                </a:lnTo>
                <a:lnTo>
                  <a:pt x="114" y="254"/>
                </a:lnTo>
                <a:lnTo>
                  <a:pt x="114" y="254"/>
                </a:lnTo>
                <a:lnTo>
                  <a:pt x="116" y="254"/>
                </a:lnTo>
                <a:lnTo>
                  <a:pt x="116" y="254"/>
                </a:lnTo>
                <a:lnTo>
                  <a:pt x="116" y="254"/>
                </a:lnTo>
                <a:lnTo>
                  <a:pt x="116" y="254"/>
                </a:lnTo>
                <a:lnTo>
                  <a:pt x="116" y="254"/>
                </a:lnTo>
                <a:lnTo>
                  <a:pt x="114" y="254"/>
                </a:lnTo>
                <a:lnTo>
                  <a:pt x="114" y="254"/>
                </a:lnTo>
                <a:lnTo>
                  <a:pt x="112" y="254"/>
                </a:lnTo>
                <a:lnTo>
                  <a:pt x="112" y="254"/>
                </a:lnTo>
                <a:lnTo>
                  <a:pt x="112" y="254"/>
                </a:lnTo>
                <a:lnTo>
                  <a:pt x="112" y="254"/>
                </a:lnTo>
                <a:lnTo>
                  <a:pt x="112" y="254"/>
                </a:lnTo>
                <a:lnTo>
                  <a:pt x="112" y="254"/>
                </a:lnTo>
                <a:lnTo>
                  <a:pt x="110" y="256"/>
                </a:lnTo>
                <a:lnTo>
                  <a:pt x="110" y="256"/>
                </a:lnTo>
                <a:lnTo>
                  <a:pt x="110" y="256"/>
                </a:lnTo>
                <a:lnTo>
                  <a:pt x="110" y="254"/>
                </a:lnTo>
                <a:lnTo>
                  <a:pt x="110" y="254"/>
                </a:lnTo>
                <a:lnTo>
                  <a:pt x="110" y="254"/>
                </a:lnTo>
                <a:lnTo>
                  <a:pt x="110" y="254"/>
                </a:lnTo>
                <a:lnTo>
                  <a:pt x="110" y="254"/>
                </a:lnTo>
                <a:lnTo>
                  <a:pt x="110" y="254"/>
                </a:lnTo>
                <a:lnTo>
                  <a:pt x="110" y="254"/>
                </a:lnTo>
                <a:lnTo>
                  <a:pt x="112" y="252"/>
                </a:lnTo>
                <a:lnTo>
                  <a:pt x="112" y="252"/>
                </a:lnTo>
                <a:lnTo>
                  <a:pt x="112" y="252"/>
                </a:lnTo>
                <a:lnTo>
                  <a:pt x="110" y="252"/>
                </a:lnTo>
                <a:lnTo>
                  <a:pt x="110" y="252"/>
                </a:lnTo>
                <a:lnTo>
                  <a:pt x="110" y="252"/>
                </a:lnTo>
                <a:lnTo>
                  <a:pt x="110" y="252"/>
                </a:lnTo>
                <a:lnTo>
                  <a:pt x="110" y="252"/>
                </a:lnTo>
                <a:lnTo>
                  <a:pt x="110" y="252"/>
                </a:lnTo>
                <a:lnTo>
                  <a:pt x="110" y="252"/>
                </a:lnTo>
                <a:lnTo>
                  <a:pt x="110" y="252"/>
                </a:lnTo>
                <a:lnTo>
                  <a:pt x="110" y="252"/>
                </a:lnTo>
                <a:lnTo>
                  <a:pt x="108" y="252"/>
                </a:lnTo>
                <a:lnTo>
                  <a:pt x="108" y="252"/>
                </a:lnTo>
                <a:lnTo>
                  <a:pt x="108" y="252"/>
                </a:lnTo>
                <a:lnTo>
                  <a:pt x="110" y="252"/>
                </a:lnTo>
                <a:lnTo>
                  <a:pt x="110" y="252"/>
                </a:lnTo>
                <a:lnTo>
                  <a:pt x="110" y="252"/>
                </a:lnTo>
                <a:lnTo>
                  <a:pt x="114" y="252"/>
                </a:lnTo>
                <a:lnTo>
                  <a:pt x="114" y="252"/>
                </a:lnTo>
                <a:lnTo>
                  <a:pt x="116" y="250"/>
                </a:lnTo>
                <a:lnTo>
                  <a:pt x="118" y="250"/>
                </a:lnTo>
                <a:lnTo>
                  <a:pt x="118" y="250"/>
                </a:lnTo>
                <a:lnTo>
                  <a:pt x="118" y="250"/>
                </a:lnTo>
                <a:lnTo>
                  <a:pt x="118" y="250"/>
                </a:lnTo>
                <a:lnTo>
                  <a:pt x="120" y="250"/>
                </a:lnTo>
                <a:lnTo>
                  <a:pt x="120" y="250"/>
                </a:lnTo>
                <a:lnTo>
                  <a:pt x="120" y="250"/>
                </a:lnTo>
                <a:lnTo>
                  <a:pt x="120" y="250"/>
                </a:lnTo>
                <a:lnTo>
                  <a:pt x="122" y="250"/>
                </a:lnTo>
                <a:lnTo>
                  <a:pt x="122" y="250"/>
                </a:lnTo>
                <a:lnTo>
                  <a:pt x="124" y="250"/>
                </a:lnTo>
                <a:lnTo>
                  <a:pt x="124" y="250"/>
                </a:lnTo>
                <a:lnTo>
                  <a:pt x="126" y="250"/>
                </a:lnTo>
                <a:lnTo>
                  <a:pt x="126" y="250"/>
                </a:lnTo>
                <a:lnTo>
                  <a:pt x="126" y="250"/>
                </a:lnTo>
                <a:lnTo>
                  <a:pt x="126" y="250"/>
                </a:lnTo>
                <a:lnTo>
                  <a:pt x="126" y="250"/>
                </a:lnTo>
                <a:lnTo>
                  <a:pt x="128" y="250"/>
                </a:lnTo>
                <a:lnTo>
                  <a:pt x="128" y="250"/>
                </a:lnTo>
                <a:lnTo>
                  <a:pt x="128" y="250"/>
                </a:lnTo>
                <a:lnTo>
                  <a:pt x="128" y="250"/>
                </a:lnTo>
                <a:lnTo>
                  <a:pt x="128" y="248"/>
                </a:lnTo>
                <a:lnTo>
                  <a:pt x="126" y="248"/>
                </a:lnTo>
                <a:lnTo>
                  <a:pt x="126" y="248"/>
                </a:lnTo>
                <a:lnTo>
                  <a:pt x="126" y="248"/>
                </a:lnTo>
                <a:lnTo>
                  <a:pt x="126" y="248"/>
                </a:lnTo>
                <a:lnTo>
                  <a:pt x="124" y="250"/>
                </a:lnTo>
                <a:lnTo>
                  <a:pt x="124" y="250"/>
                </a:lnTo>
                <a:lnTo>
                  <a:pt x="124" y="250"/>
                </a:lnTo>
                <a:lnTo>
                  <a:pt x="122" y="250"/>
                </a:lnTo>
                <a:lnTo>
                  <a:pt x="122" y="250"/>
                </a:lnTo>
                <a:lnTo>
                  <a:pt x="122" y="250"/>
                </a:lnTo>
                <a:lnTo>
                  <a:pt x="124" y="248"/>
                </a:lnTo>
                <a:lnTo>
                  <a:pt x="124" y="248"/>
                </a:lnTo>
                <a:lnTo>
                  <a:pt x="122" y="248"/>
                </a:lnTo>
                <a:lnTo>
                  <a:pt x="122" y="248"/>
                </a:lnTo>
                <a:lnTo>
                  <a:pt x="118" y="250"/>
                </a:lnTo>
                <a:lnTo>
                  <a:pt x="118" y="250"/>
                </a:lnTo>
                <a:lnTo>
                  <a:pt x="116" y="250"/>
                </a:lnTo>
                <a:lnTo>
                  <a:pt x="116" y="250"/>
                </a:lnTo>
                <a:lnTo>
                  <a:pt x="116" y="250"/>
                </a:lnTo>
                <a:lnTo>
                  <a:pt x="114" y="250"/>
                </a:lnTo>
                <a:lnTo>
                  <a:pt x="114" y="250"/>
                </a:lnTo>
                <a:lnTo>
                  <a:pt x="114" y="250"/>
                </a:lnTo>
                <a:lnTo>
                  <a:pt x="112" y="250"/>
                </a:lnTo>
                <a:lnTo>
                  <a:pt x="112" y="252"/>
                </a:lnTo>
                <a:lnTo>
                  <a:pt x="110" y="250"/>
                </a:lnTo>
                <a:lnTo>
                  <a:pt x="110" y="250"/>
                </a:lnTo>
                <a:lnTo>
                  <a:pt x="110" y="250"/>
                </a:lnTo>
                <a:lnTo>
                  <a:pt x="110" y="250"/>
                </a:lnTo>
                <a:lnTo>
                  <a:pt x="110" y="250"/>
                </a:lnTo>
                <a:lnTo>
                  <a:pt x="110" y="250"/>
                </a:lnTo>
                <a:lnTo>
                  <a:pt x="112" y="250"/>
                </a:lnTo>
                <a:lnTo>
                  <a:pt x="112" y="250"/>
                </a:lnTo>
                <a:lnTo>
                  <a:pt x="112" y="250"/>
                </a:lnTo>
                <a:lnTo>
                  <a:pt x="112" y="250"/>
                </a:lnTo>
                <a:lnTo>
                  <a:pt x="112" y="250"/>
                </a:lnTo>
                <a:lnTo>
                  <a:pt x="112" y="250"/>
                </a:lnTo>
                <a:lnTo>
                  <a:pt x="112" y="250"/>
                </a:lnTo>
                <a:lnTo>
                  <a:pt x="112" y="250"/>
                </a:lnTo>
                <a:lnTo>
                  <a:pt x="112" y="250"/>
                </a:lnTo>
                <a:lnTo>
                  <a:pt x="110" y="250"/>
                </a:lnTo>
                <a:lnTo>
                  <a:pt x="110" y="250"/>
                </a:lnTo>
                <a:lnTo>
                  <a:pt x="110" y="250"/>
                </a:lnTo>
                <a:lnTo>
                  <a:pt x="110" y="250"/>
                </a:lnTo>
                <a:lnTo>
                  <a:pt x="110" y="250"/>
                </a:lnTo>
                <a:lnTo>
                  <a:pt x="108" y="250"/>
                </a:lnTo>
                <a:lnTo>
                  <a:pt x="108" y="250"/>
                </a:lnTo>
                <a:lnTo>
                  <a:pt x="108" y="250"/>
                </a:lnTo>
                <a:lnTo>
                  <a:pt x="108" y="250"/>
                </a:lnTo>
                <a:lnTo>
                  <a:pt x="110" y="250"/>
                </a:lnTo>
                <a:lnTo>
                  <a:pt x="110" y="250"/>
                </a:lnTo>
                <a:lnTo>
                  <a:pt x="112" y="250"/>
                </a:lnTo>
                <a:lnTo>
                  <a:pt x="112" y="250"/>
                </a:lnTo>
                <a:lnTo>
                  <a:pt x="112" y="250"/>
                </a:lnTo>
                <a:lnTo>
                  <a:pt x="112" y="250"/>
                </a:lnTo>
                <a:lnTo>
                  <a:pt x="112" y="250"/>
                </a:lnTo>
                <a:lnTo>
                  <a:pt x="112" y="250"/>
                </a:lnTo>
                <a:lnTo>
                  <a:pt x="114" y="250"/>
                </a:lnTo>
                <a:lnTo>
                  <a:pt x="114" y="250"/>
                </a:lnTo>
                <a:lnTo>
                  <a:pt x="114" y="250"/>
                </a:lnTo>
                <a:lnTo>
                  <a:pt x="114" y="250"/>
                </a:lnTo>
                <a:lnTo>
                  <a:pt x="114" y="250"/>
                </a:lnTo>
                <a:lnTo>
                  <a:pt x="118" y="250"/>
                </a:lnTo>
                <a:lnTo>
                  <a:pt x="118" y="250"/>
                </a:lnTo>
                <a:lnTo>
                  <a:pt x="120" y="248"/>
                </a:lnTo>
                <a:lnTo>
                  <a:pt x="118" y="248"/>
                </a:lnTo>
                <a:lnTo>
                  <a:pt x="118" y="248"/>
                </a:lnTo>
                <a:lnTo>
                  <a:pt x="118" y="248"/>
                </a:lnTo>
                <a:lnTo>
                  <a:pt x="118" y="248"/>
                </a:lnTo>
                <a:lnTo>
                  <a:pt x="118" y="248"/>
                </a:lnTo>
                <a:lnTo>
                  <a:pt x="118" y="248"/>
                </a:lnTo>
                <a:lnTo>
                  <a:pt x="118" y="248"/>
                </a:lnTo>
                <a:lnTo>
                  <a:pt x="118" y="248"/>
                </a:lnTo>
                <a:lnTo>
                  <a:pt x="118" y="248"/>
                </a:lnTo>
                <a:lnTo>
                  <a:pt x="118" y="248"/>
                </a:lnTo>
                <a:lnTo>
                  <a:pt x="118" y="248"/>
                </a:lnTo>
                <a:lnTo>
                  <a:pt x="118" y="248"/>
                </a:lnTo>
                <a:lnTo>
                  <a:pt x="120" y="246"/>
                </a:lnTo>
                <a:lnTo>
                  <a:pt x="120" y="246"/>
                </a:lnTo>
                <a:lnTo>
                  <a:pt x="120" y="246"/>
                </a:lnTo>
                <a:lnTo>
                  <a:pt x="120" y="246"/>
                </a:lnTo>
                <a:lnTo>
                  <a:pt x="120" y="246"/>
                </a:lnTo>
                <a:lnTo>
                  <a:pt x="120" y="246"/>
                </a:lnTo>
                <a:lnTo>
                  <a:pt x="122" y="246"/>
                </a:lnTo>
                <a:lnTo>
                  <a:pt x="122" y="246"/>
                </a:lnTo>
                <a:lnTo>
                  <a:pt x="122" y="246"/>
                </a:lnTo>
                <a:lnTo>
                  <a:pt x="122" y="246"/>
                </a:lnTo>
                <a:lnTo>
                  <a:pt x="122" y="246"/>
                </a:lnTo>
                <a:lnTo>
                  <a:pt x="122" y="246"/>
                </a:lnTo>
                <a:lnTo>
                  <a:pt x="122" y="246"/>
                </a:lnTo>
                <a:lnTo>
                  <a:pt x="124" y="246"/>
                </a:lnTo>
                <a:lnTo>
                  <a:pt x="126" y="246"/>
                </a:lnTo>
                <a:lnTo>
                  <a:pt x="126" y="246"/>
                </a:lnTo>
                <a:lnTo>
                  <a:pt x="126" y="246"/>
                </a:lnTo>
                <a:lnTo>
                  <a:pt x="126" y="246"/>
                </a:lnTo>
                <a:lnTo>
                  <a:pt x="126" y="246"/>
                </a:lnTo>
                <a:lnTo>
                  <a:pt x="128" y="246"/>
                </a:lnTo>
                <a:lnTo>
                  <a:pt x="128" y="246"/>
                </a:lnTo>
                <a:lnTo>
                  <a:pt x="128" y="246"/>
                </a:lnTo>
                <a:lnTo>
                  <a:pt x="128" y="246"/>
                </a:lnTo>
                <a:lnTo>
                  <a:pt x="128" y="246"/>
                </a:lnTo>
                <a:lnTo>
                  <a:pt x="126" y="246"/>
                </a:lnTo>
                <a:lnTo>
                  <a:pt x="126" y="246"/>
                </a:lnTo>
                <a:lnTo>
                  <a:pt x="126" y="246"/>
                </a:lnTo>
                <a:lnTo>
                  <a:pt x="126" y="246"/>
                </a:lnTo>
                <a:lnTo>
                  <a:pt x="124" y="246"/>
                </a:lnTo>
                <a:lnTo>
                  <a:pt x="124" y="246"/>
                </a:lnTo>
                <a:lnTo>
                  <a:pt x="122" y="246"/>
                </a:lnTo>
                <a:lnTo>
                  <a:pt x="122" y="246"/>
                </a:lnTo>
                <a:lnTo>
                  <a:pt x="122" y="246"/>
                </a:lnTo>
                <a:lnTo>
                  <a:pt x="124" y="244"/>
                </a:lnTo>
                <a:lnTo>
                  <a:pt x="124" y="244"/>
                </a:lnTo>
                <a:lnTo>
                  <a:pt x="124" y="244"/>
                </a:lnTo>
                <a:lnTo>
                  <a:pt x="124" y="244"/>
                </a:lnTo>
                <a:lnTo>
                  <a:pt x="124" y="244"/>
                </a:lnTo>
                <a:lnTo>
                  <a:pt x="126" y="244"/>
                </a:lnTo>
                <a:lnTo>
                  <a:pt x="126" y="244"/>
                </a:lnTo>
                <a:lnTo>
                  <a:pt x="126" y="244"/>
                </a:lnTo>
                <a:lnTo>
                  <a:pt x="124" y="244"/>
                </a:lnTo>
                <a:lnTo>
                  <a:pt x="124" y="244"/>
                </a:lnTo>
                <a:lnTo>
                  <a:pt x="122" y="244"/>
                </a:lnTo>
                <a:lnTo>
                  <a:pt x="122" y="244"/>
                </a:lnTo>
                <a:lnTo>
                  <a:pt x="122" y="244"/>
                </a:lnTo>
                <a:lnTo>
                  <a:pt x="122" y="244"/>
                </a:lnTo>
                <a:lnTo>
                  <a:pt x="122" y="244"/>
                </a:lnTo>
                <a:lnTo>
                  <a:pt x="122" y="244"/>
                </a:lnTo>
                <a:lnTo>
                  <a:pt x="122" y="244"/>
                </a:lnTo>
                <a:lnTo>
                  <a:pt x="120" y="244"/>
                </a:lnTo>
                <a:lnTo>
                  <a:pt x="120" y="244"/>
                </a:lnTo>
                <a:lnTo>
                  <a:pt x="120" y="244"/>
                </a:lnTo>
                <a:lnTo>
                  <a:pt x="120" y="244"/>
                </a:lnTo>
                <a:lnTo>
                  <a:pt x="122" y="242"/>
                </a:lnTo>
                <a:lnTo>
                  <a:pt x="122" y="242"/>
                </a:lnTo>
                <a:lnTo>
                  <a:pt x="122" y="242"/>
                </a:lnTo>
                <a:lnTo>
                  <a:pt x="122" y="242"/>
                </a:lnTo>
                <a:lnTo>
                  <a:pt x="122" y="242"/>
                </a:lnTo>
                <a:lnTo>
                  <a:pt x="124" y="242"/>
                </a:lnTo>
                <a:lnTo>
                  <a:pt x="124" y="244"/>
                </a:lnTo>
                <a:lnTo>
                  <a:pt x="124" y="244"/>
                </a:lnTo>
                <a:lnTo>
                  <a:pt x="124" y="242"/>
                </a:lnTo>
                <a:lnTo>
                  <a:pt x="124" y="242"/>
                </a:lnTo>
                <a:lnTo>
                  <a:pt x="126" y="242"/>
                </a:lnTo>
                <a:lnTo>
                  <a:pt x="126" y="242"/>
                </a:lnTo>
                <a:lnTo>
                  <a:pt x="126" y="242"/>
                </a:lnTo>
                <a:lnTo>
                  <a:pt x="126" y="242"/>
                </a:lnTo>
                <a:lnTo>
                  <a:pt x="126" y="242"/>
                </a:lnTo>
                <a:lnTo>
                  <a:pt x="126" y="242"/>
                </a:lnTo>
                <a:lnTo>
                  <a:pt x="126" y="242"/>
                </a:lnTo>
                <a:lnTo>
                  <a:pt x="126" y="242"/>
                </a:lnTo>
                <a:lnTo>
                  <a:pt x="124" y="242"/>
                </a:lnTo>
                <a:lnTo>
                  <a:pt x="124" y="242"/>
                </a:lnTo>
                <a:lnTo>
                  <a:pt x="124" y="242"/>
                </a:lnTo>
                <a:lnTo>
                  <a:pt x="124" y="242"/>
                </a:lnTo>
                <a:lnTo>
                  <a:pt x="124" y="242"/>
                </a:lnTo>
                <a:lnTo>
                  <a:pt x="124" y="242"/>
                </a:lnTo>
                <a:lnTo>
                  <a:pt x="126" y="242"/>
                </a:lnTo>
                <a:lnTo>
                  <a:pt x="126" y="242"/>
                </a:lnTo>
                <a:lnTo>
                  <a:pt x="128" y="242"/>
                </a:lnTo>
                <a:lnTo>
                  <a:pt x="128" y="242"/>
                </a:lnTo>
                <a:lnTo>
                  <a:pt x="128" y="242"/>
                </a:lnTo>
                <a:lnTo>
                  <a:pt x="128" y="242"/>
                </a:lnTo>
                <a:lnTo>
                  <a:pt x="128" y="242"/>
                </a:lnTo>
                <a:lnTo>
                  <a:pt x="128" y="244"/>
                </a:lnTo>
                <a:lnTo>
                  <a:pt x="128" y="244"/>
                </a:lnTo>
                <a:lnTo>
                  <a:pt x="128" y="244"/>
                </a:lnTo>
                <a:lnTo>
                  <a:pt x="128" y="244"/>
                </a:lnTo>
                <a:lnTo>
                  <a:pt x="128" y="244"/>
                </a:lnTo>
                <a:lnTo>
                  <a:pt x="128" y="244"/>
                </a:lnTo>
                <a:lnTo>
                  <a:pt x="128" y="244"/>
                </a:lnTo>
                <a:lnTo>
                  <a:pt x="128" y="246"/>
                </a:lnTo>
                <a:lnTo>
                  <a:pt x="128" y="246"/>
                </a:lnTo>
                <a:lnTo>
                  <a:pt x="130" y="246"/>
                </a:lnTo>
                <a:lnTo>
                  <a:pt x="132" y="246"/>
                </a:lnTo>
                <a:lnTo>
                  <a:pt x="132" y="246"/>
                </a:lnTo>
                <a:lnTo>
                  <a:pt x="132" y="248"/>
                </a:lnTo>
                <a:lnTo>
                  <a:pt x="132" y="248"/>
                </a:lnTo>
                <a:lnTo>
                  <a:pt x="132" y="248"/>
                </a:lnTo>
                <a:lnTo>
                  <a:pt x="134" y="248"/>
                </a:lnTo>
                <a:lnTo>
                  <a:pt x="134" y="248"/>
                </a:lnTo>
                <a:lnTo>
                  <a:pt x="134" y="248"/>
                </a:lnTo>
                <a:lnTo>
                  <a:pt x="134" y="248"/>
                </a:lnTo>
                <a:lnTo>
                  <a:pt x="134" y="246"/>
                </a:lnTo>
                <a:lnTo>
                  <a:pt x="134" y="246"/>
                </a:lnTo>
                <a:lnTo>
                  <a:pt x="132" y="246"/>
                </a:lnTo>
                <a:lnTo>
                  <a:pt x="132" y="246"/>
                </a:lnTo>
                <a:lnTo>
                  <a:pt x="132" y="246"/>
                </a:lnTo>
                <a:lnTo>
                  <a:pt x="130" y="246"/>
                </a:lnTo>
                <a:lnTo>
                  <a:pt x="130" y="244"/>
                </a:lnTo>
                <a:lnTo>
                  <a:pt x="130" y="244"/>
                </a:lnTo>
                <a:lnTo>
                  <a:pt x="130" y="244"/>
                </a:lnTo>
                <a:lnTo>
                  <a:pt x="130" y="242"/>
                </a:lnTo>
                <a:lnTo>
                  <a:pt x="130" y="242"/>
                </a:lnTo>
                <a:lnTo>
                  <a:pt x="130" y="242"/>
                </a:lnTo>
                <a:lnTo>
                  <a:pt x="130" y="242"/>
                </a:lnTo>
                <a:lnTo>
                  <a:pt x="130" y="242"/>
                </a:lnTo>
                <a:lnTo>
                  <a:pt x="132" y="242"/>
                </a:lnTo>
                <a:lnTo>
                  <a:pt x="132" y="242"/>
                </a:lnTo>
                <a:lnTo>
                  <a:pt x="132" y="242"/>
                </a:lnTo>
                <a:lnTo>
                  <a:pt x="130" y="242"/>
                </a:lnTo>
                <a:lnTo>
                  <a:pt x="130" y="242"/>
                </a:lnTo>
                <a:lnTo>
                  <a:pt x="130" y="242"/>
                </a:lnTo>
                <a:lnTo>
                  <a:pt x="130" y="242"/>
                </a:lnTo>
                <a:lnTo>
                  <a:pt x="130" y="242"/>
                </a:lnTo>
                <a:lnTo>
                  <a:pt x="130" y="242"/>
                </a:lnTo>
                <a:lnTo>
                  <a:pt x="130" y="242"/>
                </a:lnTo>
                <a:lnTo>
                  <a:pt x="130" y="242"/>
                </a:lnTo>
                <a:lnTo>
                  <a:pt x="128" y="242"/>
                </a:lnTo>
                <a:lnTo>
                  <a:pt x="130" y="242"/>
                </a:lnTo>
                <a:lnTo>
                  <a:pt x="130" y="240"/>
                </a:lnTo>
                <a:lnTo>
                  <a:pt x="130" y="240"/>
                </a:lnTo>
                <a:lnTo>
                  <a:pt x="130" y="240"/>
                </a:lnTo>
                <a:lnTo>
                  <a:pt x="130" y="240"/>
                </a:lnTo>
                <a:lnTo>
                  <a:pt x="132" y="240"/>
                </a:lnTo>
                <a:lnTo>
                  <a:pt x="132" y="240"/>
                </a:lnTo>
                <a:lnTo>
                  <a:pt x="132" y="240"/>
                </a:lnTo>
                <a:lnTo>
                  <a:pt x="132" y="240"/>
                </a:lnTo>
                <a:lnTo>
                  <a:pt x="132" y="240"/>
                </a:lnTo>
                <a:lnTo>
                  <a:pt x="132" y="240"/>
                </a:lnTo>
                <a:lnTo>
                  <a:pt x="132" y="240"/>
                </a:lnTo>
                <a:lnTo>
                  <a:pt x="130" y="240"/>
                </a:lnTo>
                <a:lnTo>
                  <a:pt x="130" y="240"/>
                </a:lnTo>
                <a:lnTo>
                  <a:pt x="130" y="240"/>
                </a:lnTo>
                <a:lnTo>
                  <a:pt x="130" y="240"/>
                </a:lnTo>
                <a:lnTo>
                  <a:pt x="130" y="240"/>
                </a:lnTo>
                <a:lnTo>
                  <a:pt x="128" y="240"/>
                </a:lnTo>
                <a:lnTo>
                  <a:pt x="128" y="242"/>
                </a:lnTo>
                <a:lnTo>
                  <a:pt x="128" y="242"/>
                </a:lnTo>
                <a:lnTo>
                  <a:pt x="128" y="242"/>
                </a:lnTo>
                <a:lnTo>
                  <a:pt x="128" y="242"/>
                </a:lnTo>
                <a:lnTo>
                  <a:pt x="126" y="242"/>
                </a:lnTo>
                <a:lnTo>
                  <a:pt x="126" y="240"/>
                </a:lnTo>
                <a:lnTo>
                  <a:pt x="124" y="238"/>
                </a:lnTo>
                <a:lnTo>
                  <a:pt x="124" y="238"/>
                </a:lnTo>
                <a:lnTo>
                  <a:pt x="126" y="238"/>
                </a:lnTo>
                <a:lnTo>
                  <a:pt x="124" y="236"/>
                </a:lnTo>
                <a:lnTo>
                  <a:pt x="124" y="236"/>
                </a:lnTo>
                <a:lnTo>
                  <a:pt x="124" y="236"/>
                </a:lnTo>
                <a:lnTo>
                  <a:pt x="124" y="234"/>
                </a:lnTo>
                <a:lnTo>
                  <a:pt x="124" y="234"/>
                </a:lnTo>
                <a:lnTo>
                  <a:pt x="124" y="236"/>
                </a:lnTo>
                <a:lnTo>
                  <a:pt x="124" y="236"/>
                </a:lnTo>
                <a:lnTo>
                  <a:pt x="122" y="238"/>
                </a:lnTo>
                <a:lnTo>
                  <a:pt x="122" y="238"/>
                </a:lnTo>
                <a:lnTo>
                  <a:pt x="124" y="238"/>
                </a:lnTo>
                <a:lnTo>
                  <a:pt x="124" y="238"/>
                </a:lnTo>
                <a:lnTo>
                  <a:pt x="124" y="238"/>
                </a:lnTo>
                <a:lnTo>
                  <a:pt x="124" y="238"/>
                </a:lnTo>
                <a:lnTo>
                  <a:pt x="124" y="238"/>
                </a:lnTo>
                <a:lnTo>
                  <a:pt x="124" y="238"/>
                </a:lnTo>
                <a:lnTo>
                  <a:pt x="124" y="238"/>
                </a:lnTo>
                <a:lnTo>
                  <a:pt x="124" y="238"/>
                </a:lnTo>
                <a:lnTo>
                  <a:pt x="124" y="238"/>
                </a:lnTo>
                <a:lnTo>
                  <a:pt x="124" y="238"/>
                </a:lnTo>
                <a:lnTo>
                  <a:pt x="124" y="240"/>
                </a:lnTo>
                <a:lnTo>
                  <a:pt x="124" y="240"/>
                </a:lnTo>
                <a:lnTo>
                  <a:pt x="124" y="242"/>
                </a:lnTo>
                <a:lnTo>
                  <a:pt x="124" y="242"/>
                </a:lnTo>
                <a:lnTo>
                  <a:pt x="124" y="242"/>
                </a:lnTo>
                <a:lnTo>
                  <a:pt x="122" y="242"/>
                </a:lnTo>
                <a:lnTo>
                  <a:pt x="120" y="242"/>
                </a:lnTo>
                <a:lnTo>
                  <a:pt x="120" y="242"/>
                </a:lnTo>
                <a:lnTo>
                  <a:pt x="120" y="242"/>
                </a:lnTo>
                <a:lnTo>
                  <a:pt x="120" y="244"/>
                </a:lnTo>
                <a:lnTo>
                  <a:pt x="118" y="244"/>
                </a:lnTo>
                <a:lnTo>
                  <a:pt x="118" y="244"/>
                </a:lnTo>
                <a:lnTo>
                  <a:pt x="118" y="244"/>
                </a:lnTo>
                <a:lnTo>
                  <a:pt x="118" y="244"/>
                </a:lnTo>
                <a:lnTo>
                  <a:pt x="118" y="242"/>
                </a:lnTo>
                <a:lnTo>
                  <a:pt x="118" y="242"/>
                </a:lnTo>
                <a:lnTo>
                  <a:pt x="120" y="242"/>
                </a:lnTo>
                <a:lnTo>
                  <a:pt x="120" y="242"/>
                </a:lnTo>
                <a:lnTo>
                  <a:pt x="120" y="242"/>
                </a:lnTo>
                <a:lnTo>
                  <a:pt x="120" y="242"/>
                </a:lnTo>
                <a:lnTo>
                  <a:pt x="120" y="242"/>
                </a:lnTo>
                <a:lnTo>
                  <a:pt x="120" y="240"/>
                </a:lnTo>
                <a:lnTo>
                  <a:pt x="120" y="240"/>
                </a:lnTo>
                <a:lnTo>
                  <a:pt x="120" y="240"/>
                </a:lnTo>
                <a:lnTo>
                  <a:pt x="118" y="240"/>
                </a:lnTo>
                <a:lnTo>
                  <a:pt x="118" y="240"/>
                </a:lnTo>
                <a:lnTo>
                  <a:pt x="118" y="240"/>
                </a:lnTo>
                <a:lnTo>
                  <a:pt x="118" y="242"/>
                </a:lnTo>
                <a:lnTo>
                  <a:pt x="118" y="242"/>
                </a:lnTo>
                <a:lnTo>
                  <a:pt x="118" y="242"/>
                </a:lnTo>
                <a:lnTo>
                  <a:pt x="116" y="242"/>
                </a:lnTo>
                <a:lnTo>
                  <a:pt x="114" y="244"/>
                </a:lnTo>
                <a:lnTo>
                  <a:pt x="114" y="244"/>
                </a:lnTo>
                <a:lnTo>
                  <a:pt x="114" y="244"/>
                </a:lnTo>
                <a:lnTo>
                  <a:pt x="114" y="244"/>
                </a:lnTo>
                <a:lnTo>
                  <a:pt x="114" y="244"/>
                </a:lnTo>
                <a:lnTo>
                  <a:pt x="114" y="244"/>
                </a:lnTo>
                <a:lnTo>
                  <a:pt x="114" y="246"/>
                </a:lnTo>
                <a:lnTo>
                  <a:pt x="112" y="246"/>
                </a:lnTo>
                <a:lnTo>
                  <a:pt x="112" y="246"/>
                </a:lnTo>
                <a:lnTo>
                  <a:pt x="112" y="246"/>
                </a:lnTo>
                <a:lnTo>
                  <a:pt x="110" y="246"/>
                </a:lnTo>
                <a:lnTo>
                  <a:pt x="110" y="248"/>
                </a:lnTo>
                <a:lnTo>
                  <a:pt x="110" y="248"/>
                </a:lnTo>
                <a:lnTo>
                  <a:pt x="108" y="248"/>
                </a:lnTo>
                <a:lnTo>
                  <a:pt x="108" y="250"/>
                </a:lnTo>
                <a:lnTo>
                  <a:pt x="108" y="250"/>
                </a:lnTo>
                <a:lnTo>
                  <a:pt x="108" y="250"/>
                </a:lnTo>
                <a:lnTo>
                  <a:pt x="106" y="250"/>
                </a:lnTo>
                <a:lnTo>
                  <a:pt x="106" y="250"/>
                </a:lnTo>
                <a:lnTo>
                  <a:pt x="106" y="248"/>
                </a:lnTo>
                <a:lnTo>
                  <a:pt x="106" y="248"/>
                </a:lnTo>
                <a:lnTo>
                  <a:pt x="106" y="248"/>
                </a:lnTo>
                <a:lnTo>
                  <a:pt x="106" y="248"/>
                </a:lnTo>
                <a:lnTo>
                  <a:pt x="106" y="246"/>
                </a:lnTo>
                <a:lnTo>
                  <a:pt x="106" y="246"/>
                </a:lnTo>
                <a:lnTo>
                  <a:pt x="106" y="246"/>
                </a:lnTo>
                <a:lnTo>
                  <a:pt x="106" y="246"/>
                </a:lnTo>
                <a:lnTo>
                  <a:pt x="106" y="246"/>
                </a:lnTo>
                <a:lnTo>
                  <a:pt x="106" y="246"/>
                </a:lnTo>
                <a:lnTo>
                  <a:pt x="106" y="244"/>
                </a:lnTo>
                <a:lnTo>
                  <a:pt x="108" y="244"/>
                </a:lnTo>
                <a:lnTo>
                  <a:pt x="108" y="242"/>
                </a:lnTo>
                <a:lnTo>
                  <a:pt x="108" y="242"/>
                </a:lnTo>
                <a:lnTo>
                  <a:pt x="108" y="242"/>
                </a:lnTo>
                <a:lnTo>
                  <a:pt x="108" y="242"/>
                </a:lnTo>
                <a:lnTo>
                  <a:pt x="110" y="240"/>
                </a:lnTo>
                <a:lnTo>
                  <a:pt x="110" y="240"/>
                </a:lnTo>
                <a:lnTo>
                  <a:pt x="112" y="240"/>
                </a:lnTo>
                <a:lnTo>
                  <a:pt x="112" y="240"/>
                </a:lnTo>
                <a:lnTo>
                  <a:pt x="114" y="240"/>
                </a:lnTo>
                <a:lnTo>
                  <a:pt x="114" y="240"/>
                </a:lnTo>
                <a:lnTo>
                  <a:pt x="114" y="240"/>
                </a:lnTo>
                <a:lnTo>
                  <a:pt x="116" y="240"/>
                </a:lnTo>
                <a:lnTo>
                  <a:pt x="116" y="240"/>
                </a:lnTo>
                <a:lnTo>
                  <a:pt x="116" y="238"/>
                </a:lnTo>
                <a:lnTo>
                  <a:pt x="118" y="238"/>
                </a:lnTo>
                <a:lnTo>
                  <a:pt x="118" y="238"/>
                </a:lnTo>
                <a:lnTo>
                  <a:pt x="118" y="238"/>
                </a:lnTo>
                <a:lnTo>
                  <a:pt x="118" y="238"/>
                </a:lnTo>
                <a:lnTo>
                  <a:pt x="118" y="238"/>
                </a:lnTo>
                <a:lnTo>
                  <a:pt x="120" y="238"/>
                </a:lnTo>
                <a:lnTo>
                  <a:pt x="120" y="238"/>
                </a:lnTo>
                <a:lnTo>
                  <a:pt x="118" y="238"/>
                </a:lnTo>
                <a:lnTo>
                  <a:pt x="118" y="238"/>
                </a:lnTo>
                <a:lnTo>
                  <a:pt x="116" y="238"/>
                </a:lnTo>
                <a:lnTo>
                  <a:pt x="116" y="238"/>
                </a:lnTo>
                <a:lnTo>
                  <a:pt x="114" y="238"/>
                </a:lnTo>
                <a:lnTo>
                  <a:pt x="114" y="240"/>
                </a:lnTo>
                <a:lnTo>
                  <a:pt x="114" y="240"/>
                </a:lnTo>
                <a:lnTo>
                  <a:pt x="114" y="240"/>
                </a:lnTo>
                <a:lnTo>
                  <a:pt x="114" y="240"/>
                </a:lnTo>
                <a:lnTo>
                  <a:pt x="114" y="238"/>
                </a:lnTo>
                <a:lnTo>
                  <a:pt x="114" y="238"/>
                </a:lnTo>
                <a:lnTo>
                  <a:pt x="114" y="238"/>
                </a:lnTo>
                <a:lnTo>
                  <a:pt x="114" y="238"/>
                </a:lnTo>
                <a:lnTo>
                  <a:pt x="116" y="238"/>
                </a:lnTo>
                <a:lnTo>
                  <a:pt x="116" y="238"/>
                </a:lnTo>
                <a:lnTo>
                  <a:pt x="116" y="238"/>
                </a:lnTo>
                <a:lnTo>
                  <a:pt x="114" y="238"/>
                </a:lnTo>
                <a:lnTo>
                  <a:pt x="114" y="238"/>
                </a:lnTo>
                <a:lnTo>
                  <a:pt x="114" y="238"/>
                </a:lnTo>
                <a:lnTo>
                  <a:pt x="114" y="238"/>
                </a:lnTo>
                <a:lnTo>
                  <a:pt x="114" y="238"/>
                </a:lnTo>
                <a:lnTo>
                  <a:pt x="112" y="238"/>
                </a:lnTo>
                <a:lnTo>
                  <a:pt x="112" y="240"/>
                </a:lnTo>
                <a:lnTo>
                  <a:pt x="112" y="240"/>
                </a:lnTo>
                <a:lnTo>
                  <a:pt x="112" y="240"/>
                </a:lnTo>
                <a:lnTo>
                  <a:pt x="112" y="240"/>
                </a:lnTo>
                <a:lnTo>
                  <a:pt x="110" y="240"/>
                </a:lnTo>
                <a:lnTo>
                  <a:pt x="110" y="240"/>
                </a:lnTo>
                <a:lnTo>
                  <a:pt x="108" y="240"/>
                </a:lnTo>
                <a:lnTo>
                  <a:pt x="108" y="240"/>
                </a:lnTo>
                <a:lnTo>
                  <a:pt x="108" y="240"/>
                </a:lnTo>
                <a:lnTo>
                  <a:pt x="108" y="240"/>
                </a:lnTo>
                <a:lnTo>
                  <a:pt x="108" y="240"/>
                </a:lnTo>
                <a:lnTo>
                  <a:pt x="108" y="240"/>
                </a:lnTo>
                <a:lnTo>
                  <a:pt x="110" y="240"/>
                </a:lnTo>
                <a:lnTo>
                  <a:pt x="110" y="240"/>
                </a:lnTo>
                <a:lnTo>
                  <a:pt x="110" y="240"/>
                </a:lnTo>
                <a:lnTo>
                  <a:pt x="110" y="240"/>
                </a:lnTo>
                <a:lnTo>
                  <a:pt x="110" y="240"/>
                </a:lnTo>
                <a:lnTo>
                  <a:pt x="110" y="240"/>
                </a:lnTo>
                <a:lnTo>
                  <a:pt x="110" y="238"/>
                </a:lnTo>
                <a:lnTo>
                  <a:pt x="110" y="240"/>
                </a:lnTo>
                <a:lnTo>
                  <a:pt x="110" y="240"/>
                </a:lnTo>
                <a:lnTo>
                  <a:pt x="110" y="240"/>
                </a:lnTo>
                <a:lnTo>
                  <a:pt x="108" y="240"/>
                </a:lnTo>
                <a:lnTo>
                  <a:pt x="108" y="240"/>
                </a:lnTo>
                <a:lnTo>
                  <a:pt x="108" y="240"/>
                </a:lnTo>
                <a:lnTo>
                  <a:pt x="108" y="240"/>
                </a:lnTo>
                <a:lnTo>
                  <a:pt x="108" y="240"/>
                </a:lnTo>
                <a:lnTo>
                  <a:pt x="108" y="240"/>
                </a:lnTo>
                <a:lnTo>
                  <a:pt x="108" y="240"/>
                </a:lnTo>
                <a:lnTo>
                  <a:pt x="108" y="240"/>
                </a:lnTo>
                <a:lnTo>
                  <a:pt x="108" y="238"/>
                </a:lnTo>
                <a:lnTo>
                  <a:pt x="108" y="238"/>
                </a:lnTo>
                <a:lnTo>
                  <a:pt x="110" y="238"/>
                </a:lnTo>
                <a:lnTo>
                  <a:pt x="110" y="238"/>
                </a:lnTo>
                <a:lnTo>
                  <a:pt x="110" y="238"/>
                </a:lnTo>
                <a:lnTo>
                  <a:pt x="110" y="238"/>
                </a:lnTo>
                <a:lnTo>
                  <a:pt x="110" y="238"/>
                </a:lnTo>
                <a:lnTo>
                  <a:pt x="110" y="238"/>
                </a:lnTo>
                <a:lnTo>
                  <a:pt x="110" y="238"/>
                </a:lnTo>
                <a:lnTo>
                  <a:pt x="110" y="238"/>
                </a:lnTo>
                <a:lnTo>
                  <a:pt x="108" y="238"/>
                </a:lnTo>
                <a:lnTo>
                  <a:pt x="108" y="236"/>
                </a:lnTo>
                <a:lnTo>
                  <a:pt x="108" y="236"/>
                </a:lnTo>
                <a:lnTo>
                  <a:pt x="108" y="236"/>
                </a:lnTo>
                <a:lnTo>
                  <a:pt x="112" y="234"/>
                </a:lnTo>
                <a:lnTo>
                  <a:pt x="110" y="234"/>
                </a:lnTo>
                <a:lnTo>
                  <a:pt x="110" y="234"/>
                </a:lnTo>
                <a:lnTo>
                  <a:pt x="110" y="234"/>
                </a:lnTo>
                <a:lnTo>
                  <a:pt x="110" y="234"/>
                </a:lnTo>
                <a:lnTo>
                  <a:pt x="110" y="234"/>
                </a:lnTo>
                <a:lnTo>
                  <a:pt x="108" y="234"/>
                </a:lnTo>
                <a:lnTo>
                  <a:pt x="108" y="234"/>
                </a:lnTo>
                <a:lnTo>
                  <a:pt x="108" y="234"/>
                </a:lnTo>
                <a:lnTo>
                  <a:pt x="108" y="234"/>
                </a:lnTo>
                <a:lnTo>
                  <a:pt x="110" y="234"/>
                </a:lnTo>
                <a:lnTo>
                  <a:pt x="110" y="234"/>
                </a:lnTo>
                <a:lnTo>
                  <a:pt x="110" y="234"/>
                </a:lnTo>
                <a:lnTo>
                  <a:pt x="110" y="234"/>
                </a:lnTo>
                <a:lnTo>
                  <a:pt x="110" y="232"/>
                </a:lnTo>
                <a:lnTo>
                  <a:pt x="110" y="232"/>
                </a:lnTo>
                <a:lnTo>
                  <a:pt x="110" y="232"/>
                </a:lnTo>
                <a:lnTo>
                  <a:pt x="110" y="232"/>
                </a:lnTo>
                <a:lnTo>
                  <a:pt x="108" y="234"/>
                </a:lnTo>
                <a:lnTo>
                  <a:pt x="108" y="234"/>
                </a:lnTo>
                <a:lnTo>
                  <a:pt x="108" y="234"/>
                </a:lnTo>
                <a:lnTo>
                  <a:pt x="106" y="234"/>
                </a:lnTo>
                <a:lnTo>
                  <a:pt x="106" y="234"/>
                </a:lnTo>
                <a:lnTo>
                  <a:pt x="106" y="234"/>
                </a:lnTo>
                <a:lnTo>
                  <a:pt x="106" y="234"/>
                </a:lnTo>
                <a:lnTo>
                  <a:pt x="106" y="232"/>
                </a:lnTo>
                <a:lnTo>
                  <a:pt x="106" y="232"/>
                </a:lnTo>
                <a:lnTo>
                  <a:pt x="108" y="232"/>
                </a:lnTo>
                <a:lnTo>
                  <a:pt x="108" y="232"/>
                </a:lnTo>
                <a:lnTo>
                  <a:pt x="112" y="230"/>
                </a:lnTo>
                <a:lnTo>
                  <a:pt x="112" y="230"/>
                </a:lnTo>
                <a:lnTo>
                  <a:pt x="114" y="230"/>
                </a:lnTo>
                <a:lnTo>
                  <a:pt x="116" y="230"/>
                </a:lnTo>
                <a:lnTo>
                  <a:pt x="116" y="230"/>
                </a:lnTo>
                <a:lnTo>
                  <a:pt x="118" y="230"/>
                </a:lnTo>
                <a:lnTo>
                  <a:pt x="118" y="230"/>
                </a:lnTo>
                <a:lnTo>
                  <a:pt x="116" y="228"/>
                </a:lnTo>
                <a:lnTo>
                  <a:pt x="116" y="228"/>
                </a:lnTo>
                <a:lnTo>
                  <a:pt x="116" y="228"/>
                </a:lnTo>
                <a:lnTo>
                  <a:pt x="116" y="228"/>
                </a:lnTo>
                <a:lnTo>
                  <a:pt x="116" y="228"/>
                </a:lnTo>
                <a:lnTo>
                  <a:pt x="116" y="228"/>
                </a:lnTo>
                <a:lnTo>
                  <a:pt x="116" y="228"/>
                </a:lnTo>
                <a:lnTo>
                  <a:pt x="116" y="228"/>
                </a:lnTo>
                <a:lnTo>
                  <a:pt x="116" y="228"/>
                </a:lnTo>
                <a:lnTo>
                  <a:pt x="118" y="228"/>
                </a:lnTo>
                <a:lnTo>
                  <a:pt x="118" y="228"/>
                </a:lnTo>
                <a:lnTo>
                  <a:pt x="120" y="226"/>
                </a:lnTo>
                <a:lnTo>
                  <a:pt x="120" y="226"/>
                </a:lnTo>
                <a:lnTo>
                  <a:pt x="122" y="226"/>
                </a:lnTo>
                <a:lnTo>
                  <a:pt x="122" y="226"/>
                </a:lnTo>
                <a:lnTo>
                  <a:pt x="124" y="226"/>
                </a:lnTo>
                <a:lnTo>
                  <a:pt x="124" y="226"/>
                </a:lnTo>
                <a:lnTo>
                  <a:pt x="126" y="226"/>
                </a:lnTo>
                <a:lnTo>
                  <a:pt x="126" y="226"/>
                </a:lnTo>
                <a:lnTo>
                  <a:pt x="126" y="226"/>
                </a:lnTo>
                <a:lnTo>
                  <a:pt x="128" y="226"/>
                </a:lnTo>
                <a:lnTo>
                  <a:pt x="128" y="226"/>
                </a:lnTo>
                <a:lnTo>
                  <a:pt x="128" y="228"/>
                </a:lnTo>
                <a:lnTo>
                  <a:pt x="128" y="228"/>
                </a:lnTo>
                <a:lnTo>
                  <a:pt x="128" y="228"/>
                </a:lnTo>
                <a:lnTo>
                  <a:pt x="128" y="228"/>
                </a:lnTo>
                <a:lnTo>
                  <a:pt x="128" y="228"/>
                </a:lnTo>
                <a:lnTo>
                  <a:pt x="128" y="228"/>
                </a:lnTo>
                <a:lnTo>
                  <a:pt x="128" y="228"/>
                </a:lnTo>
                <a:lnTo>
                  <a:pt x="130" y="228"/>
                </a:lnTo>
                <a:lnTo>
                  <a:pt x="130" y="228"/>
                </a:lnTo>
                <a:lnTo>
                  <a:pt x="130" y="228"/>
                </a:lnTo>
                <a:lnTo>
                  <a:pt x="132" y="228"/>
                </a:lnTo>
                <a:lnTo>
                  <a:pt x="132" y="228"/>
                </a:lnTo>
                <a:lnTo>
                  <a:pt x="130" y="228"/>
                </a:lnTo>
                <a:lnTo>
                  <a:pt x="130" y="226"/>
                </a:lnTo>
                <a:lnTo>
                  <a:pt x="126" y="226"/>
                </a:lnTo>
                <a:lnTo>
                  <a:pt x="124" y="226"/>
                </a:lnTo>
                <a:lnTo>
                  <a:pt x="124" y="226"/>
                </a:lnTo>
                <a:lnTo>
                  <a:pt x="124" y="226"/>
                </a:lnTo>
                <a:lnTo>
                  <a:pt x="124" y="226"/>
                </a:lnTo>
                <a:lnTo>
                  <a:pt x="122" y="226"/>
                </a:lnTo>
                <a:lnTo>
                  <a:pt x="118" y="228"/>
                </a:lnTo>
                <a:lnTo>
                  <a:pt x="116" y="228"/>
                </a:lnTo>
                <a:lnTo>
                  <a:pt x="116" y="228"/>
                </a:lnTo>
                <a:lnTo>
                  <a:pt x="116" y="228"/>
                </a:lnTo>
                <a:lnTo>
                  <a:pt x="116" y="230"/>
                </a:lnTo>
                <a:lnTo>
                  <a:pt x="114" y="230"/>
                </a:lnTo>
                <a:lnTo>
                  <a:pt x="114" y="230"/>
                </a:lnTo>
                <a:lnTo>
                  <a:pt x="114" y="230"/>
                </a:lnTo>
                <a:lnTo>
                  <a:pt x="112" y="230"/>
                </a:lnTo>
                <a:lnTo>
                  <a:pt x="112" y="230"/>
                </a:lnTo>
                <a:lnTo>
                  <a:pt x="112" y="230"/>
                </a:lnTo>
                <a:lnTo>
                  <a:pt x="110" y="232"/>
                </a:lnTo>
                <a:lnTo>
                  <a:pt x="108" y="232"/>
                </a:lnTo>
                <a:lnTo>
                  <a:pt x="108" y="232"/>
                </a:lnTo>
                <a:lnTo>
                  <a:pt x="108" y="232"/>
                </a:lnTo>
                <a:lnTo>
                  <a:pt x="106" y="230"/>
                </a:lnTo>
                <a:lnTo>
                  <a:pt x="108" y="230"/>
                </a:lnTo>
                <a:lnTo>
                  <a:pt x="108" y="230"/>
                </a:lnTo>
                <a:lnTo>
                  <a:pt x="108" y="230"/>
                </a:lnTo>
                <a:lnTo>
                  <a:pt x="108" y="230"/>
                </a:lnTo>
                <a:lnTo>
                  <a:pt x="108" y="230"/>
                </a:lnTo>
                <a:lnTo>
                  <a:pt x="108" y="230"/>
                </a:lnTo>
                <a:lnTo>
                  <a:pt x="108" y="228"/>
                </a:lnTo>
                <a:lnTo>
                  <a:pt x="108" y="228"/>
                </a:lnTo>
                <a:lnTo>
                  <a:pt x="110" y="228"/>
                </a:lnTo>
                <a:lnTo>
                  <a:pt x="110" y="228"/>
                </a:lnTo>
                <a:lnTo>
                  <a:pt x="108" y="230"/>
                </a:lnTo>
                <a:lnTo>
                  <a:pt x="108" y="230"/>
                </a:lnTo>
                <a:lnTo>
                  <a:pt x="108" y="230"/>
                </a:lnTo>
                <a:lnTo>
                  <a:pt x="106" y="230"/>
                </a:lnTo>
                <a:lnTo>
                  <a:pt x="106" y="230"/>
                </a:lnTo>
                <a:lnTo>
                  <a:pt x="106" y="230"/>
                </a:lnTo>
                <a:lnTo>
                  <a:pt x="106" y="230"/>
                </a:lnTo>
                <a:lnTo>
                  <a:pt x="106" y="230"/>
                </a:lnTo>
                <a:lnTo>
                  <a:pt x="106" y="228"/>
                </a:lnTo>
                <a:lnTo>
                  <a:pt x="106" y="228"/>
                </a:lnTo>
                <a:lnTo>
                  <a:pt x="108" y="228"/>
                </a:lnTo>
                <a:lnTo>
                  <a:pt x="108" y="228"/>
                </a:lnTo>
                <a:lnTo>
                  <a:pt x="108" y="228"/>
                </a:lnTo>
                <a:lnTo>
                  <a:pt x="108" y="228"/>
                </a:lnTo>
                <a:lnTo>
                  <a:pt x="106" y="228"/>
                </a:lnTo>
                <a:lnTo>
                  <a:pt x="106" y="228"/>
                </a:lnTo>
                <a:lnTo>
                  <a:pt x="106" y="228"/>
                </a:lnTo>
                <a:lnTo>
                  <a:pt x="106" y="228"/>
                </a:lnTo>
                <a:lnTo>
                  <a:pt x="106" y="228"/>
                </a:lnTo>
                <a:lnTo>
                  <a:pt x="108" y="228"/>
                </a:lnTo>
                <a:lnTo>
                  <a:pt x="108" y="226"/>
                </a:lnTo>
                <a:lnTo>
                  <a:pt x="108" y="226"/>
                </a:lnTo>
                <a:lnTo>
                  <a:pt x="108" y="226"/>
                </a:lnTo>
                <a:lnTo>
                  <a:pt x="108" y="226"/>
                </a:lnTo>
                <a:lnTo>
                  <a:pt x="108" y="226"/>
                </a:lnTo>
                <a:lnTo>
                  <a:pt x="108" y="226"/>
                </a:lnTo>
                <a:lnTo>
                  <a:pt x="106" y="228"/>
                </a:lnTo>
                <a:lnTo>
                  <a:pt x="106" y="228"/>
                </a:lnTo>
                <a:lnTo>
                  <a:pt x="106" y="228"/>
                </a:lnTo>
                <a:lnTo>
                  <a:pt x="106" y="228"/>
                </a:lnTo>
                <a:lnTo>
                  <a:pt x="106" y="228"/>
                </a:lnTo>
                <a:lnTo>
                  <a:pt x="106" y="228"/>
                </a:lnTo>
                <a:lnTo>
                  <a:pt x="106" y="228"/>
                </a:lnTo>
                <a:lnTo>
                  <a:pt x="106" y="228"/>
                </a:lnTo>
                <a:lnTo>
                  <a:pt x="106" y="228"/>
                </a:lnTo>
                <a:lnTo>
                  <a:pt x="104" y="228"/>
                </a:lnTo>
                <a:lnTo>
                  <a:pt x="104" y="228"/>
                </a:lnTo>
                <a:lnTo>
                  <a:pt x="102" y="228"/>
                </a:lnTo>
                <a:lnTo>
                  <a:pt x="102" y="228"/>
                </a:lnTo>
                <a:lnTo>
                  <a:pt x="102" y="228"/>
                </a:lnTo>
                <a:lnTo>
                  <a:pt x="102" y="228"/>
                </a:lnTo>
                <a:lnTo>
                  <a:pt x="102" y="228"/>
                </a:lnTo>
                <a:lnTo>
                  <a:pt x="102" y="228"/>
                </a:lnTo>
                <a:lnTo>
                  <a:pt x="102" y="228"/>
                </a:lnTo>
                <a:lnTo>
                  <a:pt x="102" y="226"/>
                </a:lnTo>
                <a:lnTo>
                  <a:pt x="104" y="226"/>
                </a:lnTo>
                <a:lnTo>
                  <a:pt x="104" y="226"/>
                </a:lnTo>
                <a:lnTo>
                  <a:pt x="104" y="226"/>
                </a:lnTo>
                <a:lnTo>
                  <a:pt x="106" y="226"/>
                </a:lnTo>
                <a:lnTo>
                  <a:pt x="106" y="226"/>
                </a:lnTo>
                <a:lnTo>
                  <a:pt x="106" y="226"/>
                </a:lnTo>
                <a:lnTo>
                  <a:pt x="106" y="226"/>
                </a:lnTo>
                <a:lnTo>
                  <a:pt x="106" y="226"/>
                </a:lnTo>
                <a:lnTo>
                  <a:pt x="104" y="226"/>
                </a:lnTo>
                <a:lnTo>
                  <a:pt x="104" y="226"/>
                </a:lnTo>
                <a:lnTo>
                  <a:pt x="104" y="226"/>
                </a:lnTo>
                <a:lnTo>
                  <a:pt x="104" y="226"/>
                </a:lnTo>
                <a:lnTo>
                  <a:pt x="102" y="226"/>
                </a:lnTo>
                <a:lnTo>
                  <a:pt x="102" y="226"/>
                </a:lnTo>
                <a:lnTo>
                  <a:pt x="102" y="226"/>
                </a:lnTo>
                <a:lnTo>
                  <a:pt x="102" y="226"/>
                </a:lnTo>
                <a:lnTo>
                  <a:pt x="102" y="226"/>
                </a:lnTo>
                <a:lnTo>
                  <a:pt x="104" y="226"/>
                </a:lnTo>
                <a:lnTo>
                  <a:pt x="104" y="226"/>
                </a:lnTo>
                <a:lnTo>
                  <a:pt x="104" y="226"/>
                </a:lnTo>
                <a:lnTo>
                  <a:pt x="104" y="226"/>
                </a:lnTo>
                <a:lnTo>
                  <a:pt x="104" y="226"/>
                </a:lnTo>
                <a:lnTo>
                  <a:pt x="104" y="224"/>
                </a:lnTo>
                <a:lnTo>
                  <a:pt x="108" y="224"/>
                </a:lnTo>
                <a:lnTo>
                  <a:pt x="108" y="224"/>
                </a:lnTo>
                <a:lnTo>
                  <a:pt x="108" y="224"/>
                </a:lnTo>
                <a:lnTo>
                  <a:pt x="108" y="224"/>
                </a:lnTo>
                <a:lnTo>
                  <a:pt x="110" y="224"/>
                </a:lnTo>
                <a:lnTo>
                  <a:pt x="110" y="224"/>
                </a:lnTo>
                <a:lnTo>
                  <a:pt x="110" y="224"/>
                </a:lnTo>
                <a:lnTo>
                  <a:pt x="110" y="224"/>
                </a:lnTo>
                <a:lnTo>
                  <a:pt x="110" y="224"/>
                </a:lnTo>
                <a:lnTo>
                  <a:pt x="110" y="224"/>
                </a:lnTo>
                <a:lnTo>
                  <a:pt x="110" y="224"/>
                </a:lnTo>
                <a:lnTo>
                  <a:pt x="112" y="224"/>
                </a:lnTo>
                <a:lnTo>
                  <a:pt x="112" y="224"/>
                </a:lnTo>
                <a:lnTo>
                  <a:pt x="114" y="224"/>
                </a:lnTo>
                <a:lnTo>
                  <a:pt x="114" y="224"/>
                </a:lnTo>
                <a:lnTo>
                  <a:pt x="114" y="224"/>
                </a:lnTo>
                <a:lnTo>
                  <a:pt x="114" y="224"/>
                </a:lnTo>
                <a:lnTo>
                  <a:pt x="114" y="224"/>
                </a:lnTo>
                <a:lnTo>
                  <a:pt x="114" y="224"/>
                </a:lnTo>
                <a:lnTo>
                  <a:pt x="114" y="224"/>
                </a:lnTo>
                <a:lnTo>
                  <a:pt x="116" y="224"/>
                </a:lnTo>
                <a:lnTo>
                  <a:pt x="118" y="222"/>
                </a:lnTo>
                <a:lnTo>
                  <a:pt x="118" y="222"/>
                </a:lnTo>
                <a:lnTo>
                  <a:pt x="118" y="222"/>
                </a:lnTo>
                <a:lnTo>
                  <a:pt x="118" y="222"/>
                </a:lnTo>
                <a:lnTo>
                  <a:pt x="118" y="224"/>
                </a:lnTo>
                <a:lnTo>
                  <a:pt x="118" y="224"/>
                </a:lnTo>
                <a:lnTo>
                  <a:pt x="118" y="224"/>
                </a:lnTo>
                <a:lnTo>
                  <a:pt x="118" y="224"/>
                </a:lnTo>
                <a:lnTo>
                  <a:pt x="120" y="222"/>
                </a:lnTo>
                <a:lnTo>
                  <a:pt x="118" y="222"/>
                </a:lnTo>
                <a:lnTo>
                  <a:pt x="116" y="222"/>
                </a:lnTo>
                <a:lnTo>
                  <a:pt x="114" y="224"/>
                </a:lnTo>
                <a:lnTo>
                  <a:pt x="114" y="224"/>
                </a:lnTo>
                <a:lnTo>
                  <a:pt x="114" y="224"/>
                </a:lnTo>
                <a:lnTo>
                  <a:pt x="114" y="224"/>
                </a:lnTo>
                <a:lnTo>
                  <a:pt x="114" y="224"/>
                </a:lnTo>
                <a:lnTo>
                  <a:pt x="114" y="224"/>
                </a:lnTo>
                <a:lnTo>
                  <a:pt x="114" y="224"/>
                </a:lnTo>
                <a:lnTo>
                  <a:pt x="114" y="224"/>
                </a:lnTo>
                <a:lnTo>
                  <a:pt x="112" y="224"/>
                </a:lnTo>
                <a:lnTo>
                  <a:pt x="112" y="224"/>
                </a:lnTo>
                <a:lnTo>
                  <a:pt x="110" y="224"/>
                </a:lnTo>
                <a:lnTo>
                  <a:pt x="110" y="224"/>
                </a:lnTo>
                <a:lnTo>
                  <a:pt x="110" y="224"/>
                </a:lnTo>
                <a:lnTo>
                  <a:pt x="110" y="224"/>
                </a:lnTo>
                <a:lnTo>
                  <a:pt x="110" y="224"/>
                </a:lnTo>
                <a:lnTo>
                  <a:pt x="110" y="224"/>
                </a:lnTo>
                <a:lnTo>
                  <a:pt x="108" y="224"/>
                </a:lnTo>
                <a:lnTo>
                  <a:pt x="106" y="224"/>
                </a:lnTo>
                <a:lnTo>
                  <a:pt x="106" y="224"/>
                </a:lnTo>
                <a:lnTo>
                  <a:pt x="104" y="226"/>
                </a:lnTo>
                <a:lnTo>
                  <a:pt x="104" y="226"/>
                </a:lnTo>
                <a:lnTo>
                  <a:pt x="104" y="226"/>
                </a:lnTo>
                <a:lnTo>
                  <a:pt x="104" y="226"/>
                </a:lnTo>
                <a:lnTo>
                  <a:pt x="102" y="226"/>
                </a:lnTo>
                <a:lnTo>
                  <a:pt x="102" y="226"/>
                </a:lnTo>
                <a:lnTo>
                  <a:pt x="102" y="224"/>
                </a:lnTo>
                <a:lnTo>
                  <a:pt x="102" y="224"/>
                </a:lnTo>
                <a:lnTo>
                  <a:pt x="102" y="224"/>
                </a:lnTo>
                <a:lnTo>
                  <a:pt x="106" y="224"/>
                </a:lnTo>
                <a:lnTo>
                  <a:pt x="106" y="224"/>
                </a:lnTo>
                <a:lnTo>
                  <a:pt x="106" y="222"/>
                </a:lnTo>
                <a:lnTo>
                  <a:pt x="108" y="222"/>
                </a:lnTo>
                <a:lnTo>
                  <a:pt x="108" y="222"/>
                </a:lnTo>
                <a:lnTo>
                  <a:pt x="108" y="222"/>
                </a:lnTo>
                <a:lnTo>
                  <a:pt x="108" y="222"/>
                </a:lnTo>
                <a:lnTo>
                  <a:pt x="106" y="222"/>
                </a:lnTo>
                <a:lnTo>
                  <a:pt x="106" y="222"/>
                </a:lnTo>
                <a:lnTo>
                  <a:pt x="106" y="222"/>
                </a:lnTo>
                <a:lnTo>
                  <a:pt x="106" y="224"/>
                </a:lnTo>
                <a:lnTo>
                  <a:pt x="104" y="224"/>
                </a:lnTo>
                <a:lnTo>
                  <a:pt x="104" y="224"/>
                </a:lnTo>
                <a:lnTo>
                  <a:pt x="104" y="224"/>
                </a:lnTo>
                <a:lnTo>
                  <a:pt x="104" y="224"/>
                </a:lnTo>
                <a:lnTo>
                  <a:pt x="102" y="224"/>
                </a:lnTo>
                <a:lnTo>
                  <a:pt x="102" y="224"/>
                </a:lnTo>
                <a:lnTo>
                  <a:pt x="102" y="224"/>
                </a:lnTo>
                <a:lnTo>
                  <a:pt x="102" y="224"/>
                </a:lnTo>
                <a:lnTo>
                  <a:pt x="102" y="224"/>
                </a:lnTo>
                <a:lnTo>
                  <a:pt x="100" y="224"/>
                </a:lnTo>
                <a:lnTo>
                  <a:pt x="100" y="224"/>
                </a:lnTo>
                <a:lnTo>
                  <a:pt x="100" y="224"/>
                </a:lnTo>
                <a:lnTo>
                  <a:pt x="102" y="222"/>
                </a:lnTo>
                <a:lnTo>
                  <a:pt x="102" y="222"/>
                </a:lnTo>
                <a:lnTo>
                  <a:pt x="102" y="222"/>
                </a:lnTo>
                <a:lnTo>
                  <a:pt x="102" y="224"/>
                </a:lnTo>
                <a:lnTo>
                  <a:pt x="102" y="224"/>
                </a:lnTo>
                <a:lnTo>
                  <a:pt x="102" y="224"/>
                </a:lnTo>
                <a:lnTo>
                  <a:pt x="104" y="224"/>
                </a:lnTo>
                <a:lnTo>
                  <a:pt x="104" y="222"/>
                </a:lnTo>
                <a:lnTo>
                  <a:pt x="104" y="222"/>
                </a:lnTo>
                <a:lnTo>
                  <a:pt x="104" y="222"/>
                </a:lnTo>
                <a:lnTo>
                  <a:pt x="104" y="222"/>
                </a:lnTo>
                <a:lnTo>
                  <a:pt x="104" y="222"/>
                </a:lnTo>
                <a:lnTo>
                  <a:pt x="102" y="222"/>
                </a:lnTo>
                <a:lnTo>
                  <a:pt x="102" y="222"/>
                </a:lnTo>
                <a:lnTo>
                  <a:pt x="102" y="222"/>
                </a:lnTo>
                <a:lnTo>
                  <a:pt x="102" y="222"/>
                </a:lnTo>
                <a:lnTo>
                  <a:pt x="102" y="222"/>
                </a:lnTo>
                <a:lnTo>
                  <a:pt x="102" y="222"/>
                </a:lnTo>
                <a:lnTo>
                  <a:pt x="102" y="222"/>
                </a:lnTo>
                <a:lnTo>
                  <a:pt x="102" y="222"/>
                </a:lnTo>
                <a:lnTo>
                  <a:pt x="100" y="222"/>
                </a:lnTo>
                <a:lnTo>
                  <a:pt x="102" y="222"/>
                </a:lnTo>
                <a:lnTo>
                  <a:pt x="102" y="222"/>
                </a:lnTo>
                <a:lnTo>
                  <a:pt x="102" y="222"/>
                </a:lnTo>
                <a:lnTo>
                  <a:pt x="102" y="222"/>
                </a:lnTo>
                <a:lnTo>
                  <a:pt x="102" y="222"/>
                </a:lnTo>
                <a:lnTo>
                  <a:pt x="104" y="222"/>
                </a:lnTo>
                <a:lnTo>
                  <a:pt x="104" y="222"/>
                </a:lnTo>
                <a:lnTo>
                  <a:pt x="106" y="220"/>
                </a:lnTo>
                <a:lnTo>
                  <a:pt x="106" y="220"/>
                </a:lnTo>
                <a:lnTo>
                  <a:pt x="106" y="220"/>
                </a:lnTo>
                <a:lnTo>
                  <a:pt x="108" y="220"/>
                </a:lnTo>
                <a:lnTo>
                  <a:pt x="108" y="220"/>
                </a:lnTo>
                <a:lnTo>
                  <a:pt x="110" y="220"/>
                </a:lnTo>
                <a:lnTo>
                  <a:pt x="110" y="220"/>
                </a:lnTo>
                <a:lnTo>
                  <a:pt x="110" y="220"/>
                </a:lnTo>
                <a:lnTo>
                  <a:pt x="110" y="220"/>
                </a:lnTo>
                <a:lnTo>
                  <a:pt x="110" y="218"/>
                </a:lnTo>
                <a:lnTo>
                  <a:pt x="112" y="218"/>
                </a:lnTo>
                <a:lnTo>
                  <a:pt x="112" y="218"/>
                </a:lnTo>
                <a:lnTo>
                  <a:pt x="114" y="216"/>
                </a:lnTo>
                <a:lnTo>
                  <a:pt x="116" y="216"/>
                </a:lnTo>
                <a:lnTo>
                  <a:pt x="116" y="216"/>
                </a:lnTo>
                <a:lnTo>
                  <a:pt x="116" y="216"/>
                </a:lnTo>
                <a:lnTo>
                  <a:pt x="116" y="216"/>
                </a:lnTo>
                <a:lnTo>
                  <a:pt x="116" y="216"/>
                </a:lnTo>
                <a:lnTo>
                  <a:pt x="118" y="216"/>
                </a:lnTo>
                <a:lnTo>
                  <a:pt x="120" y="216"/>
                </a:lnTo>
                <a:lnTo>
                  <a:pt x="120" y="216"/>
                </a:lnTo>
                <a:lnTo>
                  <a:pt x="120" y="216"/>
                </a:lnTo>
                <a:lnTo>
                  <a:pt x="120" y="216"/>
                </a:lnTo>
                <a:lnTo>
                  <a:pt x="120" y="214"/>
                </a:lnTo>
                <a:lnTo>
                  <a:pt x="122" y="214"/>
                </a:lnTo>
                <a:lnTo>
                  <a:pt x="122" y="214"/>
                </a:lnTo>
                <a:lnTo>
                  <a:pt x="122" y="214"/>
                </a:lnTo>
                <a:lnTo>
                  <a:pt x="122" y="214"/>
                </a:lnTo>
                <a:lnTo>
                  <a:pt x="126" y="212"/>
                </a:lnTo>
                <a:lnTo>
                  <a:pt x="126" y="212"/>
                </a:lnTo>
                <a:lnTo>
                  <a:pt x="126" y="212"/>
                </a:lnTo>
                <a:lnTo>
                  <a:pt x="130" y="210"/>
                </a:lnTo>
                <a:lnTo>
                  <a:pt x="132" y="210"/>
                </a:lnTo>
                <a:lnTo>
                  <a:pt x="132" y="210"/>
                </a:lnTo>
                <a:lnTo>
                  <a:pt x="132" y="210"/>
                </a:lnTo>
                <a:lnTo>
                  <a:pt x="132" y="210"/>
                </a:lnTo>
                <a:lnTo>
                  <a:pt x="132" y="210"/>
                </a:lnTo>
                <a:lnTo>
                  <a:pt x="132" y="210"/>
                </a:lnTo>
                <a:lnTo>
                  <a:pt x="134" y="210"/>
                </a:lnTo>
                <a:lnTo>
                  <a:pt x="134" y="210"/>
                </a:lnTo>
                <a:lnTo>
                  <a:pt x="134" y="210"/>
                </a:lnTo>
                <a:lnTo>
                  <a:pt x="134" y="212"/>
                </a:lnTo>
                <a:lnTo>
                  <a:pt x="136" y="210"/>
                </a:lnTo>
                <a:lnTo>
                  <a:pt x="138" y="212"/>
                </a:lnTo>
                <a:lnTo>
                  <a:pt x="138" y="212"/>
                </a:lnTo>
                <a:lnTo>
                  <a:pt x="138" y="212"/>
                </a:lnTo>
                <a:lnTo>
                  <a:pt x="140" y="212"/>
                </a:lnTo>
                <a:lnTo>
                  <a:pt x="140" y="212"/>
                </a:lnTo>
                <a:lnTo>
                  <a:pt x="140" y="212"/>
                </a:lnTo>
                <a:lnTo>
                  <a:pt x="140" y="210"/>
                </a:lnTo>
                <a:lnTo>
                  <a:pt x="140" y="210"/>
                </a:lnTo>
                <a:lnTo>
                  <a:pt x="140" y="210"/>
                </a:lnTo>
                <a:lnTo>
                  <a:pt x="136" y="210"/>
                </a:lnTo>
                <a:lnTo>
                  <a:pt x="136" y="210"/>
                </a:lnTo>
                <a:lnTo>
                  <a:pt x="136" y="210"/>
                </a:lnTo>
                <a:lnTo>
                  <a:pt x="136" y="210"/>
                </a:lnTo>
                <a:lnTo>
                  <a:pt x="136" y="210"/>
                </a:lnTo>
                <a:lnTo>
                  <a:pt x="136" y="210"/>
                </a:lnTo>
                <a:lnTo>
                  <a:pt x="134" y="210"/>
                </a:lnTo>
                <a:lnTo>
                  <a:pt x="134" y="210"/>
                </a:lnTo>
                <a:lnTo>
                  <a:pt x="134" y="210"/>
                </a:lnTo>
                <a:lnTo>
                  <a:pt x="134" y="210"/>
                </a:lnTo>
                <a:lnTo>
                  <a:pt x="134" y="210"/>
                </a:lnTo>
                <a:lnTo>
                  <a:pt x="138" y="208"/>
                </a:lnTo>
                <a:lnTo>
                  <a:pt x="138" y="208"/>
                </a:lnTo>
                <a:lnTo>
                  <a:pt x="138" y="208"/>
                </a:lnTo>
                <a:lnTo>
                  <a:pt x="140" y="208"/>
                </a:lnTo>
                <a:lnTo>
                  <a:pt x="140" y="208"/>
                </a:lnTo>
                <a:lnTo>
                  <a:pt x="140" y="208"/>
                </a:lnTo>
                <a:lnTo>
                  <a:pt x="140" y="208"/>
                </a:lnTo>
                <a:lnTo>
                  <a:pt x="142" y="208"/>
                </a:lnTo>
                <a:lnTo>
                  <a:pt x="142" y="210"/>
                </a:lnTo>
                <a:lnTo>
                  <a:pt x="144" y="210"/>
                </a:lnTo>
                <a:lnTo>
                  <a:pt x="144" y="210"/>
                </a:lnTo>
                <a:lnTo>
                  <a:pt x="144" y="208"/>
                </a:lnTo>
                <a:lnTo>
                  <a:pt x="144" y="208"/>
                </a:lnTo>
                <a:lnTo>
                  <a:pt x="144" y="208"/>
                </a:lnTo>
                <a:lnTo>
                  <a:pt x="144" y="208"/>
                </a:lnTo>
                <a:lnTo>
                  <a:pt x="142" y="208"/>
                </a:lnTo>
                <a:lnTo>
                  <a:pt x="142" y="208"/>
                </a:lnTo>
                <a:lnTo>
                  <a:pt x="142" y="208"/>
                </a:lnTo>
                <a:lnTo>
                  <a:pt x="142" y="208"/>
                </a:lnTo>
                <a:lnTo>
                  <a:pt x="142" y="208"/>
                </a:lnTo>
                <a:lnTo>
                  <a:pt x="142" y="208"/>
                </a:lnTo>
                <a:lnTo>
                  <a:pt x="142" y="208"/>
                </a:lnTo>
                <a:lnTo>
                  <a:pt x="140" y="208"/>
                </a:lnTo>
                <a:lnTo>
                  <a:pt x="140" y="208"/>
                </a:lnTo>
                <a:lnTo>
                  <a:pt x="140" y="208"/>
                </a:lnTo>
                <a:lnTo>
                  <a:pt x="140" y="208"/>
                </a:lnTo>
                <a:lnTo>
                  <a:pt x="140" y="208"/>
                </a:lnTo>
                <a:lnTo>
                  <a:pt x="140" y="208"/>
                </a:lnTo>
                <a:lnTo>
                  <a:pt x="138" y="208"/>
                </a:lnTo>
                <a:lnTo>
                  <a:pt x="138" y="208"/>
                </a:lnTo>
                <a:lnTo>
                  <a:pt x="138" y="208"/>
                </a:lnTo>
                <a:lnTo>
                  <a:pt x="138" y="208"/>
                </a:lnTo>
                <a:lnTo>
                  <a:pt x="140" y="208"/>
                </a:lnTo>
                <a:lnTo>
                  <a:pt x="140" y="208"/>
                </a:lnTo>
                <a:lnTo>
                  <a:pt x="140" y="208"/>
                </a:lnTo>
                <a:lnTo>
                  <a:pt x="140" y="208"/>
                </a:lnTo>
                <a:lnTo>
                  <a:pt x="142" y="208"/>
                </a:lnTo>
                <a:lnTo>
                  <a:pt x="142" y="208"/>
                </a:lnTo>
                <a:lnTo>
                  <a:pt x="142" y="208"/>
                </a:lnTo>
                <a:lnTo>
                  <a:pt x="140" y="208"/>
                </a:lnTo>
                <a:lnTo>
                  <a:pt x="140" y="208"/>
                </a:lnTo>
                <a:lnTo>
                  <a:pt x="140" y="208"/>
                </a:lnTo>
                <a:lnTo>
                  <a:pt x="134" y="208"/>
                </a:lnTo>
                <a:lnTo>
                  <a:pt x="134" y="208"/>
                </a:lnTo>
                <a:lnTo>
                  <a:pt x="134" y="210"/>
                </a:lnTo>
                <a:lnTo>
                  <a:pt x="134" y="210"/>
                </a:lnTo>
                <a:lnTo>
                  <a:pt x="134" y="210"/>
                </a:lnTo>
                <a:lnTo>
                  <a:pt x="132" y="210"/>
                </a:lnTo>
                <a:lnTo>
                  <a:pt x="132" y="210"/>
                </a:lnTo>
                <a:lnTo>
                  <a:pt x="132" y="210"/>
                </a:lnTo>
                <a:lnTo>
                  <a:pt x="132" y="210"/>
                </a:lnTo>
                <a:lnTo>
                  <a:pt x="130" y="210"/>
                </a:lnTo>
                <a:lnTo>
                  <a:pt x="130" y="210"/>
                </a:lnTo>
                <a:lnTo>
                  <a:pt x="128" y="210"/>
                </a:lnTo>
                <a:lnTo>
                  <a:pt x="126" y="212"/>
                </a:lnTo>
                <a:lnTo>
                  <a:pt x="126" y="212"/>
                </a:lnTo>
                <a:lnTo>
                  <a:pt x="126" y="212"/>
                </a:lnTo>
                <a:lnTo>
                  <a:pt x="124" y="212"/>
                </a:lnTo>
                <a:lnTo>
                  <a:pt x="124" y="212"/>
                </a:lnTo>
                <a:lnTo>
                  <a:pt x="124" y="212"/>
                </a:lnTo>
                <a:lnTo>
                  <a:pt x="122" y="214"/>
                </a:lnTo>
                <a:lnTo>
                  <a:pt x="122" y="214"/>
                </a:lnTo>
                <a:lnTo>
                  <a:pt x="122" y="214"/>
                </a:lnTo>
                <a:lnTo>
                  <a:pt x="120" y="214"/>
                </a:lnTo>
                <a:lnTo>
                  <a:pt x="120" y="214"/>
                </a:lnTo>
                <a:lnTo>
                  <a:pt x="120" y="214"/>
                </a:lnTo>
                <a:lnTo>
                  <a:pt x="120" y="214"/>
                </a:lnTo>
                <a:lnTo>
                  <a:pt x="120" y="214"/>
                </a:lnTo>
                <a:lnTo>
                  <a:pt x="120" y="216"/>
                </a:lnTo>
                <a:lnTo>
                  <a:pt x="120" y="216"/>
                </a:lnTo>
                <a:lnTo>
                  <a:pt x="118" y="216"/>
                </a:lnTo>
                <a:lnTo>
                  <a:pt x="118" y="216"/>
                </a:lnTo>
                <a:lnTo>
                  <a:pt x="118" y="216"/>
                </a:lnTo>
                <a:lnTo>
                  <a:pt x="118" y="216"/>
                </a:lnTo>
                <a:lnTo>
                  <a:pt x="116" y="216"/>
                </a:lnTo>
                <a:lnTo>
                  <a:pt x="114" y="216"/>
                </a:lnTo>
                <a:lnTo>
                  <a:pt x="114" y="216"/>
                </a:lnTo>
                <a:lnTo>
                  <a:pt x="112" y="218"/>
                </a:lnTo>
                <a:lnTo>
                  <a:pt x="110" y="218"/>
                </a:lnTo>
                <a:lnTo>
                  <a:pt x="110" y="218"/>
                </a:lnTo>
                <a:lnTo>
                  <a:pt x="110" y="218"/>
                </a:lnTo>
                <a:lnTo>
                  <a:pt x="110" y="218"/>
                </a:lnTo>
                <a:lnTo>
                  <a:pt x="110" y="218"/>
                </a:lnTo>
                <a:lnTo>
                  <a:pt x="110" y="220"/>
                </a:lnTo>
                <a:lnTo>
                  <a:pt x="108" y="220"/>
                </a:lnTo>
                <a:lnTo>
                  <a:pt x="108" y="220"/>
                </a:lnTo>
                <a:lnTo>
                  <a:pt x="108" y="220"/>
                </a:lnTo>
                <a:lnTo>
                  <a:pt x="106" y="220"/>
                </a:lnTo>
                <a:lnTo>
                  <a:pt x="106" y="220"/>
                </a:lnTo>
                <a:lnTo>
                  <a:pt x="104" y="222"/>
                </a:lnTo>
                <a:lnTo>
                  <a:pt x="104" y="222"/>
                </a:lnTo>
                <a:lnTo>
                  <a:pt x="102" y="222"/>
                </a:lnTo>
                <a:lnTo>
                  <a:pt x="102" y="222"/>
                </a:lnTo>
                <a:lnTo>
                  <a:pt x="102" y="222"/>
                </a:lnTo>
                <a:lnTo>
                  <a:pt x="100" y="222"/>
                </a:lnTo>
                <a:lnTo>
                  <a:pt x="100" y="222"/>
                </a:lnTo>
                <a:lnTo>
                  <a:pt x="100" y="222"/>
                </a:lnTo>
                <a:lnTo>
                  <a:pt x="100" y="220"/>
                </a:lnTo>
                <a:lnTo>
                  <a:pt x="100" y="220"/>
                </a:lnTo>
                <a:lnTo>
                  <a:pt x="100" y="220"/>
                </a:lnTo>
                <a:lnTo>
                  <a:pt x="102" y="220"/>
                </a:lnTo>
                <a:lnTo>
                  <a:pt x="102" y="220"/>
                </a:lnTo>
                <a:lnTo>
                  <a:pt x="102" y="220"/>
                </a:lnTo>
                <a:lnTo>
                  <a:pt x="102" y="220"/>
                </a:lnTo>
                <a:lnTo>
                  <a:pt x="104" y="220"/>
                </a:lnTo>
                <a:lnTo>
                  <a:pt x="104" y="220"/>
                </a:lnTo>
                <a:lnTo>
                  <a:pt x="104" y="220"/>
                </a:lnTo>
                <a:lnTo>
                  <a:pt x="106" y="220"/>
                </a:lnTo>
                <a:lnTo>
                  <a:pt x="106" y="218"/>
                </a:lnTo>
                <a:lnTo>
                  <a:pt x="104" y="220"/>
                </a:lnTo>
                <a:lnTo>
                  <a:pt x="104" y="220"/>
                </a:lnTo>
                <a:lnTo>
                  <a:pt x="102" y="220"/>
                </a:lnTo>
                <a:lnTo>
                  <a:pt x="100" y="220"/>
                </a:lnTo>
                <a:lnTo>
                  <a:pt x="100" y="220"/>
                </a:lnTo>
                <a:lnTo>
                  <a:pt x="100" y="220"/>
                </a:lnTo>
                <a:lnTo>
                  <a:pt x="100" y="218"/>
                </a:lnTo>
                <a:lnTo>
                  <a:pt x="100" y="218"/>
                </a:lnTo>
                <a:lnTo>
                  <a:pt x="102" y="216"/>
                </a:lnTo>
                <a:lnTo>
                  <a:pt x="104" y="216"/>
                </a:lnTo>
                <a:lnTo>
                  <a:pt x="106" y="216"/>
                </a:lnTo>
                <a:lnTo>
                  <a:pt x="106" y="216"/>
                </a:lnTo>
                <a:lnTo>
                  <a:pt x="106" y="216"/>
                </a:lnTo>
                <a:lnTo>
                  <a:pt x="106" y="216"/>
                </a:lnTo>
                <a:lnTo>
                  <a:pt x="106" y="216"/>
                </a:lnTo>
                <a:lnTo>
                  <a:pt x="106" y="216"/>
                </a:lnTo>
                <a:lnTo>
                  <a:pt x="106" y="216"/>
                </a:lnTo>
                <a:lnTo>
                  <a:pt x="106" y="216"/>
                </a:lnTo>
                <a:lnTo>
                  <a:pt x="106" y="216"/>
                </a:lnTo>
                <a:lnTo>
                  <a:pt x="106" y="216"/>
                </a:lnTo>
                <a:lnTo>
                  <a:pt x="108" y="216"/>
                </a:lnTo>
                <a:lnTo>
                  <a:pt x="108" y="216"/>
                </a:lnTo>
                <a:lnTo>
                  <a:pt x="108" y="216"/>
                </a:lnTo>
                <a:lnTo>
                  <a:pt x="108" y="216"/>
                </a:lnTo>
                <a:lnTo>
                  <a:pt x="110" y="216"/>
                </a:lnTo>
                <a:lnTo>
                  <a:pt x="110" y="216"/>
                </a:lnTo>
                <a:lnTo>
                  <a:pt x="110" y="216"/>
                </a:lnTo>
                <a:lnTo>
                  <a:pt x="110" y="216"/>
                </a:lnTo>
                <a:lnTo>
                  <a:pt x="110" y="216"/>
                </a:lnTo>
                <a:lnTo>
                  <a:pt x="112" y="216"/>
                </a:lnTo>
                <a:lnTo>
                  <a:pt x="112" y="216"/>
                </a:lnTo>
                <a:lnTo>
                  <a:pt x="112" y="216"/>
                </a:lnTo>
                <a:lnTo>
                  <a:pt x="112" y="216"/>
                </a:lnTo>
                <a:lnTo>
                  <a:pt x="112" y="216"/>
                </a:lnTo>
                <a:lnTo>
                  <a:pt x="112" y="216"/>
                </a:lnTo>
                <a:lnTo>
                  <a:pt x="112" y="216"/>
                </a:lnTo>
                <a:lnTo>
                  <a:pt x="114" y="216"/>
                </a:lnTo>
                <a:lnTo>
                  <a:pt x="114" y="216"/>
                </a:lnTo>
                <a:lnTo>
                  <a:pt x="116" y="216"/>
                </a:lnTo>
                <a:lnTo>
                  <a:pt x="116" y="216"/>
                </a:lnTo>
                <a:lnTo>
                  <a:pt x="116" y="216"/>
                </a:lnTo>
                <a:lnTo>
                  <a:pt x="116" y="216"/>
                </a:lnTo>
                <a:lnTo>
                  <a:pt x="114" y="216"/>
                </a:lnTo>
                <a:lnTo>
                  <a:pt x="114" y="216"/>
                </a:lnTo>
                <a:lnTo>
                  <a:pt x="114" y="216"/>
                </a:lnTo>
                <a:lnTo>
                  <a:pt x="114" y="216"/>
                </a:lnTo>
                <a:lnTo>
                  <a:pt x="112" y="214"/>
                </a:lnTo>
                <a:lnTo>
                  <a:pt x="112" y="214"/>
                </a:lnTo>
                <a:lnTo>
                  <a:pt x="112" y="214"/>
                </a:lnTo>
                <a:lnTo>
                  <a:pt x="112" y="214"/>
                </a:lnTo>
                <a:lnTo>
                  <a:pt x="110" y="214"/>
                </a:lnTo>
                <a:lnTo>
                  <a:pt x="110" y="214"/>
                </a:lnTo>
                <a:lnTo>
                  <a:pt x="110" y="214"/>
                </a:lnTo>
                <a:lnTo>
                  <a:pt x="110" y="214"/>
                </a:lnTo>
                <a:lnTo>
                  <a:pt x="108" y="216"/>
                </a:lnTo>
                <a:lnTo>
                  <a:pt x="108" y="216"/>
                </a:lnTo>
                <a:lnTo>
                  <a:pt x="108" y="216"/>
                </a:lnTo>
                <a:lnTo>
                  <a:pt x="108" y="216"/>
                </a:lnTo>
                <a:lnTo>
                  <a:pt x="106" y="216"/>
                </a:lnTo>
                <a:lnTo>
                  <a:pt x="106" y="216"/>
                </a:lnTo>
                <a:lnTo>
                  <a:pt x="106" y="214"/>
                </a:lnTo>
                <a:lnTo>
                  <a:pt x="104" y="214"/>
                </a:lnTo>
                <a:lnTo>
                  <a:pt x="104" y="214"/>
                </a:lnTo>
                <a:lnTo>
                  <a:pt x="104" y="214"/>
                </a:lnTo>
                <a:lnTo>
                  <a:pt x="108" y="214"/>
                </a:lnTo>
                <a:lnTo>
                  <a:pt x="108" y="212"/>
                </a:lnTo>
                <a:lnTo>
                  <a:pt x="108" y="214"/>
                </a:lnTo>
                <a:lnTo>
                  <a:pt x="108" y="214"/>
                </a:lnTo>
                <a:lnTo>
                  <a:pt x="110" y="214"/>
                </a:lnTo>
                <a:lnTo>
                  <a:pt x="112" y="214"/>
                </a:lnTo>
                <a:lnTo>
                  <a:pt x="114" y="214"/>
                </a:lnTo>
                <a:lnTo>
                  <a:pt x="114" y="212"/>
                </a:lnTo>
                <a:lnTo>
                  <a:pt x="114" y="212"/>
                </a:lnTo>
                <a:lnTo>
                  <a:pt x="114" y="212"/>
                </a:lnTo>
                <a:lnTo>
                  <a:pt x="112" y="212"/>
                </a:lnTo>
                <a:lnTo>
                  <a:pt x="112" y="212"/>
                </a:lnTo>
                <a:lnTo>
                  <a:pt x="112" y="212"/>
                </a:lnTo>
                <a:lnTo>
                  <a:pt x="112" y="212"/>
                </a:lnTo>
                <a:lnTo>
                  <a:pt x="110" y="212"/>
                </a:lnTo>
                <a:lnTo>
                  <a:pt x="110" y="212"/>
                </a:lnTo>
                <a:lnTo>
                  <a:pt x="110" y="212"/>
                </a:lnTo>
                <a:lnTo>
                  <a:pt x="110" y="212"/>
                </a:lnTo>
                <a:lnTo>
                  <a:pt x="108" y="212"/>
                </a:lnTo>
                <a:lnTo>
                  <a:pt x="108" y="212"/>
                </a:lnTo>
                <a:lnTo>
                  <a:pt x="108" y="212"/>
                </a:lnTo>
                <a:lnTo>
                  <a:pt x="108" y="212"/>
                </a:lnTo>
                <a:lnTo>
                  <a:pt x="110" y="212"/>
                </a:lnTo>
                <a:lnTo>
                  <a:pt x="110" y="212"/>
                </a:lnTo>
                <a:lnTo>
                  <a:pt x="110" y="212"/>
                </a:lnTo>
                <a:lnTo>
                  <a:pt x="110" y="212"/>
                </a:lnTo>
                <a:lnTo>
                  <a:pt x="112" y="212"/>
                </a:lnTo>
                <a:lnTo>
                  <a:pt x="112" y="212"/>
                </a:lnTo>
                <a:lnTo>
                  <a:pt x="112" y="212"/>
                </a:lnTo>
                <a:lnTo>
                  <a:pt x="112" y="212"/>
                </a:lnTo>
                <a:lnTo>
                  <a:pt x="112" y="212"/>
                </a:lnTo>
                <a:lnTo>
                  <a:pt x="110" y="212"/>
                </a:lnTo>
                <a:lnTo>
                  <a:pt x="110" y="212"/>
                </a:lnTo>
                <a:lnTo>
                  <a:pt x="110" y="212"/>
                </a:lnTo>
                <a:lnTo>
                  <a:pt x="110" y="212"/>
                </a:lnTo>
                <a:lnTo>
                  <a:pt x="110" y="212"/>
                </a:lnTo>
                <a:lnTo>
                  <a:pt x="110" y="212"/>
                </a:lnTo>
                <a:lnTo>
                  <a:pt x="110" y="212"/>
                </a:lnTo>
                <a:lnTo>
                  <a:pt x="110" y="212"/>
                </a:lnTo>
                <a:lnTo>
                  <a:pt x="110" y="212"/>
                </a:lnTo>
                <a:lnTo>
                  <a:pt x="110" y="212"/>
                </a:lnTo>
                <a:lnTo>
                  <a:pt x="110" y="212"/>
                </a:lnTo>
                <a:lnTo>
                  <a:pt x="110" y="212"/>
                </a:lnTo>
                <a:lnTo>
                  <a:pt x="110" y="210"/>
                </a:lnTo>
                <a:lnTo>
                  <a:pt x="112" y="210"/>
                </a:lnTo>
                <a:lnTo>
                  <a:pt x="112" y="210"/>
                </a:lnTo>
                <a:lnTo>
                  <a:pt x="112" y="210"/>
                </a:lnTo>
                <a:lnTo>
                  <a:pt x="114" y="210"/>
                </a:lnTo>
                <a:lnTo>
                  <a:pt x="116" y="210"/>
                </a:lnTo>
                <a:lnTo>
                  <a:pt x="116" y="210"/>
                </a:lnTo>
                <a:lnTo>
                  <a:pt x="116" y="210"/>
                </a:lnTo>
                <a:lnTo>
                  <a:pt x="118" y="210"/>
                </a:lnTo>
                <a:lnTo>
                  <a:pt x="118" y="210"/>
                </a:lnTo>
                <a:lnTo>
                  <a:pt x="118" y="212"/>
                </a:lnTo>
                <a:lnTo>
                  <a:pt x="118" y="212"/>
                </a:lnTo>
                <a:lnTo>
                  <a:pt x="118" y="212"/>
                </a:lnTo>
                <a:lnTo>
                  <a:pt x="118" y="212"/>
                </a:lnTo>
                <a:lnTo>
                  <a:pt x="118" y="212"/>
                </a:lnTo>
                <a:lnTo>
                  <a:pt x="118" y="212"/>
                </a:lnTo>
                <a:lnTo>
                  <a:pt x="120" y="212"/>
                </a:lnTo>
                <a:lnTo>
                  <a:pt x="120" y="210"/>
                </a:lnTo>
                <a:lnTo>
                  <a:pt x="118" y="210"/>
                </a:lnTo>
                <a:lnTo>
                  <a:pt x="118" y="210"/>
                </a:lnTo>
                <a:lnTo>
                  <a:pt x="118" y="210"/>
                </a:lnTo>
                <a:lnTo>
                  <a:pt x="118" y="210"/>
                </a:lnTo>
                <a:lnTo>
                  <a:pt x="118" y="210"/>
                </a:lnTo>
                <a:lnTo>
                  <a:pt x="118" y="210"/>
                </a:lnTo>
                <a:lnTo>
                  <a:pt x="118" y="210"/>
                </a:lnTo>
                <a:lnTo>
                  <a:pt x="118" y="210"/>
                </a:lnTo>
                <a:lnTo>
                  <a:pt x="116" y="210"/>
                </a:lnTo>
                <a:lnTo>
                  <a:pt x="116" y="210"/>
                </a:lnTo>
                <a:lnTo>
                  <a:pt x="114" y="210"/>
                </a:lnTo>
                <a:lnTo>
                  <a:pt x="114" y="210"/>
                </a:lnTo>
                <a:lnTo>
                  <a:pt x="114" y="210"/>
                </a:lnTo>
                <a:lnTo>
                  <a:pt x="114" y="210"/>
                </a:lnTo>
                <a:lnTo>
                  <a:pt x="112" y="210"/>
                </a:lnTo>
                <a:lnTo>
                  <a:pt x="112" y="210"/>
                </a:lnTo>
                <a:lnTo>
                  <a:pt x="110" y="210"/>
                </a:lnTo>
                <a:lnTo>
                  <a:pt x="110" y="210"/>
                </a:lnTo>
                <a:lnTo>
                  <a:pt x="108" y="210"/>
                </a:lnTo>
                <a:lnTo>
                  <a:pt x="106" y="210"/>
                </a:lnTo>
                <a:lnTo>
                  <a:pt x="106" y="210"/>
                </a:lnTo>
                <a:lnTo>
                  <a:pt x="104" y="210"/>
                </a:lnTo>
                <a:lnTo>
                  <a:pt x="104" y="210"/>
                </a:lnTo>
                <a:lnTo>
                  <a:pt x="104" y="210"/>
                </a:lnTo>
                <a:lnTo>
                  <a:pt x="104" y="210"/>
                </a:lnTo>
                <a:lnTo>
                  <a:pt x="104" y="210"/>
                </a:lnTo>
                <a:lnTo>
                  <a:pt x="102" y="210"/>
                </a:lnTo>
                <a:lnTo>
                  <a:pt x="102" y="208"/>
                </a:lnTo>
                <a:lnTo>
                  <a:pt x="104" y="208"/>
                </a:lnTo>
                <a:lnTo>
                  <a:pt x="104" y="208"/>
                </a:lnTo>
                <a:lnTo>
                  <a:pt x="104" y="208"/>
                </a:lnTo>
                <a:lnTo>
                  <a:pt x="104" y="208"/>
                </a:lnTo>
                <a:lnTo>
                  <a:pt x="106" y="208"/>
                </a:lnTo>
                <a:lnTo>
                  <a:pt x="108" y="208"/>
                </a:lnTo>
                <a:lnTo>
                  <a:pt x="108" y="208"/>
                </a:lnTo>
                <a:lnTo>
                  <a:pt x="110" y="208"/>
                </a:lnTo>
                <a:lnTo>
                  <a:pt x="110" y="208"/>
                </a:lnTo>
                <a:lnTo>
                  <a:pt x="110" y="208"/>
                </a:lnTo>
                <a:lnTo>
                  <a:pt x="110" y="208"/>
                </a:lnTo>
                <a:lnTo>
                  <a:pt x="110" y="208"/>
                </a:lnTo>
                <a:lnTo>
                  <a:pt x="108" y="208"/>
                </a:lnTo>
                <a:lnTo>
                  <a:pt x="106" y="208"/>
                </a:lnTo>
                <a:lnTo>
                  <a:pt x="106" y="208"/>
                </a:lnTo>
                <a:lnTo>
                  <a:pt x="106" y="208"/>
                </a:lnTo>
                <a:lnTo>
                  <a:pt x="104" y="208"/>
                </a:lnTo>
                <a:lnTo>
                  <a:pt x="104" y="208"/>
                </a:lnTo>
                <a:lnTo>
                  <a:pt x="104" y="208"/>
                </a:lnTo>
                <a:lnTo>
                  <a:pt x="104" y="208"/>
                </a:lnTo>
                <a:lnTo>
                  <a:pt x="104" y="208"/>
                </a:lnTo>
                <a:lnTo>
                  <a:pt x="104" y="208"/>
                </a:lnTo>
                <a:lnTo>
                  <a:pt x="104" y="208"/>
                </a:lnTo>
                <a:lnTo>
                  <a:pt x="104" y="208"/>
                </a:lnTo>
                <a:lnTo>
                  <a:pt x="104" y="208"/>
                </a:lnTo>
                <a:lnTo>
                  <a:pt x="104" y="208"/>
                </a:lnTo>
                <a:lnTo>
                  <a:pt x="106" y="208"/>
                </a:lnTo>
                <a:lnTo>
                  <a:pt x="106" y="208"/>
                </a:lnTo>
                <a:lnTo>
                  <a:pt x="106" y="208"/>
                </a:lnTo>
                <a:lnTo>
                  <a:pt x="106" y="208"/>
                </a:lnTo>
                <a:lnTo>
                  <a:pt x="108" y="208"/>
                </a:lnTo>
                <a:lnTo>
                  <a:pt x="108" y="208"/>
                </a:lnTo>
                <a:lnTo>
                  <a:pt x="108" y="208"/>
                </a:lnTo>
                <a:lnTo>
                  <a:pt x="108" y="208"/>
                </a:lnTo>
                <a:lnTo>
                  <a:pt x="108" y="208"/>
                </a:lnTo>
                <a:lnTo>
                  <a:pt x="106" y="208"/>
                </a:lnTo>
                <a:lnTo>
                  <a:pt x="102" y="208"/>
                </a:lnTo>
                <a:lnTo>
                  <a:pt x="102" y="208"/>
                </a:lnTo>
                <a:lnTo>
                  <a:pt x="102" y="206"/>
                </a:lnTo>
                <a:lnTo>
                  <a:pt x="104" y="206"/>
                </a:lnTo>
                <a:lnTo>
                  <a:pt x="104" y="206"/>
                </a:lnTo>
                <a:lnTo>
                  <a:pt x="104" y="206"/>
                </a:lnTo>
                <a:lnTo>
                  <a:pt x="106" y="206"/>
                </a:lnTo>
                <a:lnTo>
                  <a:pt x="106" y="206"/>
                </a:lnTo>
                <a:lnTo>
                  <a:pt x="106" y="206"/>
                </a:lnTo>
                <a:lnTo>
                  <a:pt x="108" y="206"/>
                </a:lnTo>
                <a:lnTo>
                  <a:pt x="108" y="206"/>
                </a:lnTo>
                <a:lnTo>
                  <a:pt x="108" y="206"/>
                </a:lnTo>
                <a:lnTo>
                  <a:pt x="110" y="206"/>
                </a:lnTo>
                <a:lnTo>
                  <a:pt x="110" y="206"/>
                </a:lnTo>
                <a:lnTo>
                  <a:pt x="108" y="206"/>
                </a:lnTo>
                <a:lnTo>
                  <a:pt x="108" y="206"/>
                </a:lnTo>
                <a:lnTo>
                  <a:pt x="108" y="206"/>
                </a:lnTo>
                <a:lnTo>
                  <a:pt x="108" y="206"/>
                </a:lnTo>
                <a:lnTo>
                  <a:pt x="108" y="206"/>
                </a:lnTo>
                <a:lnTo>
                  <a:pt x="108" y="206"/>
                </a:lnTo>
                <a:lnTo>
                  <a:pt x="108" y="206"/>
                </a:lnTo>
                <a:lnTo>
                  <a:pt x="108" y="206"/>
                </a:lnTo>
                <a:lnTo>
                  <a:pt x="110" y="206"/>
                </a:lnTo>
                <a:lnTo>
                  <a:pt x="112" y="206"/>
                </a:lnTo>
                <a:lnTo>
                  <a:pt x="112" y="206"/>
                </a:lnTo>
                <a:lnTo>
                  <a:pt x="114" y="204"/>
                </a:lnTo>
                <a:lnTo>
                  <a:pt x="116" y="204"/>
                </a:lnTo>
                <a:lnTo>
                  <a:pt x="116" y="204"/>
                </a:lnTo>
                <a:lnTo>
                  <a:pt x="118" y="204"/>
                </a:lnTo>
                <a:lnTo>
                  <a:pt x="122" y="204"/>
                </a:lnTo>
                <a:lnTo>
                  <a:pt x="122" y="204"/>
                </a:lnTo>
                <a:lnTo>
                  <a:pt x="124" y="204"/>
                </a:lnTo>
                <a:lnTo>
                  <a:pt x="124" y="204"/>
                </a:lnTo>
                <a:lnTo>
                  <a:pt x="124" y="204"/>
                </a:lnTo>
                <a:lnTo>
                  <a:pt x="124" y="204"/>
                </a:lnTo>
                <a:lnTo>
                  <a:pt x="124" y="204"/>
                </a:lnTo>
                <a:lnTo>
                  <a:pt x="124" y="204"/>
                </a:lnTo>
                <a:lnTo>
                  <a:pt x="124" y="204"/>
                </a:lnTo>
                <a:lnTo>
                  <a:pt x="124" y="204"/>
                </a:lnTo>
                <a:lnTo>
                  <a:pt x="124" y="204"/>
                </a:lnTo>
                <a:lnTo>
                  <a:pt x="126" y="204"/>
                </a:lnTo>
                <a:lnTo>
                  <a:pt x="126" y="204"/>
                </a:lnTo>
                <a:lnTo>
                  <a:pt x="128" y="204"/>
                </a:lnTo>
                <a:lnTo>
                  <a:pt x="130" y="204"/>
                </a:lnTo>
                <a:lnTo>
                  <a:pt x="130" y="204"/>
                </a:lnTo>
                <a:lnTo>
                  <a:pt x="130" y="204"/>
                </a:lnTo>
                <a:lnTo>
                  <a:pt x="130" y="204"/>
                </a:lnTo>
                <a:lnTo>
                  <a:pt x="130" y="204"/>
                </a:lnTo>
                <a:lnTo>
                  <a:pt x="130" y="204"/>
                </a:lnTo>
                <a:lnTo>
                  <a:pt x="130" y="204"/>
                </a:lnTo>
                <a:lnTo>
                  <a:pt x="130" y="204"/>
                </a:lnTo>
                <a:lnTo>
                  <a:pt x="130" y="206"/>
                </a:lnTo>
                <a:lnTo>
                  <a:pt x="130" y="206"/>
                </a:lnTo>
                <a:lnTo>
                  <a:pt x="132" y="206"/>
                </a:lnTo>
                <a:lnTo>
                  <a:pt x="132" y="206"/>
                </a:lnTo>
                <a:lnTo>
                  <a:pt x="132" y="206"/>
                </a:lnTo>
                <a:lnTo>
                  <a:pt x="132" y="206"/>
                </a:lnTo>
                <a:lnTo>
                  <a:pt x="132" y="206"/>
                </a:lnTo>
                <a:lnTo>
                  <a:pt x="134" y="206"/>
                </a:lnTo>
                <a:lnTo>
                  <a:pt x="134" y="206"/>
                </a:lnTo>
                <a:lnTo>
                  <a:pt x="134" y="206"/>
                </a:lnTo>
                <a:lnTo>
                  <a:pt x="134" y="206"/>
                </a:lnTo>
                <a:lnTo>
                  <a:pt x="136" y="206"/>
                </a:lnTo>
                <a:lnTo>
                  <a:pt x="136" y="206"/>
                </a:lnTo>
                <a:lnTo>
                  <a:pt x="136" y="206"/>
                </a:lnTo>
                <a:lnTo>
                  <a:pt x="136" y="206"/>
                </a:lnTo>
                <a:lnTo>
                  <a:pt x="136" y="206"/>
                </a:lnTo>
                <a:lnTo>
                  <a:pt x="138" y="206"/>
                </a:lnTo>
                <a:lnTo>
                  <a:pt x="138" y="206"/>
                </a:lnTo>
                <a:lnTo>
                  <a:pt x="140" y="206"/>
                </a:lnTo>
                <a:lnTo>
                  <a:pt x="140" y="206"/>
                </a:lnTo>
                <a:lnTo>
                  <a:pt x="140" y="206"/>
                </a:lnTo>
                <a:lnTo>
                  <a:pt x="140" y="206"/>
                </a:lnTo>
                <a:lnTo>
                  <a:pt x="140" y="206"/>
                </a:lnTo>
                <a:lnTo>
                  <a:pt x="140" y="206"/>
                </a:lnTo>
                <a:lnTo>
                  <a:pt x="142" y="206"/>
                </a:lnTo>
                <a:lnTo>
                  <a:pt x="142" y="206"/>
                </a:lnTo>
                <a:lnTo>
                  <a:pt x="142" y="206"/>
                </a:lnTo>
                <a:lnTo>
                  <a:pt x="142" y="206"/>
                </a:lnTo>
                <a:lnTo>
                  <a:pt x="142" y="206"/>
                </a:lnTo>
                <a:lnTo>
                  <a:pt x="140" y="206"/>
                </a:lnTo>
                <a:lnTo>
                  <a:pt x="140" y="206"/>
                </a:lnTo>
                <a:lnTo>
                  <a:pt x="140" y="206"/>
                </a:lnTo>
                <a:lnTo>
                  <a:pt x="140" y="206"/>
                </a:lnTo>
                <a:lnTo>
                  <a:pt x="138" y="206"/>
                </a:lnTo>
                <a:lnTo>
                  <a:pt x="138" y="206"/>
                </a:lnTo>
                <a:lnTo>
                  <a:pt x="138" y="206"/>
                </a:lnTo>
                <a:lnTo>
                  <a:pt x="136" y="206"/>
                </a:lnTo>
                <a:lnTo>
                  <a:pt x="136" y="206"/>
                </a:lnTo>
                <a:lnTo>
                  <a:pt x="134" y="206"/>
                </a:lnTo>
                <a:lnTo>
                  <a:pt x="134" y="206"/>
                </a:lnTo>
                <a:lnTo>
                  <a:pt x="134" y="206"/>
                </a:lnTo>
                <a:lnTo>
                  <a:pt x="134" y="206"/>
                </a:lnTo>
                <a:lnTo>
                  <a:pt x="134" y="206"/>
                </a:lnTo>
                <a:lnTo>
                  <a:pt x="134" y="206"/>
                </a:lnTo>
                <a:lnTo>
                  <a:pt x="132" y="206"/>
                </a:lnTo>
                <a:lnTo>
                  <a:pt x="132" y="206"/>
                </a:lnTo>
                <a:lnTo>
                  <a:pt x="132" y="206"/>
                </a:lnTo>
                <a:lnTo>
                  <a:pt x="132" y="206"/>
                </a:lnTo>
                <a:lnTo>
                  <a:pt x="132" y="204"/>
                </a:lnTo>
                <a:lnTo>
                  <a:pt x="130" y="204"/>
                </a:lnTo>
                <a:lnTo>
                  <a:pt x="130" y="204"/>
                </a:lnTo>
                <a:lnTo>
                  <a:pt x="130" y="204"/>
                </a:lnTo>
                <a:lnTo>
                  <a:pt x="130" y="204"/>
                </a:lnTo>
                <a:lnTo>
                  <a:pt x="132" y="204"/>
                </a:lnTo>
                <a:lnTo>
                  <a:pt x="132" y="204"/>
                </a:lnTo>
                <a:lnTo>
                  <a:pt x="132" y="204"/>
                </a:lnTo>
                <a:lnTo>
                  <a:pt x="134" y="204"/>
                </a:lnTo>
                <a:lnTo>
                  <a:pt x="134" y="202"/>
                </a:lnTo>
                <a:lnTo>
                  <a:pt x="136" y="202"/>
                </a:lnTo>
                <a:lnTo>
                  <a:pt x="136" y="202"/>
                </a:lnTo>
                <a:lnTo>
                  <a:pt x="136" y="202"/>
                </a:lnTo>
                <a:lnTo>
                  <a:pt x="134" y="202"/>
                </a:lnTo>
                <a:lnTo>
                  <a:pt x="134" y="202"/>
                </a:lnTo>
                <a:lnTo>
                  <a:pt x="132" y="204"/>
                </a:lnTo>
                <a:lnTo>
                  <a:pt x="130" y="204"/>
                </a:lnTo>
                <a:lnTo>
                  <a:pt x="130" y="204"/>
                </a:lnTo>
                <a:lnTo>
                  <a:pt x="130" y="204"/>
                </a:lnTo>
                <a:lnTo>
                  <a:pt x="126" y="204"/>
                </a:lnTo>
                <a:lnTo>
                  <a:pt x="124" y="204"/>
                </a:lnTo>
                <a:lnTo>
                  <a:pt x="122" y="204"/>
                </a:lnTo>
                <a:lnTo>
                  <a:pt x="118" y="204"/>
                </a:lnTo>
                <a:lnTo>
                  <a:pt x="116" y="204"/>
                </a:lnTo>
                <a:lnTo>
                  <a:pt x="114" y="204"/>
                </a:lnTo>
                <a:lnTo>
                  <a:pt x="114" y="204"/>
                </a:lnTo>
                <a:lnTo>
                  <a:pt x="114" y="204"/>
                </a:lnTo>
                <a:lnTo>
                  <a:pt x="114" y="204"/>
                </a:lnTo>
                <a:lnTo>
                  <a:pt x="112" y="204"/>
                </a:lnTo>
                <a:lnTo>
                  <a:pt x="112" y="204"/>
                </a:lnTo>
                <a:lnTo>
                  <a:pt x="112" y="204"/>
                </a:lnTo>
                <a:lnTo>
                  <a:pt x="112" y="204"/>
                </a:lnTo>
                <a:lnTo>
                  <a:pt x="112" y="204"/>
                </a:lnTo>
                <a:lnTo>
                  <a:pt x="112" y="204"/>
                </a:lnTo>
                <a:lnTo>
                  <a:pt x="110" y="204"/>
                </a:lnTo>
                <a:lnTo>
                  <a:pt x="106" y="206"/>
                </a:lnTo>
                <a:lnTo>
                  <a:pt x="106" y="206"/>
                </a:lnTo>
                <a:lnTo>
                  <a:pt x="104" y="206"/>
                </a:lnTo>
                <a:lnTo>
                  <a:pt x="104" y="206"/>
                </a:lnTo>
                <a:lnTo>
                  <a:pt x="104" y="206"/>
                </a:lnTo>
                <a:lnTo>
                  <a:pt x="104" y="206"/>
                </a:lnTo>
                <a:lnTo>
                  <a:pt x="104" y="204"/>
                </a:lnTo>
                <a:lnTo>
                  <a:pt x="104" y="204"/>
                </a:lnTo>
                <a:lnTo>
                  <a:pt x="106" y="202"/>
                </a:lnTo>
                <a:lnTo>
                  <a:pt x="106" y="202"/>
                </a:lnTo>
                <a:lnTo>
                  <a:pt x="108" y="202"/>
                </a:lnTo>
                <a:lnTo>
                  <a:pt x="108" y="202"/>
                </a:lnTo>
                <a:lnTo>
                  <a:pt x="108" y="202"/>
                </a:lnTo>
                <a:lnTo>
                  <a:pt x="110" y="202"/>
                </a:lnTo>
                <a:lnTo>
                  <a:pt x="112" y="200"/>
                </a:lnTo>
                <a:lnTo>
                  <a:pt x="114" y="200"/>
                </a:lnTo>
                <a:lnTo>
                  <a:pt x="114" y="200"/>
                </a:lnTo>
                <a:lnTo>
                  <a:pt x="116" y="200"/>
                </a:lnTo>
                <a:lnTo>
                  <a:pt x="116" y="200"/>
                </a:lnTo>
                <a:lnTo>
                  <a:pt x="116" y="200"/>
                </a:lnTo>
                <a:lnTo>
                  <a:pt x="118" y="200"/>
                </a:lnTo>
                <a:lnTo>
                  <a:pt x="118" y="198"/>
                </a:lnTo>
                <a:lnTo>
                  <a:pt x="118" y="198"/>
                </a:lnTo>
                <a:lnTo>
                  <a:pt x="118" y="198"/>
                </a:lnTo>
                <a:lnTo>
                  <a:pt x="116" y="200"/>
                </a:lnTo>
                <a:lnTo>
                  <a:pt x="116" y="200"/>
                </a:lnTo>
                <a:lnTo>
                  <a:pt x="116" y="200"/>
                </a:lnTo>
                <a:lnTo>
                  <a:pt x="116" y="200"/>
                </a:lnTo>
                <a:lnTo>
                  <a:pt x="116" y="200"/>
                </a:lnTo>
                <a:lnTo>
                  <a:pt x="116" y="200"/>
                </a:lnTo>
                <a:lnTo>
                  <a:pt x="116" y="198"/>
                </a:lnTo>
                <a:lnTo>
                  <a:pt x="116" y="198"/>
                </a:lnTo>
                <a:lnTo>
                  <a:pt x="116" y="198"/>
                </a:lnTo>
                <a:lnTo>
                  <a:pt x="116" y="198"/>
                </a:lnTo>
                <a:lnTo>
                  <a:pt x="118" y="198"/>
                </a:lnTo>
                <a:lnTo>
                  <a:pt x="118" y="198"/>
                </a:lnTo>
                <a:lnTo>
                  <a:pt x="118" y="198"/>
                </a:lnTo>
                <a:lnTo>
                  <a:pt x="118" y="198"/>
                </a:lnTo>
                <a:lnTo>
                  <a:pt x="118" y="198"/>
                </a:lnTo>
                <a:lnTo>
                  <a:pt x="118" y="198"/>
                </a:lnTo>
                <a:lnTo>
                  <a:pt x="120" y="198"/>
                </a:lnTo>
                <a:lnTo>
                  <a:pt x="120" y="198"/>
                </a:lnTo>
                <a:lnTo>
                  <a:pt x="120" y="198"/>
                </a:lnTo>
                <a:lnTo>
                  <a:pt x="120" y="198"/>
                </a:lnTo>
                <a:lnTo>
                  <a:pt x="120" y="198"/>
                </a:lnTo>
                <a:lnTo>
                  <a:pt x="120" y="198"/>
                </a:lnTo>
                <a:lnTo>
                  <a:pt x="120" y="198"/>
                </a:lnTo>
                <a:lnTo>
                  <a:pt x="122" y="198"/>
                </a:lnTo>
                <a:lnTo>
                  <a:pt x="122" y="198"/>
                </a:lnTo>
                <a:lnTo>
                  <a:pt x="122" y="198"/>
                </a:lnTo>
                <a:lnTo>
                  <a:pt x="122" y="198"/>
                </a:lnTo>
                <a:lnTo>
                  <a:pt x="120" y="198"/>
                </a:lnTo>
                <a:lnTo>
                  <a:pt x="120" y="198"/>
                </a:lnTo>
                <a:lnTo>
                  <a:pt x="120" y="198"/>
                </a:lnTo>
                <a:lnTo>
                  <a:pt x="120" y="198"/>
                </a:lnTo>
                <a:lnTo>
                  <a:pt x="120" y="198"/>
                </a:lnTo>
                <a:lnTo>
                  <a:pt x="120" y="198"/>
                </a:lnTo>
                <a:lnTo>
                  <a:pt x="120" y="198"/>
                </a:lnTo>
                <a:lnTo>
                  <a:pt x="118" y="198"/>
                </a:lnTo>
                <a:lnTo>
                  <a:pt x="118" y="198"/>
                </a:lnTo>
                <a:lnTo>
                  <a:pt x="120" y="198"/>
                </a:lnTo>
                <a:lnTo>
                  <a:pt x="122" y="198"/>
                </a:lnTo>
                <a:lnTo>
                  <a:pt x="122" y="198"/>
                </a:lnTo>
                <a:lnTo>
                  <a:pt x="124" y="198"/>
                </a:lnTo>
                <a:lnTo>
                  <a:pt x="124" y="198"/>
                </a:lnTo>
                <a:lnTo>
                  <a:pt x="124" y="198"/>
                </a:lnTo>
                <a:lnTo>
                  <a:pt x="124" y="198"/>
                </a:lnTo>
                <a:lnTo>
                  <a:pt x="126" y="198"/>
                </a:lnTo>
                <a:lnTo>
                  <a:pt x="126" y="198"/>
                </a:lnTo>
                <a:lnTo>
                  <a:pt x="126" y="198"/>
                </a:lnTo>
                <a:lnTo>
                  <a:pt x="126" y="198"/>
                </a:lnTo>
                <a:lnTo>
                  <a:pt x="128" y="198"/>
                </a:lnTo>
                <a:lnTo>
                  <a:pt x="128" y="200"/>
                </a:lnTo>
                <a:lnTo>
                  <a:pt x="128" y="200"/>
                </a:lnTo>
                <a:lnTo>
                  <a:pt x="128" y="200"/>
                </a:lnTo>
                <a:lnTo>
                  <a:pt x="128" y="200"/>
                </a:lnTo>
                <a:lnTo>
                  <a:pt x="128" y="200"/>
                </a:lnTo>
                <a:lnTo>
                  <a:pt x="130" y="200"/>
                </a:lnTo>
                <a:lnTo>
                  <a:pt x="130" y="200"/>
                </a:lnTo>
                <a:lnTo>
                  <a:pt x="130" y="200"/>
                </a:lnTo>
                <a:lnTo>
                  <a:pt x="132" y="200"/>
                </a:lnTo>
                <a:lnTo>
                  <a:pt x="134" y="200"/>
                </a:lnTo>
                <a:lnTo>
                  <a:pt x="134" y="198"/>
                </a:lnTo>
                <a:lnTo>
                  <a:pt x="134" y="198"/>
                </a:lnTo>
                <a:lnTo>
                  <a:pt x="134" y="198"/>
                </a:lnTo>
                <a:lnTo>
                  <a:pt x="134" y="200"/>
                </a:lnTo>
                <a:lnTo>
                  <a:pt x="136" y="200"/>
                </a:lnTo>
                <a:lnTo>
                  <a:pt x="136" y="200"/>
                </a:lnTo>
                <a:lnTo>
                  <a:pt x="138" y="200"/>
                </a:lnTo>
                <a:lnTo>
                  <a:pt x="138" y="200"/>
                </a:lnTo>
                <a:lnTo>
                  <a:pt x="138" y="200"/>
                </a:lnTo>
                <a:lnTo>
                  <a:pt x="138" y="200"/>
                </a:lnTo>
                <a:lnTo>
                  <a:pt x="140" y="202"/>
                </a:lnTo>
                <a:lnTo>
                  <a:pt x="140" y="202"/>
                </a:lnTo>
                <a:lnTo>
                  <a:pt x="140" y="202"/>
                </a:lnTo>
                <a:lnTo>
                  <a:pt x="140" y="202"/>
                </a:lnTo>
                <a:lnTo>
                  <a:pt x="142" y="202"/>
                </a:lnTo>
                <a:lnTo>
                  <a:pt x="142" y="202"/>
                </a:lnTo>
                <a:lnTo>
                  <a:pt x="142" y="202"/>
                </a:lnTo>
                <a:lnTo>
                  <a:pt x="142" y="202"/>
                </a:lnTo>
                <a:lnTo>
                  <a:pt x="144" y="202"/>
                </a:lnTo>
                <a:lnTo>
                  <a:pt x="144" y="202"/>
                </a:lnTo>
                <a:lnTo>
                  <a:pt x="144" y="202"/>
                </a:lnTo>
                <a:lnTo>
                  <a:pt x="146" y="202"/>
                </a:lnTo>
                <a:lnTo>
                  <a:pt x="146" y="202"/>
                </a:lnTo>
                <a:lnTo>
                  <a:pt x="148" y="202"/>
                </a:lnTo>
                <a:lnTo>
                  <a:pt x="146" y="202"/>
                </a:lnTo>
                <a:lnTo>
                  <a:pt x="146" y="202"/>
                </a:lnTo>
                <a:lnTo>
                  <a:pt x="144" y="202"/>
                </a:lnTo>
                <a:lnTo>
                  <a:pt x="144" y="202"/>
                </a:lnTo>
                <a:lnTo>
                  <a:pt x="144" y="202"/>
                </a:lnTo>
                <a:lnTo>
                  <a:pt x="144" y="202"/>
                </a:lnTo>
                <a:lnTo>
                  <a:pt x="144" y="202"/>
                </a:lnTo>
                <a:lnTo>
                  <a:pt x="142" y="202"/>
                </a:lnTo>
                <a:lnTo>
                  <a:pt x="142" y="202"/>
                </a:lnTo>
                <a:lnTo>
                  <a:pt x="140" y="202"/>
                </a:lnTo>
                <a:lnTo>
                  <a:pt x="140" y="200"/>
                </a:lnTo>
                <a:lnTo>
                  <a:pt x="140" y="200"/>
                </a:lnTo>
                <a:lnTo>
                  <a:pt x="140" y="200"/>
                </a:lnTo>
                <a:lnTo>
                  <a:pt x="140" y="200"/>
                </a:lnTo>
                <a:lnTo>
                  <a:pt x="140" y="200"/>
                </a:lnTo>
                <a:lnTo>
                  <a:pt x="140" y="200"/>
                </a:lnTo>
                <a:lnTo>
                  <a:pt x="140" y="200"/>
                </a:lnTo>
                <a:lnTo>
                  <a:pt x="142" y="200"/>
                </a:lnTo>
                <a:lnTo>
                  <a:pt x="142" y="200"/>
                </a:lnTo>
                <a:lnTo>
                  <a:pt x="142" y="200"/>
                </a:lnTo>
                <a:lnTo>
                  <a:pt x="142" y="200"/>
                </a:lnTo>
                <a:lnTo>
                  <a:pt x="144" y="198"/>
                </a:lnTo>
                <a:lnTo>
                  <a:pt x="146" y="198"/>
                </a:lnTo>
                <a:lnTo>
                  <a:pt x="146" y="198"/>
                </a:lnTo>
                <a:lnTo>
                  <a:pt x="146" y="198"/>
                </a:lnTo>
                <a:lnTo>
                  <a:pt x="146" y="198"/>
                </a:lnTo>
                <a:lnTo>
                  <a:pt x="148" y="198"/>
                </a:lnTo>
                <a:lnTo>
                  <a:pt x="148" y="198"/>
                </a:lnTo>
                <a:lnTo>
                  <a:pt x="148" y="198"/>
                </a:lnTo>
                <a:lnTo>
                  <a:pt x="148" y="198"/>
                </a:lnTo>
                <a:lnTo>
                  <a:pt x="148" y="198"/>
                </a:lnTo>
                <a:lnTo>
                  <a:pt x="148" y="198"/>
                </a:lnTo>
                <a:lnTo>
                  <a:pt x="150" y="198"/>
                </a:lnTo>
                <a:lnTo>
                  <a:pt x="150" y="198"/>
                </a:lnTo>
                <a:lnTo>
                  <a:pt x="150" y="198"/>
                </a:lnTo>
                <a:lnTo>
                  <a:pt x="148" y="198"/>
                </a:lnTo>
                <a:lnTo>
                  <a:pt x="148" y="198"/>
                </a:lnTo>
                <a:lnTo>
                  <a:pt x="146" y="198"/>
                </a:lnTo>
                <a:lnTo>
                  <a:pt x="146" y="198"/>
                </a:lnTo>
                <a:lnTo>
                  <a:pt x="146" y="198"/>
                </a:lnTo>
                <a:lnTo>
                  <a:pt x="146" y="198"/>
                </a:lnTo>
                <a:lnTo>
                  <a:pt x="146" y="198"/>
                </a:lnTo>
                <a:lnTo>
                  <a:pt x="144" y="198"/>
                </a:lnTo>
                <a:lnTo>
                  <a:pt x="142" y="200"/>
                </a:lnTo>
                <a:lnTo>
                  <a:pt x="142" y="200"/>
                </a:lnTo>
                <a:lnTo>
                  <a:pt x="142" y="200"/>
                </a:lnTo>
                <a:lnTo>
                  <a:pt x="140" y="200"/>
                </a:lnTo>
                <a:lnTo>
                  <a:pt x="140" y="200"/>
                </a:lnTo>
                <a:lnTo>
                  <a:pt x="138" y="200"/>
                </a:lnTo>
                <a:lnTo>
                  <a:pt x="138" y="200"/>
                </a:lnTo>
                <a:lnTo>
                  <a:pt x="138" y="200"/>
                </a:lnTo>
                <a:lnTo>
                  <a:pt x="136" y="200"/>
                </a:lnTo>
                <a:lnTo>
                  <a:pt x="136" y="198"/>
                </a:lnTo>
                <a:lnTo>
                  <a:pt x="136" y="198"/>
                </a:lnTo>
                <a:lnTo>
                  <a:pt x="138" y="198"/>
                </a:lnTo>
                <a:lnTo>
                  <a:pt x="138" y="198"/>
                </a:lnTo>
                <a:lnTo>
                  <a:pt x="138" y="198"/>
                </a:lnTo>
                <a:lnTo>
                  <a:pt x="138" y="198"/>
                </a:lnTo>
                <a:lnTo>
                  <a:pt x="140" y="198"/>
                </a:lnTo>
                <a:lnTo>
                  <a:pt x="142" y="198"/>
                </a:lnTo>
                <a:lnTo>
                  <a:pt x="142" y="198"/>
                </a:lnTo>
                <a:lnTo>
                  <a:pt x="142" y="198"/>
                </a:lnTo>
                <a:lnTo>
                  <a:pt x="142" y="196"/>
                </a:lnTo>
                <a:lnTo>
                  <a:pt x="142" y="196"/>
                </a:lnTo>
                <a:lnTo>
                  <a:pt x="144" y="196"/>
                </a:lnTo>
                <a:lnTo>
                  <a:pt x="144" y="196"/>
                </a:lnTo>
                <a:lnTo>
                  <a:pt x="144" y="196"/>
                </a:lnTo>
                <a:lnTo>
                  <a:pt x="146" y="196"/>
                </a:lnTo>
                <a:lnTo>
                  <a:pt x="146" y="196"/>
                </a:lnTo>
                <a:lnTo>
                  <a:pt x="146" y="196"/>
                </a:lnTo>
                <a:lnTo>
                  <a:pt x="142" y="196"/>
                </a:lnTo>
                <a:lnTo>
                  <a:pt x="142" y="196"/>
                </a:lnTo>
                <a:lnTo>
                  <a:pt x="142" y="196"/>
                </a:lnTo>
                <a:lnTo>
                  <a:pt x="142" y="196"/>
                </a:lnTo>
                <a:lnTo>
                  <a:pt x="142" y="196"/>
                </a:lnTo>
                <a:lnTo>
                  <a:pt x="142" y="196"/>
                </a:lnTo>
                <a:lnTo>
                  <a:pt x="140"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0" y="198"/>
                </a:lnTo>
                <a:lnTo>
                  <a:pt x="140" y="198"/>
                </a:lnTo>
                <a:lnTo>
                  <a:pt x="140" y="198"/>
                </a:lnTo>
                <a:lnTo>
                  <a:pt x="138" y="198"/>
                </a:lnTo>
                <a:lnTo>
                  <a:pt x="136" y="198"/>
                </a:lnTo>
                <a:lnTo>
                  <a:pt x="136" y="198"/>
                </a:lnTo>
                <a:lnTo>
                  <a:pt x="136" y="198"/>
                </a:lnTo>
                <a:lnTo>
                  <a:pt x="136" y="198"/>
                </a:lnTo>
                <a:lnTo>
                  <a:pt x="136" y="198"/>
                </a:lnTo>
                <a:lnTo>
                  <a:pt x="136" y="196"/>
                </a:lnTo>
                <a:lnTo>
                  <a:pt x="136" y="196"/>
                </a:lnTo>
                <a:lnTo>
                  <a:pt x="138" y="196"/>
                </a:lnTo>
                <a:lnTo>
                  <a:pt x="138" y="196"/>
                </a:lnTo>
                <a:lnTo>
                  <a:pt x="138" y="196"/>
                </a:lnTo>
                <a:lnTo>
                  <a:pt x="138" y="196"/>
                </a:lnTo>
                <a:lnTo>
                  <a:pt x="138" y="196"/>
                </a:lnTo>
                <a:lnTo>
                  <a:pt x="138" y="196"/>
                </a:lnTo>
                <a:lnTo>
                  <a:pt x="140" y="196"/>
                </a:lnTo>
                <a:lnTo>
                  <a:pt x="140" y="196"/>
                </a:lnTo>
                <a:lnTo>
                  <a:pt x="140" y="196"/>
                </a:lnTo>
                <a:lnTo>
                  <a:pt x="140" y="196"/>
                </a:lnTo>
                <a:lnTo>
                  <a:pt x="140" y="196"/>
                </a:lnTo>
                <a:lnTo>
                  <a:pt x="140" y="196"/>
                </a:lnTo>
                <a:lnTo>
                  <a:pt x="140" y="194"/>
                </a:lnTo>
                <a:lnTo>
                  <a:pt x="140" y="194"/>
                </a:lnTo>
                <a:lnTo>
                  <a:pt x="138" y="194"/>
                </a:lnTo>
                <a:lnTo>
                  <a:pt x="138" y="194"/>
                </a:lnTo>
                <a:lnTo>
                  <a:pt x="138" y="194"/>
                </a:lnTo>
                <a:lnTo>
                  <a:pt x="138" y="194"/>
                </a:lnTo>
                <a:lnTo>
                  <a:pt x="138" y="194"/>
                </a:lnTo>
                <a:lnTo>
                  <a:pt x="138" y="194"/>
                </a:lnTo>
                <a:lnTo>
                  <a:pt x="136" y="196"/>
                </a:lnTo>
                <a:lnTo>
                  <a:pt x="136" y="196"/>
                </a:lnTo>
                <a:lnTo>
                  <a:pt x="136" y="196"/>
                </a:lnTo>
                <a:lnTo>
                  <a:pt x="136" y="196"/>
                </a:lnTo>
                <a:lnTo>
                  <a:pt x="136" y="196"/>
                </a:lnTo>
                <a:lnTo>
                  <a:pt x="136" y="196"/>
                </a:lnTo>
                <a:lnTo>
                  <a:pt x="136" y="196"/>
                </a:lnTo>
                <a:lnTo>
                  <a:pt x="136" y="196"/>
                </a:lnTo>
                <a:lnTo>
                  <a:pt x="136" y="196"/>
                </a:lnTo>
                <a:lnTo>
                  <a:pt x="134" y="196"/>
                </a:lnTo>
                <a:lnTo>
                  <a:pt x="134" y="196"/>
                </a:lnTo>
                <a:lnTo>
                  <a:pt x="134" y="196"/>
                </a:lnTo>
                <a:lnTo>
                  <a:pt x="134" y="196"/>
                </a:lnTo>
                <a:lnTo>
                  <a:pt x="134" y="196"/>
                </a:lnTo>
                <a:lnTo>
                  <a:pt x="134" y="196"/>
                </a:lnTo>
                <a:lnTo>
                  <a:pt x="134" y="196"/>
                </a:lnTo>
                <a:lnTo>
                  <a:pt x="136" y="196"/>
                </a:lnTo>
                <a:lnTo>
                  <a:pt x="136" y="196"/>
                </a:lnTo>
                <a:lnTo>
                  <a:pt x="136" y="198"/>
                </a:lnTo>
                <a:lnTo>
                  <a:pt x="134" y="198"/>
                </a:lnTo>
                <a:lnTo>
                  <a:pt x="134" y="198"/>
                </a:lnTo>
                <a:lnTo>
                  <a:pt x="134" y="198"/>
                </a:lnTo>
                <a:lnTo>
                  <a:pt x="134" y="198"/>
                </a:lnTo>
                <a:lnTo>
                  <a:pt x="132" y="198"/>
                </a:lnTo>
                <a:lnTo>
                  <a:pt x="132" y="198"/>
                </a:lnTo>
                <a:lnTo>
                  <a:pt x="134" y="198"/>
                </a:lnTo>
                <a:lnTo>
                  <a:pt x="134" y="198"/>
                </a:lnTo>
                <a:lnTo>
                  <a:pt x="134" y="198"/>
                </a:lnTo>
                <a:lnTo>
                  <a:pt x="134" y="198"/>
                </a:lnTo>
                <a:lnTo>
                  <a:pt x="134" y="198"/>
                </a:lnTo>
                <a:lnTo>
                  <a:pt x="132" y="198"/>
                </a:lnTo>
                <a:lnTo>
                  <a:pt x="132" y="198"/>
                </a:lnTo>
                <a:lnTo>
                  <a:pt x="132" y="198"/>
                </a:lnTo>
                <a:lnTo>
                  <a:pt x="132" y="198"/>
                </a:lnTo>
                <a:lnTo>
                  <a:pt x="132"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2" y="198"/>
                </a:lnTo>
                <a:lnTo>
                  <a:pt x="132" y="198"/>
                </a:lnTo>
                <a:lnTo>
                  <a:pt x="132" y="198"/>
                </a:lnTo>
                <a:lnTo>
                  <a:pt x="132" y="198"/>
                </a:lnTo>
                <a:lnTo>
                  <a:pt x="132" y="198"/>
                </a:lnTo>
                <a:lnTo>
                  <a:pt x="132" y="198"/>
                </a:lnTo>
                <a:lnTo>
                  <a:pt x="132" y="198"/>
                </a:lnTo>
                <a:lnTo>
                  <a:pt x="132" y="198"/>
                </a:lnTo>
                <a:lnTo>
                  <a:pt x="130" y="198"/>
                </a:lnTo>
                <a:lnTo>
                  <a:pt x="130" y="198"/>
                </a:lnTo>
                <a:lnTo>
                  <a:pt x="128" y="198"/>
                </a:lnTo>
                <a:lnTo>
                  <a:pt x="126" y="198"/>
                </a:lnTo>
                <a:lnTo>
                  <a:pt x="126" y="198"/>
                </a:lnTo>
                <a:lnTo>
                  <a:pt x="126" y="198"/>
                </a:lnTo>
                <a:lnTo>
                  <a:pt x="124" y="198"/>
                </a:lnTo>
                <a:lnTo>
                  <a:pt x="124" y="196"/>
                </a:lnTo>
                <a:lnTo>
                  <a:pt x="124" y="196"/>
                </a:lnTo>
                <a:lnTo>
                  <a:pt x="126" y="196"/>
                </a:lnTo>
                <a:lnTo>
                  <a:pt x="126" y="196"/>
                </a:lnTo>
                <a:lnTo>
                  <a:pt x="126" y="196"/>
                </a:lnTo>
                <a:lnTo>
                  <a:pt x="128" y="196"/>
                </a:lnTo>
                <a:lnTo>
                  <a:pt x="128" y="196"/>
                </a:lnTo>
                <a:lnTo>
                  <a:pt x="128" y="196"/>
                </a:lnTo>
                <a:lnTo>
                  <a:pt x="130" y="196"/>
                </a:lnTo>
                <a:lnTo>
                  <a:pt x="130" y="196"/>
                </a:lnTo>
                <a:lnTo>
                  <a:pt x="130" y="196"/>
                </a:lnTo>
                <a:lnTo>
                  <a:pt x="130" y="196"/>
                </a:lnTo>
                <a:lnTo>
                  <a:pt x="132" y="196"/>
                </a:lnTo>
                <a:lnTo>
                  <a:pt x="134" y="196"/>
                </a:lnTo>
                <a:lnTo>
                  <a:pt x="134" y="196"/>
                </a:lnTo>
                <a:lnTo>
                  <a:pt x="134" y="194"/>
                </a:lnTo>
                <a:lnTo>
                  <a:pt x="134" y="194"/>
                </a:lnTo>
                <a:lnTo>
                  <a:pt x="134" y="194"/>
                </a:lnTo>
                <a:lnTo>
                  <a:pt x="134" y="194"/>
                </a:lnTo>
                <a:lnTo>
                  <a:pt x="132" y="196"/>
                </a:lnTo>
                <a:lnTo>
                  <a:pt x="130" y="196"/>
                </a:lnTo>
                <a:lnTo>
                  <a:pt x="130" y="196"/>
                </a:lnTo>
                <a:lnTo>
                  <a:pt x="130" y="196"/>
                </a:lnTo>
                <a:lnTo>
                  <a:pt x="130" y="196"/>
                </a:lnTo>
                <a:lnTo>
                  <a:pt x="130" y="196"/>
                </a:lnTo>
                <a:lnTo>
                  <a:pt x="128" y="196"/>
                </a:lnTo>
                <a:lnTo>
                  <a:pt x="128" y="196"/>
                </a:lnTo>
                <a:lnTo>
                  <a:pt x="128" y="196"/>
                </a:lnTo>
                <a:lnTo>
                  <a:pt x="128" y="196"/>
                </a:lnTo>
                <a:lnTo>
                  <a:pt x="128" y="196"/>
                </a:lnTo>
                <a:lnTo>
                  <a:pt x="126" y="196"/>
                </a:lnTo>
                <a:lnTo>
                  <a:pt x="124" y="196"/>
                </a:lnTo>
                <a:lnTo>
                  <a:pt x="124" y="196"/>
                </a:lnTo>
                <a:lnTo>
                  <a:pt x="124" y="196"/>
                </a:lnTo>
                <a:lnTo>
                  <a:pt x="124" y="196"/>
                </a:lnTo>
                <a:lnTo>
                  <a:pt x="124" y="196"/>
                </a:lnTo>
                <a:lnTo>
                  <a:pt x="124" y="196"/>
                </a:lnTo>
                <a:lnTo>
                  <a:pt x="122" y="196"/>
                </a:lnTo>
                <a:lnTo>
                  <a:pt x="122" y="198"/>
                </a:lnTo>
                <a:lnTo>
                  <a:pt x="120" y="198"/>
                </a:lnTo>
                <a:lnTo>
                  <a:pt x="120" y="198"/>
                </a:lnTo>
                <a:lnTo>
                  <a:pt x="118" y="198"/>
                </a:lnTo>
                <a:lnTo>
                  <a:pt x="118" y="198"/>
                </a:lnTo>
                <a:lnTo>
                  <a:pt x="116" y="198"/>
                </a:lnTo>
                <a:lnTo>
                  <a:pt x="116" y="198"/>
                </a:lnTo>
                <a:lnTo>
                  <a:pt x="114" y="198"/>
                </a:lnTo>
                <a:lnTo>
                  <a:pt x="114" y="200"/>
                </a:lnTo>
                <a:lnTo>
                  <a:pt x="114" y="200"/>
                </a:lnTo>
                <a:lnTo>
                  <a:pt x="114" y="200"/>
                </a:lnTo>
                <a:lnTo>
                  <a:pt x="114" y="200"/>
                </a:lnTo>
                <a:lnTo>
                  <a:pt x="112" y="200"/>
                </a:lnTo>
                <a:lnTo>
                  <a:pt x="110" y="202"/>
                </a:lnTo>
                <a:lnTo>
                  <a:pt x="108" y="202"/>
                </a:lnTo>
                <a:lnTo>
                  <a:pt x="108" y="202"/>
                </a:lnTo>
                <a:lnTo>
                  <a:pt x="108" y="202"/>
                </a:lnTo>
                <a:lnTo>
                  <a:pt x="108" y="202"/>
                </a:lnTo>
                <a:lnTo>
                  <a:pt x="108" y="200"/>
                </a:lnTo>
                <a:lnTo>
                  <a:pt x="108" y="200"/>
                </a:lnTo>
                <a:lnTo>
                  <a:pt x="108" y="200"/>
                </a:lnTo>
                <a:lnTo>
                  <a:pt x="108" y="200"/>
                </a:lnTo>
                <a:lnTo>
                  <a:pt x="110" y="200"/>
                </a:lnTo>
                <a:lnTo>
                  <a:pt x="110" y="200"/>
                </a:lnTo>
                <a:lnTo>
                  <a:pt x="110" y="198"/>
                </a:lnTo>
                <a:lnTo>
                  <a:pt x="110" y="198"/>
                </a:lnTo>
                <a:lnTo>
                  <a:pt x="110" y="198"/>
                </a:lnTo>
                <a:lnTo>
                  <a:pt x="110" y="198"/>
                </a:lnTo>
                <a:lnTo>
                  <a:pt x="110" y="196"/>
                </a:lnTo>
                <a:lnTo>
                  <a:pt x="112" y="196"/>
                </a:lnTo>
                <a:lnTo>
                  <a:pt x="112" y="196"/>
                </a:lnTo>
                <a:lnTo>
                  <a:pt x="112" y="196"/>
                </a:lnTo>
                <a:lnTo>
                  <a:pt x="112" y="196"/>
                </a:lnTo>
                <a:lnTo>
                  <a:pt x="112" y="196"/>
                </a:lnTo>
                <a:lnTo>
                  <a:pt x="112" y="198"/>
                </a:lnTo>
                <a:lnTo>
                  <a:pt x="112" y="196"/>
                </a:lnTo>
                <a:lnTo>
                  <a:pt x="112" y="198"/>
                </a:lnTo>
                <a:lnTo>
                  <a:pt x="112" y="198"/>
                </a:lnTo>
                <a:lnTo>
                  <a:pt x="112" y="198"/>
                </a:lnTo>
                <a:lnTo>
                  <a:pt x="114" y="198"/>
                </a:lnTo>
                <a:lnTo>
                  <a:pt x="114" y="198"/>
                </a:lnTo>
                <a:lnTo>
                  <a:pt x="114" y="198"/>
                </a:lnTo>
                <a:lnTo>
                  <a:pt x="114" y="196"/>
                </a:lnTo>
                <a:lnTo>
                  <a:pt x="114" y="198"/>
                </a:lnTo>
                <a:lnTo>
                  <a:pt x="114" y="196"/>
                </a:lnTo>
                <a:lnTo>
                  <a:pt x="112" y="196"/>
                </a:lnTo>
                <a:lnTo>
                  <a:pt x="112" y="196"/>
                </a:lnTo>
                <a:lnTo>
                  <a:pt x="112" y="196"/>
                </a:lnTo>
                <a:lnTo>
                  <a:pt x="112" y="196"/>
                </a:lnTo>
                <a:lnTo>
                  <a:pt x="112"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6" y="196"/>
                </a:lnTo>
                <a:lnTo>
                  <a:pt x="116" y="196"/>
                </a:lnTo>
                <a:lnTo>
                  <a:pt x="116" y="196"/>
                </a:lnTo>
                <a:lnTo>
                  <a:pt x="116" y="196"/>
                </a:lnTo>
                <a:lnTo>
                  <a:pt x="116" y="196"/>
                </a:lnTo>
                <a:lnTo>
                  <a:pt x="116" y="196"/>
                </a:lnTo>
                <a:lnTo>
                  <a:pt x="118" y="196"/>
                </a:lnTo>
                <a:lnTo>
                  <a:pt x="118" y="196"/>
                </a:lnTo>
                <a:lnTo>
                  <a:pt x="116" y="196"/>
                </a:lnTo>
                <a:lnTo>
                  <a:pt x="116" y="196"/>
                </a:lnTo>
                <a:lnTo>
                  <a:pt x="116" y="196"/>
                </a:lnTo>
                <a:lnTo>
                  <a:pt x="116" y="196"/>
                </a:lnTo>
                <a:lnTo>
                  <a:pt x="114" y="196"/>
                </a:lnTo>
                <a:lnTo>
                  <a:pt x="114" y="196"/>
                </a:lnTo>
                <a:lnTo>
                  <a:pt x="114" y="196"/>
                </a:lnTo>
                <a:lnTo>
                  <a:pt x="116" y="196"/>
                </a:lnTo>
                <a:lnTo>
                  <a:pt x="116" y="194"/>
                </a:lnTo>
                <a:lnTo>
                  <a:pt x="116" y="194"/>
                </a:lnTo>
                <a:lnTo>
                  <a:pt x="118" y="194"/>
                </a:lnTo>
                <a:lnTo>
                  <a:pt x="118" y="194"/>
                </a:lnTo>
                <a:lnTo>
                  <a:pt x="118" y="194"/>
                </a:lnTo>
                <a:lnTo>
                  <a:pt x="118" y="194"/>
                </a:lnTo>
                <a:lnTo>
                  <a:pt x="118" y="194"/>
                </a:lnTo>
                <a:lnTo>
                  <a:pt x="118" y="194"/>
                </a:lnTo>
                <a:lnTo>
                  <a:pt x="118" y="194"/>
                </a:lnTo>
                <a:lnTo>
                  <a:pt x="116" y="194"/>
                </a:lnTo>
                <a:lnTo>
                  <a:pt x="116" y="194"/>
                </a:lnTo>
                <a:lnTo>
                  <a:pt x="116" y="194"/>
                </a:lnTo>
                <a:lnTo>
                  <a:pt x="116" y="194"/>
                </a:lnTo>
                <a:lnTo>
                  <a:pt x="116" y="194"/>
                </a:lnTo>
                <a:lnTo>
                  <a:pt x="116" y="194"/>
                </a:lnTo>
                <a:lnTo>
                  <a:pt x="116" y="194"/>
                </a:lnTo>
                <a:lnTo>
                  <a:pt x="118" y="194"/>
                </a:lnTo>
                <a:lnTo>
                  <a:pt x="118" y="194"/>
                </a:lnTo>
                <a:lnTo>
                  <a:pt x="118" y="194"/>
                </a:lnTo>
                <a:lnTo>
                  <a:pt x="118" y="194"/>
                </a:lnTo>
                <a:lnTo>
                  <a:pt x="120" y="194"/>
                </a:lnTo>
                <a:lnTo>
                  <a:pt x="120" y="194"/>
                </a:lnTo>
                <a:lnTo>
                  <a:pt x="120" y="194"/>
                </a:lnTo>
                <a:lnTo>
                  <a:pt x="122" y="194"/>
                </a:lnTo>
                <a:lnTo>
                  <a:pt x="122" y="194"/>
                </a:lnTo>
                <a:lnTo>
                  <a:pt x="122" y="196"/>
                </a:lnTo>
                <a:lnTo>
                  <a:pt x="124" y="196"/>
                </a:lnTo>
                <a:lnTo>
                  <a:pt x="124" y="196"/>
                </a:lnTo>
                <a:lnTo>
                  <a:pt x="126" y="196"/>
                </a:lnTo>
                <a:lnTo>
                  <a:pt x="126" y="196"/>
                </a:lnTo>
                <a:lnTo>
                  <a:pt x="126" y="196"/>
                </a:lnTo>
                <a:lnTo>
                  <a:pt x="126" y="196"/>
                </a:lnTo>
                <a:lnTo>
                  <a:pt x="126" y="196"/>
                </a:lnTo>
                <a:lnTo>
                  <a:pt x="128" y="196"/>
                </a:lnTo>
                <a:lnTo>
                  <a:pt x="128" y="196"/>
                </a:lnTo>
                <a:lnTo>
                  <a:pt x="128" y="196"/>
                </a:lnTo>
                <a:lnTo>
                  <a:pt x="128" y="196"/>
                </a:lnTo>
                <a:lnTo>
                  <a:pt x="128" y="194"/>
                </a:lnTo>
                <a:lnTo>
                  <a:pt x="128" y="194"/>
                </a:lnTo>
                <a:lnTo>
                  <a:pt x="128" y="194"/>
                </a:lnTo>
                <a:lnTo>
                  <a:pt x="128" y="194"/>
                </a:lnTo>
                <a:lnTo>
                  <a:pt x="128" y="194"/>
                </a:lnTo>
                <a:lnTo>
                  <a:pt x="128" y="196"/>
                </a:lnTo>
                <a:lnTo>
                  <a:pt x="126" y="196"/>
                </a:lnTo>
                <a:lnTo>
                  <a:pt x="126" y="196"/>
                </a:lnTo>
                <a:lnTo>
                  <a:pt x="124" y="194"/>
                </a:lnTo>
                <a:lnTo>
                  <a:pt x="122" y="194"/>
                </a:lnTo>
                <a:lnTo>
                  <a:pt x="122" y="194"/>
                </a:lnTo>
                <a:lnTo>
                  <a:pt x="122" y="194"/>
                </a:lnTo>
                <a:lnTo>
                  <a:pt x="122" y="194"/>
                </a:lnTo>
                <a:lnTo>
                  <a:pt x="120" y="194"/>
                </a:lnTo>
                <a:lnTo>
                  <a:pt x="120" y="194"/>
                </a:lnTo>
                <a:lnTo>
                  <a:pt x="120" y="194"/>
                </a:lnTo>
                <a:lnTo>
                  <a:pt x="118" y="194"/>
                </a:lnTo>
                <a:lnTo>
                  <a:pt x="118" y="192"/>
                </a:lnTo>
                <a:lnTo>
                  <a:pt x="116" y="192"/>
                </a:lnTo>
                <a:lnTo>
                  <a:pt x="116" y="192"/>
                </a:lnTo>
                <a:lnTo>
                  <a:pt x="116" y="192"/>
                </a:lnTo>
                <a:lnTo>
                  <a:pt x="114" y="192"/>
                </a:lnTo>
                <a:lnTo>
                  <a:pt x="116" y="192"/>
                </a:lnTo>
                <a:lnTo>
                  <a:pt x="116" y="192"/>
                </a:lnTo>
                <a:lnTo>
                  <a:pt x="118" y="192"/>
                </a:lnTo>
                <a:lnTo>
                  <a:pt x="118" y="192"/>
                </a:lnTo>
                <a:lnTo>
                  <a:pt x="118" y="192"/>
                </a:lnTo>
                <a:lnTo>
                  <a:pt x="120" y="192"/>
                </a:lnTo>
                <a:lnTo>
                  <a:pt x="120" y="192"/>
                </a:lnTo>
                <a:lnTo>
                  <a:pt x="122" y="192"/>
                </a:lnTo>
                <a:lnTo>
                  <a:pt x="122" y="192"/>
                </a:lnTo>
                <a:lnTo>
                  <a:pt x="126" y="194"/>
                </a:lnTo>
                <a:lnTo>
                  <a:pt x="126" y="194"/>
                </a:lnTo>
                <a:lnTo>
                  <a:pt x="126" y="194"/>
                </a:lnTo>
                <a:lnTo>
                  <a:pt x="124" y="192"/>
                </a:lnTo>
                <a:lnTo>
                  <a:pt x="124" y="192"/>
                </a:lnTo>
                <a:lnTo>
                  <a:pt x="122" y="192"/>
                </a:lnTo>
                <a:lnTo>
                  <a:pt x="122" y="192"/>
                </a:lnTo>
                <a:lnTo>
                  <a:pt x="122" y="192"/>
                </a:lnTo>
                <a:lnTo>
                  <a:pt x="122" y="192"/>
                </a:lnTo>
                <a:lnTo>
                  <a:pt x="122" y="192"/>
                </a:lnTo>
                <a:lnTo>
                  <a:pt x="122" y="192"/>
                </a:lnTo>
                <a:lnTo>
                  <a:pt x="122" y="192"/>
                </a:lnTo>
                <a:lnTo>
                  <a:pt x="124" y="192"/>
                </a:lnTo>
                <a:lnTo>
                  <a:pt x="124" y="192"/>
                </a:lnTo>
                <a:lnTo>
                  <a:pt x="124" y="192"/>
                </a:lnTo>
                <a:lnTo>
                  <a:pt x="124" y="192"/>
                </a:lnTo>
                <a:lnTo>
                  <a:pt x="126" y="192"/>
                </a:lnTo>
                <a:lnTo>
                  <a:pt x="128" y="194"/>
                </a:lnTo>
                <a:lnTo>
                  <a:pt x="130" y="194"/>
                </a:lnTo>
                <a:lnTo>
                  <a:pt x="130" y="194"/>
                </a:lnTo>
                <a:lnTo>
                  <a:pt x="132" y="194"/>
                </a:lnTo>
                <a:lnTo>
                  <a:pt x="132" y="194"/>
                </a:lnTo>
                <a:lnTo>
                  <a:pt x="132" y="194"/>
                </a:lnTo>
                <a:lnTo>
                  <a:pt x="132" y="194"/>
                </a:lnTo>
                <a:lnTo>
                  <a:pt x="134" y="194"/>
                </a:lnTo>
                <a:lnTo>
                  <a:pt x="134" y="194"/>
                </a:lnTo>
                <a:lnTo>
                  <a:pt x="134" y="194"/>
                </a:lnTo>
                <a:lnTo>
                  <a:pt x="134" y="194"/>
                </a:lnTo>
                <a:lnTo>
                  <a:pt x="134" y="194"/>
                </a:lnTo>
                <a:lnTo>
                  <a:pt x="134" y="194"/>
                </a:lnTo>
                <a:lnTo>
                  <a:pt x="136" y="194"/>
                </a:lnTo>
                <a:lnTo>
                  <a:pt x="136" y="194"/>
                </a:lnTo>
                <a:lnTo>
                  <a:pt x="136" y="194"/>
                </a:lnTo>
                <a:lnTo>
                  <a:pt x="138" y="194"/>
                </a:lnTo>
                <a:lnTo>
                  <a:pt x="138" y="194"/>
                </a:lnTo>
                <a:lnTo>
                  <a:pt x="138" y="194"/>
                </a:lnTo>
                <a:lnTo>
                  <a:pt x="138" y="194"/>
                </a:lnTo>
                <a:lnTo>
                  <a:pt x="138" y="194"/>
                </a:lnTo>
                <a:lnTo>
                  <a:pt x="140" y="194"/>
                </a:lnTo>
                <a:lnTo>
                  <a:pt x="140" y="194"/>
                </a:lnTo>
                <a:lnTo>
                  <a:pt x="144" y="196"/>
                </a:lnTo>
                <a:lnTo>
                  <a:pt x="144" y="196"/>
                </a:lnTo>
                <a:lnTo>
                  <a:pt x="144" y="196"/>
                </a:lnTo>
                <a:lnTo>
                  <a:pt x="144" y="196"/>
                </a:lnTo>
                <a:lnTo>
                  <a:pt x="146" y="196"/>
                </a:lnTo>
                <a:lnTo>
                  <a:pt x="146" y="196"/>
                </a:lnTo>
                <a:lnTo>
                  <a:pt x="146" y="196"/>
                </a:lnTo>
                <a:lnTo>
                  <a:pt x="146" y="196"/>
                </a:lnTo>
                <a:lnTo>
                  <a:pt x="146" y="196"/>
                </a:lnTo>
                <a:lnTo>
                  <a:pt x="148" y="196"/>
                </a:lnTo>
                <a:lnTo>
                  <a:pt x="148" y="196"/>
                </a:lnTo>
                <a:lnTo>
                  <a:pt x="148" y="196"/>
                </a:lnTo>
                <a:lnTo>
                  <a:pt x="148" y="196"/>
                </a:lnTo>
                <a:lnTo>
                  <a:pt x="148" y="196"/>
                </a:lnTo>
                <a:lnTo>
                  <a:pt x="148" y="196"/>
                </a:lnTo>
                <a:lnTo>
                  <a:pt x="148" y="196"/>
                </a:lnTo>
                <a:lnTo>
                  <a:pt x="148" y="196"/>
                </a:lnTo>
                <a:lnTo>
                  <a:pt x="146" y="194"/>
                </a:lnTo>
                <a:lnTo>
                  <a:pt x="144" y="194"/>
                </a:lnTo>
                <a:lnTo>
                  <a:pt x="144" y="194"/>
                </a:lnTo>
                <a:lnTo>
                  <a:pt x="142" y="194"/>
                </a:lnTo>
                <a:lnTo>
                  <a:pt x="142" y="194"/>
                </a:lnTo>
                <a:lnTo>
                  <a:pt x="142" y="194"/>
                </a:lnTo>
                <a:lnTo>
                  <a:pt x="140" y="194"/>
                </a:lnTo>
                <a:lnTo>
                  <a:pt x="140" y="192"/>
                </a:lnTo>
                <a:lnTo>
                  <a:pt x="138" y="192"/>
                </a:lnTo>
                <a:lnTo>
                  <a:pt x="138" y="192"/>
                </a:lnTo>
                <a:lnTo>
                  <a:pt x="138" y="192"/>
                </a:lnTo>
                <a:lnTo>
                  <a:pt x="136" y="192"/>
                </a:lnTo>
                <a:lnTo>
                  <a:pt x="136" y="192"/>
                </a:lnTo>
                <a:lnTo>
                  <a:pt x="136" y="192"/>
                </a:lnTo>
                <a:lnTo>
                  <a:pt x="138" y="192"/>
                </a:lnTo>
                <a:lnTo>
                  <a:pt x="138" y="192"/>
                </a:lnTo>
                <a:lnTo>
                  <a:pt x="138" y="192"/>
                </a:lnTo>
                <a:lnTo>
                  <a:pt x="138" y="192"/>
                </a:lnTo>
                <a:lnTo>
                  <a:pt x="138" y="192"/>
                </a:lnTo>
                <a:lnTo>
                  <a:pt x="140" y="192"/>
                </a:lnTo>
                <a:lnTo>
                  <a:pt x="140" y="192"/>
                </a:lnTo>
                <a:lnTo>
                  <a:pt x="140" y="192"/>
                </a:lnTo>
                <a:lnTo>
                  <a:pt x="140" y="192"/>
                </a:lnTo>
                <a:lnTo>
                  <a:pt x="142" y="192"/>
                </a:lnTo>
                <a:lnTo>
                  <a:pt x="142" y="192"/>
                </a:lnTo>
                <a:lnTo>
                  <a:pt x="142" y="192"/>
                </a:lnTo>
                <a:lnTo>
                  <a:pt x="142" y="192"/>
                </a:lnTo>
                <a:lnTo>
                  <a:pt x="142" y="192"/>
                </a:lnTo>
                <a:lnTo>
                  <a:pt x="142" y="192"/>
                </a:lnTo>
                <a:lnTo>
                  <a:pt x="142" y="192"/>
                </a:lnTo>
                <a:lnTo>
                  <a:pt x="140" y="190"/>
                </a:lnTo>
                <a:lnTo>
                  <a:pt x="140" y="190"/>
                </a:lnTo>
                <a:lnTo>
                  <a:pt x="140" y="190"/>
                </a:lnTo>
                <a:lnTo>
                  <a:pt x="140" y="190"/>
                </a:lnTo>
                <a:lnTo>
                  <a:pt x="140" y="190"/>
                </a:lnTo>
                <a:lnTo>
                  <a:pt x="140" y="188"/>
                </a:lnTo>
                <a:lnTo>
                  <a:pt x="140" y="188"/>
                </a:lnTo>
                <a:lnTo>
                  <a:pt x="140" y="188"/>
                </a:lnTo>
                <a:lnTo>
                  <a:pt x="140" y="188"/>
                </a:lnTo>
                <a:lnTo>
                  <a:pt x="142" y="188"/>
                </a:lnTo>
                <a:lnTo>
                  <a:pt x="142" y="188"/>
                </a:lnTo>
                <a:lnTo>
                  <a:pt x="142" y="188"/>
                </a:lnTo>
                <a:lnTo>
                  <a:pt x="142" y="188"/>
                </a:lnTo>
                <a:lnTo>
                  <a:pt x="144" y="188"/>
                </a:lnTo>
                <a:lnTo>
                  <a:pt x="144" y="188"/>
                </a:lnTo>
                <a:lnTo>
                  <a:pt x="146" y="188"/>
                </a:lnTo>
                <a:lnTo>
                  <a:pt x="146" y="188"/>
                </a:lnTo>
                <a:lnTo>
                  <a:pt x="146" y="188"/>
                </a:lnTo>
                <a:lnTo>
                  <a:pt x="144" y="188"/>
                </a:lnTo>
                <a:lnTo>
                  <a:pt x="144" y="188"/>
                </a:lnTo>
                <a:lnTo>
                  <a:pt x="142" y="188"/>
                </a:lnTo>
                <a:lnTo>
                  <a:pt x="140" y="188"/>
                </a:lnTo>
                <a:lnTo>
                  <a:pt x="140" y="188"/>
                </a:lnTo>
                <a:lnTo>
                  <a:pt x="138" y="188"/>
                </a:lnTo>
                <a:lnTo>
                  <a:pt x="138" y="188"/>
                </a:lnTo>
                <a:lnTo>
                  <a:pt x="138" y="188"/>
                </a:lnTo>
                <a:lnTo>
                  <a:pt x="136" y="188"/>
                </a:lnTo>
                <a:lnTo>
                  <a:pt x="136" y="188"/>
                </a:lnTo>
                <a:lnTo>
                  <a:pt x="136" y="188"/>
                </a:lnTo>
                <a:lnTo>
                  <a:pt x="136" y="188"/>
                </a:lnTo>
                <a:lnTo>
                  <a:pt x="136" y="188"/>
                </a:lnTo>
                <a:lnTo>
                  <a:pt x="136" y="190"/>
                </a:lnTo>
                <a:lnTo>
                  <a:pt x="138" y="190"/>
                </a:lnTo>
                <a:lnTo>
                  <a:pt x="138" y="190"/>
                </a:lnTo>
                <a:lnTo>
                  <a:pt x="138" y="190"/>
                </a:lnTo>
                <a:lnTo>
                  <a:pt x="138" y="190"/>
                </a:lnTo>
                <a:lnTo>
                  <a:pt x="138" y="190"/>
                </a:lnTo>
                <a:lnTo>
                  <a:pt x="138" y="190"/>
                </a:lnTo>
                <a:lnTo>
                  <a:pt x="140" y="190"/>
                </a:lnTo>
                <a:lnTo>
                  <a:pt x="140" y="190"/>
                </a:lnTo>
                <a:lnTo>
                  <a:pt x="140" y="190"/>
                </a:lnTo>
                <a:lnTo>
                  <a:pt x="140" y="190"/>
                </a:lnTo>
                <a:lnTo>
                  <a:pt x="140" y="190"/>
                </a:lnTo>
                <a:lnTo>
                  <a:pt x="140" y="190"/>
                </a:lnTo>
                <a:lnTo>
                  <a:pt x="140" y="190"/>
                </a:lnTo>
                <a:lnTo>
                  <a:pt x="140" y="190"/>
                </a:lnTo>
                <a:lnTo>
                  <a:pt x="138" y="190"/>
                </a:lnTo>
                <a:lnTo>
                  <a:pt x="138" y="190"/>
                </a:lnTo>
                <a:lnTo>
                  <a:pt x="138" y="190"/>
                </a:lnTo>
                <a:lnTo>
                  <a:pt x="138" y="190"/>
                </a:lnTo>
                <a:lnTo>
                  <a:pt x="136" y="190"/>
                </a:lnTo>
                <a:lnTo>
                  <a:pt x="136" y="190"/>
                </a:lnTo>
                <a:lnTo>
                  <a:pt x="136" y="190"/>
                </a:lnTo>
                <a:lnTo>
                  <a:pt x="136" y="190"/>
                </a:lnTo>
                <a:lnTo>
                  <a:pt x="136" y="190"/>
                </a:lnTo>
                <a:lnTo>
                  <a:pt x="134" y="190"/>
                </a:lnTo>
                <a:lnTo>
                  <a:pt x="134" y="190"/>
                </a:lnTo>
                <a:lnTo>
                  <a:pt x="132" y="190"/>
                </a:lnTo>
                <a:lnTo>
                  <a:pt x="132" y="190"/>
                </a:lnTo>
                <a:lnTo>
                  <a:pt x="130" y="190"/>
                </a:lnTo>
                <a:lnTo>
                  <a:pt x="130" y="192"/>
                </a:lnTo>
                <a:lnTo>
                  <a:pt x="128" y="192"/>
                </a:lnTo>
                <a:lnTo>
                  <a:pt x="126" y="192"/>
                </a:lnTo>
                <a:lnTo>
                  <a:pt x="126" y="192"/>
                </a:lnTo>
                <a:lnTo>
                  <a:pt x="126" y="192"/>
                </a:lnTo>
                <a:lnTo>
                  <a:pt x="126" y="192"/>
                </a:lnTo>
                <a:lnTo>
                  <a:pt x="126" y="192"/>
                </a:lnTo>
                <a:lnTo>
                  <a:pt x="126" y="192"/>
                </a:lnTo>
                <a:lnTo>
                  <a:pt x="126" y="192"/>
                </a:lnTo>
                <a:lnTo>
                  <a:pt x="126" y="192"/>
                </a:lnTo>
                <a:lnTo>
                  <a:pt x="126" y="190"/>
                </a:lnTo>
                <a:lnTo>
                  <a:pt x="124" y="190"/>
                </a:lnTo>
                <a:lnTo>
                  <a:pt x="124" y="190"/>
                </a:lnTo>
                <a:lnTo>
                  <a:pt x="124" y="190"/>
                </a:lnTo>
                <a:lnTo>
                  <a:pt x="124" y="190"/>
                </a:lnTo>
                <a:lnTo>
                  <a:pt x="124" y="190"/>
                </a:lnTo>
                <a:lnTo>
                  <a:pt x="124" y="190"/>
                </a:lnTo>
                <a:lnTo>
                  <a:pt x="124" y="190"/>
                </a:lnTo>
                <a:lnTo>
                  <a:pt x="124" y="190"/>
                </a:lnTo>
                <a:lnTo>
                  <a:pt x="124" y="190"/>
                </a:lnTo>
                <a:lnTo>
                  <a:pt x="124" y="190"/>
                </a:lnTo>
                <a:lnTo>
                  <a:pt x="124" y="190"/>
                </a:lnTo>
                <a:lnTo>
                  <a:pt x="124" y="190"/>
                </a:lnTo>
                <a:lnTo>
                  <a:pt x="124" y="192"/>
                </a:lnTo>
                <a:lnTo>
                  <a:pt x="122" y="192"/>
                </a:lnTo>
                <a:lnTo>
                  <a:pt x="122" y="192"/>
                </a:lnTo>
                <a:lnTo>
                  <a:pt x="122" y="192"/>
                </a:lnTo>
                <a:lnTo>
                  <a:pt x="122" y="192"/>
                </a:lnTo>
                <a:lnTo>
                  <a:pt x="120" y="190"/>
                </a:lnTo>
                <a:lnTo>
                  <a:pt x="122" y="190"/>
                </a:lnTo>
                <a:lnTo>
                  <a:pt x="122" y="190"/>
                </a:lnTo>
                <a:lnTo>
                  <a:pt x="122" y="190"/>
                </a:lnTo>
                <a:lnTo>
                  <a:pt x="122" y="190"/>
                </a:lnTo>
                <a:lnTo>
                  <a:pt x="122" y="190"/>
                </a:lnTo>
                <a:lnTo>
                  <a:pt x="122" y="190"/>
                </a:lnTo>
                <a:lnTo>
                  <a:pt x="122" y="190"/>
                </a:lnTo>
                <a:lnTo>
                  <a:pt x="122" y="190"/>
                </a:lnTo>
                <a:lnTo>
                  <a:pt x="124" y="190"/>
                </a:lnTo>
                <a:lnTo>
                  <a:pt x="124" y="190"/>
                </a:lnTo>
                <a:lnTo>
                  <a:pt x="124" y="190"/>
                </a:lnTo>
                <a:lnTo>
                  <a:pt x="122" y="190"/>
                </a:lnTo>
                <a:lnTo>
                  <a:pt x="122" y="190"/>
                </a:lnTo>
                <a:lnTo>
                  <a:pt x="120" y="190"/>
                </a:lnTo>
                <a:lnTo>
                  <a:pt x="120" y="190"/>
                </a:lnTo>
                <a:lnTo>
                  <a:pt x="120" y="190"/>
                </a:lnTo>
                <a:lnTo>
                  <a:pt x="118" y="190"/>
                </a:lnTo>
                <a:lnTo>
                  <a:pt x="118" y="190"/>
                </a:lnTo>
                <a:lnTo>
                  <a:pt x="118" y="190"/>
                </a:lnTo>
                <a:lnTo>
                  <a:pt x="116" y="190"/>
                </a:lnTo>
                <a:lnTo>
                  <a:pt x="116" y="190"/>
                </a:lnTo>
                <a:lnTo>
                  <a:pt x="116" y="190"/>
                </a:lnTo>
                <a:lnTo>
                  <a:pt x="116" y="190"/>
                </a:lnTo>
                <a:lnTo>
                  <a:pt x="116" y="190"/>
                </a:lnTo>
                <a:lnTo>
                  <a:pt x="116" y="190"/>
                </a:lnTo>
                <a:lnTo>
                  <a:pt x="116" y="190"/>
                </a:lnTo>
                <a:lnTo>
                  <a:pt x="116" y="190"/>
                </a:lnTo>
                <a:lnTo>
                  <a:pt x="118" y="190"/>
                </a:lnTo>
                <a:lnTo>
                  <a:pt x="118" y="190"/>
                </a:lnTo>
                <a:lnTo>
                  <a:pt x="118" y="190"/>
                </a:lnTo>
                <a:lnTo>
                  <a:pt x="118" y="190"/>
                </a:lnTo>
                <a:lnTo>
                  <a:pt x="120" y="190"/>
                </a:lnTo>
                <a:lnTo>
                  <a:pt x="120" y="190"/>
                </a:lnTo>
                <a:lnTo>
                  <a:pt x="122" y="190"/>
                </a:lnTo>
                <a:lnTo>
                  <a:pt x="126" y="188"/>
                </a:lnTo>
                <a:lnTo>
                  <a:pt x="126" y="188"/>
                </a:lnTo>
                <a:lnTo>
                  <a:pt x="126" y="188"/>
                </a:lnTo>
                <a:lnTo>
                  <a:pt x="126" y="188"/>
                </a:lnTo>
                <a:lnTo>
                  <a:pt x="126" y="188"/>
                </a:lnTo>
                <a:lnTo>
                  <a:pt x="126" y="186"/>
                </a:lnTo>
                <a:lnTo>
                  <a:pt x="128" y="186"/>
                </a:lnTo>
                <a:lnTo>
                  <a:pt x="128" y="186"/>
                </a:lnTo>
                <a:lnTo>
                  <a:pt x="128" y="186"/>
                </a:lnTo>
                <a:lnTo>
                  <a:pt x="130" y="186"/>
                </a:lnTo>
                <a:lnTo>
                  <a:pt x="132"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4" y="188"/>
                </a:lnTo>
                <a:lnTo>
                  <a:pt x="134" y="188"/>
                </a:lnTo>
                <a:lnTo>
                  <a:pt x="134" y="188"/>
                </a:lnTo>
                <a:lnTo>
                  <a:pt x="134" y="186"/>
                </a:lnTo>
                <a:lnTo>
                  <a:pt x="134" y="186"/>
                </a:lnTo>
                <a:lnTo>
                  <a:pt x="136" y="186"/>
                </a:lnTo>
                <a:lnTo>
                  <a:pt x="136" y="186"/>
                </a:lnTo>
                <a:lnTo>
                  <a:pt x="136" y="186"/>
                </a:lnTo>
                <a:lnTo>
                  <a:pt x="136" y="186"/>
                </a:lnTo>
                <a:lnTo>
                  <a:pt x="136" y="186"/>
                </a:lnTo>
                <a:lnTo>
                  <a:pt x="136" y="186"/>
                </a:lnTo>
                <a:lnTo>
                  <a:pt x="136" y="186"/>
                </a:lnTo>
                <a:lnTo>
                  <a:pt x="136" y="186"/>
                </a:lnTo>
                <a:lnTo>
                  <a:pt x="138" y="186"/>
                </a:lnTo>
                <a:lnTo>
                  <a:pt x="138" y="186"/>
                </a:lnTo>
                <a:lnTo>
                  <a:pt x="138" y="186"/>
                </a:lnTo>
                <a:lnTo>
                  <a:pt x="140" y="186"/>
                </a:lnTo>
                <a:lnTo>
                  <a:pt x="142" y="186"/>
                </a:lnTo>
                <a:lnTo>
                  <a:pt x="144" y="186"/>
                </a:lnTo>
                <a:lnTo>
                  <a:pt x="144" y="186"/>
                </a:lnTo>
                <a:lnTo>
                  <a:pt x="144" y="186"/>
                </a:lnTo>
                <a:lnTo>
                  <a:pt x="144" y="186"/>
                </a:lnTo>
                <a:lnTo>
                  <a:pt x="144" y="186"/>
                </a:lnTo>
                <a:lnTo>
                  <a:pt x="146" y="186"/>
                </a:lnTo>
                <a:lnTo>
                  <a:pt x="146" y="186"/>
                </a:lnTo>
                <a:lnTo>
                  <a:pt x="146" y="186"/>
                </a:lnTo>
                <a:lnTo>
                  <a:pt x="146" y="186"/>
                </a:lnTo>
                <a:lnTo>
                  <a:pt x="146" y="184"/>
                </a:lnTo>
                <a:lnTo>
                  <a:pt x="146" y="184"/>
                </a:lnTo>
                <a:lnTo>
                  <a:pt x="146" y="184"/>
                </a:lnTo>
                <a:lnTo>
                  <a:pt x="146" y="184"/>
                </a:lnTo>
                <a:lnTo>
                  <a:pt x="146" y="184"/>
                </a:lnTo>
                <a:lnTo>
                  <a:pt x="146" y="184"/>
                </a:lnTo>
                <a:lnTo>
                  <a:pt x="144" y="184"/>
                </a:lnTo>
                <a:lnTo>
                  <a:pt x="144" y="184"/>
                </a:lnTo>
                <a:lnTo>
                  <a:pt x="146" y="184"/>
                </a:lnTo>
                <a:lnTo>
                  <a:pt x="146" y="184"/>
                </a:lnTo>
                <a:lnTo>
                  <a:pt x="148" y="184"/>
                </a:lnTo>
                <a:lnTo>
                  <a:pt x="148" y="182"/>
                </a:lnTo>
                <a:lnTo>
                  <a:pt x="148" y="182"/>
                </a:lnTo>
                <a:lnTo>
                  <a:pt x="148" y="182"/>
                </a:lnTo>
                <a:lnTo>
                  <a:pt x="148" y="182"/>
                </a:lnTo>
                <a:lnTo>
                  <a:pt x="148" y="182"/>
                </a:lnTo>
                <a:lnTo>
                  <a:pt x="148" y="182"/>
                </a:lnTo>
                <a:lnTo>
                  <a:pt x="148" y="182"/>
                </a:lnTo>
                <a:lnTo>
                  <a:pt x="146" y="184"/>
                </a:lnTo>
                <a:lnTo>
                  <a:pt x="144" y="184"/>
                </a:lnTo>
                <a:lnTo>
                  <a:pt x="144" y="184"/>
                </a:lnTo>
                <a:lnTo>
                  <a:pt x="144" y="184"/>
                </a:lnTo>
                <a:lnTo>
                  <a:pt x="144" y="184"/>
                </a:lnTo>
                <a:lnTo>
                  <a:pt x="144" y="184"/>
                </a:lnTo>
                <a:lnTo>
                  <a:pt x="142" y="184"/>
                </a:lnTo>
                <a:lnTo>
                  <a:pt x="142" y="184"/>
                </a:lnTo>
                <a:lnTo>
                  <a:pt x="144" y="182"/>
                </a:lnTo>
                <a:lnTo>
                  <a:pt x="144" y="182"/>
                </a:lnTo>
                <a:lnTo>
                  <a:pt x="144" y="182"/>
                </a:lnTo>
                <a:lnTo>
                  <a:pt x="144" y="182"/>
                </a:lnTo>
                <a:lnTo>
                  <a:pt x="144" y="182"/>
                </a:lnTo>
                <a:lnTo>
                  <a:pt x="146" y="182"/>
                </a:lnTo>
                <a:lnTo>
                  <a:pt x="146" y="182"/>
                </a:lnTo>
                <a:lnTo>
                  <a:pt x="146" y="182"/>
                </a:lnTo>
                <a:lnTo>
                  <a:pt x="146" y="182"/>
                </a:lnTo>
                <a:lnTo>
                  <a:pt x="146" y="182"/>
                </a:lnTo>
                <a:lnTo>
                  <a:pt x="144" y="182"/>
                </a:lnTo>
                <a:lnTo>
                  <a:pt x="146" y="180"/>
                </a:lnTo>
                <a:lnTo>
                  <a:pt x="146" y="178"/>
                </a:lnTo>
                <a:lnTo>
                  <a:pt x="150" y="178"/>
                </a:lnTo>
                <a:lnTo>
                  <a:pt x="148" y="180"/>
                </a:lnTo>
                <a:lnTo>
                  <a:pt x="148" y="180"/>
                </a:lnTo>
                <a:lnTo>
                  <a:pt x="148" y="180"/>
                </a:lnTo>
                <a:lnTo>
                  <a:pt x="148" y="180"/>
                </a:lnTo>
                <a:lnTo>
                  <a:pt x="148" y="180"/>
                </a:lnTo>
                <a:lnTo>
                  <a:pt x="146" y="180"/>
                </a:lnTo>
                <a:lnTo>
                  <a:pt x="146" y="180"/>
                </a:lnTo>
                <a:lnTo>
                  <a:pt x="148" y="180"/>
                </a:lnTo>
                <a:lnTo>
                  <a:pt x="148" y="180"/>
                </a:lnTo>
                <a:lnTo>
                  <a:pt x="148" y="180"/>
                </a:lnTo>
                <a:lnTo>
                  <a:pt x="148" y="180"/>
                </a:lnTo>
                <a:lnTo>
                  <a:pt x="150" y="180"/>
                </a:lnTo>
                <a:lnTo>
                  <a:pt x="150" y="180"/>
                </a:lnTo>
                <a:lnTo>
                  <a:pt x="150" y="180"/>
                </a:lnTo>
                <a:lnTo>
                  <a:pt x="150" y="180"/>
                </a:lnTo>
                <a:lnTo>
                  <a:pt x="152" y="180"/>
                </a:lnTo>
                <a:lnTo>
                  <a:pt x="152" y="180"/>
                </a:lnTo>
                <a:lnTo>
                  <a:pt x="152" y="180"/>
                </a:lnTo>
                <a:lnTo>
                  <a:pt x="152" y="180"/>
                </a:lnTo>
                <a:lnTo>
                  <a:pt x="152" y="180"/>
                </a:lnTo>
                <a:lnTo>
                  <a:pt x="152" y="182"/>
                </a:lnTo>
                <a:lnTo>
                  <a:pt x="152" y="182"/>
                </a:lnTo>
                <a:lnTo>
                  <a:pt x="152" y="182"/>
                </a:lnTo>
                <a:lnTo>
                  <a:pt x="154" y="182"/>
                </a:lnTo>
                <a:lnTo>
                  <a:pt x="154" y="182"/>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4" y="180"/>
                </a:lnTo>
                <a:lnTo>
                  <a:pt x="154" y="180"/>
                </a:lnTo>
                <a:lnTo>
                  <a:pt x="154" y="180"/>
                </a:lnTo>
                <a:lnTo>
                  <a:pt x="154" y="180"/>
                </a:lnTo>
                <a:lnTo>
                  <a:pt x="154" y="180"/>
                </a:lnTo>
                <a:lnTo>
                  <a:pt x="154" y="180"/>
                </a:lnTo>
                <a:lnTo>
                  <a:pt x="154" y="180"/>
                </a:lnTo>
                <a:lnTo>
                  <a:pt x="154" y="180"/>
                </a:lnTo>
                <a:lnTo>
                  <a:pt x="154" y="180"/>
                </a:lnTo>
                <a:lnTo>
                  <a:pt x="154" y="180"/>
                </a:lnTo>
                <a:lnTo>
                  <a:pt x="154" y="180"/>
                </a:lnTo>
                <a:lnTo>
                  <a:pt x="154" y="180"/>
                </a:lnTo>
                <a:lnTo>
                  <a:pt x="154" y="180"/>
                </a:lnTo>
                <a:lnTo>
                  <a:pt x="156" y="180"/>
                </a:lnTo>
                <a:lnTo>
                  <a:pt x="156" y="180"/>
                </a:lnTo>
                <a:lnTo>
                  <a:pt x="156" y="180"/>
                </a:lnTo>
                <a:lnTo>
                  <a:pt x="156" y="180"/>
                </a:lnTo>
                <a:lnTo>
                  <a:pt x="154" y="180"/>
                </a:lnTo>
                <a:lnTo>
                  <a:pt x="154" y="180"/>
                </a:lnTo>
                <a:lnTo>
                  <a:pt x="154" y="180"/>
                </a:lnTo>
                <a:lnTo>
                  <a:pt x="154" y="180"/>
                </a:lnTo>
                <a:lnTo>
                  <a:pt x="154" y="180"/>
                </a:lnTo>
                <a:lnTo>
                  <a:pt x="152" y="180"/>
                </a:lnTo>
                <a:lnTo>
                  <a:pt x="152" y="180"/>
                </a:lnTo>
                <a:lnTo>
                  <a:pt x="152" y="180"/>
                </a:lnTo>
                <a:lnTo>
                  <a:pt x="152" y="180"/>
                </a:lnTo>
                <a:lnTo>
                  <a:pt x="152" y="180"/>
                </a:lnTo>
                <a:lnTo>
                  <a:pt x="150" y="178"/>
                </a:lnTo>
                <a:lnTo>
                  <a:pt x="150" y="178"/>
                </a:lnTo>
                <a:lnTo>
                  <a:pt x="150" y="178"/>
                </a:lnTo>
                <a:lnTo>
                  <a:pt x="150" y="178"/>
                </a:lnTo>
                <a:lnTo>
                  <a:pt x="152" y="178"/>
                </a:lnTo>
                <a:lnTo>
                  <a:pt x="152" y="178"/>
                </a:lnTo>
                <a:lnTo>
                  <a:pt x="154" y="178"/>
                </a:lnTo>
                <a:lnTo>
                  <a:pt x="154"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4" y="178"/>
                </a:lnTo>
                <a:lnTo>
                  <a:pt x="154" y="178"/>
                </a:lnTo>
                <a:lnTo>
                  <a:pt x="154" y="178"/>
                </a:lnTo>
                <a:lnTo>
                  <a:pt x="154" y="178"/>
                </a:lnTo>
                <a:lnTo>
                  <a:pt x="154" y="176"/>
                </a:lnTo>
                <a:lnTo>
                  <a:pt x="154" y="176"/>
                </a:lnTo>
                <a:lnTo>
                  <a:pt x="154" y="176"/>
                </a:lnTo>
                <a:lnTo>
                  <a:pt x="154" y="176"/>
                </a:lnTo>
                <a:lnTo>
                  <a:pt x="154" y="176"/>
                </a:lnTo>
                <a:lnTo>
                  <a:pt x="156" y="176"/>
                </a:lnTo>
                <a:lnTo>
                  <a:pt x="154" y="176"/>
                </a:lnTo>
                <a:lnTo>
                  <a:pt x="154" y="176"/>
                </a:lnTo>
                <a:lnTo>
                  <a:pt x="154" y="176"/>
                </a:lnTo>
                <a:lnTo>
                  <a:pt x="154" y="176"/>
                </a:lnTo>
                <a:lnTo>
                  <a:pt x="154" y="176"/>
                </a:lnTo>
                <a:lnTo>
                  <a:pt x="152" y="176"/>
                </a:lnTo>
                <a:lnTo>
                  <a:pt x="152" y="176"/>
                </a:lnTo>
                <a:lnTo>
                  <a:pt x="152" y="178"/>
                </a:lnTo>
                <a:lnTo>
                  <a:pt x="150" y="178"/>
                </a:lnTo>
                <a:lnTo>
                  <a:pt x="148" y="178"/>
                </a:lnTo>
                <a:lnTo>
                  <a:pt x="148" y="178"/>
                </a:lnTo>
                <a:lnTo>
                  <a:pt x="148" y="178"/>
                </a:lnTo>
                <a:lnTo>
                  <a:pt x="146" y="178"/>
                </a:lnTo>
                <a:lnTo>
                  <a:pt x="146" y="178"/>
                </a:lnTo>
                <a:lnTo>
                  <a:pt x="146" y="176"/>
                </a:lnTo>
                <a:lnTo>
                  <a:pt x="148" y="176"/>
                </a:lnTo>
                <a:lnTo>
                  <a:pt x="148" y="176"/>
                </a:lnTo>
                <a:lnTo>
                  <a:pt x="150" y="174"/>
                </a:lnTo>
                <a:lnTo>
                  <a:pt x="150" y="174"/>
                </a:lnTo>
                <a:lnTo>
                  <a:pt x="150" y="174"/>
                </a:lnTo>
                <a:lnTo>
                  <a:pt x="150" y="174"/>
                </a:lnTo>
                <a:lnTo>
                  <a:pt x="152" y="174"/>
                </a:lnTo>
                <a:lnTo>
                  <a:pt x="154" y="174"/>
                </a:lnTo>
                <a:lnTo>
                  <a:pt x="156" y="174"/>
                </a:lnTo>
                <a:lnTo>
                  <a:pt x="156" y="174"/>
                </a:lnTo>
                <a:lnTo>
                  <a:pt x="156" y="174"/>
                </a:lnTo>
                <a:lnTo>
                  <a:pt x="156" y="174"/>
                </a:lnTo>
                <a:lnTo>
                  <a:pt x="156" y="174"/>
                </a:lnTo>
                <a:lnTo>
                  <a:pt x="156" y="174"/>
                </a:lnTo>
                <a:lnTo>
                  <a:pt x="158" y="174"/>
                </a:lnTo>
                <a:lnTo>
                  <a:pt x="158" y="174"/>
                </a:lnTo>
                <a:lnTo>
                  <a:pt x="158" y="172"/>
                </a:lnTo>
                <a:lnTo>
                  <a:pt x="158" y="172"/>
                </a:lnTo>
                <a:lnTo>
                  <a:pt x="158" y="172"/>
                </a:lnTo>
                <a:lnTo>
                  <a:pt x="156" y="172"/>
                </a:lnTo>
                <a:lnTo>
                  <a:pt x="154" y="172"/>
                </a:lnTo>
                <a:lnTo>
                  <a:pt x="154" y="174"/>
                </a:lnTo>
                <a:lnTo>
                  <a:pt x="154" y="174"/>
                </a:lnTo>
                <a:lnTo>
                  <a:pt x="154" y="174"/>
                </a:lnTo>
                <a:lnTo>
                  <a:pt x="154" y="174"/>
                </a:lnTo>
                <a:lnTo>
                  <a:pt x="152" y="174"/>
                </a:lnTo>
                <a:lnTo>
                  <a:pt x="150" y="174"/>
                </a:lnTo>
                <a:lnTo>
                  <a:pt x="150" y="174"/>
                </a:lnTo>
                <a:lnTo>
                  <a:pt x="150" y="174"/>
                </a:lnTo>
                <a:lnTo>
                  <a:pt x="150" y="174"/>
                </a:lnTo>
                <a:lnTo>
                  <a:pt x="152" y="172"/>
                </a:lnTo>
                <a:lnTo>
                  <a:pt x="152" y="172"/>
                </a:lnTo>
                <a:lnTo>
                  <a:pt x="152" y="172"/>
                </a:lnTo>
                <a:lnTo>
                  <a:pt x="152" y="172"/>
                </a:lnTo>
                <a:lnTo>
                  <a:pt x="152" y="172"/>
                </a:lnTo>
                <a:lnTo>
                  <a:pt x="152" y="172"/>
                </a:lnTo>
                <a:lnTo>
                  <a:pt x="152" y="172"/>
                </a:lnTo>
                <a:lnTo>
                  <a:pt x="152" y="172"/>
                </a:lnTo>
                <a:lnTo>
                  <a:pt x="152" y="172"/>
                </a:lnTo>
                <a:lnTo>
                  <a:pt x="154" y="172"/>
                </a:lnTo>
                <a:lnTo>
                  <a:pt x="154" y="172"/>
                </a:lnTo>
                <a:lnTo>
                  <a:pt x="156" y="172"/>
                </a:lnTo>
                <a:lnTo>
                  <a:pt x="156" y="172"/>
                </a:lnTo>
                <a:lnTo>
                  <a:pt x="156" y="172"/>
                </a:lnTo>
                <a:lnTo>
                  <a:pt x="156" y="172"/>
                </a:lnTo>
                <a:lnTo>
                  <a:pt x="156" y="172"/>
                </a:lnTo>
                <a:lnTo>
                  <a:pt x="156" y="172"/>
                </a:lnTo>
                <a:lnTo>
                  <a:pt x="156" y="172"/>
                </a:lnTo>
                <a:lnTo>
                  <a:pt x="156" y="170"/>
                </a:lnTo>
                <a:lnTo>
                  <a:pt x="154" y="170"/>
                </a:lnTo>
                <a:lnTo>
                  <a:pt x="154" y="170"/>
                </a:lnTo>
                <a:lnTo>
                  <a:pt x="154" y="170"/>
                </a:lnTo>
                <a:lnTo>
                  <a:pt x="154" y="170"/>
                </a:lnTo>
                <a:lnTo>
                  <a:pt x="152" y="170"/>
                </a:lnTo>
                <a:lnTo>
                  <a:pt x="152" y="170"/>
                </a:lnTo>
                <a:lnTo>
                  <a:pt x="152" y="170"/>
                </a:lnTo>
                <a:lnTo>
                  <a:pt x="152" y="170"/>
                </a:lnTo>
                <a:lnTo>
                  <a:pt x="152" y="170"/>
                </a:lnTo>
                <a:lnTo>
                  <a:pt x="152" y="170"/>
                </a:lnTo>
                <a:lnTo>
                  <a:pt x="154" y="170"/>
                </a:lnTo>
                <a:lnTo>
                  <a:pt x="154" y="170"/>
                </a:lnTo>
                <a:lnTo>
                  <a:pt x="154" y="170"/>
                </a:lnTo>
                <a:lnTo>
                  <a:pt x="154" y="170"/>
                </a:lnTo>
                <a:lnTo>
                  <a:pt x="154" y="170"/>
                </a:lnTo>
                <a:lnTo>
                  <a:pt x="154" y="170"/>
                </a:lnTo>
                <a:lnTo>
                  <a:pt x="156" y="170"/>
                </a:lnTo>
                <a:lnTo>
                  <a:pt x="156" y="170"/>
                </a:lnTo>
                <a:lnTo>
                  <a:pt x="156" y="170"/>
                </a:lnTo>
                <a:lnTo>
                  <a:pt x="156" y="170"/>
                </a:lnTo>
                <a:lnTo>
                  <a:pt x="156" y="170"/>
                </a:lnTo>
                <a:lnTo>
                  <a:pt x="156" y="170"/>
                </a:lnTo>
                <a:lnTo>
                  <a:pt x="158" y="170"/>
                </a:lnTo>
                <a:lnTo>
                  <a:pt x="160" y="170"/>
                </a:lnTo>
                <a:lnTo>
                  <a:pt x="160" y="170"/>
                </a:lnTo>
                <a:lnTo>
                  <a:pt x="160" y="170"/>
                </a:lnTo>
                <a:lnTo>
                  <a:pt x="160" y="168"/>
                </a:lnTo>
                <a:lnTo>
                  <a:pt x="158" y="168"/>
                </a:lnTo>
                <a:lnTo>
                  <a:pt x="158" y="168"/>
                </a:lnTo>
                <a:lnTo>
                  <a:pt x="158" y="168"/>
                </a:lnTo>
                <a:lnTo>
                  <a:pt x="158" y="168"/>
                </a:lnTo>
                <a:lnTo>
                  <a:pt x="158" y="168"/>
                </a:lnTo>
                <a:lnTo>
                  <a:pt x="156" y="168"/>
                </a:lnTo>
                <a:lnTo>
                  <a:pt x="156" y="168"/>
                </a:lnTo>
                <a:lnTo>
                  <a:pt x="156" y="166"/>
                </a:lnTo>
                <a:lnTo>
                  <a:pt x="156" y="166"/>
                </a:lnTo>
                <a:lnTo>
                  <a:pt x="158" y="166"/>
                </a:lnTo>
                <a:lnTo>
                  <a:pt x="158" y="166"/>
                </a:lnTo>
                <a:lnTo>
                  <a:pt x="158" y="166"/>
                </a:lnTo>
                <a:lnTo>
                  <a:pt x="160" y="166"/>
                </a:lnTo>
                <a:lnTo>
                  <a:pt x="160" y="166"/>
                </a:lnTo>
                <a:lnTo>
                  <a:pt x="160" y="166"/>
                </a:lnTo>
                <a:lnTo>
                  <a:pt x="160" y="166"/>
                </a:lnTo>
                <a:lnTo>
                  <a:pt x="160" y="166"/>
                </a:lnTo>
                <a:lnTo>
                  <a:pt x="162" y="166"/>
                </a:lnTo>
                <a:lnTo>
                  <a:pt x="162" y="166"/>
                </a:lnTo>
                <a:lnTo>
                  <a:pt x="160" y="166"/>
                </a:lnTo>
                <a:lnTo>
                  <a:pt x="160" y="166"/>
                </a:lnTo>
                <a:lnTo>
                  <a:pt x="160" y="166"/>
                </a:lnTo>
                <a:lnTo>
                  <a:pt x="160" y="166"/>
                </a:lnTo>
                <a:lnTo>
                  <a:pt x="160" y="166"/>
                </a:lnTo>
                <a:lnTo>
                  <a:pt x="158" y="166"/>
                </a:lnTo>
                <a:lnTo>
                  <a:pt x="158" y="166"/>
                </a:lnTo>
                <a:lnTo>
                  <a:pt x="158" y="166"/>
                </a:lnTo>
                <a:lnTo>
                  <a:pt x="156" y="166"/>
                </a:lnTo>
                <a:lnTo>
                  <a:pt x="152" y="166"/>
                </a:lnTo>
                <a:lnTo>
                  <a:pt x="152" y="166"/>
                </a:lnTo>
                <a:lnTo>
                  <a:pt x="150" y="166"/>
                </a:lnTo>
                <a:lnTo>
                  <a:pt x="150" y="166"/>
                </a:lnTo>
                <a:lnTo>
                  <a:pt x="152" y="166"/>
                </a:lnTo>
                <a:lnTo>
                  <a:pt x="152" y="166"/>
                </a:lnTo>
                <a:lnTo>
                  <a:pt x="152" y="166"/>
                </a:lnTo>
                <a:lnTo>
                  <a:pt x="152" y="166"/>
                </a:lnTo>
                <a:lnTo>
                  <a:pt x="152" y="166"/>
                </a:lnTo>
                <a:lnTo>
                  <a:pt x="152" y="166"/>
                </a:lnTo>
                <a:lnTo>
                  <a:pt x="152" y="166"/>
                </a:lnTo>
                <a:lnTo>
                  <a:pt x="152" y="166"/>
                </a:lnTo>
                <a:lnTo>
                  <a:pt x="152" y="166"/>
                </a:lnTo>
                <a:lnTo>
                  <a:pt x="154" y="166"/>
                </a:lnTo>
                <a:lnTo>
                  <a:pt x="154" y="166"/>
                </a:lnTo>
                <a:lnTo>
                  <a:pt x="154" y="166"/>
                </a:lnTo>
                <a:lnTo>
                  <a:pt x="154" y="166"/>
                </a:lnTo>
                <a:lnTo>
                  <a:pt x="154" y="166"/>
                </a:lnTo>
                <a:lnTo>
                  <a:pt x="152" y="166"/>
                </a:lnTo>
                <a:lnTo>
                  <a:pt x="152" y="166"/>
                </a:lnTo>
                <a:lnTo>
                  <a:pt x="152" y="166"/>
                </a:lnTo>
                <a:lnTo>
                  <a:pt x="150" y="166"/>
                </a:lnTo>
                <a:lnTo>
                  <a:pt x="150" y="166"/>
                </a:lnTo>
                <a:lnTo>
                  <a:pt x="150" y="166"/>
                </a:lnTo>
                <a:lnTo>
                  <a:pt x="150" y="166"/>
                </a:lnTo>
                <a:lnTo>
                  <a:pt x="150" y="166"/>
                </a:lnTo>
                <a:lnTo>
                  <a:pt x="150" y="166"/>
                </a:lnTo>
                <a:lnTo>
                  <a:pt x="150" y="166"/>
                </a:lnTo>
                <a:lnTo>
                  <a:pt x="148" y="166"/>
                </a:lnTo>
                <a:lnTo>
                  <a:pt x="148" y="166"/>
                </a:lnTo>
                <a:lnTo>
                  <a:pt x="148" y="166"/>
                </a:lnTo>
                <a:lnTo>
                  <a:pt x="148" y="166"/>
                </a:lnTo>
                <a:lnTo>
                  <a:pt x="146" y="166"/>
                </a:lnTo>
                <a:lnTo>
                  <a:pt x="146" y="166"/>
                </a:lnTo>
                <a:lnTo>
                  <a:pt x="146" y="166"/>
                </a:lnTo>
                <a:lnTo>
                  <a:pt x="144" y="166"/>
                </a:lnTo>
                <a:lnTo>
                  <a:pt x="144" y="166"/>
                </a:lnTo>
                <a:lnTo>
                  <a:pt x="144" y="166"/>
                </a:lnTo>
                <a:lnTo>
                  <a:pt x="144" y="166"/>
                </a:lnTo>
                <a:lnTo>
                  <a:pt x="142" y="166"/>
                </a:lnTo>
                <a:lnTo>
                  <a:pt x="142" y="166"/>
                </a:lnTo>
                <a:lnTo>
                  <a:pt x="142" y="166"/>
                </a:lnTo>
                <a:lnTo>
                  <a:pt x="142" y="166"/>
                </a:lnTo>
                <a:lnTo>
                  <a:pt x="142" y="166"/>
                </a:lnTo>
                <a:lnTo>
                  <a:pt x="142" y="166"/>
                </a:lnTo>
                <a:lnTo>
                  <a:pt x="140" y="166"/>
                </a:lnTo>
                <a:lnTo>
                  <a:pt x="140" y="166"/>
                </a:lnTo>
                <a:lnTo>
                  <a:pt x="140" y="166"/>
                </a:lnTo>
                <a:lnTo>
                  <a:pt x="140" y="166"/>
                </a:lnTo>
                <a:lnTo>
                  <a:pt x="138" y="166"/>
                </a:lnTo>
                <a:lnTo>
                  <a:pt x="138" y="166"/>
                </a:lnTo>
                <a:lnTo>
                  <a:pt x="138" y="164"/>
                </a:lnTo>
                <a:lnTo>
                  <a:pt x="138" y="164"/>
                </a:lnTo>
                <a:lnTo>
                  <a:pt x="138" y="164"/>
                </a:lnTo>
                <a:lnTo>
                  <a:pt x="138" y="164"/>
                </a:lnTo>
                <a:lnTo>
                  <a:pt x="136" y="164"/>
                </a:lnTo>
                <a:lnTo>
                  <a:pt x="136" y="164"/>
                </a:lnTo>
                <a:lnTo>
                  <a:pt x="134" y="162"/>
                </a:lnTo>
                <a:lnTo>
                  <a:pt x="134" y="162"/>
                </a:lnTo>
                <a:lnTo>
                  <a:pt x="132" y="162"/>
                </a:lnTo>
                <a:lnTo>
                  <a:pt x="132" y="162"/>
                </a:lnTo>
                <a:lnTo>
                  <a:pt x="132" y="162"/>
                </a:lnTo>
                <a:lnTo>
                  <a:pt x="130" y="162"/>
                </a:lnTo>
                <a:lnTo>
                  <a:pt x="128" y="162"/>
                </a:lnTo>
                <a:lnTo>
                  <a:pt x="126" y="160"/>
                </a:lnTo>
                <a:lnTo>
                  <a:pt x="124" y="160"/>
                </a:lnTo>
                <a:lnTo>
                  <a:pt x="124" y="160"/>
                </a:lnTo>
                <a:lnTo>
                  <a:pt x="124" y="160"/>
                </a:lnTo>
                <a:lnTo>
                  <a:pt x="124" y="160"/>
                </a:lnTo>
                <a:lnTo>
                  <a:pt x="122" y="160"/>
                </a:lnTo>
                <a:lnTo>
                  <a:pt x="122" y="160"/>
                </a:lnTo>
                <a:lnTo>
                  <a:pt x="122" y="160"/>
                </a:lnTo>
                <a:lnTo>
                  <a:pt x="122" y="160"/>
                </a:lnTo>
                <a:lnTo>
                  <a:pt x="122" y="160"/>
                </a:lnTo>
                <a:lnTo>
                  <a:pt x="122" y="158"/>
                </a:lnTo>
                <a:lnTo>
                  <a:pt x="122" y="158"/>
                </a:lnTo>
                <a:lnTo>
                  <a:pt x="122" y="158"/>
                </a:lnTo>
                <a:lnTo>
                  <a:pt x="120" y="158"/>
                </a:lnTo>
                <a:lnTo>
                  <a:pt x="120" y="158"/>
                </a:lnTo>
                <a:lnTo>
                  <a:pt x="120" y="158"/>
                </a:lnTo>
                <a:lnTo>
                  <a:pt x="120" y="158"/>
                </a:lnTo>
                <a:lnTo>
                  <a:pt x="118" y="158"/>
                </a:lnTo>
                <a:lnTo>
                  <a:pt x="118" y="158"/>
                </a:lnTo>
                <a:lnTo>
                  <a:pt x="120" y="156"/>
                </a:lnTo>
                <a:lnTo>
                  <a:pt x="120" y="156"/>
                </a:lnTo>
                <a:lnTo>
                  <a:pt x="122" y="156"/>
                </a:lnTo>
                <a:lnTo>
                  <a:pt x="124" y="156"/>
                </a:lnTo>
                <a:lnTo>
                  <a:pt x="124" y="156"/>
                </a:lnTo>
                <a:lnTo>
                  <a:pt x="124" y="154"/>
                </a:lnTo>
                <a:lnTo>
                  <a:pt x="124" y="154"/>
                </a:lnTo>
                <a:lnTo>
                  <a:pt x="126" y="154"/>
                </a:lnTo>
                <a:lnTo>
                  <a:pt x="126" y="154"/>
                </a:lnTo>
                <a:lnTo>
                  <a:pt x="126" y="154"/>
                </a:lnTo>
                <a:lnTo>
                  <a:pt x="126" y="154"/>
                </a:lnTo>
                <a:lnTo>
                  <a:pt x="126" y="154"/>
                </a:lnTo>
                <a:lnTo>
                  <a:pt x="130" y="156"/>
                </a:lnTo>
                <a:lnTo>
                  <a:pt x="130" y="156"/>
                </a:lnTo>
                <a:lnTo>
                  <a:pt x="130" y="156"/>
                </a:lnTo>
                <a:lnTo>
                  <a:pt x="130" y="156"/>
                </a:lnTo>
                <a:lnTo>
                  <a:pt x="132" y="156"/>
                </a:lnTo>
                <a:lnTo>
                  <a:pt x="132" y="156"/>
                </a:lnTo>
                <a:lnTo>
                  <a:pt x="132" y="156"/>
                </a:lnTo>
                <a:lnTo>
                  <a:pt x="134" y="156"/>
                </a:lnTo>
                <a:lnTo>
                  <a:pt x="134" y="156"/>
                </a:lnTo>
                <a:lnTo>
                  <a:pt x="136" y="156"/>
                </a:lnTo>
                <a:lnTo>
                  <a:pt x="136" y="156"/>
                </a:lnTo>
                <a:lnTo>
                  <a:pt x="140" y="156"/>
                </a:lnTo>
                <a:lnTo>
                  <a:pt x="142" y="156"/>
                </a:lnTo>
                <a:lnTo>
                  <a:pt x="142" y="156"/>
                </a:lnTo>
                <a:lnTo>
                  <a:pt x="142" y="156"/>
                </a:lnTo>
                <a:lnTo>
                  <a:pt x="142" y="156"/>
                </a:lnTo>
                <a:lnTo>
                  <a:pt x="144" y="158"/>
                </a:lnTo>
                <a:lnTo>
                  <a:pt x="146" y="158"/>
                </a:lnTo>
                <a:lnTo>
                  <a:pt x="146" y="160"/>
                </a:lnTo>
                <a:lnTo>
                  <a:pt x="148" y="160"/>
                </a:lnTo>
                <a:lnTo>
                  <a:pt x="150" y="160"/>
                </a:lnTo>
                <a:lnTo>
                  <a:pt x="150" y="160"/>
                </a:lnTo>
                <a:lnTo>
                  <a:pt x="152" y="160"/>
                </a:lnTo>
                <a:lnTo>
                  <a:pt x="154" y="160"/>
                </a:lnTo>
                <a:lnTo>
                  <a:pt x="154" y="160"/>
                </a:lnTo>
                <a:lnTo>
                  <a:pt x="154" y="162"/>
                </a:lnTo>
                <a:lnTo>
                  <a:pt x="156" y="162"/>
                </a:lnTo>
                <a:lnTo>
                  <a:pt x="156" y="162"/>
                </a:lnTo>
                <a:lnTo>
                  <a:pt x="158" y="162"/>
                </a:lnTo>
                <a:lnTo>
                  <a:pt x="158" y="162"/>
                </a:lnTo>
                <a:lnTo>
                  <a:pt x="158" y="162"/>
                </a:lnTo>
                <a:lnTo>
                  <a:pt x="158" y="162"/>
                </a:lnTo>
                <a:lnTo>
                  <a:pt x="158" y="162"/>
                </a:lnTo>
                <a:lnTo>
                  <a:pt x="158" y="162"/>
                </a:lnTo>
                <a:lnTo>
                  <a:pt x="158" y="162"/>
                </a:lnTo>
                <a:lnTo>
                  <a:pt x="158" y="162"/>
                </a:lnTo>
                <a:lnTo>
                  <a:pt x="158" y="162"/>
                </a:lnTo>
                <a:lnTo>
                  <a:pt x="160" y="162"/>
                </a:lnTo>
                <a:lnTo>
                  <a:pt x="160" y="162"/>
                </a:lnTo>
                <a:lnTo>
                  <a:pt x="160" y="162"/>
                </a:lnTo>
                <a:lnTo>
                  <a:pt x="160" y="162"/>
                </a:lnTo>
                <a:lnTo>
                  <a:pt x="160" y="162"/>
                </a:lnTo>
                <a:lnTo>
                  <a:pt x="160" y="160"/>
                </a:lnTo>
                <a:lnTo>
                  <a:pt x="160" y="160"/>
                </a:lnTo>
                <a:lnTo>
                  <a:pt x="160" y="160"/>
                </a:lnTo>
                <a:lnTo>
                  <a:pt x="160" y="160"/>
                </a:lnTo>
                <a:lnTo>
                  <a:pt x="158" y="160"/>
                </a:lnTo>
                <a:lnTo>
                  <a:pt x="158" y="160"/>
                </a:lnTo>
                <a:lnTo>
                  <a:pt x="158" y="160"/>
                </a:lnTo>
                <a:lnTo>
                  <a:pt x="158" y="160"/>
                </a:lnTo>
                <a:lnTo>
                  <a:pt x="158" y="160"/>
                </a:lnTo>
                <a:lnTo>
                  <a:pt x="160" y="160"/>
                </a:lnTo>
                <a:lnTo>
                  <a:pt x="160" y="160"/>
                </a:lnTo>
                <a:lnTo>
                  <a:pt x="160" y="160"/>
                </a:lnTo>
                <a:lnTo>
                  <a:pt x="160" y="160"/>
                </a:lnTo>
                <a:lnTo>
                  <a:pt x="162" y="160"/>
                </a:lnTo>
                <a:lnTo>
                  <a:pt x="162" y="160"/>
                </a:lnTo>
                <a:lnTo>
                  <a:pt x="162" y="160"/>
                </a:lnTo>
                <a:lnTo>
                  <a:pt x="162" y="158"/>
                </a:lnTo>
                <a:lnTo>
                  <a:pt x="160" y="158"/>
                </a:lnTo>
                <a:lnTo>
                  <a:pt x="160" y="158"/>
                </a:lnTo>
                <a:lnTo>
                  <a:pt x="160" y="160"/>
                </a:lnTo>
                <a:lnTo>
                  <a:pt x="160" y="160"/>
                </a:lnTo>
                <a:lnTo>
                  <a:pt x="160" y="160"/>
                </a:lnTo>
                <a:lnTo>
                  <a:pt x="160" y="160"/>
                </a:lnTo>
                <a:lnTo>
                  <a:pt x="158" y="160"/>
                </a:lnTo>
                <a:lnTo>
                  <a:pt x="158" y="160"/>
                </a:lnTo>
                <a:lnTo>
                  <a:pt x="158" y="160"/>
                </a:lnTo>
                <a:lnTo>
                  <a:pt x="158" y="160"/>
                </a:lnTo>
                <a:lnTo>
                  <a:pt x="156" y="160"/>
                </a:lnTo>
                <a:lnTo>
                  <a:pt x="156" y="160"/>
                </a:lnTo>
                <a:lnTo>
                  <a:pt x="156" y="160"/>
                </a:lnTo>
                <a:lnTo>
                  <a:pt x="156" y="160"/>
                </a:lnTo>
                <a:lnTo>
                  <a:pt x="154" y="160"/>
                </a:lnTo>
                <a:lnTo>
                  <a:pt x="154" y="160"/>
                </a:lnTo>
                <a:lnTo>
                  <a:pt x="154" y="160"/>
                </a:lnTo>
                <a:lnTo>
                  <a:pt x="156" y="160"/>
                </a:lnTo>
                <a:lnTo>
                  <a:pt x="156" y="160"/>
                </a:lnTo>
                <a:lnTo>
                  <a:pt x="156" y="160"/>
                </a:lnTo>
                <a:lnTo>
                  <a:pt x="156" y="160"/>
                </a:lnTo>
                <a:lnTo>
                  <a:pt x="156" y="160"/>
                </a:lnTo>
                <a:lnTo>
                  <a:pt x="156" y="160"/>
                </a:lnTo>
                <a:lnTo>
                  <a:pt x="154" y="160"/>
                </a:lnTo>
                <a:lnTo>
                  <a:pt x="154" y="160"/>
                </a:lnTo>
                <a:lnTo>
                  <a:pt x="154" y="160"/>
                </a:lnTo>
                <a:lnTo>
                  <a:pt x="152" y="158"/>
                </a:lnTo>
                <a:lnTo>
                  <a:pt x="152" y="158"/>
                </a:lnTo>
                <a:lnTo>
                  <a:pt x="152" y="158"/>
                </a:lnTo>
                <a:lnTo>
                  <a:pt x="154" y="158"/>
                </a:lnTo>
                <a:lnTo>
                  <a:pt x="154" y="158"/>
                </a:lnTo>
                <a:lnTo>
                  <a:pt x="154" y="158"/>
                </a:lnTo>
                <a:lnTo>
                  <a:pt x="156" y="158"/>
                </a:lnTo>
                <a:lnTo>
                  <a:pt x="156" y="160"/>
                </a:lnTo>
                <a:lnTo>
                  <a:pt x="158" y="160"/>
                </a:lnTo>
                <a:lnTo>
                  <a:pt x="158" y="160"/>
                </a:lnTo>
                <a:lnTo>
                  <a:pt x="158" y="158"/>
                </a:lnTo>
                <a:lnTo>
                  <a:pt x="158" y="158"/>
                </a:lnTo>
                <a:lnTo>
                  <a:pt x="158" y="158"/>
                </a:lnTo>
                <a:lnTo>
                  <a:pt x="158" y="158"/>
                </a:lnTo>
                <a:lnTo>
                  <a:pt x="158" y="158"/>
                </a:lnTo>
                <a:lnTo>
                  <a:pt x="158" y="158"/>
                </a:lnTo>
                <a:lnTo>
                  <a:pt x="156" y="158"/>
                </a:lnTo>
                <a:lnTo>
                  <a:pt x="156" y="158"/>
                </a:lnTo>
                <a:lnTo>
                  <a:pt x="156" y="158"/>
                </a:lnTo>
                <a:lnTo>
                  <a:pt x="158" y="158"/>
                </a:lnTo>
                <a:lnTo>
                  <a:pt x="158" y="158"/>
                </a:lnTo>
                <a:lnTo>
                  <a:pt x="158" y="158"/>
                </a:lnTo>
                <a:lnTo>
                  <a:pt x="158" y="158"/>
                </a:lnTo>
                <a:lnTo>
                  <a:pt x="158" y="158"/>
                </a:lnTo>
                <a:lnTo>
                  <a:pt x="160" y="158"/>
                </a:lnTo>
                <a:lnTo>
                  <a:pt x="160" y="158"/>
                </a:lnTo>
                <a:lnTo>
                  <a:pt x="160" y="158"/>
                </a:lnTo>
                <a:lnTo>
                  <a:pt x="160" y="158"/>
                </a:lnTo>
                <a:lnTo>
                  <a:pt x="160" y="158"/>
                </a:lnTo>
                <a:lnTo>
                  <a:pt x="160" y="158"/>
                </a:lnTo>
                <a:lnTo>
                  <a:pt x="160" y="158"/>
                </a:lnTo>
                <a:lnTo>
                  <a:pt x="160" y="158"/>
                </a:lnTo>
                <a:lnTo>
                  <a:pt x="160" y="158"/>
                </a:lnTo>
                <a:lnTo>
                  <a:pt x="160" y="158"/>
                </a:lnTo>
                <a:lnTo>
                  <a:pt x="160" y="158"/>
                </a:lnTo>
                <a:lnTo>
                  <a:pt x="160" y="158"/>
                </a:lnTo>
                <a:lnTo>
                  <a:pt x="160" y="156"/>
                </a:lnTo>
                <a:lnTo>
                  <a:pt x="158" y="156"/>
                </a:lnTo>
                <a:lnTo>
                  <a:pt x="158" y="156"/>
                </a:lnTo>
                <a:lnTo>
                  <a:pt x="158" y="156"/>
                </a:lnTo>
                <a:lnTo>
                  <a:pt x="158" y="156"/>
                </a:lnTo>
                <a:lnTo>
                  <a:pt x="158" y="156"/>
                </a:lnTo>
                <a:lnTo>
                  <a:pt x="158" y="156"/>
                </a:lnTo>
                <a:lnTo>
                  <a:pt x="156" y="158"/>
                </a:lnTo>
                <a:lnTo>
                  <a:pt x="156" y="158"/>
                </a:lnTo>
                <a:lnTo>
                  <a:pt x="156" y="158"/>
                </a:lnTo>
                <a:lnTo>
                  <a:pt x="156" y="156"/>
                </a:lnTo>
                <a:lnTo>
                  <a:pt x="156" y="156"/>
                </a:lnTo>
                <a:lnTo>
                  <a:pt x="154" y="156"/>
                </a:lnTo>
                <a:lnTo>
                  <a:pt x="152" y="156"/>
                </a:lnTo>
                <a:lnTo>
                  <a:pt x="152" y="156"/>
                </a:lnTo>
                <a:lnTo>
                  <a:pt x="152" y="156"/>
                </a:lnTo>
                <a:lnTo>
                  <a:pt x="152" y="156"/>
                </a:lnTo>
                <a:lnTo>
                  <a:pt x="152" y="156"/>
                </a:lnTo>
                <a:lnTo>
                  <a:pt x="154" y="156"/>
                </a:lnTo>
                <a:lnTo>
                  <a:pt x="154" y="156"/>
                </a:lnTo>
                <a:lnTo>
                  <a:pt x="154" y="156"/>
                </a:lnTo>
                <a:lnTo>
                  <a:pt x="154" y="156"/>
                </a:lnTo>
                <a:lnTo>
                  <a:pt x="154" y="156"/>
                </a:lnTo>
                <a:lnTo>
                  <a:pt x="154" y="156"/>
                </a:lnTo>
                <a:lnTo>
                  <a:pt x="154" y="156"/>
                </a:lnTo>
                <a:lnTo>
                  <a:pt x="156" y="156"/>
                </a:lnTo>
                <a:lnTo>
                  <a:pt x="156" y="156"/>
                </a:lnTo>
                <a:lnTo>
                  <a:pt x="156" y="156"/>
                </a:lnTo>
                <a:lnTo>
                  <a:pt x="158" y="156"/>
                </a:lnTo>
                <a:lnTo>
                  <a:pt x="160" y="156"/>
                </a:lnTo>
                <a:lnTo>
                  <a:pt x="160" y="156"/>
                </a:lnTo>
                <a:lnTo>
                  <a:pt x="160" y="156"/>
                </a:lnTo>
                <a:lnTo>
                  <a:pt x="160" y="156"/>
                </a:lnTo>
                <a:lnTo>
                  <a:pt x="160" y="156"/>
                </a:lnTo>
                <a:lnTo>
                  <a:pt x="160" y="156"/>
                </a:lnTo>
                <a:lnTo>
                  <a:pt x="162" y="156"/>
                </a:lnTo>
                <a:lnTo>
                  <a:pt x="162" y="156"/>
                </a:lnTo>
                <a:lnTo>
                  <a:pt x="160" y="156"/>
                </a:lnTo>
                <a:lnTo>
                  <a:pt x="160" y="156"/>
                </a:lnTo>
                <a:lnTo>
                  <a:pt x="160" y="156"/>
                </a:lnTo>
                <a:lnTo>
                  <a:pt x="160" y="156"/>
                </a:lnTo>
                <a:lnTo>
                  <a:pt x="158" y="156"/>
                </a:lnTo>
                <a:lnTo>
                  <a:pt x="158" y="154"/>
                </a:lnTo>
                <a:lnTo>
                  <a:pt x="158" y="154"/>
                </a:lnTo>
                <a:lnTo>
                  <a:pt x="158" y="154"/>
                </a:lnTo>
                <a:lnTo>
                  <a:pt x="160" y="154"/>
                </a:lnTo>
                <a:lnTo>
                  <a:pt x="160" y="154"/>
                </a:lnTo>
                <a:lnTo>
                  <a:pt x="160" y="154"/>
                </a:lnTo>
                <a:lnTo>
                  <a:pt x="160" y="154"/>
                </a:lnTo>
                <a:lnTo>
                  <a:pt x="160" y="154"/>
                </a:lnTo>
                <a:lnTo>
                  <a:pt x="160" y="154"/>
                </a:lnTo>
                <a:lnTo>
                  <a:pt x="160" y="154"/>
                </a:lnTo>
                <a:lnTo>
                  <a:pt x="158" y="154"/>
                </a:lnTo>
                <a:lnTo>
                  <a:pt x="158" y="154"/>
                </a:lnTo>
                <a:lnTo>
                  <a:pt x="158" y="154"/>
                </a:lnTo>
                <a:lnTo>
                  <a:pt x="158" y="154"/>
                </a:lnTo>
                <a:lnTo>
                  <a:pt x="158" y="154"/>
                </a:lnTo>
                <a:lnTo>
                  <a:pt x="156" y="154"/>
                </a:lnTo>
                <a:lnTo>
                  <a:pt x="156" y="154"/>
                </a:lnTo>
                <a:lnTo>
                  <a:pt x="156" y="154"/>
                </a:lnTo>
                <a:lnTo>
                  <a:pt x="156" y="154"/>
                </a:lnTo>
                <a:lnTo>
                  <a:pt x="156" y="154"/>
                </a:lnTo>
                <a:lnTo>
                  <a:pt x="156" y="154"/>
                </a:lnTo>
                <a:lnTo>
                  <a:pt x="156" y="154"/>
                </a:lnTo>
                <a:lnTo>
                  <a:pt x="156" y="154"/>
                </a:lnTo>
                <a:lnTo>
                  <a:pt x="156" y="154"/>
                </a:lnTo>
                <a:lnTo>
                  <a:pt x="154" y="154"/>
                </a:lnTo>
                <a:lnTo>
                  <a:pt x="152" y="154"/>
                </a:lnTo>
                <a:lnTo>
                  <a:pt x="152" y="154"/>
                </a:lnTo>
                <a:lnTo>
                  <a:pt x="152" y="154"/>
                </a:lnTo>
                <a:lnTo>
                  <a:pt x="152" y="154"/>
                </a:lnTo>
                <a:lnTo>
                  <a:pt x="152" y="154"/>
                </a:lnTo>
                <a:lnTo>
                  <a:pt x="152" y="152"/>
                </a:lnTo>
                <a:lnTo>
                  <a:pt x="152" y="152"/>
                </a:lnTo>
                <a:lnTo>
                  <a:pt x="150" y="152"/>
                </a:lnTo>
                <a:lnTo>
                  <a:pt x="150" y="152"/>
                </a:lnTo>
                <a:lnTo>
                  <a:pt x="150" y="152"/>
                </a:lnTo>
                <a:lnTo>
                  <a:pt x="150" y="152"/>
                </a:lnTo>
                <a:lnTo>
                  <a:pt x="150" y="152"/>
                </a:lnTo>
                <a:lnTo>
                  <a:pt x="150" y="152"/>
                </a:lnTo>
                <a:lnTo>
                  <a:pt x="150" y="152"/>
                </a:lnTo>
                <a:lnTo>
                  <a:pt x="152" y="152"/>
                </a:lnTo>
                <a:lnTo>
                  <a:pt x="152" y="152"/>
                </a:lnTo>
                <a:lnTo>
                  <a:pt x="152" y="152"/>
                </a:lnTo>
                <a:lnTo>
                  <a:pt x="154" y="152"/>
                </a:lnTo>
                <a:lnTo>
                  <a:pt x="154" y="152"/>
                </a:lnTo>
                <a:lnTo>
                  <a:pt x="154" y="152"/>
                </a:lnTo>
                <a:lnTo>
                  <a:pt x="154" y="152"/>
                </a:lnTo>
                <a:lnTo>
                  <a:pt x="156" y="152"/>
                </a:lnTo>
                <a:lnTo>
                  <a:pt x="156" y="152"/>
                </a:lnTo>
                <a:lnTo>
                  <a:pt x="156" y="152"/>
                </a:lnTo>
                <a:lnTo>
                  <a:pt x="156" y="152"/>
                </a:lnTo>
                <a:lnTo>
                  <a:pt x="156" y="154"/>
                </a:lnTo>
                <a:lnTo>
                  <a:pt x="156" y="154"/>
                </a:lnTo>
                <a:lnTo>
                  <a:pt x="156" y="154"/>
                </a:lnTo>
                <a:lnTo>
                  <a:pt x="158" y="154"/>
                </a:lnTo>
                <a:lnTo>
                  <a:pt x="160" y="152"/>
                </a:lnTo>
                <a:lnTo>
                  <a:pt x="160" y="152"/>
                </a:lnTo>
                <a:lnTo>
                  <a:pt x="160" y="152"/>
                </a:lnTo>
                <a:lnTo>
                  <a:pt x="160" y="152"/>
                </a:lnTo>
                <a:lnTo>
                  <a:pt x="160" y="152"/>
                </a:lnTo>
                <a:lnTo>
                  <a:pt x="160" y="152"/>
                </a:lnTo>
                <a:lnTo>
                  <a:pt x="160" y="152"/>
                </a:lnTo>
                <a:lnTo>
                  <a:pt x="158" y="152"/>
                </a:lnTo>
                <a:lnTo>
                  <a:pt x="158" y="152"/>
                </a:lnTo>
                <a:lnTo>
                  <a:pt x="156" y="152"/>
                </a:lnTo>
                <a:lnTo>
                  <a:pt x="156" y="152"/>
                </a:lnTo>
                <a:lnTo>
                  <a:pt x="154" y="152"/>
                </a:lnTo>
                <a:lnTo>
                  <a:pt x="154" y="152"/>
                </a:lnTo>
                <a:lnTo>
                  <a:pt x="154" y="152"/>
                </a:lnTo>
                <a:lnTo>
                  <a:pt x="154" y="152"/>
                </a:lnTo>
                <a:lnTo>
                  <a:pt x="156" y="150"/>
                </a:lnTo>
                <a:lnTo>
                  <a:pt x="156" y="150"/>
                </a:lnTo>
                <a:lnTo>
                  <a:pt x="156" y="150"/>
                </a:lnTo>
                <a:lnTo>
                  <a:pt x="156" y="150"/>
                </a:lnTo>
                <a:lnTo>
                  <a:pt x="156" y="150"/>
                </a:lnTo>
                <a:lnTo>
                  <a:pt x="158" y="150"/>
                </a:lnTo>
                <a:lnTo>
                  <a:pt x="158" y="150"/>
                </a:lnTo>
                <a:lnTo>
                  <a:pt x="158" y="150"/>
                </a:lnTo>
                <a:lnTo>
                  <a:pt x="158" y="150"/>
                </a:lnTo>
                <a:lnTo>
                  <a:pt x="158" y="150"/>
                </a:lnTo>
                <a:lnTo>
                  <a:pt x="158" y="150"/>
                </a:lnTo>
                <a:lnTo>
                  <a:pt x="156" y="150"/>
                </a:lnTo>
                <a:lnTo>
                  <a:pt x="156" y="150"/>
                </a:lnTo>
                <a:lnTo>
                  <a:pt x="154" y="150"/>
                </a:lnTo>
                <a:lnTo>
                  <a:pt x="154" y="150"/>
                </a:lnTo>
                <a:lnTo>
                  <a:pt x="154" y="150"/>
                </a:lnTo>
                <a:lnTo>
                  <a:pt x="154" y="150"/>
                </a:lnTo>
                <a:lnTo>
                  <a:pt x="152" y="150"/>
                </a:lnTo>
                <a:lnTo>
                  <a:pt x="152" y="150"/>
                </a:lnTo>
                <a:lnTo>
                  <a:pt x="152" y="150"/>
                </a:lnTo>
                <a:lnTo>
                  <a:pt x="152" y="150"/>
                </a:lnTo>
                <a:lnTo>
                  <a:pt x="152" y="150"/>
                </a:lnTo>
                <a:lnTo>
                  <a:pt x="152" y="150"/>
                </a:lnTo>
                <a:lnTo>
                  <a:pt x="152" y="150"/>
                </a:lnTo>
                <a:lnTo>
                  <a:pt x="150" y="150"/>
                </a:lnTo>
                <a:lnTo>
                  <a:pt x="150" y="150"/>
                </a:lnTo>
                <a:lnTo>
                  <a:pt x="150" y="152"/>
                </a:lnTo>
                <a:lnTo>
                  <a:pt x="150" y="152"/>
                </a:lnTo>
                <a:lnTo>
                  <a:pt x="150" y="152"/>
                </a:lnTo>
                <a:lnTo>
                  <a:pt x="148" y="152"/>
                </a:lnTo>
                <a:lnTo>
                  <a:pt x="148" y="152"/>
                </a:lnTo>
                <a:lnTo>
                  <a:pt x="148" y="152"/>
                </a:lnTo>
                <a:lnTo>
                  <a:pt x="148" y="150"/>
                </a:lnTo>
                <a:lnTo>
                  <a:pt x="146" y="150"/>
                </a:lnTo>
                <a:lnTo>
                  <a:pt x="148" y="150"/>
                </a:lnTo>
                <a:lnTo>
                  <a:pt x="148" y="150"/>
                </a:lnTo>
                <a:lnTo>
                  <a:pt x="148" y="150"/>
                </a:lnTo>
                <a:lnTo>
                  <a:pt x="148" y="150"/>
                </a:lnTo>
                <a:lnTo>
                  <a:pt x="148" y="150"/>
                </a:lnTo>
                <a:lnTo>
                  <a:pt x="148" y="150"/>
                </a:lnTo>
                <a:lnTo>
                  <a:pt x="150" y="150"/>
                </a:lnTo>
                <a:lnTo>
                  <a:pt x="150" y="150"/>
                </a:lnTo>
                <a:lnTo>
                  <a:pt x="150" y="150"/>
                </a:lnTo>
                <a:lnTo>
                  <a:pt x="150" y="150"/>
                </a:lnTo>
                <a:lnTo>
                  <a:pt x="150" y="150"/>
                </a:lnTo>
                <a:lnTo>
                  <a:pt x="152" y="150"/>
                </a:lnTo>
                <a:lnTo>
                  <a:pt x="152" y="150"/>
                </a:lnTo>
                <a:lnTo>
                  <a:pt x="152" y="150"/>
                </a:lnTo>
                <a:lnTo>
                  <a:pt x="154" y="148"/>
                </a:lnTo>
                <a:lnTo>
                  <a:pt x="154" y="150"/>
                </a:lnTo>
                <a:lnTo>
                  <a:pt x="154" y="150"/>
                </a:lnTo>
                <a:lnTo>
                  <a:pt x="154" y="150"/>
                </a:lnTo>
                <a:lnTo>
                  <a:pt x="154" y="148"/>
                </a:lnTo>
                <a:lnTo>
                  <a:pt x="156" y="148"/>
                </a:lnTo>
                <a:lnTo>
                  <a:pt x="156" y="148"/>
                </a:lnTo>
                <a:lnTo>
                  <a:pt x="156" y="148"/>
                </a:lnTo>
                <a:lnTo>
                  <a:pt x="154" y="148"/>
                </a:lnTo>
                <a:lnTo>
                  <a:pt x="154" y="148"/>
                </a:lnTo>
                <a:lnTo>
                  <a:pt x="154" y="148"/>
                </a:lnTo>
                <a:lnTo>
                  <a:pt x="154" y="148"/>
                </a:lnTo>
                <a:lnTo>
                  <a:pt x="154" y="148"/>
                </a:lnTo>
                <a:lnTo>
                  <a:pt x="152" y="148"/>
                </a:lnTo>
                <a:lnTo>
                  <a:pt x="152" y="148"/>
                </a:lnTo>
                <a:lnTo>
                  <a:pt x="152" y="148"/>
                </a:lnTo>
                <a:lnTo>
                  <a:pt x="150" y="150"/>
                </a:lnTo>
                <a:lnTo>
                  <a:pt x="148" y="150"/>
                </a:lnTo>
                <a:lnTo>
                  <a:pt x="146" y="150"/>
                </a:lnTo>
                <a:lnTo>
                  <a:pt x="146" y="150"/>
                </a:lnTo>
                <a:lnTo>
                  <a:pt x="146" y="150"/>
                </a:lnTo>
                <a:lnTo>
                  <a:pt x="144" y="150"/>
                </a:lnTo>
                <a:lnTo>
                  <a:pt x="144" y="150"/>
                </a:lnTo>
                <a:lnTo>
                  <a:pt x="144" y="150"/>
                </a:lnTo>
                <a:lnTo>
                  <a:pt x="144" y="150"/>
                </a:lnTo>
                <a:lnTo>
                  <a:pt x="144" y="150"/>
                </a:lnTo>
                <a:lnTo>
                  <a:pt x="144" y="150"/>
                </a:lnTo>
                <a:lnTo>
                  <a:pt x="144" y="150"/>
                </a:lnTo>
                <a:lnTo>
                  <a:pt x="144" y="150"/>
                </a:lnTo>
                <a:lnTo>
                  <a:pt x="144" y="150"/>
                </a:lnTo>
                <a:lnTo>
                  <a:pt x="146" y="150"/>
                </a:lnTo>
                <a:lnTo>
                  <a:pt x="146" y="150"/>
                </a:lnTo>
                <a:lnTo>
                  <a:pt x="146" y="150"/>
                </a:lnTo>
                <a:lnTo>
                  <a:pt x="146" y="150"/>
                </a:lnTo>
                <a:lnTo>
                  <a:pt x="146" y="150"/>
                </a:lnTo>
                <a:lnTo>
                  <a:pt x="146" y="150"/>
                </a:lnTo>
                <a:lnTo>
                  <a:pt x="148" y="150"/>
                </a:lnTo>
                <a:lnTo>
                  <a:pt x="148" y="148"/>
                </a:lnTo>
                <a:lnTo>
                  <a:pt x="148" y="148"/>
                </a:lnTo>
                <a:lnTo>
                  <a:pt x="148" y="148"/>
                </a:lnTo>
                <a:lnTo>
                  <a:pt x="148" y="148"/>
                </a:lnTo>
                <a:lnTo>
                  <a:pt x="148" y="148"/>
                </a:lnTo>
                <a:lnTo>
                  <a:pt x="148" y="148"/>
                </a:lnTo>
                <a:lnTo>
                  <a:pt x="148" y="148"/>
                </a:lnTo>
                <a:lnTo>
                  <a:pt x="148" y="148"/>
                </a:lnTo>
                <a:lnTo>
                  <a:pt x="148" y="148"/>
                </a:lnTo>
                <a:lnTo>
                  <a:pt x="148" y="148"/>
                </a:lnTo>
                <a:lnTo>
                  <a:pt x="150" y="148"/>
                </a:lnTo>
                <a:lnTo>
                  <a:pt x="150" y="148"/>
                </a:lnTo>
                <a:lnTo>
                  <a:pt x="152" y="146"/>
                </a:lnTo>
                <a:lnTo>
                  <a:pt x="154" y="146"/>
                </a:lnTo>
                <a:lnTo>
                  <a:pt x="156" y="146"/>
                </a:lnTo>
                <a:lnTo>
                  <a:pt x="156" y="146"/>
                </a:lnTo>
                <a:lnTo>
                  <a:pt x="156" y="146"/>
                </a:lnTo>
                <a:lnTo>
                  <a:pt x="158" y="146"/>
                </a:lnTo>
                <a:lnTo>
                  <a:pt x="158" y="146"/>
                </a:lnTo>
                <a:lnTo>
                  <a:pt x="158" y="146"/>
                </a:lnTo>
                <a:lnTo>
                  <a:pt x="158" y="146"/>
                </a:lnTo>
                <a:lnTo>
                  <a:pt x="158" y="146"/>
                </a:lnTo>
                <a:lnTo>
                  <a:pt x="158" y="146"/>
                </a:lnTo>
                <a:lnTo>
                  <a:pt x="158" y="146"/>
                </a:lnTo>
                <a:lnTo>
                  <a:pt x="158" y="146"/>
                </a:lnTo>
                <a:lnTo>
                  <a:pt x="156" y="146"/>
                </a:lnTo>
                <a:lnTo>
                  <a:pt x="156" y="146"/>
                </a:lnTo>
                <a:lnTo>
                  <a:pt x="156" y="146"/>
                </a:lnTo>
                <a:lnTo>
                  <a:pt x="154" y="146"/>
                </a:lnTo>
                <a:lnTo>
                  <a:pt x="152" y="146"/>
                </a:lnTo>
                <a:lnTo>
                  <a:pt x="150" y="146"/>
                </a:lnTo>
                <a:lnTo>
                  <a:pt x="148" y="146"/>
                </a:lnTo>
                <a:lnTo>
                  <a:pt x="148" y="148"/>
                </a:lnTo>
                <a:lnTo>
                  <a:pt x="148" y="148"/>
                </a:lnTo>
                <a:lnTo>
                  <a:pt x="148" y="148"/>
                </a:lnTo>
                <a:lnTo>
                  <a:pt x="148" y="148"/>
                </a:lnTo>
                <a:lnTo>
                  <a:pt x="146" y="148"/>
                </a:lnTo>
                <a:lnTo>
                  <a:pt x="146" y="148"/>
                </a:lnTo>
                <a:lnTo>
                  <a:pt x="146" y="148"/>
                </a:lnTo>
                <a:lnTo>
                  <a:pt x="144" y="148"/>
                </a:lnTo>
                <a:lnTo>
                  <a:pt x="144" y="148"/>
                </a:lnTo>
                <a:lnTo>
                  <a:pt x="142" y="146"/>
                </a:lnTo>
                <a:lnTo>
                  <a:pt x="142" y="146"/>
                </a:lnTo>
                <a:lnTo>
                  <a:pt x="142" y="146"/>
                </a:lnTo>
                <a:lnTo>
                  <a:pt x="142" y="146"/>
                </a:lnTo>
                <a:lnTo>
                  <a:pt x="142" y="146"/>
                </a:lnTo>
                <a:lnTo>
                  <a:pt x="142" y="146"/>
                </a:lnTo>
                <a:lnTo>
                  <a:pt x="142" y="146"/>
                </a:lnTo>
                <a:lnTo>
                  <a:pt x="144" y="146"/>
                </a:lnTo>
                <a:lnTo>
                  <a:pt x="146" y="146"/>
                </a:lnTo>
                <a:lnTo>
                  <a:pt x="146" y="146"/>
                </a:lnTo>
                <a:lnTo>
                  <a:pt x="148" y="144"/>
                </a:lnTo>
                <a:lnTo>
                  <a:pt x="148" y="144"/>
                </a:lnTo>
                <a:lnTo>
                  <a:pt x="150" y="144"/>
                </a:lnTo>
                <a:lnTo>
                  <a:pt x="150" y="144"/>
                </a:lnTo>
                <a:lnTo>
                  <a:pt x="152" y="144"/>
                </a:lnTo>
                <a:lnTo>
                  <a:pt x="154" y="144"/>
                </a:lnTo>
                <a:lnTo>
                  <a:pt x="154" y="144"/>
                </a:lnTo>
                <a:lnTo>
                  <a:pt x="154" y="144"/>
                </a:lnTo>
                <a:lnTo>
                  <a:pt x="156" y="144"/>
                </a:lnTo>
                <a:lnTo>
                  <a:pt x="156" y="144"/>
                </a:lnTo>
                <a:lnTo>
                  <a:pt x="156" y="144"/>
                </a:lnTo>
                <a:lnTo>
                  <a:pt x="156" y="144"/>
                </a:lnTo>
                <a:lnTo>
                  <a:pt x="156" y="144"/>
                </a:lnTo>
                <a:lnTo>
                  <a:pt x="156" y="144"/>
                </a:lnTo>
                <a:lnTo>
                  <a:pt x="156" y="144"/>
                </a:lnTo>
                <a:lnTo>
                  <a:pt x="158" y="142"/>
                </a:lnTo>
                <a:lnTo>
                  <a:pt x="156" y="142"/>
                </a:lnTo>
                <a:lnTo>
                  <a:pt x="156" y="142"/>
                </a:lnTo>
                <a:lnTo>
                  <a:pt x="156" y="142"/>
                </a:lnTo>
                <a:lnTo>
                  <a:pt x="156" y="142"/>
                </a:lnTo>
                <a:lnTo>
                  <a:pt x="156" y="142"/>
                </a:lnTo>
                <a:lnTo>
                  <a:pt x="156" y="142"/>
                </a:lnTo>
                <a:lnTo>
                  <a:pt x="156" y="142"/>
                </a:lnTo>
                <a:lnTo>
                  <a:pt x="156" y="142"/>
                </a:lnTo>
                <a:lnTo>
                  <a:pt x="156" y="144"/>
                </a:lnTo>
                <a:lnTo>
                  <a:pt x="154" y="144"/>
                </a:lnTo>
                <a:lnTo>
                  <a:pt x="154" y="144"/>
                </a:lnTo>
                <a:lnTo>
                  <a:pt x="154" y="144"/>
                </a:lnTo>
                <a:lnTo>
                  <a:pt x="154" y="144"/>
                </a:lnTo>
                <a:lnTo>
                  <a:pt x="152" y="144"/>
                </a:lnTo>
                <a:lnTo>
                  <a:pt x="152" y="144"/>
                </a:lnTo>
                <a:lnTo>
                  <a:pt x="152" y="144"/>
                </a:lnTo>
                <a:lnTo>
                  <a:pt x="148" y="144"/>
                </a:lnTo>
                <a:lnTo>
                  <a:pt x="148" y="144"/>
                </a:lnTo>
                <a:lnTo>
                  <a:pt x="146" y="144"/>
                </a:lnTo>
                <a:lnTo>
                  <a:pt x="146" y="144"/>
                </a:lnTo>
                <a:lnTo>
                  <a:pt x="144" y="144"/>
                </a:lnTo>
                <a:lnTo>
                  <a:pt x="144" y="144"/>
                </a:lnTo>
                <a:lnTo>
                  <a:pt x="142" y="144"/>
                </a:lnTo>
                <a:lnTo>
                  <a:pt x="142" y="144"/>
                </a:lnTo>
                <a:lnTo>
                  <a:pt x="140" y="142"/>
                </a:lnTo>
                <a:lnTo>
                  <a:pt x="140" y="142"/>
                </a:lnTo>
                <a:lnTo>
                  <a:pt x="140" y="142"/>
                </a:lnTo>
                <a:lnTo>
                  <a:pt x="140" y="142"/>
                </a:lnTo>
                <a:lnTo>
                  <a:pt x="142" y="142"/>
                </a:lnTo>
                <a:lnTo>
                  <a:pt x="142" y="142"/>
                </a:lnTo>
                <a:lnTo>
                  <a:pt x="142" y="142"/>
                </a:lnTo>
                <a:lnTo>
                  <a:pt x="144" y="142"/>
                </a:lnTo>
                <a:lnTo>
                  <a:pt x="144" y="142"/>
                </a:lnTo>
                <a:lnTo>
                  <a:pt x="144" y="142"/>
                </a:lnTo>
                <a:lnTo>
                  <a:pt x="144" y="142"/>
                </a:lnTo>
                <a:lnTo>
                  <a:pt x="144" y="142"/>
                </a:lnTo>
                <a:lnTo>
                  <a:pt x="146" y="140"/>
                </a:lnTo>
                <a:lnTo>
                  <a:pt x="146" y="140"/>
                </a:lnTo>
                <a:lnTo>
                  <a:pt x="146" y="140"/>
                </a:lnTo>
                <a:lnTo>
                  <a:pt x="146" y="140"/>
                </a:lnTo>
                <a:lnTo>
                  <a:pt x="146" y="140"/>
                </a:lnTo>
                <a:lnTo>
                  <a:pt x="146" y="140"/>
                </a:lnTo>
                <a:lnTo>
                  <a:pt x="148" y="140"/>
                </a:lnTo>
                <a:lnTo>
                  <a:pt x="148" y="140"/>
                </a:lnTo>
                <a:lnTo>
                  <a:pt x="148" y="140"/>
                </a:lnTo>
                <a:lnTo>
                  <a:pt x="148" y="140"/>
                </a:lnTo>
                <a:lnTo>
                  <a:pt x="148" y="138"/>
                </a:lnTo>
                <a:lnTo>
                  <a:pt x="148" y="138"/>
                </a:lnTo>
                <a:lnTo>
                  <a:pt x="148" y="138"/>
                </a:lnTo>
                <a:lnTo>
                  <a:pt x="148" y="138"/>
                </a:lnTo>
                <a:lnTo>
                  <a:pt x="148" y="138"/>
                </a:lnTo>
                <a:lnTo>
                  <a:pt x="148" y="138"/>
                </a:lnTo>
                <a:lnTo>
                  <a:pt x="148" y="138"/>
                </a:lnTo>
                <a:lnTo>
                  <a:pt x="146" y="140"/>
                </a:lnTo>
                <a:lnTo>
                  <a:pt x="144" y="140"/>
                </a:lnTo>
                <a:lnTo>
                  <a:pt x="144" y="140"/>
                </a:lnTo>
                <a:lnTo>
                  <a:pt x="144" y="140"/>
                </a:lnTo>
                <a:lnTo>
                  <a:pt x="144" y="142"/>
                </a:lnTo>
                <a:lnTo>
                  <a:pt x="142" y="142"/>
                </a:lnTo>
                <a:lnTo>
                  <a:pt x="140" y="142"/>
                </a:lnTo>
                <a:lnTo>
                  <a:pt x="140" y="140"/>
                </a:lnTo>
                <a:lnTo>
                  <a:pt x="140" y="140"/>
                </a:lnTo>
                <a:lnTo>
                  <a:pt x="140" y="140"/>
                </a:lnTo>
                <a:lnTo>
                  <a:pt x="142" y="138"/>
                </a:lnTo>
                <a:lnTo>
                  <a:pt x="142" y="138"/>
                </a:lnTo>
                <a:lnTo>
                  <a:pt x="142" y="138"/>
                </a:lnTo>
                <a:lnTo>
                  <a:pt x="142" y="138"/>
                </a:lnTo>
                <a:lnTo>
                  <a:pt x="142" y="138"/>
                </a:lnTo>
                <a:lnTo>
                  <a:pt x="142" y="138"/>
                </a:lnTo>
                <a:lnTo>
                  <a:pt x="142" y="138"/>
                </a:lnTo>
                <a:lnTo>
                  <a:pt x="140" y="138"/>
                </a:lnTo>
                <a:lnTo>
                  <a:pt x="140" y="138"/>
                </a:lnTo>
                <a:lnTo>
                  <a:pt x="140" y="138"/>
                </a:lnTo>
                <a:lnTo>
                  <a:pt x="140" y="138"/>
                </a:lnTo>
                <a:lnTo>
                  <a:pt x="140" y="138"/>
                </a:lnTo>
                <a:lnTo>
                  <a:pt x="138" y="138"/>
                </a:lnTo>
                <a:lnTo>
                  <a:pt x="138" y="138"/>
                </a:lnTo>
                <a:lnTo>
                  <a:pt x="138" y="138"/>
                </a:lnTo>
                <a:lnTo>
                  <a:pt x="138" y="136"/>
                </a:lnTo>
                <a:lnTo>
                  <a:pt x="138" y="136"/>
                </a:lnTo>
                <a:lnTo>
                  <a:pt x="138" y="134"/>
                </a:lnTo>
                <a:lnTo>
                  <a:pt x="138" y="134"/>
                </a:lnTo>
                <a:lnTo>
                  <a:pt x="138" y="134"/>
                </a:lnTo>
                <a:lnTo>
                  <a:pt x="138" y="134"/>
                </a:lnTo>
                <a:lnTo>
                  <a:pt x="140" y="134"/>
                </a:lnTo>
                <a:lnTo>
                  <a:pt x="140" y="134"/>
                </a:lnTo>
                <a:lnTo>
                  <a:pt x="140" y="134"/>
                </a:lnTo>
                <a:lnTo>
                  <a:pt x="142" y="134"/>
                </a:lnTo>
                <a:lnTo>
                  <a:pt x="142" y="134"/>
                </a:lnTo>
                <a:lnTo>
                  <a:pt x="142" y="134"/>
                </a:lnTo>
                <a:lnTo>
                  <a:pt x="142" y="134"/>
                </a:lnTo>
                <a:lnTo>
                  <a:pt x="138" y="134"/>
                </a:lnTo>
                <a:lnTo>
                  <a:pt x="138" y="134"/>
                </a:lnTo>
                <a:lnTo>
                  <a:pt x="138" y="134"/>
                </a:lnTo>
                <a:lnTo>
                  <a:pt x="138" y="134"/>
                </a:lnTo>
                <a:lnTo>
                  <a:pt x="138" y="134"/>
                </a:lnTo>
                <a:lnTo>
                  <a:pt x="138" y="134"/>
                </a:lnTo>
                <a:lnTo>
                  <a:pt x="138" y="134"/>
                </a:lnTo>
                <a:lnTo>
                  <a:pt x="138" y="134"/>
                </a:lnTo>
                <a:lnTo>
                  <a:pt x="138" y="136"/>
                </a:lnTo>
                <a:lnTo>
                  <a:pt x="138" y="136"/>
                </a:lnTo>
                <a:lnTo>
                  <a:pt x="138" y="136"/>
                </a:lnTo>
                <a:lnTo>
                  <a:pt x="138" y="138"/>
                </a:lnTo>
                <a:lnTo>
                  <a:pt x="138" y="138"/>
                </a:lnTo>
                <a:lnTo>
                  <a:pt x="138" y="138"/>
                </a:lnTo>
                <a:lnTo>
                  <a:pt x="138" y="138"/>
                </a:lnTo>
                <a:lnTo>
                  <a:pt x="138" y="138"/>
                </a:lnTo>
                <a:lnTo>
                  <a:pt x="138" y="138"/>
                </a:lnTo>
                <a:lnTo>
                  <a:pt x="140" y="138"/>
                </a:lnTo>
                <a:lnTo>
                  <a:pt x="140" y="138"/>
                </a:lnTo>
                <a:lnTo>
                  <a:pt x="140" y="138"/>
                </a:lnTo>
                <a:lnTo>
                  <a:pt x="140" y="138"/>
                </a:lnTo>
                <a:lnTo>
                  <a:pt x="140" y="138"/>
                </a:lnTo>
                <a:lnTo>
                  <a:pt x="140" y="140"/>
                </a:lnTo>
                <a:lnTo>
                  <a:pt x="140" y="140"/>
                </a:lnTo>
                <a:lnTo>
                  <a:pt x="140" y="142"/>
                </a:lnTo>
                <a:lnTo>
                  <a:pt x="138" y="142"/>
                </a:lnTo>
                <a:lnTo>
                  <a:pt x="138" y="142"/>
                </a:lnTo>
                <a:lnTo>
                  <a:pt x="138" y="142"/>
                </a:lnTo>
                <a:lnTo>
                  <a:pt x="136" y="142"/>
                </a:lnTo>
                <a:lnTo>
                  <a:pt x="136" y="142"/>
                </a:lnTo>
                <a:lnTo>
                  <a:pt x="136" y="142"/>
                </a:lnTo>
                <a:lnTo>
                  <a:pt x="136" y="142"/>
                </a:lnTo>
                <a:lnTo>
                  <a:pt x="136" y="142"/>
                </a:lnTo>
                <a:lnTo>
                  <a:pt x="134" y="142"/>
                </a:lnTo>
                <a:lnTo>
                  <a:pt x="134" y="142"/>
                </a:lnTo>
                <a:lnTo>
                  <a:pt x="134" y="142"/>
                </a:lnTo>
                <a:lnTo>
                  <a:pt x="134" y="142"/>
                </a:lnTo>
                <a:lnTo>
                  <a:pt x="134" y="142"/>
                </a:lnTo>
                <a:lnTo>
                  <a:pt x="134" y="142"/>
                </a:lnTo>
                <a:lnTo>
                  <a:pt x="134" y="142"/>
                </a:lnTo>
                <a:lnTo>
                  <a:pt x="136" y="142"/>
                </a:lnTo>
                <a:lnTo>
                  <a:pt x="136" y="142"/>
                </a:lnTo>
                <a:lnTo>
                  <a:pt x="136" y="142"/>
                </a:lnTo>
                <a:lnTo>
                  <a:pt x="136" y="142"/>
                </a:lnTo>
                <a:lnTo>
                  <a:pt x="136" y="144"/>
                </a:lnTo>
                <a:lnTo>
                  <a:pt x="136" y="144"/>
                </a:lnTo>
                <a:lnTo>
                  <a:pt x="136" y="144"/>
                </a:lnTo>
                <a:lnTo>
                  <a:pt x="136" y="144"/>
                </a:lnTo>
                <a:lnTo>
                  <a:pt x="136" y="144"/>
                </a:lnTo>
                <a:lnTo>
                  <a:pt x="134" y="144"/>
                </a:lnTo>
                <a:lnTo>
                  <a:pt x="134" y="144"/>
                </a:lnTo>
                <a:lnTo>
                  <a:pt x="134" y="144"/>
                </a:lnTo>
                <a:lnTo>
                  <a:pt x="134" y="144"/>
                </a:lnTo>
                <a:lnTo>
                  <a:pt x="134" y="144"/>
                </a:lnTo>
                <a:lnTo>
                  <a:pt x="134" y="144"/>
                </a:lnTo>
                <a:lnTo>
                  <a:pt x="134" y="144"/>
                </a:lnTo>
                <a:lnTo>
                  <a:pt x="132" y="144"/>
                </a:lnTo>
                <a:lnTo>
                  <a:pt x="132" y="144"/>
                </a:lnTo>
                <a:lnTo>
                  <a:pt x="132" y="144"/>
                </a:lnTo>
                <a:lnTo>
                  <a:pt x="132" y="144"/>
                </a:lnTo>
                <a:lnTo>
                  <a:pt x="132" y="142"/>
                </a:lnTo>
                <a:lnTo>
                  <a:pt x="132" y="142"/>
                </a:lnTo>
                <a:lnTo>
                  <a:pt x="132" y="142"/>
                </a:lnTo>
                <a:lnTo>
                  <a:pt x="132" y="142"/>
                </a:lnTo>
                <a:lnTo>
                  <a:pt x="132" y="142"/>
                </a:lnTo>
                <a:lnTo>
                  <a:pt x="132" y="142"/>
                </a:lnTo>
                <a:lnTo>
                  <a:pt x="132" y="142"/>
                </a:lnTo>
                <a:lnTo>
                  <a:pt x="132" y="144"/>
                </a:lnTo>
                <a:lnTo>
                  <a:pt x="132" y="144"/>
                </a:lnTo>
                <a:lnTo>
                  <a:pt x="132" y="144"/>
                </a:lnTo>
                <a:lnTo>
                  <a:pt x="132" y="144"/>
                </a:lnTo>
                <a:lnTo>
                  <a:pt x="132" y="144"/>
                </a:lnTo>
                <a:lnTo>
                  <a:pt x="134" y="144"/>
                </a:lnTo>
                <a:lnTo>
                  <a:pt x="134" y="144"/>
                </a:lnTo>
                <a:lnTo>
                  <a:pt x="134" y="144"/>
                </a:lnTo>
                <a:lnTo>
                  <a:pt x="134" y="146"/>
                </a:lnTo>
                <a:lnTo>
                  <a:pt x="134" y="146"/>
                </a:lnTo>
                <a:lnTo>
                  <a:pt x="132" y="146"/>
                </a:lnTo>
                <a:lnTo>
                  <a:pt x="132" y="146"/>
                </a:lnTo>
                <a:lnTo>
                  <a:pt x="132" y="146"/>
                </a:lnTo>
                <a:lnTo>
                  <a:pt x="132" y="146"/>
                </a:lnTo>
                <a:lnTo>
                  <a:pt x="132" y="146"/>
                </a:lnTo>
                <a:lnTo>
                  <a:pt x="132" y="146"/>
                </a:lnTo>
                <a:lnTo>
                  <a:pt x="128" y="148"/>
                </a:lnTo>
                <a:lnTo>
                  <a:pt x="128" y="148"/>
                </a:lnTo>
                <a:lnTo>
                  <a:pt x="126" y="148"/>
                </a:lnTo>
                <a:lnTo>
                  <a:pt x="126" y="148"/>
                </a:lnTo>
                <a:lnTo>
                  <a:pt x="126" y="148"/>
                </a:lnTo>
                <a:lnTo>
                  <a:pt x="126" y="148"/>
                </a:lnTo>
                <a:lnTo>
                  <a:pt x="124" y="148"/>
                </a:lnTo>
                <a:lnTo>
                  <a:pt x="124" y="148"/>
                </a:lnTo>
                <a:lnTo>
                  <a:pt x="124" y="148"/>
                </a:lnTo>
                <a:lnTo>
                  <a:pt x="124" y="148"/>
                </a:lnTo>
                <a:lnTo>
                  <a:pt x="124" y="148"/>
                </a:lnTo>
                <a:lnTo>
                  <a:pt x="122" y="148"/>
                </a:lnTo>
                <a:lnTo>
                  <a:pt x="122" y="148"/>
                </a:lnTo>
                <a:lnTo>
                  <a:pt x="122" y="148"/>
                </a:lnTo>
                <a:lnTo>
                  <a:pt x="122" y="148"/>
                </a:lnTo>
                <a:lnTo>
                  <a:pt x="120" y="146"/>
                </a:lnTo>
                <a:lnTo>
                  <a:pt x="120" y="146"/>
                </a:lnTo>
                <a:lnTo>
                  <a:pt x="118" y="146"/>
                </a:lnTo>
                <a:lnTo>
                  <a:pt x="118" y="146"/>
                </a:lnTo>
                <a:lnTo>
                  <a:pt x="118" y="146"/>
                </a:lnTo>
                <a:lnTo>
                  <a:pt x="118" y="146"/>
                </a:lnTo>
                <a:lnTo>
                  <a:pt x="118" y="146"/>
                </a:lnTo>
                <a:lnTo>
                  <a:pt x="118" y="146"/>
                </a:lnTo>
                <a:lnTo>
                  <a:pt x="118" y="146"/>
                </a:lnTo>
                <a:lnTo>
                  <a:pt x="118" y="146"/>
                </a:lnTo>
                <a:lnTo>
                  <a:pt x="118" y="146"/>
                </a:lnTo>
                <a:lnTo>
                  <a:pt x="120" y="146"/>
                </a:lnTo>
                <a:lnTo>
                  <a:pt x="120" y="148"/>
                </a:lnTo>
                <a:lnTo>
                  <a:pt x="118" y="148"/>
                </a:lnTo>
                <a:lnTo>
                  <a:pt x="118" y="148"/>
                </a:lnTo>
                <a:lnTo>
                  <a:pt x="118" y="148"/>
                </a:lnTo>
                <a:lnTo>
                  <a:pt x="118" y="148"/>
                </a:lnTo>
                <a:lnTo>
                  <a:pt x="116" y="148"/>
                </a:lnTo>
                <a:lnTo>
                  <a:pt x="116" y="148"/>
                </a:lnTo>
                <a:lnTo>
                  <a:pt x="116" y="148"/>
                </a:lnTo>
                <a:lnTo>
                  <a:pt x="116" y="146"/>
                </a:lnTo>
                <a:lnTo>
                  <a:pt x="116" y="146"/>
                </a:lnTo>
                <a:lnTo>
                  <a:pt x="116" y="146"/>
                </a:lnTo>
                <a:lnTo>
                  <a:pt x="116" y="146"/>
                </a:lnTo>
                <a:lnTo>
                  <a:pt x="116" y="146"/>
                </a:lnTo>
                <a:lnTo>
                  <a:pt x="114" y="144"/>
                </a:lnTo>
                <a:lnTo>
                  <a:pt x="114" y="144"/>
                </a:lnTo>
                <a:lnTo>
                  <a:pt x="114" y="144"/>
                </a:lnTo>
                <a:lnTo>
                  <a:pt x="116" y="144"/>
                </a:lnTo>
                <a:lnTo>
                  <a:pt x="116" y="144"/>
                </a:lnTo>
                <a:lnTo>
                  <a:pt x="116" y="144"/>
                </a:lnTo>
                <a:lnTo>
                  <a:pt x="116" y="144"/>
                </a:lnTo>
                <a:lnTo>
                  <a:pt x="114" y="144"/>
                </a:lnTo>
                <a:lnTo>
                  <a:pt x="114" y="144"/>
                </a:lnTo>
                <a:lnTo>
                  <a:pt x="112" y="144"/>
                </a:lnTo>
                <a:lnTo>
                  <a:pt x="114" y="144"/>
                </a:lnTo>
                <a:lnTo>
                  <a:pt x="114" y="142"/>
                </a:lnTo>
                <a:lnTo>
                  <a:pt x="114" y="142"/>
                </a:lnTo>
                <a:lnTo>
                  <a:pt x="114" y="142"/>
                </a:lnTo>
                <a:lnTo>
                  <a:pt x="114" y="142"/>
                </a:lnTo>
                <a:lnTo>
                  <a:pt x="116" y="142"/>
                </a:lnTo>
                <a:lnTo>
                  <a:pt x="118" y="142"/>
                </a:lnTo>
                <a:lnTo>
                  <a:pt x="118" y="142"/>
                </a:lnTo>
                <a:lnTo>
                  <a:pt x="120" y="142"/>
                </a:lnTo>
                <a:lnTo>
                  <a:pt x="120" y="140"/>
                </a:lnTo>
                <a:lnTo>
                  <a:pt x="120" y="140"/>
                </a:lnTo>
                <a:lnTo>
                  <a:pt x="120" y="140"/>
                </a:lnTo>
                <a:lnTo>
                  <a:pt x="122" y="140"/>
                </a:lnTo>
                <a:lnTo>
                  <a:pt x="122" y="140"/>
                </a:lnTo>
                <a:lnTo>
                  <a:pt x="122" y="140"/>
                </a:lnTo>
                <a:lnTo>
                  <a:pt x="124" y="140"/>
                </a:lnTo>
                <a:lnTo>
                  <a:pt x="124" y="140"/>
                </a:lnTo>
                <a:lnTo>
                  <a:pt x="126" y="140"/>
                </a:lnTo>
                <a:lnTo>
                  <a:pt x="126" y="140"/>
                </a:lnTo>
                <a:lnTo>
                  <a:pt x="126" y="140"/>
                </a:lnTo>
                <a:lnTo>
                  <a:pt x="126" y="140"/>
                </a:lnTo>
                <a:lnTo>
                  <a:pt x="128" y="138"/>
                </a:lnTo>
                <a:lnTo>
                  <a:pt x="128" y="138"/>
                </a:lnTo>
                <a:lnTo>
                  <a:pt x="130" y="138"/>
                </a:lnTo>
                <a:lnTo>
                  <a:pt x="130" y="138"/>
                </a:lnTo>
                <a:lnTo>
                  <a:pt x="130" y="138"/>
                </a:lnTo>
                <a:lnTo>
                  <a:pt x="130" y="138"/>
                </a:lnTo>
                <a:lnTo>
                  <a:pt x="130" y="138"/>
                </a:lnTo>
                <a:lnTo>
                  <a:pt x="130" y="138"/>
                </a:lnTo>
                <a:lnTo>
                  <a:pt x="130" y="138"/>
                </a:lnTo>
                <a:lnTo>
                  <a:pt x="132" y="136"/>
                </a:lnTo>
                <a:lnTo>
                  <a:pt x="132" y="136"/>
                </a:lnTo>
                <a:lnTo>
                  <a:pt x="132" y="136"/>
                </a:lnTo>
                <a:lnTo>
                  <a:pt x="132" y="136"/>
                </a:lnTo>
                <a:lnTo>
                  <a:pt x="132" y="136"/>
                </a:lnTo>
                <a:lnTo>
                  <a:pt x="132" y="136"/>
                </a:lnTo>
                <a:lnTo>
                  <a:pt x="130" y="136"/>
                </a:lnTo>
                <a:lnTo>
                  <a:pt x="130" y="136"/>
                </a:lnTo>
                <a:lnTo>
                  <a:pt x="128" y="138"/>
                </a:lnTo>
                <a:lnTo>
                  <a:pt x="128" y="138"/>
                </a:lnTo>
                <a:lnTo>
                  <a:pt x="128" y="138"/>
                </a:lnTo>
                <a:lnTo>
                  <a:pt x="126" y="140"/>
                </a:lnTo>
                <a:lnTo>
                  <a:pt x="126" y="140"/>
                </a:lnTo>
                <a:lnTo>
                  <a:pt x="126" y="140"/>
                </a:lnTo>
                <a:lnTo>
                  <a:pt x="124" y="140"/>
                </a:lnTo>
                <a:lnTo>
                  <a:pt x="124" y="140"/>
                </a:lnTo>
                <a:lnTo>
                  <a:pt x="124" y="140"/>
                </a:lnTo>
                <a:lnTo>
                  <a:pt x="124" y="140"/>
                </a:lnTo>
                <a:lnTo>
                  <a:pt x="124" y="140"/>
                </a:lnTo>
                <a:lnTo>
                  <a:pt x="122" y="140"/>
                </a:lnTo>
                <a:lnTo>
                  <a:pt x="122" y="140"/>
                </a:lnTo>
                <a:lnTo>
                  <a:pt x="122" y="140"/>
                </a:lnTo>
                <a:lnTo>
                  <a:pt x="122" y="140"/>
                </a:lnTo>
                <a:lnTo>
                  <a:pt x="122" y="140"/>
                </a:lnTo>
                <a:lnTo>
                  <a:pt x="120" y="140"/>
                </a:lnTo>
                <a:lnTo>
                  <a:pt x="118" y="140"/>
                </a:lnTo>
                <a:lnTo>
                  <a:pt x="118" y="138"/>
                </a:lnTo>
                <a:lnTo>
                  <a:pt x="120" y="138"/>
                </a:lnTo>
                <a:lnTo>
                  <a:pt x="120" y="138"/>
                </a:lnTo>
                <a:lnTo>
                  <a:pt x="122" y="138"/>
                </a:lnTo>
                <a:lnTo>
                  <a:pt x="124" y="138"/>
                </a:lnTo>
                <a:lnTo>
                  <a:pt x="124" y="136"/>
                </a:lnTo>
                <a:lnTo>
                  <a:pt x="128" y="136"/>
                </a:lnTo>
                <a:lnTo>
                  <a:pt x="128" y="134"/>
                </a:lnTo>
                <a:lnTo>
                  <a:pt x="128" y="134"/>
                </a:lnTo>
                <a:lnTo>
                  <a:pt x="128" y="134"/>
                </a:lnTo>
                <a:lnTo>
                  <a:pt x="128" y="134"/>
                </a:lnTo>
                <a:lnTo>
                  <a:pt x="130" y="134"/>
                </a:lnTo>
                <a:lnTo>
                  <a:pt x="130" y="134"/>
                </a:lnTo>
                <a:lnTo>
                  <a:pt x="130" y="134"/>
                </a:lnTo>
                <a:lnTo>
                  <a:pt x="130" y="134"/>
                </a:lnTo>
                <a:lnTo>
                  <a:pt x="130" y="134"/>
                </a:lnTo>
                <a:lnTo>
                  <a:pt x="130" y="134"/>
                </a:lnTo>
                <a:lnTo>
                  <a:pt x="130" y="134"/>
                </a:lnTo>
                <a:lnTo>
                  <a:pt x="130" y="134"/>
                </a:lnTo>
                <a:lnTo>
                  <a:pt x="130" y="134"/>
                </a:lnTo>
                <a:lnTo>
                  <a:pt x="130" y="134"/>
                </a:lnTo>
                <a:lnTo>
                  <a:pt x="128" y="134"/>
                </a:lnTo>
                <a:lnTo>
                  <a:pt x="128" y="134"/>
                </a:lnTo>
                <a:lnTo>
                  <a:pt x="128" y="134"/>
                </a:lnTo>
                <a:lnTo>
                  <a:pt x="128" y="134"/>
                </a:lnTo>
                <a:lnTo>
                  <a:pt x="128" y="134"/>
                </a:lnTo>
                <a:lnTo>
                  <a:pt x="128" y="134"/>
                </a:lnTo>
                <a:lnTo>
                  <a:pt x="128" y="134"/>
                </a:lnTo>
                <a:lnTo>
                  <a:pt x="128" y="134"/>
                </a:lnTo>
                <a:lnTo>
                  <a:pt x="128" y="134"/>
                </a:lnTo>
                <a:lnTo>
                  <a:pt x="128" y="134"/>
                </a:lnTo>
                <a:lnTo>
                  <a:pt x="128" y="134"/>
                </a:lnTo>
                <a:lnTo>
                  <a:pt x="126" y="134"/>
                </a:lnTo>
                <a:lnTo>
                  <a:pt x="126" y="134"/>
                </a:lnTo>
                <a:lnTo>
                  <a:pt x="126" y="134"/>
                </a:lnTo>
                <a:lnTo>
                  <a:pt x="124" y="134"/>
                </a:lnTo>
                <a:lnTo>
                  <a:pt x="124" y="134"/>
                </a:lnTo>
                <a:lnTo>
                  <a:pt x="124" y="134"/>
                </a:lnTo>
                <a:lnTo>
                  <a:pt x="124" y="134"/>
                </a:lnTo>
                <a:lnTo>
                  <a:pt x="124" y="134"/>
                </a:lnTo>
                <a:lnTo>
                  <a:pt x="124" y="134"/>
                </a:lnTo>
                <a:lnTo>
                  <a:pt x="124" y="134"/>
                </a:lnTo>
                <a:lnTo>
                  <a:pt x="122" y="134"/>
                </a:lnTo>
                <a:lnTo>
                  <a:pt x="122" y="134"/>
                </a:lnTo>
                <a:lnTo>
                  <a:pt x="122" y="134"/>
                </a:lnTo>
                <a:lnTo>
                  <a:pt x="122" y="134"/>
                </a:lnTo>
                <a:lnTo>
                  <a:pt x="122" y="134"/>
                </a:lnTo>
                <a:lnTo>
                  <a:pt x="122" y="132"/>
                </a:lnTo>
                <a:lnTo>
                  <a:pt x="122" y="132"/>
                </a:lnTo>
                <a:lnTo>
                  <a:pt x="122" y="132"/>
                </a:lnTo>
                <a:lnTo>
                  <a:pt x="124" y="132"/>
                </a:lnTo>
                <a:lnTo>
                  <a:pt x="124" y="132"/>
                </a:lnTo>
                <a:lnTo>
                  <a:pt x="124" y="132"/>
                </a:lnTo>
                <a:lnTo>
                  <a:pt x="124" y="132"/>
                </a:lnTo>
                <a:lnTo>
                  <a:pt x="124" y="132"/>
                </a:lnTo>
                <a:lnTo>
                  <a:pt x="124" y="132"/>
                </a:lnTo>
                <a:lnTo>
                  <a:pt x="126" y="132"/>
                </a:lnTo>
                <a:lnTo>
                  <a:pt x="128" y="132"/>
                </a:lnTo>
                <a:lnTo>
                  <a:pt x="132" y="132"/>
                </a:lnTo>
                <a:lnTo>
                  <a:pt x="132" y="132"/>
                </a:lnTo>
                <a:lnTo>
                  <a:pt x="134" y="132"/>
                </a:lnTo>
                <a:lnTo>
                  <a:pt x="134" y="132"/>
                </a:lnTo>
                <a:lnTo>
                  <a:pt x="134" y="132"/>
                </a:lnTo>
                <a:lnTo>
                  <a:pt x="134" y="132"/>
                </a:lnTo>
                <a:lnTo>
                  <a:pt x="134" y="132"/>
                </a:lnTo>
                <a:lnTo>
                  <a:pt x="134" y="132"/>
                </a:lnTo>
                <a:lnTo>
                  <a:pt x="134" y="132"/>
                </a:lnTo>
                <a:lnTo>
                  <a:pt x="136" y="132"/>
                </a:lnTo>
                <a:lnTo>
                  <a:pt x="136" y="132"/>
                </a:lnTo>
                <a:lnTo>
                  <a:pt x="136" y="132"/>
                </a:lnTo>
                <a:lnTo>
                  <a:pt x="134" y="132"/>
                </a:lnTo>
                <a:lnTo>
                  <a:pt x="134" y="132"/>
                </a:lnTo>
                <a:lnTo>
                  <a:pt x="134" y="132"/>
                </a:lnTo>
                <a:lnTo>
                  <a:pt x="134" y="132"/>
                </a:lnTo>
                <a:lnTo>
                  <a:pt x="134" y="132"/>
                </a:lnTo>
                <a:lnTo>
                  <a:pt x="134" y="132"/>
                </a:lnTo>
                <a:lnTo>
                  <a:pt x="132" y="132"/>
                </a:lnTo>
                <a:lnTo>
                  <a:pt x="132" y="132"/>
                </a:lnTo>
                <a:lnTo>
                  <a:pt x="132" y="132"/>
                </a:lnTo>
                <a:lnTo>
                  <a:pt x="132" y="132"/>
                </a:lnTo>
                <a:lnTo>
                  <a:pt x="132" y="132"/>
                </a:lnTo>
                <a:lnTo>
                  <a:pt x="130" y="132"/>
                </a:lnTo>
                <a:lnTo>
                  <a:pt x="130" y="132"/>
                </a:lnTo>
                <a:lnTo>
                  <a:pt x="130" y="132"/>
                </a:lnTo>
                <a:lnTo>
                  <a:pt x="128" y="132"/>
                </a:lnTo>
                <a:lnTo>
                  <a:pt x="128" y="132"/>
                </a:lnTo>
                <a:lnTo>
                  <a:pt x="128" y="132"/>
                </a:lnTo>
                <a:lnTo>
                  <a:pt x="128" y="132"/>
                </a:lnTo>
                <a:lnTo>
                  <a:pt x="128" y="132"/>
                </a:lnTo>
                <a:lnTo>
                  <a:pt x="128" y="132"/>
                </a:lnTo>
                <a:lnTo>
                  <a:pt x="130" y="130"/>
                </a:lnTo>
                <a:lnTo>
                  <a:pt x="132" y="130"/>
                </a:lnTo>
                <a:lnTo>
                  <a:pt x="132" y="130"/>
                </a:lnTo>
                <a:lnTo>
                  <a:pt x="132" y="130"/>
                </a:lnTo>
                <a:lnTo>
                  <a:pt x="132" y="130"/>
                </a:lnTo>
                <a:lnTo>
                  <a:pt x="132" y="130"/>
                </a:lnTo>
                <a:lnTo>
                  <a:pt x="132" y="130"/>
                </a:lnTo>
                <a:lnTo>
                  <a:pt x="132" y="130"/>
                </a:lnTo>
                <a:lnTo>
                  <a:pt x="132" y="130"/>
                </a:lnTo>
                <a:lnTo>
                  <a:pt x="132" y="130"/>
                </a:lnTo>
                <a:lnTo>
                  <a:pt x="132" y="130"/>
                </a:lnTo>
                <a:lnTo>
                  <a:pt x="132" y="130"/>
                </a:lnTo>
                <a:lnTo>
                  <a:pt x="130" y="130"/>
                </a:lnTo>
                <a:lnTo>
                  <a:pt x="130" y="130"/>
                </a:lnTo>
                <a:lnTo>
                  <a:pt x="130" y="130"/>
                </a:lnTo>
                <a:lnTo>
                  <a:pt x="130" y="130"/>
                </a:lnTo>
                <a:lnTo>
                  <a:pt x="132" y="130"/>
                </a:lnTo>
                <a:lnTo>
                  <a:pt x="132" y="130"/>
                </a:lnTo>
                <a:lnTo>
                  <a:pt x="134" y="130"/>
                </a:lnTo>
                <a:lnTo>
                  <a:pt x="134" y="128"/>
                </a:lnTo>
                <a:lnTo>
                  <a:pt x="132" y="128"/>
                </a:lnTo>
                <a:lnTo>
                  <a:pt x="132" y="128"/>
                </a:lnTo>
                <a:lnTo>
                  <a:pt x="132" y="128"/>
                </a:lnTo>
                <a:lnTo>
                  <a:pt x="132" y="128"/>
                </a:lnTo>
                <a:lnTo>
                  <a:pt x="132" y="128"/>
                </a:lnTo>
                <a:lnTo>
                  <a:pt x="132" y="128"/>
                </a:lnTo>
                <a:lnTo>
                  <a:pt x="132" y="128"/>
                </a:lnTo>
                <a:lnTo>
                  <a:pt x="134" y="128"/>
                </a:lnTo>
                <a:lnTo>
                  <a:pt x="134" y="128"/>
                </a:lnTo>
                <a:lnTo>
                  <a:pt x="134" y="128"/>
                </a:lnTo>
                <a:lnTo>
                  <a:pt x="134" y="128"/>
                </a:lnTo>
                <a:lnTo>
                  <a:pt x="134" y="126"/>
                </a:lnTo>
                <a:lnTo>
                  <a:pt x="134" y="126"/>
                </a:lnTo>
                <a:lnTo>
                  <a:pt x="134" y="126"/>
                </a:lnTo>
                <a:lnTo>
                  <a:pt x="134" y="126"/>
                </a:lnTo>
                <a:lnTo>
                  <a:pt x="134" y="126"/>
                </a:lnTo>
                <a:lnTo>
                  <a:pt x="134" y="126"/>
                </a:lnTo>
                <a:lnTo>
                  <a:pt x="132" y="126"/>
                </a:lnTo>
                <a:lnTo>
                  <a:pt x="132" y="124"/>
                </a:lnTo>
                <a:lnTo>
                  <a:pt x="130" y="124"/>
                </a:lnTo>
                <a:lnTo>
                  <a:pt x="128" y="124"/>
                </a:lnTo>
                <a:lnTo>
                  <a:pt x="128" y="124"/>
                </a:lnTo>
                <a:lnTo>
                  <a:pt x="128" y="124"/>
                </a:lnTo>
                <a:lnTo>
                  <a:pt x="128" y="124"/>
                </a:lnTo>
                <a:lnTo>
                  <a:pt x="128" y="124"/>
                </a:lnTo>
                <a:lnTo>
                  <a:pt x="128" y="124"/>
                </a:lnTo>
                <a:lnTo>
                  <a:pt x="128" y="124"/>
                </a:lnTo>
                <a:lnTo>
                  <a:pt x="126" y="124"/>
                </a:lnTo>
                <a:lnTo>
                  <a:pt x="126" y="124"/>
                </a:lnTo>
                <a:lnTo>
                  <a:pt x="126" y="124"/>
                </a:lnTo>
                <a:lnTo>
                  <a:pt x="126" y="124"/>
                </a:lnTo>
                <a:lnTo>
                  <a:pt x="126" y="124"/>
                </a:lnTo>
                <a:lnTo>
                  <a:pt x="126" y="124"/>
                </a:lnTo>
                <a:lnTo>
                  <a:pt x="126" y="124"/>
                </a:lnTo>
                <a:lnTo>
                  <a:pt x="126" y="124"/>
                </a:lnTo>
                <a:lnTo>
                  <a:pt x="126" y="124"/>
                </a:lnTo>
                <a:lnTo>
                  <a:pt x="126" y="124"/>
                </a:lnTo>
                <a:lnTo>
                  <a:pt x="126" y="124"/>
                </a:lnTo>
                <a:lnTo>
                  <a:pt x="126" y="124"/>
                </a:lnTo>
                <a:lnTo>
                  <a:pt x="126" y="124"/>
                </a:lnTo>
                <a:lnTo>
                  <a:pt x="128" y="124"/>
                </a:lnTo>
                <a:lnTo>
                  <a:pt x="128" y="124"/>
                </a:lnTo>
                <a:lnTo>
                  <a:pt x="128" y="124"/>
                </a:lnTo>
                <a:lnTo>
                  <a:pt x="128" y="124"/>
                </a:lnTo>
                <a:lnTo>
                  <a:pt x="128" y="124"/>
                </a:lnTo>
                <a:lnTo>
                  <a:pt x="130" y="124"/>
                </a:lnTo>
                <a:lnTo>
                  <a:pt x="132" y="124"/>
                </a:lnTo>
                <a:lnTo>
                  <a:pt x="132" y="122"/>
                </a:lnTo>
                <a:lnTo>
                  <a:pt x="132" y="122"/>
                </a:lnTo>
                <a:lnTo>
                  <a:pt x="132" y="122"/>
                </a:lnTo>
                <a:lnTo>
                  <a:pt x="130" y="122"/>
                </a:lnTo>
                <a:lnTo>
                  <a:pt x="130" y="122"/>
                </a:lnTo>
                <a:lnTo>
                  <a:pt x="130" y="122"/>
                </a:lnTo>
                <a:lnTo>
                  <a:pt x="130" y="122"/>
                </a:lnTo>
                <a:lnTo>
                  <a:pt x="130" y="122"/>
                </a:lnTo>
                <a:lnTo>
                  <a:pt x="130" y="122"/>
                </a:lnTo>
                <a:lnTo>
                  <a:pt x="132" y="120"/>
                </a:lnTo>
                <a:lnTo>
                  <a:pt x="132" y="120"/>
                </a:lnTo>
                <a:lnTo>
                  <a:pt x="132" y="120"/>
                </a:lnTo>
                <a:lnTo>
                  <a:pt x="132" y="120"/>
                </a:lnTo>
                <a:lnTo>
                  <a:pt x="132" y="120"/>
                </a:lnTo>
                <a:lnTo>
                  <a:pt x="132" y="120"/>
                </a:lnTo>
                <a:lnTo>
                  <a:pt x="132" y="120"/>
                </a:lnTo>
                <a:lnTo>
                  <a:pt x="134" y="120"/>
                </a:lnTo>
                <a:lnTo>
                  <a:pt x="134" y="120"/>
                </a:lnTo>
                <a:lnTo>
                  <a:pt x="134" y="120"/>
                </a:lnTo>
                <a:lnTo>
                  <a:pt x="134" y="120"/>
                </a:lnTo>
                <a:lnTo>
                  <a:pt x="134" y="120"/>
                </a:lnTo>
                <a:lnTo>
                  <a:pt x="134" y="120"/>
                </a:lnTo>
                <a:lnTo>
                  <a:pt x="134" y="120"/>
                </a:lnTo>
                <a:lnTo>
                  <a:pt x="134" y="120"/>
                </a:lnTo>
                <a:lnTo>
                  <a:pt x="132" y="120"/>
                </a:lnTo>
                <a:lnTo>
                  <a:pt x="132" y="120"/>
                </a:lnTo>
                <a:lnTo>
                  <a:pt x="132" y="120"/>
                </a:lnTo>
                <a:lnTo>
                  <a:pt x="130" y="120"/>
                </a:lnTo>
                <a:lnTo>
                  <a:pt x="130" y="120"/>
                </a:lnTo>
                <a:lnTo>
                  <a:pt x="130" y="120"/>
                </a:lnTo>
                <a:lnTo>
                  <a:pt x="130" y="118"/>
                </a:lnTo>
                <a:lnTo>
                  <a:pt x="130" y="118"/>
                </a:lnTo>
                <a:lnTo>
                  <a:pt x="130" y="118"/>
                </a:lnTo>
                <a:lnTo>
                  <a:pt x="130" y="118"/>
                </a:lnTo>
                <a:lnTo>
                  <a:pt x="130" y="118"/>
                </a:lnTo>
                <a:lnTo>
                  <a:pt x="130" y="118"/>
                </a:lnTo>
                <a:lnTo>
                  <a:pt x="130" y="118"/>
                </a:lnTo>
                <a:lnTo>
                  <a:pt x="126" y="118"/>
                </a:lnTo>
                <a:lnTo>
                  <a:pt x="126" y="116"/>
                </a:lnTo>
                <a:lnTo>
                  <a:pt x="126" y="116"/>
                </a:lnTo>
                <a:lnTo>
                  <a:pt x="126" y="116"/>
                </a:lnTo>
                <a:lnTo>
                  <a:pt x="126" y="116"/>
                </a:lnTo>
                <a:lnTo>
                  <a:pt x="126" y="116"/>
                </a:lnTo>
                <a:lnTo>
                  <a:pt x="126" y="116"/>
                </a:lnTo>
                <a:lnTo>
                  <a:pt x="126" y="116"/>
                </a:lnTo>
                <a:lnTo>
                  <a:pt x="128" y="116"/>
                </a:lnTo>
                <a:lnTo>
                  <a:pt x="128" y="116"/>
                </a:lnTo>
                <a:lnTo>
                  <a:pt x="128" y="116"/>
                </a:lnTo>
                <a:lnTo>
                  <a:pt x="128" y="116"/>
                </a:lnTo>
                <a:lnTo>
                  <a:pt x="128" y="116"/>
                </a:lnTo>
                <a:lnTo>
                  <a:pt x="128" y="116"/>
                </a:lnTo>
                <a:lnTo>
                  <a:pt x="128" y="116"/>
                </a:lnTo>
                <a:lnTo>
                  <a:pt x="126" y="116"/>
                </a:lnTo>
                <a:lnTo>
                  <a:pt x="126" y="116"/>
                </a:lnTo>
                <a:lnTo>
                  <a:pt x="126" y="116"/>
                </a:lnTo>
                <a:lnTo>
                  <a:pt x="126" y="116"/>
                </a:lnTo>
                <a:lnTo>
                  <a:pt x="128" y="116"/>
                </a:lnTo>
                <a:lnTo>
                  <a:pt x="128" y="116"/>
                </a:lnTo>
                <a:lnTo>
                  <a:pt x="128" y="116"/>
                </a:lnTo>
                <a:lnTo>
                  <a:pt x="128" y="116"/>
                </a:lnTo>
                <a:lnTo>
                  <a:pt x="128" y="116"/>
                </a:lnTo>
                <a:lnTo>
                  <a:pt x="130" y="116"/>
                </a:lnTo>
                <a:lnTo>
                  <a:pt x="130" y="116"/>
                </a:lnTo>
                <a:lnTo>
                  <a:pt x="130" y="116"/>
                </a:lnTo>
                <a:lnTo>
                  <a:pt x="132" y="116"/>
                </a:lnTo>
                <a:lnTo>
                  <a:pt x="132" y="116"/>
                </a:lnTo>
                <a:lnTo>
                  <a:pt x="130" y="116"/>
                </a:lnTo>
                <a:lnTo>
                  <a:pt x="130" y="116"/>
                </a:lnTo>
                <a:lnTo>
                  <a:pt x="130" y="116"/>
                </a:lnTo>
                <a:lnTo>
                  <a:pt x="130" y="116"/>
                </a:lnTo>
                <a:lnTo>
                  <a:pt x="130" y="116"/>
                </a:lnTo>
                <a:lnTo>
                  <a:pt x="130" y="116"/>
                </a:lnTo>
                <a:lnTo>
                  <a:pt x="130" y="116"/>
                </a:lnTo>
                <a:lnTo>
                  <a:pt x="130" y="114"/>
                </a:lnTo>
                <a:lnTo>
                  <a:pt x="128" y="114"/>
                </a:lnTo>
                <a:lnTo>
                  <a:pt x="130" y="114"/>
                </a:lnTo>
                <a:lnTo>
                  <a:pt x="130" y="114"/>
                </a:lnTo>
                <a:lnTo>
                  <a:pt x="130" y="114"/>
                </a:lnTo>
                <a:lnTo>
                  <a:pt x="130" y="114"/>
                </a:lnTo>
                <a:lnTo>
                  <a:pt x="132" y="114"/>
                </a:lnTo>
                <a:lnTo>
                  <a:pt x="132" y="114"/>
                </a:lnTo>
                <a:lnTo>
                  <a:pt x="132" y="114"/>
                </a:lnTo>
                <a:lnTo>
                  <a:pt x="132" y="114"/>
                </a:lnTo>
                <a:lnTo>
                  <a:pt x="132" y="114"/>
                </a:lnTo>
                <a:lnTo>
                  <a:pt x="132" y="114"/>
                </a:lnTo>
                <a:lnTo>
                  <a:pt x="132" y="114"/>
                </a:lnTo>
                <a:lnTo>
                  <a:pt x="132" y="114"/>
                </a:lnTo>
                <a:lnTo>
                  <a:pt x="130" y="114"/>
                </a:lnTo>
                <a:lnTo>
                  <a:pt x="130" y="114"/>
                </a:lnTo>
                <a:lnTo>
                  <a:pt x="128" y="112"/>
                </a:lnTo>
                <a:lnTo>
                  <a:pt x="128" y="112"/>
                </a:lnTo>
                <a:lnTo>
                  <a:pt x="128" y="112"/>
                </a:lnTo>
                <a:lnTo>
                  <a:pt x="128" y="112"/>
                </a:lnTo>
                <a:lnTo>
                  <a:pt x="128" y="112"/>
                </a:lnTo>
                <a:lnTo>
                  <a:pt x="130" y="112"/>
                </a:lnTo>
                <a:lnTo>
                  <a:pt x="130" y="112"/>
                </a:lnTo>
                <a:lnTo>
                  <a:pt x="130" y="112"/>
                </a:lnTo>
                <a:lnTo>
                  <a:pt x="130" y="112"/>
                </a:lnTo>
                <a:lnTo>
                  <a:pt x="130" y="112"/>
                </a:lnTo>
                <a:lnTo>
                  <a:pt x="130" y="112"/>
                </a:lnTo>
                <a:lnTo>
                  <a:pt x="130" y="112"/>
                </a:lnTo>
                <a:lnTo>
                  <a:pt x="130" y="112"/>
                </a:lnTo>
                <a:lnTo>
                  <a:pt x="130" y="112"/>
                </a:lnTo>
                <a:lnTo>
                  <a:pt x="128" y="112"/>
                </a:lnTo>
                <a:lnTo>
                  <a:pt x="128" y="112"/>
                </a:lnTo>
                <a:lnTo>
                  <a:pt x="126" y="112"/>
                </a:lnTo>
                <a:lnTo>
                  <a:pt x="126" y="112"/>
                </a:lnTo>
                <a:lnTo>
                  <a:pt x="126" y="112"/>
                </a:lnTo>
                <a:lnTo>
                  <a:pt x="126" y="112"/>
                </a:lnTo>
                <a:lnTo>
                  <a:pt x="126" y="112"/>
                </a:lnTo>
                <a:lnTo>
                  <a:pt x="128" y="110"/>
                </a:lnTo>
                <a:lnTo>
                  <a:pt x="130" y="110"/>
                </a:lnTo>
                <a:lnTo>
                  <a:pt x="130" y="108"/>
                </a:lnTo>
                <a:lnTo>
                  <a:pt x="130" y="108"/>
                </a:lnTo>
                <a:lnTo>
                  <a:pt x="130" y="108"/>
                </a:lnTo>
                <a:lnTo>
                  <a:pt x="130" y="108"/>
                </a:lnTo>
                <a:lnTo>
                  <a:pt x="130" y="108"/>
                </a:lnTo>
                <a:lnTo>
                  <a:pt x="130" y="108"/>
                </a:lnTo>
                <a:lnTo>
                  <a:pt x="128" y="110"/>
                </a:lnTo>
                <a:lnTo>
                  <a:pt x="126" y="110"/>
                </a:lnTo>
                <a:lnTo>
                  <a:pt x="124" y="110"/>
                </a:lnTo>
                <a:lnTo>
                  <a:pt x="124" y="110"/>
                </a:lnTo>
                <a:lnTo>
                  <a:pt x="124" y="110"/>
                </a:lnTo>
                <a:lnTo>
                  <a:pt x="122" y="110"/>
                </a:lnTo>
                <a:lnTo>
                  <a:pt x="122" y="110"/>
                </a:lnTo>
                <a:lnTo>
                  <a:pt x="122" y="110"/>
                </a:lnTo>
                <a:lnTo>
                  <a:pt x="122" y="110"/>
                </a:lnTo>
                <a:lnTo>
                  <a:pt x="120" y="110"/>
                </a:lnTo>
                <a:lnTo>
                  <a:pt x="120" y="110"/>
                </a:lnTo>
                <a:lnTo>
                  <a:pt x="118" y="110"/>
                </a:lnTo>
                <a:lnTo>
                  <a:pt x="118" y="110"/>
                </a:lnTo>
                <a:lnTo>
                  <a:pt x="118" y="110"/>
                </a:lnTo>
                <a:lnTo>
                  <a:pt x="116" y="110"/>
                </a:lnTo>
                <a:lnTo>
                  <a:pt x="118" y="110"/>
                </a:lnTo>
                <a:lnTo>
                  <a:pt x="118" y="110"/>
                </a:lnTo>
                <a:lnTo>
                  <a:pt x="118" y="110"/>
                </a:lnTo>
                <a:lnTo>
                  <a:pt x="118" y="110"/>
                </a:lnTo>
                <a:lnTo>
                  <a:pt x="118" y="110"/>
                </a:lnTo>
                <a:lnTo>
                  <a:pt x="118" y="110"/>
                </a:lnTo>
                <a:lnTo>
                  <a:pt x="120" y="110"/>
                </a:lnTo>
                <a:lnTo>
                  <a:pt x="122" y="110"/>
                </a:lnTo>
                <a:lnTo>
                  <a:pt x="122" y="110"/>
                </a:lnTo>
                <a:lnTo>
                  <a:pt x="122" y="110"/>
                </a:lnTo>
                <a:lnTo>
                  <a:pt x="122" y="110"/>
                </a:lnTo>
                <a:lnTo>
                  <a:pt x="124" y="110"/>
                </a:lnTo>
                <a:lnTo>
                  <a:pt x="124" y="110"/>
                </a:lnTo>
                <a:lnTo>
                  <a:pt x="124" y="110"/>
                </a:lnTo>
                <a:lnTo>
                  <a:pt x="124" y="110"/>
                </a:lnTo>
                <a:lnTo>
                  <a:pt x="126" y="110"/>
                </a:lnTo>
                <a:lnTo>
                  <a:pt x="126" y="110"/>
                </a:lnTo>
                <a:lnTo>
                  <a:pt x="126" y="108"/>
                </a:lnTo>
                <a:lnTo>
                  <a:pt x="126" y="108"/>
                </a:lnTo>
                <a:lnTo>
                  <a:pt x="126" y="108"/>
                </a:lnTo>
                <a:lnTo>
                  <a:pt x="128" y="108"/>
                </a:lnTo>
                <a:lnTo>
                  <a:pt x="128" y="108"/>
                </a:lnTo>
                <a:lnTo>
                  <a:pt x="128" y="108"/>
                </a:lnTo>
                <a:lnTo>
                  <a:pt x="128" y="108"/>
                </a:lnTo>
                <a:lnTo>
                  <a:pt x="128" y="108"/>
                </a:lnTo>
                <a:lnTo>
                  <a:pt x="128" y="108"/>
                </a:lnTo>
                <a:lnTo>
                  <a:pt x="128" y="108"/>
                </a:lnTo>
                <a:lnTo>
                  <a:pt x="128" y="108"/>
                </a:lnTo>
                <a:lnTo>
                  <a:pt x="128" y="108"/>
                </a:lnTo>
                <a:lnTo>
                  <a:pt x="126" y="108"/>
                </a:lnTo>
                <a:lnTo>
                  <a:pt x="126" y="108"/>
                </a:lnTo>
                <a:lnTo>
                  <a:pt x="126" y="108"/>
                </a:lnTo>
                <a:lnTo>
                  <a:pt x="126" y="108"/>
                </a:lnTo>
                <a:lnTo>
                  <a:pt x="124" y="108"/>
                </a:lnTo>
                <a:lnTo>
                  <a:pt x="126" y="108"/>
                </a:lnTo>
                <a:lnTo>
                  <a:pt x="126" y="108"/>
                </a:lnTo>
                <a:lnTo>
                  <a:pt x="128" y="108"/>
                </a:lnTo>
                <a:lnTo>
                  <a:pt x="128" y="108"/>
                </a:lnTo>
                <a:lnTo>
                  <a:pt x="128" y="108"/>
                </a:lnTo>
                <a:lnTo>
                  <a:pt x="130" y="108"/>
                </a:lnTo>
                <a:lnTo>
                  <a:pt x="130" y="108"/>
                </a:lnTo>
                <a:lnTo>
                  <a:pt x="132" y="108"/>
                </a:lnTo>
                <a:lnTo>
                  <a:pt x="132" y="106"/>
                </a:lnTo>
                <a:lnTo>
                  <a:pt x="130" y="106"/>
                </a:lnTo>
                <a:lnTo>
                  <a:pt x="130" y="106"/>
                </a:lnTo>
                <a:lnTo>
                  <a:pt x="130" y="106"/>
                </a:lnTo>
                <a:lnTo>
                  <a:pt x="130" y="106"/>
                </a:lnTo>
                <a:lnTo>
                  <a:pt x="130" y="106"/>
                </a:lnTo>
                <a:lnTo>
                  <a:pt x="128" y="106"/>
                </a:lnTo>
                <a:lnTo>
                  <a:pt x="128" y="106"/>
                </a:lnTo>
                <a:lnTo>
                  <a:pt x="126" y="106"/>
                </a:lnTo>
                <a:lnTo>
                  <a:pt x="126" y="106"/>
                </a:lnTo>
                <a:lnTo>
                  <a:pt x="126" y="106"/>
                </a:lnTo>
                <a:lnTo>
                  <a:pt x="124" y="106"/>
                </a:lnTo>
                <a:lnTo>
                  <a:pt x="126" y="106"/>
                </a:lnTo>
                <a:lnTo>
                  <a:pt x="126" y="106"/>
                </a:lnTo>
                <a:lnTo>
                  <a:pt x="126" y="106"/>
                </a:lnTo>
                <a:lnTo>
                  <a:pt x="128" y="106"/>
                </a:lnTo>
                <a:lnTo>
                  <a:pt x="130" y="106"/>
                </a:lnTo>
                <a:lnTo>
                  <a:pt x="130" y="106"/>
                </a:lnTo>
                <a:lnTo>
                  <a:pt x="132" y="104"/>
                </a:lnTo>
                <a:lnTo>
                  <a:pt x="132" y="104"/>
                </a:lnTo>
                <a:lnTo>
                  <a:pt x="132" y="104"/>
                </a:lnTo>
                <a:lnTo>
                  <a:pt x="130" y="104"/>
                </a:lnTo>
                <a:lnTo>
                  <a:pt x="130" y="104"/>
                </a:lnTo>
                <a:lnTo>
                  <a:pt x="130" y="106"/>
                </a:lnTo>
                <a:lnTo>
                  <a:pt x="130" y="104"/>
                </a:lnTo>
                <a:lnTo>
                  <a:pt x="128" y="104"/>
                </a:lnTo>
                <a:lnTo>
                  <a:pt x="128" y="104"/>
                </a:lnTo>
                <a:lnTo>
                  <a:pt x="128" y="104"/>
                </a:lnTo>
                <a:lnTo>
                  <a:pt x="126" y="102"/>
                </a:lnTo>
                <a:lnTo>
                  <a:pt x="126" y="102"/>
                </a:lnTo>
                <a:lnTo>
                  <a:pt x="126" y="102"/>
                </a:lnTo>
                <a:lnTo>
                  <a:pt x="126" y="102"/>
                </a:lnTo>
                <a:lnTo>
                  <a:pt x="126" y="104"/>
                </a:lnTo>
                <a:lnTo>
                  <a:pt x="126" y="104"/>
                </a:lnTo>
                <a:lnTo>
                  <a:pt x="124" y="104"/>
                </a:lnTo>
                <a:lnTo>
                  <a:pt x="124" y="104"/>
                </a:lnTo>
                <a:lnTo>
                  <a:pt x="124" y="104"/>
                </a:lnTo>
                <a:lnTo>
                  <a:pt x="124" y="102"/>
                </a:lnTo>
                <a:lnTo>
                  <a:pt x="124" y="102"/>
                </a:lnTo>
                <a:lnTo>
                  <a:pt x="124" y="102"/>
                </a:lnTo>
                <a:lnTo>
                  <a:pt x="124" y="102"/>
                </a:lnTo>
                <a:lnTo>
                  <a:pt x="124" y="102"/>
                </a:lnTo>
                <a:lnTo>
                  <a:pt x="124" y="102"/>
                </a:lnTo>
                <a:lnTo>
                  <a:pt x="124" y="102"/>
                </a:lnTo>
                <a:lnTo>
                  <a:pt x="124" y="102"/>
                </a:lnTo>
                <a:lnTo>
                  <a:pt x="126" y="102"/>
                </a:lnTo>
                <a:lnTo>
                  <a:pt x="126" y="102"/>
                </a:lnTo>
                <a:lnTo>
                  <a:pt x="126" y="102"/>
                </a:lnTo>
                <a:lnTo>
                  <a:pt x="128" y="102"/>
                </a:lnTo>
                <a:lnTo>
                  <a:pt x="126" y="100"/>
                </a:lnTo>
                <a:lnTo>
                  <a:pt x="126" y="100"/>
                </a:lnTo>
                <a:lnTo>
                  <a:pt x="126" y="100"/>
                </a:lnTo>
                <a:lnTo>
                  <a:pt x="126" y="100"/>
                </a:lnTo>
                <a:lnTo>
                  <a:pt x="126" y="100"/>
                </a:lnTo>
                <a:lnTo>
                  <a:pt x="126" y="100"/>
                </a:lnTo>
                <a:lnTo>
                  <a:pt x="124" y="100"/>
                </a:lnTo>
                <a:lnTo>
                  <a:pt x="124" y="100"/>
                </a:lnTo>
                <a:lnTo>
                  <a:pt x="124" y="100"/>
                </a:lnTo>
                <a:lnTo>
                  <a:pt x="124" y="100"/>
                </a:lnTo>
                <a:lnTo>
                  <a:pt x="124" y="100"/>
                </a:lnTo>
                <a:lnTo>
                  <a:pt x="124" y="100"/>
                </a:lnTo>
                <a:lnTo>
                  <a:pt x="124" y="100"/>
                </a:lnTo>
                <a:lnTo>
                  <a:pt x="122" y="100"/>
                </a:lnTo>
                <a:lnTo>
                  <a:pt x="122" y="100"/>
                </a:lnTo>
                <a:lnTo>
                  <a:pt x="120" y="98"/>
                </a:lnTo>
                <a:lnTo>
                  <a:pt x="120" y="98"/>
                </a:lnTo>
                <a:lnTo>
                  <a:pt x="120" y="98"/>
                </a:lnTo>
                <a:lnTo>
                  <a:pt x="118" y="98"/>
                </a:lnTo>
                <a:lnTo>
                  <a:pt x="118" y="98"/>
                </a:lnTo>
                <a:lnTo>
                  <a:pt x="118" y="98"/>
                </a:lnTo>
                <a:lnTo>
                  <a:pt x="118" y="98"/>
                </a:lnTo>
                <a:lnTo>
                  <a:pt x="118" y="98"/>
                </a:lnTo>
                <a:lnTo>
                  <a:pt x="118" y="98"/>
                </a:lnTo>
                <a:lnTo>
                  <a:pt x="118" y="98"/>
                </a:lnTo>
                <a:lnTo>
                  <a:pt x="116" y="98"/>
                </a:lnTo>
                <a:lnTo>
                  <a:pt x="116" y="98"/>
                </a:lnTo>
                <a:lnTo>
                  <a:pt x="116" y="98"/>
                </a:lnTo>
                <a:lnTo>
                  <a:pt x="116" y="98"/>
                </a:lnTo>
                <a:lnTo>
                  <a:pt x="116" y="98"/>
                </a:lnTo>
                <a:lnTo>
                  <a:pt x="116" y="98"/>
                </a:lnTo>
                <a:lnTo>
                  <a:pt x="118" y="98"/>
                </a:lnTo>
                <a:lnTo>
                  <a:pt x="118" y="98"/>
                </a:lnTo>
                <a:lnTo>
                  <a:pt x="120" y="98"/>
                </a:lnTo>
                <a:lnTo>
                  <a:pt x="120" y="98"/>
                </a:lnTo>
                <a:lnTo>
                  <a:pt x="120" y="98"/>
                </a:lnTo>
                <a:lnTo>
                  <a:pt x="120" y="96"/>
                </a:lnTo>
                <a:lnTo>
                  <a:pt x="120" y="96"/>
                </a:lnTo>
                <a:lnTo>
                  <a:pt x="120" y="96"/>
                </a:lnTo>
                <a:lnTo>
                  <a:pt x="116" y="96"/>
                </a:lnTo>
                <a:lnTo>
                  <a:pt x="116" y="96"/>
                </a:lnTo>
                <a:lnTo>
                  <a:pt x="116" y="96"/>
                </a:lnTo>
                <a:lnTo>
                  <a:pt x="116" y="94"/>
                </a:lnTo>
                <a:lnTo>
                  <a:pt x="118" y="94"/>
                </a:lnTo>
                <a:lnTo>
                  <a:pt x="118" y="94"/>
                </a:lnTo>
                <a:lnTo>
                  <a:pt x="118" y="94"/>
                </a:lnTo>
                <a:lnTo>
                  <a:pt x="118" y="94"/>
                </a:lnTo>
                <a:lnTo>
                  <a:pt x="118" y="94"/>
                </a:lnTo>
                <a:lnTo>
                  <a:pt x="116" y="94"/>
                </a:lnTo>
                <a:lnTo>
                  <a:pt x="116" y="94"/>
                </a:lnTo>
                <a:lnTo>
                  <a:pt x="116" y="94"/>
                </a:lnTo>
                <a:lnTo>
                  <a:pt x="116" y="94"/>
                </a:lnTo>
                <a:lnTo>
                  <a:pt x="116" y="94"/>
                </a:lnTo>
                <a:lnTo>
                  <a:pt x="116" y="94"/>
                </a:lnTo>
                <a:lnTo>
                  <a:pt x="116" y="94"/>
                </a:lnTo>
                <a:lnTo>
                  <a:pt x="114" y="94"/>
                </a:lnTo>
                <a:lnTo>
                  <a:pt x="114" y="94"/>
                </a:lnTo>
                <a:lnTo>
                  <a:pt x="114" y="94"/>
                </a:lnTo>
                <a:lnTo>
                  <a:pt x="114" y="94"/>
                </a:lnTo>
                <a:lnTo>
                  <a:pt x="114" y="94"/>
                </a:lnTo>
                <a:lnTo>
                  <a:pt x="114" y="94"/>
                </a:lnTo>
                <a:lnTo>
                  <a:pt x="114" y="94"/>
                </a:lnTo>
                <a:lnTo>
                  <a:pt x="116" y="94"/>
                </a:lnTo>
                <a:lnTo>
                  <a:pt x="118" y="94"/>
                </a:lnTo>
                <a:lnTo>
                  <a:pt x="118" y="94"/>
                </a:lnTo>
                <a:lnTo>
                  <a:pt x="118" y="94"/>
                </a:lnTo>
                <a:lnTo>
                  <a:pt x="120" y="94"/>
                </a:lnTo>
                <a:lnTo>
                  <a:pt x="120" y="92"/>
                </a:lnTo>
                <a:lnTo>
                  <a:pt x="120" y="92"/>
                </a:lnTo>
                <a:lnTo>
                  <a:pt x="120" y="92"/>
                </a:lnTo>
                <a:lnTo>
                  <a:pt x="118" y="92"/>
                </a:lnTo>
                <a:lnTo>
                  <a:pt x="118" y="92"/>
                </a:lnTo>
                <a:lnTo>
                  <a:pt x="118" y="92"/>
                </a:lnTo>
                <a:lnTo>
                  <a:pt x="118" y="92"/>
                </a:lnTo>
                <a:lnTo>
                  <a:pt x="118" y="92"/>
                </a:lnTo>
                <a:lnTo>
                  <a:pt x="118" y="92"/>
                </a:lnTo>
                <a:lnTo>
                  <a:pt x="118" y="92"/>
                </a:lnTo>
                <a:lnTo>
                  <a:pt x="118" y="92"/>
                </a:lnTo>
                <a:lnTo>
                  <a:pt x="118" y="92"/>
                </a:lnTo>
                <a:lnTo>
                  <a:pt x="118" y="92"/>
                </a:lnTo>
                <a:lnTo>
                  <a:pt x="120" y="92"/>
                </a:lnTo>
                <a:lnTo>
                  <a:pt x="120" y="92"/>
                </a:lnTo>
                <a:lnTo>
                  <a:pt x="120" y="90"/>
                </a:lnTo>
                <a:lnTo>
                  <a:pt x="120" y="90"/>
                </a:lnTo>
                <a:lnTo>
                  <a:pt x="120" y="90"/>
                </a:lnTo>
                <a:lnTo>
                  <a:pt x="120" y="90"/>
                </a:lnTo>
                <a:lnTo>
                  <a:pt x="118" y="90"/>
                </a:lnTo>
                <a:lnTo>
                  <a:pt x="118" y="90"/>
                </a:lnTo>
                <a:lnTo>
                  <a:pt x="118" y="90"/>
                </a:lnTo>
                <a:lnTo>
                  <a:pt x="118" y="90"/>
                </a:lnTo>
                <a:lnTo>
                  <a:pt x="118" y="90"/>
                </a:lnTo>
                <a:lnTo>
                  <a:pt x="118" y="90"/>
                </a:lnTo>
                <a:lnTo>
                  <a:pt x="118" y="90"/>
                </a:lnTo>
                <a:lnTo>
                  <a:pt x="118" y="90"/>
                </a:lnTo>
                <a:lnTo>
                  <a:pt x="118" y="90"/>
                </a:lnTo>
                <a:lnTo>
                  <a:pt x="118" y="90"/>
                </a:lnTo>
                <a:lnTo>
                  <a:pt x="118" y="90"/>
                </a:lnTo>
                <a:lnTo>
                  <a:pt x="118" y="90"/>
                </a:lnTo>
                <a:lnTo>
                  <a:pt x="118" y="90"/>
                </a:lnTo>
                <a:lnTo>
                  <a:pt x="120" y="90"/>
                </a:lnTo>
                <a:lnTo>
                  <a:pt x="120" y="90"/>
                </a:lnTo>
                <a:lnTo>
                  <a:pt x="120" y="90"/>
                </a:lnTo>
                <a:lnTo>
                  <a:pt x="120" y="90"/>
                </a:lnTo>
                <a:lnTo>
                  <a:pt x="120" y="90"/>
                </a:lnTo>
                <a:lnTo>
                  <a:pt x="118" y="90"/>
                </a:lnTo>
                <a:lnTo>
                  <a:pt x="118" y="90"/>
                </a:lnTo>
                <a:lnTo>
                  <a:pt x="118" y="90"/>
                </a:lnTo>
                <a:lnTo>
                  <a:pt x="116" y="90"/>
                </a:lnTo>
                <a:lnTo>
                  <a:pt x="116" y="90"/>
                </a:lnTo>
                <a:lnTo>
                  <a:pt x="116" y="90"/>
                </a:lnTo>
                <a:lnTo>
                  <a:pt x="116" y="90"/>
                </a:lnTo>
                <a:lnTo>
                  <a:pt x="116" y="90"/>
                </a:lnTo>
                <a:lnTo>
                  <a:pt x="116" y="90"/>
                </a:lnTo>
                <a:lnTo>
                  <a:pt x="114" y="90"/>
                </a:lnTo>
                <a:lnTo>
                  <a:pt x="112" y="90"/>
                </a:lnTo>
                <a:lnTo>
                  <a:pt x="112" y="90"/>
                </a:lnTo>
                <a:lnTo>
                  <a:pt x="112" y="90"/>
                </a:lnTo>
                <a:lnTo>
                  <a:pt x="112" y="88"/>
                </a:lnTo>
                <a:lnTo>
                  <a:pt x="112" y="88"/>
                </a:lnTo>
                <a:lnTo>
                  <a:pt x="114" y="88"/>
                </a:lnTo>
                <a:lnTo>
                  <a:pt x="114" y="88"/>
                </a:lnTo>
                <a:lnTo>
                  <a:pt x="114" y="88"/>
                </a:lnTo>
                <a:lnTo>
                  <a:pt x="114" y="88"/>
                </a:lnTo>
                <a:lnTo>
                  <a:pt x="112" y="88"/>
                </a:lnTo>
                <a:lnTo>
                  <a:pt x="112" y="88"/>
                </a:lnTo>
                <a:lnTo>
                  <a:pt x="110" y="88"/>
                </a:lnTo>
                <a:lnTo>
                  <a:pt x="110" y="88"/>
                </a:lnTo>
                <a:lnTo>
                  <a:pt x="110" y="88"/>
                </a:lnTo>
                <a:lnTo>
                  <a:pt x="110" y="88"/>
                </a:lnTo>
                <a:lnTo>
                  <a:pt x="110" y="88"/>
                </a:lnTo>
                <a:lnTo>
                  <a:pt x="108" y="88"/>
                </a:lnTo>
                <a:lnTo>
                  <a:pt x="108" y="88"/>
                </a:lnTo>
                <a:lnTo>
                  <a:pt x="108" y="88"/>
                </a:lnTo>
                <a:lnTo>
                  <a:pt x="108" y="88"/>
                </a:lnTo>
                <a:lnTo>
                  <a:pt x="108" y="88"/>
                </a:lnTo>
                <a:lnTo>
                  <a:pt x="106" y="88"/>
                </a:lnTo>
                <a:lnTo>
                  <a:pt x="106" y="88"/>
                </a:lnTo>
                <a:lnTo>
                  <a:pt x="106" y="88"/>
                </a:lnTo>
                <a:lnTo>
                  <a:pt x="106" y="88"/>
                </a:lnTo>
                <a:lnTo>
                  <a:pt x="108" y="88"/>
                </a:lnTo>
                <a:lnTo>
                  <a:pt x="108" y="88"/>
                </a:lnTo>
                <a:lnTo>
                  <a:pt x="108" y="88"/>
                </a:lnTo>
                <a:lnTo>
                  <a:pt x="108" y="88"/>
                </a:lnTo>
                <a:lnTo>
                  <a:pt x="108" y="88"/>
                </a:lnTo>
                <a:lnTo>
                  <a:pt x="108" y="88"/>
                </a:lnTo>
                <a:lnTo>
                  <a:pt x="110" y="88"/>
                </a:lnTo>
                <a:lnTo>
                  <a:pt x="110" y="88"/>
                </a:lnTo>
                <a:lnTo>
                  <a:pt x="108" y="86"/>
                </a:lnTo>
                <a:lnTo>
                  <a:pt x="108" y="86"/>
                </a:lnTo>
                <a:lnTo>
                  <a:pt x="108" y="86"/>
                </a:lnTo>
                <a:lnTo>
                  <a:pt x="108" y="86"/>
                </a:lnTo>
                <a:lnTo>
                  <a:pt x="108" y="86"/>
                </a:lnTo>
                <a:lnTo>
                  <a:pt x="108" y="86"/>
                </a:lnTo>
                <a:lnTo>
                  <a:pt x="108" y="88"/>
                </a:lnTo>
                <a:lnTo>
                  <a:pt x="106" y="88"/>
                </a:lnTo>
                <a:lnTo>
                  <a:pt x="106" y="88"/>
                </a:lnTo>
                <a:lnTo>
                  <a:pt x="106" y="88"/>
                </a:lnTo>
                <a:lnTo>
                  <a:pt x="106" y="88"/>
                </a:lnTo>
                <a:lnTo>
                  <a:pt x="104" y="86"/>
                </a:lnTo>
                <a:lnTo>
                  <a:pt x="104" y="86"/>
                </a:lnTo>
                <a:lnTo>
                  <a:pt x="106" y="86"/>
                </a:lnTo>
                <a:lnTo>
                  <a:pt x="106" y="86"/>
                </a:lnTo>
                <a:lnTo>
                  <a:pt x="106" y="86"/>
                </a:lnTo>
                <a:lnTo>
                  <a:pt x="106" y="86"/>
                </a:lnTo>
                <a:lnTo>
                  <a:pt x="104" y="86"/>
                </a:lnTo>
                <a:lnTo>
                  <a:pt x="104" y="86"/>
                </a:lnTo>
                <a:lnTo>
                  <a:pt x="102" y="86"/>
                </a:lnTo>
                <a:lnTo>
                  <a:pt x="102" y="86"/>
                </a:lnTo>
                <a:lnTo>
                  <a:pt x="102" y="86"/>
                </a:lnTo>
                <a:lnTo>
                  <a:pt x="102" y="86"/>
                </a:lnTo>
                <a:lnTo>
                  <a:pt x="102" y="86"/>
                </a:lnTo>
                <a:lnTo>
                  <a:pt x="100" y="86"/>
                </a:lnTo>
                <a:lnTo>
                  <a:pt x="100" y="86"/>
                </a:lnTo>
                <a:lnTo>
                  <a:pt x="100" y="86"/>
                </a:lnTo>
                <a:lnTo>
                  <a:pt x="100" y="86"/>
                </a:lnTo>
                <a:lnTo>
                  <a:pt x="98" y="86"/>
                </a:lnTo>
                <a:lnTo>
                  <a:pt x="98" y="86"/>
                </a:lnTo>
                <a:lnTo>
                  <a:pt x="100" y="84"/>
                </a:lnTo>
                <a:lnTo>
                  <a:pt x="100" y="84"/>
                </a:lnTo>
                <a:lnTo>
                  <a:pt x="100" y="84"/>
                </a:lnTo>
                <a:lnTo>
                  <a:pt x="100" y="84"/>
                </a:lnTo>
                <a:lnTo>
                  <a:pt x="98" y="84"/>
                </a:lnTo>
                <a:lnTo>
                  <a:pt x="98" y="84"/>
                </a:lnTo>
                <a:lnTo>
                  <a:pt x="96" y="84"/>
                </a:lnTo>
                <a:lnTo>
                  <a:pt x="94" y="84"/>
                </a:lnTo>
                <a:lnTo>
                  <a:pt x="94" y="84"/>
                </a:lnTo>
                <a:lnTo>
                  <a:pt x="94" y="84"/>
                </a:lnTo>
                <a:lnTo>
                  <a:pt x="94" y="84"/>
                </a:lnTo>
                <a:lnTo>
                  <a:pt x="92" y="84"/>
                </a:lnTo>
                <a:lnTo>
                  <a:pt x="92" y="84"/>
                </a:lnTo>
                <a:lnTo>
                  <a:pt x="92" y="84"/>
                </a:lnTo>
                <a:lnTo>
                  <a:pt x="92" y="84"/>
                </a:lnTo>
                <a:lnTo>
                  <a:pt x="90" y="84"/>
                </a:lnTo>
                <a:lnTo>
                  <a:pt x="90" y="84"/>
                </a:lnTo>
                <a:lnTo>
                  <a:pt x="90" y="84"/>
                </a:lnTo>
                <a:lnTo>
                  <a:pt x="90" y="84"/>
                </a:lnTo>
                <a:lnTo>
                  <a:pt x="88" y="84"/>
                </a:lnTo>
                <a:lnTo>
                  <a:pt x="88" y="84"/>
                </a:lnTo>
                <a:lnTo>
                  <a:pt x="88" y="84"/>
                </a:lnTo>
                <a:lnTo>
                  <a:pt x="88" y="84"/>
                </a:lnTo>
                <a:lnTo>
                  <a:pt x="88" y="84"/>
                </a:lnTo>
                <a:lnTo>
                  <a:pt x="88" y="84"/>
                </a:lnTo>
                <a:lnTo>
                  <a:pt x="88" y="84"/>
                </a:lnTo>
                <a:lnTo>
                  <a:pt x="88" y="84"/>
                </a:lnTo>
                <a:lnTo>
                  <a:pt x="88" y="84"/>
                </a:lnTo>
                <a:lnTo>
                  <a:pt x="88" y="84"/>
                </a:lnTo>
                <a:lnTo>
                  <a:pt x="88" y="84"/>
                </a:lnTo>
                <a:lnTo>
                  <a:pt x="88" y="82"/>
                </a:lnTo>
                <a:lnTo>
                  <a:pt x="88" y="82"/>
                </a:lnTo>
                <a:lnTo>
                  <a:pt x="86" y="82"/>
                </a:lnTo>
                <a:lnTo>
                  <a:pt x="86" y="82"/>
                </a:lnTo>
                <a:lnTo>
                  <a:pt x="86" y="82"/>
                </a:lnTo>
                <a:lnTo>
                  <a:pt x="86" y="82"/>
                </a:lnTo>
                <a:lnTo>
                  <a:pt x="86" y="84"/>
                </a:lnTo>
                <a:lnTo>
                  <a:pt x="86" y="84"/>
                </a:lnTo>
                <a:lnTo>
                  <a:pt x="86" y="84"/>
                </a:lnTo>
                <a:lnTo>
                  <a:pt x="84" y="84"/>
                </a:lnTo>
                <a:lnTo>
                  <a:pt x="84" y="84"/>
                </a:lnTo>
                <a:lnTo>
                  <a:pt x="84" y="84"/>
                </a:lnTo>
                <a:lnTo>
                  <a:pt x="84" y="82"/>
                </a:lnTo>
                <a:lnTo>
                  <a:pt x="82" y="84"/>
                </a:lnTo>
                <a:lnTo>
                  <a:pt x="82" y="84"/>
                </a:lnTo>
                <a:lnTo>
                  <a:pt x="82" y="84"/>
                </a:lnTo>
                <a:lnTo>
                  <a:pt x="82" y="84"/>
                </a:lnTo>
                <a:lnTo>
                  <a:pt x="82" y="84"/>
                </a:lnTo>
                <a:lnTo>
                  <a:pt x="82" y="84"/>
                </a:lnTo>
                <a:lnTo>
                  <a:pt x="82" y="84"/>
                </a:lnTo>
                <a:lnTo>
                  <a:pt x="82" y="84"/>
                </a:lnTo>
                <a:lnTo>
                  <a:pt x="82" y="84"/>
                </a:lnTo>
                <a:lnTo>
                  <a:pt x="80" y="84"/>
                </a:lnTo>
                <a:lnTo>
                  <a:pt x="80" y="84"/>
                </a:lnTo>
                <a:lnTo>
                  <a:pt x="80" y="84"/>
                </a:lnTo>
                <a:lnTo>
                  <a:pt x="82" y="82"/>
                </a:lnTo>
                <a:lnTo>
                  <a:pt x="82" y="82"/>
                </a:lnTo>
                <a:lnTo>
                  <a:pt x="82" y="82"/>
                </a:lnTo>
                <a:lnTo>
                  <a:pt x="82" y="82"/>
                </a:lnTo>
                <a:lnTo>
                  <a:pt x="82" y="82"/>
                </a:lnTo>
                <a:lnTo>
                  <a:pt x="82" y="82"/>
                </a:lnTo>
                <a:lnTo>
                  <a:pt x="80" y="82"/>
                </a:lnTo>
                <a:lnTo>
                  <a:pt x="78" y="82"/>
                </a:lnTo>
                <a:lnTo>
                  <a:pt x="78" y="82"/>
                </a:lnTo>
                <a:lnTo>
                  <a:pt x="78" y="82"/>
                </a:lnTo>
                <a:lnTo>
                  <a:pt x="76" y="82"/>
                </a:lnTo>
                <a:lnTo>
                  <a:pt x="76" y="82"/>
                </a:lnTo>
                <a:lnTo>
                  <a:pt x="76" y="82"/>
                </a:lnTo>
                <a:lnTo>
                  <a:pt x="76" y="82"/>
                </a:lnTo>
                <a:lnTo>
                  <a:pt x="76" y="82"/>
                </a:lnTo>
                <a:lnTo>
                  <a:pt x="76" y="82"/>
                </a:lnTo>
                <a:lnTo>
                  <a:pt x="76" y="82"/>
                </a:lnTo>
                <a:lnTo>
                  <a:pt x="76" y="82"/>
                </a:lnTo>
                <a:lnTo>
                  <a:pt x="72" y="84"/>
                </a:lnTo>
                <a:lnTo>
                  <a:pt x="70" y="84"/>
                </a:lnTo>
                <a:lnTo>
                  <a:pt x="70" y="84"/>
                </a:lnTo>
                <a:lnTo>
                  <a:pt x="68" y="84"/>
                </a:lnTo>
                <a:lnTo>
                  <a:pt x="68" y="84"/>
                </a:lnTo>
                <a:lnTo>
                  <a:pt x="68" y="84"/>
                </a:lnTo>
                <a:lnTo>
                  <a:pt x="68" y="84"/>
                </a:lnTo>
                <a:lnTo>
                  <a:pt x="68" y="84"/>
                </a:lnTo>
                <a:lnTo>
                  <a:pt x="68" y="84"/>
                </a:lnTo>
                <a:lnTo>
                  <a:pt x="68" y="84"/>
                </a:lnTo>
                <a:lnTo>
                  <a:pt x="68" y="82"/>
                </a:lnTo>
                <a:lnTo>
                  <a:pt x="68" y="82"/>
                </a:lnTo>
                <a:lnTo>
                  <a:pt x="68" y="82"/>
                </a:lnTo>
                <a:lnTo>
                  <a:pt x="68" y="82"/>
                </a:lnTo>
                <a:lnTo>
                  <a:pt x="68" y="82"/>
                </a:lnTo>
                <a:lnTo>
                  <a:pt x="68" y="82"/>
                </a:lnTo>
                <a:lnTo>
                  <a:pt x="68" y="82"/>
                </a:lnTo>
                <a:lnTo>
                  <a:pt x="66" y="82"/>
                </a:lnTo>
                <a:lnTo>
                  <a:pt x="66" y="82"/>
                </a:lnTo>
                <a:lnTo>
                  <a:pt x="66" y="82"/>
                </a:lnTo>
                <a:lnTo>
                  <a:pt x="66" y="82"/>
                </a:lnTo>
                <a:lnTo>
                  <a:pt x="66" y="82"/>
                </a:lnTo>
                <a:lnTo>
                  <a:pt x="66" y="84"/>
                </a:lnTo>
                <a:lnTo>
                  <a:pt x="66" y="84"/>
                </a:lnTo>
                <a:lnTo>
                  <a:pt x="66" y="84"/>
                </a:lnTo>
                <a:lnTo>
                  <a:pt x="64" y="84"/>
                </a:lnTo>
                <a:lnTo>
                  <a:pt x="64" y="84"/>
                </a:lnTo>
                <a:lnTo>
                  <a:pt x="64" y="84"/>
                </a:lnTo>
                <a:lnTo>
                  <a:pt x="64" y="84"/>
                </a:lnTo>
                <a:lnTo>
                  <a:pt x="64" y="82"/>
                </a:lnTo>
                <a:lnTo>
                  <a:pt x="64" y="82"/>
                </a:lnTo>
                <a:lnTo>
                  <a:pt x="64" y="82"/>
                </a:lnTo>
                <a:lnTo>
                  <a:pt x="64" y="82"/>
                </a:lnTo>
                <a:lnTo>
                  <a:pt x="64" y="84"/>
                </a:lnTo>
                <a:lnTo>
                  <a:pt x="62" y="84"/>
                </a:lnTo>
                <a:lnTo>
                  <a:pt x="62" y="84"/>
                </a:lnTo>
                <a:lnTo>
                  <a:pt x="62" y="84"/>
                </a:lnTo>
                <a:lnTo>
                  <a:pt x="62" y="84"/>
                </a:lnTo>
                <a:lnTo>
                  <a:pt x="62" y="84"/>
                </a:lnTo>
                <a:lnTo>
                  <a:pt x="62" y="84"/>
                </a:lnTo>
                <a:lnTo>
                  <a:pt x="62" y="84"/>
                </a:lnTo>
                <a:lnTo>
                  <a:pt x="62" y="84"/>
                </a:lnTo>
                <a:lnTo>
                  <a:pt x="62" y="84"/>
                </a:lnTo>
                <a:lnTo>
                  <a:pt x="62" y="84"/>
                </a:lnTo>
                <a:lnTo>
                  <a:pt x="62" y="84"/>
                </a:lnTo>
                <a:lnTo>
                  <a:pt x="62" y="84"/>
                </a:lnTo>
                <a:lnTo>
                  <a:pt x="62" y="84"/>
                </a:lnTo>
                <a:lnTo>
                  <a:pt x="62" y="84"/>
                </a:lnTo>
                <a:lnTo>
                  <a:pt x="60" y="84"/>
                </a:lnTo>
                <a:lnTo>
                  <a:pt x="60" y="84"/>
                </a:lnTo>
                <a:lnTo>
                  <a:pt x="60" y="84"/>
                </a:lnTo>
                <a:lnTo>
                  <a:pt x="60" y="84"/>
                </a:lnTo>
                <a:lnTo>
                  <a:pt x="60" y="84"/>
                </a:lnTo>
                <a:lnTo>
                  <a:pt x="60" y="84"/>
                </a:lnTo>
                <a:lnTo>
                  <a:pt x="60" y="84"/>
                </a:lnTo>
                <a:lnTo>
                  <a:pt x="58" y="84"/>
                </a:lnTo>
                <a:lnTo>
                  <a:pt x="58" y="84"/>
                </a:lnTo>
                <a:lnTo>
                  <a:pt x="58" y="84"/>
                </a:lnTo>
                <a:lnTo>
                  <a:pt x="56" y="84"/>
                </a:lnTo>
                <a:lnTo>
                  <a:pt x="56" y="84"/>
                </a:lnTo>
                <a:lnTo>
                  <a:pt x="58" y="84"/>
                </a:lnTo>
                <a:lnTo>
                  <a:pt x="58" y="84"/>
                </a:lnTo>
                <a:lnTo>
                  <a:pt x="58" y="84"/>
                </a:lnTo>
                <a:lnTo>
                  <a:pt x="58" y="84"/>
                </a:lnTo>
                <a:lnTo>
                  <a:pt x="56" y="84"/>
                </a:lnTo>
                <a:lnTo>
                  <a:pt x="56" y="84"/>
                </a:lnTo>
                <a:lnTo>
                  <a:pt x="56" y="84"/>
                </a:lnTo>
                <a:lnTo>
                  <a:pt x="56" y="84"/>
                </a:lnTo>
                <a:lnTo>
                  <a:pt x="56" y="86"/>
                </a:lnTo>
                <a:lnTo>
                  <a:pt x="56" y="86"/>
                </a:lnTo>
                <a:lnTo>
                  <a:pt x="56" y="86"/>
                </a:lnTo>
                <a:lnTo>
                  <a:pt x="56" y="86"/>
                </a:lnTo>
                <a:lnTo>
                  <a:pt x="54" y="86"/>
                </a:lnTo>
                <a:lnTo>
                  <a:pt x="54" y="86"/>
                </a:lnTo>
                <a:lnTo>
                  <a:pt x="54" y="86"/>
                </a:lnTo>
                <a:lnTo>
                  <a:pt x="52" y="86"/>
                </a:lnTo>
                <a:lnTo>
                  <a:pt x="52" y="86"/>
                </a:lnTo>
                <a:lnTo>
                  <a:pt x="52" y="86"/>
                </a:lnTo>
                <a:lnTo>
                  <a:pt x="52" y="86"/>
                </a:lnTo>
                <a:lnTo>
                  <a:pt x="50" y="86"/>
                </a:lnTo>
                <a:lnTo>
                  <a:pt x="50" y="86"/>
                </a:lnTo>
                <a:lnTo>
                  <a:pt x="50" y="86"/>
                </a:lnTo>
                <a:lnTo>
                  <a:pt x="50" y="84"/>
                </a:lnTo>
                <a:lnTo>
                  <a:pt x="50" y="84"/>
                </a:lnTo>
                <a:lnTo>
                  <a:pt x="50" y="84"/>
                </a:lnTo>
                <a:lnTo>
                  <a:pt x="52" y="84"/>
                </a:lnTo>
                <a:lnTo>
                  <a:pt x="52" y="84"/>
                </a:lnTo>
                <a:lnTo>
                  <a:pt x="52" y="84"/>
                </a:lnTo>
                <a:lnTo>
                  <a:pt x="52" y="84"/>
                </a:lnTo>
                <a:lnTo>
                  <a:pt x="52" y="84"/>
                </a:lnTo>
                <a:lnTo>
                  <a:pt x="52" y="84"/>
                </a:lnTo>
                <a:lnTo>
                  <a:pt x="52" y="84"/>
                </a:lnTo>
                <a:lnTo>
                  <a:pt x="52" y="84"/>
                </a:lnTo>
                <a:lnTo>
                  <a:pt x="52" y="84"/>
                </a:lnTo>
                <a:lnTo>
                  <a:pt x="52" y="84"/>
                </a:lnTo>
                <a:lnTo>
                  <a:pt x="52" y="84"/>
                </a:lnTo>
                <a:lnTo>
                  <a:pt x="52" y="84"/>
                </a:lnTo>
                <a:lnTo>
                  <a:pt x="54" y="84"/>
                </a:lnTo>
                <a:lnTo>
                  <a:pt x="54" y="84"/>
                </a:lnTo>
                <a:lnTo>
                  <a:pt x="54" y="84"/>
                </a:lnTo>
                <a:lnTo>
                  <a:pt x="54" y="84"/>
                </a:lnTo>
                <a:lnTo>
                  <a:pt x="54" y="84"/>
                </a:lnTo>
                <a:lnTo>
                  <a:pt x="54" y="82"/>
                </a:lnTo>
                <a:lnTo>
                  <a:pt x="54" y="82"/>
                </a:lnTo>
                <a:lnTo>
                  <a:pt x="52" y="82"/>
                </a:lnTo>
                <a:lnTo>
                  <a:pt x="52" y="82"/>
                </a:lnTo>
                <a:lnTo>
                  <a:pt x="52" y="82"/>
                </a:lnTo>
                <a:lnTo>
                  <a:pt x="50" y="82"/>
                </a:lnTo>
                <a:lnTo>
                  <a:pt x="48" y="82"/>
                </a:lnTo>
                <a:lnTo>
                  <a:pt x="48" y="82"/>
                </a:lnTo>
                <a:lnTo>
                  <a:pt x="48" y="82"/>
                </a:lnTo>
                <a:lnTo>
                  <a:pt x="46" y="84"/>
                </a:lnTo>
                <a:lnTo>
                  <a:pt x="46" y="84"/>
                </a:lnTo>
                <a:lnTo>
                  <a:pt x="46" y="84"/>
                </a:lnTo>
                <a:lnTo>
                  <a:pt x="46" y="86"/>
                </a:lnTo>
                <a:lnTo>
                  <a:pt x="44" y="86"/>
                </a:lnTo>
                <a:lnTo>
                  <a:pt x="44" y="86"/>
                </a:lnTo>
                <a:lnTo>
                  <a:pt x="44" y="86"/>
                </a:lnTo>
                <a:lnTo>
                  <a:pt x="44" y="86"/>
                </a:lnTo>
                <a:lnTo>
                  <a:pt x="44" y="86"/>
                </a:lnTo>
                <a:lnTo>
                  <a:pt x="44" y="86"/>
                </a:lnTo>
                <a:lnTo>
                  <a:pt x="42" y="84"/>
                </a:lnTo>
                <a:lnTo>
                  <a:pt x="42" y="84"/>
                </a:lnTo>
                <a:lnTo>
                  <a:pt x="42" y="84"/>
                </a:lnTo>
                <a:lnTo>
                  <a:pt x="42" y="82"/>
                </a:lnTo>
                <a:lnTo>
                  <a:pt x="40" y="82"/>
                </a:lnTo>
                <a:lnTo>
                  <a:pt x="40" y="82"/>
                </a:lnTo>
                <a:lnTo>
                  <a:pt x="40" y="84"/>
                </a:lnTo>
                <a:lnTo>
                  <a:pt x="40" y="84"/>
                </a:lnTo>
                <a:lnTo>
                  <a:pt x="40" y="84"/>
                </a:lnTo>
                <a:lnTo>
                  <a:pt x="40" y="84"/>
                </a:lnTo>
                <a:lnTo>
                  <a:pt x="38" y="84"/>
                </a:lnTo>
                <a:lnTo>
                  <a:pt x="38" y="84"/>
                </a:lnTo>
                <a:lnTo>
                  <a:pt x="36" y="84"/>
                </a:lnTo>
                <a:lnTo>
                  <a:pt x="36" y="84"/>
                </a:lnTo>
                <a:lnTo>
                  <a:pt x="38" y="84"/>
                </a:lnTo>
                <a:lnTo>
                  <a:pt x="38" y="84"/>
                </a:lnTo>
                <a:lnTo>
                  <a:pt x="38" y="84"/>
                </a:lnTo>
                <a:lnTo>
                  <a:pt x="38" y="84"/>
                </a:lnTo>
                <a:lnTo>
                  <a:pt x="38" y="84"/>
                </a:lnTo>
                <a:lnTo>
                  <a:pt x="40" y="84"/>
                </a:lnTo>
                <a:lnTo>
                  <a:pt x="40" y="84"/>
                </a:lnTo>
                <a:lnTo>
                  <a:pt x="40" y="84"/>
                </a:lnTo>
                <a:lnTo>
                  <a:pt x="38" y="86"/>
                </a:lnTo>
                <a:lnTo>
                  <a:pt x="40" y="86"/>
                </a:lnTo>
                <a:lnTo>
                  <a:pt x="40" y="86"/>
                </a:lnTo>
                <a:lnTo>
                  <a:pt x="40" y="86"/>
                </a:lnTo>
                <a:lnTo>
                  <a:pt x="40" y="86"/>
                </a:lnTo>
                <a:lnTo>
                  <a:pt x="40" y="86"/>
                </a:lnTo>
                <a:lnTo>
                  <a:pt x="42" y="86"/>
                </a:lnTo>
                <a:lnTo>
                  <a:pt x="42" y="86"/>
                </a:lnTo>
                <a:lnTo>
                  <a:pt x="42" y="86"/>
                </a:lnTo>
                <a:lnTo>
                  <a:pt x="42" y="88"/>
                </a:lnTo>
                <a:lnTo>
                  <a:pt x="42" y="88"/>
                </a:lnTo>
                <a:lnTo>
                  <a:pt x="42" y="88"/>
                </a:lnTo>
                <a:lnTo>
                  <a:pt x="42" y="88"/>
                </a:lnTo>
                <a:lnTo>
                  <a:pt x="42" y="88"/>
                </a:lnTo>
                <a:lnTo>
                  <a:pt x="42" y="88"/>
                </a:lnTo>
                <a:lnTo>
                  <a:pt x="42" y="88"/>
                </a:lnTo>
                <a:lnTo>
                  <a:pt x="42" y="88"/>
                </a:lnTo>
                <a:lnTo>
                  <a:pt x="42" y="88"/>
                </a:lnTo>
                <a:lnTo>
                  <a:pt x="40" y="88"/>
                </a:lnTo>
                <a:lnTo>
                  <a:pt x="40" y="88"/>
                </a:lnTo>
                <a:lnTo>
                  <a:pt x="40" y="86"/>
                </a:lnTo>
                <a:lnTo>
                  <a:pt x="38" y="86"/>
                </a:lnTo>
                <a:lnTo>
                  <a:pt x="36" y="86"/>
                </a:lnTo>
                <a:lnTo>
                  <a:pt x="36" y="86"/>
                </a:lnTo>
                <a:lnTo>
                  <a:pt x="34" y="86"/>
                </a:lnTo>
                <a:lnTo>
                  <a:pt x="34" y="86"/>
                </a:lnTo>
                <a:lnTo>
                  <a:pt x="32" y="86"/>
                </a:lnTo>
                <a:lnTo>
                  <a:pt x="32" y="86"/>
                </a:lnTo>
                <a:lnTo>
                  <a:pt x="30" y="86"/>
                </a:lnTo>
                <a:lnTo>
                  <a:pt x="30" y="86"/>
                </a:lnTo>
                <a:lnTo>
                  <a:pt x="28" y="86"/>
                </a:lnTo>
                <a:lnTo>
                  <a:pt x="26" y="86"/>
                </a:lnTo>
                <a:lnTo>
                  <a:pt x="26" y="86"/>
                </a:lnTo>
                <a:lnTo>
                  <a:pt x="26" y="86"/>
                </a:lnTo>
                <a:lnTo>
                  <a:pt x="26" y="86"/>
                </a:lnTo>
                <a:lnTo>
                  <a:pt x="26" y="86"/>
                </a:lnTo>
                <a:lnTo>
                  <a:pt x="24" y="86"/>
                </a:lnTo>
                <a:lnTo>
                  <a:pt x="24" y="86"/>
                </a:lnTo>
                <a:lnTo>
                  <a:pt x="24" y="84"/>
                </a:lnTo>
                <a:lnTo>
                  <a:pt x="24" y="84"/>
                </a:lnTo>
                <a:lnTo>
                  <a:pt x="24" y="84"/>
                </a:lnTo>
                <a:lnTo>
                  <a:pt x="24" y="84"/>
                </a:lnTo>
                <a:lnTo>
                  <a:pt x="26" y="84"/>
                </a:lnTo>
                <a:lnTo>
                  <a:pt x="26" y="84"/>
                </a:lnTo>
                <a:lnTo>
                  <a:pt x="26" y="84"/>
                </a:lnTo>
                <a:lnTo>
                  <a:pt x="26" y="84"/>
                </a:lnTo>
                <a:lnTo>
                  <a:pt x="26" y="84"/>
                </a:lnTo>
                <a:lnTo>
                  <a:pt x="26" y="84"/>
                </a:lnTo>
                <a:lnTo>
                  <a:pt x="24" y="84"/>
                </a:lnTo>
                <a:lnTo>
                  <a:pt x="24" y="84"/>
                </a:lnTo>
                <a:lnTo>
                  <a:pt x="22" y="84"/>
                </a:lnTo>
                <a:lnTo>
                  <a:pt x="22" y="84"/>
                </a:lnTo>
                <a:lnTo>
                  <a:pt x="22" y="84"/>
                </a:lnTo>
                <a:lnTo>
                  <a:pt x="22" y="84"/>
                </a:lnTo>
                <a:lnTo>
                  <a:pt x="22" y="84"/>
                </a:lnTo>
                <a:lnTo>
                  <a:pt x="22" y="84"/>
                </a:lnTo>
                <a:lnTo>
                  <a:pt x="22" y="84"/>
                </a:lnTo>
                <a:lnTo>
                  <a:pt x="22" y="84"/>
                </a:lnTo>
                <a:lnTo>
                  <a:pt x="22" y="84"/>
                </a:lnTo>
                <a:lnTo>
                  <a:pt x="22" y="82"/>
                </a:lnTo>
                <a:lnTo>
                  <a:pt x="20" y="82"/>
                </a:lnTo>
                <a:lnTo>
                  <a:pt x="20" y="82"/>
                </a:lnTo>
                <a:lnTo>
                  <a:pt x="20" y="82"/>
                </a:lnTo>
                <a:lnTo>
                  <a:pt x="18" y="82"/>
                </a:lnTo>
                <a:lnTo>
                  <a:pt x="18" y="82"/>
                </a:lnTo>
                <a:lnTo>
                  <a:pt x="18" y="82"/>
                </a:lnTo>
                <a:lnTo>
                  <a:pt x="18" y="82"/>
                </a:lnTo>
                <a:lnTo>
                  <a:pt x="16" y="82"/>
                </a:lnTo>
                <a:lnTo>
                  <a:pt x="16" y="82"/>
                </a:lnTo>
                <a:lnTo>
                  <a:pt x="16" y="82"/>
                </a:lnTo>
                <a:lnTo>
                  <a:pt x="18" y="80"/>
                </a:lnTo>
                <a:lnTo>
                  <a:pt x="18" y="80"/>
                </a:lnTo>
                <a:lnTo>
                  <a:pt x="18" y="80"/>
                </a:lnTo>
                <a:lnTo>
                  <a:pt x="18" y="80"/>
                </a:lnTo>
                <a:lnTo>
                  <a:pt x="20" y="80"/>
                </a:lnTo>
                <a:lnTo>
                  <a:pt x="20" y="80"/>
                </a:lnTo>
                <a:lnTo>
                  <a:pt x="22" y="80"/>
                </a:lnTo>
                <a:lnTo>
                  <a:pt x="22" y="80"/>
                </a:lnTo>
                <a:lnTo>
                  <a:pt x="24" y="80"/>
                </a:lnTo>
                <a:lnTo>
                  <a:pt x="24" y="80"/>
                </a:lnTo>
                <a:lnTo>
                  <a:pt x="26" y="80"/>
                </a:lnTo>
                <a:lnTo>
                  <a:pt x="26" y="80"/>
                </a:lnTo>
                <a:lnTo>
                  <a:pt x="28" y="78"/>
                </a:lnTo>
                <a:lnTo>
                  <a:pt x="28" y="78"/>
                </a:lnTo>
                <a:lnTo>
                  <a:pt x="28" y="78"/>
                </a:lnTo>
                <a:lnTo>
                  <a:pt x="28" y="78"/>
                </a:lnTo>
                <a:lnTo>
                  <a:pt x="30" y="78"/>
                </a:lnTo>
                <a:lnTo>
                  <a:pt x="30" y="80"/>
                </a:lnTo>
                <a:lnTo>
                  <a:pt x="30" y="80"/>
                </a:lnTo>
                <a:lnTo>
                  <a:pt x="30" y="80"/>
                </a:lnTo>
                <a:lnTo>
                  <a:pt x="30" y="80"/>
                </a:lnTo>
                <a:lnTo>
                  <a:pt x="34" y="80"/>
                </a:lnTo>
                <a:lnTo>
                  <a:pt x="34" y="80"/>
                </a:lnTo>
                <a:lnTo>
                  <a:pt x="34" y="78"/>
                </a:lnTo>
                <a:lnTo>
                  <a:pt x="34" y="78"/>
                </a:lnTo>
                <a:lnTo>
                  <a:pt x="34" y="78"/>
                </a:lnTo>
                <a:lnTo>
                  <a:pt x="34" y="78"/>
                </a:lnTo>
                <a:lnTo>
                  <a:pt x="36" y="78"/>
                </a:lnTo>
                <a:lnTo>
                  <a:pt x="36" y="78"/>
                </a:lnTo>
                <a:lnTo>
                  <a:pt x="34" y="78"/>
                </a:lnTo>
                <a:lnTo>
                  <a:pt x="34" y="78"/>
                </a:lnTo>
                <a:lnTo>
                  <a:pt x="34" y="78"/>
                </a:lnTo>
                <a:lnTo>
                  <a:pt x="34" y="78"/>
                </a:lnTo>
                <a:lnTo>
                  <a:pt x="32" y="78"/>
                </a:lnTo>
                <a:lnTo>
                  <a:pt x="32" y="78"/>
                </a:lnTo>
                <a:lnTo>
                  <a:pt x="30" y="78"/>
                </a:lnTo>
                <a:lnTo>
                  <a:pt x="30" y="78"/>
                </a:lnTo>
                <a:lnTo>
                  <a:pt x="30" y="78"/>
                </a:lnTo>
                <a:lnTo>
                  <a:pt x="28" y="78"/>
                </a:lnTo>
                <a:lnTo>
                  <a:pt x="28" y="78"/>
                </a:lnTo>
                <a:lnTo>
                  <a:pt x="26" y="78"/>
                </a:lnTo>
                <a:lnTo>
                  <a:pt x="26" y="78"/>
                </a:lnTo>
                <a:lnTo>
                  <a:pt x="24" y="78"/>
                </a:lnTo>
                <a:lnTo>
                  <a:pt x="24" y="78"/>
                </a:lnTo>
                <a:lnTo>
                  <a:pt x="22" y="78"/>
                </a:lnTo>
                <a:lnTo>
                  <a:pt x="22" y="78"/>
                </a:lnTo>
                <a:lnTo>
                  <a:pt x="20" y="78"/>
                </a:lnTo>
                <a:lnTo>
                  <a:pt x="20" y="78"/>
                </a:lnTo>
                <a:lnTo>
                  <a:pt x="18" y="78"/>
                </a:lnTo>
                <a:lnTo>
                  <a:pt x="18" y="76"/>
                </a:lnTo>
                <a:lnTo>
                  <a:pt x="18" y="76"/>
                </a:lnTo>
                <a:lnTo>
                  <a:pt x="16" y="76"/>
                </a:lnTo>
                <a:lnTo>
                  <a:pt x="16" y="76"/>
                </a:lnTo>
                <a:lnTo>
                  <a:pt x="16" y="76"/>
                </a:lnTo>
                <a:lnTo>
                  <a:pt x="16" y="76"/>
                </a:lnTo>
                <a:lnTo>
                  <a:pt x="16" y="76"/>
                </a:lnTo>
                <a:lnTo>
                  <a:pt x="18" y="76"/>
                </a:lnTo>
                <a:lnTo>
                  <a:pt x="18" y="76"/>
                </a:lnTo>
                <a:lnTo>
                  <a:pt x="18" y="76"/>
                </a:lnTo>
                <a:lnTo>
                  <a:pt x="18" y="76"/>
                </a:lnTo>
                <a:lnTo>
                  <a:pt x="20" y="76"/>
                </a:lnTo>
                <a:lnTo>
                  <a:pt x="20" y="76"/>
                </a:lnTo>
                <a:lnTo>
                  <a:pt x="20" y="74"/>
                </a:lnTo>
                <a:lnTo>
                  <a:pt x="20" y="74"/>
                </a:lnTo>
                <a:lnTo>
                  <a:pt x="20" y="74"/>
                </a:lnTo>
                <a:lnTo>
                  <a:pt x="22" y="74"/>
                </a:lnTo>
                <a:lnTo>
                  <a:pt x="22" y="74"/>
                </a:lnTo>
                <a:lnTo>
                  <a:pt x="22" y="74"/>
                </a:lnTo>
                <a:lnTo>
                  <a:pt x="22" y="74"/>
                </a:lnTo>
                <a:lnTo>
                  <a:pt x="24" y="74"/>
                </a:lnTo>
                <a:lnTo>
                  <a:pt x="24" y="74"/>
                </a:lnTo>
                <a:lnTo>
                  <a:pt x="24" y="74"/>
                </a:lnTo>
                <a:lnTo>
                  <a:pt x="24" y="74"/>
                </a:lnTo>
                <a:lnTo>
                  <a:pt x="24" y="74"/>
                </a:lnTo>
                <a:lnTo>
                  <a:pt x="24" y="74"/>
                </a:lnTo>
                <a:lnTo>
                  <a:pt x="22" y="74"/>
                </a:lnTo>
                <a:lnTo>
                  <a:pt x="22" y="74"/>
                </a:lnTo>
                <a:lnTo>
                  <a:pt x="22" y="74"/>
                </a:lnTo>
                <a:lnTo>
                  <a:pt x="22" y="74"/>
                </a:lnTo>
                <a:lnTo>
                  <a:pt x="22" y="74"/>
                </a:lnTo>
                <a:lnTo>
                  <a:pt x="22" y="74"/>
                </a:lnTo>
                <a:lnTo>
                  <a:pt x="22" y="74"/>
                </a:lnTo>
                <a:lnTo>
                  <a:pt x="18" y="74"/>
                </a:lnTo>
                <a:lnTo>
                  <a:pt x="18" y="76"/>
                </a:lnTo>
                <a:lnTo>
                  <a:pt x="14" y="76"/>
                </a:lnTo>
                <a:lnTo>
                  <a:pt x="14" y="76"/>
                </a:lnTo>
                <a:lnTo>
                  <a:pt x="12" y="76"/>
                </a:lnTo>
                <a:lnTo>
                  <a:pt x="12" y="76"/>
                </a:lnTo>
                <a:lnTo>
                  <a:pt x="12" y="76"/>
                </a:lnTo>
                <a:lnTo>
                  <a:pt x="12" y="76"/>
                </a:lnTo>
                <a:lnTo>
                  <a:pt x="12" y="76"/>
                </a:lnTo>
                <a:lnTo>
                  <a:pt x="10" y="76"/>
                </a:lnTo>
                <a:lnTo>
                  <a:pt x="10" y="76"/>
                </a:lnTo>
                <a:lnTo>
                  <a:pt x="10" y="76"/>
                </a:lnTo>
                <a:lnTo>
                  <a:pt x="8" y="76"/>
                </a:lnTo>
                <a:lnTo>
                  <a:pt x="8" y="76"/>
                </a:lnTo>
                <a:lnTo>
                  <a:pt x="8" y="74"/>
                </a:lnTo>
                <a:lnTo>
                  <a:pt x="10" y="74"/>
                </a:lnTo>
                <a:lnTo>
                  <a:pt x="12" y="74"/>
                </a:lnTo>
                <a:lnTo>
                  <a:pt x="12" y="74"/>
                </a:lnTo>
                <a:lnTo>
                  <a:pt x="10" y="74"/>
                </a:lnTo>
                <a:lnTo>
                  <a:pt x="10" y="74"/>
                </a:lnTo>
                <a:lnTo>
                  <a:pt x="10" y="74"/>
                </a:lnTo>
                <a:lnTo>
                  <a:pt x="10" y="74"/>
                </a:lnTo>
                <a:lnTo>
                  <a:pt x="10" y="74"/>
                </a:lnTo>
                <a:lnTo>
                  <a:pt x="10" y="74"/>
                </a:lnTo>
                <a:lnTo>
                  <a:pt x="10" y="74"/>
                </a:lnTo>
                <a:lnTo>
                  <a:pt x="8" y="74"/>
                </a:lnTo>
                <a:lnTo>
                  <a:pt x="8" y="74"/>
                </a:lnTo>
                <a:lnTo>
                  <a:pt x="8" y="74"/>
                </a:lnTo>
                <a:lnTo>
                  <a:pt x="8" y="74"/>
                </a:lnTo>
                <a:lnTo>
                  <a:pt x="8" y="74"/>
                </a:lnTo>
                <a:lnTo>
                  <a:pt x="8" y="74"/>
                </a:lnTo>
                <a:lnTo>
                  <a:pt x="6" y="74"/>
                </a:lnTo>
                <a:lnTo>
                  <a:pt x="6" y="74"/>
                </a:lnTo>
                <a:lnTo>
                  <a:pt x="6" y="74"/>
                </a:lnTo>
                <a:lnTo>
                  <a:pt x="6" y="74"/>
                </a:lnTo>
                <a:lnTo>
                  <a:pt x="6" y="74"/>
                </a:lnTo>
                <a:lnTo>
                  <a:pt x="6" y="74"/>
                </a:lnTo>
                <a:lnTo>
                  <a:pt x="6" y="74"/>
                </a:lnTo>
                <a:lnTo>
                  <a:pt x="6" y="74"/>
                </a:lnTo>
                <a:lnTo>
                  <a:pt x="10" y="72"/>
                </a:lnTo>
                <a:lnTo>
                  <a:pt x="12" y="72"/>
                </a:lnTo>
                <a:lnTo>
                  <a:pt x="12" y="72"/>
                </a:lnTo>
                <a:lnTo>
                  <a:pt x="14" y="72"/>
                </a:lnTo>
                <a:lnTo>
                  <a:pt x="12" y="72"/>
                </a:lnTo>
                <a:lnTo>
                  <a:pt x="12" y="72"/>
                </a:lnTo>
                <a:lnTo>
                  <a:pt x="12" y="72"/>
                </a:lnTo>
                <a:lnTo>
                  <a:pt x="12" y="72"/>
                </a:lnTo>
                <a:lnTo>
                  <a:pt x="16" y="72"/>
                </a:lnTo>
                <a:lnTo>
                  <a:pt x="18" y="70"/>
                </a:lnTo>
                <a:lnTo>
                  <a:pt x="20" y="70"/>
                </a:lnTo>
                <a:lnTo>
                  <a:pt x="22" y="70"/>
                </a:lnTo>
                <a:lnTo>
                  <a:pt x="22" y="70"/>
                </a:lnTo>
                <a:lnTo>
                  <a:pt x="22" y="70"/>
                </a:lnTo>
                <a:lnTo>
                  <a:pt x="24" y="70"/>
                </a:lnTo>
                <a:lnTo>
                  <a:pt x="24" y="72"/>
                </a:lnTo>
                <a:lnTo>
                  <a:pt x="26" y="72"/>
                </a:lnTo>
                <a:lnTo>
                  <a:pt x="28" y="72"/>
                </a:lnTo>
                <a:lnTo>
                  <a:pt x="30" y="72"/>
                </a:lnTo>
                <a:lnTo>
                  <a:pt x="32" y="72"/>
                </a:lnTo>
                <a:lnTo>
                  <a:pt x="32" y="72"/>
                </a:lnTo>
                <a:lnTo>
                  <a:pt x="32" y="72"/>
                </a:lnTo>
                <a:lnTo>
                  <a:pt x="34" y="72"/>
                </a:lnTo>
                <a:lnTo>
                  <a:pt x="34" y="72"/>
                </a:lnTo>
                <a:lnTo>
                  <a:pt x="34" y="72"/>
                </a:lnTo>
                <a:lnTo>
                  <a:pt x="36" y="72"/>
                </a:lnTo>
                <a:lnTo>
                  <a:pt x="36" y="72"/>
                </a:lnTo>
                <a:lnTo>
                  <a:pt x="38" y="72"/>
                </a:lnTo>
                <a:lnTo>
                  <a:pt x="38" y="72"/>
                </a:lnTo>
                <a:lnTo>
                  <a:pt x="40" y="72"/>
                </a:lnTo>
                <a:lnTo>
                  <a:pt x="40" y="72"/>
                </a:lnTo>
                <a:lnTo>
                  <a:pt x="40" y="72"/>
                </a:lnTo>
                <a:lnTo>
                  <a:pt x="42" y="72"/>
                </a:lnTo>
                <a:lnTo>
                  <a:pt x="42" y="72"/>
                </a:lnTo>
                <a:lnTo>
                  <a:pt x="42" y="72"/>
                </a:lnTo>
                <a:lnTo>
                  <a:pt x="42" y="72"/>
                </a:lnTo>
                <a:lnTo>
                  <a:pt x="42" y="72"/>
                </a:lnTo>
                <a:lnTo>
                  <a:pt x="46" y="72"/>
                </a:lnTo>
                <a:lnTo>
                  <a:pt x="48" y="72"/>
                </a:lnTo>
                <a:lnTo>
                  <a:pt x="48" y="72"/>
                </a:lnTo>
                <a:lnTo>
                  <a:pt x="50" y="72"/>
                </a:lnTo>
                <a:lnTo>
                  <a:pt x="50" y="72"/>
                </a:lnTo>
                <a:lnTo>
                  <a:pt x="52" y="72"/>
                </a:lnTo>
                <a:lnTo>
                  <a:pt x="54" y="72"/>
                </a:lnTo>
                <a:lnTo>
                  <a:pt x="54" y="72"/>
                </a:lnTo>
                <a:lnTo>
                  <a:pt x="56" y="72"/>
                </a:lnTo>
                <a:lnTo>
                  <a:pt x="56" y="72"/>
                </a:lnTo>
                <a:lnTo>
                  <a:pt x="58" y="72"/>
                </a:lnTo>
                <a:lnTo>
                  <a:pt x="58" y="72"/>
                </a:lnTo>
                <a:lnTo>
                  <a:pt x="58" y="72"/>
                </a:lnTo>
                <a:lnTo>
                  <a:pt x="58" y="72"/>
                </a:lnTo>
                <a:lnTo>
                  <a:pt x="58" y="72"/>
                </a:lnTo>
                <a:lnTo>
                  <a:pt x="56" y="72"/>
                </a:lnTo>
                <a:lnTo>
                  <a:pt x="52" y="72"/>
                </a:lnTo>
                <a:lnTo>
                  <a:pt x="52" y="72"/>
                </a:lnTo>
                <a:lnTo>
                  <a:pt x="52" y="72"/>
                </a:lnTo>
                <a:lnTo>
                  <a:pt x="50" y="72"/>
                </a:lnTo>
                <a:lnTo>
                  <a:pt x="50" y="72"/>
                </a:lnTo>
                <a:lnTo>
                  <a:pt x="50" y="72"/>
                </a:lnTo>
                <a:lnTo>
                  <a:pt x="50" y="72"/>
                </a:lnTo>
                <a:lnTo>
                  <a:pt x="50" y="72"/>
                </a:lnTo>
                <a:lnTo>
                  <a:pt x="50" y="72"/>
                </a:lnTo>
                <a:lnTo>
                  <a:pt x="48" y="72"/>
                </a:lnTo>
                <a:lnTo>
                  <a:pt x="46" y="72"/>
                </a:lnTo>
                <a:lnTo>
                  <a:pt x="46" y="72"/>
                </a:lnTo>
                <a:lnTo>
                  <a:pt x="46" y="72"/>
                </a:lnTo>
                <a:lnTo>
                  <a:pt x="44" y="72"/>
                </a:lnTo>
                <a:lnTo>
                  <a:pt x="44" y="72"/>
                </a:lnTo>
                <a:lnTo>
                  <a:pt x="44" y="72"/>
                </a:lnTo>
                <a:lnTo>
                  <a:pt x="42" y="72"/>
                </a:lnTo>
                <a:lnTo>
                  <a:pt x="42" y="72"/>
                </a:lnTo>
                <a:lnTo>
                  <a:pt x="40" y="72"/>
                </a:lnTo>
                <a:lnTo>
                  <a:pt x="40" y="72"/>
                </a:lnTo>
                <a:lnTo>
                  <a:pt x="40" y="72"/>
                </a:lnTo>
                <a:lnTo>
                  <a:pt x="40" y="72"/>
                </a:lnTo>
                <a:lnTo>
                  <a:pt x="40" y="72"/>
                </a:lnTo>
                <a:lnTo>
                  <a:pt x="40" y="72"/>
                </a:lnTo>
                <a:lnTo>
                  <a:pt x="38" y="72"/>
                </a:lnTo>
                <a:lnTo>
                  <a:pt x="36" y="72"/>
                </a:lnTo>
                <a:lnTo>
                  <a:pt x="36" y="72"/>
                </a:lnTo>
                <a:lnTo>
                  <a:pt x="34" y="72"/>
                </a:lnTo>
                <a:lnTo>
                  <a:pt x="32" y="70"/>
                </a:lnTo>
                <a:lnTo>
                  <a:pt x="32" y="70"/>
                </a:lnTo>
                <a:lnTo>
                  <a:pt x="32" y="70"/>
                </a:lnTo>
                <a:lnTo>
                  <a:pt x="32" y="70"/>
                </a:lnTo>
                <a:lnTo>
                  <a:pt x="30" y="70"/>
                </a:lnTo>
                <a:lnTo>
                  <a:pt x="30" y="70"/>
                </a:lnTo>
                <a:lnTo>
                  <a:pt x="30" y="70"/>
                </a:lnTo>
                <a:lnTo>
                  <a:pt x="32" y="70"/>
                </a:lnTo>
                <a:lnTo>
                  <a:pt x="32" y="70"/>
                </a:lnTo>
                <a:lnTo>
                  <a:pt x="34" y="70"/>
                </a:lnTo>
                <a:lnTo>
                  <a:pt x="36" y="70"/>
                </a:lnTo>
                <a:lnTo>
                  <a:pt x="36" y="70"/>
                </a:lnTo>
                <a:lnTo>
                  <a:pt x="38" y="70"/>
                </a:lnTo>
                <a:lnTo>
                  <a:pt x="40" y="70"/>
                </a:lnTo>
                <a:lnTo>
                  <a:pt x="40" y="70"/>
                </a:lnTo>
                <a:lnTo>
                  <a:pt x="40" y="70"/>
                </a:lnTo>
                <a:lnTo>
                  <a:pt x="42" y="70"/>
                </a:lnTo>
                <a:lnTo>
                  <a:pt x="42" y="70"/>
                </a:lnTo>
                <a:lnTo>
                  <a:pt x="44" y="70"/>
                </a:lnTo>
                <a:lnTo>
                  <a:pt x="44" y="70"/>
                </a:lnTo>
                <a:lnTo>
                  <a:pt x="44" y="70"/>
                </a:lnTo>
                <a:lnTo>
                  <a:pt x="46" y="70"/>
                </a:lnTo>
                <a:lnTo>
                  <a:pt x="46" y="70"/>
                </a:lnTo>
                <a:lnTo>
                  <a:pt x="48" y="70"/>
                </a:lnTo>
                <a:lnTo>
                  <a:pt x="48" y="70"/>
                </a:lnTo>
                <a:lnTo>
                  <a:pt x="52" y="70"/>
                </a:lnTo>
                <a:lnTo>
                  <a:pt x="54" y="70"/>
                </a:lnTo>
                <a:lnTo>
                  <a:pt x="54" y="70"/>
                </a:lnTo>
                <a:lnTo>
                  <a:pt x="54" y="70"/>
                </a:lnTo>
                <a:lnTo>
                  <a:pt x="54" y="70"/>
                </a:lnTo>
                <a:lnTo>
                  <a:pt x="54" y="70"/>
                </a:lnTo>
                <a:lnTo>
                  <a:pt x="54" y="70"/>
                </a:lnTo>
                <a:lnTo>
                  <a:pt x="54" y="70"/>
                </a:lnTo>
                <a:lnTo>
                  <a:pt x="56" y="70"/>
                </a:lnTo>
                <a:lnTo>
                  <a:pt x="56" y="70"/>
                </a:lnTo>
                <a:lnTo>
                  <a:pt x="56" y="70"/>
                </a:lnTo>
                <a:lnTo>
                  <a:pt x="56" y="70"/>
                </a:lnTo>
                <a:lnTo>
                  <a:pt x="58" y="70"/>
                </a:lnTo>
                <a:lnTo>
                  <a:pt x="58" y="70"/>
                </a:lnTo>
                <a:lnTo>
                  <a:pt x="58" y="70"/>
                </a:lnTo>
                <a:lnTo>
                  <a:pt x="58" y="70"/>
                </a:lnTo>
                <a:lnTo>
                  <a:pt x="58" y="70"/>
                </a:lnTo>
                <a:lnTo>
                  <a:pt x="58" y="70"/>
                </a:lnTo>
                <a:lnTo>
                  <a:pt x="58" y="70"/>
                </a:lnTo>
                <a:lnTo>
                  <a:pt x="58" y="70"/>
                </a:lnTo>
                <a:lnTo>
                  <a:pt x="58" y="70"/>
                </a:lnTo>
                <a:lnTo>
                  <a:pt x="58" y="70"/>
                </a:lnTo>
                <a:lnTo>
                  <a:pt x="56" y="70"/>
                </a:lnTo>
                <a:lnTo>
                  <a:pt x="56" y="70"/>
                </a:lnTo>
                <a:lnTo>
                  <a:pt x="56" y="70"/>
                </a:lnTo>
                <a:lnTo>
                  <a:pt x="56" y="70"/>
                </a:lnTo>
                <a:lnTo>
                  <a:pt x="56" y="70"/>
                </a:lnTo>
                <a:lnTo>
                  <a:pt x="56" y="70"/>
                </a:lnTo>
                <a:lnTo>
                  <a:pt x="56" y="68"/>
                </a:lnTo>
                <a:lnTo>
                  <a:pt x="56" y="68"/>
                </a:lnTo>
                <a:lnTo>
                  <a:pt x="56" y="68"/>
                </a:lnTo>
                <a:lnTo>
                  <a:pt x="58" y="68"/>
                </a:lnTo>
                <a:lnTo>
                  <a:pt x="58" y="68"/>
                </a:lnTo>
                <a:lnTo>
                  <a:pt x="58" y="68"/>
                </a:lnTo>
                <a:lnTo>
                  <a:pt x="60" y="68"/>
                </a:lnTo>
                <a:lnTo>
                  <a:pt x="60" y="68"/>
                </a:lnTo>
                <a:lnTo>
                  <a:pt x="60" y="68"/>
                </a:lnTo>
                <a:lnTo>
                  <a:pt x="60" y="68"/>
                </a:lnTo>
                <a:lnTo>
                  <a:pt x="60" y="68"/>
                </a:lnTo>
                <a:lnTo>
                  <a:pt x="62" y="68"/>
                </a:lnTo>
                <a:lnTo>
                  <a:pt x="62" y="68"/>
                </a:lnTo>
                <a:lnTo>
                  <a:pt x="62" y="68"/>
                </a:lnTo>
                <a:lnTo>
                  <a:pt x="62" y="68"/>
                </a:lnTo>
                <a:lnTo>
                  <a:pt x="62" y="66"/>
                </a:lnTo>
                <a:lnTo>
                  <a:pt x="62" y="66"/>
                </a:lnTo>
                <a:lnTo>
                  <a:pt x="62" y="66"/>
                </a:lnTo>
                <a:lnTo>
                  <a:pt x="60" y="66"/>
                </a:lnTo>
                <a:lnTo>
                  <a:pt x="60" y="66"/>
                </a:lnTo>
                <a:lnTo>
                  <a:pt x="58" y="66"/>
                </a:lnTo>
                <a:lnTo>
                  <a:pt x="54" y="66"/>
                </a:lnTo>
                <a:lnTo>
                  <a:pt x="54" y="66"/>
                </a:lnTo>
                <a:lnTo>
                  <a:pt x="54" y="66"/>
                </a:lnTo>
                <a:lnTo>
                  <a:pt x="54" y="66"/>
                </a:lnTo>
                <a:lnTo>
                  <a:pt x="52" y="66"/>
                </a:lnTo>
                <a:lnTo>
                  <a:pt x="52" y="66"/>
                </a:lnTo>
                <a:lnTo>
                  <a:pt x="52" y="66"/>
                </a:lnTo>
                <a:lnTo>
                  <a:pt x="52" y="66"/>
                </a:lnTo>
                <a:lnTo>
                  <a:pt x="52" y="66"/>
                </a:lnTo>
                <a:lnTo>
                  <a:pt x="50" y="66"/>
                </a:lnTo>
                <a:lnTo>
                  <a:pt x="48" y="68"/>
                </a:lnTo>
                <a:lnTo>
                  <a:pt x="48" y="68"/>
                </a:lnTo>
                <a:lnTo>
                  <a:pt x="46" y="68"/>
                </a:lnTo>
                <a:lnTo>
                  <a:pt x="46" y="68"/>
                </a:lnTo>
                <a:lnTo>
                  <a:pt x="46" y="68"/>
                </a:lnTo>
                <a:lnTo>
                  <a:pt x="44" y="68"/>
                </a:lnTo>
                <a:lnTo>
                  <a:pt x="42" y="68"/>
                </a:lnTo>
                <a:lnTo>
                  <a:pt x="42" y="68"/>
                </a:lnTo>
                <a:lnTo>
                  <a:pt x="40" y="68"/>
                </a:lnTo>
                <a:lnTo>
                  <a:pt x="40" y="68"/>
                </a:lnTo>
                <a:lnTo>
                  <a:pt x="40" y="68"/>
                </a:lnTo>
                <a:lnTo>
                  <a:pt x="40" y="68"/>
                </a:lnTo>
                <a:lnTo>
                  <a:pt x="40" y="68"/>
                </a:lnTo>
                <a:lnTo>
                  <a:pt x="40" y="66"/>
                </a:lnTo>
                <a:lnTo>
                  <a:pt x="40" y="66"/>
                </a:lnTo>
                <a:lnTo>
                  <a:pt x="40" y="66"/>
                </a:lnTo>
                <a:lnTo>
                  <a:pt x="40" y="66"/>
                </a:lnTo>
                <a:lnTo>
                  <a:pt x="40" y="66"/>
                </a:lnTo>
                <a:lnTo>
                  <a:pt x="38" y="66"/>
                </a:lnTo>
                <a:lnTo>
                  <a:pt x="38" y="66"/>
                </a:lnTo>
                <a:lnTo>
                  <a:pt x="38" y="66"/>
                </a:lnTo>
                <a:lnTo>
                  <a:pt x="38" y="66"/>
                </a:lnTo>
                <a:lnTo>
                  <a:pt x="38" y="66"/>
                </a:lnTo>
                <a:lnTo>
                  <a:pt x="38" y="66"/>
                </a:lnTo>
                <a:lnTo>
                  <a:pt x="38" y="66"/>
                </a:lnTo>
                <a:lnTo>
                  <a:pt x="38" y="66"/>
                </a:lnTo>
                <a:lnTo>
                  <a:pt x="38" y="66"/>
                </a:lnTo>
                <a:lnTo>
                  <a:pt x="38" y="66"/>
                </a:lnTo>
                <a:lnTo>
                  <a:pt x="38" y="66"/>
                </a:lnTo>
                <a:lnTo>
                  <a:pt x="38" y="68"/>
                </a:lnTo>
                <a:lnTo>
                  <a:pt x="38" y="68"/>
                </a:lnTo>
                <a:lnTo>
                  <a:pt x="38" y="68"/>
                </a:lnTo>
                <a:lnTo>
                  <a:pt x="38" y="68"/>
                </a:lnTo>
                <a:lnTo>
                  <a:pt x="38" y="68"/>
                </a:lnTo>
                <a:lnTo>
                  <a:pt x="38" y="68"/>
                </a:lnTo>
                <a:lnTo>
                  <a:pt x="36" y="68"/>
                </a:lnTo>
                <a:lnTo>
                  <a:pt x="36" y="68"/>
                </a:lnTo>
                <a:lnTo>
                  <a:pt x="36" y="68"/>
                </a:lnTo>
                <a:lnTo>
                  <a:pt x="34" y="68"/>
                </a:lnTo>
                <a:lnTo>
                  <a:pt x="34" y="68"/>
                </a:lnTo>
                <a:lnTo>
                  <a:pt x="32" y="68"/>
                </a:lnTo>
                <a:lnTo>
                  <a:pt x="32" y="68"/>
                </a:lnTo>
                <a:lnTo>
                  <a:pt x="32" y="68"/>
                </a:lnTo>
                <a:lnTo>
                  <a:pt x="32" y="68"/>
                </a:lnTo>
                <a:lnTo>
                  <a:pt x="32" y="68"/>
                </a:lnTo>
                <a:lnTo>
                  <a:pt x="30" y="68"/>
                </a:lnTo>
                <a:lnTo>
                  <a:pt x="30" y="68"/>
                </a:lnTo>
                <a:lnTo>
                  <a:pt x="30" y="68"/>
                </a:lnTo>
                <a:lnTo>
                  <a:pt x="28" y="68"/>
                </a:lnTo>
                <a:lnTo>
                  <a:pt x="26" y="68"/>
                </a:lnTo>
                <a:lnTo>
                  <a:pt x="26" y="68"/>
                </a:lnTo>
                <a:lnTo>
                  <a:pt x="24" y="68"/>
                </a:lnTo>
                <a:lnTo>
                  <a:pt x="24" y="68"/>
                </a:lnTo>
                <a:lnTo>
                  <a:pt x="22" y="66"/>
                </a:lnTo>
                <a:lnTo>
                  <a:pt x="22" y="66"/>
                </a:lnTo>
                <a:lnTo>
                  <a:pt x="22" y="66"/>
                </a:lnTo>
                <a:lnTo>
                  <a:pt x="24" y="66"/>
                </a:lnTo>
                <a:lnTo>
                  <a:pt x="24" y="66"/>
                </a:lnTo>
                <a:lnTo>
                  <a:pt x="26" y="66"/>
                </a:lnTo>
                <a:lnTo>
                  <a:pt x="26" y="66"/>
                </a:lnTo>
                <a:lnTo>
                  <a:pt x="26" y="66"/>
                </a:lnTo>
                <a:lnTo>
                  <a:pt x="28" y="66"/>
                </a:lnTo>
                <a:lnTo>
                  <a:pt x="32" y="66"/>
                </a:lnTo>
                <a:lnTo>
                  <a:pt x="32" y="66"/>
                </a:lnTo>
                <a:lnTo>
                  <a:pt x="32" y="64"/>
                </a:lnTo>
                <a:lnTo>
                  <a:pt x="32" y="64"/>
                </a:lnTo>
                <a:lnTo>
                  <a:pt x="32" y="64"/>
                </a:lnTo>
                <a:lnTo>
                  <a:pt x="32" y="64"/>
                </a:lnTo>
                <a:lnTo>
                  <a:pt x="32" y="64"/>
                </a:lnTo>
                <a:lnTo>
                  <a:pt x="30" y="64"/>
                </a:lnTo>
                <a:lnTo>
                  <a:pt x="30" y="66"/>
                </a:lnTo>
                <a:lnTo>
                  <a:pt x="30" y="66"/>
                </a:lnTo>
                <a:lnTo>
                  <a:pt x="28" y="66"/>
                </a:lnTo>
                <a:lnTo>
                  <a:pt x="28" y="66"/>
                </a:lnTo>
                <a:lnTo>
                  <a:pt x="28" y="66"/>
                </a:lnTo>
                <a:lnTo>
                  <a:pt x="28" y="66"/>
                </a:lnTo>
                <a:lnTo>
                  <a:pt x="28" y="66"/>
                </a:lnTo>
                <a:lnTo>
                  <a:pt x="26" y="66"/>
                </a:lnTo>
                <a:lnTo>
                  <a:pt x="26" y="66"/>
                </a:lnTo>
                <a:lnTo>
                  <a:pt x="26" y="66"/>
                </a:lnTo>
                <a:lnTo>
                  <a:pt x="26" y="66"/>
                </a:lnTo>
                <a:lnTo>
                  <a:pt x="24" y="66"/>
                </a:lnTo>
                <a:lnTo>
                  <a:pt x="24" y="66"/>
                </a:lnTo>
                <a:lnTo>
                  <a:pt x="24" y="66"/>
                </a:lnTo>
                <a:lnTo>
                  <a:pt x="20" y="66"/>
                </a:lnTo>
                <a:lnTo>
                  <a:pt x="22" y="64"/>
                </a:lnTo>
                <a:lnTo>
                  <a:pt x="22" y="64"/>
                </a:lnTo>
                <a:lnTo>
                  <a:pt x="24" y="64"/>
                </a:lnTo>
                <a:lnTo>
                  <a:pt x="24" y="64"/>
                </a:lnTo>
                <a:lnTo>
                  <a:pt x="26" y="64"/>
                </a:lnTo>
                <a:lnTo>
                  <a:pt x="26" y="64"/>
                </a:lnTo>
                <a:lnTo>
                  <a:pt x="26" y="64"/>
                </a:lnTo>
                <a:lnTo>
                  <a:pt x="26" y="64"/>
                </a:lnTo>
                <a:lnTo>
                  <a:pt x="26" y="64"/>
                </a:lnTo>
                <a:lnTo>
                  <a:pt x="26" y="64"/>
                </a:lnTo>
                <a:lnTo>
                  <a:pt x="28" y="64"/>
                </a:lnTo>
                <a:lnTo>
                  <a:pt x="28" y="64"/>
                </a:lnTo>
                <a:lnTo>
                  <a:pt x="28" y="64"/>
                </a:lnTo>
                <a:lnTo>
                  <a:pt x="28" y="64"/>
                </a:lnTo>
                <a:lnTo>
                  <a:pt x="28" y="64"/>
                </a:lnTo>
                <a:lnTo>
                  <a:pt x="24" y="64"/>
                </a:lnTo>
                <a:lnTo>
                  <a:pt x="24" y="64"/>
                </a:lnTo>
                <a:lnTo>
                  <a:pt x="24" y="64"/>
                </a:lnTo>
                <a:lnTo>
                  <a:pt x="24" y="64"/>
                </a:lnTo>
                <a:lnTo>
                  <a:pt x="22" y="64"/>
                </a:lnTo>
                <a:lnTo>
                  <a:pt x="22" y="64"/>
                </a:lnTo>
                <a:lnTo>
                  <a:pt x="22" y="64"/>
                </a:lnTo>
                <a:lnTo>
                  <a:pt x="22" y="64"/>
                </a:lnTo>
                <a:lnTo>
                  <a:pt x="22" y="64"/>
                </a:lnTo>
                <a:lnTo>
                  <a:pt x="20" y="64"/>
                </a:lnTo>
                <a:lnTo>
                  <a:pt x="18" y="64"/>
                </a:lnTo>
                <a:lnTo>
                  <a:pt x="18" y="64"/>
                </a:lnTo>
                <a:lnTo>
                  <a:pt x="18" y="64"/>
                </a:lnTo>
                <a:lnTo>
                  <a:pt x="16" y="64"/>
                </a:lnTo>
                <a:lnTo>
                  <a:pt x="16" y="64"/>
                </a:lnTo>
                <a:lnTo>
                  <a:pt x="16" y="64"/>
                </a:lnTo>
                <a:lnTo>
                  <a:pt x="16" y="64"/>
                </a:lnTo>
                <a:lnTo>
                  <a:pt x="14" y="64"/>
                </a:lnTo>
                <a:lnTo>
                  <a:pt x="14" y="64"/>
                </a:lnTo>
                <a:lnTo>
                  <a:pt x="14" y="64"/>
                </a:lnTo>
                <a:lnTo>
                  <a:pt x="14" y="64"/>
                </a:lnTo>
                <a:lnTo>
                  <a:pt x="14" y="64"/>
                </a:lnTo>
                <a:lnTo>
                  <a:pt x="14" y="64"/>
                </a:lnTo>
                <a:lnTo>
                  <a:pt x="16" y="64"/>
                </a:lnTo>
                <a:lnTo>
                  <a:pt x="16" y="64"/>
                </a:lnTo>
                <a:lnTo>
                  <a:pt x="16" y="64"/>
                </a:lnTo>
                <a:lnTo>
                  <a:pt x="16" y="64"/>
                </a:lnTo>
                <a:lnTo>
                  <a:pt x="18" y="62"/>
                </a:lnTo>
                <a:lnTo>
                  <a:pt x="16" y="62"/>
                </a:lnTo>
                <a:lnTo>
                  <a:pt x="16" y="62"/>
                </a:lnTo>
                <a:lnTo>
                  <a:pt x="16" y="62"/>
                </a:lnTo>
                <a:lnTo>
                  <a:pt x="16" y="62"/>
                </a:lnTo>
                <a:lnTo>
                  <a:pt x="16" y="64"/>
                </a:lnTo>
                <a:lnTo>
                  <a:pt x="16" y="64"/>
                </a:lnTo>
                <a:lnTo>
                  <a:pt x="16" y="64"/>
                </a:lnTo>
                <a:lnTo>
                  <a:pt x="14" y="64"/>
                </a:lnTo>
                <a:lnTo>
                  <a:pt x="14" y="64"/>
                </a:lnTo>
                <a:lnTo>
                  <a:pt x="14" y="64"/>
                </a:lnTo>
                <a:lnTo>
                  <a:pt x="14" y="64"/>
                </a:lnTo>
                <a:lnTo>
                  <a:pt x="14" y="62"/>
                </a:lnTo>
                <a:lnTo>
                  <a:pt x="14" y="62"/>
                </a:lnTo>
                <a:lnTo>
                  <a:pt x="14" y="62"/>
                </a:lnTo>
                <a:lnTo>
                  <a:pt x="12" y="62"/>
                </a:lnTo>
                <a:lnTo>
                  <a:pt x="12" y="62"/>
                </a:lnTo>
                <a:lnTo>
                  <a:pt x="12" y="62"/>
                </a:lnTo>
                <a:lnTo>
                  <a:pt x="12" y="62"/>
                </a:lnTo>
                <a:lnTo>
                  <a:pt x="12" y="62"/>
                </a:lnTo>
                <a:lnTo>
                  <a:pt x="12" y="62"/>
                </a:lnTo>
                <a:lnTo>
                  <a:pt x="12" y="62"/>
                </a:lnTo>
                <a:lnTo>
                  <a:pt x="10" y="62"/>
                </a:lnTo>
                <a:lnTo>
                  <a:pt x="10" y="62"/>
                </a:lnTo>
                <a:lnTo>
                  <a:pt x="10" y="62"/>
                </a:lnTo>
                <a:lnTo>
                  <a:pt x="10" y="62"/>
                </a:lnTo>
                <a:lnTo>
                  <a:pt x="10" y="62"/>
                </a:lnTo>
                <a:lnTo>
                  <a:pt x="10" y="62"/>
                </a:lnTo>
                <a:lnTo>
                  <a:pt x="10" y="62"/>
                </a:lnTo>
                <a:lnTo>
                  <a:pt x="10" y="62"/>
                </a:lnTo>
                <a:lnTo>
                  <a:pt x="8" y="62"/>
                </a:lnTo>
                <a:lnTo>
                  <a:pt x="8" y="62"/>
                </a:lnTo>
                <a:lnTo>
                  <a:pt x="8" y="62"/>
                </a:lnTo>
                <a:lnTo>
                  <a:pt x="8" y="62"/>
                </a:lnTo>
                <a:lnTo>
                  <a:pt x="8" y="62"/>
                </a:lnTo>
                <a:lnTo>
                  <a:pt x="8" y="60"/>
                </a:lnTo>
                <a:lnTo>
                  <a:pt x="8" y="60"/>
                </a:lnTo>
                <a:lnTo>
                  <a:pt x="8" y="60"/>
                </a:lnTo>
                <a:lnTo>
                  <a:pt x="6" y="60"/>
                </a:lnTo>
                <a:lnTo>
                  <a:pt x="6" y="60"/>
                </a:lnTo>
                <a:lnTo>
                  <a:pt x="4" y="60"/>
                </a:lnTo>
                <a:lnTo>
                  <a:pt x="4" y="60"/>
                </a:lnTo>
                <a:lnTo>
                  <a:pt x="4" y="60"/>
                </a:lnTo>
                <a:lnTo>
                  <a:pt x="4" y="60"/>
                </a:lnTo>
                <a:lnTo>
                  <a:pt x="4" y="60"/>
                </a:lnTo>
                <a:lnTo>
                  <a:pt x="2" y="60"/>
                </a:lnTo>
                <a:lnTo>
                  <a:pt x="2" y="60"/>
                </a:lnTo>
                <a:lnTo>
                  <a:pt x="4" y="60"/>
                </a:lnTo>
                <a:lnTo>
                  <a:pt x="4" y="60"/>
                </a:lnTo>
                <a:lnTo>
                  <a:pt x="4" y="60"/>
                </a:lnTo>
                <a:lnTo>
                  <a:pt x="4" y="60"/>
                </a:lnTo>
                <a:lnTo>
                  <a:pt x="4" y="60"/>
                </a:lnTo>
                <a:lnTo>
                  <a:pt x="4" y="60"/>
                </a:lnTo>
                <a:lnTo>
                  <a:pt x="4" y="60"/>
                </a:lnTo>
                <a:lnTo>
                  <a:pt x="6" y="60"/>
                </a:lnTo>
                <a:lnTo>
                  <a:pt x="6" y="60"/>
                </a:lnTo>
                <a:lnTo>
                  <a:pt x="6" y="60"/>
                </a:lnTo>
                <a:lnTo>
                  <a:pt x="6" y="58"/>
                </a:lnTo>
                <a:lnTo>
                  <a:pt x="6" y="58"/>
                </a:lnTo>
                <a:lnTo>
                  <a:pt x="6" y="58"/>
                </a:lnTo>
                <a:lnTo>
                  <a:pt x="6" y="58"/>
                </a:lnTo>
                <a:lnTo>
                  <a:pt x="8" y="58"/>
                </a:lnTo>
                <a:lnTo>
                  <a:pt x="8" y="58"/>
                </a:lnTo>
                <a:lnTo>
                  <a:pt x="8" y="58"/>
                </a:lnTo>
                <a:lnTo>
                  <a:pt x="8" y="58"/>
                </a:lnTo>
                <a:lnTo>
                  <a:pt x="8" y="58"/>
                </a:lnTo>
                <a:lnTo>
                  <a:pt x="10" y="58"/>
                </a:lnTo>
                <a:lnTo>
                  <a:pt x="10" y="58"/>
                </a:lnTo>
                <a:lnTo>
                  <a:pt x="10" y="58"/>
                </a:lnTo>
                <a:lnTo>
                  <a:pt x="10" y="58"/>
                </a:lnTo>
                <a:lnTo>
                  <a:pt x="10" y="58"/>
                </a:lnTo>
                <a:lnTo>
                  <a:pt x="8" y="58"/>
                </a:lnTo>
                <a:lnTo>
                  <a:pt x="8" y="58"/>
                </a:lnTo>
                <a:lnTo>
                  <a:pt x="8" y="58"/>
                </a:lnTo>
                <a:lnTo>
                  <a:pt x="6" y="58"/>
                </a:lnTo>
                <a:lnTo>
                  <a:pt x="6" y="58"/>
                </a:lnTo>
                <a:lnTo>
                  <a:pt x="8" y="58"/>
                </a:lnTo>
                <a:lnTo>
                  <a:pt x="8" y="58"/>
                </a:lnTo>
                <a:lnTo>
                  <a:pt x="8" y="58"/>
                </a:lnTo>
                <a:lnTo>
                  <a:pt x="8" y="56"/>
                </a:lnTo>
                <a:lnTo>
                  <a:pt x="8" y="56"/>
                </a:lnTo>
                <a:lnTo>
                  <a:pt x="10" y="56"/>
                </a:lnTo>
                <a:lnTo>
                  <a:pt x="10" y="56"/>
                </a:lnTo>
                <a:lnTo>
                  <a:pt x="10" y="56"/>
                </a:lnTo>
                <a:lnTo>
                  <a:pt x="10" y="56"/>
                </a:lnTo>
                <a:lnTo>
                  <a:pt x="10" y="56"/>
                </a:lnTo>
                <a:lnTo>
                  <a:pt x="10" y="56"/>
                </a:lnTo>
                <a:lnTo>
                  <a:pt x="12" y="56"/>
                </a:lnTo>
                <a:lnTo>
                  <a:pt x="12" y="56"/>
                </a:lnTo>
                <a:lnTo>
                  <a:pt x="12" y="56"/>
                </a:lnTo>
                <a:lnTo>
                  <a:pt x="14" y="54"/>
                </a:lnTo>
                <a:lnTo>
                  <a:pt x="14" y="54"/>
                </a:lnTo>
                <a:lnTo>
                  <a:pt x="16" y="54"/>
                </a:lnTo>
                <a:lnTo>
                  <a:pt x="16" y="54"/>
                </a:lnTo>
                <a:lnTo>
                  <a:pt x="18" y="54"/>
                </a:lnTo>
                <a:lnTo>
                  <a:pt x="18" y="54"/>
                </a:lnTo>
                <a:lnTo>
                  <a:pt x="20" y="54"/>
                </a:lnTo>
                <a:lnTo>
                  <a:pt x="20" y="54"/>
                </a:lnTo>
                <a:lnTo>
                  <a:pt x="20" y="54"/>
                </a:lnTo>
                <a:lnTo>
                  <a:pt x="22" y="54"/>
                </a:lnTo>
                <a:lnTo>
                  <a:pt x="22" y="54"/>
                </a:lnTo>
                <a:lnTo>
                  <a:pt x="22" y="54"/>
                </a:lnTo>
                <a:lnTo>
                  <a:pt x="22" y="54"/>
                </a:lnTo>
                <a:lnTo>
                  <a:pt x="24" y="54"/>
                </a:lnTo>
                <a:lnTo>
                  <a:pt x="26" y="54"/>
                </a:lnTo>
                <a:lnTo>
                  <a:pt x="26" y="54"/>
                </a:lnTo>
                <a:lnTo>
                  <a:pt x="26" y="54"/>
                </a:lnTo>
                <a:lnTo>
                  <a:pt x="26" y="54"/>
                </a:lnTo>
                <a:lnTo>
                  <a:pt x="26" y="54"/>
                </a:lnTo>
                <a:lnTo>
                  <a:pt x="28" y="54"/>
                </a:lnTo>
                <a:lnTo>
                  <a:pt x="28" y="54"/>
                </a:lnTo>
                <a:lnTo>
                  <a:pt x="30" y="54"/>
                </a:lnTo>
                <a:lnTo>
                  <a:pt x="30" y="54"/>
                </a:lnTo>
                <a:lnTo>
                  <a:pt x="30" y="54"/>
                </a:lnTo>
                <a:lnTo>
                  <a:pt x="32" y="54"/>
                </a:lnTo>
                <a:lnTo>
                  <a:pt x="32" y="52"/>
                </a:lnTo>
                <a:lnTo>
                  <a:pt x="34" y="52"/>
                </a:lnTo>
                <a:lnTo>
                  <a:pt x="36" y="52"/>
                </a:lnTo>
                <a:lnTo>
                  <a:pt x="38" y="52"/>
                </a:lnTo>
                <a:lnTo>
                  <a:pt x="38" y="52"/>
                </a:lnTo>
                <a:lnTo>
                  <a:pt x="38" y="52"/>
                </a:lnTo>
                <a:lnTo>
                  <a:pt x="38" y="52"/>
                </a:lnTo>
                <a:lnTo>
                  <a:pt x="40" y="52"/>
                </a:lnTo>
                <a:lnTo>
                  <a:pt x="40" y="52"/>
                </a:lnTo>
                <a:lnTo>
                  <a:pt x="40" y="52"/>
                </a:lnTo>
                <a:lnTo>
                  <a:pt x="40" y="52"/>
                </a:lnTo>
                <a:lnTo>
                  <a:pt x="42" y="52"/>
                </a:lnTo>
                <a:lnTo>
                  <a:pt x="42" y="52"/>
                </a:lnTo>
                <a:lnTo>
                  <a:pt x="44" y="52"/>
                </a:lnTo>
                <a:lnTo>
                  <a:pt x="46" y="52"/>
                </a:lnTo>
                <a:lnTo>
                  <a:pt x="46" y="52"/>
                </a:lnTo>
                <a:lnTo>
                  <a:pt x="48" y="50"/>
                </a:lnTo>
                <a:lnTo>
                  <a:pt x="48" y="50"/>
                </a:lnTo>
                <a:lnTo>
                  <a:pt x="48" y="52"/>
                </a:lnTo>
                <a:lnTo>
                  <a:pt x="48" y="52"/>
                </a:lnTo>
                <a:lnTo>
                  <a:pt x="50" y="52"/>
                </a:lnTo>
                <a:lnTo>
                  <a:pt x="50" y="52"/>
                </a:lnTo>
                <a:lnTo>
                  <a:pt x="50" y="52"/>
                </a:lnTo>
                <a:lnTo>
                  <a:pt x="50" y="52"/>
                </a:lnTo>
                <a:lnTo>
                  <a:pt x="50" y="52"/>
                </a:lnTo>
                <a:lnTo>
                  <a:pt x="50" y="52"/>
                </a:lnTo>
                <a:lnTo>
                  <a:pt x="50" y="52"/>
                </a:lnTo>
                <a:lnTo>
                  <a:pt x="50" y="50"/>
                </a:lnTo>
                <a:lnTo>
                  <a:pt x="50" y="50"/>
                </a:lnTo>
                <a:lnTo>
                  <a:pt x="50" y="50"/>
                </a:lnTo>
                <a:lnTo>
                  <a:pt x="48" y="50"/>
                </a:lnTo>
                <a:lnTo>
                  <a:pt x="48" y="50"/>
                </a:lnTo>
                <a:lnTo>
                  <a:pt x="48" y="50"/>
                </a:lnTo>
                <a:lnTo>
                  <a:pt x="48" y="50"/>
                </a:lnTo>
                <a:lnTo>
                  <a:pt x="48" y="50"/>
                </a:lnTo>
                <a:lnTo>
                  <a:pt x="48" y="50"/>
                </a:lnTo>
                <a:lnTo>
                  <a:pt x="48" y="50"/>
                </a:lnTo>
                <a:lnTo>
                  <a:pt x="48" y="50"/>
                </a:lnTo>
                <a:lnTo>
                  <a:pt x="48" y="50"/>
                </a:lnTo>
                <a:lnTo>
                  <a:pt x="50" y="50"/>
                </a:lnTo>
                <a:lnTo>
                  <a:pt x="52" y="50"/>
                </a:lnTo>
                <a:lnTo>
                  <a:pt x="52" y="50"/>
                </a:lnTo>
                <a:lnTo>
                  <a:pt x="52" y="50"/>
                </a:lnTo>
                <a:lnTo>
                  <a:pt x="56" y="48"/>
                </a:lnTo>
                <a:lnTo>
                  <a:pt x="58" y="48"/>
                </a:lnTo>
                <a:lnTo>
                  <a:pt x="58" y="48"/>
                </a:lnTo>
                <a:lnTo>
                  <a:pt x="60" y="48"/>
                </a:lnTo>
                <a:lnTo>
                  <a:pt x="60" y="48"/>
                </a:lnTo>
                <a:lnTo>
                  <a:pt x="60" y="48"/>
                </a:lnTo>
                <a:lnTo>
                  <a:pt x="60" y="48"/>
                </a:lnTo>
                <a:lnTo>
                  <a:pt x="60" y="48"/>
                </a:lnTo>
                <a:lnTo>
                  <a:pt x="62" y="48"/>
                </a:lnTo>
                <a:lnTo>
                  <a:pt x="62" y="50"/>
                </a:lnTo>
                <a:lnTo>
                  <a:pt x="62" y="48"/>
                </a:lnTo>
                <a:lnTo>
                  <a:pt x="62" y="48"/>
                </a:lnTo>
                <a:lnTo>
                  <a:pt x="64" y="48"/>
                </a:lnTo>
                <a:lnTo>
                  <a:pt x="62" y="48"/>
                </a:lnTo>
                <a:lnTo>
                  <a:pt x="62" y="48"/>
                </a:lnTo>
                <a:lnTo>
                  <a:pt x="62" y="48"/>
                </a:lnTo>
                <a:lnTo>
                  <a:pt x="62" y="48"/>
                </a:lnTo>
                <a:lnTo>
                  <a:pt x="64" y="48"/>
                </a:lnTo>
                <a:lnTo>
                  <a:pt x="66" y="48"/>
                </a:lnTo>
                <a:lnTo>
                  <a:pt x="66" y="48"/>
                </a:lnTo>
                <a:lnTo>
                  <a:pt x="66" y="48"/>
                </a:lnTo>
                <a:lnTo>
                  <a:pt x="68" y="48"/>
                </a:lnTo>
                <a:lnTo>
                  <a:pt x="68" y="48"/>
                </a:lnTo>
                <a:lnTo>
                  <a:pt x="70" y="48"/>
                </a:lnTo>
                <a:lnTo>
                  <a:pt x="70" y="48"/>
                </a:lnTo>
                <a:lnTo>
                  <a:pt x="72" y="48"/>
                </a:lnTo>
                <a:lnTo>
                  <a:pt x="72" y="48"/>
                </a:lnTo>
                <a:lnTo>
                  <a:pt x="74" y="48"/>
                </a:lnTo>
                <a:lnTo>
                  <a:pt x="76" y="48"/>
                </a:lnTo>
                <a:lnTo>
                  <a:pt x="76" y="48"/>
                </a:lnTo>
                <a:lnTo>
                  <a:pt x="76" y="48"/>
                </a:lnTo>
                <a:lnTo>
                  <a:pt x="76" y="48"/>
                </a:lnTo>
                <a:lnTo>
                  <a:pt x="78" y="48"/>
                </a:lnTo>
                <a:lnTo>
                  <a:pt x="78" y="48"/>
                </a:lnTo>
                <a:lnTo>
                  <a:pt x="78" y="48"/>
                </a:lnTo>
                <a:lnTo>
                  <a:pt x="78" y="48"/>
                </a:lnTo>
                <a:lnTo>
                  <a:pt x="78" y="48"/>
                </a:lnTo>
                <a:lnTo>
                  <a:pt x="80" y="48"/>
                </a:lnTo>
                <a:lnTo>
                  <a:pt x="80" y="48"/>
                </a:lnTo>
                <a:lnTo>
                  <a:pt x="80" y="48"/>
                </a:lnTo>
                <a:lnTo>
                  <a:pt x="80" y="48"/>
                </a:lnTo>
                <a:lnTo>
                  <a:pt x="80" y="48"/>
                </a:lnTo>
                <a:lnTo>
                  <a:pt x="84" y="46"/>
                </a:lnTo>
                <a:lnTo>
                  <a:pt x="84" y="46"/>
                </a:lnTo>
                <a:lnTo>
                  <a:pt x="84" y="46"/>
                </a:lnTo>
                <a:lnTo>
                  <a:pt x="86" y="46"/>
                </a:lnTo>
                <a:lnTo>
                  <a:pt x="86" y="46"/>
                </a:lnTo>
                <a:lnTo>
                  <a:pt x="86" y="46"/>
                </a:lnTo>
                <a:lnTo>
                  <a:pt x="88" y="46"/>
                </a:lnTo>
                <a:lnTo>
                  <a:pt x="88" y="46"/>
                </a:lnTo>
                <a:lnTo>
                  <a:pt x="88" y="46"/>
                </a:lnTo>
                <a:lnTo>
                  <a:pt x="88" y="46"/>
                </a:lnTo>
                <a:lnTo>
                  <a:pt x="90" y="46"/>
                </a:lnTo>
                <a:lnTo>
                  <a:pt x="90" y="44"/>
                </a:lnTo>
                <a:lnTo>
                  <a:pt x="90" y="44"/>
                </a:lnTo>
                <a:lnTo>
                  <a:pt x="92" y="44"/>
                </a:lnTo>
                <a:lnTo>
                  <a:pt x="92" y="44"/>
                </a:lnTo>
                <a:lnTo>
                  <a:pt x="92" y="44"/>
                </a:lnTo>
                <a:lnTo>
                  <a:pt x="92" y="44"/>
                </a:lnTo>
                <a:lnTo>
                  <a:pt x="92" y="44"/>
                </a:lnTo>
                <a:lnTo>
                  <a:pt x="94" y="44"/>
                </a:lnTo>
                <a:lnTo>
                  <a:pt x="94" y="44"/>
                </a:lnTo>
                <a:lnTo>
                  <a:pt x="94" y="44"/>
                </a:lnTo>
                <a:lnTo>
                  <a:pt x="94" y="44"/>
                </a:lnTo>
                <a:lnTo>
                  <a:pt x="94" y="44"/>
                </a:lnTo>
                <a:lnTo>
                  <a:pt x="94" y="44"/>
                </a:lnTo>
                <a:lnTo>
                  <a:pt x="96" y="42"/>
                </a:lnTo>
                <a:lnTo>
                  <a:pt x="96" y="42"/>
                </a:lnTo>
                <a:lnTo>
                  <a:pt x="96" y="42"/>
                </a:lnTo>
                <a:lnTo>
                  <a:pt x="94" y="42"/>
                </a:lnTo>
                <a:lnTo>
                  <a:pt x="94" y="42"/>
                </a:lnTo>
                <a:lnTo>
                  <a:pt x="94" y="42"/>
                </a:lnTo>
                <a:lnTo>
                  <a:pt x="94" y="42"/>
                </a:lnTo>
                <a:lnTo>
                  <a:pt x="94" y="40"/>
                </a:lnTo>
                <a:lnTo>
                  <a:pt x="96" y="40"/>
                </a:lnTo>
                <a:lnTo>
                  <a:pt x="96" y="38"/>
                </a:lnTo>
                <a:lnTo>
                  <a:pt x="96" y="38"/>
                </a:lnTo>
                <a:lnTo>
                  <a:pt x="98" y="38"/>
                </a:lnTo>
                <a:lnTo>
                  <a:pt x="98" y="38"/>
                </a:lnTo>
                <a:lnTo>
                  <a:pt x="98" y="38"/>
                </a:lnTo>
                <a:lnTo>
                  <a:pt x="98" y="38"/>
                </a:lnTo>
                <a:lnTo>
                  <a:pt x="100" y="38"/>
                </a:lnTo>
                <a:lnTo>
                  <a:pt x="104" y="36"/>
                </a:lnTo>
                <a:lnTo>
                  <a:pt x="104" y="36"/>
                </a:lnTo>
                <a:lnTo>
                  <a:pt x="104" y="36"/>
                </a:lnTo>
                <a:lnTo>
                  <a:pt x="106" y="36"/>
                </a:lnTo>
                <a:lnTo>
                  <a:pt x="106" y="36"/>
                </a:lnTo>
                <a:lnTo>
                  <a:pt x="106" y="36"/>
                </a:lnTo>
                <a:lnTo>
                  <a:pt x="106" y="36"/>
                </a:lnTo>
                <a:lnTo>
                  <a:pt x="106" y="36"/>
                </a:lnTo>
                <a:lnTo>
                  <a:pt x="108" y="36"/>
                </a:lnTo>
                <a:lnTo>
                  <a:pt x="108" y="36"/>
                </a:lnTo>
                <a:lnTo>
                  <a:pt x="108" y="36"/>
                </a:lnTo>
                <a:lnTo>
                  <a:pt x="108" y="36"/>
                </a:lnTo>
                <a:lnTo>
                  <a:pt x="108" y="36"/>
                </a:lnTo>
                <a:lnTo>
                  <a:pt x="108" y="36"/>
                </a:lnTo>
                <a:lnTo>
                  <a:pt x="110" y="36"/>
                </a:lnTo>
                <a:lnTo>
                  <a:pt x="110" y="36"/>
                </a:lnTo>
                <a:lnTo>
                  <a:pt x="110" y="36"/>
                </a:lnTo>
                <a:lnTo>
                  <a:pt x="110" y="36"/>
                </a:lnTo>
                <a:lnTo>
                  <a:pt x="110" y="36"/>
                </a:lnTo>
                <a:lnTo>
                  <a:pt x="108" y="36"/>
                </a:lnTo>
                <a:lnTo>
                  <a:pt x="108" y="36"/>
                </a:lnTo>
                <a:lnTo>
                  <a:pt x="108" y="36"/>
                </a:lnTo>
                <a:lnTo>
                  <a:pt x="106" y="36"/>
                </a:lnTo>
                <a:lnTo>
                  <a:pt x="106" y="36"/>
                </a:lnTo>
                <a:lnTo>
                  <a:pt x="108" y="36"/>
                </a:lnTo>
                <a:lnTo>
                  <a:pt x="108" y="36"/>
                </a:lnTo>
                <a:lnTo>
                  <a:pt x="108" y="34"/>
                </a:lnTo>
                <a:lnTo>
                  <a:pt x="108" y="34"/>
                </a:lnTo>
                <a:lnTo>
                  <a:pt x="108" y="34"/>
                </a:lnTo>
                <a:lnTo>
                  <a:pt x="106" y="34"/>
                </a:lnTo>
                <a:lnTo>
                  <a:pt x="106" y="36"/>
                </a:lnTo>
                <a:lnTo>
                  <a:pt x="106" y="36"/>
                </a:lnTo>
                <a:lnTo>
                  <a:pt x="106" y="36"/>
                </a:lnTo>
                <a:lnTo>
                  <a:pt x="104" y="36"/>
                </a:lnTo>
                <a:lnTo>
                  <a:pt x="104" y="36"/>
                </a:lnTo>
                <a:lnTo>
                  <a:pt x="104" y="36"/>
                </a:lnTo>
                <a:lnTo>
                  <a:pt x="102" y="36"/>
                </a:lnTo>
                <a:lnTo>
                  <a:pt x="102" y="36"/>
                </a:lnTo>
                <a:lnTo>
                  <a:pt x="102" y="36"/>
                </a:lnTo>
                <a:lnTo>
                  <a:pt x="100" y="36"/>
                </a:lnTo>
                <a:lnTo>
                  <a:pt x="100" y="36"/>
                </a:lnTo>
                <a:lnTo>
                  <a:pt x="100" y="36"/>
                </a:lnTo>
                <a:lnTo>
                  <a:pt x="98" y="36"/>
                </a:lnTo>
                <a:lnTo>
                  <a:pt x="98" y="36"/>
                </a:lnTo>
                <a:lnTo>
                  <a:pt x="96" y="36"/>
                </a:lnTo>
                <a:lnTo>
                  <a:pt x="96" y="36"/>
                </a:lnTo>
                <a:lnTo>
                  <a:pt x="96" y="36"/>
                </a:lnTo>
                <a:lnTo>
                  <a:pt x="96" y="36"/>
                </a:lnTo>
                <a:lnTo>
                  <a:pt x="96" y="36"/>
                </a:lnTo>
                <a:lnTo>
                  <a:pt x="96" y="36"/>
                </a:lnTo>
                <a:lnTo>
                  <a:pt x="96" y="36"/>
                </a:lnTo>
                <a:lnTo>
                  <a:pt x="94" y="36"/>
                </a:lnTo>
                <a:lnTo>
                  <a:pt x="94" y="38"/>
                </a:lnTo>
                <a:lnTo>
                  <a:pt x="94" y="38"/>
                </a:lnTo>
                <a:lnTo>
                  <a:pt x="94" y="38"/>
                </a:lnTo>
                <a:lnTo>
                  <a:pt x="92" y="38"/>
                </a:lnTo>
                <a:lnTo>
                  <a:pt x="90" y="38"/>
                </a:lnTo>
                <a:lnTo>
                  <a:pt x="90" y="38"/>
                </a:lnTo>
                <a:lnTo>
                  <a:pt x="90" y="38"/>
                </a:lnTo>
                <a:lnTo>
                  <a:pt x="88" y="38"/>
                </a:lnTo>
                <a:lnTo>
                  <a:pt x="88" y="38"/>
                </a:lnTo>
                <a:lnTo>
                  <a:pt x="88" y="38"/>
                </a:lnTo>
                <a:lnTo>
                  <a:pt x="88" y="38"/>
                </a:lnTo>
                <a:lnTo>
                  <a:pt x="88" y="38"/>
                </a:lnTo>
                <a:lnTo>
                  <a:pt x="88" y="38"/>
                </a:lnTo>
                <a:lnTo>
                  <a:pt x="88" y="38"/>
                </a:lnTo>
                <a:lnTo>
                  <a:pt x="88" y="36"/>
                </a:lnTo>
                <a:lnTo>
                  <a:pt x="88" y="36"/>
                </a:lnTo>
                <a:lnTo>
                  <a:pt x="86" y="36"/>
                </a:lnTo>
                <a:lnTo>
                  <a:pt x="86" y="36"/>
                </a:lnTo>
                <a:lnTo>
                  <a:pt x="86" y="36"/>
                </a:lnTo>
                <a:lnTo>
                  <a:pt x="86" y="36"/>
                </a:lnTo>
                <a:lnTo>
                  <a:pt x="84" y="36"/>
                </a:lnTo>
                <a:lnTo>
                  <a:pt x="84" y="36"/>
                </a:lnTo>
                <a:lnTo>
                  <a:pt x="82" y="36"/>
                </a:lnTo>
                <a:lnTo>
                  <a:pt x="80" y="36"/>
                </a:lnTo>
                <a:lnTo>
                  <a:pt x="80" y="36"/>
                </a:lnTo>
                <a:lnTo>
                  <a:pt x="80" y="36"/>
                </a:lnTo>
                <a:lnTo>
                  <a:pt x="80" y="36"/>
                </a:lnTo>
                <a:lnTo>
                  <a:pt x="80" y="36"/>
                </a:lnTo>
                <a:lnTo>
                  <a:pt x="80" y="36"/>
                </a:lnTo>
                <a:lnTo>
                  <a:pt x="80" y="36"/>
                </a:lnTo>
                <a:lnTo>
                  <a:pt x="80" y="36"/>
                </a:lnTo>
                <a:lnTo>
                  <a:pt x="80" y="36"/>
                </a:lnTo>
                <a:lnTo>
                  <a:pt x="80" y="36"/>
                </a:lnTo>
                <a:lnTo>
                  <a:pt x="80" y="36"/>
                </a:lnTo>
                <a:lnTo>
                  <a:pt x="78" y="36"/>
                </a:lnTo>
                <a:lnTo>
                  <a:pt x="78" y="36"/>
                </a:lnTo>
                <a:lnTo>
                  <a:pt x="78" y="36"/>
                </a:lnTo>
                <a:lnTo>
                  <a:pt x="78" y="36"/>
                </a:lnTo>
                <a:lnTo>
                  <a:pt x="76" y="36"/>
                </a:lnTo>
                <a:lnTo>
                  <a:pt x="76" y="36"/>
                </a:lnTo>
                <a:lnTo>
                  <a:pt x="78" y="34"/>
                </a:lnTo>
                <a:lnTo>
                  <a:pt x="78" y="34"/>
                </a:lnTo>
                <a:lnTo>
                  <a:pt x="78" y="34"/>
                </a:lnTo>
                <a:lnTo>
                  <a:pt x="80" y="34"/>
                </a:lnTo>
                <a:lnTo>
                  <a:pt x="80" y="34"/>
                </a:lnTo>
                <a:lnTo>
                  <a:pt x="82" y="34"/>
                </a:lnTo>
                <a:lnTo>
                  <a:pt x="84" y="34"/>
                </a:lnTo>
                <a:lnTo>
                  <a:pt x="86" y="32"/>
                </a:lnTo>
                <a:lnTo>
                  <a:pt x="86" y="32"/>
                </a:lnTo>
                <a:lnTo>
                  <a:pt x="86" y="32"/>
                </a:lnTo>
                <a:lnTo>
                  <a:pt x="86" y="32"/>
                </a:lnTo>
                <a:lnTo>
                  <a:pt x="86" y="32"/>
                </a:lnTo>
                <a:lnTo>
                  <a:pt x="86" y="32"/>
                </a:lnTo>
                <a:lnTo>
                  <a:pt x="86" y="32"/>
                </a:lnTo>
                <a:lnTo>
                  <a:pt x="86" y="32"/>
                </a:lnTo>
                <a:lnTo>
                  <a:pt x="88" y="32"/>
                </a:lnTo>
                <a:lnTo>
                  <a:pt x="88" y="32"/>
                </a:lnTo>
                <a:lnTo>
                  <a:pt x="88" y="32"/>
                </a:lnTo>
                <a:lnTo>
                  <a:pt x="88" y="32"/>
                </a:lnTo>
                <a:lnTo>
                  <a:pt x="90" y="32"/>
                </a:lnTo>
                <a:lnTo>
                  <a:pt x="90" y="32"/>
                </a:lnTo>
                <a:lnTo>
                  <a:pt x="90" y="32"/>
                </a:lnTo>
                <a:lnTo>
                  <a:pt x="90" y="32"/>
                </a:lnTo>
                <a:lnTo>
                  <a:pt x="92" y="32"/>
                </a:lnTo>
                <a:lnTo>
                  <a:pt x="92" y="32"/>
                </a:lnTo>
                <a:lnTo>
                  <a:pt x="94" y="32"/>
                </a:lnTo>
                <a:lnTo>
                  <a:pt x="94" y="30"/>
                </a:lnTo>
                <a:lnTo>
                  <a:pt x="94" y="30"/>
                </a:lnTo>
                <a:lnTo>
                  <a:pt x="94" y="30"/>
                </a:lnTo>
                <a:lnTo>
                  <a:pt x="94" y="30"/>
                </a:lnTo>
                <a:lnTo>
                  <a:pt x="94" y="30"/>
                </a:lnTo>
                <a:lnTo>
                  <a:pt x="94" y="30"/>
                </a:lnTo>
                <a:lnTo>
                  <a:pt x="96" y="30"/>
                </a:lnTo>
                <a:lnTo>
                  <a:pt x="96" y="30"/>
                </a:lnTo>
                <a:lnTo>
                  <a:pt x="96" y="30"/>
                </a:lnTo>
                <a:lnTo>
                  <a:pt x="96" y="30"/>
                </a:lnTo>
                <a:lnTo>
                  <a:pt x="98" y="30"/>
                </a:lnTo>
                <a:lnTo>
                  <a:pt x="98" y="30"/>
                </a:lnTo>
                <a:lnTo>
                  <a:pt x="100" y="30"/>
                </a:lnTo>
                <a:lnTo>
                  <a:pt x="100" y="30"/>
                </a:lnTo>
                <a:lnTo>
                  <a:pt x="100" y="30"/>
                </a:lnTo>
                <a:lnTo>
                  <a:pt x="100" y="30"/>
                </a:lnTo>
                <a:lnTo>
                  <a:pt x="98" y="30"/>
                </a:lnTo>
                <a:lnTo>
                  <a:pt x="98" y="30"/>
                </a:lnTo>
                <a:lnTo>
                  <a:pt x="98" y="30"/>
                </a:lnTo>
                <a:lnTo>
                  <a:pt x="98" y="30"/>
                </a:lnTo>
                <a:lnTo>
                  <a:pt x="98" y="30"/>
                </a:lnTo>
                <a:lnTo>
                  <a:pt x="98" y="30"/>
                </a:lnTo>
                <a:lnTo>
                  <a:pt x="102" y="30"/>
                </a:lnTo>
                <a:lnTo>
                  <a:pt x="102" y="30"/>
                </a:lnTo>
                <a:lnTo>
                  <a:pt x="102" y="30"/>
                </a:lnTo>
                <a:lnTo>
                  <a:pt x="104" y="30"/>
                </a:lnTo>
                <a:lnTo>
                  <a:pt x="104" y="30"/>
                </a:lnTo>
                <a:lnTo>
                  <a:pt x="104" y="30"/>
                </a:lnTo>
                <a:lnTo>
                  <a:pt x="104" y="30"/>
                </a:lnTo>
                <a:lnTo>
                  <a:pt x="104" y="30"/>
                </a:lnTo>
                <a:lnTo>
                  <a:pt x="104" y="28"/>
                </a:lnTo>
                <a:lnTo>
                  <a:pt x="106" y="28"/>
                </a:lnTo>
                <a:lnTo>
                  <a:pt x="106" y="28"/>
                </a:lnTo>
                <a:lnTo>
                  <a:pt x="106" y="28"/>
                </a:lnTo>
                <a:lnTo>
                  <a:pt x="106" y="28"/>
                </a:lnTo>
                <a:lnTo>
                  <a:pt x="106" y="28"/>
                </a:lnTo>
                <a:lnTo>
                  <a:pt x="106" y="28"/>
                </a:lnTo>
                <a:lnTo>
                  <a:pt x="108" y="28"/>
                </a:lnTo>
                <a:lnTo>
                  <a:pt x="108" y="28"/>
                </a:lnTo>
                <a:lnTo>
                  <a:pt x="108" y="28"/>
                </a:lnTo>
                <a:lnTo>
                  <a:pt x="108" y="28"/>
                </a:lnTo>
                <a:lnTo>
                  <a:pt x="108" y="28"/>
                </a:lnTo>
                <a:lnTo>
                  <a:pt x="110" y="28"/>
                </a:lnTo>
                <a:lnTo>
                  <a:pt x="110" y="28"/>
                </a:lnTo>
                <a:lnTo>
                  <a:pt x="110" y="28"/>
                </a:lnTo>
                <a:lnTo>
                  <a:pt x="108" y="28"/>
                </a:lnTo>
                <a:lnTo>
                  <a:pt x="108" y="28"/>
                </a:lnTo>
                <a:lnTo>
                  <a:pt x="108" y="28"/>
                </a:lnTo>
                <a:lnTo>
                  <a:pt x="108" y="28"/>
                </a:lnTo>
                <a:lnTo>
                  <a:pt x="110" y="26"/>
                </a:lnTo>
                <a:lnTo>
                  <a:pt x="110" y="26"/>
                </a:lnTo>
                <a:lnTo>
                  <a:pt x="110" y="26"/>
                </a:lnTo>
                <a:lnTo>
                  <a:pt x="110" y="26"/>
                </a:lnTo>
                <a:lnTo>
                  <a:pt x="112" y="26"/>
                </a:lnTo>
                <a:lnTo>
                  <a:pt x="112" y="26"/>
                </a:lnTo>
                <a:lnTo>
                  <a:pt x="112" y="26"/>
                </a:lnTo>
                <a:lnTo>
                  <a:pt x="112" y="26"/>
                </a:lnTo>
                <a:lnTo>
                  <a:pt x="112" y="26"/>
                </a:lnTo>
                <a:lnTo>
                  <a:pt x="112" y="26"/>
                </a:lnTo>
                <a:lnTo>
                  <a:pt x="112" y="26"/>
                </a:lnTo>
                <a:lnTo>
                  <a:pt x="114" y="26"/>
                </a:lnTo>
                <a:lnTo>
                  <a:pt x="114" y="26"/>
                </a:lnTo>
                <a:lnTo>
                  <a:pt x="116" y="26"/>
                </a:lnTo>
                <a:lnTo>
                  <a:pt x="118" y="26"/>
                </a:lnTo>
                <a:lnTo>
                  <a:pt x="118" y="26"/>
                </a:lnTo>
                <a:lnTo>
                  <a:pt x="118" y="26"/>
                </a:lnTo>
                <a:lnTo>
                  <a:pt x="118" y="26"/>
                </a:lnTo>
                <a:lnTo>
                  <a:pt x="118" y="26"/>
                </a:lnTo>
                <a:lnTo>
                  <a:pt x="118" y="26"/>
                </a:lnTo>
                <a:lnTo>
                  <a:pt x="118" y="26"/>
                </a:lnTo>
                <a:lnTo>
                  <a:pt x="120" y="26"/>
                </a:lnTo>
                <a:lnTo>
                  <a:pt x="120" y="26"/>
                </a:lnTo>
                <a:lnTo>
                  <a:pt x="120" y="26"/>
                </a:lnTo>
                <a:lnTo>
                  <a:pt x="120" y="26"/>
                </a:lnTo>
                <a:lnTo>
                  <a:pt x="122" y="26"/>
                </a:lnTo>
                <a:lnTo>
                  <a:pt x="122" y="26"/>
                </a:lnTo>
                <a:lnTo>
                  <a:pt x="122" y="26"/>
                </a:lnTo>
                <a:lnTo>
                  <a:pt x="122" y="26"/>
                </a:lnTo>
                <a:lnTo>
                  <a:pt x="122" y="26"/>
                </a:lnTo>
                <a:lnTo>
                  <a:pt x="122" y="26"/>
                </a:lnTo>
                <a:lnTo>
                  <a:pt x="122" y="26"/>
                </a:lnTo>
                <a:lnTo>
                  <a:pt x="122" y="26"/>
                </a:lnTo>
                <a:lnTo>
                  <a:pt x="122" y="26"/>
                </a:lnTo>
                <a:lnTo>
                  <a:pt x="122" y="28"/>
                </a:lnTo>
                <a:lnTo>
                  <a:pt x="122" y="28"/>
                </a:lnTo>
                <a:lnTo>
                  <a:pt x="122" y="28"/>
                </a:lnTo>
                <a:lnTo>
                  <a:pt x="124" y="28"/>
                </a:lnTo>
                <a:lnTo>
                  <a:pt x="124" y="28"/>
                </a:lnTo>
                <a:lnTo>
                  <a:pt x="124" y="28"/>
                </a:lnTo>
                <a:lnTo>
                  <a:pt x="124" y="28"/>
                </a:lnTo>
                <a:lnTo>
                  <a:pt x="124" y="30"/>
                </a:lnTo>
                <a:lnTo>
                  <a:pt x="124" y="30"/>
                </a:lnTo>
                <a:lnTo>
                  <a:pt x="126" y="30"/>
                </a:lnTo>
                <a:lnTo>
                  <a:pt x="126" y="30"/>
                </a:lnTo>
                <a:lnTo>
                  <a:pt x="126" y="30"/>
                </a:lnTo>
                <a:lnTo>
                  <a:pt x="126" y="30"/>
                </a:lnTo>
                <a:lnTo>
                  <a:pt x="126" y="30"/>
                </a:lnTo>
                <a:lnTo>
                  <a:pt x="124" y="28"/>
                </a:lnTo>
                <a:lnTo>
                  <a:pt x="124" y="28"/>
                </a:lnTo>
                <a:lnTo>
                  <a:pt x="124" y="28"/>
                </a:lnTo>
                <a:lnTo>
                  <a:pt x="124" y="28"/>
                </a:lnTo>
                <a:lnTo>
                  <a:pt x="122" y="28"/>
                </a:lnTo>
                <a:lnTo>
                  <a:pt x="122" y="26"/>
                </a:lnTo>
                <a:lnTo>
                  <a:pt x="124" y="26"/>
                </a:lnTo>
                <a:lnTo>
                  <a:pt x="124" y="26"/>
                </a:lnTo>
                <a:lnTo>
                  <a:pt x="124" y="26"/>
                </a:lnTo>
                <a:lnTo>
                  <a:pt x="124" y="24"/>
                </a:lnTo>
                <a:lnTo>
                  <a:pt x="126" y="24"/>
                </a:lnTo>
                <a:lnTo>
                  <a:pt x="126" y="24"/>
                </a:lnTo>
                <a:lnTo>
                  <a:pt x="126" y="24"/>
                </a:lnTo>
                <a:lnTo>
                  <a:pt x="128" y="24"/>
                </a:lnTo>
                <a:lnTo>
                  <a:pt x="128" y="24"/>
                </a:lnTo>
                <a:lnTo>
                  <a:pt x="130" y="24"/>
                </a:lnTo>
                <a:lnTo>
                  <a:pt x="130" y="24"/>
                </a:lnTo>
                <a:lnTo>
                  <a:pt x="130" y="24"/>
                </a:lnTo>
                <a:lnTo>
                  <a:pt x="130" y="24"/>
                </a:lnTo>
                <a:lnTo>
                  <a:pt x="130" y="24"/>
                </a:lnTo>
                <a:lnTo>
                  <a:pt x="130" y="24"/>
                </a:lnTo>
                <a:lnTo>
                  <a:pt x="132" y="24"/>
                </a:lnTo>
                <a:lnTo>
                  <a:pt x="132" y="24"/>
                </a:lnTo>
                <a:lnTo>
                  <a:pt x="132" y="24"/>
                </a:lnTo>
                <a:lnTo>
                  <a:pt x="134" y="24"/>
                </a:lnTo>
                <a:lnTo>
                  <a:pt x="134" y="24"/>
                </a:lnTo>
                <a:lnTo>
                  <a:pt x="134" y="24"/>
                </a:lnTo>
                <a:lnTo>
                  <a:pt x="134" y="24"/>
                </a:lnTo>
                <a:lnTo>
                  <a:pt x="136" y="26"/>
                </a:lnTo>
                <a:lnTo>
                  <a:pt x="136" y="26"/>
                </a:lnTo>
                <a:lnTo>
                  <a:pt x="138" y="26"/>
                </a:lnTo>
                <a:lnTo>
                  <a:pt x="138" y="26"/>
                </a:lnTo>
                <a:lnTo>
                  <a:pt x="140" y="26"/>
                </a:lnTo>
                <a:lnTo>
                  <a:pt x="140" y="26"/>
                </a:lnTo>
                <a:lnTo>
                  <a:pt x="140" y="26"/>
                </a:lnTo>
                <a:lnTo>
                  <a:pt x="140" y="26"/>
                </a:lnTo>
                <a:lnTo>
                  <a:pt x="140" y="26"/>
                </a:lnTo>
                <a:lnTo>
                  <a:pt x="140" y="26"/>
                </a:lnTo>
                <a:lnTo>
                  <a:pt x="142" y="26"/>
                </a:lnTo>
                <a:lnTo>
                  <a:pt x="142" y="26"/>
                </a:lnTo>
                <a:lnTo>
                  <a:pt x="144" y="26"/>
                </a:lnTo>
                <a:lnTo>
                  <a:pt x="144" y="26"/>
                </a:lnTo>
                <a:lnTo>
                  <a:pt x="144" y="26"/>
                </a:lnTo>
                <a:lnTo>
                  <a:pt x="144" y="26"/>
                </a:lnTo>
                <a:lnTo>
                  <a:pt x="146" y="26"/>
                </a:lnTo>
                <a:lnTo>
                  <a:pt x="146" y="26"/>
                </a:lnTo>
                <a:lnTo>
                  <a:pt x="146" y="24"/>
                </a:lnTo>
                <a:lnTo>
                  <a:pt x="144" y="24"/>
                </a:lnTo>
                <a:lnTo>
                  <a:pt x="144" y="24"/>
                </a:lnTo>
                <a:lnTo>
                  <a:pt x="144" y="24"/>
                </a:lnTo>
                <a:lnTo>
                  <a:pt x="144" y="24"/>
                </a:lnTo>
                <a:lnTo>
                  <a:pt x="144" y="24"/>
                </a:lnTo>
                <a:lnTo>
                  <a:pt x="144" y="22"/>
                </a:lnTo>
                <a:lnTo>
                  <a:pt x="146" y="22"/>
                </a:lnTo>
                <a:lnTo>
                  <a:pt x="148" y="22"/>
                </a:lnTo>
                <a:lnTo>
                  <a:pt x="148" y="22"/>
                </a:lnTo>
                <a:lnTo>
                  <a:pt x="148" y="22"/>
                </a:lnTo>
                <a:lnTo>
                  <a:pt x="148" y="22"/>
                </a:lnTo>
                <a:lnTo>
                  <a:pt x="148" y="22"/>
                </a:lnTo>
                <a:lnTo>
                  <a:pt x="150" y="22"/>
                </a:lnTo>
                <a:lnTo>
                  <a:pt x="150" y="22"/>
                </a:lnTo>
                <a:lnTo>
                  <a:pt x="150" y="22"/>
                </a:lnTo>
                <a:lnTo>
                  <a:pt x="150" y="22"/>
                </a:lnTo>
                <a:lnTo>
                  <a:pt x="150" y="22"/>
                </a:lnTo>
                <a:lnTo>
                  <a:pt x="150" y="22"/>
                </a:lnTo>
                <a:lnTo>
                  <a:pt x="150" y="22"/>
                </a:lnTo>
                <a:lnTo>
                  <a:pt x="150" y="22"/>
                </a:lnTo>
                <a:lnTo>
                  <a:pt x="148" y="22"/>
                </a:lnTo>
                <a:lnTo>
                  <a:pt x="148" y="20"/>
                </a:lnTo>
                <a:lnTo>
                  <a:pt x="148" y="20"/>
                </a:lnTo>
                <a:lnTo>
                  <a:pt x="146" y="20"/>
                </a:lnTo>
                <a:lnTo>
                  <a:pt x="146" y="20"/>
                </a:lnTo>
                <a:lnTo>
                  <a:pt x="146" y="20"/>
                </a:lnTo>
                <a:lnTo>
                  <a:pt x="146" y="18"/>
                </a:lnTo>
                <a:lnTo>
                  <a:pt x="146" y="18"/>
                </a:lnTo>
                <a:lnTo>
                  <a:pt x="146" y="18"/>
                </a:lnTo>
                <a:lnTo>
                  <a:pt x="148" y="18"/>
                </a:lnTo>
                <a:lnTo>
                  <a:pt x="148" y="18"/>
                </a:lnTo>
                <a:lnTo>
                  <a:pt x="148" y="18"/>
                </a:lnTo>
                <a:lnTo>
                  <a:pt x="150" y="18"/>
                </a:lnTo>
                <a:lnTo>
                  <a:pt x="152" y="18"/>
                </a:lnTo>
                <a:lnTo>
                  <a:pt x="152" y="18"/>
                </a:lnTo>
                <a:lnTo>
                  <a:pt x="152" y="18"/>
                </a:lnTo>
                <a:lnTo>
                  <a:pt x="154" y="18"/>
                </a:lnTo>
                <a:lnTo>
                  <a:pt x="154" y="18"/>
                </a:lnTo>
                <a:lnTo>
                  <a:pt x="156" y="18"/>
                </a:lnTo>
                <a:lnTo>
                  <a:pt x="158" y="18"/>
                </a:lnTo>
                <a:lnTo>
                  <a:pt x="158" y="18"/>
                </a:lnTo>
                <a:lnTo>
                  <a:pt x="160" y="18"/>
                </a:lnTo>
                <a:lnTo>
                  <a:pt x="160" y="18"/>
                </a:lnTo>
                <a:lnTo>
                  <a:pt x="160" y="18"/>
                </a:lnTo>
                <a:lnTo>
                  <a:pt x="160" y="18"/>
                </a:lnTo>
                <a:lnTo>
                  <a:pt x="162" y="18"/>
                </a:lnTo>
                <a:lnTo>
                  <a:pt x="164" y="18"/>
                </a:lnTo>
                <a:lnTo>
                  <a:pt x="164" y="18"/>
                </a:lnTo>
                <a:lnTo>
                  <a:pt x="164" y="18"/>
                </a:lnTo>
                <a:lnTo>
                  <a:pt x="164" y="18"/>
                </a:lnTo>
                <a:lnTo>
                  <a:pt x="166" y="18"/>
                </a:lnTo>
                <a:lnTo>
                  <a:pt x="168" y="18"/>
                </a:lnTo>
                <a:lnTo>
                  <a:pt x="168" y="18"/>
                </a:lnTo>
                <a:lnTo>
                  <a:pt x="170" y="18"/>
                </a:lnTo>
                <a:lnTo>
                  <a:pt x="170" y="18"/>
                </a:lnTo>
                <a:lnTo>
                  <a:pt x="170" y="18"/>
                </a:lnTo>
                <a:lnTo>
                  <a:pt x="170" y="18"/>
                </a:lnTo>
                <a:lnTo>
                  <a:pt x="170" y="18"/>
                </a:lnTo>
                <a:lnTo>
                  <a:pt x="170" y="18"/>
                </a:lnTo>
                <a:lnTo>
                  <a:pt x="170" y="18"/>
                </a:lnTo>
                <a:lnTo>
                  <a:pt x="170" y="18"/>
                </a:lnTo>
                <a:lnTo>
                  <a:pt x="170" y="20"/>
                </a:lnTo>
                <a:lnTo>
                  <a:pt x="170" y="20"/>
                </a:lnTo>
                <a:lnTo>
                  <a:pt x="170" y="20"/>
                </a:lnTo>
                <a:lnTo>
                  <a:pt x="170" y="20"/>
                </a:lnTo>
                <a:lnTo>
                  <a:pt x="170" y="20"/>
                </a:lnTo>
                <a:lnTo>
                  <a:pt x="170" y="20"/>
                </a:lnTo>
                <a:lnTo>
                  <a:pt x="170" y="20"/>
                </a:lnTo>
                <a:lnTo>
                  <a:pt x="170" y="20"/>
                </a:lnTo>
                <a:lnTo>
                  <a:pt x="170" y="20"/>
                </a:lnTo>
                <a:lnTo>
                  <a:pt x="170" y="20"/>
                </a:lnTo>
                <a:lnTo>
                  <a:pt x="172" y="20"/>
                </a:lnTo>
                <a:lnTo>
                  <a:pt x="176" y="20"/>
                </a:lnTo>
                <a:lnTo>
                  <a:pt x="176" y="20"/>
                </a:lnTo>
                <a:lnTo>
                  <a:pt x="176" y="20"/>
                </a:lnTo>
                <a:lnTo>
                  <a:pt x="178" y="20"/>
                </a:lnTo>
                <a:lnTo>
                  <a:pt x="178" y="20"/>
                </a:lnTo>
                <a:lnTo>
                  <a:pt x="178" y="20"/>
                </a:lnTo>
                <a:lnTo>
                  <a:pt x="178" y="20"/>
                </a:lnTo>
                <a:lnTo>
                  <a:pt x="178" y="20"/>
                </a:lnTo>
                <a:lnTo>
                  <a:pt x="180" y="22"/>
                </a:lnTo>
                <a:lnTo>
                  <a:pt x="178" y="22"/>
                </a:lnTo>
                <a:lnTo>
                  <a:pt x="178" y="22"/>
                </a:lnTo>
                <a:lnTo>
                  <a:pt x="180" y="22"/>
                </a:lnTo>
                <a:lnTo>
                  <a:pt x="180" y="22"/>
                </a:lnTo>
                <a:lnTo>
                  <a:pt x="180" y="22"/>
                </a:lnTo>
                <a:lnTo>
                  <a:pt x="180" y="22"/>
                </a:lnTo>
                <a:lnTo>
                  <a:pt x="182" y="22"/>
                </a:lnTo>
                <a:lnTo>
                  <a:pt x="182" y="22"/>
                </a:lnTo>
                <a:lnTo>
                  <a:pt x="182" y="22"/>
                </a:lnTo>
                <a:lnTo>
                  <a:pt x="182" y="22"/>
                </a:lnTo>
                <a:lnTo>
                  <a:pt x="180" y="22"/>
                </a:lnTo>
                <a:lnTo>
                  <a:pt x="180" y="22"/>
                </a:lnTo>
                <a:lnTo>
                  <a:pt x="180" y="22"/>
                </a:lnTo>
                <a:lnTo>
                  <a:pt x="180" y="22"/>
                </a:lnTo>
                <a:lnTo>
                  <a:pt x="180" y="22"/>
                </a:lnTo>
                <a:lnTo>
                  <a:pt x="182" y="22"/>
                </a:lnTo>
                <a:lnTo>
                  <a:pt x="182" y="22"/>
                </a:lnTo>
                <a:lnTo>
                  <a:pt x="184" y="22"/>
                </a:lnTo>
                <a:lnTo>
                  <a:pt x="184" y="22"/>
                </a:lnTo>
                <a:lnTo>
                  <a:pt x="184" y="22"/>
                </a:lnTo>
                <a:lnTo>
                  <a:pt x="184" y="22"/>
                </a:lnTo>
                <a:lnTo>
                  <a:pt x="186" y="24"/>
                </a:lnTo>
                <a:lnTo>
                  <a:pt x="186" y="24"/>
                </a:lnTo>
                <a:lnTo>
                  <a:pt x="186" y="24"/>
                </a:lnTo>
                <a:lnTo>
                  <a:pt x="186" y="24"/>
                </a:lnTo>
                <a:lnTo>
                  <a:pt x="186" y="24"/>
                </a:lnTo>
                <a:lnTo>
                  <a:pt x="186" y="24"/>
                </a:lnTo>
                <a:lnTo>
                  <a:pt x="186" y="22"/>
                </a:lnTo>
                <a:lnTo>
                  <a:pt x="186" y="22"/>
                </a:lnTo>
                <a:lnTo>
                  <a:pt x="186" y="22"/>
                </a:lnTo>
                <a:lnTo>
                  <a:pt x="186" y="22"/>
                </a:lnTo>
                <a:lnTo>
                  <a:pt x="186" y="22"/>
                </a:lnTo>
                <a:lnTo>
                  <a:pt x="184" y="22"/>
                </a:lnTo>
                <a:lnTo>
                  <a:pt x="182" y="22"/>
                </a:lnTo>
                <a:lnTo>
                  <a:pt x="182" y="22"/>
                </a:lnTo>
                <a:lnTo>
                  <a:pt x="182" y="22"/>
                </a:lnTo>
                <a:lnTo>
                  <a:pt x="182" y="22"/>
                </a:lnTo>
                <a:lnTo>
                  <a:pt x="182" y="22"/>
                </a:lnTo>
                <a:lnTo>
                  <a:pt x="182" y="22"/>
                </a:lnTo>
                <a:lnTo>
                  <a:pt x="182" y="22"/>
                </a:lnTo>
                <a:lnTo>
                  <a:pt x="182" y="22"/>
                </a:lnTo>
                <a:lnTo>
                  <a:pt x="180" y="20"/>
                </a:lnTo>
                <a:lnTo>
                  <a:pt x="178" y="20"/>
                </a:lnTo>
                <a:lnTo>
                  <a:pt x="178" y="20"/>
                </a:lnTo>
                <a:lnTo>
                  <a:pt x="178" y="20"/>
                </a:lnTo>
                <a:lnTo>
                  <a:pt x="178" y="20"/>
                </a:lnTo>
                <a:lnTo>
                  <a:pt x="178" y="20"/>
                </a:lnTo>
                <a:lnTo>
                  <a:pt x="176" y="20"/>
                </a:lnTo>
                <a:lnTo>
                  <a:pt x="176" y="20"/>
                </a:lnTo>
                <a:lnTo>
                  <a:pt x="174" y="20"/>
                </a:lnTo>
                <a:lnTo>
                  <a:pt x="174" y="20"/>
                </a:lnTo>
                <a:lnTo>
                  <a:pt x="174" y="20"/>
                </a:lnTo>
                <a:lnTo>
                  <a:pt x="174" y="18"/>
                </a:lnTo>
                <a:lnTo>
                  <a:pt x="174" y="18"/>
                </a:lnTo>
                <a:lnTo>
                  <a:pt x="174" y="18"/>
                </a:lnTo>
                <a:lnTo>
                  <a:pt x="174" y="18"/>
                </a:lnTo>
                <a:lnTo>
                  <a:pt x="174" y="18"/>
                </a:lnTo>
                <a:lnTo>
                  <a:pt x="174" y="18"/>
                </a:lnTo>
                <a:lnTo>
                  <a:pt x="172" y="18"/>
                </a:lnTo>
                <a:lnTo>
                  <a:pt x="172" y="18"/>
                </a:lnTo>
                <a:lnTo>
                  <a:pt x="170" y="18"/>
                </a:lnTo>
                <a:lnTo>
                  <a:pt x="170" y="18"/>
                </a:lnTo>
                <a:lnTo>
                  <a:pt x="168" y="18"/>
                </a:lnTo>
                <a:lnTo>
                  <a:pt x="168" y="16"/>
                </a:lnTo>
                <a:lnTo>
                  <a:pt x="168" y="16"/>
                </a:lnTo>
                <a:lnTo>
                  <a:pt x="166" y="16"/>
                </a:lnTo>
                <a:lnTo>
                  <a:pt x="166" y="16"/>
                </a:lnTo>
                <a:lnTo>
                  <a:pt x="166" y="16"/>
                </a:lnTo>
                <a:lnTo>
                  <a:pt x="166" y="16"/>
                </a:lnTo>
                <a:lnTo>
                  <a:pt x="166" y="16"/>
                </a:lnTo>
                <a:lnTo>
                  <a:pt x="168" y="16"/>
                </a:lnTo>
                <a:lnTo>
                  <a:pt x="168" y="16"/>
                </a:lnTo>
                <a:lnTo>
                  <a:pt x="170" y="16"/>
                </a:lnTo>
                <a:lnTo>
                  <a:pt x="174" y="16"/>
                </a:lnTo>
                <a:lnTo>
                  <a:pt x="176" y="16"/>
                </a:lnTo>
                <a:lnTo>
                  <a:pt x="176" y="16"/>
                </a:lnTo>
                <a:lnTo>
                  <a:pt x="176" y="16"/>
                </a:lnTo>
                <a:lnTo>
                  <a:pt x="176" y="16"/>
                </a:lnTo>
                <a:lnTo>
                  <a:pt x="182" y="14"/>
                </a:lnTo>
                <a:lnTo>
                  <a:pt x="182" y="14"/>
                </a:lnTo>
                <a:lnTo>
                  <a:pt x="184" y="14"/>
                </a:lnTo>
                <a:lnTo>
                  <a:pt x="186" y="14"/>
                </a:lnTo>
                <a:lnTo>
                  <a:pt x="186" y="14"/>
                </a:lnTo>
                <a:lnTo>
                  <a:pt x="188" y="14"/>
                </a:lnTo>
                <a:lnTo>
                  <a:pt x="190" y="14"/>
                </a:lnTo>
                <a:lnTo>
                  <a:pt x="190" y="14"/>
                </a:lnTo>
                <a:lnTo>
                  <a:pt x="192" y="14"/>
                </a:lnTo>
                <a:lnTo>
                  <a:pt x="192" y="14"/>
                </a:lnTo>
                <a:lnTo>
                  <a:pt x="194" y="14"/>
                </a:lnTo>
                <a:lnTo>
                  <a:pt x="194" y="14"/>
                </a:lnTo>
                <a:lnTo>
                  <a:pt x="194" y="14"/>
                </a:lnTo>
                <a:lnTo>
                  <a:pt x="194" y="14"/>
                </a:lnTo>
                <a:lnTo>
                  <a:pt x="194" y="14"/>
                </a:lnTo>
                <a:lnTo>
                  <a:pt x="194" y="14"/>
                </a:lnTo>
                <a:lnTo>
                  <a:pt x="194" y="14"/>
                </a:lnTo>
                <a:lnTo>
                  <a:pt x="194" y="14"/>
                </a:lnTo>
                <a:lnTo>
                  <a:pt x="196" y="14"/>
                </a:lnTo>
                <a:lnTo>
                  <a:pt x="196" y="14"/>
                </a:lnTo>
                <a:lnTo>
                  <a:pt x="196" y="14"/>
                </a:lnTo>
                <a:lnTo>
                  <a:pt x="196" y="14"/>
                </a:lnTo>
                <a:lnTo>
                  <a:pt x="198" y="14"/>
                </a:lnTo>
                <a:lnTo>
                  <a:pt x="198" y="14"/>
                </a:lnTo>
                <a:lnTo>
                  <a:pt x="198" y="14"/>
                </a:lnTo>
                <a:lnTo>
                  <a:pt x="200" y="14"/>
                </a:lnTo>
                <a:lnTo>
                  <a:pt x="200" y="14"/>
                </a:lnTo>
                <a:lnTo>
                  <a:pt x="200" y="14"/>
                </a:lnTo>
                <a:lnTo>
                  <a:pt x="200" y="14"/>
                </a:lnTo>
                <a:lnTo>
                  <a:pt x="200" y="14"/>
                </a:lnTo>
                <a:lnTo>
                  <a:pt x="200" y="14"/>
                </a:lnTo>
                <a:lnTo>
                  <a:pt x="202" y="14"/>
                </a:lnTo>
                <a:lnTo>
                  <a:pt x="202" y="14"/>
                </a:lnTo>
                <a:lnTo>
                  <a:pt x="202" y="14"/>
                </a:lnTo>
                <a:lnTo>
                  <a:pt x="204" y="14"/>
                </a:lnTo>
                <a:lnTo>
                  <a:pt x="204" y="14"/>
                </a:lnTo>
                <a:lnTo>
                  <a:pt x="204" y="14"/>
                </a:lnTo>
                <a:lnTo>
                  <a:pt x="204" y="14"/>
                </a:lnTo>
                <a:lnTo>
                  <a:pt x="204" y="14"/>
                </a:lnTo>
                <a:lnTo>
                  <a:pt x="204" y="14"/>
                </a:lnTo>
                <a:lnTo>
                  <a:pt x="204" y="14"/>
                </a:lnTo>
                <a:lnTo>
                  <a:pt x="204" y="14"/>
                </a:lnTo>
                <a:lnTo>
                  <a:pt x="204" y="14"/>
                </a:lnTo>
                <a:lnTo>
                  <a:pt x="204" y="14"/>
                </a:lnTo>
                <a:lnTo>
                  <a:pt x="204" y="14"/>
                </a:lnTo>
                <a:lnTo>
                  <a:pt x="204" y="14"/>
                </a:lnTo>
                <a:lnTo>
                  <a:pt x="206" y="14"/>
                </a:lnTo>
                <a:lnTo>
                  <a:pt x="206" y="14"/>
                </a:lnTo>
                <a:lnTo>
                  <a:pt x="206" y="14"/>
                </a:lnTo>
                <a:lnTo>
                  <a:pt x="206" y="14"/>
                </a:lnTo>
                <a:lnTo>
                  <a:pt x="206" y="14"/>
                </a:lnTo>
                <a:lnTo>
                  <a:pt x="206" y="14"/>
                </a:lnTo>
                <a:lnTo>
                  <a:pt x="206" y="14"/>
                </a:lnTo>
                <a:lnTo>
                  <a:pt x="206" y="14"/>
                </a:lnTo>
                <a:lnTo>
                  <a:pt x="204" y="14"/>
                </a:lnTo>
                <a:lnTo>
                  <a:pt x="204" y="14"/>
                </a:lnTo>
                <a:lnTo>
                  <a:pt x="204" y="14"/>
                </a:lnTo>
                <a:lnTo>
                  <a:pt x="204" y="14"/>
                </a:lnTo>
                <a:lnTo>
                  <a:pt x="202" y="14"/>
                </a:lnTo>
                <a:lnTo>
                  <a:pt x="202" y="14"/>
                </a:lnTo>
                <a:lnTo>
                  <a:pt x="202" y="14"/>
                </a:lnTo>
                <a:lnTo>
                  <a:pt x="202" y="14"/>
                </a:lnTo>
                <a:lnTo>
                  <a:pt x="202" y="14"/>
                </a:lnTo>
                <a:lnTo>
                  <a:pt x="206" y="14"/>
                </a:lnTo>
                <a:lnTo>
                  <a:pt x="208" y="14"/>
                </a:lnTo>
                <a:lnTo>
                  <a:pt x="210" y="12"/>
                </a:lnTo>
                <a:lnTo>
                  <a:pt x="212" y="12"/>
                </a:lnTo>
                <a:lnTo>
                  <a:pt x="212" y="12"/>
                </a:lnTo>
                <a:lnTo>
                  <a:pt x="212" y="12"/>
                </a:lnTo>
                <a:lnTo>
                  <a:pt x="214" y="12"/>
                </a:lnTo>
                <a:lnTo>
                  <a:pt x="214" y="12"/>
                </a:lnTo>
                <a:lnTo>
                  <a:pt x="216" y="14"/>
                </a:lnTo>
                <a:lnTo>
                  <a:pt x="216" y="14"/>
                </a:lnTo>
                <a:lnTo>
                  <a:pt x="218" y="14"/>
                </a:lnTo>
                <a:lnTo>
                  <a:pt x="218" y="14"/>
                </a:lnTo>
                <a:lnTo>
                  <a:pt x="218" y="16"/>
                </a:lnTo>
                <a:lnTo>
                  <a:pt x="218" y="16"/>
                </a:lnTo>
                <a:lnTo>
                  <a:pt x="218" y="16"/>
                </a:lnTo>
                <a:lnTo>
                  <a:pt x="218" y="18"/>
                </a:lnTo>
                <a:lnTo>
                  <a:pt x="218" y="18"/>
                </a:lnTo>
                <a:lnTo>
                  <a:pt x="218" y="18"/>
                </a:lnTo>
                <a:lnTo>
                  <a:pt x="218" y="18"/>
                </a:lnTo>
                <a:lnTo>
                  <a:pt x="216" y="18"/>
                </a:lnTo>
                <a:lnTo>
                  <a:pt x="216" y="18"/>
                </a:lnTo>
                <a:lnTo>
                  <a:pt x="216" y="18"/>
                </a:lnTo>
                <a:lnTo>
                  <a:pt x="216" y="18"/>
                </a:lnTo>
                <a:lnTo>
                  <a:pt x="216" y="18"/>
                </a:lnTo>
                <a:lnTo>
                  <a:pt x="216" y="18"/>
                </a:lnTo>
                <a:lnTo>
                  <a:pt x="216" y="18"/>
                </a:lnTo>
                <a:lnTo>
                  <a:pt x="214" y="18"/>
                </a:lnTo>
                <a:lnTo>
                  <a:pt x="214" y="18"/>
                </a:lnTo>
                <a:lnTo>
                  <a:pt x="214" y="20"/>
                </a:lnTo>
                <a:lnTo>
                  <a:pt x="214" y="20"/>
                </a:lnTo>
                <a:lnTo>
                  <a:pt x="214" y="20"/>
                </a:lnTo>
                <a:lnTo>
                  <a:pt x="212" y="20"/>
                </a:lnTo>
                <a:lnTo>
                  <a:pt x="212" y="22"/>
                </a:lnTo>
                <a:lnTo>
                  <a:pt x="212" y="22"/>
                </a:lnTo>
                <a:lnTo>
                  <a:pt x="214" y="22"/>
                </a:lnTo>
                <a:lnTo>
                  <a:pt x="214" y="22"/>
                </a:lnTo>
                <a:lnTo>
                  <a:pt x="214" y="22"/>
                </a:lnTo>
                <a:lnTo>
                  <a:pt x="214" y="22"/>
                </a:lnTo>
                <a:lnTo>
                  <a:pt x="214" y="22"/>
                </a:lnTo>
                <a:lnTo>
                  <a:pt x="214" y="22"/>
                </a:lnTo>
                <a:lnTo>
                  <a:pt x="216" y="20"/>
                </a:lnTo>
                <a:lnTo>
                  <a:pt x="216" y="20"/>
                </a:lnTo>
                <a:lnTo>
                  <a:pt x="216" y="20"/>
                </a:lnTo>
                <a:lnTo>
                  <a:pt x="218" y="20"/>
                </a:lnTo>
                <a:lnTo>
                  <a:pt x="218" y="20"/>
                </a:lnTo>
                <a:lnTo>
                  <a:pt x="218" y="18"/>
                </a:lnTo>
                <a:lnTo>
                  <a:pt x="218" y="18"/>
                </a:lnTo>
                <a:lnTo>
                  <a:pt x="220" y="18"/>
                </a:lnTo>
                <a:lnTo>
                  <a:pt x="220" y="18"/>
                </a:lnTo>
                <a:lnTo>
                  <a:pt x="220" y="18"/>
                </a:lnTo>
                <a:lnTo>
                  <a:pt x="220" y="18"/>
                </a:lnTo>
                <a:lnTo>
                  <a:pt x="220" y="18"/>
                </a:lnTo>
                <a:lnTo>
                  <a:pt x="222" y="18"/>
                </a:lnTo>
                <a:lnTo>
                  <a:pt x="222" y="18"/>
                </a:lnTo>
                <a:lnTo>
                  <a:pt x="222" y="18"/>
                </a:lnTo>
                <a:lnTo>
                  <a:pt x="222" y="18"/>
                </a:lnTo>
                <a:lnTo>
                  <a:pt x="222" y="18"/>
                </a:lnTo>
                <a:lnTo>
                  <a:pt x="222" y="18"/>
                </a:lnTo>
                <a:lnTo>
                  <a:pt x="222" y="16"/>
                </a:lnTo>
                <a:lnTo>
                  <a:pt x="222" y="16"/>
                </a:lnTo>
                <a:lnTo>
                  <a:pt x="222" y="16"/>
                </a:lnTo>
                <a:lnTo>
                  <a:pt x="222" y="16"/>
                </a:lnTo>
                <a:lnTo>
                  <a:pt x="222" y="16"/>
                </a:lnTo>
                <a:lnTo>
                  <a:pt x="222" y="16"/>
                </a:lnTo>
                <a:lnTo>
                  <a:pt x="222" y="16"/>
                </a:lnTo>
                <a:lnTo>
                  <a:pt x="224" y="16"/>
                </a:lnTo>
                <a:lnTo>
                  <a:pt x="224" y="16"/>
                </a:lnTo>
                <a:lnTo>
                  <a:pt x="224" y="16"/>
                </a:lnTo>
                <a:lnTo>
                  <a:pt x="224" y="16"/>
                </a:lnTo>
                <a:lnTo>
                  <a:pt x="224" y="16"/>
                </a:lnTo>
                <a:lnTo>
                  <a:pt x="224" y="16"/>
                </a:lnTo>
                <a:lnTo>
                  <a:pt x="226" y="16"/>
                </a:lnTo>
                <a:lnTo>
                  <a:pt x="226" y="16"/>
                </a:lnTo>
                <a:lnTo>
                  <a:pt x="228" y="16"/>
                </a:lnTo>
                <a:lnTo>
                  <a:pt x="228" y="16"/>
                </a:lnTo>
                <a:lnTo>
                  <a:pt x="228" y="16"/>
                </a:lnTo>
                <a:lnTo>
                  <a:pt x="232" y="18"/>
                </a:lnTo>
                <a:lnTo>
                  <a:pt x="232" y="18"/>
                </a:lnTo>
                <a:lnTo>
                  <a:pt x="234" y="18"/>
                </a:lnTo>
                <a:lnTo>
                  <a:pt x="234" y="18"/>
                </a:lnTo>
                <a:lnTo>
                  <a:pt x="236" y="18"/>
                </a:lnTo>
                <a:lnTo>
                  <a:pt x="236" y="18"/>
                </a:lnTo>
                <a:lnTo>
                  <a:pt x="238" y="18"/>
                </a:lnTo>
                <a:lnTo>
                  <a:pt x="238" y="18"/>
                </a:lnTo>
                <a:lnTo>
                  <a:pt x="238" y="18"/>
                </a:lnTo>
                <a:lnTo>
                  <a:pt x="240" y="18"/>
                </a:lnTo>
                <a:lnTo>
                  <a:pt x="240" y="18"/>
                </a:lnTo>
                <a:lnTo>
                  <a:pt x="240" y="18"/>
                </a:lnTo>
                <a:lnTo>
                  <a:pt x="240" y="18"/>
                </a:lnTo>
                <a:lnTo>
                  <a:pt x="242" y="18"/>
                </a:lnTo>
                <a:lnTo>
                  <a:pt x="242" y="20"/>
                </a:lnTo>
                <a:lnTo>
                  <a:pt x="242" y="20"/>
                </a:lnTo>
                <a:lnTo>
                  <a:pt x="244" y="20"/>
                </a:lnTo>
                <a:lnTo>
                  <a:pt x="244" y="20"/>
                </a:lnTo>
                <a:lnTo>
                  <a:pt x="244" y="20"/>
                </a:lnTo>
                <a:lnTo>
                  <a:pt x="244" y="20"/>
                </a:lnTo>
                <a:lnTo>
                  <a:pt x="244" y="20"/>
                </a:lnTo>
                <a:lnTo>
                  <a:pt x="244" y="20"/>
                </a:lnTo>
                <a:lnTo>
                  <a:pt x="246" y="20"/>
                </a:lnTo>
                <a:lnTo>
                  <a:pt x="246" y="20"/>
                </a:lnTo>
                <a:lnTo>
                  <a:pt x="244" y="20"/>
                </a:lnTo>
                <a:lnTo>
                  <a:pt x="244" y="20"/>
                </a:lnTo>
                <a:lnTo>
                  <a:pt x="244" y="20"/>
                </a:lnTo>
                <a:lnTo>
                  <a:pt x="246" y="20"/>
                </a:lnTo>
                <a:lnTo>
                  <a:pt x="246" y="20"/>
                </a:lnTo>
                <a:lnTo>
                  <a:pt x="248" y="20"/>
                </a:lnTo>
                <a:lnTo>
                  <a:pt x="248" y="20"/>
                </a:lnTo>
                <a:lnTo>
                  <a:pt x="248" y="20"/>
                </a:lnTo>
                <a:lnTo>
                  <a:pt x="250" y="20"/>
                </a:lnTo>
                <a:lnTo>
                  <a:pt x="250" y="20"/>
                </a:lnTo>
                <a:lnTo>
                  <a:pt x="250" y="20"/>
                </a:lnTo>
                <a:lnTo>
                  <a:pt x="248" y="20"/>
                </a:lnTo>
                <a:lnTo>
                  <a:pt x="248" y="20"/>
                </a:lnTo>
                <a:lnTo>
                  <a:pt x="248" y="20"/>
                </a:lnTo>
                <a:lnTo>
                  <a:pt x="248" y="20"/>
                </a:lnTo>
                <a:lnTo>
                  <a:pt x="248" y="20"/>
                </a:lnTo>
                <a:lnTo>
                  <a:pt x="248" y="20"/>
                </a:lnTo>
                <a:lnTo>
                  <a:pt x="248" y="20"/>
                </a:lnTo>
                <a:lnTo>
                  <a:pt x="248" y="20"/>
                </a:lnTo>
                <a:lnTo>
                  <a:pt x="248" y="20"/>
                </a:lnTo>
                <a:lnTo>
                  <a:pt x="248" y="20"/>
                </a:lnTo>
                <a:lnTo>
                  <a:pt x="248" y="20"/>
                </a:lnTo>
                <a:lnTo>
                  <a:pt x="246" y="20"/>
                </a:lnTo>
                <a:lnTo>
                  <a:pt x="246" y="20"/>
                </a:lnTo>
                <a:lnTo>
                  <a:pt x="244" y="18"/>
                </a:lnTo>
                <a:lnTo>
                  <a:pt x="244" y="18"/>
                </a:lnTo>
                <a:lnTo>
                  <a:pt x="244" y="18"/>
                </a:lnTo>
                <a:lnTo>
                  <a:pt x="242" y="18"/>
                </a:lnTo>
                <a:lnTo>
                  <a:pt x="242" y="18"/>
                </a:lnTo>
                <a:lnTo>
                  <a:pt x="242" y="18"/>
                </a:lnTo>
                <a:lnTo>
                  <a:pt x="242" y="18"/>
                </a:lnTo>
                <a:lnTo>
                  <a:pt x="242" y="18"/>
                </a:lnTo>
                <a:lnTo>
                  <a:pt x="242" y="18"/>
                </a:lnTo>
                <a:lnTo>
                  <a:pt x="242" y="18"/>
                </a:lnTo>
                <a:lnTo>
                  <a:pt x="242" y="18"/>
                </a:lnTo>
                <a:lnTo>
                  <a:pt x="242" y="18"/>
                </a:lnTo>
                <a:lnTo>
                  <a:pt x="242" y="18"/>
                </a:lnTo>
                <a:lnTo>
                  <a:pt x="240" y="18"/>
                </a:lnTo>
                <a:lnTo>
                  <a:pt x="240" y="18"/>
                </a:lnTo>
                <a:lnTo>
                  <a:pt x="240" y="18"/>
                </a:lnTo>
                <a:lnTo>
                  <a:pt x="240" y="18"/>
                </a:lnTo>
                <a:lnTo>
                  <a:pt x="240" y="18"/>
                </a:lnTo>
                <a:lnTo>
                  <a:pt x="240" y="18"/>
                </a:lnTo>
                <a:lnTo>
                  <a:pt x="240" y="16"/>
                </a:lnTo>
                <a:lnTo>
                  <a:pt x="240" y="16"/>
                </a:lnTo>
                <a:lnTo>
                  <a:pt x="240" y="16"/>
                </a:lnTo>
                <a:lnTo>
                  <a:pt x="242" y="18"/>
                </a:lnTo>
                <a:lnTo>
                  <a:pt x="242" y="18"/>
                </a:lnTo>
                <a:lnTo>
                  <a:pt x="242" y="18"/>
                </a:lnTo>
                <a:lnTo>
                  <a:pt x="242" y="18"/>
                </a:lnTo>
                <a:lnTo>
                  <a:pt x="242" y="18"/>
                </a:lnTo>
                <a:lnTo>
                  <a:pt x="244" y="18"/>
                </a:lnTo>
                <a:lnTo>
                  <a:pt x="246" y="18"/>
                </a:lnTo>
                <a:lnTo>
                  <a:pt x="248" y="18"/>
                </a:lnTo>
                <a:lnTo>
                  <a:pt x="248" y="18"/>
                </a:lnTo>
                <a:lnTo>
                  <a:pt x="248" y="18"/>
                </a:lnTo>
                <a:lnTo>
                  <a:pt x="250" y="18"/>
                </a:lnTo>
                <a:lnTo>
                  <a:pt x="250" y="18"/>
                </a:lnTo>
                <a:lnTo>
                  <a:pt x="250" y="18"/>
                </a:lnTo>
                <a:lnTo>
                  <a:pt x="250" y="18"/>
                </a:lnTo>
                <a:lnTo>
                  <a:pt x="252" y="18"/>
                </a:lnTo>
                <a:lnTo>
                  <a:pt x="252" y="18"/>
                </a:lnTo>
                <a:lnTo>
                  <a:pt x="254" y="18"/>
                </a:lnTo>
                <a:lnTo>
                  <a:pt x="254" y="16"/>
                </a:lnTo>
                <a:lnTo>
                  <a:pt x="254" y="16"/>
                </a:lnTo>
                <a:lnTo>
                  <a:pt x="252" y="16"/>
                </a:lnTo>
                <a:lnTo>
                  <a:pt x="252" y="16"/>
                </a:lnTo>
                <a:lnTo>
                  <a:pt x="250" y="16"/>
                </a:lnTo>
                <a:lnTo>
                  <a:pt x="250" y="16"/>
                </a:lnTo>
                <a:lnTo>
                  <a:pt x="248" y="16"/>
                </a:lnTo>
                <a:lnTo>
                  <a:pt x="248" y="16"/>
                </a:lnTo>
                <a:lnTo>
                  <a:pt x="248" y="16"/>
                </a:lnTo>
                <a:lnTo>
                  <a:pt x="248" y="16"/>
                </a:lnTo>
                <a:lnTo>
                  <a:pt x="248" y="16"/>
                </a:lnTo>
                <a:lnTo>
                  <a:pt x="248" y="16"/>
                </a:lnTo>
                <a:lnTo>
                  <a:pt x="246" y="16"/>
                </a:lnTo>
                <a:lnTo>
                  <a:pt x="244" y="14"/>
                </a:lnTo>
                <a:lnTo>
                  <a:pt x="244" y="14"/>
                </a:lnTo>
                <a:lnTo>
                  <a:pt x="244" y="14"/>
                </a:lnTo>
                <a:lnTo>
                  <a:pt x="244" y="14"/>
                </a:lnTo>
                <a:lnTo>
                  <a:pt x="244" y="14"/>
                </a:lnTo>
                <a:lnTo>
                  <a:pt x="244" y="14"/>
                </a:lnTo>
                <a:lnTo>
                  <a:pt x="244" y="14"/>
                </a:lnTo>
                <a:lnTo>
                  <a:pt x="244" y="14"/>
                </a:lnTo>
                <a:lnTo>
                  <a:pt x="244" y="14"/>
                </a:lnTo>
                <a:lnTo>
                  <a:pt x="244" y="14"/>
                </a:lnTo>
                <a:lnTo>
                  <a:pt x="244" y="14"/>
                </a:lnTo>
                <a:lnTo>
                  <a:pt x="244" y="12"/>
                </a:lnTo>
                <a:lnTo>
                  <a:pt x="244" y="12"/>
                </a:lnTo>
                <a:lnTo>
                  <a:pt x="244" y="12"/>
                </a:lnTo>
                <a:lnTo>
                  <a:pt x="244" y="12"/>
                </a:lnTo>
                <a:lnTo>
                  <a:pt x="244" y="12"/>
                </a:lnTo>
                <a:lnTo>
                  <a:pt x="244" y="12"/>
                </a:lnTo>
                <a:lnTo>
                  <a:pt x="244" y="12"/>
                </a:lnTo>
                <a:lnTo>
                  <a:pt x="244" y="12"/>
                </a:lnTo>
                <a:lnTo>
                  <a:pt x="244" y="12"/>
                </a:lnTo>
                <a:lnTo>
                  <a:pt x="244" y="12"/>
                </a:lnTo>
                <a:lnTo>
                  <a:pt x="244" y="12"/>
                </a:lnTo>
                <a:lnTo>
                  <a:pt x="244" y="12"/>
                </a:lnTo>
                <a:lnTo>
                  <a:pt x="246" y="12"/>
                </a:lnTo>
                <a:lnTo>
                  <a:pt x="248" y="12"/>
                </a:lnTo>
                <a:lnTo>
                  <a:pt x="248" y="12"/>
                </a:lnTo>
                <a:lnTo>
                  <a:pt x="250" y="12"/>
                </a:lnTo>
                <a:lnTo>
                  <a:pt x="250" y="12"/>
                </a:lnTo>
                <a:lnTo>
                  <a:pt x="250" y="12"/>
                </a:lnTo>
                <a:lnTo>
                  <a:pt x="252" y="12"/>
                </a:lnTo>
                <a:lnTo>
                  <a:pt x="252" y="12"/>
                </a:lnTo>
                <a:lnTo>
                  <a:pt x="254" y="12"/>
                </a:lnTo>
                <a:lnTo>
                  <a:pt x="254" y="12"/>
                </a:lnTo>
                <a:lnTo>
                  <a:pt x="256" y="12"/>
                </a:lnTo>
                <a:lnTo>
                  <a:pt x="256" y="12"/>
                </a:lnTo>
                <a:lnTo>
                  <a:pt x="258" y="12"/>
                </a:lnTo>
                <a:lnTo>
                  <a:pt x="260" y="12"/>
                </a:lnTo>
                <a:lnTo>
                  <a:pt x="260" y="12"/>
                </a:lnTo>
                <a:lnTo>
                  <a:pt x="262" y="12"/>
                </a:lnTo>
                <a:lnTo>
                  <a:pt x="262" y="12"/>
                </a:lnTo>
                <a:lnTo>
                  <a:pt x="262" y="12"/>
                </a:lnTo>
                <a:lnTo>
                  <a:pt x="262" y="12"/>
                </a:lnTo>
                <a:lnTo>
                  <a:pt x="262" y="12"/>
                </a:lnTo>
                <a:lnTo>
                  <a:pt x="262" y="12"/>
                </a:lnTo>
                <a:lnTo>
                  <a:pt x="262" y="12"/>
                </a:lnTo>
                <a:lnTo>
                  <a:pt x="262" y="12"/>
                </a:lnTo>
                <a:lnTo>
                  <a:pt x="264" y="12"/>
                </a:lnTo>
                <a:lnTo>
                  <a:pt x="264" y="14"/>
                </a:lnTo>
                <a:lnTo>
                  <a:pt x="266" y="14"/>
                </a:lnTo>
                <a:lnTo>
                  <a:pt x="266" y="14"/>
                </a:lnTo>
                <a:lnTo>
                  <a:pt x="266" y="14"/>
                </a:lnTo>
                <a:lnTo>
                  <a:pt x="268" y="14"/>
                </a:lnTo>
                <a:lnTo>
                  <a:pt x="268" y="14"/>
                </a:lnTo>
                <a:lnTo>
                  <a:pt x="268" y="14"/>
                </a:lnTo>
                <a:lnTo>
                  <a:pt x="270" y="14"/>
                </a:lnTo>
                <a:lnTo>
                  <a:pt x="270" y="14"/>
                </a:lnTo>
                <a:lnTo>
                  <a:pt x="272" y="14"/>
                </a:lnTo>
                <a:lnTo>
                  <a:pt x="272" y="14"/>
                </a:lnTo>
                <a:lnTo>
                  <a:pt x="272" y="14"/>
                </a:lnTo>
                <a:lnTo>
                  <a:pt x="272" y="14"/>
                </a:lnTo>
                <a:lnTo>
                  <a:pt x="272" y="14"/>
                </a:lnTo>
                <a:lnTo>
                  <a:pt x="272" y="14"/>
                </a:lnTo>
                <a:lnTo>
                  <a:pt x="274" y="14"/>
                </a:lnTo>
                <a:lnTo>
                  <a:pt x="274" y="14"/>
                </a:lnTo>
                <a:lnTo>
                  <a:pt x="276" y="14"/>
                </a:lnTo>
                <a:lnTo>
                  <a:pt x="276" y="14"/>
                </a:lnTo>
                <a:lnTo>
                  <a:pt x="276" y="14"/>
                </a:lnTo>
                <a:lnTo>
                  <a:pt x="276" y="14"/>
                </a:lnTo>
                <a:lnTo>
                  <a:pt x="278" y="16"/>
                </a:lnTo>
                <a:lnTo>
                  <a:pt x="278" y="16"/>
                </a:lnTo>
                <a:lnTo>
                  <a:pt x="278" y="16"/>
                </a:lnTo>
                <a:lnTo>
                  <a:pt x="280" y="16"/>
                </a:lnTo>
                <a:lnTo>
                  <a:pt x="280" y="16"/>
                </a:lnTo>
                <a:lnTo>
                  <a:pt x="282" y="16"/>
                </a:lnTo>
                <a:lnTo>
                  <a:pt x="282" y="16"/>
                </a:lnTo>
                <a:lnTo>
                  <a:pt x="282" y="16"/>
                </a:lnTo>
                <a:lnTo>
                  <a:pt x="284" y="16"/>
                </a:lnTo>
                <a:lnTo>
                  <a:pt x="284" y="16"/>
                </a:lnTo>
                <a:lnTo>
                  <a:pt x="284" y="16"/>
                </a:lnTo>
                <a:lnTo>
                  <a:pt x="284" y="16"/>
                </a:lnTo>
                <a:lnTo>
                  <a:pt x="284" y="16"/>
                </a:lnTo>
                <a:lnTo>
                  <a:pt x="284" y="16"/>
                </a:lnTo>
                <a:lnTo>
                  <a:pt x="284" y="16"/>
                </a:lnTo>
                <a:lnTo>
                  <a:pt x="284" y="18"/>
                </a:lnTo>
                <a:lnTo>
                  <a:pt x="286" y="18"/>
                </a:lnTo>
                <a:lnTo>
                  <a:pt x="286" y="18"/>
                </a:lnTo>
                <a:lnTo>
                  <a:pt x="286" y="18"/>
                </a:lnTo>
                <a:lnTo>
                  <a:pt x="288" y="18"/>
                </a:lnTo>
                <a:lnTo>
                  <a:pt x="288" y="18"/>
                </a:lnTo>
                <a:lnTo>
                  <a:pt x="288" y="18"/>
                </a:lnTo>
                <a:lnTo>
                  <a:pt x="290" y="18"/>
                </a:lnTo>
                <a:lnTo>
                  <a:pt x="290" y="18"/>
                </a:lnTo>
                <a:lnTo>
                  <a:pt x="290" y="18"/>
                </a:lnTo>
                <a:lnTo>
                  <a:pt x="290" y="18"/>
                </a:lnTo>
                <a:lnTo>
                  <a:pt x="290" y="18"/>
                </a:lnTo>
                <a:lnTo>
                  <a:pt x="292" y="18"/>
                </a:lnTo>
                <a:lnTo>
                  <a:pt x="292" y="18"/>
                </a:lnTo>
                <a:lnTo>
                  <a:pt x="292" y="18"/>
                </a:lnTo>
                <a:lnTo>
                  <a:pt x="292" y="18"/>
                </a:lnTo>
                <a:lnTo>
                  <a:pt x="294" y="18"/>
                </a:lnTo>
                <a:lnTo>
                  <a:pt x="294" y="18"/>
                </a:lnTo>
                <a:lnTo>
                  <a:pt x="294" y="18"/>
                </a:lnTo>
                <a:lnTo>
                  <a:pt x="294" y="18"/>
                </a:lnTo>
                <a:lnTo>
                  <a:pt x="294" y="18"/>
                </a:lnTo>
                <a:lnTo>
                  <a:pt x="294" y="18"/>
                </a:lnTo>
                <a:lnTo>
                  <a:pt x="296" y="18"/>
                </a:lnTo>
                <a:lnTo>
                  <a:pt x="296" y="18"/>
                </a:lnTo>
                <a:lnTo>
                  <a:pt x="298" y="18"/>
                </a:lnTo>
                <a:lnTo>
                  <a:pt x="300" y="18"/>
                </a:lnTo>
                <a:lnTo>
                  <a:pt x="300" y="18"/>
                </a:lnTo>
                <a:lnTo>
                  <a:pt x="300" y="18"/>
                </a:lnTo>
                <a:lnTo>
                  <a:pt x="300" y="18"/>
                </a:lnTo>
                <a:lnTo>
                  <a:pt x="298" y="18"/>
                </a:lnTo>
                <a:lnTo>
                  <a:pt x="298" y="18"/>
                </a:lnTo>
                <a:lnTo>
                  <a:pt x="296" y="18"/>
                </a:lnTo>
                <a:lnTo>
                  <a:pt x="296" y="18"/>
                </a:lnTo>
                <a:lnTo>
                  <a:pt x="296" y="18"/>
                </a:lnTo>
                <a:lnTo>
                  <a:pt x="296" y="18"/>
                </a:lnTo>
                <a:lnTo>
                  <a:pt x="296" y="18"/>
                </a:lnTo>
                <a:lnTo>
                  <a:pt x="296" y="18"/>
                </a:lnTo>
                <a:lnTo>
                  <a:pt x="296" y="18"/>
                </a:lnTo>
                <a:lnTo>
                  <a:pt x="298" y="18"/>
                </a:lnTo>
                <a:lnTo>
                  <a:pt x="298" y="18"/>
                </a:lnTo>
                <a:lnTo>
                  <a:pt x="298" y="18"/>
                </a:lnTo>
                <a:lnTo>
                  <a:pt x="298" y="16"/>
                </a:lnTo>
                <a:lnTo>
                  <a:pt x="298" y="16"/>
                </a:lnTo>
                <a:lnTo>
                  <a:pt x="298" y="16"/>
                </a:lnTo>
                <a:lnTo>
                  <a:pt x="298" y="16"/>
                </a:lnTo>
                <a:lnTo>
                  <a:pt x="296" y="16"/>
                </a:lnTo>
                <a:lnTo>
                  <a:pt x="296" y="16"/>
                </a:lnTo>
                <a:lnTo>
                  <a:pt x="294" y="16"/>
                </a:lnTo>
                <a:lnTo>
                  <a:pt x="294" y="16"/>
                </a:lnTo>
                <a:lnTo>
                  <a:pt x="294" y="16"/>
                </a:lnTo>
                <a:lnTo>
                  <a:pt x="294" y="16"/>
                </a:lnTo>
                <a:lnTo>
                  <a:pt x="296" y="16"/>
                </a:lnTo>
                <a:lnTo>
                  <a:pt x="296" y="16"/>
                </a:lnTo>
                <a:lnTo>
                  <a:pt x="296" y="16"/>
                </a:lnTo>
                <a:lnTo>
                  <a:pt x="296" y="16"/>
                </a:lnTo>
                <a:lnTo>
                  <a:pt x="298" y="16"/>
                </a:lnTo>
                <a:lnTo>
                  <a:pt x="298" y="16"/>
                </a:lnTo>
                <a:lnTo>
                  <a:pt x="298" y="16"/>
                </a:lnTo>
                <a:lnTo>
                  <a:pt x="298" y="16"/>
                </a:lnTo>
                <a:lnTo>
                  <a:pt x="298" y="16"/>
                </a:lnTo>
                <a:lnTo>
                  <a:pt x="296" y="14"/>
                </a:lnTo>
                <a:lnTo>
                  <a:pt x="298" y="14"/>
                </a:lnTo>
                <a:lnTo>
                  <a:pt x="298" y="14"/>
                </a:lnTo>
                <a:lnTo>
                  <a:pt x="298" y="14"/>
                </a:lnTo>
                <a:lnTo>
                  <a:pt x="298" y="14"/>
                </a:lnTo>
                <a:lnTo>
                  <a:pt x="300" y="14"/>
                </a:lnTo>
                <a:lnTo>
                  <a:pt x="300" y="14"/>
                </a:lnTo>
                <a:lnTo>
                  <a:pt x="302" y="14"/>
                </a:lnTo>
                <a:lnTo>
                  <a:pt x="302" y="14"/>
                </a:lnTo>
                <a:lnTo>
                  <a:pt x="302" y="14"/>
                </a:lnTo>
                <a:lnTo>
                  <a:pt x="304" y="14"/>
                </a:lnTo>
                <a:lnTo>
                  <a:pt x="304" y="14"/>
                </a:lnTo>
                <a:lnTo>
                  <a:pt x="304" y="14"/>
                </a:lnTo>
                <a:lnTo>
                  <a:pt x="304" y="14"/>
                </a:lnTo>
                <a:lnTo>
                  <a:pt x="306" y="14"/>
                </a:lnTo>
                <a:lnTo>
                  <a:pt x="308" y="14"/>
                </a:lnTo>
                <a:lnTo>
                  <a:pt x="308" y="14"/>
                </a:lnTo>
                <a:lnTo>
                  <a:pt x="310" y="14"/>
                </a:lnTo>
                <a:lnTo>
                  <a:pt x="310" y="14"/>
                </a:lnTo>
                <a:lnTo>
                  <a:pt x="310" y="14"/>
                </a:lnTo>
                <a:lnTo>
                  <a:pt x="312" y="14"/>
                </a:lnTo>
                <a:lnTo>
                  <a:pt x="312" y="14"/>
                </a:lnTo>
                <a:lnTo>
                  <a:pt x="312" y="14"/>
                </a:lnTo>
                <a:lnTo>
                  <a:pt x="314" y="14"/>
                </a:lnTo>
                <a:lnTo>
                  <a:pt x="314" y="14"/>
                </a:lnTo>
                <a:lnTo>
                  <a:pt x="314" y="14"/>
                </a:lnTo>
                <a:lnTo>
                  <a:pt x="316" y="14"/>
                </a:lnTo>
                <a:lnTo>
                  <a:pt x="316" y="14"/>
                </a:lnTo>
                <a:lnTo>
                  <a:pt x="316" y="14"/>
                </a:lnTo>
                <a:lnTo>
                  <a:pt x="316" y="14"/>
                </a:lnTo>
                <a:lnTo>
                  <a:pt x="318" y="14"/>
                </a:lnTo>
                <a:lnTo>
                  <a:pt x="318" y="14"/>
                </a:lnTo>
                <a:lnTo>
                  <a:pt x="318" y="14"/>
                </a:lnTo>
                <a:lnTo>
                  <a:pt x="318" y="14"/>
                </a:lnTo>
                <a:lnTo>
                  <a:pt x="318" y="14"/>
                </a:lnTo>
                <a:lnTo>
                  <a:pt x="318" y="14"/>
                </a:lnTo>
                <a:lnTo>
                  <a:pt x="318" y="14"/>
                </a:lnTo>
                <a:lnTo>
                  <a:pt x="316" y="14"/>
                </a:lnTo>
                <a:lnTo>
                  <a:pt x="316" y="14"/>
                </a:lnTo>
                <a:lnTo>
                  <a:pt x="314" y="14"/>
                </a:lnTo>
                <a:lnTo>
                  <a:pt x="314" y="14"/>
                </a:lnTo>
                <a:lnTo>
                  <a:pt x="314" y="14"/>
                </a:lnTo>
                <a:lnTo>
                  <a:pt x="312" y="14"/>
                </a:lnTo>
                <a:lnTo>
                  <a:pt x="312" y="14"/>
                </a:lnTo>
                <a:lnTo>
                  <a:pt x="312" y="14"/>
                </a:lnTo>
                <a:lnTo>
                  <a:pt x="310" y="14"/>
                </a:lnTo>
                <a:lnTo>
                  <a:pt x="310" y="14"/>
                </a:lnTo>
                <a:lnTo>
                  <a:pt x="308" y="14"/>
                </a:lnTo>
                <a:lnTo>
                  <a:pt x="306" y="14"/>
                </a:lnTo>
                <a:lnTo>
                  <a:pt x="306" y="14"/>
                </a:lnTo>
                <a:lnTo>
                  <a:pt x="306" y="14"/>
                </a:lnTo>
                <a:lnTo>
                  <a:pt x="306" y="12"/>
                </a:lnTo>
                <a:lnTo>
                  <a:pt x="306" y="12"/>
                </a:lnTo>
                <a:lnTo>
                  <a:pt x="306" y="12"/>
                </a:lnTo>
                <a:lnTo>
                  <a:pt x="306" y="12"/>
                </a:lnTo>
                <a:lnTo>
                  <a:pt x="306" y="12"/>
                </a:lnTo>
                <a:lnTo>
                  <a:pt x="306" y="12"/>
                </a:lnTo>
                <a:lnTo>
                  <a:pt x="308" y="12"/>
                </a:lnTo>
                <a:lnTo>
                  <a:pt x="308" y="12"/>
                </a:lnTo>
                <a:lnTo>
                  <a:pt x="308" y="12"/>
                </a:lnTo>
                <a:lnTo>
                  <a:pt x="306" y="12"/>
                </a:lnTo>
                <a:lnTo>
                  <a:pt x="304" y="12"/>
                </a:lnTo>
                <a:lnTo>
                  <a:pt x="302" y="12"/>
                </a:lnTo>
                <a:lnTo>
                  <a:pt x="302" y="12"/>
                </a:lnTo>
                <a:lnTo>
                  <a:pt x="300" y="10"/>
                </a:lnTo>
                <a:lnTo>
                  <a:pt x="300" y="10"/>
                </a:lnTo>
                <a:lnTo>
                  <a:pt x="300" y="10"/>
                </a:lnTo>
                <a:lnTo>
                  <a:pt x="300" y="10"/>
                </a:lnTo>
                <a:lnTo>
                  <a:pt x="300" y="10"/>
                </a:lnTo>
                <a:lnTo>
                  <a:pt x="298" y="10"/>
                </a:lnTo>
                <a:lnTo>
                  <a:pt x="298" y="10"/>
                </a:lnTo>
                <a:lnTo>
                  <a:pt x="298" y="10"/>
                </a:lnTo>
                <a:lnTo>
                  <a:pt x="298" y="10"/>
                </a:lnTo>
                <a:lnTo>
                  <a:pt x="298" y="10"/>
                </a:lnTo>
                <a:lnTo>
                  <a:pt x="296" y="10"/>
                </a:lnTo>
                <a:lnTo>
                  <a:pt x="296" y="10"/>
                </a:lnTo>
                <a:lnTo>
                  <a:pt x="296" y="10"/>
                </a:lnTo>
                <a:lnTo>
                  <a:pt x="296" y="10"/>
                </a:lnTo>
                <a:lnTo>
                  <a:pt x="294" y="10"/>
                </a:lnTo>
                <a:lnTo>
                  <a:pt x="294" y="10"/>
                </a:lnTo>
                <a:lnTo>
                  <a:pt x="294" y="10"/>
                </a:lnTo>
                <a:lnTo>
                  <a:pt x="292" y="10"/>
                </a:lnTo>
                <a:lnTo>
                  <a:pt x="292" y="10"/>
                </a:lnTo>
                <a:lnTo>
                  <a:pt x="292" y="10"/>
                </a:lnTo>
                <a:lnTo>
                  <a:pt x="292" y="8"/>
                </a:lnTo>
                <a:lnTo>
                  <a:pt x="292" y="8"/>
                </a:lnTo>
                <a:lnTo>
                  <a:pt x="292" y="8"/>
                </a:lnTo>
                <a:lnTo>
                  <a:pt x="292" y="8"/>
                </a:lnTo>
                <a:lnTo>
                  <a:pt x="294" y="8"/>
                </a:lnTo>
                <a:lnTo>
                  <a:pt x="296" y="8"/>
                </a:lnTo>
                <a:lnTo>
                  <a:pt x="298" y="8"/>
                </a:lnTo>
                <a:lnTo>
                  <a:pt x="300" y="8"/>
                </a:lnTo>
                <a:lnTo>
                  <a:pt x="300" y="8"/>
                </a:lnTo>
                <a:lnTo>
                  <a:pt x="302" y="8"/>
                </a:lnTo>
                <a:lnTo>
                  <a:pt x="304" y="8"/>
                </a:lnTo>
                <a:lnTo>
                  <a:pt x="306" y="8"/>
                </a:lnTo>
                <a:lnTo>
                  <a:pt x="306" y="8"/>
                </a:lnTo>
                <a:lnTo>
                  <a:pt x="306" y="8"/>
                </a:lnTo>
                <a:lnTo>
                  <a:pt x="308" y="8"/>
                </a:lnTo>
                <a:lnTo>
                  <a:pt x="310" y="8"/>
                </a:lnTo>
                <a:lnTo>
                  <a:pt x="310" y="8"/>
                </a:lnTo>
                <a:lnTo>
                  <a:pt x="312" y="8"/>
                </a:lnTo>
                <a:lnTo>
                  <a:pt x="314" y="8"/>
                </a:lnTo>
                <a:lnTo>
                  <a:pt x="316" y="8"/>
                </a:lnTo>
                <a:lnTo>
                  <a:pt x="316" y="8"/>
                </a:lnTo>
                <a:lnTo>
                  <a:pt x="316" y="8"/>
                </a:lnTo>
                <a:lnTo>
                  <a:pt x="318" y="8"/>
                </a:lnTo>
                <a:lnTo>
                  <a:pt x="320" y="8"/>
                </a:lnTo>
                <a:lnTo>
                  <a:pt x="320" y="8"/>
                </a:lnTo>
                <a:lnTo>
                  <a:pt x="322" y="8"/>
                </a:lnTo>
                <a:lnTo>
                  <a:pt x="324" y="8"/>
                </a:lnTo>
                <a:lnTo>
                  <a:pt x="324" y="8"/>
                </a:lnTo>
                <a:lnTo>
                  <a:pt x="324" y="10"/>
                </a:lnTo>
                <a:lnTo>
                  <a:pt x="324" y="10"/>
                </a:lnTo>
                <a:lnTo>
                  <a:pt x="324" y="10"/>
                </a:lnTo>
                <a:lnTo>
                  <a:pt x="324" y="10"/>
                </a:lnTo>
                <a:lnTo>
                  <a:pt x="324" y="10"/>
                </a:lnTo>
                <a:lnTo>
                  <a:pt x="324" y="10"/>
                </a:lnTo>
                <a:lnTo>
                  <a:pt x="322" y="10"/>
                </a:lnTo>
                <a:lnTo>
                  <a:pt x="322" y="10"/>
                </a:lnTo>
                <a:lnTo>
                  <a:pt x="322" y="10"/>
                </a:lnTo>
                <a:lnTo>
                  <a:pt x="324" y="10"/>
                </a:lnTo>
                <a:lnTo>
                  <a:pt x="324" y="10"/>
                </a:lnTo>
                <a:lnTo>
                  <a:pt x="324" y="10"/>
                </a:lnTo>
                <a:lnTo>
                  <a:pt x="324" y="10"/>
                </a:lnTo>
                <a:lnTo>
                  <a:pt x="324" y="10"/>
                </a:lnTo>
                <a:lnTo>
                  <a:pt x="326" y="10"/>
                </a:lnTo>
                <a:lnTo>
                  <a:pt x="326" y="10"/>
                </a:lnTo>
                <a:lnTo>
                  <a:pt x="326" y="10"/>
                </a:lnTo>
                <a:lnTo>
                  <a:pt x="326" y="10"/>
                </a:lnTo>
                <a:lnTo>
                  <a:pt x="326" y="10"/>
                </a:lnTo>
                <a:lnTo>
                  <a:pt x="324" y="12"/>
                </a:lnTo>
                <a:lnTo>
                  <a:pt x="326" y="12"/>
                </a:lnTo>
                <a:lnTo>
                  <a:pt x="326" y="12"/>
                </a:lnTo>
                <a:lnTo>
                  <a:pt x="326" y="12"/>
                </a:lnTo>
                <a:lnTo>
                  <a:pt x="326" y="12"/>
                </a:lnTo>
                <a:lnTo>
                  <a:pt x="326" y="12"/>
                </a:lnTo>
                <a:lnTo>
                  <a:pt x="326" y="12"/>
                </a:lnTo>
                <a:lnTo>
                  <a:pt x="326" y="12"/>
                </a:lnTo>
                <a:lnTo>
                  <a:pt x="328" y="12"/>
                </a:lnTo>
                <a:lnTo>
                  <a:pt x="328" y="12"/>
                </a:lnTo>
                <a:lnTo>
                  <a:pt x="328" y="10"/>
                </a:lnTo>
                <a:lnTo>
                  <a:pt x="328" y="10"/>
                </a:lnTo>
                <a:lnTo>
                  <a:pt x="326" y="10"/>
                </a:lnTo>
                <a:lnTo>
                  <a:pt x="326" y="10"/>
                </a:lnTo>
                <a:lnTo>
                  <a:pt x="326" y="10"/>
                </a:lnTo>
                <a:lnTo>
                  <a:pt x="326" y="10"/>
                </a:lnTo>
                <a:lnTo>
                  <a:pt x="326" y="10"/>
                </a:lnTo>
                <a:lnTo>
                  <a:pt x="326" y="10"/>
                </a:lnTo>
                <a:lnTo>
                  <a:pt x="326" y="10"/>
                </a:lnTo>
                <a:lnTo>
                  <a:pt x="326" y="10"/>
                </a:lnTo>
                <a:lnTo>
                  <a:pt x="326" y="10"/>
                </a:lnTo>
                <a:lnTo>
                  <a:pt x="326" y="10"/>
                </a:lnTo>
                <a:lnTo>
                  <a:pt x="328" y="10"/>
                </a:lnTo>
                <a:lnTo>
                  <a:pt x="328" y="10"/>
                </a:lnTo>
                <a:lnTo>
                  <a:pt x="330" y="10"/>
                </a:lnTo>
                <a:lnTo>
                  <a:pt x="330" y="10"/>
                </a:lnTo>
                <a:lnTo>
                  <a:pt x="330" y="10"/>
                </a:lnTo>
                <a:lnTo>
                  <a:pt x="330" y="10"/>
                </a:lnTo>
                <a:lnTo>
                  <a:pt x="332" y="10"/>
                </a:lnTo>
                <a:lnTo>
                  <a:pt x="334" y="10"/>
                </a:lnTo>
                <a:lnTo>
                  <a:pt x="334" y="10"/>
                </a:lnTo>
                <a:lnTo>
                  <a:pt x="334" y="10"/>
                </a:lnTo>
                <a:lnTo>
                  <a:pt x="336" y="10"/>
                </a:lnTo>
                <a:lnTo>
                  <a:pt x="336" y="10"/>
                </a:lnTo>
                <a:lnTo>
                  <a:pt x="336" y="10"/>
                </a:lnTo>
                <a:lnTo>
                  <a:pt x="336" y="10"/>
                </a:lnTo>
                <a:lnTo>
                  <a:pt x="336" y="10"/>
                </a:lnTo>
                <a:lnTo>
                  <a:pt x="336" y="10"/>
                </a:lnTo>
                <a:lnTo>
                  <a:pt x="338" y="10"/>
                </a:lnTo>
                <a:lnTo>
                  <a:pt x="338" y="10"/>
                </a:lnTo>
                <a:lnTo>
                  <a:pt x="338" y="10"/>
                </a:lnTo>
                <a:lnTo>
                  <a:pt x="340" y="10"/>
                </a:lnTo>
                <a:lnTo>
                  <a:pt x="340" y="12"/>
                </a:lnTo>
                <a:lnTo>
                  <a:pt x="340" y="12"/>
                </a:lnTo>
                <a:lnTo>
                  <a:pt x="340" y="12"/>
                </a:lnTo>
                <a:lnTo>
                  <a:pt x="340" y="12"/>
                </a:lnTo>
                <a:lnTo>
                  <a:pt x="340" y="12"/>
                </a:lnTo>
                <a:lnTo>
                  <a:pt x="340" y="12"/>
                </a:lnTo>
                <a:lnTo>
                  <a:pt x="340" y="12"/>
                </a:lnTo>
                <a:lnTo>
                  <a:pt x="340" y="12"/>
                </a:lnTo>
                <a:lnTo>
                  <a:pt x="342" y="12"/>
                </a:lnTo>
                <a:lnTo>
                  <a:pt x="342" y="12"/>
                </a:lnTo>
                <a:lnTo>
                  <a:pt x="342" y="12"/>
                </a:lnTo>
                <a:lnTo>
                  <a:pt x="342" y="12"/>
                </a:lnTo>
                <a:lnTo>
                  <a:pt x="342" y="12"/>
                </a:lnTo>
                <a:lnTo>
                  <a:pt x="342" y="12"/>
                </a:lnTo>
                <a:lnTo>
                  <a:pt x="342" y="12"/>
                </a:lnTo>
                <a:lnTo>
                  <a:pt x="342" y="12"/>
                </a:lnTo>
                <a:lnTo>
                  <a:pt x="340" y="10"/>
                </a:lnTo>
                <a:lnTo>
                  <a:pt x="340" y="10"/>
                </a:lnTo>
                <a:lnTo>
                  <a:pt x="342" y="10"/>
                </a:lnTo>
                <a:lnTo>
                  <a:pt x="342" y="10"/>
                </a:lnTo>
                <a:lnTo>
                  <a:pt x="342" y="10"/>
                </a:lnTo>
                <a:lnTo>
                  <a:pt x="342" y="10"/>
                </a:lnTo>
                <a:lnTo>
                  <a:pt x="342" y="10"/>
                </a:lnTo>
                <a:lnTo>
                  <a:pt x="342" y="10"/>
                </a:lnTo>
                <a:lnTo>
                  <a:pt x="342" y="10"/>
                </a:lnTo>
                <a:lnTo>
                  <a:pt x="342" y="10"/>
                </a:lnTo>
                <a:lnTo>
                  <a:pt x="342" y="10"/>
                </a:lnTo>
                <a:lnTo>
                  <a:pt x="342" y="10"/>
                </a:lnTo>
                <a:lnTo>
                  <a:pt x="342" y="10"/>
                </a:lnTo>
                <a:lnTo>
                  <a:pt x="340" y="10"/>
                </a:lnTo>
                <a:lnTo>
                  <a:pt x="340" y="10"/>
                </a:lnTo>
                <a:lnTo>
                  <a:pt x="340" y="10"/>
                </a:lnTo>
                <a:lnTo>
                  <a:pt x="338" y="10"/>
                </a:lnTo>
                <a:lnTo>
                  <a:pt x="338" y="10"/>
                </a:lnTo>
                <a:lnTo>
                  <a:pt x="338" y="10"/>
                </a:lnTo>
                <a:lnTo>
                  <a:pt x="336" y="10"/>
                </a:lnTo>
                <a:lnTo>
                  <a:pt x="336" y="10"/>
                </a:lnTo>
                <a:lnTo>
                  <a:pt x="336" y="10"/>
                </a:lnTo>
                <a:lnTo>
                  <a:pt x="336" y="10"/>
                </a:lnTo>
                <a:lnTo>
                  <a:pt x="336" y="10"/>
                </a:lnTo>
                <a:lnTo>
                  <a:pt x="336" y="10"/>
                </a:lnTo>
                <a:lnTo>
                  <a:pt x="334" y="8"/>
                </a:lnTo>
                <a:lnTo>
                  <a:pt x="332" y="8"/>
                </a:lnTo>
                <a:lnTo>
                  <a:pt x="332" y="8"/>
                </a:lnTo>
                <a:lnTo>
                  <a:pt x="332" y="8"/>
                </a:lnTo>
                <a:lnTo>
                  <a:pt x="328" y="8"/>
                </a:lnTo>
                <a:lnTo>
                  <a:pt x="328" y="8"/>
                </a:lnTo>
                <a:lnTo>
                  <a:pt x="324" y="8"/>
                </a:lnTo>
                <a:lnTo>
                  <a:pt x="324" y="8"/>
                </a:lnTo>
                <a:lnTo>
                  <a:pt x="322" y="8"/>
                </a:lnTo>
                <a:lnTo>
                  <a:pt x="322" y="8"/>
                </a:lnTo>
                <a:lnTo>
                  <a:pt x="322" y="8"/>
                </a:lnTo>
                <a:lnTo>
                  <a:pt x="320" y="8"/>
                </a:lnTo>
                <a:lnTo>
                  <a:pt x="316" y="8"/>
                </a:lnTo>
                <a:lnTo>
                  <a:pt x="314" y="8"/>
                </a:lnTo>
                <a:lnTo>
                  <a:pt x="312" y="8"/>
                </a:lnTo>
                <a:lnTo>
                  <a:pt x="310" y="8"/>
                </a:lnTo>
                <a:lnTo>
                  <a:pt x="306" y="8"/>
                </a:lnTo>
                <a:lnTo>
                  <a:pt x="304" y="8"/>
                </a:lnTo>
                <a:lnTo>
                  <a:pt x="304" y="8"/>
                </a:lnTo>
                <a:lnTo>
                  <a:pt x="302" y="8"/>
                </a:lnTo>
                <a:lnTo>
                  <a:pt x="302" y="8"/>
                </a:lnTo>
                <a:lnTo>
                  <a:pt x="302" y="8"/>
                </a:lnTo>
                <a:lnTo>
                  <a:pt x="302" y="8"/>
                </a:lnTo>
                <a:lnTo>
                  <a:pt x="300" y="8"/>
                </a:lnTo>
                <a:lnTo>
                  <a:pt x="300" y="8"/>
                </a:lnTo>
                <a:lnTo>
                  <a:pt x="300" y="8"/>
                </a:lnTo>
                <a:lnTo>
                  <a:pt x="300" y="8"/>
                </a:lnTo>
                <a:lnTo>
                  <a:pt x="300" y="8"/>
                </a:lnTo>
                <a:lnTo>
                  <a:pt x="300" y="8"/>
                </a:lnTo>
                <a:lnTo>
                  <a:pt x="300" y="8"/>
                </a:lnTo>
                <a:lnTo>
                  <a:pt x="298" y="8"/>
                </a:lnTo>
                <a:lnTo>
                  <a:pt x="298" y="8"/>
                </a:lnTo>
                <a:lnTo>
                  <a:pt x="300" y="8"/>
                </a:lnTo>
                <a:lnTo>
                  <a:pt x="300" y="8"/>
                </a:lnTo>
                <a:lnTo>
                  <a:pt x="300" y="8"/>
                </a:lnTo>
                <a:lnTo>
                  <a:pt x="300" y="8"/>
                </a:lnTo>
                <a:lnTo>
                  <a:pt x="300" y="8"/>
                </a:lnTo>
                <a:lnTo>
                  <a:pt x="300" y="8"/>
                </a:lnTo>
                <a:lnTo>
                  <a:pt x="298" y="8"/>
                </a:lnTo>
                <a:lnTo>
                  <a:pt x="298" y="8"/>
                </a:lnTo>
                <a:lnTo>
                  <a:pt x="296" y="8"/>
                </a:lnTo>
                <a:lnTo>
                  <a:pt x="292" y="8"/>
                </a:lnTo>
                <a:lnTo>
                  <a:pt x="292" y="8"/>
                </a:lnTo>
                <a:lnTo>
                  <a:pt x="290" y="8"/>
                </a:lnTo>
                <a:lnTo>
                  <a:pt x="290" y="8"/>
                </a:lnTo>
                <a:lnTo>
                  <a:pt x="290" y="8"/>
                </a:lnTo>
                <a:lnTo>
                  <a:pt x="290" y="8"/>
                </a:lnTo>
                <a:lnTo>
                  <a:pt x="288" y="8"/>
                </a:lnTo>
                <a:lnTo>
                  <a:pt x="286" y="8"/>
                </a:lnTo>
                <a:lnTo>
                  <a:pt x="286" y="8"/>
                </a:lnTo>
                <a:lnTo>
                  <a:pt x="286" y="8"/>
                </a:lnTo>
                <a:lnTo>
                  <a:pt x="284" y="8"/>
                </a:lnTo>
                <a:lnTo>
                  <a:pt x="284" y="8"/>
                </a:lnTo>
                <a:lnTo>
                  <a:pt x="284" y="8"/>
                </a:lnTo>
                <a:lnTo>
                  <a:pt x="284" y="6"/>
                </a:lnTo>
                <a:lnTo>
                  <a:pt x="284" y="6"/>
                </a:lnTo>
                <a:lnTo>
                  <a:pt x="286" y="6"/>
                </a:lnTo>
                <a:lnTo>
                  <a:pt x="288" y="8"/>
                </a:lnTo>
                <a:lnTo>
                  <a:pt x="288" y="8"/>
                </a:lnTo>
                <a:lnTo>
                  <a:pt x="288" y="8"/>
                </a:lnTo>
                <a:lnTo>
                  <a:pt x="290" y="8"/>
                </a:lnTo>
                <a:lnTo>
                  <a:pt x="290" y="8"/>
                </a:lnTo>
                <a:lnTo>
                  <a:pt x="290" y="8"/>
                </a:lnTo>
                <a:lnTo>
                  <a:pt x="290" y="8"/>
                </a:lnTo>
                <a:lnTo>
                  <a:pt x="290" y="8"/>
                </a:lnTo>
                <a:lnTo>
                  <a:pt x="290" y="8"/>
                </a:lnTo>
                <a:lnTo>
                  <a:pt x="290" y="8"/>
                </a:lnTo>
                <a:lnTo>
                  <a:pt x="290" y="8"/>
                </a:lnTo>
                <a:lnTo>
                  <a:pt x="290" y="8"/>
                </a:lnTo>
                <a:lnTo>
                  <a:pt x="290" y="6"/>
                </a:lnTo>
                <a:lnTo>
                  <a:pt x="290" y="6"/>
                </a:lnTo>
                <a:lnTo>
                  <a:pt x="290" y="6"/>
                </a:lnTo>
                <a:lnTo>
                  <a:pt x="288" y="6"/>
                </a:lnTo>
                <a:lnTo>
                  <a:pt x="288" y="6"/>
                </a:lnTo>
                <a:lnTo>
                  <a:pt x="288" y="6"/>
                </a:lnTo>
                <a:lnTo>
                  <a:pt x="286" y="6"/>
                </a:lnTo>
                <a:lnTo>
                  <a:pt x="286" y="6"/>
                </a:lnTo>
                <a:lnTo>
                  <a:pt x="286" y="6"/>
                </a:lnTo>
                <a:lnTo>
                  <a:pt x="286" y="6"/>
                </a:lnTo>
                <a:lnTo>
                  <a:pt x="286" y="6"/>
                </a:lnTo>
                <a:lnTo>
                  <a:pt x="288" y="6"/>
                </a:lnTo>
                <a:lnTo>
                  <a:pt x="288" y="6"/>
                </a:lnTo>
                <a:lnTo>
                  <a:pt x="288" y="6"/>
                </a:lnTo>
                <a:lnTo>
                  <a:pt x="288" y="6"/>
                </a:lnTo>
                <a:lnTo>
                  <a:pt x="288" y="6"/>
                </a:lnTo>
                <a:lnTo>
                  <a:pt x="290" y="6"/>
                </a:lnTo>
                <a:lnTo>
                  <a:pt x="292" y="6"/>
                </a:lnTo>
                <a:lnTo>
                  <a:pt x="292" y="6"/>
                </a:lnTo>
                <a:lnTo>
                  <a:pt x="292" y="6"/>
                </a:lnTo>
                <a:lnTo>
                  <a:pt x="292" y="6"/>
                </a:lnTo>
                <a:lnTo>
                  <a:pt x="292" y="6"/>
                </a:lnTo>
                <a:lnTo>
                  <a:pt x="292" y="6"/>
                </a:lnTo>
                <a:lnTo>
                  <a:pt x="292" y="6"/>
                </a:lnTo>
                <a:lnTo>
                  <a:pt x="294" y="6"/>
                </a:lnTo>
                <a:lnTo>
                  <a:pt x="294" y="6"/>
                </a:lnTo>
                <a:lnTo>
                  <a:pt x="294" y="6"/>
                </a:lnTo>
                <a:lnTo>
                  <a:pt x="296" y="6"/>
                </a:lnTo>
                <a:lnTo>
                  <a:pt x="296" y="6"/>
                </a:lnTo>
                <a:lnTo>
                  <a:pt x="298" y="6"/>
                </a:lnTo>
                <a:lnTo>
                  <a:pt x="298" y="6"/>
                </a:lnTo>
                <a:lnTo>
                  <a:pt x="298" y="6"/>
                </a:lnTo>
                <a:lnTo>
                  <a:pt x="298" y="6"/>
                </a:lnTo>
                <a:lnTo>
                  <a:pt x="300" y="6"/>
                </a:lnTo>
                <a:lnTo>
                  <a:pt x="298" y="8"/>
                </a:lnTo>
                <a:lnTo>
                  <a:pt x="298" y="8"/>
                </a:lnTo>
                <a:lnTo>
                  <a:pt x="298" y="8"/>
                </a:lnTo>
                <a:lnTo>
                  <a:pt x="300" y="8"/>
                </a:lnTo>
                <a:lnTo>
                  <a:pt x="300" y="8"/>
                </a:lnTo>
                <a:lnTo>
                  <a:pt x="300" y="8"/>
                </a:lnTo>
                <a:lnTo>
                  <a:pt x="302" y="6"/>
                </a:lnTo>
                <a:lnTo>
                  <a:pt x="302" y="6"/>
                </a:lnTo>
                <a:lnTo>
                  <a:pt x="302" y="8"/>
                </a:lnTo>
                <a:lnTo>
                  <a:pt x="302" y="8"/>
                </a:lnTo>
                <a:lnTo>
                  <a:pt x="304" y="8"/>
                </a:lnTo>
                <a:lnTo>
                  <a:pt x="304" y="8"/>
                </a:lnTo>
                <a:lnTo>
                  <a:pt x="308" y="8"/>
                </a:lnTo>
                <a:lnTo>
                  <a:pt x="308" y="8"/>
                </a:lnTo>
                <a:lnTo>
                  <a:pt x="310" y="8"/>
                </a:lnTo>
                <a:lnTo>
                  <a:pt x="310" y="8"/>
                </a:lnTo>
                <a:lnTo>
                  <a:pt x="312" y="8"/>
                </a:lnTo>
                <a:lnTo>
                  <a:pt x="314" y="8"/>
                </a:lnTo>
                <a:lnTo>
                  <a:pt x="314" y="8"/>
                </a:lnTo>
                <a:lnTo>
                  <a:pt x="314" y="8"/>
                </a:lnTo>
                <a:lnTo>
                  <a:pt x="314" y="8"/>
                </a:lnTo>
                <a:lnTo>
                  <a:pt x="314" y="8"/>
                </a:lnTo>
                <a:lnTo>
                  <a:pt x="314" y="8"/>
                </a:lnTo>
                <a:lnTo>
                  <a:pt x="312" y="8"/>
                </a:lnTo>
                <a:lnTo>
                  <a:pt x="312" y="8"/>
                </a:lnTo>
                <a:lnTo>
                  <a:pt x="312" y="8"/>
                </a:lnTo>
                <a:lnTo>
                  <a:pt x="310" y="8"/>
                </a:lnTo>
                <a:lnTo>
                  <a:pt x="310" y="8"/>
                </a:lnTo>
                <a:lnTo>
                  <a:pt x="308" y="8"/>
                </a:lnTo>
                <a:lnTo>
                  <a:pt x="308" y="8"/>
                </a:lnTo>
                <a:lnTo>
                  <a:pt x="308" y="8"/>
                </a:lnTo>
                <a:lnTo>
                  <a:pt x="306" y="8"/>
                </a:lnTo>
                <a:lnTo>
                  <a:pt x="306" y="8"/>
                </a:lnTo>
                <a:lnTo>
                  <a:pt x="304" y="6"/>
                </a:lnTo>
                <a:lnTo>
                  <a:pt x="302" y="6"/>
                </a:lnTo>
                <a:lnTo>
                  <a:pt x="302" y="6"/>
                </a:lnTo>
                <a:lnTo>
                  <a:pt x="302" y="6"/>
                </a:lnTo>
                <a:lnTo>
                  <a:pt x="300" y="6"/>
                </a:lnTo>
                <a:lnTo>
                  <a:pt x="300" y="6"/>
                </a:lnTo>
                <a:lnTo>
                  <a:pt x="300" y="6"/>
                </a:lnTo>
                <a:lnTo>
                  <a:pt x="298" y="6"/>
                </a:lnTo>
                <a:lnTo>
                  <a:pt x="296" y="6"/>
                </a:lnTo>
                <a:lnTo>
                  <a:pt x="296" y="6"/>
                </a:lnTo>
                <a:lnTo>
                  <a:pt x="296" y="6"/>
                </a:lnTo>
                <a:lnTo>
                  <a:pt x="296" y="6"/>
                </a:lnTo>
                <a:lnTo>
                  <a:pt x="298" y="6"/>
                </a:lnTo>
                <a:lnTo>
                  <a:pt x="298" y="6"/>
                </a:lnTo>
                <a:lnTo>
                  <a:pt x="298" y="6"/>
                </a:lnTo>
                <a:lnTo>
                  <a:pt x="298" y="6"/>
                </a:lnTo>
                <a:lnTo>
                  <a:pt x="298" y="6"/>
                </a:lnTo>
                <a:lnTo>
                  <a:pt x="298" y="6"/>
                </a:lnTo>
                <a:lnTo>
                  <a:pt x="298" y="6"/>
                </a:lnTo>
                <a:lnTo>
                  <a:pt x="298" y="6"/>
                </a:lnTo>
                <a:lnTo>
                  <a:pt x="298" y="6"/>
                </a:lnTo>
                <a:lnTo>
                  <a:pt x="298" y="6"/>
                </a:lnTo>
                <a:lnTo>
                  <a:pt x="300" y="6"/>
                </a:lnTo>
                <a:lnTo>
                  <a:pt x="300" y="6"/>
                </a:lnTo>
                <a:lnTo>
                  <a:pt x="300" y="6"/>
                </a:lnTo>
                <a:lnTo>
                  <a:pt x="302" y="6"/>
                </a:lnTo>
                <a:lnTo>
                  <a:pt x="302" y="6"/>
                </a:lnTo>
                <a:lnTo>
                  <a:pt x="304" y="6"/>
                </a:lnTo>
                <a:lnTo>
                  <a:pt x="304" y="6"/>
                </a:lnTo>
                <a:lnTo>
                  <a:pt x="304" y="6"/>
                </a:lnTo>
                <a:lnTo>
                  <a:pt x="304" y="6"/>
                </a:lnTo>
                <a:lnTo>
                  <a:pt x="304" y="6"/>
                </a:lnTo>
                <a:lnTo>
                  <a:pt x="304" y="6"/>
                </a:lnTo>
                <a:lnTo>
                  <a:pt x="308" y="6"/>
                </a:lnTo>
                <a:lnTo>
                  <a:pt x="308" y="6"/>
                </a:lnTo>
                <a:lnTo>
                  <a:pt x="310" y="6"/>
                </a:lnTo>
                <a:lnTo>
                  <a:pt x="310" y="6"/>
                </a:lnTo>
                <a:lnTo>
                  <a:pt x="310" y="6"/>
                </a:lnTo>
                <a:lnTo>
                  <a:pt x="312" y="6"/>
                </a:lnTo>
                <a:lnTo>
                  <a:pt x="312" y="6"/>
                </a:lnTo>
                <a:lnTo>
                  <a:pt x="312" y="6"/>
                </a:lnTo>
                <a:lnTo>
                  <a:pt x="312" y="6"/>
                </a:lnTo>
                <a:lnTo>
                  <a:pt x="312" y="6"/>
                </a:lnTo>
                <a:lnTo>
                  <a:pt x="312" y="6"/>
                </a:lnTo>
                <a:lnTo>
                  <a:pt x="314" y="6"/>
                </a:lnTo>
                <a:lnTo>
                  <a:pt x="314" y="6"/>
                </a:lnTo>
                <a:lnTo>
                  <a:pt x="316" y="6"/>
                </a:lnTo>
                <a:lnTo>
                  <a:pt x="316" y="6"/>
                </a:lnTo>
                <a:lnTo>
                  <a:pt x="316" y="6"/>
                </a:lnTo>
                <a:lnTo>
                  <a:pt x="318" y="6"/>
                </a:lnTo>
                <a:lnTo>
                  <a:pt x="318" y="6"/>
                </a:lnTo>
                <a:lnTo>
                  <a:pt x="318" y="6"/>
                </a:lnTo>
                <a:lnTo>
                  <a:pt x="318" y="6"/>
                </a:lnTo>
                <a:lnTo>
                  <a:pt x="318" y="6"/>
                </a:lnTo>
                <a:lnTo>
                  <a:pt x="318" y="6"/>
                </a:lnTo>
                <a:lnTo>
                  <a:pt x="320" y="6"/>
                </a:lnTo>
                <a:lnTo>
                  <a:pt x="318" y="6"/>
                </a:lnTo>
                <a:lnTo>
                  <a:pt x="316" y="6"/>
                </a:lnTo>
                <a:lnTo>
                  <a:pt x="316" y="6"/>
                </a:lnTo>
                <a:lnTo>
                  <a:pt x="314" y="6"/>
                </a:lnTo>
                <a:lnTo>
                  <a:pt x="314" y="6"/>
                </a:lnTo>
                <a:lnTo>
                  <a:pt x="314" y="6"/>
                </a:lnTo>
                <a:lnTo>
                  <a:pt x="312" y="4"/>
                </a:lnTo>
                <a:lnTo>
                  <a:pt x="310" y="4"/>
                </a:lnTo>
                <a:lnTo>
                  <a:pt x="310" y="4"/>
                </a:lnTo>
                <a:lnTo>
                  <a:pt x="310" y="4"/>
                </a:lnTo>
                <a:lnTo>
                  <a:pt x="310" y="4"/>
                </a:lnTo>
                <a:lnTo>
                  <a:pt x="312" y="4"/>
                </a:lnTo>
                <a:lnTo>
                  <a:pt x="312" y="4"/>
                </a:lnTo>
                <a:lnTo>
                  <a:pt x="314" y="4"/>
                </a:lnTo>
                <a:lnTo>
                  <a:pt x="316" y="4"/>
                </a:lnTo>
                <a:lnTo>
                  <a:pt x="318" y="4"/>
                </a:lnTo>
                <a:lnTo>
                  <a:pt x="318" y="4"/>
                </a:lnTo>
                <a:lnTo>
                  <a:pt x="318" y="4"/>
                </a:lnTo>
                <a:lnTo>
                  <a:pt x="320" y="4"/>
                </a:lnTo>
                <a:lnTo>
                  <a:pt x="320" y="4"/>
                </a:lnTo>
                <a:lnTo>
                  <a:pt x="318" y="4"/>
                </a:lnTo>
                <a:lnTo>
                  <a:pt x="316" y="4"/>
                </a:lnTo>
                <a:lnTo>
                  <a:pt x="316" y="4"/>
                </a:lnTo>
                <a:lnTo>
                  <a:pt x="316" y="4"/>
                </a:lnTo>
                <a:lnTo>
                  <a:pt x="316" y="4"/>
                </a:lnTo>
                <a:lnTo>
                  <a:pt x="318" y="4"/>
                </a:lnTo>
                <a:lnTo>
                  <a:pt x="318" y="4"/>
                </a:lnTo>
                <a:lnTo>
                  <a:pt x="318" y="4"/>
                </a:lnTo>
                <a:lnTo>
                  <a:pt x="320" y="4"/>
                </a:lnTo>
                <a:lnTo>
                  <a:pt x="322" y="4"/>
                </a:lnTo>
                <a:lnTo>
                  <a:pt x="322" y="4"/>
                </a:lnTo>
                <a:lnTo>
                  <a:pt x="322" y="4"/>
                </a:lnTo>
                <a:lnTo>
                  <a:pt x="322" y="4"/>
                </a:lnTo>
                <a:lnTo>
                  <a:pt x="322" y="4"/>
                </a:lnTo>
                <a:lnTo>
                  <a:pt x="322" y="4"/>
                </a:lnTo>
                <a:lnTo>
                  <a:pt x="324" y="4"/>
                </a:lnTo>
                <a:lnTo>
                  <a:pt x="324" y="4"/>
                </a:lnTo>
                <a:lnTo>
                  <a:pt x="324" y="4"/>
                </a:lnTo>
                <a:lnTo>
                  <a:pt x="324" y="4"/>
                </a:lnTo>
                <a:lnTo>
                  <a:pt x="324" y="4"/>
                </a:lnTo>
                <a:lnTo>
                  <a:pt x="326" y="4"/>
                </a:lnTo>
                <a:lnTo>
                  <a:pt x="326" y="4"/>
                </a:lnTo>
                <a:lnTo>
                  <a:pt x="328" y="4"/>
                </a:lnTo>
                <a:lnTo>
                  <a:pt x="330" y="4"/>
                </a:lnTo>
                <a:lnTo>
                  <a:pt x="330" y="4"/>
                </a:lnTo>
                <a:lnTo>
                  <a:pt x="330" y="4"/>
                </a:lnTo>
                <a:lnTo>
                  <a:pt x="330" y="4"/>
                </a:lnTo>
                <a:lnTo>
                  <a:pt x="330" y="6"/>
                </a:lnTo>
                <a:lnTo>
                  <a:pt x="330" y="6"/>
                </a:lnTo>
                <a:lnTo>
                  <a:pt x="328" y="6"/>
                </a:lnTo>
                <a:lnTo>
                  <a:pt x="328" y="6"/>
                </a:lnTo>
                <a:lnTo>
                  <a:pt x="328" y="6"/>
                </a:lnTo>
                <a:lnTo>
                  <a:pt x="328" y="6"/>
                </a:lnTo>
                <a:lnTo>
                  <a:pt x="328" y="6"/>
                </a:lnTo>
                <a:lnTo>
                  <a:pt x="328" y="6"/>
                </a:lnTo>
                <a:lnTo>
                  <a:pt x="328" y="6"/>
                </a:lnTo>
                <a:lnTo>
                  <a:pt x="328" y="6"/>
                </a:lnTo>
                <a:close/>
                <a:moveTo>
                  <a:pt x="160" y="310"/>
                </a:moveTo>
                <a:lnTo>
                  <a:pt x="160" y="310"/>
                </a:lnTo>
                <a:lnTo>
                  <a:pt x="160" y="306"/>
                </a:lnTo>
                <a:lnTo>
                  <a:pt x="162" y="306"/>
                </a:lnTo>
                <a:lnTo>
                  <a:pt x="162" y="306"/>
                </a:lnTo>
                <a:lnTo>
                  <a:pt x="162" y="306"/>
                </a:lnTo>
                <a:lnTo>
                  <a:pt x="164" y="306"/>
                </a:lnTo>
                <a:lnTo>
                  <a:pt x="164" y="306"/>
                </a:lnTo>
                <a:lnTo>
                  <a:pt x="164" y="306"/>
                </a:lnTo>
                <a:lnTo>
                  <a:pt x="164" y="308"/>
                </a:lnTo>
                <a:lnTo>
                  <a:pt x="162" y="308"/>
                </a:lnTo>
                <a:lnTo>
                  <a:pt x="162" y="308"/>
                </a:lnTo>
                <a:lnTo>
                  <a:pt x="160" y="310"/>
                </a:lnTo>
                <a:lnTo>
                  <a:pt x="160" y="310"/>
                </a:lnTo>
                <a:close/>
                <a:moveTo>
                  <a:pt x="112" y="266"/>
                </a:moveTo>
                <a:lnTo>
                  <a:pt x="112" y="266"/>
                </a:lnTo>
                <a:lnTo>
                  <a:pt x="112" y="266"/>
                </a:lnTo>
                <a:lnTo>
                  <a:pt x="112" y="266"/>
                </a:lnTo>
                <a:lnTo>
                  <a:pt x="112" y="266"/>
                </a:lnTo>
                <a:lnTo>
                  <a:pt x="112" y="266"/>
                </a:lnTo>
                <a:lnTo>
                  <a:pt x="112" y="266"/>
                </a:lnTo>
                <a:lnTo>
                  <a:pt x="114" y="264"/>
                </a:lnTo>
                <a:lnTo>
                  <a:pt x="114" y="264"/>
                </a:lnTo>
                <a:lnTo>
                  <a:pt x="114" y="264"/>
                </a:lnTo>
                <a:lnTo>
                  <a:pt x="114" y="264"/>
                </a:lnTo>
                <a:lnTo>
                  <a:pt x="114" y="264"/>
                </a:lnTo>
                <a:lnTo>
                  <a:pt x="114" y="266"/>
                </a:lnTo>
                <a:lnTo>
                  <a:pt x="114" y="266"/>
                </a:lnTo>
                <a:lnTo>
                  <a:pt x="114" y="266"/>
                </a:lnTo>
                <a:lnTo>
                  <a:pt x="114" y="266"/>
                </a:lnTo>
                <a:lnTo>
                  <a:pt x="112" y="266"/>
                </a:lnTo>
                <a:close/>
                <a:moveTo>
                  <a:pt x="510" y="52"/>
                </a:moveTo>
                <a:lnTo>
                  <a:pt x="510" y="52"/>
                </a:lnTo>
                <a:lnTo>
                  <a:pt x="510" y="52"/>
                </a:lnTo>
                <a:lnTo>
                  <a:pt x="512" y="52"/>
                </a:lnTo>
                <a:lnTo>
                  <a:pt x="512" y="52"/>
                </a:lnTo>
                <a:lnTo>
                  <a:pt x="512" y="52"/>
                </a:lnTo>
                <a:lnTo>
                  <a:pt x="512" y="52"/>
                </a:lnTo>
                <a:lnTo>
                  <a:pt x="512" y="52"/>
                </a:lnTo>
                <a:lnTo>
                  <a:pt x="512" y="52"/>
                </a:lnTo>
                <a:lnTo>
                  <a:pt x="512" y="52"/>
                </a:lnTo>
                <a:lnTo>
                  <a:pt x="512" y="52"/>
                </a:lnTo>
                <a:lnTo>
                  <a:pt x="512" y="52"/>
                </a:lnTo>
                <a:lnTo>
                  <a:pt x="512" y="52"/>
                </a:lnTo>
                <a:lnTo>
                  <a:pt x="510" y="52"/>
                </a:lnTo>
                <a:lnTo>
                  <a:pt x="510" y="52"/>
                </a:lnTo>
                <a:lnTo>
                  <a:pt x="510" y="52"/>
                </a:lnTo>
                <a:lnTo>
                  <a:pt x="510" y="52"/>
                </a:lnTo>
                <a:lnTo>
                  <a:pt x="510" y="52"/>
                </a:lnTo>
                <a:lnTo>
                  <a:pt x="510" y="52"/>
                </a:lnTo>
                <a:lnTo>
                  <a:pt x="510" y="52"/>
                </a:lnTo>
                <a:lnTo>
                  <a:pt x="512" y="52"/>
                </a:lnTo>
                <a:lnTo>
                  <a:pt x="512" y="52"/>
                </a:lnTo>
                <a:lnTo>
                  <a:pt x="512" y="52"/>
                </a:lnTo>
                <a:lnTo>
                  <a:pt x="512" y="52"/>
                </a:lnTo>
                <a:lnTo>
                  <a:pt x="510" y="52"/>
                </a:lnTo>
                <a:lnTo>
                  <a:pt x="510" y="52"/>
                </a:lnTo>
                <a:lnTo>
                  <a:pt x="510" y="52"/>
                </a:lnTo>
                <a:lnTo>
                  <a:pt x="508" y="52"/>
                </a:lnTo>
                <a:lnTo>
                  <a:pt x="508" y="52"/>
                </a:lnTo>
                <a:lnTo>
                  <a:pt x="508" y="52"/>
                </a:lnTo>
                <a:lnTo>
                  <a:pt x="508" y="52"/>
                </a:lnTo>
                <a:lnTo>
                  <a:pt x="506" y="52"/>
                </a:lnTo>
                <a:lnTo>
                  <a:pt x="506" y="52"/>
                </a:lnTo>
                <a:lnTo>
                  <a:pt x="506" y="52"/>
                </a:lnTo>
                <a:lnTo>
                  <a:pt x="506" y="52"/>
                </a:lnTo>
                <a:lnTo>
                  <a:pt x="508" y="52"/>
                </a:lnTo>
                <a:lnTo>
                  <a:pt x="508" y="52"/>
                </a:lnTo>
                <a:lnTo>
                  <a:pt x="510" y="50"/>
                </a:lnTo>
                <a:lnTo>
                  <a:pt x="510" y="50"/>
                </a:lnTo>
                <a:lnTo>
                  <a:pt x="512" y="50"/>
                </a:lnTo>
                <a:lnTo>
                  <a:pt x="512" y="50"/>
                </a:lnTo>
                <a:lnTo>
                  <a:pt x="512" y="50"/>
                </a:lnTo>
                <a:lnTo>
                  <a:pt x="512" y="50"/>
                </a:lnTo>
                <a:lnTo>
                  <a:pt x="512" y="50"/>
                </a:lnTo>
                <a:lnTo>
                  <a:pt x="512" y="50"/>
                </a:lnTo>
                <a:lnTo>
                  <a:pt x="512" y="52"/>
                </a:lnTo>
                <a:lnTo>
                  <a:pt x="510" y="52"/>
                </a:lnTo>
                <a:lnTo>
                  <a:pt x="510" y="52"/>
                </a:lnTo>
                <a:close/>
                <a:moveTo>
                  <a:pt x="182" y="310"/>
                </a:moveTo>
                <a:lnTo>
                  <a:pt x="184" y="312"/>
                </a:lnTo>
                <a:lnTo>
                  <a:pt x="184" y="312"/>
                </a:lnTo>
                <a:lnTo>
                  <a:pt x="186" y="312"/>
                </a:lnTo>
                <a:lnTo>
                  <a:pt x="184" y="312"/>
                </a:lnTo>
                <a:lnTo>
                  <a:pt x="184" y="312"/>
                </a:lnTo>
                <a:lnTo>
                  <a:pt x="184" y="312"/>
                </a:lnTo>
                <a:lnTo>
                  <a:pt x="184" y="312"/>
                </a:lnTo>
                <a:lnTo>
                  <a:pt x="184" y="312"/>
                </a:lnTo>
                <a:lnTo>
                  <a:pt x="182" y="312"/>
                </a:lnTo>
                <a:lnTo>
                  <a:pt x="182" y="312"/>
                </a:lnTo>
                <a:lnTo>
                  <a:pt x="182" y="312"/>
                </a:lnTo>
                <a:lnTo>
                  <a:pt x="180" y="312"/>
                </a:lnTo>
                <a:lnTo>
                  <a:pt x="180" y="312"/>
                </a:lnTo>
                <a:lnTo>
                  <a:pt x="180" y="312"/>
                </a:lnTo>
                <a:lnTo>
                  <a:pt x="180" y="312"/>
                </a:lnTo>
                <a:lnTo>
                  <a:pt x="182" y="312"/>
                </a:lnTo>
                <a:lnTo>
                  <a:pt x="182" y="312"/>
                </a:lnTo>
                <a:lnTo>
                  <a:pt x="182" y="312"/>
                </a:lnTo>
                <a:lnTo>
                  <a:pt x="180" y="312"/>
                </a:lnTo>
                <a:lnTo>
                  <a:pt x="180" y="312"/>
                </a:lnTo>
                <a:lnTo>
                  <a:pt x="180" y="314"/>
                </a:lnTo>
                <a:lnTo>
                  <a:pt x="180" y="314"/>
                </a:lnTo>
                <a:lnTo>
                  <a:pt x="180" y="314"/>
                </a:lnTo>
                <a:lnTo>
                  <a:pt x="178" y="314"/>
                </a:lnTo>
                <a:lnTo>
                  <a:pt x="178" y="312"/>
                </a:lnTo>
                <a:lnTo>
                  <a:pt x="176" y="312"/>
                </a:lnTo>
                <a:lnTo>
                  <a:pt x="176" y="312"/>
                </a:lnTo>
                <a:lnTo>
                  <a:pt x="176" y="312"/>
                </a:lnTo>
                <a:lnTo>
                  <a:pt x="176" y="312"/>
                </a:lnTo>
                <a:lnTo>
                  <a:pt x="176" y="312"/>
                </a:lnTo>
                <a:lnTo>
                  <a:pt x="176" y="312"/>
                </a:lnTo>
                <a:lnTo>
                  <a:pt x="174" y="310"/>
                </a:lnTo>
                <a:lnTo>
                  <a:pt x="174" y="310"/>
                </a:lnTo>
                <a:lnTo>
                  <a:pt x="174" y="310"/>
                </a:lnTo>
                <a:lnTo>
                  <a:pt x="174" y="310"/>
                </a:lnTo>
                <a:lnTo>
                  <a:pt x="176" y="310"/>
                </a:lnTo>
                <a:lnTo>
                  <a:pt x="178" y="310"/>
                </a:lnTo>
                <a:lnTo>
                  <a:pt x="178" y="310"/>
                </a:lnTo>
                <a:lnTo>
                  <a:pt x="178" y="310"/>
                </a:lnTo>
                <a:lnTo>
                  <a:pt x="180" y="310"/>
                </a:lnTo>
                <a:lnTo>
                  <a:pt x="182" y="310"/>
                </a:lnTo>
                <a:close/>
                <a:moveTo>
                  <a:pt x="174" y="312"/>
                </a:moveTo>
                <a:lnTo>
                  <a:pt x="174" y="312"/>
                </a:lnTo>
                <a:lnTo>
                  <a:pt x="174" y="312"/>
                </a:lnTo>
                <a:lnTo>
                  <a:pt x="174" y="312"/>
                </a:lnTo>
                <a:lnTo>
                  <a:pt x="174" y="312"/>
                </a:lnTo>
                <a:lnTo>
                  <a:pt x="172" y="310"/>
                </a:lnTo>
                <a:lnTo>
                  <a:pt x="172" y="310"/>
                </a:lnTo>
                <a:lnTo>
                  <a:pt x="172" y="310"/>
                </a:lnTo>
                <a:lnTo>
                  <a:pt x="172" y="310"/>
                </a:lnTo>
                <a:lnTo>
                  <a:pt x="174" y="310"/>
                </a:lnTo>
                <a:lnTo>
                  <a:pt x="174" y="310"/>
                </a:lnTo>
                <a:lnTo>
                  <a:pt x="174" y="310"/>
                </a:lnTo>
                <a:lnTo>
                  <a:pt x="174" y="310"/>
                </a:lnTo>
                <a:lnTo>
                  <a:pt x="174" y="310"/>
                </a:lnTo>
                <a:lnTo>
                  <a:pt x="174" y="310"/>
                </a:lnTo>
                <a:lnTo>
                  <a:pt x="174" y="310"/>
                </a:lnTo>
                <a:lnTo>
                  <a:pt x="174" y="312"/>
                </a:lnTo>
                <a:lnTo>
                  <a:pt x="174" y="312"/>
                </a:lnTo>
                <a:lnTo>
                  <a:pt x="174" y="312"/>
                </a:lnTo>
                <a:lnTo>
                  <a:pt x="174" y="312"/>
                </a:lnTo>
                <a:lnTo>
                  <a:pt x="174" y="312"/>
                </a:lnTo>
                <a:lnTo>
                  <a:pt x="174" y="312"/>
                </a:lnTo>
                <a:lnTo>
                  <a:pt x="174" y="312"/>
                </a:lnTo>
                <a:close/>
                <a:moveTo>
                  <a:pt x="130" y="126"/>
                </a:moveTo>
                <a:lnTo>
                  <a:pt x="130" y="126"/>
                </a:lnTo>
                <a:lnTo>
                  <a:pt x="130" y="126"/>
                </a:lnTo>
                <a:lnTo>
                  <a:pt x="130" y="126"/>
                </a:lnTo>
                <a:lnTo>
                  <a:pt x="130" y="126"/>
                </a:lnTo>
                <a:lnTo>
                  <a:pt x="130" y="126"/>
                </a:lnTo>
                <a:lnTo>
                  <a:pt x="128" y="126"/>
                </a:lnTo>
                <a:lnTo>
                  <a:pt x="128" y="126"/>
                </a:lnTo>
                <a:lnTo>
                  <a:pt x="128" y="126"/>
                </a:lnTo>
                <a:lnTo>
                  <a:pt x="128" y="126"/>
                </a:lnTo>
                <a:lnTo>
                  <a:pt x="126" y="126"/>
                </a:lnTo>
                <a:lnTo>
                  <a:pt x="126" y="126"/>
                </a:lnTo>
                <a:lnTo>
                  <a:pt x="126" y="126"/>
                </a:lnTo>
                <a:lnTo>
                  <a:pt x="126" y="126"/>
                </a:lnTo>
                <a:lnTo>
                  <a:pt x="124" y="126"/>
                </a:lnTo>
                <a:lnTo>
                  <a:pt x="126" y="126"/>
                </a:lnTo>
                <a:lnTo>
                  <a:pt x="126" y="126"/>
                </a:lnTo>
                <a:lnTo>
                  <a:pt x="126" y="124"/>
                </a:lnTo>
                <a:lnTo>
                  <a:pt x="126" y="124"/>
                </a:lnTo>
                <a:lnTo>
                  <a:pt x="126" y="124"/>
                </a:lnTo>
                <a:lnTo>
                  <a:pt x="128" y="124"/>
                </a:lnTo>
                <a:lnTo>
                  <a:pt x="128" y="124"/>
                </a:lnTo>
                <a:lnTo>
                  <a:pt x="130" y="126"/>
                </a:lnTo>
                <a:lnTo>
                  <a:pt x="130" y="126"/>
                </a:lnTo>
                <a:lnTo>
                  <a:pt x="130" y="126"/>
                </a:lnTo>
                <a:lnTo>
                  <a:pt x="130" y="126"/>
                </a:lnTo>
                <a:lnTo>
                  <a:pt x="130" y="126"/>
                </a:lnTo>
                <a:close/>
                <a:moveTo>
                  <a:pt x="524" y="50"/>
                </a:moveTo>
                <a:lnTo>
                  <a:pt x="524" y="50"/>
                </a:lnTo>
                <a:lnTo>
                  <a:pt x="522" y="50"/>
                </a:lnTo>
                <a:lnTo>
                  <a:pt x="522" y="50"/>
                </a:lnTo>
                <a:lnTo>
                  <a:pt x="522" y="48"/>
                </a:lnTo>
                <a:lnTo>
                  <a:pt x="522" y="48"/>
                </a:lnTo>
                <a:lnTo>
                  <a:pt x="524" y="48"/>
                </a:lnTo>
                <a:lnTo>
                  <a:pt x="526" y="48"/>
                </a:lnTo>
                <a:lnTo>
                  <a:pt x="526" y="46"/>
                </a:lnTo>
                <a:lnTo>
                  <a:pt x="526" y="46"/>
                </a:lnTo>
                <a:lnTo>
                  <a:pt x="526" y="46"/>
                </a:lnTo>
                <a:lnTo>
                  <a:pt x="526" y="46"/>
                </a:lnTo>
                <a:lnTo>
                  <a:pt x="526" y="46"/>
                </a:lnTo>
                <a:lnTo>
                  <a:pt x="526" y="46"/>
                </a:lnTo>
                <a:lnTo>
                  <a:pt x="526" y="46"/>
                </a:lnTo>
                <a:lnTo>
                  <a:pt x="526" y="46"/>
                </a:lnTo>
                <a:lnTo>
                  <a:pt x="528" y="48"/>
                </a:lnTo>
                <a:lnTo>
                  <a:pt x="528" y="48"/>
                </a:lnTo>
                <a:lnTo>
                  <a:pt x="528" y="48"/>
                </a:lnTo>
                <a:lnTo>
                  <a:pt x="528" y="48"/>
                </a:lnTo>
                <a:lnTo>
                  <a:pt x="528" y="48"/>
                </a:lnTo>
                <a:lnTo>
                  <a:pt x="528" y="48"/>
                </a:lnTo>
                <a:lnTo>
                  <a:pt x="528" y="48"/>
                </a:lnTo>
                <a:lnTo>
                  <a:pt x="526" y="48"/>
                </a:lnTo>
                <a:lnTo>
                  <a:pt x="526" y="48"/>
                </a:lnTo>
                <a:lnTo>
                  <a:pt x="526" y="48"/>
                </a:lnTo>
                <a:lnTo>
                  <a:pt x="524" y="50"/>
                </a:lnTo>
                <a:lnTo>
                  <a:pt x="524" y="50"/>
                </a:lnTo>
                <a:lnTo>
                  <a:pt x="524" y="50"/>
                </a:lnTo>
                <a:lnTo>
                  <a:pt x="524" y="50"/>
                </a:lnTo>
                <a:close/>
                <a:moveTo>
                  <a:pt x="512" y="48"/>
                </a:moveTo>
                <a:lnTo>
                  <a:pt x="512" y="48"/>
                </a:lnTo>
                <a:lnTo>
                  <a:pt x="510" y="48"/>
                </a:lnTo>
                <a:lnTo>
                  <a:pt x="510" y="48"/>
                </a:lnTo>
                <a:lnTo>
                  <a:pt x="510" y="48"/>
                </a:lnTo>
                <a:lnTo>
                  <a:pt x="510" y="48"/>
                </a:lnTo>
                <a:lnTo>
                  <a:pt x="510" y="48"/>
                </a:lnTo>
                <a:lnTo>
                  <a:pt x="510" y="48"/>
                </a:lnTo>
                <a:lnTo>
                  <a:pt x="510" y="48"/>
                </a:lnTo>
                <a:lnTo>
                  <a:pt x="512" y="46"/>
                </a:lnTo>
                <a:lnTo>
                  <a:pt x="512" y="46"/>
                </a:lnTo>
                <a:lnTo>
                  <a:pt x="512" y="46"/>
                </a:lnTo>
                <a:lnTo>
                  <a:pt x="512" y="46"/>
                </a:lnTo>
                <a:lnTo>
                  <a:pt x="512" y="46"/>
                </a:lnTo>
                <a:lnTo>
                  <a:pt x="512" y="46"/>
                </a:lnTo>
                <a:lnTo>
                  <a:pt x="512" y="48"/>
                </a:lnTo>
                <a:lnTo>
                  <a:pt x="512" y="48"/>
                </a:lnTo>
                <a:lnTo>
                  <a:pt x="512" y="48"/>
                </a:lnTo>
                <a:close/>
                <a:moveTo>
                  <a:pt x="520" y="52"/>
                </a:moveTo>
                <a:lnTo>
                  <a:pt x="520" y="52"/>
                </a:lnTo>
                <a:lnTo>
                  <a:pt x="520" y="52"/>
                </a:lnTo>
                <a:lnTo>
                  <a:pt x="520" y="52"/>
                </a:lnTo>
                <a:lnTo>
                  <a:pt x="520" y="52"/>
                </a:lnTo>
                <a:lnTo>
                  <a:pt x="520" y="52"/>
                </a:lnTo>
                <a:lnTo>
                  <a:pt x="520" y="52"/>
                </a:lnTo>
                <a:lnTo>
                  <a:pt x="520" y="52"/>
                </a:lnTo>
                <a:lnTo>
                  <a:pt x="520" y="52"/>
                </a:lnTo>
                <a:lnTo>
                  <a:pt x="522" y="52"/>
                </a:lnTo>
                <a:lnTo>
                  <a:pt x="522" y="52"/>
                </a:lnTo>
                <a:lnTo>
                  <a:pt x="522" y="52"/>
                </a:lnTo>
                <a:lnTo>
                  <a:pt x="522" y="52"/>
                </a:lnTo>
                <a:lnTo>
                  <a:pt x="522" y="52"/>
                </a:lnTo>
                <a:lnTo>
                  <a:pt x="522" y="52"/>
                </a:lnTo>
                <a:lnTo>
                  <a:pt x="522" y="52"/>
                </a:lnTo>
                <a:lnTo>
                  <a:pt x="522" y="52"/>
                </a:lnTo>
                <a:lnTo>
                  <a:pt x="522" y="52"/>
                </a:lnTo>
                <a:lnTo>
                  <a:pt x="522" y="52"/>
                </a:lnTo>
                <a:lnTo>
                  <a:pt x="522" y="52"/>
                </a:lnTo>
                <a:lnTo>
                  <a:pt x="522" y="52"/>
                </a:lnTo>
                <a:lnTo>
                  <a:pt x="520" y="52"/>
                </a:lnTo>
                <a:close/>
                <a:moveTo>
                  <a:pt x="116" y="266"/>
                </a:moveTo>
                <a:lnTo>
                  <a:pt x="114" y="266"/>
                </a:lnTo>
                <a:lnTo>
                  <a:pt x="114" y="266"/>
                </a:lnTo>
                <a:lnTo>
                  <a:pt x="114" y="266"/>
                </a:lnTo>
                <a:lnTo>
                  <a:pt x="114" y="266"/>
                </a:lnTo>
                <a:lnTo>
                  <a:pt x="114" y="264"/>
                </a:lnTo>
                <a:lnTo>
                  <a:pt x="114" y="264"/>
                </a:lnTo>
                <a:lnTo>
                  <a:pt x="116" y="264"/>
                </a:lnTo>
                <a:lnTo>
                  <a:pt x="116" y="264"/>
                </a:lnTo>
                <a:lnTo>
                  <a:pt x="116" y="264"/>
                </a:lnTo>
                <a:lnTo>
                  <a:pt x="116" y="264"/>
                </a:lnTo>
                <a:lnTo>
                  <a:pt x="116" y="264"/>
                </a:lnTo>
                <a:lnTo>
                  <a:pt x="116" y="264"/>
                </a:lnTo>
                <a:lnTo>
                  <a:pt x="116" y="266"/>
                </a:lnTo>
                <a:lnTo>
                  <a:pt x="116" y="266"/>
                </a:lnTo>
                <a:close/>
                <a:moveTo>
                  <a:pt x="518" y="54"/>
                </a:moveTo>
                <a:lnTo>
                  <a:pt x="516" y="54"/>
                </a:lnTo>
                <a:lnTo>
                  <a:pt x="516" y="54"/>
                </a:lnTo>
                <a:lnTo>
                  <a:pt x="516" y="54"/>
                </a:lnTo>
                <a:lnTo>
                  <a:pt x="516" y="54"/>
                </a:lnTo>
                <a:lnTo>
                  <a:pt x="516" y="54"/>
                </a:lnTo>
                <a:lnTo>
                  <a:pt x="516" y="54"/>
                </a:lnTo>
                <a:lnTo>
                  <a:pt x="518" y="54"/>
                </a:lnTo>
                <a:lnTo>
                  <a:pt x="518" y="54"/>
                </a:lnTo>
                <a:lnTo>
                  <a:pt x="518" y="54"/>
                </a:lnTo>
                <a:lnTo>
                  <a:pt x="518" y="54"/>
                </a:lnTo>
                <a:lnTo>
                  <a:pt x="518" y="54"/>
                </a:lnTo>
                <a:lnTo>
                  <a:pt x="518" y="54"/>
                </a:lnTo>
                <a:lnTo>
                  <a:pt x="520" y="54"/>
                </a:lnTo>
                <a:lnTo>
                  <a:pt x="520" y="54"/>
                </a:lnTo>
                <a:lnTo>
                  <a:pt x="520" y="54"/>
                </a:lnTo>
                <a:lnTo>
                  <a:pt x="520" y="54"/>
                </a:lnTo>
                <a:lnTo>
                  <a:pt x="520" y="54"/>
                </a:lnTo>
                <a:lnTo>
                  <a:pt x="520" y="54"/>
                </a:lnTo>
                <a:lnTo>
                  <a:pt x="518" y="54"/>
                </a:lnTo>
                <a:close/>
                <a:moveTo>
                  <a:pt x="252" y="232"/>
                </a:moveTo>
                <a:lnTo>
                  <a:pt x="252" y="234"/>
                </a:lnTo>
                <a:lnTo>
                  <a:pt x="252" y="234"/>
                </a:lnTo>
                <a:lnTo>
                  <a:pt x="252" y="234"/>
                </a:lnTo>
                <a:lnTo>
                  <a:pt x="250" y="234"/>
                </a:lnTo>
                <a:lnTo>
                  <a:pt x="250" y="234"/>
                </a:lnTo>
                <a:lnTo>
                  <a:pt x="250" y="234"/>
                </a:lnTo>
                <a:lnTo>
                  <a:pt x="250" y="234"/>
                </a:lnTo>
                <a:lnTo>
                  <a:pt x="250" y="234"/>
                </a:lnTo>
                <a:lnTo>
                  <a:pt x="250" y="234"/>
                </a:lnTo>
                <a:lnTo>
                  <a:pt x="248" y="232"/>
                </a:lnTo>
                <a:lnTo>
                  <a:pt x="248" y="232"/>
                </a:lnTo>
                <a:lnTo>
                  <a:pt x="248" y="232"/>
                </a:lnTo>
                <a:lnTo>
                  <a:pt x="248" y="232"/>
                </a:lnTo>
                <a:lnTo>
                  <a:pt x="248" y="232"/>
                </a:lnTo>
                <a:lnTo>
                  <a:pt x="248" y="232"/>
                </a:lnTo>
                <a:lnTo>
                  <a:pt x="248" y="232"/>
                </a:lnTo>
                <a:lnTo>
                  <a:pt x="250" y="232"/>
                </a:lnTo>
                <a:lnTo>
                  <a:pt x="250" y="232"/>
                </a:lnTo>
                <a:lnTo>
                  <a:pt x="252" y="232"/>
                </a:lnTo>
                <a:lnTo>
                  <a:pt x="252" y="232"/>
                </a:lnTo>
                <a:lnTo>
                  <a:pt x="252" y="232"/>
                </a:lnTo>
                <a:close/>
                <a:moveTo>
                  <a:pt x="102" y="232"/>
                </a:moveTo>
                <a:lnTo>
                  <a:pt x="102" y="232"/>
                </a:lnTo>
                <a:lnTo>
                  <a:pt x="102" y="232"/>
                </a:lnTo>
                <a:lnTo>
                  <a:pt x="102" y="232"/>
                </a:lnTo>
                <a:lnTo>
                  <a:pt x="102" y="232"/>
                </a:lnTo>
                <a:lnTo>
                  <a:pt x="102" y="230"/>
                </a:lnTo>
                <a:lnTo>
                  <a:pt x="102" y="230"/>
                </a:lnTo>
                <a:lnTo>
                  <a:pt x="102" y="230"/>
                </a:lnTo>
                <a:lnTo>
                  <a:pt x="102" y="230"/>
                </a:lnTo>
                <a:lnTo>
                  <a:pt x="104" y="230"/>
                </a:lnTo>
                <a:lnTo>
                  <a:pt x="104" y="230"/>
                </a:lnTo>
                <a:lnTo>
                  <a:pt x="104" y="230"/>
                </a:lnTo>
                <a:lnTo>
                  <a:pt x="104" y="230"/>
                </a:lnTo>
                <a:lnTo>
                  <a:pt x="104" y="232"/>
                </a:lnTo>
                <a:lnTo>
                  <a:pt x="104" y="232"/>
                </a:lnTo>
                <a:lnTo>
                  <a:pt x="102" y="232"/>
                </a:lnTo>
                <a:close/>
                <a:moveTo>
                  <a:pt x="240" y="246"/>
                </a:moveTo>
                <a:lnTo>
                  <a:pt x="240" y="246"/>
                </a:lnTo>
                <a:lnTo>
                  <a:pt x="240" y="246"/>
                </a:lnTo>
                <a:lnTo>
                  <a:pt x="240" y="246"/>
                </a:lnTo>
                <a:lnTo>
                  <a:pt x="240" y="246"/>
                </a:lnTo>
                <a:lnTo>
                  <a:pt x="238" y="246"/>
                </a:lnTo>
                <a:lnTo>
                  <a:pt x="238" y="246"/>
                </a:lnTo>
                <a:lnTo>
                  <a:pt x="238" y="246"/>
                </a:lnTo>
                <a:lnTo>
                  <a:pt x="236" y="246"/>
                </a:lnTo>
                <a:lnTo>
                  <a:pt x="236" y="246"/>
                </a:lnTo>
                <a:lnTo>
                  <a:pt x="236" y="244"/>
                </a:lnTo>
                <a:lnTo>
                  <a:pt x="236" y="244"/>
                </a:lnTo>
                <a:lnTo>
                  <a:pt x="236" y="244"/>
                </a:lnTo>
                <a:lnTo>
                  <a:pt x="236" y="242"/>
                </a:lnTo>
                <a:lnTo>
                  <a:pt x="236" y="242"/>
                </a:lnTo>
                <a:lnTo>
                  <a:pt x="236" y="242"/>
                </a:lnTo>
                <a:lnTo>
                  <a:pt x="236" y="242"/>
                </a:lnTo>
                <a:lnTo>
                  <a:pt x="236" y="240"/>
                </a:lnTo>
                <a:lnTo>
                  <a:pt x="234" y="240"/>
                </a:lnTo>
                <a:lnTo>
                  <a:pt x="234" y="240"/>
                </a:lnTo>
                <a:lnTo>
                  <a:pt x="234" y="240"/>
                </a:lnTo>
                <a:lnTo>
                  <a:pt x="234" y="240"/>
                </a:lnTo>
                <a:lnTo>
                  <a:pt x="234" y="238"/>
                </a:lnTo>
                <a:lnTo>
                  <a:pt x="234" y="238"/>
                </a:lnTo>
                <a:lnTo>
                  <a:pt x="236" y="238"/>
                </a:lnTo>
                <a:lnTo>
                  <a:pt x="236" y="238"/>
                </a:lnTo>
                <a:lnTo>
                  <a:pt x="236" y="238"/>
                </a:lnTo>
                <a:lnTo>
                  <a:pt x="236" y="238"/>
                </a:lnTo>
                <a:lnTo>
                  <a:pt x="236" y="238"/>
                </a:lnTo>
                <a:lnTo>
                  <a:pt x="238" y="240"/>
                </a:lnTo>
                <a:lnTo>
                  <a:pt x="238" y="240"/>
                </a:lnTo>
                <a:lnTo>
                  <a:pt x="238" y="242"/>
                </a:lnTo>
                <a:lnTo>
                  <a:pt x="238" y="242"/>
                </a:lnTo>
                <a:lnTo>
                  <a:pt x="238" y="244"/>
                </a:lnTo>
                <a:lnTo>
                  <a:pt x="238" y="244"/>
                </a:lnTo>
                <a:lnTo>
                  <a:pt x="238" y="244"/>
                </a:lnTo>
                <a:lnTo>
                  <a:pt x="240" y="244"/>
                </a:lnTo>
                <a:lnTo>
                  <a:pt x="240" y="244"/>
                </a:lnTo>
                <a:lnTo>
                  <a:pt x="240" y="244"/>
                </a:lnTo>
                <a:lnTo>
                  <a:pt x="240" y="246"/>
                </a:lnTo>
                <a:lnTo>
                  <a:pt x="240" y="246"/>
                </a:lnTo>
                <a:lnTo>
                  <a:pt x="240" y="246"/>
                </a:lnTo>
                <a:close/>
                <a:moveTo>
                  <a:pt x="102" y="230"/>
                </a:moveTo>
                <a:lnTo>
                  <a:pt x="102" y="230"/>
                </a:lnTo>
                <a:lnTo>
                  <a:pt x="102" y="230"/>
                </a:lnTo>
                <a:lnTo>
                  <a:pt x="102" y="230"/>
                </a:lnTo>
                <a:lnTo>
                  <a:pt x="100" y="230"/>
                </a:lnTo>
                <a:lnTo>
                  <a:pt x="100" y="228"/>
                </a:lnTo>
                <a:lnTo>
                  <a:pt x="100" y="228"/>
                </a:lnTo>
                <a:lnTo>
                  <a:pt x="102" y="228"/>
                </a:lnTo>
                <a:lnTo>
                  <a:pt x="102" y="228"/>
                </a:lnTo>
                <a:lnTo>
                  <a:pt x="104" y="228"/>
                </a:lnTo>
                <a:lnTo>
                  <a:pt x="104" y="228"/>
                </a:lnTo>
                <a:lnTo>
                  <a:pt x="104" y="228"/>
                </a:lnTo>
                <a:lnTo>
                  <a:pt x="104" y="228"/>
                </a:lnTo>
                <a:lnTo>
                  <a:pt x="106" y="228"/>
                </a:lnTo>
                <a:lnTo>
                  <a:pt x="106" y="228"/>
                </a:lnTo>
                <a:lnTo>
                  <a:pt x="106" y="228"/>
                </a:lnTo>
                <a:lnTo>
                  <a:pt x="104" y="228"/>
                </a:lnTo>
                <a:lnTo>
                  <a:pt x="104" y="230"/>
                </a:lnTo>
                <a:lnTo>
                  <a:pt x="102" y="230"/>
                </a:lnTo>
                <a:close/>
                <a:moveTo>
                  <a:pt x="496" y="86"/>
                </a:moveTo>
                <a:lnTo>
                  <a:pt x="496" y="86"/>
                </a:lnTo>
                <a:lnTo>
                  <a:pt x="496" y="86"/>
                </a:lnTo>
                <a:lnTo>
                  <a:pt x="496" y="86"/>
                </a:lnTo>
                <a:lnTo>
                  <a:pt x="494" y="86"/>
                </a:lnTo>
                <a:lnTo>
                  <a:pt x="494" y="86"/>
                </a:lnTo>
                <a:lnTo>
                  <a:pt x="494" y="86"/>
                </a:lnTo>
                <a:lnTo>
                  <a:pt x="492" y="86"/>
                </a:lnTo>
                <a:lnTo>
                  <a:pt x="492" y="88"/>
                </a:lnTo>
                <a:lnTo>
                  <a:pt x="492" y="88"/>
                </a:lnTo>
                <a:lnTo>
                  <a:pt x="492" y="88"/>
                </a:lnTo>
                <a:lnTo>
                  <a:pt x="492" y="86"/>
                </a:lnTo>
                <a:lnTo>
                  <a:pt x="492" y="86"/>
                </a:lnTo>
                <a:lnTo>
                  <a:pt x="492" y="86"/>
                </a:lnTo>
                <a:lnTo>
                  <a:pt x="492" y="86"/>
                </a:lnTo>
                <a:lnTo>
                  <a:pt x="492" y="86"/>
                </a:lnTo>
                <a:lnTo>
                  <a:pt x="494" y="86"/>
                </a:lnTo>
                <a:lnTo>
                  <a:pt x="496" y="86"/>
                </a:lnTo>
                <a:lnTo>
                  <a:pt x="496" y="86"/>
                </a:lnTo>
                <a:lnTo>
                  <a:pt x="496" y="86"/>
                </a:lnTo>
                <a:lnTo>
                  <a:pt x="496" y="86"/>
                </a:lnTo>
                <a:lnTo>
                  <a:pt x="496" y="86"/>
                </a:lnTo>
                <a:lnTo>
                  <a:pt x="496" y="86"/>
                </a:lnTo>
                <a:close/>
                <a:moveTo>
                  <a:pt x="510" y="58"/>
                </a:moveTo>
                <a:lnTo>
                  <a:pt x="510" y="58"/>
                </a:lnTo>
                <a:lnTo>
                  <a:pt x="510" y="58"/>
                </a:lnTo>
                <a:lnTo>
                  <a:pt x="510" y="58"/>
                </a:lnTo>
                <a:lnTo>
                  <a:pt x="508" y="58"/>
                </a:lnTo>
                <a:lnTo>
                  <a:pt x="508" y="56"/>
                </a:lnTo>
                <a:lnTo>
                  <a:pt x="510" y="56"/>
                </a:lnTo>
                <a:lnTo>
                  <a:pt x="510" y="56"/>
                </a:lnTo>
                <a:lnTo>
                  <a:pt x="510" y="56"/>
                </a:lnTo>
                <a:lnTo>
                  <a:pt x="510" y="56"/>
                </a:lnTo>
                <a:lnTo>
                  <a:pt x="510" y="56"/>
                </a:lnTo>
                <a:lnTo>
                  <a:pt x="510" y="56"/>
                </a:lnTo>
                <a:lnTo>
                  <a:pt x="510" y="56"/>
                </a:lnTo>
                <a:lnTo>
                  <a:pt x="512" y="56"/>
                </a:lnTo>
                <a:lnTo>
                  <a:pt x="512" y="58"/>
                </a:lnTo>
                <a:lnTo>
                  <a:pt x="512" y="58"/>
                </a:lnTo>
                <a:lnTo>
                  <a:pt x="510" y="58"/>
                </a:lnTo>
                <a:lnTo>
                  <a:pt x="510" y="58"/>
                </a:lnTo>
                <a:lnTo>
                  <a:pt x="510" y="58"/>
                </a:lnTo>
                <a:close/>
                <a:moveTo>
                  <a:pt x="172" y="312"/>
                </a:moveTo>
                <a:lnTo>
                  <a:pt x="170" y="314"/>
                </a:lnTo>
                <a:lnTo>
                  <a:pt x="170" y="314"/>
                </a:lnTo>
                <a:lnTo>
                  <a:pt x="170" y="312"/>
                </a:lnTo>
                <a:lnTo>
                  <a:pt x="170" y="312"/>
                </a:lnTo>
                <a:lnTo>
                  <a:pt x="170" y="310"/>
                </a:lnTo>
                <a:lnTo>
                  <a:pt x="170" y="310"/>
                </a:lnTo>
                <a:lnTo>
                  <a:pt x="170" y="310"/>
                </a:lnTo>
                <a:lnTo>
                  <a:pt x="170" y="310"/>
                </a:lnTo>
                <a:lnTo>
                  <a:pt x="172" y="310"/>
                </a:lnTo>
                <a:lnTo>
                  <a:pt x="172" y="310"/>
                </a:lnTo>
                <a:lnTo>
                  <a:pt x="172" y="310"/>
                </a:lnTo>
                <a:lnTo>
                  <a:pt x="172" y="310"/>
                </a:lnTo>
                <a:lnTo>
                  <a:pt x="172" y="312"/>
                </a:lnTo>
                <a:lnTo>
                  <a:pt x="172" y="312"/>
                </a:lnTo>
                <a:lnTo>
                  <a:pt x="172" y="312"/>
                </a:lnTo>
                <a:close/>
                <a:moveTo>
                  <a:pt x="506" y="58"/>
                </a:moveTo>
                <a:lnTo>
                  <a:pt x="506" y="58"/>
                </a:lnTo>
                <a:lnTo>
                  <a:pt x="506" y="58"/>
                </a:lnTo>
                <a:lnTo>
                  <a:pt x="506" y="58"/>
                </a:lnTo>
                <a:lnTo>
                  <a:pt x="506" y="58"/>
                </a:lnTo>
                <a:lnTo>
                  <a:pt x="506" y="58"/>
                </a:lnTo>
                <a:lnTo>
                  <a:pt x="506" y="58"/>
                </a:lnTo>
                <a:lnTo>
                  <a:pt x="506" y="56"/>
                </a:lnTo>
                <a:lnTo>
                  <a:pt x="506" y="56"/>
                </a:lnTo>
                <a:lnTo>
                  <a:pt x="506" y="56"/>
                </a:lnTo>
                <a:lnTo>
                  <a:pt x="508" y="56"/>
                </a:lnTo>
                <a:lnTo>
                  <a:pt x="508" y="58"/>
                </a:lnTo>
                <a:lnTo>
                  <a:pt x="508" y="58"/>
                </a:lnTo>
                <a:lnTo>
                  <a:pt x="508" y="58"/>
                </a:lnTo>
                <a:lnTo>
                  <a:pt x="508" y="58"/>
                </a:lnTo>
                <a:lnTo>
                  <a:pt x="508" y="58"/>
                </a:lnTo>
                <a:lnTo>
                  <a:pt x="508" y="58"/>
                </a:lnTo>
                <a:lnTo>
                  <a:pt x="508" y="58"/>
                </a:lnTo>
                <a:lnTo>
                  <a:pt x="506" y="58"/>
                </a:lnTo>
                <a:lnTo>
                  <a:pt x="506" y="58"/>
                </a:lnTo>
                <a:close/>
                <a:moveTo>
                  <a:pt x="280" y="230"/>
                </a:moveTo>
                <a:lnTo>
                  <a:pt x="280" y="230"/>
                </a:lnTo>
                <a:lnTo>
                  <a:pt x="280" y="230"/>
                </a:lnTo>
                <a:lnTo>
                  <a:pt x="280" y="228"/>
                </a:lnTo>
                <a:lnTo>
                  <a:pt x="280" y="228"/>
                </a:lnTo>
                <a:lnTo>
                  <a:pt x="280" y="228"/>
                </a:lnTo>
                <a:lnTo>
                  <a:pt x="278" y="228"/>
                </a:lnTo>
                <a:lnTo>
                  <a:pt x="278" y="228"/>
                </a:lnTo>
                <a:lnTo>
                  <a:pt x="278" y="228"/>
                </a:lnTo>
                <a:lnTo>
                  <a:pt x="280" y="226"/>
                </a:lnTo>
                <a:lnTo>
                  <a:pt x="280" y="226"/>
                </a:lnTo>
                <a:lnTo>
                  <a:pt x="280" y="226"/>
                </a:lnTo>
                <a:lnTo>
                  <a:pt x="282" y="228"/>
                </a:lnTo>
                <a:lnTo>
                  <a:pt x="282" y="228"/>
                </a:lnTo>
                <a:lnTo>
                  <a:pt x="282" y="228"/>
                </a:lnTo>
                <a:lnTo>
                  <a:pt x="280" y="230"/>
                </a:lnTo>
                <a:close/>
                <a:moveTo>
                  <a:pt x="182" y="314"/>
                </a:moveTo>
                <a:lnTo>
                  <a:pt x="180" y="314"/>
                </a:lnTo>
                <a:lnTo>
                  <a:pt x="180" y="314"/>
                </a:lnTo>
                <a:lnTo>
                  <a:pt x="180" y="312"/>
                </a:lnTo>
                <a:lnTo>
                  <a:pt x="182" y="312"/>
                </a:lnTo>
                <a:lnTo>
                  <a:pt x="182" y="312"/>
                </a:lnTo>
                <a:lnTo>
                  <a:pt x="182" y="312"/>
                </a:lnTo>
                <a:lnTo>
                  <a:pt x="182" y="312"/>
                </a:lnTo>
                <a:lnTo>
                  <a:pt x="182" y="312"/>
                </a:lnTo>
                <a:lnTo>
                  <a:pt x="182" y="314"/>
                </a:lnTo>
                <a:close/>
                <a:moveTo>
                  <a:pt x="510" y="58"/>
                </a:moveTo>
                <a:lnTo>
                  <a:pt x="510" y="58"/>
                </a:lnTo>
                <a:lnTo>
                  <a:pt x="510" y="58"/>
                </a:lnTo>
                <a:lnTo>
                  <a:pt x="510" y="58"/>
                </a:lnTo>
                <a:lnTo>
                  <a:pt x="510" y="58"/>
                </a:lnTo>
                <a:lnTo>
                  <a:pt x="510" y="58"/>
                </a:lnTo>
                <a:lnTo>
                  <a:pt x="510" y="58"/>
                </a:lnTo>
                <a:lnTo>
                  <a:pt x="510" y="58"/>
                </a:lnTo>
                <a:lnTo>
                  <a:pt x="510" y="58"/>
                </a:lnTo>
                <a:lnTo>
                  <a:pt x="512" y="58"/>
                </a:lnTo>
                <a:lnTo>
                  <a:pt x="512" y="58"/>
                </a:lnTo>
                <a:lnTo>
                  <a:pt x="512" y="58"/>
                </a:lnTo>
                <a:lnTo>
                  <a:pt x="514" y="58"/>
                </a:lnTo>
                <a:lnTo>
                  <a:pt x="514" y="58"/>
                </a:lnTo>
                <a:lnTo>
                  <a:pt x="514" y="58"/>
                </a:lnTo>
                <a:lnTo>
                  <a:pt x="510" y="58"/>
                </a:lnTo>
                <a:close/>
                <a:moveTo>
                  <a:pt x="462" y="126"/>
                </a:moveTo>
                <a:lnTo>
                  <a:pt x="462" y="126"/>
                </a:lnTo>
                <a:lnTo>
                  <a:pt x="462" y="126"/>
                </a:lnTo>
                <a:lnTo>
                  <a:pt x="462" y="126"/>
                </a:lnTo>
                <a:lnTo>
                  <a:pt x="462" y="126"/>
                </a:lnTo>
                <a:lnTo>
                  <a:pt x="464" y="126"/>
                </a:lnTo>
                <a:lnTo>
                  <a:pt x="464" y="126"/>
                </a:lnTo>
                <a:lnTo>
                  <a:pt x="466" y="126"/>
                </a:lnTo>
                <a:lnTo>
                  <a:pt x="466" y="126"/>
                </a:lnTo>
                <a:lnTo>
                  <a:pt x="466" y="126"/>
                </a:lnTo>
                <a:lnTo>
                  <a:pt x="466" y="126"/>
                </a:lnTo>
                <a:lnTo>
                  <a:pt x="466" y="126"/>
                </a:lnTo>
                <a:lnTo>
                  <a:pt x="466" y="126"/>
                </a:lnTo>
                <a:lnTo>
                  <a:pt x="468" y="126"/>
                </a:lnTo>
                <a:lnTo>
                  <a:pt x="468" y="126"/>
                </a:lnTo>
                <a:lnTo>
                  <a:pt x="468" y="126"/>
                </a:lnTo>
                <a:lnTo>
                  <a:pt x="468" y="126"/>
                </a:lnTo>
                <a:lnTo>
                  <a:pt x="466" y="128"/>
                </a:lnTo>
                <a:lnTo>
                  <a:pt x="466" y="128"/>
                </a:lnTo>
                <a:lnTo>
                  <a:pt x="466" y="128"/>
                </a:lnTo>
                <a:lnTo>
                  <a:pt x="466" y="128"/>
                </a:lnTo>
                <a:lnTo>
                  <a:pt x="466" y="128"/>
                </a:lnTo>
                <a:lnTo>
                  <a:pt x="464" y="128"/>
                </a:lnTo>
                <a:lnTo>
                  <a:pt x="466" y="128"/>
                </a:lnTo>
                <a:lnTo>
                  <a:pt x="466" y="128"/>
                </a:lnTo>
                <a:lnTo>
                  <a:pt x="466" y="128"/>
                </a:lnTo>
                <a:lnTo>
                  <a:pt x="466" y="128"/>
                </a:lnTo>
                <a:lnTo>
                  <a:pt x="466" y="128"/>
                </a:lnTo>
                <a:lnTo>
                  <a:pt x="468" y="128"/>
                </a:lnTo>
                <a:lnTo>
                  <a:pt x="468" y="130"/>
                </a:lnTo>
                <a:lnTo>
                  <a:pt x="468" y="130"/>
                </a:lnTo>
                <a:lnTo>
                  <a:pt x="468" y="130"/>
                </a:lnTo>
                <a:lnTo>
                  <a:pt x="466" y="130"/>
                </a:lnTo>
                <a:lnTo>
                  <a:pt x="466" y="130"/>
                </a:lnTo>
                <a:lnTo>
                  <a:pt x="466" y="130"/>
                </a:lnTo>
                <a:lnTo>
                  <a:pt x="464" y="130"/>
                </a:lnTo>
                <a:lnTo>
                  <a:pt x="462" y="130"/>
                </a:lnTo>
                <a:lnTo>
                  <a:pt x="462" y="130"/>
                </a:lnTo>
                <a:lnTo>
                  <a:pt x="460" y="128"/>
                </a:lnTo>
                <a:lnTo>
                  <a:pt x="458" y="128"/>
                </a:lnTo>
                <a:lnTo>
                  <a:pt x="458" y="128"/>
                </a:lnTo>
                <a:lnTo>
                  <a:pt x="458" y="128"/>
                </a:lnTo>
                <a:lnTo>
                  <a:pt x="456" y="128"/>
                </a:lnTo>
                <a:lnTo>
                  <a:pt x="456" y="128"/>
                </a:lnTo>
                <a:lnTo>
                  <a:pt x="456" y="128"/>
                </a:lnTo>
                <a:lnTo>
                  <a:pt x="452" y="128"/>
                </a:lnTo>
                <a:lnTo>
                  <a:pt x="452" y="128"/>
                </a:lnTo>
                <a:lnTo>
                  <a:pt x="450" y="126"/>
                </a:lnTo>
                <a:lnTo>
                  <a:pt x="450" y="126"/>
                </a:lnTo>
                <a:lnTo>
                  <a:pt x="448" y="126"/>
                </a:lnTo>
                <a:lnTo>
                  <a:pt x="448" y="126"/>
                </a:lnTo>
                <a:lnTo>
                  <a:pt x="446" y="126"/>
                </a:lnTo>
                <a:lnTo>
                  <a:pt x="446" y="126"/>
                </a:lnTo>
                <a:lnTo>
                  <a:pt x="444" y="126"/>
                </a:lnTo>
                <a:lnTo>
                  <a:pt x="444" y="126"/>
                </a:lnTo>
                <a:lnTo>
                  <a:pt x="444" y="126"/>
                </a:lnTo>
                <a:lnTo>
                  <a:pt x="442" y="126"/>
                </a:lnTo>
                <a:lnTo>
                  <a:pt x="442" y="126"/>
                </a:lnTo>
                <a:lnTo>
                  <a:pt x="442" y="126"/>
                </a:lnTo>
                <a:lnTo>
                  <a:pt x="442" y="126"/>
                </a:lnTo>
                <a:lnTo>
                  <a:pt x="442" y="126"/>
                </a:lnTo>
                <a:lnTo>
                  <a:pt x="440" y="126"/>
                </a:lnTo>
                <a:lnTo>
                  <a:pt x="440" y="126"/>
                </a:lnTo>
                <a:lnTo>
                  <a:pt x="442" y="126"/>
                </a:lnTo>
                <a:lnTo>
                  <a:pt x="442" y="126"/>
                </a:lnTo>
                <a:lnTo>
                  <a:pt x="442" y="126"/>
                </a:lnTo>
                <a:lnTo>
                  <a:pt x="446" y="126"/>
                </a:lnTo>
                <a:lnTo>
                  <a:pt x="446" y="126"/>
                </a:lnTo>
                <a:lnTo>
                  <a:pt x="448" y="126"/>
                </a:lnTo>
                <a:lnTo>
                  <a:pt x="450" y="126"/>
                </a:lnTo>
                <a:lnTo>
                  <a:pt x="452" y="126"/>
                </a:lnTo>
                <a:lnTo>
                  <a:pt x="452" y="124"/>
                </a:lnTo>
                <a:lnTo>
                  <a:pt x="454" y="124"/>
                </a:lnTo>
                <a:lnTo>
                  <a:pt x="454" y="124"/>
                </a:lnTo>
                <a:lnTo>
                  <a:pt x="454" y="124"/>
                </a:lnTo>
                <a:lnTo>
                  <a:pt x="456" y="124"/>
                </a:lnTo>
                <a:lnTo>
                  <a:pt x="456" y="124"/>
                </a:lnTo>
                <a:lnTo>
                  <a:pt x="456" y="124"/>
                </a:lnTo>
                <a:lnTo>
                  <a:pt x="456" y="124"/>
                </a:lnTo>
                <a:lnTo>
                  <a:pt x="456" y="124"/>
                </a:lnTo>
                <a:lnTo>
                  <a:pt x="458" y="124"/>
                </a:lnTo>
                <a:lnTo>
                  <a:pt x="460" y="126"/>
                </a:lnTo>
                <a:lnTo>
                  <a:pt x="462" y="126"/>
                </a:lnTo>
                <a:close/>
                <a:moveTo>
                  <a:pt x="498" y="60"/>
                </a:moveTo>
                <a:lnTo>
                  <a:pt x="498" y="60"/>
                </a:lnTo>
                <a:lnTo>
                  <a:pt x="498" y="60"/>
                </a:lnTo>
                <a:lnTo>
                  <a:pt x="496" y="60"/>
                </a:lnTo>
                <a:lnTo>
                  <a:pt x="496" y="60"/>
                </a:lnTo>
                <a:lnTo>
                  <a:pt x="496" y="60"/>
                </a:lnTo>
                <a:lnTo>
                  <a:pt x="496" y="60"/>
                </a:lnTo>
                <a:lnTo>
                  <a:pt x="496" y="58"/>
                </a:lnTo>
                <a:lnTo>
                  <a:pt x="498" y="58"/>
                </a:lnTo>
                <a:lnTo>
                  <a:pt x="498" y="58"/>
                </a:lnTo>
                <a:lnTo>
                  <a:pt x="498" y="58"/>
                </a:lnTo>
                <a:lnTo>
                  <a:pt x="500" y="58"/>
                </a:lnTo>
                <a:lnTo>
                  <a:pt x="500" y="58"/>
                </a:lnTo>
                <a:lnTo>
                  <a:pt x="500" y="60"/>
                </a:lnTo>
                <a:lnTo>
                  <a:pt x="500" y="60"/>
                </a:lnTo>
                <a:lnTo>
                  <a:pt x="498" y="60"/>
                </a:lnTo>
                <a:lnTo>
                  <a:pt x="498" y="60"/>
                </a:lnTo>
                <a:lnTo>
                  <a:pt x="498" y="60"/>
                </a:lnTo>
                <a:lnTo>
                  <a:pt x="498" y="60"/>
                </a:lnTo>
                <a:lnTo>
                  <a:pt x="498" y="60"/>
                </a:lnTo>
                <a:close/>
                <a:moveTo>
                  <a:pt x="216" y="268"/>
                </a:moveTo>
                <a:lnTo>
                  <a:pt x="216" y="270"/>
                </a:lnTo>
                <a:lnTo>
                  <a:pt x="216" y="270"/>
                </a:lnTo>
                <a:lnTo>
                  <a:pt x="216" y="268"/>
                </a:lnTo>
                <a:lnTo>
                  <a:pt x="218" y="268"/>
                </a:lnTo>
                <a:lnTo>
                  <a:pt x="218" y="266"/>
                </a:lnTo>
                <a:lnTo>
                  <a:pt x="218" y="266"/>
                </a:lnTo>
                <a:lnTo>
                  <a:pt x="218" y="266"/>
                </a:lnTo>
                <a:lnTo>
                  <a:pt x="218" y="266"/>
                </a:lnTo>
                <a:lnTo>
                  <a:pt x="218" y="266"/>
                </a:lnTo>
                <a:lnTo>
                  <a:pt x="218" y="268"/>
                </a:lnTo>
                <a:lnTo>
                  <a:pt x="218" y="268"/>
                </a:lnTo>
                <a:lnTo>
                  <a:pt x="216" y="268"/>
                </a:lnTo>
                <a:close/>
                <a:moveTo>
                  <a:pt x="128" y="106"/>
                </a:moveTo>
                <a:lnTo>
                  <a:pt x="128" y="106"/>
                </a:lnTo>
                <a:lnTo>
                  <a:pt x="128" y="106"/>
                </a:lnTo>
                <a:lnTo>
                  <a:pt x="128" y="106"/>
                </a:lnTo>
                <a:lnTo>
                  <a:pt x="126" y="106"/>
                </a:lnTo>
                <a:lnTo>
                  <a:pt x="126" y="106"/>
                </a:lnTo>
                <a:lnTo>
                  <a:pt x="126" y="106"/>
                </a:lnTo>
                <a:lnTo>
                  <a:pt x="124" y="106"/>
                </a:lnTo>
                <a:lnTo>
                  <a:pt x="124" y="106"/>
                </a:lnTo>
                <a:lnTo>
                  <a:pt x="120" y="106"/>
                </a:lnTo>
                <a:lnTo>
                  <a:pt x="118" y="106"/>
                </a:lnTo>
                <a:lnTo>
                  <a:pt x="118" y="106"/>
                </a:lnTo>
                <a:lnTo>
                  <a:pt x="118" y="106"/>
                </a:lnTo>
                <a:lnTo>
                  <a:pt x="118" y="106"/>
                </a:lnTo>
                <a:lnTo>
                  <a:pt x="120" y="106"/>
                </a:lnTo>
                <a:lnTo>
                  <a:pt x="120" y="106"/>
                </a:lnTo>
                <a:lnTo>
                  <a:pt x="120" y="106"/>
                </a:lnTo>
                <a:lnTo>
                  <a:pt x="120" y="106"/>
                </a:lnTo>
                <a:lnTo>
                  <a:pt x="120" y="106"/>
                </a:lnTo>
                <a:lnTo>
                  <a:pt x="120" y="106"/>
                </a:lnTo>
                <a:lnTo>
                  <a:pt x="122" y="106"/>
                </a:lnTo>
                <a:lnTo>
                  <a:pt x="126" y="106"/>
                </a:lnTo>
                <a:lnTo>
                  <a:pt x="126" y="106"/>
                </a:lnTo>
                <a:lnTo>
                  <a:pt x="126" y="104"/>
                </a:lnTo>
                <a:lnTo>
                  <a:pt x="126" y="104"/>
                </a:lnTo>
                <a:lnTo>
                  <a:pt x="126" y="104"/>
                </a:lnTo>
                <a:lnTo>
                  <a:pt x="126" y="104"/>
                </a:lnTo>
                <a:lnTo>
                  <a:pt x="128" y="106"/>
                </a:lnTo>
                <a:lnTo>
                  <a:pt x="128" y="106"/>
                </a:lnTo>
                <a:close/>
                <a:moveTo>
                  <a:pt x="172" y="314"/>
                </a:moveTo>
                <a:lnTo>
                  <a:pt x="170" y="314"/>
                </a:lnTo>
                <a:lnTo>
                  <a:pt x="170" y="314"/>
                </a:lnTo>
                <a:lnTo>
                  <a:pt x="170" y="314"/>
                </a:lnTo>
                <a:lnTo>
                  <a:pt x="170" y="314"/>
                </a:lnTo>
                <a:lnTo>
                  <a:pt x="172" y="312"/>
                </a:lnTo>
                <a:lnTo>
                  <a:pt x="172" y="312"/>
                </a:lnTo>
                <a:lnTo>
                  <a:pt x="172" y="312"/>
                </a:lnTo>
                <a:lnTo>
                  <a:pt x="172" y="312"/>
                </a:lnTo>
                <a:lnTo>
                  <a:pt x="174" y="312"/>
                </a:lnTo>
                <a:lnTo>
                  <a:pt x="174" y="312"/>
                </a:lnTo>
                <a:lnTo>
                  <a:pt x="174" y="312"/>
                </a:lnTo>
                <a:lnTo>
                  <a:pt x="174" y="312"/>
                </a:lnTo>
                <a:lnTo>
                  <a:pt x="174" y="312"/>
                </a:lnTo>
                <a:lnTo>
                  <a:pt x="174" y="314"/>
                </a:lnTo>
                <a:lnTo>
                  <a:pt x="172" y="314"/>
                </a:lnTo>
                <a:lnTo>
                  <a:pt x="172" y="314"/>
                </a:lnTo>
                <a:lnTo>
                  <a:pt x="172" y="314"/>
                </a:lnTo>
                <a:close/>
                <a:moveTo>
                  <a:pt x="178" y="314"/>
                </a:moveTo>
                <a:lnTo>
                  <a:pt x="176" y="316"/>
                </a:lnTo>
                <a:lnTo>
                  <a:pt x="174" y="316"/>
                </a:lnTo>
                <a:lnTo>
                  <a:pt x="174" y="316"/>
                </a:lnTo>
                <a:lnTo>
                  <a:pt x="174" y="316"/>
                </a:lnTo>
                <a:lnTo>
                  <a:pt x="174" y="316"/>
                </a:lnTo>
                <a:lnTo>
                  <a:pt x="172" y="316"/>
                </a:lnTo>
                <a:lnTo>
                  <a:pt x="172" y="316"/>
                </a:lnTo>
                <a:lnTo>
                  <a:pt x="172" y="316"/>
                </a:lnTo>
                <a:lnTo>
                  <a:pt x="172" y="314"/>
                </a:lnTo>
                <a:lnTo>
                  <a:pt x="172" y="314"/>
                </a:lnTo>
                <a:lnTo>
                  <a:pt x="174" y="314"/>
                </a:lnTo>
                <a:lnTo>
                  <a:pt x="174" y="312"/>
                </a:lnTo>
                <a:lnTo>
                  <a:pt x="176" y="312"/>
                </a:lnTo>
                <a:lnTo>
                  <a:pt x="176" y="312"/>
                </a:lnTo>
                <a:lnTo>
                  <a:pt x="176" y="312"/>
                </a:lnTo>
                <a:lnTo>
                  <a:pt x="178" y="314"/>
                </a:lnTo>
                <a:lnTo>
                  <a:pt x="178" y="314"/>
                </a:lnTo>
                <a:lnTo>
                  <a:pt x="178" y="314"/>
                </a:lnTo>
                <a:lnTo>
                  <a:pt x="178" y="314"/>
                </a:lnTo>
                <a:lnTo>
                  <a:pt x="178" y="314"/>
                </a:lnTo>
                <a:lnTo>
                  <a:pt x="178" y="314"/>
                </a:lnTo>
                <a:close/>
                <a:moveTo>
                  <a:pt x="222" y="264"/>
                </a:moveTo>
                <a:lnTo>
                  <a:pt x="222" y="266"/>
                </a:lnTo>
                <a:lnTo>
                  <a:pt x="222" y="266"/>
                </a:lnTo>
                <a:lnTo>
                  <a:pt x="222" y="266"/>
                </a:lnTo>
                <a:lnTo>
                  <a:pt x="222" y="266"/>
                </a:lnTo>
                <a:lnTo>
                  <a:pt x="222" y="266"/>
                </a:lnTo>
                <a:lnTo>
                  <a:pt x="220" y="266"/>
                </a:lnTo>
                <a:lnTo>
                  <a:pt x="220" y="266"/>
                </a:lnTo>
                <a:lnTo>
                  <a:pt x="220" y="266"/>
                </a:lnTo>
                <a:lnTo>
                  <a:pt x="220" y="266"/>
                </a:lnTo>
                <a:lnTo>
                  <a:pt x="220" y="264"/>
                </a:lnTo>
                <a:lnTo>
                  <a:pt x="220" y="264"/>
                </a:lnTo>
                <a:lnTo>
                  <a:pt x="220" y="264"/>
                </a:lnTo>
                <a:lnTo>
                  <a:pt x="220" y="264"/>
                </a:lnTo>
                <a:lnTo>
                  <a:pt x="220" y="264"/>
                </a:lnTo>
                <a:lnTo>
                  <a:pt x="220" y="264"/>
                </a:lnTo>
                <a:lnTo>
                  <a:pt x="222" y="264"/>
                </a:lnTo>
                <a:lnTo>
                  <a:pt x="222" y="264"/>
                </a:lnTo>
                <a:lnTo>
                  <a:pt x="222" y="264"/>
                </a:lnTo>
                <a:lnTo>
                  <a:pt x="222" y="264"/>
                </a:lnTo>
                <a:lnTo>
                  <a:pt x="222" y="264"/>
                </a:lnTo>
                <a:close/>
                <a:moveTo>
                  <a:pt x="512" y="60"/>
                </a:moveTo>
                <a:lnTo>
                  <a:pt x="512" y="60"/>
                </a:lnTo>
                <a:lnTo>
                  <a:pt x="510" y="60"/>
                </a:lnTo>
                <a:lnTo>
                  <a:pt x="510" y="60"/>
                </a:lnTo>
                <a:lnTo>
                  <a:pt x="510" y="60"/>
                </a:lnTo>
                <a:lnTo>
                  <a:pt x="510" y="60"/>
                </a:lnTo>
                <a:lnTo>
                  <a:pt x="510" y="60"/>
                </a:lnTo>
                <a:lnTo>
                  <a:pt x="510" y="60"/>
                </a:lnTo>
                <a:lnTo>
                  <a:pt x="512" y="60"/>
                </a:lnTo>
                <a:lnTo>
                  <a:pt x="514" y="60"/>
                </a:lnTo>
                <a:lnTo>
                  <a:pt x="514" y="60"/>
                </a:lnTo>
                <a:lnTo>
                  <a:pt x="514" y="60"/>
                </a:lnTo>
                <a:lnTo>
                  <a:pt x="514" y="60"/>
                </a:lnTo>
                <a:lnTo>
                  <a:pt x="514" y="60"/>
                </a:lnTo>
                <a:lnTo>
                  <a:pt x="512" y="60"/>
                </a:lnTo>
                <a:lnTo>
                  <a:pt x="512" y="60"/>
                </a:lnTo>
                <a:lnTo>
                  <a:pt x="512" y="60"/>
                </a:lnTo>
                <a:lnTo>
                  <a:pt x="512" y="60"/>
                </a:lnTo>
                <a:lnTo>
                  <a:pt x="512" y="60"/>
                </a:lnTo>
                <a:lnTo>
                  <a:pt x="512" y="60"/>
                </a:lnTo>
                <a:lnTo>
                  <a:pt x="512" y="60"/>
                </a:lnTo>
                <a:lnTo>
                  <a:pt x="512" y="60"/>
                </a:lnTo>
                <a:close/>
                <a:moveTo>
                  <a:pt x="438" y="128"/>
                </a:moveTo>
                <a:lnTo>
                  <a:pt x="436" y="128"/>
                </a:lnTo>
                <a:lnTo>
                  <a:pt x="436" y="128"/>
                </a:lnTo>
                <a:lnTo>
                  <a:pt x="436" y="128"/>
                </a:lnTo>
                <a:lnTo>
                  <a:pt x="434" y="128"/>
                </a:lnTo>
                <a:lnTo>
                  <a:pt x="434" y="128"/>
                </a:lnTo>
                <a:lnTo>
                  <a:pt x="434" y="128"/>
                </a:lnTo>
                <a:lnTo>
                  <a:pt x="434" y="126"/>
                </a:lnTo>
                <a:lnTo>
                  <a:pt x="436" y="126"/>
                </a:lnTo>
                <a:lnTo>
                  <a:pt x="436" y="126"/>
                </a:lnTo>
                <a:lnTo>
                  <a:pt x="438" y="126"/>
                </a:lnTo>
                <a:lnTo>
                  <a:pt x="438" y="126"/>
                </a:lnTo>
                <a:lnTo>
                  <a:pt x="438" y="126"/>
                </a:lnTo>
                <a:lnTo>
                  <a:pt x="438" y="126"/>
                </a:lnTo>
                <a:lnTo>
                  <a:pt x="438" y="128"/>
                </a:lnTo>
                <a:lnTo>
                  <a:pt x="438" y="128"/>
                </a:lnTo>
                <a:lnTo>
                  <a:pt x="438" y="128"/>
                </a:lnTo>
                <a:lnTo>
                  <a:pt x="438" y="128"/>
                </a:lnTo>
                <a:lnTo>
                  <a:pt x="438" y="128"/>
                </a:lnTo>
                <a:close/>
                <a:moveTo>
                  <a:pt x="212" y="270"/>
                </a:moveTo>
                <a:lnTo>
                  <a:pt x="212" y="272"/>
                </a:lnTo>
                <a:lnTo>
                  <a:pt x="212" y="272"/>
                </a:lnTo>
                <a:lnTo>
                  <a:pt x="212" y="270"/>
                </a:lnTo>
                <a:lnTo>
                  <a:pt x="212" y="272"/>
                </a:lnTo>
                <a:lnTo>
                  <a:pt x="212" y="272"/>
                </a:lnTo>
                <a:lnTo>
                  <a:pt x="212" y="272"/>
                </a:lnTo>
                <a:lnTo>
                  <a:pt x="212" y="272"/>
                </a:lnTo>
                <a:lnTo>
                  <a:pt x="212" y="272"/>
                </a:lnTo>
                <a:lnTo>
                  <a:pt x="212" y="272"/>
                </a:lnTo>
                <a:lnTo>
                  <a:pt x="212" y="272"/>
                </a:lnTo>
                <a:lnTo>
                  <a:pt x="212" y="272"/>
                </a:lnTo>
                <a:lnTo>
                  <a:pt x="212" y="270"/>
                </a:lnTo>
                <a:lnTo>
                  <a:pt x="210" y="270"/>
                </a:lnTo>
                <a:lnTo>
                  <a:pt x="210" y="270"/>
                </a:lnTo>
                <a:lnTo>
                  <a:pt x="208" y="272"/>
                </a:lnTo>
                <a:lnTo>
                  <a:pt x="208" y="272"/>
                </a:lnTo>
                <a:lnTo>
                  <a:pt x="208"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08" y="272"/>
                </a:lnTo>
                <a:lnTo>
                  <a:pt x="208" y="272"/>
                </a:lnTo>
                <a:lnTo>
                  <a:pt x="208" y="272"/>
                </a:lnTo>
                <a:lnTo>
                  <a:pt x="208" y="272"/>
                </a:lnTo>
                <a:lnTo>
                  <a:pt x="206" y="272"/>
                </a:lnTo>
                <a:lnTo>
                  <a:pt x="206" y="272"/>
                </a:lnTo>
                <a:lnTo>
                  <a:pt x="206" y="272"/>
                </a:lnTo>
                <a:lnTo>
                  <a:pt x="206" y="272"/>
                </a:lnTo>
                <a:lnTo>
                  <a:pt x="206" y="272"/>
                </a:lnTo>
                <a:lnTo>
                  <a:pt x="206" y="270"/>
                </a:lnTo>
                <a:lnTo>
                  <a:pt x="206" y="270"/>
                </a:lnTo>
                <a:lnTo>
                  <a:pt x="208" y="270"/>
                </a:lnTo>
                <a:lnTo>
                  <a:pt x="208" y="270"/>
                </a:lnTo>
                <a:lnTo>
                  <a:pt x="208" y="270"/>
                </a:lnTo>
                <a:lnTo>
                  <a:pt x="210" y="270"/>
                </a:lnTo>
                <a:lnTo>
                  <a:pt x="212" y="270"/>
                </a:lnTo>
                <a:lnTo>
                  <a:pt x="212" y="270"/>
                </a:lnTo>
                <a:close/>
                <a:moveTo>
                  <a:pt x="490" y="62"/>
                </a:moveTo>
                <a:lnTo>
                  <a:pt x="490" y="62"/>
                </a:lnTo>
                <a:lnTo>
                  <a:pt x="488" y="62"/>
                </a:lnTo>
                <a:lnTo>
                  <a:pt x="488" y="62"/>
                </a:lnTo>
                <a:lnTo>
                  <a:pt x="488" y="62"/>
                </a:lnTo>
                <a:lnTo>
                  <a:pt x="488" y="62"/>
                </a:lnTo>
                <a:lnTo>
                  <a:pt x="488" y="62"/>
                </a:lnTo>
                <a:lnTo>
                  <a:pt x="488" y="62"/>
                </a:lnTo>
                <a:lnTo>
                  <a:pt x="488" y="62"/>
                </a:lnTo>
                <a:lnTo>
                  <a:pt x="488" y="62"/>
                </a:lnTo>
                <a:lnTo>
                  <a:pt x="488" y="62"/>
                </a:lnTo>
                <a:lnTo>
                  <a:pt x="490" y="62"/>
                </a:lnTo>
                <a:lnTo>
                  <a:pt x="490" y="62"/>
                </a:lnTo>
                <a:lnTo>
                  <a:pt x="490" y="62"/>
                </a:lnTo>
                <a:lnTo>
                  <a:pt x="490" y="62"/>
                </a:lnTo>
                <a:lnTo>
                  <a:pt x="492" y="62"/>
                </a:lnTo>
                <a:lnTo>
                  <a:pt x="492" y="62"/>
                </a:lnTo>
                <a:lnTo>
                  <a:pt x="492" y="62"/>
                </a:lnTo>
                <a:lnTo>
                  <a:pt x="492" y="62"/>
                </a:lnTo>
                <a:lnTo>
                  <a:pt x="490" y="62"/>
                </a:lnTo>
                <a:lnTo>
                  <a:pt x="490" y="62"/>
                </a:lnTo>
                <a:lnTo>
                  <a:pt x="490" y="62"/>
                </a:lnTo>
                <a:lnTo>
                  <a:pt x="490" y="62"/>
                </a:lnTo>
                <a:lnTo>
                  <a:pt x="490" y="62"/>
                </a:lnTo>
                <a:lnTo>
                  <a:pt x="490" y="62"/>
                </a:lnTo>
                <a:close/>
                <a:moveTo>
                  <a:pt x="284" y="226"/>
                </a:moveTo>
                <a:lnTo>
                  <a:pt x="282" y="226"/>
                </a:lnTo>
                <a:lnTo>
                  <a:pt x="282" y="226"/>
                </a:lnTo>
                <a:lnTo>
                  <a:pt x="282" y="226"/>
                </a:lnTo>
                <a:lnTo>
                  <a:pt x="284" y="224"/>
                </a:lnTo>
                <a:lnTo>
                  <a:pt x="284" y="224"/>
                </a:lnTo>
                <a:lnTo>
                  <a:pt x="284" y="224"/>
                </a:lnTo>
                <a:lnTo>
                  <a:pt x="284" y="224"/>
                </a:lnTo>
                <a:lnTo>
                  <a:pt x="284" y="224"/>
                </a:lnTo>
                <a:lnTo>
                  <a:pt x="284" y="226"/>
                </a:lnTo>
                <a:lnTo>
                  <a:pt x="284" y="226"/>
                </a:lnTo>
                <a:lnTo>
                  <a:pt x="284" y="226"/>
                </a:lnTo>
                <a:lnTo>
                  <a:pt x="284" y="226"/>
                </a:lnTo>
                <a:close/>
                <a:moveTo>
                  <a:pt x="126" y="126"/>
                </a:moveTo>
                <a:lnTo>
                  <a:pt x="126" y="126"/>
                </a:lnTo>
                <a:lnTo>
                  <a:pt x="126" y="126"/>
                </a:lnTo>
                <a:lnTo>
                  <a:pt x="126" y="126"/>
                </a:lnTo>
                <a:lnTo>
                  <a:pt x="128" y="128"/>
                </a:lnTo>
                <a:lnTo>
                  <a:pt x="128" y="128"/>
                </a:lnTo>
                <a:lnTo>
                  <a:pt x="128" y="128"/>
                </a:lnTo>
                <a:lnTo>
                  <a:pt x="126" y="128"/>
                </a:lnTo>
                <a:lnTo>
                  <a:pt x="126" y="128"/>
                </a:lnTo>
                <a:lnTo>
                  <a:pt x="126" y="128"/>
                </a:lnTo>
                <a:lnTo>
                  <a:pt x="126" y="128"/>
                </a:lnTo>
                <a:lnTo>
                  <a:pt x="126" y="128"/>
                </a:lnTo>
                <a:lnTo>
                  <a:pt x="126" y="128"/>
                </a:lnTo>
                <a:lnTo>
                  <a:pt x="124" y="128"/>
                </a:lnTo>
                <a:lnTo>
                  <a:pt x="124" y="126"/>
                </a:lnTo>
                <a:lnTo>
                  <a:pt x="126" y="126"/>
                </a:lnTo>
                <a:close/>
                <a:moveTo>
                  <a:pt x="156" y="302"/>
                </a:moveTo>
                <a:lnTo>
                  <a:pt x="154" y="302"/>
                </a:lnTo>
                <a:lnTo>
                  <a:pt x="154" y="302"/>
                </a:lnTo>
                <a:lnTo>
                  <a:pt x="154" y="302"/>
                </a:lnTo>
                <a:lnTo>
                  <a:pt x="156" y="302"/>
                </a:lnTo>
                <a:lnTo>
                  <a:pt x="156" y="302"/>
                </a:lnTo>
                <a:lnTo>
                  <a:pt x="156" y="302"/>
                </a:lnTo>
                <a:lnTo>
                  <a:pt x="158" y="302"/>
                </a:lnTo>
                <a:lnTo>
                  <a:pt x="158" y="302"/>
                </a:lnTo>
                <a:lnTo>
                  <a:pt x="158" y="302"/>
                </a:lnTo>
                <a:lnTo>
                  <a:pt x="158" y="302"/>
                </a:lnTo>
                <a:lnTo>
                  <a:pt x="156" y="302"/>
                </a:lnTo>
                <a:lnTo>
                  <a:pt x="156" y="302"/>
                </a:lnTo>
                <a:close/>
                <a:moveTo>
                  <a:pt x="278" y="226"/>
                </a:moveTo>
                <a:lnTo>
                  <a:pt x="278" y="226"/>
                </a:lnTo>
                <a:lnTo>
                  <a:pt x="278" y="226"/>
                </a:lnTo>
                <a:lnTo>
                  <a:pt x="278" y="226"/>
                </a:lnTo>
                <a:lnTo>
                  <a:pt x="278" y="226"/>
                </a:lnTo>
                <a:lnTo>
                  <a:pt x="276" y="226"/>
                </a:lnTo>
                <a:lnTo>
                  <a:pt x="276" y="226"/>
                </a:lnTo>
                <a:lnTo>
                  <a:pt x="276" y="226"/>
                </a:lnTo>
                <a:lnTo>
                  <a:pt x="276" y="226"/>
                </a:lnTo>
                <a:lnTo>
                  <a:pt x="276" y="226"/>
                </a:lnTo>
                <a:lnTo>
                  <a:pt x="276" y="228"/>
                </a:lnTo>
                <a:lnTo>
                  <a:pt x="276" y="228"/>
                </a:lnTo>
                <a:lnTo>
                  <a:pt x="276" y="228"/>
                </a:lnTo>
                <a:lnTo>
                  <a:pt x="276" y="228"/>
                </a:lnTo>
                <a:lnTo>
                  <a:pt x="278" y="228"/>
                </a:lnTo>
                <a:lnTo>
                  <a:pt x="278" y="228"/>
                </a:lnTo>
                <a:lnTo>
                  <a:pt x="278" y="228"/>
                </a:lnTo>
                <a:lnTo>
                  <a:pt x="276" y="228"/>
                </a:lnTo>
                <a:lnTo>
                  <a:pt x="276" y="228"/>
                </a:lnTo>
                <a:lnTo>
                  <a:pt x="276" y="228"/>
                </a:lnTo>
                <a:lnTo>
                  <a:pt x="274" y="228"/>
                </a:lnTo>
                <a:lnTo>
                  <a:pt x="274" y="228"/>
                </a:lnTo>
                <a:lnTo>
                  <a:pt x="274" y="228"/>
                </a:lnTo>
                <a:lnTo>
                  <a:pt x="274" y="228"/>
                </a:lnTo>
                <a:lnTo>
                  <a:pt x="272" y="228"/>
                </a:lnTo>
                <a:lnTo>
                  <a:pt x="272" y="228"/>
                </a:lnTo>
                <a:lnTo>
                  <a:pt x="274" y="228"/>
                </a:lnTo>
                <a:lnTo>
                  <a:pt x="274" y="228"/>
                </a:lnTo>
                <a:lnTo>
                  <a:pt x="274" y="228"/>
                </a:lnTo>
                <a:lnTo>
                  <a:pt x="274" y="228"/>
                </a:lnTo>
                <a:lnTo>
                  <a:pt x="274" y="228"/>
                </a:lnTo>
                <a:lnTo>
                  <a:pt x="274" y="228"/>
                </a:lnTo>
                <a:lnTo>
                  <a:pt x="274" y="230"/>
                </a:lnTo>
                <a:lnTo>
                  <a:pt x="272" y="230"/>
                </a:lnTo>
                <a:lnTo>
                  <a:pt x="272" y="230"/>
                </a:lnTo>
                <a:lnTo>
                  <a:pt x="272" y="230"/>
                </a:lnTo>
                <a:lnTo>
                  <a:pt x="272" y="230"/>
                </a:lnTo>
                <a:lnTo>
                  <a:pt x="272" y="230"/>
                </a:lnTo>
                <a:lnTo>
                  <a:pt x="270" y="230"/>
                </a:lnTo>
                <a:lnTo>
                  <a:pt x="270" y="230"/>
                </a:lnTo>
                <a:lnTo>
                  <a:pt x="270" y="228"/>
                </a:lnTo>
                <a:lnTo>
                  <a:pt x="270" y="228"/>
                </a:lnTo>
                <a:lnTo>
                  <a:pt x="270" y="228"/>
                </a:lnTo>
                <a:lnTo>
                  <a:pt x="270" y="226"/>
                </a:lnTo>
                <a:lnTo>
                  <a:pt x="272" y="224"/>
                </a:lnTo>
                <a:lnTo>
                  <a:pt x="272" y="224"/>
                </a:lnTo>
                <a:lnTo>
                  <a:pt x="274" y="224"/>
                </a:lnTo>
                <a:lnTo>
                  <a:pt x="274" y="224"/>
                </a:lnTo>
                <a:lnTo>
                  <a:pt x="274" y="224"/>
                </a:lnTo>
                <a:lnTo>
                  <a:pt x="274" y="224"/>
                </a:lnTo>
                <a:lnTo>
                  <a:pt x="276" y="224"/>
                </a:lnTo>
                <a:lnTo>
                  <a:pt x="276" y="224"/>
                </a:lnTo>
                <a:lnTo>
                  <a:pt x="276" y="224"/>
                </a:lnTo>
                <a:lnTo>
                  <a:pt x="276" y="224"/>
                </a:lnTo>
                <a:lnTo>
                  <a:pt x="276" y="226"/>
                </a:lnTo>
                <a:lnTo>
                  <a:pt x="276" y="226"/>
                </a:lnTo>
                <a:lnTo>
                  <a:pt x="276" y="226"/>
                </a:lnTo>
                <a:lnTo>
                  <a:pt x="278" y="226"/>
                </a:lnTo>
                <a:close/>
                <a:moveTo>
                  <a:pt x="290" y="226"/>
                </a:moveTo>
                <a:lnTo>
                  <a:pt x="288" y="226"/>
                </a:lnTo>
                <a:lnTo>
                  <a:pt x="288" y="226"/>
                </a:lnTo>
                <a:lnTo>
                  <a:pt x="288" y="226"/>
                </a:lnTo>
                <a:lnTo>
                  <a:pt x="288" y="224"/>
                </a:lnTo>
                <a:lnTo>
                  <a:pt x="288" y="224"/>
                </a:lnTo>
                <a:lnTo>
                  <a:pt x="290" y="224"/>
                </a:lnTo>
                <a:lnTo>
                  <a:pt x="290" y="224"/>
                </a:lnTo>
                <a:lnTo>
                  <a:pt x="290" y="224"/>
                </a:lnTo>
                <a:lnTo>
                  <a:pt x="290" y="224"/>
                </a:lnTo>
                <a:lnTo>
                  <a:pt x="290" y="224"/>
                </a:lnTo>
                <a:lnTo>
                  <a:pt x="290" y="224"/>
                </a:lnTo>
                <a:lnTo>
                  <a:pt x="290" y="224"/>
                </a:lnTo>
                <a:lnTo>
                  <a:pt x="290" y="224"/>
                </a:lnTo>
                <a:lnTo>
                  <a:pt x="290" y="226"/>
                </a:lnTo>
                <a:lnTo>
                  <a:pt x="290" y="226"/>
                </a:lnTo>
                <a:close/>
                <a:moveTo>
                  <a:pt x="450" y="128"/>
                </a:moveTo>
                <a:lnTo>
                  <a:pt x="450" y="128"/>
                </a:lnTo>
                <a:lnTo>
                  <a:pt x="452" y="128"/>
                </a:lnTo>
                <a:lnTo>
                  <a:pt x="454" y="128"/>
                </a:lnTo>
                <a:lnTo>
                  <a:pt x="456" y="128"/>
                </a:lnTo>
                <a:lnTo>
                  <a:pt x="456" y="128"/>
                </a:lnTo>
                <a:lnTo>
                  <a:pt x="456" y="128"/>
                </a:lnTo>
                <a:lnTo>
                  <a:pt x="456" y="128"/>
                </a:lnTo>
                <a:lnTo>
                  <a:pt x="456" y="128"/>
                </a:lnTo>
                <a:lnTo>
                  <a:pt x="456" y="128"/>
                </a:lnTo>
                <a:lnTo>
                  <a:pt x="456" y="130"/>
                </a:lnTo>
                <a:lnTo>
                  <a:pt x="456" y="130"/>
                </a:lnTo>
                <a:lnTo>
                  <a:pt x="458" y="130"/>
                </a:lnTo>
                <a:lnTo>
                  <a:pt x="458" y="130"/>
                </a:lnTo>
                <a:lnTo>
                  <a:pt x="460" y="130"/>
                </a:lnTo>
                <a:lnTo>
                  <a:pt x="460" y="130"/>
                </a:lnTo>
                <a:lnTo>
                  <a:pt x="460" y="130"/>
                </a:lnTo>
                <a:lnTo>
                  <a:pt x="460" y="130"/>
                </a:lnTo>
                <a:lnTo>
                  <a:pt x="462" y="130"/>
                </a:lnTo>
                <a:lnTo>
                  <a:pt x="462" y="132"/>
                </a:lnTo>
                <a:lnTo>
                  <a:pt x="464" y="132"/>
                </a:lnTo>
                <a:lnTo>
                  <a:pt x="466" y="132"/>
                </a:lnTo>
                <a:lnTo>
                  <a:pt x="466" y="132"/>
                </a:lnTo>
                <a:lnTo>
                  <a:pt x="466" y="132"/>
                </a:lnTo>
                <a:lnTo>
                  <a:pt x="466" y="134"/>
                </a:lnTo>
                <a:lnTo>
                  <a:pt x="466" y="134"/>
                </a:lnTo>
                <a:lnTo>
                  <a:pt x="466" y="134"/>
                </a:lnTo>
                <a:lnTo>
                  <a:pt x="466" y="134"/>
                </a:lnTo>
                <a:lnTo>
                  <a:pt x="464" y="134"/>
                </a:lnTo>
                <a:lnTo>
                  <a:pt x="464" y="134"/>
                </a:lnTo>
                <a:lnTo>
                  <a:pt x="464" y="134"/>
                </a:lnTo>
                <a:lnTo>
                  <a:pt x="464" y="132"/>
                </a:lnTo>
                <a:lnTo>
                  <a:pt x="462" y="134"/>
                </a:lnTo>
                <a:lnTo>
                  <a:pt x="462" y="134"/>
                </a:lnTo>
                <a:lnTo>
                  <a:pt x="460" y="132"/>
                </a:lnTo>
                <a:lnTo>
                  <a:pt x="460" y="132"/>
                </a:lnTo>
                <a:lnTo>
                  <a:pt x="460" y="132"/>
                </a:lnTo>
                <a:lnTo>
                  <a:pt x="460" y="132"/>
                </a:lnTo>
                <a:lnTo>
                  <a:pt x="458" y="132"/>
                </a:lnTo>
                <a:lnTo>
                  <a:pt x="458" y="132"/>
                </a:lnTo>
                <a:lnTo>
                  <a:pt x="458" y="134"/>
                </a:lnTo>
                <a:lnTo>
                  <a:pt x="458" y="134"/>
                </a:lnTo>
                <a:lnTo>
                  <a:pt x="460" y="134"/>
                </a:lnTo>
                <a:lnTo>
                  <a:pt x="460" y="134"/>
                </a:lnTo>
                <a:lnTo>
                  <a:pt x="464" y="136"/>
                </a:lnTo>
                <a:lnTo>
                  <a:pt x="464" y="136"/>
                </a:lnTo>
                <a:lnTo>
                  <a:pt x="464" y="138"/>
                </a:lnTo>
                <a:lnTo>
                  <a:pt x="462" y="138"/>
                </a:lnTo>
                <a:lnTo>
                  <a:pt x="462" y="138"/>
                </a:lnTo>
                <a:lnTo>
                  <a:pt x="462" y="138"/>
                </a:lnTo>
                <a:lnTo>
                  <a:pt x="462" y="138"/>
                </a:lnTo>
                <a:lnTo>
                  <a:pt x="460" y="138"/>
                </a:lnTo>
                <a:lnTo>
                  <a:pt x="460" y="138"/>
                </a:lnTo>
                <a:lnTo>
                  <a:pt x="460" y="138"/>
                </a:lnTo>
                <a:lnTo>
                  <a:pt x="458" y="136"/>
                </a:lnTo>
                <a:lnTo>
                  <a:pt x="458" y="136"/>
                </a:lnTo>
                <a:lnTo>
                  <a:pt x="456" y="136"/>
                </a:lnTo>
                <a:lnTo>
                  <a:pt x="454" y="136"/>
                </a:lnTo>
                <a:lnTo>
                  <a:pt x="454" y="136"/>
                </a:lnTo>
                <a:lnTo>
                  <a:pt x="454" y="134"/>
                </a:lnTo>
                <a:lnTo>
                  <a:pt x="454" y="134"/>
                </a:lnTo>
                <a:lnTo>
                  <a:pt x="454" y="134"/>
                </a:lnTo>
                <a:lnTo>
                  <a:pt x="452" y="134"/>
                </a:lnTo>
                <a:lnTo>
                  <a:pt x="450" y="134"/>
                </a:lnTo>
                <a:lnTo>
                  <a:pt x="446" y="132"/>
                </a:lnTo>
                <a:lnTo>
                  <a:pt x="446" y="132"/>
                </a:lnTo>
                <a:lnTo>
                  <a:pt x="446" y="132"/>
                </a:lnTo>
                <a:lnTo>
                  <a:pt x="444" y="132"/>
                </a:lnTo>
                <a:lnTo>
                  <a:pt x="444" y="132"/>
                </a:lnTo>
                <a:lnTo>
                  <a:pt x="444" y="132"/>
                </a:lnTo>
                <a:lnTo>
                  <a:pt x="444" y="132"/>
                </a:lnTo>
                <a:lnTo>
                  <a:pt x="442" y="130"/>
                </a:lnTo>
                <a:lnTo>
                  <a:pt x="442" y="130"/>
                </a:lnTo>
                <a:lnTo>
                  <a:pt x="442" y="128"/>
                </a:lnTo>
                <a:lnTo>
                  <a:pt x="442" y="128"/>
                </a:lnTo>
                <a:lnTo>
                  <a:pt x="444" y="128"/>
                </a:lnTo>
                <a:lnTo>
                  <a:pt x="444" y="128"/>
                </a:lnTo>
                <a:lnTo>
                  <a:pt x="444" y="128"/>
                </a:lnTo>
                <a:lnTo>
                  <a:pt x="446" y="128"/>
                </a:lnTo>
                <a:lnTo>
                  <a:pt x="446" y="128"/>
                </a:lnTo>
                <a:lnTo>
                  <a:pt x="448" y="128"/>
                </a:lnTo>
                <a:lnTo>
                  <a:pt x="448" y="128"/>
                </a:lnTo>
                <a:lnTo>
                  <a:pt x="448" y="128"/>
                </a:lnTo>
                <a:lnTo>
                  <a:pt x="450" y="128"/>
                </a:lnTo>
                <a:lnTo>
                  <a:pt x="450" y="128"/>
                </a:lnTo>
                <a:close/>
                <a:moveTo>
                  <a:pt x="286" y="226"/>
                </a:moveTo>
                <a:lnTo>
                  <a:pt x="284" y="226"/>
                </a:lnTo>
                <a:lnTo>
                  <a:pt x="284" y="226"/>
                </a:lnTo>
                <a:lnTo>
                  <a:pt x="284" y="226"/>
                </a:lnTo>
                <a:lnTo>
                  <a:pt x="284" y="224"/>
                </a:lnTo>
                <a:lnTo>
                  <a:pt x="286" y="224"/>
                </a:lnTo>
                <a:lnTo>
                  <a:pt x="286" y="224"/>
                </a:lnTo>
                <a:lnTo>
                  <a:pt x="286" y="224"/>
                </a:lnTo>
                <a:lnTo>
                  <a:pt x="286" y="224"/>
                </a:lnTo>
                <a:lnTo>
                  <a:pt x="288" y="224"/>
                </a:lnTo>
                <a:lnTo>
                  <a:pt x="288" y="224"/>
                </a:lnTo>
                <a:lnTo>
                  <a:pt x="288" y="224"/>
                </a:lnTo>
                <a:lnTo>
                  <a:pt x="288" y="224"/>
                </a:lnTo>
                <a:lnTo>
                  <a:pt x="288" y="224"/>
                </a:lnTo>
                <a:lnTo>
                  <a:pt x="288" y="224"/>
                </a:lnTo>
                <a:lnTo>
                  <a:pt x="286" y="226"/>
                </a:lnTo>
                <a:lnTo>
                  <a:pt x="286" y="226"/>
                </a:lnTo>
                <a:close/>
                <a:moveTo>
                  <a:pt x="126" y="130"/>
                </a:moveTo>
                <a:lnTo>
                  <a:pt x="126" y="130"/>
                </a:lnTo>
                <a:lnTo>
                  <a:pt x="124" y="132"/>
                </a:lnTo>
                <a:lnTo>
                  <a:pt x="124" y="132"/>
                </a:lnTo>
                <a:lnTo>
                  <a:pt x="124" y="132"/>
                </a:lnTo>
                <a:lnTo>
                  <a:pt x="124" y="132"/>
                </a:lnTo>
                <a:lnTo>
                  <a:pt x="122" y="132"/>
                </a:lnTo>
                <a:lnTo>
                  <a:pt x="122" y="130"/>
                </a:lnTo>
                <a:lnTo>
                  <a:pt x="124" y="130"/>
                </a:lnTo>
                <a:lnTo>
                  <a:pt x="124" y="130"/>
                </a:lnTo>
                <a:lnTo>
                  <a:pt x="124" y="130"/>
                </a:lnTo>
                <a:lnTo>
                  <a:pt x="124" y="130"/>
                </a:lnTo>
                <a:lnTo>
                  <a:pt x="124" y="130"/>
                </a:lnTo>
                <a:lnTo>
                  <a:pt x="122" y="130"/>
                </a:lnTo>
                <a:lnTo>
                  <a:pt x="122" y="130"/>
                </a:lnTo>
                <a:lnTo>
                  <a:pt x="122" y="130"/>
                </a:lnTo>
                <a:lnTo>
                  <a:pt x="122" y="130"/>
                </a:lnTo>
                <a:lnTo>
                  <a:pt x="122" y="130"/>
                </a:lnTo>
                <a:lnTo>
                  <a:pt x="122" y="130"/>
                </a:lnTo>
                <a:lnTo>
                  <a:pt x="120" y="130"/>
                </a:lnTo>
                <a:lnTo>
                  <a:pt x="120" y="130"/>
                </a:lnTo>
                <a:lnTo>
                  <a:pt x="120" y="130"/>
                </a:lnTo>
                <a:lnTo>
                  <a:pt x="122" y="130"/>
                </a:lnTo>
                <a:lnTo>
                  <a:pt x="122" y="130"/>
                </a:lnTo>
                <a:lnTo>
                  <a:pt x="122" y="130"/>
                </a:lnTo>
                <a:lnTo>
                  <a:pt x="124" y="130"/>
                </a:lnTo>
                <a:lnTo>
                  <a:pt x="124" y="130"/>
                </a:lnTo>
                <a:lnTo>
                  <a:pt x="124" y="130"/>
                </a:lnTo>
                <a:lnTo>
                  <a:pt x="124" y="130"/>
                </a:lnTo>
                <a:lnTo>
                  <a:pt x="124" y="128"/>
                </a:lnTo>
                <a:lnTo>
                  <a:pt x="124" y="128"/>
                </a:lnTo>
                <a:lnTo>
                  <a:pt x="124" y="128"/>
                </a:lnTo>
                <a:lnTo>
                  <a:pt x="126" y="128"/>
                </a:lnTo>
                <a:lnTo>
                  <a:pt x="128" y="128"/>
                </a:lnTo>
                <a:lnTo>
                  <a:pt x="128" y="128"/>
                </a:lnTo>
                <a:lnTo>
                  <a:pt x="130" y="128"/>
                </a:lnTo>
                <a:lnTo>
                  <a:pt x="130" y="128"/>
                </a:lnTo>
                <a:lnTo>
                  <a:pt x="130" y="128"/>
                </a:lnTo>
                <a:lnTo>
                  <a:pt x="130" y="128"/>
                </a:lnTo>
                <a:lnTo>
                  <a:pt x="130" y="128"/>
                </a:lnTo>
                <a:lnTo>
                  <a:pt x="130" y="128"/>
                </a:lnTo>
                <a:lnTo>
                  <a:pt x="128" y="130"/>
                </a:lnTo>
                <a:lnTo>
                  <a:pt x="128" y="130"/>
                </a:lnTo>
                <a:lnTo>
                  <a:pt x="128" y="130"/>
                </a:lnTo>
                <a:lnTo>
                  <a:pt x="128" y="130"/>
                </a:lnTo>
                <a:lnTo>
                  <a:pt x="128" y="130"/>
                </a:lnTo>
                <a:lnTo>
                  <a:pt x="128" y="130"/>
                </a:lnTo>
                <a:lnTo>
                  <a:pt x="126" y="130"/>
                </a:lnTo>
                <a:lnTo>
                  <a:pt x="126" y="130"/>
                </a:lnTo>
                <a:close/>
                <a:moveTo>
                  <a:pt x="502" y="62"/>
                </a:moveTo>
                <a:lnTo>
                  <a:pt x="502" y="62"/>
                </a:lnTo>
                <a:lnTo>
                  <a:pt x="502" y="62"/>
                </a:lnTo>
                <a:lnTo>
                  <a:pt x="502" y="62"/>
                </a:lnTo>
                <a:lnTo>
                  <a:pt x="502" y="62"/>
                </a:lnTo>
                <a:lnTo>
                  <a:pt x="502" y="62"/>
                </a:lnTo>
                <a:lnTo>
                  <a:pt x="504" y="62"/>
                </a:lnTo>
                <a:lnTo>
                  <a:pt x="504" y="62"/>
                </a:lnTo>
                <a:lnTo>
                  <a:pt x="504" y="62"/>
                </a:lnTo>
                <a:lnTo>
                  <a:pt x="504" y="62"/>
                </a:lnTo>
                <a:lnTo>
                  <a:pt x="504" y="62"/>
                </a:lnTo>
                <a:lnTo>
                  <a:pt x="504" y="62"/>
                </a:lnTo>
                <a:lnTo>
                  <a:pt x="506" y="62"/>
                </a:lnTo>
                <a:lnTo>
                  <a:pt x="506" y="62"/>
                </a:lnTo>
                <a:lnTo>
                  <a:pt x="506" y="62"/>
                </a:lnTo>
                <a:lnTo>
                  <a:pt x="508" y="62"/>
                </a:lnTo>
                <a:lnTo>
                  <a:pt x="508" y="62"/>
                </a:lnTo>
                <a:lnTo>
                  <a:pt x="508" y="62"/>
                </a:lnTo>
                <a:lnTo>
                  <a:pt x="508" y="62"/>
                </a:lnTo>
                <a:lnTo>
                  <a:pt x="508" y="62"/>
                </a:lnTo>
                <a:lnTo>
                  <a:pt x="508" y="64"/>
                </a:lnTo>
                <a:lnTo>
                  <a:pt x="508" y="64"/>
                </a:lnTo>
                <a:lnTo>
                  <a:pt x="508" y="64"/>
                </a:lnTo>
                <a:lnTo>
                  <a:pt x="508" y="64"/>
                </a:lnTo>
                <a:lnTo>
                  <a:pt x="508" y="64"/>
                </a:lnTo>
                <a:lnTo>
                  <a:pt x="508" y="64"/>
                </a:lnTo>
                <a:lnTo>
                  <a:pt x="508" y="64"/>
                </a:lnTo>
                <a:lnTo>
                  <a:pt x="506" y="64"/>
                </a:lnTo>
                <a:lnTo>
                  <a:pt x="504" y="64"/>
                </a:lnTo>
                <a:lnTo>
                  <a:pt x="502" y="64"/>
                </a:lnTo>
                <a:lnTo>
                  <a:pt x="502" y="64"/>
                </a:lnTo>
                <a:lnTo>
                  <a:pt x="498" y="62"/>
                </a:lnTo>
                <a:lnTo>
                  <a:pt x="498" y="62"/>
                </a:lnTo>
                <a:lnTo>
                  <a:pt x="498" y="62"/>
                </a:lnTo>
                <a:lnTo>
                  <a:pt x="498" y="62"/>
                </a:lnTo>
                <a:lnTo>
                  <a:pt x="498" y="62"/>
                </a:lnTo>
                <a:lnTo>
                  <a:pt x="498" y="62"/>
                </a:lnTo>
                <a:lnTo>
                  <a:pt x="498" y="62"/>
                </a:lnTo>
                <a:lnTo>
                  <a:pt x="498" y="62"/>
                </a:lnTo>
                <a:lnTo>
                  <a:pt x="498" y="62"/>
                </a:lnTo>
                <a:lnTo>
                  <a:pt x="498" y="62"/>
                </a:lnTo>
                <a:lnTo>
                  <a:pt x="502" y="62"/>
                </a:lnTo>
                <a:lnTo>
                  <a:pt x="502" y="62"/>
                </a:lnTo>
                <a:lnTo>
                  <a:pt x="502" y="62"/>
                </a:lnTo>
                <a:close/>
                <a:moveTo>
                  <a:pt x="100" y="222"/>
                </a:moveTo>
                <a:lnTo>
                  <a:pt x="100" y="222"/>
                </a:lnTo>
                <a:lnTo>
                  <a:pt x="100" y="222"/>
                </a:lnTo>
                <a:lnTo>
                  <a:pt x="100" y="222"/>
                </a:lnTo>
                <a:lnTo>
                  <a:pt x="100" y="222"/>
                </a:lnTo>
                <a:lnTo>
                  <a:pt x="98" y="222"/>
                </a:lnTo>
                <a:lnTo>
                  <a:pt x="98" y="222"/>
                </a:lnTo>
                <a:lnTo>
                  <a:pt x="100" y="222"/>
                </a:lnTo>
                <a:lnTo>
                  <a:pt x="100" y="222"/>
                </a:lnTo>
                <a:lnTo>
                  <a:pt x="102" y="222"/>
                </a:lnTo>
                <a:lnTo>
                  <a:pt x="102" y="222"/>
                </a:lnTo>
                <a:lnTo>
                  <a:pt x="100" y="222"/>
                </a:lnTo>
                <a:close/>
                <a:moveTo>
                  <a:pt x="520" y="66"/>
                </a:moveTo>
                <a:lnTo>
                  <a:pt x="520" y="66"/>
                </a:lnTo>
                <a:lnTo>
                  <a:pt x="518" y="66"/>
                </a:lnTo>
                <a:lnTo>
                  <a:pt x="518" y="66"/>
                </a:lnTo>
                <a:lnTo>
                  <a:pt x="520" y="64"/>
                </a:lnTo>
                <a:lnTo>
                  <a:pt x="520" y="64"/>
                </a:lnTo>
                <a:lnTo>
                  <a:pt x="520" y="64"/>
                </a:lnTo>
                <a:lnTo>
                  <a:pt x="520" y="64"/>
                </a:lnTo>
                <a:lnTo>
                  <a:pt x="522" y="64"/>
                </a:lnTo>
                <a:lnTo>
                  <a:pt x="522" y="64"/>
                </a:lnTo>
                <a:lnTo>
                  <a:pt x="522" y="64"/>
                </a:lnTo>
                <a:lnTo>
                  <a:pt x="522" y="62"/>
                </a:lnTo>
                <a:lnTo>
                  <a:pt x="522" y="62"/>
                </a:lnTo>
                <a:lnTo>
                  <a:pt x="522" y="62"/>
                </a:lnTo>
                <a:lnTo>
                  <a:pt x="522" y="62"/>
                </a:lnTo>
                <a:lnTo>
                  <a:pt x="524" y="62"/>
                </a:lnTo>
                <a:lnTo>
                  <a:pt x="524" y="62"/>
                </a:lnTo>
                <a:lnTo>
                  <a:pt x="524" y="62"/>
                </a:lnTo>
                <a:lnTo>
                  <a:pt x="524" y="62"/>
                </a:lnTo>
                <a:lnTo>
                  <a:pt x="524" y="62"/>
                </a:lnTo>
                <a:lnTo>
                  <a:pt x="524" y="64"/>
                </a:lnTo>
                <a:lnTo>
                  <a:pt x="524" y="64"/>
                </a:lnTo>
                <a:lnTo>
                  <a:pt x="524" y="64"/>
                </a:lnTo>
                <a:lnTo>
                  <a:pt x="522" y="66"/>
                </a:lnTo>
                <a:lnTo>
                  <a:pt x="522" y="66"/>
                </a:lnTo>
                <a:lnTo>
                  <a:pt x="522" y="66"/>
                </a:lnTo>
                <a:lnTo>
                  <a:pt x="522" y="66"/>
                </a:lnTo>
                <a:lnTo>
                  <a:pt x="520" y="66"/>
                </a:lnTo>
                <a:lnTo>
                  <a:pt x="520" y="66"/>
                </a:lnTo>
                <a:close/>
                <a:moveTo>
                  <a:pt x="154" y="302"/>
                </a:moveTo>
                <a:lnTo>
                  <a:pt x="154" y="302"/>
                </a:lnTo>
                <a:lnTo>
                  <a:pt x="152" y="302"/>
                </a:lnTo>
                <a:lnTo>
                  <a:pt x="152" y="302"/>
                </a:lnTo>
                <a:lnTo>
                  <a:pt x="152" y="302"/>
                </a:lnTo>
                <a:lnTo>
                  <a:pt x="154" y="302"/>
                </a:lnTo>
                <a:lnTo>
                  <a:pt x="156" y="302"/>
                </a:lnTo>
                <a:lnTo>
                  <a:pt x="156" y="302"/>
                </a:lnTo>
                <a:lnTo>
                  <a:pt x="156" y="302"/>
                </a:lnTo>
                <a:lnTo>
                  <a:pt x="156" y="302"/>
                </a:lnTo>
                <a:lnTo>
                  <a:pt x="156" y="302"/>
                </a:lnTo>
                <a:lnTo>
                  <a:pt x="154" y="302"/>
                </a:lnTo>
                <a:lnTo>
                  <a:pt x="154" y="302"/>
                </a:lnTo>
                <a:close/>
                <a:moveTo>
                  <a:pt x="122" y="124"/>
                </a:moveTo>
                <a:lnTo>
                  <a:pt x="122" y="124"/>
                </a:lnTo>
                <a:lnTo>
                  <a:pt x="122" y="124"/>
                </a:lnTo>
                <a:lnTo>
                  <a:pt x="122" y="124"/>
                </a:lnTo>
                <a:lnTo>
                  <a:pt x="122" y="124"/>
                </a:lnTo>
                <a:lnTo>
                  <a:pt x="122" y="124"/>
                </a:lnTo>
                <a:lnTo>
                  <a:pt x="122" y="124"/>
                </a:lnTo>
                <a:lnTo>
                  <a:pt x="122" y="124"/>
                </a:lnTo>
                <a:lnTo>
                  <a:pt x="122" y="124"/>
                </a:lnTo>
                <a:lnTo>
                  <a:pt x="122" y="122"/>
                </a:lnTo>
                <a:lnTo>
                  <a:pt x="122" y="122"/>
                </a:lnTo>
                <a:lnTo>
                  <a:pt x="124" y="122"/>
                </a:lnTo>
                <a:lnTo>
                  <a:pt x="124" y="122"/>
                </a:lnTo>
                <a:lnTo>
                  <a:pt x="124" y="122"/>
                </a:lnTo>
                <a:lnTo>
                  <a:pt x="124" y="122"/>
                </a:lnTo>
                <a:lnTo>
                  <a:pt x="124" y="122"/>
                </a:lnTo>
                <a:lnTo>
                  <a:pt x="126" y="122"/>
                </a:lnTo>
                <a:lnTo>
                  <a:pt x="126" y="122"/>
                </a:lnTo>
                <a:lnTo>
                  <a:pt x="126" y="122"/>
                </a:lnTo>
                <a:lnTo>
                  <a:pt x="126" y="122"/>
                </a:lnTo>
                <a:lnTo>
                  <a:pt x="124" y="122"/>
                </a:lnTo>
                <a:lnTo>
                  <a:pt x="124" y="122"/>
                </a:lnTo>
                <a:lnTo>
                  <a:pt x="124" y="124"/>
                </a:lnTo>
                <a:lnTo>
                  <a:pt x="124" y="124"/>
                </a:lnTo>
                <a:lnTo>
                  <a:pt x="122" y="124"/>
                </a:lnTo>
                <a:lnTo>
                  <a:pt x="122" y="124"/>
                </a:lnTo>
                <a:close/>
                <a:moveTo>
                  <a:pt x="152" y="300"/>
                </a:moveTo>
                <a:lnTo>
                  <a:pt x="150" y="302"/>
                </a:lnTo>
                <a:lnTo>
                  <a:pt x="150" y="302"/>
                </a:lnTo>
                <a:lnTo>
                  <a:pt x="150" y="302"/>
                </a:lnTo>
                <a:lnTo>
                  <a:pt x="150" y="302"/>
                </a:lnTo>
                <a:lnTo>
                  <a:pt x="150" y="300"/>
                </a:lnTo>
                <a:lnTo>
                  <a:pt x="150" y="300"/>
                </a:lnTo>
                <a:lnTo>
                  <a:pt x="152" y="300"/>
                </a:lnTo>
                <a:lnTo>
                  <a:pt x="152" y="300"/>
                </a:lnTo>
                <a:lnTo>
                  <a:pt x="152" y="300"/>
                </a:lnTo>
                <a:close/>
                <a:moveTo>
                  <a:pt x="500" y="66"/>
                </a:moveTo>
                <a:lnTo>
                  <a:pt x="500" y="66"/>
                </a:lnTo>
                <a:lnTo>
                  <a:pt x="500" y="66"/>
                </a:lnTo>
                <a:lnTo>
                  <a:pt x="500" y="66"/>
                </a:lnTo>
                <a:lnTo>
                  <a:pt x="500" y="66"/>
                </a:lnTo>
                <a:lnTo>
                  <a:pt x="500" y="66"/>
                </a:lnTo>
                <a:lnTo>
                  <a:pt x="500" y="66"/>
                </a:lnTo>
                <a:lnTo>
                  <a:pt x="500" y="66"/>
                </a:lnTo>
                <a:lnTo>
                  <a:pt x="500" y="66"/>
                </a:lnTo>
                <a:lnTo>
                  <a:pt x="500" y="66"/>
                </a:lnTo>
                <a:lnTo>
                  <a:pt x="500" y="66"/>
                </a:lnTo>
                <a:lnTo>
                  <a:pt x="500" y="66"/>
                </a:lnTo>
                <a:lnTo>
                  <a:pt x="500" y="66"/>
                </a:lnTo>
                <a:lnTo>
                  <a:pt x="498" y="66"/>
                </a:lnTo>
                <a:lnTo>
                  <a:pt x="498" y="66"/>
                </a:lnTo>
                <a:lnTo>
                  <a:pt x="498" y="66"/>
                </a:lnTo>
                <a:lnTo>
                  <a:pt x="498" y="66"/>
                </a:lnTo>
                <a:lnTo>
                  <a:pt x="498" y="66"/>
                </a:lnTo>
                <a:lnTo>
                  <a:pt x="498" y="66"/>
                </a:lnTo>
                <a:lnTo>
                  <a:pt x="498" y="66"/>
                </a:lnTo>
                <a:lnTo>
                  <a:pt x="496" y="66"/>
                </a:lnTo>
                <a:lnTo>
                  <a:pt x="496" y="66"/>
                </a:lnTo>
                <a:lnTo>
                  <a:pt x="496" y="66"/>
                </a:lnTo>
                <a:lnTo>
                  <a:pt x="498" y="66"/>
                </a:lnTo>
                <a:lnTo>
                  <a:pt x="498" y="66"/>
                </a:lnTo>
                <a:lnTo>
                  <a:pt x="498" y="66"/>
                </a:lnTo>
                <a:lnTo>
                  <a:pt x="500" y="66"/>
                </a:lnTo>
                <a:lnTo>
                  <a:pt x="500" y="66"/>
                </a:lnTo>
                <a:lnTo>
                  <a:pt x="500" y="66"/>
                </a:lnTo>
                <a:lnTo>
                  <a:pt x="500" y="66"/>
                </a:lnTo>
                <a:lnTo>
                  <a:pt x="500" y="66"/>
                </a:lnTo>
                <a:lnTo>
                  <a:pt x="500" y="66"/>
                </a:lnTo>
                <a:close/>
                <a:moveTo>
                  <a:pt x="122" y="130"/>
                </a:moveTo>
                <a:lnTo>
                  <a:pt x="122" y="130"/>
                </a:lnTo>
                <a:lnTo>
                  <a:pt x="122" y="130"/>
                </a:lnTo>
                <a:lnTo>
                  <a:pt x="122" y="130"/>
                </a:lnTo>
                <a:lnTo>
                  <a:pt x="120" y="130"/>
                </a:lnTo>
                <a:lnTo>
                  <a:pt x="120" y="130"/>
                </a:lnTo>
                <a:lnTo>
                  <a:pt x="118" y="130"/>
                </a:lnTo>
                <a:lnTo>
                  <a:pt x="118" y="130"/>
                </a:lnTo>
                <a:lnTo>
                  <a:pt x="118" y="130"/>
                </a:lnTo>
                <a:lnTo>
                  <a:pt x="118" y="130"/>
                </a:lnTo>
                <a:lnTo>
                  <a:pt x="118" y="130"/>
                </a:lnTo>
                <a:lnTo>
                  <a:pt x="118" y="130"/>
                </a:lnTo>
                <a:lnTo>
                  <a:pt x="118" y="130"/>
                </a:lnTo>
                <a:lnTo>
                  <a:pt x="118" y="130"/>
                </a:lnTo>
                <a:lnTo>
                  <a:pt x="118" y="130"/>
                </a:lnTo>
                <a:lnTo>
                  <a:pt x="118" y="130"/>
                </a:lnTo>
                <a:lnTo>
                  <a:pt x="120" y="128"/>
                </a:lnTo>
                <a:lnTo>
                  <a:pt x="122" y="128"/>
                </a:lnTo>
                <a:lnTo>
                  <a:pt x="122" y="128"/>
                </a:lnTo>
                <a:lnTo>
                  <a:pt x="124" y="128"/>
                </a:lnTo>
                <a:lnTo>
                  <a:pt x="124" y="128"/>
                </a:lnTo>
                <a:lnTo>
                  <a:pt x="124" y="128"/>
                </a:lnTo>
                <a:lnTo>
                  <a:pt x="122" y="130"/>
                </a:lnTo>
                <a:lnTo>
                  <a:pt x="122" y="130"/>
                </a:lnTo>
                <a:close/>
                <a:moveTo>
                  <a:pt x="132" y="130"/>
                </a:moveTo>
                <a:lnTo>
                  <a:pt x="132" y="130"/>
                </a:lnTo>
                <a:lnTo>
                  <a:pt x="130" y="130"/>
                </a:lnTo>
                <a:lnTo>
                  <a:pt x="130" y="130"/>
                </a:lnTo>
                <a:lnTo>
                  <a:pt x="130" y="130"/>
                </a:lnTo>
                <a:lnTo>
                  <a:pt x="130" y="128"/>
                </a:lnTo>
                <a:lnTo>
                  <a:pt x="130" y="128"/>
                </a:lnTo>
                <a:lnTo>
                  <a:pt x="130" y="128"/>
                </a:lnTo>
                <a:lnTo>
                  <a:pt x="132" y="128"/>
                </a:lnTo>
                <a:lnTo>
                  <a:pt x="132" y="128"/>
                </a:lnTo>
                <a:lnTo>
                  <a:pt x="132" y="128"/>
                </a:lnTo>
                <a:lnTo>
                  <a:pt x="132" y="130"/>
                </a:lnTo>
                <a:lnTo>
                  <a:pt x="132" y="130"/>
                </a:lnTo>
                <a:lnTo>
                  <a:pt x="132" y="130"/>
                </a:lnTo>
                <a:lnTo>
                  <a:pt x="132" y="130"/>
                </a:lnTo>
                <a:close/>
                <a:moveTo>
                  <a:pt x="128" y="130"/>
                </a:moveTo>
                <a:lnTo>
                  <a:pt x="126" y="130"/>
                </a:lnTo>
                <a:lnTo>
                  <a:pt x="128" y="130"/>
                </a:lnTo>
                <a:lnTo>
                  <a:pt x="128" y="130"/>
                </a:lnTo>
                <a:lnTo>
                  <a:pt x="128" y="130"/>
                </a:lnTo>
                <a:lnTo>
                  <a:pt x="128" y="130"/>
                </a:lnTo>
                <a:lnTo>
                  <a:pt x="130" y="130"/>
                </a:lnTo>
                <a:lnTo>
                  <a:pt x="130" y="130"/>
                </a:lnTo>
                <a:lnTo>
                  <a:pt x="130" y="130"/>
                </a:lnTo>
                <a:lnTo>
                  <a:pt x="130" y="130"/>
                </a:lnTo>
                <a:lnTo>
                  <a:pt x="128" y="130"/>
                </a:lnTo>
                <a:lnTo>
                  <a:pt x="128" y="130"/>
                </a:lnTo>
                <a:lnTo>
                  <a:pt x="128" y="130"/>
                </a:lnTo>
                <a:lnTo>
                  <a:pt x="128" y="130"/>
                </a:lnTo>
                <a:lnTo>
                  <a:pt x="128" y="130"/>
                </a:lnTo>
                <a:close/>
                <a:moveTo>
                  <a:pt x="124" y="104"/>
                </a:moveTo>
                <a:lnTo>
                  <a:pt x="124" y="104"/>
                </a:lnTo>
                <a:lnTo>
                  <a:pt x="122" y="104"/>
                </a:lnTo>
                <a:lnTo>
                  <a:pt x="122" y="104"/>
                </a:lnTo>
                <a:lnTo>
                  <a:pt x="124" y="104"/>
                </a:lnTo>
                <a:lnTo>
                  <a:pt x="124" y="104"/>
                </a:lnTo>
                <a:lnTo>
                  <a:pt x="124" y="104"/>
                </a:lnTo>
                <a:lnTo>
                  <a:pt x="124" y="104"/>
                </a:lnTo>
                <a:lnTo>
                  <a:pt x="124" y="104"/>
                </a:lnTo>
                <a:lnTo>
                  <a:pt x="124" y="104"/>
                </a:lnTo>
                <a:lnTo>
                  <a:pt x="126" y="104"/>
                </a:lnTo>
                <a:lnTo>
                  <a:pt x="126" y="104"/>
                </a:lnTo>
                <a:lnTo>
                  <a:pt x="126" y="104"/>
                </a:lnTo>
                <a:lnTo>
                  <a:pt x="126" y="104"/>
                </a:lnTo>
                <a:lnTo>
                  <a:pt x="126" y="104"/>
                </a:lnTo>
                <a:lnTo>
                  <a:pt x="126" y="104"/>
                </a:lnTo>
                <a:lnTo>
                  <a:pt x="124" y="104"/>
                </a:lnTo>
                <a:lnTo>
                  <a:pt x="124" y="104"/>
                </a:lnTo>
                <a:lnTo>
                  <a:pt x="124" y="104"/>
                </a:lnTo>
                <a:lnTo>
                  <a:pt x="124" y="104"/>
                </a:lnTo>
                <a:close/>
                <a:moveTo>
                  <a:pt x="510" y="36"/>
                </a:moveTo>
                <a:lnTo>
                  <a:pt x="510" y="38"/>
                </a:lnTo>
                <a:lnTo>
                  <a:pt x="508" y="36"/>
                </a:lnTo>
                <a:lnTo>
                  <a:pt x="508" y="36"/>
                </a:lnTo>
                <a:lnTo>
                  <a:pt x="510" y="36"/>
                </a:lnTo>
                <a:lnTo>
                  <a:pt x="510" y="36"/>
                </a:lnTo>
                <a:lnTo>
                  <a:pt x="510" y="36"/>
                </a:lnTo>
                <a:lnTo>
                  <a:pt x="510" y="36"/>
                </a:lnTo>
                <a:lnTo>
                  <a:pt x="510" y="36"/>
                </a:lnTo>
                <a:lnTo>
                  <a:pt x="512" y="34"/>
                </a:lnTo>
                <a:lnTo>
                  <a:pt x="512" y="34"/>
                </a:lnTo>
                <a:lnTo>
                  <a:pt x="512" y="34"/>
                </a:lnTo>
                <a:lnTo>
                  <a:pt x="512" y="34"/>
                </a:lnTo>
                <a:lnTo>
                  <a:pt x="514" y="34"/>
                </a:lnTo>
                <a:lnTo>
                  <a:pt x="514" y="34"/>
                </a:lnTo>
                <a:lnTo>
                  <a:pt x="514" y="34"/>
                </a:lnTo>
                <a:lnTo>
                  <a:pt x="518" y="36"/>
                </a:lnTo>
                <a:lnTo>
                  <a:pt x="518" y="36"/>
                </a:lnTo>
                <a:lnTo>
                  <a:pt x="518" y="36"/>
                </a:lnTo>
                <a:lnTo>
                  <a:pt x="518" y="36"/>
                </a:lnTo>
                <a:lnTo>
                  <a:pt x="518" y="36"/>
                </a:lnTo>
                <a:lnTo>
                  <a:pt x="514" y="36"/>
                </a:lnTo>
                <a:lnTo>
                  <a:pt x="514" y="36"/>
                </a:lnTo>
                <a:lnTo>
                  <a:pt x="514" y="36"/>
                </a:lnTo>
                <a:lnTo>
                  <a:pt x="510" y="36"/>
                </a:lnTo>
                <a:lnTo>
                  <a:pt x="510" y="36"/>
                </a:lnTo>
                <a:close/>
                <a:moveTo>
                  <a:pt x="136" y="300"/>
                </a:moveTo>
                <a:lnTo>
                  <a:pt x="134" y="300"/>
                </a:lnTo>
                <a:lnTo>
                  <a:pt x="134" y="300"/>
                </a:lnTo>
                <a:lnTo>
                  <a:pt x="134" y="300"/>
                </a:lnTo>
                <a:lnTo>
                  <a:pt x="134" y="302"/>
                </a:lnTo>
                <a:lnTo>
                  <a:pt x="134" y="302"/>
                </a:lnTo>
                <a:lnTo>
                  <a:pt x="134" y="300"/>
                </a:lnTo>
                <a:lnTo>
                  <a:pt x="136" y="300"/>
                </a:lnTo>
                <a:lnTo>
                  <a:pt x="136" y="300"/>
                </a:lnTo>
                <a:lnTo>
                  <a:pt x="136" y="302"/>
                </a:lnTo>
                <a:lnTo>
                  <a:pt x="136" y="302"/>
                </a:lnTo>
                <a:lnTo>
                  <a:pt x="132" y="302"/>
                </a:lnTo>
                <a:lnTo>
                  <a:pt x="132" y="302"/>
                </a:lnTo>
                <a:lnTo>
                  <a:pt x="130" y="302"/>
                </a:lnTo>
                <a:lnTo>
                  <a:pt x="130" y="302"/>
                </a:lnTo>
                <a:lnTo>
                  <a:pt x="130" y="302"/>
                </a:lnTo>
                <a:lnTo>
                  <a:pt x="130" y="300"/>
                </a:lnTo>
                <a:lnTo>
                  <a:pt x="130" y="300"/>
                </a:lnTo>
                <a:lnTo>
                  <a:pt x="130" y="300"/>
                </a:lnTo>
                <a:lnTo>
                  <a:pt x="130" y="300"/>
                </a:lnTo>
                <a:lnTo>
                  <a:pt x="130" y="300"/>
                </a:lnTo>
                <a:lnTo>
                  <a:pt x="130" y="300"/>
                </a:lnTo>
                <a:lnTo>
                  <a:pt x="130" y="300"/>
                </a:lnTo>
                <a:lnTo>
                  <a:pt x="132" y="300"/>
                </a:lnTo>
                <a:lnTo>
                  <a:pt x="132" y="300"/>
                </a:lnTo>
                <a:lnTo>
                  <a:pt x="132" y="300"/>
                </a:lnTo>
                <a:lnTo>
                  <a:pt x="132" y="300"/>
                </a:lnTo>
                <a:lnTo>
                  <a:pt x="136" y="300"/>
                </a:lnTo>
                <a:close/>
                <a:moveTo>
                  <a:pt x="114" y="246"/>
                </a:moveTo>
                <a:lnTo>
                  <a:pt x="114" y="246"/>
                </a:lnTo>
                <a:lnTo>
                  <a:pt x="114" y="246"/>
                </a:lnTo>
                <a:lnTo>
                  <a:pt x="114" y="246"/>
                </a:lnTo>
                <a:lnTo>
                  <a:pt x="114" y="246"/>
                </a:lnTo>
                <a:lnTo>
                  <a:pt x="114" y="246"/>
                </a:lnTo>
                <a:lnTo>
                  <a:pt x="114" y="246"/>
                </a:lnTo>
                <a:lnTo>
                  <a:pt x="116" y="246"/>
                </a:lnTo>
                <a:lnTo>
                  <a:pt x="116" y="244"/>
                </a:lnTo>
                <a:lnTo>
                  <a:pt x="116" y="244"/>
                </a:lnTo>
                <a:lnTo>
                  <a:pt x="116" y="244"/>
                </a:lnTo>
                <a:lnTo>
                  <a:pt x="118" y="244"/>
                </a:lnTo>
                <a:lnTo>
                  <a:pt x="118" y="244"/>
                </a:lnTo>
                <a:lnTo>
                  <a:pt x="118" y="244"/>
                </a:lnTo>
                <a:lnTo>
                  <a:pt x="118" y="244"/>
                </a:lnTo>
                <a:lnTo>
                  <a:pt x="118" y="244"/>
                </a:lnTo>
                <a:lnTo>
                  <a:pt x="118" y="244"/>
                </a:lnTo>
                <a:lnTo>
                  <a:pt x="116" y="244"/>
                </a:lnTo>
                <a:lnTo>
                  <a:pt x="116" y="246"/>
                </a:lnTo>
                <a:lnTo>
                  <a:pt x="116" y="246"/>
                </a:lnTo>
                <a:lnTo>
                  <a:pt x="116" y="246"/>
                </a:lnTo>
                <a:lnTo>
                  <a:pt x="116" y="246"/>
                </a:lnTo>
                <a:lnTo>
                  <a:pt x="116" y="246"/>
                </a:lnTo>
                <a:lnTo>
                  <a:pt x="116" y="246"/>
                </a:lnTo>
                <a:lnTo>
                  <a:pt x="116" y="246"/>
                </a:lnTo>
                <a:lnTo>
                  <a:pt x="114" y="246"/>
                </a:lnTo>
                <a:lnTo>
                  <a:pt x="114" y="246"/>
                </a:lnTo>
                <a:lnTo>
                  <a:pt x="114" y="246"/>
                </a:lnTo>
                <a:close/>
                <a:moveTo>
                  <a:pt x="502" y="68"/>
                </a:moveTo>
                <a:lnTo>
                  <a:pt x="502" y="68"/>
                </a:lnTo>
                <a:lnTo>
                  <a:pt x="502" y="68"/>
                </a:lnTo>
                <a:lnTo>
                  <a:pt x="502" y="68"/>
                </a:lnTo>
                <a:lnTo>
                  <a:pt x="502" y="68"/>
                </a:lnTo>
                <a:lnTo>
                  <a:pt x="500" y="68"/>
                </a:lnTo>
                <a:lnTo>
                  <a:pt x="500" y="68"/>
                </a:lnTo>
                <a:lnTo>
                  <a:pt x="500" y="66"/>
                </a:lnTo>
                <a:lnTo>
                  <a:pt x="500" y="66"/>
                </a:lnTo>
                <a:lnTo>
                  <a:pt x="500" y="66"/>
                </a:lnTo>
                <a:lnTo>
                  <a:pt x="500" y="66"/>
                </a:lnTo>
                <a:lnTo>
                  <a:pt x="500" y="66"/>
                </a:lnTo>
                <a:lnTo>
                  <a:pt x="502" y="66"/>
                </a:lnTo>
                <a:lnTo>
                  <a:pt x="502" y="66"/>
                </a:lnTo>
                <a:lnTo>
                  <a:pt x="502" y="66"/>
                </a:lnTo>
                <a:lnTo>
                  <a:pt x="502" y="66"/>
                </a:lnTo>
                <a:lnTo>
                  <a:pt x="502" y="68"/>
                </a:lnTo>
                <a:lnTo>
                  <a:pt x="502" y="68"/>
                </a:lnTo>
                <a:lnTo>
                  <a:pt x="502" y="68"/>
                </a:lnTo>
                <a:lnTo>
                  <a:pt x="502" y="68"/>
                </a:lnTo>
                <a:close/>
                <a:moveTo>
                  <a:pt x="110" y="210"/>
                </a:moveTo>
                <a:lnTo>
                  <a:pt x="108" y="212"/>
                </a:lnTo>
                <a:lnTo>
                  <a:pt x="108" y="212"/>
                </a:lnTo>
                <a:lnTo>
                  <a:pt x="106" y="212"/>
                </a:lnTo>
                <a:lnTo>
                  <a:pt x="106" y="212"/>
                </a:lnTo>
                <a:lnTo>
                  <a:pt x="106" y="210"/>
                </a:lnTo>
                <a:lnTo>
                  <a:pt x="106" y="210"/>
                </a:lnTo>
                <a:lnTo>
                  <a:pt x="108" y="210"/>
                </a:lnTo>
                <a:lnTo>
                  <a:pt x="108" y="210"/>
                </a:lnTo>
                <a:lnTo>
                  <a:pt x="108" y="210"/>
                </a:lnTo>
                <a:lnTo>
                  <a:pt x="110" y="210"/>
                </a:lnTo>
                <a:lnTo>
                  <a:pt x="110" y="210"/>
                </a:lnTo>
                <a:lnTo>
                  <a:pt x="112" y="210"/>
                </a:lnTo>
                <a:lnTo>
                  <a:pt x="112" y="210"/>
                </a:lnTo>
                <a:lnTo>
                  <a:pt x="112" y="210"/>
                </a:lnTo>
                <a:lnTo>
                  <a:pt x="112" y="210"/>
                </a:lnTo>
                <a:lnTo>
                  <a:pt x="112" y="210"/>
                </a:lnTo>
                <a:lnTo>
                  <a:pt x="112" y="210"/>
                </a:lnTo>
                <a:lnTo>
                  <a:pt x="110" y="210"/>
                </a:lnTo>
                <a:lnTo>
                  <a:pt x="110" y="210"/>
                </a:lnTo>
                <a:close/>
                <a:moveTo>
                  <a:pt x="128" y="132"/>
                </a:moveTo>
                <a:lnTo>
                  <a:pt x="128" y="132"/>
                </a:lnTo>
                <a:lnTo>
                  <a:pt x="126" y="132"/>
                </a:lnTo>
                <a:lnTo>
                  <a:pt x="126" y="132"/>
                </a:lnTo>
                <a:lnTo>
                  <a:pt x="126" y="132"/>
                </a:lnTo>
                <a:lnTo>
                  <a:pt x="124" y="132"/>
                </a:lnTo>
                <a:lnTo>
                  <a:pt x="124" y="132"/>
                </a:lnTo>
                <a:lnTo>
                  <a:pt x="124" y="132"/>
                </a:lnTo>
                <a:lnTo>
                  <a:pt x="126" y="132"/>
                </a:lnTo>
                <a:lnTo>
                  <a:pt x="126" y="132"/>
                </a:lnTo>
                <a:lnTo>
                  <a:pt x="128" y="130"/>
                </a:lnTo>
                <a:lnTo>
                  <a:pt x="128" y="130"/>
                </a:lnTo>
                <a:lnTo>
                  <a:pt x="128" y="130"/>
                </a:lnTo>
                <a:lnTo>
                  <a:pt x="128" y="132"/>
                </a:lnTo>
                <a:lnTo>
                  <a:pt x="128" y="132"/>
                </a:lnTo>
                <a:close/>
                <a:moveTo>
                  <a:pt x="122" y="136"/>
                </a:moveTo>
                <a:lnTo>
                  <a:pt x="120" y="136"/>
                </a:lnTo>
                <a:lnTo>
                  <a:pt x="120" y="136"/>
                </a:lnTo>
                <a:lnTo>
                  <a:pt x="120" y="136"/>
                </a:lnTo>
                <a:lnTo>
                  <a:pt x="120" y="136"/>
                </a:lnTo>
                <a:lnTo>
                  <a:pt x="118" y="136"/>
                </a:lnTo>
                <a:lnTo>
                  <a:pt x="120" y="136"/>
                </a:lnTo>
                <a:lnTo>
                  <a:pt x="120" y="136"/>
                </a:lnTo>
                <a:lnTo>
                  <a:pt x="122" y="136"/>
                </a:lnTo>
                <a:lnTo>
                  <a:pt x="122" y="134"/>
                </a:lnTo>
                <a:lnTo>
                  <a:pt x="124" y="134"/>
                </a:lnTo>
                <a:lnTo>
                  <a:pt x="126" y="134"/>
                </a:lnTo>
                <a:lnTo>
                  <a:pt x="126" y="134"/>
                </a:lnTo>
                <a:lnTo>
                  <a:pt x="126" y="134"/>
                </a:lnTo>
                <a:lnTo>
                  <a:pt x="126" y="134"/>
                </a:lnTo>
                <a:lnTo>
                  <a:pt x="128" y="134"/>
                </a:lnTo>
                <a:lnTo>
                  <a:pt x="128" y="134"/>
                </a:lnTo>
                <a:lnTo>
                  <a:pt x="128" y="134"/>
                </a:lnTo>
                <a:lnTo>
                  <a:pt x="126" y="134"/>
                </a:lnTo>
                <a:lnTo>
                  <a:pt x="126" y="136"/>
                </a:lnTo>
                <a:lnTo>
                  <a:pt x="124" y="136"/>
                </a:lnTo>
                <a:lnTo>
                  <a:pt x="124" y="136"/>
                </a:lnTo>
                <a:lnTo>
                  <a:pt x="124" y="136"/>
                </a:lnTo>
                <a:lnTo>
                  <a:pt x="124" y="136"/>
                </a:lnTo>
                <a:lnTo>
                  <a:pt x="124" y="136"/>
                </a:lnTo>
                <a:lnTo>
                  <a:pt x="124" y="136"/>
                </a:lnTo>
                <a:lnTo>
                  <a:pt x="122" y="136"/>
                </a:lnTo>
                <a:lnTo>
                  <a:pt x="122" y="136"/>
                </a:lnTo>
                <a:lnTo>
                  <a:pt x="122" y="136"/>
                </a:lnTo>
                <a:close/>
                <a:moveTo>
                  <a:pt x="114" y="250"/>
                </a:moveTo>
                <a:lnTo>
                  <a:pt x="114" y="250"/>
                </a:lnTo>
                <a:lnTo>
                  <a:pt x="114" y="250"/>
                </a:lnTo>
                <a:lnTo>
                  <a:pt x="114" y="250"/>
                </a:lnTo>
                <a:lnTo>
                  <a:pt x="114" y="248"/>
                </a:lnTo>
                <a:lnTo>
                  <a:pt x="114" y="248"/>
                </a:lnTo>
                <a:lnTo>
                  <a:pt x="114" y="248"/>
                </a:lnTo>
                <a:lnTo>
                  <a:pt x="114" y="248"/>
                </a:lnTo>
                <a:lnTo>
                  <a:pt x="116" y="248"/>
                </a:lnTo>
                <a:lnTo>
                  <a:pt x="116" y="246"/>
                </a:lnTo>
                <a:lnTo>
                  <a:pt x="118" y="246"/>
                </a:lnTo>
                <a:lnTo>
                  <a:pt x="118" y="244"/>
                </a:lnTo>
                <a:lnTo>
                  <a:pt x="118" y="244"/>
                </a:lnTo>
                <a:lnTo>
                  <a:pt x="118" y="244"/>
                </a:lnTo>
                <a:lnTo>
                  <a:pt x="120" y="244"/>
                </a:lnTo>
                <a:lnTo>
                  <a:pt x="120" y="244"/>
                </a:lnTo>
                <a:lnTo>
                  <a:pt x="120" y="244"/>
                </a:lnTo>
                <a:lnTo>
                  <a:pt x="120" y="244"/>
                </a:lnTo>
                <a:lnTo>
                  <a:pt x="120" y="244"/>
                </a:lnTo>
                <a:lnTo>
                  <a:pt x="122" y="244"/>
                </a:lnTo>
                <a:lnTo>
                  <a:pt x="122" y="244"/>
                </a:lnTo>
                <a:lnTo>
                  <a:pt x="122" y="244"/>
                </a:lnTo>
                <a:lnTo>
                  <a:pt x="120" y="244"/>
                </a:lnTo>
                <a:lnTo>
                  <a:pt x="120" y="246"/>
                </a:lnTo>
                <a:lnTo>
                  <a:pt x="120" y="246"/>
                </a:lnTo>
                <a:lnTo>
                  <a:pt x="120" y="246"/>
                </a:lnTo>
                <a:lnTo>
                  <a:pt x="120" y="246"/>
                </a:lnTo>
                <a:lnTo>
                  <a:pt x="120" y="246"/>
                </a:lnTo>
                <a:lnTo>
                  <a:pt x="120" y="246"/>
                </a:lnTo>
                <a:lnTo>
                  <a:pt x="120" y="246"/>
                </a:lnTo>
                <a:lnTo>
                  <a:pt x="118" y="246"/>
                </a:lnTo>
                <a:lnTo>
                  <a:pt x="118" y="246"/>
                </a:lnTo>
                <a:lnTo>
                  <a:pt x="116" y="248"/>
                </a:lnTo>
                <a:lnTo>
                  <a:pt x="116" y="248"/>
                </a:lnTo>
                <a:lnTo>
                  <a:pt x="116" y="248"/>
                </a:lnTo>
                <a:lnTo>
                  <a:pt x="116" y="248"/>
                </a:lnTo>
                <a:lnTo>
                  <a:pt x="116" y="248"/>
                </a:lnTo>
                <a:lnTo>
                  <a:pt x="114" y="250"/>
                </a:lnTo>
                <a:close/>
                <a:moveTo>
                  <a:pt x="60" y="68"/>
                </a:moveTo>
                <a:lnTo>
                  <a:pt x="60" y="68"/>
                </a:lnTo>
                <a:lnTo>
                  <a:pt x="60" y="68"/>
                </a:lnTo>
                <a:lnTo>
                  <a:pt x="58" y="68"/>
                </a:lnTo>
                <a:lnTo>
                  <a:pt x="56" y="68"/>
                </a:lnTo>
                <a:lnTo>
                  <a:pt x="56" y="68"/>
                </a:lnTo>
                <a:lnTo>
                  <a:pt x="56" y="68"/>
                </a:lnTo>
                <a:lnTo>
                  <a:pt x="56" y="68"/>
                </a:lnTo>
                <a:lnTo>
                  <a:pt x="56" y="68"/>
                </a:lnTo>
                <a:lnTo>
                  <a:pt x="56" y="68"/>
                </a:lnTo>
                <a:lnTo>
                  <a:pt x="56" y="68"/>
                </a:lnTo>
                <a:lnTo>
                  <a:pt x="56" y="68"/>
                </a:lnTo>
                <a:lnTo>
                  <a:pt x="60" y="68"/>
                </a:lnTo>
                <a:lnTo>
                  <a:pt x="60" y="68"/>
                </a:lnTo>
                <a:lnTo>
                  <a:pt x="60" y="68"/>
                </a:lnTo>
                <a:lnTo>
                  <a:pt x="60" y="68"/>
                </a:lnTo>
                <a:close/>
                <a:moveTo>
                  <a:pt x="118" y="142"/>
                </a:moveTo>
                <a:lnTo>
                  <a:pt x="118" y="142"/>
                </a:lnTo>
                <a:lnTo>
                  <a:pt x="116" y="142"/>
                </a:lnTo>
                <a:lnTo>
                  <a:pt x="116" y="142"/>
                </a:lnTo>
                <a:lnTo>
                  <a:pt x="116" y="142"/>
                </a:lnTo>
                <a:lnTo>
                  <a:pt x="116" y="142"/>
                </a:lnTo>
                <a:lnTo>
                  <a:pt x="116" y="140"/>
                </a:lnTo>
                <a:lnTo>
                  <a:pt x="116" y="140"/>
                </a:lnTo>
                <a:lnTo>
                  <a:pt x="116" y="140"/>
                </a:lnTo>
                <a:lnTo>
                  <a:pt x="116" y="140"/>
                </a:lnTo>
                <a:lnTo>
                  <a:pt x="116" y="140"/>
                </a:lnTo>
                <a:lnTo>
                  <a:pt x="118" y="140"/>
                </a:lnTo>
                <a:lnTo>
                  <a:pt x="118" y="140"/>
                </a:lnTo>
                <a:lnTo>
                  <a:pt x="118" y="140"/>
                </a:lnTo>
                <a:lnTo>
                  <a:pt x="120" y="140"/>
                </a:lnTo>
                <a:lnTo>
                  <a:pt x="120" y="140"/>
                </a:lnTo>
                <a:lnTo>
                  <a:pt x="120" y="140"/>
                </a:lnTo>
                <a:lnTo>
                  <a:pt x="120" y="140"/>
                </a:lnTo>
                <a:lnTo>
                  <a:pt x="120" y="140"/>
                </a:lnTo>
                <a:lnTo>
                  <a:pt x="118" y="142"/>
                </a:lnTo>
                <a:lnTo>
                  <a:pt x="118" y="142"/>
                </a:lnTo>
                <a:lnTo>
                  <a:pt x="118" y="142"/>
                </a:lnTo>
                <a:lnTo>
                  <a:pt x="118" y="142"/>
                </a:lnTo>
                <a:close/>
                <a:moveTo>
                  <a:pt x="142" y="144"/>
                </a:moveTo>
                <a:lnTo>
                  <a:pt x="144" y="144"/>
                </a:lnTo>
                <a:lnTo>
                  <a:pt x="144" y="144"/>
                </a:lnTo>
                <a:lnTo>
                  <a:pt x="144" y="144"/>
                </a:lnTo>
                <a:lnTo>
                  <a:pt x="146" y="144"/>
                </a:lnTo>
                <a:lnTo>
                  <a:pt x="146" y="144"/>
                </a:lnTo>
                <a:lnTo>
                  <a:pt x="144" y="144"/>
                </a:lnTo>
                <a:lnTo>
                  <a:pt x="144" y="144"/>
                </a:lnTo>
                <a:lnTo>
                  <a:pt x="144" y="144"/>
                </a:lnTo>
                <a:lnTo>
                  <a:pt x="142" y="144"/>
                </a:lnTo>
                <a:lnTo>
                  <a:pt x="142" y="144"/>
                </a:lnTo>
                <a:lnTo>
                  <a:pt x="140" y="146"/>
                </a:lnTo>
                <a:lnTo>
                  <a:pt x="140" y="146"/>
                </a:lnTo>
                <a:lnTo>
                  <a:pt x="140" y="146"/>
                </a:lnTo>
                <a:lnTo>
                  <a:pt x="140" y="146"/>
                </a:lnTo>
                <a:lnTo>
                  <a:pt x="140" y="146"/>
                </a:lnTo>
                <a:lnTo>
                  <a:pt x="138" y="146"/>
                </a:lnTo>
                <a:lnTo>
                  <a:pt x="138" y="144"/>
                </a:lnTo>
                <a:lnTo>
                  <a:pt x="138" y="144"/>
                </a:lnTo>
                <a:lnTo>
                  <a:pt x="138" y="144"/>
                </a:lnTo>
                <a:lnTo>
                  <a:pt x="138" y="144"/>
                </a:lnTo>
                <a:lnTo>
                  <a:pt x="138" y="144"/>
                </a:lnTo>
                <a:lnTo>
                  <a:pt x="138" y="144"/>
                </a:lnTo>
                <a:lnTo>
                  <a:pt x="140" y="144"/>
                </a:lnTo>
                <a:lnTo>
                  <a:pt x="140" y="144"/>
                </a:lnTo>
                <a:lnTo>
                  <a:pt x="140" y="144"/>
                </a:lnTo>
                <a:lnTo>
                  <a:pt x="142" y="144"/>
                </a:lnTo>
                <a:close/>
                <a:moveTo>
                  <a:pt x="128" y="122"/>
                </a:moveTo>
                <a:lnTo>
                  <a:pt x="126" y="122"/>
                </a:lnTo>
                <a:lnTo>
                  <a:pt x="126" y="122"/>
                </a:lnTo>
                <a:lnTo>
                  <a:pt x="126" y="122"/>
                </a:lnTo>
                <a:lnTo>
                  <a:pt x="126" y="122"/>
                </a:lnTo>
                <a:lnTo>
                  <a:pt x="126" y="120"/>
                </a:lnTo>
                <a:lnTo>
                  <a:pt x="126" y="120"/>
                </a:lnTo>
                <a:lnTo>
                  <a:pt x="128" y="120"/>
                </a:lnTo>
                <a:lnTo>
                  <a:pt x="128" y="120"/>
                </a:lnTo>
                <a:lnTo>
                  <a:pt x="128" y="120"/>
                </a:lnTo>
                <a:lnTo>
                  <a:pt x="128" y="120"/>
                </a:lnTo>
                <a:lnTo>
                  <a:pt x="128" y="120"/>
                </a:lnTo>
                <a:lnTo>
                  <a:pt x="128" y="122"/>
                </a:lnTo>
                <a:lnTo>
                  <a:pt x="128" y="122"/>
                </a:lnTo>
                <a:lnTo>
                  <a:pt x="128" y="122"/>
                </a:lnTo>
                <a:lnTo>
                  <a:pt x="128" y="122"/>
                </a:lnTo>
                <a:close/>
                <a:moveTo>
                  <a:pt x="146" y="148"/>
                </a:moveTo>
                <a:lnTo>
                  <a:pt x="146" y="148"/>
                </a:lnTo>
                <a:lnTo>
                  <a:pt x="146" y="148"/>
                </a:lnTo>
                <a:lnTo>
                  <a:pt x="146" y="148"/>
                </a:lnTo>
                <a:lnTo>
                  <a:pt x="146" y="148"/>
                </a:lnTo>
                <a:lnTo>
                  <a:pt x="146" y="148"/>
                </a:lnTo>
                <a:lnTo>
                  <a:pt x="148" y="148"/>
                </a:lnTo>
                <a:lnTo>
                  <a:pt x="148" y="148"/>
                </a:lnTo>
                <a:lnTo>
                  <a:pt x="146" y="148"/>
                </a:lnTo>
                <a:lnTo>
                  <a:pt x="146" y="148"/>
                </a:lnTo>
                <a:lnTo>
                  <a:pt x="146" y="148"/>
                </a:lnTo>
                <a:lnTo>
                  <a:pt x="146" y="148"/>
                </a:lnTo>
                <a:lnTo>
                  <a:pt x="146" y="148"/>
                </a:lnTo>
                <a:lnTo>
                  <a:pt x="146" y="148"/>
                </a:lnTo>
                <a:lnTo>
                  <a:pt x="144" y="150"/>
                </a:lnTo>
                <a:lnTo>
                  <a:pt x="144" y="150"/>
                </a:lnTo>
                <a:lnTo>
                  <a:pt x="144" y="150"/>
                </a:lnTo>
                <a:lnTo>
                  <a:pt x="144" y="150"/>
                </a:lnTo>
                <a:lnTo>
                  <a:pt x="144" y="150"/>
                </a:lnTo>
                <a:lnTo>
                  <a:pt x="144" y="150"/>
                </a:lnTo>
                <a:lnTo>
                  <a:pt x="140" y="150"/>
                </a:lnTo>
                <a:lnTo>
                  <a:pt x="140" y="150"/>
                </a:lnTo>
                <a:lnTo>
                  <a:pt x="138" y="150"/>
                </a:lnTo>
                <a:lnTo>
                  <a:pt x="138" y="150"/>
                </a:lnTo>
                <a:lnTo>
                  <a:pt x="138" y="150"/>
                </a:lnTo>
                <a:lnTo>
                  <a:pt x="138" y="150"/>
                </a:lnTo>
                <a:lnTo>
                  <a:pt x="138" y="148"/>
                </a:lnTo>
                <a:lnTo>
                  <a:pt x="138" y="148"/>
                </a:lnTo>
                <a:lnTo>
                  <a:pt x="140" y="148"/>
                </a:lnTo>
                <a:lnTo>
                  <a:pt x="140" y="148"/>
                </a:lnTo>
                <a:lnTo>
                  <a:pt x="140" y="148"/>
                </a:lnTo>
                <a:lnTo>
                  <a:pt x="140" y="148"/>
                </a:lnTo>
                <a:lnTo>
                  <a:pt x="140" y="148"/>
                </a:lnTo>
                <a:lnTo>
                  <a:pt x="142" y="148"/>
                </a:lnTo>
                <a:lnTo>
                  <a:pt x="142" y="148"/>
                </a:lnTo>
                <a:lnTo>
                  <a:pt x="142" y="148"/>
                </a:lnTo>
                <a:lnTo>
                  <a:pt x="144" y="148"/>
                </a:lnTo>
                <a:lnTo>
                  <a:pt x="144" y="148"/>
                </a:lnTo>
                <a:lnTo>
                  <a:pt x="144" y="148"/>
                </a:lnTo>
                <a:lnTo>
                  <a:pt x="146" y="148"/>
                </a:lnTo>
                <a:close/>
                <a:moveTo>
                  <a:pt x="132" y="152"/>
                </a:moveTo>
                <a:lnTo>
                  <a:pt x="132" y="152"/>
                </a:lnTo>
                <a:lnTo>
                  <a:pt x="132" y="152"/>
                </a:lnTo>
                <a:lnTo>
                  <a:pt x="132" y="152"/>
                </a:lnTo>
                <a:lnTo>
                  <a:pt x="130" y="152"/>
                </a:lnTo>
                <a:lnTo>
                  <a:pt x="130" y="152"/>
                </a:lnTo>
                <a:lnTo>
                  <a:pt x="130" y="152"/>
                </a:lnTo>
                <a:lnTo>
                  <a:pt x="128" y="150"/>
                </a:lnTo>
                <a:lnTo>
                  <a:pt x="128" y="150"/>
                </a:lnTo>
                <a:lnTo>
                  <a:pt x="130" y="150"/>
                </a:lnTo>
                <a:lnTo>
                  <a:pt x="130" y="150"/>
                </a:lnTo>
                <a:lnTo>
                  <a:pt x="132" y="150"/>
                </a:lnTo>
                <a:lnTo>
                  <a:pt x="134" y="148"/>
                </a:lnTo>
                <a:lnTo>
                  <a:pt x="134" y="148"/>
                </a:lnTo>
                <a:lnTo>
                  <a:pt x="134" y="148"/>
                </a:lnTo>
                <a:lnTo>
                  <a:pt x="134" y="148"/>
                </a:lnTo>
                <a:lnTo>
                  <a:pt x="134" y="148"/>
                </a:lnTo>
                <a:lnTo>
                  <a:pt x="134" y="148"/>
                </a:lnTo>
                <a:lnTo>
                  <a:pt x="134" y="148"/>
                </a:lnTo>
                <a:lnTo>
                  <a:pt x="134" y="148"/>
                </a:lnTo>
                <a:lnTo>
                  <a:pt x="134" y="150"/>
                </a:lnTo>
                <a:lnTo>
                  <a:pt x="134" y="150"/>
                </a:lnTo>
                <a:lnTo>
                  <a:pt x="134" y="150"/>
                </a:lnTo>
                <a:lnTo>
                  <a:pt x="134" y="150"/>
                </a:lnTo>
                <a:lnTo>
                  <a:pt x="136" y="150"/>
                </a:lnTo>
                <a:lnTo>
                  <a:pt x="136" y="150"/>
                </a:lnTo>
                <a:lnTo>
                  <a:pt x="136" y="150"/>
                </a:lnTo>
                <a:lnTo>
                  <a:pt x="136" y="150"/>
                </a:lnTo>
                <a:lnTo>
                  <a:pt x="136" y="150"/>
                </a:lnTo>
                <a:lnTo>
                  <a:pt x="134" y="152"/>
                </a:lnTo>
                <a:lnTo>
                  <a:pt x="134" y="152"/>
                </a:lnTo>
                <a:lnTo>
                  <a:pt x="134" y="152"/>
                </a:lnTo>
                <a:lnTo>
                  <a:pt x="134" y="152"/>
                </a:lnTo>
                <a:lnTo>
                  <a:pt x="134" y="152"/>
                </a:lnTo>
                <a:lnTo>
                  <a:pt x="134" y="152"/>
                </a:lnTo>
                <a:lnTo>
                  <a:pt x="132" y="152"/>
                </a:lnTo>
                <a:lnTo>
                  <a:pt x="132" y="152"/>
                </a:lnTo>
                <a:close/>
                <a:moveTo>
                  <a:pt x="220" y="266"/>
                </a:moveTo>
                <a:lnTo>
                  <a:pt x="220" y="266"/>
                </a:lnTo>
                <a:lnTo>
                  <a:pt x="220" y="266"/>
                </a:lnTo>
                <a:lnTo>
                  <a:pt x="218" y="266"/>
                </a:lnTo>
                <a:lnTo>
                  <a:pt x="218" y="266"/>
                </a:lnTo>
                <a:lnTo>
                  <a:pt x="218" y="266"/>
                </a:lnTo>
                <a:lnTo>
                  <a:pt x="218" y="266"/>
                </a:lnTo>
                <a:lnTo>
                  <a:pt x="218" y="266"/>
                </a:lnTo>
                <a:lnTo>
                  <a:pt x="218" y="266"/>
                </a:lnTo>
                <a:lnTo>
                  <a:pt x="220" y="266"/>
                </a:lnTo>
                <a:lnTo>
                  <a:pt x="220" y="266"/>
                </a:lnTo>
                <a:lnTo>
                  <a:pt x="220" y="266"/>
                </a:lnTo>
                <a:lnTo>
                  <a:pt x="220" y="266"/>
                </a:lnTo>
                <a:lnTo>
                  <a:pt x="220" y="266"/>
                </a:lnTo>
                <a:lnTo>
                  <a:pt x="220" y="266"/>
                </a:lnTo>
                <a:lnTo>
                  <a:pt x="220" y="266"/>
                </a:lnTo>
                <a:lnTo>
                  <a:pt x="220" y="266"/>
                </a:lnTo>
                <a:lnTo>
                  <a:pt x="220" y="266"/>
                </a:lnTo>
                <a:lnTo>
                  <a:pt x="220" y="266"/>
                </a:lnTo>
                <a:close/>
                <a:moveTo>
                  <a:pt x="124" y="122"/>
                </a:moveTo>
                <a:lnTo>
                  <a:pt x="122" y="122"/>
                </a:lnTo>
                <a:lnTo>
                  <a:pt x="122" y="122"/>
                </a:lnTo>
                <a:lnTo>
                  <a:pt x="122" y="122"/>
                </a:lnTo>
                <a:lnTo>
                  <a:pt x="122" y="122"/>
                </a:lnTo>
                <a:lnTo>
                  <a:pt x="124" y="120"/>
                </a:lnTo>
                <a:lnTo>
                  <a:pt x="124" y="120"/>
                </a:lnTo>
                <a:lnTo>
                  <a:pt x="126" y="120"/>
                </a:lnTo>
                <a:lnTo>
                  <a:pt x="126" y="120"/>
                </a:lnTo>
                <a:lnTo>
                  <a:pt x="126" y="120"/>
                </a:lnTo>
                <a:lnTo>
                  <a:pt x="126" y="120"/>
                </a:lnTo>
                <a:lnTo>
                  <a:pt x="126" y="120"/>
                </a:lnTo>
                <a:lnTo>
                  <a:pt x="126" y="120"/>
                </a:lnTo>
                <a:lnTo>
                  <a:pt x="126" y="122"/>
                </a:lnTo>
                <a:lnTo>
                  <a:pt x="124" y="122"/>
                </a:lnTo>
                <a:lnTo>
                  <a:pt x="124" y="122"/>
                </a:lnTo>
                <a:close/>
                <a:moveTo>
                  <a:pt x="428" y="152"/>
                </a:moveTo>
                <a:lnTo>
                  <a:pt x="426" y="152"/>
                </a:lnTo>
                <a:lnTo>
                  <a:pt x="426" y="152"/>
                </a:lnTo>
                <a:lnTo>
                  <a:pt x="426" y="152"/>
                </a:lnTo>
                <a:lnTo>
                  <a:pt x="426" y="152"/>
                </a:lnTo>
                <a:lnTo>
                  <a:pt x="424" y="152"/>
                </a:lnTo>
                <a:lnTo>
                  <a:pt x="424" y="152"/>
                </a:lnTo>
                <a:lnTo>
                  <a:pt x="424" y="152"/>
                </a:lnTo>
                <a:lnTo>
                  <a:pt x="424" y="150"/>
                </a:lnTo>
                <a:lnTo>
                  <a:pt x="426" y="150"/>
                </a:lnTo>
                <a:lnTo>
                  <a:pt x="426" y="152"/>
                </a:lnTo>
                <a:lnTo>
                  <a:pt x="426" y="152"/>
                </a:lnTo>
                <a:lnTo>
                  <a:pt x="426" y="152"/>
                </a:lnTo>
                <a:lnTo>
                  <a:pt x="428" y="152"/>
                </a:lnTo>
                <a:close/>
                <a:moveTo>
                  <a:pt x="426" y="154"/>
                </a:moveTo>
                <a:lnTo>
                  <a:pt x="426" y="154"/>
                </a:lnTo>
                <a:lnTo>
                  <a:pt x="426" y="156"/>
                </a:lnTo>
                <a:lnTo>
                  <a:pt x="426" y="156"/>
                </a:lnTo>
                <a:lnTo>
                  <a:pt x="426" y="158"/>
                </a:lnTo>
                <a:lnTo>
                  <a:pt x="426" y="158"/>
                </a:lnTo>
                <a:lnTo>
                  <a:pt x="426" y="158"/>
                </a:lnTo>
                <a:lnTo>
                  <a:pt x="424" y="158"/>
                </a:lnTo>
                <a:lnTo>
                  <a:pt x="422" y="158"/>
                </a:lnTo>
                <a:lnTo>
                  <a:pt x="420" y="158"/>
                </a:lnTo>
                <a:lnTo>
                  <a:pt x="418" y="158"/>
                </a:lnTo>
                <a:lnTo>
                  <a:pt x="418" y="160"/>
                </a:lnTo>
                <a:lnTo>
                  <a:pt x="418" y="160"/>
                </a:lnTo>
                <a:lnTo>
                  <a:pt x="418" y="160"/>
                </a:lnTo>
                <a:lnTo>
                  <a:pt x="418" y="158"/>
                </a:lnTo>
                <a:lnTo>
                  <a:pt x="416" y="158"/>
                </a:lnTo>
                <a:lnTo>
                  <a:pt x="418" y="160"/>
                </a:lnTo>
                <a:lnTo>
                  <a:pt x="418" y="160"/>
                </a:lnTo>
                <a:lnTo>
                  <a:pt x="418" y="160"/>
                </a:lnTo>
                <a:lnTo>
                  <a:pt x="416" y="160"/>
                </a:lnTo>
                <a:lnTo>
                  <a:pt x="416" y="160"/>
                </a:lnTo>
                <a:lnTo>
                  <a:pt x="416" y="160"/>
                </a:lnTo>
                <a:lnTo>
                  <a:pt x="416" y="160"/>
                </a:lnTo>
                <a:lnTo>
                  <a:pt x="416" y="160"/>
                </a:lnTo>
                <a:lnTo>
                  <a:pt x="414" y="160"/>
                </a:lnTo>
                <a:lnTo>
                  <a:pt x="414" y="160"/>
                </a:lnTo>
                <a:lnTo>
                  <a:pt x="414" y="160"/>
                </a:lnTo>
                <a:lnTo>
                  <a:pt x="414"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4" y="158"/>
                </a:lnTo>
                <a:lnTo>
                  <a:pt x="412" y="158"/>
                </a:lnTo>
                <a:lnTo>
                  <a:pt x="412" y="158"/>
                </a:lnTo>
                <a:lnTo>
                  <a:pt x="410" y="160"/>
                </a:lnTo>
                <a:lnTo>
                  <a:pt x="410" y="160"/>
                </a:lnTo>
                <a:lnTo>
                  <a:pt x="408" y="160"/>
                </a:lnTo>
                <a:lnTo>
                  <a:pt x="408" y="160"/>
                </a:lnTo>
                <a:lnTo>
                  <a:pt x="408" y="160"/>
                </a:lnTo>
                <a:lnTo>
                  <a:pt x="408" y="160"/>
                </a:lnTo>
                <a:lnTo>
                  <a:pt x="408" y="160"/>
                </a:lnTo>
                <a:lnTo>
                  <a:pt x="404" y="160"/>
                </a:lnTo>
                <a:lnTo>
                  <a:pt x="402" y="160"/>
                </a:lnTo>
                <a:lnTo>
                  <a:pt x="398" y="160"/>
                </a:lnTo>
                <a:lnTo>
                  <a:pt x="398" y="160"/>
                </a:lnTo>
                <a:lnTo>
                  <a:pt x="396" y="160"/>
                </a:lnTo>
                <a:lnTo>
                  <a:pt x="396" y="160"/>
                </a:lnTo>
                <a:lnTo>
                  <a:pt x="396" y="160"/>
                </a:lnTo>
                <a:lnTo>
                  <a:pt x="396" y="160"/>
                </a:lnTo>
                <a:lnTo>
                  <a:pt x="396" y="160"/>
                </a:lnTo>
                <a:lnTo>
                  <a:pt x="396" y="160"/>
                </a:lnTo>
                <a:lnTo>
                  <a:pt x="396" y="158"/>
                </a:lnTo>
                <a:lnTo>
                  <a:pt x="396" y="158"/>
                </a:lnTo>
                <a:lnTo>
                  <a:pt x="398" y="158"/>
                </a:lnTo>
                <a:lnTo>
                  <a:pt x="398" y="158"/>
                </a:lnTo>
                <a:lnTo>
                  <a:pt x="398" y="158"/>
                </a:lnTo>
                <a:lnTo>
                  <a:pt x="398" y="158"/>
                </a:lnTo>
                <a:lnTo>
                  <a:pt x="400" y="158"/>
                </a:lnTo>
                <a:lnTo>
                  <a:pt x="400" y="158"/>
                </a:lnTo>
                <a:lnTo>
                  <a:pt x="400" y="158"/>
                </a:lnTo>
                <a:lnTo>
                  <a:pt x="400" y="158"/>
                </a:lnTo>
                <a:lnTo>
                  <a:pt x="402" y="158"/>
                </a:lnTo>
                <a:lnTo>
                  <a:pt x="402" y="158"/>
                </a:lnTo>
                <a:lnTo>
                  <a:pt x="402" y="156"/>
                </a:lnTo>
                <a:lnTo>
                  <a:pt x="402" y="156"/>
                </a:lnTo>
                <a:lnTo>
                  <a:pt x="402" y="156"/>
                </a:lnTo>
                <a:lnTo>
                  <a:pt x="402" y="156"/>
                </a:lnTo>
                <a:lnTo>
                  <a:pt x="402" y="156"/>
                </a:lnTo>
                <a:lnTo>
                  <a:pt x="404" y="156"/>
                </a:lnTo>
                <a:lnTo>
                  <a:pt x="404" y="156"/>
                </a:lnTo>
                <a:lnTo>
                  <a:pt x="404" y="156"/>
                </a:lnTo>
                <a:lnTo>
                  <a:pt x="406" y="156"/>
                </a:lnTo>
                <a:lnTo>
                  <a:pt x="406" y="156"/>
                </a:lnTo>
                <a:lnTo>
                  <a:pt x="406" y="156"/>
                </a:lnTo>
                <a:lnTo>
                  <a:pt x="406" y="156"/>
                </a:lnTo>
                <a:lnTo>
                  <a:pt x="406" y="156"/>
                </a:lnTo>
                <a:lnTo>
                  <a:pt x="406" y="154"/>
                </a:lnTo>
                <a:lnTo>
                  <a:pt x="406" y="154"/>
                </a:lnTo>
                <a:lnTo>
                  <a:pt x="406" y="154"/>
                </a:lnTo>
                <a:lnTo>
                  <a:pt x="408" y="154"/>
                </a:lnTo>
                <a:lnTo>
                  <a:pt x="408" y="154"/>
                </a:lnTo>
                <a:lnTo>
                  <a:pt x="408" y="154"/>
                </a:lnTo>
                <a:lnTo>
                  <a:pt x="410" y="154"/>
                </a:lnTo>
                <a:lnTo>
                  <a:pt x="410" y="154"/>
                </a:lnTo>
                <a:lnTo>
                  <a:pt x="410" y="154"/>
                </a:lnTo>
                <a:lnTo>
                  <a:pt x="412" y="154"/>
                </a:lnTo>
                <a:lnTo>
                  <a:pt x="414" y="154"/>
                </a:lnTo>
                <a:lnTo>
                  <a:pt x="416" y="154"/>
                </a:lnTo>
                <a:lnTo>
                  <a:pt x="416" y="154"/>
                </a:lnTo>
                <a:lnTo>
                  <a:pt x="416" y="154"/>
                </a:lnTo>
                <a:lnTo>
                  <a:pt x="416" y="154"/>
                </a:lnTo>
                <a:lnTo>
                  <a:pt x="418" y="152"/>
                </a:lnTo>
                <a:lnTo>
                  <a:pt x="420" y="152"/>
                </a:lnTo>
                <a:lnTo>
                  <a:pt x="420" y="152"/>
                </a:lnTo>
                <a:lnTo>
                  <a:pt x="420" y="152"/>
                </a:lnTo>
                <a:lnTo>
                  <a:pt x="422" y="152"/>
                </a:lnTo>
                <a:lnTo>
                  <a:pt x="422" y="152"/>
                </a:lnTo>
                <a:lnTo>
                  <a:pt x="422" y="152"/>
                </a:lnTo>
                <a:lnTo>
                  <a:pt x="424" y="152"/>
                </a:lnTo>
                <a:lnTo>
                  <a:pt x="424" y="152"/>
                </a:lnTo>
                <a:lnTo>
                  <a:pt x="424" y="152"/>
                </a:lnTo>
                <a:lnTo>
                  <a:pt x="424" y="152"/>
                </a:lnTo>
                <a:lnTo>
                  <a:pt x="424" y="152"/>
                </a:lnTo>
                <a:lnTo>
                  <a:pt x="424" y="152"/>
                </a:lnTo>
                <a:lnTo>
                  <a:pt x="424" y="152"/>
                </a:lnTo>
                <a:lnTo>
                  <a:pt x="426" y="154"/>
                </a:lnTo>
                <a:lnTo>
                  <a:pt x="426" y="154"/>
                </a:lnTo>
                <a:close/>
                <a:moveTo>
                  <a:pt x="194" y="300"/>
                </a:moveTo>
                <a:lnTo>
                  <a:pt x="194" y="300"/>
                </a:lnTo>
                <a:lnTo>
                  <a:pt x="192" y="300"/>
                </a:lnTo>
                <a:lnTo>
                  <a:pt x="192" y="300"/>
                </a:lnTo>
                <a:lnTo>
                  <a:pt x="192" y="300"/>
                </a:lnTo>
                <a:lnTo>
                  <a:pt x="192" y="298"/>
                </a:lnTo>
                <a:lnTo>
                  <a:pt x="192" y="298"/>
                </a:lnTo>
                <a:lnTo>
                  <a:pt x="192" y="298"/>
                </a:lnTo>
                <a:lnTo>
                  <a:pt x="192" y="298"/>
                </a:lnTo>
                <a:lnTo>
                  <a:pt x="194" y="298"/>
                </a:lnTo>
                <a:lnTo>
                  <a:pt x="194" y="298"/>
                </a:lnTo>
                <a:lnTo>
                  <a:pt x="194" y="298"/>
                </a:lnTo>
                <a:lnTo>
                  <a:pt x="194" y="298"/>
                </a:lnTo>
                <a:lnTo>
                  <a:pt x="196" y="298"/>
                </a:lnTo>
                <a:lnTo>
                  <a:pt x="194" y="300"/>
                </a:lnTo>
                <a:close/>
                <a:moveTo>
                  <a:pt x="208" y="274"/>
                </a:moveTo>
                <a:lnTo>
                  <a:pt x="208" y="274"/>
                </a:lnTo>
                <a:lnTo>
                  <a:pt x="208" y="274"/>
                </a:lnTo>
                <a:lnTo>
                  <a:pt x="208" y="274"/>
                </a:lnTo>
                <a:lnTo>
                  <a:pt x="208" y="274"/>
                </a:lnTo>
                <a:lnTo>
                  <a:pt x="208" y="274"/>
                </a:lnTo>
                <a:lnTo>
                  <a:pt x="208" y="274"/>
                </a:lnTo>
                <a:lnTo>
                  <a:pt x="208" y="274"/>
                </a:lnTo>
                <a:lnTo>
                  <a:pt x="208" y="274"/>
                </a:lnTo>
                <a:lnTo>
                  <a:pt x="208" y="274"/>
                </a:lnTo>
                <a:lnTo>
                  <a:pt x="208" y="274"/>
                </a:lnTo>
                <a:lnTo>
                  <a:pt x="208" y="274"/>
                </a:lnTo>
                <a:lnTo>
                  <a:pt x="208" y="274"/>
                </a:lnTo>
                <a:lnTo>
                  <a:pt x="208" y="274"/>
                </a:lnTo>
                <a:lnTo>
                  <a:pt x="206" y="274"/>
                </a:lnTo>
                <a:lnTo>
                  <a:pt x="208" y="274"/>
                </a:lnTo>
                <a:lnTo>
                  <a:pt x="208" y="274"/>
                </a:lnTo>
                <a:close/>
                <a:moveTo>
                  <a:pt x="18" y="68"/>
                </a:moveTo>
                <a:lnTo>
                  <a:pt x="18" y="68"/>
                </a:lnTo>
                <a:lnTo>
                  <a:pt x="18" y="68"/>
                </a:lnTo>
                <a:lnTo>
                  <a:pt x="20" y="68"/>
                </a:lnTo>
                <a:lnTo>
                  <a:pt x="20" y="68"/>
                </a:lnTo>
                <a:lnTo>
                  <a:pt x="20" y="68"/>
                </a:lnTo>
                <a:lnTo>
                  <a:pt x="22" y="68"/>
                </a:lnTo>
                <a:lnTo>
                  <a:pt x="22" y="68"/>
                </a:lnTo>
                <a:lnTo>
                  <a:pt x="22" y="68"/>
                </a:lnTo>
                <a:lnTo>
                  <a:pt x="22" y="68"/>
                </a:lnTo>
                <a:lnTo>
                  <a:pt x="22" y="68"/>
                </a:lnTo>
                <a:lnTo>
                  <a:pt x="22" y="68"/>
                </a:lnTo>
                <a:lnTo>
                  <a:pt x="22" y="68"/>
                </a:lnTo>
                <a:lnTo>
                  <a:pt x="22" y="68"/>
                </a:lnTo>
                <a:lnTo>
                  <a:pt x="20" y="70"/>
                </a:lnTo>
                <a:lnTo>
                  <a:pt x="18" y="70"/>
                </a:lnTo>
                <a:lnTo>
                  <a:pt x="14" y="70"/>
                </a:lnTo>
                <a:lnTo>
                  <a:pt x="14" y="70"/>
                </a:lnTo>
                <a:lnTo>
                  <a:pt x="14" y="70"/>
                </a:lnTo>
                <a:lnTo>
                  <a:pt x="12" y="70"/>
                </a:lnTo>
                <a:lnTo>
                  <a:pt x="12" y="70"/>
                </a:lnTo>
                <a:lnTo>
                  <a:pt x="12" y="70"/>
                </a:lnTo>
                <a:lnTo>
                  <a:pt x="12" y="68"/>
                </a:lnTo>
                <a:lnTo>
                  <a:pt x="12" y="68"/>
                </a:lnTo>
                <a:lnTo>
                  <a:pt x="12" y="68"/>
                </a:lnTo>
                <a:lnTo>
                  <a:pt x="12" y="68"/>
                </a:lnTo>
                <a:lnTo>
                  <a:pt x="14" y="68"/>
                </a:lnTo>
                <a:lnTo>
                  <a:pt x="16" y="68"/>
                </a:lnTo>
                <a:lnTo>
                  <a:pt x="18" y="68"/>
                </a:lnTo>
                <a:lnTo>
                  <a:pt x="18" y="68"/>
                </a:lnTo>
                <a:lnTo>
                  <a:pt x="18" y="68"/>
                </a:lnTo>
                <a:lnTo>
                  <a:pt x="18" y="68"/>
                </a:lnTo>
                <a:close/>
                <a:moveTo>
                  <a:pt x="4" y="70"/>
                </a:moveTo>
                <a:lnTo>
                  <a:pt x="4" y="70"/>
                </a:lnTo>
                <a:lnTo>
                  <a:pt x="2" y="70"/>
                </a:lnTo>
                <a:lnTo>
                  <a:pt x="2" y="70"/>
                </a:lnTo>
                <a:lnTo>
                  <a:pt x="2" y="70"/>
                </a:lnTo>
                <a:lnTo>
                  <a:pt x="0" y="70"/>
                </a:lnTo>
                <a:lnTo>
                  <a:pt x="0" y="70"/>
                </a:lnTo>
                <a:lnTo>
                  <a:pt x="0" y="70"/>
                </a:lnTo>
                <a:lnTo>
                  <a:pt x="0" y="68"/>
                </a:lnTo>
                <a:lnTo>
                  <a:pt x="0" y="68"/>
                </a:lnTo>
                <a:lnTo>
                  <a:pt x="0" y="68"/>
                </a:lnTo>
                <a:lnTo>
                  <a:pt x="0" y="68"/>
                </a:lnTo>
                <a:lnTo>
                  <a:pt x="0" y="68"/>
                </a:lnTo>
                <a:lnTo>
                  <a:pt x="2" y="68"/>
                </a:lnTo>
                <a:lnTo>
                  <a:pt x="2" y="68"/>
                </a:lnTo>
                <a:lnTo>
                  <a:pt x="2" y="68"/>
                </a:lnTo>
                <a:lnTo>
                  <a:pt x="4" y="68"/>
                </a:lnTo>
                <a:lnTo>
                  <a:pt x="4" y="68"/>
                </a:lnTo>
                <a:lnTo>
                  <a:pt x="6" y="68"/>
                </a:lnTo>
                <a:lnTo>
                  <a:pt x="8" y="68"/>
                </a:lnTo>
                <a:lnTo>
                  <a:pt x="8" y="68"/>
                </a:lnTo>
                <a:lnTo>
                  <a:pt x="10" y="68"/>
                </a:lnTo>
                <a:lnTo>
                  <a:pt x="10" y="68"/>
                </a:lnTo>
                <a:lnTo>
                  <a:pt x="10" y="70"/>
                </a:lnTo>
                <a:lnTo>
                  <a:pt x="10" y="70"/>
                </a:lnTo>
                <a:lnTo>
                  <a:pt x="10" y="70"/>
                </a:lnTo>
                <a:lnTo>
                  <a:pt x="10" y="70"/>
                </a:lnTo>
                <a:lnTo>
                  <a:pt x="8" y="70"/>
                </a:lnTo>
                <a:lnTo>
                  <a:pt x="6" y="70"/>
                </a:lnTo>
                <a:lnTo>
                  <a:pt x="6" y="70"/>
                </a:lnTo>
                <a:lnTo>
                  <a:pt x="4" y="70"/>
                </a:lnTo>
                <a:close/>
                <a:moveTo>
                  <a:pt x="90" y="30"/>
                </a:moveTo>
                <a:lnTo>
                  <a:pt x="88" y="32"/>
                </a:lnTo>
                <a:lnTo>
                  <a:pt x="88" y="32"/>
                </a:lnTo>
                <a:lnTo>
                  <a:pt x="88" y="30"/>
                </a:lnTo>
                <a:lnTo>
                  <a:pt x="88" y="30"/>
                </a:lnTo>
                <a:lnTo>
                  <a:pt x="86" y="30"/>
                </a:lnTo>
                <a:lnTo>
                  <a:pt x="86" y="30"/>
                </a:lnTo>
                <a:lnTo>
                  <a:pt x="88" y="30"/>
                </a:lnTo>
                <a:lnTo>
                  <a:pt x="88" y="30"/>
                </a:lnTo>
                <a:lnTo>
                  <a:pt x="88" y="30"/>
                </a:lnTo>
                <a:lnTo>
                  <a:pt x="88" y="30"/>
                </a:lnTo>
                <a:lnTo>
                  <a:pt x="88" y="30"/>
                </a:lnTo>
                <a:lnTo>
                  <a:pt x="88" y="30"/>
                </a:lnTo>
                <a:lnTo>
                  <a:pt x="90" y="30"/>
                </a:lnTo>
                <a:lnTo>
                  <a:pt x="90" y="30"/>
                </a:lnTo>
                <a:lnTo>
                  <a:pt x="90" y="30"/>
                </a:lnTo>
                <a:close/>
                <a:moveTo>
                  <a:pt x="110" y="198"/>
                </a:moveTo>
                <a:lnTo>
                  <a:pt x="110" y="198"/>
                </a:lnTo>
                <a:lnTo>
                  <a:pt x="110" y="198"/>
                </a:lnTo>
                <a:lnTo>
                  <a:pt x="110" y="198"/>
                </a:lnTo>
                <a:lnTo>
                  <a:pt x="108" y="198"/>
                </a:lnTo>
                <a:lnTo>
                  <a:pt x="108" y="198"/>
                </a:lnTo>
                <a:lnTo>
                  <a:pt x="108" y="198"/>
                </a:lnTo>
                <a:lnTo>
                  <a:pt x="108" y="198"/>
                </a:lnTo>
                <a:lnTo>
                  <a:pt x="108" y="198"/>
                </a:lnTo>
                <a:lnTo>
                  <a:pt x="110" y="198"/>
                </a:lnTo>
                <a:lnTo>
                  <a:pt x="110" y="198"/>
                </a:lnTo>
                <a:lnTo>
                  <a:pt x="110" y="198"/>
                </a:lnTo>
                <a:lnTo>
                  <a:pt x="110" y="198"/>
                </a:lnTo>
                <a:lnTo>
                  <a:pt x="110" y="198"/>
                </a:lnTo>
                <a:lnTo>
                  <a:pt x="110" y="198"/>
                </a:lnTo>
                <a:lnTo>
                  <a:pt x="110" y="198"/>
                </a:lnTo>
                <a:lnTo>
                  <a:pt x="110" y="198"/>
                </a:lnTo>
                <a:lnTo>
                  <a:pt x="110" y="198"/>
                </a:lnTo>
                <a:lnTo>
                  <a:pt x="110" y="198"/>
                </a:lnTo>
                <a:lnTo>
                  <a:pt x="110" y="198"/>
                </a:lnTo>
                <a:lnTo>
                  <a:pt x="110" y="198"/>
                </a:lnTo>
                <a:close/>
                <a:moveTo>
                  <a:pt x="152" y="154"/>
                </a:moveTo>
                <a:lnTo>
                  <a:pt x="152" y="154"/>
                </a:lnTo>
                <a:lnTo>
                  <a:pt x="152" y="154"/>
                </a:lnTo>
                <a:lnTo>
                  <a:pt x="152" y="154"/>
                </a:lnTo>
                <a:lnTo>
                  <a:pt x="152" y="154"/>
                </a:lnTo>
                <a:lnTo>
                  <a:pt x="150" y="154"/>
                </a:lnTo>
                <a:lnTo>
                  <a:pt x="148" y="154"/>
                </a:lnTo>
                <a:lnTo>
                  <a:pt x="148" y="154"/>
                </a:lnTo>
                <a:lnTo>
                  <a:pt x="148" y="154"/>
                </a:lnTo>
                <a:lnTo>
                  <a:pt x="146" y="154"/>
                </a:lnTo>
                <a:lnTo>
                  <a:pt x="146" y="154"/>
                </a:lnTo>
                <a:lnTo>
                  <a:pt x="146" y="154"/>
                </a:lnTo>
                <a:lnTo>
                  <a:pt x="146" y="154"/>
                </a:lnTo>
                <a:lnTo>
                  <a:pt x="146" y="154"/>
                </a:lnTo>
                <a:lnTo>
                  <a:pt x="146" y="154"/>
                </a:lnTo>
                <a:lnTo>
                  <a:pt x="146" y="154"/>
                </a:lnTo>
                <a:lnTo>
                  <a:pt x="146" y="154"/>
                </a:lnTo>
                <a:lnTo>
                  <a:pt x="146" y="154"/>
                </a:lnTo>
                <a:lnTo>
                  <a:pt x="148" y="154"/>
                </a:lnTo>
                <a:lnTo>
                  <a:pt x="148" y="152"/>
                </a:lnTo>
                <a:lnTo>
                  <a:pt x="148" y="152"/>
                </a:lnTo>
                <a:lnTo>
                  <a:pt x="148" y="152"/>
                </a:lnTo>
                <a:lnTo>
                  <a:pt x="148" y="152"/>
                </a:lnTo>
                <a:lnTo>
                  <a:pt x="148" y="152"/>
                </a:lnTo>
                <a:lnTo>
                  <a:pt x="148" y="152"/>
                </a:lnTo>
                <a:lnTo>
                  <a:pt x="148" y="152"/>
                </a:lnTo>
                <a:lnTo>
                  <a:pt x="150" y="154"/>
                </a:lnTo>
                <a:lnTo>
                  <a:pt x="150" y="154"/>
                </a:lnTo>
                <a:lnTo>
                  <a:pt x="152" y="154"/>
                </a:lnTo>
                <a:lnTo>
                  <a:pt x="152" y="154"/>
                </a:lnTo>
                <a:lnTo>
                  <a:pt x="152" y="154"/>
                </a:lnTo>
                <a:lnTo>
                  <a:pt x="152" y="154"/>
                </a:lnTo>
                <a:lnTo>
                  <a:pt x="152" y="154"/>
                </a:lnTo>
                <a:close/>
                <a:moveTo>
                  <a:pt x="148" y="300"/>
                </a:moveTo>
                <a:lnTo>
                  <a:pt x="146" y="300"/>
                </a:lnTo>
                <a:lnTo>
                  <a:pt x="146" y="300"/>
                </a:lnTo>
                <a:lnTo>
                  <a:pt x="146" y="300"/>
                </a:lnTo>
                <a:lnTo>
                  <a:pt x="146" y="300"/>
                </a:lnTo>
                <a:lnTo>
                  <a:pt x="146" y="300"/>
                </a:lnTo>
                <a:lnTo>
                  <a:pt x="146" y="300"/>
                </a:lnTo>
                <a:lnTo>
                  <a:pt x="146" y="300"/>
                </a:lnTo>
                <a:lnTo>
                  <a:pt x="148" y="300"/>
                </a:lnTo>
                <a:lnTo>
                  <a:pt x="150" y="298"/>
                </a:lnTo>
                <a:lnTo>
                  <a:pt x="150" y="298"/>
                </a:lnTo>
                <a:lnTo>
                  <a:pt x="152" y="298"/>
                </a:lnTo>
                <a:lnTo>
                  <a:pt x="154" y="298"/>
                </a:lnTo>
                <a:lnTo>
                  <a:pt x="154" y="298"/>
                </a:lnTo>
                <a:lnTo>
                  <a:pt x="154" y="298"/>
                </a:lnTo>
                <a:lnTo>
                  <a:pt x="154" y="298"/>
                </a:lnTo>
                <a:lnTo>
                  <a:pt x="154" y="298"/>
                </a:lnTo>
                <a:lnTo>
                  <a:pt x="154" y="298"/>
                </a:lnTo>
                <a:lnTo>
                  <a:pt x="154" y="298"/>
                </a:lnTo>
                <a:lnTo>
                  <a:pt x="154" y="298"/>
                </a:lnTo>
                <a:lnTo>
                  <a:pt x="154" y="298"/>
                </a:lnTo>
                <a:lnTo>
                  <a:pt x="152" y="298"/>
                </a:lnTo>
                <a:lnTo>
                  <a:pt x="152" y="300"/>
                </a:lnTo>
                <a:lnTo>
                  <a:pt x="150" y="300"/>
                </a:lnTo>
                <a:lnTo>
                  <a:pt x="148" y="300"/>
                </a:lnTo>
                <a:close/>
                <a:moveTo>
                  <a:pt x="402" y="156"/>
                </a:moveTo>
                <a:lnTo>
                  <a:pt x="402" y="156"/>
                </a:lnTo>
                <a:lnTo>
                  <a:pt x="400" y="156"/>
                </a:lnTo>
                <a:lnTo>
                  <a:pt x="400" y="156"/>
                </a:lnTo>
                <a:lnTo>
                  <a:pt x="400" y="156"/>
                </a:lnTo>
                <a:lnTo>
                  <a:pt x="400" y="156"/>
                </a:lnTo>
                <a:lnTo>
                  <a:pt x="400" y="154"/>
                </a:lnTo>
                <a:lnTo>
                  <a:pt x="400" y="154"/>
                </a:lnTo>
                <a:lnTo>
                  <a:pt x="402" y="154"/>
                </a:lnTo>
                <a:lnTo>
                  <a:pt x="402" y="154"/>
                </a:lnTo>
                <a:lnTo>
                  <a:pt x="402" y="154"/>
                </a:lnTo>
                <a:lnTo>
                  <a:pt x="402" y="154"/>
                </a:lnTo>
                <a:lnTo>
                  <a:pt x="402" y="154"/>
                </a:lnTo>
                <a:lnTo>
                  <a:pt x="406" y="154"/>
                </a:lnTo>
                <a:lnTo>
                  <a:pt x="406" y="154"/>
                </a:lnTo>
                <a:lnTo>
                  <a:pt x="406" y="154"/>
                </a:lnTo>
                <a:lnTo>
                  <a:pt x="406" y="154"/>
                </a:lnTo>
                <a:lnTo>
                  <a:pt x="404" y="156"/>
                </a:lnTo>
                <a:lnTo>
                  <a:pt x="402" y="156"/>
                </a:lnTo>
                <a:lnTo>
                  <a:pt x="402" y="156"/>
                </a:lnTo>
                <a:close/>
                <a:moveTo>
                  <a:pt x="132" y="296"/>
                </a:moveTo>
                <a:lnTo>
                  <a:pt x="132" y="296"/>
                </a:lnTo>
                <a:lnTo>
                  <a:pt x="130" y="296"/>
                </a:lnTo>
                <a:lnTo>
                  <a:pt x="130" y="296"/>
                </a:lnTo>
                <a:lnTo>
                  <a:pt x="130" y="296"/>
                </a:lnTo>
                <a:lnTo>
                  <a:pt x="130" y="296"/>
                </a:lnTo>
                <a:lnTo>
                  <a:pt x="130" y="296"/>
                </a:lnTo>
                <a:lnTo>
                  <a:pt x="130" y="296"/>
                </a:lnTo>
                <a:lnTo>
                  <a:pt x="130" y="296"/>
                </a:lnTo>
                <a:lnTo>
                  <a:pt x="132" y="296"/>
                </a:lnTo>
                <a:lnTo>
                  <a:pt x="132" y="296"/>
                </a:lnTo>
                <a:lnTo>
                  <a:pt x="132" y="296"/>
                </a:lnTo>
                <a:lnTo>
                  <a:pt x="132" y="296"/>
                </a:lnTo>
                <a:lnTo>
                  <a:pt x="132" y="296"/>
                </a:lnTo>
                <a:lnTo>
                  <a:pt x="132" y="296"/>
                </a:lnTo>
                <a:close/>
                <a:moveTo>
                  <a:pt x="152" y="158"/>
                </a:moveTo>
                <a:lnTo>
                  <a:pt x="152" y="158"/>
                </a:lnTo>
                <a:lnTo>
                  <a:pt x="152" y="158"/>
                </a:lnTo>
                <a:lnTo>
                  <a:pt x="150" y="156"/>
                </a:lnTo>
                <a:lnTo>
                  <a:pt x="148" y="156"/>
                </a:lnTo>
                <a:lnTo>
                  <a:pt x="148" y="156"/>
                </a:lnTo>
                <a:lnTo>
                  <a:pt x="148" y="156"/>
                </a:lnTo>
                <a:lnTo>
                  <a:pt x="148" y="156"/>
                </a:lnTo>
                <a:lnTo>
                  <a:pt x="150" y="156"/>
                </a:lnTo>
                <a:lnTo>
                  <a:pt x="150" y="156"/>
                </a:lnTo>
                <a:lnTo>
                  <a:pt x="150" y="156"/>
                </a:lnTo>
                <a:lnTo>
                  <a:pt x="150" y="156"/>
                </a:lnTo>
                <a:lnTo>
                  <a:pt x="150" y="156"/>
                </a:lnTo>
                <a:lnTo>
                  <a:pt x="152" y="156"/>
                </a:lnTo>
                <a:lnTo>
                  <a:pt x="152" y="156"/>
                </a:lnTo>
                <a:lnTo>
                  <a:pt x="152" y="158"/>
                </a:lnTo>
                <a:lnTo>
                  <a:pt x="152" y="158"/>
                </a:lnTo>
                <a:close/>
                <a:moveTo>
                  <a:pt x="128" y="122"/>
                </a:moveTo>
                <a:lnTo>
                  <a:pt x="128" y="122"/>
                </a:lnTo>
                <a:lnTo>
                  <a:pt x="128" y="122"/>
                </a:lnTo>
                <a:lnTo>
                  <a:pt x="128" y="120"/>
                </a:lnTo>
                <a:lnTo>
                  <a:pt x="130" y="120"/>
                </a:lnTo>
                <a:lnTo>
                  <a:pt x="132" y="120"/>
                </a:lnTo>
                <a:lnTo>
                  <a:pt x="132" y="120"/>
                </a:lnTo>
                <a:lnTo>
                  <a:pt x="132" y="120"/>
                </a:lnTo>
                <a:lnTo>
                  <a:pt x="132" y="120"/>
                </a:lnTo>
                <a:lnTo>
                  <a:pt x="132" y="120"/>
                </a:lnTo>
                <a:lnTo>
                  <a:pt x="130" y="120"/>
                </a:lnTo>
                <a:lnTo>
                  <a:pt x="130" y="122"/>
                </a:lnTo>
                <a:lnTo>
                  <a:pt x="128" y="122"/>
                </a:lnTo>
                <a:close/>
                <a:moveTo>
                  <a:pt x="154" y="160"/>
                </a:moveTo>
                <a:lnTo>
                  <a:pt x="152" y="160"/>
                </a:lnTo>
                <a:lnTo>
                  <a:pt x="152" y="160"/>
                </a:lnTo>
                <a:lnTo>
                  <a:pt x="152" y="160"/>
                </a:lnTo>
                <a:lnTo>
                  <a:pt x="150" y="158"/>
                </a:lnTo>
                <a:lnTo>
                  <a:pt x="150" y="158"/>
                </a:lnTo>
                <a:lnTo>
                  <a:pt x="150" y="158"/>
                </a:lnTo>
                <a:lnTo>
                  <a:pt x="150" y="158"/>
                </a:lnTo>
                <a:lnTo>
                  <a:pt x="150" y="158"/>
                </a:lnTo>
                <a:lnTo>
                  <a:pt x="150" y="158"/>
                </a:lnTo>
                <a:lnTo>
                  <a:pt x="150" y="158"/>
                </a:lnTo>
                <a:lnTo>
                  <a:pt x="150" y="158"/>
                </a:lnTo>
                <a:lnTo>
                  <a:pt x="150" y="158"/>
                </a:lnTo>
                <a:lnTo>
                  <a:pt x="150" y="158"/>
                </a:lnTo>
                <a:lnTo>
                  <a:pt x="152" y="158"/>
                </a:lnTo>
                <a:lnTo>
                  <a:pt x="152" y="158"/>
                </a:lnTo>
                <a:lnTo>
                  <a:pt x="154" y="160"/>
                </a:lnTo>
                <a:close/>
                <a:moveTo>
                  <a:pt x="128" y="292"/>
                </a:moveTo>
                <a:lnTo>
                  <a:pt x="128" y="292"/>
                </a:lnTo>
                <a:lnTo>
                  <a:pt x="126" y="292"/>
                </a:lnTo>
                <a:lnTo>
                  <a:pt x="126" y="292"/>
                </a:lnTo>
                <a:lnTo>
                  <a:pt x="126" y="292"/>
                </a:lnTo>
                <a:lnTo>
                  <a:pt x="126" y="292"/>
                </a:lnTo>
                <a:lnTo>
                  <a:pt x="126" y="292"/>
                </a:lnTo>
                <a:lnTo>
                  <a:pt x="126" y="292"/>
                </a:lnTo>
                <a:lnTo>
                  <a:pt x="128" y="292"/>
                </a:lnTo>
                <a:lnTo>
                  <a:pt x="128" y="292"/>
                </a:lnTo>
                <a:lnTo>
                  <a:pt x="128" y="292"/>
                </a:lnTo>
                <a:lnTo>
                  <a:pt x="130" y="292"/>
                </a:lnTo>
                <a:lnTo>
                  <a:pt x="130" y="292"/>
                </a:lnTo>
                <a:lnTo>
                  <a:pt x="130" y="292"/>
                </a:lnTo>
                <a:lnTo>
                  <a:pt x="128" y="292"/>
                </a:lnTo>
                <a:lnTo>
                  <a:pt x="128" y="292"/>
                </a:lnTo>
                <a:lnTo>
                  <a:pt x="128" y="292"/>
                </a:lnTo>
                <a:close/>
                <a:moveTo>
                  <a:pt x="116" y="162"/>
                </a:moveTo>
                <a:lnTo>
                  <a:pt x="114" y="162"/>
                </a:lnTo>
                <a:lnTo>
                  <a:pt x="114" y="162"/>
                </a:lnTo>
                <a:lnTo>
                  <a:pt x="114" y="162"/>
                </a:lnTo>
                <a:lnTo>
                  <a:pt x="114" y="162"/>
                </a:lnTo>
                <a:lnTo>
                  <a:pt x="114" y="160"/>
                </a:lnTo>
                <a:lnTo>
                  <a:pt x="114" y="160"/>
                </a:lnTo>
                <a:lnTo>
                  <a:pt x="114" y="160"/>
                </a:lnTo>
                <a:lnTo>
                  <a:pt x="114" y="160"/>
                </a:lnTo>
                <a:lnTo>
                  <a:pt x="114" y="160"/>
                </a:lnTo>
                <a:lnTo>
                  <a:pt x="114" y="160"/>
                </a:lnTo>
                <a:lnTo>
                  <a:pt x="114" y="160"/>
                </a:lnTo>
                <a:lnTo>
                  <a:pt x="114" y="160"/>
                </a:lnTo>
                <a:lnTo>
                  <a:pt x="114" y="160"/>
                </a:lnTo>
                <a:lnTo>
                  <a:pt x="114" y="160"/>
                </a:lnTo>
                <a:lnTo>
                  <a:pt x="116" y="160"/>
                </a:lnTo>
                <a:lnTo>
                  <a:pt x="116" y="160"/>
                </a:lnTo>
                <a:lnTo>
                  <a:pt x="116" y="160"/>
                </a:lnTo>
                <a:lnTo>
                  <a:pt x="116" y="160"/>
                </a:lnTo>
                <a:lnTo>
                  <a:pt x="116" y="160"/>
                </a:lnTo>
                <a:lnTo>
                  <a:pt x="116" y="160"/>
                </a:lnTo>
                <a:lnTo>
                  <a:pt x="116" y="162"/>
                </a:lnTo>
                <a:lnTo>
                  <a:pt x="116" y="162"/>
                </a:lnTo>
                <a:close/>
                <a:moveTo>
                  <a:pt x="110" y="248"/>
                </a:moveTo>
                <a:lnTo>
                  <a:pt x="110" y="248"/>
                </a:lnTo>
                <a:lnTo>
                  <a:pt x="110" y="248"/>
                </a:lnTo>
                <a:lnTo>
                  <a:pt x="110" y="248"/>
                </a:lnTo>
                <a:lnTo>
                  <a:pt x="110" y="248"/>
                </a:lnTo>
                <a:lnTo>
                  <a:pt x="114" y="246"/>
                </a:lnTo>
                <a:lnTo>
                  <a:pt x="114" y="246"/>
                </a:lnTo>
                <a:lnTo>
                  <a:pt x="114" y="246"/>
                </a:lnTo>
                <a:lnTo>
                  <a:pt x="114" y="246"/>
                </a:lnTo>
                <a:lnTo>
                  <a:pt x="114" y="248"/>
                </a:lnTo>
                <a:lnTo>
                  <a:pt x="114" y="248"/>
                </a:lnTo>
                <a:lnTo>
                  <a:pt x="114" y="248"/>
                </a:lnTo>
                <a:lnTo>
                  <a:pt x="110" y="248"/>
                </a:lnTo>
                <a:close/>
                <a:moveTo>
                  <a:pt x="444" y="120"/>
                </a:moveTo>
                <a:lnTo>
                  <a:pt x="446" y="120"/>
                </a:lnTo>
                <a:lnTo>
                  <a:pt x="450" y="120"/>
                </a:lnTo>
                <a:lnTo>
                  <a:pt x="452" y="120"/>
                </a:lnTo>
                <a:lnTo>
                  <a:pt x="452" y="122"/>
                </a:lnTo>
                <a:lnTo>
                  <a:pt x="452" y="122"/>
                </a:lnTo>
                <a:lnTo>
                  <a:pt x="456" y="122"/>
                </a:lnTo>
                <a:lnTo>
                  <a:pt x="456" y="122"/>
                </a:lnTo>
                <a:lnTo>
                  <a:pt x="456" y="122"/>
                </a:lnTo>
                <a:lnTo>
                  <a:pt x="456" y="122"/>
                </a:lnTo>
                <a:lnTo>
                  <a:pt x="456" y="122"/>
                </a:lnTo>
                <a:lnTo>
                  <a:pt x="456" y="122"/>
                </a:lnTo>
                <a:lnTo>
                  <a:pt x="452" y="122"/>
                </a:lnTo>
                <a:lnTo>
                  <a:pt x="452" y="122"/>
                </a:lnTo>
                <a:lnTo>
                  <a:pt x="450" y="122"/>
                </a:lnTo>
                <a:lnTo>
                  <a:pt x="450" y="122"/>
                </a:lnTo>
                <a:lnTo>
                  <a:pt x="448" y="122"/>
                </a:lnTo>
                <a:lnTo>
                  <a:pt x="448" y="122"/>
                </a:lnTo>
                <a:lnTo>
                  <a:pt x="446" y="122"/>
                </a:lnTo>
                <a:lnTo>
                  <a:pt x="446" y="122"/>
                </a:lnTo>
                <a:lnTo>
                  <a:pt x="446" y="122"/>
                </a:lnTo>
                <a:lnTo>
                  <a:pt x="446" y="122"/>
                </a:lnTo>
                <a:lnTo>
                  <a:pt x="446" y="122"/>
                </a:lnTo>
                <a:lnTo>
                  <a:pt x="444" y="122"/>
                </a:lnTo>
                <a:lnTo>
                  <a:pt x="444" y="122"/>
                </a:lnTo>
                <a:lnTo>
                  <a:pt x="442" y="122"/>
                </a:lnTo>
                <a:lnTo>
                  <a:pt x="442" y="122"/>
                </a:lnTo>
                <a:lnTo>
                  <a:pt x="440" y="122"/>
                </a:lnTo>
                <a:lnTo>
                  <a:pt x="440" y="122"/>
                </a:lnTo>
                <a:lnTo>
                  <a:pt x="438" y="122"/>
                </a:lnTo>
                <a:lnTo>
                  <a:pt x="438" y="122"/>
                </a:lnTo>
                <a:lnTo>
                  <a:pt x="438" y="122"/>
                </a:lnTo>
                <a:lnTo>
                  <a:pt x="438" y="122"/>
                </a:lnTo>
                <a:lnTo>
                  <a:pt x="438" y="122"/>
                </a:lnTo>
                <a:lnTo>
                  <a:pt x="438" y="122"/>
                </a:lnTo>
                <a:lnTo>
                  <a:pt x="438" y="122"/>
                </a:lnTo>
                <a:lnTo>
                  <a:pt x="438" y="122"/>
                </a:lnTo>
                <a:lnTo>
                  <a:pt x="438" y="122"/>
                </a:lnTo>
                <a:lnTo>
                  <a:pt x="438" y="122"/>
                </a:lnTo>
                <a:lnTo>
                  <a:pt x="440" y="122"/>
                </a:lnTo>
                <a:lnTo>
                  <a:pt x="440" y="122"/>
                </a:lnTo>
                <a:lnTo>
                  <a:pt x="440" y="122"/>
                </a:lnTo>
                <a:lnTo>
                  <a:pt x="442" y="122"/>
                </a:lnTo>
                <a:lnTo>
                  <a:pt x="442" y="122"/>
                </a:lnTo>
                <a:lnTo>
                  <a:pt x="444" y="122"/>
                </a:lnTo>
                <a:lnTo>
                  <a:pt x="444" y="122"/>
                </a:lnTo>
                <a:lnTo>
                  <a:pt x="446" y="122"/>
                </a:lnTo>
                <a:lnTo>
                  <a:pt x="446" y="122"/>
                </a:lnTo>
                <a:lnTo>
                  <a:pt x="446" y="122"/>
                </a:lnTo>
                <a:lnTo>
                  <a:pt x="446" y="122"/>
                </a:lnTo>
                <a:lnTo>
                  <a:pt x="448" y="122"/>
                </a:lnTo>
                <a:lnTo>
                  <a:pt x="448" y="122"/>
                </a:lnTo>
                <a:lnTo>
                  <a:pt x="450" y="122"/>
                </a:lnTo>
                <a:lnTo>
                  <a:pt x="450" y="122"/>
                </a:lnTo>
                <a:lnTo>
                  <a:pt x="452" y="122"/>
                </a:lnTo>
                <a:lnTo>
                  <a:pt x="452" y="122"/>
                </a:lnTo>
                <a:lnTo>
                  <a:pt x="452" y="122"/>
                </a:lnTo>
                <a:lnTo>
                  <a:pt x="452" y="122"/>
                </a:lnTo>
                <a:lnTo>
                  <a:pt x="454" y="122"/>
                </a:lnTo>
                <a:lnTo>
                  <a:pt x="454" y="122"/>
                </a:lnTo>
                <a:lnTo>
                  <a:pt x="456" y="122"/>
                </a:lnTo>
                <a:lnTo>
                  <a:pt x="456" y="124"/>
                </a:lnTo>
                <a:lnTo>
                  <a:pt x="458" y="124"/>
                </a:lnTo>
                <a:lnTo>
                  <a:pt x="458" y="124"/>
                </a:lnTo>
                <a:lnTo>
                  <a:pt x="458" y="124"/>
                </a:lnTo>
                <a:lnTo>
                  <a:pt x="458" y="124"/>
                </a:lnTo>
                <a:lnTo>
                  <a:pt x="458" y="124"/>
                </a:lnTo>
                <a:lnTo>
                  <a:pt x="458" y="124"/>
                </a:lnTo>
                <a:lnTo>
                  <a:pt x="456" y="124"/>
                </a:lnTo>
                <a:lnTo>
                  <a:pt x="456" y="124"/>
                </a:lnTo>
                <a:lnTo>
                  <a:pt x="456" y="124"/>
                </a:lnTo>
                <a:lnTo>
                  <a:pt x="456" y="124"/>
                </a:lnTo>
                <a:lnTo>
                  <a:pt x="454" y="124"/>
                </a:lnTo>
                <a:lnTo>
                  <a:pt x="454" y="124"/>
                </a:lnTo>
                <a:lnTo>
                  <a:pt x="454" y="124"/>
                </a:lnTo>
                <a:lnTo>
                  <a:pt x="452" y="124"/>
                </a:lnTo>
                <a:lnTo>
                  <a:pt x="452" y="124"/>
                </a:lnTo>
                <a:lnTo>
                  <a:pt x="450" y="124"/>
                </a:lnTo>
                <a:lnTo>
                  <a:pt x="448" y="124"/>
                </a:lnTo>
                <a:lnTo>
                  <a:pt x="448" y="124"/>
                </a:lnTo>
                <a:lnTo>
                  <a:pt x="448" y="124"/>
                </a:lnTo>
                <a:lnTo>
                  <a:pt x="448" y="124"/>
                </a:lnTo>
                <a:lnTo>
                  <a:pt x="448" y="124"/>
                </a:lnTo>
                <a:lnTo>
                  <a:pt x="446" y="124"/>
                </a:lnTo>
                <a:lnTo>
                  <a:pt x="444" y="124"/>
                </a:lnTo>
                <a:lnTo>
                  <a:pt x="444" y="126"/>
                </a:lnTo>
                <a:lnTo>
                  <a:pt x="442" y="126"/>
                </a:lnTo>
                <a:lnTo>
                  <a:pt x="440" y="124"/>
                </a:lnTo>
                <a:lnTo>
                  <a:pt x="440" y="124"/>
                </a:lnTo>
                <a:lnTo>
                  <a:pt x="438" y="124"/>
                </a:lnTo>
                <a:lnTo>
                  <a:pt x="438" y="124"/>
                </a:lnTo>
                <a:lnTo>
                  <a:pt x="436" y="124"/>
                </a:lnTo>
                <a:lnTo>
                  <a:pt x="436" y="124"/>
                </a:lnTo>
                <a:lnTo>
                  <a:pt x="436" y="124"/>
                </a:lnTo>
                <a:lnTo>
                  <a:pt x="436" y="124"/>
                </a:lnTo>
                <a:lnTo>
                  <a:pt x="436" y="124"/>
                </a:lnTo>
                <a:lnTo>
                  <a:pt x="436" y="124"/>
                </a:lnTo>
                <a:lnTo>
                  <a:pt x="434" y="124"/>
                </a:lnTo>
                <a:lnTo>
                  <a:pt x="432" y="124"/>
                </a:lnTo>
                <a:lnTo>
                  <a:pt x="432" y="124"/>
                </a:lnTo>
                <a:lnTo>
                  <a:pt x="432" y="124"/>
                </a:lnTo>
                <a:lnTo>
                  <a:pt x="432" y="124"/>
                </a:lnTo>
                <a:lnTo>
                  <a:pt x="430" y="124"/>
                </a:lnTo>
                <a:lnTo>
                  <a:pt x="430" y="122"/>
                </a:lnTo>
                <a:lnTo>
                  <a:pt x="430" y="122"/>
                </a:lnTo>
                <a:lnTo>
                  <a:pt x="434" y="122"/>
                </a:lnTo>
                <a:lnTo>
                  <a:pt x="434" y="122"/>
                </a:lnTo>
                <a:lnTo>
                  <a:pt x="434" y="122"/>
                </a:lnTo>
                <a:lnTo>
                  <a:pt x="434" y="122"/>
                </a:lnTo>
                <a:lnTo>
                  <a:pt x="436" y="122"/>
                </a:lnTo>
                <a:lnTo>
                  <a:pt x="436" y="120"/>
                </a:lnTo>
                <a:lnTo>
                  <a:pt x="436" y="120"/>
                </a:lnTo>
                <a:lnTo>
                  <a:pt x="436" y="120"/>
                </a:lnTo>
                <a:lnTo>
                  <a:pt x="436" y="120"/>
                </a:lnTo>
                <a:lnTo>
                  <a:pt x="436" y="120"/>
                </a:lnTo>
                <a:lnTo>
                  <a:pt x="436" y="120"/>
                </a:lnTo>
                <a:lnTo>
                  <a:pt x="436" y="120"/>
                </a:lnTo>
                <a:lnTo>
                  <a:pt x="436" y="120"/>
                </a:lnTo>
                <a:lnTo>
                  <a:pt x="436" y="120"/>
                </a:lnTo>
                <a:lnTo>
                  <a:pt x="436" y="120"/>
                </a:lnTo>
                <a:lnTo>
                  <a:pt x="438" y="120"/>
                </a:lnTo>
                <a:lnTo>
                  <a:pt x="438" y="120"/>
                </a:lnTo>
                <a:lnTo>
                  <a:pt x="438" y="120"/>
                </a:lnTo>
                <a:lnTo>
                  <a:pt x="440" y="120"/>
                </a:lnTo>
                <a:lnTo>
                  <a:pt x="442" y="120"/>
                </a:lnTo>
                <a:lnTo>
                  <a:pt x="442" y="120"/>
                </a:lnTo>
                <a:lnTo>
                  <a:pt x="444" y="120"/>
                </a:lnTo>
                <a:lnTo>
                  <a:pt x="444" y="120"/>
                </a:lnTo>
                <a:lnTo>
                  <a:pt x="444" y="120"/>
                </a:lnTo>
                <a:close/>
                <a:moveTo>
                  <a:pt x="228" y="248"/>
                </a:moveTo>
                <a:lnTo>
                  <a:pt x="228" y="248"/>
                </a:lnTo>
                <a:lnTo>
                  <a:pt x="228" y="248"/>
                </a:lnTo>
                <a:lnTo>
                  <a:pt x="228" y="248"/>
                </a:lnTo>
                <a:lnTo>
                  <a:pt x="226" y="248"/>
                </a:lnTo>
                <a:lnTo>
                  <a:pt x="226" y="248"/>
                </a:lnTo>
                <a:lnTo>
                  <a:pt x="226" y="248"/>
                </a:lnTo>
                <a:lnTo>
                  <a:pt x="226" y="248"/>
                </a:lnTo>
                <a:lnTo>
                  <a:pt x="226" y="248"/>
                </a:lnTo>
                <a:lnTo>
                  <a:pt x="226" y="248"/>
                </a:lnTo>
                <a:lnTo>
                  <a:pt x="226" y="248"/>
                </a:lnTo>
                <a:lnTo>
                  <a:pt x="226" y="248"/>
                </a:lnTo>
                <a:lnTo>
                  <a:pt x="226" y="248"/>
                </a:lnTo>
                <a:lnTo>
                  <a:pt x="226" y="248"/>
                </a:lnTo>
                <a:lnTo>
                  <a:pt x="226" y="248"/>
                </a:lnTo>
                <a:lnTo>
                  <a:pt x="228" y="248"/>
                </a:lnTo>
                <a:lnTo>
                  <a:pt x="228" y="248"/>
                </a:lnTo>
                <a:lnTo>
                  <a:pt x="228" y="248"/>
                </a:lnTo>
                <a:close/>
                <a:moveTo>
                  <a:pt x="234" y="248"/>
                </a:moveTo>
                <a:lnTo>
                  <a:pt x="234" y="250"/>
                </a:lnTo>
                <a:lnTo>
                  <a:pt x="232" y="250"/>
                </a:lnTo>
                <a:lnTo>
                  <a:pt x="230" y="250"/>
                </a:lnTo>
                <a:lnTo>
                  <a:pt x="230" y="250"/>
                </a:lnTo>
                <a:lnTo>
                  <a:pt x="230" y="250"/>
                </a:lnTo>
                <a:lnTo>
                  <a:pt x="230" y="250"/>
                </a:lnTo>
                <a:lnTo>
                  <a:pt x="230" y="250"/>
                </a:lnTo>
                <a:lnTo>
                  <a:pt x="230" y="250"/>
                </a:lnTo>
                <a:lnTo>
                  <a:pt x="230" y="250"/>
                </a:lnTo>
                <a:lnTo>
                  <a:pt x="230" y="248"/>
                </a:lnTo>
                <a:lnTo>
                  <a:pt x="230" y="248"/>
                </a:lnTo>
                <a:lnTo>
                  <a:pt x="230" y="248"/>
                </a:lnTo>
                <a:lnTo>
                  <a:pt x="230" y="248"/>
                </a:lnTo>
                <a:lnTo>
                  <a:pt x="232" y="248"/>
                </a:lnTo>
                <a:lnTo>
                  <a:pt x="232" y="248"/>
                </a:lnTo>
                <a:lnTo>
                  <a:pt x="232" y="248"/>
                </a:lnTo>
                <a:lnTo>
                  <a:pt x="232" y="248"/>
                </a:lnTo>
                <a:lnTo>
                  <a:pt x="232" y="248"/>
                </a:lnTo>
                <a:lnTo>
                  <a:pt x="232" y="248"/>
                </a:lnTo>
                <a:lnTo>
                  <a:pt x="234" y="248"/>
                </a:lnTo>
                <a:lnTo>
                  <a:pt x="234" y="248"/>
                </a:lnTo>
                <a:lnTo>
                  <a:pt x="234" y="248"/>
                </a:lnTo>
                <a:close/>
                <a:moveTo>
                  <a:pt x="126" y="120"/>
                </a:moveTo>
                <a:lnTo>
                  <a:pt x="126" y="120"/>
                </a:lnTo>
                <a:lnTo>
                  <a:pt x="124" y="120"/>
                </a:lnTo>
                <a:lnTo>
                  <a:pt x="124" y="120"/>
                </a:lnTo>
                <a:lnTo>
                  <a:pt x="124" y="120"/>
                </a:lnTo>
                <a:lnTo>
                  <a:pt x="124" y="120"/>
                </a:lnTo>
                <a:lnTo>
                  <a:pt x="126" y="120"/>
                </a:lnTo>
                <a:lnTo>
                  <a:pt x="126" y="120"/>
                </a:lnTo>
                <a:lnTo>
                  <a:pt x="126" y="120"/>
                </a:lnTo>
                <a:lnTo>
                  <a:pt x="128" y="120"/>
                </a:lnTo>
                <a:lnTo>
                  <a:pt x="128" y="120"/>
                </a:lnTo>
                <a:lnTo>
                  <a:pt x="128" y="120"/>
                </a:lnTo>
                <a:lnTo>
                  <a:pt x="128" y="120"/>
                </a:lnTo>
                <a:lnTo>
                  <a:pt x="126" y="120"/>
                </a:lnTo>
                <a:close/>
                <a:moveTo>
                  <a:pt x="494" y="82"/>
                </a:moveTo>
                <a:lnTo>
                  <a:pt x="494" y="84"/>
                </a:lnTo>
                <a:lnTo>
                  <a:pt x="492" y="84"/>
                </a:lnTo>
                <a:lnTo>
                  <a:pt x="492" y="82"/>
                </a:lnTo>
                <a:lnTo>
                  <a:pt x="492" y="82"/>
                </a:lnTo>
                <a:lnTo>
                  <a:pt x="492" y="82"/>
                </a:lnTo>
                <a:lnTo>
                  <a:pt x="492" y="82"/>
                </a:lnTo>
                <a:lnTo>
                  <a:pt x="492" y="82"/>
                </a:lnTo>
                <a:lnTo>
                  <a:pt x="492" y="82"/>
                </a:lnTo>
                <a:lnTo>
                  <a:pt x="492" y="82"/>
                </a:lnTo>
                <a:lnTo>
                  <a:pt x="492" y="82"/>
                </a:lnTo>
                <a:lnTo>
                  <a:pt x="490" y="82"/>
                </a:lnTo>
                <a:lnTo>
                  <a:pt x="490" y="82"/>
                </a:lnTo>
                <a:lnTo>
                  <a:pt x="490" y="82"/>
                </a:lnTo>
                <a:lnTo>
                  <a:pt x="492" y="82"/>
                </a:lnTo>
                <a:lnTo>
                  <a:pt x="492" y="82"/>
                </a:lnTo>
                <a:lnTo>
                  <a:pt x="492" y="82"/>
                </a:lnTo>
                <a:lnTo>
                  <a:pt x="496" y="82"/>
                </a:lnTo>
                <a:lnTo>
                  <a:pt x="496" y="82"/>
                </a:lnTo>
                <a:lnTo>
                  <a:pt x="496" y="82"/>
                </a:lnTo>
                <a:lnTo>
                  <a:pt x="496" y="82"/>
                </a:lnTo>
                <a:lnTo>
                  <a:pt x="496" y="82"/>
                </a:lnTo>
                <a:lnTo>
                  <a:pt x="494" y="82"/>
                </a:lnTo>
                <a:lnTo>
                  <a:pt x="494" y="82"/>
                </a:lnTo>
                <a:lnTo>
                  <a:pt x="494" y="82"/>
                </a:lnTo>
                <a:close/>
                <a:moveTo>
                  <a:pt x="114" y="194"/>
                </a:moveTo>
                <a:lnTo>
                  <a:pt x="114" y="194"/>
                </a:lnTo>
                <a:lnTo>
                  <a:pt x="114" y="194"/>
                </a:lnTo>
                <a:lnTo>
                  <a:pt x="114" y="194"/>
                </a:lnTo>
                <a:lnTo>
                  <a:pt x="114" y="194"/>
                </a:lnTo>
                <a:lnTo>
                  <a:pt x="114" y="194"/>
                </a:lnTo>
                <a:lnTo>
                  <a:pt x="114" y="192"/>
                </a:lnTo>
                <a:lnTo>
                  <a:pt x="114" y="192"/>
                </a:lnTo>
                <a:lnTo>
                  <a:pt x="116" y="192"/>
                </a:lnTo>
                <a:lnTo>
                  <a:pt x="116" y="192"/>
                </a:lnTo>
                <a:lnTo>
                  <a:pt x="116" y="192"/>
                </a:lnTo>
                <a:lnTo>
                  <a:pt x="116" y="192"/>
                </a:lnTo>
                <a:lnTo>
                  <a:pt x="116" y="194"/>
                </a:lnTo>
                <a:lnTo>
                  <a:pt x="116" y="194"/>
                </a:lnTo>
                <a:lnTo>
                  <a:pt x="116" y="194"/>
                </a:lnTo>
                <a:lnTo>
                  <a:pt x="114" y="194"/>
                </a:lnTo>
                <a:close/>
                <a:moveTo>
                  <a:pt x="504" y="106"/>
                </a:moveTo>
                <a:lnTo>
                  <a:pt x="504" y="106"/>
                </a:lnTo>
                <a:lnTo>
                  <a:pt x="502" y="106"/>
                </a:lnTo>
                <a:lnTo>
                  <a:pt x="500" y="104"/>
                </a:lnTo>
                <a:lnTo>
                  <a:pt x="500" y="104"/>
                </a:lnTo>
                <a:lnTo>
                  <a:pt x="500" y="104"/>
                </a:lnTo>
                <a:lnTo>
                  <a:pt x="500" y="104"/>
                </a:lnTo>
                <a:lnTo>
                  <a:pt x="500" y="104"/>
                </a:lnTo>
                <a:lnTo>
                  <a:pt x="502" y="104"/>
                </a:lnTo>
                <a:lnTo>
                  <a:pt x="502" y="104"/>
                </a:lnTo>
                <a:lnTo>
                  <a:pt x="502" y="104"/>
                </a:lnTo>
                <a:lnTo>
                  <a:pt x="504" y="104"/>
                </a:lnTo>
                <a:lnTo>
                  <a:pt x="504" y="104"/>
                </a:lnTo>
                <a:lnTo>
                  <a:pt x="504" y="104"/>
                </a:lnTo>
                <a:lnTo>
                  <a:pt x="504" y="104"/>
                </a:lnTo>
                <a:lnTo>
                  <a:pt x="504" y="104"/>
                </a:lnTo>
                <a:lnTo>
                  <a:pt x="504" y="104"/>
                </a:lnTo>
                <a:lnTo>
                  <a:pt x="504" y="104"/>
                </a:lnTo>
                <a:lnTo>
                  <a:pt x="504" y="104"/>
                </a:lnTo>
                <a:lnTo>
                  <a:pt x="504" y="104"/>
                </a:lnTo>
                <a:lnTo>
                  <a:pt x="504" y="104"/>
                </a:lnTo>
                <a:lnTo>
                  <a:pt x="504" y="104"/>
                </a:lnTo>
                <a:lnTo>
                  <a:pt x="504" y="106"/>
                </a:lnTo>
                <a:lnTo>
                  <a:pt x="504" y="106"/>
                </a:lnTo>
                <a:close/>
                <a:moveTo>
                  <a:pt x="138" y="192"/>
                </a:moveTo>
                <a:lnTo>
                  <a:pt x="136" y="194"/>
                </a:lnTo>
                <a:lnTo>
                  <a:pt x="136" y="194"/>
                </a:lnTo>
                <a:lnTo>
                  <a:pt x="136" y="194"/>
                </a:lnTo>
                <a:lnTo>
                  <a:pt x="136" y="194"/>
                </a:lnTo>
                <a:lnTo>
                  <a:pt x="136" y="194"/>
                </a:lnTo>
                <a:lnTo>
                  <a:pt x="136" y="194"/>
                </a:lnTo>
                <a:lnTo>
                  <a:pt x="134" y="194"/>
                </a:lnTo>
                <a:lnTo>
                  <a:pt x="134" y="194"/>
                </a:lnTo>
                <a:lnTo>
                  <a:pt x="132" y="194"/>
                </a:lnTo>
                <a:lnTo>
                  <a:pt x="132" y="194"/>
                </a:lnTo>
                <a:lnTo>
                  <a:pt x="130" y="194"/>
                </a:lnTo>
                <a:lnTo>
                  <a:pt x="130" y="194"/>
                </a:lnTo>
                <a:lnTo>
                  <a:pt x="130" y="194"/>
                </a:lnTo>
                <a:lnTo>
                  <a:pt x="130" y="194"/>
                </a:lnTo>
                <a:lnTo>
                  <a:pt x="130" y="194"/>
                </a:lnTo>
                <a:lnTo>
                  <a:pt x="130" y="194"/>
                </a:lnTo>
                <a:lnTo>
                  <a:pt x="130" y="194"/>
                </a:lnTo>
                <a:lnTo>
                  <a:pt x="130" y="194"/>
                </a:lnTo>
                <a:lnTo>
                  <a:pt x="130" y="194"/>
                </a:lnTo>
                <a:lnTo>
                  <a:pt x="132" y="194"/>
                </a:lnTo>
                <a:lnTo>
                  <a:pt x="132" y="192"/>
                </a:lnTo>
                <a:lnTo>
                  <a:pt x="132" y="192"/>
                </a:lnTo>
                <a:lnTo>
                  <a:pt x="132" y="192"/>
                </a:lnTo>
                <a:lnTo>
                  <a:pt x="136" y="192"/>
                </a:lnTo>
                <a:lnTo>
                  <a:pt x="136" y="192"/>
                </a:lnTo>
                <a:lnTo>
                  <a:pt x="136" y="192"/>
                </a:lnTo>
                <a:lnTo>
                  <a:pt x="138" y="192"/>
                </a:lnTo>
                <a:lnTo>
                  <a:pt x="138" y="192"/>
                </a:lnTo>
                <a:lnTo>
                  <a:pt x="138" y="192"/>
                </a:lnTo>
                <a:lnTo>
                  <a:pt x="138" y="192"/>
                </a:lnTo>
                <a:close/>
                <a:moveTo>
                  <a:pt x="134" y="168"/>
                </a:moveTo>
                <a:lnTo>
                  <a:pt x="134" y="168"/>
                </a:lnTo>
                <a:lnTo>
                  <a:pt x="136" y="168"/>
                </a:lnTo>
                <a:lnTo>
                  <a:pt x="136" y="168"/>
                </a:lnTo>
                <a:lnTo>
                  <a:pt x="138" y="168"/>
                </a:lnTo>
                <a:lnTo>
                  <a:pt x="138" y="168"/>
                </a:lnTo>
                <a:lnTo>
                  <a:pt x="138" y="168"/>
                </a:lnTo>
                <a:lnTo>
                  <a:pt x="140" y="168"/>
                </a:lnTo>
                <a:lnTo>
                  <a:pt x="140" y="168"/>
                </a:lnTo>
                <a:lnTo>
                  <a:pt x="140" y="170"/>
                </a:lnTo>
                <a:lnTo>
                  <a:pt x="142" y="170"/>
                </a:lnTo>
                <a:lnTo>
                  <a:pt x="142" y="170"/>
                </a:lnTo>
                <a:lnTo>
                  <a:pt x="142" y="170"/>
                </a:lnTo>
                <a:lnTo>
                  <a:pt x="140" y="170"/>
                </a:lnTo>
                <a:lnTo>
                  <a:pt x="140" y="170"/>
                </a:lnTo>
                <a:lnTo>
                  <a:pt x="140" y="170"/>
                </a:lnTo>
                <a:lnTo>
                  <a:pt x="140" y="172"/>
                </a:lnTo>
                <a:lnTo>
                  <a:pt x="140" y="172"/>
                </a:lnTo>
                <a:lnTo>
                  <a:pt x="142" y="172"/>
                </a:lnTo>
                <a:lnTo>
                  <a:pt x="142" y="172"/>
                </a:lnTo>
                <a:lnTo>
                  <a:pt x="140" y="172"/>
                </a:lnTo>
                <a:lnTo>
                  <a:pt x="142" y="172"/>
                </a:lnTo>
                <a:lnTo>
                  <a:pt x="142" y="172"/>
                </a:lnTo>
                <a:lnTo>
                  <a:pt x="140" y="172"/>
                </a:lnTo>
                <a:lnTo>
                  <a:pt x="140" y="172"/>
                </a:lnTo>
                <a:lnTo>
                  <a:pt x="138" y="172"/>
                </a:lnTo>
                <a:lnTo>
                  <a:pt x="138" y="174"/>
                </a:lnTo>
                <a:lnTo>
                  <a:pt x="136" y="174"/>
                </a:lnTo>
                <a:lnTo>
                  <a:pt x="136" y="174"/>
                </a:lnTo>
                <a:lnTo>
                  <a:pt x="136" y="174"/>
                </a:lnTo>
                <a:lnTo>
                  <a:pt x="132" y="174"/>
                </a:lnTo>
                <a:lnTo>
                  <a:pt x="132" y="174"/>
                </a:lnTo>
                <a:lnTo>
                  <a:pt x="132" y="174"/>
                </a:lnTo>
                <a:lnTo>
                  <a:pt x="132" y="174"/>
                </a:lnTo>
                <a:lnTo>
                  <a:pt x="130" y="176"/>
                </a:lnTo>
                <a:lnTo>
                  <a:pt x="130" y="176"/>
                </a:lnTo>
                <a:lnTo>
                  <a:pt x="128" y="176"/>
                </a:lnTo>
                <a:lnTo>
                  <a:pt x="128" y="176"/>
                </a:lnTo>
                <a:lnTo>
                  <a:pt x="128" y="176"/>
                </a:lnTo>
                <a:lnTo>
                  <a:pt x="126" y="176"/>
                </a:lnTo>
                <a:lnTo>
                  <a:pt x="122" y="176"/>
                </a:lnTo>
                <a:lnTo>
                  <a:pt x="120" y="176"/>
                </a:lnTo>
                <a:lnTo>
                  <a:pt x="120" y="176"/>
                </a:lnTo>
                <a:lnTo>
                  <a:pt x="118" y="176"/>
                </a:lnTo>
                <a:lnTo>
                  <a:pt x="118" y="176"/>
                </a:lnTo>
                <a:lnTo>
                  <a:pt x="118" y="176"/>
                </a:lnTo>
                <a:lnTo>
                  <a:pt x="118" y="176"/>
                </a:lnTo>
                <a:lnTo>
                  <a:pt x="116" y="176"/>
                </a:lnTo>
                <a:lnTo>
                  <a:pt x="116" y="176"/>
                </a:lnTo>
                <a:lnTo>
                  <a:pt x="116" y="176"/>
                </a:lnTo>
                <a:lnTo>
                  <a:pt x="114" y="176"/>
                </a:lnTo>
                <a:lnTo>
                  <a:pt x="114" y="176"/>
                </a:lnTo>
                <a:lnTo>
                  <a:pt x="114" y="174"/>
                </a:lnTo>
                <a:lnTo>
                  <a:pt x="114" y="174"/>
                </a:lnTo>
                <a:lnTo>
                  <a:pt x="114" y="174"/>
                </a:lnTo>
                <a:lnTo>
                  <a:pt x="114" y="174"/>
                </a:lnTo>
                <a:lnTo>
                  <a:pt x="118" y="174"/>
                </a:lnTo>
                <a:lnTo>
                  <a:pt x="118" y="174"/>
                </a:lnTo>
                <a:lnTo>
                  <a:pt x="118" y="174"/>
                </a:lnTo>
                <a:lnTo>
                  <a:pt x="120" y="174"/>
                </a:lnTo>
                <a:lnTo>
                  <a:pt x="120" y="174"/>
                </a:lnTo>
                <a:lnTo>
                  <a:pt x="120" y="174"/>
                </a:lnTo>
                <a:lnTo>
                  <a:pt x="122" y="174"/>
                </a:lnTo>
                <a:lnTo>
                  <a:pt x="122" y="174"/>
                </a:lnTo>
                <a:lnTo>
                  <a:pt x="122" y="174"/>
                </a:lnTo>
                <a:lnTo>
                  <a:pt x="124" y="174"/>
                </a:lnTo>
                <a:lnTo>
                  <a:pt x="124" y="174"/>
                </a:lnTo>
                <a:lnTo>
                  <a:pt x="124" y="174"/>
                </a:lnTo>
                <a:lnTo>
                  <a:pt x="124" y="174"/>
                </a:lnTo>
                <a:lnTo>
                  <a:pt x="124" y="174"/>
                </a:lnTo>
                <a:lnTo>
                  <a:pt x="122" y="174"/>
                </a:lnTo>
                <a:lnTo>
                  <a:pt x="122" y="174"/>
                </a:lnTo>
                <a:lnTo>
                  <a:pt x="122" y="174"/>
                </a:lnTo>
                <a:lnTo>
                  <a:pt x="122" y="174"/>
                </a:lnTo>
                <a:lnTo>
                  <a:pt x="122" y="172"/>
                </a:lnTo>
                <a:lnTo>
                  <a:pt x="124" y="172"/>
                </a:lnTo>
                <a:lnTo>
                  <a:pt x="124" y="172"/>
                </a:lnTo>
                <a:lnTo>
                  <a:pt x="124" y="172"/>
                </a:lnTo>
                <a:lnTo>
                  <a:pt x="124" y="172"/>
                </a:lnTo>
                <a:lnTo>
                  <a:pt x="124" y="172"/>
                </a:lnTo>
                <a:lnTo>
                  <a:pt x="124" y="172"/>
                </a:lnTo>
                <a:lnTo>
                  <a:pt x="124" y="172"/>
                </a:lnTo>
                <a:lnTo>
                  <a:pt x="122" y="172"/>
                </a:lnTo>
                <a:lnTo>
                  <a:pt x="122" y="172"/>
                </a:lnTo>
                <a:lnTo>
                  <a:pt x="122" y="172"/>
                </a:lnTo>
                <a:lnTo>
                  <a:pt x="122" y="174"/>
                </a:lnTo>
                <a:lnTo>
                  <a:pt x="122" y="174"/>
                </a:lnTo>
                <a:lnTo>
                  <a:pt x="120" y="174"/>
                </a:lnTo>
                <a:lnTo>
                  <a:pt x="120" y="174"/>
                </a:lnTo>
                <a:lnTo>
                  <a:pt x="118" y="174"/>
                </a:lnTo>
                <a:lnTo>
                  <a:pt x="120" y="174"/>
                </a:lnTo>
                <a:lnTo>
                  <a:pt x="120" y="174"/>
                </a:lnTo>
                <a:lnTo>
                  <a:pt x="120" y="172"/>
                </a:lnTo>
                <a:lnTo>
                  <a:pt x="120" y="174"/>
                </a:lnTo>
                <a:lnTo>
                  <a:pt x="118" y="174"/>
                </a:lnTo>
                <a:lnTo>
                  <a:pt x="118" y="174"/>
                </a:lnTo>
                <a:lnTo>
                  <a:pt x="118" y="174"/>
                </a:lnTo>
                <a:lnTo>
                  <a:pt x="118" y="172"/>
                </a:lnTo>
                <a:lnTo>
                  <a:pt x="118" y="172"/>
                </a:lnTo>
                <a:lnTo>
                  <a:pt x="120" y="172"/>
                </a:lnTo>
                <a:lnTo>
                  <a:pt x="120" y="172"/>
                </a:lnTo>
                <a:lnTo>
                  <a:pt x="118" y="172"/>
                </a:lnTo>
                <a:lnTo>
                  <a:pt x="118" y="172"/>
                </a:lnTo>
                <a:lnTo>
                  <a:pt x="118" y="172"/>
                </a:lnTo>
                <a:lnTo>
                  <a:pt x="118" y="172"/>
                </a:lnTo>
                <a:lnTo>
                  <a:pt x="118" y="172"/>
                </a:lnTo>
                <a:lnTo>
                  <a:pt x="116" y="172"/>
                </a:lnTo>
                <a:lnTo>
                  <a:pt x="114" y="172"/>
                </a:lnTo>
                <a:lnTo>
                  <a:pt x="112" y="172"/>
                </a:lnTo>
                <a:lnTo>
                  <a:pt x="112" y="172"/>
                </a:lnTo>
                <a:lnTo>
                  <a:pt x="110" y="172"/>
                </a:lnTo>
                <a:lnTo>
                  <a:pt x="110" y="172"/>
                </a:lnTo>
                <a:lnTo>
                  <a:pt x="110" y="172"/>
                </a:lnTo>
                <a:lnTo>
                  <a:pt x="108" y="170"/>
                </a:lnTo>
                <a:lnTo>
                  <a:pt x="108" y="170"/>
                </a:lnTo>
                <a:lnTo>
                  <a:pt x="110" y="170"/>
                </a:lnTo>
                <a:lnTo>
                  <a:pt x="110" y="170"/>
                </a:lnTo>
                <a:lnTo>
                  <a:pt x="110" y="170"/>
                </a:lnTo>
                <a:lnTo>
                  <a:pt x="112" y="170"/>
                </a:lnTo>
                <a:lnTo>
                  <a:pt x="112" y="170"/>
                </a:lnTo>
                <a:lnTo>
                  <a:pt x="112" y="170"/>
                </a:lnTo>
                <a:lnTo>
                  <a:pt x="112" y="170"/>
                </a:lnTo>
                <a:lnTo>
                  <a:pt x="114" y="170"/>
                </a:lnTo>
                <a:lnTo>
                  <a:pt x="114" y="170"/>
                </a:lnTo>
                <a:lnTo>
                  <a:pt x="114" y="170"/>
                </a:lnTo>
                <a:lnTo>
                  <a:pt x="112" y="170"/>
                </a:lnTo>
                <a:lnTo>
                  <a:pt x="112" y="170"/>
                </a:lnTo>
                <a:lnTo>
                  <a:pt x="112" y="170"/>
                </a:lnTo>
                <a:lnTo>
                  <a:pt x="112" y="170"/>
                </a:lnTo>
                <a:lnTo>
                  <a:pt x="110" y="170"/>
                </a:lnTo>
                <a:lnTo>
                  <a:pt x="110" y="170"/>
                </a:lnTo>
                <a:lnTo>
                  <a:pt x="110" y="168"/>
                </a:lnTo>
                <a:lnTo>
                  <a:pt x="110" y="168"/>
                </a:lnTo>
                <a:lnTo>
                  <a:pt x="110" y="168"/>
                </a:lnTo>
                <a:lnTo>
                  <a:pt x="110" y="168"/>
                </a:lnTo>
                <a:lnTo>
                  <a:pt x="112" y="168"/>
                </a:lnTo>
                <a:lnTo>
                  <a:pt x="112" y="166"/>
                </a:lnTo>
                <a:lnTo>
                  <a:pt x="112" y="166"/>
                </a:lnTo>
                <a:lnTo>
                  <a:pt x="112" y="166"/>
                </a:lnTo>
                <a:lnTo>
                  <a:pt x="114" y="166"/>
                </a:lnTo>
                <a:lnTo>
                  <a:pt x="114" y="166"/>
                </a:lnTo>
                <a:lnTo>
                  <a:pt x="114" y="166"/>
                </a:lnTo>
                <a:lnTo>
                  <a:pt x="114" y="166"/>
                </a:lnTo>
                <a:lnTo>
                  <a:pt x="116" y="168"/>
                </a:lnTo>
                <a:lnTo>
                  <a:pt x="116" y="168"/>
                </a:lnTo>
                <a:lnTo>
                  <a:pt x="116" y="168"/>
                </a:lnTo>
                <a:lnTo>
                  <a:pt x="116" y="168"/>
                </a:lnTo>
                <a:lnTo>
                  <a:pt x="118" y="168"/>
                </a:lnTo>
                <a:lnTo>
                  <a:pt x="118" y="168"/>
                </a:lnTo>
                <a:lnTo>
                  <a:pt x="118" y="168"/>
                </a:lnTo>
                <a:lnTo>
                  <a:pt x="116" y="166"/>
                </a:lnTo>
                <a:lnTo>
                  <a:pt x="116" y="166"/>
                </a:lnTo>
                <a:lnTo>
                  <a:pt x="114" y="166"/>
                </a:lnTo>
                <a:lnTo>
                  <a:pt x="114" y="166"/>
                </a:lnTo>
                <a:lnTo>
                  <a:pt x="112" y="166"/>
                </a:lnTo>
                <a:lnTo>
                  <a:pt x="112" y="166"/>
                </a:lnTo>
                <a:lnTo>
                  <a:pt x="112" y="164"/>
                </a:lnTo>
                <a:lnTo>
                  <a:pt x="114" y="164"/>
                </a:lnTo>
                <a:lnTo>
                  <a:pt x="114" y="164"/>
                </a:lnTo>
                <a:lnTo>
                  <a:pt x="114" y="164"/>
                </a:lnTo>
                <a:lnTo>
                  <a:pt x="114" y="162"/>
                </a:lnTo>
                <a:lnTo>
                  <a:pt x="116" y="162"/>
                </a:lnTo>
                <a:lnTo>
                  <a:pt x="118" y="162"/>
                </a:lnTo>
                <a:lnTo>
                  <a:pt x="118" y="162"/>
                </a:lnTo>
                <a:lnTo>
                  <a:pt x="120" y="162"/>
                </a:lnTo>
                <a:lnTo>
                  <a:pt x="124" y="162"/>
                </a:lnTo>
                <a:lnTo>
                  <a:pt x="124" y="162"/>
                </a:lnTo>
                <a:lnTo>
                  <a:pt x="124" y="162"/>
                </a:lnTo>
                <a:lnTo>
                  <a:pt x="126" y="162"/>
                </a:lnTo>
                <a:lnTo>
                  <a:pt x="126" y="162"/>
                </a:lnTo>
                <a:lnTo>
                  <a:pt x="128" y="162"/>
                </a:lnTo>
                <a:lnTo>
                  <a:pt x="128" y="162"/>
                </a:lnTo>
                <a:lnTo>
                  <a:pt x="128" y="162"/>
                </a:lnTo>
                <a:lnTo>
                  <a:pt x="130" y="164"/>
                </a:lnTo>
                <a:lnTo>
                  <a:pt x="130" y="164"/>
                </a:lnTo>
                <a:lnTo>
                  <a:pt x="132" y="164"/>
                </a:lnTo>
                <a:lnTo>
                  <a:pt x="132" y="164"/>
                </a:lnTo>
                <a:lnTo>
                  <a:pt x="132" y="166"/>
                </a:lnTo>
                <a:lnTo>
                  <a:pt x="132" y="166"/>
                </a:lnTo>
                <a:lnTo>
                  <a:pt x="132" y="166"/>
                </a:lnTo>
                <a:lnTo>
                  <a:pt x="132" y="166"/>
                </a:lnTo>
                <a:lnTo>
                  <a:pt x="132" y="166"/>
                </a:lnTo>
                <a:lnTo>
                  <a:pt x="134" y="166"/>
                </a:lnTo>
                <a:lnTo>
                  <a:pt x="134" y="168"/>
                </a:lnTo>
                <a:lnTo>
                  <a:pt x="134" y="168"/>
                </a:lnTo>
                <a:close/>
                <a:moveTo>
                  <a:pt x="516" y="96"/>
                </a:moveTo>
                <a:lnTo>
                  <a:pt x="516" y="96"/>
                </a:lnTo>
                <a:lnTo>
                  <a:pt x="514" y="96"/>
                </a:lnTo>
                <a:lnTo>
                  <a:pt x="514" y="96"/>
                </a:lnTo>
                <a:lnTo>
                  <a:pt x="514" y="96"/>
                </a:lnTo>
                <a:lnTo>
                  <a:pt x="514" y="96"/>
                </a:lnTo>
                <a:lnTo>
                  <a:pt x="514" y="96"/>
                </a:lnTo>
                <a:lnTo>
                  <a:pt x="514" y="96"/>
                </a:lnTo>
                <a:lnTo>
                  <a:pt x="512" y="96"/>
                </a:lnTo>
                <a:lnTo>
                  <a:pt x="512" y="96"/>
                </a:lnTo>
                <a:lnTo>
                  <a:pt x="512" y="96"/>
                </a:lnTo>
                <a:lnTo>
                  <a:pt x="512" y="96"/>
                </a:lnTo>
                <a:lnTo>
                  <a:pt x="512" y="96"/>
                </a:lnTo>
                <a:lnTo>
                  <a:pt x="514" y="98"/>
                </a:lnTo>
                <a:lnTo>
                  <a:pt x="514" y="98"/>
                </a:lnTo>
                <a:lnTo>
                  <a:pt x="514" y="98"/>
                </a:lnTo>
                <a:lnTo>
                  <a:pt x="516" y="98"/>
                </a:lnTo>
                <a:lnTo>
                  <a:pt x="516" y="98"/>
                </a:lnTo>
                <a:lnTo>
                  <a:pt x="516" y="98"/>
                </a:lnTo>
                <a:lnTo>
                  <a:pt x="516" y="98"/>
                </a:lnTo>
                <a:lnTo>
                  <a:pt x="518" y="98"/>
                </a:lnTo>
                <a:lnTo>
                  <a:pt x="518" y="98"/>
                </a:lnTo>
                <a:lnTo>
                  <a:pt x="518" y="98"/>
                </a:lnTo>
                <a:lnTo>
                  <a:pt x="518" y="98"/>
                </a:lnTo>
                <a:lnTo>
                  <a:pt x="518" y="98"/>
                </a:lnTo>
                <a:lnTo>
                  <a:pt x="518" y="96"/>
                </a:lnTo>
                <a:lnTo>
                  <a:pt x="520" y="96"/>
                </a:lnTo>
                <a:lnTo>
                  <a:pt x="520" y="98"/>
                </a:lnTo>
                <a:lnTo>
                  <a:pt x="520" y="98"/>
                </a:lnTo>
                <a:lnTo>
                  <a:pt x="520" y="98"/>
                </a:lnTo>
                <a:lnTo>
                  <a:pt x="520" y="98"/>
                </a:lnTo>
                <a:lnTo>
                  <a:pt x="518" y="98"/>
                </a:lnTo>
                <a:lnTo>
                  <a:pt x="518" y="100"/>
                </a:lnTo>
                <a:lnTo>
                  <a:pt x="516" y="100"/>
                </a:lnTo>
                <a:lnTo>
                  <a:pt x="516" y="100"/>
                </a:lnTo>
                <a:lnTo>
                  <a:pt x="516" y="100"/>
                </a:lnTo>
                <a:lnTo>
                  <a:pt x="516" y="100"/>
                </a:lnTo>
                <a:lnTo>
                  <a:pt x="516" y="100"/>
                </a:lnTo>
                <a:lnTo>
                  <a:pt x="516" y="100"/>
                </a:lnTo>
                <a:lnTo>
                  <a:pt x="514" y="98"/>
                </a:lnTo>
                <a:lnTo>
                  <a:pt x="514" y="98"/>
                </a:lnTo>
                <a:lnTo>
                  <a:pt x="512" y="98"/>
                </a:lnTo>
                <a:lnTo>
                  <a:pt x="512" y="98"/>
                </a:lnTo>
                <a:lnTo>
                  <a:pt x="512" y="98"/>
                </a:lnTo>
                <a:lnTo>
                  <a:pt x="512" y="98"/>
                </a:lnTo>
                <a:lnTo>
                  <a:pt x="510" y="98"/>
                </a:lnTo>
                <a:lnTo>
                  <a:pt x="510" y="100"/>
                </a:lnTo>
                <a:lnTo>
                  <a:pt x="510" y="100"/>
                </a:lnTo>
                <a:lnTo>
                  <a:pt x="508" y="100"/>
                </a:lnTo>
                <a:lnTo>
                  <a:pt x="508" y="100"/>
                </a:lnTo>
                <a:lnTo>
                  <a:pt x="508" y="100"/>
                </a:lnTo>
                <a:lnTo>
                  <a:pt x="508" y="100"/>
                </a:lnTo>
                <a:lnTo>
                  <a:pt x="508" y="100"/>
                </a:lnTo>
                <a:lnTo>
                  <a:pt x="506" y="100"/>
                </a:lnTo>
                <a:lnTo>
                  <a:pt x="506" y="100"/>
                </a:lnTo>
                <a:lnTo>
                  <a:pt x="506" y="100"/>
                </a:lnTo>
                <a:lnTo>
                  <a:pt x="506" y="100"/>
                </a:lnTo>
                <a:lnTo>
                  <a:pt x="504" y="100"/>
                </a:lnTo>
                <a:lnTo>
                  <a:pt x="504" y="100"/>
                </a:lnTo>
                <a:lnTo>
                  <a:pt x="504" y="100"/>
                </a:lnTo>
                <a:lnTo>
                  <a:pt x="504" y="98"/>
                </a:lnTo>
                <a:lnTo>
                  <a:pt x="504" y="98"/>
                </a:lnTo>
                <a:lnTo>
                  <a:pt x="504" y="98"/>
                </a:lnTo>
                <a:lnTo>
                  <a:pt x="504" y="98"/>
                </a:lnTo>
                <a:lnTo>
                  <a:pt x="504" y="98"/>
                </a:lnTo>
                <a:lnTo>
                  <a:pt x="506" y="98"/>
                </a:lnTo>
                <a:lnTo>
                  <a:pt x="506" y="96"/>
                </a:lnTo>
                <a:lnTo>
                  <a:pt x="506" y="96"/>
                </a:lnTo>
                <a:lnTo>
                  <a:pt x="506" y="96"/>
                </a:lnTo>
                <a:lnTo>
                  <a:pt x="506" y="96"/>
                </a:lnTo>
                <a:lnTo>
                  <a:pt x="506" y="94"/>
                </a:lnTo>
                <a:lnTo>
                  <a:pt x="506" y="94"/>
                </a:lnTo>
                <a:lnTo>
                  <a:pt x="506" y="94"/>
                </a:lnTo>
                <a:lnTo>
                  <a:pt x="508" y="94"/>
                </a:lnTo>
                <a:lnTo>
                  <a:pt x="508" y="94"/>
                </a:lnTo>
                <a:lnTo>
                  <a:pt x="508" y="94"/>
                </a:lnTo>
                <a:lnTo>
                  <a:pt x="510" y="94"/>
                </a:lnTo>
                <a:lnTo>
                  <a:pt x="510" y="94"/>
                </a:lnTo>
                <a:lnTo>
                  <a:pt x="510" y="94"/>
                </a:lnTo>
                <a:lnTo>
                  <a:pt x="510" y="94"/>
                </a:lnTo>
                <a:lnTo>
                  <a:pt x="510" y="96"/>
                </a:lnTo>
                <a:lnTo>
                  <a:pt x="510" y="96"/>
                </a:lnTo>
                <a:lnTo>
                  <a:pt x="510" y="96"/>
                </a:lnTo>
                <a:lnTo>
                  <a:pt x="512" y="96"/>
                </a:lnTo>
                <a:lnTo>
                  <a:pt x="512" y="96"/>
                </a:lnTo>
                <a:lnTo>
                  <a:pt x="512" y="94"/>
                </a:lnTo>
                <a:lnTo>
                  <a:pt x="512" y="94"/>
                </a:lnTo>
                <a:lnTo>
                  <a:pt x="512" y="94"/>
                </a:lnTo>
                <a:lnTo>
                  <a:pt x="512" y="94"/>
                </a:lnTo>
                <a:lnTo>
                  <a:pt x="512" y="94"/>
                </a:lnTo>
                <a:lnTo>
                  <a:pt x="512" y="94"/>
                </a:lnTo>
                <a:lnTo>
                  <a:pt x="514" y="94"/>
                </a:lnTo>
                <a:lnTo>
                  <a:pt x="514" y="94"/>
                </a:lnTo>
                <a:lnTo>
                  <a:pt x="514" y="94"/>
                </a:lnTo>
                <a:lnTo>
                  <a:pt x="514" y="94"/>
                </a:lnTo>
                <a:lnTo>
                  <a:pt x="514" y="94"/>
                </a:lnTo>
                <a:lnTo>
                  <a:pt x="514" y="94"/>
                </a:lnTo>
                <a:lnTo>
                  <a:pt x="516" y="94"/>
                </a:lnTo>
                <a:lnTo>
                  <a:pt x="516" y="94"/>
                </a:lnTo>
                <a:lnTo>
                  <a:pt x="516" y="96"/>
                </a:lnTo>
                <a:close/>
                <a:moveTo>
                  <a:pt x="488" y="82"/>
                </a:moveTo>
                <a:lnTo>
                  <a:pt x="490" y="82"/>
                </a:lnTo>
                <a:lnTo>
                  <a:pt x="492" y="82"/>
                </a:lnTo>
                <a:lnTo>
                  <a:pt x="492" y="82"/>
                </a:lnTo>
                <a:lnTo>
                  <a:pt x="492" y="82"/>
                </a:lnTo>
                <a:lnTo>
                  <a:pt x="492" y="84"/>
                </a:lnTo>
                <a:lnTo>
                  <a:pt x="492" y="84"/>
                </a:lnTo>
                <a:lnTo>
                  <a:pt x="492" y="84"/>
                </a:lnTo>
                <a:lnTo>
                  <a:pt x="492" y="84"/>
                </a:lnTo>
                <a:lnTo>
                  <a:pt x="492" y="84"/>
                </a:lnTo>
                <a:lnTo>
                  <a:pt x="492" y="82"/>
                </a:lnTo>
                <a:lnTo>
                  <a:pt x="490" y="82"/>
                </a:lnTo>
                <a:lnTo>
                  <a:pt x="490" y="82"/>
                </a:lnTo>
                <a:lnTo>
                  <a:pt x="488" y="82"/>
                </a:lnTo>
                <a:lnTo>
                  <a:pt x="488" y="82"/>
                </a:lnTo>
                <a:lnTo>
                  <a:pt x="488" y="82"/>
                </a:lnTo>
                <a:lnTo>
                  <a:pt x="488" y="82"/>
                </a:lnTo>
                <a:lnTo>
                  <a:pt x="488" y="82"/>
                </a:lnTo>
                <a:lnTo>
                  <a:pt x="488" y="82"/>
                </a:lnTo>
                <a:lnTo>
                  <a:pt x="488" y="82"/>
                </a:lnTo>
                <a:lnTo>
                  <a:pt x="486" y="82"/>
                </a:lnTo>
                <a:lnTo>
                  <a:pt x="486" y="82"/>
                </a:lnTo>
                <a:lnTo>
                  <a:pt x="488" y="82"/>
                </a:lnTo>
                <a:lnTo>
                  <a:pt x="488" y="82"/>
                </a:lnTo>
                <a:lnTo>
                  <a:pt x="488" y="82"/>
                </a:lnTo>
                <a:lnTo>
                  <a:pt x="488" y="82"/>
                </a:lnTo>
                <a:lnTo>
                  <a:pt x="488" y="82"/>
                </a:lnTo>
                <a:lnTo>
                  <a:pt x="488" y="82"/>
                </a:lnTo>
                <a:lnTo>
                  <a:pt x="488" y="82"/>
                </a:lnTo>
                <a:lnTo>
                  <a:pt x="488" y="82"/>
                </a:lnTo>
                <a:lnTo>
                  <a:pt x="488" y="82"/>
                </a:lnTo>
                <a:lnTo>
                  <a:pt x="488" y="82"/>
                </a:lnTo>
                <a:close/>
                <a:moveTo>
                  <a:pt x="204" y="286"/>
                </a:moveTo>
                <a:lnTo>
                  <a:pt x="204" y="286"/>
                </a:lnTo>
                <a:lnTo>
                  <a:pt x="204" y="286"/>
                </a:lnTo>
                <a:lnTo>
                  <a:pt x="204" y="286"/>
                </a:lnTo>
                <a:lnTo>
                  <a:pt x="204" y="286"/>
                </a:lnTo>
                <a:lnTo>
                  <a:pt x="204" y="286"/>
                </a:lnTo>
                <a:lnTo>
                  <a:pt x="204" y="284"/>
                </a:lnTo>
                <a:lnTo>
                  <a:pt x="204" y="284"/>
                </a:lnTo>
                <a:lnTo>
                  <a:pt x="204" y="284"/>
                </a:lnTo>
                <a:lnTo>
                  <a:pt x="206" y="284"/>
                </a:lnTo>
                <a:lnTo>
                  <a:pt x="206" y="284"/>
                </a:lnTo>
                <a:lnTo>
                  <a:pt x="206" y="284"/>
                </a:lnTo>
                <a:lnTo>
                  <a:pt x="206" y="284"/>
                </a:lnTo>
                <a:lnTo>
                  <a:pt x="206" y="284"/>
                </a:lnTo>
                <a:lnTo>
                  <a:pt x="206" y="284"/>
                </a:lnTo>
                <a:lnTo>
                  <a:pt x="206" y="286"/>
                </a:lnTo>
                <a:lnTo>
                  <a:pt x="206" y="286"/>
                </a:lnTo>
                <a:lnTo>
                  <a:pt x="204" y="286"/>
                </a:lnTo>
                <a:close/>
                <a:moveTo>
                  <a:pt x="128" y="120"/>
                </a:moveTo>
                <a:lnTo>
                  <a:pt x="128" y="120"/>
                </a:lnTo>
                <a:lnTo>
                  <a:pt x="128" y="120"/>
                </a:lnTo>
                <a:lnTo>
                  <a:pt x="128" y="120"/>
                </a:lnTo>
                <a:lnTo>
                  <a:pt x="128" y="120"/>
                </a:lnTo>
                <a:lnTo>
                  <a:pt x="128" y="120"/>
                </a:lnTo>
                <a:lnTo>
                  <a:pt x="128" y="120"/>
                </a:lnTo>
                <a:lnTo>
                  <a:pt x="128" y="120"/>
                </a:lnTo>
                <a:lnTo>
                  <a:pt x="128" y="120"/>
                </a:lnTo>
                <a:lnTo>
                  <a:pt x="128" y="118"/>
                </a:lnTo>
                <a:lnTo>
                  <a:pt x="124" y="118"/>
                </a:lnTo>
                <a:lnTo>
                  <a:pt x="126" y="118"/>
                </a:lnTo>
                <a:lnTo>
                  <a:pt x="126" y="118"/>
                </a:lnTo>
                <a:lnTo>
                  <a:pt x="126" y="118"/>
                </a:lnTo>
                <a:lnTo>
                  <a:pt x="126" y="118"/>
                </a:lnTo>
                <a:lnTo>
                  <a:pt x="126" y="118"/>
                </a:lnTo>
                <a:lnTo>
                  <a:pt x="128" y="118"/>
                </a:lnTo>
                <a:lnTo>
                  <a:pt x="128" y="118"/>
                </a:lnTo>
                <a:lnTo>
                  <a:pt x="128" y="118"/>
                </a:lnTo>
                <a:lnTo>
                  <a:pt x="128" y="118"/>
                </a:lnTo>
                <a:lnTo>
                  <a:pt x="130" y="120"/>
                </a:lnTo>
                <a:lnTo>
                  <a:pt x="130" y="120"/>
                </a:lnTo>
                <a:lnTo>
                  <a:pt x="130" y="120"/>
                </a:lnTo>
                <a:lnTo>
                  <a:pt x="130" y="120"/>
                </a:lnTo>
                <a:lnTo>
                  <a:pt x="130" y="120"/>
                </a:lnTo>
                <a:lnTo>
                  <a:pt x="128" y="120"/>
                </a:lnTo>
                <a:close/>
                <a:moveTo>
                  <a:pt x="502" y="76"/>
                </a:moveTo>
                <a:lnTo>
                  <a:pt x="502" y="76"/>
                </a:lnTo>
                <a:lnTo>
                  <a:pt x="500" y="76"/>
                </a:lnTo>
                <a:lnTo>
                  <a:pt x="500" y="76"/>
                </a:lnTo>
                <a:lnTo>
                  <a:pt x="500" y="76"/>
                </a:lnTo>
                <a:lnTo>
                  <a:pt x="500" y="76"/>
                </a:lnTo>
                <a:lnTo>
                  <a:pt x="502" y="76"/>
                </a:lnTo>
                <a:lnTo>
                  <a:pt x="502" y="76"/>
                </a:lnTo>
                <a:lnTo>
                  <a:pt x="502" y="76"/>
                </a:lnTo>
                <a:lnTo>
                  <a:pt x="502" y="76"/>
                </a:lnTo>
                <a:lnTo>
                  <a:pt x="502" y="76"/>
                </a:lnTo>
                <a:lnTo>
                  <a:pt x="502" y="76"/>
                </a:lnTo>
                <a:lnTo>
                  <a:pt x="502" y="76"/>
                </a:lnTo>
                <a:lnTo>
                  <a:pt x="502" y="76"/>
                </a:lnTo>
                <a:lnTo>
                  <a:pt x="502" y="76"/>
                </a:lnTo>
                <a:lnTo>
                  <a:pt x="502" y="76"/>
                </a:lnTo>
                <a:close/>
                <a:moveTo>
                  <a:pt x="348" y="192"/>
                </a:moveTo>
                <a:lnTo>
                  <a:pt x="348" y="192"/>
                </a:lnTo>
                <a:lnTo>
                  <a:pt x="348" y="192"/>
                </a:lnTo>
                <a:lnTo>
                  <a:pt x="346" y="192"/>
                </a:lnTo>
                <a:lnTo>
                  <a:pt x="346" y="192"/>
                </a:lnTo>
                <a:lnTo>
                  <a:pt x="346" y="192"/>
                </a:lnTo>
                <a:lnTo>
                  <a:pt x="346" y="192"/>
                </a:lnTo>
                <a:lnTo>
                  <a:pt x="346" y="192"/>
                </a:lnTo>
                <a:lnTo>
                  <a:pt x="346" y="192"/>
                </a:lnTo>
                <a:lnTo>
                  <a:pt x="348" y="192"/>
                </a:lnTo>
                <a:lnTo>
                  <a:pt x="348" y="192"/>
                </a:lnTo>
                <a:lnTo>
                  <a:pt x="348" y="192"/>
                </a:lnTo>
                <a:lnTo>
                  <a:pt x="348" y="192"/>
                </a:lnTo>
                <a:lnTo>
                  <a:pt x="348" y="192"/>
                </a:lnTo>
                <a:lnTo>
                  <a:pt x="348" y="192"/>
                </a:lnTo>
                <a:lnTo>
                  <a:pt x="348" y="192"/>
                </a:lnTo>
                <a:lnTo>
                  <a:pt x="350" y="192"/>
                </a:lnTo>
                <a:lnTo>
                  <a:pt x="348" y="192"/>
                </a:lnTo>
                <a:lnTo>
                  <a:pt x="348" y="192"/>
                </a:lnTo>
                <a:close/>
                <a:moveTo>
                  <a:pt x="370" y="192"/>
                </a:moveTo>
                <a:lnTo>
                  <a:pt x="368" y="192"/>
                </a:lnTo>
                <a:lnTo>
                  <a:pt x="368" y="192"/>
                </a:lnTo>
                <a:lnTo>
                  <a:pt x="368" y="192"/>
                </a:lnTo>
                <a:lnTo>
                  <a:pt x="368" y="192"/>
                </a:lnTo>
                <a:lnTo>
                  <a:pt x="368" y="192"/>
                </a:lnTo>
                <a:lnTo>
                  <a:pt x="368" y="192"/>
                </a:lnTo>
                <a:lnTo>
                  <a:pt x="368" y="192"/>
                </a:lnTo>
                <a:lnTo>
                  <a:pt x="368" y="192"/>
                </a:lnTo>
                <a:lnTo>
                  <a:pt x="368" y="192"/>
                </a:lnTo>
                <a:lnTo>
                  <a:pt x="368" y="192"/>
                </a:lnTo>
                <a:lnTo>
                  <a:pt x="368" y="190"/>
                </a:lnTo>
                <a:lnTo>
                  <a:pt x="368" y="190"/>
                </a:lnTo>
                <a:lnTo>
                  <a:pt x="370" y="190"/>
                </a:lnTo>
                <a:lnTo>
                  <a:pt x="370" y="192"/>
                </a:lnTo>
                <a:lnTo>
                  <a:pt x="370" y="192"/>
                </a:lnTo>
                <a:lnTo>
                  <a:pt x="370" y="192"/>
                </a:lnTo>
                <a:lnTo>
                  <a:pt x="370" y="192"/>
                </a:lnTo>
                <a:lnTo>
                  <a:pt x="370" y="192"/>
                </a:lnTo>
                <a:lnTo>
                  <a:pt x="370" y="192"/>
                </a:lnTo>
                <a:lnTo>
                  <a:pt x="370" y="192"/>
                </a:lnTo>
                <a:lnTo>
                  <a:pt x="370" y="192"/>
                </a:lnTo>
                <a:close/>
                <a:moveTo>
                  <a:pt x="492" y="100"/>
                </a:moveTo>
                <a:lnTo>
                  <a:pt x="492" y="100"/>
                </a:lnTo>
                <a:lnTo>
                  <a:pt x="492" y="100"/>
                </a:lnTo>
                <a:lnTo>
                  <a:pt x="492" y="100"/>
                </a:lnTo>
                <a:lnTo>
                  <a:pt x="492" y="100"/>
                </a:lnTo>
                <a:lnTo>
                  <a:pt x="492" y="100"/>
                </a:lnTo>
                <a:lnTo>
                  <a:pt x="492" y="100"/>
                </a:lnTo>
                <a:lnTo>
                  <a:pt x="494" y="100"/>
                </a:lnTo>
                <a:lnTo>
                  <a:pt x="494" y="100"/>
                </a:lnTo>
                <a:lnTo>
                  <a:pt x="496" y="100"/>
                </a:lnTo>
                <a:lnTo>
                  <a:pt x="496" y="100"/>
                </a:lnTo>
                <a:lnTo>
                  <a:pt x="496" y="100"/>
                </a:lnTo>
                <a:lnTo>
                  <a:pt x="496" y="102"/>
                </a:lnTo>
                <a:lnTo>
                  <a:pt x="494" y="102"/>
                </a:lnTo>
                <a:lnTo>
                  <a:pt x="492" y="102"/>
                </a:lnTo>
                <a:lnTo>
                  <a:pt x="492" y="102"/>
                </a:lnTo>
                <a:lnTo>
                  <a:pt x="492" y="102"/>
                </a:lnTo>
                <a:lnTo>
                  <a:pt x="492" y="102"/>
                </a:lnTo>
                <a:lnTo>
                  <a:pt x="490" y="102"/>
                </a:lnTo>
                <a:lnTo>
                  <a:pt x="490" y="102"/>
                </a:lnTo>
                <a:lnTo>
                  <a:pt x="488" y="102"/>
                </a:lnTo>
                <a:lnTo>
                  <a:pt x="488" y="102"/>
                </a:lnTo>
                <a:lnTo>
                  <a:pt x="486" y="102"/>
                </a:lnTo>
                <a:lnTo>
                  <a:pt x="486" y="102"/>
                </a:lnTo>
                <a:lnTo>
                  <a:pt x="486" y="102"/>
                </a:lnTo>
                <a:lnTo>
                  <a:pt x="486" y="102"/>
                </a:lnTo>
                <a:lnTo>
                  <a:pt x="486" y="100"/>
                </a:lnTo>
                <a:lnTo>
                  <a:pt x="486" y="100"/>
                </a:lnTo>
                <a:lnTo>
                  <a:pt x="488" y="100"/>
                </a:lnTo>
                <a:lnTo>
                  <a:pt x="488" y="100"/>
                </a:lnTo>
                <a:lnTo>
                  <a:pt x="488" y="100"/>
                </a:lnTo>
                <a:lnTo>
                  <a:pt x="488" y="100"/>
                </a:lnTo>
                <a:lnTo>
                  <a:pt x="488" y="100"/>
                </a:lnTo>
                <a:lnTo>
                  <a:pt x="488" y="100"/>
                </a:lnTo>
                <a:lnTo>
                  <a:pt x="488" y="100"/>
                </a:lnTo>
                <a:lnTo>
                  <a:pt x="488" y="100"/>
                </a:lnTo>
                <a:lnTo>
                  <a:pt x="488" y="100"/>
                </a:lnTo>
                <a:lnTo>
                  <a:pt x="488" y="100"/>
                </a:lnTo>
                <a:lnTo>
                  <a:pt x="488" y="98"/>
                </a:lnTo>
                <a:lnTo>
                  <a:pt x="488" y="98"/>
                </a:lnTo>
                <a:lnTo>
                  <a:pt x="488" y="98"/>
                </a:lnTo>
                <a:lnTo>
                  <a:pt x="488" y="98"/>
                </a:lnTo>
                <a:lnTo>
                  <a:pt x="490" y="98"/>
                </a:lnTo>
                <a:lnTo>
                  <a:pt x="490" y="98"/>
                </a:lnTo>
                <a:lnTo>
                  <a:pt x="490" y="98"/>
                </a:lnTo>
                <a:lnTo>
                  <a:pt x="490" y="98"/>
                </a:lnTo>
                <a:lnTo>
                  <a:pt x="490" y="98"/>
                </a:lnTo>
                <a:lnTo>
                  <a:pt x="490" y="98"/>
                </a:lnTo>
                <a:lnTo>
                  <a:pt x="490" y="98"/>
                </a:lnTo>
                <a:lnTo>
                  <a:pt x="492" y="98"/>
                </a:lnTo>
                <a:lnTo>
                  <a:pt x="492" y="98"/>
                </a:lnTo>
                <a:lnTo>
                  <a:pt x="492" y="98"/>
                </a:lnTo>
                <a:lnTo>
                  <a:pt x="494" y="98"/>
                </a:lnTo>
                <a:lnTo>
                  <a:pt x="494" y="100"/>
                </a:lnTo>
                <a:lnTo>
                  <a:pt x="494" y="100"/>
                </a:lnTo>
                <a:lnTo>
                  <a:pt x="494" y="100"/>
                </a:lnTo>
                <a:lnTo>
                  <a:pt x="494" y="100"/>
                </a:lnTo>
                <a:lnTo>
                  <a:pt x="492" y="100"/>
                </a:lnTo>
                <a:lnTo>
                  <a:pt x="492" y="100"/>
                </a:lnTo>
                <a:lnTo>
                  <a:pt x="492" y="100"/>
                </a:lnTo>
                <a:lnTo>
                  <a:pt x="492" y="100"/>
                </a:lnTo>
                <a:lnTo>
                  <a:pt x="492" y="100"/>
                </a:lnTo>
                <a:lnTo>
                  <a:pt x="492" y="100"/>
                </a:lnTo>
                <a:lnTo>
                  <a:pt x="490" y="100"/>
                </a:lnTo>
                <a:lnTo>
                  <a:pt x="492" y="100"/>
                </a:lnTo>
                <a:lnTo>
                  <a:pt x="492" y="100"/>
                </a:lnTo>
                <a:close/>
                <a:moveTo>
                  <a:pt x="122" y="284"/>
                </a:moveTo>
                <a:lnTo>
                  <a:pt x="122" y="284"/>
                </a:lnTo>
                <a:lnTo>
                  <a:pt x="120" y="284"/>
                </a:lnTo>
                <a:lnTo>
                  <a:pt x="120" y="284"/>
                </a:lnTo>
                <a:lnTo>
                  <a:pt x="120" y="284"/>
                </a:lnTo>
                <a:lnTo>
                  <a:pt x="120" y="284"/>
                </a:lnTo>
                <a:lnTo>
                  <a:pt x="120" y="284"/>
                </a:lnTo>
                <a:lnTo>
                  <a:pt x="120" y="282"/>
                </a:lnTo>
                <a:lnTo>
                  <a:pt x="120" y="284"/>
                </a:lnTo>
                <a:lnTo>
                  <a:pt x="122" y="284"/>
                </a:lnTo>
                <a:lnTo>
                  <a:pt x="122" y="284"/>
                </a:lnTo>
                <a:lnTo>
                  <a:pt x="122" y="284"/>
                </a:lnTo>
                <a:lnTo>
                  <a:pt x="122" y="284"/>
                </a:lnTo>
                <a:close/>
                <a:moveTo>
                  <a:pt x="122" y="118"/>
                </a:moveTo>
                <a:lnTo>
                  <a:pt x="122" y="118"/>
                </a:lnTo>
                <a:lnTo>
                  <a:pt x="122" y="118"/>
                </a:lnTo>
                <a:lnTo>
                  <a:pt x="120" y="118"/>
                </a:lnTo>
                <a:lnTo>
                  <a:pt x="120" y="118"/>
                </a:lnTo>
                <a:lnTo>
                  <a:pt x="122" y="118"/>
                </a:lnTo>
                <a:lnTo>
                  <a:pt x="124" y="116"/>
                </a:lnTo>
                <a:lnTo>
                  <a:pt x="124" y="116"/>
                </a:lnTo>
                <a:lnTo>
                  <a:pt x="124" y="116"/>
                </a:lnTo>
                <a:lnTo>
                  <a:pt x="124" y="116"/>
                </a:lnTo>
                <a:lnTo>
                  <a:pt x="124" y="118"/>
                </a:lnTo>
                <a:lnTo>
                  <a:pt x="122" y="118"/>
                </a:lnTo>
                <a:lnTo>
                  <a:pt x="122" y="118"/>
                </a:lnTo>
                <a:lnTo>
                  <a:pt x="122" y="118"/>
                </a:lnTo>
                <a:lnTo>
                  <a:pt x="122" y="118"/>
                </a:lnTo>
                <a:close/>
                <a:moveTo>
                  <a:pt x="130" y="192"/>
                </a:moveTo>
                <a:lnTo>
                  <a:pt x="128" y="192"/>
                </a:lnTo>
                <a:lnTo>
                  <a:pt x="128" y="192"/>
                </a:lnTo>
                <a:lnTo>
                  <a:pt x="128" y="192"/>
                </a:lnTo>
                <a:lnTo>
                  <a:pt x="126" y="192"/>
                </a:lnTo>
                <a:lnTo>
                  <a:pt x="128" y="192"/>
                </a:lnTo>
                <a:lnTo>
                  <a:pt x="128" y="192"/>
                </a:lnTo>
                <a:lnTo>
                  <a:pt x="128" y="192"/>
                </a:lnTo>
                <a:lnTo>
                  <a:pt x="128" y="192"/>
                </a:lnTo>
                <a:lnTo>
                  <a:pt x="130" y="192"/>
                </a:lnTo>
                <a:lnTo>
                  <a:pt x="130" y="192"/>
                </a:lnTo>
                <a:lnTo>
                  <a:pt x="132" y="192"/>
                </a:lnTo>
                <a:lnTo>
                  <a:pt x="136" y="190"/>
                </a:lnTo>
                <a:lnTo>
                  <a:pt x="136" y="190"/>
                </a:lnTo>
                <a:lnTo>
                  <a:pt x="136" y="190"/>
                </a:lnTo>
                <a:lnTo>
                  <a:pt x="136" y="190"/>
                </a:lnTo>
                <a:lnTo>
                  <a:pt x="136" y="190"/>
                </a:lnTo>
                <a:lnTo>
                  <a:pt x="136" y="192"/>
                </a:lnTo>
                <a:lnTo>
                  <a:pt x="136" y="192"/>
                </a:lnTo>
                <a:lnTo>
                  <a:pt x="136" y="192"/>
                </a:lnTo>
                <a:lnTo>
                  <a:pt x="134" y="192"/>
                </a:lnTo>
                <a:lnTo>
                  <a:pt x="134" y="192"/>
                </a:lnTo>
                <a:lnTo>
                  <a:pt x="134" y="192"/>
                </a:lnTo>
                <a:lnTo>
                  <a:pt x="132" y="192"/>
                </a:lnTo>
                <a:lnTo>
                  <a:pt x="132" y="192"/>
                </a:lnTo>
                <a:lnTo>
                  <a:pt x="132" y="192"/>
                </a:lnTo>
                <a:lnTo>
                  <a:pt x="132" y="192"/>
                </a:lnTo>
                <a:lnTo>
                  <a:pt x="132" y="192"/>
                </a:lnTo>
                <a:lnTo>
                  <a:pt x="130" y="192"/>
                </a:lnTo>
                <a:lnTo>
                  <a:pt x="130" y="192"/>
                </a:lnTo>
                <a:lnTo>
                  <a:pt x="130" y="192"/>
                </a:lnTo>
                <a:close/>
                <a:moveTo>
                  <a:pt x="124" y="116"/>
                </a:moveTo>
                <a:lnTo>
                  <a:pt x="124" y="116"/>
                </a:lnTo>
                <a:lnTo>
                  <a:pt x="120" y="118"/>
                </a:lnTo>
                <a:lnTo>
                  <a:pt x="120" y="118"/>
                </a:lnTo>
                <a:lnTo>
                  <a:pt x="118" y="118"/>
                </a:lnTo>
                <a:lnTo>
                  <a:pt x="118" y="118"/>
                </a:lnTo>
                <a:lnTo>
                  <a:pt x="118" y="116"/>
                </a:lnTo>
                <a:lnTo>
                  <a:pt x="118" y="116"/>
                </a:lnTo>
                <a:lnTo>
                  <a:pt x="118" y="116"/>
                </a:lnTo>
                <a:lnTo>
                  <a:pt x="118" y="116"/>
                </a:lnTo>
                <a:lnTo>
                  <a:pt x="118" y="116"/>
                </a:lnTo>
                <a:lnTo>
                  <a:pt x="118" y="116"/>
                </a:lnTo>
                <a:lnTo>
                  <a:pt x="118" y="116"/>
                </a:lnTo>
                <a:lnTo>
                  <a:pt x="120" y="116"/>
                </a:lnTo>
                <a:lnTo>
                  <a:pt x="120" y="116"/>
                </a:lnTo>
                <a:lnTo>
                  <a:pt x="120" y="116"/>
                </a:lnTo>
                <a:lnTo>
                  <a:pt x="120" y="116"/>
                </a:lnTo>
                <a:lnTo>
                  <a:pt x="122" y="116"/>
                </a:lnTo>
                <a:lnTo>
                  <a:pt x="122" y="116"/>
                </a:lnTo>
                <a:lnTo>
                  <a:pt x="122" y="116"/>
                </a:lnTo>
                <a:lnTo>
                  <a:pt x="122" y="116"/>
                </a:lnTo>
                <a:lnTo>
                  <a:pt x="122" y="116"/>
                </a:lnTo>
                <a:lnTo>
                  <a:pt x="124" y="116"/>
                </a:lnTo>
                <a:lnTo>
                  <a:pt x="124" y="116"/>
                </a:lnTo>
                <a:lnTo>
                  <a:pt x="124" y="116"/>
                </a:lnTo>
                <a:lnTo>
                  <a:pt x="124" y="116"/>
                </a:lnTo>
                <a:lnTo>
                  <a:pt x="124" y="116"/>
                </a:lnTo>
                <a:close/>
                <a:moveTo>
                  <a:pt x="510" y="78"/>
                </a:moveTo>
                <a:lnTo>
                  <a:pt x="510" y="80"/>
                </a:lnTo>
                <a:lnTo>
                  <a:pt x="510" y="80"/>
                </a:lnTo>
                <a:lnTo>
                  <a:pt x="510" y="80"/>
                </a:lnTo>
                <a:lnTo>
                  <a:pt x="510" y="82"/>
                </a:lnTo>
                <a:lnTo>
                  <a:pt x="510" y="82"/>
                </a:lnTo>
                <a:lnTo>
                  <a:pt x="510" y="82"/>
                </a:lnTo>
                <a:lnTo>
                  <a:pt x="510" y="84"/>
                </a:lnTo>
                <a:lnTo>
                  <a:pt x="510" y="84"/>
                </a:lnTo>
                <a:lnTo>
                  <a:pt x="510" y="84"/>
                </a:lnTo>
                <a:lnTo>
                  <a:pt x="510" y="84"/>
                </a:lnTo>
                <a:lnTo>
                  <a:pt x="510" y="84"/>
                </a:lnTo>
                <a:lnTo>
                  <a:pt x="510" y="86"/>
                </a:lnTo>
                <a:lnTo>
                  <a:pt x="510" y="86"/>
                </a:lnTo>
                <a:lnTo>
                  <a:pt x="510" y="86"/>
                </a:lnTo>
                <a:lnTo>
                  <a:pt x="510" y="86"/>
                </a:lnTo>
                <a:lnTo>
                  <a:pt x="510" y="86"/>
                </a:lnTo>
                <a:lnTo>
                  <a:pt x="510" y="86"/>
                </a:lnTo>
                <a:lnTo>
                  <a:pt x="510" y="86"/>
                </a:lnTo>
                <a:lnTo>
                  <a:pt x="510" y="88"/>
                </a:lnTo>
                <a:lnTo>
                  <a:pt x="510" y="88"/>
                </a:lnTo>
                <a:lnTo>
                  <a:pt x="510" y="88"/>
                </a:lnTo>
                <a:lnTo>
                  <a:pt x="510" y="88"/>
                </a:lnTo>
                <a:lnTo>
                  <a:pt x="508" y="88"/>
                </a:lnTo>
                <a:lnTo>
                  <a:pt x="508" y="88"/>
                </a:lnTo>
                <a:lnTo>
                  <a:pt x="508" y="88"/>
                </a:lnTo>
                <a:lnTo>
                  <a:pt x="510" y="86"/>
                </a:lnTo>
                <a:lnTo>
                  <a:pt x="510" y="86"/>
                </a:lnTo>
                <a:lnTo>
                  <a:pt x="510" y="86"/>
                </a:lnTo>
                <a:lnTo>
                  <a:pt x="510" y="86"/>
                </a:lnTo>
                <a:lnTo>
                  <a:pt x="508" y="86"/>
                </a:lnTo>
                <a:lnTo>
                  <a:pt x="508" y="86"/>
                </a:lnTo>
                <a:lnTo>
                  <a:pt x="508" y="86"/>
                </a:lnTo>
                <a:lnTo>
                  <a:pt x="508" y="86"/>
                </a:lnTo>
                <a:lnTo>
                  <a:pt x="508" y="84"/>
                </a:lnTo>
                <a:lnTo>
                  <a:pt x="508" y="84"/>
                </a:lnTo>
                <a:lnTo>
                  <a:pt x="508" y="84"/>
                </a:lnTo>
                <a:lnTo>
                  <a:pt x="508" y="84"/>
                </a:lnTo>
                <a:lnTo>
                  <a:pt x="508" y="84"/>
                </a:lnTo>
                <a:lnTo>
                  <a:pt x="508" y="84"/>
                </a:lnTo>
                <a:lnTo>
                  <a:pt x="508" y="82"/>
                </a:lnTo>
                <a:lnTo>
                  <a:pt x="508" y="82"/>
                </a:lnTo>
                <a:lnTo>
                  <a:pt x="508" y="82"/>
                </a:lnTo>
                <a:lnTo>
                  <a:pt x="508" y="82"/>
                </a:lnTo>
                <a:lnTo>
                  <a:pt x="506" y="82"/>
                </a:lnTo>
                <a:lnTo>
                  <a:pt x="506" y="82"/>
                </a:lnTo>
                <a:lnTo>
                  <a:pt x="506" y="80"/>
                </a:lnTo>
                <a:lnTo>
                  <a:pt x="506" y="80"/>
                </a:lnTo>
                <a:lnTo>
                  <a:pt x="506" y="80"/>
                </a:lnTo>
                <a:lnTo>
                  <a:pt x="506" y="80"/>
                </a:lnTo>
                <a:lnTo>
                  <a:pt x="506" y="80"/>
                </a:lnTo>
                <a:lnTo>
                  <a:pt x="506" y="80"/>
                </a:lnTo>
                <a:lnTo>
                  <a:pt x="506" y="80"/>
                </a:lnTo>
                <a:lnTo>
                  <a:pt x="506" y="78"/>
                </a:lnTo>
                <a:lnTo>
                  <a:pt x="506" y="78"/>
                </a:lnTo>
                <a:lnTo>
                  <a:pt x="506" y="78"/>
                </a:lnTo>
                <a:lnTo>
                  <a:pt x="508" y="78"/>
                </a:lnTo>
                <a:lnTo>
                  <a:pt x="508" y="78"/>
                </a:lnTo>
                <a:lnTo>
                  <a:pt x="508" y="78"/>
                </a:lnTo>
                <a:lnTo>
                  <a:pt x="510" y="80"/>
                </a:lnTo>
                <a:lnTo>
                  <a:pt x="510" y="80"/>
                </a:lnTo>
                <a:lnTo>
                  <a:pt x="510" y="78"/>
                </a:lnTo>
                <a:lnTo>
                  <a:pt x="510" y="78"/>
                </a:lnTo>
                <a:lnTo>
                  <a:pt x="510" y="78"/>
                </a:lnTo>
                <a:lnTo>
                  <a:pt x="510" y="78"/>
                </a:lnTo>
                <a:lnTo>
                  <a:pt x="510" y="78"/>
                </a:lnTo>
                <a:lnTo>
                  <a:pt x="508" y="78"/>
                </a:lnTo>
                <a:lnTo>
                  <a:pt x="508" y="78"/>
                </a:lnTo>
                <a:lnTo>
                  <a:pt x="508" y="78"/>
                </a:lnTo>
                <a:lnTo>
                  <a:pt x="508" y="76"/>
                </a:lnTo>
                <a:lnTo>
                  <a:pt x="508" y="76"/>
                </a:lnTo>
                <a:lnTo>
                  <a:pt x="508" y="76"/>
                </a:lnTo>
                <a:lnTo>
                  <a:pt x="508" y="76"/>
                </a:lnTo>
                <a:lnTo>
                  <a:pt x="508" y="76"/>
                </a:lnTo>
                <a:lnTo>
                  <a:pt x="508" y="76"/>
                </a:lnTo>
                <a:lnTo>
                  <a:pt x="508" y="76"/>
                </a:lnTo>
                <a:lnTo>
                  <a:pt x="508" y="76"/>
                </a:lnTo>
                <a:lnTo>
                  <a:pt x="510" y="78"/>
                </a:lnTo>
                <a:lnTo>
                  <a:pt x="510" y="78"/>
                </a:lnTo>
                <a:lnTo>
                  <a:pt x="510" y="78"/>
                </a:lnTo>
                <a:lnTo>
                  <a:pt x="510" y="78"/>
                </a:lnTo>
                <a:lnTo>
                  <a:pt x="510" y="78"/>
                </a:lnTo>
                <a:lnTo>
                  <a:pt x="510" y="78"/>
                </a:lnTo>
                <a:lnTo>
                  <a:pt x="510" y="78"/>
                </a:lnTo>
                <a:close/>
                <a:moveTo>
                  <a:pt x="152" y="168"/>
                </a:moveTo>
                <a:lnTo>
                  <a:pt x="152" y="168"/>
                </a:lnTo>
                <a:lnTo>
                  <a:pt x="154" y="168"/>
                </a:lnTo>
                <a:lnTo>
                  <a:pt x="154" y="168"/>
                </a:lnTo>
                <a:lnTo>
                  <a:pt x="156" y="168"/>
                </a:lnTo>
                <a:lnTo>
                  <a:pt x="156" y="168"/>
                </a:lnTo>
                <a:lnTo>
                  <a:pt x="156" y="168"/>
                </a:lnTo>
                <a:lnTo>
                  <a:pt x="154" y="168"/>
                </a:lnTo>
                <a:lnTo>
                  <a:pt x="154" y="170"/>
                </a:lnTo>
                <a:lnTo>
                  <a:pt x="154" y="170"/>
                </a:lnTo>
                <a:lnTo>
                  <a:pt x="154" y="170"/>
                </a:lnTo>
                <a:lnTo>
                  <a:pt x="152" y="170"/>
                </a:lnTo>
                <a:lnTo>
                  <a:pt x="152" y="170"/>
                </a:lnTo>
                <a:lnTo>
                  <a:pt x="152" y="170"/>
                </a:lnTo>
                <a:lnTo>
                  <a:pt x="152" y="170"/>
                </a:lnTo>
                <a:lnTo>
                  <a:pt x="152" y="170"/>
                </a:lnTo>
                <a:lnTo>
                  <a:pt x="152" y="170"/>
                </a:lnTo>
                <a:lnTo>
                  <a:pt x="152" y="170"/>
                </a:lnTo>
                <a:lnTo>
                  <a:pt x="150" y="172"/>
                </a:lnTo>
                <a:lnTo>
                  <a:pt x="150" y="172"/>
                </a:lnTo>
                <a:lnTo>
                  <a:pt x="150" y="172"/>
                </a:lnTo>
                <a:lnTo>
                  <a:pt x="150" y="172"/>
                </a:lnTo>
                <a:lnTo>
                  <a:pt x="150" y="172"/>
                </a:lnTo>
                <a:lnTo>
                  <a:pt x="150" y="172"/>
                </a:lnTo>
                <a:lnTo>
                  <a:pt x="150" y="172"/>
                </a:lnTo>
                <a:lnTo>
                  <a:pt x="148" y="174"/>
                </a:lnTo>
                <a:lnTo>
                  <a:pt x="148" y="174"/>
                </a:lnTo>
                <a:lnTo>
                  <a:pt x="148" y="174"/>
                </a:lnTo>
                <a:lnTo>
                  <a:pt x="148" y="174"/>
                </a:lnTo>
                <a:lnTo>
                  <a:pt x="148" y="172"/>
                </a:lnTo>
                <a:lnTo>
                  <a:pt x="148" y="172"/>
                </a:lnTo>
                <a:lnTo>
                  <a:pt x="148" y="172"/>
                </a:lnTo>
                <a:lnTo>
                  <a:pt x="148" y="170"/>
                </a:lnTo>
                <a:lnTo>
                  <a:pt x="146" y="170"/>
                </a:lnTo>
                <a:lnTo>
                  <a:pt x="146" y="170"/>
                </a:lnTo>
                <a:lnTo>
                  <a:pt x="146" y="170"/>
                </a:lnTo>
                <a:lnTo>
                  <a:pt x="146" y="170"/>
                </a:lnTo>
                <a:lnTo>
                  <a:pt x="146" y="170"/>
                </a:lnTo>
                <a:lnTo>
                  <a:pt x="148" y="170"/>
                </a:lnTo>
                <a:lnTo>
                  <a:pt x="148" y="170"/>
                </a:lnTo>
                <a:lnTo>
                  <a:pt x="148" y="170"/>
                </a:lnTo>
                <a:lnTo>
                  <a:pt x="150" y="168"/>
                </a:lnTo>
                <a:lnTo>
                  <a:pt x="150" y="168"/>
                </a:lnTo>
                <a:lnTo>
                  <a:pt x="150" y="168"/>
                </a:lnTo>
                <a:lnTo>
                  <a:pt x="150" y="168"/>
                </a:lnTo>
                <a:lnTo>
                  <a:pt x="152" y="168"/>
                </a:lnTo>
                <a:lnTo>
                  <a:pt x="152" y="168"/>
                </a:lnTo>
                <a:lnTo>
                  <a:pt x="152" y="168"/>
                </a:lnTo>
                <a:lnTo>
                  <a:pt x="152" y="168"/>
                </a:lnTo>
                <a:lnTo>
                  <a:pt x="150" y="168"/>
                </a:lnTo>
                <a:lnTo>
                  <a:pt x="150" y="168"/>
                </a:lnTo>
                <a:lnTo>
                  <a:pt x="150" y="168"/>
                </a:lnTo>
                <a:lnTo>
                  <a:pt x="150" y="168"/>
                </a:lnTo>
                <a:lnTo>
                  <a:pt x="150" y="168"/>
                </a:lnTo>
                <a:lnTo>
                  <a:pt x="150" y="168"/>
                </a:lnTo>
                <a:lnTo>
                  <a:pt x="150" y="168"/>
                </a:lnTo>
                <a:lnTo>
                  <a:pt x="150" y="168"/>
                </a:lnTo>
                <a:lnTo>
                  <a:pt x="150" y="168"/>
                </a:lnTo>
                <a:lnTo>
                  <a:pt x="148" y="168"/>
                </a:lnTo>
                <a:lnTo>
                  <a:pt x="148" y="168"/>
                </a:lnTo>
                <a:lnTo>
                  <a:pt x="150" y="168"/>
                </a:lnTo>
                <a:lnTo>
                  <a:pt x="150" y="168"/>
                </a:lnTo>
                <a:lnTo>
                  <a:pt x="150" y="168"/>
                </a:lnTo>
                <a:lnTo>
                  <a:pt x="150" y="168"/>
                </a:lnTo>
                <a:lnTo>
                  <a:pt x="152" y="168"/>
                </a:lnTo>
                <a:lnTo>
                  <a:pt x="152" y="168"/>
                </a:lnTo>
                <a:lnTo>
                  <a:pt x="152" y="168"/>
                </a:lnTo>
                <a:lnTo>
                  <a:pt x="152" y="168"/>
                </a:lnTo>
                <a:lnTo>
                  <a:pt x="152" y="168"/>
                </a:lnTo>
                <a:lnTo>
                  <a:pt x="152" y="168"/>
                </a:lnTo>
                <a:lnTo>
                  <a:pt x="152" y="168"/>
                </a:lnTo>
                <a:lnTo>
                  <a:pt x="152" y="168"/>
                </a:lnTo>
                <a:close/>
                <a:moveTo>
                  <a:pt x="444" y="172"/>
                </a:moveTo>
                <a:lnTo>
                  <a:pt x="444" y="172"/>
                </a:lnTo>
                <a:lnTo>
                  <a:pt x="444" y="172"/>
                </a:lnTo>
                <a:lnTo>
                  <a:pt x="444" y="172"/>
                </a:lnTo>
                <a:lnTo>
                  <a:pt x="442" y="172"/>
                </a:lnTo>
                <a:lnTo>
                  <a:pt x="442" y="170"/>
                </a:lnTo>
                <a:lnTo>
                  <a:pt x="442" y="170"/>
                </a:lnTo>
                <a:lnTo>
                  <a:pt x="442" y="170"/>
                </a:lnTo>
                <a:lnTo>
                  <a:pt x="442" y="170"/>
                </a:lnTo>
                <a:lnTo>
                  <a:pt x="442" y="170"/>
                </a:lnTo>
                <a:lnTo>
                  <a:pt x="442" y="170"/>
                </a:lnTo>
                <a:lnTo>
                  <a:pt x="442" y="170"/>
                </a:lnTo>
                <a:lnTo>
                  <a:pt x="442" y="170"/>
                </a:lnTo>
                <a:lnTo>
                  <a:pt x="442" y="170"/>
                </a:lnTo>
                <a:lnTo>
                  <a:pt x="444" y="170"/>
                </a:lnTo>
                <a:lnTo>
                  <a:pt x="444" y="170"/>
                </a:lnTo>
                <a:lnTo>
                  <a:pt x="444" y="170"/>
                </a:lnTo>
                <a:lnTo>
                  <a:pt x="444" y="170"/>
                </a:lnTo>
                <a:lnTo>
                  <a:pt x="444" y="170"/>
                </a:lnTo>
                <a:lnTo>
                  <a:pt x="444" y="170"/>
                </a:lnTo>
                <a:lnTo>
                  <a:pt x="444" y="170"/>
                </a:lnTo>
                <a:lnTo>
                  <a:pt x="444" y="172"/>
                </a:lnTo>
                <a:lnTo>
                  <a:pt x="444" y="172"/>
                </a:lnTo>
                <a:close/>
                <a:moveTo>
                  <a:pt x="502" y="78"/>
                </a:moveTo>
                <a:lnTo>
                  <a:pt x="500" y="78"/>
                </a:lnTo>
                <a:lnTo>
                  <a:pt x="500" y="78"/>
                </a:lnTo>
                <a:lnTo>
                  <a:pt x="500" y="78"/>
                </a:lnTo>
                <a:lnTo>
                  <a:pt x="500" y="78"/>
                </a:lnTo>
                <a:lnTo>
                  <a:pt x="500" y="76"/>
                </a:lnTo>
                <a:lnTo>
                  <a:pt x="500" y="76"/>
                </a:lnTo>
                <a:lnTo>
                  <a:pt x="500" y="76"/>
                </a:lnTo>
                <a:lnTo>
                  <a:pt x="500" y="76"/>
                </a:lnTo>
                <a:lnTo>
                  <a:pt x="502" y="76"/>
                </a:lnTo>
                <a:lnTo>
                  <a:pt x="502" y="76"/>
                </a:lnTo>
                <a:lnTo>
                  <a:pt x="502" y="78"/>
                </a:lnTo>
                <a:lnTo>
                  <a:pt x="502" y="78"/>
                </a:lnTo>
                <a:lnTo>
                  <a:pt x="502" y="78"/>
                </a:lnTo>
                <a:close/>
                <a:moveTo>
                  <a:pt x="120" y="190"/>
                </a:moveTo>
                <a:lnTo>
                  <a:pt x="120" y="190"/>
                </a:lnTo>
                <a:lnTo>
                  <a:pt x="118" y="188"/>
                </a:lnTo>
                <a:lnTo>
                  <a:pt x="118" y="188"/>
                </a:lnTo>
                <a:lnTo>
                  <a:pt x="118" y="188"/>
                </a:lnTo>
                <a:lnTo>
                  <a:pt x="120" y="188"/>
                </a:lnTo>
                <a:lnTo>
                  <a:pt x="122" y="188"/>
                </a:lnTo>
                <a:lnTo>
                  <a:pt x="122" y="188"/>
                </a:lnTo>
                <a:lnTo>
                  <a:pt x="122" y="188"/>
                </a:lnTo>
                <a:lnTo>
                  <a:pt x="122" y="188"/>
                </a:lnTo>
                <a:lnTo>
                  <a:pt x="122" y="188"/>
                </a:lnTo>
                <a:lnTo>
                  <a:pt x="122" y="188"/>
                </a:lnTo>
                <a:lnTo>
                  <a:pt x="122" y="188"/>
                </a:lnTo>
                <a:lnTo>
                  <a:pt x="122" y="188"/>
                </a:lnTo>
                <a:lnTo>
                  <a:pt x="122" y="188"/>
                </a:lnTo>
                <a:lnTo>
                  <a:pt x="122" y="188"/>
                </a:lnTo>
                <a:lnTo>
                  <a:pt x="122" y="188"/>
                </a:lnTo>
                <a:lnTo>
                  <a:pt x="122" y="188"/>
                </a:lnTo>
                <a:lnTo>
                  <a:pt x="122" y="188"/>
                </a:lnTo>
                <a:lnTo>
                  <a:pt x="122" y="190"/>
                </a:lnTo>
                <a:lnTo>
                  <a:pt x="122" y="190"/>
                </a:lnTo>
                <a:lnTo>
                  <a:pt x="120" y="190"/>
                </a:lnTo>
                <a:close/>
                <a:moveTo>
                  <a:pt x="508" y="20"/>
                </a:moveTo>
                <a:lnTo>
                  <a:pt x="508" y="20"/>
                </a:lnTo>
                <a:lnTo>
                  <a:pt x="510" y="20"/>
                </a:lnTo>
                <a:lnTo>
                  <a:pt x="510" y="20"/>
                </a:lnTo>
                <a:lnTo>
                  <a:pt x="512" y="20"/>
                </a:lnTo>
                <a:lnTo>
                  <a:pt x="512" y="20"/>
                </a:lnTo>
                <a:lnTo>
                  <a:pt x="512" y="20"/>
                </a:lnTo>
                <a:lnTo>
                  <a:pt x="512" y="20"/>
                </a:lnTo>
                <a:lnTo>
                  <a:pt x="510" y="20"/>
                </a:lnTo>
                <a:lnTo>
                  <a:pt x="508" y="20"/>
                </a:lnTo>
                <a:lnTo>
                  <a:pt x="508" y="20"/>
                </a:lnTo>
                <a:lnTo>
                  <a:pt x="506" y="20"/>
                </a:lnTo>
                <a:lnTo>
                  <a:pt x="504" y="20"/>
                </a:lnTo>
                <a:lnTo>
                  <a:pt x="506" y="20"/>
                </a:lnTo>
                <a:lnTo>
                  <a:pt x="506" y="20"/>
                </a:lnTo>
                <a:lnTo>
                  <a:pt x="506" y="20"/>
                </a:lnTo>
                <a:lnTo>
                  <a:pt x="506" y="20"/>
                </a:lnTo>
                <a:lnTo>
                  <a:pt x="506" y="20"/>
                </a:lnTo>
                <a:lnTo>
                  <a:pt x="506" y="20"/>
                </a:lnTo>
                <a:lnTo>
                  <a:pt x="504" y="20"/>
                </a:lnTo>
                <a:lnTo>
                  <a:pt x="506" y="20"/>
                </a:lnTo>
                <a:lnTo>
                  <a:pt x="506" y="20"/>
                </a:lnTo>
                <a:lnTo>
                  <a:pt x="506" y="20"/>
                </a:lnTo>
                <a:lnTo>
                  <a:pt x="506" y="20"/>
                </a:lnTo>
                <a:lnTo>
                  <a:pt x="506" y="20"/>
                </a:lnTo>
                <a:lnTo>
                  <a:pt x="508" y="20"/>
                </a:lnTo>
                <a:lnTo>
                  <a:pt x="508" y="20"/>
                </a:lnTo>
                <a:lnTo>
                  <a:pt x="508" y="20"/>
                </a:lnTo>
                <a:close/>
                <a:moveTo>
                  <a:pt x="496" y="82"/>
                </a:moveTo>
                <a:lnTo>
                  <a:pt x="496" y="82"/>
                </a:lnTo>
                <a:lnTo>
                  <a:pt x="496" y="82"/>
                </a:lnTo>
                <a:lnTo>
                  <a:pt x="496" y="82"/>
                </a:lnTo>
                <a:lnTo>
                  <a:pt x="494" y="82"/>
                </a:lnTo>
                <a:lnTo>
                  <a:pt x="494" y="82"/>
                </a:lnTo>
                <a:lnTo>
                  <a:pt x="494" y="82"/>
                </a:lnTo>
                <a:lnTo>
                  <a:pt x="492" y="82"/>
                </a:lnTo>
                <a:lnTo>
                  <a:pt x="492" y="82"/>
                </a:lnTo>
                <a:lnTo>
                  <a:pt x="492" y="82"/>
                </a:lnTo>
                <a:lnTo>
                  <a:pt x="494" y="82"/>
                </a:lnTo>
                <a:lnTo>
                  <a:pt x="494" y="82"/>
                </a:lnTo>
                <a:lnTo>
                  <a:pt x="494" y="80"/>
                </a:lnTo>
                <a:lnTo>
                  <a:pt x="496" y="80"/>
                </a:lnTo>
                <a:lnTo>
                  <a:pt x="496" y="82"/>
                </a:lnTo>
                <a:lnTo>
                  <a:pt x="496" y="82"/>
                </a:lnTo>
                <a:lnTo>
                  <a:pt x="496" y="82"/>
                </a:lnTo>
                <a:close/>
                <a:moveTo>
                  <a:pt x="526" y="20"/>
                </a:moveTo>
                <a:lnTo>
                  <a:pt x="526" y="20"/>
                </a:lnTo>
                <a:lnTo>
                  <a:pt x="526" y="20"/>
                </a:lnTo>
                <a:lnTo>
                  <a:pt x="524" y="20"/>
                </a:lnTo>
                <a:lnTo>
                  <a:pt x="524" y="20"/>
                </a:lnTo>
                <a:lnTo>
                  <a:pt x="522" y="20"/>
                </a:lnTo>
                <a:lnTo>
                  <a:pt x="522" y="20"/>
                </a:lnTo>
                <a:lnTo>
                  <a:pt x="520" y="20"/>
                </a:lnTo>
                <a:lnTo>
                  <a:pt x="520" y="18"/>
                </a:lnTo>
                <a:lnTo>
                  <a:pt x="520" y="18"/>
                </a:lnTo>
                <a:lnTo>
                  <a:pt x="520" y="18"/>
                </a:lnTo>
                <a:lnTo>
                  <a:pt x="520" y="18"/>
                </a:lnTo>
                <a:lnTo>
                  <a:pt x="520" y="18"/>
                </a:lnTo>
                <a:lnTo>
                  <a:pt x="520" y="18"/>
                </a:lnTo>
                <a:lnTo>
                  <a:pt x="522" y="18"/>
                </a:lnTo>
                <a:lnTo>
                  <a:pt x="522" y="18"/>
                </a:lnTo>
                <a:lnTo>
                  <a:pt x="524" y="18"/>
                </a:lnTo>
                <a:lnTo>
                  <a:pt x="524" y="18"/>
                </a:lnTo>
                <a:lnTo>
                  <a:pt x="524" y="18"/>
                </a:lnTo>
                <a:lnTo>
                  <a:pt x="524" y="18"/>
                </a:lnTo>
                <a:lnTo>
                  <a:pt x="526" y="18"/>
                </a:lnTo>
                <a:lnTo>
                  <a:pt x="526" y="20"/>
                </a:lnTo>
                <a:lnTo>
                  <a:pt x="528" y="20"/>
                </a:lnTo>
                <a:lnTo>
                  <a:pt x="528" y="20"/>
                </a:lnTo>
                <a:lnTo>
                  <a:pt x="528" y="20"/>
                </a:lnTo>
                <a:lnTo>
                  <a:pt x="528" y="20"/>
                </a:lnTo>
                <a:lnTo>
                  <a:pt x="526" y="20"/>
                </a:lnTo>
                <a:lnTo>
                  <a:pt x="526" y="20"/>
                </a:lnTo>
                <a:lnTo>
                  <a:pt x="526" y="20"/>
                </a:lnTo>
                <a:close/>
                <a:moveTo>
                  <a:pt x="128" y="114"/>
                </a:moveTo>
                <a:lnTo>
                  <a:pt x="128" y="114"/>
                </a:lnTo>
                <a:lnTo>
                  <a:pt x="128" y="114"/>
                </a:lnTo>
                <a:lnTo>
                  <a:pt x="128" y="114"/>
                </a:lnTo>
                <a:lnTo>
                  <a:pt x="128" y="114"/>
                </a:lnTo>
                <a:lnTo>
                  <a:pt x="128" y="114"/>
                </a:lnTo>
                <a:lnTo>
                  <a:pt x="128" y="114"/>
                </a:lnTo>
                <a:lnTo>
                  <a:pt x="128" y="114"/>
                </a:lnTo>
                <a:lnTo>
                  <a:pt x="128" y="114"/>
                </a:lnTo>
                <a:lnTo>
                  <a:pt x="126" y="114"/>
                </a:lnTo>
                <a:lnTo>
                  <a:pt x="126" y="114"/>
                </a:lnTo>
                <a:lnTo>
                  <a:pt x="126" y="114"/>
                </a:lnTo>
                <a:lnTo>
                  <a:pt x="126" y="114"/>
                </a:lnTo>
                <a:lnTo>
                  <a:pt x="126" y="114"/>
                </a:lnTo>
                <a:lnTo>
                  <a:pt x="126" y="114"/>
                </a:lnTo>
                <a:lnTo>
                  <a:pt x="126" y="114"/>
                </a:lnTo>
                <a:lnTo>
                  <a:pt x="126" y="114"/>
                </a:lnTo>
                <a:lnTo>
                  <a:pt x="126" y="114"/>
                </a:lnTo>
                <a:lnTo>
                  <a:pt x="126" y="114"/>
                </a:lnTo>
                <a:lnTo>
                  <a:pt x="124" y="116"/>
                </a:lnTo>
                <a:lnTo>
                  <a:pt x="124" y="114"/>
                </a:lnTo>
                <a:lnTo>
                  <a:pt x="124" y="114"/>
                </a:lnTo>
                <a:lnTo>
                  <a:pt x="124" y="114"/>
                </a:lnTo>
                <a:lnTo>
                  <a:pt x="124" y="114"/>
                </a:lnTo>
                <a:lnTo>
                  <a:pt x="124" y="114"/>
                </a:lnTo>
                <a:lnTo>
                  <a:pt x="124" y="114"/>
                </a:lnTo>
                <a:lnTo>
                  <a:pt x="124" y="114"/>
                </a:lnTo>
                <a:lnTo>
                  <a:pt x="124" y="114"/>
                </a:lnTo>
                <a:lnTo>
                  <a:pt x="124" y="114"/>
                </a:lnTo>
                <a:lnTo>
                  <a:pt x="122" y="114"/>
                </a:lnTo>
                <a:lnTo>
                  <a:pt x="122" y="114"/>
                </a:lnTo>
                <a:lnTo>
                  <a:pt x="122" y="114"/>
                </a:lnTo>
                <a:lnTo>
                  <a:pt x="122" y="114"/>
                </a:lnTo>
                <a:lnTo>
                  <a:pt x="122" y="114"/>
                </a:lnTo>
                <a:lnTo>
                  <a:pt x="120" y="114"/>
                </a:lnTo>
                <a:lnTo>
                  <a:pt x="120" y="114"/>
                </a:lnTo>
                <a:lnTo>
                  <a:pt x="122" y="114"/>
                </a:lnTo>
                <a:lnTo>
                  <a:pt x="122" y="114"/>
                </a:lnTo>
                <a:lnTo>
                  <a:pt x="122" y="114"/>
                </a:lnTo>
                <a:lnTo>
                  <a:pt x="122" y="114"/>
                </a:lnTo>
                <a:lnTo>
                  <a:pt x="124" y="114"/>
                </a:lnTo>
                <a:lnTo>
                  <a:pt x="124" y="114"/>
                </a:lnTo>
                <a:lnTo>
                  <a:pt x="126" y="114"/>
                </a:lnTo>
                <a:lnTo>
                  <a:pt x="126" y="114"/>
                </a:lnTo>
                <a:lnTo>
                  <a:pt x="128" y="114"/>
                </a:lnTo>
                <a:lnTo>
                  <a:pt x="128" y="114"/>
                </a:lnTo>
                <a:lnTo>
                  <a:pt x="128" y="114"/>
                </a:lnTo>
                <a:lnTo>
                  <a:pt x="128" y="114"/>
                </a:lnTo>
                <a:close/>
                <a:moveTo>
                  <a:pt x="516" y="18"/>
                </a:moveTo>
                <a:lnTo>
                  <a:pt x="516" y="18"/>
                </a:lnTo>
                <a:lnTo>
                  <a:pt x="514" y="18"/>
                </a:lnTo>
                <a:lnTo>
                  <a:pt x="514" y="18"/>
                </a:lnTo>
                <a:lnTo>
                  <a:pt x="512" y="18"/>
                </a:lnTo>
                <a:lnTo>
                  <a:pt x="512" y="18"/>
                </a:lnTo>
                <a:lnTo>
                  <a:pt x="512" y="18"/>
                </a:lnTo>
                <a:lnTo>
                  <a:pt x="512" y="18"/>
                </a:lnTo>
                <a:lnTo>
                  <a:pt x="510" y="16"/>
                </a:lnTo>
                <a:lnTo>
                  <a:pt x="508" y="16"/>
                </a:lnTo>
                <a:lnTo>
                  <a:pt x="508" y="16"/>
                </a:lnTo>
                <a:lnTo>
                  <a:pt x="508" y="16"/>
                </a:lnTo>
                <a:lnTo>
                  <a:pt x="508" y="16"/>
                </a:lnTo>
                <a:lnTo>
                  <a:pt x="508" y="16"/>
                </a:lnTo>
                <a:lnTo>
                  <a:pt x="508" y="16"/>
                </a:lnTo>
                <a:lnTo>
                  <a:pt x="508" y="14"/>
                </a:lnTo>
                <a:lnTo>
                  <a:pt x="508" y="14"/>
                </a:lnTo>
                <a:lnTo>
                  <a:pt x="508" y="14"/>
                </a:lnTo>
                <a:lnTo>
                  <a:pt x="508" y="14"/>
                </a:lnTo>
                <a:lnTo>
                  <a:pt x="510" y="14"/>
                </a:lnTo>
                <a:lnTo>
                  <a:pt x="510" y="14"/>
                </a:lnTo>
                <a:lnTo>
                  <a:pt x="510" y="14"/>
                </a:lnTo>
                <a:lnTo>
                  <a:pt x="510" y="14"/>
                </a:lnTo>
                <a:lnTo>
                  <a:pt x="510" y="14"/>
                </a:lnTo>
                <a:lnTo>
                  <a:pt x="510" y="14"/>
                </a:lnTo>
                <a:lnTo>
                  <a:pt x="512" y="16"/>
                </a:lnTo>
                <a:lnTo>
                  <a:pt x="512" y="16"/>
                </a:lnTo>
                <a:lnTo>
                  <a:pt x="512" y="16"/>
                </a:lnTo>
                <a:lnTo>
                  <a:pt x="512" y="16"/>
                </a:lnTo>
                <a:lnTo>
                  <a:pt x="512" y="16"/>
                </a:lnTo>
                <a:lnTo>
                  <a:pt x="512" y="16"/>
                </a:lnTo>
                <a:lnTo>
                  <a:pt x="512" y="16"/>
                </a:lnTo>
                <a:lnTo>
                  <a:pt x="512" y="16"/>
                </a:lnTo>
                <a:lnTo>
                  <a:pt x="514" y="16"/>
                </a:lnTo>
                <a:lnTo>
                  <a:pt x="514" y="16"/>
                </a:lnTo>
                <a:lnTo>
                  <a:pt x="516" y="16"/>
                </a:lnTo>
                <a:lnTo>
                  <a:pt x="516" y="16"/>
                </a:lnTo>
                <a:lnTo>
                  <a:pt x="516" y="18"/>
                </a:lnTo>
                <a:lnTo>
                  <a:pt x="516" y="18"/>
                </a:lnTo>
                <a:lnTo>
                  <a:pt x="516" y="18"/>
                </a:lnTo>
                <a:close/>
                <a:moveTo>
                  <a:pt x="524" y="16"/>
                </a:moveTo>
                <a:lnTo>
                  <a:pt x="524" y="16"/>
                </a:lnTo>
                <a:lnTo>
                  <a:pt x="524" y="16"/>
                </a:lnTo>
                <a:lnTo>
                  <a:pt x="524" y="16"/>
                </a:lnTo>
                <a:lnTo>
                  <a:pt x="524" y="16"/>
                </a:lnTo>
                <a:lnTo>
                  <a:pt x="524" y="16"/>
                </a:lnTo>
                <a:lnTo>
                  <a:pt x="524" y="16"/>
                </a:lnTo>
                <a:lnTo>
                  <a:pt x="524" y="16"/>
                </a:lnTo>
                <a:lnTo>
                  <a:pt x="524" y="16"/>
                </a:lnTo>
                <a:lnTo>
                  <a:pt x="522" y="16"/>
                </a:lnTo>
                <a:lnTo>
                  <a:pt x="522" y="16"/>
                </a:lnTo>
                <a:lnTo>
                  <a:pt x="522" y="16"/>
                </a:lnTo>
                <a:lnTo>
                  <a:pt x="522" y="16"/>
                </a:lnTo>
                <a:lnTo>
                  <a:pt x="522" y="16"/>
                </a:lnTo>
                <a:lnTo>
                  <a:pt x="522" y="16"/>
                </a:lnTo>
                <a:lnTo>
                  <a:pt x="520" y="16"/>
                </a:lnTo>
                <a:lnTo>
                  <a:pt x="520" y="14"/>
                </a:lnTo>
                <a:lnTo>
                  <a:pt x="520" y="14"/>
                </a:lnTo>
                <a:lnTo>
                  <a:pt x="520" y="14"/>
                </a:lnTo>
                <a:lnTo>
                  <a:pt x="520" y="14"/>
                </a:lnTo>
                <a:lnTo>
                  <a:pt x="520" y="14"/>
                </a:lnTo>
                <a:lnTo>
                  <a:pt x="522" y="14"/>
                </a:lnTo>
                <a:lnTo>
                  <a:pt x="522" y="14"/>
                </a:lnTo>
                <a:lnTo>
                  <a:pt x="522" y="14"/>
                </a:lnTo>
                <a:lnTo>
                  <a:pt x="522" y="16"/>
                </a:lnTo>
                <a:lnTo>
                  <a:pt x="522" y="16"/>
                </a:lnTo>
                <a:lnTo>
                  <a:pt x="524" y="16"/>
                </a:lnTo>
                <a:lnTo>
                  <a:pt x="524" y="16"/>
                </a:lnTo>
                <a:lnTo>
                  <a:pt x="524" y="16"/>
                </a:lnTo>
                <a:lnTo>
                  <a:pt x="524" y="16"/>
                </a:lnTo>
                <a:close/>
                <a:moveTo>
                  <a:pt x="234" y="14"/>
                </a:moveTo>
                <a:lnTo>
                  <a:pt x="234" y="14"/>
                </a:lnTo>
                <a:lnTo>
                  <a:pt x="232" y="14"/>
                </a:lnTo>
                <a:lnTo>
                  <a:pt x="232" y="14"/>
                </a:lnTo>
                <a:lnTo>
                  <a:pt x="232" y="14"/>
                </a:lnTo>
                <a:lnTo>
                  <a:pt x="232" y="14"/>
                </a:lnTo>
                <a:lnTo>
                  <a:pt x="232" y="14"/>
                </a:lnTo>
                <a:lnTo>
                  <a:pt x="232" y="14"/>
                </a:lnTo>
                <a:lnTo>
                  <a:pt x="232" y="14"/>
                </a:lnTo>
                <a:lnTo>
                  <a:pt x="230" y="14"/>
                </a:lnTo>
                <a:lnTo>
                  <a:pt x="232" y="14"/>
                </a:lnTo>
                <a:lnTo>
                  <a:pt x="232" y="14"/>
                </a:lnTo>
                <a:lnTo>
                  <a:pt x="232" y="14"/>
                </a:lnTo>
                <a:lnTo>
                  <a:pt x="232" y="14"/>
                </a:lnTo>
                <a:lnTo>
                  <a:pt x="234" y="14"/>
                </a:lnTo>
                <a:lnTo>
                  <a:pt x="234" y="14"/>
                </a:lnTo>
                <a:lnTo>
                  <a:pt x="234" y="14"/>
                </a:lnTo>
                <a:lnTo>
                  <a:pt x="234" y="14"/>
                </a:lnTo>
                <a:lnTo>
                  <a:pt x="234" y="14"/>
                </a:lnTo>
                <a:lnTo>
                  <a:pt x="234" y="14"/>
                </a:lnTo>
                <a:lnTo>
                  <a:pt x="234" y="14"/>
                </a:lnTo>
                <a:close/>
                <a:moveTo>
                  <a:pt x="236" y="16"/>
                </a:moveTo>
                <a:lnTo>
                  <a:pt x="236" y="16"/>
                </a:lnTo>
                <a:lnTo>
                  <a:pt x="234" y="16"/>
                </a:lnTo>
                <a:lnTo>
                  <a:pt x="234" y="16"/>
                </a:lnTo>
                <a:lnTo>
                  <a:pt x="232" y="16"/>
                </a:lnTo>
                <a:lnTo>
                  <a:pt x="230" y="16"/>
                </a:lnTo>
                <a:lnTo>
                  <a:pt x="230" y="16"/>
                </a:lnTo>
                <a:lnTo>
                  <a:pt x="230" y="16"/>
                </a:lnTo>
                <a:lnTo>
                  <a:pt x="228" y="16"/>
                </a:lnTo>
                <a:lnTo>
                  <a:pt x="228" y="16"/>
                </a:lnTo>
                <a:lnTo>
                  <a:pt x="226" y="16"/>
                </a:lnTo>
                <a:lnTo>
                  <a:pt x="226" y="16"/>
                </a:lnTo>
                <a:lnTo>
                  <a:pt x="226" y="16"/>
                </a:lnTo>
                <a:lnTo>
                  <a:pt x="224" y="16"/>
                </a:lnTo>
                <a:lnTo>
                  <a:pt x="222" y="16"/>
                </a:lnTo>
                <a:lnTo>
                  <a:pt x="222" y="16"/>
                </a:lnTo>
                <a:lnTo>
                  <a:pt x="222" y="16"/>
                </a:lnTo>
                <a:lnTo>
                  <a:pt x="222" y="16"/>
                </a:lnTo>
                <a:lnTo>
                  <a:pt x="222" y="14"/>
                </a:lnTo>
                <a:lnTo>
                  <a:pt x="222" y="14"/>
                </a:lnTo>
                <a:lnTo>
                  <a:pt x="222" y="14"/>
                </a:lnTo>
                <a:lnTo>
                  <a:pt x="222" y="14"/>
                </a:lnTo>
                <a:lnTo>
                  <a:pt x="222" y="14"/>
                </a:lnTo>
                <a:lnTo>
                  <a:pt x="222" y="14"/>
                </a:lnTo>
                <a:lnTo>
                  <a:pt x="222" y="14"/>
                </a:lnTo>
                <a:lnTo>
                  <a:pt x="224" y="14"/>
                </a:lnTo>
                <a:lnTo>
                  <a:pt x="224" y="14"/>
                </a:lnTo>
                <a:lnTo>
                  <a:pt x="224" y="14"/>
                </a:lnTo>
                <a:lnTo>
                  <a:pt x="224" y="14"/>
                </a:lnTo>
                <a:lnTo>
                  <a:pt x="224" y="14"/>
                </a:lnTo>
                <a:lnTo>
                  <a:pt x="226" y="14"/>
                </a:lnTo>
                <a:lnTo>
                  <a:pt x="226" y="14"/>
                </a:lnTo>
                <a:lnTo>
                  <a:pt x="226" y="14"/>
                </a:lnTo>
                <a:lnTo>
                  <a:pt x="228" y="14"/>
                </a:lnTo>
                <a:lnTo>
                  <a:pt x="228" y="14"/>
                </a:lnTo>
                <a:lnTo>
                  <a:pt x="228" y="14"/>
                </a:lnTo>
                <a:lnTo>
                  <a:pt x="228" y="14"/>
                </a:lnTo>
                <a:lnTo>
                  <a:pt x="228" y="14"/>
                </a:lnTo>
                <a:lnTo>
                  <a:pt x="228" y="14"/>
                </a:lnTo>
                <a:lnTo>
                  <a:pt x="228" y="14"/>
                </a:lnTo>
                <a:lnTo>
                  <a:pt x="228" y="14"/>
                </a:lnTo>
                <a:lnTo>
                  <a:pt x="228" y="14"/>
                </a:lnTo>
                <a:lnTo>
                  <a:pt x="230" y="14"/>
                </a:lnTo>
                <a:lnTo>
                  <a:pt x="230" y="14"/>
                </a:lnTo>
                <a:lnTo>
                  <a:pt x="230" y="14"/>
                </a:lnTo>
                <a:lnTo>
                  <a:pt x="230" y="14"/>
                </a:lnTo>
                <a:lnTo>
                  <a:pt x="230" y="14"/>
                </a:lnTo>
                <a:lnTo>
                  <a:pt x="232" y="14"/>
                </a:lnTo>
                <a:lnTo>
                  <a:pt x="232" y="14"/>
                </a:lnTo>
                <a:lnTo>
                  <a:pt x="232" y="14"/>
                </a:lnTo>
                <a:lnTo>
                  <a:pt x="234" y="14"/>
                </a:lnTo>
                <a:lnTo>
                  <a:pt x="234" y="16"/>
                </a:lnTo>
                <a:lnTo>
                  <a:pt x="234" y="16"/>
                </a:lnTo>
                <a:lnTo>
                  <a:pt x="234" y="16"/>
                </a:lnTo>
                <a:lnTo>
                  <a:pt x="238" y="16"/>
                </a:lnTo>
                <a:lnTo>
                  <a:pt x="238" y="16"/>
                </a:lnTo>
                <a:lnTo>
                  <a:pt x="238" y="16"/>
                </a:lnTo>
                <a:lnTo>
                  <a:pt x="238" y="16"/>
                </a:lnTo>
                <a:lnTo>
                  <a:pt x="238" y="16"/>
                </a:lnTo>
                <a:lnTo>
                  <a:pt x="238" y="16"/>
                </a:lnTo>
                <a:lnTo>
                  <a:pt x="238" y="16"/>
                </a:lnTo>
                <a:lnTo>
                  <a:pt x="238" y="16"/>
                </a:lnTo>
                <a:lnTo>
                  <a:pt x="238" y="16"/>
                </a:lnTo>
                <a:lnTo>
                  <a:pt x="238" y="16"/>
                </a:lnTo>
                <a:lnTo>
                  <a:pt x="236" y="16"/>
                </a:lnTo>
                <a:close/>
                <a:moveTo>
                  <a:pt x="14" y="82"/>
                </a:moveTo>
                <a:lnTo>
                  <a:pt x="12" y="82"/>
                </a:lnTo>
                <a:lnTo>
                  <a:pt x="12" y="82"/>
                </a:lnTo>
                <a:lnTo>
                  <a:pt x="12" y="82"/>
                </a:lnTo>
                <a:lnTo>
                  <a:pt x="12" y="82"/>
                </a:lnTo>
                <a:lnTo>
                  <a:pt x="12" y="80"/>
                </a:lnTo>
                <a:lnTo>
                  <a:pt x="12" y="80"/>
                </a:lnTo>
                <a:lnTo>
                  <a:pt x="12" y="80"/>
                </a:lnTo>
                <a:lnTo>
                  <a:pt x="14" y="80"/>
                </a:lnTo>
                <a:lnTo>
                  <a:pt x="14" y="80"/>
                </a:lnTo>
                <a:lnTo>
                  <a:pt x="14" y="80"/>
                </a:lnTo>
                <a:lnTo>
                  <a:pt x="14" y="80"/>
                </a:lnTo>
                <a:lnTo>
                  <a:pt x="14" y="80"/>
                </a:lnTo>
                <a:lnTo>
                  <a:pt x="14" y="82"/>
                </a:lnTo>
                <a:lnTo>
                  <a:pt x="14" y="82"/>
                </a:lnTo>
                <a:lnTo>
                  <a:pt x="14" y="82"/>
                </a:lnTo>
                <a:lnTo>
                  <a:pt x="14" y="82"/>
                </a:lnTo>
                <a:close/>
                <a:moveTo>
                  <a:pt x="268" y="12"/>
                </a:moveTo>
                <a:lnTo>
                  <a:pt x="268" y="12"/>
                </a:lnTo>
                <a:lnTo>
                  <a:pt x="268" y="12"/>
                </a:lnTo>
                <a:lnTo>
                  <a:pt x="268" y="12"/>
                </a:lnTo>
                <a:lnTo>
                  <a:pt x="268" y="12"/>
                </a:lnTo>
                <a:lnTo>
                  <a:pt x="268" y="12"/>
                </a:lnTo>
                <a:lnTo>
                  <a:pt x="268" y="12"/>
                </a:lnTo>
                <a:lnTo>
                  <a:pt x="268" y="12"/>
                </a:lnTo>
                <a:lnTo>
                  <a:pt x="266" y="12"/>
                </a:lnTo>
                <a:lnTo>
                  <a:pt x="266" y="12"/>
                </a:lnTo>
                <a:lnTo>
                  <a:pt x="266" y="12"/>
                </a:lnTo>
                <a:lnTo>
                  <a:pt x="264" y="12"/>
                </a:lnTo>
                <a:lnTo>
                  <a:pt x="264" y="12"/>
                </a:lnTo>
                <a:lnTo>
                  <a:pt x="264" y="12"/>
                </a:lnTo>
                <a:lnTo>
                  <a:pt x="264" y="12"/>
                </a:lnTo>
                <a:lnTo>
                  <a:pt x="264" y="12"/>
                </a:lnTo>
                <a:lnTo>
                  <a:pt x="264" y="12"/>
                </a:lnTo>
                <a:lnTo>
                  <a:pt x="264" y="12"/>
                </a:lnTo>
                <a:lnTo>
                  <a:pt x="264" y="10"/>
                </a:lnTo>
                <a:lnTo>
                  <a:pt x="264" y="10"/>
                </a:lnTo>
                <a:lnTo>
                  <a:pt x="264" y="10"/>
                </a:lnTo>
                <a:lnTo>
                  <a:pt x="266" y="12"/>
                </a:lnTo>
                <a:lnTo>
                  <a:pt x="266" y="12"/>
                </a:lnTo>
                <a:lnTo>
                  <a:pt x="268" y="12"/>
                </a:lnTo>
                <a:lnTo>
                  <a:pt x="268" y="12"/>
                </a:lnTo>
                <a:lnTo>
                  <a:pt x="270" y="12"/>
                </a:lnTo>
                <a:lnTo>
                  <a:pt x="270" y="12"/>
                </a:lnTo>
                <a:lnTo>
                  <a:pt x="270" y="12"/>
                </a:lnTo>
                <a:lnTo>
                  <a:pt x="270" y="12"/>
                </a:lnTo>
                <a:lnTo>
                  <a:pt x="270" y="12"/>
                </a:lnTo>
                <a:lnTo>
                  <a:pt x="268" y="12"/>
                </a:lnTo>
                <a:lnTo>
                  <a:pt x="268" y="12"/>
                </a:lnTo>
                <a:lnTo>
                  <a:pt x="268" y="12"/>
                </a:lnTo>
                <a:lnTo>
                  <a:pt x="268" y="12"/>
                </a:lnTo>
                <a:close/>
                <a:moveTo>
                  <a:pt x="134" y="186"/>
                </a:moveTo>
                <a:lnTo>
                  <a:pt x="132" y="186"/>
                </a:lnTo>
                <a:lnTo>
                  <a:pt x="132" y="186"/>
                </a:lnTo>
                <a:lnTo>
                  <a:pt x="132" y="186"/>
                </a:lnTo>
                <a:lnTo>
                  <a:pt x="132" y="186"/>
                </a:lnTo>
                <a:lnTo>
                  <a:pt x="130" y="186"/>
                </a:lnTo>
                <a:lnTo>
                  <a:pt x="130" y="186"/>
                </a:lnTo>
                <a:lnTo>
                  <a:pt x="128" y="186"/>
                </a:lnTo>
                <a:lnTo>
                  <a:pt x="128" y="186"/>
                </a:lnTo>
                <a:lnTo>
                  <a:pt x="128" y="186"/>
                </a:lnTo>
                <a:lnTo>
                  <a:pt x="128" y="186"/>
                </a:lnTo>
                <a:lnTo>
                  <a:pt x="128" y="186"/>
                </a:lnTo>
                <a:lnTo>
                  <a:pt x="130" y="186"/>
                </a:lnTo>
                <a:lnTo>
                  <a:pt x="132" y="186"/>
                </a:lnTo>
                <a:lnTo>
                  <a:pt x="132" y="186"/>
                </a:lnTo>
                <a:lnTo>
                  <a:pt x="132" y="186"/>
                </a:lnTo>
                <a:lnTo>
                  <a:pt x="132" y="186"/>
                </a:lnTo>
                <a:lnTo>
                  <a:pt x="132" y="186"/>
                </a:lnTo>
                <a:lnTo>
                  <a:pt x="132" y="186"/>
                </a:lnTo>
                <a:lnTo>
                  <a:pt x="132" y="186"/>
                </a:lnTo>
                <a:lnTo>
                  <a:pt x="132" y="186"/>
                </a:lnTo>
                <a:lnTo>
                  <a:pt x="132" y="186"/>
                </a:lnTo>
                <a:lnTo>
                  <a:pt x="132" y="186"/>
                </a:lnTo>
                <a:lnTo>
                  <a:pt x="132" y="186"/>
                </a:lnTo>
                <a:lnTo>
                  <a:pt x="134" y="186"/>
                </a:lnTo>
                <a:lnTo>
                  <a:pt x="134" y="186"/>
                </a:lnTo>
                <a:lnTo>
                  <a:pt x="134" y="186"/>
                </a:lnTo>
                <a:lnTo>
                  <a:pt x="134" y="186"/>
                </a:lnTo>
                <a:lnTo>
                  <a:pt x="136" y="186"/>
                </a:lnTo>
                <a:lnTo>
                  <a:pt x="136" y="186"/>
                </a:lnTo>
                <a:lnTo>
                  <a:pt x="136" y="186"/>
                </a:lnTo>
                <a:lnTo>
                  <a:pt x="136" y="186"/>
                </a:lnTo>
                <a:lnTo>
                  <a:pt x="134" y="186"/>
                </a:lnTo>
                <a:close/>
                <a:moveTo>
                  <a:pt x="288" y="10"/>
                </a:moveTo>
                <a:lnTo>
                  <a:pt x="290" y="10"/>
                </a:lnTo>
                <a:lnTo>
                  <a:pt x="290" y="10"/>
                </a:lnTo>
                <a:lnTo>
                  <a:pt x="290" y="10"/>
                </a:lnTo>
                <a:lnTo>
                  <a:pt x="294" y="12"/>
                </a:lnTo>
                <a:lnTo>
                  <a:pt x="296" y="12"/>
                </a:lnTo>
                <a:lnTo>
                  <a:pt x="298" y="12"/>
                </a:lnTo>
                <a:lnTo>
                  <a:pt x="298" y="12"/>
                </a:lnTo>
                <a:lnTo>
                  <a:pt x="298" y="12"/>
                </a:lnTo>
                <a:lnTo>
                  <a:pt x="298" y="12"/>
                </a:lnTo>
                <a:lnTo>
                  <a:pt x="298" y="12"/>
                </a:lnTo>
                <a:lnTo>
                  <a:pt x="298" y="12"/>
                </a:lnTo>
                <a:lnTo>
                  <a:pt x="300" y="12"/>
                </a:lnTo>
                <a:lnTo>
                  <a:pt x="300" y="12"/>
                </a:lnTo>
                <a:lnTo>
                  <a:pt x="300" y="12"/>
                </a:lnTo>
                <a:lnTo>
                  <a:pt x="300" y="12"/>
                </a:lnTo>
                <a:lnTo>
                  <a:pt x="302" y="12"/>
                </a:lnTo>
                <a:lnTo>
                  <a:pt x="300" y="12"/>
                </a:lnTo>
                <a:lnTo>
                  <a:pt x="300" y="12"/>
                </a:lnTo>
                <a:lnTo>
                  <a:pt x="300" y="12"/>
                </a:lnTo>
                <a:lnTo>
                  <a:pt x="300" y="14"/>
                </a:lnTo>
                <a:lnTo>
                  <a:pt x="300" y="14"/>
                </a:lnTo>
                <a:lnTo>
                  <a:pt x="298" y="14"/>
                </a:lnTo>
                <a:lnTo>
                  <a:pt x="298" y="14"/>
                </a:lnTo>
                <a:lnTo>
                  <a:pt x="296" y="14"/>
                </a:lnTo>
                <a:lnTo>
                  <a:pt x="296" y="14"/>
                </a:lnTo>
                <a:lnTo>
                  <a:pt x="296" y="14"/>
                </a:lnTo>
                <a:lnTo>
                  <a:pt x="294" y="14"/>
                </a:lnTo>
                <a:lnTo>
                  <a:pt x="294" y="14"/>
                </a:lnTo>
                <a:lnTo>
                  <a:pt x="294" y="14"/>
                </a:lnTo>
                <a:lnTo>
                  <a:pt x="294" y="14"/>
                </a:lnTo>
                <a:lnTo>
                  <a:pt x="296" y="14"/>
                </a:lnTo>
                <a:lnTo>
                  <a:pt x="296" y="16"/>
                </a:lnTo>
                <a:lnTo>
                  <a:pt x="296" y="16"/>
                </a:lnTo>
                <a:lnTo>
                  <a:pt x="296" y="16"/>
                </a:lnTo>
                <a:lnTo>
                  <a:pt x="296" y="16"/>
                </a:lnTo>
                <a:lnTo>
                  <a:pt x="296" y="16"/>
                </a:lnTo>
                <a:lnTo>
                  <a:pt x="296" y="16"/>
                </a:lnTo>
                <a:lnTo>
                  <a:pt x="296" y="16"/>
                </a:lnTo>
                <a:lnTo>
                  <a:pt x="294" y="16"/>
                </a:lnTo>
                <a:lnTo>
                  <a:pt x="294" y="16"/>
                </a:lnTo>
                <a:lnTo>
                  <a:pt x="292" y="16"/>
                </a:lnTo>
                <a:lnTo>
                  <a:pt x="292" y="16"/>
                </a:lnTo>
                <a:lnTo>
                  <a:pt x="292" y="16"/>
                </a:lnTo>
                <a:lnTo>
                  <a:pt x="292" y="16"/>
                </a:lnTo>
                <a:lnTo>
                  <a:pt x="292" y="16"/>
                </a:lnTo>
                <a:lnTo>
                  <a:pt x="292" y="16"/>
                </a:lnTo>
                <a:lnTo>
                  <a:pt x="292" y="16"/>
                </a:lnTo>
                <a:lnTo>
                  <a:pt x="292" y="14"/>
                </a:lnTo>
                <a:lnTo>
                  <a:pt x="292" y="14"/>
                </a:lnTo>
                <a:lnTo>
                  <a:pt x="292" y="14"/>
                </a:lnTo>
                <a:lnTo>
                  <a:pt x="290" y="14"/>
                </a:lnTo>
                <a:lnTo>
                  <a:pt x="290" y="14"/>
                </a:lnTo>
                <a:lnTo>
                  <a:pt x="290" y="14"/>
                </a:lnTo>
                <a:lnTo>
                  <a:pt x="288" y="14"/>
                </a:lnTo>
                <a:lnTo>
                  <a:pt x="286" y="14"/>
                </a:lnTo>
                <a:lnTo>
                  <a:pt x="286" y="14"/>
                </a:lnTo>
                <a:lnTo>
                  <a:pt x="284" y="14"/>
                </a:lnTo>
                <a:lnTo>
                  <a:pt x="284" y="14"/>
                </a:lnTo>
                <a:lnTo>
                  <a:pt x="282" y="14"/>
                </a:lnTo>
                <a:lnTo>
                  <a:pt x="282" y="14"/>
                </a:lnTo>
                <a:lnTo>
                  <a:pt x="282" y="14"/>
                </a:lnTo>
                <a:lnTo>
                  <a:pt x="280" y="12"/>
                </a:lnTo>
                <a:lnTo>
                  <a:pt x="278" y="12"/>
                </a:lnTo>
                <a:lnTo>
                  <a:pt x="278" y="12"/>
                </a:lnTo>
                <a:lnTo>
                  <a:pt x="278" y="12"/>
                </a:lnTo>
                <a:lnTo>
                  <a:pt x="278" y="12"/>
                </a:lnTo>
                <a:lnTo>
                  <a:pt x="278" y="12"/>
                </a:lnTo>
                <a:lnTo>
                  <a:pt x="278" y="12"/>
                </a:lnTo>
                <a:lnTo>
                  <a:pt x="278" y="12"/>
                </a:lnTo>
                <a:lnTo>
                  <a:pt x="278" y="12"/>
                </a:lnTo>
                <a:lnTo>
                  <a:pt x="278" y="12"/>
                </a:lnTo>
                <a:lnTo>
                  <a:pt x="278" y="12"/>
                </a:lnTo>
                <a:lnTo>
                  <a:pt x="276" y="12"/>
                </a:lnTo>
                <a:lnTo>
                  <a:pt x="276" y="12"/>
                </a:lnTo>
                <a:lnTo>
                  <a:pt x="276" y="12"/>
                </a:lnTo>
                <a:lnTo>
                  <a:pt x="276" y="12"/>
                </a:lnTo>
                <a:lnTo>
                  <a:pt x="276" y="10"/>
                </a:lnTo>
                <a:lnTo>
                  <a:pt x="274" y="10"/>
                </a:lnTo>
                <a:lnTo>
                  <a:pt x="274" y="10"/>
                </a:lnTo>
                <a:lnTo>
                  <a:pt x="276" y="10"/>
                </a:lnTo>
                <a:lnTo>
                  <a:pt x="278" y="10"/>
                </a:lnTo>
                <a:lnTo>
                  <a:pt x="280" y="10"/>
                </a:lnTo>
                <a:lnTo>
                  <a:pt x="280" y="10"/>
                </a:lnTo>
                <a:lnTo>
                  <a:pt x="282" y="10"/>
                </a:lnTo>
                <a:lnTo>
                  <a:pt x="282" y="10"/>
                </a:lnTo>
                <a:lnTo>
                  <a:pt x="282" y="10"/>
                </a:lnTo>
                <a:lnTo>
                  <a:pt x="282" y="10"/>
                </a:lnTo>
                <a:lnTo>
                  <a:pt x="284" y="10"/>
                </a:lnTo>
                <a:lnTo>
                  <a:pt x="284" y="10"/>
                </a:lnTo>
                <a:lnTo>
                  <a:pt x="286" y="10"/>
                </a:lnTo>
                <a:lnTo>
                  <a:pt x="286" y="10"/>
                </a:lnTo>
                <a:lnTo>
                  <a:pt x="288" y="10"/>
                </a:lnTo>
                <a:lnTo>
                  <a:pt x="288" y="10"/>
                </a:lnTo>
                <a:lnTo>
                  <a:pt x="288" y="10"/>
                </a:lnTo>
                <a:lnTo>
                  <a:pt x="288" y="10"/>
                </a:lnTo>
                <a:close/>
                <a:moveTo>
                  <a:pt x="482" y="106"/>
                </a:moveTo>
                <a:lnTo>
                  <a:pt x="482" y="106"/>
                </a:lnTo>
                <a:lnTo>
                  <a:pt x="482" y="106"/>
                </a:lnTo>
                <a:lnTo>
                  <a:pt x="482" y="106"/>
                </a:lnTo>
                <a:lnTo>
                  <a:pt x="484" y="106"/>
                </a:lnTo>
                <a:lnTo>
                  <a:pt x="484" y="106"/>
                </a:lnTo>
                <a:lnTo>
                  <a:pt x="486" y="106"/>
                </a:lnTo>
                <a:lnTo>
                  <a:pt x="486" y="108"/>
                </a:lnTo>
                <a:lnTo>
                  <a:pt x="486" y="108"/>
                </a:lnTo>
                <a:lnTo>
                  <a:pt x="486" y="108"/>
                </a:lnTo>
                <a:lnTo>
                  <a:pt x="486" y="108"/>
                </a:lnTo>
                <a:lnTo>
                  <a:pt x="486" y="108"/>
                </a:lnTo>
                <a:lnTo>
                  <a:pt x="486" y="108"/>
                </a:lnTo>
                <a:lnTo>
                  <a:pt x="486" y="108"/>
                </a:lnTo>
                <a:lnTo>
                  <a:pt x="488" y="110"/>
                </a:lnTo>
                <a:lnTo>
                  <a:pt x="488" y="110"/>
                </a:lnTo>
                <a:lnTo>
                  <a:pt x="488" y="110"/>
                </a:lnTo>
                <a:lnTo>
                  <a:pt x="490" y="110"/>
                </a:lnTo>
                <a:lnTo>
                  <a:pt x="490" y="110"/>
                </a:lnTo>
                <a:lnTo>
                  <a:pt x="490" y="110"/>
                </a:lnTo>
                <a:lnTo>
                  <a:pt x="490" y="110"/>
                </a:lnTo>
                <a:lnTo>
                  <a:pt x="490" y="110"/>
                </a:lnTo>
                <a:lnTo>
                  <a:pt x="488" y="110"/>
                </a:lnTo>
                <a:lnTo>
                  <a:pt x="488" y="110"/>
                </a:lnTo>
                <a:lnTo>
                  <a:pt x="488" y="110"/>
                </a:lnTo>
                <a:lnTo>
                  <a:pt x="488" y="110"/>
                </a:lnTo>
                <a:lnTo>
                  <a:pt x="486" y="110"/>
                </a:lnTo>
                <a:lnTo>
                  <a:pt x="484" y="110"/>
                </a:lnTo>
                <a:lnTo>
                  <a:pt x="484" y="110"/>
                </a:lnTo>
                <a:lnTo>
                  <a:pt x="482" y="110"/>
                </a:lnTo>
                <a:lnTo>
                  <a:pt x="480" y="110"/>
                </a:lnTo>
                <a:lnTo>
                  <a:pt x="480" y="110"/>
                </a:lnTo>
                <a:lnTo>
                  <a:pt x="478" y="112"/>
                </a:lnTo>
                <a:lnTo>
                  <a:pt x="478" y="110"/>
                </a:lnTo>
                <a:lnTo>
                  <a:pt x="478" y="110"/>
                </a:lnTo>
                <a:lnTo>
                  <a:pt x="478" y="110"/>
                </a:lnTo>
                <a:lnTo>
                  <a:pt x="478" y="110"/>
                </a:lnTo>
                <a:lnTo>
                  <a:pt x="476" y="110"/>
                </a:lnTo>
                <a:lnTo>
                  <a:pt x="476" y="110"/>
                </a:lnTo>
                <a:lnTo>
                  <a:pt x="474" y="110"/>
                </a:lnTo>
                <a:lnTo>
                  <a:pt x="474" y="110"/>
                </a:lnTo>
                <a:lnTo>
                  <a:pt x="474" y="110"/>
                </a:lnTo>
                <a:lnTo>
                  <a:pt x="474" y="110"/>
                </a:lnTo>
                <a:lnTo>
                  <a:pt x="472" y="110"/>
                </a:lnTo>
                <a:lnTo>
                  <a:pt x="472" y="110"/>
                </a:lnTo>
                <a:lnTo>
                  <a:pt x="472" y="110"/>
                </a:lnTo>
                <a:lnTo>
                  <a:pt x="472" y="108"/>
                </a:lnTo>
                <a:lnTo>
                  <a:pt x="472" y="108"/>
                </a:lnTo>
                <a:lnTo>
                  <a:pt x="472" y="108"/>
                </a:lnTo>
                <a:lnTo>
                  <a:pt x="472" y="108"/>
                </a:lnTo>
                <a:lnTo>
                  <a:pt x="474" y="108"/>
                </a:lnTo>
                <a:lnTo>
                  <a:pt x="476" y="106"/>
                </a:lnTo>
                <a:lnTo>
                  <a:pt x="476" y="106"/>
                </a:lnTo>
                <a:lnTo>
                  <a:pt x="478" y="106"/>
                </a:lnTo>
                <a:lnTo>
                  <a:pt x="478" y="106"/>
                </a:lnTo>
                <a:lnTo>
                  <a:pt x="478" y="106"/>
                </a:lnTo>
                <a:lnTo>
                  <a:pt x="480" y="106"/>
                </a:lnTo>
                <a:lnTo>
                  <a:pt x="480" y="106"/>
                </a:lnTo>
                <a:lnTo>
                  <a:pt x="482" y="106"/>
                </a:lnTo>
                <a:lnTo>
                  <a:pt x="482" y="106"/>
                </a:lnTo>
                <a:lnTo>
                  <a:pt x="482" y="106"/>
                </a:lnTo>
                <a:lnTo>
                  <a:pt x="482" y="106"/>
                </a:lnTo>
                <a:close/>
                <a:moveTo>
                  <a:pt x="132" y="184"/>
                </a:moveTo>
                <a:lnTo>
                  <a:pt x="132" y="184"/>
                </a:lnTo>
                <a:lnTo>
                  <a:pt x="130" y="186"/>
                </a:lnTo>
                <a:lnTo>
                  <a:pt x="130" y="186"/>
                </a:lnTo>
                <a:lnTo>
                  <a:pt x="130" y="186"/>
                </a:lnTo>
                <a:lnTo>
                  <a:pt x="130" y="186"/>
                </a:lnTo>
                <a:lnTo>
                  <a:pt x="130" y="186"/>
                </a:lnTo>
                <a:lnTo>
                  <a:pt x="130" y="186"/>
                </a:lnTo>
                <a:lnTo>
                  <a:pt x="126" y="186"/>
                </a:lnTo>
                <a:lnTo>
                  <a:pt x="124" y="186"/>
                </a:lnTo>
                <a:lnTo>
                  <a:pt x="122" y="186"/>
                </a:lnTo>
                <a:lnTo>
                  <a:pt x="122" y="186"/>
                </a:lnTo>
                <a:lnTo>
                  <a:pt x="122" y="186"/>
                </a:lnTo>
                <a:lnTo>
                  <a:pt x="120" y="186"/>
                </a:lnTo>
                <a:lnTo>
                  <a:pt x="122" y="186"/>
                </a:lnTo>
                <a:lnTo>
                  <a:pt x="122" y="186"/>
                </a:lnTo>
                <a:lnTo>
                  <a:pt x="122" y="186"/>
                </a:lnTo>
                <a:lnTo>
                  <a:pt x="122" y="186"/>
                </a:lnTo>
                <a:lnTo>
                  <a:pt x="122" y="186"/>
                </a:lnTo>
                <a:lnTo>
                  <a:pt x="122" y="186"/>
                </a:lnTo>
                <a:lnTo>
                  <a:pt x="124" y="186"/>
                </a:lnTo>
                <a:lnTo>
                  <a:pt x="124" y="186"/>
                </a:lnTo>
                <a:lnTo>
                  <a:pt x="124" y="186"/>
                </a:lnTo>
                <a:lnTo>
                  <a:pt x="124" y="186"/>
                </a:lnTo>
                <a:lnTo>
                  <a:pt x="124" y="186"/>
                </a:lnTo>
                <a:lnTo>
                  <a:pt x="126" y="184"/>
                </a:lnTo>
                <a:lnTo>
                  <a:pt x="124" y="184"/>
                </a:lnTo>
                <a:lnTo>
                  <a:pt x="124" y="184"/>
                </a:lnTo>
                <a:lnTo>
                  <a:pt x="124" y="184"/>
                </a:lnTo>
                <a:lnTo>
                  <a:pt x="124" y="184"/>
                </a:lnTo>
                <a:lnTo>
                  <a:pt x="126" y="184"/>
                </a:lnTo>
                <a:lnTo>
                  <a:pt x="128" y="184"/>
                </a:lnTo>
                <a:lnTo>
                  <a:pt x="128" y="184"/>
                </a:lnTo>
                <a:lnTo>
                  <a:pt x="128" y="184"/>
                </a:lnTo>
                <a:lnTo>
                  <a:pt x="128" y="184"/>
                </a:lnTo>
                <a:lnTo>
                  <a:pt x="128" y="184"/>
                </a:lnTo>
                <a:lnTo>
                  <a:pt x="128" y="184"/>
                </a:lnTo>
                <a:lnTo>
                  <a:pt x="128" y="184"/>
                </a:lnTo>
                <a:lnTo>
                  <a:pt x="128" y="184"/>
                </a:lnTo>
                <a:lnTo>
                  <a:pt x="128" y="184"/>
                </a:lnTo>
                <a:lnTo>
                  <a:pt x="128" y="184"/>
                </a:lnTo>
                <a:lnTo>
                  <a:pt x="128" y="184"/>
                </a:lnTo>
                <a:lnTo>
                  <a:pt x="128" y="184"/>
                </a:lnTo>
                <a:lnTo>
                  <a:pt x="130" y="184"/>
                </a:lnTo>
                <a:lnTo>
                  <a:pt x="132" y="184"/>
                </a:lnTo>
                <a:lnTo>
                  <a:pt x="132" y="184"/>
                </a:lnTo>
                <a:lnTo>
                  <a:pt x="132" y="184"/>
                </a:lnTo>
                <a:lnTo>
                  <a:pt x="132" y="184"/>
                </a:lnTo>
                <a:close/>
                <a:moveTo>
                  <a:pt x="276" y="8"/>
                </a:moveTo>
                <a:lnTo>
                  <a:pt x="276" y="8"/>
                </a:lnTo>
                <a:lnTo>
                  <a:pt x="274" y="8"/>
                </a:lnTo>
                <a:lnTo>
                  <a:pt x="274" y="8"/>
                </a:lnTo>
                <a:lnTo>
                  <a:pt x="272" y="8"/>
                </a:lnTo>
                <a:lnTo>
                  <a:pt x="272" y="8"/>
                </a:lnTo>
                <a:lnTo>
                  <a:pt x="272"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2" y="8"/>
                </a:lnTo>
                <a:lnTo>
                  <a:pt x="272" y="8"/>
                </a:lnTo>
                <a:lnTo>
                  <a:pt x="274" y="8"/>
                </a:lnTo>
                <a:lnTo>
                  <a:pt x="274" y="8"/>
                </a:lnTo>
                <a:lnTo>
                  <a:pt x="276" y="8"/>
                </a:lnTo>
                <a:lnTo>
                  <a:pt x="276" y="8"/>
                </a:lnTo>
                <a:lnTo>
                  <a:pt x="276" y="8"/>
                </a:lnTo>
                <a:lnTo>
                  <a:pt x="276" y="8"/>
                </a:lnTo>
                <a:lnTo>
                  <a:pt x="278" y="8"/>
                </a:lnTo>
                <a:lnTo>
                  <a:pt x="278" y="8"/>
                </a:lnTo>
                <a:lnTo>
                  <a:pt x="278" y="8"/>
                </a:lnTo>
                <a:lnTo>
                  <a:pt x="276" y="8"/>
                </a:lnTo>
                <a:lnTo>
                  <a:pt x="276" y="8"/>
                </a:lnTo>
                <a:close/>
                <a:moveTo>
                  <a:pt x="286" y="8"/>
                </a:moveTo>
                <a:lnTo>
                  <a:pt x="286" y="8"/>
                </a:lnTo>
                <a:lnTo>
                  <a:pt x="284" y="8"/>
                </a:lnTo>
                <a:lnTo>
                  <a:pt x="284" y="8"/>
                </a:lnTo>
                <a:lnTo>
                  <a:pt x="284" y="8"/>
                </a:lnTo>
                <a:lnTo>
                  <a:pt x="284" y="8"/>
                </a:lnTo>
                <a:lnTo>
                  <a:pt x="284" y="8"/>
                </a:lnTo>
                <a:lnTo>
                  <a:pt x="282" y="8"/>
                </a:lnTo>
                <a:lnTo>
                  <a:pt x="282" y="8"/>
                </a:lnTo>
                <a:lnTo>
                  <a:pt x="280" y="8"/>
                </a:lnTo>
                <a:lnTo>
                  <a:pt x="280" y="8"/>
                </a:lnTo>
                <a:lnTo>
                  <a:pt x="280" y="8"/>
                </a:lnTo>
                <a:lnTo>
                  <a:pt x="280" y="8"/>
                </a:lnTo>
                <a:lnTo>
                  <a:pt x="280" y="8"/>
                </a:lnTo>
                <a:lnTo>
                  <a:pt x="282" y="8"/>
                </a:lnTo>
                <a:lnTo>
                  <a:pt x="282" y="8"/>
                </a:lnTo>
                <a:lnTo>
                  <a:pt x="284" y="8"/>
                </a:lnTo>
                <a:lnTo>
                  <a:pt x="284" y="8"/>
                </a:lnTo>
                <a:lnTo>
                  <a:pt x="284" y="8"/>
                </a:lnTo>
                <a:lnTo>
                  <a:pt x="284" y="8"/>
                </a:lnTo>
                <a:lnTo>
                  <a:pt x="286" y="8"/>
                </a:lnTo>
                <a:lnTo>
                  <a:pt x="286" y="8"/>
                </a:lnTo>
                <a:lnTo>
                  <a:pt x="286" y="8"/>
                </a:lnTo>
                <a:lnTo>
                  <a:pt x="286"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6" name="Freeform 182"/>
          <p:cNvSpPr>
            <a:spLocks/>
          </p:cNvSpPr>
          <p:nvPr/>
        </p:nvSpPr>
        <p:spPr bwMode="auto">
          <a:xfrm>
            <a:off x="3133725" y="3309938"/>
            <a:ext cx="3175" cy="6350"/>
          </a:xfrm>
          <a:custGeom>
            <a:avLst/>
            <a:gdLst/>
            <a:ahLst/>
            <a:cxnLst>
              <a:cxn ang="0">
                <a:pos x="2" y="0"/>
              </a:cxn>
              <a:cxn ang="0">
                <a:pos x="2" y="0"/>
              </a:cxn>
              <a:cxn ang="0">
                <a:pos x="2" y="0"/>
              </a:cxn>
              <a:cxn ang="0">
                <a:pos x="2" y="2"/>
              </a:cxn>
              <a:cxn ang="0">
                <a:pos x="2" y="2"/>
              </a:cxn>
              <a:cxn ang="0">
                <a:pos x="2" y="2"/>
              </a:cxn>
              <a:cxn ang="0">
                <a:pos x="2" y="4"/>
              </a:cxn>
              <a:cxn ang="0">
                <a:pos x="2" y="4"/>
              </a:cxn>
              <a:cxn ang="0">
                <a:pos x="0" y="4"/>
              </a:cxn>
              <a:cxn ang="0">
                <a:pos x="0" y="4"/>
              </a:cxn>
              <a:cxn ang="0">
                <a:pos x="0" y="4"/>
              </a:cxn>
              <a:cxn ang="0">
                <a:pos x="0" y="4"/>
              </a:cxn>
              <a:cxn ang="0">
                <a:pos x="0" y="0"/>
              </a:cxn>
              <a:cxn ang="0">
                <a:pos x="0" y="0"/>
              </a:cxn>
              <a:cxn ang="0">
                <a:pos x="0" y="0"/>
              </a:cxn>
              <a:cxn ang="0">
                <a:pos x="2" y="0"/>
              </a:cxn>
              <a:cxn ang="0">
                <a:pos x="2" y="0"/>
              </a:cxn>
              <a:cxn ang="0">
                <a:pos x="2" y="0"/>
              </a:cxn>
              <a:cxn ang="0">
                <a:pos x="2" y="0"/>
              </a:cxn>
            </a:cxnLst>
            <a:rect l="0" t="0" r="r" b="b"/>
            <a:pathLst>
              <a:path w="2" h="4">
                <a:moveTo>
                  <a:pt x="2" y="0"/>
                </a:moveTo>
                <a:lnTo>
                  <a:pt x="2" y="0"/>
                </a:lnTo>
                <a:lnTo>
                  <a:pt x="2" y="0"/>
                </a:lnTo>
                <a:lnTo>
                  <a:pt x="2" y="2"/>
                </a:lnTo>
                <a:lnTo>
                  <a:pt x="2" y="2"/>
                </a:lnTo>
                <a:lnTo>
                  <a:pt x="2" y="2"/>
                </a:lnTo>
                <a:lnTo>
                  <a:pt x="2" y="4"/>
                </a:lnTo>
                <a:lnTo>
                  <a:pt x="2" y="4"/>
                </a:lnTo>
                <a:lnTo>
                  <a:pt x="0" y="4"/>
                </a:lnTo>
                <a:lnTo>
                  <a:pt x="0" y="4"/>
                </a:lnTo>
                <a:lnTo>
                  <a:pt x="0" y="4"/>
                </a:lnTo>
                <a:lnTo>
                  <a:pt x="0" y="4"/>
                </a:lnTo>
                <a:lnTo>
                  <a:pt x="0" y="0"/>
                </a:lnTo>
                <a:lnTo>
                  <a:pt x="0" y="0"/>
                </a:lnTo>
                <a:lnTo>
                  <a:pt x="0" y="0"/>
                </a:lnTo>
                <a:lnTo>
                  <a:pt x="2" y="0"/>
                </a:lnTo>
                <a:lnTo>
                  <a:pt x="2" y="0"/>
                </a:lnTo>
                <a:lnTo>
                  <a:pt x="2" y="0"/>
                </a:lnTo>
                <a:lnTo>
                  <a:pt x="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7" name="Freeform 183"/>
          <p:cNvSpPr>
            <a:spLocks noEditPoints="1"/>
          </p:cNvSpPr>
          <p:nvPr/>
        </p:nvSpPr>
        <p:spPr bwMode="auto">
          <a:xfrm>
            <a:off x="4987925" y="2532063"/>
            <a:ext cx="193675" cy="177800"/>
          </a:xfrm>
          <a:custGeom>
            <a:avLst/>
            <a:gdLst/>
            <a:ahLst/>
            <a:cxnLst>
              <a:cxn ang="0">
                <a:pos x="92" y="42"/>
              </a:cxn>
              <a:cxn ang="0">
                <a:pos x="88" y="42"/>
              </a:cxn>
              <a:cxn ang="0">
                <a:pos x="92" y="40"/>
              </a:cxn>
              <a:cxn ang="0">
                <a:pos x="72" y="62"/>
              </a:cxn>
              <a:cxn ang="0">
                <a:pos x="14" y="54"/>
              </a:cxn>
              <a:cxn ang="0">
                <a:pos x="78" y="22"/>
              </a:cxn>
              <a:cxn ang="0">
                <a:pos x="98" y="66"/>
              </a:cxn>
              <a:cxn ang="0">
                <a:pos x="76" y="66"/>
              </a:cxn>
              <a:cxn ang="0">
                <a:pos x="68" y="72"/>
              </a:cxn>
              <a:cxn ang="0">
                <a:pos x="66" y="16"/>
              </a:cxn>
              <a:cxn ang="0">
                <a:pos x="106" y="102"/>
              </a:cxn>
              <a:cxn ang="0">
                <a:pos x="66" y="66"/>
              </a:cxn>
              <a:cxn ang="0">
                <a:pos x="74" y="30"/>
              </a:cxn>
              <a:cxn ang="0">
                <a:pos x="70" y="82"/>
              </a:cxn>
              <a:cxn ang="0">
                <a:pos x="6" y="38"/>
              </a:cxn>
              <a:cxn ang="0">
                <a:pos x="12" y="52"/>
              </a:cxn>
              <a:cxn ang="0">
                <a:pos x="88" y="10"/>
              </a:cxn>
              <a:cxn ang="0">
                <a:pos x="76" y="14"/>
              </a:cxn>
              <a:cxn ang="0">
                <a:pos x="58" y="16"/>
              </a:cxn>
              <a:cxn ang="0">
                <a:pos x="62" y="26"/>
              </a:cxn>
              <a:cxn ang="0">
                <a:pos x="58" y="26"/>
              </a:cxn>
              <a:cxn ang="0">
                <a:pos x="54" y="30"/>
              </a:cxn>
              <a:cxn ang="0">
                <a:pos x="40" y="20"/>
              </a:cxn>
              <a:cxn ang="0">
                <a:pos x="50" y="40"/>
              </a:cxn>
              <a:cxn ang="0">
                <a:pos x="44" y="42"/>
              </a:cxn>
              <a:cxn ang="0">
                <a:pos x="42" y="48"/>
              </a:cxn>
              <a:cxn ang="0">
                <a:pos x="62" y="58"/>
              </a:cxn>
              <a:cxn ang="0">
                <a:pos x="54" y="62"/>
              </a:cxn>
              <a:cxn ang="0">
                <a:pos x="54" y="68"/>
              </a:cxn>
              <a:cxn ang="0">
                <a:pos x="44" y="68"/>
              </a:cxn>
              <a:cxn ang="0">
                <a:pos x="50" y="86"/>
              </a:cxn>
              <a:cxn ang="0">
                <a:pos x="38" y="80"/>
              </a:cxn>
              <a:cxn ang="0">
                <a:pos x="30" y="80"/>
              </a:cxn>
              <a:cxn ang="0">
                <a:pos x="22" y="64"/>
              </a:cxn>
              <a:cxn ang="0">
                <a:pos x="34" y="58"/>
              </a:cxn>
              <a:cxn ang="0">
                <a:pos x="48" y="60"/>
              </a:cxn>
              <a:cxn ang="0">
                <a:pos x="36" y="56"/>
              </a:cxn>
              <a:cxn ang="0">
                <a:pos x="18" y="50"/>
              </a:cxn>
              <a:cxn ang="0">
                <a:pos x="16" y="46"/>
              </a:cxn>
              <a:cxn ang="0">
                <a:pos x="8" y="32"/>
              </a:cxn>
              <a:cxn ang="0">
                <a:pos x="14" y="24"/>
              </a:cxn>
              <a:cxn ang="0">
                <a:pos x="28" y="10"/>
              </a:cxn>
              <a:cxn ang="0">
                <a:pos x="46" y="6"/>
              </a:cxn>
              <a:cxn ang="0">
                <a:pos x="66" y="6"/>
              </a:cxn>
              <a:cxn ang="0">
                <a:pos x="84" y="2"/>
              </a:cxn>
              <a:cxn ang="0">
                <a:pos x="66" y="58"/>
              </a:cxn>
              <a:cxn ang="0">
                <a:pos x="56" y="54"/>
              </a:cxn>
              <a:cxn ang="0">
                <a:pos x="68" y="48"/>
              </a:cxn>
              <a:cxn ang="0">
                <a:pos x="66" y="102"/>
              </a:cxn>
              <a:cxn ang="0">
                <a:pos x="84" y="106"/>
              </a:cxn>
              <a:cxn ang="0">
                <a:pos x="94" y="108"/>
              </a:cxn>
              <a:cxn ang="0">
                <a:pos x="76" y="110"/>
              </a:cxn>
              <a:cxn ang="0">
                <a:pos x="58" y="102"/>
              </a:cxn>
              <a:cxn ang="0">
                <a:pos x="10" y="58"/>
              </a:cxn>
              <a:cxn ang="0">
                <a:pos x="116" y="96"/>
              </a:cxn>
              <a:cxn ang="0">
                <a:pos x="118" y="94"/>
              </a:cxn>
              <a:cxn ang="0">
                <a:pos x="106" y="82"/>
              </a:cxn>
              <a:cxn ang="0">
                <a:pos x="48" y="90"/>
              </a:cxn>
              <a:cxn ang="0">
                <a:pos x="86" y="56"/>
              </a:cxn>
              <a:cxn ang="0">
                <a:pos x="90" y="58"/>
              </a:cxn>
              <a:cxn ang="0">
                <a:pos x="16" y="62"/>
              </a:cxn>
              <a:cxn ang="0">
                <a:pos x="104" y="78"/>
              </a:cxn>
            </a:cxnLst>
            <a:rect l="0" t="0" r="r" b="b"/>
            <a:pathLst>
              <a:path w="122" h="112">
                <a:moveTo>
                  <a:pt x="82" y="80"/>
                </a:moveTo>
                <a:lnTo>
                  <a:pt x="82" y="80"/>
                </a:lnTo>
                <a:lnTo>
                  <a:pt x="82" y="80"/>
                </a:lnTo>
                <a:lnTo>
                  <a:pt x="80" y="76"/>
                </a:lnTo>
                <a:lnTo>
                  <a:pt x="80" y="76"/>
                </a:lnTo>
                <a:lnTo>
                  <a:pt x="82" y="74"/>
                </a:lnTo>
                <a:lnTo>
                  <a:pt x="84" y="74"/>
                </a:lnTo>
                <a:lnTo>
                  <a:pt x="84" y="76"/>
                </a:lnTo>
                <a:lnTo>
                  <a:pt x="84" y="76"/>
                </a:lnTo>
                <a:lnTo>
                  <a:pt x="84" y="76"/>
                </a:lnTo>
                <a:lnTo>
                  <a:pt x="84" y="76"/>
                </a:lnTo>
                <a:lnTo>
                  <a:pt x="84" y="76"/>
                </a:lnTo>
                <a:lnTo>
                  <a:pt x="84" y="76"/>
                </a:lnTo>
                <a:lnTo>
                  <a:pt x="84" y="78"/>
                </a:lnTo>
                <a:lnTo>
                  <a:pt x="84" y="78"/>
                </a:lnTo>
                <a:lnTo>
                  <a:pt x="84" y="78"/>
                </a:lnTo>
                <a:lnTo>
                  <a:pt x="84" y="78"/>
                </a:lnTo>
                <a:lnTo>
                  <a:pt x="82" y="80"/>
                </a:lnTo>
                <a:lnTo>
                  <a:pt x="82" y="80"/>
                </a:lnTo>
                <a:close/>
                <a:moveTo>
                  <a:pt x="92" y="40"/>
                </a:moveTo>
                <a:lnTo>
                  <a:pt x="92" y="40"/>
                </a:lnTo>
                <a:lnTo>
                  <a:pt x="92" y="40"/>
                </a:lnTo>
                <a:lnTo>
                  <a:pt x="92" y="42"/>
                </a:lnTo>
                <a:lnTo>
                  <a:pt x="94" y="42"/>
                </a:lnTo>
                <a:lnTo>
                  <a:pt x="94" y="44"/>
                </a:lnTo>
                <a:lnTo>
                  <a:pt x="94" y="44"/>
                </a:lnTo>
                <a:lnTo>
                  <a:pt x="94" y="44"/>
                </a:lnTo>
                <a:lnTo>
                  <a:pt x="94" y="44"/>
                </a:lnTo>
                <a:lnTo>
                  <a:pt x="94" y="46"/>
                </a:lnTo>
                <a:lnTo>
                  <a:pt x="92" y="46"/>
                </a:lnTo>
                <a:lnTo>
                  <a:pt x="92" y="46"/>
                </a:lnTo>
                <a:lnTo>
                  <a:pt x="90" y="46"/>
                </a:lnTo>
                <a:lnTo>
                  <a:pt x="90" y="44"/>
                </a:lnTo>
                <a:lnTo>
                  <a:pt x="88" y="44"/>
                </a:lnTo>
                <a:lnTo>
                  <a:pt x="88" y="44"/>
                </a:lnTo>
                <a:lnTo>
                  <a:pt x="88" y="44"/>
                </a:lnTo>
                <a:lnTo>
                  <a:pt x="88" y="44"/>
                </a:lnTo>
                <a:lnTo>
                  <a:pt x="90" y="42"/>
                </a:lnTo>
                <a:lnTo>
                  <a:pt x="90" y="42"/>
                </a:lnTo>
                <a:lnTo>
                  <a:pt x="90" y="42"/>
                </a:lnTo>
                <a:lnTo>
                  <a:pt x="90" y="42"/>
                </a:lnTo>
                <a:lnTo>
                  <a:pt x="90" y="42"/>
                </a:lnTo>
                <a:lnTo>
                  <a:pt x="88" y="42"/>
                </a:lnTo>
                <a:lnTo>
                  <a:pt x="88" y="42"/>
                </a:lnTo>
                <a:lnTo>
                  <a:pt x="88" y="42"/>
                </a:lnTo>
                <a:lnTo>
                  <a:pt x="88" y="42"/>
                </a:lnTo>
                <a:lnTo>
                  <a:pt x="88" y="42"/>
                </a:lnTo>
                <a:lnTo>
                  <a:pt x="88" y="44"/>
                </a:lnTo>
                <a:lnTo>
                  <a:pt x="88" y="44"/>
                </a:lnTo>
                <a:lnTo>
                  <a:pt x="88" y="44"/>
                </a:lnTo>
                <a:lnTo>
                  <a:pt x="86" y="44"/>
                </a:lnTo>
                <a:lnTo>
                  <a:pt x="86" y="44"/>
                </a:lnTo>
                <a:lnTo>
                  <a:pt x="84" y="42"/>
                </a:lnTo>
                <a:lnTo>
                  <a:pt x="84" y="42"/>
                </a:lnTo>
                <a:lnTo>
                  <a:pt x="84" y="42"/>
                </a:lnTo>
                <a:lnTo>
                  <a:pt x="84" y="40"/>
                </a:lnTo>
                <a:lnTo>
                  <a:pt x="84" y="40"/>
                </a:lnTo>
                <a:lnTo>
                  <a:pt x="84" y="40"/>
                </a:lnTo>
                <a:lnTo>
                  <a:pt x="84" y="40"/>
                </a:lnTo>
                <a:lnTo>
                  <a:pt x="86" y="40"/>
                </a:lnTo>
                <a:lnTo>
                  <a:pt x="86" y="40"/>
                </a:lnTo>
                <a:lnTo>
                  <a:pt x="86" y="40"/>
                </a:lnTo>
                <a:lnTo>
                  <a:pt x="88" y="40"/>
                </a:lnTo>
                <a:lnTo>
                  <a:pt x="88" y="40"/>
                </a:lnTo>
                <a:lnTo>
                  <a:pt x="88" y="38"/>
                </a:lnTo>
                <a:lnTo>
                  <a:pt x="88" y="38"/>
                </a:lnTo>
                <a:lnTo>
                  <a:pt x="88" y="38"/>
                </a:lnTo>
                <a:lnTo>
                  <a:pt x="90" y="38"/>
                </a:lnTo>
                <a:lnTo>
                  <a:pt x="92" y="40"/>
                </a:lnTo>
                <a:lnTo>
                  <a:pt x="92" y="40"/>
                </a:lnTo>
                <a:lnTo>
                  <a:pt x="92" y="40"/>
                </a:lnTo>
                <a:lnTo>
                  <a:pt x="92" y="40"/>
                </a:lnTo>
                <a:lnTo>
                  <a:pt x="92" y="40"/>
                </a:lnTo>
                <a:close/>
                <a:moveTo>
                  <a:pt x="72" y="62"/>
                </a:moveTo>
                <a:lnTo>
                  <a:pt x="74" y="64"/>
                </a:lnTo>
                <a:lnTo>
                  <a:pt x="74" y="66"/>
                </a:lnTo>
                <a:lnTo>
                  <a:pt x="74" y="66"/>
                </a:lnTo>
                <a:lnTo>
                  <a:pt x="74" y="66"/>
                </a:lnTo>
                <a:lnTo>
                  <a:pt x="74" y="66"/>
                </a:lnTo>
                <a:lnTo>
                  <a:pt x="74" y="66"/>
                </a:lnTo>
                <a:lnTo>
                  <a:pt x="74" y="66"/>
                </a:lnTo>
                <a:lnTo>
                  <a:pt x="72" y="64"/>
                </a:lnTo>
                <a:lnTo>
                  <a:pt x="72" y="64"/>
                </a:lnTo>
                <a:lnTo>
                  <a:pt x="72" y="64"/>
                </a:lnTo>
                <a:lnTo>
                  <a:pt x="72" y="64"/>
                </a:lnTo>
                <a:lnTo>
                  <a:pt x="70" y="64"/>
                </a:lnTo>
                <a:lnTo>
                  <a:pt x="70" y="62"/>
                </a:lnTo>
                <a:lnTo>
                  <a:pt x="70" y="62"/>
                </a:lnTo>
                <a:lnTo>
                  <a:pt x="70" y="62"/>
                </a:lnTo>
                <a:lnTo>
                  <a:pt x="70" y="62"/>
                </a:lnTo>
                <a:lnTo>
                  <a:pt x="72" y="62"/>
                </a:lnTo>
                <a:lnTo>
                  <a:pt x="72" y="62"/>
                </a:lnTo>
                <a:lnTo>
                  <a:pt x="72" y="62"/>
                </a:lnTo>
                <a:close/>
                <a:moveTo>
                  <a:pt x="54" y="62"/>
                </a:moveTo>
                <a:lnTo>
                  <a:pt x="54" y="64"/>
                </a:lnTo>
                <a:lnTo>
                  <a:pt x="54" y="64"/>
                </a:lnTo>
                <a:lnTo>
                  <a:pt x="52" y="64"/>
                </a:lnTo>
                <a:lnTo>
                  <a:pt x="52" y="64"/>
                </a:lnTo>
                <a:lnTo>
                  <a:pt x="52" y="62"/>
                </a:lnTo>
                <a:lnTo>
                  <a:pt x="54" y="62"/>
                </a:lnTo>
                <a:lnTo>
                  <a:pt x="54" y="62"/>
                </a:lnTo>
                <a:lnTo>
                  <a:pt x="54" y="62"/>
                </a:lnTo>
                <a:lnTo>
                  <a:pt x="54" y="62"/>
                </a:lnTo>
                <a:lnTo>
                  <a:pt x="54" y="62"/>
                </a:lnTo>
                <a:lnTo>
                  <a:pt x="54" y="62"/>
                </a:lnTo>
                <a:lnTo>
                  <a:pt x="54" y="62"/>
                </a:lnTo>
                <a:lnTo>
                  <a:pt x="54" y="62"/>
                </a:lnTo>
                <a:close/>
                <a:moveTo>
                  <a:pt x="16" y="56"/>
                </a:moveTo>
                <a:lnTo>
                  <a:pt x="16" y="56"/>
                </a:lnTo>
                <a:lnTo>
                  <a:pt x="16" y="56"/>
                </a:lnTo>
                <a:lnTo>
                  <a:pt x="16" y="56"/>
                </a:lnTo>
                <a:lnTo>
                  <a:pt x="14" y="56"/>
                </a:lnTo>
                <a:lnTo>
                  <a:pt x="14" y="54"/>
                </a:lnTo>
                <a:lnTo>
                  <a:pt x="14" y="54"/>
                </a:lnTo>
                <a:lnTo>
                  <a:pt x="14" y="54"/>
                </a:lnTo>
                <a:lnTo>
                  <a:pt x="14" y="54"/>
                </a:lnTo>
                <a:lnTo>
                  <a:pt x="16" y="54"/>
                </a:lnTo>
                <a:lnTo>
                  <a:pt x="16" y="56"/>
                </a:lnTo>
                <a:lnTo>
                  <a:pt x="16" y="56"/>
                </a:lnTo>
                <a:lnTo>
                  <a:pt x="16" y="56"/>
                </a:lnTo>
                <a:close/>
                <a:moveTo>
                  <a:pt x="90" y="70"/>
                </a:moveTo>
                <a:lnTo>
                  <a:pt x="88" y="70"/>
                </a:lnTo>
                <a:lnTo>
                  <a:pt x="88" y="70"/>
                </a:lnTo>
                <a:lnTo>
                  <a:pt x="88" y="70"/>
                </a:lnTo>
                <a:lnTo>
                  <a:pt x="88" y="70"/>
                </a:lnTo>
                <a:lnTo>
                  <a:pt x="90" y="68"/>
                </a:lnTo>
                <a:lnTo>
                  <a:pt x="90" y="68"/>
                </a:lnTo>
                <a:lnTo>
                  <a:pt x="90" y="68"/>
                </a:lnTo>
                <a:lnTo>
                  <a:pt x="94" y="66"/>
                </a:lnTo>
                <a:lnTo>
                  <a:pt x="94" y="66"/>
                </a:lnTo>
                <a:lnTo>
                  <a:pt x="94" y="66"/>
                </a:lnTo>
                <a:lnTo>
                  <a:pt x="94" y="68"/>
                </a:lnTo>
                <a:lnTo>
                  <a:pt x="94" y="68"/>
                </a:lnTo>
                <a:lnTo>
                  <a:pt x="92" y="68"/>
                </a:lnTo>
                <a:lnTo>
                  <a:pt x="92" y="68"/>
                </a:lnTo>
                <a:lnTo>
                  <a:pt x="90" y="70"/>
                </a:lnTo>
                <a:close/>
                <a:moveTo>
                  <a:pt x="80" y="22"/>
                </a:moveTo>
                <a:lnTo>
                  <a:pt x="78" y="22"/>
                </a:lnTo>
                <a:lnTo>
                  <a:pt x="78" y="22"/>
                </a:lnTo>
                <a:lnTo>
                  <a:pt x="78" y="22"/>
                </a:lnTo>
                <a:lnTo>
                  <a:pt x="78" y="22"/>
                </a:lnTo>
                <a:lnTo>
                  <a:pt x="76" y="20"/>
                </a:lnTo>
                <a:lnTo>
                  <a:pt x="76" y="20"/>
                </a:lnTo>
                <a:lnTo>
                  <a:pt x="78" y="20"/>
                </a:lnTo>
                <a:lnTo>
                  <a:pt x="78" y="20"/>
                </a:lnTo>
                <a:lnTo>
                  <a:pt x="78" y="20"/>
                </a:lnTo>
                <a:lnTo>
                  <a:pt x="78" y="20"/>
                </a:lnTo>
                <a:lnTo>
                  <a:pt x="78" y="20"/>
                </a:lnTo>
                <a:lnTo>
                  <a:pt x="80" y="20"/>
                </a:lnTo>
                <a:lnTo>
                  <a:pt x="80" y="20"/>
                </a:lnTo>
                <a:lnTo>
                  <a:pt x="80" y="22"/>
                </a:lnTo>
                <a:lnTo>
                  <a:pt x="80" y="22"/>
                </a:lnTo>
                <a:close/>
                <a:moveTo>
                  <a:pt x="104" y="66"/>
                </a:moveTo>
                <a:lnTo>
                  <a:pt x="104" y="66"/>
                </a:lnTo>
                <a:lnTo>
                  <a:pt x="102" y="66"/>
                </a:lnTo>
                <a:lnTo>
                  <a:pt x="102" y="68"/>
                </a:lnTo>
                <a:lnTo>
                  <a:pt x="100" y="68"/>
                </a:lnTo>
                <a:lnTo>
                  <a:pt x="98" y="66"/>
                </a:lnTo>
                <a:lnTo>
                  <a:pt x="98" y="66"/>
                </a:lnTo>
                <a:lnTo>
                  <a:pt x="98" y="66"/>
                </a:lnTo>
                <a:lnTo>
                  <a:pt x="98" y="66"/>
                </a:lnTo>
                <a:lnTo>
                  <a:pt x="98" y="66"/>
                </a:lnTo>
                <a:lnTo>
                  <a:pt x="98" y="66"/>
                </a:lnTo>
                <a:lnTo>
                  <a:pt x="96" y="66"/>
                </a:lnTo>
                <a:lnTo>
                  <a:pt x="96" y="66"/>
                </a:lnTo>
                <a:lnTo>
                  <a:pt x="96" y="66"/>
                </a:lnTo>
                <a:lnTo>
                  <a:pt x="96" y="66"/>
                </a:lnTo>
                <a:lnTo>
                  <a:pt x="98" y="66"/>
                </a:lnTo>
                <a:lnTo>
                  <a:pt x="98" y="64"/>
                </a:lnTo>
                <a:lnTo>
                  <a:pt x="98" y="64"/>
                </a:lnTo>
                <a:lnTo>
                  <a:pt x="102" y="66"/>
                </a:lnTo>
                <a:lnTo>
                  <a:pt x="102" y="66"/>
                </a:lnTo>
                <a:lnTo>
                  <a:pt x="104" y="66"/>
                </a:lnTo>
                <a:close/>
                <a:moveTo>
                  <a:pt x="78" y="70"/>
                </a:moveTo>
                <a:lnTo>
                  <a:pt x="78" y="70"/>
                </a:lnTo>
                <a:lnTo>
                  <a:pt x="78" y="70"/>
                </a:lnTo>
                <a:lnTo>
                  <a:pt x="78" y="70"/>
                </a:lnTo>
                <a:lnTo>
                  <a:pt x="76" y="68"/>
                </a:lnTo>
                <a:lnTo>
                  <a:pt x="76" y="68"/>
                </a:lnTo>
                <a:lnTo>
                  <a:pt x="74" y="68"/>
                </a:lnTo>
                <a:lnTo>
                  <a:pt x="74" y="66"/>
                </a:lnTo>
                <a:lnTo>
                  <a:pt x="76" y="66"/>
                </a:lnTo>
                <a:lnTo>
                  <a:pt x="76" y="66"/>
                </a:lnTo>
                <a:lnTo>
                  <a:pt x="76" y="66"/>
                </a:lnTo>
                <a:lnTo>
                  <a:pt x="76" y="68"/>
                </a:lnTo>
                <a:lnTo>
                  <a:pt x="76" y="68"/>
                </a:lnTo>
                <a:lnTo>
                  <a:pt x="78" y="68"/>
                </a:lnTo>
                <a:lnTo>
                  <a:pt x="78" y="68"/>
                </a:lnTo>
                <a:lnTo>
                  <a:pt x="78" y="68"/>
                </a:lnTo>
                <a:lnTo>
                  <a:pt x="78" y="68"/>
                </a:lnTo>
                <a:lnTo>
                  <a:pt x="78" y="68"/>
                </a:lnTo>
                <a:lnTo>
                  <a:pt x="78" y="70"/>
                </a:lnTo>
                <a:close/>
                <a:moveTo>
                  <a:pt x="68" y="72"/>
                </a:moveTo>
                <a:lnTo>
                  <a:pt x="68" y="74"/>
                </a:lnTo>
                <a:lnTo>
                  <a:pt x="66" y="72"/>
                </a:lnTo>
                <a:lnTo>
                  <a:pt x="66" y="72"/>
                </a:lnTo>
                <a:lnTo>
                  <a:pt x="68" y="70"/>
                </a:lnTo>
                <a:lnTo>
                  <a:pt x="68" y="70"/>
                </a:lnTo>
                <a:lnTo>
                  <a:pt x="68" y="70"/>
                </a:lnTo>
                <a:lnTo>
                  <a:pt x="68" y="70"/>
                </a:lnTo>
                <a:lnTo>
                  <a:pt x="68" y="70"/>
                </a:lnTo>
                <a:lnTo>
                  <a:pt x="68" y="70"/>
                </a:lnTo>
                <a:lnTo>
                  <a:pt x="68" y="72"/>
                </a:lnTo>
                <a:lnTo>
                  <a:pt x="68" y="72"/>
                </a:lnTo>
                <a:lnTo>
                  <a:pt x="68" y="72"/>
                </a:lnTo>
                <a:lnTo>
                  <a:pt x="68" y="72"/>
                </a:lnTo>
                <a:lnTo>
                  <a:pt x="68" y="72"/>
                </a:lnTo>
                <a:lnTo>
                  <a:pt x="68" y="72"/>
                </a:lnTo>
                <a:close/>
                <a:moveTo>
                  <a:pt x="68" y="18"/>
                </a:moveTo>
                <a:lnTo>
                  <a:pt x="68" y="18"/>
                </a:lnTo>
                <a:lnTo>
                  <a:pt x="66" y="18"/>
                </a:lnTo>
                <a:lnTo>
                  <a:pt x="66" y="20"/>
                </a:lnTo>
                <a:lnTo>
                  <a:pt x="66" y="18"/>
                </a:lnTo>
                <a:lnTo>
                  <a:pt x="64" y="18"/>
                </a:lnTo>
                <a:lnTo>
                  <a:pt x="64" y="18"/>
                </a:lnTo>
                <a:lnTo>
                  <a:pt x="64" y="18"/>
                </a:lnTo>
                <a:lnTo>
                  <a:pt x="64" y="18"/>
                </a:lnTo>
                <a:lnTo>
                  <a:pt x="64" y="18"/>
                </a:lnTo>
                <a:lnTo>
                  <a:pt x="64" y="18"/>
                </a:lnTo>
                <a:lnTo>
                  <a:pt x="64" y="18"/>
                </a:lnTo>
                <a:lnTo>
                  <a:pt x="64" y="16"/>
                </a:lnTo>
                <a:lnTo>
                  <a:pt x="64" y="16"/>
                </a:lnTo>
                <a:lnTo>
                  <a:pt x="64" y="16"/>
                </a:lnTo>
                <a:lnTo>
                  <a:pt x="64" y="16"/>
                </a:lnTo>
                <a:lnTo>
                  <a:pt x="64" y="16"/>
                </a:lnTo>
                <a:lnTo>
                  <a:pt x="66" y="16"/>
                </a:lnTo>
                <a:lnTo>
                  <a:pt x="66" y="16"/>
                </a:lnTo>
                <a:lnTo>
                  <a:pt x="66" y="16"/>
                </a:lnTo>
                <a:lnTo>
                  <a:pt x="66" y="16"/>
                </a:lnTo>
                <a:lnTo>
                  <a:pt x="66" y="16"/>
                </a:lnTo>
                <a:lnTo>
                  <a:pt x="66" y="16"/>
                </a:lnTo>
                <a:lnTo>
                  <a:pt x="68" y="18"/>
                </a:lnTo>
                <a:close/>
                <a:moveTo>
                  <a:pt x="80" y="78"/>
                </a:moveTo>
                <a:lnTo>
                  <a:pt x="78" y="78"/>
                </a:lnTo>
                <a:lnTo>
                  <a:pt x="78" y="78"/>
                </a:lnTo>
                <a:lnTo>
                  <a:pt x="78" y="78"/>
                </a:lnTo>
                <a:lnTo>
                  <a:pt x="78" y="78"/>
                </a:lnTo>
                <a:lnTo>
                  <a:pt x="78" y="78"/>
                </a:lnTo>
                <a:lnTo>
                  <a:pt x="78" y="78"/>
                </a:lnTo>
                <a:lnTo>
                  <a:pt x="78" y="78"/>
                </a:lnTo>
                <a:lnTo>
                  <a:pt x="78" y="76"/>
                </a:lnTo>
                <a:lnTo>
                  <a:pt x="78" y="76"/>
                </a:lnTo>
                <a:lnTo>
                  <a:pt x="78" y="76"/>
                </a:lnTo>
                <a:lnTo>
                  <a:pt x="78" y="76"/>
                </a:lnTo>
                <a:lnTo>
                  <a:pt x="80" y="76"/>
                </a:lnTo>
                <a:lnTo>
                  <a:pt x="80" y="76"/>
                </a:lnTo>
                <a:lnTo>
                  <a:pt x="80" y="78"/>
                </a:lnTo>
                <a:lnTo>
                  <a:pt x="80" y="78"/>
                </a:lnTo>
                <a:lnTo>
                  <a:pt x="80" y="78"/>
                </a:lnTo>
                <a:close/>
                <a:moveTo>
                  <a:pt x="108" y="104"/>
                </a:moveTo>
                <a:lnTo>
                  <a:pt x="108" y="104"/>
                </a:lnTo>
                <a:lnTo>
                  <a:pt x="108" y="104"/>
                </a:lnTo>
                <a:lnTo>
                  <a:pt x="106" y="102"/>
                </a:lnTo>
                <a:lnTo>
                  <a:pt x="106" y="102"/>
                </a:lnTo>
                <a:lnTo>
                  <a:pt x="108" y="100"/>
                </a:lnTo>
                <a:lnTo>
                  <a:pt x="108" y="100"/>
                </a:lnTo>
                <a:lnTo>
                  <a:pt x="108" y="98"/>
                </a:lnTo>
                <a:lnTo>
                  <a:pt x="108" y="98"/>
                </a:lnTo>
                <a:lnTo>
                  <a:pt x="108" y="98"/>
                </a:lnTo>
                <a:lnTo>
                  <a:pt x="108" y="98"/>
                </a:lnTo>
                <a:lnTo>
                  <a:pt x="108" y="98"/>
                </a:lnTo>
                <a:lnTo>
                  <a:pt x="108" y="98"/>
                </a:lnTo>
                <a:lnTo>
                  <a:pt x="108" y="100"/>
                </a:lnTo>
                <a:lnTo>
                  <a:pt x="108" y="102"/>
                </a:lnTo>
                <a:lnTo>
                  <a:pt x="108" y="104"/>
                </a:lnTo>
                <a:lnTo>
                  <a:pt x="108" y="104"/>
                </a:lnTo>
                <a:close/>
                <a:moveTo>
                  <a:pt x="66" y="70"/>
                </a:moveTo>
                <a:lnTo>
                  <a:pt x="66" y="70"/>
                </a:lnTo>
                <a:lnTo>
                  <a:pt x="66" y="70"/>
                </a:lnTo>
                <a:lnTo>
                  <a:pt x="66" y="68"/>
                </a:lnTo>
                <a:lnTo>
                  <a:pt x="66" y="68"/>
                </a:lnTo>
                <a:lnTo>
                  <a:pt x="66" y="68"/>
                </a:lnTo>
                <a:lnTo>
                  <a:pt x="66" y="68"/>
                </a:lnTo>
                <a:lnTo>
                  <a:pt x="66" y="66"/>
                </a:lnTo>
                <a:lnTo>
                  <a:pt x="66" y="66"/>
                </a:lnTo>
                <a:lnTo>
                  <a:pt x="66" y="66"/>
                </a:lnTo>
                <a:lnTo>
                  <a:pt x="66" y="66"/>
                </a:lnTo>
                <a:lnTo>
                  <a:pt x="68" y="68"/>
                </a:lnTo>
                <a:lnTo>
                  <a:pt x="66" y="68"/>
                </a:lnTo>
                <a:lnTo>
                  <a:pt x="66" y="68"/>
                </a:lnTo>
                <a:lnTo>
                  <a:pt x="66" y="68"/>
                </a:lnTo>
                <a:lnTo>
                  <a:pt x="66" y="70"/>
                </a:lnTo>
                <a:lnTo>
                  <a:pt x="66" y="70"/>
                </a:lnTo>
                <a:close/>
                <a:moveTo>
                  <a:pt x="78" y="28"/>
                </a:moveTo>
                <a:lnTo>
                  <a:pt x="76" y="30"/>
                </a:lnTo>
                <a:lnTo>
                  <a:pt x="76" y="30"/>
                </a:lnTo>
                <a:lnTo>
                  <a:pt x="76" y="30"/>
                </a:lnTo>
                <a:lnTo>
                  <a:pt x="76" y="30"/>
                </a:lnTo>
                <a:lnTo>
                  <a:pt x="76" y="32"/>
                </a:lnTo>
                <a:lnTo>
                  <a:pt x="76" y="32"/>
                </a:lnTo>
                <a:lnTo>
                  <a:pt x="76" y="32"/>
                </a:lnTo>
                <a:lnTo>
                  <a:pt x="76" y="32"/>
                </a:lnTo>
                <a:lnTo>
                  <a:pt x="76" y="32"/>
                </a:lnTo>
                <a:lnTo>
                  <a:pt x="76" y="32"/>
                </a:lnTo>
                <a:lnTo>
                  <a:pt x="76" y="32"/>
                </a:lnTo>
                <a:lnTo>
                  <a:pt x="76" y="30"/>
                </a:lnTo>
                <a:lnTo>
                  <a:pt x="76" y="30"/>
                </a:lnTo>
                <a:lnTo>
                  <a:pt x="74" y="30"/>
                </a:lnTo>
                <a:lnTo>
                  <a:pt x="74" y="30"/>
                </a:lnTo>
                <a:lnTo>
                  <a:pt x="74" y="30"/>
                </a:lnTo>
                <a:lnTo>
                  <a:pt x="74" y="30"/>
                </a:lnTo>
                <a:lnTo>
                  <a:pt x="74" y="32"/>
                </a:lnTo>
                <a:lnTo>
                  <a:pt x="74" y="32"/>
                </a:lnTo>
                <a:lnTo>
                  <a:pt x="74" y="32"/>
                </a:lnTo>
                <a:lnTo>
                  <a:pt x="72" y="32"/>
                </a:lnTo>
                <a:lnTo>
                  <a:pt x="72" y="30"/>
                </a:lnTo>
                <a:lnTo>
                  <a:pt x="72" y="30"/>
                </a:lnTo>
                <a:lnTo>
                  <a:pt x="72" y="28"/>
                </a:lnTo>
                <a:lnTo>
                  <a:pt x="74" y="28"/>
                </a:lnTo>
                <a:lnTo>
                  <a:pt x="74" y="28"/>
                </a:lnTo>
                <a:lnTo>
                  <a:pt x="74" y="28"/>
                </a:lnTo>
                <a:lnTo>
                  <a:pt x="76" y="28"/>
                </a:lnTo>
                <a:lnTo>
                  <a:pt x="78" y="28"/>
                </a:lnTo>
                <a:lnTo>
                  <a:pt x="78" y="28"/>
                </a:lnTo>
                <a:lnTo>
                  <a:pt x="78" y="28"/>
                </a:lnTo>
                <a:close/>
                <a:moveTo>
                  <a:pt x="68" y="84"/>
                </a:moveTo>
                <a:lnTo>
                  <a:pt x="68" y="84"/>
                </a:lnTo>
                <a:lnTo>
                  <a:pt x="68" y="84"/>
                </a:lnTo>
                <a:lnTo>
                  <a:pt x="68" y="84"/>
                </a:lnTo>
                <a:lnTo>
                  <a:pt x="68" y="82"/>
                </a:lnTo>
                <a:lnTo>
                  <a:pt x="68" y="82"/>
                </a:lnTo>
                <a:lnTo>
                  <a:pt x="70" y="82"/>
                </a:lnTo>
                <a:lnTo>
                  <a:pt x="70" y="82"/>
                </a:lnTo>
                <a:lnTo>
                  <a:pt x="70" y="82"/>
                </a:lnTo>
                <a:lnTo>
                  <a:pt x="70" y="84"/>
                </a:lnTo>
                <a:lnTo>
                  <a:pt x="70" y="84"/>
                </a:lnTo>
                <a:lnTo>
                  <a:pt x="70" y="84"/>
                </a:lnTo>
                <a:lnTo>
                  <a:pt x="68" y="84"/>
                </a:lnTo>
                <a:close/>
                <a:moveTo>
                  <a:pt x="2" y="32"/>
                </a:moveTo>
                <a:lnTo>
                  <a:pt x="4" y="32"/>
                </a:lnTo>
                <a:lnTo>
                  <a:pt x="4" y="32"/>
                </a:lnTo>
                <a:lnTo>
                  <a:pt x="4" y="32"/>
                </a:lnTo>
                <a:lnTo>
                  <a:pt x="2" y="32"/>
                </a:lnTo>
                <a:lnTo>
                  <a:pt x="2" y="34"/>
                </a:lnTo>
                <a:lnTo>
                  <a:pt x="2" y="34"/>
                </a:lnTo>
                <a:lnTo>
                  <a:pt x="2" y="34"/>
                </a:lnTo>
                <a:lnTo>
                  <a:pt x="2" y="34"/>
                </a:lnTo>
                <a:lnTo>
                  <a:pt x="2" y="34"/>
                </a:lnTo>
                <a:lnTo>
                  <a:pt x="4" y="38"/>
                </a:lnTo>
                <a:lnTo>
                  <a:pt x="4" y="38"/>
                </a:lnTo>
                <a:lnTo>
                  <a:pt x="4" y="38"/>
                </a:lnTo>
                <a:lnTo>
                  <a:pt x="4" y="38"/>
                </a:lnTo>
                <a:lnTo>
                  <a:pt x="6" y="38"/>
                </a:lnTo>
                <a:lnTo>
                  <a:pt x="6" y="38"/>
                </a:lnTo>
                <a:lnTo>
                  <a:pt x="6" y="38"/>
                </a:lnTo>
                <a:lnTo>
                  <a:pt x="6" y="38"/>
                </a:lnTo>
                <a:lnTo>
                  <a:pt x="6" y="38"/>
                </a:lnTo>
                <a:lnTo>
                  <a:pt x="2" y="38"/>
                </a:lnTo>
                <a:lnTo>
                  <a:pt x="2" y="36"/>
                </a:lnTo>
                <a:lnTo>
                  <a:pt x="2" y="36"/>
                </a:lnTo>
                <a:lnTo>
                  <a:pt x="2" y="36"/>
                </a:lnTo>
                <a:lnTo>
                  <a:pt x="2" y="36"/>
                </a:lnTo>
                <a:lnTo>
                  <a:pt x="2" y="36"/>
                </a:lnTo>
                <a:lnTo>
                  <a:pt x="2" y="36"/>
                </a:lnTo>
                <a:lnTo>
                  <a:pt x="0" y="34"/>
                </a:lnTo>
                <a:lnTo>
                  <a:pt x="0" y="34"/>
                </a:lnTo>
                <a:lnTo>
                  <a:pt x="0" y="32"/>
                </a:lnTo>
                <a:lnTo>
                  <a:pt x="0" y="32"/>
                </a:lnTo>
                <a:lnTo>
                  <a:pt x="0" y="32"/>
                </a:lnTo>
                <a:lnTo>
                  <a:pt x="0" y="32"/>
                </a:lnTo>
                <a:lnTo>
                  <a:pt x="0" y="32"/>
                </a:lnTo>
                <a:lnTo>
                  <a:pt x="2" y="32"/>
                </a:lnTo>
                <a:lnTo>
                  <a:pt x="2" y="32"/>
                </a:lnTo>
                <a:lnTo>
                  <a:pt x="2" y="32"/>
                </a:lnTo>
                <a:lnTo>
                  <a:pt x="2" y="32"/>
                </a:lnTo>
                <a:lnTo>
                  <a:pt x="2" y="32"/>
                </a:lnTo>
                <a:close/>
                <a:moveTo>
                  <a:pt x="14" y="52"/>
                </a:moveTo>
                <a:lnTo>
                  <a:pt x="12" y="52"/>
                </a:lnTo>
                <a:lnTo>
                  <a:pt x="12" y="52"/>
                </a:lnTo>
                <a:lnTo>
                  <a:pt x="12" y="50"/>
                </a:lnTo>
                <a:lnTo>
                  <a:pt x="14" y="48"/>
                </a:lnTo>
                <a:lnTo>
                  <a:pt x="14" y="48"/>
                </a:lnTo>
                <a:lnTo>
                  <a:pt x="14" y="48"/>
                </a:lnTo>
                <a:lnTo>
                  <a:pt x="14" y="48"/>
                </a:lnTo>
                <a:lnTo>
                  <a:pt x="14" y="48"/>
                </a:lnTo>
                <a:lnTo>
                  <a:pt x="16" y="48"/>
                </a:lnTo>
                <a:lnTo>
                  <a:pt x="16" y="52"/>
                </a:lnTo>
                <a:lnTo>
                  <a:pt x="14" y="52"/>
                </a:lnTo>
                <a:close/>
                <a:moveTo>
                  <a:pt x="86" y="0"/>
                </a:moveTo>
                <a:lnTo>
                  <a:pt x="88" y="0"/>
                </a:lnTo>
                <a:lnTo>
                  <a:pt x="88" y="2"/>
                </a:lnTo>
                <a:lnTo>
                  <a:pt x="90" y="2"/>
                </a:lnTo>
                <a:lnTo>
                  <a:pt x="90" y="2"/>
                </a:lnTo>
                <a:lnTo>
                  <a:pt x="90" y="6"/>
                </a:lnTo>
                <a:lnTo>
                  <a:pt x="90" y="6"/>
                </a:lnTo>
                <a:lnTo>
                  <a:pt x="90" y="6"/>
                </a:lnTo>
                <a:lnTo>
                  <a:pt x="90" y="6"/>
                </a:lnTo>
                <a:lnTo>
                  <a:pt x="88" y="8"/>
                </a:lnTo>
                <a:lnTo>
                  <a:pt x="88" y="8"/>
                </a:lnTo>
                <a:lnTo>
                  <a:pt x="86" y="8"/>
                </a:lnTo>
                <a:lnTo>
                  <a:pt x="88" y="10"/>
                </a:lnTo>
                <a:lnTo>
                  <a:pt x="88" y="12"/>
                </a:lnTo>
                <a:lnTo>
                  <a:pt x="88" y="12"/>
                </a:lnTo>
                <a:lnTo>
                  <a:pt x="88" y="14"/>
                </a:lnTo>
                <a:lnTo>
                  <a:pt x="86" y="14"/>
                </a:lnTo>
                <a:lnTo>
                  <a:pt x="86" y="14"/>
                </a:lnTo>
                <a:lnTo>
                  <a:pt x="86" y="14"/>
                </a:lnTo>
                <a:lnTo>
                  <a:pt x="86" y="16"/>
                </a:lnTo>
                <a:lnTo>
                  <a:pt x="84" y="16"/>
                </a:lnTo>
                <a:lnTo>
                  <a:pt x="84" y="16"/>
                </a:lnTo>
                <a:lnTo>
                  <a:pt x="84" y="16"/>
                </a:lnTo>
                <a:lnTo>
                  <a:pt x="84" y="16"/>
                </a:lnTo>
                <a:lnTo>
                  <a:pt x="84" y="16"/>
                </a:lnTo>
                <a:lnTo>
                  <a:pt x="84" y="16"/>
                </a:lnTo>
                <a:lnTo>
                  <a:pt x="84" y="14"/>
                </a:lnTo>
                <a:lnTo>
                  <a:pt x="82" y="14"/>
                </a:lnTo>
                <a:lnTo>
                  <a:pt x="80" y="14"/>
                </a:lnTo>
                <a:lnTo>
                  <a:pt x="80" y="14"/>
                </a:lnTo>
                <a:lnTo>
                  <a:pt x="80" y="14"/>
                </a:lnTo>
                <a:lnTo>
                  <a:pt x="80" y="14"/>
                </a:lnTo>
                <a:lnTo>
                  <a:pt x="78" y="14"/>
                </a:lnTo>
                <a:lnTo>
                  <a:pt x="78" y="14"/>
                </a:lnTo>
                <a:lnTo>
                  <a:pt x="76" y="14"/>
                </a:lnTo>
                <a:lnTo>
                  <a:pt x="76" y="14"/>
                </a:lnTo>
                <a:lnTo>
                  <a:pt x="74" y="12"/>
                </a:lnTo>
                <a:lnTo>
                  <a:pt x="74" y="12"/>
                </a:lnTo>
                <a:lnTo>
                  <a:pt x="72" y="12"/>
                </a:lnTo>
                <a:lnTo>
                  <a:pt x="72" y="12"/>
                </a:lnTo>
                <a:lnTo>
                  <a:pt x="72" y="12"/>
                </a:lnTo>
                <a:lnTo>
                  <a:pt x="72" y="12"/>
                </a:lnTo>
                <a:lnTo>
                  <a:pt x="72" y="12"/>
                </a:lnTo>
                <a:lnTo>
                  <a:pt x="70" y="12"/>
                </a:lnTo>
                <a:lnTo>
                  <a:pt x="70" y="12"/>
                </a:lnTo>
                <a:lnTo>
                  <a:pt x="68" y="14"/>
                </a:lnTo>
                <a:lnTo>
                  <a:pt x="68" y="14"/>
                </a:lnTo>
                <a:lnTo>
                  <a:pt x="68" y="14"/>
                </a:lnTo>
                <a:lnTo>
                  <a:pt x="66" y="14"/>
                </a:lnTo>
                <a:lnTo>
                  <a:pt x="64" y="14"/>
                </a:lnTo>
                <a:lnTo>
                  <a:pt x="64" y="14"/>
                </a:lnTo>
                <a:lnTo>
                  <a:pt x="64" y="12"/>
                </a:lnTo>
                <a:lnTo>
                  <a:pt x="62" y="12"/>
                </a:lnTo>
                <a:lnTo>
                  <a:pt x="62" y="12"/>
                </a:lnTo>
                <a:lnTo>
                  <a:pt x="62" y="14"/>
                </a:lnTo>
                <a:lnTo>
                  <a:pt x="60" y="14"/>
                </a:lnTo>
                <a:lnTo>
                  <a:pt x="60" y="14"/>
                </a:lnTo>
                <a:lnTo>
                  <a:pt x="60" y="14"/>
                </a:lnTo>
                <a:lnTo>
                  <a:pt x="58" y="16"/>
                </a:lnTo>
                <a:lnTo>
                  <a:pt x="58" y="16"/>
                </a:lnTo>
                <a:lnTo>
                  <a:pt x="58" y="16"/>
                </a:lnTo>
                <a:lnTo>
                  <a:pt x="56" y="16"/>
                </a:lnTo>
                <a:lnTo>
                  <a:pt x="56" y="16"/>
                </a:lnTo>
                <a:lnTo>
                  <a:pt x="56" y="16"/>
                </a:lnTo>
                <a:lnTo>
                  <a:pt x="54" y="16"/>
                </a:lnTo>
                <a:lnTo>
                  <a:pt x="54" y="16"/>
                </a:lnTo>
                <a:lnTo>
                  <a:pt x="52" y="16"/>
                </a:lnTo>
                <a:lnTo>
                  <a:pt x="52" y="16"/>
                </a:lnTo>
                <a:lnTo>
                  <a:pt x="52" y="18"/>
                </a:lnTo>
                <a:lnTo>
                  <a:pt x="54" y="18"/>
                </a:lnTo>
                <a:lnTo>
                  <a:pt x="54" y="20"/>
                </a:lnTo>
                <a:lnTo>
                  <a:pt x="54" y="20"/>
                </a:lnTo>
                <a:lnTo>
                  <a:pt x="56" y="22"/>
                </a:lnTo>
                <a:lnTo>
                  <a:pt x="56" y="22"/>
                </a:lnTo>
                <a:lnTo>
                  <a:pt x="56" y="22"/>
                </a:lnTo>
                <a:lnTo>
                  <a:pt x="56" y="22"/>
                </a:lnTo>
                <a:lnTo>
                  <a:pt x="58" y="22"/>
                </a:lnTo>
                <a:lnTo>
                  <a:pt x="60" y="22"/>
                </a:lnTo>
                <a:lnTo>
                  <a:pt x="60" y="24"/>
                </a:lnTo>
                <a:lnTo>
                  <a:pt x="62" y="26"/>
                </a:lnTo>
                <a:lnTo>
                  <a:pt x="62" y="26"/>
                </a:lnTo>
                <a:lnTo>
                  <a:pt x="62" y="26"/>
                </a:lnTo>
                <a:lnTo>
                  <a:pt x="62" y="26"/>
                </a:lnTo>
                <a:lnTo>
                  <a:pt x="62" y="26"/>
                </a:lnTo>
                <a:lnTo>
                  <a:pt x="60" y="24"/>
                </a:lnTo>
                <a:lnTo>
                  <a:pt x="58" y="24"/>
                </a:lnTo>
                <a:lnTo>
                  <a:pt x="58" y="24"/>
                </a:lnTo>
                <a:lnTo>
                  <a:pt x="58" y="24"/>
                </a:lnTo>
                <a:lnTo>
                  <a:pt x="58" y="24"/>
                </a:lnTo>
                <a:lnTo>
                  <a:pt x="58" y="24"/>
                </a:lnTo>
                <a:lnTo>
                  <a:pt x="56" y="22"/>
                </a:lnTo>
                <a:lnTo>
                  <a:pt x="56" y="22"/>
                </a:lnTo>
                <a:lnTo>
                  <a:pt x="56" y="22"/>
                </a:lnTo>
                <a:lnTo>
                  <a:pt x="56" y="22"/>
                </a:lnTo>
                <a:lnTo>
                  <a:pt x="54" y="22"/>
                </a:lnTo>
                <a:lnTo>
                  <a:pt x="54" y="22"/>
                </a:lnTo>
                <a:lnTo>
                  <a:pt x="54" y="24"/>
                </a:lnTo>
                <a:lnTo>
                  <a:pt x="54" y="24"/>
                </a:lnTo>
                <a:lnTo>
                  <a:pt x="54" y="24"/>
                </a:lnTo>
                <a:lnTo>
                  <a:pt x="54" y="24"/>
                </a:lnTo>
                <a:lnTo>
                  <a:pt x="54" y="26"/>
                </a:lnTo>
                <a:lnTo>
                  <a:pt x="56" y="26"/>
                </a:lnTo>
                <a:lnTo>
                  <a:pt x="56" y="26"/>
                </a:lnTo>
                <a:lnTo>
                  <a:pt x="58" y="26"/>
                </a:lnTo>
                <a:lnTo>
                  <a:pt x="58" y="26"/>
                </a:lnTo>
                <a:lnTo>
                  <a:pt x="58" y="28"/>
                </a:lnTo>
                <a:lnTo>
                  <a:pt x="58" y="30"/>
                </a:lnTo>
                <a:lnTo>
                  <a:pt x="58" y="30"/>
                </a:lnTo>
                <a:lnTo>
                  <a:pt x="56" y="30"/>
                </a:lnTo>
                <a:lnTo>
                  <a:pt x="56" y="28"/>
                </a:lnTo>
                <a:lnTo>
                  <a:pt x="56" y="28"/>
                </a:lnTo>
                <a:lnTo>
                  <a:pt x="54" y="26"/>
                </a:lnTo>
                <a:lnTo>
                  <a:pt x="54" y="26"/>
                </a:lnTo>
                <a:lnTo>
                  <a:pt x="54" y="26"/>
                </a:lnTo>
                <a:lnTo>
                  <a:pt x="54" y="26"/>
                </a:lnTo>
                <a:lnTo>
                  <a:pt x="52" y="24"/>
                </a:lnTo>
                <a:lnTo>
                  <a:pt x="52" y="24"/>
                </a:lnTo>
                <a:lnTo>
                  <a:pt x="50" y="24"/>
                </a:lnTo>
                <a:lnTo>
                  <a:pt x="48" y="24"/>
                </a:lnTo>
                <a:lnTo>
                  <a:pt x="48" y="24"/>
                </a:lnTo>
                <a:lnTo>
                  <a:pt x="48" y="24"/>
                </a:lnTo>
                <a:lnTo>
                  <a:pt x="48" y="26"/>
                </a:lnTo>
                <a:lnTo>
                  <a:pt x="50" y="28"/>
                </a:lnTo>
                <a:lnTo>
                  <a:pt x="50" y="28"/>
                </a:lnTo>
                <a:lnTo>
                  <a:pt x="52" y="28"/>
                </a:lnTo>
                <a:lnTo>
                  <a:pt x="54" y="28"/>
                </a:lnTo>
                <a:lnTo>
                  <a:pt x="54" y="30"/>
                </a:lnTo>
                <a:lnTo>
                  <a:pt x="54" y="30"/>
                </a:lnTo>
                <a:lnTo>
                  <a:pt x="54" y="30"/>
                </a:lnTo>
                <a:lnTo>
                  <a:pt x="52" y="30"/>
                </a:lnTo>
                <a:lnTo>
                  <a:pt x="50" y="28"/>
                </a:lnTo>
                <a:lnTo>
                  <a:pt x="50" y="28"/>
                </a:lnTo>
                <a:lnTo>
                  <a:pt x="48" y="26"/>
                </a:lnTo>
                <a:lnTo>
                  <a:pt x="48" y="26"/>
                </a:lnTo>
                <a:lnTo>
                  <a:pt x="48" y="24"/>
                </a:lnTo>
                <a:lnTo>
                  <a:pt x="48" y="24"/>
                </a:lnTo>
                <a:lnTo>
                  <a:pt x="48" y="24"/>
                </a:lnTo>
                <a:lnTo>
                  <a:pt x="46" y="24"/>
                </a:lnTo>
                <a:lnTo>
                  <a:pt x="46" y="24"/>
                </a:lnTo>
                <a:lnTo>
                  <a:pt x="42" y="22"/>
                </a:lnTo>
                <a:lnTo>
                  <a:pt x="42" y="20"/>
                </a:lnTo>
                <a:lnTo>
                  <a:pt x="42" y="20"/>
                </a:lnTo>
                <a:lnTo>
                  <a:pt x="42" y="20"/>
                </a:lnTo>
                <a:lnTo>
                  <a:pt x="42" y="20"/>
                </a:lnTo>
                <a:lnTo>
                  <a:pt x="42" y="20"/>
                </a:lnTo>
                <a:lnTo>
                  <a:pt x="44" y="20"/>
                </a:lnTo>
                <a:lnTo>
                  <a:pt x="42" y="18"/>
                </a:lnTo>
                <a:lnTo>
                  <a:pt x="42" y="18"/>
                </a:lnTo>
                <a:lnTo>
                  <a:pt x="42" y="18"/>
                </a:lnTo>
                <a:lnTo>
                  <a:pt x="42" y="18"/>
                </a:lnTo>
                <a:lnTo>
                  <a:pt x="40" y="20"/>
                </a:lnTo>
                <a:lnTo>
                  <a:pt x="40" y="20"/>
                </a:lnTo>
                <a:lnTo>
                  <a:pt x="38" y="20"/>
                </a:lnTo>
                <a:lnTo>
                  <a:pt x="38" y="20"/>
                </a:lnTo>
                <a:lnTo>
                  <a:pt x="38" y="22"/>
                </a:lnTo>
                <a:lnTo>
                  <a:pt x="38" y="22"/>
                </a:lnTo>
                <a:lnTo>
                  <a:pt x="38" y="24"/>
                </a:lnTo>
                <a:lnTo>
                  <a:pt x="38" y="26"/>
                </a:lnTo>
                <a:lnTo>
                  <a:pt x="38" y="28"/>
                </a:lnTo>
                <a:lnTo>
                  <a:pt x="38" y="28"/>
                </a:lnTo>
                <a:lnTo>
                  <a:pt x="40" y="28"/>
                </a:lnTo>
                <a:lnTo>
                  <a:pt x="40" y="28"/>
                </a:lnTo>
                <a:lnTo>
                  <a:pt x="40" y="30"/>
                </a:lnTo>
                <a:lnTo>
                  <a:pt x="42" y="32"/>
                </a:lnTo>
                <a:lnTo>
                  <a:pt x="42" y="32"/>
                </a:lnTo>
                <a:lnTo>
                  <a:pt x="42" y="32"/>
                </a:lnTo>
                <a:lnTo>
                  <a:pt x="44" y="34"/>
                </a:lnTo>
                <a:lnTo>
                  <a:pt x="44" y="36"/>
                </a:lnTo>
                <a:lnTo>
                  <a:pt x="44" y="36"/>
                </a:lnTo>
                <a:lnTo>
                  <a:pt x="46" y="36"/>
                </a:lnTo>
                <a:lnTo>
                  <a:pt x="46" y="38"/>
                </a:lnTo>
                <a:lnTo>
                  <a:pt x="46" y="38"/>
                </a:lnTo>
                <a:lnTo>
                  <a:pt x="48" y="40"/>
                </a:lnTo>
                <a:lnTo>
                  <a:pt x="50" y="40"/>
                </a:lnTo>
                <a:lnTo>
                  <a:pt x="50" y="42"/>
                </a:lnTo>
                <a:lnTo>
                  <a:pt x="50" y="42"/>
                </a:lnTo>
                <a:lnTo>
                  <a:pt x="50" y="42"/>
                </a:lnTo>
                <a:lnTo>
                  <a:pt x="48" y="44"/>
                </a:lnTo>
                <a:lnTo>
                  <a:pt x="48" y="44"/>
                </a:lnTo>
                <a:lnTo>
                  <a:pt x="48" y="44"/>
                </a:lnTo>
                <a:lnTo>
                  <a:pt x="46" y="44"/>
                </a:lnTo>
                <a:lnTo>
                  <a:pt x="46" y="44"/>
                </a:lnTo>
                <a:lnTo>
                  <a:pt x="46" y="42"/>
                </a:lnTo>
                <a:lnTo>
                  <a:pt x="48" y="42"/>
                </a:lnTo>
                <a:lnTo>
                  <a:pt x="46" y="44"/>
                </a:lnTo>
                <a:lnTo>
                  <a:pt x="48" y="42"/>
                </a:lnTo>
                <a:lnTo>
                  <a:pt x="48" y="42"/>
                </a:lnTo>
                <a:lnTo>
                  <a:pt x="48" y="42"/>
                </a:lnTo>
                <a:lnTo>
                  <a:pt x="48" y="40"/>
                </a:lnTo>
                <a:lnTo>
                  <a:pt x="48" y="40"/>
                </a:lnTo>
                <a:lnTo>
                  <a:pt x="46" y="40"/>
                </a:lnTo>
                <a:lnTo>
                  <a:pt x="46" y="40"/>
                </a:lnTo>
                <a:lnTo>
                  <a:pt x="44" y="40"/>
                </a:lnTo>
                <a:lnTo>
                  <a:pt x="42" y="40"/>
                </a:lnTo>
                <a:lnTo>
                  <a:pt x="42" y="40"/>
                </a:lnTo>
                <a:lnTo>
                  <a:pt x="44" y="42"/>
                </a:lnTo>
                <a:lnTo>
                  <a:pt x="44" y="42"/>
                </a:lnTo>
                <a:lnTo>
                  <a:pt x="44" y="42"/>
                </a:lnTo>
                <a:lnTo>
                  <a:pt x="44" y="42"/>
                </a:lnTo>
                <a:lnTo>
                  <a:pt x="44" y="42"/>
                </a:lnTo>
                <a:lnTo>
                  <a:pt x="46" y="44"/>
                </a:lnTo>
                <a:lnTo>
                  <a:pt x="46" y="44"/>
                </a:lnTo>
                <a:lnTo>
                  <a:pt x="46" y="44"/>
                </a:lnTo>
                <a:lnTo>
                  <a:pt x="46" y="44"/>
                </a:lnTo>
                <a:lnTo>
                  <a:pt x="46" y="44"/>
                </a:lnTo>
                <a:lnTo>
                  <a:pt x="46" y="44"/>
                </a:lnTo>
                <a:lnTo>
                  <a:pt x="46" y="46"/>
                </a:lnTo>
                <a:lnTo>
                  <a:pt x="44" y="46"/>
                </a:lnTo>
                <a:lnTo>
                  <a:pt x="44" y="46"/>
                </a:lnTo>
                <a:lnTo>
                  <a:pt x="42" y="48"/>
                </a:lnTo>
                <a:lnTo>
                  <a:pt x="42" y="46"/>
                </a:lnTo>
                <a:lnTo>
                  <a:pt x="42" y="46"/>
                </a:lnTo>
                <a:lnTo>
                  <a:pt x="40" y="46"/>
                </a:lnTo>
                <a:lnTo>
                  <a:pt x="40" y="48"/>
                </a:lnTo>
                <a:lnTo>
                  <a:pt x="40" y="48"/>
                </a:lnTo>
                <a:lnTo>
                  <a:pt x="40" y="48"/>
                </a:lnTo>
                <a:lnTo>
                  <a:pt x="40" y="48"/>
                </a:lnTo>
                <a:lnTo>
                  <a:pt x="42" y="48"/>
                </a:lnTo>
                <a:lnTo>
                  <a:pt x="42" y="48"/>
                </a:lnTo>
                <a:lnTo>
                  <a:pt x="42" y="48"/>
                </a:lnTo>
                <a:lnTo>
                  <a:pt x="46" y="50"/>
                </a:lnTo>
                <a:lnTo>
                  <a:pt x="48" y="50"/>
                </a:lnTo>
                <a:lnTo>
                  <a:pt x="48" y="50"/>
                </a:lnTo>
                <a:lnTo>
                  <a:pt x="48" y="52"/>
                </a:lnTo>
                <a:lnTo>
                  <a:pt x="48" y="52"/>
                </a:lnTo>
                <a:lnTo>
                  <a:pt x="48" y="50"/>
                </a:lnTo>
                <a:lnTo>
                  <a:pt x="50" y="50"/>
                </a:lnTo>
                <a:lnTo>
                  <a:pt x="50" y="50"/>
                </a:lnTo>
                <a:lnTo>
                  <a:pt x="50" y="52"/>
                </a:lnTo>
                <a:lnTo>
                  <a:pt x="50" y="52"/>
                </a:lnTo>
                <a:lnTo>
                  <a:pt x="52" y="52"/>
                </a:lnTo>
                <a:lnTo>
                  <a:pt x="52" y="54"/>
                </a:lnTo>
                <a:lnTo>
                  <a:pt x="52" y="54"/>
                </a:lnTo>
                <a:lnTo>
                  <a:pt x="54" y="54"/>
                </a:lnTo>
                <a:lnTo>
                  <a:pt x="54" y="54"/>
                </a:lnTo>
                <a:lnTo>
                  <a:pt x="54" y="54"/>
                </a:lnTo>
                <a:lnTo>
                  <a:pt x="56" y="56"/>
                </a:lnTo>
                <a:lnTo>
                  <a:pt x="56" y="56"/>
                </a:lnTo>
                <a:lnTo>
                  <a:pt x="58" y="56"/>
                </a:lnTo>
                <a:lnTo>
                  <a:pt x="58" y="56"/>
                </a:lnTo>
                <a:lnTo>
                  <a:pt x="60" y="56"/>
                </a:lnTo>
                <a:lnTo>
                  <a:pt x="60" y="56"/>
                </a:lnTo>
                <a:lnTo>
                  <a:pt x="62" y="58"/>
                </a:lnTo>
                <a:lnTo>
                  <a:pt x="62" y="60"/>
                </a:lnTo>
                <a:lnTo>
                  <a:pt x="60" y="60"/>
                </a:lnTo>
                <a:lnTo>
                  <a:pt x="62" y="62"/>
                </a:lnTo>
                <a:lnTo>
                  <a:pt x="62" y="64"/>
                </a:lnTo>
                <a:lnTo>
                  <a:pt x="62" y="64"/>
                </a:lnTo>
                <a:lnTo>
                  <a:pt x="62" y="64"/>
                </a:lnTo>
                <a:lnTo>
                  <a:pt x="62" y="66"/>
                </a:lnTo>
                <a:lnTo>
                  <a:pt x="62" y="66"/>
                </a:lnTo>
                <a:lnTo>
                  <a:pt x="62" y="68"/>
                </a:lnTo>
                <a:lnTo>
                  <a:pt x="60" y="66"/>
                </a:lnTo>
                <a:lnTo>
                  <a:pt x="60" y="66"/>
                </a:lnTo>
                <a:lnTo>
                  <a:pt x="60" y="66"/>
                </a:lnTo>
                <a:lnTo>
                  <a:pt x="60" y="66"/>
                </a:lnTo>
                <a:lnTo>
                  <a:pt x="60" y="64"/>
                </a:lnTo>
                <a:lnTo>
                  <a:pt x="58" y="64"/>
                </a:lnTo>
                <a:lnTo>
                  <a:pt x="58" y="64"/>
                </a:lnTo>
                <a:lnTo>
                  <a:pt x="54" y="62"/>
                </a:lnTo>
                <a:lnTo>
                  <a:pt x="56" y="62"/>
                </a:lnTo>
                <a:lnTo>
                  <a:pt x="56" y="62"/>
                </a:lnTo>
                <a:lnTo>
                  <a:pt x="54" y="60"/>
                </a:lnTo>
                <a:lnTo>
                  <a:pt x="54" y="60"/>
                </a:lnTo>
                <a:lnTo>
                  <a:pt x="54" y="62"/>
                </a:lnTo>
                <a:lnTo>
                  <a:pt x="54" y="62"/>
                </a:lnTo>
                <a:lnTo>
                  <a:pt x="52" y="62"/>
                </a:lnTo>
                <a:lnTo>
                  <a:pt x="52" y="62"/>
                </a:lnTo>
                <a:lnTo>
                  <a:pt x="50" y="62"/>
                </a:lnTo>
                <a:lnTo>
                  <a:pt x="50" y="62"/>
                </a:lnTo>
                <a:lnTo>
                  <a:pt x="50" y="62"/>
                </a:lnTo>
                <a:lnTo>
                  <a:pt x="50" y="62"/>
                </a:lnTo>
                <a:lnTo>
                  <a:pt x="48" y="62"/>
                </a:lnTo>
                <a:lnTo>
                  <a:pt x="48" y="64"/>
                </a:lnTo>
                <a:lnTo>
                  <a:pt x="48" y="62"/>
                </a:lnTo>
                <a:lnTo>
                  <a:pt x="48" y="64"/>
                </a:lnTo>
                <a:lnTo>
                  <a:pt x="48" y="64"/>
                </a:lnTo>
                <a:lnTo>
                  <a:pt x="48" y="64"/>
                </a:lnTo>
                <a:lnTo>
                  <a:pt x="48" y="64"/>
                </a:lnTo>
                <a:lnTo>
                  <a:pt x="48" y="64"/>
                </a:lnTo>
                <a:lnTo>
                  <a:pt x="50" y="66"/>
                </a:lnTo>
                <a:lnTo>
                  <a:pt x="50" y="68"/>
                </a:lnTo>
                <a:lnTo>
                  <a:pt x="50" y="68"/>
                </a:lnTo>
                <a:lnTo>
                  <a:pt x="52" y="68"/>
                </a:lnTo>
                <a:lnTo>
                  <a:pt x="52" y="70"/>
                </a:lnTo>
                <a:lnTo>
                  <a:pt x="52" y="68"/>
                </a:lnTo>
                <a:lnTo>
                  <a:pt x="52" y="68"/>
                </a:lnTo>
                <a:lnTo>
                  <a:pt x="52" y="68"/>
                </a:lnTo>
                <a:lnTo>
                  <a:pt x="54" y="68"/>
                </a:lnTo>
                <a:lnTo>
                  <a:pt x="54" y="70"/>
                </a:lnTo>
                <a:lnTo>
                  <a:pt x="54" y="70"/>
                </a:lnTo>
                <a:lnTo>
                  <a:pt x="54" y="70"/>
                </a:lnTo>
                <a:lnTo>
                  <a:pt x="56" y="70"/>
                </a:lnTo>
                <a:lnTo>
                  <a:pt x="56" y="70"/>
                </a:lnTo>
                <a:lnTo>
                  <a:pt x="54" y="72"/>
                </a:lnTo>
                <a:lnTo>
                  <a:pt x="54" y="72"/>
                </a:lnTo>
                <a:lnTo>
                  <a:pt x="54" y="72"/>
                </a:lnTo>
                <a:lnTo>
                  <a:pt x="52" y="72"/>
                </a:lnTo>
                <a:lnTo>
                  <a:pt x="52" y="72"/>
                </a:lnTo>
                <a:lnTo>
                  <a:pt x="52" y="72"/>
                </a:lnTo>
                <a:lnTo>
                  <a:pt x="50" y="74"/>
                </a:lnTo>
                <a:lnTo>
                  <a:pt x="50" y="74"/>
                </a:lnTo>
                <a:lnTo>
                  <a:pt x="50" y="74"/>
                </a:lnTo>
                <a:lnTo>
                  <a:pt x="50" y="72"/>
                </a:lnTo>
                <a:lnTo>
                  <a:pt x="50" y="72"/>
                </a:lnTo>
                <a:lnTo>
                  <a:pt x="50" y="72"/>
                </a:lnTo>
                <a:lnTo>
                  <a:pt x="50" y="72"/>
                </a:lnTo>
                <a:lnTo>
                  <a:pt x="50" y="70"/>
                </a:lnTo>
                <a:lnTo>
                  <a:pt x="48" y="70"/>
                </a:lnTo>
                <a:lnTo>
                  <a:pt x="46" y="70"/>
                </a:lnTo>
                <a:lnTo>
                  <a:pt x="44" y="68"/>
                </a:lnTo>
                <a:lnTo>
                  <a:pt x="44" y="68"/>
                </a:lnTo>
                <a:lnTo>
                  <a:pt x="44" y="68"/>
                </a:lnTo>
                <a:lnTo>
                  <a:pt x="44" y="70"/>
                </a:lnTo>
                <a:lnTo>
                  <a:pt x="44" y="72"/>
                </a:lnTo>
                <a:lnTo>
                  <a:pt x="46" y="72"/>
                </a:lnTo>
                <a:lnTo>
                  <a:pt x="48" y="76"/>
                </a:lnTo>
                <a:lnTo>
                  <a:pt x="48" y="76"/>
                </a:lnTo>
                <a:lnTo>
                  <a:pt x="48" y="76"/>
                </a:lnTo>
                <a:lnTo>
                  <a:pt x="48" y="76"/>
                </a:lnTo>
                <a:lnTo>
                  <a:pt x="48" y="76"/>
                </a:lnTo>
                <a:lnTo>
                  <a:pt x="48" y="76"/>
                </a:lnTo>
                <a:lnTo>
                  <a:pt x="48" y="78"/>
                </a:lnTo>
                <a:lnTo>
                  <a:pt x="48" y="78"/>
                </a:lnTo>
                <a:lnTo>
                  <a:pt x="48" y="80"/>
                </a:lnTo>
                <a:lnTo>
                  <a:pt x="50" y="80"/>
                </a:lnTo>
                <a:lnTo>
                  <a:pt x="50" y="82"/>
                </a:lnTo>
                <a:lnTo>
                  <a:pt x="50" y="82"/>
                </a:lnTo>
                <a:lnTo>
                  <a:pt x="50" y="82"/>
                </a:lnTo>
                <a:lnTo>
                  <a:pt x="50" y="82"/>
                </a:lnTo>
                <a:lnTo>
                  <a:pt x="50" y="82"/>
                </a:lnTo>
                <a:lnTo>
                  <a:pt x="50" y="84"/>
                </a:lnTo>
                <a:lnTo>
                  <a:pt x="50" y="84"/>
                </a:lnTo>
                <a:lnTo>
                  <a:pt x="50" y="86"/>
                </a:lnTo>
                <a:lnTo>
                  <a:pt x="50" y="86"/>
                </a:lnTo>
                <a:lnTo>
                  <a:pt x="52" y="88"/>
                </a:lnTo>
                <a:lnTo>
                  <a:pt x="52" y="88"/>
                </a:lnTo>
                <a:lnTo>
                  <a:pt x="50" y="88"/>
                </a:lnTo>
                <a:lnTo>
                  <a:pt x="48" y="86"/>
                </a:lnTo>
                <a:lnTo>
                  <a:pt x="48" y="86"/>
                </a:lnTo>
                <a:lnTo>
                  <a:pt x="48" y="84"/>
                </a:lnTo>
                <a:lnTo>
                  <a:pt x="46" y="82"/>
                </a:lnTo>
                <a:lnTo>
                  <a:pt x="46" y="82"/>
                </a:lnTo>
                <a:lnTo>
                  <a:pt x="44" y="82"/>
                </a:lnTo>
                <a:lnTo>
                  <a:pt x="44" y="82"/>
                </a:lnTo>
                <a:lnTo>
                  <a:pt x="44" y="82"/>
                </a:lnTo>
                <a:lnTo>
                  <a:pt x="42" y="84"/>
                </a:lnTo>
                <a:lnTo>
                  <a:pt x="42" y="84"/>
                </a:lnTo>
                <a:lnTo>
                  <a:pt x="42" y="86"/>
                </a:lnTo>
                <a:lnTo>
                  <a:pt x="42" y="86"/>
                </a:lnTo>
                <a:lnTo>
                  <a:pt x="42" y="88"/>
                </a:lnTo>
                <a:lnTo>
                  <a:pt x="42" y="88"/>
                </a:lnTo>
                <a:lnTo>
                  <a:pt x="42" y="88"/>
                </a:lnTo>
                <a:lnTo>
                  <a:pt x="42" y="86"/>
                </a:lnTo>
                <a:lnTo>
                  <a:pt x="40" y="86"/>
                </a:lnTo>
                <a:lnTo>
                  <a:pt x="40" y="84"/>
                </a:lnTo>
                <a:lnTo>
                  <a:pt x="40" y="82"/>
                </a:lnTo>
                <a:lnTo>
                  <a:pt x="38" y="80"/>
                </a:lnTo>
                <a:lnTo>
                  <a:pt x="38" y="80"/>
                </a:lnTo>
                <a:lnTo>
                  <a:pt x="36" y="78"/>
                </a:lnTo>
                <a:lnTo>
                  <a:pt x="36" y="78"/>
                </a:lnTo>
                <a:lnTo>
                  <a:pt x="36" y="78"/>
                </a:lnTo>
                <a:lnTo>
                  <a:pt x="36" y="78"/>
                </a:lnTo>
                <a:lnTo>
                  <a:pt x="36" y="78"/>
                </a:lnTo>
                <a:lnTo>
                  <a:pt x="34" y="78"/>
                </a:lnTo>
                <a:lnTo>
                  <a:pt x="34" y="78"/>
                </a:lnTo>
                <a:lnTo>
                  <a:pt x="34" y="78"/>
                </a:lnTo>
                <a:lnTo>
                  <a:pt x="34" y="80"/>
                </a:lnTo>
                <a:lnTo>
                  <a:pt x="34" y="82"/>
                </a:lnTo>
                <a:lnTo>
                  <a:pt x="34" y="82"/>
                </a:lnTo>
                <a:lnTo>
                  <a:pt x="34" y="82"/>
                </a:lnTo>
                <a:lnTo>
                  <a:pt x="34" y="82"/>
                </a:lnTo>
                <a:lnTo>
                  <a:pt x="34" y="82"/>
                </a:lnTo>
                <a:lnTo>
                  <a:pt x="32" y="82"/>
                </a:lnTo>
                <a:lnTo>
                  <a:pt x="32" y="82"/>
                </a:lnTo>
                <a:lnTo>
                  <a:pt x="32" y="82"/>
                </a:lnTo>
                <a:lnTo>
                  <a:pt x="32" y="82"/>
                </a:lnTo>
                <a:lnTo>
                  <a:pt x="30" y="80"/>
                </a:lnTo>
                <a:lnTo>
                  <a:pt x="30" y="80"/>
                </a:lnTo>
                <a:lnTo>
                  <a:pt x="30" y="80"/>
                </a:lnTo>
                <a:lnTo>
                  <a:pt x="30" y="80"/>
                </a:lnTo>
                <a:lnTo>
                  <a:pt x="30" y="78"/>
                </a:lnTo>
                <a:lnTo>
                  <a:pt x="30" y="78"/>
                </a:lnTo>
                <a:lnTo>
                  <a:pt x="30" y="78"/>
                </a:lnTo>
                <a:lnTo>
                  <a:pt x="28" y="76"/>
                </a:lnTo>
                <a:lnTo>
                  <a:pt x="28" y="74"/>
                </a:lnTo>
                <a:lnTo>
                  <a:pt x="30" y="74"/>
                </a:lnTo>
                <a:lnTo>
                  <a:pt x="30" y="74"/>
                </a:lnTo>
                <a:lnTo>
                  <a:pt x="30" y="74"/>
                </a:lnTo>
                <a:lnTo>
                  <a:pt x="30" y="72"/>
                </a:lnTo>
                <a:lnTo>
                  <a:pt x="30" y="72"/>
                </a:lnTo>
                <a:lnTo>
                  <a:pt x="30" y="72"/>
                </a:lnTo>
                <a:lnTo>
                  <a:pt x="30" y="70"/>
                </a:lnTo>
                <a:lnTo>
                  <a:pt x="28" y="70"/>
                </a:lnTo>
                <a:lnTo>
                  <a:pt x="28" y="70"/>
                </a:lnTo>
                <a:lnTo>
                  <a:pt x="28" y="70"/>
                </a:lnTo>
                <a:lnTo>
                  <a:pt x="28" y="68"/>
                </a:lnTo>
                <a:lnTo>
                  <a:pt x="26" y="68"/>
                </a:lnTo>
                <a:lnTo>
                  <a:pt x="24" y="66"/>
                </a:lnTo>
                <a:lnTo>
                  <a:pt x="24" y="64"/>
                </a:lnTo>
                <a:lnTo>
                  <a:pt x="22" y="64"/>
                </a:lnTo>
                <a:lnTo>
                  <a:pt x="22" y="64"/>
                </a:lnTo>
                <a:lnTo>
                  <a:pt x="22" y="64"/>
                </a:lnTo>
                <a:lnTo>
                  <a:pt x="22" y="64"/>
                </a:lnTo>
                <a:lnTo>
                  <a:pt x="22" y="62"/>
                </a:lnTo>
                <a:lnTo>
                  <a:pt x="22" y="62"/>
                </a:lnTo>
                <a:lnTo>
                  <a:pt x="22" y="62"/>
                </a:lnTo>
                <a:lnTo>
                  <a:pt x="22" y="62"/>
                </a:lnTo>
                <a:lnTo>
                  <a:pt x="24" y="62"/>
                </a:lnTo>
                <a:lnTo>
                  <a:pt x="24" y="62"/>
                </a:lnTo>
                <a:lnTo>
                  <a:pt x="24" y="60"/>
                </a:lnTo>
                <a:lnTo>
                  <a:pt x="24" y="60"/>
                </a:lnTo>
                <a:lnTo>
                  <a:pt x="24" y="58"/>
                </a:lnTo>
                <a:lnTo>
                  <a:pt x="26" y="58"/>
                </a:lnTo>
                <a:lnTo>
                  <a:pt x="26" y="58"/>
                </a:lnTo>
                <a:lnTo>
                  <a:pt x="26" y="58"/>
                </a:lnTo>
                <a:lnTo>
                  <a:pt x="28" y="60"/>
                </a:lnTo>
                <a:lnTo>
                  <a:pt x="28" y="58"/>
                </a:lnTo>
                <a:lnTo>
                  <a:pt x="28" y="58"/>
                </a:lnTo>
                <a:lnTo>
                  <a:pt x="30" y="58"/>
                </a:lnTo>
                <a:lnTo>
                  <a:pt x="30" y="58"/>
                </a:lnTo>
                <a:lnTo>
                  <a:pt x="30" y="58"/>
                </a:lnTo>
                <a:lnTo>
                  <a:pt x="30" y="56"/>
                </a:lnTo>
                <a:lnTo>
                  <a:pt x="32" y="56"/>
                </a:lnTo>
                <a:lnTo>
                  <a:pt x="32" y="56"/>
                </a:lnTo>
                <a:lnTo>
                  <a:pt x="34" y="56"/>
                </a:lnTo>
                <a:lnTo>
                  <a:pt x="34" y="58"/>
                </a:lnTo>
                <a:lnTo>
                  <a:pt x="36" y="58"/>
                </a:lnTo>
                <a:lnTo>
                  <a:pt x="36" y="58"/>
                </a:lnTo>
                <a:lnTo>
                  <a:pt x="38" y="60"/>
                </a:lnTo>
                <a:lnTo>
                  <a:pt x="40" y="60"/>
                </a:lnTo>
                <a:lnTo>
                  <a:pt x="40" y="60"/>
                </a:lnTo>
                <a:lnTo>
                  <a:pt x="42" y="60"/>
                </a:lnTo>
                <a:lnTo>
                  <a:pt x="44" y="60"/>
                </a:lnTo>
                <a:lnTo>
                  <a:pt x="44" y="62"/>
                </a:lnTo>
                <a:lnTo>
                  <a:pt x="44" y="62"/>
                </a:lnTo>
                <a:lnTo>
                  <a:pt x="46" y="62"/>
                </a:lnTo>
                <a:lnTo>
                  <a:pt x="46" y="62"/>
                </a:lnTo>
                <a:lnTo>
                  <a:pt x="46" y="62"/>
                </a:lnTo>
                <a:lnTo>
                  <a:pt x="46" y="62"/>
                </a:lnTo>
                <a:lnTo>
                  <a:pt x="46" y="62"/>
                </a:lnTo>
                <a:lnTo>
                  <a:pt x="46" y="62"/>
                </a:lnTo>
                <a:lnTo>
                  <a:pt x="46" y="62"/>
                </a:lnTo>
                <a:lnTo>
                  <a:pt x="46" y="60"/>
                </a:lnTo>
                <a:lnTo>
                  <a:pt x="46" y="60"/>
                </a:lnTo>
                <a:lnTo>
                  <a:pt x="48" y="60"/>
                </a:lnTo>
                <a:lnTo>
                  <a:pt x="48" y="60"/>
                </a:lnTo>
                <a:lnTo>
                  <a:pt x="48" y="60"/>
                </a:lnTo>
                <a:lnTo>
                  <a:pt x="48" y="60"/>
                </a:lnTo>
                <a:lnTo>
                  <a:pt x="48" y="60"/>
                </a:lnTo>
                <a:lnTo>
                  <a:pt x="48" y="60"/>
                </a:lnTo>
                <a:lnTo>
                  <a:pt x="50" y="60"/>
                </a:lnTo>
                <a:lnTo>
                  <a:pt x="50" y="60"/>
                </a:lnTo>
                <a:lnTo>
                  <a:pt x="50" y="60"/>
                </a:lnTo>
                <a:lnTo>
                  <a:pt x="48" y="58"/>
                </a:lnTo>
                <a:lnTo>
                  <a:pt x="48" y="58"/>
                </a:lnTo>
                <a:lnTo>
                  <a:pt x="46" y="58"/>
                </a:lnTo>
                <a:lnTo>
                  <a:pt x="46" y="58"/>
                </a:lnTo>
                <a:lnTo>
                  <a:pt x="46" y="58"/>
                </a:lnTo>
                <a:lnTo>
                  <a:pt x="46" y="58"/>
                </a:lnTo>
                <a:lnTo>
                  <a:pt x="44" y="58"/>
                </a:lnTo>
                <a:lnTo>
                  <a:pt x="44" y="58"/>
                </a:lnTo>
                <a:lnTo>
                  <a:pt x="42" y="56"/>
                </a:lnTo>
                <a:lnTo>
                  <a:pt x="42" y="56"/>
                </a:lnTo>
                <a:lnTo>
                  <a:pt x="40" y="56"/>
                </a:lnTo>
                <a:lnTo>
                  <a:pt x="40" y="56"/>
                </a:lnTo>
                <a:lnTo>
                  <a:pt x="40" y="54"/>
                </a:lnTo>
                <a:lnTo>
                  <a:pt x="38" y="54"/>
                </a:lnTo>
                <a:lnTo>
                  <a:pt x="38" y="56"/>
                </a:lnTo>
                <a:lnTo>
                  <a:pt x="38" y="56"/>
                </a:lnTo>
                <a:lnTo>
                  <a:pt x="38" y="56"/>
                </a:lnTo>
                <a:lnTo>
                  <a:pt x="36" y="56"/>
                </a:lnTo>
                <a:lnTo>
                  <a:pt x="36" y="56"/>
                </a:lnTo>
                <a:lnTo>
                  <a:pt x="34" y="56"/>
                </a:lnTo>
                <a:lnTo>
                  <a:pt x="34" y="54"/>
                </a:lnTo>
                <a:lnTo>
                  <a:pt x="32" y="54"/>
                </a:lnTo>
                <a:lnTo>
                  <a:pt x="32" y="54"/>
                </a:lnTo>
                <a:lnTo>
                  <a:pt x="30" y="56"/>
                </a:lnTo>
                <a:lnTo>
                  <a:pt x="28" y="56"/>
                </a:lnTo>
                <a:lnTo>
                  <a:pt x="28" y="56"/>
                </a:lnTo>
                <a:lnTo>
                  <a:pt x="28" y="56"/>
                </a:lnTo>
                <a:lnTo>
                  <a:pt x="26" y="56"/>
                </a:lnTo>
                <a:lnTo>
                  <a:pt x="26" y="56"/>
                </a:lnTo>
                <a:lnTo>
                  <a:pt x="24" y="54"/>
                </a:lnTo>
                <a:lnTo>
                  <a:pt x="24" y="56"/>
                </a:lnTo>
                <a:lnTo>
                  <a:pt x="24" y="56"/>
                </a:lnTo>
                <a:lnTo>
                  <a:pt x="22" y="56"/>
                </a:lnTo>
                <a:lnTo>
                  <a:pt x="22" y="56"/>
                </a:lnTo>
                <a:lnTo>
                  <a:pt x="20" y="56"/>
                </a:lnTo>
                <a:lnTo>
                  <a:pt x="20" y="56"/>
                </a:lnTo>
                <a:lnTo>
                  <a:pt x="22" y="56"/>
                </a:lnTo>
                <a:lnTo>
                  <a:pt x="20" y="54"/>
                </a:lnTo>
                <a:lnTo>
                  <a:pt x="20" y="54"/>
                </a:lnTo>
                <a:lnTo>
                  <a:pt x="20" y="54"/>
                </a:lnTo>
                <a:lnTo>
                  <a:pt x="20" y="54"/>
                </a:lnTo>
                <a:lnTo>
                  <a:pt x="18" y="50"/>
                </a:lnTo>
                <a:lnTo>
                  <a:pt x="18" y="50"/>
                </a:lnTo>
                <a:lnTo>
                  <a:pt x="16" y="48"/>
                </a:lnTo>
                <a:lnTo>
                  <a:pt x="16" y="48"/>
                </a:lnTo>
                <a:lnTo>
                  <a:pt x="16" y="48"/>
                </a:lnTo>
                <a:lnTo>
                  <a:pt x="16" y="46"/>
                </a:lnTo>
                <a:lnTo>
                  <a:pt x="16" y="46"/>
                </a:lnTo>
                <a:lnTo>
                  <a:pt x="18" y="46"/>
                </a:lnTo>
                <a:lnTo>
                  <a:pt x="20" y="46"/>
                </a:lnTo>
                <a:lnTo>
                  <a:pt x="20" y="46"/>
                </a:lnTo>
                <a:lnTo>
                  <a:pt x="20" y="46"/>
                </a:lnTo>
                <a:lnTo>
                  <a:pt x="20" y="48"/>
                </a:lnTo>
                <a:lnTo>
                  <a:pt x="20" y="46"/>
                </a:lnTo>
                <a:lnTo>
                  <a:pt x="20" y="46"/>
                </a:lnTo>
                <a:lnTo>
                  <a:pt x="20" y="44"/>
                </a:lnTo>
                <a:lnTo>
                  <a:pt x="20" y="44"/>
                </a:lnTo>
                <a:lnTo>
                  <a:pt x="20" y="44"/>
                </a:lnTo>
                <a:lnTo>
                  <a:pt x="20" y="44"/>
                </a:lnTo>
                <a:lnTo>
                  <a:pt x="18" y="44"/>
                </a:lnTo>
                <a:lnTo>
                  <a:pt x="16" y="44"/>
                </a:lnTo>
                <a:lnTo>
                  <a:pt x="16" y="44"/>
                </a:lnTo>
                <a:lnTo>
                  <a:pt x="16" y="44"/>
                </a:lnTo>
                <a:lnTo>
                  <a:pt x="16" y="46"/>
                </a:lnTo>
                <a:lnTo>
                  <a:pt x="16" y="46"/>
                </a:lnTo>
                <a:lnTo>
                  <a:pt x="14" y="46"/>
                </a:lnTo>
                <a:lnTo>
                  <a:pt x="14" y="46"/>
                </a:lnTo>
                <a:lnTo>
                  <a:pt x="14" y="44"/>
                </a:lnTo>
                <a:lnTo>
                  <a:pt x="14" y="44"/>
                </a:lnTo>
                <a:lnTo>
                  <a:pt x="14" y="44"/>
                </a:lnTo>
                <a:lnTo>
                  <a:pt x="12" y="42"/>
                </a:lnTo>
                <a:lnTo>
                  <a:pt x="10" y="40"/>
                </a:lnTo>
                <a:lnTo>
                  <a:pt x="10" y="40"/>
                </a:lnTo>
                <a:lnTo>
                  <a:pt x="10" y="40"/>
                </a:lnTo>
                <a:lnTo>
                  <a:pt x="8" y="40"/>
                </a:lnTo>
                <a:lnTo>
                  <a:pt x="8" y="38"/>
                </a:lnTo>
                <a:lnTo>
                  <a:pt x="8" y="38"/>
                </a:lnTo>
                <a:lnTo>
                  <a:pt x="8" y="36"/>
                </a:lnTo>
                <a:lnTo>
                  <a:pt x="6" y="34"/>
                </a:lnTo>
                <a:lnTo>
                  <a:pt x="4" y="34"/>
                </a:lnTo>
                <a:lnTo>
                  <a:pt x="4" y="34"/>
                </a:lnTo>
                <a:lnTo>
                  <a:pt x="4" y="34"/>
                </a:lnTo>
                <a:lnTo>
                  <a:pt x="6" y="34"/>
                </a:lnTo>
                <a:lnTo>
                  <a:pt x="6" y="34"/>
                </a:lnTo>
                <a:lnTo>
                  <a:pt x="6" y="34"/>
                </a:lnTo>
                <a:lnTo>
                  <a:pt x="6" y="34"/>
                </a:lnTo>
                <a:lnTo>
                  <a:pt x="8" y="34"/>
                </a:lnTo>
                <a:lnTo>
                  <a:pt x="8" y="32"/>
                </a:lnTo>
                <a:lnTo>
                  <a:pt x="8" y="32"/>
                </a:lnTo>
                <a:lnTo>
                  <a:pt x="8" y="32"/>
                </a:lnTo>
                <a:lnTo>
                  <a:pt x="8" y="32"/>
                </a:lnTo>
                <a:lnTo>
                  <a:pt x="10" y="32"/>
                </a:lnTo>
                <a:lnTo>
                  <a:pt x="10" y="32"/>
                </a:lnTo>
                <a:lnTo>
                  <a:pt x="10" y="32"/>
                </a:lnTo>
                <a:lnTo>
                  <a:pt x="10" y="32"/>
                </a:lnTo>
                <a:lnTo>
                  <a:pt x="8" y="30"/>
                </a:lnTo>
                <a:lnTo>
                  <a:pt x="8" y="30"/>
                </a:lnTo>
                <a:lnTo>
                  <a:pt x="8" y="28"/>
                </a:lnTo>
                <a:lnTo>
                  <a:pt x="10" y="28"/>
                </a:lnTo>
                <a:lnTo>
                  <a:pt x="10" y="28"/>
                </a:lnTo>
                <a:lnTo>
                  <a:pt x="10" y="28"/>
                </a:lnTo>
                <a:lnTo>
                  <a:pt x="10" y="28"/>
                </a:lnTo>
                <a:lnTo>
                  <a:pt x="12" y="28"/>
                </a:lnTo>
                <a:lnTo>
                  <a:pt x="12" y="28"/>
                </a:lnTo>
                <a:lnTo>
                  <a:pt x="12" y="28"/>
                </a:lnTo>
                <a:lnTo>
                  <a:pt x="12" y="28"/>
                </a:lnTo>
                <a:lnTo>
                  <a:pt x="12" y="26"/>
                </a:lnTo>
                <a:lnTo>
                  <a:pt x="14" y="24"/>
                </a:lnTo>
                <a:lnTo>
                  <a:pt x="12" y="24"/>
                </a:lnTo>
                <a:lnTo>
                  <a:pt x="14" y="24"/>
                </a:lnTo>
                <a:lnTo>
                  <a:pt x="14" y="24"/>
                </a:lnTo>
                <a:lnTo>
                  <a:pt x="14" y="22"/>
                </a:lnTo>
                <a:lnTo>
                  <a:pt x="14" y="22"/>
                </a:lnTo>
                <a:lnTo>
                  <a:pt x="14" y="20"/>
                </a:lnTo>
                <a:lnTo>
                  <a:pt x="16" y="20"/>
                </a:lnTo>
                <a:lnTo>
                  <a:pt x="16" y="20"/>
                </a:lnTo>
                <a:lnTo>
                  <a:pt x="16" y="20"/>
                </a:lnTo>
                <a:lnTo>
                  <a:pt x="16" y="18"/>
                </a:lnTo>
                <a:lnTo>
                  <a:pt x="16" y="18"/>
                </a:lnTo>
                <a:lnTo>
                  <a:pt x="16" y="16"/>
                </a:lnTo>
                <a:lnTo>
                  <a:pt x="16" y="16"/>
                </a:lnTo>
                <a:lnTo>
                  <a:pt x="16" y="14"/>
                </a:lnTo>
                <a:lnTo>
                  <a:pt x="18" y="14"/>
                </a:lnTo>
                <a:lnTo>
                  <a:pt x="18" y="14"/>
                </a:lnTo>
                <a:lnTo>
                  <a:pt x="20" y="14"/>
                </a:lnTo>
                <a:lnTo>
                  <a:pt x="20" y="14"/>
                </a:lnTo>
                <a:lnTo>
                  <a:pt x="20" y="14"/>
                </a:lnTo>
                <a:lnTo>
                  <a:pt x="22" y="14"/>
                </a:lnTo>
                <a:lnTo>
                  <a:pt x="22" y="14"/>
                </a:lnTo>
                <a:lnTo>
                  <a:pt x="24" y="14"/>
                </a:lnTo>
                <a:lnTo>
                  <a:pt x="24" y="14"/>
                </a:lnTo>
                <a:lnTo>
                  <a:pt x="24" y="14"/>
                </a:lnTo>
                <a:lnTo>
                  <a:pt x="26" y="14"/>
                </a:lnTo>
                <a:lnTo>
                  <a:pt x="28" y="10"/>
                </a:lnTo>
                <a:lnTo>
                  <a:pt x="28" y="10"/>
                </a:lnTo>
                <a:lnTo>
                  <a:pt x="28" y="10"/>
                </a:lnTo>
                <a:lnTo>
                  <a:pt x="32" y="10"/>
                </a:lnTo>
                <a:lnTo>
                  <a:pt x="32" y="10"/>
                </a:lnTo>
                <a:lnTo>
                  <a:pt x="32" y="10"/>
                </a:lnTo>
                <a:lnTo>
                  <a:pt x="34" y="10"/>
                </a:lnTo>
                <a:lnTo>
                  <a:pt x="34" y="10"/>
                </a:lnTo>
                <a:lnTo>
                  <a:pt x="36" y="10"/>
                </a:lnTo>
                <a:lnTo>
                  <a:pt x="36" y="10"/>
                </a:lnTo>
                <a:lnTo>
                  <a:pt x="38" y="10"/>
                </a:lnTo>
                <a:lnTo>
                  <a:pt x="38" y="8"/>
                </a:lnTo>
                <a:lnTo>
                  <a:pt x="38" y="8"/>
                </a:lnTo>
                <a:lnTo>
                  <a:pt x="38" y="6"/>
                </a:lnTo>
                <a:lnTo>
                  <a:pt x="40" y="6"/>
                </a:lnTo>
                <a:lnTo>
                  <a:pt x="40" y="6"/>
                </a:lnTo>
                <a:lnTo>
                  <a:pt x="42" y="6"/>
                </a:lnTo>
                <a:lnTo>
                  <a:pt x="42" y="6"/>
                </a:lnTo>
                <a:lnTo>
                  <a:pt x="42" y="6"/>
                </a:lnTo>
                <a:lnTo>
                  <a:pt x="44" y="6"/>
                </a:lnTo>
                <a:lnTo>
                  <a:pt x="44" y="6"/>
                </a:lnTo>
                <a:lnTo>
                  <a:pt x="44" y="6"/>
                </a:lnTo>
                <a:lnTo>
                  <a:pt x="44" y="6"/>
                </a:lnTo>
                <a:lnTo>
                  <a:pt x="46" y="6"/>
                </a:lnTo>
                <a:lnTo>
                  <a:pt x="46" y="6"/>
                </a:lnTo>
                <a:lnTo>
                  <a:pt x="46" y="6"/>
                </a:lnTo>
                <a:lnTo>
                  <a:pt x="48" y="6"/>
                </a:lnTo>
                <a:lnTo>
                  <a:pt x="50" y="6"/>
                </a:lnTo>
                <a:lnTo>
                  <a:pt x="50" y="6"/>
                </a:lnTo>
                <a:lnTo>
                  <a:pt x="50" y="6"/>
                </a:lnTo>
                <a:lnTo>
                  <a:pt x="52" y="6"/>
                </a:lnTo>
                <a:lnTo>
                  <a:pt x="52" y="4"/>
                </a:lnTo>
                <a:lnTo>
                  <a:pt x="54" y="4"/>
                </a:lnTo>
                <a:lnTo>
                  <a:pt x="54" y="4"/>
                </a:lnTo>
                <a:lnTo>
                  <a:pt x="56" y="4"/>
                </a:lnTo>
                <a:lnTo>
                  <a:pt x="56" y="4"/>
                </a:lnTo>
                <a:lnTo>
                  <a:pt x="56" y="2"/>
                </a:lnTo>
                <a:lnTo>
                  <a:pt x="58" y="4"/>
                </a:lnTo>
                <a:lnTo>
                  <a:pt x="58" y="2"/>
                </a:lnTo>
                <a:lnTo>
                  <a:pt x="58" y="2"/>
                </a:lnTo>
                <a:lnTo>
                  <a:pt x="58" y="2"/>
                </a:lnTo>
                <a:lnTo>
                  <a:pt x="60" y="2"/>
                </a:lnTo>
                <a:lnTo>
                  <a:pt x="62" y="2"/>
                </a:lnTo>
                <a:lnTo>
                  <a:pt x="62" y="4"/>
                </a:lnTo>
                <a:lnTo>
                  <a:pt x="64" y="4"/>
                </a:lnTo>
                <a:lnTo>
                  <a:pt x="66" y="6"/>
                </a:lnTo>
                <a:lnTo>
                  <a:pt x="66" y="6"/>
                </a:lnTo>
                <a:lnTo>
                  <a:pt x="66" y="6"/>
                </a:lnTo>
                <a:lnTo>
                  <a:pt x="66" y="6"/>
                </a:lnTo>
                <a:lnTo>
                  <a:pt x="68" y="6"/>
                </a:lnTo>
                <a:lnTo>
                  <a:pt x="70" y="6"/>
                </a:lnTo>
                <a:lnTo>
                  <a:pt x="70" y="6"/>
                </a:lnTo>
                <a:lnTo>
                  <a:pt x="72" y="6"/>
                </a:lnTo>
                <a:lnTo>
                  <a:pt x="72" y="6"/>
                </a:lnTo>
                <a:lnTo>
                  <a:pt x="72" y="6"/>
                </a:lnTo>
                <a:lnTo>
                  <a:pt x="72" y="8"/>
                </a:lnTo>
                <a:lnTo>
                  <a:pt x="72" y="8"/>
                </a:lnTo>
                <a:lnTo>
                  <a:pt x="74" y="8"/>
                </a:lnTo>
                <a:lnTo>
                  <a:pt x="76" y="8"/>
                </a:lnTo>
                <a:lnTo>
                  <a:pt x="76" y="6"/>
                </a:lnTo>
                <a:lnTo>
                  <a:pt x="78" y="6"/>
                </a:lnTo>
                <a:lnTo>
                  <a:pt x="80" y="6"/>
                </a:lnTo>
                <a:lnTo>
                  <a:pt x="80" y="6"/>
                </a:lnTo>
                <a:lnTo>
                  <a:pt x="82" y="6"/>
                </a:lnTo>
                <a:lnTo>
                  <a:pt x="82" y="6"/>
                </a:lnTo>
                <a:lnTo>
                  <a:pt x="84" y="6"/>
                </a:lnTo>
                <a:lnTo>
                  <a:pt x="84" y="4"/>
                </a:lnTo>
                <a:lnTo>
                  <a:pt x="84" y="4"/>
                </a:lnTo>
                <a:lnTo>
                  <a:pt x="84" y="2"/>
                </a:lnTo>
                <a:lnTo>
                  <a:pt x="84" y="2"/>
                </a:lnTo>
                <a:lnTo>
                  <a:pt x="82" y="2"/>
                </a:lnTo>
                <a:lnTo>
                  <a:pt x="82" y="0"/>
                </a:lnTo>
                <a:lnTo>
                  <a:pt x="82" y="0"/>
                </a:lnTo>
                <a:lnTo>
                  <a:pt x="84" y="0"/>
                </a:lnTo>
                <a:lnTo>
                  <a:pt x="84" y="0"/>
                </a:lnTo>
                <a:lnTo>
                  <a:pt x="84" y="0"/>
                </a:lnTo>
                <a:lnTo>
                  <a:pt x="86" y="0"/>
                </a:lnTo>
                <a:lnTo>
                  <a:pt x="86" y="0"/>
                </a:lnTo>
                <a:lnTo>
                  <a:pt x="86" y="0"/>
                </a:lnTo>
                <a:close/>
                <a:moveTo>
                  <a:pt x="52" y="48"/>
                </a:moveTo>
                <a:lnTo>
                  <a:pt x="52" y="48"/>
                </a:lnTo>
                <a:lnTo>
                  <a:pt x="54" y="48"/>
                </a:lnTo>
                <a:lnTo>
                  <a:pt x="54" y="48"/>
                </a:lnTo>
                <a:lnTo>
                  <a:pt x="56" y="50"/>
                </a:lnTo>
                <a:lnTo>
                  <a:pt x="58" y="50"/>
                </a:lnTo>
                <a:lnTo>
                  <a:pt x="60" y="50"/>
                </a:lnTo>
                <a:lnTo>
                  <a:pt x="60" y="50"/>
                </a:lnTo>
                <a:lnTo>
                  <a:pt x="62" y="50"/>
                </a:lnTo>
                <a:lnTo>
                  <a:pt x="62" y="52"/>
                </a:lnTo>
                <a:lnTo>
                  <a:pt x="62" y="56"/>
                </a:lnTo>
                <a:lnTo>
                  <a:pt x="64" y="58"/>
                </a:lnTo>
                <a:lnTo>
                  <a:pt x="64" y="58"/>
                </a:lnTo>
                <a:lnTo>
                  <a:pt x="66" y="58"/>
                </a:lnTo>
                <a:lnTo>
                  <a:pt x="66" y="60"/>
                </a:lnTo>
                <a:lnTo>
                  <a:pt x="68" y="60"/>
                </a:lnTo>
                <a:lnTo>
                  <a:pt x="68" y="60"/>
                </a:lnTo>
                <a:lnTo>
                  <a:pt x="68" y="60"/>
                </a:lnTo>
                <a:lnTo>
                  <a:pt x="68" y="60"/>
                </a:lnTo>
                <a:lnTo>
                  <a:pt x="68" y="62"/>
                </a:lnTo>
                <a:lnTo>
                  <a:pt x="68" y="62"/>
                </a:lnTo>
                <a:lnTo>
                  <a:pt x="68" y="62"/>
                </a:lnTo>
                <a:lnTo>
                  <a:pt x="68" y="62"/>
                </a:lnTo>
                <a:lnTo>
                  <a:pt x="66" y="62"/>
                </a:lnTo>
                <a:lnTo>
                  <a:pt x="66" y="60"/>
                </a:lnTo>
                <a:lnTo>
                  <a:pt x="64" y="58"/>
                </a:lnTo>
                <a:lnTo>
                  <a:pt x="62" y="58"/>
                </a:lnTo>
                <a:lnTo>
                  <a:pt x="62" y="56"/>
                </a:lnTo>
                <a:lnTo>
                  <a:pt x="60" y="56"/>
                </a:lnTo>
                <a:lnTo>
                  <a:pt x="62" y="56"/>
                </a:lnTo>
                <a:lnTo>
                  <a:pt x="60" y="54"/>
                </a:lnTo>
                <a:lnTo>
                  <a:pt x="60" y="56"/>
                </a:lnTo>
                <a:lnTo>
                  <a:pt x="60" y="56"/>
                </a:lnTo>
                <a:lnTo>
                  <a:pt x="58" y="56"/>
                </a:lnTo>
                <a:lnTo>
                  <a:pt x="58" y="56"/>
                </a:lnTo>
                <a:lnTo>
                  <a:pt x="58" y="56"/>
                </a:lnTo>
                <a:lnTo>
                  <a:pt x="56" y="54"/>
                </a:lnTo>
                <a:lnTo>
                  <a:pt x="56" y="54"/>
                </a:lnTo>
                <a:lnTo>
                  <a:pt x="54" y="54"/>
                </a:lnTo>
                <a:lnTo>
                  <a:pt x="56" y="54"/>
                </a:lnTo>
                <a:lnTo>
                  <a:pt x="54" y="52"/>
                </a:lnTo>
                <a:lnTo>
                  <a:pt x="54" y="52"/>
                </a:lnTo>
                <a:lnTo>
                  <a:pt x="52" y="52"/>
                </a:lnTo>
                <a:lnTo>
                  <a:pt x="50" y="50"/>
                </a:lnTo>
                <a:lnTo>
                  <a:pt x="48" y="48"/>
                </a:lnTo>
                <a:lnTo>
                  <a:pt x="48" y="48"/>
                </a:lnTo>
                <a:lnTo>
                  <a:pt x="48" y="48"/>
                </a:lnTo>
                <a:lnTo>
                  <a:pt x="48" y="48"/>
                </a:lnTo>
                <a:lnTo>
                  <a:pt x="44" y="48"/>
                </a:lnTo>
                <a:lnTo>
                  <a:pt x="44" y="48"/>
                </a:lnTo>
                <a:lnTo>
                  <a:pt x="44" y="46"/>
                </a:lnTo>
                <a:lnTo>
                  <a:pt x="48" y="46"/>
                </a:lnTo>
                <a:lnTo>
                  <a:pt x="48" y="44"/>
                </a:lnTo>
                <a:lnTo>
                  <a:pt x="50" y="44"/>
                </a:lnTo>
                <a:lnTo>
                  <a:pt x="50" y="44"/>
                </a:lnTo>
                <a:lnTo>
                  <a:pt x="50" y="46"/>
                </a:lnTo>
                <a:lnTo>
                  <a:pt x="52" y="48"/>
                </a:lnTo>
                <a:close/>
                <a:moveTo>
                  <a:pt x="68" y="48"/>
                </a:moveTo>
                <a:lnTo>
                  <a:pt x="68" y="48"/>
                </a:lnTo>
                <a:lnTo>
                  <a:pt x="68" y="48"/>
                </a:lnTo>
                <a:lnTo>
                  <a:pt x="68" y="48"/>
                </a:lnTo>
                <a:lnTo>
                  <a:pt x="68" y="48"/>
                </a:lnTo>
                <a:lnTo>
                  <a:pt x="68" y="48"/>
                </a:lnTo>
                <a:lnTo>
                  <a:pt x="68" y="48"/>
                </a:lnTo>
                <a:lnTo>
                  <a:pt x="68" y="48"/>
                </a:lnTo>
                <a:lnTo>
                  <a:pt x="68" y="48"/>
                </a:lnTo>
                <a:lnTo>
                  <a:pt x="68" y="48"/>
                </a:lnTo>
                <a:lnTo>
                  <a:pt x="66" y="48"/>
                </a:lnTo>
                <a:lnTo>
                  <a:pt x="66" y="46"/>
                </a:lnTo>
                <a:lnTo>
                  <a:pt x="66" y="46"/>
                </a:lnTo>
                <a:lnTo>
                  <a:pt x="66" y="46"/>
                </a:lnTo>
                <a:lnTo>
                  <a:pt x="66" y="46"/>
                </a:lnTo>
                <a:lnTo>
                  <a:pt x="66" y="46"/>
                </a:lnTo>
                <a:lnTo>
                  <a:pt x="66" y="46"/>
                </a:lnTo>
                <a:lnTo>
                  <a:pt x="68" y="46"/>
                </a:lnTo>
                <a:lnTo>
                  <a:pt x="68" y="48"/>
                </a:lnTo>
                <a:lnTo>
                  <a:pt x="68" y="48"/>
                </a:lnTo>
                <a:close/>
                <a:moveTo>
                  <a:pt x="62" y="102"/>
                </a:moveTo>
                <a:lnTo>
                  <a:pt x="64" y="102"/>
                </a:lnTo>
                <a:lnTo>
                  <a:pt x="64" y="102"/>
                </a:lnTo>
                <a:lnTo>
                  <a:pt x="66" y="102"/>
                </a:lnTo>
                <a:lnTo>
                  <a:pt x="66" y="102"/>
                </a:lnTo>
                <a:lnTo>
                  <a:pt x="66" y="102"/>
                </a:lnTo>
                <a:lnTo>
                  <a:pt x="66" y="102"/>
                </a:lnTo>
                <a:lnTo>
                  <a:pt x="66" y="102"/>
                </a:lnTo>
                <a:lnTo>
                  <a:pt x="68" y="102"/>
                </a:lnTo>
                <a:lnTo>
                  <a:pt x="68" y="102"/>
                </a:lnTo>
                <a:lnTo>
                  <a:pt x="66" y="102"/>
                </a:lnTo>
                <a:lnTo>
                  <a:pt x="66" y="104"/>
                </a:lnTo>
                <a:lnTo>
                  <a:pt x="66" y="104"/>
                </a:lnTo>
                <a:lnTo>
                  <a:pt x="68" y="104"/>
                </a:lnTo>
                <a:lnTo>
                  <a:pt x="68" y="106"/>
                </a:lnTo>
                <a:lnTo>
                  <a:pt x="70" y="106"/>
                </a:lnTo>
                <a:lnTo>
                  <a:pt x="70" y="106"/>
                </a:lnTo>
                <a:lnTo>
                  <a:pt x="72" y="106"/>
                </a:lnTo>
                <a:lnTo>
                  <a:pt x="72" y="106"/>
                </a:lnTo>
                <a:lnTo>
                  <a:pt x="72" y="104"/>
                </a:lnTo>
                <a:lnTo>
                  <a:pt x="74" y="104"/>
                </a:lnTo>
                <a:lnTo>
                  <a:pt x="76" y="104"/>
                </a:lnTo>
                <a:lnTo>
                  <a:pt x="78" y="104"/>
                </a:lnTo>
                <a:lnTo>
                  <a:pt x="80" y="106"/>
                </a:lnTo>
                <a:lnTo>
                  <a:pt x="80" y="106"/>
                </a:lnTo>
                <a:lnTo>
                  <a:pt x="82" y="106"/>
                </a:lnTo>
                <a:lnTo>
                  <a:pt x="82" y="106"/>
                </a:lnTo>
                <a:lnTo>
                  <a:pt x="82" y="106"/>
                </a:lnTo>
                <a:lnTo>
                  <a:pt x="84" y="106"/>
                </a:lnTo>
                <a:lnTo>
                  <a:pt x="84" y="106"/>
                </a:lnTo>
                <a:lnTo>
                  <a:pt x="84" y="106"/>
                </a:lnTo>
                <a:lnTo>
                  <a:pt x="84" y="106"/>
                </a:lnTo>
                <a:lnTo>
                  <a:pt x="86" y="106"/>
                </a:lnTo>
                <a:lnTo>
                  <a:pt x="86" y="106"/>
                </a:lnTo>
                <a:lnTo>
                  <a:pt x="88" y="106"/>
                </a:lnTo>
                <a:lnTo>
                  <a:pt x="88" y="106"/>
                </a:lnTo>
                <a:lnTo>
                  <a:pt x="90" y="106"/>
                </a:lnTo>
                <a:lnTo>
                  <a:pt x="88" y="106"/>
                </a:lnTo>
                <a:lnTo>
                  <a:pt x="88" y="106"/>
                </a:lnTo>
                <a:lnTo>
                  <a:pt x="90" y="106"/>
                </a:lnTo>
                <a:lnTo>
                  <a:pt x="88" y="108"/>
                </a:lnTo>
                <a:lnTo>
                  <a:pt x="88" y="108"/>
                </a:lnTo>
                <a:lnTo>
                  <a:pt x="88" y="108"/>
                </a:lnTo>
                <a:lnTo>
                  <a:pt x="88" y="108"/>
                </a:lnTo>
                <a:lnTo>
                  <a:pt x="88" y="108"/>
                </a:lnTo>
                <a:lnTo>
                  <a:pt x="90" y="110"/>
                </a:lnTo>
                <a:lnTo>
                  <a:pt x="90" y="110"/>
                </a:lnTo>
                <a:lnTo>
                  <a:pt x="90" y="110"/>
                </a:lnTo>
                <a:lnTo>
                  <a:pt x="90" y="108"/>
                </a:lnTo>
                <a:lnTo>
                  <a:pt x="92" y="108"/>
                </a:lnTo>
                <a:lnTo>
                  <a:pt x="92" y="108"/>
                </a:lnTo>
                <a:lnTo>
                  <a:pt x="94" y="108"/>
                </a:lnTo>
                <a:lnTo>
                  <a:pt x="94" y="108"/>
                </a:lnTo>
                <a:lnTo>
                  <a:pt x="96" y="108"/>
                </a:lnTo>
                <a:lnTo>
                  <a:pt x="96" y="106"/>
                </a:lnTo>
                <a:lnTo>
                  <a:pt x="96" y="110"/>
                </a:lnTo>
                <a:lnTo>
                  <a:pt x="96" y="110"/>
                </a:lnTo>
                <a:lnTo>
                  <a:pt x="96" y="110"/>
                </a:lnTo>
                <a:lnTo>
                  <a:pt x="96" y="110"/>
                </a:lnTo>
                <a:lnTo>
                  <a:pt x="94" y="112"/>
                </a:lnTo>
                <a:lnTo>
                  <a:pt x="94" y="112"/>
                </a:lnTo>
                <a:lnTo>
                  <a:pt x="92" y="110"/>
                </a:lnTo>
                <a:lnTo>
                  <a:pt x="88" y="112"/>
                </a:lnTo>
                <a:lnTo>
                  <a:pt x="86" y="112"/>
                </a:lnTo>
                <a:lnTo>
                  <a:pt x="86" y="112"/>
                </a:lnTo>
                <a:lnTo>
                  <a:pt x="84" y="112"/>
                </a:lnTo>
                <a:lnTo>
                  <a:pt x="82" y="112"/>
                </a:lnTo>
                <a:lnTo>
                  <a:pt x="80" y="112"/>
                </a:lnTo>
                <a:lnTo>
                  <a:pt x="78" y="112"/>
                </a:lnTo>
                <a:lnTo>
                  <a:pt x="76" y="112"/>
                </a:lnTo>
                <a:lnTo>
                  <a:pt x="76" y="112"/>
                </a:lnTo>
                <a:lnTo>
                  <a:pt x="76" y="112"/>
                </a:lnTo>
                <a:lnTo>
                  <a:pt x="76" y="110"/>
                </a:lnTo>
                <a:lnTo>
                  <a:pt x="76" y="110"/>
                </a:lnTo>
                <a:lnTo>
                  <a:pt x="76" y="110"/>
                </a:lnTo>
                <a:lnTo>
                  <a:pt x="74" y="110"/>
                </a:lnTo>
                <a:lnTo>
                  <a:pt x="74" y="110"/>
                </a:lnTo>
                <a:lnTo>
                  <a:pt x="74" y="110"/>
                </a:lnTo>
                <a:lnTo>
                  <a:pt x="72" y="110"/>
                </a:lnTo>
                <a:lnTo>
                  <a:pt x="72" y="110"/>
                </a:lnTo>
                <a:lnTo>
                  <a:pt x="72" y="110"/>
                </a:lnTo>
                <a:lnTo>
                  <a:pt x="70" y="108"/>
                </a:lnTo>
                <a:lnTo>
                  <a:pt x="68" y="108"/>
                </a:lnTo>
                <a:lnTo>
                  <a:pt x="66" y="108"/>
                </a:lnTo>
                <a:lnTo>
                  <a:pt x="66" y="108"/>
                </a:lnTo>
                <a:lnTo>
                  <a:pt x="66" y="108"/>
                </a:lnTo>
                <a:lnTo>
                  <a:pt x="66" y="108"/>
                </a:lnTo>
                <a:lnTo>
                  <a:pt x="64" y="108"/>
                </a:lnTo>
                <a:lnTo>
                  <a:pt x="64" y="108"/>
                </a:lnTo>
                <a:lnTo>
                  <a:pt x="62" y="108"/>
                </a:lnTo>
                <a:lnTo>
                  <a:pt x="60" y="108"/>
                </a:lnTo>
                <a:lnTo>
                  <a:pt x="60" y="108"/>
                </a:lnTo>
                <a:lnTo>
                  <a:pt x="60" y="108"/>
                </a:lnTo>
                <a:lnTo>
                  <a:pt x="58" y="106"/>
                </a:lnTo>
                <a:lnTo>
                  <a:pt x="58" y="102"/>
                </a:lnTo>
                <a:lnTo>
                  <a:pt x="58" y="102"/>
                </a:lnTo>
                <a:lnTo>
                  <a:pt x="58" y="102"/>
                </a:lnTo>
                <a:lnTo>
                  <a:pt x="58" y="102"/>
                </a:lnTo>
                <a:lnTo>
                  <a:pt x="60" y="102"/>
                </a:lnTo>
                <a:lnTo>
                  <a:pt x="60" y="102"/>
                </a:lnTo>
                <a:lnTo>
                  <a:pt x="60" y="104"/>
                </a:lnTo>
                <a:lnTo>
                  <a:pt x="60" y="102"/>
                </a:lnTo>
                <a:lnTo>
                  <a:pt x="60" y="102"/>
                </a:lnTo>
                <a:lnTo>
                  <a:pt x="60" y="102"/>
                </a:lnTo>
                <a:lnTo>
                  <a:pt x="60" y="102"/>
                </a:lnTo>
                <a:lnTo>
                  <a:pt x="60" y="100"/>
                </a:lnTo>
                <a:lnTo>
                  <a:pt x="60" y="100"/>
                </a:lnTo>
                <a:lnTo>
                  <a:pt x="62" y="100"/>
                </a:lnTo>
                <a:lnTo>
                  <a:pt x="62" y="102"/>
                </a:lnTo>
                <a:lnTo>
                  <a:pt x="62" y="102"/>
                </a:lnTo>
                <a:lnTo>
                  <a:pt x="62" y="102"/>
                </a:lnTo>
                <a:lnTo>
                  <a:pt x="62" y="102"/>
                </a:lnTo>
                <a:close/>
                <a:moveTo>
                  <a:pt x="14" y="56"/>
                </a:moveTo>
                <a:lnTo>
                  <a:pt x="16" y="56"/>
                </a:lnTo>
                <a:lnTo>
                  <a:pt x="18" y="60"/>
                </a:lnTo>
                <a:lnTo>
                  <a:pt x="16" y="60"/>
                </a:lnTo>
                <a:lnTo>
                  <a:pt x="16" y="60"/>
                </a:lnTo>
                <a:lnTo>
                  <a:pt x="14" y="60"/>
                </a:lnTo>
                <a:lnTo>
                  <a:pt x="14" y="60"/>
                </a:lnTo>
                <a:lnTo>
                  <a:pt x="12" y="58"/>
                </a:lnTo>
                <a:lnTo>
                  <a:pt x="10" y="58"/>
                </a:lnTo>
                <a:lnTo>
                  <a:pt x="10" y="58"/>
                </a:lnTo>
                <a:lnTo>
                  <a:pt x="10" y="58"/>
                </a:lnTo>
                <a:lnTo>
                  <a:pt x="12" y="56"/>
                </a:lnTo>
                <a:lnTo>
                  <a:pt x="12" y="56"/>
                </a:lnTo>
                <a:lnTo>
                  <a:pt x="12" y="56"/>
                </a:lnTo>
                <a:lnTo>
                  <a:pt x="12" y="56"/>
                </a:lnTo>
                <a:lnTo>
                  <a:pt x="12" y="56"/>
                </a:lnTo>
                <a:lnTo>
                  <a:pt x="14" y="56"/>
                </a:lnTo>
                <a:lnTo>
                  <a:pt x="14" y="56"/>
                </a:lnTo>
                <a:lnTo>
                  <a:pt x="14" y="56"/>
                </a:lnTo>
                <a:lnTo>
                  <a:pt x="14" y="54"/>
                </a:lnTo>
                <a:lnTo>
                  <a:pt x="12" y="54"/>
                </a:lnTo>
                <a:lnTo>
                  <a:pt x="12" y="54"/>
                </a:lnTo>
                <a:lnTo>
                  <a:pt x="14" y="54"/>
                </a:lnTo>
                <a:lnTo>
                  <a:pt x="14" y="54"/>
                </a:lnTo>
                <a:lnTo>
                  <a:pt x="14" y="56"/>
                </a:lnTo>
                <a:close/>
                <a:moveTo>
                  <a:pt x="116" y="96"/>
                </a:moveTo>
                <a:lnTo>
                  <a:pt x="116" y="96"/>
                </a:lnTo>
                <a:lnTo>
                  <a:pt x="116" y="96"/>
                </a:lnTo>
                <a:lnTo>
                  <a:pt x="116" y="96"/>
                </a:lnTo>
                <a:lnTo>
                  <a:pt x="116" y="96"/>
                </a:lnTo>
                <a:lnTo>
                  <a:pt x="116" y="96"/>
                </a:lnTo>
                <a:lnTo>
                  <a:pt x="116" y="96"/>
                </a:lnTo>
                <a:lnTo>
                  <a:pt x="116" y="92"/>
                </a:lnTo>
                <a:lnTo>
                  <a:pt x="114" y="92"/>
                </a:lnTo>
                <a:lnTo>
                  <a:pt x="116" y="90"/>
                </a:lnTo>
                <a:lnTo>
                  <a:pt x="116" y="90"/>
                </a:lnTo>
                <a:lnTo>
                  <a:pt x="116" y="90"/>
                </a:lnTo>
                <a:lnTo>
                  <a:pt x="116" y="90"/>
                </a:lnTo>
                <a:lnTo>
                  <a:pt x="118" y="90"/>
                </a:lnTo>
                <a:lnTo>
                  <a:pt x="120" y="88"/>
                </a:lnTo>
                <a:lnTo>
                  <a:pt x="120" y="88"/>
                </a:lnTo>
                <a:lnTo>
                  <a:pt x="122" y="88"/>
                </a:lnTo>
                <a:lnTo>
                  <a:pt x="122" y="88"/>
                </a:lnTo>
                <a:lnTo>
                  <a:pt x="122" y="88"/>
                </a:lnTo>
                <a:lnTo>
                  <a:pt x="122" y="88"/>
                </a:lnTo>
                <a:lnTo>
                  <a:pt x="122" y="90"/>
                </a:lnTo>
                <a:lnTo>
                  <a:pt x="122" y="90"/>
                </a:lnTo>
                <a:lnTo>
                  <a:pt x="120" y="92"/>
                </a:lnTo>
                <a:lnTo>
                  <a:pt x="120" y="92"/>
                </a:lnTo>
                <a:lnTo>
                  <a:pt x="120" y="92"/>
                </a:lnTo>
                <a:lnTo>
                  <a:pt x="118" y="94"/>
                </a:lnTo>
                <a:lnTo>
                  <a:pt x="118" y="94"/>
                </a:lnTo>
                <a:lnTo>
                  <a:pt x="118" y="94"/>
                </a:lnTo>
                <a:lnTo>
                  <a:pt x="118" y="94"/>
                </a:lnTo>
                <a:lnTo>
                  <a:pt x="118" y="94"/>
                </a:lnTo>
                <a:lnTo>
                  <a:pt x="118" y="96"/>
                </a:lnTo>
                <a:lnTo>
                  <a:pt x="118" y="96"/>
                </a:lnTo>
                <a:lnTo>
                  <a:pt x="118" y="96"/>
                </a:lnTo>
                <a:lnTo>
                  <a:pt x="116" y="96"/>
                </a:lnTo>
                <a:lnTo>
                  <a:pt x="116" y="96"/>
                </a:lnTo>
                <a:close/>
                <a:moveTo>
                  <a:pt x="104" y="84"/>
                </a:moveTo>
                <a:lnTo>
                  <a:pt x="104" y="84"/>
                </a:lnTo>
                <a:lnTo>
                  <a:pt x="104" y="84"/>
                </a:lnTo>
                <a:lnTo>
                  <a:pt x="104" y="84"/>
                </a:lnTo>
                <a:lnTo>
                  <a:pt x="102" y="82"/>
                </a:lnTo>
                <a:lnTo>
                  <a:pt x="102" y="82"/>
                </a:lnTo>
                <a:lnTo>
                  <a:pt x="104" y="80"/>
                </a:lnTo>
                <a:lnTo>
                  <a:pt x="106" y="80"/>
                </a:lnTo>
                <a:lnTo>
                  <a:pt x="106" y="80"/>
                </a:lnTo>
                <a:lnTo>
                  <a:pt x="108" y="80"/>
                </a:lnTo>
                <a:lnTo>
                  <a:pt x="108" y="80"/>
                </a:lnTo>
                <a:lnTo>
                  <a:pt x="108" y="80"/>
                </a:lnTo>
                <a:lnTo>
                  <a:pt x="108" y="80"/>
                </a:lnTo>
                <a:lnTo>
                  <a:pt x="108" y="80"/>
                </a:lnTo>
                <a:lnTo>
                  <a:pt x="108" y="80"/>
                </a:lnTo>
                <a:lnTo>
                  <a:pt x="108" y="80"/>
                </a:lnTo>
                <a:lnTo>
                  <a:pt x="108" y="82"/>
                </a:lnTo>
                <a:lnTo>
                  <a:pt x="106" y="82"/>
                </a:lnTo>
                <a:lnTo>
                  <a:pt x="104" y="82"/>
                </a:lnTo>
                <a:lnTo>
                  <a:pt x="104" y="82"/>
                </a:lnTo>
                <a:lnTo>
                  <a:pt x="104" y="82"/>
                </a:lnTo>
                <a:lnTo>
                  <a:pt x="104" y="84"/>
                </a:lnTo>
                <a:lnTo>
                  <a:pt x="104" y="84"/>
                </a:lnTo>
                <a:close/>
                <a:moveTo>
                  <a:pt x="82" y="84"/>
                </a:moveTo>
                <a:lnTo>
                  <a:pt x="82" y="84"/>
                </a:lnTo>
                <a:lnTo>
                  <a:pt x="82" y="84"/>
                </a:lnTo>
                <a:lnTo>
                  <a:pt x="80" y="82"/>
                </a:lnTo>
                <a:lnTo>
                  <a:pt x="80" y="82"/>
                </a:lnTo>
                <a:lnTo>
                  <a:pt x="80" y="82"/>
                </a:lnTo>
                <a:lnTo>
                  <a:pt x="80" y="82"/>
                </a:lnTo>
                <a:lnTo>
                  <a:pt x="80" y="82"/>
                </a:lnTo>
                <a:lnTo>
                  <a:pt x="82" y="82"/>
                </a:lnTo>
                <a:lnTo>
                  <a:pt x="82" y="84"/>
                </a:lnTo>
                <a:close/>
                <a:moveTo>
                  <a:pt x="50" y="92"/>
                </a:moveTo>
                <a:lnTo>
                  <a:pt x="50" y="92"/>
                </a:lnTo>
                <a:lnTo>
                  <a:pt x="50" y="92"/>
                </a:lnTo>
                <a:lnTo>
                  <a:pt x="50" y="92"/>
                </a:lnTo>
                <a:lnTo>
                  <a:pt x="48" y="92"/>
                </a:lnTo>
                <a:lnTo>
                  <a:pt x="48" y="92"/>
                </a:lnTo>
                <a:lnTo>
                  <a:pt x="48" y="92"/>
                </a:lnTo>
                <a:lnTo>
                  <a:pt x="48" y="90"/>
                </a:lnTo>
                <a:lnTo>
                  <a:pt x="48" y="90"/>
                </a:lnTo>
                <a:lnTo>
                  <a:pt x="48" y="88"/>
                </a:lnTo>
                <a:lnTo>
                  <a:pt x="48" y="88"/>
                </a:lnTo>
                <a:lnTo>
                  <a:pt x="48" y="88"/>
                </a:lnTo>
                <a:lnTo>
                  <a:pt x="50" y="88"/>
                </a:lnTo>
                <a:lnTo>
                  <a:pt x="50" y="90"/>
                </a:lnTo>
                <a:lnTo>
                  <a:pt x="50" y="90"/>
                </a:lnTo>
                <a:lnTo>
                  <a:pt x="50" y="90"/>
                </a:lnTo>
                <a:lnTo>
                  <a:pt x="50" y="90"/>
                </a:lnTo>
                <a:lnTo>
                  <a:pt x="52" y="90"/>
                </a:lnTo>
                <a:lnTo>
                  <a:pt x="52" y="90"/>
                </a:lnTo>
                <a:lnTo>
                  <a:pt x="50" y="92"/>
                </a:lnTo>
                <a:close/>
                <a:moveTo>
                  <a:pt x="88" y="58"/>
                </a:moveTo>
                <a:lnTo>
                  <a:pt x="88" y="60"/>
                </a:lnTo>
                <a:lnTo>
                  <a:pt x="88" y="58"/>
                </a:lnTo>
                <a:lnTo>
                  <a:pt x="88" y="58"/>
                </a:lnTo>
                <a:lnTo>
                  <a:pt x="86" y="58"/>
                </a:lnTo>
                <a:lnTo>
                  <a:pt x="86" y="58"/>
                </a:lnTo>
                <a:lnTo>
                  <a:pt x="86" y="58"/>
                </a:lnTo>
                <a:lnTo>
                  <a:pt x="86" y="58"/>
                </a:lnTo>
                <a:lnTo>
                  <a:pt x="86" y="56"/>
                </a:lnTo>
                <a:lnTo>
                  <a:pt x="86" y="56"/>
                </a:lnTo>
                <a:lnTo>
                  <a:pt x="86" y="56"/>
                </a:lnTo>
                <a:lnTo>
                  <a:pt x="88" y="56"/>
                </a:lnTo>
                <a:lnTo>
                  <a:pt x="88" y="56"/>
                </a:lnTo>
                <a:lnTo>
                  <a:pt x="86" y="54"/>
                </a:lnTo>
                <a:lnTo>
                  <a:pt x="86" y="54"/>
                </a:lnTo>
                <a:lnTo>
                  <a:pt x="86" y="54"/>
                </a:lnTo>
                <a:lnTo>
                  <a:pt x="86" y="54"/>
                </a:lnTo>
                <a:lnTo>
                  <a:pt x="86" y="54"/>
                </a:lnTo>
                <a:lnTo>
                  <a:pt x="86" y="54"/>
                </a:lnTo>
                <a:lnTo>
                  <a:pt x="84" y="52"/>
                </a:lnTo>
                <a:lnTo>
                  <a:pt x="86" y="52"/>
                </a:lnTo>
                <a:lnTo>
                  <a:pt x="86" y="52"/>
                </a:lnTo>
                <a:lnTo>
                  <a:pt x="86" y="52"/>
                </a:lnTo>
                <a:lnTo>
                  <a:pt x="86" y="52"/>
                </a:lnTo>
                <a:lnTo>
                  <a:pt x="88" y="52"/>
                </a:lnTo>
                <a:lnTo>
                  <a:pt x="90" y="52"/>
                </a:lnTo>
                <a:lnTo>
                  <a:pt x="90" y="52"/>
                </a:lnTo>
                <a:lnTo>
                  <a:pt x="90" y="52"/>
                </a:lnTo>
                <a:lnTo>
                  <a:pt x="90" y="54"/>
                </a:lnTo>
                <a:lnTo>
                  <a:pt x="90" y="54"/>
                </a:lnTo>
                <a:lnTo>
                  <a:pt x="90" y="56"/>
                </a:lnTo>
                <a:lnTo>
                  <a:pt x="90" y="56"/>
                </a:lnTo>
                <a:lnTo>
                  <a:pt x="90" y="56"/>
                </a:lnTo>
                <a:lnTo>
                  <a:pt x="90" y="58"/>
                </a:lnTo>
                <a:lnTo>
                  <a:pt x="88" y="58"/>
                </a:lnTo>
                <a:lnTo>
                  <a:pt x="88" y="58"/>
                </a:lnTo>
                <a:close/>
                <a:moveTo>
                  <a:pt x="18" y="64"/>
                </a:moveTo>
                <a:lnTo>
                  <a:pt x="20" y="66"/>
                </a:lnTo>
                <a:lnTo>
                  <a:pt x="20" y="66"/>
                </a:lnTo>
                <a:lnTo>
                  <a:pt x="20" y="66"/>
                </a:lnTo>
                <a:lnTo>
                  <a:pt x="20" y="66"/>
                </a:lnTo>
                <a:lnTo>
                  <a:pt x="20" y="66"/>
                </a:lnTo>
                <a:lnTo>
                  <a:pt x="18" y="66"/>
                </a:lnTo>
                <a:lnTo>
                  <a:pt x="18" y="66"/>
                </a:lnTo>
                <a:lnTo>
                  <a:pt x="18" y="66"/>
                </a:lnTo>
                <a:lnTo>
                  <a:pt x="18" y="68"/>
                </a:lnTo>
                <a:lnTo>
                  <a:pt x="18" y="68"/>
                </a:lnTo>
                <a:lnTo>
                  <a:pt x="18" y="68"/>
                </a:lnTo>
                <a:lnTo>
                  <a:pt x="16" y="66"/>
                </a:lnTo>
                <a:lnTo>
                  <a:pt x="16" y="66"/>
                </a:lnTo>
                <a:lnTo>
                  <a:pt x="16" y="64"/>
                </a:lnTo>
                <a:lnTo>
                  <a:pt x="14" y="64"/>
                </a:lnTo>
                <a:lnTo>
                  <a:pt x="14" y="64"/>
                </a:lnTo>
                <a:lnTo>
                  <a:pt x="14" y="64"/>
                </a:lnTo>
                <a:lnTo>
                  <a:pt x="16" y="64"/>
                </a:lnTo>
                <a:lnTo>
                  <a:pt x="16" y="62"/>
                </a:lnTo>
                <a:lnTo>
                  <a:pt x="16" y="62"/>
                </a:lnTo>
                <a:lnTo>
                  <a:pt x="18" y="64"/>
                </a:lnTo>
                <a:lnTo>
                  <a:pt x="18" y="64"/>
                </a:lnTo>
                <a:lnTo>
                  <a:pt x="18" y="64"/>
                </a:lnTo>
                <a:lnTo>
                  <a:pt x="18" y="64"/>
                </a:lnTo>
                <a:close/>
                <a:moveTo>
                  <a:pt x="56" y="44"/>
                </a:moveTo>
                <a:lnTo>
                  <a:pt x="56" y="44"/>
                </a:lnTo>
                <a:lnTo>
                  <a:pt x="56" y="44"/>
                </a:lnTo>
                <a:lnTo>
                  <a:pt x="54" y="44"/>
                </a:lnTo>
                <a:lnTo>
                  <a:pt x="54" y="42"/>
                </a:lnTo>
                <a:lnTo>
                  <a:pt x="54" y="42"/>
                </a:lnTo>
                <a:lnTo>
                  <a:pt x="56" y="44"/>
                </a:lnTo>
                <a:lnTo>
                  <a:pt x="56" y="44"/>
                </a:lnTo>
                <a:lnTo>
                  <a:pt x="56" y="44"/>
                </a:lnTo>
                <a:lnTo>
                  <a:pt x="56" y="44"/>
                </a:lnTo>
                <a:close/>
                <a:moveTo>
                  <a:pt x="104" y="80"/>
                </a:moveTo>
                <a:lnTo>
                  <a:pt x="104" y="80"/>
                </a:lnTo>
                <a:lnTo>
                  <a:pt x="102" y="80"/>
                </a:lnTo>
                <a:lnTo>
                  <a:pt x="102" y="80"/>
                </a:lnTo>
                <a:lnTo>
                  <a:pt x="102" y="80"/>
                </a:lnTo>
                <a:lnTo>
                  <a:pt x="102" y="76"/>
                </a:lnTo>
                <a:lnTo>
                  <a:pt x="102" y="78"/>
                </a:lnTo>
                <a:lnTo>
                  <a:pt x="104" y="78"/>
                </a:lnTo>
                <a:lnTo>
                  <a:pt x="104" y="78"/>
                </a:lnTo>
                <a:lnTo>
                  <a:pt x="104" y="80"/>
                </a:lnTo>
                <a:lnTo>
                  <a:pt x="104" y="80"/>
                </a:lnTo>
                <a:close/>
                <a:moveTo>
                  <a:pt x="96" y="86"/>
                </a:moveTo>
                <a:lnTo>
                  <a:pt x="94" y="86"/>
                </a:lnTo>
                <a:lnTo>
                  <a:pt x="94" y="86"/>
                </a:lnTo>
                <a:lnTo>
                  <a:pt x="94" y="86"/>
                </a:lnTo>
                <a:lnTo>
                  <a:pt x="94" y="86"/>
                </a:lnTo>
                <a:lnTo>
                  <a:pt x="94" y="84"/>
                </a:lnTo>
                <a:lnTo>
                  <a:pt x="96" y="84"/>
                </a:lnTo>
                <a:lnTo>
                  <a:pt x="96" y="84"/>
                </a:lnTo>
                <a:lnTo>
                  <a:pt x="96" y="84"/>
                </a:lnTo>
                <a:lnTo>
                  <a:pt x="96" y="86"/>
                </a:lnTo>
                <a:lnTo>
                  <a:pt x="96" y="86"/>
                </a:lnTo>
                <a:lnTo>
                  <a:pt x="96" y="86"/>
                </a:lnTo>
                <a:lnTo>
                  <a:pt x="96" y="86"/>
                </a:lnTo>
                <a:lnTo>
                  <a:pt x="96" y="8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8" name="Freeform 184"/>
          <p:cNvSpPr>
            <a:spLocks noEditPoints="1"/>
          </p:cNvSpPr>
          <p:nvPr/>
        </p:nvSpPr>
        <p:spPr bwMode="auto">
          <a:xfrm>
            <a:off x="4759325" y="3532188"/>
            <a:ext cx="69850" cy="76200"/>
          </a:xfrm>
          <a:custGeom>
            <a:avLst/>
            <a:gdLst/>
            <a:ahLst/>
            <a:cxnLst>
              <a:cxn ang="0">
                <a:pos x="6" y="6"/>
              </a:cxn>
              <a:cxn ang="0">
                <a:pos x="6" y="8"/>
              </a:cxn>
              <a:cxn ang="0">
                <a:pos x="4" y="10"/>
              </a:cxn>
              <a:cxn ang="0">
                <a:pos x="2" y="10"/>
              </a:cxn>
              <a:cxn ang="0">
                <a:pos x="2" y="10"/>
              </a:cxn>
              <a:cxn ang="0">
                <a:pos x="0" y="8"/>
              </a:cxn>
              <a:cxn ang="0">
                <a:pos x="0" y="8"/>
              </a:cxn>
              <a:cxn ang="0">
                <a:pos x="0" y="6"/>
              </a:cxn>
              <a:cxn ang="0">
                <a:pos x="0" y="6"/>
              </a:cxn>
              <a:cxn ang="0">
                <a:pos x="2" y="6"/>
              </a:cxn>
              <a:cxn ang="0">
                <a:pos x="2" y="6"/>
              </a:cxn>
              <a:cxn ang="0">
                <a:pos x="2" y="6"/>
              </a:cxn>
              <a:cxn ang="0">
                <a:pos x="2" y="6"/>
              </a:cxn>
              <a:cxn ang="0">
                <a:pos x="4" y="4"/>
              </a:cxn>
              <a:cxn ang="0">
                <a:pos x="4" y="2"/>
              </a:cxn>
              <a:cxn ang="0">
                <a:pos x="4" y="2"/>
              </a:cxn>
              <a:cxn ang="0">
                <a:pos x="6" y="0"/>
              </a:cxn>
              <a:cxn ang="0">
                <a:pos x="8" y="0"/>
              </a:cxn>
              <a:cxn ang="0">
                <a:pos x="8" y="2"/>
              </a:cxn>
              <a:cxn ang="0">
                <a:pos x="8" y="2"/>
              </a:cxn>
              <a:cxn ang="0">
                <a:pos x="8" y="2"/>
              </a:cxn>
              <a:cxn ang="0">
                <a:pos x="8" y="4"/>
              </a:cxn>
              <a:cxn ang="0">
                <a:pos x="8" y="4"/>
              </a:cxn>
              <a:cxn ang="0">
                <a:pos x="44" y="28"/>
              </a:cxn>
              <a:cxn ang="0">
                <a:pos x="44" y="30"/>
              </a:cxn>
              <a:cxn ang="0">
                <a:pos x="44" y="32"/>
              </a:cxn>
              <a:cxn ang="0">
                <a:pos x="44" y="34"/>
              </a:cxn>
              <a:cxn ang="0">
                <a:pos x="44" y="36"/>
              </a:cxn>
              <a:cxn ang="0">
                <a:pos x="44" y="46"/>
              </a:cxn>
              <a:cxn ang="0">
                <a:pos x="38" y="46"/>
              </a:cxn>
              <a:cxn ang="0">
                <a:pos x="36" y="46"/>
              </a:cxn>
              <a:cxn ang="0">
                <a:pos x="30" y="46"/>
              </a:cxn>
              <a:cxn ang="0">
                <a:pos x="28" y="46"/>
              </a:cxn>
              <a:cxn ang="0">
                <a:pos x="28" y="46"/>
              </a:cxn>
              <a:cxn ang="0">
                <a:pos x="24" y="46"/>
              </a:cxn>
              <a:cxn ang="0">
                <a:pos x="24" y="46"/>
              </a:cxn>
              <a:cxn ang="0">
                <a:pos x="24" y="48"/>
              </a:cxn>
              <a:cxn ang="0">
                <a:pos x="22" y="48"/>
              </a:cxn>
              <a:cxn ang="0">
                <a:pos x="20" y="46"/>
              </a:cxn>
              <a:cxn ang="0">
                <a:pos x="22" y="46"/>
              </a:cxn>
              <a:cxn ang="0">
                <a:pos x="20" y="44"/>
              </a:cxn>
              <a:cxn ang="0">
                <a:pos x="18" y="46"/>
              </a:cxn>
              <a:cxn ang="0">
                <a:pos x="18" y="44"/>
              </a:cxn>
              <a:cxn ang="0">
                <a:pos x="16" y="44"/>
              </a:cxn>
              <a:cxn ang="0">
                <a:pos x="14" y="44"/>
              </a:cxn>
              <a:cxn ang="0">
                <a:pos x="16" y="42"/>
              </a:cxn>
              <a:cxn ang="0">
                <a:pos x="16" y="40"/>
              </a:cxn>
              <a:cxn ang="0">
                <a:pos x="18" y="36"/>
              </a:cxn>
              <a:cxn ang="0">
                <a:pos x="18" y="36"/>
              </a:cxn>
              <a:cxn ang="0">
                <a:pos x="20" y="34"/>
              </a:cxn>
              <a:cxn ang="0">
                <a:pos x="20" y="32"/>
              </a:cxn>
              <a:cxn ang="0">
                <a:pos x="20" y="30"/>
              </a:cxn>
              <a:cxn ang="0">
                <a:pos x="20" y="24"/>
              </a:cxn>
              <a:cxn ang="0">
                <a:pos x="22" y="26"/>
              </a:cxn>
              <a:cxn ang="0">
                <a:pos x="22" y="26"/>
              </a:cxn>
              <a:cxn ang="0">
                <a:pos x="24" y="28"/>
              </a:cxn>
              <a:cxn ang="0">
                <a:pos x="24" y="28"/>
              </a:cxn>
              <a:cxn ang="0">
                <a:pos x="28" y="28"/>
              </a:cxn>
              <a:cxn ang="0">
                <a:pos x="30" y="28"/>
              </a:cxn>
              <a:cxn ang="0">
                <a:pos x="30" y="28"/>
              </a:cxn>
              <a:cxn ang="0">
                <a:pos x="32" y="28"/>
              </a:cxn>
              <a:cxn ang="0">
                <a:pos x="40" y="28"/>
              </a:cxn>
              <a:cxn ang="0">
                <a:pos x="44" y="28"/>
              </a:cxn>
            </a:cxnLst>
            <a:rect l="0" t="0" r="r" b="b"/>
            <a:pathLst>
              <a:path w="44" h="48">
                <a:moveTo>
                  <a:pt x="6" y="6"/>
                </a:moveTo>
                <a:lnTo>
                  <a:pt x="6" y="6"/>
                </a:lnTo>
                <a:lnTo>
                  <a:pt x="6" y="8"/>
                </a:lnTo>
                <a:lnTo>
                  <a:pt x="6" y="8"/>
                </a:lnTo>
                <a:lnTo>
                  <a:pt x="6" y="8"/>
                </a:lnTo>
                <a:lnTo>
                  <a:pt x="4" y="10"/>
                </a:lnTo>
                <a:lnTo>
                  <a:pt x="4" y="10"/>
                </a:lnTo>
                <a:lnTo>
                  <a:pt x="2" y="10"/>
                </a:lnTo>
                <a:lnTo>
                  <a:pt x="2" y="10"/>
                </a:lnTo>
                <a:lnTo>
                  <a:pt x="2" y="10"/>
                </a:lnTo>
                <a:lnTo>
                  <a:pt x="0" y="8"/>
                </a:lnTo>
                <a:lnTo>
                  <a:pt x="0" y="8"/>
                </a:lnTo>
                <a:lnTo>
                  <a:pt x="0" y="8"/>
                </a:lnTo>
                <a:lnTo>
                  <a:pt x="0" y="8"/>
                </a:lnTo>
                <a:lnTo>
                  <a:pt x="0" y="8"/>
                </a:lnTo>
                <a:lnTo>
                  <a:pt x="0" y="6"/>
                </a:lnTo>
                <a:lnTo>
                  <a:pt x="0" y="6"/>
                </a:lnTo>
                <a:lnTo>
                  <a:pt x="0" y="6"/>
                </a:lnTo>
                <a:lnTo>
                  <a:pt x="2" y="6"/>
                </a:lnTo>
                <a:lnTo>
                  <a:pt x="2" y="6"/>
                </a:lnTo>
                <a:lnTo>
                  <a:pt x="2" y="6"/>
                </a:lnTo>
                <a:lnTo>
                  <a:pt x="2" y="6"/>
                </a:lnTo>
                <a:lnTo>
                  <a:pt x="2" y="6"/>
                </a:lnTo>
                <a:lnTo>
                  <a:pt x="2" y="6"/>
                </a:lnTo>
                <a:lnTo>
                  <a:pt x="2" y="6"/>
                </a:lnTo>
                <a:lnTo>
                  <a:pt x="2" y="6"/>
                </a:lnTo>
                <a:lnTo>
                  <a:pt x="2" y="6"/>
                </a:lnTo>
                <a:lnTo>
                  <a:pt x="4" y="4"/>
                </a:lnTo>
                <a:lnTo>
                  <a:pt x="4" y="4"/>
                </a:lnTo>
                <a:lnTo>
                  <a:pt x="4" y="2"/>
                </a:lnTo>
                <a:lnTo>
                  <a:pt x="4" y="2"/>
                </a:lnTo>
                <a:lnTo>
                  <a:pt x="4" y="2"/>
                </a:lnTo>
                <a:lnTo>
                  <a:pt x="4" y="2"/>
                </a:lnTo>
                <a:lnTo>
                  <a:pt x="6" y="0"/>
                </a:lnTo>
                <a:lnTo>
                  <a:pt x="8" y="0"/>
                </a:lnTo>
                <a:lnTo>
                  <a:pt x="8" y="0"/>
                </a:lnTo>
                <a:lnTo>
                  <a:pt x="8" y="2"/>
                </a:lnTo>
                <a:lnTo>
                  <a:pt x="8" y="2"/>
                </a:lnTo>
                <a:lnTo>
                  <a:pt x="8" y="2"/>
                </a:lnTo>
                <a:lnTo>
                  <a:pt x="8" y="2"/>
                </a:lnTo>
                <a:lnTo>
                  <a:pt x="8" y="2"/>
                </a:lnTo>
                <a:lnTo>
                  <a:pt x="8" y="2"/>
                </a:lnTo>
                <a:lnTo>
                  <a:pt x="8" y="4"/>
                </a:lnTo>
                <a:lnTo>
                  <a:pt x="8" y="4"/>
                </a:lnTo>
                <a:lnTo>
                  <a:pt x="8" y="4"/>
                </a:lnTo>
                <a:lnTo>
                  <a:pt x="8" y="4"/>
                </a:lnTo>
                <a:lnTo>
                  <a:pt x="6" y="6"/>
                </a:lnTo>
                <a:close/>
                <a:moveTo>
                  <a:pt x="44" y="28"/>
                </a:moveTo>
                <a:lnTo>
                  <a:pt x="44" y="28"/>
                </a:lnTo>
                <a:lnTo>
                  <a:pt x="44" y="30"/>
                </a:lnTo>
                <a:lnTo>
                  <a:pt x="44" y="30"/>
                </a:lnTo>
                <a:lnTo>
                  <a:pt x="44" y="32"/>
                </a:lnTo>
                <a:lnTo>
                  <a:pt x="44" y="32"/>
                </a:lnTo>
                <a:lnTo>
                  <a:pt x="44" y="34"/>
                </a:lnTo>
                <a:lnTo>
                  <a:pt x="44" y="36"/>
                </a:lnTo>
                <a:lnTo>
                  <a:pt x="44" y="36"/>
                </a:lnTo>
                <a:lnTo>
                  <a:pt x="44" y="40"/>
                </a:lnTo>
                <a:lnTo>
                  <a:pt x="44" y="46"/>
                </a:lnTo>
                <a:lnTo>
                  <a:pt x="42" y="46"/>
                </a:lnTo>
                <a:lnTo>
                  <a:pt x="38" y="46"/>
                </a:lnTo>
                <a:lnTo>
                  <a:pt x="38" y="46"/>
                </a:lnTo>
                <a:lnTo>
                  <a:pt x="36" y="46"/>
                </a:lnTo>
                <a:lnTo>
                  <a:pt x="32" y="46"/>
                </a:lnTo>
                <a:lnTo>
                  <a:pt x="30" y="46"/>
                </a:lnTo>
                <a:lnTo>
                  <a:pt x="30" y="46"/>
                </a:lnTo>
                <a:lnTo>
                  <a:pt x="28" y="46"/>
                </a:lnTo>
                <a:lnTo>
                  <a:pt x="28" y="46"/>
                </a:lnTo>
                <a:lnTo>
                  <a:pt x="28" y="46"/>
                </a:lnTo>
                <a:lnTo>
                  <a:pt x="28" y="46"/>
                </a:lnTo>
                <a:lnTo>
                  <a:pt x="24" y="46"/>
                </a:lnTo>
                <a:lnTo>
                  <a:pt x="24" y="46"/>
                </a:lnTo>
                <a:lnTo>
                  <a:pt x="24" y="46"/>
                </a:lnTo>
                <a:lnTo>
                  <a:pt x="24" y="48"/>
                </a:lnTo>
                <a:lnTo>
                  <a:pt x="24" y="48"/>
                </a:lnTo>
                <a:lnTo>
                  <a:pt x="22" y="48"/>
                </a:lnTo>
                <a:lnTo>
                  <a:pt x="22" y="48"/>
                </a:lnTo>
                <a:lnTo>
                  <a:pt x="22" y="46"/>
                </a:lnTo>
                <a:lnTo>
                  <a:pt x="20" y="46"/>
                </a:lnTo>
                <a:lnTo>
                  <a:pt x="20" y="46"/>
                </a:lnTo>
                <a:lnTo>
                  <a:pt x="22" y="46"/>
                </a:lnTo>
                <a:lnTo>
                  <a:pt x="20" y="46"/>
                </a:lnTo>
                <a:lnTo>
                  <a:pt x="20" y="44"/>
                </a:lnTo>
                <a:lnTo>
                  <a:pt x="20" y="46"/>
                </a:lnTo>
                <a:lnTo>
                  <a:pt x="18" y="46"/>
                </a:lnTo>
                <a:lnTo>
                  <a:pt x="18" y="46"/>
                </a:lnTo>
                <a:lnTo>
                  <a:pt x="18" y="44"/>
                </a:lnTo>
                <a:lnTo>
                  <a:pt x="16" y="44"/>
                </a:lnTo>
                <a:lnTo>
                  <a:pt x="16" y="44"/>
                </a:lnTo>
                <a:lnTo>
                  <a:pt x="16" y="44"/>
                </a:lnTo>
                <a:lnTo>
                  <a:pt x="14" y="44"/>
                </a:lnTo>
                <a:lnTo>
                  <a:pt x="14" y="44"/>
                </a:lnTo>
                <a:lnTo>
                  <a:pt x="16" y="42"/>
                </a:lnTo>
                <a:lnTo>
                  <a:pt x="16" y="40"/>
                </a:lnTo>
                <a:lnTo>
                  <a:pt x="16" y="40"/>
                </a:lnTo>
                <a:lnTo>
                  <a:pt x="18" y="38"/>
                </a:lnTo>
                <a:lnTo>
                  <a:pt x="18" y="36"/>
                </a:lnTo>
                <a:lnTo>
                  <a:pt x="18" y="36"/>
                </a:lnTo>
                <a:lnTo>
                  <a:pt x="18" y="36"/>
                </a:lnTo>
                <a:lnTo>
                  <a:pt x="18" y="34"/>
                </a:lnTo>
                <a:lnTo>
                  <a:pt x="20" y="34"/>
                </a:lnTo>
                <a:lnTo>
                  <a:pt x="20" y="34"/>
                </a:lnTo>
                <a:lnTo>
                  <a:pt x="20" y="32"/>
                </a:lnTo>
                <a:lnTo>
                  <a:pt x="20" y="32"/>
                </a:lnTo>
                <a:lnTo>
                  <a:pt x="20" y="30"/>
                </a:lnTo>
                <a:lnTo>
                  <a:pt x="20" y="28"/>
                </a:lnTo>
                <a:lnTo>
                  <a:pt x="20" y="24"/>
                </a:lnTo>
                <a:lnTo>
                  <a:pt x="20" y="24"/>
                </a:lnTo>
                <a:lnTo>
                  <a:pt x="22" y="26"/>
                </a:lnTo>
                <a:lnTo>
                  <a:pt x="22" y="26"/>
                </a:lnTo>
                <a:lnTo>
                  <a:pt x="22" y="26"/>
                </a:lnTo>
                <a:lnTo>
                  <a:pt x="22" y="26"/>
                </a:lnTo>
                <a:lnTo>
                  <a:pt x="24" y="28"/>
                </a:lnTo>
                <a:lnTo>
                  <a:pt x="24" y="28"/>
                </a:lnTo>
                <a:lnTo>
                  <a:pt x="24" y="28"/>
                </a:lnTo>
                <a:lnTo>
                  <a:pt x="26" y="28"/>
                </a:lnTo>
                <a:lnTo>
                  <a:pt x="28" y="28"/>
                </a:lnTo>
                <a:lnTo>
                  <a:pt x="28" y="28"/>
                </a:lnTo>
                <a:lnTo>
                  <a:pt x="30" y="28"/>
                </a:lnTo>
                <a:lnTo>
                  <a:pt x="30" y="28"/>
                </a:lnTo>
                <a:lnTo>
                  <a:pt x="30" y="28"/>
                </a:lnTo>
                <a:lnTo>
                  <a:pt x="32" y="28"/>
                </a:lnTo>
                <a:lnTo>
                  <a:pt x="32" y="28"/>
                </a:lnTo>
                <a:lnTo>
                  <a:pt x="34" y="28"/>
                </a:lnTo>
                <a:lnTo>
                  <a:pt x="40" y="28"/>
                </a:lnTo>
                <a:lnTo>
                  <a:pt x="42" y="28"/>
                </a:lnTo>
                <a:lnTo>
                  <a:pt x="44" y="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9" name="Freeform 185"/>
          <p:cNvSpPr>
            <a:spLocks noEditPoints="1"/>
          </p:cNvSpPr>
          <p:nvPr/>
        </p:nvSpPr>
        <p:spPr bwMode="auto">
          <a:xfrm>
            <a:off x="4178300" y="3297238"/>
            <a:ext cx="69850" cy="47625"/>
          </a:xfrm>
          <a:custGeom>
            <a:avLst/>
            <a:gdLst/>
            <a:ahLst/>
            <a:cxnLst>
              <a:cxn ang="0">
                <a:pos x="6" y="28"/>
              </a:cxn>
              <a:cxn ang="0">
                <a:pos x="6" y="26"/>
              </a:cxn>
              <a:cxn ang="0">
                <a:pos x="8" y="26"/>
              </a:cxn>
              <a:cxn ang="0">
                <a:pos x="8" y="28"/>
              </a:cxn>
              <a:cxn ang="0">
                <a:pos x="4" y="20"/>
              </a:cxn>
              <a:cxn ang="0">
                <a:pos x="4" y="20"/>
              </a:cxn>
              <a:cxn ang="0">
                <a:pos x="6" y="18"/>
              </a:cxn>
              <a:cxn ang="0">
                <a:pos x="8" y="22"/>
              </a:cxn>
              <a:cxn ang="0">
                <a:pos x="10" y="18"/>
              </a:cxn>
              <a:cxn ang="0">
                <a:pos x="10" y="22"/>
              </a:cxn>
              <a:cxn ang="0">
                <a:pos x="42" y="2"/>
              </a:cxn>
              <a:cxn ang="0">
                <a:pos x="44" y="6"/>
              </a:cxn>
              <a:cxn ang="0">
                <a:pos x="42" y="8"/>
              </a:cxn>
              <a:cxn ang="0">
                <a:pos x="40" y="10"/>
              </a:cxn>
              <a:cxn ang="0">
                <a:pos x="42" y="16"/>
              </a:cxn>
              <a:cxn ang="0">
                <a:pos x="36" y="18"/>
              </a:cxn>
              <a:cxn ang="0">
                <a:pos x="32" y="20"/>
              </a:cxn>
              <a:cxn ang="0">
                <a:pos x="30" y="20"/>
              </a:cxn>
              <a:cxn ang="0">
                <a:pos x="26" y="24"/>
              </a:cxn>
              <a:cxn ang="0">
                <a:pos x="24" y="28"/>
              </a:cxn>
              <a:cxn ang="0">
                <a:pos x="22" y="28"/>
              </a:cxn>
              <a:cxn ang="0">
                <a:pos x="22" y="26"/>
              </a:cxn>
              <a:cxn ang="0">
                <a:pos x="20" y="28"/>
              </a:cxn>
              <a:cxn ang="0">
                <a:pos x="20" y="24"/>
              </a:cxn>
              <a:cxn ang="0">
                <a:pos x="20" y="26"/>
              </a:cxn>
              <a:cxn ang="0">
                <a:pos x="18" y="22"/>
              </a:cxn>
              <a:cxn ang="0">
                <a:pos x="20" y="22"/>
              </a:cxn>
              <a:cxn ang="0">
                <a:pos x="18" y="22"/>
              </a:cxn>
              <a:cxn ang="0">
                <a:pos x="20" y="18"/>
              </a:cxn>
              <a:cxn ang="0">
                <a:pos x="24" y="18"/>
              </a:cxn>
              <a:cxn ang="0">
                <a:pos x="20" y="18"/>
              </a:cxn>
              <a:cxn ang="0">
                <a:pos x="18" y="18"/>
              </a:cxn>
              <a:cxn ang="0">
                <a:pos x="18" y="18"/>
              </a:cxn>
              <a:cxn ang="0">
                <a:pos x="16" y="16"/>
              </a:cxn>
              <a:cxn ang="0">
                <a:pos x="18" y="14"/>
              </a:cxn>
              <a:cxn ang="0">
                <a:pos x="22" y="14"/>
              </a:cxn>
              <a:cxn ang="0">
                <a:pos x="24" y="16"/>
              </a:cxn>
              <a:cxn ang="0">
                <a:pos x="24" y="14"/>
              </a:cxn>
              <a:cxn ang="0">
                <a:pos x="22" y="12"/>
              </a:cxn>
              <a:cxn ang="0">
                <a:pos x="20" y="12"/>
              </a:cxn>
              <a:cxn ang="0">
                <a:pos x="16" y="12"/>
              </a:cxn>
              <a:cxn ang="0">
                <a:pos x="14" y="16"/>
              </a:cxn>
              <a:cxn ang="0">
                <a:pos x="12" y="12"/>
              </a:cxn>
              <a:cxn ang="0">
                <a:pos x="14" y="12"/>
              </a:cxn>
              <a:cxn ang="0">
                <a:pos x="12" y="12"/>
              </a:cxn>
              <a:cxn ang="0">
                <a:pos x="10" y="14"/>
              </a:cxn>
              <a:cxn ang="0">
                <a:pos x="4" y="12"/>
              </a:cxn>
              <a:cxn ang="0">
                <a:pos x="6" y="8"/>
              </a:cxn>
              <a:cxn ang="0">
                <a:pos x="6" y="8"/>
              </a:cxn>
              <a:cxn ang="0">
                <a:pos x="2" y="8"/>
              </a:cxn>
              <a:cxn ang="0">
                <a:pos x="0" y="6"/>
              </a:cxn>
              <a:cxn ang="0">
                <a:pos x="6" y="4"/>
              </a:cxn>
              <a:cxn ang="0">
                <a:pos x="10" y="4"/>
              </a:cxn>
              <a:cxn ang="0">
                <a:pos x="16" y="4"/>
              </a:cxn>
              <a:cxn ang="0">
                <a:pos x="26" y="0"/>
              </a:cxn>
              <a:cxn ang="0">
                <a:pos x="34" y="0"/>
              </a:cxn>
              <a:cxn ang="0">
                <a:pos x="8" y="16"/>
              </a:cxn>
              <a:cxn ang="0">
                <a:pos x="8" y="14"/>
              </a:cxn>
              <a:cxn ang="0">
                <a:pos x="14" y="26"/>
              </a:cxn>
              <a:cxn ang="0">
                <a:pos x="12" y="24"/>
              </a:cxn>
              <a:cxn ang="0">
                <a:pos x="14" y="24"/>
              </a:cxn>
            </a:cxnLst>
            <a:rect l="0" t="0" r="r" b="b"/>
            <a:pathLst>
              <a:path w="44" h="30">
                <a:moveTo>
                  <a:pt x="8" y="28"/>
                </a:moveTo>
                <a:lnTo>
                  <a:pt x="6" y="28"/>
                </a:lnTo>
                <a:lnTo>
                  <a:pt x="6" y="28"/>
                </a:lnTo>
                <a:lnTo>
                  <a:pt x="6" y="28"/>
                </a:lnTo>
                <a:lnTo>
                  <a:pt x="6" y="28"/>
                </a:lnTo>
                <a:lnTo>
                  <a:pt x="6" y="28"/>
                </a:lnTo>
                <a:lnTo>
                  <a:pt x="6" y="26"/>
                </a:lnTo>
                <a:lnTo>
                  <a:pt x="6" y="26"/>
                </a:lnTo>
                <a:lnTo>
                  <a:pt x="6" y="26"/>
                </a:lnTo>
                <a:lnTo>
                  <a:pt x="6" y="26"/>
                </a:lnTo>
                <a:lnTo>
                  <a:pt x="8" y="24"/>
                </a:lnTo>
                <a:lnTo>
                  <a:pt x="8" y="24"/>
                </a:lnTo>
                <a:lnTo>
                  <a:pt x="8" y="26"/>
                </a:lnTo>
                <a:lnTo>
                  <a:pt x="8" y="26"/>
                </a:lnTo>
                <a:lnTo>
                  <a:pt x="8" y="26"/>
                </a:lnTo>
                <a:lnTo>
                  <a:pt x="8" y="26"/>
                </a:lnTo>
                <a:lnTo>
                  <a:pt x="8" y="26"/>
                </a:lnTo>
                <a:lnTo>
                  <a:pt x="8" y="26"/>
                </a:lnTo>
                <a:lnTo>
                  <a:pt x="8" y="28"/>
                </a:lnTo>
                <a:lnTo>
                  <a:pt x="8" y="28"/>
                </a:lnTo>
                <a:lnTo>
                  <a:pt x="8" y="28"/>
                </a:lnTo>
                <a:close/>
                <a:moveTo>
                  <a:pt x="6" y="20"/>
                </a:moveTo>
                <a:lnTo>
                  <a:pt x="6" y="20"/>
                </a:lnTo>
                <a:lnTo>
                  <a:pt x="6" y="20"/>
                </a:lnTo>
                <a:lnTo>
                  <a:pt x="4" y="20"/>
                </a:lnTo>
                <a:lnTo>
                  <a:pt x="4" y="20"/>
                </a:lnTo>
                <a:lnTo>
                  <a:pt x="4" y="20"/>
                </a:lnTo>
                <a:lnTo>
                  <a:pt x="4" y="20"/>
                </a:lnTo>
                <a:lnTo>
                  <a:pt x="4" y="20"/>
                </a:lnTo>
                <a:lnTo>
                  <a:pt x="4" y="20"/>
                </a:lnTo>
                <a:lnTo>
                  <a:pt x="4" y="20"/>
                </a:lnTo>
                <a:lnTo>
                  <a:pt x="4" y="20"/>
                </a:lnTo>
                <a:lnTo>
                  <a:pt x="4" y="20"/>
                </a:lnTo>
                <a:lnTo>
                  <a:pt x="6" y="18"/>
                </a:lnTo>
                <a:lnTo>
                  <a:pt x="6" y="18"/>
                </a:lnTo>
                <a:lnTo>
                  <a:pt x="6" y="18"/>
                </a:lnTo>
                <a:lnTo>
                  <a:pt x="6" y="20"/>
                </a:lnTo>
                <a:lnTo>
                  <a:pt x="6" y="20"/>
                </a:lnTo>
                <a:close/>
                <a:moveTo>
                  <a:pt x="10" y="22"/>
                </a:moveTo>
                <a:lnTo>
                  <a:pt x="8" y="22"/>
                </a:lnTo>
                <a:lnTo>
                  <a:pt x="8" y="20"/>
                </a:lnTo>
                <a:lnTo>
                  <a:pt x="10" y="20"/>
                </a:lnTo>
                <a:lnTo>
                  <a:pt x="10" y="18"/>
                </a:lnTo>
                <a:lnTo>
                  <a:pt x="10" y="18"/>
                </a:lnTo>
                <a:lnTo>
                  <a:pt x="10" y="18"/>
                </a:lnTo>
                <a:lnTo>
                  <a:pt x="10" y="18"/>
                </a:lnTo>
                <a:lnTo>
                  <a:pt x="10" y="20"/>
                </a:lnTo>
                <a:lnTo>
                  <a:pt x="10" y="20"/>
                </a:lnTo>
                <a:lnTo>
                  <a:pt x="10" y="20"/>
                </a:lnTo>
                <a:lnTo>
                  <a:pt x="10" y="22"/>
                </a:lnTo>
                <a:close/>
                <a:moveTo>
                  <a:pt x="42" y="0"/>
                </a:moveTo>
                <a:lnTo>
                  <a:pt x="42" y="2"/>
                </a:lnTo>
                <a:lnTo>
                  <a:pt x="42" y="2"/>
                </a:lnTo>
                <a:lnTo>
                  <a:pt x="42" y="2"/>
                </a:lnTo>
                <a:lnTo>
                  <a:pt x="42" y="2"/>
                </a:lnTo>
                <a:lnTo>
                  <a:pt x="44" y="2"/>
                </a:lnTo>
                <a:lnTo>
                  <a:pt x="44" y="4"/>
                </a:lnTo>
                <a:lnTo>
                  <a:pt x="44" y="4"/>
                </a:lnTo>
                <a:lnTo>
                  <a:pt x="44" y="4"/>
                </a:lnTo>
                <a:lnTo>
                  <a:pt x="44" y="6"/>
                </a:lnTo>
                <a:lnTo>
                  <a:pt x="44" y="6"/>
                </a:lnTo>
                <a:lnTo>
                  <a:pt x="42" y="8"/>
                </a:lnTo>
                <a:lnTo>
                  <a:pt x="42" y="8"/>
                </a:lnTo>
                <a:lnTo>
                  <a:pt x="42" y="8"/>
                </a:lnTo>
                <a:lnTo>
                  <a:pt x="42" y="8"/>
                </a:lnTo>
                <a:lnTo>
                  <a:pt x="40" y="8"/>
                </a:lnTo>
                <a:lnTo>
                  <a:pt x="40" y="8"/>
                </a:lnTo>
                <a:lnTo>
                  <a:pt x="40" y="10"/>
                </a:lnTo>
                <a:lnTo>
                  <a:pt x="40" y="10"/>
                </a:lnTo>
                <a:lnTo>
                  <a:pt x="40" y="10"/>
                </a:lnTo>
                <a:lnTo>
                  <a:pt x="42" y="12"/>
                </a:lnTo>
                <a:lnTo>
                  <a:pt x="42" y="12"/>
                </a:lnTo>
                <a:lnTo>
                  <a:pt x="42" y="12"/>
                </a:lnTo>
                <a:lnTo>
                  <a:pt x="42" y="16"/>
                </a:lnTo>
                <a:lnTo>
                  <a:pt x="42" y="16"/>
                </a:lnTo>
                <a:lnTo>
                  <a:pt x="42" y="16"/>
                </a:lnTo>
                <a:lnTo>
                  <a:pt x="38" y="18"/>
                </a:lnTo>
                <a:lnTo>
                  <a:pt x="38" y="18"/>
                </a:lnTo>
                <a:lnTo>
                  <a:pt x="38" y="18"/>
                </a:lnTo>
                <a:lnTo>
                  <a:pt x="36" y="18"/>
                </a:lnTo>
                <a:lnTo>
                  <a:pt x="36" y="18"/>
                </a:lnTo>
                <a:lnTo>
                  <a:pt x="34" y="18"/>
                </a:lnTo>
                <a:lnTo>
                  <a:pt x="34" y="18"/>
                </a:lnTo>
                <a:lnTo>
                  <a:pt x="32" y="18"/>
                </a:lnTo>
                <a:lnTo>
                  <a:pt x="32" y="20"/>
                </a:lnTo>
                <a:lnTo>
                  <a:pt x="32" y="20"/>
                </a:lnTo>
                <a:lnTo>
                  <a:pt x="30" y="20"/>
                </a:lnTo>
                <a:lnTo>
                  <a:pt x="30" y="20"/>
                </a:lnTo>
                <a:lnTo>
                  <a:pt x="30" y="20"/>
                </a:lnTo>
                <a:lnTo>
                  <a:pt x="30" y="20"/>
                </a:lnTo>
                <a:lnTo>
                  <a:pt x="28" y="20"/>
                </a:lnTo>
                <a:lnTo>
                  <a:pt x="28" y="20"/>
                </a:lnTo>
                <a:lnTo>
                  <a:pt x="28" y="22"/>
                </a:lnTo>
                <a:lnTo>
                  <a:pt x="26" y="22"/>
                </a:lnTo>
                <a:lnTo>
                  <a:pt x="26" y="24"/>
                </a:lnTo>
                <a:lnTo>
                  <a:pt x="26" y="24"/>
                </a:lnTo>
                <a:lnTo>
                  <a:pt x="26" y="24"/>
                </a:lnTo>
                <a:lnTo>
                  <a:pt x="26" y="26"/>
                </a:lnTo>
                <a:lnTo>
                  <a:pt x="24" y="28"/>
                </a:lnTo>
                <a:lnTo>
                  <a:pt x="24" y="28"/>
                </a:lnTo>
                <a:lnTo>
                  <a:pt x="24" y="30"/>
                </a:lnTo>
                <a:lnTo>
                  <a:pt x="24" y="30"/>
                </a:lnTo>
                <a:lnTo>
                  <a:pt x="24" y="30"/>
                </a:lnTo>
                <a:lnTo>
                  <a:pt x="22" y="30"/>
                </a:lnTo>
                <a:lnTo>
                  <a:pt x="22" y="28"/>
                </a:lnTo>
                <a:lnTo>
                  <a:pt x="22" y="28"/>
                </a:lnTo>
                <a:lnTo>
                  <a:pt x="22" y="26"/>
                </a:lnTo>
                <a:lnTo>
                  <a:pt x="24" y="26"/>
                </a:lnTo>
                <a:lnTo>
                  <a:pt x="24" y="26"/>
                </a:lnTo>
                <a:lnTo>
                  <a:pt x="22" y="26"/>
                </a:lnTo>
                <a:lnTo>
                  <a:pt x="22" y="26"/>
                </a:lnTo>
                <a:lnTo>
                  <a:pt x="22" y="28"/>
                </a:lnTo>
                <a:lnTo>
                  <a:pt x="22" y="28"/>
                </a:lnTo>
                <a:lnTo>
                  <a:pt x="20" y="28"/>
                </a:lnTo>
                <a:lnTo>
                  <a:pt x="20" y="28"/>
                </a:lnTo>
                <a:lnTo>
                  <a:pt x="20" y="28"/>
                </a:lnTo>
                <a:lnTo>
                  <a:pt x="20" y="28"/>
                </a:lnTo>
                <a:lnTo>
                  <a:pt x="20" y="26"/>
                </a:lnTo>
                <a:lnTo>
                  <a:pt x="20" y="26"/>
                </a:lnTo>
                <a:lnTo>
                  <a:pt x="20" y="24"/>
                </a:lnTo>
                <a:lnTo>
                  <a:pt x="20" y="24"/>
                </a:lnTo>
                <a:lnTo>
                  <a:pt x="20" y="26"/>
                </a:lnTo>
                <a:lnTo>
                  <a:pt x="20" y="26"/>
                </a:lnTo>
                <a:lnTo>
                  <a:pt x="20" y="26"/>
                </a:lnTo>
                <a:lnTo>
                  <a:pt x="20" y="26"/>
                </a:lnTo>
                <a:lnTo>
                  <a:pt x="20" y="26"/>
                </a:lnTo>
                <a:lnTo>
                  <a:pt x="18" y="26"/>
                </a:lnTo>
                <a:lnTo>
                  <a:pt x="18" y="26"/>
                </a:lnTo>
                <a:lnTo>
                  <a:pt x="18" y="24"/>
                </a:lnTo>
                <a:lnTo>
                  <a:pt x="18" y="22"/>
                </a:lnTo>
                <a:lnTo>
                  <a:pt x="18" y="22"/>
                </a:lnTo>
                <a:lnTo>
                  <a:pt x="18" y="22"/>
                </a:lnTo>
                <a:lnTo>
                  <a:pt x="18" y="22"/>
                </a:lnTo>
                <a:lnTo>
                  <a:pt x="20" y="22"/>
                </a:lnTo>
                <a:lnTo>
                  <a:pt x="20" y="22"/>
                </a:lnTo>
                <a:lnTo>
                  <a:pt x="20" y="22"/>
                </a:lnTo>
                <a:lnTo>
                  <a:pt x="20" y="22"/>
                </a:lnTo>
                <a:lnTo>
                  <a:pt x="18" y="22"/>
                </a:lnTo>
                <a:lnTo>
                  <a:pt x="18" y="22"/>
                </a:lnTo>
                <a:lnTo>
                  <a:pt x="18" y="22"/>
                </a:lnTo>
                <a:lnTo>
                  <a:pt x="18" y="22"/>
                </a:lnTo>
                <a:lnTo>
                  <a:pt x="18" y="22"/>
                </a:lnTo>
                <a:lnTo>
                  <a:pt x="16" y="22"/>
                </a:lnTo>
                <a:lnTo>
                  <a:pt x="16" y="20"/>
                </a:lnTo>
                <a:lnTo>
                  <a:pt x="20" y="18"/>
                </a:lnTo>
                <a:lnTo>
                  <a:pt x="20" y="18"/>
                </a:lnTo>
                <a:lnTo>
                  <a:pt x="22" y="18"/>
                </a:lnTo>
                <a:lnTo>
                  <a:pt x="22" y="18"/>
                </a:lnTo>
                <a:lnTo>
                  <a:pt x="22" y="18"/>
                </a:lnTo>
                <a:lnTo>
                  <a:pt x="24" y="18"/>
                </a:lnTo>
                <a:lnTo>
                  <a:pt x="24" y="18"/>
                </a:lnTo>
                <a:lnTo>
                  <a:pt x="22" y="18"/>
                </a:lnTo>
                <a:lnTo>
                  <a:pt x="22" y="18"/>
                </a:lnTo>
                <a:lnTo>
                  <a:pt x="20" y="18"/>
                </a:lnTo>
                <a:lnTo>
                  <a:pt x="20" y="18"/>
                </a:lnTo>
                <a:lnTo>
                  <a:pt x="18" y="18"/>
                </a:lnTo>
                <a:lnTo>
                  <a:pt x="18" y="18"/>
                </a:lnTo>
                <a:lnTo>
                  <a:pt x="18" y="18"/>
                </a:lnTo>
                <a:lnTo>
                  <a:pt x="18" y="18"/>
                </a:lnTo>
                <a:lnTo>
                  <a:pt x="18" y="18"/>
                </a:lnTo>
                <a:lnTo>
                  <a:pt x="18" y="20"/>
                </a:lnTo>
                <a:lnTo>
                  <a:pt x="18" y="18"/>
                </a:lnTo>
                <a:lnTo>
                  <a:pt x="18" y="18"/>
                </a:lnTo>
                <a:lnTo>
                  <a:pt x="18" y="18"/>
                </a:lnTo>
                <a:lnTo>
                  <a:pt x="18" y="18"/>
                </a:lnTo>
                <a:lnTo>
                  <a:pt x="18" y="16"/>
                </a:lnTo>
                <a:lnTo>
                  <a:pt x="18" y="18"/>
                </a:lnTo>
                <a:lnTo>
                  <a:pt x="16" y="18"/>
                </a:lnTo>
                <a:lnTo>
                  <a:pt x="16" y="16"/>
                </a:lnTo>
                <a:lnTo>
                  <a:pt x="16" y="16"/>
                </a:lnTo>
                <a:lnTo>
                  <a:pt x="16" y="16"/>
                </a:lnTo>
                <a:lnTo>
                  <a:pt x="18" y="14"/>
                </a:lnTo>
                <a:lnTo>
                  <a:pt x="18" y="14"/>
                </a:lnTo>
                <a:lnTo>
                  <a:pt x="18" y="14"/>
                </a:lnTo>
                <a:lnTo>
                  <a:pt x="18" y="14"/>
                </a:lnTo>
                <a:lnTo>
                  <a:pt x="20" y="14"/>
                </a:lnTo>
                <a:lnTo>
                  <a:pt x="20" y="14"/>
                </a:lnTo>
                <a:lnTo>
                  <a:pt x="20" y="14"/>
                </a:lnTo>
                <a:lnTo>
                  <a:pt x="22" y="14"/>
                </a:lnTo>
                <a:lnTo>
                  <a:pt x="22" y="14"/>
                </a:lnTo>
                <a:lnTo>
                  <a:pt x="22" y="14"/>
                </a:lnTo>
                <a:lnTo>
                  <a:pt x="22" y="16"/>
                </a:lnTo>
                <a:lnTo>
                  <a:pt x="24" y="16"/>
                </a:lnTo>
                <a:lnTo>
                  <a:pt x="24" y="16"/>
                </a:lnTo>
                <a:lnTo>
                  <a:pt x="24" y="16"/>
                </a:lnTo>
                <a:lnTo>
                  <a:pt x="26" y="16"/>
                </a:lnTo>
                <a:lnTo>
                  <a:pt x="24" y="16"/>
                </a:lnTo>
                <a:lnTo>
                  <a:pt x="24" y="16"/>
                </a:lnTo>
                <a:lnTo>
                  <a:pt x="24" y="14"/>
                </a:lnTo>
                <a:lnTo>
                  <a:pt x="24" y="14"/>
                </a:lnTo>
                <a:lnTo>
                  <a:pt x="24" y="12"/>
                </a:lnTo>
                <a:lnTo>
                  <a:pt x="24" y="12"/>
                </a:lnTo>
                <a:lnTo>
                  <a:pt x="24" y="12"/>
                </a:lnTo>
                <a:lnTo>
                  <a:pt x="24" y="12"/>
                </a:lnTo>
                <a:lnTo>
                  <a:pt x="22" y="12"/>
                </a:lnTo>
                <a:lnTo>
                  <a:pt x="22" y="12"/>
                </a:lnTo>
                <a:lnTo>
                  <a:pt x="22" y="12"/>
                </a:lnTo>
                <a:lnTo>
                  <a:pt x="22" y="14"/>
                </a:lnTo>
                <a:lnTo>
                  <a:pt x="20" y="14"/>
                </a:lnTo>
                <a:lnTo>
                  <a:pt x="20" y="12"/>
                </a:lnTo>
                <a:lnTo>
                  <a:pt x="18" y="12"/>
                </a:lnTo>
                <a:lnTo>
                  <a:pt x="18" y="12"/>
                </a:lnTo>
                <a:lnTo>
                  <a:pt x="18" y="12"/>
                </a:lnTo>
                <a:lnTo>
                  <a:pt x="18" y="12"/>
                </a:lnTo>
                <a:lnTo>
                  <a:pt x="16" y="12"/>
                </a:lnTo>
                <a:lnTo>
                  <a:pt x="16" y="14"/>
                </a:lnTo>
                <a:lnTo>
                  <a:pt x="16" y="14"/>
                </a:lnTo>
                <a:lnTo>
                  <a:pt x="14" y="14"/>
                </a:lnTo>
                <a:lnTo>
                  <a:pt x="14" y="16"/>
                </a:lnTo>
                <a:lnTo>
                  <a:pt x="14" y="16"/>
                </a:lnTo>
                <a:lnTo>
                  <a:pt x="12" y="16"/>
                </a:lnTo>
                <a:lnTo>
                  <a:pt x="10" y="16"/>
                </a:lnTo>
                <a:lnTo>
                  <a:pt x="10" y="16"/>
                </a:lnTo>
                <a:lnTo>
                  <a:pt x="10" y="14"/>
                </a:lnTo>
                <a:lnTo>
                  <a:pt x="12" y="12"/>
                </a:lnTo>
                <a:lnTo>
                  <a:pt x="12" y="12"/>
                </a:lnTo>
                <a:lnTo>
                  <a:pt x="12" y="12"/>
                </a:lnTo>
                <a:lnTo>
                  <a:pt x="12" y="12"/>
                </a:lnTo>
                <a:lnTo>
                  <a:pt x="14" y="12"/>
                </a:lnTo>
                <a:lnTo>
                  <a:pt x="14" y="12"/>
                </a:lnTo>
                <a:lnTo>
                  <a:pt x="14" y="12"/>
                </a:lnTo>
                <a:lnTo>
                  <a:pt x="14" y="12"/>
                </a:lnTo>
                <a:lnTo>
                  <a:pt x="12" y="12"/>
                </a:lnTo>
                <a:lnTo>
                  <a:pt x="12" y="12"/>
                </a:lnTo>
                <a:lnTo>
                  <a:pt x="12" y="12"/>
                </a:lnTo>
                <a:lnTo>
                  <a:pt x="10" y="12"/>
                </a:lnTo>
                <a:lnTo>
                  <a:pt x="10" y="12"/>
                </a:lnTo>
                <a:lnTo>
                  <a:pt x="10" y="12"/>
                </a:lnTo>
                <a:lnTo>
                  <a:pt x="10" y="12"/>
                </a:lnTo>
                <a:lnTo>
                  <a:pt x="10" y="14"/>
                </a:lnTo>
                <a:lnTo>
                  <a:pt x="8" y="14"/>
                </a:lnTo>
                <a:lnTo>
                  <a:pt x="6" y="14"/>
                </a:lnTo>
                <a:lnTo>
                  <a:pt x="6" y="12"/>
                </a:lnTo>
                <a:lnTo>
                  <a:pt x="6" y="12"/>
                </a:lnTo>
                <a:lnTo>
                  <a:pt x="4" y="12"/>
                </a:lnTo>
                <a:lnTo>
                  <a:pt x="4" y="12"/>
                </a:lnTo>
                <a:lnTo>
                  <a:pt x="4" y="10"/>
                </a:lnTo>
                <a:lnTo>
                  <a:pt x="4" y="10"/>
                </a:lnTo>
                <a:lnTo>
                  <a:pt x="6" y="8"/>
                </a:lnTo>
                <a:lnTo>
                  <a:pt x="6" y="8"/>
                </a:lnTo>
                <a:lnTo>
                  <a:pt x="6" y="8"/>
                </a:lnTo>
                <a:lnTo>
                  <a:pt x="8" y="6"/>
                </a:lnTo>
                <a:lnTo>
                  <a:pt x="8" y="6"/>
                </a:lnTo>
                <a:lnTo>
                  <a:pt x="6" y="6"/>
                </a:lnTo>
                <a:lnTo>
                  <a:pt x="6" y="8"/>
                </a:lnTo>
                <a:lnTo>
                  <a:pt x="4" y="8"/>
                </a:lnTo>
                <a:lnTo>
                  <a:pt x="2" y="8"/>
                </a:lnTo>
                <a:lnTo>
                  <a:pt x="2" y="8"/>
                </a:lnTo>
                <a:lnTo>
                  <a:pt x="2" y="8"/>
                </a:lnTo>
                <a:lnTo>
                  <a:pt x="2" y="8"/>
                </a:lnTo>
                <a:lnTo>
                  <a:pt x="2" y="8"/>
                </a:lnTo>
                <a:lnTo>
                  <a:pt x="0" y="6"/>
                </a:lnTo>
                <a:lnTo>
                  <a:pt x="0" y="6"/>
                </a:lnTo>
                <a:lnTo>
                  <a:pt x="0" y="6"/>
                </a:lnTo>
                <a:lnTo>
                  <a:pt x="0" y="6"/>
                </a:lnTo>
                <a:lnTo>
                  <a:pt x="0" y="6"/>
                </a:lnTo>
                <a:lnTo>
                  <a:pt x="2" y="6"/>
                </a:lnTo>
                <a:lnTo>
                  <a:pt x="2" y="6"/>
                </a:lnTo>
                <a:lnTo>
                  <a:pt x="4" y="6"/>
                </a:lnTo>
                <a:lnTo>
                  <a:pt x="6" y="4"/>
                </a:lnTo>
                <a:lnTo>
                  <a:pt x="8" y="4"/>
                </a:lnTo>
                <a:lnTo>
                  <a:pt x="8" y="4"/>
                </a:lnTo>
                <a:lnTo>
                  <a:pt x="8" y="4"/>
                </a:lnTo>
                <a:lnTo>
                  <a:pt x="10" y="4"/>
                </a:lnTo>
                <a:lnTo>
                  <a:pt x="10" y="4"/>
                </a:lnTo>
                <a:lnTo>
                  <a:pt x="10" y="4"/>
                </a:lnTo>
                <a:lnTo>
                  <a:pt x="12" y="4"/>
                </a:lnTo>
                <a:lnTo>
                  <a:pt x="12" y="4"/>
                </a:lnTo>
                <a:lnTo>
                  <a:pt x="14" y="4"/>
                </a:lnTo>
                <a:lnTo>
                  <a:pt x="16" y="4"/>
                </a:lnTo>
                <a:lnTo>
                  <a:pt x="18" y="2"/>
                </a:lnTo>
                <a:lnTo>
                  <a:pt x="18" y="2"/>
                </a:lnTo>
                <a:lnTo>
                  <a:pt x="20" y="2"/>
                </a:lnTo>
                <a:lnTo>
                  <a:pt x="20" y="0"/>
                </a:lnTo>
                <a:lnTo>
                  <a:pt x="26" y="0"/>
                </a:lnTo>
                <a:lnTo>
                  <a:pt x="26" y="0"/>
                </a:lnTo>
                <a:lnTo>
                  <a:pt x="30" y="0"/>
                </a:lnTo>
                <a:lnTo>
                  <a:pt x="32" y="0"/>
                </a:lnTo>
                <a:lnTo>
                  <a:pt x="34" y="0"/>
                </a:lnTo>
                <a:lnTo>
                  <a:pt x="34" y="0"/>
                </a:lnTo>
                <a:lnTo>
                  <a:pt x="36" y="0"/>
                </a:lnTo>
                <a:lnTo>
                  <a:pt x="38" y="0"/>
                </a:lnTo>
                <a:lnTo>
                  <a:pt x="40" y="0"/>
                </a:lnTo>
                <a:lnTo>
                  <a:pt x="42" y="0"/>
                </a:lnTo>
                <a:close/>
                <a:moveTo>
                  <a:pt x="8" y="16"/>
                </a:moveTo>
                <a:lnTo>
                  <a:pt x="8" y="16"/>
                </a:lnTo>
                <a:lnTo>
                  <a:pt x="8" y="16"/>
                </a:lnTo>
                <a:lnTo>
                  <a:pt x="8" y="14"/>
                </a:lnTo>
                <a:lnTo>
                  <a:pt x="6" y="14"/>
                </a:lnTo>
                <a:lnTo>
                  <a:pt x="8" y="14"/>
                </a:lnTo>
                <a:lnTo>
                  <a:pt x="10" y="14"/>
                </a:lnTo>
                <a:lnTo>
                  <a:pt x="10" y="14"/>
                </a:lnTo>
                <a:lnTo>
                  <a:pt x="10" y="14"/>
                </a:lnTo>
                <a:lnTo>
                  <a:pt x="8" y="16"/>
                </a:lnTo>
                <a:close/>
                <a:moveTo>
                  <a:pt x="14" y="26"/>
                </a:moveTo>
                <a:lnTo>
                  <a:pt x="12" y="26"/>
                </a:lnTo>
                <a:lnTo>
                  <a:pt x="12" y="26"/>
                </a:lnTo>
                <a:lnTo>
                  <a:pt x="12" y="26"/>
                </a:lnTo>
                <a:lnTo>
                  <a:pt x="12" y="24"/>
                </a:lnTo>
                <a:lnTo>
                  <a:pt x="12" y="24"/>
                </a:lnTo>
                <a:lnTo>
                  <a:pt x="14" y="24"/>
                </a:lnTo>
                <a:lnTo>
                  <a:pt x="14" y="24"/>
                </a:lnTo>
                <a:lnTo>
                  <a:pt x="14" y="24"/>
                </a:lnTo>
                <a:lnTo>
                  <a:pt x="14" y="24"/>
                </a:lnTo>
                <a:lnTo>
                  <a:pt x="14" y="24"/>
                </a:lnTo>
                <a:lnTo>
                  <a:pt x="14" y="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0" name="Freeform 186"/>
          <p:cNvSpPr>
            <a:spLocks/>
          </p:cNvSpPr>
          <p:nvPr/>
        </p:nvSpPr>
        <p:spPr bwMode="auto">
          <a:xfrm>
            <a:off x="4175125" y="3268663"/>
            <a:ext cx="69850" cy="19050"/>
          </a:xfrm>
          <a:custGeom>
            <a:avLst/>
            <a:gdLst/>
            <a:ahLst/>
            <a:cxnLst>
              <a:cxn ang="0">
                <a:pos x="10" y="4"/>
              </a:cxn>
              <a:cxn ang="0">
                <a:pos x="18" y="4"/>
              </a:cxn>
              <a:cxn ang="0">
                <a:pos x="20" y="2"/>
              </a:cxn>
              <a:cxn ang="0">
                <a:pos x="20" y="0"/>
              </a:cxn>
              <a:cxn ang="0">
                <a:pos x="22" y="0"/>
              </a:cxn>
              <a:cxn ang="0">
                <a:pos x="24" y="0"/>
              </a:cxn>
              <a:cxn ang="0">
                <a:pos x="28" y="0"/>
              </a:cxn>
              <a:cxn ang="0">
                <a:pos x="28" y="0"/>
              </a:cxn>
              <a:cxn ang="0">
                <a:pos x="30" y="2"/>
              </a:cxn>
              <a:cxn ang="0">
                <a:pos x="30" y="2"/>
              </a:cxn>
              <a:cxn ang="0">
                <a:pos x="32" y="2"/>
              </a:cxn>
              <a:cxn ang="0">
                <a:pos x="32" y="2"/>
              </a:cxn>
              <a:cxn ang="0">
                <a:pos x="34" y="4"/>
              </a:cxn>
              <a:cxn ang="0">
                <a:pos x="34" y="4"/>
              </a:cxn>
              <a:cxn ang="0">
                <a:pos x="36" y="6"/>
              </a:cxn>
              <a:cxn ang="0">
                <a:pos x="38" y="4"/>
              </a:cxn>
              <a:cxn ang="0">
                <a:pos x="40" y="4"/>
              </a:cxn>
              <a:cxn ang="0">
                <a:pos x="42" y="4"/>
              </a:cxn>
              <a:cxn ang="0">
                <a:pos x="44" y="6"/>
              </a:cxn>
              <a:cxn ang="0">
                <a:pos x="44" y="6"/>
              </a:cxn>
              <a:cxn ang="0">
                <a:pos x="42" y="8"/>
              </a:cxn>
              <a:cxn ang="0">
                <a:pos x="40" y="8"/>
              </a:cxn>
              <a:cxn ang="0">
                <a:pos x="38" y="10"/>
              </a:cxn>
              <a:cxn ang="0">
                <a:pos x="36" y="10"/>
              </a:cxn>
              <a:cxn ang="0">
                <a:pos x="32" y="8"/>
              </a:cxn>
              <a:cxn ang="0">
                <a:pos x="30" y="8"/>
              </a:cxn>
              <a:cxn ang="0">
                <a:pos x="30" y="6"/>
              </a:cxn>
              <a:cxn ang="0">
                <a:pos x="28" y="6"/>
              </a:cxn>
              <a:cxn ang="0">
                <a:pos x="26" y="4"/>
              </a:cxn>
              <a:cxn ang="0">
                <a:pos x="24" y="4"/>
              </a:cxn>
              <a:cxn ang="0">
                <a:pos x="24" y="4"/>
              </a:cxn>
              <a:cxn ang="0">
                <a:pos x="24" y="6"/>
              </a:cxn>
              <a:cxn ang="0">
                <a:pos x="22" y="6"/>
              </a:cxn>
              <a:cxn ang="0">
                <a:pos x="20" y="6"/>
              </a:cxn>
              <a:cxn ang="0">
                <a:pos x="14" y="10"/>
              </a:cxn>
              <a:cxn ang="0">
                <a:pos x="12" y="10"/>
              </a:cxn>
              <a:cxn ang="0">
                <a:pos x="0" y="12"/>
              </a:cxn>
              <a:cxn ang="0">
                <a:pos x="0" y="8"/>
              </a:cxn>
              <a:cxn ang="0">
                <a:pos x="0" y="6"/>
              </a:cxn>
              <a:cxn ang="0">
                <a:pos x="2" y="4"/>
              </a:cxn>
              <a:cxn ang="0">
                <a:pos x="4" y="6"/>
              </a:cxn>
              <a:cxn ang="0">
                <a:pos x="2" y="6"/>
              </a:cxn>
              <a:cxn ang="0">
                <a:pos x="4" y="6"/>
              </a:cxn>
              <a:cxn ang="0">
                <a:pos x="6" y="8"/>
              </a:cxn>
              <a:cxn ang="0">
                <a:pos x="8" y="8"/>
              </a:cxn>
              <a:cxn ang="0">
                <a:pos x="10" y="8"/>
              </a:cxn>
              <a:cxn ang="0">
                <a:pos x="8" y="8"/>
              </a:cxn>
              <a:cxn ang="0">
                <a:pos x="8" y="6"/>
              </a:cxn>
              <a:cxn ang="0">
                <a:pos x="10" y="6"/>
              </a:cxn>
              <a:cxn ang="0">
                <a:pos x="18" y="6"/>
              </a:cxn>
              <a:cxn ang="0">
                <a:pos x="20" y="6"/>
              </a:cxn>
              <a:cxn ang="0">
                <a:pos x="22" y="6"/>
              </a:cxn>
              <a:cxn ang="0">
                <a:pos x="22" y="6"/>
              </a:cxn>
              <a:cxn ang="0">
                <a:pos x="20" y="6"/>
              </a:cxn>
              <a:cxn ang="0">
                <a:pos x="16" y="4"/>
              </a:cxn>
              <a:cxn ang="0">
                <a:pos x="10" y="6"/>
              </a:cxn>
              <a:cxn ang="0">
                <a:pos x="8" y="6"/>
              </a:cxn>
              <a:cxn ang="0">
                <a:pos x="6" y="8"/>
              </a:cxn>
              <a:cxn ang="0">
                <a:pos x="4" y="6"/>
              </a:cxn>
              <a:cxn ang="0">
                <a:pos x="4" y="4"/>
              </a:cxn>
            </a:cxnLst>
            <a:rect l="0" t="0" r="r" b="b"/>
            <a:pathLst>
              <a:path w="44" h="12">
                <a:moveTo>
                  <a:pt x="4" y="4"/>
                </a:moveTo>
                <a:lnTo>
                  <a:pt x="10" y="4"/>
                </a:lnTo>
                <a:lnTo>
                  <a:pt x="10" y="4"/>
                </a:lnTo>
                <a:lnTo>
                  <a:pt x="12" y="4"/>
                </a:lnTo>
                <a:lnTo>
                  <a:pt x="16" y="4"/>
                </a:lnTo>
                <a:lnTo>
                  <a:pt x="18" y="4"/>
                </a:lnTo>
                <a:lnTo>
                  <a:pt x="20" y="4"/>
                </a:lnTo>
                <a:lnTo>
                  <a:pt x="20" y="2"/>
                </a:lnTo>
                <a:lnTo>
                  <a:pt x="20" y="2"/>
                </a:lnTo>
                <a:lnTo>
                  <a:pt x="20" y="2"/>
                </a:lnTo>
                <a:lnTo>
                  <a:pt x="20" y="0"/>
                </a:lnTo>
                <a:lnTo>
                  <a:pt x="20" y="0"/>
                </a:lnTo>
                <a:lnTo>
                  <a:pt x="22" y="0"/>
                </a:lnTo>
                <a:lnTo>
                  <a:pt x="22" y="0"/>
                </a:lnTo>
                <a:lnTo>
                  <a:pt x="22" y="0"/>
                </a:lnTo>
                <a:lnTo>
                  <a:pt x="22" y="0"/>
                </a:lnTo>
                <a:lnTo>
                  <a:pt x="22" y="0"/>
                </a:lnTo>
                <a:lnTo>
                  <a:pt x="24" y="0"/>
                </a:lnTo>
                <a:lnTo>
                  <a:pt x="24" y="0"/>
                </a:lnTo>
                <a:lnTo>
                  <a:pt x="26" y="0"/>
                </a:lnTo>
                <a:lnTo>
                  <a:pt x="28" y="0"/>
                </a:lnTo>
                <a:lnTo>
                  <a:pt x="28" y="0"/>
                </a:lnTo>
                <a:lnTo>
                  <a:pt x="28" y="0"/>
                </a:lnTo>
                <a:lnTo>
                  <a:pt x="28" y="0"/>
                </a:lnTo>
                <a:lnTo>
                  <a:pt x="28" y="0"/>
                </a:lnTo>
                <a:lnTo>
                  <a:pt x="30" y="0"/>
                </a:lnTo>
                <a:lnTo>
                  <a:pt x="30" y="2"/>
                </a:lnTo>
                <a:lnTo>
                  <a:pt x="30" y="2"/>
                </a:lnTo>
                <a:lnTo>
                  <a:pt x="30" y="2"/>
                </a:lnTo>
                <a:lnTo>
                  <a:pt x="30" y="2"/>
                </a:lnTo>
                <a:lnTo>
                  <a:pt x="30" y="2"/>
                </a:lnTo>
                <a:lnTo>
                  <a:pt x="32" y="2"/>
                </a:lnTo>
                <a:lnTo>
                  <a:pt x="32" y="2"/>
                </a:lnTo>
                <a:lnTo>
                  <a:pt x="32" y="2"/>
                </a:lnTo>
                <a:lnTo>
                  <a:pt x="32" y="2"/>
                </a:lnTo>
                <a:lnTo>
                  <a:pt x="32" y="2"/>
                </a:lnTo>
                <a:lnTo>
                  <a:pt x="34" y="2"/>
                </a:lnTo>
                <a:lnTo>
                  <a:pt x="34" y="2"/>
                </a:lnTo>
                <a:lnTo>
                  <a:pt x="34" y="4"/>
                </a:lnTo>
                <a:lnTo>
                  <a:pt x="34" y="4"/>
                </a:lnTo>
                <a:lnTo>
                  <a:pt x="34" y="4"/>
                </a:lnTo>
                <a:lnTo>
                  <a:pt x="34" y="4"/>
                </a:lnTo>
                <a:lnTo>
                  <a:pt x="34" y="4"/>
                </a:lnTo>
                <a:lnTo>
                  <a:pt x="36" y="6"/>
                </a:lnTo>
                <a:lnTo>
                  <a:pt x="36" y="6"/>
                </a:lnTo>
                <a:lnTo>
                  <a:pt x="36" y="6"/>
                </a:lnTo>
                <a:lnTo>
                  <a:pt x="38" y="6"/>
                </a:lnTo>
                <a:lnTo>
                  <a:pt x="38" y="4"/>
                </a:lnTo>
                <a:lnTo>
                  <a:pt x="38" y="4"/>
                </a:lnTo>
                <a:lnTo>
                  <a:pt x="38" y="4"/>
                </a:lnTo>
                <a:lnTo>
                  <a:pt x="40" y="4"/>
                </a:lnTo>
                <a:lnTo>
                  <a:pt x="42" y="4"/>
                </a:lnTo>
                <a:lnTo>
                  <a:pt x="42" y="4"/>
                </a:lnTo>
                <a:lnTo>
                  <a:pt x="42" y="4"/>
                </a:lnTo>
                <a:lnTo>
                  <a:pt x="42" y="4"/>
                </a:lnTo>
                <a:lnTo>
                  <a:pt x="44" y="4"/>
                </a:lnTo>
                <a:lnTo>
                  <a:pt x="44" y="6"/>
                </a:lnTo>
                <a:lnTo>
                  <a:pt x="44" y="6"/>
                </a:lnTo>
                <a:lnTo>
                  <a:pt x="44" y="6"/>
                </a:lnTo>
                <a:lnTo>
                  <a:pt x="44" y="6"/>
                </a:lnTo>
                <a:lnTo>
                  <a:pt x="44" y="8"/>
                </a:lnTo>
                <a:lnTo>
                  <a:pt x="44" y="8"/>
                </a:lnTo>
                <a:lnTo>
                  <a:pt x="42" y="8"/>
                </a:lnTo>
                <a:lnTo>
                  <a:pt x="42" y="8"/>
                </a:lnTo>
                <a:lnTo>
                  <a:pt x="40" y="8"/>
                </a:lnTo>
                <a:lnTo>
                  <a:pt x="40" y="8"/>
                </a:lnTo>
                <a:lnTo>
                  <a:pt x="40" y="8"/>
                </a:lnTo>
                <a:lnTo>
                  <a:pt x="38" y="8"/>
                </a:lnTo>
                <a:lnTo>
                  <a:pt x="38" y="10"/>
                </a:lnTo>
                <a:lnTo>
                  <a:pt x="38" y="10"/>
                </a:lnTo>
                <a:lnTo>
                  <a:pt x="38" y="10"/>
                </a:lnTo>
                <a:lnTo>
                  <a:pt x="36" y="10"/>
                </a:lnTo>
                <a:lnTo>
                  <a:pt x="36" y="8"/>
                </a:lnTo>
                <a:lnTo>
                  <a:pt x="34" y="8"/>
                </a:lnTo>
                <a:lnTo>
                  <a:pt x="32" y="8"/>
                </a:lnTo>
                <a:lnTo>
                  <a:pt x="32" y="8"/>
                </a:lnTo>
                <a:lnTo>
                  <a:pt x="30" y="8"/>
                </a:lnTo>
                <a:lnTo>
                  <a:pt x="30" y="8"/>
                </a:lnTo>
                <a:lnTo>
                  <a:pt x="30" y="6"/>
                </a:lnTo>
                <a:lnTo>
                  <a:pt x="30" y="6"/>
                </a:lnTo>
                <a:lnTo>
                  <a:pt x="30" y="6"/>
                </a:lnTo>
                <a:lnTo>
                  <a:pt x="28" y="6"/>
                </a:lnTo>
                <a:lnTo>
                  <a:pt x="28" y="6"/>
                </a:lnTo>
                <a:lnTo>
                  <a:pt x="28" y="6"/>
                </a:lnTo>
                <a:lnTo>
                  <a:pt x="26" y="6"/>
                </a:lnTo>
                <a:lnTo>
                  <a:pt x="26" y="4"/>
                </a:lnTo>
                <a:lnTo>
                  <a:pt x="26" y="4"/>
                </a:lnTo>
                <a:lnTo>
                  <a:pt x="26" y="4"/>
                </a:lnTo>
                <a:lnTo>
                  <a:pt x="24" y="4"/>
                </a:lnTo>
                <a:lnTo>
                  <a:pt x="24" y="4"/>
                </a:lnTo>
                <a:lnTo>
                  <a:pt x="24" y="4"/>
                </a:lnTo>
                <a:lnTo>
                  <a:pt x="24" y="4"/>
                </a:lnTo>
                <a:lnTo>
                  <a:pt x="24" y="4"/>
                </a:lnTo>
                <a:lnTo>
                  <a:pt x="24" y="6"/>
                </a:lnTo>
                <a:lnTo>
                  <a:pt x="24" y="6"/>
                </a:lnTo>
                <a:lnTo>
                  <a:pt x="24" y="6"/>
                </a:lnTo>
                <a:lnTo>
                  <a:pt x="22" y="6"/>
                </a:lnTo>
                <a:lnTo>
                  <a:pt x="22" y="6"/>
                </a:lnTo>
                <a:lnTo>
                  <a:pt x="22" y="6"/>
                </a:lnTo>
                <a:lnTo>
                  <a:pt x="22" y="8"/>
                </a:lnTo>
                <a:lnTo>
                  <a:pt x="22" y="8"/>
                </a:lnTo>
                <a:lnTo>
                  <a:pt x="20" y="6"/>
                </a:lnTo>
                <a:lnTo>
                  <a:pt x="14" y="8"/>
                </a:lnTo>
                <a:lnTo>
                  <a:pt x="14" y="10"/>
                </a:lnTo>
                <a:lnTo>
                  <a:pt x="14" y="10"/>
                </a:lnTo>
                <a:lnTo>
                  <a:pt x="14" y="10"/>
                </a:lnTo>
                <a:lnTo>
                  <a:pt x="14" y="10"/>
                </a:lnTo>
                <a:lnTo>
                  <a:pt x="12" y="10"/>
                </a:lnTo>
                <a:lnTo>
                  <a:pt x="2" y="10"/>
                </a:lnTo>
                <a:lnTo>
                  <a:pt x="2" y="10"/>
                </a:lnTo>
                <a:lnTo>
                  <a:pt x="0" y="12"/>
                </a:lnTo>
                <a:lnTo>
                  <a:pt x="0" y="10"/>
                </a:lnTo>
                <a:lnTo>
                  <a:pt x="0" y="8"/>
                </a:lnTo>
                <a:lnTo>
                  <a:pt x="0" y="8"/>
                </a:lnTo>
                <a:lnTo>
                  <a:pt x="0" y="6"/>
                </a:lnTo>
                <a:lnTo>
                  <a:pt x="0" y="6"/>
                </a:lnTo>
                <a:lnTo>
                  <a:pt x="0" y="6"/>
                </a:lnTo>
                <a:lnTo>
                  <a:pt x="2" y="6"/>
                </a:lnTo>
                <a:lnTo>
                  <a:pt x="2" y="6"/>
                </a:lnTo>
                <a:lnTo>
                  <a:pt x="2" y="4"/>
                </a:lnTo>
                <a:lnTo>
                  <a:pt x="2" y="6"/>
                </a:lnTo>
                <a:lnTo>
                  <a:pt x="2" y="6"/>
                </a:lnTo>
                <a:lnTo>
                  <a:pt x="4" y="6"/>
                </a:lnTo>
                <a:lnTo>
                  <a:pt x="4" y="6"/>
                </a:lnTo>
                <a:lnTo>
                  <a:pt x="2" y="6"/>
                </a:lnTo>
                <a:lnTo>
                  <a:pt x="2" y="6"/>
                </a:lnTo>
                <a:lnTo>
                  <a:pt x="2" y="6"/>
                </a:lnTo>
                <a:lnTo>
                  <a:pt x="2" y="6"/>
                </a:lnTo>
                <a:lnTo>
                  <a:pt x="4" y="6"/>
                </a:lnTo>
                <a:lnTo>
                  <a:pt x="4" y="8"/>
                </a:lnTo>
                <a:lnTo>
                  <a:pt x="4" y="8"/>
                </a:lnTo>
                <a:lnTo>
                  <a:pt x="6" y="8"/>
                </a:lnTo>
                <a:lnTo>
                  <a:pt x="6" y="8"/>
                </a:lnTo>
                <a:lnTo>
                  <a:pt x="8" y="8"/>
                </a:lnTo>
                <a:lnTo>
                  <a:pt x="8" y="8"/>
                </a:lnTo>
                <a:lnTo>
                  <a:pt x="8" y="8"/>
                </a:lnTo>
                <a:lnTo>
                  <a:pt x="8" y="8"/>
                </a:lnTo>
                <a:lnTo>
                  <a:pt x="10" y="8"/>
                </a:lnTo>
                <a:lnTo>
                  <a:pt x="10" y="8"/>
                </a:lnTo>
                <a:lnTo>
                  <a:pt x="10" y="8"/>
                </a:lnTo>
                <a:lnTo>
                  <a:pt x="8" y="8"/>
                </a:lnTo>
                <a:lnTo>
                  <a:pt x="8" y="8"/>
                </a:lnTo>
                <a:lnTo>
                  <a:pt x="8" y="8"/>
                </a:lnTo>
                <a:lnTo>
                  <a:pt x="8" y="6"/>
                </a:lnTo>
                <a:lnTo>
                  <a:pt x="10" y="6"/>
                </a:lnTo>
                <a:lnTo>
                  <a:pt x="10" y="6"/>
                </a:lnTo>
                <a:lnTo>
                  <a:pt x="10" y="6"/>
                </a:lnTo>
                <a:lnTo>
                  <a:pt x="12" y="6"/>
                </a:lnTo>
                <a:lnTo>
                  <a:pt x="16" y="6"/>
                </a:lnTo>
                <a:lnTo>
                  <a:pt x="18" y="6"/>
                </a:lnTo>
                <a:lnTo>
                  <a:pt x="18" y="4"/>
                </a:lnTo>
                <a:lnTo>
                  <a:pt x="20" y="6"/>
                </a:lnTo>
                <a:lnTo>
                  <a:pt x="20" y="6"/>
                </a:lnTo>
                <a:lnTo>
                  <a:pt x="22" y="6"/>
                </a:lnTo>
                <a:lnTo>
                  <a:pt x="22" y="6"/>
                </a:lnTo>
                <a:lnTo>
                  <a:pt x="22" y="6"/>
                </a:lnTo>
                <a:lnTo>
                  <a:pt x="22" y="6"/>
                </a:lnTo>
                <a:lnTo>
                  <a:pt x="22" y="4"/>
                </a:lnTo>
                <a:lnTo>
                  <a:pt x="22" y="6"/>
                </a:lnTo>
                <a:lnTo>
                  <a:pt x="22" y="6"/>
                </a:lnTo>
                <a:lnTo>
                  <a:pt x="22" y="6"/>
                </a:lnTo>
                <a:lnTo>
                  <a:pt x="20" y="6"/>
                </a:lnTo>
                <a:lnTo>
                  <a:pt x="20" y="4"/>
                </a:lnTo>
                <a:lnTo>
                  <a:pt x="18" y="4"/>
                </a:lnTo>
                <a:lnTo>
                  <a:pt x="16" y="4"/>
                </a:lnTo>
                <a:lnTo>
                  <a:pt x="16" y="6"/>
                </a:lnTo>
                <a:lnTo>
                  <a:pt x="14" y="6"/>
                </a:lnTo>
                <a:lnTo>
                  <a:pt x="10" y="6"/>
                </a:lnTo>
                <a:lnTo>
                  <a:pt x="10" y="6"/>
                </a:lnTo>
                <a:lnTo>
                  <a:pt x="10" y="6"/>
                </a:lnTo>
                <a:lnTo>
                  <a:pt x="8" y="6"/>
                </a:lnTo>
                <a:lnTo>
                  <a:pt x="8" y="6"/>
                </a:lnTo>
                <a:lnTo>
                  <a:pt x="8" y="8"/>
                </a:lnTo>
                <a:lnTo>
                  <a:pt x="6" y="8"/>
                </a:lnTo>
                <a:lnTo>
                  <a:pt x="6" y="8"/>
                </a:lnTo>
                <a:lnTo>
                  <a:pt x="4" y="8"/>
                </a:lnTo>
                <a:lnTo>
                  <a:pt x="4" y="6"/>
                </a:lnTo>
                <a:lnTo>
                  <a:pt x="4" y="6"/>
                </a:lnTo>
                <a:lnTo>
                  <a:pt x="4" y="6"/>
                </a:lnTo>
                <a:lnTo>
                  <a:pt x="4" y="4"/>
                </a:lnTo>
                <a:lnTo>
                  <a:pt x="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1" name="Freeform 187"/>
          <p:cNvSpPr>
            <a:spLocks noEditPoints="1"/>
          </p:cNvSpPr>
          <p:nvPr/>
        </p:nvSpPr>
        <p:spPr bwMode="auto">
          <a:xfrm>
            <a:off x="3140075" y="3195638"/>
            <a:ext cx="12700" cy="19050"/>
          </a:xfrm>
          <a:custGeom>
            <a:avLst/>
            <a:gdLst/>
            <a:ahLst/>
            <a:cxnLst>
              <a:cxn ang="0">
                <a:pos x="8" y="12"/>
              </a:cxn>
              <a:cxn ang="0">
                <a:pos x="6" y="12"/>
              </a:cxn>
              <a:cxn ang="0">
                <a:pos x="6" y="10"/>
              </a:cxn>
              <a:cxn ang="0">
                <a:pos x="8" y="10"/>
              </a:cxn>
              <a:cxn ang="0">
                <a:pos x="8" y="10"/>
              </a:cxn>
              <a:cxn ang="0">
                <a:pos x="8" y="10"/>
              </a:cxn>
              <a:cxn ang="0">
                <a:pos x="8" y="12"/>
              </a:cxn>
              <a:cxn ang="0">
                <a:pos x="8" y="4"/>
              </a:cxn>
              <a:cxn ang="0">
                <a:pos x="8" y="6"/>
              </a:cxn>
              <a:cxn ang="0">
                <a:pos x="4" y="6"/>
              </a:cxn>
              <a:cxn ang="0">
                <a:pos x="4" y="6"/>
              </a:cxn>
              <a:cxn ang="0">
                <a:pos x="4" y="6"/>
              </a:cxn>
              <a:cxn ang="0">
                <a:pos x="4" y="6"/>
              </a:cxn>
              <a:cxn ang="0">
                <a:pos x="2" y="6"/>
              </a:cxn>
              <a:cxn ang="0">
                <a:pos x="4" y="8"/>
              </a:cxn>
              <a:cxn ang="0">
                <a:pos x="4" y="8"/>
              </a:cxn>
              <a:cxn ang="0">
                <a:pos x="2" y="10"/>
              </a:cxn>
              <a:cxn ang="0">
                <a:pos x="2" y="10"/>
              </a:cxn>
              <a:cxn ang="0">
                <a:pos x="0" y="8"/>
              </a:cxn>
              <a:cxn ang="0">
                <a:pos x="0" y="4"/>
              </a:cxn>
              <a:cxn ang="0">
                <a:pos x="0" y="4"/>
              </a:cxn>
              <a:cxn ang="0">
                <a:pos x="0" y="4"/>
              </a:cxn>
              <a:cxn ang="0">
                <a:pos x="2" y="4"/>
              </a:cxn>
              <a:cxn ang="0">
                <a:pos x="4" y="4"/>
              </a:cxn>
              <a:cxn ang="0">
                <a:pos x="4" y="4"/>
              </a:cxn>
              <a:cxn ang="0">
                <a:pos x="4" y="2"/>
              </a:cxn>
              <a:cxn ang="0">
                <a:pos x="4" y="2"/>
              </a:cxn>
              <a:cxn ang="0">
                <a:pos x="4" y="2"/>
              </a:cxn>
              <a:cxn ang="0">
                <a:pos x="6" y="0"/>
              </a:cxn>
              <a:cxn ang="0">
                <a:pos x="6" y="2"/>
              </a:cxn>
              <a:cxn ang="0">
                <a:pos x="6" y="2"/>
              </a:cxn>
              <a:cxn ang="0">
                <a:pos x="6" y="2"/>
              </a:cxn>
              <a:cxn ang="0">
                <a:pos x="6" y="4"/>
              </a:cxn>
              <a:cxn ang="0">
                <a:pos x="6" y="4"/>
              </a:cxn>
              <a:cxn ang="0">
                <a:pos x="8" y="4"/>
              </a:cxn>
              <a:cxn ang="0">
                <a:pos x="8" y="4"/>
              </a:cxn>
            </a:cxnLst>
            <a:rect l="0" t="0" r="r" b="b"/>
            <a:pathLst>
              <a:path w="8" h="12">
                <a:moveTo>
                  <a:pt x="8" y="12"/>
                </a:moveTo>
                <a:lnTo>
                  <a:pt x="8" y="12"/>
                </a:lnTo>
                <a:lnTo>
                  <a:pt x="6" y="12"/>
                </a:lnTo>
                <a:lnTo>
                  <a:pt x="6" y="12"/>
                </a:lnTo>
                <a:lnTo>
                  <a:pt x="6" y="12"/>
                </a:lnTo>
                <a:lnTo>
                  <a:pt x="6" y="10"/>
                </a:lnTo>
                <a:lnTo>
                  <a:pt x="6" y="10"/>
                </a:lnTo>
                <a:lnTo>
                  <a:pt x="8" y="10"/>
                </a:lnTo>
                <a:lnTo>
                  <a:pt x="8" y="8"/>
                </a:lnTo>
                <a:lnTo>
                  <a:pt x="8" y="10"/>
                </a:lnTo>
                <a:lnTo>
                  <a:pt x="8" y="10"/>
                </a:lnTo>
                <a:lnTo>
                  <a:pt x="8" y="10"/>
                </a:lnTo>
                <a:lnTo>
                  <a:pt x="8" y="10"/>
                </a:lnTo>
                <a:lnTo>
                  <a:pt x="8" y="12"/>
                </a:lnTo>
                <a:lnTo>
                  <a:pt x="8" y="12"/>
                </a:lnTo>
                <a:close/>
                <a:moveTo>
                  <a:pt x="8" y="4"/>
                </a:moveTo>
                <a:lnTo>
                  <a:pt x="8" y="4"/>
                </a:lnTo>
                <a:lnTo>
                  <a:pt x="8" y="6"/>
                </a:lnTo>
                <a:lnTo>
                  <a:pt x="4" y="6"/>
                </a:lnTo>
                <a:lnTo>
                  <a:pt x="4" y="6"/>
                </a:lnTo>
                <a:lnTo>
                  <a:pt x="4" y="6"/>
                </a:lnTo>
                <a:lnTo>
                  <a:pt x="4" y="6"/>
                </a:lnTo>
                <a:lnTo>
                  <a:pt x="4" y="6"/>
                </a:lnTo>
                <a:lnTo>
                  <a:pt x="4" y="6"/>
                </a:lnTo>
                <a:lnTo>
                  <a:pt x="4" y="6"/>
                </a:lnTo>
                <a:lnTo>
                  <a:pt x="4" y="6"/>
                </a:lnTo>
                <a:lnTo>
                  <a:pt x="2" y="6"/>
                </a:lnTo>
                <a:lnTo>
                  <a:pt x="2" y="6"/>
                </a:lnTo>
                <a:lnTo>
                  <a:pt x="4" y="6"/>
                </a:lnTo>
                <a:lnTo>
                  <a:pt x="4" y="8"/>
                </a:lnTo>
                <a:lnTo>
                  <a:pt x="4" y="8"/>
                </a:lnTo>
                <a:lnTo>
                  <a:pt x="4" y="8"/>
                </a:lnTo>
                <a:lnTo>
                  <a:pt x="2" y="8"/>
                </a:lnTo>
                <a:lnTo>
                  <a:pt x="2" y="10"/>
                </a:lnTo>
                <a:lnTo>
                  <a:pt x="2" y="10"/>
                </a:lnTo>
                <a:lnTo>
                  <a:pt x="2" y="10"/>
                </a:lnTo>
                <a:lnTo>
                  <a:pt x="0" y="8"/>
                </a:lnTo>
                <a:lnTo>
                  <a:pt x="0" y="8"/>
                </a:lnTo>
                <a:lnTo>
                  <a:pt x="0" y="6"/>
                </a:lnTo>
                <a:lnTo>
                  <a:pt x="0" y="4"/>
                </a:lnTo>
                <a:lnTo>
                  <a:pt x="0" y="4"/>
                </a:lnTo>
                <a:lnTo>
                  <a:pt x="0" y="4"/>
                </a:lnTo>
                <a:lnTo>
                  <a:pt x="0" y="4"/>
                </a:lnTo>
                <a:lnTo>
                  <a:pt x="0" y="4"/>
                </a:lnTo>
                <a:lnTo>
                  <a:pt x="2" y="4"/>
                </a:lnTo>
                <a:lnTo>
                  <a:pt x="2" y="4"/>
                </a:lnTo>
                <a:lnTo>
                  <a:pt x="2" y="4"/>
                </a:lnTo>
                <a:lnTo>
                  <a:pt x="4" y="4"/>
                </a:lnTo>
                <a:lnTo>
                  <a:pt x="4" y="4"/>
                </a:lnTo>
                <a:lnTo>
                  <a:pt x="4" y="4"/>
                </a:lnTo>
                <a:lnTo>
                  <a:pt x="4" y="4"/>
                </a:lnTo>
                <a:lnTo>
                  <a:pt x="4" y="2"/>
                </a:lnTo>
                <a:lnTo>
                  <a:pt x="4" y="2"/>
                </a:lnTo>
                <a:lnTo>
                  <a:pt x="4" y="2"/>
                </a:lnTo>
                <a:lnTo>
                  <a:pt x="4" y="2"/>
                </a:lnTo>
                <a:lnTo>
                  <a:pt x="4" y="2"/>
                </a:lnTo>
                <a:lnTo>
                  <a:pt x="4" y="2"/>
                </a:lnTo>
                <a:lnTo>
                  <a:pt x="6" y="0"/>
                </a:lnTo>
                <a:lnTo>
                  <a:pt x="6" y="0"/>
                </a:lnTo>
                <a:lnTo>
                  <a:pt x="6" y="2"/>
                </a:lnTo>
                <a:lnTo>
                  <a:pt x="6" y="2"/>
                </a:lnTo>
                <a:lnTo>
                  <a:pt x="6" y="2"/>
                </a:lnTo>
                <a:lnTo>
                  <a:pt x="6" y="2"/>
                </a:lnTo>
                <a:lnTo>
                  <a:pt x="6" y="2"/>
                </a:lnTo>
                <a:lnTo>
                  <a:pt x="6" y="4"/>
                </a:lnTo>
                <a:lnTo>
                  <a:pt x="6" y="4"/>
                </a:lnTo>
                <a:lnTo>
                  <a:pt x="6" y="4"/>
                </a:lnTo>
                <a:lnTo>
                  <a:pt x="6" y="4"/>
                </a:lnTo>
                <a:lnTo>
                  <a:pt x="8" y="4"/>
                </a:lnTo>
                <a:lnTo>
                  <a:pt x="8" y="4"/>
                </a:lnTo>
                <a:lnTo>
                  <a:pt x="8" y="4"/>
                </a:lnTo>
                <a:lnTo>
                  <a:pt x="8"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2" name="Freeform 188"/>
          <p:cNvSpPr>
            <a:spLocks/>
          </p:cNvSpPr>
          <p:nvPr/>
        </p:nvSpPr>
        <p:spPr bwMode="auto">
          <a:xfrm>
            <a:off x="4213225" y="3297238"/>
            <a:ext cx="171450" cy="146050"/>
          </a:xfrm>
          <a:custGeom>
            <a:avLst/>
            <a:gdLst/>
            <a:ahLst/>
            <a:cxnLst>
              <a:cxn ang="0">
                <a:pos x="54" y="10"/>
              </a:cxn>
              <a:cxn ang="0">
                <a:pos x="58" y="12"/>
              </a:cxn>
              <a:cxn ang="0">
                <a:pos x="64" y="12"/>
              </a:cxn>
              <a:cxn ang="0">
                <a:pos x="70" y="8"/>
              </a:cxn>
              <a:cxn ang="0">
                <a:pos x="80" y="10"/>
              </a:cxn>
              <a:cxn ang="0">
                <a:pos x="86" y="6"/>
              </a:cxn>
              <a:cxn ang="0">
                <a:pos x="88" y="4"/>
              </a:cxn>
              <a:cxn ang="0">
                <a:pos x="90" y="8"/>
              </a:cxn>
              <a:cxn ang="0">
                <a:pos x="94" y="18"/>
              </a:cxn>
              <a:cxn ang="0">
                <a:pos x="96" y="20"/>
              </a:cxn>
              <a:cxn ang="0">
                <a:pos x="98" y="24"/>
              </a:cxn>
              <a:cxn ang="0">
                <a:pos x="96" y="28"/>
              </a:cxn>
              <a:cxn ang="0">
                <a:pos x="100" y="36"/>
              </a:cxn>
              <a:cxn ang="0">
                <a:pos x="104" y="44"/>
              </a:cxn>
              <a:cxn ang="0">
                <a:pos x="102" y="48"/>
              </a:cxn>
              <a:cxn ang="0">
                <a:pos x="102" y="54"/>
              </a:cxn>
              <a:cxn ang="0">
                <a:pos x="106" y="60"/>
              </a:cxn>
              <a:cxn ang="0">
                <a:pos x="104" y="64"/>
              </a:cxn>
              <a:cxn ang="0">
                <a:pos x="108" y="70"/>
              </a:cxn>
              <a:cxn ang="0">
                <a:pos x="106" y="70"/>
              </a:cxn>
              <a:cxn ang="0">
                <a:pos x="102" y="76"/>
              </a:cxn>
              <a:cxn ang="0">
                <a:pos x="104" y="78"/>
              </a:cxn>
              <a:cxn ang="0">
                <a:pos x="100" y="84"/>
              </a:cxn>
              <a:cxn ang="0">
                <a:pos x="96" y="84"/>
              </a:cxn>
              <a:cxn ang="0">
                <a:pos x="94" y="86"/>
              </a:cxn>
              <a:cxn ang="0">
                <a:pos x="88" y="92"/>
              </a:cxn>
              <a:cxn ang="0">
                <a:pos x="82" y="88"/>
              </a:cxn>
              <a:cxn ang="0">
                <a:pos x="84" y="84"/>
              </a:cxn>
              <a:cxn ang="0">
                <a:pos x="84" y="78"/>
              </a:cxn>
              <a:cxn ang="0">
                <a:pos x="76" y="70"/>
              </a:cxn>
              <a:cxn ang="0">
                <a:pos x="68" y="72"/>
              </a:cxn>
              <a:cxn ang="0">
                <a:pos x="66" y="68"/>
              </a:cxn>
              <a:cxn ang="0">
                <a:pos x="66" y="60"/>
              </a:cxn>
              <a:cxn ang="0">
                <a:pos x="64" y="56"/>
              </a:cxn>
              <a:cxn ang="0">
                <a:pos x="58" y="48"/>
              </a:cxn>
              <a:cxn ang="0">
                <a:pos x="46" y="46"/>
              </a:cxn>
              <a:cxn ang="0">
                <a:pos x="38" y="46"/>
              </a:cxn>
              <a:cxn ang="0">
                <a:pos x="34" y="56"/>
              </a:cxn>
              <a:cxn ang="0">
                <a:pos x="30" y="60"/>
              </a:cxn>
              <a:cxn ang="0">
                <a:pos x="26" y="60"/>
              </a:cxn>
              <a:cxn ang="0">
                <a:pos x="24" y="52"/>
              </a:cxn>
              <a:cxn ang="0">
                <a:pos x="22" y="48"/>
              </a:cxn>
              <a:cxn ang="0">
                <a:pos x="20" y="48"/>
              </a:cxn>
              <a:cxn ang="0">
                <a:pos x="18" y="48"/>
              </a:cxn>
              <a:cxn ang="0">
                <a:pos x="8" y="36"/>
              </a:cxn>
              <a:cxn ang="0">
                <a:pos x="8" y="32"/>
              </a:cxn>
              <a:cxn ang="0">
                <a:pos x="6" y="32"/>
              </a:cxn>
              <a:cxn ang="0">
                <a:pos x="6" y="28"/>
              </a:cxn>
              <a:cxn ang="0">
                <a:pos x="0" y="32"/>
              </a:cxn>
              <a:cxn ang="0">
                <a:pos x="4" y="24"/>
              </a:cxn>
              <a:cxn ang="0">
                <a:pos x="8" y="20"/>
              </a:cxn>
              <a:cxn ang="0">
                <a:pos x="14" y="18"/>
              </a:cxn>
              <a:cxn ang="0">
                <a:pos x="20" y="12"/>
              </a:cxn>
              <a:cxn ang="0">
                <a:pos x="20" y="8"/>
              </a:cxn>
              <a:cxn ang="0">
                <a:pos x="22" y="4"/>
              </a:cxn>
              <a:cxn ang="0">
                <a:pos x="26" y="0"/>
              </a:cxn>
              <a:cxn ang="0">
                <a:pos x="30" y="4"/>
              </a:cxn>
              <a:cxn ang="0">
                <a:pos x="38" y="6"/>
              </a:cxn>
              <a:cxn ang="0">
                <a:pos x="42" y="6"/>
              </a:cxn>
              <a:cxn ang="0">
                <a:pos x="50" y="6"/>
              </a:cxn>
            </a:cxnLst>
            <a:rect l="0" t="0" r="r" b="b"/>
            <a:pathLst>
              <a:path w="108" h="92">
                <a:moveTo>
                  <a:pt x="54" y="4"/>
                </a:moveTo>
                <a:lnTo>
                  <a:pt x="54" y="6"/>
                </a:lnTo>
                <a:lnTo>
                  <a:pt x="54" y="8"/>
                </a:lnTo>
                <a:lnTo>
                  <a:pt x="54" y="8"/>
                </a:lnTo>
                <a:lnTo>
                  <a:pt x="54" y="8"/>
                </a:lnTo>
                <a:lnTo>
                  <a:pt x="54" y="8"/>
                </a:lnTo>
                <a:lnTo>
                  <a:pt x="54" y="10"/>
                </a:lnTo>
                <a:lnTo>
                  <a:pt x="54" y="10"/>
                </a:lnTo>
                <a:lnTo>
                  <a:pt x="54" y="10"/>
                </a:lnTo>
                <a:lnTo>
                  <a:pt x="54" y="10"/>
                </a:lnTo>
                <a:lnTo>
                  <a:pt x="56" y="10"/>
                </a:lnTo>
                <a:lnTo>
                  <a:pt x="56" y="12"/>
                </a:lnTo>
                <a:lnTo>
                  <a:pt x="56" y="12"/>
                </a:lnTo>
                <a:lnTo>
                  <a:pt x="58" y="12"/>
                </a:lnTo>
                <a:lnTo>
                  <a:pt x="58" y="12"/>
                </a:lnTo>
                <a:lnTo>
                  <a:pt x="58" y="12"/>
                </a:lnTo>
                <a:lnTo>
                  <a:pt x="58" y="10"/>
                </a:lnTo>
                <a:lnTo>
                  <a:pt x="60" y="8"/>
                </a:lnTo>
                <a:lnTo>
                  <a:pt x="62" y="8"/>
                </a:lnTo>
                <a:lnTo>
                  <a:pt x="62" y="8"/>
                </a:lnTo>
                <a:lnTo>
                  <a:pt x="62" y="8"/>
                </a:lnTo>
                <a:lnTo>
                  <a:pt x="62" y="8"/>
                </a:lnTo>
                <a:lnTo>
                  <a:pt x="64" y="10"/>
                </a:lnTo>
                <a:lnTo>
                  <a:pt x="64" y="12"/>
                </a:lnTo>
                <a:lnTo>
                  <a:pt x="64" y="14"/>
                </a:lnTo>
                <a:lnTo>
                  <a:pt x="64" y="14"/>
                </a:lnTo>
                <a:lnTo>
                  <a:pt x="66" y="14"/>
                </a:lnTo>
                <a:lnTo>
                  <a:pt x="66" y="12"/>
                </a:lnTo>
                <a:lnTo>
                  <a:pt x="68" y="10"/>
                </a:lnTo>
                <a:lnTo>
                  <a:pt x="70" y="8"/>
                </a:lnTo>
                <a:lnTo>
                  <a:pt x="70" y="8"/>
                </a:lnTo>
                <a:lnTo>
                  <a:pt x="70" y="8"/>
                </a:lnTo>
                <a:lnTo>
                  <a:pt x="74" y="8"/>
                </a:lnTo>
                <a:lnTo>
                  <a:pt x="76" y="10"/>
                </a:lnTo>
                <a:lnTo>
                  <a:pt x="76" y="10"/>
                </a:lnTo>
                <a:lnTo>
                  <a:pt x="78" y="12"/>
                </a:lnTo>
                <a:lnTo>
                  <a:pt x="80" y="12"/>
                </a:lnTo>
                <a:lnTo>
                  <a:pt x="80" y="10"/>
                </a:lnTo>
                <a:lnTo>
                  <a:pt x="80" y="10"/>
                </a:lnTo>
                <a:lnTo>
                  <a:pt x="80" y="10"/>
                </a:lnTo>
                <a:lnTo>
                  <a:pt x="80" y="10"/>
                </a:lnTo>
                <a:lnTo>
                  <a:pt x="80" y="8"/>
                </a:lnTo>
                <a:lnTo>
                  <a:pt x="82" y="8"/>
                </a:lnTo>
                <a:lnTo>
                  <a:pt x="84" y="8"/>
                </a:lnTo>
                <a:lnTo>
                  <a:pt x="84" y="8"/>
                </a:lnTo>
                <a:lnTo>
                  <a:pt x="84" y="8"/>
                </a:lnTo>
                <a:lnTo>
                  <a:pt x="84" y="8"/>
                </a:lnTo>
                <a:lnTo>
                  <a:pt x="86" y="6"/>
                </a:lnTo>
                <a:lnTo>
                  <a:pt x="86" y="6"/>
                </a:lnTo>
                <a:lnTo>
                  <a:pt x="84" y="4"/>
                </a:lnTo>
                <a:lnTo>
                  <a:pt x="84" y="4"/>
                </a:lnTo>
                <a:lnTo>
                  <a:pt x="84" y="4"/>
                </a:lnTo>
                <a:lnTo>
                  <a:pt x="86" y="4"/>
                </a:lnTo>
                <a:lnTo>
                  <a:pt x="86" y="4"/>
                </a:lnTo>
                <a:lnTo>
                  <a:pt x="88" y="4"/>
                </a:lnTo>
                <a:lnTo>
                  <a:pt x="88" y="4"/>
                </a:lnTo>
                <a:lnTo>
                  <a:pt x="88" y="4"/>
                </a:lnTo>
                <a:lnTo>
                  <a:pt x="90" y="6"/>
                </a:lnTo>
                <a:lnTo>
                  <a:pt x="90" y="6"/>
                </a:lnTo>
                <a:lnTo>
                  <a:pt x="90" y="6"/>
                </a:lnTo>
                <a:lnTo>
                  <a:pt x="90" y="6"/>
                </a:lnTo>
                <a:lnTo>
                  <a:pt x="90" y="8"/>
                </a:lnTo>
                <a:lnTo>
                  <a:pt x="90" y="8"/>
                </a:lnTo>
                <a:lnTo>
                  <a:pt x="90" y="8"/>
                </a:lnTo>
                <a:lnTo>
                  <a:pt x="90" y="8"/>
                </a:lnTo>
                <a:lnTo>
                  <a:pt x="92" y="12"/>
                </a:lnTo>
                <a:lnTo>
                  <a:pt x="92" y="12"/>
                </a:lnTo>
                <a:lnTo>
                  <a:pt x="92" y="14"/>
                </a:lnTo>
                <a:lnTo>
                  <a:pt x="92" y="18"/>
                </a:lnTo>
                <a:lnTo>
                  <a:pt x="92" y="18"/>
                </a:lnTo>
                <a:lnTo>
                  <a:pt x="94" y="18"/>
                </a:lnTo>
                <a:lnTo>
                  <a:pt x="94" y="18"/>
                </a:lnTo>
                <a:lnTo>
                  <a:pt x="94" y="18"/>
                </a:lnTo>
                <a:lnTo>
                  <a:pt x="94" y="18"/>
                </a:lnTo>
                <a:lnTo>
                  <a:pt x="94" y="20"/>
                </a:lnTo>
                <a:lnTo>
                  <a:pt x="94" y="20"/>
                </a:lnTo>
                <a:lnTo>
                  <a:pt x="94" y="20"/>
                </a:lnTo>
                <a:lnTo>
                  <a:pt x="96" y="20"/>
                </a:lnTo>
                <a:lnTo>
                  <a:pt x="96" y="20"/>
                </a:lnTo>
                <a:lnTo>
                  <a:pt x="96" y="20"/>
                </a:lnTo>
                <a:lnTo>
                  <a:pt x="96" y="20"/>
                </a:lnTo>
                <a:lnTo>
                  <a:pt x="96" y="22"/>
                </a:lnTo>
                <a:lnTo>
                  <a:pt x="96" y="22"/>
                </a:lnTo>
                <a:lnTo>
                  <a:pt x="98" y="22"/>
                </a:lnTo>
                <a:lnTo>
                  <a:pt x="98" y="22"/>
                </a:lnTo>
                <a:lnTo>
                  <a:pt x="98" y="22"/>
                </a:lnTo>
                <a:lnTo>
                  <a:pt x="98" y="24"/>
                </a:lnTo>
                <a:lnTo>
                  <a:pt x="98" y="24"/>
                </a:lnTo>
                <a:lnTo>
                  <a:pt x="98" y="24"/>
                </a:lnTo>
                <a:lnTo>
                  <a:pt x="98" y="24"/>
                </a:lnTo>
                <a:lnTo>
                  <a:pt x="98" y="24"/>
                </a:lnTo>
                <a:lnTo>
                  <a:pt x="98" y="24"/>
                </a:lnTo>
                <a:lnTo>
                  <a:pt x="96" y="26"/>
                </a:lnTo>
                <a:lnTo>
                  <a:pt x="94" y="28"/>
                </a:lnTo>
                <a:lnTo>
                  <a:pt x="94" y="30"/>
                </a:lnTo>
                <a:lnTo>
                  <a:pt x="96" y="28"/>
                </a:lnTo>
                <a:lnTo>
                  <a:pt x="96" y="28"/>
                </a:lnTo>
                <a:lnTo>
                  <a:pt x="98" y="28"/>
                </a:lnTo>
                <a:lnTo>
                  <a:pt x="98" y="28"/>
                </a:lnTo>
                <a:lnTo>
                  <a:pt x="100" y="28"/>
                </a:lnTo>
                <a:lnTo>
                  <a:pt x="100" y="30"/>
                </a:lnTo>
                <a:lnTo>
                  <a:pt x="100" y="32"/>
                </a:lnTo>
                <a:lnTo>
                  <a:pt x="100" y="36"/>
                </a:lnTo>
                <a:lnTo>
                  <a:pt x="100" y="36"/>
                </a:lnTo>
                <a:lnTo>
                  <a:pt x="100" y="38"/>
                </a:lnTo>
                <a:lnTo>
                  <a:pt x="102" y="38"/>
                </a:lnTo>
                <a:lnTo>
                  <a:pt x="102" y="38"/>
                </a:lnTo>
                <a:lnTo>
                  <a:pt x="104" y="40"/>
                </a:lnTo>
                <a:lnTo>
                  <a:pt x="104" y="40"/>
                </a:lnTo>
                <a:lnTo>
                  <a:pt x="104" y="42"/>
                </a:lnTo>
                <a:lnTo>
                  <a:pt x="104" y="44"/>
                </a:lnTo>
                <a:lnTo>
                  <a:pt x="104" y="44"/>
                </a:lnTo>
                <a:lnTo>
                  <a:pt x="104" y="44"/>
                </a:lnTo>
                <a:lnTo>
                  <a:pt x="102" y="44"/>
                </a:lnTo>
                <a:lnTo>
                  <a:pt x="102" y="44"/>
                </a:lnTo>
                <a:lnTo>
                  <a:pt x="102" y="46"/>
                </a:lnTo>
                <a:lnTo>
                  <a:pt x="102" y="46"/>
                </a:lnTo>
                <a:lnTo>
                  <a:pt x="102" y="46"/>
                </a:lnTo>
                <a:lnTo>
                  <a:pt x="102" y="48"/>
                </a:lnTo>
                <a:lnTo>
                  <a:pt x="102" y="48"/>
                </a:lnTo>
                <a:lnTo>
                  <a:pt x="102" y="48"/>
                </a:lnTo>
                <a:lnTo>
                  <a:pt x="102" y="48"/>
                </a:lnTo>
                <a:lnTo>
                  <a:pt x="102" y="52"/>
                </a:lnTo>
                <a:lnTo>
                  <a:pt x="102" y="52"/>
                </a:lnTo>
                <a:lnTo>
                  <a:pt x="102" y="52"/>
                </a:lnTo>
                <a:lnTo>
                  <a:pt x="102" y="54"/>
                </a:lnTo>
                <a:lnTo>
                  <a:pt x="102" y="54"/>
                </a:lnTo>
                <a:lnTo>
                  <a:pt x="102" y="54"/>
                </a:lnTo>
                <a:lnTo>
                  <a:pt x="104" y="54"/>
                </a:lnTo>
                <a:lnTo>
                  <a:pt x="104" y="56"/>
                </a:lnTo>
                <a:lnTo>
                  <a:pt x="104" y="56"/>
                </a:lnTo>
                <a:lnTo>
                  <a:pt x="106" y="56"/>
                </a:lnTo>
                <a:lnTo>
                  <a:pt x="106" y="58"/>
                </a:lnTo>
                <a:lnTo>
                  <a:pt x="106" y="58"/>
                </a:lnTo>
                <a:lnTo>
                  <a:pt x="106" y="58"/>
                </a:lnTo>
                <a:lnTo>
                  <a:pt x="106" y="60"/>
                </a:lnTo>
                <a:lnTo>
                  <a:pt x="108" y="60"/>
                </a:lnTo>
                <a:lnTo>
                  <a:pt x="108" y="60"/>
                </a:lnTo>
                <a:lnTo>
                  <a:pt x="106" y="60"/>
                </a:lnTo>
                <a:lnTo>
                  <a:pt x="106" y="62"/>
                </a:lnTo>
                <a:lnTo>
                  <a:pt x="106" y="62"/>
                </a:lnTo>
                <a:lnTo>
                  <a:pt x="104" y="62"/>
                </a:lnTo>
                <a:lnTo>
                  <a:pt x="104" y="62"/>
                </a:lnTo>
                <a:lnTo>
                  <a:pt x="104" y="64"/>
                </a:lnTo>
                <a:lnTo>
                  <a:pt x="104" y="64"/>
                </a:lnTo>
                <a:lnTo>
                  <a:pt x="104" y="66"/>
                </a:lnTo>
                <a:lnTo>
                  <a:pt x="106" y="66"/>
                </a:lnTo>
                <a:lnTo>
                  <a:pt x="106" y="66"/>
                </a:lnTo>
                <a:lnTo>
                  <a:pt x="106" y="66"/>
                </a:lnTo>
                <a:lnTo>
                  <a:pt x="108" y="66"/>
                </a:lnTo>
                <a:lnTo>
                  <a:pt x="108" y="68"/>
                </a:lnTo>
                <a:lnTo>
                  <a:pt x="108" y="70"/>
                </a:lnTo>
                <a:lnTo>
                  <a:pt x="108" y="70"/>
                </a:lnTo>
                <a:lnTo>
                  <a:pt x="108" y="72"/>
                </a:lnTo>
                <a:lnTo>
                  <a:pt x="108" y="72"/>
                </a:lnTo>
                <a:lnTo>
                  <a:pt x="108" y="72"/>
                </a:lnTo>
                <a:lnTo>
                  <a:pt x="108" y="72"/>
                </a:lnTo>
                <a:lnTo>
                  <a:pt x="108" y="72"/>
                </a:lnTo>
                <a:lnTo>
                  <a:pt x="106" y="70"/>
                </a:lnTo>
                <a:lnTo>
                  <a:pt x="106" y="70"/>
                </a:lnTo>
                <a:lnTo>
                  <a:pt x="104" y="70"/>
                </a:lnTo>
                <a:lnTo>
                  <a:pt x="102" y="70"/>
                </a:lnTo>
                <a:lnTo>
                  <a:pt x="100" y="70"/>
                </a:lnTo>
                <a:lnTo>
                  <a:pt x="100" y="74"/>
                </a:lnTo>
                <a:lnTo>
                  <a:pt x="100" y="74"/>
                </a:lnTo>
                <a:lnTo>
                  <a:pt x="100" y="74"/>
                </a:lnTo>
                <a:lnTo>
                  <a:pt x="102" y="74"/>
                </a:lnTo>
                <a:lnTo>
                  <a:pt x="102" y="76"/>
                </a:lnTo>
                <a:lnTo>
                  <a:pt x="102" y="76"/>
                </a:lnTo>
                <a:lnTo>
                  <a:pt x="104" y="76"/>
                </a:lnTo>
                <a:lnTo>
                  <a:pt x="104" y="76"/>
                </a:lnTo>
                <a:lnTo>
                  <a:pt x="104" y="78"/>
                </a:lnTo>
                <a:lnTo>
                  <a:pt x="104" y="78"/>
                </a:lnTo>
                <a:lnTo>
                  <a:pt x="104" y="78"/>
                </a:lnTo>
                <a:lnTo>
                  <a:pt x="102" y="78"/>
                </a:lnTo>
                <a:lnTo>
                  <a:pt x="104" y="78"/>
                </a:lnTo>
                <a:lnTo>
                  <a:pt x="102" y="78"/>
                </a:lnTo>
                <a:lnTo>
                  <a:pt x="102" y="80"/>
                </a:lnTo>
                <a:lnTo>
                  <a:pt x="102" y="80"/>
                </a:lnTo>
                <a:lnTo>
                  <a:pt x="102" y="80"/>
                </a:lnTo>
                <a:lnTo>
                  <a:pt x="102" y="82"/>
                </a:lnTo>
                <a:lnTo>
                  <a:pt x="102" y="82"/>
                </a:lnTo>
                <a:lnTo>
                  <a:pt x="102" y="84"/>
                </a:lnTo>
                <a:lnTo>
                  <a:pt x="100" y="84"/>
                </a:lnTo>
                <a:lnTo>
                  <a:pt x="100" y="86"/>
                </a:lnTo>
                <a:lnTo>
                  <a:pt x="100" y="86"/>
                </a:lnTo>
                <a:lnTo>
                  <a:pt x="100" y="86"/>
                </a:lnTo>
                <a:lnTo>
                  <a:pt x="98" y="84"/>
                </a:lnTo>
                <a:lnTo>
                  <a:pt x="98" y="84"/>
                </a:lnTo>
                <a:lnTo>
                  <a:pt x="96" y="86"/>
                </a:lnTo>
                <a:lnTo>
                  <a:pt x="96" y="86"/>
                </a:lnTo>
                <a:lnTo>
                  <a:pt x="96" y="84"/>
                </a:lnTo>
                <a:lnTo>
                  <a:pt x="96" y="84"/>
                </a:lnTo>
                <a:lnTo>
                  <a:pt x="96" y="84"/>
                </a:lnTo>
                <a:lnTo>
                  <a:pt x="96" y="84"/>
                </a:lnTo>
                <a:lnTo>
                  <a:pt x="94" y="84"/>
                </a:lnTo>
                <a:lnTo>
                  <a:pt x="94" y="84"/>
                </a:lnTo>
                <a:lnTo>
                  <a:pt x="94" y="84"/>
                </a:lnTo>
                <a:lnTo>
                  <a:pt x="94" y="86"/>
                </a:lnTo>
                <a:lnTo>
                  <a:pt x="94" y="86"/>
                </a:lnTo>
                <a:lnTo>
                  <a:pt x="94" y="86"/>
                </a:lnTo>
                <a:lnTo>
                  <a:pt x="94" y="86"/>
                </a:lnTo>
                <a:lnTo>
                  <a:pt x="92" y="88"/>
                </a:lnTo>
                <a:lnTo>
                  <a:pt x="92" y="90"/>
                </a:lnTo>
                <a:lnTo>
                  <a:pt x="92" y="90"/>
                </a:lnTo>
                <a:lnTo>
                  <a:pt x="90" y="90"/>
                </a:lnTo>
                <a:lnTo>
                  <a:pt x="90" y="90"/>
                </a:lnTo>
                <a:lnTo>
                  <a:pt x="88" y="92"/>
                </a:lnTo>
                <a:lnTo>
                  <a:pt x="88" y="92"/>
                </a:lnTo>
                <a:lnTo>
                  <a:pt x="88" y="92"/>
                </a:lnTo>
                <a:lnTo>
                  <a:pt x="88" y="92"/>
                </a:lnTo>
                <a:lnTo>
                  <a:pt x="86" y="90"/>
                </a:lnTo>
                <a:lnTo>
                  <a:pt x="86" y="88"/>
                </a:lnTo>
                <a:lnTo>
                  <a:pt x="84" y="88"/>
                </a:lnTo>
                <a:lnTo>
                  <a:pt x="82" y="88"/>
                </a:lnTo>
                <a:lnTo>
                  <a:pt x="82" y="88"/>
                </a:lnTo>
                <a:lnTo>
                  <a:pt x="82" y="88"/>
                </a:lnTo>
                <a:lnTo>
                  <a:pt x="82" y="88"/>
                </a:lnTo>
                <a:lnTo>
                  <a:pt x="82" y="88"/>
                </a:lnTo>
                <a:lnTo>
                  <a:pt x="82" y="86"/>
                </a:lnTo>
                <a:lnTo>
                  <a:pt x="84" y="86"/>
                </a:lnTo>
                <a:lnTo>
                  <a:pt x="84" y="84"/>
                </a:lnTo>
                <a:lnTo>
                  <a:pt x="84" y="84"/>
                </a:lnTo>
                <a:lnTo>
                  <a:pt x="84" y="84"/>
                </a:lnTo>
                <a:lnTo>
                  <a:pt x="84" y="82"/>
                </a:lnTo>
                <a:lnTo>
                  <a:pt x="84" y="82"/>
                </a:lnTo>
                <a:lnTo>
                  <a:pt x="84" y="82"/>
                </a:lnTo>
                <a:lnTo>
                  <a:pt x="84" y="80"/>
                </a:lnTo>
                <a:lnTo>
                  <a:pt x="82" y="80"/>
                </a:lnTo>
                <a:lnTo>
                  <a:pt x="82" y="78"/>
                </a:lnTo>
                <a:lnTo>
                  <a:pt x="82" y="78"/>
                </a:lnTo>
                <a:lnTo>
                  <a:pt x="84" y="78"/>
                </a:lnTo>
                <a:lnTo>
                  <a:pt x="82" y="76"/>
                </a:lnTo>
                <a:lnTo>
                  <a:pt x="82" y="72"/>
                </a:lnTo>
                <a:lnTo>
                  <a:pt x="80" y="70"/>
                </a:lnTo>
                <a:lnTo>
                  <a:pt x="80" y="70"/>
                </a:lnTo>
                <a:lnTo>
                  <a:pt x="78" y="70"/>
                </a:lnTo>
                <a:lnTo>
                  <a:pt x="76" y="70"/>
                </a:lnTo>
                <a:lnTo>
                  <a:pt x="76" y="70"/>
                </a:lnTo>
                <a:lnTo>
                  <a:pt x="76" y="70"/>
                </a:lnTo>
                <a:lnTo>
                  <a:pt x="76" y="70"/>
                </a:lnTo>
                <a:lnTo>
                  <a:pt x="72" y="70"/>
                </a:lnTo>
                <a:lnTo>
                  <a:pt x="72" y="70"/>
                </a:lnTo>
                <a:lnTo>
                  <a:pt x="70" y="70"/>
                </a:lnTo>
                <a:lnTo>
                  <a:pt x="70" y="70"/>
                </a:lnTo>
                <a:lnTo>
                  <a:pt x="68" y="70"/>
                </a:lnTo>
                <a:lnTo>
                  <a:pt x="68" y="70"/>
                </a:lnTo>
                <a:lnTo>
                  <a:pt x="68" y="72"/>
                </a:lnTo>
                <a:lnTo>
                  <a:pt x="68" y="72"/>
                </a:lnTo>
                <a:lnTo>
                  <a:pt x="66" y="72"/>
                </a:lnTo>
                <a:lnTo>
                  <a:pt x="66" y="74"/>
                </a:lnTo>
                <a:lnTo>
                  <a:pt x="64" y="74"/>
                </a:lnTo>
                <a:lnTo>
                  <a:pt x="64" y="72"/>
                </a:lnTo>
                <a:lnTo>
                  <a:pt x="66" y="70"/>
                </a:lnTo>
                <a:lnTo>
                  <a:pt x="66" y="68"/>
                </a:lnTo>
                <a:lnTo>
                  <a:pt x="66" y="68"/>
                </a:lnTo>
                <a:lnTo>
                  <a:pt x="68" y="66"/>
                </a:lnTo>
                <a:lnTo>
                  <a:pt x="66" y="64"/>
                </a:lnTo>
                <a:lnTo>
                  <a:pt x="66" y="64"/>
                </a:lnTo>
                <a:lnTo>
                  <a:pt x="66" y="62"/>
                </a:lnTo>
                <a:lnTo>
                  <a:pt x="66" y="62"/>
                </a:lnTo>
                <a:lnTo>
                  <a:pt x="66" y="60"/>
                </a:lnTo>
                <a:lnTo>
                  <a:pt x="66" y="60"/>
                </a:lnTo>
                <a:lnTo>
                  <a:pt x="66" y="60"/>
                </a:lnTo>
                <a:lnTo>
                  <a:pt x="64" y="60"/>
                </a:lnTo>
                <a:lnTo>
                  <a:pt x="64" y="60"/>
                </a:lnTo>
                <a:lnTo>
                  <a:pt x="64" y="60"/>
                </a:lnTo>
                <a:lnTo>
                  <a:pt x="64" y="58"/>
                </a:lnTo>
                <a:lnTo>
                  <a:pt x="64" y="58"/>
                </a:lnTo>
                <a:lnTo>
                  <a:pt x="64" y="58"/>
                </a:lnTo>
                <a:lnTo>
                  <a:pt x="64" y="56"/>
                </a:lnTo>
                <a:lnTo>
                  <a:pt x="64" y="56"/>
                </a:lnTo>
                <a:lnTo>
                  <a:pt x="64" y="56"/>
                </a:lnTo>
                <a:lnTo>
                  <a:pt x="62" y="54"/>
                </a:lnTo>
                <a:lnTo>
                  <a:pt x="62" y="52"/>
                </a:lnTo>
                <a:lnTo>
                  <a:pt x="60" y="50"/>
                </a:lnTo>
                <a:lnTo>
                  <a:pt x="60" y="50"/>
                </a:lnTo>
                <a:lnTo>
                  <a:pt x="60" y="48"/>
                </a:lnTo>
                <a:lnTo>
                  <a:pt x="60" y="48"/>
                </a:lnTo>
                <a:lnTo>
                  <a:pt x="58" y="48"/>
                </a:lnTo>
                <a:lnTo>
                  <a:pt x="58" y="46"/>
                </a:lnTo>
                <a:lnTo>
                  <a:pt x="56" y="46"/>
                </a:lnTo>
                <a:lnTo>
                  <a:pt x="54" y="46"/>
                </a:lnTo>
                <a:lnTo>
                  <a:pt x="54" y="46"/>
                </a:lnTo>
                <a:lnTo>
                  <a:pt x="52" y="46"/>
                </a:lnTo>
                <a:lnTo>
                  <a:pt x="52" y="46"/>
                </a:lnTo>
                <a:lnTo>
                  <a:pt x="46" y="46"/>
                </a:lnTo>
                <a:lnTo>
                  <a:pt x="46" y="46"/>
                </a:lnTo>
                <a:lnTo>
                  <a:pt x="46" y="46"/>
                </a:lnTo>
                <a:lnTo>
                  <a:pt x="44" y="46"/>
                </a:lnTo>
                <a:lnTo>
                  <a:pt x="44" y="46"/>
                </a:lnTo>
                <a:lnTo>
                  <a:pt x="44" y="48"/>
                </a:lnTo>
                <a:lnTo>
                  <a:pt x="44" y="46"/>
                </a:lnTo>
                <a:lnTo>
                  <a:pt x="42" y="46"/>
                </a:lnTo>
                <a:lnTo>
                  <a:pt x="42" y="46"/>
                </a:lnTo>
                <a:lnTo>
                  <a:pt x="38" y="46"/>
                </a:lnTo>
                <a:lnTo>
                  <a:pt x="38" y="48"/>
                </a:lnTo>
                <a:lnTo>
                  <a:pt x="36" y="50"/>
                </a:lnTo>
                <a:lnTo>
                  <a:pt x="36" y="52"/>
                </a:lnTo>
                <a:lnTo>
                  <a:pt x="36" y="52"/>
                </a:lnTo>
                <a:lnTo>
                  <a:pt x="36" y="52"/>
                </a:lnTo>
                <a:lnTo>
                  <a:pt x="36" y="54"/>
                </a:lnTo>
                <a:lnTo>
                  <a:pt x="36" y="54"/>
                </a:lnTo>
                <a:lnTo>
                  <a:pt x="34" y="56"/>
                </a:lnTo>
                <a:lnTo>
                  <a:pt x="34" y="56"/>
                </a:lnTo>
                <a:lnTo>
                  <a:pt x="32" y="56"/>
                </a:lnTo>
                <a:lnTo>
                  <a:pt x="32" y="56"/>
                </a:lnTo>
                <a:lnTo>
                  <a:pt x="32" y="58"/>
                </a:lnTo>
                <a:lnTo>
                  <a:pt x="32" y="58"/>
                </a:lnTo>
                <a:lnTo>
                  <a:pt x="32" y="58"/>
                </a:lnTo>
                <a:lnTo>
                  <a:pt x="30" y="60"/>
                </a:lnTo>
                <a:lnTo>
                  <a:pt x="30" y="60"/>
                </a:lnTo>
                <a:lnTo>
                  <a:pt x="30" y="60"/>
                </a:lnTo>
                <a:lnTo>
                  <a:pt x="30" y="60"/>
                </a:lnTo>
                <a:lnTo>
                  <a:pt x="28" y="60"/>
                </a:lnTo>
                <a:lnTo>
                  <a:pt x="28" y="60"/>
                </a:lnTo>
                <a:lnTo>
                  <a:pt x="26" y="60"/>
                </a:lnTo>
                <a:lnTo>
                  <a:pt x="26" y="60"/>
                </a:lnTo>
                <a:lnTo>
                  <a:pt x="26" y="62"/>
                </a:lnTo>
                <a:lnTo>
                  <a:pt x="26" y="60"/>
                </a:lnTo>
                <a:lnTo>
                  <a:pt x="26" y="60"/>
                </a:lnTo>
                <a:lnTo>
                  <a:pt x="26" y="60"/>
                </a:lnTo>
                <a:lnTo>
                  <a:pt x="26" y="58"/>
                </a:lnTo>
                <a:lnTo>
                  <a:pt x="26" y="58"/>
                </a:lnTo>
                <a:lnTo>
                  <a:pt x="24" y="56"/>
                </a:lnTo>
                <a:lnTo>
                  <a:pt x="24" y="54"/>
                </a:lnTo>
                <a:lnTo>
                  <a:pt x="24" y="54"/>
                </a:lnTo>
                <a:lnTo>
                  <a:pt x="24" y="52"/>
                </a:lnTo>
                <a:lnTo>
                  <a:pt x="24" y="52"/>
                </a:lnTo>
                <a:lnTo>
                  <a:pt x="24" y="54"/>
                </a:lnTo>
                <a:lnTo>
                  <a:pt x="22" y="54"/>
                </a:lnTo>
                <a:lnTo>
                  <a:pt x="20" y="52"/>
                </a:lnTo>
                <a:lnTo>
                  <a:pt x="22" y="50"/>
                </a:lnTo>
                <a:lnTo>
                  <a:pt x="22" y="48"/>
                </a:lnTo>
                <a:lnTo>
                  <a:pt x="22" y="48"/>
                </a:lnTo>
                <a:lnTo>
                  <a:pt x="22" y="48"/>
                </a:lnTo>
                <a:lnTo>
                  <a:pt x="22" y="48"/>
                </a:lnTo>
                <a:lnTo>
                  <a:pt x="20" y="50"/>
                </a:lnTo>
                <a:lnTo>
                  <a:pt x="20" y="50"/>
                </a:lnTo>
                <a:lnTo>
                  <a:pt x="20" y="50"/>
                </a:lnTo>
                <a:lnTo>
                  <a:pt x="20" y="48"/>
                </a:lnTo>
                <a:lnTo>
                  <a:pt x="20" y="48"/>
                </a:lnTo>
                <a:lnTo>
                  <a:pt x="20" y="48"/>
                </a:lnTo>
                <a:lnTo>
                  <a:pt x="20" y="48"/>
                </a:lnTo>
                <a:lnTo>
                  <a:pt x="20" y="46"/>
                </a:lnTo>
                <a:lnTo>
                  <a:pt x="20" y="46"/>
                </a:lnTo>
                <a:lnTo>
                  <a:pt x="20" y="46"/>
                </a:lnTo>
                <a:lnTo>
                  <a:pt x="20" y="46"/>
                </a:lnTo>
                <a:lnTo>
                  <a:pt x="20" y="48"/>
                </a:lnTo>
                <a:lnTo>
                  <a:pt x="20" y="48"/>
                </a:lnTo>
                <a:lnTo>
                  <a:pt x="18" y="48"/>
                </a:lnTo>
                <a:lnTo>
                  <a:pt x="18" y="48"/>
                </a:lnTo>
                <a:lnTo>
                  <a:pt x="18" y="46"/>
                </a:lnTo>
                <a:lnTo>
                  <a:pt x="18" y="46"/>
                </a:lnTo>
                <a:lnTo>
                  <a:pt x="16" y="44"/>
                </a:lnTo>
                <a:lnTo>
                  <a:pt x="14" y="44"/>
                </a:lnTo>
                <a:lnTo>
                  <a:pt x="12" y="44"/>
                </a:lnTo>
                <a:lnTo>
                  <a:pt x="10" y="40"/>
                </a:lnTo>
                <a:lnTo>
                  <a:pt x="8" y="38"/>
                </a:lnTo>
                <a:lnTo>
                  <a:pt x="8" y="36"/>
                </a:lnTo>
                <a:lnTo>
                  <a:pt x="8" y="36"/>
                </a:lnTo>
                <a:lnTo>
                  <a:pt x="8" y="38"/>
                </a:lnTo>
                <a:lnTo>
                  <a:pt x="8" y="38"/>
                </a:lnTo>
                <a:lnTo>
                  <a:pt x="6" y="38"/>
                </a:lnTo>
                <a:lnTo>
                  <a:pt x="6" y="36"/>
                </a:lnTo>
                <a:lnTo>
                  <a:pt x="8" y="34"/>
                </a:lnTo>
                <a:lnTo>
                  <a:pt x="8" y="34"/>
                </a:lnTo>
                <a:lnTo>
                  <a:pt x="8" y="32"/>
                </a:lnTo>
                <a:lnTo>
                  <a:pt x="8" y="30"/>
                </a:lnTo>
                <a:lnTo>
                  <a:pt x="8" y="32"/>
                </a:lnTo>
                <a:lnTo>
                  <a:pt x="8" y="32"/>
                </a:lnTo>
                <a:lnTo>
                  <a:pt x="8" y="34"/>
                </a:lnTo>
                <a:lnTo>
                  <a:pt x="6" y="34"/>
                </a:lnTo>
                <a:lnTo>
                  <a:pt x="6" y="34"/>
                </a:lnTo>
                <a:lnTo>
                  <a:pt x="6" y="32"/>
                </a:lnTo>
                <a:lnTo>
                  <a:pt x="6" y="32"/>
                </a:lnTo>
                <a:lnTo>
                  <a:pt x="6" y="32"/>
                </a:lnTo>
                <a:lnTo>
                  <a:pt x="4" y="32"/>
                </a:lnTo>
                <a:lnTo>
                  <a:pt x="4" y="30"/>
                </a:lnTo>
                <a:lnTo>
                  <a:pt x="4" y="30"/>
                </a:lnTo>
                <a:lnTo>
                  <a:pt x="4" y="30"/>
                </a:lnTo>
                <a:lnTo>
                  <a:pt x="6" y="30"/>
                </a:lnTo>
                <a:lnTo>
                  <a:pt x="6" y="28"/>
                </a:lnTo>
                <a:lnTo>
                  <a:pt x="6" y="28"/>
                </a:lnTo>
                <a:lnTo>
                  <a:pt x="4" y="28"/>
                </a:lnTo>
                <a:lnTo>
                  <a:pt x="4" y="30"/>
                </a:lnTo>
                <a:lnTo>
                  <a:pt x="2" y="30"/>
                </a:lnTo>
                <a:lnTo>
                  <a:pt x="2" y="32"/>
                </a:lnTo>
                <a:lnTo>
                  <a:pt x="2" y="32"/>
                </a:lnTo>
                <a:lnTo>
                  <a:pt x="2" y="32"/>
                </a:lnTo>
                <a:lnTo>
                  <a:pt x="2" y="32"/>
                </a:lnTo>
                <a:lnTo>
                  <a:pt x="0" y="32"/>
                </a:lnTo>
                <a:lnTo>
                  <a:pt x="0" y="30"/>
                </a:lnTo>
                <a:lnTo>
                  <a:pt x="0" y="30"/>
                </a:lnTo>
                <a:lnTo>
                  <a:pt x="2" y="30"/>
                </a:lnTo>
                <a:lnTo>
                  <a:pt x="2" y="30"/>
                </a:lnTo>
                <a:lnTo>
                  <a:pt x="2" y="28"/>
                </a:lnTo>
                <a:lnTo>
                  <a:pt x="2" y="28"/>
                </a:lnTo>
                <a:lnTo>
                  <a:pt x="4" y="26"/>
                </a:lnTo>
                <a:lnTo>
                  <a:pt x="4" y="24"/>
                </a:lnTo>
                <a:lnTo>
                  <a:pt x="4" y="24"/>
                </a:lnTo>
                <a:lnTo>
                  <a:pt x="4" y="24"/>
                </a:lnTo>
                <a:lnTo>
                  <a:pt x="4" y="22"/>
                </a:lnTo>
                <a:lnTo>
                  <a:pt x="6" y="22"/>
                </a:lnTo>
                <a:lnTo>
                  <a:pt x="6" y="20"/>
                </a:lnTo>
                <a:lnTo>
                  <a:pt x="6" y="20"/>
                </a:lnTo>
                <a:lnTo>
                  <a:pt x="8" y="20"/>
                </a:lnTo>
                <a:lnTo>
                  <a:pt x="8" y="20"/>
                </a:lnTo>
                <a:lnTo>
                  <a:pt x="8" y="20"/>
                </a:lnTo>
                <a:lnTo>
                  <a:pt x="8" y="20"/>
                </a:lnTo>
                <a:lnTo>
                  <a:pt x="10" y="20"/>
                </a:lnTo>
                <a:lnTo>
                  <a:pt x="10" y="20"/>
                </a:lnTo>
                <a:lnTo>
                  <a:pt x="10" y="18"/>
                </a:lnTo>
                <a:lnTo>
                  <a:pt x="12" y="18"/>
                </a:lnTo>
                <a:lnTo>
                  <a:pt x="12" y="18"/>
                </a:lnTo>
                <a:lnTo>
                  <a:pt x="14" y="18"/>
                </a:lnTo>
                <a:lnTo>
                  <a:pt x="14" y="18"/>
                </a:lnTo>
                <a:lnTo>
                  <a:pt x="16" y="18"/>
                </a:lnTo>
                <a:lnTo>
                  <a:pt x="16" y="18"/>
                </a:lnTo>
                <a:lnTo>
                  <a:pt x="16" y="18"/>
                </a:lnTo>
                <a:lnTo>
                  <a:pt x="20" y="16"/>
                </a:lnTo>
                <a:lnTo>
                  <a:pt x="20" y="16"/>
                </a:lnTo>
                <a:lnTo>
                  <a:pt x="20" y="16"/>
                </a:lnTo>
                <a:lnTo>
                  <a:pt x="20" y="12"/>
                </a:lnTo>
                <a:lnTo>
                  <a:pt x="20" y="12"/>
                </a:lnTo>
                <a:lnTo>
                  <a:pt x="20" y="12"/>
                </a:lnTo>
                <a:lnTo>
                  <a:pt x="18" y="10"/>
                </a:lnTo>
                <a:lnTo>
                  <a:pt x="18" y="10"/>
                </a:lnTo>
                <a:lnTo>
                  <a:pt x="18" y="10"/>
                </a:lnTo>
                <a:lnTo>
                  <a:pt x="18" y="8"/>
                </a:lnTo>
                <a:lnTo>
                  <a:pt x="18" y="8"/>
                </a:lnTo>
                <a:lnTo>
                  <a:pt x="20" y="8"/>
                </a:lnTo>
                <a:lnTo>
                  <a:pt x="20" y="8"/>
                </a:lnTo>
                <a:lnTo>
                  <a:pt x="20" y="8"/>
                </a:lnTo>
                <a:lnTo>
                  <a:pt x="20" y="8"/>
                </a:lnTo>
                <a:lnTo>
                  <a:pt x="22" y="6"/>
                </a:lnTo>
                <a:lnTo>
                  <a:pt x="22" y="6"/>
                </a:lnTo>
                <a:lnTo>
                  <a:pt x="22" y="4"/>
                </a:lnTo>
                <a:lnTo>
                  <a:pt x="22" y="4"/>
                </a:lnTo>
                <a:lnTo>
                  <a:pt x="22" y="4"/>
                </a:lnTo>
                <a:lnTo>
                  <a:pt x="22" y="2"/>
                </a:lnTo>
                <a:lnTo>
                  <a:pt x="20" y="2"/>
                </a:lnTo>
                <a:lnTo>
                  <a:pt x="20" y="2"/>
                </a:lnTo>
                <a:lnTo>
                  <a:pt x="20" y="2"/>
                </a:lnTo>
                <a:lnTo>
                  <a:pt x="20" y="2"/>
                </a:lnTo>
                <a:lnTo>
                  <a:pt x="20" y="0"/>
                </a:lnTo>
                <a:lnTo>
                  <a:pt x="22" y="0"/>
                </a:lnTo>
                <a:lnTo>
                  <a:pt x="26" y="0"/>
                </a:lnTo>
                <a:lnTo>
                  <a:pt x="26" y="0"/>
                </a:lnTo>
                <a:lnTo>
                  <a:pt x="28" y="0"/>
                </a:lnTo>
                <a:lnTo>
                  <a:pt x="30" y="2"/>
                </a:lnTo>
                <a:lnTo>
                  <a:pt x="30" y="2"/>
                </a:lnTo>
                <a:lnTo>
                  <a:pt x="30" y="2"/>
                </a:lnTo>
                <a:lnTo>
                  <a:pt x="30" y="2"/>
                </a:lnTo>
                <a:lnTo>
                  <a:pt x="30" y="4"/>
                </a:lnTo>
                <a:lnTo>
                  <a:pt x="30" y="4"/>
                </a:lnTo>
                <a:lnTo>
                  <a:pt x="32" y="4"/>
                </a:lnTo>
                <a:lnTo>
                  <a:pt x="32" y="4"/>
                </a:lnTo>
                <a:lnTo>
                  <a:pt x="32" y="2"/>
                </a:lnTo>
                <a:lnTo>
                  <a:pt x="32" y="2"/>
                </a:lnTo>
                <a:lnTo>
                  <a:pt x="34" y="4"/>
                </a:lnTo>
                <a:lnTo>
                  <a:pt x="34" y="4"/>
                </a:lnTo>
                <a:lnTo>
                  <a:pt x="36" y="4"/>
                </a:lnTo>
                <a:lnTo>
                  <a:pt x="38" y="6"/>
                </a:lnTo>
                <a:lnTo>
                  <a:pt x="38" y="6"/>
                </a:lnTo>
                <a:lnTo>
                  <a:pt x="38" y="6"/>
                </a:lnTo>
                <a:lnTo>
                  <a:pt x="38" y="6"/>
                </a:lnTo>
                <a:lnTo>
                  <a:pt x="40" y="6"/>
                </a:lnTo>
                <a:lnTo>
                  <a:pt x="40" y="6"/>
                </a:lnTo>
                <a:lnTo>
                  <a:pt x="40" y="6"/>
                </a:lnTo>
                <a:lnTo>
                  <a:pt x="40" y="6"/>
                </a:lnTo>
                <a:lnTo>
                  <a:pt x="42" y="6"/>
                </a:lnTo>
                <a:lnTo>
                  <a:pt x="44" y="6"/>
                </a:lnTo>
                <a:lnTo>
                  <a:pt x="44" y="6"/>
                </a:lnTo>
                <a:lnTo>
                  <a:pt x="44" y="6"/>
                </a:lnTo>
                <a:lnTo>
                  <a:pt x="46" y="6"/>
                </a:lnTo>
                <a:lnTo>
                  <a:pt x="48" y="4"/>
                </a:lnTo>
                <a:lnTo>
                  <a:pt x="48" y="6"/>
                </a:lnTo>
                <a:lnTo>
                  <a:pt x="50" y="6"/>
                </a:lnTo>
                <a:lnTo>
                  <a:pt x="50" y="6"/>
                </a:lnTo>
                <a:lnTo>
                  <a:pt x="50" y="6"/>
                </a:lnTo>
                <a:lnTo>
                  <a:pt x="50" y="6"/>
                </a:lnTo>
                <a:lnTo>
                  <a:pt x="52" y="4"/>
                </a:lnTo>
                <a:lnTo>
                  <a:pt x="52" y="4"/>
                </a:lnTo>
                <a:lnTo>
                  <a:pt x="54" y="4"/>
                </a:lnTo>
                <a:lnTo>
                  <a:pt x="54" y="4"/>
                </a:lnTo>
                <a:lnTo>
                  <a:pt x="5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3" name="Freeform 189"/>
          <p:cNvSpPr>
            <a:spLocks/>
          </p:cNvSpPr>
          <p:nvPr/>
        </p:nvSpPr>
        <p:spPr bwMode="auto">
          <a:xfrm>
            <a:off x="4448175" y="2678113"/>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4" name="Freeform 190"/>
          <p:cNvSpPr>
            <a:spLocks/>
          </p:cNvSpPr>
          <p:nvPr/>
        </p:nvSpPr>
        <p:spPr bwMode="auto">
          <a:xfrm>
            <a:off x="4489450" y="3338513"/>
            <a:ext cx="101600" cy="168275"/>
          </a:xfrm>
          <a:custGeom>
            <a:avLst/>
            <a:gdLst/>
            <a:ahLst/>
            <a:cxnLst>
              <a:cxn ang="0">
                <a:pos x="46" y="0"/>
              </a:cxn>
              <a:cxn ang="0">
                <a:pos x="46" y="8"/>
              </a:cxn>
              <a:cxn ang="0">
                <a:pos x="48" y="10"/>
              </a:cxn>
              <a:cxn ang="0">
                <a:pos x="52" y="18"/>
              </a:cxn>
              <a:cxn ang="0">
                <a:pos x="52" y="22"/>
              </a:cxn>
              <a:cxn ang="0">
                <a:pos x="50" y="28"/>
              </a:cxn>
              <a:cxn ang="0">
                <a:pos x="54" y="28"/>
              </a:cxn>
              <a:cxn ang="0">
                <a:pos x="54" y="36"/>
              </a:cxn>
              <a:cxn ang="0">
                <a:pos x="52" y="40"/>
              </a:cxn>
              <a:cxn ang="0">
                <a:pos x="56" y="44"/>
              </a:cxn>
              <a:cxn ang="0">
                <a:pos x="56" y="48"/>
              </a:cxn>
              <a:cxn ang="0">
                <a:pos x="54" y="60"/>
              </a:cxn>
              <a:cxn ang="0">
                <a:pos x="56" y="62"/>
              </a:cxn>
              <a:cxn ang="0">
                <a:pos x="54" y="70"/>
              </a:cxn>
              <a:cxn ang="0">
                <a:pos x="56" y="76"/>
              </a:cxn>
              <a:cxn ang="0">
                <a:pos x="58" y="78"/>
              </a:cxn>
              <a:cxn ang="0">
                <a:pos x="62" y="82"/>
              </a:cxn>
              <a:cxn ang="0">
                <a:pos x="64" y="84"/>
              </a:cxn>
              <a:cxn ang="0">
                <a:pos x="62" y="88"/>
              </a:cxn>
              <a:cxn ang="0">
                <a:pos x="56" y="90"/>
              </a:cxn>
              <a:cxn ang="0">
                <a:pos x="56" y="86"/>
              </a:cxn>
              <a:cxn ang="0">
                <a:pos x="52" y="84"/>
              </a:cxn>
              <a:cxn ang="0">
                <a:pos x="50" y="84"/>
              </a:cxn>
              <a:cxn ang="0">
                <a:pos x="52" y="86"/>
              </a:cxn>
              <a:cxn ang="0">
                <a:pos x="56" y="86"/>
              </a:cxn>
              <a:cxn ang="0">
                <a:pos x="54" y="90"/>
              </a:cxn>
              <a:cxn ang="0">
                <a:pos x="48" y="90"/>
              </a:cxn>
              <a:cxn ang="0">
                <a:pos x="42" y="94"/>
              </a:cxn>
              <a:cxn ang="0">
                <a:pos x="38" y="96"/>
              </a:cxn>
              <a:cxn ang="0">
                <a:pos x="32" y="98"/>
              </a:cxn>
              <a:cxn ang="0">
                <a:pos x="30" y="100"/>
              </a:cxn>
              <a:cxn ang="0">
                <a:pos x="24" y="102"/>
              </a:cxn>
              <a:cxn ang="0">
                <a:pos x="16" y="106"/>
              </a:cxn>
              <a:cxn ang="0">
                <a:pos x="12" y="104"/>
              </a:cxn>
              <a:cxn ang="0">
                <a:pos x="4" y="102"/>
              </a:cxn>
              <a:cxn ang="0">
                <a:pos x="2" y="100"/>
              </a:cxn>
              <a:cxn ang="0">
                <a:pos x="6" y="100"/>
              </a:cxn>
              <a:cxn ang="0">
                <a:pos x="6" y="92"/>
              </a:cxn>
              <a:cxn ang="0">
                <a:pos x="2" y="90"/>
              </a:cxn>
              <a:cxn ang="0">
                <a:pos x="0" y="82"/>
              </a:cxn>
              <a:cxn ang="0">
                <a:pos x="0" y="74"/>
              </a:cxn>
              <a:cxn ang="0">
                <a:pos x="2" y="68"/>
              </a:cxn>
              <a:cxn ang="0">
                <a:pos x="6" y="54"/>
              </a:cxn>
              <a:cxn ang="0">
                <a:pos x="10" y="48"/>
              </a:cxn>
              <a:cxn ang="0">
                <a:pos x="8" y="40"/>
              </a:cxn>
              <a:cxn ang="0">
                <a:pos x="6" y="34"/>
              </a:cxn>
              <a:cxn ang="0">
                <a:pos x="8" y="28"/>
              </a:cxn>
              <a:cxn ang="0">
                <a:pos x="6" y="24"/>
              </a:cxn>
              <a:cxn ang="0">
                <a:pos x="6" y="18"/>
              </a:cxn>
              <a:cxn ang="0">
                <a:pos x="4" y="10"/>
              </a:cxn>
              <a:cxn ang="0">
                <a:pos x="6" y="2"/>
              </a:cxn>
              <a:cxn ang="0">
                <a:pos x="24" y="2"/>
              </a:cxn>
              <a:cxn ang="0">
                <a:pos x="36" y="2"/>
              </a:cxn>
              <a:cxn ang="0">
                <a:pos x="42" y="0"/>
              </a:cxn>
            </a:cxnLst>
            <a:rect l="0" t="0" r="r" b="b"/>
            <a:pathLst>
              <a:path w="64" h="106">
                <a:moveTo>
                  <a:pt x="44" y="0"/>
                </a:moveTo>
                <a:lnTo>
                  <a:pt x="44" y="0"/>
                </a:lnTo>
                <a:lnTo>
                  <a:pt x="46" y="0"/>
                </a:lnTo>
                <a:lnTo>
                  <a:pt x="46" y="0"/>
                </a:lnTo>
                <a:lnTo>
                  <a:pt x="46" y="0"/>
                </a:lnTo>
                <a:lnTo>
                  <a:pt x="46" y="0"/>
                </a:lnTo>
                <a:lnTo>
                  <a:pt x="48" y="2"/>
                </a:lnTo>
                <a:lnTo>
                  <a:pt x="48" y="2"/>
                </a:lnTo>
                <a:lnTo>
                  <a:pt x="48" y="2"/>
                </a:lnTo>
                <a:lnTo>
                  <a:pt x="46" y="4"/>
                </a:lnTo>
                <a:lnTo>
                  <a:pt x="46" y="6"/>
                </a:lnTo>
                <a:lnTo>
                  <a:pt x="46" y="8"/>
                </a:lnTo>
                <a:lnTo>
                  <a:pt x="46" y="8"/>
                </a:lnTo>
                <a:lnTo>
                  <a:pt x="46" y="8"/>
                </a:lnTo>
                <a:lnTo>
                  <a:pt x="46" y="8"/>
                </a:lnTo>
                <a:lnTo>
                  <a:pt x="46" y="8"/>
                </a:lnTo>
                <a:lnTo>
                  <a:pt x="48" y="10"/>
                </a:lnTo>
                <a:lnTo>
                  <a:pt x="48" y="10"/>
                </a:lnTo>
                <a:lnTo>
                  <a:pt x="50" y="12"/>
                </a:lnTo>
                <a:lnTo>
                  <a:pt x="52" y="12"/>
                </a:lnTo>
                <a:lnTo>
                  <a:pt x="52" y="12"/>
                </a:lnTo>
                <a:lnTo>
                  <a:pt x="52" y="14"/>
                </a:lnTo>
                <a:lnTo>
                  <a:pt x="52" y="16"/>
                </a:lnTo>
                <a:lnTo>
                  <a:pt x="52" y="18"/>
                </a:lnTo>
                <a:lnTo>
                  <a:pt x="52" y="18"/>
                </a:lnTo>
                <a:lnTo>
                  <a:pt x="52" y="18"/>
                </a:lnTo>
                <a:lnTo>
                  <a:pt x="52" y="18"/>
                </a:lnTo>
                <a:lnTo>
                  <a:pt x="52" y="18"/>
                </a:lnTo>
                <a:lnTo>
                  <a:pt x="52" y="18"/>
                </a:lnTo>
                <a:lnTo>
                  <a:pt x="52" y="22"/>
                </a:lnTo>
                <a:lnTo>
                  <a:pt x="50" y="24"/>
                </a:lnTo>
                <a:lnTo>
                  <a:pt x="50" y="26"/>
                </a:lnTo>
                <a:lnTo>
                  <a:pt x="50" y="28"/>
                </a:lnTo>
                <a:lnTo>
                  <a:pt x="50" y="28"/>
                </a:lnTo>
                <a:lnTo>
                  <a:pt x="50" y="28"/>
                </a:lnTo>
                <a:lnTo>
                  <a:pt x="50" y="28"/>
                </a:lnTo>
                <a:lnTo>
                  <a:pt x="52" y="28"/>
                </a:lnTo>
                <a:lnTo>
                  <a:pt x="52" y="28"/>
                </a:lnTo>
                <a:lnTo>
                  <a:pt x="54" y="28"/>
                </a:lnTo>
                <a:lnTo>
                  <a:pt x="54" y="28"/>
                </a:lnTo>
                <a:lnTo>
                  <a:pt x="54" y="28"/>
                </a:lnTo>
                <a:lnTo>
                  <a:pt x="54" y="28"/>
                </a:lnTo>
                <a:lnTo>
                  <a:pt x="54" y="30"/>
                </a:lnTo>
                <a:lnTo>
                  <a:pt x="54" y="32"/>
                </a:lnTo>
                <a:lnTo>
                  <a:pt x="54" y="32"/>
                </a:lnTo>
                <a:lnTo>
                  <a:pt x="54" y="32"/>
                </a:lnTo>
                <a:lnTo>
                  <a:pt x="54" y="34"/>
                </a:lnTo>
                <a:lnTo>
                  <a:pt x="54" y="36"/>
                </a:lnTo>
                <a:lnTo>
                  <a:pt x="54" y="36"/>
                </a:lnTo>
                <a:lnTo>
                  <a:pt x="54" y="38"/>
                </a:lnTo>
                <a:lnTo>
                  <a:pt x="54" y="38"/>
                </a:lnTo>
                <a:lnTo>
                  <a:pt x="54" y="38"/>
                </a:lnTo>
                <a:lnTo>
                  <a:pt x="54" y="40"/>
                </a:lnTo>
                <a:lnTo>
                  <a:pt x="52" y="40"/>
                </a:lnTo>
                <a:lnTo>
                  <a:pt x="52" y="40"/>
                </a:lnTo>
                <a:lnTo>
                  <a:pt x="52" y="40"/>
                </a:lnTo>
                <a:lnTo>
                  <a:pt x="54" y="42"/>
                </a:lnTo>
                <a:lnTo>
                  <a:pt x="54" y="44"/>
                </a:lnTo>
                <a:lnTo>
                  <a:pt x="56" y="44"/>
                </a:lnTo>
                <a:lnTo>
                  <a:pt x="56" y="44"/>
                </a:lnTo>
                <a:lnTo>
                  <a:pt x="58" y="46"/>
                </a:lnTo>
                <a:lnTo>
                  <a:pt x="58" y="46"/>
                </a:lnTo>
                <a:lnTo>
                  <a:pt x="58" y="48"/>
                </a:lnTo>
                <a:lnTo>
                  <a:pt x="58" y="48"/>
                </a:lnTo>
                <a:lnTo>
                  <a:pt x="56" y="48"/>
                </a:lnTo>
                <a:lnTo>
                  <a:pt x="56" y="48"/>
                </a:lnTo>
                <a:lnTo>
                  <a:pt x="56" y="48"/>
                </a:lnTo>
                <a:lnTo>
                  <a:pt x="56" y="50"/>
                </a:lnTo>
                <a:lnTo>
                  <a:pt x="56" y="54"/>
                </a:lnTo>
                <a:lnTo>
                  <a:pt x="56" y="58"/>
                </a:lnTo>
                <a:lnTo>
                  <a:pt x="54" y="60"/>
                </a:lnTo>
                <a:lnTo>
                  <a:pt x="54" y="60"/>
                </a:lnTo>
                <a:lnTo>
                  <a:pt x="54" y="60"/>
                </a:lnTo>
                <a:lnTo>
                  <a:pt x="54" y="62"/>
                </a:lnTo>
                <a:lnTo>
                  <a:pt x="54" y="62"/>
                </a:lnTo>
                <a:lnTo>
                  <a:pt x="56" y="62"/>
                </a:lnTo>
                <a:lnTo>
                  <a:pt x="56" y="62"/>
                </a:lnTo>
                <a:lnTo>
                  <a:pt x="56" y="62"/>
                </a:lnTo>
                <a:lnTo>
                  <a:pt x="56" y="62"/>
                </a:lnTo>
                <a:lnTo>
                  <a:pt x="56" y="64"/>
                </a:lnTo>
                <a:lnTo>
                  <a:pt x="56" y="66"/>
                </a:lnTo>
                <a:lnTo>
                  <a:pt x="56" y="68"/>
                </a:lnTo>
                <a:lnTo>
                  <a:pt x="56" y="68"/>
                </a:lnTo>
                <a:lnTo>
                  <a:pt x="54" y="70"/>
                </a:lnTo>
                <a:lnTo>
                  <a:pt x="56" y="72"/>
                </a:lnTo>
                <a:lnTo>
                  <a:pt x="56" y="74"/>
                </a:lnTo>
                <a:lnTo>
                  <a:pt x="56" y="74"/>
                </a:lnTo>
                <a:lnTo>
                  <a:pt x="56" y="74"/>
                </a:lnTo>
                <a:lnTo>
                  <a:pt x="56" y="74"/>
                </a:lnTo>
                <a:lnTo>
                  <a:pt x="56" y="76"/>
                </a:lnTo>
                <a:lnTo>
                  <a:pt x="56" y="76"/>
                </a:lnTo>
                <a:lnTo>
                  <a:pt x="58" y="76"/>
                </a:lnTo>
                <a:lnTo>
                  <a:pt x="58" y="76"/>
                </a:lnTo>
                <a:lnTo>
                  <a:pt x="58" y="76"/>
                </a:lnTo>
                <a:lnTo>
                  <a:pt x="58" y="76"/>
                </a:lnTo>
                <a:lnTo>
                  <a:pt x="58" y="78"/>
                </a:lnTo>
                <a:lnTo>
                  <a:pt x="58" y="78"/>
                </a:lnTo>
                <a:lnTo>
                  <a:pt x="58" y="78"/>
                </a:lnTo>
                <a:lnTo>
                  <a:pt x="60" y="80"/>
                </a:lnTo>
                <a:lnTo>
                  <a:pt x="62" y="80"/>
                </a:lnTo>
                <a:lnTo>
                  <a:pt x="62" y="82"/>
                </a:lnTo>
                <a:lnTo>
                  <a:pt x="62" y="82"/>
                </a:lnTo>
                <a:lnTo>
                  <a:pt x="64" y="82"/>
                </a:lnTo>
                <a:lnTo>
                  <a:pt x="64" y="82"/>
                </a:lnTo>
                <a:lnTo>
                  <a:pt x="64" y="84"/>
                </a:lnTo>
                <a:lnTo>
                  <a:pt x="64" y="84"/>
                </a:lnTo>
                <a:lnTo>
                  <a:pt x="64" y="84"/>
                </a:lnTo>
                <a:lnTo>
                  <a:pt x="64" y="84"/>
                </a:lnTo>
                <a:lnTo>
                  <a:pt x="62" y="84"/>
                </a:lnTo>
                <a:lnTo>
                  <a:pt x="62" y="86"/>
                </a:lnTo>
                <a:lnTo>
                  <a:pt x="62" y="86"/>
                </a:lnTo>
                <a:lnTo>
                  <a:pt x="62" y="86"/>
                </a:lnTo>
                <a:lnTo>
                  <a:pt x="62" y="88"/>
                </a:lnTo>
                <a:lnTo>
                  <a:pt x="62" y="88"/>
                </a:lnTo>
                <a:lnTo>
                  <a:pt x="62" y="88"/>
                </a:lnTo>
                <a:lnTo>
                  <a:pt x="62" y="88"/>
                </a:lnTo>
                <a:lnTo>
                  <a:pt x="60" y="90"/>
                </a:lnTo>
                <a:lnTo>
                  <a:pt x="60" y="90"/>
                </a:lnTo>
                <a:lnTo>
                  <a:pt x="58" y="90"/>
                </a:lnTo>
                <a:lnTo>
                  <a:pt x="56" y="90"/>
                </a:lnTo>
                <a:lnTo>
                  <a:pt x="58" y="90"/>
                </a:lnTo>
                <a:lnTo>
                  <a:pt x="56" y="88"/>
                </a:lnTo>
                <a:lnTo>
                  <a:pt x="56" y="88"/>
                </a:lnTo>
                <a:lnTo>
                  <a:pt x="56" y="88"/>
                </a:lnTo>
                <a:lnTo>
                  <a:pt x="56" y="88"/>
                </a:lnTo>
                <a:lnTo>
                  <a:pt x="56" y="86"/>
                </a:lnTo>
                <a:lnTo>
                  <a:pt x="56" y="86"/>
                </a:lnTo>
                <a:lnTo>
                  <a:pt x="56" y="86"/>
                </a:lnTo>
                <a:lnTo>
                  <a:pt x="54" y="84"/>
                </a:lnTo>
                <a:lnTo>
                  <a:pt x="54" y="84"/>
                </a:lnTo>
                <a:lnTo>
                  <a:pt x="52" y="84"/>
                </a:lnTo>
                <a:lnTo>
                  <a:pt x="52" y="84"/>
                </a:lnTo>
                <a:lnTo>
                  <a:pt x="52" y="84"/>
                </a:lnTo>
                <a:lnTo>
                  <a:pt x="50" y="84"/>
                </a:lnTo>
                <a:lnTo>
                  <a:pt x="50" y="84"/>
                </a:lnTo>
                <a:lnTo>
                  <a:pt x="50" y="84"/>
                </a:lnTo>
                <a:lnTo>
                  <a:pt x="50" y="84"/>
                </a:lnTo>
                <a:lnTo>
                  <a:pt x="50" y="84"/>
                </a:lnTo>
                <a:lnTo>
                  <a:pt x="50" y="84"/>
                </a:lnTo>
                <a:lnTo>
                  <a:pt x="50" y="84"/>
                </a:lnTo>
                <a:lnTo>
                  <a:pt x="52" y="84"/>
                </a:lnTo>
                <a:lnTo>
                  <a:pt x="52" y="84"/>
                </a:lnTo>
                <a:lnTo>
                  <a:pt x="52" y="84"/>
                </a:lnTo>
                <a:lnTo>
                  <a:pt x="52" y="86"/>
                </a:lnTo>
                <a:lnTo>
                  <a:pt x="52" y="86"/>
                </a:lnTo>
                <a:lnTo>
                  <a:pt x="52" y="84"/>
                </a:lnTo>
                <a:lnTo>
                  <a:pt x="54" y="84"/>
                </a:lnTo>
                <a:lnTo>
                  <a:pt x="54" y="84"/>
                </a:lnTo>
                <a:lnTo>
                  <a:pt x="54" y="84"/>
                </a:lnTo>
                <a:lnTo>
                  <a:pt x="56" y="86"/>
                </a:lnTo>
                <a:lnTo>
                  <a:pt x="56" y="86"/>
                </a:lnTo>
                <a:lnTo>
                  <a:pt x="56" y="86"/>
                </a:lnTo>
                <a:lnTo>
                  <a:pt x="56" y="88"/>
                </a:lnTo>
                <a:lnTo>
                  <a:pt x="56" y="88"/>
                </a:lnTo>
                <a:lnTo>
                  <a:pt x="56" y="90"/>
                </a:lnTo>
                <a:lnTo>
                  <a:pt x="54" y="90"/>
                </a:lnTo>
                <a:lnTo>
                  <a:pt x="52" y="90"/>
                </a:lnTo>
                <a:lnTo>
                  <a:pt x="52" y="90"/>
                </a:lnTo>
                <a:lnTo>
                  <a:pt x="52" y="90"/>
                </a:lnTo>
                <a:lnTo>
                  <a:pt x="52" y="90"/>
                </a:lnTo>
                <a:lnTo>
                  <a:pt x="50" y="90"/>
                </a:lnTo>
                <a:lnTo>
                  <a:pt x="48" y="90"/>
                </a:lnTo>
                <a:lnTo>
                  <a:pt x="48" y="90"/>
                </a:lnTo>
                <a:lnTo>
                  <a:pt x="48" y="92"/>
                </a:lnTo>
                <a:lnTo>
                  <a:pt x="46" y="92"/>
                </a:lnTo>
                <a:lnTo>
                  <a:pt x="44" y="94"/>
                </a:lnTo>
                <a:lnTo>
                  <a:pt x="42" y="94"/>
                </a:lnTo>
                <a:lnTo>
                  <a:pt x="42" y="94"/>
                </a:lnTo>
                <a:lnTo>
                  <a:pt x="42" y="94"/>
                </a:lnTo>
                <a:lnTo>
                  <a:pt x="40" y="94"/>
                </a:lnTo>
                <a:lnTo>
                  <a:pt x="40" y="96"/>
                </a:lnTo>
                <a:lnTo>
                  <a:pt x="40" y="96"/>
                </a:lnTo>
                <a:lnTo>
                  <a:pt x="38" y="96"/>
                </a:lnTo>
                <a:lnTo>
                  <a:pt x="38" y="96"/>
                </a:lnTo>
                <a:lnTo>
                  <a:pt x="36" y="98"/>
                </a:lnTo>
                <a:lnTo>
                  <a:pt x="36" y="98"/>
                </a:lnTo>
                <a:lnTo>
                  <a:pt x="36" y="98"/>
                </a:lnTo>
                <a:lnTo>
                  <a:pt x="36" y="98"/>
                </a:lnTo>
                <a:lnTo>
                  <a:pt x="34" y="98"/>
                </a:lnTo>
                <a:lnTo>
                  <a:pt x="32" y="98"/>
                </a:lnTo>
                <a:lnTo>
                  <a:pt x="32" y="98"/>
                </a:lnTo>
                <a:lnTo>
                  <a:pt x="32" y="98"/>
                </a:lnTo>
                <a:lnTo>
                  <a:pt x="30" y="100"/>
                </a:lnTo>
                <a:lnTo>
                  <a:pt x="30" y="100"/>
                </a:lnTo>
                <a:lnTo>
                  <a:pt x="30" y="100"/>
                </a:lnTo>
                <a:lnTo>
                  <a:pt x="30" y="100"/>
                </a:lnTo>
                <a:lnTo>
                  <a:pt x="28" y="100"/>
                </a:lnTo>
                <a:lnTo>
                  <a:pt x="28" y="100"/>
                </a:lnTo>
                <a:lnTo>
                  <a:pt x="26" y="102"/>
                </a:lnTo>
                <a:lnTo>
                  <a:pt x="24" y="102"/>
                </a:lnTo>
                <a:lnTo>
                  <a:pt x="24" y="102"/>
                </a:lnTo>
                <a:lnTo>
                  <a:pt x="24" y="102"/>
                </a:lnTo>
                <a:lnTo>
                  <a:pt x="24" y="102"/>
                </a:lnTo>
                <a:lnTo>
                  <a:pt x="22" y="104"/>
                </a:lnTo>
                <a:lnTo>
                  <a:pt x="18" y="106"/>
                </a:lnTo>
                <a:lnTo>
                  <a:pt x="16" y="106"/>
                </a:lnTo>
                <a:lnTo>
                  <a:pt x="16" y="106"/>
                </a:lnTo>
                <a:lnTo>
                  <a:pt x="16" y="106"/>
                </a:lnTo>
                <a:lnTo>
                  <a:pt x="14" y="104"/>
                </a:lnTo>
                <a:lnTo>
                  <a:pt x="14" y="104"/>
                </a:lnTo>
                <a:lnTo>
                  <a:pt x="12" y="104"/>
                </a:lnTo>
                <a:lnTo>
                  <a:pt x="12" y="104"/>
                </a:lnTo>
                <a:lnTo>
                  <a:pt x="12" y="104"/>
                </a:lnTo>
                <a:lnTo>
                  <a:pt x="12" y="104"/>
                </a:lnTo>
                <a:lnTo>
                  <a:pt x="10" y="104"/>
                </a:lnTo>
                <a:lnTo>
                  <a:pt x="10" y="102"/>
                </a:lnTo>
                <a:lnTo>
                  <a:pt x="8" y="102"/>
                </a:lnTo>
                <a:lnTo>
                  <a:pt x="6" y="102"/>
                </a:lnTo>
                <a:lnTo>
                  <a:pt x="6" y="102"/>
                </a:lnTo>
                <a:lnTo>
                  <a:pt x="4" y="102"/>
                </a:lnTo>
                <a:lnTo>
                  <a:pt x="4" y="102"/>
                </a:lnTo>
                <a:lnTo>
                  <a:pt x="2" y="102"/>
                </a:lnTo>
                <a:lnTo>
                  <a:pt x="2" y="100"/>
                </a:lnTo>
                <a:lnTo>
                  <a:pt x="2" y="100"/>
                </a:lnTo>
                <a:lnTo>
                  <a:pt x="2" y="100"/>
                </a:lnTo>
                <a:lnTo>
                  <a:pt x="2" y="100"/>
                </a:lnTo>
                <a:lnTo>
                  <a:pt x="4" y="100"/>
                </a:lnTo>
                <a:lnTo>
                  <a:pt x="4" y="100"/>
                </a:lnTo>
                <a:lnTo>
                  <a:pt x="6" y="100"/>
                </a:lnTo>
                <a:lnTo>
                  <a:pt x="6" y="100"/>
                </a:lnTo>
                <a:lnTo>
                  <a:pt x="6" y="100"/>
                </a:lnTo>
                <a:lnTo>
                  <a:pt x="6" y="100"/>
                </a:lnTo>
                <a:lnTo>
                  <a:pt x="6" y="98"/>
                </a:lnTo>
                <a:lnTo>
                  <a:pt x="6" y="98"/>
                </a:lnTo>
                <a:lnTo>
                  <a:pt x="6" y="96"/>
                </a:lnTo>
                <a:lnTo>
                  <a:pt x="6" y="94"/>
                </a:lnTo>
                <a:lnTo>
                  <a:pt x="6" y="92"/>
                </a:lnTo>
                <a:lnTo>
                  <a:pt x="6" y="92"/>
                </a:lnTo>
                <a:lnTo>
                  <a:pt x="6" y="92"/>
                </a:lnTo>
                <a:lnTo>
                  <a:pt x="4" y="92"/>
                </a:lnTo>
                <a:lnTo>
                  <a:pt x="4" y="92"/>
                </a:lnTo>
                <a:lnTo>
                  <a:pt x="4" y="92"/>
                </a:lnTo>
                <a:lnTo>
                  <a:pt x="4" y="92"/>
                </a:lnTo>
                <a:lnTo>
                  <a:pt x="2" y="90"/>
                </a:lnTo>
                <a:lnTo>
                  <a:pt x="2" y="88"/>
                </a:lnTo>
                <a:lnTo>
                  <a:pt x="2" y="86"/>
                </a:lnTo>
                <a:lnTo>
                  <a:pt x="2" y="84"/>
                </a:lnTo>
                <a:lnTo>
                  <a:pt x="2" y="84"/>
                </a:lnTo>
                <a:lnTo>
                  <a:pt x="0" y="82"/>
                </a:lnTo>
                <a:lnTo>
                  <a:pt x="0" y="82"/>
                </a:lnTo>
                <a:lnTo>
                  <a:pt x="0" y="82"/>
                </a:lnTo>
                <a:lnTo>
                  <a:pt x="0" y="80"/>
                </a:lnTo>
                <a:lnTo>
                  <a:pt x="0" y="78"/>
                </a:lnTo>
                <a:lnTo>
                  <a:pt x="0" y="76"/>
                </a:lnTo>
                <a:lnTo>
                  <a:pt x="0" y="76"/>
                </a:lnTo>
                <a:lnTo>
                  <a:pt x="0" y="74"/>
                </a:lnTo>
                <a:lnTo>
                  <a:pt x="0" y="74"/>
                </a:lnTo>
                <a:lnTo>
                  <a:pt x="0" y="72"/>
                </a:lnTo>
                <a:lnTo>
                  <a:pt x="0" y="72"/>
                </a:lnTo>
                <a:lnTo>
                  <a:pt x="2" y="68"/>
                </a:lnTo>
                <a:lnTo>
                  <a:pt x="2" y="68"/>
                </a:lnTo>
                <a:lnTo>
                  <a:pt x="2" y="68"/>
                </a:lnTo>
                <a:lnTo>
                  <a:pt x="4" y="64"/>
                </a:lnTo>
                <a:lnTo>
                  <a:pt x="4" y="62"/>
                </a:lnTo>
                <a:lnTo>
                  <a:pt x="4" y="58"/>
                </a:lnTo>
                <a:lnTo>
                  <a:pt x="6" y="56"/>
                </a:lnTo>
                <a:lnTo>
                  <a:pt x="6" y="56"/>
                </a:lnTo>
                <a:lnTo>
                  <a:pt x="6" y="54"/>
                </a:lnTo>
                <a:lnTo>
                  <a:pt x="6" y="54"/>
                </a:lnTo>
                <a:lnTo>
                  <a:pt x="8" y="52"/>
                </a:lnTo>
                <a:lnTo>
                  <a:pt x="8" y="50"/>
                </a:lnTo>
                <a:lnTo>
                  <a:pt x="10" y="50"/>
                </a:lnTo>
                <a:lnTo>
                  <a:pt x="10" y="48"/>
                </a:lnTo>
                <a:lnTo>
                  <a:pt x="10" y="48"/>
                </a:lnTo>
                <a:lnTo>
                  <a:pt x="10" y="42"/>
                </a:lnTo>
                <a:lnTo>
                  <a:pt x="10" y="40"/>
                </a:lnTo>
                <a:lnTo>
                  <a:pt x="10" y="40"/>
                </a:lnTo>
                <a:lnTo>
                  <a:pt x="10" y="40"/>
                </a:lnTo>
                <a:lnTo>
                  <a:pt x="8" y="40"/>
                </a:lnTo>
                <a:lnTo>
                  <a:pt x="8" y="40"/>
                </a:lnTo>
                <a:lnTo>
                  <a:pt x="8" y="38"/>
                </a:lnTo>
                <a:lnTo>
                  <a:pt x="8" y="38"/>
                </a:lnTo>
                <a:lnTo>
                  <a:pt x="8" y="36"/>
                </a:lnTo>
                <a:lnTo>
                  <a:pt x="6" y="36"/>
                </a:lnTo>
                <a:lnTo>
                  <a:pt x="6" y="34"/>
                </a:lnTo>
                <a:lnTo>
                  <a:pt x="6" y="34"/>
                </a:lnTo>
                <a:lnTo>
                  <a:pt x="8" y="32"/>
                </a:lnTo>
                <a:lnTo>
                  <a:pt x="8" y="32"/>
                </a:lnTo>
                <a:lnTo>
                  <a:pt x="8" y="30"/>
                </a:lnTo>
                <a:lnTo>
                  <a:pt x="8" y="28"/>
                </a:lnTo>
                <a:lnTo>
                  <a:pt x="8" y="28"/>
                </a:lnTo>
                <a:lnTo>
                  <a:pt x="8" y="28"/>
                </a:lnTo>
                <a:lnTo>
                  <a:pt x="8" y="26"/>
                </a:lnTo>
                <a:lnTo>
                  <a:pt x="6" y="26"/>
                </a:lnTo>
                <a:lnTo>
                  <a:pt x="6" y="26"/>
                </a:lnTo>
                <a:lnTo>
                  <a:pt x="6" y="26"/>
                </a:lnTo>
                <a:lnTo>
                  <a:pt x="6" y="26"/>
                </a:lnTo>
                <a:lnTo>
                  <a:pt x="6" y="24"/>
                </a:lnTo>
                <a:lnTo>
                  <a:pt x="6" y="24"/>
                </a:lnTo>
                <a:lnTo>
                  <a:pt x="6" y="24"/>
                </a:lnTo>
                <a:lnTo>
                  <a:pt x="6" y="24"/>
                </a:lnTo>
                <a:lnTo>
                  <a:pt x="6" y="22"/>
                </a:lnTo>
                <a:lnTo>
                  <a:pt x="6" y="18"/>
                </a:lnTo>
                <a:lnTo>
                  <a:pt x="6" y="18"/>
                </a:lnTo>
                <a:lnTo>
                  <a:pt x="6" y="16"/>
                </a:lnTo>
                <a:lnTo>
                  <a:pt x="6" y="16"/>
                </a:lnTo>
                <a:lnTo>
                  <a:pt x="6" y="14"/>
                </a:lnTo>
                <a:lnTo>
                  <a:pt x="6" y="12"/>
                </a:lnTo>
                <a:lnTo>
                  <a:pt x="4" y="10"/>
                </a:lnTo>
                <a:lnTo>
                  <a:pt x="4" y="10"/>
                </a:lnTo>
                <a:lnTo>
                  <a:pt x="4" y="8"/>
                </a:lnTo>
                <a:lnTo>
                  <a:pt x="4" y="8"/>
                </a:lnTo>
                <a:lnTo>
                  <a:pt x="4" y="6"/>
                </a:lnTo>
                <a:lnTo>
                  <a:pt x="6" y="4"/>
                </a:lnTo>
                <a:lnTo>
                  <a:pt x="6" y="4"/>
                </a:lnTo>
                <a:lnTo>
                  <a:pt x="6" y="2"/>
                </a:lnTo>
                <a:lnTo>
                  <a:pt x="6" y="2"/>
                </a:lnTo>
                <a:lnTo>
                  <a:pt x="14" y="2"/>
                </a:lnTo>
                <a:lnTo>
                  <a:pt x="18" y="2"/>
                </a:lnTo>
                <a:lnTo>
                  <a:pt x="22" y="2"/>
                </a:lnTo>
                <a:lnTo>
                  <a:pt x="24" y="2"/>
                </a:lnTo>
                <a:lnTo>
                  <a:pt x="24" y="2"/>
                </a:lnTo>
                <a:lnTo>
                  <a:pt x="26" y="2"/>
                </a:lnTo>
                <a:lnTo>
                  <a:pt x="26" y="2"/>
                </a:lnTo>
                <a:lnTo>
                  <a:pt x="30" y="2"/>
                </a:lnTo>
                <a:lnTo>
                  <a:pt x="32" y="2"/>
                </a:lnTo>
                <a:lnTo>
                  <a:pt x="34" y="2"/>
                </a:lnTo>
                <a:lnTo>
                  <a:pt x="36" y="2"/>
                </a:lnTo>
                <a:lnTo>
                  <a:pt x="36" y="2"/>
                </a:lnTo>
                <a:lnTo>
                  <a:pt x="36" y="2"/>
                </a:lnTo>
                <a:lnTo>
                  <a:pt x="38" y="4"/>
                </a:lnTo>
                <a:lnTo>
                  <a:pt x="38" y="4"/>
                </a:lnTo>
                <a:lnTo>
                  <a:pt x="42" y="0"/>
                </a:lnTo>
                <a:lnTo>
                  <a:pt x="42" y="0"/>
                </a:lnTo>
                <a:lnTo>
                  <a:pt x="44" y="0"/>
                </a:lnTo>
                <a:lnTo>
                  <a:pt x="44" y="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5" name="Freeform 191"/>
          <p:cNvSpPr>
            <a:spLocks/>
          </p:cNvSpPr>
          <p:nvPr/>
        </p:nvSpPr>
        <p:spPr bwMode="auto">
          <a:xfrm>
            <a:off x="5407025" y="2484438"/>
            <a:ext cx="155575" cy="66675"/>
          </a:xfrm>
          <a:custGeom>
            <a:avLst/>
            <a:gdLst/>
            <a:ahLst/>
            <a:cxnLst>
              <a:cxn ang="0">
                <a:pos x="2" y="0"/>
              </a:cxn>
              <a:cxn ang="0">
                <a:pos x="4" y="0"/>
              </a:cxn>
              <a:cxn ang="0">
                <a:pos x="8" y="0"/>
              </a:cxn>
              <a:cxn ang="0">
                <a:pos x="10" y="0"/>
              </a:cxn>
              <a:cxn ang="0">
                <a:pos x="12" y="2"/>
              </a:cxn>
              <a:cxn ang="0">
                <a:pos x="14" y="2"/>
              </a:cxn>
              <a:cxn ang="0">
                <a:pos x="20" y="4"/>
              </a:cxn>
              <a:cxn ang="0">
                <a:pos x="30" y="6"/>
              </a:cxn>
              <a:cxn ang="0">
                <a:pos x="34" y="6"/>
              </a:cxn>
              <a:cxn ang="0">
                <a:pos x="36" y="6"/>
              </a:cxn>
              <a:cxn ang="0">
                <a:pos x="40" y="8"/>
              </a:cxn>
              <a:cxn ang="0">
                <a:pos x="46" y="10"/>
              </a:cxn>
              <a:cxn ang="0">
                <a:pos x="50" y="12"/>
              </a:cxn>
              <a:cxn ang="0">
                <a:pos x="52" y="12"/>
              </a:cxn>
              <a:cxn ang="0">
                <a:pos x="52" y="14"/>
              </a:cxn>
              <a:cxn ang="0">
                <a:pos x="60" y="14"/>
              </a:cxn>
              <a:cxn ang="0">
                <a:pos x="64" y="14"/>
              </a:cxn>
              <a:cxn ang="0">
                <a:pos x="66" y="14"/>
              </a:cxn>
              <a:cxn ang="0">
                <a:pos x="68" y="12"/>
              </a:cxn>
              <a:cxn ang="0">
                <a:pos x="70" y="14"/>
              </a:cxn>
              <a:cxn ang="0">
                <a:pos x="72" y="14"/>
              </a:cxn>
              <a:cxn ang="0">
                <a:pos x="74" y="16"/>
              </a:cxn>
              <a:cxn ang="0">
                <a:pos x="78" y="16"/>
              </a:cxn>
              <a:cxn ang="0">
                <a:pos x="80" y="18"/>
              </a:cxn>
              <a:cxn ang="0">
                <a:pos x="80" y="22"/>
              </a:cxn>
              <a:cxn ang="0">
                <a:pos x="90" y="26"/>
              </a:cxn>
              <a:cxn ang="0">
                <a:pos x="92" y="28"/>
              </a:cxn>
              <a:cxn ang="0">
                <a:pos x="88" y="30"/>
              </a:cxn>
              <a:cxn ang="0">
                <a:pos x="90" y="32"/>
              </a:cxn>
              <a:cxn ang="0">
                <a:pos x="96" y="36"/>
              </a:cxn>
              <a:cxn ang="0">
                <a:pos x="96" y="40"/>
              </a:cxn>
              <a:cxn ang="0">
                <a:pos x="92" y="40"/>
              </a:cxn>
              <a:cxn ang="0">
                <a:pos x="90" y="38"/>
              </a:cxn>
              <a:cxn ang="0">
                <a:pos x="88" y="40"/>
              </a:cxn>
              <a:cxn ang="0">
                <a:pos x="84" y="38"/>
              </a:cxn>
              <a:cxn ang="0">
                <a:pos x="82" y="36"/>
              </a:cxn>
              <a:cxn ang="0">
                <a:pos x="76" y="36"/>
              </a:cxn>
              <a:cxn ang="0">
                <a:pos x="72" y="38"/>
              </a:cxn>
              <a:cxn ang="0">
                <a:pos x="68" y="38"/>
              </a:cxn>
              <a:cxn ang="0">
                <a:pos x="62" y="38"/>
              </a:cxn>
              <a:cxn ang="0">
                <a:pos x="58" y="40"/>
              </a:cxn>
              <a:cxn ang="0">
                <a:pos x="56" y="40"/>
              </a:cxn>
              <a:cxn ang="0">
                <a:pos x="54" y="40"/>
              </a:cxn>
              <a:cxn ang="0">
                <a:pos x="48" y="36"/>
              </a:cxn>
              <a:cxn ang="0">
                <a:pos x="42" y="32"/>
              </a:cxn>
              <a:cxn ang="0">
                <a:pos x="40" y="34"/>
              </a:cxn>
              <a:cxn ang="0">
                <a:pos x="36" y="34"/>
              </a:cxn>
              <a:cxn ang="0">
                <a:pos x="32" y="34"/>
              </a:cxn>
              <a:cxn ang="0">
                <a:pos x="28" y="34"/>
              </a:cxn>
              <a:cxn ang="0">
                <a:pos x="28" y="30"/>
              </a:cxn>
              <a:cxn ang="0">
                <a:pos x="26" y="24"/>
              </a:cxn>
              <a:cxn ang="0">
                <a:pos x="24" y="20"/>
              </a:cxn>
              <a:cxn ang="0">
                <a:pos x="24" y="16"/>
              </a:cxn>
              <a:cxn ang="0">
                <a:pos x="22" y="14"/>
              </a:cxn>
              <a:cxn ang="0">
                <a:pos x="18" y="12"/>
              </a:cxn>
              <a:cxn ang="0">
                <a:pos x="16" y="10"/>
              </a:cxn>
              <a:cxn ang="0">
                <a:pos x="12" y="8"/>
              </a:cxn>
              <a:cxn ang="0">
                <a:pos x="6" y="6"/>
              </a:cxn>
              <a:cxn ang="0">
                <a:pos x="2" y="2"/>
              </a:cxn>
            </a:cxnLst>
            <a:rect l="0" t="0" r="r" b="b"/>
            <a:pathLst>
              <a:path w="98" h="42">
                <a:moveTo>
                  <a:pt x="0" y="2"/>
                </a:moveTo>
                <a:lnTo>
                  <a:pt x="0" y="2"/>
                </a:lnTo>
                <a:lnTo>
                  <a:pt x="0" y="2"/>
                </a:lnTo>
                <a:lnTo>
                  <a:pt x="2" y="0"/>
                </a:lnTo>
                <a:lnTo>
                  <a:pt x="2" y="0"/>
                </a:lnTo>
                <a:lnTo>
                  <a:pt x="2" y="0"/>
                </a:lnTo>
                <a:lnTo>
                  <a:pt x="2" y="0"/>
                </a:lnTo>
                <a:lnTo>
                  <a:pt x="2" y="0"/>
                </a:lnTo>
                <a:lnTo>
                  <a:pt x="4" y="0"/>
                </a:lnTo>
                <a:lnTo>
                  <a:pt x="4" y="0"/>
                </a:lnTo>
                <a:lnTo>
                  <a:pt x="4" y="0"/>
                </a:lnTo>
                <a:lnTo>
                  <a:pt x="4" y="0"/>
                </a:lnTo>
                <a:lnTo>
                  <a:pt x="6" y="0"/>
                </a:lnTo>
                <a:lnTo>
                  <a:pt x="6" y="0"/>
                </a:lnTo>
                <a:lnTo>
                  <a:pt x="8" y="0"/>
                </a:lnTo>
                <a:lnTo>
                  <a:pt x="8" y="0"/>
                </a:lnTo>
                <a:lnTo>
                  <a:pt x="8" y="0"/>
                </a:lnTo>
                <a:lnTo>
                  <a:pt x="8" y="0"/>
                </a:lnTo>
                <a:lnTo>
                  <a:pt x="10" y="0"/>
                </a:lnTo>
                <a:lnTo>
                  <a:pt x="10" y="0"/>
                </a:lnTo>
                <a:lnTo>
                  <a:pt x="10" y="0"/>
                </a:lnTo>
                <a:lnTo>
                  <a:pt x="10" y="0"/>
                </a:lnTo>
                <a:lnTo>
                  <a:pt x="10" y="2"/>
                </a:lnTo>
                <a:lnTo>
                  <a:pt x="12" y="2"/>
                </a:lnTo>
                <a:lnTo>
                  <a:pt x="12" y="2"/>
                </a:lnTo>
                <a:lnTo>
                  <a:pt x="12" y="2"/>
                </a:lnTo>
                <a:lnTo>
                  <a:pt x="14" y="2"/>
                </a:lnTo>
                <a:lnTo>
                  <a:pt x="14" y="2"/>
                </a:lnTo>
                <a:lnTo>
                  <a:pt x="14" y="2"/>
                </a:lnTo>
                <a:lnTo>
                  <a:pt x="14" y="2"/>
                </a:lnTo>
                <a:lnTo>
                  <a:pt x="16" y="2"/>
                </a:lnTo>
                <a:lnTo>
                  <a:pt x="16" y="2"/>
                </a:lnTo>
                <a:lnTo>
                  <a:pt x="16" y="2"/>
                </a:lnTo>
                <a:lnTo>
                  <a:pt x="16" y="2"/>
                </a:lnTo>
                <a:lnTo>
                  <a:pt x="20" y="4"/>
                </a:lnTo>
                <a:lnTo>
                  <a:pt x="22" y="6"/>
                </a:lnTo>
                <a:lnTo>
                  <a:pt x="22" y="6"/>
                </a:lnTo>
                <a:lnTo>
                  <a:pt x="28" y="6"/>
                </a:lnTo>
                <a:lnTo>
                  <a:pt x="30" y="6"/>
                </a:lnTo>
                <a:lnTo>
                  <a:pt x="30" y="6"/>
                </a:lnTo>
                <a:lnTo>
                  <a:pt x="30" y="6"/>
                </a:lnTo>
                <a:lnTo>
                  <a:pt x="32" y="6"/>
                </a:lnTo>
                <a:lnTo>
                  <a:pt x="32" y="6"/>
                </a:lnTo>
                <a:lnTo>
                  <a:pt x="32" y="6"/>
                </a:lnTo>
                <a:lnTo>
                  <a:pt x="34" y="6"/>
                </a:lnTo>
                <a:lnTo>
                  <a:pt x="34" y="6"/>
                </a:lnTo>
                <a:lnTo>
                  <a:pt x="34" y="6"/>
                </a:lnTo>
                <a:lnTo>
                  <a:pt x="34" y="6"/>
                </a:lnTo>
                <a:lnTo>
                  <a:pt x="36" y="6"/>
                </a:lnTo>
                <a:lnTo>
                  <a:pt x="36" y="6"/>
                </a:lnTo>
                <a:lnTo>
                  <a:pt x="36" y="6"/>
                </a:lnTo>
                <a:lnTo>
                  <a:pt x="36" y="6"/>
                </a:lnTo>
                <a:lnTo>
                  <a:pt x="38" y="6"/>
                </a:lnTo>
                <a:lnTo>
                  <a:pt x="40" y="6"/>
                </a:lnTo>
                <a:lnTo>
                  <a:pt x="40" y="8"/>
                </a:lnTo>
                <a:lnTo>
                  <a:pt x="42" y="8"/>
                </a:lnTo>
                <a:lnTo>
                  <a:pt x="44" y="10"/>
                </a:lnTo>
                <a:lnTo>
                  <a:pt x="44" y="10"/>
                </a:lnTo>
                <a:lnTo>
                  <a:pt x="44" y="10"/>
                </a:lnTo>
                <a:lnTo>
                  <a:pt x="46" y="10"/>
                </a:lnTo>
                <a:lnTo>
                  <a:pt x="48" y="10"/>
                </a:lnTo>
                <a:lnTo>
                  <a:pt x="48" y="10"/>
                </a:lnTo>
                <a:lnTo>
                  <a:pt x="50" y="12"/>
                </a:lnTo>
                <a:lnTo>
                  <a:pt x="50" y="12"/>
                </a:lnTo>
                <a:lnTo>
                  <a:pt x="50" y="12"/>
                </a:lnTo>
                <a:lnTo>
                  <a:pt x="50" y="12"/>
                </a:lnTo>
                <a:lnTo>
                  <a:pt x="50" y="12"/>
                </a:lnTo>
                <a:lnTo>
                  <a:pt x="52" y="12"/>
                </a:lnTo>
                <a:lnTo>
                  <a:pt x="52" y="12"/>
                </a:lnTo>
                <a:lnTo>
                  <a:pt x="52" y="12"/>
                </a:lnTo>
                <a:lnTo>
                  <a:pt x="54" y="14"/>
                </a:lnTo>
                <a:lnTo>
                  <a:pt x="54" y="14"/>
                </a:lnTo>
                <a:lnTo>
                  <a:pt x="54" y="14"/>
                </a:lnTo>
                <a:lnTo>
                  <a:pt x="52" y="14"/>
                </a:lnTo>
                <a:lnTo>
                  <a:pt x="52" y="14"/>
                </a:lnTo>
                <a:lnTo>
                  <a:pt x="54" y="16"/>
                </a:lnTo>
                <a:lnTo>
                  <a:pt x="56" y="16"/>
                </a:lnTo>
                <a:lnTo>
                  <a:pt x="58" y="16"/>
                </a:lnTo>
                <a:lnTo>
                  <a:pt x="60" y="14"/>
                </a:lnTo>
                <a:lnTo>
                  <a:pt x="60" y="14"/>
                </a:lnTo>
                <a:lnTo>
                  <a:pt x="60" y="14"/>
                </a:lnTo>
                <a:lnTo>
                  <a:pt x="62" y="14"/>
                </a:lnTo>
                <a:lnTo>
                  <a:pt x="62" y="14"/>
                </a:lnTo>
                <a:lnTo>
                  <a:pt x="64" y="12"/>
                </a:lnTo>
                <a:lnTo>
                  <a:pt x="64" y="14"/>
                </a:lnTo>
                <a:lnTo>
                  <a:pt x="64" y="14"/>
                </a:lnTo>
                <a:lnTo>
                  <a:pt x="64" y="14"/>
                </a:lnTo>
                <a:lnTo>
                  <a:pt x="64" y="14"/>
                </a:lnTo>
                <a:lnTo>
                  <a:pt x="64" y="14"/>
                </a:lnTo>
                <a:lnTo>
                  <a:pt x="66" y="14"/>
                </a:lnTo>
                <a:lnTo>
                  <a:pt x="66" y="14"/>
                </a:lnTo>
                <a:lnTo>
                  <a:pt x="66" y="14"/>
                </a:lnTo>
                <a:lnTo>
                  <a:pt x="66" y="14"/>
                </a:lnTo>
                <a:lnTo>
                  <a:pt x="68" y="14"/>
                </a:lnTo>
                <a:lnTo>
                  <a:pt x="68" y="12"/>
                </a:lnTo>
                <a:lnTo>
                  <a:pt x="68" y="12"/>
                </a:lnTo>
                <a:lnTo>
                  <a:pt x="68" y="14"/>
                </a:lnTo>
                <a:lnTo>
                  <a:pt x="68" y="14"/>
                </a:lnTo>
                <a:lnTo>
                  <a:pt x="70" y="14"/>
                </a:lnTo>
                <a:lnTo>
                  <a:pt x="70" y="14"/>
                </a:lnTo>
                <a:lnTo>
                  <a:pt x="70" y="14"/>
                </a:lnTo>
                <a:lnTo>
                  <a:pt x="70" y="14"/>
                </a:lnTo>
                <a:lnTo>
                  <a:pt x="70" y="14"/>
                </a:lnTo>
                <a:lnTo>
                  <a:pt x="72" y="14"/>
                </a:lnTo>
                <a:lnTo>
                  <a:pt x="72" y="14"/>
                </a:lnTo>
                <a:lnTo>
                  <a:pt x="72" y="14"/>
                </a:lnTo>
                <a:lnTo>
                  <a:pt x="72" y="14"/>
                </a:lnTo>
                <a:lnTo>
                  <a:pt x="74" y="16"/>
                </a:lnTo>
                <a:lnTo>
                  <a:pt x="74" y="16"/>
                </a:lnTo>
                <a:lnTo>
                  <a:pt x="74" y="16"/>
                </a:lnTo>
                <a:lnTo>
                  <a:pt x="74" y="16"/>
                </a:lnTo>
                <a:lnTo>
                  <a:pt x="76" y="16"/>
                </a:lnTo>
                <a:lnTo>
                  <a:pt x="76" y="16"/>
                </a:lnTo>
                <a:lnTo>
                  <a:pt x="76" y="16"/>
                </a:lnTo>
                <a:lnTo>
                  <a:pt x="78" y="16"/>
                </a:lnTo>
                <a:lnTo>
                  <a:pt x="78" y="16"/>
                </a:lnTo>
                <a:lnTo>
                  <a:pt x="80" y="18"/>
                </a:lnTo>
                <a:lnTo>
                  <a:pt x="80" y="18"/>
                </a:lnTo>
                <a:lnTo>
                  <a:pt x="80" y="18"/>
                </a:lnTo>
                <a:lnTo>
                  <a:pt x="80" y="18"/>
                </a:lnTo>
                <a:lnTo>
                  <a:pt x="80" y="18"/>
                </a:lnTo>
                <a:lnTo>
                  <a:pt x="80" y="20"/>
                </a:lnTo>
                <a:lnTo>
                  <a:pt x="80" y="20"/>
                </a:lnTo>
                <a:lnTo>
                  <a:pt x="80" y="22"/>
                </a:lnTo>
                <a:lnTo>
                  <a:pt x="80" y="22"/>
                </a:lnTo>
                <a:lnTo>
                  <a:pt x="80" y="22"/>
                </a:lnTo>
                <a:lnTo>
                  <a:pt x="84" y="26"/>
                </a:lnTo>
                <a:lnTo>
                  <a:pt x="86" y="26"/>
                </a:lnTo>
                <a:lnTo>
                  <a:pt x="88" y="26"/>
                </a:lnTo>
                <a:lnTo>
                  <a:pt x="90" y="26"/>
                </a:lnTo>
                <a:lnTo>
                  <a:pt x="90" y="26"/>
                </a:lnTo>
                <a:lnTo>
                  <a:pt x="92" y="28"/>
                </a:lnTo>
                <a:lnTo>
                  <a:pt x="92" y="28"/>
                </a:lnTo>
                <a:lnTo>
                  <a:pt x="92" y="28"/>
                </a:lnTo>
                <a:lnTo>
                  <a:pt x="92" y="28"/>
                </a:lnTo>
                <a:lnTo>
                  <a:pt x="90" y="30"/>
                </a:lnTo>
                <a:lnTo>
                  <a:pt x="90" y="30"/>
                </a:lnTo>
                <a:lnTo>
                  <a:pt x="90" y="30"/>
                </a:lnTo>
                <a:lnTo>
                  <a:pt x="90" y="30"/>
                </a:lnTo>
                <a:lnTo>
                  <a:pt x="88" y="30"/>
                </a:lnTo>
                <a:lnTo>
                  <a:pt x="88" y="30"/>
                </a:lnTo>
                <a:lnTo>
                  <a:pt x="88" y="30"/>
                </a:lnTo>
                <a:lnTo>
                  <a:pt x="88" y="30"/>
                </a:lnTo>
                <a:lnTo>
                  <a:pt x="88" y="30"/>
                </a:lnTo>
                <a:lnTo>
                  <a:pt x="90" y="32"/>
                </a:lnTo>
                <a:lnTo>
                  <a:pt x="90" y="32"/>
                </a:lnTo>
                <a:lnTo>
                  <a:pt x="92" y="34"/>
                </a:lnTo>
                <a:lnTo>
                  <a:pt x="94" y="36"/>
                </a:lnTo>
                <a:lnTo>
                  <a:pt x="94" y="36"/>
                </a:lnTo>
                <a:lnTo>
                  <a:pt x="96" y="36"/>
                </a:lnTo>
                <a:lnTo>
                  <a:pt x="96" y="36"/>
                </a:lnTo>
                <a:lnTo>
                  <a:pt x="96" y="36"/>
                </a:lnTo>
                <a:lnTo>
                  <a:pt x="98" y="38"/>
                </a:lnTo>
                <a:lnTo>
                  <a:pt x="96" y="38"/>
                </a:lnTo>
                <a:lnTo>
                  <a:pt x="96" y="40"/>
                </a:lnTo>
                <a:lnTo>
                  <a:pt x="96" y="40"/>
                </a:lnTo>
                <a:lnTo>
                  <a:pt x="96" y="42"/>
                </a:lnTo>
                <a:lnTo>
                  <a:pt x="94" y="42"/>
                </a:lnTo>
                <a:lnTo>
                  <a:pt x="94" y="40"/>
                </a:lnTo>
                <a:lnTo>
                  <a:pt x="92" y="40"/>
                </a:lnTo>
                <a:lnTo>
                  <a:pt x="92" y="40"/>
                </a:lnTo>
                <a:lnTo>
                  <a:pt x="92" y="40"/>
                </a:lnTo>
                <a:lnTo>
                  <a:pt x="92" y="40"/>
                </a:lnTo>
                <a:lnTo>
                  <a:pt x="90" y="38"/>
                </a:lnTo>
                <a:lnTo>
                  <a:pt x="90" y="38"/>
                </a:lnTo>
                <a:lnTo>
                  <a:pt x="88" y="40"/>
                </a:lnTo>
                <a:lnTo>
                  <a:pt x="88" y="40"/>
                </a:lnTo>
                <a:lnTo>
                  <a:pt x="88" y="40"/>
                </a:lnTo>
                <a:lnTo>
                  <a:pt x="88" y="40"/>
                </a:lnTo>
                <a:lnTo>
                  <a:pt x="88" y="40"/>
                </a:lnTo>
                <a:lnTo>
                  <a:pt x="86" y="38"/>
                </a:lnTo>
                <a:lnTo>
                  <a:pt x="86" y="38"/>
                </a:lnTo>
                <a:lnTo>
                  <a:pt x="86" y="38"/>
                </a:lnTo>
                <a:lnTo>
                  <a:pt x="86" y="38"/>
                </a:lnTo>
                <a:lnTo>
                  <a:pt x="84" y="38"/>
                </a:lnTo>
                <a:lnTo>
                  <a:pt x="84" y="38"/>
                </a:lnTo>
                <a:lnTo>
                  <a:pt x="84" y="38"/>
                </a:lnTo>
                <a:lnTo>
                  <a:pt x="84" y="36"/>
                </a:lnTo>
                <a:lnTo>
                  <a:pt x="84" y="36"/>
                </a:lnTo>
                <a:lnTo>
                  <a:pt x="82" y="36"/>
                </a:lnTo>
                <a:lnTo>
                  <a:pt x="78" y="34"/>
                </a:lnTo>
                <a:lnTo>
                  <a:pt x="78" y="34"/>
                </a:lnTo>
                <a:lnTo>
                  <a:pt x="78" y="34"/>
                </a:lnTo>
                <a:lnTo>
                  <a:pt x="76" y="34"/>
                </a:lnTo>
                <a:lnTo>
                  <a:pt x="76" y="36"/>
                </a:lnTo>
                <a:lnTo>
                  <a:pt x="76" y="36"/>
                </a:lnTo>
                <a:lnTo>
                  <a:pt x="74" y="36"/>
                </a:lnTo>
                <a:lnTo>
                  <a:pt x="74" y="38"/>
                </a:lnTo>
                <a:lnTo>
                  <a:pt x="74" y="38"/>
                </a:lnTo>
                <a:lnTo>
                  <a:pt x="72" y="38"/>
                </a:lnTo>
                <a:lnTo>
                  <a:pt x="72" y="38"/>
                </a:lnTo>
                <a:lnTo>
                  <a:pt x="72" y="38"/>
                </a:lnTo>
                <a:lnTo>
                  <a:pt x="70" y="38"/>
                </a:lnTo>
                <a:lnTo>
                  <a:pt x="68" y="38"/>
                </a:lnTo>
                <a:lnTo>
                  <a:pt x="68" y="38"/>
                </a:lnTo>
                <a:lnTo>
                  <a:pt x="66" y="38"/>
                </a:lnTo>
                <a:lnTo>
                  <a:pt x="66" y="38"/>
                </a:lnTo>
                <a:lnTo>
                  <a:pt x="64" y="38"/>
                </a:lnTo>
                <a:lnTo>
                  <a:pt x="64" y="38"/>
                </a:lnTo>
                <a:lnTo>
                  <a:pt x="62" y="38"/>
                </a:lnTo>
                <a:lnTo>
                  <a:pt x="62" y="38"/>
                </a:lnTo>
                <a:lnTo>
                  <a:pt x="60" y="40"/>
                </a:lnTo>
                <a:lnTo>
                  <a:pt x="60" y="40"/>
                </a:lnTo>
                <a:lnTo>
                  <a:pt x="58" y="40"/>
                </a:lnTo>
                <a:lnTo>
                  <a:pt x="58" y="40"/>
                </a:lnTo>
                <a:lnTo>
                  <a:pt x="58" y="40"/>
                </a:lnTo>
                <a:lnTo>
                  <a:pt x="58" y="40"/>
                </a:lnTo>
                <a:lnTo>
                  <a:pt x="58" y="40"/>
                </a:lnTo>
                <a:lnTo>
                  <a:pt x="56" y="40"/>
                </a:lnTo>
                <a:lnTo>
                  <a:pt x="56" y="40"/>
                </a:lnTo>
                <a:lnTo>
                  <a:pt x="56" y="40"/>
                </a:lnTo>
                <a:lnTo>
                  <a:pt x="54" y="40"/>
                </a:lnTo>
                <a:lnTo>
                  <a:pt x="54" y="40"/>
                </a:lnTo>
                <a:lnTo>
                  <a:pt x="54" y="40"/>
                </a:lnTo>
                <a:lnTo>
                  <a:pt x="54" y="40"/>
                </a:lnTo>
                <a:lnTo>
                  <a:pt x="54" y="38"/>
                </a:lnTo>
                <a:lnTo>
                  <a:pt x="52" y="38"/>
                </a:lnTo>
                <a:lnTo>
                  <a:pt x="52" y="38"/>
                </a:lnTo>
                <a:lnTo>
                  <a:pt x="50" y="38"/>
                </a:lnTo>
                <a:lnTo>
                  <a:pt x="48" y="36"/>
                </a:lnTo>
                <a:lnTo>
                  <a:pt x="48" y="36"/>
                </a:lnTo>
                <a:lnTo>
                  <a:pt x="46" y="36"/>
                </a:lnTo>
                <a:lnTo>
                  <a:pt x="44" y="34"/>
                </a:lnTo>
                <a:lnTo>
                  <a:pt x="44" y="32"/>
                </a:lnTo>
                <a:lnTo>
                  <a:pt x="42" y="32"/>
                </a:lnTo>
                <a:lnTo>
                  <a:pt x="42" y="32"/>
                </a:lnTo>
                <a:lnTo>
                  <a:pt x="40" y="32"/>
                </a:lnTo>
                <a:lnTo>
                  <a:pt x="40" y="32"/>
                </a:lnTo>
                <a:lnTo>
                  <a:pt x="40" y="34"/>
                </a:lnTo>
                <a:lnTo>
                  <a:pt x="40" y="34"/>
                </a:lnTo>
                <a:lnTo>
                  <a:pt x="40" y="34"/>
                </a:lnTo>
                <a:lnTo>
                  <a:pt x="40" y="34"/>
                </a:lnTo>
                <a:lnTo>
                  <a:pt x="38" y="34"/>
                </a:lnTo>
                <a:lnTo>
                  <a:pt x="38" y="34"/>
                </a:lnTo>
                <a:lnTo>
                  <a:pt x="36" y="34"/>
                </a:lnTo>
                <a:lnTo>
                  <a:pt x="36" y="34"/>
                </a:lnTo>
                <a:lnTo>
                  <a:pt x="34" y="34"/>
                </a:lnTo>
                <a:lnTo>
                  <a:pt x="32" y="34"/>
                </a:lnTo>
                <a:lnTo>
                  <a:pt x="32" y="34"/>
                </a:lnTo>
                <a:lnTo>
                  <a:pt x="32" y="34"/>
                </a:lnTo>
                <a:lnTo>
                  <a:pt x="32" y="34"/>
                </a:lnTo>
                <a:lnTo>
                  <a:pt x="30" y="34"/>
                </a:lnTo>
                <a:lnTo>
                  <a:pt x="30" y="34"/>
                </a:lnTo>
                <a:lnTo>
                  <a:pt x="30" y="34"/>
                </a:lnTo>
                <a:lnTo>
                  <a:pt x="28" y="34"/>
                </a:lnTo>
                <a:lnTo>
                  <a:pt x="26" y="34"/>
                </a:lnTo>
                <a:lnTo>
                  <a:pt x="28" y="32"/>
                </a:lnTo>
                <a:lnTo>
                  <a:pt x="28" y="32"/>
                </a:lnTo>
                <a:lnTo>
                  <a:pt x="28" y="30"/>
                </a:lnTo>
                <a:lnTo>
                  <a:pt x="28" y="30"/>
                </a:lnTo>
                <a:lnTo>
                  <a:pt x="28" y="28"/>
                </a:lnTo>
                <a:lnTo>
                  <a:pt x="28" y="28"/>
                </a:lnTo>
                <a:lnTo>
                  <a:pt x="28" y="28"/>
                </a:lnTo>
                <a:lnTo>
                  <a:pt x="28" y="26"/>
                </a:lnTo>
                <a:lnTo>
                  <a:pt x="26" y="24"/>
                </a:lnTo>
                <a:lnTo>
                  <a:pt x="26" y="24"/>
                </a:lnTo>
                <a:lnTo>
                  <a:pt x="26" y="22"/>
                </a:lnTo>
                <a:lnTo>
                  <a:pt x="26" y="22"/>
                </a:lnTo>
                <a:lnTo>
                  <a:pt x="26" y="22"/>
                </a:lnTo>
                <a:lnTo>
                  <a:pt x="24" y="20"/>
                </a:lnTo>
                <a:lnTo>
                  <a:pt x="24" y="18"/>
                </a:lnTo>
                <a:lnTo>
                  <a:pt x="24" y="18"/>
                </a:lnTo>
                <a:lnTo>
                  <a:pt x="24" y="18"/>
                </a:lnTo>
                <a:lnTo>
                  <a:pt x="24" y="16"/>
                </a:lnTo>
                <a:lnTo>
                  <a:pt x="24" y="16"/>
                </a:lnTo>
                <a:lnTo>
                  <a:pt x="22" y="16"/>
                </a:lnTo>
                <a:lnTo>
                  <a:pt x="22" y="14"/>
                </a:lnTo>
                <a:lnTo>
                  <a:pt x="22" y="14"/>
                </a:lnTo>
                <a:lnTo>
                  <a:pt x="22" y="14"/>
                </a:lnTo>
                <a:lnTo>
                  <a:pt x="22" y="14"/>
                </a:lnTo>
                <a:lnTo>
                  <a:pt x="22" y="14"/>
                </a:lnTo>
                <a:lnTo>
                  <a:pt x="20" y="14"/>
                </a:lnTo>
                <a:lnTo>
                  <a:pt x="18" y="12"/>
                </a:lnTo>
                <a:lnTo>
                  <a:pt x="18" y="12"/>
                </a:lnTo>
                <a:lnTo>
                  <a:pt x="18" y="12"/>
                </a:lnTo>
                <a:lnTo>
                  <a:pt x="16" y="12"/>
                </a:lnTo>
                <a:lnTo>
                  <a:pt x="16" y="10"/>
                </a:lnTo>
                <a:lnTo>
                  <a:pt x="16" y="10"/>
                </a:lnTo>
                <a:lnTo>
                  <a:pt x="16" y="10"/>
                </a:lnTo>
                <a:lnTo>
                  <a:pt x="16" y="10"/>
                </a:lnTo>
                <a:lnTo>
                  <a:pt x="14" y="10"/>
                </a:lnTo>
                <a:lnTo>
                  <a:pt x="14" y="10"/>
                </a:lnTo>
                <a:lnTo>
                  <a:pt x="14" y="10"/>
                </a:lnTo>
                <a:lnTo>
                  <a:pt x="14" y="8"/>
                </a:lnTo>
                <a:lnTo>
                  <a:pt x="12" y="8"/>
                </a:lnTo>
                <a:lnTo>
                  <a:pt x="12" y="8"/>
                </a:lnTo>
                <a:lnTo>
                  <a:pt x="12" y="8"/>
                </a:lnTo>
                <a:lnTo>
                  <a:pt x="12" y="8"/>
                </a:lnTo>
                <a:lnTo>
                  <a:pt x="10" y="8"/>
                </a:lnTo>
                <a:lnTo>
                  <a:pt x="6" y="6"/>
                </a:lnTo>
                <a:lnTo>
                  <a:pt x="4" y="4"/>
                </a:lnTo>
                <a:lnTo>
                  <a:pt x="4" y="4"/>
                </a:lnTo>
                <a:lnTo>
                  <a:pt x="4" y="4"/>
                </a:lnTo>
                <a:lnTo>
                  <a:pt x="2" y="4"/>
                </a:lnTo>
                <a:lnTo>
                  <a:pt x="2"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6" name="Freeform 192"/>
          <p:cNvSpPr>
            <a:spLocks noEditPoints="1"/>
          </p:cNvSpPr>
          <p:nvPr/>
        </p:nvSpPr>
        <p:spPr bwMode="auto">
          <a:xfrm>
            <a:off x="4403725" y="2049463"/>
            <a:ext cx="193675" cy="269875"/>
          </a:xfrm>
          <a:custGeom>
            <a:avLst/>
            <a:gdLst/>
            <a:ahLst/>
            <a:cxnLst>
              <a:cxn ang="0">
                <a:pos x="26" y="76"/>
              </a:cxn>
              <a:cxn ang="0">
                <a:pos x="12" y="52"/>
              </a:cxn>
              <a:cxn ang="0">
                <a:pos x="28" y="52"/>
              </a:cxn>
              <a:cxn ang="0">
                <a:pos x="90" y="2"/>
              </a:cxn>
              <a:cxn ang="0">
                <a:pos x="82" y="8"/>
              </a:cxn>
              <a:cxn ang="0">
                <a:pos x="18" y="104"/>
              </a:cxn>
              <a:cxn ang="0">
                <a:pos x="4" y="96"/>
              </a:cxn>
              <a:cxn ang="0">
                <a:pos x="26" y="88"/>
              </a:cxn>
              <a:cxn ang="0">
                <a:pos x="32" y="98"/>
              </a:cxn>
              <a:cxn ang="0">
                <a:pos x="26" y="104"/>
              </a:cxn>
              <a:cxn ang="0">
                <a:pos x="110" y="146"/>
              </a:cxn>
              <a:cxn ang="0">
                <a:pos x="56" y="34"/>
              </a:cxn>
              <a:cxn ang="0">
                <a:pos x="48" y="46"/>
              </a:cxn>
              <a:cxn ang="0">
                <a:pos x="52" y="48"/>
              </a:cxn>
              <a:cxn ang="0">
                <a:pos x="70" y="48"/>
              </a:cxn>
              <a:cxn ang="0">
                <a:pos x="72" y="62"/>
              </a:cxn>
              <a:cxn ang="0">
                <a:pos x="68" y="70"/>
              </a:cxn>
              <a:cxn ang="0">
                <a:pos x="66" y="74"/>
              </a:cxn>
              <a:cxn ang="0">
                <a:pos x="88" y="96"/>
              </a:cxn>
              <a:cxn ang="0">
                <a:pos x="102" y="112"/>
              </a:cxn>
              <a:cxn ang="0">
                <a:pos x="98" y="110"/>
              </a:cxn>
              <a:cxn ang="0">
                <a:pos x="104" y="124"/>
              </a:cxn>
              <a:cxn ang="0">
                <a:pos x="122" y="130"/>
              </a:cxn>
              <a:cxn ang="0">
                <a:pos x="112" y="144"/>
              </a:cxn>
              <a:cxn ang="0">
                <a:pos x="114" y="148"/>
              </a:cxn>
              <a:cxn ang="0">
                <a:pos x="104" y="156"/>
              </a:cxn>
              <a:cxn ang="0">
                <a:pos x="84" y="156"/>
              </a:cxn>
              <a:cxn ang="0">
                <a:pos x="66" y="158"/>
              </a:cxn>
              <a:cxn ang="0">
                <a:pos x="48" y="164"/>
              </a:cxn>
              <a:cxn ang="0">
                <a:pos x="30" y="168"/>
              </a:cxn>
              <a:cxn ang="0">
                <a:pos x="44" y="156"/>
              </a:cxn>
              <a:cxn ang="0">
                <a:pos x="64" y="146"/>
              </a:cxn>
              <a:cxn ang="0">
                <a:pos x="56" y="146"/>
              </a:cxn>
              <a:cxn ang="0">
                <a:pos x="38" y="144"/>
              </a:cxn>
              <a:cxn ang="0">
                <a:pos x="42" y="136"/>
              </a:cxn>
              <a:cxn ang="0">
                <a:pos x="42" y="124"/>
              </a:cxn>
              <a:cxn ang="0">
                <a:pos x="62" y="116"/>
              </a:cxn>
              <a:cxn ang="0">
                <a:pos x="64" y="110"/>
              </a:cxn>
              <a:cxn ang="0">
                <a:pos x="64" y="90"/>
              </a:cxn>
              <a:cxn ang="0">
                <a:pos x="44" y="94"/>
              </a:cxn>
              <a:cxn ang="0">
                <a:pos x="38" y="90"/>
              </a:cxn>
              <a:cxn ang="0">
                <a:pos x="42" y="74"/>
              </a:cxn>
              <a:cxn ang="0">
                <a:pos x="36" y="72"/>
              </a:cxn>
              <a:cxn ang="0">
                <a:pos x="32" y="78"/>
              </a:cxn>
              <a:cxn ang="0">
                <a:pos x="40" y="66"/>
              </a:cxn>
              <a:cxn ang="0">
                <a:pos x="28" y="64"/>
              </a:cxn>
              <a:cxn ang="0">
                <a:pos x="32" y="60"/>
              </a:cxn>
              <a:cxn ang="0">
                <a:pos x="34" y="56"/>
              </a:cxn>
              <a:cxn ang="0">
                <a:pos x="30" y="50"/>
              </a:cxn>
              <a:cxn ang="0">
                <a:pos x="38" y="44"/>
              </a:cxn>
              <a:cxn ang="0">
                <a:pos x="66" y="30"/>
              </a:cxn>
              <a:cxn ang="0">
                <a:pos x="26" y="40"/>
              </a:cxn>
              <a:cxn ang="0">
                <a:pos x="22" y="42"/>
              </a:cxn>
              <a:cxn ang="0">
                <a:pos x="18" y="40"/>
              </a:cxn>
              <a:cxn ang="0">
                <a:pos x="32" y="54"/>
              </a:cxn>
              <a:cxn ang="0">
                <a:pos x="20" y="52"/>
              </a:cxn>
              <a:cxn ang="0">
                <a:pos x="12" y="48"/>
              </a:cxn>
              <a:cxn ang="0">
                <a:pos x="64" y="28"/>
              </a:cxn>
              <a:cxn ang="0">
                <a:pos x="36" y="82"/>
              </a:cxn>
              <a:cxn ang="0">
                <a:pos x="88" y="158"/>
              </a:cxn>
              <a:cxn ang="0">
                <a:pos x="24" y="68"/>
              </a:cxn>
              <a:cxn ang="0">
                <a:pos x="28" y="66"/>
              </a:cxn>
            </a:cxnLst>
            <a:rect l="0" t="0" r="r" b="b"/>
            <a:pathLst>
              <a:path w="122" h="170">
                <a:moveTo>
                  <a:pt x="26" y="76"/>
                </a:moveTo>
                <a:lnTo>
                  <a:pt x="26" y="76"/>
                </a:lnTo>
                <a:lnTo>
                  <a:pt x="26" y="78"/>
                </a:lnTo>
                <a:lnTo>
                  <a:pt x="26" y="78"/>
                </a:lnTo>
                <a:lnTo>
                  <a:pt x="26" y="78"/>
                </a:lnTo>
                <a:lnTo>
                  <a:pt x="28" y="78"/>
                </a:lnTo>
                <a:lnTo>
                  <a:pt x="28" y="78"/>
                </a:lnTo>
                <a:lnTo>
                  <a:pt x="28" y="78"/>
                </a:lnTo>
                <a:lnTo>
                  <a:pt x="28" y="80"/>
                </a:lnTo>
                <a:lnTo>
                  <a:pt x="26" y="80"/>
                </a:lnTo>
                <a:lnTo>
                  <a:pt x="24" y="80"/>
                </a:lnTo>
                <a:lnTo>
                  <a:pt x="24" y="80"/>
                </a:lnTo>
                <a:lnTo>
                  <a:pt x="24" y="80"/>
                </a:lnTo>
                <a:lnTo>
                  <a:pt x="24" y="80"/>
                </a:lnTo>
                <a:lnTo>
                  <a:pt x="24" y="80"/>
                </a:lnTo>
                <a:lnTo>
                  <a:pt x="24" y="78"/>
                </a:lnTo>
                <a:lnTo>
                  <a:pt x="24" y="78"/>
                </a:lnTo>
                <a:lnTo>
                  <a:pt x="24" y="78"/>
                </a:lnTo>
                <a:lnTo>
                  <a:pt x="24" y="78"/>
                </a:lnTo>
                <a:lnTo>
                  <a:pt x="24" y="78"/>
                </a:lnTo>
                <a:lnTo>
                  <a:pt x="24" y="78"/>
                </a:lnTo>
                <a:lnTo>
                  <a:pt x="24" y="78"/>
                </a:lnTo>
                <a:lnTo>
                  <a:pt x="24" y="78"/>
                </a:lnTo>
                <a:lnTo>
                  <a:pt x="24" y="78"/>
                </a:lnTo>
                <a:lnTo>
                  <a:pt x="22" y="78"/>
                </a:lnTo>
                <a:lnTo>
                  <a:pt x="22" y="78"/>
                </a:lnTo>
                <a:lnTo>
                  <a:pt x="22" y="78"/>
                </a:lnTo>
                <a:lnTo>
                  <a:pt x="22" y="80"/>
                </a:lnTo>
                <a:lnTo>
                  <a:pt x="22" y="80"/>
                </a:lnTo>
                <a:lnTo>
                  <a:pt x="22" y="80"/>
                </a:lnTo>
                <a:lnTo>
                  <a:pt x="22" y="80"/>
                </a:lnTo>
                <a:lnTo>
                  <a:pt x="22" y="78"/>
                </a:lnTo>
                <a:lnTo>
                  <a:pt x="22" y="78"/>
                </a:lnTo>
                <a:lnTo>
                  <a:pt x="22" y="78"/>
                </a:lnTo>
                <a:lnTo>
                  <a:pt x="22" y="76"/>
                </a:lnTo>
                <a:lnTo>
                  <a:pt x="24" y="76"/>
                </a:lnTo>
                <a:lnTo>
                  <a:pt x="24" y="76"/>
                </a:lnTo>
                <a:lnTo>
                  <a:pt x="26" y="76"/>
                </a:lnTo>
                <a:lnTo>
                  <a:pt x="26" y="76"/>
                </a:lnTo>
                <a:lnTo>
                  <a:pt x="26" y="74"/>
                </a:lnTo>
                <a:lnTo>
                  <a:pt x="26" y="76"/>
                </a:lnTo>
                <a:lnTo>
                  <a:pt x="26" y="76"/>
                </a:lnTo>
                <a:lnTo>
                  <a:pt x="26" y="76"/>
                </a:lnTo>
                <a:lnTo>
                  <a:pt x="26" y="76"/>
                </a:lnTo>
                <a:close/>
                <a:moveTo>
                  <a:pt x="70" y="24"/>
                </a:moveTo>
                <a:lnTo>
                  <a:pt x="70" y="24"/>
                </a:lnTo>
                <a:lnTo>
                  <a:pt x="70" y="24"/>
                </a:lnTo>
                <a:lnTo>
                  <a:pt x="70" y="24"/>
                </a:lnTo>
                <a:lnTo>
                  <a:pt x="70" y="24"/>
                </a:lnTo>
                <a:lnTo>
                  <a:pt x="70" y="24"/>
                </a:lnTo>
                <a:lnTo>
                  <a:pt x="70" y="22"/>
                </a:lnTo>
                <a:lnTo>
                  <a:pt x="70" y="22"/>
                </a:lnTo>
                <a:lnTo>
                  <a:pt x="72" y="22"/>
                </a:lnTo>
                <a:lnTo>
                  <a:pt x="72" y="22"/>
                </a:lnTo>
                <a:lnTo>
                  <a:pt x="72" y="24"/>
                </a:lnTo>
                <a:lnTo>
                  <a:pt x="72" y="24"/>
                </a:lnTo>
                <a:lnTo>
                  <a:pt x="70" y="24"/>
                </a:lnTo>
                <a:lnTo>
                  <a:pt x="70" y="24"/>
                </a:lnTo>
                <a:lnTo>
                  <a:pt x="70" y="24"/>
                </a:lnTo>
                <a:close/>
                <a:moveTo>
                  <a:pt x="92" y="2"/>
                </a:moveTo>
                <a:lnTo>
                  <a:pt x="92" y="2"/>
                </a:lnTo>
                <a:lnTo>
                  <a:pt x="90" y="2"/>
                </a:lnTo>
                <a:lnTo>
                  <a:pt x="90" y="2"/>
                </a:lnTo>
                <a:lnTo>
                  <a:pt x="90" y="2"/>
                </a:lnTo>
                <a:lnTo>
                  <a:pt x="90" y="0"/>
                </a:lnTo>
                <a:lnTo>
                  <a:pt x="90" y="0"/>
                </a:lnTo>
                <a:lnTo>
                  <a:pt x="92" y="0"/>
                </a:lnTo>
                <a:lnTo>
                  <a:pt x="92" y="0"/>
                </a:lnTo>
                <a:lnTo>
                  <a:pt x="92" y="0"/>
                </a:lnTo>
                <a:lnTo>
                  <a:pt x="92" y="0"/>
                </a:lnTo>
                <a:lnTo>
                  <a:pt x="92" y="2"/>
                </a:lnTo>
                <a:close/>
                <a:moveTo>
                  <a:pt x="14" y="52"/>
                </a:moveTo>
                <a:lnTo>
                  <a:pt x="14" y="52"/>
                </a:lnTo>
                <a:lnTo>
                  <a:pt x="12" y="52"/>
                </a:lnTo>
                <a:lnTo>
                  <a:pt x="12" y="52"/>
                </a:lnTo>
                <a:lnTo>
                  <a:pt x="12" y="52"/>
                </a:lnTo>
                <a:lnTo>
                  <a:pt x="12" y="52"/>
                </a:lnTo>
                <a:lnTo>
                  <a:pt x="12" y="52"/>
                </a:lnTo>
                <a:lnTo>
                  <a:pt x="12" y="50"/>
                </a:lnTo>
                <a:lnTo>
                  <a:pt x="14" y="50"/>
                </a:lnTo>
                <a:lnTo>
                  <a:pt x="14" y="50"/>
                </a:lnTo>
                <a:lnTo>
                  <a:pt x="14" y="52"/>
                </a:lnTo>
                <a:lnTo>
                  <a:pt x="14" y="52"/>
                </a:lnTo>
                <a:lnTo>
                  <a:pt x="14" y="52"/>
                </a:lnTo>
                <a:lnTo>
                  <a:pt x="14" y="52"/>
                </a:lnTo>
                <a:lnTo>
                  <a:pt x="14" y="52"/>
                </a:lnTo>
                <a:close/>
                <a:moveTo>
                  <a:pt x="28" y="76"/>
                </a:moveTo>
                <a:lnTo>
                  <a:pt x="28" y="78"/>
                </a:lnTo>
                <a:lnTo>
                  <a:pt x="28" y="78"/>
                </a:lnTo>
                <a:lnTo>
                  <a:pt x="28" y="78"/>
                </a:lnTo>
                <a:lnTo>
                  <a:pt x="26" y="76"/>
                </a:lnTo>
                <a:lnTo>
                  <a:pt x="26" y="76"/>
                </a:lnTo>
                <a:lnTo>
                  <a:pt x="26" y="76"/>
                </a:lnTo>
                <a:lnTo>
                  <a:pt x="26" y="76"/>
                </a:lnTo>
                <a:lnTo>
                  <a:pt x="26" y="76"/>
                </a:lnTo>
                <a:lnTo>
                  <a:pt x="26" y="76"/>
                </a:lnTo>
                <a:lnTo>
                  <a:pt x="28" y="74"/>
                </a:lnTo>
                <a:lnTo>
                  <a:pt x="28" y="74"/>
                </a:lnTo>
                <a:lnTo>
                  <a:pt x="30" y="74"/>
                </a:lnTo>
                <a:lnTo>
                  <a:pt x="30" y="72"/>
                </a:lnTo>
                <a:lnTo>
                  <a:pt x="30" y="72"/>
                </a:lnTo>
                <a:lnTo>
                  <a:pt x="32" y="72"/>
                </a:lnTo>
                <a:lnTo>
                  <a:pt x="32" y="72"/>
                </a:lnTo>
                <a:lnTo>
                  <a:pt x="32" y="72"/>
                </a:lnTo>
                <a:lnTo>
                  <a:pt x="32" y="72"/>
                </a:lnTo>
                <a:lnTo>
                  <a:pt x="32" y="72"/>
                </a:lnTo>
                <a:lnTo>
                  <a:pt x="32" y="72"/>
                </a:lnTo>
                <a:lnTo>
                  <a:pt x="32" y="72"/>
                </a:lnTo>
                <a:lnTo>
                  <a:pt x="32" y="72"/>
                </a:lnTo>
                <a:lnTo>
                  <a:pt x="30" y="74"/>
                </a:lnTo>
                <a:lnTo>
                  <a:pt x="30" y="74"/>
                </a:lnTo>
                <a:lnTo>
                  <a:pt x="30" y="76"/>
                </a:lnTo>
                <a:lnTo>
                  <a:pt x="28" y="76"/>
                </a:lnTo>
                <a:close/>
                <a:moveTo>
                  <a:pt x="28" y="54"/>
                </a:moveTo>
                <a:lnTo>
                  <a:pt x="28" y="54"/>
                </a:lnTo>
                <a:lnTo>
                  <a:pt x="28" y="54"/>
                </a:lnTo>
                <a:lnTo>
                  <a:pt x="28" y="52"/>
                </a:lnTo>
                <a:lnTo>
                  <a:pt x="28" y="52"/>
                </a:lnTo>
                <a:lnTo>
                  <a:pt x="28" y="52"/>
                </a:lnTo>
                <a:lnTo>
                  <a:pt x="28" y="52"/>
                </a:lnTo>
                <a:lnTo>
                  <a:pt x="28" y="50"/>
                </a:lnTo>
                <a:lnTo>
                  <a:pt x="28" y="50"/>
                </a:lnTo>
                <a:lnTo>
                  <a:pt x="30" y="50"/>
                </a:lnTo>
                <a:lnTo>
                  <a:pt x="28" y="54"/>
                </a:lnTo>
                <a:lnTo>
                  <a:pt x="28" y="54"/>
                </a:lnTo>
                <a:lnTo>
                  <a:pt x="28" y="54"/>
                </a:lnTo>
                <a:close/>
                <a:moveTo>
                  <a:pt x="20" y="66"/>
                </a:moveTo>
                <a:lnTo>
                  <a:pt x="20" y="66"/>
                </a:lnTo>
                <a:lnTo>
                  <a:pt x="18" y="66"/>
                </a:lnTo>
                <a:lnTo>
                  <a:pt x="18" y="66"/>
                </a:lnTo>
                <a:lnTo>
                  <a:pt x="18" y="66"/>
                </a:lnTo>
                <a:lnTo>
                  <a:pt x="18" y="66"/>
                </a:lnTo>
                <a:lnTo>
                  <a:pt x="18" y="68"/>
                </a:lnTo>
                <a:lnTo>
                  <a:pt x="16" y="68"/>
                </a:lnTo>
                <a:lnTo>
                  <a:pt x="16" y="66"/>
                </a:lnTo>
                <a:lnTo>
                  <a:pt x="16" y="66"/>
                </a:lnTo>
                <a:lnTo>
                  <a:pt x="16" y="66"/>
                </a:lnTo>
                <a:lnTo>
                  <a:pt x="16" y="66"/>
                </a:lnTo>
                <a:lnTo>
                  <a:pt x="20" y="66"/>
                </a:lnTo>
                <a:lnTo>
                  <a:pt x="20" y="66"/>
                </a:lnTo>
                <a:lnTo>
                  <a:pt x="20" y="66"/>
                </a:lnTo>
                <a:lnTo>
                  <a:pt x="20" y="66"/>
                </a:lnTo>
                <a:close/>
                <a:moveTo>
                  <a:pt x="88" y="4"/>
                </a:moveTo>
                <a:lnTo>
                  <a:pt x="88" y="4"/>
                </a:lnTo>
                <a:lnTo>
                  <a:pt x="88" y="4"/>
                </a:lnTo>
                <a:lnTo>
                  <a:pt x="88" y="4"/>
                </a:lnTo>
                <a:lnTo>
                  <a:pt x="88" y="4"/>
                </a:lnTo>
                <a:lnTo>
                  <a:pt x="88" y="4"/>
                </a:lnTo>
                <a:lnTo>
                  <a:pt x="88" y="2"/>
                </a:lnTo>
                <a:lnTo>
                  <a:pt x="88" y="2"/>
                </a:lnTo>
                <a:lnTo>
                  <a:pt x="88" y="2"/>
                </a:lnTo>
                <a:lnTo>
                  <a:pt x="88" y="2"/>
                </a:lnTo>
                <a:lnTo>
                  <a:pt x="88" y="2"/>
                </a:lnTo>
                <a:lnTo>
                  <a:pt x="88" y="2"/>
                </a:lnTo>
                <a:lnTo>
                  <a:pt x="90" y="2"/>
                </a:lnTo>
                <a:lnTo>
                  <a:pt x="90" y="2"/>
                </a:lnTo>
                <a:lnTo>
                  <a:pt x="88" y="4"/>
                </a:lnTo>
                <a:lnTo>
                  <a:pt x="88" y="4"/>
                </a:lnTo>
                <a:close/>
                <a:moveTo>
                  <a:pt x="88" y="8"/>
                </a:moveTo>
                <a:lnTo>
                  <a:pt x="88" y="8"/>
                </a:lnTo>
                <a:lnTo>
                  <a:pt x="86" y="8"/>
                </a:lnTo>
                <a:lnTo>
                  <a:pt x="86" y="8"/>
                </a:lnTo>
                <a:lnTo>
                  <a:pt x="86" y="8"/>
                </a:lnTo>
                <a:lnTo>
                  <a:pt x="88" y="8"/>
                </a:lnTo>
                <a:lnTo>
                  <a:pt x="88" y="10"/>
                </a:lnTo>
                <a:lnTo>
                  <a:pt x="88" y="10"/>
                </a:lnTo>
                <a:lnTo>
                  <a:pt x="88" y="10"/>
                </a:lnTo>
                <a:lnTo>
                  <a:pt x="88" y="10"/>
                </a:lnTo>
                <a:lnTo>
                  <a:pt x="86" y="10"/>
                </a:lnTo>
                <a:lnTo>
                  <a:pt x="86" y="10"/>
                </a:lnTo>
                <a:lnTo>
                  <a:pt x="86" y="12"/>
                </a:lnTo>
                <a:lnTo>
                  <a:pt x="86" y="14"/>
                </a:lnTo>
                <a:lnTo>
                  <a:pt x="86" y="14"/>
                </a:lnTo>
                <a:lnTo>
                  <a:pt x="86" y="14"/>
                </a:lnTo>
                <a:lnTo>
                  <a:pt x="84" y="14"/>
                </a:lnTo>
                <a:lnTo>
                  <a:pt x="84" y="14"/>
                </a:lnTo>
                <a:lnTo>
                  <a:pt x="86" y="12"/>
                </a:lnTo>
                <a:lnTo>
                  <a:pt x="86" y="12"/>
                </a:lnTo>
                <a:lnTo>
                  <a:pt x="86" y="10"/>
                </a:lnTo>
                <a:lnTo>
                  <a:pt x="86" y="10"/>
                </a:lnTo>
                <a:lnTo>
                  <a:pt x="86" y="10"/>
                </a:lnTo>
                <a:lnTo>
                  <a:pt x="86" y="8"/>
                </a:lnTo>
                <a:lnTo>
                  <a:pt x="86" y="8"/>
                </a:lnTo>
                <a:lnTo>
                  <a:pt x="84" y="8"/>
                </a:lnTo>
                <a:lnTo>
                  <a:pt x="84" y="8"/>
                </a:lnTo>
                <a:lnTo>
                  <a:pt x="84" y="8"/>
                </a:lnTo>
                <a:lnTo>
                  <a:pt x="86" y="10"/>
                </a:lnTo>
                <a:lnTo>
                  <a:pt x="84" y="10"/>
                </a:lnTo>
                <a:lnTo>
                  <a:pt x="84" y="10"/>
                </a:lnTo>
                <a:lnTo>
                  <a:pt x="84" y="10"/>
                </a:lnTo>
                <a:lnTo>
                  <a:pt x="84" y="10"/>
                </a:lnTo>
                <a:lnTo>
                  <a:pt x="84" y="10"/>
                </a:lnTo>
                <a:lnTo>
                  <a:pt x="82" y="8"/>
                </a:lnTo>
                <a:lnTo>
                  <a:pt x="82" y="8"/>
                </a:lnTo>
                <a:lnTo>
                  <a:pt x="82" y="8"/>
                </a:lnTo>
                <a:lnTo>
                  <a:pt x="82" y="8"/>
                </a:lnTo>
                <a:lnTo>
                  <a:pt x="82" y="8"/>
                </a:lnTo>
                <a:lnTo>
                  <a:pt x="82" y="8"/>
                </a:lnTo>
                <a:lnTo>
                  <a:pt x="82" y="8"/>
                </a:lnTo>
                <a:lnTo>
                  <a:pt x="82" y="8"/>
                </a:lnTo>
                <a:lnTo>
                  <a:pt x="82" y="8"/>
                </a:lnTo>
                <a:lnTo>
                  <a:pt x="82" y="8"/>
                </a:lnTo>
                <a:lnTo>
                  <a:pt x="84" y="8"/>
                </a:lnTo>
                <a:lnTo>
                  <a:pt x="84" y="8"/>
                </a:lnTo>
                <a:lnTo>
                  <a:pt x="84" y="8"/>
                </a:lnTo>
                <a:lnTo>
                  <a:pt x="86" y="8"/>
                </a:lnTo>
                <a:lnTo>
                  <a:pt x="86" y="6"/>
                </a:lnTo>
                <a:lnTo>
                  <a:pt x="84" y="6"/>
                </a:lnTo>
                <a:lnTo>
                  <a:pt x="84" y="6"/>
                </a:lnTo>
                <a:lnTo>
                  <a:pt x="82" y="6"/>
                </a:lnTo>
                <a:lnTo>
                  <a:pt x="82" y="4"/>
                </a:lnTo>
                <a:lnTo>
                  <a:pt x="82" y="4"/>
                </a:lnTo>
                <a:lnTo>
                  <a:pt x="82" y="4"/>
                </a:lnTo>
                <a:lnTo>
                  <a:pt x="84" y="4"/>
                </a:lnTo>
                <a:lnTo>
                  <a:pt x="86" y="2"/>
                </a:lnTo>
                <a:lnTo>
                  <a:pt x="86" y="2"/>
                </a:lnTo>
                <a:lnTo>
                  <a:pt x="86" y="4"/>
                </a:lnTo>
                <a:lnTo>
                  <a:pt x="86" y="6"/>
                </a:lnTo>
                <a:lnTo>
                  <a:pt x="88" y="6"/>
                </a:lnTo>
                <a:lnTo>
                  <a:pt x="88" y="6"/>
                </a:lnTo>
                <a:lnTo>
                  <a:pt x="88" y="6"/>
                </a:lnTo>
                <a:lnTo>
                  <a:pt x="88" y="8"/>
                </a:lnTo>
                <a:close/>
                <a:moveTo>
                  <a:pt x="24" y="104"/>
                </a:moveTo>
                <a:lnTo>
                  <a:pt x="24" y="104"/>
                </a:lnTo>
                <a:lnTo>
                  <a:pt x="24" y="104"/>
                </a:lnTo>
                <a:lnTo>
                  <a:pt x="22" y="104"/>
                </a:lnTo>
                <a:lnTo>
                  <a:pt x="22" y="104"/>
                </a:lnTo>
                <a:lnTo>
                  <a:pt x="22" y="104"/>
                </a:lnTo>
                <a:lnTo>
                  <a:pt x="22" y="104"/>
                </a:lnTo>
                <a:lnTo>
                  <a:pt x="20" y="104"/>
                </a:lnTo>
                <a:lnTo>
                  <a:pt x="20" y="104"/>
                </a:lnTo>
                <a:lnTo>
                  <a:pt x="20" y="104"/>
                </a:lnTo>
                <a:lnTo>
                  <a:pt x="20" y="104"/>
                </a:lnTo>
                <a:lnTo>
                  <a:pt x="18" y="104"/>
                </a:lnTo>
                <a:lnTo>
                  <a:pt x="18" y="104"/>
                </a:lnTo>
                <a:lnTo>
                  <a:pt x="18" y="102"/>
                </a:lnTo>
                <a:lnTo>
                  <a:pt x="16" y="100"/>
                </a:lnTo>
                <a:lnTo>
                  <a:pt x="16" y="100"/>
                </a:lnTo>
                <a:lnTo>
                  <a:pt x="16" y="100"/>
                </a:lnTo>
                <a:lnTo>
                  <a:pt x="16" y="100"/>
                </a:lnTo>
                <a:lnTo>
                  <a:pt x="14" y="100"/>
                </a:lnTo>
                <a:lnTo>
                  <a:pt x="14" y="98"/>
                </a:lnTo>
                <a:lnTo>
                  <a:pt x="14" y="98"/>
                </a:lnTo>
                <a:lnTo>
                  <a:pt x="12" y="100"/>
                </a:lnTo>
                <a:lnTo>
                  <a:pt x="12" y="100"/>
                </a:lnTo>
                <a:lnTo>
                  <a:pt x="12" y="102"/>
                </a:lnTo>
                <a:lnTo>
                  <a:pt x="12" y="102"/>
                </a:lnTo>
                <a:lnTo>
                  <a:pt x="10" y="104"/>
                </a:lnTo>
                <a:lnTo>
                  <a:pt x="10" y="104"/>
                </a:lnTo>
                <a:lnTo>
                  <a:pt x="10" y="104"/>
                </a:lnTo>
                <a:lnTo>
                  <a:pt x="8" y="104"/>
                </a:lnTo>
                <a:lnTo>
                  <a:pt x="6" y="104"/>
                </a:lnTo>
                <a:lnTo>
                  <a:pt x="6" y="104"/>
                </a:lnTo>
                <a:lnTo>
                  <a:pt x="6" y="102"/>
                </a:lnTo>
                <a:lnTo>
                  <a:pt x="6" y="102"/>
                </a:lnTo>
                <a:lnTo>
                  <a:pt x="6" y="102"/>
                </a:lnTo>
                <a:lnTo>
                  <a:pt x="4" y="102"/>
                </a:lnTo>
                <a:lnTo>
                  <a:pt x="4" y="102"/>
                </a:lnTo>
                <a:lnTo>
                  <a:pt x="4" y="102"/>
                </a:lnTo>
                <a:lnTo>
                  <a:pt x="4" y="102"/>
                </a:lnTo>
                <a:lnTo>
                  <a:pt x="4" y="102"/>
                </a:lnTo>
                <a:lnTo>
                  <a:pt x="4" y="100"/>
                </a:lnTo>
                <a:lnTo>
                  <a:pt x="4" y="100"/>
                </a:lnTo>
                <a:lnTo>
                  <a:pt x="2" y="100"/>
                </a:lnTo>
                <a:lnTo>
                  <a:pt x="2" y="100"/>
                </a:lnTo>
                <a:lnTo>
                  <a:pt x="2" y="100"/>
                </a:lnTo>
                <a:lnTo>
                  <a:pt x="2" y="100"/>
                </a:lnTo>
                <a:lnTo>
                  <a:pt x="2" y="100"/>
                </a:lnTo>
                <a:lnTo>
                  <a:pt x="0" y="98"/>
                </a:lnTo>
                <a:lnTo>
                  <a:pt x="0" y="98"/>
                </a:lnTo>
                <a:lnTo>
                  <a:pt x="2" y="98"/>
                </a:lnTo>
                <a:lnTo>
                  <a:pt x="2" y="96"/>
                </a:lnTo>
                <a:lnTo>
                  <a:pt x="4" y="96"/>
                </a:lnTo>
                <a:lnTo>
                  <a:pt x="6" y="96"/>
                </a:lnTo>
                <a:lnTo>
                  <a:pt x="6" y="96"/>
                </a:lnTo>
                <a:lnTo>
                  <a:pt x="4" y="96"/>
                </a:lnTo>
                <a:lnTo>
                  <a:pt x="4" y="94"/>
                </a:lnTo>
                <a:lnTo>
                  <a:pt x="4" y="94"/>
                </a:lnTo>
                <a:lnTo>
                  <a:pt x="4" y="94"/>
                </a:lnTo>
                <a:lnTo>
                  <a:pt x="4" y="94"/>
                </a:lnTo>
                <a:lnTo>
                  <a:pt x="4" y="94"/>
                </a:lnTo>
                <a:lnTo>
                  <a:pt x="6" y="94"/>
                </a:lnTo>
                <a:lnTo>
                  <a:pt x="8" y="94"/>
                </a:lnTo>
                <a:lnTo>
                  <a:pt x="8" y="92"/>
                </a:lnTo>
                <a:lnTo>
                  <a:pt x="10" y="92"/>
                </a:lnTo>
                <a:lnTo>
                  <a:pt x="10" y="92"/>
                </a:lnTo>
                <a:lnTo>
                  <a:pt x="10" y="90"/>
                </a:lnTo>
                <a:lnTo>
                  <a:pt x="12" y="88"/>
                </a:lnTo>
                <a:lnTo>
                  <a:pt x="12" y="88"/>
                </a:lnTo>
                <a:lnTo>
                  <a:pt x="12" y="88"/>
                </a:lnTo>
                <a:lnTo>
                  <a:pt x="14" y="90"/>
                </a:lnTo>
                <a:lnTo>
                  <a:pt x="14" y="90"/>
                </a:lnTo>
                <a:lnTo>
                  <a:pt x="14" y="88"/>
                </a:lnTo>
                <a:lnTo>
                  <a:pt x="14" y="88"/>
                </a:lnTo>
                <a:lnTo>
                  <a:pt x="14" y="88"/>
                </a:lnTo>
                <a:lnTo>
                  <a:pt x="16" y="88"/>
                </a:lnTo>
                <a:lnTo>
                  <a:pt x="16" y="88"/>
                </a:lnTo>
                <a:lnTo>
                  <a:pt x="16" y="86"/>
                </a:lnTo>
                <a:lnTo>
                  <a:pt x="18" y="86"/>
                </a:lnTo>
                <a:lnTo>
                  <a:pt x="18" y="86"/>
                </a:lnTo>
                <a:lnTo>
                  <a:pt x="20" y="86"/>
                </a:lnTo>
                <a:lnTo>
                  <a:pt x="22" y="86"/>
                </a:lnTo>
                <a:lnTo>
                  <a:pt x="22" y="86"/>
                </a:lnTo>
                <a:lnTo>
                  <a:pt x="24" y="86"/>
                </a:lnTo>
                <a:lnTo>
                  <a:pt x="24" y="86"/>
                </a:lnTo>
                <a:lnTo>
                  <a:pt x="26" y="86"/>
                </a:lnTo>
                <a:lnTo>
                  <a:pt x="26" y="86"/>
                </a:lnTo>
                <a:lnTo>
                  <a:pt x="26" y="86"/>
                </a:lnTo>
                <a:lnTo>
                  <a:pt x="26" y="86"/>
                </a:lnTo>
                <a:lnTo>
                  <a:pt x="26" y="88"/>
                </a:lnTo>
                <a:lnTo>
                  <a:pt x="26" y="88"/>
                </a:lnTo>
                <a:lnTo>
                  <a:pt x="26" y="88"/>
                </a:lnTo>
                <a:lnTo>
                  <a:pt x="26" y="88"/>
                </a:lnTo>
                <a:lnTo>
                  <a:pt x="30" y="92"/>
                </a:lnTo>
                <a:lnTo>
                  <a:pt x="30" y="92"/>
                </a:lnTo>
                <a:lnTo>
                  <a:pt x="30" y="92"/>
                </a:lnTo>
                <a:lnTo>
                  <a:pt x="30" y="92"/>
                </a:lnTo>
                <a:lnTo>
                  <a:pt x="30" y="92"/>
                </a:lnTo>
                <a:lnTo>
                  <a:pt x="30" y="92"/>
                </a:lnTo>
                <a:lnTo>
                  <a:pt x="30" y="92"/>
                </a:lnTo>
                <a:lnTo>
                  <a:pt x="30" y="94"/>
                </a:lnTo>
                <a:lnTo>
                  <a:pt x="30" y="94"/>
                </a:lnTo>
                <a:lnTo>
                  <a:pt x="30" y="94"/>
                </a:lnTo>
                <a:lnTo>
                  <a:pt x="30" y="94"/>
                </a:lnTo>
                <a:lnTo>
                  <a:pt x="30" y="94"/>
                </a:lnTo>
                <a:lnTo>
                  <a:pt x="30" y="94"/>
                </a:lnTo>
                <a:lnTo>
                  <a:pt x="30" y="94"/>
                </a:lnTo>
                <a:lnTo>
                  <a:pt x="28" y="94"/>
                </a:lnTo>
                <a:lnTo>
                  <a:pt x="28" y="94"/>
                </a:lnTo>
                <a:lnTo>
                  <a:pt x="28" y="94"/>
                </a:lnTo>
                <a:lnTo>
                  <a:pt x="28" y="96"/>
                </a:lnTo>
                <a:lnTo>
                  <a:pt x="28" y="96"/>
                </a:lnTo>
                <a:lnTo>
                  <a:pt x="28" y="96"/>
                </a:lnTo>
                <a:lnTo>
                  <a:pt x="28" y="96"/>
                </a:lnTo>
                <a:lnTo>
                  <a:pt x="28" y="96"/>
                </a:lnTo>
                <a:lnTo>
                  <a:pt x="30" y="96"/>
                </a:lnTo>
                <a:lnTo>
                  <a:pt x="30" y="94"/>
                </a:lnTo>
                <a:lnTo>
                  <a:pt x="30" y="94"/>
                </a:lnTo>
                <a:lnTo>
                  <a:pt x="32" y="94"/>
                </a:lnTo>
                <a:lnTo>
                  <a:pt x="32" y="94"/>
                </a:lnTo>
                <a:lnTo>
                  <a:pt x="32" y="94"/>
                </a:lnTo>
                <a:lnTo>
                  <a:pt x="32" y="96"/>
                </a:lnTo>
                <a:lnTo>
                  <a:pt x="32" y="96"/>
                </a:lnTo>
                <a:lnTo>
                  <a:pt x="34" y="96"/>
                </a:lnTo>
                <a:lnTo>
                  <a:pt x="34" y="98"/>
                </a:lnTo>
                <a:lnTo>
                  <a:pt x="34" y="98"/>
                </a:lnTo>
                <a:lnTo>
                  <a:pt x="34" y="100"/>
                </a:lnTo>
                <a:lnTo>
                  <a:pt x="32" y="100"/>
                </a:lnTo>
                <a:lnTo>
                  <a:pt x="32" y="100"/>
                </a:lnTo>
                <a:lnTo>
                  <a:pt x="32" y="98"/>
                </a:lnTo>
                <a:lnTo>
                  <a:pt x="32" y="98"/>
                </a:lnTo>
                <a:lnTo>
                  <a:pt x="32" y="98"/>
                </a:lnTo>
                <a:lnTo>
                  <a:pt x="32" y="98"/>
                </a:lnTo>
                <a:lnTo>
                  <a:pt x="32" y="98"/>
                </a:lnTo>
                <a:lnTo>
                  <a:pt x="32" y="98"/>
                </a:lnTo>
                <a:lnTo>
                  <a:pt x="32" y="98"/>
                </a:lnTo>
                <a:lnTo>
                  <a:pt x="32" y="98"/>
                </a:lnTo>
                <a:lnTo>
                  <a:pt x="32" y="96"/>
                </a:lnTo>
                <a:lnTo>
                  <a:pt x="32" y="96"/>
                </a:lnTo>
                <a:lnTo>
                  <a:pt x="32" y="96"/>
                </a:lnTo>
                <a:lnTo>
                  <a:pt x="30" y="96"/>
                </a:lnTo>
                <a:lnTo>
                  <a:pt x="30" y="96"/>
                </a:lnTo>
                <a:lnTo>
                  <a:pt x="30" y="96"/>
                </a:lnTo>
                <a:lnTo>
                  <a:pt x="32" y="98"/>
                </a:lnTo>
                <a:lnTo>
                  <a:pt x="32" y="98"/>
                </a:lnTo>
                <a:lnTo>
                  <a:pt x="32" y="100"/>
                </a:lnTo>
                <a:lnTo>
                  <a:pt x="32" y="100"/>
                </a:lnTo>
                <a:lnTo>
                  <a:pt x="32" y="100"/>
                </a:lnTo>
                <a:lnTo>
                  <a:pt x="32" y="100"/>
                </a:lnTo>
                <a:lnTo>
                  <a:pt x="32" y="100"/>
                </a:lnTo>
                <a:lnTo>
                  <a:pt x="32" y="102"/>
                </a:lnTo>
                <a:lnTo>
                  <a:pt x="32" y="102"/>
                </a:lnTo>
                <a:lnTo>
                  <a:pt x="32" y="102"/>
                </a:lnTo>
                <a:lnTo>
                  <a:pt x="30" y="102"/>
                </a:lnTo>
                <a:lnTo>
                  <a:pt x="30" y="102"/>
                </a:lnTo>
                <a:lnTo>
                  <a:pt x="30" y="102"/>
                </a:lnTo>
                <a:lnTo>
                  <a:pt x="30" y="102"/>
                </a:lnTo>
                <a:lnTo>
                  <a:pt x="28" y="102"/>
                </a:lnTo>
                <a:lnTo>
                  <a:pt x="28" y="102"/>
                </a:lnTo>
                <a:lnTo>
                  <a:pt x="28" y="102"/>
                </a:lnTo>
                <a:lnTo>
                  <a:pt x="28" y="102"/>
                </a:lnTo>
                <a:lnTo>
                  <a:pt x="28" y="102"/>
                </a:lnTo>
                <a:lnTo>
                  <a:pt x="28" y="102"/>
                </a:lnTo>
                <a:lnTo>
                  <a:pt x="28" y="104"/>
                </a:lnTo>
                <a:lnTo>
                  <a:pt x="28" y="104"/>
                </a:lnTo>
                <a:lnTo>
                  <a:pt x="28" y="104"/>
                </a:lnTo>
                <a:lnTo>
                  <a:pt x="28" y="104"/>
                </a:lnTo>
                <a:lnTo>
                  <a:pt x="26" y="104"/>
                </a:lnTo>
                <a:lnTo>
                  <a:pt x="26" y="104"/>
                </a:lnTo>
                <a:lnTo>
                  <a:pt x="26" y="104"/>
                </a:lnTo>
                <a:lnTo>
                  <a:pt x="26" y="104"/>
                </a:lnTo>
                <a:lnTo>
                  <a:pt x="24" y="104"/>
                </a:lnTo>
                <a:lnTo>
                  <a:pt x="24" y="104"/>
                </a:lnTo>
                <a:lnTo>
                  <a:pt x="24" y="104"/>
                </a:lnTo>
                <a:lnTo>
                  <a:pt x="24" y="104"/>
                </a:lnTo>
                <a:close/>
                <a:moveTo>
                  <a:pt x="48" y="116"/>
                </a:moveTo>
                <a:lnTo>
                  <a:pt x="50" y="116"/>
                </a:lnTo>
                <a:lnTo>
                  <a:pt x="50" y="116"/>
                </a:lnTo>
                <a:lnTo>
                  <a:pt x="50" y="116"/>
                </a:lnTo>
                <a:lnTo>
                  <a:pt x="50" y="116"/>
                </a:lnTo>
                <a:lnTo>
                  <a:pt x="50" y="118"/>
                </a:lnTo>
                <a:lnTo>
                  <a:pt x="50" y="118"/>
                </a:lnTo>
                <a:lnTo>
                  <a:pt x="48" y="118"/>
                </a:lnTo>
                <a:lnTo>
                  <a:pt x="48" y="118"/>
                </a:lnTo>
                <a:lnTo>
                  <a:pt x="46" y="120"/>
                </a:lnTo>
                <a:lnTo>
                  <a:pt x="46" y="120"/>
                </a:lnTo>
                <a:lnTo>
                  <a:pt x="46" y="118"/>
                </a:lnTo>
                <a:lnTo>
                  <a:pt x="44" y="118"/>
                </a:lnTo>
                <a:lnTo>
                  <a:pt x="44" y="116"/>
                </a:lnTo>
                <a:lnTo>
                  <a:pt x="44" y="116"/>
                </a:lnTo>
                <a:lnTo>
                  <a:pt x="44" y="114"/>
                </a:lnTo>
                <a:lnTo>
                  <a:pt x="46" y="114"/>
                </a:lnTo>
                <a:lnTo>
                  <a:pt x="46" y="114"/>
                </a:lnTo>
                <a:lnTo>
                  <a:pt x="46" y="114"/>
                </a:lnTo>
                <a:lnTo>
                  <a:pt x="48" y="114"/>
                </a:lnTo>
                <a:lnTo>
                  <a:pt x="48" y="114"/>
                </a:lnTo>
                <a:lnTo>
                  <a:pt x="48" y="114"/>
                </a:lnTo>
                <a:lnTo>
                  <a:pt x="48" y="116"/>
                </a:lnTo>
                <a:lnTo>
                  <a:pt x="48" y="116"/>
                </a:lnTo>
                <a:close/>
                <a:moveTo>
                  <a:pt x="112" y="148"/>
                </a:moveTo>
                <a:lnTo>
                  <a:pt x="112" y="148"/>
                </a:lnTo>
                <a:lnTo>
                  <a:pt x="112" y="148"/>
                </a:lnTo>
                <a:lnTo>
                  <a:pt x="110" y="148"/>
                </a:lnTo>
                <a:lnTo>
                  <a:pt x="110" y="148"/>
                </a:lnTo>
                <a:lnTo>
                  <a:pt x="110" y="146"/>
                </a:lnTo>
                <a:lnTo>
                  <a:pt x="110" y="146"/>
                </a:lnTo>
                <a:lnTo>
                  <a:pt x="110" y="146"/>
                </a:lnTo>
                <a:lnTo>
                  <a:pt x="110" y="146"/>
                </a:lnTo>
                <a:lnTo>
                  <a:pt x="110" y="146"/>
                </a:lnTo>
                <a:lnTo>
                  <a:pt x="110" y="146"/>
                </a:lnTo>
                <a:lnTo>
                  <a:pt x="112" y="146"/>
                </a:lnTo>
                <a:lnTo>
                  <a:pt x="112" y="146"/>
                </a:lnTo>
                <a:lnTo>
                  <a:pt x="112" y="146"/>
                </a:lnTo>
                <a:lnTo>
                  <a:pt x="112" y="146"/>
                </a:lnTo>
                <a:lnTo>
                  <a:pt x="112" y="148"/>
                </a:lnTo>
                <a:lnTo>
                  <a:pt x="112" y="148"/>
                </a:lnTo>
                <a:close/>
                <a:moveTo>
                  <a:pt x="40" y="38"/>
                </a:moveTo>
                <a:lnTo>
                  <a:pt x="40" y="38"/>
                </a:lnTo>
                <a:lnTo>
                  <a:pt x="40" y="38"/>
                </a:lnTo>
                <a:lnTo>
                  <a:pt x="40" y="38"/>
                </a:lnTo>
                <a:lnTo>
                  <a:pt x="40" y="38"/>
                </a:lnTo>
                <a:lnTo>
                  <a:pt x="40" y="38"/>
                </a:lnTo>
                <a:lnTo>
                  <a:pt x="40" y="38"/>
                </a:lnTo>
                <a:lnTo>
                  <a:pt x="40" y="36"/>
                </a:lnTo>
                <a:lnTo>
                  <a:pt x="42" y="34"/>
                </a:lnTo>
                <a:lnTo>
                  <a:pt x="44" y="34"/>
                </a:lnTo>
                <a:lnTo>
                  <a:pt x="44" y="34"/>
                </a:lnTo>
                <a:lnTo>
                  <a:pt x="46" y="34"/>
                </a:lnTo>
                <a:lnTo>
                  <a:pt x="44" y="36"/>
                </a:lnTo>
                <a:lnTo>
                  <a:pt x="44" y="36"/>
                </a:lnTo>
                <a:lnTo>
                  <a:pt x="44" y="36"/>
                </a:lnTo>
                <a:lnTo>
                  <a:pt x="44" y="36"/>
                </a:lnTo>
                <a:lnTo>
                  <a:pt x="46" y="36"/>
                </a:lnTo>
                <a:lnTo>
                  <a:pt x="46" y="34"/>
                </a:lnTo>
                <a:lnTo>
                  <a:pt x="46" y="34"/>
                </a:lnTo>
                <a:lnTo>
                  <a:pt x="46" y="34"/>
                </a:lnTo>
                <a:lnTo>
                  <a:pt x="46" y="34"/>
                </a:lnTo>
                <a:lnTo>
                  <a:pt x="46" y="34"/>
                </a:lnTo>
                <a:lnTo>
                  <a:pt x="46" y="34"/>
                </a:lnTo>
                <a:lnTo>
                  <a:pt x="48" y="34"/>
                </a:lnTo>
                <a:lnTo>
                  <a:pt x="48" y="34"/>
                </a:lnTo>
                <a:lnTo>
                  <a:pt x="48" y="34"/>
                </a:lnTo>
                <a:lnTo>
                  <a:pt x="48" y="34"/>
                </a:lnTo>
                <a:lnTo>
                  <a:pt x="50" y="34"/>
                </a:lnTo>
                <a:lnTo>
                  <a:pt x="52" y="34"/>
                </a:lnTo>
                <a:lnTo>
                  <a:pt x="54" y="34"/>
                </a:lnTo>
                <a:lnTo>
                  <a:pt x="56" y="34"/>
                </a:lnTo>
                <a:lnTo>
                  <a:pt x="56" y="34"/>
                </a:lnTo>
                <a:lnTo>
                  <a:pt x="56" y="34"/>
                </a:lnTo>
                <a:lnTo>
                  <a:pt x="56" y="34"/>
                </a:lnTo>
                <a:lnTo>
                  <a:pt x="58" y="34"/>
                </a:lnTo>
                <a:lnTo>
                  <a:pt x="58" y="34"/>
                </a:lnTo>
                <a:lnTo>
                  <a:pt x="58" y="34"/>
                </a:lnTo>
                <a:lnTo>
                  <a:pt x="60" y="34"/>
                </a:lnTo>
                <a:lnTo>
                  <a:pt x="60" y="34"/>
                </a:lnTo>
                <a:lnTo>
                  <a:pt x="62" y="34"/>
                </a:lnTo>
                <a:lnTo>
                  <a:pt x="60" y="34"/>
                </a:lnTo>
                <a:lnTo>
                  <a:pt x="62" y="32"/>
                </a:lnTo>
                <a:lnTo>
                  <a:pt x="64" y="32"/>
                </a:lnTo>
                <a:lnTo>
                  <a:pt x="64" y="32"/>
                </a:lnTo>
                <a:lnTo>
                  <a:pt x="66" y="34"/>
                </a:lnTo>
                <a:lnTo>
                  <a:pt x="64" y="36"/>
                </a:lnTo>
                <a:lnTo>
                  <a:pt x="64" y="38"/>
                </a:lnTo>
                <a:lnTo>
                  <a:pt x="64" y="38"/>
                </a:lnTo>
                <a:lnTo>
                  <a:pt x="62" y="38"/>
                </a:lnTo>
                <a:lnTo>
                  <a:pt x="62" y="38"/>
                </a:lnTo>
                <a:lnTo>
                  <a:pt x="60" y="38"/>
                </a:lnTo>
                <a:lnTo>
                  <a:pt x="60" y="38"/>
                </a:lnTo>
                <a:lnTo>
                  <a:pt x="60" y="40"/>
                </a:lnTo>
                <a:lnTo>
                  <a:pt x="60" y="40"/>
                </a:lnTo>
                <a:lnTo>
                  <a:pt x="60" y="40"/>
                </a:lnTo>
                <a:lnTo>
                  <a:pt x="60" y="40"/>
                </a:lnTo>
                <a:lnTo>
                  <a:pt x="58" y="40"/>
                </a:lnTo>
                <a:lnTo>
                  <a:pt x="58" y="40"/>
                </a:lnTo>
                <a:lnTo>
                  <a:pt x="56" y="42"/>
                </a:lnTo>
                <a:lnTo>
                  <a:pt x="54" y="42"/>
                </a:lnTo>
                <a:lnTo>
                  <a:pt x="54" y="44"/>
                </a:lnTo>
                <a:lnTo>
                  <a:pt x="52" y="44"/>
                </a:lnTo>
                <a:lnTo>
                  <a:pt x="54" y="44"/>
                </a:lnTo>
                <a:lnTo>
                  <a:pt x="52" y="44"/>
                </a:lnTo>
                <a:lnTo>
                  <a:pt x="52" y="46"/>
                </a:lnTo>
                <a:lnTo>
                  <a:pt x="52" y="46"/>
                </a:lnTo>
                <a:lnTo>
                  <a:pt x="50" y="44"/>
                </a:lnTo>
                <a:lnTo>
                  <a:pt x="48" y="44"/>
                </a:lnTo>
                <a:lnTo>
                  <a:pt x="48" y="44"/>
                </a:lnTo>
                <a:lnTo>
                  <a:pt x="48" y="44"/>
                </a:lnTo>
                <a:lnTo>
                  <a:pt x="48" y="46"/>
                </a:lnTo>
                <a:lnTo>
                  <a:pt x="50" y="46"/>
                </a:lnTo>
                <a:lnTo>
                  <a:pt x="50" y="46"/>
                </a:lnTo>
                <a:lnTo>
                  <a:pt x="52" y="46"/>
                </a:lnTo>
                <a:lnTo>
                  <a:pt x="52" y="46"/>
                </a:lnTo>
                <a:lnTo>
                  <a:pt x="54" y="46"/>
                </a:lnTo>
                <a:lnTo>
                  <a:pt x="54" y="46"/>
                </a:lnTo>
                <a:lnTo>
                  <a:pt x="54" y="46"/>
                </a:lnTo>
                <a:lnTo>
                  <a:pt x="54" y="46"/>
                </a:lnTo>
                <a:lnTo>
                  <a:pt x="56" y="46"/>
                </a:lnTo>
                <a:lnTo>
                  <a:pt x="56" y="46"/>
                </a:lnTo>
                <a:lnTo>
                  <a:pt x="56" y="46"/>
                </a:lnTo>
                <a:lnTo>
                  <a:pt x="56" y="46"/>
                </a:lnTo>
                <a:lnTo>
                  <a:pt x="56" y="46"/>
                </a:lnTo>
                <a:lnTo>
                  <a:pt x="56" y="46"/>
                </a:lnTo>
                <a:lnTo>
                  <a:pt x="54" y="46"/>
                </a:lnTo>
                <a:lnTo>
                  <a:pt x="54" y="48"/>
                </a:lnTo>
                <a:lnTo>
                  <a:pt x="54" y="48"/>
                </a:lnTo>
                <a:lnTo>
                  <a:pt x="54" y="48"/>
                </a:lnTo>
                <a:lnTo>
                  <a:pt x="54" y="48"/>
                </a:lnTo>
                <a:lnTo>
                  <a:pt x="52" y="48"/>
                </a:lnTo>
                <a:lnTo>
                  <a:pt x="52" y="48"/>
                </a:lnTo>
                <a:lnTo>
                  <a:pt x="52" y="48"/>
                </a:lnTo>
                <a:lnTo>
                  <a:pt x="52" y="48"/>
                </a:lnTo>
                <a:lnTo>
                  <a:pt x="52" y="48"/>
                </a:lnTo>
                <a:lnTo>
                  <a:pt x="52" y="48"/>
                </a:lnTo>
                <a:lnTo>
                  <a:pt x="52" y="48"/>
                </a:lnTo>
                <a:lnTo>
                  <a:pt x="50" y="48"/>
                </a:lnTo>
                <a:lnTo>
                  <a:pt x="48" y="50"/>
                </a:lnTo>
                <a:lnTo>
                  <a:pt x="48" y="50"/>
                </a:lnTo>
                <a:lnTo>
                  <a:pt x="48" y="50"/>
                </a:lnTo>
                <a:lnTo>
                  <a:pt x="48" y="50"/>
                </a:lnTo>
                <a:lnTo>
                  <a:pt x="48" y="48"/>
                </a:lnTo>
                <a:lnTo>
                  <a:pt x="48" y="48"/>
                </a:lnTo>
                <a:lnTo>
                  <a:pt x="50" y="48"/>
                </a:lnTo>
                <a:lnTo>
                  <a:pt x="50" y="48"/>
                </a:lnTo>
                <a:lnTo>
                  <a:pt x="50" y="48"/>
                </a:lnTo>
                <a:lnTo>
                  <a:pt x="50" y="48"/>
                </a:lnTo>
                <a:lnTo>
                  <a:pt x="50" y="48"/>
                </a:lnTo>
                <a:lnTo>
                  <a:pt x="52" y="48"/>
                </a:lnTo>
                <a:lnTo>
                  <a:pt x="52" y="48"/>
                </a:lnTo>
                <a:lnTo>
                  <a:pt x="52" y="50"/>
                </a:lnTo>
                <a:lnTo>
                  <a:pt x="50" y="50"/>
                </a:lnTo>
                <a:lnTo>
                  <a:pt x="50" y="50"/>
                </a:lnTo>
                <a:lnTo>
                  <a:pt x="50" y="50"/>
                </a:lnTo>
                <a:lnTo>
                  <a:pt x="50" y="50"/>
                </a:lnTo>
                <a:lnTo>
                  <a:pt x="50" y="50"/>
                </a:lnTo>
                <a:lnTo>
                  <a:pt x="50" y="50"/>
                </a:lnTo>
                <a:lnTo>
                  <a:pt x="50" y="50"/>
                </a:lnTo>
                <a:lnTo>
                  <a:pt x="50" y="50"/>
                </a:lnTo>
                <a:lnTo>
                  <a:pt x="50" y="50"/>
                </a:lnTo>
                <a:lnTo>
                  <a:pt x="52" y="50"/>
                </a:lnTo>
                <a:lnTo>
                  <a:pt x="56" y="48"/>
                </a:lnTo>
                <a:lnTo>
                  <a:pt x="58" y="48"/>
                </a:lnTo>
                <a:lnTo>
                  <a:pt x="58" y="48"/>
                </a:lnTo>
                <a:lnTo>
                  <a:pt x="58" y="48"/>
                </a:lnTo>
                <a:lnTo>
                  <a:pt x="58" y="48"/>
                </a:lnTo>
                <a:lnTo>
                  <a:pt x="58" y="48"/>
                </a:lnTo>
                <a:lnTo>
                  <a:pt x="58" y="48"/>
                </a:lnTo>
                <a:lnTo>
                  <a:pt x="58" y="48"/>
                </a:lnTo>
                <a:lnTo>
                  <a:pt x="60" y="48"/>
                </a:lnTo>
                <a:lnTo>
                  <a:pt x="60" y="48"/>
                </a:lnTo>
                <a:lnTo>
                  <a:pt x="62" y="48"/>
                </a:lnTo>
                <a:lnTo>
                  <a:pt x="62" y="48"/>
                </a:lnTo>
                <a:lnTo>
                  <a:pt x="62" y="48"/>
                </a:lnTo>
                <a:lnTo>
                  <a:pt x="62" y="48"/>
                </a:lnTo>
                <a:lnTo>
                  <a:pt x="62" y="48"/>
                </a:lnTo>
                <a:lnTo>
                  <a:pt x="64" y="48"/>
                </a:lnTo>
                <a:lnTo>
                  <a:pt x="64" y="48"/>
                </a:lnTo>
                <a:lnTo>
                  <a:pt x="64" y="48"/>
                </a:lnTo>
                <a:lnTo>
                  <a:pt x="64" y="48"/>
                </a:lnTo>
                <a:lnTo>
                  <a:pt x="66" y="48"/>
                </a:lnTo>
                <a:lnTo>
                  <a:pt x="66" y="48"/>
                </a:lnTo>
                <a:lnTo>
                  <a:pt x="66" y="48"/>
                </a:lnTo>
                <a:lnTo>
                  <a:pt x="66" y="48"/>
                </a:lnTo>
                <a:lnTo>
                  <a:pt x="66" y="48"/>
                </a:lnTo>
                <a:lnTo>
                  <a:pt x="66" y="48"/>
                </a:lnTo>
                <a:lnTo>
                  <a:pt x="68" y="48"/>
                </a:lnTo>
                <a:lnTo>
                  <a:pt x="70" y="48"/>
                </a:lnTo>
                <a:lnTo>
                  <a:pt x="70" y="48"/>
                </a:lnTo>
                <a:lnTo>
                  <a:pt x="70" y="48"/>
                </a:lnTo>
                <a:lnTo>
                  <a:pt x="72" y="48"/>
                </a:lnTo>
                <a:lnTo>
                  <a:pt x="72" y="48"/>
                </a:lnTo>
                <a:lnTo>
                  <a:pt x="74" y="48"/>
                </a:lnTo>
                <a:lnTo>
                  <a:pt x="74" y="48"/>
                </a:lnTo>
                <a:lnTo>
                  <a:pt x="76" y="48"/>
                </a:lnTo>
                <a:lnTo>
                  <a:pt x="76" y="48"/>
                </a:lnTo>
                <a:lnTo>
                  <a:pt x="76" y="48"/>
                </a:lnTo>
                <a:lnTo>
                  <a:pt x="76" y="48"/>
                </a:lnTo>
                <a:lnTo>
                  <a:pt x="76" y="48"/>
                </a:lnTo>
                <a:lnTo>
                  <a:pt x="78" y="48"/>
                </a:lnTo>
                <a:lnTo>
                  <a:pt x="78" y="48"/>
                </a:lnTo>
                <a:lnTo>
                  <a:pt x="78" y="48"/>
                </a:lnTo>
                <a:lnTo>
                  <a:pt x="80" y="50"/>
                </a:lnTo>
                <a:lnTo>
                  <a:pt x="80" y="50"/>
                </a:lnTo>
                <a:lnTo>
                  <a:pt x="80" y="50"/>
                </a:lnTo>
                <a:lnTo>
                  <a:pt x="80" y="52"/>
                </a:lnTo>
                <a:lnTo>
                  <a:pt x="78" y="52"/>
                </a:lnTo>
                <a:lnTo>
                  <a:pt x="78" y="54"/>
                </a:lnTo>
                <a:lnTo>
                  <a:pt x="78" y="54"/>
                </a:lnTo>
                <a:lnTo>
                  <a:pt x="76" y="56"/>
                </a:lnTo>
                <a:lnTo>
                  <a:pt x="76" y="56"/>
                </a:lnTo>
                <a:lnTo>
                  <a:pt x="76" y="56"/>
                </a:lnTo>
                <a:lnTo>
                  <a:pt x="76" y="56"/>
                </a:lnTo>
                <a:lnTo>
                  <a:pt x="76" y="56"/>
                </a:lnTo>
                <a:lnTo>
                  <a:pt x="76" y="58"/>
                </a:lnTo>
                <a:lnTo>
                  <a:pt x="74" y="58"/>
                </a:lnTo>
                <a:lnTo>
                  <a:pt x="74" y="58"/>
                </a:lnTo>
                <a:lnTo>
                  <a:pt x="74" y="58"/>
                </a:lnTo>
                <a:lnTo>
                  <a:pt x="74" y="60"/>
                </a:lnTo>
                <a:lnTo>
                  <a:pt x="74" y="60"/>
                </a:lnTo>
                <a:lnTo>
                  <a:pt x="74" y="60"/>
                </a:lnTo>
                <a:lnTo>
                  <a:pt x="74" y="60"/>
                </a:lnTo>
                <a:lnTo>
                  <a:pt x="74" y="60"/>
                </a:lnTo>
                <a:lnTo>
                  <a:pt x="72" y="62"/>
                </a:lnTo>
                <a:lnTo>
                  <a:pt x="72" y="62"/>
                </a:lnTo>
                <a:lnTo>
                  <a:pt x="72" y="62"/>
                </a:lnTo>
                <a:lnTo>
                  <a:pt x="72" y="62"/>
                </a:lnTo>
                <a:lnTo>
                  <a:pt x="70" y="62"/>
                </a:lnTo>
                <a:lnTo>
                  <a:pt x="72" y="64"/>
                </a:lnTo>
                <a:lnTo>
                  <a:pt x="72" y="64"/>
                </a:lnTo>
                <a:lnTo>
                  <a:pt x="70" y="64"/>
                </a:lnTo>
                <a:lnTo>
                  <a:pt x="70" y="64"/>
                </a:lnTo>
                <a:lnTo>
                  <a:pt x="70" y="66"/>
                </a:lnTo>
                <a:lnTo>
                  <a:pt x="68" y="66"/>
                </a:lnTo>
                <a:lnTo>
                  <a:pt x="68" y="66"/>
                </a:lnTo>
                <a:lnTo>
                  <a:pt x="66" y="66"/>
                </a:lnTo>
                <a:lnTo>
                  <a:pt x="66" y="66"/>
                </a:lnTo>
                <a:lnTo>
                  <a:pt x="64" y="66"/>
                </a:lnTo>
                <a:lnTo>
                  <a:pt x="64" y="66"/>
                </a:lnTo>
                <a:lnTo>
                  <a:pt x="64" y="66"/>
                </a:lnTo>
                <a:lnTo>
                  <a:pt x="64" y="66"/>
                </a:lnTo>
                <a:lnTo>
                  <a:pt x="62" y="68"/>
                </a:lnTo>
                <a:lnTo>
                  <a:pt x="62" y="68"/>
                </a:lnTo>
                <a:lnTo>
                  <a:pt x="62" y="68"/>
                </a:lnTo>
                <a:lnTo>
                  <a:pt x="62" y="68"/>
                </a:lnTo>
                <a:lnTo>
                  <a:pt x="64" y="68"/>
                </a:lnTo>
                <a:lnTo>
                  <a:pt x="66" y="68"/>
                </a:lnTo>
                <a:lnTo>
                  <a:pt x="66" y="66"/>
                </a:lnTo>
                <a:lnTo>
                  <a:pt x="66" y="66"/>
                </a:lnTo>
                <a:lnTo>
                  <a:pt x="66" y="66"/>
                </a:lnTo>
                <a:lnTo>
                  <a:pt x="66" y="66"/>
                </a:lnTo>
                <a:lnTo>
                  <a:pt x="66" y="68"/>
                </a:lnTo>
                <a:lnTo>
                  <a:pt x="66" y="68"/>
                </a:lnTo>
                <a:lnTo>
                  <a:pt x="66" y="68"/>
                </a:lnTo>
                <a:lnTo>
                  <a:pt x="66" y="68"/>
                </a:lnTo>
                <a:lnTo>
                  <a:pt x="66" y="68"/>
                </a:lnTo>
                <a:lnTo>
                  <a:pt x="66" y="68"/>
                </a:lnTo>
                <a:lnTo>
                  <a:pt x="66" y="68"/>
                </a:lnTo>
                <a:lnTo>
                  <a:pt x="68" y="68"/>
                </a:lnTo>
                <a:lnTo>
                  <a:pt x="68" y="68"/>
                </a:lnTo>
                <a:lnTo>
                  <a:pt x="68" y="68"/>
                </a:lnTo>
                <a:lnTo>
                  <a:pt x="68" y="68"/>
                </a:lnTo>
                <a:lnTo>
                  <a:pt x="68" y="70"/>
                </a:lnTo>
                <a:lnTo>
                  <a:pt x="70" y="70"/>
                </a:lnTo>
                <a:lnTo>
                  <a:pt x="70" y="70"/>
                </a:lnTo>
                <a:lnTo>
                  <a:pt x="68" y="70"/>
                </a:lnTo>
                <a:lnTo>
                  <a:pt x="68" y="72"/>
                </a:lnTo>
                <a:lnTo>
                  <a:pt x="66" y="72"/>
                </a:lnTo>
                <a:lnTo>
                  <a:pt x="66" y="72"/>
                </a:lnTo>
                <a:lnTo>
                  <a:pt x="66" y="72"/>
                </a:lnTo>
                <a:lnTo>
                  <a:pt x="66" y="70"/>
                </a:lnTo>
                <a:lnTo>
                  <a:pt x="66" y="70"/>
                </a:lnTo>
                <a:lnTo>
                  <a:pt x="66" y="70"/>
                </a:lnTo>
                <a:lnTo>
                  <a:pt x="66" y="70"/>
                </a:lnTo>
                <a:lnTo>
                  <a:pt x="66" y="70"/>
                </a:lnTo>
                <a:lnTo>
                  <a:pt x="64" y="70"/>
                </a:lnTo>
                <a:lnTo>
                  <a:pt x="64" y="70"/>
                </a:lnTo>
                <a:lnTo>
                  <a:pt x="62" y="72"/>
                </a:lnTo>
                <a:lnTo>
                  <a:pt x="62" y="72"/>
                </a:lnTo>
                <a:lnTo>
                  <a:pt x="60" y="74"/>
                </a:lnTo>
                <a:lnTo>
                  <a:pt x="60" y="74"/>
                </a:lnTo>
                <a:lnTo>
                  <a:pt x="60" y="74"/>
                </a:lnTo>
                <a:lnTo>
                  <a:pt x="60" y="74"/>
                </a:lnTo>
                <a:lnTo>
                  <a:pt x="58" y="74"/>
                </a:lnTo>
                <a:lnTo>
                  <a:pt x="58" y="74"/>
                </a:lnTo>
                <a:lnTo>
                  <a:pt x="58" y="74"/>
                </a:lnTo>
                <a:lnTo>
                  <a:pt x="56" y="74"/>
                </a:lnTo>
                <a:lnTo>
                  <a:pt x="56" y="74"/>
                </a:lnTo>
                <a:lnTo>
                  <a:pt x="56" y="74"/>
                </a:lnTo>
                <a:lnTo>
                  <a:pt x="56" y="74"/>
                </a:lnTo>
                <a:lnTo>
                  <a:pt x="56" y="74"/>
                </a:lnTo>
                <a:lnTo>
                  <a:pt x="58" y="74"/>
                </a:lnTo>
                <a:lnTo>
                  <a:pt x="62" y="74"/>
                </a:lnTo>
                <a:lnTo>
                  <a:pt x="64" y="74"/>
                </a:lnTo>
                <a:lnTo>
                  <a:pt x="64" y="74"/>
                </a:lnTo>
                <a:lnTo>
                  <a:pt x="64" y="74"/>
                </a:lnTo>
                <a:lnTo>
                  <a:pt x="64" y="74"/>
                </a:lnTo>
                <a:lnTo>
                  <a:pt x="66" y="74"/>
                </a:lnTo>
                <a:lnTo>
                  <a:pt x="66" y="74"/>
                </a:lnTo>
                <a:lnTo>
                  <a:pt x="66" y="74"/>
                </a:lnTo>
                <a:lnTo>
                  <a:pt x="66" y="74"/>
                </a:lnTo>
                <a:lnTo>
                  <a:pt x="66" y="74"/>
                </a:lnTo>
                <a:lnTo>
                  <a:pt x="66" y="74"/>
                </a:lnTo>
                <a:lnTo>
                  <a:pt x="66" y="74"/>
                </a:lnTo>
                <a:lnTo>
                  <a:pt x="66" y="74"/>
                </a:lnTo>
                <a:lnTo>
                  <a:pt x="68" y="74"/>
                </a:lnTo>
                <a:lnTo>
                  <a:pt x="68" y="74"/>
                </a:lnTo>
                <a:lnTo>
                  <a:pt x="68" y="74"/>
                </a:lnTo>
                <a:lnTo>
                  <a:pt x="70" y="74"/>
                </a:lnTo>
                <a:lnTo>
                  <a:pt x="70" y="74"/>
                </a:lnTo>
                <a:lnTo>
                  <a:pt x="72" y="74"/>
                </a:lnTo>
                <a:lnTo>
                  <a:pt x="74" y="76"/>
                </a:lnTo>
                <a:lnTo>
                  <a:pt x="74" y="76"/>
                </a:lnTo>
                <a:lnTo>
                  <a:pt x="76" y="76"/>
                </a:lnTo>
                <a:lnTo>
                  <a:pt x="76" y="76"/>
                </a:lnTo>
                <a:lnTo>
                  <a:pt x="76" y="76"/>
                </a:lnTo>
                <a:lnTo>
                  <a:pt x="76" y="76"/>
                </a:lnTo>
                <a:lnTo>
                  <a:pt x="76" y="78"/>
                </a:lnTo>
                <a:lnTo>
                  <a:pt x="76" y="78"/>
                </a:lnTo>
                <a:lnTo>
                  <a:pt x="76" y="78"/>
                </a:lnTo>
                <a:lnTo>
                  <a:pt x="78" y="80"/>
                </a:lnTo>
                <a:lnTo>
                  <a:pt x="78" y="80"/>
                </a:lnTo>
                <a:lnTo>
                  <a:pt x="78" y="80"/>
                </a:lnTo>
                <a:lnTo>
                  <a:pt x="78" y="80"/>
                </a:lnTo>
                <a:lnTo>
                  <a:pt x="80" y="80"/>
                </a:lnTo>
                <a:lnTo>
                  <a:pt x="80" y="80"/>
                </a:lnTo>
                <a:lnTo>
                  <a:pt x="80" y="80"/>
                </a:lnTo>
                <a:lnTo>
                  <a:pt x="82" y="82"/>
                </a:lnTo>
                <a:lnTo>
                  <a:pt x="82" y="84"/>
                </a:lnTo>
                <a:lnTo>
                  <a:pt x="82" y="84"/>
                </a:lnTo>
                <a:lnTo>
                  <a:pt x="82" y="84"/>
                </a:lnTo>
                <a:lnTo>
                  <a:pt x="82" y="86"/>
                </a:lnTo>
                <a:lnTo>
                  <a:pt x="82" y="88"/>
                </a:lnTo>
                <a:lnTo>
                  <a:pt x="82" y="88"/>
                </a:lnTo>
                <a:lnTo>
                  <a:pt x="82" y="88"/>
                </a:lnTo>
                <a:lnTo>
                  <a:pt x="84" y="90"/>
                </a:lnTo>
                <a:lnTo>
                  <a:pt x="84" y="90"/>
                </a:lnTo>
                <a:lnTo>
                  <a:pt x="84" y="90"/>
                </a:lnTo>
                <a:lnTo>
                  <a:pt x="84" y="92"/>
                </a:lnTo>
                <a:lnTo>
                  <a:pt x="84" y="94"/>
                </a:lnTo>
                <a:lnTo>
                  <a:pt x="84" y="94"/>
                </a:lnTo>
                <a:lnTo>
                  <a:pt x="86" y="96"/>
                </a:lnTo>
                <a:lnTo>
                  <a:pt x="88" y="96"/>
                </a:lnTo>
                <a:lnTo>
                  <a:pt x="88" y="96"/>
                </a:lnTo>
                <a:lnTo>
                  <a:pt x="90" y="96"/>
                </a:lnTo>
                <a:lnTo>
                  <a:pt x="94" y="98"/>
                </a:lnTo>
                <a:lnTo>
                  <a:pt x="94" y="98"/>
                </a:lnTo>
                <a:lnTo>
                  <a:pt x="96" y="100"/>
                </a:lnTo>
                <a:lnTo>
                  <a:pt x="96" y="100"/>
                </a:lnTo>
                <a:lnTo>
                  <a:pt x="96" y="100"/>
                </a:lnTo>
                <a:lnTo>
                  <a:pt x="96" y="102"/>
                </a:lnTo>
                <a:lnTo>
                  <a:pt x="96" y="102"/>
                </a:lnTo>
                <a:lnTo>
                  <a:pt x="96" y="102"/>
                </a:lnTo>
                <a:lnTo>
                  <a:pt x="98" y="102"/>
                </a:lnTo>
                <a:lnTo>
                  <a:pt x="98" y="102"/>
                </a:lnTo>
                <a:lnTo>
                  <a:pt x="100" y="104"/>
                </a:lnTo>
                <a:lnTo>
                  <a:pt x="100" y="104"/>
                </a:lnTo>
                <a:lnTo>
                  <a:pt x="100" y="104"/>
                </a:lnTo>
                <a:lnTo>
                  <a:pt x="100" y="104"/>
                </a:lnTo>
                <a:lnTo>
                  <a:pt x="100" y="104"/>
                </a:lnTo>
                <a:lnTo>
                  <a:pt x="98" y="104"/>
                </a:lnTo>
                <a:lnTo>
                  <a:pt x="98" y="104"/>
                </a:lnTo>
                <a:lnTo>
                  <a:pt x="98" y="104"/>
                </a:lnTo>
                <a:lnTo>
                  <a:pt x="98" y="104"/>
                </a:lnTo>
                <a:lnTo>
                  <a:pt x="98" y="106"/>
                </a:lnTo>
                <a:lnTo>
                  <a:pt x="98" y="106"/>
                </a:lnTo>
                <a:lnTo>
                  <a:pt x="98" y="106"/>
                </a:lnTo>
                <a:lnTo>
                  <a:pt x="100" y="108"/>
                </a:lnTo>
                <a:lnTo>
                  <a:pt x="100" y="108"/>
                </a:lnTo>
                <a:lnTo>
                  <a:pt x="100" y="108"/>
                </a:lnTo>
                <a:lnTo>
                  <a:pt x="100" y="108"/>
                </a:lnTo>
                <a:lnTo>
                  <a:pt x="100" y="110"/>
                </a:lnTo>
                <a:lnTo>
                  <a:pt x="102" y="110"/>
                </a:lnTo>
                <a:lnTo>
                  <a:pt x="102" y="110"/>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0" y="112"/>
                </a:lnTo>
                <a:lnTo>
                  <a:pt x="100" y="112"/>
                </a:lnTo>
                <a:lnTo>
                  <a:pt x="100" y="112"/>
                </a:lnTo>
                <a:lnTo>
                  <a:pt x="100" y="112"/>
                </a:lnTo>
                <a:lnTo>
                  <a:pt x="100" y="112"/>
                </a:lnTo>
                <a:lnTo>
                  <a:pt x="100" y="112"/>
                </a:lnTo>
                <a:lnTo>
                  <a:pt x="100" y="112"/>
                </a:lnTo>
                <a:lnTo>
                  <a:pt x="100" y="110"/>
                </a:lnTo>
                <a:lnTo>
                  <a:pt x="98" y="110"/>
                </a:lnTo>
                <a:lnTo>
                  <a:pt x="98" y="110"/>
                </a:lnTo>
                <a:lnTo>
                  <a:pt x="98" y="110"/>
                </a:lnTo>
                <a:lnTo>
                  <a:pt x="98" y="110"/>
                </a:lnTo>
                <a:lnTo>
                  <a:pt x="98" y="110"/>
                </a:lnTo>
                <a:lnTo>
                  <a:pt x="96" y="110"/>
                </a:lnTo>
                <a:lnTo>
                  <a:pt x="96" y="110"/>
                </a:lnTo>
                <a:lnTo>
                  <a:pt x="96" y="110"/>
                </a:lnTo>
                <a:lnTo>
                  <a:pt x="94" y="110"/>
                </a:lnTo>
                <a:lnTo>
                  <a:pt x="94" y="110"/>
                </a:lnTo>
                <a:lnTo>
                  <a:pt x="94" y="110"/>
                </a:lnTo>
                <a:lnTo>
                  <a:pt x="94" y="110"/>
                </a:lnTo>
                <a:lnTo>
                  <a:pt x="94" y="110"/>
                </a:lnTo>
                <a:lnTo>
                  <a:pt x="94" y="110"/>
                </a:lnTo>
                <a:lnTo>
                  <a:pt x="92" y="110"/>
                </a:lnTo>
                <a:lnTo>
                  <a:pt x="92" y="110"/>
                </a:lnTo>
                <a:lnTo>
                  <a:pt x="92" y="110"/>
                </a:lnTo>
                <a:lnTo>
                  <a:pt x="92" y="110"/>
                </a:lnTo>
                <a:lnTo>
                  <a:pt x="94" y="110"/>
                </a:lnTo>
                <a:lnTo>
                  <a:pt x="94" y="110"/>
                </a:lnTo>
                <a:lnTo>
                  <a:pt x="96" y="110"/>
                </a:lnTo>
                <a:lnTo>
                  <a:pt x="96" y="110"/>
                </a:lnTo>
                <a:lnTo>
                  <a:pt x="98" y="110"/>
                </a:lnTo>
                <a:lnTo>
                  <a:pt x="98" y="110"/>
                </a:lnTo>
                <a:lnTo>
                  <a:pt x="98" y="110"/>
                </a:lnTo>
                <a:lnTo>
                  <a:pt x="98" y="110"/>
                </a:lnTo>
                <a:lnTo>
                  <a:pt x="98" y="110"/>
                </a:lnTo>
                <a:lnTo>
                  <a:pt x="98" y="112"/>
                </a:lnTo>
                <a:lnTo>
                  <a:pt x="98" y="112"/>
                </a:lnTo>
                <a:lnTo>
                  <a:pt x="100" y="112"/>
                </a:lnTo>
                <a:lnTo>
                  <a:pt x="100" y="112"/>
                </a:lnTo>
                <a:lnTo>
                  <a:pt x="102" y="114"/>
                </a:lnTo>
                <a:lnTo>
                  <a:pt x="102" y="114"/>
                </a:lnTo>
                <a:lnTo>
                  <a:pt x="102" y="114"/>
                </a:lnTo>
                <a:lnTo>
                  <a:pt x="102" y="114"/>
                </a:lnTo>
                <a:lnTo>
                  <a:pt x="102" y="114"/>
                </a:lnTo>
                <a:lnTo>
                  <a:pt x="104" y="114"/>
                </a:lnTo>
                <a:lnTo>
                  <a:pt x="104" y="114"/>
                </a:lnTo>
                <a:lnTo>
                  <a:pt x="104" y="116"/>
                </a:lnTo>
                <a:lnTo>
                  <a:pt x="104" y="116"/>
                </a:lnTo>
                <a:lnTo>
                  <a:pt x="104" y="116"/>
                </a:lnTo>
                <a:lnTo>
                  <a:pt x="106" y="118"/>
                </a:lnTo>
                <a:lnTo>
                  <a:pt x="106" y="118"/>
                </a:lnTo>
                <a:lnTo>
                  <a:pt x="106" y="118"/>
                </a:lnTo>
                <a:lnTo>
                  <a:pt x="106" y="118"/>
                </a:lnTo>
                <a:lnTo>
                  <a:pt x="106" y="118"/>
                </a:lnTo>
                <a:lnTo>
                  <a:pt x="106" y="120"/>
                </a:lnTo>
                <a:lnTo>
                  <a:pt x="104" y="120"/>
                </a:lnTo>
                <a:lnTo>
                  <a:pt x="104" y="120"/>
                </a:lnTo>
                <a:lnTo>
                  <a:pt x="104" y="120"/>
                </a:lnTo>
                <a:lnTo>
                  <a:pt x="104" y="122"/>
                </a:lnTo>
                <a:lnTo>
                  <a:pt x="102" y="122"/>
                </a:lnTo>
                <a:lnTo>
                  <a:pt x="100" y="124"/>
                </a:lnTo>
                <a:lnTo>
                  <a:pt x="102" y="124"/>
                </a:lnTo>
                <a:lnTo>
                  <a:pt x="102" y="122"/>
                </a:lnTo>
                <a:lnTo>
                  <a:pt x="102" y="122"/>
                </a:lnTo>
                <a:lnTo>
                  <a:pt x="102" y="122"/>
                </a:lnTo>
                <a:lnTo>
                  <a:pt x="102" y="124"/>
                </a:lnTo>
                <a:lnTo>
                  <a:pt x="102" y="124"/>
                </a:lnTo>
                <a:lnTo>
                  <a:pt x="102" y="124"/>
                </a:lnTo>
                <a:lnTo>
                  <a:pt x="104" y="124"/>
                </a:lnTo>
                <a:lnTo>
                  <a:pt x="104" y="124"/>
                </a:lnTo>
                <a:lnTo>
                  <a:pt x="104" y="124"/>
                </a:lnTo>
                <a:lnTo>
                  <a:pt x="104" y="124"/>
                </a:lnTo>
                <a:lnTo>
                  <a:pt x="106" y="124"/>
                </a:lnTo>
                <a:lnTo>
                  <a:pt x="106" y="124"/>
                </a:lnTo>
                <a:lnTo>
                  <a:pt x="106" y="124"/>
                </a:lnTo>
                <a:lnTo>
                  <a:pt x="106" y="124"/>
                </a:lnTo>
                <a:lnTo>
                  <a:pt x="106" y="124"/>
                </a:lnTo>
                <a:lnTo>
                  <a:pt x="106" y="124"/>
                </a:lnTo>
                <a:lnTo>
                  <a:pt x="108" y="122"/>
                </a:lnTo>
                <a:lnTo>
                  <a:pt x="108" y="122"/>
                </a:lnTo>
                <a:lnTo>
                  <a:pt x="110" y="122"/>
                </a:lnTo>
                <a:lnTo>
                  <a:pt x="112" y="122"/>
                </a:lnTo>
                <a:lnTo>
                  <a:pt x="112" y="122"/>
                </a:lnTo>
                <a:lnTo>
                  <a:pt x="112" y="122"/>
                </a:lnTo>
                <a:lnTo>
                  <a:pt x="112" y="122"/>
                </a:lnTo>
                <a:lnTo>
                  <a:pt x="112" y="122"/>
                </a:lnTo>
                <a:lnTo>
                  <a:pt x="114" y="122"/>
                </a:lnTo>
                <a:lnTo>
                  <a:pt x="114" y="122"/>
                </a:lnTo>
                <a:lnTo>
                  <a:pt x="116" y="122"/>
                </a:lnTo>
                <a:lnTo>
                  <a:pt x="116" y="122"/>
                </a:lnTo>
                <a:lnTo>
                  <a:pt x="118" y="122"/>
                </a:lnTo>
                <a:lnTo>
                  <a:pt x="118" y="122"/>
                </a:lnTo>
                <a:lnTo>
                  <a:pt x="118" y="122"/>
                </a:lnTo>
                <a:lnTo>
                  <a:pt x="118" y="122"/>
                </a:lnTo>
                <a:lnTo>
                  <a:pt x="118" y="124"/>
                </a:lnTo>
                <a:lnTo>
                  <a:pt x="120" y="124"/>
                </a:lnTo>
                <a:lnTo>
                  <a:pt x="120" y="124"/>
                </a:lnTo>
                <a:lnTo>
                  <a:pt x="120" y="124"/>
                </a:lnTo>
                <a:lnTo>
                  <a:pt x="120" y="124"/>
                </a:lnTo>
                <a:lnTo>
                  <a:pt x="122" y="124"/>
                </a:lnTo>
                <a:lnTo>
                  <a:pt x="122" y="124"/>
                </a:lnTo>
                <a:lnTo>
                  <a:pt x="122" y="126"/>
                </a:lnTo>
                <a:lnTo>
                  <a:pt x="122" y="126"/>
                </a:lnTo>
                <a:lnTo>
                  <a:pt x="122" y="126"/>
                </a:lnTo>
                <a:lnTo>
                  <a:pt x="122" y="126"/>
                </a:lnTo>
                <a:lnTo>
                  <a:pt x="122" y="126"/>
                </a:lnTo>
                <a:lnTo>
                  <a:pt x="122" y="128"/>
                </a:lnTo>
                <a:lnTo>
                  <a:pt x="122" y="128"/>
                </a:lnTo>
                <a:lnTo>
                  <a:pt x="122" y="130"/>
                </a:lnTo>
                <a:lnTo>
                  <a:pt x="122" y="130"/>
                </a:lnTo>
                <a:lnTo>
                  <a:pt x="122" y="130"/>
                </a:lnTo>
                <a:lnTo>
                  <a:pt x="122" y="132"/>
                </a:lnTo>
                <a:lnTo>
                  <a:pt x="122" y="132"/>
                </a:lnTo>
                <a:lnTo>
                  <a:pt x="122" y="134"/>
                </a:lnTo>
                <a:lnTo>
                  <a:pt x="122" y="134"/>
                </a:lnTo>
                <a:lnTo>
                  <a:pt x="120" y="136"/>
                </a:lnTo>
                <a:lnTo>
                  <a:pt x="120" y="136"/>
                </a:lnTo>
                <a:lnTo>
                  <a:pt x="118" y="138"/>
                </a:lnTo>
                <a:lnTo>
                  <a:pt x="118" y="138"/>
                </a:lnTo>
                <a:lnTo>
                  <a:pt x="118" y="138"/>
                </a:lnTo>
                <a:lnTo>
                  <a:pt x="116" y="138"/>
                </a:lnTo>
                <a:lnTo>
                  <a:pt x="116" y="138"/>
                </a:lnTo>
                <a:lnTo>
                  <a:pt x="116" y="136"/>
                </a:lnTo>
                <a:lnTo>
                  <a:pt x="116" y="138"/>
                </a:lnTo>
                <a:lnTo>
                  <a:pt x="116" y="140"/>
                </a:lnTo>
                <a:lnTo>
                  <a:pt x="118" y="140"/>
                </a:lnTo>
                <a:lnTo>
                  <a:pt x="118" y="140"/>
                </a:lnTo>
                <a:lnTo>
                  <a:pt x="116" y="140"/>
                </a:lnTo>
                <a:lnTo>
                  <a:pt x="116" y="140"/>
                </a:lnTo>
                <a:lnTo>
                  <a:pt x="116" y="140"/>
                </a:lnTo>
                <a:lnTo>
                  <a:pt x="116" y="140"/>
                </a:lnTo>
                <a:lnTo>
                  <a:pt x="116" y="140"/>
                </a:lnTo>
                <a:lnTo>
                  <a:pt x="114" y="140"/>
                </a:lnTo>
                <a:lnTo>
                  <a:pt x="114" y="140"/>
                </a:lnTo>
                <a:lnTo>
                  <a:pt x="114" y="140"/>
                </a:lnTo>
                <a:lnTo>
                  <a:pt x="114" y="140"/>
                </a:lnTo>
                <a:lnTo>
                  <a:pt x="114" y="140"/>
                </a:lnTo>
                <a:lnTo>
                  <a:pt x="114" y="140"/>
                </a:lnTo>
                <a:lnTo>
                  <a:pt x="112" y="140"/>
                </a:lnTo>
                <a:lnTo>
                  <a:pt x="112" y="140"/>
                </a:lnTo>
                <a:lnTo>
                  <a:pt x="110" y="142"/>
                </a:lnTo>
                <a:lnTo>
                  <a:pt x="110" y="142"/>
                </a:lnTo>
                <a:lnTo>
                  <a:pt x="110" y="142"/>
                </a:lnTo>
                <a:lnTo>
                  <a:pt x="112" y="142"/>
                </a:lnTo>
                <a:lnTo>
                  <a:pt x="112" y="142"/>
                </a:lnTo>
                <a:lnTo>
                  <a:pt x="112" y="142"/>
                </a:lnTo>
                <a:lnTo>
                  <a:pt x="112" y="142"/>
                </a:lnTo>
                <a:lnTo>
                  <a:pt x="112" y="142"/>
                </a:lnTo>
                <a:lnTo>
                  <a:pt x="112" y="142"/>
                </a:lnTo>
                <a:lnTo>
                  <a:pt x="112" y="144"/>
                </a:lnTo>
                <a:lnTo>
                  <a:pt x="112" y="144"/>
                </a:lnTo>
                <a:lnTo>
                  <a:pt x="112" y="144"/>
                </a:lnTo>
                <a:lnTo>
                  <a:pt x="112" y="144"/>
                </a:lnTo>
                <a:lnTo>
                  <a:pt x="112" y="144"/>
                </a:lnTo>
                <a:lnTo>
                  <a:pt x="110" y="144"/>
                </a:lnTo>
                <a:lnTo>
                  <a:pt x="110" y="144"/>
                </a:lnTo>
                <a:lnTo>
                  <a:pt x="110" y="144"/>
                </a:lnTo>
                <a:lnTo>
                  <a:pt x="110" y="144"/>
                </a:lnTo>
                <a:lnTo>
                  <a:pt x="110" y="144"/>
                </a:lnTo>
                <a:lnTo>
                  <a:pt x="106" y="146"/>
                </a:lnTo>
                <a:lnTo>
                  <a:pt x="106" y="146"/>
                </a:lnTo>
                <a:lnTo>
                  <a:pt x="106" y="146"/>
                </a:lnTo>
                <a:lnTo>
                  <a:pt x="106" y="146"/>
                </a:lnTo>
                <a:lnTo>
                  <a:pt x="106" y="146"/>
                </a:lnTo>
                <a:lnTo>
                  <a:pt x="106" y="146"/>
                </a:lnTo>
                <a:lnTo>
                  <a:pt x="106" y="146"/>
                </a:lnTo>
                <a:lnTo>
                  <a:pt x="108" y="146"/>
                </a:lnTo>
                <a:lnTo>
                  <a:pt x="108" y="146"/>
                </a:lnTo>
                <a:lnTo>
                  <a:pt x="108" y="146"/>
                </a:lnTo>
                <a:lnTo>
                  <a:pt x="108" y="146"/>
                </a:lnTo>
                <a:lnTo>
                  <a:pt x="110" y="146"/>
                </a:lnTo>
                <a:lnTo>
                  <a:pt x="110" y="146"/>
                </a:lnTo>
                <a:lnTo>
                  <a:pt x="110" y="146"/>
                </a:lnTo>
                <a:lnTo>
                  <a:pt x="110" y="146"/>
                </a:lnTo>
                <a:lnTo>
                  <a:pt x="110" y="146"/>
                </a:lnTo>
                <a:lnTo>
                  <a:pt x="110" y="146"/>
                </a:lnTo>
                <a:lnTo>
                  <a:pt x="110" y="146"/>
                </a:lnTo>
                <a:lnTo>
                  <a:pt x="108" y="146"/>
                </a:lnTo>
                <a:lnTo>
                  <a:pt x="108" y="146"/>
                </a:lnTo>
                <a:lnTo>
                  <a:pt x="108" y="146"/>
                </a:lnTo>
                <a:lnTo>
                  <a:pt x="108" y="146"/>
                </a:lnTo>
                <a:lnTo>
                  <a:pt x="110" y="148"/>
                </a:lnTo>
                <a:lnTo>
                  <a:pt x="112" y="148"/>
                </a:lnTo>
                <a:lnTo>
                  <a:pt x="114" y="148"/>
                </a:lnTo>
                <a:lnTo>
                  <a:pt x="114" y="148"/>
                </a:lnTo>
                <a:lnTo>
                  <a:pt x="114" y="148"/>
                </a:lnTo>
                <a:lnTo>
                  <a:pt x="114" y="148"/>
                </a:lnTo>
                <a:lnTo>
                  <a:pt x="114" y="148"/>
                </a:lnTo>
                <a:lnTo>
                  <a:pt x="114" y="148"/>
                </a:lnTo>
                <a:lnTo>
                  <a:pt x="116" y="148"/>
                </a:lnTo>
                <a:lnTo>
                  <a:pt x="118" y="146"/>
                </a:lnTo>
                <a:lnTo>
                  <a:pt x="118" y="148"/>
                </a:lnTo>
                <a:lnTo>
                  <a:pt x="118" y="150"/>
                </a:lnTo>
                <a:lnTo>
                  <a:pt x="118" y="150"/>
                </a:lnTo>
                <a:lnTo>
                  <a:pt x="118" y="150"/>
                </a:lnTo>
                <a:lnTo>
                  <a:pt x="118" y="150"/>
                </a:lnTo>
                <a:lnTo>
                  <a:pt x="118" y="150"/>
                </a:lnTo>
                <a:lnTo>
                  <a:pt x="118" y="152"/>
                </a:lnTo>
                <a:lnTo>
                  <a:pt x="116" y="152"/>
                </a:lnTo>
                <a:lnTo>
                  <a:pt x="116" y="152"/>
                </a:lnTo>
                <a:lnTo>
                  <a:pt x="116" y="152"/>
                </a:lnTo>
                <a:lnTo>
                  <a:pt x="114" y="152"/>
                </a:lnTo>
                <a:lnTo>
                  <a:pt x="114" y="152"/>
                </a:lnTo>
                <a:lnTo>
                  <a:pt x="114" y="152"/>
                </a:lnTo>
                <a:lnTo>
                  <a:pt x="114" y="152"/>
                </a:lnTo>
                <a:lnTo>
                  <a:pt x="114" y="152"/>
                </a:lnTo>
                <a:lnTo>
                  <a:pt x="114" y="152"/>
                </a:lnTo>
                <a:lnTo>
                  <a:pt x="114" y="154"/>
                </a:lnTo>
                <a:lnTo>
                  <a:pt x="114" y="154"/>
                </a:lnTo>
                <a:lnTo>
                  <a:pt x="114" y="154"/>
                </a:lnTo>
                <a:lnTo>
                  <a:pt x="114" y="154"/>
                </a:lnTo>
                <a:lnTo>
                  <a:pt x="114" y="154"/>
                </a:lnTo>
                <a:lnTo>
                  <a:pt x="112" y="154"/>
                </a:lnTo>
                <a:lnTo>
                  <a:pt x="112" y="154"/>
                </a:lnTo>
                <a:lnTo>
                  <a:pt x="110" y="154"/>
                </a:lnTo>
                <a:lnTo>
                  <a:pt x="110" y="154"/>
                </a:lnTo>
                <a:lnTo>
                  <a:pt x="110" y="154"/>
                </a:lnTo>
                <a:lnTo>
                  <a:pt x="110" y="154"/>
                </a:lnTo>
                <a:lnTo>
                  <a:pt x="110" y="156"/>
                </a:lnTo>
                <a:lnTo>
                  <a:pt x="110" y="156"/>
                </a:lnTo>
                <a:lnTo>
                  <a:pt x="108" y="156"/>
                </a:lnTo>
                <a:lnTo>
                  <a:pt x="108" y="156"/>
                </a:lnTo>
                <a:lnTo>
                  <a:pt x="106" y="156"/>
                </a:lnTo>
                <a:lnTo>
                  <a:pt x="106" y="156"/>
                </a:lnTo>
                <a:lnTo>
                  <a:pt x="106" y="156"/>
                </a:lnTo>
                <a:lnTo>
                  <a:pt x="106" y="156"/>
                </a:lnTo>
                <a:lnTo>
                  <a:pt x="106" y="156"/>
                </a:lnTo>
                <a:lnTo>
                  <a:pt x="104" y="156"/>
                </a:lnTo>
                <a:lnTo>
                  <a:pt x="104" y="156"/>
                </a:lnTo>
                <a:lnTo>
                  <a:pt x="104" y="156"/>
                </a:lnTo>
                <a:lnTo>
                  <a:pt x="104" y="158"/>
                </a:lnTo>
                <a:lnTo>
                  <a:pt x="104" y="158"/>
                </a:lnTo>
                <a:lnTo>
                  <a:pt x="104" y="158"/>
                </a:lnTo>
                <a:lnTo>
                  <a:pt x="104" y="158"/>
                </a:lnTo>
                <a:lnTo>
                  <a:pt x="104" y="158"/>
                </a:lnTo>
                <a:lnTo>
                  <a:pt x="104" y="158"/>
                </a:lnTo>
                <a:lnTo>
                  <a:pt x="102" y="156"/>
                </a:lnTo>
                <a:lnTo>
                  <a:pt x="102" y="156"/>
                </a:lnTo>
                <a:lnTo>
                  <a:pt x="102" y="156"/>
                </a:lnTo>
                <a:lnTo>
                  <a:pt x="100" y="156"/>
                </a:lnTo>
                <a:lnTo>
                  <a:pt x="100" y="156"/>
                </a:lnTo>
                <a:lnTo>
                  <a:pt x="98" y="156"/>
                </a:lnTo>
                <a:lnTo>
                  <a:pt x="98" y="156"/>
                </a:lnTo>
                <a:lnTo>
                  <a:pt x="98" y="156"/>
                </a:lnTo>
                <a:lnTo>
                  <a:pt x="98" y="156"/>
                </a:lnTo>
                <a:lnTo>
                  <a:pt x="94" y="156"/>
                </a:lnTo>
                <a:lnTo>
                  <a:pt x="92" y="156"/>
                </a:lnTo>
                <a:lnTo>
                  <a:pt x="92" y="156"/>
                </a:lnTo>
                <a:lnTo>
                  <a:pt x="92" y="156"/>
                </a:lnTo>
                <a:lnTo>
                  <a:pt x="92" y="156"/>
                </a:lnTo>
                <a:lnTo>
                  <a:pt x="92" y="158"/>
                </a:lnTo>
                <a:lnTo>
                  <a:pt x="92" y="158"/>
                </a:lnTo>
                <a:lnTo>
                  <a:pt x="90" y="158"/>
                </a:lnTo>
                <a:lnTo>
                  <a:pt x="90" y="158"/>
                </a:lnTo>
                <a:lnTo>
                  <a:pt x="90" y="156"/>
                </a:lnTo>
                <a:lnTo>
                  <a:pt x="90" y="156"/>
                </a:lnTo>
                <a:lnTo>
                  <a:pt x="90" y="156"/>
                </a:lnTo>
                <a:lnTo>
                  <a:pt x="90" y="156"/>
                </a:lnTo>
                <a:lnTo>
                  <a:pt x="90" y="156"/>
                </a:lnTo>
                <a:lnTo>
                  <a:pt x="88" y="156"/>
                </a:lnTo>
                <a:lnTo>
                  <a:pt x="88" y="156"/>
                </a:lnTo>
                <a:lnTo>
                  <a:pt x="86" y="156"/>
                </a:lnTo>
                <a:lnTo>
                  <a:pt x="86" y="156"/>
                </a:lnTo>
                <a:lnTo>
                  <a:pt x="86" y="156"/>
                </a:lnTo>
                <a:lnTo>
                  <a:pt x="86" y="156"/>
                </a:lnTo>
                <a:lnTo>
                  <a:pt x="86" y="156"/>
                </a:lnTo>
                <a:lnTo>
                  <a:pt x="84" y="156"/>
                </a:lnTo>
                <a:lnTo>
                  <a:pt x="84" y="156"/>
                </a:lnTo>
                <a:lnTo>
                  <a:pt x="80" y="158"/>
                </a:lnTo>
                <a:lnTo>
                  <a:pt x="80" y="158"/>
                </a:lnTo>
                <a:lnTo>
                  <a:pt x="80" y="158"/>
                </a:lnTo>
                <a:lnTo>
                  <a:pt x="80" y="158"/>
                </a:lnTo>
                <a:lnTo>
                  <a:pt x="80" y="158"/>
                </a:lnTo>
                <a:lnTo>
                  <a:pt x="78" y="158"/>
                </a:lnTo>
                <a:lnTo>
                  <a:pt x="76" y="158"/>
                </a:lnTo>
                <a:lnTo>
                  <a:pt x="76" y="158"/>
                </a:lnTo>
                <a:lnTo>
                  <a:pt x="76" y="158"/>
                </a:lnTo>
                <a:lnTo>
                  <a:pt x="76" y="158"/>
                </a:lnTo>
                <a:lnTo>
                  <a:pt x="74" y="158"/>
                </a:lnTo>
                <a:lnTo>
                  <a:pt x="74" y="158"/>
                </a:lnTo>
                <a:lnTo>
                  <a:pt x="76" y="158"/>
                </a:lnTo>
                <a:lnTo>
                  <a:pt x="76" y="158"/>
                </a:lnTo>
                <a:lnTo>
                  <a:pt x="76" y="158"/>
                </a:lnTo>
                <a:lnTo>
                  <a:pt x="76" y="160"/>
                </a:lnTo>
                <a:lnTo>
                  <a:pt x="74" y="160"/>
                </a:lnTo>
                <a:lnTo>
                  <a:pt x="74" y="160"/>
                </a:lnTo>
                <a:lnTo>
                  <a:pt x="74" y="160"/>
                </a:lnTo>
                <a:lnTo>
                  <a:pt x="74" y="160"/>
                </a:lnTo>
                <a:lnTo>
                  <a:pt x="72" y="160"/>
                </a:lnTo>
                <a:lnTo>
                  <a:pt x="70" y="158"/>
                </a:lnTo>
                <a:lnTo>
                  <a:pt x="70" y="158"/>
                </a:lnTo>
                <a:lnTo>
                  <a:pt x="70" y="160"/>
                </a:lnTo>
                <a:lnTo>
                  <a:pt x="70" y="160"/>
                </a:lnTo>
                <a:lnTo>
                  <a:pt x="70" y="160"/>
                </a:lnTo>
                <a:lnTo>
                  <a:pt x="70" y="160"/>
                </a:lnTo>
                <a:lnTo>
                  <a:pt x="70" y="160"/>
                </a:lnTo>
                <a:lnTo>
                  <a:pt x="70" y="160"/>
                </a:lnTo>
                <a:lnTo>
                  <a:pt x="70" y="160"/>
                </a:lnTo>
                <a:lnTo>
                  <a:pt x="70" y="160"/>
                </a:lnTo>
                <a:lnTo>
                  <a:pt x="70" y="160"/>
                </a:lnTo>
                <a:lnTo>
                  <a:pt x="68" y="158"/>
                </a:lnTo>
                <a:lnTo>
                  <a:pt x="68" y="158"/>
                </a:lnTo>
                <a:lnTo>
                  <a:pt x="66" y="158"/>
                </a:lnTo>
                <a:lnTo>
                  <a:pt x="66" y="158"/>
                </a:lnTo>
                <a:lnTo>
                  <a:pt x="66" y="158"/>
                </a:lnTo>
                <a:lnTo>
                  <a:pt x="66" y="158"/>
                </a:lnTo>
                <a:lnTo>
                  <a:pt x="64" y="158"/>
                </a:lnTo>
                <a:lnTo>
                  <a:pt x="64" y="158"/>
                </a:lnTo>
                <a:lnTo>
                  <a:pt x="64" y="158"/>
                </a:lnTo>
                <a:lnTo>
                  <a:pt x="64" y="158"/>
                </a:lnTo>
                <a:lnTo>
                  <a:pt x="64" y="158"/>
                </a:lnTo>
                <a:lnTo>
                  <a:pt x="64" y="158"/>
                </a:lnTo>
                <a:lnTo>
                  <a:pt x="64" y="158"/>
                </a:lnTo>
                <a:lnTo>
                  <a:pt x="62" y="158"/>
                </a:lnTo>
                <a:lnTo>
                  <a:pt x="60" y="158"/>
                </a:lnTo>
                <a:lnTo>
                  <a:pt x="60" y="158"/>
                </a:lnTo>
                <a:lnTo>
                  <a:pt x="60" y="158"/>
                </a:lnTo>
                <a:lnTo>
                  <a:pt x="58" y="160"/>
                </a:lnTo>
                <a:lnTo>
                  <a:pt x="58" y="160"/>
                </a:lnTo>
                <a:lnTo>
                  <a:pt x="56" y="160"/>
                </a:lnTo>
                <a:lnTo>
                  <a:pt x="56" y="160"/>
                </a:lnTo>
                <a:lnTo>
                  <a:pt x="56" y="160"/>
                </a:lnTo>
                <a:lnTo>
                  <a:pt x="56" y="162"/>
                </a:lnTo>
                <a:lnTo>
                  <a:pt x="56" y="162"/>
                </a:lnTo>
                <a:lnTo>
                  <a:pt x="54" y="166"/>
                </a:lnTo>
                <a:lnTo>
                  <a:pt x="54" y="166"/>
                </a:lnTo>
                <a:lnTo>
                  <a:pt x="54" y="166"/>
                </a:lnTo>
                <a:lnTo>
                  <a:pt x="54" y="166"/>
                </a:lnTo>
                <a:lnTo>
                  <a:pt x="54" y="166"/>
                </a:lnTo>
                <a:lnTo>
                  <a:pt x="52" y="166"/>
                </a:lnTo>
                <a:lnTo>
                  <a:pt x="52" y="166"/>
                </a:lnTo>
                <a:lnTo>
                  <a:pt x="52" y="166"/>
                </a:lnTo>
                <a:lnTo>
                  <a:pt x="52" y="166"/>
                </a:lnTo>
                <a:lnTo>
                  <a:pt x="52" y="166"/>
                </a:lnTo>
                <a:lnTo>
                  <a:pt x="52" y="166"/>
                </a:lnTo>
                <a:lnTo>
                  <a:pt x="52" y="164"/>
                </a:lnTo>
                <a:lnTo>
                  <a:pt x="50" y="164"/>
                </a:lnTo>
                <a:lnTo>
                  <a:pt x="50" y="164"/>
                </a:lnTo>
                <a:lnTo>
                  <a:pt x="50" y="164"/>
                </a:lnTo>
                <a:lnTo>
                  <a:pt x="50" y="164"/>
                </a:lnTo>
                <a:lnTo>
                  <a:pt x="50" y="164"/>
                </a:lnTo>
                <a:lnTo>
                  <a:pt x="50" y="164"/>
                </a:lnTo>
                <a:lnTo>
                  <a:pt x="50" y="164"/>
                </a:lnTo>
                <a:lnTo>
                  <a:pt x="50" y="164"/>
                </a:lnTo>
                <a:lnTo>
                  <a:pt x="48" y="164"/>
                </a:lnTo>
                <a:lnTo>
                  <a:pt x="48" y="164"/>
                </a:lnTo>
                <a:lnTo>
                  <a:pt x="48" y="164"/>
                </a:lnTo>
                <a:lnTo>
                  <a:pt x="46" y="164"/>
                </a:lnTo>
                <a:lnTo>
                  <a:pt x="44" y="164"/>
                </a:lnTo>
                <a:lnTo>
                  <a:pt x="44" y="164"/>
                </a:lnTo>
                <a:lnTo>
                  <a:pt x="44" y="164"/>
                </a:lnTo>
                <a:lnTo>
                  <a:pt x="44" y="164"/>
                </a:lnTo>
                <a:lnTo>
                  <a:pt x="44" y="164"/>
                </a:lnTo>
                <a:lnTo>
                  <a:pt x="44" y="164"/>
                </a:lnTo>
                <a:lnTo>
                  <a:pt x="44" y="164"/>
                </a:lnTo>
                <a:lnTo>
                  <a:pt x="42" y="164"/>
                </a:lnTo>
                <a:lnTo>
                  <a:pt x="42" y="164"/>
                </a:lnTo>
                <a:lnTo>
                  <a:pt x="40" y="164"/>
                </a:lnTo>
                <a:lnTo>
                  <a:pt x="40" y="166"/>
                </a:lnTo>
                <a:lnTo>
                  <a:pt x="38" y="166"/>
                </a:lnTo>
                <a:lnTo>
                  <a:pt x="36" y="166"/>
                </a:lnTo>
                <a:lnTo>
                  <a:pt x="36" y="166"/>
                </a:lnTo>
                <a:lnTo>
                  <a:pt x="36" y="168"/>
                </a:lnTo>
                <a:lnTo>
                  <a:pt x="36" y="168"/>
                </a:lnTo>
                <a:lnTo>
                  <a:pt x="36" y="168"/>
                </a:lnTo>
                <a:lnTo>
                  <a:pt x="36" y="168"/>
                </a:lnTo>
                <a:lnTo>
                  <a:pt x="36" y="168"/>
                </a:lnTo>
                <a:lnTo>
                  <a:pt x="36" y="170"/>
                </a:lnTo>
                <a:lnTo>
                  <a:pt x="34" y="170"/>
                </a:lnTo>
                <a:lnTo>
                  <a:pt x="34" y="170"/>
                </a:lnTo>
                <a:lnTo>
                  <a:pt x="34" y="170"/>
                </a:lnTo>
                <a:lnTo>
                  <a:pt x="34" y="170"/>
                </a:lnTo>
                <a:lnTo>
                  <a:pt x="34" y="170"/>
                </a:lnTo>
                <a:lnTo>
                  <a:pt x="34" y="170"/>
                </a:lnTo>
                <a:lnTo>
                  <a:pt x="34" y="168"/>
                </a:lnTo>
                <a:lnTo>
                  <a:pt x="34" y="168"/>
                </a:lnTo>
                <a:lnTo>
                  <a:pt x="34" y="168"/>
                </a:lnTo>
                <a:lnTo>
                  <a:pt x="32" y="168"/>
                </a:lnTo>
                <a:lnTo>
                  <a:pt x="32" y="168"/>
                </a:lnTo>
                <a:lnTo>
                  <a:pt x="32" y="168"/>
                </a:lnTo>
                <a:lnTo>
                  <a:pt x="30" y="168"/>
                </a:lnTo>
                <a:lnTo>
                  <a:pt x="30" y="168"/>
                </a:lnTo>
                <a:lnTo>
                  <a:pt x="30" y="168"/>
                </a:lnTo>
                <a:lnTo>
                  <a:pt x="30" y="168"/>
                </a:lnTo>
                <a:lnTo>
                  <a:pt x="30" y="168"/>
                </a:lnTo>
                <a:lnTo>
                  <a:pt x="30" y="168"/>
                </a:lnTo>
                <a:lnTo>
                  <a:pt x="30" y="168"/>
                </a:lnTo>
                <a:lnTo>
                  <a:pt x="30" y="168"/>
                </a:lnTo>
                <a:lnTo>
                  <a:pt x="30" y="168"/>
                </a:lnTo>
                <a:lnTo>
                  <a:pt x="28" y="168"/>
                </a:lnTo>
                <a:lnTo>
                  <a:pt x="28" y="168"/>
                </a:lnTo>
                <a:lnTo>
                  <a:pt x="28" y="168"/>
                </a:lnTo>
                <a:lnTo>
                  <a:pt x="28" y="168"/>
                </a:lnTo>
                <a:lnTo>
                  <a:pt x="28" y="168"/>
                </a:lnTo>
                <a:lnTo>
                  <a:pt x="28" y="166"/>
                </a:lnTo>
                <a:lnTo>
                  <a:pt x="30" y="166"/>
                </a:lnTo>
                <a:lnTo>
                  <a:pt x="30" y="166"/>
                </a:lnTo>
                <a:lnTo>
                  <a:pt x="30" y="166"/>
                </a:lnTo>
                <a:lnTo>
                  <a:pt x="32" y="166"/>
                </a:lnTo>
                <a:lnTo>
                  <a:pt x="32" y="166"/>
                </a:lnTo>
                <a:lnTo>
                  <a:pt x="32" y="166"/>
                </a:lnTo>
                <a:lnTo>
                  <a:pt x="34" y="164"/>
                </a:lnTo>
                <a:lnTo>
                  <a:pt x="36" y="164"/>
                </a:lnTo>
                <a:lnTo>
                  <a:pt x="36" y="162"/>
                </a:lnTo>
                <a:lnTo>
                  <a:pt x="38" y="162"/>
                </a:lnTo>
                <a:lnTo>
                  <a:pt x="36" y="162"/>
                </a:lnTo>
                <a:lnTo>
                  <a:pt x="38" y="160"/>
                </a:lnTo>
                <a:lnTo>
                  <a:pt x="38" y="160"/>
                </a:lnTo>
                <a:lnTo>
                  <a:pt x="38" y="160"/>
                </a:lnTo>
                <a:lnTo>
                  <a:pt x="40" y="160"/>
                </a:lnTo>
                <a:lnTo>
                  <a:pt x="40" y="160"/>
                </a:lnTo>
                <a:lnTo>
                  <a:pt x="40" y="160"/>
                </a:lnTo>
                <a:lnTo>
                  <a:pt x="40" y="160"/>
                </a:lnTo>
                <a:lnTo>
                  <a:pt x="40" y="160"/>
                </a:lnTo>
                <a:lnTo>
                  <a:pt x="40" y="158"/>
                </a:lnTo>
                <a:lnTo>
                  <a:pt x="40" y="158"/>
                </a:lnTo>
                <a:lnTo>
                  <a:pt x="42" y="158"/>
                </a:lnTo>
                <a:lnTo>
                  <a:pt x="42" y="158"/>
                </a:lnTo>
                <a:lnTo>
                  <a:pt x="44" y="156"/>
                </a:lnTo>
                <a:lnTo>
                  <a:pt x="44" y="156"/>
                </a:lnTo>
                <a:lnTo>
                  <a:pt x="44" y="156"/>
                </a:lnTo>
                <a:lnTo>
                  <a:pt x="44" y="156"/>
                </a:lnTo>
                <a:lnTo>
                  <a:pt x="44" y="156"/>
                </a:lnTo>
                <a:lnTo>
                  <a:pt x="44" y="154"/>
                </a:lnTo>
                <a:lnTo>
                  <a:pt x="44" y="152"/>
                </a:lnTo>
                <a:lnTo>
                  <a:pt x="44" y="152"/>
                </a:lnTo>
                <a:lnTo>
                  <a:pt x="44" y="152"/>
                </a:lnTo>
                <a:lnTo>
                  <a:pt x="46" y="154"/>
                </a:lnTo>
                <a:lnTo>
                  <a:pt x="46" y="154"/>
                </a:lnTo>
                <a:lnTo>
                  <a:pt x="46" y="154"/>
                </a:lnTo>
                <a:lnTo>
                  <a:pt x="46" y="154"/>
                </a:lnTo>
                <a:lnTo>
                  <a:pt x="46" y="154"/>
                </a:lnTo>
                <a:lnTo>
                  <a:pt x="46" y="154"/>
                </a:lnTo>
                <a:lnTo>
                  <a:pt x="48" y="152"/>
                </a:lnTo>
                <a:lnTo>
                  <a:pt x="48" y="152"/>
                </a:lnTo>
                <a:lnTo>
                  <a:pt x="48" y="152"/>
                </a:lnTo>
                <a:lnTo>
                  <a:pt x="48" y="150"/>
                </a:lnTo>
                <a:lnTo>
                  <a:pt x="48" y="150"/>
                </a:lnTo>
                <a:lnTo>
                  <a:pt x="48" y="150"/>
                </a:lnTo>
                <a:lnTo>
                  <a:pt x="48" y="150"/>
                </a:lnTo>
                <a:lnTo>
                  <a:pt x="50" y="150"/>
                </a:lnTo>
                <a:lnTo>
                  <a:pt x="50" y="150"/>
                </a:lnTo>
                <a:lnTo>
                  <a:pt x="52" y="150"/>
                </a:lnTo>
                <a:lnTo>
                  <a:pt x="52" y="150"/>
                </a:lnTo>
                <a:lnTo>
                  <a:pt x="54" y="150"/>
                </a:lnTo>
                <a:lnTo>
                  <a:pt x="54" y="150"/>
                </a:lnTo>
                <a:lnTo>
                  <a:pt x="56" y="150"/>
                </a:lnTo>
                <a:lnTo>
                  <a:pt x="56" y="150"/>
                </a:lnTo>
                <a:lnTo>
                  <a:pt x="56" y="150"/>
                </a:lnTo>
                <a:lnTo>
                  <a:pt x="56" y="150"/>
                </a:lnTo>
                <a:lnTo>
                  <a:pt x="58" y="150"/>
                </a:lnTo>
                <a:lnTo>
                  <a:pt x="58" y="150"/>
                </a:lnTo>
                <a:lnTo>
                  <a:pt x="58" y="150"/>
                </a:lnTo>
                <a:lnTo>
                  <a:pt x="58" y="150"/>
                </a:lnTo>
                <a:lnTo>
                  <a:pt x="58" y="150"/>
                </a:lnTo>
                <a:lnTo>
                  <a:pt x="60" y="150"/>
                </a:lnTo>
                <a:lnTo>
                  <a:pt x="62" y="150"/>
                </a:lnTo>
                <a:lnTo>
                  <a:pt x="62" y="148"/>
                </a:lnTo>
                <a:lnTo>
                  <a:pt x="62" y="148"/>
                </a:lnTo>
                <a:lnTo>
                  <a:pt x="62" y="148"/>
                </a:lnTo>
                <a:lnTo>
                  <a:pt x="64" y="148"/>
                </a:lnTo>
                <a:lnTo>
                  <a:pt x="64" y="146"/>
                </a:lnTo>
                <a:lnTo>
                  <a:pt x="66" y="146"/>
                </a:lnTo>
                <a:lnTo>
                  <a:pt x="68" y="144"/>
                </a:lnTo>
                <a:lnTo>
                  <a:pt x="68" y="144"/>
                </a:lnTo>
                <a:lnTo>
                  <a:pt x="68" y="142"/>
                </a:lnTo>
                <a:lnTo>
                  <a:pt x="70" y="142"/>
                </a:lnTo>
                <a:lnTo>
                  <a:pt x="70" y="142"/>
                </a:lnTo>
                <a:lnTo>
                  <a:pt x="70" y="142"/>
                </a:lnTo>
                <a:lnTo>
                  <a:pt x="70" y="142"/>
                </a:lnTo>
                <a:lnTo>
                  <a:pt x="70" y="142"/>
                </a:lnTo>
                <a:lnTo>
                  <a:pt x="70" y="140"/>
                </a:lnTo>
                <a:lnTo>
                  <a:pt x="70" y="140"/>
                </a:lnTo>
                <a:lnTo>
                  <a:pt x="70" y="142"/>
                </a:lnTo>
                <a:lnTo>
                  <a:pt x="68" y="142"/>
                </a:lnTo>
                <a:lnTo>
                  <a:pt x="68" y="142"/>
                </a:lnTo>
                <a:lnTo>
                  <a:pt x="68" y="144"/>
                </a:lnTo>
                <a:lnTo>
                  <a:pt x="68" y="144"/>
                </a:lnTo>
                <a:lnTo>
                  <a:pt x="66" y="144"/>
                </a:lnTo>
                <a:lnTo>
                  <a:pt x="66" y="144"/>
                </a:lnTo>
                <a:lnTo>
                  <a:pt x="64" y="144"/>
                </a:lnTo>
                <a:lnTo>
                  <a:pt x="64" y="144"/>
                </a:lnTo>
                <a:lnTo>
                  <a:pt x="64" y="144"/>
                </a:lnTo>
                <a:lnTo>
                  <a:pt x="64" y="144"/>
                </a:lnTo>
                <a:lnTo>
                  <a:pt x="64" y="144"/>
                </a:lnTo>
                <a:lnTo>
                  <a:pt x="62" y="144"/>
                </a:lnTo>
                <a:lnTo>
                  <a:pt x="62" y="146"/>
                </a:lnTo>
                <a:lnTo>
                  <a:pt x="62" y="146"/>
                </a:lnTo>
                <a:lnTo>
                  <a:pt x="62" y="146"/>
                </a:lnTo>
                <a:lnTo>
                  <a:pt x="62" y="146"/>
                </a:lnTo>
                <a:lnTo>
                  <a:pt x="60" y="146"/>
                </a:lnTo>
                <a:lnTo>
                  <a:pt x="60" y="146"/>
                </a:lnTo>
                <a:lnTo>
                  <a:pt x="60" y="148"/>
                </a:lnTo>
                <a:lnTo>
                  <a:pt x="58" y="148"/>
                </a:lnTo>
                <a:lnTo>
                  <a:pt x="58" y="148"/>
                </a:lnTo>
                <a:lnTo>
                  <a:pt x="58" y="148"/>
                </a:lnTo>
                <a:lnTo>
                  <a:pt x="58" y="148"/>
                </a:lnTo>
                <a:lnTo>
                  <a:pt x="58" y="146"/>
                </a:lnTo>
                <a:lnTo>
                  <a:pt x="56" y="146"/>
                </a:lnTo>
                <a:lnTo>
                  <a:pt x="56" y="146"/>
                </a:lnTo>
                <a:lnTo>
                  <a:pt x="56" y="146"/>
                </a:lnTo>
                <a:lnTo>
                  <a:pt x="54" y="146"/>
                </a:lnTo>
                <a:lnTo>
                  <a:pt x="54" y="144"/>
                </a:lnTo>
                <a:lnTo>
                  <a:pt x="54" y="144"/>
                </a:lnTo>
                <a:lnTo>
                  <a:pt x="54" y="144"/>
                </a:lnTo>
                <a:lnTo>
                  <a:pt x="52" y="144"/>
                </a:lnTo>
                <a:lnTo>
                  <a:pt x="52" y="144"/>
                </a:lnTo>
                <a:lnTo>
                  <a:pt x="50" y="144"/>
                </a:lnTo>
                <a:lnTo>
                  <a:pt x="48" y="144"/>
                </a:lnTo>
                <a:lnTo>
                  <a:pt x="48" y="144"/>
                </a:lnTo>
                <a:lnTo>
                  <a:pt x="48" y="144"/>
                </a:lnTo>
                <a:lnTo>
                  <a:pt x="46" y="144"/>
                </a:lnTo>
                <a:lnTo>
                  <a:pt x="46" y="144"/>
                </a:lnTo>
                <a:lnTo>
                  <a:pt x="48" y="144"/>
                </a:lnTo>
                <a:lnTo>
                  <a:pt x="48" y="142"/>
                </a:lnTo>
                <a:lnTo>
                  <a:pt x="48" y="144"/>
                </a:lnTo>
                <a:lnTo>
                  <a:pt x="48" y="144"/>
                </a:lnTo>
                <a:lnTo>
                  <a:pt x="48" y="144"/>
                </a:lnTo>
                <a:lnTo>
                  <a:pt x="50" y="142"/>
                </a:lnTo>
                <a:lnTo>
                  <a:pt x="50" y="142"/>
                </a:lnTo>
                <a:lnTo>
                  <a:pt x="50" y="142"/>
                </a:lnTo>
                <a:lnTo>
                  <a:pt x="50" y="142"/>
                </a:lnTo>
                <a:lnTo>
                  <a:pt x="48" y="142"/>
                </a:lnTo>
                <a:lnTo>
                  <a:pt x="48" y="142"/>
                </a:lnTo>
                <a:lnTo>
                  <a:pt x="46" y="142"/>
                </a:lnTo>
                <a:lnTo>
                  <a:pt x="44" y="142"/>
                </a:lnTo>
                <a:lnTo>
                  <a:pt x="42" y="142"/>
                </a:lnTo>
                <a:lnTo>
                  <a:pt x="42" y="142"/>
                </a:lnTo>
                <a:lnTo>
                  <a:pt x="42" y="142"/>
                </a:lnTo>
                <a:lnTo>
                  <a:pt x="42" y="142"/>
                </a:lnTo>
                <a:lnTo>
                  <a:pt x="42" y="142"/>
                </a:lnTo>
                <a:lnTo>
                  <a:pt x="42" y="142"/>
                </a:lnTo>
                <a:lnTo>
                  <a:pt x="42" y="142"/>
                </a:lnTo>
                <a:lnTo>
                  <a:pt x="40" y="142"/>
                </a:lnTo>
                <a:lnTo>
                  <a:pt x="40" y="142"/>
                </a:lnTo>
                <a:lnTo>
                  <a:pt x="40" y="142"/>
                </a:lnTo>
                <a:lnTo>
                  <a:pt x="40" y="142"/>
                </a:lnTo>
                <a:lnTo>
                  <a:pt x="40" y="144"/>
                </a:lnTo>
                <a:lnTo>
                  <a:pt x="38" y="144"/>
                </a:lnTo>
                <a:lnTo>
                  <a:pt x="38" y="144"/>
                </a:lnTo>
                <a:lnTo>
                  <a:pt x="38" y="144"/>
                </a:lnTo>
                <a:lnTo>
                  <a:pt x="38" y="144"/>
                </a:lnTo>
                <a:lnTo>
                  <a:pt x="38" y="142"/>
                </a:lnTo>
                <a:lnTo>
                  <a:pt x="38" y="142"/>
                </a:lnTo>
                <a:lnTo>
                  <a:pt x="40" y="142"/>
                </a:lnTo>
                <a:lnTo>
                  <a:pt x="40" y="142"/>
                </a:lnTo>
                <a:lnTo>
                  <a:pt x="40" y="142"/>
                </a:lnTo>
                <a:lnTo>
                  <a:pt x="40" y="142"/>
                </a:lnTo>
                <a:lnTo>
                  <a:pt x="40" y="142"/>
                </a:lnTo>
                <a:lnTo>
                  <a:pt x="40" y="142"/>
                </a:lnTo>
                <a:lnTo>
                  <a:pt x="40" y="142"/>
                </a:lnTo>
                <a:lnTo>
                  <a:pt x="40" y="142"/>
                </a:lnTo>
                <a:lnTo>
                  <a:pt x="38" y="142"/>
                </a:lnTo>
                <a:lnTo>
                  <a:pt x="38" y="142"/>
                </a:lnTo>
                <a:lnTo>
                  <a:pt x="36" y="142"/>
                </a:lnTo>
                <a:lnTo>
                  <a:pt x="36" y="142"/>
                </a:lnTo>
                <a:lnTo>
                  <a:pt x="34" y="142"/>
                </a:lnTo>
                <a:lnTo>
                  <a:pt x="36" y="140"/>
                </a:lnTo>
                <a:lnTo>
                  <a:pt x="36" y="140"/>
                </a:lnTo>
                <a:lnTo>
                  <a:pt x="36" y="140"/>
                </a:lnTo>
                <a:lnTo>
                  <a:pt x="36" y="140"/>
                </a:lnTo>
                <a:lnTo>
                  <a:pt x="36" y="140"/>
                </a:lnTo>
                <a:lnTo>
                  <a:pt x="36" y="140"/>
                </a:lnTo>
                <a:lnTo>
                  <a:pt x="36" y="140"/>
                </a:lnTo>
                <a:lnTo>
                  <a:pt x="36" y="140"/>
                </a:lnTo>
                <a:lnTo>
                  <a:pt x="36" y="140"/>
                </a:lnTo>
                <a:lnTo>
                  <a:pt x="36" y="140"/>
                </a:lnTo>
                <a:lnTo>
                  <a:pt x="34" y="140"/>
                </a:lnTo>
                <a:lnTo>
                  <a:pt x="36" y="138"/>
                </a:lnTo>
                <a:lnTo>
                  <a:pt x="36" y="138"/>
                </a:lnTo>
                <a:lnTo>
                  <a:pt x="38" y="138"/>
                </a:lnTo>
                <a:lnTo>
                  <a:pt x="38" y="138"/>
                </a:lnTo>
                <a:lnTo>
                  <a:pt x="40" y="136"/>
                </a:lnTo>
                <a:lnTo>
                  <a:pt x="40" y="136"/>
                </a:lnTo>
                <a:lnTo>
                  <a:pt x="42" y="136"/>
                </a:lnTo>
                <a:lnTo>
                  <a:pt x="42" y="136"/>
                </a:lnTo>
                <a:lnTo>
                  <a:pt x="42" y="136"/>
                </a:lnTo>
                <a:lnTo>
                  <a:pt x="42" y="136"/>
                </a:lnTo>
                <a:lnTo>
                  <a:pt x="42" y="136"/>
                </a:lnTo>
                <a:lnTo>
                  <a:pt x="42" y="136"/>
                </a:lnTo>
                <a:lnTo>
                  <a:pt x="42" y="134"/>
                </a:lnTo>
                <a:lnTo>
                  <a:pt x="42" y="134"/>
                </a:lnTo>
                <a:lnTo>
                  <a:pt x="44" y="136"/>
                </a:lnTo>
                <a:lnTo>
                  <a:pt x="44" y="136"/>
                </a:lnTo>
                <a:lnTo>
                  <a:pt x="44" y="134"/>
                </a:lnTo>
                <a:lnTo>
                  <a:pt x="48" y="134"/>
                </a:lnTo>
                <a:lnTo>
                  <a:pt x="48" y="134"/>
                </a:lnTo>
                <a:lnTo>
                  <a:pt x="48" y="132"/>
                </a:lnTo>
                <a:lnTo>
                  <a:pt x="48" y="132"/>
                </a:lnTo>
                <a:lnTo>
                  <a:pt x="50" y="132"/>
                </a:lnTo>
                <a:lnTo>
                  <a:pt x="50" y="130"/>
                </a:lnTo>
                <a:lnTo>
                  <a:pt x="50" y="130"/>
                </a:lnTo>
                <a:lnTo>
                  <a:pt x="50" y="130"/>
                </a:lnTo>
                <a:lnTo>
                  <a:pt x="50" y="130"/>
                </a:lnTo>
                <a:lnTo>
                  <a:pt x="50" y="128"/>
                </a:lnTo>
                <a:lnTo>
                  <a:pt x="50" y="128"/>
                </a:lnTo>
                <a:lnTo>
                  <a:pt x="50" y="126"/>
                </a:lnTo>
                <a:lnTo>
                  <a:pt x="50" y="126"/>
                </a:lnTo>
                <a:lnTo>
                  <a:pt x="50" y="126"/>
                </a:lnTo>
                <a:lnTo>
                  <a:pt x="50" y="124"/>
                </a:lnTo>
                <a:lnTo>
                  <a:pt x="50" y="124"/>
                </a:lnTo>
                <a:lnTo>
                  <a:pt x="50" y="124"/>
                </a:lnTo>
                <a:lnTo>
                  <a:pt x="50" y="124"/>
                </a:lnTo>
                <a:lnTo>
                  <a:pt x="50" y="122"/>
                </a:lnTo>
                <a:lnTo>
                  <a:pt x="50" y="122"/>
                </a:lnTo>
                <a:lnTo>
                  <a:pt x="48" y="122"/>
                </a:lnTo>
                <a:lnTo>
                  <a:pt x="48" y="122"/>
                </a:lnTo>
                <a:lnTo>
                  <a:pt x="46" y="124"/>
                </a:lnTo>
                <a:lnTo>
                  <a:pt x="46" y="124"/>
                </a:lnTo>
                <a:lnTo>
                  <a:pt x="44" y="124"/>
                </a:lnTo>
                <a:lnTo>
                  <a:pt x="44" y="124"/>
                </a:lnTo>
                <a:lnTo>
                  <a:pt x="44" y="124"/>
                </a:lnTo>
                <a:lnTo>
                  <a:pt x="42" y="124"/>
                </a:lnTo>
                <a:lnTo>
                  <a:pt x="42" y="124"/>
                </a:lnTo>
                <a:lnTo>
                  <a:pt x="42" y="124"/>
                </a:lnTo>
                <a:lnTo>
                  <a:pt x="42" y="124"/>
                </a:lnTo>
                <a:lnTo>
                  <a:pt x="42" y="124"/>
                </a:lnTo>
                <a:lnTo>
                  <a:pt x="42" y="124"/>
                </a:lnTo>
                <a:lnTo>
                  <a:pt x="42" y="124"/>
                </a:lnTo>
                <a:lnTo>
                  <a:pt x="44" y="122"/>
                </a:lnTo>
                <a:lnTo>
                  <a:pt x="44" y="122"/>
                </a:lnTo>
                <a:lnTo>
                  <a:pt x="44" y="122"/>
                </a:lnTo>
                <a:lnTo>
                  <a:pt x="44" y="122"/>
                </a:lnTo>
                <a:lnTo>
                  <a:pt x="44" y="122"/>
                </a:lnTo>
                <a:lnTo>
                  <a:pt x="44" y="122"/>
                </a:lnTo>
                <a:lnTo>
                  <a:pt x="46" y="122"/>
                </a:lnTo>
                <a:lnTo>
                  <a:pt x="46" y="120"/>
                </a:lnTo>
                <a:lnTo>
                  <a:pt x="46" y="120"/>
                </a:lnTo>
                <a:lnTo>
                  <a:pt x="46" y="120"/>
                </a:lnTo>
                <a:lnTo>
                  <a:pt x="46" y="120"/>
                </a:lnTo>
                <a:lnTo>
                  <a:pt x="48" y="118"/>
                </a:lnTo>
                <a:lnTo>
                  <a:pt x="50" y="118"/>
                </a:lnTo>
                <a:lnTo>
                  <a:pt x="50" y="118"/>
                </a:lnTo>
                <a:lnTo>
                  <a:pt x="50" y="118"/>
                </a:lnTo>
                <a:lnTo>
                  <a:pt x="50" y="118"/>
                </a:lnTo>
                <a:lnTo>
                  <a:pt x="50" y="118"/>
                </a:lnTo>
                <a:lnTo>
                  <a:pt x="52" y="118"/>
                </a:lnTo>
                <a:lnTo>
                  <a:pt x="52" y="116"/>
                </a:lnTo>
                <a:lnTo>
                  <a:pt x="54" y="116"/>
                </a:lnTo>
                <a:lnTo>
                  <a:pt x="54" y="116"/>
                </a:lnTo>
                <a:lnTo>
                  <a:pt x="56" y="116"/>
                </a:lnTo>
                <a:lnTo>
                  <a:pt x="56" y="116"/>
                </a:lnTo>
                <a:lnTo>
                  <a:pt x="58" y="116"/>
                </a:lnTo>
                <a:lnTo>
                  <a:pt x="58" y="116"/>
                </a:lnTo>
                <a:lnTo>
                  <a:pt x="60" y="116"/>
                </a:lnTo>
                <a:lnTo>
                  <a:pt x="60" y="116"/>
                </a:lnTo>
                <a:lnTo>
                  <a:pt x="60" y="116"/>
                </a:lnTo>
                <a:lnTo>
                  <a:pt x="60" y="116"/>
                </a:lnTo>
                <a:lnTo>
                  <a:pt x="62" y="118"/>
                </a:lnTo>
                <a:lnTo>
                  <a:pt x="62" y="118"/>
                </a:lnTo>
                <a:lnTo>
                  <a:pt x="62" y="118"/>
                </a:lnTo>
                <a:lnTo>
                  <a:pt x="62" y="116"/>
                </a:lnTo>
                <a:lnTo>
                  <a:pt x="62" y="116"/>
                </a:lnTo>
                <a:lnTo>
                  <a:pt x="62" y="116"/>
                </a:lnTo>
                <a:lnTo>
                  <a:pt x="62" y="116"/>
                </a:lnTo>
                <a:lnTo>
                  <a:pt x="62" y="116"/>
                </a:lnTo>
                <a:lnTo>
                  <a:pt x="62" y="116"/>
                </a:lnTo>
                <a:lnTo>
                  <a:pt x="62" y="116"/>
                </a:lnTo>
                <a:lnTo>
                  <a:pt x="62" y="114"/>
                </a:lnTo>
                <a:lnTo>
                  <a:pt x="62" y="114"/>
                </a:lnTo>
                <a:lnTo>
                  <a:pt x="62" y="114"/>
                </a:lnTo>
                <a:lnTo>
                  <a:pt x="62" y="114"/>
                </a:lnTo>
                <a:lnTo>
                  <a:pt x="64" y="114"/>
                </a:lnTo>
                <a:lnTo>
                  <a:pt x="64" y="116"/>
                </a:lnTo>
                <a:lnTo>
                  <a:pt x="64" y="116"/>
                </a:lnTo>
                <a:lnTo>
                  <a:pt x="64" y="116"/>
                </a:lnTo>
                <a:lnTo>
                  <a:pt x="64" y="116"/>
                </a:lnTo>
                <a:lnTo>
                  <a:pt x="64" y="116"/>
                </a:lnTo>
                <a:lnTo>
                  <a:pt x="66" y="116"/>
                </a:lnTo>
                <a:lnTo>
                  <a:pt x="66" y="116"/>
                </a:lnTo>
                <a:lnTo>
                  <a:pt x="66" y="116"/>
                </a:lnTo>
                <a:lnTo>
                  <a:pt x="66" y="116"/>
                </a:lnTo>
                <a:lnTo>
                  <a:pt x="68" y="116"/>
                </a:lnTo>
                <a:lnTo>
                  <a:pt x="68" y="116"/>
                </a:lnTo>
                <a:lnTo>
                  <a:pt x="66" y="116"/>
                </a:lnTo>
                <a:lnTo>
                  <a:pt x="66" y="116"/>
                </a:lnTo>
                <a:lnTo>
                  <a:pt x="66" y="116"/>
                </a:lnTo>
                <a:lnTo>
                  <a:pt x="66" y="116"/>
                </a:lnTo>
                <a:lnTo>
                  <a:pt x="64" y="116"/>
                </a:lnTo>
                <a:lnTo>
                  <a:pt x="64" y="116"/>
                </a:lnTo>
                <a:lnTo>
                  <a:pt x="64" y="114"/>
                </a:lnTo>
                <a:lnTo>
                  <a:pt x="64" y="114"/>
                </a:lnTo>
                <a:lnTo>
                  <a:pt x="62" y="112"/>
                </a:lnTo>
                <a:lnTo>
                  <a:pt x="62" y="112"/>
                </a:lnTo>
                <a:lnTo>
                  <a:pt x="62" y="112"/>
                </a:lnTo>
                <a:lnTo>
                  <a:pt x="64" y="110"/>
                </a:lnTo>
                <a:lnTo>
                  <a:pt x="64" y="110"/>
                </a:lnTo>
                <a:lnTo>
                  <a:pt x="64" y="110"/>
                </a:lnTo>
                <a:lnTo>
                  <a:pt x="64" y="110"/>
                </a:lnTo>
                <a:lnTo>
                  <a:pt x="64" y="110"/>
                </a:lnTo>
                <a:lnTo>
                  <a:pt x="64" y="110"/>
                </a:lnTo>
                <a:lnTo>
                  <a:pt x="64" y="110"/>
                </a:lnTo>
                <a:lnTo>
                  <a:pt x="64" y="110"/>
                </a:lnTo>
                <a:lnTo>
                  <a:pt x="64" y="110"/>
                </a:lnTo>
                <a:lnTo>
                  <a:pt x="64" y="110"/>
                </a:lnTo>
                <a:lnTo>
                  <a:pt x="64" y="110"/>
                </a:lnTo>
                <a:lnTo>
                  <a:pt x="64" y="110"/>
                </a:lnTo>
                <a:lnTo>
                  <a:pt x="62" y="108"/>
                </a:lnTo>
                <a:lnTo>
                  <a:pt x="62" y="108"/>
                </a:lnTo>
                <a:lnTo>
                  <a:pt x="64" y="106"/>
                </a:lnTo>
                <a:lnTo>
                  <a:pt x="64" y="106"/>
                </a:lnTo>
                <a:lnTo>
                  <a:pt x="64" y="106"/>
                </a:lnTo>
                <a:lnTo>
                  <a:pt x="64" y="106"/>
                </a:lnTo>
                <a:lnTo>
                  <a:pt x="66" y="106"/>
                </a:lnTo>
                <a:lnTo>
                  <a:pt x="66" y="104"/>
                </a:lnTo>
                <a:lnTo>
                  <a:pt x="66" y="104"/>
                </a:lnTo>
                <a:lnTo>
                  <a:pt x="66" y="102"/>
                </a:lnTo>
                <a:lnTo>
                  <a:pt x="64" y="102"/>
                </a:lnTo>
                <a:lnTo>
                  <a:pt x="62" y="104"/>
                </a:lnTo>
                <a:lnTo>
                  <a:pt x="62" y="104"/>
                </a:lnTo>
                <a:lnTo>
                  <a:pt x="60" y="104"/>
                </a:lnTo>
                <a:lnTo>
                  <a:pt x="60" y="102"/>
                </a:lnTo>
                <a:lnTo>
                  <a:pt x="58" y="100"/>
                </a:lnTo>
                <a:lnTo>
                  <a:pt x="58" y="100"/>
                </a:lnTo>
                <a:lnTo>
                  <a:pt x="58" y="100"/>
                </a:lnTo>
                <a:lnTo>
                  <a:pt x="58" y="100"/>
                </a:lnTo>
                <a:lnTo>
                  <a:pt x="58" y="100"/>
                </a:lnTo>
                <a:lnTo>
                  <a:pt x="58" y="98"/>
                </a:lnTo>
                <a:lnTo>
                  <a:pt x="58" y="98"/>
                </a:lnTo>
                <a:lnTo>
                  <a:pt x="56" y="98"/>
                </a:lnTo>
                <a:lnTo>
                  <a:pt x="56" y="98"/>
                </a:lnTo>
                <a:lnTo>
                  <a:pt x="56" y="96"/>
                </a:lnTo>
                <a:lnTo>
                  <a:pt x="58" y="92"/>
                </a:lnTo>
                <a:lnTo>
                  <a:pt x="60" y="92"/>
                </a:lnTo>
                <a:lnTo>
                  <a:pt x="60" y="92"/>
                </a:lnTo>
                <a:lnTo>
                  <a:pt x="60" y="90"/>
                </a:lnTo>
                <a:lnTo>
                  <a:pt x="60" y="90"/>
                </a:lnTo>
                <a:lnTo>
                  <a:pt x="62" y="90"/>
                </a:lnTo>
                <a:lnTo>
                  <a:pt x="62" y="90"/>
                </a:lnTo>
                <a:lnTo>
                  <a:pt x="62" y="90"/>
                </a:lnTo>
                <a:lnTo>
                  <a:pt x="62" y="90"/>
                </a:lnTo>
                <a:lnTo>
                  <a:pt x="62" y="90"/>
                </a:lnTo>
                <a:lnTo>
                  <a:pt x="64" y="90"/>
                </a:lnTo>
                <a:lnTo>
                  <a:pt x="64" y="90"/>
                </a:lnTo>
                <a:lnTo>
                  <a:pt x="64" y="90"/>
                </a:lnTo>
                <a:lnTo>
                  <a:pt x="64" y="90"/>
                </a:lnTo>
                <a:lnTo>
                  <a:pt x="64" y="90"/>
                </a:lnTo>
                <a:lnTo>
                  <a:pt x="62" y="90"/>
                </a:lnTo>
                <a:lnTo>
                  <a:pt x="60" y="90"/>
                </a:lnTo>
                <a:lnTo>
                  <a:pt x="60" y="90"/>
                </a:lnTo>
                <a:lnTo>
                  <a:pt x="60" y="90"/>
                </a:lnTo>
                <a:lnTo>
                  <a:pt x="58" y="90"/>
                </a:lnTo>
                <a:lnTo>
                  <a:pt x="58" y="90"/>
                </a:lnTo>
                <a:lnTo>
                  <a:pt x="56" y="90"/>
                </a:lnTo>
                <a:lnTo>
                  <a:pt x="56" y="92"/>
                </a:lnTo>
                <a:lnTo>
                  <a:pt x="56" y="92"/>
                </a:lnTo>
                <a:lnTo>
                  <a:pt x="56" y="92"/>
                </a:lnTo>
                <a:lnTo>
                  <a:pt x="54" y="92"/>
                </a:lnTo>
                <a:lnTo>
                  <a:pt x="54" y="92"/>
                </a:lnTo>
                <a:lnTo>
                  <a:pt x="52" y="94"/>
                </a:lnTo>
                <a:lnTo>
                  <a:pt x="52" y="94"/>
                </a:lnTo>
                <a:lnTo>
                  <a:pt x="52" y="94"/>
                </a:lnTo>
                <a:lnTo>
                  <a:pt x="50" y="94"/>
                </a:lnTo>
                <a:lnTo>
                  <a:pt x="50" y="94"/>
                </a:lnTo>
                <a:lnTo>
                  <a:pt x="48" y="92"/>
                </a:lnTo>
                <a:lnTo>
                  <a:pt x="48" y="92"/>
                </a:lnTo>
                <a:lnTo>
                  <a:pt x="48" y="92"/>
                </a:lnTo>
                <a:lnTo>
                  <a:pt x="48" y="92"/>
                </a:lnTo>
                <a:lnTo>
                  <a:pt x="46" y="92"/>
                </a:lnTo>
                <a:lnTo>
                  <a:pt x="46" y="92"/>
                </a:lnTo>
                <a:lnTo>
                  <a:pt x="46" y="92"/>
                </a:lnTo>
                <a:lnTo>
                  <a:pt x="46" y="92"/>
                </a:lnTo>
                <a:lnTo>
                  <a:pt x="48" y="94"/>
                </a:lnTo>
                <a:lnTo>
                  <a:pt x="48" y="94"/>
                </a:lnTo>
                <a:lnTo>
                  <a:pt x="48" y="94"/>
                </a:lnTo>
                <a:lnTo>
                  <a:pt x="48" y="94"/>
                </a:lnTo>
                <a:lnTo>
                  <a:pt x="48" y="94"/>
                </a:lnTo>
                <a:lnTo>
                  <a:pt x="48" y="94"/>
                </a:lnTo>
                <a:lnTo>
                  <a:pt x="46" y="94"/>
                </a:lnTo>
                <a:lnTo>
                  <a:pt x="46" y="94"/>
                </a:lnTo>
                <a:lnTo>
                  <a:pt x="46" y="94"/>
                </a:lnTo>
                <a:lnTo>
                  <a:pt x="46" y="94"/>
                </a:lnTo>
                <a:lnTo>
                  <a:pt x="44" y="94"/>
                </a:lnTo>
                <a:lnTo>
                  <a:pt x="44" y="94"/>
                </a:lnTo>
                <a:lnTo>
                  <a:pt x="44" y="94"/>
                </a:lnTo>
                <a:lnTo>
                  <a:pt x="44" y="92"/>
                </a:lnTo>
                <a:lnTo>
                  <a:pt x="42" y="92"/>
                </a:lnTo>
                <a:lnTo>
                  <a:pt x="42" y="92"/>
                </a:lnTo>
                <a:lnTo>
                  <a:pt x="42" y="92"/>
                </a:lnTo>
                <a:lnTo>
                  <a:pt x="42" y="92"/>
                </a:lnTo>
                <a:lnTo>
                  <a:pt x="42" y="92"/>
                </a:lnTo>
                <a:lnTo>
                  <a:pt x="40" y="92"/>
                </a:lnTo>
                <a:lnTo>
                  <a:pt x="40" y="92"/>
                </a:lnTo>
                <a:lnTo>
                  <a:pt x="40" y="92"/>
                </a:lnTo>
                <a:lnTo>
                  <a:pt x="40" y="92"/>
                </a:lnTo>
                <a:lnTo>
                  <a:pt x="40" y="94"/>
                </a:lnTo>
                <a:lnTo>
                  <a:pt x="40" y="94"/>
                </a:lnTo>
                <a:lnTo>
                  <a:pt x="40" y="94"/>
                </a:lnTo>
                <a:lnTo>
                  <a:pt x="40" y="94"/>
                </a:lnTo>
                <a:lnTo>
                  <a:pt x="40" y="94"/>
                </a:lnTo>
                <a:lnTo>
                  <a:pt x="42" y="96"/>
                </a:lnTo>
                <a:lnTo>
                  <a:pt x="42" y="96"/>
                </a:lnTo>
                <a:lnTo>
                  <a:pt x="40" y="96"/>
                </a:lnTo>
                <a:lnTo>
                  <a:pt x="40" y="96"/>
                </a:lnTo>
                <a:lnTo>
                  <a:pt x="40" y="96"/>
                </a:lnTo>
                <a:lnTo>
                  <a:pt x="40" y="94"/>
                </a:lnTo>
                <a:lnTo>
                  <a:pt x="40" y="94"/>
                </a:lnTo>
                <a:lnTo>
                  <a:pt x="40" y="94"/>
                </a:lnTo>
                <a:lnTo>
                  <a:pt x="40" y="94"/>
                </a:lnTo>
                <a:lnTo>
                  <a:pt x="40" y="94"/>
                </a:lnTo>
                <a:lnTo>
                  <a:pt x="38" y="92"/>
                </a:lnTo>
                <a:lnTo>
                  <a:pt x="38" y="92"/>
                </a:lnTo>
                <a:lnTo>
                  <a:pt x="38" y="92"/>
                </a:lnTo>
                <a:lnTo>
                  <a:pt x="38" y="92"/>
                </a:lnTo>
                <a:lnTo>
                  <a:pt x="38" y="92"/>
                </a:lnTo>
                <a:lnTo>
                  <a:pt x="38" y="92"/>
                </a:lnTo>
                <a:lnTo>
                  <a:pt x="38" y="92"/>
                </a:lnTo>
                <a:lnTo>
                  <a:pt x="38" y="90"/>
                </a:lnTo>
                <a:lnTo>
                  <a:pt x="38" y="90"/>
                </a:lnTo>
                <a:lnTo>
                  <a:pt x="38" y="90"/>
                </a:lnTo>
                <a:lnTo>
                  <a:pt x="38" y="90"/>
                </a:lnTo>
                <a:lnTo>
                  <a:pt x="38" y="90"/>
                </a:lnTo>
                <a:lnTo>
                  <a:pt x="38" y="90"/>
                </a:lnTo>
                <a:lnTo>
                  <a:pt x="38" y="90"/>
                </a:lnTo>
                <a:lnTo>
                  <a:pt x="38" y="88"/>
                </a:lnTo>
                <a:lnTo>
                  <a:pt x="40" y="88"/>
                </a:lnTo>
                <a:lnTo>
                  <a:pt x="40" y="88"/>
                </a:lnTo>
                <a:lnTo>
                  <a:pt x="40" y="88"/>
                </a:lnTo>
                <a:lnTo>
                  <a:pt x="40" y="86"/>
                </a:lnTo>
                <a:lnTo>
                  <a:pt x="42" y="86"/>
                </a:lnTo>
                <a:lnTo>
                  <a:pt x="42" y="86"/>
                </a:lnTo>
                <a:lnTo>
                  <a:pt x="42" y="84"/>
                </a:lnTo>
                <a:lnTo>
                  <a:pt x="42" y="84"/>
                </a:lnTo>
                <a:lnTo>
                  <a:pt x="44" y="84"/>
                </a:lnTo>
                <a:lnTo>
                  <a:pt x="44" y="82"/>
                </a:lnTo>
                <a:lnTo>
                  <a:pt x="44" y="82"/>
                </a:lnTo>
                <a:lnTo>
                  <a:pt x="44" y="82"/>
                </a:lnTo>
                <a:lnTo>
                  <a:pt x="44" y="82"/>
                </a:lnTo>
                <a:lnTo>
                  <a:pt x="44" y="82"/>
                </a:lnTo>
                <a:lnTo>
                  <a:pt x="44" y="82"/>
                </a:lnTo>
                <a:lnTo>
                  <a:pt x="44" y="80"/>
                </a:lnTo>
                <a:lnTo>
                  <a:pt x="44" y="80"/>
                </a:lnTo>
                <a:lnTo>
                  <a:pt x="44" y="80"/>
                </a:lnTo>
                <a:lnTo>
                  <a:pt x="44" y="80"/>
                </a:lnTo>
                <a:lnTo>
                  <a:pt x="44" y="80"/>
                </a:lnTo>
                <a:lnTo>
                  <a:pt x="42" y="80"/>
                </a:lnTo>
                <a:lnTo>
                  <a:pt x="42" y="80"/>
                </a:lnTo>
                <a:lnTo>
                  <a:pt x="42" y="80"/>
                </a:lnTo>
                <a:lnTo>
                  <a:pt x="42" y="78"/>
                </a:lnTo>
                <a:lnTo>
                  <a:pt x="42" y="78"/>
                </a:lnTo>
                <a:lnTo>
                  <a:pt x="40" y="78"/>
                </a:lnTo>
                <a:lnTo>
                  <a:pt x="42" y="74"/>
                </a:lnTo>
                <a:lnTo>
                  <a:pt x="42" y="74"/>
                </a:lnTo>
                <a:lnTo>
                  <a:pt x="42" y="74"/>
                </a:lnTo>
                <a:lnTo>
                  <a:pt x="44" y="74"/>
                </a:lnTo>
                <a:lnTo>
                  <a:pt x="44" y="74"/>
                </a:lnTo>
                <a:lnTo>
                  <a:pt x="46" y="76"/>
                </a:lnTo>
                <a:lnTo>
                  <a:pt x="46" y="76"/>
                </a:lnTo>
                <a:lnTo>
                  <a:pt x="46" y="76"/>
                </a:lnTo>
                <a:lnTo>
                  <a:pt x="46" y="76"/>
                </a:lnTo>
                <a:lnTo>
                  <a:pt x="44" y="74"/>
                </a:lnTo>
                <a:lnTo>
                  <a:pt x="42" y="74"/>
                </a:lnTo>
                <a:lnTo>
                  <a:pt x="42" y="74"/>
                </a:lnTo>
                <a:lnTo>
                  <a:pt x="42" y="74"/>
                </a:lnTo>
                <a:lnTo>
                  <a:pt x="42" y="74"/>
                </a:lnTo>
                <a:lnTo>
                  <a:pt x="42" y="72"/>
                </a:lnTo>
                <a:lnTo>
                  <a:pt x="42" y="72"/>
                </a:lnTo>
                <a:lnTo>
                  <a:pt x="42" y="72"/>
                </a:lnTo>
                <a:lnTo>
                  <a:pt x="42" y="72"/>
                </a:lnTo>
                <a:lnTo>
                  <a:pt x="42" y="72"/>
                </a:lnTo>
                <a:lnTo>
                  <a:pt x="42" y="74"/>
                </a:lnTo>
                <a:lnTo>
                  <a:pt x="42" y="74"/>
                </a:lnTo>
                <a:lnTo>
                  <a:pt x="40" y="76"/>
                </a:lnTo>
                <a:lnTo>
                  <a:pt x="40" y="76"/>
                </a:lnTo>
                <a:lnTo>
                  <a:pt x="40" y="76"/>
                </a:lnTo>
                <a:lnTo>
                  <a:pt x="40" y="76"/>
                </a:lnTo>
                <a:lnTo>
                  <a:pt x="40" y="76"/>
                </a:lnTo>
                <a:lnTo>
                  <a:pt x="38" y="76"/>
                </a:lnTo>
                <a:lnTo>
                  <a:pt x="38" y="76"/>
                </a:lnTo>
                <a:lnTo>
                  <a:pt x="38" y="76"/>
                </a:lnTo>
                <a:lnTo>
                  <a:pt x="38" y="76"/>
                </a:lnTo>
                <a:lnTo>
                  <a:pt x="38" y="76"/>
                </a:lnTo>
                <a:lnTo>
                  <a:pt x="38" y="76"/>
                </a:lnTo>
                <a:lnTo>
                  <a:pt x="38" y="76"/>
                </a:lnTo>
                <a:lnTo>
                  <a:pt x="36" y="76"/>
                </a:lnTo>
                <a:lnTo>
                  <a:pt x="36" y="76"/>
                </a:lnTo>
                <a:lnTo>
                  <a:pt x="36" y="76"/>
                </a:lnTo>
                <a:lnTo>
                  <a:pt x="36" y="76"/>
                </a:lnTo>
                <a:lnTo>
                  <a:pt x="36" y="74"/>
                </a:lnTo>
                <a:lnTo>
                  <a:pt x="36" y="74"/>
                </a:lnTo>
                <a:lnTo>
                  <a:pt x="36" y="74"/>
                </a:lnTo>
                <a:lnTo>
                  <a:pt x="38" y="72"/>
                </a:lnTo>
                <a:lnTo>
                  <a:pt x="40" y="72"/>
                </a:lnTo>
                <a:lnTo>
                  <a:pt x="40" y="70"/>
                </a:lnTo>
                <a:lnTo>
                  <a:pt x="40" y="70"/>
                </a:lnTo>
                <a:lnTo>
                  <a:pt x="42" y="70"/>
                </a:lnTo>
                <a:lnTo>
                  <a:pt x="40" y="70"/>
                </a:lnTo>
                <a:lnTo>
                  <a:pt x="38" y="72"/>
                </a:lnTo>
                <a:lnTo>
                  <a:pt x="38" y="72"/>
                </a:lnTo>
                <a:lnTo>
                  <a:pt x="36" y="72"/>
                </a:lnTo>
                <a:lnTo>
                  <a:pt x="36" y="72"/>
                </a:lnTo>
                <a:lnTo>
                  <a:pt x="36" y="72"/>
                </a:lnTo>
                <a:lnTo>
                  <a:pt x="36" y="74"/>
                </a:lnTo>
                <a:lnTo>
                  <a:pt x="36" y="74"/>
                </a:lnTo>
                <a:lnTo>
                  <a:pt x="36" y="74"/>
                </a:lnTo>
                <a:lnTo>
                  <a:pt x="36" y="74"/>
                </a:lnTo>
                <a:lnTo>
                  <a:pt x="34" y="74"/>
                </a:lnTo>
                <a:lnTo>
                  <a:pt x="34" y="76"/>
                </a:lnTo>
                <a:lnTo>
                  <a:pt x="36" y="78"/>
                </a:lnTo>
                <a:lnTo>
                  <a:pt x="36" y="78"/>
                </a:lnTo>
                <a:lnTo>
                  <a:pt x="34" y="78"/>
                </a:lnTo>
                <a:lnTo>
                  <a:pt x="34" y="78"/>
                </a:lnTo>
                <a:lnTo>
                  <a:pt x="34" y="78"/>
                </a:lnTo>
                <a:lnTo>
                  <a:pt x="34" y="80"/>
                </a:lnTo>
                <a:lnTo>
                  <a:pt x="34" y="80"/>
                </a:lnTo>
                <a:lnTo>
                  <a:pt x="32" y="84"/>
                </a:lnTo>
                <a:lnTo>
                  <a:pt x="34" y="84"/>
                </a:lnTo>
                <a:lnTo>
                  <a:pt x="34" y="84"/>
                </a:lnTo>
                <a:lnTo>
                  <a:pt x="34" y="84"/>
                </a:lnTo>
                <a:lnTo>
                  <a:pt x="34" y="84"/>
                </a:lnTo>
                <a:lnTo>
                  <a:pt x="32" y="84"/>
                </a:lnTo>
                <a:lnTo>
                  <a:pt x="32" y="84"/>
                </a:lnTo>
                <a:lnTo>
                  <a:pt x="30" y="86"/>
                </a:lnTo>
                <a:lnTo>
                  <a:pt x="30" y="86"/>
                </a:lnTo>
                <a:lnTo>
                  <a:pt x="30" y="86"/>
                </a:lnTo>
                <a:lnTo>
                  <a:pt x="30" y="84"/>
                </a:lnTo>
                <a:lnTo>
                  <a:pt x="30" y="84"/>
                </a:lnTo>
                <a:lnTo>
                  <a:pt x="30" y="84"/>
                </a:lnTo>
                <a:lnTo>
                  <a:pt x="30" y="84"/>
                </a:lnTo>
                <a:lnTo>
                  <a:pt x="30" y="84"/>
                </a:lnTo>
                <a:lnTo>
                  <a:pt x="30" y="84"/>
                </a:lnTo>
                <a:lnTo>
                  <a:pt x="30" y="84"/>
                </a:lnTo>
                <a:lnTo>
                  <a:pt x="30" y="82"/>
                </a:lnTo>
                <a:lnTo>
                  <a:pt x="32" y="82"/>
                </a:lnTo>
                <a:lnTo>
                  <a:pt x="32" y="82"/>
                </a:lnTo>
                <a:lnTo>
                  <a:pt x="32" y="80"/>
                </a:lnTo>
                <a:lnTo>
                  <a:pt x="32" y="80"/>
                </a:lnTo>
                <a:lnTo>
                  <a:pt x="32" y="78"/>
                </a:lnTo>
                <a:lnTo>
                  <a:pt x="32" y="78"/>
                </a:lnTo>
                <a:lnTo>
                  <a:pt x="32" y="78"/>
                </a:lnTo>
                <a:lnTo>
                  <a:pt x="32" y="76"/>
                </a:lnTo>
                <a:lnTo>
                  <a:pt x="32" y="76"/>
                </a:lnTo>
                <a:lnTo>
                  <a:pt x="32" y="76"/>
                </a:lnTo>
                <a:lnTo>
                  <a:pt x="32" y="76"/>
                </a:lnTo>
                <a:lnTo>
                  <a:pt x="32" y="76"/>
                </a:lnTo>
                <a:lnTo>
                  <a:pt x="32" y="74"/>
                </a:lnTo>
                <a:lnTo>
                  <a:pt x="34" y="74"/>
                </a:lnTo>
                <a:lnTo>
                  <a:pt x="34" y="74"/>
                </a:lnTo>
                <a:lnTo>
                  <a:pt x="32" y="74"/>
                </a:lnTo>
                <a:lnTo>
                  <a:pt x="32" y="74"/>
                </a:lnTo>
                <a:lnTo>
                  <a:pt x="32" y="74"/>
                </a:lnTo>
                <a:lnTo>
                  <a:pt x="32" y="74"/>
                </a:lnTo>
                <a:lnTo>
                  <a:pt x="32" y="74"/>
                </a:lnTo>
                <a:lnTo>
                  <a:pt x="32" y="74"/>
                </a:lnTo>
                <a:lnTo>
                  <a:pt x="32" y="74"/>
                </a:lnTo>
                <a:lnTo>
                  <a:pt x="32" y="72"/>
                </a:lnTo>
                <a:lnTo>
                  <a:pt x="34" y="72"/>
                </a:lnTo>
                <a:lnTo>
                  <a:pt x="34" y="72"/>
                </a:lnTo>
                <a:lnTo>
                  <a:pt x="34" y="72"/>
                </a:lnTo>
                <a:lnTo>
                  <a:pt x="34" y="72"/>
                </a:lnTo>
                <a:lnTo>
                  <a:pt x="34" y="72"/>
                </a:lnTo>
                <a:lnTo>
                  <a:pt x="34" y="72"/>
                </a:lnTo>
                <a:lnTo>
                  <a:pt x="32" y="72"/>
                </a:lnTo>
                <a:lnTo>
                  <a:pt x="32" y="70"/>
                </a:lnTo>
                <a:lnTo>
                  <a:pt x="34" y="68"/>
                </a:lnTo>
                <a:lnTo>
                  <a:pt x="34" y="68"/>
                </a:lnTo>
                <a:lnTo>
                  <a:pt x="34" y="68"/>
                </a:lnTo>
                <a:lnTo>
                  <a:pt x="34" y="68"/>
                </a:lnTo>
                <a:lnTo>
                  <a:pt x="36" y="68"/>
                </a:lnTo>
                <a:lnTo>
                  <a:pt x="36" y="68"/>
                </a:lnTo>
                <a:lnTo>
                  <a:pt x="36" y="68"/>
                </a:lnTo>
                <a:lnTo>
                  <a:pt x="38" y="68"/>
                </a:lnTo>
                <a:lnTo>
                  <a:pt x="38" y="68"/>
                </a:lnTo>
                <a:lnTo>
                  <a:pt x="38" y="68"/>
                </a:lnTo>
                <a:lnTo>
                  <a:pt x="38" y="66"/>
                </a:lnTo>
                <a:lnTo>
                  <a:pt x="38" y="66"/>
                </a:lnTo>
                <a:lnTo>
                  <a:pt x="38" y="66"/>
                </a:lnTo>
                <a:lnTo>
                  <a:pt x="40" y="66"/>
                </a:lnTo>
                <a:lnTo>
                  <a:pt x="40" y="66"/>
                </a:lnTo>
                <a:lnTo>
                  <a:pt x="40" y="66"/>
                </a:lnTo>
                <a:lnTo>
                  <a:pt x="40" y="66"/>
                </a:lnTo>
                <a:lnTo>
                  <a:pt x="40" y="66"/>
                </a:lnTo>
                <a:lnTo>
                  <a:pt x="38" y="66"/>
                </a:lnTo>
                <a:lnTo>
                  <a:pt x="38" y="66"/>
                </a:lnTo>
                <a:lnTo>
                  <a:pt x="38" y="66"/>
                </a:lnTo>
                <a:lnTo>
                  <a:pt x="38" y="66"/>
                </a:lnTo>
                <a:lnTo>
                  <a:pt x="38" y="66"/>
                </a:lnTo>
                <a:lnTo>
                  <a:pt x="36" y="66"/>
                </a:lnTo>
                <a:lnTo>
                  <a:pt x="36" y="66"/>
                </a:lnTo>
                <a:lnTo>
                  <a:pt x="36" y="66"/>
                </a:lnTo>
                <a:lnTo>
                  <a:pt x="36" y="66"/>
                </a:lnTo>
                <a:lnTo>
                  <a:pt x="36" y="66"/>
                </a:lnTo>
                <a:lnTo>
                  <a:pt x="38" y="66"/>
                </a:lnTo>
                <a:lnTo>
                  <a:pt x="36" y="66"/>
                </a:lnTo>
                <a:lnTo>
                  <a:pt x="36" y="66"/>
                </a:lnTo>
                <a:lnTo>
                  <a:pt x="36" y="66"/>
                </a:lnTo>
                <a:lnTo>
                  <a:pt x="36" y="66"/>
                </a:lnTo>
                <a:lnTo>
                  <a:pt x="36" y="64"/>
                </a:lnTo>
                <a:lnTo>
                  <a:pt x="36" y="64"/>
                </a:lnTo>
                <a:lnTo>
                  <a:pt x="38" y="62"/>
                </a:lnTo>
                <a:lnTo>
                  <a:pt x="38" y="62"/>
                </a:lnTo>
                <a:lnTo>
                  <a:pt x="38" y="62"/>
                </a:lnTo>
                <a:lnTo>
                  <a:pt x="40" y="62"/>
                </a:lnTo>
                <a:lnTo>
                  <a:pt x="38" y="62"/>
                </a:lnTo>
                <a:lnTo>
                  <a:pt x="38" y="62"/>
                </a:lnTo>
                <a:lnTo>
                  <a:pt x="38" y="62"/>
                </a:lnTo>
                <a:lnTo>
                  <a:pt x="36" y="64"/>
                </a:lnTo>
                <a:lnTo>
                  <a:pt x="34" y="66"/>
                </a:lnTo>
                <a:lnTo>
                  <a:pt x="34" y="66"/>
                </a:lnTo>
                <a:lnTo>
                  <a:pt x="34" y="66"/>
                </a:lnTo>
                <a:lnTo>
                  <a:pt x="32" y="66"/>
                </a:lnTo>
                <a:lnTo>
                  <a:pt x="32" y="66"/>
                </a:lnTo>
                <a:lnTo>
                  <a:pt x="30" y="66"/>
                </a:lnTo>
                <a:lnTo>
                  <a:pt x="30" y="66"/>
                </a:lnTo>
                <a:lnTo>
                  <a:pt x="30" y="66"/>
                </a:lnTo>
                <a:lnTo>
                  <a:pt x="30" y="66"/>
                </a:lnTo>
                <a:lnTo>
                  <a:pt x="30" y="66"/>
                </a:lnTo>
                <a:lnTo>
                  <a:pt x="28" y="64"/>
                </a:lnTo>
                <a:lnTo>
                  <a:pt x="28" y="64"/>
                </a:lnTo>
                <a:lnTo>
                  <a:pt x="28" y="64"/>
                </a:lnTo>
                <a:lnTo>
                  <a:pt x="28" y="64"/>
                </a:lnTo>
                <a:lnTo>
                  <a:pt x="28" y="64"/>
                </a:lnTo>
                <a:lnTo>
                  <a:pt x="28" y="64"/>
                </a:lnTo>
                <a:lnTo>
                  <a:pt x="28" y="64"/>
                </a:lnTo>
                <a:lnTo>
                  <a:pt x="30" y="64"/>
                </a:lnTo>
                <a:lnTo>
                  <a:pt x="32" y="64"/>
                </a:lnTo>
                <a:lnTo>
                  <a:pt x="32" y="64"/>
                </a:lnTo>
                <a:lnTo>
                  <a:pt x="34" y="64"/>
                </a:lnTo>
                <a:lnTo>
                  <a:pt x="34" y="64"/>
                </a:lnTo>
                <a:lnTo>
                  <a:pt x="32" y="62"/>
                </a:lnTo>
                <a:lnTo>
                  <a:pt x="32" y="62"/>
                </a:lnTo>
                <a:lnTo>
                  <a:pt x="32" y="62"/>
                </a:lnTo>
                <a:lnTo>
                  <a:pt x="30" y="64"/>
                </a:lnTo>
                <a:lnTo>
                  <a:pt x="30" y="64"/>
                </a:lnTo>
                <a:lnTo>
                  <a:pt x="30" y="64"/>
                </a:lnTo>
                <a:lnTo>
                  <a:pt x="30" y="64"/>
                </a:lnTo>
                <a:lnTo>
                  <a:pt x="26" y="64"/>
                </a:lnTo>
                <a:lnTo>
                  <a:pt x="26" y="64"/>
                </a:lnTo>
                <a:lnTo>
                  <a:pt x="26" y="64"/>
                </a:lnTo>
                <a:lnTo>
                  <a:pt x="26" y="62"/>
                </a:lnTo>
                <a:lnTo>
                  <a:pt x="26" y="62"/>
                </a:lnTo>
                <a:lnTo>
                  <a:pt x="26" y="62"/>
                </a:lnTo>
                <a:lnTo>
                  <a:pt x="28" y="62"/>
                </a:lnTo>
                <a:lnTo>
                  <a:pt x="28" y="62"/>
                </a:lnTo>
                <a:lnTo>
                  <a:pt x="30" y="62"/>
                </a:lnTo>
                <a:lnTo>
                  <a:pt x="30" y="62"/>
                </a:lnTo>
                <a:lnTo>
                  <a:pt x="30" y="62"/>
                </a:lnTo>
                <a:lnTo>
                  <a:pt x="30" y="62"/>
                </a:lnTo>
                <a:lnTo>
                  <a:pt x="30" y="62"/>
                </a:lnTo>
                <a:lnTo>
                  <a:pt x="30" y="62"/>
                </a:lnTo>
                <a:lnTo>
                  <a:pt x="30" y="62"/>
                </a:lnTo>
                <a:lnTo>
                  <a:pt x="30" y="62"/>
                </a:lnTo>
                <a:lnTo>
                  <a:pt x="32" y="60"/>
                </a:lnTo>
                <a:lnTo>
                  <a:pt x="32" y="60"/>
                </a:lnTo>
                <a:lnTo>
                  <a:pt x="32" y="60"/>
                </a:lnTo>
                <a:lnTo>
                  <a:pt x="32" y="60"/>
                </a:lnTo>
                <a:lnTo>
                  <a:pt x="32" y="60"/>
                </a:lnTo>
                <a:lnTo>
                  <a:pt x="32" y="60"/>
                </a:lnTo>
                <a:lnTo>
                  <a:pt x="32" y="60"/>
                </a:lnTo>
                <a:lnTo>
                  <a:pt x="32" y="60"/>
                </a:lnTo>
                <a:lnTo>
                  <a:pt x="30" y="60"/>
                </a:lnTo>
                <a:lnTo>
                  <a:pt x="30" y="60"/>
                </a:lnTo>
                <a:lnTo>
                  <a:pt x="30" y="60"/>
                </a:lnTo>
                <a:lnTo>
                  <a:pt x="30" y="60"/>
                </a:lnTo>
                <a:lnTo>
                  <a:pt x="30" y="58"/>
                </a:lnTo>
                <a:lnTo>
                  <a:pt x="30" y="58"/>
                </a:lnTo>
                <a:lnTo>
                  <a:pt x="32" y="58"/>
                </a:lnTo>
                <a:lnTo>
                  <a:pt x="32" y="58"/>
                </a:lnTo>
                <a:lnTo>
                  <a:pt x="32" y="58"/>
                </a:lnTo>
                <a:lnTo>
                  <a:pt x="32" y="58"/>
                </a:lnTo>
                <a:lnTo>
                  <a:pt x="32" y="58"/>
                </a:lnTo>
                <a:lnTo>
                  <a:pt x="32" y="58"/>
                </a:lnTo>
                <a:lnTo>
                  <a:pt x="32" y="58"/>
                </a:lnTo>
                <a:lnTo>
                  <a:pt x="32" y="58"/>
                </a:lnTo>
                <a:lnTo>
                  <a:pt x="32" y="58"/>
                </a:lnTo>
                <a:lnTo>
                  <a:pt x="32" y="58"/>
                </a:lnTo>
                <a:lnTo>
                  <a:pt x="34" y="58"/>
                </a:lnTo>
                <a:lnTo>
                  <a:pt x="34" y="58"/>
                </a:lnTo>
                <a:lnTo>
                  <a:pt x="34" y="58"/>
                </a:lnTo>
                <a:lnTo>
                  <a:pt x="34" y="58"/>
                </a:lnTo>
                <a:lnTo>
                  <a:pt x="34" y="58"/>
                </a:lnTo>
                <a:lnTo>
                  <a:pt x="34" y="58"/>
                </a:lnTo>
                <a:lnTo>
                  <a:pt x="34" y="58"/>
                </a:lnTo>
                <a:lnTo>
                  <a:pt x="32" y="58"/>
                </a:lnTo>
                <a:lnTo>
                  <a:pt x="32" y="58"/>
                </a:lnTo>
                <a:lnTo>
                  <a:pt x="32" y="58"/>
                </a:lnTo>
                <a:lnTo>
                  <a:pt x="32" y="58"/>
                </a:lnTo>
                <a:lnTo>
                  <a:pt x="32" y="58"/>
                </a:lnTo>
                <a:lnTo>
                  <a:pt x="32" y="58"/>
                </a:lnTo>
                <a:lnTo>
                  <a:pt x="32" y="56"/>
                </a:lnTo>
                <a:lnTo>
                  <a:pt x="32" y="56"/>
                </a:lnTo>
                <a:lnTo>
                  <a:pt x="32" y="56"/>
                </a:lnTo>
                <a:lnTo>
                  <a:pt x="34" y="56"/>
                </a:lnTo>
                <a:lnTo>
                  <a:pt x="34" y="56"/>
                </a:lnTo>
                <a:lnTo>
                  <a:pt x="34" y="56"/>
                </a:lnTo>
                <a:lnTo>
                  <a:pt x="34" y="56"/>
                </a:lnTo>
                <a:lnTo>
                  <a:pt x="34" y="58"/>
                </a:lnTo>
                <a:lnTo>
                  <a:pt x="34" y="58"/>
                </a:lnTo>
                <a:lnTo>
                  <a:pt x="36" y="56"/>
                </a:lnTo>
                <a:lnTo>
                  <a:pt x="36" y="56"/>
                </a:lnTo>
                <a:lnTo>
                  <a:pt x="36" y="56"/>
                </a:lnTo>
                <a:lnTo>
                  <a:pt x="36" y="56"/>
                </a:lnTo>
                <a:lnTo>
                  <a:pt x="34" y="56"/>
                </a:lnTo>
                <a:lnTo>
                  <a:pt x="34" y="56"/>
                </a:lnTo>
                <a:lnTo>
                  <a:pt x="32" y="56"/>
                </a:lnTo>
                <a:lnTo>
                  <a:pt x="32" y="54"/>
                </a:lnTo>
                <a:lnTo>
                  <a:pt x="34" y="54"/>
                </a:lnTo>
                <a:lnTo>
                  <a:pt x="34" y="54"/>
                </a:lnTo>
                <a:lnTo>
                  <a:pt x="34" y="54"/>
                </a:lnTo>
                <a:lnTo>
                  <a:pt x="34" y="54"/>
                </a:lnTo>
                <a:lnTo>
                  <a:pt x="34" y="54"/>
                </a:lnTo>
                <a:lnTo>
                  <a:pt x="34" y="54"/>
                </a:lnTo>
                <a:lnTo>
                  <a:pt x="36" y="54"/>
                </a:lnTo>
                <a:lnTo>
                  <a:pt x="36" y="56"/>
                </a:lnTo>
                <a:lnTo>
                  <a:pt x="36" y="54"/>
                </a:lnTo>
                <a:lnTo>
                  <a:pt x="34" y="54"/>
                </a:lnTo>
                <a:lnTo>
                  <a:pt x="34" y="54"/>
                </a:lnTo>
                <a:lnTo>
                  <a:pt x="34" y="54"/>
                </a:lnTo>
                <a:lnTo>
                  <a:pt x="34" y="54"/>
                </a:lnTo>
                <a:lnTo>
                  <a:pt x="34" y="52"/>
                </a:lnTo>
                <a:lnTo>
                  <a:pt x="34" y="52"/>
                </a:lnTo>
                <a:lnTo>
                  <a:pt x="36" y="52"/>
                </a:lnTo>
                <a:lnTo>
                  <a:pt x="36" y="52"/>
                </a:lnTo>
                <a:lnTo>
                  <a:pt x="36" y="52"/>
                </a:lnTo>
                <a:lnTo>
                  <a:pt x="36" y="52"/>
                </a:lnTo>
                <a:lnTo>
                  <a:pt x="34" y="52"/>
                </a:lnTo>
                <a:lnTo>
                  <a:pt x="34" y="52"/>
                </a:lnTo>
                <a:lnTo>
                  <a:pt x="32" y="54"/>
                </a:lnTo>
                <a:lnTo>
                  <a:pt x="32" y="54"/>
                </a:lnTo>
                <a:lnTo>
                  <a:pt x="32" y="54"/>
                </a:lnTo>
                <a:lnTo>
                  <a:pt x="30" y="52"/>
                </a:lnTo>
                <a:lnTo>
                  <a:pt x="30" y="52"/>
                </a:lnTo>
                <a:lnTo>
                  <a:pt x="30" y="52"/>
                </a:lnTo>
                <a:lnTo>
                  <a:pt x="30" y="50"/>
                </a:lnTo>
                <a:lnTo>
                  <a:pt x="30" y="50"/>
                </a:lnTo>
                <a:lnTo>
                  <a:pt x="30" y="50"/>
                </a:lnTo>
                <a:lnTo>
                  <a:pt x="30" y="50"/>
                </a:lnTo>
                <a:lnTo>
                  <a:pt x="32" y="50"/>
                </a:lnTo>
                <a:lnTo>
                  <a:pt x="32" y="50"/>
                </a:lnTo>
                <a:lnTo>
                  <a:pt x="32" y="50"/>
                </a:lnTo>
                <a:lnTo>
                  <a:pt x="34" y="50"/>
                </a:lnTo>
                <a:lnTo>
                  <a:pt x="34" y="50"/>
                </a:lnTo>
                <a:lnTo>
                  <a:pt x="34" y="50"/>
                </a:lnTo>
                <a:lnTo>
                  <a:pt x="34" y="50"/>
                </a:lnTo>
                <a:lnTo>
                  <a:pt x="34" y="50"/>
                </a:lnTo>
                <a:lnTo>
                  <a:pt x="34" y="50"/>
                </a:lnTo>
                <a:lnTo>
                  <a:pt x="34" y="50"/>
                </a:lnTo>
                <a:lnTo>
                  <a:pt x="34" y="50"/>
                </a:lnTo>
                <a:lnTo>
                  <a:pt x="34" y="50"/>
                </a:lnTo>
                <a:lnTo>
                  <a:pt x="32" y="50"/>
                </a:lnTo>
                <a:lnTo>
                  <a:pt x="32" y="50"/>
                </a:lnTo>
                <a:lnTo>
                  <a:pt x="32" y="48"/>
                </a:lnTo>
                <a:lnTo>
                  <a:pt x="32" y="46"/>
                </a:lnTo>
                <a:lnTo>
                  <a:pt x="32" y="46"/>
                </a:lnTo>
                <a:lnTo>
                  <a:pt x="32" y="46"/>
                </a:lnTo>
                <a:lnTo>
                  <a:pt x="32" y="44"/>
                </a:lnTo>
                <a:lnTo>
                  <a:pt x="32" y="44"/>
                </a:lnTo>
                <a:lnTo>
                  <a:pt x="32" y="46"/>
                </a:lnTo>
                <a:lnTo>
                  <a:pt x="32" y="46"/>
                </a:lnTo>
                <a:lnTo>
                  <a:pt x="34" y="46"/>
                </a:lnTo>
                <a:lnTo>
                  <a:pt x="34" y="46"/>
                </a:lnTo>
                <a:lnTo>
                  <a:pt x="34" y="46"/>
                </a:lnTo>
                <a:lnTo>
                  <a:pt x="34" y="46"/>
                </a:lnTo>
                <a:lnTo>
                  <a:pt x="34" y="46"/>
                </a:lnTo>
                <a:lnTo>
                  <a:pt x="34" y="46"/>
                </a:lnTo>
                <a:lnTo>
                  <a:pt x="34" y="46"/>
                </a:lnTo>
                <a:lnTo>
                  <a:pt x="34" y="46"/>
                </a:lnTo>
                <a:lnTo>
                  <a:pt x="34" y="44"/>
                </a:lnTo>
                <a:lnTo>
                  <a:pt x="34" y="44"/>
                </a:lnTo>
                <a:lnTo>
                  <a:pt x="34" y="44"/>
                </a:lnTo>
                <a:lnTo>
                  <a:pt x="34" y="44"/>
                </a:lnTo>
                <a:lnTo>
                  <a:pt x="36" y="46"/>
                </a:lnTo>
                <a:lnTo>
                  <a:pt x="36" y="44"/>
                </a:lnTo>
                <a:lnTo>
                  <a:pt x="38" y="44"/>
                </a:lnTo>
                <a:lnTo>
                  <a:pt x="38" y="44"/>
                </a:lnTo>
                <a:lnTo>
                  <a:pt x="40" y="44"/>
                </a:lnTo>
                <a:lnTo>
                  <a:pt x="40" y="46"/>
                </a:lnTo>
                <a:lnTo>
                  <a:pt x="40" y="46"/>
                </a:lnTo>
                <a:lnTo>
                  <a:pt x="40" y="44"/>
                </a:lnTo>
                <a:lnTo>
                  <a:pt x="38" y="44"/>
                </a:lnTo>
                <a:lnTo>
                  <a:pt x="38" y="44"/>
                </a:lnTo>
                <a:lnTo>
                  <a:pt x="38" y="44"/>
                </a:lnTo>
                <a:lnTo>
                  <a:pt x="36" y="42"/>
                </a:lnTo>
                <a:lnTo>
                  <a:pt x="36" y="42"/>
                </a:lnTo>
                <a:lnTo>
                  <a:pt x="36" y="42"/>
                </a:lnTo>
                <a:lnTo>
                  <a:pt x="36" y="42"/>
                </a:lnTo>
                <a:lnTo>
                  <a:pt x="36" y="42"/>
                </a:lnTo>
                <a:lnTo>
                  <a:pt x="36" y="42"/>
                </a:lnTo>
                <a:lnTo>
                  <a:pt x="36" y="42"/>
                </a:lnTo>
                <a:lnTo>
                  <a:pt x="36" y="42"/>
                </a:lnTo>
                <a:lnTo>
                  <a:pt x="38" y="42"/>
                </a:lnTo>
                <a:lnTo>
                  <a:pt x="38" y="42"/>
                </a:lnTo>
                <a:lnTo>
                  <a:pt x="38" y="42"/>
                </a:lnTo>
                <a:lnTo>
                  <a:pt x="38" y="42"/>
                </a:lnTo>
                <a:lnTo>
                  <a:pt x="38" y="40"/>
                </a:lnTo>
                <a:lnTo>
                  <a:pt x="38" y="40"/>
                </a:lnTo>
                <a:lnTo>
                  <a:pt x="36" y="40"/>
                </a:lnTo>
                <a:lnTo>
                  <a:pt x="36" y="38"/>
                </a:lnTo>
                <a:lnTo>
                  <a:pt x="36" y="38"/>
                </a:lnTo>
                <a:lnTo>
                  <a:pt x="38" y="40"/>
                </a:lnTo>
                <a:lnTo>
                  <a:pt x="40" y="38"/>
                </a:lnTo>
                <a:close/>
                <a:moveTo>
                  <a:pt x="66" y="32"/>
                </a:moveTo>
                <a:lnTo>
                  <a:pt x="66" y="32"/>
                </a:lnTo>
                <a:lnTo>
                  <a:pt x="66" y="32"/>
                </a:lnTo>
                <a:lnTo>
                  <a:pt x="66" y="32"/>
                </a:lnTo>
                <a:lnTo>
                  <a:pt x="66" y="32"/>
                </a:lnTo>
                <a:lnTo>
                  <a:pt x="66" y="32"/>
                </a:lnTo>
                <a:lnTo>
                  <a:pt x="64" y="30"/>
                </a:lnTo>
                <a:lnTo>
                  <a:pt x="66" y="30"/>
                </a:lnTo>
                <a:lnTo>
                  <a:pt x="66" y="30"/>
                </a:lnTo>
                <a:lnTo>
                  <a:pt x="66" y="30"/>
                </a:lnTo>
                <a:lnTo>
                  <a:pt x="66" y="30"/>
                </a:lnTo>
                <a:lnTo>
                  <a:pt x="66" y="30"/>
                </a:lnTo>
                <a:lnTo>
                  <a:pt x="66" y="30"/>
                </a:lnTo>
                <a:lnTo>
                  <a:pt x="66" y="32"/>
                </a:lnTo>
                <a:close/>
                <a:moveTo>
                  <a:pt x="10" y="60"/>
                </a:moveTo>
                <a:lnTo>
                  <a:pt x="10" y="60"/>
                </a:lnTo>
                <a:lnTo>
                  <a:pt x="10" y="60"/>
                </a:lnTo>
                <a:lnTo>
                  <a:pt x="10" y="60"/>
                </a:lnTo>
                <a:lnTo>
                  <a:pt x="10" y="60"/>
                </a:lnTo>
                <a:lnTo>
                  <a:pt x="10" y="60"/>
                </a:lnTo>
                <a:lnTo>
                  <a:pt x="10" y="58"/>
                </a:lnTo>
                <a:lnTo>
                  <a:pt x="12" y="58"/>
                </a:lnTo>
                <a:lnTo>
                  <a:pt x="12" y="58"/>
                </a:lnTo>
                <a:lnTo>
                  <a:pt x="12" y="58"/>
                </a:lnTo>
                <a:lnTo>
                  <a:pt x="12" y="60"/>
                </a:lnTo>
                <a:lnTo>
                  <a:pt x="10" y="60"/>
                </a:lnTo>
                <a:close/>
                <a:moveTo>
                  <a:pt x="24" y="60"/>
                </a:moveTo>
                <a:lnTo>
                  <a:pt x="24" y="60"/>
                </a:lnTo>
                <a:lnTo>
                  <a:pt x="24" y="60"/>
                </a:lnTo>
                <a:lnTo>
                  <a:pt x="24" y="60"/>
                </a:lnTo>
                <a:lnTo>
                  <a:pt x="24" y="58"/>
                </a:lnTo>
                <a:lnTo>
                  <a:pt x="24" y="58"/>
                </a:lnTo>
                <a:lnTo>
                  <a:pt x="24" y="58"/>
                </a:lnTo>
                <a:lnTo>
                  <a:pt x="24" y="58"/>
                </a:lnTo>
                <a:lnTo>
                  <a:pt x="24" y="58"/>
                </a:lnTo>
                <a:lnTo>
                  <a:pt x="24" y="58"/>
                </a:lnTo>
                <a:lnTo>
                  <a:pt x="26" y="58"/>
                </a:lnTo>
                <a:lnTo>
                  <a:pt x="26" y="58"/>
                </a:lnTo>
                <a:lnTo>
                  <a:pt x="26" y="58"/>
                </a:lnTo>
                <a:lnTo>
                  <a:pt x="26" y="58"/>
                </a:lnTo>
                <a:lnTo>
                  <a:pt x="26" y="58"/>
                </a:lnTo>
                <a:lnTo>
                  <a:pt x="26" y="60"/>
                </a:lnTo>
                <a:lnTo>
                  <a:pt x="26" y="60"/>
                </a:lnTo>
                <a:lnTo>
                  <a:pt x="24" y="60"/>
                </a:lnTo>
                <a:lnTo>
                  <a:pt x="24" y="60"/>
                </a:lnTo>
                <a:close/>
                <a:moveTo>
                  <a:pt x="26" y="38"/>
                </a:moveTo>
                <a:lnTo>
                  <a:pt x="26" y="38"/>
                </a:lnTo>
                <a:lnTo>
                  <a:pt x="26" y="38"/>
                </a:lnTo>
                <a:lnTo>
                  <a:pt x="26" y="38"/>
                </a:lnTo>
                <a:lnTo>
                  <a:pt x="26" y="40"/>
                </a:lnTo>
                <a:lnTo>
                  <a:pt x="26" y="40"/>
                </a:lnTo>
                <a:lnTo>
                  <a:pt x="26" y="40"/>
                </a:lnTo>
                <a:lnTo>
                  <a:pt x="26" y="40"/>
                </a:lnTo>
                <a:lnTo>
                  <a:pt x="26" y="40"/>
                </a:lnTo>
                <a:lnTo>
                  <a:pt x="28" y="38"/>
                </a:lnTo>
                <a:lnTo>
                  <a:pt x="28" y="40"/>
                </a:lnTo>
                <a:lnTo>
                  <a:pt x="28" y="40"/>
                </a:lnTo>
                <a:lnTo>
                  <a:pt x="28" y="40"/>
                </a:lnTo>
                <a:lnTo>
                  <a:pt x="26" y="40"/>
                </a:lnTo>
                <a:lnTo>
                  <a:pt x="26" y="40"/>
                </a:lnTo>
                <a:lnTo>
                  <a:pt x="26" y="40"/>
                </a:lnTo>
                <a:lnTo>
                  <a:pt x="24" y="40"/>
                </a:lnTo>
                <a:lnTo>
                  <a:pt x="24" y="40"/>
                </a:lnTo>
                <a:lnTo>
                  <a:pt x="24" y="42"/>
                </a:lnTo>
                <a:lnTo>
                  <a:pt x="22" y="42"/>
                </a:lnTo>
                <a:lnTo>
                  <a:pt x="22" y="42"/>
                </a:lnTo>
                <a:lnTo>
                  <a:pt x="22" y="42"/>
                </a:lnTo>
                <a:lnTo>
                  <a:pt x="22" y="42"/>
                </a:lnTo>
                <a:lnTo>
                  <a:pt x="24" y="42"/>
                </a:lnTo>
                <a:lnTo>
                  <a:pt x="24" y="42"/>
                </a:lnTo>
                <a:lnTo>
                  <a:pt x="24" y="42"/>
                </a:lnTo>
                <a:lnTo>
                  <a:pt x="24" y="42"/>
                </a:lnTo>
                <a:lnTo>
                  <a:pt x="24" y="42"/>
                </a:lnTo>
                <a:lnTo>
                  <a:pt x="24" y="42"/>
                </a:lnTo>
                <a:lnTo>
                  <a:pt x="24" y="44"/>
                </a:lnTo>
                <a:lnTo>
                  <a:pt x="24" y="44"/>
                </a:lnTo>
                <a:lnTo>
                  <a:pt x="24" y="44"/>
                </a:lnTo>
                <a:lnTo>
                  <a:pt x="22" y="44"/>
                </a:lnTo>
                <a:lnTo>
                  <a:pt x="22" y="44"/>
                </a:lnTo>
                <a:lnTo>
                  <a:pt x="22" y="44"/>
                </a:lnTo>
                <a:lnTo>
                  <a:pt x="22" y="44"/>
                </a:lnTo>
                <a:lnTo>
                  <a:pt x="22" y="44"/>
                </a:lnTo>
                <a:lnTo>
                  <a:pt x="20" y="44"/>
                </a:lnTo>
                <a:lnTo>
                  <a:pt x="20" y="44"/>
                </a:lnTo>
                <a:lnTo>
                  <a:pt x="20" y="44"/>
                </a:lnTo>
                <a:lnTo>
                  <a:pt x="20" y="42"/>
                </a:lnTo>
                <a:lnTo>
                  <a:pt x="20" y="42"/>
                </a:lnTo>
                <a:lnTo>
                  <a:pt x="22" y="42"/>
                </a:lnTo>
                <a:lnTo>
                  <a:pt x="22" y="42"/>
                </a:lnTo>
                <a:lnTo>
                  <a:pt x="22" y="42"/>
                </a:lnTo>
                <a:lnTo>
                  <a:pt x="22" y="42"/>
                </a:lnTo>
                <a:lnTo>
                  <a:pt x="22" y="42"/>
                </a:lnTo>
                <a:lnTo>
                  <a:pt x="22" y="42"/>
                </a:lnTo>
                <a:lnTo>
                  <a:pt x="22" y="42"/>
                </a:lnTo>
                <a:lnTo>
                  <a:pt x="20" y="42"/>
                </a:lnTo>
                <a:lnTo>
                  <a:pt x="20" y="44"/>
                </a:lnTo>
                <a:lnTo>
                  <a:pt x="20" y="44"/>
                </a:lnTo>
                <a:lnTo>
                  <a:pt x="20" y="44"/>
                </a:lnTo>
                <a:lnTo>
                  <a:pt x="22" y="44"/>
                </a:lnTo>
                <a:lnTo>
                  <a:pt x="22" y="44"/>
                </a:lnTo>
                <a:lnTo>
                  <a:pt x="20" y="46"/>
                </a:lnTo>
                <a:lnTo>
                  <a:pt x="18" y="48"/>
                </a:lnTo>
                <a:lnTo>
                  <a:pt x="18" y="48"/>
                </a:lnTo>
                <a:lnTo>
                  <a:pt x="16" y="46"/>
                </a:lnTo>
                <a:lnTo>
                  <a:pt x="16" y="46"/>
                </a:lnTo>
                <a:lnTo>
                  <a:pt x="16" y="46"/>
                </a:lnTo>
                <a:lnTo>
                  <a:pt x="16" y="46"/>
                </a:lnTo>
                <a:lnTo>
                  <a:pt x="16" y="46"/>
                </a:lnTo>
                <a:lnTo>
                  <a:pt x="16" y="46"/>
                </a:lnTo>
                <a:lnTo>
                  <a:pt x="16" y="46"/>
                </a:lnTo>
                <a:lnTo>
                  <a:pt x="20" y="44"/>
                </a:lnTo>
                <a:lnTo>
                  <a:pt x="18" y="44"/>
                </a:lnTo>
                <a:lnTo>
                  <a:pt x="18" y="44"/>
                </a:lnTo>
                <a:lnTo>
                  <a:pt x="18" y="44"/>
                </a:lnTo>
                <a:lnTo>
                  <a:pt x="18" y="44"/>
                </a:lnTo>
                <a:lnTo>
                  <a:pt x="16" y="44"/>
                </a:lnTo>
                <a:lnTo>
                  <a:pt x="16" y="44"/>
                </a:lnTo>
                <a:lnTo>
                  <a:pt x="16" y="44"/>
                </a:lnTo>
                <a:lnTo>
                  <a:pt x="16" y="44"/>
                </a:lnTo>
                <a:lnTo>
                  <a:pt x="16" y="42"/>
                </a:lnTo>
                <a:lnTo>
                  <a:pt x="16" y="42"/>
                </a:lnTo>
                <a:lnTo>
                  <a:pt x="16" y="42"/>
                </a:lnTo>
                <a:lnTo>
                  <a:pt x="16" y="42"/>
                </a:lnTo>
                <a:lnTo>
                  <a:pt x="16" y="40"/>
                </a:lnTo>
                <a:lnTo>
                  <a:pt x="16" y="40"/>
                </a:lnTo>
                <a:lnTo>
                  <a:pt x="16" y="40"/>
                </a:lnTo>
                <a:lnTo>
                  <a:pt x="16" y="40"/>
                </a:lnTo>
                <a:lnTo>
                  <a:pt x="18" y="40"/>
                </a:lnTo>
                <a:lnTo>
                  <a:pt x="18" y="40"/>
                </a:lnTo>
                <a:lnTo>
                  <a:pt x="18" y="40"/>
                </a:lnTo>
                <a:lnTo>
                  <a:pt x="18" y="40"/>
                </a:lnTo>
                <a:lnTo>
                  <a:pt x="18" y="40"/>
                </a:lnTo>
                <a:lnTo>
                  <a:pt x="18" y="42"/>
                </a:lnTo>
                <a:lnTo>
                  <a:pt x="18" y="42"/>
                </a:lnTo>
                <a:lnTo>
                  <a:pt x="18" y="40"/>
                </a:lnTo>
                <a:lnTo>
                  <a:pt x="20" y="40"/>
                </a:lnTo>
                <a:lnTo>
                  <a:pt x="20" y="40"/>
                </a:lnTo>
                <a:lnTo>
                  <a:pt x="20" y="40"/>
                </a:lnTo>
                <a:lnTo>
                  <a:pt x="20" y="40"/>
                </a:lnTo>
                <a:lnTo>
                  <a:pt x="20" y="38"/>
                </a:lnTo>
                <a:lnTo>
                  <a:pt x="20" y="38"/>
                </a:lnTo>
                <a:lnTo>
                  <a:pt x="20" y="38"/>
                </a:lnTo>
                <a:lnTo>
                  <a:pt x="22" y="38"/>
                </a:lnTo>
                <a:lnTo>
                  <a:pt x="22" y="38"/>
                </a:lnTo>
                <a:lnTo>
                  <a:pt x="22" y="38"/>
                </a:lnTo>
                <a:lnTo>
                  <a:pt x="22" y="38"/>
                </a:lnTo>
                <a:lnTo>
                  <a:pt x="26" y="36"/>
                </a:lnTo>
                <a:lnTo>
                  <a:pt x="26" y="36"/>
                </a:lnTo>
                <a:lnTo>
                  <a:pt x="26" y="36"/>
                </a:lnTo>
                <a:lnTo>
                  <a:pt x="26" y="36"/>
                </a:lnTo>
                <a:lnTo>
                  <a:pt x="26" y="36"/>
                </a:lnTo>
                <a:lnTo>
                  <a:pt x="26" y="36"/>
                </a:lnTo>
                <a:lnTo>
                  <a:pt x="26" y="36"/>
                </a:lnTo>
                <a:lnTo>
                  <a:pt x="26" y="36"/>
                </a:lnTo>
                <a:lnTo>
                  <a:pt x="28" y="36"/>
                </a:lnTo>
                <a:lnTo>
                  <a:pt x="26" y="38"/>
                </a:lnTo>
                <a:close/>
                <a:moveTo>
                  <a:pt x="28" y="50"/>
                </a:moveTo>
                <a:lnTo>
                  <a:pt x="28" y="50"/>
                </a:lnTo>
                <a:lnTo>
                  <a:pt x="28" y="52"/>
                </a:lnTo>
                <a:lnTo>
                  <a:pt x="28" y="52"/>
                </a:lnTo>
                <a:lnTo>
                  <a:pt x="28" y="54"/>
                </a:lnTo>
                <a:lnTo>
                  <a:pt x="28" y="54"/>
                </a:lnTo>
                <a:lnTo>
                  <a:pt x="30" y="54"/>
                </a:lnTo>
                <a:lnTo>
                  <a:pt x="30" y="54"/>
                </a:lnTo>
                <a:lnTo>
                  <a:pt x="30" y="54"/>
                </a:lnTo>
                <a:lnTo>
                  <a:pt x="32" y="54"/>
                </a:lnTo>
                <a:lnTo>
                  <a:pt x="32" y="54"/>
                </a:lnTo>
                <a:lnTo>
                  <a:pt x="32" y="54"/>
                </a:lnTo>
                <a:lnTo>
                  <a:pt x="32" y="56"/>
                </a:lnTo>
                <a:lnTo>
                  <a:pt x="30" y="56"/>
                </a:lnTo>
                <a:lnTo>
                  <a:pt x="30" y="56"/>
                </a:lnTo>
                <a:lnTo>
                  <a:pt x="30" y="56"/>
                </a:lnTo>
                <a:lnTo>
                  <a:pt x="30" y="56"/>
                </a:lnTo>
                <a:lnTo>
                  <a:pt x="30" y="56"/>
                </a:lnTo>
                <a:lnTo>
                  <a:pt x="30" y="58"/>
                </a:lnTo>
                <a:lnTo>
                  <a:pt x="30" y="58"/>
                </a:lnTo>
                <a:lnTo>
                  <a:pt x="30" y="58"/>
                </a:lnTo>
                <a:lnTo>
                  <a:pt x="28" y="58"/>
                </a:lnTo>
                <a:lnTo>
                  <a:pt x="28" y="58"/>
                </a:lnTo>
                <a:lnTo>
                  <a:pt x="28" y="58"/>
                </a:lnTo>
                <a:lnTo>
                  <a:pt x="28" y="58"/>
                </a:lnTo>
                <a:lnTo>
                  <a:pt x="28" y="56"/>
                </a:lnTo>
                <a:lnTo>
                  <a:pt x="28" y="56"/>
                </a:lnTo>
                <a:lnTo>
                  <a:pt x="28" y="56"/>
                </a:lnTo>
                <a:lnTo>
                  <a:pt x="28" y="56"/>
                </a:lnTo>
                <a:lnTo>
                  <a:pt x="28" y="56"/>
                </a:lnTo>
                <a:lnTo>
                  <a:pt x="26" y="56"/>
                </a:lnTo>
                <a:lnTo>
                  <a:pt x="24" y="56"/>
                </a:lnTo>
                <a:lnTo>
                  <a:pt x="24" y="54"/>
                </a:lnTo>
                <a:lnTo>
                  <a:pt x="22" y="54"/>
                </a:lnTo>
                <a:lnTo>
                  <a:pt x="24" y="54"/>
                </a:lnTo>
                <a:lnTo>
                  <a:pt x="24" y="54"/>
                </a:lnTo>
                <a:lnTo>
                  <a:pt x="24" y="54"/>
                </a:lnTo>
                <a:lnTo>
                  <a:pt x="24" y="54"/>
                </a:lnTo>
                <a:lnTo>
                  <a:pt x="24" y="54"/>
                </a:lnTo>
                <a:lnTo>
                  <a:pt x="24" y="54"/>
                </a:lnTo>
                <a:lnTo>
                  <a:pt x="22" y="52"/>
                </a:lnTo>
                <a:lnTo>
                  <a:pt x="22" y="52"/>
                </a:lnTo>
                <a:lnTo>
                  <a:pt x="22" y="52"/>
                </a:lnTo>
                <a:lnTo>
                  <a:pt x="22" y="54"/>
                </a:lnTo>
                <a:lnTo>
                  <a:pt x="22" y="54"/>
                </a:lnTo>
                <a:lnTo>
                  <a:pt x="22" y="54"/>
                </a:lnTo>
                <a:lnTo>
                  <a:pt x="20" y="52"/>
                </a:lnTo>
                <a:lnTo>
                  <a:pt x="20" y="52"/>
                </a:lnTo>
                <a:lnTo>
                  <a:pt x="20" y="52"/>
                </a:lnTo>
                <a:lnTo>
                  <a:pt x="20" y="52"/>
                </a:lnTo>
                <a:lnTo>
                  <a:pt x="20" y="52"/>
                </a:lnTo>
                <a:lnTo>
                  <a:pt x="20" y="52"/>
                </a:lnTo>
                <a:lnTo>
                  <a:pt x="20" y="52"/>
                </a:lnTo>
                <a:lnTo>
                  <a:pt x="20" y="50"/>
                </a:lnTo>
                <a:lnTo>
                  <a:pt x="22" y="50"/>
                </a:lnTo>
                <a:lnTo>
                  <a:pt x="22" y="50"/>
                </a:lnTo>
                <a:lnTo>
                  <a:pt x="22" y="50"/>
                </a:lnTo>
                <a:lnTo>
                  <a:pt x="22" y="50"/>
                </a:lnTo>
                <a:lnTo>
                  <a:pt x="22" y="50"/>
                </a:lnTo>
                <a:lnTo>
                  <a:pt x="22" y="50"/>
                </a:lnTo>
                <a:lnTo>
                  <a:pt x="22" y="50"/>
                </a:lnTo>
                <a:lnTo>
                  <a:pt x="24" y="50"/>
                </a:lnTo>
                <a:lnTo>
                  <a:pt x="24" y="50"/>
                </a:lnTo>
                <a:lnTo>
                  <a:pt x="24" y="50"/>
                </a:lnTo>
                <a:lnTo>
                  <a:pt x="24" y="50"/>
                </a:lnTo>
                <a:lnTo>
                  <a:pt x="24" y="48"/>
                </a:lnTo>
                <a:lnTo>
                  <a:pt x="24" y="48"/>
                </a:lnTo>
                <a:lnTo>
                  <a:pt x="24" y="48"/>
                </a:lnTo>
                <a:lnTo>
                  <a:pt x="26" y="48"/>
                </a:lnTo>
                <a:lnTo>
                  <a:pt x="26" y="48"/>
                </a:lnTo>
                <a:lnTo>
                  <a:pt x="26" y="48"/>
                </a:lnTo>
                <a:lnTo>
                  <a:pt x="26" y="50"/>
                </a:lnTo>
                <a:lnTo>
                  <a:pt x="28" y="50"/>
                </a:lnTo>
                <a:close/>
                <a:moveTo>
                  <a:pt x="14" y="48"/>
                </a:moveTo>
                <a:lnTo>
                  <a:pt x="16" y="48"/>
                </a:lnTo>
                <a:lnTo>
                  <a:pt x="16" y="50"/>
                </a:lnTo>
                <a:lnTo>
                  <a:pt x="14" y="50"/>
                </a:lnTo>
                <a:lnTo>
                  <a:pt x="14" y="50"/>
                </a:lnTo>
                <a:lnTo>
                  <a:pt x="12" y="50"/>
                </a:lnTo>
                <a:lnTo>
                  <a:pt x="12" y="50"/>
                </a:lnTo>
                <a:lnTo>
                  <a:pt x="12" y="50"/>
                </a:lnTo>
                <a:lnTo>
                  <a:pt x="12" y="50"/>
                </a:lnTo>
                <a:lnTo>
                  <a:pt x="12" y="50"/>
                </a:lnTo>
                <a:lnTo>
                  <a:pt x="12" y="50"/>
                </a:lnTo>
                <a:lnTo>
                  <a:pt x="12" y="50"/>
                </a:lnTo>
                <a:lnTo>
                  <a:pt x="12" y="50"/>
                </a:lnTo>
                <a:lnTo>
                  <a:pt x="10" y="50"/>
                </a:lnTo>
                <a:lnTo>
                  <a:pt x="12" y="48"/>
                </a:lnTo>
                <a:lnTo>
                  <a:pt x="12" y="48"/>
                </a:lnTo>
                <a:lnTo>
                  <a:pt x="12" y="48"/>
                </a:lnTo>
                <a:lnTo>
                  <a:pt x="14" y="48"/>
                </a:lnTo>
                <a:lnTo>
                  <a:pt x="14" y="48"/>
                </a:lnTo>
                <a:lnTo>
                  <a:pt x="14" y="48"/>
                </a:lnTo>
                <a:close/>
                <a:moveTo>
                  <a:pt x="14" y="54"/>
                </a:moveTo>
                <a:lnTo>
                  <a:pt x="14" y="54"/>
                </a:lnTo>
                <a:lnTo>
                  <a:pt x="14" y="54"/>
                </a:lnTo>
                <a:lnTo>
                  <a:pt x="14" y="54"/>
                </a:lnTo>
                <a:lnTo>
                  <a:pt x="14" y="54"/>
                </a:lnTo>
                <a:lnTo>
                  <a:pt x="14" y="56"/>
                </a:lnTo>
                <a:lnTo>
                  <a:pt x="14" y="56"/>
                </a:lnTo>
                <a:lnTo>
                  <a:pt x="14" y="56"/>
                </a:lnTo>
                <a:lnTo>
                  <a:pt x="14" y="56"/>
                </a:lnTo>
                <a:lnTo>
                  <a:pt x="14" y="56"/>
                </a:lnTo>
                <a:lnTo>
                  <a:pt x="14" y="56"/>
                </a:lnTo>
                <a:lnTo>
                  <a:pt x="14" y="56"/>
                </a:lnTo>
                <a:lnTo>
                  <a:pt x="12" y="56"/>
                </a:lnTo>
                <a:lnTo>
                  <a:pt x="12" y="56"/>
                </a:lnTo>
                <a:lnTo>
                  <a:pt x="12" y="56"/>
                </a:lnTo>
                <a:lnTo>
                  <a:pt x="12" y="56"/>
                </a:lnTo>
                <a:lnTo>
                  <a:pt x="12" y="56"/>
                </a:lnTo>
                <a:lnTo>
                  <a:pt x="12" y="56"/>
                </a:lnTo>
                <a:lnTo>
                  <a:pt x="12" y="56"/>
                </a:lnTo>
                <a:lnTo>
                  <a:pt x="12" y="52"/>
                </a:lnTo>
                <a:lnTo>
                  <a:pt x="12" y="52"/>
                </a:lnTo>
                <a:lnTo>
                  <a:pt x="12" y="52"/>
                </a:lnTo>
                <a:lnTo>
                  <a:pt x="12" y="52"/>
                </a:lnTo>
                <a:lnTo>
                  <a:pt x="14" y="52"/>
                </a:lnTo>
                <a:lnTo>
                  <a:pt x="14" y="52"/>
                </a:lnTo>
                <a:lnTo>
                  <a:pt x="14" y="54"/>
                </a:lnTo>
                <a:close/>
                <a:moveTo>
                  <a:pt x="68" y="28"/>
                </a:moveTo>
                <a:lnTo>
                  <a:pt x="68" y="28"/>
                </a:lnTo>
                <a:lnTo>
                  <a:pt x="68" y="30"/>
                </a:lnTo>
                <a:lnTo>
                  <a:pt x="66" y="30"/>
                </a:lnTo>
                <a:lnTo>
                  <a:pt x="66" y="28"/>
                </a:lnTo>
                <a:lnTo>
                  <a:pt x="66" y="28"/>
                </a:lnTo>
                <a:lnTo>
                  <a:pt x="64" y="28"/>
                </a:lnTo>
                <a:lnTo>
                  <a:pt x="64" y="28"/>
                </a:lnTo>
                <a:lnTo>
                  <a:pt x="64" y="28"/>
                </a:lnTo>
                <a:lnTo>
                  <a:pt x="64" y="28"/>
                </a:lnTo>
                <a:lnTo>
                  <a:pt x="64" y="28"/>
                </a:lnTo>
                <a:lnTo>
                  <a:pt x="62" y="28"/>
                </a:lnTo>
                <a:lnTo>
                  <a:pt x="62" y="28"/>
                </a:lnTo>
                <a:lnTo>
                  <a:pt x="62" y="28"/>
                </a:lnTo>
                <a:lnTo>
                  <a:pt x="62" y="28"/>
                </a:lnTo>
                <a:lnTo>
                  <a:pt x="60" y="28"/>
                </a:lnTo>
                <a:lnTo>
                  <a:pt x="62" y="26"/>
                </a:lnTo>
                <a:lnTo>
                  <a:pt x="62" y="26"/>
                </a:lnTo>
                <a:lnTo>
                  <a:pt x="62" y="26"/>
                </a:lnTo>
                <a:lnTo>
                  <a:pt x="62" y="26"/>
                </a:lnTo>
                <a:lnTo>
                  <a:pt x="62" y="26"/>
                </a:lnTo>
                <a:lnTo>
                  <a:pt x="64" y="26"/>
                </a:lnTo>
                <a:lnTo>
                  <a:pt x="64" y="26"/>
                </a:lnTo>
                <a:lnTo>
                  <a:pt x="66" y="26"/>
                </a:lnTo>
                <a:lnTo>
                  <a:pt x="66" y="26"/>
                </a:lnTo>
                <a:lnTo>
                  <a:pt x="66" y="28"/>
                </a:lnTo>
                <a:lnTo>
                  <a:pt x="68" y="28"/>
                </a:lnTo>
                <a:lnTo>
                  <a:pt x="68" y="28"/>
                </a:lnTo>
                <a:close/>
                <a:moveTo>
                  <a:pt x="64" y="30"/>
                </a:moveTo>
                <a:lnTo>
                  <a:pt x="62" y="30"/>
                </a:lnTo>
                <a:lnTo>
                  <a:pt x="62" y="30"/>
                </a:lnTo>
                <a:lnTo>
                  <a:pt x="60" y="30"/>
                </a:lnTo>
                <a:lnTo>
                  <a:pt x="60" y="28"/>
                </a:lnTo>
                <a:lnTo>
                  <a:pt x="60" y="28"/>
                </a:lnTo>
                <a:lnTo>
                  <a:pt x="62" y="28"/>
                </a:lnTo>
                <a:lnTo>
                  <a:pt x="62" y="28"/>
                </a:lnTo>
                <a:lnTo>
                  <a:pt x="62" y="30"/>
                </a:lnTo>
                <a:lnTo>
                  <a:pt x="62" y="30"/>
                </a:lnTo>
                <a:lnTo>
                  <a:pt x="64" y="30"/>
                </a:lnTo>
                <a:lnTo>
                  <a:pt x="64" y="30"/>
                </a:lnTo>
                <a:lnTo>
                  <a:pt x="64" y="30"/>
                </a:lnTo>
                <a:lnTo>
                  <a:pt x="64" y="30"/>
                </a:lnTo>
                <a:close/>
                <a:moveTo>
                  <a:pt x="38" y="82"/>
                </a:moveTo>
                <a:lnTo>
                  <a:pt x="38" y="82"/>
                </a:lnTo>
                <a:lnTo>
                  <a:pt x="36" y="82"/>
                </a:lnTo>
                <a:lnTo>
                  <a:pt x="36" y="82"/>
                </a:lnTo>
                <a:lnTo>
                  <a:pt x="36" y="82"/>
                </a:lnTo>
                <a:lnTo>
                  <a:pt x="36" y="82"/>
                </a:lnTo>
                <a:lnTo>
                  <a:pt x="36" y="82"/>
                </a:lnTo>
                <a:lnTo>
                  <a:pt x="34" y="80"/>
                </a:lnTo>
                <a:lnTo>
                  <a:pt x="34" y="80"/>
                </a:lnTo>
                <a:lnTo>
                  <a:pt x="36" y="80"/>
                </a:lnTo>
                <a:lnTo>
                  <a:pt x="36" y="80"/>
                </a:lnTo>
                <a:lnTo>
                  <a:pt x="36" y="80"/>
                </a:lnTo>
                <a:lnTo>
                  <a:pt x="36" y="78"/>
                </a:lnTo>
                <a:lnTo>
                  <a:pt x="36" y="78"/>
                </a:lnTo>
                <a:lnTo>
                  <a:pt x="36" y="78"/>
                </a:lnTo>
                <a:lnTo>
                  <a:pt x="36" y="78"/>
                </a:lnTo>
                <a:lnTo>
                  <a:pt x="38" y="78"/>
                </a:lnTo>
                <a:lnTo>
                  <a:pt x="38" y="78"/>
                </a:lnTo>
                <a:lnTo>
                  <a:pt x="38" y="78"/>
                </a:lnTo>
                <a:lnTo>
                  <a:pt x="38" y="78"/>
                </a:lnTo>
                <a:lnTo>
                  <a:pt x="38" y="78"/>
                </a:lnTo>
                <a:lnTo>
                  <a:pt x="38" y="80"/>
                </a:lnTo>
                <a:lnTo>
                  <a:pt x="38" y="80"/>
                </a:lnTo>
                <a:lnTo>
                  <a:pt x="38" y="82"/>
                </a:lnTo>
                <a:lnTo>
                  <a:pt x="38" y="82"/>
                </a:lnTo>
                <a:lnTo>
                  <a:pt x="38" y="82"/>
                </a:lnTo>
                <a:close/>
                <a:moveTo>
                  <a:pt x="88" y="158"/>
                </a:moveTo>
                <a:lnTo>
                  <a:pt x="86" y="160"/>
                </a:lnTo>
                <a:lnTo>
                  <a:pt x="86" y="160"/>
                </a:lnTo>
                <a:lnTo>
                  <a:pt x="86" y="160"/>
                </a:lnTo>
                <a:lnTo>
                  <a:pt x="86" y="160"/>
                </a:lnTo>
                <a:lnTo>
                  <a:pt x="84" y="160"/>
                </a:lnTo>
                <a:lnTo>
                  <a:pt x="84" y="160"/>
                </a:lnTo>
                <a:lnTo>
                  <a:pt x="82" y="158"/>
                </a:lnTo>
                <a:lnTo>
                  <a:pt x="82" y="158"/>
                </a:lnTo>
                <a:lnTo>
                  <a:pt x="82" y="158"/>
                </a:lnTo>
                <a:lnTo>
                  <a:pt x="82" y="158"/>
                </a:lnTo>
                <a:lnTo>
                  <a:pt x="82" y="158"/>
                </a:lnTo>
                <a:lnTo>
                  <a:pt x="80" y="158"/>
                </a:lnTo>
                <a:lnTo>
                  <a:pt x="82" y="158"/>
                </a:lnTo>
                <a:lnTo>
                  <a:pt x="82" y="158"/>
                </a:lnTo>
                <a:lnTo>
                  <a:pt x="84" y="156"/>
                </a:lnTo>
                <a:lnTo>
                  <a:pt x="84" y="156"/>
                </a:lnTo>
                <a:lnTo>
                  <a:pt x="86" y="158"/>
                </a:lnTo>
                <a:lnTo>
                  <a:pt x="86" y="158"/>
                </a:lnTo>
                <a:lnTo>
                  <a:pt x="88" y="158"/>
                </a:lnTo>
                <a:close/>
                <a:moveTo>
                  <a:pt x="22" y="64"/>
                </a:moveTo>
                <a:lnTo>
                  <a:pt x="20" y="66"/>
                </a:lnTo>
                <a:lnTo>
                  <a:pt x="20" y="66"/>
                </a:lnTo>
                <a:lnTo>
                  <a:pt x="20" y="66"/>
                </a:lnTo>
                <a:lnTo>
                  <a:pt x="20" y="64"/>
                </a:lnTo>
                <a:lnTo>
                  <a:pt x="20" y="64"/>
                </a:lnTo>
                <a:lnTo>
                  <a:pt x="22" y="64"/>
                </a:lnTo>
                <a:lnTo>
                  <a:pt x="22" y="64"/>
                </a:lnTo>
                <a:lnTo>
                  <a:pt x="22" y="64"/>
                </a:lnTo>
                <a:lnTo>
                  <a:pt x="22" y="64"/>
                </a:lnTo>
                <a:lnTo>
                  <a:pt x="22" y="64"/>
                </a:lnTo>
                <a:lnTo>
                  <a:pt x="22" y="64"/>
                </a:lnTo>
                <a:lnTo>
                  <a:pt x="22" y="64"/>
                </a:lnTo>
                <a:lnTo>
                  <a:pt x="22" y="64"/>
                </a:lnTo>
                <a:lnTo>
                  <a:pt x="22" y="64"/>
                </a:lnTo>
                <a:close/>
                <a:moveTo>
                  <a:pt x="30" y="66"/>
                </a:moveTo>
                <a:lnTo>
                  <a:pt x="32" y="66"/>
                </a:lnTo>
                <a:lnTo>
                  <a:pt x="32" y="66"/>
                </a:lnTo>
                <a:lnTo>
                  <a:pt x="32" y="68"/>
                </a:lnTo>
                <a:lnTo>
                  <a:pt x="32" y="68"/>
                </a:lnTo>
                <a:lnTo>
                  <a:pt x="32" y="68"/>
                </a:lnTo>
                <a:lnTo>
                  <a:pt x="32" y="68"/>
                </a:lnTo>
                <a:lnTo>
                  <a:pt x="30" y="70"/>
                </a:lnTo>
                <a:lnTo>
                  <a:pt x="30" y="70"/>
                </a:lnTo>
                <a:lnTo>
                  <a:pt x="30" y="70"/>
                </a:lnTo>
                <a:lnTo>
                  <a:pt x="30" y="70"/>
                </a:lnTo>
                <a:lnTo>
                  <a:pt x="30" y="68"/>
                </a:lnTo>
                <a:lnTo>
                  <a:pt x="30" y="68"/>
                </a:lnTo>
                <a:lnTo>
                  <a:pt x="30" y="68"/>
                </a:lnTo>
                <a:lnTo>
                  <a:pt x="30" y="68"/>
                </a:lnTo>
                <a:lnTo>
                  <a:pt x="30" y="68"/>
                </a:lnTo>
                <a:lnTo>
                  <a:pt x="28" y="70"/>
                </a:lnTo>
                <a:lnTo>
                  <a:pt x="28" y="70"/>
                </a:lnTo>
                <a:lnTo>
                  <a:pt x="24" y="70"/>
                </a:lnTo>
                <a:lnTo>
                  <a:pt x="24" y="70"/>
                </a:lnTo>
                <a:lnTo>
                  <a:pt x="24" y="70"/>
                </a:lnTo>
                <a:lnTo>
                  <a:pt x="24" y="70"/>
                </a:lnTo>
                <a:lnTo>
                  <a:pt x="24" y="70"/>
                </a:lnTo>
                <a:lnTo>
                  <a:pt x="24" y="68"/>
                </a:lnTo>
                <a:lnTo>
                  <a:pt x="24" y="68"/>
                </a:lnTo>
                <a:lnTo>
                  <a:pt x="24" y="68"/>
                </a:lnTo>
                <a:lnTo>
                  <a:pt x="24" y="68"/>
                </a:lnTo>
                <a:lnTo>
                  <a:pt x="24" y="68"/>
                </a:lnTo>
                <a:lnTo>
                  <a:pt x="24" y="68"/>
                </a:lnTo>
                <a:lnTo>
                  <a:pt x="26" y="70"/>
                </a:lnTo>
                <a:lnTo>
                  <a:pt x="28" y="68"/>
                </a:lnTo>
                <a:lnTo>
                  <a:pt x="28" y="68"/>
                </a:lnTo>
                <a:lnTo>
                  <a:pt x="28" y="68"/>
                </a:lnTo>
                <a:lnTo>
                  <a:pt x="28" y="68"/>
                </a:lnTo>
                <a:lnTo>
                  <a:pt x="28" y="68"/>
                </a:lnTo>
                <a:lnTo>
                  <a:pt x="26" y="68"/>
                </a:lnTo>
                <a:lnTo>
                  <a:pt x="26" y="68"/>
                </a:lnTo>
                <a:lnTo>
                  <a:pt x="26" y="68"/>
                </a:lnTo>
                <a:lnTo>
                  <a:pt x="26" y="68"/>
                </a:lnTo>
                <a:lnTo>
                  <a:pt x="26" y="68"/>
                </a:lnTo>
                <a:lnTo>
                  <a:pt x="26" y="68"/>
                </a:lnTo>
                <a:lnTo>
                  <a:pt x="26" y="68"/>
                </a:lnTo>
                <a:lnTo>
                  <a:pt x="28" y="68"/>
                </a:lnTo>
                <a:lnTo>
                  <a:pt x="28" y="68"/>
                </a:lnTo>
                <a:lnTo>
                  <a:pt x="28" y="66"/>
                </a:lnTo>
                <a:lnTo>
                  <a:pt x="28" y="66"/>
                </a:lnTo>
                <a:lnTo>
                  <a:pt x="28" y="66"/>
                </a:lnTo>
                <a:lnTo>
                  <a:pt x="28" y="66"/>
                </a:lnTo>
                <a:lnTo>
                  <a:pt x="28" y="66"/>
                </a:lnTo>
                <a:lnTo>
                  <a:pt x="28" y="66"/>
                </a:lnTo>
                <a:lnTo>
                  <a:pt x="26" y="66"/>
                </a:lnTo>
                <a:lnTo>
                  <a:pt x="26" y="66"/>
                </a:lnTo>
                <a:lnTo>
                  <a:pt x="24" y="66"/>
                </a:lnTo>
                <a:lnTo>
                  <a:pt x="24" y="66"/>
                </a:lnTo>
                <a:lnTo>
                  <a:pt x="24" y="64"/>
                </a:lnTo>
                <a:lnTo>
                  <a:pt x="26" y="64"/>
                </a:lnTo>
                <a:lnTo>
                  <a:pt x="26" y="64"/>
                </a:lnTo>
                <a:lnTo>
                  <a:pt x="26" y="64"/>
                </a:lnTo>
                <a:lnTo>
                  <a:pt x="28" y="64"/>
                </a:lnTo>
                <a:lnTo>
                  <a:pt x="28" y="64"/>
                </a:lnTo>
                <a:lnTo>
                  <a:pt x="28" y="64"/>
                </a:lnTo>
                <a:lnTo>
                  <a:pt x="28" y="64"/>
                </a:lnTo>
                <a:lnTo>
                  <a:pt x="28" y="66"/>
                </a:lnTo>
                <a:lnTo>
                  <a:pt x="30" y="66"/>
                </a:lnTo>
                <a:lnTo>
                  <a:pt x="30" y="66"/>
                </a:lnTo>
                <a:lnTo>
                  <a:pt x="30" y="66"/>
                </a:lnTo>
                <a:close/>
                <a:moveTo>
                  <a:pt x="40" y="78"/>
                </a:moveTo>
                <a:lnTo>
                  <a:pt x="40" y="78"/>
                </a:lnTo>
                <a:lnTo>
                  <a:pt x="40" y="78"/>
                </a:lnTo>
                <a:lnTo>
                  <a:pt x="38" y="78"/>
                </a:lnTo>
                <a:lnTo>
                  <a:pt x="38" y="76"/>
                </a:lnTo>
                <a:lnTo>
                  <a:pt x="38" y="76"/>
                </a:lnTo>
                <a:lnTo>
                  <a:pt x="38" y="76"/>
                </a:lnTo>
                <a:lnTo>
                  <a:pt x="38" y="76"/>
                </a:lnTo>
                <a:lnTo>
                  <a:pt x="40" y="76"/>
                </a:lnTo>
                <a:lnTo>
                  <a:pt x="40" y="76"/>
                </a:lnTo>
                <a:lnTo>
                  <a:pt x="40" y="78"/>
                </a:lnTo>
                <a:lnTo>
                  <a:pt x="40" y="78"/>
                </a:lnTo>
                <a:lnTo>
                  <a:pt x="40" y="78"/>
                </a:lnTo>
                <a:lnTo>
                  <a:pt x="40" y="7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7" name="Freeform 193"/>
          <p:cNvSpPr>
            <a:spLocks noEditPoints="1"/>
          </p:cNvSpPr>
          <p:nvPr/>
        </p:nvSpPr>
        <p:spPr bwMode="auto">
          <a:xfrm>
            <a:off x="4765675" y="3570288"/>
            <a:ext cx="136525" cy="165100"/>
          </a:xfrm>
          <a:custGeom>
            <a:avLst/>
            <a:gdLst/>
            <a:ahLst/>
            <a:cxnLst>
              <a:cxn ang="0">
                <a:pos x="66" y="10"/>
              </a:cxn>
              <a:cxn ang="0">
                <a:pos x="68" y="16"/>
              </a:cxn>
              <a:cxn ang="0">
                <a:pos x="68" y="18"/>
              </a:cxn>
              <a:cxn ang="0">
                <a:pos x="80" y="16"/>
              </a:cxn>
              <a:cxn ang="0">
                <a:pos x="82" y="20"/>
              </a:cxn>
              <a:cxn ang="0">
                <a:pos x="82" y="30"/>
              </a:cxn>
              <a:cxn ang="0">
                <a:pos x="78" y="38"/>
              </a:cxn>
              <a:cxn ang="0">
                <a:pos x="78" y="44"/>
              </a:cxn>
              <a:cxn ang="0">
                <a:pos x="82" y="46"/>
              </a:cxn>
              <a:cxn ang="0">
                <a:pos x="86" y="52"/>
              </a:cxn>
              <a:cxn ang="0">
                <a:pos x="86" y="66"/>
              </a:cxn>
              <a:cxn ang="0">
                <a:pos x="84" y="72"/>
              </a:cxn>
              <a:cxn ang="0">
                <a:pos x="82" y="78"/>
              </a:cxn>
              <a:cxn ang="0">
                <a:pos x="76" y="78"/>
              </a:cxn>
              <a:cxn ang="0">
                <a:pos x="72" y="80"/>
              </a:cxn>
              <a:cxn ang="0">
                <a:pos x="64" y="78"/>
              </a:cxn>
              <a:cxn ang="0">
                <a:pos x="62" y="72"/>
              </a:cxn>
              <a:cxn ang="0">
                <a:pos x="56" y="70"/>
              </a:cxn>
              <a:cxn ang="0">
                <a:pos x="56" y="78"/>
              </a:cxn>
              <a:cxn ang="0">
                <a:pos x="46" y="80"/>
              </a:cxn>
              <a:cxn ang="0">
                <a:pos x="44" y="82"/>
              </a:cxn>
              <a:cxn ang="0">
                <a:pos x="42" y="86"/>
              </a:cxn>
              <a:cxn ang="0">
                <a:pos x="44" y="90"/>
              </a:cxn>
              <a:cxn ang="0">
                <a:pos x="48" y="96"/>
              </a:cxn>
              <a:cxn ang="0">
                <a:pos x="48" y="100"/>
              </a:cxn>
              <a:cxn ang="0">
                <a:pos x="42" y="98"/>
              </a:cxn>
              <a:cxn ang="0">
                <a:pos x="34" y="102"/>
              </a:cxn>
              <a:cxn ang="0">
                <a:pos x="30" y="98"/>
              </a:cxn>
              <a:cxn ang="0">
                <a:pos x="22" y="88"/>
              </a:cxn>
              <a:cxn ang="0">
                <a:pos x="16" y="80"/>
              </a:cxn>
              <a:cxn ang="0">
                <a:pos x="20" y="84"/>
              </a:cxn>
              <a:cxn ang="0">
                <a:pos x="18" y="80"/>
              </a:cxn>
              <a:cxn ang="0">
                <a:pos x="14" y="78"/>
              </a:cxn>
              <a:cxn ang="0">
                <a:pos x="12" y="74"/>
              </a:cxn>
              <a:cxn ang="0">
                <a:pos x="14" y="74"/>
              </a:cxn>
              <a:cxn ang="0">
                <a:pos x="8" y="68"/>
              </a:cxn>
              <a:cxn ang="0">
                <a:pos x="6" y="62"/>
              </a:cxn>
              <a:cxn ang="0">
                <a:pos x="6" y="62"/>
              </a:cxn>
              <a:cxn ang="0">
                <a:pos x="12" y="66"/>
              </a:cxn>
              <a:cxn ang="0">
                <a:pos x="10" y="66"/>
              </a:cxn>
              <a:cxn ang="0">
                <a:pos x="10" y="62"/>
              </a:cxn>
              <a:cxn ang="0">
                <a:pos x="6" y="60"/>
              </a:cxn>
              <a:cxn ang="0">
                <a:pos x="2" y="50"/>
              </a:cxn>
              <a:cxn ang="0">
                <a:pos x="6" y="50"/>
              </a:cxn>
              <a:cxn ang="0">
                <a:pos x="10" y="44"/>
              </a:cxn>
              <a:cxn ang="0">
                <a:pos x="10" y="40"/>
              </a:cxn>
              <a:cxn ang="0">
                <a:pos x="10" y="34"/>
              </a:cxn>
              <a:cxn ang="0">
                <a:pos x="16" y="38"/>
              </a:cxn>
              <a:cxn ang="0">
                <a:pos x="14" y="34"/>
              </a:cxn>
              <a:cxn ang="0">
                <a:pos x="10" y="30"/>
              </a:cxn>
              <a:cxn ang="0">
                <a:pos x="14" y="30"/>
              </a:cxn>
              <a:cxn ang="0">
                <a:pos x="14" y="24"/>
              </a:cxn>
              <a:cxn ang="0">
                <a:pos x="18" y="24"/>
              </a:cxn>
              <a:cxn ang="0">
                <a:pos x="24" y="22"/>
              </a:cxn>
              <a:cxn ang="0">
                <a:pos x="34" y="22"/>
              </a:cxn>
              <a:cxn ang="0">
                <a:pos x="40" y="8"/>
              </a:cxn>
              <a:cxn ang="0">
                <a:pos x="44" y="0"/>
              </a:cxn>
              <a:cxn ang="0">
                <a:pos x="58" y="2"/>
              </a:cxn>
              <a:cxn ang="0">
                <a:pos x="68" y="2"/>
              </a:cxn>
              <a:cxn ang="0">
                <a:pos x="4" y="52"/>
              </a:cxn>
              <a:cxn ang="0">
                <a:pos x="6" y="52"/>
              </a:cxn>
            </a:cxnLst>
            <a:rect l="0" t="0" r="r" b="b"/>
            <a:pathLst>
              <a:path w="86" h="104">
                <a:moveTo>
                  <a:pt x="68" y="4"/>
                </a:moveTo>
                <a:lnTo>
                  <a:pt x="68" y="4"/>
                </a:lnTo>
                <a:lnTo>
                  <a:pt x="68" y="6"/>
                </a:lnTo>
                <a:lnTo>
                  <a:pt x="66" y="6"/>
                </a:lnTo>
                <a:lnTo>
                  <a:pt x="66" y="8"/>
                </a:lnTo>
                <a:lnTo>
                  <a:pt x="66" y="8"/>
                </a:lnTo>
                <a:lnTo>
                  <a:pt x="66" y="8"/>
                </a:lnTo>
                <a:lnTo>
                  <a:pt x="66" y="10"/>
                </a:lnTo>
                <a:lnTo>
                  <a:pt x="66" y="10"/>
                </a:lnTo>
                <a:lnTo>
                  <a:pt x="66" y="10"/>
                </a:lnTo>
                <a:lnTo>
                  <a:pt x="66" y="14"/>
                </a:lnTo>
                <a:lnTo>
                  <a:pt x="66" y="14"/>
                </a:lnTo>
                <a:lnTo>
                  <a:pt x="66" y="14"/>
                </a:lnTo>
                <a:lnTo>
                  <a:pt x="68" y="16"/>
                </a:lnTo>
                <a:lnTo>
                  <a:pt x="68" y="16"/>
                </a:lnTo>
                <a:lnTo>
                  <a:pt x="68" y="16"/>
                </a:lnTo>
                <a:lnTo>
                  <a:pt x="68" y="18"/>
                </a:lnTo>
                <a:lnTo>
                  <a:pt x="66" y="18"/>
                </a:lnTo>
                <a:lnTo>
                  <a:pt x="66" y="18"/>
                </a:lnTo>
                <a:lnTo>
                  <a:pt x="66" y="18"/>
                </a:lnTo>
                <a:lnTo>
                  <a:pt x="66" y="18"/>
                </a:lnTo>
                <a:lnTo>
                  <a:pt x="66" y="18"/>
                </a:lnTo>
                <a:lnTo>
                  <a:pt x="68" y="18"/>
                </a:lnTo>
                <a:lnTo>
                  <a:pt x="68" y="18"/>
                </a:lnTo>
                <a:lnTo>
                  <a:pt x="70" y="18"/>
                </a:lnTo>
                <a:lnTo>
                  <a:pt x="70" y="18"/>
                </a:lnTo>
                <a:lnTo>
                  <a:pt x="72" y="18"/>
                </a:lnTo>
                <a:lnTo>
                  <a:pt x="76" y="16"/>
                </a:lnTo>
                <a:lnTo>
                  <a:pt x="76" y="16"/>
                </a:lnTo>
                <a:lnTo>
                  <a:pt x="76" y="16"/>
                </a:lnTo>
                <a:lnTo>
                  <a:pt x="78" y="16"/>
                </a:lnTo>
                <a:lnTo>
                  <a:pt x="80" y="16"/>
                </a:lnTo>
                <a:lnTo>
                  <a:pt x="80" y="16"/>
                </a:lnTo>
                <a:lnTo>
                  <a:pt x="80" y="16"/>
                </a:lnTo>
                <a:lnTo>
                  <a:pt x="80" y="16"/>
                </a:lnTo>
                <a:lnTo>
                  <a:pt x="82" y="16"/>
                </a:lnTo>
                <a:lnTo>
                  <a:pt x="82" y="16"/>
                </a:lnTo>
                <a:lnTo>
                  <a:pt x="82" y="18"/>
                </a:lnTo>
                <a:lnTo>
                  <a:pt x="82" y="18"/>
                </a:lnTo>
                <a:lnTo>
                  <a:pt x="82" y="20"/>
                </a:lnTo>
                <a:lnTo>
                  <a:pt x="84" y="20"/>
                </a:lnTo>
                <a:lnTo>
                  <a:pt x="84" y="24"/>
                </a:lnTo>
                <a:lnTo>
                  <a:pt x="86" y="24"/>
                </a:lnTo>
                <a:lnTo>
                  <a:pt x="86" y="24"/>
                </a:lnTo>
                <a:lnTo>
                  <a:pt x="86" y="26"/>
                </a:lnTo>
                <a:lnTo>
                  <a:pt x="84" y="28"/>
                </a:lnTo>
                <a:lnTo>
                  <a:pt x="82" y="30"/>
                </a:lnTo>
                <a:lnTo>
                  <a:pt x="82" y="30"/>
                </a:lnTo>
                <a:lnTo>
                  <a:pt x="82" y="30"/>
                </a:lnTo>
                <a:lnTo>
                  <a:pt x="80" y="30"/>
                </a:lnTo>
                <a:lnTo>
                  <a:pt x="80" y="30"/>
                </a:lnTo>
                <a:lnTo>
                  <a:pt x="80" y="30"/>
                </a:lnTo>
                <a:lnTo>
                  <a:pt x="78" y="34"/>
                </a:lnTo>
                <a:lnTo>
                  <a:pt x="76" y="36"/>
                </a:lnTo>
                <a:lnTo>
                  <a:pt x="76" y="36"/>
                </a:lnTo>
                <a:lnTo>
                  <a:pt x="78" y="38"/>
                </a:lnTo>
                <a:lnTo>
                  <a:pt x="78" y="38"/>
                </a:lnTo>
                <a:lnTo>
                  <a:pt x="78" y="40"/>
                </a:lnTo>
                <a:lnTo>
                  <a:pt x="78" y="40"/>
                </a:lnTo>
                <a:lnTo>
                  <a:pt x="76" y="42"/>
                </a:lnTo>
                <a:lnTo>
                  <a:pt x="76" y="42"/>
                </a:lnTo>
                <a:lnTo>
                  <a:pt x="76" y="42"/>
                </a:lnTo>
                <a:lnTo>
                  <a:pt x="78" y="44"/>
                </a:lnTo>
                <a:lnTo>
                  <a:pt x="78" y="44"/>
                </a:lnTo>
                <a:lnTo>
                  <a:pt x="78" y="44"/>
                </a:lnTo>
                <a:lnTo>
                  <a:pt x="80" y="44"/>
                </a:lnTo>
                <a:lnTo>
                  <a:pt x="80" y="44"/>
                </a:lnTo>
                <a:lnTo>
                  <a:pt x="80" y="44"/>
                </a:lnTo>
                <a:lnTo>
                  <a:pt x="80" y="46"/>
                </a:lnTo>
                <a:lnTo>
                  <a:pt x="82" y="46"/>
                </a:lnTo>
                <a:lnTo>
                  <a:pt x="82" y="46"/>
                </a:lnTo>
                <a:lnTo>
                  <a:pt x="82" y="46"/>
                </a:lnTo>
                <a:lnTo>
                  <a:pt x="84" y="46"/>
                </a:lnTo>
                <a:lnTo>
                  <a:pt x="84" y="48"/>
                </a:lnTo>
                <a:lnTo>
                  <a:pt x="86" y="48"/>
                </a:lnTo>
                <a:lnTo>
                  <a:pt x="86" y="48"/>
                </a:lnTo>
                <a:lnTo>
                  <a:pt x="86" y="50"/>
                </a:lnTo>
                <a:lnTo>
                  <a:pt x="86" y="50"/>
                </a:lnTo>
                <a:lnTo>
                  <a:pt x="86" y="50"/>
                </a:lnTo>
                <a:lnTo>
                  <a:pt x="86" y="52"/>
                </a:lnTo>
                <a:lnTo>
                  <a:pt x="84" y="54"/>
                </a:lnTo>
                <a:lnTo>
                  <a:pt x="84" y="56"/>
                </a:lnTo>
                <a:lnTo>
                  <a:pt x="84" y="56"/>
                </a:lnTo>
                <a:lnTo>
                  <a:pt x="86" y="58"/>
                </a:lnTo>
                <a:lnTo>
                  <a:pt x="86" y="60"/>
                </a:lnTo>
                <a:lnTo>
                  <a:pt x="86" y="60"/>
                </a:lnTo>
                <a:lnTo>
                  <a:pt x="86" y="64"/>
                </a:lnTo>
                <a:lnTo>
                  <a:pt x="86" y="66"/>
                </a:lnTo>
                <a:lnTo>
                  <a:pt x="84" y="66"/>
                </a:lnTo>
                <a:lnTo>
                  <a:pt x="84" y="66"/>
                </a:lnTo>
                <a:lnTo>
                  <a:pt x="84" y="70"/>
                </a:lnTo>
                <a:lnTo>
                  <a:pt x="84" y="70"/>
                </a:lnTo>
                <a:lnTo>
                  <a:pt x="84" y="70"/>
                </a:lnTo>
                <a:lnTo>
                  <a:pt x="84" y="72"/>
                </a:lnTo>
                <a:lnTo>
                  <a:pt x="84" y="72"/>
                </a:lnTo>
                <a:lnTo>
                  <a:pt x="84" y="72"/>
                </a:lnTo>
                <a:lnTo>
                  <a:pt x="84" y="72"/>
                </a:lnTo>
                <a:lnTo>
                  <a:pt x="82" y="72"/>
                </a:lnTo>
                <a:lnTo>
                  <a:pt x="82" y="72"/>
                </a:lnTo>
                <a:lnTo>
                  <a:pt x="82" y="74"/>
                </a:lnTo>
                <a:lnTo>
                  <a:pt x="82" y="74"/>
                </a:lnTo>
                <a:lnTo>
                  <a:pt x="82" y="78"/>
                </a:lnTo>
                <a:lnTo>
                  <a:pt x="82" y="78"/>
                </a:lnTo>
                <a:lnTo>
                  <a:pt x="82" y="78"/>
                </a:lnTo>
                <a:lnTo>
                  <a:pt x="80" y="80"/>
                </a:lnTo>
                <a:lnTo>
                  <a:pt x="80" y="80"/>
                </a:lnTo>
                <a:lnTo>
                  <a:pt x="80" y="80"/>
                </a:lnTo>
                <a:lnTo>
                  <a:pt x="80" y="80"/>
                </a:lnTo>
                <a:lnTo>
                  <a:pt x="78" y="80"/>
                </a:lnTo>
                <a:lnTo>
                  <a:pt x="76" y="80"/>
                </a:lnTo>
                <a:lnTo>
                  <a:pt x="76" y="80"/>
                </a:lnTo>
                <a:lnTo>
                  <a:pt x="76" y="78"/>
                </a:lnTo>
                <a:lnTo>
                  <a:pt x="76" y="74"/>
                </a:lnTo>
                <a:lnTo>
                  <a:pt x="74" y="74"/>
                </a:lnTo>
                <a:lnTo>
                  <a:pt x="74" y="76"/>
                </a:lnTo>
                <a:lnTo>
                  <a:pt x="74" y="76"/>
                </a:lnTo>
                <a:lnTo>
                  <a:pt x="74" y="76"/>
                </a:lnTo>
                <a:lnTo>
                  <a:pt x="72" y="78"/>
                </a:lnTo>
                <a:lnTo>
                  <a:pt x="72" y="78"/>
                </a:lnTo>
                <a:lnTo>
                  <a:pt x="72" y="80"/>
                </a:lnTo>
                <a:lnTo>
                  <a:pt x="70" y="80"/>
                </a:lnTo>
                <a:lnTo>
                  <a:pt x="70" y="80"/>
                </a:lnTo>
                <a:lnTo>
                  <a:pt x="68" y="80"/>
                </a:lnTo>
                <a:lnTo>
                  <a:pt x="68" y="78"/>
                </a:lnTo>
                <a:lnTo>
                  <a:pt x="66" y="78"/>
                </a:lnTo>
                <a:lnTo>
                  <a:pt x="64" y="78"/>
                </a:lnTo>
                <a:lnTo>
                  <a:pt x="64" y="78"/>
                </a:lnTo>
                <a:lnTo>
                  <a:pt x="64" y="78"/>
                </a:lnTo>
                <a:lnTo>
                  <a:pt x="64" y="78"/>
                </a:lnTo>
                <a:lnTo>
                  <a:pt x="64" y="76"/>
                </a:lnTo>
                <a:lnTo>
                  <a:pt x="64" y="76"/>
                </a:lnTo>
                <a:lnTo>
                  <a:pt x="62" y="76"/>
                </a:lnTo>
                <a:lnTo>
                  <a:pt x="62" y="74"/>
                </a:lnTo>
                <a:lnTo>
                  <a:pt x="62" y="72"/>
                </a:lnTo>
                <a:lnTo>
                  <a:pt x="62" y="72"/>
                </a:lnTo>
                <a:lnTo>
                  <a:pt x="62" y="72"/>
                </a:lnTo>
                <a:lnTo>
                  <a:pt x="60" y="70"/>
                </a:lnTo>
                <a:lnTo>
                  <a:pt x="60" y="70"/>
                </a:lnTo>
                <a:lnTo>
                  <a:pt x="60" y="70"/>
                </a:lnTo>
                <a:lnTo>
                  <a:pt x="58" y="70"/>
                </a:lnTo>
                <a:lnTo>
                  <a:pt x="58" y="70"/>
                </a:lnTo>
                <a:lnTo>
                  <a:pt x="56" y="70"/>
                </a:lnTo>
                <a:lnTo>
                  <a:pt x="56" y="72"/>
                </a:lnTo>
                <a:lnTo>
                  <a:pt x="56" y="70"/>
                </a:lnTo>
                <a:lnTo>
                  <a:pt x="56" y="70"/>
                </a:lnTo>
                <a:lnTo>
                  <a:pt x="56" y="70"/>
                </a:lnTo>
                <a:lnTo>
                  <a:pt x="56" y="70"/>
                </a:lnTo>
                <a:lnTo>
                  <a:pt x="56" y="72"/>
                </a:lnTo>
                <a:lnTo>
                  <a:pt x="56" y="74"/>
                </a:lnTo>
                <a:lnTo>
                  <a:pt x="56" y="74"/>
                </a:lnTo>
                <a:lnTo>
                  <a:pt x="56" y="76"/>
                </a:lnTo>
                <a:lnTo>
                  <a:pt x="56" y="78"/>
                </a:lnTo>
                <a:lnTo>
                  <a:pt x="50" y="80"/>
                </a:lnTo>
                <a:lnTo>
                  <a:pt x="50" y="80"/>
                </a:lnTo>
                <a:lnTo>
                  <a:pt x="50" y="78"/>
                </a:lnTo>
                <a:lnTo>
                  <a:pt x="50" y="78"/>
                </a:lnTo>
                <a:lnTo>
                  <a:pt x="48" y="78"/>
                </a:lnTo>
                <a:lnTo>
                  <a:pt x="48" y="78"/>
                </a:lnTo>
                <a:lnTo>
                  <a:pt x="46" y="78"/>
                </a:lnTo>
                <a:lnTo>
                  <a:pt x="46" y="80"/>
                </a:lnTo>
                <a:lnTo>
                  <a:pt x="46" y="80"/>
                </a:lnTo>
                <a:lnTo>
                  <a:pt x="44" y="78"/>
                </a:lnTo>
                <a:lnTo>
                  <a:pt x="44" y="78"/>
                </a:lnTo>
                <a:lnTo>
                  <a:pt x="44" y="78"/>
                </a:lnTo>
                <a:lnTo>
                  <a:pt x="42" y="78"/>
                </a:lnTo>
                <a:lnTo>
                  <a:pt x="44" y="80"/>
                </a:lnTo>
                <a:lnTo>
                  <a:pt x="44" y="82"/>
                </a:lnTo>
                <a:lnTo>
                  <a:pt x="44" y="82"/>
                </a:lnTo>
                <a:lnTo>
                  <a:pt x="44" y="84"/>
                </a:lnTo>
                <a:lnTo>
                  <a:pt x="44" y="84"/>
                </a:lnTo>
                <a:lnTo>
                  <a:pt x="44" y="84"/>
                </a:lnTo>
                <a:lnTo>
                  <a:pt x="42" y="86"/>
                </a:lnTo>
                <a:lnTo>
                  <a:pt x="42" y="86"/>
                </a:lnTo>
                <a:lnTo>
                  <a:pt x="42" y="86"/>
                </a:lnTo>
                <a:lnTo>
                  <a:pt x="42" y="86"/>
                </a:lnTo>
                <a:lnTo>
                  <a:pt x="42" y="86"/>
                </a:lnTo>
                <a:lnTo>
                  <a:pt x="42" y="86"/>
                </a:lnTo>
                <a:lnTo>
                  <a:pt x="44" y="86"/>
                </a:lnTo>
                <a:lnTo>
                  <a:pt x="46" y="90"/>
                </a:lnTo>
                <a:lnTo>
                  <a:pt x="46" y="90"/>
                </a:lnTo>
                <a:lnTo>
                  <a:pt x="46" y="90"/>
                </a:lnTo>
                <a:lnTo>
                  <a:pt x="46" y="90"/>
                </a:lnTo>
                <a:lnTo>
                  <a:pt x="44" y="90"/>
                </a:lnTo>
                <a:lnTo>
                  <a:pt x="44" y="90"/>
                </a:lnTo>
                <a:lnTo>
                  <a:pt x="44" y="92"/>
                </a:lnTo>
                <a:lnTo>
                  <a:pt x="46" y="92"/>
                </a:lnTo>
                <a:lnTo>
                  <a:pt x="46" y="92"/>
                </a:lnTo>
                <a:lnTo>
                  <a:pt x="46" y="92"/>
                </a:lnTo>
                <a:lnTo>
                  <a:pt x="48" y="94"/>
                </a:lnTo>
                <a:lnTo>
                  <a:pt x="48" y="94"/>
                </a:lnTo>
                <a:lnTo>
                  <a:pt x="48" y="94"/>
                </a:lnTo>
                <a:lnTo>
                  <a:pt x="48" y="96"/>
                </a:lnTo>
                <a:lnTo>
                  <a:pt x="48" y="96"/>
                </a:lnTo>
                <a:lnTo>
                  <a:pt x="48" y="96"/>
                </a:lnTo>
                <a:lnTo>
                  <a:pt x="46" y="98"/>
                </a:lnTo>
                <a:lnTo>
                  <a:pt x="46" y="98"/>
                </a:lnTo>
                <a:lnTo>
                  <a:pt x="48" y="100"/>
                </a:lnTo>
                <a:lnTo>
                  <a:pt x="48" y="100"/>
                </a:lnTo>
                <a:lnTo>
                  <a:pt x="48" y="100"/>
                </a:lnTo>
                <a:lnTo>
                  <a:pt x="48" y="100"/>
                </a:lnTo>
                <a:lnTo>
                  <a:pt x="48" y="100"/>
                </a:lnTo>
                <a:lnTo>
                  <a:pt x="46" y="100"/>
                </a:lnTo>
                <a:lnTo>
                  <a:pt x="46" y="100"/>
                </a:lnTo>
                <a:lnTo>
                  <a:pt x="44" y="100"/>
                </a:lnTo>
                <a:lnTo>
                  <a:pt x="44" y="100"/>
                </a:lnTo>
                <a:lnTo>
                  <a:pt x="42" y="98"/>
                </a:lnTo>
                <a:lnTo>
                  <a:pt x="42" y="98"/>
                </a:lnTo>
                <a:lnTo>
                  <a:pt x="42" y="98"/>
                </a:lnTo>
                <a:lnTo>
                  <a:pt x="42" y="98"/>
                </a:lnTo>
                <a:lnTo>
                  <a:pt x="38" y="100"/>
                </a:lnTo>
                <a:lnTo>
                  <a:pt x="38" y="100"/>
                </a:lnTo>
                <a:lnTo>
                  <a:pt x="36" y="104"/>
                </a:lnTo>
                <a:lnTo>
                  <a:pt x="36" y="104"/>
                </a:lnTo>
                <a:lnTo>
                  <a:pt x="36" y="104"/>
                </a:lnTo>
                <a:lnTo>
                  <a:pt x="34" y="104"/>
                </a:lnTo>
                <a:lnTo>
                  <a:pt x="34" y="102"/>
                </a:lnTo>
                <a:lnTo>
                  <a:pt x="34" y="102"/>
                </a:lnTo>
                <a:lnTo>
                  <a:pt x="34" y="102"/>
                </a:lnTo>
                <a:lnTo>
                  <a:pt x="34" y="100"/>
                </a:lnTo>
                <a:lnTo>
                  <a:pt x="34" y="100"/>
                </a:lnTo>
                <a:lnTo>
                  <a:pt x="34" y="100"/>
                </a:lnTo>
                <a:lnTo>
                  <a:pt x="32" y="98"/>
                </a:lnTo>
                <a:lnTo>
                  <a:pt x="32" y="98"/>
                </a:lnTo>
                <a:lnTo>
                  <a:pt x="30" y="98"/>
                </a:lnTo>
                <a:lnTo>
                  <a:pt x="30" y="96"/>
                </a:lnTo>
                <a:lnTo>
                  <a:pt x="30" y="94"/>
                </a:lnTo>
                <a:lnTo>
                  <a:pt x="28" y="94"/>
                </a:lnTo>
                <a:lnTo>
                  <a:pt x="28" y="94"/>
                </a:lnTo>
                <a:lnTo>
                  <a:pt x="28" y="92"/>
                </a:lnTo>
                <a:lnTo>
                  <a:pt x="26" y="90"/>
                </a:lnTo>
                <a:lnTo>
                  <a:pt x="24" y="88"/>
                </a:lnTo>
                <a:lnTo>
                  <a:pt x="22" y="88"/>
                </a:lnTo>
                <a:lnTo>
                  <a:pt x="22" y="88"/>
                </a:lnTo>
                <a:lnTo>
                  <a:pt x="20" y="86"/>
                </a:lnTo>
                <a:lnTo>
                  <a:pt x="20" y="86"/>
                </a:lnTo>
                <a:lnTo>
                  <a:pt x="20" y="84"/>
                </a:lnTo>
                <a:lnTo>
                  <a:pt x="20" y="84"/>
                </a:lnTo>
                <a:lnTo>
                  <a:pt x="18" y="84"/>
                </a:lnTo>
                <a:lnTo>
                  <a:pt x="18" y="84"/>
                </a:lnTo>
                <a:lnTo>
                  <a:pt x="16" y="80"/>
                </a:lnTo>
                <a:lnTo>
                  <a:pt x="16" y="80"/>
                </a:lnTo>
                <a:lnTo>
                  <a:pt x="16" y="80"/>
                </a:lnTo>
                <a:lnTo>
                  <a:pt x="16" y="80"/>
                </a:lnTo>
                <a:lnTo>
                  <a:pt x="16" y="80"/>
                </a:lnTo>
                <a:lnTo>
                  <a:pt x="18" y="80"/>
                </a:lnTo>
                <a:lnTo>
                  <a:pt x="20" y="82"/>
                </a:lnTo>
                <a:lnTo>
                  <a:pt x="20" y="82"/>
                </a:lnTo>
                <a:lnTo>
                  <a:pt x="20" y="84"/>
                </a:lnTo>
                <a:lnTo>
                  <a:pt x="22" y="82"/>
                </a:lnTo>
                <a:lnTo>
                  <a:pt x="22" y="82"/>
                </a:lnTo>
                <a:lnTo>
                  <a:pt x="20" y="80"/>
                </a:lnTo>
                <a:lnTo>
                  <a:pt x="20" y="82"/>
                </a:lnTo>
                <a:lnTo>
                  <a:pt x="20" y="82"/>
                </a:lnTo>
                <a:lnTo>
                  <a:pt x="20" y="82"/>
                </a:lnTo>
                <a:lnTo>
                  <a:pt x="18" y="80"/>
                </a:lnTo>
                <a:lnTo>
                  <a:pt x="18" y="80"/>
                </a:lnTo>
                <a:lnTo>
                  <a:pt x="16" y="80"/>
                </a:lnTo>
                <a:lnTo>
                  <a:pt x="16" y="80"/>
                </a:lnTo>
                <a:lnTo>
                  <a:pt x="16" y="80"/>
                </a:lnTo>
                <a:lnTo>
                  <a:pt x="16" y="80"/>
                </a:lnTo>
                <a:lnTo>
                  <a:pt x="14" y="80"/>
                </a:lnTo>
                <a:lnTo>
                  <a:pt x="14" y="80"/>
                </a:lnTo>
                <a:lnTo>
                  <a:pt x="14" y="78"/>
                </a:lnTo>
                <a:lnTo>
                  <a:pt x="14" y="78"/>
                </a:lnTo>
                <a:lnTo>
                  <a:pt x="14" y="78"/>
                </a:lnTo>
                <a:lnTo>
                  <a:pt x="14" y="76"/>
                </a:lnTo>
                <a:lnTo>
                  <a:pt x="14" y="76"/>
                </a:lnTo>
                <a:lnTo>
                  <a:pt x="14" y="76"/>
                </a:lnTo>
                <a:lnTo>
                  <a:pt x="12" y="74"/>
                </a:lnTo>
                <a:lnTo>
                  <a:pt x="12" y="74"/>
                </a:lnTo>
                <a:lnTo>
                  <a:pt x="12" y="74"/>
                </a:lnTo>
                <a:lnTo>
                  <a:pt x="12" y="74"/>
                </a:lnTo>
                <a:lnTo>
                  <a:pt x="10" y="72"/>
                </a:lnTo>
                <a:lnTo>
                  <a:pt x="10" y="72"/>
                </a:lnTo>
                <a:lnTo>
                  <a:pt x="10" y="70"/>
                </a:lnTo>
                <a:lnTo>
                  <a:pt x="12" y="72"/>
                </a:lnTo>
                <a:lnTo>
                  <a:pt x="12" y="72"/>
                </a:lnTo>
                <a:lnTo>
                  <a:pt x="12" y="72"/>
                </a:lnTo>
                <a:lnTo>
                  <a:pt x="12" y="74"/>
                </a:lnTo>
                <a:lnTo>
                  <a:pt x="14" y="74"/>
                </a:lnTo>
                <a:lnTo>
                  <a:pt x="14" y="74"/>
                </a:lnTo>
                <a:lnTo>
                  <a:pt x="12" y="72"/>
                </a:lnTo>
                <a:lnTo>
                  <a:pt x="12" y="70"/>
                </a:lnTo>
                <a:lnTo>
                  <a:pt x="10" y="70"/>
                </a:lnTo>
                <a:lnTo>
                  <a:pt x="10" y="70"/>
                </a:lnTo>
                <a:lnTo>
                  <a:pt x="10" y="70"/>
                </a:lnTo>
                <a:lnTo>
                  <a:pt x="8" y="70"/>
                </a:lnTo>
                <a:lnTo>
                  <a:pt x="8" y="68"/>
                </a:lnTo>
                <a:lnTo>
                  <a:pt x="8" y="68"/>
                </a:lnTo>
                <a:lnTo>
                  <a:pt x="8" y="68"/>
                </a:lnTo>
                <a:lnTo>
                  <a:pt x="8" y="66"/>
                </a:lnTo>
                <a:lnTo>
                  <a:pt x="8" y="66"/>
                </a:lnTo>
                <a:lnTo>
                  <a:pt x="8" y="66"/>
                </a:lnTo>
                <a:lnTo>
                  <a:pt x="8" y="64"/>
                </a:lnTo>
                <a:lnTo>
                  <a:pt x="6" y="64"/>
                </a:lnTo>
                <a:lnTo>
                  <a:pt x="6" y="62"/>
                </a:lnTo>
                <a:lnTo>
                  <a:pt x="6" y="62"/>
                </a:lnTo>
                <a:lnTo>
                  <a:pt x="6" y="62"/>
                </a:lnTo>
                <a:lnTo>
                  <a:pt x="6" y="60"/>
                </a:lnTo>
                <a:lnTo>
                  <a:pt x="4" y="60"/>
                </a:lnTo>
                <a:lnTo>
                  <a:pt x="6" y="60"/>
                </a:lnTo>
                <a:lnTo>
                  <a:pt x="6" y="60"/>
                </a:lnTo>
                <a:lnTo>
                  <a:pt x="6" y="62"/>
                </a:lnTo>
                <a:lnTo>
                  <a:pt x="6" y="62"/>
                </a:lnTo>
                <a:lnTo>
                  <a:pt x="6" y="62"/>
                </a:lnTo>
                <a:lnTo>
                  <a:pt x="8" y="64"/>
                </a:lnTo>
                <a:lnTo>
                  <a:pt x="10" y="66"/>
                </a:lnTo>
                <a:lnTo>
                  <a:pt x="10" y="66"/>
                </a:lnTo>
                <a:lnTo>
                  <a:pt x="10" y="66"/>
                </a:lnTo>
                <a:lnTo>
                  <a:pt x="12" y="68"/>
                </a:lnTo>
                <a:lnTo>
                  <a:pt x="12" y="66"/>
                </a:lnTo>
                <a:lnTo>
                  <a:pt x="12" y="66"/>
                </a:lnTo>
                <a:lnTo>
                  <a:pt x="12" y="66"/>
                </a:lnTo>
                <a:lnTo>
                  <a:pt x="12" y="66"/>
                </a:lnTo>
                <a:lnTo>
                  <a:pt x="12" y="66"/>
                </a:lnTo>
                <a:lnTo>
                  <a:pt x="12" y="64"/>
                </a:lnTo>
                <a:lnTo>
                  <a:pt x="10" y="66"/>
                </a:lnTo>
                <a:lnTo>
                  <a:pt x="10" y="66"/>
                </a:lnTo>
                <a:lnTo>
                  <a:pt x="10" y="66"/>
                </a:lnTo>
                <a:lnTo>
                  <a:pt x="10" y="66"/>
                </a:lnTo>
                <a:lnTo>
                  <a:pt x="8" y="64"/>
                </a:lnTo>
                <a:lnTo>
                  <a:pt x="10" y="64"/>
                </a:lnTo>
                <a:lnTo>
                  <a:pt x="10" y="62"/>
                </a:lnTo>
                <a:lnTo>
                  <a:pt x="10" y="62"/>
                </a:lnTo>
                <a:lnTo>
                  <a:pt x="10" y="62"/>
                </a:lnTo>
                <a:lnTo>
                  <a:pt x="10" y="60"/>
                </a:lnTo>
                <a:lnTo>
                  <a:pt x="10" y="62"/>
                </a:lnTo>
                <a:lnTo>
                  <a:pt x="10" y="62"/>
                </a:lnTo>
                <a:lnTo>
                  <a:pt x="10" y="62"/>
                </a:lnTo>
                <a:lnTo>
                  <a:pt x="10" y="62"/>
                </a:lnTo>
                <a:lnTo>
                  <a:pt x="8" y="62"/>
                </a:lnTo>
                <a:lnTo>
                  <a:pt x="8" y="62"/>
                </a:lnTo>
                <a:lnTo>
                  <a:pt x="6" y="62"/>
                </a:lnTo>
                <a:lnTo>
                  <a:pt x="6" y="60"/>
                </a:lnTo>
                <a:lnTo>
                  <a:pt x="6" y="60"/>
                </a:lnTo>
                <a:lnTo>
                  <a:pt x="6" y="60"/>
                </a:lnTo>
                <a:lnTo>
                  <a:pt x="6" y="58"/>
                </a:lnTo>
                <a:lnTo>
                  <a:pt x="4" y="56"/>
                </a:lnTo>
                <a:lnTo>
                  <a:pt x="2" y="54"/>
                </a:lnTo>
                <a:lnTo>
                  <a:pt x="2" y="52"/>
                </a:lnTo>
                <a:lnTo>
                  <a:pt x="0" y="50"/>
                </a:lnTo>
                <a:lnTo>
                  <a:pt x="0" y="50"/>
                </a:lnTo>
                <a:lnTo>
                  <a:pt x="0" y="48"/>
                </a:lnTo>
                <a:lnTo>
                  <a:pt x="2" y="50"/>
                </a:lnTo>
                <a:lnTo>
                  <a:pt x="2" y="50"/>
                </a:lnTo>
                <a:lnTo>
                  <a:pt x="2" y="50"/>
                </a:lnTo>
                <a:lnTo>
                  <a:pt x="4" y="52"/>
                </a:lnTo>
                <a:lnTo>
                  <a:pt x="4" y="52"/>
                </a:lnTo>
                <a:lnTo>
                  <a:pt x="6" y="52"/>
                </a:lnTo>
                <a:lnTo>
                  <a:pt x="6" y="50"/>
                </a:lnTo>
                <a:lnTo>
                  <a:pt x="6" y="50"/>
                </a:lnTo>
                <a:lnTo>
                  <a:pt x="6" y="50"/>
                </a:lnTo>
                <a:lnTo>
                  <a:pt x="6" y="50"/>
                </a:lnTo>
                <a:lnTo>
                  <a:pt x="8" y="48"/>
                </a:lnTo>
                <a:lnTo>
                  <a:pt x="8" y="48"/>
                </a:lnTo>
                <a:lnTo>
                  <a:pt x="8" y="48"/>
                </a:lnTo>
                <a:lnTo>
                  <a:pt x="10" y="46"/>
                </a:lnTo>
                <a:lnTo>
                  <a:pt x="10" y="46"/>
                </a:lnTo>
                <a:lnTo>
                  <a:pt x="10" y="44"/>
                </a:lnTo>
                <a:lnTo>
                  <a:pt x="10" y="44"/>
                </a:lnTo>
                <a:lnTo>
                  <a:pt x="10" y="44"/>
                </a:lnTo>
                <a:lnTo>
                  <a:pt x="10" y="44"/>
                </a:lnTo>
                <a:lnTo>
                  <a:pt x="10" y="42"/>
                </a:lnTo>
                <a:lnTo>
                  <a:pt x="10" y="42"/>
                </a:lnTo>
                <a:lnTo>
                  <a:pt x="10" y="42"/>
                </a:lnTo>
                <a:lnTo>
                  <a:pt x="10" y="42"/>
                </a:lnTo>
                <a:lnTo>
                  <a:pt x="10" y="40"/>
                </a:lnTo>
                <a:lnTo>
                  <a:pt x="10" y="40"/>
                </a:lnTo>
                <a:lnTo>
                  <a:pt x="10" y="40"/>
                </a:lnTo>
                <a:lnTo>
                  <a:pt x="10" y="40"/>
                </a:lnTo>
                <a:lnTo>
                  <a:pt x="10" y="40"/>
                </a:lnTo>
                <a:lnTo>
                  <a:pt x="10" y="38"/>
                </a:lnTo>
                <a:lnTo>
                  <a:pt x="10" y="36"/>
                </a:lnTo>
                <a:lnTo>
                  <a:pt x="10" y="34"/>
                </a:lnTo>
                <a:lnTo>
                  <a:pt x="10" y="34"/>
                </a:lnTo>
                <a:lnTo>
                  <a:pt x="10" y="34"/>
                </a:lnTo>
                <a:lnTo>
                  <a:pt x="10" y="34"/>
                </a:lnTo>
                <a:lnTo>
                  <a:pt x="10" y="36"/>
                </a:lnTo>
                <a:lnTo>
                  <a:pt x="12" y="36"/>
                </a:lnTo>
                <a:lnTo>
                  <a:pt x="12" y="36"/>
                </a:lnTo>
                <a:lnTo>
                  <a:pt x="14" y="36"/>
                </a:lnTo>
                <a:lnTo>
                  <a:pt x="16" y="38"/>
                </a:lnTo>
                <a:lnTo>
                  <a:pt x="16" y="38"/>
                </a:lnTo>
                <a:lnTo>
                  <a:pt x="16" y="38"/>
                </a:lnTo>
                <a:lnTo>
                  <a:pt x="18" y="36"/>
                </a:lnTo>
                <a:lnTo>
                  <a:pt x="18" y="36"/>
                </a:lnTo>
                <a:lnTo>
                  <a:pt x="18" y="36"/>
                </a:lnTo>
                <a:lnTo>
                  <a:pt x="16" y="36"/>
                </a:lnTo>
                <a:lnTo>
                  <a:pt x="16" y="36"/>
                </a:lnTo>
                <a:lnTo>
                  <a:pt x="16" y="36"/>
                </a:lnTo>
                <a:lnTo>
                  <a:pt x="14" y="34"/>
                </a:lnTo>
                <a:lnTo>
                  <a:pt x="14" y="34"/>
                </a:lnTo>
                <a:lnTo>
                  <a:pt x="12" y="34"/>
                </a:lnTo>
                <a:lnTo>
                  <a:pt x="12" y="34"/>
                </a:lnTo>
                <a:lnTo>
                  <a:pt x="12" y="32"/>
                </a:lnTo>
                <a:lnTo>
                  <a:pt x="12" y="32"/>
                </a:lnTo>
                <a:lnTo>
                  <a:pt x="12" y="32"/>
                </a:lnTo>
                <a:lnTo>
                  <a:pt x="10" y="30"/>
                </a:lnTo>
                <a:lnTo>
                  <a:pt x="10" y="30"/>
                </a:lnTo>
                <a:lnTo>
                  <a:pt x="10" y="30"/>
                </a:lnTo>
                <a:lnTo>
                  <a:pt x="10" y="30"/>
                </a:lnTo>
                <a:lnTo>
                  <a:pt x="10" y="28"/>
                </a:lnTo>
                <a:lnTo>
                  <a:pt x="12" y="28"/>
                </a:lnTo>
                <a:lnTo>
                  <a:pt x="14" y="28"/>
                </a:lnTo>
                <a:lnTo>
                  <a:pt x="14" y="28"/>
                </a:lnTo>
                <a:lnTo>
                  <a:pt x="14" y="30"/>
                </a:lnTo>
                <a:lnTo>
                  <a:pt x="14" y="30"/>
                </a:lnTo>
                <a:lnTo>
                  <a:pt x="14" y="30"/>
                </a:lnTo>
                <a:lnTo>
                  <a:pt x="14" y="30"/>
                </a:lnTo>
                <a:lnTo>
                  <a:pt x="14" y="32"/>
                </a:lnTo>
                <a:lnTo>
                  <a:pt x="14" y="30"/>
                </a:lnTo>
                <a:lnTo>
                  <a:pt x="14" y="30"/>
                </a:lnTo>
                <a:lnTo>
                  <a:pt x="14" y="26"/>
                </a:lnTo>
                <a:lnTo>
                  <a:pt x="14" y="26"/>
                </a:lnTo>
                <a:lnTo>
                  <a:pt x="14" y="26"/>
                </a:lnTo>
                <a:lnTo>
                  <a:pt x="14" y="24"/>
                </a:lnTo>
                <a:lnTo>
                  <a:pt x="14" y="22"/>
                </a:lnTo>
                <a:lnTo>
                  <a:pt x="14" y="22"/>
                </a:lnTo>
                <a:lnTo>
                  <a:pt x="14" y="22"/>
                </a:lnTo>
                <a:lnTo>
                  <a:pt x="16" y="22"/>
                </a:lnTo>
                <a:lnTo>
                  <a:pt x="16" y="22"/>
                </a:lnTo>
                <a:lnTo>
                  <a:pt x="16" y="22"/>
                </a:lnTo>
                <a:lnTo>
                  <a:pt x="18" y="22"/>
                </a:lnTo>
                <a:lnTo>
                  <a:pt x="18" y="24"/>
                </a:lnTo>
                <a:lnTo>
                  <a:pt x="18" y="24"/>
                </a:lnTo>
                <a:lnTo>
                  <a:pt x="20" y="24"/>
                </a:lnTo>
                <a:lnTo>
                  <a:pt x="20" y="24"/>
                </a:lnTo>
                <a:lnTo>
                  <a:pt x="20" y="22"/>
                </a:lnTo>
                <a:lnTo>
                  <a:pt x="20" y="22"/>
                </a:lnTo>
                <a:lnTo>
                  <a:pt x="20" y="22"/>
                </a:lnTo>
                <a:lnTo>
                  <a:pt x="24" y="22"/>
                </a:lnTo>
                <a:lnTo>
                  <a:pt x="24" y="22"/>
                </a:lnTo>
                <a:lnTo>
                  <a:pt x="24" y="22"/>
                </a:lnTo>
                <a:lnTo>
                  <a:pt x="24" y="22"/>
                </a:lnTo>
                <a:lnTo>
                  <a:pt x="26" y="22"/>
                </a:lnTo>
                <a:lnTo>
                  <a:pt x="26" y="22"/>
                </a:lnTo>
                <a:lnTo>
                  <a:pt x="28" y="22"/>
                </a:lnTo>
                <a:lnTo>
                  <a:pt x="32" y="22"/>
                </a:lnTo>
                <a:lnTo>
                  <a:pt x="34" y="22"/>
                </a:lnTo>
                <a:lnTo>
                  <a:pt x="34" y="22"/>
                </a:lnTo>
                <a:lnTo>
                  <a:pt x="38" y="22"/>
                </a:lnTo>
                <a:lnTo>
                  <a:pt x="40" y="22"/>
                </a:lnTo>
                <a:lnTo>
                  <a:pt x="40" y="16"/>
                </a:lnTo>
                <a:lnTo>
                  <a:pt x="40" y="12"/>
                </a:lnTo>
                <a:lnTo>
                  <a:pt x="40" y="12"/>
                </a:lnTo>
                <a:lnTo>
                  <a:pt x="40" y="10"/>
                </a:lnTo>
                <a:lnTo>
                  <a:pt x="40" y="8"/>
                </a:lnTo>
                <a:lnTo>
                  <a:pt x="40" y="8"/>
                </a:lnTo>
                <a:lnTo>
                  <a:pt x="40" y="6"/>
                </a:lnTo>
                <a:lnTo>
                  <a:pt x="40" y="6"/>
                </a:lnTo>
                <a:lnTo>
                  <a:pt x="40" y="4"/>
                </a:lnTo>
                <a:lnTo>
                  <a:pt x="40" y="4"/>
                </a:lnTo>
                <a:lnTo>
                  <a:pt x="40" y="2"/>
                </a:lnTo>
                <a:lnTo>
                  <a:pt x="40" y="2"/>
                </a:lnTo>
                <a:lnTo>
                  <a:pt x="42" y="0"/>
                </a:lnTo>
                <a:lnTo>
                  <a:pt x="44" y="0"/>
                </a:lnTo>
                <a:lnTo>
                  <a:pt x="46" y="2"/>
                </a:lnTo>
                <a:lnTo>
                  <a:pt x="52" y="2"/>
                </a:lnTo>
                <a:lnTo>
                  <a:pt x="54" y="0"/>
                </a:lnTo>
                <a:lnTo>
                  <a:pt x="54" y="0"/>
                </a:lnTo>
                <a:lnTo>
                  <a:pt x="56" y="2"/>
                </a:lnTo>
                <a:lnTo>
                  <a:pt x="56" y="2"/>
                </a:lnTo>
                <a:lnTo>
                  <a:pt x="56" y="2"/>
                </a:lnTo>
                <a:lnTo>
                  <a:pt x="58" y="2"/>
                </a:lnTo>
                <a:lnTo>
                  <a:pt x="58" y="2"/>
                </a:lnTo>
                <a:lnTo>
                  <a:pt x="60" y="2"/>
                </a:lnTo>
                <a:lnTo>
                  <a:pt x="62" y="2"/>
                </a:lnTo>
                <a:lnTo>
                  <a:pt x="64" y="2"/>
                </a:lnTo>
                <a:lnTo>
                  <a:pt x="66" y="2"/>
                </a:lnTo>
                <a:lnTo>
                  <a:pt x="66" y="2"/>
                </a:lnTo>
                <a:lnTo>
                  <a:pt x="68" y="2"/>
                </a:lnTo>
                <a:lnTo>
                  <a:pt x="68" y="2"/>
                </a:lnTo>
                <a:lnTo>
                  <a:pt x="68" y="4"/>
                </a:lnTo>
                <a:lnTo>
                  <a:pt x="68" y="4"/>
                </a:lnTo>
                <a:close/>
                <a:moveTo>
                  <a:pt x="6" y="52"/>
                </a:moveTo>
                <a:lnTo>
                  <a:pt x="6" y="52"/>
                </a:lnTo>
                <a:lnTo>
                  <a:pt x="4" y="52"/>
                </a:lnTo>
                <a:lnTo>
                  <a:pt x="4" y="52"/>
                </a:lnTo>
                <a:lnTo>
                  <a:pt x="4" y="52"/>
                </a:lnTo>
                <a:lnTo>
                  <a:pt x="4" y="52"/>
                </a:lnTo>
                <a:lnTo>
                  <a:pt x="4" y="50"/>
                </a:lnTo>
                <a:lnTo>
                  <a:pt x="4" y="50"/>
                </a:lnTo>
                <a:lnTo>
                  <a:pt x="4" y="50"/>
                </a:lnTo>
                <a:lnTo>
                  <a:pt x="4" y="50"/>
                </a:lnTo>
                <a:lnTo>
                  <a:pt x="6" y="50"/>
                </a:lnTo>
                <a:lnTo>
                  <a:pt x="6" y="50"/>
                </a:lnTo>
                <a:lnTo>
                  <a:pt x="6" y="50"/>
                </a:lnTo>
                <a:lnTo>
                  <a:pt x="6" y="52"/>
                </a:lnTo>
                <a:lnTo>
                  <a:pt x="6" y="52"/>
                </a:lnTo>
                <a:lnTo>
                  <a:pt x="6" y="5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8" name="Freeform 194"/>
          <p:cNvSpPr>
            <a:spLocks noEditPoints="1"/>
          </p:cNvSpPr>
          <p:nvPr/>
        </p:nvSpPr>
        <p:spPr bwMode="auto">
          <a:xfrm>
            <a:off x="8242300" y="3449638"/>
            <a:ext cx="117475" cy="44450"/>
          </a:xfrm>
          <a:custGeom>
            <a:avLst/>
            <a:gdLst/>
            <a:ahLst/>
            <a:cxnLst>
              <a:cxn ang="0">
                <a:pos x="2" y="2"/>
              </a:cxn>
              <a:cxn ang="0">
                <a:pos x="2" y="2"/>
              </a:cxn>
              <a:cxn ang="0">
                <a:pos x="0" y="2"/>
              </a:cxn>
              <a:cxn ang="0">
                <a:pos x="0" y="2"/>
              </a:cxn>
              <a:cxn ang="0">
                <a:pos x="0" y="2"/>
              </a:cxn>
              <a:cxn ang="0">
                <a:pos x="0" y="0"/>
              </a:cxn>
              <a:cxn ang="0">
                <a:pos x="0" y="0"/>
              </a:cxn>
              <a:cxn ang="0">
                <a:pos x="0" y="0"/>
              </a:cxn>
              <a:cxn ang="0">
                <a:pos x="0" y="0"/>
              </a:cxn>
              <a:cxn ang="0">
                <a:pos x="2" y="0"/>
              </a:cxn>
              <a:cxn ang="0">
                <a:pos x="2" y="0"/>
              </a:cxn>
              <a:cxn ang="0">
                <a:pos x="2" y="0"/>
              </a:cxn>
              <a:cxn ang="0">
                <a:pos x="2" y="0"/>
              </a:cxn>
              <a:cxn ang="0">
                <a:pos x="2" y="2"/>
              </a:cxn>
              <a:cxn ang="0">
                <a:pos x="2" y="2"/>
              </a:cxn>
              <a:cxn ang="0">
                <a:pos x="74" y="28"/>
              </a:cxn>
              <a:cxn ang="0">
                <a:pos x="74" y="28"/>
              </a:cxn>
              <a:cxn ang="0">
                <a:pos x="72" y="28"/>
              </a:cxn>
              <a:cxn ang="0">
                <a:pos x="72" y="28"/>
              </a:cxn>
              <a:cxn ang="0">
                <a:pos x="72" y="26"/>
              </a:cxn>
              <a:cxn ang="0">
                <a:pos x="72" y="26"/>
              </a:cxn>
              <a:cxn ang="0">
                <a:pos x="74" y="26"/>
              </a:cxn>
              <a:cxn ang="0">
                <a:pos x="74" y="26"/>
              </a:cxn>
              <a:cxn ang="0">
                <a:pos x="74" y="28"/>
              </a:cxn>
              <a:cxn ang="0">
                <a:pos x="74" y="28"/>
              </a:cxn>
              <a:cxn ang="0">
                <a:pos x="74" y="28"/>
              </a:cxn>
            </a:cxnLst>
            <a:rect l="0" t="0" r="r" b="b"/>
            <a:pathLst>
              <a:path w="74" h="28">
                <a:moveTo>
                  <a:pt x="2" y="2"/>
                </a:moveTo>
                <a:lnTo>
                  <a:pt x="2" y="2"/>
                </a:lnTo>
                <a:lnTo>
                  <a:pt x="0" y="2"/>
                </a:lnTo>
                <a:lnTo>
                  <a:pt x="0" y="2"/>
                </a:lnTo>
                <a:lnTo>
                  <a:pt x="0" y="2"/>
                </a:lnTo>
                <a:lnTo>
                  <a:pt x="0" y="0"/>
                </a:lnTo>
                <a:lnTo>
                  <a:pt x="0" y="0"/>
                </a:lnTo>
                <a:lnTo>
                  <a:pt x="0" y="0"/>
                </a:lnTo>
                <a:lnTo>
                  <a:pt x="0" y="0"/>
                </a:lnTo>
                <a:lnTo>
                  <a:pt x="2" y="0"/>
                </a:lnTo>
                <a:lnTo>
                  <a:pt x="2" y="0"/>
                </a:lnTo>
                <a:lnTo>
                  <a:pt x="2" y="0"/>
                </a:lnTo>
                <a:lnTo>
                  <a:pt x="2" y="0"/>
                </a:lnTo>
                <a:lnTo>
                  <a:pt x="2" y="2"/>
                </a:lnTo>
                <a:lnTo>
                  <a:pt x="2" y="2"/>
                </a:lnTo>
                <a:close/>
                <a:moveTo>
                  <a:pt x="74" y="28"/>
                </a:moveTo>
                <a:lnTo>
                  <a:pt x="74" y="28"/>
                </a:lnTo>
                <a:lnTo>
                  <a:pt x="72" y="28"/>
                </a:lnTo>
                <a:lnTo>
                  <a:pt x="72" y="28"/>
                </a:lnTo>
                <a:lnTo>
                  <a:pt x="72" y="26"/>
                </a:lnTo>
                <a:lnTo>
                  <a:pt x="72" y="26"/>
                </a:lnTo>
                <a:lnTo>
                  <a:pt x="74" y="26"/>
                </a:lnTo>
                <a:lnTo>
                  <a:pt x="74" y="26"/>
                </a:lnTo>
                <a:lnTo>
                  <a:pt x="74" y="28"/>
                </a:lnTo>
                <a:lnTo>
                  <a:pt x="74" y="28"/>
                </a:lnTo>
                <a:lnTo>
                  <a:pt x="74" y="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9" name="Freeform 195"/>
          <p:cNvSpPr>
            <a:spLocks noEditPoints="1"/>
          </p:cNvSpPr>
          <p:nvPr/>
        </p:nvSpPr>
        <p:spPr bwMode="auto">
          <a:xfrm>
            <a:off x="4429125" y="2011363"/>
            <a:ext cx="19050" cy="25400"/>
          </a:xfrm>
          <a:custGeom>
            <a:avLst/>
            <a:gdLst/>
            <a:ahLst/>
            <a:cxnLst>
              <a:cxn ang="0">
                <a:pos x="8" y="8"/>
              </a:cxn>
              <a:cxn ang="0">
                <a:pos x="6" y="6"/>
              </a:cxn>
              <a:cxn ang="0">
                <a:pos x="4" y="6"/>
              </a:cxn>
              <a:cxn ang="0">
                <a:pos x="2" y="4"/>
              </a:cxn>
              <a:cxn ang="0">
                <a:pos x="2" y="4"/>
              </a:cxn>
              <a:cxn ang="0">
                <a:pos x="2" y="2"/>
              </a:cxn>
              <a:cxn ang="0">
                <a:pos x="4" y="2"/>
              </a:cxn>
              <a:cxn ang="0">
                <a:pos x="4" y="2"/>
              </a:cxn>
              <a:cxn ang="0">
                <a:pos x="4" y="2"/>
              </a:cxn>
              <a:cxn ang="0">
                <a:pos x="4" y="4"/>
              </a:cxn>
              <a:cxn ang="0">
                <a:pos x="6" y="4"/>
              </a:cxn>
              <a:cxn ang="0">
                <a:pos x="6" y="4"/>
              </a:cxn>
              <a:cxn ang="0">
                <a:pos x="8" y="6"/>
              </a:cxn>
              <a:cxn ang="0">
                <a:pos x="8" y="6"/>
              </a:cxn>
              <a:cxn ang="0">
                <a:pos x="4" y="6"/>
              </a:cxn>
              <a:cxn ang="0">
                <a:pos x="2" y="6"/>
              </a:cxn>
              <a:cxn ang="0">
                <a:pos x="2" y="6"/>
              </a:cxn>
              <a:cxn ang="0">
                <a:pos x="2" y="6"/>
              </a:cxn>
              <a:cxn ang="0">
                <a:pos x="2" y="6"/>
              </a:cxn>
              <a:cxn ang="0">
                <a:pos x="0" y="6"/>
              </a:cxn>
              <a:cxn ang="0">
                <a:pos x="0" y="4"/>
              </a:cxn>
              <a:cxn ang="0">
                <a:pos x="2" y="4"/>
              </a:cxn>
              <a:cxn ang="0">
                <a:pos x="4" y="4"/>
              </a:cxn>
              <a:cxn ang="0">
                <a:pos x="8" y="16"/>
              </a:cxn>
              <a:cxn ang="0">
                <a:pos x="8" y="16"/>
              </a:cxn>
              <a:cxn ang="0">
                <a:pos x="6" y="14"/>
              </a:cxn>
              <a:cxn ang="0">
                <a:pos x="4" y="12"/>
              </a:cxn>
              <a:cxn ang="0">
                <a:pos x="4" y="12"/>
              </a:cxn>
              <a:cxn ang="0">
                <a:pos x="6" y="12"/>
              </a:cxn>
              <a:cxn ang="0">
                <a:pos x="8" y="12"/>
              </a:cxn>
              <a:cxn ang="0">
                <a:pos x="8" y="16"/>
              </a:cxn>
              <a:cxn ang="0">
                <a:pos x="12" y="4"/>
              </a:cxn>
              <a:cxn ang="0">
                <a:pos x="10" y="4"/>
              </a:cxn>
              <a:cxn ang="0">
                <a:pos x="10" y="2"/>
              </a:cxn>
              <a:cxn ang="0">
                <a:pos x="10" y="2"/>
              </a:cxn>
              <a:cxn ang="0">
                <a:pos x="10" y="2"/>
              </a:cxn>
              <a:cxn ang="0">
                <a:pos x="10" y="0"/>
              </a:cxn>
              <a:cxn ang="0">
                <a:pos x="10" y="2"/>
              </a:cxn>
              <a:cxn ang="0">
                <a:pos x="12" y="2"/>
              </a:cxn>
              <a:cxn ang="0">
                <a:pos x="12" y="2"/>
              </a:cxn>
              <a:cxn ang="0">
                <a:pos x="8" y="10"/>
              </a:cxn>
              <a:cxn ang="0">
                <a:pos x="8" y="10"/>
              </a:cxn>
              <a:cxn ang="0">
                <a:pos x="6" y="8"/>
              </a:cxn>
              <a:cxn ang="0">
                <a:pos x="6" y="8"/>
              </a:cxn>
              <a:cxn ang="0">
                <a:pos x="8" y="8"/>
              </a:cxn>
              <a:cxn ang="0">
                <a:pos x="8" y="8"/>
              </a:cxn>
              <a:cxn ang="0">
                <a:pos x="8" y="10"/>
              </a:cxn>
              <a:cxn ang="0">
                <a:pos x="8" y="6"/>
              </a:cxn>
              <a:cxn ang="0">
                <a:pos x="8" y="4"/>
              </a:cxn>
              <a:cxn ang="0">
                <a:pos x="6" y="4"/>
              </a:cxn>
              <a:cxn ang="0">
                <a:pos x="4" y="2"/>
              </a:cxn>
              <a:cxn ang="0">
                <a:pos x="4" y="2"/>
              </a:cxn>
              <a:cxn ang="0">
                <a:pos x="6" y="0"/>
              </a:cxn>
              <a:cxn ang="0">
                <a:pos x="6" y="2"/>
              </a:cxn>
              <a:cxn ang="0">
                <a:pos x="10" y="4"/>
              </a:cxn>
              <a:cxn ang="0">
                <a:pos x="8" y="4"/>
              </a:cxn>
            </a:cxnLst>
            <a:rect l="0" t="0" r="r" b="b"/>
            <a:pathLst>
              <a:path w="12" h="16">
                <a:moveTo>
                  <a:pt x="8" y="6"/>
                </a:moveTo>
                <a:lnTo>
                  <a:pt x="8" y="8"/>
                </a:lnTo>
                <a:lnTo>
                  <a:pt x="8" y="8"/>
                </a:lnTo>
                <a:lnTo>
                  <a:pt x="6" y="6"/>
                </a:lnTo>
                <a:lnTo>
                  <a:pt x="6" y="6"/>
                </a:lnTo>
                <a:lnTo>
                  <a:pt x="4" y="6"/>
                </a:lnTo>
                <a:lnTo>
                  <a:pt x="4" y="4"/>
                </a:lnTo>
                <a:lnTo>
                  <a:pt x="2" y="4"/>
                </a:lnTo>
                <a:lnTo>
                  <a:pt x="2" y="4"/>
                </a:lnTo>
                <a:lnTo>
                  <a:pt x="2" y="4"/>
                </a:lnTo>
                <a:lnTo>
                  <a:pt x="2" y="2"/>
                </a:lnTo>
                <a:lnTo>
                  <a:pt x="2" y="2"/>
                </a:lnTo>
                <a:lnTo>
                  <a:pt x="4" y="2"/>
                </a:lnTo>
                <a:lnTo>
                  <a:pt x="4" y="2"/>
                </a:lnTo>
                <a:lnTo>
                  <a:pt x="4" y="2"/>
                </a:lnTo>
                <a:lnTo>
                  <a:pt x="4" y="2"/>
                </a:lnTo>
                <a:lnTo>
                  <a:pt x="4" y="2"/>
                </a:lnTo>
                <a:lnTo>
                  <a:pt x="4" y="2"/>
                </a:lnTo>
                <a:lnTo>
                  <a:pt x="4" y="2"/>
                </a:lnTo>
                <a:lnTo>
                  <a:pt x="4" y="4"/>
                </a:lnTo>
                <a:lnTo>
                  <a:pt x="4" y="4"/>
                </a:lnTo>
                <a:lnTo>
                  <a:pt x="6" y="4"/>
                </a:lnTo>
                <a:lnTo>
                  <a:pt x="6" y="4"/>
                </a:lnTo>
                <a:lnTo>
                  <a:pt x="6" y="4"/>
                </a:lnTo>
                <a:lnTo>
                  <a:pt x="8" y="6"/>
                </a:lnTo>
                <a:lnTo>
                  <a:pt x="8" y="6"/>
                </a:lnTo>
                <a:lnTo>
                  <a:pt x="8" y="6"/>
                </a:lnTo>
                <a:lnTo>
                  <a:pt x="8" y="6"/>
                </a:lnTo>
                <a:close/>
                <a:moveTo>
                  <a:pt x="4" y="6"/>
                </a:moveTo>
                <a:lnTo>
                  <a:pt x="4" y="6"/>
                </a:lnTo>
                <a:lnTo>
                  <a:pt x="2" y="6"/>
                </a:lnTo>
                <a:lnTo>
                  <a:pt x="2" y="6"/>
                </a:lnTo>
                <a:lnTo>
                  <a:pt x="2" y="6"/>
                </a:lnTo>
                <a:lnTo>
                  <a:pt x="2" y="6"/>
                </a:lnTo>
                <a:lnTo>
                  <a:pt x="2" y="6"/>
                </a:lnTo>
                <a:lnTo>
                  <a:pt x="2" y="6"/>
                </a:lnTo>
                <a:lnTo>
                  <a:pt x="2" y="6"/>
                </a:lnTo>
                <a:lnTo>
                  <a:pt x="2" y="6"/>
                </a:lnTo>
                <a:lnTo>
                  <a:pt x="0" y="6"/>
                </a:lnTo>
                <a:lnTo>
                  <a:pt x="0" y="6"/>
                </a:lnTo>
                <a:lnTo>
                  <a:pt x="0" y="4"/>
                </a:lnTo>
                <a:lnTo>
                  <a:pt x="0" y="4"/>
                </a:lnTo>
                <a:lnTo>
                  <a:pt x="2" y="4"/>
                </a:lnTo>
                <a:lnTo>
                  <a:pt x="2" y="4"/>
                </a:lnTo>
                <a:lnTo>
                  <a:pt x="4" y="4"/>
                </a:lnTo>
                <a:lnTo>
                  <a:pt x="4" y="4"/>
                </a:lnTo>
                <a:lnTo>
                  <a:pt x="4" y="6"/>
                </a:lnTo>
                <a:close/>
                <a:moveTo>
                  <a:pt x="8" y="16"/>
                </a:moveTo>
                <a:lnTo>
                  <a:pt x="8" y="16"/>
                </a:lnTo>
                <a:lnTo>
                  <a:pt x="8" y="16"/>
                </a:lnTo>
                <a:lnTo>
                  <a:pt x="8" y="14"/>
                </a:lnTo>
                <a:lnTo>
                  <a:pt x="6" y="14"/>
                </a:lnTo>
                <a:lnTo>
                  <a:pt x="4" y="12"/>
                </a:lnTo>
                <a:lnTo>
                  <a:pt x="4" y="12"/>
                </a:lnTo>
                <a:lnTo>
                  <a:pt x="4" y="12"/>
                </a:lnTo>
                <a:lnTo>
                  <a:pt x="4" y="12"/>
                </a:lnTo>
                <a:lnTo>
                  <a:pt x="6" y="12"/>
                </a:lnTo>
                <a:lnTo>
                  <a:pt x="6" y="12"/>
                </a:lnTo>
                <a:lnTo>
                  <a:pt x="8" y="12"/>
                </a:lnTo>
                <a:lnTo>
                  <a:pt x="8" y="12"/>
                </a:lnTo>
                <a:lnTo>
                  <a:pt x="8" y="14"/>
                </a:lnTo>
                <a:lnTo>
                  <a:pt x="8" y="16"/>
                </a:lnTo>
                <a:lnTo>
                  <a:pt x="8" y="16"/>
                </a:lnTo>
                <a:close/>
                <a:moveTo>
                  <a:pt x="12" y="4"/>
                </a:moveTo>
                <a:lnTo>
                  <a:pt x="10" y="4"/>
                </a:lnTo>
                <a:lnTo>
                  <a:pt x="10" y="4"/>
                </a:lnTo>
                <a:lnTo>
                  <a:pt x="10" y="4"/>
                </a:lnTo>
                <a:lnTo>
                  <a:pt x="10" y="2"/>
                </a:lnTo>
                <a:lnTo>
                  <a:pt x="10" y="2"/>
                </a:lnTo>
                <a:lnTo>
                  <a:pt x="10" y="2"/>
                </a:lnTo>
                <a:lnTo>
                  <a:pt x="10" y="2"/>
                </a:lnTo>
                <a:lnTo>
                  <a:pt x="10" y="2"/>
                </a:lnTo>
                <a:lnTo>
                  <a:pt x="10" y="0"/>
                </a:lnTo>
                <a:lnTo>
                  <a:pt x="10" y="0"/>
                </a:lnTo>
                <a:lnTo>
                  <a:pt x="10" y="0"/>
                </a:lnTo>
                <a:lnTo>
                  <a:pt x="10" y="2"/>
                </a:lnTo>
                <a:lnTo>
                  <a:pt x="10" y="2"/>
                </a:lnTo>
                <a:lnTo>
                  <a:pt x="12" y="2"/>
                </a:lnTo>
                <a:lnTo>
                  <a:pt x="12" y="2"/>
                </a:lnTo>
                <a:lnTo>
                  <a:pt x="12" y="2"/>
                </a:lnTo>
                <a:lnTo>
                  <a:pt x="12" y="4"/>
                </a:lnTo>
                <a:close/>
                <a:moveTo>
                  <a:pt x="8" y="10"/>
                </a:moveTo>
                <a:lnTo>
                  <a:pt x="8" y="10"/>
                </a:lnTo>
                <a:lnTo>
                  <a:pt x="8" y="10"/>
                </a:lnTo>
                <a:lnTo>
                  <a:pt x="6" y="8"/>
                </a:lnTo>
                <a:lnTo>
                  <a:pt x="6" y="8"/>
                </a:lnTo>
                <a:lnTo>
                  <a:pt x="6" y="8"/>
                </a:lnTo>
                <a:lnTo>
                  <a:pt x="6" y="8"/>
                </a:lnTo>
                <a:lnTo>
                  <a:pt x="6" y="8"/>
                </a:lnTo>
                <a:lnTo>
                  <a:pt x="8" y="8"/>
                </a:lnTo>
                <a:lnTo>
                  <a:pt x="8" y="8"/>
                </a:lnTo>
                <a:lnTo>
                  <a:pt x="8" y="8"/>
                </a:lnTo>
                <a:lnTo>
                  <a:pt x="8" y="10"/>
                </a:lnTo>
                <a:lnTo>
                  <a:pt x="8" y="10"/>
                </a:lnTo>
                <a:close/>
                <a:moveTo>
                  <a:pt x="8" y="4"/>
                </a:moveTo>
                <a:lnTo>
                  <a:pt x="8" y="6"/>
                </a:lnTo>
                <a:lnTo>
                  <a:pt x="8" y="6"/>
                </a:lnTo>
                <a:lnTo>
                  <a:pt x="8" y="4"/>
                </a:lnTo>
                <a:lnTo>
                  <a:pt x="6" y="4"/>
                </a:lnTo>
                <a:lnTo>
                  <a:pt x="6" y="4"/>
                </a:lnTo>
                <a:lnTo>
                  <a:pt x="4" y="4"/>
                </a:lnTo>
                <a:lnTo>
                  <a:pt x="4" y="2"/>
                </a:lnTo>
                <a:lnTo>
                  <a:pt x="4" y="2"/>
                </a:lnTo>
                <a:lnTo>
                  <a:pt x="4" y="2"/>
                </a:lnTo>
                <a:lnTo>
                  <a:pt x="4" y="2"/>
                </a:lnTo>
                <a:lnTo>
                  <a:pt x="6" y="0"/>
                </a:lnTo>
                <a:lnTo>
                  <a:pt x="6" y="2"/>
                </a:lnTo>
                <a:lnTo>
                  <a:pt x="6" y="2"/>
                </a:lnTo>
                <a:lnTo>
                  <a:pt x="8" y="2"/>
                </a:lnTo>
                <a:lnTo>
                  <a:pt x="10" y="4"/>
                </a:lnTo>
                <a:lnTo>
                  <a:pt x="10" y="4"/>
                </a:lnTo>
                <a:lnTo>
                  <a:pt x="8"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0" name="Freeform 196"/>
          <p:cNvSpPr>
            <a:spLocks noEditPoints="1"/>
          </p:cNvSpPr>
          <p:nvPr/>
        </p:nvSpPr>
        <p:spPr bwMode="auto">
          <a:xfrm>
            <a:off x="4467225" y="2290763"/>
            <a:ext cx="298450" cy="250825"/>
          </a:xfrm>
          <a:custGeom>
            <a:avLst/>
            <a:gdLst/>
            <a:ahLst/>
            <a:cxnLst>
              <a:cxn ang="0">
                <a:pos x="14" y="36"/>
              </a:cxn>
              <a:cxn ang="0">
                <a:pos x="42" y="82"/>
              </a:cxn>
              <a:cxn ang="0">
                <a:pos x="18" y="60"/>
              </a:cxn>
              <a:cxn ang="0">
                <a:pos x="102" y="4"/>
              </a:cxn>
              <a:cxn ang="0">
                <a:pos x="114" y="12"/>
              </a:cxn>
              <a:cxn ang="0">
                <a:pos x="122" y="14"/>
              </a:cxn>
              <a:cxn ang="0">
                <a:pos x="132" y="24"/>
              </a:cxn>
              <a:cxn ang="0">
                <a:pos x="142" y="26"/>
              </a:cxn>
              <a:cxn ang="0">
                <a:pos x="156" y="30"/>
              </a:cxn>
              <a:cxn ang="0">
                <a:pos x="166" y="36"/>
              </a:cxn>
              <a:cxn ang="0">
                <a:pos x="158" y="52"/>
              </a:cxn>
              <a:cxn ang="0">
                <a:pos x="158" y="58"/>
              </a:cxn>
              <a:cxn ang="0">
                <a:pos x="150" y="62"/>
              </a:cxn>
              <a:cxn ang="0">
                <a:pos x="140" y="74"/>
              </a:cxn>
              <a:cxn ang="0">
                <a:pos x="142" y="76"/>
              </a:cxn>
              <a:cxn ang="0">
                <a:pos x="152" y="84"/>
              </a:cxn>
              <a:cxn ang="0">
                <a:pos x="150" y="96"/>
              </a:cxn>
              <a:cxn ang="0">
                <a:pos x="152" y="104"/>
              </a:cxn>
              <a:cxn ang="0">
                <a:pos x="160" y="116"/>
              </a:cxn>
              <a:cxn ang="0">
                <a:pos x="150" y="126"/>
              </a:cxn>
              <a:cxn ang="0">
                <a:pos x="138" y="130"/>
              </a:cxn>
              <a:cxn ang="0">
                <a:pos x="130" y="124"/>
              </a:cxn>
              <a:cxn ang="0">
                <a:pos x="124" y="124"/>
              </a:cxn>
              <a:cxn ang="0">
                <a:pos x="120" y="124"/>
              </a:cxn>
              <a:cxn ang="0">
                <a:pos x="108" y="126"/>
              </a:cxn>
              <a:cxn ang="0">
                <a:pos x="102" y="138"/>
              </a:cxn>
              <a:cxn ang="0">
                <a:pos x="92" y="140"/>
              </a:cxn>
              <a:cxn ang="0">
                <a:pos x="84" y="138"/>
              </a:cxn>
              <a:cxn ang="0">
                <a:pos x="70" y="134"/>
              </a:cxn>
              <a:cxn ang="0">
                <a:pos x="60" y="136"/>
              </a:cxn>
              <a:cxn ang="0">
                <a:pos x="50" y="132"/>
              </a:cxn>
              <a:cxn ang="0">
                <a:pos x="38" y="126"/>
              </a:cxn>
              <a:cxn ang="0">
                <a:pos x="44" y="106"/>
              </a:cxn>
              <a:cxn ang="0">
                <a:pos x="46" y="92"/>
              </a:cxn>
              <a:cxn ang="0">
                <a:pos x="54" y="100"/>
              </a:cxn>
              <a:cxn ang="0">
                <a:pos x="44" y="86"/>
              </a:cxn>
              <a:cxn ang="0">
                <a:pos x="38" y="74"/>
              </a:cxn>
              <a:cxn ang="0">
                <a:pos x="34" y="64"/>
              </a:cxn>
              <a:cxn ang="0">
                <a:pos x="34" y="60"/>
              </a:cxn>
              <a:cxn ang="0">
                <a:pos x="28" y="56"/>
              </a:cxn>
              <a:cxn ang="0">
                <a:pos x="20" y="58"/>
              </a:cxn>
              <a:cxn ang="0">
                <a:pos x="6" y="52"/>
              </a:cxn>
              <a:cxn ang="0">
                <a:pos x="0" y="48"/>
              </a:cxn>
              <a:cxn ang="0">
                <a:pos x="2" y="44"/>
              </a:cxn>
              <a:cxn ang="0">
                <a:pos x="2" y="40"/>
              </a:cxn>
              <a:cxn ang="0">
                <a:pos x="14" y="38"/>
              </a:cxn>
              <a:cxn ang="0">
                <a:pos x="26" y="42"/>
              </a:cxn>
              <a:cxn ang="0">
                <a:pos x="38" y="40"/>
              </a:cxn>
              <a:cxn ang="0">
                <a:pos x="40" y="34"/>
              </a:cxn>
              <a:cxn ang="0">
                <a:pos x="36" y="22"/>
              </a:cxn>
              <a:cxn ang="0">
                <a:pos x="44" y="24"/>
              </a:cxn>
              <a:cxn ang="0">
                <a:pos x="56" y="28"/>
              </a:cxn>
              <a:cxn ang="0">
                <a:pos x="66" y="26"/>
              </a:cxn>
              <a:cxn ang="0">
                <a:pos x="68" y="20"/>
              </a:cxn>
              <a:cxn ang="0">
                <a:pos x="80" y="10"/>
              </a:cxn>
              <a:cxn ang="0">
                <a:pos x="186" y="136"/>
              </a:cxn>
              <a:cxn ang="0">
                <a:pos x="186" y="150"/>
              </a:cxn>
              <a:cxn ang="0">
                <a:pos x="178" y="154"/>
              </a:cxn>
              <a:cxn ang="0">
                <a:pos x="176" y="148"/>
              </a:cxn>
              <a:cxn ang="0">
                <a:pos x="176" y="142"/>
              </a:cxn>
              <a:cxn ang="0">
                <a:pos x="186" y="130"/>
              </a:cxn>
            </a:cxnLst>
            <a:rect l="0" t="0" r="r" b="b"/>
            <a:pathLst>
              <a:path w="188" h="158">
                <a:moveTo>
                  <a:pt x="44" y="80"/>
                </a:moveTo>
                <a:lnTo>
                  <a:pt x="44" y="80"/>
                </a:lnTo>
                <a:lnTo>
                  <a:pt x="44" y="80"/>
                </a:lnTo>
                <a:lnTo>
                  <a:pt x="44" y="80"/>
                </a:lnTo>
                <a:lnTo>
                  <a:pt x="42" y="78"/>
                </a:lnTo>
                <a:lnTo>
                  <a:pt x="42" y="78"/>
                </a:lnTo>
                <a:lnTo>
                  <a:pt x="40" y="78"/>
                </a:lnTo>
                <a:lnTo>
                  <a:pt x="40" y="78"/>
                </a:lnTo>
                <a:lnTo>
                  <a:pt x="42" y="78"/>
                </a:lnTo>
                <a:lnTo>
                  <a:pt x="42" y="78"/>
                </a:lnTo>
                <a:lnTo>
                  <a:pt x="42" y="78"/>
                </a:lnTo>
                <a:lnTo>
                  <a:pt x="44" y="78"/>
                </a:lnTo>
                <a:lnTo>
                  <a:pt x="44" y="80"/>
                </a:lnTo>
                <a:close/>
                <a:moveTo>
                  <a:pt x="14" y="36"/>
                </a:moveTo>
                <a:lnTo>
                  <a:pt x="14" y="36"/>
                </a:lnTo>
                <a:lnTo>
                  <a:pt x="14" y="36"/>
                </a:lnTo>
                <a:lnTo>
                  <a:pt x="14" y="36"/>
                </a:lnTo>
                <a:lnTo>
                  <a:pt x="14" y="36"/>
                </a:lnTo>
                <a:lnTo>
                  <a:pt x="14" y="36"/>
                </a:lnTo>
                <a:lnTo>
                  <a:pt x="16" y="36"/>
                </a:lnTo>
                <a:lnTo>
                  <a:pt x="16" y="36"/>
                </a:lnTo>
                <a:lnTo>
                  <a:pt x="16" y="36"/>
                </a:lnTo>
                <a:lnTo>
                  <a:pt x="14" y="36"/>
                </a:lnTo>
                <a:close/>
                <a:moveTo>
                  <a:pt x="46" y="84"/>
                </a:moveTo>
                <a:lnTo>
                  <a:pt x="44" y="86"/>
                </a:lnTo>
                <a:lnTo>
                  <a:pt x="44" y="84"/>
                </a:lnTo>
                <a:lnTo>
                  <a:pt x="44" y="84"/>
                </a:lnTo>
                <a:lnTo>
                  <a:pt x="44" y="84"/>
                </a:lnTo>
                <a:lnTo>
                  <a:pt x="44" y="84"/>
                </a:lnTo>
                <a:lnTo>
                  <a:pt x="44" y="82"/>
                </a:lnTo>
                <a:lnTo>
                  <a:pt x="44" y="82"/>
                </a:lnTo>
                <a:lnTo>
                  <a:pt x="42" y="82"/>
                </a:lnTo>
                <a:lnTo>
                  <a:pt x="42" y="82"/>
                </a:lnTo>
                <a:lnTo>
                  <a:pt x="42" y="82"/>
                </a:lnTo>
                <a:lnTo>
                  <a:pt x="44" y="82"/>
                </a:lnTo>
                <a:lnTo>
                  <a:pt x="44" y="82"/>
                </a:lnTo>
                <a:lnTo>
                  <a:pt x="44" y="82"/>
                </a:lnTo>
                <a:lnTo>
                  <a:pt x="46" y="84"/>
                </a:lnTo>
                <a:lnTo>
                  <a:pt x="46" y="84"/>
                </a:lnTo>
                <a:lnTo>
                  <a:pt x="46" y="84"/>
                </a:lnTo>
                <a:close/>
                <a:moveTo>
                  <a:pt x="22" y="60"/>
                </a:moveTo>
                <a:lnTo>
                  <a:pt x="20" y="60"/>
                </a:lnTo>
                <a:lnTo>
                  <a:pt x="20" y="60"/>
                </a:lnTo>
                <a:lnTo>
                  <a:pt x="20" y="60"/>
                </a:lnTo>
                <a:lnTo>
                  <a:pt x="20" y="60"/>
                </a:lnTo>
                <a:lnTo>
                  <a:pt x="20" y="60"/>
                </a:lnTo>
                <a:lnTo>
                  <a:pt x="20" y="60"/>
                </a:lnTo>
                <a:lnTo>
                  <a:pt x="20" y="60"/>
                </a:lnTo>
                <a:lnTo>
                  <a:pt x="20" y="60"/>
                </a:lnTo>
                <a:lnTo>
                  <a:pt x="18" y="60"/>
                </a:lnTo>
                <a:lnTo>
                  <a:pt x="18" y="60"/>
                </a:lnTo>
                <a:lnTo>
                  <a:pt x="18" y="60"/>
                </a:lnTo>
                <a:lnTo>
                  <a:pt x="22" y="60"/>
                </a:lnTo>
                <a:close/>
                <a:moveTo>
                  <a:pt x="94" y="0"/>
                </a:moveTo>
                <a:lnTo>
                  <a:pt x="94" y="2"/>
                </a:lnTo>
                <a:lnTo>
                  <a:pt x="94" y="2"/>
                </a:lnTo>
                <a:lnTo>
                  <a:pt x="94" y="4"/>
                </a:lnTo>
                <a:lnTo>
                  <a:pt x="96" y="6"/>
                </a:lnTo>
                <a:lnTo>
                  <a:pt x="98" y="6"/>
                </a:lnTo>
                <a:lnTo>
                  <a:pt x="98" y="6"/>
                </a:lnTo>
                <a:lnTo>
                  <a:pt x="98" y="6"/>
                </a:lnTo>
                <a:lnTo>
                  <a:pt x="98" y="4"/>
                </a:lnTo>
                <a:lnTo>
                  <a:pt x="100" y="4"/>
                </a:lnTo>
                <a:lnTo>
                  <a:pt x="100" y="4"/>
                </a:lnTo>
                <a:lnTo>
                  <a:pt x="100" y="4"/>
                </a:lnTo>
                <a:lnTo>
                  <a:pt x="100" y="4"/>
                </a:lnTo>
                <a:lnTo>
                  <a:pt x="100" y="4"/>
                </a:lnTo>
                <a:lnTo>
                  <a:pt x="102" y="4"/>
                </a:lnTo>
                <a:lnTo>
                  <a:pt x="102" y="6"/>
                </a:lnTo>
                <a:lnTo>
                  <a:pt x="102" y="6"/>
                </a:lnTo>
                <a:lnTo>
                  <a:pt x="102" y="6"/>
                </a:lnTo>
                <a:lnTo>
                  <a:pt x="102" y="8"/>
                </a:lnTo>
                <a:lnTo>
                  <a:pt x="102" y="8"/>
                </a:lnTo>
                <a:lnTo>
                  <a:pt x="104" y="10"/>
                </a:lnTo>
                <a:lnTo>
                  <a:pt x="104" y="8"/>
                </a:lnTo>
                <a:lnTo>
                  <a:pt x="106" y="8"/>
                </a:lnTo>
                <a:lnTo>
                  <a:pt x="106" y="10"/>
                </a:lnTo>
                <a:lnTo>
                  <a:pt x="108" y="10"/>
                </a:lnTo>
                <a:lnTo>
                  <a:pt x="108" y="10"/>
                </a:lnTo>
                <a:lnTo>
                  <a:pt x="108" y="10"/>
                </a:lnTo>
                <a:lnTo>
                  <a:pt x="108" y="12"/>
                </a:lnTo>
                <a:lnTo>
                  <a:pt x="110" y="12"/>
                </a:lnTo>
                <a:lnTo>
                  <a:pt x="112" y="12"/>
                </a:lnTo>
                <a:lnTo>
                  <a:pt x="112" y="12"/>
                </a:lnTo>
                <a:lnTo>
                  <a:pt x="114" y="12"/>
                </a:lnTo>
                <a:lnTo>
                  <a:pt x="114" y="14"/>
                </a:lnTo>
                <a:lnTo>
                  <a:pt x="114" y="14"/>
                </a:lnTo>
                <a:lnTo>
                  <a:pt x="114" y="16"/>
                </a:lnTo>
                <a:lnTo>
                  <a:pt x="114" y="18"/>
                </a:lnTo>
                <a:lnTo>
                  <a:pt x="114" y="18"/>
                </a:lnTo>
                <a:lnTo>
                  <a:pt x="114" y="18"/>
                </a:lnTo>
                <a:lnTo>
                  <a:pt x="114" y="18"/>
                </a:lnTo>
                <a:lnTo>
                  <a:pt x="116" y="18"/>
                </a:lnTo>
                <a:lnTo>
                  <a:pt x="118" y="18"/>
                </a:lnTo>
                <a:lnTo>
                  <a:pt x="118" y="18"/>
                </a:lnTo>
                <a:lnTo>
                  <a:pt x="118" y="18"/>
                </a:lnTo>
                <a:lnTo>
                  <a:pt x="118" y="18"/>
                </a:lnTo>
                <a:lnTo>
                  <a:pt x="120" y="18"/>
                </a:lnTo>
                <a:lnTo>
                  <a:pt x="120" y="16"/>
                </a:lnTo>
                <a:lnTo>
                  <a:pt x="120" y="16"/>
                </a:lnTo>
                <a:lnTo>
                  <a:pt x="122" y="14"/>
                </a:lnTo>
                <a:lnTo>
                  <a:pt x="122" y="14"/>
                </a:lnTo>
                <a:lnTo>
                  <a:pt x="124" y="14"/>
                </a:lnTo>
                <a:lnTo>
                  <a:pt x="122" y="16"/>
                </a:lnTo>
                <a:lnTo>
                  <a:pt x="122" y="16"/>
                </a:lnTo>
                <a:lnTo>
                  <a:pt x="122" y="18"/>
                </a:lnTo>
                <a:lnTo>
                  <a:pt x="124" y="20"/>
                </a:lnTo>
                <a:lnTo>
                  <a:pt x="124" y="20"/>
                </a:lnTo>
                <a:lnTo>
                  <a:pt x="124" y="20"/>
                </a:lnTo>
                <a:lnTo>
                  <a:pt x="124" y="20"/>
                </a:lnTo>
                <a:lnTo>
                  <a:pt x="124" y="20"/>
                </a:lnTo>
                <a:lnTo>
                  <a:pt x="128" y="22"/>
                </a:lnTo>
                <a:lnTo>
                  <a:pt x="130" y="24"/>
                </a:lnTo>
                <a:lnTo>
                  <a:pt x="130" y="24"/>
                </a:lnTo>
                <a:lnTo>
                  <a:pt x="130" y="24"/>
                </a:lnTo>
                <a:lnTo>
                  <a:pt x="130" y="24"/>
                </a:lnTo>
                <a:lnTo>
                  <a:pt x="130" y="26"/>
                </a:lnTo>
                <a:lnTo>
                  <a:pt x="132" y="26"/>
                </a:lnTo>
                <a:lnTo>
                  <a:pt x="132" y="24"/>
                </a:lnTo>
                <a:lnTo>
                  <a:pt x="132" y="24"/>
                </a:lnTo>
                <a:lnTo>
                  <a:pt x="134" y="24"/>
                </a:lnTo>
                <a:lnTo>
                  <a:pt x="134" y="24"/>
                </a:lnTo>
                <a:lnTo>
                  <a:pt x="136" y="24"/>
                </a:lnTo>
                <a:lnTo>
                  <a:pt x="136" y="24"/>
                </a:lnTo>
                <a:lnTo>
                  <a:pt x="136" y="24"/>
                </a:lnTo>
                <a:lnTo>
                  <a:pt x="136" y="26"/>
                </a:lnTo>
                <a:lnTo>
                  <a:pt x="138" y="26"/>
                </a:lnTo>
                <a:lnTo>
                  <a:pt x="138" y="26"/>
                </a:lnTo>
                <a:lnTo>
                  <a:pt x="140" y="26"/>
                </a:lnTo>
                <a:lnTo>
                  <a:pt x="140" y="26"/>
                </a:lnTo>
                <a:lnTo>
                  <a:pt x="140" y="26"/>
                </a:lnTo>
                <a:lnTo>
                  <a:pt x="140" y="26"/>
                </a:lnTo>
                <a:lnTo>
                  <a:pt x="142" y="26"/>
                </a:lnTo>
                <a:lnTo>
                  <a:pt x="142" y="26"/>
                </a:lnTo>
                <a:lnTo>
                  <a:pt x="142" y="26"/>
                </a:lnTo>
                <a:lnTo>
                  <a:pt x="142" y="26"/>
                </a:lnTo>
                <a:lnTo>
                  <a:pt x="144" y="26"/>
                </a:lnTo>
                <a:lnTo>
                  <a:pt x="144" y="26"/>
                </a:lnTo>
                <a:lnTo>
                  <a:pt x="144" y="26"/>
                </a:lnTo>
                <a:lnTo>
                  <a:pt x="146" y="28"/>
                </a:lnTo>
                <a:lnTo>
                  <a:pt x="146" y="30"/>
                </a:lnTo>
                <a:lnTo>
                  <a:pt x="146" y="30"/>
                </a:lnTo>
                <a:lnTo>
                  <a:pt x="148" y="30"/>
                </a:lnTo>
                <a:lnTo>
                  <a:pt x="148" y="30"/>
                </a:lnTo>
                <a:lnTo>
                  <a:pt x="148" y="30"/>
                </a:lnTo>
                <a:lnTo>
                  <a:pt x="148" y="30"/>
                </a:lnTo>
                <a:lnTo>
                  <a:pt x="150" y="30"/>
                </a:lnTo>
                <a:lnTo>
                  <a:pt x="150" y="30"/>
                </a:lnTo>
                <a:lnTo>
                  <a:pt x="152" y="32"/>
                </a:lnTo>
                <a:lnTo>
                  <a:pt x="152" y="32"/>
                </a:lnTo>
                <a:lnTo>
                  <a:pt x="154" y="32"/>
                </a:lnTo>
                <a:lnTo>
                  <a:pt x="156" y="30"/>
                </a:lnTo>
                <a:lnTo>
                  <a:pt x="156" y="30"/>
                </a:lnTo>
                <a:lnTo>
                  <a:pt x="156" y="30"/>
                </a:lnTo>
                <a:lnTo>
                  <a:pt x="156" y="30"/>
                </a:lnTo>
                <a:lnTo>
                  <a:pt x="156" y="30"/>
                </a:lnTo>
                <a:lnTo>
                  <a:pt x="158" y="32"/>
                </a:lnTo>
                <a:lnTo>
                  <a:pt x="160" y="32"/>
                </a:lnTo>
                <a:lnTo>
                  <a:pt x="160" y="32"/>
                </a:lnTo>
                <a:lnTo>
                  <a:pt x="160" y="32"/>
                </a:lnTo>
                <a:lnTo>
                  <a:pt x="162" y="32"/>
                </a:lnTo>
                <a:lnTo>
                  <a:pt x="162" y="32"/>
                </a:lnTo>
                <a:lnTo>
                  <a:pt x="164" y="34"/>
                </a:lnTo>
                <a:lnTo>
                  <a:pt x="166" y="34"/>
                </a:lnTo>
                <a:lnTo>
                  <a:pt x="166" y="34"/>
                </a:lnTo>
                <a:lnTo>
                  <a:pt x="166" y="34"/>
                </a:lnTo>
                <a:lnTo>
                  <a:pt x="166" y="34"/>
                </a:lnTo>
                <a:lnTo>
                  <a:pt x="166" y="36"/>
                </a:lnTo>
                <a:lnTo>
                  <a:pt x="166" y="36"/>
                </a:lnTo>
                <a:lnTo>
                  <a:pt x="166" y="36"/>
                </a:lnTo>
                <a:lnTo>
                  <a:pt x="164" y="36"/>
                </a:lnTo>
                <a:lnTo>
                  <a:pt x="164" y="38"/>
                </a:lnTo>
                <a:lnTo>
                  <a:pt x="162" y="38"/>
                </a:lnTo>
                <a:lnTo>
                  <a:pt x="162" y="40"/>
                </a:lnTo>
                <a:lnTo>
                  <a:pt x="160" y="42"/>
                </a:lnTo>
                <a:lnTo>
                  <a:pt x="160" y="44"/>
                </a:lnTo>
                <a:lnTo>
                  <a:pt x="160" y="44"/>
                </a:lnTo>
                <a:lnTo>
                  <a:pt x="160" y="44"/>
                </a:lnTo>
                <a:lnTo>
                  <a:pt x="160" y="44"/>
                </a:lnTo>
                <a:lnTo>
                  <a:pt x="160" y="46"/>
                </a:lnTo>
                <a:lnTo>
                  <a:pt x="158" y="48"/>
                </a:lnTo>
                <a:lnTo>
                  <a:pt x="158" y="48"/>
                </a:lnTo>
                <a:lnTo>
                  <a:pt x="158" y="48"/>
                </a:lnTo>
                <a:lnTo>
                  <a:pt x="158" y="50"/>
                </a:lnTo>
                <a:lnTo>
                  <a:pt x="160" y="50"/>
                </a:lnTo>
                <a:lnTo>
                  <a:pt x="160" y="50"/>
                </a:lnTo>
                <a:lnTo>
                  <a:pt x="158" y="52"/>
                </a:lnTo>
                <a:lnTo>
                  <a:pt x="158" y="52"/>
                </a:lnTo>
                <a:lnTo>
                  <a:pt x="158" y="52"/>
                </a:lnTo>
                <a:lnTo>
                  <a:pt x="158" y="54"/>
                </a:lnTo>
                <a:lnTo>
                  <a:pt x="158" y="54"/>
                </a:lnTo>
                <a:lnTo>
                  <a:pt x="158" y="56"/>
                </a:lnTo>
                <a:lnTo>
                  <a:pt x="160" y="56"/>
                </a:lnTo>
                <a:lnTo>
                  <a:pt x="160" y="56"/>
                </a:lnTo>
                <a:lnTo>
                  <a:pt x="160" y="56"/>
                </a:lnTo>
                <a:lnTo>
                  <a:pt x="158" y="56"/>
                </a:lnTo>
                <a:lnTo>
                  <a:pt x="158" y="56"/>
                </a:lnTo>
                <a:lnTo>
                  <a:pt x="158" y="56"/>
                </a:lnTo>
                <a:lnTo>
                  <a:pt x="158" y="56"/>
                </a:lnTo>
                <a:lnTo>
                  <a:pt x="158" y="58"/>
                </a:lnTo>
                <a:lnTo>
                  <a:pt x="158" y="58"/>
                </a:lnTo>
                <a:lnTo>
                  <a:pt x="158" y="58"/>
                </a:lnTo>
                <a:lnTo>
                  <a:pt x="158" y="58"/>
                </a:lnTo>
                <a:lnTo>
                  <a:pt x="158" y="58"/>
                </a:lnTo>
                <a:lnTo>
                  <a:pt x="156" y="58"/>
                </a:lnTo>
                <a:lnTo>
                  <a:pt x="156" y="58"/>
                </a:lnTo>
                <a:lnTo>
                  <a:pt x="156" y="58"/>
                </a:lnTo>
                <a:lnTo>
                  <a:pt x="156" y="58"/>
                </a:lnTo>
                <a:lnTo>
                  <a:pt x="156" y="58"/>
                </a:lnTo>
                <a:lnTo>
                  <a:pt x="156" y="58"/>
                </a:lnTo>
                <a:lnTo>
                  <a:pt x="154" y="58"/>
                </a:lnTo>
                <a:lnTo>
                  <a:pt x="154" y="58"/>
                </a:lnTo>
                <a:lnTo>
                  <a:pt x="154" y="58"/>
                </a:lnTo>
                <a:lnTo>
                  <a:pt x="152" y="58"/>
                </a:lnTo>
                <a:lnTo>
                  <a:pt x="152" y="58"/>
                </a:lnTo>
                <a:lnTo>
                  <a:pt x="150" y="60"/>
                </a:lnTo>
                <a:lnTo>
                  <a:pt x="150" y="60"/>
                </a:lnTo>
                <a:lnTo>
                  <a:pt x="152" y="60"/>
                </a:lnTo>
                <a:lnTo>
                  <a:pt x="152" y="60"/>
                </a:lnTo>
                <a:lnTo>
                  <a:pt x="152" y="60"/>
                </a:lnTo>
                <a:lnTo>
                  <a:pt x="150" y="62"/>
                </a:lnTo>
                <a:lnTo>
                  <a:pt x="150" y="62"/>
                </a:lnTo>
                <a:lnTo>
                  <a:pt x="150" y="64"/>
                </a:lnTo>
                <a:lnTo>
                  <a:pt x="148" y="64"/>
                </a:lnTo>
                <a:lnTo>
                  <a:pt x="148" y="66"/>
                </a:lnTo>
                <a:lnTo>
                  <a:pt x="148" y="66"/>
                </a:lnTo>
                <a:lnTo>
                  <a:pt x="146" y="66"/>
                </a:lnTo>
                <a:lnTo>
                  <a:pt x="146" y="66"/>
                </a:lnTo>
                <a:lnTo>
                  <a:pt x="144" y="68"/>
                </a:lnTo>
                <a:lnTo>
                  <a:pt x="144" y="68"/>
                </a:lnTo>
                <a:lnTo>
                  <a:pt x="144" y="70"/>
                </a:lnTo>
                <a:lnTo>
                  <a:pt x="144" y="70"/>
                </a:lnTo>
                <a:lnTo>
                  <a:pt x="144" y="70"/>
                </a:lnTo>
                <a:lnTo>
                  <a:pt x="142" y="70"/>
                </a:lnTo>
                <a:lnTo>
                  <a:pt x="140" y="72"/>
                </a:lnTo>
                <a:lnTo>
                  <a:pt x="140" y="74"/>
                </a:lnTo>
                <a:lnTo>
                  <a:pt x="140" y="74"/>
                </a:lnTo>
                <a:lnTo>
                  <a:pt x="140" y="74"/>
                </a:lnTo>
                <a:lnTo>
                  <a:pt x="140" y="76"/>
                </a:lnTo>
                <a:lnTo>
                  <a:pt x="142" y="76"/>
                </a:lnTo>
                <a:lnTo>
                  <a:pt x="140" y="76"/>
                </a:lnTo>
                <a:lnTo>
                  <a:pt x="140" y="78"/>
                </a:lnTo>
                <a:lnTo>
                  <a:pt x="140" y="78"/>
                </a:lnTo>
                <a:lnTo>
                  <a:pt x="140" y="78"/>
                </a:lnTo>
                <a:lnTo>
                  <a:pt x="140" y="78"/>
                </a:lnTo>
                <a:lnTo>
                  <a:pt x="140" y="78"/>
                </a:lnTo>
                <a:lnTo>
                  <a:pt x="140" y="78"/>
                </a:lnTo>
                <a:lnTo>
                  <a:pt x="138" y="78"/>
                </a:lnTo>
                <a:lnTo>
                  <a:pt x="140" y="80"/>
                </a:lnTo>
                <a:lnTo>
                  <a:pt x="142" y="80"/>
                </a:lnTo>
                <a:lnTo>
                  <a:pt x="142" y="80"/>
                </a:lnTo>
                <a:lnTo>
                  <a:pt x="142" y="78"/>
                </a:lnTo>
                <a:lnTo>
                  <a:pt x="142" y="78"/>
                </a:lnTo>
                <a:lnTo>
                  <a:pt x="142" y="76"/>
                </a:lnTo>
                <a:lnTo>
                  <a:pt x="142" y="76"/>
                </a:lnTo>
                <a:lnTo>
                  <a:pt x="142" y="76"/>
                </a:lnTo>
                <a:lnTo>
                  <a:pt x="144" y="76"/>
                </a:lnTo>
                <a:lnTo>
                  <a:pt x="144" y="76"/>
                </a:lnTo>
                <a:lnTo>
                  <a:pt x="146" y="74"/>
                </a:lnTo>
                <a:lnTo>
                  <a:pt x="146" y="74"/>
                </a:lnTo>
                <a:lnTo>
                  <a:pt x="148" y="74"/>
                </a:lnTo>
                <a:lnTo>
                  <a:pt x="148" y="74"/>
                </a:lnTo>
                <a:lnTo>
                  <a:pt x="148" y="74"/>
                </a:lnTo>
                <a:lnTo>
                  <a:pt x="150" y="74"/>
                </a:lnTo>
                <a:lnTo>
                  <a:pt x="150" y="76"/>
                </a:lnTo>
                <a:lnTo>
                  <a:pt x="150" y="76"/>
                </a:lnTo>
                <a:lnTo>
                  <a:pt x="150" y="80"/>
                </a:lnTo>
                <a:lnTo>
                  <a:pt x="150" y="80"/>
                </a:lnTo>
                <a:lnTo>
                  <a:pt x="152" y="82"/>
                </a:lnTo>
                <a:lnTo>
                  <a:pt x="152" y="82"/>
                </a:lnTo>
                <a:lnTo>
                  <a:pt x="152" y="82"/>
                </a:lnTo>
                <a:lnTo>
                  <a:pt x="152" y="84"/>
                </a:lnTo>
                <a:lnTo>
                  <a:pt x="152" y="84"/>
                </a:lnTo>
                <a:lnTo>
                  <a:pt x="152" y="84"/>
                </a:lnTo>
                <a:lnTo>
                  <a:pt x="152" y="84"/>
                </a:lnTo>
                <a:lnTo>
                  <a:pt x="152" y="84"/>
                </a:lnTo>
                <a:lnTo>
                  <a:pt x="150" y="84"/>
                </a:lnTo>
                <a:lnTo>
                  <a:pt x="150" y="84"/>
                </a:lnTo>
                <a:lnTo>
                  <a:pt x="150" y="86"/>
                </a:lnTo>
                <a:lnTo>
                  <a:pt x="150" y="86"/>
                </a:lnTo>
                <a:lnTo>
                  <a:pt x="152" y="88"/>
                </a:lnTo>
                <a:lnTo>
                  <a:pt x="152" y="90"/>
                </a:lnTo>
                <a:lnTo>
                  <a:pt x="154" y="90"/>
                </a:lnTo>
                <a:lnTo>
                  <a:pt x="154" y="92"/>
                </a:lnTo>
                <a:lnTo>
                  <a:pt x="154" y="92"/>
                </a:lnTo>
                <a:lnTo>
                  <a:pt x="154" y="94"/>
                </a:lnTo>
                <a:lnTo>
                  <a:pt x="154" y="94"/>
                </a:lnTo>
                <a:lnTo>
                  <a:pt x="152" y="96"/>
                </a:lnTo>
                <a:lnTo>
                  <a:pt x="150" y="96"/>
                </a:lnTo>
                <a:lnTo>
                  <a:pt x="150" y="96"/>
                </a:lnTo>
                <a:lnTo>
                  <a:pt x="148" y="96"/>
                </a:lnTo>
                <a:lnTo>
                  <a:pt x="148" y="96"/>
                </a:lnTo>
                <a:lnTo>
                  <a:pt x="148" y="96"/>
                </a:lnTo>
                <a:lnTo>
                  <a:pt x="148" y="96"/>
                </a:lnTo>
                <a:lnTo>
                  <a:pt x="148" y="98"/>
                </a:lnTo>
                <a:lnTo>
                  <a:pt x="150" y="100"/>
                </a:lnTo>
                <a:lnTo>
                  <a:pt x="150" y="100"/>
                </a:lnTo>
                <a:lnTo>
                  <a:pt x="152" y="100"/>
                </a:lnTo>
                <a:lnTo>
                  <a:pt x="152" y="100"/>
                </a:lnTo>
                <a:lnTo>
                  <a:pt x="152" y="100"/>
                </a:lnTo>
                <a:lnTo>
                  <a:pt x="152" y="100"/>
                </a:lnTo>
                <a:lnTo>
                  <a:pt x="154" y="100"/>
                </a:lnTo>
                <a:lnTo>
                  <a:pt x="154" y="102"/>
                </a:lnTo>
                <a:lnTo>
                  <a:pt x="154" y="102"/>
                </a:lnTo>
                <a:lnTo>
                  <a:pt x="152" y="104"/>
                </a:lnTo>
                <a:lnTo>
                  <a:pt x="152" y="104"/>
                </a:lnTo>
                <a:lnTo>
                  <a:pt x="152" y="106"/>
                </a:lnTo>
                <a:lnTo>
                  <a:pt x="152" y="106"/>
                </a:lnTo>
                <a:lnTo>
                  <a:pt x="152" y="108"/>
                </a:lnTo>
                <a:lnTo>
                  <a:pt x="154" y="110"/>
                </a:lnTo>
                <a:lnTo>
                  <a:pt x="154" y="110"/>
                </a:lnTo>
                <a:lnTo>
                  <a:pt x="158" y="112"/>
                </a:lnTo>
                <a:lnTo>
                  <a:pt x="160" y="112"/>
                </a:lnTo>
                <a:lnTo>
                  <a:pt x="160" y="112"/>
                </a:lnTo>
                <a:lnTo>
                  <a:pt x="160" y="112"/>
                </a:lnTo>
                <a:lnTo>
                  <a:pt x="162" y="112"/>
                </a:lnTo>
                <a:lnTo>
                  <a:pt x="162" y="112"/>
                </a:lnTo>
                <a:lnTo>
                  <a:pt x="162" y="112"/>
                </a:lnTo>
                <a:lnTo>
                  <a:pt x="162" y="114"/>
                </a:lnTo>
                <a:lnTo>
                  <a:pt x="162" y="114"/>
                </a:lnTo>
                <a:lnTo>
                  <a:pt x="162" y="114"/>
                </a:lnTo>
                <a:lnTo>
                  <a:pt x="162" y="116"/>
                </a:lnTo>
                <a:lnTo>
                  <a:pt x="160" y="116"/>
                </a:lnTo>
                <a:lnTo>
                  <a:pt x="160" y="118"/>
                </a:lnTo>
                <a:lnTo>
                  <a:pt x="160" y="118"/>
                </a:lnTo>
                <a:lnTo>
                  <a:pt x="160" y="118"/>
                </a:lnTo>
                <a:lnTo>
                  <a:pt x="160" y="118"/>
                </a:lnTo>
                <a:lnTo>
                  <a:pt x="160" y="118"/>
                </a:lnTo>
                <a:lnTo>
                  <a:pt x="160" y="118"/>
                </a:lnTo>
                <a:lnTo>
                  <a:pt x="158" y="118"/>
                </a:lnTo>
                <a:lnTo>
                  <a:pt x="158" y="120"/>
                </a:lnTo>
                <a:lnTo>
                  <a:pt x="158" y="120"/>
                </a:lnTo>
                <a:lnTo>
                  <a:pt x="158" y="120"/>
                </a:lnTo>
                <a:lnTo>
                  <a:pt x="156" y="120"/>
                </a:lnTo>
                <a:lnTo>
                  <a:pt x="154" y="122"/>
                </a:lnTo>
                <a:lnTo>
                  <a:pt x="152" y="124"/>
                </a:lnTo>
                <a:lnTo>
                  <a:pt x="152" y="124"/>
                </a:lnTo>
                <a:lnTo>
                  <a:pt x="152" y="124"/>
                </a:lnTo>
                <a:lnTo>
                  <a:pt x="150" y="126"/>
                </a:lnTo>
                <a:lnTo>
                  <a:pt x="150" y="126"/>
                </a:lnTo>
                <a:lnTo>
                  <a:pt x="150" y="126"/>
                </a:lnTo>
                <a:lnTo>
                  <a:pt x="150" y="128"/>
                </a:lnTo>
                <a:lnTo>
                  <a:pt x="148" y="128"/>
                </a:lnTo>
                <a:lnTo>
                  <a:pt x="148" y="128"/>
                </a:lnTo>
                <a:lnTo>
                  <a:pt x="146" y="128"/>
                </a:lnTo>
                <a:lnTo>
                  <a:pt x="142" y="130"/>
                </a:lnTo>
                <a:lnTo>
                  <a:pt x="142" y="130"/>
                </a:lnTo>
                <a:lnTo>
                  <a:pt x="142" y="130"/>
                </a:lnTo>
                <a:lnTo>
                  <a:pt x="142" y="130"/>
                </a:lnTo>
                <a:lnTo>
                  <a:pt x="142" y="130"/>
                </a:lnTo>
                <a:lnTo>
                  <a:pt x="142" y="130"/>
                </a:lnTo>
                <a:lnTo>
                  <a:pt x="140" y="130"/>
                </a:lnTo>
                <a:lnTo>
                  <a:pt x="140" y="130"/>
                </a:lnTo>
                <a:lnTo>
                  <a:pt x="138" y="130"/>
                </a:lnTo>
                <a:lnTo>
                  <a:pt x="138" y="130"/>
                </a:lnTo>
                <a:lnTo>
                  <a:pt x="138" y="130"/>
                </a:lnTo>
                <a:lnTo>
                  <a:pt x="138" y="130"/>
                </a:lnTo>
                <a:lnTo>
                  <a:pt x="136" y="128"/>
                </a:lnTo>
                <a:lnTo>
                  <a:pt x="134" y="128"/>
                </a:lnTo>
                <a:lnTo>
                  <a:pt x="132" y="128"/>
                </a:lnTo>
                <a:lnTo>
                  <a:pt x="132" y="128"/>
                </a:lnTo>
                <a:lnTo>
                  <a:pt x="132" y="126"/>
                </a:lnTo>
                <a:lnTo>
                  <a:pt x="132" y="126"/>
                </a:lnTo>
                <a:lnTo>
                  <a:pt x="132" y="126"/>
                </a:lnTo>
                <a:lnTo>
                  <a:pt x="132" y="126"/>
                </a:lnTo>
                <a:lnTo>
                  <a:pt x="132" y="126"/>
                </a:lnTo>
                <a:lnTo>
                  <a:pt x="130" y="126"/>
                </a:lnTo>
                <a:lnTo>
                  <a:pt x="130" y="126"/>
                </a:lnTo>
                <a:lnTo>
                  <a:pt x="128" y="126"/>
                </a:lnTo>
                <a:lnTo>
                  <a:pt x="128" y="126"/>
                </a:lnTo>
                <a:lnTo>
                  <a:pt x="128" y="124"/>
                </a:lnTo>
                <a:lnTo>
                  <a:pt x="128" y="124"/>
                </a:lnTo>
                <a:lnTo>
                  <a:pt x="130" y="124"/>
                </a:lnTo>
                <a:lnTo>
                  <a:pt x="130" y="124"/>
                </a:lnTo>
                <a:lnTo>
                  <a:pt x="130" y="124"/>
                </a:lnTo>
                <a:lnTo>
                  <a:pt x="130" y="122"/>
                </a:lnTo>
                <a:lnTo>
                  <a:pt x="128" y="122"/>
                </a:lnTo>
                <a:lnTo>
                  <a:pt x="128" y="122"/>
                </a:lnTo>
                <a:lnTo>
                  <a:pt x="128" y="124"/>
                </a:lnTo>
                <a:lnTo>
                  <a:pt x="128" y="124"/>
                </a:lnTo>
                <a:lnTo>
                  <a:pt x="128" y="124"/>
                </a:lnTo>
                <a:lnTo>
                  <a:pt x="128" y="124"/>
                </a:lnTo>
                <a:lnTo>
                  <a:pt x="128" y="124"/>
                </a:lnTo>
                <a:lnTo>
                  <a:pt x="126" y="124"/>
                </a:lnTo>
                <a:lnTo>
                  <a:pt x="126" y="124"/>
                </a:lnTo>
                <a:lnTo>
                  <a:pt x="126" y="124"/>
                </a:lnTo>
                <a:lnTo>
                  <a:pt x="126" y="124"/>
                </a:lnTo>
                <a:lnTo>
                  <a:pt x="126" y="124"/>
                </a:lnTo>
                <a:lnTo>
                  <a:pt x="124" y="124"/>
                </a:lnTo>
                <a:lnTo>
                  <a:pt x="124" y="124"/>
                </a:lnTo>
                <a:lnTo>
                  <a:pt x="124" y="124"/>
                </a:lnTo>
                <a:lnTo>
                  <a:pt x="124" y="122"/>
                </a:lnTo>
                <a:lnTo>
                  <a:pt x="124" y="122"/>
                </a:lnTo>
                <a:lnTo>
                  <a:pt x="124" y="122"/>
                </a:lnTo>
                <a:lnTo>
                  <a:pt x="124" y="124"/>
                </a:lnTo>
                <a:lnTo>
                  <a:pt x="124" y="124"/>
                </a:lnTo>
                <a:lnTo>
                  <a:pt x="124" y="124"/>
                </a:lnTo>
                <a:lnTo>
                  <a:pt x="122" y="126"/>
                </a:lnTo>
                <a:lnTo>
                  <a:pt x="122" y="126"/>
                </a:lnTo>
                <a:lnTo>
                  <a:pt x="122" y="126"/>
                </a:lnTo>
                <a:lnTo>
                  <a:pt x="122" y="124"/>
                </a:lnTo>
                <a:lnTo>
                  <a:pt x="122" y="124"/>
                </a:lnTo>
                <a:lnTo>
                  <a:pt x="122" y="124"/>
                </a:lnTo>
                <a:lnTo>
                  <a:pt x="122" y="124"/>
                </a:lnTo>
                <a:lnTo>
                  <a:pt x="120" y="124"/>
                </a:lnTo>
                <a:lnTo>
                  <a:pt x="120" y="124"/>
                </a:lnTo>
                <a:lnTo>
                  <a:pt x="120" y="124"/>
                </a:lnTo>
                <a:lnTo>
                  <a:pt x="120" y="124"/>
                </a:lnTo>
                <a:lnTo>
                  <a:pt x="118" y="124"/>
                </a:lnTo>
                <a:lnTo>
                  <a:pt x="118" y="122"/>
                </a:lnTo>
                <a:lnTo>
                  <a:pt x="118" y="122"/>
                </a:lnTo>
                <a:lnTo>
                  <a:pt x="118" y="122"/>
                </a:lnTo>
                <a:lnTo>
                  <a:pt x="118" y="124"/>
                </a:lnTo>
                <a:lnTo>
                  <a:pt x="118" y="124"/>
                </a:lnTo>
                <a:lnTo>
                  <a:pt x="116" y="124"/>
                </a:lnTo>
                <a:lnTo>
                  <a:pt x="116" y="124"/>
                </a:lnTo>
                <a:lnTo>
                  <a:pt x="116" y="122"/>
                </a:lnTo>
                <a:lnTo>
                  <a:pt x="116" y="122"/>
                </a:lnTo>
                <a:lnTo>
                  <a:pt x="116" y="122"/>
                </a:lnTo>
                <a:lnTo>
                  <a:pt x="114" y="122"/>
                </a:lnTo>
                <a:lnTo>
                  <a:pt x="114" y="122"/>
                </a:lnTo>
                <a:lnTo>
                  <a:pt x="112" y="122"/>
                </a:lnTo>
                <a:lnTo>
                  <a:pt x="112" y="124"/>
                </a:lnTo>
                <a:lnTo>
                  <a:pt x="110" y="124"/>
                </a:lnTo>
                <a:lnTo>
                  <a:pt x="108" y="126"/>
                </a:lnTo>
                <a:lnTo>
                  <a:pt x="106" y="126"/>
                </a:lnTo>
                <a:lnTo>
                  <a:pt x="106" y="126"/>
                </a:lnTo>
                <a:lnTo>
                  <a:pt x="104" y="126"/>
                </a:lnTo>
                <a:lnTo>
                  <a:pt x="104" y="128"/>
                </a:lnTo>
                <a:lnTo>
                  <a:pt x="102" y="128"/>
                </a:lnTo>
                <a:lnTo>
                  <a:pt x="102" y="130"/>
                </a:lnTo>
                <a:lnTo>
                  <a:pt x="102" y="130"/>
                </a:lnTo>
                <a:lnTo>
                  <a:pt x="102" y="132"/>
                </a:lnTo>
                <a:lnTo>
                  <a:pt x="100" y="134"/>
                </a:lnTo>
                <a:lnTo>
                  <a:pt x="100" y="134"/>
                </a:lnTo>
                <a:lnTo>
                  <a:pt x="100" y="134"/>
                </a:lnTo>
                <a:lnTo>
                  <a:pt x="100" y="134"/>
                </a:lnTo>
                <a:lnTo>
                  <a:pt x="102" y="134"/>
                </a:lnTo>
                <a:lnTo>
                  <a:pt x="102" y="136"/>
                </a:lnTo>
                <a:lnTo>
                  <a:pt x="102" y="138"/>
                </a:lnTo>
                <a:lnTo>
                  <a:pt x="102" y="138"/>
                </a:lnTo>
                <a:lnTo>
                  <a:pt x="102" y="138"/>
                </a:lnTo>
                <a:lnTo>
                  <a:pt x="102" y="138"/>
                </a:lnTo>
                <a:lnTo>
                  <a:pt x="104" y="140"/>
                </a:lnTo>
                <a:lnTo>
                  <a:pt x="104" y="140"/>
                </a:lnTo>
                <a:lnTo>
                  <a:pt x="104" y="140"/>
                </a:lnTo>
                <a:lnTo>
                  <a:pt x="104" y="140"/>
                </a:lnTo>
                <a:lnTo>
                  <a:pt x="102" y="140"/>
                </a:lnTo>
                <a:lnTo>
                  <a:pt x="102" y="140"/>
                </a:lnTo>
                <a:lnTo>
                  <a:pt x="102" y="140"/>
                </a:lnTo>
                <a:lnTo>
                  <a:pt x="100" y="140"/>
                </a:lnTo>
                <a:lnTo>
                  <a:pt x="98" y="140"/>
                </a:lnTo>
                <a:lnTo>
                  <a:pt x="96" y="140"/>
                </a:lnTo>
                <a:lnTo>
                  <a:pt x="96" y="142"/>
                </a:lnTo>
                <a:lnTo>
                  <a:pt x="96" y="142"/>
                </a:lnTo>
                <a:lnTo>
                  <a:pt x="94" y="142"/>
                </a:lnTo>
                <a:lnTo>
                  <a:pt x="94" y="142"/>
                </a:lnTo>
                <a:lnTo>
                  <a:pt x="94" y="142"/>
                </a:lnTo>
                <a:lnTo>
                  <a:pt x="92" y="140"/>
                </a:lnTo>
                <a:lnTo>
                  <a:pt x="92" y="140"/>
                </a:lnTo>
                <a:lnTo>
                  <a:pt x="90" y="140"/>
                </a:lnTo>
                <a:lnTo>
                  <a:pt x="90" y="140"/>
                </a:lnTo>
                <a:lnTo>
                  <a:pt x="88" y="142"/>
                </a:lnTo>
                <a:lnTo>
                  <a:pt x="88" y="142"/>
                </a:lnTo>
                <a:lnTo>
                  <a:pt x="88" y="142"/>
                </a:lnTo>
                <a:lnTo>
                  <a:pt x="88" y="142"/>
                </a:lnTo>
                <a:lnTo>
                  <a:pt x="88" y="142"/>
                </a:lnTo>
                <a:lnTo>
                  <a:pt x="88" y="140"/>
                </a:lnTo>
                <a:lnTo>
                  <a:pt x="86" y="140"/>
                </a:lnTo>
                <a:lnTo>
                  <a:pt x="86" y="140"/>
                </a:lnTo>
                <a:lnTo>
                  <a:pt x="84" y="140"/>
                </a:lnTo>
                <a:lnTo>
                  <a:pt x="84" y="140"/>
                </a:lnTo>
                <a:lnTo>
                  <a:pt x="84" y="138"/>
                </a:lnTo>
                <a:lnTo>
                  <a:pt x="84" y="138"/>
                </a:lnTo>
                <a:lnTo>
                  <a:pt x="84" y="138"/>
                </a:lnTo>
                <a:lnTo>
                  <a:pt x="84" y="138"/>
                </a:lnTo>
                <a:lnTo>
                  <a:pt x="84" y="138"/>
                </a:lnTo>
                <a:lnTo>
                  <a:pt x="84" y="138"/>
                </a:lnTo>
                <a:lnTo>
                  <a:pt x="82" y="136"/>
                </a:lnTo>
                <a:lnTo>
                  <a:pt x="80" y="136"/>
                </a:lnTo>
                <a:lnTo>
                  <a:pt x="80" y="138"/>
                </a:lnTo>
                <a:lnTo>
                  <a:pt x="80" y="136"/>
                </a:lnTo>
                <a:lnTo>
                  <a:pt x="80" y="136"/>
                </a:lnTo>
                <a:lnTo>
                  <a:pt x="80" y="136"/>
                </a:lnTo>
                <a:lnTo>
                  <a:pt x="78" y="136"/>
                </a:lnTo>
                <a:lnTo>
                  <a:pt x="76" y="136"/>
                </a:lnTo>
                <a:lnTo>
                  <a:pt x="76" y="136"/>
                </a:lnTo>
                <a:lnTo>
                  <a:pt x="76" y="134"/>
                </a:lnTo>
                <a:lnTo>
                  <a:pt x="76" y="134"/>
                </a:lnTo>
                <a:lnTo>
                  <a:pt x="72" y="134"/>
                </a:lnTo>
                <a:lnTo>
                  <a:pt x="72" y="134"/>
                </a:lnTo>
                <a:lnTo>
                  <a:pt x="70" y="134"/>
                </a:lnTo>
                <a:lnTo>
                  <a:pt x="70" y="134"/>
                </a:lnTo>
                <a:lnTo>
                  <a:pt x="70" y="134"/>
                </a:lnTo>
                <a:lnTo>
                  <a:pt x="70" y="134"/>
                </a:lnTo>
                <a:lnTo>
                  <a:pt x="70" y="136"/>
                </a:lnTo>
                <a:lnTo>
                  <a:pt x="70" y="136"/>
                </a:lnTo>
                <a:lnTo>
                  <a:pt x="70" y="136"/>
                </a:lnTo>
                <a:lnTo>
                  <a:pt x="70" y="136"/>
                </a:lnTo>
                <a:lnTo>
                  <a:pt x="70" y="136"/>
                </a:lnTo>
                <a:lnTo>
                  <a:pt x="68" y="136"/>
                </a:lnTo>
                <a:lnTo>
                  <a:pt x="68" y="136"/>
                </a:lnTo>
                <a:lnTo>
                  <a:pt x="68" y="136"/>
                </a:lnTo>
                <a:lnTo>
                  <a:pt x="66" y="136"/>
                </a:lnTo>
                <a:lnTo>
                  <a:pt x="64" y="136"/>
                </a:lnTo>
                <a:lnTo>
                  <a:pt x="64" y="136"/>
                </a:lnTo>
                <a:lnTo>
                  <a:pt x="62" y="136"/>
                </a:lnTo>
                <a:lnTo>
                  <a:pt x="62" y="136"/>
                </a:lnTo>
                <a:lnTo>
                  <a:pt x="60" y="136"/>
                </a:lnTo>
                <a:lnTo>
                  <a:pt x="60" y="136"/>
                </a:lnTo>
                <a:lnTo>
                  <a:pt x="60" y="136"/>
                </a:lnTo>
                <a:lnTo>
                  <a:pt x="58" y="134"/>
                </a:lnTo>
                <a:lnTo>
                  <a:pt x="58" y="134"/>
                </a:lnTo>
                <a:lnTo>
                  <a:pt x="58" y="134"/>
                </a:lnTo>
                <a:lnTo>
                  <a:pt x="58" y="134"/>
                </a:lnTo>
                <a:lnTo>
                  <a:pt x="56" y="134"/>
                </a:lnTo>
                <a:lnTo>
                  <a:pt x="56" y="134"/>
                </a:lnTo>
                <a:lnTo>
                  <a:pt x="56" y="134"/>
                </a:lnTo>
                <a:lnTo>
                  <a:pt x="56" y="134"/>
                </a:lnTo>
                <a:lnTo>
                  <a:pt x="54" y="134"/>
                </a:lnTo>
                <a:lnTo>
                  <a:pt x="52" y="132"/>
                </a:lnTo>
                <a:lnTo>
                  <a:pt x="52" y="132"/>
                </a:lnTo>
                <a:lnTo>
                  <a:pt x="52" y="132"/>
                </a:lnTo>
                <a:lnTo>
                  <a:pt x="52" y="132"/>
                </a:lnTo>
                <a:lnTo>
                  <a:pt x="50" y="132"/>
                </a:lnTo>
                <a:lnTo>
                  <a:pt x="50" y="132"/>
                </a:lnTo>
                <a:lnTo>
                  <a:pt x="50" y="132"/>
                </a:lnTo>
                <a:lnTo>
                  <a:pt x="48" y="132"/>
                </a:lnTo>
                <a:lnTo>
                  <a:pt x="48" y="132"/>
                </a:lnTo>
                <a:lnTo>
                  <a:pt x="46" y="130"/>
                </a:lnTo>
                <a:lnTo>
                  <a:pt x="44" y="130"/>
                </a:lnTo>
                <a:lnTo>
                  <a:pt x="44" y="130"/>
                </a:lnTo>
                <a:lnTo>
                  <a:pt x="42" y="130"/>
                </a:lnTo>
                <a:lnTo>
                  <a:pt x="42" y="130"/>
                </a:lnTo>
                <a:lnTo>
                  <a:pt x="42" y="130"/>
                </a:lnTo>
                <a:lnTo>
                  <a:pt x="42" y="130"/>
                </a:lnTo>
                <a:lnTo>
                  <a:pt x="42" y="130"/>
                </a:lnTo>
                <a:lnTo>
                  <a:pt x="42" y="128"/>
                </a:lnTo>
                <a:lnTo>
                  <a:pt x="42" y="126"/>
                </a:lnTo>
                <a:lnTo>
                  <a:pt x="42" y="126"/>
                </a:lnTo>
                <a:lnTo>
                  <a:pt x="40" y="126"/>
                </a:lnTo>
                <a:lnTo>
                  <a:pt x="38" y="126"/>
                </a:lnTo>
                <a:lnTo>
                  <a:pt x="38" y="126"/>
                </a:lnTo>
                <a:lnTo>
                  <a:pt x="38" y="126"/>
                </a:lnTo>
                <a:lnTo>
                  <a:pt x="38" y="126"/>
                </a:lnTo>
                <a:lnTo>
                  <a:pt x="38" y="126"/>
                </a:lnTo>
                <a:lnTo>
                  <a:pt x="38" y="124"/>
                </a:lnTo>
                <a:lnTo>
                  <a:pt x="38" y="124"/>
                </a:lnTo>
                <a:lnTo>
                  <a:pt x="40" y="124"/>
                </a:lnTo>
                <a:lnTo>
                  <a:pt x="40" y="122"/>
                </a:lnTo>
                <a:lnTo>
                  <a:pt x="42" y="122"/>
                </a:lnTo>
                <a:lnTo>
                  <a:pt x="42" y="120"/>
                </a:lnTo>
                <a:lnTo>
                  <a:pt x="42" y="120"/>
                </a:lnTo>
                <a:lnTo>
                  <a:pt x="42" y="120"/>
                </a:lnTo>
                <a:lnTo>
                  <a:pt x="42" y="118"/>
                </a:lnTo>
                <a:lnTo>
                  <a:pt x="44" y="114"/>
                </a:lnTo>
                <a:lnTo>
                  <a:pt x="44" y="114"/>
                </a:lnTo>
                <a:lnTo>
                  <a:pt x="44" y="112"/>
                </a:lnTo>
                <a:lnTo>
                  <a:pt x="44" y="108"/>
                </a:lnTo>
                <a:lnTo>
                  <a:pt x="44" y="108"/>
                </a:lnTo>
                <a:lnTo>
                  <a:pt x="44" y="106"/>
                </a:lnTo>
                <a:lnTo>
                  <a:pt x="44" y="106"/>
                </a:lnTo>
                <a:lnTo>
                  <a:pt x="44" y="104"/>
                </a:lnTo>
                <a:lnTo>
                  <a:pt x="46" y="104"/>
                </a:lnTo>
                <a:lnTo>
                  <a:pt x="46" y="104"/>
                </a:lnTo>
                <a:lnTo>
                  <a:pt x="46" y="104"/>
                </a:lnTo>
                <a:lnTo>
                  <a:pt x="48" y="104"/>
                </a:lnTo>
                <a:lnTo>
                  <a:pt x="46" y="102"/>
                </a:lnTo>
                <a:lnTo>
                  <a:pt x="46" y="102"/>
                </a:lnTo>
                <a:lnTo>
                  <a:pt x="46" y="102"/>
                </a:lnTo>
                <a:lnTo>
                  <a:pt x="44" y="104"/>
                </a:lnTo>
                <a:lnTo>
                  <a:pt x="44" y="104"/>
                </a:lnTo>
                <a:lnTo>
                  <a:pt x="44" y="102"/>
                </a:lnTo>
                <a:lnTo>
                  <a:pt x="44" y="98"/>
                </a:lnTo>
                <a:lnTo>
                  <a:pt x="46" y="94"/>
                </a:lnTo>
                <a:lnTo>
                  <a:pt x="46" y="92"/>
                </a:lnTo>
                <a:lnTo>
                  <a:pt x="46" y="92"/>
                </a:lnTo>
                <a:lnTo>
                  <a:pt x="46" y="92"/>
                </a:lnTo>
                <a:lnTo>
                  <a:pt x="46" y="90"/>
                </a:lnTo>
                <a:lnTo>
                  <a:pt x="46" y="90"/>
                </a:lnTo>
                <a:lnTo>
                  <a:pt x="46" y="88"/>
                </a:lnTo>
                <a:lnTo>
                  <a:pt x="48" y="90"/>
                </a:lnTo>
                <a:lnTo>
                  <a:pt x="48" y="90"/>
                </a:lnTo>
                <a:lnTo>
                  <a:pt x="48" y="90"/>
                </a:lnTo>
                <a:lnTo>
                  <a:pt x="48" y="90"/>
                </a:lnTo>
                <a:lnTo>
                  <a:pt x="48" y="90"/>
                </a:lnTo>
                <a:lnTo>
                  <a:pt x="48" y="90"/>
                </a:lnTo>
                <a:lnTo>
                  <a:pt x="50" y="92"/>
                </a:lnTo>
                <a:lnTo>
                  <a:pt x="50" y="92"/>
                </a:lnTo>
                <a:lnTo>
                  <a:pt x="50" y="94"/>
                </a:lnTo>
                <a:lnTo>
                  <a:pt x="52" y="94"/>
                </a:lnTo>
                <a:lnTo>
                  <a:pt x="52" y="96"/>
                </a:lnTo>
                <a:lnTo>
                  <a:pt x="52" y="96"/>
                </a:lnTo>
                <a:lnTo>
                  <a:pt x="52" y="96"/>
                </a:lnTo>
                <a:lnTo>
                  <a:pt x="54" y="100"/>
                </a:lnTo>
                <a:lnTo>
                  <a:pt x="54" y="98"/>
                </a:lnTo>
                <a:lnTo>
                  <a:pt x="54" y="98"/>
                </a:lnTo>
                <a:lnTo>
                  <a:pt x="52" y="98"/>
                </a:lnTo>
                <a:lnTo>
                  <a:pt x="52" y="98"/>
                </a:lnTo>
                <a:lnTo>
                  <a:pt x="52" y="96"/>
                </a:lnTo>
                <a:lnTo>
                  <a:pt x="52" y="96"/>
                </a:lnTo>
                <a:lnTo>
                  <a:pt x="52" y="92"/>
                </a:lnTo>
                <a:lnTo>
                  <a:pt x="52" y="92"/>
                </a:lnTo>
                <a:lnTo>
                  <a:pt x="52" y="92"/>
                </a:lnTo>
                <a:lnTo>
                  <a:pt x="50" y="90"/>
                </a:lnTo>
                <a:lnTo>
                  <a:pt x="50" y="90"/>
                </a:lnTo>
                <a:lnTo>
                  <a:pt x="50" y="90"/>
                </a:lnTo>
                <a:lnTo>
                  <a:pt x="48" y="88"/>
                </a:lnTo>
                <a:lnTo>
                  <a:pt x="46" y="88"/>
                </a:lnTo>
                <a:lnTo>
                  <a:pt x="46" y="88"/>
                </a:lnTo>
                <a:lnTo>
                  <a:pt x="44" y="86"/>
                </a:lnTo>
                <a:lnTo>
                  <a:pt x="44" y="86"/>
                </a:lnTo>
                <a:lnTo>
                  <a:pt x="46" y="86"/>
                </a:lnTo>
                <a:lnTo>
                  <a:pt x="46" y="86"/>
                </a:lnTo>
                <a:lnTo>
                  <a:pt x="46" y="84"/>
                </a:lnTo>
                <a:lnTo>
                  <a:pt x="46" y="84"/>
                </a:lnTo>
                <a:lnTo>
                  <a:pt x="48" y="82"/>
                </a:lnTo>
                <a:lnTo>
                  <a:pt x="48" y="82"/>
                </a:lnTo>
                <a:lnTo>
                  <a:pt x="46" y="80"/>
                </a:lnTo>
                <a:lnTo>
                  <a:pt x="46" y="80"/>
                </a:lnTo>
                <a:lnTo>
                  <a:pt x="46" y="78"/>
                </a:lnTo>
                <a:lnTo>
                  <a:pt x="46" y="76"/>
                </a:lnTo>
                <a:lnTo>
                  <a:pt x="46" y="76"/>
                </a:lnTo>
                <a:lnTo>
                  <a:pt x="46" y="76"/>
                </a:lnTo>
                <a:lnTo>
                  <a:pt x="44" y="78"/>
                </a:lnTo>
                <a:lnTo>
                  <a:pt x="44" y="76"/>
                </a:lnTo>
                <a:lnTo>
                  <a:pt x="42" y="76"/>
                </a:lnTo>
                <a:lnTo>
                  <a:pt x="40" y="74"/>
                </a:lnTo>
                <a:lnTo>
                  <a:pt x="38" y="74"/>
                </a:lnTo>
                <a:lnTo>
                  <a:pt x="38" y="72"/>
                </a:lnTo>
                <a:lnTo>
                  <a:pt x="36" y="72"/>
                </a:lnTo>
                <a:lnTo>
                  <a:pt x="36" y="70"/>
                </a:lnTo>
                <a:lnTo>
                  <a:pt x="34" y="70"/>
                </a:lnTo>
                <a:lnTo>
                  <a:pt x="34" y="70"/>
                </a:lnTo>
                <a:lnTo>
                  <a:pt x="34" y="70"/>
                </a:lnTo>
                <a:lnTo>
                  <a:pt x="34" y="68"/>
                </a:lnTo>
                <a:lnTo>
                  <a:pt x="34" y="68"/>
                </a:lnTo>
                <a:lnTo>
                  <a:pt x="34" y="68"/>
                </a:lnTo>
                <a:lnTo>
                  <a:pt x="34" y="68"/>
                </a:lnTo>
                <a:lnTo>
                  <a:pt x="34" y="68"/>
                </a:lnTo>
                <a:lnTo>
                  <a:pt x="34" y="66"/>
                </a:lnTo>
                <a:lnTo>
                  <a:pt x="34" y="66"/>
                </a:lnTo>
                <a:lnTo>
                  <a:pt x="36" y="66"/>
                </a:lnTo>
                <a:lnTo>
                  <a:pt x="34" y="64"/>
                </a:lnTo>
                <a:lnTo>
                  <a:pt x="34" y="64"/>
                </a:lnTo>
                <a:lnTo>
                  <a:pt x="34" y="64"/>
                </a:lnTo>
                <a:lnTo>
                  <a:pt x="34" y="64"/>
                </a:lnTo>
                <a:lnTo>
                  <a:pt x="32" y="64"/>
                </a:lnTo>
                <a:lnTo>
                  <a:pt x="32" y="62"/>
                </a:lnTo>
                <a:lnTo>
                  <a:pt x="34" y="62"/>
                </a:lnTo>
                <a:lnTo>
                  <a:pt x="34" y="62"/>
                </a:lnTo>
                <a:lnTo>
                  <a:pt x="34" y="62"/>
                </a:lnTo>
                <a:lnTo>
                  <a:pt x="36" y="62"/>
                </a:lnTo>
                <a:lnTo>
                  <a:pt x="36" y="62"/>
                </a:lnTo>
                <a:lnTo>
                  <a:pt x="36" y="62"/>
                </a:lnTo>
                <a:lnTo>
                  <a:pt x="38" y="62"/>
                </a:lnTo>
                <a:lnTo>
                  <a:pt x="38" y="62"/>
                </a:lnTo>
                <a:lnTo>
                  <a:pt x="38" y="62"/>
                </a:lnTo>
                <a:lnTo>
                  <a:pt x="36" y="60"/>
                </a:lnTo>
                <a:lnTo>
                  <a:pt x="36" y="60"/>
                </a:lnTo>
                <a:lnTo>
                  <a:pt x="34" y="60"/>
                </a:lnTo>
                <a:lnTo>
                  <a:pt x="34" y="60"/>
                </a:lnTo>
                <a:lnTo>
                  <a:pt x="34" y="60"/>
                </a:lnTo>
                <a:lnTo>
                  <a:pt x="32" y="62"/>
                </a:lnTo>
                <a:lnTo>
                  <a:pt x="32" y="62"/>
                </a:lnTo>
                <a:lnTo>
                  <a:pt x="30" y="62"/>
                </a:lnTo>
                <a:lnTo>
                  <a:pt x="28" y="62"/>
                </a:lnTo>
                <a:lnTo>
                  <a:pt x="28" y="60"/>
                </a:lnTo>
                <a:lnTo>
                  <a:pt x="28" y="60"/>
                </a:lnTo>
                <a:lnTo>
                  <a:pt x="28" y="58"/>
                </a:lnTo>
                <a:lnTo>
                  <a:pt x="30" y="60"/>
                </a:lnTo>
                <a:lnTo>
                  <a:pt x="30" y="58"/>
                </a:lnTo>
                <a:lnTo>
                  <a:pt x="28" y="58"/>
                </a:lnTo>
                <a:lnTo>
                  <a:pt x="28" y="58"/>
                </a:lnTo>
                <a:lnTo>
                  <a:pt x="28" y="58"/>
                </a:lnTo>
                <a:lnTo>
                  <a:pt x="30" y="58"/>
                </a:lnTo>
                <a:lnTo>
                  <a:pt x="30" y="58"/>
                </a:lnTo>
                <a:lnTo>
                  <a:pt x="30" y="58"/>
                </a:lnTo>
                <a:lnTo>
                  <a:pt x="28" y="58"/>
                </a:lnTo>
                <a:lnTo>
                  <a:pt x="28" y="56"/>
                </a:lnTo>
                <a:lnTo>
                  <a:pt x="26" y="58"/>
                </a:lnTo>
                <a:lnTo>
                  <a:pt x="24" y="58"/>
                </a:lnTo>
                <a:lnTo>
                  <a:pt x="24" y="58"/>
                </a:lnTo>
                <a:lnTo>
                  <a:pt x="24" y="56"/>
                </a:lnTo>
                <a:lnTo>
                  <a:pt x="24" y="56"/>
                </a:lnTo>
                <a:lnTo>
                  <a:pt x="24" y="56"/>
                </a:lnTo>
                <a:lnTo>
                  <a:pt x="26" y="56"/>
                </a:lnTo>
                <a:lnTo>
                  <a:pt x="26" y="56"/>
                </a:lnTo>
                <a:lnTo>
                  <a:pt x="26" y="56"/>
                </a:lnTo>
                <a:lnTo>
                  <a:pt x="26" y="56"/>
                </a:lnTo>
                <a:lnTo>
                  <a:pt x="24" y="56"/>
                </a:lnTo>
                <a:lnTo>
                  <a:pt x="22" y="56"/>
                </a:lnTo>
                <a:lnTo>
                  <a:pt x="20" y="56"/>
                </a:lnTo>
                <a:lnTo>
                  <a:pt x="20" y="56"/>
                </a:lnTo>
                <a:lnTo>
                  <a:pt x="20" y="58"/>
                </a:lnTo>
                <a:lnTo>
                  <a:pt x="20" y="58"/>
                </a:lnTo>
                <a:lnTo>
                  <a:pt x="20" y="58"/>
                </a:lnTo>
                <a:lnTo>
                  <a:pt x="20" y="58"/>
                </a:lnTo>
                <a:lnTo>
                  <a:pt x="20" y="58"/>
                </a:lnTo>
                <a:lnTo>
                  <a:pt x="20" y="56"/>
                </a:lnTo>
                <a:lnTo>
                  <a:pt x="20" y="56"/>
                </a:lnTo>
                <a:lnTo>
                  <a:pt x="20" y="56"/>
                </a:lnTo>
                <a:lnTo>
                  <a:pt x="20" y="56"/>
                </a:lnTo>
                <a:lnTo>
                  <a:pt x="20" y="56"/>
                </a:lnTo>
                <a:lnTo>
                  <a:pt x="16" y="54"/>
                </a:lnTo>
                <a:lnTo>
                  <a:pt x="14" y="54"/>
                </a:lnTo>
                <a:lnTo>
                  <a:pt x="12" y="52"/>
                </a:lnTo>
                <a:lnTo>
                  <a:pt x="12" y="52"/>
                </a:lnTo>
                <a:lnTo>
                  <a:pt x="10" y="52"/>
                </a:lnTo>
                <a:lnTo>
                  <a:pt x="10" y="52"/>
                </a:lnTo>
                <a:lnTo>
                  <a:pt x="10" y="52"/>
                </a:lnTo>
                <a:lnTo>
                  <a:pt x="8" y="52"/>
                </a:lnTo>
                <a:lnTo>
                  <a:pt x="8" y="52"/>
                </a:lnTo>
                <a:lnTo>
                  <a:pt x="6" y="52"/>
                </a:lnTo>
                <a:lnTo>
                  <a:pt x="6" y="52"/>
                </a:lnTo>
                <a:lnTo>
                  <a:pt x="6" y="52"/>
                </a:lnTo>
                <a:lnTo>
                  <a:pt x="6" y="52"/>
                </a:lnTo>
                <a:lnTo>
                  <a:pt x="6" y="52"/>
                </a:lnTo>
                <a:lnTo>
                  <a:pt x="4" y="52"/>
                </a:lnTo>
                <a:lnTo>
                  <a:pt x="4" y="52"/>
                </a:lnTo>
                <a:lnTo>
                  <a:pt x="4" y="52"/>
                </a:lnTo>
                <a:lnTo>
                  <a:pt x="4" y="52"/>
                </a:lnTo>
                <a:lnTo>
                  <a:pt x="4" y="52"/>
                </a:lnTo>
                <a:lnTo>
                  <a:pt x="4" y="50"/>
                </a:lnTo>
                <a:lnTo>
                  <a:pt x="4" y="50"/>
                </a:lnTo>
                <a:lnTo>
                  <a:pt x="4" y="50"/>
                </a:lnTo>
                <a:lnTo>
                  <a:pt x="2" y="50"/>
                </a:lnTo>
                <a:lnTo>
                  <a:pt x="2" y="50"/>
                </a:lnTo>
                <a:lnTo>
                  <a:pt x="2" y="50"/>
                </a:lnTo>
                <a:lnTo>
                  <a:pt x="0" y="48"/>
                </a:lnTo>
                <a:lnTo>
                  <a:pt x="0" y="48"/>
                </a:lnTo>
                <a:lnTo>
                  <a:pt x="0" y="48"/>
                </a:lnTo>
                <a:lnTo>
                  <a:pt x="4" y="48"/>
                </a:lnTo>
                <a:lnTo>
                  <a:pt x="4" y="48"/>
                </a:lnTo>
                <a:lnTo>
                  <a:pt x="6" y="48"/>
                </a:lnTo>
                <a:lnTo>
                  <a:pt x="6" y="48"/>
                </a:lnTo>
                <a:lnTo>
                  <a:pt x="6" y="48"/>
                </a:lnTo>
                <a:lnTo>
                  <a:pt x="6" y="46"/>
                </a:lnTo>
                <a:lnTo>
                  <a:pt x="4" y="46"/>
                </a:lnTo>
                <a:lnTo>
                  <a:pt x="4" y="46"/>
                </a:lnTo>
                <a:lnTo>
                  <a:pt x="2" y="46"/>
                </a:lnTo>
                <a:lnTo>
                  <a:pt x="2" y="46"/>
                </a:lnTo>
                <a:lnTo>
                  <a:pt x="2" y="46"/>
                </a:lnTo>
                <a:lnTo>
                  <a:pt x="2" y="44"/>
                </a:lnTo>
                <a:lnTo>
                  <a:pt x="2" y="44"/>
                </a:lnTo>
                <a:lnTo>
                  <a:pt x="2" y="44"/>
                </a:lnTo>
                <a:lnTo>
                  <a:pt x="2" y="44"/>
                </a:lnTo>
                <a:lnTo>
                  <a:pt x="2" y="44"/>
                </a:lnTo>
                <a:lnTo>
                  <a:pt x="4" y="44"/>
                </a:lnTo>
                <a:lnTo>
                  <a:pt x="6" y="44"/>
                </a:lnTo>
                <a:lnTo>
                  <a:pt x="6" y="44"/>
                </a:lnTo>
                <a:lnTo>
                  <a:pt x="6" y="44"/>
                </a:lnTo>
                <a:lnTo>
                  <a:pt x="4" y="44"/>
                </a:lnTo>
                <a:lnTo>
                  <a:pt x="4" y="44"/>
                </a:lnTo>
                <a:lnTo>
                  <a:pt x="2" y="44"/>
                </a:lnTo>
                <a:lnTo>
                  <a:pt x="0" y="44"/>
                </a:lnTo>
                <a:lnTo>
                  <a:pt x="0" y="44"/>
                </a:lnTo>
                <a:lnTo>
                  <a:pt x="0" y="44"/>
                </a:lnTo>
                <a:lnTo>
                  <a:pt x="0" y="42"/>
                </a:lnTo>
                <a:lnTo>
                  <a:pt x="0" y="42"/>
                </a:lnTo>
                <a:lnTo>
                  <a:pt x="0" y="40"/>
                </a:lnTo>
                <a:lnTo>
                  <a:pt x="0" y="40"/>
                </a:lnTo>
                <a:lnTo>
                  <a:pt x="0" y="40"/>
                </a:lnTo>
                <a:lnTo>
                  <a:pt x="2" y="40"/>
                </a:lnTo>
                <a:lnTo>
                  <a:pt x="2" y="40"/>
                </a:lnTo>
                <a:lnTo>
                  <a:pt x="2" y="40"/>
                </a:lnTo>
                <a:lnTo>
                  <a:pt x="2" y="40"/>
                </a:lnTo>
                <a:lnTo>
                  <a:pt x="2" y="40"/>
                </a:lnTo>
                <a:lnTo>
                  <a:pt x="2" y="40"/>
                </a:lnTo>
                <a:lnTo>
                  <a:pt x="4" y="38"/>
                </a:lnTo>
                <a:lnTo>
                  <a:pt x="8" y="38"/>
                </a:lnTo>
                <a:lnTo>
                  <a:pt x="10" y="38"/>
                </a:lnTo>
                <a:lnTo>
                  <a:pt x="10" y="38"/>
                </a:lnTo>
                <a:lnTo>
                  <a:pt x="10" y="38"/>
                </a:lnTo>
                <a:lnTo>
                  <a:pt x="10" y="38"/>
                </a:lnTo>
                <a:lnTo>
                  <a:pt x="12" y="40"/>
                </a:lnTo>
                <a:lnTo>
                  <a:pt x="12" y="38"/>
                </a:lnTo>
                <a:lnTo>
                  <a:pt x="12" y="38"/>
                </a:lnTo>
                <a:lnTo>
                  <a:pt x="12" y="38"/>
                </a:lnTo>
                <a:lnTo>
                  <a:pt x="12" y="38"/>
                </a:lnTo>
                <a:lnTo>
                  <a:pt x="14" y="38"/>
                </a:lnTo>
                <a:lnTo>
                  <a:pt x="14" y="38"/>
                </a:lnTo>
                <a:lnTo>
                  <a:pt x="14" y="38"/>
                </a:lnTo>
                <a:lnTo>
                  <a:pt x="14" y="38"/>
                </a:lnTo>
                <a:lnTo>
                  <a:pt x="16" y="38"/>
                </a:lnTo>
                <a:lnTo>
                  <a:pt x="14" y="38"/>
                </a:lnTo>
                <a:lnTo>
                  <a:pt x="14" y="36"/>
                </a:lnTo>
                <a:lnTo>
                  <a:pt x="16" y="36"/>
                </a:lnTo>
                <a:lnTo>
                  <a:pt x="16" y="36"/>
                </a:lnTo>
                <a:lnTo>
                  <a:pt x="16" y="36"/>
                </a:lnTo>
                <a:lnTo>
                  <a:pt x="18" y="36"/>
                </a:lnTo>
                <a:lnTo>
                  <a:pt x="20" y="36"/>
                </a:lnTo>
                <a:lnTo>
                  <a:pt x="20" y="36"/>
                </a:lnTo>
                <a:lnTo>
                  <a:pt x="22" y="36"/>
                </a:lnTo>
                <a:lnTo>
                  <a:pt x="24" y="38"/>
                </a:lnTo>
                <a:lnTo>
                  <a:pt x="24" y="40"/>
                </a:lnTo>
                <a:lnTo>
                  <a:pt x="26" y="40"/>
                </a:lnTo>
                <a:lnTo>
                  <a:pt x="26" y="42"/>
                </a:lnTo>
                <a:lnTo>
                  <a:pt x="26" y="42"/>
                </a:lnTo>
                <a:lnTo>
                  <a:pt x="30" y="40"/>
                </a:lnTo>
                <a:lnTo>
                  <a:pt x="30" y="38"/>
                </a:lnTo>
                <a:lnTo>
                  <a:pt x="32" y="38"/>
                </a:lnTo>
                <a:lnTo>
                  <a:pt x="32" y="38"/>
                </a:lnTo>
                <a:lnTo>
                  <a:pt x="34" y="40"/>
                </a:lnTo>
                <a:lnTo>
                  <a:pt x="34" y="40"/>
                </a:lnTo>
                <a:lnTo>
                  <a:pt x="36" y="42"/>
                </a:lnTo>
                <a:lnTo>
                  <a:pt x="36" y="40"/>
                </a:lnTo>
                <a:lnTo>
                  <a:pt x="36" y="40"/>
                </a:lnTo>
                <a:lnTo>
                  <a:pt x="36" y="40"/>
                </a:lnTo>
                <a:lnTo>
                  <a:pt x="34" y="40"/>
                </a:lnTo>
                <a:lnTo>
                  <a:pt x="36" y="38"/>
                </a:lnTo>
                <a:lnTo>
                  <a:pt x="36" y="38"/>
                </a:lnTo>
                <a:lnTo>
                  <a:pt x="38" y="38"/>
                </a:lnTo>
                <a:lnTo>
                  <a:pt x="38" y="38"/>
                </a:lnTo>
                <a:lnTo>
                  <a:pt x="36" y="38"/>
                </a:lnTo>
                <a:lnTo>
                  <a:pt x="38" y="40"/>
                </a:lnTo>
                <a:lnTo>
                  <a:pt x="38" y="40"/>
                </a:lnTo>
                <a:lnTo>
                  <a:pt x="38" y="40"/>
                </a:lnTo>
                <a:lnTo>
                  <a:pt x="38" y="40"/>
                </a:lnTo>
                <a:lnTo>
                  <a:pt x="38" y="40"/>
                </a:lnTo>
                <a:lnTo>
                  <a:pt x="40" y="40"/>
                </a:lnTo>
                <a:lnTo>
                  <a:pt x="40" y="40"/>
                </a:lnTo>
                <a:lnTo>
                  <a:pt x="40" y="40"/>
                </a:lnTo>
                <a:lnTo>
                  <a:pt x="42" y="40"/>
                </a:lnTo>
                <a:lnTo>
                  <a:pt x="42" y="40"/>
                </a:lnTo>
                <a:lnTo>
                  <a:pt x="44" y="40"/>
                </a:lnTo>
                <a:lnTo>
                  <a:pt x="42" y="38"/>
                </a:lnTo>
                <a:lnTo>
                  <a:pt x="42" y="38"/>
                </a:lnTo>
                <a:lnTo>
                  <a:pt x="40" y="38"/>
                </a:lnTo>
                <a:lnTo>
                  <a:pt x="40" y="36"/>
                </a:lnTo>
                <a:lnTo>
                  <a:pt x="40" y="36"/>
                </a:lnTo>
                <a:lnTo>
                  <a:pt x="40" y="34"/>
                </a:lnTo>
                <a:lnTo>
                  <a:pt x="40" y="34"/>
                </a:lnTo>
                <a:lnTo>
                  <a:pt x="40" y="34"/>
                </a:lnTo>
                <a:lnTo>
                  <a:pt x="40" y="32"/>
                </a:lnTo>
                <a:lnTo>
                  <a:pt x="40" y="32"/>
                </a:lnTo>
                <a:lnTo>
                  <a:pt x="40" y="30"/>
                </a:lnTo>
                <a:lnTo>
                  <a:pt x="40" y="28"/>
                </a:lnTo>
                <a:lnTo>
                  <a:pt x="40" y="28"/>
                </a:lnTo>
                <a:lnTo>
                  <a:pt x="38" y="28"/>
                </a:lnTo>
                <a:lnTo>
                  <a:pt x="38" y="28"/>
                </a:lnTo>
                <a:lnTo>
                  <a:pt x="38" y="28"/>
                </a:lnTo>
                <a:lnTo>
                  <a:pt x="38" y="26"/>
                </a:lnTo>
                <a:lnTo>
                  <a:pt x="38" y="24"/>
                </a:lnTo>
                <a:lnTo>
                  <a:pt x="38" y="24"/>
                </a:lnTo>
                <a:lnTo>
                  <a:pt x="38" y="22"/>
                </a:lnTo>
                <a:lnTo>
                  <a:pt x="36" y="22"/>
                </a:lnTo>
                <a:lnTo>
                  <a:pt x="36" y="22"/>
                </a:lnTo>
                <a:lnTo>
                  <a:pt x="36" y="22"/>
                </a:lnTo>
                <a:lnTo>
                  <a:pt x="36" y="22"/>
                </a:lnTo>
                <a:lnTo>
                  <a:pt x="36" y="22"/>
                </a:lnTo>
                <a:lnTo>
                  <a:pt x="38" y="22"/>
                </a:lnTo>
                <a:lnTo>
                  <a:pt x="38" y="22"/>
                </a:lnTo>
                <a:lnTo>
                  <a:pt x="40" y="22"/>
                </a:lnTo>
                <a:lnTo>
                  <a:pt x="40" y="22"/>
                </a:lnTo>
                <a:lnTo>
                  <a:pt x="42" y="22"/>
                </a:lnTo>
                <a:lnTo>
                  <a:pt x="42" y="22"/>
                </a:lnTo>
                <a:lnTo>
                  <a:pt x="42" y="22"/>
                </a:lnTo>
                <a:lnTo>
                  <a:pt x="42" y="22"/>
                </a:lnTo>
                <a:lnTo>
                  <a:pt x="44" y="22"/>
                </a:lnTo>
                <a:lnTo>
                  <a:pt x="44" y="22"/>
                </a:lnTo>
                <a:lnTo>
                  <a:pt x="44" y="22"/>
                </a:lnTo>
                <a:lnTo>
                  <a:pt x="44" y="22"/>
                </a:lnTo>
                <a:lnTo>
                  <a:pt x="46" y="22"/>
                </a:lnTo>
                <a:lnTo>
                  <a:pt x="46" y="24"/>
                </a:lnTo>
                <a:lnTo>
                  <a:pt x="44" y="24"/>
                </a:lnTo>
                <a:lnTo>
                  <a:pt x="44" y="24"/>
                </a:lnTo>
                <a:lnTo>
                  <a:pt x="44" y="24"/>
                </a:lnTo>
                <a:lnTo>
                  <a:pt x="44" y="24"/>
                </a:lnTo>
                <a:lnTo>
                  <a:pt x="44" y="26"/>
                </a:lnTo>
                <a:lnTo>
                  <a:pt x="44" y="26"/>
                </a:lnTo>
                <a:lnTo>
                  <a:pt x="46" y="26"/>
                </a:lnTo>
                <a:lnTo>
                  <a:pt x="46" y="28"/>
                </a:lnTo>
                <a:lnTo>
                  <a:pt x="48" y="26"/>
                </a:lnTo>
                <a:lnTo>
                  <a:pt x="48" y="26"/>
                </a:lnTo>
                <a:lnTo>
                  <a:pt x="50" y="26"/>
                </a:lnTo>
                <a:lnTo>
                  <a:pt x="50" y="28"/>
                </a:lnTo>
                <a:lnTo>
                  <a:pt x="50" y="28"/>
                </a:lnTo>
                <a:lnTo>
                  <a:pt x="50" y="28"/>
                </a:lnTo>
                <a:lnTo>
                  <a:pt x="52" y="28"/>
                </a:lnTo>
                <a:lnTo>
                  <a:pt x="52" y="28"/>
                </a:lnTo>
                <a:lnTo>
                  <a:pt x="54" y="28"/>
                </a:lnTo>
                <a:lnTo>
                  <a:pt x="54" y="28"/>
                </a:lnTo>
                <a:lnTo>
                  <a:pt x="56" y="28"/>
                </a:lnTo>
                <a:lnTo>
                  <a:pt x="56" y="28"/>
                </a:lnTo>
                <a:lnTo>
                  <a:pt x="58" y="28"/>
                </a:lnTo>
                <a:lnTo>
                  <a:pt x="58" y="28"/>
                </a:lnTo>
                <a:lnTo>
                  <a:pt x="60" y="28"/>
                </a:lnTo>
                <a:lnTo>
                  <a:pt x="60" y="28"/>
                </a:lnTo>
                <a:lnTo>
                  <a:pt x="60" y="28"/>
                </a:lnTo>
                <a:lnTo>
                  <a:pt x="60" y="28"/>
                </a:lnTo>
                <a:lnTo>
                  <a:pt x="62" y="28"/>
                </a:lnTo>
                <a:lnTo>
                  <a:pt x="62" y="28"/>
                </a:lnTo>
                <a:lnTo>
                  <a:pt x="62" y="26"/>
                </a:lnTo>
                <a:lnTo>
                  <a:pt x="62" y="26"/>
                </a:lnTo>
                <a:lnTo>
                  <a:pt x="64" y="26"/>
                </a:lnTo>
                <a:lnTo>
                  <a:pt x="64" y="26"/>
                </a:lnTo>
                <a:lnTo>
                  <a:pt x="64" y="26"/>
                </a:lnTo>
                <a:lnTo>
                  <a:pt x="64" y="26"/>
                </a:lnTo>
                <a:lnTo>
                  <a:pt x="66" y="26"/>
                </a:lnTo>
                <a:lnTo>
                  <a:pt x="66" y="26"/>
                </a:lnTo>
                <a:lnTo>
                  <a:pt x="66" y="26"/>
                </a:lnTo>
                <a:lnTo>
                  <a:pt x="68" y="26"/>
                </a:lnTo>
                <a:lnTo>
                  <a:pt x="66" y="26"/>
                </a:lnTo>
                <a:lnTo>
                  <a:pt x="66" y="26"/>
                </a:lnTo>
                <a:lnTo>
                  <a:pt x="66" y="26"/>
                </a:lnTo>
                <a:lnTo>
                  <a:pt x="64" y="26"/>
                </a:lnTo>
                <a:lnTo>
                  <a:pt x="64" y="26"/>
                </a:lnTo>
                <a:lnTo>
                  <a:pt x="62" y="26"/>
                </a:lnTo>
                <a:lnTo>
                  <a:pt x="62" y="26"/>
                </a:lnTo>
                <a:lnTo>
                  <a:pt x="62" y="24"/>
                </a:lnTo>
                <a:lnTo>
                  <a:pt x="64" y="22"/>
                </a:lnTo>
                <a:lnTo>
                  <a:pt x="64" y="22"/>
                </a:lnTo>
                <a:lnTo>
                  <a:pt x="64" y="22"/>
                </a:lnTo>
                <a:lnTo>
                  <a:pt x="64" y="22"/>
                </a:lnTo>
                <a:lnTo>
                  <a:pt x="64" y="22"/>
                </a:lnTo>
                <a:lnTo>
                  <a:pt x="66" y="20"/>
                </a:lnTo>
                <a:lnTo>
                  <a:pt x="68" y="20"/>
                </a:lnTo>
                <a:lnTo>
                  <a:pt x="68" y="20"/>
                </a:lnTo>
                <a:lnTo>
                  <a:pt x="70" y="20"/>
                </a:lnTo>
                <a:lnTo>
                  <a:pt x="70" y="20"/>
                </a:lnTo>
                <a:lnTo>
                  <a:pt x="70" y="20"/>
                </a:lnTo>
                <a:lnTo>
                  <a:pt x="74" y="18"/>
                </a:lnTo>
                <a:lnTo>
                  <a:pt x="76" y="18"/>
                </a:lnTo>
                <a:lnTo>
                  <a:pt x="76" y="18"/>
                </a:lnTo>
                <a:lnTo>
                  <a:pt x="78" y="16"/>
                </a:lnTo>
                <a:lnTo>
                  <a:pt x="78" y="16"/>
                </a:lnTo>
                <a:lnTo>
                  <a:pt x="80" y="16"/>
                </a:lnTo>
                <a:lnTo>
                  <a:pt x="80" y="16"/>
                </a:lnTo>
                <a:lnTo>
                  <a:pt x="80" y="14"/>
                </a:lnTo>
                <a:lnTo>
                  <a:pt x="80" y="12"/>
                </a:lnTo>
                <a:lnTo>
                  <a:pt x="80" y="12"/>
                </a:lnTo>
                <a:lnTo>
                  <a:pt x="82" y="12"/>
                </a:lnTo>
                <a:lnTo>
                  <a:pt x="82" y="12"/>
                </a:lnTo>
                <a:lnTo>
                  <a:pt x="80" y="10"/>
                </a:lnTo>
                <a:lnTo>
                  <a:pt x="80" y="8"/>
                </a:lnTo>
                <a:lnTo>
                  <a:pt x="80" y="6"/>
                </a:lnTo>
                <a:lnTo>
                  <a:pt x="80" y="6"/>
                </a:lnTo>
                <a:lnTo>
                  <a:pt x="82" y="4"/>
                </a:lnTo>
                <a:lnTo>
                  <a:pt x="82" y="4"/>
                </a:lnTo>
                <a:lnTo>
                  <a:pt x="82" y="2"/>
                </a:lnTo>
                <a:lnTo>
                  <a:pt x="84" y="2"/>
                </a:lnTo>
                <a:lnTo>
                  <a:pt x="84" y="2"/>
                </a:lnTo>
                <a:lnTo>
                  <a:pt x="86" y="2"/>
                </a:lnTo>
                <a:lnTo>
                  <a:pt x="90" y="0"/>
                </a:lnTo>
                <a:lnTo>
                  <a:pt x="90" y="0"/>
                </a:lnTo>
                <a:lnTo>
                  <a:pt x="92" y="0"/>
                </a:lnTo>
                <a:lnTo>
                  <a:pt x="92" y="0"/>
                </a:lnTo>
                <a:lnTo>
                  <a:pt x="92" y="0"/>
                </a:lnTo>
                <a:lnTo>
                  <a:pt x="92" y="0"/>
                </a:lnTo>
                <a:lnTo>
                  <a:pt x="94" y="0"/>
                </a:lnTo>
                <a:close/>
                <a:moveTo>
                  <a:pt x="186" y="136"/>
                </a:moveTo>
                <a:lnTo>
                  <a:pt x="186" y="136"/>
                </a:lnTo>
                <a:lnTo>
                  <a:pt x="188" y="138"/>
                </a:lnTo>
                <a:lnTo>
                  <a:pt x="188" y="138"/>
                </a:lnTo>
                <a:lnTo>
                  <a:pt x="188" y="138"/>
                </a:lnTo>
                <a:lnTo>
                  <a:pt x="188" y="138"/>
                </a:lnTo>
                <a:lnTo>
                  <a:pt x="188" y="138"/>
                </a:lnTo>
                <a:lnTo>
                  <a:pt x="188" y="138"/>
                </a:lnTo>
                <a:lnTo>
                  <a:pt x="188" y="138"/>
                </a:lnTo>
                <a:lnTo>
                  <a:pt x="188" y="138"/>
                </a:lnTo>
                <a:lnTo>
                  <a:pt x="188" y="138"/>
                </a:lnTo>
                <a:lnTo>
                  <a:pt x="188" y="144"/>
                </a:lnTo>
                <a:lnTo>
                  <a:pt x="188" y="144"/>
                </a:lnTo>
                <a:lnTo>
                  <a:pt x="188" y="146"/>
                </a:lnTo>
                <a:lnTo>
                  <a:pt x="188" y="148"/>
                </a:lnTo>
                <a:lnTo>
                  <a:pt x="188" y="148"/>
                </a:lnTo>
                <a:lnTo>
                  <a:pt x="186" y="148"/>
                </a:lnTo>
                <a:lnTo>
                  <a:pt x="186" y="150"/>
                </a:lnTo>
                <a:lnTo>
                  <a:pt x="186" y="150"/>
                </a:lnTo>
                <a:lnTo>
                  <a:pt x="186" y="150"/>
                </a:lnTo>
                <a:lnTo>
                  <a:pt x="186" y="152"/>
                </a:lnTo>
                <a:lnTo>
                  <a:pt x="186" y="154"/>
                </a:lnTo>
                <a:lnTo>
                  <a:pt x="186" y="154"/>
                </a:lnTo>
                <a:lnTo>
                  <a:pt x="186" y="156"/>
                </a:lnTo>
                <a:lnTo>
                  <a:pt x="186" y="156"/>
                </a:lnTo>
                <a:lnTo>
                  <a:pt x="186" y="158"/>
                </a:lnTo>
                <a:lnTo>
                  <a:pt x="184" y="158"/>
                </a:lnTo>
                <a:lnTo>
                  <a:pt x="184" y="158"/>
                </a:lnTo>
                <a:lnTo>
                  <a:pt x="184" y="158"/>
                </a:lnTo>
                <a:lnTo>
                  <a:pt x="184" y="156"/>
                </a:lnTo>
                <a:lnTo>
                  <a:pt x="182" y="156"/>
                </a:lnTo>
                <a:lnTo>
                  <a:pt x="180" y="156"/>
                </a:lnTo>
                <a:lnTo>
                  <a:pt x="180" y="156"/>
                </a:lnTo>
                <a:lnTo>
                  <a:pt x="178" y="154"/>
                </a:lnTo>
                <a:lnTo>
                  <a:pt x="178" y="154"/>
                </a:lnTo>
                <a:lnTo>
                  <a:pt x="180" y="154"/>
                </a:lnTo>
                <a:lnTo>
                  <a:pt x="180" y="154"/>
                </a:lnTo>
                <a:lnTo>
                  <a:pt x="180" y="152"/>
                </a:lnTo>
                <a:lnTo>
                  <a:pt x="180" y="152"/>
                </a:lnTo>
                <a:lnTo>
                  <a:pt x="180" y="152"/>
                </a:lnTo>
                <a:lnTo>
                  <a:pt x="178" y="152"/>
                </a:lnTo>
                <a:lnTo>
                  <a:pt x="178" y="152"/>
                </a:lnTo>
                <a:lnTo>
                  <a:pt x="178" y="152"/>
                </a:lnTo>
                <a:lnTo>
                  <a:pt x="178" y="150"/>
                </a:lnTo>
                <a:lnTo>
                  <a:pt x="178" y="150"/>
                </a:lnTo>
                <a:lnTo>
                  <a:pt x="178" y="150"/>
                </a:lnTo>
                <a:lnTo>
                  <a:pt x="178" y="148"/>
                </a:lnTo>
                <a:lnTo>
                  <a:pt x="178" y="148"/>
                </a:lnTo>
                <a:lnTo>
                  <a:pt x="178" y="148"/>
                </a:lnTo>
                <a:lnTo>
                  <a:pt x="178" y="148"/>
                </a:lnTo>
                <a:lnTo>
                  <a:pt x="176" y="150"/>
                </a:lnTo>
                <a:lnTo>
                  <a:pt x="176" y="148"/>
                </a:lnTo>
                <a:lnTo>
                  <a:pt x="176" y="148"/>
                </a:lnTo>
                <a:lnTo>
                  <a:pt x="176" y="148"/>
                </a:lnTo>
                <a:lnTo>
                  <a:pt x="176" y="148"/>
                </a:lnTo>
                <a:lnTo>
                  <a:pt x="176" y="148"/>
                </a:lnTo>
                <a:lnTo>
                  <a:pt x="178" y="146"/>
                </a:lnTo>
                <a:lnTo>
                  <a:pt x="178" y="146"/>
                </a:lnTo>
                <a:lnTo>
                  <a:pt x="176" y="146"/>
                </a:lnTo>
                <a:lnTo>
                  <a:pt x="176" y="146"/>
                </a:lnTo>
                <a:lnTo>
                  <a:pt x="176" y="144"/>
                </a:lnTo>
                <a:lnTo>
                  <a:pt x="176" y="144"/>
                </a:lnTo>
                <a:lnTo>
                  <a:pt x="176" y="144"/>
                </a:lnTo>
                <a:lnTo>
                  <a:pt x="176" y="144"/>
                </a:lnTo>
                <a:lnTo>
                  <a:pt x="178" y="144"/>
                </a:lnTo>
                <a:lnTo>
                  <a:pt x="176" y="142"/>
                </a:lnTo>
                <a:lnTo>
                  <a:pt x="176" y="142"/>
                </a:lnTo>
                <a:lnTo>
                  <a:pt x="176" y="142"/>
                </a:lnTo>
                <a:lnTo>
                  <a:pt x="176" y="142"/>
                </a:lnTo>
                <a:lnTo>
                  <a:pt x="176" y="140"/>
                </a:lnTo>
                <a:lnTo>
                  <a:pt x="178" y="138"/>
                </a:lnTo>
                <a:lnTo>
                  <a:pt x="180" y="138"/>
                </a:lnTo>
                <a:lnTo>
                  <a:pt x="182" y="136"/>
                </a:lnTo>
                <a:lnTo>
                  <a:pt x="182" y="136"/>
                </a:lnTo>
                <a:lnTo>
                  <a:pt x="182" y="136"/>
                </a:lnTo>
                <a:lnTo>
                  <a:pt x="182" y="136"/>
                </a:lnTo>
                <a:lnTo>
                  <a:pt x="184" y="136"/>
                </a:lnTo>
                <a:lnTo>
                  <a:pt x="184" y="136"/>
                </a:lnTo>
                <a:lnTo>
                  <a:pt x="184" y="136"/>
                </a:lnTo>
                <a:lnTo>
                  <a:pt x="186" y="136"/>
                </a:lnTo>
                <a:lnTo>
                  <a:pt x="186" y="136"/>
                </a:lnTo>
                <a:lnTo>
                  <a:pt x="186" y="134"/>
                </a:lnTo>
                <a:lnTo>
                  <a:pt x="186" y="134"/>
                </a:lnTo>
                <a:lnTo>
                  <a:pt x="186" y="132"/>
                </a:lnTo>
                <a:lnTo>
                  <a:pt x="186" y="130"/>
                </a:lnTo>
                <a:lnTo>
                  <a:pt x="186" y="130"/>
                </a:lnTo>
                <a:lnTo>
                  <a:pt x="186" y="132"/>
                </a:lnTo>
                <a:lnTo>
                  <a:pt x="188" y="134"/>
                </a:lnTo>
                <a:lnTo>
                  <a:pt x="188" y="134"/>
                </a:lnTo>
                <a:lnTo>
                  <a:pt x="188" y="136"/>
                </a:lnTo>
                <a:lnTo>
                  <a:pt x="186" y="13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1" name="Freeform 197"/>
          <p:cNvSpPr>
            <a:spLocks noEditPoints="1"/>
          </p:cNvSpPr>
          <p:nvPr/>
        </p:nvSpPr>
        <p:spPr bwMode="auto">
          <a:xfrm>
            <a:off x="419100" y="4059238"/>
            <a:ext cx="8293100" cy="79375"/>
          </a:xfrm>
          <a:custGeom>
            <a:avLst/>
            <a:gdLst/>
            <a:ahLst/>
            <a:cxnLst>
              <a:cxn ang="0">
                <a:pos x="5200" y="26"/>
              </a:cxn>
              <a:cxn ang="0">
                <a:pos x="5200" y="24"/>
              </a:cxn>
              <a:cxn ang="0">
                <a:pos x="5202" y="24"/>
              </a:cxn>
              <a:cxn ang="0">
                <a:pos x="5202" y="26"/>
              </a:cxn>
              <a:cxn ang="0">
                <a:pos x="5206" y="32"/>
              </a:cxn>
              <a:cxn ang="0">
                <a:pos x="5206" y="30"/>
              </a:cxn>
              <a:cxn ang="0">
                <a:pos x="5206" y="30"/>
              </a:cxn>
              <a:cxn ang="0">
                <a:pos x="5206" y="32"/>
              </a:cxn>
              <a:cxn ang="0">
                <a:pos x="5198" y="24"/>
              </a:cxn>
              <a:cxn ang="0">
                <a:pos x="5198" y="28"/>
              </a:cxn>
              <a:cxn ang="0">
                <a:pos x="5196" y="32"/>
              </a:cxn>
              <a:cxn ang="0">
                <a:pos x="5192" y="32"/>
              </a:cxn>
              <a:cxn ang="0">
                <a:pos x="5190" y="34"/>
              </a:cxn>
              <a:cxn ang="0">
                <a:pos x="5186" y="34"/>
              </a:cxn>
              <a:cxn ang="0">
                <a:pos x="5180" y="34"/>
              </a:cxn>
              <a:cxn ang="0">
                <a:pos x="5176" y="30"/>
              </a:cxn>
              <a:cxn ang="0">
                <a:pos x="5178" y="28"/>
              </a:cxn>
              <a:cxn ang="0">
                <a:pos x="5180" y="24"/>
              </a:cxn>
              <a:cxn ang="0">
                <a:pos x="5188" y="20"/>
              </a:cxn>
              <a:cxn ang="0">
                <a:pos x="5192" y="20"/>
              </a:cxn>
              <a:cxn ang="0">
                <a:pos x="5194" y="20"/>
              </a:cxn>
              <a:cxn ang="0">
                <a:pos x="2" y="14"/>
              </a:cxn>
              <a:cxn ang="0">
                <a:pos x="0" y="10"/>
              </a:cxn>
              <a:cxn ang="0">
                <a:pos x="2" y="10"/>
              </a:cxn>
              <a:cxn ang="0">
                <a:pos x="2" y="14"/>
              </a:cxn>
              <a:cxn ang="0">
                <a:pos x="5190" y="48"/>
              </a:cxn>
              <a:cxn ang="0">
                <a:pos x="5188" y="48"/>
              </a:cxn>
              <a:cxn ang="0">
                <a:pos x="5186" y="48"/>
              </a:cxn>
              <a:cxn ang="0">
                <a:pos x="5184" y="50"/>
              </a:cxn>
              <a:cxn ang="0">
                <a:pos x="5182" y="50"/>
              </a:cxn>
              <a:cxn ang="0">
                <a:pos x="5186" y="48"/>
              </a:cxn>
              <a:cxn ang="0">
                <a:pos x="5188" y="46"/>
              </a:cxn>
              <a:cxn ang="0">
                <a:pos x="5220" y="14"/>
              </a:cxn>
              <a:cxn ang="0">
                <a:pos x="5220" y="12"/>
              </a:cxn>
              <a:cxn ang="0">
                <a:pos x="5220" y="14"/>
              </a:cxn>
              <a:cxn ang="0">
                <a:pos x="5206" y="6"/>
              </a:cxn>
              <a:cxn ang="0">
                <a:pos x="5208" y="6"/>
              </a:cxn>
              <a:cxn ang="0">
                <a:pos x="5214" y="4"/>
              </a:cxn>
              <a:cxn ang="0">
                <a:pos x="5216" y="2"/>
              </a:cxn>
              <a:cxn ang="0">
                <a:pos x="5222" y="0"/>
              </a:cxn>
              <a:cxn ang="0">
                <a:pos x="5224" y="0"/>
              </a:cxn>
              <a:cxn ang="0">
                <a:pos x="5220" y="4"/>
              </a:cxn>
              <a:cxn ang="0">
                <a:pos x="5216" y="8"/>
              </a:cxn>
              <a:cxn ang="0">
                <a:pos x="5216" y="10"/>
              </a:cxn>
              <a:cxn ang="0">
                <a:pos x="5218" y="8"/>
              </a:cxn>
              <a:cxn ang="0">
                <a:pos x="5222" y="6"/>
              </a:cxn>
              <a:cxn ang="0">
                <a:pos x="5220" y="6"/>
              </a:cxn>
              <a:cxn ang="0">
                <a:pos x="5220" y="10"/>
              </a:cxn>
              <a:cxn ang="0">
                <a:pos x="5218" y="10"/>
              </a:cxn>
              <a:cxn ang="0">
                <a:pos x="5216" y="10"/>
              </a:cxn>
              <a:cxn ang="0">
                <a:pos x="5212" y="10"/>
              </a:cxn>
              <a:cxn ang="0">
                <a:pos x="5210" y="10"/>
              </a:cxn>
              <a:cxn ang="0">
                <a:pos x="5208" y="12"/>
              </a:cxn>
              <a:cxn ang="0">
                <a:pos x="5206" y="12"/>
              </a:cxn>
              <a:cxn ang="0">
                <a:pos x="5204" y="14"/>
              </a:cxn>
              <a:cxn ang="0">
                <a:pos x="5202" y="14"/>
              </a:cxn>
              <a:cxn ang="0">
                <a:pos x="5202" y="12"/>
              </a:cxn>
              <a:cxn ang="0">
                <a:pos x="5200" y="10"/>
              </a:cxn>
              <a:cxn ang="0">
                <a:pos x="5204" y="8"/>
              </a:cxn>
            </a:cxnLst>
            <a:rect l="0" t="0" r="r" b="b"/>
            <a:pathLst>
              <a:path w="5224" h="50">
                <a:moveTo>
                  <a:pt x="5200" y="26"/>
                </a:moveTo>
                <a:lnTo>
                  <a:pt x="5200" y="26"/>
                </a:lnTo>
                <a:lnTo>
                  <a:pt x="5200" y="26"/>
                </a:lnTo>
                <a:lnTo>
                  <a:pt x="5200" y="26"/>
                </a:lnTo>
                <a:lnTo>
                  <a:pt x="5200" y="24"/>
                </a:lnTo>
                <a:lnTo>
                  <a:pt x="5200" y="24"/>
                </a:lnTo>
                <a:lnTo>
                  <a:pt x="5200" y="24"/>
                </a:lnTo>
                <a:lnTo>
                  <a:pt x="5200" y="24"/>
                </a:lnTo>
                <a:lnTo>
                  <a:pt x="5200" y="24"/>
                </a:lnTo>
                <a:lnTo>
                  <a:pt x="5200" y="24"/>
                </a:lnTo>
                <a:lnTo>
                  <a:pt x="5202" y="24"/>
                </a:lnTo>
                <a:lnTo>
                  <a:pt x="5202" y="24"/>
                </a:lnTo>
                <a:lnTo>
                  <a:pt x="5202" y="26"/>
                </a:lnTo>
                <a:lnTo>
                  <a:pt x="5202" y="26"/>
                </a:lnTo>
                <a:lnTo>
                  <a:pt x="5202" y="26"/>
                </a:lnTo>
                <a:lnTo>
                  <a:pt x="5202" y="26"/>
                </a:lnTo>
                <a:lnTo>
                  <a:pt x="5200" y="26"/>
                </a:lnTo>
                <a:lnTo>
                  <a:pt x="5200" y="26"/>
                </a:lnTo>
                <a:close/>
                <a:moveTo>
                  <a:pt x="5206" y="32"/>
                </a:moveTo>
                <a:lnTo>
                  <a:pt x="5206" y="32"/>
                </a:lnTo>
                <a:lnTo>
                  <a:pt x="5206" y="32"/>
                </a:lnTo>
                <a:lnTo>
                  <a:pt x="5206" y="32"/>
                </a:lnTo>
                <a:lnTo>
                  <a:pt x="5206" y="30"/>
                </a:lnTo>
                <a:lnTo>
                  <a:pt x="5206" y="30"/>
                </a:lnTo>
                <a:lnTo>
                  <a:pt x="5206" y="30"/>
                </a:lnTo>
                <a:lnTo>
                  <a:pt x="5206" y="30"/>
                </a:lnTo>
                <a:lnTo>
                  <a:pt x="5206" y="30"/>
                </a:lnTo>
                <a:lnTo>
                  <a:pt x="5206" y="30"/>
                </a:lnTo>
                <a:lnTo>
                  <a:pt x="5208" y="30"/>
                </a:lnTo>
                <a:lnTo>
                  <a:pt x="5206" y="32"/>
                </a:lnTo>
                <a:lnTo>
                  <a:pt x="5206" y="32"/>
                </a:lnTo>
                <a:lnTo>
                  <a:pt x="5206" y="32"/>
                </a:lnTo>
                <a:close/>
                <a:moveTo>
                  <a:pt x="5194" y="20"/>
                </a:moveTo>
                <a:lnTo>
                  <a:pt x="5194" y="22"/>
                </a:lnTo>
                <a:lnTo>
                  <a:pt x="5196" y="22"/>
                </a:lnTo>
                <a:lnTo>
                  <a:pt x="5198" y="24"/>
                </a:lnTo>
                <a:lnTo>
                  <a:pt x="5198" y="24"/>
                </a:lnTo>
                <a:lnTo>
                  <a:pt x="5198" y="26"/>
                </a:lnTo>
                <a:lnTo>
                  <a:pt x="5198" y="26"/>
                </a:lnTo>
                <a:lnTo>
                  <a:pt x="5198" y="28"/>
                </a:lnTo>
                <a:lnTo>
                  <a:pt x="5198" y="30"/>
                </a:lnTo>
                <a:lnTo>
                  <a:pt x="5198" y="32"/>
                </a:lnTo>
                <a:lnTo>
                  <a:pt x="5198" y="32"/>
                </a:lnTo>
                <a:lnTo>
                  <a:pt x="5196" y="32"/>
                </a:lnTo>
                <a:lnTo>
                  <a:pt x="5196" y="32"/>
                </a:lnTo>
                <a:lnTo>
                  <a:pt x="5196" y="32"/>
                </a:lnTo>
                <a:lnTo>
                  <a:pt x="5194" y="32"/>
                </a:lnTo>
                <a:lnTo>
                  <a:pt x="5192" y="32"/>
                </a:lnTo>
                <a:lnTo>
                  <a:pt x="5192" y="32"/>
                </a:lnTo>
                <a:lnTo>
                  <a:pt x="5190" y="32"/>
                </a:lnTo>
                <a:lnTo>
                  <a:pt x="5190" y="34"/>
                </a:lnTo>
                <a:lnTo>
                  <a:pt x="5190" y="34"/>
                </a:lnTo>
                <a:lnTo>
                  <a:pt x="5190" y="34"/>
                </a:lnTo>
                <a:lnTo>
                  <a:pt x="5190" y="34"/>
                </a:lnTo>
                <a:lnTo>
                  <a:pt x="5188" y="34"/>
                </a:lnTo>
                <a:lnTo>
                  <a:pt x="5186" y="34"/>
                </a:lnTo>
                <a:lnTo>
                  <a:pt x="5186" y="34"/>
                </a:lnTo>
                <a:lnTo>
                  <a:pt x="5184" y="34"/>
                </a:lnTo>
                <a:lnTo>
                  <a:pt x="5182" y="34"/>
                </a:lnTo>
                <a:lnTo>
                  <a:pt x="5180" y="34"/>
                </a:lnTo>
                <a:lnTo>
                  <a:pt x="5180" y="34"/>
                </a:lnTo>
                <a:lnTo>
                  <a:pt x="5178" y="32"/>
                </a:lnTo>
                <a:lnTo>
                  <a:pt x="5178" y="32"/>
                </a:lnTo>
                <a:lnTo>
                  <a:pt x="5176" y="30"/>
                </a:lnTo>
                <a:lnTo>
                  <a:pt x="5176" y="30"/>
                </a:lnTo>
                <a:lnTo>
                  <a:pt x="5178" y="30"/>
                </a:lnTo>
                <a:lnTo>
                  <a:pt x="5178" y="28"/>
                </a:lnTo>
                <a:lnTo>
                  <a:pt x="5178" y="28"/>
                </a:lnTo>
                <a:lnTo>
                  <a:pt x="5180" y="28"/>
                </a:lnTo>
                <a:lnTo>
                  <a:pt x="5180" y="26"/>
                </a:lnTo>
                <a:lnTo>
                  <a:pt x="5180" y="26"/>
                </a:lnTo>
                <a:lnTo>
                  <a:pt x="5180" y="24"/>
                </a:lnTo>
                <a:lnTo>
                  <a:pt x="5180" y="24"/>
                </a:lnTo>
                <a:lnTo>
                  <a:pt x="5182" y="22"/>
                </a:lnTo>
                <a:lnTo>
                  <a:pt x="5184" y="22"/>
                </a:lnTo>
                <a:lnTo>
                  <a:pt x="5188" y="20"/>
                </a:lnTo>
                <a:lnTo>
                  <a:pt x="5188" y="20"/>
                </a:lnTo>
                <a:lnTo>
                  <a:pt x="5188" y="20"/>
                </a:lnTo>
                <a:lnTo>
                  <a:pt x="5190" y="20"/>
                </a:lnTo>
                <a:lnTo>
                  <a:pt x="5192" y="20"/>
                </a:lnTo>
                <a:lnTo>
                  <a:pt x="5192" y="20"/>
                </a:lnTo>
                <a:lnTo>
                  <a:pt x="5194" y="20"/>
                </a:lnTo>
                <a:lnTo>
                  <a:pt x="5194" y="18"/>
                </a:lnTo>
                <a:lnTo>
                  <a:pt x="5194" y="20"/>
                </a:lnTo>
                <a:lnTo>
                  <a:pt x="5194" y="20"/>
                </a:lnTo>
                <a:lnTo>
                  <a:pt x="5194" y="20"/>
                </a:lnTo>
                <a:lnTo>
                  <a:pt x="5194" y="20"/>
                </a:lnTo>
                <a:close/>
                <a:moveTo>
                  <a:pt x="2" y="14"/>
                </a:moveTo>
                <a:lnTo>
                  <a:pt x="0" y="14"/>
                </a:lnTo>
                <a:lnTo>
                  <a:pt x="0" y="10"/>
                </a:lnTo>
                <a:lnTo>
                  <a:pt x="0" y="10"/>
                </a:lnTo>
                <a:lnTo>
                  <a:pt x="0" y="10"/>
                </a:lnTo>
                <a:lnTo>
                  <a:pt x="2" y="8"/>
                </a:lnTo>
                <a:lnTo>
                  <a:pt x="2" y="8"/>
                </a:lnTo>
                <a:lnTo>
                  <a:pt x="2" y="8"/>
                </a:lnTo>
                <a:lnTo>
                  <a:pt x="2" y="10"/>
                </a:lnTo>
                <a:lnTo>
                  <a:pt x="2" y="12"/>
                </a:lnTo>
                <a:lnTo>
                  <a:pt x="2" y="12"/>
                </a:lnTo>
                <a:lnTo>
                  <a:pt x="2" y="14"/>
                </a:lnTo>
                <a:lnTo>
                  <a:pt x="2" y="14"/>
                </a:lnTo>
                <a:close/>
                <a:moveTo>
                  <a:pt x="5190" y="46"/>
                </a:moveTo>
                <a:lnTo>
                  <a:pt x="5190" y="48"/>
                </a:lnTo>
                <a:lnTo>
                  <a:pt x="5190" y="48"/>
                </a:lnTo>
                <a:lnTo>
                  <a:pt x="5190" y="48"/>
                </a:lnTo>
                <a:lnTo>
                  <a:pt x="5190" y="48"/>
                </a:lnTo>
                <a:lnTo>
                  <a:pt x="5188" y="48"/>
                </a:lnTo>
                <a:lnTo>
                  <a:pt x="5188" y="48"/>
                </a:lnTo>
                <a:lnTo>
                  <a:pt x="5188" y="48"/>
                </a:lnTo>
                <a:lnTo>
                  <a:pt x="5188" y="48"/>
                </a:lnTo>
                <a:lnTo>
                  <a:pt x="5188" y="48"/>
                </a:lnTo>
                <a:lnTo>
                  <a:pt x="5186" y="48"/>
                </a:lnTo>
                <a:lnTo>
                  <a:pt x="5186" y="48"/>
                </a:lnTo>
                <a:lnTo>
                  <a:pt x="5186" y="48"/>
                </a:lnTo>
                <a:lnTo>
                  <a:pt x="5184" y="50"/>
                </a:lnTo>
                <a:lnTo>
                  <a:pt x="5184" y="50"/>
                </a:lnTo>
                <a:lnTo>
                  <a:pt x="5184" y="50"/>
                </a:lnTo>
                <a:lnTo>
                  <a:pt x="5184" y="50"/>
                </a:lnTo>
                <a:lnTo>
                  <a:pt x="5182" y="50"/>
                </a:lnTo>
                <a:lnTo>
                  <a:pt x="5182" y="50"/>
                </a:lnTo>
                <a:lnTo>
                  <a:pt x="5182" y="50"/>
                </a:lnTo>
                <a:lnTo>
                  <a:pt x="5182" y="50"/>
                </a:lnTo>
                <a:lnTo>
                  <a:pt x="5182" y="48"/>
                </a:lnTo>
                <a:lnTo>
                  <a:pt x="5184" y="48"/>
                </a:lnTo>
                <a:lnTo>
                  <a:pt x="5186" y="48"/>
                </a:lnTo>
                <a:lnTo>
                  <a:pt x="5186" y="46"/>
                </a:lnTo>
                <a:lnTo>
                  <a:pt x="5188" y="46"/>
                </a:lnTo>
                <a:lnTo>
                  <a:pt x="5188" y="46"/>
                </a:lnTo>
                <a:lnTo>
                  <a:pt x="5188" y="46"/>
                </a:lnTo>
                <a:lnTo>
                  <a:pt x="5190" y="46"/>
                </a:lnTo>
                <a:lnTo>
                  <a:pt x="5190" y="46"/>
                </a:lnTo>
                <a:lnTo>
                  <a:pt x="5190" y="46"/>
                </a:lnTo>
                <a:close/>
                <a:moveTo>
                  <a:pt x="5220" y="14"/>
                </a:moveTo>
                <a:lnTo>
                  <a:pt x="5220" y="14"/>
                </a:lnTo>
                <a:lnTo>
                  <a:pt x="5220" y="14"/>
                </a:lnTo>
                <a:lnTo>
                  <a:pt x="5220" y="12"/>
                </a:lnTo>
                <a:lnTo>
                  <a:pt x="5220" y="12"/>
                </a:lnTo>
                <a:lnTo>
                  <a:pt x="5220" y="12"/>
                </a:lnTo>
                <a:lnTo>
                  <a:pt x="5220" y="12"/>
                </a:lnTo>
                <a:lnTo>
                  <a:pt x="5220" y="12"/>
                </a:lnTo>
                <a:lnTo>
                  <a:pt x="5220" y="14"/>
                </a:lnTo>
                <a:lnTo>
                  <a:pt x="5220" y="14"/>
                </a:lnTo>
                <a:lnTo>
                  <a:pt x="5220" y="14"/>
                </a:lnTo>
                <a:lnTo>
                  <a:pt x="5220" y="14"/>
                </a:lnTo>
                <a:close/>
                <a:moveTo>
                  <a:pt x="5206" y="6"/>
                </a:moveTo>
                <a:lnTo>
                  <a:pt x="5206" y="6"/>
                </a:lnTo>
                <a:lnTo>
                  <a:pt x="5206" y="6"/>
                </a:lnTo>
                <a:lnTo>
                  <a:pt x="5208" y="6"/>
                </a:lnTo>
                <a:lnTo>
                  <a:pt x="5208" y="6"/>
                </a:lnTo>
                <a:lnTo>
                  <a:pt x="5212" y="4"/>
                </a:lnTo>
                <a:lnTo>
                  <a:pt x="5212" y="4"/>
                </a:lnTo>
                <a:lnTo>
                  <a:pt x="5214" y="4"/>
                </a:lnTo>
                <a:lnTo>
                  <a:pt x="5214" y="4"/>
                </a:lnTo>
                <a:lnTo>
                  <a:pt x="5214" y="4"/>
                </a:lnTo>
                <a:lnTo>
                  <a:pt x="5214" y="4"/>
                </a:lnTo>
                <a:lnTo>
                  <a:pt x="5216" y="2"/>
                </a:lnTo>
                <a:lnTo>
                  <a:pt x="5216" y="2"/>
                </a:lnTo>
                <a:lnTo>
                  <a:pt x="5218" y="2"/>
                </a:lnTo>
                <a:lnTo>
                  <a:pt x="5220" y="0"/>
                </a:lnTo>
                <a:lnTo>
                  <a:pt x="5222" y="0"/>
                </a:lnTo>
                <a:lnTo>
                  <a:pt x="5222" y="0"/>
                </a:lnTo>
                <a:lnTo>
                  <a:pt x="5222" y="0"/>
                </a:lnTo>
                <a:lnTo>
                  <a:pt x="5224" y="0"/>
                </a:lnTo>
                <a:lnTo>
                  <a:pt x="5224" y="0"/>
                </a:lnTo>
                <a:lnTo>
                  <a:pt x="5224" y="0"/>
                </a:lnTo>
                <a:lnTo>
                  <a:pt x="5222" y="2"/>
                </a:lnTo>
                <a:lnTo>
                  <a:pt x="5222" y="2"/>
                </a:lnTo>
                <a:lnTo>
                  <a:pt x="5220" y="4"/>
                </a:lnTo>
                <a:lnTo>
                  <a:pt x="5220" y="4"/>
                </a:lnTo>
                <a:lnTo>
                  <a:pt x="5218" y="6"/>
                </a:lnTo>
                <a:lnTo>
                  <a:pt x="5218" y="6"/>
                </a:lnTo>
                <a:lnTo>
                  <a:pt x="5216" y="6"/>
                </a:lnTo>
                <a:lnTo>
                  <a:pt x="5216" y="8"/>
                </a:lnTo>
                <a:lnTo>
                  <a:pt x="5214" y="8"/>
                </a:lnTo>
                <a:lnTo>
                  <a:pt x="5214" y="10"/>
                </a:lnTo>
                <a:lnTo>
                  <a:pt x="5214" y="10"/>
                </a:lnTo>
                <a:lnTo>
                  <a:pt x="5216" y="10"/>
                </a:lnTo>
                <a:lnTo>
                  <a:pt x="5216" y="10"/>
                </a:lnTo>
                <a:lnTo>
                  <a:pt x="5216" y="8"/>
                </a:lnTo>
                <a:lnTo>
                  <a:pt x="5218" y="8"/>
                </a:lnTo>
                <a:lnTo>
                  <a:pt x="5218" y="8"/>
                </a:lnTo>
                <a:lnTo>
                  <a:pt x="5220" y="6"/>
                </a:lnTo>
                <a:lnTo>
                  <a:pt x="5220" y="6"/>
                </a:lnTo>
                <a:lnTo>
                  <a:pt x="5220" y="6"/>
                </a:lnTo>
                <a:lnTo>
                  <a:pt x="5222" y="6"/>
                </a:lnTo>
                <a:lnTo>
                  <a:pt x="5222" y="6"/>
                </a:lnTo>
                <a:lnTo>
                  <a:pt x="5222" y="6"/>
                </a:lnTo>
                <a:lnTo>
                  <a:pt x="5222" y="6"/>
                </a:lnTo>
                <a:lnTo>
                  <a:pt x="5220" y="6"/>
                </a:lnTo>
                <a:lnTo>
                  <a:pt x="5220" y="8"/>
                </a:lnTo>
                <a:lnTo>
                  <a:pt x="5220" y="8"/>
                </a:lnTo>
                <a:lnTo>
                  <a:pt x="5220" y="10"/>
                </a:lnTo>
                <a:lnTo>
                  <a:pt x="5220" y="10"/>
                </a:lnTo>
                <a:lnTo>
                  <a:pt x="5220" y="10"/>
                </a:lnTo>
                <a:lnTo>
                  <a:pt x="5220" y="10"/>
                </a:lnTo>
                <a:lnTo>
                  <a:pt x="5218" y="10"/>
                </a:lnTo>
                <a:lnTo>
                  <a:pt x="5218" y="10"/>
                </a:lnTo>
                <a:lnTo>
                  <a:pt x="5218" y="10"/>
                </a:lnTo>
                <a:lnTo>
                  <a:pt x="5218" y="10"/>
                </a:lnTo>
                <a:lnTo>
                  <a:pt x="5216" y="10"/>
                </a:lnTo>
                <a:lnTo>
                  <a:pt x="5216" y="10"/>
                </a:lnTo>
                <a:lnTo>
                  <a:pt x="5216" y="10"/>
                </a:lnTo>
                <a:lnTo>
                  <a:pt x="5212" y="10"/>
                </a:lnTo>
                <a:lnTo>
                  <a:pt x="5212" y="10"/>
                </a:lnTo>
                <a:lnTo>
                  <a:pt x="5212" y="10"/>
                </a:lnTo>
                <a:lnTo>
                  <a:pt x="5212" y="10"/>
                </a:lnTo>
                <a:lnTo>
                  <a:pt x="5212" y="8"/>
                </a:lnTo>
                <a:lnTo>
                  <a:pt x="5210" y="10"/>
                </a:lnTo>
                <a:lnTo>
                  <a:pt x="5210" y="10"/>
                </a:lnTo>
                <a:lnTo>
                  <a:pt x="5208" y="10"/>
                </a:lnTo>
                <a:lnTo>
                  <a:pt x="5206" y="12"/>
                </a:lnTo>
                <a:lnTo>
                  <a:pt x="5208" y="12"/>
                </a:lnTo>
                <a:lnTo>
                  <a:pt x="5208" y="12"/>
                </a:lnTo>
                <a:lnTo>
                  <a:pt x="5206" y="12"/>
                </a:lnTo>
                <a:lnTo>
                  <a:pt x="5206" y="12"/>
                </a:lnTo>
                <a:lnTo>
                  <a:pt x="5206" y="12"/>
                </a:lnTo>
                <a:lnTo>
                  <a:pt x="5206" y="12"/>
                </a:lnTo>
                <a:lnTo>
                  <a:pt x="5204" y="12"/>
                </a:lnTo>
                <a:lnTo>
                  <a:pt x="5204" y="12"/>
                </a:lnTo>
                <a:lnTo>
                  <a:pt x="5204" y="12"/>
                </a:lnTo>
                <a:lnTo>
                  <a:pt x="5204" y="14"/>
                </a:lnTo>
                <a:lnTo>
                  <a:pt x="5204" y="14"/>
                </a:lnTo>
                <a:lnTo>
                  <a:pt x="5202" y="14"/>
                </a:lnTo>
                <a:lnTo>
                  <a:pt x="5202" y="14"/>
                </a:lnTo>
                <a:lnTo>
                  <a:pt x="5202" y="14"/>
                </a:lnTo>
                <a:lnTo>
                  <a:pt x="5202" y="14"/>
                </a:lnTo>
                <a:lnTo>
                  <a:pt x="5202" y="14"/>
                </a:lnTo>
                <a:lnTo>
                  <a:pt x="5202" y="12"/>
                </a:lnTo>
                <a:lnTo>
                  <a:pt x="5202" y="12"/>
                </a:lnTo>
                <a:lnTo>
                  <a:pt x="5200" y="10"/>
                </a:lnTo>
                <a:lnTo>
                  <a:pt x="5200" y="10"/>
                </a:lnTo>
                <a:lnTo>
                  <a:pt x="5200" y="10"/>
                </a:lnTo>
                <a:lnTo>
                  <a:pt x="5200" y="10"/>
                </a:lnTo>
                <a:lnTo>
                  <a:pt x="5200" y="10"/>
                </a:lnTo>
                <a:lnTo>
                  <a:pt x="5202" y="8"/>
                </a:lnTo>
                <a:lnTo>
                  <a:pt x="5204" y="8"/>
                </a:lnTo>
                <a:lnTo>
                  <a:pt x="5204" y="8"/>
                </a:lnTo>
                <a:lnTo>
                  <a:pt x="5204" y="8"/>
                </a:lnTo>
                <a:lnTo>
                  <a:pt x="5206"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2" name="Freeform 198"/>
          <p:cNvSpPr>
            <a:spLocks noEditPoints="1"/>
          </p:cNvSpPr>
          <p:nvPr/>
        </p:nvSpPr>
        <p:spPr bwMode="auto">
          <a:xfrm>
            <a:off x="4911725" y="1833563"/>
            <a:ext cx="222250" cy="241300"/>
          </a:xfrm>
          <a:custGeom>
            <a:avLst/>
            <a:gdLst/>
            <a:ahLst/>
            <a:cxnLst>
              <a:cxn ang="0">
                <a:pos x="44" y="144"/>
              </a:cxn>
              <a:cxn ang="0">
                <a:pos x="36" y="146"/>
              </a:cxn>
              <a:cxn ang="0">
                <a:pos x="40" y="144"/>
              </a:cxn>
              <a:cxn ang="0">
                <a:pos x="16" y="144"/>
              </a:cxn>
              <a:cxn ang="0">
                <a:pos x="14" y="146"/>
              </a:cxn>
              <a:cxn ang="0">
                <a:pos x="14" y="144"/>
              </a:cxn>
              <a:cxn ang="0">
                <a:pos x="36" y="142"/>
              </a:cxn>
              <a:cxn ang="0">
                <a:pos x="54" y="74"/>
              </a:cxn>
              <a:cxn ang="0">
                <a:pos x="10" y="146"/>
              </a:cxn>
              <a:cxn ang="0">
                <a:pos x="24" y="100"/>
              </a:cxn>
              <a:cxn ang="0">
                <a:pos x="2" y="14"/>
              </a:cxn>
              <a:cxn ang="0">
                <a:pos x="16" y="16"/>
              </a:cxn>
              <a:cxn ang="0">
                <a:pos x="32" y="20"/>
              </a:cxn>
              <a:cxn ang="0">
                <a:pos x="42" y="20"/>
              </a:cxn>
              <a:cxn ang="0">
                <a:pos x="50" y="18"/>
              </a:cxn>
              <a:cxn ang="0">
                <a:pos x="56" y="14"/>
              </a:cxn>
              <a:cxn ang="0">
                <a:pos x="58" y="6"/>
              </a:cxn>
              <a:cxn ang="0">
                <a:pos x="72" y="2"/>
              </a:cxn>
              <a:cxn ang="0">
                <a:pos x="84" y="6"/>
              </a:cxn>
              <a:cxn ang="0">
                <a:pos x="88" y="14"/>
              </a:cxn>
              <a:cxn ang="0">
                <a:pos x="88" y="18"/>
              </a:cxn>
              <a:cxn ang="0">
                <a:pos x="102" y="32"/>
              </a:cxn>
              <a:cxn ang="0">
                <a:pos x="100" y="48"/>
              </a:cxn>
              <a:cxn ang="0">
                <a:pos x="110" y="58"/>
              </a:cxn>
              <a:cxn ang="0">
                <a:pos x="112" y="68"/>
              </a:cxn>
              <a:cxn ang="0">
                <a:pos x="112" y="72"/>
              </a:cxn>
              <a:cxn ang="0">
                <a:pos x="118" y="76"/>
              </a:cxn>
              <a:cxn ang="0">
                <a:pos x="122" y="84"/>
              </a:cxn>
              <a:cxn ang="0">
                <a:pos x="120" y="92"/>
              </a:cxn>
              <a:cxn ang="0">
                <a:pos x="140" y="104"/>
              </a:cxn>
              <a:cxn ang="0">
                <a:pos x="128" y="120"/>
              </a:cxn>
              <a:cxn ang="0">
                <a:pos x="116" y="130"/>
              </a:cxn>
              <a:cxn ang="0">
                <a:pos x="106" y="140"/>
              </a:cxn>
              <a:cxn ang="0">
                <a:pos x="92" y="142"/>
              </a:cxn>
              <a:cxn ang="0">
                <a:pos x="90" y="142"/>
              </a:cxn>
              <a:cxn ang="0">
                <a:pos x="82" y="144"/>
              </a:cxn>
              <a:cxn ang="0">
                <a:pos x="70" y="146"/>
              </a:cxn>
              <a:cxn ang="0">
                <a:pos x="56" y="148"/>
              </a:cxn>
              <a:cxn ang="0">
                <a:pos x="54" y="148"/>
              </a:cxn>
              <a:cxn ang="0">
                <a:pos x="50" y="146"/>
              </a:cxn>
              <a:cxn ang="0">
                <a:pos x="46" y="146"/>
              </a:cxn>
              <a:cxn ang="0">
                <a:pos x="36" y="142"/>
              </a:cxn>
              <a:cxn ang="0">
                <a:pos x="30" y="136"/>
              </a:cxn>
              <a:cxn ang="0">
                <a:pos x="28" y="120"/>
              </a:cxn>
              <a:cxn ang="0">
                <a:pos x="22" y="106"/>
              </a:cxn>
              <a:cxn ang="0">
                <a:pos x="26" y="102"/>
              </a:cxn>
              <a:cxn ang="0">
                <a:pos x="34" y="98"/>
              </a:cxn>
              <a:cxn ang="0">
                <a:pos x="38" y="94"/>
              </a:cxn>
              <a:cxn ang="0">
                <a:pos x="48" y="86"/>
              </a:cxn>
              <a:cxn ang="0">
                <a:pos x="60" y="76"/>
              </a:cxn>
              <a:cxn ang="0">
                <a:pos x="64" y="74"/>
              </a:cxn>
              <a:cxn ang="0">
                <a:pos x="60" y="66"/>
              </a:cxn>
              <a:cxn ang="0">
                <a:pos x="52" y="62"/>
              </a:cxn>
              <a:cxn ang="0">
                <a:pos x="40" y="52"/>
              </a:cxn>
              <a:cxn ang="0">
                <a:pos x="38" y="42"/>
              </a:cxn>
              <a:cxn ang="0">
                <a:pos x="36" y="34"/>
              </a:cxn>
              <a:cxn ang="0">
                <a:pos x="26" y="24"/>
              </a:cxn>
              <a:cxn ang="0">
                <a:pos x="12" y="22"/>
              </a:cxn>
              <a:cxn ang="0">
                <a:pos x="4" y="16"/>
              </a:cxn>
              <a:cxn ang="0">
                <a:pos x="58" y="148"/>
              </a:cxn>
              <a:cxn ang="0">
                <a:pos x="48" y="148"/>
              </a:cxn>
              <a:cxn ang="0">
                <a:pos x="40" y="92"/>
              </a:cxn>
            </a:cxnLst>
            <a:rect l="0" t="0" r="r" b="b"/>
            <a:pathLst>
              <a:path w="140" h="152">
                <a:moveTo>
                  <a:pt x="48" y="144"/>
                </a:moveTo>
                <a:lnTo>
                  <a:pt x="48" y="146"/>
                </a:lnTo>
                <a:lnTo>
                  <a:pt x="48" y="146"/>
                </a:lnTo>
                <a:lnTo>
                  <a:pt x="48" y="146"/>
                </a:lnTo>
                <a:lnTo>
                  <a:pt x="48" y="148"/>
                </a:lnTo>
                <a:lnTo>
                  <a:pt x="46" y="148"/>
                </a:lnTo>
                <a:lnTo>
                  <a:pt x="46" y="148"/>
                </a:lnTo>
                <a:lnTo>
                  <a:pt x="46" y="148"/>
                </a:lnTo>
                <a:lnTo>
                  <a:pt x="46" y="148"/>
                </a:lnTo>
                <a:lnTo>
                  <a:pt x="46" y="148"/>
                </a:lnTo>
                <a:lnTo>
                  <a:pt x="46" y="148"/>
                </a:lnTo>
                <a:lnTo>
                  <a:pt x="44" y="148"/>
                </a:lnTo>
                <a:lnTo>
                  <a:pt x="44" y="148"/>
                </a:lnTo>
                <a:lnTo>
                  <a:pt x="44" y="148"/>
                </a:lnTo>
                <a:lnTo>
                  <a:pt x="44" y="146"/>
                </a:lnTo>
                <a:lnTo>
                  <a:pt x="44" y="146"/>
                </a:lnTo>
                <a:lnTo>
                  <a:pt x="44" y="146"/>
                </a:lnTo>
                <a:lnTo>
                  <a:pt x="44" y="144"/>
                </a:lnTo>
                <a:lnTo>
                  <a:pt x="44" y="144"/>
                </a:lnTo>
                <a:lnTo>
                  <a:pt x="44" y="144"/>
                </a:lnTo>
                <a:lnTo>
                  <a:pt x="46" y="146"/>
                </a:lnTo>
                <a:lnTo>
                  <a:pt x="46" y="146"/>
                </a:lnTo>
                <a:lnTo>
                  <a:pt x="46" y="144"/>
                </a:lnTo>
                <a:lnTo>
                  <a:pt x="48" y="144"/>
                </a:lnTo>
                <a:close/>
                <a:moveTo>
                  <a:pt x="36" y="146"/>
                </a:moveTo>
                <a:lnTo>
                  <a:pt x="36" y="146"/>
                </a:lnTo>
                <a:lnTo>
                  <a:pt x="36" y="146"/>
                </a:lnTo>
                <a:lnTo>
                  <a:pt x="36" y="146"/>
                </a:lnTo>
                <a:lnTo>
                  <a:pt x="36" y="146"/>
                </a:lnTo>
                <a:lnTo>
                  <a:pt x="36" y="146"/>
                </a:lnTo>
                <a:lnTo>
                  <a:pt x="36" y="146"/>
                </a:lnTo>
                <a:lnTo>
                  <a:pt x="36" y="146"/>
                </a:lnTo>
                <a:lnTo>
                  <a:pt x="36" y="146"/>
                </a:lnTo>
                <a:lnTo>
                  <a:pt x="36" y="146"/>
                </a:lnTo>
                <a:lnTo>
                  <a:pt x="38" y="146"/>
                </a:lnTo>
                <a:lnTo>
                  <a:pt x="36" y="146"/>
                </a:lnTo>
                <a:lnTo>
                  <a:pt x="36" y="146"/>
                </a:lnTo>
                <a:lnTo>
                  <a:pt x="36" y="146"/>
                </a:lnTo>
                <a:close/>
                <a:moveTo>
                  <a:pt x="42" y="144"/>
                </a:moveTo>
                <a:lnTo>
                  <a:pt x="42" y="144"/>
                </a:lnTo>
                <a:lnTo>
                  <a:pt x="42" y="144"/>
                </a:lnTo>
                <a:lnTo>
                  <a:pt x="42" y="144"/>
                </a:lnTo>
                <a:lnTo>
                  <a:pt x="42" y="144"/>
                </a:lnTo>
                <a:lnTo>
                  <a:pt x="42" y="144"/>
                </a:lnTo>
                <a:lnTo>
                  <a:pt x="42" y="144"/>
                </a:lnTo>
                <a:lnTo>
                  <a:pt x="40" y="144"/>
                </a:lnTo>
                <a:lnTo>
                  <a:pt x="40" y="144"/>
                </a:lnTo>
                <a:lnTo>
                  <a:pt x="40" y="144"/>
                </a:lnTo>
                <a:lnTo>
                  <a:pt x="40" y="144"/>
                </a:lnTo>
                <a:lnTo>
                  <a:pt x="40" y="144"/>
                </a:lnTo>
                <a:lnTo>
                  <a:pt x="40" y="144"/>
                </a:lnTo>
                <a:lnTo>
                  <a:pt x="40" y="144"/>
                </a:lnTo>
                <a:lnTo>
                  <a:pt x="40" y="144"/>
                </a:lnTo>
                <a:lnTo>
                  <a:pt x="40" y="144"/>
                </a:lnTo>
                <a:lnTo>
                  <a:pt x="40" y="144"/>
                </a:lnTo>
                <a:lnTo>
                  <a:pt x="40" y="144"/>
                </a:lnTo>
                <a:lnTo>
                  <a:pt x="40" y="144"/>
                </a:lnTo>
                <a:lnTo>
                  <a:pt x="40" y="144"/>
                </a:lnTo>
                <a:lnTo>
                  <a:pt x="42" y="144"/>
                </a:lnTo>
                <a:lnTo>
                  <a:pt x="42" y="144"/>
                </a:lnTo>
                <a:lnTo>
                  <a:pt x="42" y="144"/>
                </a:lnTo>
                <a:close/>
                <a:moveTo>
                  <a:pt x="16" y="142"/>
                </a:moveTo>
                <a:lnTo>
                  <a:pt x="18" y="144"/>
                </a:lnTo>
                <a:lnTo>
                  <a:pt x="18" y="146"/>
                </a:lnTo>
                <a:lnTo>
                  <a:pt x="18" y="146"/>
                </a:lnTo>
                <a:lnTo>
                  <a:pt x="16" y="146"/>
                </a:lnTo>
                <a:lnTo>
                  <a:pt x="16" y="144"/>
                </a:lnTo>
                <a:lnTo>
                  <a:pt x="16" y="144"/>
                </a:lnTo>
                <a:lnTo>
                  <a:pt x="16" y="144"/>
                </a:lnTo>
                <a:lnTo>
                  <a:pt x="16" y="144"/>
                </a:lnTo>
                <a:lnTo>
                  <a:pt x="16" y="144"/>
                </a:lnTo>
                <a:lnTo>
                  <a:pt x="16" y="144"/>
                </a:lnTo>
                <a:lnTo>
                  <a:pt x="16" y="144"/>
                </a:lnTo>
                <a:lnTo>
                  <a:pt x="14" y="144"/>
                </a:lnTo>
                <a:lnTo>
                  <a:pt x="14" y="146"/>
                </a:lnTo>
                <a:lnTo>
                  <a:pt x="14" y="146"/>
                </a:lnTo>
                <a:lnTo>
                  <a:pt x="14" y="146"/>
                </a:lnTo>
                <a:lnTo>
                  <a:pt x="16" y="146"/>
                </a:lnTo>
                <a:lnTo>
                  <a:pt x="16" y="146"/>
                </a:lnTo>
                <a:lnTo>
                  <a:pt x="16" y="146"/>
                </a:lnTo>
                <a:lnTo>
                  <a:pt x="16" y="146"/>
                </a:lnTo>
                <a:lnTo>
                  <a:pt x="16" y="146"/>
                </a:lnTo>
                <a:lnTo>
                  <a:pt x="14" y="146"/>
                </a:lnTo>
                <a:lnTo>
                  <a:pt x="14" y="146"/>
                </a:lnTo>
                <a:lnTo>
                  <a:pt x="14" y="148"/>
                </a:lnTo>
                <a:lnTo>
                  <a:pt x="14" y="148"/>
                </a:lnTo>
                <a:lnTo>
                  <a:pt x="14" y="148"/>
                </a:lnTo>
                <a:lnTo>
                  <a:pt x="14" y="146"/>
                </a:lnTo>
                <a:lnTo>
                  <a:pt x="14" y="146"/>
                </a:lnTo>
                <a:lnTo>
                  <a:pt x="14" y="146"/>
                </a:lnTo>
                <a:lnTo>
                  <a:pt x="14" y="146"/>
                </a:lnTo>
                <a:lnTo>
                  <a:pt x="14" y="146"/>
                </a:lnTo>
                <a:lnTo>
                  <a:pt x="14" y="148"/>
                </a:lnTo>
                <a:lnTo>
                  <a:pt x="14" y="148"/>
                </a:lnTo>
                <a:lnTo>
                  <a:pt x="12" y="148"/>
                </a:lnTo>
                <a:lnTo>
                  <a:pt x="12" y="146"/>
                </a:lnTo>
                <a:lnTo>
                  <a:pt x="12" y="146"/>
                </a:lnTo>
                <a:lnTo>
                  <a:pt x="12" y="146"/>
                </a:lnTo>
                <a:lnTo>
                  <a:pt x="10" y="144"/>
                </a:lnTo>
                <a:lnTo>
                  <a:pt x="12" y="144"/>
                </a:lnTo>
                <a:lnTo>
                  <a:pt x="12" y="144"/>
                </a:lnTo>
                <a:lnTo>
                  <a:pt x="12" y="144"/>
                </a:lnTo>
                <a:lnTo>
                  <a:pt x="12" y="144"/>
                </a:lnTo>
                <a:lnTo>
                  <a:pt x="12" y="146"/>
                </a:lnTo>
                <a:lnTo>
                  <a:pt x="12" y="146"/>
                </a:lnTo>
                <a:lnTo>
                  <a:pt x="14" y="144"/>
                </a:lnTo>
                <a:lnTo>
                  <a:pt x="14" y="144"/>
                </a:lnTo>
                <a:lnTo>
                  <a:pt x="14" y="144"/>
                </a:lnTo>
                <a:lnTo>
                  <a:pt x="14" y="144"/>
                </a:lnTo>
                <a:lnTo>
                  <a:pt x="14" y="144"/>
                </a:lnTo>
                <a:lnTo>
                  <a:pt x="14" y="144"/>
                </a:lnTo>
                <a:lnTo>
                  <a:pt x="14" y="144"/>
                </a:lnTo>
                <a:lnTo>
                  <a:pt x="12" y="144"/>
                </a:lnTo>
                <a:lnTo>
                  <a:pt x="12" y="142"/>
                </a:lnTo>
                <a:lnTo>
                  <a:pt x="12" y="142"/>
                </a:lnTo>
                <a:lnTo>
                  <a:pt x="12" y="142"/>
                </a:lnTo>
                <a:lnTo>
                  <a:pt x="12" y="142"/>
                </a:lnTo>
                <a:lnTo>
                  <a:pt x="14" y="142"/>
                </a:lnTo>
                <a:lnTo>
                  <a:pt x="14" y="142"/>
                </a:lnTo>
                <a:lnTo>
                  <a:pt x="16" y="142"/>
                </a:lnTo>
                <a:close/>
                <a:moveTo>
                  <a:pt x="38" y="144"/>
                </a:moveTo>
                <a:lnTo>
                  <a:pt x="38" y="144"/>
                </a:lnTo>
                <a:lnTo>
                  <a:pt x="38" y="144"/>
                </a:lnTo>
                <a:lnTo>
                  <a:pt x="38" y="144"/>
                </a:lnTo>
                <a:lnTo>
                  <a:pt x="36" y="144"/>
                </a:lnTo>
                <a:lnTo>
                  <a:pt x="36" y="142"/>
                </a:lnTo>
                <a:lnTo>
                  <a:pt x="36" y="142"/>
                </a:lnTo>
                <a:lnTo>
                  <a:pt x="36" y="142"/>
                </a:lnTo>
                <a:lnTo>
                  <a:pt x="36" y="142"/>
                </a:lnTo>
                <a:lnTo>
                  <a:pt x="36" y="142"/>
                </a:lnTo>
                <a:lnTo>
                  <a:pt x="36" y="142"/>
                </a:lnTo>
                <a:lnTo>
                  <a:pt x="36" y="142"/>
                </a:lnTo>
                <a:lnTo>
                  <a:pt x="36" y="142"/>
                </a:lnTo>
                <a:lnTo>
                  <a:pt x="38" y="142"/>
                </a:lnTo>
                <a:lnTo>
                  <a:pt x="38" y="142"/>
                </a:lnTo>
                <a:lnTo>
                  <a:pt x="38" y="144"/>
                </a:lnTo>
                <a:lnTo>
                  <a:pt x="38" y="144"/>
                </a:lnTo>
                <a:close/>
                <a:moveTo>
                  <a:pt x="58" y="74"/>
                </a:moveTo>
                <a:lnTo>
                  <a:pt x="56" y="74"/>
                </a:lnTo>
                <a:lnTo>
                  <a:pt x="56" y="74"/>
                </a:lnTo>
                <a:lnTo>
                  <a:pt x="56" y="74"/>
                </a:lnTo>
                <a:lnTo>
                  <a:pt x="56" y="74"/>
                </a:lnTo>
                <a:lnTo>
                  <a:pt x="56" y="74"/>
                </a:lnTo>
                <a:lnTo>
                  <a:pt x="54" y="74"/>
                </a:lnTo>
                <a:lnTo>
                  <a:pt x="54" y="74"/>
                </a:lnTo>
                <a:lnTo>
                  <a:pt x="56" y="72"/>
                </a:lnTo>
                <a:lnTo>
                  <a:pt x="56" y="72"/>
                </a:lnTo>
                <a:lnTo>
                  <a:pt x="56" y="72"/>
                </a:lnTo>
                <a:lnTo>
                  <a:pt x="56" y="72"/>
                </a:lnTo>
                <a:lnTo>
                  <a:pt x="58" y="72"/>
                </a:lnTo>
                <a:lnTo>
                  <a:pt x="58" y="72"/>
                </a:lnTo>
                <a:lnTo>
                  <a:pt x="58" y="72"/>
                </a:lnTo>
                <a:lnTo>
                  <a:pt x="60" y="72"/>
                </a:lnTo>
                <a:lnTo>
                  <a:pt x="60" y="72"/>
                </a:lnTo>
                <a:lnTo>
                  <a:pt x="60" y="74"/>
                </a:lnTo>
                <a:lnTo>
                  <a:pt x="60" y="74"/>
                </a:lnTo>
                <a:lnTo>
                  <a:pt x="60" y="74"/>
                </a:lnTo>
                <a:lnTo>
                  <a:pt x="58" y="74"/>
                </a:lnTo>
                <a:lnTo>
                  <a:pt x="58" y="74"/>
                </a:lnTo>
                <a:lnTo>
                  <a:pt x="58" y="74"/>
                </a:lnTo>
                <a:close/>
                <a:moveTo>
                  <a:pt x="10" y="146"/>
                </a:moveTo>
                <a:lnTo>
                  <a:pt x="10" y="146"/>
                </a:lnTo>
                <a:lnTo>
                  <a:pt x="10" y="146"/>
                </a:lnTo>
                <a:lnTo>
                  <a:pt x="10" y="146"/>
                </a:lnTo>
                <a:lnTo>
                  <a:pt x="10" y="146"/>
                </a:lnTo>
                <a:lnTo>
                  <a:pt x="10" y="146"/>
                </a:lnTo>
                <a:lnTo>
                  <a:pt x="10" y="144"/>
                </a:lnTo>
                <a:lnTo>
                  <a:pt x="10" y="144"/>
                </a:lnTo>
                <a:lnTo>
                  <a:pt x="10" y="144"/>
                </a:lnTo>
                <a:lnTo>
                  <a:pt x="10" y="144"/>
                </a:lnTo>
                <a:lnTo>
                  <a:pt x="10" y="144"/>
                </a:lnTo>
                <a:lnTo>
                  <a:pt x="10" y="144"/>
                </a:lnTo>
                <a:lnTo>
                  <a:pt x="12" y="146"/>
                </a:lnTo>
                <a:lnTo>
                  <a:pt x="12" y="146"/>
                </a:lnTo>
                <a:lnTo>
                  <a:pt x="12" y="146"/>
                </a:lnTo>
                <a:lnTo>
                  <a:pt x="10" y="146"/>
                </a:lnTo>
                <a:close/>
                <a:moveTo>
                  <a:pt x="20" y="98"/>
                </a:moveTo>
                <a:lnTo>
                  <a:pt x="22" y="100"/>
                </a:lnTo>
                <a:lnTo>
                  <a:pt x="24" y="100"/>
                </a:lnTo>
                <a:lnTo>
                  <a:pt x="24" y="100"/>
                </a:lnTo>
                <a:lnTo>
                  <a:pt x="24" y="100"/>
                </a:lnTo>
                <a:lnTo>
                  <a:pt x="24" y="100"/>
                </a:lnTo>
                <a:lnTo>
                  <a:pt x="24" y="100"/>
                </a:lnTo>
                <a:lnTo>
                  <a:pt x="22" y="100"/>
                </a:lnTo>
                <a:lnTo>
                  <a:pt x="22" y="100"/>
                </a:lnTo>
                <a:lnTo>
                  <a:pt x="22" y="100"/>
                </a:lnTo>
                <a:lnTo>
                  <a:pt x="22" y="100"/>
                </a:lnTo>
                <a:lnTo>
                  <a:pt x="22" y="100"/>
                </a:lnTo>
                <a:lnTo>
                  <a:pt x="22" y="100"/>
                </a:lnTo>
                <a:lnTo>
                  <a:pt x="22" y="100"/>
                </a:lnTo>
                <a:lnTo>
                  <a:pt x="22" y="100"/>
                </a:lnTo>
                <a:lnTo>
                  <a:pt x="22" y="100"/>
                </a:lnTo>
                <a:lnTo>
                  <a:pt x="20" y="100"/>
                </a:lnTo>
                <a:lnTo>
                  <a:pt x="20" y="98"/>
                </a:lnTo>
                <a:close/>
                <a:moveTo>
                  <a:pt x="0" y="16"/>
                </a:moveTo>
                <a:lnTo>
                  <a:pt x="0" y="16"/>
                </a:lnTo>
                <a:lnTo>
                  <a:pt x="2" y="14"/>
                </a:lnTo>
                <a:lnTo>
                  <a:pt x="2" y="14"/>
                </a:lnTo>
                <a:lnTo>
                  <a:pt x="2" y="14"/>
                </a:lnTo>
                <a:lnTo>
                  <a:pt x="2" y="14"/>
                </a:lnTo>
                <a:lnTo>
                  <a:pt x="4" y="16"/>
                </a:lnTo>
                <a:lnTo>
                  <a:pt x="4" y="16"/>
                </a:lnTo>
                <a:lnTo>
                  <a:pt x="4" y="16"/>
                </a:lnTo>
                <a:lnTo>
                  <a:pt x="6" y="16"/>
                </a:lnTo>
                <a:lnTo>
                  <a:pt x="6" y="16"/>
                </a:lnTo>
                <a:lnTo>
                  <a:pt x="6" y="16"/>
                </a:lnTo>
                <a:lnTo>
                  <a:pt x="6" y="14"/>
                </a:lnTo>
                <a:lnTo>
                  <a:pt x="6" y="14"/>
                </a:lnTo>
                <a:lnTo>
                  <a:pt x="6" y="14"/>
                </a:lnTo>
                <a:lnTo>
                  <a:pt x="6" y="14"/>
                </a:lnTo>
                <a:lnTo>
                  <a:pt x="4" y="14"/>
                </a:lnTo>
                <a:lnTo>
                  <a:pt x="6" y="14"/>
                </a:lnTo>
                <a:lnTo>
                  <a:pt x="8" y="12"/>
                </a:lnTo>
                <a:lnTo>
                  <a:pt x="12" y="12"/>
                </a:lnTo>
                <a:lnTo>
                  <a:pt x="16" y="16"/>
                </a:lnTo>
                <a:lnTo>
                  <a:pt x="16" y="16"/>
                </a:lnTo>
                <a:lnTo>
                  <a:pt x="18" y="18"/>
                </a:lnTo>
                <a:lnTo>
                  <a:pt x="20" y="18"/>
                </a:lnTo>
                <a:lnTo>
                  <a:pt x="20" y="18"/>
                </a:lnTo>
                <a:lnTo>
                  <a:pt x="20" y="20"/>
                </a:lnTo>
                <a:lnTo>
                  <a:pt x="20" y="20"/>
                </a:lnTo>
                <a:lnTo>
                  <a:pt x="22" y="20"/>
                </a:lnTo>
                <a:lnTo>
                  <a:pt x="22" y="20"/>
                </a:lnTo>
                <a:lnTo>
                  <a:pt x="26" y="20"/>
                </a:lnTo>
                <a:lnTo>
                  <a:pt x="26" y="20"/>
                </a:lnTo>
                <a:lnTo>
                  <a:pt x="28" y="20"/>
                </a:lnTo>
                <a:lnTo>
                  <a:pt x="28" y="20"/>
                </a:lnTo>
                <a:lnTo>
                  <a:pt x="28" y="22"/>
                </a:lnTo>
                <a:lnTo>
                  <a:pt x="30" y="22"/>
                </a:lnTo>
                <a:lnTo>
                  <a:pt x="30" y="22"/>
                </a:lnTo>
                <a:lnTo>
                  <a:pt x="30" y="22"/>
                </a:lnTo>
                <a:lnTo>
                  <a:pt x="30" y="22"/>
                </a:lnTo>
                <a:lnTo>
                  <a:pt x="30" y="22"/>
                </a:lnTo>
                <a:lnTo>
                  <a:pt x="32" y="20"/>
                </a:lnTo>
                <a:lnTo>
                  <a:pt x="32" y="20"/>
                </a:lnTo>
                <a:lnTo>
                  <a:pt x="32" y="20"/>
                </a:lnTo>
                <a:lnTo>
                  <a:pt x="34" y="20"/>
                </a:lnTo>
                <a:lnTo>
                  <a:pt x="34" y="20"/>
                </a:lnTo>
                <a:lnTo>
                  <a:pt x="34" y="20"/>
                </a:lnTo>
                <a:lnTo>
                  <a:pt x="36" y="20"/>
                </a:lnTo>
                <a:lnTo>
                  <a:pt x="36" y="20"/>
                </a:lnTo>
                <a:lnTo>
                  <a:pt x="36" y="20"/>
                </a:lnTo>
                <a:lnTo>
                  <a:pt x="36" y="18"/>
                </a:lnTo>
                <a:lnTo>
                  <a:pt x="36" y="18"/>
                </a:lnTo>
                <a:lnTo>
                  <a:pt x="36" y="18"/>
                </a:lnTo>
                <a:lnTo>
                  <a:pt x="38" y="18"/>
                </a:lnTo>
                <a:lnTo>
                  <a:pt x="38" y="18"/>
                </a:lnTo>
                <a:lnTo>
                  <a:pt x="38" y="18"/>
                </a:lnTo>
                <a:lnTo>
                  <a:pt x="38" y="18"/>
                </a:lnTo>
                <a:lnTo>
                  <a:pt x="40" y="20"/>
                </a:lnTo>
                <a:lnTo>
                  <a:pt x="40" y="20"/>
                </a:lnTo>
                <a:lnTo>
                  <a:pt x="42" y="20"/>
                </a:lnTo>
                <a:lnTo>
                  <a:pt x="42" y="20"/>
                </a:lnTo>
                <a:lnTo>
                  <a:pt x="42" y="20"/>
                </a:lnTo>
                <a:lnTo>
                  <a:pt x="44" y="20"/>
                </a:lnTo>
                <a:lnTo>
                  <a:pt x="44" y="20"/>
                </a:lnTo>
                <a:lnTo>
                  <a:pt x="44" y="20"/>
                </a:lnTo>
                <a:lnTo>
                  <a:pt x="46" y="20"/>
                </a:lnTo>
                <a:lnTo>
                  <a:pt x="46" y="22"/>
                </a:lnTo>
                <a:lnTo>
                  <a:pt x="46" y="22"/>
                </a:lnTo>
                <a:lnTo>
                  <a:pt x="46" y="22"/>
                </a:lnTo>
                <a:lnTo>
                  <a:pt x="48" y="22"/>
                </a:lnTo>
                <a:lnTo>
                  <a:pt x="48" y="22"/>
                </a:lnTo>
                <a:lnTo>
                  <a:pt x="48" y="22"/>
                </a:lnTo>
                <a:lnTo>
                  <a:pt x="50" y="22"/>
                </a:lnTo>
                <a:lnTo>
                  <a:pt x="50" y="22"/>
                </a:lnTo>
                <a:lnTo>
                  <a:pt x="50" y="20"/>
                </a:lnTo>
                <a:lnTo>
                  <a:pt x="50" y="20"/>
                </a:lnTo>
                <a:lnTo>
                  <a:pt x="50" y="20"/>
                </a:lnTo>
                <a:lnTo>
                  <a:pt x="50" y="18"/>
                </a:lnTo>
                <a:lnTo>
                  <a:pt x="50" y="18"/>
                </a:lnTo>
                <a:lnTo>
                  <a:pt x="50" y="18"/>
                </a:lnTo>
                <a:lnTo>
                  <a:pt x="52" y="18"/>
                </a:lnTo>
                <a:lnTo>
                  <a:pt x="52" y="18"/>
                </a:lnTo>
                <a:lnTo>
                  <a:pt x="52" y="18"/>
                </a:lnTo>
                <a:lnTo>
                  <a:pt x="52" y="18"/>
                </a:lnTo>
                <a:lnTo>
                  <a:pt x="54" y="18"/>
                </a:lnTo>
                <a:lnTo>
                  <a:pt x="54" y="18"/>
                </a:lnTo>
                <a:lnTo>
                  <a:pt x="54" y="18"/>
                </a:lnTo>
                <a:lnTo>
                  <a:pt x="54" y="18"/>
                </a:lnTo>
                <a:lnTo>
                  <a:pt x="54" y="18"/>
                </a:lnTo>
                <a:lnTo>
                  <a:pt x="54" y="18"/>
                </a:lnTo>
                <a:lnTo>
                  <a:pt x="56" y="18"/>
                </a:lnTo>
                <a:lnTo>
                  <a:pt x="56" y="18"/>
                </a:lnTo>
                <a:lnTo>
                  <a:pt x="56" y="18"/>
                </a:lnTo>
                <a:lnTo>
                  <a:pt x="56" y="16"/>
                </a:lnTo>
                <a:lnTo>
                  <a:pt x="56" y="16"/>
                </a:lnTo>
                <a:lnTo>
                  <a:pt x="56" y="14"/>
                </a:lnTo>
                <a:lnTo>
                  <a:pt x="54" y="14"/>
                </a:lnTo>
                <a:lnTo>
                  <a:pt x="54" y="12"/>
                </a:lnTo>
                <a:lnTo>
                  <a:pt x="54" y="12"/>
                </a:lnTo>
                <a:lnTo>
                  <a:pt x="54" y="12"/>
                </a:lnTo>
                <a:lnTo>
                  <a:pt x="54" y="12"/>
                </a:lnTo>
                <a:lnTo>
                  <a:pt x="56" y="12"/>
                </a:lnTo>
                <a:lnTo>
                  <a:pt x="56" y="10"/>
                </a:lnTo>
                <a:lnTo>
                  <a:pt x="56" y="10"/>
                </a:lnTo>
                <a:lnTo>
                  <a:pt x="56" y="8"/>
                </a:lnTo>
                <a:lnTo>
                  <a:pt x="56" y="8"/>
                </a:lnTo>
                <a:lnTo>
                  <a:pt x="56" y="8"/>
                </a:lnTo>
                <a:lnTo>
                  <a:pt x="56" y="6"/>
                </a:lnTo>
                <a:lnTo>
                  <a:pt x="56" y="6"/>
                </a:lnTo>
                <a:lnTo>
                  <a:pt x="56" y="6"/>
                </a:lnTo>
                <a:lnTo>
                  <a:pt x="56" y="6"/>
                </a:lnTo>
                <a:lnTo>
                  <a:pt x="58" y="6"/>
                </a:lnTo>
                <a:lnTo>
                  <a:pt x="58" y="6"/>
                </a:lnTo>
                <a:lnTo>
                  <a:pt x="58" y="6"/>
                </a:lnTo>
                <a:lnTo>
                  <a:pt x="58" y="6"/>
                </a:lnTo>
                <a:lnTo>
                  <a:pt x="60" y="4"/>
                </a:lnTo>
                <a:lnTo>
                  <a:pt x="60" y="4"/>
                </a:lnTo>
                <a:lnTo>
                  <a:pt x="60" y="4"/>
                </a:lnTo>
                <a:lnTo>
                  <a:pt x="60" y="4"/>
                </a:lnTo>
                <a:lnTo>
                  <a:pt x="60" y="4"/>
                </a:lnTo>
                <a:lnTo>
                  <a:pt x="62" y="2"/>
                </a:lnTo>
                <a:lnTo>
                  <a:pt x="64" y="2"/>
                </a:lnTo>
                <a:lnTo>
                  <a:pt x="64" y="4"/>
                </a:lnTo>
                <a:lnTo>
                  <a:pt x="64" y="4"/>
                </a:lnTo>
                <a:lnTo>
                  <a:pt x="66" y="4"/>
                </a:lnTo>
                <a:lnTo>
                  <a:pt x="66" y="4"/>
                </a:lnTo>
                <a:lnTo>
                  <a:pt x="68" y="4"/>
                </a:lnTo>
                <a:lnTo>
                  <a:pt x="70" y="2"/>
                </a:lnTo>
                <a:lnTo>
                  <a:pt x="70" y="2"/>
                </a:lnTo>
                <a:lnTo>
                  <a:pt x="70" y="2"/>
                </a:lnTo>
                <a:lnTo>
                  <a:pt x="70" y="2"/>
                </a:lnTo>
                <a:lnTo>
                  <a:pt x="72" y="2"/>
                </a:lnTo>
                <a:lnTo>
                  <a:pt x="72" y="2"/>
                </a:lnTo>
                <a:lnTo>
                  <a:pt x="74" y="2"/>
                </a:lnTo>
                <a:lnTo>
                  <a:pt x="76" y="0"/>
                </a:lnTo>
                <a:lnTo>
                  <a:pt x="76" y="2"/>
                </a:lnTo>
                <a:lnTo>
                  <a:pt x="76" y="2"/>
                </a:lnTo>
                <a:lnTo>
                  <a:pt x="76" y="2"/>
                </a:lnTo>
                <a:lnTo>
                  <a:pt x="76" y="2"/>
                </a:lnTo>
                <a:lnTo>
                  <a:pt x="78" y="4"/>
                </a:lnTo>
                <a:lnTo>
                  <a:pt x="78" y="4"/>
                </a:lnTo>
                <a:lnTo>
                  <a:pt x="78" y="4"/>
                </a:lnTo>
                <a:lnTo>
                  <a:pt x="80" y="4"/>
                </a:lnTo>
                <a:lnTo>
                  <a:pt x="80" y="4"/>
                </a:lnTo>
                <a:lnTo>
                  <a:pt x="80" y="4"/>
                </a:lnTo>
                <a:lnTo>
                  <a:pt x="80" y="4"/>
                </a:lnTo>
                <a:lnTo>
                  <a:pt x="80" y="4"/>
                </a:lnTo>
                <a:lnTo>
                  <a:pt x="82" y="4"/>
                </a:lnTo>
                <a:lnTo>
                  <a:pt x="82" y="4"/>
                </a:lnTo>
                <a:lnTo>
                  <a:pt x="84" y="6"/>
                </a:lnTo>
                <a:lnTo>
                  <a:pt x="86" y="6"/>
                </a:lnTo>
                <a:lnTo>
                  <a:pt x="86" y="6"/>
                </a:lnTo>
                <a:lnTo>
                  <a:pt x="88" y="6"/>
                </a:lnTo>
                <a:lnTo>
                  <a:pt x="88" y="6"/>
                </a:lnTo>
                <a:lnTo>
                  <a:pt x="90" y="6"/>
                </a:lnTo>
                <a:lnTo>
                  <a:pt x="90" y="6"/>
                </a:lnTo>
                <a:lnTo>
                  <a:pt x="90" y="8"/>
                </a:lnTo>
                <a:lnTo>
                  <a:pt x="92" y="10"/>
                </a:lnTo>
                <a:lnTo>
                  <a:pt x="92" y="10"/>
                </a:lnTo>
                <a:lnTo>
                  <a:pt x="92" y="10"/>
                </a:lnTo>
                <a:lnTo>
                  <a:pt x="90" y="12"/>
                </a:lnTo>
                <a:lnTo>
                  <a:pt x="90" y="12"/>
                </a:lnTo>
                <a:lnTo>
                  <a:pt x="90" y="12"/>
                </a:lnTo>
                <a:lnTo>
                  <a:pt x="90" y="12"/>
                </a:lnTo>
                <a:lnTo>
                  <a:pt x="88" y="12"/>
                </a:lnTo>
                <a:lnTo>
                  <a:pt x="88" y="12"/>
                </a:lnTo>
                <a:lnTo>
                  <a:pt x="88" y="12"/>
                </a:lnTo>
                <a:lnTo>
                  <a:pt x="88" y="14"/>
                </a:lnTo>
                <a:lnTo>
                  <a:pt x="88" y="14"/>
                </a:lnTo>
                <a:lnTo>
                  <a:pt x="88" y="14"/>
                </a:lnTo>
                <a:lnTo>
                  <a:pt x="88" y="14"/>
                </a:lnTo>
                <a:lnTo>
                  <a:pt x="88" y="14"/>
                </a:lnTo>
                <a:lnTo>
                  <a:pt x="88" y="16"/>
                </a:lnTo>
                <a:lnTo>
                  <a:pt x="90" y="16"/>
                </a:lnTo>
                <a:lnTo>
                  <a:pt x="90" y="16"/>
                </a:lnTo>
                <a:lnTo>
                  <a:pt x="90" y="16"/>
                </a:lnTo>
                <a:lnTo>
                  <a:pt x="90" y="16"/>
                </a:lnTo>
                <a:lnTo>
                  <a:pt x="88" y="16"/>
                </a:lnTo>
                <a:lnTo>
                  <a:pt x="88" y="16"/>
                </a:lnTo>
                <a:lnTo>
                  <a:pt x="84" y="18"/>
                </a:lnTo>
                <a:lnTo>
                  <a:pt x="84" y="18"/>
                </a:lnTo>
                <a:lnTo>
                  <a:pt x="84" y="18"/>
                </a:lnTo>
                <a:lnTo>
                  <a:pt x="86" y="18"/>
                </a:lnTo>
                <a:lnTo>
                  <a:pt x="86" y="18"/>
                </a:lnTo>
                <a:lnTo>
                  <a:pt x="86" y="18"/>
                </a:lnTo>
                <a:lnTo>
                  <a:pt x="88" y="18"/>
                </a:lnTo>
                <a:lnTo>
                  <a:pt x="88" y="18"/>
                </a:lnTo>
                <a:lnTo>
                  <a:pt x="88" y="18"/>
                </a:lnTo>
                <a:lnTo>
                  <a:pt x="90" y="18"/>
                </a:lnTo>
                <a:lnTo>
                  <a:pt x="90" y="18"/>
                </a:lnTo>
                <a:lnTo>
                  <a:pt x="88" y="20"/>
                </a:lnTo>
                <a:lnTo>
                  <a:pt x="88" y="20"/>
                </a:lnTo>
                <a:lnTo>
                  <a:pt x="88" y="20"/>
                </a:lnTo>
                <a:lnTo>
                  <a:pt x="86" y="22"/>
                </a:lnTo>
                <a:lnTo>
                  <a:pt x="86" y="22"/>
                </a:lnTo>
                <a:lnTo>
                  <a:pt x="88" y="24"/>
                </a:lnTo>
                <a:lnTo>
                  <a:pt x="90" y="26"/>
                </a:lnTo>
                <a:lnTo>
                  <a:pt x="90" y="28"/>
                </a:lnTo>
                <a:lnTo>
                  <a:pt x="92" y="28"/>
                </a:lnTo>
                <a:lnTo>
                  <a:pt x="96" y="28"/>
                </a:lnTo>
                <a:lnTo>
                  <a:pt x="98" y="30"/>
                </a:lnTo>
                <a:lnTo>
                  <a:pt x="98" y="30"/>
                </a:lnTo>
                <a:lnTo>
                  <a:pt x="100" y="32"/>
                </a:lnTo>
                <a:lnTo>
                  <a:pt x="102" y="32"/>
                </a:lnTo>
                <a:lnTo>
                  <a:pt x="102" y="34"/>
                </a:lnTo>
                <a:lnTo>
                  <a:pt x="104" y="34"/>
                </a:lnTo>
                <a:lnTo>
                  <a:pt x="106" y="34"/>
                </a:lnTo>
                <a:lnTo>
                  <a:pt x="106" y="36"/>
                </a:lnTo>
                <a:lnTo>
                  <a:pt x="106" y="36"/>
                </a:lnTo>
                <a:lnTo>
                  <a:pt x="106" y="38"/>
                </a:lnTo>
                <a:lnTo>
                  <a:pt x="106" y="38"/>
                </a:lnTo>
                <a:lnTo>
                  <a:pt x="106" y="38"/>
                </a:lnTo>
                <a:lnTo>
                  <a:pt x="104" y="38"/>
                </a:lnTo>
                <a:lnTo>
                  <a:pt x="102" y="40"/>
                </a:lnTo>
                <a:lnTo>
                  <a:pt x="100" y="44"/>
                </a:lnTo>
                <a:lnTo>
                  <a:pt x="98" y="44"/>
                </a:lnTo>
                <a:lnTo>
                  <a:pt x="98" y="46"/>
                </a:lnTo>
                <a:lnTo>
                  <a:pt x="98" y="46"/>
                </a:lnTo>
                <a:lnTo>
                  <a:pt x="98" y="46"/>
                </a:lnTo>
                <a:lnTo>
                  <a:pt x="98" y="46"/>
                </a:lnTo>
                <a:lnTo>
                  <a:pt x="100" y="46"/>
                </a:lnTo>
                <a:lnTo>
                  <a:pt x="100" y="48"/>
                </a:lnTo>
                <a:lnTo>
                  <a:pt x="100" y="48"/>
                </a:lnTo>
                <a:lnTo>
                  <a:pt x="102" y="48"/>
                </a:lnTo>
                <a:lnTo>
                  <a:pt x="102" y="48"/>
                </a:lnTo>
                <a:lnTo>
                  <a:pt x="102" y="48"/>
                </a:lnTo>
                <a:lnTo>
                  <a:pt x="102" y="50"/>
                </a:lnTo>
                <a:lnTo>
                  <a:pt x="104" y="50"/>
                </a:lnTo>
                <a:lnTo>
                  <a:pt x="104" y="50"/>
                </a:lnTo>
                <a:lnTo>
                  <a:pt x="106" y="52"/>
                </a:lnTo>
                <a:lnTo>
                  <a:pt x="106" y="52"/>
                </a:lnTo>
                <a:lnTo>
                  <a:pt x="106" y="54"/>
                </a:lnTo>
                <a:lnTo>
                  <a:pt x="106" y="54"/>
                </a:lnTo>
                <a:lnTo>
                  <a:pt x="106" y="54"/>
                </a:lnTo>
                <a:lnTo>
                  <a:pt x="108" y="56"/>
                </a:lnTo>
                <a:lnTo>
                  <a:pt x="110" y="56"/>
                </a:lnTo>
                <a:lnTo>
                  <a:pt x="110" y="56"/>
                </a:lnTo>
                <a:lnTo>
                  <a:pt x="110" y="56"/>
                </a:lnTo>
                <a:lnTo>
                  <a:pt x="110" y="56"/>
                </a:lnTo>
                <a:lnTo>
                  <a:pt x="110" y="58"/>
                </a:lnTo>
                <a:lnTo>
                  <a:pt x="110" y="58"/>
                </a:lnTo>
                <a:lnTo>
                  <a:pt x="112" y="58"/>
                </a:lnTo>
                <a:lnTo>
                  <a:pt x="112" y="60"/>
                </a:lnTo>
                <a:lnTo>
                  <a:pt x="114" y="62"/>
                </a:lnTo>
                <a:lnTo>
                  <a:pt x="114" y="62"/>
                </a:lnTo>
                <a:lnTo>
                  <a:pt x="114" y="64"/>
                </a:lnTo>
                <a:lnTo>
                  <a:pt x="114" y="64"/>
                </a:lnTo>
                <a:lnTo>
                  <a:pt x="114" y="64"/>
                </a:lnTo>
                <a:lnTo>
                  <a:pt x="114" y="64"/>
                </a:lnTo>
                <a:lnTo>
                  <a:pt x="114" y="64"/>
                </a:lnTo>
                <a:lnTo>
                  <a:pt x="112" y="64"/>
                </a:lnTo>
                <a:lnTo>
                  <a:pt x="112" y="64"/>
                </a:lnTo>
                <a:lnTo>
                  <a:pt x="112" y="66"/>
                </a:lnTo>
                <a:lnTo>
                  <a:pt x="112" y="66"/>
                </a:lnTo>
                <a:lnTo>
                  <a:pt x="110" y="66"/>
                </a:lnTo>
                <a:lnTo>
                  <a:pt x="112" y="66"/>
                </a:lnTo>
                <a:lnTo>
                  <a:pt x="112" y="66"/>
                </a:lnTo>
                <a:lnTo>
                  <a:pt x="112" y="68"/>
                </a:lnTo>
                <a:lnTo>
                  <a:pt x="112" y="68"/>
                </a:lnTo>
                <a:lnTo>
                  <a:pt x="112" y="68"/>
                </a:lnTo>
                <a:lnTo>
                  <a:pt x="110" y="70"/>
                </a:lnTo>
                <a:lnTo>
                  <a:pt x="110" y="70"/>
                </a:lnTo>
                <a:lnTo>
                  <a:pt x="110" y="70"/>
                </a:lnTo>
                <a:lnTo>
                  <a:pt x="110" y="70"/>
                </a:lnTo>
                <a:lnTo>
                  <a:pt x="112" y="70"/>
                </a:lnTo>
                <a:lnTo>
                  <a:pt x="112" y="70"/>
                </a:lnTo>
                <a:lnTo>
                  <a:pt x="112" y="70"/>
                </a:lnTo>
                <a:lnTo>
                  <a:pt x="112" y="70"/>
                </a:lnTo>
                <a:lnTo>
                  <a:pt x="114" y="70"/>
                </a:lnTo>
                <a:lnTo>
                  <a:pt x="114" y="70"/>
                </a:lnTo>
                <a:lnTo>
                  <a:pt x="114" y="72"/>
                </a:lnTo>
                <a:lnTo>
                  <a:pt x="114" y="72"/>
                </a:lnTo>
                <a:lnTo>
                  <a:pt x="114" y="72"/>
                </a:lnTo>
                <a:lnTo>
                  <a:pt x="112" y="72"/>
                </a:lnTo>
                <a:lnTo>
                  <a:pt x="112" y="72"/>
                </a:lnTo>
                <a:lnTo>
                  <a:pt x="112" y="72"/>
                </a:lnTo>
                <a:lnTo>
                  <a:pt x="112" y="72"/>
                </a:lnTo>
                <a:lnTo>
                  <a:pt x="112" y="72"/>
                </a:lnTo>
                <a:lnTo>
                  <a:pt x="112" y="74"/>
                </a:lnTo>
                <a:lnTo>
                  <a:pt x="112" y="74"/>
                </a:lnTo>
                <a:lnTo>
                  <a:pt x="112" y="74"/>
                </a:lnTo>
                <a:lnTo>
                  <a:pt x="112" y="76"/>
                </a:lnTo>
                <a:lnTo>
                  <a:pt x="112" y="76"/>
                </a:lnTo>
                <a:lnTo>
                  <a:pt x="114" y="76"/>
                </a:lnTo>
                <a:lnTo>
                  <a:pt x="114" y="76"/>
                </a:lnTo>
                <a:lnTo>
                  <a:pt x="114" y="76"/>
                </a:lnTo>
                <a:lnTo>
                  <a:pt x="114" y="76"/>
                </a:lnTo>
                <a:lnTo>
                  <a:pt x="114" y="76"/>
                </a:lnTo>
                <a:lnTo>
                  <a:pt x="116" y="76"/>
                </a:lnTo>
                <a:lnTo>
                  <a:pt x="116" y="76"/>
                </a:lnTo>
                <a:lnTo>
                  <a:pt x="116" y="76"/>
                </a:lnTo>
                <a:lnTo>
                  <a:pt x="116" y="76"/>
                </a:lnTo>
                <a:lnTo>
                  <a:pt x="118" y="76"/>
                </a:lnTo>
                <a:lnTo>
                  <a:pt x="118" y="76"/>
                </a:lnTo>
                <a:lnTo>
                  <a:pt x="118" y="76"/>
                </a:lnTo>
                <a:lnTo>
                  <a:pt x="120" y="78"/>
                </a:lnTo>
                <a:lnTo>
                  <a:pt x="118" y="78"/>
                </a:lnTo>
                <a:lnTo>
                  <a:pt x="118" y="80"/>
                </a:lnTo>
                <a:lnTo>
                  <a:pt x="118" y="80"/>
                </a:lnTo>
                <a:lnTo>
                  <a:pt x="118" y="80"/>
                </a:lnTo>
                <a:lnTo>
                  <a:pt x="116" y="80"/>
                </a:lnTo>
                <a:lnTo>
                  <a:pt x="118" y="80"/>
                </a:lnTo>
                <a:lnTo>
                  <a:pt x="118" y="80"/>
                </a:lnTo>
                <a:lnTo>
                  <a:pt x="118" y="80"/>
                </a:lnTo>
                <a:lnTo>
                  <a:pt x="118" y="80"/>
                </a:lnTo>
                <a:lnTo>
                  <a:pt x="118" y="82"/>
                </a:lnTo>
                <a:lnTo>
                  <a:pt x="118" y="82"/>
                </a:lnTo>
                <a:lnTo>
                  <a:pt x="118" y="82"/>
                </a:lnTo>
                <a:lnTo>
                  <a:pt x="120" y="82"/>
                </a:lnTo>
                <a:lnTo>
                  <a:pt x="120" y="84"/>
                </a:lnTo>
                <a:lnTo>
                  <a:pt x="120" y="84"/>
                </a:lnTo>
                <a:lnTo>
                  <a:pt x="122" y="84"/>
                </a:lnTo>
                <a:lnTo>
                  <a:pt x="122" y="84"/>
                </a:lnTo>
                <a:lnTo>
                  <a:pt x="122" y="84"/>
                </a:lnTo>
                <a:lnTo>
                  <a:pt x="124" y="84"/>
                </a:lnTo>
                <a:lnTo>
                  <a:pt x="124" y="84"/>
                </a:lnTo>
                <a:lnTo>
                  <a:pt x="126" y="86"/>
                </a:lnTo>
                <a:lnTo>
                  <a:pt x="126" y="88"/>
                </a:lnTo>
                <a:lnTo>
                  <a:pt x="126" y="88"/>
                </a:lnTo>
                <a:lnTo>
                  <a:pt x="126" y="88"/>
                </a:lnTo>
                <a:lnTo>
                  <a:pt x="126" y="88"/>
                </a:lnTo>
                <a:lnTo>
                  <a:pt x="124" y="88"/>
                </a:lnTo>
                <a:lnTo>
                  <a:pt x="124" y="90"/>
                </a:lnTo>
                <a:lnTo>
                  <a:pt x="122" y="90"/>
                </a:lnTo>
                <a:lnTo>
                  <a:pt x="122" y="92"/>
                </a:lnTo>
                <a:lnTo>
                  <a:pt x="122" y="92"/>
                </a:lnTo>
                <a:lnTo>
                  <a:pt x="122" y="92"/>
                </a:lnTo>
                <a:lnTo>
                  <a:pt x="120" y="92"/>
                </a:lnTo>
                <a:lnTo>
                  <a:pt x="120" y="92"/>
                </a:lnTo>
                <a:lnTo>
                  <a:pt x="120" y="92"/>
                </a:lnTo>
                <a:lnTo>
                  <a:pt x="120" y="92"/>
                </a:lnTo>
                <a:lnTo>
                  <a:pt x="120" y="92"/>
                </a:lnTo>
                <a:lnTo>
                  <a:pt x="122" y="94"/>
                </a:lnTo>
                <a:lnTo>
                  <a:pt x="124" y="94"/>
                </a:lnTo>
                <a:lnTo>
                  <a:pt x="124" y="94"/>
                </a:lnTo>
                <a:lnTo>
                  <a:pt x="124" y="94"/>
                </a:lnTo>
                <a:lnTo>
                  <a:pt x="126" y="94"/>
                </a:lnTo>
                <a:lnTo>
                  <a:pt x="126" y="96"/>
                </a:lnTo>
                <a:lnTo>
                  <a:pt x="126" y="96"/>
                </a:lnTo>
                <a:lnTo>
                  <a:pt x="128" y="96"/>
                </a:lnTo>
                <a:lnTo>
                  <a:pt x="130" y="96"/>
                </a:lnTo>
                <a:lnTo>
                  <a:pt x="132" y="98"/>
                </a:lnTo>
                <a:lnTo>
                  <a:pt x="136" y="100"/>
                </a:lnTo>
                <a:lnTo>
                  <a:pt x="136" y="100"/>
                </a:lnTo>
                <a:lnTo>
                  <a:pt x="136" y="100"/>
                </a:lnTo>
                <a:lnTo>
                  <a:pt x="138" y="102"/>
                </a:lnTo>
                <a:lnTo>
                  <a:pt x="140" y="104"/>
                </a:lnTo>
                <a:lnTo>
                  <a:pt x="140" y="104"/>
                </a:lnTo>
                <a:lnTo>
                  <a:pt x="140" y="106"/>
                </a:lnTo>
                <a:lnTo>
                  <a:pt x="140" y="106"/>
                </a:lnTo>
                <a:lnTo>
                  <a:pt x="140" y="106"/>
                </a:lnTo>
                <a:lnTo>
                  <a:pt x="140" y="106"/>
                </a:lnTo>
                <a:lnTo>
                  <a:pt x="140" y="108"/>
                </a:lnTo>
                <a:lnTo>
                  <a:pt x="138" y="110"/>
                </a:lnTo>
                <a:lnTo>
                  <a:pt x="138" y="110"/>
                </a:lnTo>
                <a:lnTo>
                  <a:pt x="138" y="110"/>
                </a:lnTo>
                <a:lnTo>
                  <a:pt x="138" y="110"/>
                </a:lnTo>
                <a:lnTo>
                  <a:pt x="138" y="112"/>
                </a:lnTo>
                <a:lnTo>
                  <a:pt x="136" y="112"/>
                </a:lnTo>
                <a:lnTo>
                  <a:pt x="134" y="114"/>
                </a:lnTo>
                <a:lnTo>
                  <a:pt x="134" y="114"/>
                </a:lnTo>
                <a:lnTo>
                  <a:pt x="134" y="114"/>
                </a:lnTo>
                <a:lnTo>
                  <a:pt x="132" y="116"/>
                </a:lnTo>
                <a:lnTo>
                  <a:pt x="130" y="118"/>
                </a:lnTo>
                <a:lnTo>
                  <a:pt x="130" y="118"/>
                </a:lnTo>
                <a:lnTo>
                  <a:pt x="128" y="120"/>
                </a:lnTo>
                <a:lnTo>
                  <a:pt x="128" y="120"/>
                </a:lnTo>
                <a:lnTo>
                  <a:pt x="128" y="120"/>
                </a:lnTo>
                <a:lnTo>
                  <a:pt x="126" y="122"/>
                </a:lnTo>
                <a:lnTo>
                  <a:pt x="126" y="124"/>
                </a:lnTo>
                <a:lnTo>
                  <a:pt x="124" y="126"/>
                </a:lnTo>
                <a:lnTo>
                  <a:pt x="124" y="126"/>
                </a:lnTo>
                <a:lnTo>
                  <a:pt x="122" y="126"/>
                </a:lnTo>
                <a:lnTo>
                  <a:pt x="120" y="128"/>
                </a:lnTo>
                <a:lnTo>
                  <a:pt x="120" y="128"/>
                </a:lnTo>
                <a:lnTo>
                  <a:pt x="120" y="128"/>
                </a:lnTo>
                <a:lnTo>
                  <a:pt x="120" y="128"/>
                </a:lnTo>
                <a:lnTo>
                  <a:pt x="120" y="128"/>
                </a:lnTo>
                <a:lnTo>
                  <a:pt x="120" y="128"/>
                </a:lnTo>
                <a:lnTo>
                  <a:pt x="120" y="128"/>
                </a:lnTo>
                <a:lnTo>
                  <a:pt x="120" y="130"/>
                </a:lnTo>
                <a:lnTo>
                  <a:pt x="118" y="130"/>
                </a:lnTo>
                <a:lnTo>
                  <a:pt x="118" y="130"/>
                </a:lnTo>
                <a:lnTo>
                  <a:pt x="116" y="130"/>
                </a:lnTo>
                <a:lnTo>
                  <a:pt x="116" y="132"/>
                </a:lnTo>
                <a:lnTo>
                  <a:pt x="114" y="132"/>
                </a:lnTo>
                <a:lnTo>
                  <a:pt x="114" y="134"/>
                </a:lnTo>
                <a:lnTo>
                  <a:pt x="114" y="134"/>
                </a:lnTo>
                <a:lnTo>
                  <a:pt x="114" y="134"/>
                </a:lnTo>
                <a:lnTo>
                  <a:pt x="114" y="134"/>
                </a:lnTo>
                <a:lnTo>
                  <a:pt x="112" y="134"/>
                </a:lnTo>
                <a:lnTo>
                  <a:pt x="112" y="134"/>
                </a:lnTo>
                <a:lnTo>
                  <a:pt x="112" y="134"/>
                </a:lnTo>
                <a:lnTo>
                  <a:pt x="110" y="136"/>
                </a:lnTo>
                <a:lnTo>
                  <a:pt x="110" y="136"/>
                </a:lnTo>
                <a:lnTo>
                  <a:pt x="110" y="136"/>
                </a:lnTo>
                <a:lnTo>
                  <a:pt x="110" y="136"/>
                </a:lnTo>
                <a:lnTo>
                  <a:pt x="110" y="136"/>
                </a:lnTo>
                <a:lnTo>
                  <a:pt x="108" y="138"/>
                </a:lnTo>
                <a:lnTo>
                  <a:pt x="106" y="140"/>
                </a:lnTo>
                <a:lnTo>
                  <a:pt x="106" y="140"/>
                </a:lnTo>
                <a:lnTo>
                  <a:pt x="106" y="140"/>
                </a:lnTo>
                <a:lnTo>
                  <a:pt x="104" y="140"/>
                </a:lnTo>
                <a:lnTo>
                  <a:pt x="104" y="140"/>
                </a:lnTo>
                <a:lnTo>
                  <a:pt x="104" y="140"/>
                </a:lnTo>
                <a:lnTo>
                  <a:pt x="104" y="140"/>
                </a:lnTo>
                <a:lnTo>
                  <a:pt x="104" y="140"/>
                </a:lnTo>
                <a:lnTo>
                  <a:pt x="104" y="140"/>
                </a:lnTo>
                <a:lnTo>
                  <a:pt x="102" y="140"/>
                </a:lnTo>
                <a:lnTo>
                  <a:pt x="102" y="142"/>
                </a:lnTo>
                <a:lnTo>
                  <a:pt x="100" y="140"/>
                </a:lnTo>
                <a:lnTo>
                  <a:pt x="100" y="140"/>
                </a:lnTo>
                <a:lnTo>
                  <a:pt x="98" y="140"/>
                </a:lnTo>
                <a:lnTo>
                  <a:pt x="96" y="140"/>
                </a:lnTo>
                <a:lnTo>
                  <a:pt x="96" y="142"/>
                </a:lnTo>
                <a:lnTo>
                  <a:pt x="96" y="142"/>
                </a:lnTo>
                <a:lnTo>
                  <a:pt x="94" y="142"/>
                </a:lnTo>
                <a:lnTo>
                  <a:pt x="94" y="142"/>
                </a:lnTo>
                <a:lnTo>
                  <a:pt x="92" y="142"/>
                </a:lnTo>
                <a:lnTo>
                  <a:pt x="92" y="142"/>
                </a:lnTo>
                <a:lnTo>
                  <a:pt x="90" y="142"/>
                </a:lnTo>
                <a:lnTo>
                  <a:pt x="90" y="140"/>
                </a:lnTo>
                <a:lnTo>
                  <a:pt x="90" y="140"/>
                </a:lnTo>
                <a:lnTo>
                  <a:pt x="92" y="140"/>
                </a:lnTo>
                <a:lnTo>
                  <a:pt x="92" y="140"/>
                </a:lnTo>
                <a:lnTo>
                  <a:pt x="92" y="140"/>
                </a:lnTo>
                <a:lnTo>
                  <a:pt x="92" y="140"/>
                </a:lnTo>
                <a:lnTo>
                  <a:pt x="92" y="140"/>
                </a:lnTo>
                <a:lnTo>
                  <a:pt x="92" y="138"/>
                </a:lnTo>
                <a:lnTo>
                  <a:pt x="92" y="138"/>
                </a:lnTo>
                <a:lnTo>
                  <a:pt x="92" y="138"/>
                </a:lnTo>
                <a:lnTo>
                  <a:pt x="92" y="138"/>
                </a:lnTo>
                <a:lnTo>
                  <a:pt x="90" y="140"/>
                </a:lnTo>
                <a:lnTo>
                  <a:pt x="90" y="140"/>
                </a:lnTo>
                <a:lnTo>
                  <a:pt x="90" y="140"/>
                </a:lnTo>
                <a:lnTo>
                  <a:pt x="90" y="142"/>
                </a:lnTo>
                <a:lnTo>
                  <a:pt x="90" y="142"/>
                </a:lnTo>
                <a:lnTo>
                  <a:pt x="90" y="142"/>
                </a:lnTo>
                <a:lnTo>
                  <a:pt x="86" y="142"/>
                </a:lnTo>
                <a:lnTo>
                  <a:pt x="86" y="142"/>
                </a:lnTo>
                <a:lnTo>
                  <a:pt x="86" y="144"/>
                </a:lnTo>
                <a:lnTo>
                  <a:pt x="86" y="144"/>
                </a:lnTo>
                <a:lnTo>
                  <a:pt x="86" y="144"/>
                </a:lnTo>
                <a:lnTo>
                  <a:pt x="84" y="144"/>
                </a:lnTo>
                <a:lnTo>
                  <a:pt x="84" y="142"/>
                </a:lnTo>
                <a:lnTo>
                  <a:pt x="82" y="142"/>
                </a:lnTo>
                <a:lnTo>
                  <a:pt x="84" y="142"/>
                </a:lnTo>
                <a:lnTo>
                  <a:pt x="84" y="142"/>
                </a:lnTo>
                <a:lnTo>
                  <a:pt x="84" y="144"/>
                </a:lnTo>
                <a:lnTo>
                  <a:pt x="84" y="144"/>
                </a:lnTo>
                <a:lnTo>
                  <a:pt x="84" y="144"/>
                </a:lnTo>
                <a:lnTo>
                  <a:pt x="82" y="144"/>
                </a:lnTo>
                <a:lnTo>
                  <a:pt x="82" y="144"/>
                </a:lnTo>
                <a:lnTo>
                  <a:pt x="84" y="144"/>
                </a:lnTo>
                <a:lnTo>
                  <a:pt x="82" y="144"/>
                </a:lnTo>
                <a:lnTo>
                  <a:pt x="82" y="144"/>
                </a:lnTo>
                <a:lnTo>
                  <a:pt x="82" y="144"/>
                </a:lnTo>
                <a:lnTo>
                  <a:pt x="80" y="144"/>
                </a:lnTo>
                <a:lnTo>
                  <a:pt x="80" y="144"/>
                </a:lnTo>
                <a:lnTo>
                  <a:pt x="82" y="142"/>
                </a:lnTo>
                <a:lnTo>
                  <a:pt x="80" y="142"/>
                </a:lnTo>
                <a:lnTo>
                  <a:pt x="80" y="144"/>
                </a:lnTo>
                <a:lnTo>
                  <a:pt x="80" y="144"/>
                </a:lnTo>
                <a:lnTo>
                  <a:pt x="80" y="144"/>
                </a:lnTo>
                <a:lnTo>
                  <a:pt x="78" y="144"/>
                </a:lnTo>
                <a:lnTo>
                  <a:pt x="76" y="144"/>
                </a:lnTo>
                <a:lnTo>
                  <a:pt x="76" y="144"/>
                </a:lnTo>
                <a:lnTo>
                  <a:pt x="76" y="146"/>
                </a:lnTo>
                <a:lnTo>
                  <a:pt x="76" y="146"/>
                </a:lnTo>
                <a:lnTo>
                  <a:pt x="74" y="146"/>
                </a:lnTo>
                <a:lnTo>
                  <a:pt x="74" y="146"/>
                </a:lnTo>
                <a:lnTo>
                  <a:pt x="72" y="146"/>
                </a:lnTo>
                <a:lnTo>
                  <a:pt x="70" y="146"/>
                </a:lnTo>
                <a:lnTo>
                  <a:pt x="70" y="146"/>
                </a:lnTo>
                <a:lnTo>
                  <a:pt x="70" y="146"/>
                </a:lnTo>
                <a:lnTo>
                  <a:pt x="70" y="148"/>
                </a:lnTo>
                <a:lnTo>
                  <a:pt x="68" y="148"/>
                </a:lnTo>
                <a:lnTo>
                  <a:pt x="68" y="148"/>
                </a:lnTo>
                <a:lnTo>
                  <a:pt x="68" y="148"/>
                </a:lnTo>
                <a:lnTo>
                  <a:pt x="66" y="148"/>
                </a:lnTo>
                <a:lnTo>
                  <a:pt x="66" y="148"/>
                </a:lnTo>
                <a:lnTo>
                  <a:pt x="66" y="148"/>
                </a:lnTo>
                <a:lnTo>
                  <a:pt x="64" y="148"/>
                </a:lnTo>
                <a:lnTo>
                  <a:pt x="64" y="148"/>
                </a:lnTo>
                <a:lnTo>
                  <a:pt x="60" y="148"/>
                </a:lnTo>
                <a:lnTo>
                  <a:pt x="58" y="148"/>
                </a:lnTo>
                <a:lnTo>
                  <a:pt x="58" y="148"/>
                </a:lnTo>
                <a:lnTo>
                  <a:pt x="58" y="148"/>
                </a:lnTo>
                <a:lnTo>
                  <a:pt x="56" y="148"/>
                </a:lnTo>
                <a:lnTo>
                  <a:pt x="56" y="148"/>
                </a:lnTo>
                <a:lnTo>
                  <a:pt x="56" y="148"/>
                </a:lnTo>
                <a:lnTo>
                  <a:pt x="56" y="148"/>
                </a:lnTo>
                <a:lnTo>
                  <a:pt x="56" y="148"/>
                </a:lnTo>
                <a:lnTo>
                  <a:pt x="56" y="148"/>
                </a:lnTo>
                <a:lnTo>
                  <a:pt x="56" y="148"/>
                </a:lnTo>
                <a:lnTo>
                  <a:pt x="56" y="150"/>
                </a:lnTo>
                <a:lnTo>
                  <a:pt x="54" y="150"/>
                </a:lnTo>
                <a:lnTo>
                  <a:pt x="54" y="150"/>
                </a:lnTo>
                <a:lnTo>
                  <a:pt x="50" y="152"/>
                </a:lnTo>
                <a:lnTo>
                  <a:pt x="50" y="150"/>
                </a:lnTo>
                <a:lnTo>
                  <a:pt x="52" y="150"/>
                </a:lnTo>
                <a:lnTo>
                  <a:pt x="52" y="150"/>
                </a:lnTo>
                <a:lnTo>
                  <a:pt x="52" y="150"/>
                </a:lnTo>
                <a:lnTo>
                  <a:pt x="54" y="150"/>
                </a:lnTo>
                <a:lnTo>
                  <a:pt x="54" y="148"/>
                </a:lnTo>
                <a:lnTo>
                  <a:pt x="54" y="148"/>
                </a:lnTo>
                <a:lnTo>
                  <a:pt x="54" y="148"/>
                </a:lnTo>
                <a:lnTo>
                  <a:pt x="54" y="148"/>
                </a:lnTo>
                <a:lnTo>
                  <a:pt x="54" y="148"/>
                </a:lnTo>
                <a:lnTo>
                  <a:pt x="54" y="148"/>
                </a:lnTo>
                <a:lnTo>
                  <a:pt x="54" y="150"/>
                </a:lnTo>
                <a:lnTo>
                  <a:pt x="54" y="150"/>
                </a:lnTo>
                <a:lnTo>
                  <a:pt x="52" y="150"/>
                </a:lnTo>
                <a:lnTo>
                  <a:pt x="52" y="148"/>
                </a:lnTo>
                <a:lnTo>
                  <a:pt x="52" y="148"/>
                </a:lnTo>
                <a:lnTo>
                  <a:pt x="54" y="148"/>
                </a:lnTo>
                <a:lnTo>
                  <a:pt x="54" y="148"/>
                </a:lnTo>
                <a:lnTo>
                  <a:pt x="54" y="148"/>
                </a:lnTo>
                <a:lnTo>
                  <a:pt x="52" y="148"/>
                </a:lnTo>
                <a:lnTo>
                  <a:pt x="52" y="148"/>
                </a:lnTo>
                <a:lnTo>
                  <a:pt x="52" y="148"/>
                </a:lnTo>
                <a:lnTo>
                  <a:pt x="52" y="148"/>
                </a:lnTo>
                <a:lnTo>
                  <a:pt x="52" y="148"/>
                </a:lnTo>
                <a:lnTo>
                  <a:pt x="52" y="148"/>
                </a:lnTo>
                <a:lnTo>
                  <a:pt x="50" y="148"/>
                </a:lnTo>
                <a:lnTo>
                  <a:pt x="50" y="146"/>
                </a:lnTo>
                <a:lnTo>
                  <a:pt x="50" y="146"/>
                </a:lnTo>
                <a:lnTo>
                  <a:pt x="50" y="146"/>
                </a:lnTo>
                <a:lnTo>
                  <a:pt x="50" y="146"/>
                </a:lnTo>
                <a:lnTo>
                  <a:pt x="50" y="146"/>
                </a:lnTo>
                <a:lnTo>
                  <a:pt x="50" y="146"/>
                </a:lnTo>
                <a:lnTo>
                  <a:pt x="48" y="146"/>
                </a:lnTo>
                <a:lnTo>
                  <a:pt x="48" y="146"/>
                </a:lnTo>
                <a:lnTo>
                  <a:pt x="48" y="144"/>
                </a:lnTo>
                <a:lnTo>
                  <a:pt x="50" y="144"/>
                </a:lnTo>
                <a:lnTo>
                  <a:pt x="50" y="144"/>
                </a:lnTo>
                <a:lnTo>
                  <a:pt x="50" y="144"/>
                </a:lnTo>
                <a:lnTo>
                  <a:pt x="50" y="144"/>
                </a:lnTo>
                <a:lnTo>
                  <a:pt x="50" y="142"/>
                </a:lnTo>
                <a:lnTo>
                  <a:pt x="48" y="144"/>
                </a:lnTo>
                <a:lnTo>
                  <a:pt x="48" y="144"/>
                </a:lnTo>
                <a:lnTo>
                  <a:pt x="48" y="144"/>
                </a:lnTo>
                <a:lnTo>
                  <a:pt x="46" y="144"/>
                </a:lnTo>
                <a:lnTo>
                  <a:pt x="46" y="144"/>
                </a:lnTo>
                <a:lnTo>
                  <a:pt x="46" y="144"/>
                </a:lnTo>
                <a:lnTo>
                  <a:pt x="46" y="146"/>
                </a:lnTo>
                <a:lnTo>
                  <a:pt x="44" y="144"/>
                </a:lnTo>
                <a:lnTo>
                  <a:pt x="44" y="144"/>
                </a:lnTo>
                <a:lnTo>
                  <a:pt x="44" y="144"/>
                </a:lnTo>
                <a:lnTo>
                  <a:pt x="44" y="144"/>
                </a:lnTo>
                <a:lnTo>
                  <a:pt x="46" y="142"/>
                </a:lnTo>
                <a:lnTo>
                  <a:pt x="44" y="142"/>
                </a:lnTo>
                <a:lnTo>
                  <a:pt x="42" y="142"/>
                </a:lnTo>
                <a:lnTo>
                  <a:pt x="40" y="142"/>
                </a:lnTo>
                <a:lnTo>
                  <a:pt x="40" y="142"/>
                </a:lnTo>
                <a:lnTo>
                  <a:pt x="40" y="142"/>
                </a:lnTo>
                <a:lnTo>
                  <a:pt x="40" y="142"/>
                </a:lnTo>
                <a:lnTo>
                  <a:pt x="38" y="142"/>
                </a:lnTo>
                <a:lnTo>
                  <a:pt x="38" y="142"/>
                </a:lnTo>
                <a:lnTo>
                  <a:pt x="38" y="140"/>
                </a:lnTo>
                <a:lnTo>
                  <a:pt x="38" y="140"/>
                </a:lnTo>
                <a:lnTo>
                  <a:pt x="36" y="140"/>
                </a:lnTo>
                <a:lnTo>
                  <a:pt x="36" y="140"/>
                </a:lnTo>
                <a:lnTo>
                  <a:pt x="36" y="142"/>
                </a:lnTo>
                <a:lnTo>
                  <a:pt x="36" y="140"/>
                </a:lnTo>
                <a:lnTo>
                  <a:pt x="36" y="140"/>
                </a:lnTo>
                <a:lnTo>
                  <a:pt x="36" y="140"/>
                </a:lnTo>
                <a:lnTo>
                  <a:pt x="36" y="138"/>
                </a:lnTo>
                <a:lnTo>
                  <a:pt x="34" y="140"/>
                </a:lnTo>
                <a:lnTo>
                  <a:pt x="34" y="140"/>
                </a:lnTo>
                <a:lnTo>
                  <a:pt x="32" y="140"/>
                </a:lnTo>
                <a:lnTo>
                  <a:pt x="32" y="140"/>
                </a:lnTo>
                <a:lnTo>
                  <a:pt x="32" y="140"/>
                </a:lnTo>
                <a:lnTo>
                  <a:pt x="32" y="140"/>
                </a:lnTo>
                <a:lnTo>
                  <a:pt x="32" y="140"/>
                </a:lnTo>
                <a:lnTo>
                  <a:pt x="32" y="140"/>
                </a:lnTo>
                <a:lnTo>
                  <a:pt x="30" y="140"/>
                </a:lnTo>
                <a:lnTo>
                  <a:pt x="30" y="138"/>
                </a:lnTo>
                <a:lnTo>
                  <a:pt x="30" y="138"/>
                </a:lnTo>
                <a:lnTo>
                  <a:pt x="30" y="138"/>
                </a:lnTo>
                <a:lnTo>
                  <a:pt x="30" y="136"/>
                </a:lnTo>
                <a:lnTo>
                  <a:pt x="30" y="136"/>
                </a:lnTo>
                <a:lnTo>
                  <a:pt x="28" y="136"/>
                </a:lnTo>
                <a:lnTo>
                  <a:pt x="30" y="134"/>
                </a:lnTo>
                <a:lnTo>
                  <a:pt x="30" y="132"/>
                </a:lnTo>
                <a:lnTo>
                  <a:pt x="30" y="130"/>
                </a:lnTo>
                <a:lnTo>
                  <a:pt x="30" y="130"/>
                </a:lnTo>
                <a:lnTo>
                  <a:pt x="30" y="128"/>
                </a:lnTo>
                <a:lnTo>
                  <a:pt x="30" y="128"/>
                </a:lnTo>
                <a:lnTo>
                  <a:pt x="30" y="126"/>
                </a:lnTo>
                <a:lnTo>
                  <a:pt x="30" y="126"/>
                </a:lnTo>
                <a:lnTo>
                  <a:pt x="28" y="124"/>
                </a:lnTo>
                <a:lnTo>
                  <a:pt x="30" y="124"/>
                </a:lnTo>
                <a:lnTo>
                  <a:pt x="30" y="124"/>
                </a:lnTo>
                <a:lnTo>
                  <a:pt x="32" y="124"/>
                </a:lnTo>
                <a:lnTo>
                  <a:pt x="30" y="124"/>
                </a:lnTo>
                <a:lnTo>
                  <a:pt x="30" y="124"/>
                </a:lnTo>
                <a:lnTo>
                  <a:pt x="28" y="122"/>
                </a:lnTo>
                <a:lnTo>
                  <a:pt x="28" y="122"/>
                </a:lnTo>
                <a:lnTo>
                  <a:pt x="28" y="120"/>
                </a:lnTo>
                <a:lnTo>
                  <a:pt x="26" y="120"/>
                </a:lnTo>
                <a:lnTo>
                  <a:pt x="26" y="118"/>
                </a:lnTo>
                <a:lnTo>
                  <a:pt x="26" y="118"/>
                </a:lnTo>
                <a:lnTo>
                  <a:pt x="26" y="118"/>
                </a:lnTo>
                <a:lnTo>
                  <a:pt x="26" y="118"/>
                </a:lnTo>
                <a:lnTo>
                  <a:pt x="26" y="116"/>
                </a:lnTo>
                <a:lnTo>
                  <a:pt x="26" y="116"/>
                </a:lnTo>
                <a:lnTo>
                  <a:pt x="26" y="116"/>
                </a:lnTo>
                <a:lnTo>
                  <a:pt x="26" y="114"/>
                </a:lnTo>
                <a:lnTo>
                  <a:pt x="26" y="114"/>
                </a:lnTo>
                <a:lnTo>
                  <a:pt x="26" y="112"/>
                </a:lnTo>
                <a:lnTo>
                  <a:pt x="24" y="112"/>
                </a:lnTo>
                <a:lnTo>
                  <a:pt x="24" y="112"/>
                </a:lnTo>
                <a:lnTo>
                  <a:pt x="22" y="112"/>
                </a:lnTo>
                <a:lnTo>
                  <a:pt x="22" y="110"/>
                </a:lnTo>
                <a:lnTo>
                  <a:pt x="22" y="110"/>
                </a:lnTo>
                <a:lnTo>
                  <a:pt x="22" y="110"/>
                </a:lnTo>
                <a:lnTo>
                  <a:pt x="22" y="106"/>
                </a:lnTo>
                <a:lnTo>
                  <a:pt x="22" y="106"/>
                </a:lnTo>
                <a:lnTo>
                  <a:pt x="24" y="106"/>
                </a:lnTo>
                <a:lnTo>
                  <a:pt x="24" y="106"/>
                </a:lnTo>
                <a:lnTo>
                  <a:pt x="24" y="106"/>
                </a:lnTo>
                <a:lnTo>
                  <a:pt x="24" y="104"/>
                </a:lnTo>
                <a:lnTo>
                  <a:pt x="26" y="104"/>
                </a:lnTo>
                <a:lnTo>
                  <a:pt x="26" y="104"/>
                </a:lnTo>
                <a:lnTo>
                  <a:pt x="26" y="104"/>
                </a:lnTo>
                <a:lnTo>
                  <a:pt x="24" y="102"/>
                </a:lnTo>
                <a:lnTo>
                  <a:pt x="26" y="102"/>
                </a:lnTo>
                <a:lnTo>
                  <a:pt x="26" y="102"/>
                </a:lnTo>
                <a:lnTo>
                  <a:pt x="26" y="102"/>
                </a:lnTo>
                <a:lnTo>
                  <a:pt x="28" y="102"/>
                </a:lnTo>
                <a:lnTo>
                  <a:pt x="28" y="102"/>
                </a:lnTo>
                <a:lnTo>
                  <a:pt x="28" y="102"/>
                </a:lnTo>
                <a:lnTo>
                  <a:pt x="28" y="102"/>
                </a:lnTo>
                <a:lnTo>
                  <a:pt x="28" y="102"/>
                </a:lnTo>
                <a:lnTo>
                  <a:pt x="26" y="102"/>
                </a:lnTo>
                <a:lnTo>
                  <a:pt x="26" y="102"/>
                </a:lnTo>
                <a:lnTo>
                  <a:pt x="26" y="102"/>
                </a:lnTo>
                <a:lnTo>
                  <a:pt x="26" y="100"/>
                </a:lnTo>
                <a:lnTo>
                  <a:pt x="26" y="100"/>
                </a:lnTo>
                <a:lnTo>
                  <a:pt x="26" y="100"/>
                </a:lnTo>
                <a:lnTo>
                  <a:pt x="26" y="100"/>
                </a:lnTo>
                <a:lnTo>
                  <a:pt x="26" y="100"/>
                </a:lnTo>
                <a:lnTo>
                  <a:pt x="28" y="100"/>
                </a:lnTo>
                <a:lnTo>
                  <a:pt x="30" y="100"/>
                </a:lnTo>
                <a:lnTo>
                  <a:pt x="30" y="100"/>
                </a:lnTo>
                <a:lnTo>
                  <a:pt x="30" y="100"/>
                </a:lnTo>
                <a:lnTo>
                  <a:pt x="32" y="100"/>
                </a:lnTo>
                <a:lnTo>
                  <a:pt x="32" y="100"/>
                </a:lnTo>
                <a:lnTo>
                  <a:pt x="34" y="100"/>
                </a:lnTo>
                <a:lnTo>
                  <a:pt x="34" y="98"/>
                </a:lnTo>
                <a:lnTo>
                  <a:pt x="34" y="98"/>
                </a:lnTo>
                <a:lnTo>
                  <a:pt x="34" y="98"/>
                </a:lnTo>
                <a:lnTo>
                  <a:pt x="34" y="98"/>
                </a:lnTo>
                <a:lnTo>
                  <a:pt x="34" y="98"/>
                </a:lnTo>
                <a:lnTo>
                  <a:pt x="34" y="98"/>
                </a:lnTo>
                <a:lnTo>
                  <a:pt x="32" y="96"/>
                </a:lnTo>
                <a:lnTo>
                  <a:pt x="32" y="96"/>
                </a:lnTo>
                <a:lnTo>
                  <a:pt x="34" y="96"/>
                </a:lnTo>
                <a:lnTo>
                  <a:pt x="34" y="96"/>
                </a:lnTo>
                <a:lnTo>
                  <a:pt x="34" y="96"/>
                </a:lnTo>
                <a:lnTo>
                  <a:pt x="34" y="96"/>
                </a:lnTo>
                <a:lnTo>
                  <a:pt x="36" y="96"/>
                </a:lnTo>
                <a:lnTo>
                  <a:pt x="36" y="94"/>
                </a:lnTo>
                <a:lnTo>
                  <a:pt x="36" y="94"/>
                </a:lnTo>
                <a:lnTo>
                  <a:pt x="36" y="94"/>
                </a:lnTo>
                <a:lnTo>
                  <a:pt x="36" y="92"/>
                </a:lnTo>
                <a:lnTo>
                  <a:pt x="38" y="92"/>
                </a:lnTo>
                <a:lnTo>
                  <a:pt x="38" y="92"/>
                </a:lnTo>
                <a:lnTo>
                  <a:pt x="38" y="94"/>
                </a:lnTo>
                <a:lnTo>
                  <a:pt x="38" y="94"/>
                </a:lnTo>
                <a:lnTo>
                  <a:pt x="38" y="94"/>
                </a:lnTo>
                <a:lnTo>
                  <a:pt x="40" y="94"/>
                </a:lnTo>
                <a:lnTo>
                  <a:pt x="40" y="92"/>
                </a:lnTo>
                <a:lnTo>
                  <a:pt x="40" y="92"/>
                </a:lnTo>
                <a:lnTo>
                  <a:pt x="40" y="92"/>
                </a:lnTo>
                <a:lnTo>
                  <a:pt x="42" y="90"/>
                </a:lnTo>
                <a:lnTo>
                  <a:pt x="42" y="90"/>
                </a:lnTo>
                <a:lnTo>
                  <a:pt x="42" y="90"/>
                </a:lnTo>
                <a:lnTo>
                  <a:pt x="44" y="90"/>
                </a:lnTo>
                <a:lnTo>
                  <a:pt x="44" y="90"/>
                </a:lnTo>
                <a:lnTo>
                  <a:pt x="44" y="88"/>
                </a:lnTo>
                <a:lnTo>
                  <a:pt x="44" y="88"/>
                </a:lnTo>
                <a:lnTo>
                  <a:pt x="44" y="88"/>
                </a:lnTo>
                <a:lnTo>
                  <a:pt x="46" y="88"/>
                </a:lnTo>
                <a:lnTo>
                  <a:pt x="46" y="88"/>
                </a:lnTo>
                <a:lnTo>
                  <a:pt x="46" y="86"/>
                </a:lnTo>
                <a:lnTo>
                  <a:pt x="48" y="86"/>
                </a:lnTo>
                <a:lnTo>
                  <a:pt x="48" y="86"/>
                </a:lnTo>
                <a:lnTo>
                  <a:pt x="48" y="86"/>
                </a:lnTo>
                <a:lnTo>
                  <a:pt x="48" y="86"/>
                </a:lnTo>
                <a:lnTo>
                  <a:pt x="50" y="84"/>
                </a:lnTo>
                <a:lnTo>
                  <a:pt x="50" y="84"/>
                </a:lnTo>
                <a:lnTo>
                  <a:pt x="50" y="84"/>
                </a:lnTo>
                <a:lnTo>
                  <a:pt x="50" y="82"/>
                </a:lnTo>
                <a:lnTo>
                  <a:pt x="52" y="82"/>
                </a:lnTo>
                <a:lnTo>
                  <a:pt x="52" y="82"/>
                </a:lnTo>
                <a:lnTo>
                  <a:pt x="54" y="80"/>
                </a:lnTo>
                <a:lnTo>
                  <a:pt x="54" y="80"/>
                </a:lnTo>
                <a:lnTo>
                  <a:pt x="54" y="80"/>
                </a:lnTo>
                <a:lnTo>
                  <a:pt x="54" y="80"/>
                </a:lnTo>
                <a:lnTo>
                  <a:pt x="54" y="80"/>
                </a:lnTo>
                <a:lnTo>
                  <a:pt x="54" y="78"/>
                </a:lnTo>
                <a:lnTo>
                  <a:pt x="56" y="78"/>
                </a:lnTo>
                <a:lnTo>
                  <a:pt x="56" y="76"/>
                </a:lnTo>
                <a:lnTo>
                  <a:pt x="58" y="76"/>
                </a:lnTo>
                <a:lnTo>
                  <a:pt x="58" y="76"/>
                </a:lnTo>
                <a:lnTo>
                  <a:pt x="60" y="76"/>
                </a:lnTo>
                <a:lnTo>
                  <a:pt x="62" y="74"/>
                </a:lnTo>
                <a:lnTo>
                  <a:pt x="62" y="74"/>
                </a:lnTo>
                <a:lnTo>
                  <a:pt x="62" y="76"/>
                </a:lnTo>
                <a:lnTo>
                  <a:pt x="62" y="76"/>
                </a:lnTo>
                <a:lnTo>
                  <a:pt x="62" y="76"/>
                </a:lnTo>
                <a:lnTo>
                  <a:pt x="64" y="76"/>
                </a:lnTo>
                <a:lnTo>
                  <a:pt x="64" y="76"/>
                </a:lnTo>
                <a:lnTo>
                  <a:pt x="64" y="76"/>
                </a:lnTo>
                <a:lnTo>
                  <a:pt x="64" y="76"/>
                </a:lnTo>
                <a:lnTo>
                  <a:pt x="64" y="76"/>
                </a:lnTo>
                <a:lnTo>
                  <a:pt x="64" y="76"/>
                </a:lnTo>
                <a:lnTo>
                  <a:pt x="64" y="74"/>
                </a:lnTo>
                <a:lnTo>
                  <a:pt x="64" y="74"/>
                </a:lnTo>
                <a:lnTo>
                  <a:pt x="62" y="74"/>
                </a:lnTo>
                <a:lnTo>
                  <a:pt x="62" y="74"/>
                </a:lnTo>
                <a:lnTo>
                  <a:pt x="62" y="74"/>
                </a:lnTo>
                <a:lnTo>
                  <a:pt x="64" y="74"/>
                </a:lnTo>
                <a:lnTo>
                  <a:pt x="64" y="74"/>
                </a:lnTo>
                <a:lnTo>
                  <a:pt x="64" y="74"/>
                </a:lnTo>
                <a:lnTo>
                  <a:pt x="64" y="74"/>
                </a:lnTo>
                <a:lnTo>
                  <a:pt x="64" y="74"/>
                </a:lnTo>
                <a:lnTo>
                  <a:pt x="64" y="72"/>
                </a:lnTo>
                <a:lnTo>
                  <a:pt x="64" y="72"/>
                </a:lnTo>
                <a:lnTo>
                  <a:pt x="62" y="72"/>
                </a:lnTo>
                <a:lnTo>
                  <a:pt x="62" y="72"/>
                </a:lnTo>
                <a:lnTo>
                  <a:pt x="62" y="70"/>
                </a:lnTo>
                <a:lnTo>
                  <a:pt x="62" y="70"/>
                </a:lnTo>
                <a:lnTo>
                  <a:pt x="62" y="68"/>
                </a:lnTo>
                <a:lnTo>
                  <a:pt x="62" y="68"/>
                </a:lnTo>
                <a:lnTo>
                  <a:pt x="62" y="68"/>
                </a:lnTo>
                <a:lnTo>
                  <a:pt x="62" y="66"/>
                </a:lnTo>
                <a:lnTo>
                  <a:pt x="62" y="66"/>
                </a:lnTo>
                <a:lnTo>
                  <a:pt x="60" y="66"/>
                </a:lnTo>
                <a:lnTo>
                  <a:pt x="60" y="66"/>
                </a:lnTo>
                <a:lnTo>
                  <a:pt x="60" y="66"/>
                </a:lnTo>
                <a:lnTo>
                  <a:pt x="60" y="66"/>
                </a:lnTo>
                <a:lnTo>
                  <a:pt x="60" y="66"/>
                </a:lnTo>
                <a:lnTo>
                  <a:pt x="60" y="64"/>
                </a:lnTo>
                <a:lnTo>
                  <a:pt x="58" y="64"/>
                </a:lnTo>
                <a:lnTo>
                  <a:pt x="56" y="64"/>
                </a:lnTo>
                <a:lnTo>
                  <a:pt x="56" y="64"/>
                </a:lnTo>
                <a:lnTo>
                  <a:pt x="56" y="64"/>
                </a:lnTo>
                <a:lnTo>
                  <a:pt x="56" y="64"/>
                </a:lnTo>
                <a:lnTo>
                  <a:pt x="54" y="64"/>
                </a:lnTo>
                <a:lnTo>
                  <a:pt x="52" y="62"/>
                </a:lnTo>
                <a:lnTo>
                  <a:pt x="52" y="62"/>
                </a:lnTo>
                <a:lnTo>
                  <a:pt x="52" y="62"/>
                </a:lnTo>
                <a:lnTo>
                  <a:pt x="54" y="62"/>
                </a:lnTo>
                <a:lnTo>
                  <a:pt x="54" y="60"/>
                </a:lnTo>
                <a:lnTo>
                  <a:pt x="54" y="60"/>
                </a:lnTo>
                <a:lnTo>
                  <a:pt x="52" y="62"/>
                </a:lnTo>
                <a:lnTo>
                  <a:pt x="52" y="62"/>
                </a:lnTo>
                <a:lnTo>
                  <a:pt x="52" y="62"/>
                </a:lnTo>
                <a:lnTo>
                  <a:pt x="52" y="62"/>
                </a:lnTo>
                <a:lnTo>
                  <a:pt x="48" y="62"/>
                </a:lnTo>
                <a:lnTo>
                  <a:pt x="48" y="62"/>
                </a:lnTo>
                <a:lnTo>
                  <a:pt x="48" y="62"/>
                </a:lnTo>
                <a:lnTo>
                  <a:pt x="48" y="62"/>
                </a:lnTo>
                <a:lnTo>
                  <a:pt x="46" y="58"/>
                </a:lnTo>
                <a:lnTo>
                  <a:pt x="46" y="58"/>
                </a:lnTo>
                <a:lnTo>
                  <a:pt x="44" y="58"/>
                </a:lnTo>
                <a:lnTo>
                  <a:pt x="44" y="58"/>
                </a:lnTo>
                <a:lnTo>
                  <a:pt x="44" y="56"/>
                </a:lnTo>
                <a:lnTo>
                  <a:pt x="44" y="56"/>
                </a:lnTo>
                <a:lnTo>
                  <a:pt x="44" y="56"/>
                </a:lnTo>
                <a:lnTo>
                  <a:pt x="44" y="56"/>
                </a:lnTo>
                <a:lnTo>
                  <a:pt x="42" y="56"/>
                </a:lnTo>
                <a:lnTo>
                  <a:pt x="42" y="56"/>
                </a:lnTo>
                <a:lnTo>
                  <a:pt x="42" y="56"/>
                </a:lnTo>
                <a:lnTo>
                  <a:pt x="42" y="54"/>
                </a:lnTo>
                <a:lnTo>
                  <a:pt x="40" y="52"/>
                </a:lnTo>
                <a:lnTo>
                  <a:pt x="40" y="52"/>
                </a:lnTo>
                <a:lnTo>
                  <a:pt x="42" y="52"/>
                </a:lnTo>
                <a:lnTo>
                  <a:pt x="42" y="52"/>
                </a:lnTo>
                <a:lnTo>
                  <a:pt x="42" y="52"/>
                </a:lnTo>
                <a:lnTo>
                  <a:pt x="42" y="52"/>
                </a:lnTo>
                <a:lnTo>
                  <a:pt x="42" y="50"/>
                </a:lnTo>
                <a:lnTo>
                  <a:pt x="42" y="50"/>
                </a:lnTo>
                <a:lnTo>
                  <a:pt x="42" y="48"/>
                </a:lnTo>
                <a:lnTo>
                  <a:pt x="42" y="48"/>
                </a:lnTo>
                <a:lnTo>
                  <a:pt x="42" y="48"/>
                </a:lnTo>
                <a:lnTo>
                  <a:pt x="44" y="48"/>
                </a:lnTo>
                <a:lnTo>
                  <a:pt x="42" y="46"/>
                </a:lnTo>
                <a:lnTo>
                  <a:pt x="42" y="46"/>
                </a:lnTo>
                <a:lnTo>
                  <a:pt x="40" y="44"/>
                </a:lnTo>
                <a:lnTo>
                  <a:pt x="40" y="44"/>
                </a:lnTo>
                <a:lnTo>
                  <a:pt x="40" y="44"/>
                </a:lnTo>
                <a:lnTo>
                  <a:pt x="40" y="44"/>
                </a:lnTo>
                <a:lnTo>
                  <a:pt x="38" y="42"/>
                </a:lnTo>
                <a:lnTo>
                  <a:pt x="38" y="42"/>
                </a:lnTo>
                <a:lnTo>
                  <a:pt x="38" y="40"/>
                </a:lnTo>
                <a:lnTo>
                  <a:pt x="38" y="40"/>
                </a:lnTo>
                <a:lnTo>
                  <a:pt x="38" y="40"/>
                </a:lnTo>
                <a:lnTo>
                  <a:pt x="38" y="40"/>
                </a:lnTo>
                <a:lnTo>
                  <a:pt x="40" y="40"/>
                </a:lnTo>
                <a:lnTo>
                  <a:pt x="40" y="40"/>
                </a:lnTo>
                <a:lnTo>
                  <a:pt x="40" y="38"/>
                </a:lnTo>
                <a:lnTo>
                  <a:pt x="38" y="38"/>
                </a:lnTo>
                <a:lnTo>
                  <a:pt x="38" y="38"/>
                </a:lnTo>
                <a:lnTo>
                  <a:pt x="36" y="38"/>
                </a:lnTo>
                <a:lnTo>
                  <a:pt x="36" y="38"/>
                </a:lnTo>
                <a:lnTo>
                  <a:pt x="36" y="38"/>
                </a:lnTo>
                <a:lnTo>
                  <a:pt x="36" y="38"/>
                </a:lnTo>
                <a:lnTo>
                  <a:pt x="36" y="38"/>
                </a:lnTo>
                <a:lnTo>
                  <a:pt x="36" y="38"/>
                </a:lnTo>
                <a:lnTo>
                  <a:pt x="36" y="36"/>
                </a:lnTo>
                <a:lnTo>
                  <a:pt x="36" y="36"/>
                </a:lnTo>
                <a:lnTo>
                  <a:pt x="36" y="34"/>
                </a:lnTo>
                <a:lnTo>
                  <a:pt x="34" y="32"/>
                </a:lnTo>
                <a:lnTo>
                  <a:pt x="34" y="32"/>
                </a:lnTo>
                <a:lnTo>
                  <a:pt x="36" y="32"/>
                </a:lnTo>
                <a:lnTo>
                  <a:pt x="36" y="32"/>
                </a:lnTo>
                <a:lnTo>
                  <a:pt x="36" y="32"/>
                </a:lnTo>
                <a:lnTo>
                  <a:pt x="36" y="32"/>
                </a:lnTo>
                <a:lnTo>
                  <a:pt x="36" y="32"/>
                </a:lnTo>
                <a:lnTo>
                  <a:pt x="36" y="30"/>
                </a:lnTo>
                <a:lnTo>
                  <a:pt x="36" y="30"/>
                </a:lnTo>
                <a:lnTo>
                  <a:pt x="34" y="30"/>
                </a:lnTo>
                <a:lnTo>
                  <a:pt x="34" y="30"/>
                </a:lnTo>
                <a:lnTo>
                  <a:pt x="32" y="30"/>
                </a:lnTo>
                <a:lnTo>
                  <a:pt x="30" y="26"/>
                </a:lnTo>
                <a:lnTo>
                  <a:pt x="28" y="26"/>
                </a:lnTo>
                <a:lnTo>
                  <a:pt x="28" y="26"/>
                </a:lnTo>
                <a:lnTo>
                  <a:pt x="28" y="26"/>
                </a:lnTo>
                <a:lnTo>
                  <a:pt x="26" y="26"/>
                </a:lnTo>
                <a:lnTo>
                  <a:pt x="26" y="24"/>
                </a:lnTo>
                <a:lnTo>
                  <a:pt x="24" y="24"/>
                </a:lnTo>
                <a:lnTo>
                  <a:pt x="24" y="24"/>
                </a:lnTo>
                <a:lnTo>
                  <a:pt x="22" y="24"/>
                </a:lnTo>
                <a:lnTo>
                  <a:pt x="22" y="24"/>
                </a:lnTo>
                <a:lnTo>
                  <a:pt x="22" y="24"/>
                </a:lnTo>
                <a:lnTo>
                  <a:pt x="18" y="24"/>
                </a:lnTo>
                <a:lnTo>
                  <a:pt x="18" y="24"/>
                </a:lnTo>
                <a:lnTo>
                  <a:pt x="18" y="24"/>
                </a:lnTo>
                <a:lnTo>
                  <a:pt x="18" y="22"/>
                </a:lnTo>
                <a:lnTo>
                  <a:pt x="16" y="22"/>
                </a:lnTo>
                <a:lnTo>
                  <a:pt x="16" y="22"/>
                </a:lnTo>
                <a:lnTo>
                  <a:pt x="16" y="22"/>
                </a:lnTo>
                <a:lnTo>
                  <a:pt x="16" y="22"/>
                </a:lnTo>
                <a:lnTo>
                  <a:pt x="14" y="22"/>
                </a:lnTo>
                <a:lnTo>
                  <a:pt x="14" y="22"/>
                </a:lnTo>
                <a:lnTo>
                  <a:pt x="14" y="22"/>
                </a:lnTo>
                <a:lnTo>
                  <a:pt x="14" y="22"/>
                </a:lnTo>
                <a:lnTo>
                  <a:pt x="12" y="22"/>
                </a:lnTo>
                <a:lnTo>
                  <a:pt x="12" y="22"/>
                </a:lnTo>
                <a:lnTo>
                  <a:pt x="12" y="22"/>
                </a:lnTo>
                <a:lnTo>
                  <a:pt x="12" y="20"/>
                </a:lnTo>
                <a:lnTo>
                  <a:pt x="12" y="20"/>
                </a:lnTo>
                <a:lnTo>
                  <a:pt x="10" y="20"/>
                </a:lnTo>
                <a:lnTo>
                  <a:pt x="10" y="20"/>
                </a:lnTo>
                <a:lnTo>
                  <a:pt x="8" y="18"/>
                </a:lnTo>
                <a:lnTo>
                  <a:pt x="6" y="18"/>
                </a:lnTo>
                <a:lnTo>
                  <a:pt x="6" y="18"/>
                </a:lnTo>
                <a:lnTo>
                  <a:pt x="6" y="18"/>
                </a:lnTo>
                <a:lnTo>
                  <a:pt x="6" y="18"/>
                </a:lnTo>
                <a:lnTo>
                  <a:pt x="4" y="18"/>
                </a:lnTo>
                <a:lnTo>
                  <a:pt x="4" y="18"/>
                </a:lnTo>
                <a:lnTo>
                  <a:pt x="4" y="18"/>
                </a:lnTo>
                <a:lnTo>
                  <a:pt x="4" y="16"/>
                </a:lnTo>
                <a:lnTo>
                  <a:pt x="4" y="16"/>
                </a:lnTo>
                <a:lnTo>
                  <a:pt x="4" y="16"/>
                </a:lnTo>
                <a:lnTo>
                  <a:pt x="4" y="16"/>
                </a:lnTo>
                <a:lnTo>
                  <a:pt x="4" y="16"/>
                </a:lnTo>
                <a:lnTo>
                  <a:pt x="2" y="16"/>
                </a:lnTo>
                <a:lnTo>
                  <a:pt x="2" y="16"/>
                </a:lnTo>
                <a:lnTo>
                  <a:pt x="2" y="16"/>
                </a:lnTo>
                <a:lnTo>
                  <a:pt x="0" y="16"/>
                </a:lnTo>
                <a:lnTo>
                  <a:pt x="0" y="16"/>
                </a:lnTo>
                <a:close/>
                <a:moveTo>
                  <a:pt x="60" y="150"/>
                </a:moveTo>
                <a:lnTo>
                  <a:pt x="58" y="150"/>
                </a:lnTo>
                <a:lnTo>
                  <a:pt x="58" y="150"/>
                </a:lnTo>
                <a:lnTo>
                  <a:pt x="58" y="150"/>
                </a:lnTo>
                <a:lnTo>
                  <a:pt x="56" y="150"/>
                </a:lnTo>
                <a:lnTo>
                  <a:pt x="56" y="150"/>
                </a:lnTo>
                <a:lnTo>
                  <a:pt x="56" y="150"/>
                </a:lnTo>
                <a:lnTo>
                  <a:pt x="56" y="150"/>
                </a:lnTo>
                <a:lnTo>
                  <a:pt x="56" y="150"/>
                </a:lnTo>
                <a:lnTo>
                  <a:pt x="56" y="150"/>
                </a:lnTo>
                <a:lnTo>
                  <a:pt x="56" y="148"/>
                </a:lnTo>
                <a:lnTo>
                  <a:pt x="58" y="148"/>
                </a:lnTo>
                <a:lnTo>
                  <a:pt x="58" y="148"/>
                </a:lnTo>
                <a:lnTo>
                  <a:pt x="60" y="150"/>
                </a:lnTo>
                <a:lnTo>
                  <a:pt x="60" y="150"/>
                </a:lnTo>
                <a:close/>
                <a:moveTo>
                  <a:pt x="18" y="148"/>
                </a:moveTo>
                <a:lnTo>
                  <a:pt x="18" y="148"/>
                </a:lnTo>
                <a:lnTo>
                  <a:pt x="18" y="148"/>
                </a:lnTo>
                <a:lnTo>
                  <a:pt x="16" y="148"/>
                </a:lnTo>
                <a:lnTo>
                  <a:pt x="16" y="148"/>
                </a:lnTo>
                <a:lnTo>
                  <a:pt x="16" y="146"/>
                </a:lnTo>
                <a:lnTo>
                  <a:pt x="16" y="146"/>
                </a:lnTo>
                <a:lnTo>
                  <a:pt x="16" y="146"/>
                </a:lnTo>
                <a:lnTo>
                  <a:pt x="16" y="148"/>
                </a:lnTo>
                <a:lnTo>
                  <a:pt x="18" y="148"/>
                </a:lnTo>
                <a:lnTo>
                  <a:pt x="18" y="148"/>
                </a:lnTo>
                <a:lnTo>
                  <a:pt x="18" y="148"/>
                </a:lnTo>
                <a:lnTo>
                  <a:pt x="18" y="148"/>
                </a:lnTo>
                <a:close/>
                <a:moveTo>
                  <a:pt x="48" y="148"/>
                </a:moveTo>
                <a:lnTo>
                  <a:pt x="48" y="148"/>
                </a:lnTo>
                <a:lnTo>
                  <a:pt x="50" y="148"/>
                </a:lnTo>
                <a:lnTo>
                  <a:pt x="50" y="148"/>
                </a:lnTo>
                <a:lnTo>
                  <a:pt x="50" y="148"/>
                </a:lnTo>
                <a:lnTo>
                  <a:pt x="52" y="148"/>
                </a:lnTo>
                <a:lnTo>
                  <a:pt x="52" y="150"/>
                </a:lnTo>
                <a:lnTo>
                  <a:pt x="52" y="150"/>
                </a:lnTo>
                <a:lnTo>
                  <a:pt x="52" y="150"/>
                </a:lnTo>
                <a:lnTo>
                  <a:pt x="52" y="150"/>
                </a:lnTo>
                <a:lnTo>
                  <a:pt x="50" y="150"/>
                </a:lnTo>
                <a:lnTo>
                  <a:pt x="50" y="150"/>
                </a:lnTo>
                <a:lnTo>
                  <a:pt x="50" y="150"/>
                </a:lnTo>
                <a:lnTo>
                  <a:pt x="50" y="150"/>
                </a:lnTo>
                <a:lnTo>
                  <a:pt x="50" y="150"/>
                </a:lnTo>
                <a:lnTo>
                  <a:pt x="48" y="148"/>
                </a:lnTo>
                <a:lnTo>
                  <a:pt x="48" y="148"/>
                </a:lnTo>
                <a:lnTo>
                  <a:pt x="48" y="148"/>
                </a:lnTo>
                <a:lnTo>
                  <a:pt x="48" y="148"/>
                </a:lnTo>
                <a:close/>
                <a:moveTo>
                  <a:pt x="40" y="92"/>
                </a:moveTo>
                <a:lnTo>
                  <a:pt x="40" y="92"/>
                </a:lnTo>
                <a:lnTo>
                  <a:pt x="40" y="92"/>
                </a:lnTo>
                <a:lnTo>
                  <a:pt x="38" y="92"/>
                </a:lnTo>
                <a:lnTo>
                  <a:pt x="38" y="92"/>
                </a:lnTo>
                <a:lnTo>
                  <a:pt x="38" y="92"/>
                </a:lnTo>
                <a:lnTo>
                  <a:pt x="38" y="92"/>
                </a:lnTo>
                <a:lnTo>
                  <a:pt x="38" y="92"/>
                </a:lnTo>
                <a:lnTo>
                  <a:pt x="38" y="92"/>
                </a:lnTo>
                <a:lnTo>
                  <a:pt x="38" y="90"/>
                </a:lnTo>
                <a:lnTo>
                  <a:pt x="38" y="90"/>
                </a:lnTo>
                <a:lnTo>
                  <a:pt x="40" y="90"/>
                </a:lnTo>
                <a:lnTo>
                  <a:pt x="40" y="90"/>
                </a:lnTo>
                <a:lnTo>
                  <a:pt x="40" y="90"/>
                </a:lnTo>
                <a:lnTo>
                  <a:pt x="40" y="90"/>
                </a:lnTo>
                <a:lnTo>
                  <a:pt x="40" y="90"/>
                </a:lnTo>
                <a:lnTo>
                  <a:pt x="40" y="92"/>
                </a:lnTo>
                <a:lnTo>
                  <a:pt x="40" y="9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3" name="Freeform 199"/>
          <p:cNvSpPr>
            <a:spLocks/>
          </p:cNvSpPr>
          <p:nvPr/>
        </p:nvSpPr>
        <p:spPr bwMode="auto">
          <a:xfrm>
            <a:off x="5330825" y="3240088"/>
            <a:ext cx="349250" cy="301625"/>
          </a:xfrm>
          <a:custGeom>
            <a:avLst/>
            <a:gdLst/>
            <a:ahLst/>
            <a:cxnLst>
              <a:cxn ang="0">
                <a:pos x="132" y="46"/>
              </a:cxn>
              <a:cxn ang="0">
                <a:pos x="128" y="60"/>
              </a:cxn>
              <a:cxn ang="0">
                <a:pos x="130" y="66"/>
              </a:cxn>
              <a:cxn ang="0">
                <a:pos x="140" y="62"/>
              </a:cxn>
              <a:cxn ang="0">
                <a:pos x="144" y="66"/>
              </a:cxn>
              <a:cxn ang="0">
                <a:pos x="142" y="74"/>
              </a:cxn>
              <a:cxn ang="0">
                <a:pos x="144" y="78"/>
              </a:cxn>
              <a:cxn ang="0">
                <a:pos x="148" y="82"/>
              </a:cxn>
              <a:cxn ang="0">
                <a:pos x="150" y="88"/>
              </a:cxn>
              <a:cxn ang="0">
                <a:pos x="154" y="92"/>
              </a:cxn>
              <a:cxn ang="0">
                <a:pos x="192" y="108"/>
              </a:cxn>
              <a:cxn ang="0">
                <a:pos x="218" y="114"/>
              </a:cxn>
              <a:cxn ang="0">
                <a:pos x="200" y="138"/>
              </a:cxn>
              <a:cxn ang="0">
                <a:pos x="176" y="164"/>
              </a:cxn>
              <a:cxn ang="0">
                <a:pos x="162" y="166"/>
              </a:cxn>
              <a:cxn ang="0">
                <a:pos x="156" y="166"/>
              </a:cxn>
              <a:cxn ang="0">
                <a:pos x="148" y="172"/>
              </a:cxn>
              <a:cxn ang="0">
                <a:pos x="144" y="176"/>
              </a:cxn>
              <a:cxn ang="0">
                <a:pos x="136" y="178"/>
              </a:cxn>
              <a:cxn ang="0">
                <a:pos x="132" y="182"/>
              </a:cxn>
              <a:cxn ang="0">
                <a:pos x="122" y="182"/>
              </a:cxn>
              <a:cxn ang="0">
                <a:pos x="116" y="178"/>
              </a:cxn>
              <a:cxn ang="0">
                <a:pos x="100" y="186"/>
              </a:cxn>
              <a:cxn ang="0">
                <a:pos x="94" y="190"/>
              </a:cxn>
              <a:cxn ang="0">
                <a:pos x="88" y="188"/>
              </a:cxn>
              <a:cxn ang="0">
                <a:pos x="76" y="186"/>
              </a:cxn>
              <a:cxn ang="0">
                <a:pos x="54" y="174"/>
              </a:cxn>
              <a:cxn ang="0">
                <a:pos x="42" y="162"/>
              </a:cxn>
              <a:cxn ang="0">
                <a:pos x="42" y="158"/>
              </a:cxn>
              <a:cxn ang="0">
                <a:pos x="34" y="158"/>
              </a:cxn>
              <a:cxn ang="0">
                <a:pos x="30" y="148"/>
              </a:cxn>
              <a:cxn ang="0">
                <a:pos x="28" y="142"/>
              </a:cxn>
              <a:cxn ang="0">
                <a:pos x="22" y="132"/>
              </a:cxn>
              <a:cxn ang="0">
                <a:pos x="18" y="130"/>
              </a:cxn>
              <a:cxn ang="0">
                <a:pos x="10" y="120"/>
              </a:cxn>
              <a:cxn ang="0">
                <a:pos x="0" y="114"/>
              </a:cxn>
              <a:cxn ang="0">
                <a:pos x="4" y="106"/>
              </a:cxn>
              <a:cxn ang="0">
                <a:pos x="12" y="108"/>
              </a:cxn>
              <a:cxn ang="0">
                <a:pos x="16" y="104"/>
              </a:cxn>
              <a:cxn ang="0">
                <a:pos x="16" y="86"/>
              </a:cxn>
              <a:cxn ang="0">
                <a:pos x="18" y="72"/>
              </a:cxn>
              <a:cxn ang="0">
                <a:pos x="28" y="66"/>
              </a:cxn>
              <a:cxn ang="0">
                <a:pos x="28" y="60"/>
              </a:cxn>
              <a:cxn ang="0">
                <a:pos x="28" y="52"/>
              </a:cxn>
              <a:cxn ang="0">
                <a:pos x="32" y="50"/>
              </a:cxn>
              <a:cxn ang="0">
                <a:pos x="42" y="36"/>
              </a:cxn>
              <a:cxn ang="0">
                <a:pos x="44" y="32"/>
              </a:cxn>
              <a:cxn ang="0">
                <a:pos x="48" y="20"/>
              </a:cxn>
              <a:cxn ang="0">
                <a:pos x="50" y="10"/>
              </a:cxn>
              <a:cxn ang="0">
                <a:pos x="56" y="8"/>
              </a:cxn>
              <a:cxn ang="0">
                <a:pos x="64" y="12"/>
              </a:cxn>
              <a:cxn ang="0">
                <a:pos x="70" y="2"/>
              </a:cxn>
              <a:cxn ang="0">
                <a:pos x="82" y="6"/>
              </a:cxn>
              <a:cxn ang="0">
                <a:pos x="86" y="6"/>
              </a:cxn>
              <a:cxn ang="0">
                <a:pos x="94" y="6"/>
              </a:cxn>
              <a:cxn ang="0">
                <a:pos x="102" y="6"/>
              </a:cxn>
              <a:cxn ang="0">
                <a:pos x="106" y="10"/>
              </a:cxn>
              <a:cxn ang="0">
                <a:pos x="112" y="14"/>
              </a:cxn>
              <a:cxn ang="0">
                <a:pos x="118" y="20"/>
              </a:cxn>
              <a:cxn ang="0">
                <a:pos x="126" y="28"/>
              </a:cxn>
              <a:cxn ang="0">
                <a:pos x="130" y="34"/>
              </a:cxn>
              <a:cxn ang="0">
                <a:pos x="134" y="36"/>
              </a:cxn>
            </a:cxnLst>
            <a:rect l="0" t="0" r="r" b="b"/>
            <a:pathLst>
              <a:path w="220" h="190">
                <a:moveTo>
                  <a:pt x="136" y="40"/>
                </a:moveTo>
                <a:lnTo>
                  <a:pt x="134" y="40"/>
                </a:lnTo>
                <a:lnTo>
                  <a:pt x="134" y="42"/>
                </a:lnTo>
                <a:lnTo>
                  <a:pt x="134" y="42"/>
                </a:lnTo>
                <a:lnTo>
                  <a:pt x="134" y="42"/>
                </a:lnTo>
                <a:lnTo>
                  <a:pt x="134" y="42"/>
                </a:lnTo>
                <a:lnTo>
                  <a:pt x="134" y="44"/>
                </a:lnTo>
                <a:lnTo>
                  <a:pt x="132" y="46"/>
                </a:lnTo>
                <a:lnTo>
                  <a:pt x="132" y="46"/>
                </a:lnTo>
                <a:lnTo>
                  <a:pt x="130" y="48"/>
                </a:lnTo>
                <a:lnTo>
                  <a:pt x="130" y="48"/>
                </a:lnTo>
                <a:lnTo>
                  <a:pt x="130" y="50"/>
                </a:lnTo>
                <a:lnTo>
                  <a:pt x="128" y="52"/>
                </a:lnTo>
                <a:lnTo>
                  <a:pt x="128" y="52"/>
                </a:lnTo>
                <a:lnTo>
                  <a:pt x="128" y="54"/>
                </a:lnTo>
                <a:lnTo>
                  <a:pt x="126" y="56"/>
                </a:lnTo>
                <a:lnTo>
                  <a:pt x="128" y="58"/>
                </a:lnTo>
                <a:lnTo>
                  <a:pt x="128" y="60"/>
                </a:lnTo>
                <a:lnTo>
                  <a:pt x="128" y="62"/>
                </a:lnTo>
                <a:lnTo>
                  <a:pt x="128" y="62"/>
                </a:lnTo>
                <a:lnTo>
                  <a:pt x="128" y="64"/>
                </a:lnTo>
                <a:lnTo>
                  <a:pt x="128" y="64"/>
                </a:lnTo>
                <a:lnTo>
                  <a:pt x="128" y="64"/>
                </a:lnTo>
                <a:lnTo>
                  <a:pt x="128" y="64"/>
                </a:lnTo>
                <a:lnTo>
                  <a:pt x="128" y="66"/>
                </a:lnTo>
                <a:lnTo>
                  <a:pt x="130" y="66"/>
                </a:lnTo>
                <a:lnTo>
                  <a:pt x="130" y="66"/>
                </a:lnTo>
                <a:lnTo>
                  <a:pt x="130" y="66"/>
                </a:lnTo>
                <a:lnTo>
                  <a:pt x="130" y="66"/>
                </a:lnTo>
                <a:lnTo>
                  <a:pt x="132" y="64"/>
                </a:lnTo>
                <a:lnTo>
                  <a:pt x="132" y="64"/>
                </a:lnTo>
                <a:lnTo>
                  <a:pt x="132" y="64"/>
                </a:lnTo>
                <a:lnTo>
                  <a:pt x="134" y="64"/>
                </a:lnTo>
                <a:lnTo>
                  <a:pt x="136" y="64"/>
                </a:lnTo>
                <a:lnTo>
                  <a:pt x="138" y="64"/>
                </a:lnTo>
                <a:lnTo>
                  <a:pt x="140" y="62"/>
                </a:lnTo>
                <a:lnTo>
                  <a:pt x="140" y="62"/>
                </a:lnTo>
                <a:lnTo>
                  <a:pt x="142" y="64"/>
                </a:lnTo>
                <a:lnTo>
                  <a:pt x="142" y="64"/>
                </a:lnTo>
                <a:lnTo>
                  <a:pt x="142" y="64"/>
                </a:lnTo>
                <a:lnTo>
                  <a:pt x="142" y="64"/>
                </a:lnTo>
                <a:lnTo>
                  <a:pt x="142" y="64"/>
                </a:lnTo>
                <a:lnTo>
                  <a:pt x="144" y="64"/>
                </a:lnTo>
                <a:lnTo>
                  <a:pt x="144" y="64"/>
                </a:lnTo>
                <a:lnTo>
                  <a:pt x="144" y="66"/>
                </a:lnTo>
                <a:lnTo>
                  <a:pt x="142" y="66"/>
                </a:lnTo>
                <a:lnTo>
                  <a:pt x="142" y="66"/>
                </a:lnTo>
                <a:lnTo>
                  <a:pt x="142" y="68"/>
                </a:lnTo>
                <a:lnTo>
                  <a:pt x="140" y="70"/>
                </a:lnTo>
                <a:lnTo>
                  <a:pt x="140" y="72"/>
                </a:lnTo>
                <a:lnTo>
                  <a:pt x="140" y="72"/>
                </a:lnTo>
                <a:lnTo>
                  <a:pt x="142" y="72"/>
                </a:lnTo>
                <a:lnTo>
                  <a:pt x="142" y="72"/>
                </a:lnTo>
                <a:lnTo>
                  <a:pt x="142" y="74"/>
                </a:lnTo>
                <a:lnTo>
                  <a:pt x="142" y="74"/>
                </a:lnTo>
                <a:lnTo>
                  <a:pt x="142" y="74"/>
                </a:lnTo>
                <a:lnTo>
                  <a:pt x="142" y="76"/>
                </a:lnTo>
                <a:lnTo>
                  <a:pt x="142" y="76"/>
                </a:lnTo>
                <a:lnTo>
                  <a:pt x="144" y="78"/>
                </a:lnTo>
                <a:lnTo>
                  <a:pt x="144" y="78"/>
                </a:lnTo>
                <a:lnTo>
                  <a:pt x="144" y="78"/>
                </a:lnTo>
                <a:lnTo>
                  <a:pt x="144" y="78"/>
                </a:lnTo>
                <a:lnTo>
                  <a:pt x="144" y="78"/>
                </a:lnTo>
                <a:lnTo>
                  <a:pt x="146" y="80"/>
                </a:lnTo>
                <a:lnTo>
                  <a:pt x="146" y="80"/>
                </a:lnTo>
                <a:lnTo>
                  <a:pt x="146" y="80"/>
                </a:lnTo>
                <a:lnTo>
                  <a:pt x="146" y="82"/>
                </a:lnTo>
                <a:lnTo>
                  <a:pt x="146" y="82"/>
                </a:lnTo>
                <a:lnTo>
                  <a:pt x="146" y="82"/>
                </a:lnTo>
                <a:lnTo>
                  <a:pt x="146" y="82"/>
                </a:lnTo>
                <a:lnTo>
                  <a:pt x="148" y="82"/>
                </a:lnTo>
                <a:lnTo>
                  <a:pt x="148" y="82"/>
                </a:lnTo>
                <a:lnTo>
                  <a:pt x="148" y="82"/>
                </a:lnTo>
                <a:lnTo>
                  <a:pt x="148" y="82"/>
                </a:lnTo>
                <a:lnTo>
                  <a:pt x="148" y="84"/>
                </a:lnTo>
                <a:lnTo>
                  <a:pt x="150" y="84"/>
                </a:lnTo>
                <a:lnTo>
                  <a:pt x="150" y="86"/>
                </a:lnTo>
                <a:lnTo>
                  <a:pt x="150" y="86"/>
                </a:lnTo>
                <a:lnTo>
                  <a:pt x="150" y="86"/>
                </a:lnTo>
                <a:lnTo>
                  <a:pt x="150" y="86"/>
                </a:lnTo>
                <a:lnTo>
                  <a:pt x="150" y="88"/>
                </a:lnTo>
                <a:lnTo>
                  <a:pt x="150" y="88"/>
                </a:lnTo>
                <a:lnTo>
                  <a:pt x="150" y="88"/>
                </a:lnTo>
                <a:lnTo>
                  <a:pt x="152" y="88"/>
                </a:lnTo>
                <a:lnTo>
                  <a:pt x="152" y="90"/>
                </a:lnTo>
                <a:lnTo>
                  <a:pt x="152" y="90"/>
                </a:lnTo>
                <a:lnTo>
                  <a:pt x="152" y="90"/>
                </a:lnTo>
                <a:lnTo>
                  <a:pt x="152" y="90"/>
                </a:lnTo>
                <a:lnTo>
                  <a:pt x="154" y="92"/>
                </a:lnTo>
                <a:lnTo>
                  <a:pt x="154" y="92"/>
                </a:lnTo>
                <a:lnTo>
                  <a:pt x="156" y="92"/>
                </a:lnTo>
                <a:lnTo>
                  <a:pt x="156" y="94"/>
                </a:lnTo>
                <a:lnTo>
                  <a:pt x="160" y="98"/>
                </a:lnTo>
                <a:lnTo>
                  <a:pt x="170" y="102"/>
                </a:lnTo>
                <a:lnTo>
                  <a:pt x="176" y="102"/>
                </a:lnTo>
                <a:lnTo>
                  <a:pt x="178" y="104"/>
                </a:lnTo>
                <a:lnTo>
                  <a:pt x="182" y="106"/>
                </a:lnTo>
                <a:lnTo>
                  <a:pt x="184" y="106"/>
                </a:lnTo>
                <a:lnTo>
                  <a:pt x="192" y="108"/>
                </a:lnTo>
                <a:lnTo>
                  <a:pt x="196" y="110"/>
                </a:lnTo>
                <a:lnTo>
                  <a:pt x="198" y="112"/>
                </a:lnTo>
                <a:lnTo>
                  <a:pt x="202" y="112"/>
                </a:lnTo>
                <a:lnTo>
                  <a:pt x="204" y="114"/>
                </a:lnTo>
                <a:lnTo>
                  <a:pt x="206" y="114"/>
                </a:lnTo>
                <a:lnTo>
                  <a:pt x="206" y="114"/>
                </a:lnTo>
                <a:lnTo>
                  <a:pt x="214" y="114"/>
                </a:lnTo>
                <a:lnTo>
                  <a:pt x="216" y="114"/>
                </a:lnTo>
                <a:lnTo>
                  <a:pt x="218" y="114"/>
                </a:lnTo>
                <a:lnTo>
                  <a:pt x="218" y="114"/>
                </a:lnTo>
                <a:lnTo>
                  <a:pt x="220" y="114"/>
                </a:lnTo>
                <a:lnTo>
                  <a:pt x="220" y="114"/>
                </a:lnTo>
                <a:lnTo>
                  <a:pt x="218" y="116"/>
                </a:lnTo>
                <a:lnTo>
                  <a:pt x="216" y="118"/>
                </a:lnTo>
                <a:lnTo>
                  <a:pt x="214" y="120"/>
                </a:lnTo>
                <a:lnTo>
                  <a:pt x="214" y="122"/>
                </a:lnTo>
                <a:lnTo>
                  <a:pt x="206" y="130"/>
                </a:lnTo>
                <a:lnTo>
                  <a:pt x="200" y="138"/>
                </a:lnTo>
                <a:lnTo>
                  <a:pt x="192" y="144"/>
                </a:lnTo>
                <a:lnTo>
                  <a:pt x="192" y="146"/>
                </a:lnTo>
                <a:lnTo>
                  <a:pt x="190" y="148"/>
                </a:lnTo>
                <a:lnTo>
                  <a:pt x="188" y="152"/>
                </a:lnTo>
                <a:lnTo>
                  <a:pt x="184" y="156"/>
                </a:lnTo>
                <a:lnTo>
                  <a:pt x="182" y="158"/>
                </a:lnTo>
                <a:lnTo>
                  <a:pt x="178" y="164"/>
                </a:lnTo>
                <a:lnTo>
                  <a:pt x="178" y="164"/>
                </a:lnTo>
                <a:lnTo>
                  <a:pt x="176" y="164"/>
                </a:lnTo>
                <a:lnTo>
                  <a:pt x="176" y="166"/>
                </a:lnTo>
                <a:lnTo>
                  <a:pt x="170" y="166"/>
                </a:lnTo>
                <a:lnTo>
                  <a:pt x="170" y="166"/>
                </a:lnTo>
                <a:lnTo>
                  <a:pt x="166" y="166"/>
                </a:lnTo>
                <a:lnTo>
                  <a:pt x="166" y="164"/>
                </a:lnTo>
                <a:lnTo>
                  <a:pt x="164" y="164"/>
                </a:lnTo>
                <a:lnTo>
                  <a:pt x="162" y="164"/>
                </a:lnTo>
                <a:lnTo>
                  <a:pt x="162" y="164"/>
                </a:lnTo>
                <a:lnTo>
                  <a:pt x="162" y="166"/>
                </a:lnTo>
                <a:lnTo>
                  <a:pt x="160" y="166"/>
                </a:lnTo>
                <a:lnTo>
                  <a:pt x="160" y="166"/>
                </a:lnTo>
                <a:lnTo>
                  <a:pt x="160" y="166"/>
                </a:lnTo>
                <a:lnTo>
                  <a:pt x="160" y="166"/>
                </a:lnTo>
                <a:lnTo>
                  <a:pt x="158" y="166"/>
                </a:lnTo>
                <a:lnTo>
                  <a:pt x="158" y="166"/>
                </a:lnTo>
                <a:lnTo>
                  <a:pt x="158" y="166"/>
                </a:lnTo>
                <a:lnTo>
                  <a:pt x="156" y="166"/>
                </a:lnTo>
                <a:lnTo>
                  <a:pt x="156" y="166"/>
                </a:lnTo>
                <a:lnTo>
                  <a:pt x="154" y="168"/>
                </a:lnTo>
                <a:lnTo>
                  <a:pt x="152" y="168"/>
                </a:lnTo>
                <a:lnTo>
                  <a:pt x="152" y="168"/>
                </a:lnTo>
                <a:lnTo>
                  <a:pt x="150" y="170"/>
                </a:lnTo>
                <a:lnTo>
                  <a:pt x="150" y="170"/>
                </a:lnTo>
                <a:lnTo>
                  <a:pt x="148" y="170"/>
                </a:lnTo>
                <a:lnTo>
                  <a:pt x="148" y="172"/>
                </a:lnTo>
                <a:lnTo>
                  <a:pt x="148" y="172"/>
                </a:lnTo>
                <a:lnTo>
                  <a:pt x="148" y="172"/>
                </a:lnTo>
                <a:lnTo>
                  <a:pt x="146" y="174"/>
                </a:lnTo>
                <a:lnTo>
                  <a:pt x="146" y="174"/>
                </a:lnTo>
                <a:lnTo>
                  <a:pt x="146" y="174"/>
                </a:lnTo>
                <a:lnTo>
                  <a:pt x="146" y="176"/>
                </a:lnTo>
                <a:lnTo>
                  <a:pt x="146" y="176"/>
                </a:lnTo>
                <a:lnTo>
                  <a:pt x="146" y="176"/>
                </a:lnTo>
                <a:lnTo>
                  <a:pt x="144" y="176"/>
                </a:lnTo>
                <a:lnTo>
                  <a:pt x="144" y="176"/>
                </a:lnTo>
                <a:lnTo>
                  <a:pt x="144" y="176"/>
                </a:lnTo>
                <a:lnTo>
                  <a:pt x="142" y="176"/>
                </a:lnTo>
                <a:lnTo>
                  <a:pt x="142" y="176"/>
                </a:lnTo>
                <a:lnTo>
                  <a:pt x="140" y="176"/>
                </a:lnTo>
                <a:lnTo>
                  <a:pt x="140" y="178"/>
                </a:lnTo>
                <a:lnTo>
                  <a:pt x="138" y="178"/>
                </a:lnTo>
                <a:lnTo>
                  <a:pt x="138" y="178"/>
                </a:lnTo>
                <a:lnTo>
                  <a:pt x="136" y="178"/>
                </a:lnTo>
                <a:lnTo>
                  <a:pt x="136" y="178"/>
                </a:lnTo>
                <a:lnTo>
                  <a:pt x="136" y="178"/>
                </a:lnTo>
                <a:lnTo>
                  <a:pt x="134" y="178"/>
                </a:lnTo>
                <a:lnTo>
                  <a:pt x="134" y="178"/>
                </a:lnTo>
                <a:lnTo>
                  <a:pt x="134" y="178"/>
                </a:lnTo>
                <a:lnTo>
                  <a:pt x="134" y="178"/>
                </a:lnTo>
                <a:lnTo>
                  <a:pt x="132" y="180"/>
                </a:lnTo>
                <a:lnTo>
                  <a:pt x="132" y="180"/>
                </a:lnTo>
                <a:lnTo>
                  <a:pt x="132" y="180"/>
                </a:lnTo>
                <a:lnTo>
                  <a:pt x="132" y="182"/>
                </a:lnTo>
                <a:lnTo>
                  <a:pt x="132" y="182"/>
                </a:lnTo>
                <a:lnTo>
                  <a:pt x="130" y="182"/>
                </a:lnTo>
                <a:lnTo>
                  <a:pt x="130" y="182"/>
                </a:lnTo>
                <a:lnTo>
                  <a:pt x="130" y="182"/>
                </a:lnTo>
                <a:lnTo>
                  <a:pt x="130" y="180"/>
                </a:lnTo>
                <a:lnTo>
                  <a:pt x="128" y="180"/>
                </a:lnTo>
                <a:lnTo>
                  <a:pt x="126" y="182"/>
                </a:lnTo>
                <a:lnTo>
                  <a:pt x="126" y="182"/>
                </a:lnTo>
                <a:lnTo>
                  <a:pt x="126" y="182"/>
                </a:lnTo>
                <a:lnTo>
                  <a:pt x="122" y="182"/>
                </a:lnTo>
                <a:lnTo>
                  <a:pt x="122" y="182"/>
                </a:lnTo>
                <a:lnTo>
                  <a:pt x="120" y="182"/>
                </a:lnTo>
                <a:lnTo>
                  <a:pt x="120" y="182"/>
                </a:lnTo>
                <a:lnTo>
                  <a:pt x="120" y="182"/>
                </a:lnTo>
                <a:lnTo>
                  <a:pt x="120" y="180"/>
                </a:lnTo>
                <a:lnTo>
                  <a:pt x="120" y="180"/>
                </a:lnTo>
                <a:lnTo>
                  <a:pt x="120" y="180"/>
                </a:lnTo>
                <a:lnTo>
                  <a:pt x="118" y="178"/>
                </a:lnTo>
                <a:lnTo>
                  <a:pt x="116" y="178"/>
                </a:lnTo>
                <a:lnTo>
                  <a:pt x="116" y="176"/>
                </a:lnTo>
                <a:lnTo>
                  <a:pt x="116" y="176"/>
                </a:lnTo>
                <a:lnTo>
                  <a:pt x="114" y="176"/>
                </a:lnTo>
                <a:lnTo>
                  <a:pt x="110" y="178"/>
                </a:lnTo>
                <a:lnTo>
                  <a:pt x="110" y="180"/>
                </a:lnTo>
                <a:lnTo>
                  <a:pt x="106" y="180"/>
                </a:lnTo>
                <a:lnTo>
                  <a:pt x="104" y="182"/>
                </a:lnTo>
                <a:lnTo>
                  <a:pt x="102" y="182"/>
                </a:lnTo>
                <a:lnTo>
                  <a:pt x="100" y="186"/>
                </a:lnTo>
                <a:lnTo>
                  <a:pt x="98" y="190"/>
                </a:lnTo>
                <a:lnTo>
                  <a:pt x="98" y="190"/>
                </a:lnTo>
                <a:lnTo>
                  <a:pt x="96" y="190"/>
                </a:lnTo>
                <a:lnTo>
                  <a:pt x="96" y="190"/>
                </a:lnTo>
                <a:lnTo>
                  <a:pt x="96" y="190"/>
                </a:lnTo>
                <a:lnTo>
                  <a:pt x="96" y="190"/>
                </a:lnTo>
                <a:lnTo>
                  <a:pt x="96" y="190"/>
                </a:lnTo>
                <a:lnTo>
                  <a:pt x="94" y="190"/>
                </a:lnTo>
                <a:lnTo>
                  <a:pt x="94" y="190"/>
                </a:lnTo>
                <a:lnTo>
                  <a:pt x="94" y="190"/>
                </a:lnTo>
                <a:lnTo>
                  <a:pt x="94" y="190"/>
                </a:lnTo>
                <a:lnTo>
                  <a:pt x="92" y="190"/>
                </a:lnTo>
                <a:lnTo>
                  <a:pt x="92" y="190"/>
                </a:lnTo>
                <a:lnTo>
                  <a:pt x="92" y="188"/>
                </a:lnTo>
                <a:lnTo>
                  <a:pt x="90" y="188"/>
                </a:lnTo>
                <a:lnTo>
                  <a:pt x="90" y="188"/>
                </a:lnTo>
                <a:lnTo>
                  <a:pt x="88" y="188"/>
                </a:lnTo>
                <a:lnTo>
                  <a:pt x="88" y="188"/>
                </a:lnTo>
                <a:lnTo>
                  <a:pt x="86" y="188"/>
                </a:lnTo>
                <a:lnTo>
                  <a:pt x="86" y="188"/>
                </a:lnTo>
                <a:lnTo>
                  <a:pt x="84" y="188"/>
                </a:lnTo>
                <a:lnTo>
                  <a:pt x="82" y="186"/>
                </a:lnTo>
                <a:lnTo>
                  <a:pt x="82" y="188"/>
                </a:lnTo>
                <a:lnTo>
                  <a:pt x="80" y="188"/>
                </a:lnTo>
                <a:lnTo>
                  <a:pt x="76" y="188"/>
                </a:lnTo>
                <a:lnTo>
                  <a:pt x="76" y="186"/>
                </a:lnTo>
                <a:lnTo>
                  <a:pt x="76" y="186"/>
                </a:lnTo>
                <a:lnTo>
                  <a:pt x="74" y="186"/>
                </a:lnTo>
                <a:lnTo>
                  <a:pt x="64" y="178"/>
                </a:lnTo>
                <a:lnTo>
                  <a:pt x="62" y="176"/>
                </a:lnTo>
                <a:lnTo>
                  <a:pt x="62" y="176"/>
                </a:lnTo>
                <a:lnTo>
                  <a:pt x="60" y="174"/>
                </a:lnTo>
                <a:lnTo>
                  <a:pt x="58" y="174"/>
                </a:lnTo>
                <a:lnTo>
                  <a:pt x="56" y="174"/>
                </a:lnTo>
                <a:lnTo>
                  <a:pt x="54" y="174"/>
                </a:lnTo>
                <a:lnTo>
                  <a:pt x="54" y="174"/>
                </a:lnTo>
                <a:lnTo>
                  <a:pt x="52" y="174"/>
                </a:lnTo>
                <a:lnTo>
                  <a:pt x="50" y="174"/>
                </a:lnTo>
                <a:lnTo>
                  <a:pt x="48" y="174"/>
                </a:lnTo>
                <a:lnTo>
                  <a:pt x="46" y="174"/>
                </a:lnTo>
                <a:lnTo>
                  <a:pt x="44" y="172"/>
                </a:lnTo>
                <a:lnTo>
                  <a:pt x="44" y="170"/>
                </a:lnTo>
                <a:lnTo>
                  <a:pt x="44" y="170"/>
                </a:lnTo>
                <a:lnTo>
                  <a:pt x="42" y="168"/>
                </a:lnTo>
                <a:lnTo>
                  <a:pt x="42" y="162"/>
                </a:lnTo>
                <a:lnTo>
                  <a:pt x="42" y="162"/>
                </a:lnTo>
                <a:lnTo>
                  <a:pt x="42" y="162"/>
                </a:lnTo>
                <a:lnTo>
                  <a:pt x="42" y="162"/>
                </a:lnTo>
                <a:lnTo>
                  <a:pt x="42" y="160"/>
                </a:lnTo>
                <a:lnTo>
                  <a:pt x="42" y="160"/>
                </a:lnTo>
                <a:lnTo>
                  <a:pt x="42" y="160"/>
                </a:lnTo>
                <a:lnTo>
                  <a:pt x="42" y="158"/>
                </a:lnTo>
                <a:lnTo>
                  <a:pt x="42" y="158"/>
                </a:lnTo>
                <a:lnTo>
                  <a:pt x="42" y="158"/>
                </a:lnTo>
                <a:lnTo>
                  <a:pt x="42" y="158"/>
                </a:lnTo>
                <a:lnTo>
                  <a:pt x="40" y="158"/>
                </a:lnTo>
                <a:lnTo>
                  <a:pt x="38" y="158"/>
                </a:lnTo>
                <a:lnTo>
                  <a:pt x="38" y="156"/>
                </a:lnTo>
                <a:lnTo>
                  <a:pt x="36" y="158"/>
                </a:lnTo>
                <a:lnTo>
                  <a:pt x="36" y="158"/>
                </a:lnTo>
                <a:lnTo>
                  <a:pt x="36" y="158"/>
                </a:lnTo>
                <a:lnTo>
                  <a:pt x="34" y="158"/>
                </a:lnTo>
                <a:lnTo>
                  <a:pt x="34" y="158"/>
                </a:lnTo>
                <a:lnTo>
                  <a:pt x="34" y="156"/>
                </a:lnTo>
                <a:lnTo>
                  <a:pt x="34" y="156"/>
                </a:lnTo>
                <a:lnTo>
                  <a:pt x="34" y="156"/>
                </a:lnTo>
                <a:lnTo>
                  <a:pt x="34" y="156"/>
                </a:lnTo>
                <a:lnTo>
                  <a:pt x="32" y="154"/>
                </a:lnTo>
                <a:lnTo>
                  <a:pt x="32" y="152"/>
                </a:lnTo>
                <a:lnTo>
                  <a:pt x="30" y="150"/>
                </a:lnTo>
                <a:lnTo>
                  <a:pt x="30" y="150"/>
                </a:lnTo>
                <a:lnTo>
                  <a:pt x="30" y="148"/>
                </a:lnTo>
                <a:lnTo>
                  <a:pt x="30" y="148"/>
                </a:lnTo>
                <a:lnTo>
                  <a:pt x="30" y="146"/>
                </a:lnTo>
                <a:lnTo>
                  <a:pt x="30" y="146"/>
                </a:lnTo>
                <a:lnTo>
                  <a:pt x="30" y="146"/>
                </a:lnTo>
                <a:lnTo>
                  <a:pt x="28" y="146"/>
                </a:lnTo>
                <a:lnTo>
                  <a:pt x="28" y="144"/>
                </a:lnTo>
                <a:lnTo>
                  <a:pt x="28" y="144"/>
                </a:lnTo>
                <a:lnTo>
                  <a:pt x="28" y="142"/>
                </a:lnTo>
                <a:lnTo>
                  <a:pt x="28" y="142"/>
                </a:lnTo>
                <a:lnTo>
                  <a:pt x="26" y="138"/>
                </a:lnTo>
                <a:lnTo>
                  <a:pt x="26" y="136"/>
                </a:lnTo>
                <a:lnTo>
                  <a:pt x="26" y="136"/>
                </a:lnTo>
                <a:lnTo>
                  <a:pt x="24" y="136"/>
                </a:lnTo>
                <a:lnTo>
                  <a:pt x="24" y="136"/>
                </a:lnTo>
                <a:lnTo>
                  <a:pt x="24" y="136"/>
                </a:lnTo>
                <a:lnTo>
                  <a:pt x="24" y="136"/>
                </a:lnTo>
                <a:lnTo>
                  <a:pt x="22" y="136"/>
                </a:lnTo>
                <a:lnTo>
                  <a:pt x="22" y="132"/>
                </a:lnTo>
                <a:lnTo>
                  <a:pt x="22" y="132"/>
                </a:lnTo>
                <a:lnTo>
                  <a:pt x="22" y="132"/>
                </a:lnTo>
                <a:lnTo>
                  <a:pt x="20" y="132"/>
                </a:lnTo>
                <a:lnTo>
                  <a:pt x="20" y="132"/>
                </a:lnTo>
                <a:lnTo>
                  <a:pt x="20" y="132"/>
                </a:lnTo>
                <a:lnTo>
                  <a:pt x="20" y="132"/>
                </a:lnTo>
                <a:lnTo>
                  <a:pt x="18" y="130"/>
                </a:lnTo>
                <a:lnTo>
                  <a:pt x="18" y="130"/>
                </a:lnTo>
                <a:lnTo>
                  <a:pt x="18" y="130"/>
                </a:lnTo>
                <a:lnTo>
                  <a:pt x="18" y="128"/>
                </a:lnTo>
                <a:lnTo>
                  <a:pt x="16" y="128"/>
                </a:lnTo>
                <a:lnTo>
                  <a:pt x="16" y="126"/>
                </a:lnTo>
                <a:lnTo>
                  <a:pt x="16" y="126"/>
                </a:lnTo>
                <a:lnTo>
                  <a:pt x="16" y="126"/>
                </a:lnTo>
                <a:lnTo>
                  <a:pt x="16" y="124"/>
                </a:lnTo>
                <a:lnTo>
                  <a:pt x="14" y="122"/>
                </a:lnTo>
                <a:lnTo>
                  <a:pt x="10" y="120"/>
                </a:lnTo>
                <a:lnTo>
                  <a:pt x="10" y="120"/>
                </a:lnTo>
                <a:lnTo>
                  <a:pt x="6" y="118"/>
                </a:lnTo>
                <a:lnTo>
                  <a:pt x="6" y="118"/>
                </a:lnTo>
                <a:lnTo>
                  <a:pt x="4" y="118"/>
                </a:lnTo>
                <a:lnTo>
                  <a:pt x="2" y="118"/>
                </a:lnTo>
                <a:lnTo>
                  <a:pt x="0" y="118"/>
                </a:lnTo>
                <a:lnTo>
                  <a:pt x="0" y="116"/>
                </a:lnTo>
                <a:lnTo>
                  <a:pt x="0" y="116"/>
                </a:lnTo>
                <a:lnTo>
                  <a:pt x="0" y="116"/>
                </a:lnTo>
                <a:lnTo>
                  <a:pt x="0" y="114"/>
                </a:lnTo>
                <a:lnTo>
                  <a:pt x="2" y="112"/>
                </a:lnTo>
                <a:lnTo>
                  <a:pt x="2" y="112"/>
                </a:lnTo>
                <a:lnTo>
                  <a:pt x="2" y="112"/>
                </a:lnTo>
                <a:lnTo>
                  <a:pt x="2" y="110"/>
                </a:lnTo>
                <a:lnTo>
                  <a:pt x="2" y="110"/>
                </a:lnTo>
                <a:lnTo>
                  <a:pt x="2" y="108"/>
                </a:lnTo>
                <a:lnTo>
                  <a:pt x="2" y="108"/>
                </a:lnTo>
                <a:lnTo>
                  <a:pt x="4" y="106"/>
                </a:lnTo>
                <a:lnTo>
                  <a:pt x="4" y="106"/>
                </a:lnTo>
                <a:lnTo>
                  <a:pt x="6" y="106"/>
                </a:lnTo>
                <a:lnTo>
                  <a:pt x="8" y="106"/>
                </a:lnTo>
                <a:lnTo>
                  <a:pt x="10" y="106"/>
                </a:lnTo>
                <a:lnTo>
                  <a:pt x="10" y="106"/>
                </a:lnTo>
                <a:lnTo>
                  <a:pt x="10" y="108"/>
                </a:lnTo>
                <a:lnTo>
                  <a:pt x="10" y="108"/>
                </a:lnTo>
                <a:lnTo>
                  <a:pt x="12" y="108"/>
                </a:lnTo>
                <a:lnTo>
                  <a:pt x="12" y="108"/>
                </a:lnTo>
                <a:lnTo>
                  <a:pt x="12" y="108"/>
                </a:lnTo>
                <a:lnTo>
                  <a:pt x="12" y="108"/>
                </a:lnTo>
                <a:lnTo>
                  <a:pt x="12" y="108"/>
                </a:lnTo>
                <a:lnTo>
                  <a:pt x="14" y="108"/>
                </a:lnTo>
                <a:lnTo>
                  <a:pt x="14" y="106"/>
                </a:lnTo>
                <a:lnTo>
                  <a:pt x="14" y="106"/>
                </a:lnTo>
                <a:lnTo>
                  <a:pt x="16" y="106"/>
                </a:lnTo>
                <a:lnTo>
                  <a:pt x="16" y="104"/>
                </a:lnTo>
                <a:lnTo>
                  <a:pt x="16" y="104"/>
                </a:lnTo>
                <a:lnTo>
                  <a:pt x="16" y="104"/>
                </a:lnTo>
                <a:lnTo>
                  <a:pt x="16" y="104"/>
                </a:lnTo>
                <a:lnTo>
                  <a:pt x="16" y="100"/>
                </a:lnTo>
                <a:lnTo>
                  <a:pt x="16" y="98"/>
                </a:lnTo>
                <a:lnTo>
                  <a:pt x="16" y="92"/>
                </a:lnTo>
                <a:lnTo>
                  <a:pt x="16" y="90"/>
                </a:lnTo>
                <a:lnTo>
                  <a:pt x="16" y="90"/>
                </a:lnTo>
                <a:lnTo>
                  <a:pt x="16" y="90"/>
                </a:lnTo>
                <a:lnTo>
                  <a:pt x="16" y="88"/>
                </a:lnTo>
                <a:lnTo>
                  <a:pt x="16" y="86"/>
                </a:lnTo>
                <a:lnTo>
                  <a:pt x="18" y="82"/>
                </a:lnTo>
                <a:lnTo>
                  <a:pt x="18" y="82"/>
                </a:lnTo>
                <a:lnTo>
                  <a:pt x="18" y="80"/>
                </a:lnTo>
                <a:lnTo>
                  <a:pt x="18" y="80"/>
                </a:lnTo>
                <a:lnTo>
                  <a:pt x="18" y="78"/>
                </a:lnTo>
                <a:lnTo>
                  <a:pt x="18" y="76"/>
                </a:lnTo>
                <a:lnTo>
                  <a:pt x="18" y="76"/>
                </a:lnTo>
                <a:lnTo>
                  <a:pt x="18" y="72"/>
                </a:lnTo>
                <a:lnTo>
                  <a:pt x="18" y="72"/>
                </a:lnTo>
                <a:lnTo>
                  <a:pt x="18" y="70"/>
                </a:lnTo>
                <a:lnTo>
                  <a:pt x="20" y="68"/>
                </a:lnTo>
                <a:lnTo>
                  <a:pt x="22" y="66"/>
                </a:lnTo>
                <a:lnTo>
                  <a:pt x="24" y="68"/>
                </a:lnTo>
                <a:lnTo>
                  <a:pt x="24" y="68"/>
                </a:lnTo>
                <a:lnTo>
                  <a:pt x="24" y="68"/>
                </a:lnTo>
                <a:lnTo>
                  <a:pt x="26" y="68"/>
                </a:lnTo>
                <a:lnTo>
                  <a:pt x="26" y="68"/>
                </a:lnTo>
                <a:lnTo>
                  <a:pt x="28" y="66"/>
                </a:lnTo>
                <a:lnTo>
                  <a:pt x="28" y="66"/>
                </a:lnTo>
                <a:lnTo>
                  <a:pt x="28" y="66"/>
                </a:lnTo>
                <a:lnTo>
                  <a:pt x="28" y="62"/>
                </a:lnTo>
                <a:lnTo>
                  <a:pt x="28" y="62"/>
                </a:lnTo>
                <a:lnTo>
                  <a:pt x="28" y="62"/>
                </a:lnTo>
                <a:lnTo>
                  <a:pt x="28" y="60"/>
                </a:lnTo>
                <a:lnTo>
                  <a:pt x="28" y="60"/>
                </a:lnTo>
                <a:lnTo>
                  <a:pt x="28" y="60"/>
                </a:lnTo>
                <a:lnTo>
                  <a:pt x="28" y="60"/>
                </a:lnTo>
                <a:lnTo>
                  <a:pt x="28" y="60"/>
                </a:lnTo>
                <a:lnTo>
                  <a:pt x="28" y="58"/>
                </a:lnTo>
                <a:lnTo>
                  <a:pt x="28" y="58"/>
                </a:lnTo>
                <a:lnTo>
                  <a:pt x="30" y="56"/>
                </a:lnTo>
                <a:lnTo>
                  <a:pt x="30" y="54"/>
                </a:lnTo>
                <a:lnTo>
                  <a:pt x="30" y="54"/>
                </a:lnTo>
                <a:lnTo>
                  <a:pt x="28" y="54"/>
                </a:lnTo>
                <a:lnTo>
                  <a:pt x="28" y="54"/>
                </a:lnTo>
                <a:lnTo>
                  <a:pt x="28" y="52"/>
                </a:lnTo>
                <a:lnTo>
                  <a:pt x="28" y="52"/>
                </a:lnTo>
                <a:lnTo>
                  <a:pt x="28" y="50"/>
                </a:lnTo>
                <a:lnTo>
                  <a:pt x="30" y="50"/>
                </a:lnTo>
                <a:lnTo>
                  <a:pt x="30" y="50"/>
                </a:lnTo>
                <a:lnTo>
                  <a:pt x="30" y="50"/>
                </a:lnTo>
                <a:lnTo>
                  <a:pt x="30" y="50"/>
                </a:lnTo>
                <a:lnTo>
                  <a:pt x="30" y="50"/>
                </a:lnTo>
                <a:lnTo>
                  <a:pt x="32" y="50"/>
                </a:lnTo>
                <a:lnTo>
                  <a:pt x="32" y="50"/>
                </a:lnTo>
                <a:lnTo>
                  <a:pt x="32" y="48"/>
                </a:lnTo>
                <a:lnTo>
                  <a:pt x="32" y="48"/>
                </a:lnTo>
                <a:lnTo>
                  <a:pt x="34" y="44"/>
                </a:lnTo>
                <a:lnTo>
                  <a:pt x="36" y="38"/>
                </a:lnTo>
                <a:lnTo>
                  <a:pt x="38" y="38"/>
                </a:lnTo>
                <a:lnTo>
                  <a:pt x="38" y="38"/>
                </a:lnTo>
                <a:lnTo>
                  <a:pt x="38" y="36"/>
                </a:lnTo>
                <a:lnTo>
                  <a:pt x="42" y="36"/>
                </a:lnTo>
                <a:lnTo>
                  <a:pt x="42" y="36"/>
                </a:lnTo>
                <a:lnTo>
                  <a:pt x="42" y="36"/>
                </a:lnTo>
                <a:lnTo>
                  <a:pt x="42" y="36"/>
                </a:lnTo>
                <a:lnTo>
                  <a:pt x="44" y="36"/>
                </a:lnTo>
                <a:lnTo>
                  <a:pt x="44" y="36"/>
                </a:lnTo>
                <a:lnTo>
                  <a:pt x="44" y="36"/>
                </a:lnTo>
                <a:lnTo>
                  <a:pt x="44" y="34"/>
                </a:lnTo>
                <a:lnTo>
                  <a:pt x="44" y="32"/>
                </a:lnTo>
                <a:lnTo>
                  <a:pt x="44" y="32"/>
                </a:lnTo>
                <a:lnTo>
                  <a:pt x="44" y="32"/>
                </a:lnTo>
                <a:lnTo>
                  <a:pt x="44" y="32"/>
                </a:lnTo>
                <a:lnTo>
                  <a:pt x="44" y="30"/>
                </a:lnTo>
                <a:lnTo>
                  <a:pt x="46" y="24"/>
                </a:lnTo>
                <a:lnTo>
                  <a:pt x="46" y="22"/>
                </a:lnTo>
                <a:lnTo>
                  <a:pt x="46" y="22"/>
                </a:lnTo>
                <a:lnTo>
                  <a:pt x="48" y="22"/>
                </a:lnTo>
                <a:lnTo>
                  <a:pt x="48" y="22"/>
                </a:lnTo>
                <a:lnTo>
                  <a:pt x="48" y="20"/>
                </a:lnTo>
                <a:lnTo>
                  <a:pt x="48" y="20"/>
                </a:lnTo>
                <a:lnTo>
                  <a:pt x="48" y="20"/>
                </a:lnTo>
                <a:lnTo>
                  <a:pt x="48" y="20"/>
                </a:lnTo>
                <a:lnTo>
                  <a:pt x="48" y="18"/>
                </a:lnTo>
                <a:lnTo>
                  <a:pt x="48" y="18"/>
                </a:lnTo>
                <a:lnTo>
                  <a:pt x="48" y="16"/>
                </a:lnTo>
                <a:lnTo>
                  <a:pt x="48" y="10"/>
                </a:lnTo>
                <a:lnTo>
                  <a:pt x="48" y="10"/>
                </a:lnTo>
                <a:lnTo>
                  <a:pt x="48" y="10"/>
                </a:lnTo>
                <a:lnTo>
                  <a:pt x="50" y="10"/>
                </a:lnTo>
                <a:lnTo>
                  <a:pt x="52" y="10"/>
                </a:lnTo>
                <a:lnTo>
                  <a:pt x="52" y="10"/>
                </a:lnTo>
                <a:lnTo>
                  <a:pt x="54" y="10"/>
                </a:lnTo>
                <a:lnTo>
                  <a:pt x="54" y="10"/>
                </a:lnTo>
                <a:lnTo>
                  <a:pt x="56" y="10"/>
                </a:lnTo>
                <a:lnTo>
                  <a:pt x="56" y="10"/>
                </a:lnTo>
                <a:lnTo>
                  <a:pt x="56" y="10"/>
                </a:lnTo>
                <a:lnTo>
                  <a:pt x="56" y="8"/>
                </a:lnTo>
                <a:lnTo>
                  <a:pt x="56" y="8"/>
                </a:lnTo>
                <a:lnTo>
                  <a:pt x="56" y="8"/>
                </a:lnTo>
                <a:lnTo>
                  <a:pt x="58" y="8"/>
                </a:lnTo>
                <a:lnTo>
                  <a:pt x="58" y="6"/>
                </a:lnTo>
                <a:lnTo>
                  <a:pt x="60" y="6"/>
                </a:lnTo>
                <a:lnTo>
                  <a:pt x="60" y="8"/>
                </a:lnTo>
                <a:lnTo>
                  <a:pt x="62" y="8"/>
                </a:lnTo>
                <a:lnTo>
                  <a:pt x="62" y="10"/>
                </a:lnTo>
                <a:lnTo>
                  <a:pt x="64" y="12"/>
                </a:lnTo>
                <a:lnTo>
                  <a:pt x="64" y="12"/>
                </a:lnTo>
                <a:lnTo>
                  <a:pt x="66" y="8"/>
                </a:lnTo>
                <a:lnTo>
                  <a:pt x="68" y="2"/>
                </a:lnTo>
                <a:lnTo>
                  <a:pt x="68" y="0"/>
                </a:lnTo>
                <a:lnTo>
                  <a:pt x="68" y="0"/>
                </a:lnTo>
                <a:lnTo>
                  <a:pt x="68" y="0"/>
                </a:lnTo>
                <a:lnTo>
                  <a:pt x="70" y="2"/>
                </a:lnTo>
                <a:lnTo>
                  <a:pt x="70" y="2"/>
                </a:lnTo>
                <a:lnTo>
                  <a:pt x="70" y="2"/>
                </a:lnTo>
                <a:lnTo>
                  <a:pt x="70" y="2"/>
                </a:lnTo>
                <a:lnTo>
                  <a:pt x="72" y="4"/>
                </a:lnTo>
                <a:lnTo>
                  <a:pt x="72" y="2"/>
                </a:lnTo>
                <a:lnTo>
                  <a:pt x="74" y="4"/>
                </a:lnTo>
                <a:lnTo>
                  <a:pt x="74" y="4"/>
                </a:lnTo>
                <a:lnTo>
                  <a:pt x="74" y="4"/>
                </a:lnTo>
                <a:lnTo>
                  <a:pt x="74" y="6"/>
                </a:lnTo>
                <a:lnTo>
                  <a:pt x="76" y="8"/>
                </a:lnTo>
                <a:lnTo>
                  <a:pt x="78" y="8"/>
                </a:lnTo>
                <a:lnTo>
                  <a:pt x="82" y="6"/>
                </a:lnTo>
                <a:lnTo>
                  <a:pt x="82" y="6"/>
                </a:lnTo>
                <a:lnTo>
                  <a:pt x="84" y="6"/>
                </a:lnTo>
                <a:lnTo>
                  <a:pt x="84" y="4"/>
                </a:lnTo>
                <a:lnTo>
                  <a:pt x="84" y="4"/>
                </a:lnTo>
                <a:lnTo>
                  <a:pt x="86" y="4"/>
                </a:lnTo>
                <a:lnTo>
                  <a:pt x="86" y="4"/>
                </a:lnTo>
                <a:lnTo>
                  <a:pt x="86" y="4"/>
                </a:lnTo>
                <a:lnTo>
                  <a:pt x="86" y="4"/>
                </a:lnTo>
                <a:lnTo>
                  <a:pt x="86" y="6"/>
                </a:lnTo>
                <a:lnTo>
                  <a:pt x="88" y="6"/>
                </a:lnTo>
                <a:lnTo>
                  <a:pt x="88" y="6"/>
                </a:lnTo>
                <a:lnTo>
                  <a:pt x="88" y="6"/>
                </a:lnTo>
                <a:lnTo>
                  <a:pt x="90" y="6"/>
                </a:lnTo>
                <a:lnTo>
                  <a:pt x="92" y="6"/>
                </a:lnTo>
                <a:lnTo>
                  <a:pt x="92" y="6"/>
                </a:lnTo>
                <a:lnTo>
                  <a:pt x="94" y="6"/>
                </a:lnTo>
                <a:lnTo>
                  <a:pt x="94" y="6"/>
                </a:lnTo>
                <a:lnTo>
                  <a:pt x="94" y="6"/>
                </a:lnTo>
                <a:lnTo>
                  <a:pt x="96" y="6"/>
                </a:lnTo>
                <a:lnTo>
                  <a:pt x="96" y="6"/>
                </a:lnTo>
                <a:lnTo>
                  <a:pt x="96" y="6"/>
                </a:lnTo>
                <a:lnTo>
                  <a:pt x="98" y="8"/>
                </a:lnTo>
                <a:lnTo>
                  <a:pt x="98" y="8"/>
                </a:lnTo>
                <a:lnTo>
                  <a:pt x="98" y="8"/>
                </a:lnTo>
                <a:lnTo>
                  <a:pt x="100" y="6"/>
                </a:lnTo>
                <a:lnTo>
                  <a:pt x="100" y="6"/>
                </a:lnTo>
                <a:lnTo>
                  <a:pt x="102" y="6"/>
                </a:lnTo>
                <a:lnTo>
                  <a:pt x="102" y="6"/>
                </a:lnTo>
                <a:lnTo>
                  <a:pt x="102" y="8"/>
                </a:lnTo>
                <a:lnTo>
                  <a:pt x="102" y="8"/>
                </a:lnTo>
                <a:lnTo>
                  <a:pt x="104" y="8"/>
                </a:lnTo>
                <a:lnTo>
                  <a:pt x="104" y="8"/>
                </a:lnTo>
                <a:lnTo>
                  <a:pt x="104" y="8"/>
                </a:lnTo>
                <a:lnTo>
                  <a:pt x="104" y="10"/>
                </a:lnTo>
                <a:lnTo>
                  <a:pt x="106" y="10"/>
                </a:lnTo>
                <a:lnTo>
                  <a:pt x="106" y="10"/>
                </a:lnTo>
                <a:lnTo>
                  <a:pt x="108" y="10"/>
                </a:lnTo>
                <a:lnTo>
                  <a:pt x="108" y="12"/>
                </a:lnTo>
                <a:lnTo>
                  <a:pt x="108" y="12"/>
                </a:lnTo>
                <a:lnTo>
                  <a:pt x="108" y="12"/>
                </a:lnTo>
                <a:lnTo>
                  <a:pt x="110" y="12"/>
                </a:lnTo>
                <a:lnTo>
                  <a:pt x="110" y="12"/>
                </a:lnTo>
                <a:lnTo>
                  <a:pt x="110" y="12"/>
                </a:lnTo>
                <a:lnTo>
                  <a:pt x="110" y="12"/>
                </a:lnTo>
                <a:lnTo>
                  <a:pt x="112" y="14"/>
                </a:lnTo>
                <a:lnTo>
                  <a:pt x="112" y="14"/>
                </a:lnTo>
                <a:lnTo>
                  <a:pt x="114" y="16"/>
                </a:lnTo>
                <a:lnTo>
                  <a:pt x="114" y="16"/>
                </a:lnTo>
                <a:lnTo>
                  <a:pt x="114" y="16"/>
                </a:lnTo>
                <a:lnTo>
                  <a:pt x="116" y="18"/>
                </a:lnTo>
                <a:lnTo>
                  <a:pt x="116" y="18"/>
                </a:lnTo>
                <a:lnTo>
                  <a:pt x="116" y="18"/>
                </a:lnTo>
                <a:lnTo>
                  <a:pt x="116" y="20"/>
                </a:lnTo>
                <a:lnTo>
                  <a:pt x="118" y="20"/>
                </a:lnTo>
                <a:lnTo>
                  <a:pt x="118" y="22"/>
                </a:lnTo>
                <a:lnTo>
                  <a:pt x="120" y="24"/>
                </a:lnTo>
                <a:lnTo>
                  <a:pt x="122" y="24"/>
                </a:lnTo>
                <a:lnTo>
                  <a:pt x="122" y="24"/>
                </a:lnTo>
                <a:lnTo>
                  <a:pt x="122" y="24"/>
                </a:lnTo>
                <a:lnTo>
                  <a:pt x="122" y="26"/>
                </a:lnTo>
                <a:lnTo>
                  <a:pt x="124" y="26"/>
                </a:lnTo>
                <a:lnTo>
                  <a:pt x="126" y="28"/>
                </a:lnTo>
                <a:lnTo>
                  <a:pt x="126" y="28"/>
                </a:lnTo>
                <a:lnTo>
                  <a:pt x="126" y="28"/>
                </a:lnTo>
                <a:lnTo>
                  <a:pt x="126" y="28"/>
                </a:lnTo>
                <a:lnTo>
                  <a:pt x="126" y="30"/>
                </a:lnTo>
                <a:lnTo>
                  <a:pt x="126" y="30"/>
                </a:lnTo>
                <a:lnTo>
                  <a:pt x="128" y="32"/>
                </a:lnTo>
                <a:lnTo>
                  <a:pt x="128" y="32"/>
                </a:lnTo>
                <a:lnTo>
                  <a:pt x="128" y="34"/>
                </a:lnTo>
                <a:lnTo>
                  <a:pt x="128" y="34"/>
                </a:lnTo>
                <a:lnTo>
                  <a:pt x="130" y="34"/>
                </a:lnTo>
                <a:lnTo>
                  <a:pt x="130" y="34"/>
                </a:lnTo>
                <a:lnTo>
                  <a:pt x="130" y="34"/>
                </a:lnTo>
                <a:lnTo>
                  <a:pt x="130" y="34"/>
                </a:lnTo>
                <a:lnTo>
                  <a:pt x="130" y="34"/>
                </a:lnTo>
                <a:lnTo>
                  <a:pt x="130" y="34"/>
                </a:lnTo>
                <a:lnTo>
                  <a:pt x="132" y="34"/>
                </a:lnTo>
                <a:lnTo>
                  <a:pt x="132" y="36"/>
                </a:lnTo>
                <a:lnTo>
                  <a:pt x="132" y="36"/>
                </a:lnTo>
                <a:lnTo>
                  <a:pt x="134" y="36"/>
                </a:lnTo>
                <a:lnTo>
                  <a:pt x="134" y="38"/>
                </a:lnTo>
                <a:lnTo>
                  <a:pt x="134" y="38"/>
                </a:lnTo>
                <a:lnTo>
                  <a:pt x="134" y="38"/>
                </a:lnTo>
                <a:lnTo>
                  <a:pt x="134" y="38"/>
                </a:lnTo>
                <a:lnTo>
                  <a:pt x="134" y="40"/>
                </a:lnTo>
                <a:lnTo>
                  <a:pt x="136" y="4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4" name="Freeform 200"/>
          <p:cNvSpPr>
            <a:spLocks noEditPoints="1"/>
          </p:cNvSpPr>
          <p:nvPr/>
        </p:nvSpPr>
        <p:spPr bwMode="auto">
          <a:xfrm>
            <a:off x="4975225" y="2078038"/>
            <a:ext cx="117475" cy="50800"/>
          </a:xfrm>
          <a:custGeom>
            <a:avLst/>
            <a:gdLst/>
            <a:ahLst/>
            <a:cxnLst>
              <a:cxn ang="0">
                <a:pos x="14" y="16"/>
              </a:cxn>
              <a:cxn ang="0">
                <a:pos x="16" y="14"/>
              </a:cxn>
              <a:cxn ang="0">
                <a:pos x="18" y="16"/>
              </a:cxn>
              <a:cxn ang="0">
                <a:pos x="14" y="12"/>
              </a:cxn>
              <a:cxn ang="0">
                <a:pos x="12" y="12"/>
              </a:cxn>
              <a:cxn ang="0">
                <a:pos x="12" y="12"/>
              </a:cxn>
              <a:cxn ang="0">
                <a:pos x="10" y="12"/>
              </a:cxn>
              <a:cxn ang="0">
                <a:pos x="10" y="14"/>
              </a:cxn>
              <a:cxn ang="0">
                <a:pos x="8" y="14"/>
              </a:cxn>
              <a:cxn ang="0">
                <a:pos x="6" y="12"/>
              </a:cxn>
              <a:cxn ang="0">
                <a:pos x="2" y="10"/>
              </a:cxn>
              <a:cxn ang="0">
                <a:pos x="6" y="10"/>
              </a:cxn>
              <a:cxn ang="0">
                <a:pos x="10" y="10"/>
              </a:cxn>
              <a:cxn ang="0">
                <a:pos x="14" y="10"/>
              </a:cxn>
              <a:cxn ang="0">
                <a:pos x="16" y="8"/>
              </a:cxn>
              <a:cxn ang="0">
                <a:pos x="18" y="10"/>
              </a:cxn>
              <a:cxn ang="0">
                <a:pos x="18" y="18"/>
              </a:cxn>
              <a:cxn ang="0">
                <a:pos x="16" y="20"/>
              </a:cxn>
              <a:cxn ang="0">
                <a:pos x="6" y="22"/>
              </a:cxn>
              <a:cxn ang="0">
                <a:pos x="4" y="26"/>
              </a:cxn>
              <a:cxn ang="0">
                <a:pos x="6" y="22"/>
              </a:cxn>
              <a:cxn ang="0">
                <a:pos x="2" y="20"/>
              </a:cxn>
              <a:cxn ang="0">
                <a:pos x="2" y="16"/>
              </a:cxn>
              <a:cxn ang="0">
                <a:pos x="12" y="16"/>
              </a:cxn>
              <a:cxn ang="0">
                <a:pos x="32" y="24"/>
              </a:cxn>
              <a:cxn ang="0">
                <a:pos x="32" y="22"/>
              </a:cxn>
              <a:cxn ang="0">
                <a:pos x="32" y="18"/>
              </a:cxn>
              <a:cxn ang="0">
                <a:pos x="28" y="22"/>
              </a:cxn>
              <a:cxn ang="0">
                <a:pos x="24" y="20"/>
              </a:cxn>
              <a:cxn ang="0">
                <a:pos x="20" y="14"/>
              </a:cxn>
              <a:cxn ang="0">
                <a:pos x="20" y="12"/>
              </a:cxn>
              <a:cxn ang="0">
                <a:pos x="20" y="10"/>
              </a:cxn>
              <a:cxn ang="0">
                <a:pos x="18" y="10"/>
              </a:cxn>
              <a:cxn ang="0">
                <a:pos x="20" y="6"/>
              </a:cxn>
              <a:cxn ang="0">
                <a:pos x="22" y="6"/>
              </a:cxn>
              <a:cxn ang="0">
                <a:pos x="26" y="4"/>
              </a:cxn>
              <a:cxn ang="0">
                <a:pos x="28" y="2"/>
              </a:cxn>
              <a:cxn ang="0">
                <a:pos x="34" y="2"/>
              </a:cxn>
              <a:cxn ang="0">
                <a:pos x="38" y="2"/>
              </a:cxn>
              <a:cxn ang="0">
                <a:pos x="42" y="0"/>
              </a:cxn>
              <a:cxn ang="0">
                <a:pos x="44" y="0"/>
              </a:cxn>
              <a:cxn ang="0">
                <a:pos x="52" y="2"/>
              </a:cxn>
              <a:cxn ang="0">
                <a:pos x="56" y="2"/>
              </a:cxn>
              <a:cxn ang="0">
                <a:pos x="60" y="2"/>
              </a:cxn>
              <a:cxn ang="0">
                <a:pos x="66" y="2"/>
              </a:cxn>
              <a:cxn ang="0">
                <a:pos x="70" y="2"/>
              </a:cxn>
              <a:cxn ang="0">
                <a:pos x="74" y="4"/>
              </a:cxn>
              <a:cxn ang="0">
                <a:pos x="72" y="6"/>
              </a:cxn>
              <a:cxn ang="0">
                <a:pos x="68" y="10"/>
              </a:cxn>
              <a:cxn ang="0">
                <a:pos x="66" y="12"/>
              </a:cxn>
              <a:cxn ang="0">
                <a:pos x="68" y="18"/>
              </a:cxn>
              <a:cxn ang="0">
                <a:pos x="70" y="24"/>
              </a:cxn>
              <a:cxn ang="0">
                <a:pos x="74" y="26"/>
              </a:cxn>
              <a:cxn ang="0">
                <a:pos x="70" y="28"/>
              </a:cxn>
              <a:cxn ang="0">
                <a:pos x="66" y="32"/>
              </a:cxn>
              <a:cxn ang="0">
                <a:pos x="60" y="32"/>
              </a:cxn>
              <a:cxn ang="0">
                <a:pos x="52" y="28"/>
              </a:cxn>
              <a:cxn ang="0">
                <a:pos x="44" y="24"/>
              </a:cxn>
              <a:cxn ang="0">
                <a:pos x="42" y="24"/>
              </a:cxn>
              <a:cxn ang="0">
                <a:pos x="40" y="24"/>
              </a:cxn>
              <a:cxn ang="0">
                <a:pos x="32" y="26"/>
              </a:cxn>
            </a:cxnLst>
            <a:rect l="0" t="0" r="r" b="b"/>
            <a:pathLst>
              <a:path w="74" h="32">
                <a:moveTo>
                  <a:pt x="18" y="16"/>
                </a:moveTo>
                <a:lnTo>
                  <a:pt x="18" y="16"/>
                </a:lnTo>
                <a:lnTo>
                  <a:pt x="16" y="16"/>
                </a:lnTo>
                <a:lnTo>
                  <a:pt x="16" y="16"/>
                </a:lnTo>
                <a:lnTo>
                  <a:pt x="16" y="16"/>
                </a:lnTo>
                <a:lnTo>
                  <a:pt x="14" y="16"/>
                </a:lnTo>
                <a:lnTo>
                  <a:pt x="14" y="16"/>
                </a:lnTo>
                <a:lnTo>
                  <a:pt x="16" y="14"/>
                </a:lnTo>
                <a:lnTo>
                  <a:pt x="16" y="14"/>
                </a:lnTo>
                <a:lnTo>
                  <a:pt x="16" y="14"/>
                </a:lnTo>
                <a:lnTo>
                  <a:pt x="16" y="14"/>
                </a:lnTo>
                <a:lnTo>
                  <a:pt x="16" y="14"/>
                </a:lnTo>
                <a:lnTo>
                  <a:pt x="16" y="14"/>
                </a:lnTo>
                <a:lnTo>
                  <a:pt x="16" y="14"/>
                </a:lnTo>
                <a:lnTo>
                  <a:pt x="18" y="14"/>
                </a:lnTo>
                <a:lnTo>
                  <a:pt x="18" y="14"/>
                </a:lnTo>
                <a:lnTo>
                  <a:pt x="18" y="16"/>
                </a:lnTo>
                <a:lnTo>
                  <a:pt x="20" y="16"/>
                </a:lnTo>
                <a:lnTo>
                  <a:pt x="20" y="16"/>
                </a:lnTo>
                <a:lnTo>
                  <a:pt x="18" y="16"/>
                </a:lnTo>
                <a:lnTo>
                  <a:pt x="18" y="16"/>
                </a:lnTo>
                <a:close/>
                <a:moveTo>
                  <a:pt x="10" y="10"/>
                </a:moveTo>
                <a:lnTo>
                  <a:pt x="10" y="10"/>
                </a:lnTo>
                <a:lnTo>
                  <a:pt x="12" y="10"/>
                </a:lnTo>
                <a:lnTo>
                  <a:pt x="12" y="10"/>
                </a:lnTo>
                <a:lnTo>
                  <a:pt x="12" y="10"/>
                </a:lnTo>
                <a:lnTo>
                  <a:pt x="12" y="10"/>
                </a:lnTo>
                <a:lnTo>
                  <a:pt x="14" y="12"/>
                </a:lnTo>
                <a:lnTo>
                  <a:pt x="14" y="12"/>
                </a:lnTo>
                <a:lnTo>
                  <a:pt x="14" y="12"/>
                </a:lnTo>
                <a:lnTo>
                  <a:pt x="14" y="12"/>
                </a:lnTo>
                <a:lnTo>
                  <a:pt x="14" y="12"/>
                </a:lnTo>
                <a:lnTo>
                  <a:pt x="12" y="12"/>
                </a:lnTo>
                <a:lnTo>
                  <a:pt x="12" y="12"/>
                </a:lnTo>
                <a:lnTo>
                  <a:pt x="12" y="12"/>
                </a:lnTo>
                <a:lnTo>
                  <a:pt x="12" y="12"/>
                </a:lnTo>
                <a:lnTo>
                  <a:pt x="12" y="12"/>
                </a:lnTo>
                <a:lnTo>
                  <a:pt x="12" y="14"/>
                </a:lnTo>
                <a:lnTo>
                  <a:pt x="12" y="14"/>
                </a:lnTo>
                <a:lnTo>
                  <a:pt x="12" y="14"/>
                </a:lnTo>
                <a:lnTo>
                  <a:pt x="12" y="12"/>
                </a:lnTo>
                <a:lnTo>
                  <a:pt x="12" y="12"/>
                </a:lnTo>
                <a:lnTo>
                  <a:pt x="12" y="12"/>
                </a:lnTo>
                <a:lnTo>
                  <a:pt x="12" y="12"/>
                </a:lnTo>
                <a:lnTo>
                  <a:pt x="12" y="12"/>
                </a:lnTo>
                <a:lnTo>
                  <a:pt x="12" y="12"/>
                </a:lnTo>
                <a:lnTo>
                  <a:pt x="12" y="12"/>
                </a:lnTo>
                <a:lnTo>
                  <a:pt x="10" y="12"/>
                </a:lnTo>
                <a:lnTo>
                  <a:pt x="10" y="12"/>
                </a:lnTo>
                <a:lnTo>
                  <a:pt x="10" y="12"/>
                </a:lnTo>
                <a:lnTo>
                  <a:pt x="10" y="14"/>
                </a:lnTo>
                <a:lnTo>
                  <a:pt x="10" y="14"/>
                </a:lnTo>
                <a:lnTo>
                  <a:pt x="10" y="14"/>
                </a:lnTo>
                <a:lnTo>
                  <a:pt x="10" y="14"/>
                </a:lnTo>
                <a:lnTo>
                  <a:pt x="10" y="14"/>
                </a:lnTo>
                <a:lnTo>
                  <a:pt x="10" y="14"/>
                </a:lnTo>
                <a:lnTo>
                  <a:pt x="10" y="14"/>
                </a:lnTo>
                <a:lnTo>
                  <a:pt x="8" y="14"/>
                </a:lnTo>
                <a:lnTo>
                  <a:pt x="8" y="14"/>
                </a:lnTo>
                <a:lnTo>
                  <a:pt x="8" y="14"/>
                </a:lnTo>
                <a:lnTo>
                  <a:pt x="8" y="14"/>
                </a:lnTo>
                <a:lnTo>
                  <a:pt x="8" y="14"/>
                </a:lnTo>
                <a:lnTo>
                  <a:pt x="8" y="14"/>
                </a:lnTo>
                <a:lnTo>
                  <a:pt x="8" y="14"/>
                </a:lnTo>
                <a:lnTo>
                  <a:pt x="8" y="12"/>
                </a:lnTo>
                <a:lnTo>
                  <a:pt x="6" y="12"/>
                </a:lnTo>
                <a:lnTo>
                  <a:pt x="6" y="12"/>
                </a:lnTo>
                <a:lnTo>
                  <a:pt x="6" y="12"/>
                </a:lnTo>
                <a:lnTo>
                  <a:pt x="6" y="12"/>
                </a:lnTo>
                <a:lnTo>
                  <a:pt x="6" y="12"/>
                </a:lnTo>
                <a:lnTo>
                  <a:pt x="4" y="12"/>
                </a:lnTo>
                <a:lnTo>
                  <a:pt x="4" y="12"/>
                </a:lnTo>
                <a:lnTo>
                  <a:pt x="4" y="12"/>
                </a:lnTo>
                <a:lnTo>
                  <a:pt x="4" y="12"/>
                </a:lnTo>
                <a:lnTo>
                  <a:pt x="4" y="12"/>
                </a:lnTo>
                <a:lnTo>
                  <a:pt x="2" y="10"/>
                </a:lnTo>
                <a:lnTo>
                  <a:pt x="2" y="10"/>
                </a:lnTo>
                <a:lnTo>
                  <a:pt x="2" y="10"/>
                </a:lnTo>
                <a:lnTo>
                  <a:pt x="2" y="10"/>
                </a:lnTo>
                <a:lnTo>
                  <a:pt x="2" y="10"/>
                </a:lnTo>
                <a:lnTo>
                  <a:pt x="4" y="10"/>
                </a:lnTo>
                <a:lnTo>
                  <a:pt x="6" y="10"/>
                </a:lnTo>
                <a:lnTo>
                  <a:pt x="6" y="10"/>
                </a:lnTo>
                <a:lnTo>
                  <a:pt x="6" y="10"/>
                </a:lnTo>
                <a:lnTo>
                  <a:pt x="8" y="10"/>
                </a:lnTo>
                <a:lnTo>
                  <a:pt x="8" y="10"/>
                </a:lnTo>
                <a:lnTo>
                  <a:pt x="8" y="8"/>
                </a:lnTo>
                <a:lnTo>
                  <a:pt x="10" y="8"/>
                </a:lnTo>
                <a:lnTo>
                  <a:pt x="10" y="10"/>
                </a:lnTo>
                <a:lnTo>
                  <a:pt x="10" y="10"/>
                </a:lnTo>
                <a:lnTo>
                  <a:pt x="10" y="10"/>
                </a:lnTo>
                <a:lnTo>
                  <a:pt x="10" y="10"/>
                </a:lnTo>
                <a:close/>
                <a:moveTo>
                  <a:pt x="16" y="10"/>
                </a:moveTo>
                <a:lnTo>
                  <a:pt x="16" y="10"/>
                </a:lnTo>
                <a:lnTo>
                  <a:pt x="16" y="10"/>
                </a:lnTo>
                <a:lnTo>
                  <a:pt x="16" y="10"/>
                </a:lnTo>
                <a:lnTo>
                  <a:pt x="14" y="10"/>
                </a:lnTo>
                <a:lnTo>
                  <a:pt x="14" y="10"/>
                </a:lnTo>
                <a:lnTo>
                  <a:pt x="14" y="10"/>
                </a:lnTo>
                <a:lnTo>
                  <a:pt x="14" y="10"/>
                </a:lnTo>
                <a:lnTo>
                  <a:pt x="14" y="8"/>
                </a:lnTo>
                <a:lnTo>
                  <a:pt x="14" y="8"/>
                </a:lnTo>
                <a:lnTo>
                  <a:pt x="16" y="8"/>
                </a:lnTo>
                <a:lnTo>
                  <a:pt x="16" y="8"/>
                </a:lnTo>
                <a:lnTo>
                  <a:pt x="16" y="8"/>
                </a:lnTo>
                <a:lnTo>
                  <a:pt x="18" y="10"/>
                </a:lnTo>
                <a:lnTo>
                  <a:pt x="18" y="10"/>
                </a:lnTo>
                <a:lnTo>
                  <a:pt x="18" y="10"/>
                </a:lnTo>
                <a:lnTo>
                  <a:pt x="18" y="10"/>
                </a:lnTo>
                <a:lnTo>
                  <a:pt x="18" y="10"/>
                </a:lnTo>
                <a:lnTo>
                  <a:pt x="18" y="10"/>
                </a:lnTo>
                <a:lnTo>
                  <a:pt x="18" y="10"/>
                </a:lnTo>
                <a:lnTo>
                  <a:pt x="16" y="10"/>
                </a:lnTo>
                <a:lnTo>
                  <a:pt x="16" y="10"/>
                </a:lnTo>
                <a:close/>
                <a:moveTo>
                  <a:pt x="14" y="16"/>
                </a:moveTo>
                <a:lnTo>
                  <a:pt x="16" y="16"/>
                </a:lnTo>
                <a:lnTo>
                  <a:pt x="18" y="18"/>
                </a:lnTo>
                <a:lnTo>
                  <a:pt x="18" y="18"/>
                </a:lnTo>
                <a:lnTo>
                  <a:pt x="18" y="18"/>
                </a:lnTo>
                <a:lnTo>
                  <a:pt x="18" y="18"/>
                </a:lnTo>
                <a:lnTo>
                  <a:pt x="18" y="18"/>
                </a:lnTo>
                <a:lnTo>
                  <a:pt x="16" y="18"/>
                </a:lnTo>
                <a:lnTo>
                  <a:pt x="16" y="18"/>
                </a:lnTo>
                <a:lnTo>
                  <a:pt x="16" y="18"/>
                </a:lnTo>
                <a:lnTo>
                  <a:pt x="16" y="18"/>
                </a:lnTo>
                <a:lnTo>
                  <a:pt x="16" y="20"/>
                </a:lnTo>
                <a:lnTo>
                  <a:pt x="12" y="22"/>
                </a:lnTo>
                <a:lnTo>
                  <a:pt x="10" y="22"/>
                </a:lnTo>
                <a:lnTo>
                  <a:pt x="10" y="22"/>
                </a:lnTo>
                <a:lnTo>
                  <a:pt x="10" y="22"/>
                </a:lnTo>
                <a:lnTo>
                  <a:pt x="8" y="22"/>
                </a:lnTo>
                <a:lnTo>
                  <a:pt x="8" y="22"/>
                </a:lnTo>
                <a:lnTo>
                  <a:pt x="6" y="22"/>
                </a:lnTo>
                <a:lnTo>
                  <a:pt x="6" y="22"/>
                </a:lnTo>
                <a:lnTo>
                  <a:pt x="6" y="24"/>
                </a:lnTo>
                <a:lnTo>
                  <a:pt x="6" y="26"/>
                </a:lnTo>
                <a:lnTo>
                  <a:pt x="6" y="26"/>
                </a:lnTo>
                <a:lnTo>
                  <a:pt x="4" y="26"/>
                </a:lnTo>
                <a:lnTo>
                  <a:pt x="4" y="26"/>
                </a:lnTo>
                <a:lnTo>
                  <a:pt x="4" y="26"/>
                </a:lnTo>
                <a:lnTo>
                  <a:pt x="4" y="26"/>
                </a:lnTo>
                <a:lnTo>
                  <a:pt x="4" y="26"/>
                </a:lnTo>
                <a:lnTo>
                  <a:pt x="4" y="26"/>
                </a:lnTo>
                <a:lnTo>
                  <a:pt x="4" y="24"/>
                </a:lnTo>
                <a:lnTo>
                  <a:pt x="4" y="24"/>
                </a:lnTo>
                <a:lnTo>
                  <a:pt x="6" y="24"/>
                </a:lnTo>
                <a:lnTo>
                  <a:pt x="6" y="22"/>
                </a:lnTo>
                <a:lnTo>
                  <a:pt x="6" y="22"/>
                </a:lnTo>
                <a:lnTo>
                  <a:pt x="4" y="22"/>
                </a:lnTo>
                <a:lnTo>
                  <a:pt x="2" y="20"/>
                </a:lnTo>
                <a:lnTo>
                  <a:pt x="2" y="20"/>
                </a:lnTo>
                <a:lnTo>
                  <a:pt x="2" y="20"/>
                </a:lnTo>
                <a:lnTo>
                  <a:pt x="2" y="20"/>
                </a:lnTo>
                <a:lnTo>
                  <a:pt x="2" y="20"/>
                </a:lnTo>
                <a:lnTo>
                  <a:pt x="2" y="20"/>
                </a:lnTo>
                <a:lnTo>
                  <a:pt x="2" y="18"/>
                </a:lnTo>
                <a:lnTo>
                  <a:pt x="2" y="18"/>
                </a:lnTo>
                <a:lnTo>
                  <a:pt x="0" y="18"/>
                </a:lnTo>
                <a:lnTo>
                  <a:pt x="0" y="18"/>
                </a:lnTo>
                <a:lnTo>
                  <a:pt x="2" y="16"/>
                </a:lnTo>
                <a:lnTo>
                  <a:pt x="2" y="16"/>
                </a:lnTo>
                <a:lnTo>
                  <a:pt x="4" y="18"/>
                </a:lnTo>
                <a:lnTo>
                  <a:pt x="4" y="16"/>
                </a:lnTo>
                <a:lnTo>
                  <a:pt x="6" y="16"/>
                </a:lnTo>
                <a:lnTo>
                  <a:pt x="8" y="16"/>
                </a:lnTo>
                <a:lnTo>
                  <a:pt x="10" y="16"/>
                </a:lnTo>
                <a:lnTo>
                  <a:pt x="12" y="16"/>
                </a:lnTo>
                <a:lnTo>
                  <a:pt x="12" y="16"/>
                </a:lnTo>
                <a:lnTo>
                  <a:pt x="12" y="16"/>
                </a:lnTo>
                <a:lnTo>
                  <a:pt x="14" y="16"/>
                </a:lnTo>
                <a:lnTo>
                  <a:pt x="14" y="16"/>
                </a:lnTo>
                <a:close/>
                <a:moveTo>
                  <a:pt x="32" y="26"/>
                </a:moveTo>
                <a:lnTo>
                  <a:pt x="32" y="26"/>
                </a:lnTo>
                <a:lnTo>
                  <a:pt x="32" y="26"/>
                </a:lnTo>
                <a:lnTo>
                  <a:pt x="32" y="24"/>
                </a:lnTo>
                <a:lnTo>
                  <a:pt x="32" y="24"/>
                </a:lnTo>
                <a:lnTo>
                  <a:pt x="32" y="24"/>
                </a:lnTo>
                <a:lnTo>
                  <a:pt x="32" y="24"/>
                </a:lnTo>
                <a:lnTo>
                  <a:pt x="32" y="22"/>
                </a:lnTo>
                <a:lnTo>
                  <a:pt x="32" y="22"/>
                </a:lnTo>
                <a:lnTo>
                  <a:pt x="32" y="22"/>
                </a:lnTo>
                <a:lnTo>
                  <a:pt x="32" y="22"/>
                </a:lnTo>
                <a:lnTo>
                  <a:pt x="32" y="22"/>
                </a:lnTo>
                <a:lnTo>
                  <a:pt x="34" y="20"/>
                </a:lnTo>
                <a:lnTo>
                  <a:pt x="34" y="20"/>
                </a:lnTo>
                <a:lnTo>
                  <a:pt x="34" y="20"/>
                </a:lnTo>
                <a:lnTo>
                  <a:pt x="32" y="20"/>
                </a:lnTo>
                <a:lnTo>
                  <a:pt x="32" y="20"/>
                </a:lnTo>
                <a:lnTo>
                  <a:pt x="32" y="18"/>
                </a:lnTo>
                <a:lnTo>
                  <a:pt x="32" y="18"/>
                </a:lnTo>
                <a:lnTo>
                  <a:pt x="30" y="18"/>
                </a:lnTo>
                <a:lnTo>
                  <a:pt x="30" y="18"/>
                </a:lnTo>
                <a:lnTo>
                  <a:pt x="30" y="20"/>
                </a:lnTo>
                <a:lnTo>
                  <a:pt x="30" y="20"/>
                </a:lnTo>
                <a:lnTo>
                  <a:pt x="30" y="20"/>
                </a:lnTo>
                <a:lnTo>
                  <a:pt x="28" y="22"/>
                </a:lnTo>
                <a:lnTo>
                  <a:pt x="28" y="20"/>
                </a:lnTo>
                <a:lnTo>
                  <a:pt x="28" y="20"/>
                </a:lnTo>
                <a:lnTo>
                  <a:pt x="26" y="20"/>
                </a:lnTo>
                <a:lnTo>
                  <a:pt x="26" y="20"/>
                </a:lnTo>
                <a:lnTo>
                  <a:pt x="26" y="20"/>
                </a:lnTo>
                <a:lnTo>
                  <a:pt x="24" y="20"/>
                </a:lnTo>
                <a:lnTo>
                  <a:pt x="24" y="20"/>
                </a:lnTo>
                <a:lnTo>
                  <a:pt x="24" y="20"/>
                </a:lnTo>
                <a:lnTo>
                  <a:pt x="22" y="18"/>
                </a:lnTo>
                <a:lnTo>
                  <a:pt x="22" y="16"/>
                </a:lnTo>
                <a:lnTo>
                  <a:pt x="20" y="16"/>
                </a:lnTo>
                <a:lnTo>
                  <a:pt x="20" y="16"/>
                </a:lnTo>
                <a:lnTo>
                  <a:pt x="20" y="14"/>
                </a:lnTo>
                <a:lnTo>
                  <a:pt x="20" y="14"/>
                </a:lnTo>
                <a:lnTo>
                  <a:pt x="20" y="14"/>
                </a:lnTo>
                <a:lnTo>
                  <a:pt x="20" y="14"/>
                </a:lnTo>
                <a:lnTo>
                  <a:pt x="22" y="14"/>
                </a:lnTo>
                <a:lnTo>
                  <a:pt x="24" y="14"/>
                </a:lnTo>
                <a:lnTo>
                  <a:pt x="24" y="12"/>
                </a:lnTo>
                <a:lnTo>
                  <a:pt x="24" y="12"/>
                </a:lnTo>
                <a:lnTo>
                  <a:pt x="20" y="12"/>
                </a:lnTo>
                <a:lnTo>
                  <a:pt x="20" y="12"/>
                </a:lnTo>
                <a:lnTo>
                  <a:pt x="18" y="10"/>
                </a:lnTo>
                <a:lnTo>
                  <a:pt x="18" y="10"/>
                </a:lnTo>
                <a:lnTo>
                  <a:pt x="20" y="10"/>
                </a:lnTo>
                <a:lnTo>
                  <a:pt x="20" y="10"/>
                </a:lnTo>
                <a:lnTo>
                  <a:pt x="20" y="10"/>
                </a:lnTo>
                <a:lnTo>
                  <a:pt x="20" y="10"/>
                </a:lnTo>
                <a:lnTo>
                  <a:pt x="20" y="10"/>
                </a:lnTo>
                <a:lnTo>
                  <a:pt x="20" y="10"/>
                </a:lnTo>
                <a:lnTo>
                  <a:pt x="20" y="8"/>
                </a:lnTo>
                <a:lnTo>
                  <a:pt x="20" y="10"/>
                </a:lnTo>
                <a:lnTo>
                  <a:pt x="20" y="10"/>
                </a:lnTo>
                <a:lnTo>
                  <a:pt x="20" y="10"/>
                </a:lnTo>
                <a:lnTo>
                  <a:pt x="18" y="10"/>
                </a:lnTo>
                <a:lnTo>
                  <a:pt x="18" y="10"/>
                </a:lnTo>
                <a:lnTo>
                  <a:pt x="18" y="10"/>
                </a:lnTo>
                <a:lnTo>
                  <a:pt x="18" y="8"/>
                </a:lnTo>
                <a:lnTo>
                  <a:pt x="18" y="8"/>
                </a:lnTo>
                <a:lnTo>
                  <a:pt x="18" y="6"/>
                </a:lnTo>
                <a:lnTo>
                  <a:pt x="18" y="6"/>
                </a:lnTo>
                <a:lnTo>
                  <a:pt x="20" y="6"/>
                </a:lnTo>
                <a:lnTo>
                  <a:pt x="22" y="6"/>
                </a:lnTo>
                <a:lnTo>
                  <a:pt x="22" y="6"/>
                </a:lnTo>
                <a:lnTo>
                  <a:pt x="22" y="6"/>
                </a:lnTo>
                <a:lnTo>
                  <a:pt x="22" y="6"/>
                </a:lnTo>
                <a:lnTo>
                  <a:pt x="22" y="6"/>
                </a:lnTo>
                <a:lnTo>
                  <a:pt x="22" y="6"/>
                </a:lnTo>
                <a:lnTo>
                  <a:pt x="22" y="6"/>
                </a:lnTo>
                <a:lnTo>
                  <a:pt x="24" y="6"/>
                </a:lnTo>
                <a:lnTo>
                  <a:pt x="24" y="6"/>
                </a:lnTo>
                <a:lnTo>
                  <a:pt x="24" y="6"/>
                </a:lnTo>
                <a:lnTo>
                  <a:pt x="24" y="4"/>
                </a:lnTo>
                <a:lnTo>
                  <a:pt x="24" y="4"/>
                </a:lnTo>
                <a:lnTo>
                  <a:pt x="24" y="4"/>
                </a:lnTo>
                <a:lnTo>
                  <a:pt x="26" y="4"/>
                </a:lnTo>
                <a:lnTo>
                  <a:pt x="26" y="4"/>
                </a:lnTo>
                <a:lnTo>
                  <a:pt x="26" y="4"/>
                </a:lnTo>
                <a:lnTo>
                  <a:pt x="26" y="4"/>
                </a:lnTo>
                <a:lnTo>
                  <a:pt x="26" y="4"/>
                </a:lnTo>
                <a:lnTo>
                  <a:pt x="28" y="2"/>
                </a:lnTo>
                <a:lnTo>
                  <a:pt x="28" y="2"/>
                </a:lnTo>
                <a:lnTo>
                  <a:pt x="28" y="2"/>
                </a:lnTo>
                <a:lnTo>
                  <a:pt x="28" y="2"/>
                </a:lnTo>
                <a:lnTo>
                  <a:pt x="30" y="2"/>
                </a:lnTo>
                <a:lnTo>
                  <a:pt x="32" y="2"/>
                </a:lnTo>
                <a:lnTo>
                  <a:pt x="32" y="2"/>
                </a:lnTo>
                <a:lnTo>
                  <a:pt x="32" y="0"/>
                </a:lnTo>
                <a:lnTo>
                  <a:pt x="32" y="0"/>
                </a:lnTo>
                <a:lnTo>
                  <a:pt x="34" y="2"/>
                </a:lnTo>
                <a:lnTo>
                  <a:pt x="34" y="2"/>
                </a:lnTo>
                <a:lnTo>
                  <a:pt x="34" y="2"/>
                </a:lnTo>
                <a:lnTo>
                  <a:pt x="36" y="2"/>
                </a:lnTo>
                <a:lnTo>
                  <a:pt x="36" y="2"/>
                </a:lnTo>
                <a:lnTo>
                  <a:pt x="38" y="2"/>
                </a:lnTo>
                <a:lnTo>
                  <a:pt x="38" y="2"/>
                </a:lnTo>
                <a:lnTo>
                  <a:pt x="38" y="2"/>
                </a:lnTo>
                <a:lnTo>
                  <a:pt x="40" y="2"/>
                </a:lnTo>
                <a:lnTo>
                  <a:pt x="40" y="2"/>
                </a:lnTo>
                <a:lnTo>
                  <a:pt x="40" y="2"/>
                </a:lnTo>
                <a:lnTo>
                  <a:pt x="42" y="0"/>
                </a:lnTo>
                <a:lnTo>
                  <a:pt x="40" y="0"/>
                </a:lnTo>
                <a:lnTo>
                  <a:pt x="42" y="0"/>
                </a:lnTo>
                <a:lnTo>
                  <a:pt x="42" y="0"/>
                </a:lnTo>
                <a:lnTo>
                  <a:pt x="44" y="0"/>
                </a:lnTo>
                <a:lnTo>
                  <a:pt x="44" y="0"/>
                </a:lnTo>
                <a:lnTo>
                  <a:pt x="44" y="0"/>
                </a:lnTo>
                <a:lnTo>
                  <a:pt x="44" y="0"/>
                </a:lnTo>
                <a:lnTo>
                  <a:pt x="44" y="0"/>
                </a:lnTo>
                <a:lnTo>
                  <a:pt x="44" y="0"/>
                </a:lnTo>
                <a:lnTo>
                  <a:pt x="44" y="0"/>
                </a:lnTo>
                <a:lnTo>
                  <a:pt x="46" y="0"/>
                </a:lnTo>
                <a:lnTo>
                  <a:pt x="46" y="0"/>
                </a:lnTo>
                <a:lnTo>
                  <a:pt x="48" y="0"/>
                </a:lnTo>
                <a:lnTo>
                  <a:pt x="48" y="0"/>
                </a:lnTo>
                <a:lnTo>
                  <a:pt x="50" y="0"/>
                </a:lnTo>
                <a:lnTo>
                  <a:pt x="52" y="0"/>
                </a:lnTo>
                <a:lnTo>
                  <a:pt x="52" y="2"/>
                </a:lnTo>
                <a:lnTo>
                  <a:pt x="52" y="2"/>
                </a:lnTo>
                <a:lnTo>
                  <a:pt x="54" y="2"/>
                </a:lnTo>
                <a:lnTo>
                  <a:pt x="54" y="2"/>
                </a:lnTo>
                <a:lnTo>
                  <a:pt x="54" y="2"/>
                </a:lnTo>
                <a:lnTo>
                  <a:pt x="54" y="2"/>
                </a:lnTo>
                <a:lnTo>
                  <a:pt x="56" y="2"/>
                </a:lnTo>
                <a:lnTo>
                  <a:pt x="56" y="2"/>
                </a:lnTo>
                <a:lnTo>
                  <a:pt x="56" y="2"/>
                </a:lnTo>
                <a:lnTo>
                  <a:pt x="56" y="2"/>
                </a:lnTo>
                <a:lnTo>
                  <a:pt x="58" y="2"/>
                </a:lnTo>
                <a:lnTo>
                  <a:pt x="58" y="2"/>
                </a:lnTo>
                <a:lnTo>
                  <a:pt x="58" y="2"/>
                </a:lnTo>
                <a:lnTo>
                  <a:pt x="58" y="2"/>
                </a:lnTo>
                <a:lnTo>
                  <a:pt x="60" y="2"/>
                </a:lnTo>
                <a:lnTo>
                  <a:pt x="60" y="2"/>
                </a:lnTo>
                <a:lnTo>
                  <a:pt x="62" y="2"/>
                </a:lnTo>
                <a:lnTo>
                  <a:pt x="64" y="2"/>
                </a:lnTo>
                <a:lnTo>
                  <a:pt x="64" y="2"/>
                </a:lnTo>
                <a:lnTo>
                  <a:pt x="64" y="2"/>
                </a:lnTo>
                <a:lnTo>
                  <a:pt x="64" y="2"/>
                </a:lnTo>
                <a:lnTo>
                  <a:pt x="66" y="2"/>
                </a:lnTo>
                <a:lnTo>
                  <a:pt x="66" y="2"/>
                </a:lnTo>
                <a:lnTo>
                  <a:pt x="70" y="4"/>
                </a:lnTo>
                <a:lnTo>
                  <a:pt x="70" y="4"/>
                </a:lnTo>
                <a:lnTo>
                  <a:pt x="70" y="4"/>
                </a:lnTo>
                <a:lnTo>
                  <a:pt x="70" y="4"/>
                </a:lnTo>
                <a:lnTo>
                  <a:pt x="70" y="2"/>
                </a:lnTo>
                <a:lnTo>
                  <a:pt x="70" y="2"/>
                </a:lnTo>
                <a:lnTo>
                  <a:pt x="72" y="2"/>
                </a:lnTo>
                <a:lnTo>
                  <a:pt x="72" y="2"/>
                </a:lnTo>
                <a:lnTo>
                  <a:pt x="72" y="2"/>
                </a:lnTo>
                <a:lnTo>
                  <a:pt x="72" y="2"/>
                </a:lnTo>
                <a:lnTo>
                  <a:pt x="74" y="4"/>
                </a:lnTo>
                <a:lnTo>
                  <a:pt x="74" y="4"/>
                </a:lnTo>
                <a:lnTo>
                  <a:pt x="74" y="4"/>
                </a:lnTo>
                <a:lnTo>
                  <a:pt x="74" y="4"/>
                </a:lnTo>
                <a:lnTo>
                  <a:pt x="74" y="6"/>
                </a:lnTo>
                <a:lnTo>
                  <a:pt x="72" y="6"/>
                </a:lnTo>
                <a:lnTo>
                  <a:pt x="72" y="6"/>
                </a:lnTo>
                <a:lnTo>
                  <a:pt x="72" y="6"/>
                </a:lnTo>
                <a:lnTo>
                  <a:pt x="72" y="6"/>
                </a:lnTo>
                <a:lnTo>
                  <a:pt x="72" y="6"/>
                </a:lnTo>
                <a:lnTo>
                  <a:pt x="70" y="6"/>
                </a:lnTo>
                <a:lnTo>
                  <a:pt x="70" y="6"/>
                </a:lnTo>
                <a:lnTo>
                  <a:pt x="70" y="8"/>
                </a:lnTo>
                <a:lnTo>
                  <a:pt x="70" y="8"/>
                </a:lnTo>
                <a:lnTo>
                  <a:pt x="70" y="8"/>
                </a:lnTo>
                <a:lnTo>
                  <a:pt x="68" y="10"/>
                </a:lnTo>
                <a:lnTo>
                  <a:pt x="68" y="10"/>
                </a:lnTo>
                <a:lnTo>
                  <a:pt x="68" y="10"/>
                </a:lnTo>
                <a:lnTo>
                  <a:pt x="68" y="12"/>
                </a:lnTo>
                <a:lnTo>
                  <a:pt x="66" y="12"/>
                </a:lnTo>
                <a:lnTo>
                  <a:pt x="66" y="12"/>
                </a:lnTo>
                <a:lnTo>
                  <a:pt x="66" y="12"/>
                </a:lnTo>
                <a:lnTo>
                  <a:pt x="66" y="12"/>
                </a:lnTo>
                <a:lnTo>
                  <a:pt x="66" y="12"/>
                </a:lnTo>
                <a:lnTo>
                  <a:pt x="66" y="14"/>
                </a:lnTo>
                <a:lnTo>
                  <a:pt x="68" y="16"/>
                </a:lnTo>
                <a:lnTo>
                  <a:pt x="68" y="16"/>
                </a:lnTo>
                <a:lnTo>
                  <a:pt x="68" y="18"/>
                </a:lnTo>
                <a:lnTo>
                  <a:pt x="68" y="18"/>
                </a:lnTo>
                <a:lnTo>
                  <a:pt x="68" y="18"/>
                </a:lnTo>
                <a:lnTo>
                  <a:pt x="68" y="18"/>
                </a:lnTo>
                <a:lnTo>
                  <a:pt x="68" y="20"/>
                </a:lnTo>
                <a:lnTo>
                  <a:pt x="68" y="20"/>
                </a:lnTo>
                <a:lnTo>
                  <a:pt x="68" y="20"/>
                </a:lnTo>
                <a:lnTo>
                  <a:pt x="68" y="20"/>
                </a:lnTo>
                <a:lnTo>
                  <a:pt x="68" y="22"/>
                </a:lnTo>
                <a:lnTo>
                  <a:pt x="70" y="22"/>
                </a:lnTo>
                <a:lnTo>
                  <a:pt x="70" y="24"/>
                </a:lnTo>
                <a:lnTo>
                  <a:pt x="70" y="24"/>
                </a:lnTo>
                <a:lnTo>
                  <a:pt x="70" y="24"/>
                </a:lnTo>
                <a:lnTo>
                  <a:pt x="72" y="24"/>
                </a:lnTo>
                <a:lnTo>
                  <a:pt x="72" y="26"/>
                </a:lnTo>
                <a:lnTo>
                  <a:pt x="74" y="26"/>
                </a:lnTo>
                <a:lnTo>
                  <a:pt x="74" y="26"/>
                </a:lnTo>
                <a:lnTo>
                  <a:pt x="74" y="26"/>
                </a:lnTo>
                <a:lnTo>
                  <a:pt x="74" y="28"/>
                </a:lnTo>
                <a:lnTo>
                  <a:pt x="72" y="28"/>
                </a:lnTo>
                <a:lnTo>
                  <a:pt x="72" y="28"/>
                </a:lnTo>
                <a:lnTo>
                  <a:pt x="72" y="28"/>
                </a:lnTo>
                <a:lnTo>
                  <a:pt x="72" y="28"/>
                </a:lnTo>
                <a:lnTo>
                  <a:pt x="70" y="28"/>
                </a:lnTo>
                <a:lnTo>
                  <a:pt x="70" y="28"/>
                </a:lnTo>
                <a:lnTo>
                  <a:pt x="70" y="30"/>
                </a:lnTo>
                <a:lnTo>
                  <a:pt x="68" y="32"/>
                </a:lnTo>
                <a:lnTo>
                  <a:pt x="70" y="32"/>
                </a:lnTo>
                <a:lnTo>
                  <a:pt x="70" y="32"/>
                </a:lnTo>
                <a:lnTo>
                  <a:pt x="68" y="32"/>
                </a:lnTo>
                <a:lnTo>
                  <a:pt x="66" y="32"/>
                </a:lnTo>
                <a:lnTo>
                  <a:pt x="66" y="32"/>
                </a:lnTo>
                <a:lnTo>
                  <a:pt x="64" y="30"/>
                </a:lnTo>
                <a:lnTo>
                  <a:pt x="64" y="30"/>
                </a:lnTo>
                <a:lnTo>
                  <a:pt x="64" y="30"/>
                </a:lnTo>
                <a:lnTo>
                  <a:pt x="64" y="30"/>
                </a:lnTo>
                <a:lnTo>
                  <a:pt x="64" y="30"/>
                </a:lnTo>
                <a:lnTo>
                  <a:pt x="62" y="32"/>
                </a:lnTo>
                <a:lnTo>
                  <a:pt x="60" y="32"/>
                </a:lnTo>
                <a:lnTo>
                  <a:pt x="60" y="32"/>
                </a:lnTo>
                <a:lnTo>
                  <a:pt x="60" y="32"/>
                </a:lnTo>
                <a:lnTo>
                  <a:pt x="60" y="32"/>
                </a:lnTo>
                <a:lnTo>
                  <a:pt x="56" y="30"/>
                </a:lnTo>
                <a:lnTo>
                  <a:pt x="56" y="30"/>
                </a:lnTo>
                <a:lnTo>
                  <a:pt x="54" y="30"/>
                </a:lnTo>
                <a:lnTo>
                  <a:pt x="52" y="28"/>
                </a:lnTo>
                <a:lnTo>
                  <a:pt x="52" y="28"/>
                </a:lnTo>
                <a:lnTo>
                  <a:pt x="50" y="28"/>
                </a:lnTo>
                <a:lnTo>
                  <a:pt x="50" y="28"/>
                </a:lnTo>
                <a:lnTo>
                  <a:pt x="50" y="28"/>
                </a:lnTo>
                <a:lnTo>
                  <a:pt x="48" y="26"/>
                </a:lnTo>
                <a:lnTo>
                  <a:pt x="44" y="24"/>
                </a:lnTo>
                <a:lnTo>
                  <a:pt x="44" y="24"/>
                </a:lnTo>
                <a:lnTo>
                  <a:pt x="42" y="24"/>
                </a:lnTo>
                <a:lnTo>
                  <a:pt x="42" y="24"/>
                </a:lnTo>
                <a:lnTo>
                  <a:pt x="44" y="24"/>
                </a:lnTo>
                <a:lnTo>
                  <a:pt x="44" y="24"/>
                </a:lnTo>
                <a:lnTo>
                  <a:pt x="42" y="26"/>
                </a:lnTo>
                <a:lnTo>
                  <a:pt x="42" y="24"/>
                </a:lnTo>
                <a:lnTo>
                  <a:pt x="42" y="24"/>
                </a:lnTo>
                <a:lnTo>
                  <a:pt x="42" y="24"/>
                </a:lnTo>
                <a:lnTo>
                  <a:pt x="42" y="24"/>
                </a:lnTo>
                <a:lnTo>
                  <a:pt x="42" y="24"/>
                </a:lnTo>
                <a:lnTo>
                  <a:pt x="40" y="24"/>
                </a:lnTo>
                <a:lnTo>
                  <a:pt x="40" y="24"/>
                </a:lnTo>
                <a:lnTo>
                  <a:pt x="40" y="24"/>
                </a:lnTo>
                <a:lnTo>
                  <a:pt x="40" y="24"/>
                </a:lnTo>
                <a:lnTo>
                  <a:pt x="40" y="24"/>
                </a:lnTo>
                <a:lnTo>
                  <a:pt x="36" y="26"/>
                </a:lnTo>
                <a:lnTo>
                  <a:pt x="34" y="26"/>
                </a:lnTo>
                <a:lnTo>
                  <a:pt x="34" y="26"/>
                </a:lnTo>
                <a:lnTo>
                  <a:pt x="34" y="26"/>
                </a:lnTo>
                <a:lnTo>
                  <a:pt x="32" y="26"/>
                </a:lnTo>
                <a:lnTo>
                  <a:pt x="32" y="26"/>
                </a:lnTo>
                <a:lnTo>
                  <a:pt x="32" y="26"/>
                </a:lnTo>
                <a:lnTo>
                  <a:pt x="32" y="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5" name="Freeform 201"/>
          <p:cNvSpPr>
            <a:spLocks noEditPoints="1"/>
          </p:cNvSpPr>
          <p:nvPr/>
        </p:nvSpPr>
        <p:spPr bwMode="auto">
          <a:xfrm>
            <a:off x="4152900" y="2478088"/>
            <a:ext cx="504825" cy="425450"/>
          </a:xfrm>
          <a:custGeom>
            <a:avLst/>
            <a:gdLst/>
            <a:ahLst/>
            <a:cxnLst>
              <a:cxn ang="0">
                <a:pos x="6" y="248"/>
              </a:cxn>
              <a:cxn ang="0">
                <a:pos x="14" y="260"/>
              </a:cxn>
              <a:cxn ang="0">
                <a:pos x="66" y="246"/>
              </a:cxn>
              <a:cxn ang="0">
                <a:pos x="70" y="242"/>
              </a:cxn>
              <a:cxn ang="0">
                <a:pos x="314" y="64"/>
              </a:cxn>
              <a:cxn ang="0">
                <a:pos x="316" y="62"/>
              </a:cxn>
              <a:cxn ang="0">
                <a:pos x="20" y="260"/>
              </a:cxn>
              <a:cxn ang="0">
                <a:pos x="30" y="252"/>
              </a:cxn>
              <a:cxn ang="0">
                <a:pos x="282" y="22"/>
              </a:cxn>
              <a:cxn ang="0">
                <a:pos x="294" y="24"/>
              </a:cxn>
              <a:cxn ang="0">
                <a:pos x="302" y="26"/>
              </a:cxn>
              <a:cxn ang="0">
                <a:pos x="294" y="36"/>
              </a:cxn>
              <a:cxn ang="0">
                <a:pos x="280" y="42"/>
              </a:cxn>
              <a:cxn ang="0">
                <a:pos x="270" y="52"/>
              </a:cxn>
              <a:cxn ang="0">
                <a:pos x="260" y="62"/>
              </a:cxn>
              <a:cxn ang="0">
                <a:pos x="260" y="82"/>
              </a:cxn>
              <a:cxn ang="0">
                <a:pos x="250" y="94"/>
              </a:cxn>
              <a:cxn ang="0">
                <a:pos x="242" y="102"/>
              </a:cxn>
              <a:cxn ang="0">
                <a:pos x="232" y="114"/>
              </a:cxn>
              <a:cxn ang="0">
                <a:pos x="222" y="118"/>
              </a:cxn>
              <a:cxn ang="0">
                <a:pos x="208" y="116"/>
              </a:cxn>
              <a:cxn ang="0">
                <a:pos x="192" y="120"/>
              </a:cxn>
              <a:cxn ang="0">
                <a:pos x="184" y="128"/>
              </a:cxn>
              <a:cxn ang="0">
                <a:pos x="174" y="120"/>
              </a:cxn>
              <a:cxn ang="0">
                <a:pos x="162" y="108"/>
              </a:cxn>
              <a:cxn ang="0">
                <a:pos x="156" y="104"/>
              </a:cxn>
              <a:cxn ang="0">
                <a:pos x="164" y="92"/>
              </a:cxn>
              <a:cxn ang="0">
                <a:pos x="164" y="78"/>
              </a:cxn>
              <a:cxn ang="0">
                <a:pos x="160" y="68"/>
              </a:cxn>
              <a:cxn ang="0">
                <a:pos x="166" y="58"/>
              </a:cxn>
              <a:cxn ang="0">
                <a:pos x="170" y="42"/>
              </a:cxn>
              <a:cxn ang="0">
                <a:pos x="172" y="34"/>
              </a:cxn>
              <a:cxn ang="0">
                <a:pos x="162" y="32"/>
              </a:cxn>
              <a:cxn ang="0">
                <a:pos x="150" y="32"/>
              </a:cxn>
              <a:cxn ang="0">
                <a:pos x="144" y="28"/>
              </a:cxn>
              <a:cxn ang="0">
                <a:pos x="144" y="24"/>
              </a:cxn>
              <a:cxn ang="0">
                <a:pos x="140" y="22"/>
              </a:cxn>
              <a:cxn ang="0">
                <a:pos x="138" y="20"/>
              </a:cxn>
              <a:cxn ang="0">
                <a:pos x="136" y="12"/>
              </a:cxn>
              <a:cxn ang="0">
                <a:pos x="148" y="6"/>
              </a:cxn>
              <a:cxn ang="0">
                <a:pos x="166" y="4"/>
              </a:cxn>
              <a:cxn ang="0">
                <a:pos x="184" y="4"/>
              </a:cxn>
              <a:cxn ang="0">
                <a:pos x="198" y="6"/>
              </a:cxn>
              <a:cxn ang="0">
                <a:pos x="216" y="6"/>
              </a:cxn>
              <a:cxn ang="0">
                <a:pos x="234" y="6"/>
              </a:cxn>
              <a:cxn ang="0">
                <a:pos x="242" y="12"/>
              </a:cxn>
              <a:cxn ang="0">
                <a:pos x="256" y="16"/>
              </a:cxn>
              <a:cxn ang="0">
                <a:pos x="268" y="18"/>
              </a:cxn>
              <a:cxn ang="0">
                <a:pos x="38" y="266"/>
              </a:cxn>
              <a:cxn ang="0">
                <a:pos x="40" y="260"/>
              </a:cxn>
              <a:cxn ang="0">
                <a:pos x="2" y="266"/>
              </a:cxn>
              <a:cxn ang="0">
                <a:pos x="304" y="66"/>
              </a:cxn>
              <a:cxn ang="0">
                <a:pos x="300" y="74"/>
              </a:cxn>
              <a:cxn ang="0">
                <a:pos x="296" y="66"/>
              </a:cxn>
              <a:cxn ang="0">
                <a:pos x="278" y="84"/>
              </a:cxn>
              <a:cxn ang="0">
                <a:pos x="56" y="258"/>
              </a:cxn>
              <a:cxn ang="0">
                <a:pos x="62" y="250"/>
              </a:cxn>
              <a:cxn ang="0">
                <a:pos x="60" y="258"/>
              </a:cxn>
              <a:cxn ang="0">
                <a:pos x="278" y="82"/>
              </a:cxn>
              <a:cxn ang="0">
                <a:pos x="280" y="78"/>
              </a:cxn>
            </a:cxnLst>
            <a:rect l="0" t="0" r="r" b="b"/>
            <a:pathLst>
              <a:path w="318" h="268">
                <a:moveTo>
                  <a:pt x="6" y="254"/>
                </a:moveTo>
                <a:lnTo>
                  <a:pt x="6" y="254"/>
                </a:lnTo>
                <a:lnTo>
                  <a:pt x="6" y="254"/>
                </a:lnTo>
                <a:lnTo>
                  <a:pt x="6" y="254"/>
                </a:lnTo>
                <a:lnTo>
                  <a:pt x="6" y="254"/>
                </a:lnTo>
                <a:lnTo>
                  <a:pt x="6" y="254"/>
                </a:lnTo>
                <a:lnTo>
                  <a:pt x="6" y="252"/>
                </a:lnTo>
                <a:lnTo>
                  <a:pt x="6" y="252"/>
                </a:lnTo>
                <a:lnTo>
                  <a:pt x="4" y="250"/>
                </a:lnTo>
                <a:lnTo>
                  <a:pt x="4" y="250"/>
                </a:lnTo>
                <a:lnTo>
                  <a:pt x="4" y="250"/>
                </a:lnTo>
                <a:lnTo>
                  <a:pt x="4" y="250"/>
                </a:lnTo>
                <a:lnTo>
                  <a:pt x="4" y="248"/>
                </a:lnTo>
                <a:lnTo>
                  <a:pt x="4" y="248"/>
                </a:lnTo>
                <a:lnTo>
                  <a:pt x="4" y="248"/>
                </a:lnTo>
                <a:lnTo>
                  <a:pt x="4" y="248"/>
                </a:lnTo>
                <a:lnTo>
                  <a:pt x="6" y="248"/>
                </a:lnTo>
                <a:lnTo>
                  <a:pt x="8" y="248"/>
                </a:lnTo>
                <a:lnTo>
                  <a:pt x="8" y="248"/>
                </a:lnTo>
                <a:lnTo>
                  <a:pt x="8" y="248"/>
                </a:lnTo>
                <a:lnTo>
                  <a:pt x="8" y="248"/>
                </a:lnTo>
                <a:lnTo>
                  <a:pt x="8" y="250"/>
                </a:lnTo>
                <a:lnTo>
                  <a:pt x="8" y="252"/>
                </a:lnTo>
                <a:lnTo>
                  <a:pt x="8" y="252"/>
                </a:lnTo>
                <a:lnTo>
                  <a:pt x="8" y="252"/>
                </a:lnTo>
                <a:lnTo>
                  <a:pt x="6" y="254"/>
                </a:lnTo>
                <a:lnTo>
                  <a:pt x="6" y="254"/>
                </a:lnTo>
                <a:close/>
                <a:moveTo>
                  <a:pt x="16" y="262"/>
                </a:moveTo>
                <a:lnTo>
                  <a:pt x="14" y="262"/>
                </a:lnTo>
                <a:lnTo>
                  <a:pt x="14" y="262"/>
                </a:lnTo>
                <a:lnTo>
                  <a:pt x="14" y="262"/>
                </a:lnTo>
                <a:lnTo>
                  <a:pt x="14" y="260"/>
                </a:lnTo>
                <a:lnTo>
                  <a:pt x="14" y="260"/>
                </a:lnTo>
                <a:lnTo>
                  <a:pt x="14" y="260"/>
                </a:lnTo>
                <a:lnTo>
                  <a:pt x="14" y="260"/>
                </a:lnTo>
                <a:lnTo>
                  <a:pt x="14" y="260"/>
                </a:lnTo>
                <a:lnTo>
                  <a:pt x="14" y="260"/>
                </a:lnTo>
                <a:lnTo>
                  <a:pt x="14" y="258"/>
                </a:lnTo>
                <a:lnTo>
                  <a:pt x="14" y="258"/>
                </a:lnTo>
                <a:lnTo>
                  <a:pt x="14" y="258"/>
                </a:lnTo>
                <a:lnTo>
                  <a:pt x="16" y="258"/>
                </a:lnTo>
                <a:lnTo>
                  <a:pt x="16" y="260"/>
                </a:lnTo>
                <a:lnTo>
                  <a:pt x="16" y="260"/>
                </a:lnTo>
                <a:lnTo>
                  <a:pt x="16" y="260"/>
                </a:lnTo>
                <a:lnTo>
                  <a:pt x="16" y="260"/>
                </a:lnTo>
                <a:lnTo>
                  <a:pt x="16" y="260"/>
                </a:lnTo>
                <a:lnTo>
                  <a:pt x="16" y="260"/>
                </a:lnTo>
                <a:lnTo>
                  <a:pt x="16" y="262"/>
                </a:lnTo>
                <a:lnTo>
                  <a:pt x="16" y="262"/>
                </a:lnTo>
                <a:close/>
                <a:moveTo>
                  <a:pt x="66" y="246"/>
                </a:moveTo>
                <a:lnTo>
                  <a:pt x="66" y="246"/>
                </a:lnTo>
                <a:lnTo>
                  <a:pt x="66" y="246"/>
                </a:lnTo>
                <a:lnTo>
                  <a:pt x="66" y="246"/>
                </a:lnTo>
                <a:lnTo>
                  <a:pt x="64" y="246"/>
                </a:lnTo>
                <a:lnTo>
                  <a:pt x="64" y="246"/>
                </a:lnTo>
                <a:lnTo>
                  <a:pt x="64" y="248"/>
                </a:lnTo>
                <a:lnTo>
                  <a:pt x="64" y="248"/>
                </a:lnTo>
                <a:lnTo>
                  <a:pt x="64" y="248"/>
                </a:lnTo>
                <a:lnTo>
                  <a:pt x="62" y="246"/>
                </a:lnTo>
                <a:lnTo>
                  <a:pt x="64" y="246"/>
                </a:lnTo>
                <a:lnTo>
                  <a:pt x="64" y="244"/>
                </a:lnTo>
                <a:lnTo>
                  <a:pt x="64" y="244"/>
                </a:lnTo>
                <a:lnTo>
                  <a:pt x="64" y="244"/>
                </a:lnTo>
                <a:lnTo>
                  <a:pt x="66" y="244"/>
                </a:lnTo>
                <a:lnTo>
                  <a:pt x="66" y="242"/>
                </a:lnTo>
                <a:lnTo>
                  <a:pt x="68" y="242"/>
                </a:lnTo>
                <a:lnTo>
                  <a:pt x="68" y="242"/>
                </a:lnTo>
                <a:lnTo>
                  <a:pt x="70" y="242"/>
                </a:lnTo>
                <a:lnTo>
                  <a:pt x="70" y="242"/>
                </a:lnTo>
                <a:lnTo>
                  <a:pt x="68" y="244"/>
                </a:lnTo>
                <a:lnTo>
                  <a:pt x="68" y="246"/>
                </a:lnTo>
                <a:lnTo>
                  <a:pt x="68" y="246"/>
                </a:lnTo>
                <a:lnTo>
                  <a:pt x="68" y="246"/>
                </a:lnTo>
                <a:lnTo>
                  <a:pt x="66" y="246"/>
                </a:lnTo>
                <a:close/>
                <a:moveTo>
                  <a:pt x="316" y="64"/>
                </a:moveTo>
                <a:lnTo>
                  <a:pt x="318" y="64"/>
                </a:lnTo>
                <a:lnTo>
                  <a:pt x="318" y="64"/>
                </a:lnTo>
                <a:lnTo>
                  <a:pt x="318" y="66"/>
                </a:lnTo>
                <a:lnTo>
                  <a:pt x="318" y="66"/>
                </a:lnTo>
                <a:lnTo>
                  <a:pt x="316" y="66"/>
                </a:lnTo>
                <a:lnTo>
                  <a:pt x="316" y="66"/>
                </a:lnTo>
                <a:lnTo>
                  <a:pt x="316" y="66"/>
                </a:lnTo>
                <a:lnTo>
                  <a:pt x="314" y="64"/>
                </a:lnTo>
                <a:lnTo>
                  <a:pt x="314" y="64"/>
                </a:lnTo>
                <a:lnTo>
                  <a:pt x="314" y="64"/>
                </a:lnTo>
                <a:lnTo>
                  <a:pt x="314" y="64"/>
                </a:lnTo>
                <a:lnTo>
                  <a:pt x="314" y="64"/>
                </a:lnTo>
                <a:lnTo>
                  <a:pt x="314" y="64"/>
                </a:lnTo>
                <a:lnTo>
                  <a:pt x="312" y="64"/>
                </a:lnTo>
                <a:lnTo>
                  <a:pt x="312" y="64"/>
                </a:lnTo>
                <a:lnTo>
                  <a:pt x="312" y="64"/>
                </a:lnTo>
                <a:lnTo>
                  <a:pt x="312" y="64"/>
                </a:lnTo>
                <a:lnTo>
                  <a:pt x="312" y="64"/>
                </a:lnTo>
                <a:lnTo>
                  <a:pt x="312" y="64"/>
                </a:lnTo>
                <a:lnTo>
                  <a:pt x="310" y="64"/>
                </a:lnTo>
                <a:lnTo>
                  <a:pt x="310" y="62"/>
                </a:lnTo>
                <a:lnTo>
                  <a:pt x="310" y="62"/>
                </a:lnTo>
                <a:lnTo>
                  <a:pt x="312" y="62"/>
                </a:lnTo>
                <a:lnTo>
                  <a:pt x="312" y="62"/>
                </a:lnTo>
                <a:lnTo>
                  <a:pt x="314" y="62"/>
                </a:lnTo>
                <a:lnTo>
                  <a:pt x="316" y="62"/>
                </a:lnTo>
                <a:lnTo>
                  <a:pt x="316" y="62"/>
                </a:lnTo>
                <a:lnTo>
                  <a:pt x="316" y="64"/>
                </a:lnTo>
                <a:close/>
                <a:moveTo>
                  <a:pt x="28" y="256"/>
                </a:moveTo>
                <a:lnTo>
                  <a:pt x="28" y="256"/>
                </a:lnTo>
                <a:lnTo>
                  <a:pt x="26" y="258"/>
                </a:lnTo>
                <a:lnTo>
                  <a:pt x="26" y="260"/>
                </a:lnTo>
                <a:lnTo>
                  <a:pt x="26" y="260"/>
                </a:lnTo>
                <a:lnTo>
                  <a:pt x="24" y="262"/>
                </a:lnTo>
                <a:lnTo>
                  <a:pt x="24" y="262"/>
                </a:lnTo>
                <a:lnTo>
                  <a:pt x="24" y="262"/>
                </a:lnTo>
                <a:lnTo>
                  <a:pt x="24" y="262"/>
                </a:lnTo>
                <a:lnTo>
                  <a:pt x="22" y="262"/>
                </a:lnTo>
                <a:lnTo>
                  <a:pt x="22" y="262"/>
                </a:lnTo>
                <a:lnTo>
                  <a:pt x="22" y="262"/>
                </a:lnTo>
                <a:lnTo>
                  <a:pt x="22" y="260"/>
                </a:lnTo>
                <a:lnTo>
                  <a:pt x="22" y="260"/>
                </a:lnTo>
                <a:lnTo>
                  <a:pt x="22" y="260"/>
                </a:lnTo>
                <a:lnTo>
                  <a:pt x="20" y="260"/>
                </a:lnTo>
                <a:lnTo>
                  <a:pt x="20" y="258"/>
                </a:lnTo>
                <a:lnTo>
                  <a:pt x="20" y="256"/>
                </a:lnTo>
                <a:lnTo>
                  <a:pt x="20" y="256"/>
                </a:lnTo>
                <a:lnTo>
                  <a:pt x="20" y="256"/>
                </a:lnTo>
                <a:lnTo>
                  <a:pt x="20" y="256"/>
                </a:lnTo>
                <a:lnTo>
                  <a:pt x="20" y="256"/>
                </a:lnTo>
                <a:lnTo>
                  <a:pt x="22" y="256"/>
                </a:lnTo>
                <a:lnTo>
                  <a:pt x="22" y="256"/>
                </a:lnTo>
                <a:lnTo>
                  <a:pt x="24" y="256"/>
                </a:lnTo>
                <a:lnTo>
                  <a:pt x="26" y="254"/>
                </a:lnTo>
                <a:lnTo>
                  <a:pt x="26" y="254"/>
                </a:lnTo>
                <a:lnTo>
                  <a:pt x="26" y="254"/>
                </a:lnTo>
                <a:lnTo>
                  <a:pt x="26" y="254"/>
                </a:lnTo>
                <a:lnTo>
                  <a:pt x="26" y="254"/>
                </a:lnTo>
                <a:lnTo>
                  <a:pt x="26" y="252"/>
                </a:lnTo>
                <a:lnTo>
                  <a:pt x="28" y="252"/>
                </a:lnTo>
                <a:lnTo>
                  <a:pt x="30" y="252"/>
                </a:lnTo>
                <a:lnTo>
                  <a:pt x="30" y="254"/>
                </a:lnTo>
                <a:lnTo>
                  <a:pt x="30" y="254"/>
                </a:lnTo>
                <a:lnTo>
                  <a:pt x="30" y="254"/>
                </a:lnTo>
                <a:lnTo>
                  <a:pt x="30" y="254"/>
                </a:lnTo>
                <a:lnTo>
                  <a:pt x="28" y="254"/>
                </a:lnTo>
                <a:lnTo>
                  <a:pt x="28" y="256"/>
                </a:lnTo>
                <a:close/>
                <a:moveTo>
                  <a:pt x="278" y="20"/>
                </a:moveTo>
                <a:lnTo>
                  <a:pt x="278" y="20"/>
                </a:lnTo>
                <a:lnTo>
                  <a:pt x="278" y="20"/>
                </a:lnTo>
                <a:lnTo>
                  <a:pt x="278" y="22"/>
                </a:lnTo>
                <a:lnTo>
                  <a:pt x="278" y="22"/>
                </a:lnTo>
                <a:lnTo>
                  <a:pt x="280" y="22"/>
                </a:lnTo>
                <a:lnTo>
                  <a:pt x="280" y="22"/>
                </a:lnTo>
                <a:lnTo>
                  <a:pt x="282" y="22"/>
                </a:lnTo>
                <a:lnTo>
                  <a:pt x="282" y="22"/>
                </a:lnTo>
                <a:lnTo>
                  <a:pt x="282" y="22"/>
                </a:lnTo>
                <a:lnTo>
                  <a:pt x="282" y="22"/>
                </a:lnTo>
                <a:lnTo>
                  <a:pt x="284" y="22"/>
                </a:lnTo>
                <a:lnTo>
                  <a:pt x="284" y="22"/>
                </a:lnTo>
                <a:lnTo>
                  <a:pt x="286" y="22"/>
                </a:lnTo>
                <a:lnTo>
                  <a:pt x="286" y="24"/>
                </a:lnTo>
                <a:lnTo>
                  <a:pt x="286" y="24"/>
                </a:lnTo>
                <a:lnTo>
                  <a:pt x="286" y="24"/>
                </a:lnTo>
                <a:lnTo>
                  <a:pt x="286" y="24"/>
                </a:lnTo>
                <a:lnTo>
                  <a:pt x="286" y="24"/>
                </a:lnTo>
                <a:lnTo>
                  <a:pt x="288" y="22"/>
                </a:lnTo>
                <a:lnTo>
                  <a:pt x="288" y="22"/>
                </a:lnTo>
                <a:lnTo>
                  <a:pt x="290" y="22"/>
                </a:lnTo>
                <a:lnTo>
                  <a:pt x="290" y="22"/>
                </a:lnTo>
                <a:lnTo>
                  <a:pt x="292" y="24"/>
                </a:lnTo>
                <a:lnTo>
                  <a:pt x="292" y="24"/>
                </a:lnTo>
                <a:lnTo>
                  <a:pt x="292" y="24"/>
                </a:lnTo>
                <a:lnTo>
                  <a:pt x="294" y="24"/>
                </a:lnTo>
                <a:lnTo>
                  <a:pt x="294" y="24"/>
                </a:lnTo>
                <a:lnTo>
                  <a:pt x="294" y="22"/>
                </a:lnTo>
                <a:lnTo>
                  <a:pt x="296" y="22"/>
                </a:lnTo>
                <a:lnTo>
                  <a:pt x="298" y="22"/>
                </a:lnTo>
                <a:lnTo>
                  <a:pt x="300" y="22"/>
                </a:lnTo>
                <a:lnTo>
                  <a:pt x="300" y="22"/>
                </a:lnTo>
                <a:lnTo>
                  <a:pt x="300" y="22"/>
                </a:lnTo>
                <a:lnTo>
                  <a:pt x="302" y="22"/>
                </a:lnTo>
                <a:lnTo>
                  <a:pt x="302" y="22"/>
                </a:lnTo>
                <a:lnTo>
                  <a:pt x="302" y="22"/>
                </a:lnTo>
                <a:lnTo>
                  <a:pt x="302" y="24"/>
                </a:lnTo>
                <a:lnTo>
                  <a:pt x="302" y="24"/>
                </a:lnTo>
                <a:lnTo>
                  <a:pt x="302" y="24"/>
                </a:lnTo>
                <a:lnTo>
                  <a:pt x="302" y="24"/>
                </a:lnTo>
                <a:lnTo>
                  <a:pt x="302" y="24"/>
                </a:lnTo>
                <a:lnTo>
                  <a:pt x="304" y="24"/>
                </a:lnTo>
                <a:lnTo>
                  <a:pt x="302" y="26"/>
                </a:lnTo>
                <a:lnTo>
                  <a:pt x="302" y="26"/>
                </a:lnTo>
                <a:lnTo>
                  <a:pt x="302" y="26"/>
                </a:lnTo>
                <a:lnTo>
                  <a:pt x="302" y="26"/>
                </a:lnTo>
                <a:lnTo>
                  <a:pt x="302" y="26"/>
                </a:lnTo>
                <a:lnTo>
                  <a:pt x="300" y="26"/>
                </a:lnTo>
                <a:lnTo>
                  <a:pt x="300" y="26"/>
                </a:lnTo>
                <a:lnTo>
                  <a:pt x="300" y="28"/>
                </a:lnTo>
                <a:lnTo>
                  <a:pt x="300" y="28"/>
                </a:lnTo>
                <a:lnTo>
                  <a:pt x="302" y="28"/>
                </a:lnTo>
                <a:lnTo>
                  <a:pt x="302" y="28"/>
                </a:lnTo>
                <a:lnTo>
                  <a:pt x="302" y="30"/>
                </a:lnTo>
                <a:lnTo>
                  <a:pt x="302" y="32"/>
                </a:lnTo>
                <a:lnTo>
                  <a:pt x="302" y="32"/>
                </a:lnTo>
                <a:lnTo>
                  <a:pt x="300" y="32"/>
                </a:lnTo>
                <a:lnTo>
                  <a:pt x="300" y="34"/>
                </a:lnTo>
                <a:lnTo>
                  <a:pt x="298" y="34"/>
                </a:lnTo>
                <a:lnTo>
                  <a:pt x="296" y="36"/>
                </a:lnTo>
                <a:lnTo>
                  <a:pt x="294" y="36"/>
                </a:lnTo>
                <a:lnTo>
                  <a:pt x="294" y="36"/>
                </a:lnTo>
                <a:lnTo>
                  <a:pt x="294" y="36"/>
                </a:lnTo>
                <a:lnTo>
                  <a:pt x="292" y="36"/>
                </a:lnTo>
                <a:lnTo>
                  <a:pt x="290" y="38"/>
                </a:lnTo>
                <a:lnTo>
                  <a:pt x="290" y="38"/>
                </a:lnTo>
                <a:lnTo>
                  <a:pt x="288" y="40"/>
                </a:lnTo>
                <a:lnTo>
                  <a:pt x="288" y="40"/>
                </a:lnTo>
                <a:lnTo>
                  <a:pt x="288" y="42"/>
                </a:lnTo>
                <a:lnTo>
                  <a:pt x="286" y="42"/>
                </a:lnTo>
                <a:lnTo>
                  <a:pt x="286" y="42"/>
                </a:lnTo>
                <a:lnTo>
                  <a:pt x="286" y="42"/>
                </a:lnTo>
                <a:lnTo>
                  <a:pt x="284" y="42"/>
                </a:lnTo>
                <a:lnTo>
                  <a:pt x="282" y="42"/>
                </a:lnTo>
                <a:lnTo>
                  <a:pt x="282" y="42"/>
                </a:lnTo>
                <a:lnTo>
                  <a:pt x="282" y="42"/>
                </a:lnTo>
                <a:lnTo>
                  <a:pt x="282" y="42"/>
                </a:lnTo>
                <a:lnTo>
                  <a:pt x="280" y="42"/>
                </a:lnTo>
                <a:lnTo>
                  <a:pt x="280" y="42"/>
                </a:lnTo>
                <a:lnTo>
                  <a:pt x="280" y="44"/>
                </a:lnTo>
                <a:lnTo>
                  <a:pt x="276" y="44"/>
                </a:lnTo>
                <a:lnTo>
                  <a:pt x="276" y="44"/>
                </a:lnTo>
                <a:lnTo>
                  <a:pt x="272" y="44"/>
                </a:lnTo>
                <a:lnTo>
                  <a:pt x="272" y="46"/>
                </a:lnTo>
                <a:lnTo>
                  <a:pt x="272" y="46"/>
                </a:lnTo>
                <a:lnTo>
                  <a:pt x="272" y="46"/>
                </a:lnTo>
                <a:lnTo>
                  <a:pt x="272" y="46"/>
                </a:lnTo>
                <a:lnTo>
                  <a:pt x="270" y="46"/>
                </a:lnTo>
                <a:lnTo>
                  <a:pt x="268" y="50"/>
                </a:lnTo>
                <a:lnTo>
                  <a:pt x="268" y="50"/>
                </a:lnTo>
                <a:lnTo>
                  <a:pt x="270" y="50"/>
                </a:lnTo>
                <a:lnTo>
                  <a:pt x="270" y="50"/>
                </a:lnTo>
                <a:lnTo>
                  <a:pt x="270" y="50"/>
                </a:lnTo>
                <a:lnTo>
                  <a:pt x="270" y="50"/>
                </a:lnTo>
                <a:lnTo>
                  <a:pt x="270" y="52"/>
                </a:lnTo>
                <a:lnTo>
                  <a:pt x="268" y="54"/>
                </a:lnTo>
                <a:lnTo>
                  <a:pt x="268" y="54"/>
                </a:lnTo>
                <a:lnTo>
                  <a:pt x="268" y="54"/>
                </a:lnTo>
                <a:lnTo>
                  <a:pt x="268" y="52"/>
                </a:lnTo>
                <a:lnTo>
                  <a:pt x="268" y="52"/>
                </a:lnTo>
                <a:lnTo>
                  <a:pt x="268" y="52"/>
                </a:lnTo>
                <a:lnTo>
                  <a:pt x="268" y="52"/>
                </a:lnTo>
                <a:lnTo>
                  <a:pt x="268" y="52"/>
                </a:lnTo>
                <a:lnTo>
                  <a:pt x="266" y="52"/>
                </a:lnTo>
                <a:lnTo>
                  <a:pt x="266" y="54"/>
                </a:lnTo>
                <a:lnTo>
                  <a:pt x="266" y="54"/>
                </a:lnTo>
                <a:lnTo>
                  <a:pt x="266" y="54"/>
                </a:lnTo>
                <a:lnTo>
                  <a:pt x="266" y="56"/>
                </a:lnTo>
                <a:lnTo>
                  <a:pt x="264" y="58"/>
                </a:lnTo>
                <a:lnTo>
                  <a:pt x="262" y="58"/>
                </a:lnTo>
                <a:lnTo>
                  <a:pt x="262" y="60"/>
                </a:lnTo>
                <a:lnTo>
                  <a:pt x="260" y="62"/>
                </a:lnTo>
                <a:lnTo>
                  <a:pt x="260" y="62"/>
                </a:lnTo>
                <a:lnTo>
                  <a:pt x="258" y="64"/>
                </a:lnTo>
                <a:lnTo>
                  <a:pt x="258" y="64"/>
                </a:lnTo>
                <a:lnTo>
                  <a:pt x="258" y="66"/>
                </a:lnTo>
                <a:lnTo>
                  <a:pt x="256" y="66"/>
                </a:lnTo>
                <a:lnTo>
                  <a:pt x="254" y="70"/>
                </a:lnTo>
                <a:lnTo>
                  <a:pt x="254" y="70"/>
                </a:lnTo>
                <a:lnTo>
                  <a:pt x="254" y="72"/>
                </a:lnTo>
                <a:lnTo>
                  <a:pt x="256" y="76"/>
                </a:lnTo>
                <a:lnTo>
                  <a:pt x="256" y="78"/>
                </a:lnTo>
                <a:lnTo>
                  <a:pt x="256" y="78"/>
                </a:lnTo>
                <a:lnTo>
                  <a:pt x="256" y="80"/>
                </a:lnTo>
                <a:lnTo>
                  <a:pt x="258" y="80"/>
                </a:lnTo>
                <a:lnTo>
                  <a:pt x="258" y="80"/>
                </a:lnTo>
                <a:lnTo>
                  <a:pt x="258" y="80"/>
                </a:lnTo>
                <a:lnTo>
                  <a:pt x="258" y="82"/>
                </a:lnTo>
                <a:lnTo>
                  <a:pt x="260" y="82"/>
                </a:lnTo>
                <a:lnTo>
                  <a:pt x="260" y="82"/>
                </a:lnTo>
                <a:lnTo>
                  <a:pt x="260" y="82"/>
                </a:lnTo>
                <a:lnTo>
                  <a:pt x="262" y="82"/>
                </a:lnTo>
                <a:lnTo>
                  <a:pt x="262" y="84"/>
                </a:lnTo>
                <a:lnTo>
                  <a:pt x="262" y="84"/>
                </a:lnTo>
                <a:lnTo>
                  <a:pt x="262" y="84"/>
                </a:lnTo>
                <a:lnTo>
                  <a:pt x="260" y="84"/>
                </a:lnTo>
                <a:lnTo>
                  <a:pt x="260" y="84"/>
                </a:lnTo>
                <a:lnTo>
                  <a:pt x="258" y="86"/>
                </a:lnTo>
                <a:lnTo>
                  <a:pt x="258" y="86"/>
                </a:lnTo>
                <a:lnTo>
                  <a:pt x="256" y="86"/>
                </a:lnTo>
                <a:lnTo>
                  <a:pt x="254" y="88"/>
                </a:lnTo>
                <a:lnTo>
                  <a:pt x="254" y="88"/>
                </a:lnTo>
                <a:lnTo>
                  <a:pt x="254" y="88"/>
                </a:lnTo>
                <a:lnTo>
                  <a:pt x="252" y="90"/>
                </a:lnTo>
                <a:lnTo>
                  <a:pt x="250" y="92"/>
                </a:lnTo>
                <a:lnTo>
                  <a:pt x="250" y="94"/>
                </a:lnTo>
                <a:lnTo>
                  <a:pt x="248" y="98"/>
                </a:lnTo>
                <a:lnTo>
                  <a:pt x="248" y="98"/>
                </a:lnTo>
                <a:lnTo>
                  <a:pt x="248" y="98"/>
                </a:lnTo>
                <a:lnTo>
                  <a:pt x="248" y="98"/>
                </a:lnTo>
                <a:lnTo>
                  <a:pt x="248" y="100"/>
                </a:lnTo>
                <a:lnTo>
                  <a:pt x="248" y="100"/>
                </a:lnTo>
                <a:lnTo>
                  <a:pt x="248" y="102"/>
                </a:lnTo>
                <a:lnTo>
                  <a:pt x="248" y="102"/>
                </a:lnTo>
                <a:lnTo>
                  <a:pt x="248" y="102"/>
                </a:lnTo>
                <a:lnTo>
                  <a:pt x="250" y="102"/>
                </a:lnTo>
                <a:lnTo>
                  <a:pt x="248" y="102"/>
                </a:lnTo>
                <a:lnTo>
                  <a:pt x="248" y="102"/>
                </a:lnTo>
                <a:lnTo>
                  <a:pt x="246" y="102"/>
                </a:lnTo>
                <a:lnTo>
                  <a:pt x="246" y="102"/>
                </a:lnTo>
                <a:lnTo>
                  <a:pt x="246" y="102"/>
                </a:lnTo>
                <a:lnTo>
                  <a:pt x="244" y="102"/>
                </a:lnTo>
                <a:lnTo>
                  <a:pt x="242" y="102"/>
                </a:lnTo>
                <a:lnTo>
                  <a:pt x="240" y="102"/>
                </a:lnTo>
                <a:lnTo>
                  <a:pt x="240" y="104"/>
                </a:lnTo>
                <a:lnTo>
                  <a:pt x="240" y="104"/>
                </a:lnTo>
                <a:lnTo>
                  <a:pt x="238" y="104"/>
                </a:lnTo>
                <a:lnTo>
                  <a:pt x="238" y="104"/>
                </a:lnTo>
                <a:lnTo>
                  <a:pt x="238" y="106"/>
                </a:lnTo>
                <a:lnTo>
                  <a:pt x="238" y="106"/>
                </a:lnTo>
                <a:lnTo>
                  <a:pt x="236" y="106"/>
                </a:lnTo>
                <a:lnTo>
                  <a:pt x="236" y="106"/>
                </a:lnTo>
                <a:lnTo>
                  <a:pt x="236" y="106"/>
                </a:lnTo>
                <a:lnTo>
                  <a:pt x="234" y="108"/>
                </a:lnTo>
                <a:lnTo>
                  <a:pt x="234" y="108"/>
                </a:lnTo>
                <a:lnTo>
                  <a:pt x="234" y="110"/>
                </a:lnTo>
                <a:lnTo>
                  <a:pt x="234" y="110"/>
                </a:lnTo>
                <a:lnTo>
                  <a:pt x="234" y="110"/>
                </a:lnTo>
                <a:lnTo>
                  <a:pt x="232" y="112"/>
                </a:lnTo>
                <a:lnTo>
                  <a:pt x="232" y="114"/>
                </a:lnTo>
                <a:lnTo>
                  <a:pt x="232" y="114"/>
                </a:lnTo>
                <a:lnTo>
                  <a:pt x="230" y="116"/>
                </a:lnTo>
                <a:lnTo>
                  <a:pt x="230" y="116"/>
                </a:lnTo>
                <a:lnTo>
                  <a:pt x="230" y="116"/>
                </a:lnTo>
                <a:lnTo>
                  <a:pt x="228" y="116"/>
                </a:lnTo>
                <a:lnTo>
                  <a:pt x="228" y="116"/>
                </a:lnTo>
                <a:lnTo>
                  <a:pt x="228" y="116"/>
                </a:lnTo>
                <a:lnTo>
                  <a:pt x="228" y="116"/>
                </a:lnTo>
                <a:lnTo>
                  <a:pt x="226" y="114"/>
                </a:lnTo>
                <a:lnTo>
                  <a:pt x="224" y="114"/>
                </a:lnTo>
                <a:lnTo>
                  <a:pt x="224" y="116"/>
                </a:lnTo>
                <a:lnTo>
                  <a:pt x="224" y="116"/>
                </a:lnTo>
                <a:lnTo>
                  <a:pt x="224" y="116"/>
                </a:lnTo>
                <a:lnTo>
                  <a:pt x="222" y="116"/>
                </a:lnTo>
                <a:lnTo>
                  <a:pt x="222" y="118"/>
                </a:lnTo>
                <a:lnTo>
                  <a:pt x="222" y="118"/>
                </a:lnTo>
                <a:lnTo>
                  <a:pt x="222" y="118"/>
                </a:lnTo>
                <a:lnTo>
                  <a:pt x="220" y="118"/>
                </a:lnTo>
                <a:lnTo>
                  <a:pt x="220" y="118"/>
                </a:lnTo>
                <a:lnTo>
                  <a:pt x="220" y="116"/>
                </a:lnTo>
                <a:lnTo>
                  <a:pt x="218" y="116"/>
                </a:lnTo>
                <a:lnTo>
                  <a:pt x="216" y="116"/>
                </a:lnTo>
                <a:lnTo>
                  <a:pt x="214" y="116"/>
                </a:lnTo>
                <a:lnTo>
                  <a:pt x="214" y="116"/>
                </a:lnTo>
                <a:lnTo>
                  <a:pt x="214" y="116"/>
                </a:lnTo>
                <a:lnTo>
                  <a:pt x="212" y="116"/>
                </a:lnTo>
                <a:lnTo>
                  <a:pt x="212" y="118"/>
                </a:lnTo>
                <a:lnTo>
                  <a:pt x="212" y="118"/>
                </a:lnTo>
                <a:lnTo>
                  <a:pt x="210" y="118"/>
                </a:lnTo>
                <a:lnTo>
                  <a:pt x="210" y="116"/>
                </a:lnTo>
                <a:lnTo>
                  <a:pt x="210" y="116"/>
                </a:lnTo>
                <a:lnTo>
                  <a:pt x="208" y="116"/>
                </a:lnTo>
                <a:lnTo>
                  <a:pt x="208" y="116"/>
                </a:lnTo>
                <a:lnTo>
                  <a:pt x="208" y="116"/>
                </a:lnTo>
                <a:lnTo>
                  <a:pt x="208" y="116"/>
                </a:lnTo>
                <a:lnTo>
                  <a:pt x="206" y="116"/>
                </a:lnTo>
                <a:lnTo>
                  <a:pt x="206" y="116"/>
                </a:lnTo>
                <a:lnTo>
                  <a:pt x="206" y="116"/>
                </a:lnTo>
                <a:lnTo>
                  <a:pt x="204" y="116"/>
                </a:lnTo>
                <a:lnTo>
                  <a:pt x="202" y="116"/>
                </a:lnTo>
                <a:lnTo>
                  <a:pt x="200" y="116"/>
                </a:lnTo>
                <a:lnTo>
                  <a:pt x="200" y="116"/>
                </a:lnTo>
                <a:lnTo>
                  <a:pt x="198" y="116"/>
                </a:lnTo>
                <a:lnTo>
                  <a:pt x="198" y="116"/>
                </a:lnTo>
                <a:lnTo>
                  <a:pt x="198" y="118"/>
                </a:lnTo>
                <a:lnTo>
                  <a:pt x="198" y="118"/>
                </a:lnTo>
                <a:lnTo>
                  <a:pt x="198" y="118"/>
                </a:lnTo>
                <a:lnTo>
                  <a:pt x="196" y="120"/>
                </a:lnTo>
                <a:lnTo>
                  <a:pt x="194" y="120"/>
                </a:lnTo>
                <a:lnTo>
                  <a:pt x="194" y="120"/>
                </a:lnTo>
                <a:lnTo>
                  <a:pt x="192" y="120"/>
                </a:lnTo>
                <a:lnTo>
                  <a:pt x="192" y="120"/>
                </a:lnTo>
                <a:lnTo>
                  <a:pt x="192" y="120"/>
                </a:lnTo>
                <a:lnTo>
                  <a:pt x="192" y="120"/>
                </a:lnTo>
                <a:lnTo>
                  <a:pt x="192" y="120"/>
                </a:lnTo>
                <a:lnTo>
                  <a:pt x="190" y="120"/>
                </a:lnTo>
                <a:lnTo>
                  <a:pt x="188" y="122"/>
                </a:lnTo>
                <a:lnTo>
                  <a:pt x="188" y="122"/>
                </a:lnTo>
                <a:lnTo>
                  <a:pt x="188" y="122"/>
                </a:lnTo>
                <a:lnTo>
                  <a:pt x="186" y="124"/>
                </a:lnTo>
                <a:lnTo>
                  <a:pt x="186" y="126"/>
                </a:lnTo>
                <a:lnTo>
                  <a:pt x="186" y="126"/>
                </a:lnTo>
                <a:lnTo>
                  <a:pt x="186" y="126"/>
                </a:lnTo>
                <a:lnTo>
                  <a:pt x="186" y="126"/>
                </a:lnTo>
                <a:lnTo>
                  <a:pt x="184" y="126"/>
                </a:lnTo>
                <a:lnTo>
                  <a:pt x="184" y="126"/>
                </a:lnTo>
                <a:lnTo>
                  <a:pt x="184" y="126"/>
                </a:lnTo>
                <a:lnTo>
                  <a:pt x="184" y="128"/>
                </a:lnTo>
                <a:lnTo>
                  <a:pt x="184" y="128"/>
                </a:lnTo>
                <a:lnTo>
                  <a:pt x="182" y="128"/>
                </a:lnTo>
                <a:lnTo>
                  <a:pt x="178" y="128"/>
                </a:lnTo>
                <a:lnTo>
                  <a:pt x="178" y="128"/>
                </a:lnTo>
                <a:lnTo>
                  <a:pt x="178" y="126"/>
                </a:lnTo>
                <a:lnTo>
                  <a:pt x="178" y="126"/>
                </a:lnTo>
                <a:lnTo>
                  <a:pt x="178" y="126"/>
                </a:lnTo>
                <a:lnTo>
                  <a:pt x="178" y="126"/>
                </a:lnTo>
                <a:lnTo>
                  <a:pt x="176" y="126"/>
                </a:lnTo>
                <a:lnTo>
                  <a:pt x="176" y="126"/>
                </a:lnTo>
                <a:lnTo>
                  <a:pt x="176" y="126"/>
                </a:lnTo>
                <a:lnTo>
                  <a:pt x="174" y="124"/>
                </a:lnTo>
                <a:lnTo>
                  <a:pt x="174" y="122"/>
                </a:lnTo>
                <a:lnTo>
                  <a:pt x="172" y="120"/>
                </a:lnTo>
                <a:lnTo>
                  <a:pt x="174" y="122"/>
                </a:lnTo>
                <a:lnTo>
                  <a:pt x="174" y="120"/>
                </a:lnTo>
                <a:lnTo>
                  <a:pt x="174" y="120"/>
                </a:lnTo>
                <a:lnTo>
                  <a:pt x="174" y="120"/>
                </a:lnTo>
                <a:lnTo>
                  <a:pt x="172" y="118"/>
                </a:lnTo>
                <a:lnTo>
                  <a:pt x="172" y="118"/>
                </a:lnTo>
                <a:lnTo>
                  <a:pt x="172" y="118"/>
                </a:lnTo>
                <a:lnTo>
                  <a:pt x="170" y="118"/>
                </a:lnTo>
                <a:lnTo>
                  <a:pt x="170" y="118"/>
                </a:lnTo>
                <a:lnTo>
                  <a:pt x="170" y="116"/>
                </a:lnTo>
                <a:lnTo>
                  <a:pt x="170" y="116"/>
                </a:lnTo>
                <a:lnTo>
                  <a:pt x="172" y="114"/>
                </a:lnTo>
                <a:lnTo>
                  <a:pt x="168" y="112"/>
                </a:lnTo>
                <a:lnTo>
                  <a:pt x="166" y="110"/>
                </a:lnTo>
                <a:lnTo>
                  <a:pt x="164" y="110"/>
                </a:lnTo>
                <a:lnTo>
                  <a:pt x="164" y="108"/>
                </a:lnTo>
                <a:lnTo>
                  <a:pt x="164" y="108"/>
                </a:lnTo>
                <a:lnTo>
                  <a:pt x="164" y="110"/>
                </a:lnTo>
                <a:lnTo>
                  <a:pt x="162" y="108"/>
                </a:lnTo>
                <a:lnTo>
                  <a:pt x="162" y="108"/>
                </a:lnTo>
                <a:lnTo>
                  <a:pt x="162" y="108"/>
                </a:lnTo>
                <a:lnTo>
                  <a:pt x="162" y="108"/>
                </a:lnTo>
                <a:lnTo>
                  <a:pt x="160" y="108"/>
                </a:lnTo>
                <a:lnTo>
                  <a:pt x="160" y="108"/>
                </a:lnTo>
                <a:lnTo>
                  <a:pt x="158" y="108"/>
                </a:lnTo>
                <a:lnTo>
                  <a:pt x="158" y="110"/>
                </a:lnTo>
                <a:lnTo>
                  <a:pt x="158" y="110"/>
                </a:lnTo>
                <a:lnTo>
                  <a:pt x="158" y="110"/>
                </a:lnTo>
                <a:lnTo>
                  <a:pt x="158" y="108"/>
                </a:lnTo>
                <a:lnTo>
                  <a:pt x="156" y="108"/>
                </a:lnTo>
                <a:lnTo>
                  <a:pt x="156" y="106"/>
                </a:lnTo>
                <a:lnTo>
                  <a:pt x="156" y="106"/>
                </a:lnTo>
                <a:lnTo>
                  <a:pt x="156" y="104"/>
                </a:lnTo>
                <a:lnTo>
                  <a:pt x="156" y="104"/>
                </a:lnTo>
                <a:lnTo>
                  <a:pt x="156" y="104"/>
                </a:lnTo>
                <a:lnTo>
                  <a:pt x="156" y="104"/>
                </a:lnTo>
                <a:lnTo>
                  <a:pt x="156" y="104"/>
                </a:lnTo>
                <a:lnTo>
                  <a:pt x="156" y="102"/>
                </a:lnTo>
                <a:lnTo>
                  <a:pt x="156" y="100"/>
                </a:lnTo>
                <a:lnTo>
                  <a:pt x="158" y="100"/>
                </a:lnTo>
                <a:lnTo>
                  <a:pt x="158" y="100"/>
                </a:lnTo>
                <a:lnTo>
                  <a:pt x="158" y="98"/>
                </a:lnTo>
                <a:lnTo>
                  <a:pt x="160" y="98"/>
                </a:lnTo>
                <a:lnTo>
                  <a:pt x="160" y="96"/>
                </a:lnTo>
                <a:lnTo>
                  <a:pt x="160" y="96"/>
                </a:lnTo>
                <a:lnTo>
                  <a:pt x="160" y="96"/>
                </a:lnTo>
                <a:lnTo>
                  <a:pt x="160" y="96"/>
                </a:lnTo>
                <a:lnTo>
                  <a:pt x="162" y="96"/>
                </a:lnTo>
                <a:lnTo>
                  <a:pt x="164" y="96"/>
                </a:lnTo>
                <a:lnTo>
                  <a:pt x="164" y="94"/>
                </a:lnTo>
                <a:lnTo>
                  <a:pt x="164" y="92"/>
                </a:lnTo>
                <a:lnTo>
                  <a:pt x="164" y="92"/>
                </a:lnTo>
                <a:lnTo>
                  <a:pt x="164" y="92"/>
                </a:lnTo>
                <a:lnTo>
                  <a:pt x="164" y="92"/>
                </a:lnTo>
                <a:lnTo>
                  <a:pt x="164" y="92"/>
                </a:lnTo>
                <a:lnTo>
                  <a:pt x="162" y="92"/>
                </a:lnTo>
                <a:lnTo>
                  <a:pt x="162" y="92"/>
                </a:lnTo>
                <a:lnTo>
                  <a:pt x="162" y="92"/>
                </a:lnTo>
                <a:lnTo>
                  <a:pt x="162" y="92"/>
                </a:lnTo>
                <a:lnTo>
                  <a:pt x="162" y="90"/>
                </a:lnTo>
                <a:lnTo>
                  <a:pt x="160" y="90"/>
                </a:lnTo>
                <a:lnTo>
                  <a:pt x="160" y="88"/>
                </a:lnTo>
                <a:lnTo>
                  <a:pt x="160" y="88"/>
                </a:lnTo>
                <a:lnTo>
                  <a:pt x="160" y="88"/>
                </a:lnTo>
                <a:lnTo>
                  <a:pt x="160" y="84"/>
                </a:lnTo>
                <a:lnTo>
                  <a:pt x="160" y="84"/>
                </a:lnTo>
                <a:lnTo>
                  <a:pt x="160" y="84"/>
                </a:lnTo>
                <a:lnTo>
                  <a:pt x="162" y="82"/>
                </a:lnTo>
                <a:lnTo>
                  <a:pt x="162" y="82"/>
                </a:lnTo>
                <a:lnTo>
                  <a:pt x="162" y="82"/>
                </a:lnTo>
                <a:lnTo>
                  <a:pt x="164" y="78"/>
                </a:lnTo>
                <a:lnTo>
                  <a:pt x="164" y="78"/>
                </a:lnTo>
                <a:lnTo>
                  <a:pt x="164" y="78"/>
                </a:lnTo>
                <a:lnTo>
                  <a:pt x="164" y="78"/>
                </a:lnTo>
                <a:lnTo>
                  <a:pt x="162" y="78"/>
                </a:lnTo>
                <a:lnTo>
                  <a:pt x="162" y="78"/>
                </a:lnTo>
                <a:lnTo>
                  <a:pt x="162" y="78"/>
                </a:lnTo>
                <a:lnTo>
                  <a:pt x="162" y="78"/>
                </a:lnTo>
                <a:lnTo>
                  <a:pt x="160" y="76"/>
                </a:lnTo>
                <a:lnTo>
                  <a:pt x="160" y="74"/>
                </a:lnTo>
                <a:lnTo>
                  <a:pt x="160" y="72"/>
                </a:lnTo>
                <a:lnTo>
                  <a:pt x="158" y="70"/>
                </a:lnTo>
                <a:lnTo>
                  <a:pt x="158" y="70"/>
                </a:lnTo>
                <a:lnTo>
                  <a:pt x="156" y="68"/>
                </a:lnTo>
                <a:lnTo>
                  <a:pt x="156" y="68"/>
                </a:lnTo>
                <a:lnTo>
                  <a:pt x="158" y="68"/>
                </a:lnTo>
                <a:lnTo>
                  <a:pt x="160" y="68"/>
                </a:lnTo>
                <a:lnTo>
                  <a:pt x="160" y="68"/>
                </a:lnTo>
                <a:lnTo>
                  <a:pt x="160" y="68"/>
                </a:lnTo>
                <a:lnTo>
                  <a:pt x="162" y="68"/>
                </a:lnTo>
                <a:lnTo>
                  <a:pt x="162" y="68"/>
                </a:lnTo>
                <a:lnTo>
                  <a:pt x="164" y="68"/>
                </a:lnTo>
                <a:lnTo>
                  <a:pt x="164" y="68"/>
                </a:lnTo>
                <a:lnTo>
                  <a:pt x="164" y="66"/>
                </a:lnTo>
                <a:lnTo>
                  <a:pt x="166" y="62"/>
                </a:lnTo>
                <a:lnTo>
                  <a:pt x="166" y="62"/>
                </a:lnTo>
                <a:lnTo>
                  <a:pt x="166" y="60"/>
                </a:lnTo>
                <a:lnTo>
                  <a:pt x="164" y="60"/>
                </a:lnTo>
                <a:lnTo>
                  <a:pt x="164" y="60"/>
                </a:lnTo>
                <a:lnTo>
                  <a:pt x="164" y="60"/>
                </a:lnTo>
                <a:lnTo>
                  <a:pt x="164" y="60"/>
                </a:lnTo>
                <a:lnTo>
                  <a:pt x="164" y="58"/>
                </a:lnTo>
                <a:lnTo>
                  <a:pt x="164" y="58"/>
                </a:lnTo>
                <a:lnTo>
                  <a:pt x="166" y="58"/>
                </a:lnTo>
                <a:lnTo>
                  <a:pt x="166" y="58"/>
                </a:lnTo>
                <a:lnTo>
                  <a:pt x="166" y="58"/>
                </a:lnTo>
                <a:lnTo>
                  <a:pt x="166" y="58"/>
                </a:lnTo>
                <a:lnTo>
                  <a:pt x="166" y="56"/>
                </a:lnTo>
                <a:lnTo>
                  <a:pt x="168" y="54"/>
                </a:lnTo>
                <a:lnTo>
                  <a:pt x="166" y="50"/>
                </a:lnTo>
                <a:lnTo>
                  <a:pt x="168" y="48"/>
                </a:lnTo>
                <a:lnTo>
                  <a:pt x="166" y="46"/>
                </a:lnTo>
                <a:lnTo>
                  <a:pt x="166" y="46"/>
                </a:lnTo>
                <a:lnTo>
                  <a:pt x="166" y="46"/>
                </a:lnTo>
                <a:lnTo>
                  <a:pt x="166" y="46"/>
                </a:lnTo>
                <a:lnTo>
                  <a:pt x="166" y="46"/>
                </a:lnTo>
                <a:lnTo>
                  <a:pt x="168" y="46"/>
                </a:lnTo>
                <a:lnTo>
                  <a:pt x="168" y="44"/>
                </a:lnTo>
                <a:lnTo>
                  <a:pt x="168" y="44"/>
                </a:lnTo>
                <a:lnTo>
                  <a:pt x="168" y="44"/>
                </a:lnTo>
                <a:lnTo>
                  <a:pt x="168" y="42"/>
                </a:lnTo>
                <a:lnTo>
                  <a:pt x="170" y="42"/>
                </a:lnTo>
                <a:lnTo>
                  <a:pt x="170" y="42"/>
                </a:lnTo>
                <a:lnTo>
                  <a:pt x="170" y="42"/>
                </a:lnTo>
                <a:lnTo>
                  <a:pt x="170" y="42"/>
                </a:lnTo>
                <a:lnTo>
                  <a:pt x="172" y="42"/>
                </a:lnTo>
                <a:lnTo>
                  <a:pt x="172" y="40"/>
                </a:lnTo>
                <a:lnTo>
                  <a:pt x="174" y="40"/>
                </a:lnTo>
                <a:lnTo>
                  <a:pt x="174" y="38"/>
                </a:lnTo>
                <a:lnTo>
                  <a:pt x="176" y="38"/>
                </a:lnTo>
                <a:lnTo>
                  <a:pt x="176" y="36"/>
                </a:lnTo>
                <a:lnTo>
                  <a:pt x="174" y="36"/>
                </a:lnTo>
                <a:lnTo>
                  <a:pt x="174" y="36"/>
                </a:lnTo>
                <a:lnTo>
                  <a:pt x="174" y="34"/>
                </a:lnTo>
                <a:lnTo>
                  <a:pt x="172" y="34"/>
                </a:lnTo>
                <a:lnTo>
                  <a:pt x="172" y="34"/>
                </a:lnTo>
                <a:lnTo>
                  <a:pt x="172" y="36"/>
                </a:lnTo>
                <a:lnTo>
                  <a:pt x="172" y="34"/>
                </a:lnTo>
                <a:lnTo>
                  <a:pt x="172" y="34"/>
                </a:lnTo>
                <a:lnTo>
                  <a:pt x="172" y="32"/>
                </a:lnTo>
                <a:lnTo>
                  <a:pt x="172" y="30"/>
                </a:lnTo>
                <a:lnTo>
                  <a:pt x="170" y="30"/>
                </a:lnTo>
                <a:lnTo>
                  <a:pt x="170" y="30"/>
                </a:lnTo>
                <a:lnTo>
                  <a:pt x="166" y="30"/>
                </a:lnTo>
                <a:lnTo>
                  <a:pt x="166" y="30"/>
                </a:lnTo>
                <a:lnTo>
                  <a:pt x="166" y="30"/>
                </a:lnTo>
                <a:lnTo>
                  <a:pt x="164" y="30"/>
                </a:lnTo>
                <a:lnTo>
                  <a:pt x="164" y="30"/>
                </a:lnTo>
                <a:lnTo>
                  <a:pt x="164" y="30"/>
                </a:lnTo>
                <a:lnTo>
                  <a:pt x="164" y="30"/>
                </a:lnTo>
                <a:lnTo>
                  <a:pt x="164" y="30"/>
                </a:lnTo>
                <a:lnTo>
                  <a:pt x="162" y="30"/>
                </a:lnTo>
                <a:lnTo>
                  <a:pt x="162" y="30"/>
                </a:lnTo>
                <a:lnTo>
                  <a:pt x="162" y="32"/>
                </a:lnTo>
                <a:lnTo>
                  <a:pt x="162" y="32"/>
                </a:lnTo>
                <a:lnTo>
                  <a:pt x="162" y="32"/>
                </a:lnTo>
                <a:lnTo>
                  <a:pt x="162" y="32"/>
                </a:lnTo>
                <a:lnTo>
                  <a:pt x="160" y="32"/>
                </a:lnTo>
                <a:lnTo>
                  <a:pt x="160" y="32"/>
                </a:lnTo>
                <a:lnTo>
                  <a:pt x="156" y="32"/>
                </a:lnTo>
                <a:lnTo>
                  <a:pt x="158" y="32"/>
                </a:lnTo>
                <a:lnTo>
                  <a:pt x="156" y="32"/>
                </a:lnTo>
                <a:lnTo>
                  <a:pt x="154" y="32"/>
                </a:lnTo>
                <a:lnTo>
                  <a:pt x="154" y="32"/>
                </a:lnTo>
                <a:lnTo>
                  <a:pt x="154" y="32"/>
                </a:lnTo>
                <a:lnTo>
                  <a:pt x="152" y="32"/>
                </a:lnTo>
                <a:lnTo>
                  <a:pt x="152" y="32"/>
                </a:lnTo>
                <a:lnTo>
                  <a:pt x="150" y="32"/>
                </a:lnTo>
                <a:lnTo>
                  <a:pt x="150" y="32"/>
                </a:lnTo>
                <a:lnTo>
                  <a:pt x="150" y="32"/>
                </a:lnTo>
                <a:lnTo>
                  <a:pt x="150" y="32"/>
                </a:lnTo>
                <a:lnTo>
                  <a:pt x="150" y="32"/>
                </a:lnTo>
                <a:lnTo>
                  <a:pt x="150" y="32"/>
                </a:lnTo>
                <a:lnTo>
                  <a:pt x="150" y="32"/>
                </a:lnTo>
                <a:lnTo>
                  <a:pt x="150" y="32"/>
                </a:lnTo>
                <a:lnTo>
                  <a:pt x="148" y="32"/>
                </a:lnTo>
                <a:lnTo>
                  <a:pt x="148" y="30"/>
                </a:lnTo>
                <a:lnTo>
                  <a:pt x="150" y="30"/>
                </a:lnTo>
                <a:lnTo>
                  <a:pt x="150" y="30"/>
                </a:lnTo>
                <a:lnTo>
                  <a:pt x="150" y="30"/>
                </a:lnTo>
                <a:lnTo>
                  <a:pt x="150" y="30"/>
                </a:lnTo>
                <a:lnTo>
                  <a:pt x="150" y="28"/>
                </a:lnTo>
                <a:lnTo>
                  <a:pt x="150" y="28"/>
                </a:lnTo>
                <a:lnTo>
                  <a:pt x="148" y="28"/>
                </a:lnTo>
                <a:lnTo>
                  <a:pt x="148" y="28"/>
                </a:lnTo>
                <a:lnTo>
                  <a:pt x="146" y="28"/>
                </a:lnTo>
                <a:lnTo>
                  <a:pt x="146" y="28"/>
                </a:lnTo>
                <a:lnTo>
                  <a:pt x="144" y="28"/>
                </a:lnTo>
                <a:lnTo>
                  <a:pt x="144" y="28"/>
                </a:lnTo>
                <a:lnTo>
                  <a:pt x="144" y="28"/>
                </a:lnTo>
                <a:lnTo>
                  <a:pt x="142" y="30"/>
                </a:lnTo>
                <a:lnTo>
                  <a:pt x="142" y="30"/>
                </a:lnTo>
                <a:lnTo>
                  <a:pt x="142" y="30"/>
                </a:lnTo>
                <a:lnTo>
                  <a:pt x="142" y="30"/>
                </a:lnTo>
                <a:lnTo>
                  <a:pt x="140" y="30"/>
                </a:lnTo>
                <a:lnTo>
                  <a:pt x="140" y="32"/>
                </a:lnTo>
                <a:lnTo>
                  <a:pt x="140" y="32"/>
                </a:lnTo>
                <a:lnTo>
                  <a:pt x="140" y="30"/>
                </a:lnTo>
                <a:lnTo>
                  <a:pt x="140" y="28"/>
                </a:lnTo>
                <a:lnTo>
                  <a:pt x="140" y="26"/>
                </a:lnTo>
                <a:lnTo>
                  <a:pt x="142" y="26"/>
                </a:lnTo>
                <a:lnTo>
                  <a:pt x="142" y="26"/>
                </a:lnTo>
                <a:lnTo>
                  <a:pt x="144" y="24"/>
                </a:lnTo>
                <a:lnTo>
                  <a:pt x="144" y="24"/>
                </a:lnTo>
                <a:lnTo>
                  <a:pt x="144" y="24"/>
                </a:lnTo>
                <a:lnTo>
                  <a:pt x="144" y="24"/>
                </a:lnTo>
                <a:lnTo>
                  <a:pt x="144" y="24"/>
                </a:lnTo>
                <a:lnTo>
                  <a:pt x="142" y="24"/>
                </a:lnTo>
                <a:lnTo>
                  <a:pt x="142" y="26"/>
                </a:lnTo>
                <a:lnTo>
                  <a:pt x="142" y="26"/>
                </a:lnTo>
                <a:lnTo>
                  <a:pt x="140" y="26"/>
                </a:lnTo>
                <a:lnTo>
                  <a:pt x="140" y="24"/>
                </a:lnTo>
                <a:lnTo>
                  <a:pt x="140" y="24"/>
                </a:lnTo>
                <a:lnTo>
                  <a:pt x="142" y="24"/>
                </a:lnTo>
                <a:lnTo>
                  <a:pt x="142" y="22"/>
                </a:lnTo>
                <a:lnTo>
                  <a:pt x="142" y="22"/>
                </a:lnTo>
                <a:lnTo>
                  <a:pt x="144" y="22"/>
                </a:lnTo>
                <a:lnTo>
                  <a:pt x="142" y="22"/>
                </a:lnTo>
                <a:lnTo>
                  <a:pt x="142" y="22"/>
                </a:lnTo>
                <a:lnTo>
                  <a:pt x="142" y="22"/>
                </a:lnTo>
                <a:lnTo>
                  <a:pt x="140" y="24"/>
                </a:lnTo>
                <a:lnTo>
                  <a:pt x="140" y="22"/>
                </a:lnTo>
                <a:lnTo>
                  <a:pt x="140" y="22"/>
                </a:lnTo>
                <a:lnTo>
                  <a:pt x="140" y="22"/>
                </a:lnTo>
                <a:lnTo>
                  <a:pt x="140" y="22"/>
                </a:lnTo>
                <a:lnTo>
                  <a:pt x="140" y="22"/>
                </a:lnTo>
                <a:lnTo>
                  <a:pt x="140" y="22"/>
                </a:lnTo>
                <a:lnTo>
                  <a:pt x="142" y="22"/>
                </a:lnTo>
                <a:lnTo>
                  <a:pt x="142" y="20"/>
                </a:lnTo>
                <a:lnTo>
                  <a:pt x="140" y="20"/>
                </a:lnTo>
                <a:lnTo>
                  <a:pt x="142" y="20"/>
                </a:lnTo>
                <a:lnTo>
                  <a:pt x="142" y="20"/>
                </a:lnTo>
                <a:lnTo>
                  <a:pt x="142" y="18"/>
                </a:lnTo>
                <a:lnTo>
                  <a:pt x="142" y="18"/>
                </a:lnTo>
                <a:lnTo>
                  <a:pt x="142" y="18"/>
                </a:lnTo>
                <a:lnTo>
                  <a:pt x="140" y="18"/>
                </a:lnTo>
                <a:lnTo>
                  <a:pt x="140" y="20"/>
                </a:lnTo>
                <a:lnTo>
                  <a:pt x="140" y="20"/>
                </a:lnTo>
                <a:lnTo>
                  <a:pt x="138" y="20"/>
                </a:lnTo>
                <a:lnTo>
                  <a:pt x="138" y="20"/>
                </a:lnTo>
                <a:lnTo>
                  <a:pt x="138" y="20"/>
                </a:lnTo>
                <a:lnTo>
                  <a:pt x="138" y="20"/>
                </a:lnTo>
                <a:lnTo>
                  <a:pt x="138" y="18"/>
                </a:lnTo>
                <a:lnTo>
                  <a:pt x="138" y="18"/>
                </a:lnTo>
                <a:lnTo>
                  <a:pt x="138" y="18"/>
                </a:lnTo>
                <a:lnTo>
                  <a:pt x="140" y="16"/>
                </a:lnTo>
                <a:lnTo>
                  <a:pt x="138" y="16"/>
                </a:lnTo>
                <a:lnTo>
                  <a:pt x="138" y="18"/>
                </a:lnTo>
                <a:lnTo>
                  <a:pt x="138" y="18"/>
                </a:lnTo>
                <a:lnTo>
                  <a:pt x="138" y="16"/>
                </a:lnTo>
                <a:lnTo>
                  <a:pt x="138" y="16"/>
                </a:lnTo>
                <a:lnTo>
                  <a:pt x="138" y="16"/>
                </a:lnTo>
                <a:lnTo>
                  <a:pt x="138" y="14"/>
                </a:lnTo>
                <a:lnTo>
                  <a:pt x="136" y="14"/>
                </a:lnTo>
                <a:lnTo>
                  <a:pt x="136" y="14"/>
                </a:lnTo>
                <a:lnTo>
                  <a:pt x="136" y="14"/>
                </a:lnTo>
                <a:lnTo>
                  <a:pt x="136" y="14"/>
                </a:lnTo>
                <a:lnTo>
                  <a:pt x="136" y="12"/>
                </a:lnTo>
                <a:lnTo>
                  <a:pt x="136" y="10"/>
                </a:lnTo>
                <a:lnTo>
                  <a:pt x="136" y="10"/>
                </a:lnTo>
                <a:lnTo>
                  <a:pt x="138" y="10"/>
                </a:lnTo>
                <a:lnTo>
                  <a:pt x="138" y="10"/>
                </a:lnTo>
                <a:lnTo>
                  <a:pt x="138" y="10"/>
                </a:lnTo>
                <a:lnTo>
                  <a:pt x="140" y="10"/>
                </a:lnTo>
                <a:lnTo>
                  <a:pt x="140" y="8"/>
                </a:lnTo>
                <a:lnTo>
                  <a:pt x="140" y="8"/>
                </a:lnTo>
                <a:lnTo>
                  <a:pt x="140" y="8"/>
                </a:lnTo>
                <a:lnTo>
                  <a:pt x="142" y="8"/>
                </a:lnTo>
                <a:lnTo>
                  <a:pt x="142" y="8"/>
                </a:lnTo>
                <a:lnTo>
                  <a:pt x="142" y="8"/>
                </a:lnTo>
                <a:lnTo>
                  <a:pt x="144" y="8"/>
                </a:lnTo>
                <a:lnTo>
                  <a:pt x="144" y="8"/>
                </a:lnTo>
                <a:lnTo>
                  <a:pt x="144" y="8"/>
                </a:lnTo>
                <a:lnTo>
                  <a:pt x="148" y="6"/>
                </a:lnTo>
                <a:lnTo>
                  <a:pt x="148" y="6"/>
                </a:lnTo>
                <a:lnTo>
                  <a:pt x="150" y="4"/>
                </a:lnTo>
                <a:lnTo>
                  <a:pt x="152" y="2"/>
                </a:lnTo>
                <a:lnTo>
                  <a:pt x="154" y="0"/>
                </a:lnTo>
                <a:lnTo>
                  <a:pt x="154" y="0"/>
                </a:lnTo>
                <a:lnTo>
                  <a:pt x="154" y="2"/>
                </a:lnTo>
                <a:lnTo>
                  <a:pt x="156" y="2"/>
                </a:lnTo>
                <a:lnTo>
                  <a:pt x="156" y="0"/>
                </a:lnTo>
                <a:lnTo>
                  <a:pt x="156" y="0"/>
                </a:lnTo>
                <a:lnTo>
                  <a:pt x="160" y="0"/>
                </a:lnTo>
                <a:lnTo>
                  <a:pt x="160" y="2"/>
                </a:lnTo>
                <a:lnTo>
                  <a:pt x="162" y="2"/>
                </a:lnTo>
                <a:lnTo>
                  <a:pt x="162" y="2"/>
                </a:lnTo>
                <a:lnTo>
                  <a:pt x="162" y="4"/>
                </a:lnTo>
                <a:lnTo>
                  <a:pt x="162" y="4"/>
                </a:lnTo>
                <a:lnTo>
                  <a:pt x="164" y="4"/>
                </a:lnTo>
                <a:lnTo>
                  <a:pt x="166" y="4"/>
                </a:lnTo>
                <a:lnTo>
                  <a:pt x="166" y="4"/>
                </a:lnTo>
                <a:lnTo>
                  <a:pt x="166" y="4"/>
                </a:lnTo>
                <a:lnTo>
                  <a:pt x="166" y="4"/>
                </a:lnTo>
                <a:lnTo>
                  <a:pt x="166" y="4"/>
                </a:lnTo>
                <a:lnTo>
                  <a:pt x="170" y="4"/>
                </a:lnTo>
                <a:lnTo>
                  <a:pt x="172" y="4"/>
                </a:lnTo>
                <a:lnTo>
                  <a:pt x="172" y="4"/>
                </a:lnTo>
                <a:lnTo>
                  <a:pt x="174" y="4"/>
                </a:lnTo>
                <a:lnTo>
                  <a:pt x="176" y="4"/>
                </a:lnTo>
                <a:lnTo>
                  <a:pt x="178" y="4"/>
                </a:lnTo>
                <a:lnTo>
                  <a:pt x="178" y="4"/>
                </a:lnTo>
                <a:lnTo>
                  <a:pt x="180" y="4"/>
                </a:lnTo>
                <a:lnTo>
                  <a:pt x="180" y="2"/>
                </a:lnTo>
                <a:lnTo>
                  <a:pt x="182" y="2"/>
                </a:lnTo>
                <a:lnTo>
                  <a:pt x="182" y="2"/>
                </a:lnTo>
                <a:lnTo>
                  <a:pt x="182" y="4"/>
                </a:lnTo>
                <a:lnTo>
                  <a:pt x="182" y="4"/>
                </a:lnTo>
                <a:lnTo>
                  <a:pt x="184" y="4"/>
                </a:lnTo>
                <a:lnTo>
                  <a:pt x="184" y="4"/>
                </a:lnTo>
                <a:lnTo>
                  <a:pt x="184" y="4"/>
                </a:lnTo>
                <a:lnTo>
                  <a:pt x="186" y="4"/>
                </a:lnTo>
                <a:lnTo>
                  <a:pt x="186" y="4"/>
                </a:lnTo>
                <a:lnTo>
                  <a:pt x="188" y="4"/>
                </a:lnTo>
                <a:lnTo>
                  <a:pt x="188" y="4"/>
                </a:lnTo>
                <a:lnTo>
                  <a:pt x="190" y="4"/>
                </a:lnTo>
                <a:lnTo>
                  <a:pt x="190" y="4"/>
                </a:lnTo>
                <a:lnTo>
                  <a:pt x="190" y="6"/>
                </a:lnTo>
                <a:lnTo>
                  <a:pt x="192" y="6"/>
                </a:lnTo>
                <a:lnTo>
                  <a:pt x="192" y="6"/>
                </a:lnTo>
                <a:lnTo>
                  <a:pt x="194" y="6"/>
                </a:lnTo>
                <a:lnTo>
                  <a:pt x="196" y="6"/>
                </a:lnTo>
                <a:lnTo>
                  <a:pt x="196" y="6"/>
                </a:lnTo>
                <a:lnTo>
                  <a:pt x="198" y="6"/>
                </a:lnTo>
                <a:lnTo>
                  <a:pt x="198" y="6"/>
                </a:lnTo>
                <a:lnTo>
                  <a:pt x="198" y="6"/>
                </a:lnTo>
                <a:lnTo>
                  <a:pt x="200" y="6"/>
                </a:lnTo>
                <a:lnTo>
                  <a:pt x="200" y="6"/>
                </a:lnTo>
                <a:lnTo>
                  <a:pt x="200" y="6"/>
                </a:lnTo>
                <a:lnTo>
                  <a:pt x="202" y="6"/>
                </a:lnTo>
                <a:lnTo>
                  <a:pt x="202" y="6"/>
                </a:lnTo>
                <a:lnTo>
                  <a:pt x="202" y="6"/>
                </a:lnTo>
                <a:lnTo>
                  <a:pt x="204" y="6"/>
                </a:lnTo>
                <a:lnTo>
                  <a:pt x="206" y="6"/>
                </a:lnTo>
                <a:lnTo>
                  <a:pt x="206" y="6"/>
                </a:lnTo>
                <a:lnTo>
                  <a:pt x="208" y="4"/>
                </a:lnTo>
                <a:lnTo>
                  <a:pt x="208" y="6"/>
                </a:lnTo>
                <a:lnTo>
                  <a:pt x="208" y="6"/>
                </a:lnTo>
                <a:lnTo>
                  <a:pt x="212" y="4"/>
                </a:lnTo>
                <a:lnTo>
                  <a:pt x="212" y="4"/>
                </a:lnTo>
                <a:lnTo>
                  <a:pt x="214" y="6"/>
                </a:lnTo>
                <a:lnTo>
                  <a:pt x="214" y="6"/>
                </a:lnTo>
                <a:lnTo>
                  <a:pt x="216" y="6"/>
                </a:lnTo>
                <a:lnTo>
                  <a:pt x="216" y="8"/>
                </a:lnTo>
                <a:lnTo>
                  <a:pt x="218" y="8"/>
                </a:lnTo>
                <a:lnTo>
                  <a:pt x="218" y="6"/>
                </a:lnTo>
                <a:lnTo>
                  <a:pt x="220" y="6"/>
                </a:lnTo>
                <a:lnTo>
                  <a:pt x="220" y="6"/>
                </a:lnTo>
                <a:lnTo>
                  <a:pt x="222" y="6"/>
                </a:lnTo>
                <a:lnTo>
                  <a:pt x="222" y="6"/>
                </a:lnTo>
                <a:lnTo>
                  <a:pt x="224" y="6"/>
                </a:lnTo>
                <a:lnTo>
                  <a:pt x="226" y="6"/>
                </a:lnTo>
                <a:lnTo>
                  <a:pt x="226" y="8"/>
                </a:lnTo>
                <a:lnTo>
                  <a:pt x="226" y="8"/>
                </a:lnTo>
                <a:lnTo>
                  <a:pt x="228" y="8"/>
                </a:lnTo>
                <a:lnTo>
                  <a:pt x="228" y="8"/>
                </a:lnTo>
                <a:lnTo>
                  <a:pt x="230" y="8"/>
                </a:lnTo>
                <a:lnTo>
                  <a:pt x="230" y="8"/>
                </a:lnTo>
                <a:lnTo>
                  <a:pt x="232" y="8"/>
                </a:lnTo>
                <a:lnTo>
                  <a:pt x="234" y="6"/>
                </a:lnTo>
                <a:lnTo>
                  <a:pt x="236" y="6"/>
                </a:lnTo>
                <a:lnTo>
                  <a:pt x="236" y="8"/>
                </a:lnTo>
                <a:lnTo>
                  <a:pt x="236" y="8"/>
                </a:lnTo>
                <a:lnTo>
                  <a:pt x="236" y="8"/>
                </a:lnTo>
                <a:lnTo>
                  <a:pt x="236" y="8"/>
                </a:lnTo>
                <a:lnTo>
                  <a:pt x="236" y="8"/>
                </a:lnTo>
                <a:lnTo>
                  <a:pt x="238" y="8"/>
                </a:lnTo>
                <a:lnTo>
                  <a:pt x="240" y="8"/>
                </a:lnTo>
                <a:lnTo>
                  <a:pt x="240" y="8"/>
                </a:lnTo>
                <a:lnTo>
                  <a:pt x="240" y="10"/>
                </a:lnTo>
                <a:lnTo>
                  <a:pt x="240" y="12"/>
                </a:lnTo>
                <a:lnTo>
                  <a:pt x="240" y="12"/>
                </a:lnTo>
                <a:lnTo>
                  <a:pt x="240" y="12"/>
                </a:lnTo>
                <a:lnTo>
                  <a:pt x="240" y="12"/>
                </a:lnTo>
                <a:lnTo>
                  <a:pt x="240" y="12"/>
                </a:lnTo>
                <a:lnTo>
                  <a:pt x="242" y="12"/>
                </a:lnTo>
                <a:lnTo>
                  <a:pt x="242" y="12"/>
                </a:lnTo>
                <a:lnTo>
                  <a:pt x="244" y="12"/>
                </a:lnTo>
                <a:lnTo>
                  <a:pt x="246" y="14"/>
                </a:lnTo>
                <a:lnTo>
                  <a:pt x="246" y="14"/>
                </a:lnTo>
                <a:lnTo>
                  <a:pt x="248" y="14"/>
                </a:lnTo>
                <a:lnTo>
                  <a:pt x="248" y="14"/>
                </a:lnTo>
                <a:lnTo>
                  <a:pt x="248" y="14"/>
                </a:lnTo>
                <a:lnTo>
                  <a:pt x="250" y="14"/>
                </a:lnTo>
                <a:lnTo>
                  <a:pt x="250" y="14"/>
                </a:lnTo>
                <a:lnTo>
                  <a:pt x="250" y="14"/>
                </a:lnTo>
                <a:lnTo>
                  <a:pt x="250" y="14"/>
                </a:lnTo>
                <a:lnTo>
                  <a:pt x="252" y="16"/>
                </a:lnTo>
                <a:lnTo>
                  <a:pt x="254" y="16"/>
                </a:lnTo>
                <a:lnTo>
                  <a:pt x="254" y="16"/>
                </a:lnTo>
                <a:lnTo>
                  <a:pt x="254" y="16"/>
                </a:lnTo>
                <a:lnTo>
                  <a:pt x="254" y="16"/>
                </a:lnTo>
                <a:lnTo>
                  <a:pt x="256" y="16"/>
                </a:lnTo>
                <a:lnTo>
                  <a:pt x="256" y="16"/>
                </a:lnTo>
                <a:lnTo>
                  <a:pt x="256" y="16"/>
                </a:lnTo>
                <a:lnTo>
                  <a:pt x="256" y="16"/>
                </a:lnTo>
                <a:lnTo>
                  <a:pt x="258" y="18"/>
                </a:lnTo>
                <a:lnTo>
                  <a:pt x="258" y="18"/>
                </a:lnTo>
                <a:lnTo>
                  <a:pt x="258" y="18"/>
                </a:lnTo>
                <a:lnTo>
                  <a:pt x="260" y="18"/>
                </a:lnTo>
                <a:lnTo>
                  <a:pt x="260" y="18"/>
                </a:lnTo>
                <a:lnTo>
                  <a:pt x="262" y="18"/>
                </a:lnTo>
                <a:lnTo>
                  <a:pt x="262" y="18"/>
                </a:lnTo>
                <a:lnTo>
                  <a:pt x="264" y="18"/>
                </a:lnTo>
                <a:lnTo>
                  <a:pt x="266" y="18"/>
                </a:lnTo>
                <a:lnTo>
                  <a:pt x="266" y="18"/>
                </a:lnTo>
                <a:lnTo>
                  <a:pt x="266" y="18"/>
                </a:lnTo>
                <a:lnTo>
                  <a:pt x="268" y="18"/>
                </a:lnTo>
                <a:lnTo>
                  <a:pt x="268" y="18"/>
                </a:lnTo>
                <a:lnTo>
                  <a:pt x="268" y="18"/>
                </a:lnTo>
                <a:lnTo>
                  <a:pt x="268" y="18"/>
                </a:lnTo>
                <a:lnTo>
                  <a:pt x="268" y="18"/>
                </a:lnTo>
                <a:lnTo>
                  <a:pt x="268" y="16"/>
                </a:lnTo>
                <a:lnTo>
                  <a:pt x="268" y="16"/>
                </a:lnTo>
                <a:lnTo>
                  <a:pt x="268" y="16"/>
                </a:lnTo>
                <a:lnTo>
                  <a:pt x="268" y="16"/>
                </a:lnTo>
                <a:lnTo>
                  <a:pt x="270" y="16"/>
                </a:lnTo>
                <a:lnTo>
                  <a:pt x="270" y="16"/>
                </a:lnTo>
                <a:lnTo>
                  <a:pt x="274" y="16"/>
                </a:lnTo>
                <a:lnTo>
                  <a:pt x="274" y="16"/>
                </a:lnTo>
                <a:lnTo>
                  <a:pt x="274" y="18"/>
                </a:lnTo>
                <a:lnTo>
                  <a:pt x="274" y="18"/>
                </a:lnTo>
                <a:lnTo>
                  <a:pt x="276" y="18"/>
                </a:lnTo>
                <a:lnTo>
                  <a:pt x="278" y="18"/>
                </a:lnTo>
                <a:lnTo>
                  <a:pt x="278" y="18"/>
                </a:lnTo>
                <a:lnTo>
                  <a:pt x="278" y="18"/>
                </a:lnTo>
                <a:lnTo>
                  <a:pt x="278" y="20"/>
                </a:lnTo>
                <a:close/>
                <a:moveTo>
                  <a:pt x="38" y="266"/>
                </a:moveTo>
                <a:lnTo>
                  <a:pt x="38" y="266"/>
                </a:lnTo>
                <a:lnTo>
                  <a:pt x="38" y="266"/>
                </a:lnTo>
                <a:lnTo>
                  <a:pt x="38" y="266"/>
                </a:lnTo>
                <a:lnTo>
                  <a:pt x="36" y="266"/>
                </a:lnTo>
                <a:lnTo>
                  <a:pt x="34" y="264"/>
                </a:lnTo>
                <a:lnTo>
                  <a:pt x="34" y="264"/>
                </a:lnTo>
                <a:lnTo>
                  <a:pt x="34" y="262"/>
                </a:lnTo>
                <a:lnTo>
                  <a:pt x="34" y="262"/>
                </a:lnTo>
                <a:lnTo>
                  <a:pt x="34" y="262"/>
                </a:lnTo>
                <a:lnTo>
                  <a:pt x="36" y="262"/>
                </a:lnTo>
                <a:lnTo>
                  <a:pt x="36" y="260"/>
                </a:lnTo>
                <a:lnTo>
                  <a:pt x="36" y="260"/>
                </a:lnTo>
                <a:lnTo>
                  <a:pt x="36" y="260"/>
                </a:lnTo>
                <a:lnTo>
                  <a:pt x="36" y="260"/>
                </a:lnTo>
                <a:lnTo>
                  <a:pt x="36" y="260"/>
                </a:lnTo>
                <a:lnTo>
                  <a:pt x="38" y="260"/>
                </a:lnTo>
                <a:lnTo>
                  <a:pt x="40" y="260"/>
                </a:lnTo>
                <a:lnTo>
                  <a:pt x="40" y="262"/>
                </a:lnTo>
                <a:lnTo>
                  <a:pt x="40" y="264"/>
                </a:lnTo>
                <a:lnTo>
                  <a:pt x="40" y="266"/>
                </a:lnTo>
                <a:lnTo>
                  <a:pt x="40" y="266"/>
                </a:lnTo>
                <a:lnTo>
                  <a:pt x="40" y="266"/>
                </a:lnTo>
                <a:lnTo>
                  <a:pt x="40" y="266"/>
                </a:lnTo>
                <a:lnTo>
                  <a:pt x="38" y="266"/>
                </a:lnTo>
                <a:lnTo>
                  <a:pt x="38" y="266"/>
                </a:lnTo>
                <a:close/>
                <a:moveTo>
                  <a:pt x="4" y="266"/>
                </a:moveTo>
                <a:lnTo>
                  <a:pt x="4" y="266"/>
                </a:lnTo>
                <a:lnTo>
                  <a:pt x="4" y="268"/>
                </a:lnTo>
                <a:lnTo>
                  <a:pt x="4" y="268"/>
                </a:lnTo>
                <a:lnTo>
                  <a:pt x="2" y="266"/>
                </a:lnTo>
                <a:lnTo>
                  <a:pt x="0" y="266"/>
                </a:lnTo>
                <a:lnTo>
                  <a:pt x="2" y="266"/>
                </a:lnTo>
                <a:lnTo>
                  <a:pt x="2" y="266"/>
                </a:lnTo>
                <a:lnTo>
                  <a:pt x="2" y="266"/>
                </a:lnTo>
                <a:lnTo>
                  <a:pt x="2" y="266"/>
                </a:lnTo>
                <a:lnTo>
                  <a:pt x="2" y="266"/>
                </a:lnTo>
                <a:lnTo>
                  <a:pt x="2" y="266"/>
                </a:lnTo>
                <a:lnTo>
                  <a:pt x="2" y="266"/>
                </a:lnTo>
                <a:lnTo>
                  <a:pt x="4" y="266"/>
                </a:lnTo>
                <a:lnTo>
                  <a:pt x="4" y="264"/>
                </a:lnTo>
                <a:lnTo>
                  <a:pt x="4" y="264"/>
                </a:lnTo>
                <a:lnTo>
                  <a:pt x="4" y="264"/>
                </a:lnTo>
                <a:lnTo>
                  <a:pt x="4" y="264"/>
                </a:lnTo>
                <a:lnTo>
                  <a:pt x="6" y="264"/>
                </a:lnTo>
                <a:lnTo>
                  <a:pt x="6" y="264"/>
                </a:lnTo>
                <a:lnTo>
                  <a:pt x="6" y="266"/>
                </a:lnTo>
                <a:lnTo>
                  <a:pt x="4" y="266"/>
                </a:lnTo>
                <a:lnTo>
                  <a:pt x="4" y="266"/>
                </a:lnTo>
                <a:close/>
                <a:moveTo>
                  <a:pt x="302" y="66"/>
                </a:moveTo>
                <a:lnTo>
                  <a:pt x="302" y="66"/>
                </a:lnTo>
                <a:lnTo>
                  <a:pt x="304" y="66"/>
                </a:lnTo>
                <a:lnTo>
                  <a:pt x="304" y="66"/>
                </a:lnTo>
                <a:lnTo>
                  <a:pt x="304" y="66"/>
                </a:lnTo>
                <a:lnTo>
                  <a:pt x="304" y="66"/>
                </a:lnTo>
                <a:lnTo>
                  <a:pt x="306" y="66"/>
                </a:lnTo>
                <a:lnTo>
                  <a:pt x="306" y="68"/>
                </a:lnTo>
                <a:lnTo>
                  <a:pt x="306" y="68"/>
                </a:lnTo>
                <a:lnTo>
                  <a:pt x="306" y="68"/>
                </a:lnTo>
                <a:lnTo>
                  <a:pt x="304" y="70"/>
                </a:lnTo>
                <a:lnTo>
                  <a:pt x="304" y="70"/>
                </a:lnTo>
                <a:lnTo>
                  <a:pt x="304" y="70"/>
                </a:lnTo>
                <a:lnTo>
                  <a:pt x="304" y="70"/>
                </a:lnTo>
                <a:lnTo>
                  <a:pt x="304" y="72"/>
                </a:lnTo>
                <a:lnTo>
                  <a:pt x="304" y="72"/>
                </a:lnTo>
                <a:lnTo>
                  <a:pt x="302" y="72"/>
                </a:lnTo>
                <a:lnTo>
                  <a:pt x="300" y="74"/>
                </a:lnTo>
                <a:lnTo>
                  <a:pt x="300" y="74"/>
                </a:lnTo>
                <a:lnTo>
                  <a:pt x="300" y="74"/>
                </a:lnTo>
                <a:lnTo>
                  <a:pt x="300" y="74"/>
                </a:lnTo>
                <a:lnTo>
                  <a:pt x="298" y="74"/>
                </a:lnTo>
                <a:lnTo>
                  <a:pt x="296" y="72"/>
                </a:lnTo>
                <a:lnTo>
                  <a:pt x="296" y="72"/>
                </a:lnTo>
                <a:lnTo>
                  <a:pt x="296" y="72"/>
                </a:lnTo>
                <a:lnTo>
                  <a:pt x="296" y="70"/>
                </a:lnTo>
                <a:lnTo>
                  <a:pt x="296" y="70"/>
                </a:lnTo>
                <a:lnTo>
                  <a:pt x="296" y="70"/>
                </a:lnTo>
                <a:lnTo>
                  <a:pt x="296" y="70"/>
                </a:lnTo>
                <a:lnTo>
                  <a:pt x="294" y="70"/>
                </a:lnTo>
                <a:lnTo>
                  <a:pt x="292" y="70"/>
                </a:lnTo>
                <a:lnTo>
                  <a:pt x="292" y="70"/>
                </a:lnTo>
                <a:lnTo>
                  <a:pt x="290" y="70"/>
                </a:lnTo>
                <a:lnTo>
                  <a:pt x="292" y="68"/>
                </a:lnTo>
                <a:lnTo>
                  <a:pt x="294" y="68"/>
                </a:lnTo>
                <a:lnTo>
                  <a:pt x="296" y="66"/>
                </a:lnTo>
                <a:lnTo>
                  <a:pt x="296" y="66"/>
                </a:lnTo>
                <a:lnTo>
                  <a:pt x="300" y="64"/>
                </a:lnTo>
                <a:lnTo>
                  <a:pt x="300" y="64"/>
                </a:lnTo>
                <a:lnTo>
                  <a:pt x="300" y="64"/>
                </a:lnTo>
                <a:lnTo>
                  <a:pt x="302" y="66"/>
                </a:lnTo>
                <a:lnTo>
                  <a:pt x="302" y="66"/>
                </a:lnTo>
                <a:lnTo>
                  <a:pt x="302" y="66"/>
                </a:lnTo>
                <a:close/>
                <a:moveTo>
                  <a:pt x="280" y="84"/>
                </a:moveTo>
                <a:lnTo>
                  <a:pt x="280" y="84"/>
                </a:lnTo>
                <a:lnTo>
                  <a:pt x="280" y="84"/>
                </a:lnTo>
                <a:lnTo>
                  <a:pt x="280" y="84"/>
                </a:lnTo>
                <a:lnTo>
                  <a:pt x="280" y="84"/>
                </a:lnTo>
                <a:lnTo>
                  <a:pt x="280" y="84"/>
                </a:lnTo>
                <a:lnTo>
                  <a:pt x="280" y="84"/>
                </a:lnTo>
                <a:lnTo>
                  <a:pt x="278" y="84"/>
                </a:lnTo>
                <a:lnTo>
                  <a:pt x="278" y="84"/>
                </a:lnTo>
                <a:lnTo>
                  <a:pt x="278" y="84"/>
                </a:lnTo>
                <a:lnTo>
                  <a:pt x="278" y="84"/>
                </a:lnTo>
                <a:lnTo>
                  <a:pt x="278" y="84"/>
                </a:lnTo>
                <a:lnTo>
                  <a:pt x="278" y="84"/>
                </a:lnTo>
                <a:lnTo>
                  <a:pt x="278" y="84"/>
                </a:lnTo>
                <a:lnTo>
                  <a:pt x="278" y="84"/>
                </a:lnTo>
                <a:lnTo>
                  <a:pt x="278" y="84"/>
                </a:lnTo>
                <a:lnTo>
                  <a:pt x="278" y="84"/>
                </a:lnTo>
                <a:lnTo>
                  <a:pt x="280" y="84"/>
                </a:lnTo>
                <a:close/>
                <a:moveTo>
                  <a:pt x="56" y="260"/>
                </a:moveTo>
                <a:lnTo>
                  <a:pt x="56" y="260"/>
                </a:lnTo>
                <a:lnTo>
                  <a:pt x="56" y="260"/>
                </a:lnTo>
                <a:lnTo>
                  <a:pt x="54" y="260"/>
                </a:lnTo>
                <a:lnTo>
                  <a:pt x="54" y="260"/>
                </a:lnTo>
                <a:lnTo>
                  <a:pt x="54" y="260"/>
                </a:lnTo>
                <a:lnTo>
                  <a:pt x="56" y="260"/>
                </a:lnTo>
                <a:lnTo>
                  <a:pt x="56" y="260"/>
                </a:lnTo>
                <a:lnTo>
                  <a:pt x="56" y="258"/>
                </a:lnTo>
                <a:lnTo>
                  <a:pt x="56" y="258"/>
                </a:lnTo>
                <a:lnTo>
                  <a:pt x="58" y="258"/>
                </a:lnTo>
                <a:lnTo>
                  <a:pt x="58" y="258"/>
                </a:lnTo>
                <a:lnTo>
                  <a:pt x="58" y="258"/>
                </a:lnTo>
                <a:lnTo>
                  <a:pt x="58" y="256"/>
                </a:lnTo>
                <a:lnTo>
                  <a:pt x="58" y="256"/>
                </a:lnTo>
                <a:lnTo>
                  <a:pt x="58" y="256"/>
                </a:lnTo>
                <a:lnTo>
                  <a:pt x="58" y="254"/>
                </a:lnTo>
                <a:lnTo>
                  <a:pt x="60" y="254"/>
                </a:lnTo>
                <a:lnTo>
                  <a:pt x="60" y="252"/>
                </a:lnTo>
                <a:lnTo>
                  <a:pt x="60" y="252"/>
                </a:lnTo>
                <a:lnTo>
                  <a:pt x="60" y="250"/>
                </a:lnTo>
                <a:lnTo>
                  <a:pt x="60" y="250"/>
                </a:lnTo>
                <a:lnTo>
                  <a:pt x="60" y="250"/>
                </a:lnTo>
                <a:lnTo>
                  <a:pt x="60" y="250"/>
                </a:lnTo>
                <a:lnTo>
                  <a:pt x="62" y="250"/>
                </a:lnTo>
                <a:lnTo>
                  <a:pt x="62" y="250"/>
                </a:lnTo>
                <a:lnTo>
                  <a:pt x="62" y="250"/>
                </a:lnTo>
                <a:lnTo>
                  <a:pt x="62" y="250"/>
                </a:lnTo>
                <a:lnTo>
                  <a:pt x="62" y="250"/>
                </a:lnTo>
                <a:lnTo>
                  <a:pt x="62" y="250"/>
                </a:lnTo>
                <a:lnTo>
                  <a:pt x="64" y="250"/>
                </a:lnTo>
                <a:lnTo>
                  <a:pt x="64" y="250"/>
                </a:lnTo>
                <a:lnTo>
                  <a:pt x="64" y="252"/>
                </a:lnTo>
                <a:lnTo>
                  <a:pt x="64" y="252"/>
                </a:lnTo>
                <a:lnTo>
                  <a:pt x="64" y="252"/>
                </a:lnTo>
                <a:lnTo>
                  <a:pt x="64" y="252"/>
                </a:lnTo>
                <a:lnTo>
                  <a:pt x="62" y="256"/>
                </a:lnTo>
                <a:lnTo>
                  <a:pt x="62" y="256"/>
                </a:lnTo>
                <a:lnTo>
                  <a:pt x="62" y="258"/>
                </a:lnTo>
                <a:lnTo>
                  <a:pt x="62" y="258"/>
                </a:lnTo>
                <a:lnTo>
                  <a:pt x="62" y="258"/>
                </a:lnTo>
                <a:lnTo>
                  <a:pt x="62" y="258"/>
                </a:lnTo>
                <a:lnTo>
                  <a:pt x="62" y="258"/>
                </a:lnTo>
                <a:lnTo>
                  <a:pt x="60" y="258"/>
                </a:lnTo>
                <a:lnTo>
                  <a:pt x="60" y="258"/>
                </a:lnTo>
                <a:lnTo>
                  <a:pt x="60" y="258"/>
                </a:lnTo>
                <a:lnTo>
                  <a:pt x="60" y="258"/>
                </a:lnTo>
                <a:lnTo>
                  <a:pt x="60" y="258"/>
                </a:lnTo>
                <a:lnTo>
                  <a:pt x="58" y="258"/>
                </a:lnTo>
                <a:lnTo>
                  <a:pt x="58" y="260"/>
                </a:lnTo>
                <a:lnTo>
                  <a:pt x="58" y="260"/>
                </a:lnTo>
                <a:lnTo>
                  <a:pt x="56" y="260"/>
                </a:lnTo>
                <a:lnTo>
                  <a:pt x="56" y="260"/>
                </a:lnTo>
                <a:lnTo>
                  <a:pt x="56" y="260"/>
                </a:lnTo>
                <a:lnTo>
                  <a:pt x="56" y="260"/>
                </a:lnTo>
                <a:lnTo>
                  <a:pt x="56" y="260"/>
                </a:lnTo>
                <a:close/>
                <a:moveTo>
                  <a:pt x="280" y="80"/>
                </a:moveTo>
                <a:lnTo>
                  <a:pt x="278" y="82"/>
                </a:lnTo>
                <a:lnTo>
                  <a:pt x="278" y="82"/>
                </a:lnTo>
                <a:lnTo>
                  <a:pt x="278" y="82"/>
                </a:lnTo>
                <a:lnTo>
                  <a:pt x="278" y="82"/>
                </a:lnTo>
                <a:lnTo>
                  <a:pt x="278" y="82"/>
                </a:lnTo>
                <a:lnTo>
                  <a:pt x="276" y="82"/>
                </a:lnTo>
                <a:lnTo>
                  <a:pt x="276" y="82"/>
                </a:lnTo>
                <a:lnTo>
                  <a:pt x="276" y="82"/>
                </a:lnTo>
                <a:lnTo>
                  <a:pt x="276" y="80"/>
                </a:lnTo>
                <a:lnTo>
                  <a:pt x="276" y="80"/>
                </a:lnTo>
                <a:lnTo>
                  <a:pt x="276" y="80"/>
                </a:lnTo>
                <a:lnTo>
                  <a:pt x="276" y="78"/>
                </a:lnTo>
                <a:lnTo>
                  <a:pt x="276" y="78"/>
                </a:lnTo>
                <a:lnTo>
                  <a:pt x="276" y="78"/>
                </a:lnTo>
                <a:lnTo>
                  <a:pt x="278" y="78"/>
                </a:lnTo>
                <a:lnTo>
                  <a:pt x="278" y="78"/>
                </a:lnTo>
                <a:lnTo>
                  <a:pt x="280" y="78"/>
                </a:lnTo>
                <a:lnTo>
                  <a:pt x="280" y="78"/>
                </a:lnTo>
                <a:lnTo>
                  <a:pt x="280" y="78"/>
                </a:lnTo>
                <a:lnTo>
                  <a:pt x="280" y="78"/>
                </a:lnTo>
                <a:lnTo>
                  <a:pt x="280" y="78"/>
                </a:lnTo>
                <a:lnTo>
                  <a:pt x="280" y="80"/>
                </a:lnTo>
                <a:close/>
                <a:moveTo>
                  <a:pt x="218" y="140"/>
                </a:moveTo>
                <a:lnTo>
                  <a:pt x="218" y="140"/>
                </a:lnTo>
                <a:lnTo>
                  <a:pt x="218" y="140"/>
                </a:lnTo>
                <a:lnTo>
                  <a:pt x="218" y="140"/>
                </a:lnTo>
                <a:lnTo>
                  <a:pt x="218" y="140"/>
                </a:lnTo>
                <a:lnTo>
                  <a:pt x="218" y="140"/>
                </a:lnTo>
                <a:lnTo>
                  <a:pt x="218" y="140"/>
                </a:lnTo>
                <a:close/>
                <a:moveTo>
                  <a:pt x="184" y="130"/>
                </a:moveTo>
                <a:lnTo>
                  <a:pt x="184" y="130"/>
                </a:lnTo>
                <a:lnTo>
                  <a:pt x="186" y="130"/>
                </a:lnTo>
                <a:lnTo>
                  <a:pt x="186" y="132"/>
                </a:lnTo>
                <a:lnTo>
                  <a:pt x="184" y="132"/>
                </a:lnTo>
                <a:lnTo>
                  <a:pt x="184" y="130"/>
                </a:lnTo>
                <a:lnTo>
                  <a:pt x="184" y="130"/>
                </a:lnTo>
                <a:lnTo>
                  <a:pt x="184" y="13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6" name="Freeform 202"/>
          <p:cNvSpPr>
            <a:spLocks noEditPoints="1"/>
          </p:cNvSpPr>
          <p:nvPr/>
        </p:nvSpPr>
        <p:spPr bwMode="auto">
          <a:xfrm>
            <a:off x="5403850" y="3157538"/>
            <a:ext cx="158750" cy="149225"/>
          </a:xfrm>
          <a:custGeom>
            <a:avLst/>
            <a:gdLst/>
            <a:ahLst/>
            <a:cxnLst>
              <a:cxn ang="0">
                <a:pos x="2" y="46"/>
              </a:cxn>
              <a:cxn ang="0">
                <a:pos x="4" y="38"/>
              </a:cxn>
              <a:cxn ang="0">
                <a:pos x="8" y="28"/>
              </a:cxn>
              <a:cxn ang="0">
                <a:pos x="6" y="22"/>
              </a:cxn>
              <a:cxn ang="0">
                <a:pos x="8" y="16"/>
              </a:cxn>
              <a:cxn ang="0">
                <a:pos x="14" y="16"/>
              </a:cxn>
              <a:cxn ang="0">
                <a:pos x="16" y="10"/>
              </a:cxn>
              <a:cxn ang="0">
                <a:pos x="22" y="8"/>
              </a:cxn>
              <a:cxn ang="0">
                <a:pos x="28" y="2"/>
              </a:cxn>
              <a:cxn ang="0">
                <a:pos x="32" y="4"/>
              </a:cxn>
              <a:cxn ang="0">
                <a:pos x="36" y="16"/>
              </a:cxn>
              <a:cxn ang="0">
                <a:pos x="40" y="24"/>
              </a:cxn>
              <a:cxn ang="0">
                <a:pos x="40" y="28"/>
              </a:cxn>
              <a:cxn ang="0">
                <a:pos x="42" y="34"/>
              </a:cxn>
              <a:cxn ang="0">
                <a:pos x="44" y="42"/>
              </a:cxn>
              <a:cxn ang="0">
                <a:pos x="48" y="44"/>
              </a:cxn>
              <a:cxn ang="0">
                <a:pos x="50" y="48"/>
              </a:cxn>
              <a:cxn ang="0">
                <a:pos x="50" y="46"/>
              </a:cxn>
              <a:cxn ang="0">
                <a:pos x="52" y="46"/>
              </a:cxn>
              <a:cxn ang="0">
                <a:pos x="56" y="50"/>
              </a:cxn>
              <a:cxn ang="0">
                <a:pos x="62" y="50"/>
              </a:cxn>
              <a:cxn ang="0">
                <a:pos x="66" y="54"/>
              </a:cxn>
              <a:cxn ang="0">
                <a:pos x="76" y="66"/>
              </a:cxn>
              <a:cxn ang="0">
                <a:pos x="82" y="68"/>
              </a:cxn>
              <a:cxn ang="0">
                <a:pos x="86" y="74"/>
              </a:cxn>
              <a:cxn ang="0">
                <a:pos x="86" y="72"/>
              </a:cxn>
              <a:cxn ang="0">
                <a:pos x="88" y="80"/>
              </a:cxn>
              <a:cxn ang="0">
                <a:pos x="94" y="84"/>
              </a:cxn>
              <a:cxn ang="0">
                <a:pos x="98" y="86"/>
              </a:cxn>
              <a:cxn ang="0">
                <a:pos x="96" y="90"/>
              </a:cxn>
              <a:cxn ang="0">
                <a:pos x="92" y="94"/>
              </a:cxn>
              <a:cxn ang="0">
                <a:pos x="90" y="90"/>
              </a:cxn>
              <a:cxn ang="0">
                <a:pos x="88" y="90"/>
              </a:cxn>
              <a:cxn ang="0">
                <a:pos x="84" y="86"/>
              </a:cxn>
              <a:cxn ang="0">
                <a:pos x="82" y="86"/>
              </a:cxn>
              <a:cxn ang="0">
                <a:pos x="80" y="80"/>
              </a:cxn>
              <a:cxn ang="0">
                <a:pos x="76" y="76"/>
              </a:cxn>
              <a:cxn ang="0">
                <a:pos x="70" y="70"/>
              </a:cxn>
              <a:cxn ang="0">
                <a:pos x="66" y="66"/>
              </a:cxn>
              <a:cxn ang="0">
                <a:pos x="62" y="64"/>
              </a:cxn>
              <a:cxn ang="0">
                <a:pos x="58" y="62"/>
              </a:cxn>
              <a:cxn ang="0">
                <a:pos x="56" y="58"/>
              </a:cxn>
              <a:cxn ang="0">
                <a:pos x="52" y="60"/>
              </a:cxn>
              <a:cxn ang="0">
                <a:pos x="48" y="58"/>
              </a:cxn>
              <a:cxn ang="0">
                <a:pos x="42" y="58"/>
              </a:cxn>
              <a:cxn ang="0">
                <a:pos x="38" y="56"/>
              </a:cxn>
              <a:cxn ang="0">
                <a:pos x="30" y="60"/>
              </a:cxn>
              <a:cxn ang="0">
                <a:pos x="26" y="56"/>
              </a:cxn>
              <a:cxn ang="0">
                <a:pos x="22" y="52"/>
              </a:cxn>
              <a:cxn ang="0">
                <a:pos x="16" y="62"/>
              </a:cxn>
              <a:cxn ang="0">
                <a:pos x="10" y="60"/>
              </a:cxn>
              <a:cxn ang="0">
                <a:pos x="8" y="62"/>
              </a:cxn>
              <a:cxn ang="0">
                <a:pos x="2" y="62"/>
              </a:cxn>
              <a:cxn ang="0">
                <a:pos x="54" y="38"/>
              </a:cxn>
              <a:cxn ang="0">
                <a:pos x="56" y="38"/>
              </a:cxn>
              <a:cxn ang="0">
                <a:pos x="56" y="38"/>
              </a:cxn>
              <a:cxn ang="0">
                <a:pos x="56" y="40"/>
              </a:cxn>
              <a:cxn ang="0">
                <a:pos x="52" y="40"/>
              </a:cxn>
              <a:cxn ang="0">
                <a:pos x="54" y="38"/>
              </a:cxn>
              <a:cxn ang="0">
                <a:pos x="50" y="38"/>
              </a:cxn>
              <a:cxn ang="0">
                <a:pos x="52" y="36"/>
              </a:cxn>
            </a:cxnLst>
            <a:rect l="0" t="0" r="r" b="b"/>
            <a:pathLst>
              <a:path w="100" h="94">
                <a:moveTo>
                  <a:pt x="2" y="62"/>
                </a:moveTo>
                <a:lnTo>
                  <a:pt x="2" y="62"/>
                </a:lnTo>
                <a:lnTo>
                  <a:pt x="2" y="58"/>
                </a:lnTo>
                <a:lnTo>
                  <a:pt x="0" y="48"/>
                </a:lnTo>
                <a:lnTo>
                  <a:pt x="0" y="48"/>
                </a:lnTo>
                <a:lnTo>
                  <a:pt x="2" y="46"/>
                </a:lnTo>
                <a:lnTo>
                  <a:pt x="2" y="46"/>
                </a:lnTo>
                <a:lnTo>
                  <a:pt x="2" y="44"/>
                </a:lnTo>
                <a:lnTo>
                  <a:pt x="2" y="42"/>
                </a:lnTo>
                <a:lnTo>
                  <a:pt x="4" y="42"/>
                </a:lnTo>
                <a:lnTo>
                  <a:pt x="4" y="38"/>
                </a:lnTo>
                <a:lnTo>
                  <a:pt x="4" y="38"/>
                </a:lnTo>
                <a:lnTo>
                  <a:pt x="4" y="36"/>
                </a:lnTo>
                <a:lnTo>
                  <a:pt x="6" y="34"/>
                </a:lnTo>
                <a:lnTo>
                  <a:pt x="6" y="30"/>
                </a:lnTo>
                <a:lnTo>
                  <a:pt x="6" y="30"/>
                </a:lnTo>
                <a:lnTo>
                  <a:pt x="8" y="28"/>
                </a:lnTo>
                <a:lnTo>
                  <a:pt x="8" y="28"/>
                </a:lnTo>
                <a:lnTo>
                  <a:pt x="8" y="26"/>
                </a:lnTo>
                <a:lnTo>
                  <a:pt x="6" y="26"/>
                </a:lnTo>
                <a:lnTo>
                  <a:pt x="6" y="26"/>
                </a:lnTo>
                <a:lnTo>
                  <a:pt x="6" y="24"/>
                </a:lnTo>
                <a:lnTo>
                  <a:pt x="6" y="24"/>
                </a:lnTo>
                <a:lnTo>
                  <a:pt x="6" y="22"/>
                </a:lnTo>
                <a:lnTo>
                  <a:pt x="6" y="22"/>
                </a:lnTo>
                <a:lnTo>
                  <a:pt x="8" y="22"/>
                </a:lnTo>
                <a:lnTo>
                  <a:pt x="8" y="22"/>
                </a:lnTo>
                <a:lnTo>
                  <a:pt x="8" y="20"/>
                </a:lnTo>
                <a:lnTo>
                  <a:pt x="8" y="16"/>
                </a:lnTo>
                <a:lnTo>
                  <a:pt x="8" y="16"/>
                </a:lnTo>
                <a:lnTo>
                  <a:pt x="8" y="16"/>
                </a:lnTo>
                <a:lnTo>
                  <a:pt x="8" y="16"/>
                </a:lnTo>
                <a:lnTo>
                  <a:pt x="10" y="16"/>
                </a:lnTo>
                <a:lnTo>
                  <a:pt x="12" y="16"/>
                </a:lnTo>
                <a:lnTo>
                  <a:pt x="12" y="16"/>
                </a:lnTo>
                <a:lnTo>
                  <a:pt x="14" y="16"/>
                </a:lnTo>
                <a:lnTo>
                  <a:pt x="14" y="14"/>
                </a:lnTo>
                <a:lnTo>
                  <a:pt x="14" y="14"/>
                </a:lnTo>
                <a:lnTo>
                  <a:pt x="14" y="12"/>
                </a:lnTo>
                <a:lnTo>
                  <a:pt x="14" y="12"/>
                </a:lnTo>
                <a:lnTo>
                  <a:pt x="14" y="12"/>
                </a:lnTo>
                <a:lnTo>
                  <a:pt x="16" y="10"/>
                </a:lnTo>
                <a:lnTo>
                  <a:pt x="16" y="10"/>
                </a:lnTo>
                <a:lnTo>
                  <a:pt x="18" y="10"/>
                </a:lnTo>
                <a:lnTo>
                  <a:pt x="20" y="10"/>
                </a:lnTo>
                <a:lnTo>
                  <a:pt x="20" y="8"/>
                </a:lnTo>
                <a:lnTo>
                  <a:pt x="20" y="8"/>
                </a:lnTo>
                <a:lnTo>
                  <a:pt x="22" y="8"/>
                </a:lnTo>
                <a:lnTo>
                  <a:pt x="22" y="8"/>
                </a:lnTo>
                <a:lnTo>
                  <a:pt x="22" y="8"/>
                </a:lnTo>
                <a:lnTo>
                  <a:pt x="24" y="8"/>
                </a:lnTo>
                <a:lnTo>
                  <a:pt x="26" y="8"/>
                </a:lnTo>
                <a:lnTo>
                  <a:pt x="26" y="6"/>
                </a:lnTo>
                <a:lnTo>
                  <a:pt x="28" y="2"/>
                </a:lnTo>
                <a:lnTo>
                  <a:pt x="28" y="2"/>
                </a:lnTo>
                <a:lnTo>
                  <a:pt x="28" y="2"/>
                </a:lnTo>
                <a:lnTo>
                  <a:pt x="30" y="0"/>
                </a:lnTo>
                <a:lnTo>
                  <a:pt x="30" y="0"/>
                </a:lnTo>
                <a:lnTo>
                  <a:pt x="30" y="2"/>
                </a:lnTo>
                <a:lnTo>
                  <a:pt x="32" y="4"/>
                </a:lnTo>
                <a:lnTo>
                  <a:pt x="32" y="4"/>
                </a:lnTo>
                <a:lnTo>
                  <a:pt x="32" y="6"/>
                </a:lnTo>
                <a:lnTo>
                  <a:pt x="34" y="10"/>
                </a:lnTo>
                <a:lnTo>
                  <a:pt x="36" y="10"/>
                </a:lnTo>
                <a:lnTo>
                  <a:pt x="36" y="14"/>
                </a:lnTo>
                <a:lnTo>
                  <a:pt x="36" y="16"/>
                </a:lnTo>
                <a:lnTo>
                  <a:pt x="38" y="18"/>
                </a:lnTo>
                <a:lnTo>
                  <a:pt x="38" y="20"/>
                </a:lnTo>
                <a:lnTo>
                  <a:pt x="38" y="20"/>
                </a:lnTo>
                <a:lnTo>
                  <a:pt x="38" y="22"/>
                </a:lnTo>
                <a:lnTo>
                  <a:pt x="38" y="22"/>
                </a:lnTo>
                <a:lnTo>
                  <a:pt x="40" y="24"/>
                </a:lnTo>
                <a:lnTo>
                  <a:pt x="40" y="24"/>
                </a:lnTo>
                <a:lnTo>
                  <a:pt x="40" y="26"/>
                </a:lnTo>
                <a:lnTo>
                  <a:pt x="40" y="26"/>
                </a:lnTo>
                <a:lnTo>
                  <a:pt x="40" y="26"/>
                </a:lnTo>
                <a:lnTo>
                  <a:pt x="40" y="26"/>
                </a:lnTo>
                <a:lnTo>
                  <a:pt x="40" y="28"/>
                </a:lnTo>
                <a:lnTo>
                  <a:pt x="40" y="28"/>
                </a:lnTo>
                <a:lnTo>
                  <a:pt x="40" y="30"/>
                </a:lnTo>
                <a:lnTo>
                  <a:pt x="40" y="30"/>
                </a:lnTo>
                <a:lnTo>
                  <a:pt x="40" y="32"/>
                </a:lnTo>
                <a:lnTo>
                  <a:pt x="42" y="34"/>
                </a:lnTo>
                <a:lnTo>
                  <a:pt x="42" y="34"/>
                </a:lnTo>
                <a:lnTo>
                  <a:pt x="42" y="36"/>
                </a:lnTo>
                <a:lnTo>
                  <a:pt x="44" y="38"/>
                </a:lnTo>
                <a:lnTo>
                  <a:pt x="44" y="40"/>
                </a:lnTo>
                <a:lnTo>
                  <a:pt x="44" y="40"/>
                </a:lnTo>
                <a:lnTo>
                  <a:pt x="44" y="42"/>
                </a:lnTo>
                <a:lnTo>
                  <a:pt x="44" y="42"/>
                </a:lnTo>
                <a:lnTo>
                  <a:pt x="44" y="42"/>
                </a:lnTo>
                <a:lnTo>
                  <a:pt x="46" y="40"/>
                </a:lnTo>
                <a:lnTo>
                  <a:pt x="46" y="40"/>
                </a:lnTo>
                <a:lnTo>
                  <a:pt x="46" y="42"/>
                </a:lnTo>
                <a:lnTo>
                  <a:pt x="46" y="42"/>
                </a:lnTo>
                <a:lnTo>
                  <a:pt x="48" y="44"/>
                </a:lnTo>
                <a:lnTo>
                  <a:pt x="48" y="46"/>
                </a:lnTo>
                <a:lnTo>
                  <a:pt x="48" y="46"/>
                </a:lnTo>
                <a:lnTo>
                  <a:pt x="48" y="46"/>
                </a:lnTo>
                <a:lnTo>
                  <a:pt x="48" y="48"/>
                </a:lnTo>
                <a:lnTo>
                  <a:pt x="48" y="48"/>
                </a:lnTo>
                <a:lnTo>
                  <a:pt x="50" y="48"/>
                </a:lnTo>
                <a:lnTo>
                  <a:pt x="50" y="48"/>
                </a:lnTo>
                <a:lnTo>
                  <a:pt x="50" y="48"/>
                </a:lnTo>
                <a:lnTo>
                  <a:pt x="50" y="46"/>
                </a:lnTo>
                <a:lnTo>
                  <a:pt x="50" y="46"/>
                </a:lnTo>
                <a:lnTo>
                  <a:pt x="50" y="46"/>
                </a:lnTo>
                <a:lnTo>
                  <a:pt x="50" y="46"/>
                </a:lnTo>
                <a:lnTo>
                  <a:pt x="48" y="44"/>
                </a:lnTo>
                <a:lnTo>
                  <a:pt x="50" y="42"/>
                </a:lnTo>
                <a:lnTo>
                  <a:pt x="50" y="42"/>
                </a:lnTo>
                <a:lnTo>
                  <a:pt x="50" y="42"/>
                </a:lnTo>
                <a:lnTo>
                  <a:pt x="52" y="44"/>
                </a:lnTo>
                <a:lnTo>
                  <a:pt x="52" y="46"/>
                </a:lnTo>
                <a:lnTo>
                  <a:pt x="52" y="46"/>
                </a:lnTo>
                <a:lnTo>
                  <a:pt x="52" y="46"/>
                </a:lnTo>
                <a:lnTo>
                  <a:pt x="54" y="48"/>
                </a:lnTo>
                <a:lnTo>
                  <a:pt x="54" y="50"/>
                </a:lnTo>
                <a:lnTo>
                  <a:pt x="54" y="50"/>
                </a:lnTo>
                <a:lnTo>
                  <a:pt x="56" y="50"/>
                </a:lnTo>
                <a:lnTo>
                  <a:pt x="56" y="52"/>
                </a:lnTo>
                <a:lnTo>
                  <a:pt x="58" y="50"/>
                </a:lnTo>
                <a:lnTo>
                  <a:pt x="58" y="50"/>
                </a:lnTo>
                <a:lnTo>
                  <a:pt x="58" y="50"/>
                </a:lnTo>
                <a:lnTo>
                  <a:pt x="60" y="50"/>
                </a:lnTo>
                <a:lnTo>
                  <a:pt x="62" y="50"/>
                </a:lnTo>
                <a:lnTo>
                  <a:pt x="62" y="52"/>
                </a:lnTo>
                <a:lnTo>
                  <a:pt x="64" y="52"/>
                </a:lnTo>
                <a:lnTo>
                  <a:pt x="64" y="54"/>
                </a:lnTo>
                <a:lnTo>
                  <a:pt x="64" y="54"/>
                </a:lnTo>
                <a:lnTo>
                  <a:pt x="66" y="54"/>
                </a:lnTo>
                <a:lnTo>
                  <a:pt x="66" y="54"/>
                </a:lnTo>
                <a:lnTo>
                  <a:pt x="70" y="56"/>
                </a:lnTo>
                <a:lnTo>
                  <a:pt x="72" y="58"/>
                </a:lnTo>
                <a:lnTo>
                  <a:pt x="74" y="60"/>
                </a:lnTo>
                <a:lnTo>
                  <a:pt x="74" y="62"/>
                </a:lnTo>
                <a:lnTo>
                  <a:pt x="76" y="64"/>
                </a:lnTo>
                <a:lnTo>
                  <a:pt x="76" y="66"/>
                </a:lnTo>
                <a:lnTo>
                  <a:pt x="78" y="66"/>
                </a:lnTo>
                <a:lnTo>
                  <a:pt x="78" y="68"/>
                </a:lnTo>
                <a:lnTo>
                  <a:pt x="78" y="68"/>
                </a:lnTo>
                <a:lnTo>
                  <a:pt x="78" y="68"/>
                </a:lnTo>
                <a:lnTo>
                  <a:pt x="80" y="68"/>
                </a:lnTo>
                <a:lnTo>
                  <a:pt x="82" y="68"/>
                </a:lnTo>
                <a:lnTo>
                  <a:pt x="82" y="68"/>
                </a:lnTo>
                <a:lnTo>
                  <a:pt x="82" y="70"/>
                </a:lnTo>
                <a:lnTo>
                  <a:pt x="84" y="70"/>
                </a:lnTo>
                <a:lnTo>
                  <a:pt x="84" y="72"/>
                </a:lnTo>
                <a:lnTo>
                  <a:pt x="84" y="72"/>
                </a:lnTo>
                <a:lnTo>
                  <a:pt x="86" y="74"/>
                </a:lnTo>
                <a:lnTo>
                  <a:pt x="86" y="74"/>
                </a:lnTo>
                <a:lnTo>
                  <a:pt x="86" y="72"/>
                </a:lnTo>
                <a:lnTo>
                  <a:pt x="86" y="72"/>
                </a:lnTo>
                <a:lnTo>
                  <a:pt x="86" y="72"/>
                </a:lnTo>
                <a:lnTo>
                  <a:pt x="86" y="72"/>
                </a:lnTo>
                <a:lnTo>
                  <a:pt x="86" y="72"/>
                </a:lnTo>
                <a:lnTo>
                  <a:pt x="86" y="74"/>
                </a:lnTo>
                <a:lnTo>
                  <a:pt x="86" y="74"/>
                </a:lnTo>
                <a:lnTo>
                  <a:pt x="88" y="76"/>
                </a:lnTo>
                <a:lnTo>
                  <a:pt x="88" y="76"/>
                </a:lnTo>
                <a:lnTo>
                  <a:pt x="88" y="78"/>
                </a:lnTo>
                <a:lnTo>
                  <a:pt x="88" y="80"/>
                </a:lnTo>
                <a:lnTo>
                  <a:pt x="90" y="80"/>
                </a:lnTo>
                <a:lnTo>
                  <a:pt x="90" y="80"/>
                </a:lnTo>
                <a:lnTo>
                  <a:pt x="92" y="80"/>
                </a:lnTo>
                <a:lnTo>
                  <a:pt x="94" y="82"/>
                </a:lnTo>
                <a:lnTo>
                  <a:pt x="94" y="82"/>
                </a:lnTo>
                <a:lnTo>
                  <a:pt x="94" y="84"/>
                </a:lnTo>
                <a:lnTo>
                  <a:pt x="94" y="84"/>
                </a:lnTo>
                <a:lnTo>
                  <a:pt x="94" y="86"/>
                </a:lnTo>
                <a:lnTo>
                  <a:pt x="96" y="86"/>
                </a:lnTo>
                <a:lnTo>
                  <a:pt x="96" y="86"/>
                </a:lnTo>
                <a:lnTo>
                  <a:pt x="98" y="86"/>
                </a:lnTo>
                <a:lnTo>
                  <a:pt x="98" y="86"/>
                </a:lnTo>
                <a:lnTo>
                  <a:pt x="98" y="86"/>
                </a:lnTo>
                <a:lnTo>
                  <a:pt x="98" y="86"/>
                </a:lnTo>
                <a:lnTo>
                  <a:pt x="100" y="86"/>
                </a:lnTo>
                <a:lnTo>
                  <a:pt x="100" y="88"/>
                </a:lnTo>
                <a:lnTo>
                  <a:pt x="100" y="88"/>
                </a:lnTo>
                <a:lnTo>
                  <a:pt x="96" y="90"/>
                </a:lnTo>
                <a:lnTo>
                  <a:pt x="96" y="92"/>
                </a:lnTo>
                <a:lnTo>
                  <a:pt x="96" y="92"/>
                </a:lnTo>
                <a:lnTo>
                  <a:pt x="96" y="92"/>
                </a:lnTo>
                <a:lnTo>
                  <a:pt x="94" y="94"/>
                </a:lnTo>
                <a:lnTo>
                  <a:pt x="94" y="94"/>
                </a:lnTo>
                <a:lnTo>
                  <a:pt x="92" y="94"/>
                </a:lnTo>
                <a:lnTo>
                  <a:pt x="92" y="92"/>
                </a:lnTo>
                <a:lnTo>
                  <a:pt x="92" y="92"/>
                </a:lnTo>
                <a:lnTo>
                  <a:pt x="92" y="92"/>
                </a:lnTo>
                <a:lnTo>
                  <a:pt x="90" y="92"/>
                </a:lnTo>
                <a:lnTo>
                  <a:pt x="90" y="92"/>
                </a:lnTo>
                <a:lnTo>
                  <a:pt x="90" y="90"/>
                </a:lnTo>
                <a:lnTo>
                  <a:pt x="90" y="92"/>
                </a:lnTo>
                <a:lnTo>
                  <a:pt x="88" y="92"/>
                </a:lnTo>
                <a:lnTo>
                  <a:pt x="88" y="90"/>
                </a:lnTo>
                <a:lnTo>
                  <a:pt x="88" y="90"/>
                </a:lnTo>
                <a:lnTo>
                  <a:pt x="88" y="90"/>
                </a:lnTo>
                <a:lnTo>
                  <a:pt x="88" y="90"/>
                </a:lnTo>
                <a:lnTo>
                  <a:pt x="88" y="88"/>
                </a:lnTo>
                <a:lnTo>
                  <a:pt x="86" y="88"/>
                </a:lnTo>
                <a:lnTo>
                  <a:pt x="86" y="88"/>
                </a:lnTo>
                <a:lnTo>
                  <a:pt x="86" y="86"/>
                </a:lnTo>
                <a:lnTo>
                  <a:pt x="84" y="86"/>
                </a:lnTo>
                <a:lnTo>
                  <a:pt x="84" y="86"/>
                </a:lnTo>
                <a:lnTo>
                  <a:pt x="84" y="86"/>
                </a:lnTo>
                <a:lnTo>
                  <a:pt x="84" y="86"/>
                </a:lnTo>
                <a:lnTo>
                  <a:pt x="84" y="86"/>
                </a:lnTo>
                <a:lnTo>
                  <a:pt x="84" y="86"/>
                </a:lnTo>
                <a:lnTo>
                  <a:pt x="82" y="86"/>
                </a:lnTo>
                <a:lnTo>
                  <a:pt x="82" y="86"/>
                </a:lnTo>
                <a:lnTo>
                  <a:pt x="82" y="84"/>
                </a:lnTo>
                <a:lnTo>
                  <a:pt x="82" y="84"/>
                </a:lnTo>
                <a:lnTo>
                  <a:pt x="80" y="82"/>
                </a:lnTo>
                <a:lnTo>
                  <a:pt x="80" y="82"/>
                </a:lnTo>
                <a:lnTo>
                  <a:pt x="80" y="80"/>
                </a:lnTo>
                <a:lnTo>
                  <a:pt x="80" y="80"/>
                </a:lnTo>
                <a:lnTo>
                  <a:pt x="80" y="80"/>
                </a:lnTo>
                <a:lnTo>
                  <a:pt x="80" y="80"/>
                </a:lnTo>
                <a:lnTo>
                  <a:pt x="78" y="78"/>
                </a:lnTo>
                <a:lnTo>
                  <a:pt x="76" y="78"/>
                </a:lnTo>
                <a:lnTo>
                  <a:pt x="76" y="76"/>
                </a:lnTo>
                <a:lnTo>
                  <a:pt x="76" y="76"/>
                </a:lnTo>
                <a:lnTo>
                  <a:pt x="76" y="76"/>
                </a:lnTo>
                <a:lnTo>
                  <a:pt x="74" y="76"/>
                </a:lnTo>
                <a:lnTo>
                  <a:pt x="72" y="74"/>
                </a:lnTo>
                <a:lnTo>
                  <a:pt x="72" y="72"/>
                </a:lnTo>
                <a:lnTo>
                  <a:pt x="70" y="72"/>
                </a:lnTo>
                <a:lnTo>
                  <a:pt x="70" y="70"/>
                </a:lnTo>
                <a:lnTo>
                  <a:pt x="70" y="70"/>
                </a:lnTo>
                <a:lnTo>
                  <a:pt x="70" y="70"/>
                </a:lnTo>
                <a:lnTo>
                  <a:pt x="68" y="68"/>
                </a:lnTo>
                <a:lnTo>
                  <a:pt x="68" y="68"/>
                </a:lnTo>
                <a:lnTo>
                  <a:pt x="68" y="68"/>
                </a:lnTo>
                <a:lnTo>
                  <a:pt x="66" y="66"/>
                </a:lnTo>
                <a:lnTo>
                  <a:pt x="66" y="66"/>
                </a:lnTo>
                <a:lnTo>
                  <a:pt x="64" y="64"/>
                </a:lnTo>
                <a:lnTo>
                  <a:pt x="64" y="64"/>
                </a:lnTo>
                <a:lnTo>
                  <a:pt x="64" y="64"/>
                </a:lnTo>
                <a:lnTo>
                  <a:pt x="64" y="64"/>
                </a:lnTo>
                <a:lnTo>
                  <a:pt x="62" y="64"/>
                </a:lnTo>
                <a:lnTo>
                  <a:pt x="62" y="64"/>
                </a:lnTo>
                <a:lnTo>
                  <a:pt x="62" y="64"/>
                </a:lnTo>
                <a:lnTo>
                  <a:pt x="62" y="62"/>
                </a:lnTo>
                <a:lnTo>
                  <a:pt x="60" y="62"/>
                </a:lnTo>
                <a:lnTo>
                  <a:pt x="60" y="62"/>
                </a:lnTo>
                <a:lnTo>
                  <a:pt x="58" y="62"/>
                </a:lnTo>
                <a:lnTo>
                  <a:pt x="58" y="60"/>
                </a:lnTo>
                <a:lnTo>
                  <a:pt x="58" y="60"/>
                </a:lnTo>
                <a:lnTo>
                  <a:pt x="58" y="60"/>
                </a:lnTo>
                <a:lnTo>
                  <a:pt x="56" y="60"/>
                </a:lnTo>
                <a:lnTo>
                  <a:pt x="56" y="60"/>
                </a:lnTo>
                <a:lnTo>
                  <a:pt x="56" y="58"/>
                </a:lnTo>
                <a:lnTo>
                  <a:pt x="56" y="58"/>
                </a:lnTo>
                <a:lnTo>
                  <a:pt x="54" y="58"/>
                </a:lnTo>
                <a:lnTo>
                  <a:pt x="54" y="58"/>
                </a:lnTo>
                <a:lnTo>
                  <a:pt x="52" y="60"/>
                </a:lnTo>
                <a:lnTo>
                  <a:pt x="52" y="60"/>
                </a:lnTo>
                <a:lnTo>
                  <a:pt x="52" y="60"/>
                </a:lnTo>
                <a:lnTo>
                  <a:pt x="50" y="58"/>
                </a:lnTo>
                <a:lnTo>
                  <a:pt x="50" y="58"/>
                </a:lnTo>
                <a:lnTo>
                  <a:pt x="50" y="58"/>
                </a:lnTo>
                <a:lnTo>
                  <a:pt x="48" y="58"/>
                </a:lnTo>
                <a:lnTo>
                  <a:pt x="48" y="58"/>
                </a:lnTo>
                <a:lnTo>
                  <a:pt x="48" y="58"/>
                </a:lnTo>
                <a:lnTo>
                  <a:pt x="46" y="58"/>
                </a:lnTo>
                <a:lnTo>
                  <a:pt x="46" y="58"/>
                </a:lnTo>
                <a:lnTo>
                  <a:pt x="44" y="58"/>
                </a:lnTo>
                <a:lnTo>
                  <a:pt x="42" y="58"/>
                </a:lnTo>
                <a:lnTo>
                  <a:pt x="42" y="58"/>
                </a:lnTo>
                <a:lnTo>
                  <a:pt x="42" y="58"/>
                </a:lnTo>
                <a:lnTo>
                  <a:pt x="40" y="58"/>
                </a:lnTo>
                <a:lnTo>
                  <a:pt x="40" y="56"/>
                </a:lnTo>
                <a:lnTo>
                  <a:pt x="40" y="56"/>
                </a:lnTo>
                <a:lnTo>
                  <a:pt x="40" y="56"/>
                </a:lnTo>
                <a:lnTo>
                  <a:pt x="40" y="56"/>
                </a:lnTo>
                <a:lnTo>
                  <a:pt x="38" y="56"/>
                </a:lnTo>
                <a:lnTo>
                  <a:pt x="38" y="56"/>
                </a:lnTo>
                <a:lnTo>
                  <a:pt x="38" y="58"/>
                </a:lnTo>
                <a:lnTo>
                  <a:pt x="36" y="58"/>
                </a:lnTo>
                <a:lnTo>
                  <a:pt x="36" y="58"/>
                </a:lnTo>
                <a:lnTo>
                  <a:pt x="32" y="60"/>
                </a:lnTo>
                <a:lnTo>
                  <a:pt x="30" y="60"/>
                </a:lnTo>
                <a:lnTo>
                  <a:pt x="28" y="58"/>
                </a:lnTo>
                <a:lnTo>
                  <a:pt x="28" y="56"/>
                </a:lnTo>
                <a:lnTo>
                  <a:pt x="28" y="56"/>
                </a:lnTo>
                <a:lnTo>
                  <a:pt x="28" y="56"/>
                </a:lnTo>
                <a:lnTo>
                  <a:pt x="26" y="54"/>
                </a:lnTo>
                <a:lnTo>
                  <a:pt x="26" y="56"/>
                </a:lnTo>
                <a:lnTo>
                  <a:pt x="24" y="54"/>
                </a:lnTo>
                <a:lnTo>
                  <a:pt x="24" y="54"/>
                </a:lnTo>
                <a:lnTo>
                  <a:pt x="24" y="54"/>
                </a:lnTo>
                <a:lnTo>
                  <a:pt x="24" y="54"/>
                </a:lnTo>
                <a:lnTo>
                  <a:pt x="22" y="52"/>
                </a:lnTo>
                <a:lnTo>
                  <a:pt x="22" y="52"/>
                </a:lnTo>
                <a:lnTo>
                  <a:pt x="22" y="52"/>
                </a:lnTo>
                <a:lnTo>
                  <a:pt x="22" y="54"/>
                </a:lnTo>
                <a:lnTo>
                  <a:pt x="20" y="60"/>
                </a:lnTo>
                <a:lnTo>
                  <a:pt x="18" y="64"/>
                </a:lnTo>
                <a:lnTo>
                  <a:pt x="18" y="64"/>
                </a:lnTo>
                <a:lnTo>
                  <a:pt x="16" y="62"/>
                </a:lnTo>
                <a:lnTo>
                  <a:pt x="16" y="60"/>
                </a:lnTo>
                <a:lnTo>
                  <a:pt x="14" y="60"/>
                </a:lnTo>
                <a:lnTo>
                  <a:pt x="14" y="58"/>
                </a:lnTo>
                <a:lnTo>
                  <a:pt x="12" y="58"/>
                </a:lnTo>
                <a:lnTo>
                  <a:pt x="12" y="60"/>
                </a:lnTo>
                <a:lnTo>
                  <a:pt x="10" y="60"/>
                </a:lnTo>
                <a:lnTo>
                  <a:pt x="10" y="60"/>
                </a:lnTo>
                <a:lnTo>
                  <a:pt x="10" y="60"/>
                </a:lnTo>
                <a:lnTo>
                  <a:pt x="10" y="62"/>
                </a:lnTo>
                <a:lnTo>
                  <a:pt x="10" y="62"/>
                </a:lnTo>
                <a:lnTo>
                  <a:pt x="10" y="62"/>
                </a:lnTo>
                <a:lnTo>
                  <a:pt x="8" y="62"/>
                </a:lnTo>
                <a:lnTo>
                  <a:pt x="8" y="62"/>
                </a:lnTo>
                <a:lnTo>
                  <a:pt x="6" y="62"/>
                </a:lnTo>
                <a:lnTo>
                  <a:pt x="6" y="62"/>
                </a:lnTo>
                <a:lnTo>
                  <a:pt x="4" y="62"/>
                </a:lnTo>
                <a:lnTo>
                  <a:pt x="2" y="62"/>
                </a:lnTo>
                <a:lnTo>
                  <a:pt x="2" y="62"/>
                </a:lnTo>
                <a:close/>
                <a:moveTo>
                  <a:pt x="54" y="38"/>
                </a:moveTo>
                <a:lnTo>
                  <a:pt x="54" y="38"/>
                </a:lnTo>
                <a:lnTo>
                  <a:pt x="54" y="38"/>
                </a:lnTo>
                <a:lnTo>
                  <a:pt x="54" y="38"/>
                </a:lnTo>
                <a:lnTo>
                  <a:pt x="54" y="38"/>
                </a:lnTo>
                <a:lnTo>
                  <a:pt x="54" y="38"/>
                </a:lnTo>
                <a:lnTo>
                  <a:pt x="54" y="40"/>
                </a:lnTo>
                <a:lnTo>
                  <a:pt x="56" y="40"/>
                </a:lnTo>
                <a:lnTo>
                  <a:pt x="56" y="38"/>
                </a:lnTo>
                <a:lnTo>
                  <a:pt x="56" y="38"/>
                </a:lnTo>
                <a:lnTo>
                  <a:pt x="56" y="38"/>
                </a:lnTo>
                <a:lnTo>
                  <a:pt x="56" y="38"/>
                </a:lnTo>
                <a:lnTo>
                  <a:pt x="56" y="38"/>
                </a:lnTo>
                <a:lnTo>
                  <a:pt x="56" y="38"/>
                </a:lnTo>
                <a:lnTo>
                  <a:pt x="56" y="38"/>
                </a:lnTo>
                <a:lnTo>
                  <a:pt x="56" y="38"/>
                </a:lnTo>
                <a:lnTo>
                  <a:pt x="56" y="38"/>
                </a:lnTo>
                <a:lnTo>
                  <a:pt x="56" y="38"/>
                </a:lnTo>
                <a:lnTo>
                  <a:pt x="58" y="40"/>
                </a:lnTo>
                <a:lnTo>
                  <a:pt x="58" y="40"/>
                </a:lnTo>
                <a:lnTo>
                  <a:pt x="58" y="40"/>
                </a:lnTo>
                <a:lnTo>
                  <a:pt x="58" y="40"/>
                </a:lnTo>
                <a:lnTo>
                  <a:pt x="56" y="40"/>
                </a:lnTo>
                <a:lnTo>
                  <a:pt x="56" y="40"/>
                </a:lnTo>
                <a:lnTo>
                  <a:pt x="54" y="40"/>
                </a:lnTo>
                <a:lnTo>
                  <a:pt x="54" y="40"/>
                </a:lnTo>
                <a:lnTo>
                  <a:pt x="54" y="40"/>
                </a:lnTo>
                <a:lnTo>
                  <a:pt x="52" y="40"/>
                </a:lnTo>
                <a:lnTo>
                  <a:pt x="52" y="40"/>
                </a:lnTo>
                <a:lnTo>
                  <a:pt x="52" y="40"/>
                </a:lnTo>
                <a:lnTo>
                  <a:pt x="52" y="38"/>
                </a:lnTo>
                <a:lnTo>
                  <a:pt x="52" y="38"/>
                </a:lnTo>
                <a:lnTo>
                  <a:pt x="52" y="40"/>
                </a:lnTo>
                <a:lnTo>
                  <a:pt x="52" y="40"/>
                </a:lnTo>
                <a:lnTo>
                  <a:pt x="52" y="40"/>
                </a:lnTo>
                <a:lnTo>
                  <a:pt x="54" y="38"/>
                </a:lnTo>
                <a:lnTo>
                  <a:pt x="52" y="38"/>
                </a:lnTo>
                <a:lnTo>
                  <a:pt x="52" y="38"/>
                </a:lnTo>
                <a:lnTo>
                  <a:pt x="52" y="38"/>
                </a:lnTo>
                <a:lnTo>
                  <a:pt x="52" y="38"/>
                </a:lnTo>
                <a:lnTo>
                  <a:pt x="52" y="38"/>
                </a:lnTo>
                <a:lnTo>
                  <a:pt x="50" y="38"/>
                </a:lnTo>
                <a:lnTo>
                  <a:pt x="50" y="38"/>
                </a:lnTo>
                <a:lnTo>
                  <a:pt x="50" y="36"/>
                </a:lnTo>
                <a:lnTo>
                  <a:pt x="52" y="36"/>
                </a:lnTo>
                <a:lnTo>
                  <a:pt x="52" y="36"/>
                </a:lnTo>
                <a:lnTo>
                  <a:pt x="52" y="36"/>
                </a:lnTo>
                <a:lnTo>
                  <a:pt x="52" y="36"/>
                </a:lnTo>
                <a:lnTo>
                  <a:pt x="52" y="36"/>
                </a:lnTo>
                <a:lnTo>
                  <a:pt x="52" y="36"/>
                </a:lnTo>
                <a:lnTo>
                  <a:pt x="54" y="36"/>
                </a:lnTo>
                <a:lnTo>
                  <a:pt x="54" y="36"/>
                </a:lnTo>
                <a:lnTo>
                  <a:pt x="54" y="3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7" name="Freeform 203"/>
          <p:cNvSpPr>
            <a:spLocks/>
          </p:cNvSpPr>
          <p:nvPr/>
        </p:nvSpPr>
        <p:spPr bwMode="auto">
          <a:xfrm>
            <a:off x="5118100" y="2798763"/>
            <a:ext cx="288925" cy="254000"/>
          </a:xfrm>
          <a:custGeom>
            <a:avLst/>
            <a:gdLst/>
            <a:ahLst/>
            <a:cxnLst>
              <a:cxn ang="0">
                <a:pos x="140" y="26"/>
              </a:cxn>
              <a:cxn ang="0">
                <a:pos x="142" y="38"/>
              </a:cxn>
              <a:cxn ang="0">
                <a:pos x="138" y="52"/>
              </a:cxn>
              <a:cxn ang="0">
                <a:pos x="138" y="62"/>
              </a:cxn>
              <a:cxn ang="0">
                <a:pos x="130" y="60"/>
              </a:cxn>
              <a:cxn ang="0">
                <a:pos x="122" y="50"/>
              </a:cxn>
              <a:cxn ang="0">
                <a:pos x="114" y="36"/>
              </a:cxn>
              <a:cxn ang="0">
                <a:pos x="110" y="26"/>
              </a:cxn>
              <a:cxn ang="0">
                <a:pos x="108" y="34"/>
              </a:cxn>
              <a:cxn ang="0">
                <a:pos x="114" y="46"/>
              </a:cxn>
              <a:cxn ang="0">
                <a:pos x="118" y="52"/>
              </a:cxn>
              <a:cxn ang="0">
                <a:pos x="126" y="60"/>
              </a:cxn>
              <a:cxn ang="0">
                <a:pos x="126" y="66"/>
              </a:cxn>
              <a:cxn ang="0">
                <a:pos x="132" y="72"/>
              </a:cxn>
              <a:cxn ang="0">
                <a:pos x="134" y="82"/>
              </a:cxn>
              <a:cxn ang="0">
                <a:pos x="142" y="96"/>
              </a:cxn>
              <a:cxn ang="0">
                <a:pos x="150" y="108"/>
              </a:cxn>
              <a:cxn ang="0">
                <a:pos x="156" y="120"/>
              </a:cxn>
              <a:cxn ang="0">
                <a:pos x="164" y="126"/>
              </a:cxn>
              <a:cxn ang="0">
                <a:pos x="160" y="130"/>
              </a:cxn>
              <a:cxn ang="0">
                <a:pos x="162" y="140"/>
              </a:cxn>
              <a:cxn ang="0">
                <a:pos x="166" y="148"/>
              </a:cxn>
              <a:cxn ang="0">
                <a:pos x="176" y="154"/>
              </a:cxn>
              <a:cxn ang="0">
                <a:pos x="180" y="160"/>
              </a:cxn>
              <a:cxn ang="0">
                <a:pos x="160" y="160"/>
              </a:cxn>
              <a:cxn ang="0">
                <a:pos x="142" y="160"/>
              </a:cxn>
              <a:cxn ang="0">
                <a:pos x="128" y="160"/>
              </a:cxn>
              <a:cxn ang="0">
                <a:pos x="104" y="160"/>
              </a:cxn>
              <a:cxn ang="0">
                <a:pos x="102" y="158"/>
              </a:cxn>
              <a:cxn ang="0">
                <a:pos x="88" y="160"/>
              </a:cxn>
              <a:cxn ang="0">
                <a:pos x="70" y="160"/>
              </a:cxn>
              <a:cxn ang="0">
                <a:pos x="44" y="160"/>
              </a:cxn>
              <a:cxn ang="0">
                <a:pos x="22" y="160"/>
              </a:cxn>
              <a:cxn ang="0">
                <a:pos x="8" y="114"/>
              </a:cxn>
              <a:cxn ang="0">
                <a:pos x="6" y="70"/>
              </a:cxn>
              <a:cxn ang="0">
                <a:pos x="2" y="36"/>
              </a:cxn>
              <a:cxn ang="0">
                <a:pos x="0" y="26"/>
              </a:cxn>
              <a:cxn ang="0">
                <a:pos x="2" y="18"/>
              </a:cxn>
              <a:cxn ang="0">
                <a:pos x="2" y="2"/>
              </a:cxn>
              <a:cxn ang="0">
                <a:pos x="4" y="0"/>
              </a:cxn>
              <a:cxn ang="0">
                <a:pos x="16" y="0"/>
              </a:cxn>
              <a:cxn ang="0">
                <a:pos x="28" y="2"/>
              </a:cxn>
              <a:cxn ang="0">
                <a:pos x="36" y="6"/>
              </a:cxn>
              <a:cxn ang="0">
                <a:pos x="42" y="8"/>
              </a:cxn>
              <a:cxn ang="0">
                <a:pos x="56" y="10"/>
              </a:cxn>
              <a:cxn ang="0">
                <a:pos x="62" y="12"/>
              </a:cxn>
              <a:cxn ang="0">
                <a:pos x="68" y="8"/>
              </a:cxn>
              <a:cxn ang="0">
                <a:pos x="76" y="4"/>
              </a:cxn>
              <a:cxn ang="0">
                <a:pos x="80" y="2"/>
              </a:cxn>
              <a:cxn ang="0">
                <a:pos x="80" y="4"/>
              </a:cxn>
              <a:cxn ang="0">
                <a:pos x="86" y="0"/>
              </a:cxn>
              <a:cxn ang="0">
                <a:pos x="92" y="2"/>
              </a:cxn>
              <a:cxn ang="0">
                <a:pos x="98" y="0"/>
              </a:cxn>
              <a:cxn ang="0">
                <a:pos x="102" y="4"/>
              </a:cxn>
              <a:cxn ang="0">
                <a:pos x="98" y="2"/>
              </a:cxn>
              <a:cxn ang="0">
                <a:pos x="100" y="6"/>
              </a:cxn>
              <a:cxn ang="0">
                <a:pos x="104" y="8"/>
              </a:cxn>
              <a:cxn ang="0">
                <a:pos x="104" y="6"/>
              </a:cxn>
              <a:cxn ang="0">
                <a:pos x="112" y="10"/>
              </a:cxn>
              <a:cxn ang="0">
                <a:pos x="122" y="8"/>
              </a:cxn>
              <a:cxn ang="0">
                <a:pos x="128" y="6"/>
              </a:cxn>
            </a:cxnLst>
            <a:rect l="0" t="0" r="r" b="b"/>
            <a:pathLst>
              <a:path w="182" h="160">
                <a:moveTo>
                  <a:pt x="132" y="6"/>
                </a:moveTo>
                <a:lnTo>
                  <a:pt x="132" y="8"/>
                </a:lnTo>
                <a:lnTo>
                  <a:pt x="134" y="12"/>
                </a:lnTo>
                <a:lnTo>
                  <a:pt x="136" y="14"/>
                </a:lnTo>
                <a:lnTo>
                  <a:pt x="138" y="18"/>
                </a:lnTo>
                <a:lnTo>
                  <a:pt x="138" y="20"/>
                </a:lnTo>
                <a:lnTo>
                  <a:pt x="138" y="20"/>
                </a:lnTo>
                <a:lnTo>
                  <a:pt x="138" y="20"/>
                </a:lnTo>
                <a:lnTo>
                  <a:pt x="140" y="24"/>
                </a:lnTo>
                <a:lnTo>
                  <a:pt x="140" y="26"/>
                </a:lnTo>
                <a:lnTo>
                  <a:pt x="142" y="30"/>
                </a:lnTo>
                <a:lnTo>
                  <a:pt x="144" y="32"/>
                </a:lnTo>
                <a:lnTo>
                  <a:pt x="144" y="32"/>
                </a:lnTo>
                <a:lnTo>
                  <a:pt x="144" y="32"/>
                </a:lnTo>
                <a:lnTo>
                  <a:pt x="144" y="34"/>
                </a:lnTo>
                <a:lnTo>
                  <a:pt x="144" y="34"/>
                </a:lnTo>
                <a:lnTo>
                  <a:pt x="144" y="36"/>
                </a:lnTo>
                <a:lnTo>
                  <a:pt x="144" y="36"/>
                </a:lnTo>
                <a:lnTo>
                  <a:pt x="142" y="38"/>
                </a:lnTo>
                <a:lnTo>
                  <a:pt x="142" y="38"/>
                </a:lnTo>
                <a:lnTo>
                  <a:pt x="142" y="40"/>
                </a:lnTo>
                <a:lnTo>
                  <a:pt x="142" y="42"/>
                </a:lnTo>
                <a:lnTo>
                  <a:pt x="140" y="46"/>
                </a:lnTo>
                <a:lnTo>
                  <a:pt x="140" y="48"/>
                </a:lnTo>
                <a:lnTo>
                  <a:pt x="140" y="48"/>
                </a:lnTo>
                <a:lnTo>
                  <a:pt x="140" y="48"/>
                </a:lnTo>
                <a:lnTo>
                  <a:pt x="140" y="48"/>
                </a:lnTo>
                <a:lnTo>
                  <a:pt x="140" y="50"/>
                </a:lnTo>
                <a:lnTo>
                  <a:pt x="140" y="50"/>
                </a:lnTo>
                <a:lnTo>
                  <a:pt x="138" y="52"/>
                </a:lnTo>
                <a:lnTo>
                  <a:pt x="138" y="54"/>
                </a:lnTo>
                <a:lnTo>
                  <a:pt x="138" y="56"/>
                </a:lnTo>
                <a:lnTo>
                  <a:pt x="138" y="56"/>
                </a:lnTo>
                <a:lnTo>
                  <a:pt x="140" y="56"/>
                </a:lnTo>
                <a:lnTo>
                  <a:pt x="140" y="60"/>
                </a:lnTo>
                <a:lnTo>
                  <a:pt x="140" y="60"/>
                </a:lnTo>
                <a:lnTo>
                  <a:pt x="140" y="60"/>
                </a:lnTo>
                <a:lnTo>
                  <a:pt x="138" y="62"/>
                </a:lnTo>
                <a:lnTo>
                  <a:pt x="138" y="62"/>
                </a:lnTo>
                <a:lnTo>
                  <a:pt x="138" y="62"/>
                </a:lnTo>
                <a:lnTo>
                  <a:pt x="138" y="64"/>
                </a:lnTo>
                <a:lnTo>
                  <a:pt x="138" y="64"/>
                </a:lnTo>
                <a:lnTo>
                  <a:pt x="138" y="64"/>
                </a:lnTo>
                <a:lnTo>
                  <a:pt x="136" y="64"/>
                </a:lnTo>
                <a:lnTo>
                  <a:pt x="136" y="64"/>
                </a:lnTo>
                <a:lnTo>
                  <a:pt x="136" y="64"/>
                </a:lnTo>
                <a:lnTo>
                  <a:pt x="132" y="62"/>
                </a:lnTo>
                <a:lnTo>
                  <a:pt x="130" y="60"/>
                </a:lnTo>
                <a:lnTo>
                  <a:pt x="130" y="60"/>
                </a:lnTo>
                <a:lnTo>
                  <a:pt x="130" y="60"/>
                </a:lnTo>
                <a:lnTo>
                  <a:pt x="128" y="58"/>
                </a:lnTo>
                <a:lnTo>
                  <a:pt x="128" y="56"/>
                </a:lnTo>
                <a:lnTo>
                  <a:pt x="128" y="56"/>
                </a:lnTo>
                <a:lnTo>
                  <a:pt x="126" y="54"/>
                </a:lnTo>
                <a:lnTo>
                  <a:pt x="126" y="54"/>
                </a:lnTo>
                <a:lnTo>
                  <a:pt x="124" y="54"/>
                </a:lnTo>
                <a:lnTo>
                  <a:pt x="124" y="54"/>
                </a:lnTo>
                <a:lnTo>
                  <a:pt x="122" y="52"/>
                </a:lnTo>
                <a:lnTo>
                  <a:pt x="122" y="52"/>
                </a:lnTo>
                <a:lnTo>
                  <a:pt x="122" y="50"/>
                </a:lnTo>
                <a:lnTo>
                  <a:pt x="122" y="50"/>
                </a:lnTo>
                <a:lnTo>
                  <a:pt x="120" y="48"/>
                </a:lnTo>
                <a:lnTo>
                  <a:pt x="120" y="46"/>
                </a:lnTo>
                <a:lnTo>
                  <a:pt x="120" y="44"/>
                </a:lnTo>
                <a:lnTo>
                  <a:pt x="120" y="44"/>
                </a:lnTo>
                <a:lnTo>
                  <a:pt x="120" y="44"/>
                </a:lnTo>
                <a:lnTo>
                  <a:pt x="116" y="40"/>
                </a:lnTo>
                <a:lnTo>
                  <a:pt x="116" y="40"/>
                </a:lnTo>
                <a:lnTo>
                  <a:pt x="116" y="40"/>
                </a:lnTo>
                <a:lnTo>
                  <a:pt x="114" y="36"/>
                </a:lnTo>
                <a:lnTo>
                  <a:pt x="112" y="34"/>
                </a:lnTo>
                <a:lnTo>
                  <a:pt x="112" y="32"/>
                </a:lnTo>
                <a:lnTo>
                  <a:pt x="112" y="32"/>
                </a:lnTo>
                <a:lnTo>
                  <a:pt x="112" y="32"/>
                </a:lnTo>
                <a:lnTo>
                  <a:pt x="112" y="30"/>
                </a:lnTo>
                <a:lnTo>
                  <a:pt x="112" y="30"/>
                </a:lnTo>
                <a:lnTo>
                  <a:pt x="110" y="30"/>
                </a:lnTo>
                <a:lnTo>
                  <a:pt x="110" y="28"/>
                </a:lnTo>
                <a:lnTo>
                  <a:pt x="110" y="28"/>
                </a:lnTo>
                <a:lnTo>
                  <a:pt x="110" y="26"/>
                </a:lnTo>
                <a:lnTo>
                  <a:pt x="108" y="28"/>
                </a:lnTo>
                <a:lnTo>
                  <a:pt x="108" y="28"/>
                </a:lnTo>
                <a:lnTo>
                  <a:pt x="110" y="28"/>
                </a:lnTo>
                <a:lnTo>
                  <a:pt x="108" y="30"/>
                </a:lnTo>
                <a:lnTo>
                  <a:pt x="108" y="30"/>
                </a:lnTo>
                <a:lnTo>
                  <a:pt x="108" y="32"/>
                </a:lnTo>
                <a:lnTo>
                  <a:pt x="108" y="34"/>
                </a:lnTo>
                <a:lnTo>
                  <a:pt x="108" y="34"/>
                </a:lnTo>
                <a:lnTo>
                  <a:pt x="108" y="34"/>
                </a:lnTo>
                <a:lnTo>
                  <a:pt x="108" y="34"/>
                </a:lnTo>
                <a:lnTo>
                  <a:pt x="110" y="36"/>
                </a:lnTo>
                <a:lnTo>
                  <a:pt x="112" y="38"/>
                </a:lnTo>
                <a:lnTo>
                  <a:pt x="112" y="40"/>
                </a:lnTo>
                <a:lnTo>
                  <a:pt x="112" y="40"/>
                </a:lnTo>
                <a:lnTo>
                  <a:pt x="112" y="42"/>
                </a:lnTo>
                <a:lnTo>
                  <a:pt x="112" y="42"/>
                </a:lnTo>
                <a:lnTo>
                  <a:pt x="112" y="42"/>
                </a:lnTo>
                <a:lnTo>
                  <a:pt x="112" y="42"/>
                </a:lnTo>
                <a:lnTo>
                  <a:pt x="112" y="44"/>
                </a:lnTo>
                <a:lnTo>
                  <a:pt x="114" y="46"/>
                </a:lnTo>
                <a:lnTo>
                  <a:pt x="114" y="46"/>
                </a:lnTo>
                <a:lnTo>
                  <a:pt x="114" y="46"/>
                </a:lnTo>
                <a:lnTo>
                  <a:pt x="114" y="46"/>
                </a:lnTo>
                <a:lnTo>
                  <a:pt x="116" y="46"/>
                </a:lnTo>
                <a:lnTo>
                  <a:pt x="116" y="48"/>
                </a:lnTo>
                <a:lnTo>
                  <a:pt x="116" y="48"/>
                </a:lnTo>
                <a:lnTo>
                  <a:pt x="116" y="48"/>
                </a:lnTo>
                <a:lnTo>
                  <a:pt x="116" y="50"/>
                </a:lnTo>
                <a:lnTo>
                  <a:pt x="118" y="50"/>
                </a:lnTo>
                <a:lnTo>
                  <a:pt x="118" y="52"/>
                </a:lnTo>
                <a:lnTo>
                  <a:pt x="118" y="52"/>
                </a:lnTo>
                <a:lnTo>
                  <a:pt x="120" y="54"/>
                </a:lnTo>
                <a:lnTo>
                  <a:pt x="120" y="54"/>
                </a:lnTo>
                <a:lnTo>
                  <a:pt x="122" y="56"/>
                </a:lnTo>
                <a:lnTo>
                  <a:pt x="122" y="56"/>
                </a:lnTo>
                <a:lnTo>
                  <a:pt x="124" y="58"/>
                </a:lnTo>
                <a:lnTo>
                  <a:pt x="124" y="60"/>
                </a:lnTo>
                <a:lnTo>
                  <a:pt x="126" y="60"/>
                </a:lnTo>
                <a:lnTo>
                  <a:pt x="126" y="60"/>
                </a:lnTo>
                <a:lnTo>
                  <a:pt x="126" y="60"/>
                </a:lnTo>
                <a:lnTo>
                  <a:pt x="126" y="60"/>
                </a:lnTo>
                <a:lnTo>
                  <a:pt x="126" y="62"/>
                </a:lnTo>
                <a:lnTo>
                  <a:pt x="128" y="62"/>
                </a:lnTo>
                <a:lnTo>
                  <a:pt x="128" y="62"/>
                </a:lnTo>
                <a:lnTo>
                  <a:pt x="128" y="64"/>
                </a:lnTo>
                <a:lnTo>
                  <a:pt x="126" y="62"/>
                </a:lnTo>
                <a:lnTo>
                  <a:pt x="126" y="62"/>
                </a:lnTo>
                <a:lnTo>
                  <a:pt x="126" y="62"/>
                </a:lnTo>
                <a:lnTo>
                  <a:pt x="126" y="62"/>
                </a:lnTo>
                <a:lnTo>
                  <a:pt x="126" y="66"/>
                </a:lnTo>
                <a:lnTo>
                  <a:pt x="128" y="66"/>
                </a:lnTo>
                <a:lnTo>
                  <a:pt x="128" y="68"/>
                </a:lnTo>
                <a:lnTo>
                  <a:pt x="130" y="70"/>
                </a:lnTo>
                <a:lnTo>
                  <a:pt x="130" y="70"/>
                </a:lnTo>
                <a:lnTo>
                  <a:pt x="130" y="70"/>
                </a:lnTo>
                <a:lnTo>
                  <a:pt x="130" y="72"/>
                </a:lnTo>
                <a:lnTo>
                  <a:pt x="130" y="72"/>
                </a:lnTo>
                <a:lnTo>
                  <a:pt x="130" y="72"/>
                </a:lnTo>
                <a:lnTo>
                  <a:pt x="130" y="72"/>
                </a:lnTo>
                <a:lnTo>
                  <a:pt x="132" y="72"/>
                </a:lnTo>
                <a:lnTo>
                  <a:pt x="132" y="72"/>
                </a:lnTo>
                <a:lnTo>
                  <a:pt x="132" y="74"/>
                </a:lnTo>
                <a:lnTo>
                  <a:pt x="132" y="74"/>
                </a:lnTo>
                <a:lnTo>
                  <a:pt x="132" y="74"/>
                </a:lnTo>
                <a:lnTo>
                  <a:pt x="134" y="78"/>
                </a:lnTo>
                <a:lnTo>
                  <a:pt x="134" y="80"/>
                </a:lnTo>
                <a:lnTo>
                  <a:pt x="134" y="82"/>
                </a:lnTo>
                <a:lnTo>
                  <a:pt x="134" y="82"/>
                </a:lnTo>
                <a:lnTo>
                  <a:pt x="134" y="82"/>
                </a:lnTo>
                <a:lnTo>
                  <a:pt x="134" y="82"/>
                </a:lnTo>
                <a:lnTo>
                  <a:pt x="136" y="82"/>
                </a:lnTo>
                <a:lnTo>
                  <a:pt x="136" y="84"/>
                </a:lnTo>
                <a:lnTo>
                  <a:pt x="138" y="86"/>
                </a:lnTo>
                <a:lnTo>
                  <a:pt x="138" y="88"/>
                </a:lnTo>
                <a:lnTo>
                  <a:pt x="138" y="88"/>
                </a:lnTo>
                <a:lnTo>
                  <a:pt x="138" y="90"/>
                </a:lnTo>
                <a:lnTo>
                  <a:pt x="138" y="90"/>
                </a:lnTo>
                <a:lnTo>
                  <a:pt x="140" y="92"/>
                </a:lnTo>
                <a:lnTo>
                  <a:pt x="142" y="96"/>
                </a:lnTo>
                <a:lnTo>
                  <a:pt x="142" y="96"/>
                </a:lnTo>
                <a:lnTo>
                  <a:pt x="144" y="96"/>
                </a:lnTo>
                <a:lnTo>
                  <a:pt x="144" y="98"/>
                </a:lnTo>
                <a:lnTo>
                  <a:pt x="144" y="98"/>
                </a:lnTo>
                <a:lnTo>
                  <a:pt x="146" y="100"/>
                </a:lnTo>
                <a:lnTo>
                  <a:pt x="146" y="100"/>
                </a:lnTo>
                <a:lnTo>
                  <a:pt x="146" y="102"/>
                </a:lnTo>
                <a:lnTo>
                  <a:pt x="148" y="104"/>
                </a:lnTo>
                <a:lnTo>
                  <a:pt x="148" y="106"/>
                </a:lnTo>
                <a:lnTo>
                  <a:pt x="148" y="108"/>
                </a:lnTo>
                <a:lnTo>
                  <a:pt x="150" y="108"/>
                </a:lnTo>
                <a:lnTo>
                  <a:pt x="150" y="108"/>
                </a:lnTo>
                <a:lnTo>
                  <a:pt x="150" y="110"/>
                </a:lnTo>
                <a:lnTo>
                  <a:pt x="150" y="110"/>
                </a:lnTo>
                <a:lnTo>
                  <a:pt x="152" y="114"/>
                </a:lnTo>
                <a:lnTo>
                  <a:pt x="154" y="118"/>
                </a:lnTo>
                <a:lnTo>
                  <a:pt x="154" y="118"/>
                </a:lnTo>
                <a:lnTo>
                  <a:pt x="154" y="120"/>
                </a:lnTo>
                <a:lnTo>
                  <a:pt x="156" y="120"/>
                </a:lnTo>
                <a:lnTo>
                  <a:pt x="156" y="120"/>
                </a:lnTo>
                <a:lnTo>
                  <a:pt x="156" y="120"/>
                </a:lnTo>
                <a:lnTo>
                  <a:pt x="158" y="122"/>
                </a:lnTo>
                <a:lnTo>
                  <a:pt x="158" y="122"/>
                </a:lnTo>
                <a:lnTo>
                  <a:pt x="158" y="122"/>
                </a:lnTo>
                <a:lnTo>
                  <a:pt x="158" y="124"/>
                </a:lnTo>
                <a:lnTo>
                  <a:pt x="158" y="124"/>
                </a:lnTo>
                <a:lnTo>
                  <a:pt x="160" y="124"/>
                </a:lnTo>
                <a:lnTo>
                  <a:pt x="162" y="126"/>
                </a:lnTo>
                <a:lnTo>
                  <a:pt x="162" y="126"/>
                </a:lnTo>
                <a:lnTo>
                  <a:pt x="162" y="126"/>
                </a:lnTo>
                <a:lnTo>
                  <a:pt x="164" y="126"/>
                </a:lnTo>
                <a:lnTo>
                  <a:pt x="164" y="128"/>
                </a:lnTo>
                <a:lnTo>
                  <a:pt x="160" y="128"/>
                </a:lnTo>
                <a:lnTo>
                  <a:pt x="160" y="126"/>
                </a:lnTo>
                <a:lnTo>
                  <a:pt x="160" y="126"/>
                </a:lnTo>
                <a:lnTo>
                  <a:pt x="160" y="126"/>
                </a:lnTo>
                <a:lnTo>
                  <a:pt x="160" y="126"/>
                </a:lnTo>
                <a:lnTo>
                  <a:pt x="160" y="128"/>
                </a:lnTo>
                <a:lnTo>
                  <a:pt x="160" y="130"/>
                </a:lnTo>
                <a:lnTo>
                  <a:pt x="160" y="130"/>
                </a:lnTo>
                <a:lnTo>
                  <a:pt x="160" y="130"/>
                </a:lnTo>
                <a:lnTo>
                  <a:pt x="160" y="132"/>
                </a:lnTo>
                <a:lnTo>
                  <a:pt x="160" y="132"/>
                </a:lnTo>
                <a:lnTo>
                  <a:pt x="160" y="134"/>
                </a:lnTo>
                <a:lnTo>
                  <a:pt x="160" y="136"/>
                </a:lnTo>
                <a:lnTo>
                  <a:pt x="160" y="136"/>
                </a:lnTo>
                <a:lnTo>
                  <a:pt x="160" y="136"/>
                </a:lnTo>
                <a:lnTo>
                  <a:pt x="160" y="138"/>
                </a:lnTo>
                <a:lnTo>
                  <a:pt x="160" y="138"/>
                </a:lnTo>
                <a:lnTo>
                  <a:pt x="160" y="138"/>
                </a:lnTo>
                <a:lnTo>
                  <a:pt x="162" y="140"/>
                </a:lnTo>
                <a:lnTo>
                  <a:pt x="162" y="140"/>
                </a:lnTo>
                <a:lnTo>
                  <a:pt x="162" y="140"/>
                </a:lnTo>
                <a:lnTo>
                  <a:pt x="162" y="140"/>
                </a:lnTo>
                <a:lnTo>
                  <a:pt x="162" y="142"/>
                </a:lnTo>
                <a:lnTo>
                  <a:pt x="162" y="142"/>
                </a:lnTo>
                <a:lnTo>
                  <a:pt x="162" y="144"/>
                </a:lnTo>
                <a:lnTo>
                  <a:pt x="164" y="144"/>
                </a:lnTo>
                <a:lnTo>
                  <a:pt x="166" y="146"/>
                </a:lnTo>
                <a:lnTo>
                  <a:pt x="166" y="148"/>
                </a:lnTo>
                <a:lnTo>
                  <a:pt x="166" y="148"/>
                </a:lnTo>
                <a:lnTo>
                  <a:pt x="168" y="148"/>
                </a:lnTo>
                <a:lnTo>
                  <a:pt x="168" y="148"/>
                </a:lnTo>
                <a:lnTo>
                  <a:pt x="170" y="148"/>
                </a:lnTo>
                <a:lnTo>
                  <a:pt x="172" y="148"/>
                </a:lnTo>
                <a:lnTo>
                  <a:pt x="172" y="150"/>
                </a:lnTo>
                <a:lnTo>
                  <a:pt x="174" y="152"/>
                </a:lnTo>
                <a:lnTo>
                  <a:pt x="174" y="152"/>
                </a:lnTo>
                <a:lnTo>
                  <a:pt x="174" y="154"/>
                </a:lnTo>
                <a:lnTo>
                  <a:pt x="174" y="154"/>
                </a:lnTo>
                <a:lnTo>
                  <a:pt x="176" y="154"/>
                </a:lnTo>
                <a:lnTo>
                  <a:pt x="176" y="154"/>
                </a:lnTo>
                <a:lnTo>
                  <a:pt x="178" y="156"/>
                </a:lnTo>
                <a:lnTo>
                  <a:pt x="180" y="158"/>
                </a:lnTo>
                <a:lnTo>
                  <a:pt x="180" y="158"/>
                </a:lnTo>
                <a:lnTo>
                  <a:pt x="182" y="158"/>
                </a:lnTo>
                <a:lnTo>
                  <a:pt x="182" y="158"/>
                </a:lnTo>
                <a:lnTo>
                  <a:pt x="182" y="160"/>
                </a:lnTo>
                <a:lnTo>
                  <a:pt x="182" y="160"/>
                </a:lnTo>
                <a:lnTo>
                  <a:pt x="182" y="160"/>
                </a:lnTo>
                <a:lnTo>
                  <a:pt x="180" y="160"/>
                </a:lnTo>
                <a:lnTo>
                  <a:pt x="178" y="160"/>
                </a:lnTo>
                <a:lnTo>
                  <a:pt x="178" y="160"/>
                </a:lnTo>
                <a:lnTo>
                  <a:pt x="176" y="160"/>
                </a:lnTo>
                <a:lnTo>
                  <a:pt x="174" y="160"/>
                </a:lnTo>
                <a:lnTo>
                  <a:pt x="172" y="160"/>
                </a:lnTo>
                <a:lnTo>
                  <a:pt x="172" y="160"/>
                </a:lnTo>
                <a:lnTo>
                  <a:pt x="168" y="160"/>
                </a:lnTo>
                <a:lnTo>
                  <a:pt x="168" y="160"/>
                </a:lnTo>
                <a:lnTo>
                  <a:pt x="166" y="160"/>
                </a:lnTo>
                <a:lnTo>
                  <a:pt x="160" y="160"/>
                </a:lnTo>
                <a:lnTo>
                  <a:pt x="160" y="160"/>
                </a:lnTo>
                <a:lnTo>
                  <a:pt x="156" y="160"/>
                </a:lnTo>
                <a:lnTo>
                  <a:pt x="154" y="160"/>
                </a:lnTo>
                <a:lnTo>
                  <a:pt x="154" y="160"/>
                </a:lnTo>
                <a:lnTo>
                  <a:pt x="154" y="160"/>
                </a:lnTo>
                <a:lnTo>
                  <a:pt x="152" y="160"/>
                </a:lnTo>
                <a:lnTo>
                  <a:pt x="150" y="160"/>
                </a:lnTo>
                <a:lnTo>
                  <a:pt x="150" y="160"/>
                </a:lnTo>
                <a:lnTo>
                  <a:pt x="144" y="160"/>
                </a:lnTo>
                <a:lnTo>
                  <a:pt x="142" y="160"/>
                </a:lnTo>
                <a:lnTo>
                  <a:pt x="142" y="160"/>
                </a:lnTo>
                <a:lnTo>
                  <a:pt x="140" y="160"/>
                </a:lnTo>
                <a:lnTo>
                  <a:pt x="138" y="160"/>
                </a:lnTo>
                <a:lnTo>
                  <a:pt x="138" y="160"/>
                </a:lnTo>
                <a:lnTo>
                  <a:pt x="136" y="160"/>
                </a:lnTo>
                <a:lnTo>
                  <a:pt x="136" y="160"/>
                </a:lnTo>
                <a:lnTo>
                  <a:pt x="136" y="160"/>
                </a:lnTo>
                <a:lnTo>
                  <a:pt x="132" y="160"/>
                </a:lnTo>
                <a:lnTo>
                  <a:pt x="130" y="160"/>
                </a:lnTo>
                <a:lnTo>
                  <a:pt x="128" y="160"/>
                </a:lnTo>
                <a:lnTo>
                  <a:pt x="128" y="160"/>
                </a:lnTo>
                <a:lnTo>
                  <a:pt x="120" y="160"/>
                </a:lnTo>
                <a:lnTo>
                  <a:pt x="118" y="160"/>
                </a:lnTo>
                <a:lnTo>
                  <a:pt x="118" y="160"/>
                </a:lnTo>
                <a:lnTo>
                  <a:pt x="118" y="160"/>
                </a:lnTo>
                <a:lnTo>
                  <a:pt x="118" y="160"/>
                </a:lnTo>
                <a:lnTo>
                  <a:pt x="116" y="160"/>
                </a:lnTo>
                <a:lnTo>
                  <a:pt x="116" y="160"/>
                </a:lnTo>
                <a:lnTo>
                  <a:pt x="110" y="160"/>
                </a:lnTo>
                <a:lnTo>
                  <a:pt x="104" y="160"/>
                </a:lnTo>
                <a:lnTo>
                  <a:pt x="104" y="160"/>
                </a:lnTo>
                <a:lnTo>
                  <a:pt x="104" y="160"/>
                </a:lnTo>
                <a:lnTo>
                  <a:pt x="104" y="158"/>
                </a:lnTo>
                <a:lnTo>
                  <a:pt x="104" y="156"/>
                </a:lnTo>
                <a:lnTo>
                  <a:pt x="104" y="156"/>
                </a:lnTo>
                <a:lnTo>
                  <a:pt x="104" y="156"/>
                </a:lnTo>
                <a:lnTo>
                  <a:pt x="102" y="156"/>
                </a:lnTo>
                <a:lnTo>
                  <a:pt x="102" y="156"/>
                </a:lnTo>
                <a:lnTo>
                  <a:pt x="102" y="156"/>
                </a:lnTo>
                <a:lnTo>
                  <a:pt x="102" y="158"/>
                </a:lnTo>
                <a:lnTo>
                  <a:pt x="102" y="158"/>
                </a:lnTo>
                <a:lnTo>
                  <a:pt x="100" y="160"/>
                </a:lnTo>
                <a:lnTo>
                  <a:pt x="100" y="160"/>
                </a:lnTo>
                <a:lnTo>
                  <a:pt x="98" y="160"/>
                </a:lnTo>
                <a:lnTo>
                  <a:pt x="92" y="160"/>
                </a:lnTo>
                <a:lnTo>
                  <a:pt x="92" y="160"/>
                </a:lnTo>
                <a:lnTo>
                  <a:pt x="90" y="160"/>
                </a:lnTo>
                <a:lnTo>
                  <a:pt x="90" y="160"/>
                </a:lnTo>
                <a:lnTo>
                  <a:pt x="88" y="160"/>
                </a:lnTo>
                <a:lnTo>
                  <a:pt x="88" y="160"/>
                </a:lnTo>
                <a:lnTo>
                  <a:pt x="86" y="160"/>
                </a:lnTo>
                <a:lnTo>
                  <a:pt x="84" y="160"/>
                </a:lnTo>
                <a:lnTo>
                  <a:pt x="76" y="160"/>
                </a:lnTo>
                <a:lnTo>
                  <a:pt x="76" y="160"/>
                </a:lnTo>
                <a:lnTo>
                  <a:pt x="72" y="160"/>
                </a:lnTo>
                <a:lnTo>
                  <a:pt x="70" y="160"/>
                </a:lnTo>
                <a:lnTo>
                  <a:pt x="70" y="160"/>
                </a:lnTo>
                <a:lnTo>
                  <a:pt x="70" y="160"/>
                </a:lnTo>
                <a:lnTo>
                  <a:pt x="70" y="160"/>
                </a:lnTo>
                <a:lnTo>
                  <a:pt x="70" y="160"/>
                </a:lnTo>
                <a:lnTo>
                  <a:pt x="68" y="160"/>
                </a:lnTo>
                <a:lnTo>
                  <a:pt x="68" y="160"/>
                </a:lnTo>
                <a:lnTo>
                  <a:pt x="62" y="160"/>
                </a:lnTo>
                <a:lnTo>
                  <a:pt x="58" y="160"/>
                </a:lnTo>
                <a:lnTo>
                  <a:pt x="58" y="160"/>
                </a:lnTo>
                <a:lnTo>
                  <a:pt x="56" y="160"/>
                </a:lnTo>
                <a:lnTo>
                  <a:pt x="50" y="160"/>
                </a:lnTo>
                <a:lnTo>
                  <a:pt x="44" y="160"/>
                </a:lnTo>
                <a:lnTo>
                  <a:pt x="44" y="160"/>
                </a:lnTo>
                <a:lnTo>
                  <a:pt x="44" y="160"/>
                </a:lnTo>
                <a:lnTo>
                  <a:pt x="42" y="160"/>
                </a:lnTo>
                <a:lnTo>
                  <a:pt x="40" y="160"/>
                </a:lnTo>
                <a:lnTo>
                  <a:pt x="40" y="160"/>
                </a:lnTo>
                <a:lnTo>
                  <a:pt x="38" y="160"/>
                </a:lnTo>
                <a:lnTo>
                  <a:pt x="38" y="160"/>
                </a:lnTo>
                <a:lnTo>
                  <a:pt x="36" y="160"/>
                </a:lnTo>
                <a:lnTo>
                  <a:pt x="34" y="160"/>
                </a:lnTo>
                <a:lnTo>
                  <a:pt x="34" y="160"/>
                </a:lnTo>
                <a:lnTo>
                  <a:pt x="30" y="160"/>
                </a:lnTo>
                <a:lnTo>
                  <a:pt x="22" y="160"/>
                </a:lnTo>
                <a:lnTo>
                  <a:pt x="16" y="160"/>
                </a:lnTo>
                <a:lnTo>
                  <a:pt x="14" y="160"/>
                </a:lnTo>
                <a:lnTo>
                  <a:pt x="12" y="160"/>
                </a:lnTo>
                <a:lnTo>
                  <a:pt x="10" y="160"/>
                </a:lnTo>
                <a:lnTo>
                  <a:pt x="10" y="158"/>
                </a:lnTo>
                <a:lnTo>
                  <a:pt x="10" y="154"/>
                </a:lnTo>
                <a:lnTo>
                  <a:pt x="10" y="134"/>
                </a:lnTo>
                <a:lnTo>
                  <a:pt x="8" y="126"/>
                </a:lnTo>
                <a:lnTo>
                  <a:pt x="8" y="120"/>
                </a:lnTo>
                <a:lnTo>
                  <a:pt x="8" y="114"/>
                </a:lnTo>
                <a:lnTo>
                  <a:pt x="8" y="110"/>
                </a:lnTo>
                <a:lnTo>
                  <a:pt x="8" y="102"/>
                </a:lnTo>
                <a:lnTo>
                  <a:pt x="8" y="94"/>
                </a:lnTo>
                <a:lnTo>
                  <a:pt x="6" y="84"/>
                </a:lnTo>
                <a:lnTo>
                  <a:pt x="6" y="84"/>
                </a:lnTo>
                <a:lnTo>
                  <a:pt x="6" y="80"/>
                </a:lnTo>
                <a:lnTo>
                  <a:pt x="6" y="78"/>
                </a:lnTo>
                <a:lnTo>
                  <a:pt x="6" y="76"/>
                </a:lnTo>
                <a:lnTo>
                  <a:pt x="6" y="74"/>
                </a:lnTo>
                <a:lnTo>
                  <a:pt x="6" y="70"/>
                </a:lnTo>
                <a:lnTo>
                  <a:pt x="6" y="66"/>
                </a:lnTo>
                <a:lnTo>
                  <a:pt x="6" y="66"/>
                </a:lnTo>
                <a:lnTo>
                  <a:pt x="6" y="64"/>
                </a:lnTo>
                <a:lnTo>
                  <a:pt x="6" y="62"/>
                </a:lnTo>
                <a:lnTo>
                  <a:pt x="6" y="60"/>
                </a:lnTo>
                <a:lnTo>
                  <a:pt x="6" y="58"/>
                </a:lnTo>
                <a:lnTo>
                  <a:pt x="6" y="56"/>
                </a:lnTo>
                <a:lnTo>
                  <a:pt x="4" y="44"/>
                </a:lnTo>
                <a:lnTo>
                  <a:pt x="4" y="38"/>
                </a:lnTo>
                <a:lnTo>
                  <a:pt x="2" y="36"/>
                </a:lnTo>
                <a:lnTo>
                  <a:pt x="2" y="36"/>
                </a:lnTo>
                <a:lnTo>
                  <a:pt x="2" y="34"/>
                </a:lnTo>
                <a:lnTo>
                  <a:pt x="2" y="34"/>
                </a:lnTo>
                <a:lnTo>
                  <a:pt x="2" y="30"/>
                </a:lnTo>
                <a:lnTo>
                  <a:pt x="2" y="30"/>
                </a:lnTo>
                <a:lnTo>
                  <a:pt x="2" y="28"/>
                </a:lnTo>
                <a:lnTo>
                  <a:pt x="2" y="28"/>
                </a:lnTo>
                <a:lnTo>
                  <a:pt x="0" y="28"/>
                </a:lnTo>
                <a:lnTo>
                  <a:pt x="0" y="28"/>
                </a:lnTo>
                <a:lnTo>
                  <a:pt x="0" y="26"/>
                </a:lnTo>
                <a:lnTo>
                  <a:pt x="0" y="24"/>
                </a:lnTo>
                <a:lnTo>
                  <a:pt x="0" y="24"/>
                </a:lnTo>
                <a:lnTo>
                  <a:pt x="0" y="24"/>
                </a:lnTo>
                <a:lnTo>
                  <a:pt x="0" y="24"/>
                </a:lnTo>
                <a:lnTo>
                  <a:pt x="0" y="22"/>
                </a:lnTo>
                <a:lnTo>
                  <a:pt x="0" y="22"/>
                </a:lnTo>
                <a:lnTo>
                  <a:pt x="0" y="20"/>
                </a:lnTo>
                <a:lnTo>
                  <a:pt x="0" y="20"/>
                </a:lnTo>
                <a:lnTo>
                  <a:pt x="2" y="20"/>
                </a:lnTo>
                <a:lnTo>
                  <a:pt x="2" y="18"/>
                </a:lnTo>
                <a:lnTo>
                  <a:pt x="2" y="16"/>
                </a:lnTo>
                <a:lnTo>
                  <a:pt x="2" y="14"/>
                </a:lnTo>
                <a:lnTo>
                  <a:pt x="2" y="12"/>
                </a:lnTo>
                <a:lnTo>
                  <a:pt x="2" y="12"/>
                </a:lnTo>
                <a:lnTo>
                  <a:pt x="0" y="10"/>
                </a:lnTo>
                <a:lnTo>
                  <a:pt x="0" y="10"/>
                </a:lnTo>
                <a:lnTo>
                  <a:pt x="0" y="8"/>
                </a:lnTo>
                <a:lnTo>
                  <a:pt x="0" y="4"/>
                </a:lnTo>
                <a:lnTo>
                  <a:pt x="0" y="4"/>
                </a:lnTo>
                <a:lnTo>
                  <a:pt x="2" y="2"/>
                </a:lnTo>
                <a:lnTo>
                  <a:pt x="2" y="2"/>
                </a:lnTo>
                <a:lnTo>
                  <a:pt x="2" y="2"/>
                </a:lnTo>
                <a:lnTo>
                  <a:pt x="2" y="0"/>
                </a:lnTo>
                <a:lnTo>
                  <a:pt x="2" y="0"/>
                </a:lnTo>
                <a:lnTo>
                  <a:pt x="2" y="0"/>
                </a:lnTo>
                <a:lnTo>
                  <a:pt x="4" y="0"/>
                </a:lnTo>
                <a:lnTo>
                  <a:pt x="4" y="0"/>
                </a:lnTo>
                <a:lnTo>
                  <a:pt x="4" y="0"/>
                </a:lnTo>
                <a:lnTo>
                  <a:pt x="4" y="0"/>
                </a:lnTo>
                <a:lnTo>
                  <a:pt x="4" y="0"/>
                </a:lnTo>
                <a:lnTo>
                  <a:pt x="6" y="2"/>
                </a:lnTo>
                <a:lnTo>
                  <a:pt x="8" y="2"/>
                </a:lnTo>
                <a:lnTo>
                  <a:pt x="8" y="2"/>
                </a:lnTo>
                <a:lnTo>
                  <a:pt x="10" y="0"/>
                </a:lnTo>
                <a:lnTo>
                  <a:pt x="12" y="0"/>
                </a:lnTo>
                <a:lnTo>
                  <a:pt x="12" y="0"/>
                </a:lnTo>
                <a:lnTo>
                  <a:pt x="14" y="0"/>
                </a:lnTo>
                <a:lnTo>
                  <a:pt x="14" y="0"/>
                </a:lnTo>
                <a:lnTo>
                  <a:pt x="14" y="0"/>
                </a:lnTo>
                <a:lnTo>
                  <a:pt x="16" y="0"/>
                </a:lnTo>
                <a:lnTo>
                  <a:pt x="16" y="0"/>
                </a:lnTo>
                <a:lnTo>
                  <a:pt x="16" y="0"/>
                </a:lnTo>
                <a:lnTo>
                  <a:pt x="18" y="0"/>
                </a:lnTo>
                <a:lnTo>
                  <a:pt x="20" y="2"/>
                </a:lnTo>
                <a:lnTo>
                  <a:pt x="20" y="2"/>
                </a:lnTo>
                <a:lnTo>
                  <a:pt x="20" y="2"/>
                </a:lnTo>
                <a:lnTo>
                  <a:pt x="22" y="2"/>
                </a:lnTo>
                <a:lnTo>
                  <a:pt x="24" y="2"/>
                </a:lnTo>
                <a:lnTo>
                  <a:pt x="26" y="2"/>
                </a:lnTo>
                <a:lnTo>
                  <a:pt x="28" y="2"/>
                </a:lnTo>
                <a:lnTo>
                  <a:pt x="30" y="4"/>
                </a:lnTo>
                <a:lnTo>
                  <a:pt x="32" y="4"/>
                </a:lnTo>
                <a:lnTo>
                  <a:pt x="34" y="4"/>
                </a:lnTo>
                <a:lnTo>
                  <a:pt x="34" y="4"/>
                </a:lnTo>
                <a:lnTo>
                  <a:pt x="34" y="4"/>
                </a:lnTo>
                <a:lnTo>
                  <a:pt x="34" y="4"/>
                </a:lnTo>
                <a:lnTo>
                  <a:pt x="34" y="4"/>
                </a:lnTo>
                <a:lnTo>
                  <a:pt x="36" y="4"/>
                </a:lnTo>
                <a:lnTo>
                  <a:pt x="36" y="6"/>
                </a:lnTo>
                <a:lnTo>
                  <a:pt x="36" y="6"/>
                </a:lnTo>
                <a:lnTo>
                  <a:pt x="36" y="6"/>
                </a:lnTo>
                <a:lnTo>
                  <a:pt x="36" y="6"/>
                </a:lnTo>
                <a:lnTo>
                  <a:pt x="36" y="6"/>
                </a:lnTo>
                <a:lnTo>
                  <a:pt x="38" y="6"/>
                </a:lnTo>
                <a:lnTo>
                  <a:pt x="40" y="6"/>
                </a:lnTo>
                <a:lnTo>
                  <a:pt x="42" y="6"/>
                </a:lnTo>
                <a:lnTo>
                  <a:pt x="42" y="6"/>
                </a:lnTo>
                <a:lnTo>
                  <a:pt x="42" y="6"/>
                </a:lnTo>
                <a:lnTo>
                  <a:pt x="42" y="6"/>
                </a:lnTo>
                <a:lnTo>
                  <a:pt x="42" y="8"/>
                </a:lnTo>
                <a:lnTo>
                  <a:pt x="42" y="8"/>
                </a:lnTo>
                <a:lnTo>
                  <a:pt x="44" y="8"/>
                </a:lnTo>
                <a:lnTo>
                  <a:pt x="46" y="8"/>
                </a:lnTo>
                <a:lnTo>
                  <a:pt x="48" y="8"/>
                </a:lnTo>
                <a:lnTo>
                  <a:pt x="50" y="8"/>
                </a:lnTo>
                <a:lnTo>
                  <a:pt x="50" y="8"/>
                </a:lnTo>
                <a:lnTo>
                  <a:pt x="50" y="8"/>
                </a:lnTo>
                <a:lnTo>
                  <a:pt x="52" y="10"/>
                </a:lnTo>
                <a:lnTo>
                  <a:pt x="54" y="10"/>
                </a:lnTo>
                <a:lnTo>
                  <a:pt x="56" y="10"/>
                </a:lnTo>
                <a:lnTo>
                  <a:pt x="56" y="10"/>
                </a:lnTo>
                <a:lnTo>
                  <a:pt x="56" y="12"/>
                </a:lnTo>
                <a:lnTo>
                  <a:pt x="58" y="12"/>
                </a:lnTo>
                <a:lnTo>
                  <a:pt x="58" y="12"/>
                </a:lnTo>
                <a:lnTo>
                  <a:pt x="60" y="12"/>
                </a:lnTo>
                <a:lnTo>
                  <a:pt x="60" y="12"/>
                </a:lnTo>
                <a:lnTo>
                  <a:pt x="60" y="12"/>
                </a:lnTo>
                <a:lnTo>
                  <a:pt x="60" y="12"/>
                </a:lnTo>
                <a:lnTo>
                  <a:pt x="62" y="12"/>
                </a:lnTo>
                <a:lnTo>
                  <a:pt x="62" y="12"/>
                </a:lnTo>
                <a:lnTo>
                  <a:pt x="62" y="12"/>
                </a:lnTo>
                <a:lnTo>
                  <a:pt x="64" y="12"/>
                </a:lnTo>
                <a:lnTo>
                  <a:pt x="66" y="10"/>
                </a:lnTo>
                <a:lnTo>
                  <a:pt x="66" y="10"/>
                </a:lnTo>
                <a:lnTo>
                  <a:pt x="66" y="10"/>
                </a:lnTo>
                <a:lnTo>
                  <a:pt x="66" y="10"/>
                </a:lnTo>
                <a:lnTo>
                  <a:pt x="66" y="10"/>
                </a:lnTo>
                <a:lnTo>
                  <a:pt x="68" y="10"/>
                </a:lnTo>
                <a:lnTo>
                  <a:pt x="68" y="8"/>
                </a:lnTo>
                <a:lnTo>
                  <a:pt x="68" y="8"/>
                </a:lnTo>
                <a:lnTo>
                  <a:pt x="70" y="8"/>
                </a:lnTo>
                <a:lnTo>
                  <a:pt x="72" y="6"/>
                </a:lnTo>
                <a:lnTo>
                  <a:pt x="72" y="4"/>
                </a:lnTo>
                <a:lnTo>
                  <a:pt x="72" y="4"/>
                </a:lnTo>
                <a:lnTo>
                  <a:pt x="74" y="6"/>
                </a:lnTo>
                <a:lnTo>
                  <a:pt x="74" y="6"/>
                </a:lnTo>
                <a:lnTo>
                  <a:pt x="76" y="6"/>
                </a:lnTo>
                <a:lnTo>
                  <a:pt x="76" y="6"/>
                </a:lnTo>
                <a:lnTo>
                  <a:pt x="76" y="6"/>
                </a:lnTo>
                <a:lnTo>
                  <a:pt x="76" y="4"/>
                </a:lnTo>
                <a:lnTo>
                  <a:pt x="76" y="2"/>
                </a:lnTo>
                <a:lnTo>
                  <a:pt x="78" y="2"/>
                </a:lnTo>
                <a:lnTo>
                  <a:pt x="78" y="2"/>
                </a:lnTo>
                <a:lnTo>
                  <a:pt x="76" y="2"/>
                </a:lnTo>
                <a:lnTo>
                  <a:pt x="78" y="2"/>
                </a:lnTo>
                <a:lnTo>
                  <a:pt x="78" y="2"/>
                </a:lnTo>
                <a:lnTo>
                  <a:pt x="78" y="2"/>
                </a:lnTo>
                <a:lnTo>
                  <a:pt x="78" y="2"/>
                </a:lnTo>
                <a:lnTo>
                  <a:pt x="78" y="2"/>
                </a:lnTo>
                <a:lnTo>
                  <a:pt x="80" y="2"/>
                </a:lnTo>
                <a:lnTo>
                  <a:pt x="80" y="2"/>
                </a:lnTo>
                <a:lnTo>
                  <a:pt x="82" y="2"/>
                </a:lnTo>
                <a:lnTo>
                  <a:pt x="82" y="2"/>
                </a:lnTo>
                <a:lnTo>
                  <a:pt x="82" y="2"/>
                </a:lnTo>
                <a:lnTo>
                  <a:pt x="84" y="0"/>
                </a:lnTo>
                <a:lnTo>
                  <a:pt x="84" y="0"/>
                </a:lnTo>
                <a:lnTo>
                  <a:pt x="86" y="0"/>
                </a:lnTo>
                <a:lnTo>
                  <a:pt x="82" y="2"/>
                </a:lnTo>
                <a:lnTo>
                  <a:pt x="80" y="2"/>
                </a:lnTo>
                <a:lnTo>
                  <a:pt x="80" y="4"/>
                </a:lnTo>
                <a:lnTo>
                  <a:pt x="80" y="4"/>
                </a:lnTo>
                <a:lnTo>
                  <a:pt x="82" y="4"/>
                </a:lnTo>
                <a:lnTo>
                  <a:pt x="84" y="2"/>
                </a:lnTo>
                <a:lnTo>
                  <a:pt x="86" y="2"/>
                </a:lnTo>
                <a:lnTo>
                  <a:pt x="86" y="2"/>
                </a:lnTo>
                <a:lnTo>
                  <a:pt x="88" y="2"/>
                </a:lnTo>
                <a:lnTo>
                  <a:pt x="88" y="2"/>
                </a:lnTo>
                <a:lnTo>
                  <a:pt x="88" y="0"/>
                </a:lnTo>
                <a:lnTo>
                  <a:pt x="86" y="0"/>
                </a:lnTo>
                <a:lnTo>
                  <a:pt x="86" y="0"/>
                </a:lnTo>
                <a:lnTo>
                  <a:pt x="86" y="0"/>
                </a:lnTo>
                <a:lnTo>
                  <a:pt x="86" y="0"/>
                </a:lnTo>
                <a:lnTo>
                  <a:pt x="88" y="0"/>
                </a:lnTo>
                <a:lnTo>
                  <a:pt x="88" y="0"/>
                </a:lnTo>
                <a:lnTo>
                  <a:pt x="88" y="0"/>
                </a:lnTo>
                <a:lnTo>
                  <a:pt x="88" y="0"/>
                </a:lnTo>
                <a:lnTo>
                  <a:pt x="90" y="0"/>
                </a:lnTo>
                <a:lnTo>
                  <a:pt x="90" y="0"/>
                </a:lnTo>
                <a:lnTo>
                  <a:pt x="90" y="2"/>
                </a:lnTo>
                <a:lnTo>
                  <a:pt x="92" y="2"/>
                </a:lnTo>
                <a:lnTo>
                  <a:pt x="94" y="2"/>
                </a:lnTo>
                <a:lnTo>
                  <a:pt x="94" y="2"/>
                </a:lnTo>
                <a:lnTo>
                  <a:pt x="94" y="2"/>
                </a:lnTo>
                <a:lnTo>
                  <a:pt x="94" y="2"/>
                </a:lnTo>
                <a:lnTo>
                  <a:pt x="96" y="2"/>
                </a:lnTo>
                <a:lnTo>
                  <a:pt x="96" y="2"/>
                </a:lnTo>
                <a:lnTo>
                  <a:pt x="98" y="2"/>
                </a:lnTo>
                <a:lnTo>
                  <a:pt x="98" y="2"/>
                </a:lnTo>
                <a:lnTo>
                  <a:pt x="98" y="0"/>
                </a:lnTo>
                <a:lnTo>
                  <a:pt x="98" y="0"/>
                </a:lnTo>
                <a:lnTo>
                  <a:pt x="98" y="2"/>
                </a:lnTo>
                <a:lnTo>
                  <a:pt x="100" y="2"/>
                </a:lnTo>
                <a:lnTo>
                  <a:pt x="100" y="2"/>
                </a:lnTo>
                <a:lnTo>
                  <a:pt x="100" y="2"/>
                </a:lnTo>
                <a:lnTo>
                  <a:pt x="100" y="2"/>
                </a:lnTo>
                <a:lnTo>
                  <a:pt x="100" y="4"/>
                </a:lnTo>
                <a:lnTo>
                  <a:pt x="100" y="4"/>
                </a:lnTo>
                <a:lnTo>
                  <a:pt x="102" y="4"/>
                </a:lnTo>
                <a:lnTo>
                  <a:pt x="102" y="4"/>
                </a:lnTo>
                <a:lnTo>
                  <a:pt x="102" y="4"/>
                </a:lnTo>
                <a:lnTo>
                  <a:pt x="102" y="4"/>
                </a:lnTo>
                <a:lnTo>
                  <a:pt x="102" y="4"/>
                </a:lnTo>
                <a:lnTo>
                  <a:pt x="102" y="4"/>
                </a:lnTo>
                <a:lnTo>
                  <a:pt x="102" y="4"/>
                </a:lnTo>
                <a:lnTo>
                  <a:pt x="100" y="4"/>
                </a:lnTo>
                <a:lnTo>
                  <a:pt x="100" y="4"/>
                </a:lnTo>
                <a:lnTo>
                  <a:pt x="100" y="4"/>
                </a:lnTo>
                <a:lnTo>
                  <a:pt x="100" y="2"/>
                </a:lnTo>
                <a:lnTo>
                  <a:pt x="98" y="2"/>
                </a:lnTo>
                <a:lnTo>
                  <a:pt x="98" y="2"/>
                </a:lnTo>
                <a:lnTo>
                  <a:pt x="98" y="2"/>
                </a:lnTo>
                <a:lnTo>
                  <a:pt x="98" y="6"/>
                </a:lnTo>
                <a:lnTo>
                  <a:pt x="98" y="6"/>
                </a:lnTo>
                <a:lnTo>
                  <a:pt x="98" y="6"/>
                </a:lnTo>
                <a:lnTo>
                  <a:pt x="100" y="6"/>
                </a:lnTo>
                <a:lnTo>
                  <a:pt x="100" y="6"/>
                </a:lnTo>
                <a:lnTo>
                  <a:pt x="100" y="6"/>
                </a:lnTo>
                <a:lnTo>
                  <a:pt x="100" y="6"/>
                </a:lnTo>
                <a:lnTo>
                  <a:pt x="100" y="6"/>
                </a:lnTo>
                <a:lnTo>
                  <a:pt x="100" y="6"/>
                </a:lnTo>
                <a:lnTo>
                  <a:pt x="100" y="8"/>
                </a:lnTo>
                <a:lnTo>
                  <a:pt x="102" y="8"/>
                </a:lnTo>
                <a:lnTo>
                  <a:pt x="102" y="8"/>
                </a:lnTo>
                <a:lnTo>
                  <a:pt x="102" y="8"/>
                </a:lnTo>
                <a:lnTo>
                  <a:pt x="102" y="8"/>
                </a:lnTo>
                <a:lnTo>
                  <a:pt x="102" y="8"/>
                </a:lnTo>
                <a:lnTo>
                  <a:pt x="102" y="8"/>
                </a:lnTo>
                <a:lnTo>
                  <a:pt x="104" y="8"/>
                </a:lnTo>
                <a:lnTo>
                  <a:pt x="104" y="8"/>
                </a:lnTo>
                <a:lnTo>
                  <a:pt x="104" y="8"/>
                </a:lnTo>
                <a:lnTo>
                  <a:pt x="104" y="8"/>
                </a:lnTo>
                <a:lnTo>
                  <a:pt x="104" y="8"/>
                </a:lnTo>
                <a:lnTo>
                  <a:pt x="104" y="8"/>
                </a:lnTo>
                <a:lnTo>
                  <a:pt x="104" y="6"/>
                </a:lnTo>
                <a:lnTo>
                  <a:pt x="104" y="6"/>
                </a:lnTo>
                <a:lnTo>
                  <a:pt x="104" y="6"/>
                </a:lnTo>
                <a:lnTo>
                  <a:pt x="104" y="6"/>
                </a:lnTo>
                <a:lnTo>
                  <a:pt x="104" y="6"/>
                </a:lnTo>
                <a:lnTo>
                  <a:pt x="104" y="6"/>
                </a:lnTo>
                <a:lnTo>
                  <a:pt x="104" y="6"/>
                </a:lnTo>
                <a:lnTo>
                  <a:pt x="104" y="6"/>
                </a:lnTo>
                <a:lnTo>
                  <a:pt x="106" y="6"/>
                </a:lnTo>
                <a:lnTo>
                  <a:pt x="106" y="8"/>
                </a:lnTo>
                <a:lnTo>
                  <a:pt x="108" y="8"/>
                </a:lnTo>
                <a:lnTo>
                  <a:pt x="108" y="8"/>
                </a:lnTo>
                <a:lnTo>
                  <a:pt x="108" y="8"/>
                </a:lnTo>
                <a:lnTo>
                  <a:pt x="108" y="8"/>
                </a:lnTo>
                <a:lnTo>
                  <a:pt x="110" y="8"/>
                </a:lnTo>
                <a:lnTo>
                  <a:pt x="110" y="10"/>
                </a:lnTo>
                <a:lnTo>
                  <a:pt x="112" y="10"/>
                </a:lnTo>
                <a:lnTo>
                  <a:pt x="114" y="8"/>
                </a:lnTo>
                <a:lnTo>
                  <a:pt x="116" y="6"/>
                </a:lnTo>
                <a:lnTo>
                  <a:pt x="116" y="8"/>
                </a:lnTo>
                <a:lnTo>
                  <a:pt x="116" y="8"/>
                </a:lnTo>
                <a:lnTo>
                  <a:pt x="118" y="8"/>
                </a:lnTo>
                <a:lnTo>
                  <a:pt x="118" y="8"/>
                </a:lnTo>
                <a:lnTo>
                  <a:pt x="118" y="8"/>
                </a:lnTo>
                <a:lnTo>
                  <a:pt x="120" y="8"/>
                </a:lnTo>
                <a:lnTo>
                  <a:pt x="120" y="8"/>
                </a:lnTo>
                <a:lnTo>
                  <a:pt x="122" y="8"/>
                </a:lnTo>
                <a:lnTo>
                  <a:pt x="122" y="8"/>
                </a:lnTo>
                <a:lnTo>
                  <a:pt x="122" y="8"/>
                </a:lnTo>
                <a:lnTo>
                  <a:pt x="122" y="8"/>
                </a:lnTo>
                <a:lnTo>
                  <a:pt x="124" y="8"/>
                </a:lnTo>
                <a:lnTo>
                  <a:pt x="124" y="8"/>
                </a:lnTo>
                <a:lnTo>
                  <a:pt x="124" y="8"/>
                </a:lnTo>
                <a:lnTo>
                  <a:pt x="126" y="8"/>
                </a:lnTo>
                <a:lnTo>
                  <a:pt x="126" y="8"/>
                </a:lnTo>
                <a:lnTo>
                  <a:pt x="128" y="6"/>
                </a:lnTo>
                <a:lnTo>
                  <a:pt x="128" y="6"/>
                </a:lnTo>
                <a:lnTo>
                  <a:pt x="128" y="6"/>
                </a:lnTo>
                <a:lnTo>
                  <a:pt x="130" y="6"/>
                </a:lnTo>
                <a:lnTo>
                  <a:pt x="132" y="4"/>
                </a:lnTo>
                <a:lnTo>
                  <a:pt x="132" y="4"/>
                </a:lnTo>
                <a:lnTo>
                  <a:pt x="132" y="4"/>
                </a:lnTo>
                <a:lnTo>
                  <a:pt x="132"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8" name="Freeform 204"/>
          <p:cNvSpPr>
            <a:spLocks noEditPoints="1"/>
          </p:cNvSpPr>
          <p:nvPr/>
        </p:nvSpPr>
        <p:spPr bwMode="auto">
          <a:xfrm>
            <a:off x="2425700" y="3595688"/>
            <a:ext cx="384175" cy="168275"/>
          </a:xfrm>
          <a:custGeom>
            <a:avLst/>
            <a:gdLst/>
            <a:ahLst/>
            <a:cxnLst>
              <a:cxn ang="0">
                <a:pos x="18" y="32"/>
              </a:cxn>
              <a:cxn ang="0">
                <a:pos x="170" y="74"/>
              </a:cxn>
              <a:cxn ang="0">
                <a:pos x="172" y="68"/>
              </a:cxn>
              <a:cxn ang="0">
                <a:pos x="170" y="74"/>
              </a:cxn>
              <a:cxn ang="0">
                <a:pos x="18" y="44"/>
              </a:cxn>
              <a:cxn ang="0">
                <a:pos x="0" y="30"/>
              </a:cxn>
              <a:cxn ang="0">
                <a:pos x="4" y="30"/>
              </a:cxn>
              <a:cxn ang="0">
                <a:pos x="14" y="30"/>
              </a:cxn>
              <a:cxn ang="0">
                <a:pos x="16" y="26"/>
              </a:cxn>
              <a:cxn ang="0">
                <a:pos x="8" y="26"/>
              </a:cxn>
              <a:cxn ang="0">
                <a:pos x="10" y="32"/>
              </a:cxn>
              <a:cxn ang="0">
                <a:pos x="6" y="40"/>
              </a:cxn>
              <a:cxn ang="0">
                <a:pos x="4" y="36"/>
              </a:cxn>
              <a:cxn ang="0">
                <a:pos x="4" y="26"/>
              </a:cxn>
              <a:cxn ang="0">
                <a:pos x="2" y="24"/>
              </a:cxn>
              <a:cxn ang="0">
                <a:pos x="240" y="26"/>
              </a:cxn>
              <a:cxn ang="0">
                <a:pos x="238" y="30"/>
              </a:cxn>
              <a:cxn ang="0">
                <a:pos x="242" y="34"/>
              </a:cxn>
              <a:cxn ang="0">
                <a:pos x="238" y="42"/>
              </a:cxn>
              <a:cxn ang="0">
                <a:pos x="230" y="58"/>
              </a:cxn>
              <a:cxn ang="0">
                <a:pos x="202" y="74"/>
              </a:cxn>
              <a:cxn ang="0">
                <a:pos x="200" y="80"/>
              </a:cxn>
              <a:cxn ang="0">
                <a:pos x="196" y="80"/>
              </a:cxn>
              <a:cxn ang="0">
                <a:pos x="194" y="88"/>
              </a:cxn>
              <a:cxn ang="0">
                <a:pos x="192" y="96"/>
              </a:cxn>
              <a:cxn ang="0">
                <a:pos x="190" y="100"/>
              </a:cxn>
              <a:cxn ang="0">
                <a:pos x="186" y="106"/>
              </a:cxn>
              <a:cxn ang="0">
                <a:pos x="180" y="98"/>
              </a:cxn>
              <a:cxn ang="0">
                <a:pos x="172" y="94"/>
              </a:cxn>
              <a:cxn ang="0">
                <a:pos x="166" y="98"/>
              </a:cxn>
              <a:cxn ang="0">
                <a:pos x="166" y="94"/>
              </a:cxn>
              <a:cxn ang="0">
                <a:pos x="168" y="90"/>
              </a:cxn>
              <a:cxn ang="0">
                <a:pos x="168" y="80"/>
              </a:cxn>
              <a:cxn ang="0">
                <a:pos x="174" y="74"/>
              </a:cxn>
              <a:cxn ang="0">
                <a:pos x="176" y="64"/>
              </a:cxn>
              <a:cxn ang="0">
                <a:pos x="174" y="58"/>
              </a:cxn>
              <a:cxn ang="0">
                <a:pos x="174" y="64"/>
              </a:cxn>
              <a:cxn ang="0">
                <a:pos x="172" y="62"/>
              </a:cxn>
              <a:cxn ang="0">
                <a:pos x="168" y="68"/>
              </a:cxn>
              <a:cxn ang="0">
                <a:pos x="158" y="60"/>
              </a:cxn>
              <a:cxn ang="0">
                <a:pos x="160" y="52"/>
              </a:cxn>
              <a:cxn ang="0">
                <a:pos x="160" y="44"/>
              </a:cxn>
              <a:cxn ang="0">
                <a:pos x="164" y="36"/>
              </a:cxn>
              <a:cxn ang="0">
                <a:pos x="166" y="34"/>
              </a:cxn>
              <a:cxn ang="0">
                <a:pos x="168" y="26"/>
              </a:cxn>
              <a:cxn ang="0">
                <a:pos x="172" y="18"/>
              </a:cxn>
              <a:cxn ang="0">
                <a:pos x="172" y="14"/>
              </a:cxn>
              <a:cxn ang="0">
                <a:pos x="174" y="8"/>
              </a:cxn>
              <a:cxn ang="0">
                <a:pos x="180" y="6"/>
              </a:cxn>
              <a:cxn ang="0">
                <a:pos x="186" y="4"/>
              </a:cxn>
              <a:cxn ang="0">
                <a:pos x="192" y="2"/>
              </a:cxn>
              <a:cxn ang="0">
                <a:pos x="198" y="6"/>
              </a:cxn>
              <a:cxn ang="0">
                <a:pos x="204" y="10"/>
              </a:cxn>
              <a:cxn ang="0">
                <a:pos x="208" y="12"/>
              </a:cxn>
              <a:cxn ang="0">
                <a:pos x="212" y="18"/>
              </a:cxn>
              <a:cxn ang="0">
                <a:pos x="222" y="18"/>
              </a:cxn>
              <a:cxn ang="0">
                <a:pos x="230" y="18"/>
              </a:cxn>
              <a:cxn ang="0">
                <a:pos x="240" y="24"/>
              </a:cxn>
              <a:cxn ang="0">
                <a:pos x="32" y="38"/>
              </a:cxn>
              <a:cxn ang="0">
                <a:pos x="34" y="34"/>
              </a:cxn>
            </a:cxnLst>
            <a:rect l="0" t="0" r="r" b="b"/>
            <a:pathLst>
              <a:path w="242" h="106">
                <a:moveTo>
                  <a:pt x="22" y="36"/>
                </a:moveTo>
                <a:lnTo>
                  <a:pt x="20" y="36"/>
                </a:lnTo>
                <a:lnTo>
                  <a:pt x="18" y="36"/>
                </a:lnTo>
                <a:lnTo>
                  <a:pt x="18" y="34"/>
                </a:lnTo>
                <a:lnTo>
                  <a:pt x="16" y="34"/>
                </a:lnTo>
                <a:lnTo>
                  <a:pt x="18" y="34"/>
                </a:lnTo>
                <a:lnTo>
                  <a:pt x="18" y="32"/>
                </a:lnTo>
                <a:lnTo>
                  <a:pt x="18" y="32"/>
                </a:lnTo>
                <a:lnTo>
                  <a:pt x="18" y="32"/>
                </a:lnTo>
                <a:lnTo>
                  <a:pt x="18" y="32"/>
                </a:lnTo>
                <a:lnTo>
                  <a:pt x="20" y="32"/>
                </a:lnTo>
                <a:lnTo>
                  <a:pt x="20" y="32"/>
                </a:lnTo>
                <a:lnTo>
                  <a:pt x="22" y="32"/>
                </a:lnTo>
                <a:lnTo>
                  <a:pt x="22" y="32"/>
                </a:lnTo>
                <a:lnTo>
                  <a:pt x="22" y="34"/>
                </a:lnTo>
                <a:lnTo>
                  <a:pt x="22" y="34"/>
                </a:lnTo>
                <a:lnTo>
                  <a:pt x="22" y="36"/>
                </a:lnTo>
                <a:close/>
                <a:moveTo>
                  <a:pt x="170" y="74"/>
                </a:moveTo>
                <a:lnTo>
                  <a:pt x="170" y="74"/>
                </a:lnTo>
                <a:lnTo>
                  <a:pt x="170" y="74"/>
                </a:lnTo>
                <a:lnTo>
                  <a:pt x="168" y="74"/>
                </a:lnTo>
                <a:lnTo>
                  <a:pt x="168" y="74"/>
                </a:lnTo>
                <a:lnTo>
                  <a:pt x="168" y="70"/>
                </a:lnTo>
                <a:lnTo>
                  <a:pt x="168" y="70"/>
                </a:lnTo>
                <a:lnTo>
                  <a:pt x="168" y="70"/>
                </a:lnTo>
                <a:lnTo>
                  <a:pt x="168" y="70"/>
                </a:lnTo>
                <a:lnTo>
                  <a:pt x="168" y="70"/>
                </a:lnTo>
                <a:lnTo>
                  <a:pt x="170" y="68"/>
                </a:lnTo>
                <a:lnTo>
                  <a:pt x="172" y="68"/>
                </a:lnTo>
                <a:lnTo>
                  <a:pt x="172" y="68"/>
                </a:lnTo>
                <a:lnTo>
                  <a:pt x="172" y="68"/>
                </a:lnTo>
                <a:lnTo>
                  <a:pt x="172" y="68"/>
                </a:lnTo>
                <a:lnTo>
                  <a:pt x="174" y="68"/>
                </a:lnTo>
                <a:lnTo>
                  <a:pt x="174" y="68"/>
                </a:lnTo>
                <a:lnTo>
                  <a:pt x="174" y="70"/>
                </a:lnTo>
                <a:lnTo>
                  <a:pt x="170" y="72"/>
                </a:lnTo>
                <a:lnTo>
                  <a:pt x="170" y="72"/>
                </a:lnTo>
                <a:lnTo>
                  <a:pt x="170" y="74"/>
                </a:lnTo>
                <a:lnTo>
                  <a:pt x="170" y="74"/>
                </a:lnTo>
                <a:lnTo>
                  <a:pt x="170" y="74"/>
                </a:lnTo>
                <a:close/>
                <a:moveTo>
                  <a:pt x="18" y="46"/>
                </a:moveTo>
                <a:lnTo>
                  <a:pt x="18" y="46"/>
                </a:lnTo>
                <a:lnTo>
                  <a:pt x="18" y="46"/>
                </a:lnTo>
                <a:lnTo>
                  <a:pt x="18" y="46"/>
                </a:lnTo>
                <a:lnTo>
                  <a:pt x="18" y="46"/>
                </a:lnTo>
                <a:lnTo>
                  <a:pt x="18" y="46"/>
                </a:lnTo>
                <a:lnTo>
                  <a:pt x="18" y="44"/>
                </a:lnTo>
                <a:lnTo>
                  <a:pt x="18" y="44"/>
                </a:lnTo>
                <a:lnTo>
                  <a:pt x="18" y="44"/>
                </a:lnTo>
                <a:lnTo>
                  <a:pt x="18" y="44"/>
                </a:lnTo>
                <a:lnTo>
                  <a:pt x="20" y="44"/>
                </a:lnTo>
                <a:lnTo>
                  <a:pt x="20" y="44"/>
                </a:lnTo>
                <a:lnTo>
                  <a:pt x="20" y="44"/>
                </a:lnTo>
                <a:lnTo>
                  <a:pt x="20" y="46"/>
                </a:lnTo>
                <a:lnTo>
                  <a:pt x="20" y="46"/>
                </a:lnTo>
                <a:lnTo>
                  <a:pt x="18" y="46"/>
                </a:lnTo>
                <a:close/>
                <a:moveTo>
                  <a:pt x="4" y="32"/>
                </a:moveTo>
                <a:lnTo>
                  <a:pt x="2" y="32"/>
                </a:lnTo>
                <a:lnTo>
                  <a:pt x="2" y="30"/>
                </a:lnTo>
                <a:lnTo>
                  <a:pt x="0" y="30"/>
                </a:lnTo>
                <a:lnTo>
                  <a:pt x="0" y="30"/>
                </a:lnTo>
                <a:lnTo>
                  <a:pt x="0" y="28"/>
                </a:lnTo>
                <a:lnTo>
                  <a:pt x="2" y="28"/>
                </a:lnTo>
                <a:lnTo>
                  <a:pt x="4" y="28"/>
                </a:lnTo>
                <a:lnTo>
                  <a:pt x="4" y="28"/>
                </a:lnTo>
                <a:lnTo>
                  <a:pt x="4" y="28"/>
                </a:lnTo>
                <a:lnTo>
                  <a:pt x="4" y="28"/>
                </a:lnTo>
                <a:lnTo>
                  <a:pt x="4" y="28"/>
                </a:lnTo>
                <a:lnTo>
                  <a:pt x="4" y="30"/>
                </a:lnTo>
                <a:lnTo>
                  <a:pt x="4" y="30"/>
                </a:lnTo>
                <a:lnTo>
                  <a:pt x="4" y="32"/>
                </a:lnTo>
                <a:lnTo>
                  <a:pt x="4" y="32"/>
                </a:lnTo>
                <a:close/>
                <a:moveTo>
                  <a:pt x="16" y="28"/>
                </a:moveTo>
                <a:lnTo>
                  <a:pt x="16" y="30"/>
                </a:lnTo>
                <a:lnTo>
                  <a:pt x="16" y="30"/>
                </a:lnTo>
                <a:lnTo>
                  <a:pt x="16" y="30"/>
                </a:lnTo>
                <a:lnTo>
                  <a:pt x="16" y="30"/>
                </a:lnTo>
                <a:lnTo>
                  <a:pt x="14" y="30"/>
                </a:lnTo>
                <a:lnTo>
                  <a:pt x="14" y="30"/>
                </a:lnTo>
                <a:lnTo>
                  <a:pt x="14" y="30"/>
                </a:lnTo>
                <a:lnTo>
                  <a:pt x="12" y="28"/>
                </a:lnTo>
                <a:lnTo>
                  <a:pt x="12" y="28"/>
                </a:lnTo>
                <a:lnTo>
                  <a:pt x="12" y="26"/>
                </a:lnTo>
                <a:lnTo>
                  <a:pt x="14" y="26"/>
                </a:lnTo>
                <a:lnTo>
                  <a:pt x="14" y="26"/>
                </a:lnTo>
                <a:lnTo>
                  <a:pt x="14" y="26"/>
                </a:lnTo>
                <a:lnTo>
                  <a:pt x="16" y="26"/>
                </a:lnTo>
                <a:lnTo>
                  <a:pt x="16" y="26"/>
                </a:lnTo>
                <a:lnTo>
                  <a:pt x="16" y="26"/>
                </a:lnTo>
                <a:lnTo>
                  <a:pt x="16" y="26"/>
                </a:lnTo>
                <a:lnTo>
                  <a:pt x="16" y="26"/>
                </a:lnTo>
                <a:lnTo>
                  <a:pt x="16" y="28"/>
                </a:lnTo>
                <a:lnTo>
                  <a:pt x="16" y="28"/>
                </a:lnTo>
                <a:lnTo>
                  <a:pt x="16" y="28"/>
                </a:lnTo>
                <a:close/>
                <a:moveTo>
                  <a:pt x="6" y="24"/>
                </a:moveTo>
                <a:lnTo>
                  <a:pt x="8" y="24"/>
                </a:lnTo>
                <a:lnTo>
                  <a:pt x="8" y="24"/>
                </a:lnTo>
                <a:lnTo>
                  <a:pt x="8" y="24"/>
                </a:lnTo>
                <a:lnTo>
                  <a:pt x="8" y="26"/>
                </a:lnTo>
                <a:lnTo>
                  <a:pt x="8" y="26"/>
                </a:lnTo>
                <a:lnTo>
                  <a:pt x="8" y="26"/>
                </a:lnTo>
                <a:lnTo>
                  <a:pt x="8" y="28"/>
                </a:lnTo>
                <a:lnTo>
                  <a:pt x="8" y="28"/>
                </a:lnTo>
                <a:lnTo>
                  <a:pt x="10" y="28"/>
                </a:lnTo>
                <a:lnTo>
                  <a:pt x="10" y="30"/>
                </a:lnTo>
                <a:lnTo>
                  <a:pt x="10" y="30"/>
                </a:lnTo>
                <a:lnTo>
                  <a:pt x="10" y="30"/>
                </a:lnTo>
                <a:lnTo>
                  <a:pt x="10" y="30"/>
                </a:lnTo>
                <a:lnTo>
                  <a:pt x="12" y="32"/>
                </a:lnTo>
                <a:lnTo>
                  <a:pt x="10" y="32"/>
                </a:lnTo>
                <a:lnTo>
                  <a:pt x="12" y="34"/>
                </a:lnTo>
                <a:lnTo>
                  <a:pt x="12" y="34"/>
                </a:lnTo>
                <a:lnTo>
                  <a:pt x="12" y="34"/>
                </a:lnTo>
                <a:lnTo>
                  <a:pt x="14" y="36"/>
                </a:lnTo>
                <a:lnTo>
                  <a:pt x="12" y="38"/>
                </a:lnTo>
                <a:lnTo>
                  <a:pt x="12" y="40"/>
                </a:lnTo>
                <a:lnTo>
                  <a:pt x="8" y="40"/>
                </a:lnTo>
                <a:lnTo>
                  <a:pt x="8" y="40"/>
                </a:lnTo>
                <a:lnTo>
                  <a:pt x="8" y="40"/>
                </a:lnTo>
                <a:lnTo>
                  <a:pt x="6" y="40"/>
                </a:lnTo>
                <a:lnTo>
                  <a:pt x="6" y="40"/>
                </a:lnTo>
                <a:lnTo>
                  <a:pt x="6" y="40"/>
                </a:lnTo>
                <a:lnTo>
                  <a:pt x="4" y="40"/>
                </a:lnTo>
                <a:lnTo>
                  <a:pt x="4" y="40"/>
                </a:lnTo>
                <a:lnTo>
                  <a:pt x="4" y="40"/>
                </a:lnTo>
                <a:lnTo>
                  <a:pt x="4" y="38"/>
                </a:lnTo>
                <a:lnTo>
                  <a:pt x="4" y="38"/>
                </a:lnTo>
                <a:lnTo>
                  <a:pt x="4" y="38"/>
                </a:lnTo>
                <a:lnTo>
                  <a:pt x="4" y="38"/>
                </a:lnTo>
                <a:lnTo>
                  <a:pt x="4" y="36"/>
                </a:lnTo>
                <a:lnTo>
                  <a:pt x="6" y="34"/>
                </a:lnTo>
                <a:lnTo>
                  <a:pt x="6" y="34"/>
                </a:lnTo>
                <a:lnTo>
                  <a:pt x="8" y="34"/>
                </a:lnTo>
                <a:lnTo>
                  <a:pt x="8" y="34"/>
                </a:lnTo>
                <a:lnTo>
                  <a:pt x="10" y="34"/>
                </a:lnTo>
                <a:lnTo>
                  <a:pt x="8" y="32"/>
                </a:lnTo>
                <a:lnTo>
                  <a:pt x="8" y="32"/>
                </a:lnTo>
                <a:lnTo>
                  <a:pt x="6" y="28"/>
                </a:lnTo>
                <a:lnTo>
                  <a:pt x="4" y="28"/>
                </a:lnTo>
                <a:lnTo>
                  <a:pt x="4" y="26"/>
                </a:lnTo>
                <a:lnTo>
                  <a:pt x="4" y="26"/>
                </a:lnTo>
                <a:lnTo>
                  <a:pt x="4" y="26"/>
                </a:lnTo>
                <a:lnTo>
                  <a:pt x="4" y="24"/>
                </a:lnTo>
                <a:lnTo>
                  <a:pt x="4" y="24"/>
                </a:lnTo>
                <a:lnTo>
                  <a:pt x="4" y="24"/>
                </a:lnTo>
                <a:lnTo>
                  <a:pt x="2" y="24"/>
                </a:lnTo>
                <a:lnTo>
                  <a:pt x="2" y="24"/>
                </a:lnTo>
                <a:lnTo>
                  <a:pt x="2" y="24"/>
                </a:lnTo>
                <a:lnTo>
                  <a:pt x="2" y="24"/>
                </a:lnTo>
                <a:lnTo>
                  <a:pt x="2" y="24"/>
                </a:lnTo>
                <a:lnTo>
                  <a:pt x="2" y="22"/>
                </a:lnTo>
                <a:lnTo>
                  <a:pt x="4" y="22"/>
                </a:lnTo>
                <a:lnTo>
                  <a:pt x="6" y="22"/>
                </a:lnTo>
                <a:lnTo>
                  <a:pt x="6" y="22"/>
                </a:lnTo>
                <a:lnTo>
                  <a:pt x="6" y="22"/>
                </a:lnTo>
                <a:lnTo>
                  <a:pt x="6" y="24"/>
                </a:lnTo>
                <a:lnTo>
                  <a:pt x="6" y="24"/>
                </a:lnTo>
                <a:close/>
                <a:moveTo>
                  <a:pt x="242" y="26"/>
                </a:moveTo>
                <a:lnTo>
                  <a:pt x="240" y="26"/>
                </a:lnTo>
                <a:lnTo>
                  <a:pt x="240" y="26"/>
                </a:lnTo>
                <a:lnTo>
                  <a:pt x="240" y="26"/>
                </a:lnTo>
                <a:lnTo>
                  <a:pt x="238" y="26"/>
                </a:lnTo>
                <a:lnTo>
                  <a:pt x="238" y="26"/>
                </a:lnTo>
                <a:lnTo>
                  <a:pt x="236" y="26"/>
                </a:lnTo>
                <a:lnTo>
                  <a:pt x="236" y="26"/>
                </a:lnTo>
                <a:lnTo>
                  <a:pt x="236" y="26"/>
                </a:lnTo>
                <a:lnTo>
                  <a:pt x="238" y="28"/>
                </a:lnTo>
                <a:lnTo>
                  <a:pt x="238" y="28"/>
                </a:lnTo>
                <a:lnTo>
                  <a:pt x="238" y="28"/>
                </a:lnTo>
                <a:lnTo>
                  <a:pt x="238" y="30"/>
                </a:lnTo>
                <a:lnTo>
                  <a:pt x="238" y="30"/>
                </a:lnTo>
                <a:lnTo>
                  <a:pt x="240" y="30"/>
                </a:lnTo>
                <a:lnTo>
                  <a:pt x="240" y="30"/>
                </a:lnTo>
                <a:lnTo>
                  <a:pt x="240" y="32"/>
                </a:lnTo>
                <a:lnTo>
                  <a:pt x="240" y="30"/>
                </a:lnTo>
                <a:lnTo>
                  <a:pt x="242" y="32"/>
                </a:lnTo>
                <a:lnTo>
                  <a:pt x="242" y="32"/>
                </a:lnTo>
                <a:lnTo>
                  <a:pt x="242" y="34"/>
                </a:lnTo>
                <a:lnTo>
                  <a:pt x="242" y="34"/>
                </a:lnTo>
                <a:lnTo>
                  <a:pt x="242" y="34"/>
                </a:lnTo>
                <a:lnTo>
                  <a:pt x="242" y="34"/>
                </a:lnTo>
                <a:lnTo>
                  <a:pt x="242" y="36"/>
                </a:lnTo>
                <a:lnTo>
                  <a:pt x="242" y="36"/>
                </a:lnTo>
                <a:lnTo>
                  <a:pt x="242" y="40"/>
                </a:lnTo>
                <a:lnTo>
                  <a:pt x="240" y="40"/>
                </a:lnTo>
                <a:lnTo>
                  <a:pt x="240" y="40"/>
                </a:lnTo>
                <a:lnTo>
                  <a:pt x="240" y="40"/>
                </a:lnTo>
                <a:lnTo>
                  <a:pt x="240" y="38"/>
                </a:lnTo>
                <a:lnTo>
                  <a:pt x="240" y="40"/>
                </a:lnTo>
                <a:lnTo>
                  <a:pt x="238" y="42"/>
                </a:lnTo>
                <a:lnTo>
                  <a:pt x="238" y="42"/>
                </a:lnTo>
                <a:lnTo>
                  <a:pt x="238" y="44"/>
                </a:lnTo>
                <a:lnTo>
                  <a:pt x="238" y="48"/>
                </a:lnTo>
                <a:lnTo>
                  <a:pt x="238" y="48"/>
                </a:lnTo>
                <a:lnTo>
                  <a:pt x="236" y="50"/>
                </a:lnTo>
                <a:lnTo>
                  <a:pt x="236" y="50"/>
                </a:lnTo>
                <a:lnTo>
                  <a:pt x="234" y="52"/>
                </a:lnTo>
                <a:lnTo>
                  <a:pt x="234" y="52"/>
                </a:lnTo>
                <a:lnTo>
                  <a:pt x="232" y="56"/>
                </a:lnTo>
                <a:lnTo>
                  <a:pt x="230" y="58"/>
                </a:lnTo>
                <a:lnTo>
                  <a:pt x="226" y="62"/>
                </a:lnTo>
                <a:lnTo>
                  <a:pt x="222" y="66"/>
                </a:lnTo>
                <a:lnTo>
                  <a:pt x="218" y="68"/>
                </a:lnTo>
                <a:lnTo>
                  <a:pt x="216" y="68"/>
                </a:lnTo>
                <a:lnTo>
                  <a:pt x="214" y="70"/>
                </a:lnTo>
                <a:lnTo>
                  <a:pt x="210" y="70"/>
                </a:lnTo>
                <a:lnTo>
                  <a:pt x="204" y="72"/>
                </a:lnTo>
                <a:lnTo>
                  <a:pt x="204" y="72"/>
                </a:lnTo>
                <a:lnTo>
                  <a:pt x="204" y="72"/>
                </a:lnTo>
                <a:lnTo>
                  <a:pt x="202" y="74"/>
                </a:lnTo>
                <a:lnTo>
                  <a:pt x="202" y="76"/>
                </a:lnTo>
                <a:lnTo>
                  <a:pt x="200" y="76"/>
                </a:lnTo>
                <a:lnTo>
                  <a:pt x="200" y="78"/>
                </a:lnTo>
                <a:lnTo>
                  <a:pt x="200" y="78"/>
                </a:lnTo>
                <a:lnTo>
                  <a:pt x="200" y="78"/>
                </a:lnTo>
                <a:lnTo>
                  <a:pt x="200" y="78"/>
                </a:lnTo>
                <a:lnTo>
                  <a:pt x="198" y="80"/>
                </a:lnTo>
                <a:lnTo>
                  <a:pt x="200" y="80"/>
                </a:lnTo>
                <a:lnTo>
                  <a:pt x="200" y="80"/>
                </a:lnTo>
                <a:lnTo>
                  <a:pt x="200" y="80"/>
                </a:lnTo>
                <a:lnTo>
                  <a:pt x="200" y="80"/>
                </a:lnTo>
                <a:lnTo>
                  <a:pt x="198" y="82"/>
                </a:lnTo>
                <a:lnTo>
                  <a:pt x="198" y="82"/>
                </a:lnTo>
                <a:lnTo>
                  <a:pt x="198" y="80"/>
                </a:lnTo>
                <a:lnTo>
                  <a:pt x="198" y="80"/>
                </a:lnTo>
                <a:lnTo>
                  <a:pt x="198" y="80"/>
                </a:lnTo>
                <a:lnTo>
                  <a:pt x="198" y="80"/>
                </a:lnTo>
                <a:lnTo>
                  <a:pt x="198" y="80"/>
                </a:lnTo>
                <a:lnTo>
                  <a:pt x="196" y="80"/>
                </a:lnTo>
                <a:lnTo>
                  <a:pt x="196" y="80"/>
                </a:lnTo>
                <a:lnTo>
                  <a:pt x="196" y="82"/>
                </a:lnTo>
                <a:lnTo>
                  <a:pt x="196" y="82"/>
                </a:lnTo>
                <a:lnTo>
                  <a:pt x="196" y="82"/>
                </a:lnTo>
                <a:lnTo>
                  <a:pt x="196" y="84"/>
                </a:lnTo>
                <a:lnTo>
                  <a:pt x="196" y="84"/>
                </a:lnTo>
                <a:lnTo>
                  <a:pt x="196" y="86"/>
                </a:lnTo>
                <a:lnTo>
                  <a:pt x="196" y="86"/>
                </a:lnTo>
                <a:lnTo>
                  <a:pt x="196" y="86"/>
                </a:lnTo>
                <a:lnTo>
                  <a:pt x="196" y="86"/>
                </a:lnTo>
                <a:lnTo>
                  <a:pt x="194" y="88"/>
                </a:lnTo>
                <a:lnTo>
                  <a:pt x="194" y="88"/>
                </a:lnTo>
                <a:lnTo>
                  <a:pt x="194" y="90"/>
                </a:lnTo>
                <a:lnTo>
                  <a:pt x="194" y="90"/>
                </a:lnTo>
                <a:lnTo>
                  <a:pt x="194" y="90"/>
                </a:lnTo>
                <a:lnTo>
                  <a:pt x="194" y="90"/>
                </a:lnTo>
                <a:lnTo>
                  <a:pt x="194" y="92"/>
                </a:lnTo>
                <a:lnTo>
                  <a:pt x="194" y="94"/>
                </a:lnTo>
                <a:lnTo>
                  <a:pt x="192" y="94"/>
                </a:lnTo>
                <a:lnTo>
                  <a:pt x="192" y="94"/>
                </a:lnTo>
                <a:lnTo>
                  <a:pt x="192" y="96"/>
                </a:lnTo>
                <a:lnTo>
                  <a:pt x="192" y="96"/>
                </a:lnTo>
                <a:lnTo>
                  <a:pt x="192" y="96"/>
                </a:lnTo>
                <a:lnTo>
                  <a:pt x="194" y="98"/>
                </a:lnTo>
                <a:lnTo>
                  <a:pt x="192" y="98"/>
                </a:lnTo>
                <a:lnTo>
                  <a:pt x="192" y="100"/>
                </a:lnTo>
                <a:lnTo>
                  <a:pt x="192" y="100"/>
                </a:lnTo>
                <a:lnTo>
                  <a:pt x="192" y="100"/>
                </a:lnTo>
                <a:lnTo>
                  <a:pt x="192" y="100"/>
                </a:lnTo>
                <a:lnTo>
                  <a:pt x="192" y="100"/>
                </a:lnTo>
                <a:lnTo>
                  <a:pt x="190" y="100"/>
                </a:lnTo>
                <a:lnTo>
                  <a:pt x="190" y="100"/>
                </a:lnTo>
                <a:lnTo>
                  <a:pt x="190" y="102"/>
                </a:lnTo>
                <a:lnTo>
                  <a:pt x="190" y="102"/>
                </a:lnTo>
                <a:lnTo>
                  <a:pt x="190" y="102"/>
                </a:lnTo>
                <a:lnTo>
                  <a:pt x="190" y="102"/>
                </a:lnTo>
                <a:lnTo>
                  <a:pt x="190" y="104"/>
                </a:lnTo>
                <a:lnTo>
                  <a:pt x="188" y="106"/>
                </a:lnTo>
                <a:lnTo>
                  <a:pt x="188" y="106"/>
                </a:lnTo>
                <a:lnTo>
                  <a:pt x="188" y="106"/>
                </a:lnTo>
                <a:lnTo>
                  <a:pt x="186" y="106"/>
                </a:lnTo>
                <a:lnTo>
                  <a:pt x="186" y="106"/>
                </a:lnTo>
                <a:lnTo>
                  <a:pt x="186" y="106"/>
                </a:lnTo>
                <a:lnTo>
                  <a:pt x="184" y="106"/>
                </a:lnTo>
                <a:lnTo>
                  <a:pt x="184" y="106"/>
                </a:lnTo>
                <a:lnTo>
                  <a:pt x="182" y="104"/>
                </a:lnTo>
                <a:lnTo>
                  <a:pt x="182" y="104"/>
                </a:lnTo>
                <a:lnTo>
                  <a:pt x="182" y="102"/>
                </a:lnTo>
                <a:lnTo>
                  <a:pt x="180" y="100"/>
                </a:lnTo>
                <a:lnTo>
                  <a:pt x="180" y="100"/>
                </a:lnTo>
                <a:lnTo>
                  <a:pt x="180" y="98"/>
                </a:lnTo>
                <a:lnTo>
                  <a:pt x="178" y="98"/>
                </a:lnTo>
                <a:lnTo>
                  <a:pt x="178" y="98"/>
                </a:lnTo>
                <a:lnTo>
                  <a:pt x="178" y="96"/>
                </a:lnTo>
                <a:lnTo>
                  <a:pt x="178" y="98"/>
                </a:lnTo>
                <a:lnTo>
                  <a:pt x="176" y="98"/>
                </a:lnTo>
                <a:lnTo>
                  <a:pt x="176" y="98"/>
                </a:lnTo>
                <a:lnTo>
                  <a:pt x="174" y="96"/>
                </a:lnTo>
                <a:lnTo>
                  <a:pt x="172" y="96"/>
                </a:lnTo>
                <a:lnTo>
                  <a:pt x="172" y="96"/>
                </a:lnTo>
                <a:lnTo>
                  <a:pt x="172" y="94"/>
                </a:lnTo>
                <a:lnTo>
                  <a:pt x="172" y="94"/>
                </a:lnTo>
                <a:lnTo>
                  <a:pt x="170" y="94"/>
                </a:lnTo>
                <a:lnTo>
                  <a:pt x="170" y="96"/>
                </a:lnTo>
                <a:lnTo>
                  <a:pt x="170" y="96"/>
                </a:lnTo>
                <a:lnTo>
                  <a:pt x="170" y="96"/>
                </a:lnTo>
                <a:lnTo>
                  <a:pt x="168" y="98"/>
                </a:lnTo>
                <a:lnTo>
                  <a:pt x="168" y="98"/>
                </a:lnTo>
                <a:lnTo>
                  <a:pt x="168" y="98"/>
                </a:lnTo>
                <a:lnTo>
                  <a:pt x="168" y="98"/>
                </a:lnTo>
                <a:lnTo>
                  <a:pt x="166" y="98"/>
                </a:lnTo>
                <a:lnTo>
                  <a:pt x="166" y="96"/>
                </a:lnTo>
                <a:lnTo>
                  <a:pt x="166" y="96"/>
                </a:lnTo>
                <a:lnTo>
                  <a:pt x="166" y="96"/>
                </a:lnTo>
                <a:lnTo>
                  <a:pt x="168" y="94"/>
                </a:lnTo>
                <a:lnTo>
                  <a:pt x="168" y="94"/>
                </a:lnTo>
                <a:lnTo>
                  <a:pt x="168" y="94"/>
                </a:lnTo>
                <a:lnTo>
                  <a:pt x="168" y="94"/>
                </a:lnTo>
                <a:lnTo>
                  <a:pt x="168" y="94"/>
                </a:lnTo>
                <a:lnTo>
                  <a:pt x="166" y="94"/>
                </a:lnTo>
                <a:lnTo>
                  <a:pt x="166" y="94"/>
                </a:lnTo>
                <a:lnTo>
                  <a:pt x="166" y="92"/>
                </a:lnTo>
                <a:lnTo>
                  <a:pt x="166" y="92"/>
                </a:lnTo>
                <a:lnTo>
                  <a:pt x="166" y="90"/>
                </a:lnTo>
                <a:lnTo>
                  <a:pt x="166" y="90"/>
                </a:lnTo>
                <a:lnTo>
                  <a:pt x="166" y="90"/>
                </a:lnTo>
                <a:lnTo>
                  <a:pt x="166" y="90"/>
                </a:lnTo>
                <a:lnTo>
                  <a:pt x="168" y="90"/>
                </a:lnTo>
                <a:lnTo>
                  <a:pt x="168" y="90"/>
                </a:lnTo>
                <a:lnTo>
                  <a:pt x="168" y="90"/>
                </a:lnTo>
                <a:lnTo>
                  <a:pt x="168" y="90"/>
                </a:lnTo>
                <a:lnTo>
                  <a:pt x="170" y="88"/>
                </a:lnTo>
                <a:lnTo>
                  <a:pt x="170" y="88"/>
                </a:lnTo>
                <a:lnTo>
                  <a:pt x="170" y="88"/>
                </a:lnTo>
                <a:lnTo>
                  <a:pt x="170" y="86"/>
                </a:lnTo>
                <a:lnTo>
                  <a:pt x="170" y="86"/>
                </a:lnTo>
                <a:lnTo>
                  <a:pt x="170" y="84"/>
                </a:lnTo>
                <a:lnTo>
                  <a:pt x="170" y="84"/>
                </a:lnTo>
                <a:lnTo>
                  <a:pt x="170" y="82"/>
                </a:lnTo>
                <a:lnTo>
                  <a:pt x="168" y="80"/>
                </a:lnTo>
                <a:lnTo>
                  <a:pt x="168" y="80"/>
                </a:lnTo>
                <a:lnTo>
                  <a:pt x="168" y="80"/>
                </a:lnTo>
                <a:lnTo>
                  <a:pt x="168" y="78"/>
                </a:lnTo>
                <a:lnTo>
                  <a:pt x="168" y="78"/>
                </a:lnTo>
                <a:lnTo>
                  <a:pt x="170" y="78"/>
                </a:lnTo>
                <a:lnTo>
                  <a:pt x="172" y="78"/>
                </a:lnTo>
                <a:lnTo>
                  <a:pt x="174" y="76"/>
                </a:lnTo>
                <a:lnTo>
                  <a:pt x="174" y="76"/>
                </a:lnTo>
                <a:lnTo>
                  <a:pt x="174" y="76"/>
                </a:lnTo>
                <a:lnTo>
                  <a:pt x="174" y="74"/>
                </a:lnTo>
                <a:lnTo>
                  <a:pt x="174" y="74"/>
                </a:lnTo>
                <a:lnTo>
                  <a:pt x="174" y="74"/>
                </a:lnTo>
                <a:lnTo>
                  <a:pt x="174" y="74"/>
                </a:lnTo>
                <a:lnTo>
                  <a:pt x="174" y="72"/>
                </a:lnTo>
                <a:lnTo>
                  <a:pt x="174" y="70"/>
                </a:lnTo>
                <a:lnTo>
                  <a:pt x="176" y="68"/>
                </a:lnTo>
                <a:lnTo>
                  <a:pt x="176" y="68"/>
                </a:lnTo>
                <a:lnTo>
                  <a:pt x="176" y="66"/>
                </a:lnTo>
                <a:lnTo>
                  <a:pt x="176" y="66"/>
                </a:lnTo>
                <a:lnTo>
                  <a:pt x="176" y="66"/>
                </a:lnTo>
                <a:lnTo>
                  <a:pt x="176" y="64"/>
                </a:lnTo>
                <a:lnTo>
                  <a:pt x="176" y="64"/>
                </a:lnTo>
                <a:lnTo>
                  <a:pt x="176" y="64"/>
                </a:lnTo>
                <a:lnTo>
                  <a:pt x="174" y="62"/>
                </a:lnTo>
                <a:lnTo>
                  <a:pt x="174" y="62"/>
                </a:lnTo>
                <a:lnTo>
                  <a:pt x="174" y="60"/>
                </a:lnTo>
                <a:lnTo>
                  <a:pt x="174" y="60"/>
                </a:lnTo>
                <a:lnTo>
                  <a:pt x="174" y="58"/>
                </a:lnTo>
                <a:lnTo>
                  <a:pt x="176" y="58"/>
                </a:lnTo>
                <a:lnTo>
                  <a:pt x="176" y="56"/>
                </a:lnTo>
                <a:lnTo>
                  <a:pt x="174" y="58"/>
                </a:lnTo>
                <a:lnTo>
                  <a:pt x="174" y="58"/>
                </a:lnTo>
                <a:lnTo>
                  <a:pt x="174" y="58"/>
                </a:lnTo>
                <a:lnTo>
                  <a:pt x="174" y="60"/>
                </a:lnTo>
                <a:lnTo>
                  <a:pt x="174" y="60"/>
                </a:lnTo>
                <a:lnTo>
                  <a:pt x="174" y="60"/>
                </a:lnTo>
                <a:lnTo>
                  <a:pt x="174" y="60"/>
                </a:lnTo>
                <a:lnTo>
                  <a:pt x="174" y="60"/>
                </a:lnTo>
                <a:lnTo>
                  <a:pt x="174" y="62"/>
                </a:lnTo>
                <a:lnTo>
                  <a:pt x="174" y="62"/>
                </a:lnTo>
                <a:lnTo>
                  <a:pt x="174" y="64"/>
                </a:lnTo>
                <a:lnTo>
                  <a:pt x="174" y="66"/>
                </a:lnTo>
                <a:lnTo>
                  <a:pt x="174" y="66"/>
                </a:lnTo>
                <a:lnTo>
                  <a:pt x="174" y="66"/>
                </a:lnTo>
                <a:lnTo>
                  <a:pt x="172" y="66"/>
                </a:lnTo>
                <a:lnTo>
                  <a:pt x="172" y="66"/>
                </a:lnTo>
                <a:lnTo>
                  <a:pt x="172" y="66"/>
                </a:lnTo>
                <a:lnTo>
                  <a:pt x="172" y="66"/>
                </a:lnTo>
                <a:lnTo>
                  <a:pt x="172" y="64"/>
                </a:lnTo>
                <a:lnTo>
                  <a:pt x="172" y="62"/>
                </a:lnTo>
                <a:lnTo>
                  <a:pt x="172" y="62"/>
                </a:lnTo>
                <a:lnTo>
                  <a:pt x="172" y="62"/>
                </a:lnTo>
                <a:lnTo>
                  <a:pt x="172" y="62"/>
                </a:lnTo>
                <a:lnTo>
                  <a:pt x="172" y="64"/>
                </a:lnTo>
                <a:lnTo>
                  <a:pt x="172" y="64"/>
                </a:lnTo>
                <a:lnTo>
                  <a:pt x="170" y="66"/>
                </a:lnTo>
                <a:lnTo>
                  <a:pt x="170" y="66"/>
                </a:lnTo>
                <a:lnTo>
                  <a:pt x="170" y="66"/>
                </a:lnTo>
                <a:lnTo>
                  <a:pt x="168" y="68"/>
                </a:lnTo>
                <a:lnTo>
                  <a:pt x="168" y="68"/>
                </a:lnTo>
                <a:lnTo>
                  <a:pt x="168" y="68"/>
                </a:lnTo>
                <a:lnTo>
                  <a:pt x="166" y="66"/>
                </a:lnTo>
                <a:lnTo>
                  <a:pt x="164" y="66"/>
                </a:lnTo>
                <a:lnTo>
                  <a:pt x="164" y="64"/>
                </a:lnTo>
                <a:lnTo>
                  <a:pt x="162" y="64"/>
                </a:lnTo>
                <a:lnTo>
                  <a:pt x="162" y="64"/>
                </a:lnTo>
                <a:lnTo>
                  <a:pt x="162" y="62"/>
                </a:lnTo>
                <a:lnTo>
                  <a:pt x="160" y="62"/>
                </a:lnTo>
                <a:lnTo>
                  <a:pt x="160" y="62"/>
                </a:lnTo>
                <a:lnTo>
                  <a:pt x="160" y="62"/>
                </a:lnTo>
                <a:lnTo>
                  <a:pt x="158" y="60"/>
                </a:lnTo>
                <a:lnTo>
                  <a:pt x="158" y="60"/>
                </a:lnTo>
                <a:lnTo>
                  <a:pt x="158" y="60"/>
                </a:lnTo>
                <a:lnTo>
                  <a:pt x="160" y="60"/>
                </a:lnTo>
                <a:lnTo>
                  <a:pt x="160" y="58"/>
                </a:lnTo>
                <a:lnTo>
                  <a:pt x="160" y="58"/>
                </a:lnTo>
                <a:lnTo>
                  <a:pt x="162" y="58"/>
                </a:lnTo>
                <a:lnTo>
                  <a:pt x="162" y="56"/>
                </a:lnTo>
                <a:lnTo>
                  <a:pt x="162" y="56"/>
                </a:lnTo>
                <a:lnTo>
                  <a:pt x="160" y="52"/>
                </a:lnTo>
                <a:lnTo>
                  <a:pt x="160" y="52"/>
                </a:lnTo>
                <a:lnTo>
                  <a:pt x="160" y="52"/>
                </a:lnTo>
                <a:lnTo>
                  <a:pt x="160" y="50"/>
                </a:lnTo>
                <a:lnTo>
                  <a:pt x="160" y="50"/>
                </a:lnTo>
                <a:lnTo>
                  <a:pt x="160" y="50"/>
                </a:lnTo>
                <a:lnTo>
                  <a:pt x="160" y="48"/>
                </a:lnTo>
                <a:lnTo>
                  <a:pt x="160" y="48"/>
                </a:lnTo>
                <a:lnTo>
                  <a:pt x="160" y="48"/>
                </a:lnTo>
                <a:lnTo>
                  <a:pt x="160" y="46"/>
                </a:lnTo>
                <a:lnTo>
                  <a:pt x="160" y="44"/>
                </a:lnTo>
                <a:lnTo>
                  <a:pt x="160" y="44"/>
                </a:lnTo>
                <a:lnTo>
                  <a:pt x="158" y="42"/>
                </a:lnTo>
                <a:lnTo>
                  <a:pt x="158" y="40"/>
                </a:lnTo>
                <a:lnTo>
                  <a:pt x="158" y="40"/>
                </a:lnTo>
                <a:lnTo>
                  <a:pt x="160" y="38"/>
                </a:lnTo>
                <a:lnTo>
                  <a:pt x="160" y="38"/>
                </a:lnTo>
                <a:lnTo>
                  <a:pt x="162" y="38"/>
                </a:lnTo>
                <a:lnTo>
                  <a:pt x="162" y="38"/>
                </a:lnTo>
                <a:lnTo>
                  <a:pt x="164" y="38"/>
                </a:lnTo>
                <a:lnTo>
                  <a:pt x="164" y="36"/>
                </a:lnTo>
                <a:lnTo>
                  <a:pt x="164" y="36"/>
                </a:lnTo>
                <a:lnTo>
                  <a:pt x="164" y="36"/>
                </a:lnTo>
                <a:lnTo>
                  <a:pt x="164" y="34"/>
                </a:lnTo>
                <a:lnTo>
                  <a:pt x="166" y="32"/>
                </a:lnTo>
                <a:lnTo>
                  <a:pt x="166" y="32"/>
                </a:lnTo>
                <a:lnTo>
                  <a:pt x="166" y="34"/>
                </a:lnTo>
                <a:lnTo>
                  <a:pt x="166" y="34"/>
                </a:lnTo>
                <a:lnTo>
                  <a:pt x="166" y="34"/>
                </a:lnTo>
                <a:lnTo>
                  <a:pt x="168" y="34"/>
                </a:lnTo>
                <a:lnTo>
                  <a:pt x="168" y="34"/>
                </a:lnTo>
                <a:lnTo>
                  <a:pt x="166" y="34"/>
                </a:lnTo>
                <a:lnTo>
                  <a:pt x="166" y="34"/>
                </a:lnTo>
                <a:lnTo>
                  <a:pt x="166" y="32"/>
                </a:lnTo>
                <a:lnTo>
                  <a:pt x="166" y="32"/>
                </a:lnTo>
                <a:lnTo>
                  <a:pt x="164" y="30"/>
                </a:lnTo>
                <a:lnTo>
                  <a:pt x="164" y="30"/>
                </a:lnTo>
                <a:lnTo>
                  <a:pt x="166" y="26"/>
                </a:lnTo>
                <a:lnTo>
                  <a:pt x="166" y="26"/>
                </a:lnTo>
                <a:lnTo>
                  <a:pt x="168" y="26"/>
                </a:lnTo>
                <a:lnTo>
                  <a:pt x="168" y="26"/>
                </a:lnTo>
                <a:lnTo>
                  <a:pt x="168" y="26"/>
                </a:lnTo>
                <a:lnTo>
                  <a:pt x="170" y="24"/>
                </a:lnTo>
                <a:lnTo>
                  <a:pt x="170" y="24"/>
                </a:lnTo>
                <a:lnTo>
                  <a:pt x="170" y="22"/>
                </a:lnTo>
                <a:lnTo>
                  <a:pt x="172" y="22"/>
                </a:lnTo>
                <a:lnTo>
                  <a:pt x="172" y="20"/>
                </a:lnTo>
                <a:lnTo>
                  <a:pt x="172" y="20"/>
                </a:lnTo>
                <a:lnTo>
                  <a:pt x="172" y="20"/>
                </a:lnTo>
                <a:lnTo>
                  <a:pt x="172" y="18"/>
                </a:lnTo>
                <a:lnTo>
                  <a:pt x="172" y="18"/>
                </a:lnTo>
                <a:lnTo>
                  <a:pt x="172" y="18"/>
                </a:lnTo>
                <a:lnTo>
                  <a:pt x="172" y="18"/>
                </a:lnTo>
                <a:lnTo>
                  <a:pt x="172" y="18"/>
                </a:lnTo>
                <a:lnTo>
                  <a:pt x="172" y="18"/>
                </a:lnTo>
                <a:lnTo>
                  <a:pt x="172" y="16"/>
                </a:lnTo>
                <a:lnTo>
                  <a:pt x="172" y="16"/>
                </a:lnTo>
                <a:lnTo>
                  <a:pt x="172" y="16"/>
                </a:lnTo>
                <a:lnTo>
                  <a:pt x="172" y="16"/>
                </a:lnTo>
                <a:lnTo>
                  <a:pt x="172" y="14"/>
                </a:lnTo>
                <a:lnTo>
                  <a:pt x="172" y="14"/>
                </a:lnTo>
                <a:lnTo>
                  <a:pt x="172" y="14"/>
                </a:lnTo>
                <a:lnTo>
                  <a:pt x="172" y="12"/>
                </a:lnTo>
                <a:lnTo>
                  <a:pt x="172" y="12"/>
                </a:lnTo>
                <a:lnTo>
                  <a:pt x="170" y="12"/>
                </a:lnTo>
                <a:lnTo>
                  <a:pt x="170" y="12"/>
                </a:lnTo>
                <a:lnTo>
                  <a:pt x="170" y="10"/>
                </a:lnTo>
                <a:lnTo>
                  <a:pt x="170" y="10"/>
                </a:lnTo>
                <a:lnTo>
                  <a:pt x="172" y="10"/>
                </a:lnTo>
                <a:lnTo>
                  <a:pt x="172" y="10"/>
                </a:lnTo>
                <a:lnTo>
                  <a:pt x="172" y="10"/>
                </a:lnTo>
                <a:lnTo>
                  <a:pt x="174" y="8"/>
                </a:lnTo>
                <a:lnTo>
                  <a:pt x="174" y="8"/>
                </a:lnTo>
                <a:lnTo>
                  <a:pt x="174" y="8"/>
                </a:lnTo>
                <a:lnTo>
                  <a:pt x="176" y="8"/>
                </a:lnTo>
                <a:lnTo>
                  <a:pt x="176" y="8"/>
                </a:lnTo>
                <a:lnTo>
                  <a:pt x="176" y="8"/>
                </a:lnTo>
                <a:lnTo>
                  <a:pt x="176" y="6"/>
                </a:lnTo>
                <a:lnTo>
                  <a:pt x="178" y="6"/>
                </a:lnTo>
                <a:lnTo>
                  <a:pt x="178" y="6"/>
                </a:lnTo>
                <a:lnTo>
                  <a:pt x="178" y="6"/>
                </a:lnTo>
                <a:lnTo>
                  <a:pt x="180" y="6"/>
                </a:lnTo>
                <a:lnTo>
                  <a:pt x="180" y="6"/>
                </a:lnTo>
                <a:lnTo>
                  <a:pt x="180" y="6"/>
                </a:lnTo>
                <a:lnTo>
                  <a:pt x="182" y="6"/>
                </a:lnTo>
                <a:lnTo>
                  <a:pt x="182" y="6"/>
                </a:lnTo>
                <a:lnTo>
                  <a:pt x="182" y="6"/>
                </a:lnTo>
                <a:lnTo>
                  <a:pt x="184" y="6"/>
                </a:lnTo>
                <a:lnTo>
                  <a:pt x="184" y="6"/>
                </a:lnTo>
                <a:lnTo>
                  <a:pt x="184" y="4"/>
                </a:lnTo>
                <a:lnTo>
                  <a:pt x="184" y="4"/>
                </a:lnTo>
                <a:lnTo>
                  <a:pt x="186" y="4"/>
                </a:lnTo>
                <a:lnTo>
                  <a:pt x="186" y="4"/>
                </a:lnTo>
                <a:lnTo>
                  <a:pt x="188" y="2"/>
                </a:lnTo>
                <a:lnTo>
                  <a:pt x="188" y="2"/>
                </a:lnTo>
                <a:lnTo>
                  <a:pt x="188" y="2"/>
                </a:lnTo>
                <a:lnTo>
                  <a:pt x="190" y="0"/>
                </a:lnTo>
                <a:lnTo>
                  <a:pt x="190" y="0"/>
                </a:lnTo>
                <a:lnTo>
                  <a:pt x="192" y="2"/>
                </a:lnTo>
                <a:lnTo>
                  <a:pt x="192" y="2"/>
                </a:lnTo>
                <a:lnTo>
                  <a:pt x="192" y="2"/>
                </a:lnTo>
                <a:lnTo>
                  <a:pt x="192" y="2"/>
                </a:lnTo>
                <a:lnTo>
                  <a:pt x="194" y="4"/>
                </a:lnTo>
                <a:lnTo>
                  <a:pt x="194" y="4"/>
                </a:lnTo>
                <a:lnTo>
                  <a:pt x="194" y="4"/>
                </a:lnTo>
                <a:lnTo>
                  <a:pt x="194" y="4"/>
                </a:lnTo>
                <a:lnTo>
                  <a:pt x="194" y="4"/>
                </a:lnTo>
                <a:lnTo>
                  <a:pt x="196" y="6"/>
                </a:lnTo>
                <a:lnTo>
                  <a:pt x="196" y="6"/>
                </a:lnTo>
                <a:lnTo>
                  <a:pt x="196" y="6"/>
                </a:lnTo>
                <a:lnTo>
                  <a:pt x="198" y="6"/>
                </a:lnTo>
                <a:lnTo>
                  <a:pt x="198" y="6"/>
                </a:lnTo>
                <a:lnTo>
                  <a:pt x="198" y="6"/>
                </a:lnTo>
                <a:lnTo>
                  <a:pt x="198" y="8"/>
                </a:lnTo>
                <a:lnTo>
                  <a:pt x="200" y="8"/>
                </a:lnTo>
                <a:lnTo>
                  <a:pt x="200" y="8"/>
                </a:lnTo>
                <a:lnTo>
                  <a:pt x="200" y="8"/>
                </a:lnTo>
                <a:lnTo>
                  <a:pt x="202" y="8"/>
                </a:lnTo>
                <a:lnTo>
                  <a:pt x="202" y="8"/>
                </a:lnTo>
                <a:lnTo>
                  <a:pt x="204" y="10"/>
                </a:lnTo>
                <a:lnTo>
                  <a:pt x="204" y="10"/>
                </a:lnTo>
                <a:lnTo>
                  <a:pt x="204" y="10"/>
                </a:lnTo>
                <a:lnTo>
                  <a:pt x="204" y="10"/>
                </a:lnTo>
                <a:lnTo>
                  <a:pt x="206" y="10"/>
                </a:lnTo>
                <a:lnTo>
                  <a:pt x="206" y="10"/>
                </a:lnTo>
                <a:lnTo>
                  <a:pt x="206" y="10"/>
                </a:lnTo>
                <a:lnTo>
                  <a:pt x="206" y="10"/>
                </a:lnTo>
                <a:lnTo>
                  <a:pt x="206" y="10"/>
                </a:lnTo>
                <a:lnTo>
                  <a:pt x="206" y="12"/>
                </a:lnTo>
                <a:lnTo>
                  <a:pt x="206" y="12"/>
                </a:lnTo>
                <a:lnTo>
                  <a:pt x="208" y="12"/>
                </a:lnTo>
                <a:lnTo>
                  <a:pt x="208" y="12"/>
                </a:lnTo>
                <a:lnTo>
                  <a:pt x="208" y="12"/>
                </a:lnTo>
                <a:lnTo>
                  <a:pt x="208" y="12"/>
                </a:lnTo>
                <a:lnTo>
                  <a:pt x="208" y="12"/>
                </a:lnTo>
                <a:lnTo>
                  <a:pt x="210" y="12"/>
                </a:lnTo>
                <a:lnTo>
                  <a:pt x="210" y="12"/>
                </a:lnTo>
                <a:lnTo>
                  <a:pt x="210" y="14"/>
                </a:lnTo>
                <a:lnTo>
                  <a:pt x="210" y="14"/>
                </a:lnTo>
                <a:lnTo>
                  <a:pt x="210" y="16"/>
                </a:lnTo>
                <a:lnTo>
                  <a:pt x="210" y="16"/>
                </a:lnTo>
                <a:lnTo>
                  <a:pt x="212" y="18"/>
                </a:lnTo>
                <a:lnTo>
                  <a:pt x="212" y="18"/>
                </a:lnTo>
                <a:lnTo>
                  <a:pt x="214" y="18"/>
                </a:lnTo>
                <a:lnTo>
                  <a:pt x="214" y="18"/>
                </a:lnTo>
                <a:lnTo>
                  <a:pt x="216" y="18"/>
                </a:lnTo>
                <a:lnTo>
                  <a:pt x="218" y="20"/>
                </a:lnTo>
                <a:lnTo>
                  <a:pt x="218" y="20"/>
                </a:lnTo>
                <a:lnTo>
                  <a:pt x="220" y="20"/>
                </a:lnTo>
                <a:lnTo>
                  <a:pt x="220" y="18"/>
                </a:lnTo>
                <a:lnTo>
                  <a:pt x="220" y="18"/>
                </a:lnTo>
                <a:lnTo>
                  <a:pt x="222" y="18"/>
                </a:lnTo>
                <a:lnTo>
                  <a:pt x="222" y="20"/>
                </a:lnTo>
                <a:lnTo>
                  <a:pt x="222" y="20"/>
                </a:lnTo>
                <a:lnTo>
                  <a:pt x="222" y="20"/>
                </a:lnTo>
                <a:lnTo>
                  <a:pt x="224" y="20"/>
                </a:lnTo>
                <a:lnTo>
                  <a:pt x="224" y="18"/>
                </a:lnTo>
                <a:lnTo>
                  <a:pt x="224" y="16"/>
                </a:lnTo>
                <a:lnTo>
                  <a:pt x="228" y="16"/>
                </a:lnTo>
                <a:lnTo>
                  <a:pt x="228" y="18"/>
                </a:lnTo>
                <a:lnTo>
                  <a:pt x="230" y="18"/>
                </a:lnTo>
                <a:lnTo>
                  <a:pt x="230" y="18"/>
                </a:lnTo>
                <a:lnTo>
                  <a:pt x="230" y="18"/>
                </a:lnTo>
                <a:lnTo>
                  <a:pt x="232" y="20"/>
                </a:lnTo>
                <a:lnTo>
                  <a:pt x="234" y="22"/>
                </a:lnTo>
                <a:lnTo>
                  <a:pt x="234" y="22"/>
                </a:lnTo>
                <a:lnTo>
                  <a:pt x="236" y="22"/>
                </a:lnTo>
                <a:lnTo>
                  <a:pt x="236" y="22"/>
                </a:lnTo>
                <a:lnTo>
                  <a:pt x="238" y="24"/>
                </a:lnTo>
                <a:lnTo>
                  <a:pt x="238" y="24"/>
                </a:lnTo>
                <a:lnTo>
                  <a:pt x="240" y="24"/>
                </a:lnTo>
                <a:lnTo>
                  <a:pt x="240" y="24"/>
                </a:lnTo>
                <a:lnTo>
                  <a:pt x="240" y="24"/>
                </a:lnTo>
                <a:lnTo>
                  <a:pt x="240" y="24"/>
                </a:lnTo>
                <a:lnTo>
                  <a:pt x="242" y="26"/>
                </a:lnTo>
                <a:close/>
                <a:moveTo>
                  <a:pt x="34" y="38"/>
                </a:moveTo>
                <a:lnTo>
                  <a:pt x="32" y="40"/>
                </a:lnTo>
                <a:lnTo>
                  <a:pt x="32" y="40"/>
                </a:lnTo>
                <a:lnTo>
                  <a:pt x="30" y="38"/>
                </a:lnTo>
                <a:lnTo>
                  <a:pt x="30" y="38"/>
                </a:lnTo>
                <a:lnTo>
                  <a:pt x="30" y="38"/>
                </a:lnTo>
                <a:lnTo>
                  <a:pt x="32" y="38"/>
                </a:lnTo>
                <a:lnTo>
                  <a:pt x="32" y="38"/>
                </a:lnTo>
                <a:lnTo>
                  <a:pt x="32" y="38"/>
                </a:lnTo>
                <a:lnTo>
                  <a:pt x="32" y="38"/>
                </a:lnTo>
                <a:lnTo>
                  <a:pt x="32" y="36"/>
                </a:lnTo>
                <a:lnTo>
                  <a:pt x="32" y="36"/>
                </a:lnTo>
                <a:lnTo>
                  <a:pt x="32" y="36"/>
                </a:lnTo>
                <a:lnTo>
                  <a:pt x="34" y="36"/>
                </a:lnTo>
                <a:lnTo>
                  <a:pt x="34" y="36"/>
                </a:lnTo>
                <a:lnTo>
                  <a:pt x="34" y="34"/>
                </a:lnTo>
                <a:lnTo>
                  <a:pt x="34" y="34"/>
                </a:lnTo>
                <a:lnTo>
                  <a:pt x="34" y="34"/>
                </a:lnTo>
                <a:lnTo>
                  <a:pt x="36" y="34"/>
                </a:lnTo>
                <a:lnTo>
                  <a:pt x="36" y="34"/>
                </a:lnTo>
                <a:lnTo>
                  <a:pt x="36" y="34"/>
                </a:lnTo>
                <a:lnTo>
                  <a:pt x="36" y="36"/>
                </a:lnTo>
                <a:lnTo>
                  <a:pt x="36" y="36"/>
                </a:lnTo>
                <a:lnTo>
                  <a:pt x="36" y="36"/>
                </a:lnTo>
                <a:lnTo>
                  <a:pt x="34" y="38"/>
                </a:lnTo>
                <a:lnTo>
                  <a:pt x="34" y="3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0" name="Freeform 206"/>
          <p:cNvSpPr>
            <a:spLocks/>
          </p:cNvSpPr>
          <p:nvPr/>
        </p:nvSpPr>
        <p:spPr bwMode="auto">
          <a:xfrm>
            <a:off x="4368800" y="2652713"/>
            <a:ext cx="466725" cy="479425"/>
          </a:xfrm>
          <a:custGeom>
            <a:avLst/>
            <a:gdLst/>
            <a:ahLst/>
            <a:cxnLst>
              <a:cxn ang="0">
                <a:pos x="102" y="30"/>
              </a:cxn>
              <a:cxn ang="0">
                <a:pos x="106" y="28"/>
              </a:cxn>
              <a:cxn ang="0">
                <a:pos x="116" y="22"/>
              </a:cxn>
              <a:cxn ang="0">
                <a:pos x="124" y="22"/>
              </a:cxn>
              <a:cxn ang="0">
                <a:pos x="134" y="12"/>
              </a:cxn>
              <a:cxn ang="0">
                <a:pos x="146" y="10"/>
              </a:cxn>
              <a:cxn ang="0">
                <a:pos x="156" y="8"/>
              </a:cxn>
              <a:cxn ang="0">
                <a:pos x="164" y="6"/>
              </a:cxn>
              <a:cxn ang="0">
                <a:pos x="172" y="6"/>
              </a:cxn>
              <a:cxn ang="0">
                <a:pos x="182" y="4"/>
              </a:cxn>
              <a:cxn ang="0">
                <a:pos x="192" y="6"/>
              </a:cxn>
              <a:cxn ang="0">
                <a:pos x="202" y="6"/>
              </a:cxn>
              <a:cxn ang="0">
                <a:pos x="210" y="0"/>
              </a:cxn>
              <a:cxn ang="0">
                <a:pos x="222" y="2"/>
              </a:cxn>
              <a:cxn ang="0">
                <a:pos x="228" y="2"/>
              </a:cxn>
              <a:cxn ang="0">
                <a:pos x="236" y="2"/>
              </a:cxn>
              <a:cxn ang="0">
                <a:pos x="236" y="10"/>
              </a:cxn>
              <a:cxn ang="0">
                <a:pos x="238" y="20"/>
              </a:cxn>
              <a:cxn ang="0">
                <a:pos x="238" y="28"/>
              </a:cxn>
              <a:cxn ang="0">
                <a:pos x="238" y="40"/>
              </a:cxn>
              <a:cxn ang="0">
                <a:pos x="230" y="48"/>
              </a:cxn>
              <a:cxn ang="0">
                <a:pos x="228" y="54"/>
              </a:cxn>
              <a:cxn ang="0">
                <a:pos x="234" y="66"/>
              </a:cxn>
              <a:cxn ang="0">
                <a:pos x="242" y="78"/>
              </a:cxn>
              <a:cxn ang="0">
                <a:pos x="256" y="110"/>
              </a:cxn>
              <a:cxn ang="0">
                <a:pos x="256" y="120"/>
              </a:cxn>
              <a:cxn ang="0">
                <a:pos x="262" y="134"/>
              </a:cxn>
              <a:cxn ang="0">
                <a:pos x="262" y="148"/>
              </a:cxn>
              <a:cxn ang="0">
                <a:pos x="262" y="166"/>
              </a:cxn>
              <a:cxn ang="0">
                <a:pos x="260" y="178"/>
              </a:cxn>
              <a:cxn ang="0">
                <a:pos x="266" y="200"/>
              </a:cxn>
              <a:cxn ang="0">
                <a:pos x="272" y="210"/>
              </a:cxn>
              <a:cxn ang="0">
                <a:pos x="288" y="214"/>
              </a:cxn>
              <a:cxn ang="0">
                <a:pos x="262" y="248"/>
              </a:cxn>
              <a:cxn ang="0">
                <a:pos x="214" y="286"/>
              </a:cxn>
              <a:cxn ang="0">
                <a:pos x="180" y="300"/>
              </a:cxn>
              <a:cxn ang="0">
                <a:pos x="170" y="294"/>
              </a:cxn>
              <a:cxn ang="0">
                <a:pos x="158" y="284"/>
              </a:cxn>
              <a:cxn ang="0">
                <a:pos x="148" y="280"/>
              </a:cxn>
              <a:cxn ang="0">
                <a:pos x="140" y="272"/>
              </a:cxn>
              <a:cxn ang="0">
                <a:pos x="124" y="254"/>
              </a:cxn>
              <a:cxn ang="0">
                <a:pos x="68" y="212"/>
              </a:cxn>
              <a:cxn ang="0">
                <a:pos x="28" y="182"/>
              </a:cxn>
              <a:cxn ang="0">
                <a:pos x="0" y="158"/>
              </a:cxn>
              <a:cxn ang="0">
                <a:pos x="8" y="134"/>
              </a:cxn>
              <a:cxn ang="0">
                <a:pos x="18" y="128"/>
              </a:cxn>
              <a:cxn ang="0">
                <a:pos x="30" y="126"/>
              </a:cxn>
              <a:cxn ang="0">
                <a:pos x="38" y="120"/>
              </a:cxn>
              <a:cxn ang="0">
                <a:pos x="48" y="118"/>
              </a:cxn>
              <a:cxn ang="0">
                <a:pos x="54" y="110"/>
              </a:cxn>
              <a:cxn ang="0">
                <a:pos x="64" y="106"/>
              </a:cxn>
              <a:cxn ang="0">
                <a:pos x="72" y="102"/>
              </a:cxn>
              <a:cxn ang="0">
                <a:pos x="70" y="90"/>
              </a:cxn>
              <a:cxn ang="0">
                <a:pos x="78" y="88"/>
              </a:cxn>
              <a:cxn ang="0">
                <a:pos x="90" y="82"/>
              </a:cxn>
              <a:cxn ang="0">
                <a:pos x="104" y="84"/>
              </a:cxn>
              <a:cxn ang="0">
                <a:pos x="106" y="80"/>
              </a:cxn>
              <a:cxn ang="0">
                <a:pos x="102" y="68"/>
              </a:cxn>
              <a:cxn ang="0">
                <a:pos x="100" y="58"/>
              </a:cxn>
              <a:cxn ang="0">
                <a:pos x="98" y="42"/>
              </a:cxn>
            </a:cxnLst>
            <a:rect l="0" t="0" r="r" b="b"/>
            <a:pathLst>
              <a:path w="294" h="302">
                <a:moveTo>
                  <a:pt x="92" y="34"/>
                </a:moveTo>
                <a:lnTo>
                  <a:pt x="92" y="34"/>
                </a:lnTo>
                <a:lnTo>
                  <a:pt x="94" y="34"/>
                </a:lnTo>
                <a:lnTo>
                  <a:pt x="94" y="34"/>
                </a:lnTo>
                <a:lnTo>
                  <a:pt x="94" y="34"/>
                </a:lnTo>
                <a:lnTo>
                  <a:pt x="94" y="34"/>
                </a:lnTo>
                <a:lnTo>
                  <a:pt x="96" y="34"/>
                </a:lnTo>
                <a:lnTo>
                  <a:pt x="96" y="34"/>
                </a:lnTo>
                <a:lnTo>
                  <a:pt x="96" y="34"/>
                </a:lnTo>
                <a:lnTo>
                  <a:pt x="98" y="34"/>
                </a:lnTo>
                <a:lnTo>
                  <a:pt x="98" y="34"/>
                </a:lnTo>
                <a:lnTo>
                  <a:pt x="100" y="32"/>
                </a:lnTo>
                <a:lnTo>
                  <a:pt x="102" y="30"/>
                </a:lnTo>
                <a:lnTo>
                  <a:pt x="102" y="30"/>
                </a:lnTo>
                <a:lnTo>
                  <a:pt x="102" y="30"/>
                </a:lnTo>
                <a:lnTo>
                  <a:pt x="102" y="30"/>
                </a:lnTo>
                <a:lnTo>
                  <a:pt x="104" y="30"/>
                </a:lnTo>
                <a:lnTo>
                  <a:pt x="104" y="30"/>
                </a:lnTo>
                <a:lnTo>
                  <a:pt x="104" y="30"/>
                </a:lnTo>
                <a:lnTo>
                  <a:pt x="104" y="30"/>
                </a:lnTo>
                <a:lnTo>
                  <a:pt x="104" y="30"/>
                </a:lnTo>
                <a:lnTo>
                  <a:pt x="104" y="30"/>
                </a:lnTo>
                <a:lnTo>
                  <a:pt x="106" y="28"/>
                </a:lnTo>
                <a:lnTo>
                  <a:pt x="106" y="28"/>
                </a:lnTo>
                <a:lnTo>
                  <a:pt x="106" y="28"/>
                </a:lnTo>
                <a:lnTo>
                  <a:pt x="106" y="28"/>
                </a:lnTo>
                <a:lnTo>
                  <a:pt x="106" y="26"/>
                </a:lnTo>
                <a:lnTo>
                  <a:pt x="106" y="26"/>
                </a:lnTo>
                <a:lnTo>
                  <a:pt x="106" y="26"/>
                </a:lnTo>
                <a:lnTo>
                  <a:pt x="108" y="26"/>
                </a:lnTo>
                <a:lnTo>
                  <a:pt x="108" y="24"/>
                </a:lnTo>
                <a:lnTo>
                  <a:pt x="108" y="24"/>
                </a:lnTo>
                <a:lnTo>
                  <a:pt x="110" y="24"/>
                </a:lnTo>
                <a:lnTo>
                  <a:pt x="112" y="22"/>
                </a:lnTo>
                <a:lnTo>
                  <a:pt x="114" y="24"/>
                </a:lnTo>
                <a:lnTo>
                  <a:pt x="114" y="24"/>
                </a:lnTo>
                <a:lnTo>
                  <a:pt x="114" y="24"/>
                </a:lnTo>
                <a:lnTo>
                  <a:pt x="116" y="22"/>
                </a:lnTo>
                <a:lnTo>
                  <a:pt x="116" y="22"/>
                </a:lnTo>
                <a:lnTo>
                  <a:pt x="116" y="22"/>
                </a:lnTo>
                <a:lnTo>
                  <a:pt x="116" y="22"/>
                </a:lnTo>
                <a:lnTo>
                  <a:pt x="118" y="20"/>
                </a:lnTo>
                <a:lnTo>
                  <a:pt x="118" y="20"/>
                </a:lnTo>
                <a:lnTo>
                  <a:pt x="118" y="20"/>
                </a:lnTo>
                <a:lnTo>
                  <a:pt x="118" y="22"/>
                </a:lnTo>
                <a:lnTo>
                  <a:pt x="120" y="22"/>
                </a:lnTo>
                <a:lnTo>
                  <a:pt x="120" y="22"/>
                </a:lnTo>
                <a:lnTo>
                  <a:pt x="122" y="22"/>
                </a:lnTo>
                <a:lnTo>
                  <a:pt x="122" y="22"/>
                </a:lnTo>
                <a:lnTo>
                  <a:pt x="122" y="22"/>
                </a:lnTo>
                <a:lnTo>
                  <a:pt x="122" y="22"/>
                </a:lnTo>
                <a:lnTo>
                  <a:pt x="124" y="22"/>
                </a:lnTo>
                <a:lnTo>
                  <a:pt x="124" y="20"/>
                </a:lnTo>
                <a:lnTo>
                  <a:pt x="124" y="20"/>
                </a:lnTo>
                <a:lnTo>
                  <a:pt x="124" y="18"/>
                </a:lnTo>
                <a:lnTo>
                  <a:pt x="124" y="18"/>
                </a:lnTo>
                <a:lnTo>
                  <a:pt x="126" y="18"/>
                </a:lnTo>
                <a:lnTo>
                  <a:pt x="128" y="16"/>
                </a:lnTo>
                <a:lnTo>
                  <a:pt x="130" y="14"/>
                </a:lnTo>
                <a:lnTo>
                  <a:pt x="132" y="14"/>
                </a:lnTo>
                <a:lnTo>
                  <a:pt x="132" y="14"/>
                </a:lnTo>
                <a:lnTo>
                  <a:pt x="132" y="14"/>
                </a:lnTo>
                <a:lnTo>
                  <a:pt x="134" y="14"/>
                </a:lnTo>
                <a:lnTo>
                  <a:pt x="134" y="14"/>
                </a:lnTo>
                <a:lnTo>
                  <a:pt x="134" y="12"/>
                </a:lnTo>
                <a:lnTo>
                  <a:pt x="134" y="12"/>
                </a:lnTo>
                <a:lnTo>
                  <a:pt x="136" y="12"/>
                </a:lnTo>
                <a:lnTo>
                  <a:pt x="136" y="12"/>
                </a:lnTo>
                <a:lnTo>
                  <a:pt x="136" y="12"/>
                </a:lnTo>
                <a:lnTo>
                  <a:pt x="136" y="10"/>
                </a:lnTo>
                <a:lnTo>
                  <a:pt x="140" y="10"/>
                </a:lnTo>
                <a:lnTo>
                  <a:pt x="142" y="10"/>
                </a:lnTo>
                <a:lnTo>
                  <a:pt x="144" y="10"/>
                </a:lnTo>
                <a:lnTo>
                  <a:pt x="144" y="10"/>
                </a:lnTo>
                <a:lnTo>
                  <a:pt x="146" y="10"/>
                </a:lnTo>
                <a:lnTo>
                  <a:pt x="146" y="10"/>
                </a:lnTo>
                <a:lnTo>
                  <a:pt x="146" y="10"/>
                </a:lnTo>
                <a:lnTo>
                  <a:pt x="146" y="10"/>
                </a:lnTo>
                <a:lnTo>
                  <a:pt x="146" y="10"/>
                </a:lnTo>
                <a:lnTo>
                  <a:pt x="148" y="10"/>
                </a:lnTo>
                <a:lnTo>
                  <a:pt x="150" y="10"/>
                </a:lnTo>
                <a:lnTo>
                  <a:pt x="150" y="10"/>
                </a:lnTo>
                <a:lnTo>
                  <a:pt x="150" y="10"/>
                </a:lnTo>
                <a:lnTo>
                  <a:pt x="150" y="10"/>
                </a:lnTo>
                <a:lnTo>
                  <a:pt x="152" y="8"/>
                </a:lnTo>
                <a:lnTo>
                  <a:pt x="152" y="8"/>
                </a:lnTo>
                <a:lnTo>
                  <a:pt x="154" y="8"/>
                </a:lnTo>
                <a:lnTo>
                  <a:pt x="154" y="8"/>
                </a:lnTo>
                <a:lnTo>
                  <a:pt x="156" y="8"/>
                </a:lnTo>
                <a:lnTo>
                  <a:pt x="156" y="8"/>
                </a:lnTo>
                <a:lnTo>
                  <a:pt x="156" y="8"/>
                </a:lnTo>
                <a:lnTo>
                  <a:pt x="156" y="8"/>
                </a:lnTo>
                <a:lnTo>
                  <a:pt x="156" y="8"/>
                </a:lnTo>
                <a:lnTo>
                  <a:pt x="156" y="8"/>
                </a:lnTo>
                <a:lnTo>
                  <a:pt x="158" y="10"/>
                </a:lnTo>
                <a:lnTo>
                  <a:pt x="158" y="8"/>
                </a:lnTo>
                <a:lnTo>
                  <a:pt x="158" y="8"/>
                </a:lnTo>
                <a:lnTo>
                  <a:pt x="158" y="8"/>
                </a:lnTo>
                <a:lnTo>
                  <a:pt x="162" y="8"/>
                </a:lnTo>
                <a:lnTo>
                  <a:pt x="162" y="8"/>
                </a:lnTo>
                <a:lnTo>
                  <a:pt x="162" y="6"/>
                </a:lnTo>
                <a:lnTo>
                  <a:pt x="162" y="6"/>
                </a:lnTo>
                <a:lnTo>
                  <a:pt x="164" y="6"/>
                </a:lnTo>
                <a:lnTo>
                  <a:pt x="164" y="6"/>
                </a:lnTo>
                <a:lnTo>
                  <a:pt x="164" y="6"/>
                </a:lnTo>
                <a:lnTo>
                  <a:pt x="164" y="6"/>
                </a:lnTo>
                <a:lnTo>
                  <a:pt x="164" y="6"/>
                </a:lnTo>
                <a:lnTo>
                  <a:pt x="166" y="6"/>
                </a:lnTo>
                <a:lnTo>
                  <a:pt x="166" y="6"/>
                </a:lnTo>
                <a:lnTo>
                  <a:pt x="166" y="6"/>
                </a:lnTo>
                <a:lnTo>
                  <a:pt x="166" y="6"/>
                </a:lnTo>
                <a:lnTo>
                  <a:pt x="166" y="6"/>
                </a:lnTo>
                <a:lnTo>
                  <a:pt x="168" y="6"/>
                </a:lnTo>
                <a:lnTo>
                  <a:pt x="168" y="6"/>
                </a:lnTo>
                <a:lnTo>
                  <a:pt x="170" y="6"/>
                </a:lnTo>
                <a:lnTo>
                  <a:pt x="170" y="6"/>
                </a:lnTo>
                <a:lnTo>
                  <a:pt x="172" y="6"/>
                </a:lnTo>
                <a:lnTo>
                  <a:pt x="172" y="6"/>
                </a:lnTo>
                <a:lnTo>
                  <a:pt x="174" y="6"/>
                </a:lnTo>
                <a:lnTo>
                  <a:pt x="174" y="4"/>
                </a:lnTo>
                <a:lnTo>
                  <a:pt x="174" y="4"/>
                </a:lnTo>
                <a:lnTo>
                  <a:pt x="174" y="4"/>
                </a:lnTo>
                <a:lnTo>
                  <a:pt x="176" y="4"/>
                </a:lnTo>
                <a:lnTo>
                  <a:pt x="176" y="4"/>
                </a:lnTo>
                <a:lnTo>
                  <a:pt x="176" y="4"/>
                </a:lnTo>
                <a:lnTo>
                  <a:pt x="178" y="4"/>
                </a:lnTo>
                <a:lnTo>
                  <a:pt x="178" y="4"/>
                </a:lnTo>
                <a:lnTo>
                  <a:pt x="178" y="4"/>
                </a:lnTo>
                <a:lnTo>
                  <a:pt x="180" y="4"/>
                </a:lnTo>
                <a:lnTo>
                  <a:pt x="182" y="4"/>
                </a:lnTo>
                <a:lnTo>
                  <a:pt x="182" y="4"/>
                </a:lnTo>
                <a:lnTo>
                  <a:pt x="184" y="4"/>
                </a:lnTo>
                <a:lnTo>
                  <a:pt x="186" y="4"/>
                </a:lnTo>
                <a:lnTo>
                  <a:pt x="186" y="4"/>
                </a:lnTo>
                <a:lnTo>
                  <a:pt x="186" y="4"/>
                </a:lnTo>
                <a:lnTo>
                  <a:pt x="188" y="4"/>
                </a:lnTo>
                <a:lnTo>
                  <a:pt x="188" y="4"/>
                </a:lnTo>
                <a:lnTo>
                  <a:pt x="188" y="4"/>
                </a:lnTo>
                <a:lnTo>
                  <a:pt x="188" y="4"/>
                </a:lnTo>
                <a:lnTo>
                  <a:pt x="190" y="4"/>
                </a:lnTo>
                <a:lnTo>
                  <a:pt x="192" y="6"/>
                </a:lnTo>
                <a:lnTo>
                  <a:pt x="192" y="6"/>
                </a:lnTo>
                <a:lnTo>
                  <a:pt x="192" y="6"/>
                </a:lnTo>
                <a:lnTo>
                  <a:pt x="194" y="8"/>
                </a:lnTo>
                <a:lnTo>
                  <a:pt x="194" y="8"/>
                </a:lnTo>
                <a:lnTo>
                  <a:pt x="194" y="8"/>
                </a:lnTo>
                <a:lnTo>
                  <a:pt x="196" y="8"/>
                </a:lnTo>
                <a:lnTo>
                  <a:pt x="196" y="8"/>
                </a:lnTo>
                <a:lnTo>
                  <a:pt x="198" y="8"/>
                </a:lnTo>
                <a:lnTo>
                  <a:pt x="198" y="8"/>
                </a:lnTo>
                <a:lnTo>
                  <a:pt x="198" y="8"/>
                </a:lnTo>
                <a:lnTo>
                  <a:pt x="198" y="8"/>
                </a:lnTo>
                <a:lnTo>
                  <a:pt x="200" y="6"/>
                </a:lnTo>
                <a:lnTo>
                  <a:pt x="200" y="6"/>
                </a:lnTo>
                <a:lnTo>
                  <a:pt x="200" y="6"/>
                </a:lnTo>
                <a:lnTo>
                  <a:pt x="202" y="6"/>
                </a:lnTo>
                <a:lnTo>
                  <a:pt x="202" y="4"/>
                </a:lnTo>
                <a:lnTo>
                  <a:pt x="202" y="4"/>
                </a:lnTo>
                <a:lnTo>
                  <a:pt x="202" y="6"/>
                </a:lnTo>
                <a:lnTo>
                  <a:pt x="204" y="6"/>
                </a:lnTo>
                <a:lnTo>
                  <a:pt x="206" y="4"/>
                </a:lnTo>
                <a:lnTo>
                  <a:pt x="206" y="4"/>
                </a:lnTo>
                <a:lnTo>
                  <a:pt x="208" y="4"/>
                </a:lnTo>
                <a:lnTo>
                  <a:pt x="208" y="4"/>
                </a:lnTo>
                <a:lnTo>
                  <a:pt x="208" y="4"/>
                </a:lnTo>
                <a:lnTo>
                  <a:pt x="208" y="2"/>
                </a:lnTo>
                <a:lnTo>
                  <a:pt x="208" y="2"/>
                </a:lnTo>
                <a:lnTo>
                  <a:pt x="208" y="2"/>
                </a:lnTo>
                <a:lnTo>
                  <a:pt x="210" y="0"/>
                </a:lnTo>
                <a:lnTo>
                  <a:pt x="210" y="0"/>
                </a:lnTo>
                <a:lnTo>
                  <a:pt x="212" y="0"/>
                </a:lnTo>
                <a:lnTo>
                  <a:pt x="212" y="0"/>
                </a:lnTo>
                <a:lnTo>
                  <a:pt x="212" y="2"/>
                </a:lnTo>
                <a:lnTo>
                  <a:pt x="212" y="2"/>
                </a:lnTo>
                <a:lnTo>
                  <a:pt x="214" y="2"/>
                </a:lnTo>
                <a:lnTo>
                  <a:pt x="214" y="2"/>
                </a:lnTo>
                <a:lnTo>
                  <a:pt x="218" y="4"/>
                </a:lnTo>
                <a:lnTo>
                  <a:pt x="218" y="4"/>
                </a:lnTo>
                <a:lnTo>
                  <a:pt x="220" y="4"/>
                </a:lnTo>
                <a:lnTo>
                  <a:pt x="222" y="4"/>
                </a:lnTo>
                <a:lnTo>
                  <a:pt x="222" y="2"/>
                </a:lnTo>
                <a:lnTo>
                  <a:pt x="222" y="2"/>
                </a:lnTo>
                <a:lnTo>
                  <a:pt x="222" y="2"/>
                </a:lnTo>
                <a:lnTo>
                  <a:pt x="222" y="2"/>
                </a:lnTo>
                <a:lnTo>
                  <a:pt x="222" y="2"/>
                </a:lnTo>
                <a:lnTo>
                  <a:pt x="222" y="2"/>
                </a:lnTo>
                <a:lnTo>
                  <a:pt x="222" y="0"/>
                </a:lnTo>
                <a:lnTo>
                  <a:pt x="222" y="0"/>
                </a:lnTo>
                <a:lnTo>
                  <a:pt x="222" y="0"/>
                </a:lnTo>
                <a:lnTo>
                  <a:pt x="222" y="2"/>
                </a:lnTo>
                <a:lnTo>
                  <a:pt x="222" y="0"/>
                </a:lnTo>
                <a:lnTo>
                  <a:pt x="226" y="2"/>
                </a:lnTo>
                <a:lnTo>
                  <a:pt x="226" y="2"/>
                </a:lnTo>
                <a:lnTo>
                  <a:pt x="226" y="2"/>
                </a:lnTo>
                <a:lnTo>
                  <a:pt x="228" y="2"/>
                </a:lnTo>
                <a:lnTo>
                  <a:pt x="228" y="2"/>
                </a:lnTo>
                <a:lnTo>
                  <a:pt x="230" y="2"/>
                </a:lnTo>
                <a:lnTo>
                  <a:pt x="230" y="2"/>
                </a:lnTo>
                <a:lnTo>
                  <a:pt x="230" y="4"/>
                </a:lnTo>
                <a:lnTo>
                  <a:pt x="230" y="4"/>
                </a:lnTo>
                <a:lnTo>
                  <a:pt x="230" y="4"/>
                </a:lnTo>
                <a:lnTo>
                  <a:pt x="230" y="4"/>
                </a:lnTo>
                <a:lnTo>
                  <a:pt x="232" y="4"/>
                </a:lnTo>
                <a:lnTo>
                  <a:pt x="232" y="4"/>
                </a:lnTo>
                <a:lnTo>
                  <a:pt x="232" y="4"/>
                </a:lnTo>
                <a:lnTo>
                  <a:pt x="234" y="4"/>
                </a:lnTo>
                <a:lnTo>
                  <a:pt x="234" y="4"/>
                </a:lnTo>
                <a:lnTo>
                  <a:pt x="236" y="2"/>
                </a:lnTo>
                <a:lnTo>
                  <a:pt x="238" y="4"/>
                </a:lnTo>
                <a:lnTo>
                  <a:pt x="240" y="4"/>
                </a:lnTo>
                <a:lnTo>
                  <a:pt x="242" y="4"/>
                </a:lnTo>
                <a:lnTo>
                  <a:pt x="242" y="4"/>
                </a:lnTo>
                <a:lnTo>
                  <a:pt x="242" y="4"/>
                </a:lnTo>
                <a:lnTo>
                  <a:pt x="240" y="6"/>
                </a:lnTo>
                <a:lnTo>
                  <a:pt x="240" y="6"/>
                </a:lnTo>
                <a:lnTo>
                  <a:pt x="240" y="8"/>
                </a:lnTo>
                <a:lnTo>
                  <a:pt x="238" y="8"/>
                </a:lnTo>
                <a:lnTo>
                  <a:pt x="236" y="10"/>
                </a:lnTo>
                <a:lnTo>
                  <a:pt x="236" y="10"/>
                </a:lnTo>
                <a:lnTo>
                  <a:pt x="236" y="10"/>
                </a:lnTo>
                <a:lnTo>
                  <a:pt x="236" y="10"/>
                </a:lnTo>
                <a:lnTo>
                  <a:pt x="236" y="10"/>
                </a:lnTo>
                <a:lnTo>
                  <a:pt x="236" y="10"/>
                </a:lnTo>
                <a:lnTo>
                  <a:pt x="236" y="10"/>
                </a:lnTo>
                <a:lnTo>
                  <a:pt x="236" y="10"/>
                </a:lnTo>
                <a:lnTo>
                  <a:pt x="238" y="12"/>
                </a:lnTo>
                <a:lnTo>
                  <a:pt x="238" y="12"/>
                </a:lnTo>
                <a:lnTo>
                  <a:pt x="238" y="12"/>
                </a:lnTo>
                <a:lnTo>
                  <a:pt x="238" y="12"/>
                </a:lnTo>
                <a:lnTo>
                  <a:pt x="238" y="14"/>
                </a:lnTo>
                <a:lnTo>
                  <a:pt x="238" y="16"/>
                </a:lnTo>
                <a:lnTo>
                  <a:pt x="238" y="18"/>
                </a:lnTo>
                <a:lnTo>
                  <a:pt x="238" y="18"/>
                </a:lnTo>
                <a:lnTo>
                  <a:pt x="238" y="20"/>
                </a:lnTo>
                <a:lnTo>
                  <a:pt x="238" y="20"/>
                </a:lnTo>
                <a:lnTo>
                  <a:pt x="236" y="20"/>
                </a:lnTo>
                <a:lnTo>
                  <a:pt x="236" y="22"/>
                </a:lnTo>
                <a:lnTo>
                  <a:pt x="236" y="22"/>
                </a:lnTo>
                <a:lnTo>
                  <a:pt x="238" y="22"/>
                </a:lnTo>
                <a:lnTo>
                  <a:pt x="238" y="22"/>
                </a:lnTo>
                <a:lnTo>
                  <a:pt x="238" y="24"/>
                </a:lnTo>
                <a:lnTo>
                  <a:pt x="238" y="24"/>
                </a:lnTo>
                <a:lnTo>
                  <a:pt x="238" y="24"/>
                </a:lnTo>
                <a:lnTo>
                  <a:pt x="238" y="24"/>
                </a:lnTo>
                <a:lnTo>
                  <a:pt x="238" y="24"/>
                </a:lnTo>
                <a:lnTo>
                  <a:pt x="238" y="26"/>
                </a:lnTo>
                <a:lnTo>
                  <a:pt x="238" y="28"/>
                </a:lnTo>
                <a:lnTo>
                  <a:pt x="238" y="28"/>
                </a:lnTo>
                <a:lnTo>
                  <a:pt x="238" y="28"/>
                </a:lnTo>
                <a:lnTo>
                  <a:pt x="238" y="30"/>
                </a:lnTo>
                <a:lnTo>
                  <a:pt x="238" y="30"/>
                </a:lnTo>
                <a:lnTo>
                  <a:pt x="238" y="30"/>
                </a:lnTo>
                <a:lnTo>
                  <a:pt x="238" y="30"/>
                </a:lnTo>
                <a:lnTo>
                  <a:pt x="240" y="32"/>
                </a:lnTo>
                <a:lnTo>
                  <a:pt x="238" y="34"/>
                </a:lnTo>
                <a:lnTo>
                  <a:pt x="238" y="36"/>
                </a:lnTo>
                <a:lnTo>
                  <a:pt x="238" y="38"/>
                </a:lnTo>
                <a:lnTo>
                  <a:pt x="238" y="40"/>
                </a:lnTo>
                <a:lnTo>
                  <a:pt x="238" y="40"/>
                </a:lnTo>
                <a:lnTo>
                  <a:pt x="238" y="40"/>
                </a:lnTo>
                <a:lnTo>
                  <a:pt x="238" y="40"/>
                </a:lnTo>
                <a:lnTo>
                  <a:pt x="236" y="40"/>
                </a:lnTo>
                <a:lnTo>
                  <a:pt x="238" y="40"/>
                </a:lnTo>
                <a:lnTo>
                  <a:pt x="238" y="42"/>
                </a:lnTo>
                <a:lnTo>
                  <a:pt x="236" y="42"/>
                </a:lnTo>
                <a:lnTo>
                  <a:pt x="236" y="44"/>
                </a:lnTo>
                <a:lnTo>
                  <a:pt x="234" y="44"/>
                </a:lnTo>
                <a:lnTo>
                  <a:pt x="234" y="44"/>
                </a:lnTo>
                <a:lnTo>
                  <a:pt x="232" y="44"/>
                </a:lnTo>
                <a:lnTo>
                  <a:pt x="232" y="44"/>
                </a:lnTo>
                <a:lnTo>
                  <a:pt x="232" y="46"/>
                </a:lnTo>
                <a:lnTo>
                  <a:pt x="232" y="46"/>
                </a:lnTo>
                <a:lnTo>
                  <a:pt x="230" y="48"/>
                </a:lnTo>
                <a:lnTo>
                  <a:pt x="230" y="48"/>
                </a:lnTo>
                <a:lnTo>
                  <a:pt x="230" y="48"/>
                </a:lnTo>
                <a:lnTo>
                  <a:pt x="230" y="48"/>
                </a:lnTo>
                <a:lnTo>
                  <a:pt x="230" y="48"/>
                </a:lnTo>
                <a:lnTo>
                  <a:pt x="230" y="48"/>
                </a:lnTo>
                <a:lnTo>
                  <a:pt x="228" y="48"/>
                </a:lnTo>
                <a:lnTo>
                  <a:pt x="228" y="50"/>
                </a:lnTo>
                <a:lnTo>
                  <a:pt x="228" y="50"/>
                </a:lnTo>
                <a:lnTo>
                  <a:pt x="228" y="50"/>
                </a:lnTo>
                <a:lnTo>
                  <a:pt x="228" y="52"/>
                </a:lnTo>
                <a:lnTo>
                  <a:pt x="228" y="52"/>
                </a:lnTo>
                <a:lnTo>
                  <a:pt x="228" y="52"/>
                </a:lnTo>
                <a:lnTo>
                  <a:pt x="228" y="54"/>
                </a:lnTo>
                <a:lnTo>
                  <a:pt x="228" y="54"/>
                </a:lnTo>
                <a:lnTo>
                  <a:pt x="228" y="56"/>
                </a:lnTo>
                <a:lnTo>
                  <a:pt x="228" y="58"/>
                </a:lnTo>
                <a:lnTo>
                  <a:pt x="230" y="60"/>
                </a:lnTo>
                <a:lnTo>
                  <a:pt x="230" y="62"/>
                </a:lnTo>
                <a:lnTo>
                  <a:pt x="230" y="62"/>
                </a:lnTo>
                <a:lnTo>
                  <a:pt x="230" y="62"/>
                </a:lnTo>
                <a:lnTo>
                  <a:pt x="230" y="64"/>
                </a:lnTo>
                <a:lnTo>
                  <a:pt x="230" y="64"/>
                </a:lnTo>
                <a:lnTo>
                  <a:pt x="230" y="64"/>
                </a:lnTo>
                <a:lnTo>
                  <a:pt x="230" y="64"/>
                </a:lnTo>
                <a:lnTo>
                  <a:pt x="232" y="66"/>
                </a:lnTo>
                <a:lnTo>
                  <a:pt x="234" y="66"/>
                </a:lnTo>
                <a:lnTo>
                  <a:pt x="236" y="66"/>
                </a:lnTo>
                <a:lnTo>
                  <a:pt x="236" y="66"/>
                </a:lnTo>
                <a:lnTo>
                  <a:pt x="236" y="68"/>
                </a:lnTo>
                <a:lnTo>
                  <a:pt x="238" y="70"/>
                </a:lnTo>
                <a:lnTo>
                  <a:pt x="238" y="72"/>
                </a:lnTo>
                <a:lnTo>
                  <a:pt x="238" y="72"/>
                </a:lnTo>
                <a:lnTo>
                  <a:pt x="240" y="72"/>
                </a:lnTo>
                <a:lnTo>
                  <a:pt x="240" y="74"/>
                </a:lnTo>
                <a:lnTo>
                  <a:pt x="240" y="76"/>
                </a:lnTo>
                <a:lnTo>
                  <a:pt x="240" y="76"/>
                </a:lnTo>
                <a:lnTo>
                  <a:pt x="240" y="76"/>
                </a:lnTo>
                <a:lnTo>
                  <a:pt x="240" y="78"/>
                </a:lnTo>
                <a:lnTo>
                  <a:pt x="242" y="78"/>
                </a:lnTo>
                <a:lnTo>
                  <a:pt x="244" y="80"/>
                </a:lnTo>
                <a:lnTo>
                  <a:pt x="246" y="82"/>
                </a:lnTo>
                <a:lnTo>
                  <a:pt x="248" y="84"/>
                </a:lnTo>
                <a:lnTo>
                  <a:pt x="250" y="84"/>
                </a:lnTo>
                <a:lnTo>
                  <a:pt x="250" y="86"/>
                </a:lnTo>
                <a:lnTo>
                  <a:pt x="250" y="86"/>
                </a:lnTo>
                <a:lnTo>
                  <a:pt x="252" y="92"/>
                </a:lnTo>
                <a:lnTo>
                  <a:pt x="252" y="94"/>
                </a:lnTo>
                <a:lnTo>
                  <a:pt x="254" y="98"/>
                </a:lnTo>
                <a:lnTo>
                  <a:pt x="254" y="102"/>
                </a:lnTo>
                <a:lnTo>
                  <a:pt x="254" y="104"/>
                </a:lnTo>
                <a:lnTo>
                  <a:pt x="256" y="108"/>
                </a:lnTo>
                <a:lnTo>
                  <a:pt x="256" y="110"/>
                </a:lnTo>
                <a:lnTo>
                  <a:pt x="256" y="114"/>
                </a:lnTo>
                <a:lnTo>
                  <a:pt x="258" y="114"/>
                </a:lnTo>
                <a:lnTo>
                  <a:pt x="258" y="114"/>
                </a:lnTo>
                <a:lnTo>
                  <a:pt x="256" y="114"/>
                </a:lnTo>
                <a:lnTo>
                  <a:pt x="256" y="116"/>
                </a:lnTo>
                <a:lnTo>
                  <a:pt x="254" y="116"/>
                </a:lnTo>
                <a:lnTo>
                  <a:pt x="254" y="116"/>
                </a:lnTo>
                <a:lnTo>
                  <a:pt x="254" y="118"/>
                </a:lnTo>
                <a:lnTo>
                  <a:pt x="254" y="118"/>
                </a:lnTo>
                <a:lnTo>
                  <a:pt x="256" y="118"/>
                </a:lnTo>
                <a:lnTo>
                  <a:pt x="256" y="118"/>
                </a:lnTo>
                <a:lnTo>
                  <a:pt x="256" y="118"/>
                </a:lnTo>
                <a:lnTo>
                  <a:pt x="256" y="120"/>
                </a:lnTo>
                <a:lnTo>
                  <a:pt x="258" y="122"/>
                </a:lnTo>
                <a:lnTo>
                  <a:pt x="258" y="122"/>
                </a:lnTo>
                <a:lnTo>
                  <a:pt x="258" y="122"/>
                </a:lnTo>
                <a:lnTo>
                  <a:pt x="258" y="124"/>
                </a:lnTo>
                <a:lnTo>
                  <a:pt x="260" y="124"/>
                </a:lnTo>
                <a:lnTo>
                  <a:pt x="260" y="124"/>
                </a:lnTo>
                <a:lnTo>
                  <a:pt x="260" y="126"/>
                </a:lnTo>
                <a:lnTo>
                  <a:pt x="260" y="128"/>
                </a:lnTo>
                <a:lnTo>
                  <a:pt x="260" y="128"/>
                </a:lnTo>
                <a:lnTo>
                  <a:pt x="262" y="132"/>
                </a:lnTo>
                <a:lnTo>
                  <a:pt x="262" y="132"/>
                </a:lnTo>
                <a:lnTo>
                  <a:pt x="262" y="134"/>
                </a:lnTo>
                <a:lnTo>
                  <a:pt x="262" y="134"/>
                </a:lnTo>
                <a:lnTo>
                  <a:pt x="262" y="134"/>
                </a:lnTo>
                <a:lnTo>
                  <a:pt x="262" y="136"/>
                </a:lnTo>
                <a:lnTo>
                  <a:pt x="262" y="136"/>
                </a:lnTo>
                <a:lnTo>
                  <a:pt x="262" y="138"/>
                </a:lnTo>
                <a:lnTo>
                  <a:pt x="262" y="138"/>
                </a:lnTo>
                <a:lnTo>
                  <a:pt x="262" y="138"/>
                </a:lnTo>
                <a:lnTo>
                  <a:pt x="262" y="140"/>
                </a:lnTo>
                <a:lnTo>
                  <a:pt x="262" y="142"/>
                </a:lnTo>
                <a:lnTo>
                  <a:pt x="262" y="142"/>
                </a:lnTo>
                <a:lnTo>
                  <a:pt x="262" y="144"/>
                </a:lnTo>
                <a:lnTo>
                  <a:pt x="262" y="146"/>
                </a:lnTo>
                <a:lnTo>
                  <a:pt x="262" y="148"/>
                </a:lnTo>
                <a:lnTo>
                  <a:pt x="262" y="148"/>
                </a:lnTo>
                <a:lnTo>
                  <a:pt x="262" y="150"/>
                </a:lnTo>
                <a:lnTo>
                  <a:pt x="262" y="150"/>
                </a:lnTo>
                <a:lnTo>
                  <a:pt x="264" y="152"/>
                </a:lnTo>
                <a:lnTo>
                  <a:pt x="264" y="154"/>
                </a:lnTo>
                <a:lnTo>
                  <a:pt x="264" y="154"/>
                </a:lnTo>
                <a:lnTo>
                  <a:pt x="264" y="154"/>
                </a:lnTo>
                <a:lnTo>
                  <a:pt x="264" y="158"/>
                </a:lnTo>
                <a:lnTo>
                  <a:pt x="264" y="158"/>
                </a:lnTo>
                <a:lnTo>
                  <a:pt x="262" y="160"/>
                </a:lnTo>
                <a:lnTo>
                  <a:pt x="262" y="162"/>
                </a:lnTo>
                <a:lnTo>
                  <a:pt x="262" y="164"/>
                </a:lnTo>
                <a:lnTo>
                  <a:pt x="262" y="164"/>
                </a:lnTo>
                <a:lnTo>
                  <a:pt x="262" y="166"/>
                </a:lnTo>
                <a:lnTo>
                  <a:pt x="262" y="168"/>
                </a:lnTo>
                <a:lnTo>
                  <a:pt x="262" y="168"/>
                </a:lnTo>
                <a:lnTo>
                  <a:pt x="262" y="170"/>
                </a:lnTo>
                <a:lnTo>
                  <a:pt x="264" y="170"/>
                </a:lnTo>
                <a:lnTo>
                  <a:pt x="264" y="170"/>
                </a:lnTo>
                <a:lnTo>
                  <a:pt x="264" y="172"/>
                </a:lnTo>
                <a:lnTo>
                  <a:pt x="264" y="172"/>
                </a:lnTo>
                <a:lnTo>
                  <a:pt x="264" y="174"/>
                </a:lnTo>
                <a:lnTo>
                  <a:pt x="264" y="174"/>
                </a:lnTo>
                <a:lnTo>
                  <a:pt x="264" y="174"/>
                </a:lnTo>
                <a:lnTo>
                  <a:pt x="264" y="176"/>
                </a:lnTo>
                <a:lnTo>
                  <a:pt x="262" y="178"/>
                </a:lnTo>
                <a:lnTo>
                  <a:pt x="260" y="178"/>
                </a:lnTo>
                <a:lnTo>
                  <a:pt x="258" y="180"/>
                </a:lnTo>
                <a:lnTo>
                  <a:pt x="258" y="180"/>
                </a:lnTo>
                <a:lnTo>
                  <a:pt x="256" y="182"/>
                </a:lnTo>
                <a:lnTo>
                  <a:pt x="256" y="182"/>
                </a:lnTo>
                <a:lnTo>
                  <a:pt x="256" y="182"/>
                </a:lnTo>
                <a:lnTo>
                  <a:pt x="258" y="184"/>
                </a:lnTo>
                <a:lnTo>
                  <a:pt x="258" y="184"/>
                </a:lnTo>
                <a:lnTo>
                  <a:pt x="262" y="190"/>
                </a:lnTo>
                <a:lnTo>
                  <a:pt x="264" y="192"/>
                </a:lnTo>
                <a:lnTo>
                  <a:pt x="266" y="196"/>
                </a:lnTo>
                <a:lnTo>
                  <a:pt x="266" y="196"/>
                </a:lnTo>
                <a:lnTo>
                  <a:pt x="266" y="196"/>
                </a:lnTo>
                <a:lnTo>
                  <a:pt x="266" y="200"/>
                </a:lnTo>
                <a:lnTo>
                  <a:pt x="266" y="202"/>
                </a:lnTo>
                <a:lnTo>
                  <a:pt x="266" y="202"/>
                </a:lnTo>
                <a:lnTo>
                  <a:pt x="266" y="204"/>
                </a:lnTo>
                <a:lnTo>
                  <a:pt x="266" y="204"/>
                </a:lnTo>
                <a:lnTo>
                  <a:pt x="268" y="204"/>
                </a:lnTo>
                <a:lnTo>
                  <a:pt x="268" y="206"/>
                </a:lnTo>
                <a:lnTo>
                  <a:pt x="268" y="206"/>
                </a:lnTo>
                <a:lnTo>
                  <a:pt x="270" y="206"/>
                </a:lnTo>
                <a:lnTo>
                  <a:pt x="270" y="208"/>
                </a:lnTo>
                <a:lnTo>
                  <a:pt x="270" y="208"/>
                </a:lnTo>
                <a:lnTo>
                  <a:pt x="270" y="208"/>
                </a:lnTo>
                <a:lnTo>
                  <a:pt x="272" y="210"/>
                </a:lnTo>
                <a:lnTo>
                  <a:pt x="272" y="210"/>
                </a:lnTo>
                <a:lnTo>
                  <a:pt x="274" y="210"/>
                </a:lnTo>
                <a:lnTo>
                  <a:pt x="276" y="210"/>
                </a:lnTo>
                <a:lnTo>
                  <a:pt x="276" y="208"/>
                </a:lnTo>
                <a:lnTo>
                  <a:pt x="276" y="210"/>
                </a:lnTo>
                <a:lnTo>
                  <a:pt x="278" y="210"/>
                </a:lnTo>
                <a:lnTo>
                  <a:pt x="280" y="210"/>
                </a:lnTo>
                <a:lnTo>
                  <a:pt x="280" y="210"/>
                </a:lnTo>
                <a:lnTo>
                  <a:pt x="282" y="212"/>
                </a:lnTo>
                <a:lnTo>
                  <a:pt x="284" y="212"/>
                </a:lnTo>
                <a:lnTo>
                  <a:pt x="286" y="212"/>
                </a:lnTo>
                <a:lnTo>
                  <a:pt x="286" y="212"/>
                </a:lnTo>
                <a:lnTo>
                  <a:pt x="288" y="212"/>
                </a:lnTo>
                <a:lnTo>
                  <a:pt x="288" y="214"/>
                </a:lnTo>
                <a:lnTo>
                  <a:pt x="290" y="218"/>
                </a:lnTo>
                <a:lnTo>
                  <a:pt x="292" y="220"/>
                </a:lnTo>
                <a:lnTo>
                  <a:pt x="294" y="224"/>
                </a:lnTo>
                <a:lnTo>
                  <a:pt x="294" y="226"/>
                </a:lnTo>
                <a:lnTo>
                  <a:pt x="292" y="228"/>
                </a:lnTo>
                <a:lnTo>
                  <a:pt x="290" y="228"/>
                </a:lnTo>
                <a:lnTo>
                  <a:pt x="282" y="234"/>
                </a:lnTo>
                <a:lnTo>
                  <a:pt x="278" y="238"/>
                </a:lnTo>
                <a:lnTo>
                  <a:pt x="278" y="238"/>
                </a:lnTo>
                <a:lnTo>
                  <a:pt x="276" y="240"/>
                </a:lnTo>
                <a:lnTo>
                  <a:pt x="272" y="242"/>
                </a:lnTo>
                <a:lnTo>
                  <a:pt x="268" y="244"/>
                </a:lnTo>
                <a:lnTo>
                  <a:pt x="262" y="248"/>
                </a:lnTo>
                <a:lnTo>
                  <a:pt x="258" y="250"/>
                </a:lnTo>
                <a:lnTo>
                  <a:pt x="252" y="256"/>
                </a:lnTo>
                <a:lnTo>
                  <a:pt x="248" y="258"/>
                </a:lnTo>
                <a:lnTo>
                  <a:pt x="246" y="260"/>
                </a:lnTo>
                <a:lnTo>
                  <a:pt x="238" y="264"/>
                </a:lnTo>
                <a:lnTo>
                  <a:pt x="236" y="266"/>
                </a:lnTo>
                <a:lnTo>
                  <a:pt x="234" y="268"/>
                </a:lnTo>
                <a:lnTo>
                  <a:pt x="232" y="268"/>
                </a:lnTo>
                <a:lnTo>
                  <a:pt x="230" y="270"/>
                </a:lnTo>
                <a:lnTo>
                  <a:pt x="222" y="278"/>
                </a:lnTo>
                <a:lnTo>
                  <a:pt x="218" y="282"/>
                </a:lnTo>
                <a:lnTo>
                  <a:pt x="216" y="284"/>
                </a:lnTo>
                <a:lnTo>
                  <a:pt x="214" y="286"/>
                </a:lnTo>
                <a:lnTo>
                  <a:pt x="210" y="292"/>
                </a:lnTo>
                <a:lnTo>
                  <a:pt x="208" y="292"/>
                </a:lnTo>
                <a:lnTo>
                  <a:pt x="206" y="294"/>
                </a:lnTo>
                <a:lnTo>
                  <a:pt x="206" y="294"/>
                </a:lnTo>
                <a:lnTo>
                  <a:pt x="204" y="294"/>
                </a:lnTo>
                <a:lnTo>
                  <a:pt x="202" y="294"/>
                </a:lnTo>
                <a:lnTo>
                  <a:pt x="200" y="296"/>
                </a:lnTo>
                <a:lnTo>
                  <a:pt x="194" y="296"/>
                </a:lnTo>
                <a:lnTo>
                  <a:pt x="188" y="298"/>
                </a:lnTo>
                <a:lnTo>
                  <a:pt x="186" y="298"/>
                </a:lnTo>
                <a:lnTo>
                  <a:pt x="184" y="298"/>
                </a:lnTo>
                <a:lnTo>
                  <a:pt x="182" y="300"/>
                </a:lnTo>
                <a:lnTo>
                  <a:pt x="180" y="300"/>
                </a:lnTo>
                <a:lnTo>
                  <a:pt x="180" y="300"/>
                </a:lnTo>
                <a:lnTo>
                  <a:pt x="176" y="300"/>
                </a:lnTo>
                <a:lnTo>
                  <a:pt x="172" y="302"/>
                </a:lnTo>
                <a:lnTo>
                  <a:pt x="168" y="300"/>
                </a:lnTo>
                <a:lnTo>
                  <a:pt x="168" y="300"/>
                </a:lnTo>
                <a:lnTo>
                  <a:pt x="168" y="298"/>
                </a:lnTo>
                <a:lnTo>
                  <a:pt x="168" y="298"/>
                </a:lnTo>
                <a:lnTo>
                  <a:pt x="168" y="298"/>
                </a:lnTo>
                <a:lnTo>
                  <a:pt x="168" y="298"/>
                </a:lnTo>
                <a:lnTo>
                  <a:pt x="170" y="296"/>
                </a:lnTo>
                <a:lnTo>
                  <a:pt x="170" y="294"/>
                </a:lnTo>
                <a:lnTo>
                  <a:pt x="170" y="294"/>
                </a:lnTo>
                <a:lnTo>
                  <a:pt x="170" y="294"/>
                </a:lnTo>
                <a:lnTo>
                  <a:pt x="170" y="292"/>
                </a:lnTo>
                <a:lnTo>
                  <a:pt x="170" y="292"/>
                </a:lnTo>
                <a:lnTo>
                  <a:pt x="170" y="290"/>
                </a:lnTo>
                <a:lnTo>
                  <a:pt x="170" y="290"/>
                </a:lnTo>
                <a:lnTo>
                  <a:pt x="170" y="288"/>
                </a:lnTo>
                <a:lnTo>
                  <a:pt x="166" y="286"/>
                </a:lnTo>
                <a:lnTo>
                  <a:pt x="166" y="286"/>
                </a:lnTo>
                <a:lnTo>
                  <a:pt x="164" y="286"/>
                </a:lnTo>
                <a:lnTo>
                  <a:pt x="162" y="284"/>
                </a:lnTo>
                <a:lnTo>
                  <a:pt x="160" y="284"/>
                </a:lnTo>
                <a:lnTo>
                  <a:pt x="160" y="284"/>
                </a:lnTo>
                <a:lnTo>
                  <a:pt x="158" y="284"/>
                </a:lnTo>
                <a:lnTo>
                  <a:pt x="158" y="284"/>
                </a:lnTo>
                <a:lnTo>
                  <a:pt x="158" y="282"/>
                </a:lnTo>
                <a:lnTo>
                  <a:pt x="158" y="282"/>
                </a:lnTo>
                <a:lnTo>
                  <a:pt x="156" y="282"/>
                </a:lnTo>
                <a:lnTo>
                  <a:pt x="156" y="282"/>
                </a:lnTo>
                <a:lnTo>
                  <a:pt x="156" y="282"/>
                </a:lnTo>
                <a:lnTo>
                  <a:pt x="156" y="280"/>
                </a:lnTo>
                <a:lnTo>
                  <a:pt x="154" y="280"/>
                </a:lnTo>
                <a:lnTo>
                  <a:pt x="154" y="280"/>
                </a:lnTo>
                <a:lnTo>
                  <a:pt x="154" y="280"/>
                </a:lnTo>
                <a:lnTo>
                  <a:pt x="154" y="280"/>
                </a:lnTo>
                <a:lnTo>
                  <a:pt x="154" y="282"/>
                </a:lnTo>
                <a:lnTo>
                  <a:pt x="150" y="280"/>
                </a:lnTo>
                <a:lnTo>
                  <a:pt x="148" y="280"/>
                </a:lnTo>
                <a:lnTo>
                  <a:pt x="148" y="280"/>
                </a:lnTo>
                <a:lnTo>
                  <a:pt x="148" y="278"/>
                </a:lnTo>
                <a:lnTo>
                  <a:pt x="146" y="278"/>
                </a:lnTo>
                <a:lnTo>
                  <a:pt x="146" y="276"/>
                </a:lnTo>
                <a:lnTo>
                  <a:pt x="146" y="276"/>
                </a:lnTo>
                <a:lnTo>
                  <a:pt x="146" y="276"/>
                </a:lnTo>
                <a:lnTo>
                  <a:pt x="146" y="274"/>
                </a:lnTo>
                <a:lnTo>
                  <a:pt x="144" y="274"/>
                </a:lnTo>
                <a:lnTo>
                  <a:pt x="144" y="274"/>
                </a:lnTo>
                <a:lnTo>
                  <a:pt x="142" y="274"/>
                </a:lnTo>
                <a:lnTo>
                  <a:pt x="140" y="272"/>
                </a:lnTo>
                <a:lnTo>
                  <a:pt x="140" y="272"/>
                </a:lnTo>
                <a:lnTo>
                  <a:pt x="140" y="272"/>
                </a:lnTo>
                <a:lnTo>
                  <a:pt x="140" y="270"/>
                </a:lnTo>
                <a:lnTo>
                  <a:pt x="140" y="270"/>
                </a:lnTo>
                <a:lnTo>
                  <a:pt x="140" y="270"/>
                </a:lnTo>
                <a:lnTo>
                  <a:pt x="140" y="270"/>
                </a:lnTo>
                <a:lnTo>
                  <a:pt x="140" y="268"/>
                </a:lnTo>
                <a:lnTo>
                  <a:pt x="140" y="268"/>
                </a:lnTo>
                <a:lnTo>
                  <a:pt x="140" y="268"/>
                </a:lnTo>
                <a:lnTo>
                  <a:pt x="140" y="266"/>
                </a:lnTo>
                <a:lnTo>
                  <a:pt x="134" y="262"/>
                </a:lnTo>
                <a:lnTo>
                  <a:pt x="128" y="258"/>
                </a:lnTo>
                <a:lnTo>
                  <a:pt x="126" y="258"/>
                </a:lnTo>
                <a:lnTo>
                  <a:pt x="126" y="256"/>
                </a:lnTo>
                <a:lnTo>
                  <a:pt x="124" y="254"/>
                </a:lnTo>
                <a:lnTo>
                  <a:pt x="122" y="254"/>
                </a:lnTo>
                <a:lnTo>
                  <a:pt x="122" y="254"/>
                </a:lnTo>
                <a:lnTo>
                  <a:pt x="116" y="250"/>
                </a:lnTo>
                <a:lnTo>
                  <a:pt x="112" y="246"/>
                </a:lnTo>
                <a:lnTo>
                  <a:pt x="106" y="242"/>
                </a:lnTo>
                <a:lnTo>
                  <a:pt x="102" y="238"/>
                </a:lnTo>
                <a:lnTo>
                  <a:pt x="98" y="234"/>
                </a:lnTo>
                <a:lnTo>
                  <a:pt x="92" y="230"/>
                </a:lnTo>
                <a:lnTo>
                  <a:pt x="88" y="226"/>
                </a:lnTo>
                <a:lnTo>
                  <a:pt x="82" y="222"/>
                </a:lnTo>
                <a:lnTo>
                  <a:pt x="76" y="218"/>
                </a:lnTo>
                <a:lnTo>
                  <a:pt x="74" y="216"/>
                </a:lnTo>
                <a:lnTo>
                  <a:pt x="68" y="212"/>
                </a:lnTo>
                <a:lnTo>
                  <a:pt x="64" y="208"/>
                </a:lnTo>
                <a:lnTo>
                  <a:pt x="58" y="204"/>
                </a:lnTo>
                <a:lnTo>
                  <a:pt x="54" y="202"/>
                </a:lnTo>
                <a:lnTo>
                  <a:pt x="54" y="202"/>
                </a:lnTo>
                <a:lnTo>
                  <a:pt x="54" y="200"/>
                </a:lnTo>
                <a:lnTo>
                  <a:pt x="52" y="200"/>
                </a:lnTo>
                <a:lnTo>
                  <a:pt x="48" y="196"/>
                </a:lnTo>
                <a:lnTo>
                  <a:pt x="42" y="194"/>
                </a:lnTo>
                <a:lnTo>
                  <a:pt x="40" y="192"/>
                </a:lnTo>
                <a:lnTo>
                  <a:pt x="40" y="190"/>
                </a:lnTo>
                <a:lnTo>
                  <a:pt x="34" y="186"/>
                </a:lnTo>
                <a:lnTo>
                  <a:pt x="32" y="186"/>
                </a:lnTo>
                <a:lnTo>
                  <a:pt x="28" y="182"/>
                </a:lnTo>
                <a:lnTo>
                  <a:pt x="26" y="182"/>
                </a:lnTo>
                <a:lnTo>
                  <a:pt x="24" y="180"/>
                </a:lnTo>
                <a:lnTo>
                  <a:pt x="20" y="178"/>
                </a:lnTo>
                <a:lnTo>
                  <a:pt x="20" y="176"/>
                </a:lnTo>
                <a:lnTo>
                  <a:pt x="14" y="172"/>
                </a:lnTo>
                <a:lnTo>
                  <a:pt x="14" y="172"/>
                </a:lnTo>
                <a:lnTo>
                  <a:pt x="8" y="168"/>
                </a:lnTo>
                <a:lnTo>
                  <a:pt x="6" y="168"/>
                </a:lnTo>
                <a:lnTo>
                  <a:pt x="0" y="164"/>
                </a:lnTo>
                <a:lnTo>
                  <a:pt x="0" y="164"/>
                </a:lnTo>
                <a:lnTo>
                  <a:pt x="0" y="160"/>
                </a:lnTo>
                <a:lnTo>
                  <a:pt x="0" y="158"/>
                </a:lnTo>
                <a:lnTo>
                  <a:pt x="0" y="158"/>
                </a:lnTo>
                <a:lnTo>
                  <a:pt x="0" y="152"/>
                </a:lnTo>
                <a:lnTo>
                  <a:pt x="0" y="140"/>
                </a:lnTo>
                <a:lnTo>
                  <a:pt x="0" y="140"/>
                </a:lnTo>
                <a:lnTo>
                  <a:pt x="2" y="140"/>
                </a:lnTo>
                <a:lnTo>
                  <a:pt x="2" y="138"/>
                </a:lnTo>
                <a:lnTo>
                  <a:pt x="2" y="138"/>
                </a:lnTo>
                <a:lnTo>
                  <a:pt x="2" y="138"/>
                </a:lnTo>
                <a:lnTo>
                  <a:pt x="4" y="138"/>
                </a:lnTo>
                <a:lnTo>
                  <a:pt x="4" y="138"/>
                </a:lnTo>
                <a:lnTo>
                  <a:pt x="4" y="136"/>
                </a:lnTo>
                <a:lnTo>
                  <a:pt x="4" y="136"/>
                </a:lnTo>
                <a:lnTo>
                  <a:pt x="6" y="134"/>
                </a:lnTo>
                <a:lnTo>
                  <a:pt x="8" y="134"/>
                </a:lnTo>
                <a:lnTo>
                  <a:pt x="8" y="134"/>
                </a:lnTo>
                <a:lnTo>
                  <a:pt x="10" y="134"/>
                </a:lnTo>
                <a:lnTo>
                  <a:pt x="12" y="130"/>
                </a:lnTo>
                <a:lnTo>
                  <a:pt x="14" y="130"/>
                </a:lnTo>
                <a:lnTo>
                  <a:pt x="14" y="128"/>
                </a:lnTo>
                <a:lnTo>
                  <a:pt x="14" y="128"/>
                </a:lnTo>
                <a:lnTo>
                  <a:pt x="16" y="128"/>
                </a:lnTo>
                <a:lnTo>
                  <a:pt x="16" y="128"/>
                </a:lnTo>
                <a:lnTo>
                  <a:pt x="16" y="128"/>
                </a:lnTo>
                <a:lnTo>
                  <a:pt x="16" y="128"/>
                </a:lnTo>
                <a:lnTo>
                  <a:pt x="16" y="128"/>
                </a:lnTo>
                <a:lnTo>
                  <a:pt x="18" y="128"/>
                </a:lnTo>
                <a:lnTo>
                  <a:pt x="18" y="128"/>
                </a:lnTo>
                <a:lnTo>
                  <a:pt x="18" y="128"/>
                </a:lnTo>
                <a:lnTo>
                  <a:pt x="18" y="128"/>
                </a:lnTo>
                <a:lnTo>
                  <a:pt x="20" y="126"/>
                </a:lnTo>
                <a:lnTo>
                  <a:pt x="20" y="126"/>
                </a:lnTo>
                <a:lnTo>
                  <a:pt x="20" y="126"/>
                </a:lnTo>
                <a:lnTo>
                  <a:pt x="22" y="126"/>
                </a:lnTo>
                <a:lnTo>
                  <a:pt x="22" y="124"/>
                </a:lnTo>
                <a:lnTo>
                  <a:pt x="22" y="124"/>
                </a:lnTo>
                <a:lnTo>
                  <a:pt x="26" y="124"/>
                </a:lnTo>
                <a:lnTo>
                  <a:pt x="28" y="126"/>
                </a:lnTo>
                <a:lnTo>
                  <a:pt x="28" y="126"/>
                </a:lnTo>
                <a:lnTo>
                  <a:pt x="28" y="126"/>
                </a:lnTo>
                <a:lnTo>
                  <a:pt x="30" y="126"/>
                </a:lnTo>
                <a:lnTo>
                  <a:pt x="30" y="126"/>
                </a:lnTo>
                <a:lnTo>
                  <a:pt x="30" y="126"/>
                </a:lnTo>
                <a:lnTo>
                  <a:pt x="30" y="124"/>
                </a:lnTo>
                <a:lnTo>
                  <a:pt x="30" y="124"/>
                </a:lnTo>
                <a:lnTo>
                  <a:pt x="32" y="124"/>
                </a:lnTo>
                <a:lnTo>
                  <a:pt x="32" y="122"/>
                </a:lnTo>
                <a:lnTo>
                  <a:pt x="32" y="122"/>
                </a:lnTo>
                <a:lnTo>
                  <a:pt x="36" y="122"/>
                </a:lnTo>
                <a:lnTo>
                  <a:pt x="36" y="122"/>
                </a:lnTo>
                <a:lnTo>
                  <a:pt x="36" y="122"/>
                </a:lnTo>
                <a:lnTo>
                  <a:pt x="36" y="120"/>
                </a:lnTo>
                <a:lnTo>
                  <a:pt x="36" y="120"/>
                </a:lnTo>
                <a:lnTo>
                  <a:pt x="38" y="120"/>
                </a:lnTo>
                <a:lnTo>
                  <a:pt x="38" y="122"/>
                </a:lnTo>
                <a:lnTo>
                  <a:pt x="38" y="122"/>
                </a:lnTo>
                <a:lnTo>
                  <a:pt x="38" y="122"/>
                </a:lnTo>
                <a:lnTo>
                  <a:pt x="40" y="122"/>
                </a:lnTo>
                <a:lnTo>
                  <a:pt x="40" y="120"/>
                </a:lnTo>
                <a:lnTo>
                  <a:pt x="42" y="120"/>
                </a:lnTo>
                <a:lnTo>
                  <a:pt x="42" y="120"/>
                </a:lnTo>
                <a:lnTo>
                  <a:pt x="42" y="120"/>
                </a:lnTo>
                <a:lnTo>
                  <a:pt x="44" y="120"/>
                </a:lnTo>
                <a:lnTo>
                  <a:pt x="44" y="120"/>
                </a:lnTo>
                <a:lnTo>
                  <a:pt x="44" y="120"/>
                </a:lnTo>
                <a:lnTo>
                  <a:pt x="46" y="118"/>
                </a:lnTo>
                <a:lnTo>
                  <a:pt x="48" y="118"/>
                </a:lnTo>
                <a:lnTo>
                  <a:pt x="48" y="118"/>
                </a:lnTo>
                <a:lnTo>
                  <a:pt x="48" y="118"/>
                </a:lnTo>
                <a:lnTo>
                  <a:pt x="50" y="116"/>
                </a:lnTo>
                <a:lnTo>
                  <a:pt x="50" y="116"/>
                </a:lnTo>
                <a:lnTo>
                  <a:pt x="50" y="116"/>
                </a:lnTo>
                <a:lnTo>
                  <a:pt x="50" y="116"/>
                </a:lnTo>
                <a:lnTo>
                  <a:pt x="52" y="114"/>
                </a:lnTo>
                <a:lnTo>
                  <a:pt x="52" y="114"/>
                </a:lnTo>
                <a:lnTo>
                  <a:pt x="52" y="112"/>
                </a:lnTo>
                <a:lnTo>
                  <a:pt x="52" y="112"/>
                </a:lnTo>
                <a:lnTo>
                  <a:pt x="52" y="112"/>
                </a:lnTo>
                <a:lnTo>
                  <a:pt x="52" y="110"/>
                </a:lnTo>
                <a:lnTo>
                  <a:pt x="54" y="110"/>
                </a:lnTo>
                <a:lnTo>
                  <a:pt x="54" y="110"/>
                </a:lnTo>
                <a:lnTo>
                  <a:pt x="58" y="108"/>
                </a:lnTo>
                <a:lnTo>
                  <a:pt x="60" y="108"/>
                </a:lnTo>
                <a:lnTo>
                  <a:pt x="60" y="108"/>
                </a:lnTo>
                <a:lnTo>
                  <a:pt x="60" y="108"/>
                </a:lnTo>
                <a:lnTo>
                  <a:pt x="62" y="108"/>
                </a:lnTo>
                <a:lnTo>
                  <a:pt x="62" y="108"/>
                </a:lnTo>
                <a:lnTo>
                  <a:pt x="62" y="106"/>
                </a:lnTo>
                <a:lnTo>
                  <a:pt x="62" y="106"/>
                </a:lnTo>
                <a:lnTo>
                  <a:pt x="64" y="106"/>
                </a:lnTo>
                <a:lnTo>
                  <a:pt x="64" y="106"/>
                </a:lnTo>
                <a:lnTo>
                  <a:pt x="64" y="106"/>
                </a:lnTo>
                <a:lnTo>
                  <a:pt x="64" y="106"/>
                </a:lnTo>
                <a:lnTo>
                  <a:pt x="66" y="104"/>
                </a:lnTo>
                <a:lnTo>
                  <a:pt x="66" y="104"/>
                </a:lnTo>
                <a:lnTo>
                  <a:pt x="66" y="104"/>
                </a:lnTo>
                <a:lnTo>
                  <a:pt x="68" y="104"/>
                </a:lnTo>
                <a:lnTo>
                  <a:pt x="68" y="102"/>
                </a:lnTo>
                <a:lnTo>
                  <a:pt x="68" y="102"/>
                </a:lnTo>
                <a:lnTo>
                  <a:pt x="70" y="102"/>
                </a:lnTo>
                <a:lnTo>
                  <a:pt x="70" y="102"/>
                </a:lnTo>
                <a:lnTo>
                  <a:pt x="70" y="102"/>
                </a:lnTo>
                <a:lnTo>
                  <a:pt x="72" y="102"/>
                </a:lnTo>
                <a:lnTo>
                  <a:pt x="72" y="102"/>
                </a:lnTo>
                <a:lnTo>
                  <a:pt x="72" y="102"/>
                </a:lnTo>
                <a:lnTo>
                  <a:pt x="72" y="102"/>
                </a:lnTo>
                <a:lnTo>
                  <a:pt x="72" y="100"/>
                </a:lnTo>
                <a:lnTo>
                  <a:pt x="70" y="100"/>
                </a:lnTo>
                <a:lnTo>
                  <a:pt x="70" y="100"/>
                </a:lnTo>
                <a:lnTo>
                  <a:pt x="70" y="100"/>
                </a:lnTo>
                <a:lnTo>
                  <a:pt x="70" y="100"/>
                </a:lnTo>
                <a:lnTo>
                  <a:pt x="70" y="98"/>
                </a:lnTo>
                <a:lnTo>
                  <a:pt x="70" y="96"/>
                </a:lnTo>
                <a:lnTo>
                  <a:pt x="70" y="94"/>
                </a:lnTo>
                <a:lnTo>
                  <a:pt x="68" y="94"/>
                </a:lnTo>
                <a:lnTo>
                  <a:pt x="70" y="92"/>
                </a:lnTo>
                <a:lnTo>
                  <a:pt x="70" y="90"/>
                </a:lnTo>
                <a:lnTo>
                  <a:pt x="70" y="90"/>
                </a:lnTo>
                <a:lnTo>
                  <a:pt x="70" y="90"/>
                </a:lnTo>
                <a:lnTo>
                  <a:pt x="70" y="90"/>
                </a:lnTo>
                <a:lnTo>
                  <a:pt x="72" y="90"/>
                </a:lnTo>
                <a:lnTo>
                  <a:pt x="72" y="90"/>
                </a:lnTo>
                <a:lnTo>
                  <a:pt x="72" y="90"/>
                </a:lnTo>
                <a:lnTo>
                  <a:pt x="72" y="90"/>
                </a:lnTo>
                <a:lnTo>
                  <a:pt x="74" y="90"/>
                </a:lnTo>
                <a:lnTo>
                  <a:pt x="74" y="90"/>
                </a:lnTo>
                <a:lnTo>
                  <a:pt x="74" y="90"/>
                </a:lnTo>
                <a:lnTo>
                  <a:pt x="74" y="90"/>
                </a:lnTo>
                <a:lnTo>
                  <a:pt x="76" y="90"/>
                </a:lnTo>
                <a:lnTo>
                  <a:pt x="76" y="90"/>
                </a:lnTo>
                <a:lnTo>
                  <a:pt x="78" y="90"/>
                </a:lnTo>
                <a:lnTo>
                  <a:pt x="78" y="88"/>
                </a:lnTo>
                <a:lnTo>
                  <a:pt x="80" y="88"/>
                </a:lnTo>
                <a:lnTo>
                  <a:pt x="80" y="88"/>
                </a:lnTo>
                <a:lnTo>
                  <a:pt x="82" y="88"/>
                </a:lnTo>
                <a:lnTo>
                  <a:pt x="82" y="88"/>
                </a:lnTo>
                <a:lnTo>
                  <a:pt x="82" y="86"/>
                </a:lnTo>
                <a:lnTo>
                  <a:pt x="82" y="86"/>
                </a:lnTo>
                <a:lnTo>
                  <a:pt x="82" y="86"/>
                </a:lnTo>
                <a:lnTo>
                  <a:pt x="82" y="86"/>
                </a:lnTo>
                <a:lnTo>
                  <a:pt x="82" y="84"/>
                </a:lnTo>
                <a:lnTo>
                  <a:pt x="82" y="84"/>
                </a:lnTo>
                <a:lnTo>
                  <a:pt x="82" y="84"/>
                </a:lnTo>
                <a:lnTo>
                  <a:pt x="88" y="82"/>
                </a:lnTo>
                <a:lnTo>
                  <a:pt x="90" y="82"/>
                </a:lnTo>
                <a:lnTo>
                  <a:pt x="90" y="82"/>
                </a:lnTo>
                <a:lnTo>
                  <a:pt x="90" y="82"/>
                </a:lnTo>
                <a:lnTo>
                  <a:pt x="92" y="82"/>
                </a:lnTo>
                <a:lnTo>
                  <a:pt x="92" y="82"/>
                </a:lnTo>
                <a:lnTo>
                  <a:pt x="92" y="82"/>
                </a:lnTo>
                <a:lnTo>
                  <a:pt x="94" y="82"/>
                </a:lnTo>
                <a:lnTo>
                  <a:pt x="96" y="84"/>
                </a:lnTo>
                <a:lnTo>
                  <a:pt x="96" y="84"/>
                </a:lnTo>
                <a:lnTo>
                  <a:pt x="96" y="84"/>
                </a:lnTo>
                <a:lnTo>
                  <a:pt x="100" y="84"/>
                </a:lnTo>
                <a:lnTo>
                  <a:pt x="102" y="84"/>
                </a:lnTo>
                <a:lnTo>
                  <a:pt x="102" y="84"/>
                </a:lnTo>
                <a:lnTo>
                  <a:pt x="104" y="84"/>
                </a:lnTo>
                <a:lnTo>
                  <a:pt x="104" y="84"/>
                </a:lnTo>
                <a:lnTo>
                  <a:pt x="106" y="84"/>
                </a:lnTo>
                <a:lnTo>
                  <a:pt x="106" y="84"/>
                </a:lnTo>
                <a:lnTo>
                  <a:pt x="106" y="84"/>
                </a:lnTo>
                <a:lnTo>
                  <a:pt x="106" y="84"/>
                </a:lnTo>
                <a:lnTo>
                  <a:pt x="106" y="82"/>
                </a:lnTo>
                <a:lnTo>
                  <a:pt x="106" y="82"/>
                </a:lnTo>
                <a:lnTo>
                  <a:pt x="106" y="82"/>
                </a:lnTo>
                <a:lnTo>
                  <a:pt x="106" y="82"/>
                </a:lnTo>
                <a:lnTo>
                  <a:pt x="104" y="82"/>
                </a:lnTo>
                <a:lnTo>
                  <a:pt x="106" y="82"/>
                </a:lnTo>
                <a:lnTo>
                  <a:pt x="106" y="82"/>
                </a:lnTo>
                <a:lnTo>
                  <a:pt x="106" y="80"/>
                </a:lnTo>
                <a:lnTo>
                  <a:pt x="106" y="78"/>
                </a:lnTo>
                <a:lnTo>
                  <a:pt x="106" y="78"/>
                </a:lnTo>
                <a:lnTo>
                  <a:pt x="106" y="78"/>
                </a:lnTo>
                <a:lnTo>
                  <a:pt x="108" y="78"/>
                </a:lnTo>
                <a:lnTo>
                  <a:pt x="108" y="78"/>
                </a:lnTo>
                <a:lnTo>
                  <a:pt x="108" y="78"/>
                </a:lnTo>
                <a:lnTo>
                  <a:pt x="108" y="76"/>
                </a:lnTo>
                <a:lnTo>
                  <a:pt x="106" y="74"/>
                </a:lnTo>
                <a:lnTo>
                  <a:pt x="104" y="74"/>
                </a:lnTo>
                <a:lnTo>
                  <a:pt x="102" y="70"/>
                </a:lnTo>
                <a:lnTo>
                  <a:pt x="102" y="68"/>
                </a:lnTo>
                <a:lnTo>
                  <a:pt x="102" y="68"/>
                </a:lnTo>
                <a:lnTo>
                  <a:pt x="102" y="68"/>
                </a:lnTo>
                <a:lnTo>
                  <a:pt x="102" y="68"/>
                </a:lnTo>
                <a:lnTo>
                  <a:pt x="102" y="68"/>
                </a:lnTo>
                <a:lnTo>
                  <a:pt x="102" y="66"/>
                </a:lnTo>
                <a:lnTo>
                  <a:pt x="100" y="66"/>
                </a:lnTo>
                <a:lnTo>
                  <a:pt x="100" y="64"/>
                </a:lnTo>
                <a:lnTo>
                  <a:pt x="100" y="64"/>
                </a:lnTo>
                <a:lnTo>
                  <a:pt x="100" y="62"/>
                </a:lnTo>
                <a:lnTo>
                  <a:pt x="100" y="62"/>
                </a:lnTo>
                <a:lnTo>
                  <a:pt x="100" y="62"/>
                </a:lnTo>
                <a:lnTo>
                  <a:pt x="100" y="60"/>
                </a:lnTo>
                <a:lnTo>
                  <a:pt x="100" y="60"/>
                </a:lnTo>
                <a:lnTo>
                  <a:pt x="100" y="58"/>
                </a:lnTo>
                <a:lnTo>
                  <a:pt x="100" y="58"/>
                </a:lnTo>
                <a:lnTo>
                  <a:pt x="100" y="58"/>
                </a:lnTo>
                <a:lnTo>
                  <a:pt x="98" y="56"/>
                </a:lnTo>
                <a:lnTo>
                  <a:pt x="100" y="54"/>
                </a:lnTo>
                <a:lnTo>
                  <a:pt x="100" y="52"/>
                </a:lnTo>
                <a:lnTo>
                  <a:pt x="100" y="50"/>
                </a:lnTo>
                <a:lnTo>
                  <a:pt x="100" y="50"/>
                </a:lnTo>
                <a:lnTo>
                  <a:pt x="100" y="48"/>
                </a:lnTo>
                <a:lnTo>
                  <a:pt x="98" y="46"/>
                </a:lnTo>
                <a:lnTo>
                  <a:pt x="98" y="46"/>
                </a:lnTo>
                <a:lnTo>
                  <a:pt x="98" y="44"/>
                </a:lnTo>
                <a:lnTo>
                  <a:pt x="100" y="44"/>
                </a:lnTo>
                <a:lnTo>
                  <a:pt x="98" y="44"/>
                </a:lnTo>
                <a:lnTo>
                  <a:pt x="98" y="42"/>
                </a:lnTo>
                <a:lnTo>
                  <a:pt x="98" y="42"/>
                </a:lnTo>
                <a:lnTo>
                  <a:pt x="98" y="40"/>
                </a:lnTo>
                <a:lnTo>
                  <a:pt x="98" y="40"/>
                </a:lnTo>
                <a:lnTo>
                  <a:pt x="98" y="40"/>
                </a:lnTo>
                <a:lnTo>
                  <a:pt x="98" y="38"/>
                </a:lnTo>
                <a:lnTo>
                  <a:pt x="94" y="36"/>
                </a:lnTo>
                <a:lnTo>
                  <a:pt x="92" y="36"/>
                </a:lnTo>
                <a:lnTo>
                  <a:pt x="92" y="34"/>
                </a:lnTo>
                <a:lnTo>
                  <a:pt x="92" y="3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1" name="Freeform 207"/>
          <p:cNvSpPr>
            <a:spLocks noEditPoints="1"/>
          </p:cNvSpPr>
          <p:nvPr/>
        </p:nvSpPr>
        <p:spPr bwMode="auto">
          <a:xfrm>
            <a:off x="2911475" y="3106738"/>
            <a:ext cx="82550" cy="60325"/>
          </a:xfrm>
          <a:custGeom>
            <a:avLst/>
            <a:gdLst/>
            <a:ahLst/>
            <a:cxnLst>
              <a:cxn ang="0">
                <a:pos x="4" y="28"/>
              </a:cxn>
              <a:cxn ang="0">
                <a:pos x="2" y="26"/>
              </a:cxn>
              <a:cxn ang="0">
                <a:pos x="0" y="22"/>
              </a:cxn>
              <a:cxn ang="0">
                <a:pos x="0" y="22"/>
              </a:cxn>
              <a:cxn ang="0">
                <a:pos x="4" y="20"/>
              </a:cxn>
              <a:cxn ang="0">
                <a:pos x="4" y="20"/>
              </a:cxn>
              <a:cxn ang="0">
                <a:pos x="6" y="14"/>
              </a:cxn>
              <a:cxn ang="0">
                <a:pos x="6" y="12"/>
              </a:cxn>
              <a:cxn ang="0">
                <a:pos x="6" y="8"/>
              </a:cxn>
              <a:cxn ang="0">
                <a:pos x="6" y="6"/>
              </a:cxn>
              <a:cxn ang="0">
                <a:pos x="6" y="4"/>
              </a:cxn>
              <a:cxn ang="0">
                <a:pos x="6" y="2"/>
              </a:cxn>
              <a:cxn ang="0">
                <a:pos x="8" y="0"/>
              </a:cxn>
              <a:cxn ang="0">
                <a:pos x="12" y="2"/>
              </a:cxn>
              <a:cxn ang="0">
                <a:pos x="16" y="0"/>
              </a:cxn>
              <a:cxn ang="0">
                <a:pos x="18" y="0"/>
              </a:cxn>
              <a:cxn ang="0">
                <a:pos x="22" y="2"/>
              </a:cxn>
              <a:cxn ang="0">
                <a:pos x="24" y="4"/>
              </a:cxn>
              <a:cxn ang="0">
                <a:pos x="28" y="4"/>
              </a:cxn>
              <a:cxn ang="0">
                <a:pos x="30" y="4"/>
              </a:cxn>
              <a:cxn ang="0">
                <a:pos x="32" y="4"/>
              </a:cxn>
              <a:cxn ang="0">
                <a:pos x="32" y="8"/>
              </a:cxn>
              <a:cxn ang="0">
                <a:pos x="34" y="10"/>
              </a:cxn>
              <a:cxn ang="0">
                <a:pos x="38" y="10"/>
              </a:cxn>
              <a:cxn ang="0">
                <a:pos x="42" y="10"/>
              </a:cxn>
              <a:cxn ang="0">
                <a:pos x="38" y="12"/>
              </a:cxn>
              <a:cxn ang="0">
                <a:pos x="34" y="14"/>
              </a:cxn>
              <a:cxn ang="0">
                <a:pos x="38" y="14"/>
              </a:cxn>
              <a:cxn ang="0">
                <a:pos x="38" y="14"/>
              </a:cxn>
              <a:cxn ang="0">
                <a:pos x="42" y="16"/>
              </a:cxn>
              <a:cxn ang="0">
                <a:pos x="46" y="16"/>
              </a:cxn>
              <a:cxn ang="0">
                <a:pos x="50" y="18"/>
              </a:cxn>
              <a:cxn ang="0">
                <a:pos x="52" y="22"/>
              </a:cxn>
              <a:cxn ang="0">
                <a:pos x="50" y="26"/>
              </a:cxn>
              <a:cxn ang="0">
                <a:pos x="48" y="28"/>
              </a:cxn>
              <a:cxn ang="0">
                <a:pos x="46" y="28"/>
              </a:cxn>
              <a:cxn ang="0">
                <a:pos x="44" y="26"/>
              </a:cxn>
              <a:cxn ang="0">
                <a:pos x="42" y="26"/>
              </a:cxn>
              <a:cxn ang="0">
                <a:pos x="36" y="26"/>
              </a:cxn>
              <a:cxn ang="0">
                <a:pos x="30" y="24"/>
              </a:cxn>
              <a:cxn ang="0">
                <a:pos x="28" y="24"/>
              </a:cxn>
              <a:cxn ang="0">
                <a:pos x="26" y="28"/>
              </a:cxn>
              <a:cxn ang="0">
                <a:pos x="22" y="28"/>
              </a:cxn>
              <a:cxn ang="0">
                <a:pos x="20" y="28"/>
              </a:cxn>
              <a:cxn ang="0">
                <a:pos x="20" y="26"/>
              </a:cxn>
              <a:cxn ang="0">
                <a:pos x="18" y="26"/>
              </a:cxn>
              <a:cxn ang="0">
                <a:pos x="18" y="26"/>
              </a:cxn>
              <a:cxn ang="0">
                <a:pos x="14" y="26"/>
              </a:cxn>
              <a:cxn ang="0">
                <a:pos x="12" y="28"/>
              </a:cxn>
              <a:cxn ang="0">
                <a:pos x="10" y="34"/>
              </a:cxn>
              <a:cxn ang="0">
                <a:pos x="6" y="38"/>
              </a:cxn>
              <a:cxn ang="0">
                <a:pos x="4" y="32"/>
              </a:cxn>
              <a:cxn ang="0">
                <a:pos x="48" y="30"/>
              </a:cxn>
              <a:cxn ang="0">
                <a:pos x="48" y="30"/>
              </a:cxn>
              <a:cxn ang="0">
                <a:pos x="46" y="28"/>
              </a:cxn>
            </a:cxnLst>
            <a:rect l="0" t="0" r="r" b="b"/>
            <a:pathLst>
              <a:path w="52" h="38">
                <a:moveTo>
                  <a:pt x="2" y="32"/>
                </a:moveTo>
                <a:lnTo>
                  <a:pt x="2" y="30"/>
                </a:lnTo>
                <a:lnTo>
                  <a:pt x="2" y="30"/>
                </a:lnTo>
                <a:lnTo>
                  <a:pt x="2" y="28"/>
                </a:lnTo>
                <a:lnTo>
                  <a:pt x="2" y="28"/>
                </a:lnTo>
                <a:lnTo>
                  <a:pt x="4" y="28"/>
                </a:lnTo>
                <a:lnTo>
                  <a:pt x="4" y="28"/>
                </a:lnTo>
                <a:lnTo>
                  <a:pt x="4" y="26"/>
                </a:lnTo>
                <a:lnTo>
                  <a:pt x="4" y="26"/>
                </a:lnTo>
                <a:lnTo>
                  <a:pt x="2" y="26"/>
                </a:lnTo>
                <a:lnTo>
                  <a:pt x="2" y="26"/>
                </a:lnTo>
                <a:lnTo>
                  <a:pt x="2" y="26"/>
                </a:lnTo>
                <a:lnTo>
                  <a:pt x="0" y="24"/>
                </a:lnTo>
                <a:lnTo>
                  <a:pt x="0" y="24"/>
                </a:lnTo>
                <a:lnTo>
                  <a:pt x="0" y="24"/>
                </a:lnTo>
                <a:lnTo>
                  <a:pt x="2" y="24"/>
                </a:lnTo>
                <a:lnTo>
                  <a:pt x="0" y="24"/>
                </a:lnTo>
                <a:lnTo>
                  <a:pt x="0" y="22"/>
                </a:lnTo>
                <a:lnTo>
                  <a:pt x="0" y="22"/>
                </a:lnTo>
                <a:lnTo>
                  <a:pt x="0" y="22"/>
                </a:lnTo>
                <a:lnTo>
                  <a:pt x="0" y="22"/>
                </a:lnTo>
                <a:lnTo>
                  <a:pt x="0" y="22"/>
                </a:lnTo>
                <a:lnTo>
                  <a:pt x="0" y="22"/>
                </a:lnTo>
                <a:lnTo>
                  <a:pt x="0" y="22"/>
                </a:lnTo>
                <a:lnTo>
                  <a:pt x="2" y="22"/>
                </a:lnTo>
                <a:lnTo>
                  <a:pt x="2" y="22"/>
                </a:lnTo>
                <a:lnTo>
                  <a:pt x="2" y="22"/>
                </a:lnTo>
                <a:lnTo>
                  <a:pt x="2" y="22"/>
                </a:lnTo>
                <a:lnTo>
                  <a:pt x="2" y="20"/>
                </a:lnTo>
                <a:lnTo>
                  <a:pt x="4" y="20"/>
                </a:lnTo>
                <a:lnTo>
                  <a:pt x="4" y="20"/>
                </a:lnTo>
                <a:lnTo>
                  <a:pt x="4" y="20"/>
                </a:lnTo>
                <a:lnTo>
                  <a:pt x="4" y="20"/>
                </a:lnTo>
                <a:lnTo>
                  <a:pt x="4" y="20"/>
                </a:lnTo>
                <a:lnTo>
                  <a:pt x="4" y="20"/>
                </a:lnTo>
                <a:lnTo>
                  <a:pt x="4" y="20"/>
                </a:lnTo>
                <a:lnTo>
                  <a:pt x="4" y="18"/>
                </a:lnTo>
                <a:lnTo>
                  <a:pt x="4" y="18"/>
                </a:lnTo>
                <a:lnTo>
                  <a:pt x="4" y="18"/>
                </a:lnTo>
                <a:lnTo>
                  <a:pt x="4" y="16"/>
                </a:lnTo>
                <a:lnTo>
                  <a:pt x="4" y="16"/>
                </a:lnTo>
                <a:lnTo>
                  <a:pt x="6" y="14"/>
                </a:lnTo>
                <a:lnTo>
                  <a:pt x="6" y="14"/>
                </a:lnTo>
                <a:lnTo>
                  <a:pt x="6" y="12"/>
                </a:lnTo>
                <a:lnTo>
                  <a:pt x="6" y="12"/>
                </a:lnTo>
                <a:lnTo>
                  <a:pt x="6" y="12"/>
                </a:lnTo>
                <a:lnTo>
                  <a:pt x="6" y="12"/>
                </a:lnTo>
                <a:lnTo>
                  <a:pt x="6" y="12"/>
                </a:lnTo>
                <a:lnTo>
                  <a:pt x="6" y="12"/>
                </a:lnTo>
                <a:lnTo>
                  <a:pt x="6" y="12"/>
                </a:lnTo>
                <a:lnTo>
                  <a:pt x="4" y="12"/>
                </a:lnTo>
                <a:lnTo>
                  <a:pt x="4" y="10"/>
                </a:lnTo>
                <a:lnTo>
                  <a:pt x="6" y="10"/>
                </a:lnTo>
                <a:lnTo>
                  <a:pt x="6" y="8"/>
                </a:lnTo>
                <a:lnTo>
                  <a:pt x="6" y="8"/>
                </a:lnTo>
                <a:lnTo>
                  <a:pt x="6" y="8"/>
                </a:lnTo>
                <a:lnTo>
                  <a:pt x="6" y="6"/>
                </a:lnTo>
                <a:lnTo>
                  <a:pt x="6" y="6"/>
                </a:lnTo>
                <a:lnTo>
                  <a:pt x="6" y="6"/>
                </a:lnTo>
                <a:lnTo>
                  <a:pt x="6" y="6"/>
                </a:lnTo>
                <a:lnTo>
                  <a:pt x="6" y="6"/>
                </a:lnTo>
                <a:lnTo>
                  <a:pt x="6" y="6"/>
                </a:lnTo>
                <a:lnTo>
                  <a:pt x="6" y="4"/>
                </a:lnTo>
                <a:lnTo>
                  <a:pt x="6" y="4"/>
                </a:lnTo>
                <a:lnTo>
                  <a:pt x="6" y="4"/>
                </a:lnTo>
                <a:lnTo>
                  <a:pt x="6" y="4"/>
                </a:lnTo>
                <a:lnTo>
                  <a:pt x="6" y="4"/>
                </a:lnTo>
                <a:lnTo>
                  <a:pt x="6" y="4"/>
                </a:lnTo>
                <a:lnTo>
                  <a:pt x="6" y="4"/>
                </a:lnTo>
                <a:lnTo>
                  <a:pt x="6" y="4"/>
                </a:lnTo>
                <a:lnTo>
                  <a:pt x="6" y="2"/>
                </a:lnTo>
                <a:lnTo>
                  <a:pt x="6" y="2"/>
                </a:lnTo>
                <a:lnTo>
                  <a:pt x="6" y="2"/>
                </a:lnTo>
                <a:lnTo>
                  <a:pt x="6" y="2"/>
                </a:lnTo>
                <a:lnTo>
                  <a:pt x="6" y="0"/>
                </a:lnTo>
                <a:lnTo>
                  <a:pt x="8" y="0"/>
                </a:lnTo>
                <a:lnTo>
                  <a:pt x="8" y="0"/>
                </a:lnTo>
                <a:lnTo>
                  <a:pt x="8" y="0"/>
                </a:lnTo>
                <a:lnTo>
                  <a:pt x="10" y="0"/>
                </a:lnTo>
                <a:lnTo>
                  <a:pt x="10" y="0"/>
                </a:lnTo>
                <a:lnTo>
                  <a:pt x="10" y="0"/>
                </a:lnTo>
                <a:lnTo>
                  <a:pt x="10" y="0"/>
                </a:lnTo>
                <a:lnTo>
                  <a:pt x="12" y="2"/>
                </a:lnTo>
                <a:lnTo>
                  <a:pt x="12" y="2"/>
                </a:lnTo>
                <a:lnTo>
                  <a:pt x="12" y="2"/>
                </a:lnTo>
                <a:lnTo>
                  <a:pt x="12" y="2"/>
                </a:lnTo>
                <a:lnTo>
                  <a:pt x="12" y="2"/>
                </a:lnTo>
                <a:lnTo>
                  <a:pt x="14" y="2"/>
                </a:lnTo>
                <a:lnTo>
                  <a:pt x="16" y="0"/>
                </a:lnTo>
                <a:lnTo>
                  <a:pt x="16" y="0"/>
                </a:lnTo>
                <a:lnTo>
                  <a:pt x="16" y="0"/>
                </a:lnTo>
                <a:lnTo>
                  <a:pt x="16" y="0"/>
                </a:lnTo>
                <a:lnTo>
                  <a:pt x="16" y="0"/>
                </a:lnTo>
                <a:lnTo>
                  <a:pt x="16" y="0"/>
                </a:lnTo>
                <a:lnTo>
                  <a:pt x="16" y="0"/>
                </a:lnTo>
                <a:lnTo>
                  <a:pt x="18" y="0"/>
                </a:lnTo>
                <a:lnTo>
                  <a:pt x="18" y="0"/>
                </a:lnTo>
                <a:lnTo>
                  <a:pt x="20" y="0"/>
                </a:lnTo>
                <a:lnTo>
                  <a:pt x="20" y="2"/>
                </a:lnTo>
                <a:lnTo>
                  <a:pt x="20" y="2"/>
                </a:lnTo>
                <a:lnTo>
                  <a:pt x="22" y="2"/>
                </a:lnTo>
                <a:lnTo>
                  <a:pt x="22" y="2"/>
                </a:lnTo>
                <a:lnTo>
                  <a:pt x="24" y="2"/>
                </a:lnTo>
                <a:lnTo>
                  <a:pt x="24" y="2"/>
                </a:lnTo>
                <a:lnTo>
                  <a:pt x="24" y="2"/>
                </a:lnTo>
                <a:lnTo>
                  <a:pt x="24" y="2"/>
                </a:lnTo>
                <a:lnTo>
                  <a:pt x="24" y="2"/>
                </a:lnTo>
                <a:lnTo>
                  <a:pt x="24" y="4"/>
                </a:lnTo>
                <a:lnTo>
                  <a:pt x="26" y="4"/>
                </a:lnTo>
                <a:lnTo>
                  <a:pt x="26" y="4"/>
                </a:lnTo>
                <a:lnTo>
                  <a:pt x="26" y="4"/>
                </a:lnTo>
                <a:lnTo>
                  <a:pt x="26" y="4"/>
                </a:lnTo>
                <a:lnTo>
                  <a:pt x="26" y="4"/>
                </a:lnTo>
                <a:lnTo>
                  <a:pt x="28" y="4"/>
                </a:lnTo>
                <a:lnTo>
                  <a:pt x="28" y="4"/>
                </a:lnTo>
                <a:lnTo>
                  <a:pt x="28" y="6"/>
                </a:lnTo>
                <a:lnTo>
                  <a:pt x="28" y="4"/>
                </a:lnTo>
                <a:lnTo>
                  <a:pt x="30" y="4"/>
                </a:lnTo>
                <a:lnTo>
                  <a:pt x="30" y="4"/>
                </a:lnTo>
                <a:lnTo>
                  <a:pt x="30" y="4"/>
                </a:lnTo>
                <a:lnTo>
                  <a:pt x="30" y="4"/>
                </a:lnTo>
                <a:lnTo>
                  <a:pt x="30" y="4"/>
                </a:lnTo>
                <a:lnTo>
                  <a:pt x="30" y="4"/>
                </a:lnTo>
                <a:lnTo>
                  <a:pt x="32" y="4"/>
                </a:lnTo>
                <a:lnTo>
                  <a:pt x="32" y="4"/>
                </a:lnTo>
                <a:lnTo>
                  <a:pt x="32" y="4"/>
                </a:lnTo>
                <a:lnTo>
                  <a:pt x="32" y="4"/>
                </a:lnTo>
                <a:lnTo>
                  <a:pt x="32" y="6"/>
                </a:lnTo>
                <a:lnTo>
                  <a:pt x="32" y="6"/>
                </a:lnTo>
                <a:lnTo>
                  <a:pt x="32" y="6"/>
                </a:lnTo>
                <a:lnTo>
                  <a:pt x="32" y="8"/>
                </a:lnTo>
                <a:lnTo>
                  <a:pt x="32" y="8"/>
                </a:lnTo>
                <a:lnTo>
                  <a:pt x="32" y="10"/>
                </a:lnTo>
                <a:lnTo>
                  <a:pt x="32" y="10"/>
                </a:lnTo>
                <a:lnTo>
                  <a:pt x="32" y="10"/>
                </a:lnTo>
                <a:lnTo>
                  <a:pt x="34" y="10"/>
                </a:lnTo>
                <a:lnTo>
                  <a:pt x="34" y="10"/>
                </a:lnTo>
                <a:lnTo>
                  <a:pt x="34" y="10"/>
                </a:lnTo>
                <a:lnTo>
                  <a:pt x="34" y="10"/>
                </a:lnTo>
                <a:lnTo>
                  <a:pt x="34" y="10"/>
                </a:lnTo>
                <a:lnTo>
                  <a:pt x="34" y="10"/>
                </a:lnTo>
                <a:lnTo>
                  <a:pt x="36" y="10"/>
                </a:lnTo>
                <a:lnTo>
                  <a:pt x="36" y="10"/>
                </a:lnTo>
                <a:lnTo>
                  <a:pt x="38" y="10"/>
                </a:lnTo>
                <a:lnTo>
                  <a:pt x="40" y="10"/>
                </a:lnTo>
                <a:lnTo>
                  <a:pt x="40" y="10"/>
                </a:lnTo>
                <a:lnTo>
                  <a:pt x="40" y="10"/>
                </a:lnTo>
                <a:lnTo>
                  <a:pt x="40" y="10"/>
                </a:lnTo>
                <a:lnTo>
                  <a:pt x="42" y="10"/>
                </a:lnTo>
                <a:lnTo>
                  <a:pt x="42" y="10"/>
                </a:lnTo>
                <a:lnTo>
                  <a:pt x="42" y="10"/>
                </a:lnTo>
                <a:lnTo>
                  <a:pt x="42" y="10"/>
                </a:lnTo>
                <a:lnTo>
                  <a:pt x="40" y="12"/>
                </a:lnTo>
                <a:lnTo>
                  <a:pt x="40" y="12"/>
                </a:lnTo>
                <a:lnTo>
                  <a:pt x="40" y="12"/>
                </a:lnTo>
                <a:lnTo>
                  <a:pt x="38" y="12"/>
                </a:lnTo>
                <a:lnTo>
                  <a:pt x="36" y="12"/>
                </a:lnTo>
                <a:lnTo>
                  <a:pt x="36" y="12"/>
                </a:lnTo>
                <a:lnTo>
                  <a:pt x="36" y="12"/>
                </a:lnTo>
                <a:lnTo>
                  <a:pt x="34" y="14"/>
                </a:lnTo>
                <a:lnTo>
                  <a:pt x="34" y="14"/>
                </a:lnTo>
                <a:lnTo>
                  <a:pt x="34" y="14"/>
                </a:lnTo>
                <a:lnTo>
                  <a:pt x="36" y="14"/>
                </a:lnTo>
                <a:lnTo>
                  <a:pt x="36" y="14"/>
                </a:lnTo>
                <a:lnTo>
                  <a:pt x="36" y="14"/>
                </a:lnTo>
                <a:lnTo>
                  <a:pt x="36" y="14"/>
                </a:lnTo>
                <a:lnTo>
                  <a:pt x="38" y="14"/>
                </a:lnTo>
                <a:lnTo>
                  <a:pt x="38" y="14"/>
                </a:lnTo>
                <a:lnTo>
                  <a:pt x="38" y="14"/>
                </a:lnTo>
                <a:lnTo>
                  <a:pt x="38" y="14"/>
                </a:lnTo>
                <a:lnTo>
                  <a:pt x="38" y="14"/>
                </a:lnTo>
                <a:lnTo>
                  <a:pt x="38" y="14"/>
                </a:lnTo>
                <a:lnTo>
                  <a:pt x="38" y="14"/>
                </a:lnTo>
                <a:lnTo>
                  <a:pt x="38" y="14"/>
                </a:lnTo>
                <a:lnTo>
                  <a:pt x="38" y="14"/>
                </a:lnTo>
                <a:lnTo>
                  <a:pt x="38" y="14"/>
                </a:lnTo>
                <a:lnTo>
                  <a:pt x="38" y="14"/>
                </a:lnTo>
                <a:lnTo>
                  <a:pt x="40" y="14"/>
                </a:lnTo>
                <a:lnTo>
                  <a:pt x="40" y="16"/>
                </a:lnTo>
                <a:lnTo>
                  <a:pt x="42" y="16"/>
                </a:lnTo>
                <a:lnTo>
                  <a:pt x="44" y="16"/>
                </a:lnTo>
                <a:lnTo>
                  <a:pt x="44" y="14"/>
                </a:lnTo>
                <a:lnTo>
                  <a:pt x="44" y="14"/>
                </a:lnTo>
                <a:lnTo>
                  <a:pt x="46" y="16"/>
                </a:lnTo>
                <a:lnTo>
                  <a:pt x="46" y="16"/>
                </a:lnTo>
                <a:lnTo>
                  <a:pt x="46" y="16"/>
                </a:lnTo>
                <a:lnTo>
                  <a:pt x="48" y="16"/>
                </a:lnTo>
                <a:lnTo>
                  <a:pt x="48" y="16"/>
                </a:lnTo>
                <a:lnTo>
                  <a:pt x="48" y="16"/>
                </a:lnTo>
                <a:lnTo>
                  <a:pt x="48" y="18"/>
                </a:lnTo>
                <a:lnTo>
                  <a:pt x="50" y="18"/>
                </a:lnTo>
                <a:lnTo>
                  <a:pt x="50" y="18"/>
                </a:lnTo>
                <a:lnTo>
                  <a:pt x="50" y="20"/>
                </a:lnTo>
                <a:lnTo>
                  <a:pt x="52" y="20"/>
                </a:lnTo>
                <a:lnTo>
                  <a:pt x="52" y="22"/>
                </a:lnTo>
                <a:lnTo>
                  <a:pt x="52" y="22"/>
                </a:lnTo>
                <a:lnTo>
                  <a:pt x="52" y="22"/>
                </a:lnTo>
                <a:lnTo>
                  <a:pt x="52" y="22"/>
                </a:lnTo>
                <a:lnTo>
                  <a:pt x="52" y="22"/>
                </a:lnTo>
                <a:lnTo>
                  <a:pt x="50" y="26"/>
                </a:lnTo>
                <a:lnTo>
                  <a:pt x="50" y="26"/>
                </a:lnTo>
                <a:lnTo>
                  <a:pt x="50" y="26"/>
                </a:lnTo>
                <a:lnTo>
                  <a:pt x="50" y="26"/>
                </a:lnTo>
                <a:lnTo>
                  <a:pt x="50" y="26"/>
                </a:lnTo>
                <a:lnTo>
                  <a:pt x="50" y="26"/>
                </a:lnTo>
                <a:lnTo>
                  <a:pt x="48" y="26"/>
                </a:lnTo>
                <a:lnTo>
                  <a:pt x="48" y="26"/>
                </a:lnTo>
                <a:lnTo>
                  <a:pt x="48" y="26"/>
                </a:lnTo>
                <a:lnTo>
                  <a:pt x="48" y="28"/>
                </a:lnTo>
                <a:lnTo>
                  <a:pt x="48" y="28"/>
                </a:lnTo>
                <a:lnTo>
                  <a:pt x="48" y="28"/>
                </a:lnTo>
                <a:lnTo>
                  <a:pt x="46" y="28"/>
                </a:lnTo>
                <a:lnTo>
                  <a:pt x="46" y="28"/>
                </a:lnTo>
                <a:lnTo>
                  <a:pt x="46" y="28"/>
                </a:lnTo>
                <a:lnTo>
                  <a:pt x="46" y="28"/>
                </a:lnTo>
                <a:lnTo>
                  <a:pt x="46" y="28"/>
                </a:lnTo>
                <a:lnTo>
                  <a:pt x="46" y="28"/>
                </a:lnTo>
                <a:lnTo>
                  <a:pt x="46" y="26"/>
                </a:lnTo>
                <a:lnTo>
                  <a:pt x="46" y="26"/>
                </a:lnTo>
                <a:lnTo>
                  <a:pt x="44" y="26"/>
                </a:lnTo>
                <a:lnTo>
                  <a:pt x="44" y="26"/>
                </a:lnTo>
                <a:lnTo>
                  <a:pt x="44" y="26"/>
                </a:lnTo>
                <a:lnTo>
                  <a:pt x="44" y="26"/>
                </a:lnTo>
                <a:lnTo>
                  <a:pt x="44" y="26"/>
                </a:lnTo>
                <a:lnTo>
                  <a:pt x="44" y="26"/>
                </a:lnTo>
                <a:lnTo>
                  <a:pt x="44" y="26"/>
                </a:lnTo>
                <a:lnTo>
                  <a:pt x="44" y="26"/>
                </a:lnTo>
                <a:lnTo>
                  <a:pt x="42" y="26"/>
                </a:lnTo>
                <a:lnTo>
                  <a:pt x="42" y="26"/>
                </a:lnTo>
                <a:lnTo>
                  <a:pt x="42" y="26"/>
                </a:lnTo>
                <a:lnTo>
                  <a:pt x="40" y="26"/>
                </a:lnTo>
                <a:lnTo>
                  <a:pt x="40" y="24"/>
                </a:lnTo>
                <a:lnTo>
                  <a:pt x="38" y="24"/>
                </a:lnTo>
                <a:lnTo>
                  <a:pt x="36" y="26"/>
                </a:lnTo>
                <a:lnTo>
                  <a:pt x="36" y="26"/>
                </a:lnTo>
                <a:lnTo>
                  <a:pt x="34" y="26"/>
                </a:lnTo>
                <a:lnTo>
                  <a:pt x="32" y="24"/>
                </a:lnTo>
                <a:lnTo>
                  <a:pt x="32" y="24"/>
                </a:lnTo>
                <a:lnTo>
                  <a:pt x="32" y="24"/>
                </a:lnTo>
                <a:lnTo>
                  <a:pt x="30" y="24"/>
                </a:lnTo>
                <a:lnTo>
                  <a:pt x="30" y="24"/>
                </a:lnTo>
                <a:lnTo>
                  <a:pt x="30" y="24"/>
                </a:lnTo>
                <a:lnTo>
                  <a:pt x="30" y="24"/>
                </a:lnTo>
                <a:lnTo>
                  <a:pt x="28" y="24"/>
                </a:lnTo>
                <a:lnTo>
                  <a:pt x="28" y="24"/>
                </a:lnTo>
                <a:lnTo>
                  <a:pt x="28" y="24"/>
                </a:lnTo>
                <a:lnTo>
                  <a:pt x="28" y="26"/>
                </a:lnTo>
                <a:lnTo>
                  <a:pt x="28" y="26"/>
                </a:lnTo>
                <a:lnTo>
                  <a:pt x="28" y="26"/>
                </a:lnTo>
                <a:lnTo>
                  <a:pt x="26" y="28"/>
                </a:lnTo>
                <a:lnTo>
                  <a:pt x="26" y="28"/>
                </a:lnTo>
                <a:lnTo>
                  <a:pt x="26" y="28"/>
                </a:lnTo>
                <a:lnTo>
                  <a:pt x="26" y="28"/>
                </a:lnTo>
                <a:lnTo>
                  <a:pt x="24" y="28"/>
                </a:lnTo>
                <a:lnTo>
                  <a:pt x="24" y="28"/>
                </a:lnTo>
                <a:lnTo>
                  <a:pt x="22" y="28"/>
                </a:lnTo>
                <a:lnTo>
                  <a:pt x="22" y="28"/>
                </a:lnTo>
                <a:lnTo>
                  <a:pt x="22" y="28"/>
                </a:lnTo>
                <a:lnTo>
                  <a:pt x="22" y="28"/>
                </a:lnTo>
                <a:lnTo>
                  <a:pt x="22" y="28"/>
                </a:lnTo>
                <a:lnTo>
                  <a:pt x="20" y="28"/>
                </a:lnTo>
                <a:lnTo>
                  <a:pt x="20" y="28"/>
                </a:lnTo>
                <a:lnTo>
                  <a:pt x="20" y="28"/>
                </a:lnTo>
                <a:lnTo>
                  <a:pt x="20" y="28"/>
                </a:lnTo>
                <a:lnTo>
                  <a:pt x="20" y="28"/>
                </a:lnTo>
                <a:lnTo>
                  <a:pt x="20" y="28"/>
                </a:lnTo>
                <a:lnTo>
                  <a:pt x="20" y="28"/>
                </a:lnTo>
                <a:lnTo>
                  <a:pt x="20" y="26"/>
                </a:lnTo>
                <a:lnTo>
                  <a:pt x="20" y="26"/>
                </a:lnTo>
                <a:lnTo>
                  <a:pt x="20" y="26"/>
                </a:lnTo>
                <a:lnTo>
                  <a:pt x="20" y="24"/>
                </a:lnTo>
                <a:lnTo>
                  <a:pt x="20" y="24"/>
                </a:lnTo>
                <a:lnTo>
                  <a:pt x="18" y="24"/>
                </a:lnTo>
                <a:lnTo>
                  <a:pt x="18" y="24"/>
                </a:lnTo>
                <a:lnTo>
                  <a:pt x="18" y="24"/>
                </a:lnTo>
                <a:lnTo>
                  <a:pt x="18" y="26"/>
                </a:lnTo>
                <a:lnTo>
                  <a:pt x="18" y="26"/>
                </a:lnTo>
                <a:lnTo>
                  <a:pt x="18" y="26"/>
                </a:lnTo>
                <a:lnTo>
                  <a:pt x="18" y="26"/>
                </a:lnTo>
                <a:lnTo>
                  <a:pt x="18" y="26"/>
                </a:lnTo>
                <a:lnTo>
                  <a:pt x="18" y="26"/>
                </a:lnTo>
                <a:lnTo>
                  <a:pt x="18" y="26"/>
                </a:lnTo>
                <a:lnTo>
                  <a:pt x="18" y="26"/>
                </a:lnTo>
                <a:lnTo>
                  <a:pt x="16" y="26"/>
                </a:lnTo>
                <a:lnTo>
                  <a:pt x="14" y="28"/>
                </a:lnTo>
                <a:lnTo>
                  <a:pt x="14" y="28"/>
                </a:lnTo>
                <a:lnTo>
                  <a:pt x="14" y="26"/>
                </a:lnTo>
                <a:lnTo>
                  <a:pt x="14" y="26"/>
                </a:lnTo>
                <a:lnTo>
                  <a:pt x="12" y="26"/>
                </a:lnTo>
                <a:lnTo>
                  <a:pt x="12" y="26"/>
                </a:lnTo>
                <a:lnTo>
                  <a:pt x="12" y="26"/>
                </a:lnTo>
                <a:lnTo>
                  <a:pt x="12" y="28"/>
                </a:lnTo>
                <a:lnTo>
                  <a:pt x="12" y="28"/>
                </a:lnTo>
                <a:lnTo>
                  <a:pt x="12" y="28"/>
                </a:lnTo>
                <a:lnTo>
                  <a:pt x="12" y="28"/>
                </a:lnTo>
                <a:lnTo>
                  <a:pt x="12" y="28"/>
                </a:lnTo>
                <a:lnTo>
                  <a:pt x="12" y="30"/>
                </a:lnTo>
                <a:lnTo>
                  <a:pt x="12" y="30"/>
                </a:lnTo>
                <a:lnTo>
                  <a:pt x="12" y="30"/>
                </a:lnTo>
                <a:lnTo>
                  <a:pt x="10" y="34"/>
                </a:lnTo>
                <a:lnTo>
                  <a:pt x="10" y="34"/>
                </a:lnTo>
                <a:lnTo>
                  <a:pt x="10" y="34"/>
                </a:lnTo>
                <a:lnTo>
                  <a:pt x="10" y="34"/>
                </a:lnTo>
                <a:lnTo>
                  <a:pt x="10" y="34"/>
                </a:lnTo>
                <a:lnTo>
                  <a:pt x="8" y="34"/>
                </a:lnTo>
                <a:lnTo>
                  <a:pt x="6" y="38"/>
                </a:lnTo>
                <a:lnTo>
                  <a:pt x="6" y="38"/>
                </a:lnTo>
                <a:lnTo>
                  <a:pt x="6" y="38"/>
                </a:lnTo>
                <a:lnTo>
                  <a:pt x="4" y="34"/>
                </a:lnTo>
                <a:lnTo>
                  <a:pt x="4" y="32"/>
                </a:lnTo>
                <a:lnTo>
                  <a:pt x="4" y="32"/>
                </a:lnTo>
                <a:lnTo>
                  <a:pt x="4" y="32"/>
                </a:lnTo>
                <a:lnTo>
                  <a:pt x="4" y="32"/>
                </a:lnTo>
                <a:lnTo>
                  <a:pt x="2" y="32"/>
                </a:lnTo>
                <a:lnTo>
                  <a:pt x="2" y="32"/>
                </a:lnTo>
                <a:lnTo>
                  <a:pt x="2" y="32"/>
                </a:lnTo>
                <a:close/>
                <a:moveTo>
                  <a:pt x="48" y="30"/>
                </a:moveTo>
                <a:lnTo>
                  <a:pt x="48" y="30"/>
                </a:lnTo>
                <a:lnTo>
                  <a:pt x="48" y="30"/>
                </a:lnTo>
                <a:lnTo>
                  <a:pt x="48" y="30"/>
                </a:lnTo>
                <a:lnTo>
                  <a:pt x="48" y="30"/>
                </a:lnTo>
                <a:lnTo>
                  <a:pt x="48" y="30"/>
                </a:lnTo>
                <a:lnTo>
                  <a:pt x="48" y="30"/>
                </a:lnTo>
                <a:lnTo>
                  <a:pt x="48" y="30"/>
                </a:lnTo>
                <a:lnTo>
                  <a:pt x="46" y="30"/>
                </a:lnTo>
                <a:lnTo>
                  <a:pt x="46" y="30"/>
                </a:lnTo>
                <a:lnTo>
                  <a:pt x="46" y="30"/>
                </a:lnTo>
                <a:lnTo>
                  <a:pt x="46" y="30"/>
                </a:lnTo>
                <a:lnTo>
                  <a:pt x="46" y="30"/>
                </a:lnTo>
                <a:lnTo>
                  <a:pt x="46" y="28"/>
                </a:lnTo>
                <a:lnTo>
                  <a:pt x="46" y="28"/>
                </a:lnTo>
                <a:lnTo>
                  <a:pt x="48" y="30"/>
                </a:lnTo>
                <a:lnTo>
                  <a:pt x="48" y="30"/>
                </a:lnTo>
                <a:lnTo>
                  <a:pt x="48" y="30"/>
                </a:lnTo>
                <a:lnTo>
                  <a:pt x="48" y="3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2" name="Freeform 208"/>
          <p:cNvSpPr>
            <a:spLocks noEditPoints="1"/>
          </p:cNvSpPr>
          <p:nvPr/>
        </p:nvSpPr>
        <p:spPr bwMode="auto">
          <a:xfrm>
            <a:off x="4721225" y="2122488"/>
            <a:ext cx="136525" cy="79375"/>
          </a:xfrm>
          <a:custGeom>
            <a:avLst/>
            <a:gdLst/>
            <a:ahLst/>
            <a:cxnLst>
              <a:cxn ang="0">
                <a:pos x="32" y="42"/>
              </a:cxn>
              <a:cxn ang="0">
                <a:pos x="20" y="36"/>
              </a:cxn>
              <a:cxn ang="0">
                <a:pos x="26" y="34"/>
              </a:cxn>
              <a:cxn ang="0">
                <a:pos x="46" y="48"/>
              </a:cxn>
              <a:cxn ang="0">
                <a:pos x="40" y="48"/>
              </a:cxn>
              <a:cxn ang="0">
                <a:pos x="36" y="44"/>
              </a:cxn>
              <a:cxn ang="0">
                <a:pos x="48" y="46"/>
              </a:cxn>
              <a:cxn ang="0">
                <a:pos x="48" y="48"/>
              </a:cxn>
              <a:cxn ang="0">
                <a:pos x="48" y="48"/>
              </a:cxn>
              <a:cxn ang="0">
                <a:pos x="48" y="46"/>
              </a:cxn>
              <a:cxn ang="0">
                <a:pos x="54" y="44"/>
              </a:cxn>
              <a:cxn ang="0">
                <a:pos x="52" y="44"/>
              </a:cxn>
              <a:cxn ang="0">
                <a:pos x="54" y="32"/>
              </a:cxn>
              <a:cxn ang="0">
                <a:pos x="52" y="34"/>
              </a:cxn>
              <a:cxn ang="0">
                <a:pos x="52" y="38"/>
              </a:cxn>
              <a:cxn ang="0">
                <a:pos x="48" y="40"/>
              </a:cxn>
              <a:cxn ang="0">
                <a:pos x="48" y="44"/>
              </a:cxn>
              <a:cxn ang="0">
                <a:pos x="44" y="40"/>
              </a:cxn>
              <a:cxn ang="0">
                <a:pos x="38" y="40"/>
              </a:cxn>
              <a:cxn ang="0">
                <a:pos x="36" y="32"/>
              </a:cxn>
              <a:cxn ang="0">
                <a:pos x="40" y="28"/>
              </a:cxn>
              <a:cxn ang="0">
                <a:pos x="44" y="30"/>
              </a:cxn>
              <a:cxn ang="0">
                <a:pos x="46" y="30"/>
              </a:cxn>
              <a:cxn ang="0">
                <a:pos x="48" y="32"/>
              </a:cxn>
              <a:cxn ang="0">
                <a:pos x="50" y="26"/>
              </a:cxn>
              <a:cxn ang="0">
                <a:pos x="30" y="44"/>
              </a:cxn>
              <a:cxn ang="0">
                <a:pos x="4" y="16"/>
              </a:cxn>
              <a:cxn ang="0">
                <a:pos x="8" y="14"/>
              </a:cxn>
              <a:cxn ang="0">
                <a:pos x="20" y="46"/>
              </a:cxn>
              <a:cxn ang="0">
                <a:pos x="18" y="42"/>
              </a:cxn>
              <a:cxn ang="0">
                <a:pos x="32" y="44"/>
              </a:cxn>
              <a:cxn ang="0">
                <a:pos x="34" y="44"/>
              </a:cxn>
              <a:cxn ang="0">
                <a:pos x="6" y="40"/>
              </a:cxn>
              <a:cxn ang="0">
                <a:pos x="4" y="36"/>
              </a:cxn>
              <a:cxn ang="0">
                <a:pos x="0" y="28"/>
              </a:cxn>
              <a:cxn ang="0">
                <a:pos x="0" y="28"/>
              </a:cxn>
              <a:cxn ang="0">
                <a:pos x="2" y="18"/>
              </a:cxn>
              <a:cxn ang="0">
                <a:pos x="10" y="16"/>
              </a:cxn>
              <a:cxn ang="0">
                <a:pos x="14" y="20"/>
              </a:cxn>
              <a:cxn ang="0">
                <a:pos x="18" y="12"/>
              </a:cxn>
              <a:cxn ang="0">
                <a:pos x="26" y="16"/>
              </a:cxn>
              <a:cxn ang="0">
                <a:pos x="26" y="18"/>
              </a:cxn>
              <a:cxn ang="0">
                <a:pos x="30" y="20"/>
              </a:cxn>
              <a:cxn ang="0">
                <a:pos x="30" y="26"/>
              </a:cxn>
              <a:cxn ang="0">
                <a:pos x="26" y="30"/>
              </a:cxn>
              <a:cxn ang="0">
                <a:pos x="22" y="32"/>
              </a:cxn>
              <a:cxn ang="0">
                <a:pos x="18" y="38"/>
              </a:cxn>
              <a:cxn ang="0">
                <a:pos x="20" y="44"/>
              </a:cxn>
              <a:cxn ang="0">
                <a:pos x="14" y="46"/>
              </a:cxn>
              <a:cxn ang="0">
                <a:pos x="82" y="42"/>
              </a:cxn>
              <a:cxn ang="0">
                <a:pos x="86" y="42"/>
              </a:cxn>
              <a:cxn ang="0">
                <a:pos x="32" y="8"/>
              </a:cxn>
              <a:cxn ang="0">
                <a:pos x="28" y="6"/>
              </a:cxn>
              <a:cxn ang="0">
                <a:pos x="12" y="12"/>
              </a:cxn>
              <a:cxn ang="0">
                <a:pos x="4" y="14"/>
              </a:cxn>
              <a:cxn ang="0">
                <a:pos x="4" y="18"/>
              </a:cxn>
              <a:cxn ang="0">
                <a:pos x="6" y="10"/>
              </a:cxn>
              <a:cxn ang="0">
                <a:pos x="16" y="10"/>
              </a:cxn>
              <a:cxn ang="0">
                <a:pos x="24" y="4"/>
              </a:cxn>
              <a:cxn ang="0">
                <a:pos x="26" y="2"/>
              </a:cxn>
              <a:cxn ang="0">
                <a:pos x="28" y="28"/>
              </a:cxn>
            </a:cxnLst>
            <a:rect l="0" t="0" r="r" b="b"/>
            <a:pathLst>
              <a:path w="86" h="50">
                <a:moveTo>
                  <a:pt x="28" y="36"/>
                </a:moveTo>
                <a:lnTo>
                  <a:pt x="28" y="36"/>
                </a:lnTo>
                <a:lnTo>
                  <a:pt x="28" y="36"/>
                </a:lnTo>
                <a:lnTo>
                  <a:pt x="28" y="36"/>
                </a:lnTo>
                <a:lnTo>
                  <a:pt x="28" y="36"/>
                </a:lnTo>
                <a:lnTo>
                  <a:pt x="30" y="36"/>
                </a:lnTo>
                <a:lnTo>
                  <a:pt x="30" y="36"/>
                </a:lnTo>
                <a:lnTo>
                  <a:pt x="30" y="34"/>
                </a:lnTo>
                <a:lnTo>
                  <a:pt x="30" y="34"/>
                </a:lnTo>
                <a:lnTo>
                  <a:pt x="30" y="34"/>
                </a:lnTo>
                <a:lnTo>
                  <a:pt x="32" y="36"/>
                </a:lnTo>
                <a:lnTo>
                  <a:pt x="32" y="38"/>
                </a:lnTo>
                <a:lnTo>
                  <a:pt x="34" y="38"/>
                </a:lnTo>
                <a:lnTo>
                  <a:pt x="34" y="40"/>
                </a:lnTo>
                <a:lnTo>
                  <a:pt x="32" y="42"/>
                </a:lnTo>
                <a:lnTo>
                  <a:pt x="32" y="42"/>
                </a:lnTo>
                <a:lnTo>
                  <a:pt x="32" y="42"/>
                </a:lnTo>
                <a:lnTo>
                  <a:pt x="32" y="42"/>
                </a:lnTo>
                <a:lnTo>
                  <a:pt x="30" y="42"/>
                </a:lnTo>
                <a:lnTo>
                  <a:pt x="30" y="44"/>
                </a:lnTo>
                <a:lnTo>
                  <a:pt x="30" y="44"/>
                </a:lnTo>
                <a:lnTo>
                  <a:pt x="30" y="44"/>
                </a:lnTo>
                <a:lnTo>
                  <a:pt x="26" y="42"/>
                </a:lnTo>
                <a:lnTo>
                  <a:pt x="26" y="42"/>
                </a:lnTo>
                <a:lnTo>
                  <a:pt x="26" y="42"/>
                </a:lnTo>
                <a:lnTo>
                  <a:pt x="24" y="40"/>
                </a:lnTo>
                <a:lnTo>
                  <a:pt x="24" y="40"/>
                </a:lnTo>
                <a:lnTo>
                  <a:pt x="22" y="40"/>
                </a:lnTo>
                <a:lnTo>
                  <a:pt x="22" y="38"/>
                </a:lnTo>
                <a:lnTo>
                  <a:pt x="20" y="36"/>
                </a:lnTo>
                <a:lnTo>
                  <a:pt x="20" y="36"/>
                </a:lnTo>
                <a:lnTo>
                  <a:pt x="20" y="36"/>
                </a:lnTo>
                <a:lnTo>
                  <a:pt x="20" y="36"/>
                </a:lnTo>
                <a:lnTo>
                  <a:pt x="20" y="36"/>
                </a:lnTo>
                <a:lnTo>
                  <a:pt x="20" y="36"/>
                </a:lnTo>
                <a:lnTo>
                  <a:pt x="22" y="36"/>
                </a:lnTo>
                <a:lnTo>
                  <a:pt x="22" y="36"/>
                </a:lnTo>
                <a:lnTo>
                  <a:pt x="22" y="36"/>
                </a:lnTo>
                <a:lnTo>
                  <a:pt x="22" y="36"/>
                </a:lnTo>
                <a:lnTo>
                  <a:pt x="22" y="36"/>
                </a:lnTo>
                <a:lnTo>
                  <a:pt x="24" y="34"/>
                </a:lnTo>
                <a:lnTo>
                  <a:pt x="24" y="34"/>
                </a:lnTo>
                <a:lnTo>
                  <a:pt x="24" y="34"/>
                </a:lnTo>
                <a:lnTo>
                  <a:pt x="26" y="34"/>
                </a:lnTo>
                <a:lnTo>
                  <a:pt x="26" y="34"/>
                </a:lnTo>
                <a:lnTo>
                  <a:pt x="26" y="34"/>
                </a:lnTo>
                <a:lnTo>
                  <a:pt x="26" y="34"/>
                </a:lnTo>
                <a:lnTo>
                  <a:pt x="28" y="34"/>
                </a:lnTo>
                <a:lnTo>
                  <a:pt x="28" y="36"/>
                </a:lnTo>
                <a:lnTo>
                  <a:pt x="28" y="36"/>
                </a:lnTo>
                <a:close/>
                <a:moveTo>
                  <a:pt x="42" y="46"/>
                </a:moveTo>
                <a:lnTo>
                  <a:pt x="42" y="46"/>
                </a:lnTo>
                <a:lnTo>
                  <a:pt x="44" y="46"/>
                </a:lnTo>
                <a:lnTo>
                  <a:pt x="44" y="46"/>
                </a:lnTo>
                <a:lnTo>
                  <a:pt x="44" y="46"/>
                </a:lnTo>
                <a:lnTo>
                  <a:pt x="44" y="46"/>
                </a:lnTo>
                <a:lnTo>
                  <a:pt x="44" y="46"/>
                </a:lnTo>
                <a:lnTo>
                  <a:pt x="46" y="48"/>
                </a:lnTo>
                <a:lnTo>
                  <a:pt x="46" y="48"/>
                </a:lnTo>
                <a:lnTo>
                  <a:pt x="46" y="48"/>
                </a:lnTo>
                <a:lnTo>
                  <a:pt x="46" y="48"/>
                </a:lnTo>
                <a:lnTo>
                  <a:pt x="46" y="48"/>
                </a:lnTo>
                <a:lnTo>
                  <a:pt x="46" y="50"/>
                </a:lnTo>
                <a:lnTo>
                  <a:pt x="46" y="50"/>
                </a:lnTo>
                <a:lnTo>
                  <a:pt x="46" y="50"/>
                </a:lnTo>
                <a:lnTo>
                  <a:pt x="44" y="50"/>
                </a:lnTo>
                <a:lnTo>
                  <a:pt x="44" y="48"/>
                </a:lnTo>
                <a:lnTo>
                  <a:pt x="44" y="48"/>
                </a:lnTo>
                <a:lnTo>
                  <a:pt x="42" y="50"/>
                </a:lnTo>
                <a:lnTo>
                  <a:pt x="42" y="50"/>
                </a:lnTo>
                <a:lnTo>
                  <a:pt x="42" y="50"/>
                </a:lnTo>
                <a:lnTo>
                  <a:pt x="40" y="50"/>
                </a:lnTo>
                <a:lnTo>
                  <a:pt x="40" y="48"/>
                </a:lnTo>
                <a:lnTo>
                  <a:pt x="40" y="48"/>
                </a:lnTo>
                <a:lnTo>
                  <a:pt x="40" y="48"/>
                </a:lnTo>
                <a:lnTo>
                  <a:pt x="40" y="48"/>
                </a:lnTo>
                <a:lnTo>
                  <a:pt x="40" y="48"/>
                </a:lnTo>
                <a:lnTo>
                  <a:pt x="38" y="48"/>
                </a:lnTo>
                <a:lnTo>
                  <a:pt x="38" y="48"/>
                </a:lnTo>
                <a:lnTo>
                  <a:pt x="38" y="48"/>
                </a:lnTo>
                <a:lnTo>
                  <a:pt x="38" y="48"/>
                </a:lnTo>
                <a:lnTo>
                  <a:pt x="36" y="48"/>
                </a:lnTo>
                <a:lnTo>
                  <a:pt x="36" y="48"/>
                </a:lnTo>
                <a:lnTo>
                  <a:pt x="36" y="48"/>
                </a:lnTo>
                <a:lnTo>
                  <a:pt x="36" y="46"/>
                </a:lnTo>
                <a:lnTo>
                  <a:pt x="36" y="46"/>
                </a:lnTo>
                <a:lnTo>
                  <a:pt x="36" y="46"/>
                </a:lnTo>
                <a:lnTo>
                  <a:pt x="36" y="44"/>
                </a:lnTo>
                <a:lnTo>
                  <a:pt x="36" y="44"/>
                </a:lnTo>
                <a:lnTo>
                  <a:pt x="36" y="44"/>
                </a:lnTo>
                <a:lnTo>
                  <a:pt x="36" y="44"/>
                </a:lnTo>
                <a:lnTo>
                  <a:pt x="38" y="44"/>
                </a:lnTo>
                <a:lnTo>
                  <a:pt x="38" y="44"/>
                </a:lnTo>
                <a:lnTo>
                  <a:pt x="38" y="44"/>
                </a:lnTo>
                <a:lnTo>
                  <a:pt x="38" y="44"/>
                </a:lnTo>
                <a:lnTo>
                  <a:pt x="38" y="44"/>
                </a:lnTo>
                <a:lnTo>
                  <a:pt x="40" y="44"/>
                </a:lnTo>
                <a:lnTo>
                  <a:pt x="40" y="44"/>
                </a:lnTo>
                <a:lnTo>
                  <a:pt x="40" y="44"/>
                </a:lnTo>
                <a:lnTo>
                  <a:pt x="40" y="46"/>
                </a:lnTo>
                <a:lnTo>
                  <a:pt x="40" y="46"/>
                </a:lnTo>
                <a:lnTo>
                  <a:pt x="40" y="46"/>
                </a:lnTo>
                <a:lnTo>
                  <a:pt x="40" y="46"/>
                </a:lnTo>
                <a:lnTo>
                  <a:pt x="42" y="46"/>
                </a:lnTo>
                <a:close/>
                <a:moveTo>
                  <a:pt x="48" y="46"/>
                </a:moveTo>
                <a:lnTo>
                  <a:pt x="48" y="46"/>
                </a:lnTo>
                <a:lnTo>
                  <a:pt x="50" y="46"/>
                </a:lnTo>
                <a:lnTo>
                  <a:pt x="50" y="46"/>
                </a:lnTo>
                <a:lnTo>
                  <a:pt x="50" y="46"/>
                </a:lnTo>
                <a:lnTo>
                  <a:pt x="50" y="46"/>
                </a:lnTo>
                <a:lnTo>
                  <a:pt x="50" y="46"/>
                </a:lnTo>
                <a:lnTo>
                  <a:pt x="50" y="46"/>
                </a:lnTo>
                <a:lnTo>
                  <a:pt x="50" y="46"/>
                </a:lnTo>
                <a:lnTo>
                  <a:pt x="50" y="46"/>
                </a:lnTo>
                <a:lnTo>
                  <a:pt x="50" y="46"/>
                </a:lnTo>
                <a:lnTo>
                  <a:pt x="50" y="46"/>
                </a:lnTo>
                <a:lnTo>
                  <a:pt x="50" y="46"/>
                </a:lnTo>
                <a:lnTo>
                  <a:pt x="48" y="48"/>
                </a:lnTo>
                <a:lnTo>
                  <a:pt x="48" y="48"/>
                </a:lnTo>
                <a:lnTo>
                  <a:pt x="48" y="48"/>
                </a:lnTo>
                <a:lnTo>
                  <a:pt x="48" y="48"/>
                </a:lnTo>
                <a:lnTo>
                  <a:pt x="48" y="48"/>
                </a:lnTo>
                <a:lnTo>
                  <a:pt x="48" y="50"/>
                </a:lnTo>
                <a:lnTo>
                  <a:pt x="48" y="50"/>
                </a:lnTo>
                <a:lnTo>
                  <a:pt x="48" y="50"/>
                </a:lnTo>
                <a:lnTo>
                  <a:pt x="48" y="50"/>
                </a:lnTo>
                <a:lnTo>
                  <a:pt x="48" y="50"/>
                </a:lnTo>
                <a:lnTo>
                  <a:pt x="48" y="50"/>
                </a:lnTo>
                <a:lnTo>
                  <a:pt x="48" y="50"/>
                </a:lnTo>
                <a:lnTo>
                  <a:pt x="48" y="50"/>
                </a:lnTo>
                <a:lnTo>
                  <a:pt x="46" y="50"/>
                </a:lnTo>
                <a:lnTo>
                  <a:pt x="46" y="48"/>
                </a:lnTo>
                <a:lnTo>
                  <a:pt x="46" y="48"/>
                </a:lnTo>
                <a:lnTo>
                  <a:pt x="48" y="48"/>
                </a:lnTo>
                <a:lnTo>
                  <a:pt x="48" y="48"/>
                </a:lnTo>
                <a:lnTo>
                  <a:pt x="46" y="48"/>
                </a:lnTo>
                <a:lnTo>
                  <a:pt x="46" y="46"/>
                </a:lnTo>
                <a:lnTo>
                  <a:pt x="46" y="46"/>
                </a:lnTo>
                <a:lnTo>
                  <a:pt x="46" y="46"/>
                </a:lnTo>
                <a:lnTo>
                  <a:pt x="46" y="46"/>
                </a:lnTo>
                <a:lnTo>
                  <a:pt x="44" y="44"/>
                </a:lnTo>
                <a:lnTo>
                  <a:pt x="44" y="44"/>
                </a:lnTo>
                <a:lnTo>
                  <a:pt x="44" y="44"/>
                </a:lnTo>
                <a:lnTo>
                  <a:pt x="46" y="44"/>
                </a:lnTo>
                <a:lnTo>
                  <a:pt x="46" y="44"/>
                </a:lnTo>
                <a:lnTo>
                  <a:pt x="46" y="44"/>
                </a:lnTo>
                <a:lnTo>
                  <a:pt x="46" y="44"/>
                </a:lnTo>
                <a:lnTo>
                  <a:pt x="48" y="46"/>
                </a:lnTo>
                <a:lnTo>
                  <a:pt x="48" y="46"/>
                </a:lnTo>
                <a:lnTo>
                  <a:pt x="48" y="46"/>
                </a:lnTo>
                <a:close/>
                <a:moveTo>
                  <a:pt x="28" y="46"/>
                </a:moveTo>
                <a:lnTo>
                  <a:pt x="28" y="46"/>
                </a:lnTo>
                <a:lnTo>
                  <a:pt x="28" y="46"/>
                </a:lnTo>
                <a:lnTo>
                  <a:pt x="26" y="46"/>
                </a:lnTo>
                <a:lnTo>
                  <a:pt x="26" y="44"/>
                </a:lnTo>
                <a:lnTo>
                  <a:pt x="26" y="44"/>
                </a:lnTo>
                <a:lnTo>
                  <a:pt x="28" y="44"/>
                </a:lnTo>
                <a:lnTo>
                  <a:pt x="28" y="44"/>
                </a:lnTo>
                <a:lnTo>
                  <a:pt x="30" y="46"/>
                </a:lnTo>
                <a:lnTo>
                  <a:pt x="28" y="46"/>
                </a:lnTo>
                <a:close/>
                <a:moveTo>
                  <a:pt x="54" y="44"/>
                </a:moveTo>
                <a:lnTo>
                  <a:pt x="54" y="44"/>
                </a:lnTo>
                <a:lnTo>
                  <a:pt x="54" y="44"/>
                </a:lnTo>
                <a:lnTo>
                  <a:pt x="54" y="44"/>
                </a:lnTo>
                <a:lnTo>
                  <a:pt x="54" y="44"/>
                </a:lnTo>
                <a:lnTo>
                  <a:pt x="54" y="44"/>
                </a:lnTo>
                <a:lnTo>
                  <a:pt x="54" y="44"/>
                </a:lnTo>
                <a:lnTo>
                  <a:pt x="52" y="44"/>
                </a:lnTo>
                <a:lnTo>
                  <a:pt x="52" y="44"/>
                </a:lnTo>
                <a:lnTo>
                  <a:pt x="52" y="44"/>
                </a:lnTo>
                <a:lnTo>
                  <a:pt x="52" y="44"/>
                </a:lnTo>
                <a:lnTo>
                  <a:pt x="52" y="44"/>
                </a:lnTo>
                <a:lnTo>
                  <a:pt x="50" y="46"/>
                </a:lnTo>
                <a:lnTo>
                  <a:pt x="50" y="46"/>
                </a:lnTo>
                <a:lnTo>
                  <a:pt x="50" y="46"/>
                </a:lnTo>
                <a:lnTo>
                  <a:pt x="50" y="46"/>
                </a:lnTo>
                <a:lnTo>
                  <a:pt x="50" y="44"/>
                </a:lnTo>
                <a:lnTo>
                  <a:pt x="50" y="44"/>
                </a:lnTo>
                <a:lnTo>
                  <a:pt x="52" y="44"/>
                </a:lnTo>
                <a:lnTo>
                  <a:pt x="52" y="44"/>
                </a:lnTo>
                <a:lnTo>
                  <a:pt x="54" y="44"/>
                </a:lnTo>
                <a:lnTo>
                  <a:pt x="54" y="44"/>
                </a:lnTo>
                <a:lnTo>
                  <a:pt x="54" y="44"/>
                </a:lnTo>
                <a:lnTo>
                  <a:pt x="54" y="44"/>
                </a:lnTo>
                <a:close/>
                <a:moveTo>
                  <a:pt x="54" y="28"/>
                </a:moveTo>
                <a:lnTo>
                  <a:pt x="54" y="28"/>
                </a:lnTo>
                <a:lnTo>
                  <a:pt x="54" y="30"/>
                </a:lnTo>
                <a:lnTo>
                  <a:pt x="54" y="30"/>
                </a:lnTo>
                <a:lnTo>
                  <a:pt x="54" y="30"/>
                </a:lnTo>
                <a:lnTo>
                  <a:pt x="54" y="30"/>
                </a:lnTo>
                <a:lnTo>
                  <a:pt x="54" y="30"/>
                </a:lnTo>
                <a:lnTo>
                  <a:pt x="54" y="32"/>
                </a:lnTo>
                <a:lnTo>
                  <a:pt x="54" y="32"/>
                </a:lnTo>
                <a:lnTo>
                  <a:pt x="54" y="32"/>
                </a:lnTo>
                <a:lnTo>
                  <a:pt x="54" y="32"/>
                </a:lnTo>
                <a:lnTo>
                  <a:pt x="54" y="32"/>
                </a:lnTo>
                <a:lnTo>
                  <a:pt x="54" y="34"/>
                </a:lnTo>
                <a:lnTo>
                  <a:pt x="54" y="34"/>
                </a:lnTo>
                <a:lnTo>
                  <a:pt x="54" y="34"/>
                </a:lnTo>
                <a:lnTo>
                  <a:pt x="54" y="34"/>
                </a:lnTo>
                <a:lnTo>
                  <a:pt x="54" y="34"/>
                </a:lnTo>
                <a:lnTo>
                  <a:pt x="54" y="34"/>
                </a:lnTo>
                <a:lnTo>
                  <a:pt x="52" y="34"/>
                </a:lnTo>
                <a:lnTo>
                  <a:pt x="52" y="34"/>
                </a:lnTo>
                <a:lnTo>
                  <a:pt x="52" y="34"/>
                </a:lnTo>
                <a:lnTo>
                  <a:pt x="52" y="34"/>
                </a:lnTo>
                <a:lnTo>
                  <a:pt x="52" y="34"/>
                </a:lnTo>
                <a:lnTo>
                  <a:pt x="52" y="34"/>
                </a:lnTo>
                <a:lnTo>
                  <a:pt x="52" y="34"/>
                </a:lnTo>
                <a:lnTo>
                  <a:pt x="52" y="34"/>
                </a:lnTo>
                <a:lnTo>
                  <a:pt x="50" y="34"/>
                </a:lnTo>
                <a:lnTo>
                  <a:pt x="50" y="34"/>
                </a:lnTo>
                <a:lnTo>
                  <a:pt x="50" y="36"/>
                </a:lnTo>
                <a:lnTo>
                  <a:pt x="50" y="36"/>
                </a:lnTo>
                <a:lnTo>
                  <a:pt x="50" y="36"/>
                </a:lnTo>
                <a:lnTo>
                  <a:pt x="50" y="36"/>
                </a:lnTo>
                <a:lnTo>
                  <a:pt x="50" y="36"/>
                </a:lnTo>
                <a:lnTo>
                  <a:pt x="50" y="36"/>
                </a:lnTo>
                <a:lnTo>
                  <a:pt x="50" y="36"/>
                </a:lnTo>
                <a:lnTo>
                  <a:pt x="52" y="38"/>
                </a:lnTo>
                <a:lnTo>
                  <a:pt x="52" y="38"/>
                </a:lnTo>
                <a:lnTo>
                  <a:pt x="52" y="38"/>
                </a:lnTo>
                <a:lnTo>
                  <a:pt x="52" y="38"/>
                </a:lnTo>
                <a:lnTo>
                  <a:pt x="52" y="38"/>
                </a:lnTo>
                <a:lnTo>
                  <a:pt x="52" y="38"/>
                </a:lnTo>
                <a:lnTo>
                  <a:pt x="54" y="38"/>
                </a:lnTo>
                <a:lnTo>
                  <a:pt x="54" y="38"/>
                </a:lnTo>
                <a:lnTo>
                  <a:pt x="54" y="40"/>
                </a:lnTo>
                <a:lnTo>
                  <a:pt x="54" y="40"/>
                </a:lnTo>
                <a:lnTo>
                  <a:pt x="52" y="40"/>
                </a:lnTo>
                <a:lnTo>
                  <a:pt x="52" y="40"/>
                </a:lnTo>
                <a:lnTo>
                  <a:pt x="52" y="40"/>
                </a:lnTo>
                <a:lnTo>
                  <a:pt x="52" y="40"/>
                </a:lnTo>
                <a:lnTo>
                  <a:pt x="52" y="40"/>
                </a:lnTo>
                <a:lnTo>
                  <a:pt x="52" y="40"/>
                </a:lnTo>
                <a:lnTo>
                  <a:pt x="50" y="40"/>
                </a:lnTo>
                <a:lnTo>
                  <a:pt x="50" y="40"/>
                </a:lnTo>
                <a:lnTo>
                  <a:pt x="50" y="40"/>
                </a:lnTo>
                <a:lnTo>
                  <a:pt x="48" y="40"/>
                </a:lnTo>
                <a:lnTo>
                  <a:pt x="48" y="40"/>
                </a:lnTo>
                <a:lnTo>
                  <a:pt x="48" y="42"/>
                </a:lnTo>
                <a:lnTo>
                  <a:pt x="48" y="42"/>
                </a:lnTo>
                <a:lnTo>
                  <a:pt x="48" y="42"/>
                </a:lnTo>
                <a:lnTo>
                  <a:pt x="50" y="42"/>
                </a:lnTo>
                <a:lnTo>
                  <a:pt x="50" y="42"/>
                </a:lnTo>
                <a:lnTo>
                  <a:pt x="50" y="42"/>
                </a:lnTo>
                <a:lnTo>
                  <a:pt x="50" y="42"/>
                </a:lnTo>
                <a:lnTo>
                  <a:pt x="50" y="42"/>
                </a:lnTo>
                <a:lnTo>
                  <a:pt x="50" y="44"/>
                </a:lnTo>
                <a:lnTo>
                  <a:pt x="50" y="44"/>
                </a:lnTo>
                <a:lnTo>
                  <a:pt x="48" y="44"/>
                </a:lnTo>
                <a:lnTo>
                  <a:pt x="48" y="44"/>
                </a:lnTo>
                <a:lnTo>
                  <a:pt x="48" y="44"/>
                </a:lnTo>
                <a:lnTo>
                  <a:pt x="48" y="44"/>
                </a:lnTo>
                <a:lnTo>
                  <a:pt x="48" y="44"/>
                </a:lnTo>
                <a:lnTo>
                  <a:pt x="48" y="44"/>
                </a:lnTo>
                <a:lnTo>
                  <a:pt x="48" y="44"/>
                </a:lnTo>
                <a:lnTo>
                  <a:pt x="46" y="44"/>
                </a:lnTo>
                <a:lnTo>
                  <a:pt x="46" y="44"/>
                </a:lnTo>
                <a:lnTo>
                  <a:pt x="46" y="44"/>
                </a:lnTo>
                <a:lnTo>
                  <a:pt x="46" y="44"/>
                </a:lnTo>
                <a:lnTo>
                  <a:pt x="46" y="44"/>
                </a:lnTo>
                <a:lnTo>
                  <a:pt x="44" y="42"/>
                </a:lnTo>
                <a:lnTo>
                  <a:pt x="46" y="42"/>
                </a:lnTo>
                <a:lnTo>
                  <a:pt x="46" y="42"/>
                </a:lnTo>
                <a:lnTo>
                  <a:pt x="44" y="40"/>
                </a:lnTo>
                <a:lnTo>
                  <a:pt x="44" y="40"/>
                </a:lnTo>
                <a:lnTo>
                  <a:pt x="44" y="40"/>
                </a:lnTo>
                <a:lnTo>
                  <a:pt x="44" y="40"/>
                </a:lnTo>
                <a:lnTo>
                  <a:pt x="44" y="40"/>
                </a:lnTo>
                <a:lnTo>
                  <a:pt x="44" y="40"/>
                </a:lnTo>
                <a:lnTo>
                  <a:pt x="44" y="40"/>
                </a:lnTo>
                <a:lnTo>
                  <a:pt x="42" y="40"/>
                </a:lnTo>
                <a:lnTo>
                  <a:pt x="42" y="40"/>
                </a:lnTo>
                <a:lnTo>
                  <a:pt x="42" y="40"/>
                </a:lnTo>
                <a:lnTo>
                  <a:pt x="42" y="40"/>
                </a:lnTo>
                <a:lnTo>
                  <a:pt x="40" y="40"/>
                </a:lnTo>
                <a:lnTo>
                  <a:pt x="40" y="40"/>
                </a:lnTo>
                <a:lnTo>
                  <a:pt x="40" y="40"/>
                </a:lnTo>
                <a:lnTo>
                  <a:pt x="40" y="40"/>
                </a:lnTo>
                <a:lnTo>
                  <a:pt x="40" y="40"/>
                </a:lnTo>
                <a:lnTo>
                  <a:pt x="40" y="40"/>
                </a:lnTo>
                <a:lnTo>
                  <a:pt x="38" y="40"/>
                </a:lnTo>
                <a:lnTo>
                  <a:pt x="38" y="40"/>
                </a:lnTo>
                <a:lnTo>
                  <a:pt x="38" y="40"/>
                </a:lnTo>
                <a:lnTo>
                  <a:pt x="38" y="38"/>
                </a:lnTo>
                <a:lnTo>
                  <a:pt x="38" y="38"/>
                </a:lnTo>
                <a:lnTo>
                  <a:pt x="38" y="36"/>
                </a:lnTo>
                <a:lnTo>
                  <a:pt x="36" y="34"/>
                </a:lnTo>
                <a:lnTo>
                  <a:pt x="36" y="34"/>
                </a:lnTo>
                <a:lnTo>
                  <a:pt x="36" y="34"/>
                </a:lnTo>
                <a:lnTo>
                  <a:pt x="36" y="34"/>
                </a:lnTo>
                <a:lnTo>
                  <a:pt x="34" y="32"/>
                </a:lnTo>
                <a:lnTo>
                  <a:pt x="34" y="32"/>
                </a:lnTo>
                <a:lnTo>
                  <a:pt x="34" y="32"/>
                </a:lnTo>
                <a:lnTo>
                  <a:pt x="34" y="32"/>
                </a:lnTo>
                <a:lnTo>
                  <a:pt x="34" y="32"/>
                </a:lnTo>
                <a:lnTo>
                  <a:pt x="36" y="32"/>
                </a:lnTo>
                <a:lnTo>
                  <a:pt x="36" y="32"/>
                </a:lnTo>
                <a:lnTo>
                  <a:pt x="36" y="32"/>
                </a:lnTo>
                <a:lnTo>
                  <a:pt x="38" y="32"/>
                </a:lnTo>
                <a:lnTo>
                  <a:pt x="38" y="32"/>
                </a:lnTo>
                <a:lnTo>
                  <a:pt x="38" y="32"/>
                </a:lnTo>
                <a:lnTo>
                  <a:pt x="38" y="32"/>
                </a:lnTo>
                <a:lnTo>
                  <a:pt x="40" y="32"/>
                </a:lnTo>
                <a:lnTo>
                  <a:pt x="40" y="30"/>
                </a:lnTo>
                <a:lnTo>
                  <a:pt x="40" y="30"/>
                </a:lnTo>
                <a:lnTo>
                  <a:pt x="40" y="30"/>
                </a:lnTo>
                <a:lnTo>
                  <a:pt x="42" y="30"/>
                </a:lnTo>
                <a:lnTo>
                  <a:pt x="42" y="30"/>
                </a:lnTo>
                <a:lnTo>
                  <a:pt x="40" y="30"/>
                </a:lnTo>
                <a:lnTo>
                  <a:pt x="40" y="30"/>
                </a:lnTo>
                <a:lnTo>
                  <a:pt x="40" y="28"/>
                </a:lnTo>
                <a:lnTo>
                  <a:pt x="40" y="28"/>
                </a:lnTo>
                <a:lnTo>
                  <a:pt x="40" y="28"/>
                </a:lnTo>
                <a:lnTo>
                  <a:pt x="40" y="28"/>
                </a:lnTo>
                <a:lnTo>
                  <a:pt x="38" y="28"/>
                </a:lnTo>
                <a:lnTo>
                  <a:pt x="38" y="28"/>
                </a:lnTo>
                <a:lnTo>
                  <a:pt x="38" y="28"/>
                </a:lnTo>
                <a:lnTo>
                  <a:pt x="40" y="28"/>
                </a:lnTo>
                <a:lnTo>
                  <a:pt x="42" y="28"/>
                </a:lnTo>
                <a:lnTo>
                  <a:pt x="42" y="28"/>
                </a:lnTo>
                <a:lnTo>
                  <a:pt x="44" y="28"/>
                </a:lnTo>
                <a:lnTo>
                  <a:pt x="44" y="28"/>
                </a:lnTo>
                <a:lnTo>
                  <a:pt x="44" y="28"/>
                </a:lnTo>
                <a:lnTo>
                  <a:pt x="44" y="28"/>
                </a:lnTo>
                <a:lnTo>
                  <a:pt x="44" y="28"/>
                </a:lnTo>
                <a:lnTo>
                  <a:pt x="44" y="30"/>
                </a:lnTo>
                <a:lnTo>
                  <a:pt x="42" y="30"/>
                </a:lnTo>
                <a:lnTo>
                  <a:pt x="44" y="30"/>
                </a:lnTo>
                <a:lnTo>
                  <a:pt x="44" y="32"/>
                </a:lnTo>
                <a:lnTo>
                  <a:pt x="44" y="32"/>
                </a:lnTo>
                <a:lnTo>
                  <a:pt x="44" y="32"/>
                </a:lnTo>
                <a:lnTo>
                  <a:pt x="44" y="32"/>
                </a:lnTo>
                <a:lnTo>
                  <a:pt x="44" y="32"/>
                </a:lnTo>
                <a:lnTo>
                  <a:pt x="44" y="34"/>
                </a:lnTo>
                <a:lnTo>
                  <a:pt x="46" y="32"/>
                </a:lnTo>
                <a:lnTo>
                  <a:pt x="46" y="32"/>
                </a:lnTo>
                <a:lnTo>
                  <a:pt x="46" y="32"/>
                </a:lnTo>
                <a:lnTo>
                  <a:pt x="46" y="30"/>
                </a:lnTo>
                <a:lnTo>
                  <a:pt x="46" y="30"/>
                </a:lnTo>
                <a:lnTo>
                  <a:pt x="46" y="30"/>
                </a:lnTo>
                <a:lnTo>
                  <a:pt x="46" y="30"/>
                </a:lnTo>
                <a:lnTo>
                  <a:pt x="46" y="30"/>
                </a:lnTo>
                <a:lnTo>
                  <a:pt x="46" y="30"/>
                </a:lnTo>
                <a:lnTo>
                  <a:pt x="46" y="30"/>
                </a:lnTo>
                <a:lnTo>
                  <a:pt x="48" y="30"/>
                </a:lnTo>
                <a:lnTo>
                  <a:pt x="48" y="32"/>
                </a:lnTo>
                <a:lnTo>
                  <a:pt x="48" y="32"/>
                </a:lnTo>
                <a:lnTo>
                  <a:pt x="48" y="32"/>
                </a:lnTo>
                <a:lnTo>
                  <a:pt x="48" y="32"/>
                </a:lnTo>
                <a:lnTo>
                  <a:pt x="48" y="32"/>
                </a:lnTo>
                <a:lnTo>
                  <a:pt x="48" y="32"/>
                </a:lnTo>
                <a:lnTo>
                  <a:pt x="46" y="32"/>
                </a:lnTo>
                <a:lnTo>
                  <a:pt x="46" y="34"/>
                </a:lnTo>
                <a:lnTo>
                  <a:pt x="46" y="34"/>
                </a:lnTo>
                <a:lnTo>
                  <a:pt x="48" y="34"/>
                </a:lnTo>
                <a:lnTo>
                  <a:pt x="48" y="32"/>
                </a:lnTo>
                <a:lnTo>
                  <a:pt x="48" y="32"/>
                </a:lnTo>
                <a:lnTo>
                  <a:pt x="48" y="32"/>
                </a:lnTo>
                <a:lnTo>
                  <a:pt x="48" y="32"/>
                </a:lnTo>
                <a:lnTo>
                  <a:pt x="48" y="32"/>
                </a:lnTo>
                <a:lnTo>
                  <a:pt x="48" y="30"/>
                </a:lnTo>
                <a:lnTo>
                  <a:pt x="46" y="28"/>
                </a:lnTo>
                <a:lnTo>
                  <a:pt x="46" y="28"/>
                </a:lnTo>
                <a:lnTo>
                  <a:pt x="46" y="28"/>
                </a:lnTo>
                <a:lnTo>
                  <a:pt x="46" y="28"/>
                </a:lnTo>
                <a:lnTo>
                  <a:pt x="46" y="28"/>
                </a:lnTo>
                <a:lnTo>
                  <a:pt x="46" y="28"/>
                </a:lnTo>
                <a:lnTo>
                  <a:pt x="46" y="28"/>
                </a:lnTo>
                <a:lnTo>
                  <a:pt x="46" y="28"/>
                </a:lnTo>
                <a:lnTo>
                  <a:pt x="46" y="28"/>
                </a:lnTo>
                <a:lnTo>
                  <a:pt x="48" y="26"/>
                </a:lnTo>
                <a:lnTo>
                  <a:pt x="50" y="26"/>
                </a:lnTo>
                <a:lnTo>
                  <a:pt x="50" y="26"/>
                </a:lnTo>
                <a:lnTo>
                  <a:pt x="50" y="26"/>
                </a:lnTo>
                <a:lnTo>
                  <a:pt x="50" y="26"/>
                </a:lnTo>
                <a:lnTo>
                  <a:pt x="50" y="26"/>
                </a:lnTo>
                <a:lnTo>
                  <a:pt x="50" y="26"/>
                </a:lnTo>
                <a:lnTo>
                  <a:pt x="52" y="26"/>
                </a:lnTo>
                <a:lnTo>
                  <a:pt x="54" y="26"/>
                </a:lnTo>
                <a:lnTo>
                  <a:pt x="54" y="28"/>
                </a:lnTo>
                <a:lnTo>
                  <a:pt x="54" y="28"/>
                </a:lnTo>
                <a:lnTo>
                  <a:pt x="54" y="28"/>
                </a:lnTo>
                <a:lnTo>
                  <a:pt x="54" y="28"/>
                </a:lnTo>
                <a:close/>
                <a:moveTo>
                  <a:pt x="32" y="44"/>
                </a:moveTo>
                <a:lnTo>
                  <a:pt x="30" y="44"/>
                </a:lnTo>
                <a:lnTo>
                  <a:pt x="30" y="44"/>
                </a:lnTo>
                <a:lnTo>
                  <a:pt x="30" y="44"/>
                </a:lnTo>
                <a:lnTo>
                  <a:pt x="30" y="44"/>
                </a:lnTo>
                <a:lnTo>
                  <a:pt x="32" y="42"/>
                </a:lnTo>
                <a:lnTo>
                  <a:pt x="32" y="44"/>
                </a:lnTo>
                <a:lnTo>
                  <a:pt x="32" y="44"/>
                </a:lnTo>
                <a:lnTo>
                  <a:pt x="32" y="44"/>
                </a:lnTo>
                <a:close/>
                <a:moveTo>
                  <a:pt x="8" y="14"/>
                </a:moveTo>
                <a:lnTo>
                  <a:pt x="8" y="16"/>
                </a:lnTo>
                <a:lnTo>
                  <a:pt x="8" y="16"/>
                </a:lnTo>
                <a:lnTo>
                  <a:pt x="6" y="18"/>
                </a:lnTo>
                <a:lnTo>
                  <a:pt x="6" y="18"/>
                </a:lnTo>
                <a:lnTo>
                  <a:pt x="6" y="18"/>
                </a:lnTo>
                <a:lnTo>
                  <a:pt x="6" y="18"/>
                </a:lnTo>
                <a:lnTo>
                  <a:pt x="6" y="18"/>
                </a:lnTo>
                <a:lnTo>
                  <a:pt x="4" y="16"/>
                </a:lnTo>
                <a:lnTo>
                  <a:pt x="4" y="16"/>
                </a:lnTo>
                <a:lnTo>
                  <a:pt x="4" y="16"/>
                </a:lnTo>
                <a:lnTo>
                  <a:pt x="4" y="16"/>
                </a:lnTo>
                <a:lnTo>
                  <a:pt x="4" y="16"/>
                </a:lnTo>
                <a:lnTo>
                  <a:pt x="4" y="16"/>
                </a:lnTo>
                <a:lnTo>
                  <a:pt x="4" y="16"/>
                </a:lnTo>
                <a:lnTo>
                  <a:pt x="6" y="14"/>
                </a:lnTo>
                <a:lnTo>
                  <a:pt x="6" y="14"/>
                </a:lnTo>
                <a:lnTo>
                  <a:pt x="6" y="14"/>
                </a:lnTo>
                <a:lnTo>
                  <a:pt x="6" y="14"/>
                </a:lnTo>
                <a:lnTo>
                  <a:pt x="8" y="14"/>
                </a:lnTo>
                <a:lnTo>
                  <a:pt x="8" y="14"/>
                </a:lnTo>
                <a:lnTo>
                  <a:pt x="8" y="14"/>
                </a:lnTo>
                <a:lnTo>
                  <a:pt x="8" y="14"/>
                </a:lnTo>
                <a:lnTo>
                  <a:pt x="8" y="14"/>
                </a:lnTo>
                <a:lnTo>
                  <a:pt x="8" y="14"/>
                </a:lnTo>
                <a:lnTo>
                  <a:pt x="8" y="14"/>
                </a:lnTo>
                <a:close/>
                <a:moveTo>
                  <a:pt x="20" y="42"/>
                </a:moveTo>
                <a:lnTo>
                  <a:pt x="24" y="44"/>
                </a:lnTo>
                <a:lnTo>
                  <a:pt x="24" y="44"/>
                </a:lnTo>
                <a:lnTo>
                  <a:pt x="24" y="44"/>
                </a:lnTo>
                <a:lnTo>
                  <a:pt x="24" y="44"/>
                </a:lnTo>
                <a:lnTo>
                  <a:pt x="24" y="46"/>
                </a:lnTo>
                <a:lnTo>
                  <a:pt x="24" y="46"/>
                </a:lnTo>
                <a:lnTo>
                  <a:pt x="24" y="46"/>
                </a:lnTo>
                <a:lnTo>
                  <a:pt x="24" y="46"/>
                </a:lnTo>
                <a:lnTo>
                  <a:pt x="24" y="46"/>
                </a:lnTo>
                <a:lnTo>
                  <a:pt x="24" y="46"/>
                </a:lnTo>
                <a:lnTo>
                  <a:pt x="22" y="46"/>
                </a:lnTo>
                <a:lnTo>
                  <a:pt x="22" y="46"/>
                </a:lnTo>
                <a:lnTo>
                  <a:pt x="22" y="46"/>
                </a:lnTo>
                <a:lnTo>
                  <a:pt x="20" y="46"/>
                </a:lnTo>
                <a:lnTo>
                  <a:pt x="20" y="44"/>
                </a:lnTo>
                <a:lnTo>
                  <a:pt x="20" y="44"/>
                </a:lnTo>
                <a:lnTo>
                  <a:pt x="20" y="44"/>
                </a:lnTo>
                <a:lnTo>
                  <a:pt x="20" y="44"/>
                </a:lnTo>
                <a:lnTo>
                  <a:pt x="22" y="44"/>
                </a:lnTo>
                <a:lnTo>
                  <a:pt x="22" y="44"/>
                </a:lnTo>
                <a:lnTo>
                  <a:pt x="22" y="44"/>
                </a:lnTo>
                <a:lnTo>
                  <a:pt x="22" y="44"/>
                </a:lnTo>
                <a:lnTo>
                  <a:pt x="22" y="44"/>
                </a:lnTo>
                <a:lnTo>
                  <a:pt x="20" y="44"/>
                </a:lnTo>
                <a:lnTo>
                  <a:pt x="20" y="44"/>
                </a:lnTo>
                <a:lnTo>
                  <a:pt x="20" y="44"/>
                </a:lnTo>
                <a:lnTo>
                  <a:pt x="20" y="44"/>
                </a:lnTo>
                <a:lnTo>
                  <a:pt x="20" y="44"/>
                </a:lnTo>
                <a:lnTo>
                  <a:pt x="18" y="42"/>
                </a:lnTo>
                <a:lnTo>
                  <a:pt x="20" y="42"/>
                </a:lnTo>
                <a:lnTo>
                  <a:pt x="20" y="42"/>
                </a:lnTo>
                <a:lnTo>
                  <a:pt x="20" y="42"/>
                </a:lnTo>
                <a:lnTo>
                  <a:pt x="20" y="42"/>
                </a:lnTo>
                <a:lnTo>
                  <a:pt x="20" y="42"/>
                </a:lnTo>
                <a:lnTo>
                  <a:pt x="20" y="42"/>
                </a:lnTo>
                <a:close/>
                <a:moveTo>
                  <a:pt x="34" y="48"/>
                </a:moveTo>
                <a:lnTo>
                  <a:pt x="32" y="48"/>
                </a:lnTo>
                <a:lnTo>
                  <a:pt x="32" y="48"/>
                </a:lnTo>
                <a:lnTo>
                  <a:pt x="32" y="48"/>
                </a:lnTo>
                <a:lnTo>
                  <a:pt x="32" y="48"/>
                </a:lnTo>
                <a:lnTo>
                  <a:pt x="32" y="46"/>
                </a:lnTo>
                <a:lnTo>
                  <a:pt x="32" y="46"/>
                </a:lnTo>
                <a:lnTo>
                  <a:pt x="32" y="46"/>
                </a:lnTo>
                <a:lnTo>
                  <a:pt x="32" y="44"/>
                </a:lnTo>
                <a:lnTo>
                  <a:pt x="32" y="44"/>
                </a:lnTo>
                <a:lnTo>
                  <a:pt x="32" y="44"/>
                </a:lnTo>
                <a:lnTo>
                  <a:pt x="34" y="44"/>
                </a:lnTo>
                <a:lnTo>
                  <a:pt x="34" y="42"/>
                </a:lnTo>
                <a:lnTo>
                  <a:pt x="34" y="42"/>
                </a:lnTo>
                <a:lnTo>
                  <a:pt x="34" y="42"/>
                </a:lnTo>
                <a:lnTo>
                  <a:pt x="34" y="42"/>
                </a:lnTo>
                <a:lnTo>
                  <a:pt x="34" y="42"/>
                </a:lnTo>
                <a:lnTo>
                  <a:pt x="36" y="42"/>
                </a:lnTo>
                <a:lnTo>
                  <a:pt x="36" y="42"/>
                </a:lnTo>
                <a:lnTo>
                  <a:pt x="34" y="42"/>
                </a:lnTo>
                <a:lnTo>
                  <a:pt x="34" y="42"/>
                </a:lnTo>
                <a:lnTo>
                  <a:pt x="34" y="44"/>
                </a:lnTo>
                <a:lnTo>
                  <a:pt x="34" y="44"/>
                </a:lnTo>
                <a:lnTo>
                  <a:pt x="34" y="44"/>
                </a:lnTo>
                <a:lnTo>
                  <a:pt x="34" y="44"/>
                </a:lnTo>
                <a:lnTo>
                  <a:pt x="34" y="44"/>
                </a:lnTo>
                <a:lnTo>
                  <a:pt x="34" y="44"/>
                </a:lnTo>
                <a:lnTo>
                  <a:pt x="34" y="46"/>
                </a:lnTo>
                <a:lnTo>
                  <a:pt x="34" y="48"/>
                </a:lnTo>
                <a:close/>
                <a:moveTo>
                  <a:pt x="8" y="44"/>
                </a:moveTo>
                <a:lnTo>
                  <a:pt x="8" y="44"/>
                </a:lnTo>
                <a:lnTo>
                  <a:pt x="8" y="42"/>
                </a:lnTo>
                <a:lnTo>
                  <a:pt x="6" y="42"/>
                </a:lnTo>
                <a:lnTo>
                  <a:pt x="4" y="42"/>
                </a:lnTo>
                <a:lnTo>
                  <a:pt x="4" y="42"/>
                </a:lnTo>
                <a:lnTo>
                  <a:pt x="4" y="42"/>
                </a:lnTo>
                <a:lnTo>
                  <a:pt x="4" y="40"/>
                </a:lnTo>
                <a:lnTo>
                  <a:pt x="4" y="40"/>
                </a:lnTo>
                <a:lnTo>
                  <a:pt x="6" y="40"/>
                </a:lnTo>
                <a:lnTo>
                  <a:pt x="6" y="40"/>
                </a:lnTo>
                <a:lnTo>
                  <a:pt x="6" y="42"/>
                </a:lnTo>
                <a:lnTo>
                  <a:pt x="6" y="42"/>
                </a:lnTo>
                <a:lnTo>
                  <a:pt x="6" y="42"/>
                </a:lnTo>
                <a:lnTo>
                  <a:pt x="8" y="42"/>
                </a:lnTo>
                <a:lnTo>
                  <a:pt x="8" y="42"/>
                </a:lnTo>
                <a:lnTo>
                  <a:pt x="6" y="40"/>
                </a:lnTo>
                <a:lnTo>
                  <a:pt x="6" y="40"/>
                </a:lnTo>
                <a:lnTo>
                  <a:pt x="6" y="38"/>
                </a:lnTo>
                <a:lnTo>
                  <a:pt x="6" y="38"/>
                </a:lnTo>
                <a:lnTo>
                  <a:pt x="6" y="36"/>
                </a:lnTo>
                <a:lnTo>
                  <a:pt x="6" y="36"/>
                </a:lnTo>
                <a:lnTo>
                  <a:pt x="6" y="36"/>
                </a:lnTo>
                <a:lnTo>
                  <a:pt x="4" y="36"/>
                </a:lnTo>
                <a:lnTo>
                  <a:pt x="4" y="36"/>
                </a:lnTo>
                <a:lnTo>
                  <a:pt x="2" y="34"/>
                </a:lnTo>
                <a:lnTo>
                  <a:pt x="2" y="36"/>
                </a:lnTo>
                <a:lnTo>
                  <a:pt x="0" y="34"/>
                </a:lnTo>
                <a:lnTo>
                  <a:pt x="0" y="34"/>
                </a:lnTo>
                <a:lnTo>
                  <a:pt x="0" y="34"/>
                </a:lnTo>
                <a:lnTo>
                  <a:pt x="0" y="32"/>
                </a:lnTo>
                <a:lnTo>
                  <a:pt x="0" y="32"/>
                </a:lnTo>
                <a:lnTo>
                  <a:pt x="0" y="32"/>
                </a:lnTo>
                <a:lnTo>
                  <a:pt x="0" y="30"/>
                </a:lnTo>
                <a:lnTo>
                  <a:pt x="0" y="30"/>
                </a:lnTo>
                <a:lnTo>
                  <a:pt x="0" y="28"/>
                </a:lnTo>
                <a:lnTo>
                  <a:pt x="0" y="28"/>
                </a:lnTo>
                <a:lnTo>
                  <a:pt x="0" y="28"/>
                </a:lnTo>
                <a:lnTo>
                  <a:pt x="0" y="28"/>
                </a:lnTo>
                <a:lnTo>
                  <a:pt x="0" y="28"/>
                </a:lnTo>
                <a:lnTo>
                  <a:pt x="0" y="30"/>
                </a:lnTo>
                <a:lnTo>
                  <a:pt x="0" y="30"/>
                </a:lnTo>
                <a:lnTo>
                  <a:pt x="0" y="30"/>
                </a:lnTo>
                <a:lnTo>
                  <a:pt x="0" y="30"/>
                </a:lnTo>
                <a:lnTo>
                  <a:pt x="2" y="30"/>
                </a:lnTo>
                <a:lnTo>
                  <a:pt x="2" y="30"/>
                </a:lnTo>
                <a:lnTo>
                  <a:pt x="4" y="30"/>
                </a:lnTo>
                <a:lnTo>
                  <a:pt x="2" y="30"/>
                </a:lnTo>
                <a:lnTo>
                  <a:pt x="2" y="28"/>
                </a:lnTo>
                <a:lnTo>
                  <a:pt x="2" y="28"/>
                </a:lnTo>
                <a:lnTo>
                  <a:pt x="2" y="26"/>
                </a:lnTo>
                <a:lnTo>
                  <a:pt x="0" y="26"/>
                </a:lnTo>
                <a:lnTo>
                  <a:pt x="0" y="26"/>
                </a:lnTo>
                <a:lnTo>
                  <a:pt x="0" y="26"/>
                </a:lnTo>
                <a:lnTo>
                  <a:pt x="0" y="28"/>
                </a:lnTo>
                <a:lnTo>
                  <a:pt x="0" y="28"/>
                </a:lnTo>
                <a:lnTo>
                  <a:pt x="0" y="28"/>
                </a:lnTo>
                <a:lnTo>
                  <a:pt x="0" y="26"/>
                </a:lnTo>
                <a:lnTo>
                  <a:pt x="0" y="22"/>
                </a:lnTo>
                <a:lnTo>
                  <a:pt x="0" y="20"/>
                </a:lnTo>
                <a:lnTo>
                  <a:pt x="0" y="20"/>
                </a:lnTo>
                <a:lnTo>
                  <a:pt x="0" y="18"/>
                </a:lnTo>
                <a:lnTo>
                  <a:pt x="0" y="18"/>
                </a:lnTo>
                <a:lnTo>
                  <a:pt x="0" y="18"/>
                </a:lnTo>
                <a:lnTo>
                  <a:pt x="0" y="16"/>
                </a:lnTo>
                <a:lnTo>
                  <a:pt x="0" y="18"/>
                </a:lnTo>
                <a:lnTo>
                  <a:pt x="0" y="18"/>
                </a:lnTo>
                <a:lnTo>
                  <a:pt x="0" y="18"/>
                </a:lnTo>
                <a:lnTo>
                  <a:pt x="0" y="18"/>
                </a:lnTo>
                <a:lnTo>
                  <a:pt x="2" y="18"/>
                </a:lnTo>
                <a:lnTo>
                  <a:pt x="2" y="18"/>
                </a:lnTo>
                <a:lnTo>
                  <a:pt x="2" y="18"/>
                </a:lnTo>
                <a:lnTo>
                  <a:pt x="4" y="20"/>
                </a:lnTo>
                <a:lnTo>
                  <a:pt x="4" y="20"/>
                </a:lnTo>
                <a:lnTo>
                  <a:pt x="4" y="20"/>
                </a:lnTo>
                <a:lnTo>
                  <a:pt x="6" y="20"/>
                </a:lnTo>
                <a:lnTo>
                  <a:pt x="6" y="20"/>
                </a:lnTo>
                <a:lnTo>
                  <a:pt x="6" y="20"/>
                </a:lnTo>
                <a:lnTo>
                  <a:pt x="6" y="20"/>
                </a:lnTo>
                <a:lnTo>
                  <a:pt x="6" y="18"/>
                </a:lnTo>
                <a:lnTo>
                  <a:pt x="6" y="18"/>
                </a:lnTo>
                <a:lnTo>
                  <a:pt x="8" y="16"/>
                </a:lnTo>
                <a:lnTo>
                  <a:pt x="8" y="16"/>
                </a:lnTo>
                <a:lnTo>
                  <a:pt x="10" y="16"/>
                </a:lnTo>
                <a:lnTo>
                  <a:pt x="10" y="16"/>
                </a:lnTo>
                <a:lnTo>
                  <a:pt x="10" y="16"/>
                </a:lnTo>
                <a:lnTo>
                  <a:pt x="12" y="18"/>
                </a:lnTo>
                <a:lnTo>
                  <a:pt x="10" y="18"/>
                </a:lnTo>
                <a:lnTo>
                  <a:pt x="10" y="18"/>
                </a:lnTo>
                <a:lnTo>
                  <a:pt x="10" y="20"/>
                </a:lnTo>
                <a:lnTo>
                  <a:pt x="10" y="20"/>
                </a:lnTo>
                <a:lnTo>
                  <a:pt x="10" y="18"/>
                </a:lnTo>
                <a:lnTo>
                  <a:pt x="12" y="18"/>
                </a:lnTo>
                <a:lnTo>
                  <a:pt x="12" y="18"/>
                </a:lnTo>
                <a:lnTo>
                  <a:pt x="12" y="18"/>
                </a:lnTo>
                <a:lnTo>
                  <a:pt x="14" y="18"/>
                </a:lnTo>
                <a:lnTo>
                  <a:pt x="12" y="18"/>
                </a:lnTo>
                <a:lnTo>
                  <a:pt x="14" y="20"/>
                </a:lnTo>
                <a:lnTo>
                  <a:pt x="14" y="20"/>
                </a:lnTo>
                <a:lnTo>
                  <a:pt x="14" y="20"/>
                </a:lnTo>
                <a:lnTo>
                  <a:pt x="14" y="20"/>
                </a:lnTo>
                <a:lnTo>
                  <a:pt x="14" y="18"/>
                </a:lnTo>
                <a:lnTo>
                  <a:pt x="14" y="18"/>
                </a:lnTo>
                <a:lnTo>
                  <a:pt x="14" y="18"/>
                </a:lnTo>
                <a:lnTo>
                  <a:pt x="12" y="18"/>
                </a:lnTo>
                <a:lnTo>
                  <a:pt x="12" y="18"/>
                </a:lnTo>
                <a:lnTo>
                  <a:pt x="12" y="14"/>
                </a:lnTo>
                <a:lnTo>
                  <a:pt x="12" y="14"/>
                </a:lnTo>
                <a:lnTo>
                  <a:pt x="14" y="12"/>
                </a:lnTo>
                <a:lnTo>
                  <a:pt x="14" y="12"/>
                </a:lnTo>
                <a:lnTo>
                  <a:pt x="14" y="12"/>
                </a:lnTo>
                <a:lnTo>
                  <a:pt x="16" y="12"/>
                </a:lnTo>
                <a:lnTo>
                  <a:pt x="16" y="12"/>
                </a:lnTo>
                <a:lnTo>
                  <a:pt x="16" y="12"/>
                </a:lnTo>
                <a:lnTo>
                  <a:pt x="18" y="12"/>
                </a:lnTo>
                <a:lnTo>
                  <a:pt x="18" y="12"/>
                </a:lnTo>
                <a:lnTo>
                  <a:pt x="20" y="12"/>
                </a:lnTo>
                <a:lnTo>
                  <a:pt x="20" y="12"/>
                </a:lnTo>
                <a:lnTo>
                  <a:pt x="20" y="12"/>
                </a:lnTo>
                <a:lnTo>
                  <a:pt x="22" y="12"/>
                </a:lnTo>
                <a:lnTo>
                  <a:pt x="22" y="12"/>
                </a:lnTo>
                <a:lnTo>
                  <a:pt x="24" y="12"/>
                </a:lnTo>
                <a:lnTo>
                  <a:pt x="24" y="12"/>
                </a:lnTo>
                <a:lnTo>
                  <a:pt x="24" y="12"/>
                </a:lnTo>
                <a:lnTo>
                  <a:pt x="24" y="12"/>
                </a:lnTo>
                <a:lnTo>
                  <a:pt x="26" y="12"/>
                </a:lnTo>
                <a:lnTo>
                  <a:pt x="24" y="14"/>
                </a:lnTo>
                <a:lnTo>
                  <a:pt x="24" y="14"/>
                </a:lnTo>
                <a:lnTo>
                  <a:pt x="26" y="16"/>
                </a:lnTo>
                <a:lnTo>
                  <a:pt x="26" y="16"/>
                </a:lnTo>
                <a:lnTo>
                  <a:pt x="26" y="16"/>
                </a:lnTo>
                <a:lnTo>
                  <a:pt x="24" y="16"/>
                </a:lnTo>
                <a:lnTo>
                  <a:pt x="24" y="16"/>
                </a:lnTo>
                <a:lnTo>
                  <a:pt x="20" y="18"/>
                </a:lnTo>
                <a:lnTo>
                  <a:pt x="20" y="18"/>
                </a:lnTo>
                <a:lnTo>
                  <a:pt x="22" y="18"/>
                </a:lnTo>
                <a:lnTo>
                  <a:pt x="22" y="18"/>
                </a:lnTo>
                <a:lnTo>
                  <a:pt x="22" y="18"/>
                </a:lnTo>
                <a:lnTo>
                  <a:pt x="24" y="18"/>
                </a:lnTo>
                <a:lnTo>
                  <a:pt x="26" y="18"/>
                </a:lnTo>
                <a:lnTo>
                  <a:pt x="26" y="18"/>
                </a:lnTo>
                <a:lnTo>
                  <a:pt x="26" y="18"/>
                </a:lnTo>
                <a:lnTo>
                  <a:pt x="26" y="18"/>
                </a:lnTo>
                <a:lnTo>
                  <a:pt x="26" y="18"/>
                </a:lnTo>
                <a:lnTo>
                  <a:pt x="26" y="18"/>
                </a:lnTo>
                <a:lnTo>
                  <a:pt x="26" y="18"/>
                </a:lnTo>
                <a:lnTo>
                  <a:pt x="24" y="20"/>
                </a:lnTo>
                <a:lnTo>
                  <a:pt x="24" y="20"/>
                </a:lnTo>
                <a:lnTo>
                  <a:pt x="24" y="20"/>
                </a:lnTo>
                <a:lnTo>
                  <a:pt x="24" y="20"/>
                </a:lnTo>
                <a:lnTo>
                  <a:pt x="24" y="20"/>
                </a:lnTo>
                <a:lnTo>
                  <a:pt x="24" y="20"/>
                </a:lnTo>
                <a:lnTo>
                  <a:pt x="26" y="18"/>
                </a:lnTo>
                <a:lnTo>
                  <a:pt x="26" y="20"/>
                </a:lnTo>
                <a:lnTo>
                  <a:pt x="26" y="20"/>
                </a:lnTo>
                <a:lnTo>
                  <a:pt x="28" y="20"/>
                </a:lnTo>
                <a:lnTo>
                  <a:pt x="28" y="20"/>
                </a:lnTo>
                <a:lnTo>
                  <a:pt x="28" y="20"/>
                </a:lnTo>
                <a:lnTo>
                  <a:pt x="30" y="20"/>
                </a:lnTo>
                <a:lnTo>
                  <a:pt x="30" y="20"/>
                </a:lnTo>
                <a:lnTo>
                  <a:pt x="32" y="20"/>
                </a:lnTo>
                <a:lnTo>
                  <a:pt x="32" y="20"/>
                </a:lnTo>
                <a:lnTo>
                  <a:pt x="32" y="20"/>
                </a:lnTo>
                <a:lnTo>
                  <a:pt x="32" y="20"/>
                </a:lnTo>
                <a:lnTo>
                  <a:pt x="34" y="22"/>
                </a:lnTo>
                <a:lnTo>
                  <a:pt x="34" y="22"/>
                </a:lnTo>
                <a:lnTo>
                  <a:pt x="34" y="22"/>
                </a:lnTo>
                <a:lnTo>
                  <a:pt x="32" y="26"/>
                </a:lnTo>
                <a:lnTo>
                  <a:pt x="30" y="24"/>
                </a:lnTo>
                <a:lnTo>
                  <a:pt x="30" y="24"/>
                </a:lnTo>
                <a:lnTo>
                  <a:pt x="30" y="24"/>
                </a:lnTo>
                <a:lnTo>
                  <a:pt x="30" y="24"/>
                </a:lnTo>
                <a:lnTo>
                  <a:pt x="30" y="24"/>
                </a:lnTo>
                <a:lnTo>
                  <a:pt x="30" y="26"/>
                </a:lnTo>
                <a:lnTo>
                  <a:pt x="30" y="26"/>
                </a:lnTo>
                <a:lnTo>
                  <a:pt x="30" y="26"/>
                </a:lnTo>
                <a:lnTo>
                  <a:pt x="28" y="26"/>
                </a:lnTo>
                <a:lnTo>
                  <a:pt x="28" y="26"/>
                </a:lnTo>
                <a:lnTo>
                  <a:pt x="26" y="24"/>
                </a:lnTo>
                <a:lnTo>
                  <a:pt x="28" y="24"/>
                </a:lnTo>
                <a:lnTo>
                  <a:pt x="28" y="24"/>
                </a:lnTo>
                <a:lnTo>
                  <a:pt x="28" y="24"/>
                </a:lnTo>
                <a:lnTo>
                  <a:pt x="28" y="24"/>
                </a:lnTo>
                <a:lnTo>
                  <a:pt x="28" y="24"/>
                </a:lnTo>
                <a:lnTo>
                  <a:pt x="26" y="26"/>
                </a:lnTo>
                <a:lnTo>
                  <a:pt x="24" y="26"/>
                </a:lnTo>
                <a:lnTo>
                  <a:pt x="26" y="26"/>
                </a:lnTo>
                <a:lnTo>
                  <a:pt x="26" y="26"/>
                </a:lnTo>
                <a:lnTo>
                  <a:pt x="26" y="28"/>
                </a:lnTo>
                <a:lnTo>
                  <a:pt x="26" y="30"/>
                </a:lnTo>
                <a:lnTo>
                  <a:pt x="24" y="30"/>
                </a:lnTo>
                <a:lnTo>
                  <a:pt x="24" y="30"/>
                </a:lnTo>
                <a:lnTo>
                  <a:pt x="24" y="30"/>
                </a:lnTo>
                <a:lnTo>
                  <a:pt x="24" y="30"/>
                </a:lnTo>
                <a:lnTo>
                  <a:pt x="24" y="30"/>
                </a:lnTo>
                <a:lnTo>
                  <a:pt x="22" y="30"/>
                </a:lnTo>
                <a:lnTo>
                  <a:pt x="22" y="30"/>
                </a:lnTo>
                <a:lnTo>
                  <a:pt x="22" y="30"/>
                </a:lnTo>
                <a:lnTo>
                  <a:pt x="22" y="30"/>
                </a:lnTo>
                <a:lnTo>
                  <a:pt x="22" y="30"/>
                </a:lnTo>
                <a:lnTo>
                  <a:pt x="22" y="30"/>
                </a:lnTo>
                <a:lnTo>
                  <a:pt x="22" y="30"/>
                </a:lnTo>
                <a:lnTo>
                  <a:pt x="24" y="30"/>
                </a:lnTo>
                <a:lnTo>
                  <a:pt x="24" y="32"/>
                </a:lnTo>
                <a:lnTo>
                  <a:pt x="22" y="32"/>
                </a:lnTo>
                <a:lnTo>
                  <a:pt x="20" y="34"/>
                </a:lnTo>
                <a:lnTo>
                  <a:pt x="20" y="34"/>
                </a:lnTo>
                <a:lnTo>
                  <a:pt x="20" y="32"/>
                </a:lnTo>
                <a:lnTo>
                  <a:pt x="18" y="32"/>
                </a:lnTo>
                <a:lnTo>
                  <a:pt x="18" y="32"/>
                </a:lnTo>
                <a:lnTo>
                  <a:pt x="18" y="32"/>
                </a:lnTo>
                <a:lnTo>
                  <a:pt x="18" y="32"/>
                </a:lnTo>
                <a:lnTo>
                  <a:pt x="18" y="32"/>
                </a:lnTo>
                <a:lnTo>
                  <a:pt x="18" y="32"/>
                </a:lnTo>
                <a:lnTo>
                  <a:pt x="20" y="34"/>
                </a:lnTo>
                <a:lnTo>
                  <a:pt x="20" y="34"/>
                </a:lnTo>
                <a:lnTo>
                  <a:pt x="20" y="36"/>
                </a:lnTo>
                <a:lnTo>
                  <a:pt x="18" y="38"/>
                </a:lnTo>
                <a:lnTo>
                  <a:pt x="18" y="38"/>
                </a:lnTo>
                <a:lnTo>
                  <a:pt x="18" y="38"/>
                </a:lnTo>
                <a:lnTo>
                  <a:pt x="18" y="38"/>
                </a:lnTo>
                <a:lnTo>
                  <a:pt x="20" y="40"/>
                </a:lnTo>
                <a:lnTo>
                  <a:pt x="20" y="40"/>
                </a:lnTo>
                <a:lnTo>
                  <a:pt x="20" y="40"/>
                </a:lnTo>
                <a:lnTo>
                  <a:pt x="20" y="40"/>
                </a:lnTo>
                <a:lnTo>
                  <a:pt x="18" y="40"/>
                </a:lnTo>
                <a:lnTo>
                  <a:pt x="18" y="40"/>
                </a:lnTo>
                <a:lnTo>
                  <a:pt x="18" y="40"/>
                </a:lnTo>
                <a:lnTo>
                  <a:pt x="18" y="42"/>
                </a:lnTo>
                <a:lnTo>
                  <a:pt x="16" y="42"/>
                </a:lnTo>
                <a:lnTo>
                  <a:pt x="18" y="42"/>
                </a:lnTo>
                <a:lnTo>
                  <a:pt x="18" y="44"/>
                </a:lnTo>
                <a:lnTo>
                  <a:pt x="20" y="44"/>
                </a:lnTo>
                <a:lnTo>
                  <a:pt x="20" y="44"/>
                </a:lnTo>
                <a:lnTo>
                  <a:pt x="20" y="44"/>
                </a:lnTo>
                <a:lnTo>
                  <a:pt x="20" y="46"/>
                </a:lnTo>
                <a:lnTo>
                  <a:pt x="20" y="46"/>
                </a:lnTo>
                <a:lnTo>
                  <a:pt x="20" y="46"/>
                </a:lnTo>
                <a:lnTo>
                  <a:pt x="18" y="46"/>
                </a:lnTo>
                <a:lnTo>
                  <a:pt x="20" y="46"/>
                </a:lnTo>
                <a:lnTo>
                  <a:pt x="20" y="44"/>
                </a:lnTo>
                <a:lnTo>
                  <a:pt x="18" y="44"/>
                </a:lnTo>
                <a:lnTo>
                  <a:pt x="18" y="46"/>
                </a:lnTo>
                <a:lnTo>
                  <a:pt x="16" y="46"/>
                </a:lnTo>
                <a:lnTo>
                  <a:pt x="16" y="46"/>
                </a:lnTo>
                <a:lnTo>
                  <a:pt x="16" y="46"/>
                </a:lnTo>
                <a:lnTo>
                  <a:pt x="16" y="46"/>
                </a:lnTo>
                <a:lnTo>
                  <a:pt x="16" y="46"/>
                </a:lnTo>
                <a:lnTo>
                  <a:pt x="14" y="46"/>
                </a:lnTo>
                <a:lnTo>
                  <a:pt x="14" y="46"/>
                </a:lnTo>
                <a:lnTo>
                  <a:pt x="14" y="46"/>
                </a:lnTo>
                <a:lnTo>
                  <a:pt x="14" y="46"/>
                </a:lnTo>
                <a:lnTo>
                  <a:pt x="10" y="46"/>
                </a:lnTo>
                <a:lnTo>
                  <a:pt x="10" y="46"/>
                </a:lnTo>
                <a:lnTo>
                  <a:pt x="10" y="44"/>
                </a:lnTo>
                <a:lnTo>
                  <a:pt x="8" y="46"/>
                </a:lnTo>
                <a:lnTo>
                  <a:pt x="8" y="46"/>
                </a:lnTo>
                <a:lnTo>
                  <a:pt x="8" y="46"/>
                </a:lnTo>
                <a:lnTo>
                  <a:pt x="8" y="46"/>
                </a:lnTo>
                <a:lnTo>
                  <a:pt x="8" y="44"/>
                </a:lnTo>
                <a:close/>
                <a:moveTo>
                  <a:pt x="86" y="44"/>
                </a:moveTo>
                <a:lnTo>
                  <a:pt x="86" y="44"/>
                </a:lnTo>
                <a:lnTo>
                  <a:pt x="84" y="44"/>
                </a:lnTo>
                <a:lnTo>
                  <a:pt x="84" y="44"/>
                </a:lnTo>
                <a:lnTo>
                  <a:pt x="82" y="42"/>
                </a:lnTo>
                <a:lnTo>
                  <a:pt x="82" y="42"/>
                </a:lnTo>
                <a:lnTo>
                  <a:pt x="80" y="42"/>
                </a:lnTo>
                <a:lnTo>
                  <a:pt x="80" y="40"/>
                </a:lnTo>
                <a:lnTo>
                  <a:pt x="82" y="40"/>
                </a:lnTo>
                <a:lnTo>
                  <a:pt x="82" y="38"/>
                </a:lnTo>
                <a:lnTo>
                  <a:pt x="82" y="40"/>
                </a:lnTo>
                <a:lnTo>
                  <a:pt x="82" y="40"/>
                </a:lnTo>
                <a:lnTo>
                  <a:pt x="82" y="40"/>
                </a:lnTo>
                <a:lnTo>
                  <a:pt x="82" y="40"/>
                </a:lnTo>
                <a:lnTo>
                  <a:pt x="84" y="40"/>
                </a:lnTo>
                <a:lnTo>
                  <a:pt x="84" y="40"/>
                </a:lnTo>
                <a:lnTo>
                  <a:pt x="86" y="42"/>
                </a:lnTo>
                <a:lnTo>
                  <a:pt x="86" y="42"/>
                </a:lnTo>
                <a:lnTo>
                  <a:pt x="86" y="42"/>
                </a:lnTo>
                <a:lnTo>
                  <a:pt x="86" y="42"/>
                </a:lnTo>
                <a:lnTo>
                  <a:pt x="86" y="42"/>
                </a:lnTo>
                <a:lnTo>
                  <a:pt x="86" y="42"/>
                </a:lnTo>
                <a:lnTo>
                  <a:pt x="86" y="44"/>
                </a:lnTo>
                <a:lnTo>
                  <a:pt x="86" y="44"/>
                </a:lnTo>
                <a:lnTo>
                  <a:pt x="86" y="44"/>
                </a:lnTo>
                <a:close/>
                <a:moveTo>
                  <a:pt x="36" y="8"/>
                </a:moveTo>
                <a:lnTo>
                  <a:pt x="34" y="8"/>
                </a:lnTo>
                <a:lnTo>
                  <a:pt x="34" y="8"/>
                </a:lnTo>
                <a:lnTo>
                  <a:pt x="34" y="8"/>
                </a:lnTo>
                <a:lnTo>
                  <a:pt x="34" y="8"/>
                </a:lnTo>
                <a:lnTo>
                  <a:pt x="34" y="8"/>
                </a:lnTo>
                <a:lnTo>
                  <a:pt x="32" y="8"/>
                </a:lnTo>
                <a:lnTo>
                  <a:pt x="32" y="8"/>
                </a:lnTo>
                <a:lnTo>
                  <a:pt x="32" y="8"/>
                </a:lnTo>
                <a:lnTo>
                  <a:pt x="32" y="8"/>
                </a:lnTo>
                <a:lnTo>
                  <a:pt x="32" y="8"/>
                </a:lnTo>
                <a:lnTo>
                  <a:pt x="32" y="8"/>
                </a:lnTo>
                <a:lnTo>
                  <a:pt x="32" y="8"/>
                </a:lnTo>
                <a:lnTo>
                  <a:pt x="32" y="8"/>
                </a:lnTo>
                <a:lnTo>
                  <a:pt x="32" y="8"/>
                </a:lnTo>
                <a:lnTo>
                  <a:pt x="32" y="8"/>
                </a:lnTo>
                <a:lnTo>
                  <a:pt x="34" y="8"/>
                </a:lnTo>
                <a:lnTo>
                  <a:pt x="34" y="8"/>
                </a:lnTo>
                <a:lnTo>
                  <a:pt x="36" y="8"/>
                </a:lnTo>
                <a:lnTo>
                  <a:pt x="36" y="8"/>
                </a:lnTo>
                <a:close/>
                <a:moveTo>
                  <a:pt x="26" y="2"/>
                </a:moveTo>
                <a:lnTo>
                  <a:pt x="26" y="4"/>
                </a:lnTo>
                <a:lnTo>
                  <a:pt x="26" y="4"/>
                </a:lnTo>
                <a:lnTo>
                  <a:pt x="26" y="4"/>
                </a:lnTo>
                <a:lnTo>
                  <a:pt x="28" y="6"/>
                </a:lnTo>
                <a:lnTo>
                  <a:pt x="28" y="8"/>
                </a:lnTo>
                <a:lnTo>
                  <a:pt x="26" y="10"/>
                </a:lnTo>
                <a:lnTo>
                  <a:pt x="26" y="10"/>
                </a:lnTo>
                <a:lnTo>
                  <a:pt x="26" y="12"/>
                </a:lnTo>
                <a:lnTo>
                  <a:pt x="24" y="12"/>
                </a:lnTo>
                <a:lnTo>
                  <a:pt x="24" y="12"/>
                </a:lnTo>
                <a:lnTo>
                  <a:pt x="24" y="12"/>
                </a:lnTo>
                <a:lnTo>
                  <a:pt x="24" y="12"/>
                </a:lnTo>
                <a:lnTo>
                  <a:pt x="22" y="12"/>
                </a:lnTo>
                <a:lnTo>
                  <a:pt x="22" y="12"/>
                </a:lnTo>
                <a:lnTo>
                  <a:pt x="22" y="12"/>
                </a:lnTo>
                <a:lnTo>
                  <a:pt x="16" y="12"/>
                </a:lnTo>
                <a:lnTo>
                  <a:pt x="12" y="12"/>
                </a:lnTo>
                <a:lnTo>
                  <a:pt x="12" y="12"/>
                </a:lnTo>
                <a:lnTo>
                  <a:pt x="12" y="12"/>
                </a:lnTo>
                <a:lnTo>
                  <a:pt x="12" y="12"/>
                </a:lnTo>
                <a:lnTo>
                  <a:pt x="12" y="12"/>
                </a:lnTo>
                <a:lnTo>
                  <a:pt x="12" y="12"/>
                </a:lnTo>
                <a:lnTo>
                  <a:pt x="12" y="12"/>
                </a:lnTo>
                <a:lnTo>
                  <a:pt x="12" y="12"/>
                </a:lnTo>
                <a:lnTo>
                  <a:pt x="10" y="12"/>
                </a:lnTo>
                <a:lnTo>
                  <a:pt x="10" y="12"/>
                </a:lnTo>
                <a:lnTo>
                  <a:pt x="10" y="12"/>
                </a:lnTo>
                <a:lnTo>
                  <a:pt x="8" y="12"/>
                </a:lnTo>
                <a:lnTo>
                  <a:pt x="8" y="12"/>
                </a:lnTo>
                <a:lnTo>
                  <a:pt x="6" y="14"/>
                </a:lnTo>
                <a:lnTo>
                  <a:pt x="6" y="14"/>
                </a:lnTo>
                <a:lnTo>
                  <a:pt x="6" y="14"/>
                </a:lnTo>
                <a:lnTo>
                  <a:pt x="4" y="14"/>
                </a:lnTo>
                <a:lnTo>
                  <a:pt x="4" y="14"/>
                </a:lnTo>
                <a:lnTo>
                  <a:pt x="4" y="16"/>
                </a:lnTo>
                <a:lnTo>
                  <a:pt x="4" y="16"/>
                </a:lnTo>
                <a:lnTo>
                  <a:pt x="4" y="16"/>
                </a:lnTo>
                <a:lnTo>
                  <a:pt x="4" y="16"/>
                </a:lnTo>
                <a:lnTo>
                  <a:pt x="4" y="18"/>
                </a:lnTo>
                <a:lnTo>
                  <a:pt x="2" y="18"/>
                </a:lnTo>
                <a:lnTo>
                  <a:pt x="2" y="18"/>
                </a:lnTo>
                <a:lnTo>
                  <a:pt x="4" y="18"/>
                </a:lnTo>
                <a:lnTo>
                  <a:pt x="4" y="18"/>
                </a:lnTo>
                <a:lnTo>
                  <a:pt x="4" y="18"/>
                </a:lnTo>
                <a:lnTo>
                  <a:pt x="4" y="18"/>
                </a:lnTo>
                <a:lnTo>
                  <a:pt x="4" y="18"/>
                </a:lnTo>
                <a:lnTo>
                  <a:pt x="4" y="18"/>
                </a:lnTo>
                <a:lnTo>
                  <a:pt x="4" y="18"/>
                </a:lnTo>
                <a:lnTo>
                  <a:pt x="4" y="18"/>
                </a:lnTo>
                <a:lnTo>
                  <a:pt x="4" y="18"/>
                </a:lnTo>
                <a:lnTo>
                  <a:pt x="2" y="18"/>
                </a:lnTo>
                <a:lnTo>
                  <a:pt x="2" y="18"/>
                </a:lnTo>
                <a:lnTo>
                  <a:pt x="0" y="18"/>
                </a:lnTo>
                <a:lnTo>
                  <a:pt x="0" y="16"/>
                </a:lnTo>
                <a:lnTo>
                  <a:pt x="0" y="16"/>
                </a:lnTo>
                <a:lnTo>
                  <a:pt x="0" y="16"/>
                </a:lnTo>
                <a:lnTo>
                  <a:pt x="0" y="16"/>
                </a:lnTo>
                <a:lnTo>
                  <a:pt x="0" y="14"/>
                </a:lnTo>
                <a:lnTo>
                  <a:pt x="2" y="14"/>
                </a:lnTo>
                <a:lnTo>
                  <a:pt x="2" y="14"/>
                </a:lnTo>
                <a:lnTo>
                  <a:pt x="2" y="12"/>
                </a:lnTo>
                <a:lnTo>
                  <a:pt x="4" y="10"/>
                </a:lnTo>
                <a:lnTo>
                  <a:pt x="4" y="10"/>
                </a:lnTo>
                <a:lnTo>
                  <a:pt x="6" y="10"/>
                </a:lnTo>
                <a:lnTo>
                  <a:pt x="6" y="10"/>
                </a:lnTo>
                <a:lnTo>
                  <a:pt x="6" y="10"/>
                </a:lnTo>
                <a:lnTo>
                  <a:pt x="6" y="10"/>
                </a:lnTo>
                <a:lnTo>
                  <a:pt x="6" y="10"/>
                </a:lnTo>
                <a:lnTo>
                  <a:pt x="8" y="10"/>
                </a:lnTo>
                <a:lnTo>
                  <a:pt x="8" y="10"/>
                </a:lnTo>
                <a:lnTo>
                  <a:pt x="10" y="10"/>
                </a:lnTo>
                <a:lnTo>
                  <a:pt x="10" y="10"/>
                </a:lnTo>
                <a:lnTo>
                  <a:pt x="12" y="10"/>
                </a:lnTo>
                <a:lnTo>
                  <a:pt x="12" y="10"/>
                </a:lnTo>
                <a:lnTo>
                  <a:pt x="12" y="10"/>
                </a:lnTo>
                <a:lnTo>
                  <a:pt x="12" y="10"/>
                </a:lnTo>
                <a:lnTo>
                  <a:pt x="14" y="10"/>
                </a:lnTo>
                <a:lnTo>
                  <a:pt x="14" y="10"/>
                </a:lnTo>
                <a:lnTo>
                  <a:pt x="16" y="10"/>
                </a:lnTo>
                <a:lnTo>
                  <a:pt x="16" y="10"/>
                </a:lnTo>
                <a:lnTo>
                  <a:pt x="16" y="8"/>
                </a:lnTo>
                <a:lnTo>
                  <a:pt x="16" y="8"/>
                </a:lnTo>
                <a:lnTo>
                  <a:pt x="18" y="6"/>
                </a:lnTo>
                <a:lnTo>
                  <a:pt x="18" y="6"/>
                </a:lnTo>
                <a:lnTo>
                  <a:pt x="18" y="6"/>
                </a:lnTo>
                <a:lnTo>
                  <a:pt x="18" y="6"/>
                </a:lnTo>
                <a:lnTo>
                  <a:pt x="20" y="4"/>
                </a:lnTo>
                <a:lnTo>
                  <a:pt x="20" y="4"/>
                </a:lnTo>
                <a:lnTo>
                  <a:pt x="22" y="4"/>
                </a:lnTo>
                <a:lnTo>
                  <a:pt x="22" y="4"/>
                </a:lnTo>
                <a:lnTo>
                  <a:pt x="22" y="4"/>
                </a:lnTo>
                <a:lnTo>
                  <a:pt x="22" y="4"/>
                </a:lnTo>
                <a:lnTo>
                  <a:pt x="22" y="4"/>
                </a:lnTo>
                <a:lnTo>
                  <a:pt x="24" y="4"/>
                </a:lnTo>
                <a:lnTo>
                  <a:pt x="24" y="2"/>
                </a:lnTo>
                <a:lnTo>
                  <a:pt x="24" y="2"/>
                </a:lnTo>
                <a:lnTo>
                  <a:pt x="26" y="2"/>
                </a:lnTo>
                <a:lnTo>
                  <a:pt x="26" y="2"/>
                </a:lnTo>
                <a:lnTo>
                  <a:pt x="26" y="2"/>
                </a:lnTo>
                <a:lnTo>
                  <a:pt x="28" y="0"/>
                </a:lnTo>
                <a:lnTo>
                  <a:pt x="28" y="0"/>
                </a:lnTo>
                <a:lnTo>
                  <a:pt x="28" y="0"/>
                </a:lnTo>
                <a:lnTo>
                  <a:pt x="28" y="0"/>
                </a:lnTo>
                <a:lnTo>
                  <a:pt x="28" y="2"/>
                </a:lnTo>
                <a:lnTo>
                  <a:pt x="28" y="2"/>
                </a:lnTo>
                <a:lnTo>
                  <a:pt x="28" y="2"/>
                </a:lnTo>
                <a:lnTo>
                  <a:pt x="28" y="2"/>
                </a:lnTo>
                <a:lnTo>
                  <a:pt x="26" y="2"/>
                </a:lnTo>
                <a:lnTo>
                  <a:pt x="26" y="2"/>
                </a:lnTo>
                <a:lnTo>
                  <a:pt x="26" y="2"/>
                </a:lnTo>
                <a:lnTo>
                  <a:pt x="26" y="2"/>
                </a:lnTo>
                <a:close/>
                <a:moveTo>
                  <a:pt x="30" y="30"/>
                </a:moveTo>
                <a:lnTo>
                  <a:pt x="30" y="30"/>
                </a:lnTo>
                <a:lnTo>
                  <a:pt x="30" y="30"/>
                </a:lnTo>
                <a:lnTo>
                  <a:pt x="30" y="30"/>
                </a:lnTo>
                <a:lnTo>
                  <a:pt x="30" y="30"/>
                </a:lnTo>
                <a:lnTo>
                  <a:pt x="30" y="30"/>
                </a:lnTo>
                <a:lnTo>
                  <a:pt x="30" y="32"/>
                </a:lnTo>
                <a:lnTo>
                  <a:pt x="30" y="32"/>
                </a:lnTo>
                <a:lnTo>
                  <a:pt x="30" y="32"/>
                </a:lnTo>
                <a:lnTo>
                  <a:pt x="30" y="32"/>
                </a:lnTo>
                <a:lnTo>
                  <a:pt x="30" y="32"/>
                </a:lnTo>
                <a:lnTo>
                  <a:pt x="28" y="32"/>
                </a:lnTo>
                <a:lnTo>
                  <a:pt x="28" y="28"/>
                </a:lnTo>
                <a:lnTo>
                  <a:pt x="28" y="28"/>
                </a:lnTo>
                <a:lnTo>
                  <a:pt x="30" y="28"/>
                </a:lnTo>
                <a:lnTo>
                  <a:pt x="30" y="28"/>
                </a:lnTo>
                <a:lnTo>
                  <a:pt x="30" y="28"/>
                </a:lnTo>
                <a:lnTo>
                  <a:pt x="30" y="28"/>
                </a:lnTo>
                <a:lnTo>
                  <a:pt x="30" y="28"/>
                </a:lnTo>
                <a:lnTo>
                  <a:pt x="30" y="3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3" name="Freeform 209"/>
          <p:cNvSpPr>
            <a:spLocks/>
          </p:cNvSpPr>
          <p:nvPr/>
        </p:nvSpPr>
        <p:spPr bwMode="auto">
          <a:xfrm>
            <a:off x="3146425" y="3221038"/>
            <a:ext cx="3175" cy="9525"/>
          </a:xfrm>
          <a:custGeom>
            <a:avLst/>
            <a:gdLst/>
            <a:ahLst/>
            <a:cxnLst>
              <a:cxn ang="0">
                <a:pos x="0" y="6"/>
              </a:cxn>
              <a:cxn ang="0">
                <a:pos x="0" y="6"/>
              </a:cxn>
              <a:cxn ang="0">
                <a:pos x="0" y="6"/>
              </a:cxn>
              <a:cxn ang="0">
                <a:pos x="0" y="6"/>
              </a:cxn>
              <a:cxn ang="0">
                <a:pos x="0" y="6"/>
              </a:cxn>
              <a:cxn ang="0">
                <a:pos x="0" y="4"/>
              </a:cxn>
              <a:cxn ang="0">
                <a:pos x="0" y="2"/>
              </a:cxn>
              <a:cxn ang="0">
                <a:pos x="0" y="2"/>
              </a:cxn>
              <a:cxn ang="0">
                <a:pos x="0" y="2"/>
              </a:cxn>
              <a:cxn ang="0">
                <a:pos x="0" y="2"/>
              </a:cxn>
              <a:cxn ang="0">
                <a:pos x="0" y="0"/>
              </a:cxn>
              <a:cxn ang="0">
                <a:pos x="0" y="0"/>
              </a:cxn>
              <a:cxn ang="0">
                <a:pos x="0" y="0"/>
              </a:cxn>
              <a:cxn ang="0">
                <a:pos x="0" y="0"/>
              </a:cxn>
              <a:cxn ang="0">
                <a:pos x="0" y="0"/>
              </a:cxn>
              <a:cxn ang="0">
                <a:pos x="0" y="0"/>
              </a:cxn>
              <a:cxn ang="0">
                <a:pos x="2" y="0"/>
              </a:cxn>
              <a:cxn ang="0">
                <a:pos x="2" y="0"/>
              </a:cxn>
              <a:cxn ang="0">
                <a:pos x="2" y="2"/>
              </a:cxn>
              <a:cxn ang="0">
                <a:pos x="2" y="2"/>
              </a:cxn>
              <a:cxn ang="0">
                <a:pos x="2" y="4"/>
              </a:cxn>
              <a:cxn ang="0">
                <a:pos x="2" y="6"/>
              </a:cxn>
              <a:cxn ang="0">
                <a:pos x="2" y="6"/>
              </a:cxn>
              <a:cxn ang="0">
                <a:pos x="2" y="6"/>
              </a:cxn>
              <a:cxn ang="0">
                <a:pos x="2" y="6"/>
              </a:cxn>
              <a:cxn ang="0">
                <a:pos x="0" y="6"/>
              </a:cxn>
            </a:cxnLst>
            <a:rect l="0" t="0" r="r" b="b"/>
            <a:pathLst>
              <a:path w="2" h="6">
                <a:moveTo>
                  <a:pt x="0" y="6"/>
                </a:moveTo>
                <a:lnTo>
                  <a:pt x="0" y="6"/>
                </a:lnTo>
                <a:lnTo>
                  <a:pt x="0" y="6"/>
                </a:lnTo>
                <a:lnTo>
                  <a:pt x="0" y="6"/>
                </a:lnTo>
                <a:lnTo>
                  <a:pt x="0" y="6"/>
                </a:lnTo>
                <a:lnTo>
                  <a:pt x="0" y="4"/>
                </a:lnTo>
                <a:lnTo>
                  <a:pt x="0" y="2"/>
                </a:lnTo>
                <a:lnTo>
                  <a:pt x="0" y="2"/>
                </a:lnTo>
                <a:lnTo>
                  <a:pt x="0" y="2"/>
                </a:lnTo>
                <a:lnTo>
                  <a:pt x="0" y="2"/>
                </a:lnTo>
                <a:lnTo>
                  <a:pt x="0" y="0"/>
                </a:lnTo>
                <a:lnTo>
                  <a:pt x="0" y="0"/>
                </a:lnTo>
                <a:lnTo>
                  <a:pt x="0" y="0"/>
                </a:lnTo>
                <a:lnTo>
                  <a:pt x="0" y="0"/>
                </a:lnTo>
                <a:lnTo>
                  <a:pt x="0" y="0"/>
                </a:lnTo>
                <a:lnTo>
                  <a:pt x="0" y="0"/>
                </a:lnTo>
                <a:lnTo>
                  <a:pt x="2" y="0"/>
                </a:lnTo>
                <a:lnTo>
                  <a:pt x="2" y="0"/>
                </a:lnTo>
                <a:lnTo>
                  <a:pt x="2" y="2"/>
                </a:lnTo>
                <a:lnTo>
                  <a:pt x="2" y="2"/>
                </a:lnTo>
                <a:lnTo>
                  <a:pt x="2" y="4"/>
                </a:lnTo>
                <a:lnTo>
                  <a:pt x="2" y="6"/>
                </a:lnTo>
                <a:lnTo>
                  <a:pt x="2" y="6"/>
                </a:lnTo>
                <a:lnTo>
                  <a:pt x="2" y="6"/>
                </a:lnTo>
                <a:lnTo>
                  <a:pt x="2" y="6"/>
                </a:lnTo>
                <a:lnTo>
                  <a:pt x="0"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4" name="Freeform 210"/>
          <p:cNvSpPr>
            <a:spLocks/>
          </p:cNvSpPr>
          <p:nvPr/>
        </p:nvSpPr>
        <p:spPr bwMode="auto">
          <a:xfrm>
            <a:off x="5530850" y="3297238"/>
            <a:ext cx="38100" cy="47625"/>
          </a:xfrm>
          <a:custGeom>
            <a:avLst/>
            <a:gdLst/>
            <a:ahLst/>
            <a:cxnLst>
              <a:cxn ang="0">
                <a:pos x="20" y="0"/>
              </a:cxn>
              <a:cxn ang="0">
                <a:pos x="20" y="2"/>
              </a:cxn>
              <a:cxn ang="0">
                <a:pos x="22" y="4"/>
              </a:cxn>
              <a:cxn ang="0">
                <a:pos x="22" y="4"/>
              </a:cxn>
              <a:cxn ang="0">
                <a:pos x="24" y="8"/>
              </a:cxn>
              <a:cxn ang="0">
                <a:pos x="24" y="10"/>
              </a:cxn>
              <a:cxn ang="0">
                <a:pos x="24" y="12"/>
              </a:cxn>
              <a:cxn ang="0">
                <a:pos x="22" y="12"/>
              </a:cxn>
              <a:cxn ang="0">
                <a:pos x="22" y="12"/>
              </a:cxn>
              <a:cxn ang="0">
                <a:pos x="20" y="14"/>
              </a:cxn>
              <a:cxn ang="0">
                <a:pos x="20" y="16"/>
              </a:cxn>
              <a:cxn ang="0">
                <a:pos x="18" y="16"/>
              </a:cxn>
              <a:cxn ang="0">
                <a:pos x="16" y="16"/>
              </a:cxn>
              <a:cxn ang="0">
                <a:pos x="14" y="18"/>
              </a:cxn>
              <a:cxn ang="0">
                <a:pos x="14" y="18"/>
              </a:cxn>
              <a:cxn ang="0">
                <a:pos x="14" y="20"/>
              </a:cxn>
              <a:cxn ang="0">
                <a:pos x="12" y="18"/>
              </a:cxn>
              <a:cxn ang="0">
                <a:pos x="12" y="20"/>
              </a:cxn>
              <a:cxn ang="0">
                <a:pos x="12" y="20"/>
              </a:cxn>
              <a:cxn ang="0">
                <a:pos x="14" y="20"/>
              </a:cxn>
              <a:cxn ang="0">
                <a:pos x="14" y="20"/>
              </a:cxn>
              <a:cxn ang="0">
                <a:pos x="16" y="18"/>
              </a:cxn>
              <a:cxn ang="0">
                <a:pos x="16" y="18"/>
              </a:cxn>
              <a:cxn ang="0">
                <a:pos x="18" y="18"/>
              </a:cxn>
              <a:cxn ang="0">
                <a:pos x="20" y="18"/>
              </a:cxn>
              <a:cxn ang="0">
                <a:pos x="20" y="18"/>
              </a:cxn>
              <a:cxn ang="0">
                <a:pos x="22" y="20"/>
              </a:cxn>
              <a:cxn ang="0">
                <a:pos x="22" y="22"/>
              </a:cxn>
              <a:cxn ang="0">
                <a:pos x="20" y="24"/>
              </a:cxn>
              <a:cxn ang="0">
                <a:pos x="18" y="28"/>
              </a:cxn>
              <a:cxn ang="0">
                <a:pos x="18" y="28"/>
              </a:cxn>
              <a:cxn ang="0">
                <a:pos x="16" y="28"/>
              </a:cxn>
              <a:cxn ang="0">
                <a:pos x="16" y="28"/>
              </a:cxn>
              <a:cxn ang="0">
                <a:pos x="16" y="28"/>
              </a:cxn>
              <a:cxn ang="0">
                <a:pos x="14" y="26"/>
              </a:cxn>
              <a:cxn ang="0">
                <a:pos x="10" y="28"/>
              </a:cxn>
              <a:cxn ang="0">
                <a:pos x="6" y="28"/>
              </a:cxn>
              <a:cxn ang="0">
                <a:pos x="6" y="28"/>
              </a:cxn>
              <a:cxn ang="0">
                <a:pos x="4" y="30"/>
              </a:cxn>
              <a:cxn ang="0">
                <a:pos x="4" y="30"/>
              </a:cxn>
              <a:cxn ang="0">
                <a:pos x="2" y="28"/>
              </a:cxn>
              <a:cxn ang="0">
                <a:pos x="2" y="28"/>
              </a:cxn>
              <a:cxn ang="0">
                <a:pos x="2" y="26"/>
              </a:cxn>
              <a:cxn ang="0">
                <a:pos x="2" y="24"/>
              </a:cxn>
              <a:cxn ang="0">
                <a:pos x="0" y="20"/>
              </a:cxn>
              <a:cxn ang="0">
                <a:pos x="2" y="16"/>
              </a:cxn>
              <a:cxn ang="0">
                <a:pos x="4" y="14"/>
              </a:cxn>
              <a:cxn ang="0">
                <a:pos x="4" y="12"/>
              </a:cxn>
              <a:cxn ang="0">
                <a:pos x="6" y="10"/>
              </a:cxn>
              <a:cxn ang="0">
                <a:pos x="8" y="6"/>
              </a:cxn>
              <a:cxn ang="0">
                <a:pos x="8" y="6"/>
              </a:cxn>
              <a:cxn ang="0">
                <a:pos x="8" y="4"/>
              </a:cxn>
              <a:cxn ang="0">
                <a:pos x="10" y="2"/>
              </a:cxn>
              <a:cxn ang="0">
                <a:pos x="10" y="4"/>
              </a:cxn>
              <a:cxn ang="0">
                <a:pos x="12" y="4"/>
              </a:cxn>
              <a:cxn ang="0">
                <a:pos x="12" y="6"/>
              </a:cxn>
              <a:cxn ang="0">
                <a:pos x="14" y="6"/>
              </a:cxn>
              <a:cxn ang="0">
                <a:pos x="16" y="4"/>
              </a:cxn>
              <a:cxn ang="0">
                <a:pos x="16" y="2"/>
              </a:cxn>
            </a:cxnLst>
            <a:rect l="0" t="0" r="r" b="b"/>
            <a:pathLst>
              <a:path w="24" h="30">
                <a:moveTo>
                  <a:pt x="20" y="0"/>
                </a:moveTo>
                <a:lnTo>
                  <a:pt x="20" y="0"/>
                </a:lnTo>
                <a:lnTo>
                  <a:pt x="20" y="2"/>
                </a:lnTo>
                <a:lnTo>
                  <a:pt x="20" y="2"/>
                </a:lnTo>
                <a:lnTo>
                  <a:pt x="22" y="4"/>
                </a:lnTo>
                <a:lnTo>
                  <a:pt x="22" y="4"/>
                </a:lnTo>
                <a:lnTo>
                  <a:pt x="22" y="4"/>
                </a:lnTo>
                <a:lnTo>
                  <a:pt x="22" y="4"/>
                </a:lnTo>
                <a:lnTo>
                  <a:pt x="24" y="6"/>
                </a:lnTo>
                <a:lnTo>
                  <a:pt x="24" y="8"/>
                </a:lnTo>
                <a:lnTo>
                  <a:pt x="24" y="8"/>
                </a:lnTo>
                <a:lnTo>
                  <a:pt x="24" y="10"/>
                </a:lnTo>
                <a:lnTo>
                  <a:pt x="24" y="10"/>
                </a:lnTo>
                <a:lnTo>
                  <a:pt x="24" y="12"/>
                </a:lnTo>
                <a:lnTo>
                  <a:pt x="24" y="12"/>
                </a:lnTo>
                <a:lnTo>
                  <a:pt x="22" y="12"/>
                </a:lnTo>
                <a:lnTo>
                  <a:pt x="22" y="12"/>
                </a:lnTo>
                <a:lnTo>
                  <a:pt x="22" y="12"/>
                </a:lnTo>
                <a:lnTo>
                  <a:pt x="22" y="12"/>
                </a:lnTo>
                <a:lnTo>
                  <a:pt x="20" y="14"/>
                </a:lnTo>
                <a:lnTo>
                  <a:pt x="20" y="14"/>
                </a:lnTo>
                <a:lnTo>
                  <a:pt x="20" y="16"/>
                </a:lnTo>
                <a:lnTo>
                  <a:pt x="18" y="16"/>
                </a:lnTo>
                <a:lnTo>
                  <a:pt x="18" y="16"/>
                </a:lnTo>
                <a:lnTo>
                  <a:pt x="16" y="16"/>
                </a:lnTo>
                <a:lnTo>
                  <a:pt x="16" y="16"/>
                </a:lnTo>
                <a:lnTo>
                  <a:pt x="16" y="16"/>
                </a:lnTo>
                <a:lnTo>
                  <a:pt x="14" y="18"/>
                </a:lnTo>
                <a:lnTo>
                  <a:pt x="14" y="18"/>
                </a:lnTo>
                <a:lnTo>
                  <a:pt x="14" y="18"/>
                </a:lnTo>
                <a:lnTo>
                  <a:pt x="14" y="20"/>
                </a:lnTo>
                <a:lnTo>
                  <a:pt x="14" y="20"/>
                </a:lnTo>
                <a:lnTo>
                  <a:pt x="12" y="18"/>
                </a:lnTo>
                <a:lnTo>
                  <a:pt x="12" y="18"/>
                </a:lnTo>
                <a:lnTo>
                  <a:pt x="12" y="18"/>
                </a:lnTo>
                <a:lnTo>
                  <a:pt x="12" y="20"/>
                </a:lnTo>
                <a:lnTo>
                  <a:pt x="12" y="20"/>
                </a:lnTo>
                <a:lnTo>
                  <a:pt x="12" y="20"/>
                </a:lnTo>
                <a:lnTo>
                  <a:pt x="14" y="20"/>
                </a:lnTo>
                <a:lnTo>
                  <a:pt x="14" y="20"/>
                </a:lnTo>
                <a:lnTo>
                  <a:pt x="14" y="20"/>
                </a:lnTo>
                <a:lnTo>
                  <a:pt x="14" y="20"/>
                </a:lnTo>
                <a:lnTo>
                  <a:pt x="14" y="20"/>
                </a:lnTo>
                <a:lnTo>
                  <a:pt x="16" y="18"/>
                </a:lnTo>
                <a:lnTo>
                  <a:pt x="16" y="18"/>
                </a:lnTo>
                <a:lnTo>
                  <a:pt x="16" y="18"/>
                </a:lnTo>
                <a:lnTo>
                  <a:pt x="18" y="18"/>
                </a:lnTo>
                <a:lnTo>
                  <a:pt x="18" y="18"/>
                </a:lnTo>
                <a:lnTo>
                  <a:pt x="18" y="18"/>
                </a:lnTo>
                <a:lnTo>
                  <a:pt x="20" y="18"/>
                </a:lnTo>
                <a:lnTo>
                  <a:pt x="20" y="18"/>
                </a:lnTo>
                <a:lnTo>
                  <a:pt x="20" y="18"/>
                </a:lnTo>
                <a:lnTo>
                  <a:pt x="22" y="20"/>
                </a:lnTo>
                <a:lnTo>
                  <a:pt x="22" y="20"/>
                </a:lnTo>
                <a:lnTo>
                  <a:pt x="22" y="22"/>
                </a:lnTo>
                <a:lnTo>
                  <a:pt x="22" y="22"/>
                </a:lnTo>
                <a:lnTo>
                  <a:pt x="22" y="22"/>
                </a:lnTo>
                <a:lnTo>
                  <a:pt x="20" y="24"/>
                </a:lnTo>
                <a:lnTo>
                  <a:pt x="20" y="26"/>
                </a:lnTo>
                <a:lnTo>
                  <a:pt x="18" y="28"/>
                </a:lnTo>
                <a:lnTo>
                  <a:pt x="18" y="28"/>
                </a:lnTo>
                <a:lnTo>
                  <a:pt x="18" y="28"/>
                </a:lnTo>
                <a:lnTo>
                  <a:pt x="18" y="28"/>
                </a:lnTo>
                <a:lnTo>
                  <a:pt x="16" y="28"/>
                </a:lnTo>
                <a:lnTo>
                  <a:pt x="16" y="28"/>
                </a:lnTo>
                <a:lnTo>
                  <a:pt x="16" y="28"/>
                </a:lnTo>
                <a:lnTo>
                  <a:pt x="16" y="28"/>
                </a:lnTo>
                <a:lnTo>
                  <a:pt x="16" y="28"/>
                </a:lnTo>
                <a:lnTo>
                  <a:pt x="14" y="26"/>
                </a:lnTo>
                <a:lnTo>
                  <a:pt x="14" y="26"/>
                </a:lnTo>
                <a:lnTo>
                  <a:pt x="12" y="28"/>
                </a:lnTo>
                <a:lnTo>
                  <a:pt x="10" y="28"/>
                </a:lnTo>
                <a:lnTo>
                  <a:pt x="8" y="28"/>
                </a:lnTo>
                <a:lnTo>
                  <a:pt x="6" y="28"/>
                </a:lnTo>
                <a:lnTo>
                  <a:pt x="6" y="28"/>
                </a:lnTo>
                <a:lnTo>
                  <a:pt x="6" y="28"/>
                </a:lnTo>
                <a:lnTo>
                  <a:pt x="4" y="30"/>
                </a:lnTo>
                <a:lnTo>
                  <a:pt x="4" y="30"/>
                </a:lnTo>
                <a:lnTo>
                  <a:pt x="4" y="30"/>
                </a:lnTo>
                <a:lnTo>
                  <a:pt x="4" y="30"/>
                </a:lnTo>
                <a:lnTo>
                  <a:pt x="2" y="30"/>
                </a:lnTo>
                <a:lnTo>
                  <a:pt x="2" y="28"/>
                </a:lnTo>
                <a:lnTo>
                  <a:pt x="2" y="28"/>
                </a:lnTo>
                <a:lnTo>
                  <a:pt x="2" y="28"/>
                </a:lnTo>
                <a:lnTo>
                  <a:pt x="2" y="28"/>
                </a:lnTo>
                <a:lnTo>
                  <a:pt x="2" y="26"/>
                </a:lnTo>
                <a:lnTo>
                  <a:pt x="2" y="26"/>
                </a:lnTo>
                <a:lnTo>
                  <a:pt x="2" y="24"/>
                </a:lnTo>
                <a:lnTo>
                  <a:pt x="2" y="22"/>
                </a:lnTo>
                <a:lnTo>
                  <a:pt x="0" y="20"/>
                </a:lnTo>
                <a:lnTo>
                  <a:pt x="2" y="18"/>
                </a:lnTo>
                <a:lnTo>
                  <a:pt x="2" y="16"/>
                </a:lnTo>
                <a:lnTo>
                  <a:pt x="2" y="16"/>
                </a:lnTo>
                <a:lnTo>
                  <a:pt x="4" y="14"/>
                </a:lnTo>
                <a:lnTo>
                  <a:pt x="4" y="12"/>
                </a:lnTo>
                <a:lnTo>
                  <a:pt x="4" y="12"/>
                </a:lnTo>
                <a:lnTo>
                  <a:pt x="6" y="10"/>
                </a:lnTo>
                <a:lnTo>
                  <a:pt x="6" y="10"/>
                </a:lnTo>
                <a:lnTo>
                  <a:pt x="8" y="8"/>
                </a:lnTo>
                <a:lnTo>
                  <a:pt x="8" y="6"/>
                </a:lnTo>
                <a:lnTo>
                  <a:pt x="8" y="6"/>
                </a:lnTo>
                <a:lnTo>
                  <a:pt x="8" y="6"/>
                </a:lnTo>
                <a:lnTo>
                  <a:pt x="8" y="6"/>
                </a:lnTo>
                <a:lnTo>
                  <a:pt x="8" y="4"/>
                </a:lnTo>
                <a:lnTo>
                  <a:pt x="10" y="4"/>
                </a:lnTo>
                <a:lnTo>
                  <a:pt x="10" y="2"/>
                </a:lnTo>
                <a:lnTo>
                  <a:pt x="10" y="4"/>
                </a:lnTo>
                <a:lnTo>
                  <a:pt x="10" y="4"/>
                </a:lnTo>
                <a:lnTo>
                  <a:pt x="12" y="4"/>
                </a:lnTo>
                <a:lnTo>
                  <a:pt x="12" y="4"/>
                </a:lnTo>
                <a:lnTo>
                  <a:pt x="12" y="4"/>
                </a:lnTo>
                <a:lnTo>
                  <a:pt x="12" y="6"/>
                </a:lnTo>
                <a:lnTo>
                  <a:pt x="14" y="6"/>
                </a:lnTo>
                <a:lnTo>
                  <a:pt x="14" y="6"/>
                </a:lnTo>
                <a:lnTo>
                  <a:pt x="16" y="4"/>
                </a:lnTo>
                <a:lnTo>
                  <a:pt x="16" y="4"/>
                </a:lnTo>
                <a:lnTo>
                  <a:pt x="16" y="4"/>
                </a:lnTo>
                <a:lnTo>
                  <a:pt x="16" y="2"/>
                </a:lnTo>
                <a:lnTo>
                  <a:pt x="2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5" name="Freeform 211"/>
          <p:cNvSpPr>
            <a:spLocks noEditPoints="1"/>
          </p:cNvSpPr>
          <p:nvPr/>
        </p:nvSpPr>
        <p:spPr bwMode="auto">
          <a:xfrm>
            <a:off x="4683125" y="2189163"/>
            <a:ext cx="180975" cy="200025"/>
          </a:xfrm>
          <a:custGeom>
            <a:avLst/>
            <a:gdLst/>
            <a:ahLst/>
            <a:cxnLst>
              <a:cxn ang="0">
                <a:pos x="100" y="20"/>
              </a:cxn>
              <a:cxn ang="0">
                <a:pos x="98" y="18"/>
              </a:cxn>
              <a:cxn ang="0">
                <a:pos x="96" y="16"/>
              </a:cxn>
              <a:cxn ang="0">
                <a:pos x="62" y="12"/>
              </a:cxn>
              <a:cxn ang="0">
                <a:pos x="60" y="18"/>
              </a:cxn>
              <a:cxn ang="0">
                <a:pos x="68" y="16"/>
              </a:cxn>
              <a:cxn ang="0">
                <a:pos x="84" y="10"/>
              </a:cxn>
              <a:cxn ang="0">
                <a:pos x="80" y="12"/>
              </a:cxn>
              <a:cxn ang="0">
                <a:pos x="96" y="16"/>
              </a:cxn>
              <a:cxn ang="0">
                <a:pos x="104" y="32"/>
              </a:cxn>
              <a:cxn ang="0">
                <a:pos x="108" y="42"/>
              </a:cxn>
              <a:cxn ang="0">
                <a:pos x="110" y="54"/>
              </a:cxn>
              <a:cxn ang="0">
                <a:pos x="114" y="64"/>
              </a:cxn>
              <a:cxn ang="0">
                <a:pos x="110" y="66"/>
              </a:cxn>
              <a:cxn ang="0">
                <a:pos x="98" y="70"/>
              </a:cxn>
              <a:cxn ang="0">
                <a:pos x="90" y="74"/>
              </a:cxn>
              <a:cxn ang="0">
                <a:pos x="78" y="76"/>
              </a:cxn>
              <a:cxn ang="0">
                <a:pos x="86" y="88"/>
              </a:cxn>
              <a:cxn ang="0">
                <a:pos x="100" y="100"/>
              </a:cxn>
              <a:cxn ang="0">
                <a:pos x="98" y="104"/>
              </a:cxn>
              <a:cxn ang="0">
                <a:pos x="90" y="112"/>
              </a:cxn>
              <a:cxn ang="0">
                <a:pos x="92" y="122"/>
              </a:cxn>
              <a:cxn ang="0">
                <a:pos x="82" y="120"/>
              </a:cxn>
              <a:cxn ang="0">
                <a:pos x="62" y="120"/>
              </a:cxn>
              <a:cxn ang="0">
                <a:pos x="52" y="120"/>
              </a:cxn>
              <a:cxn ang="0">
                <a:pos x="40" y="120"/>
              </a:cxn>
              <a:cxn ang="0">
                <a:pos x="34" y="118"/>
              </a:cxn>
              <a:cxn ang="0">
                <a:pos x="32" y="120"/>
              </a:cxn>
              <a:cxn ang="0">
                <a:pos x="22" y="118"/>
              </a:cxn>
              <a:cxn ang="0">
                <a:pos x="24" y="106"/>
              </a:cxn>
              <a:cxn ang="0">
                <a:pos x="24" y="96"/>
              </a:cxn>
              <a:cxn ang="0">
                <a:pos x="12" y="94"/>
              </a:cxn>
              <a:cxn ang="0">
                <a:pos x="6" y="84"/>
              </a:cxn>
              <a:cxn ang="0">
                <a:pos x="6" y="76"/>
              </a:cxn>
              <a:cxn ang="0">
                <a:pos x="2" y="66"/>
              </a:cxn>
              <a:cxn ang="0">
                <a:pos x="2" y="56"/>
              </a:cxn>
              <a:cxn ang="0">
                <a:pos x="10" y="50"/>
              </a:cxn>
              <a:cxn ang="0">
                <a:pos x="14" y="42"/>
              </a:cxn>
              <a:cxn ang="0">
                <a:pos x="14" y="38"/>
              </a:cxn>
              <a:cxn ang="0">
                <a:pos x="14" y="28"/>
              </a:cxn>
              <a:cxn ang="0">
                <a:pos x="22" y="22"/>
              </a:cxn>
              <a:cxn ang="0">
                <a:pos x="26" y="26"/>
              </a:cxn>
              <a:cxn ang="0">
                <a:pos x="30" y="26"/>
              </a:cxn>
              <a:cxn ang="0">
                <a:pos x="32" y="20"/>
              </a:cxn>
              <a:cxn ang="0">
                <a:pos x="42" y="22"/>
              </a:cxn>
              <a:cxn ang="0">
                <a:pos x="42" y="22"/>
              </a:cxn>
              <a:cxn ang="0">
                <a:pos x="36" y="16"/>
              </a:cxn>
              <a:cxn ang="0">
                <a:pos x="32" y="14"/>
              </a:cxn>
              <a:cxn ang="0">
                <a:pos x="34" y="6"/>
              </a:cxn>
              <a:cxn ang="0">
                <a:pos x="26" y="2"/>
              </a:cxn>
              <a:cxn ang="0">
                <a:pos x="32" y="4"/>
              </a:cxn>
              <a:cxn ang="0">
                <a:pos x="46" y="4"/>
              </a:cxn>
              <a:cxn ang="0">
                <a:pos x="50" y="10"/>
              </a:cxn>
              <a:cxn ang="0">
                <a:pos x="64" y="10"/>
              </a:cxn>
              <a:cxn ang="0">
                <a:pos x="64" y="10"/>
              </a:cxn>
              <a:cxn ang="0">
                <a:pos x="94" y="8"/>
              </a:cxn>
              <a:cxn ang="0">
                <a:pos x="94" y="12"/>
              </a:cxn>
              <a:cxn ang="0">
                <a:pos x="90" y="14"/>
              </a:cxn>
              <a:cxn ang="0">
                <a:pos x="88" y="10"/>
              </a:cxn>
              <a:cxn ang="0">
                <a:pos x="90" y="8"/>
              </a:cxn>
              <a:cxn ang="0">
                <a:pos x="90" y="6"/>
              </a:cxn>
            </a:cxnLst>
            <a:rect l="0" t="0" r="r" b="b"/>
            <a:pathLst>
              <a:path w="114" h="126">
                <a:moveTo>
                  <a:pt x="30" y="6"/>
                </a:moveTo>
                <a:lnTo>
                  <a:pt x="30" y="6"/>
                </a:lnTo>
                <a:lnTo>
                  <a:pt x="30" y="6"/>
                </a:lnTo>
                <a:lnTo>
                  <a:pt x="30" y="6"/>
                </a:lnTo>
                <a:lnTo>
                  <a:pt x="28" y="6"/>
                </a:lnTo>
                <a:lnTo>
                  <a:pt x="28" y="6"/>
                </a:lnTo>
                <a:lnTo>
                  <a:pt x="28" y="6"/>
                </a:lnTo>
                <a:lnTo>
                  <a:pt x="28" y="6"/>
                </a:lnTo>
                <a:lnTo>
                  <a:pt x="28" y="6"/>
                </a:lnTo>
                <a:lnTo>
                  <a:pt x="30" y="6"/>
                </a:lnTo>
                <a:lnTo>
                  <a:pt x="30" y="6"/>
                </a:lnTo>
                <a:lnTo>
                  <a:pt x="30" y="6"/>
                </a:lnTo>
                <a:lnTo>
                  <a:pt x="30" y="6"/>
                </a:lnTo>
                <a:lnTo>
                  <a:pt x="30" y="6"/>
                </a:lnTo>
                <a:lnTo>
                  <a:pt x="30" y="6"/>
                </a:lnTo>
                <a:close/>
                <a:moveTo>
                  <a:pt x="100" y="20"/>
                </a:moveTo>
                <a:lnTo>
                  <a:pt x="100" y="20"/>
                </a:lnTo>
                <a:lnTo>
                  <a:pt x="100" y="20"/>
                </a:lnTo>
                <a:lnTo>
                  <a:pt x="98" y="20"/>
                </a:lnTo>
                <a:lnTo>
                  <a:pt x="98" y="20"/>
                </a:lnTo>
                <a:lnTo>
                  <a:pt x="98" y="20"/>
                </a:lnTo>
                <a:lnTo>
                  <a:pt x="96" y="20"/>
                </a:lnTo>
                <a:lnTo>
                  <a:pt x="96" y="20"/>
                </a:lnTo>
                <a:lnTo>
                  <a:pt x="96" y="20"/>
                </a:lnTo>
                <a:lnTo>
                  <a:pt x="98" y="20"/>
                </a:lnTo>
                <a:lnTo>
                  <a:pt x="98" y="18"/>
                </a:lnTo>
                <a:lnTo>
                  <a:pt x="98" y="18"/>
                </a:lnTo>
                <a:lnTo>
                  <a:pt x="98" y="18"/>
                </a:lnTo>
                <a:lnTo>
                  <a:pt x="98" y="18"/>
                </a:lnTo>
                <a:lnTo>
                  <a:pt x="98" y="18"/>
                </a:lnTo>
                <a:lnTo>
                  <a:pt x="98" y="18"/>
                </a:lnTo>
                <a:lnTo>
                  <a:pt x="98" y="18"/>
                </a:lnTo>
                <a:lnTo>
                  <a:pt x="98" y="18"/>
                </a:lnTo>
                <a:lnTo>
                  <a:pt x="98" y="16"/>
                </a:lnTo>
                <a:lnTo>
                  <a:pt x="98" y="16"/>
                </a:lnTo>
                <a:lnTo>
                  <a:pt x="98" y="16"/>
                </a:lnTo>
                <a:lnTo>
                  <a:pt x="96" y="16"/>
                </a:lnTo>
                <a:lnTo>
                  <a:pt x="96" y="16"/>
                </a:lnTo>
                <a:lnTo>
                  <a:pt x="96" y="18"/>
                </a:lnTo>
                <a:lnTo>
                  <a:pt x="96" y="18"/>
                </a:lnTo>
                <a:lnTo>
                  <a:pt x="96" y="16"/>
                </a:lnTo>
                <a:lnTo>
                  <a:pt x="96" y="16"/>
                </a:lnTo>
                <a:lnTo>
                  <a:pt x="96" y="16"/>
                </a:lnTo>
                <a:lnTo>
                  <a:pt x="94" y="16"/>
                </a:lnTo>
                <a:lnTo>
                  <a:pt x="94" y="14"/>
                </a:lnTo>
                <a:lnTo>
                  <a:pt x="96" y="14"/>
                </a:lnTo>
                <a:lnTo>
                  <a:pt x="96" y="16"/>
                </a:lnTo>
                <a:lnTo>
                  <a:pt x="96" y="16"/>
                </a:lnTo>
                <a:lnTo>
                  <a:pt x="96" y="16"/>
                </a:lnTo>
                <a:lnTo>
                  <a:pt x="98" y="16"/>
                </a:lnTo>
                <a:lnTo>
                  <a:pt x="98" y="16"/>
                </a:lnTo>
                <a:lnTo>
                  <a:pt x="98" y="16"/>
                </a:lnTo>
                <a:lnTo>
                  <a:pt x="100" y="18"/>
                </a:lnTo>
                <a:lnTo>
                  <a:pt x="100" y="18"/>
                </a:lnTo>
                <a:lnTo>
                  <a:pt x="100" y="18"/>
                </a:lnTo>
                <a:lnTo>
                  <a:pt x="100" y="18"/>
                </a:lnTo>
                <a:lnTo>
                  <a:pt x="100" y="18"/>
                </a:lnTo>
                <a:lnTo>
                  <a:pt x="100" y="20"/>
                </a:lnTo>
                <a:close/>
                <a:moveTo>
                  <a:pt x="60" y="12"/>
                </a:moveTo>
                <a:lnTo>
                  <a:pt x="60" y="12"/>
                </a:lnTo>
                <a:lnTo>
                  <a:pt x="60" y="12"/>
                </a:lnTo>
                <a:lnTo>
                  <a:pt x="60" y="12"/>
                </a:lnTo>
                <a:lnTo>
                  <a:pt x="62" y="12"/>
                </a:lnTo>
                <a:lnTo>
                  <a:pt x="62" y="12"/>
                </a:lnTo>
                <a:lnTo>
                  <a:pt x="62" y="14"/>
                </a:lnTo>
                <a:lnTo>
                  <a:pt x="62" y="14"/>
                </a:lnTo>
                <a:lnTo>
                  <a:pt x="60" y="16"/>
                </a:lnTo>
                <a:lnTo>
                  <a:pt x="58" y="16"/>
                </a:lnTo>
                <a:lnTo>
                  <a:pt x="58" y="16"/>
                </a:lnTo>
                <a:lnTo>
                  <a:pt x="58" y="16"/>
                </a:lnTo>
                <a:lnTo>
                  <a:pt x="58" y="16"/>
                </a:lnTo>
                <a:lnTo>
                  <a:pt x="58" y="18"/>
                </a:lnTo>
                <a:lnTo>
                  <a:pt x="58" y="18"/>
                </a:lnTo>
                <a:lnTo>
                  <a:pt x="58" y="18"/>
                </a:lnTo>
                <a:lnTo>
                  <a:pt x="60" y="18"/>
                </a:lnTo>
                <a:lnTo>
                  <a:pt x="60" y="18"/>
                </a:lnTo>
                <a:lnTo>
                  <a:pt x="60" y="18"/>
                </a:lnTo>
                <a:lnTo>
                  <a:pt x="60" y="18"/>
                </a:lnTo>
                <a:lnTo>
                  <a:pt x="58" y="20"/>
                </a:lnTo>
                <a:lnTo>
                  <a:pt x="60" y="18"/>
                </a:lnTo>
                <a:lnTo>
                  <a:pt x="60" y="18"/>
                </a:lnTo>
                <a:lnTo>
                  <a:pt x="60" y="18"/>
                </a:lnTo>
                <a:lnTo>
                  <a:pt x="62" y="18"/>
                </a:lnTo>
                <a:lnTo>
                  <a:pt x="62" y="18"/>
                </a:lnTo>
                <a:lnTo>
                  <a:pt x="62" y="18"/>
                </a:lnTo>
                <a:lnTo>
                  <a:pt x="64" y="18"/>
                </a:lnTo>
                <a:lnTo>
                  <a:pt x="64" y="18"/>
                </a:lnTo>
                <a:lnTo>
                  <a:pt x="66" y="18"/>
                </a:lnTo>
                <a:lnTo>
                  <a:pt x="66" y="18"/>
                </a:lnTo>
                <a:lnTo>
                  <a:pt x="66" y="18"/>
                </a:lnTo>
                <a:lnTo>
                  <a:pt x="68" y="16"/>
                </a:lnTo>
                <a:lnTo>
                  <a:pt x="68" y="16"/>
                </a:lnTo>
                <a:lnTo>
                  <a:pt x="68" y="16"/>
                </a:lnTo>
                <a:lnTo>
                  <a:pt x="68" y="16"/>
                </a:lnTo>
                <a:lnTo>
                  <a:pt x="68" y="16"/>
                </a:lnTo>
                <a:lnTo>
                  <a:pt x="68" y="16"/>
                </a:lnTo>
                <a:lnTo>
                  <a:pt x="70" y="14"/>
                </a:lnTo>
                <a:lnTo>
                  <a:pt x="70" y="14"/>
                </a:lnTo>
                <a:lnTo>
                  <a:pt x="72" y="14"/>
                </a:lnTo>
                <a:lnTo>
                  <a:pt x="74" y="14"/>
                </a:lnTo>
                <a:lnTo>
                  <a:pt x="76" y="12"/>
                </a:lnTo>
                <a:lnTo>
                  <a:pt x="78" y="12"/>
                </a:lnTo>
                <a:lnTo>
                  <a:pt x="78" y="12"/>
                </a:lnTo>
                <a:lnTo>
                  <a:pt x="78" y="10"/>
                </a:lnTo>
                <a:lnTo>
                  <a:pt x="80" y="10"/>
                </a:lnTo>
                <a:lnTo>
                  <a:pt x="80" y="10"/>
                </a:lnTo>
                <a:lnTo>
                  <a:pt x="80" y="10"/>
                </a:lnTo>
                <a:lnTo>
                  <a:pt x="80" y="10"/>
                </a:lnTo>
                <a:lnTo>
                  <a:pt x="82" y="10"/>
                </a:lnTo>
                <a:lnTo>
                  <a:pt x="82" y="10"/>
                </a:lnTo>
                <a:lnTo>
                  <a:pt x="84" y="10"/>
                </a:lnTo>
                <a:lnTo>
                  <a:pt x="84" y="10"/>
                </a:lnTo>
                <a:lnTo>
                  <a:pt x="84" y="10"/>
                </a:lnTo>
                <a:lnTo>
                  <a:pt x="82" y="10"/>
                </a:lnTo>
                <a:lnTo>
                  <a:pt x="82" y="10"/>
                </a:lnTo>
                <a:lnTo>
                  <a:pt x="82" y="10"/>
                </a:lnTo>
                <a:lnTo>
                  <a:pt x="82" y="10"/>
                </a:lnTo>
                <a:lnTo>
                  <a:pt x="80" y="10"/>
                </a:lnTo>
                <a:lnTo>
                  <a:pt x="78" y="12"/>
                </a:lnTo>
                <a:lnTo>
                  <a:pt x="78" y="12"/>
                </a:lnTo>
                <a:lnTo>
                  <a:pt x="78" y="12"/>
                </a:lnTo>
                <a:lnTo>
                  <a:pt x="78" y="14"/>
                </a:lnTo>
                <a:lnTo>
                  <a:pt x="78" y="14"/>
                </a:lnTo>
                <a:lnTo>
                  <a:pt x="78" y="14"/>
                </a:lnTo>
                <a:lnTo>
                  <a:pt x="78" y="14"/>
                </a:lnTo>
                <a:lnTo>
                  <a:pt x="78" y="12"/>
                </a:lnTo>
                <a:lnTo>
                  <a:pt x="78" y="12"/>
                </a:lnTo>
                <a:lnTo>
                  <a:pt x="80" y="12"/>
                </a:lnTo>
                <a:lnTo>
                  <a:pt x="80" y="12"/>
                </a:lnTo>
                <a:lnTo>
                  <a:pt x="80" y="12"/>
                </a:lnTo>
                <a:lnTo>
                  <a:pt x="82" y="12"/>
                </a:lnTo>
                <a:lnTo>
                  <a:pt x="82" y="12"/>
                </a:lnTo>
                <a:lnTo>
                  <a:pt x="86" y="12"/>
                </a:lnTo>
                <a:lnTo>
                  <a:pt x="86" y="14"/>
                </a:lnTo>
                <a:lnTo>
                  <a:pt x="88" y="14"/>
                </a:lnTo>
                <a:lnTo>
                  <a:pt x="88" y="14"/>
                </a:lnTo>
                <a:lnTo>
                  <a:pt x="90" y="14"/>
                </a:lnTo>
                <a:lnTo>
                  <a:pt x="92" y="16"/>
                </a:lnTo>
                <a:lnTo>
                  <a:pt x="92" y="16"/>
                </a:lnTo>
                <a:lnTo>
                  <a:pt x="92" y="16"/>
                </a:lnTo>
                <a:lnTo>
                  <a:pt x="92" y="16"/>
                </a:lnTo>
                <a:lnTo>
                  <a:pt x="94" y="14"/>
                </a:lnTo>
                <a:lnTo>
                  <a:pt x="96" y="16"/>
                </a:lnTo>
                <a:lnTo>
                  <a:pt x="96" y="16"/>
                </a:lnTo>
                <a:lnTo>
                  <a:pt x="96" y="16"/>
                </a:lnTo>
                <a:lnTo>
                  <a:pt x="96" y="18"/>
                </a:lnTo>
                <a:lnTo>
                  <a:pt x="96" y="18"/>
                </a:lnTo>
                <a:lnTo>
                  <a:pt x="96" y="20"/>
                </a:lnTo>
                <a:lnTo>
                  <a:pt x="96" y="20"/>
                </a:lnTo>
                <a:lnTo>
                  <a:pt x="98" y="20"/>
                </a:lnTo>
                <a:lnTo>
                  <a:pt x="102" y="22"/>
                </a:lnTo>
                <a:lnTo>
                  <a:pt x="102" y="22"/>
                </a:lnTo>
                <a:lnTo>
                  <a:pt x="102" y="22"/>
                </a:lnTo>
                <a:lnTo>
                  <a:pt x="102" y="24"/>
                </a:lnTo>
                <a:lnTo>
                  <a:pt x="104" y="28"/>
                </a:lnTo>
                <a:lnTo>
                  <a:pt x="104" y="28"/>
                </a:lnTo>
                <a:lnTo>
                  <a:pt x="104" y="30"/>
                </a:lnTo>
                <a:lnTo>
                  <a:pt x="104" y="32"/>
                </a:lnTo>
                <a:lnTo>
                  <a:pt x="104" y="32"/>
                </a:lnTo>
                <a:lnTo>
                  <a:pt x="104" y="32"/>
                </a:lnTo>
                <a:lnTo>
                  <a:pt x="102" y="34"/>
                </a:lnTo>
                <a:lnTo>
                  <a:pt x="102" y="34"/>
                </a:lnTo>
                <a:lnTo>
                  <a:pt x="102" y="34"/>
                </a:lnTo>
                <a:lnTo>
                  <a:pt x="102" y="34"/>
                </a:lnTo>
                <a:lnTo>
                  <a:pt x="102" y="36"/>
                </a:lnTo>
                <a:lnTo>
                  <a:pt x="102" y="36"/>
                </a:lnTo>
                <a:lnTo>
                  <a:pt x="104" y="38"/>
                </a:lnTo>
                <a:lnTo>
                  <a:pt x="104" y="38"/>
                </a:lnTo>
                <a:lnTo>
                  <a:pt x="106" y="38"/>
                </a:lnTo>
                <a:lnTo>
                  <a:pt x="106" y="38"/>
                </a:lnTo>
                <a:lnTo>
                  <a:pt x="106" y="38"/>
                </a:lnTo>
                <a:lnTo>
                  <a:pt x="106" y="40"/>
                </a:lnTo>
                <a:lnTo>
                  <a:pt x="108" y="40"/>
                </a:lnTo>
                <a:lnTo>
                  <a:pt x="108" y="40"/>
                </a:lnTo>
                <a:lnTo>
                  <a:pt x="108" y="42"/>
                </a:lnTo>
                <a:lnTo>
                  <a:pt x="108" y="42"/>
                </a:lnTo>
                <a:lnTo>
                  <a:pt x="108" y="42"/>
                </a:lnTo>
                <a:lnTo>
                  <a:pt x="106" y="42"/>
                </a:lnTo>
                <a:lnTo>
                  <a:pt x="106" y="42"/>
                </a:lnTo>
                <a:lnTo>
                  <a:pt x="108" y="44"/>
                </a:lnTo>
                <a:lnTo>
                  <a:pt x="108" y="44"/>
                </a:lnTo>
                <a:lnTo>
                  <a:pt x="108" y="44"/>
                </a:lnTo>
                <a:lnTo>
                  <a:pt x="110" y="46"/>
                </a:lnTo>
                <a:lnTo>
                  <a:pt x="110" y="46"/>
                </a:lnTo>
                <a:lnTo>
                  <a:pt x="110" y="48"/>
                </a:lnTo>
                <a:lnTo>
                  <a:pt x="110" y="50"/>
                </a:lnTo>
                <a:lnTo>
                  <a:pt x="110" y="50"/>
                </a:lnTo>
                <a:lnTo>
                  <a:pt x="110" y="52"/>
                </a:lnTo>
                <a:lnTo>
                  <a:pt x="108" y="52"/>
                </a:lnTo>
                <a:lnTo>
                  <a:pt x="108" y="52"/>
                </a:lnTo>
                <a:lnTo>
                  <a:pt x="110" y="54"/>
                </a:lnTo>
                <a:lnTo>
                  <a:pt x="110" y="54"/>
                </a:lnTo>
                <a:lnTo>
                  <a:pt x="110" y="54"/>
                </a:lnTo>
                <a:lnTo>
                  <a:pt x="110" y="54"/>
                </a:lnTo>
                <a:lnTo>
                  <a:pt x="110" y="56"/>
                </a:lnTo>
                <a:lnTo>
                  <a:pt x="110" y="56"/>
                </a:lnTo>
                <a:lnTo>
                  <a:pt x="110" y="56"/>
                </a:lnTo>
                <a:lnTo>
                  <a:pt x="112" y="58"/>
                </a:lnTo>
                <a:lnTo>
                  <a:pt x="114" y="58"/>
                </a:lnTo>
                <a:lnTo>
                  <a:pt x="114" y="58"/>
                </a:lnTo>
                <a:lnTo>
                  <a:pt x="114" y="58"/>
                </a:lnTo>
                <a:lnTo>
                  <a:pt x="114" y="60"/>
                </a:lnTo>
                <a:lnTo>
                  <a:pt x="114" y="60"/>
                </a:lnTo>
                <a:lnTo>
                  <a:pt x="114" y="60"/>
                </a:lnTo>
                <a:lnTo>
                  <a:pt x="114" y="60"/>
                </a:lnTo>
                <a:lnTo>
                  <a:pt x="114" y="60"/>
                </a:lnTo>
                <a:lnTo>
                  <a:pt x="114" y="62"/>
                </a:lnTo>
                <a:lnTo>
                  <a:pt x="114" y="64"/>
                </a:lnTo>
                <a:lnTo>
                  <a:pt x="114" y="64"/>
                </a:lnTo>
                <a:lnTo>
                  <a:pt x="114" y="64"/>
                </a:lnTo>
                <a:lnTo>
                  <a:pt x="114" y="66"/>
                </a:lnTo>
                <a:lnTo>
                  <a:pt x="114" y="66"/>
                </a:lnTo>
                <a:lnTo>
                  <a:pt x="112" y="66"/>
                </a:lnTo>
                <a:lnTo>
                  <a:pt x="112" y="68"/>
                </a:lnTo>
                <a:lnTo>
                  <a:pt x="112" y="68"/>
                </a:lnTo>
                <a:lnTo>
                  <a:pt x="112" y="68"/>
                </a:lnTo>
                <a:lnTo>
                  <a:pt x="112" y="68"/>
                </a:lnTo>
                <a:lnTo>
                  <a:pt x="112" y="68"/>
                </a:lnTo>
                <a:lnTo>
                  <a:pt x="112" y="68"/>
                </a:lnTo>
                <a:lnTo>
                  <a:pt x="110" y="68"/>
                </a:lnTo>
                <a:lnTo>
                  <a:pt x="110" y="68"/>
                </a:lnTo>
                <a:lnTo>
                  <a:pt x="110" y="66"/>
                </a:lnTo>
                <a:lnTo>
                  <a:pt x="110" y="66"/>
                </a:lnTo>
                <a:lnTo>
                  <a:pt x="110" y="66"/>
                </a:lnTo>
                <a:lnTo>
                  <a:pt x="110" y="66"/>
                </a:lnTo>
                <a:lnTo>
                  <a:pt x="108" y="64"/>
                </a:lnTo>
                <a:lnTo>
                  <a:pt x="106" y="64"/>
                </a:lnTo>
                <a:lnTo>
                  <a:pt x="106" y="64"/>
                </a:lnTo>
                <a:lnTo>
                  <a:pt x="106" y="66"/>
                </a:lnTo>
                <a:lnTo>
                  <a:pt x="106" y="66"/>
                </a:lnTo>
                <a:lnTo>
                  <a:pt x="106" y="66"/>
                </a:lnTo>
                <a:lnTo>
                  <a:pt x="106" y="66"/>
                </a:lnTo>
                <a:lnTo>
                  <a:pt x="104" y="68"/>
                </a:lnTo>
                <a:lnTo>
                  <a:pt x="102" y="68"/>
                </a:lnTo>
                <a:lnTo>
                  <a:pt x="102" y="68"/>
                </a:lnTo>
                <a:lnTo>
                  <a:pt x="100" y="68"/>
                </a:lnTo>
                <a:lnTo>
                  <a:pt x="100" y="70"/>
                </a:lnTo>
                <a:lnTo>
                  <a:pt x="98" y="70"/>
                </a:lnTo>
                <a:lnTo>
                  <a:pt x="98" y="70"/>
                </a:lnTo>
                <a:lnTo>
                  <a:pt x="98" y="70"/>
                </a:lnTo>
                <a:lnTo>
                  <a:pt x="96" y="70"/>
                </a:lnTo>
                <a:lnTo>
                  <a:pt x="96" y="70"/>
                </a:lnTo>
                <a:lnTo>
                  <a:pt x="96" y="70"/>
                </a:lnTo>
                <a:lnTo>
                  <a:pt x="96" y="72"/>
                </a:lnTo>
                <a:lnTo>
                  <a:pt x="96" y="72"/>
                </a:lnTo>
                <a:lnTo>
                  <a:pt x="96" y="72"/>
                </a:lnTo>
                <a:lnTo>
                  <a:pt x="94" y="72"/>
                </a:lnTo>
                <a:lnTo>
                  <a:pt x="94" y="72"/>
                </a:lnTo>
                <a:lnTo>
                  <a:pt x="92" y="72"/>
                </a:lnTo>
                <a:lnTo>
                  <a:pt x="92" y="72"/>
                </a:lnTo>
                <a:lnTo>
                  <a:pt x="92" y="74"/>
                </a:lnTo>
                <a:lnTo>
                  <a:pt x="92" y="74"/>
                </a:lnTo>
                <a:lnTo>
                  <a:pt x="90" y="74"/>
                </a:lnTo>
                <a:lnTo>
                  <a:pt x="90" y="74"/>
                </a:lnTo>
                <a:lnTo>
                  <a:pt x="90" y="74"/>
                </a:lnTo>
                <a:lnTo>
                  <a:pt x="90" y="74"/>
                </a:lnTo>
                <a:lnTo>
                  <a:pt x="90" y="74"/>
                </a:lnTo>
                <a:lnTo>
                  <a:pt x="88" y="74"/>
                </a:lnTo>
                <a:lnTo>
                  <a:pt x="88" y="74"/>
                </a:lnTo>
                <a:lnTo>
                  <a:pt x="88" y="74"/>
                </a:lnTo>
                <a:lnTo>
                  <a:pt x="88" y="74"/>
                </a:lnTo>
                <a:lnTo>
                  <a:pt x="86" y="74"/>
                </a:lnTo>
                <a:lnTo>
                  <a:pt x="86" y="74"/>
                </a:lnTo>
                <a:lnTo>
                  <a:pt x="86" y="74"/>
                </a:lnTo>
                <a:lnTo>
                  <a:pt x="84" y="74"/>
                </a:lnTo>
                <a:lnTo>
                  <a:pt x="84" y="76"/>
                </a:lnTo>
                <a:lnTo>
                  <a:pt x="82" y="76"/>
                </a:lnTo>
                <a:lnTo>
                  <a:pt x="82" y="78"/>
                </a:lnTo>
                <a:lnTo>
                  <a:pt x="82" y="78"/>
                </a:lnTo>
                <a:lnTo>
                  <a:pt x="82" y="78"/>
                </a:lnTo>
                <a:lnTo>
                  <a:pt x="80" y="76"/>
                </a:lnTo>
                <a:lnTo>
                  <a:pt x="78" y="76"/>
                </a:lnTo>
                <a:lnTo>
                  <a:pt x="80" y="76"/>
                </a:lnTo>
                <a:lnTo>
                  <a:pt x="80" y="78"/>
                </a:lnTo>
                <a:lnTo>
                  <a:pt x="80" y="78"/>
                </a:lnTo>
                <a:lnTo>
                  <a:pt x="80" y="80"/>
                </a:lnTo>
                <a:lnTo>
                  <a:pt x="82" y="80"/>
                </a:lnTo>
                <a:lnTo>
                  <a:pt x="82" y="80"/>
                </a:lnTo>
                <a:lnTo>
                  <a:pt x="84" y="82"/>
                </a:lnTo>
                <a:lnTo>
                  <a:pt x="84" y="82"/>
                </a:lnTo>
                <a:lnTo>
                  <a:pt x="84" y="82"/>
                </a:lnTo>
                <a:lnTo>
                  <a:pt x="84" y="82"/>
                </a:lnTo>
                <a:lnTo>
                  <a:pt x="84" y="84"/>
                </a:lnTo>
                <a:lnTo>
                  <a:pt x="84" y="86"/>
                </a:lnTo>
                <a:lnTo>
                  <a:pt x="84" y="86"/>
                </a:lnTo>
                <a:lnTo>
                  <a:pt x="84" y="86"/>
                </a:lnTo>
                <a:lnTo>
                  <a:pt x="86" y="88"/>
                </a:lnTo>
                <a:lnTo>
                  <a:pt x="86" y="88"/>
                </a:lnTo>
                <a:lnTo>
                  <a:pt x="86" y="88"/>
                </a:lnTo>
                <a:lnTo>
                  <a:pt x="88" y="90"/>
                </a:lnTo>
                <a:lnTo>
                  <a:pt x="88" y="92"/>
                </a:lnTo>
                <a:lnTo>
                  <a:pt x="90" y="92"/>
                </a:lnTo>
                <a:lnTo>
                  <a:pt x="90" y="92"/>
                </a:lnTo>
                <a:lnTo>
                  <a:pt x="92" y="92"/>
                </a:lnTo>
                <a:lnTo>
                  <a:pt x="94" y="94"/>
                </a:lnTo>
                <a:lnTo>
                  <a:pt x="96" y="96"/>
                </a:lnTo>
                <a:lnTo>
                  <a:pt x="96" y="96"/>
                </a:lnTo>
                <a:lnTo>
                  <a:pt x="96" y="98"/>
                </a:lnTo>
                <a:lnTo>
                  <a:pt x="98" y="98"/>
                </a:lnTo>
                <a:lnTo>
                  <a:pt x="98" y="98"/>
                </a:lnTo>
                <a:lnTo>
                  <a:pt x="100" y="98"/>
                </a:lnTo>
                <a:lnTo>
                  <a:pt x="100" y="98"/>
                </a:lnTo>
                <a:lnTo>
                  <a:pt x="100" y="98"/>
                </a:lnTo>
                <a:lnTo>
                  <a:pt x="100" y="100"/>
                </a:lnTo>
                <a:lnTo>
                  <a:pt x="100" y="100"/>
                </a:lnTo>
                <a:lnTo>
                  <a:pt x="102" y="100"/>
                </a:lnTo>
                <a:lnTo>
                  <a:pt x="102" y="100"/>
                </a:lnTo>
                <a:lnTo>
                  <a:pt x="102" y="100"/>
                </a:lnTo>
                <a:lnTo>
                  <a:pt x="102" y="100"/>
                </a:lnTo>
                <a:lnTo>
                  <a:pt x="102" y="100"/>
                </a:lnTo>
                <a:lnTo>
                  <a:pt x="102" y="100"/>
                </a:lnTo>
                <a:lnTo>
                  <a:pt x="102" y="100"/>
                </a:lnTo>
                <a:lnTo>
                  <a:pt x="102" y="102"/>
                </a:lnTo>
                <a:lnTo>
                  <a:pt x="102" y="104"/>
                </a:lnTo>
                <a:lnTo>
                  <a:pt x="102" y="104"/>
                </a:lnTo>
                <a:lnTo>
                  <a:pt x="102" y="106"/>
                </a:lnTo>
                <a:lnTo>
                  <a:pt x="100" y="104"/>
                </a:lnTo>
                <a:lnTo>
                  <a:pt x="100" y="104"/>
                </a:lnTo>
                <a:lnTo>
                  <a:pt x="100" y="104"/>
                </a:lnTo>
                <a:lnTo>
                  <a:pt x="98" y="104"/>
                </a:lnTo>
                <a:lnTo>
                  <a:pt x="98" y="104"/>
                </a:lnTo>
                <a:lnTo>
                  <a:pt x="98" y="106"/>
                </a:lnTo>
                <a:lnTo>
                  <a:pt x="98" y="106"/>
                </a:lnTo>
                <a:lnTo>
                  <a:pt x="98" y="108"/>
                </a:lnTo>
                <a:lnTo>
                  <a:pt x="98" y="108"/>
                </a:lnTo>
                <a:lnTo>
                  <a:pt x="96" y="108"/>
                </a:lnTo>
                <a:lnTo>
                  <a:pt x="96" y="108"/>
                </a:lnTo>
                <a:lnTo>
                  <a:pt x="96" y="108"/>
                </a:lnTo>
                <a:lnTo>
                  <a:pt x="96" y="108"/>
                </a:lnTo>
                <a:lnTo>
                  <a:pt x="94" y="108"/>
                </a:lnTo>
                <a:lnTo>
                  <a:pt x="92" y="110"/>
                </a:lnTo>
                <a:lnTo>
                  <a:pt x="90" y="110"/>
                </a:lnTo>
                <a:lnTo>
                  <a:pt x="90" y="112"/>
                </a:lnTo>
                <a:lnTo>
                  <a:pt x="90" y="112"/>
                </a:lnTo>
                <a:lnTo>
                  <a:pt x="90" y="112"/>
                </a:lnTo>
                <a:lnTo>
                  <a:pt x="90" y="112"/>
                </a:lnTo>
                <a:lnTo>
                  <a:pt x="90" y="114"/>
                </a:lnTo>
                <a:lnTo>
                  <a:pt x="92" y="114"/>
                </a:lnTo>
                <a:lnTo>
                  <a:pt x="92" y="114"/>
                </a:lnTo>
                <a:lnTo>
                  <a:pt x="92" y="114"/>
                </a:lnTo>
                <a:lnTo>
                  <a:pt x="94" y="116"/>
                </a:lnTo>
                <a:lnTo>
                  <a:pt x="92" y="116"/>
                </a:lnTo>
                <a:lnTo>
                  <a:pt x="92" y="116"/>
                </a:lnTo>
                <a:lnTo>
                  <a:pt x="92" y="118"/>
                </a:lnTo>
                <a:lnTo>
                  <a:pt x="94" y="118"/>
                </a:lnTo>
                <a:lnTo>
                  <a:pt x="94" y="118"/>
                </a:lnTo>
                <a:lnTo>
                  <a:pt x="94" y="118"/>
                </a:lnTo>
                <a:lnTo>
                  <a:pt x="94" y="118"/>
                </a:lnTo>
                <a:lnTo>
                  <a:pt x="94" y="120"/>
                </a:lnTo>
                <a:lnTo>
                  <a:pt x="94" y="122"/>
                </a:lnTo>
                <a:lnTo>
                  <a:pt x="94" y="122"/>
                </a:lnTo>
                <a:lnTo>
                  <a:pt x="92" y="122"/>
                </a:lnTo>
                <a:lnTo>
                  <a:pt x="90" y="120"/>
                </a:lnTo>
                <a:lnTo>
                  <a:pt x="90" y="120"/>
                </a:lnTo>
                <a:lnTo>
                  <a:pt x="90" y="120"/>
                </a:lnTo>
                <a:lnTo>
                  <a:pt x="92" y="120"/>
                </a:lnTo>
                <a:lnTo>
                  <a:pt x="90" y="118"/>
                </a:lnTo>
                <a:lnTo>
                  <a:pt x="88" y="118"/>
                </a:lnTo>
                <a:lnTo>
                  <a:pt x="88" y="118"/>
                </a:lnTo>
                <a:lnTo>
                  <a:pt x="88" y="120"/>
                </a:lnTo>
                <a:lnTo>
                  <a:pt x="88" y="120"/>
                </a:lnTo>
                <a:lnTo>
                  <a:pt x="86" y="120"/>
                </a:lnTo>
                <a:lnTo>
                  <a:pt x="86" y="118"/>
                </a:lnTo>
                <a:lnTo>
                  <a:pt x="82" y="120"/>
                </a:lnTo>
                <a:lnTo>
                  <a:pt x="82" y="120"/>
                </a:lnTo>
                <a:lnTo>
                  <a:pt x="82" y="120"/>
                </a:lnTo>
                <a:lnTo>
                  <a:pt x="82" y="120"/>
                </a:lnTo>
                <a:lnTo>
                  <a:pt x="82" y="120"/>
                </a:lnTo>
                <a:lnTo>
                  <a:pt x="82" y="120"/>
                </a:lnTo>
                <a:lnTo>
                  <a:pt x="80" y="120"/>
                </a:lnTo>
                <a:lnTo>
                  <a:pt x="80" y="120"/>
                </a:lnTo>
                <a:lnTo>
                  <a:pt x="76" y="120"/>
                </a:lnTo>
                <a:lnTo>
                  <a:pt x="74" y="122"/>
                </a:lnTo>
                <a:lnTo>
                  <a:pt x="74" y="122"/>
                </a:lnTo>
                <a:lnTo>
                  <a:pt x="74" y="122"/>
                </a:lnTo>
                <a:lnTo>
                  <a:pt x="74" y="122"/>
                </a:lnTo>
                <a:lnTo>
                  <a:pt x="72" y="122"/>
                </a:lnTo>
                <a:lnTo>
                  <a:pt x="68" y="124"/>
                </a:lnTo>
                <a:lnTo>
                  <a:pt x="68" y="124"/>
                </a:lnTo>
                <a:lnTo>
                  <a:pt x="68" y="124"/>
                </a:lnTo>
                <a:lnTo>
                  <a:pt x="68" y="124"/>
                </a:lnTo>
                <a:lnTo>
                  <a:pt x="66" y="122"/>
                </a:lnTo>
                <a:lnTo>
                  <a:pt x="64" y="120"/>
                </a:lnTo>
                <a:lnTo>
                  <a:pt x="62" y="120"/>
                </a:lnTo>
                <a:lnTo>
                  <a:pt x="60" y="120"/>
                </a:lnTo>
                <a:lnTo>
                  <a:pt x="60" y="120"/>
                </a:lnTo>
                <a:lnTo>
                  <a:pt x="60" y="122"/>
                </a:lnTo>
                <a:lnTo>
                  <a:pt x="60" y="122"/>
                </a:lnTo>
                <a:lnTo>
                  <a:pt x="60" y="122"/>
                </a:lnTo>
                <a:lnTo>
                  <a:pt x="60" y="124"/>
                </a:lnTo>
                <a:lnTo>
                  <a:pt x="60" y="124"/>
                </a:lnTo>
                <a:lnTo>
                  <a:pt x="58" y="124"/>
                </a:lnTo>
                <a:lnTo>
                  <a:pt x="58" y="126"/>
                </a:lnTo>
                <a:lnTo>
                  <a:pt x="56" y="126"/>
                </a:lnTo>
                <a:lnTo>
                  <a:pt x="58" y="124"/>
                </a:lnTo>
                <a:lnTo>
                  <a:pt x="58" y="124"/>
                </a:lnTo>
                <a:lnTo>
                  <a:pt x="56" y="122"/>
                </a:lnTo>
                <a:lnTo>
                  <a:pt x="54" y="120"/>
                </a:lnTo>
                <a:lnTo>
                  <a:pt x="52" y="120"/>
                </a:lnTo>
                <a:lnTo>
                  <a:pt x="52" y="120"/>
                </a:lnTo>
                <a:lnTo>
                  <a:pt x="52" y="120"/>
                </a:lnTo>
                <a:lnTo>
                  <a:pt x="50" y="120"/>
                </a:lnTo>
                <a:lnTo>
                  <a:pt x="50" y="122"/>
                </a:lnTo>
                <a:lnTo>
                  <a:pt x="50" y="122"/>
                </a:lnTo>
                <a:lnTo>
                  <a:pt x="50" y="122"/>
                </a:lnTo>
                <a:lnTo>
                  <a:pt x="48" y="120"/>
                </a:lnTo>
                <a:lnTo>
                  <a:pt x="48" y="120"/>
                </a:lnTo>
                <a:lnTo>
                  <a:pt x="48" y="120"/>
                </a:lnTo>
                <a:lnTo>
                  <a:pt x="44" y="118"/>
                </a:lnTo>
                <a:lnTo>
                  <a:pt x="42" y="118"/>
                </a:lnTo>
                <a:lnTo>
                  <a:pt x="42" y="118"/>
                </a:lnTo>
                <a:lnTo>
                  <a:pt x="42" y="118"/>
                </a:lnTo>
                <a:lnTo>
                  <a:pt x="42" y="118"/>
                </a:lnTo>
                <a:lnTo>
                  <a:pt x="40" y="120"/>
                </a:lnTo>
                <a:lnTo>
                  <a:pt x="40" y="120"/>
                </a:lnTo>
                <a:lnTo>
                  <a:pt x="40" y="120"/>
                </a:lnTo>
                <a:lnTo>
                  <a:pt x="40" y="120"/>
                </a:lnTo>
                <a:lnTo>
                  <a:pt x="40" y="118"/>
                </a:lnTo>
                <a:lnTo>
                  <a:pt x="40" y="118"/>
                </a:lnTo>
                <a:lnTo>
                  <a:pt x="38" y="118"/>
                </a:lnTo>
                <a:lnTo>
                  <a:pt x="38" y="118"/>
                </a:lnTo>
                <a:lnTo>
                  <a:pt x="38" y="118"/>
                </a:lnTo>
                <a:lnTo>
                  <a:pt x="38" y="118"/>
                </a:lnTo>
                <a:lnTo>
                  <a:pt x="38" y="118"/>
                </a:lnTo>
                <a:lnTo>
                  <a:pt x="38" y="118"/>
                </a:lnTo>
                <a:lnTo>
                  <a:pt x="38" y="118"/>
                </a:lnTo>
                <a:lnTo>
                  <a:pt x="38" y="116"/>
                </a:lnTo>
                <a:lnTo>
                  <a:pt x="36" y="116"/>
                </a:lnTo>
                <a:lnTo>
                  <a:pt x="36" y="116"/>
                </a:lnTo>
                <a:lnTo>
                  <a:pt x="36" y="116"/>
                </a:lnTo>
                <a:lnTo>
                  <a:pt x="34" y="118"/>
                </a:lnTo>
                <a:lnTo>
                  <a:pt x="34" y="118"/>
                </a:lnTo>
                <a:lnTo>
                  <a:pt x="34" y="118"/>
                </a:lnTo>
                <a:lnTo>
                  <a:pt x="34" y="120"/>
                </a:lnTo>
                <a:lnTo>
                  <a:pt x="36" y="120"/>
                </a:lnTo>
                <a:lnTo>
                  <a:pt x="36" y="118"/>
                </a:lnTo>
                <a:lnTo>
                  <a:pt x="36" y="118"/>
                </a:lnTo>
                <a:lnTo>
                  <a:pt x="36" y="118"/>
                </a:lnTo>
                <a:lnTo>
                  <a:pt x="36" y="120"/>
                </a:lnTo>
                <a:lnTo>
                  <a:pt x="36" y="120"/>
                </a:lnTo>
                <a:lnTo>
                  <a:pt x="36" y="120"/>
                </a:lnTo>
                <a:lnTo>
                  <a:pt x="36" y="120"/>
                </a:lnTo>
                <a:lnTo>
                  <a:pt x="36" y="120"/>
                </a:lnTo>
                <a:lnTo>
                  <a:pt x="36" y="120"/>
                </a:lnTo>
                <a:lnTo>
                  <a:pt x="34" y="120"/>
                </a:lnTo>
                <a:lnTo>
                  <a:pt x="34" y="120"/>
                </a:lnTo>
                <a:lnTo>
                  <a:pt x="34" y="120"/>
                </a:lnTo>
                <a:lnTo>
                  <a:pt x="32" y="120"/>
                </a:lnTo>
                <a:lnTo>
                  <a:pt x="32" y="120"/>
                </a:lnTo>
                <a:lnTo>
                  <a:pt x="32" y="120"/>
                </a:lnTo>
                <a:lnTo>
                  <a:pt x="30" y="120"/>
                </a:lnTo>
                <a:lnTo>
                  <a:pt x="28" y="120"/>
                </a:lnTo>
                <a:lnTo>
                  <a:pt x="28" y="120"/>
                </a:lnTo>
                <a:lnTo>
                  <a:pt x="26" y="120"/>
                </a:lnTo>
                <a:lnTo>
                  <a:pt x="24" y="120"/>
                </a:lnTo>
                <a:lnTo>
                  <a:pt x="24" y="120"/>
                </a:lnTo>
                <a:lnTo>
                  <a:pt x="24" y="120"/>
                </a:lnTo>
                <a:lnTo>
                  <a:pt x="24" y="120"/>
                </a:lnTo>
                <a:lnTo>
                  <a:pt x="24" y="120"/>
                </a:lnTo>
                <a:lnTo>
                  <a:pt x="24" y="120"/>
                </a:lnTo>
                <a:lnTo>
                  <a:pt x="24" y="120"/>
                </a:lnTo>
                <a:lnTo>
                  <a:pt x="24" y="120"/>
                </a:lnTo>
                <a:lnTo>
                  <a:pt x="22" y="120"/>
                </a:lnTo>
                <a:lnTo>
                  <a:pt x="22" y="118"/>
                </a:lnTo>
                <a:lnTo>
                  <a:pt x="22" y="118"/>
                </a:lnTo>
                <a:lnTo>
                  <a:pt x="22" y="116"/>
                </a:lnTo>
                <a:lnTo>
                  <a:pt x="22" y="116"/>
                </a:lnTo>
                <a:lnTo>
                  <a:pt x="22" y="116"/>
                </a:lnTo>
                <a:lnTo>
                  <a:pt x="24" y="114"/>
                </a:lnTo>
                <a:lnTo>
                  <a:pt x="24" y="114"/>
                </a:lnTo>
                <a:lnTo>
                  <a:pt x="22" y="114"/>
                </a:lnTo>
                <a:lnTo>
                  <a:pt x="22" y="112"/>
                </a:lnTo>
                <a:lnTo>
                  <a:pt x="22" y="112"/>
                </a:lnTo>
                <a:lnTo>
                  <a:pt x="22" y="112"/>
                </a:lnTo>
                <a:lnTo>
                  <a:pt x="24" y="110"/>
                </a:lnTo>
                <a:lnTo>
                  <a:pt x="24" y="108"/>
                </a:lnTo>
                <a:lnTo>
                  <a:pt x="24" y="108"/>
                </a:lnTo>
                <a:lnTo>
                  <a:pt x="24" y="108"/>
                </a:lnTo>
                <a:lnTo>
                  <a:pt x="24" y="108"/>
                </a:lnTo>
                <a:lnTo>
                  <a:pt x="24" y="106"/>
                </a:lnTo>
                <a:lnTo>
                  <a:pt x="26" y="104"/>
                </a:lnTo>
                <a:lnTo>
                  <a:pt x="26" y="102"/>
                </a:lnTo>
                <a:lnTo>
                  <a:pt x="28" y="102"/>
                </a:lnTo>
                <a:lnTo>
                  <a:pt x="28" y="100"/>
                </a:lnTo>
                <a:lnTo>
                  <a:pt x="30" y="100"/>
                </a:lnTo>
                <a:lnTo>
                  <a:pt x="30" y="100"/>
                </a:lnTo>
                <a:lnTo>
                  <a:pt x="30" y="100"/>
                </a:lnTo>
                <a:lnTo>
                  <a:pt x="30" y="98"/>
                </a:lnTo>
                <a:lnTo>
                  <a:pt x="30" y="98"/>
                </a:lnTo>
                <a:lnTo>
                  <a:pt x="30" y="98"/>
                </a:lnTo>
                <a:lnTo>
                  <a:pt x="30" y="98"/>
                </a:lnTo>
                <a:lnTo>
                  <a:pt x="28" y="98"/>
                </a:lnTo>
                <a:lnTo>
                  <a:pt x="26" y="96"/>
                </a:lnTo>
                <a:lnTo>
                  <a:pt x="26" y="96"/>
                </a:lnTo>
                <a:lnTo>
                  <a:pt x="24" y="96"/>
                </a:lnTo>
                <a:lnTo>
                  <a:pt x="24" y="96"/>
                </a:lnTo>
                <a:lnTo>
                  <a:pt x="24" y="96"/>
                </a:lnTo>
                <a:lnTo>
                  <a:pt x="22" y="96"/>
                </a:lnTo>
                <a:lnTo>
                  <a:pt x="20" y="94"/>
                </a:lnTo>
                <a:lnTo>
                  <a:pt x="20" y="94"/>
                </a:lnTo>
                <a:lnTo>
                  <a:pt x="20" y="94"/>
                </a:lnTo>
                <a:lnTo>
                  <a:pt x="20" y="94"/>
                </a:lnTo>
                <a:lnTo>
                  <a:pt x="20" y="94"/>
                </a:lnTo>
                <a:lnTo>
                  <a:pt x="18" y="96"/>
                </a:lnTo>
                <a:lnTo>
                  <a:pt x="16" y="96"/>
                </a:lnTo>
                <a:lnTo>
                  <a:pt x="16" y="96"/>
                </a:lnTo>
                <a:lnTo>
                  <a:pt x="14" y="94"/>
                </a:lnTo>
                <a:lnTo>
                  <a:pt x="14" y="94"/>
                </a:lnTo>
                <a:lnTo>
                  <a:pt x="12" y="94"/>
                </a:lnTo>
                <a:lnTo>
                  <a:pt x="12" y="94"/>
                </a:lnTo>
                <a:lnTo>
                  <a:pt x="12" y="94"/>
                </a:lnTo>
                <a:lnTo>
                  <a:pt x="12" y="94"/>
                </a:lnTo>
                <a:lnTo>
                  <a:pt x="10" y="94"/>
                </a:lnTo>
                <a:lnTo>
                  <a:pt x="10" y="94"/>
                </a:lnTo>
                <a:lnTo>
                  <a:pt x="10" y="92"/>
                </a:lnTo>
                <a:lnTo>
                  <a:pt x="8" y="90"/>
                </a:lnTo>
                <a:lnTo>
                  <a:pt x="8" y="90"/>
                </a:lnTo>
                <a:lnTo>
                  <a:pt x="8" y="90"/>
                </a:lnTo>
                <a:lnTo>
                  <a:pt x="6" y="90"/>
                </a:lnTo>
                <a:lnTo>
                  <a:pt x="6" y="90"/>
                </a:lnTo>
                <a:lnTo>
                  <a:pt x="6" y="90"/>
                </a:lnTo>
                <a:lnTo>
                  <a:pt x="6" y="88"/>
                </a:lnTo>
                <a:lnTo>
                  <a:pt x="6" y="86"/>
                </a:lnTo>
                <a:lnTo>
                  <a:pt x="8" y="86"/>
                </a:lnTo>
                <a:lnTo>
                  <a:pt x="8" y="86"/>
                </a:lnTo>
                <a:lnTo>
                  <a:pt x="8" y="84"/>
                </a:lnTo>
                <a:lnTo>
                  <a:pt x="8" y="84"/>
                </a:lnTo>
                <a:lnTo>
                  <a:pt x="6" y="84"/>
                </a:lnTo>
                <a:lnTo>
                  <a:pt x="6" y="84"/>
                </a:lnTo>
                <a:lnTo>
                  <a:pt x="6" y="84"/>
                </a:lnTo>
                <a:lnTo>
                  <a:pt x="6" y="84"/>
                </a:lnTo>
                <a:lnTo>
                  <a:pt x="4" y="84"/>
                </a:lnTo>
                <a:lnTo>
                  <a:pt x="4" y="82"/>
                </a:lnTo>
                <a:lnTo>
                  <a:pt x="4" y="82"/>
                </a:lnTo>
                <a:lnTo>
                  <a:pt x="4" y="82"/>
                </a:lnTo>
                <a:lnTo>
                  <a:pt x="4" y="80"/>
                </a:lnTo>
                <a:lnTo>
                  <a:pt x="2" y="80"/>
                </a:lnTo>
                <a:lnTo>
                  <a:pt x="2" y="80"/>
                </a:lnTo>
                <a:lnTo>
                  <a:pt x="2" y="80"/>
                </a:lnTo>
                <a:lnTo>
                  <a:pt x="4" y="80"/>
                </a:lnTo>
                <a:lnTo>
                  <a:pt x="4" y="78"/>
                </a:lnTo>
                <a:lnTo>
                  <a:pt x="4" y="78"/>
                </a:lnTo>
                <a:lnTo>
                  <a:pt x="4" y="76"/>
                </a:lnTo>
                <a:lnTo>
                  <a:pt x="6" y="76"/>
                </a:lnTo>
                <a:lnTo>
                  <a:pt x="6" y="76"/>
                </a:lnTo>
                <a:lnTo>
                  <a:pt x="6" y="74"/>
                </a:lnTo>
                <a:lnTo>
                  <a:pt x="6" y="74"/>
                </a:lnTo>
                <a:lnTo>
                  <a:pt x="6" y="74"/>
                </a:lnTo>
                <a:lnTo>
                  <a:pt x="4" y="74"/>
                </a:lnTo>
                <a:lnTo>
                  <a:pt x="4" y="72"/>
                </a:lnTo>
                <a:lnTo>
                  <a:pt x="4" y="72"/>
                </a:lnTo>
                <a:lnTo>
                  <a:pt x="4" y="70"/>
                </a:lnTo>
                <a:lnTo>
                  <a:pt x="2" y="70"/>
                </a:lnTo>
                <a:lnTo>
                  <a:pt x="2" y="68"/>
                </a:lnTo>
                <a:lnTo>
                  <a:pt x="2" y="68"/>
                </a:lnTo>
                <a:lnTo>
                  <a:pt x="2" y="68"/>
                </a:lnTo>
                <a:lnTo>
                  <a:pt x="2" y="68"/>
                </a:lnTo>
                <a:lnTo>
                  <a:pt x="2" y="68"/>
                </a:lnTo>
                <a:lnTo>
                  <a:pt x="2" y="66"/>
                </a:lnTo>
                <a:lnTo>
                  <a:pt x="2" y="66"/>
                </a:lnTo>
                <a:lnTo>
                  <a:pt x="0" y="66"/>
                </a:lnTo>
                <a:lnTo>
                  <a:pt x="0" y="66"/>
                </a:lnTo>
                <a:lnTo>
                  <a:pt x="0" y="64"/>
                </a:lnTo>
                <a:lnTo>
                  <a:pt x="0" y="64"/>
                </a:lnTo>
                <a:lnTo>
                  <a:pt x="0" y="64"/>
                </a:lnTo>
                <a:lnTo>
                  <a:pt x="0" y="64"/>
                </a:lnTo>
                <a:lnTo>
                  <a:pt x="2" y="62"/>
                </a:lnTo>
                <a:lnTo>
                  <a:pt x="2" y="62"/>
                </a:lnTo>
                <a:lnTo>
                  <a:pt x="2" y="62"/>
                </a:lnTo>
                <a:lnTo>
                  <a:pt x="2" y="62"/>
                </a:lnTo>
                <a:lnTo>
                  <a:pt x="2" y="60"/>
                </a:lnTo>
                <a:lnTo>
                  <a:pt x="4" y="60"/>
                </a:lnTo>
                <a:lnTo>
                  <a:pt x="4" y="58"/>
                </a:lnTo>
                <a:lnTo>
                  <a:pt x="4" y="56"/>
                </a:lnTo>
                <a:lnTo>
                  <a:pt x="2" y="56"/>
                </a:lnTo>
                <a:lnTo>
                  <a:pt x="2" y="56"/>
                </a:lnTo>
                <a:lnTo>
                  <a:pt x="2" y="56"/>
                </a:lnTo>
                <a:lnTo>
                  <a:pt x="0" y="54"/>
                </a:lnTo>
                <a:lnTo>
                  <a:pt x="0" y="54"/>
                </a:lnTo>
                <a:lnTo>
                  <a:pt x="0" y="52"/>
                </a:lnTo>
                <a:lnTo>
                  <a:pt x="0" y="52"/>
                </a:lnTo>
                <a:lnTo>
                  <a:pt x="0" y="52"/>
                </a:lnTo>
                <a:lnTo>
                  <a:pt x="2" y="50"/>
                </a:lnTo>
                <a:lnTo>
                  <a:pt x="2" y="50"/>
                </a:lnTo>
                <a:lnTo>
                  <a:pt x="4" y="52"/>
                </a:lnTo>
                <a:lnTo>
                  <a:pt x="6" y="52"/>
                </a:lnTo>
                <a:lnTo>
                  <a:pt x="6" y="52"/>
                </a:lnTo>
                <a:lnTo>
                  <a:pt x="8" y="50"/>
                </a:lnTo>
                <a:lnTo>
                  <a:pt x="8" y="50"/>
                </a:lnTo>
                <a:lnTo>
                  <a:pt x="10" y="50"/>
                </a:lnTo>
                <a:lnTo>
                  <a:pt x="10" y="50"/>
                </a:lnTo>
                <a:lnTo>
                  <a:pt x="10" y="50"/>
                </a:lnTo>
                <a:lnTo>
                  <a:pt x="10" y="50"/>
                </a:lnTo>
                <a:lnTo>
                  <a:pt x="10" y="48"/>
                </a:lnTo>
                <a:lnTo>
                  <a:pt x="10" y="48"/>
                </a:lnTo>
                <a:lnTo>
                  <a:pt x="10" y="48"/>
                </a:lnTo>
                <a:lnTo>
                  <a:pt x="10" y="48"/>
                </a:lnTo>
                <a:lnTo>
                  <a:pt x="10" y="48"/>
                </a:lnTo>
                <a:lnTo>
                  <a:pt x="12" y="46"/>
                </a:lnTo>
                <a:lnTo>
                  <a:pt x="12" y="46"/>
                </a:lnTo>
                <a:lnTo>
                  <a:pt x="12" y="46"/>
                </a:lnTo>
                <a:lnTo>
                  <a:pt x="14" y="46"/>
                </a:lnTo>
                <a:lnTo>
                  <a:pt x="14" y="46"/>
                </a:lnTo>
                <a:lnTo>
                  <a:pt x="12" y="44"/>
                </a:lnTo>
                <a:lnTo>
                  <a:pt x="14" y="44"/>
                </a:lnTo>
                <a:lnTo>
                  <a:pt x="14" y="44"/>
                </a:lnTo>
                <a:lnTo>
                  <a:pt x="14" y="44"/>
                </a:lnTo>
                <a:lnTo>
                  <a:pt x="14" y="42"/>
                </a:lnTo>
                <a:lnTo>
                  <a:pt x="12" y="42"/>
                </a:lnTo>
                <a:lnTo>
                  <a:pt x="12" y="42"/>
                </a:lnTo>
                <a:lnTo>
                  <a:pt x="10" y="42"/>
                </a:lnTo>
                <a:lnTo>
                  <a:pt x="8" y="42"/>
                </a:lnTo>
                <a:lnTo>
                  <a:pt x="8" y="40"/>
                </a:lnTo>
                <a:lnTo>
                  <a:pt x="8" y="40"/>
                </a:lnTo>
                <a:lnTo>
                  <a:pt x="10" y="40"/>
                </a:lnTo>
                <a:lnTo>
                  <a:pt x="8" y="40"/>
                </a:lnTo>
                <a:lnTo>
                  <a:pt x="8" y="40"/>
                </a:lnTo>
                <a:lnTo>
                  <a:pt x="8" y="40"/>
                </a:lnTo>
                <a:lnTo>
                  <a:pt x="10" y="38"/>
                </a:lnTo>
                <a:lnTo>
                  <a:pt x="12" y="38"/>
                </a:lnTo>
                <a:lnTo>
                  <a:pt x="12" y="40"/>
                </a:lnTo>
                <a:lnTo>
                  <a:pt x="14" y="38"/>
                </a:lnTo>
                <a:lnTo>
                  <a:pt x="14" y="38"/>
                </a:lnTo>
                <a:lnTo>
                  <a:pt x="14" y="38"/>
                </a:lnTo>
                <a:lnTo>
                  <a:pt x="14" y="36"/>
                </a:lnTo>
                <a:lnTo>
                  <a:pt x="14" y="36"/>
                </a:lnTo>
                <a:lnTo>
                  <a:pt x="14" y="36"/>
                </a:lnTo>
                <a:lnTo>
                  <a:pt x="14" y="34"/>
                </a:lnTo>
                <a:lnTo>
                  <a:pt x="14" y="34"/>
                </a:lnTo>
                <a:lnTo>
                  <a:pt x="14" y="34"/>
                </a:lnTo>
                <a:lnTo>
                  <a:pt x="14" y="34"/>
                </a:lnTo>
                <a:lnTo>
                  <a:pt x="14" y="30"/>
                </a:lnTo>
                <a:lnTo>
                  <a:pt x="14" y="30"/>
                </a:lnTo>
                <a:lnTo>
                  <a:pt x="16" y="28"/>
                </a:lnTo>
                <a:lnTo>
                  <a:pt x="16" y="28"/>
                </a:lnTo>
                <a:lnTo>
                  <a:pt x="16" y="28"/>
                </a:lnTo>
                <a:lnTo>
                  <a:pt x="16" y="28"/>
                </a:lnTo>
                <a:lnTo>
                  <a:pt x="14" y="28"/>
                </a:lnTo>
                <a:lnTo>
                  <a:pt x="14" y="28"/>
                </a:lnTo>
                <a:lnTo>
                  <a:pt x="14" y="28"/>
                </a:lnTo>
                <a:lnTo>
                  <a:pt x="12" y="28"/>
                </a:lnTo>
                <a:lnTo>
                  <a:pt x="12" y="28"/>
                </a:lnTo>
                <a:lnTo>
                  <a:pt x="12" y="28"/>
                </a:lnTo>
                <a:lnTo>
                  <a:pt x="12" y="26"/>
                </a:lnTo>
                <a:lnTo>
                  <a:pt x="12" y="26"/>
                </a:lnTo>
                <a:lnTo>
                  <a:pt x="12" y="26"/>
                </a:lnTo>
                <a:lnTo>
                  <a:pt x="12" y="24"/>
                </a:lnTo>
                <a:lnTo>
                  <a:pt x="14" y="24"/>
                </a:lnTo>
                <a:lnTo>
                  <a:pt x="14" y="22"/>
                </a:lnTo>
                <a:lnTo>
                  <a:pt x="16" y="22"/>
                </a:lnTo>
                <a:lnTo>
                  <a:pt x="16" y="22"/>
                </a:lnTo>
                <a:lnTo>
                  <a:pt x="18" y="22"/>
                </a:lnTo>
                <a:lnTo>
                  <a:pt x="18" y="22"/>
                </a:lnTo>
                <a:lnTo>
                  <a:pt x="18" y="22"/>
                </a:lnTo>
                <a:lnTo>
                  <a:pt x="20" y="22"/>
                </a:lnTo>
                <a:lnTo>
                  <a:pt x="22" y="22"/>
                </a:lnTo>
                <a:lnTo>
                  <a:pt x="22" y="22"/>
                </a:lnTo>
                <a:lnTo>
                  <a:pt x="22" y="22"/>
                </a:lnTo>
                <a:lnTo>
                  <a:pt x="24" y="22"/>
                </a:lnTo>
                <a:lnTo>
                  <a:pt x="24" y="22"/>
                </a:lnTo>
                <a:lnTo>
                  <a:pt x="24" y="22"/>
                </a:lnTo>
                <a:lnTo>
                  <a:pt x="24" y="22"/>
                </a:lnTo>
                <a:lnTo>
                  <a:pt x="24" y="24"/>
                </a:lnTo>
                <a:lnTo>
                  <a:pt x="26" y="24"/>
                </a:lnTo>
                <a:lnTo>
                  <a:pt x="26" y="24"/>
                </a:lnTo>
                <a:lnTo>
                  <a:pt x="26" y="24"/>
                </a:lnTo>
                <a:lnTo>
                  <a:pt x="26" y="26"/>
                </a:lnTo>
                <a:lnTo>
                  <a:pt x="26" y="26"/>
                </a:lnTo>
                <a:lnTo>
                  <a:pt x="24" y="26"/>
                </a:lnTo>
                <a:lnTo>
                  <a:pt x="26" y="26"/>
                </a:lnTo>
                <a:lnTo>
                  <a:pt x="26" y="26"/>
                </a:lnTo>
                <a:lnTo>
                  <a:pt x="26" y="26"/>
                </a:lnTo>
                <a:lnTo>
                  <a:pt x="28" y="26"/>
                </a:lnTo>
                <a:lnTo>
                  <a:pt x="28" y="26"/>
                </a:lnTo>
                <a:lnTo>
                  <a:pt x="28" y="26"/>
                </a:lnTo>
                <a:lnTo>
                  <a:pt x="28" y="26"/>
                </a:lnTo>
                <a:lnTo>
                  <a:pt x="28" y="26"/>
                </a:lnTo>
                <a:lnTo>
                  <a:pt x="28" y="24"/>
                </a:lnTo>
                <a:lnTo>
                  <a:pt x="28" y="24"/>
                </a:lnTo>
                <a:lnTo>
                  <a:pt x="28" y="24"/>
                </a:lnTo>
                <a:lnTo>
                  <a:pt x="28" y="24"/>
                </a:lnTo>
                <a:lnTo>
                  <a:pt x="28" y="24"/>
                </a:lnTo>
                <a:lnTo>
                  <a:pt x="28" y="24"/>
                </a:lnTo>
                <a:lnTo>
                  <a:pt x="28" y="24"/>
                </a:lnTo>
                <a:lnTo>
                  <a:pt x="28" y="24"/>
                </a:lnTo>
                <a:lnTo>
                  <a:pt x="30" y="24"/>
                </a:lnTo>
                <a:lnTo>
                  <a:pt x="30" y="26"/>
                </a:lnTo>
                <a:lnTo>
                  <a:pt x="30" y="26"/>
                </a:lnTo>
                <a:lnTo>
                  <a:pt x="30" y="26"/>
                </a:lnTo>
                <a:lnTo>
                  <a:pt x="30" y="26"/>
                </a:lnTo>
                <a:lnTo>
                  <a:pt x="30" y="28"/>
                </a:lnTo>
                <a:lnTo>
                  <a:pt x="30" y="28"/>
                </a:lnTo>
                <a:lnTo>
                  <a:pt x="30" y="26"/>
                </a:lnTo>
                <a:lnTo>
                  <a:pt x="30" y="26"/>
                </a:lnTo>
                <a:lnTo>
                  <a:pt x="30" y="26"/>
                </a:lnTo>
                <a:lnTo>
                  <a:pt x="32" y="26"/>
                </a:lnTo>
                <a:lnTo>
                  <a:pt x="32" y="24"/>
                </a:lnTo>
                <a:lnTo>
                  <a:pt x="30" y="24"/>
                </a:lnTo>
                <a:lnTo>
                  <a:pt x="30" y="22"/>
                </a:lnTo>
                <a:lnTo>
                  <a:pt x="30" y="22"/>
                </a:lnTo>
                <a:lnTo>
                  <a:pt x="30" y="20"/>
                </a:lnTo>
                <a:lnTo>
                  <a:pt x="32" y="20"/>
                </a:lnTo>
                <a:lnTo>
                  <a:pt x="32" y="20"/>
                </a:lnTo>
                <a:lnTo>
                  <a:pt x="32" y="20"/>
                </a:lnTo>
                <a:lnTo>
                  <a:pt x="32" y="20"/>
                </a:lnTo>
                <a:lnTo>
                  <a:pt x="32" y="20"/>
                </a:lnTo>
                <a:lnTo>
                  <a:pt x="34" y="20"/>
                </a:lnTo>
                <a:lnTo>
                  <a:pt x="34" y="20"/>
                </a:lnTo>
                <a:lnTo>
                  <a:pt x="34" y="20"/>
                </a:lnTo>
                <a:lnTo>
                  <a:pt x="34" y="20"/>
                </a:lnTo>
                <a:lnTo>
                  <a:pt x="36" y="20"/>
                </a:lnTo>
                <a:lnTo>
                  <a:pt x="36" y="20"/>
                </a:lnTo>
                <a:lnTo>
                  <a:pt x="38" y="20"/>
                </a:lnTo>
                <a:lnTo>
                  <a:pt x="38" y="20"/>
                </a:lnTo>
                <a:lnTo>
                  <a:pt x="38" y="20"/>
                </a:lnTo>
                <a:lnTo>
                  <a:pt x="40" y="20"/>
                </a:lnTo>
                <a:lnTo>
                  <a:pt x="40" y="20"/>
                </a:lnTo>
                <a:lnTo>
                  <a:pt x="40" y="20"/>
                </a:lnTo>
                <a:lnTo>
                  <a:pt x="42" y="22"/>
                </a:lnTo>
                <a:lnTo>
                  <a:pt x="42" y="22"/>
                </a:lnTo>
                <a:lnTo>
                  <a:pt x="44" y="24"/>
                </a:lnTo>
                <a:lnTo>
                  <a:pt x="44" y="24"/>
                </a:lnTo>
                <a:lnTo>
                  <a:pt x="44" y="24"/>
                </a:lnTo>
                <a:lnTo>
                  <a:pt x="46" y="24"/>
                </a:lnTo>
                <a:lnTo>
                  <a:pt x="46" y="24"/>
                </a:lnTo>
                <a:lnTo>
                  <a:pt x="46" y="24"/>
                </a:lnTo>
                <a:lnTo>
                  <a:pt x="46" y="24"/>
                </a:lnTo>
                <a:lnTo>
                  <a:pt x="46" y="24"/>
                </a:lnTo>
                <a:lnTo>
                  <a:pt x="46" y="24"/>
                </a:lnTo>
                <a:lnTo>
                  <a:pt x="46" y="24"/>
                </a:lnTo>
                <a:lnTo>
                  <a:pt x="46" y="24"/>
                </a:lnTo>
                <a:lnTo>
                  <a:pt x="44" y="24"/>
                </a:lnTo>
                <a:lnTo>
                  <a:pt x="44" y="24"/>
                </a:lnTo>
                <a:lnTo>
                  <a:pt x="44" y="24"/>
                </a:lnTo>
                <a:lnTo>
                  <a:pt x="42" y="22"/>
                </a:lnTo>
                <a:lnTo>
                  <a:pt x="42" y="22"/>
                </a:lnTo>
                <a:lnTo>
                  <a:pt x="42" y="20"/>
                </a:lnTo>
                <a:lnTo>
                  <a:pt x="42" y="20"/>
                </a:lnTo>
                <a:lnTo>
                  <a:pt x="40" y="20"/>
                </a:lnTo>
                <a:lnTo>
                  <a:pt x="40" y="20"/>
                </a:lnTo>
                <a:lnTo>
                  <a:pt x="40" y="20"/>
                </a:lnTo>
                <a:lnTo>
                  <a:pt x="38" y="20"/>
                </a:lnTo>
                <a:lnTo>
                  <a:pt x="38" y="20"/>
                </a:lnTo>
                <a:lnTo>
                  <a:pt x="36" y="20"/>
                </a:lnTo>
                <a:lnTo>
                  <a:pt x="36" y="18"/>
                </a:lnTo>
                <a:lnTo>
                  <a:pt x="36" y="18"/>
                </a:lnTo>
                <a:lnTo>
                  <a:pt x="36" y="18"/>
                </a:lnTo>
                <a:lnTo>
                  <a:pt x="34" y="18"/>
                </a:lnTo>
                <a:lnTo>
                  <a:pt x="34" y="18"/>
                </a:lnTo>
                <a:lnTo>
                  <a:pt x="34" y="16"/>
                </a:lnTo>
                <a:lnTo>
                  <a:pt x="34" y="16"/>
                </a:lnTo>
                <a:lnTo>
                  <a:pt x="36" y="16"/>
                </a:lnTo>
                <a:lnTo>
                  <a:pt x="36" y="16"/>
                </a:lnTo>
                <a:lnTo>
                  <a:pt x="36" y="18"/>
                </a:lnTo>
                <a:lnTo>
                  <a:pt x="36" y="16"/>
                </a:lnTo>
                <a:lnTo>
                  <a:pt x="36" y="16"/>
                </a:lnTo>
                <a:lnTo>
                  <a:pt x="36" y="16"/>
                </a:lnTo>
                <a:lnTo>
                  <a:pt x="36" y="16"/>
                </a:lnTo>
                <a:lnTo>
                  <a:pt x="34" y="16"/>
                </a:lnTo>
                <a:lnTo>
                  <a:pt x="34" y="14"/>
                </a:lnTo>
                <a:lnTo>
                  <a:pt x="34" y="14"/>
                </a:lnTo>
                <a:lnTo>
                  <a:pt x="34" y="14"/>
                </a:lnTo>
                <a:lnTo>
                  <a:pt x="34" y="14"/>
                </a:lnTo>
                <a:lnTo>
                  <a:pt x="34" y="12"/>
                </a:lnTo>
                <a:lnTo>
                  <a:pt x="34" y="12"/>
                </a:lnTo>
                <a:lnTo>
                  <a:pt x="32" y="14"/>
                </a:lnTo>
                <a:lnTo>
                  <a:pt x="32" y="14"/>
                </a:lnTo>
                <a:lnTo>
                  <a:pt x="32" y="14"/>
                </a:lnTo>
                <a:lnTo>
                  <a:pt x="32" y="12"/>
                </a:lnTo>
                <a:lnTo>
                  <a:pt x="30" y="12"/>
                </a:lnTo>
                <a:lnTo>
                  <a:pt x="32" y="12"/>
                </a:lnTo>
                <a:lnTo>
                  <a:pt x="32" y="12"/>
                </a:lnTo>
                <a:lnTo>
                  <a:pt x="32" y="10"/>
                </a:lnTo>
                <a:lnTo>
                  <a:pt x="34" y="10"/>
                </a:lnTo>
                <a:lnTo>
                  <a:pt x="34" y="10"/>
                </a:lnTo>
                <a:lnTo>
                  <a:pt x="34" y="10"/>
                </a:lnTo>
                <a:lnTo>
                  <a:pt x="36" y="10"/>
                </a:lnTo>
                <a:lnTo>
                  <a:pt x="36" y="10"/>
                </a:lnTo>
                <a:lnTo>
                  <a:pt x="36" y="10"/>
                </a:lnTo>
                <a:lnTo>
                  <a:pt x="36" y="8"/>
                </a:lnTo>
                <a:lnTo>
                  <a:pt x="34" y="8"/>
                </a:lnTo>
                <a:lnTo>
                  <a:pt x="34" y="8"/>
                </a:lnTo>
                <a:lnTo>
                  <a:pt x="34" y="8"/>
                </a:lnTo>
                <a:lnTo>
                  <a:pt x="34" y="6"/>
                </a:lnTo>
                <a:lnTo>
                  <a:pt x="32" y="6"/>
                </a:lnTo>
                <a:lnTo>
                  <a:pt x="32" y="6"/>
                </a:lnTo>
                <a:lnTo>
                  <a:pt x="32" y="6"/>
                </a:lnTo>
                <a:lnTo>
                  <a:pt x="32" y="4"/>
                </a:lnTo>
                <a:lnTo>
                  <a:pt x="30" y="4"/>
                </a:lnTo>
                <a:lnTo>
                  <a:pt x="30" y="4"/>
                </a:lnTo>
                <a:lnTo>
                  <a:pt x="30" y="4"/>
                </a:lnTo>
                <a:lnTo>
                  <a:pt x="28" y="4"/>
                </a:lnTo>
                <a:lnTo>
                  <a:pt x="26" y="4"/>
                </a:lnTo>
                <a:lnTo>
                  <a:pt x="26" y="4"/>
                </a:lnTo>
                <a:lnTo>
                  <a:pt x="26" y="6"/>
                </a:lnTo>
                <a:lnTo>
                  <a:pt x="26" y="6"/>
                </a:lnTo>
                <a:lnTo>
                  <a:pt x="26" y="6"/>
                </a:lnTo>
                <a:lnTo>
                  <a:pt x="26" y="4"/>
                </a:lnTo>
                <a:lnTo>
                  <a:pt x="26" y="4"/>
                </a:lnTo>
                <a:lnTo>
                  <a:pt x="26" y="2"/>
                </a:lnTo>
                <a:lnTo>
                  <a:pt x="28" y="2"/>
                </a:lnTo>
                <a:lnTo>
                  <a:pt x="28" y="0"/>
                </a:lnTo>
                <a:lnTo>
                  <a:pt x="28" y="0"/>
                </a:lnTo>
                <a:lnTo>
                  <a:pt x="28" y="0"/>
                </a:lnTo>
                <a:lnTo>
                  <a:pt x="28" y="2"/>
                </a:lnTo>
                <a:lnTo>
                  <a:pt x="28" y="2"/>
                </a:lnTo>
                <a:lnTo>
                  <a:pt x="28" y="2"/>
                </a:lnTo>
                <a:lnTo>
                  <a:pt x="28" y="2"/>
                </a:lnTo>
                <a:lnTo>
                  <a:pt x="28" y="2"/>
                </a:lnTo>
                <a:lnTo>
                  <a:pt x="28" y="4"/>
                </a:lnTo>
                <a:lnTo>
                  <a:pt x="30" y="4"/>
                </a:lnTo>
                <a:lnTo>
                  <a:pt x="30" y="4"/>
                </a:lnTo>
                <a:lnTo>
                  <a:pt x="32" y="2"/>
                </a:lnTo>
                <a:lnTo>
                  <a:pt x="32" y="4"/>
                </a:lnTo>
                <a:lnTo>
                  <a:pt x="32" y="4"/>
                </a:lnTo>
                <a:lnTo>
                  <a:pt x="32" y="4"/>
                </a:lnTo>
                <a:lnTo>
                  <a:pt x="32" y="4"/>
                </a:lnTo>
                <a:lnTo>
                  <a:pt x="34" y="2"/>
                </a:lnTo>
                <a:lnTo>
                  <a:pt x="34" y="4"/>
                </a:lnTo>
                <a:lnTo>
                  <a:pt x="34" y="4"/>
                </a:lnTo>
                <a:lnTo>
                  <a:pt x="38" y="4"/>
                </a:lnTo>
                <a:lnTo>
                  <a:pt x="38" y="4"/>
                </a:lnTo>
                <a:lnTo>
                  <a:pt x="38" y="4"/>
                </a:lnTo>
                <a:lnTo>
                  <a:pt x="38" y="4"/>
                </a:lnTo>
                <a:lnTo>
                  <a:pt x="40" y="4"/>
                </a:lnTo>
                <a:lnTo>
                  <a:pt x="40" y="4"/>
                </a:lnTo>
                <a:lnTo>
                  <a:pt x="40" y="4"/>
                </a:lnTo>
                <a:lnTo>
                  <a:pt x="40" y="4"/>
                </a:lnTo>
                <a:lnTo>
                  <a:pt x="40" y="4"/>
                </a:lnTo>
                <a:lnTo>
                  <a:pt x="42" y="4"/>
                </a:lnTo>
                <a:lnTo>
                  <a:pt x="44" y="4"/>
                </a:lnTo>
                <a:lnTo>
                  <a:pt x="46" y="4"/>
                </a:lnTo>
                <a:lnTo>
                  <a:pt x="46" y="4"/>
                </a:lnTo>
                <a:lnTo>
                  <a:pt x="46" y="6"/>
                </a:lnTo>
                <a:lnTo>
                  <a:pt x="48" y="6"/>
                </a:lnTo>
                <a:lnTo>
                  <a:pt x="48" y="6"/>
                </a:lnTo>
                <a:lnTo>
                  <a:pt x="48" y="8"/>
                </a:lnTo>
                <a:lnTo>
                  <a:pt x="48" y="8"/>
                </a:lnTo>
                <a:lnTo>
                  <a:pt x="48" y="10"/>
                </a:lnTo>
                <a:lnTo>
                  <a:pt x="48" y="10"/>
                </a:lnTo>
                <a:lnTo>
                  <a:pt x="46" y="10"/>
                </a:lnTo>
                <a:lnTo>
                  <a:pt x="46" y="10"/>
                </a:lnTo>
                <a:lnTo>
                  <a:pt x="46" y="10"/>
                </a:lnTo>
                <a:lnTo>
                  <a:pt x="46" y="10"/>
                </a:lnTo>
                <a:lnTo>
                  <a:pt x="46" y="10"/>
                </a:lnTo>
                <a:lnTo>
                  <a:pt x="48" y="10"/>
                </a:lnTo>
                <a:lnTo>
                  <a:pt x="50" y="10"/>
                </a:lnTo>
                <a:lnTo>
                  <a:pt x="50" y="10"/>
                </a:lnTo>
                <a:lnTo>
                  <a:pt x="52" y="10"/>
                </a:lnTo>
                <a:lnTo>
                  <a:pt x="56" y="12"/>
                </a:lnTo>
                <a:lnTo>
                  <a:pt x="56" y="12"/>
                </a:lnTo>
                <a:lnTo>
                  <a:pt x="56" y="12"/>
                </a:lnTo>
                <a:lnTo>
                  <a:pt x="58" y="12"/>
                </a:lnTo>
                <a:lnTo>
                  <a:pt x="58" y="12"/>
                </a:lnTo>
                <a:lnTo>
                  <a:pt x="58" y="12"/>
                </a:lnTo>
                <a:lnTo>
                  <a:pt x="60" y="12"/>
                </a:lnTo>
                <a:lnTo>
                  <a:pt x="60" y="12"/>
                </a:lnTo>
                <a:lnTo>
                  <a:pt x="60" y="12"/>
                </a:lnTo>
                <a:close/>
                <a:moveTo>
                  <a:pt x="60" y="12"/>
                </a:moveTo>
                <a:lnTo>
                  <a:pt x="60" y="12"/>
                </a:lnTo>
                <a:lnTo>
                  <a:pt x="60" y="12"/>
                </a:lnTo>
                <a:lnTo>
                  <a:pt x="60" y="12"/>
                </a:lnTo>
                <a:lnTo>
                  <a:pt x="60" y="12"/>
                </a:lnTo>
                <a:close/>
                <a:moveTo>
                  <a:pt x="64" y="10"/>
                </a:moveTo>
                <a:lnTo>
                  <a:pt x="62" y="10"/>
                </a:lnTo>
                <a:lnTo>
                  <a:pt x="62" y="10"/>
                </a:lnTo>
                <a:lnTo>
                  <a:pt x="60" y="10"/>
                </a:lnTo>
                <a:lnTo>
                  <a:pt x="60" y="10"/>
                </a:lnTo>
                <a:lnTo>
                  <a:pt x="60" y="10"/>
                </a:lnTo>
                <a:lnTo>
                  <a:pt x="60" y="10"/>
                </a:lnTo>
                <a:lnTo>
                  <a:pt x="60" y="10"/>
                </a:lnTo>
                <a:lnTo>
                  <a:pt x="60" y="10"/>
                </a:lnTo>
                <a:lnTo>
                  <a:pt x="60" y="10"/>
                </a:lnTo>
                <a:lnTo>
                  <a:pt x="62" y="8"/>
                </a:lnTo>
                <a:lnTo>
                  <a:pt x="62" y="10"/>
                </a:lnTo>
                <a:lnTo>
                  <a:pt x="64" y="10"/>
                </a:lnTo>
                <a:lnTo>
                  <a:pt x="64" y="10"/>
                </a:lnTo>
                <a:lnTo>
                  <a:pt x="64" y="10"/>
                </a:lnTo>
                <a:lnTo>
                  <a:pt x="64" y="10"/>
                </a:lnTo>
                <a:lnTo>
                  <a:pt x="64" y="10"/>
                </a:lnTo>
                <a:close/>
                <a:moveTo>
                  <a:pt x="38" y="118"/>
                </a:moveTo>
                <a:lnTo>
                  <a:pt x="38" y="118"/>
                </a:lnTo>
                <a:lnTo>
                  <a:pt x="38" y="118"/>
                </a:lnTo>
                <a:lnTo>
                  <a:pt x="38" y="118"/>
                </a:lnTo>
                <a:lnTo>
                  <a:pt x="38" y="118"/>
                </a:lnTo>
                <a:close/>
                <a:moveTo>
                  <a:pt x="90" y="8"/>
                </a:moveTo>
                <a:lnTo>
                  <a:pt x="90" y="8"/>
                </a:lnTo>
                <a:lnTo>
                  <a:pt x="90" y="8"/>
                </a:lnTo>
                <a:lnTo>
                  <a:pt x="90" y="8"/>
                </a:lnTo>
                <a:lnTo>
                  <a:pt x="90" y="8"/>
                </a:lnTo>
                <a:lnTo>
                  <a:pt x="90" y="8"/>
                </a:lnTo>
                <a:lnTo>
                  <a:pt x="92" y="8"/>
                </a:lnTo>
                <a:lnTo>
                  <a:pt x="92" y="8"/>
                </a:lnTo>
                <a:lnTo>
                  <a:pt x="92" y="8"/>
                </a:lnTo>
                <a:lnTo>
                  <a:pt x="92" y="8"/>
                </a:lnTo>
                <a:lnTo>
                  <a:pt x="94" y="8"/>
                </a:lnTo>
                <a:lnTo>
                  <a:pt x="94" y="8"/>
                </a:lnTo>
                <a:lnTo>
                  <a:pt x="94" y="10"/>
                </a:lnTo>
                <a:lnTo>
                  <a:pt x="94" y="10"/>
                </a:lnTo>
                <a:lnTo>
                  <a:pt x="92" y="10"/>
                </a:lnTo>
                <a:lnTo>
                  <a:pt x="92" y="10"/>
                </a:lnTo>
                <a:lnTo>
                  <a:pt x="92" y="10"/>
                </a:lnTo>
                <a:lnTo>
                  <a:pt x="92" y="10"/>
                </a:lnTo>
                <a:lnTo>
                  <a:pt x="92" y="10"/>
                </a:lnTo>
                <a:lnTo>
                  <a:pt x="92" y="12"/>
                </a:lnTo>
                <a:lnTo>
                  <a:pt x="92" y="12"/>
                </a:lnTo>
                <a:lnTo>
                  <a:pt x="94" y="12"/>
                </a:lnTo>
                <a:lnTo>
                  <a:pt x="94" y="12"/>
                </a:lnTo>
                <a:lnTo>
                  <a:pt x="94" y="12"/>
                </a:lnTo>
                <a:lnTo>
                  <a:pt x="94" y="12"/>
                </a:lnTo>
                <a:lnTo>
                  <a:pt x="94" y="12"/>
                </a:lnTo>
                <a:lnTo>
                  <a:pt x="94" y="12"/>
                </a:lnTo>
                <a:lnTo>
                  <a:pt x="94" y="14"/>
                </a:lnTo>
                <a:lnTo>
                  <a:pt x="94" y="14"/>
                </a:lnTo>
                <a:lnTo>
                  <a:pt x="94" y="12"/>
                </a:lnTo>
                <a:lnTo>
                  <a:pt x="94" y="12"/>
                </a:lnTo>
                <a:lnTo>
                  <a:pt x="94" y="12"/>
                </a:lnTo>
                <a:lnTo>
                  <a:pt x="94" y="12"/>
                </a:lnTo>
                <a:lnTo>
                  <a:pt x="92" y="12"/>
                </a:lnTo>
                <a:lnTo>
                  <a:pt x="90" y="12"/>
                </a:lnTo>
                <a:lnTo>
                  <a:pt x="90" y="14"/>
                </a:lnTo>
                <a:lnTo>
                  <a:pt x="90" y="14"/>
                </a:lnTo>
                <a:lnTo>
                  <a:pt x="90" y="14"/>
                </a:lnTo>
                <a:lnTo>
                  <a:pt x="90" y="14"/>
                </a:lnTo>
                <a:lnTo>
                  <a:pt x="90" y="14"/>
                </a:lnTo>
                <a:lnTo>
                  <a:pt x="90" y="14"/>
                </a:lnTo>
                <a:lnTo>
                  <a:pt x="90" y="14"/>
                </a:lnTo>
                <a:lnTo>
                  <a:pt x="90" y="14"/>
                </a:lnTo>
                <a:lnTo>
                  <a:pt x="88" y="14"/>
                </a:lnTo>
                <a:lnTo>
                  <a:pt x="88" y="14"/>
                </a:lnTo>
                <a:lnTo>
                  <a:pt x="88" y="12"/>
                </a:lnTo>
                <a:lnTo>
                  <a:pt x="86" y="12"/>
                </a:lnTo>
                <a:lnTo>
                  <a:pt x="86" y="12"/>
                </a:lnTo>
                <a:lnTo>
                  <a:pt x="88" y="12"/>
                </a:lnTo>
                <a:lnTo>
                  <a:pt x="88" y="12"/>
                </a:lnTo>
                <a:lnTo>
                  <a:pt x="88" y="12"/>
                </a:lnTo>
                <a:lnTo>
                  <a:pt x="88" y="12"/>
                </a:lnTo>
                <a:lnTo>
                  <a:pt x="88" y="12"/>
                </a:lnTo>
                <a:lnTo>
                  <a:pt x="88" y="10"/>
                </a:lnTo>
                <a:lnTo>
                  <a:pt x="88" y="10"/>
                </a:lnTo>
                <a:lnTo>
                  <a:pt x="88" y="10"/>
                </a:lnTo>
                <a:lnTo>
                  <a:pt x="88" y="10"/>
                </a:lnTo>
                <a:lnTo>
                  <a:pt x="88" y="10"/>
                </a:lnTo>
                <a:lnTo>
                  <a:pt x="88" y="10"/>
                </a:lnTo>
                <a:lnTo>
                  <a:pt x="86" y="8"/>
                </a:lnTo>
                <a:lnTo>
                  <a:pt x="88" y="8"/>
                </a:lnTo>
                <a:lnTo>
                  <a:pt x="88" y="8"/>
                </a:lnTo>
                <a:lnTo>
                  <a:pt x="88" y="8"/>
                </a:lnTo>
                <a:lnTo>
                  <a:pt x="90" y="8"/>
                </a:lnTo>
                <a:lnTo>
                  <a:pt x="90" y="8"/>
                </a:lnTo>
                <a:lnTo>
                  <a:pt x="90" y="8"/>
                </a:lnTo>
                <a:lnTo>
                  <a:pt x="90" y="8"/>
                </a:lnTo>
                <a:lnTo>
                  <a:pt x="90" y="10"/>
                </a:lnTo>
                <a:lnTo>
                  <a:pt x="90" y="10"/>
                </a:lnTo>
                <a:lnTo>
                  <a:pt x="90" y="10"/>
                </a:lnTo>
                <a:lnTo>
                  <a:pt x="92" y="10"/>
                </a:lnTo>
                <a:lnTo>
                  <a:pt x="92" y="10"/>
                </a:lnTo>
                <a:lnTo>
                  <a:pt x="92" y="8"/>
                </a:lnTo>
                <a:lnTo>
                  <a:pt x="90" y="8"/>
                </a:lnTo>
                <a:lnTo>
                  <a:pt x="90" y="8"/>
                </a:lnTo>
                <a:lnTo>
                  <a:pt x="90" y="8"/>
                </a:lnTo>
                <a:lnTo>
                  <a:pt x="90" y="8"/>
                </a:lnTo>
                <a:lnTo>
                  <a:pt x="90" y="8"/>
                </a:lnTo>
                <a:lnTo>
                  <a:pt x="88" y="8"/>
                </a:lnTo>
                <a:lnTo>
                  <a:pt x="88" y="8"/>
                </a:lnTo>
                <a:lnTo>
                  <a:pt x="88" y="8"/>
                </a:lnTo>
                <a:lnTo>
                  <a:pt x="88" y="8"/>
                </a:lnTo>
                <a:lnTo>
                  <a:pt x="88" y="8"/>
                </a:lnTo>
                <a:lnTo>
                  <a:pt x="88" y="8"/>
                </a:lnTo>
                <a:lnTo>
                  <a:pt x="88" y="6"/>
                </a:lnTo>
                <a:lnTo>
                  <a:pt x="88" y="6"/>
                </a:lnTo>
                <a:lnTo>
                  <a:pt x="88" y="6"/>
                </a:lnTo>
                <a:lnTo>
                  <a:pt x="90" y="6"/>
                </a:lnTo>
                <a:lnTo>
                  <a:pt x="90" y="6"/>
                </a:lnTo>
                <a:lnTo>
                  <a:pt x="90" y="6"/>
                </a:lnTo>
                <a:lnTo>
                  <a:pt x="90" y="6"/>
                </a:lnTo>
                <a:lnTo>
                  <a:pt x="90" y="6"/>
                </a:lnTo>
                <a:lnTo>
                  <a:pt x="90" y="8"/>
                </a:lnTo>
                <a:lnTo>
                  <a:pt x="90"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6" name="Freeform 212"/>
          <p:cNvSpPr>
            <a:spLocks/>
          </p:cNvSpPr>
          <p:nvPr/>
        </p:nvSpPr>
        <p:spPr bwMode="auto">
          <a:xfrm>
            <a:off x="4806950" y="2290763"/>
            <a:ext cx="139700" cy="63500"/>
          </a:xfrm>
          <a:custGeom>
            <a:avLst/>
            <a:gdLst/>
            <a:ahLst/>
            <a:cxnLst>
              <a:cxn ang="0">
                <a:pos x="84" y="26"/>
              </a:cxn>
              <a:cxn ang="0">
                <a:pos x="80" y="30"/>
              </a:cxn>
              <a:cxn ang="0">
                <a:pos x="80" y="32"/>
              </a:cxn>
              <a:cxn ang="0">
                <a:pos x="74" y="36"/>
              </a:cxn>
              <a:cxn ang="0">
                <a:pos x="70" y="36"/>
              </a:cxn>
              <a:cxn ang="0">
                <a:pos x="66" y="38"/>
              </a:cxn>
              <a:cxn ang="0">
                <a:pos x="64" y="38"/>
              </a:cxn>
              <a:cxn ang="0">
                <a:pos x="60" y="36"/>
              </a:cxn>
              <a:cxn ang="0">
                <a:pos x="58" y="38"/>
              </a:cxn>
              <a:cxn ang="0">
                <a:pos x="52" y="36"/>
              </a:cxn>
              <a:cxn ang="0">
                <a:pos x="48" y="34"/>
              </a:cxn>
              <a:cxn ang="0">
                <a:pos x="44" y="34"/>
              </a:cxn>
              <a:cxn ang="0">
                <a:pos x="40" y="32"/>
              </a:cxn>
              <a:cxn ang="0">
                <a:pos x="38" y="36"/>
              </a:cxn>
              <a:cxn ang="0">
                <a:pos x="36" y="40"/>
              </a:cxn>
              <a:cxn ang="0">
                <a:pos x="34" y="40"/>
              </a:cxn>
              <a:cxn ang="0">
                <a:pos x="28" y="38"/>
              </a:cxn>
              <a:cxn ang="0">
                <a:pos x="24" y="36"/>
              </a:cxn>
              <a:cxn ang="0">
                <a:pos x="24" y="36"/>
              </a:cxn>
              <a:cxn ang="0">
                <a:pos x="22" y="34"/>
              </a:cxn>
              <a:cxn ang="0">
                <a:pos x="18" y="32"/>
              </a:cxn>
              <a:cxn ang="0">
                <a:pos x="10" y="28"/>
              </a:cxn>
              <a:cxn ang="0">
                <a:pos x="6" y="22"/>
              </a:cxn>
              <a:cxn ang="0">
                <a:pos x="6" y="18"/>
              </a:cxn>
              <a:cxn ang="0">
                <a:pos x="2" y="16"/>
              </a:cxn>
              <a:cxn ang="0">
                <a:pos x="2" y="12"/>
              </a:cxn>
              <a:cxn ang="0">
                <a:pos x="6" y="12"/>
              </a:cxn>
              <a:cxn ang="0">
                <a:pos x="10" y="10"/>
              </a:cxn>
              <a:cxn ang="0">
                <a:pos x="12" y="10"/>
              </a:cxn>
              <a:cxn ang="0">
                <a:pos x="14" y="10"/>
              </a:cxn>
              <a:cxn ang="0">
                <a:pos x="18" y="8"/>
              </a:cxn>
              <a:cxn ang="0">
                <a:pos x="18" y="6"/>
              </a:cxn>
              <a:cxn ang="0">
                <a:pos x="22" y="4"/>
              </a:cxn>
              <a:cxn ang="0">
                <a:pos x="28" y="2"/>
              </a:cxn>
              <a:cxn ang="0">
                <a:pos x="30" y="0"/>
              </a:cxn>
              <a:cxn ang="0">
                <a:pos x="32" y="4"/>
              </a:cxn>
              <a:cxn ang="0">
                <a:pos x="34" y="4"/>
              </a:cxn>
              <a:cxn ang="0">
                <a:pos x="38" y="2"/>
              </a:cxn>
              <a:cxn ang="0">
                <a:pos x="40" y="2"/>
              </a:cxn>
              <a:cxn ang="0">
                <a:pos x="42" y="4"/>
              </a:cxn>
              <a:cxn ang="0">
                <a:pos x="50" y="8"/>
              </a:cxn>
              <a:cxn ang="0">
                <a:pos x="54" y="6"/>
              </a:cxn>
              <a:cxn ang="0">
                <a:pos x="54" y="10"/>
              </a:cxn>
              <a:cxn ang="0">
                <a:pos x="54" y="12"/>
              </a:cxn>
              <a:cxn ang="0">
                <a:pos x="58" y="14"/>
              </a:cxn>
              <a:cxn ang="0">
                <a:pos x="60" y="16"/>
              </a:cxn>
              <a:cxn ang="0">
                <a:pos x="62" y="14"/>
              </a:cxn>
              <a:cxn ang="0">
                <a:pos x="62" y="10"/>
              </a:cxn>
              <a:cxn ang="0">
                <a:pos x="64" y="10"/>
              </a:cxn>
              <a:cxn ang="0">
                <a:pos x="68" y="12"/>
              </a:cxn>
              <a:cxn ang="0">
                <a:pos x="72" y="12"/>
              </a:cxn>
              <a:cxn ang="0">
                <a:pos x="72" y="14"/>
              </a:cxn>
              <a:cxn ang="0">
                <a:pos x="76" y="18"/>
              </a:cxn>
              <a:cxn ang="0">
                <a:pos x="80" y="18"/>
              </a:cxn>
              <a:cxn ang="0">
                <a:pos x="86" y="22"/>
              </a:cxn>
              <a:cxn ang="0">
                <a:pos x="88" y="24"/>
              </a:cxn>
            </a:cxnLst>
            <a:rect l="0" t="0" r="r" b="b"/>
            <a:pathLst>
              <a:path w="88" h="40">
                <a:moveTo>
                  <a:pt x="88" y="24"/>
                </a:moveTo>
                <a:lnTo>
                  <a:pt x="88" y="24"/>
                </a:lnTo>
                <a:lnTo>
                  <a:pt x="86" y="26"/>
                </a:lnTo>
                <a:lnTo>
                  <a:pt x="84" y="26"/>
                </a:lnTo>
                <a:lnTo>
                  <a:pt x="84" y="26"/>
                </a:lnTo>
                <a:lnTo>
                  <a:pt x="82" y="28"/>
                </a:lnTo>
                <a:lnTo>
                  <a:pt x="82" y="28"/>
                </a:lnTo>
                <a:lnTo>
                  <a:pt x="80" y="28"/>
                </a:lnTo>
                <a:lnTo>
                  <a:pt x="80" y="28"/>
                </a:lnTo>
                <a:lnTo>
                  <a:pt x="80" y="30"/>
                </a:lnTo>
                <a:lnTo>
                  <a:pt x="80" y="30"/>
                </a:lnTo>
                <a:lnTo>
                  <a:pt x="80" y="30"/>
                </a:lnTo>
                <a:lnTo>
                  <a:pt x="80" y="30"/>
                </a:lnTo>
                <a:lnTo>
                  <a:pt x="80" y="32"/>
                </a:lnTo>
                <a:lnTo>
                  <a:pt x="80" y="32"/>
                </a:lnTo>
                <a:lnTo>
                  <a:pt x="78" y="32"/>
                </a:lnTo>
                <a:lnTo>
                  <a:pt x="76" y="34"/>
                </a:lnTo>
                <a:lnTo>
                  <a:pt x="76" y="34"/>
                </a:lnTo>
                <a:lnTo>
                  <a:pt x="74" y="36"/>
                </a:lnTo>
                <a:lnTo>
                  <a:pt x="74" y="36"/>
                </a:lnTo>
                <a:lnTo>
                  <a:pt x="74" y="36"/>
                </a:lnTo>
                <a:lnTo>
                  <a:pt x="74" y="36"/>
                </a:lnTo>
                <a:lnTo>
                  <a:pt x="72" y="36"/>
                </a:lnTo>
                <a:lnTo>
                  <a:pt x="70" y="36"/>
                </a:lnTo>
                <a:lnTo>
                  <a:pt x="70" y="36"/>
                </a:lnTo>
                <a:lnTo>
                  <a:pt x="70" y="36"/>
                </a:lnTo>
                <a:lnTo>
                  <a:pt x="68" y="36"/>
                </a:lnTo>
                <a:lnTo>
                  <a:pt x="68" y="36"/>
                </a:lnTo>
                <a:lnTo>
                  <a:pt x="66" y="36"/>
                </a:lnTo>
                <a:lnTo>
                  <a:pt x="66" y="38"/>
                </a:lnTo>
                <a:lnTo>
                  <a:pt x="66" y="38"/>
                </a:lnTo>
                <a:lnTo>
                  <a:pt x="66" y="38"/>
                </a:lnTo>
                <a:lnTo>
                  <a:pt x="64" y="40"/>
                </a:lnTo>
                <a:lnTo>
                  <a:pt x="64" y="38"/>
                </a:lnTo>
                <a:lnTo>
                  <a:pt x="64" y="38"/>
                </a:lnTo>
                <a:lnTo>
                  <a:pt x="64" y="38"/>
                </a:lnTo>
                <a:lnTo>
                  <a:pt x="64" y="38"/>
                </a:lnTo>
                <a:lnTo>
                  <a:pt x="62" y="38"/>
                </a:lnTo>
                <a:lnTo>
                  <a:pt x="62" y="38"/>
                </a:lnTo>
                <a:lnTo>
                  <a:pt x="60" y="36"/>
                </a:lnTo>
                <a:lnTo>
                  <a:pt x="60" y="36"/>
                </a:lnTo>
                <a:lnTo>
                  <a:pt x="58" y="36"/>
                </a:lnTo>
                <a:lnTo>
                  <a:pt x="58" y="36"/>
                </a:lnTo>
                <a:lnTo>
                  <a:pt x="58" y="38"/>
                </a:lnTo>
                <a:lnTo>
                  <a:pt x="58" y="38"/>
                </a:lnTo>
                <a:lnTo>
                  <a:pt x="56" y="38"/>
                </a:lnTo>
                <a:lnTo>
                  <a:pt x="54" y="38"/>
                </a:lnTo>
                <a:lnTo>
                  <a:pt x="54" y="38"/>
                </a:lnTo>
                <a:lnTo>
                  <a:pt x="54" y="38"/>
                </a:lnTo>
                <a:lnTo>
                  <a:pt x="52" y="36"/>
                </a:lnTo>
                <a:lnTo>
                  <a:pt x="52" y="36"/>
                </a:lnTo>
                <a:lnTo>
                  <a:pt x="50" y="36"/>
                </a:lnTo>
                <a:lnTo>
                  <a:pt x="50" y="36"/>
                </a:lnTo>
                <a:lnTo>
                  <a:pt x="48" y="36"/>
                </a:lnTo>
                <a:lnTo>
                  <a:pt x="48" y="34"/>
                </a:lnTo>
                <a:lnTo>
                  <a:pt x="46" y="34"/>
                </a:lnTo>
                <a:lnTo>
                  <a:pt x="46" y="34"/>
                </a:lnTo>
                <a:lnTo>
                  <a:pt x="46" y="34"/>
                </a:lnTo>
                <a:lnTo>
                  <a:pt x="46" y="34"/>
                </a:lnTo>
                <a:lnTo>
                  <a:pt x="44" y="34"/>
                </a:lnTo>
                <a:lnTo>
                  <a:pt x="44" y="34"/>
                </a:lnTo>
                <a:lnTo>
                  <a:pt x="44" y="34"/>
                </a:lnTo>
                <a:lnTo>
                  <a:pt x="42" y="34"/>
                </a:lnTo>
                <a:lnTo>
                  <a:pt x="40" y="34"/>
                </a:lnTo>
                <a:lnTo>
                  <a:pt x="40" y="32"/>
                </a:lnTo>
                <a:lnTo>
                  <a:pt x="40" y="34"/>
                </a:lnTo>
                <a:lnTo>
                  <a:pt x="40" y="34"/>
                </a:lnTo>
                <a:lnTo>
                  <a:pt x="40" y="34"/>
                </a:lnTo>
                <a:lnTo>
                  <a:pt x="40" y="36"/>
                </a:lnTo>
                <a:lnTo>
                  <a:pt x="38" y="36"/>
                </a:lnTo>
                <a:lnTo>
                  <a:pt x="38" y="36"/>
                </a:lnTo>
                <a:lnTo>
                  <a:pt x="38" y="36"/>
                </a:lnTo>
                <a:lnTo>
                  <a:pt x="36" y="38"/>
                </a:lnTo>
                <a:lnTo>
                  <a:pt x="36" y="38"/>
                </a:lnTo>
                <a:lnTo>
                  <a:pt x="36" y="40"/>
                </a:lnTo>
                <a:lnTo>
                  <a:pt x="36" y="40"/>
                </a:lnTo>
                <a:lnTo>
                  <a:pt x="36" y="40"/>
                </a:lnTo>
                <a:lnTo>
                  <a:pt x="36" y="40"/>
                </a:lnTo>
                <a:lnTo>
                  <a:pt x="34" y="40"/>
                </a:lnTo>
                <a:lnTo>
                  <a:pt x="34" y="40"/>
                </a:lnTo>
                <a:lnTo>
                  <a:pt x="32" y="40"/>
                </a:lnTo>
                <a:lnTo>
                  <a:pt x="32" y="40"/>
                </a:lnTo>
                <a:lnTo>
                  <a:pt x="30" y="40"/>
                </a:lnTo>
                <a:lnTo>
                  <a:pt x="30" y="40"/>
                </a:lnTo>
                <a:lnTo>
                  <a:pt x="28" y="38"/>
                </a:lnTo>
                <a:lnTo>
                  <a:pt x="26" y="38"/>
                </a:lnTo>
                <a:lnTo>
                  <a:pt x="26" y="38"/>
                </a:lnTo>
                <a:lnTo>
                  <a:pt x="24" y="36"/>
                </a:lnTo>
                <a:lnTo>
                  <a:pt x="24" y="36"/>
                </a:lnTo>
                <a:lnTo>
                  <a:pt x="24" y="36"/>
                </a:lnTo>
                <a:lnTo>
                  <a:pt x="24" y="36"/>
                </a:lnTo>
                <a:lnTo>
                  <a:pt x="24" y="36"/>
                </a:lnTo>
                <a:lnTo>
                  <a:pt x="24" y="36"/>
                </a:lnTo>
                <a:lnTo>
                  <a:pt x="24" y="36"/>
                </a:lnTo>
                <a:lnTo>
                  <a:pt x="24" y="36"/>
                </a:lnTo>
                <a:lnTo>
                  <a:pt x="22" y="36"/>
                </a:lnTo>
                <a:lnTo>
                  <a:pt x="22" y="36"/>
                </a:lnTo>
                <a:lnTo>
                  <a:pt x="22" y="34"/>
                </a:lnTo>
                <a:lnTo>
                  <a:pt x="22" y="34"/>
                </a:lnTo>
                <a:lnTo>
                  <a:pt x="22" y="34"/>
                </a:lnTo>
                <a:lnTo>
                  <a:pt x="20" y="34"/>
                </a:lnTo>
                <a:lnTo>
                  <a:pt x="20" y="34"/>
                </a:lnTo>
                <a:lnTo>
                  <a:pt x="18" y="34"/>
                </a:lnTo>
                <a:lnTo>
                  <a:pt x="18" y="32"/>
                </a:lnTo>
                <a:lnTo>
                  <a:pt x="18" y="32"/>
                </a:lnTo>
                <a:lnTo>
                  <a:pt x="16" y="30"/>
                </a:lnTo>
                <a:lnTo>
                  <a:pt x="14" y="28"/>
                </a:lnTo>
                <a:lnTo>
                  <a:pt x="12" y="28"/>
                </a:lnTo>
                <a:lnTo>
                  <a:pt x="12" y="28"/>
                </a:lnTo>
                <a:lnTo>
                  <a:pt x="10" y="28"/>
                </a:lnTo>
                <a:lnTo>
                  <a:pt x="10" y="26"/>
                </a:lnTo>
                <a:lnTo>
                  <a:pt x="8" y="24"/>
                </a:lnTo>
                <a:lnTo>
                  <a:pt x="8" y="24"/>
                </a:lnTo>
                <a:lnTo>
                  <a:pt x="8" y="24"/>
                </a:lnTo>
                <a:lnTo>
                  <a:pt x="6" y="22"/>
                </a:lnTo>
                <a:lnTo>
                  <a:pt x="6" y="22"/>
                </a:lnTo>
                <a:lnTo>
                  <a:pt x="6" y="22"/>
                </a:lnTo>
                <a:lnTo>
                  <a:pt x="6" y="20"/>
                </a:lnTo>
                <a:lnTo>
                  <a:pt x="6" y="18"/>
                </a:lnTo>
                <a:lnTo>
                  <a:pt x="6" y="18"/>
                </a:lnTo>
                <a:lnTo>
                  <a:pt x="6" y="18"/>
                </a:lnTo>
                <a:lnTo>
                  <a:pt x="6" y="18"/>
                </a:lnTo>
                <a:lnTo>
                  <a:pt x="4" y="16"/>
                </a:lnTo>
                <a:lnTo>
                  <a:pt x="4" y="16"/>
                </a:lnTo>
                <a:lnTo>
                  <a:pt x="2" y="16"/>
                </a:lnTo>
                <a:lnTo>
                  <a:pt x="2" y="14"/>
                </a:lnTo>
                <a:lnTo>
                  <a:pt x="2" y="14"/>
                </a:lnTo>
                <a:lnTo>
                  <a:pt x="2" y="12"/>
                </a:lnTo>
                <a:lnTo>
                  <a:pt x="0" y="12"/>
                </a:lnTo>
                <a:lnTo>
                  <a:pt x="2" y="12"/>
                </a:lnTo>
                <a:lnTo>
                  <a:pt x="4" y="14"/>
                </a:lnTo>
                <a:lnTo>
                  <a:pt x="4" y="14"/>
                </a:lnTo>
                <a:lnTo>
                  <a:pt x="4" y="14"/>
                </a:lnTo>
                <a:lnTo>
                  <a:pt x="4" y="12"/>
                </a:lnTo>
                <a:lnTo>
                  <a:pt x="6" y="12"/>
                </a:lnTo>
                <a:lnTo>
                  <a:pt x="6" y="10"/>
                </a:lnTo>
                <a:lnTo>
                  <a:pt x="8" y="10"/>
                </a:lnTo>
                <a:lnTo>
                  <a:pt x="8" y="10"/>
                </a:lnTo>
                <a:lnTo>
                  <a:pt x="8" y="10"/>
                </a:lnTo>
                <a:lnTo>
                  <a:pt x="10" y="10"/>
                </a:lnTo>
                <a:lnTo>
                  <a:pt x="10" y="10"/>
                </a:lnTo>
                <a:lnTo>
                  <a:pt x="10" y="10"/>
                </a:lnTo>
                <a:lnTo>
                  <a:pt x="10" y="10"/>
                </a:lnTo>
                <a:lnTo>
                  <a:pt x="12" y="10"/>
                </a:lnTo>
                <a:lnTo>
                  <a:pt x="12" y="10"/>
                </a:lnTo>
                <a:lnTo>
                  <a:pt x="12" y="10"/>
                </a:lnTo>
                <a:lnTo>
                  <a:pt x="12" y="10"/>
                </a:lnTo>
                <a:lnTo>
                  <a:pt x="12" y="10"/>
                </a:lnTo>
                <a:lnTo>
                  <a:pt x="14" y="10"/>
                </a:lnTo>
                <a:lnTo>
                  <a:pt x="14" y="10"/>
                </a:lnTo>
                <a:lnTo>
                  <a:pt x="14" y="8"/>
                </a:lnTo>
                <a:lnTo>
                  <a:pt x="14" y="8"/>
                </a:lnTo>
                <a:lnTo>
                  <a:pt x="16" y="8"/>
                </a:lnTo>
                <a:lnTo>
                  <a:pt x="16" y="8"/>
                </a:lnTo>
                <a:lnTo>
                  <a:pt x="18" y="8"/>
                </a:lnTo>
                <a:lnTo>
                  <a:pt x="18" y="8"/>
                </a:lnTo>
                <a:lnTo>
                  <a:pt x="18" y="8"/>
                </a:lnTo>
                <a:lnTo>
                  <a:pt x="18" y="6"/>
                </a:lnTo>
                <a:lnTo>
                  <a:pt x="18" y="6"/>
                </a:lnTo>
                <a:lnTo>
                  <a:pt x="18" y="6"/>
                </a:lnTo>
                <a:lnTo>
                  <a:pt x="20" y="6"/>
                </a:lnTo>
                <a:lnTo>
                  <a:pt x="20" y="6"/>
                </a:lnTo>
                <a:lnTo>
                  <a:pt x="20" y="6"/>
                </a:lnTo>
                <a:lnTo>
                  <a:pt x="22" y="6"/>
                </a:lnTo>
                <a:lnTo>
                  <a:pt x="22" y="4"/>
                </a:lnTo>
                <a:lnTo>
                  <a:pt x="24" y="4"/>
                </a:lnTo>
                <a:lnTo>
                  <a:pt x="24" y="4"/>
                </a:lnTo>
                <a:lnTo>
                  <a:pt x="26" y="4"/>
                </a:lnTo>
                <a:lnTo>
                  <a:pt x="28" y="2"/>
                </a:lnTo>
                <a:lnTo>
                  <a:pt x="28" y="2"/>
                </a:lnTo>
                <a:lnTo>
                  <a:pt x="28" y="2"/>
                </a:lnTo>
                <a:lnTo>
                  <a:pt x="28" y="2"/>
                </a:lnTo>
                <a:lnTo>
                  <a:pt x="28" y="0"/>
                </a:lnTo>
                <a:lnTo>
                  <a:pt x="28" y="0"/>
                </a:lnTo>
                <a:lnTo>
                  <a:pt x="30" y="0"/>
                </a:lnTo>
                <a:lnTo>
                  <a:pt x="32" y="2"/>
                </a:lnTo>
                <a:lnTo>
                  <a:pt x="32" y="2"/>
                </a:lnTo>
                <a:lnTo>
                  <a:pt x="32" y="2"/>
                </a:lnTo>
                <a:lnTo>
                  <a:pt x="32" y="2"/>
                </a:lnTo>
                <a:lnTo>
                  <a:pt x="32" y="4"/>
                </a:lnTo>
                <a:lnTo>
                  <a:pt x="32" y="4"/>
                </a:lnTo>
                <a:lnTo>
                  <a:pt x="34" y="4"/>
                </a:lnTo>
                <a:lnTo>
                  <a:pt x="34" y="4"/>
                </a:lnTo>
                <a:lnTo>
                  <a:pt x="34" y="4"/>
                </a:lnTo>
                <a:lnTo>
                  <a:pt x="34" y="4"/>
                </a:lnTo>
                <a:lnTo>
                  <a:pt x="34" y="4"/>
                </a:lnTo>
                <a:lnTo>
                  <a:pt x="34" y="4"/>
                </a:lnTo>
                <a:lnTo>
                  <a:pt x="36" y="4"/>
                </a:lnTo>
                <a:lnTo>
                  <a:pt x="36" y="4"/>
                </a:lnTo>
                <a:lnTo>
                  <a:pt x="38" y="2"/>
                </a:lnTo>
                <a:lnTo>
                  <a:pt x="36" y="2"/>
                </a:lnTo>
                <a:lnTo>
                  <a:pt x="38" y="0"/>
                </a:lnTo>
                <a:lnTo>
                  <a:pt x="40" y="2"/>
                </a:lnTo>
                <a:lnTo>
                  <a:pt x="40" y="2"/>
                </a:lnTo>
                <a:lnTo>
                  <a:pt x="40" y="2"/>
                </a:lnTo>
                <a:lnTo>
                  <a:pt x="40" y="2"/>
                </a:lnTo>
                <a:lnTo>
                  <a:pt x="40" y="2"/>
                </a:lnTo>
                <a:lnTo>
                  <a:pt x="40" y="4"/>
                </a:lnTo>
                <a:lnTo>
                  <a:pt x="42" y="4"/>
                </a:lnTo>
                <a:lnTo>
                  <a:pt x="42" y="4"/>
                </a:lnTo>
                <a:lnTo>
                  <a:pt x="44" y="4"/>
                </a:lnTo>
                <a:lnTo>
                  <a:pt x="44" y="4"/>
                </a:lnTo>
                <a:lnTo>
                  <a:pt x="48" y="6"/>
                </a:lnTo>
                <a:lnTo>
                  <a:pt x="50" y="6"/>
                </a:lnTo>
                <a:lnTo>
                  <a:pt x="50" y="8"/>
                </a:lnTo>
                <a:lnTo>
                  <a:pt x="50" y="6"/>
                </a:lnTo>
                <a:lnTo>
                  <a:pt x="52" y="6"/>
                </a:lnTo>
                <a:lnTo>
                  <a:pt x="52" y="6"/>
                </a:lnTo>
                <a:lnTo>
                  <a:pt x="52" y="6"/>
                </a:lnTo>
                <a:lnTo>
                  <a:pt x="54" y="6"/>
                </a:lnTo>
                <a:lnTo>
                  <a:pt x="54" y="6"/>
                </a:lnTo>
                <a:lnTo>
                  <a:pt x="56" y="8"/>
                </a:lnTo>
                <a:lnTo>
                  <a:pt x="56" y="8"/>
                </a:lnTo>
                <a:lnTo>
                  <a:pt x="56" y="8"/>
                </a:lnTo>
                <a:lnTo>
                  <a:pt x="54" y="10"/>
                </a:lnTo>
                <a:lnTo>
                  <a:pt x="54" y="10"/>
                </a:lnTo>
                <a:lnTo>
                  <a:pt x="52" y="10"/>
                </a:lnTo>
                <a:lnTo>
                  <a:pt x="54" y="10"/>
                </a:lnTo>
                <a:lnTo>
                  <a:pt x="54" y="10"/>
                </a:lnTo>
                <a:lnTo>
                  <a:pt x="54" y="12"/>
                </a:lnTo>
                <a:lnTo>
                  <a:pt x="56" y="12"/>
                </a:lnTo>
                <a:lnTo>
                  <a:pt x="56" y="12"/>
                </a:lnTo>
                <a:lnTo>
                  <a:pt x="56" y="12"/>
                </a:lnTo>
                <a:lnTo>
                  <a:pt x="58" y="14"/>
                </a:lnTo>
                <a:lnTo>
                  <a:pt x="58" y="14"/>
                </a:lnTo>
                <a:lnTo>
                  <a:pt x="58" y="14"/>
                </a:lnTo>
                <a:lnTo>
                  <a:pt x="58" y="14"/>
                </a:lnTo>
                <a:lnTo>
                  <a:pt x="58" y="16"/>
                </a:lnTo>
                <a:lnTo>
                  <a:pt x="58" y="16"/>
                </a:lnTo>
                <a:lnTo>
                  <a:pt x="60" y="16"/>
                </a:lnTo>
                <a:lnTo>
                  <a:pt x="60" y="14"/>
                </a:lnTo>
                <a:lnTo>
                  <a:pt x="60" y="14"/>
                </a:lnTo>
                <a:lnTo>
                  <a:pt x="60" y="14"/>
                </a:lnTo>
                <a:lnTo>
                  <a:pt x="62" y="14"/>
                </a:lnTo>
                <a:lnTo>
                  <a:pt x="62" y="14"/>
                </a:lnTo>
                <a:lnTo>
                  <a:pt x="62" y="14"/>
                </a:lnTo>
                <a:lnTo>
                  <a:pt x="64" y="14"/>
                </a:lnTo>
                <a:lnTo>
                  <a:pt x="62" y="12"/>
                </a:lnTo>
                <a:lnTo>
                  <a:pt x="62" y="12"/>
                </a:lnTo>
                <a:lnTo>
                  <a:pt x="62" y="10"/>
                </a:lnTo>
                <a:lnTo>
                  <a:pt x="62" y="10"/>
                </a:lnTo>
                <a:lnTo>
                  <a:pt x="62" y="10"/>
                </a:lnTo>
                <a:lnTo>
                  <a:pt x="62" y="10"/>
                </a:lnTo>
                <a:lnTo>
                  <a:pt x="64" y="10"/>
                </a:lnTo>
                <a:lnTo>
                  <a:pt x="64" y="10"/>
                </a:lnTo>
                <a:lnTo>
                  <a:pt x="66" y="12"/>
                </a:lnTo>
                <a:lnTo>
                  <a:pt x="66" y="12"/>
                </a:lnTo>
                <a:lnTo>
                  <a:pt x="66" y="12"/>
                </a:lnTo>
                <a:lnTo>
                  <a:pt x="68" y="12"/>
                </a:lnTo>
                <a:lnTo>
                  <a:pt x="68" y="12"/>
                </a:lnTo>
                <a:lnTo>
                  <a:pt x="72" y="12"/>
                </a:lnTo>
                <a:lnTo>
                  <a:pt x="72" y="12"/>
                </a:lnTo>
                <a:lnTo>
                  <a:pt x="72" y="12"/>
                </a:lnTo>
                <a:lnTo>
                  <a:pt x="72" y="12"/>
                </a:lnTo>
                <a:lnTo>
                  <a:pt x="72" y="12"/>
                </a:lnTo>
                <a:lnTo>
                  <a:pt x="72" y="12"/>
                </a:lnTo>
                <a:lnTo>
                  <a:pt x="72" y="14"/>
                </a:lnTo>
                <a:lnTo>
                  <a:pt x="72" y="14"/>
                </a:lnTo>
                <a:lnTo>
                  <a:pt x="72" y="14"/>
                </a:lnTo>
                <a:lnTo>
                  <a:pt x="72" y="14"/>
                </a:lnTo>
                <a:lnTo>
                  <a:pt x="72" y="14"/>
                </a:lnTo>
                <a:lnTo>
                  <a:pt x="72" y="16"/>
                </a:lnTo>
                <a:lnTo>
                  <a:pt x="74" y="18"/>
                </a:lnTo>
                <a:lnTo>
                  <a:pt x="74" y="18"/>
                </a:lnTo>
                <a:lnTo>
                  <a:pt x="76" y="18"/>
                </a:lnTo>
                <a:lnTo>
                  <a:pt x="76" y="16"/>
                </a:lnTo>
                <a:lnTo>
                  <a:pt x="76" y="16"/>
                </a:lnTo>
                <a:lnTo>
                  <a:pt x="78" y="16"/>
                </a:lnTo>
                <a:lnTo>
                  <a:pt x="80" y="18"/>
                </a:lnTo>
                <a:lnTo>
                  <a:pt x="80" y="18"/>
                </a:lnTo>
                <a:lnTo>
                  <a:pt x="84" y="18"/>
                </a:lnTo>
                <a:lnTo>
                  <a:pt x="84" y="18"/>
                </a:lnTo>
                <a:lnTo>
                  <a:pt x="84" y="20"/>
                </a:lnTo>
                <a:lnTo>
                  <a:pt x="84" y="22"/>
                </a:lnTo>
                <a:lnTo>
                  <a:pt x="86" y="22"/>
                </a:lnTo>
                <a:lnTo>
                  <a:pt x="88" y="22"/>
                </a:lnTo>
                <a:lnTo>
                  <a:pt x="88" y="24"/>
                </a:lnTo>
                <a:lnTo>
                  <a:pt x="88" y="24"/>
                </a:lnTo>
                <a:lnTo>
                  <a:pt x="88" y="24"/>
                </a:lnTo>
                <a:lnTo>
                  <a:pt x="88"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7" name="Freeform 213"/>
          <p:cNvSpPr>
            <a:spLocks/>
          </p:cNvSpPr>
          <p:nvPr/>
        </p:nvSpPr>
        <p:spPr bwMode="auto">
          <a:xfrm>
            <a:off x="5273675" y="2690813"/>
            <a:ext cx="47625" cy="28575"/>
          </a:xfrm>
          <a:custGeom>
            <a:avLst/>
            <a:gdLst/>
            <a:ahLst/>
            <a:cxnLst>
              <a:cxn ang="0">
                <a:pos x="12" y="16"/>
              </a:cxn>
              <a:cxn ang="0">
                <a:pos x="12" y="16"/>
              </a:cxn>
              <a:cxn ang="0">
                <a:pos x="8" y="16"/>
              </a:cxn>
              <a:cxn ang="0">
                <a:pos x="6" y="18"/>
              </a:cxn>
              <a:cxn ang="0">
                <a:pos x="6" y="18"/>
              </a:cxn>
              <a:cxn ang="0">
                <a:pos x="4" y="16"/>
              </a:cxn>
              <a:cxn ang="0">
                <a:pos x="0" y="14"/>
              </a:cxn>
              <a:cxn ang="0">
                <a:pos x="0" y="10"/>
              </a:cxn>
              <a:cxn ang="0">
                <a:pos x="0" y="10"/>
              </a:cxn>
              <a:cxn ang="0">
                <a:pos x="0" y="10"/>
              </a:cxn>
              <a:cxn ang="0">
                <a:pos x="2" y="10"/>
              </a:cxn>
              <a:cxn ang="0">
                <a:pos x="2" y="10"/>
              </a:cxn>
              <a:cxn ang="0">
                <a:pos x="2" y="10"/>
              </a:cxn>
              <a:cxn ang="0">
                <a:pos x="4" y="8"/>
              </a:cxn>
              <a:cxn ang="0">
                <a:pos x="4" y="8"/>
              </a:cxn>
              <a:cxn ang="0">
                <a:pos x="6" y="8"/>
              </a:cxn>
              <a:cxn ang="0">
                <a:pos x="8" y="8"/>
              </a:cxn>
              <a:cxn ang="0">
                <a:pos x="8" y="8"/>
              </a:cxn>
              <a:cxn ang="0">
                <a:pos x="8" y="6"/>
              </a:cxn>
              <a:cxn ang="0">
                <a:pos x="12" y="6"/>
              </a:cxn>
              <a:cxn ang="0">
                <a:pos x="14" y="6"/>
              </a:cxn>
              <a:cxn ang="0">
                <a:pos x="18" y="6"/>
              </a:cxn>
              <a:cxn ang="0">
                <a:pos x="20" y="4"/>
              </a:cxn>
              <a:cxn ang="0">
                <a:pos x="20" y="4"/>
              </a:cxn>
              <a:cxn ang="0">
                <a:pos x="26" y="2"/>
              </a:cxn>
              <a:cxn ang="0">
                <a:pos x="28" y="2"/>
              </a:cxn>
              <a:cxn ang="0">
                <a:pos x="28" y="0"/>
              </a:cxn>
              <a:cxn ang="0">
                <a:pos x="30" y="0"/>
              </a:cxn>
              <a:cxn ang="0">
                <a:pos x="26" y="4"/>
              </a:cxn>
              <a:cxn ang="0">
                <a:pos x="22" y="6"/>
              </a:cxn>
              <a:cxn ang="0">
                <a:pos x="22" y="6"/>
              </a:cxn>
              <a:cxn ang="0">
                <a:pos x="22" y="8"/>
              </a:cxn>
              <a:cxn ang="0">
                <a:pos x="24" y="10"/>
              </a:cxn>
              <a:cxn ang="0">
                <a:pos x="24" y="12"/>
              </a:cxn>
              <a:cxn ang="0">
                <a:pos x="24" y="12"/>
              </a:cxn>
              <a:cxn ang="0">
                <a:pos x="24" y="12"/>
              </a:cxn>
              <a:cxn ang="0">
                <a:pos x="22" y="12"/>
              </a:cxn>
              <a:cxn ang="0">
                <a:pos x="22" y="12"/>
              </a:cxn>
              <a:cxn ang="0">
                <a:pos x="22" y="12"/>
              </a:cxn>
              <a:cxn ang="0">
                <a:pos x="20" y="12"/>
              </a:cxn>
              <a:cxn ang="0">
                <a:pos x="20" y="12"/>
              </a:cxn>
              <a:cxn ang="0">
                <a:pos x="18" y="12"/>
              </a:cxn>
              <a:cxn ang="0">
                <a:pos x="18" y="14"/>
              </a:cxn>
              <a:cxn ang="0">
                <a:pos x="16" y="16"/>
              </a:cxn>
            </a:cxnLst>
            <a:rect l="0" t="0" r="r" b="b"/>
            <a:pathLst>
              <a:path w="30" h="18">
                <a:moveTo>
                  <a:pt x="14" y="16"/>
                </a:moveTo>
                <a:lnTo>
                  <a:pt x="14" y="16"/>
                </a:lnTo>
                <a:lnTo>
                  <a:pt x="12" y="16"/>
                </a:lnTo>
                <a:lnTo>
                  <a:pt x="12" y="16"/>
                </a:lnTo>
                <a:lnTo>
                  <a:pt x="12" y="16"/>
                </a:lnTo>
                <a:lnTo>
                  <a:pt x="12" y="16"/>
                </a:lnTo>
                <a:lnTo>
                  <a:pt x="12" y="16"/>
                </a:lnTo>
                <a:lnTo>
                  <a:pt x="10" y="18"/>
                </a:lnTo>
                <a:lnTo>
                  <a:pt x="8" y="16"/>
                </a:lnTo>
                <a:lnTo>
                  <a:pt x="8" y="16"/>
                </a:lnTo>
                <a:lnTo>
                  <a:pt x="8" y="18"/>
                </a:lnTo>
                <a:lnTo>
                  <a:pt x="6" y="18"/>
                </a:lnTo>
                <a:lnTo>
                  <a:pt x="6" y="18"/>
                </a:lnTo>
                <a:lnTo>
                  <a:pt x="6" y="18"/>
                </a:lnTo>
                <a:lnTo>
                  <a:pt x="6" y="18"/>
                </a:lnTo>
                <a:lnTo>
                  <a:pt x="6" y="18"/>
                </a:lnTo>
                <a:lnTo>
                  <a:pt x="6" y="18"/>
                </a:lnTo>
                <a:lnTo>
                  <a:pt x="4" y="16"/>
                </a:lnTo>
                <a:lnTo>
                  <a:pt x="2" y="16"/>
                </a:lnTo>
                <a:lnTo>
                  <a:pt x="2" y="16"/>
                </a:lnTo>
                <a:lnTo>
                  <a:pt x="0" y="14"/>
                </a:lnTo>
                <a:lnTo>
                  <a:pt x="0" y="12"/>
                </a:lnTo>
                <a:lnTo>
                  <a:pt x="0" y="10"/>
                </a:lnTo>
                <a:lnTo>
                  <a:pt x="0" y="10"/>
                </a:lnTo>
                <a:lnTo>
                  <a:pt x="0" y="10"/>
                </a:lnTo>
                <a:lnTo>
                  <a:pt x="0" y="10"/>
                </a:lnTo>
                <a:lnTo>
                  <a:pt x="0" y="10"/>
                </a:lnTo>
                <a:lnTo>
                  <a:pt x="0" y="10"/>
                </a:lnTo>
                <a:lnTo>
                  <a:pt x="0" y="10"/>
                </a:lnTo>
                <a:lnTo>
                  <a:pt x="0" y="10"/>
                </a:lnTo>
                <a:lnTo>
                  <a:pt x="0" y="10"/>
                </a:lnTo>
                <a:lnTo>
                  <a:pt x="0" y="10"/>
                </a:lnTo>
                <a:lnTo>
                  <a:pt x="2" y="10"/>
                </a:lnTo>
                <a:lnTo>
                  <a:pt x="2" y="10"/>
                </a:lnTo>
                <a:lnTo>
                  <a:pt x="2" y="10"/>
                </a:lnTo>
                <a:lnTo>
                  <a:pt x="2" y="10"/>
                </a:lnTo>
                <a:lnTo>
                  <a:pt x="2" y="10"/>
                </a:lnTo>
                <a:lnTo>
                  <a:pt x="2" y="10"/>
                </a:lnTo>
                <a:lnTo>
                  <a:pt x="2" y="10"/>
                </a:lnTo>
                <a:lnTo>
                  <a:pt x="2" y="10"/>
                </a:lnTo>
                <a:lnTo>
                  <a:pt x="2" y="8"/>
                </a:lnTo>
                <a:lnTo>
                  <a:pt x="4" y="8"/>
                </a:lnTo>
                <a:lnTo>
                  <a:pt x="4" y="8"/>
                </a:lnTo>
                <a:lnTo>
                  <a:pt x="4" y="8"/>
                </a:lnTo>
                <a:lnTo>
                  <a:pt x="4" y="8"/>
                </a:lnTo>
                <a:lnTo>
                  <a:pt x="6" y="8"/>
                </a:lnTo>
                <a:lnTo>
                  <a:pt x="6" y="8"/>
                </a:lnTo>
                <a:lnTo>
                  <a:pt x="6" y="8"/>
                </a:lnTo>
                <a:lnTo>
                  <a:pt x="8" y="8"/>
                </a:lnTo>
                <a:lnTo>
                  <a:pt x="8" y="8"/>
                </a:lnTo>
                <a:lnTo>
                  <a:pt x="8" y="8"/>
                </a:lnTo>
                <a:lnTo>
                  <a:pt x="8" y="8"/>
                </a:lnTo>
                <a:lnTo>
                  <a:pt x="8" y="8"/>
                </a:lnTo>
                <a:lnTo>
                  <a:pt x="8" y="8"/>
                </a:lnTo>
                <a:lnTo>
                  <a:pt x="8" y="8"/>
                </a:lnTo>
                <a:lnTo>
                  <a:pt x="8" y="8"/>
                </a:lnTo>
                <a:lnTo>
                  <a:pt x="8" y="6"/>
                </a:lnTo>
                <a:lnTo>
                  <a:pt x="8" y="6"/>
                </a:lnTo>
                <a:lnTo>
                  <a:pt x="10" y="6"/>
                </a:lnTo>
                <a:lnTo>
                  <a:pt x="12" y="6"/>
                </a:lnTo>
                <a:lnTo>
                  <a:pt x="14" y="6"/>
                </a:lnTo>
                <a:lnTo>
                  <a:pt x="14" y="6"/>
                </a:lnTo>
                <a:lnTo>
                  <a:pt x="14" y="6"/>
                </a:lnTo>
                <a:lnTo>
                  <a:pt x="16" y="6"/>
                </a:lnTo>
                <a:lnTo>
                  <a:pt x="16" y="6"/>
                </a:lnTo>
                <a:lnTo>
                  <a:pt x="18" y="6"/>
                </a:lnTo>
                <a:lnTo>
                  <a:pt x="18" y="6"/>
                </a:lnTo>
                <a:lnTo>
                  <a:pt x="18" y="4"/>
                </a:lnTo>
                <a:lnTo>
                  <a:pt x="20" y="4"/>
                </a:lnTo>
                <a:lnTo>
                  <a:pt x="20" y="4"/>
                </a:lnTo>
                <a:lnTo>
                  <a:pt x="20" y="4"/>
                </a:lnTo>
                <a:lnTo>
                  <a:pt x="20" y="4"/>
                </a:lnTo>
                <a:lnTo>
                  <a:pt x="22" y="4"/>
                </a:lnTo>
                <a:lnTo>
                  <a:pt x="22" y="4"/>
                </a:lnTo>
                <a:lnTo>
                  <a:pt x="26" y="2"/>
                </a:lnTo>
                <a:lnTo>
                  <a:pt x="26" y="2"/>
                </a:lnTo>
                <a:lnTo>
                  <a:pt x="28" y="2"/>
                </a:lnTo>
                <a:lnTo>
                  <a:pt x="28" y="2"/>
                </a:lnTo>
                <a:lnTo>
                  <a:pt x="28" y="2"/>
                </a:lnTo>
                <a:lnTo>
                  <a:pt x="28" y="2"/>
                </a:lnTo>
                <a:lnTo>
                  <a:pt x="28" y="0"/>
                </a:lnTo>
                <a:lnTo>
                  <a:pt x="30" y="0"/>
                </a:lnTo>
                <a:lnTo>
                  <a:pt x="30" y="0"/>
                </a:lnTo>
                <a:lnTo>
                  <a:pt x="30" y="0"/>
                </a:lnTo>
                <a:lnTo>
                  <a:pt x="28" y="2"/>
                </a:lnTo>
                <a:lnTo>
                  <a:pt x="26" y="4"/>
                </a:lnTo>
                <a:lnTo>
                  <a:pt x="26" y="4"/>
                </a:lnTo>
                <a:lnTo>
                  <a:pt x="26" y="4"/>
                </a:lnTo>
                <a:lnTo>
                  <a:pt x="24" y="4"/>
                </a:lnTo>
                <a:lnTo>
                  <a:pt x="22" y="6"/>
                </a:lnTo>
                <a:lnTo>
                  <a:pt x="22" y="6"/>
                </a:lnTo>
                <a:lnTo>
                  <a:pt x="22" y="6"/>
                </a:lnTo>
                <a:lnTo>
                  <a:pt x="22" y="6"/>
                </a:lnTo>
                <a:lnTo>
                  <a:pt x="22" y="8"/>
                </a:lnTo>
                <a:lnTo>
                  <a:pt x="22" y="8"/>
                </a:lnTo>
                <a:lnTo>
                  <a:pt x="22" y="8"/>
                </a:lnTo>
                <a:lnTo>
                  <a:pt x="22" y="8"/>
                </a:lnTo>
                <a:lnTo>
                  <a:pt x="22" y="8"/>
                </a:lnTo>
                <a:lnTo>
                  <a:pt x="24" y="10"/>
                </a:lnTo>
                <a:lnTo>
                  <a:pt x="24" y="10"/>
                </a:lnTo>
                <a:lnTo>
                  <a:pt x="24" y="10"/>
                </a:lnTo>
                <a:lnTo>
                  <a:pt x="24" y="12"/>
                </a:lnTo>
                <a:lnTo>
                  <a:pt x="24" y="12"/>
                </a:lnTo>
                <a:lnTo>
                  <a:pt x="24" y="12"/>
                </a:lnTo>
                <a:lnTo>
                  <a:pt x="24" y="12"/>
                </a:lnTo>
                <a:lnTo>
                  <a:pt x="24" y="12"/>
                </a:lnTo>
                <a:lnTo>
                  <a:pt x="24" y="12"/>
                </a:lnTo>
                <a:lnTo>
                  <a:pt x="24" y="12"/>
                </a:lnTo>
                <a:lnTo>
                  <a:pt x="24" y="12"/>
                </a:lnTo>
                <a:lnTo>
                  <a:pt x="22" y="12"/>
                </a:lnTo>
                <a:lnTo>
                  <a:pt x="22" y="12"/>
                </a:lnTo>
                <a:lnTo>
                  <a:pt x="22" y="12"/>
                </a:lnTo>
                <a:lnTo>
                  <a:pt x="22" y="12"/>
                </a:lnTo>
                <a:lnTo>
                  <a:pt x="22" y="12"/>
                </a:lnTo>
                <a:lnTo>
                  <a:pt x="22" y="12"/>
                </a:lnTo>
                <a:lnTo>
                  <a:pt x="22" y="12"/>
                </a:lnTo>
                <a:lnTo>
                  <a:pt x="22" y="12"/>
                </a:lnTo>
                <a:lnTo>
                  <a:pt x="22" y="12"/>
                </a:lnTo>
                <a:lnTo>
                  <a:pt x="22" y="12"/>
                </a:lnTo>
                <a:lnTo>
                  <a:pt x="20" y="12"/>
                </a:lnTo>
                <a:lnTo>
                  <a:pt x="20" y="12"/>
                </a:lnTo>
                <a:lnTo>
                  <a:pt x="20" y="12"/>
                </a:lnTo>
                <a:lnTo>
                  <a:pt x="20" y="12"/>
                </a:lnTo>
                <a:lnTo>
                  <a:pt x="20" y="12"/>
                </a:lnTo>
                <a:lnTo>
                  <a:pt x="18" y="12"/>
                </a:lnTo>
                <a:lnTo>
                  <a:pt x="18" y="12"/>
                </a:lnTo>
                <a:lnTo>
                  <a:pt x="18" y="12"/>
                </a:lnTo>
                <a:lnTo>
                  <a:pt x="18" y="14"/>
                </a:lnTo>
                <a:lnTo>
                  <a:pt x="18" y="14"/>
                </a:lnTo>
                <a:lnTo>
                  <a:pt x="18" y="14"/>
                </a:lnTo>
                <a:lnTo>
                  <a:pt x="18" y="14"/>
                </a:lnTo>
                <a:lnTo>
                  <a:pt x="16" y="16"/>
                </a:lnTo>
                <a:lnTo>
                  <a:pt x="14" y="16"/>
                </a:lnTo>
                <a:lnTo>
                  <a:pt x="14"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8" name="Freeform 214"/>
          <p:cNvSpPr>
            <a:spLocks/>
          </p:cNvSpPr>
          <p:nvPr/>
        </p:nvSpPr>
        <p:spPr bwMode="auto">
          <a:xfrm>
            <a:off x="2698750" y="3122613"/>
            <a:ext cx="6350" cy="1588"/>
          </a:xfrm>
          <a:custGeom>
            <a:avLst/>
            <a:gdLst/>
            <a:ahLst/>
            <a:cxnLst>
              <a:cxn ang="0">
                <a:pos x="0" y="0"/>
              </a:cxn>
              <a:cxn ang="0">
                <a:pos x="0" y="0"/>
              </a:cxn>
              <a:cxn ang="0">
                <a:pos x="0" y="0"/>
              </a:cxn>
              <a:cxn ang="0">
                <a:pos x="0" y="0"/>
              </a:cxn>
              <a:cxn ang="0">
                <a:pos x="0" y="0"/>
              </a:cxn>
              <a:cxn ang="0">
                <a:pos x="0" y="0"/>
              </a:cxn>
              <a:cxn ang="0">
                <a:pos x="2" y="0"/>
              </a:cxn>
              <a:cxn ang="0">
                <a:pos x="2" y="0"/>
              </a:cxn>
              <a:cxn ang="0">
                <a:pos x="2" y="0"/>
              </a:cxn>
              <a:cxn ang="0">
                <a:pos x="2" y="0"/>
              </a:cxn>
              <a:cxn ang="0">
                <a:pos x="4" y="0"/>
              </a:cxn>
              <a:cxn ang="0">
                <a:pos x="4" y="0"/>
              </a:cxn>
              <a:cxn ang="0">
                <a:pos x="4" y="0"/>
              </a:cxn>
              <a:cxn ang="0">
                <a:pos x="4" y="0"/>
              </a:cxn>
              <a:cxn ang="0">
                <a:pos x="4" y="0"/>
              </a:cxn>
              <a:cxn ang="0">
                <a:pos x="2" y="0"/>
              </a:cxn>
              <a:cxn ang="0">
                <a:pos x="0" y="0"/>
              </a:cxn>
              <a:cxn ang="0">
                <a:pos x="0" y="0"/>
              </a:cxn>
              <a:cxn ang="0">
                <a:pos x="0" y="0"/>
              </a:cxn>
              <a:cxn ang="0">
                <a:pos x="0" y="0"/>
              </a:cxn>
            </a:cxnLst>
            <a:rect l="0" t="0" r="r" b="b"/>
            <a:pathLst>
              <a:path w="4">
                <a:moveTo>
                  <a:pt x="0" y="0"/>
                </a:move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0"/>
                </a:lnTo>
                <a:lnTo>
                  <a:pt x="4" y="0"/>
                </a:lnTo>
                <a:lnTo>
                  <a:pt x="2"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9" name="Freeform 215"/>
          <p:cNvSpPr>
            <a:spLocks noEditPoints="1"/>
          </p:cNvSpPr>
          <p:nvPr/>
        </p:nvSpPr>
        <p:spPr bwMode="auto">
          <a:xfrm>
            <a:off x="2625725" y="3021013"/>
            <a:ext cx="241300" cy="88900"/>
          </a:xfrm>
          <a:custGeom>
            <a:avLst/>
            <a:gdLst/>
            <a:ahLst/>
            <a:cxnLst>
              <a:cxn ang="0">
                <a:pos x="80" y="6"/>
              </a:cxn>
              <a:cxn ang="0">
                <a:pos x="98" y="14"/>
              </a:cxn>
              <a:cxn ang="0">
                <a:pos x="102" y="18"/>
              </a:cxn>
              <a:cxn ang="0">
                <a:pos x="32" y="28"/>
              </a:cxn>
              <a:cxn ang="0">
                <a:pos x="26" y="26"/>
              </a:cxn>
              <a:cxn ang="0">
                <a:pos x="26" y="22"/>
              </a:cxn>
              <a:cxn ang="0">
                <a:pos x="34" y="26"/>
              </a:cxn>
              <a:cxn ang="0">
                <a:pos x="92" y="12"/>
              </a:cxn>
              <a:cxn ang="0">
                <a:pos x="94" y="10"/>
              </a:cxn>
              <a:cxn ang="0">
                <a:pos x="106" y="18"/>
              </a:cxn>
              <a:cxn ang="0">
                <a:pos x="102" y="18"/>
              </a:cxn>
              <a:cxn ang="0">
                <a:pos x="136" y="54"/>
              </a:cxn>
              <a:cxn ang="0">
                <a:pos x="128" y="54"/>
              </a:cxn>
              <a:cxn ang="0">
                <a:pos x="116" y="54"/>
              </a:cxn>
              <a:cxn ang="0">
                <a:pos x="106" y="54"/>
              </a:cxn>
              <a:cxn ang="0">
                <a:pos x="106" y="50"/>
              </a:cxn>
              <a:cxn ang="0">
                <a:pos x="106" y="40"/>
              </a:cxn>
              <a:cxn ang="0">
                <a:pos x="98" y="40"/>
              </a:cxn>
              <a:cxn ang="0">
                <a:pos x="90" y="30"/>
              </a:cxn>
              <a:cxn ang="0">
                <a:pos x="84" y="26"/>
              </a:cxn>
              <a:cxn ang="0">
                <a:pos x="76" y="24"/>
              </a:cxn>
              <a:cxn ang="0">
                <a:pos x="66" y="20"/>
              </a:cxn>
              <a:cxn ang="0">
                <a:pos x="62" y="18"/>
              </a:cxn>
              <a:cxn ang="0">
                <a:pos x="56" y="18"/>
              </a:cxn>
              <a:cxn ang="0">
                <a:pos x="48" y="16"/>
              </a:cxn>
              <a:cxn ang="0">
                <a:pos x="42" y="12"/>
              </a:cxn>
              <a:cxn ang="0">
                <a:pos x="46" y="8"/>
              </a:cxn>
              <a:cxn ang="0">
                <a:pos x="32" y="8"/>
              </a:cxn>
              <a:cxn ang="0">
                <a:pos x="26" y="14"/>
              </a:cxn>
              <a:cxn ang="0">
                <a:pos x="18" y="16"/>
              </a:cxn>
              <a:cxn ang="0">
                <a:pos x="12" y="20"/>
              </a:cxn>
              <a:cxn ang="0">
                <a:pos x="8" y="22"/>
              </a:cxn>
              <a:cxn ang="0">
                <a:pos x="6" y="20"/>
              </a:cxn>
              <a:cxn ang="0">
                <a:pos x="0" y="22"/>
              </a:cxn>
              <a:cxn ang="0">
                <a:pos x="6" y="18"/>
              </a:cxn>
              <a:cxn ang="0">
                <a:pos x="12" y="10"/>
              </a:cxn>
              <a:cxn ang="0">
                <a:pos x="32" y="2"/>
              </a:cxn>
              <a:cxn ang="0">
                <a:pos x="36" y="2"/>
              </a:cxn>
              <a:cxn ang="0">
                <a:pos x="44" y="0"/>
              </a:cxn>
              <a:cxn ang="0">
                <a:pos x="50" y="0"/>
              </a:cxn>
              <a:cxn ang="0">
                <a:pos x="56" y="2"/>
              </a:cxn>
              <a:cxn ang="0">
                <a:pos x="68" y="4"/>
              </a:cxn>
              <a:cxn ang="0">
                <a:pos x="76" y="6"/>
              </a:cxn>
              <a:cxn ang="0">
                <a:pos x="82" y="14"/>
              </a:cxn>
              <a:cxn ang="0">
                <a:pos x="92" y="14"/>
              </a:cxn>
              <a:cxn ang="0">
                <a:pos x="102" y="22"/>
              </a:cxn>
              <a:cxn ang="0">
                <a:pos x="108" y="24"/>
              </a:cxn>
              <a:cxn ang="0">
                <a:pos x="106" y="22"/>
              </a:cxn>
              <a:cxn ang="0">
                <a:pos x="108" y="22"/>
              </a:cxn>
              <a:cxn ang="0">
                <a:pos x="110" y="26"/>
              </a:cxn>
              <a:cxn ang="0">
                <a:pos x="114" y="28"/>
              </a:cxn>
              <a:cxn ang="0">
                <a:pos x="118" y="32"/>
              </a:cxn>
              <a:cxn ang="0">
                <a:pos x="120" y="32"/>
              </a:cxn>
              <a:cxn ang="0">
                <a:pos x="128" y="34"/>
              </a:cxn>
              <a:cxn ang="0">
                <a:pos x="130" y="40"/>
              </a:cxn>
              <a:cxn ang="0">
                <a:pos x="136" y="40"/>
              </a:cxn>
              <a:cxn ang="0">
                <a:pos x="148" y="48"/>
              </a:cxn>
              <a:cxn ang="0">
                <a:pos x="150" y="52"/>
              </a:cxn>
              <a:cxn ang="0">
                <a:pos x="142" y="52"/>
              </a:cxn>
            </a:cxnLst>
            <a:rect l="0" t="0" r="r" b="b"/>
            <a:pathLst>
              <a:path w="152" h="56">
                <a:moveTo>
                  <a:pt x="82" y="10"/>
                </a:moveTo>
                <a:lnTo>
                  <a:pt x="82" y="10"/>
                </a:lnTo>
                <a:lnTo>
                  <a:pt x="82" y="8"/>
                </a:lnTo>
                <a:lnTo>
                  <a:pt x="80" y="8"/>
                </a:lnTo>
                <a:lnTo>
                  <a:pt x="80" y="8"/>
                </a:lnTo>
                <a:lnTo>
                  <a:pt x="78" y="6"/>
                </a:lnTo>
                <a:lnTo>
                  <a:pt x="78" y="6"/>
                </a:lnTo>
                <a:lnTo>
                  <a:pt x="78" y="6"/>
                </a:lnTo>
                <a:lnTo>
                  <a:pt x="78" y="6"/>
                </a:lnTo>
                <a:lnTo>
                  <a:pt x="78" y="6"/>
                </a:lnTo>
                <a:lnTo>
                  <a:pt x="80" y="6"/>
                </a:lnTo>
                <a:lnTo>
                  <a:pt x="80" y="6"/>
                </a:lnTo>
                <a:lnTo>
                  <a:pt x="80" y="6"/>
                </a:lnTo>
                <a:lnTo>
                  <a:pt x="80" y="8"/>
                </a:lnTo>
                <a:lnTo>
                  <a:pt x="80" y="8"/>
                </a:lnTo>
                <a:lnTo>
                  <a:pt x="82" y="8"/>
                </a:lnTo>
                <a:lnTo>
                  <a:pt x="82" y="8"/>
                </a:lnTo>
                <a:lnTo>
                  <a:pt x="82" y="10"/>
                </a:lnTo>
                <a:close/>
                <a:moveTo>
                  <a:pt x="98" y="12"/>
                </a:moveTo>
                <a:lnTo>
                  <a:pt x="100" y="12"/>
                </a:lnTo>
                <a:lnTo>
                  <a:pt x="100" y="12"/>
                </a:lnTo>
                <a:lnTo>
                  <a:pt x="100" y="14"/>
                </a:lnTo>
                <a:lnTo>
                  <a:pt x="100" y="14"/>
                </a:lnTo>
                <a:lnTo>
                  <a:pt x="100" y="16"/>
                </a:lnTo>
                <a:lnTo>
                  <a:pt x="100" y="16"/>
                </a:lnTo>
                <a:lnTo>
                  <a:pt x="98" y="14"/>
                </a:lnTo>
                <a:lnTo>
                  <a:pt x="98" y="14"/>
                </a:lnTo>
                <a:lnTo>
                  <a:pt x="98" y="14"/>
                </a:lnTo>
                <a:lnTo>
                  <a:pt x="98" y="14"/>
                </a:lnTo>
                <a:lnTo>
                  <a:pt x="98" y="14"/>
                </a:lnTo>
                <a:lnTo>
                  <a:pt x="96" y="12"/>
                </a:lnTo>
                <a:lnTo>
                  <a:pt x="96" y="12"/>
                </a:lnTo>
                <a:lnTo>
                  <a:pt x="96" y="12"/>
                </a:lnTo>
                <a:lnTo>
                  <a:pt x="96" y="12"/>
                </a:lnTo>
                <a:lnTo>
                  <a:pt x="96" y="12"/>
                </a:lnTo>
                <a:lnTo>
                  <a:pt x="98" y="12"/>
                </a:lnTo>
                <a:lnTo>
                  <a:pt x="98" y="12"/>
                </a:lnTo>
                <a:lnTo>
                  <a:pt x="98" y="12"/>
                </a:lnTo>
                <a:close/>
                <a:moveTo>
                  <a:pt x="102" y="18"/>
                </a:moveTo>
                <a:lnTo>
                  <a:pt x="102" y="18"/>
                </a:lnTo>
                <a:lnTo>
                  <a:pt x="102" y="18"/>
                </a:lnTo>
                <a:lnTo>
                  <a:pt x="100" y="18"/>
                </a:lnTo>
                <a:lnTo>
                  <a:pt x="100" y="18"/>
                </a:lnTo>
                <a:lnTo>
                  <a:pt x="100" y="16"/>
                </a:lnTo>
                <a:lnTo>
                  <a:pt x="100" y="14"/>
                </a:lnTo>
                <a:lnTo>
                  <a:pt x="102" y="16"/>
                </a:lnTo>
                <a:lnTo>
                  <a:pt x="102" y="16"/>
                </a:lnTo>
                <a:lnTo>
                  <a:pt x="102" y="18"/>
                </a:lnTo>
                <a:close/>
                <a:moveTo>
                  <a:pt x="34" y="26"/>
                </a:moveTo>
                <a:lnTo>
                  <a:pt x="32" y="28"/>
                </a:lnTo>
                <a:lnTo>
                  <a:pt x="32" y="28"/>
                </a:lnTo>
                <a:lnTo>
                  <a:pt x="32" y="28"/>
                </a:lnTo>
                <a:lnTo>
                  <a:pt x="30" y="28"/>
                </a:lnTo>
                <a:lnTo>
                  <a:pt x="30" y="28"/>
                </a:lnTo>
                <a:lnTo>
                  <a:pt x="28" y="28"/>
                </a:lnTo>
                <a:lnTo>
                  <a:pt x="28" y="28"/>
                </a:lnTo>
                <a:lnTo>
                  <a:pt x="28" y="28"/>
                </a:lnTo>
                <a:lnTo>
                  <a:pt x="26" y="28"/>
                </a:lnTo>
                <a:lnTo>
                  <a:pt x="26" y="28"/>
                </a:lnTo>
                <a:lnTo>
                  <a:pt x="24" y="28"/>
                </a:lnTo>
                <a:lnTo>
                  <a:pt x="24" y="26"/>
                </a:lnTo>
                <a:lnTo>
                  <a:pt x="24" y="26"/>
                </a:lnTo>
                <a:lnTo>
                  <a:pt x="26" y="26"/>
                </a:lnTo>
                <a:lnTo>
                  <a:pt x="26" y="26"/>
                </a:lnTo>
                <a:lnTo>
                  <a:pt x="26" y="26"/>
                </a:lnTo>
                <a:lnTo>
                  <a:pt x="26" y="28"/>
                </a:lnTo>
                <a:lnTo>
                  <a:pt x="26" y="28"/>
                </a:lnTo>
                <a:lnTo>
                  <a:pt x="26" y="28"/>
                </a:lnTo>
                <a:lnTo>
                  <a:pt x="28" y="26"/>
                </a:lnTo>
                <a:lnTo>
                  <a:pt x="28" y="26"/>
                </a:lnTo>
                <a:lnTo>
                  <a:pt x="28" y="26"/>
                </a:lnTo>
                <a:lnTo>
                  <a:pt x="28" y="26"/>
                </a:lnTo>
                <a:lnTo>
                  <a:pt x="28" y="26"/>
                </a:lnTo>
                <a:lnTo>
                  <a:pt x="26" y="24"/>
                </a:lnTo>
                <a:lnTo>
                  <a:pt x="26" y="24"/>
                </a:lnTo>
                <a:lnTo>
                  <a:pt x="26" y="24"/>
                </a:lnTo>
                <a:lnTo>
                  <a:pt x="26" y="22"/>
                </a:lnTo>
                <a:lnTo>
                  <a:pt x="26" y="22"/>
                </a:lnTo>
                <a:lnTo>
                  <a:pt x="26" y="22"/>
                </a:lnTo>
                <a:lnTo>
                  <a:pt x="28" y="20"/>
                </a:lnTo>
                <a:lnTo>
                  <a:pt x="30" y="20"/>
                </a:lnTo>
                <a:lnTo>
                  <a:pt x="30" y="20"/>
                </a:lnTo>
                <a:lnTo>
                  <a:pt x="32" y="22"/>
                </a:lnTo>
                <a:lnTo>
                  <a:pt x="32" y="22"/>
                </a:lnTo>
                <a:lnTo>
                  <a:pt x="32" y="22"/>
                </a:lnTo>
                <a:lnTo>
                  <a:pt x="32" y="24"/>
                </a:lnTo>
                <a:lnTo>
                  <a:pt x="32" y="24"/>
                </a:lnTo>
                <a:lnTo>
                  <a:pt x="34" y="24"/>
                </a:lnTo>
                <a:lnTo>
                  <a:pt x="34" y="24"/>
                </a:lnTo>
                <a:lnTo>
                  <a:pt x="34" y="26"/>
                </a:lnTo>
                <a:lnTo>
                  <a:pt x="34" y="26"/>
                </a:lnTo>
                <a:close/>
                <a:moveTo>
                  <a:pt x="96" y="10"/>
                </a:moveTo>
                <a:lnTo>
                  <a:pt x="96" y="12"/>
                </a:lnTo>
                <a:lnTo>
                  <a:pt x="96" y="12"/>
                </a:lnTo>
                <a:lnTo>
                  <a:pt x="94" y="12"/>
                </a:lnTo>
                <a:lnTo>
                  <a:pt x="94" y="12"/>
                </a:lnTo>
                <a:lnTo>
                  <a:pt x="94" y="12"/>
                </a:lnTo>
                <a:lnTo>
                  <a:pt x="94" y="12"/>
                </a:lnTo>
                <a:lnTo>
                  <a:pt x="94" y="12"/>
                </a:lnTo>
                <a:lnTo>
                  <a:pt x="94" y="12"/>
                </a:lnTo>
                <a:lnTo>
                  <a:pt x="94" y="12"/>
                </a:lnTo>
                <a:lnTo>
                  <a:pt x="94" y="12"/>
                </a:lnTo>
                <a:lnTo>
                  <a:pt x="92" y="12"/>
                </a:lnTo>
                <a:lnTo>
                  <a:pt x="92" y="12"/>
                </a:lnTo>
                <a:lnTo>
                  <a:pt x="90" y="12"/>
                </a:lnTo>
                <a:lnTo>
                  <a:pt x="90" y="10"/>
                </a:lnTo>
                <a:lnTo>
                  <a:pt x="90" y="10"/>
                </a:lnTo>
                <a:lnTo>
                  <a:pt x="92" y="10"/>
                </a:lnTo>
                <a:lnTo>
                  <a:pt x="92" y="10"/>
                </a:lnTo>
                <a:lnTo>
                  <a:pt x="92" y="10"/>
                </a:lnTo>
                <a:lnTo>
                  <a:pt x="92" y="10"/>
                </a:lnTo>
                <a:lnTo>
                  <a:pt x="92" y="10"/>
                </a:lnTo>
                <a:lnTo>
                  <a:pt x="92" y="10"/>
                </a:lnTo>
                <a:lnTo>
                  <a:pt x="94" y="10"/>
                </a:lnTo>
                <a:lnTo>
                  <a:pt x="94" y="10"/>
                </a:lnTo>
                <a:lnTo>
                  <a:pt x="94" y="10"/>
                </a:lnTo>
                <a:lnTo>
                  <a:pt x="94" y="10"/>
                </a:lnTo>
                <a:lnTo>
                  <a:pt x="96" y="10"/>
                </a:lnTo>
                <a:lnTo>
                  <a:pt x="96" y="10"/>
                </a:lnTo>
                <a:lnTo>
                  <a:pt x="96" y="10"/>
                </a:lnTo>
                <a:lnTo>
                  <a:pt x="96" y="10"/>
                </a:lnTo>
                <a:close/>
                <a:moveTo>
                  <a:pt x="102" y="18"/>
                </a:moveTo>
                <a:lnTo>
                  <a:pt x="102" y="18"/>
                </a:lnTo>
                <a:lnTo>
                  <a:pt x="102" y="18"/>
                </a:lnTo>
                <a:lnTo>
                  <a:pt x="102" y="18"/>
                </a:lnTo>
                <a:lnTo>
                  <a:pt x="102" y="18"/>
                </a:lnTo>
                <a:lnTo>
                  <a:pt x="104" y="18"/>
                </a:lnTo>
                <a:lnTo>
                  <a:pt x="104" y="18"/>
                </a:lnTo>
                <a:lnTo>
                  <a:pt x="106" y="18"/>
                </a:lnTo>
                <a:lnTo>
                  <a:pt x="106" y="18"/>
                </a:lnTo>
                <a:lnTo>
                  <a:pt x="104" y="20"/>
                </a:lnTo>
                <a:lnTo>
                  <a:pt x="104" y="20"/>
                </a:lnTo>
                <a:lnTo>
                  <a:pt x="104" y="20"/>
                </a:lnTo>
                <a:lnTo>
                  <a:pt x="104" y="20"/>
                </a:lnTo>
                <a:lnTo>
                  <a:pt x="102" y="20"/>
                </a:lnTo>
                <a:lnTo>
                  <a:pt x="102" y="20"/>
                </a:lnTo>
                <a:lnTo>
                  <a:pt x="102" y="20"/>
                </a:lnTo>
                <a:lnTo>
                  <a:pt x="100" y="18"/>
                </a:lnTo>
                <a:lnTo>
                  <a:pt x="100" y="18"/>
                </a:lnTo>
                <a:lnTo>
                  <a:pt x="100" y="18"/>
                </a:lnTo>
                <a:lnTo>
                  <a:pt x="100" y="18"/>
                </a:lnTo>
                <a:lnTo>
                  <a:pt x="100" y="18"/>
                </a:lnTo>
                <a:lnTo>
                  <a:pt x="102" y="18"/>
                </a:lnTo>
                <a:close/>
                <a:moveTo>
                  <a:pt x="136" y="54"/>
                </a:moveTo>
                <a:lnTo>
                  <a:pt x="138" y="52"/>
                </a:lnTo>
                <a:lnTo>
                  <a:pt x="138" y="52"/>
                </a:lnTo>
                <a:lnTo>
                  <a:pt x="138" y="52"/>
                </a:lnTo>
                <a:lnTo>
                  <a:pt x="138" y="52"/>
                </a:lnTo>
                <a:lnTo>
                  <a:pt x="136" y="52"/>
                </a:lnTo>
                <a:lnTo>
                  <a:pt x="136" y="52"/>
                </a:lnTo>
                <a:lnTo>
                  <a:pt x="136" y="52"/>
                </a:lnTo>
                <a:lnTo>
                  <a:pt x="136" y="54"/>
                </a:lnTo>
                <a:lnTo>
                  <a:pt x="136" y="54"/>
                </a:lnTo>
                <a:lnTo>
                  <a:pt x="136" y="54"/>
                </a:lnTo>
                <a:lnTo>
                  <a:pt x="136" y="54"/>
                </a:lnTo>
                <a:lnTo>
                  <a:pt x="136" y="54"/>
                </a:lnTo>
                <a:lnTo>
                  <a:pt x="136" y="54"/>
                </a:lnTo>
                <a:lnTo>
                  <a:pt x="134" y="54"/>
                </a:lnTo>
                <a:lnTo>
                  <a:pt x="134" y="54"/>
                </a:lnTo>
                <a:lnTo>
                  <a:pt x="134" y="54"/>
                </a:lnTo>
                <a:lnTo>
                  <a:pt x="134" y="54"/>
                </a:lnTo>
                <a:lnTo>
                  <a:pt x="132" y="54"/>
                </a:lnTo>
                <a:lnTo>
                  <a:pt x="130" y="54"/>
                </a:lnTo>
                <a:lnTo>
                  <a:pt x="130" y="54"/>
                </a:lnTo>
                <a:lnTo>
                  <a:pt x="130" y="54"/>
                </a:lnTo>
                <a:lnTo>
                  <a:pt x="130" y="54"/>
                </a:lnTo>
                <a:lnTo>
                  <a:pt x="130" y="54"/>
                </a:lnTo>
                <a:lnTo>
                  <a:pt x="128" y="54"/>
                </a:lnTo>
                <a:lnTo>
                  <a:pt x="128" y="54"/>
                </a:lnTo>
                <a:lnTo>
                  <a:pt x="128" y="54"/>
                </a:lnTo>
                <a:lnTo>
                  <a:pt x="126" y="54"/>
                </a:lnTo>
                <a:lnTo>
                  <a:pt x="126" y="54"/>
                </a:lnTo>
                <a:lnTo>
                  <a:pt x="122" y="54"/>
                </a:lnTo>
                <a:lnTo>
                  <a:pt x="122" y="52"/>
                </a:lnTo>
                <a:lnTo>
                  <a:pt x="122" y="52"/>
                </a:lnTo>
                <a:lnTo>
                  <a:pt x="120" y="52"/>
                </a:lnTo>
                <a:lnTo>
                  <a:pt x="118" y="54"/>
                </a:lnTo>
                <a:lnTo>
                  <a:pt x="118" y="54"/>
                </a:lnTo>
                <a:lnTo>
                  <a:pt x="118" y="54"/>
                </a:lnTo>
                <a:lnTo>
                  <a:pt x="118" y="54"/>
                </a:lnTo>
                <a:lnTo>
                  <a:pt x="118" y="54"/>
                </a:lnTo>
                <a:lnTo>
                  <a:pt x="116" y="54"/>
                </a:lnTo>
                <a:lnTo>
                  <a:pt x="116" y="54"/>
                </a:lnTo>
                <a:lnTo>
                  <a:pt x="112" y="54"/>
                </a:lnTo>
                <a:lnTo>
                  <a:pt x="112" y="54"/>
                </a:lnTo>
                <a:lnTo>
                  <a:pt x="110" y="54"/>
                </a:lnTo>
                <a:lnTo>
                  <a:pt x="110" y="54"/>
                </a:lnTo>
                <a:lnTo>
                  <a:pt x="110" y="54"/>
                </a:lnTo>
                <a:lnTo>
                  <a:pt x="110" y="54"/>
                </a:lnTo>
                <a:lnTo>
                  <a:pt x="108" y="54"/>
                </a:lnTo>
                <a:lnTo>
                  <a:pt x="108" y="54"/>
                </a:lnTo>
                <a:lnTo>
                  <a:pt x="108" y="54"/>
                </a:lnTo>
                <a:lnTo>
                  <a:pt x="106" y="54"/>
                </a:lnTo>
                <a:lnTo>
                  <a:pt x="106" y="54"/>
                </a:lnTo>
                <a:lnTo>
                  <a:pt x="106" y="54"/>
                </a:lnTo>
                <a:lnTo>
                  <a:pt x="104" y="54"/>
                </a:lnTo>
                <a:lnTo>
                  <a:pt x="106" y="54"/>
                </a:lnTo>
                <a:lnTo>
                  <a:pt x="104" y="56"/>
                </a:lnTo>
                <a:lnTo>
                  <a:pt x="100" y="56"/>
                </a:lnTo>
                <a:lnTo>
                  <a:pt x="100" y="56"/>
                </a:lnTo>
                <a:lnTo>
                  <a:pt x="100" y="56"/>
                </a:lnTo>
                <a:lnTo>
                  <a:pt x="100" y="56"/>
                </a:lnTo>
                <a:lnTo>
                  <a:pt x="100" y="54"/>
                </a:lnTo>
                <a:lnTo>
                  <a:pt x="100" y="54"/>
                </a:lnTo>
                <a:lnTo>
                  <a:pt x="102" y="52"/>
                </a:lnTo>
                <a:lnTo>
                  <a:pt x="104" y="50"/>
                </a:lnTo>
                <a:lnTo>
                  <a:pt x="106" y="50"/>
                </a:lnTo>
                <a:lnTo>
                  <a:pt x="106" y="50"/>
                </a:lnTo>
                <a:lnTo>
                  <a:pt x="106" y="50"/>
                </a:lnTo>
                <a:lnTo>
                  <a:pt x="106" y="48"/>
                </a:lnTo>
                <a:lnTo>
                  <a:pt x="106" y="48"/>
                </a:lnTo>
                <a:lnTo>
                  <a:pt x="106" y="48"/>
                </a:lnTo>
                <a:lnTo>
                  <a:pt x="108" y="48"/>
                </a:lnTo>
                <a:lnTo>
                  <a:pt x="108" y="48"/>
                </a:lnTo>
                <a:lnTo>
                  <a:pt x="110" y="46"/>
                </a:lnTo>
                <a:lnTo>
                  <a:pt x="110" y="46"/>
                </a:lnTo>
                <a:lnTo>
                  <a:pt x="110" y="44"/>
                </a:lnTo>
                <a:lnTo>
                  <a:pt x="108" y="42"/>
                </a:lnTo>
                <a:lnTo>
                  <a:pt x="108" y="42"/>
                </a:lnTo>
                <a:lnTo>
                  <a:pt x="106" y="40"/>
                </a:lnTo>
                <a:lnTo>
                  <a:pt x="106" y="40"/>
                </a:lnTo>
                <a:lnTo>
                  <a:pt x="106" y="40"/>
                </a:lnTo>
                <a:lnTo>
                  <a:pt x="106" y="40"/>
                </a:lnTo>
                <a:lnTo>
                  <a:pt x="106" y="40"/>
                </a:lnTo>
                <a:lnTo>
                  <a:pt x="104" y="42"/>
                </a:lnTo>
                <a:lnTo>
                  <a:pt x="104" y="42"/>
                </a:lnTo>
                <a:lnTo>
                  <a:pt x="102" y="42"/>
                </a:lnTo>
                <a:lnTo>
                  <a:pt x="100" y="42"/>
                </a:lnTo>
                <a:lnTo>
                  <a:pt x="100" y="42"/>
                </a:lnTo>
                <a:lnTo>
                  <a:pt x="100" y="42"/>
                </a:lnTo>
                <a:lnTo>
                  <a:pt x="100" y="40"/>
                </a:lnTo>
                <a:lnTo>
                  <a:pt x="100" y="40"/>
                </a:lnTo>
                <a:lnTo>
                  <a:pt x="98" y="40"/>
                </a:lnTo>
                <a:lnTo>
                  <a:pt x="98" y="40"/>
                </a:lnTo>
                <a:lnTo>
                  <a:pt x="98" y="40"/>
                </a:lnTo>
                <a:lnTo>
                  <a:pt x="98" y="42"/>
                </a:lnTo>
                <a:lnTo>
                  <a:pt x="98" y="42"/>
                </a:lnTo>
                <a:lnTo>
                  <a:pt x="96" y="42"/>
                </a:lnTo>
                <a:lnTo>
                  <a:pt x="96" y="40"/>
                </a:lnTo>
                <a:lnTo>
                  <a:pt x="94" y="40"/>
                </a:lnTo>
                <a:lnTo>
                  <a:pt x="94" y="38"/>
                </a:lnTo>
                <a:lnTo>
                  <a:pt x="94" y="38"/>
                </a:lnTo>
                <a:lnTo>
                  <a:pt x="92" y="36"/>
                </a:lnTo>
                <a:lnTo>
                  <a:pt x="90" y="36"/>
                </a:lnTo>
                <a:lnTo>
                  <a:pt x="90" y="34"/>
                </a:lnTo>
                <a:lnTo>
                  <a:pt x="90" y="32"/>
                </a:lnTo>
                <a:lnTo>
                  <a:pt x="90" y="30"/>
                </a:lnTo>
                <a:lnTo>
                  <a:pt x="90" y="28"/>
                </a:lnTo>
                <a:lnTo>
                  <a:pt x="90" y="28"/>
                </a:lnTo>
                <a:lnTo>
                  <a:pt x="90" y="28"/>
                </a:lnTo>
                <a:lnTo>
                  <a:pt x="90" y="28"/>
                </a:lnTo>
                <a:lnTo>
                  <a:pt x="90" y="28"/>
                </a:lnTo>
                <a:lnTo>
                  <a:pt x="88" y="26"/>
                </a:lnTo>
                <a:lnTo>
                  <a:pt x="88" y="26"/>
                </a:lnTo>
                <a:lnTo>
                  <a:pt x="88" y="26"/>
                </a:lnTo>
                <a:lnTo>
                  <a:pt x="86" y="26"/>
                </a:lnTo>
                <a:lnTo>
                  <a:pt x="86" y="26"/>
                </a:lnTo>
                <a:lnTo>
                  <a:pt x="86" y="26"/>
                </a:lnTo>
                <a:lnTo>
                  <a:pt x="86" y="26"/>
                </a:lnTo>
                <a:lnTo>
                  <a:pt x="84" y="26"/>
                </a:lnTo>
                <a:lnTo>
                  <a:pt x="84" y="26"/>
                </a:lnTo>
                <a:lnTo>
                  <a:pt x="82" y="26"/>
                </a:lnTo>
                <a:lnTo>
                  <a:pt x="82" y="26"/>
                </a:lnTo>
                <a:lnTo>
                  <a:pt x="82" y="28"/>
                </a:lnTo>
                <a:lnTo>
                  <a:pt x="82" y="28"/>
                </a:lnTo>
                <a:lnTo>
                  <a:pt x="82" y="28"/>
                </a:lnTo>
                <a:lnTo>
                  <a:pt x="82" y="28"/>
                </a:lnTo>
                <a:lnTo>
                  <a:pt x="80" y="28"/>
                </a:lnTo>
                <a:lnTo>
                  <a:pt x="80" y="28"/>
                </a:lnTo>
                <a:lnTo>
                  <a:pt x="78" y="26"/>
                </a:lnTo>
                <a:lnTo>
                  <a:pt x="78" y="26"/>
                </a:lnTo>
                <a:lnTo>
                  <a:pt x="76" y="24"/>
                </a:lnTo>
                <a:lnTo>
                  <a:pt x="76" y="24"/>
                </a:lnTo>
                <a:lnTo>
                  <a:pt x="74" y="24"/>
                </a:lnTo>
                <a:lnTo>
                  <a:pt x="72" y="24"/>
                </a:lnTo>
                <a:lnTo>
                  <a:pt x="70" y="24"/>
                </a:lnTo>
                <a:lnTo>
                  <a:pt x="70" y="22"/>
                </a:lnTo>
                <a:lnTo>
                  <a:pt x="70" y="22"/>
                </a:lnTo>
                <a:lnTo>
                  <a:pt x="68" y="22"/>
                </a:lnTo>
                <a:lnTo>
                  <a:pt x="68" y="22"/>
                </a:lnTo>
                <a:lnTo>
                  <a:pt x="68" y="22"/>
                </a:lnTo>
                <a:lnTo>
                  <a:pt x="68" y="22"/>
                </a:lnTo>
                <a:lnTo>
                  <a:pt x="66" y="22"/>
                </a:lnTo>
                <a:lnTo>
                  <a:pt x="66" y="22"/>
                </a:lnTo>
                <a:lnTo>
                  <a:pt x="66" y="20"/>
                </a:lnTo>
                <a:lnTo>
                  <a:pt x="66" y="20"/>
                </a:lnTo>
                <a:lnTo>
                  <a:pt x="66" y="20"/>
                </a:lnTo>
                <a:lnTo>
                  <a:pt x="64" y="18"/>
                </a:lnTo>
                <a:lnTo>
                  <a:pt x="64" y="18"/>
                </a:lnTo>
                <a:lnTo>
                  <a:pt x="66" y="18"/>
                </a:lnTo>
                <a:lnTo>
                  <a:pt x="66" y="18"/>
                </a:lnTo>
                <a:lnTo>
                  <a:pt x="66" y="18"/>
                </a:lnTo>
                <a:lnTo>
                  <a:pt x="64" y="16"/>
                </a:lnTo>
                <a:lnTo>
                  <a:pt x="64" y="16"/>
                </a:lnTo>
                <a:lnTo>
                  <a:pt x="64" y="16"/>
                </a:lnTo>
                <a:lnTo>
                  <a:pt x="64" y="16"/>
                </a:lnTo>
                <a:lnTo>
                  <a:pt x="64" y="18"/>
                </a:lnTo>
                <a:lnTo>
                  <a:pt x="62" y="18"/>
                </a:lnTo>
                <a:lnTo>
                  <a:pt x="62" y="18"/>
                </a:lnTo>
                <a:lnTo>
                  <a:pt x="60" y="18"/>
                </a:lnTo>
                <a:lnTo>
                  <a:pt x="60" y="18"/>
                </a:lnTo>
                <a:lnTo>
                  <a:pt x="60" y="18"/>
                </a:lnTo>
                <a:lnTo>
                  <a:pt x="58" y="18"/>
                </a:lnTo>
                <a:lnTo>
                  <a:pt x="58" y="18"/>
                </a:lnTo>
                <a:lnTo>
                  <a:pt x="58" y="18"/>
                </a:lnTo>
                <a:lnTo>
                  <a:pt x="58" y="18"/>
                </a:lnTo>
                <a:lnTo>
                  <a:pt x="56" y="18"/>
                </a:lnTo>
                <a:lnTo>
                  <a:pt x="56" y="18"/>
                </a:lnTo>
                <a:lnTo>
                  <a:pt x="56" y="18"/>
                </a:lnTo>
                <a:lnTo>
                  <a:pt x="56" y="18"/>
                </a:lnTo>
                <a:lnTo>
                  <a:pt x="56" y="18"/>
                </a:lnTo>
                <a:lnTo>
                  <a:pt x="56" y="18"/>
                </a:lnTo>
                <a:lnTo>
                  <a:pt x="56" y="18"/>
                </a:lnTo>
                <a:lnTo>
                  <a:pt x="54" y="16"/>
                </a:lnTo>
                <a:lnTo>
                  <a:pt x="54" y="18"/>
                </a:lnTo>
                <a:lnTo>
                  <a:pt x="54" y="18"/>
                </a:lnTo>
                <a:lnTo>
                  <a:pt x="52" y="18"/>
                </a:lnTo>
                <a:lnTo>
                  <a:pt x="52" y="18"/>
                </a:lnTo>
                <a:lnTo>
                  <a:pt x="52" y="18"/>
                </a:lnTo>
                <a:lnTo>
                  <a:pt x="52" y="18"/>
                </a:lnTo>
                <a:lnTo>
                  <a:pt x="52" y="16"/>
                </a:lnTo>
                <a:lnTo>
                  <a:pt x="52" y="16"/>
                </a:lnTo>
                <a:lnTo>
                  <a:pt x="52" y="16"/>
                </a:lnTo>
                <a:lnTo>
                  <a:pt x="52" y="16"/>
                </a:lnTo>
                <a:lnTo>
                  <a:pt x="48" y="16"/>
                </a:lnTo>
                <a:lnTo>
                  <a:pt x="48" y="16"/>
                </a:lnTo>
                <a:lnTo>
                  <a:pt x="48" y="16"/>
                </a:lnTo>
                <a:lnTo>
                  <a:pt x="46" y="16"/>
                </a:lnTo>
                <a:lnTo>
                  <a:pt x="46" y="16"/>
                </a:lnTo>
                <a:lnTo>
                  <a:pt x="44" y="16"/>
                </a:lnTo>
                <a:lnTo>
                  <a:pt x="42" y="14"/>
                </a:lnTo>
                <a:lnTo>
                  <a:pt x="42" y="14"/>
                </a:lnTo>
                <a:lnTo>
                  <a:pt x="42" y="14"/>
                </a:lnTo>
                <a:lnTo>
                  <a:pt x="40" y="14"/>
                </a:lnTo>
                <a:lnTo>
                  <a:pt x="40" y="14"/>
                </a:lnTo>
                <a:lnTo>
                  <a:pt x="40" y="12"/>
                </a:lnTo>
                <a:lnTo>
                  <a:pt x="40" y="12"/>
                </a:lnTo>
                <a:lnTo>
                  <a:pt x="42" y="12"/>
                </a:lnTo>
                <a:lnTo>
                  <a:pt x="42" y="12"/>
                </a:lnTo>
                <a:lnTo>
                  <a:pt x="42" y="12"/>
                </a:lnTo>
                <a:lnTo>
                  <a:pt x="42" y="12"/>
                </a:lnTo>
                <a:lnTo>
                  <a:pt x="44" y="12"/>
                </a:lnTo>
                <a:lnTo>
                  <a:pt x="46" y="12"/>
                </a:lnTo>
                <a:lnTo>
                  <a:pt x="46" y="12"/>
                </a:lnTo>
                <a:lnTo>
                  <a:pt x="48" y="12"/>
                </a:lnTo>
                <a:lnTo>
                  <a:pt x="48" y="12"/>
                </a:lnTo>
                <a:lnTo>
                  <a:pt x="48" y="10"/>
                </a:lnTo>
                <a:lnTo>
                  <a:pt x="48" y="10"/>
                </a:lnTo>
                <a:lnTo>
                  <a:pt x="48" y="8"/>
                </a:lnTo>
                <a:lnTo>
                  <a:pt x="48" y="8"/>
                </a:lnTo>
                <a:lnTo>
                  <a:pt x="46" y="8"/>
                </a:lnTo>
                <a:lnTo>
                  <a:pt x="46" y="8"/>
                </a:lnTo>
                <a:lnTo>
                  <a:pt x="46" y="8"/>
                </a:lnTo>
                <a:lnTo>
                  <a:pt x="46" y="8"/>
                </a:lnTo>
                <a:lnTo>
                  <a:pt x="44" y="8"/>
                </a:lnTo>
                <a:lnTo>
                  <a:pt x="42" y="8"/>
                </a:lnTo>
                <a:lnTo>
                  <a:pt x="38" y="8"/>
                </a:lnTo>
                <a:lnTo>
                  <a:pt x="34" y="8"/>
                </a:lnTo>
                <a:lnTo>
                  <a:pt x="34" y="8"/>
                </a:lnTo>
                <a:lnTo>
                  <a:pt x="34" y="8"/>
                </a:lnTo>
                <a:lnTo>
                  <a:pt x="34" y="8"/>
                </a:lnTo>
                <a:lnTo>
                  <a:pt x="32" y="8"/>
                </a:lnTo>
                <a:lnTo>
                  <a:pt x="32" y="8"/>
                </a:lnTo>
                <a:lnTo>
                  <a:pt x="32" y="8"/>
                </a:lnTo>
                <a:lnTo>
                  <a:pt x="32" y="8"/>
                </a:lnTo>
                <a:lnTo>
                  <a:pt x="32" y="8"/>
                </a:lnTo>
                <a:lnTo>
                  <a:pt x="32" y="10"/>
                </a:lnTo>
                <a:lnTo>
                  <a:pt x="32" y="10"/>
                </a:lnTo>
                <a:lnTo>
                  <a:pt x="32" y="10"/>
                </a:lnTo>
                <a:lnTo>
                  <a:pt x="32" y="10"/>
                </a:lnTo>
                <a:lnTo>
                  <a:pt x="28" y="10"/>
                </a:lnTo>
                <a:lnTo>
                  <a:pt x="28" y="12"/>
                </a:lnTo>
                <a:lnTo>
                  <a:pt x="28" y="12"/>
                </a:lnTo>
                <a:lnTo>
                  <a:pt x="28" y="12"/>
                </a:lnTo>
                <a:lnTo>
                  <a:pt x="28" y="12"/>
                </a:lnTo>
                <a:lnTo>
                  <a:pt x="26" y="14"/>
                </a:lnTo>
                <a:lnTo>
                  <a:pt x="26" y="14"/>
                </a:lnTo>
                <a:lnTo>
                  <a:pt x="26" y="14"/>
                </a:lnTo>
                <a:lnTo>
                  <a:pt x="26" y="14"/>
                </a:lnTo>
                <a:lnTo>
                  <a:pt x="26" y="14"/>
                </a:lnTo>
                <a:lnTo>
                  <a:pt x="24" y="14"/>
                </a:lnTo>
                <a:lnTo>
                  <a:pt x="24" y="16"/>
                </a:lnTo>
                <a:lnTo>
                  <a:pt x="22" y="16"/>
                </a:lnTo>
                <a:lnTo>
                  <a:pt x="22" y="16"/>
                </a:lnTo>
                <a:lnTo>
                  <a:pt x="22" y="16"/>
                </a:lnTo>
                <a:lnTo>
                  <a:pt x="22" y="16"/>
                </a:lnTo>
                <a:lnTo>
                  <a:pt x="20" y="16"/>
                </a:lnTo>
                <a:lnTo>
                  <a:pt x="20" y="16"/>
                </a:lnTo>
                <a:lnTo>
                  <a:pt x="18" y="16"/>
                </a:lnTo>
                <a:lnTo>
                  <a:pt x="18" y="16"/>
                </a:lnTo>
                <a:lnTo>
                  <a:pt x="16" y="16"/>
                </a:lnTo>
                <a:lnTo>
                  <a:pt x="16" y="16"/>
                </a:lnTo>
                <a:lnTo>
                  <a:pt x="16" y="16"/>
                </a:lnTo>
                <a:lnTo>
                  <a:pt x="16" y="16"/>
                </a:lnTo>
                <a:lnTo>
                  <a:pt x="14" y="16"/>
                </a:lnTo>
                <a:lnTo>
                  <a:pt x="14" y="16"/>
                </a:lnTo>
                <a:lnTo>
                  <a:pt x="14" y="18"/>
                </a:lnTo>
                <a:lnTo>
                  <a:pt x="14" y="18"/>
                </a:lnTo>
                <a:lnTo>
                  <a:pt x="14" y="18"/>
                </a:lnTo>
                <a:lnTo>
                  <a:pt x="14" y="20"/>
                </a:lnTo>
                <a:lnTo>
                  <a:pt x="14" y="20"/>
                </a:lnTo>
                <a:lnTo>
                  <a:pt x="14" y="20"/>
                </a:lnTo>
                <a:lnTo>
                  <a:pt x="12" y="20"/>
                </a:lnTo>
                <a:lnTo>
                  <a:pt x="12" y="20"/>
                </a:lnTo>
                <a:lnTo>
                  <a:pt x="12" y="20"/>
                </a:lnTo>
                <a:lnTo>
                  <a:pt x="12" y="20"/>
                </a:lnTo>
                <a:lnTo>
                  <a:pt x="12" y="20"/>
                </a:lnTo>
                <a:lnTo>
                  <a:pt x="12" y="20"/>
                </a:lnTo>
                <a:lnTo>
                  <a:pt x="10" y="20"/>
                </a:lnTo>
                <a:lnTo>
                  <a:pt x="10" y="22"/>
                </a:lnTo>
                <a:lnTo>
                  <a:pt x="10" y="22"/>
                </a:lnTo>
                <a:lnTo>
                  <a:pt x="10" y="22"/>
                </a:lnTo>
                <a:lnTo>
                  <a:pt x="8" y="22"/>
                </a:lnTo>
                <a:lnTo>
                  <a:pt x="8" y="22"/>
                </a:lnTo>
                <a:lnTo>
                  <a:pt x="8" y="22"/>
                </a:lnTo>
                <a:lnTo>
                  <a:pt x="8" y="22"/>
                </a:lnTo>
                <a:lnTo>
                  <a:pt x="6" y="24"/>
                </a:lnTo>
                <a:lnTo>
                  <a:pt x="6" y="24"/>
                </a:lnTo>
                <a:lnTo>
                  <a:pt x="6" y="24"/>
                </a:lnTo>
                <a:lnTo>
                  <a:pt x="6" y="24"/>
                </a:lnTo>
                <a:lnTo>
                  <a:pt x="6" y="24"/>
                </a:lnTo>
                <a:lnTo>
                  <a:pt x="6" y="24"/>
                </a:lnTo>
                <a:lnTo>
                  <a:pt x="6" y="22"/>
                </a:lnTo>
                <a:lnTo>
                  <a:pt x="6" y="22"/>
                </a:lnTo>
                <a:lnTo>
                  <a:pt x="6" y="22"/>
                </a:lnTo>
                <a:lnTo>
                  <a:pt x="6" y="22"/>
                </a:lnTo>
                <a:lnTo>
                  <a:pt x="6" y="20"/>
                </a:lnTo>
                <a:lnTo>
                  <a:pt x="6" y="20"/>
                </a:lnTo>
                <a:lnTo>
                  <a:pt x="6" y="20"/>
                </a:lnTo>
                <a:lnTo>
                  <a:pt x="6" y="20"/>
                </a:lnTo>
                <a:lnTo>
                  <a:pt x="4" y="20"/>
                </a:lnTo>
                <a:lnTo>
                  <a:pt x="4" y="20"/>
                </a:lnTo>
                <a:lnTo>
                  <a:pt x="4" y="20"/>
                </a:lnTo>
                <a:lnTo>
                  <a:pt x="4" y="22"/>
                </a:lnTo>
                <a:lnTo>
                  <a:pt x="2" y="22"/>
                </a:lnTo>
                <a:lnTo>
                  <a:pt x="2" y="22"/>
                </a:lnTo>
                <a:lnTo>
                  <a:pt x="2" y="22"/>
                </a:lnTo>
                <a:lnTo>
                  <a:pt x="2" y="22"/>
                </a:lnTo>
                <a:lnTo>
                  <a:pt x="2" y="22"/>
                </a:lnTo>
                <a:lnTo>
                  <a:pt x="2" y="22"/>
                </a:lnTo>
                <a:lnTo>
                  <a:pt x="0" y="22"/>
                </a:lnTo>
                <a:lnTo>
                  <a:pt x="0" y="22"/>
                </a:lnTo>
                <a:lnTo>
                  <a:pt x="0" y="22"/>
                </a:lnTo>
                <a:lnTo>
                  <a:pt x="0" y="22"/>
                </a:lnTo>
                <a:lnTo>
                  <a:pt x="0" y="22"/>
                </a:lnTo>
                <a:lnTo>
                  <a:pt x="0" y="22"/>
                </a:lnTo>
                <a:lnTo>
                  <a:pt x="0" y="22"/>
                </a:lnTo>
                <a:lnTo>
                  <a:pt x="0" y="22"/>
                </a:lnTo>
                <a:lnTo>
                  <a:pt x="0" y="22"/>
                </a:lnTo>
                <a:lnTo>
                  <a:pt x="0" y="20"/>
                </a:lnTo>
                <a:lnTo>
                  <a:pt x="0" y="22"/>
                </a:lnTo>
                <a:lnTo>
                  <a:pt x="0" y="22"/>
                </a:lnTo>
                <a:lnTo>
                  <a:pt x="2" y="20"/>
                </a:lnTo>
                <a:lnTo>
                  <a:pt x="6" y="20"/>
                </a:lnTo>
                <a:lnTo>
                  <a:pt x="6" y="18"/>
                </a:lnTo>
                <a:lnTo>
                  <a:pt x="6" y="18"/>
                </a:lnTo>
                <a:lnTo>
                  <a:pt x="6" y="18"/>
                </a:lnTo>
                <a:lnTo>
                  <a:pt x="8" y="18"/>
                </a:lnTo>
                <a:lnTo>
                  <a:pt x="8" y="18"/>
                </a:lnTo>
                <a:lnTo>
                  <a:pt x="8" y="20"/>
                </a:lnTo>
                <a:lnTo>
                  <a:pt x="8" y="20"/>
                </a:lnTo>
                <a:lnTo>
                  <a:pt x="10" y="18"/>
                </a:lnTo>
                <a:lnTo>
                  <a:pt x="8" y="16"/>
                </a:lnTo>
                <a:lnTo>
                  <a:pt x="8" y="16"/>
                </a:lnTo>
                <a:lnTo>
                  <a:pt x="8" y="14"/>
                </a:lnTo>
                <a:lnTo>
                  <a:pt x="8" y="14"/>
                </a:lnTo>
                <a:lnTo>
                  <a:pt x="10" y="12"/>
                </a:lnTo>
                <a:lnTo>
                  <a:pt x="12" y="10"/>
                </a:lnTo>
                <a:lnTo>
                  <a:pt x="14" y="8"/>
                </a:lnTo>
                <a:lnTo>
                  <a:pt x="14" y="8"/>
                </a:lnTo>
                <a:lnTo>
                  <a:pt x="18" y="6"/>
                </a:lnTo>
                <a:lnTo>
                  <a:pt x="20" y="6"/>
                </a:lnTo>
                <a:lnTo>
                  <a:pt x="24" y="4"/>
                </a:lnTo>
                <a:lnTo>
                  <a:pt x="26" y="2"/>
                </a:lnTo>
                <a:lnTo>
                  <a:pt x="26" y="2"/>
                </a:lnTo>
                <a:lnTo>
                  <a:pt x="30" y="2"/>
                </a:lnTo>
                <a:lnTo>
                  <a:pt x="30" y="2"/>
                </a:lnTo>
                <a:lnTo>
                  <a:pt x="30" y="4"/>
                </a:lnTo>
                <a:lnTo>
                  <a:pt x="30" y="4"/>
                </a:lnTo>
                <a:lnTo>
                  <a:pt x="30" y="4"/>
                </a:lnTo>
                <a:lnTo>
                  <a:pt x="32" y="2"/>
                </a:lnTo>
                <a:lnTo>
                  <a:pt x="32" y="2"/>
                </a:lnTo>
                <a:lnTo>
                  <a:pt x="32" y="2"/>
                </a:lnTo>
                <a:lnTo>
                  <a:pt x="32" y="2"/>
                </a:lnTo>
                <a:lnTo>
                  <a:pt x="32" y="2"/>
                </a:lnTo>
                <a:lnTo>
                  <a:pt x="34" y="2"/>
                </a:lnTo>
                <a:lnTo>
                  <a:pt x="34" y="2"/>
                </a:lnTo>
                <a:lnTo>
                  <a:pt x="34" y="2"/>
                </a:lnTo>
                <a:lnTo>
                  <a:pt x="34" y="2"/>
                </a:lnTo>
                <a:lnTo>
                  <a:pt x="36" y="2"/>
                </a:lnTo>
                <a:lnTo>
                  <a:pt x="36" y="2"/>
                </a:lnTo>
                <a:lnTo>
                  <a:pt x="36" y="2"/>
                </a:lnTo>
                <a:lnTo>
                  <a:pt x="36" y="2"/>
                </a:lnTo>
                <a:lnTo>
                  <a:pt x="36" y="2"/>
                </a:lnTo>
                <a:lnTo>
                  <a:pt x="38" y="2"/>
                </a:lnTo>
                <a:lnTo>
                  <a:pt x="38" y="0"/>
                </a:lnTo>
                <a:lnTo>
                  <a:pt x="40" y="0"/>
                </a:lnTo>
                <a:lnTo>
                  <a:pt x="42" y="0"/>
                </a:lnTo>
                <a:lnTo>
                  <a:pt x="42" y="0"/>
                </a:lnTo>
                <a:lnTo>
                  <a:pt x="42" y="0"/>
                </a:lnTo>
                <a:lnTo>
                  <a:pt x="42" y="0"/>
                </a:lnTo>
                <a:lnTo>
                  <a:pt x="42" y="0"/>
                </a:lnTo>
                <a:lnTo>
                  <a:pt x="44" y="0"/>
                </a:lnTo>
                <a:lnTo>
                  <a:pt x="44" y="0"/>
                </a:lnTo>
                <a:lnTo>
                  <a:pt x="44" y="0"/>
                </a:lnTo>
                <a:lnTo>
                  <a:pt x="44" y="0"/>
                </a:lnTo>
                <a:lnTo>
                  <a:pt x="44" y="0"/>
                </a:lnTo>
                <a:lnTo>
                  <a:pt x="44" y="0"/>
                </a:lnTo>
                <a:lnTo>
                  <a:pt x="46" y="0"/>
                </a:lnTo>
                <a:lnTo>
                  <a:pt x="46" y="0"/>
                </a:lnTo>
                <a:lnTo>
                  <a:pt x="46" y="0"/>
                </a:lnTo>
                <a:lnTo>
                  <a:pt x="46" y="0"/>
                </a:lnTo>
                <a:lnTo>
                  <a:pt x="48" y="0"/>
                </a:lnTo>
                <a:lnTo>
                  <a:pt x="48" y="0"/>
                </a:lnTo>
                <a:lnTo>
                  <a:pt x="50" y="0"/>
                </a:lnTo>
                <a:lnTo>
                  <a:pt x="50" y="0"/>
                </a:lnTo>
                <a:lnTo>
                  <a:pt x="50" y="0"/>
                </a:lnTo>
                <a:lnTo>
                  <a:pt x="50" y="0"/>
                </a:lnTo>
                <a:lnTo>
                  <a:pt x="50" y="0"/>
                </a:lnTo>
                <a:lnTo>
                  <a:pt x="50" y="0"/>
                </a:lnTo>
                <a:lnTo>
                  <a:pt x="52" y="0"/>
                </a:lnTo>
                <a:lnTo>
                  <a:pt x="52" y="0"/>
                </a:lnTo>
                <a:lnTo>
                  <a:pt x="52" y="2"/>
                </a:lnTo>
                <a:lnTo>
                  <a:pt x="52" y="2"/>
                </a:lnTo>
                <a:lnTo>
                  <a:pt x="52" y="2"/>
                </a:lnTo>
                <a:lnTo>
                  <a:pt x="52" y="2"/>
                </a:lnTo>
                <a:lnTo>
                  <a:pt x="54" y="0"/>
                </a:lnTo>
                <a:lnTo>
                  <a:pt x="54" y="0"/>
                </a:lnTo>
                <a:lnTo>
                  <a:pt x="56" y="0"/>
                </a:lnTo>
                <a:lnTo>
                  <a:pt x="56" y="0"/>
                </a:lnTo>
                <a:lnTo>
                  <a:pt x="56" y="0"/>
                </a:lnTo>
                <a:lnTo>
                  <a:pt x="54" y="0"/>
                </a:lnTo>
                <a:lnTo>
                  <a:pt x="56" y="2"/>
                </a:lnTo>
                <a:lnTo>
                  <a:pt x="56" y="2"/>
                </a:lnTo>
                <a:lnTo>
                  <a:pt x="58" y="2"/>
                </a:lnTo>
                <a:lnTo>
                  <a:pt x="58" y="2"/>
                </a:lnTo>
                <a:lnTo>
                  <a:pt x="60" y="2"/>
                </a:lnTo>
                <a:lnTo>
                  <a:pt x="62" y="2"/>
                </a:lnTo>
                <a:lnTo>
                  <a:pt x="64" y="2"/>
                </a:lnTo>
                <a:lnTo>
                  <a:pt x="64" y="2"/>
                </a:lnTo>
                <a:lnTo>
                  <a:pt x="64" y="2"/>
                </a:lnTo>
                <a:lnTo>
                  <a:pt x="64" y="2"/>
                </a:lnTo>
                <a:lnTo>
                  <a:pt x="66" y="2"/>
                </a:lnTo>
                <a:lnTo>
                  <a:pt x="66" y="4"/>
                </a:lnTo>
                <a:lnTo>
                  <a:pt x="68" y="4"/>
                </a:lnTo>
                <a:lnTo>
                  <a:pt x="68" y="4"/>
                </a:lnTo>
                <a:lnTo>
                  <a:pt x="68" y="4"/>
                </a:lnTo>
                <a:lnTo>
                  <a:pt x="70" y="4"/>
                </a:lnTo>
                <a:lnTo>
                  <a:pt x="70" y="4"/>
                </a:lnTo>
                <a:lnTo>
                  <a:pt x="70" y="4"/>
                </a:lnTo>
                <a:lnTo>
                  <a:pt x="72" y="4"/>
                </a:lnTo>
                <a:lnTo>
                  <a:pt x="72" y="4"/>
                </a:lnTo>
                <a:lnTo>
                  <a:pt x="72" y="4"/>
                </a:lnTo>
                <a:lnTo>
                  <a:pt x="72" y="4"/>
                </a:lnTo>
                <a:lnTo>
                  <a:pt x="72" y="4"/>
                </a:lnTo>
                <a:lnTo>
                  <a:pt x="74" y="4"/>
                </a:lnTo>
                <a:lnTo>
                  <a:pt x="74" y="4"/>
                </a:lnTo>
                <a:lnTo>
                  <a:pt x="74" y="6"/>
                </a:lnTo>
                <a:lnTo>
                  <a:pt x="76" y="6"/>
                </a:lnTo>
                <a:lnTo>
                  <a:pt x="78" y="6"/>
                </a:lnTo>
                <a:lnTo>
                  <a:pt x="78" y="8"/>
                </a:lnTo>
                <a:lnTo>
                  <a:pt x="78" y="8"/>
                </a:lnTo>
                <a:lnTo>
                  <a:pt x="78" y="10"/>
                </a:lnTo>
                <a:lnTo>
                  <a:pt x="78" y="10"/>
                </a:lnTo>
                <a:lnTo>
                  <a:pt x="78" y="10"/>
                </a:lnTo>
                <a:lnTo>
                  <a:pt x="80" y="10"/>
                </a:lnTo>
                <a:lnTo>
                  <a:pt x="80" y="10"/>
                </a:lnTo>
                <a:lnTo>
                  <a:pt x="80" y="12"/>
                </a:lnTo>
                <a:lnTo>
                  <a:pt x="80" y="12"/>
                </a:lnTo>
                <a:lnTo>
                  <a:pt x="82" y="12"/>
                </a:lnTo>
                <a:lnTo>
                  <a:pt x="82" y="12"/>
                </a:lnTo>
                <a:lnTo>
                  <a:pt x="82" y="14"/>
                </a:lnTo>
                <a:lnTo>
                  <a:pt x="84" y="14"/>
                </a:lnTo>
                <a:lnTo>
                  <a:pt x="84" y="14"/>
                </a:lnTo>
                <a:lnTo>
                  <a:pt x="86" y="14"/>
                </a:lnTo>
                <a:lnTo>
                  <a:pt x="86" y="14"/>
                </a:lnTo>
                <a:lnTo>
                  <a:pt x="86" y="12"/>
                </a:lnTo>
                <a:lnTo>
                  <a:pt x="86" y="12"/>
                </a:lnTo>
                <a:lnTo>
                  <a:pt x="86" y="12"/>
                </a:lnTo>
                <a:lnTo>
                  <a:pt x="86" y="12"/>
                </a:lnTo>
                <a:lnTo>
                  <a:pt x="88" y="12"/>
                </a:lnTo>
                <a:lnTo>
                  <a:pt x="88" y="12"/>
                </a:lnTo>
                <a:lnTo>
                  <a:pt x="88" y="12"/>
                </a:lnTo>
                <a:lnTo>
                  <a:pt x="90" y="12"/>
                </a:lnTo>
                <a:lnTo>
                  <a:pt x="92" y="14"/>
                </a:lnTo>
                <a:lnTo>
                  <a:pt x="94" y="16"/>
                </a:lnTo>
                <a:lnTo>
                  <a:pt x="96" y="16"/>
                </a:lnTo>
                <a:lnTo>
                  <a:pt x="96" y="16"/>
                </a:lnTo>
                <a:lnTo>
                  <a:pt x="96" y="16"/>
                </a:lnTo>
                <a:lnTo>
                  <a:pt x="98" y="18"/>
                </a:lnTo>
                <a:lnTo>
                  <a:pt x="98" y="18"/>
                </a:lnTo>
                <a:lnTo>
                  <a:pt x="98" y="18"/>
                </a:lnTo>
                <a:lnTo>
                  <a:pt x="98" y="18"/>
                </a:lnTo>
                <a:lnTo>
                  <a:pt x="100" y="18"/>
                </a:lnTo>
                <a:lnTo>
                  <a:pt x="100" y="20"/>
                </a:lnTo>
                <a:lnTo>
                  <a:pt x="100" y="20"/>
                </a:lnTo>
                <a:lnTo>
                  <a:pt x="100" y="22"/>
                </a:lnTo>
                <a:lnTo>
                  <a:pt x="102" y="22"/>
                </a:lnTo>
                <a:lnTo>
                  <a:pt x="102" y="22"/>
                </a:lnTo>
                <a:lnTo>
                  <a:pt x="102" y="22"/>
                </a:lnTo>
                <a:lnTo>
                  <a:pt x="104" y="24"/>
                </a:lnTo>
                <a:lnTo>
                  <a:pt x="106" y="24"/>
                </a:lnTo>
                <a:lnTo>
                  <a:pt x="106" y="24"/>
                </a:lnTo>
                <a:lnTo>
                  <a:pt x="108" y="24"/>
                </a:lnTo>
                <a:lnTo>
                  <a:pt x="108" y="24"/>
                </a:lnTo>
                <a:lnTo>
                  <a:pt x="108" y="24"/>
                </a:lnTo>
                <a:lnTo>
                  <a:pt x="108" y="24"/>
                </a:lnTo>
                <a:lnTo>
                  <a:pt x="106" y="24"/>
                </a:lnTo>
                <a:lnTo>
                  <a:pt x="106" y="24"/>
                </a:lnTo>
                <a:lnTo>
                  <a:pt x="106" y="24"/>
                </a:lnTo>
                <a:lnTo>
                  <a:pt x="108" y="24"/>
                </a:lnTo>
                <a:lnTo>
                  <a:pt x="108" y="26"/>
                </a:lnTo>
                <a:lnTo>
                  <a:pt x="108" y="26"/>
                </a:lnTo>
                <a:lnTo>
                  <a:pt x="108" y="26"/>
                </a:lnTo>
                <a:lnTo>
                  <a:pt x="108" y="26"/>
                </a:lnTo>
                <a:lnTo>
                  <a:pt x="108" y="26"/>
                </a:lnTo>
                <a:lnTo>
                  <a:pt x="108" y="26"/>
                </a:lnTo>
                <a:lnTo>
                  <a:pt x="108" y="24"/>
                </a:lnTo>
                <a:lnTo>
                  <a:pt x="108" y="22"/>
                </a:lnTo>
                <a:lnTo>
                  <a:pt x="108" y="22"/>
                </a:lnTo>
                <a:lnTo>
                  <a:pt x="106" y="22"/>
                </a:lnTo>
                <a:lnTo>
                  <a:pt x="106" y="22"/>
                </a:lnTo>
                <a:lnTo>
                  <a:pt x="106" y="22"/>
                </a:lnTo>
                <a:lnTo>
                  <a:pt x="106" y="22"/>
                </a:lnTo>
                <a:lnTo>
                  <a:pt x="106" y="22"/>
                </a:lnTo>
                <a:lnTo>
                  <a:pt x="106" y="20"/>
                </a:lnTo>
                <a:lnTo>
                  <a:pt x="106" y="20"/>
                </a:lnTo>
                <a:lnTo>
                  <a:pt x="106" y="20"/>
                </a:lnTo>
                <a:lnTo>
                  <a:pt x="106" y="20"/>
                </a:lnTo>
                <a:lnTo>
                  <a:pt x="106" y="20"/>
                </a:lnTo>
                <a:lnTo>
                  <a:pt x="106" y="22"/>
                </a:lnTo>
                <a:lnTo>
                  <a:pt x="106" y="22"/>
                </a:lnTo>
                <a:lnTo>
                  <a:pt x="106" y="22"/>
                </a:lnTo>
                <a:lnTo>
                  <a:pt x="106" y="22"/>
                </a:lnTo>
                <a:lnTo>
                  <a:pt x="106" y="22"/>
                </a:lnTo>
                <a:lnTo>
                  <a:pt x="106" y="22"/>
                </a:lnTo>
                <a:lnTo>
                  <a:pt x="108" y="22"/>
                </a:lnTo>
                <a:lnTo>
                  <a:pt x="110" y="24"/>
                </a:lnTo>
                <a:lnTo>
                  <a:pt x="110" y="26"/>
                </a:lnTo>
                <a:lnTo>
                  <a:pt x="112" y="26"/>
                </a:lnTo>
                <a:lnTo>
                  <a:pt x="112" y="26"/>
                </a:lnTo>
                <a:lnTo>
                  <a:pt x="112" y="26"/>
                </a:lnTo>
                <a:lnTo>
                  <a:pt x="112" y="26"/>
                </a:lnTo>
                <a:lnTo>
                  <a:pt x="110" y="26"/>
                </a:lnTo>
                <a:lnTo>
                  <a:pt x="110" y="26"/>
                </a:lnTo>
                <a:lnTo>
                  <a:pt x="110" y="26"/>
                </a:lnTo>
                <a:lnTo>
                  <a:pt x="110" y="26"/>
                </a:lnTo>
                <a:lnTo>
                  <a:pt x="110" y="26"/>
                </a:lnTo>
                <a:lnTo>
                  <a:pt x="110" y="26"/>
                </a:lnTo>
                <a:lnTo>
                  <a:pt x="110" y="26"/>
                </a:lnTo>
                <a:lnTo>
                  <a:pt x="108" y="26"/>
                </a:lnTo>
                <a:lnTo>
                  <a:pt x="108" y="26"/>
                </a:lnTo>
                <a:lnTo>
                  <a:pt x="110" y="28"/>
                </a:lnTo>
                <a:lnTo>
                  <a:pt x="110" y="28"/>
                </a:lnTo>
                <a:lnTo>
                  <a:pt x="110" y="28"/>
                </a:lnTo>
                <a:lnTo>
                  <a:pt x="110" y="28"/>
                </a:lnTo>
                <a:lnTo>
                  <a:pt x="112" y="28"/>
                </a:lnTo>
                <a:lnTo>
                  <a:pt x="112" y="28"/>
                </a:lnTo>
                <a:lnTo>
                  <a:pt x="112" y="26"/>
                </a:lnTo>
                <a:lnTo>
                  <a:pt x="112" y="26"/>
                </a:lnTo>
                <a:lnTo>
                  <a:pt x="112" y="26"/>
                </a:lnTo>
                <a:lnTo>
                  <a:pt x="112" y="26"/>
                </a:lnTo>
                <a:lnTo>
                  <a:pt x="114" y="28"/>
                </a:lnTo>
                <a:lnTo>
                  <a:pt x="114" y="28"/>
                </a:lnTo>
                <a:lnTo>
                  <a:pt x="114" y="28"/>
                </a:lnTo>
                <a:lnTo>
                  <a:pt x="114" y="30"/>
                </a:lnTo>
                <a:lnTo>
                  <a:pt x="114" y="30"/>
                </a:lnTo>
                <a:lnTo>
                  <a:pt x="114" y="30"/>
                </a:lnTo>
                <a:lnTo>
                  <a:pt x="114" y="30"/>
                </a:lnTo>
                <a:lnTo>
                  <a:pt x="114" y="32"/>
                </a:lnTo>
                <a:lnTo>
                  <a:pt x="116" y="30"/>
                </a:lnTo>
                <a:lnTo>
                  <a:pt x="116" y="30"/>
                </a:lnTo>
                <a:lnTo>
                  <a:pt x="118" y="30"/>
                </a:lnTo>
                <a:lnTo>
                  <a:pt x="118" y="32"/>
                </a:lnTo>
                <a:lnTo>
                  <a:pt x="118" y="32"/>
                </a:lnTo>
                <a:lnTo>
                  <a:pt x="118" y="32"/>
                </a:lnTo>
                <a:lnTo>
                  <a:pt x="118" y="32"/>
                </a:lnTo>
                <a:lnTo>
                  <a:pt x="118" y="32"/>
                </a:lnTo>
                <a:lnTo>
                  <a:pt x="118" y="32"/>
                </a:lnTo>
                <a:lnTo>
                  <a:pt x="118" y="32"/>
                </a:lnTo>
                <a:lnTo>
                  <a:pt x="118" y="32"/>
                </a:lnTo>
                <a:lnTo>
                  <a:pt x="120" y="34"/>
                </a:lnTo>
                <a:lnTo>
                  <a:pt x="120" y="32"/>
                </a:lnTo>
                <a:lnTo>
                  <a:pt x="120" y="32"/>
                </a:lnTo>
                <a:lnTo>
                  <a:pt x="120" y="32"/>
                </a:lnTo>
                <a:lnTo>
                  <a:pt x="120" y="32"/>
                </a:lnTo>
                <a:lnTo>
                  <a:pt x="120" y="32"/>
                </a:lnTo>
                <a:lnTo>
                  <a:pt x="120" y="32"/>
                </a:lnTo>
                <a:lnTo>
                  <a:pt x="120" y="32"/>
                </a:lnTo>
                <a:lnTo>
                  <a:pt x="120" y="32"/>
                </a:lnTo>
                <a:lnTo>
                  <a:pt x="122" y="32"/>
                </a:lnTo>
                <a:lnTo>
                  <a:pt x="122" y="32"/>
                </a:lnTo>
                <a:lnTo>
                  <a:pt x="122" y="32"/>
                </a:lnTo>
                <a:lnTo>
                  <a:pt x="124" y="32"/>
                </a:lnTo>
                <a:lnTo>
                  <a:pt x="124" y="32"/>
                </a:lnTo>
                <a:lnTo>
                  <a:pt x="124" y="32"/>
                </a:lnTo>
                <a:lnTo>
                  <a:pt x="124" y="32"/>
                </a:lnTo>
                <a:lnTo>
                  <a:pt x="124" y="34"/>
                </a:lnTo>
                <a:lnTo>
                  <a:pt x="124" y="34"/>
                </a:lnTo>
                <a:lnTo>
                  <a:pt x="126" y="34"/>
                </a:lnTo>
                <a:lnTo>
                  <a:pt x="126" y="34"/>
                </a:lnTo>
                <a:lnTo>
                  <a:pt x="128" y="34"/>
                </a:lnTo>
                <a:lnTo>
                  <a:pt x="128" y="34"/>
                </a:lnTo>
                <a:lnTo>
                  <a:pt x="130" y="34"/>
                </a:lnTo>
                <a:lnTo>
                  <a:pt x="130" y="34"/>
                </a:lnTo>
                <a:lnTo>
                  <a:pt x="130" y="34"/>
                </a:lnTo>
                <a:lnTo>
                  <a:pt x="132" y="34"/>
                </a:lnTo>
                <a:lnTo>
                  <a:pt x="132" y="36"/>
                </a:lnTo>
                <a:lnTo>
                  <a:pt x="132" y="36"/>
                </a:lnTo>
                <a:lnTo>
                  <a:pt x="132" y="36"/>
                </a:lnTo>
                <a:lnTo>
                  <a:pt x="132" y="38"/>
                </a:lnTo>
                <a:lnTo>
                  <a:pt x="130" y="38"/>
                </a:lnTo>
                <a:lnTo>
                  <a:pt x="130" y="38"/>
                </a:lnTo>
                <a:lnTo>
                  <a:pt x="130" y="40"/>
                </a:lnTo>
                <a:lnTo>
                  <a:pt x="130" y="40"/>
                </a:lnTo>
                <a:lnTo>
                  <a:pt x="130" y="40"/>
                </a:lnTo>
                <a:lnTo>
                  <a:pt x="130" y="42"/>
                </a:lnTo>
                <a:lnTo>
                  <a:pt x="130" y="42"/>
                </a:lnTo>
                <a:lnTo>
                  <a:pt x="132" y="42"/>
                </a:lnTo>
                <a:lnTo>
                  <a:pt x="134" y="42"/>
                </a:lnTo>
                <a:lnTo>
                  <a:pt x="134" y="40"/>
                </a:lnTo>
                <a:lnTo>
                  <a:pt x="134" y="40"/>
                </a:lnTo>
                <a:lnTo>
                  <a:pt x="134" y="40"/>
                </a:lnTo>
                <a:lnTo>
                  <a:pt x="134" y="40"/>
                </a:lnTo>
                <a:lnTo>
                  <a:pt x="134" y="40"/>
                </a:lnTo>
                <a:lnTo>
                  <a:pt x="134" y="40"/>
                </a:lnTo>
                <a:lnTo>
                  <a:pt x="134" y="40"/>
                </a:lnTo>
                <a:lnTo>
                  <a:pt x="136" y="40"/>
                </a:lnTo>
                <a:lnTo>
                  <a:pt x="140" y="42"/>
                </a:lnTo>
                <a:lnTo>
                  <a:pt x="140" y="42"/>
                </a:lnTo>
                <a:lnTo>
                  <a:pt x="144" y="42"/>
                </a:lnTo>
                <a:lnTo>
                  <a:pt x="144" y="44"/>
                </a:lnTo>
                <a:lnTo>
                  <a:pt x="144" y="44"/>
                </a:lnTo>
                <a:lnTo>
                  <a:pt x="146" y="44"/>
                </a:lnTo>
                <a:lnTo>
                  <a:pt x="146" y="44"/>
                </a:lnTo>
                <a:lnTo>
                  <a:pt x="146" y="46"/>
                </a:lnTo>
                <a:lnTo>
                  <a:pt x="146" y="46"/>
                </a:lnTo>
                <a:lnTo>
                  <a:pt x="146" y="46"/>
                </a:lnTo>
                <a:lnTo>
                  <a:pt x="146" y="46"/>
                </a:lnTo>
                <a:lnTo>
                  <a:pt x="146" y="46"/>
                </a:lnTo>
                <a:lnTo>
                  <a:pt x="148" y="48"/>
                </a:lnTo>
                <a:lnTo>
                  <a:pt x="150" y="48"/>
                </a:lnTo>
                <a:lnTo>
                  <a:pt x="150" y="48"/>
                </a:lnTo>
                <a:lnTo>
                  <a:pt x="150" y="48"/>
                </a:lnTo>
                <a:lnTo>
                  <a:pt x="150" y="48"/>
                </a:lnTo>
                <a:lnTo>
                  <a:pt x="152" y="48"/>
                </a:lnTo>
                <a:lnTo>
                  <a:pt x="152" y="50"/>
                </a:lnTo>
                <a:lnTo>
                  <a:pt x="152" y="50"/>
                </a:lnTo>
                <a:lnTo>
                  <a:pt x="152" y="50"/>
                </a:lnTo>
                <a:lnTo>
                  <a:pt x="152" y="50"/>
                </a:lnTo>
                <a:lnTo>
                  <a:pt x="152" y="50"/>
                </a:lnTo>
                <a:lnTo>
                  <a:pt x="150" y="52"/>
                </a:lnTo>
                <a:lnTo>
                  <a:pt x="150" y="52"/>
                </a:lnTo>
                <a:lnTo>
                  <a:pt x="150" y="52"/>
                </a:lnTo>
                <a:lnTo>
                  <a:pt x="150" y="52"/>
                </a:lnTo>
                <a:lnTo>
                  <a:pt x="150" y="52"/>
                </a:lnTo>
                <a:lnTo>
                  <a:pt x="150" y="52"/>
                </a:lnTo>
                <a:lnTo>
                  <a:pt x="148" y="52"/>
                </a:lnTo>
                <a:lnTo>
                  <a:pt x="148" y="52"/>
                </a:lnTo>
                <a:lnTo>
                  <a:pt x="148" y="52"/>
                </a:lnTo>
                <a:lnTo>
                  <a:pt x="146" y="52"/>
                </a:lnTo>
                <a:lnTo>
                  <a:pt x="144" y="52"/>
                </a:lnTo>
                <a:lnTo>
                  <a:pt x="144" y="52"/>
                </a:lnTo>
                <a:lnTo>
                  <a:pt x="144" y="52"/>
                </a:lnTo>
                <a:lnTo>
                  <a:pt x="144" y="52"/>
                </a:lnTo>
                <a:lnTo>
                  <a:pt x="142" y="52"/>
                </a:lnTo>
                <a:lnTo>
                  <a:pt x="142" y="52"/>
                </a:lnTo>
                <a:lnTo>
                  <a:pt x="142" y="52"/>
                </a:lnTo>
                <a:lnTo>
                  <a:pt x="142" y="52"/>
                </a:lnTo>
                <a:lnTo>
                  <a:pt x="140" y="54"/>
                </a:lnTo>
                <a:lnTo>
                  <a:pt x="140" y="54"/>
                </a:lnTo>
                <a:lnTo>
                  <a:pt x="140" y="54"/>
                </a:lnTo>
                <a:lnTo>
                  <a:pt x="140" y="54"/>
                </a:lnTo>
                <a:lnTo>
                  <a:pt x="138" y="54"/>
                </a:lnTo>
                <a:lnTo>
                  <a:pt x="138" y="54"/>
                </a:lnTo>
                <a:lnTo>
                  <a:pt x="138" y="54"/>
                </a:lnTo>
                <a:lnTo>
                  <a:pt x="138" y="54"/>
                </a:lnTo>
                <a:lnTo>
                  <a:pt x="138" y="54"/>
                </a:lnTo>
                <a:lnTo>
                  <a:pt x="136" y="5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0" name="Freeform 216"/>
          <p:cNvSpPr>
            <a:spLocks/>
          </p:cNvSpPr>
          <p:nvPr/>
        </p:nvSpPr>
        <p:spPr bwMode="auto">
          <a:xfrm>
            <a:off x="2571750" y="3335338"/>
            <a:ext cx="76200" cy="85725"/>
          </a:xfrm>
          <a:custGeom>
            <a:avLst/>
            <a:gdLst/>
            <a:ahLst/>
            <a:cxnLst>
              <a:cxn ang="0">
                <a:pos x="34" y="6"/>
              </a:cxn>
              <a:cxn ang="0">
                <a:pos x="34" y="10"/>
              </a:cxn>
              <a:cxn ang="0">
                <a:pos x="36" y="16"/>
              </a:cxn>
              <a:cxn ang="0">
                <a:pos x="42" y="22"/>
              </a:cxn>
              <a:cxn ang="0">
                <a:pos x="46" y="28"/>
              </a:cxn>
              <a:cxn ang="0">
                <a:pos x="48" y="28"/>
              </a:cxn>
              <a:cxn ang="0">
                <a:pos x="46" y="28"/>
              </a:cxn>
              <a:cxn ang="0">
                <a:pos x="44" y="28"/>
              </a:cxn>
              <a:cxn ang="0">
                <a:pos x="42" y="36"/>
              </a:cxn>
              <a:cxn ang="0">
                <a:pos x="44" y="40"/>
              </a:cxn>
              <a:cxn ang="0">
                <a:pos x="42" y="42"/>
              </a:cxn>
              <a:cxn ang="0">
                <a:pos x="42" y="44"/>
              </a:cxn>
              <a:cxn ang="0">
                <a:pos x="42" y="48"/>
              </a:cxn>
              <a:cxn ang="0">
                <a:pos x="40" y="50"/>
              </a:cxn>
              <a:cxn ang="0">
                <a:pos x="42" y="52"/>
              </a:cxn>
              <a:cxn ang="0">
                <a:pos x="42" y="52"/>
              </a:cxn>
              <a:cxn ang="0">
                <a:pos x="40" y="50"/>
              </a:cxn>
              <a:cxn ang="0">
                <a:pos x="38" y="48"/>
              </a:cxn>
              <a:cxn ang="0">
                <a:pos x="36" y="44"/>
              </a:cxn>
              <a:cxn ang="0">
                <a:pos x="34" y="42"/>
              </a:cxn>
              <a:cxn ang="0">
                <a:pos x="34" y="44"/>
              </a:cxn>
              <a:cxn ang="0">
                <a:pos x="36" y="46"/>
              </a:cxn>
              <a:cxn ang="0">
                <a:pos x="36" y="48"/>
              </a:cxn>
              <a:cxn ang="0">
                <a:pos x="34" y="48"/>
              </a:cxn>
              <a:cxn ang="0">
                <a:pos x="30" y="44"/>
              </a:cxn>
              <a:cxn ang="0">
                <a:pos x="30" y="42"/>
              </a:cxn>
              <a:cxn ang="0">
                <a:pos x="32" y="38"/>
              </a:cxn>
              <a:cxn ang="0">
                <a:pos x="26" y="32"/>
              </a:cxn>
              <a:cxn ang="0">
                <a:pos x="24" y="32"/>
              </a:cxn>
              <a:cxn ang="0">
                <a:pos x="20" y="28"/>
              </a:cxn>
              <a:cxn ang="0">
                <a:pos x="16" y="26"/>
              </a:cxn>
              <a:cxn ang="0">
                <a:pos x="18" y="24"/>
              </a:cxn>
              <a:cxn ang="0">
                <a:pos x="14" y="20"/>
              </a:cxn>
              <a:cxn ang="0">
                <a:pos x="8" y="18"/>
              </a:cxn>
              <a:cxn ang="0">
                <a:pos x="10" y="20"/>
              </a:cxn>
              <a:cxn ang="0">
                <a:pos x="12" y="22"/>
              </a:cxn>
              <a:cxn ang="0">
                <a:pos x="10" y="28"/>
              </a:cxn>
              <a:cxn ang="0">
                <a:pos x="6" y="24"/>
              </a:cxn>
              <a:cxn ang="0">
                <a:pos x="4" y="24"/>
              </a:cxn>
              <a:cxn ang="0">
                <a:pos x="2" y="20"/>
              </a:cxn>
              <a:cxn ang="0">
                <a:pos x="0" y="16"/>
              </a:cxn>
              <a:cxn ang="0">
                <a:pos x="4" y="10"/>
              </a:cxn>
              <a:cxn ang="0">
                <a:pos x="2" y="6"/>
              </a:cxn>
              <a:cxn ang="0">
                <a:pos x="2" y="6"/>
              </a:cxn>
              <a:cxn ang="0">
                <a:pos x="4" y="4"/>
              </a:cxn>
              <a:cxn ang="0">
                <a:pos x="6" y="0"/>
              </a:cxn>
              <a:cxn ang="0">
                <a:pos x="10" y="2"/>
              </a:cxn>
              <a:cxn ang="0">
                <a:pos x="12" y="4"/>
              </a:cxn>
              <a:cxn ang="0">
                <a:pos x="18" y="4"/>
              </a:cxn>
              <a:cxn ang="0">
                <a:pos x="24" y="8"/>
              </a:cxn>
              <a:cxn ang="0">
                <a:pos x="28" y="8"/>
              </a:cxn>
              <a:cxn ang="0">
                <a:pos x="30" y="8"/>
              </a:cxn>
              <a:cxn ang="0">
                <a:pos x="32" y="8"/>
              </a:cxn>
              <a:cxn ang="0">
                <a:pos x="32" y="6"/>
              </a:cxn>
            </a:cxnLst>
            <a:rect l="0" t="0" r="r" b="b"/>
            <a:pathLst>
              <a:path w="48" h="54">
                <a:moveTo>
                  <a:pt x="34" y="6"/>
                </a:moveTo>
                <a:lnTo>
                  <a:pt x="34" y="6"/>
                </a:lnTo>
                <a:lnTo>
                  <a:pt x="34" y="6"/>
                </a:lnTo>
                <a:lnTo>
                  <a:pt x="34" y="6"/>
                </a:lnTo>
                <a:lnTo>
                  <a:pt x="34" y="8"/>
                </a:lnTo>
                <a:lnTo>
                  <a:pt x="34" y="8"/>
                </a:lnTo>
                <a:lnTo>
                  <a:pt x="34" y="8"/>
                </a:lnTo>
                <a:lnTo>
                  <a:pt x="34" y="10"/>
                </a:lnTo>
                <a:lnTo>
                  <a:pt x="34" y="12"/>
                </a:lnTo>
                <a:lnTo>
                  <a:pt x="36" y="14"/>
                </a:lnTo>
                <a:lnTo>
                  <a:pt x="36" y="14"/>
                </a:lnTo>
                <a:lnTo>
                  <a:pt x="36" y="16"/>
                </a:lnTo>
                <a:lnTo>
                  <a:pt x="40" y="20"/>
                </a:lnTo>
                <a:lnTo>
                  <a:pt x="40" y="22"/>
                </a:lnTo>
                <a:lnTo>
                  <a:pt x="42" y="22"/>
                </a:lnTo>
                <a:lnTo>
                  <a:pt x="42" y="22"/>
                </a:lnTo>
                <a:lnTo>
                  <a:pt x="42" y="24"/>
                </a:lnTo>
                <a:lnTo>
                  <a:pt x="44" y="26"/>
                </a:lnTo>
                <a:lnTo>
                  <a:pt x="44" y="26"/>
                </a:lnTo>
                <a:lnTo>
                  <a:pt x="46" y="28"/>
                </a:lnTo>
                <a:lnTo>
                  <a:pt x="46" y="28"/>
                </a:lnTo>
                <a:lnTo>
                  <a:pt x="46" y="28"/>
                </a:lnTo>
                <a:lnTo>
                  <a:pt x="48" y="28"/>
                </a:lnTo>
                <a:lnTo>
                  <a:pt x="48" y="28"/>
                </a:lnTo>
                <a:lnTo>
                  <a:pt x="46" y="30"/>
                </a:lnTo>
                <a:lnTo>
                  <a:pt x="46" y="30"/>
                </a:lnTo>
                <a:lnTo>
                  <a:pt x="46" y="30"/>
                </a:lnTo>
                <a:lnTo>
                  <a:pt x="46" y="28"/>
                </a:lnTo>
                <a:lnTo>
                  <a:pt x="44" y="28"/>
                </a:lnTo>
                <a:lnTo>
                  <a:pt x="44" y="28"/>
                </a:lnTo>
                <a:lnTo>
                  <a:pt x="44" y="28"/>
                </a:lnTo>
                <a:lnTo>
                  <a:pt x="44" y="28"/>
                </a:lnTo>
                <a:lnTo>
                  <a:pt x="42" y="30"/>
                </a:lnTo>
                <a:lnTo>
                  <a:pt x="42" y="34"/>
                </a:lnTo>
                <a:lnTo>
                  <a:pt x="42" y="36"/>
                </a:lnTo>
                <a:lnTo>
                  <a:pt x="42" y="36"/>
                </a:lnTo>
                <a:lnTo>
                  <a:pt x="44" y="38"/>
                </a:lnTo>
                <a:lnTo>
                  <a:pt x="44" y="38"/>
                </a:lnTo>
                <a:lnTo>
                  <a:pt x="44" y="40"/>
                </a:lnTo>
                <a:lnTo>
                  <a:pt x="44" y="40"/>
                </a:lnTo>
                <a:lnTo>
                  <a:pt x="44" y="40"/>
                </a:lnTo>
                <a:lnTo>
                  <a:pt x="42" y="40"/>
                </a:lnTo>
                <a:lnTo>
                  <a:pt x="42" y="40"/>
                </a:lnTo>
                <a:lnTo>
                  <a:pt x="42" y="42"/>
                </a:lnTo>
                <a:lnTo>
                  <a:pt x="42" y="42"/>
                </a:lnTo>
                <a:lnTo>
                  <a:pt x="42" y="42"/>
                </a:lnTo>
                <a:lnTo>
                  <a:pt x="42" y="42"/>
                </a:lnTo>
                <a:lnTo>
                  <a:pt x="42" y="44"/>
                </a:lnTo>
                <a:lnTo>
                  <a:pt x="42" y="44"/>
                </a:lnTo>
                <a:lnTo>
                  <a:pt x="42" y="46"/>
                </a:lnTo>
                <a:lnTo>
                  <a:pt x="42" y="48"/>
                </a:lnTo>
                <a:lnTo>
                  <a:pt x="42" y="48"/>
                </a:lnTo>
                <a:lnTo>
                  <a:pt x="40" y="48"/>
                </a:lnTo>
                <a:lnTo>
                  <a:pt x="40" y="48"/>
                </a:lnTo>
                <a:lnTo>
                  <a:pt x="40" y="50"/>
                </a:lnTo>
                <a:lnTo>
                  <a:pt x="40" y="50"/>
                </a:lnTo>
                <a:lnTo>
                  <a:pt x="40" y="50"/>
                </a:lnTo>
                <a:lnTo>
                  <a:pt x="40" y="50"/>
                </a:lnTo>
                <a:lnTo>
                  <a:pt x="40" y="50"/>
                </a:lnTo>
                <a:lnTo>
                  <a:pt x="42" y="52"/>
                </a:lnTo>
                <a:lnTo>
                  <a:pt x="42" y="52"/>
                </a:lnTo>
                <a:lnTo>
                  <a:pt x="42" y="54"/>
                </a:lnTo>
                <a:lnTo>
                  <a:pt x="42" y="54"/>
                </a:lnTo>
                <a:lnTo>
                  <a:pt x="42" y="52"/>
                </a:lnTo>
                <a:lnTo>
                  <a:pt x="40" y="52"/>
                </a:lnTo>
                <a:lnTo>
                  <a:pt x="40" y="50"/>
                </a:lnTo>
                <a:lnTo>
                  <a:pt x="40" y="50"/>
                </a:lnTo>
                <a:lnTo>
                  <a:pt x="40" y="50"/>
                </a:lnTo>
                <a:lnTo>
                  <a:pt x="38" y="50"/>
                </a:lnTo>
                <a:lnTo>
                  <a:pt x="38" y="48"/>
                </a:lnTo>
                <a:lnTo>
                  <a:pt x="38" y="48"/>
                </a:lnTo>
                <a:lnTo>
                  <a:pt x="38" y="48"/>
                </a:lnTo>
                <a:lnTo>
                  <a:pt x="38" y="48"/>
                </a:lnTo>
                <a:lnTo>
                  <a:pt x="38" y="46"/>
                </a:lnTo>
                <a:lnTo>
                  <a:pt x="38" y="44"/>
                </a:lnTo>
                <a:lnTo>
                  <a:pt x="36" y="44"/>
                </a:lnTo>
                <a:lnTo>
                  <a:pt x="36" y="44"/>
                </a:lnTo>
                <a:lnTo>
                  <a:pt x="36" y="42"/>
                </a:lnTo>
                <a:lnTo>
                  <a:pt x="36" y="42"/>
                </a:lnTo>
                <a:lnTo>
                  <a:pt x="34" y="42"/>
                </a:lnTo>
                <a:lnTo>
                  <a:pt x="34" y="42"/>
                </a:lnTo>
                <a:lnTo>
                  <a:pt x="34" y="42"/>
                </a:lnTo>
                <a:lnTo>
                  <a:pt x="34" y="44"/>
                </a:lnTo>
                <a:lnTo>
                  <a:pt x="34" y="44"/>
                </a:lnTo>
                <a:lnTo>
                  <a:pt x="34" y="44"/>
                </a:lnTo>
                <a:lnTo>
                  <a:pt x="34" y="44"/>
                </a:lnTo>
                <a:lnTo>
                  <a:pt x="36" y="44"/>
                </a:lnTo>
                <a:lnTo>
                  <a:pt x="36" y="46"/>
                </a:lnTo>
                <a:lnTo>
                  <a:pt x="36" y="46"/>
                </a:lnTo>
                <a:lnTo>
                  <a:pt x="36" y="48"/>
                </a:lnTo>
                <a:lnTo>
                  <a:pt x="36" y="48"/>
                </a:lnTo>
                <a:lnTo>
                  <a:pt x="36" y="48"/>
                </a:lnTo>
                <a:lnTo>
                  <a:pt x="36" y="48"/>
                </a:lnTo>
                <a:lnTo>
                  <a:pt x="34" y="48"/>
                </a:lnTo>
                <a:lnTo>
                  <a:pt x="34" y="48"/>
                </a:lnTo>
                <a:lnTo>
                  <a:pt x="34" y="48"/>
                </a:lnTo>
                <a:lnTo>
                  <a:pt x="32" y="46"/>
                </a:lnTo>
                <a:lnTo>
                  <a:pt x="32" y="46"/>
                </a:lnTo>
                <a:lnTo>
                  <a:pt x="32" y="46"/>
                </a:lnTo>
                <a:lnTo>
                  <a:pt x="30" y="44"/>
                </a:lnTo>
                <a:lnTo>
                  <a:pt x="30" y="44"/>
                </a:lnTo>
                <a:lnTo>
                  <a:pt x="30" y="44"/>
                </a:lnTo>
                <a:lnTo>
                  <a:pt x="30" y="42"/>
                </a:lnTo>
                <a:lnTo>
                  <a:pt x="30" y="42"/>
                </a:lnTo>
                <a:lnTo>
                  <a:pt x="32" y="40"/>
                </a:lnTo>
                <a:lnTo>
                  <a:pt x="32" y="40"/>
                </a:lnTo>
                <a:lnTo>
                  <a:pt x="32" y="38"/>
                </a:lnTo>
                <a:lnTo>
                  <a:pt x="32" y="38"/>
                </a:lnTo>
                <a:lnTo>
                  <a:pt x="30" y="36"/>
                </a:lnTo>
                <a:lnTo>
                  <a:pt x="30" y="36"/>
                </a:lnTo>
                <a:lnTo>
                  <a:pt x="30" y="34"/>
                </a:lnTo>
                <a:lnTo>
                  <a:pt x="26" y="32"/>
                </a:lnTo>
                <a:lnTo>
                  <a:pt x="26" y="32"/>
                </a:lnTo>
                <a:lnTo>
                  <a:pt x="26" y="32"/>
                </a:lnTo>
                <a:lnTo>
                  <a:pt x="24" y="32"/>
                </a:lnTo>
                <a:lnTo>
                  <a:pt x="24" y="32"/>
                </a:lnTo>
                <a:lnTo>
                  <a:pt x="24" y="30"/>
                </a:lnTo>
                <a:lnTo>
                  <a:pt x="22" y="30"/>
                </a:lnTo>
                <a:lnTo>
                  <a:pt x="20" y="30"/>
                </a:lnTo>
                <a:lnTo>
                  <a:pt x="20" y="28"/>
                </a:lnTo>
                <a:lnTo>
                  <a:pt x="18" y="28"/>
                </a:lnTo>
                <a:lnTo>
                  <a:pt x="18" y="28"/>
                </a:lnTo>
                <a:lnTo>
                  <a:pt x="16" y="28"/>
                </a:lnTo>
                <a:lnTo>
                  <a:pt x="16" y="26"/>
                </a:lnTo>
                <a:lnTo>
                  <a:pt x="16" y="26"/>
                </a:lnTo>
                <a:lnTo>
                  <a:pt x="16" y="26"/>
                </a:lnTo>
                <a:lnTo>
                  <a:pt x="18" y="26"/>
                </a:lnTo>
                <a:lnTo>
                  <a:pt x="18" y="24"/>
                </a:lnTo>
                <a:lnTo>
                  <a:pt x="16" y="22"/>
                </a:lnTo>
                <a:lnTo>
                  <a:pt x="16" y="22"/>
                </a:lnTo>
                <a:lnTo>
                  <a:pt x="16" y="22"/>
                </a:lnTo>
                <a:lnTo>
                  <a:pt x="14" y="20"/>
                </a:lnTo>
                <a:lnTo>
                  <a:pt x="14" y="20"/>
                </a:lnTo>
                <a:lnTo>
                  <a:pt x="12" y="18"/>
                </a:lnTo>
                <a:lnTo>
                  <a:pt x="12" y="18"/>
                </a:lnTo>
                <a:lnTo>
                  <a:pt x="8" y="18"/>
                </a:lnTo>
                <a:lnTo>
                  <a:pt x="8" y="18"/>
                </a:lnTo>
                <a:lnTo>
                  <a:pt x="8" y="20"/>
                </a:lnTo>
                <a:lnTo>
                  <a:pt x="10" y="20"/>
                </a:lnTo>
                <a:lnTo>
                  <a:pt x="10" y="20"/>
                </a:lnTo>
                <a:lnTo>
                  <a:pt x="10" y="20"/>
                </a:lnTo>
                <a:lnTo>
                  <a:pt x="10" y="20"/>
                </a:lnTo>
                <a:lnTo>
                  <a:pt x="10" y="22"/>
                </a:lnTo>
                <a:lnTo>
                  <a:pt x="12" y="22"/>
                </a:lnTo>
                <a:lnTo>
                  <a:pt x="14" y="22"/>
                </a:lnTo>
                <a:lnTo>
                  <a:pt x="14" y="24"/>
                </a:lnTo>
                <a:lnTo>
                  <a:pt x="12" y="26"/>
                </a:lnTo>
                <a:lnTo>
                  <a:pt x="10" y="28"/>
                </a:lnTo>
                <a:lnTo>
                  <a:pt x="8" y="26"/>
                </a:lnTo>
                <a:lnTo>
                  <a:pt x="8" y="24"/>
                </a:lnTo>
                <a:lnTo>
                  <a:pt x="6" y="24"/>
                </a:lnTo>
                <a:lnTo>
                  <a:pt x="6" y="24"/>
                </a:lnTo>
                <a:lnTo>
                  <a:pt x="6" y="24"/>
                </a:lnTo>
                <a:lnTo>
                  <a:pt x="4" y="24"/>
                </a:lnTo>
                <a:lnTo>
                  <a:pt x="4" y="24"/>
                </a:lnTo>
                <a:lnTo>
                  <a:pt x="4" y="24"/>
                </a:lnTo>
                <a:lnTo>
                  <a:pt x="4" y="22"/>
                </a:lnTo>
                <a:lnTo>
                  <a:pt x="2" y="22"/>
                </a:lnTo>
                <a:lnTo>
                  <a:pt x="2" y="22"/>
                </a:lnTo>
                <a:lnTo>
                  <a:pt x="2" y="20"/>
                </a:lnTo>
                <a:lnTo>
                  <a:pt x="2" y="20"/>
                </a:lnTo>
                <a:lnTo>
                  <a:pt x="0" y="20"/>
                </a:lnTo>
                <a:lnTo>
                  <a:pt x="0" y="18"/>
                </a:lnTo>
                <a:lnTo>
                  <a:pt x="0" y="16"/>
                </a:lnTo>
                <a:lnTo>
                  <a:pt x="0" y="14"/>
                </a:lnTo>
                <a:lnTo>
                  <a:pt x="0" y="14"/>
                </a:lnTo>
                <a:lnTo>
                  <a:pt x="4" y="12"/>
                </a:lnTo>
                <a:lnTo>
                  <a:pt x="4" y="10"/>
                </a:lnTo>
                <a:lnTo>
                  <a:pt x="4" y="8"/>
                </a:lnTo>
                <a:lnTo>
                  <a:pt x="2" y="8"/>
                </a:lnTo>
                <a:lnTo>
                  <a:pt x="2" y="8"/>
                </a:lnTo>
                <a:lnTo>
                  <a:pt x="2" y="6"/>
                </a:lnTo>
                <a:lnTo>
                  <a:pt x="0" y="6"/>
                </a:lnTo>
                <a:lnTo>
                  <a:pt x="0" y="6"/>
                </a:lnTo>
                <a:lnTo>
                  <a:pt x="0" y="6"/>
                </a:lnTo>
                <a:lnTo>
                  <a:pt x="2" y="6"/>
                </a:lnTo>
                <a:lnTo>
                  <a:pt x="2" y="6"/>
                </a:lnTo>
                <a:lnTo>
                  <a:pt x="2" y="6"/>
                </a:lnTo>
                <a:lnTo>
                  <a:pt x="4" y="4"/>
                </a:lnTo>
                <a:lnTo>
                  <a:pt x="4" y="4"/>
                </a:lnTo>
                <a:lnTo>
                  <a:pt x="4" y="4"/>
                </a:lnTo>
                <a:lnTo>
                  <a:pt x="4" y="4"/>
                </a:lnTo>
                <a:lnTo>
                  <a:pt x="4" y="0"/>
                </a:lnTo>
                <a:lnTo>
                  <a:pt x="6" y="0"/>
                </a:lnTo>
                <a:lnTo>
                  <a:pt x="6" y="2"/>
                </a:lnTo>
                <a:lnTo>
                  <a:pt x="8" y="2"/>
                </a:lnTo>
                <a:lnTo>
                  <a:pt x="8" y="2"/>
                </a:lnTo>
                <a:lnTo>
                  <a:pt x="10" y="2"/>
                </a:lnTo>
                <a:lnTo>
                  <a:pt x="10" y="4"/>
                </a:lnTo>
                <a:lnTo>
                  <a:pt x="10" y="4"/>
                </a:lnTo>
                <a:lnTo>
                  <a:pt x="10" y="4"/>
                </a:lnTo>
                <a:lnTo>
                  <a:pt x="12" y="4"/>
                </a:lnTo>
                <a:lnTo>
                  <a:pt x="12" y="4"/>
                </a:lnTo>
                <a:lnTo>
                  <a:pt x="12" y="4"/>
                </a:lnTo>
                <a:lnTo>
                  <a:pt x="14" y="6"/>
                </a:lnTo>
                <a:lnTo>
                  <a:pt x="18" y="4"/>
                </a:lnTo>
                <a:lnTo>
                  <a:pt x="22" y="6"/>
                </a:lnTo>
                <a:lnTo>
                  <a:pt x="24" y="6"/>
                </a:lnTo>
                <a:lnTo>
                  <a:pt x="24" y="8"/>
                </a:lnTo>
                <a:lnTo>
                  <a:pt x="24" y="8"/>
                </a:lnTo>
                <a:lnTo>
                  <a:pt x="26" y="8"/>
                </a:lnTo>
                <a:lnTo>
                  <a:pt x="26" y="8"/>
                </a:lnTo>
                <a:lnTo>
                  <a:pt x="26" y="8"/>
                </a:lnTo>
                <a:lnTo>
                  <a:pt x="28" y="8"/>
                </a:lnTo>
                <a:lnTo>
                  <a:pt x="28" y="8"/>
                </a:lnTo>
                <a:lnTo>
                  <a:pt x="28" y="8"/>
                </a:lnTo>
                <a:lnTo>
                  <a:pt x="28" y="10"/>
                </a:lnTo>
                <a:lnTo>
                  <a:pt x="30" y="8"/>
                </a:lnTo>
                <a:lnTo>
                  <a:pt x="30" y="8"/>
                </a:lnTo>
                <a:lnTo>
                  <a:pt x="32" y="8"/>
                </a:lnTo>
                <a:lnTo>
                  <a:pt x="32" y="8"/>
                </a:lnTo>
                <a:lnTo>
                  <a:pt x="32" y="8"/>
                </a:lnTo>
                <a:lnTo>
                  <a:pt x="32" y="8"/>
                </a:lnTo>
                <a:lnTo>
                  <a:pt x="32" y="8"/>
                </a:lnTo>
                <a:lnTo>
                  <a:pt x="32" y="8"/>
                </a:lnTo>
                <a:lnTo>
                  <a:pt x="32" y="6"/>
                </a:lnTo>
                <a:lnTo>
                  <a:pt x="34"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1" name="Freeform 217"/>
          <p:cNvSpPr>
            <a:spLocks noEditPoints="1"/>
          </p:cNvSpPr>
          <p:nvPr/>
        </p:nvSpPr>
        <p:spPr bwMode="auto">
          <a:xfrm>
            <a:off x="3981450" y="3179763"/>
            <a:ext cx="60325" cy="60325"/>
          </a:xfrm>
          <a:custGeom>
            <a:avLst/>
            <a:gdLst/>
            <a:ahLst/>
            <a:cxnLst>
              <a:cxn ang="0">
                <a:pos x="12" y="38"/>
              </a:cxn>
              <a:cxn ang="0">
                <a:pos x="10" y="38"/>
              </a:cxn>
              <a:cxn ang="0">
                <a:pos x="10" y="38"/>
              </a:cxn>
              <a:cxn ang="0">
                <a:pos x="10" y="36"/>
              </a:cxn>
              <a:cxn ang="0">
                <a:pos x="14" y="36"/>
              </a:cxn>
              <a:cxn ang="0">
                <a:pos x="14" y="38"/>
              </a:cxn>
              <a:cxn ang="0">
                <a:pos x="14" y="38"/>
              </a:cxn>
              <a:cxn ang="0">
                <a:pos x="12" y="38"/>
              </a:cxn>
              <a:cxn ang="0">
                <a:pos x="24" y="38"/>
              </a:cxn>
              <a:cxn ang="0">
                <a:pos x="22" y="36"/>
              </a:cxn>
              <a:cxn ang="0">
                <a:pos x="20" y="34"/>
              </a:cxn>
              <a:cxn ang="0">
                <a:pos x="22" y="30"/>
              </a:cxn>
              <a:cxn ang="0">
                <a:pos x="24" y="34"/>
              </a:cxn>
              <a:cxn ang="0">
                <a:pos x="26" y="36"/>
              </a:cxn>
              <a:cxn ang="0">
                <a:pos x="18" y="10"/>
              </a:cxn>
              <a:cxn ang="0">
                <a:pos x="18" y="10"/>
              </a:cxn>
              <a:cxn ang="0">
                <a:pos x="16" y="10"/>
              </a:cxn>
              <a:cxn ang="0">
                <a:pos x="16" y="10"/>
              </a:cxn>
              <a:cxn ang="0">
                <a:pos x="14" y="10"/>
              </a:cxn>
              <a:cxn ang="0">
                <a:pos x="14" y="10"/>
              </a:cxn>
              <a:cxn ang="0">
                <a:pos x="12" y="8"/>
              </a:cxn>
              <a:cxn ang="0">
                <a:pos x="14" y="8"/>
              </a:cxn>
              <a:cxn ang="0">
                <a:pos x="18" y="8"/>
              </a:cxn>
              <a:cxn ang="0">
                <a:pos x="30" y="34"/>
              </a:cxn>
              <a:cxn ang="0">
                <a:pos x="30" y="34"/>
              </a:cxn>
              <a:cxn ang="0">
                <a:pos x="30" y="32"/>
              </a:cxn>
              <a:cxn ang="0">
                <a:pos x="30" y="30"/>
              </a:cxn>
              <a:cxn ang="0">
                <a:pos x="30" y="34"/>
              </a:cxn>
              <a:cxn ang="0">
                <a:pos x="36" y="20"/>
              </a:cxn>
              <a:cxn ang="0">
                <a:pos x="34" y="18"/>
              </a:cxn>
              <a:cxn ang="0">
                <a:pos x="34" y="16"/>
              </a:cxn>
              <a:cxn ang="0">
                <a:pos x="38" y="16"/>
              </a:cxn>
              <a:cxn ang="0">
                <a:pos x="38" y="18"/>
              </a:cxn>
              <a:cxn ang="0">
                <a:pos x="34" y="10"/>
              </a:cxn>
              <a:cxn ang="0">
                <a:pos x="34" y="10"/>
              </a:cxn>
              <a:cxn ang="0">
                <a:pos x="34" y="6"/>
              </a:cxn>
              <a:cxn ang="0">
                <a:pos x="34" y="6"/>
              </a:cxn>
              <a:cxn ang="0">
                <a:pos x="34" y="10"/>
              </a:cxn>
              <a:cxn ang="0">
                <a:pos x="0" y="4"/>
              </a:cxn>
              <a:cxn ang="0">
                <a:pos x="0" y="2"/>
              </a:cxn>
              <a:cxn ang="0">
                <a:pos x="2" y="0"/>
              </a:cxn>
              <a:cxn ang="0">
                <a:pos x="4" y="0"/>
              </a:cxn>
              <a:cxn ang="0">
                <a:pos x="4" y="2"/>
              </a:cxn>
              <a:cxn ang="0">
                <a:pos x="2" y="2"/>
              </a:cxn>
              <a:cxn ang="0">
                <a:pos x="2" y="4"/>
              </a:cxn>
              <a:cxn ang="0">
                <a:pos x="6" y="6"/>
              </a:cxn>
              <a:cxn ang="0">
                <a:pos x="2" y="6"/>
              </a:cxn>
              <a:cxn ang="0">
                <a:pos x="4" y="4"/>
              </a:cxn>
              <a:cxn ang="0">
                <a:pos x="6" y="4"/>
              </a:cxn>
              <a:cxn ang="0">
                <a:pos x="6" y="6"/>
              </a:cxn>
            </a:cxnLst>
            <a:rect l="0" t="0" r="r" b="b"/>
            <a:pathLst>
              <a:path w="38" h="38">
                <a:moveTo>
                  <a:pt x="12" y="38"/>
                </a:moveTo>
                <a:lnTo>
                  <a:pt x="12" y="38"/>
                </a:lnTo>
                <a:lnTo>
                  <a:pt x="12" y="38"/>
                </a:lnTo>
                <a:lnTo>
                  <a:pt x="12" y="38"/>
                </a:lnTo>
                <a:lnTo>
                  <a:pt x="12" y="38"/>
                </a:lnTo>
                <a:lnTo>
                  <a:pt x="10" y="38"/>
                </a:lnTo>
                <a:lnTo>
                  <a:pt x="10" y="38"/>
                </a:lnTo>
                <a:lnTo>
                  <a:pt x="10" y="38"/>
                </a:lnTo>
                <a:lnTo>
                  <a:pt x="10" y="38"/>
                </a:lnTo>
                <a:lnTo>
                  <a:pt x="10" y="38"/>
                </a:lnTo>
                <a:lnTo>
                  <a:pt x="10" y="36"/>
                </a:lnTo>
                <a:lnTo>
                  <a:pt x="10" y="36"/>
                </a:lnTo>
                <a:lnTo>
                  <a:pt x="12" y="36"/>
                </a:lnTo>
                <a:lnTo>
                  <a:pt x="12" y="36"/>
                </a:lnTo>
                <a:lnTo>
                  <a:pt x="14" y="36"/>
                </a:lnTo>
                <a:lnTo>
                  <a:pt x="14" y="36"/>
                </a:lnTo>
                <a:lnTo>
                  <a:pt x="14" y="36"/>
                </a:lnTo>
                <a:lnTo>
                  <a:pt x="14" y="38"/>
                </a:lnTo>
                <a:lnTo>
                  <a:pt x="14" y="38"/>
                </a:lnTo>
                <a:lnTo>
                  <a:pt x="14" y="38"/>
                </a:lnTo>
                <a:lnTo>
                  <a:pt x="14" y="38"/>
                </a:lnTo>
                <a:lnTo>
                  <a:pt x="14" y="38"/>
                </a:lnTo>
                <a:lnTo>
                  <a:pt x="12" y="38"/>
                </a:lnTo>
                <a:lnTo>
                  <a:pt x="12" y="38"/>
                </a:lnTo>
                <a:close/>
                <a:moveTo>
                  <a:pt x="26" y="36"/>
                </a:moveTo>
                <a:lnTo>
                  <a:pt x="24" y="38"/>
                </a:lnTo>
                <a:lnTo>
                  <a:pt x="24" y="38"/>
                </a:lnTo>
                <a:lnTo>
                  <a:pt x="22" y="38"/>
                </a:lnTo>
                <a:lnTo>
                  <a:pt x="22" y="36"/>
                </a:lnTo>
                <a:lnTo>
                  <a:pt x="22" y="36"/>
                </a:lnTo>
                <a:lnTo>
                  <a:pt x="22" y="36"/>
                </a:lnTo>
                <a:lnTo>
                  <a:pt x="22" y="36"/>
                </a:lnTo>
                <a:lnTo>
                  <a:pt x="20" y="34"/>
                </a:lnTo>
                <a:lnTo>
                  <a:pt x="20" y="34"/>
                </a:lnTo>
                <a:lnTo>
                  <a:pt x="22" y="32"/>
                </a:lnTo>
                <a:lnTo>
                  <a:pt x="22" y="30"/>
                </a:lnTo>
                <a:lnTo>
                  <a:pt x="22" y="32"/>
                </a:lnTo>
                <a:lnTo>
                  <a:pt x="24" y="32"/>
                </a:lnTo>
                <a:lnTo>
                  <a:pt x="24" y="34"/>
                </a:lnTo>
                <a:lnTo>
                  <a:pt x="26" y="34"/>
                </a:lnTo>
                <a:lnTo>
                  <a:pt x="26" y="36"/>
                </a:lnTo>
                <a:lnTo>
                  <a:pt x="26" y="36"/>
                </a:lnTo>
                <a:lnTo>
                  <a:pt x="26" y="36"/>
                </a:lnTo>
                <a:close/>
                <a:moveTo>
                  <a:pt x="18" y="10"/>
                </a:moveTo>
                <a:lnTo>
                  <a:pt x="18" y="10"/>
                </a:lnTo>
                <a:lnTo>
                  <a:pt x="18" y="10"/>
                </a:lnTo>
                <a:lnTo>
                  <a:pt x="18" y="10"/>
                </a:lnTo>
                <a:lnTo>
                  <a:pt x="18" y="10"/>
                </a:lnTo>
                <a:lnTo>
                  <a:pt x="16" y="10"/>
                </a:lnTo>
                <a:lnTo>
                  <a:pt x="16" y="10"/>
                </a:lnTo>
                <a:lnTo>
                  <a:pt x="16" y="10"/>
                </a:lnTo>
                <a:lnTo>
                  <a:pt x="16" y="10"/>
                </a:lnTo>
                <a:lnTo>
                  <a:pt x="16" y="10"/>
                </a:lnTo>
                <a:lnTo>
                  <a:pt x="16" y="10"/>
                </a:lnTo>
                <a:lnTo>
                  <a:pt x="14" y="10"/>
                </a:lnTo>
                <a:lnTo>
                  <a:pt x="14" y="10"/>
                </a:lnTo>
                <a:lnTo>
                  <a:pt x="14" y="10"/>
                </a:lnTo>
                <a:lnTo>
                  <a:pt x="14" y="10"/>
                </a:lnTo>
                <a:lnTo>
                  <a:pt x="14" y="10"/>
                </a:lnTo>
                <a:lnTo>
                  <a:pt x="14" y="10"/>
                </a:lnTo>
                <a:lnTo>
                  <a:pt x="14" y="12"/>
                </a:lnTo>
                <a:lnTo>
                  <a:pt x="12" y="10"/>
                </a:lnTo>
                <a:lnTo>
                  <a:pt x="12" y="8"/>
                </a:lnTo>
                <a:lnTo>
                  <a:pt x="12" y="8"/>
                </a:lnTo>
                <a:lnTo>
                  <a:pt x="12" y="8"/>
                </a:lnTo>
                <a:lnTo>
                  <a:pt x="14" y="8"/>
                </a:lnTo>
                <a:lnTo>
                  <a:pt x="14" y="8"/>
                </a:lnTo>
                <a:lnTo>
                  <a:pt x="16" y="8"/>
                </a:lnTo>
                <a:lnTo>
                  <a:pt x="18" y="8"/>
                </a:lnTo>
                <a:lnTo>
                  <a:pt x="18" y="8"/>
                </a:lnTo>
                <a:lnTo>
                  <a:pt x="18" y="10"/>
                </a:lnTo>
                <a:close/>
                <a:moveTo>
                  <a:pt x="30" y="34"/>
                </a:moveTo>
                <a:lnTo>
                  <a:pt x="30" y="34"/>
                </a:lnTo>
                <a:lnTo>
                  <a:pt x="30" y="34"/>
                </a:lnTo>
                <a:lnTo>
                  <a:pt x="30" y="34"/>
                </a:lnTo>
                <a:lnTo>
                  <a:pt x="28" y="34"/>
                </a:lnTo>
                <a:lnTo>
                  <a:pt x="28" y="34"/>
                </a:lnTo>
                <a:lnTo>
                  <a:pt x="30" y="32"/>
                </a:lnTo>
                <a:lnTo>
                  <a:pt x="30" y="30"/>
                </a:lnTo>
                <a:lnTo>
                  <a:pt x="30" y="30"/>
                </a:lnTo>
                <a:lnTo>
                  <a:pt x="30" y="30"/>
                </a:lnTo>
                <a:lnTo>
                  <a:pt x="30" y="32"/>
                </a:lnTo>
                <a:lnTo>
                  <a:pt x="30" y="32"/>
                </a:lnTo>
                <a:lnTo>
                  <a:pt x="30" y="34"/>
                </a:lnTo>
                <a:lnTo>
                  <a:pt x="30" y="34"/>
                </a:lnTo>
                <a:close/>
                <a:moveTo>
                  <a:pt x="38" y="18"/>
                </a:moveTo>
                <a:lnTo>
                  <a:pt x="36" y="20"/>
                </a:lnTo>
                <a:lnTo>
                  <a:pt x="34" y="20"/>
                </a:lnTo>
                <a:lnTo>
                  <a:pt x="34" y="18"/>
                </a:lnTo>
                <a:lnTo>
                  <a:pt x="34" y="18"/>
                </a:lnTo>
                <a:lnTo>
                  <a:pt x="34" y="18"/>
                </a:lnTo>
                <a:lnTo>
                  <a:pt x="34" y="16"/>
                </a:lnTo>
                <a:lnTo>
                  <a:pt x="34" y="16"/>
                </a:lnTo>
                <a:lnTo>
                  <a:pt x="36" y="16"/>
                </a:lnTo>
                <a:lnTo>
                  <a:pt x="36" y="16"/>
                </a:lnTo>
                <a:lnTo>
                  <a:pt x="38" y="16"/>
                </a:lnTo>
                <a:lnTo>
                  <a:pt x="38" y="16"/>
                </a:lnTo>
                <a:lnTo>
                  <a:pt x="38" y="16"/>
                </a:lnTo>
                <a:lnTo>
                  <a:pt x="38" y="18"/>
                </a:lnTo>
                <a:lnTo>
                  <a:pt x="38" y="18"/>
                </a:lnTo>
                <a:lnTo>
                  <a:pt x="38" y="18"/>
                </a:lnTo>
                <a:close/>
                <a:moveTo>
                  <a:pt x="34" y="10"/>
                </a:moveTo>
                <a:lnTo>
                  <a:pt x="34" y="10"/>
                </a:lnTo>
                <a:lnTo>
                  <a:pt x="34" y="10"/>
                </a:lnTo>
                <a:lnTo>
                  <a:pt x="34" y="10"/>
                </a:lnTo>
                <a:lnTo>
                  <a:pt x="34" y="8"/>
                </a:lnTo>
                <a:lnTo>
                  <a:pt x="34" y="8"/>
                </a:lnTo>
                <a:lnTo>
                  <a:pt x="34" y="6"/>
                </a:lnTo>
                <a:lnTo>
                  <a:pt x="34" y="6"/>
                </a:lnTo>
                <a:lnTo>
                  <a:pt x="34" y="6"/>
                </a:lnTo>
                <a:lnTo>
                  <a:pt x="34" y="6"/>
                </a:lnTo>
                <a:lnTo>
                  <a:pt x="34" y="6"/>
                </a:lnTo>
                <a:lnTo>
                  <a:pt x="36" y="8"/>
                </a:lnTo>
                <a:lnTo>
                  <a:pt x="34" y="10"/>
                </a:lnTo>
                <a:close/>
                <a:moveTo>
                  <a:pt x="2" y="4"/>
                </a:moveTo>
                <a:lnTo>
                  <a:pt x="0" y="4"/>
                </a:lnTo>
                <a:lnTo>
                  <a:pt x="0" y="4"/>
                </a:lnTo>
                <a:lnTo>
                  <a:pt x="0" y="4"/>
                </a:lnTo>
                <a:lnTo>
                  <a:pt x="0" y="2"/>
                </a:lnTo>
                <a:lnTo>
                  <a:pt x="0" y="2"/>
                </a:lnTo>
                <a:lnTo>
                  <a:pt x="0" y="2"/>
                </a:lnTo>
                <a:lnTo>
                  <a:pt x="0" y="2"/>
                </a:lnTo>
                <a:lnTo>
                  <a:pt x="2" y="0"/>
                </a:lnTo>
                <a:lnTo>
                  <a:pt x="2" y="0"/>
                </a:lnTo>
                <a:lnTo>
                  <a:pt x="4" y="0"/>
                </a:lnTo>
                <a:lnTo>
                  <a:pt x="4" y="0"/>
                </a:lnTo>
                <a:lnTo>
                  <a:pt x="4" y="0"/>
                </a:lnTo>
                <a:lnTo>
                  <a:pt x="4" y="2"/>
                </a:lnTo>
                <a:lnTo>
                  <a:pt x="4" y="2"/>
                </a:lnTo>
                <a:lnTo>
                  <a:pt x="4" y="2"/>
                </a:lnTo>
                <a:lnTo>
                  <a:pt x="2" y="2"/>
                </a:lnTo>
                <a:lnTo>
                  <a:pt x="2" y="2"/>
                </a:lnTo>
                <a:lnTo>
                  <a:pt x="2" y="4"/>
                </a:lnTo>
                <a:lnTo>
                  <a:pt x="2" y="4"/>
                </a:lnTo>
                <a:lnTo>
                  <a:pt x="2" y="4"/>
                </a:lnTo>
                <a:lnTo>
                  <a:pt x="2" y="4"/>
                </a:lnTo>
                <a:lnTo>
                  <a:pt x="2" y="4"/>
                </a:lnTo>
                <a:close/>
                <a:moveTo>
                  <a:pt x="6" y="6"/>
                </a:moveTo>
                <a:lnTo>
                  <a:pt x="4" y="6"/>
                </a:lnTo>
                <a:lnTo>
                  <a:pt x="4" y="6"/>
                </a:lnTo>
                <a:lnTo>
                  <a:pt x="2" y="6"/>
                </a:lnTo>
                <a:lnTo>
                  <a:pt x="4" y="4"/>
                </a:lnTo>
                <a:lnTo>
                  <a:pt x="4" y="4"/>
                </a:lnTo>
                <a:lnTo>
                  <a:pt x="4" y="4"/>
                </a:lnTo>
                <a:lnTo>
                  <a:pt x="6" y="4"/>
                </a:lnTo>
                <a:lnTo>
                  <a:pt x="6" y="4"/>
                </a:lnTo>
                <a:lnTo>
                  <a:pt x="6" y="4"/>
                </a:lnTo>
                <a:lnTo>
                  <a:pt x="6" y="6"/>
                </a:lnTo>
                <a:lnTo>
                  <a:pt x="6" y="6"/>
                </a:lnTo>
                <a:lnTo>
                  <a:pt x="6" y="6"/>
                </a:lnTo>
                <a:lnTo>
                  <a:pt x="6"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2" name="Freeform 218"/>
          <p:cNvSpPr>
            <a:spLocks noEditPoints="1"/>
          </p:cNvSpPr>
          <p:nvPr/>
        </p:nvSpPr>
        <p:spPr bwMode="auto">
          <a:xfrm>
            <a:off x="5565775" y="3932238"/>
            <a:ext cx="28575" cy="28575"/>
          </a:xfrm>
          <a:custGeom>
            <a:avLst/>
            <a:gdLst/>
            <a:ahLst/>
            <a:cxnLst>
              <a:cxn ang="0">
                <a:pos x="2" y="10"/>
              </a:cxn>
              <a:cxn ang="0">
                <a:pos x="0" y="8"/>
              </a:cxn>
              <a:cxn ang="0">
                <a:pos x="0" y="8"/>
              </a:cxn>
              <a:cxn ang="0">
                <a:pos x="0" y="6"/>
              </a:cxn>
              <a:cxn ang="0">
                <a:pos x="0" y="6"/>
              </a:cxn>
              <a:cxn ang="0">
                <a:pos x="0" y="6"/>
              </a:cxn>
              <a:cxn ang="0">
                <a:pos x="0" y="4"/>
              </a:cxn>
              <a:cxn ang="0">
                <a:pos x="0" y="2"/>
              </a:cxn>
              <a:cxn ang="0">
                <a:pos x="0" y="0"/>
              </a:cxn>
              <a:cxn ang="0">
                <a:pos x="0" y="0"/>
              </a:cxn>
              <a:cxn ang="0">
                <a:pos x="2" y="0"/>
              </a:cxn>
              <a:cxn ang="0">
                <a:pos x="2" y="0"/>
              </a:cxn>
              <a:cxn ang="0">
                <a:pos x="2" y="2"/>
              </a:cxn>
              <a:cxn ang="0">
                <a:pos x="2" y="4"/>
              </a:cxn>
              <a:cxn ang="0">
                <a:pos x="2" y="4"/>
              </a:cxn>
              <a:cxn ang="0">
                <a:pos x="2" y="6"/>
              </a:cxn>
              <a:cxn ang="0">
                <a:pos x="4" y="10"/>
              </a:cxn>
              <a:cxn ang="0">
                <a:pos x="8" y="16"/>
              </a:cxn>
              <a:cxn ang="0">
                <a:pos x="8" y="16"/>
              </a:cxn>
              <a:cxn ang="0">
                <a:pos x="8" y="16"/>
              </a:cxn>
              <a:cxn ang="0">
                <a:pos x="6" y="16"/>
              </a:cxn>
              <a:cxn ang="0">
                <a:pos x="6" y="16"/>
              </a:cxn>
              <a:cxn ang="0">
                <a:pos x="6" y="16"/>
              </a:cxn>
              <a:cxn ang="0">
                <a:pos x="6" y="16"/>
              </a:cxn>
              <a:cxn ang="0">
                <a:pos x="6" y="14"/>
              </a:cxn>
              <a:cxn ang="0">
                <a:pos x="6" y="16"/>
              </a:cxn>
              <a:cxn ang="0">
                <a:pos x="8" y="16"/>
              </a:cxn>
              <a:cxn ang="0">
                <a:pos x="18" y="12"/>
              </a:cxn>
              <a:cxn ang="0">
                <a:pos x="18" y="16"/>
              </a:cxn>
              <a:cxn ang="0">
                <a:pos x="18" y="18"/>
              </a:cxn>
              <a:cxn ang="0">
                <a:pos x="18" y="18"/>
              </a:cxn>
              <a:cxn ang="0">
                <a:pos x="16" y="16"/>
              </a:cxn>
              <a:cxn ang="0">
                <a:pos x="16" y="14"/>
              </a:cxn>
              <a:cxn ang="0">
                <a:pos x="14" y="14"/>
              </a:cxn>
              <a:cxn ang="0">
                <a:pos x="14" y="14"/>
              </a:cxn>
              <a:cxn ang="0">
                <a:pos x="14" y="14"/>
              </a:cxn>
              <a:cxn ang="0">
                <a:pos x="16" y="14"/>
              </a:cxn>
              <a:cxn ang="0">
                <a:pos x="16" y="14"/>
              </a:cxn>
              <a:cxn ang="0">
                <a:pos x="16" y="14"/>
              </a:cxn>
              <a:cxn ang="0">
                <a:pos x="16" y="12"/>
              </a:cxn>
              <a:cxn ang="0">
                <a:pos x="16" y="12"/>
              </a:cxn>
              <a:cxn ang="0">
                <a:pos x="18" y="12"/>
              </a:cxn>
              <a:cxn ang="0">
                <a:pos x="18" y="12"/>
              </a:cxn>
            </a:cxnLst>
            <a:rect l="0" t="0" r="r" b="b"/>
            <a:pathLst>
              <a:path w="18" h="18">
                <a:moveTo>
                  <a:pt x="4" y="10"/>
                </a:moveTo>
                <a:lnTo>
                  <a:pt x="2" y="10"/>
                </a:lnTo>
                <a:lnTo>
                  <a:pt x="2" y="10"/>
                </a:lnTo>
                <a:lnTo>
                  <a:pt x="0" y="8"/>
                </a:lnTo>
                <a:lnTo>
                  <a:pt x="0" y="8"/>
                </a:lnTo>
                <a:lnTo>
                  <a:pt x="0" y="8"/>
                </a:lnTo>
                <a:lnTo>
                  <a:pt x="0" y="6"/>
                </a:lnTo>
                <a:lnTo>
                  <a:pt x="0" y="6"/>
                </a:lnTo>
                <a:lnTo>
                  <a:pt x="0" y="6"/>
                </a:lnTo>
                <a:lnTo>
                  <a:pt x="0" y="6"/>
                </a:lnTo>
                <a:lnTo>
                  <a:pt x="0" y="6"/>
                </a:lnTo>
                <a:lnTo>
                  <a:pt x="0" y="6"/>
                </a:lnTo>
                <a:lnTo>
                  <a:pt x="0" y="6"/>
                </a:lnTo>
                <a:lnTo>
                  <a:pt x="0" y="4"/>
                </a:lnTo>
                <a:lnTo>
                  <a:pt x="0" y="2"/>
                </a:lnTo>
                <a:lnTo>
                  <a:pt x="0" y="2"/>
                </a:lnTo>
                <a:lnTo>
                  <a:pt x="0" y="0"/>
                </a:lnTo>
                <a:lnTo>
                  <a:pt x="0" y="0"/>
                </a:lnTo>
                <a:lnTo>
                  <a:pt x="0" y="0"/>
                </a:lnTo>
                <a:lnTo>
                  <a:pt x="0" y="0"/>
                </a:lnTo>
                <a:lnTo>
                  <a:pt x="2" y="0"/>
                </a:lnTo>
                <a:lnTo>
                  <a:pt x="2" y="0"/>
                </a:lnTo>
                <a:lnTo>
                  <a:pt x="2" y="0"/>
                </a:lnTo>
                <a:lnTo>
                  <a:pt x="2" y="0"/>
                </a:lnTo>
                <a:lnTo>
                  <a:pt x="2" y="0"/>
                </a:lnTo>
                <a:lnTo>
                  <a:pt x="2" y="2"/>
                </a:lnTo>
                <a:lnTo>
                  <a:pt x="2" y="2"/>
                </a:lnTo>
                <a:lnTo>
                  <a:pt x="2" y="4"/>
                </a:lnTo>
                <a:lnTo>
                  <a:pt x="2" y="4"/>
                </a:lnTo>
                <a:lnTo>
                  <a:pt x="2" y="4"/>
                </a:lnTo>
                <a:lnTo>
                  <a:pt x="2" y="6"/>
                </a:lnTo>
                <a:lnTo>
                  <a:pt x="2" y="6"/>
                </a:lnTo>
                <a:lnTo>
                  <a:pt x="4" y="8"/>
                </a:lnTo>
                <a:lnTo>
                  <a:pt x="4" y="10"/>
                </a:lnTo>
                <a:lnTo>
                  <a:pt x="4" y="10"/>
                </a:lnTo>
                <a:close/>
                <a:moveTo>
                  <a:pt x="8" y="16"/>
                </a:moveTo>
                <a:lnTo>
                  <a:pt x="8" y="16"/>
                </a:lnTo>
                <a:lnTo>
                  <a:pt x="8" y="16"/>
                </a:lnTo>
                <a:lnTo>
                  <a:pt x="8" y="18"/>
                </a:lnTo>
                <a:lnTo>
                  <a:pt x="8" y="16"/>
                </a:lnTo>
                <a:lnTo>
                  <a:pt x="6" y="16"/>
                </a:lnTo>
                <a:lnTo>
                  <a:pt x="6" y="16"/>
                </a:lnTo>
                <a:lnTo>
                  <a:pt x="6" y="16"/>
                </a:lnTo>
                <a:lnTo>
                  <a:pt x="6" y="16"/>
                </a:lnTo>
                <a:lnTo>
                  <a:pt x="6" y="16"/>
                </a:lnTo>
                <a:lnTo>
                  <a:pt x="6" y="16"/>
                </a:lnTo>
                <a:lnTo>
                  <a:pt x="6" y="16"/>
                </a:lnTo>
                <a:lnTo>
                  <a:pt x="6" y="16"/>
                </a:lnTo>
                <a:lnTo>
                  <a:pt x="6" y="16"/>
                </a:lnTo>
                <a:lnTo>
                  <a:pt x="6" y="14"/>
                </a:lnTo>
                <a:lnTo>
                  <a:pt x="6" y="16"/>
                </a:lnTo>
                <a:lnTo>
                  <a:pt x="6" y="16"/>
                </a:lnTo>
                <a:lnTo>
                  <a:pt x="8" y="16"/>
                </a:lnTo>
                <a:lnTo>
                  <a:pt x="8" y="16"/>
                </a:lnTo>
                <a:lnTo>
                  <a:pt x="8" y="16"/>
                </a:lnTo>
                <a:close/>
                <a:moveTo>
                  <a:pt x="18" y="12"/>
                </a:moveTo>
                <a:lnTo>
                  <a:pt x="18" y="14"/>
                </a:lnTo>
                <a:lnTo>
                  <a:pt x="18" y="16"/>
                </a:lnTo>
                <a:lnTo>
                  <a:pt x="18" y="16"/>
                </a:lnTo>
                <a:lnTo>
                  <a:pt x="18" y="18"/>
                </a:lnTo>
                <a:lnTo>
                  <a:pt x="18" y="18"/>
                </a:lnTo>
                <a:lnTo>
                  <a:pt x="18" y="18"/>
                </a:lnTo>
                <a:lnTo>
                  <a:pt x="18" y="16"/>
                </a:lnTo>
                <a:lnTo>
                  <a:pt x="16" y="16"/>
                </a:lnTo>
                <a:lnTo>
                  <a:pt x="16" y="16"/>
                </a:lnTo>
                <a:lnTo>
                  <a:pt x="16" y="14"/>
                </a:lnTo>
                <a:lnTo>
                  <a:pt x="16" y="14"/>
                </a:lnTo>
                <a:lnTo>
                  <a:pt x="14" y="14"/>
                </a:lnTo>
                <a:lnTo>
                  <a:pt x="14" y="14"/>
                </a:lnTo>
                <a:lnTo>
                  <a:pt x="14" y="14"/>
                </a:lnTo>
                <a:lnTo>
                  <a:pt x="14" y="14"/>
                </a:lnTo>
                <a:lnTo>
                  <a:pt x="14" y="14"/>
                </a:lnTo>
                <a:lnTo>
                  <a:pt x="14" y="14"/>
                </a:lnTo>
                <a:lnTo>
                  <a:pt x="16" y="14"/>
                </a:lnTo>
                <a:lnTo>
                  <a:pt x="16" y="14"/>
                </a:lnTo>
                <a:lnTo>
                  <a:pt x="16" y="14"/>
                </a:lnTo>
                <a:lnTo>
                  <a:pt x="16" y="14"/>
                </a:lnTo>
                <a:lnTo>
                  <a:pt x="16" y="14"/>
                </a:lnTo>
                <a:lnTo>
                  <a:pt x="16" y="14"/>
                </a:lnTo>
                <a:lnTo>
                  <a:pt x="16" y="12"/>
                </a:lnTo>
                <a:lnTo>
                  <a:pt x="16" y="12"/>
                </a:lnTo>
                <a:lnTo>
                  <a:pt x="16" y="12"/>
                </a:lnTo>
                <a:lnTo>
                  <a:pt x="18" y="12"/>
                </a:lnTo>
                <a:lnTo>
                  <a:pt x="18" y="12"/>
                </a:lnTo>
                <a:lnTo>
                  <a:pt x="18" y="12"/>
                </a:lnTo>
                <a:lnTo>
                  <a:pt x="18" y="12"/>
                </a:lnTo>
                <a:lnTo>
                  <a:pt x="18"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3" name="Freeform 219"/>
          <p:cNvSpPr>
            <a:spLocks noEditPoints="1"/>
          </p:cNvSpPr>
          <p:nvPr/>
        </p:nvSpPr>
        <p:spPr bwMode="auto">
          <a:xfrm>
            <a:off x="2673350" y="3300413"/>
            <a:ext cx="330200" cy="444500"/>
          </a:xfrm>
          <a:custGeom>
            <a:avLst/>
            <a:gdLst/>
            <a:ahLst/>
            <a:cxnLst>
              <a:cxn ang="0">
                <a:pos x="66" y="74"/>
              </a:cxn>
              <a:cxn ang="0">
                <a:pos x="68" y="70"/>
              </a:cxn>
              <a:cxn ang="0">
                <a:pos x="76" y="56"/>
              </a:cxn>
              <a:cxn ang="0">
                <a:pos x="86" y="50"/>
              </a:cxn>
              <a:cxn ang="0">
                <a:pos x="88" y="34"/>
              </a:cxn>
              <a:cxn ang="0">
                <a:pos x="98" y="24"/>
              </a:cxn>
              <a:cxn ang="0">
                <a:pos x="102" y="28"/>
              </a:cxn>
              <a:cxn ang="0">
                <a:pos x="108" y="22"/>
              </a:cxn>
              <a:cxn ang="0">
                <a:pos x="120" y="22"/>
              </a:cxn>
              <a:cxn ang="0">
                <a:pos x="138" y="8"/>
              </a:cxn>
              <a:cxn ang="0">
                <a:pos x="146" y="2"/>
              </a:cxn>
              <a:cxn ang="0">
                <a:pos x="152" y="10"/>
              </a:cxn>
              <a:cxn ang="0">
                <a:pos x="132" y="24"/>
              </a:cxn>
              <a:cxn ang="0">
                <a:pos x="120" y="52"/>
              </a:cxn>
              <a:cxn ang="0">
                <a:pos x="132" y="70"/>
              </a:cxn>
              <a:cxn ang="0">
                <a:pos x="132" y="86"/>
              </a:cxn>
              <a:cxn ang="0">
                <a:pos x="142" y="92"/>
              </a:cxn>
              <a:cxn ang="0">
                <a:pos x="158" y="92"/>
              </a:cxn>
              <a:cxn ang="0">
                <a:pos x="174" y="108"/>
              </a:cxn>
              <a:cxn ang="0">
                <a:pos x="188" y="106"/>
              </a:cxn>
              <a:cxn ang="0">
                <a:pos x="196" y="104"/>
              </a:cxn>
              <a:cxn ang="0">
                <a:pos x="202" y="110"/>
              </a:cxn>
              <a:cxn ang="0">
                <a:pos x="196" y="124"/>
              </a:cxn>
              <a:cxn ang="0">
                <a:pos x="198" y="144"/>
              </a:cxn>
              <a:cxn ang="0">
                <a:pos x="202" y="154"/>
              </a:cxn>
              <a:cxn ang="0">
                <a:pos x="204" y="170"/>
              </a:cxn>
              <a:cxn ang="0">
                <a:pos x="208" y="188"/>
              </a:cxn>
              <a:cxn ang="0">
                <a:pos x="204" y="176"/>
              </a:cxn>
              <a:cxn ang="0">
                <a:pos x="194" y="180"/>
              </a:cxn>
              <a:cxn ang="0">
                <a:pos x="190" y="180"/>
              </a:cxn>
              <a:cxn ang="0">
                <a:pos x="168" y="192"/>
              </a:cxn>
              <a:cxn ang="0">
                <a:pos x="164" y="200"/>
              </a:cxn>
              <a:cxn ang="0">
                <a:pos x="168" y="218"/>
              </a:cxn>
              <a:cxn ang="0">
                <a:pos x="170" y="242"/>
              </a:cxn>
              <a:cxn ang="0">
                <a:pos x="162" y="276"/>
              </a:cxn>
              <a:cxn ang="0">
                <a:pos x="156" y="268"/>
              </a:cxn>
              <a:cxn ang="0">
                <a:pos x="154" y="248"/>
              </a:cxn>
              <a:cxn ang="0">
                <a:pos x="136" y="248"/>
              </a:cxn>
              <a:cxn ang="0">
                <a:pos x="118" y="248"/>
              </a:cxn>
              <a:cxn ang="0">
                <a:pos x="112" y="236"/>
              </a:cxn>
              <a:cxn ang="0">
                <a:pos x="100" y="224"/>
              </a:cxn>
              <a:cxn ang="0">
                <a:pos x="94" y="214"/>
              </a:cxn>
              <a:cxn ang="0">
                <a:pos x="86" y="212"/>
              </a:cxn>
              <a:cxn ang="0">
                <a:pos x="72" y="202"/>
              </a:cxn>
              <a:cxn ang="0">
                <a:pos x="56" y="204"/>
              </a:cxn>
              <a:cxn ang="0">
                <a:pos x="50" y="196"/>
              </a:cxn>
              <a:cxn ang="0">
                <a:pos x="42" y="192"/>
              </a:cxn>
              <a:cxn ang="0">
                <a:pos x="32" y="182"/>
              </a:cxn>
              <a:cxn ang="0">
                <a:pos x="36" y="174"/>
              </a:cxn>
              <a:cxn ang="0">
                <a:pos x="44" y="168"/>
              </a:cxn>
              <a:cxn ang="0">
                <a:pos x="54" y="154"/>
              </a:cxn>
              <a:cxn ang="0">
                <a:pos x="56" y="146"/>
              </a:cxn>
              <a:cxn ang="0">
                <a:pos x="54" y="140"/>
              </a:cxn>
              <a:cxn ang="0">
                <a:pos x="56" y="128"/>
              </a:cxn>
              <a:cxn ang="0">
                <a:pos x="58" y="114"/>
              </a:cxn>
              <a:cxn ang="0">
                <a:pos x="52" y="94"/>
              </a:cxn>
              <a:cxn ang="0">
                <a:pos x="52" y="80"/>
              </a:cxn>
              <a:cxn ang="0">
                <a:pos x="60" y="72"/>
              </a:cxn>
              <a:cxn ang="0">
                <a:pos x="44" y="168"/>
              </a:cxn>
              <a:cxn ang="0">
                <a:pos x="0" y="2"/>
              </a:cxn>
              <a:cxn ang="0">
                <a:pos x="56" y="138"/>
              </a:cxn>
            </a:cxnLst>
            <a:rect l="0" t="0" r="r" b="b"/>
            <a:pathLst>
              <a:path w="208" h="280">
                <a:moveTo>
                  <a:pt x="58" y="66"/>
                </a:moveTo>
                <a:lnTo>
                  <a:pt x="58" y="66"/>
                </a:lnTo>
                <a:lnTo>
                  <a:pt x="60" y="66"/>
                </a:lnTo>
                <a:lnTo>
                  <a:pt x="60" y="68"/>
                </a:lnTo>
                <a:lnTo>
                  <a:pt x="60" y="68"/>
                </a:lnTo>
                <a:lnTo>
                  <a:pt x="60" y="68"/>
                </a:lnTo>
                <a:lnTo>
                  <a:pt x="60" y="68"/>
                </a:lnTo>
                <a:lnTo>
                  <a:pt x="62" y="70"/>
                </a:lnTo>
                <a:lnTo>
                  <a:pt x="62" y="70"/>
                </a:lnTo>
                <a:lnTo>
                  <a:pt x="62" y="70"/>
                </a:lnTo>
                <a:lnTo>
                  <a:pt x="62" y="70"/>
                </a:lnTo>
                <a:lnTo>
                  <a:pt x="64" y="72"/>
                </a:lnTo>
                <a:lnTo>
                  <a:pt x="64" y="74"/>
                </a:lnTo>
                <a:lnTo>
                  <a:pt x="64" y="74"/>
                </a:lnTo>
                <a:lnTo>
                  <a:pt x="66" y="74"/>
                </a:lnTo>
                <a:lnTo>
                  <a:pt x="66" y="74"/>
                </a:lnTo>
                <a:lnTo>
                  <a:pt x="66" y="74"/>
                </a:lnTo>
                <a:lnTo>
                  <a:pt x="66" y="74"/>
                </a:lnTo>
                <a:lnTo>
                  <a:pt x="66" y="76"/>
                </a:lnTo>
                <a:lnTo>
                  <a:pt x="66" y="76"/>
                </a:lnTo>
                <a:lnTo>
                  <a:pt x="66" y="76"/>
                </a:lnTo>
                <a:lnTo>
                  <a:pt x="64" y="76"/>
                </a:lnTo>
                <a:lnTo>
                  <a:pt x="64" y="76"/>
                </a:lnTo>
                <a:lnTo>
                  <a:pt x="64" y="78"/>
                </a:lnTo>
                <a:lnTo>
                  <a:pt x="66" y="78"/>
                </a:lnTo>
                <a:lnTo>
                  <a:pt x="66" y="78"/>
                </a:lnTo>
                <a:lnTo>
                  <a:pt x="66" y="78"/>
                </a:lnTo>
                <a:lnTo>
                  <a:pt x="68" y="78"/>
                </a:lnTo>
                <a:lnTo>
                  <a:pt x="68" y="76"/>
                </a:lnTo>
                <a:lnTo>
                  <a:pt x="68" y="74"/>
                </a:lnTo>
                <a:lnTo>
                  <a:pt x="68" y="72"/>
                </a:lnTo>
                <a:lnTo>
                  <a:pt x="68" y="70"/>
                </a:lnTo>
                <a:lnTo>
                  <a:pt x="68" y="70"/>
                </a:lnTo>
                <a:lnTo>
                  <a:pt x="66" y="68"/>
                </a:lnTo>
                <a:lnTo>
                  <a:pt x="66" y="68"/>
                </a:lnTo>
                <a:lnTo>
                  <a:pt x="64" y="68"/>
                </a:lnTo>
                <a:lnTo>
                  <a:pt x="64" y="66"/>
                </a:lnTo>
                <a:lnTo>
                  <a:pt x="66" y="66"/>
                </a:lnTo>
                <a:lnTo>
                  <a:pt x="66" y="66"/>
                </a:lnTo>
                <a:lnTo>
                  <a:pt x="68" y="64"/>
                </a:lnTo>
                <a:lnTo>
                  <a:pt x="72" y="62"/>
                </a:lnTo>
                <a:lnTo>
                  <a:pt x="72" y="62"/>
                </a:lnTo>
                <a:lnTo>
                  <a:pt x="72" y="62"/>
                </a:lnTo>
                <a:lnTo>
                  <a:pt x="72" y="62"/>
                </a:lnTo>
                <a:lnTo>
                  <a:pt x="74" y="60"/>
                </a:lnTo>
                <a:lnTo>
                  <a:pt x="74" y="60"/>
                </a:lnTo>
                <a:lnTo>
                  <a:pt x="76" y="60"/>
                </a:lnTo>
                <a:lnTo>
                  <a:pt x="76" y="56"/>
                </a:lnTo>
                <a:lnTo>
                  <a:pt x="76" y="56"/>
                </a:lnTo>
                <a:lnTo>
                  <a:pt x="78" y="54"/>
                </a:lnTo>
                <a:lnTo>
                  <a:pt x="78" y="54"/>
                </a:lnTo>
                <a:lnTo>
                  <a:pt x="78" y="54"/>
                </a:lnTo>
                <a:lnTo>
                  <a:pt x="80" y="52"/>
                </a:lnTo>
                <a:lnTo>
                  <a:pt x="82" y="52"/>
                </a:lnTo>
                <a:lnTo>
                  <a:pt x="84" y="52"/>
                </a:lnTo>
                <a:lnTo>
                  <a:pt x="84" y="52"/>
                </a:lnTo>
                <a:lnTo>
                  <a:pt x="84" y="52"/>
                </a:lnTo>
                <a:lnTo>
                  <a:pt x="84" y="52"/>
                </a:lnTo>
                <a:lnTo>
                  <a:pt x="84" y="52"/>
                </a:lnTo>
                <a:lnTo>
                  <a:pt x="86" y="50"/>
                </a:lnTo>
                <a:lnTo>
                  <a:pt x="86" y="50"/>
                </a:lnTo>
                <a:lnTo>
                  <a:pt x="86" y="50"/>
                </a:lnTo>
                <a:lnTo>
                  <a:pt x="86" y="50"/>
                </a:lnTo>
                <a:lnTo>
                  <a:pt x="86" y="50"/>
                </a:lnTo>
                <a:lnTo>
                  <a:pt x="86" y="48"/>
                </a:lnTo>
                <a:lnTo>
                  <a:pt x="84" y="48"/>
                </a:lnTo>
                <a:lnTo>
                  <a:pt x="84" y="46"/>
                </a:lnTo>
                <a:lnTo>
                  <a:pt x="84" y="46"/>
                </a:lnTo>
                <a:lnTo>
                  <a:pt x="86" y="44"/>
                </a:lnTo>
                <a:lnTo>
                  <a:pt x="86" y="44"/>
                </a:lnTo>
                <a:lnTo>
                  <a:pt x="86" y="42"/>
                </a:lnTo>
                <a:lnTo>
                  <a:pt x="86" y="42"/>
                </a:lnTo>
                <a:lnTo>
                  <a:pt x="86" y="42"/>
                </a:lnTo>
                <a:lnTo>
                  <a:pt x="86" y="40"/>
                </a:lnTo>
                <a:lnTo>
                  <a:pt x="86" y="40"/>
                </a:lnTo>
                <a:lnTo>
                  <a:pt x="86" y="40"/>
                </a:lnTo>
                <a:lnTo>
                  <a:pt x="88" y="36"/>
                </a:lnTo>
                <a:lnTo>
                  <a:pt x="88" y="34"/>
                </a:lnTo>
                <a:lnTo>
                  <a:pt x="88" y="34"/>
                </a:lnTo>
                <a:lnTo>
                  <a:pt x="88" y="34"/>
                </a:lnTo>
                <a:lnTo>
                  <a:pt x="90" y="32"/>
                </a:lnTo>
                <a:lnTo>
                  <a:pt x="90" y="30"/>
                </a:lnTo>
                <a:lnTo>
                  <a:pt x="92" y="30"/>
                </a:lnTo>
                <a:lnTo>
                  <a:pt x="92" y="32"/>
                </a:lnTo>
                <a:lnTo>
                  <a:pt x="92" y="30"/>
                </a:lnTo>
                <a:lnTo>
                  <a:pt x="92" y="30"/>
                </a:lnTo>
                <a:lnTo>
                  <a:pt x="92" y="30"/>
                </a:lnTo>
                <a:lnTo>
                  <a:pt x="92" y="30"/>
                </a:lnTo>
                <a:lnTo>
                  <a:pt x="92" y="30"/>
                </a:lnTo>
                <a:lnTo>
                  <a:pt x="92" y="30"/>
                </a:lnTo>
                <a:lnTo>
                  <a:pt x="92" y="30"/>
                </a:lnTo>
                <a:lnTo>
                  <a:pt x="94" y="28"/>
                </a:lnTo>
                <a:lnTo>
                  <a:pt x="94" y="28"/>
                </a:lnTo>
                <a:lnTo>
                  <a:pt x="96" y="26"/>
                </a:lnTo>
                <a:lnTo>
                  <a:pt x="96" y="26"/>
                </a:lnTo>
                <a:lnTo>
                  <a:pt x="98" y="24"/>
                </a:lnTo>
                <a:lnTo>
                  <a:pt x="98" y="24"/>
                </a:lnTo>
                <a:lnTo>
                  <a:pt x="98" y="24"/>
                </a:lnTo>
                <a:lnTo>
                  <a:pt x="102" y="26"/>
                </a:lnTo>
                <a:lnTo>
                  <a:pt x="104" y="26"/>
                </a:lnTo>
                <a:lnTo>
                  <a:pt x="104" y="26"/>
                </a:lnTo>
                <a:lnTo>
                  <a:pt x="104" y="26"/>
                </a:lnTo>
                <a:lnTo>
                  <a:pt x="104" y="26"/>
                </a:lnTo>
                <a:lnTo>
                  <a:pt x="104" y="26"/>
                </a:lnTo>
                <a:lnTo>
                  <a:pt x="106" y="26"/>
                </a:lnTo>
                <a:lnTo>
                  <a:pt x="106" y="26"/>
                </a:lnTo>
                <a:lnTo>
                  <a:pt x="106" y="26"/>
                </a:lnTo>
                <a:lnTo>
                  <a:pt x="106" y="26"/>
                </a:lnTo>
                <a:lnTo>
                  <a:pt x="104" y="26"/>
                </a:lnTo>
                <a:lnTo>
                  <a:pt x="104" y="26"/>
                </a:lnTo>
                <a:lnTo>
                  <a:pt x="104" y="26"/>
                </a:lnTo>
                <a:lnTo>
                  <a:pt x="102" y="28"/>
                </a:lnTo>
                <a:lnTo>
                  <a:pt x="100" y="30"/>
                </a:lnTo>
                <a:lnTo>
                  <a:pt x="102" y="30"/>
                </a:lnTo>
                <a:lnTo>
                  <a:pt x="102" y="30"/>
                </a:lnTo>
                <a:lnTo>
                  <a:pt x="102" y="30"/>
                </a:lnTo>
                <a:lnTo>
                  <a:pt x="104" y="30"/>
                </a:lnTo>
                <a:lnTo>
                  <a:pt x="104" y="30"/>
                </a:lnTo>
                <a:lnTo>
                  <a:pt x="104" y="30"/>
                </a:lnTo>
                <a:lnTo>
                  <a:pt x="104" y="30"/>
                </a:lnTo>
                <a:lnTo>
                  <a:pt x="106" y="28"/>
                </a:lnTo>
                <a:lnTo>
                  <a:pt x="106" y="26"/>
                </a:lnTo>
                <a:lnTo>
                  <a:pt x="106" y="26"/>
                </a:lnTo>
                <a:lnTo>
                  <a:pt x="106" y="24"/>
                </a:lnTo>
                <a:lnTo>
                  <a:pt x="106" y="24"/>
                </a:lnTo>
                <a:lnTo>
                  <a:pt x="106" y="22"/>
                </a:lnTo>
                <a:lnTo>
                  <a:pt x="108" y="22"/>
                </a:lnTo>
                <a:lnTo>
                  <a:pt x="108" y="22"/>
                </a:lnTo>
                <a:lnTo>
                  <a:pt x="108" y="20"/>
                </a:lnTo>
                <a:lnTo>
                  <a:pt x="110" y="20"/>
                </a:lnTo>
                <a:lnTo>
                  <a:pt x="110" y="20"/>
                </a:lnTo>
                <a:lnTo>
                  <a:pt x="110" y="20"/>
                </a:lnTo>
                <a:lnTo>
                  <a:pt x="112" y="22"/>
                </a:lnTo>
                <a:lnTo>
                  <a:pt x="112" y="22"/>
                </a:lnTo>
                <a:lnTo>
                  <a:pt x="114" y="22"/>
                </a:lnTo>
                <a:lnTo>
                  <a:pt x="116" y="22"/>
                </a:lnTo>
                <a:lnTo>
                  <a:pt x="116" y="22"/>
                </a:lnTo>
                <a:lnTo>
                  <a:pt x="116" y="22"/>
                </a:lnTo>
                <a:lnTo>
                  <a:pt x="116" y="22"/>
                </a:lnTo>
                <a:lnTo>
                  <a:pt x="118" y="22"/>
                </a:lnTo>
                <a:lnTo>
                  <a:pt x="118" y="22"/>
                </a:lnTo>
                <a:lnTo>
                  <a:pt x="120" y="22"/>
                </a:lnTo>
                <a:lnTo>
                  <a:pt x="120" y="22"/>
                </a:lnTo>
                <a:lnTo>
                  <a:pt x="120" y="22"/>
                </a:lnTo>
                <a:lnTo>
                  <a:pt x="120" y="22"/>
                </a:lnTo>
                <a:lnTo>
                  <a:pt x="122" y="22"/>
                </a:lnTo>
                <a:lnTo>
                  <a:pt x="122" y="20"/>
                </a:lnTo>
                <a:lnTo>
                  <a:pt x="122" y="20"/>
                </a:lnTo>
                <a:lnTo>
                  <a:pt x="122" y="20"/>
                </a:lnTo>
                <a:lnTo>
                  <a:pt x="124" y="18"/>
                </a:lnTo>
                <a:lnTo>
                  <a:pt x="128" y="14"/>
                </a:lnTo>
                <a:lnTo>
                  <a:pt x="130" y="14"/>
                </a:lnTo>
                <a:lnTo>
                  <a:pt x="132" y="14"/>
                </a:lnTo>
                <a:lnTo>
                  <a:pt x="132" y="14"/>
                </a:lnTo>
                <a:lnTo>
                  <a:pt x="134" y="14"/>
                </a:lnTo>
                <a:lnTo>
                  <a:pt x="134" y="14"/>
                </a:lnTo>
                <a:lnTo>
                  <a:pt x="136" y="12"/>
                </a:lnTo>
                <a:lnTo>
                  <a:pt x="136" y="12"/>
                </a:lnTo>
                <a:lnTo>
                  <a:pt x="136" y="12"/>
                </a:lnTo>
                <a:lnTo>
                  <a:pt x="138" y="8"/>
                </a:lnTo>
                <a:lnTo>
                  <a:pt x="138" y="8"/>
                </a:lnTo>
                <a:lnTo>
                  <a:pt x="138" y="6"/>
                </a:lnTo>
                <a:lnTo>
                  <a:pt x="138" y="6"/>
                </a:lnTo>
                <a:lnTo>
                  <a:pt x="138" y="6"/>
                </a:lnTo>
                <a:lnTo>
                  <a:pt x="138" y="6"/>
                </a:lnTo>
                <a:lnTo>
                  <a:pt x="140" y="6"/>
                </a:lnTo>
                <a:lnTo>
                  <a:pt x="142" y="6"/>
                </a:lnTo>
                <a:lnTo>
                  <a:pt x="140" y="6"/>
                </a:lnTo>
                <a:lnTo>
                  <a:pt x="140" y="6"/>
                </a:lnTo>
                <a:lnTo>
                  <a:pt x="140" y="8"/>
                </a:lnTo>
                <a:lnTo>
                  <a:pt x="140" y="8"/>
                </a:lnTo>
                <a:lnTo>
                  <a:pt x="142" y="8"/>
                </a:lnTo>
                <a:lnTo>
                  <a:pt x="142" y="6"/>
                </a:lnTo>
                <a:lnTo>
                  <a:pt x="144" y="4"/>
                </a:lnTo>
                <a:lnTo>
                  <a:pt x="146" y="4"/>
                </a:lnTo>
                <a:lnTo>
                  <a:pt x="146" y="2"/>
                </a:lnTo>
                <a:lnTo>
                  <a:pt x="146" y="2"/>
                </a:lnTo>
                <a:lnTo>
                  <a:pt x="146" y="2"/>
                </a:lnTo>
                <a:lnTo>
                  <a:pt x="144" y="2"/>
                </a:lnTo>
                <a:lnTo>
                  <a:pt x="144" y="2"/>
                </a:lnTo>
                <a:lnTo>
                  <a:pt x="146" y="2"/>
                </a:lnTo>
                <a:lnTo>
                  <a:pt x="146" y="2"/>
                </a:lnTo>
                <a:lnTo>
                  <a:pt x="148" y="2"/>
                </a:lnTo>
                <a:lnTo>
                  <a:pt x="148" y="2"/>
                </a:lnTo>
                <a:lnTo>
                  <a:pt x="152" y="4"/>
                </a:lnTo>
                <a:lnTo>
                  <a:pt x="152" y="4"/>
                </a:lnTo>
                <a:lnTo>
                  <a:pt x="152" y="4"/>
                </a:lnTo>
                <a:lnTo>
                  <a:pt x="154" y="8"/>
                </a:lnTo>
                <a:lnTo>
                  <a:pt x="154" y="8"/>
                </a:lnTo>
                <a:lnTo>
                  <a:pt x="154" y="8"/>
                </a:lnTo>
                <a:lnTo>
                  <a:pt x="152" y="10"/>
                </a:lnTo>
                <a:lnTo>
                  <a:pt x="152" y="10"/>
                </a:lnTo>
                <a:lnTo>
                  <a:pt x="152" y="10"/>
                </a:lnTo>
                <a:lnTo>
                  <a:pt x="150" y="12"/>
                </a:lnTo>
                <a:lnTo>
                  <a:pt x="150" y="12"/>
                </a:lnTo>
                <a:lnTo>
                  <a:pt x="150" y="12"/>
                </a:lnTo>
                <a:lnTo>
                  <a:pt x="148" y="12"/>
                </a:lnTo>
                <a:lnTo>
                  <a:pt x="148" y="14"/>
                </a:lnTo>
                <a:lnTo>
                  <a:pt x="146" y="14"/>
                </a:lnTo>
                <a:lnTo>
                  <a:pt x="144" y="14"/>
                </a:lnTo>
                <a:lnTo>
                  <a:pt x="144" y="14"/>
                </a:lnTo>
                <a:lnTo>
                  <a:pt x="140" y="16"/>
                </a:lnTo>
                <a:lnTo>
                  <a:pt x="138" y="18"/>
                </a:lnTo>
                <a:lnTo>
                  <a:pt x="136" y="22"/>
                </a:lnTo>
                <a:lnTo>
                  <a:pt x="134" y="24"/>
                </a:lnTo>
                <a:lnTo>
                  <a:pt x="134" y="24"/>
                </a:lnTo>
                <a:lnTo>
                  <a:pt x="132" y="24"/>
                </a:lnTo>
                <a:lnTo>
                  <a:pt x="132" y="24"/>
                </a:lnTo>
                <a:lnTo>
                  <a:pt x="132" y="26"/>
                </a:lnTo>
                <a:lnTo>
                  <a:pt x="130" y="28"/>
                </a:lnTo>
                <a:lnTo>
                  <a:pt x="128" y="30"/>
                </a:lnTo>
                <a:lnTo>
                  <a:pt x="126" y="34"/>
                </a:lnTo>
                <a:lnTo>
                  <a:pt x="126" y="34"/>
                </a:lnTo>
                <a:lnTo>
                  <a:pt x="126" y="36"/>
                </a:lnTo>
                <a:lnTo>
                  <a:pt x="126" y="36"/>
                </a:lnTo>
                <a:lnTo>
                  <a:pt x="126" y="38"/>
                </a:lnTo>
                <a:lnTo>
                  <a:pt x="124" y="42"/>
                </a:lnTo>
                <a:lnTo>
                  <a:pt x="124" y="42"/>
                </a:lnTo>
                <a:lnTo>
                  <a:pt x="124" y="42"/>
                </a:lnTo>
                <a:lnTo>
                  <a:pt x="124" y="44"/>
                </a:lnTo>
                <a:lnTo>
                  <a:pt x="124" y="46"/>
                </a:lnTo>
                <a:lnTo>
                  <a:pt x="122" y="50"/>
                </a:lnTo>
                <a:lnTo>
                  <a:pt x="122" y="50"/>
                </a:lnTo>
                <a:lnTo>
                  <a:pt x="120" y="52"/>
                </a:lnTo>
                <a:lnTo>
                  <a:pt x="118" y="56"/>
                </a:lnTo>
                <a:lnTo>
                  <a:pt x="118" y="56"/>
                </a:lnTo>
                <a:lnTo>
                  <a:pt x="118" y="56"/>
                </a:lnTo>
                <a:lnTo>
                  <a:pt x="120" y="56"/>
                </a:lnTo>
                <a:lnTo>
                  <a:pt x="120" y="56"/>
                </a:lnTo>
                <a:lnTo>
                  <a:pt x="120" y="56"/>
                </a:lnTo>
                <a:lnTo>
                  <a:pt x="122" y="54"/>
                </a:lnTo>
                <a:lnTo>
                  <a:pt x="124" y="56"/>
                </a:lnTo>
                <a:lnTo>
                  <a:pt x="124" y="56"/>
                </a:lnTo>
                <a:lnTo>
                  <a:pt x="124" y="56"/>
                </a:lnTo>
                <a:lnTo>
                  <a:pt x="124" y="58"/>
                </a:lnTo>
                <a:lnTo>
                  <a:pt x="126" y="58"/>
                </a:lnTo>
                <a:lnTo>
                  <a:pt x="126" y="60"/>
                </a:lnTo>
                <a:lnTo>
                  <a:pt x="128" y="66"/>
                </a:lnTo>
                <a:lnTo>
                  <a:pt x="130" y="70"/>
                </a:lnTo>
                <a:lnTo>
                  <a:pt x="132" y="70"/>
                </a:lnTo>
                <a:lnTo>
                  <a:pt x="132" y="70"/>
                </a:lnTo>
                <a:lnTo>
                  <a:pt x="132" y="70"/>
                </a:lnTo>
                <a:lnTo>
                  <a:pt x="132" y="70"/>
                </a:lnTo>
                <a:lnTo>
                  <a:pt x="132" y="74"/>
                </a:lnTo>
                <a:lnTo>
                  <a:pt x="132" y="74"/>
                </a:lnTo>
                <a:lnTo>
                  <a:pt x="132" y="76"/>
                </a:lnTo>
                <a:lnTo>
                  <a:pt x="132" y="76"/>
                </a:lnTo>
                <a:lnTo>
                  <a:pt x="132" y="76"/>
                </a:lnTo>
                <a:lnTo>
                  <a:pt x="130" y="78"/>
                </a:lnTo>
                <a:lnTo>
                  <a:pt x="130" y="82"/>
                </a:lnTo>
                <a:lnTo>
                  <a:pt x="130" y="84"/>
                </a:lnTo>
                <a:lnTo>
                  <a:pt x="130" y="86"/>
                </a:lnTo>
                <a:lnTo>
                  <a:pt x="130" y="86"/>
                </a:lnTo>
                <a:lnTo>
                  <a:pt x="130" y="86"/>
                </a:lnTo>
                <a:lnTo>
                  <a:pt x="132" y="86"/>
                </a:lnTo>
                <a:lnTo>
                  <a:pt x="132" y="86"/>
                </a:lnTo>
                <a:lnTo>
                  <a:pt x="134" y="88"/>
                </a:lnTo>
                <a:lnTo>
                  <a:pt x="134" y="88"/>
                </a:lnTo>
                <a:lnTo>
                  <a:pt x="134" y="88"/>
                </a:lnTo>
                <a:lnTo>
                  <a:pt x="134" y="90"/>
                </a:lnTo>
                <a:lnTo>
                  <a:pt x="134" y="90"/>
                </a:lnTo>
                <a:lnTo>
                  <a:pt x="134" y="90"/>
                </a:lnTo>
                <a:lnTo>
                  <a:pt x="134" y="92"/>
                </a:lnTo>
                <a:lnTo>
                  <a:pt x="136" y="92"/>
                </a:lnTo>
                <a:lnTo>
                  <a:pt x="136" y="92"/>
                </a:lnTo>
                <a:lnTo>
                  <a:pt x="136" y="92"/>
                </a:lnTo>
                <a:lnTo>
                  <a:pt x="138" y="92"/>
                </a:lnTo>
                <a:lnTo>
                  <a:pt x="138" y="94"/>
                </a:lnTo>
                <a:lnTo>
                  <a:pt x="138" y="94"/>
                </a:lnTo>
                <a:lnTo>
                  <a:pt x="138" y="92"/>
                </a:lnTo>
                <a:lnTo>
                  <a:pt x="140" y="92"/>
                </a:lnTo>
                <a:lnTo>
                  <a:pt x="142" y="92"/>
                </a:lnTo>
                <a:lnTo>
                  <a:pt x="142" y="92"/>
                </a:lnTo>
                <a:lnTo>
                  <a:pt x="142" y="92"/>
                </a:lnTo>
                <a:lnTo>
                  <a:pt x="144" y="92"/>
                </a:lnTo>
                <a:lnTo>
                  <a:pt x="144" y="92"/>
                </a:lnTo>
                <a:lnTo>
                  <a:pt x="146" y="92"/>
                </a:lnTo>
                <a:lnTo>
                  <a:pt x="146" y="94"/>
                </a:lnTo>
                <a:lnTo>
                  <a:pt x="148" y="94"/>
                </a:lnTo>
                <a:lnTo>
                  <a:pt x="150" y="94"/>
                </a:lnTo>
                <a:lnTo>
                  <a:pt x="150" y="92"/>
                </a:lnTo>
                <a:lnTo>
                  <a:pt x="152" y="92"/>
                </a:lnTo>
                <a:lnTo>
                  <a:pt x="152" y="92"/>
                </a:lnTo>
                <a:lnTo>
                  <a:pt x="152" y="92"/>
                </a:lnTo>
                <a:lnTo>
                  <a:pt x="152" y="92"/>
                </a:lnTo>
                <a:lnTo>
                  <a:pt x="154" y="92"/>
                </a:lnTo>
                <a:lnTo>
                  <a:pt x="154" y="92"/>
                </a:lnTo>
                <a:lnTo>
                  <a:pt x="158" y="92"/>
                </a:lnTo>
                <a:lnTo>
                  <a:pt x="158" y="92"/>
                </a:lnTo>
                <a:lnTo>
                  <a:pt x="160" y="94"/>
                </a:lnTo>
                <a:lnTo>
                  <a:pt x="160" y="94"/>
                </a:lnTo>
                <a:lnTo>
                  <a:pt x="160" y="94"/>
                </a:lnTo>
                <a:lnTo>
                  <a:pt x="160" y="94"/>
                </a:lnTo>
                <a:lnTo>
                  <a:pt x="160" y="94"/>
                </a:lnTo>
                <a:lnTo>
                  <a:pt x="162" y="94"/>
                </a:lnTo>
                <a:lnTo>
                  <a:pt x="162" y="94"/>
                </a:lnTo>
                <a:lnTo>
                  <a:pt x="162" y="94"/>
                </a:lnTo>
                <a:lnTo>
                  <a:pt x="162" y="94"/>
                </a:lnTo>
                <a:lnTo>
                  <a:pt x="164" y="94"/>
                </a:lnTo>
                <a:lnTo>
                  <a:pt x="170" y="102"/>
                </a:lnTo>
                <a:lnTo>
                  <a:pt x="174" y="108"/>
                </a:lnTo>
                <a:lnTo>
                  <a:pt x="174" y="108"/>
                </a:lnTo>
                <a:lnTo>
                  <a:pt x="174" y="108"/>
                </a:lnTo>
                <a:lnTo>
                  <a:pt x="174" y="108"/>
                </a:lnTo>
                <a:lnTo>
                  <a:pt x="176" y="108"/>
                </a:lnTo>
                <a:lnTo>
                  <a:pt x="176" y="108"/>
                </a:lnTo>
                <a:lnTo>
                  <a:pt x="176" y="108"/>
                </a:lnTo>
                <a:lnTo>
                  <a:pt x="176" y="108"/>
                </a:lnTo>
                <a:lnTo>
                  <a:pt x="178" y="108"/>
                </a:lnTo>
                <a:lnTo>
                  <a:pt x="178" y="106"/>
                </a:lnTo>
                <a:lnTo>
                  <a:pt x="178" y="106"/>
                </a:lnTo>
                <a:lnTo>
                  <a:pt x="178" y="106"/>
                </a:lnTo>
                <a:lnTo>
                  <a:pt x="180" y="106"/>
                </a:lnTo>
                <a:lnTo>
                  <a:pt x="182" y="106"/>
                </a:lnTo>
                <a:lnTo>
                  <a:pt x="184" y="106"/>
                </a:lnTo>
                <a:lnTo>
                  <a:pt x="184" y="106"/>
                </a:lnTo>
                <a:lnTo>
                  <a:pt x="184" y="108"/>
                </a:lnTo>
                <a:lnTo>
                  <a:pt x="184" y="108"/>
                </a:lnTo>
                <a:lnTo>
                  <a:pt x="186" y="106"/>
                </a:lnTo>
                <a:lnTo>
                  <a:pt x="188" y="106"/>
                </a:lnTo>
                <a:lnTo>
                  <a:pt x="188" y="106"/>
                </a:lnTo>
                <a:lnTo>
                  <a:pt x="188" y="106"/>
                </a:lnTo>
                <a:lnTo>
                  <a:pt x="188" y="106"/>
                </a:lnTo>
                <a:lnTo>
                  <a:pt x="190" y="106"/>
                </a:lnTo>
                <a:lnTo>
                  <a:pt x="190" y="106"/>
                </a:lnTo>
                <a:lnTo>
                  <a:pt x="190" y="106"/>
                </a:lnTo>
                <a:lnTo>
                  <a:pt x="192" y="106"/>
                </a:lnTo>
                <a:lnTo>
                  <a:pt x="192" y="106"/>
                </a:lnTo>
                <a:lnTo>
                  <a:pt x="192" y="106"/>
                </a:lnTo>
                <a:lnTo>
                  <a:pt x="192" y="106"/>
                </a:lnTo>
                <a:lnTo>
                  <a:pt x="194" y="106"/>
                </a:lnTo>
                <a:lnTo>
                  <a:pt x="194" y="106"/>
                </a:lnTo>
                <a:lnTo>
                  <a:pt x="194" y="106"/>
                </a:lnTo>
                <a:lnTo>
                  <a:pt x="194" y="106"/>
                </a:lnTo>
                <a:lnTo>
                  <a:pt x="196" y="106"/>
                </a:lnTo>
                <a:lnTo>
                  <a:pt x="196" y="104"/>
                </a:lnTo>
                <a:lnTo>
                  <a:pt x="198" y="104"/>
                </a:lnTo>
                <a:lnTo>
                  <a:pt x="200" y="104"/>
                </a:lnTo>
                <a:lnTo>
                  <a:pt x="200" y="106"/>
                </a:lnTo>
                <a:lnTo>
                  <a:pt x="200" y="106"/>
                </a:lnTo>
                <a:lnTo>
                  <a:pt x="202" y="106"/>
                </a:lnTo>
                <a:lnTo>
                  <a:pt x="202" y="106"/>
                </a:lnTo>
                <a:lnTo>
                  <a:pt x="202" y="106"/>
                </a:lnTo>
                <a:lnTo>
                  <a:pt x="202" y="106"/>
                </a:lnTo>
                <a:lnTo>
                  <a:pt x="202" y="108"/>
                </a:lnTo>
                <a:lnTo>
                  <a:pt x="202" y="108"/>
                </a:lnTo>
                <a:lnTo>
                  <a:pt x="202" y="108"/>
                </a:lnTo>
                <a:lnTo>
                  <a:pt x="202" y="108"/>
                </a:lnTo>
                <a:lnTo>
                  <a:pt x="202" y="110"/>
                </a:lnTo>
                <a:lnTo>
                  <a:pt x="202" y="110"/>
                </a:lnTo>
                <a:lnTo>
                  <a:pt x="202" y="110"/>
                </a:lnTo>
                <a:lnTo>
                  <a:pt x="202" y="110"/>
                </a:lnTo>
                <a:lnTo>
                  <a:pt x="200" y="112"/>
                </a:lnTo>
                <a:lnTo>
                  <a:pt x="200" y="112"/>
                </a:lnTo>
                <a:lnTo>
                  <a:pt x="200" y="112"/>
                </a:lnTo>
                <a:lnTo>
                  <a:pt x="200" y="114"/>
                </a:lnTo>
                <a:lnTo>
                  <a:pt x="198" y="114"/>
                </a:lnTo>
                <a:lnTo>
                  <a:pt x="200" y="116"/>
                </a:lnTo>
                <a:lnTo>
                  <a:pt x="200" y="116"/>
                </a:lnTo>
                <a:lnTo>
                  <a:pt x="200" y="116"/>
                </a:lnTo>
                <a:lnTo>
                  <a:pt x="200" y="118"/>
                </a:lnTo>
                <a:lnTo>
                  <a:pt x="198" y="118"/>
                </a:lnTo>
                <a:lnTo>
                  <a:pt x="198" y="118"/>
                </a:lnTo>
                <a:lnTo>
                  <a:pt x="198" y="120"/>
                </a:lnTo>
                <a:lnTo>
                  <a:pt x="198" y="120"/>
                </a:lnTo>
                <a:lnTo>
                  <a:pt x="196" y="120"/>
                </a:lnTo>
                <a:lnTo>
                  <a:pt x="196" y="122"/>
                </a:lnTo>
                <a:lnTo>
                  <a:pt x="196" y="124"/>
                </a:lnTo>
                <a:lnTo>
                  <a:pt x="196" y="124"/>
                </a:lnTo>
                <a:lnTo>
                  <a:pt x="196" y="126"/>
                </a:lnTo>
                <a:lnTo>
                  <a:pt x="196" y="126"/>
                </a:lnTo>
                <a:lnTo>
                  <a:pt x="196" y="128"/>
                </a:lnTo>
                <a:lnTo>
                  <a:pt x="196" y="130"/>
                </a:lnTo>
                <a:lnTo>
                  <a:pt x="196" y="130"/>
                </a:lnTo>
                <a:lnTo>
                  <a:pt x="196" y="134"/>
                </a:lnTo>
                <a:lnTo>
                  <a:pt x="196" y="138"/>
                </a:lnTo>
                <a:lnTo>
                  <a:pt x="196" y="138"/>
                </a:lnTo>
                <a:lnTo>
                  <a:pt x="196" y="138"/>
                </a:lnTo>
                <a:lnTo>
                  <a:pt x="196" y="138"/>
                </a:lnTo>
                <a:lnTo>
                  <a:pt x="196" y="140"/>
                </a:lnTo>
                <a:lnTo>
                  <a:pt x="198" y="142"/>
                </a:lnTo>
                <a:lnTo>
                  <a:pt x="198" y="142"/>
                </a:lnTo>
                <a:lnTo>
                  <a:pt x="198" y="144"/>
                </a:lnTo>
                <a:lnTo>
                  <a:pt x="198" y="144"/>
                </a:lnTo>
                <a:lnTo>
                  <a:pt x="198" y="146"/>
                </a:lnTo>
                <a:lnTo>
                  <a:pt x="198" y="146"/>
                </a:lnTo>
                <a:lnTo>
                  <a:pt x="198" y="148"/>
                </a:lnTo>
                <a:lnTo>
                  <a:pt x="200" y="148"/>
                </a:lnTo>
                <a:lnTo>
                  <a:pt x="200" y="148"/>
                </a:lnTo>
                <a:lnTo>
                  <a:pt x="200" y="148"/>
                </a:lnTo>
                <a:lnTo>
                  <a:pt x="200" y="148"/>
                </a:lnTo>
                <a:lnTo>
                  <a:pt x="202" y="148"/>
                </a:lnTo>
                <a:lnTo>
                  <a:pt x="202" y="150"/>
                </a:lnTo>
                <a:lnTo>
                  <a:pt x="202" y="150"/>
                </a:lnTo>
                <a:lnTo>
                  <a:pt x="202" y="152"/>
                </a:lnTo>
                <a:lnTo>
                  <a:pt x="202" y="152"/>
                </a:lnTo>
                <a:lnTo>
                  <a:pt x="202" y="152"/>
                </a:lnTo>
                <a:lnTo>
                  <a:pt x="202" y="152"/>
                </a:lnTo>
                <a:lnTo>
                  <a:pt x="204" y="152"/>
                </a:lnTo>
                <a:lnTo>
                  <a:pt x="202" y="154"/>
                </a:lnTo>
                <a:lnTo>
                  <a:pt x="202" y="154"/>
                </a:lnTo>
                <a:lnTo>
                  <a:pt x="202" y="156"/>
                </a:lnTo>
                <a:lnTo>
                  <a:pt x="200" y="156"/>
                </a:lnTo>
                <a:lnTo>
                  <a:pt x="198" y="158"/>
                </a:lnTo>
                <a:lnTo>
                  <a:pt x="196" y="162"/>
                </a:lnTo>
                <a:lnTo>
                  <a:pt x="196" y="162"/>
                </a:lnTo>
                <a:lnTo>
                  <a:pt x="196" y="162"/>
                </a:lnTo>
                <a:lnTo>
                  <a:pt x="198" y="162"/>
                </a:lnTo>
                <a:lnTo>
                  <a:pt x="198" y="162"/>
                </a:lnTo>
                <a:lnTo>
                  <a:pt x="198" y="164"/>
                </a:lnTo>
                <a:lnTo>
                  <a:pt x="200" y="164"/>
                </a:lnTo>
                <a:lnTo>
                  <a:pt x="200" y="166"/>
                </a:lnTo>
                <a:lnTo>
                  <a:pt x="202" y="168"/>
                </a:lnTo>
                <a:lnTo>
                  <a:pt x="204" y="168"/>
                </a:lnTo>
                <a:lnTo>
                  <a:pt x="204" y="168"/>
                </a:lnTo>
                <a:lnTo>
                  <a:pt x="204" y="170"/>
                </a:lnTo>
                <a:lnTo>
                  <a:pt x="204" y="170"/>
                </a:lnTo>
                <a:lnTo>
                  <a:pt x="204" y="170"/>
                </a:lnTo>
                <a:lnTo>
                  <a:pt x="204" y="170"/>
                </a:lnTo>
                <a:lnTo>
                  <a:pt x="204" y="172"/>
                </a:lnTo>
                <a:lnTo>
                  <a:pt x="204" y="172"/>
                </a:lnTo>
                <a:lnTo>
                  <a:pt x="204" y="172"/>
                </a:lnTo>
                <a:lnTo>
                  <a:pt x="204" y="172"/>
                </a:lnTo>
                <a:lnTo>
                  <a:pt x="204" y="174"/>
                </a:lnTo>
                <a:lnTo>
                  <a:pt x="204" y="174"/>
                </a:lnTo>
                <a:lnTo>
                  <a:pt x="206" y="176"/>
                </a:lnTo>
                <a:lnTo>
                  <a:pt x="208" y="182"/>
                </a:lnTo>
                <a:lnTo>
                  <a:pt x="208" y="184"/>
                </a:lnTo>
                <a:lnTo>
                  <a:pt x="208" y="188"/>
                </a:lnTo>
                <a:lnTo>
                  <a:pt x="208" y="188"/>
                </a:lnTo>
                <a:lnTo>
                  <a:pt x="208" y="188"/>
                </a:lnTo>
                <a:lnTo>
                  <a:pt x="208" y="188"/>
                </a:lnTo>
                <a:lnTo>
                  <a:pt x="208" y="188"/>
                </a:lnTo>
                <a:lnTo>
                  <a:pt x="206" y="190"/>
                </a:lnTo>
                <a:lnTo>
                  <a:pt x="206" y="190"/>
                </a:lnTo>
                <a:lnTo>
                  <a:pt x="206" y="190"/>
                </a:lnTo>
                <a:lnTo>
                  <a:pt x="206" y="188"/>
                </a:lnTo>
                <a:lnTo>
                  <a:pt x="206" y="188"/>
                </a:lnTo>
                <a:lnTo>
                  <a:pt x="206" y="186"/>
                </a:lnTo>
                <a:lnTo>
                  <a:pt x="206" y="186"/>
                </a:lnTo>
                <a:lnTo>
                  <a:pt x="206" y="186"/>
                </a:lnTo>
                <a:lnTo>
                  <a:pt x="206" y="184"/>
                </a:lnTo>
                <a:lnTo>
                  <a:pt x="206" y="182"/>
                </a:lnTo>
                <a:lnTo>
                  <a:pt x="206" y="180"/>
                </a:lnTo>
                <a:lnTo>
                  <a:pt x="204" y="180"/>
                </a:lnTo>
                <a:lnTo>
                  <a:pt x="204" y="178"/>
                </a:lnTo>
                <a:lnTo>
                  <a:pt x="204" y="178"/>
                </a:lnTo>
                <a:lnTo>
                  <a:pt x="204" y="176"/>
                </a:lnTo>
                <a:lnTo>
                  <a:pt x="202" y="176"/>
                </a:lnTo>
                <a:lnTo>
                  <a:pt x="202" y="174"/>
                </a:lnTo>
                <a:lnTo>
                  <a:pt x="202" y="174"/>
                </a:lnTo>
                <a:lnTo>
                  <a:pt x="202" y="174"/>
                </a:lnTo>
                <a:lnTo>
                  <a:pt x="200" y="174"/>
                </a:lnTo>
                <a:lnTo>
                  <a:pt x="200" y="174"/>
                </a:lnTo>
                <a:lnTo>
                  <a:pt x="198" y="174"/>
                </a:lnTo>
                <a:lnTo>
                  <a:pt x="198" y="176"/>
                </a:lnTo>
                <a:lnTo>
                  <a:pt x="198" y="176"/>
                </a:lnTo>
                <a:lnTo>
                  <a:pt x="198" y="178"/>
                </a:lnTo>
                <a:lnTo>
                  <a:pt x="196" y="178"/>
                </a:lnTo>
                <a:lnTo>
                  <a:pt x="196" y="180"/>
                </a:lnTo>
                <a:lnTo>
                  <a:pt x="196" y="180"/>
                </a:lnTo>
                <a:lnTo>
                  <a:pt x="194" y="180"/>
                </a:lnTo>
                <a:lnTo>
                  <a:pt x="194" y="180"/>
                </a:lnTo>
                <a:lnTo>
                  <a:pt x="194" y="180"/>
                </a:lnTo>
                <a:lnTo>
                  <a:pt x="192" y="180"/>
                </a:lnTo>
                <a:lnTo>
                  <a:pt x="192" y="180"/>
                </a:lnTo>
                <a:lnTo>
                  <a:pt x="192" y="180"/>
                </a:lnTo>
                <a:lnTo>
                  <a:pt x="192" y="180"/>
                </a:lnTo>
                <a:lnTo>
                  <a:pt x="192" y="178"/>
                </a:lnTo>
                <a:lnTo>
                  <a:pt x="192" y="178"/>
                </a:lnTo>
                <a:lnTo>
                  <a:pt x="192" y="178"/>
                </a:lnTo>
                <a:lnTo>
                  <a:pt x="190" y="176"/>
                </a:lnTo>
                <a:lnTo>
                  <a:pt x="190" y="176"/>
                </a:lnTo>
                <a:lnTo>
                  <a:pt x="190" y="176"/>
                </a:lnTo>
                <a:lnTo>
                  <a:pt x="190" y="176"/>
                </a:lnTo>
                <a:lnTo>
                  <a:pt x="190" y="178"/>
                </a:lnTo>
                <a:lnTo>
                  <a:pt x="188" y="178"/>
                </a:lnTo>
                <a:lnTo>
                  <a:pt x="188" y="178"/>
                </a:lnTo>
                <a:lnTo>
                  <a:pt x="188" y="180"/>
                </a:lnTo>
                <a:lnTo>
                  <a:pt x="190" y="180"/>
                </a:lnTo>
                <a:lnTo>
                  <a:pt x="190" y="180"/>
                </a:lnTo>
                <a:lnTo>
                  <a:pt x="190" y="180"/>
                </a:lnTo>
                <a:lnTo>
                  <a:pt x="180" y="180"/>
                </a:lnTo>
                <a:lnTo>
                  <a:pt x="176" y="180"/>
                </a:lnTo>
                <a:lnTo>
                  <a:pt x="174" y="180"/>
                </a:lnTo>
                <a:lnTo>
                  <a:pt x="172" y="180"/>
                </a:lnTo>
                <a:lnTo>
                  <a:pt x="172" y="180"/>
                </a:lnTo>
                <a:lnTo>
                  <a:pt x="170" y="180"/>
                </a:lnTo>
                <a:lnTo>
                  <a:pt x="170" y="180"/>
                </a:lnTo>
                <a:lnTo>
                  <a:pt x="168" y="180"/>
                </a:lnTo>
                <a:lnTo>
                  <a:pt x="166" y="180"/>
                </a:lnTo>
                <a:lnTo>
                  <a:pt x="166" y="180"/>
                </a:lnTo>
                <a:lnTo>
                  <a:pt x="166" y="182"/>
                </a:lnTo>
                <a:lnTo>
                  <a:pt x="166" y="192"/>
                </a:lnTo>
                <a:lnTo>
                  <a:pt x="166" y="192"/>
                </a:lnTo>
                <a:lnTo>
                  <a:pt x="168" y="192"/>
                </a:lnTo>
                <a:lnTo>
                  <a:pt x="172" y="192"/>
                </a:lnTo>
                <a:lnTo>
                  <a:pt x="172" y="192"/>
                </a:lnTo>
                <a:lnTo>
                  <a:pt x="172" y="192"/>
                </a:lnTo>
                <a:lnTo>
                  <a:pt x="174" y="192"/>
                </a:lnTo>
                <a:lnTo>
                  <a:pt x="174" y="192"/>
                </a:lnTo>
                <a:lnTo>
                  <a:pt x="176" y="194"/>
                </a:lnTo>
                <a:lnTo>
                  <a:pt x="176" y="196"/>
                </a:lnTo>
                <a:lnTo>
                  <a:pt x="176" y="198"/>
                </a:lnTo>
                <a:lnTo>
                  <a:pt x="174" y="200"/>
                </a:lnTo>
                <a:lnTo>
                  <a:pt x="174" y="198"/>
                </a:lnTo>
                <a:lnTo>
                  <a:pt x="172" y="198"/>
                </a:lnTo>
                <a:lnTo>
                  <a:pt x="170" y="198"/>
                </a:lnTo>
                <a:lnTo>
                  <a:pt x="168" y="198"/>
                </a:lnTo>
                <a:lnTo>
                  <a:pt x="166" y="198"/>
                </a:lnTo>
                <a:lnTo>
                  <a:pt x="166" y="200"/>
                </a:lnTo>
                <a:lnTo>
                  <a:pt x="164" y="200"/>
                </a:lnTo>
                <a:lnTo>
                  <a:pt x="164" y="200"/>
                </a:lnTo>
                <a:lnTo>
                  <a:pt x="162" y="200"/>
                </a:lnTo>
                <a:lnTo>
                  <a:pt x="162" y="200"/>
                </a:lnTo>
                <a:lnTo>
                  <a:pt x="162" y="204"/>
                </a:lnTo>
                <a:lnTo>
                  <a:pt x="162" y="204"/>
                </a:lnTo>
                <a:lnTo>
                  <a:pt x="162" y="206"/>
                </a:lnTo>
                <a:lnTo>
                  <a:pt x="162" y="210"/>
                </a:lnTo>
                <a:lnTo>
                  <a:pt x="162" y="210"/>
                </a:lnTo>
                <a:lnTo>
                  <a:pt x="162" y="212"/>
                </a:lnTo>
                <a:lnTo>
                  <a:pt x="162" y="212"/>
                </a:lnTo>
                <a:lnTo>
                  <a:pt x="164" y="214"/>
                </a:lnTo>
                <a:lnTo>
                  <a:pt x="166" y="216"/>
                </a:lnTo>
                <a:lnTo>
                  <a:pt x="166" y="216"/>
                </a:lnTo>
                <a:lnTo>
                  <a:pt x="168" y="218"/>
                </a:lnTo>
                <a:lnTo>
                  <a:pt x="168" y="218"/>
                </a:lnTo>
                <a:lnTo>
                  <a:pt x="168" y="218"/>
                </a:lnTo>
                <a:lnTo>
                  <a:pt x="170" y="220"/>
                </a:lnTo>
                <a:lnTo>
                  <a:pt x="168" y="220"/>
                </a:lnTo>
                <a:lnTo>
                  <a:pt x="168" y="220"/>
                </a:lnTo>
                <a:lnTo>
                  <a:pt x="168" y="222"/>
                </a:lnTo>
                <a:lnTo>
                  <a:pt x="168" y="222"/>
                </a:lnTo>
                <a:lnTo>
                  <a:pt x="170" y="224"/>
                </a:lnTo>
                <a:lnTo>
                  <a:pt x="170" y="226"/>
                </a:lnTo>
                <a:lnTo>
                  <a:pt x="172" y="226"/>
                </a:lnTo>
                <a:lnTo>
                  <a:pt x="172" y="226"/>
                </a:lnTo>
                <a:lnTo>
                  <a:pt x="172" y="226"/>
                </a:lnTo>
                <a:lnTo>
                  <a:pt x="172" y="228"/>
                </a:lnTo>
                <a:lnTo>
                  <a:pt x="172" y="230"/>
                </a:lnTo>
                <a:lnTo>
                  <a:pt x="172" y="232"/>
                </a:lnTo>
                <a:lnTo>
                  <a:pt x="172" y="232"/>
                </a:lnTo>
                <a:lnTo>
                  <a:pt x="170" y="234"/>
                </a:lnTo>
                <a:lnTo>
                  <a:pt x="170" y="242"/>
                </a:lnTo>
                <a:lnTo>
                  <a:pt x="170" y="248"/>
                </a:lnTo>
                <a:lnTo>
                  <a:pt x="168" y="248"/>
                </a:lnTo>
                <a:lnTo>
                  <a:pt x="168" y="250"/>
                </a:lnTo>
                <a:lnTo>
                  <a:pt x="168" y="252"/>
                </a:lnTo>
                <a:lnTo>
                  <a:pt x="166" y="266"/>
                </a:lnTo>
                <a:lnTo>
                  <a:pt x="166" y="274"/>
                </a:lnTo>
                <a:lnTo>
                  <a:pt x="164" y="280"/>
                </a:lnTo>
                <a:lnTo>
                  <a:pt x="164" y="280"/>
                </a:lnTo>
                <a:lnTo>
                  <a:pt x="164" y="280"/>
                </a:lnTo>
                <a:lnTo>
                  <a:pt x="164" y="278"/>
                </a:lnTo>
                <a:lnTo>
                  <a:pt x="164" y="278"/>
                </a:lnTo>
                <a:lnTo>
                  <a:pt x="164" y="278"/>
                </a:lnTo>
                <a:lnTo>
                  <a:pt x="162" y="276"/>
                </a:lnTo>
                <a:lnTo>
                  <a:pt x="162" y="276"/>
                </a:lnTo>
                <a:lnTo>
                  <a:pt x="162" y="276"/>
                </a:lnTo>
                <a:lnTo>
                  <a:pt x="162" y="276"/>
                </a:lnTo>
                <a:lnTo>
                  <a:pt x="162" y="276"/>
                </a:lnTo>
                <a:lnTo>
                  <a:pt x="160" y="274"/>
                </a:lnTo>
                <a:lnTo>
                  <a:pt x="160" y="274"/>
                </a:lnTo>
                <a:lnTo>
                  <a:pt x="158" y="272"/>
                </a:lnTo>
                <a:lnTo>
                  <a:pt x="158" y="272"/>
                </a:lnTo>
                <a:lnTo>
                  <a:pt x="158" y="272"/>
                </a:lnTo>
                <a:lnTo>
                  <a:pt x="158" y="272"/>
                </a:lnTo>
                <a:lnTo>
                  <a:pt x="158" y="272"/>
                </a:lnTo>
                <a:lnTo>
                  <a:pt x="156" y="274"/>
                </a:lnTo>
                <a:lnTo>
                  <a:pt x="156" y="274"/>
                </a:lnTo>
                <a:lnTo>
                  <a:pt x="156" y="274"/>
                </a:lnTo>
                <a:lnTo>
                  <a:pt x="154" y="272"/>
                </a:lnTo>
                <a:lnTo>
                  <a:pt x="152" y="272"/>
                </a:lnTo>
                <a:lnTo>
                  <a:pt x="154" y="270"/>
                </a:lnTo>
                <a:lnTo>
                  <a:pt x="154" y="270"/>
                </a:lnTo>
                <a:lnTo>
                  <a:pt x="156" y="268"/>
                </a:lnTo>
                <a:lnTo>
                  <a:pt x="156" y="264"/>
                </a:lnTo>
                <a:lnTo>
                  <a:pt x="158" y="264"/>
                </a:lnTo>
                <a:lnTo>
                  <a:pt x="162" y="256"/>
                </a:lnTo>
                <a:lnTo>
                  <a:pt x="162" y="254"/>
                </a:lnTo>
                <a:lnTo>
                  <a:pt x="162" y="254"/>
                </a:lnTo>
                <a:lnTo>
                  <a:pt x="160" y="254"/>
                </a:lnTo>
                <a:lnTo>
                  <a:pt x="160" y="252"/>
                </a:lnTo>
                <a:lnTo>
                  <a:pt x="160" y="252"/>
                </a:lnTo>
                <a:lnTo>
                  <a:pt x="158" y="250"/>
                </a:lnTo>
                <a:lnTo>
                  <a:pt x="158" y="250"/>
                </a:lnTo>
                <a:lnTo>
                  <a:pt x="158" y="250"/>
                </a:lnTo>
                <a:lnTo>
                  <a:pt x="158" y="252"/>
                </a:lnTo>
                <a:lnTo>
                  <a:pt x="154" y="250"/>
                </a:lnTo>
                <a:lnTo>
                  <a:pt x="154" y="250"/>
                </a:lnTo>
                <a:lnTo>
                  <a:pt x="154" y="250"/>
                </a:lnTo>
                <a:lnTo>
                  <a:pt x="154" y="248"/>
                </a:lnTo>
                <a:lnTo>
                  <a:pt x="150" y="246"/>
                </a:lnTo>
                <a:lnTo>
                  <a:pt x="148" y="248"/>
                </a:lnTo>
                <a:lnTo>
                  <a:pt x="146" y="248"/>
                </a:lnTo>
                <a:lnTo>
                  <a:pt x="146" y="248"/>
                </a:lnTo>
                <a:lnTo>
                  <a:pt x="144" y="248"/>
                </a:lnTo>
                <a:lnTo>
                  <a:pt x="142" y="248"/>
                </a:lnTo>
                <a:lnTo>
                  <a:pt x="140" y="246"/>
                </a:lnTo>
                <a:lnTo>
                  <a:pt x="140" y="246"/>
                </a:lnTo>
                <a:lnTo>
                  <a:pt x="138" y="246"/>
                </a:lnTo>
                <a:lnTo>
                  <a:pt x="138" y="246"/>
                </a:lnTo>
                <a:lnTo>
                  <a:pt x="138" y="246"/>
                </a:lnTo>
                <a:lnTo>
                  <a:pt x="138" y="244"/>
                </a:lnTo>
                <a:lnTo>
                  <a:pt x="138" y="246"/>
                </a:lnTo>
                <a:lnTo>
                  <a:pt x="136" y="246"/>
                </a:lnTo>
                <a:lnTo>
                  <a:pt x="136" y="248"/>
                </a:lnTo>
                <a:lnTo>
                  <a:pt x="136" y="248"/>
                </a:lnTo>
                <a:lnTo>
                  <a:pt x="134" y="248"/>
                </a:lnTo>
                <a:lnTo>
                  <a:pt x="134" y="248"/>
                </a:lnTo>
                <a:lnTo>
                  <a:pt x="132" y="250"/>
                </a:lnTo>
                <a:lnTo>
                  <a:pt x="130" y="250"/>
                </a:lnTo>
                <a:lnTo>
                  <a:pt x="130" y="250"/>
                </a:lnTo>
                <a:lnTo>
                  <a:pt x="128" y="250"/>
                </a:lnTo>
                <a:lnTo>
                  <a:pt x="128" y="250"/>
                </a:lnTo>
                <a:lnTo>
                  <a:pt x="126" y="250"/>
                </a:lnTo>
                <a:lnTo>
                  <a:pt x="124" y="250"/>
                </a:lnTo>
                <a:lnTo>
                  <a:pt x="122" y="250"/>
                </a:lnTo>
                <a:lnTo>
                  <a:pt x="120" y="250"/>
                </a:lnTo>
                <a:lnTo>
                  <a:pt x="120" y="250"/>
                </a:lnTo>
                <a:lnTo>
                  <a:pt x="120" y="250"/>
                </a:lnTo>
                <a:lnTo>
                  <a:pt x="120" y="250"/>
                </a:lnTo>
                <a:lnTo>
                  <a:pt x="120" y="250"/>
                </a:lnTo>
                <a:lnTo>
                  <a:pt x="118" y="248"/>
                </a:lnTo>
                <a:lnTo>
                  <a:pt x="118" y="248"/>
                </a:lnTo>
                <a:lnTo>
                  <a:pt x="118" y="248"/>
                </a:lnTo>
                <a:lnTo>
                  <a:pt x="118" y="246"/>
                </a:lnTo>
                <a:lnTo>
                  <a:pt x="118" y="246"/>
                </a:lnTo>
                <a:lnTo>
                  <a:pt x="118" y="246"/>
                </a:lnTo>
                <a:lnTo>
                  <a:pt x="118" y="244"/>
                </a:lnTo>
                <a:lnTo>
                  <a:pt x="118" y="242"/>
                </a:lnTo>
                <a:lnTo>
                  <a:pt x="116" y="240"/>
                </a:lnTo>
                <a:lnTo>
                  <a:pt x="116" y="240"/>
                </a:lnTo>
                <a:lnTo>
                  <a:pt x="116" y="240"/>
                </a:lnTo>
                <a:lnTo>
                  <a:pt x="114" y="240"/>
                </a:lnTo>
                <a:lnTo>
                  <a:pt x="112" y="240"/>
                </a:lnTo>
                <a:lnTo>
                  <a:pt x="112" y="238"/>
                </a:lnTo>
                <a:lnTo>
                  <a:pt x="112" y="238"/>
                </a:lnTo>
                <a:lnTo>
                  <a:pt x="112" y="236"/>
                </a:lnTo>
                <a:lnTo>
                  <a:pt x="112" y="236"/>
                </a:lnTo>
                <a:lnTo>
                  <a:pt x="112" y="236"/>
                </a:lnTo>
                <a:lnTo>
                  <a:pt x="112" y="236"/>
                </a:lnTo>
                <a:lnTo>
                  <a:pt x="112" y="234"/>
                </a:lnTo>
                <a:lnTo>
                  <a:pt x="110" y="234"/>
                </a:lnTo>
                <a:lnTo>
                  <a:pt x="110" y="234"/>
                </a:lnTo>
                <a:lnTo>
                  <a:pt x="110" y="232"/>
                </a:lnTo>
                <a:lnTo>
                  <a:pt x="110" y="230"/>
                </a:lnTo>
                <a:lnTo>
                  <a:pt x="108" y="230"/>
                </a:lnTo>
                <a:lnTo>
                  <a:pt x="108" y="230"/>
                </a:lnTo>
                <a:lnTo>
                  <a:pt x="106" y="230"/>
                </a:lnTo>
                <a:lnTo>
                  <a:pt x="106" y="230"/>
                </a:lnTo>
                <a:lnTo>
                  <a:pt x="102" y="228"/>
                </a:lnTo>
                <a:lnTo>
                  <a:pt x="100" y="226"/>
                </a:lnTo>
                <a:lnTo>
                  <a:pt x="100" y="226"/>
                </a:lnTo>
                <a:lnTo>
                  <a:pt x="100" y="226"/>
                </a:lnTo>
                <a:lnTo>
                  <a:pt x="100" y="224"/>
                </a:lnTo>
                <a:lnTo>
                  <a:pt x="100" y="224"/>
                </a:lnTo>
                <a:lnTo>
                  <a:pt x="100" y="224"/>
                </a:lnTo>
                <a:lnTo>
                  <a:pt x="100" y="222"/>
                </a:lnTo>
                <a:lnTo>
                  <a:pt x="100" y="222"/>
                </a:lnTo>
                <a:lnTo>
                  <a:pt x="100" y="222"/>
                </a:lnTo>
                <a:lnTo>
                  <a:pt x="98" y="220"/>
                </a:lnTo>
                <a:lnTo>
                  <a:pt x="98" y="218"/>
                </a:lnTo>
                <a:lnTo>
                  <a:pt x="98" y="218"/>
                </a:lnTo>
                <a:lnTo>
                  <a:pt x="98" y="218"/>
                </a:lnTo>
                <a:lnTo>
                  <a:pt x="96" y="216"/>
                </a:lnTo>
                <a:lnTo>
                  <a:pt x="96" y="216"/>
                </a:lnTo>
                <a:lnTo>
                  <a:pt x="94" y="216"/>
                </a:lnTo>
                <a:lnTo>
                  <a:pt x="94" y="216"/>
                </a:lnTo>
                <a:lnTo>
                  <a:pt x="94" y="214"/>
                </a:lnTo>
                <a:lnTo>
                  <a:pt x="94" y="214"/>
                </a:lnTo>
                <a:lnTo>
                  <a:pt x="94" y="214"/>
                </a:lnTo>
                <a:lnTo>
                  <a:pt x="94" y="214"/>
                </a:lnTo>
                <a:lnTo>
                  <a:pt x="94" y="214"/>
                </a:lnTo>
                <a:lnTo>
                  <a:pt x="92" y="212"/>
                </a:lnTo>
                <a:lnTo>
                  <a:pt x="92" y="212"/>
                </a:lnTo>
                <a:lnTo>
                  <a:pt x="92" y="212"/>
                </a:lnTo>
                <a:lnTo>
                  <a:pt x="92" y="214"/>
                </a:lnTo>
                <a:lnTo>
                  <a:pt x="92" y="214"/>
                </a:lnTo>
                <a:lnTo>
                  <a:pt x="90" y="212"/>
                </a:lnTo>
                <a:lnTo>
                  <a:pt x="90" y="212"/>
                </a:lnTo>
                <a:lnTo>
                  <a:pt x="90" y="212"/>
                </a:lnTo>
                <a:lnTo>
                  <a:pt x="88" y="210"/>
                </a:lnTo>
                <a:lnTo>
                  <a:pt x="86" y="210"/>
                </a:lnTo>
                <a:lnTo>
                  <a:pt x="86" y="210"/>
                </a:lnTo>
                <a:lnTo>
                  <a:pt x="86" y="210"/>
                </a:lnTo>
                <a:lnTo>
                  <a:pt x="86" y="212"/>
                </a:lnTo>
                <a:lnTo>
                  <a:pt x="86" y="212"/>
                </a:lnTo>
                <a:lnTo>
                  <a:pt x="84" y="210"/>
                </a:lnTo>
                <a:lnTo>
                  <a:pt x="84" y="210"/>
                </a:lnTo>
                <a:lnTo>
                  <a:pt x="84" y="210"/>
                </a:lnTo>
                <a:lnTo>
                  <a:pt x="84" y="210"/>
                </a:lnTo>
                <a:lnTo>
                  <a:pt x="82" y="210"/>
                </a:lnTo>
                <a:lnTo>
                  <a:pt x="82" y="210"/>
                </a:lnTo>
                <a:lnTo>
                  <a:pt x="80" y="208"/>
                </a:lnTo>
                <a:lnTo>
                  <a:pt x="80" y="208"/>
                </a:lnTo>
                <a:lnTo>
                  <a:pt x="78" y="208"/>
                </a:lnTo>
                <a:lnTo>
                  <a:pt x="78" y="208"/>
                </a:lnTo>
                <a:lnTo>
                  <a:pt x="76" y="206"/>
                </a:lnTo>
                <a:lnTo>
                  <a:pt x="74" y="204"/>
                </a:lnTo>
                <a:lnTo>
                  <a:pt x="74" y="204"/>
                </a:lnTo>
                <a:lnTo>
                  <a:pt x="74" y="204"/>
                </a:lnTo>
                <a:lnTo>
                  <a:pt x="72" y="204"/>
                </a:lnTo>
                <a:lnTo>
                  <a:pt x="72" y="202"/>
                </a:lnTo>
                <a:lnTo>
                  <a:pt x="68" y="202"/>
                </a:lnTo>
                <a:lnTo>
                  <a:pt x="68" y="204"/>
                </a:lnTo>
                <a:lnTo>
                  <a:pt x="68" y="206"/>
                </a:lnTo>
                <a:lnTo>
                  <a:pt x="66" y="206"/>
                </a:lnTo>
                <a:lnTo>
                  <a:pt x="66" y="206"/>
                </a:lnTo>
                <a:lnTo>
                  <a:pt x="66" y="206"/>
                </a:lnTo>
                <a:lnTo>
                  <a:pt x="66" y="204"/>
                </a:lnTo>
                <a:lnTo>
                  <a:pt x="64" y="204"/>
                </a:lnTo>
                <a:lnTo>
                  <a:pt x="64" y="204"/>
                </a:lnTo>
                <a:lnTo>
                  <a:pt x="64" y="206"/>
                </a:lnTo>
                <a:lnTo>
                  <a:pt x="62" y="206"/>
                </a:lnTo>
                <a:lnTo>
                  <a:pt x="62" y="206"/>
                </a:lnTo>
                <a:lnTo>
                  <a:pt x="60" y="204"/>
                </a:lnTo>
                <a:lnTo>
                  <a:pt x="58" y="204"/>
                </a:lnTo>
                <a:lnTo>
                  <a:pt x="58" y="204"/>
                </a:lnTo>
                <a:lnTo>
                  <a:pt x="56" y="204"/>
                </a:lnTo>
                <a:lnTo>
                  <a:pt x="56" y="204"/>
                </a:lnTo>
                <a:lnTo>
                  <a:pt x="54" y="202"/>
                </a:lnTo>
                <a:lnTo>
                  <a:pt x="54" y="202"/>
                </a:lnTo>
                <a:lnTo>
                  <a:pt x="54" y="200"/>
                </a:lnTo>
                <a:lnTo>
                  <a:pt x="54" y="200"/>
                </a:lnTo>
                <a:lnTo>
                  <a:pt x="54" y="198"/>
                </a:lnTo>
                <a:lnTo>
                  <a:pt x="54" y="198"/>
                </a:lnTo>
                <a:lnTo>
                  <a:pt x="52" y="198"/>
                </a:lnTo>
                <a:lnTo>
                  <a:pt x="52" y="198"/>
                </a:lnTo>
                <a:lnTo>
                  <a:pt x="52" y="198"/>
                </a:lnTo>
                <a:lnTo>
                  <a:pt x="52" y="198"/>
                </a:lnTo>
                <a:lnTo>
                  <a:pt x="52" y="198"/>
                </a:lnTo>
                <a:lnTo>
                  <a:pt x="50" y="198"/>
                </a:lnTo>
                <a:lnTo>
                  <a:pt x="50" y="198"/>
                </a:lnTo>
                <a:lnTo>
                  <a:pt x="50" y="196"/>
                </a:lnTo>
                <a:lnTo>
                  <a:pt x="50" y="196"/>
                </a:lnTo>
                <a:lnTo>
                  <a:pt x="50" y="196"/>
                </a:lnTo>
                <a:lnTo>
                  <a:pt x="50" y="196"/>
                </a:lnTo>
                <a:lnTo>
                  <a:pt x="50" y="196"/>
                </a:lnTo>
                <a:lnTo>
                  <a:pt x="48" y="196"/>
                </a:lnTo>
                <a:lnTo>
                  <a:pt x="48" y="196"/>
                </a:lnTo>
                <a:lnTo>
                  <a:pt x="48" y="196"/>
                </a:lnTo>
                <a:lnTo>
                  <a:pt x="48" y="196"/>
                </a:lnTo>
                <a:lnTo>
                  <a:pt x="46" y="194"/>
                </a:lnTo>
                <a:lnTo>
                  <a:pt x="46" y="194"/>
                </a:lnTo>
                <a:lnTo>
                  <a:pt x="44" y="194"/>
                </a:lnTo>
                <a:lnTo>
                  <a:pt x="44" y="194"/>
                </a:lnTo>
                <a:lnTo>
                  <a:pt x="44" y="194"/>
                </a:lnTo>
                <a:lnTo>
                  <a:pt x="42" y="194"/>
                </a:lnTo>
                <a:lnTo>
                  <a:pt x="42" y="192"/>
                </a:lnTo>
                <a:lnTo>
                  <a:pt x="42" y="192"/>
                </a:lnTo>
                <a:lnTo>
                  <a:pt x="42" y="192"/>
                </a:lnTo>
                <a:lnTo>
                  <a:pt x="40" y="192"/>
                </a:lnTo>
                <a:lnTo>
                  <a:pt x="40" y="192"/>
                </a:lnTo>
                <a:lnTo>
                  <a:pt x="40" y="192"/>
                </a:lnTo>
                <a:lnTo>
                  <a:pt x="38" y="190"/>
                </a:lnTo>
                <a:lnTo>
                  <a:pt x="38" y="190"/>
                </a:lnTo>
                <a:lnTo>
                  <a:pt x="38" y="190"/>
                </a:lnTo>
                <a:lnTo>
                  <a:pt x="38" y="190"/>
                </a:lnTo>
                <a:lnTo>
                  <a:pt x="38" y="190"/>
                </a:lnTo>
                <a:lnTo>
                  <a:pt x="36" y="188"/>
                </a:lnTo>
                <a:lnTo>
                  <a:pt x="36" y="188"/>
                </a:lnTo>
                <a:lnTo>
                  <a:pt x="36" y="188"/>
                </a:lnTo>
                <a:lnTo>
                  <a:pt x="36" y="188"/>
                </a:lnTo>
                <a:lnTo>
                  <a:pt x="34" y="186"/>
                </a:lnTo>
                <a:lnTo>
                  <a:pt x="32" y="184"/>
                </a:lnTo>
                <a:lnTo>
                  <a:pt x="32" y="182"/>
                </a:lnTo>
                <a:lnTo>
                  <a:pt x="32" y="182"/>
                </a:lnTo>
                <a:lnTo>
                  <a:pt x="30" y="182"/>
                </a:lnTo>
                <a:lnTo>
                  <a:pt x="30" y="182"/>
                </a:lnTo>
                <a:lnTo>
                  <a:pt x="30" y="182"/>
                </a:lnTo>
                <a:lnTo>
                  <a:pt x="32" y="180"/>
                </a:lnTo>
                <a:lnTo>
                  <a:pt x="32" y="178"/>
                </a:lnTo>
                <a:lnTo>
                  <a:pt x="34" y="178"/>
                </a:lnTo>
                <a:lnTo>
                  <a:pt x="34" y="178"/>
                </a:lnTo>
                <a:lnTo>
                  <a:pt x="34" y="180"/>
                </a:lnTo>
                <a:lnTo>
                  <a:pt x="36" y="180"/>
                </a:lnTo>
                <a:lnTo>
                  <a:pt x="36" y="180"/>
                </a:lnTo>
                <a:lnTo>
                  <a:pt x="38" y="178"/>
                </a:lnTo>
                <a:lnTo>
                  <a:pt x="38" y="178"/>
                </a:lnTo>
                <a:lnTo>
                  <a:pt x="36" y="176"/>
                </a:lnTo>
                <a:lnTo>
                  <a:pt x="36" y="176"/>
                </a:lnTo>
                <a:lnTo>
                  <a:pt x="36" y="174"/>
                </a:lnTo>
                <a:lnTo>
                  <a:pt x="36" y="174"/>
                </a:lnTo>
                <a:lnTo>
                  <a:pt x="36" y="172"/>
                </a:lnTo>
                <a:lnTo>
                  <a:pt x="36" y="172"/>
                </a:lnTo>
                <a:lnTo>
                  <a:pt x="38" y="170"/>
                </a:lnTo>
                <a:lnTo>
                  <a:pt x="38" y="168"/>
                </a:lnTo>
                <a:lnTo>
                  <a:pt x="38" y="170"/>
                </a:lnTo>
                <a:lnTo>
                  <a:pt x="38" y="168"/>
                </a:lnTo>
                <a:lnTo>
                  <a:pt x="38" y="168"/>
                </a:lnTo>
                <a:lnTo>
                  <a:pt x="38" y="168"/>
                </a:lnTo>
                <a:lnTo>
                  <a:pt x="38" y="168"/>
                </a:lnTo>
                <a:lnTo>
                  <a:pt x="40" y="168"/>
                </a:lnTo>
                <a:lnTo>
                  <a:pt x="40" y="168"/>
                </a:lnTo>
                <a:lnTo>
                  <a:pt x="40" y="168"/>
                </a:lnTo>
                <a:lnTo>
                  <a:pt x="40" y="168"/>
                </a:lnTo>
                <a:lnTo>
                  <a:pt x="42" y="168"/>
                </a:lnTo>
                <a:lnTo>
                  <a:pt x="44" y="168"/>
                </a:lnTo>
                <a:lnTo>
                  <a:pt x="44" y="168"/>
                </a:lnTo>
                <a:lnTo>
                  <a:pt x="46" y="168"/>
                </a:lnTo>
                <a:lnTo>
                  <a:pt x="46" y="166"/>
                </a:lnTo>
                <a:lnTo>
                  <a:pt x="46" y="166"/>
                </a:lnTo>
                <a:lnTo>
                  <a:pt x="46" y="166"/>
                </a:lnTo>
                <a:lnTo>
                  <a:pt x="48" y="166"/>
                </a:lnTo>
                <a:lnTo>
                  <a:pt x="48" y="166"/>
                </a:lnTo>
                <a:lnTo>
                  <a:pt x="48" y="166"/>
                </a:lnTo>
                <a:lnTo>
                  <a:pt x="48" y="166"/>
                </a:lnTo>
                <a:lnTo>
                  <a:pt x="50" y="166"/>
                </a:lnTo>
                <a:lnTo>
                  <a:pt x="50" y="166"/>
                </a:lnTo>
                <a:lnTo>
                  <a:pt x="48" y="164"/>
                </a:lnTo>
                <a:lnTo>
                  <a:pt x="50" y="162"/>
                </a:lnTo>
                <a:lnTo>
                  <a:pt x="52" y="158"/>
                </a:lnTo>
                <a:lnTo>
                  <a:pt x="52" y="158"/>
                </a:lnTo>
                <a:lnTo>
                  <a:pt x="54" y="156"/>
                </a:lnTo>
                <a:lnTo>
                  <a:pt x="54" y="154"/>
                </a:lnTo>
                <a:lnTo>
                  <a:pt x="54" y="154"/>
                </a:lnTo>
                <a:lnTo>
                  <a:pt x="54" y="154"/>
                </a:lnTo>
                <a:lnTo>
                  <a:pt x="54" y="154"/>
                </a:lnTo>
                <a:lnTo>
                  <a:pt x="56" y="152"/>
                </a:lnTo>
                <a:lnTo>
                  <a:pt x="58" y="150"/>
                </a:lnTo>
                <a:lnTo>
                  <a:pt x="58" y="150"/>
                </a:lnTo>
                <a:lnTo>
                  <a:pt x="58" y="148"/>
                </a:lnTo>
                <a:lnTo>
                  <a:pt x="58" y="148"/>
                </a:lnTo>
                <a:lnTo>
                  <a:pt x="60" y="146"/>
                </a:lnTo>
                <a:lnTo>
                  <a:pt x="60" y="144"/>
                </a:lnTo>
                <a:lnTo>
                  <a:pt x="60" y="144"/>
                </a:lnTo>
                <a:lnTo>
                  <a:pt x="60" y="144"/>
                </a:lnTo>
                <a:lnTo>
                  <a:pt x="58" y="146"/>
                </a:lnTo>
                <a:lnTo>
                  <a:pt x="58" y="146"/>
                </a:lnTo>
                <a:lnTo>
                  <a:pt x="58" y="146"/>
                </a:lnTo>
                <a:lnTo>
                  <a:pt x="56" y="146"/>
                </a:lnTo>
                <a:lnTo>
                  <a:pt x="56" y="146"/>
                </a:lnTo>
                <a:lnTo>
                  <a:pt x="56" y="144"/>
                </a:lnTo>
                <a:lnTo>
                  <a:pt x="56" y="144"/>
                </a:lnTo>
                <a:lnTo>
                  <a:pt x="58" y="144"/>
                </a:lnTo>
                <a:lnTo>
                  <a:pt x="58" y="144"/>
                </a:lnTo>
                <a:lnTo>
                  <a:pt x="58" y="142"/>
                </a:lnTo>
                <a:lnTo>
                  <a:pt x="58" y="142"/>
                </a:lnTo>
                <a:lnTo>
                  <a:pt x="58" y="142"/>
                </a:lnTo>
                <a:lnTo>
                  <a:pt x="56" y="142"/>
                </a:lnTo>
                <a:lnTo>
                  <a:pt x="56" y="142"/>
                </a:lnTo>
                <a:lnTo>
                  <a:pt x="56" y="142"/>
                </a:lnTo>
                <a:lnTo>
                  <a:pt x="56" y="144"/>
                </a:lnTo>
                <a:lnTo>
                  <a:pt x="56" y="144"/>
                </a:lnTo>
                <a:lnTo>
                  <a:pt x="54" y="142"/>
                </a:lnTo>
                <a:lnTo>
                  <a:pt x="54" y="142"/>
                </a:lnTo>
                <a:lnTo>
                  <a:pt x="54" y="140"/>
                </a:lnTo>
                <a:lnTo>
                  <a:pt x="54" y="140"/>
                </a:lnTo>
                <a:lnTo>
                  <a:pt x="56" y="140"/>
                </a:lnTo>
                <a:lnTo>
                  <a:pt x="58" y="140"/>
                </a:lnTo>
                <a:lnTo>
                  <a:pt x="58" y="138"/>
                </a:lnTo>
                <a:lnTo>
                  <a:pt x="58" y="138"/>
                </a:lnTo>
                <a:lnTo>
                  <a:pt x="56" y="138"/>
                </a:lnTo>
                <a:lnTo>
                  <a:pt x="56" y="138"/>
                </a:lnTo>
                <a:lnTo>
                  <a:pt x="56" y="138"/>
                </a:lnTo>
                <a:lnTo>
                  <a:pt x="56" y="136"/>
                </a:lnTo>
                <a:lnTo>
                  <a:pt x="56" y="136"/>
                </a:lnTo>
                <a:lnTo>
                  <a:pt x="56" y="134"/>
                </a:lnTo>
                <a:lnTo>
                  <a:pt x="56" y="134"/>
                </a:lnTo>
                <a:lnTo>
                  <a:pt x="56" y="132"/>
                </a:lnTo>
                <a:lnTo>
                  <a:pt x="56" y="130"/>
                </a:lnTo>
                <a:lnTo>
                  <a:pt x="56" y="130"/>
                </a:lnTo>
                <a:lnTo>
                  <a:pt x="56" y="128"/>
                </a:lnTo>
                <a:lnTo>
                  <a:pt x="56" y="128"/>
                </a:lnTo>
                <a:lnTo>
                  <a:pt x="56" y="128"/>
                </a:lnTo>
                <a:lnTo>
                  <a:pt x="56" y="124"/>
                </a:lnTo>
                <a:lnTo>
                  <a:pt x="56" y="124"/>
                </a:lnTo>
                <a:lnTo>
                  <a:pt x="56" y="122"/>
                </a:lnTo>
                <a:lnTo>
                  <a:pt x="56" y="122"/>
                </a:lnTo>
                <a:lnTo>
                  <a:pt x="56" y="122"/>
                </a:lnTo>
                <a:lnTo>
                  <a:pt x="56" y="118"/>
                </a:lnTo>
                <a:lnTo>
                  <a:pt x="54" y="118"/>
                </a:lnTo>
                <a:lnTo>
                  <a:pt x="54" y="118"/>
                </a:lnTo>
                <a:lnTo>
                  <a:pt x="54" y="116"/>
                </a:lnTo>
                <a:lnTo>
                  <a:pt x="56" y="116"/>
                </a:lnTo>
                <a:lnTo>
                  <a:pt x="56" y="116"/>
                </a:lnTo>
                <a:lnTo>
                  <a:pt x="56" y="116"/>
                </a:lnTo>
                <a:lnTo>
                  <a:pt x="58" y="116"/>
                </a:lnTo>
                <a:lnTo>
                  <a:pt x="58" y="114"/>
                </a:lnTo>
                <a:lnTo>
                  <a:pt x="58" y="114"/>
                </a:lnTo>
                <a:lnTo>
                  <a:pt x="58" y="114"/>
                </a:lnTo>
                <a:lnTo>
                  <a:pt x="58" y="110"/>
                </a:lnTo>
                <a:lnTo>
                  <a:pt x="56" y="108"/>
                </a:lnTo>
                <a:lnTo>
                  <a:pt x="56" y="108"/>
                </a:lnTo>
                <a:lnTo>
                  <a:pt x="56" y="106"/>
                </a:lnTo>
                <a:lnTo>
                  <a:pt x="56" y="106"/>
                </a:lnTo>
                <a:lnTo>
                  <a:pt x="56" y="104"/>
                </a:lnTo>
                <a:lnTo>
                  <a:pt x="56" y="106"/>
                </a:lnTo>
                <a:lnTo>
                  <a:pt x="56" y="104"/>
                </a:lnTo>
                <a:lnTo>
                  <a:pt x="58" y="102"/>
                </a:lnTo>
                <a:lnTo>
                  <a:pt x="58" y="100"/>
                </a:lnTo>
                <a:lnTo>
                  <a:pt x="56" y="98"/>
                </a:lnTo>
                <a:lnTo>
                  <a:pt x="56" y="98"/>
                </a:lnTo>
                <a:lnTo>
                  <a:pt x="56" y="98"/>
                </a:lnTo>
                <a:lnTo>
                  <a:pt x="52" y="94"/>
                </a:lnTo>
                <a:lnTo>
                  <a:pt x="54" y="94"/>
                </a:lnTo>
                <a:lnTo>
                  <a:pt x="54" y="92"/>
                </a:lnTo>
                <a:lnTo>
                  <a:pt x="52" y="92"/>
                </a:lnTo>
                <a:lnTo>
                  <a:pt x="52" y="90"/>
                </a:lnTo>
                <a:lnTo>
                  <a:pt x="50" y="90"/>
                </a:lnTo>
                <a:lnTo>
                  <a:pt x="52" y="84"/>
                </a:lnTo>
                <a:lnTo>
                  <a:pt x="52" y="84"/>
                </a:lnTo>
                <a:lnTo>
                  <a:pt x="52" y="84"/>
                </a:lnTo>
                <a:lnTo>
                  <a:pt x="52" y="84"/>
                </a:lnTo>
                <a:lnTo>
                  <a:pt x="52" y="84"/>
                </a:lnTo>
                <a:lnTo>
                  <a:pt x="52" y="84"/>
                </a:lnTo>
                <a:lnTo>
                  <a:pt x="52" y="82"/>
                </a:lnTo>
                <a:lnTo>
                  <a:pt x="52" y="82"/>
                </a:lnTo>
                <a:lnTo>
                  <a:pt x="52" y="82"/>
                </a:lnTo>
                <a:lnTo>
                  <a:pt x="52" y="82"/>
                </a:lnTo>
                <a:lnTo>
                  <a:pt x="52" y="80"/>
                </a:lnTo>
                <a:lnTo>
                  <a:pt x="54" y="82"/>
                </a:lnTo>
                <a:lnTo>
                  <a:pt x="54" y="82"/>
                </a:lnTo>
                <a:lnTo>
                  <a:pt x="54" y="84"/>
                </a:lnTo>
                <a:lnTo>
                  <a:pt x="54" y="84"/>
                </a:lnTo>
                <a:lnTo>
                  <a:pt x="54" y="84"/>
                </a:lnTo>
                <a:lnTo>
                  <a:pt x="58" y="82"/>
                </a:lnTo>
                <a:lnTo>
                  <a:pt x="58" y="80"/>
                </a:lnTo>
                <a:lnTo>
                  <a:pt x="58" y="80"/>
                </a:lnTo>
                <a:lnTo>
                  <a:pt x="58" y="78"/>
                </a:lnTo>
                <a:lnTo>
                  <a:pt x="60" y="78"/>
                </a:lnTo>
                <a:lnTo>
                  <a:pt x="60" y="78"/>
                </a:lnTo>
                <a:lnTo>
                  <a:pt x="60" y="76"/>
                </a:lnTo>
                <a:lnTo>
                  <a:pt x="60" y="74"/>
                </a:lnTo>
                <a:lnTo>
                  <a:pt x="60" y="74"/>
                </a:lnTo>
                <a:lnTo>
                  <a:pt x="60" y="72"/>
                </a:lnTo>
                <a:lnTo>
                  <a:pt x="60" y="72"/>
                </a:lnTo>
                <a:lnTo>
                  <a:pt x="58" y="72"/>
                </a:lnTo>
                <a:lnTo>
                  <a:pt x="58" y="72"/>
                </a:lnTo>
                <a:lnTo>
                  <a:pt x="58" y="70"/>
                </a:lnTo>
                <a:lnTo>
                  <a:pt x="58" y="70"/>
                </a:lnTo>
                <a:lnTo>
                  <a:pt x="58" y="70"/>
                </a:lnTo>
                <a:lnTo>
                  <a:pt x="58" y="68"/>
                </a:lnTo>
                <a:lnTo>
                  <a:pt x="58" y="68"/>
                </a:lnTo>
                <a:lnTo>
                  <a:pt x="56" y="68"/>
                </a:lnTo>
                <a:lnTo>
                  <a:pt x="56" y="68"/>
                </a:lnTo>
                <a:lnTo>
                  <a:pt x="58" y="66"/>
                </a:lnTo>
                <a:lnTo>
                  <a:pt x="58" y="66"/>
                </a:lnTo>
                <a:lnTo>
                  <a:pt x="58" y="66"/>
                </a:lnTo>
                <a:lnTo>
                  <a:pt x="58" y="66"/>
                </a:lnTo>
                <a:close/>
                <a:moveTo>
                  <a:pt x="44" y="168"/>
                </a:moveTo>
                <a:lnTo>
                  <a:pt x="44" y="168"/>
                </a:lnTo>
                <a:lnTo>
                  <a:pt x="44" y="168"/>
                </a:lnTo>
                <a:lnTo>
                  <a:pt x="42" y="166"/>
                </a:lnTo>
                <a:lnTo>
                  <a:pt x="42" y="166"/>
                </a:lnTo>
                <a:lnTo>
                  <a:pt x="42" y="166"/>
                </a:lnTo>
                <a:lnTo>
                  <a:pt x="42" y="166"/>
                </a:lnTo>
                <a:lnTo>
                  <a:pt x="42" y="166"/>
                </a:lnTo>
                <a:lnTo>
                  <a:pt x="44" y="166"/>
                </a:lnTo>
                <a:lnTo>
                  <a:pt x="44" y="166"/>
                </a:lnTo>
                <a:lnTo>
                  <a:pt x="44" y="166"/>
                </a:lnTo>
                <a:lnTo>
                  <a:pt x="44" y="166"/>
                </a:lnTo>
                <a:lnTo>
                  <a:pt x="44" y="166"/>
                </a:lnTo>
                <a:lnTo>
                  <a:pt x="44" y="168"/>
                </a:lnTo>
                <a:lnTo>
                  <a:pt x="44" y="168"/>
                </a:lnTo>
                <a:lnTo>
                  <a:pt x="44" y="168"/>
                </a:lnTo>
                <a:close/>
                <a:moveTo>
                  <a:pt x="0" y="2"/>
                </a:moveTo>
                <a:lnTo>
                  <a:pt x="0" y="2"/>
                </a:lnTo>
                <a:lnTo>
                  <a:pt x="0" y="2"/>
                </a:lnTo>
                <a:lnTo>
                  <a:pt x="0" y="0"/>
                </a:lnTo>
                <a:lnTo>
                  <a:pt x="0" y="0"/>
                </a:lnTo>
                <a:lnTo>
                  <a:pt x="0" y="0"/>
                </a:lnTo>
                <a:lnTo>
                  <a:pt x="0" y="0"/>
                </a:lnTo>
                <a:lnTo>
                  <a:pt x="0" y="0"/>
                </a:lnTo>
                <a:lnTo>
                  <a:pt x="0" y="0"/>
                </a:lnTo>
                <a:lnTo>
                  <a:pt x="0" y="2"/>
                </a:lnTo>
                <a:lnTo>
                  <a:pt x="0" y="2"/>
                </a:lnTo>
                <a:close/>
                <a:moveTo>
                  <a:pt x="54" y="140"/>
                </a:moveTo>
                <a:lnTo>
                  <a:pt x="54" y="140"/>
                </a:lnTo>
                <a:lnTo>
                  <a:pt x="54" y="138"/>
                </a:lnTo>
                <a:lnTo>
                  <a:pt x="54" y="138"/>
                </a:lnTo>
                <a:lnTo>
                  <a:pt x="54" y="138"/>
                </a:lnTo>
                <a:lnTo>
                  <a:pt x="56" y="138"/>
                </a:lnTo>
                <a:lnTo>
                  <a:pt x="56" y="138"/>
                </a:lnTo>
                <a:lnTo>
                  <a:pt x="56" y="138"/>
                </a:lnTo>
                <a:lnTo>
                  <a:pt x="56" y="138"/>
                </a:lnTo>
                <a:lnTo>
                  <a:pt x="56" y="138"/>
                </a:lnTo>
                <a:lnTo>
                  <a:pt x="56" y="138"/>
                </a:lnTo>
                <a:lnTo>
                  <a:pt x="54" y="14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4" name="Freeform 220"/>
          <p:cNvSpPr>
            <a:spLocks/>
          </p:cNvSpPr>
          <p:nvPr/>
        </p:nvSpPr>
        <p:spPr bwMode="auto">
          <a:xfrm>
            <a:off x="4822825" y="3535363"/>
            <a:ext cx="174625" cy="228600"/>
          </a:xfrm>
          <a:custGeom>
            <a:avLst/>
            <a:gdLst/>
            <a:ahLst/>
            <a:cxnLst>
              <a:cxn ang="0">
                <a:pos x="108" y="12"/>
              </a:cxn>
              <a:cxn ang="0">
                <a:pos x="104" y="22"/>
              </a:cxn>
              <a:cxn ang="0">
                <a:pos x="102" y="32"/>
              </a:cxn>
              <a:cxn ang="0">
                <a:pos x="100" y="44"/>
              </a:cxn>
              <a:cxn ang="0">
                <a:pos x="100" y="52"/>
              </a:cxn>
              <a:cxn ang="0">
                <a:pos x="98" y="58"/>
              </a:cxn>
              <a:cxn ang="0">
                <a:pos x="98" y="66"/>
              </a:cxn>
              <a:cxn ang="0">
                <a:pos x="96" y="72"/>
              </a:cxn>
              <a:cxn ang="0">
                <a:pos x="88" y="80"/>
              </a:cxn>
              <a:cxn ang="0">
                <a:pos x="82" y="88"/>
              </a:cxn>
              <a:cxn ang="0">
                <a:pos x="78" y="94"/>
              </a:cxn>
              <a:cxn ang="0">
                <a:pos x="74" y="100"/>
              </a:cxn>
              <a:cxn ang="0">
                <a:pos x="74" y="110"/>
              </a:cxn>
              <a:cxn ang="0">
                <a:pos x="74" y="120"/>
              </a:cxn>
              <a:cxn ang="0">
                <a:pos x="68" y="128"/>
              </a:cxn>
              <a:cxn ang="0">
                <a:pos x="64" y="132"/>
              </a:cxn>
              <a:cxn ang="0">
                <a:pos x="60" y="134"/>
              </a:cxn>
              <a:cxn ang="0">
                <a:pos x="56" y="140"/>
              </a:cxn>
              <a:cxn ang="0">
                <a:pos x="48" y="142"/>
              </a:cxn>
              <a:cxn ang="0">
                <a:pos x="48" y="132"/>
              </a:cxn>
              <a:cxn ang="0">
                <a:pos x="38" y="136"/>
              </a:cxn>
              <a:cxn ang="0">
                <a:pos x="30" y="140"/>
              </a:cxn>
              <a:cxn ang="0">
                <a:pos x="28" y="138"/>
              </a:cxn>
              <a:cxn ang="0">
                <a:pos x="24" y="136"/>
              </a:cxn>
              <a:cxn ang="0">
                <a:pos x="16" y="140"/>
              </a:cxn>
              <a:cxn ang="0">
                <a:pos x="10" y="140"/>
              </a:cxn>
              <a:cxn ang="0">
                <a:pos x="4" y="130"/>
              </a:cxn>
              <a:cxn ang="0">
                <a:pos x="2" y="122"/>
              </a:cxn>
              <a:cxn ang="0">
                <a:pos x="12" y="122"/>
              </a:cxn>
              <a:cxn ang="0">
                <a:pos x="12" y="116"/>
              </a:cxn>
              <a:cxn ang="0">
                <a:pos x="10" y="112"/>
              </a:cxn>
              <a:cxn ang="0">
                <a:pos x="8" y="106"/>
              </a:cxn>
              <a:cxn ang="0">
                <a:pos x="10" y="102"/>
              </a:cxn>
              <a:cxn ang="0">
                <a:pos x="20" y="98"/>
              </a:cxn>
              <a:cxn ang="0">
                <a:pos x="22" y="92"/>
              </a:cxn>
              <a:cxn ang="0">
                <a:pos x="28" y="98"/>
              </a:cxn>
              <a:cxn ang="0">
                <a:pos x="34" y="102"/>
              </a:cxn>
              <a:cxn ang="0">
                <a:pos x="40" y="102"/>
              </a:cxn>
              <a:cxn ang="0">
                <a:pos x="46" y="96"/>
              </a:cxn>
              <a:cxn ang="0">
                <a:pos x="48" y="92"/>
              </a:cxn>
              <a:cxn ang="0">
                <a:pos x="48" y="76"/>
              </a:cxn>
              <a:cxn ang="0">
                <a:pos x="46" y="68"/>
              </a:cxn>
              <a:cxn ang="0">
                <a:pos x="40" y="64"/>
              </a:cxn>
              <a:cxn ang="0">
                <a:pos x="44" y="52"/>
              </a:cxn>
              <a:cxn ang="0">
                <a:pos x="48" y="42"/>
              </a:cxn>
              <a:cxn ang="0">
                <a:pos x="42" y="38"/>
              </a:cxn>
              <a:cxn ang="0">
                <a:pos x="30" y="40"/>
              </a:cxn>
              <a:cxn ang="0">
                <a:pos x="30" y="36"/>
              </a:cxn>
              <a:cxn ang="0">
                <a:pos x="32" y="26"/>
              </a:cxn>
              <a:cxn ang="0">
                <a:pos x="56" y="26"/>
              </a:cxn>
              <a:cxn ang="0">
                <a:pos x="64" y="28"/>
              </a:cxn>
              <a:cxn ang="0">
                <a:pos x="72" y="34"/>
              </a:cxn>
              <a:cxn ang="0">
                <a:pos x="74" y="24"/>
              </a:cxn>
              <a:cxn ang="0">
                <a:pos x="78" y="8"/>
              </a:cxn>
              <a:cxn ang="0">
                <a:pos x="82" y="2"/>
              </a:cxn>
              <a:cxn ang="0">
                <a:pos x="96" y="0"/>
              </a:cxn>
              <a:cxn ang="0">
                <a:pos x="102" y="2"/>
              </a:cxn>
              <a:cxn ang="0">
                <a:pos x="108" y="0"/>
              </a:cxn>
            </a:cxnLst>
            <a:rect l="0" t="0" r="r" b="b"/>
            <a:pathLst>
              <a:path w="110" h="144">
                <a:moveTo>
                  <a:pt x="110" y="4"/>
                </a:moveTo>
                <a:lnTo>
                  <a:pt x="110" y="4"/>
                </a:lnTo>
                <a:lnTo>
                  <a:pt x="110" y="6"/>
                </a:lnTo>
                <a:lnTo>
                  <a:pt x="110" y="8"/>
                </a:lnTo>
                <a:lnTo>
                  <a:pt x="110" y="10"/>
                </a:lnTo>
                <a:lnTo>
                  <a:pt x="110" y="10"/>
                </a:lnTo>
                <a:lnTo>
                  <a:pt x="110" y="10"/>
                </a:lnTo>
                <a:lnTo>
                  <a:pt x="110" y="10"/>
                </a:lnTo>
                <a:lnTo>
                  <a:pt x="110" y="10"/>
                </a:lnTo>
                <a:lnTo>
                  <a:pt x="108" y="12"/>
                </a:lnTo>
                <a:lnTo>
                  <a:pt x="108" y="16"/>
                </a:lnTo>
                <a:lnTo>
                  <a:pt x="106" y="16"/>
                </a:lnTo>
                <a:lnTo>
                  <a:pt x="106" y="18"/>
                </a:lnTo>
                <a:lnTo>
                  <a:pt x="106" y="18"/>
                </a:lnTo>
                <a:lnTo>
                  <a:pt x="106" y="18"/>
                </a:lnTo>
                <a:lnTo>
                  <a:pt x="106" y="18"/>
                </a:lnTo>
                <a:lnTo>
                  <a:pt x="104" y="20"/>
                </a:lnTo>
                <a:lnTo>
                  <a:pt x="104" y="20"/>
                </a:lnTo>
                <a:lnTo>
                  <a:pt x="104" y="20"/>
                </a:lnTo>
                <a:lnTo>
                  <a:pt x="104" y="22"/>
                </a:lnTo>
                <a:lnTo>
                  <a:pt x="104" y="22"/>
                </a:lnTo>
                <a:lnTo>
                  <a:pt x="104" y="22"/>
                </a:lnTo>
                <a:lnTo>
                  <a:pt x="104" y="22"/>
                </a:lnTo>
                <a:lnTo>
                  <a:pt x="102" y="24"/>
                </a:lnTo>
                <a:lnTo>
                  <a:pt x="102" y="24"/>
                </a:lnTo>
                <a:lnTo>
                  <a:pt x="102" y="26"/>
                </a:lnTo>
                <a:lnTo>
                  <a:pt x="102" y="28"/>
                </a:lnTo>
                <a:lnTo>
                  <a:pt x="102" y="30"/>
                </a:lnTo>
                <a:lnTo>
                  <a:pt x="102" y="32"/>
                </a:lnTo>
                <a:lnTo>
                  <a:pt x="102" y="32"/>
                </a:lnTo>
                <a:lnTo>
                  <a:pt x="102" y="34"/>
                </a:lnTo>
                <a:lnTo>
                  <a:pt x="102" y="36"/>
                </a:lnTo>
                <a:lnTo>
                  <a:pt x="102" y="36"/>
                </a:lnTo>
                <a:lnTo>
                  <a:pt x="100" y="40"/>
                </a:lnTo>
                <a:lnTo>
                  <a:pt x="100" y="42"/>
                </a:lnTo>
                <a:lnTo>
                  <a:pt x="100" y="42"/>
                </a:lnTo>
                <a:lnTo>
                  <a:pt x="100" y="42"/>
                </a:lnTo>
                <a:lnTo>
                  <a:pt x="100" y="44"/>
                </a:lnTo>
                <a:lnTo>
                  <a:pt x="100" y="44"/>
                </a:lnTo>
                <a:lnTo>
                  <a:pt x="100" y="44"/>
                </a:lnTo>
                <a:lnTo>
                  <a:pt x="100" y="44"/>
                </a:lnTo>
                <a:lnTo>
                  <a:pt x="100" y="46"/>
                </a:lnTo>
                <a:lnTo>
                  <a:pt x="100" y="46"/>
                </a:lnTo>
                <a:lnTo>
                  <a:pt x="100" y="46"/>
                </a:lnTo>
                <a:lnTo>
                  <a:pt x="100" y="46"/>
                </a:lnTo>
                <a:lnTo>
                  <a:pt x="100" y="48"/>
                </a:lnTo>
                <a:lnTo>
                  <a:pt x="100" y="48"/>
                </a:lnTo>
                <a:lnTo>
                  <a:pt x="100" y="48"/>
                </a:lnTo>
                <a:lnTo>
                  <a:pt x="100" y="50"/>
                </a:lnTo>
                <a:lnTo>
                  <a:pt x="100" y="52"/>
                </a:lnTo>
                <a:lnTo>
                  <a:pt x="100" y="52"/>
                </a:lnTo>
                <a:lnTo>
                  <a:pt x="100" y="54"/>
                </a:lnTo>
                <a:lnTo>
                  <a:pt x="100" y="54"/>
                </a:lnTo>
                <a:lnTo>
                  <a:pt x="100" y="54"/>
                </a:lnTo>
                <a:lnTo>
                  <a:pt x="100" y="56"/>
                </a:lnTo>
                <a:lnTo>
                  <a:pt x="100" y="56"/>
                </a:lnTo>
                <a:lnTo>
                  <a:pt x="100" y="56"/>
                </a:lnTo>
                <a:lnTo>
                  <a:pt x="100" y="56"/>
                </a:lnTo>
                <a:lnTo>
                  <a:pt x="100" y="56"/>
                </a:lnTo>
                <a:lnTo>
                  <a:pt x="98" y="58"/>
                </a:lnTo>
                <a:lnTo>
                  <a:pt x="98" y="58"/>
                </a:lnTo>
                <a:lnTo>
                  <a:pt x="98" y="60"/>
                </a:lnTo>
                <a:lnTo>
                  <a:pt x="98" y="60"/>
                </a:lnTo>
                <a:lnTo>
                  <a:pt x="98" y="62"/>
                </a:lnTo>
                <a:lnTo>
                  <a:pt x="98" y="64"/>
                </a:lnTo>
                <a:lnTo>
                  <a:pt x="98" y="64"/>
                </a:lnTo>
                <a:lnTo>
                  <a:pt x="96" y="64"/>
                </a:lnTo>
                <a:lnTo>
                  <a:pt x="96" y="64"/>
                </a:lnTo>
                <a:lnTo>
                  <a:pt x="96" y="66"/>
                </a:lnTo>
                <a:lnTo>
                  <a:pt x="98" y="66"/>
                </a:lnTo>
                <a:lnTo>
                  <a:pt x="98" y="66"/>
                </a:lnTo>
                <a:lnTo>
                  <a:pt x="98" y="66"/>
                </a:lnTo>
                <a:lnTo>
                  <a:pt x="98" y="68"/>
                </a:lnTo>
                <a:lnTo>
                  <a:pt x="98" y="68"/>
                </a:lnTo>
                <a:lnTo>
                  <a:pt x="98" y="68"/>
                </a:lnTo>
                <a:lnTo>
                  <a:pt x="98" y="70"/>
                </a:lnTo>
                <a:lnTo>
                  <a:pt x="98" y="70"/>
                </a:lnTo>
                <a:lnTo>
                  <a:pt x="96" y="70"/>
                </a:lnTo>
                <a:lnTo>
                  <a:pt x="96" y="72"/>
                </a:lnTo>
                <a:lnTo>
                  <a:pt x="96" y="72"/>
                </a:lnTo>
                <a:lnTo>
                  <a:pt x="94" y="74"/>
                </a:lnTo>
                <a:lnTo>
                  <a:pt x="94" y="74"/>
                </a:lnTo>
                <a:lnTo>
                  <a:pt x="92" y="76"/>
                </a:lnTo>
                <a:lnTo>
                  <a:pt x="92" y="78"/>
                </a:lnTo>
                <a:lnTo>
                  <a:pt x="90" y="78"/>
                </a:lnTo>
                <a:lnTo>
                  <a:pt x="90" y="78"/>
                </a:lnTo>
                <a:lnTo>
                  <a:pt x="90" y="78"/>
                </a:lnTo>
                <a:lnTo>
                  <a:pt x="90" y="78"/>
                </a:lnTo>
                <a:lnTo>
                  <a:pt x="88" y="78"/>
                </a:lnTo>
                <a:lnTo>
                  <a:pt x="88" y="80"/>
                </a:lnTo>
                <a:lnTo>
                  <a:pt x="86" y="80"/>
                </a:lnTo>
                <a:lnTo>
                  <a:pt x="86" y="80"/>
                </a:lnTo>
                <a:lnTo>
                  <a:pt x="84" y="82"/>
                </a:lnTo>
                <a:lnTo>
                  <a:pt x="84" y="82"/>
                </a:lnTo>
                <a:lnTo>
                  <a:pt x="84" y="84"/>
                </a:lnTo>
                <a:lnTo>
                  <a:pt x="82" y="84"/>
                </a:lnTo>
                <a:lnTo>
                  <a:pt x="82" y="86"/>
                </a:lnTo>
                <a:lnTo>
                  <a:pt x="82" y="86"/>
                </a:lnTo>
                <a:lnTo>
                  <a:pt x="82" y="86"/>
                </a:lnTo>
                <a:lnTo>
                  <a:pt x="82" y="88"/>
                </a:lnTo>
                <a:lnTo>
                  <a:pt x="82" y="88"/>
                </a:lnTo>
                <a:lnTo>
                  <a:pt x="82" y="88"/>
                </a:lnTo>
                <a:lnTo>
                  <a:pt x="82" y="88"/>
                </a:lnTo>
                <a:lnTo>
                  <a:pt x="82" y="90"/>
                </a:lnTo>
                <a:lnTo>
                  <a:pt x="80" y="90"/>
                </a:lnTo>
                <a:lnTo>
                  <a:pt x="80" y="92"/>
                </a:lnTo>
                <a:lnTo>
                  <a:pt x="80" y="92"/>
                </a:lnTo>
                <a:lnTo>
                  <a:pt x="80" y="92"/>
                </a:lnTo>
                <a:lnTo>
                  <a:pt x="80" y="92"/>
                </a:lnTo>
                <a:lnTo>
                  <a:pt x="78" y="94"/>
                </a:lnTo>
                <a:lnTo>
                  <a:pt x="78" y="94"/>
                </a:lnTo>
                <a:lnTo>
                  <a:pt x="78" y="94"/>
                </a:lnTo>
                <a:lnTo>
                  <a:pt x="76" y="96"/>
                </a:lnTo>
                <a:lnTo>
                  <a:pt x="76" y="96"/>
                </a:lnTo>
                <a:lnTo>
                  <a:pt x="76" y="96"/>
                </a:lnTo>
                <a:lnTo>
                  <a:pt x="74" y="98"/>
                </a:lnTo>
                <a:lnTo>
                  <a:pt x="74" y="98"/>
                </a:lnTo>
                <a:lnTo>
                  <a:pt x="74" y="98"/>
                </a:lnTo>
                <a:lnTo>
                  <a:pt x="74" y="98"/>
                </a:lnTo>
                <a:lnTo>
                  <a:pt x="74" y="100"/>
                </a:lnTo>
                <a:lnTo>
                  <a:pt x="74" y="100"/>
                </a:lnTo>
                <a:lnTo>
                  <a:pt x="74" y="102"/>
                </a:lnTo>
                <a:lnTo>
                  <a:pt x="74" y="104"/>
                </a:lnTo>
                <a:lnTo>
                  <a:pt x="74" y="106"/>
                </a:lnTo>
                <a:lnTo>
                  <a:pt x="74" y="106"/>
                </a:lnTo>
                <a:lnTo>
                  <a:pt x="74" y="108"/>
                </a:lnTo>
                <a:lnTo>
                  <a:pt x="74" y="110"/>
                </a:lnTo>
                <a:lnTo>
                  <a:pt x="74" y="110"/>
                </a:lnTo>
                <a:lnTo>
                  <a:pt x="74" y="110"/>
                </a:lnTo>
                <a:lnTo>
                  <a:pt x="74" y="110"/>
                </a:lnTo>
                <a:lnTo>
                  <a:pt x="74" y="112"/>
                </a:lnTo>
                <a:lnTo>
                  <a:pt x="74" y="112"/>
                </a:lnTo>
                <a:lnTo>
                  <a:pt x="74" y="114"/>
                </a:lnTo>
                <a:lnTo>
                  <a:pt x="74" y="116"/>
                </a:lnTo>
                <a:lnTo>
                  <a:pt x="74" y="116"/>
                </a:lnTo>
                <a:lnTo>
                  <a:pt x="76" y="116"/>
                </a:lnTo>
                <a:lnTo>
                  <a:pt x="76" y="116"/>
                </a:lnTo>
                <a:lnTo>
                  <a:pt x="74" y="116"/>
                </a:lnTo>
                <a:lnTo>
                  <a:pt x="74" y="118"/>
                </a:lnTo>
                <a:lnTo>
                  <a:pt x="74" y="120"/>
                </a:lnTo>
                <a:lnTo>
                  <a:pt x="74" y="120"/>
                </a:lnTo>
                <a:lnTo>
                  <a:pt x="72" y="120"/>
                </a:lnTo>
                <a:lnTo>
                  <a:pt x="72" y="122"/>
                </a:lnTo>
                <a:lnTo>
                  <a:pt x="72" y="124"/>
                </a:lnTo>
                <a:lnTo>
                  <a:pt x="70" y="126"/>
                </a:lnTo>
                <a:lnTo>
                  <a:pt x="70" y="126"/>
                </a:lnTo>
                <a:lnTo>
                  <a:pt x="70" y="126"/>
                </a:lnTo>
                <a:lnTo>
                  <a:pt x="70" y="128"/>
                </a:lnTo>
                <a:lnTo>
                  <a:pt x="70" y="128"/>
                </a:lnTo>
                <a:lnTo>
                  <a:pt x="68" y="128"/>
                </a:lnTo>
                <a:lnTo>
                  <a:pt x="68" y="128"/>
                </a:lnTo>
                <a:lnTo>
                  <a:pt x="66" y="128"/>
                </a:lnTo>
                <a:lnTo>
                  <a:pt x="66" y="128"/>
                </a:lnTo>
                <a:lnTo>
                  <a:pt x="64" y="128"/>
                </a:lnTo>
                <a:lnTo>
                  <a:pt x="64" y="130"/>
                </a:lnTo>
                <a:lnTo>
                  <a:pt x="64" y="130"/>
                </a:lnTo>
                <a:lnTo>
                  <a:pt x="64" y="130"/>
                </a:lnTo>
                <a:lnTo>
                  <a:pt x="64" y="130"/>
                </a:lnTo>
                <a:lnTo>
                  <a:pt x="64" y="130"/>
                </a:lnTo>
                <a:lnTo>
                  <a:pt x="64" y="132"/>
                </a:lnTo>
                <a:lnTo>
                  <a:pt x="64" y="132"/>
                </a:lnTo>
                <a:lnTo>
                  <a:pt x="64" y="132"/>
                </a:lnTo>
                <a:lnTo>
                  <a:pt x="64" y="132"/>
                </a:lnTo>
                <a:lnTo>
                  <a:pt x="62" y="132"/>
                </a:lnTo>
                <a:lnTo>
                  <a:pt x="62" y="132"/>
                </a:lnTo>
                <a:lnTo>
                  <a:pt x="62" y="132"/>
                </a:lnTo>
                <a:lnTo>
                  <a:pt x="62" y="132"/>
                </a:lnTo>
                <a:lnTo>
                  <a:pt x="62" y="132"/>
                </a:lnTo>
                <a:lnTo>
                  <a:pt x="60" y="132"/>
                </a:lnTo>
                <a:lnTo>
                  <a:pt x="60" y="134"/>
                </a:lnTo>
                <a:lnTo>
                  <a:pt x="60" y="134"/>
                </a:lnTo>
                <a:lnTo>
                  <a:pt x="60" y="134"/>
                </a:lnTo>
                <a:lnTo>
                  <a:pt x="58" y="136"/>
                </a:lnTo>
                <a:lnTo>
                  <a:pt x="58" y="136"/>
                </a:lnTo>
                <a:lnTo>
                  <a:pt x="58" y="136"/>
                </a:lnTo>
                <a:lnTo>
                  <a:pt x="58" y="138"/>
                </a:lnTo>
                <a:lnTo>
                  <a:pt x="56" y="138"/>
                </a:lnTo>
                <a:lnTo>
                  <a:pt x="56" y="138"/>
                </a:lnTo>
                <a:lnTo>
                  <a:pt x="56" y="140"/>
                </a:lnTo>
                <a:lnTo>
                  <a:pt x="56" y="140"/>
                </a:lnTo>
                <a:lnTo>
                  <a:pt x="54" y="142"/>
                </a:lnTo>
                <a:lnTo>
                  <a:pt x="52" y="142"/>
                </a:lnTo>
                <a:lnTo>
                  <a:pt x="52" y="142"/>
                </a:lnTo>
                <a:lnTo>
                  <a:pt x="52" y="142"/>
                </a:lnTo>
                <a:lnTo>
                  <a:pt x="50" y="142"/>
                </a:lnTo>
                <a:lnTo>
                  <a:pt x="50" y="142"/>
                </a:lnTo>
                <a:lnTo>
                  <a:pt x="50" y="142"/>
                </a:lnTo>
                <a:lnTo>
                  <a:pt x="48" y="142"/>
                </a:lnTo>
                <a:lnTo>
                  <a:pt x="48" y="142"/>
                </a:lnTo>
                <a:lnTo>
                  <a:pt x="48" y="142"/>
                </a:lnTo>
                <a:lnTo>
                  <a:pt x="48" y="140"/>
                </a:lnTo>
                <a:lnTo>
                  <a:pt x="48" y="138"/>
                </a:lnTo>
                <a:lnTo>
                  <a:pt x="48" y="136"/>
                </a:lnTo>
                <a:lnTo>
                  <a:pt x="48" y="136"/>
                </a:lnTo>
                <a:lnTo>
                  <a:pt x="48" y="136"/>
                </a:lnTo>
                <a:lnTo>
                  <a:pt x="48" y="136"/>
                </a:lnTo>
                <a:lnTo>
                  <a:pt x="50" y="136"/>
                </a:lnTo>
                <a:lnTo>
                  <a:pt x="50" y="134"/>
                </a:lnTo>
                <a:lnTo>
                  <a:pt x="48" y="132"/>
                </a:lnTo>
                <a:lnTo>
                  <a:pt x="48" y="132"/>
                </a:lnTo>
                <a:lnTo>
                  <a:pt x="46" y="132"/>
                </a:lnTo>
                <a:lnTo>
                  <a:pt x="42" y="136"/>
                </a:lnTo>
                <a:lnTo>
                  <a:pt x="42" y="136"/>
                </a:lnTo>
                <a:lnTo>
                  <a:pt x="40" y="136"/>
                </a:lnTo>
                <a:lnTo>
                  <a:pt x="40" y="136"/>
                </a:lnTo>
                <a:lnTo>
                  <a:pt x="40" y="134"/>
                </a:lnTo>
                <a:lnTo>
                  <a:pt x="40" y="134"/>
                </a:lnTo>
                <a:lnTo>
                  <a:pt x="38" y="136"/>
                </a:lnTo>
                <a:lnTo>
                  <a:pt x="38" y="136"/>
                </a:lnTo>
                <a:lnTo>
                  <a:pt x="38" y="136"/>
                </a:lnTo>
                <a:lnTo>
                  <a:pt x="38" y="136"/>
                </a:lnTo>
                <a:lnTo>
                  <a:pt x="38" y="138"/>
                </a:lnTo>
                <a:lnTo>
                  <a:pt x="38" y="140"/>
                </a:lnTo>
                <a:lnTo>
                  <a:pt x="36" y="140"/>
                </a:lnTo>
                <a:lnTo>
                  <a:pt x="36" y="140"/>
                </a:lnTo>
                <a:lnTo>
                  <a:pt x="36" y="140"/>
                </a:lnTo>
                <a:lnTo>
                  <a:pt x="34" y="140"/>
                </a:lnTo>
                <a:lnTo>
                  <a:pt x="36" y="140"/>
                </a:lnTo>
                <a:lnTo>
                  <a:pt x="34" y="142"/>
                </a:lnTo>
                <a:lnTo>
                  <a:pt x="30" y="140"/>
                </a:lnTo>
                <a:lnTo>
                  <a:pt x="30" y="138"/>
                </a:lnTo>
                <a:lnTo>
                  <a:pt x="30" y="138"/>
                </a:lnTo>
                <a:lnTo>
                  <a:pt x="30" y="138"/>
                </a:lnTo>
                <a:lnTo>
                  <a:pt x="30" y="138"/>
                </a:lnTo>
                <a:lnTo>
                  <a:pt x="28" y="138"/>
                </a:lnTo>
                <a:lnTo>
                  <a:pt x="28" y="138"/>
                </a:lnTo>
                <a:lnTo>
                  <a:pt x="28" y="138"/>
                </a:lnTo>
                <a:lnTo>
                  <a:pt x="28" y="138"/>
                </a:lnTo>
                <a:lnTo>
                  <a:pt x="28" y="138"/>
                </a:lnTo>
                <a:lnTo>
                  <a:pt x="28" y="138"/>
                </a:lnTo>
                <a:lnTo>
                  <a:pt x="28" y="138"/>
                </a:lnTo>
                <a:lnTo>
                  <a:pt x="26" y="136"/>
                </a:lnTo>
                <a:lnTo>
                  <a:pt x="26" y="136"/>
                </a:lnTo>
                <a:lnTo>
                  <a:pt x="26" y="136"/>
                </a:lnTo>
                <a:lnTo>
                  <a:pt x="26" y="134"/>
                </a:lnTo>
                <a:lnTo>
                  <a:pt x="26" y="134"/>
                </a:lnTo>
                <a:lnTo>
                  <a:pt x="24" y="134"/>
                </a:lnTo>
                <a:lnTo>
                  <a:pt x="24" y="134"/>
                </a:lnTo>
                <a:lnTo>
                  <a:pt x="24" y="134"/>
                </a:lnTo>
                <a:lnTo>
                  <a:pt x="24" y="136"/>
                </a:lnTo>
                <a:lnTo>
                  <a:pt x="22" y="136"/>
                </a:lnTo>
                <a:lnTo>
                  <a:pt x="22" y="138"/>
                </a:lnTo>
                <a:lnTo>
                  <a:pt x="20" y="138"/>
                </a:lnTo>
                <a:lnTo>
                  <a:pt x="18" y="138"/>
                </a:lnTo>
                <a:lnTo>
                  <a:pt x="18" y="138"/>
                </a:lnTo>
                <a:lnTo>
                  <a:pt x="18" y="138"/>
                </a:lnTo>
                <a:lnTo>
                  <a:pt x="18" y="140"/>
                </a:lnTo>
                <a:lnTo>
                  <a:pt x="18" y="140"/>
                </a:lnTo>
                <a:lnTo>
                  <a:pt x="18" y="140"/>
                </a:lnTo>
                <a:lnTo>
                  <a:pt x="16" y="140"/>
                </a:lnTo>
                <a:lnTo>
                  <a:pt x="16" y="140"/>
                </a:lnTo>
                <a:lnTo>
                  <a:pt x="16" y="142"/>
                </a:lnTo>
                <a:lnTo>
                  <a:pt x="16" y="142"/>
                </a:lnTo>
                <a:lnTo>
                  <a:pt x="16" y="142"/>
                </a:lnTo>
                <a:lnTo>
                  <a:pt x="14" y="144"/>
                </a:lnTo>
                <a:lnTo>
                  <a:pt x="12" y="144"/>
                </a:lnTo>
                <a:lnTo>
                  <a:pt x="12" y="144"/>
                </a:lnTo>
                <a:lnTo>
                  <a:pt x="10" y="142"/>
                </a:lnTo>
                <a:lnTo>
                  <a:pt x="10" y="140"/>
                </a:lnTo>
                <a:lnTo>
                  <a:pt x="10" y="140"/>
                </a:lnTo>
                <a:lnTo>
                  <a:pt x="10" y="138"/>
                </a:lnTo>
                <a:lnTo>
                  <a:pt x="10" y="138"/>
                </a:lnTo>
                <a:lnTo>
                  <a:pt x="10" y="138"/>
                </a:lnTo>
                <a:lnTo>
                  <a:pt x="10" y="136"/>
                </a:lnTo>
                <a:lnTo>
                  <a:pt x="10" y="136"/>
                </a:lnTo>
                <a:lnTo>
                  <a:pt x="10" y="136"/>
                </a:lnTo>
                <a:lnTo>
                  <a:pt x="8" y="136"/>
                </a:lnTo>
                <a:lnTo>
                  <a:pt x="8" y="134"/>
                </a:lnTo>
                <a:lnTo>
                  <a:pt x="6" y="134"/>
                </a:lnTo>
                <a:lnTo>
                  <a:pt x="4" y="130"/>
                </a:lnTo>
                <a:lnTo>
                  <a:pt x="4" y="130"/>
                </a:lnTo>
                <a:lnTo>
                  <a:pt x="4" y="130"/>
                </a:lnTo>
                <a:lnTo>
                  <a:pt x="4" y="130"/>
                </a:lnTo>
                <a:lnTo>
                  <a:pt x="2" y="128"/>
                </a:lnTo>
                <a:lnTo>
                  <a:pt x="2" y="128"/>
                </a:lnTo>
                <a:lnTo>
                  <a:pt x="0" y="126"/>
                </a:lnTo>
                <a:lnTo>
                  <a:pt x="0" y="126"/>
                </a:lnTo>
                <a:lnTo>
                  <a:pt x="0" y="126"/>
                </a:lnTo>
                <a:lnTo>
                  <a:pt x="0" y="126"/>
                </a:lnTo>
                <a:lnTo>
                  <a:pt x="2" y="122"/>
                </a:lnTo>
                <a:lnTo>
                  <a:pt x="2" y="122"/>
                </a:lnTo>
                <a:lnTo>
                  <a:pt x="6" y="120"/>
                </a:lnTo>
                <a:lnTo>
                  <a:pt x="6" y="120"/>
                </a:lnTo>
                <a:lnTo>
                  <a:pt x="6" y="120"/>
                </a:lnTo>
                <a:lnTo>
                  <a:pt x="6" y="120"/>
                </a:lnTo>
                <a:lnTo>
                  <a:pt x="8" y="122"/>
                </a:lnTo>
                <a:lnTo>
                  <a:pt x="8" y="122"/>
                </a:lnTo>
                <a:lnTo>
                  <a:pt x="10" y="122"/>
                </a:lnTo>
                <a:lnTo>
                  <a:pt x="10" y="122"/>
                </a:lnTo>
                <a:lnTo>
                  <a:pt x="12" y="122"/>
                </a:lnTo>
                <a:lnTo>
                  <a:pt x="12" y="122"/>
                </a:lnTo>
                <a:lnTo>
                  <a:pt x="12" y="122"/>
                </a:lnTo>
                <a:lnTo>
                  <a:pt x="12" y="122"/>
                </a:lnTo>
                <a:lnTo>
                  <a:pt x="12" y="122"/>
                </a:lnTo>
                <a:lnTo>
                  <a:pt x="10" y="120"/>
                </a:lnTo>
                <a:lnTo>
                  <a:pt x="10" y="120"/>
                </a:lnTo>
                <a:lnTo>
                  <a:pt x="12" y="118"/>
                </a:lnTo>
                <a:lnTo>
                  <a:pt x="12" y="118"/>
                </a:lnTo>
                <a:lnTo>
                  <a:pt x="12" y="118"/>
                </a:lnTo>
                <a:lnTo>
                  <a:pt x="12" y="116"/>
                </a:lnTo>
                <a:lnTo>
                  <a:pt x="12" y="116"/>
                </a:lnTo>
                <a:lnTo>
                  <a:pt x="12" y="116"/>
                </a:lnTo>
                <a:lnTo>
                  <a:pt x="10" y="114"/>
                </a:lnTo>
                <a:lnTo>
                  <a:pt x="10" y="114"/>
                </a:lnTo>
                <a:lnTo>
                  <a:pt x="10" y="114"/>
                </a:lnTo>
                <a:lnTo>
                  <a:pt x="8" y="114"/>
                </a:lnTo>
                <a:lnTo>
                  <a:pt x="8" y="112"/>
                </a:lnTo>
                <a:lnTo>
                  <a:pt x="8" y="112"/>
                </a:lnTo>
                <a:lnTo>
                  <a:pt x="10" y="112"/>
                </a:lnTo>
                <a:lnTo>
                  <a:pt x="10" y="112"/>
                </a:lnTo>
                <a:lnTo>
                  <a:pt x="10" y="112"/>
                </a:lnTo>
                <a:lnTo>
                  <a:pt x="10" y="112"/>
                </a:lnTo>
                <a:lnTo>
                  <a:pt x="8" y="108"/>
                </a:lnTo>
                <a:lnTo>
                  <a:pt x="6" y="108"/>
                </a:lnTo>
                <a:lnTo>
                  <a:pt x="6" y="108"/>
                </a:lnTo>
                <a:lnTo>
                  <a:pt x="6" y="108"/>
                </a:lnTo>
                <a:lnTo>
                  <a:pt x="6" y="108"/>
                </a:lnTo>
                <a:lnTo>
                  <a:pt x="6" y="108"/>
                </a:lnTo>
                <a:lnTo>
                  <a:pt x="6" y="108"/>
                </a:lnTo>
                <a:lnTo>
                  <a:pt x="8" y="106"/>
                </a:lnTo>
                <a:lnTo>
                  <a:pt x="8" y="106"/>
                </a:lnTo>
                <a:lnTo>
                  <a:pt x="8" y="106"/>
                </a:lnTo>
                <a:lnTo>
                  <a:pt x="8" y="104"/>
                </a:lnTo>
                <a:lnTo>
                  <a:pt x="8" y="104"/>
                </a:lnTo>
                <a:lnTo>
                  <a:pt x="8" y="102"/>
                </a:lnTo>
                <a:lnTo>
                  <a:pt x="6" y="100"/>
                </a:lnTo>
                <a:lnTo>
                  <a:pt x="8" y="100"/>
                </a:lnTo>
                <a:lnTo>
                  <a:pt x="8" y="100"/>
                </a:lnTo>
                <a:lnTo>
                  <a:pt x="8" y="100"/>
                </a:lnTo>
                <a:lnTo>
                  <a:pt x="10" y="102"/>
                </a:lnTo>
                <a:lnTo>
                  <a:pt x="10" y="102"/>
                </a:lnTo>
                <a:lnTo>
                  <a:pt x="10" y="100"/>
                </a:lnTo>
                <a:lnTo>
                  <a:pt x="12" y="100"/>
                </a:lnTo>
                <a:lnTo>
                  <a:pt x="12" y="100"/>
                </a:lnTo>
                <a:lnTo>
                  <a:pt x="14" y="100"/>
                </a:lnTo>
                <a:lnTo>
                  <a:pt x="14" y="100"/>
                </a:lnTo>
                <a:lnTo>
                  <a:pt x="14" y="102"/>
                </a:lnTo>
                <a:lnTo>
                  <a:pt x="14" y="102"/>
                </a:lnTo>
                <a:lnTo>
                  <a:pt x="20" y="100"/>
                </a:lnTo>
                <a:lnTo>
                  <a:pt x="20" y="98"/>
                </a:lnTo>
                <a:lnTo>
                  <a:pt x="20" y="96"/>
                </a:lnTo>
                <a:lnTo>
                  <a:pt x="20" y="96"/>
                </a:lnTo>
                <a:lnTo>
                  <a:pt x="20" y="94"/>
                </a:lnTo>
                <a:lnTo>
                  <a:pt x="20" y="92"/>
                </a:lnTo>
                <a:lnTo>
                  <a:pt x="20" y="92"/>
                </a:lnTo>
                <a:lnTo>
                  <a:pt x="20" y="92"/>
                </a:lnTo>
                <a:lnTo>
                  <a:pt x="20" y="92"/>
                </a:lnTo>
                <a:lnTo>
                  <a:pt x="20" y="94"/>
                </a:lnTo>
                <a:lnTo>
                  <a:pt x="20" y="92"/>
                </a:lnTo>
                <a:lnTo>
                  <a:pt x="22" y="92"/>
                </a:lnTo>
                <a:lnTo>
                  <a:pt x="22" y="92"/>
                </a:lnTo>
                <a:lnTo>
                  <a:pt x="24" y="92"/>
                </a:lnTo>
                <a:lnTo>
                  <a:pt x="24" y="92"/>
                </a:lnTo>
                <a:lnTo>
                  <a:pt x="24" y="92"/>
                </a:lnTo>
                <a:lnTo>
                  <a:pt x="26" y="94"/>
                </a:lnTo>
                <a:lnTo>
                  <a:pt x="26" y="94"/>
                </a:lnTo>
                <a:lnTo>
                  <a:pt x="26" y="94"/>
                </a:lnTo>
                <a:lnTo>
                  <a:pt x="26" y="96"/>
                </a:lnTo>
                <a:lnTo>
                  <a:pt x="26" y="98"/>
                </a:lnTo>
                <a:lnTo>
                  <a:pt x="28" y="98"/>
                </a:lnTo>
                <a:lnTo>
                  <a:pt x="28" y="98"/>
                </a:lnTo>
                <a:lnTo>
                  <a:pt x="28" y="100"/>
                </a:lnTo>
                <a:lnTo>
                  <a:pt x="28" y="100"/>
                </a:lnTo>
                <a:lnTo>
                  <a:pt x="28" y="100"/>
                </a:lnTo>
                <a:lnTo>
                  <a:pt x="28" y="100"/>
                </a:lnTo>
                <a:lnTo>
                  <a:pt x="30" y="100"/>
                </a:lnTo>
                <a:lnTo>
                  <a:pt x="32" y="100"/>
                </a:lnTo>
                <a:lnTo>
                  <a:pt x="32" y="102"/>
                </a:lnTo>
                <a:lnTo>
                  <a:pt x="34" y="102"/>
                </a:lnTo>
                <a:lnTo>
                  <a:pt x="34" y="102"/>
                </a:lnTo>
                <a:lnTo>
                  <a:pt x="36" y="102"/>
                </a:lnTo>
                <a:lnTo>
                  <a:pt x="36" y="100"/>
                </a:lnTo>
                <a:lnTo>
                  <a:pt x="36" y="100"/>
                </a:lnTo>
                <a:lnTo>
                  <a:pt x="38" y="98"/>
                </a:lnTo>
                <a:lnTo>
                  <a:pt x="38" y="98"/>
                </a:lnTo>
                <a:lnTo>
                  <a:pt x="38" y="98"/>
                </a:lnTo>
                <a:lnTo>
                  <a:pt x="38" y="96"/>
                </a:lnTo>
                <a:lnTo>
                  <a:pt x="40" y="96"/>
                </a:lnTo>
                <a:lnTo>
                  <a:pt x="40" y="100"/>
                </a:lnTo>
                <a:lnTo>
                  <a:pt x="40" y="102"/>
                </a:lnTo>
                <a:lnTo>
                  <a:pt x="40" y="102"/>
                </a:lnTo>
                <a:lnTo>
                  <a:pt x="42" y="102"/>
                </a:lnTo>
                <a:lnTo>
                  <a:pt x="44" y="102"/>
                </a:lnTo>
                <a:lnTo>
                  <a:pt x="44" y="102"/>
                </a:lnTo>
                <a:lnTo>
                  <a:pt x="44" y="102"/>
                </a:lnTo>
                <a:lnTo>
                  <a:pt x="44" y="102"/>
                </a:lnTo>
                <a:lnTo>
                  <a:pt x="46" y="100"/>
                </a:lnTo>
                <a:lnTo>
                  <a:pt x="46" y="100"/>
                </a:lnTo>
                <a:lnTo>
                  <a:pt x="46" y="100"/>
                </a:lnTo>
                <a:lnTo>
                  <a:pt x="46" y="96"/>
                </a:lnTo>
                <a:lnTo>
                  <a:pt x="46" y="96"/>
                </a:lnTo>
                <a:lnTo>
                  <a:pt x="46" y="94"/>
                </a:lnTo>
                <a:lnTo>
                  <a:pt x="46" y="94"/>
                </a:lnTo>
                <a:lnTo>
                  <a:pt x="48" y="94"/>
                </a:lnTo>
                <a:lnTo>
                  <a:pt x="48" y="94"/>
                </a:lnTo>
                <a:lnTo>
                  <a:pt x="48" y="94"/>
                </a:lnTo>
                <a:lnTo>
                  <a:pt x="48" y="94"/>
                </a:lnTo>
                <a:lnTo>
                  <a:pt x="48" y="92"/>
                </a:lnTo>
                <a:lnTo>
                  <a:pt x="48" y="92"/>
                </a:lnTo>
                <a:lnTo>
                  <a:pt x="48" y="92"/>
                </a:lnTo>
                <a:lnTo>
                  <a:pt x="48" y="88"/>
                </a:lnTo>
                <a:lnTo>
                  <a:pt x="48" y="88"/>
                </a:lnTo>
                <a:lnTo>
                  <a:pt x="50" y="88"/>
                </a:lnTo>
                <a:lnTo>
                  <a:pt x="50" y="86"/>
                </a:lnTo>
                <a:lnTo>
                  <a:pt x="50" y="82"/>
                </a:lnTo>
                <a:lnTo>
                  <a:pt x="50" y="82"/>
                </a:lnTo>
                <a:lnTo>
                  <a:pt x="50" y="80"/>
                </a:lnTo>
                <a:lnTo>
                  <a:pt x="48" y="78"/>
                </a:lnTo>
                <a:lnTo>
                  <a:pt x="48" y="78"/>
                </a:lnTo>
                <a:lnTo>
                  <a:pt x="48" y="76"/>
                </a:lnTo>
                <a:lnTo>
                  <a:pt x="50" y="74"/>
                </a:lnTo>
                <a:lnTo>
                  <a:pt x="50" y="72"/>
                </a:lnTo>
                <a:lnTo>
                  <a:pt x="50" y="72"/>
                </a:lnTo>
                <a:lnTo>
                  <a:pt x="50" y="72"/>
                </a:lnTo>
                <a:lnTo>
                  <a:pt x="50" y="70"/>
                </a:lnTo>
                <a:lnTo>
                  <a:pt x="50" y="70"/>
                </a:lnTo>
                <a:lnTo>
                  <a:pt x="48" y="70"/>
                </a:lnTo>
                <a:lnTo>
                  <a:pt x="48" y="68"/>
                </a:lnTo>
                <a:lnTo>
                  <a:pt x="46" y="68"/>
                </a:lnTo>
                <a:lnTo>
                  <a:pt x="46" y="68"/>
                </a:lnTo>
                <a:lnTo>
                  <a:pt x="46" y="68"/>
                </a:lnTo>
                <a:lnTo>
                  <a:pt x="44" y="68"/>
                </a:lnTo>
                <a:lnTo>
                  <a:pt x="44" y="66"/>
                </a:lnTo>
                <a:lnTo>
                  <a:pt x="44" y="66"/>
                </a:lnTo>
                <a:lnTo>
                  <a:pt x="44" y="66"/>
                </a:lnTo>
                <a:lnTo>
                  <a:pt x="42" y="66"/>
                </a:lnTo>
                <a:lnTo>
                  <a:pt x="42" y="66"/>
                </a:lnTo>
                <a:lnTo>
                  <a:pt x="42" y="66"/>
                </a:lnTo>
                <a:lnTo>
                  <a:pt x="40" y="64"/>
                </a:lnTo>
                <a:lnTo>
                  <a:pt x="40" y="64"/>
                </a:lnTo>
                <a:lnTo>
                  <a:pt x="40" y="64"/>
                </a:lnTo>
                <a:lnTo>
                  <a:pt x="42" y="62"/>
                </a:lnTo>
                <a:lnTo>
                  <a:pt x="42" y="62"/>
                </a:lnTo>
                <a:lnTo>
                  <a:pt x="42" y="60"/>
                </a:lnTo>
                <a:lnTo>
                  <a:pt x="42" y="60"/>
                </a:lnTo>
                <a:lnTo>
                  <a:pt x="40" y="58"/>
                </a:lnTo>
                <a:lnTo>
                  <a:pt x="40" y="58"/>
                </a:lnTo>
                <a:lnTo>
                  <a:pt x="42" y="56"/>
                </a:lnTo>
                <a:lnTo>
                  <a:pt x="44" y="52"/>
                </a:lnTo>
                <a:lnTo>
                  <a:pt x="44" y="52"/>
                </a:lnTo>
                <a:lnTo>
                  <a:pt x="44" y="52"/>
                </a:lnTo>
                <a:lnTo>
                  <a:pt x="46" y="52"/>
                </a:lnTo>
                <a:lnTo>
                  <a:pt x="46" y="52"/>
                </a:lnTo>
                <a:lnTo>
                  <a:pt x="46" y="52"/>
                </a:lnTo>
                <a:lnTo>
                  <a:pt x="48" y="50"/>
                </a:lnTo>
                <a:lnTo>
                  <a:pt x="50" y="48"/>
                </a:lnTo>
                <a:lnTo>
                  <a:pt x="50" y="46"/>
                </a:lnTo>
                <a:lnTo>
                  <a:pt x="50" y="46"/>
                </a:lnTo>
                <a:lnTo>
                  <a:pt x="48" y="46"/>
                </a:lnTo>
                <a:lnTo>
                  <a:pt x="48" y="42"/>
                </a:lnTo>
                <a:lnTo>
                  <a:pt x="46" y="42"/>
                </a:lnTo>
                <a:lnTo>
                  <a:pt x="46" y="40"/>
                </a:lnTo>
                <a:lnTo>
                  <a:pt x="46" y="40"/>
                </a:lnTo>
                <a:lnTo>
                  <a:pt x="46" y="38"/>
                </a:lnTo>
                <a:lnTo>
                  <a:pt x="46" y="38"/>
                </a:lnTo>
                <a:lnTo>
                  <a:pt x="44" y="38"/>
                </a:lnTo>
                <a:lnTo>
                  <a:pt x="44" y="38"/>
                </a:lnTo>
                <a:lnTo>
                  <a:pt x="44" y="38"/>
                </a:lnTo>
                <a:lnTo>
                  <a:pt x="44" y="38"/>
                </a:lnTo>
                <a:lnTo>
                  <a:pt x="42" y="38"/>
                </a:lnTo>
                <a:lnTo>
                  <a:pt x="40" y="38"/>
                </a:lnTo>
                <a:lnTo>
                  <a:pt x="40" y="38"/>
                </a:lnTo>
                <a:lnTo>
                  <a:pt x="40" y="38"/>
                </a:lnTo>
                <a:lnTo>
                  <a:pt x="36" y="40"/>
                </a:lnTo>
                <a:lnTo>
                  <a:pt x="34" y="40"/>
                </a:lnTo>
                <a:lnTo>
                  <a:pt x="34" y="40"/>
                </a:lnTo>
                <a:lnTo>
                  <a:pt x="32" y="40"/>
                </a:lnTo>
                <a:lnTo>
                  <a:pt x="32" y="40"/>
                </a:lnTo>
                <a:lnTo>
                  <a:pt x="30" y="40"/>
                </a:lnTo>
                <a:lnTo>
                  <a:pt x="30" y="40"/>
                </a:lnTo>
                <a:lnTo>
                  <a:pt x="30" y="40"/>
                </a:lnTo>
                <a:lnTo>
                  <a:pt x="30" y="40"/>
                </a:lnTo>
                <a:lnTo>
                  <a:pt x="30" y="40"/>
                </a:lnTo>
                <a:lnTo>
                  <a:pt x="32" y="40"/>
                </a:lnTo>
                <a:lnTo>
                  <a:pt x="32" y="38"/>
                </a:lnTo>
                <a:lnTo>
                  <a:pt x="32" y="38"/>
                </a:lnTo>
                <a:lnTo>
                  <a:pt x="32" y="38"/>
                </a:lnTo>
                <a:lnTo>
                  <a:pt x="30" y="36"/>
                </a:lnTo>
                <a:lnTo>
                  <a:pt x="30" y="36"/>
                </a:lnTo>
                <a:lnTo>
                  <a:pt x="30" y="36"/>
                </a:lnTo>
                <a:lnTo>
                  <a:pt x="30" y="32"/>
                </a:lnTo>
                <a:lnTo>
                  <a:pt x="30" y="32"/>
                </a:lnTo>
                <a:lnTo>
                  <a:pt x="30" y="32"/>
                </a:lnTo>
                <a:lnTo>
                  <a:pt x="30" y="30"/>
                </a:lnTo>
                <a:lnTo>
                  <a:pt x="30" y="30"/>
                </a:lnTo>
                <a:lnTo>
                  <a:pt x="30" y="30"/>
                </a:lnTo>
                <a:lnTo>
                  <a:pt x="30" y="28"/>
                </a:lnTo>
                <a:lnTo>
                  <a:pt x="32" y="28"/>
                </a:lnTo>
                <a:lnTo>
                  <a:pt x="32" y="26"/>
                </a:lnTo>
                <a:lnTo>
                  <a:pt x="32" y="26"/>
                </a:lnTo>
                <a:lnTo>
                  <a:pt x="32" y="26"/>
                </a:lnTo>
                <a:lnTo>
                  <a:pt x="38" y="26"/>
                </a:lnTo>
                <a:lnTo>
                  <a:pt x="38" y="26"/>
                </a:lnTo>
                <a:lnTo>
                  <a:pt x="44" y="26"/>
                </a:lnTo>
                <a:lnTo>
                  <a:pt x="46" y="26"/>
                </a:lnTo>
                <a:lnTo>
                  <a:pt x="50" y="26"/>
                </a:lnTo>
                <a:lnTo>
                  <a:pt x="50" y="26"/>
                </a:lnTo>
                <a:lnTo>
                  <a:pt x="52" y="26"/>
                </a:lnTo>
                <a:lnTo>
                  <a:pt x="54" y="26"/>
                </a:lnTo>
                <a:lnTo>
                  <a:pt x="56" y="26"/>
                </a:lnTo>
                <a:lnTo>
                  <a:pt x="56" y="28"/>
                </a:lnTo>
                <a:lnTo>
                  <a:pt x="58" y="28"/>
                </a:lnTo>
                <a:lnTo>
                  <a:pt x="58" y="28"/>
                </a:lnTo>
                <a:lnTo>
                  <a:pt x="58" y="28"/>
                </a:lnTo>
                <a:lnTo>
                  <a:pt x="60" y="28"/>
                </a:lnTo>
                <a:lnTo>
                  <a:pt x="60" y="28"/>
                </a:lnTo>
                <a:lnTo>
                  <a:pt x="60" y="28"/>
                </a:lnTo>
                <a:lnTo>
                  <a:pt x="62" y="28"/>
                </a:lnTo>
                <a:lnTo>
                  <a:pt x="64" y="28"/>
                </a:lnTo>
                <a:lnTo>
                  <a:pt x="64" y="28"/>
                </a:lnTo>
                <a:lnTo>
                  <a:pt x="64" y="28"/>
                </a:lnTo>
                <a:lnTo>
                  <a:pt x="66" y="30"/>
                </a:lnTo>
                <a:lnTo>
                  <a:pt x="68" y="30"/>
                </a:lnTo>
                <a:lnTo>
                  <a:pt x="68" y="30"/>
                </a:lnTo>
                <a:lnTo>
                  <a:pt x="70" y="30"/>
                </a:lnTo>
                <a:lnTo>
                  <a:pt x="72" y="32"/>
                </a:lnTo>
                <a:lnTo>
                  <a:pt x="72" y="32"/>
                </a:lnTo>
                <a:lnTo>
                  <a:pt x="72" y="32"/>
                </a:lnTo>
                <a:lnTo>
                  <a:pt x="72" y="34"/>
                </a:lnTo>
                <a:lnTo>
                  <a:pt x="72" y="34"/>
                </a:lnTo>
                <a:lnTo>
                  <a:pt x="74" y="32"/>
                </a:lnTo>
                <a:lnTo>
                  <a:pt x="74" y="32"/>
                </a:lnTo>
                <a:lnTo>
                  <a:pt x="74" y="30"/>
                </a:lnTo>
                <a:lnTo>
                  <a:pt x="74" y="28"/>
                </a:lnTo>
                <a:lnTo>
                  <a:pt x="74" y="28"/>
                </a:lnTo>
                <a:lnTo>
                  <a:pt x="74" y="26"/>
                </a:lnTo>
                <a:lnTo>
                  <a:pt x="74" y="24"/>
                </a:lnTo>
                <a:lnTo>
                  <a:pt x="74" y="24"/>
                </a:lnTo>
                <a:lnTo>
                  <a:pt x="74" y="24"/>
                </a:lnTo>
                <a:lnTo>
                  <a:pt x="74" y="24"/>
                </a:lnTo>
                <a:lnTo>
                  <a:pt x="76" y="22"/>
                </a:lnTo>
                <a:lnTo>
                  <a:pt x="76" y="20"/>
                </a:lnTo>
                <a:lnTo>
                  <a:pt x="78" y="18"/>
                </a:lnTo>
                <a:lnTo>
                  <a:pt x="78" y="16"/>
                </a:lnTo>
                <a:lnTo>
                  <a:pt x="78" y="14"/>
                </a:lnTo>
                <a:lnTo>
                  <a:pt x="80" y="14"/>
                </a:lnTo>
                <a:lnTo>
                  <a:pt x="80" y="14"/>
                </a:lnTo>
                <a:lnTo>
                  <a:pt x="78" y="12"/>
                </a:lnTo>
                <a:lnTo>
                  <a:pt x="78" y="12"/>
                </a:lnTo>
                <a:lnTo>
                  <a:pt x="78" y="8"/>
                </a:lnTo>
                <a:lnTo>
                  <a:pt x="78" y="8"/>
                </a:lnTo>
                <a:lnTo>
                  <a:pt x="80" y="8"/>
                </a:lnTo>
                <a:lnTo>
                  <a:pt x="80" y="8"/>
                </a:lnTo>
                <a:lnTo>
                  <a:pt x="80" y="6"/>
                </a:lnTo>
                <a:lnTo>
                  <a:pt x="80" y="4"/>
                </a:lnTo>
                <a:lnTo>
                  <a:pt x="80" y="4"/>
                </a:lnTo>
                <a:lnTo>
                  <a:pt x="80" y="4"/>
                </a:lnTo>
                <a:lnTo>
                  <a:pt x="82" y="2"/>
                </a:lnTo>
                <a:lnTo>
                  <a:pt x="82" y="2"/>
                </a:lnTo>
                <a:lnTo>
                  <a:pt x="82" y="2"/>
                </a:lnTo>
                <a:lnTo>
                  <a:pt x="84" y="2"/>
                </a:lnTo>
                <a:lnTo>
                  <a:pt x="86" y="2"/>
                </a:lnTo>
                <a:lnTo>
                  <a:pt x="88" y="2"/>
                </a:lnTo>
                <a:lnTo>
                  <a:pt x="92" y="2"/>
                </a:lnTo>
                <a:lnTo>
                  <a:pt x="92" y="0"/>
                </a:lnTo>
                <a:lnTo>
                  <a:pt x="94" y="0"/>
                </a:lnTo>
                <a:lnTo>
                  <a:pt x="94" y="0"/>
                </a:lnTo>
                <a:lnTo>
                  <a:pt x="94" y="0"/>
                </a:lnTo>
                <a:lnTo>
                  <a:pt x="94" y="0"/>
                </a:lnTo>
                <a:lnTo>
                  <a:pt x="96" y="0"/>
                </a:lnTo>
                <a:lnTo>
                  <a:pt x="96" y="0"/>
                </a:lnTo>
                <a:lnTo>
                  <a:pt x="96" y="0"/>
                </a:lnTo>
                <a:lnTo>
                  <a:pt x="98" y="0"/>
                </a:lnTo>
                <a:lnTo>
                  <a:pt x="98" y="2"/>
                </a:lnTo>
                <a:lnTo>
                  <a:pt x="98" y="2"/>
                </a:lnTo>
                <a:lnTo>
                  <a:pt x="98" y="2"/>
                </a:lnTo>
                <a:lnTo>
                  <a:pt x="100" y="2"/>
                </a:lnTo>
                <a:lnTo>
                  <a:pt x="102" y="2"/>
                </a:lnTo>
                <a:lnTo>
                  <a:pt x="102" y="2"/>
                </a:lnTo>
                <a:lnTo>
                  <a:pt x="102" y="2"/>
                </a:lnTo>
                <a:lnTo>
                  <a:pt x="104" y="2"/>
                </a:lnTo>
                <a:lnTo>
                  <a:pt x="104" y="2"/>
                </a:lnTo>
                <a:lnTo>
                  <a:pt x="104" y="4"/>
                </a:lnTo>
                <a:lnTo>
                  <a:pt x="104" y="4"/>
                </a:lnTo>
                <a:lnTo>
                  <a:pt x="104" y="4"/>
                </a:lnTo>
                <a:lnTo>
                  <a:pt x="104" y="4"/>
                </a:lnTo>
                <a:lnTo>
                  <a:pt x="104" y="2"/>
                </a:lnTo>
                <a:lnTo>
                  <a:pt x="104" y="2"/>
                </a:lnTo>
                <a:lnTo>
                  <a:pt x="108" y="2"/>
                </a:lnTo>
                <a:lnTo>
                  <a:pt x="108" y="0"/>
                </a:lnTo>
                <a:lnTo>
                  <a:pt x="108" y="2"/>
                </a:lnTo>
                <a:lnTo>
                  <a:pt x="110" y="2"/>
                </a:lnTo>
                <a:lnTo>
                  <a:pt x="110" y="4"/>
                </a:lnTo>
                <a:lnTo>
                  <a:pt x="110" y="4"/>
                </a:lnTo>
                <a:lnTo>
                  <a:pt x="110"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5" name="Freeform 221"/>
          <p:cNvSpPr>
            <a:spLocks/>
          </p:cNvSpPr>
          <p:nvPr/>
        </p:nvSpPr>
        <p:spPr bwMode="auto">
          <a:xfrm>
            <a:off x="4762500" y="3287713"/>
            <a:ext cx="177800" cy="301625"/>
          </a:xfrm>
          <a:custGeom>
            <a:avLst/>
            <a:gdLst/>
            <a:ahLst/>
            <a:cxnLst>
              <a:cxn ang="0">
                <a:pos x="96" y="102"/>
              </a:cxn>
              <a:cxn ang="0">
                <a:pos x="88" y="114"/>
              </a:cxn>
              <a:cxn ang="0">
                <a:pos x="90" y="120"/>
              </a:cxn>
              <a:cxn ang="0">
                <a:pos x="90" y="130"/>
              </a:cxn>
              <a:cxn ang="0">
                <a:pos x="90" y="138"/>
              </a:cxn>
              <a:cxn ang="0">
                <a:pos x="96" y="146"/>
              </a:cxn>
              <a:cxn ang="0">
                <a:pos x="98" y="156"/>
              </a:cxn>
              <a:cxn ang="0">
                <a:pos x="112" y="170"/>
              </a:cxn>
              <a:cxn ang="0">
                <a:pos x="112" y="180"/>
              </a:cxn>
              <a:cxn ang="0">
                <a:pos x="112" y="188"/>
              </a:cxn>
              <a:cxn ang="0">
                <a:pos x="102" y="184"/>
              </a:cxn>
              <a:cxn ang="0">
                <a:pos x="94" y="184"/>
              </a:cxn>
              <a:cxn ang="0">
                <a:pos x="70" y="182"/>
              </a:cxn>
              <a:cxn ang="0">
                <a:pos x="60" y="180"/>
              </a:cxn>
              <a:cxn ang="0">
                <a:pos x="44" y="178"/>
              </a:cxn>
              <a:cxn ang="0">
                <a:pos x="28" y="182"/>
              </a:cxn>
              <a:cxn ang="0">
                <a:pos x="20" y="180"/>
              </a:cxn>
              <a:cxn ang="0">
                <a:pos x="20" y="168"/>
              </a:cxn>
              <a:cxn ang="0">
                <a:pos x="20" y="162"/>
              </a:cxn>
              <a:cxn ang="0">
                <a:pos x="16" y="158"/>
              </a:cxn>
              <a:cxn ang="0">
                <a:pos x="14" y="150"/>
              </a:cxn>
              <a:cxn ang="0">
                <a:pos x="14" y="152"/>
              </a:cxn>
              <a:cxn ang="0">
                <a:pos x="6" y="148"/>
              </a:cxn>
              <a:cxn ang="0">
                <a:pos x="6" y="142"/>
              </a:cxn>
              <a:cxn ang="0">
                <a:pos x="2" y="142"/>
              </a:cxn>
              <a:cxn ang="0">
                <a:pos x="0" y="138"/>
              </a:cxn>
              <a:cxn ang="0">
                <a:pos x="4" y="130"/>
              </a:cxn>
              <a:cxn ang="0">
                <a:pos x="4" y="122"/>
              </a:cxn>
              <a:cxn ang="0">
                <a:pos x="14" y="112"/>
              </a:cxn>
              <a:cxn ang="0">
                <a:pos x="20" y="104"/>
              </a:cxn>
              <a:cxn ang="0">
                <a:pos x="28" y="102"/>
              </a:cxn>
              <a:cxn ang="0">
                <a:pos x="36" y="104"/>
              </a:cxn>
              <a:cxn ang="0">
                <a:pos x="38" y="110"/>
              </a:cxn>
              <a:cxn ang="0">
                <a:pos x="42" y="108"/>
              </a:cxn>
              <a:cxn ang="0">
                <a:pos x="48" y="100"/>
              </a:cxn>
              <a:cxn ang="0">
                <a:pos x="52" y="92"/>
              </a:cxn>
              <a:cxn ang="0">
                <a:pos x="52" y="86"/>
              </a:cxn>
              <a:cxn ang="0">
                <a:pos x="54" y="80"/>
              </a:cxn>
              <a:cxn ang="0">
                <a:pos x="56" y="78"/>
              </a:cxn>
              <a:cxn ang="0">
                <a:pos x="60" y="74"/>
              </a:cxn>
              <a:cxn ang="0">
                <a:pos x="66" y="60"/>
              </a:cxn>
              <a:cxn ang="0">
                <a:pos x="68" y="50"/>
              </a:cxn>
              <a:cxn ang="0">
                <a:pos x="72" y="42"/>
              </a:cxn>
              <a:cxn ang="0">
                <a:pos x="76" y="36"/>
              </a:cxn>
              <a:cxn ang="0">
                <a:pos x="82" y="30"/>
              </a:cxn>
              <a:cxn ang="0">
                <a:pos x="88" y="22"/>
              </a:cxn>
              <a:cxn ang="0">
                <a:pos x="86" y="12"/>
              </a:cxn>
              <a:cxn ang="0">
                <a:pos x="82" y="8"/>
              </a:cxn>
              <a:cxn ang="0">
                <a:pos x="86" y="2"/>
              </a:cxn>
              <a:cxn ang="0">
                <a:pos x="92" y="14"/>
              </a:cxn>
              <a:cxn ang="0">
                <a:pos x="94" y="28"/>
              </a:cxn>
              <a:cxn ang="0">
                <a:pos x="96" y="40"/>
              </a:cxn>
              <a:cxn ang="0">
                <a:pos x="104" y="50"/>
              </a:cxn>
              <a:cxn ang="0">
                <a:pos x="96" y="52"/>
              </a:cxn>
              <a:cxn ang="0">
                <a:pos x="82" y="54"/>
              </a:cxn>
              <a:cxn ang="0">
                <a:pos x="84" y="64"/>
              </a:cxn>
              <a:cxn ang="0">
                <a:pos x="98" y="76"/>
              </a:cxn>
              <a:cxn ang="0">
                <a:pos x="102" y="88"/>
              </a:cxn>
            </a:cxnLst>
            <a:rect l="0" t="0" r="r" b="b"/>
            <a:pathLst>
              <a:path w="112" h="190">
                <a:moveTo>
                  <a:pt x="102" y="92"/>
                </a:moveTo>
                <a:lnTo>
                  <a:pt x="102" y="94"/>
                </a:lnTo>
                <a:lnTo>
                  <a:pt x="100" y="96"/>
                </a:lnTo>
                <a:lnTo>
                  <a:pt x="98" y="96"/>
                </a:lnTo>
                <a:lnTo>
                  <a:pt x="98" y="96"/>
                </a:lnTo>
                <a:lnTo>
                  <a:pt x="98" y="96"/>
                </a:lnTo>
                <a:lnTo>
                  <a:pt x="98" y="96"/>
                </a:lnTo>
                <a:lnTo>
                  <a:pt x="98" y="98"/>
                </a:lnTo>
                <a:lnTo>
                  <a:pt x="96" y="100"/>
                </a:lnTo>
                <a:lnTo>
                  <a:pt x="96" y="102"/>
                </a:lnTo>
                <a:lnTo>
                  <a:pt x="96" y="102"/>
                </a:lnTo>
                <a:lnTo>
                  <a:pt x="96" y="104"/>
                </a:lnTo>
                <a:lnTo>
                  <a:pt x="94" y="106"/>
                </a:lnTo>
                <a:lnTo>
                  <a:pt x="94" y="106"/>
                </a:lnTo>
                <a:lnTo>
                  <a:pt x="94" y="106"/>
                </a:lnTo>
                <a:lnTo>
                  <a:pt x="92" y="110"/>
                </a:lnTo>
                <a:lnTo>
                  <a:pt x="92" y="112"/>
                </a:lnTo>
                <a:lnTo>
                  <a:pt x="92" y="112"/>
                </a:lnTo>
                <a:lnTo>
                  <a:pt x="90" y="114"/>
                </a:lnTo>
                <a:lnTo>
                  <a:pt x="88" y="114"/>
                </a:lnTo>
                <a:lnTo>
                  <a:pt x="86" y="116"/>
                </a:lnTo>
                <a:lnTo>
                  <a:pt x="86" y="116"/>
                </a:lnTo>
                <a:lnTo>
                  <a:pt x="86" y="116"/>
                </a:lnTo>
                <a:lnTo>
                  <a:pt x="86" y="118"/>
                </a:lnTo>
                <a:lnTo>
                  <a:pt x="88" y="118"/>
                </a:lnTo>
                <a:lnTo>
                  <a:pt x="88" y="120"/>
                </a:lnTo>
                <a:lnTo>
                  <a:pt x="88" y="118"/>
                </a:lnTo>
                <a:lnTo>
                  <a:pt x="88" y="118"/>
                </a:lnTo>
                <a:lnTo>
                  <a:pt x="90" y="120"/>
                </a:lnTo>
                <a:lnTo>
                  <a:pt x="90" y="120"/>
                </a:lnTo>
                <a:lnTo>
                  <a:pt x="90" y="122"/>
                </a:lnTo>
                <a:lnTo>
                  <a:pt x="90" y="126"/>
                </a:lnTo>
                <a:lnTo>
                  <a:pt x="90" y="126"/>
                </a:lnTo>
                <a:lnTo>
                  <a:pt x="88" y="128"/>
                </a:lnTo>
                <a:lnTo>
                  <a:pt x="88" y="128"/>
                </a:lnTo>
                <a:lnTo>
                  <a:pt x="88" y="128"/>
                </a:lnTo>
                <a:lnTo>
                  <a:pt x="88" y="130"/>
                </a:lnTo>
                <a:lnTo>
                  <a:pt x="88" y="130"/>
                </a:lnTo>
                <a:lnTo>
                  <a:pt x="88" y="130"/>
                </a:lnTo>
                <a:lnTo>
                  <a:pt x="90" y="130"/>
                </a:lnTo>
                <a:lnTo>
                  <a:pt x="90" y="130"/>
                </a:lnTo>
                <a:lnTo>
                  <a:pt x="90" y="130"/>
                </a:lnTo>
                <a:lnTo>
                  <a:pt x="90" y="132"/>
                </a:lnTo>
                <a:lnTo>
                  <a:pt x="90" y="132"/>
                </a:lnTo>
                <a:lnTo>
                  <a:pt x="90" y="134"/>
                </a:lnTo>
                <a:lnTo>
                  <a:pt x="90" y="134"/>
                </a:lnTo>
                <a:lnTo>
                  <a:pt x="90" y="134"/>
                </a:lnTo>
                <a:lnTo>
                  <a:pt x="90" y="134"/>
                </a:lnTo>
                <a:lnTo>
                  <a:pt x="90" y="136"/>
                </a:lnTo>
                <a:lnTo>
                  <a:pt x="90" y="138"/>
                </a:lnTo>
                <a:lnTo>
                  <a:pt x="90" y="138"/>
                </a:lnTo>
                <a:lnTo>
                  <a:pt x="90" y="140"/>
                </a:lnTo>
                <a:lnTo>
                  <a:pt x="92" y="140"/>
                </a:lnTo>
                <a:lnTo>
                  <a:pt x="92" y="142"/>
                </a:lnTo>
                <a:lnTo>
                  <a:pt x="94" y="142"/>
                </a:lnTo>
                <a:lnTo>
                  <a:pt x="94" y="144"/>
                </a:lnTo>
                <a:lnTo>
                  <a:pt x="96" y="144"/>
                </a:lnTo>
                <a:lnTo>
                  <a:pt x="96" y="146"/>
                </a:lnTo>
                <a:lnTo>
                  <a:pt x="96" y="146"/>
                </a:lnTo>
                <a:lnTo>
                  <a:pt x="96" y="146"/>
                </a:lnTo>
                <a:lnTo>
                  <a:pt x="96" y="148"/>
                </a:lnTo>
                <a:lnTo>
                  <a:pt x="98" y="150"/>
                </a:lnTo>
                <a:lnTo>
                  <a:pt x="96" y="150"/>
                </a:lnTo>
                <a:lnTo>
                  <a:pt x="96" y="152"/>
                </a:lnTo>
                <a:lnTo>
                  <a:pt x="96" y="152"/>
                </a:lnTo>
                <a:lnTo>
                  <a:pt x="96" y="154"/>
                </a:lnTo>
                <a:lnTo>
                  <a:pt x="98" y="154"/>
                </a:lnTo>
                <a:lnTo>
                  <a:pt x="98" y="156"/>
                </a:lnTo>
                <a:lnTo>
                  <a:pt x="98" y="156"/>
                </a:lnTo>
                <a:lnTo>
                  <a:pt x="98" y="156"/>
                </a:lnTo>
                <a:lnTo>
                  <a:pt x="100" y="156"/>
                </a:lnTo>
                <a:lnTo>
                  <a:pt x="104" y="162"/>
                </a:lnTo>
                <a:lnTo>
                  <a:pt x="106" y="164"/>
                </a:lnTo>
                <a:lnTo>
                  <a:pt x="108" y="166"/>
                </a:lnTo>
                <a:lnTo>
                  <a:pt x="108" y="166"/>
                </a:lnTo>
                <a:lnTo>
                  <a:pt x="108" y="166"/>
                </a:lnTo>
                <a:lnTo>
                  <a:pt x="108" y="166"/>
                </a:lnTo>
                <a:lnTo>
                  <a:pt x="110" y="168"/>
                </a:lnTo>
                <a:lnTo>
                  <a:pt x="112" y="170"/>
                </a:lnTo>
                <a:lnTo>
                  <a:pt x="112" y="170"/>
                </a:lnTo>
                <a:lnTo>
                  <a:pt x="112" y="170"/>
                </a:lnTo>
                <a:lnTo>
                  <a:pt x="112" y="170"/>
                </a:lnTo>
                <a:lnTo>
                  <a:pt x="110" y="170"/>
                </a:lnTo>
                <a:lnTo>
                  <a:pt x="112" y="176"/>
                </a:lnTo>
                <a:lnTo>
                  <a:pt x="112" y="176"/>
                </a:lnTo>
                <a:lnTo>
                  <a:pt x="112" y="176"/>
                </a:lnTo>
                <a:lnTo>
                  <a:pt x="112" y="178"/>
                </a:lnTo>
                <a:lnTo>
                  <a:pt x="112" y="178"/>
                </a:lnTo>
                <a:lnTo>
                  <a:pt x="112" y="180"/>
                </a:lnTo>
                <a:lnTo>
                  <a:pt x="112" y="180"/>
                </a:lnTo>
                <a:lnTo>
                  <a:pt x="112" y="180"/>
                </a:lnTo>
                <a:lnTo>
                  <a:pt x="112" y="180"/>
                </a:lnTo>
                <a:lnTo>
                  <a:pt x="112" y="180"/>
                </a:lnTo>
                <a:lnTo>
                  <a:pt x="112" y="180"/>
                </a:lnTo>
                <a:lnTo>
                  <a:pt x="112" y="182"/>
                </a:lnTo>
                <a:lnTo>
                  <a:pt x="112" y="184"/>
                </a:lnTo>
                <a:lnTo>
                  <a:pt x="112" y="184"/>
                </a:lnTo>
                <a:lnTo>
                  <a:pt x="112" y="186"/>
                </a:lnTo>
                <a:lnTo>
                  <a:pt x="112" y="188"/>
                </a:lnTo>
                <a:lnTo>
                  <a:pt x="112" y="188"/>
                </a:lnTo>
                <a:lnTo>
                  <a:pt x="110" y="190"/>
                </a:lnTo>
                <a:lnTo>
                  <a:pt x="110" y="190"/>
                </a:lnTo>
                <a:lnTo>
                  <a:pt x="110" y="188"/>
                </a:lnTo>
                <a:lnTo>
                  <a:pt x="110" y="188"/>
                </a:lnTo>
                <a:lnTo>
                  <a:pt x="110" y="188"/>
                </a:lnTo>
                <a:lnTo>
                  <a:pt x="108" y="186"/>
                </a:lnTo>
                <a:lnTo>
                  <a:pt x="106" y="186"/>
                </a:lnTo>
                <a:lnTo>
                  <a:pt x="106" y="186"/>
                </a:lnTo>
                <a:lnTo>
                  <a:pt x="104" y="186"/>
                </a:lnTo>
                <a:lnTo>
                  <a:pt x="102" y="184"/>
                </a:lnTo>
                <a:lnTo>
                  <a:pt x="102" y="184"/>
                </a:lnTo>
                <a:lnTo>
                  <a:pt x="102" y="184"/>
                </a:lnTo>
                <a:lnTo>
                  <a:pt x="100" y="184"/>
                </a:lnTo>
                <a:lnTo>
                  <a:pt x="98" y="184"/>
                </a:lnTo>
                <a:lnTo>
                  <a:pt x="98" y="184"/>
                </a:lnTo>
                <a:lnTo>
                  <a:pt x="98" y="184"/>
                </a:lnTo>
                <a:lnTo>
                  <a:pt x="96" y="184"/>
                </a:lnTo>
                <a:lnTo>
                  <a:pt x="96" y="184"/>
                </a:lnTo>
                <a:lnTo>
                  <a:pt x="96" y="184"/>
                </a:lnTo>
                <a:lnTo>
                  <a:pt x="94" y="184"/>
                </a:lnTo>
                <a:lnTo>
                  <a:pt x="94" y="182"/>
                </a:lnTo>
                <a:lnTo>
                  <a:pt x="92" y="182"/>
                </a:lnTo>
                <a:lnTo>
                  <a:pt x="90" y="182"/>
                </a:lnTo>
                <a:lnTo>
                  <a:pt x="88" y="182"/>
                </a:lnTo>
                <a:lnTo>
                  <a:pt x="88" y="182"/>
                </a:lnTo>
                <a:lnTo>
                  <a:pt x="84" y="182"/>
                </a:lnTo>
                <a:lnTo>
                  <a:pt x="82" y="182"/>
                </a:lnTo>
                <a:lnTo>
                  <a:pt x="76" y="182"/>
                </a:lnTo>
                <a:lnTo>
                  <a:pt x="76" y="182"/>
                </a:lnTo>
                <a:lnTo>
                  <a:pt x="70" y="182"/>
                </a:lnTo>
                <a:lnTo>
                  <a:pt x="70" y="182"/>
                </a:lnTo>
                <a:lnTo>
                  <a:pt x="70" y="182"/>
                </a:lnTo>
                <a:lnTo>
                  <a:pt x="70" y="180"/>
                </a:lnTo>
                <a:lnTo>
                  <a:pt x="70" y="180"/>
                </a:lnTo>
                <a:lnTo>
                  <a:pt x="68" y="180"/>
                </a:lnTo>
                <a:lnTo>
                  <a:pt x="68" y="180"/>
                </a:lnTo>
                <a:lnTo>
                  <a:pt x="66" y="180"/>
                </a:lnTo>
                <a:lnTo>
                  <a:pt x="64" y="180"/>
                </a:lnTo>
                <a:lnTo>
                  <a:pt x="62" y="180"/>
                </a:lnTo>
                <a:lnTo>
                  <a:pt x="60" y="180"/>
                </a:lnTo>
                <a:lnTo>
                  <a:pt x="60" y="180"/>
                </a:lnTo>
                <a:lnTo>
                  <a:pt x="58" y="180"/>
                </a:lnTo>
                <a:lnTo>
                  <a:pt x="58" y="180"/>
                </a:lnTo>
                <a:lnTo>
                  <a:pt x="58" y="180"/>
                </a:lnTo>
                <a:lnTo>
                  <a:pt x="56" y="178"/>
                </a:lnTo>
                <a:lnTo>
                  <a:pt x="56" y="178"/>
                </a:lnTo>
                <a:lnTo>
                  <a:pt x="54" y="180"/>
                </a:lnTo>
                <a:lnTo>
                  <a:pt x="48" y="180"/>
                </a:lnTo>
                <a:lnTo>
                  <a:pt x="46" y="178"/>
                </a:lnTo>
                <a:lnTo>
                  <a:pt x="44" y="178"/>
                </a:lnTo>
                <a:lnTo>
                  <a:pt x="42" y="180"/>
                </a:lnTo>
                <a:lnTo>
                  <a:pt x="42" y="180"/>
                </a:lnTo>
                <a:lnTo>
                  <a:pt x="42" y="182"/>
                </a:lnTo>
                <a:lnTo>
                  <a:pt x="40" y="182"/>
                </a:lnTo>
                <a:lnTo>
                  <a:pt x="38" y="182"/>
                </a:lnTo>
                <a:lnTo>
                  <a:pt x="32" y="182"/>
                </a:lnTo>
                <a:lnTo>
                  <a:pt x="30" y="182"/>
                </a:lnTo>
                <a:lnTo>
                  <a:pt x="30" y="182"/>
                </a:lnTo>
                <a:lnTo>
                  <a:pt x="28" y="182"/>
                </a:lnTo>
                <a:lnTo>
                  <a:pt x="28" y="182"/>
                </a:lnTo>
                <a:lnTo>
                  <a:pt x="28" y="182"/>
                </a:lnTo>
                <a:lnTo>
                  <a:pt x="26" y="182"/>
                </a:lnTo>
                <a:lnTo>
                  <a:pt x="26" y="182"/>
                </a:lnTo>
                <a:lnTo>
                  <a:pt x="24" y="182"/>
                </a:lnTo>
                <a:lnTo>
                  <a:pt x="22" y="182"/>
                </a:lnTo>
                <a:lnTo>
                  <a:pt x="22" y="182"/>
                </a:lnTo>
                <a:lnTo>
                  <a:pt x="22" y="182"/>
                </a:lnTo>
                <a:lnTo>
                  <a:pt x="20" y="180"/>
                </a:lnTo>
                <a:lnTo>
                  <a:pt x="20" y="180"/>
                </a:lnTo>
                <a:lnTo>
                  <a:pt x="20" y="180"/>
                </a:lnTo>
                <a:lnTo>
                  <a:pt x="20" y="180"/>
                </a:lnTo>
                <a:lnTo>
                  <a:pt x="18" y="178"/>
                </a:lnTo>
                <a:lnTo>
                  <a:pt x="20" y="178"/>
                </a:lnTo>
                <a:lnTo>
                  <a:pt x="20" y="176"/>
                </a:lnTo>
                <a:lnTo>
                  <a:pt x="20" y="176"/>
                </a:lnTo>
                <a:lnTo>
                  <a:pt x="18" y="176"/>
                </a:lnTo>
                <a:lnTo>
                  <a:pt x="20" y="174"/>
                </a:lnTo>
                <a:lnTo>
                  <a:pt x="20" y="174"/>
                </a:lnTo>
                <a:lnTo>
                  <a:pt x="20" y="170"/>
                </a:lnTo>
                <a:lnTo>
                  <a:pt x="20" y="168"/>
                </a:lnTo>
                <a:lnTo>
                  <a:pt x="20" y="168"/>
                </a:lnTo>
                <a:lnTo>
                  <a:pt x="20" y="168"/>
                </a:lnTo>
                <a:lnTo>
                  <a:pt x="20" y="166"/>
                </a:lnTo>
                <a:lnTo>
                  <a:pt x="22" y="166"/>
                </a:lnTo>
                <a:lnTo>
                  <a:pt x="22" y="166"/>
                </a:lnTo>
                <a:lnTo>
                  <a:pt x="20" y="166"/>
                </a:lnTo>
                <a:lnTo>
                  <a:pt x="20" y="164"/>
                </a:lnTo>
                <a:lnTo>
                  <a:pt x="20" y="164"/>
                </a:lnTo>
                <a:lnTo>
                  <a:pt x="20" y="164"/>
                </a:lnTo>
                <a:lnTo>
                  <a:pt x="20" y="162"/>
                </a:lnTo>
                <a:lnTo>
                  <a:pt x="20" y="162"/>
                </a:lnTo>
                <a:lnTo>
                  <a:pt x="20" y="162"/>
                </a:lnTo>
                <a:lnTo>
                  <a:pt x="18" y="160"/>
                </a:lnTo>
                <a:lnTo>
                  <a:pt x="18" y="160"/>
                </a:lnTo>
                <a:lnTo>
                  <a:pt x="18" y="158"/>
                </a:lnTo>
                <a:lnTo>
                  <a:pt x="16" y="158"/>
                </a:lnTo>
                <a:lnTo>
                  <a:pt x="18" y="158"/>
                </a:lnTo>
                <a:lnTo>
                  <a:pt x="18" y="158"/>
                </a:lnTo>
                <a:lnTo>
                  <a:pt x="18" y="158"/>
                </a:lnTo>
                <a:lnTo>
                  <a:pt x="16" y="158"/>
                </a:lnTo>
                <a:lnTo>
                  <a:pt x="16" y="158"/>
                </a:lnTo>
                <a:lnTo>
                  <a:pt x="16" y="156"/>
                </a:lnTo>
                <a:lnTo>
                  <a:pt x="16" y="154"/>
                </a:lnTo>
                <a:lnTo>
                  <a:pt x="14" y="154"/>
                </a:lnTo>
                <a:lnTo>
                  <a:pt x="16" y="154"/>
                </a:lnTo>
                <a:lnTo>
                  <a:pt x="18" y="154"/>
                </a:lnTo>
                <a:lnTo>
                  <a:pt x="18" y="152"/>
                </a:lnTo>
                <a:lnTo>
                  <a:pt x="16" y="152"/>
                </a:lnTo>
                <a:lnTo>
                  <a:pt x="16" y="152"/>
                </a:lnTo>
                <a:lnTo>
                  <a:pt x="14" y="150"/>
                </a:lnTo>
                <a:lnTo>
                  <a:pt x="14" y="150"/>
                </a:lnTo>
                <a:lnTo>
                  <a:pt x="14" y="150"/>
                </a:lnTo>
                <a:lnTo>
                  <a:pt x="14" y="148"/>
                </a:lnTo>
                <a:lnTo>
                  <a:pt x="14" y="150"/>
                </a:lnTo>
                <a:lnTo>
                  <a:pt x="14" y="150"/>
                </a:lnTo>
                <a:lnTo>
                  <a:pt x="14" y="150"/>
                </a:lnTo>
                <a:lnTo>
                  <a:pt x="14" y="150"/>
                </a:lnTo>
                <a:lnTo>
                  <a:pt x="14" y="152"/>
                </a:lnTo>
                <a:lnTo>
                  <a:pt x="14" y="152"/>
                </a:lnTo>
                <a:lnTo>
                  <a:pt x="14" y="152"/>
                </a:lnTo>
                <a:lnTo>
                  <a:pt x="12" y="152"/>
                </a:lnTo>
                <a:lnTo>
                  <a:pt x="12" y="152"/>
                </a:lnTo>
                <a:lnTo>
                  <a:pt x="12" y="152"/>
                </a:lnTo>
                <a:lnTo>
                  <a:pt x="12" y="152"/>
                </a:lnTo>
                <a:lnTo>
                  <a:pt x="12" y="152"/>
                </a:lnTo>
                <a:lnTo>
                  <a:pt x="10" y="150"/>
                </a:lnTo>
                <a:lnTo>
                  <a:pt x="8" y="150"/>
                </a:lnTo>
                <a:lnTo>
                  <a:pt x="8" y="150"/>
                </a:lnTo>
                <a:lnTo>
                  <a:pt x="6" y="150"/>
                </a:lnTo>
                <a:lnTo>
                  <a:pt x="6" y="148"/>
                </a:lnTo>
                <a:lnTo>
                  <a:pt x="6" y="148"/>
                </a:lnTo>
                <a:lnTo>
                  <a:pt x="6" y="148"/>
                </a:lnTo>
                <a:lnTo>
                  <a:pt x="6" y="146"/>
                </a:lnTo>
                <a:lnTo>
                  <a:pt x="6" y="146"/>
                </a:lnTo>
                <a:lnTo>
                  <a:pt x="6" y="146"/>
                </a:lnTo>
                <a:lnTo>
                  <a:pt x="6" y="144"/>
                </a:lnTo>
                <a:lnTo>
                  <a:pt x="6" y="144"/>
                </a:lnTo>
                <a:lnTo>
                  <a:pt x="6" y="142"/>
                </a:lnTo>
                <a:lnTo>
                  <a:pt x="6" y="142"/>
                </a:lnTo>
                <a:lnTo>
                  <a:pt x="6" y="142"/>
                </a:lnTo>
                <a:lnTo>
                  <a:pt x="6" y="140"/>
                </a:lnTo>
                <a:lnTo>
                  <a:pt x="4" y="140"/>
                </a:lnTo>
                <a:lnTo>
                  <a:pt x="4" y="140"/>
                </a:lnTo>
                <a:lnTo>
                  <a:pt x="4" y="140"/>
                </a:lnTo>
                <a:lnTo>
                  <a:pt x="6" y="142"/>
                </a:lnTo>
                <a:lnTo>
                  <a:pt x="4" y="142"/>
                </a:lnTo>
                <a:lnTo>
                  <a:pt x="2" y="142"/>
                </a:lnTo>
                <a:lnTo>
                  <a:pt x="2" y="140"/>
                </a:lnTo>
                <a:lnTo>
                  <a:pt x="2" y="140"/>
                </a:lnTo>
                <a:lnTo>
                  <a:pt x="2" y="142"/>
                </a:lnTo>
                <a:lnTo>
                  <a:pt x="2" y="142"/>
                </a:lnTo>
                <a:lnTo>
                  <a:pt x="2" y="142"/>
                </a:lnTo>
                <a:lnTo>
                  <a:pt x="2" y="142"/>
                </a:lnTo>
                <a:lnTo>
                  <a:pt x="2" y="142"/>
                </a:lnTo>
                <a:lnTo>
                  <a:pt x="0" y="142"/>
                </a:lnTo>
                <a:lnTo>
                  <a:pt x="0" y="142"/>
                </a:lnTo>
                <a:lnTo>
                  <a:pt x="0" y="142"/>
                </a:lnTo>
                <a:lnTo>
                  <a:pt x="0" y="140"/>
                </a:lnTo>
                <a:lnTo>
                  <a:pt x="0" y="140"/>
                </a:lnTo>
                <a:lnTo>
                  <a:pt x="0" y="138"/>
                </a:lnTo>
                <a:lnTo>
                  <a:pt x="0" y="138"/>
                </a:lnTo>
                <a:lnTo>
                  <a:pt x="2" y="138"/>
                </a:lnTo>
                <a:lnTo>
                  <a:pt x="2" y="138"/>
                </a:lnTo>
                <a:lnTo>
                  <a:pt x="2" y="136"/>
                </a:lnTo>
                <a:lnTo>
                  <a:pt x="2" y="136"/>
                </a:lnTo>
                <a:lnTo>
                  <a:pt x="2" y="136"/>
                </a:lnTo>
                <a:lnTo>
                  <a:pt x="2" y="134"/>
                </a:lnTo>
                <a:lnTo>
                  <a:pt x="2" y="134"/>
                </a:lnTo>
                <a:lnTo>
                  <a:pt x="4" y="132"/>
                </a:lnTo>
                <a:lnTo>
                  <a:pt x="4" y="130"/>
                </a:lnTo>
                <a:lnTo>
                  <a:pt x="4" y="130"/>
                </a:lnTo>
                <a:lnTo>
                  <a:pt x="4" y="128"/>
                </a:lnTo>
                <a:lnTo>
                  <a:pt x="4" y="128"/>
                </a:lnTo>
                <a:lnTo>
                  <a:pt x="4" y="126"/>
                </a:lnTo>
                <a:lnTo>
                  <a:pt x="6" y="126"/>
                </a:lnTo>
                <a:lnTo>
                  <a:pt x="6" y="124"/>
                </a:lnTo>
                <a:lnTo>
                  <a:pt x="6" y="124"/>
                </a:lnTo>
                <a:lnTo>
                  <a:pt x="6" y="124"/>
                </a:lnTo>
                <a:lnTo>
                  <a:pt x="6" y="124"/>
                </a:lnTo>
                <a:lnTo>
                  <a:pt x="4" y="122"/>
                </a:lnTo>
                <a:lnTo>
                  <a:pt x="4" y="120"/>
                </a:lnTo>
                <a:lnTo>
                  <a:pt x="6" y="120"/>
                </a:lnTo>
                <a:lnTo>
                  <a:pt x="6" y="120"/>
                </a:lnTo>
                <a:lnTo>
                  <a:pt x="8" y="118"/>
                </a:lnTo>
                <a:lnTo>
                  <a:pt x="10" y="114"/>
                </a:lnTo>
                <a:lnTo>
                  <a:pt x="12" y="112"/>
                </a:lnTo>
                <a:lnTo>
                  <a:pt x="12" y="112"/>
                </a:lnTo>
                <a:lnTo>
                  <a:pt x="12" y="112"/>
                </a:lnTo>
                <a:lnTo>
                  <a:pt x="14" y="112"/>
                </a:lnTo>
                <a:lnTo>
                  <a:pt x="14" y="112"/>
                </a:lnTo>
                <a:lnTo>
                  <a:pt x="14" y="110"/>
                </a:lnTo>
                <a:lnTo>
                  <a:pt x="14" y="110"/>
                </a:lnTo>
                <a:lnTo>
                  <a:pt x="16" y="110"/>
                </a:lnTo>
                <a:lnTo>
                  <a:pt x="16" y="108"/>
                </a:lnTo>
                <a:lnTo>
                  <a:pt x="16" y="108"/>
                </a:lnTo>
                <a:lnTo>
                  <a:pt x="18" y="108"/>
                </a:lnTo>
                <a:lnTo>
                  <a:pt x="18" y="106"/>
                </a:lnTo>
                <a:lnTo>
                  <a:pt x="18" y="104"/>
                </a:lnTo>
                <a:lnTo>
                  <a:pt x="18" y="104"/>
                </a:lnTo>
                <a:lnTo>
                  <a:pt x="20" y="104"/>
                </a:lnTo>
                <a:lnTo>
                  <a:pt x="22" y="102"/>
                </a:lnTo>
                <a:lnTo>
                  <a:pt x="24" y="100"/>
                </a:lnTo>
                <a:lnTo>
                  <a:pt x="24" y="100"/>
                </a:lnTo>
                <a:lnTo>
                  <a:pt x="24" y="102"/>
                </a:lnTo>
                <a:lnTo>
                  <a:pt x="24" y="102"/>
                </a:lnTo>
                <a:lnTo>
                  <a:pt x="24" y="102"/>
                </a:lnTo>
                <a:lnTo>
                  <a:pt x="24" y="102"/>
                </a:lnTo>
                <a:lnTo>
                  <a:pt x="24" y="102"/>
                </a:lnTo>
                <a:lnTo>
                  <a:pt x="26" y="102"/>
                </a:lnTo>
                <a:lnTo>
                  <a:pt x="28" y="102"/>
                </a:lnTo>
                <a:lnTo>
                  <a:pt x="30" y="100"/>
                </a:lnTo>
                <a:lnTo>
                  <a:pt x="30" y="100"/>
                </a:lnTo>
                <a:lnTo>
                  <a:pt x="32" y="100"/>
                </a:lnTo>
                <a:lnTo>
                  <a:pt x="34" y="102"/>
                </a:lnTo>
                <a:lnTo>
                  <a:pt x="34" y="102"/>
                </a:lnTo>
                <a:lnTo>
                  <a:pt x="34" y="102"/>
                </a:lnTo>
                <a:lnTo>
                  <a:pt x="34" y="102"/>
                </a:lnTo>
                <a:lnTo>
                  <a:pt x="34" y="104"/>
                </a:lnTo>
                <a:lnTo>
                  <a:pt x="34" y="104"/>
                </a:lnTo>
                <a:lnTo>
                  <a:pt x="36" y="104"/>
                </a:lnTo>
                <a:lnTo>
                  <a:pt x="36" y="104"/>
                </a:lnTo>
                <a:lnTo>
                  <a:pt x="36" y="104"/>
                </a:lnTo>
                <a:lnTo>
                  <a:pt x="36" y="104"/>
                </a:lnTo>
                <a:lnTo>
                  <a:pt x="38" y="106"/>
                </a:lnTo>
                <a:lnTo>
                  <a:pt x="38" y="106"/>
                </a:lnTo>
                <a:lnTo>
                  <a:pt x="38" y="106"/>
                </a:lnTo>
                <a:lnTo>
                  <a:pt x="38" y="108"/>
                </a:lnTo>
                <a:lnTo>
                  <a:pt x="38" y="108"/>
                </a:lnTo>
                <a:lnTo>
                  <a:pt x="38" y="110"/>
                </a:lnTo>
                <a:lnTo>
                  <a:pt x="38" y="110"/>
                </a:lnTo>
                <a:lnTo>
                  <a:pt x="38" y="110"/>
                </a:lnTo>
                <a:lnTo>
                  <a:pt x="38" y="110"/>
                </a:lnTo>
                <a:lnTo>
                  <a:pt x="40" y="110"/>
                </a:lnTo>
                <a:lnTo>
                  <a:pt x="40" y="110"/>
                </a:lnTo>
                <a:lnTo>
                  <a:pt x="42" y="110"/>
                </a:lnTo>
                <a:lnTo>
                  <a:pt x="42" y="110"/>
                </a:lnTo>
                <a:lnTo>
                  <a:pt x="42" y="110"/>
                </a:lnTo>
                <a:lnTo>
                  <a:pt x="42" y="108"/>
                </a:lnTo>
                <a:lnTo>
                  <a:pt x="42" y="108"/>
                </a:lnTo>
                <a:lnTo>
                  <a:pt x="42" y="108"/>
                </a:lnTo>
                <a:lnTo>
                  <a:pt x="44" y="108"/>
                </a:lnTo>
                <a:lnTo>
                  <a:pt x="44" y="106"/>
                </a:lnTo>
                <a:lnTo>
                  <a:pt x="44" y="106"/>
                </a:lnTo>
                <a:lnTo>
                  <a:pt x="44" y="104"/>
                </a:lnTo>
                <a:lnTo>
                  <a:pt x="44" y="104"/>
                </a:lnTo>
                <a:lnTo>
                  <a:pt x="44" y="104"/>
                </a:lnTo>
                <a:lnTo>
                  <a:pt x="44" y="102"/>
                </a:lnTo>
                <a:lnTo>
                  <a:pt x="46" y="102"/>
                </a:lnTo>
                <a:lnTo>
                  <a:pt x="46" y="102"/>
                </a:lnTo>
                <a:lnTo>
                  <a:pt x="48" y="100"/>
                </a:lnTo>
                <a:lnTo>
                  <a:pt x="48" y="100"/>
                </a:lnTo>
                <a:lnTo>
                  <a:pt x="48" y="98"/>
                </a:lnTo>
                <a:lnTo>
                  <a:pt x="48" y="96"/>
                </a:lnTo>
                <a:lnTo>
                  <a:pt x="48" y="96"/>
                </a:lnTo>
                <a:lnTo>
                  <a:pt x="48" y="96"/>
                </a:lnTo>
                <a:lnTo>
                  <a:pt x="48" y="94"/>
                </a:lnTo>
                <a:lnTo>
                  <a:pt x="48" y="94"/>
                </a:lnTo>
                <a:lnTo>
                  <a:pt x="50" y="94"/>
                </a:lnTo>
                <a:lnTo>
                  <a:pt x="50" y="94"/>
                </a:lnTo>
                <a:lnTo>
                  <a:pt x="52" y="92"/>
                </a:lnTo>
                <a:lnTo>
                  <a:pt x="52" y="90"/>
                </a:lnTo>
                <a:lnTo>
                  <a:pt x="50" y="90"/>
                </a:lnTo>
                <a:lnTo>
                  <a:pt x="50" y="90"/>
                </a:lnTo>
                <a:lnTo>
                  <a:pt x="52" y="90"/>
                </a:lnTo>
                <a:lnTo>
                  <a:pt x="52" y="88"/>
                </a:lnTo>
                <a:lnTo>
                  <a:pt x="52" y="88"/>
                </a:lnTo>
                <a:lnTo>
                  <a:pt x="52" y="88"/>
                </a:lnTo>
                <a:lnTo>
                  <a:pt x="52" y="88"/>
                </a:lnTo>
                <a:lnTo>
                  <a:pt x="52" y="88"/>
                </a:lnTo>
                <a:lnTo>
                  <a:pt x="52" y="86"/>
                </a:lnTo>
                <a:lnTo>
                  <a:pt x="52" y="86"/>
                </a:lnTo>
                <a:lnTo>
                  <a:pt x="54" y="86"/>
                </a:lnTo>
                <a:lnTo>
                  <a:pt x="54" y="84"/>
                </a:lnTo>
                <a:lnTo>
                  <a:pt x="54" y="84"/>
                </a:lnTo>
                <a:lnTo>
                  <a:pt x="54" y="82"/>
                </a:lnTo>
                <a:lnTo>
                  <a:pt x="54" y="82"/>
                </a:lnTo>
                <a:lnTo>
                  <a:pt x="54" y="82"/>
                </a:lnTo>
                <a:lnTo>
                  <a:pt x="54" y="82"/>
                </a:lnTo>
                <a:lnTo>
                  <a:pt x="54" y="82"/>
                </a:lnTo>
                <a:lnTo>
                  <a:pt x="54" y="80"/>
                </a:lnTo>
                <a:lnTo>
                  <a:pt x="54" y="80"/>
                </a:lnTo>
                <a:lnTo>
                  <a:pt x="54" y="80"/>
                </a:lnTo>
                <a:lnTo>
                  <a:pt x="54" y="80"/>
                </a:lnTo>
                <a:lnTo>
                  <a:pt x="54" y="78"/>
                </a:lnTo>
                <a:lnTo>
                  <a:pt x="54" y="78"/>
                </a:lnTo>
                <a:lnTo>
                  <a:pt x="54" y="78"/>
                </a:lnTo>
                <a:lnTo>
                  <a:pt x="54" y="78"/>
                </a:lnTo>
                <a:lnTo>
                  <a:pt x="54" y="78"/>
                </a:lnTo>
                <a:lnTo>
                  <a:pt x="56" y="78"/>
                </a:lnTo>
                <a:lnTo>
                  <a:pt x="56" y="78"/>
                </a:lnTo>
                <a:lnTo>
                  <a:pt x="56" y="76"/>
                </a:lnTo>
                <a:lnTo>
                  <a:pt x="56" y="76"/>
                </a:lnTo>
                <a:lnTo>
                  <a:pt x="56" y="76"/>
                </a:lnTo>
                <a:lnTo>
                  <a:pt x="56" y="74"/>
                </a:lnTo>
                <a:lnTo>
                  <a:pt x="56" y="74"/>
                </a:lnTo>
                <a:lnTo>
                  <a:pt x="58" y="74"/>
                </a:lnTo>
                <a:lnTo>
                  <a:pt x="58" y="74"/>
                </a:lnTo>
                <a:lnTo>
                  <a:pt x="58" y="74"/>
                </a:lnTo>
                <a:lnTo>
                  <a:pt x="60" y="74"/>
                </a:lnTo>
                <a:lnTo>
                  <a:pt x="60" y="74"/>
                </a:lnTo>
                <a:lnTo>
                  <a:pt x="62" y="72"/>
                </a:lnTo>
                <a:lnTo>
                  <a:pt x="62" y="70"/>
                </a:lnTo>
                <a:lnTo>
                  <a:pt x="62" y="70"/>
                </a:lnTo>
                <a:lnTo>
                  <a:pt x="62" y="68"/>
                </a:lnTo>
                <a:lnTo>
                  <a:pt x="62" y="66"/>
                </a:lnTo>
                <a:lnTo>
                  <a:pt x="62" y="66"/>
                </a:lnTo>
                <a:lnTo>
                  <a:pt x="64" y="62"/>
                </a:lnTo>
                <a:lnTo>
                  <a:pt x="64" y="60"/>
                </a:lnTo>
                <a:lnTo>
                  <a:pt x="66" y="60"/>
                </a:lnTo>
                <a:lnTo>
                  <a:pt x="66" y="60"/>
                </a:lnTo>
                <a:lnTo>
                  <a:pt x="66" y="60"/>
                </a:lnTo>
                <a:lnTo>
                  <a:pt x="68" y="60"/>
                </a:lnTo>
                <a:lnTo>
                  <a:pt x="68" y="58"/>
                </a:lnTo>
                <a:lnTo>
                  <a:pt x="68" y="58"/>
                </a:lnTo>
                <a:lnTo>
                  <a:pt x="68" y="58"/>
                </a:lnTo>
                <a:lnTo>
                  <a:pt x="68" y="56"/>
                </a:lnTo>
                <a:lnTo>
                  <a:pt x="68" y="54"/>
                </a:lnTo>
                <a:lnTo>
                  <a:pt x="68" y="52"/>
                </a:lnTo>
                <a:lnTo>
                  <a:pt x="68" y="50"/>
                </a:lnTo>
                <a:lnTo>
                  <a:pt x="68" y="50"/>
                </a:lnTo>
                <a:lnTo>
                  <a:pt x="68" y="50"/>
                </a:lnTo>
                <a:lnTo>
                  <a:pt x="70" y="50"/>
                </a:lnTo>
                <a:lnTo>
                  <a:pt x="70" y="50"/>
                </a:lnTo>
                <a:lnTo>
                  <a:pt x="70" y="50"/>
                </a:lnTo>
                <a:lnTo>
                  <a:pt x="72" y="48"/>
                </a:lnTo>
                <a:lnTo>
                  <a:pt x="72" y="48"/>
                </a:lnTo>
                <a:lnTo>
                  <a:pt x="72" y="48"/>
                </a:lnTo>
                <a:lnTo>
                  <a:pt x="72" y="48"/>
                </a:lnTo>
                <a:lnTo>
                  <a:pt x="72" y="42"/>
                </a:lnTo>
                <a:lnTo>
                  <a:pt x="72" y="42"/>
                </a:lnTo>
                <a:lnTo>
                  <a:pt x="72" y="40"/>
                </a:lnTo>
                <a:lnTo>
                  <a:pt x="74" y="40"/>
                </a:lnTo>
                <a:lnTo>
                  <a:pt x="74" y="40"/>
                </a:lnTo>
                <a:lnTo>
                  <a:pt x="74" y="40"/>
                </a:lnTo>
                <a:lnTo>
                  <a:pt x="74" y="38"/>
                </a:lnTo>
                <a:lnTo>
                  <a:pt x="74" y="38"/>
                </a:lnTo>
                <a:lnTo>
                  <a:pt x="74" y="38"/>
                </a:lnTo>
                <a:lnTo>
                  <a:pt x="76" y="36"/>
                </a:lnTo>
                <a:lnTo>
                  <a:pt x="76" y="36"/>
                </a:lnTo>
                <a:lnTo>
                  <a:pt x="76" y="36"/>
                </a:lnTo>
                <a:lnTo>
                  <a:pt x="76" y="36"/>
                </a:lnTo>
                <a:lnTo>
                  <a:pt x="76" y="34"/>
                </a:lnTo>
                <a:lnTo>
                  <a:pt x="76" y="34"/>
                </a:lnTo>
                <a:lnTo>
                  <a:pt x="78" y="32"/>
                </a:lnTo>
                <a:lnTo>
                  <a:pt x="80" y="30"/>
                </a:lnTo>
                <a:lnTo>
                  <a:pt x="80" y="30"/>
                </a:lnTo>
                <a:lnTo>
                  <a:pt x="80" y="30"/>
                </a:lnTo>
                <a:lnTo>
                  <a:pt x="80" y="30"/>
                </a:lnTo>
                <a:lnTo>
                  <a:pt x="82" y="30"/>
                </a:lnTo>
                <a:lnTo>
                  <a:pt x="82" y="30"/>
                </a:lnTo>
                <a:lnTo>
                  <a:pt x="82" y="30"/>
                </a:lnTo>
                <a:lnTo>
                  <a:pt x="84" y="28"/>
                </a:lnTo>
                <a:lnTo>
                  <a:pt x="84" y="28"/>
                </a:lnTo>
                <a:lnTo>
                  <a:pt x="86" y="28"/>
                </a:lnTo>
                <a:lnTo>
                  <a:pt x="86" y="28"/>
                </a:lnTo>
                <a:lnTo>
                  <a:pt x="86" y="28"/>
                </a:lnTo>
                <a:lnTo>
                  <a:pt x="88" y="26"/>
                </a:lnTo>
                <a:lnTo>
                  <a:pt x="88" y="24"/>
                </a:lnTo>
                <a:lnTo>
                  <a:pt x="88" y="24"/>
                </a:lnTo>
                <a:lnTo>
                  <a:pt x="88" y="22"/>
                </a:lnTo>
                <a:lnTo>
                  <a:pt x="88" y="22"/>
                </a:lnTo>
                <a:lnTo>
                  <a:pt x="88" y="20"/>
                </a:lnTo>
                <a:lnTo>
                  <a:pt x="88" y="20"/>
                </a:lnTo>
                <a:lnTo>
                  <a:pt x="88" y="18"/>
                </a:lnTo>
                <a:lnTo>
                  <a:pt x="88" y="18"/>
                </a:lnTo>
                <a:lnTo>
                  <a:pt x="88" y="16"/>
                </a:lnTo>
                <a:lnTo>
                  <a:pt x="88" y="14"/>
                </a:lnTo>
                <a:lnTo>
                  <a:pt x="88" y="14"/>
                </a:lnTo>
                <a:lnTo>
                  <a:pt x="86" y="12"/>
                </a:lnTo>
                <a:lnTo>
                  <a:pt x="86" y="12"/>
                </a:lnTo>
                <a:lnTo>
                  <a:pt x="86" y="12"/>
                </a:lnTo>
                <a:lnTo>
                  <a:pt x="86" y="12"/>
                </a:lnTo>
                <a:lnTo>
                  <a:pt x="84" y="12"/>
                </a:lnTo>
                <a:lnTo>
                  <a:pt x="84" y="12"/>
                </a:lnTo>
                <a:lnTo>
                  <a:pt x="82" y="12"/>
                </a:lnTo>
                <a:lnTo>
                  <a:pt x="82" y="12"/>
                </a:lnTo>
                <a:lnTo>
                  <a:pt x="82" y="10"/>
                </a:lnTo>
                <a:lnTo>
                  <a:pt x="82" y="10"/>
                </a:lnTo>
                <a:lnTo>
                  <a:pt x="82" y="10"/>
                </a:lnTo>
                <a:lnTo>
                  <a:pt x="82" y="8"/>
                </a:lnTo>
                <a:lnTo>
                  <a:pt x="80" y="2"/>
                </a:lnTo>
                <a:lnTo>
                  <a:pt x="80" y="0"/>
                </a:lnTo>
                <a:lnTo>
                  <a:pt x="80" y="0"/>
                </a:lnTo>
                <a:lnTo>
                  <a:pt x="82" y="0"/>
                </a:lnTo>
                <a:lnTo>
                  <a:pt x="86" y="0"/>
                </a:lnTo>
                <a:lnTo>
                  <a:pt x="86" y="0"/>
                </a:lnTo>
                <a:lnTo>
                  <a:pt x="86" y="0"/>
                </a:lnTo>
                <a:lnTo>
                  <a:pt x="86" y="0"/>
                </a:lnTo>
                <a:lnTo>
                  <a:pt x="86" y="2"/>
                </a:lnTo>
                <a:lnTo>
                  <a:pt x="86" y="2"/>
                </a:lnTo>
                <a:lnTo>
                  <a:pt x="86" y="4"/>
                </a:lnTo>
                <a:lnTo>
                  <a:pt x="86" y="4"/>
                </a:lnTo>
                <a:lnTo>
                  <a:pt x="88" y="6"/>
                </a:lnTo>
                <a:lnTo>
                  <a:pt x="88" y="6"/>
                </a:lnTo>
                <a:lnTo>
                  <a:pt x="90" y="6"/>
                </a:lnTo>
                <a:lnTo>
                  <a:pt x="92" y="8"/>
                </a:lnTo>
                <a:lnTo>
                  <a:pt x="92" y="12"/>
                </a:lnTo>
                <a:lnTo>
                  <a:pt x="92" y="12"/>
                </a:lnTo>
                <a:lnTo>
                  <a:pt x="92" y="14"/>
                </a:lnTo>
                <a:lnTo>
                  <a:pt x="92" y="14"/>
                </a:lnTo>
                <a:lnTo>
                  <a:pt x="92" y="16"/>
                </a:lnTo>
                <a:lnTo>
                  <a:pt x="94" y="16"/>
                </a:lnTo>
                <a:lnTo>
                  <a:pt x="94" y="16"/>
                </a:lnTo>
                <a:lnTo>
                  <a:pt x="94" y="16"/>
                </a:lnTo>
                <a:lnTo>
                  <a:pt x="96" y="22"/>
                </a:lnTo>
                <a:lnTo>
                  <a:pt x="94" y="22"/>
                </a:lnTo>
                <a:lnTo>
                  <a:pt x="96" y="24"/>
                </a:lnTo>
                <a:lnTo>
                  <a:pt x="96" y="26"/>
                </a:lnTo>
                <a:lnTo>
                  <a:pt x="94" y="28"/>
                </a:lnTo>
                <a:lnTo>
                  <a:pt x="94" y="28"/>
                </a:lnTo>
                <a:lnTo>
                  <a:pt x="94" y="30"/>
                </a:lnTo>
                <a:lnTo>
                  <a:pt x="94" y="32"/>
                </a:lnTo>
                <a:lnTo>
                  <a:pt x="94" y="34"/>
                </a:lnTo>
                <a:lnTo>
                  <a:pt x="96" y="36"/>
                </a:lnTo>
                <a:lnTo>
                  <a:pt x="96" y="36"/>
                </a:lnTo>
                <a:lnTo>
                  <a:pt x="94" y="36"/>
                </a:lnTo>
                <a:lnTo>
                  <a:pt x="94" y="38"/>
                </a:lnTo>
                <a:lnTo>
                  <a:pt x="94" y="38"/>
                </a:lnTo>
                <a:lnTo>
                  <a:pt x="96" y="38"/>
                </a:lnTo>
                <a:lnTo>
                  <a:pt x="96" y="40"/>
                </a:lnTo>
                <a:lnTo>
                  <a:pt x="96" y="40"/>
                </a:lnTo>
                <a:lnTo>
                  <a:pt x="96" y="40"/>
                </a:lnTo>
                <a:lnTo>
                  <a:pt x="96" y="42"/>
                </a:lnTo>
                <a:lnTo>
                  <a:pt x="98" y="44"/>
                </a:lnTo>
                <a:lnTo>
                  <a:pt x="100" y="46"/>
                </a:lnTo>
                <a:lnTo>
                  <a:pt x="102" y="50"/>
                </a:lnTo>
                <a:lnTo>
                  <a:pt x="102" y="50"/>
                </a:lnTo>
                <a:lnTo>
                  <a:pt x="102" y="50"/>
                </a:lnTo>
                <a:lnTo>
                  <a:pt x="104" y="50"/>
                </a:lnTo>
                <a:lnTo>
                  <a:pt x="104" y="50"/>
                </a:lnTo>
                <a:lnTo>
                  <a:pt x="104" y="52"/>
                </a:lnTo>
                <a:lnTo>
                  <a:pt x="102" y="52"/>
                </a:lnTo>
                <a:lnTo>
                  <a:pt x="102" y="52"/>
                </a:lnTo>
                <a:lnTo>
                  <a:pt x="100" y="52"/>
                </a:lnTo>
                <a:lnTo>
                  <a:pt x="98" y="52"/>
                </a:lnTo>
                <a:lnTo>
                  <a:pt x="98" y="52"/>
                </a:lnTo>
                <a:lnTo>
                  <a:pt x="96" y="52"/>
                </a:lnTo>
                <a:lnTo>
                  <a:pt x="96" y="52"/>
                </a:lnTo>
                <a:lnTo>
                  <a:pt x="96" y="52"/>
                </a:lnTo>
                <a:lnTo>
                  <a:pt x="96" y="52"/>
                </a:lnTo>
                <a:lnTo>
                  <a:pt x="94" y="52"/>
                </a:lnTo>
                <a:lnTo>
                  <a:pt x="94" y="52"/>
                </a:lnTo>
                <a:lnTo>
                  <a:pt x="94" y="52"/>
                </a:lnTo>
                <a:lnTo>
                  <a:pt x="92" y="52"/>
                </a:lnTo>
                <a:lnTo>
                  <a:pt x="90" y="52"/>
                </a:lnTo>
                <a:lnTo>
                  <a:pt x="86" y="52"/>
                </a:lnTo>
                <a:lnTo>
                  <a:pt x="86" y="52"/>
                </a:lnTo>
                <a:lnTo>
                  <a:pt x="82" y="52"/>
                </a:lnTo>
                <a:lnTo>
                  <a:pt x="82" y="52"/>
                </a:lnTo>
                <a:lnTo>
                  <a:pt x="82" y="54"/>
                </a:lnTo>
                <a:lnTo>
                  <a:pt x="82" y="54"/>
                </a:lnTo>
                <a:lnTo>
                  <a:pt x="82" y="54"/>
                </a:lnTo>
                <a:lnTo>
                  <a:pt x="80" y="54"/>
                </a:lnTo>
                <a:lnTo>
                  <a:pt x="80" y="54"/>
                </a:lnTo>
                <a:lnTo>
                  <a:pt x="80" y="56"/>
                </a:lnTo>
                <a:lnTo>
                  <a:pt x="80" y="56"/>
                </a:lnTo>
                <a:lnTo>
                  <a:pt x="78" y="56"/>
                </a:lnTo>
                <a:lnTo>
                  <a:pt x="80" y="58"/>
                </a:lnTo>
                <a:lnTo>
                  <a:pt x="80" y="58"/>
                </a:lnTo>
                <a:lnTo>
                  <a:pt x="84" y="64"/>
                </a:lnTo>
                <a:lnTo>
                  <a:pt x="84" y="64"/>
                </a:lnTo>
                <a:lnTo>
                  <a:pt x="84" y="64"/>
                </a:lnTo>
                <a:lnTo>
                  <a:pt x="88" y="68"/>
                </a:lnTo>
                <a:lnTo>
                  <a:pt x="88" y="68"/>
                </a:lnTo>
                <a:lnTo>
                  <a:pt x="92" y="70"/>
                </a:lnTo>
                <a:lnTo>
                  <a:pt x="92" y="70"/>
                </a:lnTo>
                <a:lnTo>
                  <a:pt x="92" y="70"/>
                </a:lnTo>
                <a:lnTo>
                  <a:pt x="94" y="72"/>
                </a:lnTo>
                <a:lnTo>
                  <a:pt x="96" y="74"/>
                </a:lnTo>
                <a:lnTo>
                  <a:pt x="98" y="76"/>
                </a:lnTo>
                <a:lnTo>
                  <a:pt x="98" y="76"/>
                </a:lnTo>
                <a:lnTo>
                  <a:pt x="98" y="78"/>
                </a:lnTo>
                <a:lnTo>
                  <a:pt x="100" y="82"/>
                </a:lnTo>
                <a:lnTo>
                  <a:pt x="100" y="82"/>
                </a:lnTo>
                <a:lnTo>
                  <a:pt x="100" y="82"/>
                </a:lnTo>
                <a:lnTo>
                  <a:pt x="100" y="82"/>
                </a:lnTo>
                <a:lnTo>
                  <a:pt x="100" y="84"/>
                </a:lnTo>
                <a:lnTo>
                  <a:pt x="100" y="86"/>
                </a:lnTo>
                <a:lnTo>
                  <a:pt x="102" y="86"/>
                </a:lnTo>
                <a:lnTo>
                  <a:pt x="102" y="88"/>
                </a:lnTo>
                <a:lnTo>
                  <a:pt x="102" y="88"/>
                </a:lnTo>
                <a:lnTo>
                  <a:pt x="102" y="88"/>
                </a:lnTo>
                <a:lnTo>
                  <a:pt x="104" y="88"/>
                </a:lnTo>
                <a:lnTo>
                  <a:pt x="104" y="88"/>
                </a:lnTo>
                <a:lnTo>
                  <a:pt x="104" y="90"/>
                </a:lnTo>
                <a:lnTo>
                  <a:pt x="102" y="90"/>
                </a:lnTo>
                <a:lnTo>
                  <a:pt x="102" y="92"/>
                </a:lnTo>
                <a:lnTo>
                  <a:pt x="102" y="92"/>
                </a:lnTo>
                <a:lnTo>
                  <a:pt x="102" y="9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6" name="Freeform 222"/>
          <p:cNvSpPr>
            <a:spLocks noEditPoints="1"/>
          </p:cNvSpPr>
          <p:nvPr/>
        </p:nvSpPr>
        <p:spPr bwMode="auto">
          <a:xfrm>
            <a:off x="4362450" y="3348038"/>
            <a:ext cx="142875" cy="171450"/>
          </a:xfrm>
          <a:custGeom>
            <a:avLst/>
            <a:gdLst/>
            <a:ahLst/>
            <a:cxnLst>
              <a:cxn ang="0">
                <a:pos x="58" y="92"/>
              </a:cxn>
              <a:cxn ang="0">
                <a:pos x="66" y="92"/>
              </a:cxn>
              <a:cxn ang="0">
                <a:pos x="64" y="92"/>
              </a:cxn>
              <a:cxn ang="0">
                <a:pos x="46" y="6"/>
              </a:cxn>
              <a:cxn ang="0">
                <a:pos x="50" y="8"/>
              </a:cxn>
              <a:cxn ang="0">
                <a:pos x="58" y="18"/>
              </a:cxn>
              <a:cxn ang="0">
                <a:pos x="64" y="20"/>
              </a:cxn>
              <a:cxn ang="0">
                <a:pos x="70" y="14"/>
              </a:cxn>
              <a:cxn ang="0">
                <a:pos x="84" y="18"/>
              </a:cxn>
              <a:cxn ang="0">
                <a:pos x="86" y="22"/>
              </a:cxn>
              <a:cxn ang="0">
                <a:pos x="86" y="30"/>
              </a:cxn>
              <a:cxn ang="0">
                <a:pos x="90" y="34"/>
              </a:cxn>
              <a:cxn ang="0">
                <a:pos x="86" y="48"/>
              </a:cxn>
              <a:cxn ang="0">
                <a:pos x="82" y="62"/>
              </a:cxn>
              <a:cxn ang="0">
                <a:pos x="80" y="74"/>
              </a:cxn>
              <a:cxn ang="0">
                <a:pos x="82" y="84"/>
              </a:cxn>
              <a:cxn ang="0">
                <a:pos x="86" y="88"/>
              </a:cxn>
              <a:cxn ang="0">
                <a:pos x="84" y="94"/>
              </a:cxn>
              <a:cxn ang="0">
                <a:pos x="80" y="94"/>
              </a:cxn>
              <a:cxn ang="0">
                <a:pos x="80" y="90"/>
              </a:cxn>
              <a:cxn ang="0">
                <a:pos x="76" y="94"/>
              </a:cxn>
              <a:cxn ang="0">
                <a:pos x="68" y="92"/>
              </a:cxn>
              <a:cxn ang="0">
                <a:pos x="72" y="90"/>
              </a:cxn>
              <a:cxn ang="0">
                <a:pos x="68" y="92"/>
              </a:cxn>
              <a:cxn ang="0">
                <a:pos x="56" y="92"/>
              </a:cxn>
              <a:cxn ang="0">
                <a:pos x="54" y="94"/>
              </a:cxn>
              <a:cxn ang="0">
                <a:pos x="50" y="92"/>
              </a:cxn>
              <a:cxn ang="0">
                <a:pos x="50" y="94"/>
              </a:cxn>
              <a:cxn ang="0">
                <a:pos x="52" y="92"/>
              </a:cxn>
              <a:cxn ang="0">
                <a:pos x="48" y="94"/>
              </a:cxn>
              <a:cxn ang="0">
                <a:pos x="38" y="96"/>
              </a:cxn>
              <a:cxn ang="0">
                <a:pos x="30" y="100"/>
              </a:cxn>
              <a:cxn ang="0">
                <a:pos x="26" y="102"/>
              </a:cxn>
              <a:cxn ang="0">
                <a:pos x="18" y="106"/>
              </a:cxn>
              <a:cxn ang="0">
                <a:pos x="16" y="104"/>
              </a:cxn>
              <a:cxn ang="0">
                <a:pos x="16" y="94"/>
              </a:cxn>
              <a:cxn ang="0">
                <a:pos x="18" y="86"/>
              </a:cxn>
              <a:cxn ang="0">
                <a:pos x="16" y="82"/>
              </a:cxn>
              <a:cxn ang="0">
                <a:pos x="12" y="76"/>
              </a:cxn>
              <a:cxn ang="0">
                <a:pos x="4" y="74"/>
              </a:cxn>
              <a:cxn ang="0">
                <a:pos x="2" y="70"/>
              </a:cxn>
              <a:cxn ang="0">
                <a:pos x="4" y="68"/>
              </a:cxn>
              <a:cxn ang="0">
                <a:pos x="4" y="58"/>
              </a:cxn>
              <a:cxn ang="0">
                <a:pos x="4" y="52"/>
              </a:cxn>
              <a:cxn ang="0">
                <a:pos x="8" y="48"/>
              </a:cxn>
              <a:cxn ang="0">
                <a:pos x="10" y="46"/>
              </a:cxn>
              <a:cxn ang="0">
                <a:pos x="6" y="42"/>
              </a:cxn>
              <a:cxn ang="0">
                <a:pos x="14" y="40"/>
              </a:cxn>
              <a:cxn ang="0">
                <a:pos x="12" y="34"/>
              </a:cxn>
              <a:cxn ang="0">
                <a:pos x="12" y="30"/>
              </a:cxn>
              <a:cxn ang="0">
                <a:pos x="12" y="24"/>
              </a:cxn>
              <a:cxn ang="0">
                <a:pos x="8" y="20"/>
              </a:cxn>
              <a:cxn ang="0">
                <a:pos x="8" y="14"/>
              </a:cxn>
              <a:cxn ang="0">
                <a:pos x="10" y="10"/>
              </a:cxn>
              <a:cxn ang="0">
                <a:pos x="16" y="6"/>
              </a:cxn>
              <a:cxn ang="0">
                <a:pos x="24" y="10"/>
              </a:cxn>
              <a:cxn ang="0">
                <a:pos x="24" y="8"/>
              </a:cxn>
              <a:cxn ang="0">
                <a:pos x="30" y="6"/>
              </a:cxn>
              <a:cxn ang="0">
                <a:pos x="32" y="4"/>
              </a:cxn>
              <a:cxn ang="0">
                <a:pos x="36" y="4"/>
              </a:cxn>
              <a:cxn ang="0">
                <a:pos x="38" y="10"/>
              </a:cxn>
              <a:cxn ang="0">
                <a:pos x="42" y="6"/>
              </a:cxn>
            </a:cxnLst>
            <a:rect l="0" t="0" r="r" b="b"/>
            <a:pathLst>
              <a:path w="90" h="108">
                <a:moveTo>
                  <a:pt x="82" y="94"/>
                </a:moveTo>
                <a:lnTo>
                  <a:pt x="80" y="94"/>
                </a:lnTo>
                <a:lnTo>
                  <a:pt x="80" y="94"/>
                </a:lnTo>
                <a:lnTo>
                  <a:pt x="82" y="94"/>
                </a:lnTo>
                <a:lnTo>
                  <a:pt x="82" y="94"/>
                </a:lnTo>
                <a:close/>
                <a:moveTo>
                  <a:pt x="56" y="94"/>
                </a:moveTo>
                <a:lnTo>
                  <a:pt x="58" y="92"/>
                </a:lnTo>
                <a:lnTo>
                  <a:pt x="58" y="92"/>
                </a:lnTo>
                <a:lnTo>
                  <a:pt x="60" y="92"/>
                </a:lnTo>
                <a:lnTo>
                  <a:pt x="60" y="92"/>
                </a:lnTo>
                <a:lnTo>
                  <a:pt x="62" y="92"/>
                </a:lnTo>
                <a:lnTo>
                  <a:pt x="62" y="92"/>
                </a:lnTo>
                <a:lnTo>
                  <a:pt x="62" y="92"/>
                </a:lnTo>
                <a:lnTo>
                  <a:pt x="64" y="92"/>
                </a:lnTo>
                <a:lnTo>
                  <a:pt x="64" y="92"/>
                </a:lnTo>
                <a:lnTo>
                  <a:pt x="66" y="92"/>
                </a:lnTo>
                <a:lnTo>
                  <a:pt x="66" y="92"/>
                </a:lnTo>
                <a:lnTo>
                  <a:pt x="66" y="92"/>
                </a:lnTo>
                <a:lnTo>
                  <a:pt x="68" y="92"/>
                </a:lnTo>
                <a:lnTo>
                  <a:pt x="68" y="92"/>
                </a:lnTo>
                <a:lnTo>
                  <a:pt x="66" y="92"/>
                </a:lnTo>
                <a:lnTo>
                  <a:pt x="64" y="92"/>
                </a:lnTo>
                <a:lnTo>
                  <a:pt x="64" y="92"/>
                </a:lnTo>
                <a:lnTo>
                  <a:pt x="64" y="92"/>
                </a:lnTo>
                <a:lnTo>
                  <a:pt x="58" y="94"/>
                </a:lnTo>
                <a:lnTo>
                  <a:pt x="58" y="94"/>
                </a:lnTo>
                <a:lnTo>
                  <a:pt x="58" y="94"/>
                </a:lnTo>
                <a:lnTo>
                  <a:pt x="58" y="94"/>
                </a:lnTo>
                <a:lnTo>
                  <a:pt x="56" y="94"/>
                </a:lnTo>
                <a:lnTo>
                  <a:pt x="56" y="94"/>
                </a:lnTo>
                <a:lnTo>
                  <a:pt x="56" y="94"/>
                </a:lnTo>
                <a:close/>
                <a:moveTo>
                  <a:pt x="46" y="6"/>
                </a:moveTo>
                <a:lnTo>
                  <a:pt x="46" y="6"/>
                </a:lnTo>
                <a:lnTo>
                  <a:pt x="46" y="8"/>
                </a:lnTo>
                <a:lnTo>
                  <a:pt x="48" y="8"/>
                </a:lnTo>
                <a:lnTo>
                  <a:pt x="48" y="8"/>
                </a:lnTo>
                <a:lnTo>
                  <a:pt x="48" y="8"/>
                </a:lnTo>
                <a:lnTo>
                  <a:pt x="50" y="8"/>
                </a:lnTo>
                <a:lnTo>
                  <a:pt x="50" y="8"/>
                </a:lnTo>
                <a:lnTo>
                  <a:pt x="50" y="8"/>
                </a:lnTo>
                <a:lnTo>
                  <a:pt x="52" y="8"/>
                </a:lnTo>
                <a:lnTo>
                  <a:pt x="54" y="12"/>
                </a:lnTo>
                <a:lnTo>
                  <a:pt x="54" y="14"/>
                </a:lnTo>
                <a:lnTo>
                  <a:pt x="56" y="16"/>
                </a:lnTo>
                <a:lnTo>
                  <a:pt x="56" y="16"/>
                </a:lnTo>
                <a:lnTo>
                  <a:pt x="56" y="16"/>
                </a:lnTo>
                <a:lnTo>
                  <a:pt x="56" y="16"/>
                </a:lnTo>
                <a:lnTo>
                  <a:pt x="58" y="18"/>
                </a:lnTo>
                <a:lnTo>
                  <a:pt x="58" y="18"/>
                </a:lnTo>
                <a:lnTo>
                  <a:pt x="58" y="18"/>
                </a:lnTo>
                <a:lnTo>
                  <a:pt x="60" y="18"/>
                </a:lnTo>
                <a:lnTo>
                  <a:pt x="60" y="18"/>
                </a:lnTo>
                <a:lnTo>
                  <a:pt x="62" y="18"/>
                </a:lnTo>
                <a:lnTo>
                  <a:pt x="64" y="20"/>
                </a:lnTo>
                <a:lnTo>
                  <a:pt x="64" y="20"/>
                </a:lnTo>
                <a:lnTo>
                  <a:pt x="64" y="20"/>
                </a:lnTo>
                <a:lnTo>
                  <a:pt x="64" y="18"/>
                </a:lnTo>
                <a:lnTo>
                  <a:pt x="64" y="18"/>
                </a:lnTo>
                <a:lnTo>
                  <a:pt x="64" y="18"/>
                </a:lnTo>
                <a:lnTo>
                  <a:pt x="66" y="16"/>
                </a:lnTo>
                <a:lnTo>
                  <a:pt x="68" y="16"/>
                </a:lnTo>
                <a:lnTo>
                  <a:pt x="70" y="16"/>
                </a:lnTo>
                <a:lnTo>
                  <a:pt x="70" y="14"/>
                </a:lnTo>
                <a:lnTo>
                  <a:pt x="70" y="14"/>
                </a:lnTo>
                <a:lnTo>
                  <a:pt x="70" y="14"/>
                </a:lnTo>
                <a:lnTo>
                  <a:pt x="72" y="14"/>
                </a:lnTo>
                <a:lnTo>
                  <a:pt x="72" y="14"/>
                </a:lnTo>
                <a:lnTo>
                  <a:pt x="74" y="14"/>
                </a:lnTo>
                <a:lnTo>
                  <a:pt x="78" y="14"/>
                </a:lnTo>
                <a:lnTo>
                  <a:pt x="80" y="14"/>
                </a:lnTo>
                <a:lnTo>
                  <a:pt x="82" y="16"/>
                </a:lnTo>
                <a:lnTo>
                  <a:pt x="84" y="18"/>
                </a:lnTo>
                <a:lnTo>
                  <a:pt x="84" y="18"/>
                </a:lnTo>
                <a:lnTo>
                  <a:pt x="84" y="20"/>
                </a:lnTo>
                <a:lnTo>
                  <a:pt x="84" y="20"/>
                </a:lnTo>
                <a:lnTo>
                  <a:pt x="86" y="22"/>
                </a:lnTo>
                <a:lnTo>
                  <a:pt x="86" y="22"/>
                </a:lnTo>
                <a:lnTo>
                  <a:pt x="86" y="22"/>
                </a:lnTo>
                <a:lnTo>
                  <a:pt x="86" y="24"/>
                </a:lnTo>
                <a:lnTo>
                  <a:pt x="86" y="22"/>
                </a:lnTo>
                <a:lnTo>
                  <a:pt x="88" y="22"/>
                </a:lnTo>
                <a:lnTo>
                  <a:pt x="88" y="22"/>
                </a:lnTo>
                <a:lnTo>
                  <a:pt x="88" y="24"/>
                </a:lnTo>
                <a:lnTo>
                  <a:pt x="88" y="26"/>
                </a:lnTo>
                <a:lnTo>
                  <a:pt x="88" y="26"/>
                </a:lnTo>
                <a:lnTo>
                  <a:pt x="86" y="28"/>
                </a:lnTo>
                <a:lnTo>
                  <a:pt x="86" y="28"/>
                </a:lnTo>
                <a:lnTo>
                  <a:pt x="86" y="30"/>
                </a:lnTo>
                <a:lnTo>
                  <a:pt x="88" y="30"/>
                </a:lnTo>
                <a:lnTo>
                  <a:pt x="88" y="32"/>
                </a:lnTo>
                <a:lnTo>
                  <a:pt x="88" y="32"/>
                </a:lnTo>
                <a:lnTo>
                  <a:pt x="88" y="34"/>
                </a:lnTo>
                <a:lnTo>
                  <a:pt x="88" y="34"/>
                </a:lnTo>
                <a:lnTo>
                  <a:pt x="90" y="34"/>
                </a:lnTo>
                <a:lnTo>
                  <a:pt x="90" y="34"/>
                </a:lnTo>
                <a:lnTo>
                  <a:pt x="90" y="34"/>
                </a:lnTo>
                <a:lnTo>
                  <a:pt x="90" y="36"/>
                </a:lnTo>
                <a:lnTo>
                  <a:pt x="90" y="42"/>
                </a:lnTo>
                <a:lnTo>
                  <a:pt x="90" y="42"/>
                </a:lnTo>
                <a:lnTo>
                  <a:pt x="90" y="44"/>
                </a:lnTo>
                <a:lnTo>
                  <a:pt x="88" y="44"/>
                </a:lnTo>
                <a:lnTo>
                  <a:pt x="88" y="46"/>
                </a:lnTo>
                <a:lnTo>
                  <a:pt x="86" y="48"/>
                </a:lnTo>
                <a:lnTo>
                  <a:pt x="86" y="48"/>
                </a:lnTo>
                <a:lnTo>
                  <a:pt x="86" y="50"/>
                </a:lnTo>
                <a:lnTo>
                  <a:pt x="86" y="50"/>
                </a:lnTo>
                <a:lnTo>
                  <a:pt x="84" y="52"/>
                </a:lnTo>
                <a:lnTo>
                  <a:pt x="84" y="56"/>
                </a:lnTo>
                <a:lnTo>
                  <a:pt x="84" y="58"/>
                </a:lnTo>
                <a:lnTo>
                  <a:pt x="82" y="62"/>
                </a:lnTo>
                <a:lnTo>
                  <a:pt x="82" y="62"/>
                </a:lnTo>
                <a:lnTo>
                  <a:pt x="82" y="62"/>
                </a:lnTo>
                <a:lnTo>
                  <a:pt x="80" y="66"/>
                </a:lnTo>
                <a:lnTo>
                  <a:pt x="80" y="66"/>
                </a:lnTo>
                <a:lnTo>
                  <a:pt x="80" y="68"/>
                </a:lnTo>
                <a:lnTo>
                  <a:pt x="80" y="68"/>
                </a:lnTo>
                <a:lnTo>
                  <a:pt x="80" y="70"/>
                </a:lnTo>
                <a:lnTo>
                  <a:pt x="80" y="70"/>
                </a:lnTo>
                <a:lnTo>
                  <a:pt x="80" y="72"/>
                </a:lnTo>
                <a:lnTo>
                  <a:pt x="80" y="74"/>
                </a:lnTo>
                <a:lnTo>
                  <a:pt x="80" y="76"/>
                </a:lnTo>
                <a:lnTo>
                  <a:pt x="80" y="76"/>
                </a:lnTo>
                <a:lnTo>
                  <a:pt x="80" y="76"/>
                </a:lnTo>
                <a:lnTo>
                  <a:pt x="82" y="78"/>
                </a:lnTo>
                <a:lnTo>
                  <a:pt x="82" y="78"/>
                </a:lnTo>
                <a:lnTo>
                  <a:pt x="82" y="80"/>
                </a:lnTo>
                <a:lnTo>
                  <a:pt x="82" y="82"/>
                </a:lnTo>
                <a:lnTo>
                  <a:pt x="82" y="84"/>
                </a:lnTo>
                <a:lnTo>
                  <a:pt x="84" y="86"/>
                </a:lnTo>
                <a:lnTo>
                  <a:pt x="84" y="86"/>
                </a:lnTo>
                <a:lnTo>
                  <a:pt x="84" y="86"/>
                </a:lnTo>
                <a:lnTo>
                  <a:pt x="84" y="86"/>
                </a:lnTo>
                <a:lnTo>
                  <a:pt x="86" y="86"/>
                </a:lnTo>
                <a:lnTo>
                  <a:pt x="86" y="86"/>
                </a:lnTo>
                <a:lnTo>
                  <a:pt x="86" y="86"/>
                </a:lnTo>
                <a:lnTo>
                  <a:pt x="86" y="88"/>
                </a:lnTo>
                <a:lnTo>
                  <a:pt x="86" y="90"/>
                </a:lnTo>
                <a:lnTo>
                  <a:pt x="86" y="92"/>
                </a:lnTo>
                <a:lnTo>
                  <a:pt x="86" y="92"/>
                </a:lnTo>
                <a:lnTo>
                  <a:pt x="86" y="94"/>
                </a:lnTo>
                <a:lnTo>
                  <a:pt x="86" y="94"/>
                </a:lnTo>
                <a:lnTo>
                  <a:pt x="86" y="94"/>
                </a:lnTo>
                <a:lnTo>
                  <a:pt x="86" y="94"/>
                </a:lnTo>
                <a:lnTo>
                  <a:pt x="84" y="94"/>
                </a:lnTo>
                <a:lnTo>
                  <a:pt x="84" y="94"/>
                </a:lnTo>
                <a:lnTo>
                  <a:pt x="84" y="94"/>
                </a:lnTo>
                <a:lnTo>
                  <a:pt x="84" y="94"/>
                </a:lnTo>
                <a:lnTo>
                  <a:pt x="86" y="94"/>
                </a:lnTo>
                <a:lnTo>
                  <a:pt x="84" y="94"/>
                </a:lnTo>
                <a:lnTo>
                  <a:pt x="84" y="94"/>
                </a:lnTo>
                <a:lnTo>
                  <a:pt x="82" y="94"/>
                </a:lnTo>
                <a:lnTo>
                  <a:pt x="80" y="94"/>
                </a:lnTo>
                <a:lnTo>
                  <a:pt x="80" y="92"/>
                </a:lnTo>
                <a:lnTo>
                  <a:pt x="80" y="92"/>
                </a:lnTo>
                <a:lnTo>
                  <a:pt x="80" y="92"/>
                </a:lnTo>
                <a:lnTo>
                  <a:pt x="80" y="90"/>
                </a:lnTo>
                <a:lnTo>
                  <a:pt x="82" y="90"/>
                </a:lnTo>
                <a:lnTo>
                  <a:pt x="80" y="90"/>
                </a:lnTo>
                <a:lnTo>
                  <a:pt x="80" y="90"/>
                </a:lnTo>
                <a:lnTo>
                  <a:pt x="80" y="90"/>
                </a:lnTo>
                <a:lnTo>
                  <a:pt x="80" y="92"/>
                </a:lnTo>
                <a:lnTo>
                  <a:pt x="78" y="92"/>
                </a:lnTo>
                <a:lnTo>
                  <a:pt x="78" y="94"/>
                </a:lnTo>
                <a:lnTo>
                  <a:pt x="78" y="94"/>
                </a:lnTo>
                <a:lnTo>
                  <a:pt x="78" y="94"/>
                </a:lnTo>
                <a:lnTo>
                  <a:pt x="78" y="94"/>
                </a:lnTo>
                <a:lnTo>
                  <a:pt x="76" y="94"/>
                </a:lnTo>
                <a:lnTo>
                  <a:pt x="76" y="94"/>
                </a:lnTo>
                <a:lnTo>
                  <a:pt x="76" y="94"/>
                </a:lnTo>
                <a:lnTo>
                  <a:pt x="74" y="94"/>
                </a:lnTo>
                <a:lnTo>
                  <a:pt x="74" y="94"/>
                </a:lnTo>
                <a:lnTo>
                  <a:pt x="72" y="92"/>
                </a:lnTo>
                <a:lnTo>
                  <a:pt x="72" y="92"/>
                </a:lnTo>
                <a:lnTo>
                  <a:pt x="68" y="92"/>
                </a:lnTo>
                <a:lnTo>
                  <a:pt x="68" y="92"/>
                </a:lnTo>
                <a:lnTo>
                  <a:pt x="68" y="92"/>
                </a:lnTo>
                <a:lnTo>
                  <a:pt x="70" y="92"/>
                </a:lnTo>
                <a:lnTo>
                  <a:pt x="70" y="92"/>
                </a:lnTo>
                <a:lnTo>
                  <a:pt x="70" y="92"/>
                </a:lnTo>
                <a:lnTo>
                  <a:pt x="72" y="92"/>
                </a:lnTo>
                <a:lnTo>
                  <a:pt x="72" y="92"/>
                </a:lnTo>
                <a:lnTo>
                  <a:pt x="72" y="92"/>
                </a:lnTo>
                <a:lnTo>
                  <a:pt x="72" y="90"/>
                </a:lnTo>
                <a:lnTo>
                  <a:pt x="72" y="90"/>
                </a:lnTo>
                <a:lnTo>
                  <a:pt x="70" y="90"/>
                </a:lnTo>
                <a:lnTo>
                  <a:pt x="72" y="90"/>
                </a:lnTo>
                <a:lnTo>
                  <a:pt x="72" y="90"/>
                </a:lnTo>
                <a:lnTo>
                  <a:pt x="72" y="92"/>
                </a:lnTo>
                <a:lnTo>
                  <a:pt x="72" y="92"/>
                </a:lnTo>
                <a:lnTo>
                  <a:pt x="70" y="92"/>
                </a:lnTo>
                <a:lnTo>
                  <a:pt x="70" y="90"/>
                </a:lnTo>
                <a:lnTo>
                  <a:pt x="68" y="92"/>
                </a:lnTo>
                <a:lnTo>
                  <a:pt x="64" y="92"/>
                </a:lnTo>
                <a:lnTo>
                  <a:pt x="62" y="92"/>
                </a:lnTo>
                <a:lnTo>
                  <a:pt x="62" y="92"/>
                </a:lnTo>
                <a:lnTo>
                  <a:pt x="60" y="92"/>
                </a:lnTo>
                <a:lnTo>
                  <a:pt x="60" y="92"/>
                </a:lnTo>
                <a:lnTo>
                  <a:pt x="58" y="92"/>
                </a:lnTo>
                <a:lnTo>
                  <a:pt x="56" y="92"/>
                </a:lnTo>
                <a:lnTo>
                  <a:pt x="56" y="92"/>
                </a:lnTo>
                <a:lnTo>
                  <a:pt x="56" y="94"/>
                </a:lnTo>
                <a:lnTo>
                  <a:pt x="56" y="94"/>
                </a:lnTo>
                <a:lnTo>
                  <a:pt x="56" y="94"/>
                </a:lnTo>
                <a:lnTo>
                  <a:pt x="56" y="94"/>
                </a:lnTo>
                <a:lnTo>
                  <a:pt x="56" y="94"/>
                </a:lnTo>
                <a:lnTo>
                  <a:pt x="54" y="94"/>
                </a:lnTo>
                <a:lnTo>
                  <a:pt x="54" y="94"/>
                </a:lnTo>
                <a:lnTo>
                  <a:pt x="54" y="94"/>
                </a:lnTo>
                <a:lnTo>
                  <a:pt x="54" y="92"/>
                </a:lnTo>
                <a:lnTo>
                  <a:pt x="54" y="92"/>
                </a:lnTo>
                <a:lnTo>
                  <a:pt x="52" y="92"/>
                </a:lnTo>
                <a:lnTo>
                  <a:pt x="52" y="94"/>
                </a:lnTo>
                <a:lnTo>
                  <a:pt x="52" y="92"/>
                </a:lnTo>
                <a:lnTo>
                  <a:pt x="50" y="92"/>
                </a:lnTo>
                <a:lnTo>
                  <a:pt x="50" y="92"/>
                </a:lnTo>
                <a:lnTo>
                  <a:pt x="50" y="92"/>
                </a:lnTo>
                <a:lnTo>
                  <a:pt x="50" y="92"/>
                </a:lnTo>
                <a:lnTo>
                  <a:pt x="48" y="92"/>
                </a:lnTo>
                <a:lnTo>
                  <a:pt x="48" y="92"/>
                </a:lnTo>
                <a:lnTo>
                  <a:pt x="48" y="92"/>
                </a:lnTo>
                <a:lnTo>
                  <a:pt x="48" y="92"/>
                </a:lnTo>
                <a:lnTo>
                  <a:pt x="50" y="92"/>
                </a:lnTo>
                <a:lnTo>
                  <a:pt x="50" y="92"/>
                </a:lnTo>
                <a:lnTo>
                  <a:pt x="50" y="94"/>
                </a:lnTo>
                <a:lnTo>
                  <a:pt x="48" y="94"/>
                </a:lnTo>
                <a:lnTo>
                  <a:pt x="48" y="94"/>
                </a:lnTo>
                <a:lnTo>
                  <a:pt x="48" y="94"/>
                </a:lnTo>
                <a:lnTo>
                  <a:pt x="48" y="94"/>
                </a:lnTo>
                <a:lnTo>
                  <a:pt x="50" y="94"/>
                </a:lnTo>
                <a:lnTo>
                  <a:pt x="50" y="94"/>
                </a:lnTo>
                <a:lnTo>
                  <a:pt x="50" y="92"/>
                </a:lnTo>
                <a:lnTo>
                  <a:pt x="52" y="92"/>
                </a:lnTo>
                <a:lnTo>
                  <a:pt x="52" y="94"/>
                </a:lnTo>
                <a:lnTo>
                  <a:pt x="52" y="94"/>
                </a:lnTo>
                <a:lnTo>
                  <a:pt x="52" y="94"/>
                </a:lnTo>
                <a:lnTo>
                  <a:pt x="52" y="92"/>
                </a:lnTo>
                <a:lnTo>
                  <a:pt x="54" y="94"/>
                </a:lnTo>
                <a:lnTo>
                  <a:pt x="54" y="94"/>
                </a:lnTo>
                <a:lnTo>
                  <a:pt x="48" y="94"/>
                </a:lnTo>
                <a:lnTo>
                  <a:pt x="48" y="94"/>
                </a:lnTo>
                <a:lnTo>
                  <a:pt x="48" y="94"/>
                </a:lnTo>
                <a:lnTo>
                  <a:pt x="48" y="94"/>
                </a:lnTo>
                <a:lnTo>
                  <a:pt x="46" y="94"/>
                </a:lnTo>
                <a:lnTo>
                  <a:pt x="42" y="96"/>
                </a:lnTo>
                <a:lnTo>
                  <a:pt x="40" y="96"/>
                </a:lnTo>
                <a:lnTo>
                  <a:pt x="40" y="96"/>
                </a:lnTo>
                <a:lnTo>
                  <a:pt x="40" y="96"/>
                </a:lnTo>
                <a:lnTo>
                  <a:pt x="38" y="96"/>
                </a:lnTo>
                <a:lnTo>
                  <a:pt x="38" y="98"/>
                </a:lnTo>
                <a:lnTo>
                  <a:pt x="36" y="98"/>
                </a:lnTo>
                <a:lnTo>
                  <a:pt x="36" y="98"/>
                </a:lnTo>
                <a:lnTo>
                  <a:pt x="34" y="98"/>
                </a:lnTo>
                <a:lnTo>
                  <a:pt x="34" y="98"/>
                </a:lnTo>
                <a:lnTo>
                  <a:pt x="32" y="100"/>
                </a:lnTo>
                <a:lnTo>
                  <a:pt x="30" y="100"/>
                </a:lnTo>
                <a:lnTo>
                  <a:pt x="30" y="100"/>
                </a:lnTo>
                <a:lnTo>
                  <a:pt x="30" y="100"/>
                </a:lnTo>
                <a:lnTo>
                  <a:pt x="30" y="100"/>
                </a:lnTo>
                <a:lnTo>
                  <a:pt x="28" y="102"/>
                </a:lnTo>
                <a:lnTo>
                  <a:pt x="28" y="102"/>
                </a:lnTo>
                <a:lnTo>
                  <a:pt x="28" y="102"/>
                </a:lnTo>
                <a:lnTo>
                  <a:pt x="26" y="102"/>
                </a:lnTo>
                <a:lnTo>
                  <a:pt x="26" y="102"/>
                </a:lnTo>
                <a:lnTo>
                  <a:pt x="26" y="102"/>
                </a:lnTo>
                <a:lnTo>
                  <a:pt x="26" y="102"/>
                </a:lnTo>
                <a:lnTo>
                  <a:pt x="24" y="104"/>
                </a:lnTo>
                <a:lnTo>
                  <a:pt x="24" y="104"/>
                </a:lnTo>
                <a:lnTo>
                  <a:pt x="22" y="104"/>
                </a:lnTo>
                <a:lnTo>
                  <a:pt x="22" y="104"/>
                </a:lnTo>
                <a:lnTo>
                  <a:pt x="22" y="104"/>
                </a:lnTo>
                <a:lnTo>
                  <a:pt x="20" y="106"/>
                </a:lnTo>
                <a:lnTo>
                  <a:pt x="18" y="106"/>
                </a:lnTo>
                <a:lnTo>
                  <a:pt x="18" y="106"/>
                </a:lnTo>
                <a:lnTo>
                  <a:pt x="18" y="106"/>
                </a:lnTo>
                <a:lnTo>
                  <a:pt x="18" y="108"/>
                </a:lnTo>
                <a:lnTo>
                  <a:pt x="16" y="106"/>
                </a:lnTo>
                <a:lnTo>
                  <a:pt x="16" y="106"/>
                </a:lnTo>
                <a:lnTo>
                  <a:pt x="16" y="106"/>
                </a:lnTo>
                <a:lnTo>
                  <a:pt x="16" y="106"/>
                </a:lnTo>
                <a:lnTo>
                  <a:pt x="16" y="104"/>
                </a:lnTo>
                <a:lnTo>
                  <a:pt x="16" y="102"/>
                </a:lnTo>
                <a:lnTo>
                  <a:pt x="16" y="100"/>
                </a:lnTo>
                <a:lnTo>
                  <a:pt x="16" y="100"/>
                </a:lnTo>
                <a:lnTo>
                  <a:pt x="16" y="100"/>
                </a:lnTo>
                <a:lnTo>
                  <a:pt x="16" y="100"/>
                </a:lnTo>
                <a:lnTo>
                  <a:pt x="16" y="98"/>
                </a:lnTo>
                <a:lnTo>
                  <a:pt x="16" y="96"/>
                </a:lnTo>
                <a:lnTo>
                  <a:pt x="16" y="94"/>
                </a:lnTo>
                <a:lnTo>
                  <a:pt x="18" y="90"/>
                </a:lnTo>
                <a:lnTo>
                  <a:pt x="18" y="90"/>
                </a:lnTo>
                <a:lnTo>
                  <a:pt x="18" y="90"/>
                </a:lnTo>
                <a:lnTo>
                  <a:pt x="18" y="88"/>
                </a:lnTo>
                <a:lnTo>
                  <a:pt x="18" y="88"/>
                </a:lnTo>
                <a:lnTo>
                  <a:pt x="18" y="88"/>
                </a:lnTo>
                <a:lnTo>
                  <a:pt x="18" y="86"/>
                </a:lnTo>
                <a:lnTo>
                  <a:pt x="18" y="86"/>
                </a:lnTo>
                <a:lnTo>
                  <a:pt x="18" y="86"/>
                </a:lnTo>
                <a:lnTo>
                  <a:pt x="18" y="84"/>
                </a:lnTo>
                <a:lnTo>
                  <a:pt x="18" y="84"/>
                </a:lnTo>
                <a:lnTo>
                  <a:pt x="18" y="82"/>
                </a:lnTo>
                <a:lnTo>
                  <a:pt x="18" y="82"/>
                </a:lnTo>
                <a:lnTo>
                  <a:pt x="18" y="82"/>
                </a:lnTo>
                <a:lnTo>
                  <a:pt x="18" y="82"/>
                </a:lnTo>
                <a:lnTo>
                  <a:pt x="16" y="82"/>
                </a:lnTo>
                <a:lnTo>
                  <a:pt x="16" y="82"/>
                </a:lnTo>
                <a:lnTo>
                  <a:pt x="14" y="80"/>
                </a:lnTo>
                <a:lnTo>
                  <a:pt x="14" y="80"/>
                </a:lnTo>
                <a:lnTo>
                  <a:pt x="14" y="80"/>
                </a:lnTo>
                <a:lnTo>
                  <a:pt x="12" y="80"/>
                </a:lnTo>
                <a:lnTo>
                  <a:pt x="12" y="80"/>
                </a:lnTo>
                <a:lnTo>
                  <a:pt x="12" y="78"/>
                </a:lnTo>
                <a:lnTo>
                  <a:pt x="12" y="76"/>
                </a:lnTo>
                <a:lnTo>
                  <a:pt x="12" y="76"/>
                </a:lnTo>
                <a:lnTo>
                  <a:pt x="12" y="76"/>
                </a:lnTo>
                <a:lnTo>
                  <a:pt x="10" y="74"/>
                </a:lnTo>
                <a:lnTo>
                  <a:pt x="8" y="74"/>
                </a:lnTo>
                <a:lnTo>
                  <a:pt x="8" y="74"/>
                </a:lnTo>
                <a:lnTo>
                  <a:pt x="8" y="74"/>
                </a:lnTo>
                <a:lnTo>
                  <a:pt x="8" y="74"/>
                </a:lnTo>
                <a:lnTo>
                  <a:pt x="4" y="74"/>
                </a:lnTo>
                <a:lnTo>
                  <a:pt x="2" y="72"/>
                </a:lnTo>
                <a:lnTo>
                  <a:pt x="2" y="72"/>
                </a:lnTo>
                <a:lnTo>
                  <a:pt x="0" y="72"/>
                </a:lnTo>
                <a:lnTo>
                  <a:pt x="0" y="70"/>
                </a:lnTo>
                <a:lnTo>
                  <a:pt x="2" y="70"/>
                </a:lnTo>
                <a:lnTo>
                  <a:pt x="2" y="70"/>
                </a:lnTo>
                <a:lnTo>
                  <a:pt x="2" y="70"/>
                </a:lnTo>
                <a:lnTo>
                  <a:pt x="2" y="70"/>
                </a:lnTo>
                <a:lnTo>
                  <a:pt x="2" y="70"/>
                </a:lnTo>
                <a:lnTo>
                  <a:pt x="2" y="70"/>
                </a:lnTo>
                <a:lnTo>
                  <a:pt x="2" y="68"/>
                </a:lnTo>
                <a:lnTo>
                  <a:pt x="4" y="68"/>
                </a:lnTo>
                <a:lnTo>
                  <a:pt x="4" y="68"/>
                </a:lnTo>
                <a:lnTo>
                  <a:pt x="4" y="68"/>
                </a:lnTo>
                <a:lnTo>
                  <a:pt x="4" y="68"/>
                </a:lnTo>
                <a:lnTo>
                  <a:pt x="4" y="68"/>
                </a:lnTo>
                <a:lnTo>
                  <a:pt x="4" y="66"/>
                </a:lnTo>
                <a:lnTo>
                  <a:pt x="4" y="66"/>
                </a:lnTo>
                <a:lnTo>
                  <a:pt x="6" y="66"/>
                </a:lnTo>
                <a:lnTo>
                  <a:pt x="6" y="62"/>
                </a:lnTo>
                <a:lnTo>
                  <a:pt x="6" y="60"/>
                </a:lnTo>
                <a:lnTo>
                  <a:pt x="4" y="60"/>
                </a:lnTo>
                <a:lnTo>
                  <a:pt x="4" y="60"/>
                </a:lnTo>
                <a:lnTo>
                  <a:pt x="4" y="58"/>
                </a:lnTo>
                <a:lnTo>
                  <a:pt x="4" y="56"/>
                </a:lnTo>
                <a:lnTo>
                  <a:pt x="4" y="56"/>
                </a:lnTo>
                <a:lnTo>
                  <a:pt x="4" y="56"/>
                </a:lnTo>
                <a:lnTo>
                  <a:pt x="4" y="54"/>
                </a:lnTo>
                <a:lnTo>
                  <a:pt x="4" y="54"/>
                </a:lnTo>
                <a:lnTo>
                  <a:pt x="2" y="54"/>
                </a:lnTo>
                <a:lnTo>
                  <a:pt x="4" y="52"/>
                </a:lnTo>
                <a:lnTo>
                  <a:pt x="4" y="52"/>
                </a:lnTo>
                <a:lnTo>
                  <a:pt x="6" y="54"/>
                </a:lnTo>
                <a:lnTo>
                  <a:pt x="6" y="54"/>
                </a:lnTo>
                <a:lnTo>
                  <a:pt x="6" y="54"/>
                </a:lnTo>
                <a:lnTo>
                  <a:pt x="6" y="52"/>
                </a:lnTo>
                <a:lnTo>
                  <a:pt x="8" y="52"/>
                </a:lnTo>
                <a:lnTo>
                  <a:pt x="8" y="50"/>
                </a:lnTo>
                <a:lnTo>
                  <a:pt x="8" y="50"/>
                </a:lnTo>
                <a:lnTo>
                  <a:pt x="8" y="48"/>
                </a:lnTo>
                <a:lnTo>
                  <a:pt x="8" y="48"/>
                </a:lnTo>
                <a:lnTo>
                  <a:pt x="8" y="48"/>
                </a:lnTo>
                <a:lnTo>
                  <a:pt x="8" y="46"/>
                </a:lnTo>
                <a:lnTo>
                  <a:pt x="10" y="46"/>
                </a:lnTo>
                <a:lnTo>
                  <a:pt x="8" y="46"/>
                </a:lnTo>
                <a:lnTo>
                  <a:pt x="10" y="46"/>
                </a:lnTo>
                <a:lnTo>
                  <a:pt x="10" y="46"/>
                </a:lnTo>
                <a:lnTo>
                  <a:pt x="10" y="46"/>
                </a:lnTo>
                <a:lnTo>
                  <a:pt x="10" y="44"/>
                </a:lnTo>
                <a:lnTo>
                  <a:pt x="10" y="44"/>
                </a:lnTo>
                <a:lnTo>
                  <a:pt x="8" y="44"/>
                </a:lnTo>
                <a:lnTo>
                  <a:pt x="8" y="44"/>
                </a:lnTo>
                <a:lnTo>
                  <a:pt x="8" y="42"/>
                </a:lnTo>
                <a:lnTo>
                  <a:pt x="6" y="42"/>
                </a:lnTo>
                <a:lnTo>
                  <a:pt x="6" y="42"/>
                </a:lnTo>
                <a:lnTo>
                  <a:pt x="6" y="42"/>
                </a:lnTo>
                <a:lnTo>
                  <a:pt x="6" y="38"/>
                </a:lnTo>
                <a:lnTo>
                  <a:pt x="8" y="38"/>
                </a:lnTo>
                <a:lnTo>
                  <a:pt x="10" y="38"/>
                </a:lnTo>
                <a:lnTo>
                  <a:pt x="12" y="38"/>
                </a:lnTo>
                <a:lnTo>
                  <a:pt x="12" y="38"/>
                </a:lnTo>
                <a:lnTo>
                  <a:pt x="14" y="40"/>
                </a:lnTo>
                <a:lnTo>
                  <a:pt x="14" y="40"/>
                </a:lnTo>
                <a:lnTo>
                  <a:pt x="14" y="40"/>
                </a:lnTo>
                <a:lnTo>
                  <a:pt x="14" y="40"/>
                </a:lnTo>
                <a:lnTo>
                  <a:pt x="14" y="40"/>
                </a:lnTo>
                <a:lnTo>
                  <a:pt x="14" y="38"/>
                </a:lnTo>
                <a:lnTo>
                  <a:pt x="14" y="38"/>
                </a:lnTo>
                <a:lnTo>
                  <a:pt x="14" y="36"/>
                </a:lnTo>
                <a:lnTo>
                  <a:pt x="14" y="34"/>
                </a:lnTo>
                <a:lnTo>
                  <a:pt x="12" y="34"/>
                </a:lnTo>
                <a:lnTo>
                  <a:pt x="12" y="34"/>
                </a:lnTo>
                <a:lnTo>
                  <a:pt x="12" y="34"/>
                </a:lnTo>
                <a:lnTo>
                  <a:pt x="10" y="34"/>
                </a:lnTo>
                <a:lnTo>
                  <a:pt x="10" y="32"/>
                </a:lnTo>
                <a:lnTo>
                  <a:pt x="10" y="32"/>
                </a:lnTo>
                <a:lnTo>
                  <a:pt x="10" y="30"/>
                </a:lnTo>
                <a:lnTo>
                  <a:pt x="10" y="30"/>
                </a:lnTo>
                <a:lnTo>
                  <a:pt x="12" y="30"/>
                </a:lnTo>
                <a:lnTo>
                  <a:pt x="12" y="30"/>
                </a:lnTo>
                <a:lnTo>
                  <a:pt x="12" y="28"/>
                </a:lnTo>
                <a:lnTo>
                  <a:pt x="14" y="28"/>
                </a:lnTo>
                <a:lnTo>
                  <a:pt x="14" y="28"/>
                </a:lnTo>
                <a:lnTo>
                  <a:pt x="12" y="28"/>
                </a:lnTo>
                <a:lnTo>
                  <a:pt x="12" y="26"/>
                </a:lnTo>
                <a:lnTo>
                  <a:pt x="12" y="26"/>
                </a:lnTo>
                <a:lnTo>
                  <a:pt x="12" y="26"/>
                </a:lnTo>
                <a:lnTo>
                  <a:pt x="12" y="24"/>
                </a:lnTo>
                <a:lnTo>
                  <a:pt x="10" y="24"/>
                </a:lnTo>
                <a:lnTo>
                  <a:pt x="10" y="24"/>
                </a:lnTo>
                <a:lnTo>
                  <a:pt x="10" y="22"/>
                </a:lnTo>
                <a:lnTo>
                  <a:pt x="8" y="22"/>
                </a:lnTo>
                <a:lnTo>
                  <a:pt x="8" y="22"/>
                </a:lnTo>
                <a:lnTo>
                  <a:pt x="8" y="22"/>
                </a:lnTo>
                <a:lnTo>
                  <a:pt x="8" y="20"/>
                </a:lnTo>
                <a:lnTo>
                  <a:pt x="8" y="20"/>
                </a:lnTo>
                <a:lnTo>
                  <a:pt x="8" y="20"/>
                </a:lnTo>
                <a:lnTo>
                  <a:pt x="8" y="16"/>
                </a:lnTo>
                <a:lnTo>
                  <a:pt x="8" y="16"/>
                </a:lnTo>
                <a:lnTo>
                  <a:pt x="8" y="16"/>
                </a:lnTo>
                <a:lnTo>
                  <a:pt x="8" y="16"/>
                </a:lnTo>
                <a:lnTo>
                  <a:pt x="8" y="14"/>
                </a:lnTo>
                <a:lnTo>
                  <a:pt x="8" y="14"/>
                </a:lnTo>
                <a:lnTo>
                  <a:pt x="8" y="14"/>
                </a:lnTo>
                <a:lnTo>
                  <a:pt x="8" y="12"/>
                </a:lnTo>
                <a:lnTo>
                  <a:pt x="8" y="12"/>
                </a:lnTo>
                <a:lnTo>
                  <a:pt x="10" y="12"/>
                </a:lnTo>
                <a:lnTo>
                  <a:pt x="10" y="12"/>
                </a:lnTo>
                <a:lnTo>
                  <a:pt x="10" y="12"/>
                </a:lnTo>
                <a:lnTo>
                  <a:pt x="10" y="10"/>
                </a:lnTo>
                <a:lnTo>
                  <a:pt x="10" y="10"/>
                </a:lnTo>
                <a:lnTo>
                  <a:pt x="10" y="10"/>
                </a:lnTo>
                <a:lnTo>
                  <a:pt x="12" y="10"/>
                </a:lnTo>
                <a:lnTo>
                  <a:pt x="12" y="10"/>
                </a:lnTo>
                <a:lnTo>
                  <a:pt x="14" y="8"/>
                </a:lnTo>
                <a:lnTo>
                  <a:pt x="14" y="8"/>
                </a:lnTo>
                <a:lnTo>
                  <a:pt x="14" y="8"/>
                </a:lnTo>
                <a:lnTo>
                  <a:pt x="14" y="6"/>
                </a:lnTo>
                <a:lnTo>
                  <a:pt x="14" y="6"/>
                </a:lnTo>
                <a:lnTo>
                  <a:pt x="16" y="6"/>
                </a:lnTo>
                <a:lnTo>
                  <a:pt x="18" y="6"/>
                </a:lnTo>
                <a:lnTo>
                  <a:pt x="20" y="8"/>
                </a:lnTo>
                <a:lnTo>
                  <a:pt x="20" y="8"/>
                </a:lnTo>
                <a:lnTo>
                  <a:pt x="20" y="8"/>
                </a:lnTo>
                <a:lnTo>
                  <a:pt x="22" y="10"/>
                </a:lnTo>
                <a:lnTo>
                  <a:pt x="22" y="10"/>
                </a:lnTo>
                <a:lnTo>
                  <a:pt x="24" y="10"/>
                </a:lnTo>
                <a:lnTo>
                  <a:pt x="24" y="10"/>
                </a:lnTo>
                <a:lnTo>
                  <a:pt x="24" y="10"/>
                </a:lnTo>
                <a:lnTo>
                  <a:pt x="24" y="10"/>
                </a:lnTo>
                <a:lnTo>
                  <a:pt x="24" y="10"/>
                </a:lnTo>
                <a:lnTo>
                  <a:pt x="26" y="10"/>
                </a:lnTo>
                <a:lnTo>
                  <a:pt x="26" y="10"/>
                </a:lnTo>
                <a:lnTo>
                  <a:pt x="26" y="10"/>
                </a:lnTo>
                <a:lnTo>
                  <a:pt x="26" y="10"/>
                </a:lnTo>
                <a:lnTo>
                  <a:pt x="24" y="8"/>
                </a:lnTo>
                <a:lnTo>
                  <a:pt x="26" y="8"/>
                </a:lnTo>
                <a:lnTo>
                  <a:pt x="26" y="8"/>
                </a:lnTo>
                <a:lnTo>
                  <a:pt x="28" y="8"/>
                </a:lnTo>
                <a:lnTo>
                  <a:pt x="30" y="8"/>
                </a:lnTo>
                <a:lnTo>
                  <a:pt x="30" y="6"/>
                </a:lnTo>
                <a:lnTo>
                  <a:pt x="30" y="6"/>
                </a:lnTo>
                <a:lnTo>
                  <a:pt x="30" y="6"/>
                </a:lnTo>
                <a:lnTo>
                  <a:pt x="30" y="6"/>
                </a:lnTo>
                <a:lnTo>
                  <a:pt x="30" y="4"/>
                </a:lnTo>
                <a:lnTo>
                  <a:pt x="30" y="4"/>
                </a:lnTo>
                <a:lnTo>
                  <a:pt x="30" y="2"/>
                </a:lnTo>
                <a:lnTo>
                  <a:pt x="30" y="2"/>
                </a:lnTo>
                <a:lnTo>
                  <a:pt x="30" y="2"/>
                </a:lnTo>
                <a:lnTo>
                  <a:pt x="30" y="2"/>
                </a:lnTo>
                <a:lnTo>
                  <a:pt x="30" y="2"/>
                </a:lnTo>
                <a:lnTo>
                  <a:pt x="32" y="4"/>
                </a:lnTo>
                <a:lnTo>
                  <a:pt x="34" y="4"/>
                </a:lnTo>
                <a:lnTo>
                  <a:pt x="34" y="4"/>
                </a:lnTo>
                <a:lnTo>
                  <a:pt x="34" y="2"/>
                </a:lnTo>
                <a:lnTo>
                  <a:pt x="34" y="2"/>
                </a:lnTo>
                <a:lnTo>
                  <a:pt x="36" y="0"/>
                </a:lnTo>
                <a:lnTo>
                  <a:pt x="36" y="0"/>
                </a:lnTo>
                <a:lnTo>
                  <a:pt x="36" y="2"/>
                </a:lnTo>
                <a:lnTo>
                  <a:pt x="36" y="4"/>
                </a:lnTo>
                <a:lnTo>
                  <a:pt x="36" y="6"/>
                </a:lnTo>
                <a:lnTo>
                  <a:pt x="36" y="6"/>
                </a:lnTo>
                <a:lnTo>
                  <a:pt x="36" y="6"/>
                </a:lnTo>
                <a:lnTo>
                  <a:pt x="36" y="6"/>
                </a:lnTo>
                <a:lnTo>
                  <a:pt x="36" y="10"/>
                </a:lnTo>
                <a:lnTo>
                  <a:pt x="36" y="10"/>
                </a:lnTo>
                <a:lnTo>
                  <a:pt x="38" y="10"/>
                </a:lnTo>
                <a:lnTo>
                  <a:pt x="38" y="10"/>
                </a:lnTo>
                <a:lnTo>
                  <a:pt x="38" y="10"/>
                </a:lnTo>
                <a:lnTo>
                  <a:pt x="40" y="10"/>
                </a:lnTo>
                <a:lnTo>
                  <a:pt x="40" y="10"/>
                </a:lnTo>
                <a:lnTo>
                  <a:pt x="40" y="10"/>
                </a:lnTo>
                <a:lnTo>
                  <a:pt x="40" y="8"/>
                </a:lnTo>
                <a:lnTo>
                  <a:pt x="40" y="6"/>
                </a:lnTo>
                <a:lnTo>
                  <a:pt x="42" y="6"/>
                </a:lnTo>
                <a:lnTo>
                  <a:pt x="42" y="6"/>
                </a:lnTo>
                <a:lnTo>
                  <a:pt x="42" y="6"/>
                </a:lnTo>
                <a:lnTo>
                  <a:pt x="44" y="6"/>
                </a:lnTo>
                <a:lnTo>
                  <a:pt x="44" y="6"/>
                </a:lnTo>
                <a:lnTo>
                  <a:pt x="44" y="6"/>
                </a:lnTo>
                <a:lnTo>
                  <a:pt x="46" y="6"/>
                </a:lnTo>
                <a:lnTo>
                  <a:pt x="46" y="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2" name="Group 1"/>
          <p:cNvGrpSpPr/>
          <p:nvPr/>
        </p:nvGrpSpPr>
        <p:grpSpPr>
          <a:xfrm>
            <a:off x="6149975" y="2227263"/>
            <a:ext cx="1193800" cy="927100"/>
            <a:chOff x="6149975" y="2227263"/>
            <a:chExt cx="1193800" cy="927100"/>
          </a:xfrm>
          <a:solidFill>
            <a:schemeClr val="bg1">
              <a:lumMod val="65000"/>
            </a:schemeClr>
          </a:solidFill>
        </p:grpSpPr>
        <p:sp>
          <p:nvSpPr>
            <p:cNvPr id="1088" name="Freeform 64"/>
            <p:cNvSpPr>
              <a:spLocks noEditPoints="1"/>
            </p:cNvSpPr>
            <p:nvPr/>
          </p:nvSpPr>
          <p:spPr bwMode="auto">
            <a:xfrm>
              <a:off x="7251700" y="2963863"/>
              <a:ext cx="79375" cy="88900"/>
            </a:xfrm>
            <a:custGeom>
              <a:avLst/>
              <a:gdLst/>
              <a:ahLst/>
              <a:cxnLst>
                <a:cxn ang="0">
                  <a:pos x="50" y="6"/>
                </a:cxn>
                <a:cxn ang="0">
                  <a:pos x="50" y="6"/>
                </a:cxn>
                <a:cxn ang="0">
                  <a:pos x="48" y="8"/>
                </a:cxn>
                <a:cxn ang="0">
                  <a:pos x="48" y="10"/>
                </a:cxn>
                <a:cxn ang="0">
                  <a:pos x="50" y="12"/>
                </a:cxn>
                <a:cxn ang="0">
                  <a:pos x="50" y="14"/>
                </a:cxn>
                <a:cxn ang="0">
                  <a:pos x="50" y="14"/>
                </a:cxn>
                <a:cxn ang="0">
                  <a:pos x="50" y="18"/>
                </a:cxn>
                <a:cxn ang="0">
                  <a:pos x="48" y="20"/>
                </a:cxn>
                <a:cxn ang="0">
                  <a:pos x="48" y="22"/>
                </a:cxn>
                <a:cxn ang="0">
                  <a:pos x="48" y="30"/>
                </a:cxn>
                <a:cxn ang="0">
                  <a:pos x="48" y="34"/>
                </a:cxn>
                <a:cxn ang="0">
                  <a:pos x="46" y="44"/>
                </a:cxn>
                <a:cxn ang="0">
                  <a:pos x="44" y="44"/>
                </a:cxn>
                <a:cxn ang="0">
                  <a:pos x="44" y="46"/>
                </a:cxn>
                <a:cxn ang="0">
                  <a:pos x="44" y="50"/>
                </a:cxn>
                <a:cxn ang="0">
                  <a:pos x="44" y="56"/>
                </a:cxn>
                <a:cxn ang="0">
                  <a:pos x="42" y="54"/>
                </a:cxn>
                <a:cxn ang="0">
                  <a:pos x="40" y="52"/>
                </a:cxn>
                <a:cxn ang="0">
                  <a:pos x="38" y="50"/>
                </a:cxn>
                <a:cxn ang="0">
                  <a:pos x="38" y="48"/>
                </a:cxn>
                <a:cxn ang="0">
                  <a:pos x="36" y="48"/>
                </a:cxn>
                <a:cxn ang="0">
                  <a:pos x="34" y="46"/>
                </a:cxn>
                <a:cxn ang="0">
                  <a:pos x="34" y="46"/>
                </a:cxn>
                <a:cxn ang="0">
                  <a:pos x="34" y="46"/>
                </a:cxn>
                <a:cxn ang="0">
                  <a:pos x="34" y="44"/>
                </a:cxn>
                <a:cxn ang="0">
                  <a:pos x="32" y="40"/>
                </a:cxn>
                <a:cxn ang="0">
                  <a:pos x="30" y="38"/>
                </a:cxn>
                <a:cxn ang="0">
                  <a:pos x="30" y="38"/>
                </a:cxn>
                <a:cxn ang="0">
                  <a:pos x="30" y="36"/>
                </a:cxn>
                <a:cxn ang="0">
                  <a:pos x="28" y="36"/>
                </a:cxn>
                <a:cxn ang="0">
                  <a:pos x="30" y="34"/>
                </a:cxn>
                <a:cxn ang="0">
                  <a:pos x="28" y="30"/>
                </a:cxn>
                <a:cxn ang="0">
                  <a:pos x="28" y="28"/>
                </a:cxn>
                <a:cxn ang="0">
                  <a:pos x="30" y="26"/>
                </a:cxn>
                <a:cxn ang="0">
                  <a:pos x="30" y="22"/>
                </a:cxn>
                <a:cxn ang="0">
                  <a:pos x="32" y="18"/>
                </a:cxn>
                <a:cxn ang="0">
                  <a:pos x="32" y="16"/>
                </a:cxn>
                <a:cxn ang="0">
                  <a:pos x="32" y="14"/>
                </a:cxn>
                <a:cxn ang="0">
                  <a:pos x="34" y="12"/>
                </a:cxn>
                <a:cxn ang="0">
                  <a:pos x="36" y="8"/>
                </a:cxn>
                <a:cxn ang="0">
                  <a:pos x="36" y="6"/>
                </a:cxn>
                <a:cxn ang="0">
                  <a:pos x="38" y="4"/>
                </a:cxn>
                <a:cxn ang="0">
                  <a:pos x="40" y="4"/>
                </a:cxn>
                <a:cxn ang="0">
                  <a:pos x="42" y="4"/>
                </a:cxn>
                <a:cxn ang="0">
                  <a:pos x="40" y="2"/>
                </a:cxn>
                <a:cxn ang="0">
                  <a:pos x="42" y="0"/>
                </a:cxn>
                <a:cxn ang="0">
                  <a:pos x="44" y="2"/>
                </a:cxn>
                <a:cxn ang="0">
                  <a:pos x="46" y="4"/>
                </a:cxn>
                <a:cxn ang="0">
                  <a:pos x="0" y="16"/>
                </a:cxn>
                <a:cxn ang="0">
                  <a:pos x="0" y="14"/>
                </a:cxn>
                <a:cxn ang="0">
                  <a:pos x="2" y="16"/>
                </a:cxn>
              </a:cxnLst>
              <a:rect l="0" t="0" r="r" b="b"/>
              <a:pathLst>
                <a:path w="50" h="56">
                  <a:moveTo>
                    <a:pt x="46" y="4"/>
                  </a:moveTo>
                  <a:lnTo>
                    <a:pt x="46" y="4"/>
                  </a:lnTo>
                  <a:lnTo>
                    <a:pt x="48" y="4"/>
                  </a:lnTo>
                  <a:lnTo>
                    <a:pt x="50" y="6"/>
                  </a:lnTo>
                  <a:lnTo>
                    <a:pt x="50" y="6"/>
                  </a:lnTo>
                  <a:lnTo>
                    <a:pt x="50" y="6"/>
                  </a:lnTo>
                  <a:lnTo>
                    <a:pt x="50" y="6"/>
                  </a:lnTo>
                  <a:lnTo>
                    <a:pt x="50" y="6"/>
                  </a:lnTo>
                  <a:lnTo>
                    <a:pt x="50" y="6"/>
                  </a:lnTo>
                  <a:lnTo>
                    <a:pt x="48" y="6"/>
                  </a:lnTo>
                  <a:lnTo>
                    <a:pt x="48" y="8"/>
                  </a:lnTo>
                  <a:lnTo>
                    <a:pt x="48" y="8"/>
                  </a:lnTo>
                  <a:lnTo>
                    <a:pt x="48" y="8"/>
                  </a:lnTo>
                  <a:lnTo>
                    <a:pt x="48" y="10"/>
                  </a:lnTo>
                  <a:lnTo>
                    <a:pt x="48" y="10"/>
                  </a:lnTo>
                  <a:lnTo>
                    <a:pt x="48" y="10"/>
                  </a:lnTo>
                  <a:lnTo>
                    <a:pt x="48" y="12"/>
                  </a:lnTo>
                  <a:lnTo>
                    <a:pt x="50" y="12"/>
                  </a:lnTo>
                  <a:lnTo>
                    <a:pt x="50" y="12"/>
                  </a:lnTo>
                  <a:lnTo>
                    <a:pt x="50" y="12"/>
                  </a:lnTo>
                  <a:lnTo>
                    <a:pt x="50" y="12"/>
                  </a:lnTo>
                  <a:lnTo>
                    <a:pt x="50" y="12"/>
                  </a:lnTo>
                  <a:lnTo>
                    <a:pt x="50" y="14"/>
                  </a:lnTo>
                  <a:lnTo>
                    <a:pt x="50" y="14"/>
                  </a:lnTo>
                  <a:lnTo>
                    <a:pt x="50" y="14"/>
                  </a:lnTo>
                  <a:lnTo>
                    <a:pt x="50" y="14"/>
                  </a:lnTo>
                  <a:lnTo>
                    <a:pt x="50" y="14"/>
                  </a:lnTo>
                  <a:lnTo>
                    <a:pt x="50" y="14"/>
                  </a:lnTo>
                  <a:lnTo>
                    <a:pt x="50" y="16"/>
                  </a:lnTo>
                  <a:lnTo>
                    <a:pt x="50" y="16"/>
                  </a:lnTo>
                  <a:lnTo>
                    <a:pt x="50" y="16"/>
                  </a:lnTo>
                  <a:lnTo>
                    <a:pt x="50" y="18"/>
                  </a:lnTo>
                  <a:lnTo>
                    <a:pt x="50" y="18"/>
                  </a:lnTo>
                  <a:lnTo>
                    <a:pt x="50" y="18"/>
                  </a:lnTo>
                  <a:lnTo>
                    <a:pt x="48" y="18"/>
                  </a:lnTo>
                  <a:lnTo>
                    <a:pt x="48" y="20"/>
                  </a:lnTo>
                  <a:lnTo>
                    <a:pt x="48" y="20"/>
                  </a:lnTo>
                  <a:lnTo>
                    <a:pt x="48" y="22"/>
                  </a:lnTo>
                  <a:lnTo>
                    <a:pt x="48" y="22"/>
                  </a:lnTo>
                  <a:lnTo>
                    <a:pt x="48" y="22"/>
                  </a:lnTo>
                  <a:lnTo>
                    <a:pt x="48" y="22"/>
                  </a:lnTo>
                  <a:lnTo>
                    <a:pt x="48" y="24"/>
                  </a:lnTo>
                  <a:lnTo>
                    <a:pt x="48" y="28"/>
                  </a:lnTo>
                  <a:lnTo>
                    <a:pt x="48" y="30"/>
                  </a:lnTo>
                  <a:lnTo>
                    <a:pt x="48" y="32"/>
                  </a:lnTo>
                  <a:lnTo>
                    <a:pt x="48" y="32"/>
                  </a:lnTo>
                  <a:lnTo>
                    <a:pt x="48" y="32"/>
                  </a:lnTo>
                  <a:lnTo>
                    <a:pt x="48" y="34"/>
                  </a:lnTo>
                  <a:lnTo>
                    <a:pt x="48" y="38"/>
                  </a:lnTo>
                  <a:lnTo>
                    <a:pt x="46" y="40"/>
                  </a:lnTo>
                  <a:lnTo>
                    <a:pt x="46" y="42"/>
                  </a:lnTo>
                  <a:lnTo>
                    <a:pt x="46" y="44"/>
                  </a:lnTo>
                  <a:lnTo>
                    <a:pt x="46" y="44"/>
                  </a:lnTo>
                  <a:lnTo>
                    <a:pt x="46" y="44"/>
                  </a:lnTo>
                  <a:lnTo>
                    <a:pt x="46" y="44"/>
                  </a:lnTo>
                  <a:lnTo>
                    <a:pt x="44" y="44"/>
                  </a:lnTo>
                  <a:lnTo>
                    <a:pt x="44" y="44"/>
                  </a:lnTo>
                  <a:lnTo>
                    <a:pt x="44" y="44"/>
                  </a:lnTo>
                  <a:lnTo>
                    <a:pt x="44" y="46"/>
                  </a:lnTo>
                  <a:lnTo>
                    <a:pt x="44" y="46"/>
                  </a:lnTo>
                  <a:lnTo>
                    <a:pt x="44" y="50"/>
                  </a:lnTo>
                  <a:lnTo>
                    <a:pt x="44" y="50"/>
                  </a:lnTo>
                  <a:lnTo>
                    <a:pt x="44" y="50"/>
                  </a:lnTo>
                  <a:lnTo>
                    <a:pt x="44" y="50"/>
                  </a:lnTo>
                  <a:lnTo>
                    <a:pt x="44" y="52"/>
                  </a:lnTo>
                  <a:lnTo>
                    <a:pt x="44" y="54"/>
                  </a:lnTo>
                  <a:lnTo>
                    <a:pt x="44" y="54"/>
                  </a:lnTo>
                  <a:lnTo>
                    <a:pt x="44" y="56"/>
                  </a:lnTo>
                  <a:lnTo>
                    <a:pt x="42" y="56"/>
                  </a:lnTo>
                  <a:lnTo>
                    <a:pt x="42" y="56"/>
                  </a:lnTo>
                  <a:lnTo>
                    <a:pt x="42" y="56"/>
                  </a:lnTo>
                  <a:lnTo>
                    <a:pt x="42" y="54"/>
                  </a:lnTo>
                  <a:lnTo>
                    <a:pt x="42" y="54"/>
                  </a:lnTo>
                  <a:lnTo>
                    <a:pt x="42" y="54"/>
                  </a:lnTo>
                  <a:lnTo>
                    <a:pt x="40" y="52"/>
                  </a:lnTo>
                  <a:lnTo>
                    <a:pt x="40" y="52"/>
                  </a:lnTo>
                  <a:lnTo>
                    <a:pt x="40" y="50"/>
                  </a:lnTo>
                  <a:lnTo>
                    <a:pt x="40" y="50"/>
                  </a:lnTo>
                  <a:lnTo>
                    <a:pt x="40" y="50"/>
                  </a:lnTo>
                  <a:lnTo>
                    <a:pt x="38" y="50"/>
                  </a:lnTo>
                  <a:lnTo>
                    <a:pt x="38" y="50"/>
                  </a:lnTo>
                  <a:lnTo>
                    <a:pt x="38" y="48"/>
                  </a:lnTo>
                  <a:lnTo>
                    <a:pt x="38" y="48"/>
                  </a:lnTo>
                  <a:lnTo>
                    <a:pt x="38" y="48"/>
                  </a:lnTo>
                  <a:lnTo>
                    <a:pt x="36" y="48"/>
                  </a:lnTo>
                  <a:lnTo>
                    <a:pt x="36" y="48"/>
                  </a:lnTo>
                  <a:lnTo>
                    <a:pt x="36" y="48"/>
                  </a:lnTo>
                  <a:lnTo>
                    <a:pt x="36" y="48"/>
                  </a:lnTo>
                  <a:lnTo>
                    <a:pt x="36" y="48"/>
                  </a:lnTo>
                  <a:lnTo>
                    <a:pt x="36" y="48"/>
                  </a:lnTo>
                  <a:lnTo>
                    <a:pt x="34" y="46"/>
                  </a:lnTo>
                  <a:lnTo>
                    <a:pt x="34" y="46"/>
                  </a:lnTo>
                  <a:lnTo>
                    <a:pt x="34" y="46"/>
                  </a:lnTo>
                  <a:lnTo>
                    <a:pt x="34" y="46"/>
                  </a:lnTo>
                  <a:lnTo>
                    <a:pt x="34" y="46"/>
                  </a:lnTo>
                  <a:lnTo>
                    <a:pt x="34" y="46"/>
                  </a:lnTo>
                  <a:lnTo>
                    <a:pt x="34" y="46"/>
                  </a:lnTo>
                  <a:lnTo>
                    <a:pt x="34" y="46"/>
                  </a:lnTo>
                  <a:lnTo>
                    <a:pt x="34" y="46"/>
                  </a:lnTo>
                  <a:lnTo>
                    <a:pt x="34" y="46"/>
                  </a:lnTo>
                  <a:lnTo>
                    <a:pt x="34" y="44"/>
                  </a:lnTo>
                  <a:lnTo>
                    <a:pt x="34" y="44"/>
                  </a:lnTo>
                  <a:lnTo>
                    <a:pt x="34" y="44"/>
                  </a:lnTo>
                  <a:lnTo>
                    <a:pt x="34" y="44"/>
                  </a:lnTo>
                  <a:lnTo>
                    <a:pt x="32" y="44"/>
                  </a:lnTo>
                  <a:lnTo>
                    <a:pt x="32" y="42"/>
                  </a:lnTo>
                  <a:lnTo>
                    <a:pt x="32" y="42"/>
                  </a:lnTo>
                  <a:lnTo>
                    <a:pt x="32" y="40"/>
                  </a:lnTo>
                  <a:lnTo>
                    <a:pt x="32" y="40"/>
                  </a:lnTo>
                  <a:lnTo>
                    <a:pt x="32" y="40"/>
                  </a:lnTo>
                  <a:lnTo>
                    <a:pt x="30" y="38"/>
                  </a:lnTo>
                  <a:lnTo>
                    <a:pt x="30" y="38"/>
                  </a:lnTo>
                  <a:lnTo>
                    <a:pt x="30" y="38"/>
                  </a:lnTo>
                  <a:lnTo>
                    <a:pt x="30" y="38"/>
                  </a:lnTo>
                  <a:lnTo>
                    <a:pt x="30" y="38"/>
                  </a:lnTo>
                  <a:lnTo>
                    <a:pt x="30" y="38"/>
                  </a:lnTo>
                  <a:lnTo>
                    <a:pt x="30" y="38"/>
                  </a:lnTo>
                  <a:lnTo>
                    <a:pt x="30" y="38"/>
                  </a:lnTo>
                  <a:lnTo>
                    <a:pt x="30" y="38"/>
                  </a:lnTo>
                  <a:lnTo>
                    <a:pt x="30" y="36"/>
                  </a:lnTo>
                  <a:lnTo>
                    <a:pt x="30" y="36"/>
                  </a:lnTo>
                  <a:lnTo>
                    <a:pt x="30" y="36"/>
                  </a:lnTo>
                  <a:lnTo>
                    <a:pt x="28" y="36"/>
                  </a:lnTo>
                  <a:lnTo>
                    <a:pt x="28" y="36"/>
                  </a:lnTo>
                  <a:lnTo>
                    <a:pt x="28" y="36"/>
                  </a:lnTo>
                  <a:lnTo>
                    <a:pt x="30" y="34"/>
                  </a:lnTo>
                  <a:lnTo>
                    <a:pt x="30" y="34"/>
                  </a:lnTo>
                  <a:lnTo>
                    <a:pt x="30" y="34"/>
                  </a:lnTo>
                  <a:lnTo>
                    <a:pt x="30" y="34"/>
                  </a:lnTo>
                  <a:lnTo>
                    <a:pt x="30" y="32"/>
                  </a:lnTo>
                  <a:lnTo>
                    <a:pt x="28" y="32"/>
                  </a:lnTo>
                  <a:lnTo>
                    <a:pt x="28" y="30"/>
                  </a:lnTo>
                  <a:lnTo>
                    <a:pt x="28" y="30"/>
                  </a:lnTo>
                  <a:lnTo>
                    <a:pt x="28" y="30"/>
                  </a:lnTo>
                  <a:lnTo>
                    <a:pt x="28" y="30"/>
                  </a:lnTo>
                  <a:lnTo>
                    <a:pt x="28" y="28"/>
                  </a:lnTo>
                  <a:lnTo>
                    <a:pt x="28" y="28"/>
                  </a:lnTo>
                  <a:lnTo>
                    <a:pt x="28" y="26"/>
                  </a:lnTo>
                  <a:lnTo>
                    <a:pt x="28" y="26"/>
                  </a:lnTo>
                  <a:lnTo>
                    <a:pt x="30" y="26"/>
                  </a:lnTo>
                  <a:lnTo>
                    <a:pt x="30" y="24"/>
                  </a:lnTo>
                  <a:lnTo>
                    <a:pt x="30" y="24"/>
                  </a:lnTo>
                  <a:lnTo>
                    <a:pt x="30" y="22"/>
                  </a:lnTo>
                  <a:lnTo>
                    <a:pt x="30" y="22"/>
                  </a:lnTo>
                  <a:lnTo>
                    <a:pt x="30" y="20"/>
                  </a:lnTo>
                  <a:lnTo>
                    <a:pt x="30" y="20"/>
                  </a:lnTo>
                  <a:lnTo>
                    <a:pt x="32" y="18"/>
                  </a:lnTo>
                  <a:lnTo>
                    <a:pt x="32" y="18"/>
                  </a:lnTo>
                  <a:lnTo>
                    <a:pt x="32" y="18"/>
                  </a:lnTo>
                  <a:lnTo>
                    <a:pt x="32" y="16"/>
                  </a:lnTo>
                  <a:lnTo>
                    <a:pt x="32" y="16"/>
                  </a:lnTo>
                  <a:lnTo>
                    <a:pt x="32" y="16"/>
                  </a:lnTo>
                  <a:lnTo>
                    <a:pt x="32" y="16"/>
                  </a:lnTo>
                  <a:lnTo>
                    <a:pt x="32" y="16"/>
                  </a:lnTo>
                  <a:lnTo>
                    <a:pt x="32" y="14"/>
                  </a:lnTo>
                  <a:lnTo>
                    <a:pt x="32" y="14"/>
                  </a:lnTo>
                  <a:lnTo>
                    <a:pt x="32" y="14"/>
                  </a:lnTo>
                  <a:lnTo>
                    <a:pt x="32" y="14"/>
                  </a:lnTo>
                  <a:lnTo>
                    <a:pt x="32" y="14"/>
                  </a:lnTo>
                  <a:lnTo>
                    <a:pt x="34" y="12"/>
                  </a:lnTo>
                  <a:lnTo>
                    <a:pt x="34" y="12"/>
                  </a:lnTo>
                  <a:lnTo>
                    <a:pt x="34" y="10"/>
                  </a:lnTo>
                  <a:lnTo>
                    <a:pt x="36" y="10"/>
                  </a:lnTo>
                  <a:lnTo>
                    <a:pt x="36" y="8"/>
                  </a:lnTo>
                  <a:lnTo>
                    <a:pt x="36" y="8"/>
                  </a:lnTo>
                  <a:lnTo>
                    <a:pt x="36" y="6"/>
                  </a:lnTo>
                  <a:lnTo>
                    <a:pt x="36" y="6"/>
                  </a:lnTo>
                  <a:lnTo>
                    <a:pt x="36" y="6"/>
                  </a:lnTo>
                  <a:lnTo>
                    <a:pt x="36" y="6"/>
                  </a:lnTo>
                  <a:lnTo>
                    <a:pt x="36" y="4"/>
                  </a:lnTo>
                  <a:lnTo>
                    <a:pt x="38" y="4"/>
                  </a:lnTo>
                  <a:lnTo>
                    <a:pt x="38" y="4"/>
                  </a:lnTo>
                  <a:lnTo>
                    <a:pt x="40" y="4"/>
                  </a:lnTo>
                  <a:lnTo>
                    <a:pt x="40" y="4"/>
                  </a:lnTo>
                  <a:lnTo>
                    <a:pt x="40" y="4"/>
                  </a:lnTo>
                  <a:lnTo>
                    <a:pt x="40" y="4"/>
                  </a:lnTo>
                  <a:lnTo>
                    <a:pt x="40" y="4"/>
                  </a:lnTo>
                  <a:lnTo>
                    <a:pt x="40" y="2"/>
                  </a:lnTo>
                  <a:lnTo>
                    <a:pt x="42" y="4"/>
                  </a:lnTo>
                  <a:lnTo>
                    <a:pt x="42" y="4"/>
                  </a:lnTo>
                  <a:lnTo>
                    <a:pt x="42" y="4"/>
                  </a:lnTo>
                  <a:lnTo>
                    <a:pt x="42" y="4"/>
                  </a:lnTo>
                  <a:lnTo>
                    <a:pt x="40" y="2"/>
                  </a:lnTo>
                  <a:lnTo>
                    <a:pt x="40" y="2"/>
                  </a:lnTo>
                  <a:lnTo>
                    <a:pt x="42" y="2"/>
                  </a:lnTo>
                  <a:lnTo>
                    <a:pt x="42" y="2"/>
                  </a:lnTo>
                  <a:lnTo>
                    <a:pt x="42" y="2"/>
                  </a:lnTo>
                  <a:lnTo>
                    <a:pt x="42" y="0"/>
                  </a:lnTo>
                  <a:lnTo>
                    <a:pt x="42" y="0"/>
                  </a:lnTo>
                  <a:lnTo>
                    <a:pt x="44" y="0"/>
                  </a:lnTo>
                  <a:lnTo>
                    <a:pt x="44" y="2"/>
                  </a:lnTo>
                  <a:lnTo>
                    <a:pt x="44" y="2"/>
                  </a:lnTo>
                  <a:lnTo>
                    <a:pt x="44" y="2"/>
                  </a:lnTo>
                  <a:lnTo>
                    <a:pt x="44" y="2"/>
                  </a:lnTo>
                  <a:lnTo>
                    <a:pt x="46" y="2"/>
                  </a:lnTo>
                  <a:lnTo>
                    <a:pt x="46" y="4"/>
                  </a:lnTo>
                  <a:close/>
                  <a:moveTo>
                    <a:pt x="2" y="16"/>
                  </a:moveTo>
                  <a:lnTo>
                    <a:pt x="0" y="16"/>
                  </a:lnTo>
                  <a:lnTo>
                    <a:pt x="0" y="16"/>
                  </a:lnTo>
                  <a:lnTo>
                    <a:pt x="0" y="16"/>
                  </a:lnTo>
                  <a:lnTo>
                    <a:pt x="0" y="14"/>
                  </a:lnTo>
                  <a:lnTo>
                    <a:pt x="0" y="14"/>
                  </a:lnTo>
                  <a:lnTo>
                    <a:pt x="0" y="14"/>
                  </a:lnTo>
                  <a:lnTo>
                    <a:pt x="0" y="14"/>
                  </a:lnTo>
                  <a:lnTo>
                    <a:pt x="2" y="14"/>
                  </a:lnTo>
                  <a:lnTo>
                    <a:pt x="2" y="14"/>
                  </a:lnTo>
                  <a:lnTo>
                    <a:pt x="2" y="16"/>
                  </a:lnTo>
                  <a:lnTo>
                    <a:pt x="2" y="1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7" name="Freeform 223"/>
            <p:cNvSpPr>
              <a:spLocks noEditPoints="1"/>
            </p:cNvSpPr>
            <p:nvPr/>
          </p:nvSpPr>
          <p:spPr bwMode="auto">
            <a:xfrm>
              <a:off x="6149975" y="2227263"/>
              <a:ext cx="1193800" cy="927100"/>
            </a:xfrm>
            <a:custGeom>
              <a:avLst/>
              <a:gdLst/>
              <a:ahLst/>
              <a:cxnLst>
                <a:cxn ang="0">
                  <a:pos x="622" y="524"/>
                </a:cxn>
                <a:cxn ang="0">
                  <a:pos x="602" y="36"/>
                </a:cxn>
                <a:cxn ang="0">
                  <a:pos x="658" y="66"/>
                </a:cxn>
                <a:cxn ang="0">
                  <a:pos x="716" y="94"/>
                </a:cxn>
                <a:cxn ang="0">
                  <a:pos x="750" y="124"/>
                </a:cxn>
                <a:cxn ang="0">
                  <a:pos x="746" y="174"/>
                </a:cxn>
                <a:cxn ang="0">
                  <a:pos x="724" y="198"/>
                </a:cxn>
                <a:cxn ang="0">
                  <a:pos x="672" y="226"/>
                </a:cxn>
                <a:cxn ang="0">
                  <a:pos x="652" y="212"/>
                </a:cxn>
                <a:cxn ang="0">
                  <a:pos x="602" y="236"/>
                </a:cxn>
                <a:cxn ang="0">
                  <a:pos x="652" y="256"/>
                </a:cxn>
                <a:cxn ang="0">
                  <a:pos x="664" y="278"/>
                </a:cxn>
                <a:cxn ang="0">
                  <a:pos x="680" y="328"/>
                </a:cxn>
                <a:cxn ang="0">
                  <a:pos x="676" y="348"/>
                </a:cxn>
                <a:cxn ang="0">
                  <a:pos x="700" y="380"/>
                </a:cxn>
                <a:cxn ang="0">
                  <a:pos x="722" y="400"/>
                </a:cxn>
                <a:cxn ang="0">
                  <a:pos x="714" y="424"/>
                </a:cxn>
                <a:cxn ang="0">
                  <a:pos x="702" y="442"/>
                </a:cxn>
                <a:cxn ang="0">
                  <a:pos x="704" y="464"/>
                </a:cxn>
                <a:cxn ang="0">
                  <a:pos x="686" y="488"/>
                </a:cxn>
                <a:cxn ang="0">
                  <a:pos x="646" y="512"/>
                </a:cxn>
                <a:cxn ang="0">
                  <a:pos x="628" y="512"/>
                </a:cxn>
                <a:cxn ang="0">
                  <a:pos x="596" y="530"/>
                </a:cxn>
                <a:cxn ang="0">
                  <a:pos x="582" y="540"/>
                </a:cxn>
                <a:cxn ang="0">
                  <a:pos x="560" y="526"/>
                </a:cxn>
                <a:cxn ang="0">
                  <a:pos x="516" y="502"/>
                </a:cxn>
                <a:cxn ang="0">
                  <a:pos x="466" y="528"/>
                </a:cxn>
                <a:cxn ang="0">
                  <a:pos x="424" y="500"/>
                </a:cxn>
                <a:cxn ang="0">
                  <a:pos x="404" y="460"/>
                </a:cxn>
                <a:cxn ang="0">
                  <a:pos x="376" y="414"/>
                </a:cxn>
                <a:cxn ang="0">
                  <a:pos x="330" y="408"/>
                </a:cxn>
                <a:cxn ang="0">
                  <a:pos x="288" y="418"/>
                </a:cxn>
                <a:cxn ang="0">
                  <a:pos x="250" y="422"/>
                </a:cxn>
                <a:cxn ang="0">
                  <a:pos x="200" y="408"/>
                </a:cxn>
                <a:cxn ang="0">
                  <a:pos x="142" y="382"/>
                </a:cxn>
                <a:cxn ang="0">
                  <a:pos x="102" y="346"/>
                </a:cxn>
                <a:cxn ang="0">
                  <a:pos x="100" y="324"/>
                </a:cxn>
                <a:cxn ang="0">
                  <a:pos x="106" y="318"/>
                </a:cxn>
                <a:cxn ang="0">
                  <a:pos x="108" y="310"/>
                </a:cxn>
                <a:cxn ang="0">
                  <a:pos x="110" y="294"/>
                </a:cxn>
                <a:cxn ang="0">
                  <a:pos x="100" y="292"/>
                </a:cxn>
                <a:cxn ang="0">
                  <a:pos x="90" y="288"/>
                </a:cxn>
                <a:cxn ang="0">
                  <a:pos x="78" y="294"/>
                </a:cxn>
                <a:cxn ang="0">
                  <a:pos x="36" y="272"/>
                </a:cxn>
                <a:cxn ang="0">
                  <a:pos x="4" y="236"/>
                </a:cxn>
                <a:cxn ang="0">
                  <a:pos x="34" y="210"/>
                </a:cxn>
                <a:cxn ang="0">
                  <a:pos x="70" y="176"/>
                </a:cxn>
                <a:cxn ang="0">
                  <a:pos x="74" y="132"/>
                </a:cxn>
                <a:cxn ang="0">
                  <a:pos x="80" y="102"/>
                </a:cxn>
                <a:cxn ang="0">
                  <a:pos x="106" y="82"/>
                </a:cxn>
                <a:cxn ang="0">
                  <a:pos x="150" y="88"/>
                </a:cxn>
                <a:cxn ang="0">
                  <a:pos x="204" y="136"/>
                </a:cxn>
                <a:cxn ang="0">
                  <a:pos x="276" y="166"/>
                </a:cxn>
                <a:cxn ang="0">
                  <a:pos x="438" y="180"/>
                </a:cxn>
                <a:cxn ang="0">
                  <a:pos x="488" y="140"/>
                </a:cxn>
                <a:cxn ang="0">
                  <a:pos x="548" y="110"/>
                </a:cxn>
                <a:cxn ang="0">
                  <a:pos x="492" y="82"/>
                </a:cxn>
                <a:cxn ang="0">
                  <a:pos x="516" y="40"/>
                </a:cxn>
                <a:cxn ang="0">
                  <a:pos x="526" y="2"/>
                </a:cxn>
                <a:cxn ang="0">
                  <a:pos x="722" y="382"/>
                </a:cxn>
                <a:cxn ang="0">
                  <a:pos x="710" y="462"/>
                </a:cxn>
                <a:cxn ang="0">
                  <a:pos x="600" y="560"/>
                </a:cxn>
                <a:cxn ang="0">
                  <a:pos x="578" y="554"/>
                </a:cxn>
              </a:cxnLst>
              <a:rect l="0" t="0" r="r" b="b"/>
              <a:pathLst>
                <a:path w="752" h="584">
                  <a:moveTo>
                    <a:pt x="592" y="536"/>
                  </a:moveTo>
                  <a:lnTo>
                    <a:pt x="592" y="536"/>
                  </a:lnTo>
                  <a:lnTo>
                    <a:pt x="592" y="536"/>
                  </a:lnTo>
                  <a:lnTo>
                    <a:pt x="592" y="536"/>
                  </a:lnTo>
                  <a:lnTo>
                    <a:pt x="592" y="536"/>
                  </a:lnTo>
                  <a:lnTo>
                    <a:pt x="592" y="536"/>
                  </a:lnTo>
                  <a:lnTo>
                    <a:pt x="592" y="536"/>
                  </a:lnTo>
                  <a:lnTo>
                    <a:pt x="592" y="536"/>
                  </a:lnTo>
                  <a:lnTo>
                    <a:pt x="590" y="536"/>
                  </a:lnTo>
                  <a:lnTo>
                    <a:pt x="590" y="536"/>
                  </a:lnTo>
                  <a:lnTo>
                    <a:pt x="590" y="536"/>
                  </a:lnTo>
                  <a:lnTo>
                    <a:pt x="590" y="536"/>
                  </a:lnTo>
                  <a:lnTo>
                    <a:pt x="590" y="536"/>
                  </a:lnTo>
                  <a:lnTo>
                    <a:pt x="588" y="536"/>
                  </a:lnTo>
                  <a:lnTo>
                    <a:pt x="588" y="536"/>
                  </a:lnTo>
                  <a:lnTo>
                    <a:pt x="588" y="536"/>
                  </a:lnTo>
                  <a:lnTo>
                    <a:pt x="588" y="536"/>
                  </a:lnTo>
                  <a:lnTo>
                    <a:pt x="588" y="536"/>
                  </a:lnTo>
                  <a:lnTo>
                    <a:pt x="590" y="534"/>
                  </a:lnTo>
                  <a:lnTo>
                    <a:pt x="590" y="534"/>
                  </a:lnTo>
                  <a:lnTo>
                    <a:pt x="590" y="536"/>
                  </a:lnTo>
                  <a:lnTo>
                    <a:pt x="592" y="536"/>
                  </a:lnTo>
                  <a:lnTo>
                    <a:pt x="592" y="534"/>
                  </a:lnTo>
                  <a:lnTo>
                    <a:pt x="592" y="534"/>
                  </a:lnTo>
                  <a:lnTo>
                    <a:pt x="592" y="534"/>
                  </a:lnTo>
                  <a:lnTo>
                    <a:pt x="592" y="536"/>
                  </a:lnTo>
                  <a:close/>
                  <a:moveTo>
                    <a:pt x="650" y="230"/>
                  </a:moveTo>
                  <a:lnTo>
                    <a:pt x="650" y="230"/>
                  </a:lnTo>
                  <a:lnTo>
                    <a:pt x="650" y="230"/>
                  </a:lnTo>
                  <a:lnTo>
                    <a:pt x="650" y="232"/>
                  </a:lnTo>
                  <a:lnTo>
                    <a:pt x="648" y="230"/>
                  </a:lnTo>
                  <a:lnTo>
                    <a:pt x="648" y="230"/>
                  </a:lnTo>
                  <a:lnTo>
                    <a:pt x="648" y="230"/>
                  </a:lnTo>
                  <a:lnTo>
                    <a:pt x="648" y="230"/>
                  </a:lnTo>
                  <a:lnTo>
                    <a:pt x="646" y="230"/>
                  </a:lnTo>
                  <a:lnTo>
                    <a:pt x="646" y="230"/>
                  </a:lnTo>
                  <a:lnTo>
                    <a:pt x="648" y="230"/>
                  </a:lnTo>
                  <a:lnTo>
                    <a:pt x="648" y="230"/>
                  </a:lnTo>
                  <a:lnTo>
                    <a:pt x="648" y="230"/>
                  </a:lnTo>
                  <a:lnTo>
                    <a:pt x="648" y="230"/>
                  </a:lnTo>
                  <a:lnTo>
                    <a:pt x="650" y="230"/>
                  </a:lnTo>
                  <a:lnTo>
                    <a:pt x="650" y="230"/>
                  </a:lnTo>
                  <a:close/>
                  <a:moveTo>
                    <a:pt x="592" y="532"/>
                  </a:moveTo>
                  <a:lnTo>
                    <a:pt x="592" y="534"/>
                  </a:lnTo>
                  <a:lnTo>
                    <a:pt x="592" y="534"/>
                  </a:lnTo>
                  <a:lnTo>
                    <a:pt x="592" y="532"/>
                  </a:lnTo>
                  <a:lnTo>
                    <a:pt x="592" y="532"/>
                  </a:lnTo>
                  <a:lnTo>
                    <a:pt x="594" y="532"/>
                  </a:lnTo>
                  <a:lnTo>
                    <a:pt x="592" y="534"/>
                  </a:lnTo>
                  <a:lnTo>
                    <a:pt x="592" y="534"/>
                  </a:lnTo>
                  <a:lnTo>
                    <a:pt x="592" y="534"/>
                  </a:lnTo>
                  <a:lnTo>
                    <a:pt x="590" y="534"/>
                  </a:lnTo>
                  <a:lnTo>
                    <a:pt x="590" y="532"/>
                  </a:lnTo>
                  <a:lnTo>
                    <a:pt x="590" y="532"/>
                  </a:lnTo>
                  <a:lnTo>
                    <a:pt x="592" y="532"/>
                  </a:lnTo>
                  <a:lnTo>
                    <a:pt x="592" y="532"/>
                  </a:lnTo>
                  <a:lnTo>
                    <a:pt x="592" y="532"/>
                  </a:lnTo>
                  <a:lnTo>
                    <a:pt x="592" y="532"/>
                  </a:lnTo>
                  <a:close/>
                  <a:moveTo>
                    <a:pt x="610" y="526"/>
                  </a:moveTo>
                  <a:lnTo>
                    <a:pt x="610" y="526"/>
                  </a:lnTo>
                  <a:lnTo>
                    <a:pt x="610" y="526"/>
                  </a:lnTo>
                  <a:lnTo>
                    <a:pt x="610" y="526"/>
                  </a:lnTo>
                  <a:lnTo>
                    <a:pt x="610" y="526"/>
                  </a:lnTo>
                  <a:lnTo>
                    <a:pt x="610" y="526"/>
                  </a:lnTo>
                  <a:lnTo>
                    <a:pt x="610" y="526"/>
                  </a:lnTo>
                  <a:lnTo>
                    <a:pt x="612" y="526"/>
                  </a:lnTo>
                  <a:lnTo>
                    <a:pt x="612" y="526"/>
                  </a:lnTo>
                  <a:lnTo>
                    <a:pt x="612" y="526"/>
                  </a:lnTo>
                  <a:lnTo>
                    <a:pt x="612" y="526"/>
                  </a:lnTo>
                  <a:lnTo>
                    <a:pt x="612" y="526"/>
                  </a:lnTo>
                  <a:lnTo>
                    <a:pt x="612" y="526"/>
                  </a:lnTo>
                  <a:lnTo>
                    <a:pt x="610" y="526"/>
                  </a:lnTo>
                  <a:close/>
                  <a:moveTo>
                    <a:pt x="624" y="526"/>
                  </a:moveTo>
                  <a:lnTo>
                    <a:pt x="624" y="526"/>
                  </a:lnTo>
                  <a:lnTo>
                    <a:pt x="624" y="526"/>
                  </a:lnTo>
                  <a:lnTo>
                    <a:pt x="624" y="526"/>
                  </a:lnTo>
                  <a:lnTo>
                    <a:pt x="622" y="526"/>
                  </a:lnTo>
                  <a:lnTo>
                    <a:pt x="622" y="526"/>
                  </a:lnTo>
                  <a:lnTo>
                    <a:pt x="622" y="524"/>
                  </a:lnTo>
                  <a:lnTo>
                    <a:pt x="622" y="524"/>
                  </a:lnTo>
                  <a:lnTo>
                    <a:pt x="622" y="524"/>
                  </a:lnTo>
                  <a:lnTo>
                    <a:pt x="622" y="524"/>
                  </a:lnTo>
                  <a:lnTo>
                    <a:pt x="624" y="524"/>
                  </a:lnTo>
                  <a:lnTo>
                    <a:pt x="624" y="524"/>
                  </a:lnTo>
                  <a:lnTo>
                    <a:pt x="624" y="524"/>
                  </a:lnTo>
                  <a:lnTo>
                    <a:pt x="624" y="526"/>
                  </a:lnTo>
                  <a:close/>
                  <a:moveTo>
                    <a:pt x="548" y="6"/>
                  </a:moveTo>
                  <a:lnTo>
                    <a:pt x="548" y="6"/>
                  </a:lnTo>
                  <a:lnTo>
                    <a:pt x="550" y="6"/>
                  </a:lnTo>
                  <a:lnTo>
                    <a:pt x="550" y="6"/>
                  </a:lnTo>
                  <a:lnTo>
                    <a:pt x="552" y="6"/>
                  </a:lnTo>
                  <a:lnTo>
                    <a:pt x="552" y="6"/>
                  </a:lnTo>
                  <a:lnTo>
                    <a:pt x="552" y="6"/>
                  </a:lnTo>
                  <a:lnTo>
                    <a:pt x="554" y="6"/>
                  </a:lnTo>
                  <a:lnTo>
                    <a:pt x="556" y="8"/>
                  </a:lnTo>
                  <a:lnTo>
                    <a:pt x="556" y="6"/>
                  </a:lnTo>
                  <a:lnTo>
                    <a:pt x="556" y="6"/>
                  </a:lnTo>
                  <a:lnTo>
                    <a:pt x="556" y="6"/>
                  </a:lnTo>
                  <a:lnTo>
                    <a:pt x="556" y="6"/>
                  </a:lnTo>
                  <a:lnTo>
                    <a:pt x="558" y="6"/>
                  </a:lnTo>
                  <a:lnTo>
                    <a:pt x="558" y="6"/>
                  </a:lnTo>
                  <a:lnTo>
                    <a:pt x="558" y="6"/>
                  </a:lnTo>
                  <a:lnTo>
                    <a:pt x="560" y="6"/>
                  </a:lnTo>
                  <a:lnTo>
                    <a:pt x="562" y="8"/>
                  </a:lnTo>
                  <a:lnTo>
                    <a:pt x="562" y="8"/>
                  </a:lnTo>
                  <a:lnTo>
                    <a:pt x="564" y="8"/>
                  </a:lnTo>
                  <a:lnTo>
                    <a:pt x="566" y="8"/>
                  </a:lnTo>
                  <a:lnTo>
                    <a:pt x="566" y="8"/>
                  </a:lnTo>
                  <a:lnTo>
                    <a:pt x="568" y="10"/>
                  </a:lnTo>
                  <a:lnTo>
                    <a:pt x="568" y="10"/>
                  </a:lnTo>
                  <a:lnTo>
                    <a:pt x="568" y="10"/>
                  </a:lnTo>
                  <a:lnTo>
                    <a:pt x="568" y="10"/>
                  </a:lnTo>
                  <a:lnTo>
                    <a:pt x="568" y="10"/>
                  </a:lnTo>
                  <a:lnTo>
                    <a:pt x="568" y="12"/>
                  </a:lnTo>
                  <a:lnTo>
                    <a:pt x="570" y="12"/>
                  </a:lnTo>
                  <a:lnTo>
                    <a:pt x="570" y="10"/>
                  </a:lnTo>
                  <a:lnTo>
                    <a:pt x="572" y="12"/>
                  </a:lnTo>
                  <a:lnTo>
                    <a:pt x="572" y="12"/>
                  </a:lnTo>
                  <a:lnTo>
                    <a:pt x="574" y="12"/>
                  </a:lnTo>
                  <a:lnTo>
                    <a:pt x="574" y="12"/>
                  </a:lnTo>
                  <a:lnTo>
                    <a:pt x="574" y="12"/>
                  </a:lnTo>
                  <a:lnTo>
                    <a:pt x="576" y="14"/>
                  </a:lnTo>
                  <a:lnTo>
                    <a:pt x="576" y="14"/>
                  </a:lnTo>
                  <a:lnTo>
                    <a:pt x="576" y="14"/>
                  </a:lnTo>
                  <a:lnTo>
                    <a:pt x="576" y="16"/>
                  </a:lnTo>
                  <a:lnTo>
                    <a:pt x="576" y="16"/>
                  </a:lnTo>
                  <a:lnTo>
                    <a:pt x="578" y="16"/>
                  </a:lnTo>
                  <a:lnTo>
                    <a:pt x="578" y="16"/>
                  </a:lnTo>
                  <a:lnTo>
                    <a:pt x="578" y="16"/>
                  </a:lnTo>
                  <a:lnTo>
                    <a:pt x="580" y="16"/>
                  </a:lnTo>
                  <a:lnTo>
                    <a:pt x="580" y="16"/>
                  </a:lnTo>
                  <a:lnTo>
                    <a:pt x="580" y="18"/>
                  </a:lnTo>
                  <a:lnTo>
                    <a:pt x="580" y="18"/>
                  </a:lnTo>
                  <a:lnTo>
                    <a:pt x="580" y="18"/>
                  </a:lnTo>
                  <a:lnTo>
                    <a:pt x="580" y="18"/>
                  </a:lnTo>
                  <a:lnTo>
                    <a:pt x="582" y="18"/>
                  </a:lnTo>
                  <a:lnTo>
                    <a:pt x="582" y="18"/>
                  </a:lnTo>
                  <a:lnTo>
                    <a:pt x="584" y="18"/>
                  </a:lnTo>
                  <a:lnTo>
                    <a:pt x="584" y="20"/>
                  </a:lnTo>
                  <a:lnTo>
                    <a:pt x="584" y="20"/>
                  </a:lnTo>
                  <a:lnTo>
                    <a:pt x="584" y="22"/>
                  </a:lnTo>
                  <a:lnTo>
                    <a:pt x="584" y="22"/>
                  </a:lnTo>
                  <a:lnTo>
                    <a:pt x="586" y="22"/>
                  </a:lnTo>
                  <a:lnTo>
                    <a:pt x="586" y="22"/>
                  </a:lnTo>
                  <a:lnTo>
                    <a:pt x="586" y="22"/>
                  </a:lnTo>
                  <a:lnTo>
                    <a:pt x="588" y="22"/>
                  </a:lnTo>
                  <a:lnTo>
                    <a:pt x="588" y="22"/>
                  </a:lnTo>
                  <a:lnTo>
                    <a:pt x="590" y="24"/>
                  </a:lnTo>
                  <a:lnTo>
                    <a:pt x="590" y="24"/>
                  </a:lnTo>
                  <a:lnTo>
                    <a:pt x="590" y="24"/>
                  </a:lnTo>
                  <a:lnTo>
                    <a:pt x="590" y="24"/>
                  </a:lnTo>
                  <a:lnTo>
                    <a:pt x="590" y="24"/>
                  </a:lnTo>
                  <a:lnTo>
                    <a:pt x="590" y="26"/>
                  </a:lnTo>
                  <a:lnTo>
                    <a:pt x="590" y="26"/>
                  </a:lnTo>
                  <a:lnTo>
                    <a:pt x="594" y="28"/>
                  </a:lnTo>
                  <a:lnTo>
                    <a:pt x="596" y="30"/>
                  </a:lnTo>
                  <a:lnTo>
                    <a:pt x="598" y="30"/>
                  </a:lnTo>
                  <a:lnTo>
                    <a:pt x="600" y="34"/>
                  </a:lnTo>
                  <a:lnTo>
                    <a:pt x="602" y="34"/>
                  </a:lnTo>
                  <a:lnTo>
                    <a:pt x="602" y="34"/>
                  </a:lnTo>
                  <a:lnTo>
                    <a:pt x="602" y="34"/>
                  </a:lnTo>
                  <a:lnTo>
                    <a:pt x="602" y="36"/>
                  </a:lnTo>
                  <a:lnTo>
                    <a:pt x="602" y="36"/>
                  </a:lnTo>
                  <a:lnTo>
                    <a:pt x="602" y="36"/>
                  </a:lnTo>
                  <a:lnTo>
                    <a:pt x="602" y="36"/>
                  </a:lnTo>
                  <a:lnTo>
                    <a:pt x="602" y="36"/>
                  </a:lnTo>
                  <a:lnTo>
                    <a:pt x="604" y="38"/>
                  </a:lnTo>
                  <a:lnTo>
                    <a:pt x="604" y="38"/>
                  </a:lnTo>
                  <a:lnTo>
                    <a:pt x="604" y="36"/>
                  </a:lnTo>
                  <a:lnTo>
                    <a:pt x="604" y="36"/>
                  </a:lnTo>
                  <a:lnTo>
                    <a:pt x="604" y="36"/>
                  </a:lnTo>
                  <a:lnTo>
                    <a:pt x="604" y="36"/>
                  </a:lnTo>
                  <a:lnTo>
                    <a:pt x="604" y="36"/>
                  </a:lnTo>
                  <a:lnTo>
                    <a:pt x="604" y="38"/>
                  </a:lnTo>
                  <a:lnTo>
                    <a:pt x="604" y="38"/>
                  </a:lnTo>
                  <a:lnTo>
                    <a:pt x="604" y="38"/>
                  </a:lnTo>
                  <a:lnTo>
                    <a:pt x="606" y="40"/>
                  </a:lnTo>
                  <a:lnTo>
                    <a:pt x="606" y="40"/>
                  </a:lnTo>
                  <a:lnTo>
                    <a:pt x="610" y="42"/>
                  </a:lnTo>
                  <a:lnTo>
                    <a:pt x="610" y="42"/>
                  </a:lnTo>
                  <a:lnTo>
                    <a:pt x="610" y="42"/>
                  </a:lnTo>
                  <a:lnTo>
                    <a:pt x="612" y="42"/>
                  </a:lnTo>
                  <a:lnTo>
                    <a:pt x="612" y="44"/>
                  </a:lnTo>
                  <a:lnTo>
                    <a:pt x="614" y="46"/>
                  </a:lnTo>
                  <a:lnTo>
                    <a:pt x="616" y="46"/>
                  </a:lnTo>
                  <a:lnTo>
                    <a:pt x="616" y="46"/>
                  </a:lnTo>
                  <a:lnTo>
                    <a:pt x="618" y="48"/>
                  </a:lnTo>
                  <a:lnTo>
                    <a:pt x="618" y="48"/>
                  </a:lnTo>
                  <a:lnTo>
                    <a:pt x="618" y="48"/>
                  </a:lnTo>
                  <a:lnTo>
                    <a:pt x="618" y="48"/>
                  </a:lnTo>
                  <a:lnTo>
                    <a:pt x="618" y="50"/>
                  </a:lnTo>
                  <a:lnTo>
                    <a:pt x="620" y="52"/>
                  </a:lnTo>
                  <a:lnTo>
                    <a:pt x="620" y="52"/>
                  </a:lnTo>
                  <a:lnTo>
                    <a:pt x="622" y="52"/>
                  </a:lnTo>
                  <a:lnTo>
                    <a:pt x="622" y="52"/>
                  </a:lnTo>
                  <a:lnTo>
                    <a:pt x="622" y="52"/>
                  </a:lnTo>
                  <a:lnTo>
                    <a:pt x="622" y="52"/>
                  </a:lnTo>
                  <a:lnTo>
                    <a:pt x="624" y="54"/>
                  </a:lnTo>
                  <a:lnTo>
                    <a:pt x="624" y="54"/>
                  </a:lnTo>
                  <a:lnTo>
                    <a:pt x="624" y="54"/>
                  </a:lnTo>
                  <a:lnTo>
                    <a:pt x="624" y="54"/>
                  </a:lnTo>
                  <a:lnTo>
                    <a:pt x="626" y="54"/>
                  </a:lnTo>
                  <a:lnTo>
                    <a:pt x="626" y="54"/>
                  </a:lnTo>
                  <a:lnTo>
                    <a:pt x="626" y="56"/>
                  </a:lnTo>
                  <a:lnTo>
                    <a:pt x="626" y="56"/>
                  </a:lnTo>
                  <a:lnTo>
                    <a:pt x="626" y="56"/>
                  </a:lnTo>
                  <a:lnTo>
                    <a:pt x="626" y="56"/>
                  </a:lnTo>
                  <a:lnTo>
                    <a:pt x="628" y="60"/>
                  </a:lnTo>
                  <a:lnTo>
                    <a:pt x="628" y="60"/>
                  </a:lnTo>
                  <a:lnTo>
                    <a:pt x="628" y="60"/>
                  </a:lnTo>
                  <a:lnTo>
                    <a:pt x="630" y="60"/>
                  </a:lnTo>
                  <a:lnTo>
                    <a:pt x="630" y="60"/>
                  </a:lnTo>
                  <a:lnTo>
                    <a:pt x="630" y="60"/>
                  </a:lnTo>
                  <a:lnTo>
                    <a:pt x="632" y="62"/>
                  </a:lnTo>
                  <a:lnTo>
                    <a:pt x="632" y="62"/>
                  </a:lnTo>
                  <a:lnTo>
                    <a:pt x="632" y="62"/>
                  </a:lnTo>
                  <a:lnTo>
                    <a:pt x="632" y="62"/>
                  </a:lnTo>
                  <a:lnTo>
                    <a:pt x="634" y="64"/>
                  </a:lnTo>
                  <a:lnTo>
                    <a:pt x="636" y="64"/>
                  </a:lnTo>
                  <a:lnTo>
                    <a:pt x="638" y="64"/>
                  </a:lnTo>
                  <a:lnTo>
                    <a:pt x="640" y="64"/>
                  </a:lnTo>
                  <a:lnTo>
                    <a:pt x="640" y="64"/>
                  </a:lnTo>
                  <a:lnTo>
                    <a:pt x="640" y="64"/>
                  </a:lnTo>
                  <a:lnTo>
                    <a:pt x="642" y="64"/>
                  </a:lnTo>
                  <a:lnTo>
                    <a:pt x="644" y="64"/>
                  </a:lnTo>
                  <a:lnTo>
                    <a:pt x="646" y="64"/>
                  </a:lnTo>
                  <a:lnTo>
                    <a:pt x="646" y="64"/>
                  </a:lnTo>
                  <a:lnTo>
                    <a:pt x="648" y="64"/>
                  </a:lnTo>
                  <a:lnTo>
                    <a:pt x="648" y="64"/>
                  </a:lnTo>
                  <a:lnTo>
                    <a:pt x="650" y="66"/>
                  </a:lnTo>
                  <a:lnTo>
                    <a:pt x="652" y="66"/>
                  </a:lnTo>
                  <a:lnTo>
                    <a:pt x="652" y="66"/>
                  </a:lnTo>
                  <a:lnTo>
                    <a:pt x="652" y="68"/>
                  </a:lnTo>
                  <a:lnTo>
                    <a:pt x="654" y="68"/>
                  </a:lnTo>
                  <a:lnTo>
                    <a:pt x="654" y="68"/>
                  </a:lnTo>
                  <a:lnTo>
                    <a:pt x="654" y="68"/>
                  </a:lnTo>
                  <a:lnTo>
                    <a:pt x="654" y="68"/>
                  </a:lnTo>
                  <a:lnTo>
                    <a:pt x="654" y="68"/>
                  </a:lnTo>
                  <a:lnTo>
                    <a:pt x="654" y="68"/>
                  </a:lnTo>
                  <a:lnTo>
                    <a:pt x="656" y="66"/>
                  </a:lnTo>
                  <a:lnTo>
                    <a:pt x="656" y="66"/>
                  </a:lnTo>
                  <a:lnTo>
                    <a:pt x="658" y="66"/>
                  </a:lnTo>
                  <a:lnTo>
                    <a:pt x="658" y="66"/>
                  </a:lnTo>
                  <a:lnTo>
                    <a:pt x="658" y="66"/>
                  </a:lnTo>
                  <a:lnTo>
                    <a:pt x="660" y="68"/>
                  </a:lnTo>
                  <a:lnTo>
                    <a:pt x="660" y="68"/>
                  </a:lnTo>
                  <a:lnTo>
                    <a:pt x="660" y="68"/>
                  </a:lnTo>
                  <a:lnTo>
                    <a:pt x="662" y="68"/>
                  </a:lnTo>
                  <a:lnTo>
                    <a:pt x="662" y="68"/>
                  </a:lnTo>
                  <a:lnTo>
                    <a:pt x="662" y="68"/>
                  </a:lnTo>
                  <a:lnTo>
                    <a:pt x="662" y="70"/>
                  </a:lnTo>
                  <a:lnTo>
                    <a:pt x="664" y="70"/>
                  </a:lnTo>
                  <a:lnTo>
                    <a:pt x="664" y="70"/>
                  </a:lnTo>
                  <a:lnTo>
                    <a:pt x="664" y="70"/>
                  </a:lnTo>
                  <a:lnTo>
                    <a:pt x="664" y="70"/>
                  </a:lnTo>
                  <a:lnTo>
                    <a:pt x="668" y="72"/>
                  </a:lnTo>
                  <a:lnTo>
                    <a:pt x="668" y="72"/>
                  </a:lnTo>
                  <a:lnTo>
                    <a:pt x="672" y="74"/>
                  </a:lnTo>
                  <a:lnTo>
                    <a:pt x="674" y="76"/>
                  </a:lnTo>
                  <a:lnTo>
                    <a:pt x="674" y="76"/>
                  </a:lnTo>
                  <a:lnTo>
                    <a:pt x="674" y="76"/>
                  </a:lnTo>
                  <a:lnTo>
                    <a:pt x="676" y="76"/>
                  </a:lnTo>
                  <a:lnTo>
                    <a:pt x="676" y="76"/>
                  </a:lnTo>
                  <a:lnTo>
                    <a:pt x="676" y="74"/>
                  </a:lnTo>
                  <a:lnTo>
                    <a:pt x="676" y="76"/>
                  </a:lnTo>
                  <a:lnTo>
                    <a:pt x="676" y="76"/>
                  </a:lnTo>
                  <a:lnTo>
                    <a:pt x="678" y="76"/>
                  </a:lnTo>
                  <a:lnTo>
                    <a:pt x="678" y="76"/>
                  </a:lnTo>
                  <a:lnTo>
                    <a:pt x="678" y="76"/>
                  </a:lnTo>
                  <a:lnTo>
                    <a:pt x="678" y="76"/>
                  </a:lnTo>
                  <a:lnTo>
                    <a:pt x="678" y="76"/>
                  </a:lnTo>
                  <a:lnTo>
                    <a:pt x="678" y="76"/>
                  </a:lnTo>
                  <a:lnTo>
                    <a:pt x="680" y="76"/>
                  </a:lnTo>
                  <a:lnTo>
                    <a:pt x="680" y="76"/>
                  </a:lnTo>
                  <a:lnTo>
                    <a:pt x="680" y="76"/>
                  </a:lnTo>
                  <a:lnTo>
                    <a:pt x="680" y="78"/>
                  </a:lnTo>
                  <a:lnTo>
                    <a:pt x="680" y="80"/>
                  </a:lnTo>
                  <a:lnTo>
                    <a:pt x="680" y="80"/>
                  </a:lnTo>
                  <a:lnTo>
                    <a:pt x="682" y="82"/>
                  </a:lnTo>
                  <a:lnTo>
                    <a:pt x="686" y="82"/>
                  </a:lnTo>
                  <a:lnTo>
                    <a:pt x="688" y="84"/>
                  </a:lnTo>
                  <a:lnTo>
                    <a:pt x="688" y="84"/>
                  </a:lnTo>
                  <a:lnTo>
                    <a:pt x="688" y="86"/>
                  </a:lnTo>
                  <a:lnTo>
                    <a:pt x="688" y="88"/>
                  </a:lnTo>
                  <a:lnTo>
                    <a:pt x="688" y="88"/>
                  </a:lnTo>
                  <a:lnTo>
                    <a:pt x="688" y="88"/>
                  </a:lnTo>
                  <a:lnTo>
                    <a:pt x="690" y="90"/>
                  </a:lnTo>
                  <a:lnTo>
                    <a:pt x="690" y="90"/>
                  </a:lnTo>
                  <a:lnTo>
                    <a:pt x="692" y="90"/>
                  </a:lnTo>
                  <a:lnTo>
                    <a:pt x="692" y="90"/>
                  </a:lnTo>
                  <a:lnTo>
                    <a:pt x="694" y="92"/>
                  </a:lnTo>
                  <a:lnTo>
                    <a:pt x="694" y="92"/>
                  </a:lnTo>
                  <a:lnTo>
                    <a:pt x="694" y="92"/>
                  </a:lnTo>
                  <a:lnTo>
                    <a:pt x="694" y="92"/>
                  </a:lnTo>
                  <a:lnTo>
                    <a:pt x="696" y="94"/>
                  </a:lnTo>
                  <a:lnTo>
                    <a:pt x="696" y="94"/>
                  </a:lnTo>
                  <a:lnTo>
                    <a:pt x="696" y="94"/>
                  </a:lnTo>
                  <a:lnTo>
                    <a:pt x="696" y="94"/>
                  </a:lnTo>
                  <a:lnTo>
                    <a:pt x="698" y="94"/>
                  </a:lnTo>
                  <a:lnTo>
                    <a:pt x="698" y="94"/>
                  </a:lnTo>
                  <a:lnTo>
                    <a:pt x="698" y="94"/>
                  </a:lnTo>
                  <a:lnTo>
                    <a:pt x="698" y="94"/>
                  </a:lnTo>
                  <a:lnTo>
                    <a:pt x="700" y="94"/>
                  </a:lnTo>
                  <a:lnTo>
                    <a:pt x="700" y="94"/>
                  </a:lnTo>
                  <a:lnTo>
                    <a:pt x="702" y="94"/>
                  </a:lnTo>
                  <a:lnTo>
                    <a:pt x="702" y="94"/>
                  </a:lnTo>
                  <a:lnTo>
                    <a:pt x="702" y="94"/>
                  </a:lnTo>
                  <a:lnTo>
                    <a:pt x="704" y="94"/>
                  </a:lnTo>
                  <a:lnTo>
                    <a:pt x="704" y="94"/>
                  </a:lnTo>
                  <a:lnTo>
                    <a:pt x="704" y="94"/>
                  </a:lnTo>
                  <a:lnTo>
                    <a:pt x="704" y="94"/>
                  </a:lnTo>
                  <a:lnTo>
                    <a:pt x="708" y="94"/>
                  </a:lnTo>
                  <a:lnTo>
                    <a:pt x="708" y="94"/>
                  </a:lnTo>
                  <a:lnTo>
                    <a:pt x="712" y="94"/>
                  </a:lnTo>
                  <a:lnTo>
                    <a:pt x="712" y="94"/>
                  </a:lnTo>
                  <a:lnTo>
                    <a:pt x="712" y="94"/>
                  </a:lnTo>
                  <a:lnTo>
                    <a:pt x="712" y="94"/>
                  </a:lnTo>
                  <a:lnTo>
                    <a:pt x="714" y="94"/>
                  </a:lnTo>
                  <a:lnTo>
                    <a:pt x="714" y="94"/>
                  </a:lnTo>
                  <a:lnTo>
                    <a:pt x="714" y="94"/>
                  </a:lnTo>
                  <a:lnTo>
                    <a:pt x="714" y="94"/>
                  </a:lnTo>
                  <a:lnTo>
                    <a:pt x="716" y="94"/>
                  </a:lnTo>
                  <a:lnTo>
                    <a:pt x="716" y="94"/>
                  </a:lnTo>
                  <a:lnTo>
                    <a:pt x="716" y="94"/>
                  </a:lnTo>
                  <a:lnTo>
                    <a:pt x="716" y="94"/>
                  </a:lnTo>
                  <a:lnTo>
                    <a:pt x="716" y="92"/>
                  </a:lnTo>
                  <a:lnTo>
                    <a:pt x="718" y="90"/>
                  </a:lnTo>
                  <a:lnTo>
                    <a:pt x="718" y="88"/>
                  </a:lnTo>
                  <a:lnTo>
                    <a:pt x="718" y="88"/>
                  </a:lnTo>
                  <a:lnTo>
                    <a:pt x="720" y="88"/>
                  </a:lnTo>
                  <a:lnTo>
                    <a:pt x="722" y="88"/>
                  </a:lnTo>
                  <a:lnTo>
                    <a:pt x="722" y="88"/>
                  </a:lnTo>
                  <a:lnTo>
                    <a:pt x="724" y="88"/>
                  </a:lnTo>
                  <a:lnTo>
                    <a:pt x="724" y="88"/>
                  </a:lnTo>
                  <a:lnTo>
                    <a:pt x="724" y="88"/>
                  </a:lnTo>
                  <a:lnTo>
                    <a:pt x="724" y="88"/>
                  </a:lnTo>
                  <a:lnTo>
                    <a:pt x="724" y="88"/>
                  </a:lnTo>
                  <a:lnTo>
                    <a:pt x="724" y="88"/>
                  </a:lnTo>
                  <a:lnTo>
                    <a:pt x="724" y="86"/>
                  </a:lnTo>
                  <a:lnTo>
                    <a:pt x="724" y="86"/>
                  </a:lnTo>
                  <a:lnTo>
                    <a:pt x="726" y="86"/>
                  </a:lnTo>
                  <a:lnTo>
                    <a:pt x="728" y="86"/>
                  </a:lnTo>
                  <a:lnTo>
                    <a:pt x="728" y="84"/>
                  </a:lnTo>
                  <a:lnTo>
                    <a:pt x="728" y="84"/>
                  </a:lnTo>
                  <a:lnTo>
                    <a:pt x="730" y="84"/>
                  </a:lnTo>
                  <a:lnTo>
                    <a:pt x="730" y="84"/>
                  </a:lnTo>
                  <a:lnTo>
                    <a:pt x="732" y="84"/>
                  </a:lnTo>
                  <a:lnTo>
                    <a:pt x="734" y="84"/>
                  </a:lnTo>
                  <a:lnTo>
                    <a:pt x="734" y="84"/>
                  </a:lnTo>
                  <a:lnTo>
                    <a:pt x="734" y="84"/>
                  </a:lnTo>
                  <a:lnTo>
                    <a:pt x="734" y="84"/>
                  </a:lnTo>
                  <a:lnTo>
                    <a:pt x="736" y="84"/>
                  </a:lnTo>
                  <a:lnTo>
                    <a:pt x="738" y="86"/>
                  </a:lnTo>
                  <a:lnTo>
                    <a:pt x="738" y="86"/>
                  </a:lnTo>
                  <a:lnTo>
                    <a:pt x="738" y="86"/>
                  </a:lnTo>
                  <a:lnTo>
                    <a:pt x="738" y="86"/>
                  </a:lnTo>
                  <a:lnTo>
                    <a:pt x="738" y="86"/>
                  </a:lnTo>
                  <a:lnTo>
                    <a:pt x="738" y="86"/>
                  </a:lnTo>
                  <a:lnTo>
                    <a:pt x="740" y="88"/>
                  </a:lnTo>
                  <a:lnTo>
                    <a:pt x="740" y="88"/>
                  </a:lnTo>
                  <a:lnTo>
                    <a:pt x="738" y="88"/>
                  </a:lnTo>
                  <a:lnTo>
                    <a:pt x="738" y="88"/>
                  </a:lnTo>
                  <a:lnTo>
                    <a:pt x="738" y="88"/>
                  </a:lnTo>
                  <a:lnTo>
                    <a:pt x="740" y="90"/>
                  </a:lnTo>
                  <a:lnTo>
                    <a:pt x="740" y="90"/>
                  </a:lnTo>
                  <a:lnTo>
                    <a:pt x="744" y="92"/>
                  </a:lnTo>
                  <a:lnTo>
                    <a:pt x="744" y="94"/>
                  </a:lnTo>
                  <a:lnTo>
                    <a:pt x="744" y="94"/>
                  </a:lnTo>
                  <a:lnTo>
                    <a:pt x="746" y="94"/>
                  </a:lnTo>
                  <a:lnTo>
                    <a:pt x="746" y="98"/>
                  </a:lnTo>
                  <a:lnTo>
                    <a:pt x="744" y="98"/>
                  </a:lnTo>
                  <a:lnTo>
                    <a:pt x="744" y="98"/>
                  </a:lnTo>
                  <a:lnTo>
                    <a:pt x="744" y="98"/>
                  </a:lnTo>
                  <a:lnTo>
                    <a:pt x="744" y="98"/>
                  </a:lnTo>
                  <a:lnTo>
                    <a:pt x="742" y="98"/>
                  </a:lnTo>
                  <a:lnTo>
                    <a:pt x="742" y="98"/>
                  </a:lnTo>
                  <a:lnTo>
                    <a:pt x="742" y="98"/>
                  </a:lnTo>
                  <a:lnTo>
                    <a:pt x="742" y="100"/>
                  </a:lnTo>
                  <a:lnTo>
                    <a:pt x="742" y="102"/>
                  </a:lnTo>
                  <a:lnTo>
                    <a:pt x="744" y="102"/>
                  </a:lnTo>
                  <a:lnTo>
                    <a:pt x="744" y="104"/>
                  </a:lnTo>
                  <a:lnTo>
                    <a:pt x="744" y="104"/>
                  </a:lnTo>
                  <a:lnTo>
                    <a:pt x="744" y="104"/>
                  </a:lnTo>
                  <a:lnTo>
                    <a:pt x="744" y="104"/>
                  </a:lnTo>
                  <a:lnTo>
                    <a:pt x="744" y="104"/>
                  </a:lnTo>
                  <a:lnTo>
                    <a:pt x="744" y="106"/>
                  </a:lnTo>
                  <a:lnTo>
                    <a:pt x="746" y="108"/>
                  </a:lnTo>
                  <a:lnTo>
                    <a:pt x="746" y="110"/>
                  </a:lnTo>
                  <a:lnTo>
                    <a:pt x="746" y="112"/>
                  </a:lnTo>
                  <a:lnTo>
                    <a:pt x="748" y="112"/>
                  </a:lnTo>
                  <a:lnTo>
                    <a:pt x="746" y="112"/>
                  </a:lnTo>
                  <a:lnTo>
                    <a:pt x="748" y="112"/>
                  </a:lnTo>
                  <a:lnTo>
                    <a:pt x="746" y="112"/>
                  </a:lnTo>
                  <a:lnTo>
                    <a:pt x="746" y="112"/>
                  </a:lnTo>
                  <a:lnTo>
                    <a:pt x="746" y="114"/>
                  </a:lnTo>
                  <a:lnTo>
                    <a:pt x="748" y="114"/>
                  </a:lnTo>
                  <a:lnTo>
                    <a:pt x="748" y="116"/>
                  </a:lnTo>
                  <a:lnTo>
                    <a:pt x="748" y="116"/>
                  </a:lnTo>
                  <a:lnTo>
                    <a:pt x="750" y="118"/>
                  </a:lnTo>
                  <a:lnTo>
                    <a:pt x="750" y="118"/>
                  </a:lnTo>
                  <a:lnTo>
                    <a:pt x="748" y="120"/>
                  </a:lnTo>
                  <a:lnTo>
                    <a:pt x="750" y="120"/>
                  </a:lnTo>
                  <a:lnTo>
                    <a:pt x="750" y="122"/>
                  </a:lnTo>
                  <a:lnTo>
                    <a:pt x="750" y="124"/>
                  </a:lnTo>
                  <a:lnTo>
                    <a:pt x="750" y="124"/>
                  </a:lnTo>
                  <a:lnTo>
                    <a:pt x="748" y="124"/>
                  </a:lnTo>
                  <a:lnTo>
                    <a:pt x="750" y="124"/>
                  </a:lnTo>
                  <a:lnTo>
                    <a:pt x="750" y="126"/>
                  </a:lnTo>
                  <a:lnTo>
                    <a:pt x="750" y="128"/>
                  </a:lnTo>
                  <a:lnTo>
                    <a:pt x="752" y="128"/>
                  </a:lnTo>
                  <a:lnTo>
                    <a:pt x="750" y="128"/>
                  </a:lnTo>
                  <a:lnTo>
                    <a:pt x="750" y="128"/>
                  </a:lnTo>
                  <a:lnTo>
                    <a:pt x="750" y="130"/>
                  </a:lnTo>
                  <a:lnTo>
                    <a:pt x="750" y="130"/>
                  </a:lnTo>
                  <a:lnTo>
                    <a:pt x="748" y="130"/>
                  </a:lnTo>
                  <a:lnTo>
                    <a:pt x="748" y="130"/>
                  </a:lnTo>
                  <a:lnTo>
                    <a:pt x="748" y="130"/>
                  </a:lnTo>
                  <a:lnTo>
                    <a:pt x="748" y="132"/>
                  </a:lnTo>
                  <a:lnTo>
                    <a:pt x="750" y="134"/>
                  </a:lnTo>
                  <a:lnTo>
                    <a:pt x="750" y="134"/>
                  </a:lnTo>
                  <a:lnTo>
                    <a:pt x="750" y="136"/>
                  </a:lnTo>
                  <a:lnTo>
                    <a:pt x="752" y="136"/>
                  </a:lnTo>
                  <a:lnTo>
                    <a:pt x="752" y="136"/>
                  </a:lnTo>
                  <a:lnTo>
                    <a:pt x="752" y="136"/>
                  </a:lnTo>
                  <a:lnTo>
                    <a:pt x="752" y="138"/>
                  </a:lnTo>
                  <a:lnTo>
                    <a:pt x="750" y="138"/>
                  </a:lnTo>
                  <a:lnTo>
                    <a:pt x="750" y="138"/>
                  </a:lnTo>
                  <a:lnTo>
                    <a:pt x="750" y="138"/>
                  </a:lnTo>
                  <a:lnTo>
                    <a:pt x="750" y="138"/>
                  </a:lnTo>
                  <a:lnTo>
                    <a:pt x="748" y="138"/>
                  </a:lnTo>
                  <a:lnTo>
                    <a:pt x="744" y="136"/>
                  </a:lnTo>
                  <a:lnTo>
                    <a:pt x="742" y="136"/>
                  </a:lnTo>
                  <a:lnTo>
                    <a:pt x="740" y="136"/>
                  </a:lnTo>
                  <a:lnTo>
                    <a:pt x="738" y="136"/>
                  </a:lnTo>
                  <a:lnTo>
                    <a:pt x="738" y="134"/>
                  </a:lnTo>
                  <a:lnTo>
                    <a:pt x="736" y="134"/>
                  </a:lnTo>
                  <a:lnTo>
                    <a:pt x="736" y="134"/>
                  </a:lnTo>
                  <a:lnTo>
                    <a:pt x="734" y="134"/>
                  </a:lnTo>
                  <a:lnTo>
                    <a:pt x="734" y="134"/>
                  </a:lnTo>
                  <a:lnTo>
                    <a:pt x="734" y="132"/>
                  </a:lnTo>
                  <a:lnTo>
                    <a:pt x="732" y="132"/>
                  </a:lnTo>
                  <a:lnTo>
                    <a:pt x="732" y="132"/>
                  </a:lnTo>
                  <a:lnTo>
                    <a:pt x="732" y="134"/>
                  </a:lnTo>
                  <a:lnTo>
                    <a:pt x="732" y="136"/>
                  </a:lnTo>
                  <a:lnTo>
                    <a:pt x="732" y="136"/>
                  </a:lnTo>
                  <a:lnTo>
                    <a:pt x="732" y="136"/>
                  </a:lnTo>
                  <a:lnTo>
                    <a:pt x="732" y="138"/>
                  </a:lnTo>
                  <a:lnTo>
                    <a:pt x="730" y="138"/>
                  </a:lnTo>
                  <a:lnTo>
                    <a:pt x="730" y="138"/>
                  </a:lnTo>
                  <a:lnTo>
                    <a:pt x="730" y="140"/>
                  </a:lnTo>
                  <a:lnTo>
                    <a:pt x="728" y="140"/>
                  </a:lnTo>
                  <a:lnTo>
                    <a:pt x="728" y="140"/>
                  </a:lnTo>
                  <a:lnTo>
                    <a:pt x="728" y="140"/>
                  </a:lnTo>
                  <a:lnTo>
                    <a:pt x="728" y="140"/>
                  </a:lnTo>
                  <a:lnTo>
                    <a:pt x="728" y="140"/>
                  </a:lnTo>
                  <a:lnTo>
                    <a:pt x="728" y="140"/>
                  </a:lnTo>
                  <a:lnTo>
                    <a:pt x="726" y="140"/>
                  </a:lnTo>
                  <a:lnTo>
                    <a:pt x="728" y="142"/>
                  </a:lnTo>
                  <a:lnTo>
                    <a:pt x="728" y="142"/>
                  </a:lnTo>
                  <a:lnTo>
                    <a:pt x="728" y="142"/>
                  </a:lnTo>
                  <a:lnTo>
                    <a:pt x="730" y="144"/>
                  </a:lnTo>
                  <a:lnTo>
                    <a:pt x="732" y="146"/>
                  </a:lnTo>
                  <a:lnTo>
                    <a:pt x="738" y="152"/>
                  </a:lnTo>
                  <a:lnTo>
                    <a:pt x="738" y="154"/>
                  </a:lnTo>
                  <a:lnTo>
                    <a:pt x="740" y="154"/>
                  </a:lnTo>
                  <a:lnTo>
                    <a:pt x="738" y="154"/>
                  </a:lnTo>
                  <a:lnTo>
                    <a:pt x="738" y="154"/>
                  </a:lnTo>
                  <a:lnTo>
                    <a:pt x="738" y="156"/>
                  </a:lnTo>
                  <a:lnTo>
                    <a:pt x="740" y="158"/>
                  </a:lnTo>
                  <a:lnTo>
                    <a:pt x="742" y="162"/>
                  </a:lnTo>
                  <a:lnTo>
                    <a:pt x="744" y="162"/>
                  </a:lnTo>
                  <a:lnTo>
                    <a:pt x="744" y="162"/>
                  </a:lnTo>
                  <a:lnTo>
                    <a:pt x="744" y="164"/>
                  </a:lnTo>
                  <a:lnTo>
                    <a:pt x="744" y="164"/>
                  </a:lnTo>
                  <a:lnTo>
                    <a:pt x="746" y="164"/>
                  </a:lnTo>
                  <a:lnTo>
                    <a:pt x="746" y="164"/>
                  </a:lnTo>
                  <a:lnTo>
                    <a:pt x="746" y="166"/>
                  </a:lnTo>
                  <a:lnTo>
                    <a:pt x="746" y="168"/>
                  </a:lnTo>
                  <a:lnTo>
                    <a:pt x="746" y="170"/>
                  </a:lnTo>
                  <a:lnTo>
                    <a:pt x="746" y="170"/>
                  </a:lnTo>
                  <a:lnTo>
                    <a:pt x="748" y="172"/>
                  </a:lnTo>
                  <a:lnTo>
                    <a:pt x="748" y="172"/>
                  </a:lnTo>
                  <a:lnTo>
                    <a:pt x="748" y="172"/>
                  </a:lnTo>
                  <a:lnTo>
                    <a:pt x="748" y="172"/>
                  </a:lnTo>
                  <a:lnTo>
                    <a:pt x="748" y="174"/>
                  </a:lnTo>
                  <a:lnTo>
                    <a:pt x="746" y="174"/>
                  </a:lnTo>
                  <a:lnTo>
                    <a:pt x="746" y="174"/>
                  </a:lnTo>
                  <a:lnTo>
                    <a:pt x="744" y="174"/>
                  </a:lnTo>
                  <a:lnTo>
                    <a:pt x="744" y="174"/>
                  </a:lnTo>
                  <a:lnTo>
                    <a:pt x="744" y="174"/>
                  </a:lnTo>
                  <a:lnTo>
                    <a:pt x="742" y="174"/>
                  </a:lnTo>
                  <a:lnTo>
                    <a:pt x="742" y="174"/>
                  </a:lnTo>
                  <a:lnTo>
                    <a:pt x="742" y="174"/>
                  </a:lnTo>
                  <a:lnTo>
                    <a:pt x="740" y="176"/>
                  </a:lnTo>
                  <a:lnTo>
                    <a:pt x="740" y="176"/>
                  </a:lnTo>
                  <a:lnTo>
                    <a:pt x="742" y="176"/>
                  </a:lnTo>
                  <a:lnTo>
                    <a:pt x="742" y="176"/>
                  </a:lnTo>
                  <a:lnTo>
                    <a:pt x="742" y="176"/>
                  </a:lnTo>
                  <a:lnTo>
                    <a:pt x="744" y="176"/>
                  </a:lnTo>
                  <a:lnTo>
                    <a:pt x="744" y="178"/>
                  </a:lnTo>
                  <a:lnTo>
                    <a:pt x="744" y="178"/>
                  </a:lnTo>
                  <a:lnTo>
                    <a:pt x="744" y="178"/>
                  </a:lnTo>
                  <a:lnTo>
                    <a:pt x="746" y="180"/>
                  </a:lnTo>
                  <a:lnTo>
                    <a:pt x="746" y="180"/>
                  </a:lnTo>
                  <a:lnTo>
                    <a:pt x="746" y="180"/>
                  </a:lnTo>
                  <a:lnTo>
                    <a:pt x="746" y="180"/>
                  </a:lnTo>
                  <a:lnTo>
                    <a:pt x="744" y="178"/>
                  </a:lnTo>
                  <a:lnTo>
                    <a:pt x="744" y="178"/>
                  </a:lnTo>
                  <a:lnTo>
                    <a:pt x="742" y="178"/>
                  </a:lnTo>
                  <a:lnTo>
                    <a:pt x="740" y="176"/>
                  </a:lnTo>
                  <a:lnTo>
                    <a:pt x="738" y="176"/>
                  </a:lnTo>
                  <a:lnTo>
                    <a:pt x="738" y="174"/>
                  </a:lnTo>
                  <a:lnTo>
                    <a:pt x="738" y="174"/>
                  </a:lnTo>
                  <a:lnTo>
                    <a:pt x="738" y="174"/>
                  </a:lnTo>
                  <a:lnTo>
                    <a:pt x="736" y="172"/>
                  </a:lnTo>
                  <a:lnTo>
                    <a:pt x="736" y="172"/>
                  </a:lnTo>
                  <a:lnTo>
                    <a:pt x="734" y="172"/>
                  </a:lnTo>
                  <a:lnTo>
                    <a:pt x="732" y="172"/>
                  </a:lnTo>
                  <a:lnTo>
                    <a:pt x="732" y="170"/>
                  </a:lnTo>
                  <a:lnTo>
                    <a:pt x="732" y="170"/>
                  </a:lnTo>
                  <a:lnTo>
                    <a:pt x="730" y="172"/>
                  </a:lnTo>
                  <a:lnTo>
                    <a:pt x="730" y="172"/>
                  </a:lnTo>
                  <a:lnTo>
                    <a:pt x="732" y="174"/>
                  </a:lnTo>
                  <a:lnTo>
                    <a:pt x="732" y="176"/>
                  </a:lnTo>
                  <a:lnTo>
                    <a:pt x="734" y="178"/>
                  </a:lnTo>
                  <a:lnTo>
                    <a:pt x="734" y="178"/>
                  </a:lnTo>
                  <a:lnTo>
                    <a:pt x="734" y="180"/>
                  </a:lnTo>
                  <a:lnTo>
                    <a:pt x="734" y="180"/>
                  </a:lnTo>
                  <a:lnTo>
                    <a:pt x="734" y="180"/>
                  </a:lnTo>
                  <a:lnTo>
                    <a:pt x="732" y="182"/>
                  </a:lnTo>
                  <a:lnTo>
                    <a:pt x="730" y="180"/>
                  </a:lnTo>
                  <a:lnTo>
                    <a:pt x="730" y="180"/>
                  </a:lnTo>
                  <a:lnTo>
                    <a:pt x="728" y="182"/>
                  </a:lnTo>
                  <a:lnTo>
                    <a:pt x="728" y="184"/>
                  </a:lnTo>
                  <a:lnTo>
                    <a:pt x="730" y="184"/>
                  </a:lnTo>
                  <a:lnTo>
                    <a:pt x="730" y="184"/>
                  </a:lnTo>
                  <a:lnTo>
                    <a:pt x="728" y="186"/>
                  </a:lnTo>
                  <a:lnTo>
                    <a:pt x="728" y="186"/>
                  </a:lnTo>
                  <a:lnTo>
                    <a:pt x="728" y="186"/>
                  </a:lnTo>
                  <a:lnTo>
                    <a:pt x="728" y="186"/>
                  </a:lnTo>
                  <a:lnTo>
                    <a:pt x="728" y="186"/>
                  </a:lnTo>
                  <a:lnTo>
                    <a:pt x="728" y="188"/>
                  </a:lnTo>
                  <a:lnTo>
                    <a:pt x="728" y="188"/>
                  </a:lnTo>
                  <a:lnTo>
                    <a:pt x="726" y="188"/>
                  </a:lnTo>
                  <a:lnTo>
                    <a:pt x="724" y="188"/>
                  </a:lnTo>
                  <a:lnTo>
                    <a:pt x="722" y="188"/>
                  </a:lnTo>
                  <a:lnTo>
                    <a:pt x="722" y="188"/>
                  </a:lnTo>
                  <a:lnTo>
                    <a:pt x="722" y="188"/>
                  </a:lnTo>
                  <a:lnTo>
                    <a:pt x="722" y="188"/>
                  </a:lnTo>
                  <a:lnTo>
                    <a:pt x="720" y="188"/>
                  </a:lnTo>
                  <a:lnTo>
                    <a:pt x="720" y="186"/>
                  </a:lnTo>
                  <a:lnTo>
                    <a:pt x="720" y="186"/>
                  </a:lnTo>
                  <a:lnTo>
                    <a:pt x="718" y="186"/>
                  </a:lnTo>
                  <a:lnTo>
                    <a:pt x="716" y="188"/>
                  </a:lnTo>
                  <a:lnTo>
                    <a:pt x="716" y="188"/>
                  </a:lnTo>
                  <a:lnTo>
                    <a:pt x="716" y="188"/>
                  </a:lnTo>
                  <a:lnTo>
                    <a:pt x="718" y="190"/>
                  </a:lnTo>
                  <a:lnTo>
                    <a:pt x="718" y="190"/>
                  </a:lnTo>
                  <a:lnTo>
                    <a:pt x="720" y="192"/>
                  </a:lnTo>
                  <a:lnTo>
                    <a:pt x="722" y="192"/>
                  </a:lnTo>
                  <a:lnTo>
                    <a:pt x="722" y="194"/>
                  </a:lnTo>
                  <a:lnTo>
                    <a:pt x="722" y="194"/>
                  </a:lnTo>
                  <a:lnTo>
                    <a:pt x="722" y="194"/>
                  </a:lnTo>
                  <a:lnTo>
                    <a:pt x="724" y="194"/>
                  </a:lnTo>
                  <a:lnTo>
                    <a:pt x="724" y="196"/>
                  </a:lnTo>
                  <a:lnTo>
                    <a:pt x="724" y="196"/>
                  </a:lnTo>
                  <a:lnTo>
                    <a:pt x="724" y="198"/>
                  </a:lnTo>
                  <a:lnTo>
                    <a:pt x="724" y="198"/>
                  </a:lnTo>
                  <a:lnTo>
                    <a:pt x="722" y="198"/>
                  </a:lnTo>
                  <a:lnTo>
                    <a:pt x="722" y="198"/>
                  </a:lnTo>
                  <a:lnTo>
                    <a:pt x="720" y="198"/>
                  </a:lnTo>
                  <a:lnTo>
                    <a:pt x="720" y="196"/>
                  </a:lnTo>
                  <a:lnTo>
                    <a:pt x="718" y="196"/>
                  </a:lnTo>
                  <a:lnTo>
                    <a:pt x="718" y="198"/>
                  </a:lnTo>
                  <a:lnTo>
                    <a:pt x="716" y="198"/>
                  </a:lnTo>
                  <a:lnTo>
                    <a:pt x="716" y="198"/>
                  </a:lnTo>
                  <a:lnTo>
                    <a:pt x="710" y="196"/>
                  </a:lnTo>
                  <a:lnTo>
                    <a:pt x="708" y="196"/>
                  </a:lnTo>
                  <a:lnTo>
                    <a:pt x="708" y="194"/>
                  </a:lnTo>
                  <a:lnTo>
                    <a:pt x="706" y="194"/>
                  </a:lnTo>
                  <a:lnTo>
                    <a:pt x="706" y="194"/>
                  </a:lnTo>
                  <a:lnTo>
                    <a:pt x="706" y="192"/>
                  </a:lnTo>
                  <a:lnTo>
                    <a:pt x="706" y="192"/>
                  </a:lnTo>
                  <a:lnTo>
                    <a:pt x="702" y="190"/>
                  </a:lnTo>
                  <a:lnTo>
                    <a:pt x="702" y="190"/>
                  </a:lnTo>
                  <a:lnTo>
                    <a:pt x="702" y="192"/>
                  </a:lnTo>
                  <a:lnTo>
                    <a:pt x="702" y="192"/>
                  </a:lnTo>
                  <a:lnTo>
                    <a:pt x="702" y="192"/>
                  </a:lnTo>
                  <a:lnTo>
                    <a:pt x="700" y="192"/>
                  </a:lnTo>
                  <a:lnTo>
                    <a:pt x="700" y="194"/>
                  </a:lnTo>
                  <a:lnTo>
                    <a:pt x="700" y="194"/>
                  </a:lnTo>
                  <a:lnTo>
                    <a:pt x="700" y="194"/>
                  </a:lnTo>
                  <a:lnTo>
                    <a:pt x="700" y="194"/>
                  </a:lnTo>
                  <a:lnTo>
                    <a:pt x="700" y="198"/>
                  </a:lnTo>
                  <a:lnTo>
                    <a:pt x="700" y="198"/>
                  </a:lnTo>
                  <a:lnTo>
                    <a:pt x="700" y="198"/>
                  </a:lnTo>
                  <a:lnTo>
                    <a:pt x="700" y="198"/>
                  </a:lnTo>
                  <a:lnTo>
                    <a:pt x="700" y="198"/>
                  </a:lnTo>
                  <a:lnTo>
                    <a:pt x="700" y="200"/>
                  </a:lnTo>
                  <a:lnTo>
                    <a:pt x="700" y="200"/>
                  </a:lnTo>
                  <a:lnTo>
                    <a:pt x="700" y="202"/>
                  </a:lnTo>
                  <a:lnTo>
                    <a:pt x="700" y="202"/>
                  </a:lnTo>
                  <a:lnTo>
                    <a:pt x="698" y="204"/>
                  </a:lnTo>
                  <a:lnTo>
                    <a:pt x="698" y="206"/>
                  </a:lnTo>
                  <a:lnTo>
                    <a:pt x="698" y="206"/>
                  </a:lnTo>
                  <a:lnTo>
                    <a:pt x="694" y="206"/>
                  </a:lnTo>
                  <a:lnTo>
                    <a:pt x="694" y="206"/>
                  </a:lnTo>
                  <a:lnTo>
                    <a:pt x="694" y="208"/>
                  </a:lnTo>
                  <a:lnTo>
                    <a:pt x="694" y="208"/>
                  </a:lnTo>
                  <a:lnTo>
                    <a:pt x="694" y="208"/>
                  </a:lnTo>
                  <a:lnTo>
                    <a:pt x="692" y="208"/>
                  </a:lnTo>
                  <a:lnTo>
                    <a:pt x="692" y="210"/>
                  </a:lnTo>
                  <a:lnTo>
                    <a:pt x="692" y="210"/>
                  </a:lnTo>
                  <a:lnTo>
                    <a:pt x="692" y="210"/>
                  </a:lnTo>
                  <a:lnTo>
                    <a:pt x="692" y="210"/>
                  </a:lnTo>
                  <a:lnTo>
                    <a:pt x="690" y="210"/>
                  </a:lnTo>
                  <a:lnTo>
                    <a:pt x="688" y="212"/>
                  </a:lnTo>
                  <a:lnTo>
                    <a:pt x="688" y="212"/>
                  </a:lnTo>
                  <a:lnTo>
                    <a:pt x="690" y="212"/>
                  </a:lnTo>
                  <a:lnTo>
                    <a:pt x="688" y="212"/>
                  </a:lnTo>
                  <a:lnTo>
                    <a:pt x="688" y="212"/>
                  </a:lnTo>
                  <a:lnTo>
                    <a:pt x="686" y="214"/>
                  </a:lnTo>
                  <a:lnTo>
                    <a:pt x="686" y="216"/>
                  </a:lnTo>
                  <a:lnTo>
                    <a:pt x="686" y="216"/>
                  </a:lnTo>
                  <a:lnTo>
                    <a:pt x="686" y="216"/>
                  </a:lnTo>
                  <a:lnTo>
                    <a:pt x="684" y="216"/>
                  </a:lnTo>
                  <a:lnTo>
                    <a:pt x="684" y="218"/>
                  </a:lnTo>
                  <a:lnTo>
                    <a:pt x="684" y="218"/>
                  </a:lnTo>
                  <a:lnTo>
                    <a:pt x="684" y="218"/>
                  </a:lnTo>
                  <a:lnTo>
                    <a:pt x="684" y="218"/>
                  </a:lnTo>
                  <a:lnTo>
                    <a:pt x="684" y="220"/>
                  </a:lnTo>
                  <a:lnTo>
                    <a:pt x="684" y="220"/>
                  </a:lnTo>
                  <a:lnTo>
                    <a:pt x="684" y="220"/>
                  </a:lnTo>
                  <a:lnTo>
                    <a:pt x="684" y="220"/>
                  </a:lnTo>
                  <a:lnTo>
                    <a:pt x="684" y="222"/>
                  </a:lnTo>
                  <a:lnTo>
                    <a:pt x="682" y="224"/>
                  </a:lnTo>
                  <a:lnTo>
                    <a:pt x="682" y="224"/>
                  </a:lnTo>
                  <a:lnTo>
                    <a:pt x="680" y="224"/>
                  </a:lnTo>
                  <a:lnTo>
                    <a:pt x="678" y="224"/>
                  </a:lnTo>
                  <a:lnTo>
                    <a:pt x="678" y="224"/>
                  </a:lnTo>
                  <a:lnTo>
                    <a:pt x="676" y="224"/>
                  </a:lnTo>
                  <a:lnTo>
                    <a:pt x="676" y="224"/>
                  </a:lnTo>
                  <a:lnTo>
                    <a:pt x="674" y="224"/>
                  </a:lnTo>
                  <a:lnTo>
                    <a:pt x="672" y="224"/>
                  </a:lnTo>
                  <a:lnTo>
                    <a:pt x="670" y="224"/>
                  </a:lnTo>
                  <a:lnTo>
                    <a:pt x="670" y="224"/>
                  </a:lnTo>
                  <a:lnTo>
                    <a:pt x="672" y="226"/>
                  </a:lnTo>
                  <a:lnTo>
                    <a:pt x="672" y="226"/>
                  </a:lnTo>
                  <a:lnTo>
                    <a:pt x="672" y="226"/>
                  </a:lnTo>
                  <a:lnTo>
                    <a:pt x="670" y="226"/>
                  </a:lnTo>
                  <a:lnTo>
                    <a:pt x="668" y="226"/>
                  </a:lnTo>
                  <a:lnTo>
                    <a:pt x="668" y="226"/>
                  </a:lnTo>
                  <a:lnTo>
                    <a:pt x="666" y="228"/>
                  </a:lnTo>
                  <a:lnTo>
                    <a:pt x="666" y="228"/>
                  </a:lnTo>
                  <a:lnTo>
                    <a:pt x="664" y="230"/>
                  </a:lnTo>
                  <a:lnTo>
                    <a:pt x="664" y="230"/>
                  </a:lnTo>
                  <a:lnTo>
                    <a:pt x="662" y="230"/>
                  </a:lnTo>
                  <a:lnTo>
                    <a:pt x="662" y="230"/>
                  </a:lnTo>
                  <a:lnTo>
                    <a:pt x="662" y="230"/>
                  </a:lnTo>
                  <a:lnTo>
                    <a:pt x="662" y="232"/>
                  </a:lnTo>
                  <a:lnTo>
                    <a:pt x="662" y="232"/>
                  </a:lnTo>
                  <a:lnTo>
                    <a:pt x="662" y="232"/>
                  </a:lnTo>
                  <a:lnTo>
                    <a:pt x="662" y="234"/>
                  </a:lnTo>
                  <a:lnTo>
                    <a:pt x="660" y="236"/>
                  </a:lnTo>
                  <a:lnTo>
                    <a:pt x="658" y="236"/>
                  </a:lnTo>
                  <a:lnTo>
                    <a:pt x="656" y="236"/>
                  </a:lnTo>
                  <a:lnTo>
                    <a:pt x="656" y="238"/>
                  </a:lnTo>
                  <a:lnTo>
                    <a:pt x="656" y="238"/>
                  </a:lnTo>
                  <a:lnTo>
                    <a:pt x="656" y="238"/>
                  </a:lnTo>
                  <a:lnTo>
                    <a:pt x="656" y="238"/>
                  </a:lnTo>
                  <a:lnTo>
                    <a:pt x="658" y="238"/>
                  </a:lnTo>
                  <a:lnTo>
                    <a:pt x="658" y="240"/>
                  </a:lnTo>
                  <a:lnTo>
                    <a:pt x="654" y="240"/>
                  </a:lnTo>
                  <a:lnTo>
                    <a:pt x="654" y="240"/>
                  </a:lnTo>
                  <a:lnTo>
                    <a:pt x="654" y="240"/>
                  </a:lnTo>
                  <a:lnTo>
                    <a:pt x="654" y="240"/>
                  </a:lnTo>
                  <a:lnTo>
                    <a:pt x="654" y="240"/>
                  </a:lnTo>
                  <a:lnTo>
                    <a:pt x="652" y="240"/>
                  </a:lnTo>
                  <a:lnTo>
                    <a:pt x="652" y="240"/>
                  </a:lnTo>
                  <a:lnTo>
                    <a:pt x="652" y="240"/>
                  </a:lnTo>
                  <a:lnTo>
                    <a:pt x="652" y="242"/>
                  </a:lnTo>
                  <a:lnTo>
                    <a:pt x="650" y="242"/>
                  </a:lnTo>
                  <a:lnTo>
                    <a:pt x="650" y="240"/>
                  </a:lnTo>
                  <a:lnTo>
                    <a:pt x="648" y="238"/>
                  </a:lnTo>
                  <a:lnTo>
                    <a:pt x="648" y="238"/>
                  </a:lnTo>
                  <a:lnTo>
                    <a:pt x="650" y="238"/>
                  </a:lnTo>
                  <a:lnTo>
                    <a:pt x="650" y="238"/>
                  </a:lnTo>
                  <a:lnTo>
                    <a:pt x="652" y="236"/>
                  </a:lnTo>
                  <a:lnTo>
                    <a:pt x="654" y="236"/>
                  </a:lnTo>
                  <a:lnTo>
                    <a:pt x="654" y="236"/>
                  </a:lnTo>
                  <a:lnTo>
                    <a:pt x="654" y="236"/>
                  </a:lnTo>
                  <a:lnTo>
                    <a:pt x="656" y="236"/>
                  </a:lnTo>
                  <a:lnTo>
                    <a:pt x="656" y="236"/>
                  </a:lnTo>
                  <a:lnTo>
                    <a:pt x="656" y="236"/>
                  </a:lnTo>
                  <a:lnTo>
                    <a:pt x="654" y="234"/>
                  </a:lnTo>
                  <a:lnTo>
                    <a:pt x="654" y="234"/>
                  </a:lnTo>
                  <a:lnTo>
                    <a:pt x="654" y="234"/>
                  </a:lnTo>
                  <a:lnTo>
                    <a:pt x="654" y="232"/>
                  </a:lnTo>
                  <a:lnTo>
                    <a:pt x="652" y="232"/>
                  </a:lnTo>
                  <a:lnTo>
                    <a:pt x="652" y="232"/>
                  </a:lnTo>
                  <a:lnTo>
                    <a:pt x="652" y="232"/>
                  </a:lnTo>
                  <a:lnTo>
                    <a:pt x="650" y="230"/>
                  </a:lnTo>
                  <a:lnTo>
                    <a:pt x="650" y="230"/>
                  </a:lnTo>
                  <a:lnTo>
                    <a:pt x="650" y="230"/>
                  </a:lnTo>
                  <a:lnTo>
                    <a:pt x="650" y="230"/>
                  </a:lnTo>
                  <a:lnTo>
                    <a:pt x="648" y="228"/>
                  </a:lnTo>
                  <a:lnTo>
                    <a:pt x="648" y="228"/>
                  </a:lnTo>
                  <a:lnTo>
                    <a:pt x="648" y="228"/>
                  </a:lnTo>
                  <a:lnTo>
                    <a:pt x="648" y="228"/>
                  </a:lnTo>
                  <a:lnTo>
                    <a:pt x="646" y="228"/>
                  </a:lnTo>
                  <a:lnTo>
                    <a:pt x="646" y="228"/>
                  </a:lnTo>
                  <a:lnTo>
                    <a:pt x="646" y="228"/>
                  </a:lnTo>
                  <a:lnTo>
                    <a:pt x="648" y="226"/>
                  </a:lnTo>
                  <a:lnTo>
                    <a:pt x="648" y="226"/>
                  </a:lnTo>
                  <a:lnTo>
                    <a:pt x="648" y="226"/>
                  </a:lnTo>
                  <a:lnTo>
                    <a:pt x="648" y="226"/>
                  </a:lnTo>
                  <a:lnTo>
                    <a:pt x="646" y="224"/>
                  </a:lnTo>
                  <a:lnTo>
                    <a:pt x="646" y="224"/>
                  </a:lnTo>
                  <a:lnTo>
                    <a:pt x="648" y="222"/>
                  </a:lnTo>
                  <a:lnTo>
                    <a:pt x="648" y="222"/>
                  </a:lnTo>
                  <a:lnTo>
                    <a:pt x="650" y="222"/>
                  </a:lnTo>
                  <a:lnTo>
                    <a:pt x="650" y="222"/>
                  </a:lnTo>
                  <a:lnTo>
                    <a:pt x="650" y="222"/>
                  </a:lnTo>
                  <a:lnTo>
                    <a:pt x="650" y="220"/>
                  </a:lnTo>
                  <a:lnTo>
                    <a:pt x="652" y="218"/>
                  </a:lnTo>
                  <a:lnTo>
                    <a:pt x="652" y="216"/>
                  </a:lnTo>
                  <a:lnTo>
                    <a:pt x="652" y="214"/>
                  </a:lnTo>
                  <a:lnTo>
                    <a:pt x="652" y="212"/>
                  </a:lnTo>
                  <a:lnTo>
                    <a:pt x="652" y="212"/>
                  </a:lnTo>
                  <a:lnTo>
                    <a:pt x="652" y="212"/>
                  </a:lnTo>
                  <a:lnTo>
                    <a:pt x="648" y="210"/>
                  </a:lnTo>
                  <a:lnTo>
                    <a:pt x="646" y="208"/>
                  </a:lnTo>
                  <a:lnTo>
                    <a:pt x="644" y="208"/>
                  </a:lnTo>
                  <a:lnTo>
                    <a:pt x="642" y="206"/>
                  </a:lnTo>
                  <a:lnTo>
                    <a:pt x="642" y="206"/>
                  </a:lnTo>
                  <a:lnTo>
                    <a:pt x="640" y="206"/>
                  </a:lnTo>
                  <a:lnTo>
                    <a:pt x="640" y="206"/>
                  </a:lnTo>
                  <a:lnTo>
                    <a:pt x="640" y="206"/>
                  </a:lnTo>
                  <a:lnTo>
                    <a:pt x="638" y="206"/>
                  </a:lnTo>
                  <a:lnTo>
                    <a:pt x="638" y="206"/>
                  </a:lnTo>
                  <a:lnTo>
                    <a:pt x="636" y="206"/>
                  </a:lnTo>
                  <a:lnTo>
                    <a:pt x="634" y="206"/>
                  </a:lnTo>
                  <a:lnTo>
                    <a:pt x="634" y="206"/>
                  </a:lnTo>
                  <a:lnTo>
                    <a:pt x="632" y="206"/>
                  </a:lnTo>
                  <a:lnTo>
                    <a:pt x="632" y="206"/>
                  </a:lnTo>
                  <a:lnTo>
                    <a:pt x="632" y="206"/>
                  </a:lnTo>
                  <a:lnTo>
                    <a:pt x="632" y="208"/>
                  </a:lnTo>
                  <a:lnTo>
                    <a:pt x="632" y="208"/>
                  </a:lnTo>
                  <a:lnTo>
                    <a:pt x="632" y="208"/>
                  </a:lnTo>
                  <a:lnTo>
                    <a:pt x="632" y="208"/>
                  </a:lnTo>
                  <a:lnTo>
                    <a:pt x="634" y="208"/>
                  </a:lnTo>
                  <a:lnTo>
                    <a:pt x="632" y="210"/>
                  </a:lnTo>
                  <a:lnTo>
                    <a:pt x="632" y="210"/>
                  </a:lnTo>
                  <a:lnTo>
                    <a:pt x="630" y="210"/>
                  </a:lnTo>
                  <a:lnTo>
                    <a:pt x="630" y="210"/>
                  </a:lnTo>
                  <a:lnTo>
                    <a:pt x="630" y="212"/>
                  </a:lnTo>
                  <a:lnTo>
                    <a:pt x="630" y="214"/>
                  </a:lnTo>
                  <a:lnTo>
                    <a:pt x="630" y="216"/>
                  </a:lnTo>
                  <a:lnTo>
                    <a:pt x="630" y="216"/>
                  </a:lnTo>
                  <a:lnTo>
                    <a:pt x="630" y="218"/>
                  </a:lnTo>
                  <a:lnTo>
                    <a:pt x="630" y="218"/>
                  </a:lnTo>
                  <a:lnTo>
                    <a:pt x="628" y="218"/>
                  </a:lnTo>
                  <a:lnTo>
                    <a:pt x="626" y="218"/>
                  </a:lnTo>
                  <a:lnTo>
                    <a:pt x="624" y="220"/>
                  </a:lnTo>
                  <a:lnTo>
                    <a:pt x="624" y="220"/>
                  </a:lnTo>
                  <a:lnTo>
                    <a:pt x="624" y="220"/>
                  </a:lnTo>
                  <a:lnTo>
                    <a:pt x="624" y="220"/>
                  </a:lnTo>
                  <a:lnTo>
                    <a:pt x="622" y="220"/>
                  </a:lnTo>
                  <a:lnTo>
                    <a:pt x="622" y="222"/>
                  </a:lnTo>
                  <a:lnTo>
                    <a:pt x="620" y="222"/>
                  </a:lnTo>
                  <a:lnTo>
                    <a:pt x="620" y="222"/>
                  </a:lnTo>
                  <a:lnTo>
                    <a:pt x="618" y="226"/>
                  </a:lnTo>
                  <a:lnTo>
                    <a:pt x="618" y="228"/>
                  </a:lnTo>
                  <a:lnTo>
                    <a:pt x="620" y="230"/>
                  </a:lnTo>
                  <a:lnTo>
                    <a:pt x="620" y="230"/>
                  </a:lnTo>
                  <a:lnTo>
                    <a:pt x="620" y="232"/>
                  </a:lnTo>
                  <a:lnTo>
                    <a:pt x="618" y="232"/>
                  </a:lnTo>
                  <a:lnTo>
                    <a:pt x="618" y="232"/>
                  </a:lnTo>
                  <a:lnTo>
                    <a:pt x="618" y="234"/>
                  </a:lnTo>
                  <a:lnTo>
                    <a:pt x="618" y="234"/>
                  </a:lnTo>
                  <a:lnTo>
                    <a:pt x="618" y="234"/>
                  </a:lnTo>
                  <a:lnTo>
                    <a:pt x="618" y="234"/>
                  </a:lnTo>
                  <a:lnTo>
                    <a:pt x="618" y="234"/>
                  </a:lnTo>
                  <a:lnTo>
                    <a:pt x="618" y="234"/>
                  </a:lnTo>
                  <a:lnTo>
                    <a:pt x="616" y="234"/>
                  </a:lnTo>
                  <a:lnTo>
                    <a:pt x="616" y="234"/>
                  </a:lnTo>
                  <a:lnTo>
                    <a:pt x="616" y="234"/>
                  </a:lnTo>
                  <a:lnTo>
                    <a:pt x="614" y="234"/>
                  </a:lnTo>
                  <a:lnTo>
                    <a:pt x="614" y="234"/>
                  </a:lnTo>
                  <a:lnTo>
                    <a:pt x="612" y="234"/>
                  </a:lnTo>
                  <a:lnTo>
                    <a:pt x="612" y="234"/>
                  </a:lnTo>
                  <a:lnTo>
                    <a:pt x="612" y="234"/>
                  </a:lnTo>
                  <a:lnTo>
                    <a:pt x="612" y="234"/>
                  </a:lnTo>
                  <a:lnTo>
                    <a:pt x="610" y="236"/>
                  </a:lnTo>
                  <a:lnTo>
                    <a:pt x="610" y="236"/>
                  </a:lnTo>
                  <a:lnTo>
                    <a:pt x="610" y="236"/>
                  </a:lnTo>
                  <a:lnTo>
                    <a:pt x="608" y="236"/>
                  </a:lnTo>
                  <a:lnTo>
                    <a:pt x="608" y="236"/>
                  </a:lnTo>
                  <a:lnTo>
                    <a:pt x="608" y="234"/>
                  </a:lnTo>
                  <a:lnTo>
                    <a:pt x="608" y="234"/>
                  </a:lnTo>
                  <a:lnTo>
                    <a:pt x="606" y="234"/>
                  </a:lnTo>
                  <a:lnTo>
                    <a:pt x="606" y="234"/>
                  </a:lnTo>
                  <a:lnTo>
                    <a:pt x="604" y="234"/>
                  </a:lnTo>
                  <a:lnTo>
                    <a:pt x="604" y="234"/>
                  </a:lnTo>
                  <a:lnTo>
                    <a:pt x="604" y="234"/>
                  </a:lnTo>
                  <a:lnTo>
                    <a:pt x="602" y="234"/>
                  </a:lnTo>
                  <a:lnTo>
                    <a:pt x="602" y="234"/>
                  </a:lnTo>
                  <a:lnTo>
                    <a:pt x="602" y="234"/>
                  </a:lnTo>
                  <a:lnTo>
                    <a:pt x="602" y="234"/>
                  </a:lnTo>
                  <a:lnTo>
                    <a:pt x="602" y="236"/>
                  </a:lnTo>
                  <a:lnTo>
                    <a:pt x="602" y="236"/>
                  </a:lnTo>
                  <a:lnTo>
                    <a:pt x="602" y="236"/>
                  </a:lnTo>
                  <a:lnTo>
                    <a:pt x="602" y="238"/>
                  </a:lnTo>
                  <a:lnTo>
                    <a:pt x="602" y="240"/>
                  </a:lnTo>
                  <a:lnTo>
                    <a:pt x="602" y="240"/>
                  </a:lnTo>
                  <a:lnTo>
                    <a:pt x="602" y="240"/>
                  </a:lnTo>
                  <a:lnTo>
                    <a:pt x="602" y="242"/>
                  </a:lnTo>
                  <a:lnTo>
                    <a:pt x="602" y="242"/>
                  </a:lnTo>
                  <a:lnTo>
                    <a:pt x="602" y="244"/>
                  </a:lnTo>
                  <a:lnTo>
                    <a:pt x="602" y="244"/>
                  </a:lnTo>
                  <a:lnTo>
                    <a:pt x="602" y="244"/>
                  </a:lnTo>
                  <a:lnTo>
                    <a:pt x="604" y="246"/>
                  </a:lnTo>
                  <a:lnTo>
                    <a:pt x="606" y="246"/>
                  </a:lnTo>
                  <a:lnTo>
                    <a:pt x="606" y="246"/>
                  </a:lnTo>
                  <a:lnTo>
                    <a:pt x="606" y="248"/>
                  </a:lnTo>
                  <a:lnTo>
                    <a:pt x="606" y="248"/>
                  </a:lnTo>
                  <a:lnTo>
                    <a:pt x="606" y="248"/>
                  </a:lnTo>
                  <a:lnTo>
                    <a:pt x="608" y="248"/>
                  </a:lnTo>
                  <a:lnTo>
                    <a:pt x="608" y="250"/>
                  </a:lnTo>
                  <a:lnTo>
                    <a:pt x="610" y="250"/>
                  </a:lnTo>
                  <a:lnTo>
                    <a:pt x="610" y="250"/>
                  </a:lnTo>
                  <a:lnTo>
                    <a:pt x="612" y="250"/>
                  </a:lnTo>
                  <a:lnTo>
                    <a:pt x="614" y="252"/>
                  </a:lnTo>
                  <a:lnTo>
                    <a:pt x="614" y="252"/>
                  </a:lnTo>
                  <a:lnTo>
                    <a:pt x="618" y="252"/>
                  </a:lnTo>
                  <a:lnTo>
                    <a:pt x="618" y="252"/>
                  </a:lnTo>
                  <a:lnTo>
                    <a:pt x="620" y="252"/>
                  </a:lnTo>
                  <a:lnTo>
                    <a:pt x="620" y="252"/>
                  </a:lnTo>
                  <a:lnTo>
                    <a:pt x="622" y="252"/>
                  </a:lnTo>
                  <a:lnTo>
                    <a:pt x="624" y="250"/>
                  </a:lnTo>
                  <a:lnTo>
                    <a:pt x="624" y="252"/>
                  </a:lnTo>
                  <a:lnTo>
                    <a:pt x="626" y="252"/>
                  </a:lnTo>
                  <a:lnTo>
                    <a:pt x="628" y="256"/>
                  </a:lnTo>
                  <a:lnTo>
                    <a:pt x="628" y="256"/>
                  </a:lnTo>
                  <a:lnTo>
                    <a:pt x="630" y="258"/>
                  </a:lnTo>
                  <a:lnTo>
                    <a:pt x="630" y="260"/>
                  </a:lnTo>
                  <a:lnTo>
                    <a:pt x="630" y="260"/>
                  </a:lnTo>
                  <a:lnTo>
                    <a:pt x="630" y="260"/>
                  </a:lnTo>
                  <a:lnTo>
                    <a:pt x="630" y="260"/>
                  </a:lnTo>
                  <a:lnTo>
                    <a:pt x="630" y="260"/>
                  </a:lnTo>
                  <a:lnTo>
                    <a:pt x="630" y="262"/>
                  </a:lnTo>
                  <a:lnTo>
                    <a:pt x="630" y="264"/>
                  </a:lnTo>
                  <a:lnTo>
                    <a:pt x="632" y="264"/>
                  </a:lnTo>
                  <a:lnTo>
                    <a:pt x="632" y="266"/>
                  </a:lnTo>
                  <a:lnTo>
                    <a:pt x="632" y="266"/>
                  </a:lnTo>
                  <a:lnTo>
                    <a:pt x="634" y="268"/>
                  </a:lnTo>
                  <a:lnTo>
                    <a:pt x="636" y="268"/>
                  </a:lnTo>
                  <a:lnTo>
                    <a:pt x="636" y="268"/>
                  </a:lnTo>
                  <a:lnTo>
                    <a:pt x="638" y="268"/>
                  </a:lnTo>
                  <a:lnTo>
                    <a:pt x="638" y="268"/>
                  </a:lnTo>
                  <a:lnTo>
                    <a:pt x="640" y="268"/>
                  </a:lnTo>
                  <a:lnTo>
                    <a:pt x="640" y="268"/>
                  </a:lnTo>
                  <a:lnTo>
                    <a:pt x="640" y="268"/>
                  </a:lnTo>
                  <a:lnTo>
                    <a:pt x="640" y="268"/>
                  </a:lnTo>
                  <a:lnTo>
                    <a:pt x="642" y="268"/>
                  </a:lnTo>
                  <a:lnTo>
                    <a:pt x="642" y="268"/>
                  </a:lnTo>
                  <a:lnTo>
                    <a:pt x="642" y="268"/>
                  </a:lnTo>
                  <a:lnTo>
                    <a:pt x="644" y="268"/>
                  </a:lnTo>
                  <a:lnTo>
                    <a:pt x="644" y="268"/>
                  </a:lnTo>
                  <a:lnTo>
                    <a:pt x="644" y="268"/>
                  </a:lnTo>
                  <a:lnTo>
                    <a:pt x="644" y="266"/>
                  </a:lnTo>
                  <a:lnTo>
                    <a:pt x="644" y="266"/>
                  </a:lnTo>
                  <a:lnTo>
                    <a:pt x="644" y="266"/>
                  </a:lnTo>
                  <a:lnTo>
                    <a:pt x="644" y="266"/>
                  </a:lnTo>
                  <a:lnTo>
                    <a:pt x="644" y="264"/>
                  </a:lnTo>
                  <a:lnTo>
                    <a:pt x="644" y="264"/>
                  </a:lnTo>
                  <a:lnTo>
                    <a:pt x="646" y="264"/>
                  </a:lnTo>
                  <a:lnTo>
                    <a:pt x="646" y="264"/>
                  </a:lnTo>
                  <a:lnTo>
                    <a:pt x="646" y="262"/>
                  </a:lnTo>
                  <a:lnTo>
                    <a:pt x="646" y="262"/>
                  </a:lnTo>
                  <a:lnTo>
                    <a:pt x="648" y="262"/>
                  </a:lnTo>
                  <a:lnTo>
                    <a:pt x="648" y="260"/>
                  </a:lnTo>
                  <a:lnTo>
                    <a:pt x="648" y="260"/>
                  </a:lnTo>
                  <a:lnTo>
                    <a:pt x="648" y="260"/>
                  </a:lnTo>
                  <a:lnTo>
                    <a:pt x="648" y="258"/>
                  </a:lnTo>
                  <a:lnTo>
                    <a:pt x="648" y="258"/>
                  </a:lnTo>
                  <a:lnTo>
                    <a:pt x="650" y="258"/>
                  </a:lnTo>
                  <a:lnTo>
                    <a:pt x="650" y="258"/>
                  </a:lnTo>
                  <a:lnTo>
                    <a:pt x="652" y="258"/>
                  </a:lnTo>
                  <a:lnTo>
                    <a:pt x="652" y="256"/>
                  </a:lnTo>
                  <a:lnTo>
                    <a:pt x="652" y="256"/>
                  </a:lnTo>
                  <a:lnTo>
                    <a:pt x="652" y="256"/>
                  </a:lnTo>
                  <a:lnTo>
                    <a:pt x="654" y="256"/>
                  </a:lnTo>
                  <a:lnTo>
                    <a:pt x="656" y="256"/>
                  </a:lnTo>
                  <a:lnTo>
                    <a:pt x="656" y="258"/>
                  </a:lnTo>
                  <a:lnTo>
                    <a:pt x="656" y="258"/>
                  </a:lnTo>
                  <a:lnTo>
                    <a:pt x="658" y="260"/>
                  </a:lnTo>
                  <a:lnTo>
                    <a:pt x="660" y="260"/>
                  </a:lnTo>
                  <a:lnTo>
                    <a:pt x="660" y="260"/>
                  </a:lnTo>
                  <a:lnTo>
                    <a:pt x="664" y="260"/>
                  </a:lnTo>
                  <a:lnTo>
                    <a:pt x="666" y="262"/>
                  </a:lnTo>
                  <a:lnTo>
                    <a:pt x="666" y="264"/>
                  </a:lnTo>
                  <a:lnTo>
                    <a:pt x="668" y="264"/>
                  </a:lnTo>
                  <a:lnTo>
                    <a:pt x="668" y="262"/>
                  </a:lnTo>
                  <a:lnTo>
                    <a:pt x="668" y="262"/>
                  </a:lnTo>
                  <a:lnTo>
                    <a:pt x="670" y="262"/>
                  </a:lnTo>
                  <a:lnTo>
                    <a:pt x="672" y="262"/>
                  </a:lnTo>
                  <a:lnTo>
                    <a:pt x="672" y="262"/>
                  </a:lnTo>
                  <a:lnTo>
                    <a:pt x="672" y="262"/>
                  </a:lnTo>
                  <a:lnTo>
                    <a:pt x="672" y="262"/>
                  </a:lnTo>
                  <a:lnTo>
                    <a:pt x="674" y="260"/>
                  </a:lnTo>
                  <a:lnTo>
                    <a:pt x="674" y="262"/>
                  </a:lnTo>
                  <a:lnTo>
                    <a:pt x="674" y="262"/>
                  </a:lnTo>
                  <a:lnTo>
                    <a:pt x="674" y="262"/>
                  </a:lnTo>
                  <a:lnTo>
                    <a:pt x="674" y="264"/>
                  </a:lnTo>
                  <a:lnTo>
                    <a:pt x="676" y="264"/>
                  </a:lnTo>
                  <a:lnTo>
                    <a:pt x="680" y="264"/>
                  </a:lnTo>
                  <a:lnTo>
                    <a:pt x="682" y="266"/>
                  </a:lnTo>
                  <a:lnTo>
                    <a:pt x="682" y="268"/>
                  </a:lnTo>
                  <a:lnTo>
                    <a:pt x="682" y="268"/>
                  </a:lnTo>
                  <a:lnTo>
                    <a:pt x="682" y="268"/>
                  </a:lnTo>
                  <a:lnTo>
                    <a:pt x="682" y="268"/>
                  </a:lnTo>
                  <a:lnTo>
                    <a:pt x="680" y="268"/>
                  </a:lnTo>
                  <a:lnTo>
                    <a:pt x="682" y="270"/>
                  </a:lnTo>
                  <a:lnTo>
                    <a:pt x="682" y="270"/>
                  </a:lnTo>
                  <a:lnTo>
                    <a:pt x="682" y="270"/>
                  </a:lnTo>
                  <a:lnTo>
                    <a:pt x="682" y="270"/>
                  </a:lnTo>
                  <a:lnTo>
                    <a:pt x="684" y="272"/>
                  </a:lnTo>
                  <a:lnTo>
                    <a:pt x="684" y="272"/>
                  </a:lnTo>
                  <a:lnTo>
                    <a:pt x="682" y="272"/>
                  </a:lnTo>
                  <a:lnTo>
                    <a:pt x="682" y="274"/>
                  </a:lnTo>
                  <a:lnTo>
                    <a:pt x="680" y="272"/>
                  </a:lnTo>
                  <a:lnTo>
                    <a:pt x="680" y="272"/>
                  </a:lnTo>
                  <a:lnTo>
                    <a:pt x="678" y="272"/>
                  </a:lnTo>
                  <a:lnTo>
                    <a:pt x="676" y="270"/>
                  </a:lnTo>
                  <a:lnTo>
                    <a:pt x="676" y="270"/>
                  </a:lnTo>
                  <a:lnTo>
                    <a:pt x="674" y="270"/>
                  </a:lnTo>
                  <a:lnTo>
                    <a:pt x="676" y="272"/>
                  </a:lnTo>
                  <a:lnTo>
                    <a:pt x="674" y="272"/>
                  </a:lnTo>
                  <a:lnTo>
                    <a:pt x="672" y="274"/>
                  </a:lnTo>
                  <a:lnTo>
                    <a:pt x="672" y="274"/>
                  </a:lnTo>
                  <a:lnTo>
                    <a:pt x="670" y="274"/>
                  </a:lnTo>
                  <a:lnTo>
                    <a:pt x="672" y="274"/>
                  </a:lnTo>
                  <a:lnTo>
                    <a:pt x="672" y="272"/>
                  </a:lnTo>
                  <a:lnTo>
                    <a:pt x="672" y="272"/>
                  </a:lnTo>
                  <a:lnTo>
                    <a:pt x="670" y="272"/>
                  </a:lnTo>
                  <a:lnTo>
                    <a:pt x="670" y="274"/>
                  </a:lnTo>
                  <a:lnTo>
                    <a:pt x="670" y="274"/>
                  </a:lnTo>
                  <a:lnTo>
                    <a:pt x="670" y="274"/>
                  </a:lnTo>
                  <a:lnTo>
                    <a:pt x="668" y="274"/>
                  </a:lnTo>
                  <a:lnTo>
                    <a:pt x="668" y="276"/>
                  </a:lnTo>
                  <a:lnTo>
                    <a:pt x="668" y="276"/>
                  </a:lnTo>
                  <a:lnTo>
                    <a:pt x="666" y="276"/>
                  </a:lnTo>
                  <a:lnTo>
                    <a:pt x="666" y="276"/>
                  </a:lnTo>
                  <a:lnTo>
                    <a:pt x="666" y="276"/>
                  </a:lnTo>
                  <a:lnTo>
                    <a:pt x="666" y="276"/>
                  </a:lnTo>
                  <a:lnTo>
                    <a:pt x="666" y="276"/>
                  </a:lnTo>
                  <a:lnTo>
                    <a:pt x="666" y="278"/>
                  </a:lnTo>
                  <a:lnTo>
                    <a:pt x="664" y="276"/>
                  </a:lnTo>
                  <a:lnTo>
                    <a:pt x="664" y="276"/>
                  </a:lnTo>
                  <a:lnTo>
                    <a:pt x="662" y="276"/>
                  </a:lnTo>
                  <a:lnTo>
                    <a:pt x="662" y="276"/>
                  </a:lnTo>
                  <a:lnTo>
                    <a:pt x="662" y="276"/>
                  </a:lnTo>
                  <a:lnTo>
                    <a:pt x="662" y="276"/>
                  </a:lnTo>
                  <a:lnTo>
                    <a:pt x="662" y="276"/>
                  </a:lnTo>
                  <a:lnTo>
                    <a:pt x="662" y="278"/>
                  </a:lnTo>
                  <a:lnTo>
                    <a:pt x="662" y="278"/>
                  </a:lnTo>
                  <a:lnTo>
                    <a:pt x="662" y="278"/>
                  </a:lnTo>
                  <a:lnTo>
                    <a:pt x="662" y="278"/>
                  </a:lnTo>
                  <a:lnTo>
                    <a:pt x="662" y="276"/>
                  </a:lnTo>
                  <a:lnTo>
                    <a:pt x="662" y="276"/>
                  </a:lnTo>
                  <a:lnTo>
                    <a:pt x="664" y="278"/>
                  </a:lnTo>
                  <a:lnTo>
                    <a:pt x="664" y="278"/>
                  </a:lnTo>
                  <a:lnTo>
                    <a:pt x="664" y="280"/>
                  </a:lnTo>
                  <a:lnTo>
                    <a:pt x="664" y="280"/>
                  </a:lnTo>
                  <a:lnTo>
                    <a:pt x="664" y="280"/>
                  </a:lnTo>
                  <a:lnTo>
                    <a:pt x="664" y="280"/>
                  </a:lnTo>
                  <a:lnTo>
                    <a:pt x="664" y="280"/>
                  </a:lnTo>
                  <a:lnTo>
                    <a:pt x="662" y="280"/>
                  </a:lnTo>
                  <a:lnTo>
                    <a:pt x="662" y="280"/>
                  </a:lnTo>
                  <a:lnTo>
                    <a:pt x="662" y="280"/>
                  </a:lnTo>
                  <a:lnTo>
                    <a:pt x="662" y="280"/>
                  </a:lnTo>
                  <a:lnTo>
                    <a:pt x="662" y="282"/>
                  </a:lnTo>
                  <a:lnTo>
                    <a:pt x="664" y="284"/>
                  </a:lnTo>
                  <a:lnTo>
                    <a:pt x="660" y="286"/>
                  </a:lnTo>
                  <a:lnTo>
                    <a:pt x="660" y="286"/>
                  </a:lnTo>
                  <a:lnTo>
                    <a:pt x="660" y="286"/>
                  </a:lnTo>
                  <a:lnTo>
                    <a:pt x="660" y="286"/>
                  </a:lnTo>
                  <a:lnTo>
                    <a:pt x="660" y="284"/>
                  </a:lnTo>
                  <a:lnTo>
                    <a:pt x="658" y="284"/>
                  </a:lnTo>
                  <a:lnTo>
                    <a:pt x="658" y="282"/>
                  </a:lnTo>
                  <a:lnTo>
                    <a:pt x="658" y="282"/>
                  </a:lnTo>
                  <a:lnTo>
                    <a:pt x="658" y="284"/>
                  </a:lnTo>
                  <a:lnTo>
                    <a:pt x="656" y="284"/>
                  </a:lnTo>
                  <a:lnTo>
                    <a:pt x="656" y="284"/>
                  </a:lnTo>
                  <a:lnTo>
                    <a:pt x="656" y="284"/>
                  </a:lnTo>
                  <a:lnTo>
                    <a:pt x="656" y="284"/>
                  </a:lnTo>
                  <a:lnTo>
                    <a:pt x="656" y="284"/>
                  </a:lnTo>
                  <a:lnTo>
                    <a:pt x="658" y="288"/>
                  </a:lnTo>
                  <a:lnTo>
                    <a:pt x="660" y="288"/>
                  </a:lnTo>
                  <a:lnTo>
                    <a:pt x="658" y="288"/>
                  </a:lnTo>
                  <a:lnTo>
                    <a:pt x="658" y="288"/>
                  </a:lnTo>
                  <a:lnTo>
                    <a:pt x="658" y="288"/>
                  </a:lnTo>
                  <a:lnTo>
                    <a:pt x="656" y="290"/>
                  </a:lnTo>
                  <a:lnTo>
                    <a:pt x="656" y="292"/>
                  </a:lnTo>
                  <a:lnTo>
                    <a:pt x="656" y="292"/>
                  </a:lnTo>
                  <a:lnTo>
                    <a:pt x="654" y="294"/>
                  </a:lnTo>
                  <a:lnTo>
                    <a:pt x="654" y="294"/>
                  </a:lnTo>
                  <a:lnTo>
                    <a:pt x="654" y="294"/>
                  </a:lnTo>
                  <a:lnTo>
                    <a:pt x="654" y="294"/>
                  </a:lnTo>
                  <a:lnTo>
                    <a:pt x="654" y="296"/>
                  </a:lnTo>
                  <a:lnTo>
                    <a:pt x="654" y="298"/>
                  </a:lnTo>
                  <a:lnTo>
                    <a:pt x="654" y="298"/>
                  </a:lnTo>
                  <a:lnTo>
                    <a:pt x="652" y="298"/>
                  </a:lnTo>
                  <a:lnTo>
                    <a:pt x="652" y="298"/>
                  </a:lnTo>
                  <a:lnTo>
                    <a:pt x="652" y="300"/>
                  </a:lnTo>
                  <a:lnTo>
                    <a:pt x="652" y="300"/>
                  </a:lnTo>
                  <a:lnTo>
                    <a:pt x="652" y="300"/>
                  </a:lnTo>
                  <a:lnTo>
                    <a:pt x="652" y="302"/>
                  </a:lnTo>
                  <a:lnTo>
                    <a:pt x="652" y="302"/>
                  </a:lnTo>
                  <a:lnTo>
                    <a:pt x="652" y="302"/>
                  </a:lnTo>
                  <a:lnTo>
                    <a:pt x="652" y="302"/>
                  </a:lnTo>
                  <a:lnTo>
                    <a:pt x="652" y="302"/>
                  </a:lnTo>
                  <a:lnTo>
                    <a:pt x="652" y="302"/>
                  </a:lnTo>
                  <a:lnTo>
                    <a:pt x="652" y="302"/>
                  </a:lnTo>
                  <a:lnTo>
                    <a:pt x="652" y="306"/>
                  </a:lnTo>
                  <a:lnTo>
                    <a:pt x="652" y="308"/>
                  </a:lnTo>
                  <a:lnTo>
                    <a:pt x="654" y="308"/>
                  </a:lnTo>
                  <a:lnTo>
                    <a:pt x="654" y="308"/>
                  </a:lnTo>
                  <a:lnTo>
                    <a:pt x="654" y="308"/>
                  </a:lnTo>
                  <a:lnTo>
                    <a:pt x="654" y="308"/>
                  </a:lnTo>
                  <a:lnTo>
                    <a:pt x="654" y="308"/>
                  </a:lnTo>
                  <a:lnTo>
                    <a:pt x="656" y="308"/>
                  </a:lnTo>
                  <a:lnTo>
                    <a:pt x="656" y="308"/>
                  </a:lnTo>
                  <a:lnTo>
                    <a:pt x="656" y="308"/>
                  </a:lnTo>
                  <a:lnTo>
                    <a:pt x="658" y="308"/>
                  </a:lnTo>
                  <a:lnTo>
                    <a:pt x="658" y="308"/>
                  </a:lnTo>
                  <a:lnTo>
                    <a:pt x="658" y="310"/>
                  </a:lnTo>
                  <a:lnTo>
                    <a:pt x="660" y="312"/>
                  </a:lnTo>
                  <a:lnTo>
                    <a:pt x="664" y="312"/>
                  </a:lnTo>
                  <a:lnTo>
                    <a:pt x="664" y="312"/>
                  </a:lnTo>
                  <a:lnTo>
                    <a:pt x="664" y="312"/>
                  </a:lnTo>
                  <a:lnTo>
                    <a:pt x="664" y="312"/>
                  </a:lnTo>
                  <a:lnTo>
                    <a:pt x="664" y="312"/>
                  </a:lnTo>
                  <a:lnTo>
                    <a:pt x="666" y="312"/>
                  </a:lnTo>
                  <a:lnTo>
                    <a:pt x="670" y="314"/>
                  </a:lnTo>
                  <a:lnTo>
                    <a:pt x="672" y="316"/>
                  </a:lnTo>
                  <a:lnTo>
                    <a:pt x="672" y="318"/>
                  </a:lnTo>
                  <a:lnTo>
                    <a:pt x="674" y="320"/>
                  </a:lnTo>
                  <a:lnTo>
                    <a:pt x="674" y="320"/>
                  </a:lnTo>
                  <a:lnTo>
                    <a:pt x="678" y="324"/>
                  </a:lnTo>
                  <a:lnTo>
                    <a:pt x="678" y="326"/>
                  </a:lnTo>
                  <a:lnTo>
                    <a:pt x="680" y="328"/>
                  </a:lnTo>
                  <a:lnTo>
                    <a:pt x="680" y="328"/>
                  </a:lnTo>
                  <a:lnTo>
                    <a:pt x="680" y="328"/>
                  </a:lnTo>
                  <a:lnTo>
                    <a:pt x="682" y="328"/>
                  </a:lnTo>
                  <a:lnTo>
                    <a:pt x="682" y="330"/>
                  </a:lnTo>
                  <a:lnTo>
                    <a:pt x="682" y="330"/>
                  </a:lnTo>
                  <a:lnTo>
                    <a:pt x="682" y="332"/>
                  </a:lnTo>
                  <a:lnTo>
                    <a:pt x="684" y="332"/>
                  </a:lnTo>
                  <a:lnTo>
                    <a:pt x="686" y="334"/>
                  </a:lnTo>
                  <a:lnTo>
                    <a:pt x="686" y="334"/>
                  </a:lnTo>
                  <a:lnTo>
                    <a:pt x="688" y="336"/>
                  </a:lnTo>
                  <a:lnTo>
                    <a:pt x="688" y="338"/>
                  </a:lnTo>
                  <a:lnTo>
                    <a:pt x="688" y="340"/>
                  </a:lnTo>
                  <a:lnTo>
                    <a:pt x="688" y="342"/>
                  </a:lnTo>
                  <a:lnTo>
                    <a:pt x="688" y="342"/>
                  </a:lnTo>
                  <a:lnTo>
                    <a:pt x="690" y="342"/>
                  </a:lnTo>
                  <a:lnTo>
                    <a:pt x="690" y="342"/>
                  </a:lnTo>
                  <a:lnTo>
                    <a:pt x="692" y="344"/>
                  </a:lnTo>
                  <a:lnTo>
                    <a:pt x="694" y="344"/>
                  </a:lnTo>
                  <a:lnTo>
                    <a:pt x="696" y="346"/>
                  </a:lnTo>
                  <a:lnTo>
                    <a:pt x="696" y="346"/>
                  </a:lnTo>
                  <a:lnTo>
                    <a:pt x="696" y="346"/>
                  </a:lnTo>
                  <a:lnTo>
                    <a:pt x="698" y="346"/>
                  </a:lnTo>
                  <a:lnTo>
                    <a:pt x="700" y="348"/>
                  </a:lnTo>
                  <a:lnTo>
                    <a:pt x="700" y="350"/>
                  </a:lnTo>
                  <a:lnTo>
                    <a:pt x="700" y="350"/>
                  </a:lnTo>
                  <a:lnTo>
                    <a:pt x="702" y="352"/>
                  </a:lnTo>
                  <a:lnTo>
                    <a:pt x="702" y="352"/>
                  </a:lnTo>
                  <a:lnTo>
                    <a:pt x="702" y="352"/>
                  </a:lnTo>
                  <a:lnTo>
                    <a:pt x="702" y="352"/>
                  </a:lnTo>
                  <a:lnTo>
                    <a:pt x="704" y="352"/>
                  </a:lnTo>
                  <a:lnTo>
                    <a:pt x="704" y="352"/>
                  </a:lnTo>
                  <a:lnTo>
                    <a:pt x="706" y="352"/>
                  </a:lnTo>
                  <a:lnTo>
                    <a:pt x="706" y="354"/>
                  </a:lnTo>
                  <a:lnTo>
                    <a:pt x="708" y="354"/>
                  </a:lnTo>
                  <a:lnTo>
                    <a:pt x="708" y="356"/>
                  </a:lnTo>
                  <a:lnTo>
                    <a:pt x="710" y="358"/>
                  </a:lnTo>
                  <a:lnTo>
                    <a:pt x="710" y="358"/>
                  </a:lnTo>
                  <a:lnTo>
                    <a:pt x="710" y="358"/>
                  </a:lnTo>
                  <a:lnTo>
                    <a:pt x="710" y="358"/>
                  </a:lnTo>
                  <a:lnTo>
                    <a:pt x="710" y="358"/>
                  </a:lnTo>
                  <a:lnTo>
                    <a:pt x="708" y="358"/>
                  </a:lnTo>
                  <a:lnTo>
                    <a:pt x="706" y="358"/>
                  </a:lnTo>
                  <a:lnTo>
                    <a:pt x="706" y="358"/>
                  </a:lnTo>
                  <a:lnTo>
                    <a:pt x="706" y="358"/>
                  </a:lnTo>
                  <a:lnTo>
                    <a:pt x="704" y="356"/>
                  </a:lnTo>
                  <a:lnTo>
                    <a:pt x="702" y="356"/>
                  </a:lnTo>
                  <a:lnTo>
                    <a:pt x="700" y="356"/>
                  </a:lnTo>
                  <a:lnTo>
                    <a:pt x="698" y="356"/>
                  </a:lnTo>
                  <a:lnTo>
                    <a:pt x="696" y="356"/>
                  </a:lnTo>
                  <a:lnTo>
                    <a:pt x="694" y="354"/>
                  </a:lnTo>
                  <a:lnTo>
                    <a:pt x="694" y="354"/>
                  </a:lnTo>
                  <a:lnTo>
                    <a:pt x="694" y="354"/>
                  </a:lnTo>
                  <a:lnTo>
                    <a:pt x="694" y="354"/>
                  </a:lnTo>
                  <a:lnTo>
                    <a:pt x="692" y="352"/>
                  </a:lnTo>
                  <a:lnTo>
                    <a:pt x="692" y="352"/>
                  </a:lnTo>
                  <a:lnTo>
                    <a:pt x="692" y="352"/>
                  </a:lnTo>
                  <a:lnTo>
                    <a:pt x="692" y="352"/>
                  </a:lnTo>
                  <a:lnTo>
                    <a:pt x="690" y="352"/>
                  </a:lnTo>
                  <a:lnTo>
                    <a:pt x="690" y="352"/>
                  </a:lnTo>
                  <a:lnTo>
                    <a:pt x="688" y="352"/>
                  </a:lnTo>
                  <a:lnTo>
                    <a:pt x="688" y="352"/>
                  </a:lnTo>
                  <a:lnTo>
                    <a:pt x="688" y="352"/>
                  </a:lnTo>
                  <a:lnTo>
                    <a:pt x="686" y="352"/>
                  </a:lnTo>
                  <a:lnTo>
                    <a:pt x="686" y="354"/>
                  </a:lnTo>
                  <a:lnTo>
                    <a:pt x="686" y="354"/>
                  </a:lnTo>
                  <a:lnTo>
                    <a:pt x="686" y="354"/>
                  </a:lnTo>
                  <a:lnTo>
                    <a:pt x="686" y="354"/>
                  </a:lnTo>
                  <a:lnTo>
                    <a:pt x="684" y="354"/>
                  </a:lnTo>
                  <a:lnTo>
                    <a:pt x="684" y="354"/>
                  </a:lnTo>
                  <a:lnTo>
                    <a:pt x="684" y="354"/>
                  </a:lnTo>
                  <a:lnTo>
                    <a:pt x="682" y="354"/>
                  </a:lnTo>
                  <a:lnTo>
                    <a:pt x="682" y="354"/>
                  </a:lnTo>
                  <a:lnTo>
                    <a:pt x="680" y="352"/>
                  </a:lnTo>
                  <a:lnTo>
                    <a:pt x="680" y="352"/>
                  </a:lnTo>
                  <a:lnTo>
                    <a:pt x="680" y="350"/>
                  </a:lnTo>
                  <a:lnTo>
                    <a:pt x="678" y="350"/>
                  </a:lnTo>
                  <a:lnTo>
                    <a:pt x="678" y="348"/>
                  </a:lnTo>
                  <a:lnTo>
                    <a:pt x="678" y="348"/>
                  </a:lnTo>
                  <a:lnTo>
                    <a:pt x="676" y="348"/>
                  </a:lnTo>
                  <a:lnTo>
                    <a:pt x="676" y="348"/>
                  </a:lnTo>
                  <a:lnTo>
                    <a:pt x="676" y="348"/>
                  </a:lnTo>
                  <a:lnTo>
                    <a:pt x="676" y="348"/>
                  </a:lnTo>
                  <a:lnTo>
                    <a:pt x="674" y="348"/>
                  </a:lnTo>
                  <a:lnTo>
                    <a:pt x="674" y="350"/>
                  </a:lnTo>
                  <a:lnTo>
                    <a:pt x="676" y="350"/>
                  </a:lnTo>
                  <a:lnTo>
                    <a:pt x="676" y="350"/>
                  </a:lnTo>
                  <a:lnTo>
                    <a:pt x="676" y="350"/>
                  </a:lnTo>
                  <a:lnTo>
                    <a:pt x="676" y="350"/>
                  </a:lnTo>
                  <a:lnTo>
                    <a:pt x="678" y="350"/>
                  </a:lnTo>
                  <a:lnTo>
                    <a:pt x="678" y="350"/>
                  </a:lnTo>
                  <a:lnTo>
                    <a:pt x="678" y="352"/>
                  </a:lnTo>
                  <a:lnTo>
                    <a:pt x="678" y="352"/>
                  </a:lnTo>
                  <a:lnTo>
                    <a:pt x="680" y="352"/>
                  </a:lnTo>
                  <a:lnTo>
                    <a:pt x="680" y="354"/>
                  </a:lnTo>
                  <a:lnTo>
                    <a:pt x="680" y="354"/>
                  </a:lnTo>
                  <a:lnTo>
                    <a:pt x="682" y="354"/>
                  </a:lnTo>
                  <a:lnTo>
                    <a:pt x="684" y="354"/>
                  </a:lnTo>
                  <a:lnTo>
                    <a:pt x="684" y="354"/>
                  </a:lnTo>
                  <a:lnTo>
                    <a:pt x="684" y="354"/>
                  </a:lnTo>
                  <a:lnTo>
                    <a:pt x="686" y="354"/>
                  </a:lnTo>
                  <a:lnTo>
                    <a:pt x="686" y="354"/>
                  </a:lnTo>
                  <a:lnTo>
                    <a:pt x="688" y="354"/>
                  </a:lnTo>
                  <a:lnTo>
                    <a:pt x="688" y="352"/>
                  </a:lnTo>
                  <a:lnTo>
                    <a:pt x="688" y="352"/>
                  </a:lnTo>
                  <a:lnTo>
                    <a:pt x="692" y="354"/>
                  </a:lnTo>
                  <a:lnTo>
                    <a:pt x="692" y="354"/>
                  </a:lnTo>
                  <a:lnTo>
                    <a:pt x="694" y="356"/>
                  </a:lnTo>
                  <a:lnTo>
                    <a:pt x="694" y="356"/>
                  </a:lnTo>
                  <a:lnTo>
                    <a:pt x="692" y="356"/>
                  </a:lnTo>
                  <a:lnTo>
                    <a:pt x="692" y="356"/>
                  </a:lnTo>
                  <a:lnTo>
                    <a:pt x="692" y="356"/>
                  </a:lnTo>
                  <a:lnTo>
                    <a:pt x="694" y="356"/>
                  </a:lnTo>
                  <a:lnTo>
                    <a:pt x="694" y="358"/>
                  </a:lnTo>
                  <a:lnTo>
                    <a:pt x="696" y="358"/>
                  </a:lnTo>
                  <a:lnTo>
                    <a:pt x="696" y="358"/>
                  </a:lnTo>
                  <a:lnTo>
                    <a:pt x="696" y="358"/>
                  </a:lnTo>
                  <a:lnTo>
                    <a:pt x="698" y="358"/>
                  </a:lnTo>
                  <a:lnTo>
                    <a:pt x="700" y="360"/>
                  </a:lnTo>
                  <a:lnTo>
                    <a:pt x="702" y="360"/>
                  </a:lnTo>
                  <a:lnTo>
                    <a:pt x="704" y="362"/>
                  </a:lnTo>
                  <a:lnTo>
                    <a:pt x="704" y="362"/>
                  </a:lnTo>
                  <a:lnTo>
                    <a:pt x="706" y="362"/>
                  </a:lnTo>
                  <a:lnTo>
                    <a:pt x="708" y="364"/>
                  </a:lnTo>
                  <a:lnTo>
                    <a:pt x="708" y="364"/>
                  </a:lnTo>
                  <a:lnTo>
                    <a:pt x="710" y="364"/>
                  </a:lnTo>
                  <a:lnTo>
                    <a:pt x="710" y="366"/>
                  </a:lnTo>
                  <a:lnTo>
                    <a:pt x="710" y="366"/>
                  </a:lnTo>
                  <a:lnTo>
                    <a:pt x="710" y="366"/>
                  </a:lnTo>
                  <a:lnTo>
                    <a:pt x="710" y="366"/>
                  </a:lnTo>
                  <a:lnTo>
                    <a:pt x="712" y="366"/>
                  </a:lnTo>
                  <a:lnTo>
                    <a:pt x="712" y="368"/>
                  </a:lnTo>
                  <a:lnTo>
                    <a:pt x="714" y="370"/>
                  </a:lnTo>
                  <a:lnTo>
                    <a:pt x="714" y="370"/>
                  </a:lnTo>
                  <a:lnTo>
                    <a:pt x="714" y="372"/>
                  </a:lnTo>
                  <a:lnTo>
                    <a:pt x="714" y="372"/>
                  </a:lnTo>
                  <a:lnTo>
                    <a:pt x="714" y="372"/>
                  </a:lnTo>
                  <a:lnTo>
                    <a:pt x="714" y="372"/>
                  </a:lnTo>
                  <a:lnTo>
                    <a:pt x="712" y="372"/>
                  </a:lnTo>
                  <a:lnTo>
                    <a:pt x="712" y="372"/>
                  </a:lnTo>
                  <a:lnTo>
                    <a:pt x="712" y="372"/>
                  </a:lnTo>
                  <a:lnTo>
                    <a:pt x="712" y="372"/>
                  </a:lnTo>
                  <a:lnTo>
                    <a:pt x="710" y="372"/>
                  </a:lnTo>
                  <a:lnTo>
                    <a:pt x="710" y="372"/>
                  </a:lnTo>
                  <a:lnTo>
                    <a:pt x="708" y="374"/>
                  </a:lnTo>
                  <a:lnTo>
                    <a:pt x="708" y="374"/>
                  </a:lnTo>
                  <a:lnTo>
                    <a:pt x="708" y="374"/>
                  </a:lnTo>
                  <a:lnTo>
                    <a:pt x="708" y="374"/>
                  </a:lnTo>
                  <a:lnTo>
                    <a:pt x="708" y="376"/>
                  </a:lnTo>
                  <a:lnTo>
                    <a:pt x="706" y="376"/>
                  </a:lnTo>
                  <a:lnTo>
                    <a:pt x="706" y="376"/>
                  </a:lnTo>
                  <a:lnTo>
                    <a:pt x="704" y="376"/>
                  </a:lnTo>
                  <a:lnTo>
                    <a:pt x="704" y="378"/>
                  </a:lnTo>
                  <a:lnTo>
                    <a:pt x="704" y="378"/>
                  </a:lnTo>
                  <a:lnTo>
                    <a:pt x="704" y="378"/>
                  </a:lnTo>
                  <a:lnTo>
                    <a:pt x="704" y="378"/>
                  </a:lnTo>
                  <a:lnTo>
                    <a:pt x="704" y="380"/>
                  </a:lnTo>
                  <a:lnTo>
                    <a:pt x="704" y="380"/>
                  </a:lnTo>
                  <a:lnTo>
                    <a:pt x="702" y="380"/>
                  </a:lnTo>
                  <a:lnTo>
                    <a:pt x="702" y="380"/>
                  </a:lnTo>
                  <a:lnTo>
                    <a:pt x="702" y="380"/>
                  </a:lnTo>
                  <a:lnTo>
                    <a:pt x="700" y="380"/>
                  </a:lnTo>
                  <a:lnTo>
                    <a:pt x="700" y="380"/>
                  </a:lnTo>
                  <a:lnTo>
                    <a:pt x="700" y="380"/>
                  </a:lnTo>
                  <a:lnTo>
                    <a:pt x="698" y="380"/>
                  </a:lnTo>
                  <a:lnTo>
                    <a:pt x="696" y="380"/>
                  </a:lnTo>
                  <a:lnTo>
                    <a:pt x="694" y="384"/>
                  </a:lnTo>
                  <a:lnTo>
                    <a:pt x="696" y="382"/>
                  </a:lnTo>
                  <a:lnTo>
                    <a:pt x="698" y="382"/>
                  </a:lnTo>
                  <a:lnTo>
                    <a:pt x="698" y="382"/>
                  </a:lnTo>
                  <a:lnTo>
                    <a:pt x="698" y="382"/>
                  </a:lnTo>
                  <a:lnTo>
                    <a:pt x="698" y="382"/>
                  </a:lnTo>
                  <a:lnTo>
                    <a:pt x="698" y="382"/>
                  </a:lnTo>
                  <a:lnTo>
                    <a:pt x="698" y="382"/>
                  </a:lnTo>
                  <a:lnTo>
                    <a:pt x="700" y="384"/>
                  </a:lnTo>
                  <a:lnTo>
                    <a:pt x="700" y="384"/>
                  </a:lnTo>
                  <a:lnTo>
                    <a:pt x="700" y="384"/>
                  </a:lnTo>
                  <a:lnTo>
                    <a:pt x="700" y="384"/>
                  </a:lnTo>
                  <a:lnTo>
                    <a:pt x="702" y="386"/>
                  </a:lnTo>
                  <a:lnTo>
                    <a:pt x="704" y="386"/>
                  </a:lnTo>
                  <a:lnTo>
                    <a:pt x="704" y="384"/>
                  </a:lnTo>
                  <a:lnTo>
                    <a:pt x="704" y="384"/>
                  </a:lnTo>
                  <a:lnTo>
                    <a:pt x="706" y="382"/>
                  </a:lnTo>
                  <a:lnTo>
                    <a:pt x="708" y="382"/>
                  </a:lnTo>
                  <a:lnTo>
                    <a:pt x="708" y="382"/>
                  </a:lnTo>
                  <a:lnTo>
                    <a:pt x="708" y="382"/>
                  </a:lnTo>
                  <a:lnTo>
                    <a:pt x="708" y="382"/>
                  </a:lnTo>
                  <a:lnTo>
                    <a:pt x="710" y="382"/>
                  </a:lnTo>
                  <a:lnTo>
                    <a:pt x="710" y="382"/>
                  </a:lnTo>
                  <a:lnTo>
                    <a:pt x="710" y="382"/>
                  </a:lnTo>
                  <a:lnTo>
                    <a:pt x="712" y="382"/>
                  </a:lnTo>
                  <a:lnTo>
                    <a:pt x="712" y="384"/>
                  </a:lnTo>
                  <a:lnTo>
                    <a:pt x="714" y="384"/>
                  </a:lnTo>
                  <a:lnTo>
                    <a:pt x="714" y="384"/>
                  </a:lnTo>
                  <a:lnTo>
                    <a:pt x="716" y="386"/>
                  </a:lnTo>
                  <a:lnTo>
                    <a:pt x="716" y="386"/>
                  </a:lnTo>
                  <a:lnTo>
                    <a:pt x="716" y="388"/>
                  </a:lnTo>
                  <a:lnTo>
                    <a:pt x="718" y="388"/>
                  </a:lnTo>
                  <a:lnTo>
                    <a:pt x="718" y="388"/>
                  </a:lnTo>
                  <a:lnTo>
                    <a:pt x="720" y="388"/>
                  </a:lnTo>
                  <a:lnTo>
                    <a:pt x="720" y="388"/>
                  </a:lnTo>
                  <a:lnTo>
                    <a:pt x="722" y="388"/>
                  </a:lnTo>
                  <a:lnTo>
                    <a:pt x="722" y="388"/>
                  </a:lnTo>
                  <a:lnTo>
                    <a:pt x="724" y="388"/>
                  </a:lnTo>
                  <a:lnTo>
                    <a:pt x="724" y="388"/>
                  </a:lnTo>
                  <a:lnTo>
                    <a:pt x="722" y="388"/>
                  </a:lnTo>
                  <a:lnTo>
                    <a:pt x="722" y="390"/>
                  </a:lnTo>
                  <a:lnTo>
                    <a:pt x="722" y="390"/>
                  </a:lnTo>
                  <a:lnTo>
                    <a:pt x="722" y="390"/>
                  </a:lnTo>
                  <a:lnTo>
                    <a:pt x="720" y="390"/>
                  </a:lnTo>
                  <a:lnTo>
                    <a:pt x="720" y="392"/>
                  </a:lnTo>
                  <a:lnTo>
                    <a:pt x="718" y="394"/>
                  </a:lnTo>
                  <a:lnTo>
                    <a:pt x="718" y="394"/>
                  </a:lnTo>
                  <a:lnTo>
                    <a:pt x="716" y="394"/>
                  </a:lnTo>
                  <a:lnTo>
                    <a:pt x="716" y="394"/>
                  </a:lnTo>
                  <a:lnTo>
                    <a:pt x="716" y="394"/>
                  </a:lnTo>
                  <a:lnTo>
                    <a:pt x="716" y="394"/>
                  </a:lnTo>
                  <a:lnTo>
                    <a:pt x="716" y="396"/>
                  </a:lnTo>
                  <a:lnTo>
                    <a:pt x="716" y="396"/>
                  </a:lnTo>
                  <a:lnTo>
                    <a:pt x="716" y="396"/>
                  </a:lnTo>
                  <a:lnTo>
                    <a:pt x="716" y="396"/>
                  </a:lnTo>
                  <a:lnTo>
                    <a:pt x="720" y="394"/>
                  </a:lnTo>
                  <a:lnTo>
                    <a:pt x="720" y="394"/>
                  </a:lnTo>
                  <a:lnTo>
                    <a:pt x="720" y="394"/>
                  </a:lnTo>
                  <a:lnTo>
                    <a:pt x="720" y="396"/>
                  </a:lnTo>
                  <a:lnTo>
                    <a:pt x="720" y="396"/>
                  </a:lnTo>
                  <a:lnTo>
                    <a:pt x="722" y="394"/>
                  </a:lnTo>
                  <a:lnTo>
                    <a:pt x="720" y="394"/>
                  </a:lnTo>
                  <a:lnTo>
                    <a:pt x="720" y="394"/>
                  </a:lnTo>
                  <a:lnTo>
                    <a:pt x="720" y="394"/>
                  </a:lnTo>
                  <a:lnTo>
                    <a:pt x="720" y="394"/>
                  </a:lnTo>
                  <a:lnTo>
                    <a:pt x="722" y="392"/>
                  </a:lnTo>
                  <a:lnTo>
                    <a:pt x="722" y="392"/>
                  </a:lnTo>
                  <a:lnTo>
                    <a:pt x="722" y="394"/>
                  </a:lnTo>
                  <a:lnTo>
                    <a:pt x="722" y="396"/>
                  </a:lnTo>
                  <a:lnTo>
                    <a:pt x="722" y="396"/>
                  </a:lnTo>
                  <a:lnTo>
                    <a:pt x="724" y="398"/>
                  </a:lnTo>
                  <a:lnTo>
                    <a:pt x="724" y="398"/>
                  </a:lnTo>
                  <a:lnTo>
                    <a:pt x="724" y="398"/>
                  </a:lnTo>
                  <a:lnTo>
                    <a:pt x="724" y="398"/>
                  </a:lnTo>
                  <a:lnTo>
                    <a:pt x="724" y="398"/>
                  </a:lnTo>
                  <a:lnTo>
                    <a:pt x="724" y="400"/>
                  </a:lnTo>
                  <a:lnTo>
                    <a:pt x="724" y="400"/>
                  </a:lnTo>
                  <a:lnTo>
                    <a:pt x="722" y="400"/>
                  </a:lnTo>
                  <a:lnTo>
                    <a:pt x="722" y="400"/>
                  </a:lnTo>
                  <a:lnTo>
                    <a:pt x="722" y="398"/>
                  </a:lnTo>
                  <a:lnTo>
                    <a:pt x="722" y="396"/>
                  </a:lnTo>
                  <a:lnTo>
                    <a:pt x="722" y="398"/>
                  </a:lnTo>
                  <a:lnTo>
                    <a:pt x="722" y="398"/>
                  </a:lnTo>
                  <a:lnTo>
                    <a:pt x="722" y="400"/>
                  </a:lnTo>
                  <a:lnTo>
                    <a:pt x="720" y="400"/>
                  </a:lnTo>
                  <a:lnTo>
                    <a:pt x="720" y="400"/>
                  </a:lnTo>
                  <a:lnTo>
                    <a:pt x="720" y="398"/>
                  </a:lnTo>
                  <a:lnTo>
                    <a:pt x="718" y="398"/>
                  </a:lnTo>
                  <a:lnTo>
                    <a:pt x="718" y="400"/>
                  </a:lnTo>
                  <a:lnTo>
                    <a:pt x="718" y="400"/>
                  </a:lnTo>
                  <a:lnTo>
                    <a:pt x="718" y="400"/>
                  </a:lnTo>
                  <a:lnTo>
                    <a:pt x="718" y="400"/>
                  </a:lnTo>
                  <a:lnTo>
                    <a:pt x="718" y="402"/>
                  </a:lnTo>
                  <a:lnTo>
                    <a:pt x="718" y="402"/>
                  </a:lnTo>
                  <a:lnTo>
                    <a:pt x="718" y="402"/>
                  </a:lnTo>
                  <a:lnTo>
                    <a:pt x="720" y="402"/>
                  </a:lnTo>
                  <a:lnTo>
                    <a:pt x="720" y="402"/>
                  </a:lnTo>
                  <a:lnTo>
                    <a:pt x="720" y="402"/>
                  </a:lnTo>
                  <a:lnTo>
                    <a:pt x="722" y="402"/>
                  </a:lnTo>
                  <a:lnTo>
                    <a:pt x="722" y="404"/>
                  </a:lnTo>
                  <a:lnTo>
                    <a:pt x="722" y="404"/>
                  </a:lnTo>
                  <a:lnTo>
                    <a:pt x="720" y="404"/>
                  </a:lnTo>
                  <a:lnTo>
                    <a:pt x="720" y="404"/>
                  </a:lnTo>
                  <a:lnTo>
                    <a:pt x="720" y="404"/>
                  </a:lnTo>
                  <a:lnTo>
                    <a:pt x="720" y="404"/>
                  </a:lnTo>
                  <a:lnTo>
                    <a:pt x="720" y="404"/>
                  </a:lnTo>
                  <a:lnTo>
                    <a:pt x="720" y="404"/>
                  </a:lnTo>
                  <a:lnTo>
                    <a:pt x="720" y="404"/>
                  </a:lnTo>
                  <a:lnTo>
                    <a:pt x="722" y="406"/>
                  </a:lnTo>
                  <a:lnTo>
                    <a:pt x="722" y="406"/>
                  </a:lnTo>
                  <a:lnTo>
                    <a:pt x="722" y="408"/>
                  </a:lnTo>
                  <a:lnTo>
                    <a:pt x="722" y="408"/>
                  </a:lnTo>
                  <a:lnTo>
                    <a:pt x="720" y="408"/>
                  </a:lnTo>
                  <a:lnTo>
                    <a:pt x="718" y="408"/>
                  </a:lnTo>
                  <a:lnTo>
                    <a:pt x="718" y="408"/>
                  </a:lnTo>
                  <a:lnTo>
                    <a:pt x="718" y="408"/>
                  </a:lnTo>
                  <a:lnTo>
                    <a:pt x="714" y="406"/>
                  </a:lnTo>
                  <a:lnTo>
                    <a:pt x="716" y="406"/>
                  </a:lnTo>
                  <a:lnTo>
                    <a:pt x="718" y="408"/>
                  </a:lnTo>
                  <a:lnTo>
                    <a:pt x="720" y="408"/>
                  </a:lnTo>
                  <a:lnTo>
                    <a:pt x="720" y="408"/>
                  </a:lnTo>
                  <a:lnTo>
                    <a:pt x="720" y="408"/>
                  </a:lnTo>
                  <a:lnTo>
                    <a:pt x="720" y="410"/>
                  </a:lnTo>
                  <a:lnTo>
                    <a:pt x="722" y="410"/>
                  </a:lnTo>
                  <a:lnTo>
                    <a:pt x="722" y="410"/>
                  </a:lnTo>
                  <a:lnTo>
                    <a:pt x="722" y="412"/>
                  </a:lnTo>
                  <a:lnTo>
                    <a:pt x="724" y="414"/>
                  </a:lnTo>
                  <a:lnTo>
                    <a:pt x="724" y="414"/>
                  </a:lnTo>
                  <a:lnTo>
                    <a:pt x="724" y="416"/>
                  </a:lnTo>
                  <a:lnTo>
                    <a:pt x="724" y="414"/>
                  </a:lnTo>
                  <a:lnTo>
                    <a:pt x="722" y="414"/>
                  </a:lnTo>
                  <a:lnTo>
                    <a:pt x="722" y="414"/>
                  </a:lnTo>
                  <a:lnTo>
                    <a:pt x="722" y="414"/>
                  </a:lnTo>
                  <a:lnTo>
                    <a:pt x="722" y="414"/>
                  </a:lnTo>
                  <a:lnTo>
                    <a:pt x="722" y="416"/>
                  </a:lnTo>
                  <a:lnTo>
                    <a:pt x="722" y="416"/>
                  </a:lnTo>
                  <a:lnTo>
                    <a:pt x="722" y="418"/>
                  </a:lnTo>
                  <a:lnTo>
                    <a:pt x="720" y="416"/>
                  </a:lnTo>
                  <a:lnTo>
                    <a:pt x="720" y="416"/>
                  </a:lnTo>
                  <a:lnTo>
                    <a:pt x="720" y="416"/>
                  </a:lnTo>
                  <a:lnTo>
                    <a:pt x="720" y="416"/>
                  </a:lnTo>
                  <a:lnTo>
                    <a:pt x="718" y="414"/>
                  </a:lnTo>
                  <a:lnTo>
                    <a:pt x="718" y="414"/>
                  </a:lnTo>
                  <a:lnTo>
                    <a:pt x="718" y="414"/>
                  </a:lnTo>
                  <a:lnTo>
                    <a:pt x="718" y="414"/>
                  </a:lnTo>
                  <a:lnTo>
                    <a:pt x="718" y="416"/>
                  </a:lnTo>
                  <a:lnTo>
                    <a:pt x="718" y="416"/>
                  </a:lnTo>
                  <a:lnTo>
                    <a:pt x="718" y="416"/>
                  </a:lnTo>
                  <a:lnTo>
                    <a:pt x="716" y="420"/>
                  </a:lnTo>
                  <a:lnTo>
                    <a:pt x="716" y="420"/>
                  </a:lnTo>
                  <a:lnTo>
                    <a:pt x="714" y="420"/>
                  </a:lnTo>
                  <a:lnTo>
                    <a:pt x="712" y="420"/>
                  </a:lnTo>
                  <a:lnTo>
                    <a:pt x="710" y="418"/>
                  </a:lnTo>
                  <a:lnTo>
                    <a:pt x="712" y="420"/>
                  </a:lnTo>
                  <a:lnTo>
                    <a:pt x="714" y="420"/>
                  </a:lnTo>
                  <a:lnTo>
                    <a:pt x="714" y="420"/>
                  </a:lnTo>
                  <a:lnTo>
                    <a:pt x="716" y="422"/>
                  </a:lnTo>
                  <a:lnTo>
                    <a:pt x="714" y="422"/>
                  </a:lnTo>
                  <a:lnTo>
                    <a:pt x="714" y="424"/>
                  </a:lnTo>
                  <a:lnTo>
                    <a:pt x="714" y="426"/>
                  </a:lnTo>
                  <a:lnTo>
                    <a:pt x="714" y="426"/>
                  </a:lnTo>
                  <a:lnTo>
                    <a:pt x="714" y="426"/>
                  </a:lnTo>
                  <a:lnTo>
                    <a:pt x="712" y="426"/>
                  </a:lnTo>
                  <a:lnTo>
                    <a:pt x="714" y="428"/>
                  </a:lnTo>
                  <a:lnTo>
                    <a:pt x="714" y="428"/>
                  </a:lnTo>
                  <a:lnTo>
                    <a:pt x="714" y="428"/>
                  </a:lnTo>
                  <a:lnTo>
                    <a:pt x="714" y="428"/>
                  </a:lnTo>
                  <a:lnTo>
                    <a:pt x="714" y="428"/>
                  </a:lnTo>
                  <a:lnTo>
                    <a:pt x="714" y="430"/>
                  </a:lnTo>
                  <a:lnTo>
                    <a:pt x="714" y="430"/>
                  </a:lnTo>
                  <a:lnTo>
                    <a:pt x="714" y="430"/>
                  </a:lnTo>
                  <a:lnTo>
                    <a:pt x="714" y="432"/>
                  </a:lnTo>
                  <a:lnTo>
                    <a:pt x="714" y="432"/>
                  </a:lnTo>
                  <a:lnTo>
                    <a:pt x="714" y="432"/>
                  </a:lnTo>
                  <a:lnTo>
                    <a:pt x="714" y="434"/>
                  </a:lnTo>
                  <a:lnTo>
                    <a:pt x="714" y="432"/>
                  </a:lnTo>
                  <a:lnTo>
                    <a:pt x="712" y="432"/>
                  </a:lnTo>
                  <a:lnTo>
                    <a:pt x="712" y="432"/>
                  </a:lnTo>
                  <a:lnTo>
                    <a:pt x="712" y="432"/>
                  </a:lnTo>
                  <a:lnTo>
                    <a:pt x="712" y="434"/>
                  </a:lnTo>
                  <a:lnTo>
                    <a:pt x="712" y="432"/>
                  </a:lnTo>
                  <a:lnTo>
                    <a:pt x="710" y="432"/>
                  </a:lnTo>
                  <a:lnTo>
                    <a:pt x="710" y="432"/>
                  </a:lnTo>
                  <a:lnTo>
                    <a:pt x="710" y="432"/>
                  </a:lnTo>
                  <a:lnTo>
                    <a:pt x="710" y="432"/>
                  </a:lnTo>
                  <a:lnTo>
                    <a:pt x="708" y="432"/>
                  </a:lnTo>
                  <a:lnTo>
                    <a:pt x="708" y="432"/>
                  </a:lnTo>
                  <a:lnTo>
                    <a:pt x="710" y="432"/>
                  </a:lnTo>
                  <a:lnTo>
                    <a:pt x="710" y="432"/>
                  </a:lnTo>
                  <a:lnTo>
                    <a:pt x="710" y="432"/>
                  </a:lnTo>
                  <a:lnTo>
                    <a:pt x="712" y="432"/>
                  </a:lnTo>
                  <a:lnTo>
                    <a:pt x="712" y="434"/>
                  </a:lnTo>
                  <a:lnTo>
                    <a:pt x="712" y="434"/>
                  </a:lnTo>
                  <a:lnTo>
                    <a:pt x="712" y="434"/>
                  </a:lnTo>
                  <a:lnTo>
                    <a:pt x="710" y="434"/>
                  </a:lnTo>
                  <a:lnTo>
                    <a:pt x="710" y="434"/>
                  </a:lnTo>
                  <a:lnTo>
                    <a:pt x="710" y="436"/>
                  </a:lnTo>
                  <a:lnTo>
                    <a:pt x="710" y="436"/>
                  </a:lnTo>
                  <a:lnTo>
                    <a:pt x="710" y="436"/>
                  </a:lnTo>
                  <a:lnTo>
                    <a:pt x="710" y="438"/>
                  </a:lnTo>
                  <a:lnTo>
                    <a:pt x="710" y="438"/>
                  </a:lnTo>
                  <a:lnTo>
                    <a:pt x="708" y="438"/>
                  </a:lnTo>
                  <a:lnTo>
                    <a:pt x="708" y="438"/>
                  </a:lnTo>
                  <a:lnTo>
                    <a:pt x="708" y="440"/>
                  </a:lnTo>
                  <a:lnTo>
                    <a:pt x="710" y="440"/>
                  </a:lnTo>
                  <a:lnTo>
                    <a:pt x="710" y="440"/>
                  </a:lnTo>
                  <a:lnTo>
                    <a:pt x="710" y="442"/>
                  </a:lnTo>
                  <a:lnTo>
                    <a:pt x="710" y="442"/>
                  </a:lnTo>
                  <a:lnTo>
                    <a:pt x="710" y="442"/>
                  </a:lnTo>
                  <a:lnTo>
                    <a:pt x="708" y="444"/>
                  </a:lnTo>
                  <a:lnTo>
                    <a:pt x="708" y="444"/>
                  </a:lnTo>
                  <a:lnTo>
                    <a:pt x="708" y="444"/>
                  </a:lnTo>
                  <a:lnTo>
                    <a:pt x="708" y="444"/>
                  </a:lnTo>
                  <a:lnTo>
                    <a:pt x="706" y="444"/>
                  </a:lnTo>
                  <a:lnTo>
                    <a:pt x="708" y="444"/>
                  </a:lnTo>
                  <a:lnTo>
                    <a:pt x="708" y="442"/>
                  </a:lnTo>
                  <a:lnTo>
                    <a:pt x="708" y="442"/>
                  </a:lnTo>
                  <a:lnTo>
                    <a:pt x="708" y="442"/>
                  </a:lnTo>
                  <a:lnTo>
                    <a:pt x="710" y="440"/>
                  </a:lnTo>
                  <a:lnTo>
                    <a:pt x="708" y="440"/>
                  </a:lnTo>
                  <a:lnTo>
                    <a:pt x="708" y="440"/>
                  </a:lnTo>
                  <a:lnTo>
                    <a:pt x="708" y="442"/>
                  </a:lnTo>
                  <a:lnTo>
                    <a:pt x="708" y="442"/>
                  </a:lnTo>
                  <a:lnTo>
                    <a:pt x="708" y="442"/>
                  </a:lnTo>
                  <a:lnTo>
                    <a:pt x="706" y="442"/>
                  </a:lnTo>
                  <a:lnTo>
                    <a:pt x="706" y="440"/>
                  </a:lnTo>
                  <a:lnTo>
                    <a:pt x="704" y="440"/>
                  </a:lnTo>
                  <a:lnTo>
                    <a:pt x="704" y="440"/>
                  </a:lnTo>
                  <a:lnTo>
                    <a:pt x="704" y="440"/>
                  </a:lnTo>
                  <a:lnTo>
                    <a:pt x="704" y="440"/>
                  </a:lnTo>
                  <a:lnTo>
                    <a:pt x="704" y="442"/>
                  </a:lnTo>
                  <a:lnTo>
                    <a:pt x="704" y="442"/>
                  </a:lnTo>
                  <a:lnTo>
                    <a:pt x="704" y="442"/>
                  </a:lnTo>
                  <a:lnTo>
                    <a:pt x="704" y="440"/>
                  </a:lnTo>
                  <a:lnTo>
                    <a:pt x="704" y="440"/>
                  </a:lnTo>
                  <a:lnTo>
                    <a:pt x="702" y="440"/>
                  </a:lnTo>
                  <a:lnTo>
                    <a:pt x="702" y="440"/>
                  </a:lnTo>
                  <a:lnTo>
                    <a:pt x="702" y="440"/>
                  </a:lnTo>
                  <a:lnTo>
                    <a:pt x="702" y="442"/>
                  </a:lnTo>
                  <a:lnTo>
                    <a:pt x="702" y="442"/>
                  </a:lnTo>
                  <a:lnTo>
                    <a:pt x="704" y="444"/>
                  </a:lnTo>
                  <a:lnTo>
                    <a:pt x="704" y="444"/>
                  </a:lnTo>
                  <a:lnTo>
                    <a:pt x="704" y="442"/>
                  </a:lnTo>
                  <a:lnTo>
                    <a:pt x="706" y="442"/>
                  </a:lnTo>
                  <a:lnTo>
                    <a:pt x="706" y="444"/>
                  </a:lnTo>
                  <a:lnTo>
                    <a:pt x="708" y="446"/>
                  </a:lnTo>
                  <a:lnTo>
                    <a:pt x="706" y="446"/>
                  </a:lnTo>
                  <a:lnTo>
                    <a:pt x="706" y="446"/>
                  </a:lnTo>
                  <a:lnTo>
                    <a:pt x="706" y="446"/>
                  </a:lnTo>
                  <a:lnTo>
                    <a:pt x="704" y="444"/>
                  </a:lnTo>
                  <a:lnTo>
                    <a:pt x="704" y="446"/>
                  </a:lnTo>
                  <a:lnTo>
                    <a:pt x="704" y="446"/>
                  </a:lnTo>
                  <a:lnTo>
                    <a:pt x="706" y="448"/>
                  </a:lnTo>
                  <a:lnTo>
                    <a:pt x="706" y="448"/>
                  </a:lnTo>
                  <a:lnTo>
                    <a:pt x="706" y="448"/>
                  </a:lnTo>
                  <a:lnTo>
                    <a:pt x="706" y="446"/>
                  </a:lnTo>
                  <a:lnTo>
                    <a:pt x="708" y="446"/>
                  </a:lnTo>
                  <a:lnTo>
                    <a:pt x="708" y="446"/>
                  </a:lnTo>
                  <a:lnTo>
                    <a:pt x="710" y="446"/>
                  </a:lnTo>
                  <a:lnTo>
                    <a:pt x="710" y="448"/>
                  </a:lnTo>
                  <a:lnTo>
                    <a:pt x="708" y="448"/>
                  </a:lnTo>
                  <a:lnTo>
                    <a:pt x="708" y="448"/>
                  </a:lnTo>
                  <a:lnTo>
                    <a:pt x="708" y="448"/>
                  </a:lnTo>
                  <a:lnTo>
                    <a:pt x="708" y="448"/>
                  </a:lnTo>
                  <a:lnTo>
                    <a:pt x="708" y="448"/>
                  </a:lnTo>
                  <a:lnTo>
                    <a:pt x="708" y="448"/>
                  </a:lnTo>
                  <a:lnTo>
                    <a:pt x="706" y="448"/>
                  </a:lnTo>
                  <a:lnTo>
                    <a:pt x="706" y="448"/>
                  </a:lnTo>
                  <a:lnTo>
                    <a:pt x="706" y="450"/>
                  </a:lnTo>
                  <a:lnTo>
                    <a:pt x="704" y="452"/>
                  </a:lnTo>
                  <a:lnTo>
                    <a:pt x="704" y="454"/>
                  </a:lnTo>
                  <a:lnTo>
                    <a:pt x="704" y="452"/>
                  </a:lnTo>
                  <a:lnTo>
                    <a:pt x="702" y="452"/>
                  </a:lnTo>
                  <a:lnTo>
                    <a:pt x="700" y="452"/>
                  </a:lnTo>
                  <a:lnTo>
                    <a:pt x="698" y="450"/>
                  </a:lnTo>
                  <a:lnTo>
                    <a:pt x="702" y="454"/>
                  </a:lnTo>
                  <a:lnTo>
                    <a:pt x="702" y="454"/>
                  </a:lnTo>
                  <a:lnTo>
                    <a:pt x="704" y="454"/>
                  </a:lnTo>
                  <a:lnTo>
                    <a:pt x="704" y="454"/>
                  </a:lnTo>
                  <a:lnTo>
                    <a:pt x="704" y="454"/>
                  </a:lnTo>
                  <a:lnTo>
                    <a:pt x="704" y="452"/>
                  </a:lnTo>
                  <a:lnTo>
                    <a:pt x="704" y="452"/>
                  </a:lnTo>
                  <a:lnTo>
                    <a:pt x="706" y="452"/>
                  </a:lnTo>
                  <a:lnTo>
                    <a:pt x="708" y="452"/>
                  </a:lnTo>
                  <a:lnTo>
                    <a:pt x="708" y="454"/>
                  </a:lnTo>
                  <a:lnTo>
                    <a:pt x="708" y="454"/>
                  </a:lnTo>
                  <a:lnTo>
                    <a:pt x="708" y="454"/>
                  </a:lnTo>
                  <a:lnTo>
                    <a:pt x="706" y="456"/>
                  </a:lnTo>
                  <a:lnTo>
                    <a:pt x="706" y="456"/>
                  </a:lnTo>
                  <a:lnTo>
                    <a:pt x="706" y="456"/>
                  </a:lnTo>
                  <a:lnTo>
                    <a:pt x="708" y="458"/>
                  </a:lnTo>
                  <a:lnTo>
                    <a:pt x="708" y="458"/>
                  </a:lnTo>
                  <a:lnTo>
                    <a:pt x="706" y="458"/>
                  </a:lnTo>
                  <a:lnTo>
                    <a:pt x="706" y="458"/>
                  </a:lnTo>
                  <a:lnTo>
                    <a:pt x="706" y="458"/>
                  </a:lnTo>
                  <a:lnTo>
                    <a:pt x="706" y="460"/>
                  </a:lnTo>
                  <a:lnTo>
                    <a:pt x="706" y="460"/>
                  </a:lnTo>
                  <a:lnTo>
                    <a:pt x="706" y="460"/>
                  </a:lnTo>
                  <a:lnTo>
                    <a:pt x="708" y="460"/>
                  </a:lnTo>
                  <a:lnTo>
                    <a:pt x="710" y="462"/>
                  </a:lnTo>
                  <a:lnTo>
                    <a:pt x="710" y="464"/>
                  </a:lnTo>
                  <a:lnTo>
                    <a:pt x="708" y="464"/>
                  </a:lnTo>
                  <a:lnTo>
                    <a:pt x="708" y="464"/>
                  </a:lnTo>
                  <a:lnTo>
                    <a:pt x="708" y="464"/>
                  </a:lnTo>
                  <a:lnTo>
                    <a:pt x="708" y="464"/>
                  </a:lnTo>
                  <a:lnTo>
                    <a:pt x="708" y="462"/>
                  </a:lnTo>
                  <a:lnTo>
                    <a:pt x="708" y="462"/>
                  </a:lnTo>
                  <a:lnTo>
                    <a:pt x="706" y="462"/>
                  </a:lnTo>
                  <a:lnTo>
                    <a:pt x="706" y="462"/>
                  </a:lnTo>
                  <a:lnTo>
                    <a:pt x="704" y="460"/>
                  </a:lnTo>
                  <a:lnTo>
                    <a:pt x="704" y="460"/>
                  </a:lnTo>
                  <a:lnTo>
                    <a:pt x="704" y="460"/>
                  </a:lnTo>
                  <a:lnTo>
                    <a:pt x="704" y="460"/>
                  </a:lnTo>
                  <a:lnTo>
                    <a:pt x="704" y="462"/>
                  </a:lnTo>
                  <a:lnTo>
                    <a:pt x="702" y="462"/>
                  </a:lnTo>
                  <a:lnTo>
                    <a:pt x="702" y="462"/>
                  </a:lnTo>
                  <a:lnTo>
                    <a:pt x="702" y="462"/>
                  </a:lnTo>
                  <a:lnTo>
                    <a:pt x="702" y="462"/>
                  </a:lnTo>
                  <a:lnTo>
                    <a:pt x="702" y="464"/>
                  </a:lnTo>
                  <a:lnTo>
                    <a:pt x="704" y="464"/>
                  </a:lnTo>
                  <a:lnTo>
                    <a:pt x="704" y="464"/>
                  </a:lnTo>
                  <a:lnTo>
                    <a:pt x="706" y="466"/>
                  </a:lnTo>
                  <a:lnTo>
                    <a:pt x="704" y="466"/>
                  </a:lnTo>
                  <a:lnTo>
                    <a:pt x="704" y="468"/>
                  </a:lnTo>
                  <a:lnTo>
                    <a:pt x="702" y="468"/>
                  </a:lnTo>
                  <a:lnTo>
                    <a:pt x="702" y="468"/>
                  </a:lnTo>
                  <a:lnTo>
                    <a:pt x="702" y="466"/>
                  </a:lnTo>
                  <a:lnTo>
                    <a:pt x="702" y="466"/>
                  </a:lnTo>
                  <a:lnTo>
                    <a:pt x="702" y="466"/>
                  </a:lnTo>
                  <a:lnTo>
                    <a:pt x="702" y="466"/>
                  </a:lnTo>
                  <a:lnTo>
                    <a:pt x="700" y="464"/>
                  </a:lnTo>
                  <a:lnTo>
                    <a:pt x="700" y="466"/>
                  </a:lnTo>
                  <a:lnTo>
                    <a:pt x="698" y="466"/>
                  </a:lnTo>
                  <a:lnTo>
                    <a:pt x="698" y="466"/>
                  </a:lnTo>
                  <a:lnTo>
                    <a:pt x="700" y="466"/>
                  </a:lnTo>
                  <a:lnTo>
                    <a:pt x="700" y="466"/>
                  </a:lnTo>
                  <a:lnTo>
                    <a:pt x="700" y="468"/>
                  </a:lnTo>
                  <a:lnTo>
                    <a:pt x="700" y="468"/>
                  </a:lnTo>
                  <a:lnTo>
                    <a:pt x="700" y="468"/>
                  </a:lnTo>
                  <a:lnTo>
                    <a:pt x="698" y="468"/>
                  </a:lnTo>
                  <a:lnTo>
                    <a:pt x="700" y="468"/>
                  </a:lnTo>
                  <a:lnTo>
                    <a:pt x="702" y="470"/>
                  </a:lnTo>
                  <a:lnTo>
                    <a:pt x="702" y="470"/>
                  </a:lnTo>
                  <a:lnTo>
                    <a:pt x="702" y="470"/>
                  </a:lnTo>
                  <a:lnTo>
                    <a:pt x="698" y="472"/>
                  </a:lnTo>
                  <a:lnTo>
                    <a:pt x="698" y="472"/>
                  </a:lnTo>
                  <a:lnTo>
                    <a:pt x="698" y="472"/>
                  </a:lnTo>
                  <a:lnTo>
                    <a:pt x="698" y="472"/>
                  </a:lnTo>
                  <a:lnTo>
                    <a:pt x="698" y="470"/>
                  </a:lnTo>
                  <a:lnTo>
                    <a:pt x="696" y="470"/>
                  </a:lnTo>
                  <a:lnTo>
                    <a:pt x="696" y="472"/>
                  </a:lnTo>
                  <a:lnTo>
                    <a:pt x="696" y="474"/>
                  </a:lnTo>
                  <a:lnTo>
                    <a:pt x="698" y="474"/>
                  </a:lnTo>
                  <a:lnTo>
                    <a:pt x="698" y="472"/>
                  </a:lnTo>
                  <a:lnTo>
                    <a:pt x="698" y="474"/>
                  </a:lnTo>
                  <a:lnTo>
                    <a:pt x="698" y="474"/>
                  </a:lnTo>
                  <a:lnTo>
                    <a:pt x="698" y="476"/>
                  </a:lnTo>
                  <a:lnTo>
                    <a:pt x="698" y="478"/>
                  </a:lnTo>
                  <a:lnTo>
                    <a:pt x="698" y="478"/>
                  </a:lnTo>
                  <a:lnTo>
                    <a:pt x="696" y="478"/>
                  </a:lnTo>
                  <a:lnTo>
                    <a:pt x="696" y="478"/>
                  </a:lnTo>
                  <a:lnTo>
                    <a:pt x="696" y="476"/>
                  </a:lnTo>
                  <a:lnTo>
                    <a:pt x="696" y="476"/>
                  </a:lnTo>
                  <a:lnTo>
                    <a:pt x="696" y="476"/>
                  </a:lnTo>
                  <a:lnTo>
                    <a:pt x="694" y="476"/>
                  </a:lnTo>
                  <a:lnTo>
                    <a:pt x="694" y="476"/>
                  </a:lnTo>
                  <a:lnTo>
                    <a:pt x="694" y="476"/>
                  </a:lnTo>
                  <a:lnTo>
                    <a:pt x="692" y="478"/>
                  </a:lnTo>
                  <a:lnTo>
                    <a:pt x="692" y="476"/>
                  </a:lnTo>
                  <a:lnTo>
                    <a:pt x="692" y="476"/>
                  </a:lnTo>
                  <a:lnTo>
                    <a:pt x="690" y="474"/>
                  </a:lnTo>
                  <a:lnTo>
                    <a:pt x="690" y="476"/>
                  </a:lnTo>
                  <a:lnTo>
                    <a:pt x="688" y="476"/>
                  </a:lnTo>
                  <a:lnTo>
                    <a:pt x="688" y="478"/>
                  </a:lnTo>
                  <a:lnTo>
                    <a:pt x="690" y="478"/>
                  </a:lnTo>
                  <a:lnTo>
                    <a:pt x="690" y="478"/>
                  </a:lnTo>
                  <a:lnTo>
                    <a:pt x="690" y="478"/>
                  </a:lnTo>
                  <a:lnTo>
                    <a:pt x="688" y="478"/>
                  </a:lnTo>
                  <a:lnTo>
                    <a:pt x="688" y="478"/>
                  </a:lnTo>
                  <a:lnTo>
                    <a:pt x="688" y="478"/>
                  </a:lnTo>
                  <a:lnTo>
                    <a:pt x="686" y="478"/>
                  </a:lnTo>
                  <a:lnTo>
                    <a:pt x="686" y="478"/>
                  </a:lnTo>
                  <a:lnTo>
                    <a:pt x="686" y="478"/>
                  </a:lnTo>
                  <a:lnTo>
                    <a:pt x="686" y="480"/>
                  </a:lnTo>
                  <a:lnTo>
                    <a:pt x="688" y="480"/>
                  </a:lnTo>
                  <a:lnTo>
                    <a:pt x="688" y="480"/>
                  </a:lnTo>
                  <a:lnTo>
                    <a:pt x="690" y="480"/>
                  </a:lnTo>
                  <a:lnTo>
                    <a:pt x="690" y="480"/>
                  </a:lnTo>
                  <a:lnTo>
                    <a:pt x="692" y="482"/>
                  </a:lnTo>
                  <a:lnTo>
                    <a:pt x="692" y="482"/>
                  </a:lnTo>
                  <a:lnTo>
                    <a:pt x="690" y="482"/>
                  </a:lnTo>
                  <a:lnTo>
                    <a:pt x="690" y="484"/>
                  </a:lnTo>
                  <a:lnTo>
                    <a:pt x="688" y="486"/>
                  </a:lnTo>
                  <a:lnTo>
                    <a:pt x="688" y="488"/>
                  </a:lnTo>
                  <a:lnTo>
                    <a:pt x="688" y="488"/>
                  </a:lnTo>
                  <a:lnTo>
                    <a:pt x="686" y="488"/>
                  </a:lnTo>
                  <a:lnTo>
                    <a:pt x="688" y="486"/>
                  </a:lnTo>
                  <a:lnTo>
                    <a:pt x="688" y="486"/>
                  </a:lnTo>
                  <a:lnTo>
                    <a:pt x="686" y="486"/>
                  </a:lnTo>
                  <a:lnTo>
                    <a:pt x="686" y="486"/>
                  </a:lnTo>
                  <a:lnTo>
                    <a:pt x="686" y="488"/>
                  </a:lnTo>
                  <a:lnTo>
                    <a:pt x="686" y="488"/>
                  </a:lnTo>
                  <a:lnTo>
                    <a:pt x="684" y="488"/>
                  </a:lnTo>
                  <a:lnTo>
                    <a:pt x="682" y="490"/>
                  </a:lnTo>
                  <a:lnTo>
                    <a:pt x="682" y="490"/>
                  </a:lnTo>
                  <a:lnTo>
                    <a:pt x="680" y="490"/>
                  </a:lnTo>
                  <a:lnTo>
                    <a:pt x="680" y="492"/>
                  </a:lnTo>
                  <a:lnTo>
                    <a:pt x="680" y="492"/>
                  </a:lnTo>
                  <a:lnTo>
                    <a:pt x="680" y="492"/>
                  </a:lnTo>
                  <a:lnTo>
                    <a:pt x="680" y="494"/>
                  </a:lnTo>
                  <a:lnTo>
                    <a:pt x="678" y="492"/>
                  </a:lnTo>
                  <a:lnTo>
                    <a:pt x="678" y="492"/>
                  </a:lnTo>
                  <a:lnTo>
                    <a:pt x="676" y="492"/>
                  </a:lnTo>
                  <a:lnTo>
                    <a:pt x="676" y="492"/>
                  </a:lnTo>
                  <a:lnTo>
                    <a:pt x="676" y="494"/>
                  </a:lnTo>
                  <a:lnTo>
                    <a:pt x="676" y="496"/>
                  </a:lnTo>
                  <a:lnTo>
                    <a:pt x="676" y="496"/>
                  </a:lnTo>
                  <a:lnTo>
                    <a:pt x="676" y="496"/>
                  </a:lnTo>
                  <a:lnTo>
                    <a:pt x="674" y="496"/>
                  </a:lnTo>
                  <a:lnTo>
                    <a:pt x="674" y="496"/>
                  </a:lnTo>
                  <a:lnTo>
                    <a:pt x="672" y="496"/>
                  </a:lnTo>
                  <a:lnTo>
                    <a:pt x="672" y="496"/>
                  </a:lnTo>
                  <a:lnTo>
                    <a:pt x="672" y="496"/>
                  </a:lnTo>
                  <a:lnTo>
                    <a:pt x="672" y="496"/>
                  </a:lnTo>
                  <a:lnTo>
                    <a:pt x="672" y="496"/>
                  </a:lnTo>
                  <a:lnTo>
                    <a:pt x="672" y="498"/>
                  </a:lnTo>
                  <a:lnTo>
                    <a:pt x="672" y="498"/>
                  </a:lnTo>
                  <a:lnTo>
                    <a:pt x="674" y="498"/>
                  </a:lnTo>
                  <a:lnTo>
                    <a:pt x="674" y="498"/>
                  </a:lnTo>
                  <a:lnTo>
                    <a:pt x="676" y="498"/>
                  </a:lnTo>
                  <a:lnTo>
                    <a:pt x="676" y="500"/>
                  </a:lnTo>
                  <a:lnTo>
                    <a:pt x="676" y="500"/>
                  </a:lnTo>
                  <a:lnTo>
                    <a:pt x="672" y="500"/>
                  </a:lnTo>
                  <a:lnTo>
                    <a:pt x="672" y="502"/>
                  </a:lnTo>
                  <a:lnTo>
                    <a:pt x="672" y="502"/>
                  </a:lnTo>
                  <a:lnTo>
                    <a:pt x="672" y="504"/>
                  </a:lnTo>
                  <a:lnTo>
                    <a:pt x="670" y="504"/>
                  </a:lnTo>
                  <a:lnTo>
                    <a:pt x="670" y="504"/>
                  </a:lnTo>
                  <a:lnTo>
                    <a:pt x="670" y="504"/>
                  </a:lnTo>
                  <a:lnTo>
                    <a:pt x="668" y="504"/>
                  </a:lnTo>
                  <a:lnTo>
                    <a:pt x="668" y="504"/>
                  </a:lnTo>
                  <a:lnTo>
                    <a:pt x="668" y="506"/>
                  </a:lnTo>
                  <a:lnTo>
                    <a:pt x="666" y="506"/>
                  </a:lnTo>
                  <a:lnTo>
                    <a:pt x="666" y="506"/>
                  </a:lnTo>
                  <a:lnTo>
                    <a:pt x="664" y="506"/>
                  </a:lnTo>
                  <a:lnTo>
                    <a:pt x="664" y="506"/>
                  </a:lnTo>
                  <a:lnTo>
                    <a:pt x="664" y="508"/>
                  </a:lnTo>
                  <a:lnTo>
                    <a:pt x="662" y="506"/>
                  </a:lnTo>
                  <a:lnTo>
                    <a:pt x="660" y="504"/>
                  </a:lnTo>
                  <a:lnTo>
                    <a:pt x="660" y="504"/>
                  </a:lnTo>
                  <a:lnTo>
                    <a:pt x="660" y="506"/>
                  </a:lnTo>
                  <a:lnTo>
                    <a:pt x="660" y="506"/>
                  </a:lnTo>
                  <a:lnTo>
                    <a:pt x="660" y="508"/>
                  </a:lnTo>
                  <a:lnTo>
                    <a:pt x="660" y="508"/>
                  </a:lnTo>
                  <a:lnTo>
                    <a:pt x="658" y="508"/>
                  </a:lnTo>
                  <a:lnTo>
                    <a:pt x="654" y="506"/>
                  </a:lnTo>
                  <a:lnTo>
                    <a:pt x="654" y="506"/>
                  </a:lnTo>
                  <a:lnTo>
                    <a:pt x="654" y="506"/>
                  </a:lnTo>
                  <a:lnTo>
                    <a:pt x="652" y="506"/>
                  </a:lnTo>
                  <a:lnTo>
                    <a:pt x="650" y="508"/>
                  </a:lnTo>
                  <a:lnTo>
                    <a:pt x="650" y="508"/>
                  </a:lnTo>
                  <a:lnTo>
                    <a:pt x="650" y="508"/>
                  </a:lnTo>
                  <a:lnTo>
                    <a:pt x="650" y="510"/>
                  </a:lnTo>
                  <a:lnTo>
                    <a:pt x="650" y="510"/>
                  </a:lnTo>
                  <a:lnTo>
                    <a:pt x="650" y="510"/>
                  </a:lnTo>
                  <a:lnTo>
                    <a:pt x="650" y="510"/>
                  </a:lnTo>
                  <a:lnTo>
                    <a:pt x="650" y="510"/>
                  </a:lnTo>
                  <a:lnTo>
                    <a:pt x="648" y="510"/>
                  </a:lnTo>
                  <a:lnTo>
                    <a:pt x="648" y="510"/>
                  </a:lnTo>
                  <a:lnTo>
                    <a:pt x="648" y="508"/>
                  </a:lnTo>
                  <a:lnTo>
                    <a:pt x="648" y="508"/>
                  </a:lnTo>
                  <a:lnTo>
                    <a:pt x="648" y="508"/>
                  </a:lnTo>
                  <a:lnTo>
                    <a:pt x="648" y="508"/>
                  </a:lnTo>
                  <a:lnTo>
                    <a:pt x="648" y="506"/>
                  </a:lnTo>
                  <a:lnTo>
                    <a:pt x="648" y="506"/>
                  </a:lnTo>
                  <a:lnTo>
                    <a:pt x="648" y="506"/>
                  </a:lnTo>
                  <a:lnTo>
                    <a:pt x="648" y="506"/>
                  </a:lnTo>
                  <a:lnTo>
                    <a:pt x="646" y="508"/>
                  </a:lnTo>
                  <a:lnTo>
                    <a:pt x="644" y="508"/>
                  </a:lnTo>
                  <a:lnTo>
                    <a:pt x="644" y="508"/>
                  </a:lnTo>
                  <a:lnTo>
                    <a:pt x="646" y="510"/>
                  </a:lnTo>
                  <a:lnTo>
                    <a:pt x="646" y="510"/>
                  </a:lnTo>
                  <a:lnTo>
                    <a:pt x="646" y="512"/>
                  </a:lnTo>
                  <a:lnTo>
                    <a:pt x="646" y="512"/>
                  </a:lnTo>
                  <a:lnTo>
                    <a:pt x="644" y="510"/>
                  </a:lnTo>
                  <a:lnTo>
                    <a:pt x="644" y="510"/>
                  </a:lnTo>
                  <a:lnTo>
                    <a:pt x="644" y="510"/>
                  </a:lnTo>
                  <a:lnTo>
                    <a:pt x="644" y="510"/>
                  </a:lnTo>
                  <a:lnTo>
                    <a:pt x="642" y="510"/>
                  </a:lnTo>
                  <a:lnTo>
                    <a:pt x="642" y="510"/>
                  </a:lnTo>
                  <a:lnTo>
                    <a:pt x="642" y="510"/>
                  </a:lnTo>
                  <a:lnTo>
                    <a:pt x="642" y="510"/>
                  </a:lnTo>
                  <a:lnTo>
                    <a:pt x="642" y="510"/>
                  </a:lnTo>
                  <a:lnTo>
                    <a:pt x="640" y="510"/>
                  </a:lnTo>
                  <a:lnTo>
                    <a:pt x="640" y="510"/>
                  </a:lnTo>
                  <a:lnTo>
                    <a:pt x="640" y="510"/>
                  </a:lnTo>
                  <a:lnTo>
                    <a:pt x="640" y="510"/>
                  </a:lnTo>
                  <a:lnTo>
                    <a:pt x="640" y="510"/>
                  </a:lnTo>
                  <a:lnTo>
                    <a:pt x="640" y="510"/>
                  </a:lnTo>
                  <a:lnTo>
                    <a:pt x="640" y="510"/>
                  </a:lnTo>
                  <a:lnTo>
                    <a:pt x="640" y="510"/>
                  </a:lnTo>
                  <a:lnTo>
                    <a:pt x="640" y="510"/>
                  </a:lnTo>
                  <a:lnTo>
                    <a:pt x="638" y="510"/>
                  </a:lnTo>
                  <a:lnTo>
                    <a:pt x="638" y="510"/>
                  </a:lnTo>
                  <a:lnTo>
                    <a:pt x="638" y="510"/>
                  </a:lnTo>
                  <a:lnTo>
                    <a:pt x="638" y="510"/>
                  </a:lnTo>
                  <a:lnTo>
                    <a:pt x="638" y="512"/>
                  </a:lnTo>
                  <a:lnTo>
                    <a:pt x="638" y="512"/>
                  </a:lnTo>
                  <a:lnTo>
                    <a:pt x="638" y="510"/>
                  </a:lnTo>
                  <a:lnTo>
                    <a:pt x="638" y="510"/>
                  </a:lnTo>
                  <a:lnTo>
                    <a:pt x="638" y="510"/>
                  </a:lnTo>
                  <a:lnTo>
                    <a:pt x="636" y="510"/>
                  </a:lnTo>
                  <a:lnTo>
                    <a:pt x="636" y="512"/>
                  </a:lnTo>
                  <a:lnTo>
                    <a:pt x="636" y="510"/>
                  </a:lnTo>
                  <a:lnTo>
                    <a:pt x="634" y="508"/>
                  </a:lnTo>
                  <a:lnTo>
                    <a:pt x="634" y="506"/>
                  </a:lnTo>
                  <a:lnTo>
                    <a:pt x="632" y="506"/>
                  </a:lnTo>
                  <a:lnTo>
                    <a:pt x="630" y="504"/>
                  </a:lnTo>
                  <a:lnTo>
                    <a:pt x="630" y="502"/>
                  </a:lnTo>
                  <a:lnTo>
                    <a:pt x="630" y="504"/>
                  </a:lnTo>
                  <a:lnTo>
                    <a:pt x="630" y="502"/>
                  </a:lnTo>
                  <a:lnTo>
                    <a:pt x="630" y="502"/>
                  </a:lnTo>
                  <a:lnTo>
                    <a:pt x="630" y="502"/>
                  </a:lnTo>
                  <a:lnTo>
                    <a:pt x="630" y="502"/>
                  </a:lnTo>
                  <a:lnTo>
                    <a:pt x="632" y="500"/>
                  </a:lnTo>
                  <a:lnTo>
                    <a:pt x="634" y="500"/>
                  </a:lnTo>
                  <a:lnTo>
                    <a:pt x="634" y="500"/>
                  </a:lnTo>
                  <a:lnTo>
                    <a:pt x="632" y="500"/>
                  </a:lnTo>
                  <a:lnTo>
                    <a:pt x="632" y="500"/>
                  </a:lnTo>
                  <a:lnTo>
                    <a:pt x="628" y="502"/>
                  </a:lnTo>
                  <a:lnTo>
                    <a:pt x="630" y="502"/>
                  </a:lnTo>
                  <a:lnTo>
                    <a:pt x="630" y="502"/>
                  </a:lnTo>
                  <a:lnTo>
                    <a:pt x="630" y="504"/>
                  </a:lnTo>
                  <a:lnTo>
                    <a:pt x="628" y="504"/>
                  </a:lnTo>
                  <a:lnTo>
                    <a:pt x="628" y="504"/>
                  </a:lnTo>
                  <a:lnTo>
                    <a:pt x="628" y="504"/>
                  </a:lnTo>
                  <a:lnTo>
                    <a:pt x="630" y="506"/>
                  </a:lnTo>
                  <a:lnTo>
                    <a:pt x="630" y="506"/>
                  </a:lnTo>
                  <a:lnTo>
                    <a:pt x="630" y="508"/>
                  </a:lnTo>
                  <a:lnTo>
                    <a:pt x="630" y="508"/>
                  </a:lnTo>
                  <a:lnTo>
                    <a:pt x="630" y="508"/>
                  </a:lnTo>
                  <a:lnTo>
                    <a:pt x="632" y="510"/>
                  </a:lnTo>
                  <a:lnTo>
                    <a:pt x="632" y="510"/>
                  </a:lnTo>
                  <a:lnTo>
                    <a:pt x="632" y="512"/>
                  </a:lnTo>
                  <a:lnTo>
                    <a:pt x="632" y="512"/>
                  </a:lnTo>
                  <a:lnTo>
                    <a:pt x="632" y="512"/>
                  </a:lnTo>
                  <a:lnTo>
                    <a:pt x="632" y="514"/>
                  </a:lnTo>
                  <a:lnTo>
                    <a:pt x="632" y="514"/>
                  </a:lnTo>
                  <a:lnTo>
                    <a:pt x="632" y="516"/>
                  </a:lnTo>
                  <a:lnTo>
                    <a:pt x="632" y="516"/>
                  </a:lnTo>
                  <a:lnTo>
                    <a:pt x="632" y="516"/>
                  </a:lnTo>
                  <a:lnTo>
                    <a:pt x="632" y="516"/>
                  </a:lnTo>
                  <a:lnTo>
                    <a:pt x="632" y="516"/>
                  </a:lnTo>
                  <a:lnTo>
                    <a:pt x="632" y="516"/>
                  </a:lnTo>
                  <a:lnTo>
                    <a:pt x="630" y="516"/>
                  </a:lnTo>
                  <a:lnTo>
                    <a:pt x="628" y="514"/>
                  </a:lnTo>
                  <a:lnTo>
                    <a:pt x="628" y="514"/>
                  </a:lnTo>
                  <a:lnTo>
                    <a:pt x="628" y="512"/>
                  </a:lnTo>
                  <a:lnTo>
                    <a:pt x="626" y="512"/>
                  </a:lnTo>
                  <a:lnTo>
                    <a:pt x="626" y="510"/>
                  </a:lnTo>
                  <a:lnTo>
                    <a:pt x="626" y="512"/>
                  </a:lnTo>
                  <a:lnTo>
                    <a:pt x="626" y="512"/>
                  </a:lnTo>
                  <a:lnTo>
                    <a:pt x="626" y="512"/>
                  </a:lnTo>
                  <a:lnTo>
                    <a:pt x="628" y="512"/>
                  </a:lnTo>
                  <a:lnTo>
                    <a:pt x="628" y="514"/>
                  </a:lnTo>
                  <a:lnTo>
                    <a:pt x="630" y="516"/>
                  </a:lnTo>
                  <a:lnTo>
                    <a:pt x="630" y="516"/>
                  </a:lnTo>
                  <a:lnTo>
                    <a:pt x="630" y="516"/>
                  </a:lnTo>
                  <a:lnTo>
                    <a:pt x="630" y="516"/>
                  </a:lnTo>
                  <a:lnTo>
                    <a:pt x="628" y="516"/>
                  </a:lnTo>
                  <a:lnTo>
                    <a:pt x="628" y="518"/>
                  </a:lnTo>
                  <a:lnTo>
                    <a:pt x="628" y="518"/>
                  </a:lnTo>
                  <a:lnTo>
                    <a:pt x="628" y="518"/>
                  </a:lnTo>
                  <a:lnTo>
                    <a:pt x="628" y="518"/>
                  </a:lnTo>
                  <a:lnTo>
                    <a:pt x="626" y="518"/>
                  </a:lnTo>
                  <a:lnTo>
                    <a:pt x="626" y="516"/>
                  </a:lnTo>
                  <a:lnTo>
                    <a:pt x="626" y="516"/>
                  </a:lnTo>
                  <a:lnTo>
                    <a:pt x="626" y="516"/>
                  </a:lnTo>
                  <a:lnTo>
                    <a:pt x="626" y="516"/>
                  </a:lnTo>
                  <a:lnTo>
                    <a:pt x="624" y="518"/>
                  </a:lnTo>
                  <a:lnTo>
                    <a:pt x="624" y="518"/>
                  </a:lnTo>
                  <a:lnTo>
                    <a:pt x="624" y="518"/>
                  </a:lnTo>
                  <a:lnTo>
                    <a:pt x="626" y="520"/>
                  </a:lnTo>
                  <a:lnTo>
                    <a:pt x="626" y="520"/>
                  </a:lnTo>
                  <a:lnTo>
                    <a:pt x="626" y="520"/>
                  </a:lnTo>
                  <a:lnTo>
                    <a:pt x="626" y="522"/>
                  </a:lnTo>
                  <a:lnTo>
                    <a:pt x="624" y="522"/>
                  </a:lnTo>
                  <a:lnTo>
                    <a:pt x="624" y="522"/>
                  </a:lnTo>
                  <a:lnTo>
                    <a:pt x="624" y="522"/>
                  </a:lnTo>
                  <a:lnTo>
                    <a:pt x="624" y="520"/>
                  </a:lnTo>
                  <a:lnTo>
                    <a:pt x="622" y="520"/>
                  </a:lnTo>
                  <a:lnTo>
                    <a:pt x="622" y="520"/>
                  </a:lnTo>
                  <a:lnTo>
                    <a:pt x="622" y="522"/>
                  </a:lnTo>
                  <a:lnTo>
                    <a:pt x="620" y="522"/>
                  </a:lnTo>
                  <a:lnTo>
                    <a:pt x="620" y="522"/>
                  </a:lnTo>
                  <a:lnTo>
                    <a:pt x="620" y="524"/>
                  </a:lnTo>
                  <a:lnTo>
                    <a:pt x="620" y="524"/>
                  </a:lnTo>
                  <a:lnTo>
                    <a:pt x="620" y="524"/>
                  </a:lnTo>
                  <a:lnTo>
                    <a:pt x="618" y="522"/>
                  </a:lnTo>
                  <a:lnTo>
                    <a:pt x="618" y="524"/>
                  </a:lnTo>
                  <a:lnTo>
                    <a:pt x="616" y="524"/>
                  </a:lnTo>
                  <a:lnTo>
                    <a:pt x="616" y="524"/>
                  </a:lnTo>
                  <a:lnTo>
                    <a:pt x="616" y="524"/>
                  </a:lnTo>
                  <a:lnTo>
                    <a:pt x="616" y="524"/>
                  </a:lnTo>
                  <a:lnTo>
                    <a:pt x="612" y="522"/>
                  </a:lnTo>
                  <a:lnTo>
                    <a:pt x="610" y="522"/>
                  </a:lnTo>
                  <a:lnTo>
                    <a:pt x="610" y="520"/>
                  </a:lnTo>
                  <a:lnTo>
                    <a:pt x="610" y="520"/>
                  </a:lnTo>
                  <a:lnTo>
                    <a:pt x="610" y="522"/>
                  </a:lnTo>
                  <a:lnTo>
                    <a:pt x="610" y="522"/>
                  </a:lnTo>
                  <a:lnTo>
                    <a:pt x="610" y="522"/>
                  </a:lnTo>
                  <a:lnTo>
                    <a:pt x="610" y="522"/>
                  </a:lnTo>
                  <a:lnTo>
                    <a:pt x="612" y="524"/>
                  </a:lnTo>
                  <a:lnTo>
                    <a:pt x="612" y="524"/>
                  </a:lnTo>
                  <a:lnTo>
                    <a:pt x="610" y="524"/>
                  </a:lnTo>
                  <a:lnTo>
                    <a:pt x="610" y="524"/>
                  </a:lnTo>
                  <a:lnTo>
                    <a:pt x="610" y="524"/>
                  </a:lnTo>
                  <a:lnTo>
                    <a:pt x="610" y="524"/>
                  </a:lnTo>
                  <a:lnTo>
                    <a:pt x="608" y="524"/>
                  </a:lnTo>
                  <a:lnTo>
                    <a:pt x="606" y="524"/>
                  </a:lnTo>
                  <a:lnTo>
                    <a:pt x="608" y="524"/>
                  </a:lnTo>
                  <a:lnTo>
                    <a:pt x="608" y="524"/>
                  </a:lnTo>
                  <a:lnTo>
                    <a:pt x="608" y="524"/>
                  </a:lnTo>
                  <a:lnTo>
                    <a:pt x="608" y="526"/>
                  </a:lnTo>
                  <a:lnTo>
                    <a:pt x="608" y="526"/>
                  </a:lnTo>
                  <a:lnTo>
                    <a:pt x="608" y="526"/>
                  </a:lnTo>
                  <a:lnTo>
                    <a:pt x="608" y="526"/>
                  </a:lnTo>
                  <a:lnTo>
                    <a:pt x="608" y="528"/>
                  </a:lnTo>
                  <a:lnTo>
                    <a:pt x="604" y="528"/>
                  </a:lnTo>
                  <a:lnTo>
                    <a:pt x="604" y="528"/>
                  </a:lnTo>
                  <a:lnTo>
                    <a:pt x="602" y="528"/>
                  </a:lnTo>
                  <a:lnTo>
                    <a:pt x="600" y="528"/>
                  </a:lnTo>
                  <a:lnTo>
                    <a:pt x="600" y="528"/>
                  </a:lnTo>
                  <a:lnTo>
                    <a:pt x="598" y="528"/>
                  </a:lnTo>
                  <a:lnTo>
                    <a:pt x="598" y="528"/>
                  </a:lnTo>
                  <a:lnTo>
                    <a:pt x="598" y="528"/>
                  </a:lnTo>
                  <a:lnTo>
                    <a:pt x="598" y="528"/>
                  </a:lnTo>
                  <a:lnTo>
                    <a:pt x="598" y="528"/>
                  </a:lnTo>
                  <a:lnTo>
                    <a:pt x="598" y="528"/>
                  </a:lnTo>
                  <a:lnTo>
                    <a:pt x="598" y="528"/>
                  </a:lnTo>
                  <a:lnTo>
                    <a:pt x="598" y="530"/>
                  </a:lnTo>
                  <a:lnTo>
                    <a:pt x="596" y="530"/>
                  </a:lnTo>
                  <a:lnTo>
                    <a:pt x="596" y="530"/>
                  </a:lnTo>
                  <a:lnTo>
                    <a:pt x="596" y="530"/>
                  </a:lnTo>
                  <a:lnTo>
                    <a:pt x="596" y="530"/>
                  </a:lnTo>
                  <a:lnTo>
                    <a:pt x="594" y="530"/>
                  </a:lnTo>
                  <a:lnTo>
                    <a:pt x="594" y="530"/>
                  </a:lnTo>
                  <a:lnTo>
                    <a:pt x="594" y="530"/>
                  </a:lnTo>
                  <a:lnTo>
                    <a:pt x="594" y="532"/>
                  </a:lnTo>
                  <a:lnTo>
                    <a:pt x="594" y="532"/>
                  </a:lnTo>
                  <a:lnTo>
                    <a:pt x="594" y="532"/>
                  </a:lnTo>
                  <a:lnTo>
                    <a:pt x="592" y="530"/>
                  </a:lnTo>
                  <a:lnTo>
                    <a:pt x="594" y="530"/>
                  </a:lnTo>
                  <a:lnTo>
                    <a:pt x="594" y="530"/>
                  </a:lnTo>
                  <a:lnTo>
                    <a:pt x="594" y="530"/>
                  </a:lnTo>
                  <a:lnTo>
                    <a:pt x="594" y="530"/>
                  </a:lnTo>
                  <a:lnTo>
                    <a:pt x="594" y="530"/>
                  </a:lnTo>
                  <a:lnTo>
                    <a:pt x="592" y="530"/>
                  </a:lnTo>
                  <a:lnTo>
                    <a:pt x="592" y="530"/>
                  </a:lnTo>
                  <a:lnTo>
                    <a:pt x="592" y="532"/>
                  </a:lnTo>
                  <a:lnTo>
                    <a:pt x="594" y="532"/>
                  </a:lnTo>
                  <a:lnTo>
                    <a:pt x="594" y="532"/>
                  </a:lnTo>
                  <a:lnTo>
                    <a:pt x="592" y="532"/>
                  </a:lnTo>
                  <a:lnTo>
                    <a:pt x="592" y="532"/>
                  </a:lnTo>
                  <a:lnTo>
                    <a:pt x="590" y="532"/>
                  </a:lnTo>
                  <a:lnTo>
                    <a:pt x="590" y="532"/>
                  </a:lnTo>
                  <a:lnTo>
                    <a:pt x="590" y="532"/>
                  </a:lnTo>
                  <a:lnTo>
                    <a:pt x="590" y="530"/>
                  </a:lnTo>
                  <a:lnTo>
                    <a:pt x="590" y="530"/>
                  </a:lnTo>
                  <a:lnTo>
                    <a:pt x="590" y="530"/>
                  </a:lnTo>
                  <a:lnTo>
                    <a:pt x="590" y="530"/>
                  </a:lnTo>
                  <a:lnTo>
                    <a:pt x="590" y="530"/>
                  </a:lnTo>
                  <a:lnTo>
                    <a:pt x="590" y="532"/>
                  </a:lnTo>
                  <a:lnTo>
                    <a:pt x="590" y="532"/>
                  </a:lnTo>
                  <a:lnTo>
                    <a:pt x="590" y="534"/>
                  </a:lnTo>
                  <a:lnTo>
                    <a:pt x="590" y="534"/>
                  </a:lnTo>
                  <a:lnTo>
                    <a:pt x="590" y="534"/>
                  </a:lnTo>
                  <a:lnTo>
                    <a:pt x="588" y="536"/>
                  </a:lnTo>
                  <a:lnTo>
                    <a:pt x="588" y="536"/>
                  </a:lnTo>
                  <a:lnTo>
                    <a:pt x="588" y="538"/>
                  </a:lnTo>
                  <a:lnTo>
                    <a:pt x="588" y="538"/>
                  </a:lnTo>
                  <a:lnTo>
                    <a:pt x="588" y="538"/>
                  </a:lnTo>
                  <a:lnTo>
                    <a:pt x="588" y="538"/>
                  </a:lnTo>
                  <a:lnTo>
                    <a:pt x="590" y="538"/>
                  </a:lnTo>
                  <a:lnTo>
                    <a:pt x="590" y="538"/>
                  </a:lnTo>
                  <a:lnTo>
                    <a:pt x="590" y="538"/>
                  </a:lnTo>
                  <a:lnTo>
                    <a:pt x="592" y="540"/>
                  </a:lnTo>
                  <a:lnTo>
                    <a:pt x="592" y="540"/>
                  </a:lnTo>
                  <a:lnTo>
                    <a:pt x="592" y="540"/>
                  </a:lnTo>
                  <a:lnTo>
                    <a:pt x="592" y="540"/>
                  </a:lnTo>
                  <a:lnTo>
                    <a:pt x="590" y="540"/>
                  </a:lnTo>
                  <a:lnTo>
                    <a:pt x="590" y="540"/>
                  </a:lnTo>
                  <a:lnTo>
                    <a:pt x="590" y="540"/>
                  </a:lnTo>
                  <a:lnTo>
                    <a:pt x="590" y="540"/>
                  </a:lnTo>
                  <a:lnTo>
                    <a:pt x="590" y="542"/>
                  </a:lnTo>
                  <a:lnTo>
                    <a:pt x="592" y="542"/>
                  </a:lnTo>
                  <a:lnTo>
                    <a:pt x="592" y="542"/>
                  </a:lnTo>
                  <a:lnTo>
                    <a:pt x="592" y="544"/>
                  </a:lnTo>
                  <a:lnTo>
                    <a:pt x="592" y="544"/>
                  </a:lnTo>
                  <a:lnTo>
                    <a:pt x="592" y="544"/>
                  </a:lnTo>
                  <a:lnTo>
                    <a:pt x="594" y="544"/>
                  </a:lnTo>
                  <a:lnTo>
                    <a:pt x="594" y="544"/>
                  </a:lnTo>
                  <a:lnTo>
                    <a:pt x="594" y="546"/>
                  </a:lnTo>
                  <a:lnTo>
                    <a:pt x="594" y="548"/>
                  </a:lnTo>
                  <a:lnTo>
                    <a:pt x="592" y="548"/>
                  </a:lnTo>
                  <a:lnTo>
                    <a:pt x="592" y="548"/>
                  </a:lnTo>
                  <a:lnTo>
                    <a:pt x="592" y="548"/>
                  </a:lnTo>
                  <a:lnTo>
                    <a:pt x="590" y="548"/>
                  </a:lnTo>
                  <a:lnTo>
                    <a:pt x="590" y="548"/>
                  </a:lnTo>
                  <a:lnTo>
                    <a:pt x="588" y="548"/>
                  </a:lnTo>
                  <a:lnTo>
                    <a:pt x="588" y="548"/>
                  </a:lnTo>
                  <a:lnTo>
                    <a:pt x="588" y="548"/>
                  </a:lnTo>
                  <a:lnTo>
                    <a:pt x="586" y="548"/>
                  </a:lnTo>
                  <a:lnTo>
                    <a:pt x="586" y="548"/>
                  </a:lnTo>
                  <a:lnTo>
                    <a:pt x="586" y="548"/>
                  </a:lnTo>
                  <a:lnTo>
                    <a:pt x="586" y="546"/>
                  </a:lnTo>
                  <a:lnTo>
                    <a:pt x="586" y="546"/>
                  </a:lnTo>
                  <a:lnTo>
                    <a:pt x="586" y="546"/>
                  </a:lnTo>
                  <a:lnTo>
                    <a:pt x="586" y="546"/>
                  </a:lnTo>
                  <a:lnTo>
                    <a:pt x="586" y="546"/>
                  </a:lnTo>
                  <a:lnTo>
                    <a:pt x="586" y="546"/>
                  </a:lnTo>
                  <a:lnTo>
                    <a:pt x="586" y="546"/>
                  </a:lnTo>
                  <a:lnTo>
                    <a:pt x="584" y="544"/>
                  </a:lnTo>
                  <a:lnTo>
                    <a:pt x="582" y="542"/>
                  </a:lnTo>
                  <a:lnTo>
                    <a:pt x="582" y="542"/>
                  </a:lnTo>
                  <a:lnTo>
                    <a:pt x="582" y="540"/>
                  </a:lnTo>
                  <a:lnTo>
                    <a:pt x="580" y="538"/>
                  </a:lnTo>
                  <a:lnTo>
                    <a:pt x="580" y="538"/>
                  </a:lnTo>
                  <a:lnTo>
                    <a:pt x="580" y="536"/>
                  </a:lnTo>
                  <a:lnTo>
                    <a:pt x="580" y="536"/>
                  </a:lnTo>
                  <a:lnTo>
                    <a:pt x="580" y="534"/>
                  </a:lnTo>
                  <a:lnTo>
                    <a:pt x="580" y="530"/>
                  </a:lnTo>
                  <a:lnTo>
                    <a:pt x="582" y="530"/>
                  </a:lnTo>
                  <a:lnTo>
                    <a:pt x="582" y="530"/>
                  </a:lnTo>
                  <a:lnTo>
                    <a:pt x="582" y="530"/>
                  </a:lnTo>
                  <a:lnTo>
                    <a:pt x="582" y="528"/>
                  </a:lnTo>
                  <a:lnTo>
                    <a:pt x="582" y="528"/>
                  </a:lnTo>
                  <a:lnTo>
                    <a:pt x="582" y="528"/>
                  </a:lnTo>
                  <a:lnTo>
                    <a:pt x="582" y="528"/>
                  </a:lnTo>
                  <a:lnTo>
                    <a:pt x="580" y="528"/>
                  </a:lnTo>
                  <a:lnTo>
                    <a:pt x="580" y="528"/>
                  </a:lnTo>
                  <a:lnTo>
                    <a:pt x="580" y="526"/>
                  </a:lnTo>
                  <a:lnTo>
                    <a:pt x="580" y="526"/>
                  </a:lnTo>
                  <a:lnTo>
                    <a:pt x="580" y="526"/>
                  </a:lnTo>
                  <a:lnTo>
                    <a:pt x="580" y="528"/>
                  </a:lnTo>
                  <a:lnTo>
                    <a:pt x="580" y="528"/>
                  </a:lnTo>
                  <a:lnTo>
                    <a:pt x="580" y="528"/>
                  </a:lnTo>
                  <a:lnTo>
                    <a:pt x="580" y="528"/>
                  </a:lnTo>
                  <a:lnTo>
                    <a:pt x="578" y="528"/>
                  </a:lnTo>
                  <a:lnTo>
                    <a:pt x="578" y="526"/>
                  </a:lnTo>
                  <a:lnTo>
                    <a:pt x="576" y="524"/>
                  </a:lnTo>
                  <a:lnTo>
                    <a:pt x="576" y="524"/>
                  </a:lnTo>
                  <a:lnTo>
                    <a:pt x="576" y="524"/>
                  </a:lnTo>
                  <a:lnTo>
                    <a:pt x="576" y="524"/>
                  </a:lnTo>
                  <a:lnTo>
                    <a:pt x="578" y="526"/>
                  </a:lnTo>
                  <a:lnTo>
                    <a:pt x="578" y="528"/>
                  </a:lnTo>
                  <a:lnTo>
                    <a:pt x="576" y="528"/>
                  </a:lnTo>
                  <a:lnTo>
                    <a:pt x="576" y="528"/>
                  </a:lnTo>
                  <a:lnTo>
                    <a:pt x="576" y="528"/>
                  </a:lnTo>
                  <a:lnTo>
                    <a:pt x="574" y="528"/>
                  </a:lnTo>
                  <a:lnTo>
                    <a:pt x="574" y="528"/>
                  </a:lnTo>
                  <a:lnTo>
                    <a:pt x="574" y="528"/>
                  </a:lnTo>
                  <a:lnTo>
                    <a:pt x="572" y="528"/>
                  </a:lnTo>
                  <a:lnTo>
                    <a:pt x="572" y="530"/>
                  </a:lnTo>
                  <a:lnTo>
                    <a:pt x="572" y="530"/>
                  </a:lnTo>
                  <a:lnTo>
                    <a:pt x="570" y="528"/>
                  </a:lnTo>
                  <a:lnTo>
                    <a:pt x="570" y="528"/>
                  </a:lnTo>
                  <a:lnTo>
                    <a:pt x="570" y="528"/>
                  </a:lnTo>
                  <a:lnTo>
                    <a:pt x="572" y="528"/>
                  </a:lnTo>
                  <a:lnTo>
                    <a:pt x="572" y="528"/>
                  </a:lnTo>
                  <a:lnTo>
                    <a:pt x="570" y="526"/>
                  </a:lnTo>
                  <a:lnTo>
                    <a:pt x="570" y="526"/>
                  </a:lnTo>
                  <a:lnTo>
                    <a:pt x="570" y="526"/>
                  </a:lnTo>
                  <a:lnTo>
                    <a:pt x="568" y="526"/>
                  </a:lnTo>
                  <a:lnTo>
                    <a:pt x="568" y="526"/>
                  </a:lnTo>
                  <a:lnTo>
                    <a:pt x="566" y="524"/>
                  </a:lnTo>
                  <a:lnTo>
                    <a:pt x="566" y="524"/>
                  </a:lnTo>
                  <a:lnTo>
                    <a:pt x="566" y="524"/>
                  </a:lnTo>
                  <a:lnTo>
                    <a:pt x="568" y="524"/>
                  </a:lnTo>
                  <a:lnTo>
                    <a:pt x="566" y="522"/>
                  </a:lnTo>
                  <a:lnTo>
                    <a:pt x="566" y="522"/>
                  </a:lnTo>
                  <a:lnTo>
                    <a:pt x="566" y="522"/>
                  </a:lnTo>
                  <a:lnTo>
                    <a:pt x="566" y="522"/>
                  </a:lnTo>
                  <a:lnTo>
                    <a:pt x="566" y="524"/>
                  </a:lnTo>
                  <a:lnTo>
                    <a:pt x="566" y="524"/>
                  </a:lnTo>
                  <a:lnTo>
                    <a:pt x="566" y="524"/>
                  </a:lnTo>
                  <a:lnTo>
                    <a:pt x="566" y="526"/>
                  </a:lnTo>
                  <a:lnTo>
                    <a:pt x="566" y="526"/>
                  </a:lnTo>
                  <a:lnTo>
                    <a:pt x="566" y="526"/>
                  </a:lnTo>
                  <a:lnTo>
                    <a:pt x="566" y="526"/>
                  </a:lnTo>
                  <a:lnTo>
                    <a:pt x="566" y="526"/>
                  </a:lnTo>
                  <a:lnTo>
                    <a:pt x="564" y="526"/>
                  </a:lnTo>
                  <a:lnTo>
                    <a:pt x="564" y="524"/>
                  </a:lnTo>
                  <a:lnTo>
                    <a:pt x="562" y="522"/>
                  </a:lnTo>
                  <a:lnTo>
                    <a:pt x="562" y="522"/>
                  </a:lnTo>
                  <a:lnTo>
                    <a:pt x="562" y="520"/>
                  </a:lnTo>
                  <a:lnTo>
                    <a:pt x="560" y="520"/>
                  </a:lnTo>
                  <a:lnTo>
                    <a:pt x="560" y="520"/>
                  </a:lnTo>
                  <a:lnTo>
                    <a:pt x="560" y="522"/>
                  </a:lnTo>
                  <a:lnTo>
                    <a:pt x="562" y="524"/>
                  </a:lnTo>
                  <a:lnTo>
                    <a:pt x="562" y="524"/>
                  </a:lnTo>
                  <a:lnTo>
                    <a:pt x="562" y="526"/>
                  </a:lnTo>
                  <a:lnTo>
                    <a:pt x="562" y="526"/>
                  </a:lnTo>
                  <a:lnTo>
                    <a:pt x="560" y="526"/>
                  </a:lnTo>
                  <a:lnTo>
                    <a:pt x="560" y="526"/>
                  </a:lnTo>
                  <a:lnTo>
                    <a:pt x="560" y="526"/>
                  </a:lnTo>
                  <a:lnTo>
                    <a:pt x="560" y="526"/>
                  </a:lnTo>
                  <a:lnTo>
                    <a:pt x="560" y="526"/>
                  </a:lnTo>
                  <a:lnTo>
                    <a:pt x="558" y="524"/>
                  </a:lnTo>
                  <a:lnTo>
                    <a:pt x="558" y="524"/>
                  </a:lnTo>
                  <a:lnTo>
                    <a:pt x="558" y="526"/>
                  </a:lnTo>
                  <a:lnTo>
                    <a:pt x="558" y="526"/>
                  </a:lnTo>
                  <a:lnTo>
                    <a:pt x="558" y="528"/>
                  </a:lnTo>
                  <a:lnTo>
                    <a:pt x="558" y="528"/>
                  </a:lnTo>
                  <a:lnTo>
                    <a:pt x="558" y="528"/>
                  </a:lnTo>
                  <a:lnTo>
                    <a:pt x="558" y="526"/>
                  </a:lnTo>
                  <a:lnTo>
                    <a:pt x="558" y="526"/>
                  </a:lnTo>
                  <a:lnTo>
                    <a:pt x="556" y="526"/>
                  </a:lnTo>
                  <a:lnTo>
                    <a:pt x="556" y="528"/>
                  </a:lnTo>
                  <a:lnTo>
                    <a:pt x="554" y="526"/>
                  </a:lnTo>
                  <a:lnTo>
                    <a:pt x="554" y="526"/>
                  </a:lnTo>
                  <a:lnTo>
                    <a:pt x="554" y="528"/>
                  </a:lnTo>
                  <a:lnTo>
                    <a:pt x="554" y="528"/>
                  </a:lnTo>
                  <a:lnTo>
                    <a:pt x="554" y="528"/>
                  </a:lnTo>
                  <a:lnTo>
                    <a:pt x="554" y="526"/>
                  </a:lnTo>
                  <a:lnTo>
                    <a:pt x="552" y="526"/>
                  </a:lnTo>
                  <a:lnTo>
                    <a:pt x="552" y="526"/>
                  </a:lnTo>
                  <a:lnTo>
                    <a:pt x="550" y="526"/>
                  </a:lnTo>
                  <a:lnTo>
                    <a:pt x="550" y="526"/>
                  </a:lnTo>
                  <a:lnTo>
                    <a:pt x="550" y="526"/>
                  </a:lnTo>
                  <a:lnTo>
                    <a:pt x="550" y="526"/>
                  </a:lnTo>
                  <a:lnTo>
                    <a:pt x="548" y="526"/>
                  </a:lnTo>
                  <a:lnTo>
                    <a:pt x="546" y="526"/>
                  </a:lnTo>
                  <a:lnTo>
                    <a:pt x="546" y="526"/>
                  </a:lnTo>
                  <a:lnTo>
                    <a:pt x="544" y="526"/>
                  </a:lnTo>
                  <a:lnTo>
                    <a:pt x="544" y="524"/>
                  </a:lnTo>
                  <a:lnTo>
                    <a:pt x="544" y="524"/>
                  </a:lnTo>
                  <a:lnTo>
                    <a:pt x="544" y="524"/>
                  </a:lnTo>
                  <a:lnTo>
                    <a:pt x="544" y="524"/>
                  </a:lnTo>
                  <a:lnTo>
                    <a:pt x="542" y="524"/>
                  </a:lnTo>
                  <a:lnTo>
                    <a:pt x="540" y="522"/>
                  </a:lnTo>
                  <a:lnTo>
                    <a:pt x="540" y="522"/>
                  </a:lnTo>
                  <a:lnTo>
                    <a:pt x="540" y="522"/>
                  </a:lnTo>
                  <a:lnTo>
                    <a:pt x="540" y="520"/>
                  </a:lnTo>
                  <a:lnTo>
                    <a:pt x="540" y="520"/>
                  </a:lnTo>
                  <a:lnTo>
                    <a:pt x="538" y="520"/>
                  </a:lnTo>
                  <a:lnTo>
                    <a:pt x="538" y="520"/>
                  </a:lnTo>
                  <a:lnTo>
                    <a:pt x="536" y="520"/>
                  </a:lnTo>
                  <a:lnTo>
                    <a:pt x="534" y="518"/>
                  </a:lnTo>
                  <a:lnTo>
                    <a:pt x="534" y="516"/>
                  </a:lnTo>
                  <a:lnTo>
                    <a:pt x="534" y="516"/>
                  </a:lnTo>
                  <a:lnTo>
                    <a:pt x="534" y="516"/>
                  </a:lnTo>
                  <a:lnTo>
                    <a:pt x="532" y="514"/>
                  </a:lnTo>
                  <a:lnTo>
                    <a:pt x="532" y="514"/>
                  </a:lnTo>
                  <a:lnTo>
                    <a:pt x="532" y="514"/>
                  </a:lnTo>
                  <a:lnTo>
                    <a:pt x="532" y="514"/>
                  </a:lnTo>
                  <a:lnTo>
                    <a:pt x="532" y="512"/>
                  </a:lnTo>
                  <a:lnTo>
                    <a:pt x="532" y="512"/>
                  </a:lnTo>
                  <a:lnTo>
                    <a:pt x="532" y="512"/>
                  </a:lnTo>
                  <a:lnTo>
                    <a:pt x="532" y="510"/>
                  </a:lnTo>
                  <a:lnTo>
                    <a:pt x="532" y="510"/>
                  </a:lnTo>
                  <a:lnTo>
                    <a:pt x="534" y="508"/>
                  </a:lnTo>
                  <a:lnTo>
                    <a:pt x="534" y="506"/>
                  </a:lnTo>
                  <a:lnTo>
                    <a:pt x="534" y="506"/>
                  </a:lnTo>
                  <a:lnTo>
                    <a:pt x="534" y="506"/>
                  </a:lnTo>
                  <a:lnTo>
                    <a:pt x="532" y="506"/>
                  </a:lnTo>
                  <a:lnTo>
                    <a:pt x="530" y="504"/>
                  </a:lnTo>
                  <a:lnTo>
                    <a:pt x="530" y="504"/>
                  </a:lnTo>
                  <a:lnTo>
                    <a:pt x="530" y="504"/>
                  </a:lnTo>
                  <a:lnTo>
                    <a:pt x="528" y="504"/>
                  </a:lnTo>
                  <a:lnTo>
                    <a:pt x="526" y="506"/>
                  </a:lnTo>
                  <a:lnTo>
                    <a:pt x="526" y="506"/>
                  </a:lnTo>
                  <a:lnTo>
                    <a:pt x="526" y="504"/>
                  </a:lnTo>
                  <a:lnTo>
                    <a:pt x="526" y="504"/>
                  </a:lnTo>
                  <a:lnTo>
                    <a:pt x="526" y="504"/>
                  </a:lnTo>
                  <a:lnTo>
                    <a:pt x="526" y="504"/>
                  </a:lnTo>
                  <a:lnTo>
                    <a:pt x="524" y="504"/>
                  </a:lnTo>
                  <a:lnTo>
                    <a:pt x="524" y="504"/>
                  </a:lnTo>
                  <a:lnTo>
                    <a:pt x="522" y="502"/>
                  </a:lnTo>
                  <a:lnTo>
                    <a:pt x="522" y="504"/>
                  </a:lnTo>
                  <a:lnTo>
                    <a:pt x="522" y="504"/>
                  </a:lnTo>
                  <a:lnTo>
                    <a:pt x="522" y="504"/>
                  </a:lnTo>
                  <a:lnTo>
                    <a:pt x="520" y="504"/>
                  </a:lnTo>
                  <a:lnTo>
                    <a:pt x="520" y="504"/>
                  </a:lnTo>
                  <a:lnTo>
                    <a:pt x="518" y="502"/>
                  </a:lnTo>
                  <a:lnTo>
                    <a:pt x="518" y="502"/>
                  </a:lnTo>
                  <a:lnTo>
                    <a:pt x="516" y="502"/>
                  </a:lnTo>
                  <a:lnTo>
                    <a:pt x="516" y="502"/>
                  </a:lnTo>
                  <a:lnTo>
                    <a:pt x="516" y="502"/>
                  </a:lnTo>
                  <a:lnTo>
                    <a:pt x="516" y="502"/>
                  </a:lnTo>
                  <a:lnTo>
                    <a:pt x="514" y="500"/>
                  </a:lnTo>
                  <a:lnTo>
                    <a:pt x="514" y="500"/>
                  </a:lnTo>
                  <a:lnTo>
                    <a:pt x="514" y="500"/>
                  </a:lnTo>
                  <a:lnTo>
                    <a:pt x="512" y="498"/>
                  </a:lnTo>
                  <a:lnTo>
                    <a:pt x="512" y="498"/>
                  </a:lnTo>
                  <a:lnTo>
                    <a:pt x="510" y="498"/>
                  </a:lnTo>
                  <a:lnTo>
                    <a:pt x="506" y="500"/>
                  </a:lnTo>
                  <a:lnTo>
                    <a:pt x="504" y="502"/>
                  </a:lnTo>
                  <a:lnTo>
                    <a:pt x="506" y="504"/>
                  </a:lnTo>
                  <a:lnTo>
                    <a:pt x="504" y="506"/>
                  </a:lnTo>
                  <a:lnTo>
                    <a:pt x="504" y="506"/>
                  </a:lnTo>
                  <a:lnTo>
                    <a:pt x="502" y="506"/>
                  </a:lnTo>
                  <a:lnTo>
                    <a:pt x="502" y="506"/>
                  </a:lnTo>
                  <a:lnTo>
                    <a:pt x="502" y="506"/>
                  </a:lnTo>
                  <a:lnTo>
                    <a:pt x="500" y="506"/>
                  </a:lnTo>
                  <a:lnTo>
                    <a:pt x="500" y="508"/>
                  </a:lnTo>
                  <a:lnTo>
                    <a:pt x="500" y="508"/>
                  </a:lnTo>
                  <a:lnTo>
                    <a:pt x="500" y="508"/>
                  </a:lnTo>
                  <a:lnTo>
                    <a:pt x="498" y="508"/>
                  </a:lnTo>
                  <a:lnTo>
                    <a:pt x="498" y="506"/>
                  </a:lnTo>
                  <a:lnTo>
                    <a:pt x="498" y="506"/>
                  </a:lnTo>
                  <a:lnTo>
                    <a:pt x="496" y="506"/>
                  </a:lnTo>
                  <a:lnTo>
                    <a:pt x="494" y="508"/>
                  </a:lnTo>
                  <a:lnTo>
                    <a:pt x="494" y="508"/>
                  </a:lnTo>
                  <a:lnTo>
                    <a:pt x="494" y="510"/>
                  </a:lnTo>
                  <a:lnTo>
                    <a:pt x="494" y="510"/>
                  </a:lnTo>
                  <a:lnTo>
                    <a:pt x="494" y="510"/>
                  </a:lnTo>
                  <a:lnTo>
                    <a:pt x="494" y="512"/>
                  </a:lnTo>
                  <a:lnTo>
                    <a:pt x="492" y="510"/>
                  </a:lnTo>
                  <a:lnTo>
                    <a:pt x="492" y="510"/>
                  </a:lnTo>
                  <a:lnTo>
                    <a:pt x="492" y="510"/>
                  </a:lnTo>
                  <a:lnTo>
                    <a:pt x="492" y="508"/>
                  </a:lnTo>
                  <a:lnTo>
                    <a:pt x="488" y="506"/>
                  </a:lnTo>
                  <a:lnTo>
                    <a:pt x="488" y="506"/>
                  </a:lnTo>
                  <a:lnTo>
                    <a:pt x="488" y="508"/>
                  </a:lnTo>
                  <a:lnTo>
                    <a:pt x="488" y="508"/>
                  </a:lnTo>
                  <a:lnTo>
                    <a:pt x="488" y="510"/>
                  </a:lnTo>
                  <a:lnTo>
                    <a:pt x="488" y="510"/>
                  </a:lnTo>
                  <a:lnTo>
                    <a:pt x="488" y="510"/>
                  </a:lnTo>
                  <a:lnTo>
                    <a:pt x="486" y="510"/>
                  </a:lnTo>
                  <a:lnTo>
                    <a:pt x="486" y="508"/>
                  </a:lnTo>
                  <a:lnTo>
                    <a:pt x="486" y="508"/>
                  </a:lnTo>
                  <a:lnTo>
                    <a:pt x="484" y="506"/>
                  </a:lnTo>
                  <a:lnTo>
                    <a:pt x="484" y="506"/>
                  </a:lnTo>
                  <a:lnTo>
                    <a:pt x="484" y="506"/>
                  </a:lnTo>
                  <a:lnTo>
                    <a:pt x="482" y="510"/>
                  </a:lnTo>
                  <a:lnTo>
                    <a:pt x="482" y="512"/>
                  </a:lnTo>
                  <a:lnTo>
                    <a:pt x="480" y="512"/>
                  </a:lnTo>
                  <a:lnTo>
                    <a:pt x="480" y="512"/>
                  </a:lnTo>
                  <a:lnTo>
                    <a:pt x="478" y="510"/>
                  </a:lnTo>
                  <a:lnTo>
                    <a:pt x="478" y="510"/>
                  </a:lnTo>
                  <a:lnTo>
                    <a:pt x="476" y="508"/>
                  </a:lnTo>
                  <a:lnTo>
                    <a:pt x="472" y="506"/>
                  </a:lnTo>
                  <a:lnTo>
                    <a:pt x="472" y="506"/>
                  </a:lnTo>
                  <a:lnTo>
                    <a:pt x="472" y="506"/>
                  </a:lnTo>
                  <a:lnTo>
                    <a:pt x="472" y="506"/>
                  </a:lnTo>
                  <a:lnTo>
                    <a:pt x="472" y="508"/>
                  </a:lnTo>
                  <a:lnTo>
                    <a:pt x="470" y="510"/>
                  </a:lnTo>
                  <a:lnTo>
                    <a:pt x="470" y="512"/>
                  </a:lnTo>
                  <a:lnTo>
                    <a:pt x="468" y="512"/>
                  </a:lnTo>
                  <a:lnTo>
                    <a:pt x="468" y="512"/>
                  </a:lnTo>
                  <a:lnTo>
                    <a:pt x="468" y="512"/>
                  </a:lnTo>
                  <a:lnTo>
                    <a:pt x="466" y="512"/>
                  </a:lnTo>
                  <a:lnTo>
                    <a:pt x="464" y="512"/>
                  </a:lnTo>
                  <a:lnTo>
                    <a:pt x="462" y="512"/>
                  </a:lnTo>
                  <a:lnTo>
                    <a:pt x="462" y="512"/>
                  </a:lnTo>
                  <a:lnTo>
                    <a:pt x="462" y="512"/>
                  </a:lnTo>
                  <a:lnTo>
                    <a:pt x="462" y="512"/>
                  </a:lnTo>
                  <a:lnTo>
                    <a:pt x="462" y="512"/>
                  </a:lnTo>
                  <a:lnTo>
                    <a:pt x="462" y="512"/>
                  </a:lnTo>
                  <a:lnTo>
                    <a:pt x="462" y="514"/>
                  </a:lnTo>
                  <a:lnTo>
                    <a:pt x="460" y="514"/>
                  </a:lnTo>
                  <a:lnTo>
                    <a:pt x="460" y="516"/>
                  </a:lnTo>
                  <a:lnTo>
                    <a:pt x="462" y="520"/>
                  </a:lnTo>
                  <a:lnTo>
                    <a:pt x="462" y="520"/>
                  </a:lnTo>
                  <a:lnTo>
                    <a:pt x="464" y="522"/>
                  </a:lnTo>
                  <a:lnTo>
                    <a:pt x="464" y="524"/>
                  </a:lnTo>
                  <a:lnTo>
                    <a:pt x="464" y="526"/>
                  </a:lnTo>
                  <a:lnTo>
                    <a:pt x="466" y="528"/>
                  </a:lnTo>
                  <a:lnTo>
                    <a:pt x="466" y="528"/>
                  </a:lnTo>
                  <a:lnTo>
                    <a:pt x="466" y="530"/>
                  </a:lnTo>
                  <a:lnTo>
                    <a:pt x="466" y="530"/>
                  </a:lnTo>
                  <a:lnTo>
                    <a:pt x="466" y="532"/>
                  </a:lnTo>
                  <a:lnTo>
                    <a:pt x="466" y="532"/>
                  </a:lnTo>
                  <a:lnTo>
                    <a:pt x="466" y="532"/>
                  </a:lnTo>
                  <a:lnTo>
                    <a:pt x="466" y="532"/>
                  </a:lnTo>
                  <a:lnTo>
                    <a:pt x="466" y="532"/>
                  </a:lnTo>
                  <a:lnTo>
                    <a:pt x="466" y="534"/>
                  </a:lnTo>
                  <a:lnTo>
                    <a:pt x="466" y="534"/>
                  </a:lnTo>
                  <a:lnTo>
                    <a:pt x="464" y="534"/>
                  </a:lnTo>
                  <a:lnTo>
                    <a:pt x="464" y="532"/>
                  </a:lnTo>
                  <a:lnTo>
                    <a:pt x="464" y="532"/>
                  </a:lnTo>
                  <a:lnTo>
                    <a:pt x="462" y="532"/>
                  </a:lnTo>
                  <a:lnTo>
                    <a:pt x="462" y="532"/>
                  </a:lnTo>
                  <a:lnTo>
                    <a:pt x="460" y="532"/>
                  </a:lnTo>
                  <a:lnTo>
                    <a:pt x="460" y="532"/>
                  </a:lnTo>
                  <a:lnTo>
                    <a:pt x="460" y="534"/>
                  </a:lnTo>
                  <a:lnTo>
                    <a:pt x="458" y="532"/>
                  </a:lnTo>
                  <a:lnTo>
                    <a:pt x="458" y="532"/>
                  </a:lnTo>
                  <a:lnTo>
                    <a:pt x="458" y="530"/>
                  </a:lnTo>
                  <a:lnTo>
                    <a:pt x="458" y="530"/>
                  </a:lnTo>
                  <a:lnTo>
                    <a:pt x="456" y="526"/>
                  </a:lnTo>
                  <a:lnTo>
                    <a:pt x="456" y="526"/>
                  </a:lnTo>
                  <a:lnTo>
                    <a:pt x="456" y="526"/>
                  </a:lnTo>
                  <a:lnTo>
                    <a:pt x="456" y="526"/>
                  </a:lnTo>
                  <a:lnTo>
                    <a:pt x="456" y="524"/>
                  </a:lnTo>
                  <a:lnTo>
                    <a:pt x="454" y="524"/>
                  </a:lnTo>
                  <a:lnTo>
                    <a:pt x="452" y="526"/>
                  </a:lnTo>
                  <a:lnTo>
                    <a:pt x="450" y="526"/>
                  </a:lnTo>
                  <a:lnTo>
                    <a:pt x="450" y="526"/>
                  </a:lnTo>
                  <a:lnTo>
                    <a:pt x="450" y="528"/>
                  </a:lnTo>
                  <a:lnTo>
                    <a:pt x="448" y="528"/>
                  </a:lnTo>
                  <a:lnTo>
                    <a:pt x="448" y="528"/>
                  </a:lnTo>
                  <a:lnTo>
                    <a:pt x="446" y="528"/>
                  </a:lnTo>
                  <a:lnTo>
                    <a:pt x="446" y="528"/>
                  </a:lnTo>
                  <a:lnTo>
                    <a:pt x="446" y="528"/>
                  </a:lnTo>
                  <a:lnTo>
                    <a:pt x="444" y="528"/>
                  </a:lnTo>
                  <a:lnTo>
                    <a:pt x="444" y="528"/>
                  </a:lnTo>
                  <a:lnTo>
                    <a:pt x="444" y="528"/>
                  </a:lnTo>
                  <a:lnTo>
                    <a:pt x="442" y="528"/>
                  </a:lnTo>
                  <a:lnTo>
                    <a:pt x="442" y="528"/>
                  </a:lnTo>
                  <a:lnTo>
                    <a:pt x="442" y="528"/>
                  </a:lnTo>
                  <a:lnTo>
                    <a:pt x="440" y="526"/>
                  </a:lnTo>
                  <a:lnTo>
                    <a:pt x="442" y="526"/>
                  </a:lnTo>
                  <a:lnTo>
                    <a:pt x="440" y="524"/>
                  </a:lnTo>
                  <a:lnTo>
                    <a:pt x="440" y="524"/>
                  </a:lnTo>
                  <a:lnTo>
                    <a:pt x="438" y="524"/>
                  </a:lnTo>
                  <a:lnTo>
                    <a:pt x="438" y="522"/>
                  </a:lnTo>
                  <a:lnTo>
                    <a:pt x="438" y="522"/>
                  </a:lnTo>
                  <a:lnTo>
                    <a:pt x="438" y="522"/>
                  </a:lnTo>
                  <a:lnTo>
                    <a:pt x="438" y="520"/>
                  </a:lnTo>
                  <a:lnTo>
                    <a:pt x="438" y="520"/>
                  </a:lnTo>
                  <a:lnTo>
                    <a:pt x="438" y="518"/>
                  </a:lnTo>
                  <a:lnTo>
                    <a:pt x="436" y="518"/>
                  </a:lnTo>
                  <a:lnTo>
                    <a:pt x="434" y="518"/>
                  </a:lnTo>
                  <a:lnTo>
                    <a:pt x="434" y="518"/>
                  </a:lnTo>
                  <a:lnTo>
                    <a:pt x="434" y="518"/>
                  </a:lnTo>
                  <a:lnTo>
                    <a:pt x="434" y="518"/>
                  </a:lnTo>
                  <a:lnTo>
                    <a:pt x="432" y="518"/>
                  </a:lnTo>
                  <a:lnTo>
                    <a:pt x="430" y="518"/>
                  </a:lnTo>
                  <a:lnTo>
                    <a:pt x="430" y="518"/>
                  </a:lnTo>
                  <a:lnTo>
                    <a:pt x="430" y="518"/>
                  </a:lnTo>
                  <a:lnTo>
                    <a:pt x="428" y="518"/>
                  </a:lnTo>
                  <a:lnTo>
                    <a:pt x="428" y="518"/>
                  </a:lnTo>
                  <a:lnTo>
                    <a:pt x="426" y="516"/>
                  </a:lnTo>
                  <a:lnTo>
                    <a:pt x="428" y="512"/>
                  </a:lnTo>
                  <a:lnTo>
                    <a:pt x="428" y="512"/>
                  </a:lnTo>
                  <a:lnTo>
                    <a:pt x="428" y="512"/>
                  </a:lnTo>
                  <a:lnTo>
                    <a:pt x="428" y="512"/>
                  </a:lnTo>
                  <a:lnTo>
                    <a:pt x="428" y="512"/>
                  </a:lnTo>
                  <a:lnTo>
                    <a:pt x="428" y="512"/>
                  </a:lnTo>
                  <a:lnTo>
                    <a:pt x="428" y="510"/>
                  </a:lnTo>
                  <a:lnTo>
                    <a:pt x="426" y="508"/>
                  </a:lnTo>
                  <a:lnTo>
                    <a:pt x="428" y="504"/>
                  </a:lnTo>
                  <a:lnTo>
                    <a:pt x="428" y="504"/>
                  </a:lnTo>
                  <a:lnTo>
                    <a:pt x="430" y="504"/>
                  </a:lnTo>
                  <a:lnTo>
                    <a:pt x="430" y="504"/>
                  </a:lnTo>
                  <a:lnTo>
                    <a:pt x="428" y="502"/>
                  </a:lnTo>
                  <a:lnTo>
                    <a:pt x="426" y="500"/>
                  </a:lnTo>
                  <a:lnTo>
                    <a:pt x="424" y="500"/>
                  </a:lnTo>
                  <a:lnTo>
                    <a:pt x="424" y="502"/>
                  </a:lnTo>
                  <a:lnTo>
                    <a:pt x="424" y="502"/>
                  </a:lnTo>
                  <a:lnTo>
                    <a:pt x="422" y="502"/>
                  </a:lnTo>
                  <a:lnTo>
                    <a:pt x="420" y="500"/>
                  </a:lnTo>
                  <a:lnTo>
                    <a:pt x="420" y="498"/>
                  </a:lnTo>
                  <a:lnTo>
                    <a:pt x="420" y="498"/>
                  </a:lnTo>
                  <a:lnTo>
                    <a:pt x="418" y="496"/>
                  </a:lnTo>
                  <a:lnTo>
                    <a:pt x="418" y="496"/>
                  </a:lnTo>
                  <a:lnTo>
                    <a:pt x="418" y="494"/>
                  </a:lnTo>
                  <a:lnTo>
                    <a:pt x="418" y="494"/>
                  </a:lnTo>
                  <a:lnTo>
                    <a:pt x="418" y="494"/>
                  </a:lnTo>
                  <a:lnTo>
                    <a:pt x="416" y="494"/>
                  </a:lnTo>
                  <a:lnTo>
                    <a:pt x="418" y="492"/>
                  </a:lnTo>
                  <a:lnTo>
                    <a:pt x="416" y="490"/>
                  </a:lnTo>
                  <a:lnTo>
                    <a:pt x="414" y="490"/>
                  </a:lnTo>
                  <a:lnTo>
                    <a:pt x="414" y="486"/>
                  </a:lnTo>
                  <a:lnTo>
                    <a:pt x="414" y="486"/>
                  </a:lnTo>
                  <a:lnTo>
                    <a:pt x="414" y="486"/>
                  </a:lnTo>
                  <a:lnTo>
                    <a:pt x="416" y="486"/>
                  </a:lnTo>
                  <a:lnTo>
                    <a:pt x="416" y="484"/>
                  </a:lnTo>
                  <a:lnTo>
                    <a:pt x="416" y="484"/>
                  </a:lnTo>
                  <a:lnTo>
                    <a:pt x="416" y="484"/>
                  </a:lnTo>
                  <a:lnTo>
                    <a:pt x="416" y="484"/>
                  </a:lnTo>
                  <a:lnTo>
                    <a:pt x="416" y="484"/>
                  </a:lnTo>
                  <a:lnTo>
                    <a:pt x="416" y="484"/>
                  </a:lnTo>
                  <a:lnTo>
                    <a:pt x="412" y="484"/>
                  </a:lnTo>
                  <a:lnTo>
                    <a:pt x="412" y="484"/>
                  </a:lnTo>
                  <a:lnTo>
                    <a:pt x="412" y="484"/>
                  </a:lnTo>
                  <a:lnTo>
                    <a:pt x="410" y="484"/>
                  </a:lnTo>
                  <a:lnTo>
                    <a:pt x="406" y="484"/>
                  </a:lnTo>
                  <a:lnTo>
                    <a:pt x="406" y="484"/>
                  </a:lnTo>
                  <a:lnTo>
                    <a:pt x="404" y="484"/>
                  </a:lnTo>
                  <a:lnTo>
                    <a:pt x="404" y="484"/>
                  </a:lnTo>
                  <a:lnTo>
                    <a:pt x="402" y="486"/>
                  </a:lnTo>
                  <a:lnTo>
                    <a:pt x="402" y="486"/>
                  </a:lnTo>
                  <a:lnTo>
                    <a:pt x="402" y="486"/>
                  </a:lnTo>
                  <a:lnTo>
                    <a:pt x="402" y="488"/>
                  </a:lnTo>
                  <a:lnTo>
                    <a:pt x="400" y="488"/>
                  </a:lnTo>
                  <a:lnTo>
                    <a:pt x="400" y="488"/>
                  </a:lnTo>
                  <a:lnTo>
                    <a:pt x="400" y="488"/>
                  </a:lnTo>
                  <a:lnTo>
                    <a:pt x="400" y="488"/>
                  </a:lnTo>
                  <a:lnTo>
                    <a:pt x="398" y="488"/>
                  </a:lnTo>
                  <a:lnTo>
                    <a:pt x="398" y="488"/>
                  </a:lnTo>
                  <a:lnTo>
                    <a:pt x="398" y="488"/>
                  </a:lnTo>
                  <a:lnTo>
                    <a:pt x="398" y="486"/>
                  </a:lnTo>
                  <a:lnTo>
                    <a:pt x="400" y="484"/>
                  </a:lnTo>
                  <a:lnTo>
                    <a:pt x="400" y="484"/>
                  </a:lnTo>
                  <a:lnTo>
                    <a:pt x="400" y="484"/>
                  </a:lnTo>
                  <a:lnTo>
                    <a:pt x="400" y="484"/>
                  </a:lnTo>
                  <a:lnTo>
                    <a:pt x="400" y="482"/>
                  </a:lnTo>
                  <a:lnTo>
                    <a:pt x="400" y="480"/>
                  </a:lnTo>
                  <a:lnTo>
                    <a:pt x="398" y="478"/>
                  </a:lnTo>
                  <a:lnTo>
                    <a:pt x="396" y="478"/>
                  </a:lnTo>
                  <a:lnTo>
                    <a:pt x="396" y="478"/>
                  </a:lnTo>
                  <a:lnTo>
                    <a:pt x="396" y="476"/>
                  </a:lnTo>
                  <a:lnTo>
                    <a:pt x="396" y="476"/>
                  </a:lnTo>
                  <a:lnTo>
                    <a:pt x="396" y="474"/>
                  </a:lnTo>
                  <a:lnTo>
                    <a:pt x="396" y="474"/>
                  </a:lnTo>
                  <a:lnTo>
                    <a:pt x="396" y="474"/>
                  </a:lnTo>
                  <a:lnTo>
                    <a:pt x="398" y="472"/>
                  </a:lnTo>
                  <a:lnTo>
                    <a:pt x="398" y="472"/>
                  </a:lnTo>
                  <a:lnTo>
                    <a:pt x="398" y="470"/>
                  </a:lnTo>
                  <a:lnTo>
                    <a:pt x="398" y="470"/>
                  </a:lnTo>
                  <a:lnTo>
                    <a:pt x="398" y="468"/>
                  </a:lnTo>
                  <a:lnTo>
                    <a:pt x="398" y="468"/>
                  </a:lnTo>
                  <a:lnTo>
                    <a:pt x="398" y="468"/>
                  </a:lnTo>
                  <a:lnTo>
                    <a:pt x="398" y="466"/>
                  </a:lnTo>
                  <a:lnTo>
                    <a:pt x="398" y="466"/>
                  </a:lnTo>
                  <a:lnTo>
                    <a:pt x="398" y="466"/>
                  </a:lnTo>
                  <a:lnTo>
                    <a:pt x="398" y="466"/>
                  </a:lnTo>
                  <a:lnTo>
                    <a:pt x="398" y="466"/>
                  </a:lnTo>
                  <a:lnTo>
                    <a:pt x="400" y="466"/>
                  </a:lnTo>
                  <a:lnTo>
                    <a:pt x="400" y="466"/>
                  </a:lnTo>
                  <a:lnTo>
                    <a:pt x="402" y="464"/>
                  </a:lnTo>
                  <a:lnTo>
                    <a:pt x="402" y="464"/>
                  </a:lnTo>
                  <a:lnTo>
                    <a:pt x="402" y="462"/>
                  </a:lnTo>
                  <a:lnTo>
                    <a:pt x="402" y="460"/>
                  </a:lnTo>
                  <a:lnTo>
                    <a:pt x="402" y="460"/>
                  </a:lnTo>
                  <a:lnTo>
                    <a:pt x="402" y="460"/>
                  </a:lnTo>
                  <a:lnTo>
                    <a:pt x="402" y="460"/>
                  </a:lnTo>
                  <a:lnTo>
                    <a:pt x="404" y="460"/>
                  </a:lnTo>
                  <a:lnTo>
                    <a:pt x="404" y="460"/>
                  </a:lnTo>
                  <a:lnTo>
                    <a:pt x="404" y="460"/>
                  </a:lnTo>
                  <a:lnTo>
                    <a:pt x="406" y="458"/>
                  </a:lnTo>
                  <a:lnTo>
                    <a:pt x="406" y="456"/>
                  </a:lnTo>
                  <a:lnTo>
                    <a:pt x="406" y="456"/>
                  </a:lnTo>
                  <a:lnTo>
                    <a:pt x="406" y="456"/>
                  </a:lnTo>
                  <a:lnTo>
                    <a:pt x="406" y="456"/>
                  </a:lnTo>
                  <a:lnTo>
                    <a:pt x="408" y="456"/>
                  </a:lnTo>
                  <a:lnTo>
                    <a:pt x="408" y="456"/>
                  </a:lnTo>
                  <a:lnTo>
                    <a:pt x="408" y="454"/>
                  </a:lnTo>
                  <a:lnTo>
                    <a:pt x="408" y="454"/>
                  </a:lnTo>
                  <a:lnTo>
                    <a:pt x="406" y="454"/>
                  </a:lnTo>
                  <a:lnTo>
                    <a:pt x="406" y="452"/>
                  </a:lnTo>
                  <a:lnTo>
                    <a:pt x="406" y="450"/>
                  </a:lnTo>
                  <a:lnTo>
                    <a:pt x="406" y="450"/>
                  </a:lnTo>
                  <a:lnTo>
                    <a:pt x="406" y="450"/>
                  </a:lnTo>
                  <a:lnTo>
                    <a:pt x="406" y="450"/>
                  </a:lnTo>
                  <a:lnTo>
                    <a:pt x="408" y="452"/>
                  </a:lnTo>
                  <a:lnTo>
                    <a:pt x="408" y="452"/>
                  </a:lnTo>
                  <a:lnTo>
                    <a:pt x="408" y="450"/>
                  </a:lnTo>
                  <a:lnTo>
                    <a:pt x="408" y="450"/>
                  </a:lnTo>
                  <a:lnTo>
                    <a:pt x="408" y="448"/>
                  </a:lnTo>
                  <a:lnTo>
                    <a:pt x="408" y="446"/>
                  </a:lnTo>
                  <a:lnTo>
                    <a:pt x="408" y="446"/>
                  </a:lnTo>
                  <a:lnTo>
                    <a:pt x="406" y="442"/>
                  </a:lnTo>
                  <a:lnTo>
                    <a:pt x="406" y="442"/>
                  </a:lnTo>
                  <a:lnTo>
                    <a:pt x="406" y="440"/>
                  </a:lnTo>
                  <a:lnTo>
                    <a:pt x="406" y="438"/>
                  </a:lnTo>
                  <a:lnTo>
                    <a:pt x="406" y="436"/>
                  </a:lnTo>
                  <a:lnTo>
                    <a:pt x="404" y="434"/>
                  </a:lnTo>
                  <a:lnTo>
                    <a:pt x="404" y="432"/>
                  </a:lnTo>
                  <a:lnTo>
                    <a:pt x="404" y="432"/>
                  </a:lnTo>
                  <a:lnTo>
                    <a:pt x="404" y="432"/>
                  </a:lnTo>
                  <a:lnTo>
                    <a:pt x="404" y="430"/>
                  </a:lnTo>
                  <a:lnTo>
                    <a:pt x="404" y="430"/>
                  </a:lnTo>
                  <a:lnTo>
                    <a:pt x="404" y="430"/>
                  </a:lnTo>
                  <a:lnTo>
                    <a:pt x="402" y="428"/>
                  </a:lnTo>
                  <a:lnTo>
                    <a:pt x="402" y="428"/>
                  </a:lnTo>
                  <a:lnTo>
                    <a:pt x="402" y="426"/>
                  </a:lnTo>
                  <a:lnTo>
                    <a:pt x="400" y="426"/>
                  </a:lnTo>
                  <a:lnTo>
                    <a:pt x="398" y="426"/>
                  </a:lnTo>
                  <a:lnTo>
                    <a:pt x="398" y="426"/>
                  </a:lnTo>
                  <a:lnTo>
                    <a:pt x="398" y="426"/>
                  </a:lnTo>
                  <a:lnTo>
                    <a:pt x="398" y="428"/>
                  </a:lnTo>
                  <a:lnTo>
                    <a:pt x="398" y="428"/>
                  </a:lnTo>
                  <a:lnTo>
                    <a:pt x="398" y="428"/>
                  </a:lnTo>
                  <a:lnTo>
                    <a:pt x="398" y="428"/>
                  </a:lnTo>
                  <a:lnTo>
                    <a:pt x="396" y="426"/>
                  </a:lnTo>
                  <a:lnTo>
                    <a:pt x="396" y="426"/>
                  </a:lnTo>
                  <a:lnTo>
                    <a:pt x="396" y="424"/>
                  </a:lnTo>
                  <a:lnTo>
                    <a:pt x="396" y="424"/>
                  </a:lnTo>
                  <a:lnTo>
                    <a:pt x="394" y="422"/>
                  </a:lnTo>
                  <a:lnTo>
                    <a:pt x="392" y="420"/>
                  </a:lnTo>
                  <a:lnTo>
                    <a:pt x="392" y="418"/>
                  </a:lnTo>
                  <a:lnTo>
                    <a:pt x="392" y="418"/>
                  </a:lnTo>
                  <a:lnTo>
                    <a:pt x="392" y="418"/>
                  </a:lnTo>
                  <a:lnTo>
                    <a:pt x="390" y="416"/>
                  </a:lnTo>
                  <a:lnTo>
                    <a:pt x="390" y="416"/>
                  </a:lnTo>
                  <a:lnTo>
                    <a:pt x="388" y="414"/>
                  </a:lnTo>
                  <a:lnTo>
                    <a:pt x="388" y="414"/>
                  </a:lnTo>
                  <a:lnTo>
                    <a:pt x="388" y="414"/>
                  </a:lnTo>
                  <a:lnTo>
                    <a:pt x="386" y="414"/>
                  </a:lnTo>
                  <a:lnTo>
                    <a:pt x="386" y="412"/>
                  </a:lnTo>
                  <a:lnTo>
                    <a:pt x="386" y="412"/>
                  </a:lnTo>
                  <a:lnTo>
                    <a:pt x="384" y="412"/>
                  </a:lnTo>
                  <a:lnTo>
                    <a:pt x="384" y="412"/>
                  </a:lnTo>
                  <a:lnTo>
                    <a:pt x="382" y="410"/>
                  </a:lnTo>
                  <a:lnTo>
                    <a:pt x="382" y="412"/>
                  </a:lnTo>
                  <a:lnTo>
                    <a:pt x="382" y="414"/>
                  </a:lnTo>
                  <a:lnTo>
                    <a:pt x="382" y="414"/>
                  </a:lnTo>
                  <a:lnTo>
                    <a:pt x="382" y="414"/>
                  </a:lnTo>
                  <a:lnTo>
                    <a:pt x="382" y="414"/>
                  </a:lnTo>
                  <a:lnTo>
                    <a:pt x="380" y="416"/>
                  </a:lnTo>
                  <a:lnTo>
                    <a:pt x="380" y="416"/>
                  </a:lnTo>
                  <a:lnTo>
                    <a:pt x="380" y="416"/>
                  </a:lnTo>
                  <a:lnTo>
                    <a:pt x="380" y="414"/>
                  </a:lnTo>
                  <a:lnTo>
                    <a:pt x="378" y="414"/>
                  </a:lnTo>
                  <a:lnTo>
                    <a:pt x="378" y="414"/>
                  </a:lnTo>
                  <a:lnTo>
                    <a:pt x="376" y="414"/>
                  </a:lnTo>
                  <a:lnTo>
                    <a:pt x="376" y="414"/>
                  </a:lnTo>
                  <a:lnTo>
                    <a:pt x="376" y="414"/>
                  </a:lnTo>
                  <a:lnTo>
                    <a:pt x="376" y="414"/>
                  </a:lnTo>
                  <a:lnTo>
                    <a:pt x="376" y="414"/>
                  </a:lnTo>
                  <a:lnTo>
                    <a:pt x="372" y="414"/>
                  </a:lnTo>
                  <a:lnTo>
                    <a:pt x="372" y="414"/>
                  </a:lnTo>
                  <a:lnTo>
                    <a:pt x="372" y="412"/>
                  </a:lnTo>
                  <a:lnTo>
                    <a:pt x="372" y="412"/>
                  </a:lnTo>
                  <a:lnTo>
                    <a:pt x="370" y="412"/>
                  </a:lnTo>
                  <a:lnTo>
                    <a:pt x="370" y="412"/>
                  </a:lnTo>
                  <a:lnTo>
                    <a:pt x="370" y="412"/>
                  </a:lnTo>
                  <a:lnTo>
                    <a:pt x="368" y="412"/>
                  </a:lnTo>
                  <a:lnTo>
                    <a:pt x="366" y="414"/>
                  </a:lnTo>
                  <a:lnTo>
                    <a:pt x="366" y="414"/>
                  </a:lnTo>
                  <a:lnTo>
                    <a:pt x="366" y="410"/>
                  </a:lnTo>
                  <a:lnTo>
                    <a:pt x="366" y="410"/>
                  </a:lnTo>
                  <a:lnTo>
                    <a:pt x="366" y="410"/>
                  </a:lnTo>
                  <a:lnTo>
                    <a:pt x="368" y="408"/>
                  </a:lnTo>
                  <a:lnTo>
                    <a:pt x="368" y="406"/>
                  </a:lnTo>
                  <a:lnTo>
                    <a:pt x="368" y="406"/>
                  </a:lnTo>
                  <a:lnTo>
                    <a:pt x="366" y="404"/>
                  </a:lnTo>
                  <a:lnTo>
                    <a:pt x="366" y="404"/>
                  </a:lnTo>
                  <a:lnTo>
                    <a:pt x="366" y="402"/>
                  </a:lnTo>
                  <a:lnTo>
                    <a:pt x="364" y="402"/>
                  </a:lnTo>
                  <a:lnTo>
                    <a:pt x="364" y="402"/>
                  </a:lnTo>
                  <a:lnTo>
                    <a:pt x="362" y="402"/>
                  </a:lnTo>
                  <a:lnTo>
                    <a:pt x="362" y="404"/>
                  </a:lnTo>
                  <a:lnTo>
                    <a:pt x="362" y="404"/>
                  </a:lnTo>
                  <a:lnTo>
                    <a:pt x="362" y="404"/>
                  </a:lnTo>
                  <a:lnTo>
                    <a:pt x="362" y="404"/>
                  </a:lnTo>
                  <a:lnTo>
                    <a:pt x="362" y="404"/>
                  </a:lnTo>
                  <a:lnTo>
                    <a:pt x="362" y="404"/>
                  </a:lnTo>
                  <a:lnTo>
                    <a:pt x="360" y="404"/>
                  </a:lnTo>
                  <a:lnTo>
                    <a:pt x="360" y="402"/>
                  </a:lnTo>
                  <a:lnTo>
                    <a:pt x="362" y="400"/>
                  </a:lnTo>
                  <a:lnTo>
                    <a:pt x="362" y="400"/>
                  </a:lnTo>
                  <a:lnTo>
                    <a:pt x="362" y="400"/>
                  </a:lnTo>
                  <a:lnTo>
                    <a:pt x="362" y="400"/>
                  </a:lnTo>
                  <a:lnTo>
                    <a:pt x="362" y="400"/>
                  </a:lnTo>
                  <a:lnTo>
                    <a:pt x="364" y="398"/>
                  </a:lnTo>
                  <a:lnTo>
                    <a:pt x="362" y="398"/>
                  </a:lnTo>
                  <a:lnTo>
                    <a:pt x="362" y="398"/>
                  </a:lnTo>
                  <a:lnTo>
                    <a:pt x="362" y="400"/>
                  </a:lnTo>
                  <a:lnTo>
                    <a:pt x="362" y="400"/>
                  </a:lnTo>
                  <a:lnTo>
                    <a:pt x="360" y="398"/>
                  </a:lnTo>
                  <a:lnTo>
                    <a:pt x="360" y="398"/>
                  </a:lnTo>
                  <a:lnTo>
                    <a:pt x="360" y="398"/>
                  </a:lnTo>
                  <a:lnTo>
                    <a:pt x="360" y="398"/>
                  </a:lnTo>
                  <a:lnTo>
                    <a:pt x="360" y="396"/>
                  </a:lnTo>
                  <a:lnTo>
                    <a:pt x="358" y="396"/>
                  </a:lnTo>
                  <a:lnTo>
                    <a:pt x="358" y="396"/>
                  </a:lnTo>
                  <a:lnTo>
                    <a:pt x="356" y="396"/>
                  </a:lnTo>
                  <a:lnTo>
                    <a:pt x="356" y="396"/>
                  </a:lnTo>
                  <a:lnTo>
                    <a:pt x="356" y="396"/>
                  </a:lnTo>
                  <a:lnTo>
                    <a:pt x="354" y="398"/>
                  </a:lnTo>
                  <a:lnTo>
                    <a:pt x="352" y="398"/>
                  </a:lnTo>
                  <a:lnTo>
                    <a:pt x="352" y="400"/>
                  </a:lnTo>
                  <a:lnTo>
                    <a:pt x="352" y="400"/>
                  </a:lnTo>
                  <a:lnTo>
                    <a:pt x="350" y="402"/>
                  </a:lnTo>
                  <a:lnTo>
                    <a:pt x="350" y="402"/>
                  </a:lnTo>
                  <a:lnTo>
                    <a:pt x="350" y="402"/>
                  </a:lnTo>
                  <a:lnTo>
                    <a:pt x="350" y="402"/>
                  </a:lnTo>
                  <a:lnTo>
                    <a:pt x="346" y="402"/>
                  </a:lnTo>
                  <a:lnTo>
                    <a:pt x="344" y="400"/>
                  </a:lnTo>
                  <a:lnTo>
                    <a:pt x="342" y="400"/>
                  </a:lnTo>
                  <a:lnTo>
                    <a:pt x="340" y="398"/>
                  </a:lnTo>
                  <a:lnTo>
                    <a:pt x="338" y="398"/>
                  </a:lnTo>
                  <a:lnTo>
                    <a:pt x="338" y="398"/>
                  </a:lnTo>
                  <a:lnTo>
                    <a:pt x="338" y="398"/>
                  </a:lnTo>
                  <a:lnTo>
                    <a:pt x="338" y="400"/>
                  </a:lnTo>
                  <a:lnTo>
                    <a:pt x="338" y="400"/>
                  </a:lnTo>
                  <a:lnTo>
                    <a:pt x="336" y="400"/>
                  </a:lnTo>
                  <a:lnTo>
                    <a:pt x="336" y="400"/>
                  </a:lnTo>
                  <a:lnTo>
                    <a:pt x="334" y="400"/>
                  </a:lnTo>
                  <a:lnTo>
                    <a:pt x="334" y="402"/>
                  </a:lnTo>
                  <a:lnTo>
                    <a:pt x="332" y="402"/>
                  </a:lnTo>
                  <a:lnTo>
                    <a:pt x="334" y="404"/>
                  </a:lnTo>
                  <a:lnTo>
                    <a:pt x="332" y="404"/>
                  </a:lnTo>
                  <a:lnTo>
                    <a:pt x="332" y="404"/>
                  </a:lnTo>
                  <a:lnTo>
                    <a:pt x="332" y="406"/>
                  </a:lnTo>
                  <a:lnTo>
                    <a:pt x="332" y="406"/>
                  </a:lnTo>
                  <a:lnTo>
                    <a:pt x="332" y="408"/>
                  </a:lnTo>
                  <a:lnTo>
                    <a:pt x="330" y="408"/>
                  </a:lnTo>
                  <a:lnTo>
                    <a:pt x="330" y="408"/>
                  </a:lnTo>
                  <a:lnTo>
                    <a:pt x="330" y="408"/>
                  </a:lnTo>
                  <a:lnTo>
                    <a:pt x="328" y="408"/>
                  </a:lnTo>
                  <a:lnTo>
                    <a:pt x="328" y="408"/>
                  </a:lnTo>
                  <a:lnTo>
                    <a:pt x="326" y="408"/>
                  </a:lnTo>
                  <a:lnTo>
                    <a:pt x="326" y="408"/>
                  </a:lnTo>
                  <a:lnTo>
                    <a:pt x="326" y="408"/>
                  </a:lnTo>
                  <a:lnTo>
                    <a:pt x="324" y="408"/>
                  </a:lnTo>
                  <a:lnTo>
                    <a:pt x="324" y="408"/>
                  </a:lnTo>
                  <a:lnTo>
                    <a:pt x="324" y="408"/>
                  </a:lnTo>
                  <a:lnTo>
                    <a:pt x="324" y="410"/>
                  </a:lnTo>
                  <a:lnTo>
                    <a:pt x="322" y="410"/>
                  </a:lnTo>
                  <a:lnTo>
                    <a:pt x="322" y="410"/>
                  </a:lnTo>
                  <a:lnTo>
                    <a:pt x="322" y="410"/>
                  </a:lnTo>
                  <a:lnTo>
                    <a:pt x="322" y="412"/>
                  </a:lnTo>
                  <a:lnTo>
                    <a:pt x="322" y="412"/>
                  </a:lnTo>
                  <a:lnTo>
                    <a:pt x="322" y="414"/>
                  </a:lnTo>
                  <a:lnTo>
                    <a:pt x="322" y="414"/>
                  </a:lnTo>
                  <a:lnTo>
                    <a:pt x="322" y="414"/>
                  </a:lnTo>
                  <a:lnTo>
                    <a:pt x="320" y="414"/>
                  </a:lnTo>
                  <a:lnTo>
                    <a:pt x="320" y="414"/>
                  </a:lnTo>
                  <a:lnTo>
                    <a:pt x="318" y="416"/>
                  </a:lnTo>
                  <a:lnTo>
                    <a:pt x="318" y="416"/>
                  </a:lnTo>
                  <a:lnTo>
                    <a:pt x="318" y="416"/>
                  </a:lnTo>
                  <a:lnTo>
                    <a:pt x="316" y="416"/>
                  </a:lnTo>
                  <a:lnTo>
                    <a:pt x="316" y="416"/>
                  </a:lnTo>
                  <a:lnTo>
                    <a:pt x="316" y="418"/>
                  </a:lnTo>
                  <a:lnTo>
                    <a:pt x="316" y="418"/>
                  </a:lnTo>
                  <a:lnTo>
                    <a:pt x="314" y="418"/>
                  </a:lnTo>
                  <a:lnTo>
                    <a:pt x="316" y="418"/>
                  </a:lnTo>
                  <a:lnTo>
                    <a:pt x="316" y="420"/>
                  </a:lnTo>
                  <a:lnTo>
                    <a:pt x="316" y="420"/>
                  </a:lnTo>
                  <a:lnTo>
                    <a:pt x="316" y="420"/>
                  </a:lnTo>
                  <a:lnTo>
                    <a:pt x="316" y="422"/>
                  </a:lnTo>
                  <a:lnTo>
                    <a:pt x="314" y="422"/>
                  </a:lnTo>
                  <a:lnTo>
                    <a:pt x="312" y="422"/>
                  </a:lnTo>
                  <a:lnTo>
                    <a:pt x="312" y="422"/>
                  </a:lnTo>
                  <a:lnTo>
                    <a:pt x="312" y="424"/>
                  </a:lnTo>
                  <a:lnTo>
                    <a:pt x="310" y="424"/>
                  </a:lnTo>
                  <a:lnTo>
                    <a:pt x="310" y="422"/>
                  </a:lnTo>
                  <a:lnTo>
                    <a:pt x="310" y="422"/>
                  </a:lnTo>
                  <a:lnTo>
                    <a:pt x="310" y="422"/>
                  </a:lnTo>
                  <a:lnTo>
                    <a:pt x="308" y="422"/>
                  </a:lnTo>
                  <a:lnTo>
                    <a:pt x="308" y="422"/>
                  </a:lnTo>
                  <a:lnTo>
                    <a:pt x="308" y="424"/>
                  </a:lnTo>
                  <a:lnTo>
                    <a:pt x="308" y="424"/>
                  </a:lnTo>
                  <a:lnTo>
                    <a:pt x="306" y="424"/>
                  </a:lnTo>
                  <a:lnTo>
                    <a:pt x="306" y="424"/>
                  </a:lnTo>
                  <a:lnTo>
                    <a:pt x="306" y="424"/>
                  </a:lnTo>
                  <a:lnTo>
                    <a:pt x="304" y="424"/>
                  </a:lnTo>
                  <a:lnTo>
                    <a:pt x="302" y="424"/>
                  </a:lnTo>
                  <a:lnTo>
                    <a:pt x="302" y="424"/>
                  </a:lnTo>
                  <a:lnTo>
                    <a:pt x="302" y="422"/>
                  </a:lnTo>
                  <a:lnTo>
                    <a:pt x="302" y="422"/>
                  </a:lnTo>
                  <a:lnTo>
                    <a:pt x="302" y="422"/>
                  </a:lnTo>
                  <a:lnTo>
                    <a:pt x="302" y="420"/>
                  </a:lnTo>
                  <a:lnTo>
                    <a:pt x="302" y="420"/>
                  </a:lnTo>
                  <a:lnTo>
                    <a:pt x="300" y="420"/>
                  </a:lnTo>
                  <a:lnTo>
                    <a:pt x="300" y="420"/>
                  </a:lnTo>
                  <a:lnTo>
                    <a:pt x="298" y="420"/>
                  </a:lnTo>
                  <a:lnTo>
                    <a:pt x="298" y="420"/>
                  </a:lnTo>
                  <a:lnTo>
                    <a:pt x="298" y="420"/>
                  </a:lnTo>
                  <a:lnTo>
                    <a:pt x="298" y="420"/>
                  </a:lnTo>
                  <a:lnTo>
                    <a:pt x="298" y="420"/>
                  </a:lnTo>
                  <a:lnTo>
                    <a:pt x="296" y="420"/>
                  </a:lnTo>
                  <a:lnTo>
                    <a:pt x="296" y="418"/>
                  </a:lnTo>
                  <a:lnTo>
                    <a:pt x="296" y="418"/>
                  </a:lnTo>
                  <a:lnTo>
                    <a:pt x="294" y="418"/>
                  </a:lnTo>
                  <a:lnTo>
                    <a:pt x="294" y="420"/>
                  </a:lnTo>
                  <a:lnTo>
                    <a:pt x="294" y="420"/>
                  </a:lnTo>
                  <a:lnTo>
                    <a:pt x="294" y="420"/>
                  </a:lnTo>
                  <a:lnTo>
                    <a:pt x="294" y="420"/>
                  </a:lnTo>
                  <a:lnTo>
                    <a:pt x="292" y="420"/>
                  </a:lnTo>
                  <a:lnTo>
                    <a:pt x="292" y="420"/>
                  </a:lnTo>
                  <a:lnTo>
                    <a:pt x="292" y="420"/>
                  </a:lnTo>
                  <a:lnTo>
                    <a:pt x="290" y="420"/>
                  </a:lnTo>
                  <a:lnTo>
                    <a:pt x="290" y="420"/>
                  </a:lnTo>
                  <a:lnTo>
                    <a:pt x="290" y="418"/>
                  </a:lnTo>
                  <a:lnTo>
                    <a:pt x="290" y="418"/>
                  </a:lnTo>
                  <a:lnTo>
                    <a:pt x="290" y="418"/>
                  </a:lnTo>
                  <a:lnTo>
                    <a:pt x="288" y="418"/>
                  </a:lnTo>
                  <a:lnTo>
                    <a:pt x="286" y="418"/>
                  </a:lnTo>
                  <a:lnTo>
                    <a:pt x="286" y="418"/>
                  </a:lnTo>
                  <a:lnTo>
                    <a:pt x="284" y="418"/>
                  </a:lnTo>
                  <a:lnTo>
                    <a:pt x="284" y="418"/>
                  </a:lnTo>
                  <a:lnTo>
                    <a:pt x="284" y="418"/>
                  </a:lnTo>
                  <a:lnTo>
                    <a:pt x="284" y="418"/>
                  </a:lnTo>
                  <a:lnTo>
                    <a:pt x="282" y="418"/>
                  </a:lnTo>
                  <a:lnTo>
                    <a:pt x="282" y="418"/>
                  </a:lnTo>
                  <a:lnTo>
                    <a:pt x="282" y="418"/>
                  </a:lnTo>
                  <a:lnTo>
                    <a:pt x="282" y="418"/>
                  </a:lnTo>
                  <a:lnTo>
                    <a:pt x="282" y="416"/>
                  </a:lnTo>
                  <a:lnTo>
                    <a:pt x="282" y="416"/>
                  </a:lnTo>
                  <a:lnTo>
                    <a:pt x="282" y="416"/>
                  </a:lnTo>
                  <a:lnTo>
                    <a:pt x="282" y="416"/>
                  </a:lnTo>
                  <a:lnTo>
                    <a:pt x="280" y="416"/>
                  </a:lnTo>
                  <a:lnTo>
                    <a:pt x="280" y="416"/>
                  </a:lnTo>
                  <a:lnTo>
                    <a:pt x="280" y="414"/>
                  </a:lnTo>
                  <a:lnTo>
                    <a:pt x="280" y="414"/>
                  </a:lnTo>
                  <a:lnTo>
                    <a:pt x="278" y="414"/>
                  </a:lnTo>
                  <a:lnTo>
                    <a:pt x="276" y="414"/>
                  </a:lnTo>
                  <a:lnTo>
                    <a:pt x="276" y="414"/>
                  </a:lnTo>
                  <a:lnTo>
                    <a:pt x="274" y="416"/>
                  </a:lnTo>
                  <a:lnTo>
                    <a:pt x="274" y="416"/>
                  </a:lnTo>
                  <a:lnTo>
                    <a:pt x="274" y="416"/>
                  </a:lnTo>
                  <a:lnTo>
                    <a:pt x="274" y="416"/>
                  </a:lnTo>
                  <a:lnTo>
                    <a:pt x="272" y="416"/>
                  </a:lnTo>
                  <a:lnTo>
                    <a:pt x="272" y="416"/>
                  </a:lnTo>
                  <a:lnTo>
                    <a:pt x="272" y="418"/>
                  </a:lnTo>
                  <a:lnTo>
                    <a:pt x="270" y="418"/>
                  </a:lnTo>
                  <a:lnTo>
                    <a:pt x="270" y="418"/>
                  </a:lnTo>
                  <a:lnTo>
                    <a:pt x="270" y="420"/>
                  </a:lnTo>
                  <a:lnTo>
                    <a:pt x="270" y="420"/>
                  </a:lnTo>
                  <a:lnTo>
                    <a:pt x="270" y="420"/>
                  </a:lnTo>
                  <a:lnTo>
                    <a:pt x="270" y="420"/>
                  </a:lnTo>
                  <a:lnTo>
                    <a:pt x="270" y="420"/>
                  </a:lnTo>
                  <a:lnTo>
                    <a:pt x="268" y="422"/>
                  </a:lnTo>
                  <a:lnTo>
                    <a:pt x="268" y="422"/>
                  </a:lnTo>
                  <a:lnTo>
                    <a:pt x="268" y="422"/>
                  </a:lnTo>
                  <a:lnTo>
                    <a:pt x="268" y="422"/>
                  </a:lnTo>
                  <a:lnTo>
                    <a:pt x="268" y="424"/>
                  </a:lnTo>
                  <a:lnTo>
                    <a:pt x="266" y="424"/>
                  </a:lnTo>
                  <a:lnTo>
                    <a:pt x="266" y="424"/>
                  </a:lnTo>
                  <a:lnTo>
                    <a:pt x="266" y="426"/>
                  </a:lnTo>
                  <a:lnTo>
                    <a:pt x="266" y="426"/>
                  </a:lnTo>
                  <a:lnTo>
                    <a:pt x="266" y="426"/>
                  </a:lnTo>
                  <a:lnTo>
                    <a:pt x="266" y="428"/>
                  </a:lnTo>
                  <a:lnTo>
                    <a:pt x="266" y="428"/>
                  </a:lnTo>
                  <a:lnTo>
                    <a:pt x="266" y="428"/>
                  </a:lnTo>
                  <a:lnTo>
                    <a:pt x="266" y="428"/>
                  </a:lnTo>
                  <a:lnTo>
                    <a:pt x="264" y="428"/>
                  </a:lnTo>
                  <a:lnTo>
                    <a:pt x="264" y="428"/>
                  </a:lnTo>
                  <a:lnTo>
                    <a:pt x="264" y="430"/>
                  </a:lnTo>
                  <a:lnTo>
                    <a:pt x="264" y="430"/>
                  </a:lnTo>
                  <a:lnTo>
                    <a:pt x="264" y="430"/>
                  </a:lnTo>
                  <a:lnTo>
                    <a:pt x="264" y="430"/>
                  </a:lnTo>
                  <a:lnTo>
                    <a:pt x="264" y="430"/>
                  </a:lnTo>
                  <a:lnTo>
                    <a:pt x="264" y="430"/>
                  </a:lnTo>
                  <a:lnTo>
                    <a:pt x="262" y="430"/>
                  </a:lnTo>
                  <a:lnTo>
                    <a:pt x="262" y="430"/>
                  </a:lnTo>
                  <a:lnTo>
                    <a:pt x="262" y="428"/>
                  </a:lnTo>
                  <a:lnTo>
                    <a:pt x="262" y="428"/>
                  </a:lnTo>
                  <a:lnTo>
                    <a:pt x="262" y="426"/>
                  </a:lnTo>
                  <a:lnTo>
                    <a:pt x="262" y="426"/>
                  </a:lnTo>
                  <a:lnTo>
                    <a:pt x="262" y="426"/>
                  </a:lnTo>
                  <a:lnTo>
                    <a:pt x="262" y="424"/>
                  </a:lnTo>
                  <a:lnTo>
                    <a:pt x="262" y="422"/>
                  </a:lnTo>
                  <a:lnTo>
                    <a:pt x="262" y="422"/>
                  </a:lnTo>
                  <a:lnTo>
                    <a:pt x="262" y="422"/>
                  </a:lnTo>
                  <a:lnTo>
                    <a:pt x="260" y="420"/>
                  </a:lnTo>
                  <a:lnTo>
                    <a:pt x="260" y="418"/>
                  </a:lnTo>
                  <a:lnTo>
                    <a:pt x="260" y="418"/>
                  </a:lnTo>
                  <a:lnTo>
                    <a:pt x="258" y="418"/>
                  </a:lnTo>
                  <a:lnTo>
                    <a:pt x="256" y="418"/>
                  </a:lnTo>
                  <a:lnTo>
                    <a:pt x="256" y="420"/>
                  </a:lnTo>
                  <a:lnTo>
                    <a:pt x="254" y="420"/>
                  </a:lnTo>
                  <a:lnTo>
                    <a:pt x="254" y="420"/>
                  </a:lnTo>
                  <a:lnTo>
                    <a:pt x="252" y="420"/>
                  </a:lnTo>
                  <a:lnTo>
                    <a:pt x="252" y="422"/>
                  </a:lnTo>
                  <a:lnTo>
                    <a:pt x="252" y="422"/>
                  </a:lnTo>
                  <a:lnTo>
                    <a:pt x="252" y="422"/>
                  </a:lnTo>
                  <a:lnTo>
                    <a:pt x="250" y="422"/>
                  </a:lnTo>
                  <a:lnTo>
                    <a:pt x="250" y="422"/>
                  </a:lnTo>
                  <a:lnTo>
                    <a:pt x="250" y="422"/>
                  </a:lnTo>
                  <a:lnTo>
                    <a:pt x="250" y="422"/>
                  </a:lnTo>
                  <a:lnTo>
                    <a:pt x="250" y="422"/>
                  </a:lnTo>
                  <a:lnTo>
                    <a:pt x="248" y="422"/>
                  </a:lnTo>
                  <a:lnTo>
                    <a:pt x="248" y="422"/>
                  </a:lnTo>
                  <a:lnTo>
                    <a:pt x="246" y="422"/>
                  </a:lnTo>
                  <a:lnTo>
                    <a:pt x="246" y="422"/>
                  </a:lnTo>
                  <a:lnTo>
                    <a:pt x="246" y="422"/>
                  </a:lnTo>
                  <a:lnTo>
                    <a:pt x="246" y="422"/>
                  </a:lnTo>
                  <a:lnTo>
                    <a:pt x="246" y="422"/>
                  </a:lnTo>
                  <a:lnTo>
                    <a:pt x="244" y="422"/>
                  </a:lnTo>
                  <a:lnTo>
                    <a:pt x="244" y="422"/>
                  </a:lnTo>
                  <a:lnTo>
                    <a:pt x="244" y="422"/>
                  </a:lnTo>
                  <a:lnTo>
                    <a:pt x="242" y="422"/>
                  </a:lnTo>
                  <a:lnTo>
                    <a:pt x="242" y="422"/>
                  </a:lnTo>
                  <a:lnTo>
                    <a:pt x="240" y="422"/>
                  </a:lnTo>
                  <a:lnTo>
                    <a:pt x="240" y="422"/>
                  </a:lnTo>
                  <a:lnTo>
                    <a:pt x="238" y="422"/>
                  </a:lnTo>
                  <a:lnTo>
                    <a:pt x="238" y="422"/>
                  </a:lnTo>
                  <a:lnTo>
                    <a:pt x="236" y="422"/>
                  </a:lnTo>
                  <a:lnTo>
                    <a:pt x="236" y="420"/>
                  </a:lnTo>
                  <a:lnTo>
                    <a:pt x="236" y="420"/>
                  </a:lnTo>
                  <a:lnTo>
                    <a:pt x="234" y="420"/>
                  </a:lnTo>
                  <a:lnTo>
                    <a:pt x="234" y="420"/>
                  </a:lnTo>
                  <a:lnTo>
                    <a:pt x="232" y="420"/>
                  </a:lnTo>
                  <a:lnTo>
                    <a:pt x="232" y="418"/>
                  </a:lnTo>
                  <a:lnTo>
                    <a:pt x="232" y="418"/>
                  </a:lnTo>
                  <a:lnTo>
                    <a:pt x="230" y="418"/>
                  </a:lnTo>
                  <a:lnTo>
                    <a:pt x="230" y="418"/>
                  </a:lnTo>
                  <a:lnTo>
                    <a:pt x="228" y="418"/>
                  </a:lnTo>
                  <a:lnTo>
                    <a:pt x="228" y="418"/>
                  </a:lnTo>
                  <a:lnTo>
                    <a:pt x="228" y="420"/>
                  </a:lnTo>
                  <a:lnTo>
                    <a:pt x="228" y="420"/>
                  </a:lnTo>
                  <a:lnTo>
                    <a:pt x="228" y="420"/>
                  </a:lnTo>
                  <a:lnTo>
                    <a:pt x="228" y="422"/>
                  </a:lnTo>
                  <a:lnTo>
                    <a:pt x="226" y="420"/>
                  </a:lnTo>
                  <a:lnTo>
                    <a:pt x="224" y="420"/>
                  </a:lnTo>
                  <a:lnTo>
                    <a:pt x="224" y="418"/>
                  </a:lnTo>
                  <a:lnTo>
                    <a:pt x="224" y="418"/>
                  </a:lnTo>
                  <a:lnTo>
                    <a:pt x="222" y="418"/>
                  </a:lnTo>
                  <a:lnTo>
                    <a:pt x="222" y="418"/>
                  </a:lnTo>
                  <a:lnTo>
                    <a:pt x="222" y="420"/>
                  </a:lnTo>
                  <a:lnTo>
                    <a:pt x="222" y="420"/>
                  </a:lnTo>
                  <a:lnTo>
                    <a:pt x="222" y="420"/>
                  </a:lnTo>
                  <a:lnTo>
                    <a:pt x="222" y="422"/>
                  </a:lnTo>
                  <a:lnTo>
                    <a:pt x="222" y="422"/>
                  </a:lnTo>
                  <a:lnTo>
                    <a:pt x="222" y="422"/>
                  </a:lnTo>
                  <a:lnTo>
                    <a:pt x="220" y="422"/>
                  </a:lnTo>
                  <a:lnTo>
                    <a:pt x="220" y="420"/>
                  </a:lnTo>
                  <a:lnTo>
                    <a:pt x="218" y="418"/>
                  </a:lnTo>
                  <a:lnTo>
                    <a:pt x="218" y="416"/>
                  </a:lnTo>
                  <a:lnTo>
                    <a:pt x="218" y="416"/>
                  </a:lnTo>
                  <a:lnTo>
                    <a:pt x="218" y="416"/>
                  </a:lnTo>
                  <a:lnTo>
                    <a:pt x="216" y="416"/>
                  </a:lnTo>
                  <a:lnTo>
                    <a:pt x="216" y="416"/>
                  </a:lnTo>
                  <a:lnTo>
                    <a:pt x="216" y="416"/>
                  </a:lnTo>
                  <a:lnTo>
                    <a:pt x="214" y="416"/>
                  </a:lnTo>
                  <a:lnTo>
                    <a:pt x="212" y="414"/>
                  </a:lnTo>
                  <a:lnTo>
                    <a:pt x="212" y="414"/>
                  </a:lnTo>
                  <a:lnTo>
                    <a:pt x="212" y="416"/>
                  </a:lnTo>
                  <a:lnTo>
                    <a:pt x="212" y="416"/>
                  </a:lnTo>
                  <a:lnTo>
                    <a:pt x="210" y="416"/>
                  </a:lnTo>
                  <a:lnTo>
                    <a:pt x="210" y="416"/>
                  </a:lnTo>
                  <a:lnTo>
                    <a:pt x="208" y="416"/>
                  </a:lnTo>
                  <a:lnTo>
                    <a:pt x="208" y="414"/>
                  </a:lnTo>
                  <a:lnTo>
                    <a:pt x="206" y="414"/>
                  </a:lnTo>
                  <a:lnTo>
                    <a:pt x="206" y="414"/>
                  </a:lnTo>
                  <a:lnTo>
                    <a:pt x="206" y="414"/>
                  </a:lnTo>
                  <a:lnTo>
                    <a:pt x="206" y="412"/>
                  </a:lnTo>
                  <a:lnTo>
                    <a:pt x="208" y="410"/>
                  </a:lnTo>
                  <a:lnTo>
                    <a:pt x="208" y="410"/>
                  </a:lnTo>
                  <a:lnTo>
                    <a:pt x="206" y="410"/>
                  </a:lnTo>
                  <a:lnTo>
                    <a:pt x="206" y="410"/>
                  </a:lnTo>
                  <a:lnTo>
                    <a:pt x="204" y="410"/>
                  </a:lnTo>
                  <a:lnTo>
                    <a:pt x="204" y="410"/>
                  </a:lnTo>
                  <a:lnTo>
                    <a:pt x="204" y="410"/>
                  </a:lnTo>
                  <a:lnTo>
                    <a:pt x="202" y="410"/>
                  </a:lnTo>
                  <a:lnTo>
                    <a:pt x="202" y="410"/>
                  </a:lnTo>
                  <a:lnTo>
                    <a:pt x="200" y="410"/>
                  </a:lnTo>
                  <a:lnTo>
                    <a:pt x="200" y="408"/>
                  </a:lnTo>
                  <a:lnTo>
                    <a:pt x="198" y="408"/>
                  </a:lnTo>
                  <a:lnTo>
                    <a:pt x="198" y="408"/>
                  </a:lnTo>
                  <a:lnTo>
                    <a:pt x="196" y="408"/>
                  </a:lnTo>
                  <a:lnTo>
                    <a:pt x="196" y="408"/>
                  </a:lnTo>
                  <a:lnTo>
                    <a:pt x="196" y="406"/>
                  </a:lnTo>
                  <a:lnTo>
                    <a:pt x="196" y="406"/>
                  </a:lnTo>
                  <a:lnTo>
                    <a:pt x="194" y="406"/>
                  </a:lnTo>
                  <a:lnTo>
                    <a:pt x="194" y="406"/>
                  </a:lnTo>
                  <a:lnTo>
                    <a:pt x="192" y="404"/>
                  </a:lnTo>
                  <a:lnTo>
                    <a:pt x="192" y="404"/>
                  </a:lnTo>
                  <a:lnTo>
                    <a:pt x="192" y="404"/>
                  </a:lnTo>
                  <a:lnTo>
                    <a:pt x="192" y="402"/>
                  </a:lnTo>
                  <a:lnTo>
                    <a:pt x="190" y="400"/>
                  </a:lnTo>
                  <a:lnTo>
                    <a:pt x="190" y="400"/>
                  </a:lnTo>
                  <a:lnTo>
                    <a:pt x="190" y="400"/>
                  </a:lnTo>
                  <a:lnTo>
                    <a:pt x="190" y="400"/>
                  </a:lnTo>
                  <a:lnTo>
                    <a:pt x="190" y="398"/>
                  </a:lnTo>
                  <a:lnTo>
                    <a:pt x="188" y="398"/>
                  </a:lnTo>
                  <a:lnTo>
                    <a:pt x="186" y="398"/>
                  </a:lnTo>
                  <a:lnTo>
                    <a:pt x="184" y="400"/>
                  </a:lnTo>
                  <a:lnTo>
                    <a:pt x="184" y="400"/>
                  </a:lnTo>
                  <a:lnTo>
                    <a:pt x="184" y="400"/>
                  </a:lnTo>
                  <a:lnTo>
                    <a:pt x="184" y="400"/>
                  </a:lnTo>
                  <a:lnTo>
                    <a:pt x="184" y="400"/>
                  </a:lnTo>
                  <a:lnTo>
                    <a:pt x="184" y="400"/>
                  </a:lnTo>
                  <a:lnTo>
                    <a:pt x="182" y="400"/>
                  </a:lnTo>
                  <a:lnTo>
                    <a:pt x="182" y="400"/>
                  </a:lnTo>
                  <a:lnTo>
                    <a:pt x="182" y="400"/>
                  </a:lnTo>
                  <a:lnTo>
                    <a:pt x="180" y="396"/>
                  </a:lnTo>
                  <a:lnTo>
                    <a:pt x="178" y="396"/>
                  </a:lnTo>
                  <a:lnTo>
                    <a:pt x="178" y="396"/>
                  </a:lnTo>
                  <a:lnTo>
                    <a:pt x="178" y="396"/>
                  </a:lnTo>
                  <a:lnTo>
                    <a:pt x="178" y="394"/>
                  </a:lnTo>
                  <a:lnTo>
                    <a:pt x="176" y="394"/>
                  </a:lnTo>
                  <a:lnTo>
                    <a:pt x="176" y="392"/>
                  </a:lnTo>
                  <a:lnTo>
                    <a:pt x="174" y="392"/>
                  </a:lnTo>
                  <a:lnTo>
                    <a:pt x="174" y="392"/>
                  </a:lnTo>
                  <a:lnTo>
                    <a:pt x="174" y="392"/>
                  </a:lnTo>
                  <a:lnTo>
                    <a:pt x="172" y="392"/>
                  </a:lnTo>
                  <a:lnTo>
                    <a:pt x="172" y="392"/>
                  </a:lnTo>
                  <a:lnTo>
                    <a:pt x="170" y="392"/>
                  </a:lnTo>
                  <a:lnTo>
                    <a:pt x="170" y="392"/>
                  </a:lnTo>
                  <a:lnTo>
                    <a:pt x="168" y="390"/>
                  </a:lnTo>
                  <a:lnTo>
                    <a:pt x="166" y="390"/>
                  </a:lnTo>
                  <a:lnTo>
                    <a:pt x="166" y="388"/>
                  </a:lnTo>
                  <a:lnTo>
                    <a:pt x="162" y="386"/>
                  </a:lnTo>
                  <a:lnTo>
                    <a:pt x="160" y="386"/>
                  </a:lnTo>
                  <a:lnTo>
                    <a:pt x="160" y="386"/>
                  </a:lnTo>
                  <a:lnTo>
                    <a:pt x="158" y="384"/>
                  </a:lnTo>
                  <a:lnTo>
                    <a:pt x="158" y="380"/>
                  </a:lnTo>
                  <a:lnTo>
                    <a:pt x="156" y="380"/>
                  </a:lnTo>
                  <a:lnTo>
                    <a:pt x="154" y="380"/>
                  </a:lnTo>
                  <a:lnTo>
                    <a:pt x="154" y="380"/>
                  </a:lnTo>
                  <a:lnTo>
                    <a:pt x="152" y="380"/>
                  </a:lnTo>
                  <a:lnTo>
                    <a:pt x="150" y="380"/>
                  </a:lnTo>
                  <a:lnTo>
                    <a:pt x="150" y="380"/>
                  </a:lnTo>
                  <a:lnTo>
                    <a:pt x="150" y="380"/>
                  </a:lnTo>
                  <a:lnTo>
                    <a:pt x="150" y="380"/>
                  </a:lnTo>
                  <a:lnTo>
                    <a:pt x="150" y="380"/>
                  </a:lnTo>
                  <a:lnTo>
                    <a:pt x="148" y="380"/>
                  </a:lnTo>
                  <a:lnTo>
                    <a:pt x="148" y="380"/>
                  </a:lnTo>
                  <a:lnTo>
                    <a:pt x="148" y="380"/>
                  </a:lnTo>
                  <a:lnTo>
                    <a:pt x="148" y="380"/>
                  </a:lnTo>
                  <a:lnTo>
                    <a:pt x="148" y="380"/>
                  </a:lnTo>
                  <a:lnTo>
                    <a:pt x="148" y="382"/>
                  </a:lnTo>
                  <a:lnTo>
                    <a:pt x="148" y="382"/>
                  </a:lnTo>
                  <a:lnTo>
                    <a:pt x="148" y="384"/>
                  </a:lnTo>
                  <a:lnTo>
                    <a:pt x="146" y="386"/>
                  </a:lnTo>
                  <a:lnTo>
                    <a:pt x="146" y="386"/>
                  </a:lnTo>
                  <a:lnTo>
                    <a:pt x="146" y="386"/>
                  </a:lnTo>
                  <a:lnTo>
                    <a:pt x="146" y="386"/>
                  </a:lnTo>
                  <a:lnTo>
                    <a:pt x="146" y="386"/>
                  </a:lnTo>
                  <a:lnTo>
                    <a:pt x="146" y="386"/>
                  </a:lnTo>
                  <a:lnTo>
                    <a:pt x="146" y="386"/>
                  </a:lnTo>
                  <a:lnTo>
                    <a:pt x="144" y="386"/>
                  </a:lnTo>
                  <a:lnTo>
                    <a:pt x="144" y="386"/>
                  </a:lnTo>
                  <a:lnTo>
                    <a:pt x="144" y="384"/>
                  </a:lnTo>
                  <a:lnTo>
                    <a:pt x="142" y="384"/>
                  </a:lnTo>
                  <a:lnTo>
                    <a:pt x="142" y="384"/>
                  </a:lnTo>
                  <a:lnTo>
                    <a:pt x="142" y="382"/>
                  </a:lnTo>
                  <a:lnTo>
                    <a:pt x="142" y="382"/>
                  </a:lnTo>
                  <a:lnTo>
                    <a:pt x="142" y="382"/>
                  </a:lnTo>
                  <a:lnTo>
                    <a:pt x="140" y="382"/>
                  </a:lnTo>
                  <a:lnTo>
                    <a:pt x="140" y="382"/>
                  </a:lnTo>
                  <a:lnTo>
                    <a:pt x="138" y="380"/>
                  </a:lnTo>
                  <a:lnTo>
                    <a:pt x="138" y="380"/>
                  </a:lnTo>
                  <a:lnTo>
                    <a:pt x="138" y="380"/>
                  </a:lnTo>
                  <a:lnTo>
                    <a:pt x="136" y="378"/>
                  </a:lnTo>
                  <a:lnTo>
                    <a:pt x="136" y="378"/>
                  </a:lnTo>
                  <a:lnTo>
                    <a:pt x="134" y="378"/>
                  </a:lnTo>
                  <a:lnTo>
                    <a:pt x="132" y="378"/>
                  </a:lnTo>
                  <a:lnTo>
                    <a:pt x="132" y="378"/>
                  </a:lnTo>
                  <a:lnTo>
                    <a:pt x="130" y="376"/>
                  </a:lnTo>
                  <a:lnTo>
                    <a:pt x="130" y="376"/>
                  </a:lnTo>
                  <a:lnTo>
                    <a:pt x="130" y="376"/>
                  </a:lnTo>
                  <a:lnTo>
                    <a:pt x="130" y="376"/>
                  </a:lnTo>
                  <a:lnTo>
                    <a:pt x="130" y="374"/>
                  </a:lnTo>
                  <a:lnTo>
                    <a:pt x="128" y="374"/>
                  </a:lnTo>
                  <a:lnTo>
                    <a:pt x="126" y="372"/>
                  </a:lnTo>
                  <a:lnTo>
                    <a:pt x="124" y="372"/>
                  </a:lnTo>
                  <a:lnTo>
                    <a:pt x="124" y="372"/>
                  </a:lnTo>
                  <a:lnTo>
                    <a:pt x="124" y="372"/>
                  </a:lnTo>
                  <a:lnTo>
                    <a:pt x="124" y="370"/>
                  </a:lnTo>
                  <a:lnTo>
                    <a:pt x="124" y="370"/>
                  </a:lnTo>
                  <a:lnTo>
                    <a:pt x="122" y="370"/>
                  </a:lnTo>
                  <a:lnTo>
                    <a:pt x="120" y="370"/>
                  </a:lnTo>
                  <a:lnTo>
                    <a:pt x="120" y="370"/>
                  </a:lnTo>
                  <a:lnTo>
                    <a:pt x="120" y="370"/>
                  </a:lnTo>
                  <a:lnTo>
                    <a:pt x="120" y="370"/>
                  </a:lnTo>
                  <a:lnTo>
                    <a:pt x="116" y="368"/>
                  </a:lnTo>
                  <a:lnTo>
                    <a:pt x="116" y="368"/>
                  </a:lnTo>
                  <a:lnTo>
                    <a:pt x="116" y="368"/>
                  </a:lnTo>
                  <a:lnTo>
                    <a:pt x="116" y="368"/>
                  </a:lnTo>
                  <a:lnTo>
                    <a:pt x="116" y="368"/>
                  </a:lnTo>
                  <a:lnTo>
                    <a:pt x="114" y="366"/>
                  </a:lnTo>
                  <a:lnTo>
                    <a:pt x="114" y="364"/>
                  </a:lnTo>
                  <a:lnTo>
                    <a:pt x="114" y="364"/>
                  </a:lnTo>
                  <a:lnTo>
                    <a:pt x="112" y="364"/>
                  </a:lnTo>
                  <a:lnTo>
                    <a:pt x="110" y="362"/>
                  </a:lnTo>
                  <a:lnTo>
                    <a:pt x="110" y="362"/>
                  </a:lnTo>
                  <a:lnTo>
                    <a:pt x="110" y="364"/>
                  </a:lnTo>
                  <a:lnTo>
                    <a:pt x="108" y="364"/>
                  </a:lnTo>
                  <a:lnTo>
                    <a:pt x="108" y="366"/>
                  </a:lnTo>
                  <a:lnTo>
                    <a:pt x="106" y="364"/>
                  </a:lnTo>
                  <a:lnTo>
                    <a:pt x="106" y="362"/>
                  </a:lnTo>
                  <a:lnTo>
                    <a:pt x="106" y="362"/>
                  </a:lnTo>
                  <a:lnTo>
                    <a:pt x="106" y="360"/>
                  </a:lnTo>
                  <a:lnTo>
                    <a:pt x="106" y="360"/>
                  </a:lnTo>
                  <a:lnTo>
                    <a:pt x="106" y="358"/>
                  </a:lnTo>
                  <a:lnTo>
                    <a:pt x="104" y="358"/>
                  </a:lnTo>
                  <a:lnTo>
                    <a:pt x="104" y="356"/>
                  </a:lnTo>
                  <a:lnTo>
                    <a:pt x="104" y="356"/>
                  </a:lnTo>
                  <a:lnTo>
                    <a:pt x="104" y="354"/>
                  </a:lnTo>
                  <a:lnTo>
                    <a:pt x="104" y="354"/>
                  </a:lnTo>
                  <a:lnTo>
                    <a:pt x="104" y="354"/>
                  </a:lnTo>
                  <a:lnTo>
                    <a:pt x="104" y="354"/>
                  </a:lnTo>
                  <a:lnTo>
                    <a:pt x="104" y="354"/>
                  </a:lnTo>
                  <a:lnTo>
                    <a:pt x="102" y="352"/>
                  </a:lnTo>
                  <a:lnTo>
                    <a:pt x="102" y="352"/>
                  </a:lnTo>
                  <a:lnTo>
                    <a:pt x="102" y="352"/>
                  </a:lnTo>
                  <a:lnTo>
                    <a:pt x="100" y="350"/>
                  </a:lnTo>
                  <a:lnTo>
                    <a:pt x="100" y="350"/>
                  </a:lnTo>
                  <a:lnTo>
                    <a:pt x="100" y="350"/>
                  </a:lnTo>
                  <a:lnTo>
                    <a:pt x="100" y="350"/>
                  </a:lnTo>
                  <a:lnTo>
                    <a:pt x="100" y="350"/>
                  </a:lnTo>
                  <a:lnTo>
                    <a:pt x="98" y="346"/>
                  </a:lnTo>
                  <a:lnTo>
                    <a:pt x="98" y="344"/>
                  </a:lnTo>
                  <a:lnTo>
                    <a:pt x="96" y="344"/>
                  </a:lnTo>
                  <a:lnTo>
                    <a:pt x="96" y="344"/>
                  </a:lnTo>
                  <a:lnTo>
                    <a:pt x="96" y="344"/>
                  </a:lnTo>
                  <a:lnTo>
                    <a:pt x="98" y="344"/>
                  </a:lnTo>
                  <a:lnTo>
                    <a:pt x="98" y="344"/>
                  </a:lnTo>
                  <a:lnTo>
                    <a:pt x="100" y="344"/>
                  </a:lnTo>
                  <a:lnTo>
                    <a:pt x="100" y="344"/>
                  </a:lnTo>
                  <a:lnTo>
                    <a:pt x="100" y="344"/>
                  </a:lnTo>
                  <a:lnTo>
                    <a:pt x="100" y="344"/>
                  </a:lnTo>
                  <a:lnTo>
                    <a:pt x="100" y="342"/>
                  </a:lnTo>
                  <a:lnTo>
                    <a:pt x="102" y="342"/>
                  </a:lnTo>
                  <a:lnTo>
                    <a:pt x="102" y="342"/>
                  </a:lnTo>
                  <a:lnTo>
                    <a:pt x="102" y="344"/>
                  </a:lnTo>
                  <a:lnTo>
                    <a:pt x="102" y="344"/>
                  </a:lnTo>
                  <a:lnTo>
                    <a:pt x="102" y="346"/>
                  </a:lnTo>
                  <a:lnTo>
                    <a:pt x="102" y="346"/>
                  </a:lnTo>
                  <a:lnTo>
                    <a:pt x="102" y="346"/>
                  </a:lnTo>
                  <a:lnTo>
                    <a:pt x="104" y="348"/>
                  </a:lnTo>
                  <a:lnTo>
                    <a:pt x="106" y="348"/>
                  </a:lnTo>
                  <a:lnTo>
                    <a:pt x="106" y="346"/>
                  </a:lnTo>
                  <a:lnTo>
                    <a:pt x="108" y="346"/>
                  </a:lnTo>
                  <a:lnTo>
                    <a:pt x="108" y="346"/>
                  </a:lnTo>
                  <a:lnTo>
                    <a:pt x="108" y="344"/>
                  </a:lnTo>
                  <a:lnTo>
                    <a:pt x="108" y="344"/>
                  </a:lnTo>
                  <a:lnTo>
                    <a:pt x="108" y="344"/>
                  </a:lnTo>
                  <a:lnTo>
                    <a:pt x="108" y="344"/>
                  </a:lnTo>
                  <a:lnTo>
                    <a:pt x="110" y="344"/>
                  </a:lnTo>
                  <a:lnTo>
                    <a:pt x="112" y="344"/>
                  </a:lnTo>
                  <a:lnTo>
                    <a:pt x="112" y="342"/>
                  </a:lnTo>
                  <a:lnTo>
                    <a:pt x="112" y="342"/>
                  </a:lnTo>
                  <a:lnTo>
                    <a:pt x="112" y="342"/>
                  </a:lnTo>
                  <a:lnTo>
                    <a:pt x="112" y="342"/>
                  </a:lnTo>
                  <a:lnTo>
                    <a:pt x="112" y="342"/>
                  </a:lnTo>
                  <a:lnTo>
                    <a:pt x="112" y="340"/>
                  </a:lnTo>
                  <a:lnTo>
                    <a:pt x="110" y="338"/>
                  </a:lnTo>
                  <a:lnTo>
                    <a:pt x="110" y="338"/>
                  </a:lnTo>
                  <a:lnTo>
                    <a:pt x="110" y="338"/>
                  </a:lnTo>
                  <a:lnTo>
                    <a:pt x="108" y="338"/>
                  </a:lnTo>
                  <a:lnTo>
                    <a:pt x="108" y="338"/>
                  </a:lnTo>
                  <a:lnTo>
                    <a:pt x="108" y="336"/>
                  </a:lnTo>
                  <a:lnTo>
                    <a:pt x="108" y="334"/>
                  </a:lnTo>
                  <a:lnTo>
                    <a:pt x="106" y="334"/>
                  </a:lnTo>
                  <a:lnTo>
                    <a:pt x="106" y="334"/>
                  </a:lnTo>
                  <a:lnTo>
                    <a:pt x="106" y="334"/>
                  </a:lnTo>
                  <a:lnTo>
                    <a:pt x="106" y="332"/>
                  </a:lnTo>
                  <a:lnTo>
                    <a:pt x="104" y="332"/>
                  </a:lnTo>
                  <a:lnTo>
                    <a:pt x="104" y="332"/>
                  </a:lnTo>
                  <a:lnTo>
                    <a:pt x="104" y="332"/>
                  </a:lnTo>
                  <a:lnTo>
                    <a:pt x="102" y="332"/>
                  </a:lnTo>
                  <a:lnTo>
                    <a:pt x="100" y="330"/>
                  </a:lnTo>
                  <a:lnTo>
                    <a:pt x="100" y="330"/>
                  </a:lnTo>
                  <a:lnTo>
                    <a:pt x="100" y="330"/>
                  </a:lnTo>
                  <a:lnTo>
                    <a:pt x="100" y="330"/>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2" y="326"/>
                  </a:lnTo>
                  <a:lnTo>
                    <a:pt x="102" y="326"/>
                  </a:lnTo>
                  <a:lnTo>
                    <a:pt x="102" y="326"/>
                  </a:lnTo>
                  <a:lnTo>
                    <a:pt x="102" y="326"/>
                  </a:lnTo>
                  <a:lnTo>
                    <a:pt x="102" y="326"/>
                  </a:lnTo>
                  <a:lnTo>
                    <a:pt x="100" y="326"/>
                  </a:lnTo>
                  <a:lnTo>
                    <a:pt x="100" y="326"/>
                  </a:lnTo>
                  <a:lnTo>
                    <a:pt x="100" y="326"/>
                  </a:lnTo>
                  <a:lnTo>
                    <a:pt x="100" y="324"/>
                  </a:lnTo>
                  <a:lnTo>
                    <a:pt x="100" y="324"/>
                  </a:lnTo>
                  <a:lnTo>
                    <a:pt x="100" y="324"/>
                  </a:lnTo>
                  <a:lnTo>
                    <a:pt x="100" y="324"/>
                  </a:lnTo>
                  <a:lnTo>
                    <a:pt x="100" y="324"/>
                  </a:lnTo>
                  <a:lnTo>
                    <a:pt x="100" y="324"/>
                  </a:lnTo>
                  <a:lnTo>
                    <a:pt x="100" y="324"/>
                  </a:lnTo>
                  <a:lnTo>
                    <a:pt x="100" y="324"/>
                  </a:lnTo>
                  <a:lnTo>
                    <a:pt x="100" y="324"/>
                  </a:lnTo>
                  <a:lnTo>
                    <a:pt x="100" y="324"/>
                  </a:lnTo>
                  <a:lnTo>
                    <a:pt x="100" y="324"/>
                  </a:lnTo>
                  <a:lnTo>
                    <a:pt x="100" y="324"/>
                  </a:lnTo>
                  <a:lnTo>
                    <a:pt x="100" y="322"/>
                  </a:lnTo>
                  <a:lnTo>
                    <a:pt x="100" y="322"/>
                  </a:lnTo>
                  <a:lnTo>
                    <a:pt x="98" y="322"/>
                  </a:lnTo>
                  <a:lnTo>
                    <a:pt x="98" y="322"/>
                  </a:lnTo>
                  <a:lnTo>
                    <a:pt x="98" y="322"/>
                  </a:lnTo>
                  <a:lnTo>
                    <a:pt x="98" y="322"/>
                  </a:lnTo>
                  <a:lnTo>
                    <a:pt x="98" y="322"/>
                  </a:lnTo>
                  <a:lnTo>
                    <a:pt x="98" y="322"/>
                  </a:lnTo>
                  <a:lnTo>
                    <a:pt x="98" y="322"/>
                  </a:lnTo>
                  <a:lnTo>
                    <a:pt x="98" y="322"/>
                  </a:lnTo>
                  <a:lnTo>
                    <a:pt x="98" y="322"/>
                  </a:lnTo>
                  <a:lnTo>
                    <a:pt x="98" y="322"/>
                  </a:lnTo>
                  <a:lnTo>
                    <a:pt x="98" y="322"/>
                  </a:lnTo>
                  <a:lnTo>
                    <a:pt x="98" y="320"/>
                  </a:lnTo>
                  <a:lnTo>
                    <a:pt x="98" y="320"/>
                  </a:lnTo>
                  <a:lnTo>
                    <a:pt x="98" y="320"/>
                  </a:lnTo>
                  <a:lnTo>
                    <a:pt x="98" y="320"/>
                  </a:lnTo>
                  <a:lnTo>
                    <a:pt x="98" y="320"/>
                  </a:lnTo>
                  <a:lnTo>
                    <a:pt x="98" y="320"/>
                  </a:lnTo>
                  <a:lnTo>
                    <a:pt x="98" y="320"/>
                  </a:lnTo>
                  <a:lnTo>
                    <a:pt x="98" y="320"/>
                  </a:lnTo>
                  <a:lnTo>
                    <a:pt x="98" y="320"/>
                  </a:lnTo>
                  <a:lnTo>
                    <a:pt x="98" y="320"/>
                  </a:lnTo>
                  <a:lnTo>
                    <a:pt x="98" y="320"/>
                  </a:lnTo>
                  <a:lnTo>
                    <a:pt x="98" y="320"/>
                  </a:lnTo>
                  <a:lnTo>
                    <a:pt x="98"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2" y="320"/>
                  </a:lnTo>
                  <a:lnTo>
                    <a:pt x="102" y="320"/>
                  </a:lnTo>
                  <a:lnTo>
                    <a:pt x="102" y="320"/>
                  </a:lnTo>
                  <a:lnTo>
                    <a:pt x="102" y="320"/>
                  </a:lnTo>
                  <a:lnTo>
                    <a:pt x="102" y="320"/>
                  </a:lnTo>
                  <a:lnTo>
                    <a:pt x="102" y="320"/>
                  </a:lnTo>
                  <a:lnTo>
                    <a:pt x="102" y="320"/>
                  </a:lnTo>
                  <a:lnTo>
                    <a:pt x="102" y="320"/>
                  </a:lnTo>
                  <a:lnTo>
                    <a:pt x="102" y="320"/>
                  </a:lnTo>
                  <a:lnTo>
                    <a:pt x="102" y="320"/>
                  </a:lnTo>
                  <a:lnTo>
                    <a:pt x="102" y="320"/>
                  </a:lnTo>
                  <a:lnTo>
                    <a:pt x="102" y="320"/>
                  </a:lnTo>
                  <a:lnTo>
                    <a:pt x="104" y="320"/>
                  </a:lnTo>
                  <a:lnTo>
                    <a:pt x="104" y="320"/>
                  </a:lnTo>
                  <a:lnTo>
                    <a:pt x="104" y="320"/>
                  </a:lnTo>
                  <a:lnTo>
                    <a:pt x="104" y="320"/>
                  </a:lnTo>
                  <a:lnTo>
                    <a:pt x="104" y="320"/>
                  </a:lnTo>
                  <a:lnTo>
                    <a:pt x="104" y="320"/>
                  </a:lnTo>
                  <a:lnTo>
                    <a:pt x="104" y="320"/>
                  </a:lnTo>
                  <a:lnTo>
                    <a:pt x="104" y="320"/>
                  </a:lnTo>
                  <a:lnTo>
                    <a:pt x="104" y="320"/>
                  </a:lnTo>
                  <a:lnTo>
                    <a:pt x="104" y="320"/>
                  </a:lnTo>
                  <a:lnTo>
                    <a:pt x="106" y="320"/>
                  </a:lnTo>
                  <a:lnTo>
                    <a:pt x="106" y="320"/>
                  </a:lnTo>
                  <a:lnTo>
                    <a:pt x="106" y="320"/>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4"/>
                  </a:lnTo>
                  <a:lnTo>
                    <a:pt x="106" y="314"/>
                  </a:lnTo>
                  <a:lnTo>
                    <a:pt x="106" y="314"/>
                  </a:lnTo>
                  <a:lnTo>
                    <a:pt x="106" y="314"/>
                  </a:lnTo>
                  <a:lnTo>
                    <a:pt x="106" y="314"/>
                  </a:lnTo>
                  <a:lnTo>
                    <a:pt x="104" y="314"/>
                  </a:lnTo>
                  <a:lnTo>
                    <a:pt x="104" y="314"/>
                  </a:lnTo>
                  <a:lnTo>
                    <a:pt x="104" y="314"/>
                  </a:lnTo>
                  <a:lnTo>
                    <a:pt x="104" y="314"/>
                  </a:lnTo>
                  <a:lnTo>
                    <a:pt x="104" y="314"/>
                  </a:lnTo>
                  <a:lnTo>
                    <a:pt x="104" y="312"/>
                  </a:lnTo>
                  <a:lnTo>
                    <a:pt x="104" y="312"/>
                  </a:lnTo>
                  <a:lnTo>
                    <a:pt x="104" y="312"/>
                  </a:lnTo>
                  <a:lnTo>
                    <a:pt x="104" y="312"/>
                  </a:lnTo>
                  <a:lnTo>
                    <a:pt x="104" y="312"/>
                  </a:lnTo>
                  <a:lnTo>
                    <a:pt x="106" y="312"/>
                  </a:lnTo>
                  <a:lnTo>
                    <a:pt x="106" y="312"/>
                  </a:lnTo>
                  <a:lnTo>
                    <a:pt x="106" y="312"/>
                  </a:lnTo>
                  <a:lnTo>
                    <a:pt x="106" y="312"/>
                  </a:lnTo>
                  <a:lnTo>
                    <a:pt x="106" y="312"/>
                  </a:lnTo>
                  <a:lnTo>
                    <a:pt x="106" y="312"/>
                  </a:lnTo>
                  <a:lnTo>
                    <a:pt x="106" y="314"/>
                  </a:lnTo>
                  <a:lnTo>
                    <a:pt x="106" y="314"/>
                  </a:lnTo>
                  <a:lnTo>
                    <a:pt x="106" y="314"/>
                  </a:lnTo>
                  <a:lnTo>
                    <a:pt x="106" y="314"/>
                  </a:lnTo>
                  <a:lnTo>
                    <a:pt x="108" y="314"/>
                  </a:lnTo>
                  <a:lnTo>
                    <a:pt x="108" y="314"/>
                  </a:lnTo>
                  <a:lnTo>
                    <a:pt x="108" y="312"/>
                  </a:lnTo>
                  <a:lnTo>
                    <a:pt x="108" y="312"/>
                  </a:lnTo>
                  <a:lnTo>
                    <a:pt x="108" y="312"/>
                  </a:lnTo>
                  <a:lnTo>
                    <a:pt x="108" y="312"/>
                  </a:lnTo>
                  <a:lnTo>
                    <a:pt x="108" y="312"/>
                  </a:lnTo>
                  <a:lnTo>
                    <a:pt x="108" y="312"/>
                  </a:lnTo>
                  <a:lnTo>
                    <a:pt x="108" y="312"/>
                  </a:lnTo>
                  <a:lnTo>
                    <a:pt x="108" y="312"/>
                  </a:lnTo>
                  <a:lnTo>
                    <a:pt x="108" y="312"/>
                  </a:lnTo>
                  <a:lnTo>
                    <a:pt x="108" y="312"/>
                  </a:lnTo>
                  <a:lnTo>
                    <a:pt x="108" y="312"/>
                  </a:lnTo>
                  <a:lnTo>
                    <a:pt x="108" y="312"/>
                  </a:lnTo>
                  <a:lnTo>
                    <a:pt x="106" y="312"/>
                  </a:lnTo>
                  <a:lnTo>
                    <a:pt x="106" y="312"/>
                  </a:lnTo>
                  <a:lnTo>
                    <a:pt x="106" y="312"/>
                  </a:lnTo>
                  <a:lnTo>
                    <a:pt x="106" y="312"/>
                  </a:lnTo>
                  <a:lnTo>
                    <a:pt x="106" y="312"/>
                  </a:lnTo>
                  <a:lnTo>
                    <a:pt x="106"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08"/>
                  </a:lnTo>
                  <a:lnTo>
                    <a:pt x="108" y="308"/>
                  </a:lnTo>
                  <a:lnTo>
                    <a:pt x="108" y="308"/>
                  </a:lnTo>
                  <a:lnTo>
                    <a:pt x="108" y="308"/>
                  </a:lnTo>
                  <a:lnTo>
                    <a:pt x="108" y="308"/>
                  </a:lnTo>
                  <a:lnTo>
                    <a:pt x="110" y="308"/>
                  </a:lnTo>
                  <a:lnTo>
                    <a:pt x="110" y="308"/>
                  </a:lnTo>
                  <a:lnTo>
                    <a:pt x="110" y="308"/>
                  </a:lnTo>
                  <a:lnTo>
                    <a:pt x="110" y="308"/>
                  </a:lnTo>
                  <a:lnTo>
                    <a:pt x="110" y="308"/>
                  </a:lnTo>
                  <a:lnTo>
                    <a:pt x="110" y="308"/>
                  </a:lnTo>
                  <a:lnTo>
                    <a:pt x="110" y="308"/>
                  </a:lnTo>
                  <a:lnTo>
                    <a:pt x="108" y="308"/>
                  </a:lnTo>
                  <a:lnTo>
                    <a:pt x="108" y="308"/>
                  </a:lnTo>
                  <a:lnTo>
                    <a:pt x="108" y="306"/>
                  </a:lnTo>
                  <a:lnTo>
                    <a:pt x="108" y="306"/>
                  </a:lnTo>
                  <a:lnTo>
                    <a:pt x="108" y="306"/>
                  </a:lnTo>
                  <a:lnTo>
                    <a:pt x="108" y="306"/>
                  </a:lnTo>
                  <a:lnTo>
                    <a:pt x="108" y="306"/>
                  </a:lnTo>
                  <a:lnTo>
                    <a:pt x="108" y="306"/>
                  </a:lnTo>
                  <a:lnTo>
                    <a:pt x="108" y="306"/>
                  </a:lnTo>
                  <a:lnTo>
                    <a:pt x="108" y="306"/>
                  </a:lnTo>
                  <a:lnTo>
                    <a:pt x="108" y="306"/>
                  </a:lnTo>
                  <a:lnTo>
                    <a:pt x="108" y="304"/>
                  </a:lnTo>
                  <a:lnTo>
                    <a:pt x="108" y="304"/>
                  </a:lnTo>
                  <a:lnTo>
                    <a:pt x="108" y="304"/>
                  </a:lnTo>
                  <a:lnTo>
                    <a:pt x="108" y="304"/>
                  </a:lnTo>
                  <a:lnTo>
                    <a:pt x="108" y="304"/>
                  </a:lnTo>
                  <a:lnTo>
                    <a:pt x="108" y="304"/>
                  </a:lnTo>
                  <a:lnTo>
                    <a:pt x="108" y="304"/>
                  </a:lnTo>
                  <a:lnTo>
                    <a:pt x="108" y="304"/>
                  </a:lnTo>
                  <a:lnTo>
                    <a:pt x="108" y="304"/>
                  </a:lnTo>
                  <a:lnTo>
                    <a:pt x="108" y="304"/>
                  </a:lnTo>
                  <a:lnTo>
                    <a:pt x="108" y="304"/>
                  </a:lnTo>
                  <a:lnTo>
                    <a:pt x="108" y="304"/>
                  </a:lnTo>
                  <a:lnTo>
                    <a:pt x="110" y="304"/>
                  </a:lnTo>
                  <a:lnTo>
                    <a:pt x="110" y="304"/>
                  </a:lnTo>
                  <a:lnTo>
                    <a:pt x="110" y="304"/>
                  </a:lnTo>
                  <a:lnTo>
                    <a:pt x="110" y="304"/>
                  </a:lnTo>
                  <a:lnTo>
                    <a:pt x="110" y="302"/>
                  </a:lnTo>
                  <a:lnTo>
                    <a:pt x="110" y="302"/>
                  </a:lnTo>
                  <a:lnTo>
                    <a:pt x="108" y="302"/>
                  </a:lnTo>
                  <a:lnTo>
                    <a:pt x="108" y="302"/>
                  </a:lnTo>
                  <a:lnTo>
                    <a:pt x="108" y="302"/>
                  </a:lnTo>
                  <a:lnTo>
                    <a:pt x="108" y="302"/>
                  </a:lnTo>
                  <a:lnTo>
                    <a:pt x="108" y="302"/>
                  </a:lnTo>
                  <a:lnTo>
                    <a:pt x="108" y="302"/>
                  </a:lnTo>
                  <a:lnTo>
                    <a:pt x="108" y="302"/>
                  </a:lnTo>
                  <a:lnTo>
                    <a:pt x="108" y="302"/>
                  </a:lnTo>
                  <a:lnTo>
                    <a:pt x="108" y="302"/>
                  </a:lnTo>
                  <a:lnTo>
                    <a:pt x="108" y="302"/>
                  </a:lnTo>
                  <a:lnTo>
                    <a:pt x="108" y="300"/>
                  </a:lnTo>
                  <a:lnTo>
                    <a:pt x="108" y="300"/>
                  </a:lnTo>
                  <a:lnTo>
                    <a:pt x="110" y="300"/>
                  </a:lnTo>
                  <a:lnTo>
                    <a:pt x="110" y="300"/>
                  </a:lnTo>
                  <a:lnTo>
                    <a:pt x="110" y="300"/>
                  </a:lnTo>
                  <a:lnTo>
                    <a:pt x="110" y="300"/>
                  </a:lnTo>
                  <a:lnTo>
                    <a:pt x="110" y="300"/>
                  </a:lnTo>
                  <a:lnTo>
                    <a:pt x="110" y="300"/>
                  </a:lnTo>
                  <a:lnTo>
                    <a:pt x="110" y="300"/>
                  </a:lnTo>
                  <a:lnTo>
                    <a:pt x="110" y="298"/>
                  </a:lnTo>
                  <a:lnTo>
                    <a:pt x="110" y="298"/>
                  </a:lnTo>
                  <a:lnTo>
                    <a:pt x="110" y="298"/>
                  </a:lnTo>
                  <a:lnTo>
                    <a:pt x="110" y="298"/>
                  </a:lnTo>
                  <a:lnTo>
                    <a:pt x="110" y="298"/>
                  </a:lnTo>
                  <a:lnTo>
                    <a:pt x="110" y="298"/>
                  </a:lnTo>
                  <a:lnTo>
                    <a:pt x="110" y="296"/>
                  </a:lnTo>
                  <a:lnTo>
                    <a:pt x="110" y="296"/>
                  </a:lnTo>
                  <a:lnTo>
                    <a:pt x="110" y="296"/>
                  </a:lnTo>
                  <a:lnTo>
                    <a:pt x="110" y="296"/>
                  </a:lnTo>
                  <a:lnTo>
                    <a:pt x="110" y="296"/>
                  </a:lnTo>
                  <a:lnTo>
                    <a:pt x="110" y="296"/>
                  </a:lnTo>
                  <a:lnTo>
                    <a:pt x="110" y="294"/>
                  </a:lnTo>
                  <a:lnTo>
                    <a:pt x="110" y="294"/>
                  </a:lnTo>
                  <a:lnTo>
                    <a:pt x="110" y="294"/>
                  </a:lnTo>
                  <a:lnTo>
                    <a:pt x="110" y="294"/>
                  </a:lnTo>
                  <a:lnTo>
                    <a:pt x="110" y="294"/>
                  </a:lnTo>
                  <a:lnTo>
                    <a:pt x="110" y="294"/>
                  </a:lnTo>
                  <a:lnTo>
                    <a:pt x="110" y="294"/>
                  </a:lnTo>
                  <a:lnTo>
                    <a:pt x="110" y="294"/>
                  </a:lnTo>
                  <a:lnTo>
                    <a:pt x="110" y="294"/>
                  </a:lnTo>
                  <a:lnTo>
                    <a:pt x="108" y="294"/>
                  </a:lnTo>
                  <a:lnTo>
                    <a:pt x="108" y="294"/>
                  </a:lnTo>
                  <a:lnTo>
                    <a:pt x="108" y="294"/>
                  </a:lnTo>
                  <a:lnTo>
                    <a:pt x="108" y="294"/>
                  </a:lnTo>
                  <a:lnTo>
                    <a:pt x="108" y="294"/>
                  </a:lnTo>
                  <a:lnTo>
                    <a:pt x="108" y="294"/>
                  </a:lnTo>
                  <a:lnTo>
                    <a:pt x="108" y="294"/>
                  </a:lnTo>
                  <a:lnTo>
                    <a:pt x="108" y="294"/>
                  </a:lnTo>
                  <a:lnTo>
                    <a:pt x="108" y="294"/>
                  </a:lnTo>
                  <a:lnTo>
                    <a:pt x="108" y="294"/>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6" y="296"/>
                  </a:lnTo>
                  <a:lnTo>
                    <a:pt x="106" y="296"/>
                  </a:lnTo>
                  <a:lnTo>
                    <a:pt x="106" y="296"/>
                  </a:lnTo>
                  <a:lnTo>
                    <a:pt x="106" y="294"/>
                  </a:lnTo>
                  <a:lnTo>
                    <a:pt x="106" y="294"/>
                  </a:lnTo>
                  <a:lnTo>
                    <a:pt x="106" y="294"/>
                  </a:lnTo>
                  <a:lnTo>
                    <a:pt x="106" y="294"/>
                  </a:lnTo>
                  <a:lnTo>
                    <a:pt x="106" y="294"/>
                  </a:lnTo>
                  <a:lnTo>
                    <a:pt x="106" y="294"/>
                  </a:lnTo>
                  <a:lnTo>
                    <a:pt x="106"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2"/>
                  </a:lnTo>
                  <a:lnTo>
                    <a:pt x="104" y="292"/>
                  </a:lnTo>
                  <a:lnTo>
                    <a:pt x="102" y="292"/>
                  </a:lnTo>
                  <a:lnTo>
                    <a:pt x="102" y="292"/>
                  </a:lnTo>
                  <a:lnTo>
                    <a:pt x="102" y="292"/>
                  </a:lnTo>
                  <a:lnTo>
                    <a:pt x="102" y="292"/>
                  </a:lnTo>
                  <a:lnTo>
                    <a:pt x="102" y="292"/>
                  </a:lnTo>
                  <a:lnTo>
                    <a:pt x="102" y="292"/>
                  </a:lnTo>
                  <a:lnTo>
                    <a:pt x="102" y="292"/>
                  </a:lnTo>
                  <a:lnTo>
                    <a:pt x="102" y="292"/>
                  </a:lnTo>
                  <a:lnTo>
                    <a:pt x="102" y="292"/>
                  </a:lnTo>
                  <a:lnTo>
                    <a:pt x="102" y="292"/>
                  </a:lnTo>
                  <a:lnTo>
                    <a:pt x="102" y="292"/>
                  </a:lnTo>
                  <a:lnTo>
                    <a:pt x="102" y="292"/>
                  </a:lnTo>
                  <a:lnTo>
                    <a:pt x="100" y="292"/>
                  </a:lnTo>
                  <a:lnTo>
                    <a:pt x="100" y="292"/>
                  </a:lnTo>
                  <a:lnTo>
                    <a:pt x="100" y="292"/>
                  </a:lnTo>
                  <a:lnTo>
                    <a:pt x="100" y="292"/>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98" y="290"/>
                  </a:lnTo>
                  <a:lnTo>
                    <a:pt x="98" y="288"/>
                  </a:lnTo>
                  <a:lnTo>
                    <a:pt x="98" y="288"/>
                  </a:lnTo>
                  <a:lnTo>
                    <a:pt x="98" y="288"/>
                  </a:lnTo>
                  <a:lnTo>
                    <a:pt x="98" y="288"/>
                  </a:lnTo>
                  <a:lnTo>
                    <a:pt x="98" y="288"/>
                  </a:lnTo>
                  <a:lnTo>
                    <a:pt x="98" y="288"/>
                  </a:lnTo>
                  <a:lnTo>
                    <a:pt x="98" y="288"/>
                  </a:lnTo>
                  <a:lnTo>
                    <a:pt x="98" y="290"/>
                  </a:lnTo>
                  <a:lnTo>
                    <a:pt x="98" y="290"/>
                  </a:lnTo>
                  <a:lnTo>
                    <a:pt x="98" y="290"/>
                  </a:lnTo>
                  <a:lnTo>
                    <a:pt x="98" y="290"/>
                  </a:lnTo>
                  <a:lnTo>
                    <a:pt x="98" y="290"/>
                  </a:lnTo>
                  <a:lnTo>
                    <a:pt x="98" y="290"/>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4" y="286"/>
                  </a:lnTo>
                  <a:lnTo>
                    <a:pt x="94" y="286"/>
                  </a:lnTo>
                  <a:lnTo>
                    <a:pt x="94" y="286"/>
                  </a:lnTo>
                  <a:lnTo>
                    <a:pt x="94" y="288"/>
                  </a:lnTo>
                  <a:lnTo>
                    <a:pt x="94" y="288"/>
                  </a:lnTo>
                  <a:lnTo>
                    <a:pt x="94" y="288"/>
                  </a:lnTo>
                  <a:lnTo>
                    <a:pt x="94" y="288"/>
                  </a:lnTo>
                  <a:lnTo>
                    <a:pt x="94" y="288"/>
                  </a:lnTo>
                  <a:lnTo>
                    <a:pt x="94" y="288"/>
                  </a:lnTo>
                  <a:lnTo>
                    <a:pt x="94" y="288"/>
                  </a:lnTo>
                  <a:lnTo>
                    <a:pt x="94" y="288"/>
                  </a:lnTo>
                  <a:lnTo>
                    <a:pt x="94" y="288"/>
                  </a:lnTo>
                  <a:lnTo>
                    <a:pt x="92" y="288"/>
                  </a:lnTo>
                  <a:lnTo>
                    <a:pt x="92" y="288"/>
                  </a:lnTo>
                  <a:lnTo>
                    <a:pt x="92" y="288"/>
                  </a:lnTo>
                  <a:lnTo>
                    <a:pt x="92" y="288"/>
                  </a:lnTo>
                  <a:lnTo>
                    <a:pt x="92" y="288"/>
                  </a:lnTo>
                  <a:lnTo>
                    <a:pt x="92" y="288"/>
                  </a:lnTo>
                  <a:lnTo>
                    <a:pt x="92" y="288"/>
                  </a:lnTo>
                  <a:lnTo>
                    <a:pt x="92" y="288"/>
                  </a:lnTo>
                  <a:lnTo>
                    <a:pt x="92" y="288"/>
                  </a:lnTo>
                  <a:lnTo>
                    <a:pt x="92" y="288"/>
                  </a:lnTo>
                  <a:lnTo>
                    <a:pt x="90" y="288"/>
                  </a:lnTo>
                  <a:lnTo>
                    <a:pt x="90" y="288"/>
                  </a:lnTo>
                  <a:lnTo>
                    <a:pt x="90" y="288"/>
                  </a:lnTo>
                  <a:lnTo>
                    <a:pt x="90" y="288"/>
                  </a:lnTo>
                  <a:lnTo>
                    <a:pt x="90" y="288"/>
                  </a:lnTo>
                  <a:lnTo>
                    <a:pt x="90" y="288"/>
                  </a:lnTo>
                  <a:lnTo>
                    <a:pt x="90" y="288"/>
                  </a:lnTo>
                  <a:lnTo>
                    <a:pt x="90" y="288"/>
                  </a:lnTo>
                  <a:lnTo>
                    <a:pt x="90" y="288"/>
                  </a:lnTo>
                  <a:lnTo>
                    <a:pt x="90" y="288"/>
                  </a:lnTo>
                  <a:lnTo>
                    <a:pt x="90" y="288"/>
                  </a:lnTo>
                  <a:lnTo>
                    <a:pt x="88" y="288"/>
                  </a:lnTo>
                  <a:lnTo>
                    <a:pt x="88" y="288"/>
                  </a:lnTo>
                  <a:lnTo>
                    <a:pt x="88" y="288"/>
                  </a:lnTo>
                  <a:lnTo>
                    <a:pt x="88" y="288"/>
                  </a:lnTo>
                  <a:lnTo>
                    <a:pt x="88" y="288"/>
                  </a:lnTo>
                  <a:lnTo>
                    <a:pt x="88" y="288"/>
                  </a:lnTo>
                  <a:lnTo>
                    <a:pt x="88" y="288"/>
                  </a:lnTo>
                  <a:lnTo>
                    <a:pt x="88" y="288"/>
                  </a:lnTo>
                  <a:lnTo>
                    <a:pt x="88" y="288"/>
                  </a:lnTo>
                  <a:lnTo>
                    <a:pt x="88" y="288"/>
                  </a:lnTo>
                  <a:lnTo>
                    <a:pt x="88" y="288"/>
                  </a:lnTo>
                  <a:lnTo>
                    <a:pt x="86" y="288"/>
                  </a:lnTo>
                  <a:lnTo>
                    <a:pt x="86" y="288"/>
                  </a:lnTo>
                  <a:lnTo>
                    <a:pt x="86" y="288"/>
                  </a:lnTo>
                  <a:lnTo>
                    <a:pt x="86" y="288"/>
                  </a:lnTo>
                  <a:lnTo>
                    <a:pt x="86" y="288"/>
                  </a:lnTo>
                  <a:lnTo>
                    <a:pt x="86" y="288"/>
                  </a:lnTo>
                  <a:lnTo>
                    <a:pt x="86" y="288"/>
                  </a:lnTo>
                  <a:lnTo>
                    <a:pt x="86" y="288"/>
                  </a:lnTo>
                  <a:lnTo>
                    <a:pt x="86" y="288"/>
                  </a:lnTo>
                  <a:lnTo>
                    <a:pt x="86" y="290"/>
                  </a:lnTo>
                  <a:lnTo>
                    <a:pt x="86" y="290"/>
                  </a:lnTo>
                  <a:lnTo>
                    <a:pt x="86" y="290"/>
                  </a:lnTo>
                  <a:lnTo>
                    <a:pt x="86" y="290"/>
                  </a:lnTo>
                  <a:lnTo>
                    <a:pt x="86" y="290"/>
                  </a:lnTo>
                  <a:lnTo>
                    <a:pt x="86" y="290"/>
                  </a:lnTo>
                  <a:lnTo>
                    <a:pt x="86" y="290"/>
                  </a:lnTo>
                  <a:lnTo>
                    <a:pt x="86" y="290"/>
                  </a:lnTo>
                  <a:lnTo>
                    <a:pt x="86" y="290"/>
                  </a:lnTo>
                  <a:lnTo>
                    <a:pt x="86" y="290"/>
                  </a:lnTo>
                  <a:lnTo>
                    <a:pt x="86" y="290"/>
                  </a:lnTo>
                  <a:lnTo>
                    <a:pt x="86" y="290"/>
                  </a:lnTo>
                  <a:lnTo>
                    <a:pt x="84" y="290"/>
                  </a:lnTo>
                  <a:lnTo>
                    <a:pt x="84" y="290"/>
                  </a:lnTo>
                  <a:lnTo>
                    <a:pt x="84" y="290"/>
                  </a:lnTo>
                  <a:lnTo>
                    <a:pt x="84" y="290"/>
                  </a:lnTo>
                  <a:lnTo>
                    <a:pt x="84" y="290"/>
                  </a:lnTo>
                  <a:lnTo>
                    <a:pt x="84" y="290"/>
                  </a:lnTo>
                  <a:lnTo>
                    <a:pt x="84" y="290"/>
                  </a:lnTo>
                  <a:lnTo>
                    <a:pt x="84" y="292"/>
                  </a:lnTo>
                  <a:lnTo>
                    <a:pt x="84" y="292"/>
                  </a:lnTo>
                  <a:lnTo>
                    <a:pt x="84" y="292"/>
                  </a:lnTo>
                  <a:lnTo>
                    <a:pt x="82" y="292"/>
                  </a:lnTo>
                  <a:lnTo>
                    <a:pt x="82" y="292"/>
                  </a:lnTo>
                  <a:lnTo>
                    <a:pt x="82" y="292"/>
                  </a:lnTo>
                  <a:lnTo>
                    <a:pt x="82" y="292"/>
                  </a:lnTo>
                  <a:lnTo>
                    <a:pt x="82" y="292"/>
                  </a:lnTo>
                  <a:lnTo>
                    <a:pt x="82" y="292"/>
                  </a:lnTo>
                  <a:lnTo>
                    <a:pt x="82" y="292"/>
                  </a:lnTo>
                  <a:lnTo>
                    <a:pt x="82" y="292"/>
                  </a:lnTo>
                  <a:lnTo>
                    <a:pt x="82" y="292"/>
                  </a:lnTo>
                  <a:lnTo>
                    <a:pt x="82" y="292"/>
                  </a:lnTo>
                  <a:lnTo>
                    <a:pt x="82" y="292"/>
                  </a:lnTo>
                  <a:lnTo>
                    <a:pt x="82" y="292"/>
                  </a:lnTo>
                  <a:lnTo>
                    <a:pt x="82" y="292"/>
                  </a:lnTo>
                  <a:lnTo>
                    <a:pt x="80" y="292"/>
                  </a:lnTo>
                  <a:lnTo>
                    <a:pt x="80" y="292"/>
                  </a:lnTo>
                  <a:lnTo>
                    <a:pt x="80" y="292"/>
                  </a:lnTo>
                  <a:lnTo>
                    <a:pt x="80" y="292"/>
                  </a:lnTo>
                  <a:lnTo>
                    <a:pt x="80" y="294"/>
                  </a:lnTo>
                  <a:lnTo>
                    <a:pt x="80" y="294"/>
                  </a:lnTo>
                  <a:lnTo>
                    <a:pt x="80" y="294"/>
                  </a:lnTo>
                  <a:lnTo>
                    <a:pt x="80" y="294"/>
                  </a:lnTo>
                  <a:lnTo>
                    <a:pt x="80" y="294"/>
                  </a:lnTo>
                  <a:lnTo>
                    <a:pt x="80" y="294"/>
                  </a:lnTo>
                  <a:lnTo>
                    <a:pt x="80" y="294"/>
                  </a:lnTo>
                  <a:lnTo>
                    <a:pt x="80" y="294"/>
                  </a:lnTo>
                  <a:lnTo>
                    <a:pt x="80" y="294"/>
                  </a:lnTo>
                  <a:lnTo>
                    <a:pt x="80" y="294"/>
                  </a:lnTo>
                  <a:lnTo>
                    <a:pt x="80" y="294"/>
                  </a:lnTo>
                  <a:lnTo>
                    <a:pt x="80" y="294"/>
                  </a:lnTo>
                  <a:lnTo>
                    <a:pt x="80" y="294"/>
                  </a:lnTo>
                  <a:lnTo>
                    <a:pt x="80" y="294"/>
                  </a:lnTo>
                  <a:lnTo>
                    <a:pt x="78" y="294"/>
                  </a:lnTo>
                  <a:lnTo>
                    <a:pt x="78" y="294"/>
                  </a:lnTo>
                  <a:lnTo>
                    <a:pt x="78" y="294"/>
                  </a:lnTo>
                  <a:lnTo>
                    <a:pt x="78" y="294"/>
                  </a:lnTo>
                  <a:lnTo>
                    <a:pt x="78" y="294"/>
                  </a:lnTo>
                  <a:lnTo>
                    <a:pt x="78" y="294"/>
                  </a:lnTo>
                  <a:lnTo>
                    <a:pt x="78" y="294"/>
                  </a:lnTo>
                  <a:lnTo>
                    <a:pt x="78" y="294"/>
                  </a:lnTo>
                  <a:lnTo>
                    <a:pt x="78" y="294"/>
                  </a:lnTo>
                  <a:lnTo>
                    <a:pt x="78" y="294"/>
                  </a:lnTo>
                  <a:lnTo>
                    <a:pt x="78" y="294"/>
                  </a:lnTo>
                  <a:lnTo>
                    <a:pt x="78" y="296"/>
                  </a:lnTo>
                  <a:lnTo>
                    <a:pt x="78" y="296"/>
                  </a:lnTo>
                  <a:lnTo>
                    <a:pt x="78" y="296"/>
                  </a:lnTo>
                  <a:lnTo>
                    <a:pt x="78" y="296"/>
                  </a:lnTo>
                  <a:lnTo>
                    <a:pt x="76" y="296"/>
                  </a:lnTo>
                  <a:lnTo>
                    <a:pt x="76" y="296"/>
                  </a:lnTo>
                  <a:lnTo>
                    <a:pt x="76" y="296"/>
                  </a:lnTo>
                  <a:lnTo>
                    <a:pt x="76" y="294"/>
                  </a:lnTo>
                  <a:lnTo>
                    <a:pt x="76" y="294"/>
                  </a:lnTo>
                  <a:lnTo>
                    <a:pt x="76" y="296"/>
                  </a:lnTo>
                  <a:lnTo>
                    <a:pt x="74" y="296"/>
                  </a:lnTo>
                  <a:lnTo>
                    <a:pt x="74" y="296"/>
                  </a:lnTo>
                  <a:lnTo>
                    <a:pt x="74" y="296"/>
                  </a:lnTo>
                  <a:lnTo>
                    <a:pt x="72" y="296"/>
                  </a:lnTo>
                  <a:lnTo>
                    <a:pt x="72" y="296"/>
                  </a:lnTo>
                  <a:lnTo>
                    <a:pt x="72" y="296"/>
                  </a:lnTo>
                  <a:lnTo>
                    <a:pt x="72" y="296"/>
                  </a:lnTo>
                  <a:lnTo>
                    <a:pt x="72" y="296"/>
                  </a:lnTo>
                  <a:lnTo>
                    <a:pt x="70" y="296"/>
                  </a:lnTo>
                  <a:lnTo>
                    <a:pt x="70" y="296"/>
                  </a:lnTo>
                  <a:lnTo>
                    <a:pt x="68" y="294"/>
                  </a:lnTo>
                  <a:lnTo>
                    <a:pt x="66" y="294"/>
                  </a:lnTo>
                  <a:lnTo>
                    <a:pt x="62" y="294"/>
                  </a:lnTo>
                  <a:lnTo>
                    <a:pt x="60" y="292"/>
                  </a:lnTo>
                  <a:lnTo>
                    <a:pt x="60" y="292"/>
                  </a:lnTo>
                  <a:lnTo>
                    <a:pt x="60" y="292"/>
                  </a:lnTo>
                  <a:lnTo>
                    <a:pt x="60" y="292"/>
                  </a:lnTo>
                  <a:lnTo>
                    <a:pt x="60" y="292"/>
                  </a:lnTo>
                  <a:lnTo>
                    <a:pt x="58" y="290"/>
                  </a:lnTo>
                  <a:lnTo>
                    <a:pt x="58" y="290"/>
                  </a:lnTo>
                  <a:lnTo>
                    <a:pt x="58" y="290"/>
                  </a:lnTo>
                  <a:lnTo>
                    <a:pt x="58" y="290"/>
                  </a:lnTo>
                  <a:lnTo>
                    <a:pt x="56" y="288"/>
                  </a:lnTo>
                  <a:lnTo>
                    <a:pt x="56" y="290"/>
                  </a:lnTo>
                  <a:lnTo>
                    <a:pt x="54" y="290"/>
                  </a:lnTo>
                  <a:lnTo>
                    <a:pt x="54" y="290"/>
                  </a:lnTo>
                  <a:lnTo>
                    <a:pt x="52" y="290"/>
                  </a:lnTo>
                  <a:lnTo>
                    <a:pt x="52" y="290"/>
                  </a:lnTo>
                  <a:lnTo>
                    <a:pt x="52" y="290"/>
                  </a:lnTo>
                  <a:lnTo>
                    <a:pt x="52" y="288"/>
                  </a:lnTo>
                  <a:lnTo>
                    <a:pt x="52" y="288"/>
                  </a:lnTo>
                  <a:lnTo>
                    <a:pt x="50" y="288"/>
                  </a:lnTo>
                  <a:lnTo>
                    <a:pt x="50" y="286"/>
                  </a:lnTo>
                  <a:lnTo>
                    <a:pt x="50" y="286"/>
                  </a:lnTo>
                  <a:lnTo>
                    <a:pt x="50" y="286"/>
                  </a:lnTo>
                  <a:lnTo>
                    <a:pt x="50" y="286"/>
                  </a:lnTo>
                  <a:lnTo>
                    <a:pt x="48" y="286"/>
                  </a:lnTo>
                  <a:lnTo>
                    <a:pt x="48" y="286"/>
                  </a:lnTo>
                  <a:lnTo>
                    <a:pt x="48" y="286"/>
                  </a:lnTo>
                  <a:lnTo>
                    <a:pt x="48" y="286"/>
                  </a:lnTo>
                  <a:lnTo>
                    <a:pt x="48" y="286"/>
                  </a:lnTo>
                  <a:lnTo>
                    <a:pt x="48" y="284"/>
                  </a:lnTo>
                  <a:lnTo>
                    <a:pt x="48" y="284"/>
                  </a:lnTo>
                  <a:lnTo>
                    <a:pt x="48" y="284"/>
                  </a:lnTo>
                  <a:lnTo>
                    <a:pt x="48" y="282"/>
                  </a:lnTo>
                  <a:lnTo>
                    <a:pt x="46" y="280"/>
                  </a:lnTo>
                  <a:lnTo>
                    <a:pt x="46" y="280"/>
                  </a:lnTo>
                  <a:lnTo>
                    <a:pt x="44" y="276"/>
                  </a:lnTo>
                  <a:lnTo>
                    <a:pt x="44" y="276"/>
                  </a:lnTo>
                  <a:lnTo>
                    <a:pt x="44" y="276"/>
                  </a:lnTo>
                  <a:lnTo>
                    <a:pt x="42" y="274"/>
                  </a:lnTo>
                  <a:lnTo>
                    <a:pt x="42" y="274"/>
                  </a:lnTo>
                  <a:lnTo>
                    <a:pt x="42" y="274"/>
                  </a:lnTo>
                  <a:lnTo>
                    <a:pt x="40" y="274"/>
                  </a:lnTo>
                  <a:lnTo>
                    <a:pt x="40" y="274"/>
                  </a:lnTo>
                  <a:lnTo>
                    <a:pt x="40" y="274"/>
                  </a:lnTo>
                  <a:lnTo>
                    <a:pt x="38" y="274"/>
                  </a:lnTo>
                  <a:lnTo>
                    <a:pt x="38" y="274"/>
                  </a:lnTo>
                  <a:lnTo>
                    <a:pt x="38" y="274"/>
                  </a:lnTo>
                  <a:lnTo>
                    <a:pt x="38" y="274"/>
                  </a:lnTo>
                  <a:lnTo>
                    <a:pt x="38" y="274"/>
                  </a:lnTo>
                  <a:lnTo>
                    <a:pt x="38" y="274"/>
                  </a:lnTo>
                  <a:lnTo>
                    <a:pt x="38" y="272"/>
                  </a:lnTo>
                  <a:lnTo>
                    <a:pt x="36" y="272"/>
                  </a:lnTo>
                  <a:lnTo>
                    <a:pt x="36" y="272"/>
                  </a:lnTo>
                  <a:lnTo>
                    <a:pt x="36" y="272"/>
                  </a:lnTo>
                  <a:lnTo>
                    <a:pt x="36" y="272"/>
                  </a:lnTo>
                  <a:lnTo>
                    <a:pt x="34" y="272"/>
                  </a:lnTo>
                  <a:lnTo>
                    <a:pt x="34" y="270"/>
                  </a:lnTo>
                  <a:lnTo>
                    <a:pt x="34" y="270"/>
                  </a:lnTo>
                  <a:lnTo>
                    <a:pt x="34" y="270"/>
                  </a:lnTo>
                  <a:lnTo>
                    <a:pt x="32" y="270"/>
                  </a:lnTo>
                  <a:lnTo>
                    <a:pt x="30" y="270"/>
                  </a:lnTo>
                  <a:lnTo>
                    <a:pt x="30" y="270"/>
                  </a:lnTo>
                  <a:lnTo>
                    <a:pt x="28" y="270"/>
                  </a:lnTo>
                  <a:lnTo>
                    <a:pt x="26" y="270"/>
                  </a:lnTo>
                  <a:lnTo>
                    <a:pt x="26" y="270"/>
                  </a:lnTo>
                  <a:lnTo>
                    <a:pt x="24" y="270"/>
                  </a:lnTo>
                  <a:lnTo>
                    <a:pt x="24" y="270"/>
                  </a:lnTo>
                  <a:lnTo>
                    <a:pt x="22" y="268"/>
                  </a:lnTo>
                  <a:lnTo>
                    <a:pt x="22" y="268"/>
                  </a:lnTo>
                  <a:lnTo>
                    <a:pt x="22" y="266"/>
                  </a:lnTo>
                  <a:lnTo>
                    <a:pt x="24" y="266"/>
                  </a:lnTo>
                  <a:lnTo>
                    <a:pt x="24" y="266"/>
                  </a:lnTo>
                  <a:lnTo>
                    <a:pt x="26" y="266"/>
                  </a:lnTo>
                  <a:lnTo>
                    <a:pt x="26" y="266"/>
                  </a:lnTo>
                  <a:lnTo>
                    <a:pt x="26" y="266"/>
                  </a:lnTo>
                  <a:lnTo>
                    <a:pt x="26" y="266"/>
                  </a:lnTo>
                  <a:lnTo>
                    <a:pt x="28" y="266"/>
                  </a:lnTo>
                  <a:lnTo>
                    <a:pt x="28" y="266"/>
                  </a:lnTo>
                  <a:lnTo>
                    <a:pt x="30" y="264"/>
                  </a:lnTo>
                  <a:lnTo>
                    <a:pt x="30" y="264"/>
                  </a:lnTo>
                  <a:lnTo>
                    <a:pt x="32" y="264"/>
                  </a:lnTo>
                  <a:lnTo>
                    <a:pt x="30" y="262"/>
                  </a:lnTo>
                  <a:lnTo>
                    <a:pt x="28" y="262"/>
                  </a:lnTo>
                  <a:lnTo>
                    <a:pt x="28" y="260"/>
                  </a:lnTo>
                  <a:lnTo>
                    <a:pt x="26" y="260"/>
                  </a:lnTo>
                  <a:lnTo>
                    <a:pt x="26" y="260"/>
                  </a:lnTo>
                  <a:lnTo>
                    <a:pt x="26" y="260"/>
                  </a:lnTo>
                  <a:lnTo>
                    <a:pt x="26" y="260"/>
                  </a:lnTo>
                  <a:lnTo>
                    <a:pt x="26" y="258"/>
                  </a:lnTo>
                  <a:lnTo>
                    <a:pt x="26" y="258"/>
                  </a:lnTo>
                  <a:lnTo>
                    <a:pt x="26" y="256"/>
                  </a:lnTo>
                  <a:lnTo>
                    <a:pt x="26" y="256"/>
                  </a:lnTo>
                  <a:lnTo>
                    <a:pt x="26" y="256"/>
                  </a:lnTo>
                  <a:lnTo>
                    <a:pt x="26" y="254"/>
                  </a:lnTo>
                  <a:lnTo>
                    <a:pt x="24" y="254"/>
                  </a:lnTo>
                  <a:lnTo>
                    <a:pt x="24" y="254"/>
                  </a:lnTo>
                  <a:lnTo>
                    <a:pt x="24" y="252"/>
                  </a:lnTo>
                  <a:lnTo>
                    <a:pt x="24" y="252"/>
                  </a:lnTo>
                  <a:lnTo>
                    <a:pt x="24" y="252"/>
                  </a:lnTo>
                  <a:lnTo>
                    <a:pt x="22" y="250"/>
                  </a:lnTo>
                  <a:lnTo>
                    <a:pt x="22" y="248"/>
                  </a:lnTo>
                  <a:lnTo>
                    <a:pt x="22" y="248"/>
                  </a:lnTo>
                  <a:lnTo>
                    <a:pt x="22" y="248"/>
                  </a:lnTo>
                  <a:lnTo>
                    <a:pt x="22" y="248"/>
                  </a:lnTo>
                  <a:lnTo>
                    <a:pt x="22" y="248"/>
                  </a:lnTo>
                  <a:lnTo>
                    <a:pt x="22" y="246"/>
                  </a:lnTo>
                  <a:lnTo>
                    <a:pt x="22" y="246"/>
                  </a:lnTo>
                  <a:lnTo>
                    <a:pt x="20" y="244"/>
                  </a:lnTo>
                  <a:lnTo>
                    <a:pt x="18" y="244"/>
                  </a:lnTo>
                  <a:lnTo>
                    <a:pt x="14" y="242"/>
                  </a:lnTo>
                  <a:lnTo>
                    <a:pt x="14" y="242"/>
                  </a:lnTo>
                  <a:lnTo>
                    <a:pt x="10" y="242"/>
                  </a:lnTo>
                  <a:lnTo>
                    <a:pt x="10" y="242"/>
                  </a:lnTo>
                  <a:lnTo>
                    <a:pt x="10" y="244"/>
                  </a:lnTo>
                  <a:lnTo>
                    <a:pt x="10" y="244"/>
                  </a:lnTo>
                  <a:lnTo>
                    <a:pt x="10" y="244"/>
                  </a:lnTo>
                  <a:lnTo>
                    <a:pt x="10" y="244"/>
                  </a:lnTo>
                  <a:lnTo>
                    <a:pt x="8" y="244"/>
                  </a:lnTo>
                  <a:lnTo>
                    <a:pt x="8" y="244"/>
                  </a:lnTo>
                  <a:lnTo>
                    <a:pt x="6" y="244"/>
                  </a:lnTo>
                  <a:lnTo>
                    <a:pt x="6" y="244"/>
                  </a:lnTo>
                  <a:lnTo>
                    <a:pt x="6" y="242"/>
                  </a:lnTo>
                  <a:lnTo>
                    <a:pt x="6" y="240"/>
                  </a:lnTo>
                  <a:lnTo>
                    <a:pt x="4" y="240"/>
                  </a:lnTo>
                  <a:lnTo>
                    <a:pt x="4" y="240"/>
                  </a:lnTo>
                  <a:lnTo>
                    <a:pt x="4" y="238"/>
                  </a:lnTo>
                  <a:lnTo>
                    <a:pt x="4" y="238"/>
                  </a:lnTo>
                  <a:lnTo>
                    <a:pt x="4" y="238"/>
                  </a:lnTo>
                  <a:lnTo>
                    <a:pt x="4" y="238"/>
                  </a:lnTo>
                  <a:lnTo>
                    <a:pt x="6" y="238"/>
                  </a:lnTo>
                  <a:lnTo>
                    <a:pt x="6" y="238"/>
                  </a:lnTo>
                  <a:lnTo>
                    <a:pt x="6" y="238"/>
                  </a:lnTo>
                  <a:lnTo>
                    <a:pt x="6" y="238"/>
                  </a:lnTo>
                  <a:lnTo>
                    <a:pt x="4" y="236"/>
                  </a:lnTo>
                  <a:lnTo>
                    <a:pt x="4" y="236"/>
                  </a:lnTo>
                  <a:lnTo>
                    <a:pt x="2" y="234"/>
                  </a:lnTo>
                  <a:lnTo>
                    <a:pt x="2" y="232"/>
                  </a:lnTo>
                  <a:lnTo>
                    <a:pt x="2" y="232"/>
                  </a:lnTo>
                  <a:lnTo>
                    <a:pt x="2" y="232"/>
                  </a:lnTo>
                  <a:lnTo>
                    <a:pt x="2" y="230"/>
                  </a:lnTo>
                  <a:lnTo>
                    <a:pt x="0" y="230"/>
                  </a:lnTo>
                  <a:lnTo>
                    <a:pt x="2" y="230"/>
                  </a:lnTo>
                  <a:lnTo>
                    <a:pt x="2" y="230"/>
                  </a:lnTo>
                  <a:lnTo>
                    <a:pt x="4" y="228"/>
                  </a:lnTo>
                  <a:lnTo>
                    <a:pt x="4" y="228"/>
                  </a:lnTo>
                  <a:lnTo>
                    <a:pt x="4" y="226"/>
                  </a:lnTo>
                  <a:lnTo>
                    <a:pt x="2" y="224"/>
                  </a:lnTo>
                  <a:lnTo>
                    <a:pt x="2" y="224"/>
                  </a:lnTo>
                  <a:lnTo>
                    <a:pt x="2" y="224"/>
                  </a:lnTo>
                  <a:lnTo>
                    <a:pt x="2" y="224"/>
                  </a:lnTo>
                  <a:lnTo>
                    <a:pt x="2" y="220"/>
                  </a:lnTo>
                  <a:lnTo>
                    <a:pt x="2" y="220"/>
                  </a:lnTo>
                  <a:lnTo>
                    <a:pt x="4" y="218"/>
                  </a:lnTo>
                  <a:lnTo>
                    <a:pt x="4" y="218"/>
                  </a:lnTo>
                  <a:lnTo>
                    <a:pt x="6" y="218"/>
                  </a:lnTo>
                  <a:lnTo>
                    <a:pt x="6" y="218"/>
                  </a:lnTo>
                  <a:lnTo>
                    <a:pt x="6" y="218"/>
                  </a:lnTo>
                  <a:lnTo>
                    <a:pt x="6" y="218"/>
                  </a:lnTo>
                  <a:lnTo>
                    <a:pt x="8" y="218"/>
                  </a:lnTo>
                  <a:lnTo>
                    <a:pt x="8" y="218"/>
                  </a:lnTo>
                  <a:lnTo>
                    <a:pt x="8" y="218"/>
                  </a:lnTo>
                  <a:lnTo>
                    <a:pt x="8" y="218"/>
                  </a:lnTo>
                  <a:lnTo>
                    <a:pt x="8" y="216"/>
                  </a:lnTo>
                  <a:lnTo>
                    <a:pt x="10" y="216"/>
                  </a:lnTo>
                  <a:lnTo>
                    <a:pt x="10" y="214"/>
                  </a:lnTo>
                  <a:lnTo>
                    <a:pt x="12" y="214"/>
                  </a:lnTo>
                  <a:lnTo>
                    <a:pt x="12" y="214"/>
                  </a:lnTo>
                  <a:lnTo>
                    <a:pt x="12" y="216"/>
                  </a:lnTo>
                  <a:lnTo>
                    <a:pt x="12" y="216"/>
                  </a:lnTo>
                  <a:lnTo>
                    <a:pt x="12" y="214"/>
                  </a:lnTo>
                  <a:lnTo>
                    <a:pt x="12" y="214"/>
                  </a:lnTo>
                  <a:lnTo>
                    <a:pt x="12" y="214"/>
                  </a:lnTo>
                  <a:lnTo>
                    <a:pt x="12" y="214"/>
                  </a:lnTo>
                  <a:lnTo>
                    <a:pt x="12" y="212"/>
                  </a:lnTo>
                  <a:lnTo>
                    <a:pt x="12" y="212"/>
                  </a:lnTo>
                  <a:lnTo>
                    <a:pt x="12" y="212"/>
                  </a:lnTo>
                  <a:lnTo>
                    <a:pt x="12" y="212"/>
                  </a:lnTo>
                  <a:lnTo>
                    <a:pt x="12" y="212"/>
                  </a:lnTo>
                  <a:lnTo>
                    <a:pt x="12" y="212"/>
                  </a:lnTo>
                  <a:lnTo>
                    <a:pt x="14" y="212"/>
                  </a:lnTo>
                  <a:lnTo>
                    <a:pt x="14" y="212"/>
                  </a:lnTo>
                  <a:lnTo>
                    <a:pt x="14" y="212"/>
                  </a:lnTo>
                  <a:lnTo>
                    <a:pt x="14" y="214"/>
                  </a:lnTo>
                  <a:lnTo>
                    <a:pt x="16" y="214"/>
                  </a:lnTo>
                  <a:lnTo>
                    <a:pt x="18" y="212"/>
                  </a:lnTo>
                  <a:lnTo>
                    <a:pt x="18" y="212"/>
                  </a:lnTo>
                  <a:lnTo>
                    <a:pt x="20" y="210"/>
                  </a:lnTo>
                  <a:lnTo>
                    <a:pt x="20" y="210"/>
                  </a:lnTo>
                  <a:lnTo>
                    <a:pt x="20" y="210"/>
                  </a:lnTo>
                  <a:lnTo>
                    <a:pt x="20" y="210"/>
                  </a:lnTo>
                  <a:lnTo>
                    <a:pt x="22" y="210"/>
                  </a:lnTo>
                  <a:lnTo>
                    <a:pt x="22" y="212"/>
                  </a:lnTo>
                  <a:lnTo>
                    <a:pt x="22" y="212"/>
                  </a:lnTo>
                  <a:lnTo>
                    <a:pt x="24" y="214"/>
                  </a:lnTo>
                  <a:lnTo>
                    <a:pt x="24" y="214"/>
                  </a:lnTo>
                  <a:lnTo>
                    <a:pt x="24" y="216"/>
                  </a:lnTo>
                  <a:lnTo>
                    <a:pt x="24" y="216"/>
                  </a:lnTo>
                  <a:lnTo>
                    <a:pt x="26" y="216"/>
                  </a:lnTo>
                  <a:lnTo>
                    <a:pt x="28" y="216"/>
                  </a:lnTo>
                  <a:lnTo>
                    <a:pt x="28" y="214"/>
                  </a:lnTo>
                  <a:lnTo>
                    <a:pt x="28" y="214"/>
                  </a:lnTo>
                  <a:lnTo>
                    <a:pt x="28" y="214"/>
                  </a:lnTo>
                  <a:lnTo>
                    <a:pt x="28" y="214"/>
                  </a:lnTo>
                  <a:lnTo>
                    <a:pt x="28" y="214"/>
                  </a:lnTo>
                  <a:lnTo>
                    <a:pt x="30" y="214"/>
                  </a:lnTo>
                  <a:lnTo>
                    <a:pt x="32" y="214"/>
                  </a:lnTo>
                  <a:lnTo>
                    <a:pt x="32" y="214"/>
                  </a:lnTo>
                  <a:lnTo>
                    <a:pt x="34" y="214"/>
                  </a:lnTo>
                  <a:lnTo>
                    <a:pt x="34" y="214"/>
                  </a:lnTo>
                  <a:lnTo>
                    <a:pt x="34" y="212"/>
                  </a:lnTo>
                  <a:lnTo>
                    <a:pt x="34" y="212"/>
                  </a:lnTo>
                  <a:lnTo>
                    <a:pt x="34" y="212"/>
                  </a:lnTo>
                  <a:lnTo>
                    <a:pt x="34" y="212"/>
                  </a:lnTo>
                  <a:lnTo>
                    <a:pt x="34" y="212"/>
                  </a:lnTo>
                  <a:lnTo>
                    <a:pt x="34" y="210"/>
                  </a:lnTo>
                  <a:lnTo>
                    <a:pt x="34" y="210"/>
                  </a:lnTo>
                  <a:lnTo>
                    <a:pt x="36" y="210"/>
                  </a:lnTo>
                  <a:lnTo>
                    <a:pt x="34" y="208"/>
                  </a:lnTo>
                  <a:lnTo>
                    <a:pt x="34" y="208"/>
                  </a:lnTo>
                  <a:lnTo>
                    <a:pt x="36" y="204"/>
                  </a:lnTo>
                  <a:lnTo>
                    <a:pt x="36" y="204"/>
                  </a:lnTo>
                  <a:lnTo>
                    <a:pt x="36" y="204"/>
                  </a:lnTo>
                  <a:lnTo>
                    <a:pt x="36" y="204"/>
                  </a:lnTo>
                  <a:lnTo>
                    <a:pt x="38" y="204"/>
                  </a:lnTo>
                  <a:lnTo>
                    <a:pt x="38" y="204"/>
                  </a:lnTo>
                  <a:lnTo>
                    <a:pt x="40" y="204"/>
                  </a:lnTo>
                  <a:lnTo>
                    <a:pt x="40" y="204"/>
                  </a:lnTo>
                  <a:lnTo>
                    <a:pt x="42" y="204"/>
                  </a:lnTo>
                  <a:lnTo>
                    <a:pt x="42" y="204"/>
                  </a:lnTo>
                  <a:lnTo>
                    <a:pt x="42" y="204"/>
                  </a:lnTo>
                  <a:lnTo>
                    <a:pt x="44" y="204"/>
                  </a:lnTo>
                  <a:lnTo>
                    <a:pt x="44" y="204"/>
                  </a:lnTo>
                  <a:lnTo>
                    <a:pt x="44" y="204"/>
                  </a:lnTo>
                  <a:lnTo>
                    <a:pt x="46" y="204"/>
                  </a:lnTo>
                  <a:lnTo>
                    <a:pt x="46" y="204"/>
                  </a:lnTo>
                  <a:lnTo>
                    <a:pt x="48" y="204"/>
                  </a:lnTo>
                  <a:lnTo>
                    <a:pt x="48" y="202"/>
                  </a:lnTo>
                  <a:lnTo>
                    <a:pt x="48" y="202"/>
                  </a:lnTo>
                  <a:lnTo>
                    <a:pt x="50" y="202"/>
                  </a:lnTo>
                  <a:lnTo>
                    <a:pt x="52" y="204"/>
                  </a:lnTo>
                  <a:lnTo>
                    <a:pt x="52" y="204"/>
                  </a:lnTo>
                  <a:lnTo>
                    <a:pt x="52" y="204"/>
                  </a:lnTo>
                  <a:lnTo>
                    <a:pt x="52" y="202"/>
                  </a:lnTo>
                  <a:lnTo>
                    <a:pt x="54" y="202"/>
                  </a:lnTo>
                  <a:lnTo>
                    <a:pt x="54" y="202"/>
                  </a:lnTo>
                  <a:lnTo>
                    <a:pt x="54" y="202"/>
                  </a:lnTo>
                  <a:lnTo>
                    <a:pt x="54" y="202"/>
                  </a:lnTo>
                  <a:lnTo>
                    <a:pt x="54" y="202"/>
                  </a:lnTo>
                  <a:lnTo>
                    <a:pt x="54" y="200"/>
                  </a:lnTo>
                  <a:lnTo>
                    <a:pt x="54" y="200"/>
                  </a:lnTo>
                  <a:lnTo>
                    <a:pt x="54" y="200"/>
                  </a:lnTo>
                  <a:lnTo>
                    <a:pt x="54" y="200"/>
                  </a:lnTo>
                  <a:lnTo>
                    <a:pt x="54" y="200"/>
                  </a:lnTo>
                  <a:lnTo>
                    <a:pt x="54" y="200"/>
                  </a:lnTo>
                  <a:lnTo>
                    <a:pt x="54" y="198"/>
                  </a:lnTo>
                  <a:lnTo>
                    <a:pt x="54" y="198"/>
                  </a:lnTo>
                  <a:lnTo>
                    <a:pt x="54" y="198"/>
                  </a:lnTo>
                  <a:lnTo>
                    <a:pt x="54" y="198"/>
                  </a:lnTo>
                  <a:lnTo>
                    <a:pt x="56" y="196"/>
                  </a:lnTo>
                  <a:lnTo>
                    <a:pt x="58" y="196"/>
                  </a:lnTo>
                  <a:lnTo>
                    <a:pt x="58" y="196"/>
                  </a:lnTo>
                  <a:lnTo>
                    <a:pt x="58" y="194"/>
                  </a:lnTo>
                  <a:lnTo>
                    <a:pt x="58" y="194"/>
                  </a:lnTo>
                  <a:lnTo>
                    <a:pt x="60" y="194"/>
                  </a:lnTo>
                  <a:lnTo>
                    <a:pt x="62" y="192"/>
                  </a:lnTo>
                  <a:lnTo>
                    <a:pt x="62" y="192"/>
                  </a:lnTo>
                  <a:lnTo>
                    <a:pt x="64" y="190"/>
                  </a:lnTo>
                  <a:lnTo>
                    <a:pt x="68" y="190"/>
                  </a:lnTo>
                  <a:lnTo>
                    <a:pt x="68" y="190"/>
                  </a:lnTo>
                  <a:lnTo>
                    <a:pt x="68" y="190"/>
                  </a:lnTo>
                  <a:lnTo>
                    <a:pt x="70" y="190"/>
                  </a:lnTo>
                  <a:lnTo>
                    <a:pt x="70" y="190"/>
                  </a:lnTo>
                  <a:lnTo>
                    <a:pt x="70" y="190"/>
                  </a:lnTo>
                  <a:lnTo>
                    <a:pt x="70" y="188"/>
                  </a:lnTo>
                  <a:lnTo>
                    <a:pt x="70" y="188"/>
                  </a:lnTo>
                  <a:lnTo>
                    <a:pt x="70" y="188"/>
                  </a:lnTo>
                  <a:lnTo>
                    <a:pt x="70" y="188"/>
                  </a:lnTo>
                  <a:lnTo>
                    <a:pt x="70" y="188"/>
                  </a:lnTo>
                  <a:lnTo>
                    <a:pt x="72" y="188"/>
                  </a:lnTo>
                  <a:lnTo>
                    <a:pt x="72" y="186"/>
                  </a:lnTo>
                  <a:lnTo>
                    <a:pt x="72" y="186"/>
                  </a:lnTo>
                  <a:lnTo>
                    <a:pt x="74" y="186"/>
                  </a:lnTo>
                  <a:lnTo>
                    <a:pt x="74" y="188"/>
                  </a:lnTo>
                  <a:lnTo>
                    <a:pt x="74" y="188"/>
                  </a:lnTo>
                  <a:lnTo>
                    <a:pt x="76" y="186"/>
                  </a:lnTo>
                  <a:lnTo>
                    <a:pt x="76" y="186"/>
                  </a:lnTo>
                  <a:lnTo>
                    <a:pt x="76" y="186"/>
                  </a:lnTo>
                  <a:lnTo>
                    <a:pt x="76" y="186"/>
                  </a:lnTo>
                  <a:lnTo>
                    <a:pt x="74" y="184"/>
                  </a:lnTo>
                  <a:lnTo>
                    <a:pt x="74" y="184"/>
                  </a:lnTo>
                  <a:lnTo>
                    <a:pt x="74" y="184"/>
                  </a:lnTo>
                  <a:lnTo>
                    <a:pt x="74" y="184"/>
                  </a:lnTo>
                  <a:lnTo>
                    <a:pt x="74" y="182"/>
                  </a:lnTo>
                  <a:lnTo>
                    <a:pt x="74" y="182"/>
                  </a:lnTo>
                  <a:lnTo>
                    <a:pt x="74" y="182"/>
                  </a:lnTo>
                  <a:lnTo>
                    <a:pt x="70" y="178"/>
                  </a:lnTo>
                  <a:lnTo>
                    <a:pt x="70" y="176"/>
                  </a:lnTo>
                  <a:lnTo>
                    <a:pt x="70" y="174"/>
                  </a:lnTo>
                  <a:lnTo>
                    <a:pt x="70" y="174"/>
                  </a:lnTo>
                  <a:lnTo>
                    <a:pt x="72" y="174"/>
                  </a:lnTo>
                  <a:lnTo>
                    <a:pt x="72" y="174"/>
                  </a:lnTo>
                  <a:lnTo>
                    <a:pt x="72" y="174"/>
                  </a:lnTo>
                  <a:lnTo>
                    <a:pt x="72" y="174"/>
                  </a:lnTo>
                  <a:lnTo>
                    <a:pt x="74" y="172"/>
                  </a:lnTo>
                  <a:lnTo>
                    <a:pt x="74" y="172"/>
                  </a:lnTo>
                  <a:lnTo>
                    <a:pt x="74" y="172"/>
                  </a:lnTo>
                  <a:lnTo>
                    <a:pt x="74" y="172"/>
                  </a:lnTo>
                  <a:lnTo>
                    <a:pt x="74" y="172"/>
                  </a:lnTo>
                  <a:lnTo>
                    <a:pt x="72" y="172"/>
                  </a:lnTo>
                  <a:lnTo>
                    <a:pt x="72" y="172"/>
                  </a:lnTo>
                  <a:lnTo>
                    <a:pt x="72" y="170"/>
                  </a:lnTo>
                  <a:lnTo>
                    <a:pt x="74" y="168"/>
                  </a:lnTo>
                  <a:lnTo>
                    <a:pt x="74" y="168"/>
                  </a:lnTo>
                  <a:lnTo>
                    <a:pt x="74" y="168"/>
                  </a:lnTo>
                  <a:lnTo>
                    <a:pt x="76" y="170"/>
                  </a:lnTo>
                  <a:lnTo>
                    <a:pt x="76" y="170"/>
                  </a:lnTo>
                  <a:lnTo>
                    <a:pt x="76" y="170"/>
                  </a:lnTo>
                  <a:lnTo>
                    <a:pt x="76" y="170"/>
                  </a:lnTo>
                  <a:lnTo>
                    <a:pt x="76" y="168"/>
                  </a:lnTo>
                  <a:lnTo>
                    <a:pt x="76" y="168"/>
                  </a:lnTo>
                  <a:lnTo>
                    <a:pt x="76" y="166"/>
                  </a:lnTo>
                  <a:lnTo>
                    <a:pt x="74" y="164"/>
                  </a:lnTo>
                  <a:lnTo>
                    <a:pt x="72" y="162"/>
                  </a:lnTo>
                  <a:lnTo>
                    <a:pt x="70" y="160"/>
                  </a:lnTo>
                  <a:lnTo>
                    <a:pt x="70" y="158"/>
                  </a:lnTo>
                  <a:lnTo>
                    <a:pt x="68" y="158"/>
                  </a:lnTo>
                  <a:lnTo>
                    <a:pt x="68" y="158"/>
                  </a:lnTo>
                  <a:lnTo>
                    <a:pt x="68" y="158"/>
                  </a:lnTo>
                  <a:lnTo>
                    <a:pt x="68" y="156"/>
                  </a:lnTo>
                  <a:lnTo>
                    <a:pt x="68" y="156"/>
                  </a:lnTo>
                  <a:lnTo>
                    <a:pt x="68" y="156"/>
                  </a:lnTo>
                  <a:lnTo>
                    <a:pt x="66" y="154"/>
                  </a:lnTo>
                  <a:lnTo>
                    <a:pt x="64" y="152"/>
                  </a:lnTo>
                  <a:lnTo>
                    <a:pt x="64" y="152"/>
                  </a:lnTo>
                  <a:lnTo>
                    <a:pt x="64" y="152"/>
                  </a:lnTo>
                  <a:lnTo>
                    <a:pt x="64" y="150"/>
                  </a:lnTo>
                  <a:lnTo>
                    <a:pt x="64" y="150"/>
                  </a:lnTo>
                  <a:lnTo>
                    <a:pt x="64" y="148"/>
                  </a:lnTo>
                  <a:lnTo>
                    <a:pt x="62" y="148"/>
                  </a:lnTo>
                  <a:lnTo>
                    <a:pt x="62" y="148"/>
                  </a:lnTo>
                  <a:lnTo>
                    <a:pt x="62" y="144"/>
                  </a:lnTo>
                  <a:lnTo>
                    <a:pt x="62" y="144"/>
                  </a:lnTo>
                  <a:lnTo>
                    <a:pt x="62" y="142"/>
                  </a:lnTo>
                  <a:lnTo>
                    <a:pt x="62" y="142"/>
                  </a:lnTo>
                  <a:lnTo>
                    <a:pt x="58" y="142"/>
                  </a:lnTo>
                  <a:lnTo>
                    <a:pt x="58" y="142"/>
                  </a:lnTo>
                  <a:lnTo>
                    <a:pt x="58" y="142"/>
                  </a:lnTo>
                  <a:lnTo>
                    <a:pt x="58" y="142"/>
                  </a:lnTo>
                  <a:lnTo>
                    <a:pt x="56" y="142"/>
                  </a:lnTo>
                  <a:lnTo>
                    <a:pt x="56" y="142"/>
                  </a:lnTo>
                  <a:lnTo>
                    <a:pt x="56" y="142"/>
                  </a:lnTo>
                  <a:lnTo>
                    <a:pt x="54" y="140"/>
                  </a:lnTo>
                  <a:lnTo>
                    <a:pt x="52" y="140"/>
                  </a:lnTo>
                  <a:lnTo>
                    <a:pt x="54" y="138"/>
                  </a:lnTo>
                  <a:lnTo>
                    <a:pt x="56" y="138"/>
                  </a:lnTo>
                  <a:lnTo>
                    <a:pt x="56" y="138"/>
                  </a:lnTo>
                  <a:lnTo>
                    <a:pt x="56" y="138"/>
                  </a:lnTo>
                  <a:lnTo>
                    <a:pt x="56" y="138"/>
                  </a:lnTo>
                  <a:lnTo>
                    <a:pt x="58" y="138"/>
                  </a:lnTo>
                  <a:lnTo>
                    <a:pt x="58" y="138"/>
                  </a:lnTo>
                  <a:lnTo>
                    <a:pt x="60" y="138"/>
                  </a:lnTo>
                  <a:lnTo>
                    <a:pt x="60" y="136"/>
                  </a:lnTo>
                  <a:lnTo>
                    <a:pt x="62" y="136"/>
                  </a:lnTo>
                  <a:lnTo>
                    <a:pt x="64" y="136"/>
                  </a:lnTo>
                  <a:lnTo>
                    <a:pt x="64" y="136"/>
                  </a:lnTo>
                  <a:lnTo>
                    <a:pt x="66" y="136"/>
                  </a:lnTo>
                  <a:lnTo>
                    <a:pt x="68" y="134"/>
                  </a:lnTo>
                  <a:lnTo>
                    <a:pt x="68" y="134"/>
                  </a:lnTo>
                  <a:lnTo>
                    <a:pt x="70" y="134"/>
                  </a:lnTo>
                  <a:lnTo>
                    <a:pt x="72" y="134"/>
                  </a:lnTo>
                  <a:lnTo>
                    <a:pt x="72" y="134"/>
                  </a:lnTo>
                  <a:lnTo>
                    <a:pt x="72" y="134"/>
                  </a:lnTo>
                  <a:lnTo>
                    <a:pt x="72" y="134"/>
                  </a:lnTo>
                  <a:lnTo>
                    <a:pt x="72" y="134"/>
                  </a:lnTo>
                  <a:lnTo>
                    <a:pt x="72" y="134"/>
                  </a:lnTo>
                  <a:lnTo>
                    <a:pt x="74" y="132"/>
                  </a:lnTo>
                  <a:lnTo>
                    <a:pt x="74" y="132"/>
                  </a:lnTo>
                  <a:lnTo>
                    <a:pt x="74" y="132"/>
                  </a:lnTo>
                  <a:lnTo>
                    <a:pt x="74" y="132"/>
                  </a:lnTo>
                  <a:lnTo>
                    <a:pt x="76" y="134"/>
                  </a:lnTo>
                  <a:lnTo>
                    <a:pt x="76" y="134"/>
                  </a:lnTo>
                  <a:lnTo>
                    <a:pt x="76" y="134"/>
                  </a:lnTo>
                  <a:lnTo>
                    <a:pt x="76" y="134"/>
                  </a:lnTo>
                  <a:lnTo>
                    <a:pt x="76" y="136"/>
                  </a:lnTo>
                  <a:lnTo>
                    <a:pt x="78" y="136"/>
                  </a:lnTo>
                  <a:lnTo>
                    <a:pt x="78" y="136"/>
                  </a:lnTo>
                  <a:lnTo>
                    <a:pt x="80" y="136"/>
                  </a:lnTo>
                  <a:lnTo>
                    <a:pt x="80" y="136"/>
                  </a:lnTo>
                  <a:lnTo>
                    <a:pt x="80" y="136"/>
                  </a:lnTo>
                  <a:lnTo>
                    <a:pt x="80" y="136"/>
                  </a:lnTo>
                  <a:lnTo>
                    <a:pt x="82" y="134"/>
                  </a:lnTo>
                  <a:lnTo>
                    <a:pt x="82" y="134"/>
                  </a:lnTo>
                  <a:lnTo>
                    <a:pt x="82" y="134"/>
                  </a:lnTo>
                  <a:lnTo>
                    <a:pt x="82" y="134"/>
                  </a:lnTo>
                  <a:lnTo>
                    <a:pt x="82" y="134"/>
                  </a:lnTo>
                  <a:lnTo>
                    <a:pt x="84" y="134"/>
                  </a:lnTo>
                  <a:lnTo>
                    <a:pt x="86" y="136"/>
                  </a:lnTo>
                  <a:lnTo>
                    <a:pt x="86" y="136"/>
                  </a:lnTo>
                  <a:lnTo>
                    <a:pt x="86" y="136"/>
                  </a:lnTo>
                  <a:lnTo>
                    <a:pt x="86" y="136"/>
                  </a:lnTo>
                  <a:lnTo>
                    <a:pt x="86" y="136"/>
                  </a:lnTo>
                  <a:lnTo>
                    <a:pt x="86" y="136"/>
                  </a:lnTo>
                  <a:lnTo>
                    <a:pt x="86" y="136"/>
                  </a:lnTo>
                  <a:lnTo>
                    <a:pt x="88" y="134"/>
                  </a:lnTo>
                  <a:lnTo>
                    <a:pt x="86" y="134"/>
                  </a:lnTo>
                  <a:lnTo>
                    <a:pt x="86" y="134"/>
                  </a:lnTo>
                  <a:lnTo>
                    <a:pt x="86" y="132"/>
                  </a:lnTo>
                  <a:lnTo>
                    <a:pt x="86" y="132"/>
                  </a:lnTo>
                  <a:lnTo>
                    <a:pt x="86" y="132"/>
                  </a:lnTo>
                  <a:lnTo>
                    <a:pt x="86" y="132"/>
                  </a:lnTo>
                  <a:lnTo>
                    <a:pt x="86" y="130"/>
                  </a:lnTo>
                  <a:lnTo>
                    <a:pt x="84" y="130"/>
                  </a:lnTo>
                  <a:lnTo>
                    <a:pt x="84" y="130"/>
                  </a:lnTo>
                  <a:lnTo>
                    <a:pt x="84" y="130"/>
                  </a:lnTo>
                  <a:lnTo>
                    <a:pt x="84" y="130"/>
                  </a:lnTo>
                  <a:lnTo>
                    <a:pt x="82" y="130"/>
                  </a:lnTo>
                  <a:lnTo>
                    <a:pt x="82" y="130"/>
                  </a:lnTo>
                  <a:lnTo>
                    <a:pt x="82" y="130"/>
                  </a:lnTo>
                  <a:lnTo>
                    <a:pt x="80" y="130"/>
                  </a:lnTo>
                  <a:lnTo>
                    <a:pt x="80" y="130"/>
                  </a:lnTo>
                  <a:lnTo>
                    <a:pt x="80" y="128"/>
                  </a:lnTo>
                  <a:lnTo>
                    <a:pt x="80" y="126"/>
                  </a:lnTo>
                  <a:lnTo>
                    <a:pt x="80" y="126"/>
                  </a:lnTo>
                  <a:lnTo>
                    <a:pt x="80" y="126"/>
                  </a:lnTo>
                  <a:lnTo>
                    <a:pt x="80" y="124"/>
                  </a:lnTo>
                  <a:lnTo>
                    <a:pt x="82" y="124"/>
                  </a:lnTo>
                  <a:lnTo>
                    <a:pt x="82" y="124"/>
                  </a:lnTo>
                  <a:lnTo>
                    <a:pt x="82" y="124"/>
                  </a:lnTo>
                  <a:lnTo>
                    <a:pt x="80" y="124"/>
                  </a:lnTo>
                  <a:lnTo>
                    <a:pt x="80" y="122"/>
                  </a:lnTo>
                  <a:lnTo>
                    <a:pt x="80" y="120"/>
                  </a:lnTo>
                  <a:lnTo>
                    <a:pt x="80" y="120"/>
                  </a:lnTo>
                  <a:lnTo>
                    <a:pt x="80" y="120"/>
                  </a:lnTo>
                  <a:lnTo>
                    <a:pt x="80" y="120"/>
                  </a:lnTo>
                  <a:lnTo>
                    <a:pt x="80" y="118"/>
                  </a:lnTo>
                  <a:lnTo>
                    <a:pt x="80" y="118"/>
                  </a:lnTo>
                  <a:lnTo>
                    <a:pt x="80" y="118"/>
                  </a:lnTo>
                  <a:lnTo>
                    <a:pt x="80" y="118"/>
                  </a:lnTo>
                  <a:lnTo>
                    <a:pt x="80" y="116"/>
                  </a:lnTo>
                  <a:lnTo>
                    <a:pt x="80" y="116"/>
                  </a:lnTo>
                  <a:lnTo>
                    <a:pt x="80" y="114"/>
                  </a:lnTo>
                  <a:lnTo>
                    <a:pt x="80" y="112"/>
                  </a:lnTo>
                  <a:lnTo>
                    <a:pt x="80" y="112"/>
                  </a:lnTo>
                  <a:lnTo>
                    <a:pt x="80" y="112"/>
                  </a:lnTo>
                  <a:lnTo>
                    <a:pt x="80" y="110"/>
                  </a:lnTo>
                  <a:lnTo>
                    <a:pt x="80" y="110"/>
                  </a:lnTo>
                  <a:lnTo>
                    <a:pt x="80" y="108"/>
                  </a:lnTo>
                  <a:lnTo>
                    <a:pt x="80" y="108"/>
                  </a:lnTo>
                  <a:lnTo>
                    <a:pt x="80" y="108"/>
                  </a:lnTo>
                  <a:lnTo>
                    <a:pt x="80" y="108"/>
                  </a:lnTo>
                  <a:lnTo>
                    <a:pt x="80" y="106"/>
                  </a:lnTo>
                  <a:lnTo>
                    <a:pt x="80" y="106"/>
                  </a:lnTo>
                  <a:lnTo>
                    <a:pt x="80" y="106"/>
                  </a:lnTo>
                  <a:lnTo>
                    <a:pt x="80" y="104"/>
                  </a:lnTo>
                  <a:lnTo>
                    <a:pt x="80" y="102"/>
                  </a:lnTo>
                  <a:lnTo>
                    <a:pt x="80" y="102"/>
                  </a:lnTo>
                  <a:lnTo>
                    <a:pt x="80" y="102"/>
                  </a:lnTo>
                  <a:lnTo>
                    <a:pt x="80" y="102"/>
                  </a:lnTo>
                  <a:lnTo>
                    <a:pt x="80" y="102"/>
                  </a:lnTo>
                  <a:lnTo>
                    <a:pt x="80" y="102"/>
                  </a:lnTo>
                  <a:lnTo>
                    <a:pt x="80" y="102"/>
                  </a:lnTo>
                  <a:lnTo>
                    <a:pt x="82" y="102"/>
                  </a:lnTo>
                  <a:lnTo>
                    <a:pt x="82" y="102"/>
                  </a:lnTo>
                  <a:lnTo>
                    <a:pt x="82" y="102"/>
                  </a:lnTo>
                  <a:lnTo>
                    <a:pt x="84" y="102"/>
                  </a:lnTo>
                  <a:lnTo>
                    <a:pt x="84" y="104"/>
                  </a:lnTo>
                  <a:lnTo>
                    <a:pt x="84" y="104"/>
                  </a:lnTo>
                  <a:lnTo>
                    <a:pt x="84" y="104"/>
                  </a:lnTo>
                  <a:lnTo>
                    <a:pt x="86" y="104"/>
                  </a:lnTo>
                  <a:lnTo>
                    <a:pt x="86" y="104"/>
                  </a:lnTo>
                  <a:lnTo>
                    <a:pt x="88" y="104"/>
                  </a:lnTo>
                  <a:lnTo>
                    <a:pt x="88" y="106"/>
                  </a:lnTo>
                  <a:lnTo>
                    <a:pt x="90" y="106"/>
                  </a:lnTo>
                  <a:lnTo>
                    <a:pt x="90" y="106"/>
                  </a:lnTo>
                  <a:lnTo>
                    <a:pt x="90" y="106"/>
                  </a:lnTo>
                  <a:lnTo>
                    <a:pt x="90" y="106"/>
                  </a:lnTo>
                  <a:lnTo>
                    <a:pt x="92" y="106"/>
                  </a:lnTo>
                  <a:lnTo>
                    <a:pt x="92" y="106"/>
                  </a:lnTo>
                  <a:lnTo>
                    <a:pt x="92" y="106"/>
                  </a:lnTo>
                  <a:lnTo>
                    <a:pt x="94" y="106"/>
                  </a:lnTo>
                  <a:lnTo>
                    <a:pt x="94" y="106"/>
                  </a:lnTo>
                  <a:lnTo>
                    <a:pt x="96" y="106"/>
                  </a:lnTo>
                  <a:lnTo>
                    <a:pt x="96" y="106"/>
                  </a:lnTo>
                  <a:lnTo>
                    <a:pt x="96" y="106"/>
                  </a:lnTo>
                  <a:lnTo>
                    <a:pt x="96" y="106"/>
                  </a:lnTo>
                  <a:lnTo>
                    <a:pt x="98" y="106"/>
                  </a:lnTo>
                  <a:lnTo>
                    <a:pt x="100" y="106"/>
                  </a:lnTo>
                  <a:lnTo>
                    <a:pt x="102" y="106"/>
                  </a:lnTo>
                  <a:lnTo>
                    <a:pt x="102" y="106"/>
                  </a:lnTo>
                  <a:lnTo>
                    <a:pt x="102" y="106"/>
                  </a:lnTo>
                  <a:lnTo>
                    <a:pt x="104" y="106"/>
                  </a:lnTo>
                  <a:lnTo>
                    <a:pt x="104" y="108"/>
                  </a:lnTo>
                  <a:lnTo>
                    <a:pt x="104" y="108"/>
                  </a:lnTo>
                  <a:lnTo>
                    <a:pt x="104" y="108"/>
                  </a:lnTo>
                  <a:lnTo>
                    <a:pt x="104" y="108"/>
                  </a:lnTo>
                  <a:lnTo>
                    <a:pt x="104" y="108"/>
                  </a:lnTo>
                  <a:lnTo>
                    <a:pt x="106" y="108"/>
                  </a:lnTo>
                  <a:lnTo>
                    <a:pt x="106" y="108"/>
                  </a:lnTo>
                  <a:lnTo>
                    <a:pt x="106" y="108"/>
                  </a:lnTo>
                  <a:lnTo>
                    <a:pt x="106" y="108"/>
                  </a:lnTo>
                  <a:lnTo>
                    <a:pt x="108" y="106"/>
                  </a:lnTo>
                  <a:lnTo>
                    <a:pt x="108" y="106"/>
                  </a:lnTo>
                  <a:lnTo>
                    <a:pt x="108" y="106"/>
                  </a:lnTo>
                  <a:lnTo>
                    <a:pt x="108" y="106"/>
                  </a:lnTo>
                  <a:lnTo>
                    <a:pt x="108" y="106"/>
                  </a:lnTo>
                  <a:lnTo>
                    <a:pt x="108" y="106"/>
                  </a:lnTo>
                  <a:lnTo>
                    <a:pt x="108" y="106"/>
                  </a:lnTo>
                  <a:lnTo>
                    <a:pt x="108" y="106"/>
                  </a:lnTo>
                  <a:lnTo>
                    <a:pt x="110" y="104"/>
                  </a:lnTo>
                  <a:lnTo>
                    <a:pt x="110" y="104"/>
                  </a:lnTo>
                  <a:lnTo>
                    <a:pt x="110" y="104"/>
                  </a:lnTo>
                  <a:lnTo>
                    <a:pt x="112" y="104"/>
                  </a:lnTo>
                  <a:lnTo>
                    <a:pt x="112" y="104"/>
                  </a:lnTo>
                  <a:lnTo>
                    <a:pt x="114" y="102"/>
                  </a:lnTo>
                  <a:lnTo>
                    <a:pt x="114" y="102"/>
                  </a:lnTo>
                  <a:lnTo>
                    <a:pt x="112" y="100"/>
                  </a:lnTo>
                  <a:lnTo>
                    <a:pt x="112" y="100"/>
                  </a:lnTo>
                  <a:lnTo>
                    <a:pt x="112" y="98"/>
                  </a:lnTo>
                  <a:lnTo>
                    <a:pt x="110" y="98"/>
                  </a:lnTo>
                  <a:lnTo>
                    <a:pt x="110" y="98"/>
                  </a:lnTo>
                  <a:lnTo>
                    <a:pt x="110" y="98"/>
                  </a:lnTo>
                  <a:lnTo>
                    <a:pt x="110" y="96"/>
                  </a:lnTo>
                  <a:lnTo>
                    <a:pt x="110" y="96"/>
                  </a:lnTo>
                  <a:lnTo>
                    <a:pt x="110" y="96"/>
                  </a:lnTo>
                  <a:lnTo>
                    <a:pt x="108" y="94"/>
                  </a:lnTo>
                  <a:lnTo>
                    <a:pt x="108" y="92"/>
                  </a:lnTo>
                  <a:lnTo>
                    <a:pt x="106" y="92"/>
                  </a:lnTo>
                  <a:lnTo>
                    <a:pt x="106" y="90"/>
                  </a:lnTo>
                  <a:lnTo>
                    <a:pt x="106" y="90"/>
                  </a:lnTo>
                  <a:lnTo>
                    <a:pt x="106" y="90"/>
                  </a:lnTo>
                  <a:lnTo>
                    <a:pt x="106" y="90"/>
                  </a:lnTo>
                  <a:lnTo>
                    <a:pt x="106" y="88"/>
                  </a:lnTo>
                  <a:lnTo>
                    <a:pt x="106" y="88"/>
                  </a:lnTo>
                  <a:lnTo>
                    <a:pt x="106" y="88"/>
                  </a:lnTo>
                  <a:lnTo>
                    <a:pt x="106" y="86"/>
                  </a:lnTo>
                  <a:lnTo>
                    <a:pt x="106" y="84"/>
                  </a:lnTo>
                  <a:lnTo>
                    <a:pt x="106" y="84"/>
                  </a:lnTo>
                  <a:lnTo>
                    <a:pt x="106" y="82"/>
                  </a:lnTo>
                  <a:lnTo>
                    <a:pt x="106" y="82"/>
                  </a:lnTo>
                  <a:lnTo>
                    <a:pt x="106" y="82"/>
                  </a:lnTo>
                  <a:lnTo>
                    <a:pt x="106" y="82"/>
                  </a:lnTo>
                  <a:lnTo>
                    <a:pt x="108" y="82"/>
                  </a:lnTo>
                  <a:lnTo>
                    <a:pt x="110" y="82"/>
                  </a:lnTo>
                  <a:lnTo>
                    <a:pt x="110" y="82"/>
                  </a:lnTo>
                  <a:lnTo>
                    <a:pt x="110" y="82"/>
                  </a:lnTo>
                  <a:lnTo>
                    <a:pt x="110" y="82"/>
                  </a:lnTo>
                  <a:lnTo>
                    <a:pt x="112" y="82"/>
                  </a:lnTo>
                  <a:lnTo>
                    <a:pt x="112" y="82"/>
                  </a:lnTo>
                  <a:lnTo>
                    <a:pt x="112" y="82"/>
                  </a:lnTo>
                  <a:lnTo>
                    <a:pt x="112" y="82"/>
                  </a:lnTo>
                  <a:lnTo>
                    <a:pt x="112" y="82"/>
                  </a:lnTo>
                  <a:lnTo>
                    <a:pt x="112" y="82"/>
                  </a:lnTo>
                  <a:lnTo>
                    <a:pt x="114" y="82"/>
                  </a:lnTo>
                  <a:lnTo>
                    <a:pt x="114" y="82"/>
                  </a:lnTo>
                  <a:lnTo>
                    <a:pt x="114" y="82"/>
                  </a:lnTo>
                  <a:lnTo>
                    <a:pt x="114" y="82"/>
                  </a:lnTo>
                  <a:lnTo>
                    <a:pt x="116" y="80"/>
                  </a:lnTo>
                  <a:lnTo>
                    <a:pt x="116" y="80"/>
                  </a:lnTo>
                  <a:lnTo>
                    <a:pt x="116" y="80"/>
                  </a:lnTo>
                  <a:lnTo>
                    <a:pt x="116" y="80"/>
                  </a:lnTo>
                  <a:lnTo>
                    <a:pt x="116" y="78"/>
                  </a:lnTo>
                  <a:lnTo>
                    <a:pt x="116" y="78"/>
                  </a:lnTo>
                  <a:lnTo>
                    <a:pt x="116" y="78"/>
                  </a:lnTo>
                  <a:lnTo>
                    <a:pt x="116" y="76"/>
                  </a:lnTo>
                  <a:lnTo>
                    <a:pt x="116" y="76"/>
                  </a:lnTo>
                  <a:lnTo>
                    <a:pt x="114" y="74"/>
                  </a:lnTo>
                  <a:lnTo>
                    <a:pt x="114" y="74"/>
                  </a:lnTo>
                  <a:lnTo>
                    <a:pt x="114" y="74"/>
                  </a:lnTo>
                  <a:lnTo>
                    <a:pt x="114" y="72"/>
                  </a:lnTo>
                  <a:lnTo>
                    <a:pt x="114" y="72"/>
                  </a:lnTo>
                  <a:lnTo>
                    <a:pt x="118" y="72"/>
                  </a:lnTo>
                  <a:lnTo>
                    <a:pt x="118" y="72"/>
                  </a:lnTo>
                  <a:lnTo>
                    <a:pt x="120" y="72"/>
                  </a:lnTo>
                  <a:lnTo>
                    <a:pt x="120" y="72"/>
                  </a:lnTo>
                  <a:lnTo>
                    <a:pt x="122" y="72"/>
                  </a:lnTo>
                  <a:lnTo>
                    <a:pt x="122" y="72"/>
                  </a:lnTo>
                  <a:lnTo>
                    <a:pt x="122" y="72"/>
                  </a:lnTo>
                  <a:lnTo>
                    <a:pt x="122" y="72"/>
                  </a:lnTo>
                  <a:lnTo>
                    <a:pt x="122" y="72"/>
                  </a:lnTo>
                  <a:lnTo>
                    <a:pt x="124" y="72"/>
                  </a:lnTo>
                  <a:lnTo>
                    <a:pt x="124" y="72"/>
                  </a:lnTo>
                  <a:lnTo>
                    <a:pt x="126" y="70"/>
                  </a:lnTo>
                  <a:lnTo>
                    <a:pt x="126" y="70"/>
                  </a:lnTo>
                  <a:lnTo>
                    <a:pt x="126" y="70"/>
                  </a:lnTo>
                  <a:lnTo>
                    <a:pt x="126" y="70"/>
                  </a:lnTo>
                  <a:lnTo>
                    <a:pt x="128" y="72"/>
                  </a:lnTo>
                  <a:lnTo>
                    <a:pt x="128" y="74"/>
                  </a:lnTo>
                  <a:lnTo>
                    <a:pt x="128" y="74"/>
                  </a:lnTo>
                  <a:lnTo>
                    <a:pt x="128" y="74"/>
                  </a:lnTo>
                  <a:lnTo>
                    <a:pt x="128" y="74"/>
                  </a:lnTo>
                  <a:lnTo>
                    <a:pt x="128" y="74"/>
                  </a:lnTo>
                  <a:lnTo>
                    <a:pt x="128" y="74"/>
                  </a:lnTo>
                  <a:lnTo>
                    <a:pt x="128" y="76"/>
                  </a:lnTo>
                  <a:lnTo>
                    <a:pt x="130" y="76"/>
                  </a:lnTo>
                  <a:lnTo>
                    <a:pt x="132" y="78"/>
                  </a:lnTo>
                  <a:lnTo>
                    <a:pt x="132" y="78"/>
                  </a:lnTo>
                  <a:lnTo>
                    <a:pt x="132" y="78"/>
                  </a:lnTo>
                  <a:lnTo>
                    <a:pt x="132" y="78"/>
                  </a:lnTo>
                  <a:lnTo>
                    <a:pt x="132" y="78"/>
                  </a:lnTo>
                  <a:lnTo>
                    <a:pt x="134" y="78"/>
                  </a:lnTo>
                  <a:lnTo>
                    <a:pt x="134" y="78"/>
                  </a:lnTo>
                  <a:lnTo>
                    <a:pt x="132" y="80"/>
                  </a:lnTo>
                  <a:lnTo>
                    <a:pt x="132" y="80"/>
                  </a:lnTo>
                  <a:lnTo>
                    <a:pt x="134" y="80"/>
                  </a:lnTo>
                  <a:lnTo>
                    <a:pt x="134" y="80"/>
                  </a:lnTo>
                  <a:lnTo>
                    <a:pt x="134" y="80"/>
                  </a:lnTo>
                  <a:lnTo>
                    <a:pt x="136" y="82"/>
                  </a:lnTo>
                  <a:lnTo>
                    <a:pt x="136" y="82"/>
                  </a:lnTo>
                  <a:lnTo>
                    <a:pt x="138" y="82"/>
                  </a:lnTo>
                  <a:lnTo>
                    <a:pt x="138" y="82"/>
                  </a:lnTo>
                  <a:lnTo>
                    <a:pt x="142" y="82"/>
                  </a:lnTo>
                  <a:lnTo>
                    <a:pt x="142" y="84"/>
                  </a:lnTo>
                  <a:lnTo>
                    <a:pt x="142" y="84"/>
                  </a:lnTo>
                  <a:lnTo>
                    <a:pt x="144" y="84"/>
                  </a:lnTo>
                  <a:lnTo>
                    <a:pt x="144" y="86"/>
                  </a:lnTo>
                  <a:lnTo>
                    <a:pt x="144" y="86"/>
                  </a:lnTo>
                  <a:lnTo>
                    <a:pt x="144" y="86"/>
                  </a:lnTo>
                  <a:lnTo>
                    <a:pt x="148" y="88"/>
                  </a:lnTo>
                  <a:lnTo>
                    <a:pt x="148" y="88"/>
                  </a:lnTo>
                  <a:lnTo>
                    <a:pt x="150" y="88"/>
                  </a:lnTo>
                  <a:lnTo>
                    <a:pt x="150" y="88"/>
                  </a:lnTo>
                  <a:lnTo>
                    <a:pt x="150" y="88"/>
                  </a:lnTo>
                  <a:lnTo>
                    <a:pt x="152" y="90"/>
                  </a:lnTo>
                  <a:lnTo>
                    <a:pt x="152" y="90"/>
                  </a:lnTo>
                  <a:lnTo>
                    <a:pt x="154" y="90"/>
                  </a:lnTo>
                  <a:lnTo>
                    <a:pt x="154" y="90"/>
                  </a:lnTo>
                  <a:lnTo>
                    <a:pt x="156" y="88"/>
                  </a:lnTo>
                  <a:lnTo>
                    <a:pt x="158" y="88"/>
                  </a:lnTo>
                  <a:lnTo>
                    <a:pt x="158" y="90"/>
                  </a:lnTo>
                  <a:lnTo>
                    <a:pt x="158" y="90"/>
                  </a:lnTo>
                  <a:lnTo>
                    <a:pt x="158" y="90"/>
                  </a:lnTo>
                  <a:lnTo>
                    <a:pt x="160" y="90"/>
                  </a:lnTo>
                  <a:lnTo>
                    <a:pt x="162" y="92"/>
                  </a:lnTo>
                  <a:lnTo>
                    <a:pt x="164" y="92"/>
                  </a:lnTo>
                  <a:lnTo>
                    <a:pt x="164" y="92"/>
                  </a:lnTo>
                  <a:lnTo>
                    <a:pt x="164" y="92"/>
                  </a:lnTo>
                  <a:lnTo>
                    <a:pt x="164" y="92"/>
                  </a:lnTo>
                  <a:lnTo>
                    <a:pt x="166" y="92"/>
                  </a:lnTo>
                  <a:lnTo>
                    <a:pt x="166" y="92"/>
                  </a:lnTo>
                  <a:lnTo>
                    <a:pt x="166" y="92"/>
                  </a:lnTo>
                  <a:lnTo>
                    <a:pt x="166" y="92"/>
                  </a:lnTo>
                  <a:lnTo>
                    <a:pt x="166" y="94"/>
                  </a:lnTo>
                  <a:lnTo>
                    <a:pt x="168" y="94"/>
                  </a:lnTo>
                  <a:lnTo>
                    <a:pt x="170" y="94"/>
                  </a:lnTo>
                  <a:lnTo>
                    <a:pt x="170" y="96"/>
                  </a:lnTo>
                  <a:lnTo>
                    <a:pt x="172" y="96"/>
                  </a:lnTo>
                  <a:lnTo>
                    <a:pt x="172" y="98"/>
                  </a:lnTo>
                  <a:lnTo>
                    <a:pt x="174" y="98"/>
                  </a:lnTo>
                  <a:lnTo>
                    <a:pt x="176" y="100"/>
                  </a:lnTo>
                  <a:lnTo>
                    <a:pt x="176" y="102"/>
                  </a:lnTo>
                  <a:lnTo>
                    <a:pt x="178" y="102"/>
                  </a:lnTo>
                  <a:lnTo>
                    <a:pt x="180" y="104"/>
                  </a:lnTo>
                  <a:lnTo>
                    <a:pt x="182" y="106"/>
                  </a:lnTo>
                  <a:lnTo>
                    <a:pt x="182" y="106"/>
                  </a:lnTo>
                  <a:lnTo>
                    <a:pt x="182" y="106"/>
                  </a:lnTo>
                  <a:lnTo>
                    <a:pt x="182" y="106"/>
                  </a:lnTo>
                  <a:lnTo>
                    <a:pt x="182" y="106"/>
                  </a:lnTo>
                  <a:lnTo>
                    <a:pt x="184" y="106"/>
                  </a:lnTo>
                  <a:lnTo>
                    <a:pt x="184" y="108"/>
                  </a:lnTo>
                  <a:lnTo>
                    <a:pt x="186" y="110"/>
                  </a:lnTo>
                  <a:lnTo>
                    <a:pt x="186" y="110"/>
                  </a:lnTo>
                  <a:lnTo>
                    <a:pt x="186" y="112"/>
                  </a:lnTo>
                  <a:lnTo>
                    <a:pt x="188" y="112"/>
                  </a:lnTo>
                  <a:lnTo>
                    <a:pt x="188" y="112"/>
                  </a:lnTo>
                  <a:lnTo>
                    <a:pt x="188" y="114"/>
                  </a:lnTo>
                  <a:lnTo>
                    <a:pt x="188" y="114"/>
                  </a:lnTo>
                  <a:lnTo>
                    <a:pt x="188" y="116"/>
                  </a:lnTo>
                  <a:lnTo>
                    <a:pt x="188" y="116"/>
                  </a:lnTo>
                  <a:lnTo>
                    <a:pt x="188" y="118"/>
                  </a:lnTo>
                  <a:lnTo>
                    <a:pt x="190" y="118"/>
                  </a:lnTo>
                  <a:lnTo>
                    <a:pt x="190" y="120"/>
                  </a:lnTo>
                  <a:lnTo>
                    <a:pt x="190" y="120"/>
                  </a:lnTo>
                  <a:lnTo>
                    <a:pt x="190" y="120"/>
                  </a:lnTo>
                  <a:lnTo>
                    <a:pt x="190" y="120"/>
                  </a:lnTo>
                  <a:lnTo>
                    <a:pt x="192" y="122"/>
                  </a:lnTo>
                  <a:lnTo>
                    <a:pt x="192" y="122"/>
                  </a:lnTo>
                  <a:lnTo>
                    <a:pt x="192" y="122"/>
                  </a:lnTo>
                  <a:lnTo>
                    <a:pt x="192" y="122"/>
                  </a:lnTo>
                  <a:lnTo>
                    <a:pt x="190" y="124"/>
                  </a:lnTo>
                  <a:lnTo>
                    <a:pt x="190" y="124"/>
                  </a:lnTo>
                  <a:lnTo>
                    <a:pt x="190" y="126"/>
                  </a:lnTo>
                  <a:lnTo>
                    <a:pt x="190" y="128"/>
                  </a:lnTo>
                  <a:lnTo>
                    <a:pt x="190" y="130"/>
                  </a:lnTo>
                  <a:lnTo>
                    <a:pt x="192" y="130"/>
                  </a:lnTo>
                  <a:lnTo>
                    <a:pt x="192" y="130"/>
                  </a:lnTo>
                  <a:lnTo>
                    <a:pt x="192" y="132"/>
                  </a:lnTo>
                  <a:lnTo>
                    <a:pt x="194" y="132"/>
                  </a:lnTo>
                  <a:lnTo>
                    <a:pt x="196" y="134"/>
                  </a:lnTo>
                  <a:lnTo>
                    <a:pt x="198" y="134"/>
                  </a:lnTo>
                  <a:lnTo>
                    <a:pt x="198" y="134"/>
                  </a:lnTo>
                  <a:lnTo>
                    <a:pt x="198" y="134"/>
                  </a:lnTo>
                  <a:lnTo>
                    <a:pt x="200" y="134"/>
                  </a:lnTo>
                  <a:lnTo>
                    <a:pt x="200" y="136"/>
                  </a:lnTo>
                  <a:lnTo>
                    <a:pt x="200" y="136"/>
                  </a:lnTo>
                  <a:lnTo>
                    <a:pt x="200" y="136"/>
                  </a:lnTo>
                  <a:lnTo>
                    <a:pt x="202" y="136"/>
                  </a:lnTo>
                  <a:lnTo>
                    <a:pt x="202" y="136"/>
                  </a:lnTo>
                  <a:lnTo>
                    <a:pt x="204" y="136"/>
                  </a:lnTo>
                  <a:lnTo>
                    <a:pt x="204" y="136"/>
                  </a:lnTo>
                  <a:lnTo>
                    <a:pt x="204" y="136"/>
                  </a:lnTo>
                  <a:lnTo>
                    <a:pt x="204" y="136"/>
                  </a:lnTo>
                  <a:lnTo>
                    <a:pt x="204" y="136"/>
                  </a:lnTo>
                  <a:lnTo>
                    <a:pt x="206" y="136"/>
                  </a:lnTo>
                  <a:lnTo>
                    <a:pt x="210" y="138"/>
                  </a:lnTo>
                  <a:lnTo>
                    <a:pt x="212" y="136"/>
                  </a:lnTo>
                  <a:lnTo>
                    <a:pt x="212" y="136"/>
                  </a:lnTo>
                  <a:lnTo>
                    <a:pt x="212" y="136"/>
                  </a:lnTo>
                  <a:lnTo>
                    <a:pt x="212" y="136"/>
                  </a:lnTo>
                  <a:lnTo>
                    <a:pt x="216" y="138"/>
                  </a:lnTo>
                  <a:lnTo>
                    <a:pt x="218" y="138"/>
                  </a:lnTo>
                  <a:lnTo>
                    <a:pt x="220" y="138"/>
                  </a:lnTo>
                  <a:lnTo>
                    <a:pt x="222" y="138"/>
                  </a:lnTo>
                  <a:lnTo>
                    <a:pt x="222" y="138"/>
                  </a:lnTo>
                  <a:lnTo>
                    <a:pt x="222" y="138"/>
                  </a:lnTo>
                  <a:lnTo>
                    <a:pt x="224" y="138"/>
                  </a:lnTo>
                  <a:lnTo>
                    <a:pt x="224" y="138"/>
                  </a:lnTo>
                  <a:lnTo>
                    <a:pt x="224" y="138"/>
                  </a:lnTo>
                  <a:lnTo>
                    <a:pt x="226" y="138"/>
                  </a:lnTo>
                  <a:lnTo>
                    <a:pt x="226" y="138"/>
                  </a:lnTo>
                  <a:lnTo>
                    <a:pt x="228" y="138"/>
                  </a:lnTo>
                  <a:lnTo>
                    <a:pt x="228" y="138"/>
                  </a:lnTo>
                  <a:lnTo>
                    <a:pt x="228" y="138"/>
                  </a:lnTo>
                  <a:lnTo>
                    <a:pt x="228" y="138"/>
                  </a:lnTo>
                  <a:lnTo>
                    <a:pt x="228" y="138"/>
                  </a:lnTo>
                  <a:lnTo>
                    <a:pt x="230" y="138"/>
                  </a:lnTo>
                  <a:lnTo>
                    <a:pt x="230" y="138"/>
                  </a:lnTo>
                  <a:lnTo>
                    <a:pt x="232" y="138"/>
                  </a:lnTo>
                  <a:lnTo>
                    <a:pt x="232" y="138"/>
                  </a:lnTo>
                  <a:lnTo>
                    <a:pt x="232" y="140"/>
                  </a:lnTo>
                  <a:lnTo>
                    <a:pt x="234" y="140"/>
                  </a:lnTo>
                  <a:lnTo>
                    <a:pt x="234" y="140"/>
                  </a:lnTo>
                  <a:lnTo>
                    <a:pt x="236" y="140"/>
                  </a:lnTo>
                  <a:lnTo>
                    <a:pt x="236" y="140"/>
                  </a:lnTo>
                  <a:lnTo>
                    <a:pt x="236" y="140"/>
                  </a:lnTo>
                  <a:lnTo>
                    <a:pt x="238" y="142"/>
                  </a:lnTo>
                  <a:lnTo>
                    <a:pt x="238" y="142"/>
                  </a:lnTo>
                  <a:lnTo>
                    <a:pt x="238" y="142"/>
                  </a:lnTo>
                  <a:lnTo>
                    <a:pt x="240" y="142"/>
                  </a:lnTo>
                  <a:lnTo>
                    <a:pt x="242" y="142"/>
                  </a:lnTo>
                  <a:lnTo>
                    <a:pt x="242" y="144"/>
                  </a:lnTo>
                  <a:lnTo>
                    <a:pt x="244" y="144"/>
                  </a:lnTo>
                  <a:lnTo>
                    <a:pt x="246" y="144"/>
                  </a:lnTo>
                  <a:lnTo>
                    <a:pt x="246" y="146"/>
                  </a:lnTo>
                  <a:lnTo>
                    <a:pt x="246" y="146"/>
                  </a:lnTo>
                  <a:lnTo>
                    <a:pt x="248" y="146"/>
                  </a:lnTo>
                  <a:lnTo>
                    <a:pt x="250" y="146"/>
                  </a:lnTo>
                  <a:lnTo>
                    <a:pt x="250" y="148"/>
                  </a:lnTo>
                  <a:lnTo>
                    <a:pt x="252" y="148"/>
                  </a:lnTo>
                  <a:lnTo>
                    <a:pt x="252" y="148"/>
                  </a:lnTo>
                  <a:lnTo>
                    <a:pt x="252" y="148"/>
                  </a:lnTo>
                  <a:lnTo>
                    <a:pt x="252" y="148"/>
                  </a:lnTo>
                  <a:lnTo>
                    <a:pt x="258" y="150"/>
                  </a:lnTo>
                  <a:lnTo>
                    <a:pt x="260" y="150"/>
                  </a:lnTo>
                  <a:lnTo>
                    <a:pt x="260" y="150"/>
                  </a:lnTo>
                  <a:lnTo>
                    <a:pt x="260" y="150"/>
                  </a:lnTo>
                  <a:lnTo>
                    <a:pt x="262" y="150"/>
                  </a:lnTo>
                  <a:lnTo>
                    <a:pt x="262" y="150"/>
                  </a:lnTo>
                  <a:lnTo>
                    <a:pt x="262" y="150"/>
                  </a:lnTo>
                  <a:lnTo>
                    <a:pt x="262" y="150"/>
                  </a:lnTo>
                  <a:lnTo>
                    <a:pt x="262" y="152"/>
                  </a:lnTo>
                  <a:lnTo>
                    <a:pt x="262" y="152"/>
                  </a:lnTo>
                  <a:lnTo>
                    <a:pt x="264" y="154"/>
                  </a:lnTo>
                  <a:lnTo>
                    <a:pt x="264" y="154"/>
                  </a:lnTo>
                  <a:lnTo>
                    <a:pt x="264" y="154"/>
                  </a:lnTo>
                  <a:lnTo>
                    <a:pt x="264" y="154"/>
                  </a:lnTo>
                  <a:lnTo>
                    <a:pt x="266" y="154"/>
                  </a:lnTo>
                  <a:lnTo>
                    <a:pt x="266" y="154"/>
                  </a:lnTo>
                  <a:lnTo>
                    <a:pt x="268" y="156"/>
                  </a:lnTo>
                  <a:lnTo>
                    <a:pt x="268" y="158"/>
                  </a:lnTo>
                  <a:lnTo>
                    <a:pt x="270" y="158"/>
                  </a:lnTo>
                  <a:lnTo>
                    <a:pt x="270" y="158"/>
                  </a:lnTo>
                  <a:lnTo>
                    <a:pt x="270" y="158"/>
                  </a:lnTo>
                  <a:lnTo>
                    <a:pt x="270" y="160"/>
                  </a:lnTo>
                  <a:lnTo>
                    <a:pt x="272" y="160"/>
                  </a:lnTo>
                  <a:lnTo>
                    <a:pt x="272" y="162"/>
                  </a:lnTo>
                  <a:lnTo>
                    <a:pt x="272" y="162"/>
                  </a:lnTo>
                  <a:lnTo>
                    <a:pt x="274" y="164"/>
                  </a:lnTo>
                  <a:lnTo>
                    <a:pt x="274" y="164"/>
                  </a:lnTo>
                  <a:lnTo>
                    <a:pt x="274" y="164"/>
                  </a:lnTo>
                  <a:lnTo>
                    <a:pt x="274" y="164"/>
                  </a:lnTo>
                  <a:lnTo>
                    <a:pt x="276" y="166"/>
                  </a:lnTo>
                  <a:lnTo>
                    <a:pt x="276" y="166"/>
                  </a:lnTo>
                  <a:lnTo>
                    <a:pt x="276" y="166"/>
                  </a:lnTo>
                  <a:lnTo>
                    <a:pt x="276" y="168"/>
                  </a:lnTo>
                  <a:lnTo>
                    <a:pt x="278" y="168"/>
                  </a:lnTo>
                  <a:lnTo>
                    <a:pt x="280" y="170"/>
                  </a:lnTo>
                  <a:lnTo>
                    <a:pt x="284" y="172"/>
                  </a:lnTo>
                  <a:lnTo>
                    <a:pt x="286" y="176"/>
                  </a:lnTo>
                  <a:lnTo>
                    <a:pt x="286" y="176"/>
                  </a:lnTo>
                  <a:lnTo>
                    <a:pt x="288" y="176"/>
                  </a:lnTo>
                  <a:lnTo>
                    <a:pt x="292" y="176"/>
                  </a:lnTo>
                  <a:lnTo>
                    <a:pt x="292" y="176"/>
                  </a:lnTo>
                  <a:lnTo>
                    <a:pt x="292" y="176"/>
                  </a:lnTo>
                  <a:lnTo>
                    <a:pt x="294" y="174"/>
                  </a:lnTo>
                  <a:lnTo>
                    <a:pt x="294" y="174"/>
                  </a:lnTo>
                  <a:lnTo>
                    <a:pt x="296" y="174"/>
                  </a:lnTo>
                  <a:lnTo>
                    <a:pt x="300" y="174"/>
                  </a:lnTo>
                  <a:lnTo>
                    <a:pt x="300" y="176"/>
                  </a:lnTo>
                  <a:lnTo>
                    <a:pt x="302" y="176"/>
                  </a:lnTo>
                  <a:lnTo>
                    <a:pt x="302" y="176"/>
                  </a:lnTo>
                  <a:lnTo>
                    <a:pt x="302" y="176"/>
                  </a:lnTo>
                  <a:lnTo>
                    <a:pt x="306" y="176"/>
                  </a:lnTo>
                  <a:lnTo>
                    <a:pt x="306" y="176"/>
                  </a:lnTo>
                  <a:lnTo>
                    <a:pt x="310" y="176"/>
                  </a:lnTo>
                  <a:lnTo>
                    <a:pt x="312" y="176"/>
                  </a:lnTo>
                  <a:lnTo>
                    <a:pt x="312" y="176"/>
                  </a:lnTo>
                  <a:lnTo>
                    <a:pt x="314" y="176"/>
                  </a:lnTo>
                  <a:lnTo>
                    <a:pt x="314" y="176"/>
                  </a:lnTo>
                  <a:lnTo>
                    <a:pt x="316" y="178"/>
                  </a:lnTo>
                  <a:lnTo>
                    <a:pt x="320" y="178"/>
                  </a:lnTo>
                  <a:lnTo>
                    <a:pt x="324" y="178"/>
                  </a:lnTo>
                  <a:lnTo>
                    <a:pt x="326" y="178"/>
                  </a:lnTo>
                  <a:lnTo>
                    <a:pt x="326" y="178"/>
                  </a:lnTo>
                  <a:lnTo>
                    <a:pt x="330" y="178"/>
                  </a:lnTo>
                  <a:lnTo>
                    <a:pt x="336" y="176"/>
                  </a:lnTo>
                  <a:lnTo>
                    <a:pt x="336" y="176"/>
                  </a:lnTo>
                  <a:lnTo>
                    <a:pt x="338" y="176"/>
                  </a:lnTo>
                  <a:lnTo>
                    <a:pt x="338" y="176"/>
                  </a:lnTo>
                  <a:lnTo>
                    <a:pt x="340" y="176"/>
                  </a:lnTo>
                  <a:lnTo>
                    <a:pt x="344" y="176"/>
                  </a:lnTo>
                  <a:lnTo>
                    <a:pt x="346" y="176"/>
                  </a:lnTo>
                  <a:lnTo>
                    <a:pt x="348" y="176"/>
                  </a:lnTo>
                  <a:lnTo>
                    <a:pt x="352" y="178"/>
                  </a:lnTo>
                  <a:lnTo>
                    <a:pt x="354" y="178"/>
                  </a:lnTo>
                  <a:lnTo>
                    <a:pt x="358" y="178"/>
                  </a:lnTo>
                  <a:lnTo>
                    <a:pt x="360" y="180"/>
                  </a:lnTo>
                  <a:lnTo>
                    <a:pt x="364" y="182"/>
                  </a:lnTo>
                  <a:lnTo>
                    <a:pt x="366" y="182"/>
                  </a:lnTo>
                  <a:lnTo>
                    <a:pt x="366" y="184"/>
                  </a:lnTo>
                  <a:lnTo>
                    <a:pt x="372" y="184"/>
                  </a:lnTo>
                  <a:lnTo>
                    <a:pt x="372" y="184"/>
                  </a:lnTo>
                  <a:lnTo>
                    <a:pt x="372" y="184"/>
                  </a:lnTo>
                  <a:lnTo>
                    <a:pt x="374" y="184"/>
                  </a:lnTo>
                  <a:lnTo>
                    <a:pt x="376" y="184"/>
                  </a:lnTo>
                  <a:lnTo>
                    <a:pt x="378" y="186"/>
                  </a:lnTo>
                  <a:lnTo>
                    <a:pt x="382" y="188"/>
                  </a:lnTo>
                  <a:lnTo>
                    <a:pt x="386" y="188"/>
                  </a:lnTo>
                  <a:lnTo>
                    <a:pt x="386" y="190"/>
                  </a:lnTo>
                  <a:lnTo>
                    <a:pt x="394" y="190"/>
                  </a:lnTo>
                  <a:lnTo>
                    <a:pt x="396" y="190"/>
                  </a:lnTo>
                  <a:lnTo>
                    <a:pt x="402" y="190"/>
                  </a:lnTo>
                  <a:lnTo>
                    <a:pt x="402" y="192"/>
                  </a:lnTo>
                  <a:lnTo>
                    <a:pt x="404" y="192"/>
                  </a:lnTo>
                  <a:lnTo>
                    <a:pt x="406" y="194"/>
                  </a:lnTo>
                  <a:lnTo>
                    <a:pt x="408" y="194"/>
                  </a:lnTo>
                  <a:lnTo>
                    <a:pt x="408" y="194"/>
                  </a:lnTo>
                  <a:lnTo>
                    <a:pt x="410" y="194"/>
                  </a:lnTo>
                  <a:lnTo>
                    <a:pt x="412" y="192"/>
                  </a:lnTo>
                  <a:lnTo>
                    <a:pt x="414" y="192"/>
                  </a:lnTo>
                  <a:lnTo>
                    <a:pt x="414" y="190"/>
                  </a:lnTo>
                  <a:lnTo>
                    <a:pt x="416" y="190"/>
                  </a:lnTo>
                  <a:lnTo>
                    <a:pt x="418" y="188"/>
                  </a:lnTo>
                  <a:lnTo>
                    <a:pt x="422" y="186"/>
                  </a:lnTo>
                  <a:lnTo>
                    <a:pt x="426" y="184"/>
                  </a:lnTo>
                  <a:lnTo>
                    <a:pt x="428" y="182"/>
                  </a:lnTo>
                  <a:lnTo>
                    <a:pt x="430" y="182"/>
                  </a:lnTo>
                  <a:lnTo>
                    <a:pt x="432" y="182"/>
                  </a:lnTo>
                  <a:lnTo>
                    <a:pt x="432" y="182"/>
                  </a:lnTo>
                  <a:lnTo>
                    <a:pt x="434" y="182"/>
                  </a:lnTo>
                  <a:lnTo>
                    <a:pt x="434" y="180"/>
                  </a:lnTo>
                  <a:lnTo>
                    <a:pt x="436" y="180"/>
                  </a:lnTo>
                  <a:lnTo>
                    <a:pt x="438" y="180"/>
                  </a:lnTo>
                  <a:lnTo>
                    <a:pt x="438" y="180"/>
                  </a:lnTo>
                  <a:lnTo>
                    <a:pt x="438" y="180"/>
                  </a:lnTo>
                  <a:lnTo>
                    <a:pt x="438" y="180"/>
                  </a:lnTo>
                  <a:lnTo>
                    <a:pt x="442" y="180"/>
                  </a:lnTo>
                  <a:lnTo>
                    <a:pt x="446" y="180"/>
                  </a:lnTo>
                  <a:lnTo>
                    <a:pt x="448" y="180"/>
                  </a:lnTo>
                  <a:lnTo>
                    <a:pt x="448" y="180"/>
                  </a:lnTo>
                  <a:lnTo>
                    <a:pt x="450" y="180"/>
                  </a:lnTo>
                  <a:lnTo>
                    <a:pt x="454" y="180"/>
                  </a:lnTo>
                  <a:lnTo>
                    <a:pt x="456" y="180"/>
                  </a:lnTo>
                  <a:lnTo>
                    <a:pt x="458" y="180"/>
                  </a:lnTo>
                  <a:lnTo>
                    <a:pt x="458" y="180"/>
                  </a:lnTo>
                  <a:lnTo>
                    <a:pt x="462" y="180"/>
                  </a:lnTo>
                  <a:lnTo>
                    <a:pt x="462" y="180"/>
                  </a:lnTo>
                  <a:lnTo>
                    <a:pt x="462" y="180"/>
                  </a:lnTo>
                  <a:lnTo>
                    <a:pt x="464" y="180"/>
                  </a:lnTo>
                  <a:lnTo>
                    <a:pt x="464" y="180"/>
                  </a:lnTo>
                  <a:lnTo>
                    <a:pt x="466" y="178"/>
                  </a:lnTo>
                  <a:lnTo>
                    <a:pt x="466" y="178"/>
                  </a:lnTo>
                  <a:lnTo>
                    <a:pt x="468" y="176"/>
                  </a:lnTo>
                  <a:lnTo>
                    <a:pt x="468" y="176"/>
                  </a:lnTo>
                  <a:lnTo>
                    <a:pt x="470" y="176"/>
                  </a:lnTo>
                  <a:lnTo>
                    <a:pt x="470" y="176"/>
                  </a:lnTo>
                  <a:lnTo>
                    <a:pt x="472" y="176"/>
                  </a:lnTo>
                  <a:lnTo>
                    <a:pt x="474" y="174"/>
                  </a:lnTo>
                  <a:lnTo>
                    <a:pt x="474" y="174"/>
                  </a:lnTo>
                  <a:lnTo>
                    <a:pt x="474" y="174"/>
                  </a:lnTo>
                  <a:lnTo>
                    <a:pt x="474" y="174"/>
                  </a:lnTo>
                  <a:lnTo>
                    <a:pt x="474" y="172"/>
                  </a:lnTo>
                  <a:lnTo>
                    <a:pt x="474" y="172"/>
                  </a:lnTo>
                  <a:lnTo>
                    <a:pt x="474" y="172"/>
                  </a:lnTo>
                  <a:lnTo>
                    <a:pt x="474" y="170"/>
                  </a:lnTo>
                  <a:lnTo>
                    <a:pt x="474" y="170"/>
                  </a:lnTo>
                  <a:lnTo>
                    <a:pt x="476" y="170"/>
                  </a:lnTo>
                  <a:lnTo>
                    <a:pt x="476" y="168"/>
                  </a:lnTo>
                  <a:lnTo>
                    <a:pt x="476" y="166"/>
                  </a:lnTo>
                  <a:lnTo>
                    <a:pt x="478" y="166"/>
                  </a:lnTo>
                  <a:lnTo>
                    <a:pt x="478" y="164"/>
                  </a:lnTo>
                  <a:lnTo>
                    <a:pt x="480" y="164"/>
                  </a:lnTo>
                  <a:lnTo>
                    <a:pt x="482" y="162"/>
                  </a:lnTo>
                  <a:lnTo>
                    <a:pt x="484" y="162"/>
                  </a:lnTo>
                  <a:lnTo>
                    <a:pt x="484" y="160"/>
                  </a:lnTo>
                  <a:lnTo>
                    <a:pt x="484" y="160"/>
                  </a:lnTo>
                  <a:lnTo>
                    <a:pt x="486" y="160"/>
                  </a:lnTo>
                  <a:lnTo>
                    <a:pt x="486" y="160"/>
                  </a:lnTo>
                  <a:lnTo>
                    <a:pt x="486" y="160"/>
                  </a:lnTo>
                  <a:lnTo>
                    <a:pt x="486" y="158"/>
                  </a:lnTo>
                  <a:lnTo>
                    <a:pt x="484" y="158"/>
                  </a:lnTo>
                  <a:lnTo>
                    <a:pt x="482" y="156"/>
                  </a:lnTo>
                  <a:lnTo>
                    <a:pt x="482" y="154"/>
                  </a:lnTo>
                  <a:lnTo>
                    <a:pt x="480" y="154"/>
                  </a:lnTo>
                  <a:lnTo>
                    <a:pt x="480" y="154"/>
                  </a:lnTo>
                  <a:lnTo>
                    <a:pt x="476" y="152"/>
                  </a:lnTo>
                  <a:lnTo>
                    <a:pt x="476" y="150"/>
                  </a:lnTo>
                  <a:lnTo>
                    <a:pt x="474" y="150"/>
                  </a:lnTo>
                  <a:lnTo>
                    <a:pt x="474" y="148"/>
                  </a:lnTo>
                  <a:lnTo>
                    <a:pt x="472" y="148"/>
                  </a:lnTo>
                  <a:lnTo>
                    <a:pt x="472" y="148"/>
                  </a:lnTo>
                  <a:lnTo>
                    <a:pt x="472" y="148"/>
                  </a:lnTo>
                  <a:lnTo>
                    <a:pt x="472" y="146"/>
                  </a:lnTo>
                  <a:lnTo>
                    <a:pt x="472" y="146"/>
                  </a:lnTo>
                  <a:lnTo>
                    <a:pt x="474" y="146"/>
                  </a:lnTo>
                  <a:lnTo>
                    <a:pt x="474" y="146"/>
                  </a:lnTo>
                  <a:lnTo>
                    <a:pt x="474" y="144"/>
                  </a:lnTo>
                  <a:lnTo>
                    <a:pt x="472" y="144"/>
                  </a:lnTo>
                  <a:lnTo>
                    <a:pt x="472" y="144"/>
                  </a:lnTo>
                  <a:lnTo>
                    <a:pt x="472" y="144"/>
                  </a:lnTo>
                  <a:lnTo>
                    <a:pt x="472" y="142"/>
                  </a:lnTo>
                  <a:lnTo>
                    <a:pt x="472" y="138"/>
                  </a:lnTo>
                  <a:lnTo>
                    <a:pt x="472" y="138"/>
                  </a:lnTo>
                  <a:lnTo>
                    <a:pt x="472" y="138"/>
                  </a:lnTo>
                  <a:lnTo>
                    <a:pt x="474" y="136"/>
                  </a:lnTo>
                  <a:lnTo>
                    <a:pt x="474" y="136"/>
                  </a:lnTo>
                  <a:lnTo>
                    <a:pt x="476" y="136"/>
                  </a:lnTo>
                  <a:lnTo>
                    <a:pt x="476" y="138"/>
                  </a:lnTo>
                  <a:lnTo>
                    <a:pt x="478" y="138"/>
                  </a:lnTo>
                  <a:lnTo>
                    <a:pt x="480" y="138"/>
                  </a:lnTo>
                  <a:lnTo>
                    <a:pt x="480" y="136"/>
                  </a:lnTo>
                  <a:lnTo>
                    <a:pt x="482" y="138"/>
                  </a:lnTo>
                  <a:lnTo>
                    <a:pt x="482" y="138"/>
                  </a:lnTo>
                  <a:lnTo>
                    <a:pt x="484" y="140"/>
                  </a:lnTo>
                  <a:lnTo>
                    <a:pt x="484" y="140"/>
                  </a:lnTo>
                  <a:lnTo>
                    <a:pt x="488" y="140"/>
                  </a:lnTo>
                  <a:lnTo>
                    <a:pt x="492" y="142"/>
                  </a:lnTo>
                  <a:lnTo>
                    <a:pt x="494" y="142"/>
                  </a:lnTo>
                  <a:lnTo>
                    <a:pt x="498" y="142"/>
                  </a:lnTo>
                  <a:lnTo>
                    <a:pt x="498" y="142"/>
                  </a:lnTo>
                  <a:lnTo>
                    <a:pt x="498" y="142"/>
                  </a:lnTo>
                  <a:lnTo>
                    <a:pt x="500" y="142"/>
                  </a:lnTo>
                  <a:lnTo>
                    <a:pt x="500" y="142"/>
                  </a:lnTo>
                  <a:lnTo>
                    <a:pt x="500" y="140"/>
                  </a:lnTo>
                  <a:lnTo>
                    <a:pt x="502" y="140"/>
                  </a:lnTo>
                  <a:lnTo>
                    <a:pt x="502" y="140"/>
                  </a:lnTo>
                  <a:lnTo>
                    <a:pt x="502" y="140"/>
                  </a:lnTo>
                  <a:lnTo>
                    <a:pt x="502" y="140"/>
                  </a:lnTo>
                  <a:lnTo>
                    <a:pt x="502" y="140"/>
                  </a:lnTo>
                  <a:lnTo>
                    <a:pt x="504" y="138"/>
                  </a:lnTo>
                  <a:lnTo>
                    <a:pt x="504" y="138"/>
                  </a:lnTo>
                  <a:lnTo>
                    <a:pt x="504" y="138"/>
                  </a:lnTo>
                  <a:lnTo>
                    <a:pt x="504" y="136"/>
                  </a:lnTo>
                  <a:lnTo>
                    <a:pt x="504" y="136"/>
                  </a:lnTo>
                  <a:lnTo>
                    <a:pt x="506" y="134"/>
                  </a:lnTo>
                  <a:lnTo>
                    <a:pt x="506" y="132"/>
                  </a:lnTo>
                  <a:lnTo>
                    <a:pt x="506" y="132"/>
                  </a:lnTo>
                  <a:lnTo>
                    <a:pt x="506" y="132"/>
                  </a:lnTo>
                  <a:lnTo>
                    <a:pt x="508" y="132"/>
                  </a:lnTo>
                  <a:lnTo>
                    <a:pt x="508" y="132"/>
                  </a:lnTo>
                  <a:lnTo>
                    <a:pt x="510" y="132"/>
                  </a:lnTo>
                  <a:lnTo>
                    <a:pt x="510" y="132"/>
                  </a:lnTo>
                  <a:lnTo>
                    <a:pt x="514" y="132"/>
                  </a:lnTo>
                  <a:lnTo>
                    <a:pt x="514" y="132"/>
                  </a:lnTo>
                  <a:lnTo>
                    <a:pt x="516" y="132"/>
                  </a:lnTo>
                  <a:lnTo>
                    <a:pt x="518" y="132"/>
                  </a:lnTo>
                  <a:lnTo>
                    <a:pt x="520" y="130"/>
                  </a:lnTo>
                  <a:lnTo>
                    <a:pt x="520" y="130"/>
                  </a:lnTo>
                  <a:lnTo>
                    <a:pt x="522" y="128"/>
                  </a:lnTo>
                  <a:lnTo>
                    <a:pt x="522" y="128"/>
                  </a:lnTo>
                  <a:lnTo>
                    <a:pt x="522" y="128"/>
                  </a:lnTo>
                  <a:lnTo>
                    <a:pt x="522" y="128"/>
                  </a:lnTo>
                  <a:lnTo>
                    <a:pt x="524" y="126"/>
                  </a:lnTo>
                  <a:lnTo>
                    <a:pt x="524" y="126"/>
                  </a:lnTo>
                  <a:lnTo>
                    <a:pt x="524" y="126"/>
                  </a:lnTo>
                  <a:lnTo>
                    <a:pt x="524" y="126"/>
                  </a:lnTo>
                  <a:lnTo>
                    <a:pt x="524" y="124"/>
                  </a:lnTo>
                  <a:lnTo>
                    <a:pt x="522" y="124"/>
                  </a:lnTo>
                  <a:lnTo>
                    <a:pt x="522" y="124"/>
                  </a:lnTo>
                  <a:lnTo>
                    <a:pt x="522" y="122"/>
                  </a:lnTo>
                  <a:lnTo>
                    <a:pt x="522" y="122"/>
                  </a:lnTo>
                  <a:lnTo>
                    <a:pt x="522" y="120"/>
                  </a:lnTo>
                  <a:lnTo>
                    <a:pt x="522" y="120"/>
                  </a:lnTo>
                  <a:lnTo>
                    <a:pt x="522" y="120"/>
                  </a:lnTo>
                  <a:lnTo>
                    <a:pt x="522" y="120"/>
                  </a:lnTo>
                  <a:lnTo>
                    <a:pt x="524" y="118"/>
                  </a:lnTo>
                  <a:lnTo>
                    <a:pt x="524" y="118"/>
                  </a:lnTo>
                  <a:lnTo>
                    <a:pt x="524" y="118"/>
                  </a:lnTo>
                  <a:lnTo>
                    <a:pt x="524" y="116"/>
                  </a:lnTo>
                  <a:lnTo>
                    <a:pt x="526" y="116"/>
                  </a:lnTo>
                  <a:lnTo>
                    <a:pt x="526" y="116"/>
                  </a:lnTo>
                  <a:lnTo>
                    <a:pt x="526" y="116"/>
                  </a:lnTo>
                  <a:lnTo>
                    <a:pt x="526" y="116"/>
                  </a:lnTo>
                  <a:lnTo>
                    <a:pt x="526" y="116"/>
                  </a:lnTo>
                  <a:lnTo>
                    <a:pt x="530" y="116"/>
                  </a:lnTo>
                  <a:lnTo>
                    <a:pt x="532" y="116"/>
                  </a:lnTo>
                  <a:lnTo>
                    <a:pt x="532" y="116"/>
                  </a:lnTo>
                  <a:lnTo>
                    <a:pt x="532" y="116"/>
                  </a:lnTo>
                  <a:lnTo>
                    <a:pt x="532" y="114"/>
                  </a:lnTo>
                  <a:lnTo>
                    <a:pt x="532" y="114"/>
                  </a:lnTo>
                  <a:lnTo>
                    <a:pt x="532" y="112"/>
                  </a:lnTo>
                  <a:lnTo>
                    <a:pt x="534" y="112"/>
                  </a:lnTo>
                  <a:lnTo>
                    <a:pt x="534" y="112"/>
                  </a:lnTo>
                  <a:lnTo>
                    <a:pt x="536" y="114"/>
                  </a:lnTo>
                  <a:lnTo>
                    <a:pt x="538" y="114"/>
                  </a:lnTo>
                  <a:lnTo>
                    <a:pt x="538" y="112"/>
                  </a:lnTo>
                  <a:lnTo>
                    <a:pt x="538" y="112"/>
                  </a:lnTo>
                  <a:lnTo>
                    <a:pt x="538" y="112"/>
                  </a:lnTo>
                  <a:lnTo>
                    <a:pt x="538" y="112"/>
                  </a:lnTo>
                  <a:lnTo>
                    <a:pt x="540" y="110"/>
                  </a:lnTo>
                  <a:lnTo>
                    <a:pt x="542" y="110"/>
                  </a:lnTo>
                  <a:lnTo>
                    <a:pt x="542" y="110"/>
                  </a:lnTo>
                  <a:lnTo>
                    <a:pt x="544" y="110"/>
                  </a:lnTo>
                  <a:lnTo>
                    <a:pt x="544" y="110"/>
                  </a:lnTo>
                  <a:lnTo>
                    <a:pt x="544" y="110"/>
                  </a:lnTo>
                  <a:lnTo>
                    <a:pt x="548" y="110"/>
                  </a:lnTo>
                  <a:lnTo>
                    <a:pt x="548" y="110"/>
                  </a:lnTo>
                  <a:lnTo>
                    <a:pt x="548" y="110"/>
                  </a:lnTo>
                  <a:lnTo>
                    <a:pt x="548" y="110"/>
                  </a:lnTo>
                  <a:lnTo>
                    <a:pt x="548" y="110"/>
                  </a:lnTo>
                  <a:lnTo>
                    <a:pt x="550" y="110"/>
                  </a:lnTo>
                  <a:lnTo>
                    <a:pt x="552" y="110"/>
                  </a:lnTo>
                  <a:lnTo>
                    <a:pt x="552" y="110"/>
                  </a:lnTo>
                  <a:lnTo>
                    <a:pt x="552" y="110"/>
                  </a:lnTo>
                  <a:lnTo>
                    <a:pt x="552" y="112"/>
                  </a:lnTo>
                  <a:lnTo>
                    <a:pt x="556" y="112"/>
                  </a:lnTo>
                  <a:lnTo>
                    <a:pt x="556" y="112"/>
                  </a:lnTo>
                  <a:lnTo>
                    <a:pt x="556" y="112"/>
                  </a:lnTo>
                  <a:lnTo>
                    <a:pt x="558" y="112"/>
                  </a:lnTo>
                  <a:lnTo>
                    <a:pt x="558" y="112"/>
                  </a:lnTo>
                  <a:lnTo>
                    <a:pt x="558" y="112"/>
                  </a:lnTo>
                  <a:lnTo>
                    <a:pt x="558" y="112"/>
                  </a:lnTo>
                  <a:lnTo>
                    <a:pt x="560" y="112"/>
                  </a:lnTo>
                  <a:lnTo>
                    <a:pt x="560" y="112"/>
                  </a:lnTo>
                  <a:lnTo>
                    <a:pt x="562" y="112"/>
                  </a:lnTo>
                  <a:lnTo>
                    <a:pt x="562" y="112"/>
                  </a:lnTo>
                  <a:lnTo>
                    <a:pt x="562" y="112"/>
                  </a:lnTo>
                  <a:lnTo>
                    <a:pt x="562" y="110"/>
                  </a:lnTo>
                  <a:lnTo>
                    <a:pt x="562" y="110"/>
                  </a:lnTo>
                  <a:lnTo>
                    <a:pt x="562" y="108"/>
                  </a:lnTo>
                  <a:lnTo>
                    <a:pt x="560" y="106"/>
                  </a:lnTo>
                  <a:lnTo>
                    <a:pt x="558" y="106"/>
                  </a:lnTo>
                  <a:lnTo>
                    <a:pt x="558" y="106"/>
                  </a:lnTo>
                  <a:lnTo>
                    <a:pt x="558" y="104"/>
                  </a:lnTo>
                  <a:lnTo>
                    <a:pt x="558" y="104"/>
                  </a:lnTo>
                  <a:lnTo>
                    <a:pt x="556" y="102"/>
                  </a:lnTo>
                  <a:lnTo>
                    <a:pt x="554" y="102"/>
                  </a:lnTo>
                  <a:lnTo>
                    <a:pt x="554" y="102"/>
                  </a:lnTo>
                  <a:lnTo>
                    <a:pt x="552" y="100"/>
                  </a:lnTo>
                  <a:lnTo>
                    <a:pt x="550" y="100"/>
                  </a:lnTo>
                  <a:lnTo>
                    <a:pt x="550" y="100"/>
                  </a:lnTo>
                  <a:lnTo>
                    <a:pt x="548" y="98"/>
                  </a:lnTo>
                  <a:lnTo>
                    <a:pt x="548" y="98"/>
                  </a:lnTo>
                  <a:lnTo>
                    <a:pt x="546" y="98"/>
                  </a:lnTo>
                  <a:lnTo>
                    <a:pt x="544" y="98"/>
                  </a:lnTo>
                  <a:lnTo>
                    <a:pt x="544" y="96"/>
                  </a:lnTo>
                  <a:lnTo>
                    <a:pt x="544" y="94"/>
                  </a:lnTo>
                  <a:lnTo>
                    <a:pt x="542" y="94"/>
                  </a:lnTo>
                  <a:lnTo>
                    <a:pt x="540" y="94"/>
                  </a:lnTo>
                  <a:lnTo>
                    <a:pt x="538" y="94"/>
                  </a:lnTo>
                  <a:lnTo>
                    <a:pt x="538" y="94"/>
                  </a:lnTo>
                  <a:lnTo>
                    <a:pt x="536" y="92"/>
                  </a:lnTo>
                  <a:lnTo>
                    <a:pt x="534" y="90"/>
                  </a:lnTo>
                  <a:lnTo>
                    <a:pt x="532" y="90"/>
                  </a:lnTo>
                  <a:lnTo>
                    <a:pt x="530" y="90"/>
                  </a:lnTo>
                  <a:lnTo>
                    <a:pt x="528" y="88"/>
                  </a:lnTo>
                  <a:lnTo>
                    <a:pt x="526" y="90"/>
                  </a:lnTo>
                  <a:lnTo>
                    <a:pt x="524" y="90"/>
                  </a:lnTo>
                  <a:lnTo>
                    <a:pt x="524" y="90"/>
                  </a:lnTo>
                  <a:lnTo>
                    <a:pt x="522" y="90"/>
                  </a:lnTo>
                  <a:lnTo>
                    <a:pt x="522" y="92"/>
                  </a:lnTo>
                  <a:lnTo>
                    <a:pt x="522" y="92"/>
                  </a:lnTo>
                  <a:lnTo>
                    <a:pt x="522" y="92"/>
                  </a:lnTo>
                  <a:lnTo>
                    <a:pt x="520" y="96"/>
                  </a:lnTo>
                  <a:lnTo>
                    <a:pt x="520" y="96"/>
                  </a:lnTo>
                  <a:lnTo>
                    <a:pt x="520" y="94"/>
                  </a:lnTo>
                  <a:lnTo>
                    <a:pt x="516" y="92"/>
                  </a:lnTo>
                  <a:lnTo>
                    <a:pt x="512" y="92"/>
                  </a:lnTo>
                  <a:lnTo>
                    <a:pt x="510" y="92"/>
                  </a:lnTo>
                  <a:lnTo>
                    <a:pt x="510" y="92"/>
                  </a:lnTo>
                  <a:lnTo>
                    <a:pt x="508" y="92"/>
                  </a:lnTo>
                  <a:lnTo>
                    <a:pt x="508" y="92"/>
                  </a:lnTo>
                  <a:lnTo>
                    <a:pt x="506" y="92"/>
                  </a:lnTo>
                  <a:lnTo>
                    <a:pt x="504" y="92"/>
                  </a:lnTo>
                  <a:lnTo>
                    <a:pt x="502" y="92"/>
                  </a:lnTo>
                  <a:lnTo>
                    <a:pt x="502" y="92"/>
                  </a:lnTo>
                  <a:lnTo>
                    <a:pt x="502" y="94"/>
                  </a:lnTo>
                  <a:lnTo>
                    <a:pt x="502" y="94"/>
                  </a:lnTo>
                  <a:lnTo>
                    <a:pt x="502" y="94"/>
                  </a:lnTo>
                  <a:lnTo>
                    <a:pt x="494" y="90"/>
                  </a:lnTo>
                  <a:lnTo>
                    <a:pt x="492" y="88"/>
                  </a:lnTo>
                  <a:lnTo>
                    <a:pt x="492" y="86"/>
                  </a:lnTo>
                  <a:lnTo>
                    <a:pt x="494" y="86"/>
                  </a:lnTo>
                  <a:lnTo>
                    <a:pt x="494" y="86"/>
                  </a:lnTo>
                  <a:lnTo>
                    <a:pt x="494" y="84"/>
                  </a:lnTo>
                  <a:lnTo>
                    <a:pt x="494" y="84"/>
                  </a:lnTo>
                  <a:lnTo>
                    <a:pt x="494" y="82"/>
                  </a:lnTo>
                  <a:lnTo>
                    <a:pt x="492" y="82"/>
                  </a:lnTo>
                  <a:lnTo>
                    <a:pt x="492" y="78"/>
                  </a:lnTo>
                  <a:lnTo>
                    <a:pt x="492" y="78"/>
                  </a:lnTo>
                  <a:lnTo>
                    <a:pt x="492" y="76"/>
                  </a:lnTo>
                  <a:lnTo>
                    <a:pt x="492" y="76"/>
                  </a:lnTo>
                  <a:lnTo>
                    <a:pt x="492" y="74"/>
                  </a:lnTo>
                  <a:lnTo>
                    <a:pt x="492" y="70"/>
                  </a:lnTo>
                  <a:lnTo>
                    <a:pt x="492" y="68"/>
                  </a:lnTo>
                  <a:lnTo>
                    <a:pt x="490" y="66"/>
                  </a:lnTo>
                  <a:lnTo>
                    <a:pt x="490" y="64"/>
                  </a:lnTo>
                  <a:lnTo>
                    <a:pt x="490" y="64"/>
                  </a:lnTo>
                  <a:lnTo>
                    <a:pt x="490" y="62"/>
                  </a:lnTo>
                  <a:lnTo>
                    <a:pt x="490" y="60"/>
                  </a:lnTo>
                  <a:lnTo>
                    <a:pt x="490" y="60"/>
                  </a:lnTo>
                  <a:lnTo>
                    <a:pt x="492" y="60"/>
                  </a:lnTo>
                  <a:lnTo>
                    <a:pt x="494" y="62"/>
                  </a:lnTo>
                  <a:lnTo>
                    <a:pt x="494" y="62"/>
                  </a:lnTo>
                  <a:lnTo>
                    <a:pt x="496" y="62"/>
                  </a:lnTo>
                  <a:lnTo>
                    <a:pt x="498" y="62"/>
                  </a:lnTo>
                  <a:lnTo>
                    <a:pt x="498" y="62"/>
                  </a:lnTo>
                  <a:lnTo>
                    <a:pt x="498" y="62"/>
                  </a:lnTo>
                  <a:lnTo>
                    <a:pt x="500" y="64"/>
                  </a:lnTo>
                  <a:lnTo>
                    <a:pt x="500" y="64"/>
                  </a:lnTo>
                  <a:lnTo>
                    <a:pt x="500" y="64"/>
                  </a:lnTo>
                  <a:lnTo>
                    <a:pt x="500" y="64"/>
                  </a:lnTo>
                  <a:lnTo>
                    <a:pt x="502" y="64"/>
                  </a:lnTo>
                  <a:lnTo>
                    <a:pt x="502" y="64"/>
                  </a:lnTo>
                  <a:lnTo>
                    <a:pt x="502" y="64"/>
                  </a:lnTo>
                  <a:lnTo>
                    <a:pt x="504" y="64"/>
                  </a:lnTo>
                  <a:lnTo>
                    <a:pt x="506" y="64"/>
                  </a:lnTo>
                  <a:lnTo>
                    <a:pt x="508" y="64"/>
                  </a:lnTo>
                  <a:lnTo>
                    <a:pt x="508" y="64"/>
                  </a:lnTo>
                  <a:lnTo>
                    <a:pt x="510" y="64"/>
                  </a:lnTo>
                  <a:lnTo>
                    <a:pt x="510" y="62"/>
                  </a:lnTo>
                  <a:lnTo>
                    <a:pt x="510" y="62"/>
                  </a:lnTo>
                  <a:lnTo>
                    <a:pt x="512" y="60"/>
                  </a:lnTo>
                  <a:lnTo>
                    <a:pt x="512" y="60"/>
                  </a:lnTo>
                  <a:lnTo>
                    <a:pt x="512" y="60"/>
                  </a:lnTo>
                  <a:lnTo>
                    <a:pt x="512" y="58"/>
                  </a:lnTo>
                  <a:lnTo>
                    <a:pt x="514" y="58"/>
                  </a:lnTo>
                  <a:lnTo>
                    <a:pt x="514" y="58"/>
                  </a:lnTo>
                  <a:lnTo>
                    <a:pt x="514" y="58"/>
                  </a:lnTo>
                  <a:lnTo>
                    <a:pt x="514" y="58"/>
                  </a:lnTo>
                  <a:lnTo>
                    <a:pt x="516" y="58"/>
                  </a:lnTo>
                  <a:lnTo>
                    <a:pt x="516" y="58"/>
                  </a:lnTo>
                  <a:lnTo>
                    <a:pt x="518" y="58"/>
                  </a:lnTo>
                  <a:lnTo>
                    <a:pt x="518" y="58"/>
                  </a:lnTo>
                  <a:lnTo>
                    <a:pt x="518" y="58"/>
                  </a:lnTo>
                  <a:lnTo>
                    <a:pt x="520" y="58"/>
                  </a:lnTo>
                  <a:lnTo>
                    <a:pt x="520" y="58"/>
                  </a:lnTo>
                  <a:lnTo>
                    <a:pt x="520" y="58"/>
                  </a:lnTo>
                  <a:lnTo>
                    <a:pt x="520" y="56"/>
                  </a:lnTo>
                  <a:lnTo>
                    <a:pt x="520" y="56"/>
                  </a:lnTo>
                  <a:lnTo>
                    <a:pt x="520" y="54"/>
                  </a:lnTo>
                  <a:lnTo>
                    <a:pt x="520" y="54"/>
                  </a:lnTo>
                  <a:lnTo>
                    <a:pt x="520" y="54"/>
                  </a:lnTo>
                  <a:lnTo>
                    <a:pt x="520" y="54"/>
                  </a:lnTo>
                  <a:lnTo>
                    <a:pt x="520" y="52"/>
                  </a:lnTo>
                  <a:lnTo>
                    <a:pt x="518" y="52"/>
                  </a:lnTo>
                  <a:lnTo>
                    <a:pt x="518" y="52"/>
                  </a:lnTo>
                  <a:lnTo>
                    <a:pt x="518" y="52"/>
                  </a:lnTo>
                  <a:lnTo>
                    <a:pt x="518" y="52"/>
                  </a:lnTo>
                  <a:lnTo>
                    <a:pt x="516" y="52"/>
                  </a:lnTo>
                  <a:lnTo>
                    <a:pt x="516" y="52"/>
                  </a:lnTo>
                  <a:lnTo>
                    <a:pt x="516" y="50"/>
                  </a:lnTo>
                  <a:lnTo>
                    <a:pt x="516" y="50"/>
                  </a:lnTo>
                  <a:lnTo>
                    <a:pt x="516" y="50"/>
                  </a:lnTo>
                  <a:lnTo>
                    <a:pt x="516" y="50"/>
                  </a:lnTo>
                  <a:lnTo>
                    <a:pt x="516" y="50"/>
                  </a:lnTo>
                  <a:lnTo>
                    <a:pt x="516" y="48"/>
                  </a:lnTo>
                  <a:lnTo>
                    <a:pt x="516" y="48"/>
                  </a:lnTo>
                  <a:lnTo>
                    <a:pt x="516" y="46"/>
                  </a:lnTo>
                  <a:lnTo>
                    <a:pt x="516" y="46"/>
                  </a:lnTo>
                  <a:lnTo>
                    <a:pt x="516" y="46"/>
                  </a:lnTo>
                  <a:lnTo>
                    <a:pt x="516" y="44"/>
                  </a:lnTo>
                  <a:lnTo>
                    <a:pt x="516" y="44"/>
                  </a:lnTo>
                  <a:lnTo>
                    <a:pt x="514" y="42"/>
                  </a:lnTo>
                  <a:lnTo>
                    <a:pt x="514" y="42"/>
                  </a:lnTo>
                  <a:lnTo>
                    <a:pt x="516" y="42"/>
                  </a:lnTo>
                  <a:lnTo>
                    <a:pt x="516" y="42"/>
                  </a:lnTo>
                  <a:lnTo>
                    <a:pt x="516" y="40"/>
                  </a:lnTo>
                  <a:lnTo>
                    <a:pt x="516" y="40"/>
                  </a:lnTo>
                  <a:lnTo>
                    <a:pt x="516" y="40"/>
                  </a:lnTo>
                  <a:lnTo>
                    <a:pt x="514" y="38"/>
                  </a:lnTo>
                  <a:lnTo>
                    <a:pt x="514" y="38"/>
                  </a:lnTo>
                  <a:lnTo>
                    <a:pt x="514" y="38"/>
                  </a:lnTo>
                  <a:lnTo>
                    <a:pt x="514" y="36"/>
                  </a:lnTo>
                  <a:lnTo>
                    <a:pt x="514" y="36"/>
                  </a:lnTo>
                  <a:lnTo>
                    <a:pt x="514" y="34"/>
                  </a:lnTo>
                  <a:lnTo>
                    <a:pt x="514" y="34"/>
                  </a:lnTo>
                  <a:lnTo>
                    <a:pt x="514" y="34"/>
                  </a:lnTo>
                  <a:lnTo>
                    <a:pt x="514" y="34"/>
                  </a:lnTo>
                  <a:lnTo>
                    <a:pt x="514" y="32"/>
                  </a:lnTo>
                  <a:lnTo>
                    <a:pt x="514" y="30"/>
                  </a:lnTo>
                  <a:lnTo>
                    <a:pt x="514" y="30"/>
                  </a:lnTo>
                  <a:lnTo>
                    <a:pt x="514" y="30"/>
                  </a:lnTo>
                  <a:lnTo>
                    <a:pt x="514" y="30"/>
                  </a:lnTo>
                  <a:lnTo>
                    <a:pt x="514" y="28"/>
                  </a:lnTo>
                  <a:lnTo>
                    <a:pt x="516" y="28"/>
                  </a:lnTo>
                  <a:lnTo>
                    <a:pt x="516" y="26"/>
                  </a:lnTo>
                  <a:lnTo>
                    <a:pt x="518" y="26"/>
                  </a:lnTo>
                  <a:lnTo>
                    <a:pt x="518" y="26"/>
                  </a:lnTo>
                  <a:lnTo>
                    <a:pt x="518" y="26"/>
                  </a:lnTo>
                  <a:lnTo>
                    <a:pt x="516" y="24"/>
                  </a:lnTo>
                  <a:lnTo>
                    <a:pt x="516" y="22"/>
                  </a:lnTo>
                  <a:lnTo>
                    <a:pt x="516" y="22"/>
                  </a:lnTo>
                  <a:lnTo>
                    <a:pt x="514" y="22"/>
                  </a:lnTo>
                  <a:lnTo>
                    <a:pt x="514" y="20"/>
                  </a:lnTo>
                  <a:lnTo>
                    <a:pt x="512" y="20"/>
                  </a:lnTo>
                  <a:lnTo>
                    <a:pt x="512" y="18"/>
                  </a:lnTo>
                  <a:lnTo>
                    <a:pt x="512" y="18"/>
                  </a:lnTo>
                  <a:lnTo>
                    <a:pt x="510" y="16"/>
                  </a:lnTo>
                  <a:lnTo>
                    <a:pt x="506" y="16"/>
                  </a:lnTo>
                  <a:lnTo>
                    <a:pt x="506" y="14"/>
                  </a:lnTo>
                  <a:lnTo>
                    <a:pt x="504" y="16"/>
                  </a:lnTo>
                  <a:lnTo>
                    <a:pt x="504" y="16"/>
                  </a:lnTo>
                  <a:lnTo>
                    <a:pt x="504" y="16"/>
                  </a:lnTo>
                  <a:lnTo>
                    <a:pt x="504" y="16"/>
                  </a:lnTo>
                  <a:lnTo>
                    <a:pt x="504" y="16"/>
                  </a:lnTo>
                  <a:lnTo>
                    <a:pt x="502" y="16"/>
                  </a:lnTo>
                  <a:lnTo>
                    <a:pt x="502" y="16"/>
                  </a:lnTo>
                  <a:lnTo>
                    <a:pt x="502" y="14"/>
                  </a:lnTo>
                  <a:lnTo>
                    <a:pt x="500" y="12"/>
                  </a:lnTo>
                  <a:lnTo>
                    <a:pt x="500" y="12"/>
                  </a:lnTo>
                  <a:lnTo>
                    <a:pt x="500" y="12"/>
                  </a:lnTo>
                  <a:lnTo>
                    <a:pt x="502" y="12"/>
                  </a:lnTo>
                  <a:lnTo>
                    <a:pt x="502" y="12"/>
                  </a:lnTo>
                  <a:lnTo>
                    <a:pt x="502" y="10"/>
                  </a:lnTo>
                  <a:lnTo>
                    <a:pt x="502" y="10"/>
                  </a:lnTo>
                  <a:lnTo>
                    <a:pt x="502" y="8"/>
                  </a:lnTo>
                  <a:lnTo>
                    <a:pt x="502" y="8"/>
                  </a:lnTo>
                  <a:lnTo>
                    <a:pt x="504" y="6"/>
                  </a:lnTo>
                  <a:lnTo>
                    <a:pt x="504" y="6"/>
                  </a:lnTo>
                  <a:lnTo>
                    <a:pt x="504" y="4"/>
                  </a:lnTo>
                  <a:lnTo>
                    <a:pt x="506" y="4"/>
                  </a:lnTo>
                  <a:lnTo>
                    <a:pt x="508" y="4"/>
                  </a:lnTo>
                  <a:lnTo>
                    <a:pt x="508" y="4"/>
                  </a:lnTo>
                  <a:lnTo>
                    <a:pt x="508" y="4"/>
                  </a:lnTo>
                  <a:lnTo>
                    <a:pt x="508" y="4"/>
                  </a:lnTo>
                  <a:lnTo>
                    <a:pt x="510" y="4"/>
                  </a:lnTo>
                  <a:lnTo>
                    <a:pt x="510" y="4"/>
                  </a:lnTo>
                  <a:lnTo>
                    <a:pt x="510" y="4"/>
                  </a:lnTo>
                  <a:lnTo>
                    <a:pt x="510" y="4"/>
                  </a:lnTo>
                  <a:lnTo>
                    <a:pt x="510" y="4"/>
                  </a:lnTo>
                  <a:lnTo>
                    <a:pt x="512" y="4"/>
                  </a:lnTo>
                  <a:lnTo>
                    <a:pt x="512" y="4"/>
                  </a:lnTo>
                  <a:lnTo>
                    <a:pt x="512" y="4"/>
                  </a:lnTo>
                  <a:lnTo>
                    <a:pt x="512" y="4"/>
                  </a:lnTo>
                  <a:lnTo>
                    <a:pt x="512" y="4"/>
                  </a:lnTo>
                  <a:lnTo>
                    <a:pt x="514" y="2"/>
                  </a:lnTo>
                  <a:lnTo>
                    <a:pt x="514" y="2"/>
                  </a:lnTo>
                  <a:lnTo>
                    <a:pt x="514" y="2"/>
                  </a:lnTo>
                  <a:lnTo>
                    <a:pt x="516" y="2"/>
                  </a:lnTo>
                  <a:lnTo>
                    <a:pt x="516" y="2"/>
                  </a:lnTo>
                  <a:lnTo>
                    <a:pt x="516" y="2"/>
                  </a:lnTo>
                  <a:lnTo>
                    <a:pt x="518" y="2"/>
                  </a:lnTo>
                  <a:lnTo>
                    <a:pt x="520" y="2"/>
                  </a:lnTo>
                  <a:lnTo>
                    <a:pt x="522" y="2"/>
                  </a:lnTo>
                  <a:lnTo>
                    <a:pt x="524" y="2"/>
                  </a:lnTo>
                  <a:lnTo>
                    <a:pt x="526" y="2"/>
                  </a:lnTo>
                  <a:lnTo>
                    <a:pt x="526" y="2"/>
                  </a:lnTo>
                  <a:lnTo>
                    <a:pt x="526" y="2"/>
                  </a:lnTo>
                  <a:lnTo>
                    <a:pt x="526" y="2"/>
                  </a:lnTo>
                  <a:lnTo>
                    <a:pt x="526" y="2"/>
                  </a:lnTo>
                  <a:lnTo>
                    <a:pt x="528" y="2"/>
                  </a:lnTo>
                  <a:lnTo>
                    <a:pt x="530" y="2"/>
                  </a:lnTo>
                  <a:lnTo>
                    <a:pt x="530" y="2"/>
                  </a:lnTo>
                  <a:lnTo>
                    <a:pt x="530" y="2"/>
                  </a:lnTo>
                  <a:lnTo>
                    <a:pt x="530" y="0"/>
                  </a:lnTo>
                  <a:lnTo>
                    <a:pt x="530" y="0"/>
                  </a:lnTo>
                  <a:lnTo>
                    <a:pt x="530" y="0"/>
                  </a:lnTo>
                  <a:lnTo>
                    <a:pt x="530" y="0"/>
                  </a:lnTo>
                  <a:lnTo>
                    <a:pt x="532" y="0"/>
                  </a:lnTo>
                  <a:lnTo>
                    <a:pt x="532" y="0"/>
                  </a:lnTo>
                  <a:lnTo>
                    <a:pt x="532" y="0"/>
                  </a:lnTo>
                  <a:lnTo>
                    <a:pt x="534" y="0"/>
                  </a:lnTo>
                  <a:lnTo>
                    <a:pt x="534" y="0"/>
                  </a:lnTo>
                  <a:lnTo>
                    <a:pt x="534" y="0"/>
                  </a:lnTo>
                  <a:lnTo>
                    <a:pt x="536" y="0"/>
                  </a:lnTo>
                  <a:lnTo>
                    <a:pt x="540" y="2"/>
                  </a:lnTo>
                  <a:lnTo>
                    <a:pt x="540" y="2"/>
                  </a:lnTo>
                  <a:lnTo>
                    <a:pt x="540" y="2"/>
                  </a:lnTo>
                  <a:lnTo>
                    <a:pt x="542" y="2"/>
                  </a:lnTo>
                  <a:lnTo>
                    <a:pt x="542" y="2"/>
                  </a:lnTo>
                  <a:lnTo>
                    <a:pt x="542" y="4"/>
                  </a:lnTo>
                  <a:lnTo>
                    <a:pt x="544" y="4"/>
                  </a:lnTo>
                  <a:lnTo>
                    <a:pt x="544" y="4"/>
                  </a:lnTo>
                  <a:lnTo>
                    <a:pt x="544" y="4"/>
                  </a:lnTo>
                  <a:lnTo>
                    <a:pt x="544" y="4"/>
                  </a:lnTo>
                  <a:lnTo>
                    <a:pt x="544" y="4"/>
                  </a:lnTo>
                  <a:lnTo>
                    <a:pt x="546" y="4"/>
                  </a:lnTo>
                  <a:lnTo>
                    <a:pt x="546" y="4"/>
                  </a:lnTo>
                  <a:lnTo>
                    <a:pt x="548" y="4"/>
                  </a:lnTo>
                  <a:lnTo>
                    <a:pt x="548" y="6"/>
                  </a:lnTo>
                  <a:close/>
                  <a:moveTo>
                    <a:pt x="720" y="418"/>
                  </a:moveTo>
                  <a:lnTo>
                    <a:pt x="720" y="418"/>
                  </a:lnTo>
                  <a:lnTo>
                    <a:pt x="718" y="418"/>
                  </a:lnTo>
                  <a:lnTo>
                    <a:pt x="718" y="418"/>
                  </a:lnTo>
                  <a:lnTo>
                    <a:pt x="718" y="418"/>
                  </a:lnTo>
                  <a:lnTo>
                    <a:pt x="718" y="418"/>
                  </a:lnTo>
                  <a:lnTo>
                    <a:pt x="718" y="418"/>
                  </a:lnTo>
                  <a:lnTo>
                    <a:pt x="718" y="416"/>
                  </a:lnTo>
                  <a:lnTo>
                    <a:pt x="720" y="416"/>
                  </a:lnTo>
                  <a:lnTo>
                    <a:pt x="720" y="416"/>
                  </a:lnTo>
                  <a:lnTo>
                    <a:pt x="720" y="418"/>
                  </a:lnTo>
                  <a:lnTo>
                    <a:pt x="720" y="418"/>
                  </a:lnTo>
                  <a:lnTo>
                    <a:pt x="720" y="418"/>
                  </a:lnTo>
                  <a:close/>
                  <a:moveTo>
                    <a:pt x="724" y="390"/>
                  </a:moveTo>
                  <a:lnTo>
                    <a:pt x="726" y="392"/>
                  </a:lnTo>
                  <a:lnTo>
                    <a:pt x="726" y="392"/>
                  </a:lnTo>
                  <a:lnTo>
                    <a:pt x="726" y="392"/>
                  </a:lnTo>
                  <a:lnTo>
                    <a:pt x="726" y="392"/>
                  </a:lnTo>
                  <a:lnTo>
                    <a:pt x="724" y="392"/>
                  </a:lnTo>
                  <a:lnTo>
                    <a:pt x="724" y="392"/>
                  </a:lnTo>
                  <a:lnTo>
                    <a:pt x="724" y="392"/>
                  </a:lnTo>
                  <a:lnTo>
                    <a:pt x="724" y="392"/>
                  </a:lnTo>
                  <a:lnTo>
                    <a:pt x="724" y="392"/>
                  </a:lnTo>
                  <a:lnTo>
                    <a:pt x="724" y="392"/>
                  </a:lnTo>
                  <a:lnTo>
                    <a:pt x="722" y="390"/>
                  </a:lnTo>
                  <a:lnTo>
                    <a:pt x="722" y="390"/>
                  </a:lnTo>
                  <a:lnTo>
                    <a:pt x="724" y="390"/>
                  </a:lnTo>
                  <a:lnTo>
                    <a:pt x="724" y="390"/>
                  </a:lnTo>
                  <a:close/>
                  <a:moveTo>
                    <a:pt x="726" y="386"/>
                  </a:moveTo>
                  <a:lnTo>
                    <a:pt x="726" y="386"/>
                  </a:lnTo>
                  <a:lnTo>
                    <a:pt x="726" y="388"/>
                  </a:lnTo>
                  <a:lnTo>
                    <a:pt x="726" y="388"/>
                  </a:lnTo>
                  <a:lnTo>
                    <a:pt x="724" y="388"/>
                  </a:lnTo>
                  <a:lnTo>
                    <a:pt x="724" y="388"/>
                  </a:lnTo>
                  <a:lnTo>
                    <a:pt x="724" y="386"/>
                  </a:lnTo>
                  <a:lnTo>
                    <a:pt x="724" y="386"/>
                  </a:lnTo>
                  <a:lnTo>
                    <a:pt x="722" y="386"/>
                  </a:lnTo>
                  <a:lnTo>
                    <a:pt x="722" y="386"/>
                  </a:lnTo>
                  <a:lnTo>
                    <a:pt x="722" y="386"/>
                  </a:lnTo>
                  <a:lnTo>
                    <a:pt x="722" y="386"/>
                  </a:lnTo>
                  <a:lnTo>
                    <a:pt x="720" y="386"/>
                  </a:lnTo>
                  <a:lnTo>
                    <a:pt x="720" y="386"/>
                  </a:lnTo>
                  <a:lnTo>
                    <a:pt x="720" y="384"/>
                  </a:lnTo>
                  <a:lnTo>
                    <a:pt x="720" y="384"/>
                  </a:lnTo>
                  <a:lnTo>
                    <a:pt x="720" y="384"/>
                  </a:lnTo>
                  <a:lnTo>
                    <a:pt x="722" y="384"/>
                  </a:lnTo>
                  <a:lnTo>
                    <a:pt x="722" y="384"/>
                  </a:lnTo>
                  <a:lnTo>
                    <a:pt x="724" y="386"/>
                  </a:lnTo>
                  <a:lnTo>
                    <a:pt x="726" y="386"/>
                  </a:lnTo>
                  <a:close/>
                  <a:moveTo>
                    <a:pt x="722" y="382"/>
                  </a:moveTo>
                  <a:lnTo>
                    <a:pt x="722" y="382"/>
                  </a:lnTo>
                  <a:lnTo>
                    <a:pt x="722" y="382"/>
                  </a:lnTo>
                  <a:lnTo>
                    <a:pt x="722" y="382"/>
                  </a:lnTo>
                  <a:lnTo>
                    <a:pt x="722" y="382"/>
                  </a:lnTo>
                  <a:lnTo>
                    <a:pt x="720" y="382"/>
                  </a:lnTo>
                  <a:lnTo>
                    <a:pt x="720" y="382"/>
                  </a:lnTo>
                  <a:lnTo>
                    <a:pt x="720" y="382"/>
                  </a:lnTo>
                  <a:lnTo>
                    <a:pt x="720" y="382"/>
                  </a:lnTo>
                  <a:lnTo>
                    <a:pt x="720" y="382"/>
                  </a:lnTo>
                  <a:lnTo>
                    <a:pt x="720" y="382"/>
                  </a:lnTo>
                  <a:lnTo>
                    <a:pt x="720" y="382"/>
                  </a:lnTo>
                  <a:lnTo>
                    <a:pt x="722" y="380"/>
                  </a:lnTo>
                  <a:lnTo>
                    <a:pt x="722" y="380"/>
                  </a:lnTo>
                  <a:lnTo>
                    <a:pt x="722" y="380"/>
                  </a:lnTo>
                  <a:lnTo>
                    <a:pt x="722" y="382"/>
                  </a:lnTo>
                  <a:lnTo>
                    <a:pt x="722" y="382"/>
                  </a:lnTo>
                  <a:close/>
                  <a:moveTo>
                    <a:pt x="710" y="362"/>
                  </a:moveTo>
                  <a:lnTo>
                    <a:pt x="710" y="362"/>
                  </a:lnTo>
                  <a:lnTo>
                    <a:pt x="710" y="362"/>
                  </a:lnTo>
                  <a:lnTo>
                    <a:pt x="710" y="362"/>
                  </a:lnTo>
                  <a:lnTo>
                    <a:pt x="708" y="362"/>
                  </a:lnTo>
                  <a:lnTo>
                    <a:pt x="706" y="360"/>
                  </a:lnTo>
                  <a:lnTo>
                    <a:pt x="704" y="360"/>
                  </a:lnTo>
                  <a:lnTo>
                    <a:pt x="704" y="360"/>
                  </a:lnTo>
                  <a:lnTo>
                    <a:pt x="702" y="360"/>
                  </a:lnTo>
                  <a:lnTo>
                    <a:pt x="702" y="360"/>
                  </a:lnTo>
                  <a:lnTo>
                    <a:pt x="702" y="358"/>
                  </a:lnTo>
                  <a:lnTo>
                    <a:pt x="702" y="358"/>
                  </a:lnTo>
                  <a:lnTo>
                    <a:pt x="700" y="358"/>
                  </a:lnTo>
                  <a:lnTo>
                    <a:pt x="700" y="356"/>
                  </a:lnTo>
                  <a:lnTo>
                    <a:pt x="700" y="356"/>
                  </a:lnTo>
                  <a:lnTo>
                    <a:pt x="700" y="356"/>
                  </a:lnTo>
                  <a:lnTo>
                    <a:pt x="700" y="356"/>
                  </a:lnTo>
                  <a:lnTo>
                    <a:pt x="702" y="356"/>
                  </a:lnTo>
                  <a:lnTo>
                    <a:pt x="702" y="356"/>
                  </a:lnTo>
                  <a:lnTo>
                    <a:pt x="702" y="356"/>
                  </a:lnTo>
                  <a:lnTo>
                    <a:pt x="704" y="358"/>
                  </a:lnTo>
                  <a:lnTo>
                    <a:pt x="704" y="358"/>
                  </a:lnTo>
                  <a:lnTo>
                    <a:pt x="704" y="358"/>
                  </a:lnTo>
                  <a:lnTo>
                    <a:pt x="704" y="358"/>
                  </a:lnTo>
                  <a:lnTo>
                    <a:pt x="704" y="358"/>
                  </a:lnTo>
                  <a:lnTo>
                    <a:pt x="704" y="358"/>
                  </a:lnTo>
                  <a:lnTo>
                    <a:pt x="704" y="358"/>
                  </a:lnTo>
                  <a:lnTo>
                    <a:pt x="706" y="360"/>
                  </a:lnTo>
                  <a:lnTo>
                    <a:pt x="706" y="360"/>
                  </a:lnTo>
                  <a:lnTo>
                    <a:pt x="708" y="360"/>
                  </a:lnTo>
                  <a:lnTo>
                    <a:pt x="708" y="360"/>
                  </a:lnTo>
                  <a:lnTo>
                    <a:pt x="708" y="360"/>
                  </a:lnTo>
                  <a:lnTo>
                    <a:pt x="710" y="360"/>
                  </a:lnTo>
                  <a:lnTo>
                    <a:pt x="710" y="360"/>
                  </a:lnTo>
                  <a:lnTo>
                    <a:pt x="710" y="360"/>
                  </a:lnTo>
                  <a:lnTo>
                    <a:pt x="710" y="360"/>
                  </a:lnTo>
                  <a:lnTo>
                    <a:pt x="710" y="360"/>
                  </a:lnTo>
                  <a:lnTo>
                    <a:pt x="710" y="362"/>
                  </a:lnTo>
                  <a:lnTo>
                    <a:pt x="710" y="362"/>
                  </a:lnTo>
                  <a:lnTo>
                    <a:pt x="710" y="362"/>
                  </a:lnTo>
                  <a:lnTo>
                    <a:pt x="710" y="362"/>
                  </a:lnTo>
                  <a:lnTo>
                    <a:pt x="710" y="362"/>
                  </a:lnTo>
                  <a:close/>
                  <a:moveTo>
                    <a:pt x="632" y="506"/>
                  </a:moveTo>
                  <a:lnTo>
                    <a:pt x="632" y="508"/>
                  </a:lnTo>
                  <a:lnTo>
                    <a:pt x="630" y="506"/>
                  </a:lnTo>
                  <a:lnTo>
                    <a:pt x="630" y="506"/>
                  </a:lnTo>
                  <a:lnTo>
                    <a:pt x="630" y="506"/>
                  </a:lnTo>
                  <a:lnTo>
                    <a:pt x="630" y="506"/>
                  </a:lnTo>
                  <a:lnTo>
                    <a:pt x="628" y="506"/>
                  </a:lnTo>
                  <a:lnTo>
                    <a:pt x="628" y="504"/>
                  </a:lnTo>
                  <a:lnTo>
                    <a:pt x="628" y="504"/>
                  </a:lnTo>
                  <a:lnTo>
                    <a:pt x="628" y="504"/>
                  </a:lnTo>
                  <a:lnTo>
                    <a:pt x="630" y="504"/>
                  </a:lnTo>
                  <a:lnTo>
                    <a:pt x="630" y="504"/>
                  </a:lnTo>
                  <a:lnTo>
                    <a:pt x="630" y="506"/>
                  </a:lnTo>
                  <a:lnTo>
                    <a:pt x="632" y="506"/>
                  </a:lnTo>
                  <a:lnTo>
                    <a:pt x="632" y="506"/>
                  </a:lnTo>
                  <a:lnTo>
                    <a:pt x="632" y="506"/>
                  </a:lnTo>
                  <a:lnTo>
                    <a:pt x="632" y="506"/>
                  </a:lnTo>
                  <a:close/>
                  <a:moveTo>
                    <a:pt x="710" y="460"/>
                  </a:moveTo>
                  <a:lnTo>
                    <a:pt x="712" y="460"/>
                  </a:lnTo>
                  <a:lnTo>
                    <a:pt x="712" y="460"/>
                  </a:lnTo>
                  <a:lnTo>
                    <a:pt x="710" y="460"/>
                  </a:lnTo>
                  <a:lnTo>
                    <a:pt x="710" y="462"/>
                  </a:lnTo>
                  <a:lnTo>
                    <a:pt x="710" y="462"/>
                  </a:lnTo>
                  <a:lnTo>
                    <a:pt x="710" y="462"/>
                  </a:lnTo>
                  <a:lnTo>
                    <a:pt x="710" y="462"/>
                  </a:lnTo>
                  <a:lnTo>
                    <a:pt x="710" y="462"/>
                  </a:lnTo>
                  <a:lnTo>
                    <a:pt x="710" y="462"/>
                  </a:lnTo>
                  <a:lnTo>
                    <a:pt x="710" y="462"/>
                  </a:lnTo>
                  <a:lnTo>
                    <a:pt x="710" y="462"/>
                  </a:lnTo>
                  <a:lnTo>
                    <a:pt x="708" y="460"/>
                  </a:lnTo>
                  <a:lnTo>
                    <a:pt x="710" y="458"/>
                  </a:lnTo>
                  <a:lnTo>
                    <a:pt x="710" y="458"/>
                  </a:lnTo>
                  <a:lnTo>
                    <a:pt x="710" y="458"/>
                  </a:lnTo>
                  <a:lnTo>
                    <a:pt x="710" y="460"/>
                  </a:lnTo>
                  <a:close/>
                  <a:moveTo>
                    <a:pt x="678" y="350"/>
                  </a:moveTo>
                  <a:lnTo>
                    <a:pt x="680" y="352"/>
                  </a:lnTo>
                  <a:lnTo>
                    <a:pt x="678" y="352"/>
                  </a:lnTo>
                  <a:lnTo>
                    <a:pt x="678" y="350"/>
                  </a:lnTo>
                  <a:lnTo>
                    <a:pt x="678" y="350"/>
                  </a:lnTo>
                  <a:lnTo>
                    <a:pt x="676" y="350"/>
                  </a:lnTo>
                  <a:lnTo>
                    <a:pt x="676" y="350"/>
                  </a:lnTo>
                  <a:lnTo>
                    <a:pt x="676" y="348"/>
                  </a:lnTo>
                  <a:lnTo>
                    <a:pt x="676" y="348"/>
                  </a:lnTo>
                  <a:lnTo>
                    <a:pt x="676" y="348"/>
                  </a:lnTo>
                  <a:lnTo>
                    <a:pt x="676" y="348"/>
                  </a:lnTo>
                  <a:lnTo>
                    <a:pt x="676" y="348"/>
                  </a:lnTo>
                  <a:lnTo>
                    <a:pt x="676" y="348"/>
                  </a:lnTo>
                  <a:lnTo>
                    <a:pt x="678" y="348"/>
                  </a:lnTo>
                  <a:lnTo>
                    <a:pt x="678" y="348"/>
                  </a:lnTo>
                  <a:lnTo>
                    <a:pt x="678" y="348"/>
                  </a:lnTo>
                  <a:lnTo>
                    <a:pt x="678" y="350"/>
                  </a:lnTo>
                  <a:close/>
                  <a:moveTo>
                    <a:pt x="690" y="480"/>
                  </a:moveTo>
                  <a:lnTo>
                    <a:pt x="690" y="480"/>
                  </a:lnTo>
                  <a:lnTo>
                    <a:pt x="690" y="480"/>
                  </a:lnTo>
                  <a:lnTo>
                    <a:pt x="690" y="478"/>
                  </a:lnTo>
                  <a:lnTo>
                    <a:pt x="690" y="478"/>
                  </a:lnTo>
                  <a:lnTo>
                    <a:pt x="690" y="478"/>
                  </a:lnTo>
                  <a:lnTo>
                    <a:pt x="690" y="478"/>
                  </a:lnTo>
                  <a:lnTo>
                    <a:pt x="690" y="478"/>
                  </a:lnTo>
                  <a:lnTo>
                    <a:pt x="692" y="478"/>
                  </a:lnTo>
                  <a:lnTo>
                    <a:pt x="692" y="478"/>
                  </a:lnTo>
                  <a:lnTo>
                    <a:pt x="692" y="480"/>
                  </a:lnTo>
                  <a:lnTo>
                    <a:pt x="690" y="480"/>
                  </a:lnTo>
                  <a:close/>
                  <a:moveTo>
                    <a:pt x="682" y="490"/>
                  </a:moveTo>
                  <a:lnTo>
                    <a:pt x="684" y="490"/>
                  </a:lnTo>
                  <a:lnTo>
                    <a:pt x="684" y="490"/>
                  </a:lnTo>
                  <a:lnTo>
                    <a:pt x="684" y="490"/>
                  </a:lnTo>
                  <a:lnTo>
                    <a:pt x="684" y="490"/>
                  </a:lnTo>
                  <a:lnTo>
                    <a:pt x="684" y="490"/>
                  </a:lnTo>
                  <a:lnTo>
                    <a:pt x="684" y="490"/>
                  </a:lnTo>
                  <a:lnTo>
                    <a:pt x="684" y="492"/>
                  </a:lnTo>
                  <a:lnTo>
                    <a:pt x="684" y="494"/>
                  </a:lnTo>
                  <a:lnTo>
                    <a:pt x="682" y="494"/>
                  </a:lnTo>
                  <a:lnTo>
                    <a:pt x="682" y="494"/>
                  </a:lnTo>
                  <a:lnTo>
                    <a:pt x="682" y="492"/>
                  </a:lnTo>
                  <a:lnTo>
                    <a:pt x="682" y="490"/>
                  </a:lnTo>
                  <a:lnTo>
                    <a:pt x="682" y="490"/>
                  </a:lnTo>
                  <a:lnTo>
                    <a:pt x="682" y="490"/>
                  </a:lnTo>
                  <a:close/>
                  <a:moveTo>
                    <a:pt x="680" y="496"/>
                  </a:moveTo>
                  <a:lnTo>
                    <a:pt x="680" y="496"/>
                  </a:lnTo>
                  <a:lnTo>
                    <a:pt x="678" y="496"/>
                  </a:lnTo>
                  <a:lnTo>
                    <a:pt x="678" y="496"/>
                  </a:lnTo>
                  <a:lnTo>
                    <a:pt x="678" y="496"/>
                  </a:lnTo>
                  <a:lnTo>
                    <a:pt x="678" y="496"/>
                  </a:lnTo>
                  <a:lnTo>
                    <a:pt x="678" y="496"/>
                  </a:lnTo>
                  <a:lnTo>
                    <a:pt x="680" y="494"/>
                  </a:lnTo>
                  <a:lnTo>
                    <a:pt x="680" y="494"/>
                  </a:lnTo>
                  <a:lnTo>
                    <a:pt x="680" y="494"/>
                  </a:lnTo>
                  <a:lnTo>
                    <a:pt x="680" y="496"/>
                  </a:lnTo>
                  <a:lnTo>
                    <a:pt x="680" y="496"/>
                  </a:lnTo>
                  <a:close/>
                  <a:moveTo>
                    <a:pt x="598" y="552"/>
                  </a:moveTo>
                  <a:lnTo>
                    <a:pt x="598" y="552"/>
                  </a:lnTo>
                  <a:lnTo>
                    <a:pt x="600" y="552"/>
                  </a:lnTo>
                  <a:lnTo>
                    <a:pt x="600" y="552"/>
                  </a:lnTo>
                  <a:lnTo>
                    <a:pt x="600" y="552"/>
                  </a:lnTo>
                  <a:lnTo>
                    <a:pt x="602" y="552"/>
                  </a:lnTo>
                  <a:lnTo>
                    <a:pt x="602" y="554"/>
                  </a:lnTo>
                  <a:lnTo>
                    <a:pt x="602" y="554"/>
                  </a:lnTo>
                  <a:lnTo>
                    <a:pt x="604" y="558"/>
                  </a:lnTo>
                  <a:lnTo>
                    <a:pt x="602" y="558"/>
                  </a:lnTo>
                  <a:lnTo>
                    <a:pt x="602" y="560"/>
                  </a:lnTo>
                  <a:lnTo>
                    <a:pt x="602" y="560"/>
                  </a:lnTo>
                  <a:lnTo>
                    <a:pt x="602" y="560"/>
                  </a:lnTo>
                  <a:lnTo>
                    <a:pt x="600" y="560"/>
                  </a:lnTo>
                  <a:lnTo>
                    <a:pt x="600" y="562"/>
                  </a:lnTo>
                  <a:lnTo>
                    <a:pt x="600" y="564"/>
                  </a:lnTo>
                  <a:lnTo>
                    <a:pt x="598" y="566"/>
                  </a:lnTo>
                  <a:lnTo>
                    <a:pt x="598" y="566"/>
                  </a:lnTo>
                  <a:lnTo>
                    <a:pt x="598" y="566"/>
                  </a:lnTo>
                  <a:lnTo>
                    <a:pt x="598" y="566"/>
                  </a:lnTo>
                  <a:lnTo>
                    <a:pt x="598" y="568"/>
                  </a:lnTo>
                  <a:lnTo>
                    <a:pt x="598" y="568"/>
                  </a:lnTo>
                  <a:lnTo>
                    <a:pt x="598" y="568"/>
                  </a:lnTo>
                  <a:lnTo>
                    <a:pt x="598" y="568"/>
                  </a:lnTo>
                  <a:lnTo>
                    <a:pt x="598" y="568"/>
                  </a:lnTo>
                  <a:lnTo>
                    <a:pt x="598" y="570"/>
                  </a:lnTo>
                  <a:lnTo>
                    <a:pt x="598" y="572"/>
                  </a:lnTo>
                  <a:lnTo>
                    <a:pt x="598" y="572"/>
                  </a:lnTo>
                  <a:lnTo>
                    <a:pt x="598" y="574"/>
                  </a:lnTo>
                  <a:lnTo>
                    <a:pt x="598" y="574"/>
                  </a:lnTo>
                  <a:lnTo>
                    <a:pt x="596" y="574"/>
                  </a:lnTo>
                  <a:lnTo>
                    <a:pt x="596" y="576"/>
                  </a:lnTo>
                  <a:lnTo>
                    <a:pt x="594" y="576"/>
                  </a:lnTo>
                  <a:lnTo>
                    <a:pt x="594" y="576"/>
                  </a:lnTo>
                  <a:lnTo>
                    <a:pt x="594" y="578"/>
                  </a:lnTo>
                  <a:lnTo>
                    <a:pt x="594" y="578"/>
                  </a:lnTo>
                  <a:lnTo>
                    <a:pt x="594" y="578"/>
                  </a:lnTo>
                  <a:lnTo>
                    <a:pt x="594" y="578"/>
                  </a:lnTo>
                  <a:lnTo>
                    <a:pt x="592" y="580"/>
                  </a:lnTo>
                  <a:lnTo>
                    <a:pt x="592" y="580"/>
                  </a:lnTo>
                  <a:lnTo>
                    <a:pt x="592" y="580"/>
                  </a:lnTo>
                  <a:lnTo>
                    <a:pt x="590" y="578"/>
                  </a:lnTo>
                  <a:lnTo>
                    <a:pt x="590" y="580"/>
                  </a:lnTo>
                  <a:lnTo>
                    <a:pt x="588" y="580"/>
                  </a:lnTo>
                  <a:lnTo>
                    <a:pt x="588" y="582"/>
                  </a:lnTo>
                  <a:lnTo>
                    <a:pt x="588" y="582"/>
                  </a:lnTo>
                  <a:lnTo>
                    <a:pt x="588" y="582"/>
                  </a:lnTo>
                  <a:lnTo>
                    <a:pt x="588" y="582"/>
                  </a:lnTo>
                  <a:lnTo>
                    <a:pt x="588" y="582"/>
                  </a:lnTo>
                  <a:lnTo>
                    <a:pt x="588" y="582"/>
                  </a:lnTo>
                  <a:lnTo>
                    <a:pt x="588" y="582"/>
                  </a:lnTo>
                  <a:lnTo>
                    <a:pt x="586" y="582"/>
                  </a:lnTo>
                  <a:lnTo>
                    <a:pt x="586" y="584"/>
                  </a:lnTo>
                  <a:lnTo>
                    <a:pt x="586" y="582"/>
                  </a:lnTo>
                  <a:lnTo>
                    <a:pt x="586" y="582"/>
                  </a:lnTo>
                  <a:lnTo>
                    <a:pt x="584" y="582"/>
                  </a:lnTo>
                  <a:lnTo>
                    <a:pt x="584" y="582"/>
                  </a:lnTo>
                  <a:lnTo>
                    <a:pt x="582" y="580"/>
                  </a:lnTo>
                  <a:lnTo>
                    <a:pt x="582" y="580"/>
                  </a:lnTo>
                  <a:lnTo>
                    <a:pt x="582" y="580"/>
                  </a:lnTo>
                  <a:lnTo>
                    <a:pt x="578" y="580"/>
                  </a:lnTo>
                  <a:lnTo>
                    <a:pt x="578" y="580"/>
                  </a:lnTo>
                  <a:lnTo>
                    <a:pt x="576" y="578"/>
                  </a:lnTo>
                  <a:lnTo>
                    <a:pt x="576" y="578"/>
                  </a:lnTo>
                  <a:lnTo>
                    <a:pt x="574" y="578"/>
                  </a:lnTo>
                  <a:lnTo>
                    <a:pt x="574" y="578"/>
                  </a:lnTo>
                  <a:lnTo>
                    <a:pt x="574" y="578"/>
                  </a:lnTo>
                  <a:lnTo>
                    <a:pt x="574" y="578"/>
                  </a:lnTo>
                  <a:lnTo>
                    <a:pt x="572" y="578"/>
                  </a:lnTo>
                  <a:lnTo>
                    <a:pt x="572" y="576"/>
                  </a:lnTo>
                  <a:lnTo>
                    <a:pt x="572" y="576"/>
                  </a:lnTo>
                  <a:lnTo>
                    <a:pt x="572" y="576"/>
                  </a:lnTo>
                  <a:lnTo>
                    <a:pt x="572" y="574"/>
                  </a:lnTo>
                  <a:lnTo>
                    <a:pt x="572" y="574"/>
                  </a:lnTo>
                  <a:lnTo>
                    <a:pt x="572" y="570"/>
                  </a:lnTo>
                  <a:lnTo>
                    <a:pt x="570" y="568"/>
                  </a:lnTo>
                  <a:lnTo>
                    <a:pt x="570" y="564"/>
                  </a:lnTo>
                  <a:lnTo>
                    <a:pt x="570" y="564"/>
                  </a:lnTo>
                  <a:lnTo>
                    <a:pt x="570" y="564"/>
                  </a:lnTo>
                  <a:lnTo>
                    <a:pt x="572" y="564"/>
                  </a:lnTo>
                  <a:lnTo>
                    <a:pt x="572" y="562"/>
                  </a:lnTo>
                  <a:lnTo>
                    <a:pt x="574" y="560"/>
                  </a:lnTo>
                  <a:lnTo>
                    <a:pt x="574" y="560"/>
                  </a:lnTo>
                  <a:lnTo>
                    <a:pt x="574" y="560"/>
                  </a:lnTo>
                  <a:lnTo>
                    <a:pt x="576" y="560"/>
                  </a:lnTo>
                  <a:lnTo>
                    <a:pt x="576" y="558"/>
                  </a:lnTo>
                  <a:lnTo>
                    <a:pt x="578" y="556"/>
                  </a:lnTo>
                  <a:lnTo>
                    <a:pt x="578" y="556"/>
                  </a:lnTo>
                  <a:lnTo>
                    <a:pt x="578" y="556"/>
                  </a:lnTo>
                  <a:lnTo>
                    <a:pt x="578" y="556"/>
                  </a:lnTo>
                  <a:lnTo>
                    <a:pt x="576" y="558"/>
                  </a:lnTo>
                  <a:lnTo>
                    <a:pt x="576" y="558"/>
                  </a:lnTo>
                  <a:lnTo>
                    <a:pt x="576" y="556"/>
                  </a:lnTo>
                  <a:lnTo>
                    <a:pt x="576" y="556"/>
                  </a:lnTo>
                  <a:lnTo>
                    <a:pt x="578" y="554"/>
                  </a:lnTo>
                  <a:lnTo>
                    <a:pt x="578" y="554"/>
                  </a:lnTo>
                  <a:lnTo>
                    <a:pt x="580" y="556"/>
                  </a:lnTo>
                  <a:lnTo>
                    <a:pt x="580" y="556"/>
                  </a:lnTo>
                  <a:lnTo>
                    <a:pt x="582" y="554"/>
                  </a:lnTo>
                  <a:lnTo>
                    <a:pt x="582" y="554"/>
                  </a:lnTo>
                  <a:lnTo>
                    <a:pt x="582" y="554"/>
                  </a:lnTo>
                  <a:lnTo>
                    <a:pt x="582" y="552"/>
                  </a:lnTo>
                  <a:lnTo>
                    <a:pt x="582" y="552"/>
                  </a:lnTo>
                  <a:lnTo>
                    <a:pt x="582" y="552"/>
                  </a:lnTo>
                  <a:lnTo>
                    <a:pt x="584" y="552"/>
                  </a:lnTo>
                  <a:lnTo>
                    <a:pt x="584" y="554"/>
                  </a:lnTo>
                  <a:lnTo>
                    <a:pt x="584" y="554"/>
                  </a:lnTo>
                  <a:lnTo>
                    <a:pt x="586" y="554"/>
                  </a:lnTo>
                  <a:lnTo>
                    <a:pt x="586" y="552"/>
                  </a:lnTo>
                  <a:lnTo>
                    <a:pt x="588" y="554"/>
                  </a:lnTo>
                  <a:lnTo>
                    <a:pt x="588" y="554"/>
                  </a:lnTo>
                  <a:lnTo>
                    <a:pt x="590" y="554"/>
                  </a:lnTo>
                  <a:lnTo>
                    <a:pt x="590" y="552"/>
                  </a:lnTo>
                  <a:lnTo>
                    <a:pt x="590" y="552"/>
                  </a:lnTo>
                  <a:lnTo>
                    <a:pt x="590" y="552"/>
                  </a:lnTo>
                  <a:lnTo>
                    <a:pt x="592" y="552"/>
                  </a:lnTo>
                  <a:lnTo>
                    <a:pt x="596" y="552"/>
                  </a:lnTo>
                  <a:lnTo>
                    <a:pt x="596" y="552"/>
                  </a:lnTo>
                  <a:lnTo>
                    <a:pt x="596" y="552"/>
                  </a:lnTo>
                  <a:lnTo>
                    <a:pt x="596" y="550"/>
                  </a:lnTo>
                  <a:lnTo>
                    <a:pt x="596" y="550"/>
                  </a:lnTo>
                  <a:lnTo>
                    <a:pt x="598" y="552"/>
                  </a:lnTo>
                  <a:lnTo>
                    <a:pt x="598" y="5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1248" name="Freeform 224"/>
          <p:cNvSpPr>
            <a:spLocks noEditPoints="1"/>
          </p:cNvSpPr>
          <p:nvPr/>
        </p:nvSpPr>
        <p:spPr bwMode="auto">
          <a:xfrm>
            <a:off x="2095500" y="4094163"/>
            <a:ext cx="1177925" cy="1003300"/>
          </a:xfrm>
          <a:custGeom>
            <a:avLst/>
            <a:gdLst/>
            <a:ahLst/>
            <a:cxnLst>
              <a:cxn ang="0">
                <a:pos x="598" y="512"/>
              </a:cxn>
              <a:cxn ang="0">
                <a:pos x="584" y="506"/>
              </a:cxn>
              <a:cxn ang="0">
                <a:pos x="588" y="504"/>
              </a:cxn>
              <a:cxn ang="0">
                <a:pos x="584" y="520"/>
              </a:cxn>
              <a:cxn ang="0">
                <a:pos x="596" y="532"/>
              </a:cxn>
              <a:cxn ang="0">
                <a:pos x="584" y="518"/>
              </a:cxn>
              <a:cxn ang="0">
                <a:pos x="582" y="452"/>
              </a:cxn>
              <a:cxn ang="0">
                <a:pos x="600" y="540"/>
              </a:cxn>
              <a:cxn ang="0">
                <a:pos x="612" y="550"/>
              </a:cxn>
              <a:cxn ang="0">
                <a:pos x="608" y="560"/>
              </a:cxn>
              <a:cxn ang="0">
                <a:pos x="608" y="550"/>
              </a:cxn>
              <a:cxn ang="0">
                <a:pos x="626" y="564"/>
              </a:cxn>
              <a:cxn ang="0">
                <a:pos x="564" y="48"/>
              </a:cxn>
              <a:cxn ang="0">
                <a:pos x="578" y="146"/>
              </a:cxn>
              <a:cxn ang="0">
                <a:pos x="566" y="226"/>
              </a:cxn>
              <a:cxn ang="0">
                <a:pos x="584" y="310"/>
              </a:cxn>
              <a:cxn ang="0">
                <a:pos x="586" y="388"/>
              </a:cxn>
              <a:cxn ang="0">
                <a:pos x="616" y="452"/>
              </a:cxn>
              <a:cxn ang="0">
                <a:pos x="618" y="500"/>
              </a:cxn>
              <a:cxn ang="0">
                <a:pos x="638" y="548"/>
              </a:cxn>
              <a:cxn ang="0">
                <a:pos x="672" y="588"/>
              </a:cxn>
              <a:cxn ang="0">
                <a:pos x="656" y="588"/>
              </a:cxn>
              <a:cxn ang="0">
                <a:pos x="648" y="578"/>
              </a:cxn>
              <a:cxn ang="0">
                <a:pos x="640" y="570"/>
              </a:cxn>
              <a:cxn ang="0">
                <a:pos x="632" y="564"/>
              </a:cxn>
              <a:cxn ang="0">
                <a:pos x="614" y="546"/>
              </a:cxn>
              <a:cxn ang="0">
                <a:pos x="606" y="522"/>
              </a:cxn>
              <a:cxn ang="0">
                <a:pos x="608" y="508"/>
              </a:cxn>
              <a:cxn ang="0">
                <a:pos x="592" y="488"/>
              </a:cxn>
              <a:cxn ang="0">
                <a:pos x="588" y="474"/>
              </a:cxn>
              <a:cxn ang="0">
                <a:pos x="598" y="464"/>
              </a:cxn>
              <a:cxn ang="0">
                <a:pos x="586" y="416"/>
              </a:cxn>
              <a:cxn ang="0">
                <a:pos x="560" y="384"/>
              </a:cxn>
              <a:cxn ang="0">
                <a:pos x="554" y="294"/>
              </a:cxn>
              <a:cxn ang="0">
                <a:pos x="546" y="196"/>
              </a:cxn>
              <a:cxn ang="0">
                <a:pos x="544" y="92"/>
              </a:cxn>
              <a:cxn ang="0">
                <a:pos x="624" y="566"/>
              </a:cxn>
              <a:cxn ang="0">
                <a:pos x="666" y="602"/>
              </a:cxn>
              <a:cxn ang="0">
                <a:pos x="678" y="596"/>
              </a:cxn>
              <a:cxn ang="0">
                <a:pos x="648" y="600"/>
              </a:cxn>
              <a:cxn ang="0">
                <a:pos x="634" y="590"/>
              </a:cxn>
              <a:cxn ang="0">
                <a:pos x="628" y="584"/>
              </a:cxn>
              <a:cxn ang="0">
                <a:pos x="686" y="612"/>
              </a:cxn>
              <a:cxn ang="0">
                <a:pos x="674" y="608"/>
              </a:cxn>
              <a:cxn ang="0">
                <a:pos x="690" y="606"/>
              </a:cxn>
              <a:cxn ang="0">
                <a:pos x="688" y="596"/>
              </a:cxn>
              <a:cxn ang="0">
                <a:pos x="684" y="578"/>
              </a:cxn>
              <a:cxn ang="0">
                <a:pos x="622" y="572"/>
              </a:cxn>
              <a:cxn ang="0">
                <a:pos x="582" y="460"/>
              </a:cxn>
              <a:cxn ang="0">
                <a:pos x="588" y="448"/>
              </a:cxn>
              <a:cxn ang="0">
                <a:pos x="576" y="444"/>
              </a:cxn>
              <a:cxn ang="0">
                <a:pos x="734" y="622"/>
              </a:cxn>
              <a:cxn ang="0">
                <a:pos x="720" y="622"/>
              </a:cxn>
              <a:cxn ang="0">
                <a:pos x="704" y="620"/>
              </a:cxn>
              <a:cxn ang="0">
                <a:pos x="722" y="620"/>
              </a:cxn>
              <a:cxn ang="0">
                <a:pos x="698" y="614"/>
              </a:cxn>
              <a:cxn ang="0">
                <a:pos x="660" y="606"/>
              </a:cxn>
              <a:cxn ang="0">
                <a:pos x="578" y="456"/>
              </a:cxn>
              <a:cxn ang="0">
                <a:pos x="582" y="464"/>
              </a:cxn>
              <a:cxn ang="0">
                <a:pos x="586" y="462"/>
              </a:cxn>
              <a:cxn ang="0">
                <a:pos x="576" y="470"/>
              </a:cxn>
              <a:cxn ang="0">
                <a:pos x="578" y="468"/>
              </a:cxn>
              <a:cxn ang="0">
                <a:pos x="562" y="404"/>
              </a:cxn>
            </a:cxnLst>
            <a:rect l="0" t="0" r="r" b="b"/>
            <a:pathLst>
              <a:path w="742" h="632">
                <a:moveTo>
                  <a:pt x="584" y="502"/>
                </a:moveTo>
                <a:lnTo>
                  <a:pt x="582" y="502"/>
                </a:lnTo>
                <a:lnTo>
                  <a:pt x="582" y="502"/>
                </a:lnTo>
                <a:lnTo>
                  <a:pt x="582" y="502"/>
                </a:lnTo>
                <a:lnTo>
                  <a:pt x="582" y="502"/>
                </a:lnTo>
                <a:lnTo>
                  <a:pt x="582" y="502"/>
                </a:lnTo>
                <a:lnTo>
                  <a:pt x="582" y="502"/>
                </a:lnTo>
                <a:lnTo>
                  <a:pt x="582" y="502"/>
                </a:lnTo>
                <a:lnTo>
                  <a:pt x="582" y="502"/>
                </a:lnTo>
                <a:lnTo>
                  <a:pt x="580" y="502"/>
                </a:lnTo>
                <a:lnTo>
                  <a:pt x="580" y="502"/>
                </a:lnTo>
                <a:lnTo>
                  <a:pt x="580" y="500"/>
                </a:lnTo>
                <a:lnTo>
                  <a:pt x="582" y="500"/>
                </a:lnTo>
                <a:lnTo>
                  <a:pt x="582" y="500"/>
                </a:lnTo>
                <a:lnTo>
                  <a:pt x="584" y="500"/>
                </a:lnTo>
                <a:lnTo>
                  <a:pt x="584" y="502"/>
                </a:lnTo>
                <a:lnTo>
                  <a:pt x="584" y="502"/>
                </a:lnTo>
                <a:lnTo>
                  <a:pt x="584" y="502"/>
                </a:lnTo>
                <a:lnTo>
                  <a:pt x="584" y="502"/>
                </a:lnTo>
                <a:lnTo>
                  <a:pt x="584" y="502"/>
                </a:lnTo>
                <a:lnTo>
                  <a:pt x="584" y="502"/>
                </a:lnTo>
                <a:lnTo>
                  <a:pt x="584" y="502"/>
                </a:lnTo>
                <a:close/>
                <a:moveTo>
                  <a:pt x="586" y="502"/>
                </a:moveTo>
                <a:lnTo>
                  <a:pt x="584" y="502"/>
                </a:lnTo>
                <a:lnTo>
                  <a:pt x="584" y="502"/>
                </a:lnTo>
                <a:lnTo>
                  <a:pt x="584" y="502"/>
                </a:lnTo>
                <a:lnTo>
                  <a:pt x="584" y="502"/>
                </a:lnTo>
                <a:lnTo>
                  <a:pt x="584" y="500"/>
                </a:lnTo>
                <a:lnTo>
                  <a:pt x="584" y="500"/>
                </a:lnTo>
                <a:lnTo>
                  <a:pt x="584" y="500"/>
                </a:lnTo>
                <a:lnTo>
                  <a:pt x="584" y="500"/>
                </a:lnTo>
                <a:lnTo>
                  <a:pt x="584" y="500"/>
                </a:lnTo>
                <a:lnTo>
                  <a:pt x="586" y="500"/>
                </a:lnTo>
                <a:lnTo>
                  <a:pt x="586" y="500"/>
                </a:lnTo>
                <a:lnTo>
                  <a:pt x="586" y="502"/>
                </a:lnTo>
                <a:lnTo>
                  <a:pt x="586" y="502"/>
                </a:lnTo>
                <a:lnTo>
                  <a:pt x="586" y="502"/>
                </a:lnTo>
                <a:close/>
                <a:moveTo>
                  <a:pt x="592" y="492"/>
                </a:moveTo>
                <a:lnTo>
                  <a:pt x="592" y="492"/>
                </a:lnTo>
                <a:lnTo>
                  <a:pt x="592" y="492"/>
                </a:lnTo>
                <a:lnTo>
                  <a:pt x="590" y="490"/>
                </a:lnTo>
                <a:lnTo>
                  <a:pt x="590" y="490"/>
                </a:lnTo>
                <a:lnTo>
                  <a:pt x="590" y="490"/>
                </a:lnTo>
                <a:lnTo>
                  <a:pt x="590" y="490"/>
                </a:lnTo>
                <a:lnTo>
                  <a:pt x="590" y="490"/>
                </a:lnTo>
                <a:lnTo>
                  <a:pt x="590" y="490"/>
                </a:lnTo>
                <a:lnTo>
                  <a:pt x="590" y="490"/>
                </a:lnTo>
                <a:lnTo>
                  <a:pt x="590" y="490"/>
                </a:lnTo>
                <a:lnTo>
                  <a:pt x="592" y="490"/>
                </a:lnTo>
                <a:lnTo>
                  <a:pt x="594" y="490"/>
                </a:lnTo>
                <a:lnTo>
                  <a:pt x="592" y="490"/>
                </a:lnTo>
                <a:lnTo>
                  <a:pt x="592" y="492"/>
                </a:lnTo>
                <a:lnTo>
                  <a:pt x="592" y="492"/>
                </a:lnTo>
                <a:lnTo>
                  <a:pt x="592" y="492"/>
                </a:lnTo>
                <a:lnTo>
                  <a:pt x="592" y="492"/>
                </a:lnTo>
                <a:close/>
                <a:moveTo>
                  <a:pt x="592" y="476"/>
                </a:moveTo>
                <a:lnTo>
                  <a:pt x="590" y="476"/>
                </a:lnTo>
                <a:lnTo>
                  <a:pt x="590" y="476"/>
                </a:lnTo>
                <a:lnTo>
                  <a:pt x="590" y="476"/>
                </a:lnTo>
                <a:lnTo>
                  <a:pt x="588" y="474"/>
                </a:lnTo>
                <a:lnTo>
                  <a:pt x="588" y="474"/>
                </a:lnTo>
                <a:lnTo>
                  <a:pt x="588" y="474"/>
                </a:lnTo>
                <a:lnTo>
                  <a:pt x="588" y="472"/>
                </a:lnTo>
                <a:lnTo>
                  <a:pt x="588" y="472"/>
                </a:lnTo>
                <a:lnTo>
                  <a:pt x="588" y="472"/>
                </a:lnTo>
                <a:lnTo>
                  <a:pt x="590" y="472"/>
                </a:lnTo>
                <a:lnTo>
                  <a:pt x="590" y="474"/>
                </a:lnTo>
                <a:lnTo>
                  <a:pt x="592" y="474"/>
                </a:lnTo>
                <a:lnTo>
                  <a:pt x="592" y="474"/>
                </a:lnTo>
                <a:lnTo>
                  <a:pt x="592" y="474"/>
                </a:lnTo>
                <a:lnTo>
                  <a:pt x="592" y="474"/>
                </a:lnTo>
                <a:lnTo>
                  <a:pt x="592" y="476"/>
                </a:lnTo>
                <a:lnTo>
                  <a:pt x="592" y="476"/>
                </a:lnTo>
                <a:lnTo>
                  <a:pt x="592" y="476"/>
                </a:lnTo>
                <a:close/>
                <a:moveTo>
                  <a:pt x="598" y="512"/>
                </a:moveTo>
                <a:lnTo>
                  <a:pt x="598" y="512"/>
                </a:lnTo>
                <a:lnTo>
                  <a:pt x="598" y="512"/>
                </a:lnTo>
                <a:lnTo>
                  <a:pt x="598" y="512"/>
                </a:lnTo>
                <a:lnTo>
                  <a:pt x="598" y="512"/>
                </a:lnTo>
                <a:lnTo>
                  <a:pt x="596" y="512"/>
                </a:lnTo>
                <a:lnTo>
                  <a:pt x="596" y="512"/>
                </a:lnTo>
                <a:lnTo>
                  <a:pt x="596" y="512"/>
                </a:lnTo>
                <a:lnTo>
                  <a:pt x="596" y="512"/>
                </a:lnTo>
                <a:lnTo>
                  <a:pt x="594" y="510"/>
                </a:lnTo>
                <a:lnTo>
                  <a:pt x="594" y="510"/>
                </a:lnTo>
                <a:lnTo>
                  <a:pt x="596" y="510"/>
                </a:lnTo>
                <a:lnTo>
                  <a:pt x="596" y="510"/>
                </a:lnTo>
                <a:lnTo>
                  <a:pt x="596" y="510"/>
                </a:lnTo>
                <a:lnTo>
                  <a:pt x="596" y="510"/>
                </a:lnTo>
                <a:lnTo>
                  <a:pt x="596" y="510"/>
                </a:lnTo>
                <a:lnTo>
                  <a:pt x="598" y="510"/>
                </a:lnTo>
                <a:lnTo>
                  <a:pt x="598" y="510"/>
                </a:lnTo>
                <a:lnTo>
                  <a:pt x="598" y="510"/>
                </a:lnTo>
                <a:lnTo>
                  <a:pt x="598" y="512"/>
                </a:lnTo>
                <a:lnTo>
                  <a:pt x="598" y="512"/>
                </a:lnTo>
                <a:lnTo>
                  <a:pt x="598" y="512"/>
                </a:lnTo>
                <a:lnTo>
                  <a:pt x="598" y="512"/>
                </a:lnTo>
                <a:lnTo>
                  <a:pt x="598" y="512"/>
                </a:lnTo>
                <a:lnTo>
                  <a:pt x="598" y="512"/>
                </a:lnTo>
                <a:lnTo>
                  <a:pt x="598" y="512"/>
                </a:lnTo>
                <a:lnTo>
                  <a:pt x="598" y="512"/>
                </a:lnTo>
                <a:close/>
                <a:moveTo>
                  <a:pt x="594" y="512"/>
                </a:moveTo>
                <a:lnTo>
                  <a:pt x="594" y="514"/>
                </a:lnTo>
                <a:lnTo>
                  <a:pt x="594" y="514"/>
                </a:lnTo>
                <a:lnTo>
                  <a:pt x="594" y="514"/>
                </a:lnTo>
                <a:lnTo>
                  <a:pt x="596" y="516"/>
                </a:lnTo>
                <a:lnTo>
                  <a:pt x="596" y="516"/>
                </a:lnTo>
                <a:lnTo>
                  <a:pt x="596" y="516"/>
                </a:lnTo>
                <a:lnTo>
                  <a:pt x="596" y="514"/>
                </a:lnTo>
                <a:lnTo>
                  <a:pt x="596" y="514"/>
                </a:lnTo>
                <a:lnTo>
                  <a:pt x="596" y="514"/>
                </a:lnTo>
                <a:lnTo>
                  <a:pt x="596" y="514"/>
                </a:lnTo>
                <a:lnTo>
                  <a:pt x="596" y="514"/>
                </a:lnTo>
                <a:lnTo>
                  <a:pt x="596" y="514"/>
                </a:lnTo>
                <a:lnTo>
                  <a:pt x="596" y="514"/>
                </a:lnTo>
                <a:lnTo>
                  <a:pt x="596" y="514"/>
                </a:lnTo>
                <a:lnTo>
                  <a:pt x="596" y="516"/>
                </a:lnTo>
                <a:lnTo>
                  <a:pt x="596" y="516"/>
                </a:lnTo>
                <a:lnTo>
                  <a:pt x="596" y="516"/>
                </a:lnTo>
                <a:lnTo>
                  <a:pt x="596" y="516"/>
                </a:lnTo>
                <a:lnTo>
                  <a:pt x="596" y="516"/>
                </a:lnTo>
                <a:lnTo>
                  <a:pt x="596" y="516"/>
                </a:lnTo>
                <a:lnTo>
                  <a:pt x="596" y="516"/>
                </a:lnTo>
                <a:lnTo>
                  <a:pt x="596" y="516"/>
                </a:lnTo>
                <a:lnTo>
                  <a:pt x="594" y="516"/>
                </a:lnTo>
                <a:lnTo>
                  <a:pt x="594" y="516"/>
                </a:lnTo>
                <a:lnTo>
                  <a:pt x="592" y="516"/>
                </a:lnTo>
                <a:lnTo>
                  <a:pt x="592" y="516"/>
                </a:lnTo>
                <a:lnTo>
                  <a:pt x="592" y="516"/>
                </a:lnTo>
                <a:lnTo>
                  <a:pt x="590" y="516"/>
                </a:lnTo>
                <a:lnTo>
                  <a:pt x="590" y="514"/>
                </a:lnTo>
                <a:lnTo>
                  <a:pt x="590" y="514"/>
                </a:lnTo>
                <a:lnTo>
                  <a:pt x="590" y="514"/>
                </a:lnTo>
                <a:lnTo>
                  <a:pt x="588" y="514"/>
                </a:lnTo>
                <a:lnTo>
                  <a:pt x="588" y="514"/>
                </a:lnTo>
                <a:lnTo>
                  <a:pt x="588" y="512"/>
                </a:lnTo>
                <a:lnTo>
                  <a:pt x="588" y="512"/>
                </a:lnTo>
                <a:lnTo>
                  <a:pt x="590" y="512"/>
                </a:lnTo>
                <a:lnTo>
                  <a:pt x="590" y="512"/>
                </a:lnTo>
                <a:lnTo>
                  <a:pt x="590" y="512"/>
                </a:lnTo>
                <a:lnTo>
                  <a:pt x="590" y="512"/>
                </a:lnTo>
                <a:lnTo>
                  <a:pt x="590" y="512"/>
                </a:lnTo>
                <a:lnTo>
                  <a:pt x="592" y="512"/>
                </a:lnTo>
                <a:lnTo>
                  <a:pt x="592" y="512"/>
                </a:lnTo>
                <a:lnTo>
                  <a:pt x="592" y="512"/>
                </a:lnTo>
                <a:lnTo>
                  <a:pt x="592" y="514"/>
                </a:lnTo>
                <a:lnTo>
                  <a:pt x="592" y="512"/>
                </a:lnTo>
                <a:lnTo>
                  <a:pt x="592" y="512"/>
                </a:lnTo>
                <a:lnTo>
                  <a:pt x="592" y="512"/>
                </a:lnTo>
                <a:lnTo>
                  <a:pt x="592" y="512"/>
                </a:lnTo>
                <a:lnTo>
                  <a:pt x="592" y="512"/>
                </a:lnTo>
                <a:lnTo>
                  <a:pt x="592" y="512"/>
                </a:lnTo>
                <a:lnTo>
                  <a:pt x="590" y="512"/>
                </a:lnTo>
                <a:lnTo>
                  <a:pt x="590" y="510"/>
                </a:lnTo>
                <a:lnTo>
                  <a:pt x="590" y="510"/>
                </a:lnTo>
                <a:lnTo>
                  <a:pt x="590" y="510"/>
                </a:lnTo>
                <a:lnTo>
                  <a:pt x="590" y="508"/>
                </a:lnTo>
                <a:lnTo>
                  <a:pt x="590" y="508"/>
                </a:lnTo>
                <a:lnTo>
                  <a:pt x="590" y="508"/>
                </a:lnTo>
                <a:lnTo>
                  <a:pt x="590" y="508"/>
                </a:lnTo>
                <a:lnTo>
                  <a:pt x="590" y="508"/>
                </a:lnTo>
                <a:lnTo>
                  <a:pt x="590" y="508"/>
                </a:lnTo>
                <a:lnTo>
                  <a:pt x="590" y="508"/>
                </a:lnTo>
                <a:lnTo>
                  <a:pt x="590" y="508"/>
                </a:lnTo>
                <a:lnTo>
                  <a:pt x="592" y="508"/>
                </a:lnTo>
                <a:lnTo>
                  <a:pt x="592" y="508"/>
                </a:lnTo>
                <a:lnTo>
                  <a:pt x="592" y="510"/>
                </a:lnTo>
                <a:lnTo>
                  <a:pt x="594" y="512"/>
                </a:lnTo>
                <a:lnTo>
                  <a:pt x="594" y="512"/>
                </a:lnTo>
                <a:close/>
                <a:moveTo>
                  <a:pt x="596" y="510"/>
                </a:moveTo>
                <a:lnTo>
                  <a:pt x="594" y="510"/>
                </a:lnTo>
                <a:lnTo>
                  <a:pt x="594" y="510"/>
                </a:lnTo>
                <a:lnTo>
                  <a:pt x="592" y="510"/>
                </a:lnTo>
                <a:lnTo>
                  <a:pt x="592" y="508"/>
                </a:lnTo>
                <a:lnTo>
                  <a:pt x="592" y="508"/>
                </a:lnTo>
                <a:lnTo>
                  <a:pt x="592" y="508"/>
                </a:lnTo>
                <a:lnTo>
                  <a:pt x="592" y="508"/>
                </a:lnTo>
                <a:lnTo>
                  <a:pt x="592" y="508"/>
                </a:lnTo>
                <a:lnTo>
                  <a:pt x="592" y="508"/>
                </a:lnTo>
                <a:lnTo>
                  <a:pt x="592" y="508"/>
                </a:lnTo>
                <a:lnTo>
                  <a:pt x="594" y="508"/>
                </a:lnTo>
                <a:lnTo>
                  <a:pt x="594" y="508"/>
                </a:lnTo>
                <a:lnTo>
                  <a:pt x="596" y="508"/>
                </a:lnTo>
                <a:lnTo>
                  <a:pt x="596" y="510"/>
                </a:lnTo>
                <a:lnTo>
                  <a:pt x="596" y="510"/>
                </a:lnTo>
                <a:lnTo>
                  <a:pt x="596" y="510"/>
                </a:lnTo>
                <a:close/>
                <a:moveTo>
                  <a:pt x="590" y="512"/>
                </a:moveTo>
                <a:lnTo>
                  <a:pt x="590" y="512"/>
                </a:lnTo>
                <a:lnTo>
                  <a:pt x="590" y="512"/>
                </a:lnTo>
                <a:lnTo>
                  <a:pt x="590" y="512"/>
                </a:lnTo>
                <a:lnTo>
                  <a:pt x="590" y="512"/>
                </a:lnTo>
                <a:lnTo>
                  <a:pt x="588" y="512"/>
                </a:lnTo>
                <a:lnTo>
                  <a:pt x="588" y="512"/>
                </a:lnTo>
                <a:lnTo>
                  <a:pt x="588" y="512"/>
                </a:lnTo>
                <a:lnTo>
                  <a:pt x="588" y="512"/>
                </a:lnTo>
                <a:lnTo>
                  <a:pt x="584" y="508"/>
                </a:lnTo>
                <a:lnTo>
                  <a:pt x="584" y="506"/>
                </a:lnTo>
                <a:lnTo>
                  <a:pt x="584" y="506"/>
                </a:lnTo>
                <a:lnTo>
                  <a:pt x="584" y="506"/>
                </a:lnTo>
                <a:lnTo>
                  <a:pt x="584" y="506"/>
                </a:lnTo>
                <a:lnTo>
                  <a:pt x="586" y="506"/>
                </a:lnTo>
                <a:lnTo>
                  <a:pt x="586" y="506"/>
                </a:lnTo>
                <a:lnTo>
                  <a:pt x="586" y="506"/>
                </a:lnTo>
                <a:lnTo>
                  <a:pt x="588" y="508"/>
                </a:lnTo>
                <a:lnTo>
                  <a:pt x="590" y="508"/>
                </a:lnTo>
                <a:lnTo>
                  <a:pt x="590" y="508"/>
                </a:lnTo>
                <a:lnTo>
                  <a:pt x="590" y="508"/>
                </a:lnTo>
                <a:lnTo>
                  <a:pt x="590" y="508"/>
                </a:lnTo>
                <a:lnTo>
                  <a:pt x="590" y="510"/>
                </a:lnTo>
                <a:lnTo>
                  <a:pt x="590" y="512"/>
                </a:lnTo>
                <a:close/>
                <a:moveTo>
                  <a:pt x="584" y="510"/>
                </a:moveTo>
                <a:lnTo>
                  <a:pt x="584" y="510"/>
                </a:lnTo>
                <a:lnTo>
                  <a:pt x="586" y="510"/>
                </a:lnTo>
                <a:lnTo>
                  <a:pt x="586" y="510"/>
                </a:lnTo>
                <a:lnTo>
                  <a:pt x="586" y="510"/>
                </a:lnTo>
                <a:lnTo>
                  <a:pt x="586" y="512"/>
                </a:lnTo>
                <a:lnTo>
                  <a:pt x="588" y="514"/>
                </a:lnTo>
                <a:lnTo>
                  <a:pt x="588" y="514"/>
                </a:lnTo>
                <a:lnTo>
                  <a:pt x="588" y="514"/>
                </a:lnTo>
                <a:lnTo>
                  <a:pt x="588" y="516"/>
                </a:lnTo>
                <a:lnTo>
                  <a:pt x="588" y="516"/>
                </a:lnTo>
                <a:lnTo>
                  <a:pt x="588" y="516"/>
                </a:lnTo>
                <a:lnTo>
                  <a:pt x="588" y="516"/>
                </a:lnTo>
                <a:lnTo>
                  <a:pt x="588" y="516"/>
                </a:lnTo>
                <a:lnTo>
                  <a:pt x="586" y="516"/>
                </a:lnTo>
                <a:lnTo>
                  <a:pt x="586" y="514"/>
                </a:lnTo>
                <a:lnTo>
                  <a:pt x="586" y="514"/>
                </a:lnTo>
                <a:lnTo>
                  <a:pt x="584" y="512"/>
                </a:lnTo>
                <a:lnTo>
                  <a:pt x="584" y="512"/>
                </a:lnTo>
                <a:lnTo>
                  <a:pt x="584" y="512"/>
                </a:lnTo>
                <a:lnTo>
                  <a:pt x="582" y="512"/>
                </a:lnTo>
                <a:lnTo>
                  <a:pt x="582" y="512"/>
                </a:lnTo>
                <a:lnTo>
                  <a:pt x="582" y="512"/>
                </a:lnTo>
                <a:lnTo>
                  <a:pt x="582" y="512"/>
                </a:lnTo>
                <a:lnTo>
                  <a:pt x="582" y="512"/>
                </a:lnTo>
                <a:lnTo>
                  <a:pt x="582" y="512"/>
                </a:lnTo>
                <a:lnTo>
                  <a:pt x="582" y="512"/>
                </a:lnTo>
                <a:lnTo>
                  <a:pt x="582" y="512"/>
                </a:lnTo>
                <a:lnTo>
                  <a:pt x="582" y="512"/>
                </a:lnTo>
                <a:lnTo>
                  <a:pt x="582" y="512"/>
                </a:lnTo>
                <a:lnTo>
                  <a:pt x="582" y="512"/>
                </a:lnTo>
                <a:lnTo>
                  <a:pt x="582" y="510"/>
                </a:lnTo>
                <a:lnTo>
                  <a:pt x="582" y="510"/>
                </a:lnTo>
                <a:lnTo>
                  <a:pt x="582" y="510"/>
                </a:lnTo>
                <a:lnTo>
                  <a:pt x="582" y="510"/>
                </a:lnTo>
                <a:lnTo>
                  <a:pt x="582" y="510"/>
                </a:lnTo>
                <a:lnTo>
                  <a:pt x="584" y="510"/>
                </a:lnTo>
                <a:lnTo>
                  <a:pt x="584" y="510"/>
                </a:lnTo>
                <a:lnTo>
                  <a:pt x="584" y="510"/>
                </a:lnTo>
                <a:lnTo>
                  <a:pt x="584" y="510"/>
                </a:lnTo>
                <a:lnTo>
                  <a:pt x="584" y="510"/>
                </a:lnTo>
                <a:lnTo>
                  <a:pt x="582" y="510"/>
                </a:lnTo>
                <a:lnTo>
                  <a:pt x="582" y="510"/>
                </a:lnTo>
                <a:lnTo>
                  <a:pt x="580" y="510"/>
                </a:lnTo>
                <a:lnTo>
                  <a:pt x="580" y="506"/>
                </a:lnTo>
                <a:lnTo>
                  <a:pt x="580" y="506"/>
                </a:lnTo>
                <a:lnTo>
                  <a:pt x="580" y="506"/>
                </a:lnTo>
                <a:lnTo>
                  <a:pt x="580" y="506"/>
                </a:lnTo>
                <a:lnTo>
                  <a:pt x="582" y="506"/>
                </a:lnTo>
                <a:lnTo>
                  <a:pt x="582" y="506"/>
                </a:lnTo>
                <a:lnTo>
                  <a:pt x="582" y="506"/>
                </a:lnTo>
                <a:lnTo>
                  <a:pt x="584" y="508"/>
                </a:lnTo>
                <a:lnTo>
                  <a:pt x="584" y="508"/>
                </a:lnTo>
                <a:lnTo>
                  <a:pt x="584" y="508"/>
                </a:lnTo>
                <a:lnTo>
                  <a:pt x="584" y="510"/>
                </a:lnTo>
                <a:close/>
                <a:moveTo>
                  <a:pt x="588" y="504"/>
                </a:moveTo>
                <a:lnTo>
                  <a:pt x="588" y="506"/>
                </a:lnTo>
                <a:lnTo>
                  <a:pt x="588" y="506"/>
                </a:lnTo>
                <a:lnTo>
                  <a:pt x="588" y="506"/>
                </a:lnTo>
                <a:lnTo>
                  <a:pt x="588" y="506"/>
                </a:lnTo>
                <a:lnTo>
                  <a:pt x="588" y="506"/>
                </a:lnTo>
                <a:lnTo>
                  <a:pt x="586" y="506"/>
                </a:lnTo>
                <a:lnTo>
                  <a:pt x="586" y="506"/>
                </a:lnTo>
                <a:lnTo>
                  <a:pt x="586" y="506"/>
                </a:lnTo>
                <a:lnTo>
                  <a:pt x="586" y="506"/>
                </a:lnTo>
                <a:lnTo>
                  <a:pt x="586" y="506"/>
                </a:lnTo>
                <a:lnTo>
                  <a:pt x="586" y="504"/>
                </a:lnTo>
                <a:lnTo>
                  <a:pt x="586" y="504"/>
                </a:lnTo>
                <a:lnTo>
                  <a:pt x="584" y="504"/>
                </a:lnTo>
                <a:lnTo>
                  <a:pt x="584" y="506"/>
                </a:lnTo>
                <a:lnTo>
                  <a:pt x="584" y="506"/>
                </a:lnTo>
                <a:lnTo>
                  <a:pt x="584" y="506"/>
                </a:lnTo>
                <a:lnTo>
                  <a:pt x="584" y="506"/>
                </a:lnTo>
                <a:lnTo>
                  <a:pt x="584" y="506"/>
                </a:lnTo>
                <a:lnTo>
                  <a:pt x="584" y="506"/>
                </a:lnTo>
                <a:lnTo>
                  <a:pt x="584" y="506"/>
                </a:lnTo>
                <a:lnTo>
                  <a:pt x="582" y="506"/>
                </a:lnTo>
                <a:lnTo>
                  <a:pt x="584" y="504"/>
                </a:lnTo>
                <a:lnTo>
                  <a:pt x="584" y="504"/>
                </a:lnTo>
                <a:lnTo>
                  <a:pt x="584" y="504"/>
                </a:lnTo>
                <a:lnTo>
                  <a:pt x="584" y="504"/>
                </a:lnTo>
                <a:lnTo>
                  <a:pt x="584" y="504"/>
                </a:lnTo>
                <a:lnTo>
                  <a:pt x="584" y="504"/>
                </a:lnTo>
                <a:lnTo>
                  <a:pt x="586" y="504"/>
                </a:lnTo>
                <a:lnTo>
                  <a:pt x="586" y="502"/>
                </a:lnTo>
                <a:lnTo>
                  <a:pt x="586" y="502"/>
                </a:lnTo>
                <a:lnTo>
                  <a:pt x="588" y="502"/>
                </a:lnTo>
                <a:lnTo>
                  <a:pt x="588" y="502"/>
                </a:lnTo>
                <a:lnTo>
                  <a:pt x="588" y="502"/>
                </a:lnTo>
                <a:lnTo>
                  <a:pt x="588" y="504"/>
                </a:lnTo>
                <a:close/>
                <a:moveTo>
                  <a:pt x="600" y="504"/>
                </a:moveTo>
                <a:lnTo>
                  <a:pt x="600" y="504"/>
                </a:lnTo>
                <a:lnTo>
                  <a:pt x="600" y="504"/>
                </a:lnTo>
                <a:lnTo>
                  <a:pt x="600" y="504"/>
                </a:lnTo>
                <a:lnTo>
                  <a:pt x="600" y="502"/>
                </a:lnTo>
                <a:lnTo>
                  <a:pt x="600" y="502"/>
                </a:lnTo>
                <a:lnTo>
                  <a:pt x="600" y="502"/>
                </a:lnTo>
                <a:lnTo>
                  <a:pt x="600" y="502"/>
                </a:lnTo>
                <a:lnTo>
                  <a:pt x="600" y="504"/>
                </a:lnTo>
                <a:lnTo>
                  <a:pt x="600" y="504"/>
                </a:lnTo>
                <a:lnTo>
                  <a:pt x="600" y="504"/>
                </a:lnTo>
                <a:lnTo>
                  <a:pt x="600" y="504"/>
                </a:lnTo>
                <a:lnTo>
                  <a:pt x="600" y="504"/>
                </a:lnTo>
                <a:lnTo>
                  <a:pt x="600" y="504"/>
                </a:lnTo>
                <a:lnTo>
                  <a:pt x="600" y="504"/>
                </a:lnTo>
                <a:lnTo>
                  <a:pt x="600" y="504"/>
                </a:lnTo>
                <a:lnTo>
                  <a:pt x="598" y="504"/>
                </a:lnTo>
                <a:lnTo>
                  <a:pt x="598" y="504"/>
                </a:lnTo>
                <a:lnTo>
                  <a:pt x="598" y="504"/>
                </a:lnTo>
                <a:lnTo>
                  <a:pt x="598" y="504"/>
                </a:lnTo>
                <a:lnTo>
                  <a:pt x="598" y="504"/>
                </a:lnTo>
                <a:lnTo>
                  <a:pt x="596" y="504"/>
                </a:lnTo>
                <a:lnTo>
                  <a:pt x="596" y="504"/>
                </a:lnTo>
                <a:lnTo>
                  <a:pt x="594" y="504"/>
                </a:lnTo>
                <a:lnTo>
                  <a:pt x="594" y="504"/>
                </a:lnTo>
                <a:lnTo>
                  <a:pt x="594" y="504"/>
                </a:lnTo>
                <a:lnTo>
                  <a:pt x="592" y="504"/>
                </a:lnTo>
                <a:lnTo>
                  <a:pt x="592" y="504"/>
                </a:lnTo>
                <a:lnTo>
                  <a:pt x="592" y="504"/>
                </a:lnTo>
                <a:lnTo>
                  <a:pt x="592" y="504"/>
                </a:lnTo>
                <a:lnTo>
                  <a:pt x="592" y="502"/>
                </a:lnTo>
                <a:lnTo>
                  <a:pt x="592" y="502"/>
                </a:lnTo>
                <a:lnTo>
                  <a:pt x="592" y="502"/>
                </a:lnTo>
                <a:lnTo>
                  <a:pt x="594" y="502"/>
                </a:lnTo>
                <a:lnTo>
                  <a:pt x="594" y="502"/>
                </a:lnTo>
                <a:lnTo>
                  <a:pt x="598" y="502"/>
                </a:lnTo>
                <a:lnTo>
                  <a:pt x="600" y="504"/>
                </a:lnTo>
                <a:close/>
                <a:moveTo>
                  <a:pt x="584" y="456"/>
                </a:moveTo>
                <a:lnTo>
                  <a:pt x="584" y="456"/>
                </a:lnTo>
                <a:lnTo>
                  <a:pt x="582" y="456"/>
                </a:lnTo>
                <a:lnTo>
                  <a:pt x="582" y="456"/>
                </a:lnTo>
                <a:lnTo>
                  <a:pt x="582" y="456"/>
                </a:lnTo>
                <a:lnTo>
                  <a:pt x="582" y="456"/>
                </a:lnTo>
                <a:lnTo>
                  <a:pt x="582" y="456"/>
                </a:lnTo>
                <a:lnTo>
                  <a:pt x="582" y="454"/>
                </a:lnTo>
                <a:lnTo>
                  <a:pt x="582" y="454"/>
                </a:lnTo>
                <a:lnTo>
                  <a:pt x="582" y="454"/>
                </a:lnTo>
                <a:lnTo>
                  <a:pt x="580" y="454"/>
                </a:lnTo>
                <a:lnTo>
                  <a:pt x="580" y="452"/>
                </a:lnTo>
                <a:lnTo>
                  <a:pt x="580" y="452"/>
                </a:lnTo>
                <a:lnTo>
                  <a:pt x="580" y="452"/>
                </a:lnTo>
                <a:lnTo>
                  <a:pt x="580" y="452"/>
                </a:lnTo>
                <a:lnTo>
                  <a:pt x="582" y="452"/>
                </a:lnTo>
                <a:lnTo>
                  <a:pt x="582" y="452"/>
                </a:lnTo>
                <a:lnTo>
                  <a:pt x="582" y="452"/>
                </a:lnTo>
                <a:lnTo>
                  <a:pt x="584" y="454"/>
                </a:lnTo>
                <a:lnTo>
                  <a:pt x="584" y="456"/>
                </a:lnTo>
                <a:lnTo>
                  <a:pt x="584" y="456"/>
                </a:lnTo>
                <a:lnTo>
                  <a:pt x="584" y="456"/>
                </a:lnTo>
                <a:lnTo>
                  <a:pt x="584" y="456"/>
                </a:lnTo>
                <a:close/>
                <a:moveTo>
                  <a:pt x="590" y="522"/>
                </a:moveTo>
                <a:lnTo>
                  <a:pt x="590" y="524"/>
                </a:lnTo>
                <a:lnTo>
                  <a:pt x="590" y="524"/>
                </a:lnTo>
                <a:lnTo>
                  <a:pt x="590" y="524"/>
                </a:lnTo>
                <a:lnTo>
                  <a:pt x="588" y="526"/>
                </a:lnTo>
                <a:lnTo>
                  <a:pt x="588" y="526"/>
                </a:lnTo>
                <a:lnTo>
                  <a:pt x="588" y="526"/>
                </a:lnTo>
                <a:lnTo>
                  <a:pt x="586" y="526"/>
                </a:lnTo>
                <a:lnTo>
                  <a:pt x="586" y="524"/>
                </a:lnTo>
                <a:lnTo>
                  <a:pt x="586" y="524"/>
                </a:lnTo>
                <a:lnTo>
                  <a:pt x="586" y="524"/>
                </a:lnTo>
                <a:lnTo>
                  <a:pt x="586" y="524"/>
                </a:lnTo>
                <a:lnTo>
                  <a:pt x="586" y="524"/>
                </a:lnTo>
                <a:lnTo>
                  <a:pt x="586" y="524"/>
                </a:lnTo>
                <a:lnTo>
                  <a:pt x="586" y="524"/>
                </a:lnTo>
                <a:lnTo>
                  <a:pt x="586" y="522"/>
                </a:lnTo>
                <a:lnTo>
                  <a:pt x="586" y="522"/>
                </a:lnTo>
                <a:lnTo>
                  <a:pt x="588" y="522"/>
                </a:lnTo>
                <a:lnTo>
                  <a:pt x="588" y="522"/>
                </a:lnTo>
                <a:lnTo>
                  <a:pt x="588" y="522"/>
                </a:lnTo>
                <a:lnTo>
                  <a:pt x="588" y="522"/>
                </a:lnTo>
                <a:lnTo>
                  <a:pt x="588" y="522"/>
                </a:lnTo>
                <a:lnTo>
                  <a:pt x="588" y="522"/>
                </a:lnTo>
                <a:lnTo>
                  <a:pt x="590" y="522"/>
                </a:lnTo>
                <a:lnTo>
                  <a:pt x="590" y="522"/>
                </a:lnTo>
                <a:close/>
                <a:moveTo>
                  <a:pt x="588" y="520"/>
                </a:moveTo>
                <a:lnTo>
                  <a:pt x="590" y="522"/>
                </a:lnTo>
                <a:lnTo>
                  <a:pt x="590" y="522"/>
                </a:lnTo>
                <a:lnTo>
                  <a:pt x="590" y="522"/>
                </a:lnTo>
                <a:lnTo>
                  <a:pt x="590" y="522"/>
                </a:lnTo>
                <a:lnTo>
                  <a:pt x="590" y="522"/>
                </a:lnTo>
                <a:lnTo>
                  <a:pt x="588" y="520"/>
                </a:lnTo>
                <a:lnTo>
                  <a:pt x="588" y="520"/>
                </a:lnTo>
                <a:lnTo>
                  <a:pt x="586" y="522"/>
                </a:lnTo>
                <a:lnTo>
                  <a:pt x="586" y="522"/>
                </a:lnTo>
                <a:lnTo>
                  <a:pt x="586" y="522"/>
                </a:lnTo>
                <a:lnTo>
                  <a:pt x="586" y="522"/>
                </a:lnTo>
                <a:lnTo>
                  <a:pt x="586" y="522"/>
                </a:lnTo>
                <a:lnTo>
                  <a:pt x="584" y="520"/>
                </a:lnTo>
                <a:lnTo>
                  <a:pt x="584" y="520"/>
                </a:lnTo>
                <a:lnTo>
                  <a:pt x="584" y="520"/>
                </a:lnTo>
                <a:lnTo>
                  <a:pt x="584" y="520"/>
                </a:lnTo>
                <a:lnTo>
                  <a:pt x="584" y="520"/>
                </a:lnTo>
                <a:lnTo>
                  <a:pt x="584" y="520"/>
                </a:lnTo>
                <a:lnTo>
                  <a:pt x="584" y="520"/>
                </a:lnTo>
                <a:lnTo>
                  <a:pt x="584" y="520"/>
                </a:lnTo>
                <a:lnTo>
                  <a:pt x="584" y="520"/>
                </a:lnTo>
                <a:lnTo>
                  <a:pt x="584" y="518"/>
                </a:lnTo>
                <a:lnTo>
                  <a:pt x="584" y="518"/>
                </a:lnTo>
                <a:lnTo>
                  <a:pt x="586" y="518"/>
                </a:lnTo>
                <a:lnTo>
                  <a:pt x="586" y="518"/>
                </a:lnTo>
                <a:lnTo>
                  <a:pt x="588" y="520"/>
                </a:lnTo>
                <a:lnTo>
                  <a:pt x="588" y="520"/>
                </a:lnTo>
                <a:lnTo>
                  <a:pt x="588" y="520"/>
                </a:lnTo>
                <a:close/>
                <a:moveTo>
                  <a:pt x="590" y="522"/>
                </a:moveTo>
                <a:lnTo>
                  <a:pt x="590" y="522"/>
                </a:lnTo>
                <a:lnTo>
                  <a:pt x="590" y="522"/>
                </a:lnTo>
                <a:lnTo>
                  <a:pt x="590" y="520"/>
                </a:lnTo>
                <a:lnTo>
                  <a:pt x="588" y="518"/>
                </a:lnTo>
                <a:lnTo>
                  <a:pt x="588" y="518"/>
                </a:lnTo>
                <a:lnTo>
                  <a:pt x="588" y="518"/>
                </a:lnTo>
                <a:lnTo>
                  <a:pt x="588" y="518"/>
                </a:lnTo>
                <a:lnTo>
                  <a:pt x="588" y="518"/>
                </a:lnTo>
                <a:lnTo>
                  <a:pt x="590" y="518"/>
                </a:lnTo>
                <a:lnTo>
                  <a:pt x="590" y="518"/>
                </a:lnTo>
                <a:lnTo>
                  <a:pt x="590" y="520"/>
                </a:lnTo>
                <a:lnTo>
                  <a:pt x="590" y="520"/>
                </a:lnTo>
                <a:lnTo>
                  <a:pt x="590" y="520"/>
                </a:lnTo>
                <a:lnTo>
                  <a:pt x="590" y="520"/>
                </a:lnTo>
                <a:lnTo>
                  <a:pt x="592" y="520"/>
                </a:lnTo>
                <a:lnTo>
                  <a:pt x="592" y="520"/>
                </a:lnTo>
                <a:lnTo>
                  <a:pt x="592" y="520"/>
                </a:lnTo>
                <a:lnTo>
                  <a:pt x="590" y="522"/>
                </a:lnTo>
                <a:close/>
                <a:moveTo>
                  <a:pt x="576" y="454"/>
                </a:moveTo>
                <a:lnTo>
                  <a:pt x="574" y="454"/>
                </a:lnTo>
                <a:lnTo>
                  <a:pt x="574" y="454"/>
                </a:lnTo>
                <a:lnTo>
                  <a:pt x="574" y="454"/>
                </a:lnTo>
                <a:lnTo>
                  <a:pt x="572" y="452"/>
                </a:lnTo>
                <a:lnTo>
                  <a:pt x="572" y="452"/>
                </a:lnTo>
                <a:lnTo>
                  <a:pt x="572" y="452"/>
                </a:lnTo>
                <a:lnTo>
                  <a:pt x="572" y="452"/>
                </a:lnTo>
                <a:lnTo>
                  <a:pt x="574" y="452"/>
                </a:lnTo>
                <a:lnTo>
                  <a:pt x="574" y="452"/>
                </a:lnTo>
                <a:lnTo>
                  <a:pt x="576" y="454"/>
                </a:lnTo>
                <a:lnTo>
                  <a:pt x="576" y="454"/>
                </a:lnTo>
                <a:lnTo>
                  <a:pt x="576" y="454"/>
                </a:lnTo>
                <a:close/>
                <a:moveTo>
                  <a:pt x="602" y="526"/>
                </a:moveTo>
                <a:lnTo>
                  <a:pt x="602" y="528"/>
                </a:lnTo>
                <a:lnTo>
                  <a:pt x="602" y="528"/>
                </a:lnTo>
                <a:lnTo>
                  <a:pt x="602" y="530"/>
                </a:lnTo>
                <a:lnTo>
                  <a:pt x="602" y="530"/>
                </a:lnTo>
                <a:lnTo>
                  <a:pt x="602" y="530"/>
                </a:lnTo>
                <a:lnTo>
                  <a:pt x="602" y="532"/>
                </a:lnTo>
                <a:lnTo>
                  <a:pt x="602" y="532"/>
                </a:lnTo>
                <a:lnTo>
                  <a:pt x="602" y="532"/>
                </a:lnTo>
                <a:lnTo>
                  <a:pt x="602" y="532"/>
                </a:lnTo>
                <a:lnTo>
                  <a:pt x="602" y="532"/>
                </a:lnTo>
                <a:lnTo>
                  <a:pt x="602" y="532"/>
                </a:lnTo>
                <a:lnTo>
                  <a:pt x="604" y="532"/>
                </a:lnTo>
                <a:lnTo>
                  <a:pt x="604" y="532"/>
                </a:lnTo>
                <a:lnTo>
                  <a:pt x="604" y="532"/>
                </a:lnTo>
                <a:lnTo>
                  <a:pt x="604" y="534"/>
                </a:lnTo>
                <a:lnTo>
                  <a:pt x="606" y="536"/>
                </a:lnTo>
                <a:lnTo>
                  <a:pt x="606" y="536"/>
                </a:lnTo>
                <a:lnTo>
                  <a:pt x="604" y="538"/>
                </a:lnTo>
                <a:lnTo>
                  <a:pt x="604" y="538"/>
                </a:lnTo>
                <a:lnTo>
                  <a:pt x="604" y="538"/>
                </a:lnTo>
                <a:lnTo>
                  <a:pt x="602" y="538"/>
                </a:lnTo>
                <a:lnTo>
                  <a:pt x="602" y="538"/>
                </a:lnTo>
                <a:lnTo>
                  <a:pt x="600" y="538"/>
                </a:lnTo>
                <a:lnTo>
                  <a:pt x="600" y="538"/>
                </a:lnTo>
                <a:lnTo>
                  <a:pt x="600" y="536"/>
                </a:lnTo>
                <a:lnTo>
                  <a:pt x="600" y="536"/>
                </a:lnTo>
                <a:lnTo>
                  <a:pt x="602" y="536"/>
                </a:lnTo>
                <a:lnTo>
                  <a:pt x="602" y="536"/>
                </a:lnTo>
                <a:lnTo>
                  <a:pt x="602" y="536"/>
                </a:lnTo>
                <a:lnTo>
                  <a:pt x="602" y="536"/>
                </a:lnTo>
                <a:lnTo>
                  <a:pt x="602" y="536"/>
                </a:lnTo>
                <a:lnTo>
                  <a:pt x="602" y="536"/>
                </a:lnTo>
                <a:lnTo>
                  <a:pt x="602" y="536"/>
                </a:lnTo>
                <a:lnTo>
                  <a:pt x="600" y="536"/>
                </a:lnTo>
                <a:lnTo>
                  <a:pt x="600" y="536"/>
                </a:lnTo>
                <a:lnTo>
                  <a:pt x="600" y="536"/>
                </a:lnTo>
                <a:lnTo>
                  <a:pt x="600" y="536"/>
                </a:lnTo>
                <a:lnTo>
                  <a:pt x="598" y="534"/>
                </a:lnTo>
                <a:lnTo>
                  <a:pt x="598" y="532"/>
                </a:lnTo>
                <a:lnTo>
                  <a:pt x="598" y="530"/>
                </a:lnTo>
                <a:lnTo>
                  <a:pt x="598" y="530"/>
                </a:lnTo>
                <a:lnTo>
                  <a:pt x="598" y="528"/>
                </a:lnTo>
                <a:lnTo>
                  <a:pt x="600" y="528"/>
                </a:lnTo>
                <a:lnTo>
                  <a:pt x="598" y="528"/>
                </a:lnTo>
                <a:lnTo>
                  <a:pt x="598" y="528"/>
                </a:lnTo>
                <a:lnTo>
                  <a:pt x="598" y="530"/>
                </a:lnTo>
                <a:lnTo>
                  <a:pt x="596" y="530"/>
                </a:lnTo>
                <a:lnTo>
                  <a:pt x="596" y="530"/>
                </a:lnTo>
                <a:lnTo>
                  <a:pt x="596" y="530"/>
                </a:lnTo>
                <a:lnTo>
                  <a:pt x="596" y="530"/>
                </a:lnTo>
                <a:lnTo>
                  <a:pt x="596" y="530"/>
                </a:lnTo>
                <a:lnTo>
                  <a:pt x="596" y="530"/>
                </a:lnTo>
                <a:lnTo>
                  <a:pt x="596" y="532"/>
                </a:lnTo>
                <a:lnTo>
                  <a:pt x="596" y="532"/>
                </a:lnTo>
                <a:lnTo>
                  <a:pt x="598" y="532"/>
                </a:lnTo>
                <a:lnTo>
                  <a:pt x="598" y="534"/>
                </a:lnTo>
                <a:lnTo>
                  <a:pt x="598" y="536"/>
                </a:lnTo>
                <a:lnTo>
                  <a:pt x="598" y="536"/>
                </a:lnTo>
                <a:lnTo>
                  <a:pt x="596" y="534"/>
                </a:lnTo>
                <a:lnTo>
                  <a:pt x="594" y="534"/>
                </a:lnTo>
                <a:lnTo>
                  <a:pt x="592" y="532"/>
                </a:lnTo>
                <a:lnTo>
                  <a:pt x="592" y="530"/>
                </a:lnTo>
                <a:lnTo>
                  <a:pt x="592" y="530"/>
                </a:lnTo>
                <a:lnTo>
                  <a:pt x="592" y="528"/>
                </a:lnTo>
                <a:lnTo>
                  <a:pt x="590" y="528"/>
                </a:lnTo>
                <a:lnTo>
                  <a:pt x="590" y="528"/>
                </a:lnTo>
                <a:lnTo>
                  <a:pt x="590" y="528"/>
                </a:lnTo>
                <a:lnTo>
                  <a:pt x="590" y="528"/>
                </a:lnTo>
                <a:lnTo>
                  <a:pt x="588" y="528"/>
                </a:lnTo>
                <a:lnTo>
                  <a:pt x="588" y="526"/>
                </a:lnTo>
                <a:lnTo>
                  <a:pt x="588" y="526"/>
                </a:lnTo>
                <a:lnTo>
                  <a:pt x="588" y="526"/>
                </a:lnTo>
                <a:lnTo>
                  <a:pt x="590" y="526"/>
                </a:lnTo>
                <a:lnTo>
                  <a:pt x="590" y="526"/>
                </a:lnTo>
                <a:lnTo>
                  <a:pt x="590" y="528"/>
                </a:lnTo>
                <a:lnTo>
                  <a:pt x="592" y="528"/>
                </a:lnTo>
                <a:lnTo>
                  <a:pt x="592" y="530"/>
                </a:lnTo>
                <a:lnTo>
                  <a:pt x="594" y="530"/>
                </a:lnTo>
                <a:lnTo>
                  <a:pt x="594" y="530"/>
                </a:lnTo>
                <a:lnTo>
                  <a:pt x="594" y="530"/>
                </a:lnTo>
                <a:lnTo>
                  <a:pt x="592" y="528"/>
                </a:lnTo>
                <a:lnTo>
                  <a:pt x="592" y="528"/>
                </a:lnTo>
                <a:lnTo>
                  <a:pt x="592" y="528"/>
                </a:lnTo>
                <a:lnTo>
                  <a:pt x="592" y="528"/>
                </a:lnTo>
                <a:lnTo>
                  <a:pt x="590" y="526"/>
                </a:lnTo>
                <a:lnTo>
                  <a:pt x="590" y="526"/>
                </a:lnTo>
                <a:lnTo>
                  <a:pt x="590" y="526"/>
                </a:lnTo>
                <a:lnTo>
                  <a:pt x="590" y="526"/>
                </a:lnTo>
                <a:lnTo>
                  <a:pt x="592" y="526"/>
                </a:lnTo>
                <a:lnTo>
                  <a:pt x="592" y="526"/>
                </a:lnTo>
                <a:lnTo>
                  <a:pt x="592" y="526"/>
                </a:lnTo>
                <a:lnTo>
                  <a:pt x="594" y="526"/>
                </a:lnTo>
                <a:lnTo>
                  <a:pt x="594" y="526"/>
                </a:lnTo>
                <a:lnTo>
                  <a:pt x="592" y="524"/>
                </a:lnTo>
                <a:lnTo>
                  <a:pt x="594" y="524"/>
                </a:lnTo>
                <a:lnTo>
                  <a:pt x="594" y="526"/>
                </a:lnTo>
                <a:lnTo>
                  <a:pt x="596" y="526"/>
                </a:lnTo>
                <a:lnTo>
                  <a:pt x="596" y="526"/>
                </a:lnTo>
                <a:lnTo>
                  <a:pt x="596" y="522"/>
                </a:lnTo>
                <a:lnTo>
                  <a:pt x="594" y="522"/>
                </a:lnTo>
                <a:lnTo>
                  <a:pt x="594" y="522"/>
                </a:lnTo>
                <a:lnTo>
                  <a:pt x="594" y="522"/>
                </a:lnTo>
                <a:lnTo>
                  <a:pt x="592" y="522"/>
                </a:lnTo>
                <a:lnTo>
                  <a:pt x="592" y="520"/>
                </a:lnTo>
                <a:lnTo>
                  <a:pt x="590" y="518"/>
                </a:lnTo>
                <a:lnTo>
                  <a:pt x="590" y="518"/>
                </a:lnTo>
                <a:lnTo>
                  <a:pt x="592" y="518"/>
                </a:lnTo>
                <a:lnTo>
                  <a:pt x="592" y="516"/>
                </a:lnTo>
                <a:lnTo>
                  <a:pt x="594" y="516"/>
                </a:lnTo>
                <a:lnTo>
                  <a:pt x="596" y="516"/>
                </a:lnTo>
                <a:lnTo>
                  <a:pt x="596" y="518"/>
                </a:lnTo>
                <a:lnTo>
                  <a:pt x="598" y="520"/>
                </a:lnTo>
                <a:lnTo>
                  <a:pt x="598" y="520"/>
                </a:lnTo>
                <a:lnTo>
                  <a:pt x="598" y="520"/>
                </a:lnTo>
                <a:lnTo>
                  <a:pt x="600" y="522"/>
                </a:lnTo>
                <a:lnTo>
                  <a:pt x="600" y="524"/>
                </a:lnTo>
                <a:lnTo>
                  <a:pt x="600" y="524"/>
                </a:lnTo>
                <a:lnTo>
                  <a:pt x="602" y="526"/>
                </a:lnTo>
                <a:close/>
                <a:moveTo>
                  <a:pt x="590" y="518"/>
                </a:moveTo>
                <a:lnTo>
                  <a:pt x="590" y="518"/>
                </a:lnTo>
                <a:lnTo>
                  <a:pt x="590" y="518"/>
                </a:lnTo>
                <a:lnTo>
                  <a:pt x="590" y="516"/>
                </a:lnTo>
                <a:lnTo>
                  <a:pt x="590" y="516"/>
                </a:lnTo>
                <a:lnTo>
                  <a:pt x="590" y="516"/>
                </a:lnTo>
                <a:lnTo>
                  <a:pt x="590" y="516"/>
                </a:lnTo>
                <a:lnTo>
                  <a:pt x="592" y="516"/>
                </a:lnTo>
                <a:lnTo>
                  <a:pt x="592" y="516"/>
                </a:lnTo>
                <a:lnTo>
                  <a:pt x="592" y="516"/>
                </a:lnTo>
                <a:lnTo>
                  <a:pt x="592" y="516"/>
                </a:lnTo>
                <a:lnTo>
                  <a:pt x="592" y="516"/>
                </a:lnTo>
                <a:lnTo>
                  <a:pt x="592" y="516"/>
                </a:lnTo>
                <a:lnTo>
                  <a:pt x="590" y="518"/>
                </a:lnTo>
                <a:close/>
                <a:moveTo>
                  <a:pt x="590" y="518"/>
                </a:moveTo>
                <a:lnTo>
                  <a:pt x="590" y="518"/>
                </a:lnTo>
                <a:lnTo>
                  <a:pt x="590" y="518"/>
                </a:lnTo>
                <a:lnTo>
                  <a:pt x="588" y="518"/>
                </a:lnTo>
                <a:lnTo>
                  <a:pt x="588" y="518"/>
                </a:lnTo>
                <a:lnTo>
                  <a:pt x="588" y="516"/>
                </a:lnTo>
                <a:lnTo>
                  <a:pt x="588" y="516"/>
                </a:lnTo>
                <a:lnTo>
                  <a:pt x="590" y="516"/>
                </a:lnTo>
                <a:lnTo>
                  <a:pt x="590" y="516"/>
                </a:lnTo>
                <a:lnTo>
                  <a:pt x="590" y="516"/>
                </a:lnTo>
                <a:lnTo>
                  <a:pt x="590" y="516"/>
                </a:lnTo>
                <a:lnTo>
                  <a:pt x="590" y="516"/>
                </a:lnTo>
                <a:lnTo>
                  <a:pt x="590" y="516"/>
                </a:lnTo>
                <a:lnTo>
                  <a:pt x="590" y="518"/>
                </a:lnTo>
                <a:lnTo>
                  <a:pt x="590" y="518"/>
                </a:lnTo>
                <a:lnTo>
                  <a:pt x="590" y="518"/>
                </a:lnTo>
                <a:close/>
                <a:moveTo>
                  <a:pt x="586" y="516"/>
                </a:moveTo>
                <a:lnTo>
                  <a:pt x="586" y="516"/>
                </a:lnTo>
                <a:lnTo>
                  <a:pt x="586" y="518"/>
                </a:lnTo>
                <a:lnTo>
                  <a:pt x="584" y="518"/>
                </a:lnTo>
                <a:lnTo>
                  <a:pt x="584" y="518"/>
                </a:lnTo>
                <a:lnTo>
                  <a:pt x="584" y="518"/>
                </a:lnTo>
                <a:lnTo>
                  <a:pt x="582" y="518"/>
                </a:lnTo>
                <a:lnTo>
                  <a:pt x="582" y="518"/>
                </a:lnTo>
                <a:lnTo>
                  <a:pt x="582" y="518"/>
                </a:lnTo>
                <a:lnTo>
                  <a:pt x="582" y="516"/>
                </a:lnTo>
                <a:lnTo>
                  <a:pt x="582" y="516"/>
                </a:lnTo>
                <a:lnTo>
                  <a:pt x="584" y="516"/>
                </a:lnTo>
                <a:lnTo>
                  <a:pt x="584" y="516"/>
                </a:lnTo>
                <a:lnTo>
                  <a:pt x="584" y="516"/>
                </a:lnTo>
                <a:lnTo>
                  <a:pt x="584" y="516"/>
                </a:lnTo>
                <a:lnTo>
                  <a:pt x="584" y="516"/>
                </a:lnTo>
                <a:lnTo>
                  <a:pt x="584" y="516"/>
                </a:lnTo>
                <a:lnTo>
                  <a:pt x="586" y="516"/>
                </a:lnTo>
                <a:lnTo>
                  <a:pt x="586" y="516"/>
                </a:lnTo>
                <a:lnTo>
                  <a:pt x="586" y="516"/>
                </a:lnTo>
                <a:lnTo>
                  <a:pt x="586" y="516"/>
                </a:lnTo>
                <a:lnTo>
                  <a:pt x="586" y="516"/>
                </a:lnTo>
                <a:lnTo>
                  <a:pt x="586" y="516"/>
                </a:lnTo>
                <a:close/>
                <a:moveTo>
                  <a:pt x="586" y="514"/>
                </a:moveTo>
                <a:lnTo>
                  <a:pt x="586" y="516"/>
                </a:lnTo>
                <a:lnTo>
                  <a:pt x="586" y="516"/>
                </a:lnTo>
                <a:lnTo>
                  <a:pt x="584" y="516"/>
                </a:lnTo>
                <a:lnTo>
                  <a:pt x="584" y="516"/>
                </a:lnTo>
                <a:lnTo>
                  <a:pt x="584" y="516"/>
                </a:lnTo>
                <a:lnTo>
                  <a:pt x="584" y="516"/>
                </a:lnTo>
                <a:lnTo>
                  <a:pt x="584" y="516"/>
                </a:lnTo>
                <a:lnTo>
                  <a:pt x="582" y="516"/>
                </a:lnTo>
                <a:lnTo>
                  <a:pt x="582" y="516"/>
                </a:lnTo>
                <a:lnTo>
                  <a:pt x="582" y="516"/>
                </a:lnTo>
                <a:lnTo>
                  <a:pt x="582" y="516"/>
                </a:lnTo>
                <a:lnTo>
                  <a:pt x="582" y="516"/>
                </a:lnTo>
                <a:lnTo>
                  <a:pt x="584" y="516"/>
                </a:lnTo>
                <a:lnTo>
                  <a:pt x="584" y="516"/>
                </a:lnTo>
                <a:lnTo>
                  <a:pt x="584" y="516"/>
                </a:lnTo>
                <a:lnTo>
                  <a:pt x="584" y="516"/>
                </a:lnTo>
                <a:lnTo>
                  <a:pt x="584" y="516"/>
                </a:lnTo>
                <a:lnTo>
                  <a:pt x="584" y="516"/>
                </a:lnTo>
                <a:lnTo>
                  <a:pt x="584" y="516"/>
                </a:lnTo>
                <a:lnTo>
                  <a:pt x="584" y="514"/>
                </a:lnTo>
                <a:lnTo>
                  <a:pt x="584" y="516"/>
                </a:lnTo>
                <a:lnTo>
                  <a:pt x="584" y="516"/>
                </a:lnTo>
                <a:lnTo>
                  <a:pt x="584" y="516"/>
                </a:lnTo>
                <a:lnTo>
                  <a:pt x="584" y="516"/>
                </a:lnTo>
                <a:lnTo>
                  <a:pt x="584" y="516"/>
                </a:lnTo>
                <a:lnTo>
                  <a:pt x="582" y="516"/>
                </a:lnTo>
                <a:lnTo>
                  <a:pt x="582" y="516"/>
                </a:lnTo>
                <a:lnTo>
                  <a:pt x="582" y="516"/>
                </a:lnTo>
                <a:lnTo>
                  <a:pt x="582" y="514"/>
                </a:lnTo>
                <a:lnTo>
                  <a:pt x="580" y="512"/>
                </a:lnTo>
                <a:lnTo>
                  <a:pt x="580" y="512"/>
                </a:lnTo>
                <a:lnTo>
                  <a:pt x="582" y="512"/>
                </a:lnTo>
                <a:lnTo>
                  <a:pt x="584" y="512"/>
                </a:lnTo>
                <a:lnTo>
                  <a:pt x="584" y="512"/>
                </a:lnTo>
                <a:lnTo>
                  <a:pt x="584" y="512"/>
                </a:lnTo>
                <a:lnTo>
                  <a:pt x="586" y="514"/>
                </a:lnTo>
                <a:lnTo>
                  <a:pt x="586" y="514"/>
                </a:lnTo>
                <a:close/>
                <a:moveTo>
                  <a:pt x="598" y="514"/>
                </a:moveTo>
                <a:lnTo>
                  <a:pt x="596" y="514"/>
                </a:lnTo>
                <a:lnTo>
                  <a:pt x="596" y="514"/>
                </a:lnTo>
                <a:lnTo>
                  <a:pt x="596" y="514"/>
                </a:lnTo>
                <a:lnTo>
                  <a:pt x="596" y="514"/>
                </a:lnTo>
                <a:lnTo>
                  <a:pt x="596" y="512"/>
                </a:lnTo>
                <a:lnTo>
                  <a:pt x="596" y="512"/>
                </a:lnTo>
                <a:lnTo>
                  <a:pt x="594" y="512"/>
                </a:lnTo>
                <a:lnTo>
                  <a:pt x="594" y="512"/>
                </a:lnTo>
                <a:lnTo>
                  <a:pt x="596" y="512"/>
                </a:lnTo>
                <a:lnTo>
                  <a:pt x="596" y="512"/>
                </a:lnTo>
                <a:lnTo>
                  <a:pt x="596" y="512"/>
                </a:lnTo>
                <a:lnTo>
                  <a:pt x="596" y="512"/>
                </a:lnTo>
                <a:lnTo>
                  <a:pt x="598" y="512"/>
                </a:lnTo>
                <a:lnTo>
                  <a:pt x="598" y="512"/>
                </a:lnTo>
                <a:lnTo>
                  <a:pt x="598" y="512"/>
                </a:lnTo>
                <a:lnTo>
                  <a:pt x="598" y="512"/>
                </a:lnTo>
                <a:lnTo>
                  <a:pt x="598" y="514"/>
                </a:lnTo>
                <a:lnTo>
                  <a:pt x="598" y="514"/>
                </a:lnTo>
                <a:lnTo>
                  <a:pt x="598" y="514"/>
                </a:lnTo>
                <a:close/>
                <a:moveTo>
                  <a:pt x="602" y="512"/>
                </a:moveTo>
                <a:lnTo>
                  <a:pt x="602" y="514"/>
                </a:lnTo>
                <a:lnTo>
                  <a:pt x="602" y="514"/>
                </a:lnTo>
                <a:lnTo>
                  <a:pt x="600" y="512"/>
                </a:lnTo>
                <a:lnTo>
                  <a:pt x="600" y="512"/>
                </a:lnTo>
                <a:lnTo>
                  <a:pt x="598" y="512"/>
                </a:lnTo>
                <a:lnTo>
                  <a:pt x="598" y="512"/>
                </a:lnTo>
                <a:lnTo>
                  <a:pt x="598" y="512"/>
                </a:lnTo>
                <a:lnTo>
                  <a:pt x="598" y="512"/>
                </a:lnTo>
                <a:lnTo>
                  <a:pt x="598" y="510"/>
                </a:lnTo>
                <a:lnTo>
                  <a:pt x="598" y="512"/>
                </a:lnTo>
                <a:lnTo>
                  <a:pt x="600" y="512"/>
                </a:lnTo>
                <a:lnTo>
                  <a:pt x="600" y="512"/>
                </a:lnTo>
                <a:lnTo>
                  <a:pt x="600" y="512"/>
                </a:lnTo>
                <a:lnTo>
                  <a:pt x="600" y="512"/>
                </a:lnTo>
                <a:lnTo>
                  <a:pt x="602" y="512"/>
                </a:lnTo>
                <a:close/>
                <a:moveTo>
                  <a:pt x="584" y="454"/>
                </a:moveTo>
                <a:lnTo>
                  <a:pt x="584" y="454"/>
                </a:lnTo>
                <a:lnTo>
                  <a:pt x="584" y="454"/>
                </a:lnTo>
                <a:lnTo>
                  <a:pt x="584" y="454"/>
                </a:lnTo>
                <a:lnTo>
                  <a:pt x="584" y="454"/>
                </a:lnTo>
                <a:lnTo>
                  <a:pt x="584" y="454"/>
                </a:lnTo>
                <a:lnTo>
                  <a:pt x="582" y="452"/>
                </a:lnTo>
                <a:lnTo>
                  <a:pt x="582" y="452"/>
                </a:lnTo>
                <a:lnTo>
                  <a:pt x="584" y="452"/>
                </a:lnTo>
                <a:lnTo>
                  <a:pt x="584" y="452"/>
                </a:lnTo>
                <a:lnTo>
                  <a:pt x="584" y="452"/>
                </a:lnTo>
                <a:lnTo>
                  <a:pt x="584" y="452"/>
                </a:lnTo>
                <a:lnTo>
                  <a:pt x="584" y="454"/>
                </a:lnTo>
                <a:lnTo>
                  <a:pt x="584" y="454"/>
                </a:lnTo>
                <a:close/>
                <a:moveTo>
                  <a:pt x="606" y="530"/>
                </a:moveTo>
                <a:lnTo>
                  <a:pt x="604" y="532"/>
                </a:lnTo>
                <a:lnTo>
                  <a:pt x="604" y="532"/>
                </a:lnTo>
                <a:lnTo>
                  <a:pt x="604" y="530"/>
                </a:lnTo>
                <a:lnTo>
                  <a:pt x="602" y="530"/>
                </a:lnTo>
                <a:lnTo>
                  <a:pt x="602" y="528"/>
                </a:lnTo>
                <a:lnTo>
                  <a:pt x="602" y="528"/>
                </a:lnTo>
                <a:lnTo>
                  <a:pt x="602" y="528"/>
                </a:lnTo>
                <a:lnTo>
                  <a:pt x="604" y="528"/>
                </a:lnTo>
                <a:lnTo>
                  <a:pt x="604" y="528"/>
                </a:lnTo>
                <a:lnTo>
                  <a:pt x="604" y="530"/>
                </a:lnTo>
                <a:lnTo>
                  <a:pt x="606" y="530"/>
                </a:lnTo>
                <a:lnTo>
                  <a:pt x="606" y="530"/>
                </a:lnTo>
                <a:close/>
                <a:moveTo>
                  <a:pt x="606" y="546"/>
                </a:moveTo>
                <a:lnTo>
                  <a:pt x="606" y="546"/>
                </a:lnTo>
                <a:lnTo>
                  <a:pt x="606" y="546"/>
                </a:lnTo>
                <a:lnTo>
                  <a:pt x="604" y="546"/>
                </a:lnTo>
                <a:lnTo>
                  <a:pt x="604" y="544"/>
                </a:lnTo>
                <a:lnTo>
                  <a:pt x="606" y="544"/>
                </a:lnTo>
                <a:lnTo>
                  <a:pt x="606" y="544"/>
                </a:lnTo>
                <a:lnTo>
                  <a:pt x="606" y="544"/>
                </a:lnTo>
                <a:lnTo>
                  <a:pt x="606" y="544"/>
                </a:lnTo>
                <a:lnTo>
                  <a:pt x="608" y="544"/>
                </a:lnTo>
                <a:lnTo>
                  <a:pt x="608" y="544"/>
                </a:lnTo>
                <a:lnTo>
                  <a:pt x="608" y="544"/>
                </a:lnTo>
                <a:lnTo>
                  <a:pt x="606" y="544"/>
                </a:lnTo>
                <a:lnTo>
                  <a:pt x="606" y="546"/>
                </a:lnTo>
                <a:lnTo>
                  <a:pt x="606" y="546"/>
                </a:lnTo>
                <a:close/>
                <a:moveTo>
                  <a:pt x="600" y="540"/>
                </a:moveTo>
                <a:lnTo>
                  <a:pt x="600" y="540"/>
                </a:lnTo>
                <a:lnTo>
                  <a:pt x="602" y="540"/>
                </a:lnTo>
                <a:lnTo>
                  <a:pt x="602" y="540"/>
                </a:lnTo>
                <a:lnTo>
                  <a:pt x="602" y="540"/>
                </a:lnTo>
                <a:lnTo>
                  <a:pt x="602" y="540"/>
                </a:lnTo>
                <a:lnTo>
                  <a:pt x="602" y="540"/>
                </a:lnTo>
                <a:lnTo>
                  <a:pt x="602" y="540"/>
                </a:lnTo>
                <a:lnTo>
                  <a:pt x="602" y="540"/>
                </a:lnTo>
                <a:lnTo>
                  <a:pt x="602" y="540"/>
                </a:lnTo>
                <a:lnTo>
                  <a:pt x="600" y="542"/>
                </a:lnTo>
                <a:lnTo>
                  <a:pt x="600" y="542"/>
                </a:lnTo>
                <a:lnTo>
                  <a:pt x="600" y="542"/>
                </a:lnTo>
                <a:lnTo>
                  <a:pt x="600" y="542"/>
                </a:lnTo>
                <a:lnTo>
                  <a:pt x="600" y="544"/>
                </a:lnTo>
                <a:lnTo>
                  <a:pt x="600" y="544"/>
                </a:lnTo>
                <a:lnTo>
                  <a:pt x="598" y="544"/>
                </a:lnTo>
                <a:lnTo>
                  <a:pt x="598" y="544"/>
                </a:lnTo>
                <a:lnTo>
                  <a:pt x="598" y="544"/>
                </a:lnTo>
                <a:lnTo>
                  <a:pt x="598" y="544"/>
                </a:lnTo>
                <a:lnTo>
                  <a:pt x="598" y="544"/>
                </a:lnTo>
                <a:lnTo>
                  <a:pt x="598" y="544"/>
                </a:lnTo>
                <a:lnTo>
                  <a:pt x="598" y="544"/>
                </a:lnTo>
                <a:lnTo>
                  <a:pt x="598" y="544"/>
                </a:lnTo>
                <a:lnTo>
                  <a:pt x="598" y="542"/>
                </a:lnTo>
                <a:lnTo>
                  <a:pt x="598" y="542"/>
                </a:lnTo>
                <a:lnTo>
                  <a:pt x="598" y="542"/>
                </a:lnTo>
                <a:lnTo>
                  <a:pt x="596" y="542"/>
                </a:lnTo>
                <a:lnTo>
                  <a:pt x="596" y="544"/>
                </a:lnTo>
                <a:lnTo>
                  <a:pt x="596" y="544"/>
                </a:lnTo>
                <a:lnTo>
                  <a:pt x="596" y="544"/>
                </a:lnTo>
                <a:lnTo>
                  <a:pt x="596" y="542"/>
                </a:lnTo>
                <a:lnTo>
                  <a:pt x="596" y="542"/>
                </a:lnTo>
                <a:lnTo>
                  <a:pt x="596" y="542"/>
                </a:lnTo>
                <a:lnTo>
                  <a:pt x="594" y="540"/>
                </a:lnTo>
                <a:lnTo>
                  <a:pt x="594" y="540"/>
                </a:lnTo>
                <a:lnTo>
                  <a:pt x="596" y="540"/>
                </a:lnTo>
                <a:lnTo>
                  <a:pt x="596" y="540"/>
                </a:lnTo>
                <a:lnTo>
                  <a:pt x="596" y="540"/>
                </a:lnTo>
                <a:lnTo>
                  <a:pt x="596" y="540"/>
                </a:lnTo>
                <a:lnTo>
                  <a:pt x="596" y="540"/>
                </a:lnTo>
                <a:lnTo>
                  <a:pt x="596" y="540"/>
                </a:lnTo>
                <a:lnTo>
                  <a:pt x="596" y="540"/>
                </a:lnTo>
                <a:lnTo>
                  <a:pt x="596" y="540"/>
                </a:lnTo>
                <a:lnTo>
                  <a:pt x="596" y="540"/>
                </a:lnTo>
                <a:lnTo>
                  <a:pt x="596" y="540"/>
                </a:lnTo>
                <a:lnTo>
                  <a:pt x="596" y="540"/>
                </a:lnTo>
                <a:lnTo>
                  <a:pt x="596" y="540"/>
                </a:lnTo>
                <a:lnTo>
                  <a:pt x="596" y="540"/>
                </a:lnTo>
                <a:lnTo>
                  <a:pt x="596" y="542"/>
                </a:lnTo>
                <a:lnTo>
                  <a:pt x="596" y="542"/>
                </a:lnTo>
                <a:lnTo>
                  <a:pt x="598" y="542"/>
                </a:lnTo>
                <a:lnTo>
                  <a:pt x="598" y="542"/>
                </a:lnTo>
                <a:lnTo>
                  <a:pt x="598" y="540"/>
                </a:lnTo>
                <a:lnTo>
                  <a:pt x="598" y="540"/>
                </a:lnTo>
                <a:lnTo>
                  <a:pt x="596" y="540"/>
                </a:lnTo>
                <a:lnTo>
                  <a:pt x="596" y="540"/>
                </a:lnTo>
                <a:lnTo>
                  <a:pt x="594" y="538"/>
                </a:lnTo>
                <a:lnTo>
                  <a:pt x="594" y="538"/>
                </a:lnTo>
                <a:lnTo>
                  <a:pt x="594" y="538"/>
                </a:lnTo>
                <a:lnTo>
                  <a:pt x="596" y="538"/>
                </a:lnTo>
                <a:lnTo>
                  <a:pt x="598" y="538"/>
                </a:lnTo>
                <a:lnTo>
                  <a:pt x="598" y="538"/>
                </a:lnTo>
                <a:lnTo>
                  <a:pt x="600" y="540"/>
                </a:lnTo>
                <a:lnTo>
                  <a:pt x="600" y="540"/>
                </a:lnTo>
                <a:lnTo>
                  <a:pt x="600" y="540"/>
                </a:lnTo>
                <a:lnTo>
                  <a:pt x="600" y="540"/>
                </a:lnTo>
                <a:close/>
                <a:moveTo>
                  <a:pt x="592" y="532"/>
                </a:moveTo>
                <a:lnTo>
                  <a:pt x="596" y="534"/>
                </a:lnTo>
                <a:lnTo>
                  <a:pt x="596" y="534"/>
                </a:lnTo>
                <a:lnTo>
                  <a:pt x="596" y="536"/>
                </a:lnTo>
                <a:lnTo>
                  <a:pt x="596" y="536"/>
                </a:lnTo>
                <a:lnTo>
                  <a:pt x="596" y="536"/>
                </a:lnTo>
                <a:lnTo>
                  <a:pt x="594" y="534"/>
                </a:lnTo>
                <a:lnTo>
                  <a:pt x="594" y="534"/>
                </a:lnTo>
                <a:lnTo>
                  <a:pt x="594" y="536"/>
                </a:lnTo>
                <a:lnTo>
                  <a:pt x="594" y="536"/>
                </a:lnTo>
                <a:lnTo>
                  <a:pt x="594" y="536"/>
                </a:lnTo>
                <a:lnTo>
                  <a:pt x="594" y="536"/>
                </a:lnTo>
                <a:lnTo>
                  <a:pt x="594" y="536"/>
                </a:lnTo>
                <a:lnTo>
                  <a:pt x="594" y="536"/>
                </a:lnTo>
                <a:lnTo>
                  <a:pt x="594" y="536"/>
                </a:lnTo>
                <a:lnTo>
                  <a:pt x="592" y="534"/>
                </a:lnTo>
                <a:lnTo>
                  <a:pt x="592" y="534"/>
                </a:lnTo>
                <a:lnTo>
                  <a:pt x="592" y="534"/>
                </a:lnTo>
                <a:lnTo>
                  <a:pt x="592" y="534"/>
                </a:lnTo>
                <a:lnTo>
                  <a:pt x="590" y="534"/>
                </a:lnTo>
                <a:lnTo>
                  <a:pt x="590" y="534"/>
                </a:lnTo>
                <a:lnTo>
                  <a:pt x="590" y="534"/>
                </a:lnTo>
                <a:lnTo>
                  <a:pt x="590" y="534"/>
                </a:lnTo>
                <a:lnTo>
                  <a:pt x="588" y="532"/>
                </a:lnTo>
                <a:lnTo>
                  <a:pt x="590" y="532"/>
                </a:lnTo>
                <a:lnTo>
                  <a:pt x="592" y="532"/>
                </a:lnTo>
                <a:lnTo>
                  <a:pt x="592" y="532"/>
                </a:lnTo>
                <a:lnTo>
                  <a:pt x="592" y="532"/>
                </a:lnTo>
                <a:lnTo>
                  <a:pt x="592" y="532"/>
                </a:lnTo>
                <a:lnTo>
                  <a:pt x="592" y="532"/>
                </a:lnTo>
                <a:close/>
                <a:moveTo>
                  <a:pt x="594" y="524"/>
                </a:moveTo>
                <a:lnTo>
                  <a:pt x="596" y="526"/>
                </a:lnTo>
                <a:lnTo>
                  <a:pt x="594" y="526"/>
                </a:lnTo>
                <a:lnTo>
                  <a:pt x="594" y="526"/>
                </a:lnTo>
                <a:lnTo>
                  <a:pt x="594" y="524"/>
                </a:lnTo>
                <a:lnTo>
                  <a:pt x="590" y="524"/>
                </a:lnTo>
                <a:lnTo>
                  <a:pt x="590" y="524"/>
                </a:lnTo>
                <a:lnTo>
                  <a:pt x="590" y="524"/>
                </a:lnTo>
                <a:lnTo>
                  <a:pt x="590" y="524"/>
                </a:lnTo>
                <a:lnTo>
                  <a:pt x="590" y="522"/>
                </a:lnTo>
                <a:lnTo>
                  <a:pt x="590" y="522"/>
                </a:lnTo>
                <a:lnTo>
                  <a:pt x="590" y="522"/>
                </a:lnTo>
                <a:lnTo>
                  <a:pt x="590" y="522"/>
                </a:lnTo>
                <a:lnTo>
                  <a:pt x="592" y="522"/>
                </a:lnTo>
                <a:lnTo>
                  <a:pt x="594" y="522"/>
                </a:lnTo>
                <a:lnTo>
                  <a:pt x="594" y="522"/>
                </a:lnTo>
                <a:lnTo>
                  <a:pt x="594" y="522"/>
                </a:lnTo>
                <a:lnTo>
                  <a:pt x="594" y="524"/>
                </a:lnTo>
                <a:lnTo>
                  <a:pt x="594" y="524"/>
                </a:lnTo>
                <a:close/>
                <a:moveTo>
                  <a:pt x="602" y="546"/>
                </a:moveTo>
                <a:lnTo>
                  <a:pt x="600" y="548"/>
                </a:lnTo>
                <a:lnTo>
                  <a:pt x="600" y="548"/>
                </a:lnTo>
                <a:lnTo>
                  <a:pt x="600" y="548"/>
                </a:lnTo>
                <a:lnTo>
                  <a:pt x="600" y="546"/>
                </a:lnTo>
                <a:lnTo>
                  <a:pt x="600" y="546"/>
                </a:lnTo>
                <a:lnTo>
                  <a:pt x="600" y="546"/>
                </a:lnTo>
                <a:lnTo>
                  <a:pt x="600" y="548"/>
                </a:lnTo>
                <a:lnTo>
                  <a:pt x="600" y="548"/>
                </a:lnTo>
                <a:lnTo>
                  <a:pt x="600" y="550"/>
                </a:lnTo>
                <a:lnTo>
                  <a:pt x="600" y="550"/>
                </a:lnTo>
                <a:lnTo>
                  <a:pt x="600" y="550"/>
                </a:lnTo>
                <a:lnTo>
                  <a:pt x="600" y="550"/>
                </a:lnTo>
                <a:lnTo>
                  <a:pt x="600" y="550"/>
                </a:lnTo>
                <a:lnTo>
                  <a:pt x="598" y="550"/>
                </a:lnTo>
                <a:lnTo>
                  <a:pt x="598" y="550"/>
                </a:lnTo>
                <a:lnTo>
                  <a:pt x="598" y="550"/>
                </a:lnTo>
                <a:lnTo>
                  <a:pt x="596" y="548"/>
                </a:lnTo>
                <a:lnTo>
                  <a:pt x="596" y="548"/>
                </a:lnTo>
                <a:lnTo>
                  <a:pt x="598" y="548"/>
                </a:lnTo>
                <a:lnTo>
                  <a:pt x="598" y="548"/>
                </a:lnTo>
                <a:lnTo>
                  <a:pt x="598" y="548"/>
                </a:lnTo>
                <a:lnTo>
                  <a:pt x="598" y="548"/>
                </a:lnTo>
                <a:lnTo>
                  <a:pt x="598" y="548"/>
                </a:lnTo>
                <a:lnTo>
                  <a:pt x="598" y="546"/>
                </a:lnTo>
                <a:lnTo>
                  <a:pt x="598" y="546"/>
                </a:lnTo>
                <a:lnTo>
                  <a:pt x="596" y="546"/>
                </a:lnTo>
                <a:lnTo>
                  <a:pt x="596" y="546"/>
                </a:lnTo>
                <a:lnTo>
                  <a:pt x="596" y="546"/>
                </a:lnTo>
                <a:lnTo>
                  <a:pt x="596" y="544"/>
                </a:lnTo>
                <a:lnTo>
                  <a:pt x="598" y="544"/>
                </a:lnTo>
                <a:lnTo>
                  <a:pt x="600" y="546"/>
                </a:lnTo>
                <a:lnTo>
                  <a:pt x="600" y="546"/>
                </a:lnTo>
                <a:lnTo>
                  <a:pt x="602" y="546"/>
                </a:lnTo>
                <a:lnTo>
                  <a:pt x="602" y="546"/>
                </a:lnTo>
                <a:close/>
                <a:moveTo>
                  <a:pt x="610" y="546"/>
                </a:moveTo>
                <a:lnTo>
                  <a:pt x="612" y="548"/>
                </a:lnTo>
                <a:lnTo>
                  <a:pt x="614" y="548"/>
                </a:lnTo>
                <a:lnTo>
                  <a:pt x="614" y="550"/>
                </a:lnTo>
                <a:lnTo>
                  <a:pt x="614" y="550"/>
                </a:lnTo>
                <a:lnTo>
                  <a:pt x="614" y="550"/>
                </a:lnTo>
                <a:lnTo>
                  <a:pt x="614" y="550"/>
                </a:lnTo>
                <a:lnTo>
                  <a:pt x="614" y="552"/>
                </a:lnTo>
                <a:lnTo>
                  <a:pt x="614" y="552"/>
                </a:lnTo>
                <a:lnTo>
                  <a:pt x="614" y="550"/>
                </a:lnTo>
                <a:lnTo>
                  <a:pt x="614" y="550"/>
                </a:lnTo>
                <a:lnTo>
                  <a:pt x="614" y="550"/>
                </a:lnTo>
                <a:lnTo>
                  <a:pt x="612" y="550"/>
                </a:lnTo>
                <a:lnTo>
                  <a:pt x="614" y="550"/>
                </a:lnTo>
                <a:lnTo>
                  <a:pt x="612" y="550"/>
                </a:lnTo>
                <a:lnTo>
                  <a:pt x="610" y="550"/>
                </a:lnTo>
                <a:lnTo>
                  <a:pt x="610" y="550"/>
                </a:lnTo>
                <a:lnTo>
                  <a:pt x="608" y="548"/>
                </a:lnTo>
                <a:lnTo>
                  <a:pt x="608" y="548"/>
                </a:lnTo>
                <a:lnTo>
                  <a:pt x="608" y="548"/>
                </a:lnTo>
                <a:lnTo>
                  <a:pt x="608" y="548"/>
                </a:lnTo>
                <a:lnTo>
                  <a:pt x="610" y="546"/>
                </a:lnTo>
                <a:lnTo>
                  <a:pt x="610" y="546"/>
                </a:lnTo>
                <a:lnTo>
                  <a:pt x="608" y="546"/>
                </a:lnTo>
                <a:lnTo>
                  <a:pt x="608" y="546"/>
                </a:lnTo>
                <a:lnTo>
                  <a:pt x="608" y="546"/>
                </a:lnTo>
                <a:lnTo>
                  <a:pt x="608" y="546"/>
                </a:lnTo>
                <a:lnTo>
                  <a:pt x="608" y="546"/>
                </a:lnTo>
                <a:lnTo>
                  <a:pt x="606" y="546"/>
                </a:lnTo>
                <a:lnTo>
                  <a:pt x="606" y="544"/>
                </a:lnTo>
                <a:lnTo>
                  <a:pt x="606" y="544"/>
                </a:lnTo>
                <a:lnTo>
                  <a:pt x="608" y="544"/>
                </a:lnTo>
                <a:lnTo>
                  <a:pt x="608" y="544"/>
                </a:lnTo>
                <a:lnTo>
                  <a:pt x="608" y="544"/>
                </a:lnTo>
                <a:lnTo>
                  <a:pt x="608" y="544"/>
                </a:lnTo>
                <a:lnTo>
                  <a:pt x="610" y="546"/>
                </a:lnTo>
                <a:close/>
                <a:moveTo>
                  <a:pt x="604" y="550"/>
                </a:moveTo>
                <a:lnTo>
                  <a:pt x="604" y="550"/>
                </a:lnTo>
                <a:lnTo>
                  <a:pt x="604" y="550"/>
                </a:lnTo>
                <a:lnTo>
                  <a:pt x="604" y="550"/>
                </a:lnTo>
                <a:lnTo>
                  <a:pt x="604" y="550"/>
                </a:lnTo>
                <a:lnTo>
                  <a:pt x="604" y="550"/>
                </a:lnTo>
                <a:lnTo>
                  <a:pt x="602" y="550"/>
                </a:lnTo>
                <a:lnTo>
                  <a:pt x="602" y="548"/>
                </a:lnTo>
                <a:lnTo>
                  <a:pt x="602" y="548"/>
                </a:lnTo>
                <a:lnTo>
                  <a:pt x="602" y="548"/>
                </a:lnTo>
                <a:lnTo>
                  <a:pt x="604" y="548"/>
                </a:lnTo>
                <a:lnTo>
                  <a:pt x="604" y="548"/>
                </a:lnTo>
                <a:lnTo>
                  <a:pt x="604" y="548"/>
                </a:lnTo>
                <a:lnTo>
                  <a:pt x="604" y="550"/>
                </a:lnTo>
                <a:close/>
                <a:moveTo>
                  <a:pt x="624" y="560"/>
                </a:moveTo>
                <a:lnTo>
                  <a:pt x="624" y="560"/>
                </a:lnTo>
                <a:lnTo>
                  <a:pt x="622" y="560"/>
                </a:lnTo>
                <a:lnTo>
                  <a:pt x="622" y="560"/>
                </a:lnTo>
                <a:lnTo>
                  <a:pt x="622" y="558"/>
                </a:lnTo>
                <a:lnTo>
                  <a:pt x="622" y="558"/>
                </a:lnTo>
                <a:lnTo>
                  <a:pt x="622" y="558"/>
                </a:lnTo>
                <a:lnTo>
                  <a:pt x="622" y="558"/>
                </a:lnTo>
                <a:lnTo>
                  <a:pt x="622" y="558"/>
                </a:lnTo>
                <a:lnTo>
                  <a:pt x="622" y="558"/>
                </a:lnTo>
                <a:lnTo>
                  <a:pt x="622" y="558"/>
                </a:lnTo>
                <a:lnTo>
                  <a:pt x="622" y="558"/>
                </a:lnTo>
                <a:lnTo>
                  <a:pt x="622" y="558"/>
                </a:lnTo>
                <a:lnTo>
                  <a:pt x="624" y="558"/>
                </a:lnTo>
                <a:lnTo>
                  <a:pt x="624" y="558"/>
                </a:lnTo>
                <a:lnTo>
                  <a:pt x="624" y="558"/>
                </a:lnTo>
                <a:lnTo>
                  <a:pt x="624" y="558"/>
                </a:lnTo>
                <a:lnTo>
                  <a:pt x="624" y="560"/>
                </a:lnTo>
                <a:lnTo>
                  <a:pt x="624" y="560"/>
                </a:lnTo>
                <a:close/>
                <a:moveTo>
                  <a:pt x="622" y="558"/>
                </a:moveTo>
                <a:lnTo>
                  <a:pt x="620" y="560"/>
                </a:lnTo>
                <a:lnTo>
                  <a:pt x="620" y="560"/>
                </a:lnTo>
                <a:lnTo>
                  <a:pt x="620" y="560"/>
                </a:lnTo>
                <a:lnTo>
                  <a:pt x="620" y="560"/>
                </a:lnTo>
                <a:lnTo>
                  <a:pt x="618" y="558"/>
                </a:lnTo>
                <a:lnTo>
                  <a:pt x="618" y="558"/>
                </a:lnTo>
                <a:lnTo>
                  <a:pt x="618" y="558"/>
                </a:lnTo>
                <a:lnTo>
                  <a:pt x="618" y="558"/>
                </a:lnTo>
                <a:lnTo>
                  <a:pt x="618" y="558"/>
                </a:lnTo>
                <a:lnTo>
                  <a:pt x="618" y="556"/>
                </a:lnTo>
                <a:lnTo>
                  <a:pt x="620" y="558"/>
                </a:lnTo>
                <a:lnTo>
                  <a:pt x="620" y="558"/>
                </a:lnTo>
                <a:lnTo>
                  <a:pt x="620" y="558"/>
                </a:lnTo>
                <a:lnTo>
                  <a:pt x="622" y="558"/>
                </a:lnTo>
                <a:lnTo>
                  <a:pt x="622" y="558"/>
                </a:lnTo>
                <a:close/>
                <a:moveTo>
                  <a:pt x="614" y="558"/>
                </a:moveTo>
                <a:lnTo>
                  <a:pt x="614" y="560"/>
                </a:lnTo>
                <a:lnTo>
                  <a:pt x="614" y="560"/>
                </a:lnTo>
                <a:lnTo>
                  <a:pt x="614" y="560"/>
                </a:lnTo>
                <a:lnTo>
                  <a:pt x="614" y="560"/>
                </a:lnTo>
                <a:lnTo>
                  <a:pt x="614" y="560"/>
                </a:lnTo>
                <a:lnTo>
                  <a:pt x="614" y="560"/>
                </a:lnTo>
                <a:lnTo>
                  <a:pt x="612" y="558"/>
                </a:lnTo>
                <a:lnTo>
                  <a:pt x="612" y="558"/>
                </a:lnTo>
                <a:lnTo>
                  <a:pt x="612" y="560"/>
                </a:lnTo>
                <a:lnTo>
                  <a:pt x="612" y="560"/>
                </a:lnTo>
                <a:lnTo>
                  <a:pt x="612" y="560"/>
                </a:lnTo>
                <a:lnTo>
                  <a:pt x="610" y="560"/>
                </a:lnTo>
                <a:lnTo>
                  <a:pt x="610" y="560"/>
                </a:lnTo>
                <a:lnTo>
                  <a:pt x="610" y="560"/>
                </a:lnTo>
                <a:lnTo>
                  <a:pt x="610" y="560"/>
                </a:lnTo>
                <a:lnTo>
                  <a:pt x="610" y="562"/>
                </a:lnTo>
                <a:lnTo>
                  <a:pt x="610" y="562"/>
                </a:lnTo>
                <a:lnTo>
                  <a:pt x="608" y="560"/>
                </a:lnTo>
                <a:lnTo>
                  <a:pt x="608" y="560"/>
                </a:lnTo>
                <a:lnTo>
                  <a:pt x="610" y="560"/>
                </a:lnTo>
                <a:lnTo>
                  <a:pt x="610" y="560"/>
                </a:lnTo>
                <a:lnTo>
                  <a:pt x="610" y="560"/>
                </a:lnTo>
                <a:lnTo>
                  <a:pt x="610" y="558"/>
                </a:lnTo>
                <a:lnTo>
                  <a:pt x="610" y="558"/>
                </a:lnTo>
                <a:lnTo>
                  <a:pt x="610" y="558"/>
                </a:lnTo>
                <a:lnTo>
                  <a:pt x="610" y="560"/>
                </a:lnTo>
                <a:lnTo>
                  <a:pt x="610" y="560"/>
                </a:lnTo>
                <a:lnTo>
                  <a:pt x="608" y="560"/>
                </a:lnTo>
                <a:lnTo>
                  <a:pt x="608" y="560"/>
                </a:lnTo>
                <a:lnTo>
                  <a:pt x="608" y="558"/>
                </a:lnTo>
                <a:lnTo>
                  <a:pt x="608" y="558"/>
                </a:lnTo>
                <a:lnTo>
                  <a:pt x="608" y="558"/>
                </a:lnTo>
                <a:lnTo>
                  <a:pt x="610" y="556"/>
                </a:lnTo>
                <a:lnTo>
                  <a:pt x="610" y="556"/>
                </a:lnTo>
                <a:lnTo>
                  <a:pt x="612" y="556"/>
                </a:lnTo>
                <a:lnTo>
                  <a:pt x="612" y="558"/>
                </a:lnTo>
                <a:lnTo>
                  <a:pt x="612" y="558"/>
                </a:lnTo>
                <a:lnTo>
                  <a:pt x="614" y="558"/>
                </a:lnTo>
                <a:close/>
                <a:moveTo>
                  <a:pt x="614" y="556"/>
                </a:moveTo>
                <a:lnTo>
                  <a:pt x="614" y="556"/>
                </a:lnTo>
                <a:lnTo>
                  <a:pt x="614" y="556"/>
                </a:lnTo>
                <a:lnTo>
                  <a:pt x="612" y="556"/>
                </a:lnTo>
                <a:lnTo>
                  <a:pt x="612" y="556"/>
                </a:lnTo>
                <a:lnTo>
                  <a:pt x="612" y="556"/>
                </a:lnTo>
                <a:lnTo>
                  <a:pt x="612" y="554"/>
                </a:lnTo>
                <a:lnTo>
                  <a:pt x="612" y="554"/>
                </a:lnTo>
                <a:lnTo>
                  <a:pt x="612" y="554"/>
                </a:lnTo>
                <a:lnTo>
                  <a:pt x="612" y="554"/>
                </a:lnTo>
                <a:lnTo>
                  <a:pt x="612" y="554"/>
                </a:lnTo>
                <a:lnTo>
                  <a:pt x="614" y="556"/>
                </a:lnTo>
                <a:lnTo>
                  <a:pt x="614" y="556"/>
                </a:lnTo>
                <a:lnTo>
                  <a:pt x="614" y="556"/>
                </a:lnTo>
                <a:lnTo>
                  <a:pt x="614" y="556"/>
                </a:lnTo>
                <a:lnTo>
                  <a:pt x="614" y="556"/>
                </a:lnTo>
                <a:close/>
                <a:moveTo>
                  <a:pt x="576" y="452"/>
                </a:moveTo>
                <a:lnTo>
                  <a:pt x="576" y="454"/>
                </a:lnTo>
                <a:lnTo>
                  <a:pt x="576" y="454"/>
                </a:lnTo>
                <a:lnTo>
                  <a:pt x="576" y="452"/>
                </a:lnTo>
                <a:lnTo>
                  <a:pt x="576" y="452"/>
                </a:lnTo>
                <a:lnTo>
                  <a:pt x="576" y="452"/>
                </a:lnTo>
                <a:lnTo>
                  <a:pt x="574" y="452"/>
                </a:lnTo>
                <a:lnTo>
                  <a:pt x="574" y="452"/>
                </a:lnTo>
                <a:lnTo>
                  <a:pt x="574" y="452"/>
                </a:lnTo>
                <a:lnTo>
                  <a:pt x="574" y="452"/>
                </a:lnTo>
                <a:lnTo>
                  <a:pt x="574" y="450"/>
                </a:lnTo>
                <a:lnTo>
                  <a:pt x="574" y="450"/>
                </a:lnTo>
                <a:lnTo>
                  <a:pt x="576" y="450"/>
                </a:lnTo>
                <a:lnTo>
                  <a:pt x="576" y="450"/>
                </a:lnTo>
                <a:lnTo>
                  <a:pt x="576" y="450"/>
                </a:lnTo>
                <a:lnTo>
                  <a:pt x="576" y="450"/>
                </a:lnTo>
                <a:lnTo>
                  <a:pt x="578" y="450"/>
                </a:lnTo>
                <a:lnTo>
                  <a:pt x="578" y="450"/>
                </a:lnTo>
                <a:lnTo>
                  <a:pt x="580" y="450"/>
                </a:lnTo>
                <a:lnTo>
                  <a:pt x="580" y="450"/>
                </a:lnTo>
                <a:lnTo>
                  <a:pt x="580" y="450"/>
                </a:lnTo>
                <a:lnTo>
                  <a:pt x="580" y="450"/>
                </a:lnTo>
                <a:lnTo>
                  <a:pt x="580" y="450"/>
                </a:lnTo>
                <a:lnTo>
                  <a:pt x="580" y="450"/>
                </a:lnTo>
                <a:lnTo>
                  <a:pt x="580" y="452"/>
                </a:lnTo>
                <a:lnTo>
                  <a:pt x="578" y="452"/>
                </a:lnTo>
                <a:lnTo>
                  <a:pt x="578" y="452"/>
                </a:lnTo>
                <a:lnTo>
                  <a:pt x="576" y="452"/>
                </a:lnTo>
                <a:close/>
                <a:moveTo>
                  <a:pt x="616" y="558"/>
                </a:moveTo>
                <a:lnTo>
                  <a:pt x="616" y="558"/>
                </a:lnTo>
                <a:lnTo>
                  <a:pt x="616" y="558"/>
                </a:lnTo>
                <a:lnTo>
                  <a:pt x="616" y="558"/>
                </a:lnTo>
                <a:lnTo>
                  <a:pt x="616" y="556"/>
                </a:lnTo>
                <a:lnTo>
                  <a:pt x="616" y="556"/>
                </a:lnTo>
                <a:lnTo>
                  <a:pt x="614" y="554"/>
                </a:lnTo>
                <a:lnTo>
                  <a:pt x="614" y="554"/>
                </a:lnTo>
                <a:lnTo>
                  <a:pt x="614" y="552"/>
                </a:lnTo>
                <a:lnTo>
                  <a:pt x="614" y="552"/>
                </a:lnTo>
                <a:lnTo>
                  <a:pt x="614" y="552"/>
                </a:lnTo>
                <a:lnTo>
                  <a:pt x="614" y="552"/>
                </a:lnTo>
                <a:lnTo>
                  <a:pt x="614" y="552"/>
                </a:lnTo>
                <a:lnTo>
                  <a:pt x="616" y="554"/>
                </a:lnTo>
                <a:lnTo>
                  <a:pt x="616" y="556"/>
                </a:lnTo>
                <a:lnTo>
                  <a:pt x="618" y="556"/>
                </a:lnTo>
                <a:lnTo>
                  <a:pt x="616" y="558"/>
                </a:lnTo>
                <a:close/>
                <a:moveTo>
                  <a:pt x="574" y="452"/>
                </a:moveTo>
                <a:lnTo>
                  <a:pt x="572" y="452"/>
                </a:lnTo>
                <a:lnTo>
                  <a:pt x="572" y="452"/>
                </a:lnTo>
                <a:lnTo>
                  <a:pt x="570" y="452"/>
                </a:lnTo>
                <a:lnTo>
                  <a:pt x="570" y="452"/>
                </a:lnTo>
                <a:lnTo>
                  <a:pt x="570" y="450"/>
                </a:lnTo>
                <a:lnTo>
                  <a:pt x="570" y="450"/>
                </a:lnTo>
                <a:lnTo>
                  <a:pt x="570" y="450"/>
                </a:lnTo>
                <a:lnTo>
                  <a:pt x="570" y="450"/>
                </a:lnTo>
                <a:lnTo>
                  <a:pt x="570" y="450"/>
                </a:lnTo>
                <a:lnTo>
                  <a:pt x="570" y="450"/>
                </a:lnTo>
                <a:lnTo>
                  <a:pt x="572" y="450"/>
                </a:lnTo>
                <a:lnTo>
                  <a:pt x="572" y="450"/>
                </a:lnTo>
                <a:lnTo>
                  <a:pt x="572" y="450"/>
                </a:lnTo>
                <a:lnTo>
                  <a:pt x="574" y="452"/>
                </a:lnTo>
                <a:close/>
                <a:moveTo>
                  <a:pt x="608" y="552"/>
                </a:moveTo>
                <a:lnTo>
                  <a:pt x="608" y="552"/>
                </a:lnTo>
                <a:lnTo>
                  <a:pt x="608" y="552"/>
                </a:lnTo>
                <a:lnTo>
                  <a:pt x="608" y="552"/>
                </a:lnTo>
                <a:lnTo>
                  <a:pt x="606" y="552"/>
                </a:lnTo>
                <a:lnTo>
                  <a:pt x="606" y="550"/>
                </a:lnTo>
                <a:lnTo>
                  <a:pt x="604" y="550"/>
                </a:lnTo>
                <a:lnTo>
                  <a:pt x="604" y="550"/>
                </a:lnTo>
                <a:lnTo>
                  <a:pt x="604" y="550"/>
                </a:lnTo>
                <a:lnTo>
                  <a:pt x="604" y="548"/>
                </a:lnTo>
                <a:lnTo>
                  <a:pt x="606" y="548"/>
                </a:lnTo>
                <a:lnTo>
                  <a:pt x="606" y="548"/>
                </a:lnTo>
                <a:lnTo>
                  <a:pt x="606" y="548"/>
                </a:lnTo>
                <a:lnTo>
                  <a:pt x="608" y="550"/>
                </a:lnTo>
                <a:lnTo>
                  <a:pt x="608" y="550"/>
                </a:lnTo>
                <a:lnTo>
                  <a:pt x="608" y="552"/>
                </a:lnTo>
                <a:lnTo>
                  <a:pt x="608" y="552"/>
                </a:lnTo>
                <a:close/>
                <a:moveTo>
                  <a:pt x="612" y="552"/>
                </a:moveTo>
                <a:lnTo>
                  <a:pt x="614" y="554"/>
                </a:lnTo>
                <a:lnTo>
                  <a:pt x="614" y="554"/>
                </a:lnTo>
                <a:lnTo>
                  <a:pt x="614" y="554"/>
                </a:lnTo>
                <a:lnTo>
                  <a:pt x="614" y="554"/>
                </a:lnTo>
                <a:lnTo>
                  <a:pt x="614" y="554"/>
                </a:lnTo>
                <a:lnTo>
                  <a:pt x="614" y="554"/>
                </a:lnTo>
                <a:lnTo>
                  <a:pt x="612" y="554"/>
                </a:lnTo>
                <a:lnTo>
                  <a:pt x="612" y="554"/>
                </a:lnTo>
                <a:lnTo>
                  <a:pt x="612" y="554"/>
                </a:lnTo>
                <a:lnTo>
                  <a:pt x="612" y="554"/>
                </a:lnTo>
                <a:lnTo>
                  <a:pt x="612" y="554"/>
                </a:lnTo>
                <a:lnTo>
                  <a:pt x="612" y="554"/>
                </a:lnTo>
                <a:lnTo>
                  <a:pt x="610" y="556"/>
                </a:lnTo>
                <a:lnTo>
                  <a:pt x="610" y="556"/>
                </a:lnTo>
                <a:lnTo>
                  <a:pt x="608" y="554"/>
                </a:lnTo>
                <a:lnTo>
                  <a:pt x="606" y="554"/>
                </a:lnTo>
                <a:lnTo>
                  <a:pt x="606" y="552"/>
                </a:lnTo>
                <a:lnTo>
                  <a:pt x="606" y="552"/>
                </a:lnTo>
                <a:lnTo>
                  <a:pt x="606" y="552"/>
                </a:lnTo>
                <a:lnTo>
                  <a:pt x="606" y="552"/>
                </a:lnTo>
                <a:lnTo>
                  <a:pt x="606" y="552"/>
                </a:lnTo>
                <a:lnTo>
                  <a:pt x="606" y="552"/>
                </a:lnTo>
                <a:lnTo>
                  <a:pt x="608" y="552"/>
                </a:lnTo>
                <a:lnTo>
                  <a:pt x="610" y="552"/>
                </a:lnTo>
                <a:lnTo>
                  <a:pt x="610" y="552"/>
                </a:lnTo>
                <a:lnTo>
                  <a:pt x="610" y="550"/>
                </a:lnTo>
                <a:lnTo>
                  <a:pt x="610" y="550"/>
                </a:lnTo>
                <a:lnTo>
                  <a:pt x="608" y="550"/>
                </a:lnTo>
                <a:lnTo>
                  <a:pt x="608" y="550"/>
                </a:lnTo>
                <a:lnTo>
                  <a:pt x="608" y="550"/>
                </a:lnTo>
                <a:lnTo>
                  <a:pt x="608" y="550"/>
                </a:lnTo>
                <a:lnTo>
                  <a:pt x="608" y="550"/>
                </a:lnTo>
                <a:lnTo>
                  <a:pt x="608" y="550"/>
                </a:lnTo>
                <a:lnTo>
                  <a:pt x="608" y="550"/>
                </a:lnTo>
                <a:lnTo>
                  <a:pt x="608" y="550"/>
                </a:lnTo>
                <a:lnTo>
                  <a:pt x="610" y="550"/>
                </a:lnTo>
                <a:lnTo>
                  <a:pt x="610" y="550"/>
                </a:lnTo>
                <a:lnTo>
                  <a:pt x="612" y="550"/>
                </a:lnTo>
                <a:lnTo>
                  <a:pt x="612" y="550"/>
                </a:lnTo>
                <a:lnTo>
                  <a:pt x="612" y="552"/>
                </a:lnTo>
                <a:close/>
                <a:moveTo>
                  <a:pt x="620" y="560"/>
                </a:moveTo>
                <a:lnTo>
                  <a:pt x="620" y="560"/>
                </a:lnTo>
                <a:lnTo>
                  <a:pt x="620" y="560"/>
                </a:lnTo>
                <a:lnTo>
                  <a:pt x="618" y="560"/>
                </a:lnTo>
                <a:lnTo>
                  <a:pt x="618" y="560"/>
                </a:lnTo>
                <a:lnTo>
                  <a:pt x="618" y="560"/>
                </a:lnTo>
                <a:lnTo>
                  <a:pt x="618" y="558"/>
                </a:lnTo>
                <a:lnTo>
                  <a:pt x="618" y="558"/>
                </a:lnTo>
                <a:lnTo>
                  <a:pt x="618" y="558"/>
                </a:lnTo>
                <a:lnTo>
                  <a:pt x="618" y="558"/>
                </a:lnTo>
                <a:lnTo>
                  <a:pt x="618" y="558"/>
                </a:lnTo>
                <a:lnTo>
                  <a:pt x="620" y="560"/>
                </a:lnTo>
                <a:lnTo>
                  <a:pt x="620" y="560"/>
                </a:lnTo>
                <a:lnTo>
                  <a:pt x="620" y="560"/>
                </a:lnTo>
                <a:lnTo>
                  <a:pt x="620" y="560"/>
                </a:lnTo>
                <a:close/>
                <a:moveTo>
                  <a:pt x="608" y="560"/>
                </a:moveTo>
                <a:lnTo>
                  <a:pt x="608" y="560"/>
                </a:lnTo>
                <a:lnTo>
                  <a:pt x="608" y="560"/>
                </a:lnTo>
                <a:lnTo>
                  <a:pt x="608" y="560"/>
                </a:lnTo>
                <a:lnTo>
                  <a:pt x="608" y="560"/>
                </a:lnTo>
                <a:lnTo>
                  <a:pt x="608" y="560"/>
                </a:lnTo>
                <a:lnTo>
                  <a:pt x="608" y="560"/>
                </a:lnTo>
                <a:lnTo>
                  <a:pt x="608" y="562"/>
                </a:lnTo>
                <a:lnTo>
                  <a:pt x="608" y="562"/>
                </a:lnTo>
                <a:lnTo>
                  <a:pt x="608" y="562"/>
                </a:lnTo>
                <a:lnTo>
                  <a:pt x="608" y="562"/>
                </a:lnTo>
                <a:lnTo>
                  <a:pt x="608" y="562"/>
                </a:lnTo>
                <a:lnTo>
                  <a:pt x="608" y="562"/>
                </a:lnTo>
                <a:lnTo>
                  <a:pt x="606" y="564"/>
                </a:lnTo>
                <a:lnTo>
                  <a:pt x="606" y="564"/>
                </a:lnTo>
                <a:lnTo>
                  <a:pt x="606" y="564"/>
                </a:lnTo>
                <a:lnTo>
                  <a:pt x="606" y="564"/>
                </a:lnTo>
                <a:lnTo>
                  <a:pt x="606" y="562"/>
                </a:lnTo>
                <a:lnTo>
                  <a:pt x="606" y="562"/>
                </a:lnTo>
                <a:lnTo>
                  <a:pt x="606" y="560"/>
                </a:lnTo>
                <a:lnTo>
                  <a:pt x="606" y="560"/>
                </a:lnTo>
                <a:lnTo>
                  <a:pt x="606" y="560"/>
                </a:lnTo>
                <a:lnTo>
                  <a:pt x="606" y="558"/>
                </a:lnTo>
                <a:lnTo>
                  <a:pt x="606" y="558"/>
                </a:lnTo>
                <a:lnTo>
                  <a:pt x="606" y="558"/>
                </a:lnTo>
                <a:lnTo>
                  <a:pt x="606" y="558"/>
                </a:lnTo>
                <a:lnTo>
                  <a:pt x="606" y="558"/>
                </a:lnTo>
                <a:lnTo>
                  <a:pt x="606" y="558"/>
                </a:lnTo>
                <a:lnTo>
                  <a:pt x="606" y="558"/>
                </a:lnTo>
                <a:lnTo>
                  <a:pt x="608" y="558"/>
                </a:lnTo>
                <a:lnTo>
                  <a:pt x="608" y="560"/>
                </a:lnTo>
                <a:lnTo>
                  <a:pt x="608" y="560"/>
                </a:lnTo>
                <a:close/>
                <a:moveTo>
                  <a:pt x="626" y="566"/>
                </a:moveTo>
                <a:lnTo>
                  <a:pt x="626" y="566"/>
                </a:lnTo>
                <a:lnTo>
                  <a:pt x="626" y="566"/>
                </a:lnTo>
                <a:lnTo>
                  <a:pt x="626" y="566"/>
                </a:lnTo>
                <a:lnTo>
                  <a:pt x="626" y="566"/>
                </a:lnTo>
                <a:lnTo>
                  <a:pt x="624" y="564"/>
                </a:lnTo>
                <a:lnTo>
                  <a:pt x="624" y="564"/>
                </a:lnTo>
                <a:lnTo>
                  <a:pt x="624" y="564"/>
                </a:lnTo>
                <a:lnTo>
                  <a:pt x="624" y="564"/>
                </a:lnTo>
                <a:lnTo>
                  <a:pt x="626" y="564"/>
                </a:lnTo>
                <a:lnTo>
                  <a:pt x="626" y="566"/>
                </a:lnTo>
                <a:lnTo>
                  <a:pt x="626" y="566"/>
                </a:lnTo>
                <a:lnTo>
                  <a:pt x="626" y="566"/>
                </a:lnTo>
                <a:lnTo>
                  <a:pt x="626" y="566"/>
                </a:lnTo>
                <a:close/>
                <a:moveTo>
                  <a:pt x="614" y="566"/>
                </a:moveTo>
                <a:lnTo>
                  <a:pt x="614" y="568"/>
                </a:lnTo>
                <a:lnTo>
                  <a:pt x="614" y="570"/>
                </a:lnTo>
                <a:lnTo>
                  <a:pt x="614" y="570"/>
                </a:lnTo>
                <a:lnTo>
                  <a:pt x="614" y="572"/>
                </a:lnTo>
                <a:lnTo>
                  <a:pt x="614" y="572"/>
                </a:lnTo>
                <a:lnTo>
                  <a:pt x="614" y="572"/>
                </a:lnTo>
                <a:lnTo>
                  <a:pt x="614" y="570"/>
                </a:lnTo>
                <a:lnTo>
                  <a:pt x="612" y="568"/>
                </a:lnTo>
                <a:lnTo>
                  <a:pt x="612" y="566"/>
                </a:lnTo>
                <a:lnTo>
                  <a:pt x="612" y="566"/>
                </a:lnTo>
                <a:lnTo>
                  <a:pt x="612" y="566"/>
                </a:lnTo>
                <a:lnTo>
                  <a:pt x="612" y="566"/>
                </a:lnTo>
                <a:lnTo>
                  <a:pt x="612" y="568"/>
                </a:lnTo>
                <a:lnTo>
                  <a:pt x="612" y="568"/>
                </a:lnTo>
                <a:lnTo>
                  <a:pt x="612" y="568"/>
                </a:lnTo>
                <a:lnTo>
                  <a:pt x="614" y="568"/>
                </a:lnTo>
                <a:lnTo>
                  <a:pt x="614" y="568"/>
                </a:lnTo>
                <a:lnTo>
                  <a:pt x="614" y="566"/>
                </a:lnTo>
                <a:lnTo>
                  <a:pt x="612" y="564"/>
                </a:lnTo>
                <a:lnTo>
                  <a:pt x="612" y="564"/>
                </a:lnTo>
                <a:lnTo>
                  <a:pt x="612" y="564"/>
                </a:lnTo>
                <a:lnTo>
                  <a:pt x="612" y="564"/>
                </a:lnTo>
                <a:lnTo>
                  <a:pt x="612" y="564"/>
                </a:lnTo>
                <a:lnTo>
                  <a:pt x="612" y="564"/>
                </a:lnTo>
                <a:lnTo>
                  <a:pt x="612" y="564"/>
                </a:lnTo>
                <a:lnTo>
                  <a:pt x="612" y="564"/>
                </a:lnTo>
                <a:lnTo>
                  <a:pt x="612" y="564"/>
                </a:lnTo>
                <a:lnTo>
                  <a:pt x="612" y="564"/>
                </a:lnTo>
                <a:lnTo>
                  <a:pt x="612" y="564"/>
                </a:lnTo>
                <a:lnTo>
                  <a:pt x="614" y="564"/>
                </a:lnTo>
                <a:lnTo>
                  <a:pt x="614" y="566"/>
                </a:lnTo>
                <a:lnTo>
                  <a:pt x="614" y="566"/>
                </a:lnTo>
                <a:lnTo>
                  <a:pt x="614" y="566"/>
                </a:lnTo>
                <a:close/>
                <a:moveTo>
                  <a:pt x="548" y="0"/>
                </a:moveTo>
                <a:lnTo>
                  <a:pt x="548" y="2"/>
                </a:lnTo>
                <a:lnTo>
                  <a:pt x="550" y="4"/>
                </a:lnTo>
                <a:lnTo>
                  <a:pt x="550" y="4"/>
                </a:lnTo>
                <a:lnTo>
                  <a:pt x="550" y="6"/>
                </a:lnTo>
                <a:lnTo>
                  <a:pt x="552" y="6"/>
                </a:lnTo>
                <a:lnTo>
                  <a:pt x="552" y="6"/>
                </a:lnTo>
                <a:lnTo>
                  <a:pt x="552" y="8"/>
                </a:lnTo>
                <a:lnTo>
                  <a:pt x="552" y="8"/>
                </a:lnTo>
                <a:lnTo>
                  <a:pt x="552" y="8"/>
                </a:lnTo>
                <a:lnTo>
                  <a:pt x="554" y="10"/>
                </a:lnTo>
                <a:lnTo>
                  <a:pt x="556" y="10"/>
                </a:lnTo>
                <a:lnTo>
                  <a:pt x="556" y="10"/>
                </a:lnTo>
                <a:lnTo>
                  <a:pt x="556" y="10"/>
                </a:lnTo>
                <a:lnTo>
                  <a:pt x="554" y="10"/>
                </a:lnTo>
                <a:lnTo>
                  <a:pt x="554" y="10"/>
                </a:lnTo>
                <a:lnTo>
                  <a:pt x="554" y="10"/>
                </a:lnTo>
                <a:lnTo>
                  <a:pt x="554" y="12"/>
                </a:lnTo>
                <a:lnTo>
                  <a:pt x="554" y="12"/>
                </a:lnTo>
                <a:lnTo>
                  <a:pt x="554" y="12"/>
                </a:lnTo>
                <a:lnTo>
                  <a:pt x="556" y="12"/>
                </a:lnTo>
                <a:lnTo>
                  <a:pt x="556" y="14"/>
                </a:lnTo>
                <a:lnTo>
                  <a:pt x="556" y="16"/>
                </a:lnTo>
                <a:lnTo>
                  <a:pt x="556" y="16"/>
                </a:lnTo>
                <a:lnTo>
                  <a:pt x="556" y="16"/>
                </a:lnTo>
                <a:lnTo>
                  <a:pt x="556" y="16"/>
                </a:lnTo>
                <a:lnTo>
                  <a:pt x="556" y="16"/>
                </a:lnTo>
                <a:lnTo>
                  <a:pt x="556" y="16"/>
                </a:lnTo>
                <a:lnTo>
                  <a:pt x="556" y="18"/>
                </a:lnTo>
                <a:lnTo>
                  <a:pt x="556" y="18"/>
                </a:lnTo>
                <a:lnTo>
                  <a:pt x="556" y="20"/>
                </a:lnTo>
                <a:lnTo>
                  <a:pt x="558" y="20"/>
                </a:lnTo>
                <a:lnTo>
                  <a:pt x="558" y="22"/>
                </a:lnTo>
                <a:lnTo>
                  <a:pt x="558" y="24"/>
                </a:lnTo>
                <a:lnTo>
                  <a:pt x="558" y="24"/>
                </a:lnTo>
                <a:lnTo>
                  <a:pt x="560" y="26"/>
                </a:lnTo>
                <a:lnTo>
                  <a:pt x="562" y="28"/>
                </a:lnTo>
                <a:lnTo>
                  <a:pt x="562" y="28"/>
                </a:lnTo>
                <a:lnTo>
                  <a:pt x="564" y="30"/>
                </a:lnTo>
                <a:lnTo>
                  <a:pt x="564" y="30"/>
                </a:lnTo>
                <a:lnTo>
                  <a:pt x="564" y="30"/>
                </a:lnTo>
                <a:lnTo>
                  <a:pt x="564" y="30"/>
                </a:lnTo>
                <a:lnTo>
                  <a:pt x="564" y="30"/>
                </a:lnTo>
                <a:lnTo>
                  <a:pt x="566" y="32"/>
                </a:lnTo>
                <a:lnTo>
                  <a:pt x="566" y="32"/>
                </a:lnTo>
                <a:lnTo>
                  <a:pt x="566" y="34"/>
                </a:lnTo>
                <a:lnTo>
                  <a:pt x="564" y="34"/>
                </a:lnTo>
                <a:lnTo>
                  <a:pt x="564" y="36"/>
                </a:lnTo>
                <a:lnTo>
                  <a:pt x="564" y="36"/>
                </a:lnTo>
                <a:lnTo>
                  <a:pt x="564" y="38"/>
                </a:lnTo>
                <a:lnTo>
                  <a:pt x="564" y="38"/>
                </a:lnTo>
                <a:lnTo>
                  <a:pt x="566" y="40"/>
                </a:lnTo>
                <a:lnTo>
                  <a:pt x="566" y="40"/>
                </a:lnTo>
                <a:lnTo>
                  <a:pt x="566" y="42"/>
                </a:lnTo>
                <a:lnTo>
                  <a:pt x="566" y="42"/>
                </a:lnTo>
                <a:lnTo>
                  <a:pt x="564" y="42"/>
                </a:lnTo>
                <a:lnTo>
                  <a:pt x="562" y="44"/>
                </a:lnTo>
                <a:lnTo>
                  <a:pt x="562" y="44"/>
                </a:lnTo>
                <a:lnTo>
                  <a:pt x="564" y="44"/>
                </a:lnTo>
                <a:lnTo>
                  <a:pt x="564" y="46"/>
                </a:lnTo>
                <a:lnTo>
                  <a:pt x="564" y="48"/>
                </a:lnTo>
                <a:lnTo>
                  <a:pt x="564" y="48"/>
                </a:lnTo>
                <a:lnTo>
                  <a:pt x="564" y="48"/>
                </a:lnTo>
                <a:lnTo>
                  <a:pt x="564" y="48"/>
                </a:lnTo>
                <a:lnTo>
                  <a:pt x="564" y="50"/>
                </a:lnTo>
                <a:lnTo>
                  <a:pt x="564" y="50"/>
                </a:lnTo>
                <a:lnTo>
                  <a:pt x="564" y="50"/>
                </a:lnTo>
                <a:lnTo>
                  <a:pt x="566" y="50"/>
                </a:lnTo>
                <a:lnTo>
                  <a:pt x="566" y="50"/>
                </a:lnTo>
                <a:lnTo>
                  <a:pt x="566" y="50"/>
                </a:lnTo>
                <a:lnTo>
                  <a:pt x="566" y="52"/>
                </a:lnTo>
                <a:lnTo>
                  <a:pt x="566" y="52"/>
                </a:lnTo>
                <a:lnTo>
                  <a:pt x="568" y="52"/>
                </a:lnTo>
                <a:lnTo>
                  <a:pt x="568" y="52"/>
                </a:lnTo>
                <a:lnTo>
                  <a:pt x="568" y="52"/>
                </a:lnTo>
                <a:lnTo>
                  <a:pt x="568" y="52"/>
                </a:lnTo>
                <a:lnTo>
                  <a:pt x="568" y="54"/>
                </a:lnTo>
                <a:lnTo>
                  <a:pt x="568" y="54"/>
                </a:lnTo>
                <a:lnTo>
                  <a:pt x="568" y="56"/>
                </a:lnTo>
                <a:lnTo>
                  <a:pt x="568" y="56"/>
                </a:lnTo>
                <a:lnTo>
                  <a:pt x="568" y="56"/>
                </a:lnTo>
                <a:lnTo>
                  <a:pt x="568" y="56"/>
                </a:lnTo>
                <a:lnTo>
                  <a:pt x="568" y="58"/>
                </a:lnTo>
                <a:lnTo>
                  <a:pt x="568" y="58"/>
                </a:lnTo>
                <a:lnTo>
                  <a:pt x="568" y="58"/>
                </a:lnTo>
                <a:lnTo>
                  <a:pt x="570" y="58"/>
                </a:lnTo>
                <a:lnTo>
                  <a:pt x="570" y="58"/>
                </a:lnTo>
                <a:lnTo>
                  <a:pt x="572" y="62"/>
                </a:lnTo>
                <a:lnTo>
                  <a:pt x="574" y="64"/>
                </a:lnTo>
                <a:lnTo>
                  <a:pt x="574" y="68"/>
                </a:lnTo>
                <a:lnTo>
                  <a:pt x="574" y="68"/>
                </a:lnTo>
                <a:lnTo>
                  <a:pt x="574" y="70"/>
                </a:lnTo>
                <a:lnTo>
                  <a:pt x="576" y="70"/>
                </a:lnTo>
                <a:lnTo>
                  <a:pt x="576" y="70"/>
                </a:lnTo>
                <a:lnTo>
                  <a:pt x="576" y="72"/>
                </a:lnTo>
                <a:lnTo>
                  <a:pt x="576" y="72"/>
                </a:lnTo>
                <a:lnTo>
                  <a:pt x="576" y="74"/>
                </a:lnTo>
                <a:lnTo>
                  <a:pt x="576" y="74"/>
                </a:lnTo>
                <a:lnTo>
                  <a:pt x="576" y="74"/>
                </a:lnTo>
                <a:lnTo>
                  <a:pt x="578" y="76"/>
                </a:lnTo>
                <a:lnTo>
                  <a:pt x="578" y="76"/>
                </a:lnTo>
                <a:lnTo>
                  <a:pt x="578" y="76"/>
                </a:lnTo>
                <a:lnTo>
                  <a:pt x="578" y="80"/>
                </a:lnTo>
                <a:lnTo>
                  <a:pt x="580" y="80"/>
                </a:lnTo>
                <a:lnTo>
                  <a:pt x="578" y="80"/>
                </a:lnTo>
                <a:lnTo>
                  <a:pt x="580" y="82"/>
                </a:lnTo>
                <a:lnTo>
                  <a:pt x="580" y="84"/>
                </a:lnTo>
                <a:lnTo>
                  <a:pt x="580" y="86"/>
                </a:lnTo>
                <a:lnTo>
                  <a:pt x="580" y="88"/>
                </a:lnTo>
                <a:lnTo>
                  <a:pt x="582" y="90"/>
                </a:lnTo>
                <a:lnTo>
                  <a:pt x="586" y="90"/>
                </a:lnTo>
                <a:lnTo>
                  <a:pt x="586" y="90"/>
                </a:lnTo>
                <a:lnTo>
                  <a:pt x="588" y="90"/>
                </a:lnTo>
                <a:lnTo>
                  <a:pt x="590" y="88"/>
                </a:lnTo>
                <a:lnTo>
                  <a:pt x="592" y="90"/>
                </a:lnTo>
                <a:lnTo>
                  <a:pt x="594" y="92"/>
                </a:lnTo>
                <a:lnTo>
                  <a:pt x="594" y="94"/>
                </a:lnTo>
                <a:lnTo>
                  <a:pt x="592" y="96"/>
                </a:lnTo>
                <a:lnTo>
                  <a:pt x="592" y="98"/>
                </a:lnTo>
                <a:lnTo>
                  <a:pt x="592" y="98"/>
                </a:lnTo>
                <a:lnTo>
                  <a:pt x="592" y="100"/>
                </a:lnTo>
                <a:lnTo>
                  <a:pt x="592" y="104"/>
                </a:lnTo>
                <a:lnTo>
                  <a:pt x="590" y="108"/>
                </a:lnTo>
                <a:lnTo>
                  <a:pt x="588" y="110"/>
                </a:lnTo>
                <a:lnTo>
                  <a:pt x="586" y="110"/>
                </a:lnTo>
                <a:lnTo>
                  <a:pt x="584" y="112"/>
                </a:lnTo>
                <a:lnTo>
                  <a:pt x="580" y="114"/>
                </a:lnTo>
                <a:lnTo>
                  <a:pt x="578" y="114"/>
                </a:lnTo>
                <a:lnTo>
                  <a:pt x="578" y="116"/>
                </a:lnTo>
                <a:lnTo>
                  <a:pt x="578" y="116"/>
                </a:lnTo>
                <a:lnTo>
                  <a:pt x="576" y="116"/>
                </a:lnTo>
                <a:lnTo>
                  <a:pt x="576" y="116"/>
                </a:lnTo>
                <a:lnTo>
                  <a:pt x="576" y="118"/>
                </a:lnTo>
                <a:lnTo>
                  <a:pt x="576" y="120"/>
                </a:lnTo>
                <a:lnTo>
                  <a:pt x="574" y="120"/>
                </a:lnTo>
                <a:lnTo>
                  <a:pt x="574" y="122"/>
                </a:lnTo>
                <a:lnTo>
                  <a:pt x="574" y="122"/>
                </a:lnTo>
                <a:lnTo>
                  <a:pt x="576" y="122"/>
                </a:lnTo>
                <a:lnTo>
                  <a:pt x="576" y="124"/>
                </a:lnTo>
                <a:lnTo>
                  <a:pt x="578" y="126"/>
                </a:lnTo>
                <a:lnTo>
                  <a:pt x="578" y="128"/>
                </a:lnTo>
                <a:lnTo>
                  <a:pt x="576" y="128"/>
                </a:lnTo>
                <a:lnTo>
                  <a:pt x="576" y="128"/>
                </a:lnTo>
                <a:lnTo>
                  <a:pt x="576" y="128"/>
                </a:lnTo>
                <a:lnTo>
                  <a:pt x="576" y="130"/>
                </a:lnTo>
                <a:lnTo>
                  <a:pt x="576" y="130"/>
                </a:lnTo>
                <a:lnTo>
                  <a:pt x="576" y="130"/>
                </a:lnTo>
                <a:lnTo>
                  <a:pt x="576" y="130"/>
                </a:lnTo>
                <a:lnTo>
                  <a:pt x="576" y="130"/>
                </a:lnTo>
                <a:lnTo>
                  <a:pt x="576" y="132"/>
                </a:lnTo>
                <a:lnTo>
                  <a:pt x="576" y="132"/>
                </a:lnTo>
                <a:lnTo>
                  <a:pt x="576" y="132"/>
                </a:lnTo>
                <a:lnTo>
                  <a:pt x="576" y="134"/>
                </a:lnTo>
                <a:lnTo>
                  <a:pt x="576" y="136"/>
                </a:lnTo>
                <a:lnTo>
                  <a:pt x="578" y="136"/>
                </a:lnTo>
                <a:lnTo>
                  <a:pt x="578" y="138"/>
                </a:lnTo>
                <a:lnTo>
                  <a:pt x="578" y="140"/>
                </a:lnTo>
                <a:lnTo>
                  <a:pt x="580" y="144"/>
                </a:lnTo>
                <a:lnTo>
                  <a:pt x="580" y="144"/>
                </a:lnTo>
                <a:lnTo>
                  <a:pt x="580" y="146"/>
                </a:lnTo>
                <a:lnTo>
                  <a:pt x="578" y="146"/>
                </a:lnTo>
                <a:lnTo>
                  <a:pt x="578" y="146"/>
                </a:lnTo>
                <a:lnTo>
                  <a:pt x="578" y="146"/>
                </a:lnTo>
                <a:lnTo>
                  <a:pt x="578" y="148"/>
                </a:lnTo>
                <a:lnTo>
                  <a:pt x="578" y="148"/>
                </a:lnTo>
                <a:lnTo>
                  <a:pt x="578" y="148"/>
                </a:lnTo>
                <a:lnTo>
                  <a:pt x="578" y="150"/>
                </a:lnTo>
                <a:lnTo>
                  <a:pt x="578" y="150"/>
                </a:lnTo>
                <a:lnTo>
                  <a:pt x="578" y="150"/>
                </a:lnTo>
                <a:lnTo>
                  <a:pt x="578" y="150"/>
                </a:lnTo>
                <a:lnTo>
                  <a:pt x="580" y="152"/>
                </a:lnTo>
                <a:lnTo>
                  <a:pt x="580" y="152"/>
                </a:lnTo>
                <a:lnTo>
                  <a:pt x="580" y="152"/>
                </a:lnTo>
                <a:lnTo>
                  <a:pt x="580" y="154"/>
                </a:lnTo>
                <a:lnTo>
                  <a:pt x="582" y="154"/>
                </a:lnTo>
                <a:lnTo>
                  <a:pt x="584" y="156"/>
                </a:lnTo>
                <a:lnTo>
                  <a:pt x="584" y="156"/>
                </a:lnTo>
                <a:lnTo>
                  <a:pt x="584" y="158"/>
                </a:lnTo>
                <a:lnTo>
                  <a:pt x="582" y="158"/>
                </a:lnTo>
                <a:lnTo>
                  <a:pt x="582" y="160"/>
                </a:lnTo>
                <a:lnTo>
                  <a:pt x="582" y="160"/>
                </a:lnTo>
                <a:lnTo>
                  <a:pt x="580" y="160"/>
                </a:lnTo>
                <a:lnTo>
                  <a:pt x="578" y="160"/>
                </a:lnTo>
                <a:lnTo>
                  <a:pt x="578" y="160"/>
                </a:lnTo>
                <a:lnTo>
                  <a:pt x="576" y="160"/>
                </a:lnTo>
                <a:lnTo>
                  <a:pt x="576" y="160"/>
                </a:lnTo>
                <a:lnTo>
                  <a:pt x="576" y="162"/>
                </a:lnTo>
                <a:lnTo>
                  <a:pt x="576" y="162"/>
                </a:lnTo>
                <a:lnTo>
                  <a:pt x="576" y="162"/>
                </a:lnTo>
                <a:lnTo>
                  <a:pt x="576" y="162"/>
                </a:lnTo>
                <a:lnTo>
                  <a:pt x="576" y="164"/>
                </a:lnTo>
                <a:lnTo>
                  <a:pt x="574" y="168"/>
                </a:lnTo>
                <a:lnTo>
                  <a:pt x="574" y="168"/>
                </a:lnTo>
                <a:lnTo>
                  <a:pt x="574" y="170"/>
                </a:lnTo>
                <a:lnTo>
                  <a:pt x="574" y="172"/>
                </a:lnTo>
                <a:lnTo>
                  <a:pt x="574" y="174"/>
                </a:lnTo>
                <a:lnTo>
                  <a:pt x="574" y="174"/>
                </a:lnTo>
                <a:lnTo>
                  <a:pt x="574" y="174"/>
                </a:lnTo>
                <a:lnTo>
                  <a:pt x="574" y="174"/>
                </a:lnTo>
                <a:lnTo>
                  <a:pt x="574" y="174"/>
                </a:lnTo>
                <a:lnTo>
                  <a:pt x="572" y="174"/>
                </a:lnTo>
                <a:lnTo>
                  <a:pt x="572" y="174"/>
                </a:lnTo>
                <a:lnTo>
                  <a:pt x="572" y="176"/>
                </a:lnTo>
                <a:lnTo>
                  <a:pt x="572" y="176"/>
                </a:lnTo>
                <a:lnTo>
                  <a:pt x="572" y="176"/>
                </a:lnTo>
                <a:lnTo>
                  <a:pt x="572" y="178"/>
                </a:lnTo>
                <a:lnTo>
                  <a:pt x="570" y="180"/>
                </a:lnTo>
                <a:lnTo>
                  <a:pt x="568" y="180"/>
                </a:lnTo>
                <a:lnTo>
                  <a:pt x="568" y="182"/>
                </a:lnTo>
                <a:lnTo>
                  <a:pt x="568" y="184"/>
                </a:lnTo>
                <a:lnTo>
                  <a:pt x="568" y="184"/>
                </a:lnTo>
                <a:lnTo>
                  <a:pt x="568" y="184"/>
                </a:lnTo>
                <a:lnTo>
                  <a:pt x="568" y="186"/>
                </a:lnTo>
                <a:lnTo>
                  <a:pt x="568" y="186"/>
                </a:lnTo>
                <a:lnTo>
                  <a:pt x="568" y="188"/>
                </a:lnTo>
                <a:lnTo>
                  <a:pt x="568" y="188"/>
                </a:lnTo>
                <a:lnTo>
                  <a:pt x="568" y="188"/>
                </a:lnTo>
                <a:lnTo>
                  <a:pt x="568" y="190"/>
                </a:lnTo>
                <a:lnTo>
                  <a:pt x="568" y="192"/>
                </a:lnTo>
                <a:lnTo>
                  <a:pt x="568" y="192"/>
                </a:lnTo>
                <a:lnTo>
                  <a:pt x="568" y="194"/>
                </a:lnTo>
                <a:lnTo>
                  <a:pt x="568" y="194"/>
                </a:lnTo>
                <a:lnTo>
                  <a:pt x="568" y="194"/>
                </a:lnTo>
                <a:lnTo>
                  <a:pt x="566" y="194"/>
                </a:lnTo>
                <a:lnTo>
                  <a:pt x="566" y="194"/>
                </a:lnTo>
                <a:lnTo>
                  <a:pt x="566" y="196"/>
                </a:lnTo>
                <a:lnTo>
                  <a:pt x="566" y="198"/>
                </a:lnTo>
                <a:lnTo>
                  <a:pt x="566" y="198"/>
                </a:lnTo>
                <a:lnTo>
                  <a:pt x="566" y="198"/>
                </a:lnTo>
                <a:lnTo>
                  <a:pt x="566" y="200"/>
                </a:lnTo>
                <a:lnTo>
                  <a:pt x="568" y="200"/>
                </a:lnTo>
                <a:lnTo>
                  <a:pt x="568" y="202"/>
                </a:lnTo>
                <a:lnTo>
                  <a:pt x="568" y="202"/>
                </a:lnTo>
                <a:lnTo>
                  <a:pt x="568" y="202"/>
                </a:lnTo>
                <a:lnTo>
                  <a:pt x="568" y="202"/>
                </a:lnTo>
                <a:lnTo>
                  <a:pt x="568" y="202"/>
                </a:lnTo>
                <a:lnTo>
                  <a:pt x="568" y="204"/>
                </a:lnTo>
                <a:lnTo>
                  <a:pt x="568" y="204"/>
                </a:lnTo>
                <a:lnTo>
                  <a:pt x="568" y="204"/>
                </a:lnTo>
                <a:lnTo>
                  <a:pt x="568" y="206"/>
                </a:lnTo>
                <a:lnTo>
                  <a:pt x="568" y="208"/>
                </a:lnTo>
                <a:lnTo>
                  <a:pt x="568" y="208"/>
                </a:lnTo>
                <a:lnTo>
                  <a:pt x="570" y="210"/>
                </a:lnTo>
                <a:lnTo>
                  <a:pt x="570" y="210"/>
                </a:lnTo>
                <a:lnTo>
                  <a:pt x="570" y="210"/>
                </a:lnTo>
                <a:lnTo>
                  <a:pt x="570" y="212"/>
                </a:lnTo>
                <a:lnTo>
                  <a:pt x="570" y="214"/>
                </a:lnTo>
                <a:lnTo>
                  <a:pt x="570" y="214"/>
                </a:lnTo>
                <a:lnTo>
                  <a:pt x="570" y="214"/>
                </a:lnTo>
                <a:lnTo>
                  <a:pt x="568" y="214"/>
                </a:lnTo>
                <a:lnTo>
                  <a:pt x="568" y="214"/>
                </a:lnTo>
                <a:lnTo>
                  <a:pt x="568" y="216"/>
                </a:lnTo>
                <a:lnTo>
                  <a:pt x="566" y="218"/>
                </a:lnTo>
                <a:lnTo>
                  <a:pt x="566" y="218"/>
                </a:lnTo>
                <a:lnTo>
                  <a:pt x="566" y="220"/>
                </a:lnTo>
                <a:lnTo>
                  <a:pt x="566" y="222"/>
                </a:lnTo>
                <a:lnTo>
                  <a:pt x="566" y="222"/>
                </a:lnTo>
                <a:lnTo>
                  <a:pt x="566" y="224"/>
                </a:lnTo>
                <a:lnTo>
                  <a:pt x="566" y="224"/>
                </a:lnTo>
                <a:lnTo>
                  <a:pt x="566" y="224"/>
                </a:lnTo>
                <a:lnTo>
                  <a:pt x="568" y="226"/>
                </a:lnTo>
                <a:lnTo>
                  <a:pt x="566" y="226"/>
                </a:lnTo>
                <a:lnTo>
                  <a:pt x="566" y="226"/>
                </a:lnTo>
                <a:lnTo>
                  <a:pt x="566" y="226"/>
                </a:lnTo>
                <a:lnTo>
                  <a:pt x="564" y="228"/>
                </a:lnTo>
                <a:lnTo>
                  <a:pt x="564" y="228"/>
                </a:lnTo>
                <a:lnTo>
                  <a:pt x="564" y="230"/>
                </a:lnTo>
                <a:lnTo>
                  <a:pt x="564" y="232"/>
                </a:lnTo>
                <a:lnTo>
                  <a:pt x="564" y="234"/>
                </a:lnTo>
                <a:lnTo>
                  <a:pt x="564" y="234"/>
                </a:lnTo>
                <a:lnTo>
                  <a:pt x="568" y="238"/>
                </a:lnTo>
                <a:lnTo>
                  <a:pt x="568" y="238"/>
                </a:lnTo>
                <a:lnTo>
                  <a:pt x="568" y="240"/>
                </a:lnTo>
                <a:lnTo>
                  <a:pt x="568" y="240"/>
                </a:lnTo>
                <a:lnTo>
                  <a:pt x="568" y="240"/>
                </a:lnTo>
                <a:lnTo>
                  <a:pt x="570" y="240"/>
                </a:lnTo>
                <a:lnTo>
                  <a:pt x="570" y="240"/>
                </a:lnTo>
                <a:lnTo>
                  <a:pt x="570" y="240"/>
                </a:lnTo>
                <a:lnTo>
                  <a:pt x="570" y="240"/>
                </a:lnTo>
                <a:lnTo>
                  <a:pt x="572" y="240"/>
                </a:lnTo>
                <a:lnTo>
                  <a:pt x="570" y="242"/>
                </a:lnTo>
                <a:lnTo>
                  <a:pt x="570" y="242"/>
                </a:lnTo>
                <a:lnTo>
                  <a:pt x="570" y="242"/>
                </a:lnTo>
                <a:lnTo>
                  <a:pt x="570" y="246"/>
                </a:lnTo>
                <a:lnTo>
                  <a:pt x="570" y="246"/>
                </a:lnTo>
                <a:lnTo>
                  <a:pt x="572" y="246"/>
                </a:lnTo>
                <a:lnTo>
                  <a:pt x="572" y="246"/>
                </a:lnTo>
                <a:lnTo>
                  <a:pt x="572" y="248"/>
                </a:lnTo>
                <a:lnTo>
                  <a:pt x="574" y="250"/>
                </a:lnTo>
                <a:lnTo>
                  <a:pt x="574" y="250"/>
                </a:lnTo>
                <a:lnTo>
                  <a:pt x="574" y="250"/>
                </a:lnTo>
                <a:lnTo>
                  <a:pt x="574" y="250"/>
                </a:lnTo>
                <a:lnTo>
                  <a:pt x="574" y="252"/>
                </a:lnTo>
                <a:lnTo>
                  <a:pt x="576" y="254"/>
                </a:lnTo>
                <a:lnTo>
                  <a:pt x="576" y="256"/>
                </a:lnTo>
                <a:lnTo>
                  <a:pt x="578" y="256"/>
                </a:lnTo>
                <a:lnTo>
                  <a:pt x="578" y="258"/>
                </a:lnTo>
                <a:lnTo>
                  <a:pt x="578" y="258"/>
                </a:lnTo>
                <a:lnTo>
                  <a:pt x="576" y="258"/>
                </a:lnTo>
                <a:lnTo>
                  <a:pt x="578" y="260"/>
                </a:lnTo>
                <a:lnTo>
                  <a:pt x="578" y="260"/>
                </a:lnTo>
                <a:lnTo>
                  <a:pt x="578" y="260"/>
                </a:lnTo>
                <a:lnTo>
                  <a:pt x="578" y="260"/>
                </a:lnTo>
                <a:lnTo>
                  <a:pt x="580" y="262"/>
                </a:lnTo>
                <a:lnTo>
                  <a:pt x="580" y="262"/>
                </a:lnTo>
                <a:lnTo>
                  <a:pt x="580" y="262"/>
                </a:lnTo>
                <a:lnTo>
                  <a:pt x="580" y="262"/>
                </a:lnTo>
                <a:lnTo>
                  <a:pt x="580" y="262"/>
                </a:lnTo>
                <a:lnTo>
                  <a:pt x="580" y="262"/>
                </a:lnTo>
                <a:lnTo>
                  <a:pt x="582" y="262"/>
                </a:lnTo>
                <a:lnTo>
                  <a:pt x="582" y="264"/>
                </a:lnTo>
                <a:lnTo>
                  <a:pt x="582" y="264"/>
                </a:lnTo>
                <a:lnTo>
                  <a:pt x="582" y="266"/>
                </a:lnTo>
                <a:lnTo>
                  <a:pt x="582" y="268"/>
                </a:lnTo>
                <a:lnTo>
                  <a:pt x="582" y="270"/>
                </a:lnTo>
                <a:lnTo>
                  <a:pt x="582" y="272"/>
                </a:lnTo>
                <a:lnTo>
                  <a:pt x="582" y="272"/>
                </a:lnTo>
                <a:lnTo>
                  <a:pt x="584" y="276"/>
                </a:lnTo>
                <a:lnTo>
                  <a:pt x="586" y="278"/>
                </a:lnTo>
                <a:lnTo>
                  <a:pt x="584" y="280"/>
                </a:lnTo>
                <a:lnTo>
                  <a:pt x="584" y="280"/>
                </a:lnTo>
                <a:lnTo>
                  <a:pt x="584" y="280"/>
                </a:lnTo>
                <a:lnTo>
                  <a:pt x="584" y="280"/>
                </a:lnTo>
                <a:lnTo>
                  <a:pt x="582" y="280"/>
                </a:lnTo>
                <a:lnTo>
                  <a:pt x="582" y="280"/>
                </a:lnTo>
                <a:lnTo>
                  <a:pt x="582" y="280"/>
                </a:lnTo>
                <a:lnTo>
                  <a:pt x="582" y="280"/>
                </a:lnTo>
                <a:lnTo>
                  <a:pt x="582" y="282"/>
                </a:lnTo>
                <a:lnTo>
                  <a:pt x="582" y="284"/>
                </a:lnTo>
                <a:lnTo>
                  <a:pt x="582" y="286"/>
                </a:lnTo>
                <a:lnTo>
                  <a:pt x="580" y="288"/>
                </a:lnTo>
                <a:lnTo>
                  <a:pt x="580" y="292"/>
                </a:lnTo>
                <a:lnTo>
                  <a:pt x="580" y="292"/>
                </a:lnTo>
                <a:lnTo>
                  <a:pt x="580" y="292"/>
                </a:lnTo>
                <a:lnTo>
                  <a:pt x="580" y="292"/>
                </a:lnTo>
                <a:lnTo>
                  <a:pt x="582" y="292"/>
                </a:lnTo>
                <a:lnTo>
                  <a:pt x="582" y="294"/>
                </a:lnTo>
                <a:lnTo>
                  <a:pt x="582" y="294"/>
                </a:lnTo>
                <a:lnTo>
                  <a:pt x="580" y="294"/>
                </a:lnTo>
                <a:lnTo>
                  <a:pt x="580" y="294"/>
                </a:lnTo>
                <a:lnTo>
                  <a:pt x="580" y="294"/>
                </a:lnTo>
                <a:lnTo>
                  <a:pt x="580" y="294"/>
                </a:lnTo>
                <a:lnTo>
                  <a:pt x="578" y="296"/>
                </a:lnTo>
                <a:lnTo>
                  <a:pt x="578" y="296"/>
                </a:lnTo>
                <a:lnTo>
                  <a:pt x="580" y="296"/>
                </a:lnTo>
                <a:lnTo>
                  <a:pt x="580" y="296"/>
                </a:lnTo>
                <a:lnTo>
                  <a:pt x="582" y="298"/>
                </a:lnTo>
                <a:lnTo>
                  <a:pt x="582" y="300"/>
                </a:lnTo>
                <a:lnTo>
                  <a:pt x="582" y="302"/>
                </a:lnTo>
                <a:lnTo>
                  <a:pt x="582" y="302"/>
                </a:lnTo>
                <a:lnTo>
                  <a:pt x="582" y="302"/>
                </a:lnTo>
                <a:lnTo>
                  <a:pt x="584" y="304"/>
                </a:lnTo>
                <a:lnTo>
                  <a:pt x="584" y="304"/>
                </a:lnTo>
                <a:lnTo>
                  <a:pt x="584" y="306"/>
                </a:lnTo>
                <a:lnTo>
                  <a:pt x="584" y="306"/>
                </a:lnTo>
                <a:lnTo>
                  <a:pt x="584" y="306"/>
                </a:lnTo>
                <a:lnTo>
                  <a:pt x="584" y="308"/>
                </a:lnTo>
                <a:lnTo>
                  <a:pt x="584" y="310"/>
                </a:lnTo>
                <a:lnTo>
                  <a:pt x="584" y="310"/>
                </a:lnTo>
                <a:lnTo>
                  <a:pt x="584" y="310"/>
                </a:lnTo>
                <a:lnTo>
                  <a:pt x="584" y="310"/>
                </a:lnTo>
                <a:lnTo>
                  <a:pt x="584" y="310"/>
                </a:lnTo>
                <a:lnTo>
                  <a:pt x="582" y="310"/>
                </a:lnTo>
                <a:lnTo>
                  <a:pt x="582" y="312"/>
                </a:lnTo>
                <a:lnTo>
                  <a:pt x="582" y="314"/>
                </a:lnTo>
                <a:lnTo>
                  <a:pt x="582" y="314"/>
                </a:lnTo>
                <a:lnTo>
                  <a:pt x="582" y="314"/>
                </a:lnTo>
                <a:lnTo>
                  <a:pt x="578" y="316"/>
                </a:lnTo>
                <a:lnTo>
                  <a:pt x="578" y="316"/>
                </a:lnTo>
                <a:lnTo>
                  <a:pt x="578" y="316"/>
                </a:lnTo>
                <a:lnTo>
                  <a:pt x="578" y="316"/>
                </a:lnTo>
                <a:lnTo>
                  <a:pt x="578" y="316"/>
                </a:lnTo>
                <a:lnTo>
                  <a:pt x="578" y="320"/>
                </a:lnTo>
                <a:lnTo>
                  <a:pt x="576" y="322"/>
                </a:lnTo>
                <a:lnTo>
                  <a:pt x="578" y="324"/>
                </a:lnTo>
                <a:lnTo>
                  <a:pt x="580" y="326"/>
                </a:lnTo>
                <a:lnTo>
                  <a:pt x="580" y="328"/>
                </a:lnTo>
                <a:lnTo>
                  <a:pt x="580" y="328"/>
                </a:lnTo>
                <a:lnTo>
                  <a:pt x="578" y="328"/>
                </a:lnTo>
                <a:lnTo>
                  <a:pt x="578" y="330"/>
                </a:lnTo>
                <a:lnTo>
                  <a:pt x="580" y="330"/>
                </a:lnTo>
                <a:lnTo>
                  <a:pt x="580" y="332"/>
                </a:lnTo>
                <a:lnTo>
                  <a:pt x="580" y="332"/>
                </a:lnTo>
                <a:lnTo>
                  <a:pt x="580" y="332"/>
                </a:lnTo>
                <a:lnTo>
                  <a:pt x="582" y="334"/>
                </a:lnTo>
                <a:lnTo>
                  <a:pt x="580" y="334"/>
                </a:lnTo>
                <a:lnTo>
                  <a:pt x="580" y="334"/>
                </a:lnTo>
                <a:lnTo>
                  <a:pt x="580" y="336"/>
                </a:lnTo>
                <a:lnTo>
                  <a:pt x="580" y="336"/>
                </a:lnTo>
                <a:lnTo>
                  <a:pt x="582" y="336"/>
                </a:lnTo>
                <a:lnTo>
                  <a:pt x="582" y="338"/>
                </a:lnTo>
                <a:lnTo>
                  <a:pt x="582" y="338"/>
                </a:lnTo>
                <a:lnTo>
                  <a:pt x="582" y="338"/>
                </a:lnTo>
                <a:lnTo>
                  <a:pt x="582" y="340"/>
                </a:lnTo>
                <a:lnTo>
                  <a:pt x="584" y="342"/>
                </a:lnTo>
                <a:lnTo>
                  <a:pt x="586" y="344"/>
                </a:lnTo>
                <a:lnTo>
                  <a:pt x="586" y="344"/>
                </a:lnTo>
                <a:lnTo>
                  <a:pt x="586" y="344"/>
                </a:lnTo>
                <a:lnTo>
                  <a:pt x="586" y="346"/>
                </a:lnTo>
                <a:lnTo>
                  <a:pt x="586" y="348"/>
                </a:lnTo>
                <a:lnTo>
                  <a:pt x="588" y="348"/>
                </a:lnTo>
                <a:lnTo>
                  <a:pt x="588" y="350"/>
                </a:lnTo>
                <a:lnTo>
                  <a:pt x="588" y="350"/>
                </a:lnTo>
                <a:lnTo>
                  <a:pt x="590" y="350"/>
                </a:lnTo>
                <a:lnTo>
                  <a:pt x="590" y="350"/>
                </a:lnTo>
                <a:lnTo>
                  <a:pt x="590" y="350"/>
                </a:lnTo>
                <a:lnTo>
                  <a:pt x="590" y="352"/>
                </a:lnTo>
                <a:lnTo>
                  <a:pt x="588" y="354"/>
                </a:lnTo>
                <a:lnTo>
                  <a:pt x="588" y="354"/>
                </a:lnTo>
                <a:lnTo>
                  <a:pt x="588" y="354"/>
                </a:lnTo>
                <a:lnTo>
                  <a:pt x="588" y="354"/>
                </a:lnTo>
                <a:lnTo>
                  <a:pt x="588" y="354"/>
                </a:lnTo>
                <a:lnTo>
                  <a:pt x="586" y="354"/>
                </a:lnTo>
                <a:lnTo>
                  <a:pt x="586" y="354"/>
                </a:lnTo>
                <a:lnTo>
                  <a:pt x="584" y="356"/>
                </a:lnTo>
                <a:lnTo>
                  <a:pt x="584" y="356"/>
                </a:lnTo>
                <a:lnTo>
                  <a:pt x="584" y="356"/>
                </a:lnTo>
                <a:lnTo>
                  <a:pt x="584" y="356"/>
                </a:lnTo>
                <a:lnTo>
                  <a:pt x="584" y="356"/>
                </a:lnTo>
                <a:lnTo>
                  <a:pt x="584" y="358"/>
                </a:lnTo>
                <a:lnTo>
                  <a:pt x="584" y="358"/>
                </a:lnTo>
                <a:lnTo>
                  <a:pt x="584" y="358"/>
                </a:lnTo>
                <a:lnTo>
                  <a:pt x="584" y="360"/>
                </a:lnTo>
                <a:lnTo>
                  <a:pt x="584" y="362"/>
                </a:lnTo>
                <a:lnTo>
                  <a:pt x="586" y="362"/>
                </a:lnTo>
                <a:lnTo>
                  <a:pt x="586" y="364"/>
                </a:lnTo>
                <a:lnTo>
                  <a:pt x="586" y="366"/>
                </a:lnTo>
                <a:lnTo>
                  <a:pt x="586" y="368"/>
                </a:lnTo>
                <a:lnTo>
                  <a:pt x="586" y="368"/>
                </a:lnTo>
                <a:lnTo>
                  <a:pt x="584" y="368"/>
                </a:lnTo>
                <a:lnTo>
                  <a:pt x="584" y="368"/>
                </a:lnTo>
                <a:lnTo>
                  <a:pt x="582" y="366"/>
                </a:lnTo>
                <a:lnTo>
                  <a:pt x="582" y="366"/>
                </a:lnTo>
                <a:lnTo>
                  <a:pt x="582" y="368"/>
                </a:lnTo>
                <a:lnTo>
                  <a:pt x="582" y="368"/>
                </a:lnTo>
                <a:lnTo>
                  <a:pt x="582" y="370"/>
                </a:lnTo>
                <a:lnTo>
                  <a:pt x="584" y="372"/>
                </a:lnTo>
                <a:lnTo>
                  <a:pt x="586" y="374"/>
                </a:lnTo>
                <a:lnTo>
                  <a:pt x="586" y="374"/>
                </a:lnTo>
                <a:lnTo>
                  <a:pt x="584" y="376"/>
                </a:lnTo>
                <a:lnTo>
                  <a:pt x="584" y="376"/>
                </a:lnTo>
                <a:lnTo>
                  <a:pt x="584" y="378"/>
                </a:lnTo>
                <a:lnTo>
                  <a:pt x="584" y="378"/>
                </a:lnTo>
                <a:lnTo>
                  <a:pt x="586" y="380"/>
                </a:lnTo>
                <a:lnTo>
                  <a:pt x="586" y="378"/>
                </a:lnTo>
                <a:lnTo>
                  <a:pt x="586" y="378"/>
                </a:lnTo>
                <a:lnTo>
                  <a:pt x="586" y="380"/>
                </a:lnTo>
                <a:lnTo>
                  <a:pt x="586" y="380"/>
                </a:lnTo>
                <a:lnTo>
                  <a:pt x="586" y="382"/>
                </a:lnTo>
                <a:lnTo>
                  <a:pt x="586" y="382"/>
                </a:lnTo>
                <a:lnTo>
                  <a:pt x="586" y="380"/>
                </a:lnTo>
                <a:lnTo>
                  <a:pt x="586" y="380"/>
                </a:lnTo>
                <a:lnTo>
                  <a:pt x="586" y="382"/>
                </a:lnTo>
                <a:lnTo>
                  <a:pt x="586" y="384"/>
                </a:lnTo>
                <a:lnTo>
                  <a:pt x="586" y="384"/>
                </a:lnTo>
                <a:lnTo>
                  <a:pt x="586" y="384"/>
                </a:lnTo>
                <a:lnTo>
                  <a:pt x="586" y="386"/>
                </a:lnTo>
                <a:lnTo>
                  <a:pt x="586" y="386"/>
                </a:lnTo>
                <a:lnTo>
                  <a:pt x="584" y="386"/>
                </a:lnTo>
                <a:lnTo>
                  <a:pt x="584" y="386"/>
                </a:lnTo>
                <a:lnTo>
                  <a:pt x="586" y="388"/>
                </a:lnTo>
                <a:lnTo>
                  <a:pt x="586" y="388"/>
                </a:lnTo>
                <a:lnTo>
                  <a:pt x="586" y="390"/>
                </a:lnTo>
                <a:lnTo>
                  <a:pt x="588" y="390"/>
                </a:lnTo>
                <a:lnTo>
                  <a:pt x="588" y="390"/>
                </a:lnTo>
                <a:lnTo>
                  <a:pt x="588" y="392"/>
                </a:lnTo>
                <a:lnTo>
                  <a:pt x="588" y="394"/>
                </a:lnTo>
                <a:lnTo>
                  <a:pt x="588" y="394"/>
                </a:lnTo>
                <a:lnTo>
                  <a:pt x="588" y="396"/>
                </a:lnTo>
                <a:lnTo>
                  <a:pt x="588" y="396"/>
                </a:lnTo>
                <a:lnTo>
                  <a:pt x="588" y="396"/>
                </a:lnTo>
                <a:lnTo>
                  <a:pt x="588" y="398"/>
                </a:lnTo>
                <a:lnTo>
                  <a:pt x="590" y="398"/>
                </a:lnTo>
                <a:lnTo>
                  <a:pt x="590" y="400"/>
                </a:lnTo>
                <a:lnTo>
                  <a:pt x="590" y="400"/>
                </a:lnTo>
                <a:lnTo>
                  <a:pt x="590" y="400"/>
                </a:lnTo>
                <a:lnTo>
                  <a:pt x="590" y="402"/>
                </a:lnTo>
                <a:lnTo>
                  <a:pt x="592" y="404"/>
                </a:lnTo>
                <a:lnTo>
                  <a:pt x="592" y="404"/>
                </a:lnTo>
                <a:lnTo>
                  <a:pt x="592" y="406"/>
                </a:lnTo>
                <a:lnTo>
                  <a:pt x="594" y="406"/>
                </a:lnTo>
                <a:lnTo>
                  <a:pt x="594" y="408"/>
                </a:lnTo>
                <a:lnTo>
                  <a:pt x="594" y="408"/>
                </a:lnTo>
                <a:lnTo>
                  <a:pt x="594" y="408"/>
                </a:lnTo>
                <a:lnTo>
                  <a:pt x="594" y="410"/>
                </a:lnTo>
                <a:lnTo>
                  <a:pt x="592" y="410"/>
                </a:lnTo>
                <a:lnTo>
                  <a:pt x="592" y="410"/>
                </a:lnTo>
                <a:lnTo>
                  <a:pt x="592" y="410"/>
                </a:lnTo>
                <a:lnTo>
                  <a:pt x="592" y="410"/>
                </a:lnTo>
                <a:lnTo>
                  <a:pt x="592" y="410"/>
                </a:lnTo>
                <a:lnTo>
                  <a:pt x="590" y="410"/>
                </a:lnTo>
                <a:lnTo>
                  <a:pt x="590" y="410"/>
                </a:lnTo>
                <a:lnTo>
                  <a:pt x="590" y="412"/>
                </a:lnTo>
                <a:lnTo>
                  <a:pt x="590" y="412"/>
                </a:lnTo>
                <a:lnTo>
                  <a:pt x="592" y="412"/>
                </a:lnTo>
                <a:lnTo>
                  <a:pt x="592" y="412"/>
                </a:lnTo>
                <a:lnTo>
                  <a:pt x="592" y="414"/>
                </a:lnTo>
                <a:lnTo>
                  <a:pt x="592" y="416"/>
                </a:lnTo>
                <a:lnTo>
                  <a:pt x="592" y="416"/>
                </a:lnTo>
                <a:lnTo>
                  <a:pt x="592" y="416"/>
                </a:lnTo>
                <a:lnTo>
                  <a:pt x="592" y="416"/>
                </a:lnTo>
                <a:lnTo>
                  <a:pt x="592" y="418"/>
                </a:lnTo>
                <a:lnTo>
                  <a:pt x="592" y="418"/>
                </a:lnTo>
                <a:lnTo>
                  <a:pt x="594" y="420"/>
                </a:lnTo>
                <a:lnTo>
                  <a:pt x="594" y="422"/>
                </a:lnTo>
                <a:lnTo>
                  <a:pt x="594" y="422"/>
                </a:lnTo>
                <a:lnTo>
                  <a:pt x="594" y="422"/>
                </a:lnTo>
                <a:lnTo>
                  <a:pt x="594" y="422"/>
                </a:lnTo>
                <a:lnTo>
                  <a:pt x="594" y="422"/>
                </a:lnTo>
                <a:lnTo>
                  <a:pt x="594" y="424"/>
                </a:lnTo>
                <a:lnTo>
                  <a:pt x="594" y="424"/>
                </a:lnTo>
                <a:lnTo>
                  <a:pt x="596" y="424"/>
                </a:lnTo>
                <a:lnTo>
                  <a:pt x="596" y="426"/>
                </a:lnTo>
                <a:lnTo>
                  <a:pt x="596" y="426"/>
                </a:lnTo>
                <a:lnTo>
                  <a:pt x="598" y="426"/>
                </a:lnTo>
                <a:lnTo>
                  <a:pt x="598" y="426"/>
                </a:lnTo>
                <a:lnTo>
                  <a:pt x="598" y="426"/>
                </a:lnTo>
                <a:lnTo>
                  <a:pt x="598" y="426"/>
                </a:lnTo>
                <a:lnTo>
                  <a:pt x="600" y="426"/>
                </a:lnTo>
                <a:lnTo>
                  <a:pt x="600" y="428"/>
                </a:lnTo>
                <a:lnTo>
                  <a:pt x="600" y="428"/>
                </a:lnTo>
                <a:lnTo>
                  <a:pt x="600" y="428"/>
                </a:lnTo>
                <a:lnTo>
                  <a:pt x="600" y="428"/>
                </a:lnTo>
                <a:lnTo>
                  <a:pt x="600" y="428"/>
                </a:lnTo>
                <a:lnTo>
                  <a:pt x="598" y="430"/>
                </a:lnTo>
                <a:lnTo>
                  <a:pt x="600" y="430"/>
                </a:lnTo>
                <a:lnTo>
                  <a:pt x="600" y="432"/>
                </a:lnTo>
                <a:lnTo>
                  <a:pt x="604" y="434"/>
                </a:lnTo>
                <a:lnTo>
                  <a:pt x="604" y="434"/>
                </a:lnTo>
                <a:lnTo>
                  <a:pt x="604" y="434"/>
                </a:lnTo>
                <a:lnTo>
                  <a:pt x="602" y="436"/>
                </a:lnTo>
                <a:lnTo>
                  <a:pt x="602" y="436"/>
                </a:lnTo>
                <a:lnTo>
                  <a:pt x="602" y="436"/>
                </a:lnTo>
                <a:lnTo>
                  <a:pt x="602" y="436"/>
                </a:lnTo>
                <a:lnTo>
                  <a:pt x="604" y="436"/>
                </a:lnTo>
                <a:lnTo>
                  <a:pt x="604" y="438"/>
                </a:lnTo>
                <a:lnTo>
                  <a:pt x="606" y="438"/>
                </a:lnTo>
                <a:lnTo>
                  <a:pt x="606" y="438"/>
                </a:lnTo>
                <a:lnTo>
                  <a:pt x="606" y="440"/>
                </a:lnTo>
                <a:lnTo>
                  <a:pt x="606" y="440"/>
                </a:lnTo>
                <a:lnTo>
                  <a:pt x="604" y="442"/>
                </a:lnTo>
                <a:lnTo>
                  <a:pt x="604" y="442"/>
                </a:lnTo>
                <a:lnTo>
                  <a:pt x="606" y="442"/>
                </a:lnTo>
                <a:lnTo>
                  <a:pt x="606" y="444"/>
                </a:lnTo>
                <a:lnTo>
                  <a:pt x="606" y="446"/>
                </a:lnTo>
                <a:lnTo>
                  <a:pt x="606" y="446"/>
                </a:lnTo>
                <a:lnTo>
                  <a:pt x="606" y="446"/>
                </a:lnTo>
                <a:lnTo>
                  <a:pt x="606" y="446"/>
                </a:lnTo>
                <a:lnTo>
                  <a:pt x="606" y="446"/>
                </a:lnTo>
                <a:lnTo>
                  <a:pt x="608" y="446"/>
                </a:lnTo>
                <a:lnTo>
                  <a:pt x="610" y="446"/>
                </a:lnTo>
                <a:lnTo>
                  <a:pt x="610" y="446"/>
                </a:lnTo>
                <a:lnTo>
                  <a:pt x="612" y="446"/>
                </a:lnTo>
                <a:lnTo>
                  <a:pt x="614" y="446"/>
                </a:lnTo>
                <a:lnTo>
                  <a:pt x="616" y="448"/>
                </a:lnTo>
                <a:lnTo>
                  <a:pt x="616" y="448"/>
                </a:lnTo>
                <a:lnTo>
                  <a:pt x="616" y="450"/>
                </a:lnTo>
                <a:lnTo>
                  <a:pt x="616" y="450"/>
                </a:lnTo>
                <a:lnTo>
                  <a:pt x="616" y="450"/>
                </a:lnTo>
                <a:lnTo>
                  <a:pt x="616" y="450"/>
                </a:lnTo>
                <a:lnTo>
                  <a:pt x="616" y="452"/>
                </a:lnTo>
                <a:lnTo>
                  <a:pt x="616" y="452"/>
                </a:lnTo>
                <a:lnTo>
                  <a:pt x="616" y="452"/>
                </a:lnTo>
                <a:lnTo>
                  <a:pt x="616" y="452"/>
                </a:lnTo>
                <a:lnTo>
                  <a:pt x="616" y="454"/>
                </a:lnTo>
                <a:lnTo>
                  <a:pt x="614" y="454"/>
                </a:lnTo>
                <a:lnTo>
                  <a:pt x="614" y="452"/>
                </a:lnTo>
                <a:lnTo>
                  <a:pt x="614" y="452"/>
                </a:lnTo>
                <a:lnTo>
                  <a:pt x="614" y="452"/>
                </a:lnTo>
                <a:lnTo>
                  <a:pt x="612" y="452"/>
                </a:lnTo>
                <a:lnTo>
                  <a:pt x="612" y="452"/>
                </a:lnTo>
                <a:lnTo>
                  <a:pt x="612" y="452"/>
                </a:lnTo>
                <a:lnTo>
                  <a:pt x="612" y="452"/>
                </a:lnTo>
                <a:lnTo>
                  <a:pt x="612" y="452"/>
                </a:lnTo>
                <a:lnTo>
                  <a:pt x="610" y="452"/>
                </a:lnTo>
                <a:lnTo>
                  <a:pt x="610" y="452"/>
                </a:lnTo>
                <a:lnTo>
                  <a:pt x="610" y="452"/>
                </a:lnTo>
                <a:lnTo>
                  <a:pt x="610" y="452"/>
                </a:lnTo>
                <a:lnTo>
                  <a:pt x="610" y="452"/>
                </a:lnTo>
                <a:lnTo>
                  <a:pt x="608" y="452"/>
                </a:lnTo>
                <a:lnTo>
                  <a:pt x="608" y="452"/>
                </a:lnTo>
                <a:lnTo>
                  <a:pt x="608" y="452"/>
                </a:lnTo>
                <a:lnTo>
                  <a:pt x="608" y="452"/>
                </a:lnTo>
                <a:lnTo>
                  <a:pt x="606" y="452"/>
                </a:lnTo>
                <a:lnTo>
                  <a:pt x="606" y="452"/>
                </a:lnTo>
                <a:lnTo>
                  <a:pt x="606" y="452"/>
                </a:lnTo>
                <a:lnTo>
                  <a:pt x="606" y="452"/>
                </a:lnTo>
                <a:lnTo>
                  <a:pt x="606" y="452"/>
                </a:lnTo>
                <a:lnTo>
                  <a:pt x="604" y="452"/>
                </a:lnTo>
                <a:lnTo>
                  <a:pt x="604" y="452"/>
                </a:lnTo>
                <a:lnTo>
                  <a:pt x="606" y="454"/>
                </a:lnTo>
                <a:lnTo>
                  <a:pt x="608" y="454"/>
                </a:lnTo>
                <a:lnTo>
                  <a:pt x="610" y="456"/>
                </a:lnTo>
                <a:lnTo>
                  <a:pt x="610" y="456"/>
                </a:lnTo>
                <a:lnTo>
                  <a:pt x="612" y="456"/>
                </a:lnTo>
                <a:lnTo>
                  <a:pt x="614" y="456"/>
                </a:lnTo>
                <a:lnTo>
                  <a:pt x="614" y="458"/>
                </a:lnTo>
                <a:lnTo>
                  <a:pt x="618" y="460"/>
                </a:lnTo>
                <a:lnTo>
                  <a:pt x="618" y="462"/>
                </a:lnTo>
                <a:lnTo>
                  <a:pt x="616" y="464"/>
                </a:lnTo>
                <a:lnTo>
                  <a:pt x="616" y="464"/>
                </a:lnTo>
                <a:lnTo>
                  <a:pt x="616" y="464"/>
                </a:lnTo>
                <a:lnTo>
                  <a:pt x="614" y="464"/>
                </a:lnTo>
                <a:lnTo>
                  <a:pt x="614" y="464"/>
                </a:lnTo>
                <a:lnTo>
                  <a:pt x="614" y="466"/>
                </a:lnTo>
                <a:lnTo>
                  <a:pt x="614" y="466"/>
                </a:lnTo>
                <a:lnTo>
                  <a:pt x="614" y="466"/>
                </a:lnTo>
                <a:lnTo>
                  <a:pt x="614" y="468"/>
                </a:lnTo>
                <a:lnTo>
                  <a:pt x="616" y="470"/>
                </a:lnTo>
                <a:lnTo>
                  <a:pt x="616" y="470"/>
                </a:lnTo>
                <a:lnTo>
                  <a:pt x="616" y="470"/>
                </a:lnTo>
                <a:lnTo>
                  <a:pt x="616" y="470"/>
                </a:lnTo>
                <a:lnTo>
                  <a:pt x="618" y="472"/>
                </a:lnTo>
                <a:lnTo>
                  <a:pt x="618" y="472"/>
                </a:lnTo>
                <a:lnTo>
                  <a:pt x="618" y="472"/>
                </a:lnTo>
                <a:lnTo>
                  <a:pt x="618" y="472"/>
                </a:lnTo>
                <a:lnTo>
                  <a:pt x="618" y="472"/>
                </a:lnTo>
                <a:lnTo>
                  <a:pt x="618" y="474"/>
                </a:lnTo>
                <a:lnTo>
                  <a:pt x="616" y="474"/>
                </a:lnTo>
                <a:lnTo>
                  <a:pt x="616" y="474"/>
                </a:lnTo>
                <a:lnTo>
                  <a:pt x="616" y="474"/>
                </a:lnTo>
                <a:lnTo>
                  <a:pt x="616" y="474"/>
                </a:lnTo>
                <a:lnTo>
                  <a:pt x="616" y="474"/>
                </a:lnTo>
                <a:lnTo>
                  <a:pt x="616" y="474"/>
                </a:lnTo>
                <a:lnTo>
                  <a:pt x="616" y="474"/>
                </a:lnTo>
                <a:lnTo>
                  <a:pt x="616" y="476"/>
                </a:lnTo>
                <a:lnTo>
                  <a:pt x="616" y="476"/>
                </a:lnTo>
                <a:lnTo>
                  <a:pt x="618" y="476"/>
                </a:lnTo>
                <a:lnTo>
                  <a:pt x="618" y="476"/>
                </a:lnTo>
                <a:lnTo>
                  <a:pt x="618" y="476"/>
                </a:lnTo>
                <a:lnTo>
                  <a:pt x="620" y="480"/>
                </a:lnTo>
                <a:lnTo>
                  <a:pt x="620" y="480"/>
                </a:lnTo>
                <a:lnTo>
                  <a:pt x="620" y="482"/>
                </a:lnTo>
                <a:lnTo>
                  <a:pt x="622" y="484"/>
                </a:lnTo>
                <a:lnTo>
                  <a:pt x="622" y="484"/>
                </a:lnTo>
                <a:lnTo>
                  <a:pt x="622" y="484"/>
                </a:lnTo>
                <a:lnTo>
                  <a:pt x="620" y="486"/>
                </a:lnTo>
                <a:lnTo>
                  <a:pt x="620" y="486"/>
                </a:lnTo>
                <a:lnTo>
                  <a:pt x="618" y="486"/>
                </a:lnTo>
                <a:lnTo>
                  <a:pt x="618" y="486"/>
                </a:lnTo>
                <a:lnTo>
                  <a:pt x="620" y="490"/>
                </a:lnTo>
                <a:lnTo>
                  <a:pt x="620" y="490"/>
                </a:lnTo>
                <a:lnTo>
                  <a:pt x="622" y="492"/>
                </a:lnTo>
                <a:lnTo>
                  <a:pt x="622" y="492"/>
                </a:lnTo>
                <a:lnTo>
                  <a:pt x="622" y="492"/>
                </a:lnTo>
                <a:lnTo>
                  <a:pt x="622" y="492"/>
                </a:lnTo>
                <a:lnTo>
                  <a:pt x="620" y="494"/>
                </a:lnTo>
                <a:lnTo>
                  <a:pt x="620" y="494"/>
                </a:lnTo>
                <a:lnTo>
                  <a:pt x="620" y="496"/>
                </a:lnTo>
                <a:lnTo>
                  <a:pt x="618" y="496"/>
                </a:lnTo>
                <a:lnTo>
                  <a:pt x="618" y="496"/>
                </a:lnTo>
                <a:lnTo>
                  <a:pt x="618" y="496"/>
                </a:lnTo>
                <a:lnTo>
                  <a:pt x="618" y="496"/>
                </a:lnTo>
                <a:lnTo>
                  <a:pt x="618" y="496"/>
                </a:lnTo>
                <a:lnTo>
                  <a:pt x="618" y="496"/>
                </a:lnTo>
                <a:lnTo>
                  <a:pt x="616" y="496"/>
                </a:lnTo>
                <a:lnTo>
                  <a:pt x="616" y="496"/>
                </a:lnTo>
                <a:lnTo>
                  <a:pt x="618" y="496"/>
                </a:lnTo>
                <a:lnTo>
                  <a:pt x="618" y="498"/>
                </a:lnTo>
                <a:lnTo>
                  <a:pt x="618" y="498"/>
                </a:lnTo>
                <a:lnTo>
                  <a:pt x="618" y="498"/>
                </a:lnTo>
                <a:lnTo>
                  <a:pt x="618" y="500"/>
                </a:lnTo>
                <a:lnTo>
                  <a:pt x="618" y="500"/>
                </a:lnTo>
                <a:lnTo>
                  <a:pt x="618" y="500"/>
                </a:lnTo>
                <a:lnTo>
                  <a:pt x="618" y="500"/>
                </a:lnTo>
                <a:lnTo>
                  <a:pt x="618" y="502"/>
                </a:lnTo>
                <a:lnTo>
                  <a:pt x="618" y="504"/>
                </a:lnTo>
                <a:lnTo>
                  <a:pt x="618" y="504"/>
                </a:lnTo>
                <a:lnTo>
                  <a:pt x="618" y="504"/>
                </a:lnTo>
                <a:lnTo>
                  <a:pt x="618" y="504"/>
                </a:lnTo>
                <a:lnTo>
                  <a:pt x="618" y="506"/>
                </a:lnTo>
                <a:lnTo>
                  <a:pt x="620" y="506"/>
                </a:lnTo>
                <a:lnTo>
                  <a:pt x="622" y="506"/>
                </a:lnTo>
                <a:lnTo>
                  <a:pt x="622" y="508"/>
                </a:lnTo>
                <a:lnTo>
                  <a:pt x="624" y="510"/>
                </a:lnTo>
                <a:lnTo>
                  <a:pt x="622" y="512"/>
                </a:lnTo>
                <a:lnTo>
                  <a:pt x="620" y="512"/>
                </a:lnTo>
                <a:lnTo>
                  <a:pt x="620" y="512"/>
                </a:lnTo>
                <a:lnTo>
                  <a:pt x="620" y="512"/>
                </a:lnTo>
                <a:lnTo>
                  <a:pt x="620" y="512"/>
                </a:lnTo>
                <a:lnTo>
                  <a:pt x="620" y="514"/>
                </a:lnTo>
                <a:lnTo>
                  <a:pt x="620" y="514"/>
                </a:lnTo>
                <a:lnTo>
                  <a:pt x="620" y="514"/>
                </a:lnTo>
                <a:lnTo>
                  <a:pt x="620" y="514"/>
                </a:lnTo>
                <a:lnTo>
                  <a:pt x="622" y="516"/>
                </a:lnTo>
                <a:lnTo>
                  <a:pt x="622" y="516"/>
                </a:lnTo>
                <a:lnTo>
                  <a:pt x="622" y="516"/>
                </a:lnTo>
                <a:lnTo>
                  <a:pt x="622" y="518"/>
                </a:lnTo>
                <a:lnTo>
                  <a:pt x="622" y="518"/>
                </a:lnTo>
                <a:lnTo>
                  <a:pt x="622" y="518"/>
                </a:lnTo>
                <a:lnTo>
                  <a:pt x="622" y="520"/>
                </a:lnTo>
                <a:lnTo>
                  <a:pt x="620" y="520"/>
                </a:lnTo>
                <a:lnTo>
                  <a:pt x="620" y="520"/>
                </a:lnTo>
                <a:lnTo>
                  <a:pt x="620" y="520"/>
                </a:lnTo>
                <a:lnTo>
                  <a:pt x="620" y="520"/>
                </a:lnTo>
                <a:lnTo>
                  <a:pt x="620" y="520"/>
                </a:lnTo>
                <a:lnTo>
                  <a:pt x="620" y="520"/>
                </a:lnTo>
                <a:lnTo>
                  <a:pt x="618" y="520"/>
                </a:lnTo>
                <a:lnTo>
                  <a:pt x="618" y="520"/>
                </a:lnTo>
                <a:lnTo>
                  <a:pt x="618" y="520"/>
                </a:lnTo>
                <a:lnTo>
                  <a:pt x="618" y="522"/>
                </a:lnTo>
                <a:lnTo>
                  <a:pt x="618" y="522"/>
                </a:lnTo>
                <a:lnTo>
                  <a:pt x="618" y="524"/>
                </a:lnTo>
                <a:lnTo>
                  <a:pt x="618" y="526"/>
                </a:lnTo>
                <a:lnTo>
                  <a:pt x="618" y="526"/>
                </a:lnTo>
                <a:lnTo>
                  <a:pt x="618" y="526"/>
                </a:lnTo>
                <a:lnTo>
                  <a:pt x="618" y="526"/>
                </a:lnTo>
                <a:lnTo>
                  <a:pt x="618" y="526"/>
                </a:lnTo>
                <a:lnTo>
                  <a:pt x="614" y="526"/>
                </a:lnTo>
                <a:lnTo>
                  <a:pt x="614" y="526"/>
                </a:lnTo>
                <a:lnTo>
                  <a:pt x="614" y="528"/>
                </a:lnTo>
                <a:lnTo>
                  <a:pt x="614" y="530"/>
                </a:lnTo>
                <a:lnTo>
                  <a:pt x="614" y="530"/>
                </a:lnTo>
                <a:lnTo>
                  <a:pt x="616" y="532"/>
                </a:lnTo>
                <a:lnTo>
                  <a:pt x="618" y="534"/>
                </a:lnTo>
                <a:lnTo>
                  <a:pt x="618" y="534"/>
                </a:lnTo>
                <a:lnTo>
                  <a:pt x="616" y="534"/>
                </a:lnTo>
                <a:lnTo>
                  <a:pt x="616" y="536"/>
                </a:lnTo>
                <a:lnTo>
                  <a:pt x="616" y="536"/>
                </a:lnTo>
                <a:lnTo>
                  <a:pt x="618" y="536"/>
                </a:lnTo>
                <a:lnTo>
                  <a:pt x="618" y="538"/>
                </a:lnTo>
                <a:lnTo>
                  <a:pt x="618" y="538"/>
                </a:lnTo>
                <a:lnTo>
                  <a:pt x="618" y="538"/>
                </a:lnTo>
                <a:lnTo>
                  <a:pt x="618" y="538"/>
                </a:lnTo>
                <a:lnTo>
                  <a:pt x="618" y="538"/>
                </a:lnTo>
                <a:lnTo>
                  <a:pt x="618" y="540"/>
                </a:lnTo>
                <a:lnTo>
                  <a:pt x="618" y="540"/>
                </a:lnTo>
                <a:lnTo>
                  <a:pt x="620" y="540"/>
                </a:lnTo>
                <a:lnTo>
                  <a:pt x="620" y="540"/>
                </a:lnTo>
                <a:lnTo>
                  <a:pt x="622" y="542"/>
                </a:lnTo>
                <a:lnTo>
                  <a:pt x="622" y="542"/>
                </a:lnTo>
                <a:lnTo>
                  <a:pt x="622" y="542"/>
                </a:lnTo>
                <a:lnTo>
                  <a:pt x="622" y="542"/>
                </a:lnTo>
                <a:lnTo>
                  <a:pt x="624" y="544"/>
                </a:lnTo>
                <a:lnTo>
                  <a:pt x="624" y="546"/>
                </a:lnTo>
                <a:lnTo>
                  <a:pt x="626" y="546"/>
                </a:lnTo>
                <a:lnTo>
                  <a:pt x="628" y="550"/>
                </a:lnTo>
                <a:lnTo>
                  <a:pt x="628" y="550"/>
                </a:lnTo>
                <a:lnTo>
                  <a:pt x="628" y="550"/>
                </a:lnTo>
                <a:lnTo>
                  <a:pt x="628" y="550"/>
                </a:lnTo>
                <a:lnTo>
                  <a:pt x="628" y="550"/>
                </a:lnTo>
                <a:lnTo>
                  <a:pt x="628" y="550"/>
                </a:lnTo>
                <a:lnTo>
                  <a:pt x="630" y="550"/>
                </a:lnTo>
                <a:lnTo>
                  <a:pt x="630" y="550"/>
                </a:lnTo>
                <a:lnTo>
                  <a:pt x="630" y="548"/>
                </a:lnTo>
                <a:lnTo>
                  <a:pt x="630" y="548"/>
                </a:lnTo>
                <a:lnTo>
                  <a:pt x="630" y="548"/>
                </a:lnTo>
                <a:lnTo>
                  <a:pt x="630" y="548"/>
                </a:lnTo>
                <a:lnTo>
                  <a:pt x="632" y="548"/>
                </a:lnTo>
                <a:lnTo>
                  <a:pt x="632" y="548"/>
                </a:lnTo>
                <a:lnTo>
                  <a:pt x="632" y="548"/>
                </a:lnTo>
                <a:lnTo>
                  <a:pt x="632" y="548"/>
                </a:lnTo>
                <a:lnTo>
                  <a:pt x="632" y="548"/>
                </a:lnTo>
                <a:lnTo>
                  <a:pt x="634" y="548"/>
                </a:lnTo>
                <a:lnTo>
                  <a:pt x="634" y="548"/>
                </a:lnTo>
                <a:lnTo>
                  <a:pt x="634" y="548"/>
                </a:lnTo>
                <a:lnTo>
                  <a:pt x="634" y="548"/>
                </a:lnTo>
                <a:lnTo>
                  <a:pt x="634" y="548"/>
                </a:lnTo>
                <a:lnTo>
                  <a:pt x="634" y="548"/>
                </a:lnTo>
                <a:lnTo>
                  <a:pt x="634" y="548"/>
                </a:lnTo>
                <a:lnTo>
                  <a:pt x="636" y="548"/>
                </a:lnTo>
                <a:lnTo>
                  <a:pt x="638" y="548"/>
                </a:lnTo>
                <a:lnTo>
                  <a:pt x="638" y="548"/>
                </a:lnTo>
                <a:lnTo>
                  <a:pt x="638" y="550"/>
                </a:lnTo>
                <a:lnTo>
                  <a:pt x="638" y="550"/>
                </a:lnTo>
                <a:lnTo>
                  <a:pt x="638" y="550"/>
                </a:lnTo>
                <a:lnTo>
                  <a:pt x="638" y="550"/>
                </a:lnTo>
                <a:lnTo>
                  <a:pt x="640" y="550"/>
                </a:lnTo>
                <a:lnTo>
                  <a:pt x="640" y="552"/>
                </a:lnTo>
                <a:lnTo>
                  <a:pt x="640" y="554"/>
                </a:lnTo>
                <a:lnTo>
                  <a:pt x="640" y="554"/>
                </a:lnTo>
                <a:lnTo>
                  <a:pt x="640" y="554"/>
                </a:lnTo>
                <a:lnTo>
                  <a:pt x="640" y="556"/>
                </a:lnTo>
                <a:lnTo>
                  <a:pt x="640" y="556"/>
                </a:lnTo>
                <a:lnTo>
                  <a:pt x="640" y="556"/>
                </a:lnTo>
                <a:lnTo>
                  <a:pt x="640" y="556"/>
                </a:lnTo>
                <a:lnTo>
                  <a:pt x="642" y="556"/>
                </a:lnTo>
                <a:lnTo>
                  <a:pt x="642" y="558"/>
                </a:lnTo>
                <a:lnTo>
                  <a:pt x="642" y="558"/>
                </a:lnTo>
                <a:lnTo>
                  <a:pt x="642" y="558"/>
                </a:lnTo>
                <a:lnTo>
                  <a:pt x="642" y="558"/>
                </a:lnTo>
                <a:lnTo>
                  <a:pt x="642" y="560"/>
                </a:lnTo>
                <a:lnTo>
                  <a:pt x="642" y="560"/>
                </a:lnTo>
                <a:lnTo>
                  <a:pt x="642" y="562"/>
                </a:lnTo>
                <a:lnTo>
                  <a:pt x="642" y="562"/>
                </a:lnTo>
                <a:lnTo>
                  <a:pt x="642" y="562"/>
                </a:lnTo>
                <a:lnTo>
                  <a:pt x="644" y="564"/>
                </a:lnTo>
                <a:lnTo>
                  <a:pt x="646" y="564"/>
                </a:lnTo>
                <a:lnTo>
                  <a:pt x="646" y="564"/>
                </a:lnTo>
                <a:lnTo>
                  <a:pt x="646" y="564"/>
                </a:lnTo>
                <a:lnTo>
                  <a:pt x="646" y="566"/>
                </a:lnTo>
                <a:lnTo>
                  <a:pt x="646" y="566"/>
                </a:lnTo>
                <a:lnTo>
                  <a:pt x="648" y="566"/>
                </a:lnTo>
                <a:lnTo>
                  <a:pt x="650" y="568"/>
                </a:lnTo>
                <a:lnTo>
                  <a:pt x="650" y="568"/>
                </a:lnTo>
                <a:lnTo>
                  <a:pt x="650" y="568"/>
                </a:lnTo>
                <a:lnTo>
                  <a:pt x="652" y="570"/>
                </a:lnTo>
                <a:lnTo>
                  <a:pt x="654" y="570"/>
                </a:lnTo>
                <a:lnTo>
                  <a:pt x="660" y="570"/>
                </a:lnTo>
                <a:lnTo>
                  <a:pt x="668" y="570"/>
                </a:lnTo>
                <a:lnTo>
                  <a:pt x="670" y="570"/>
                </a:lnTo>
                <a:lnTo>
                  <a:pt x="674" y="570"/>
                </a:lnTo>
                <a:lnTo>
                  <a:pt x="674" y="570"/>
                </a:lnTo>
                <a:lnTo>
                  <a:pt x="676" y="570"/>
                </a:lnTo>
                <a:lnTo>
                  <a:pt x="676" y="570"/>
                </a:lnTo>
                <a:lnTo>
                  <a:pt x="678" y="570"/>
                </a:lnTo>
                <a:lnTo>
                  <a:pt x="678" y="570"/>
                </a:lnTo>
                <a:lnTo>
                  <a:pt x="684" y="572"/>
                </a:lnTo>
                <a:lnTo>
                  <a:pt x="686" y="572"/>
                </a:lnTo>
                <a:lnTo>
                  <a:pt x="686" y="572"/>
                </a:lnTo>
                <a:lnTo>
                  <a:pt x="688" y="572"/>
                </a:lnTo>
                <a:lnTo>
                  <a:pt x="690" y="572"/>
                </a:lnTo>
                <a:lnTo>
                  <a:pt x="690" y="574"/>
                </a:lnTo>
                <a:lnTo>
                  <a:pt x="692" y="574"/>
                </a:lnTo>
                <a:lnTo>
                  <a:pt x="692" y="574"/>
                </a:lnTo>
                <a:lnTo>
                  <a:pt x="694" y="574"/>
                </a:lnTo>
                <a:lnTo>
                  <a:pt x="694" y="574"/>
                </a:lnTo>
                <a:lnTo>
                  <a:pt x="696" y="574"/>
                </a:lnTo>
                <a:lnTo>
                  <a:pt x="698" y="574"/>
                </a:lnTo>
                <a:lnTo>
                  <a:pt x="698" y="576"/>
                </a:lnTo>
                <a:lnTo>
                  <a:pt x="696" y="574"/>
                </a:lnTo>
                <a:lnTo>
                  <a:pt x="696" y="574"/>
                </a:lnTo>
                <a:lnTo>
                  <a:pt x="694" y="574"/>
                </a:lnTo>
                <a:lnTo>
                  <a:pt x="692" y="574"/>
                </a:lnTo>
                <a:lnTo>
                  <a:pt x="692" y="574"/>
                </a:lnTo>
                <a:lnTo>
                  <a:pt x="690" y="574"/>
                </a:lnTo>
                <a:lnTo>
                  <a:pt x="690" y="574"/>
                </a:lnTo>
                <a:lnTo>
                  <a:pt x="690" y="574"/>
                </a:lnTo>
                <a:lnTo>
                  <a:pt x="690" y="574"/>
                </a:lnTo>
                <a:lnTo>
                  <a:pt x="690" y="574"/>
                </a:lnTo>
                <a:lnTo>
                  <a:pt x="688" y="574"/>
                </a:lnTo>
                <a:lnTo>
                  <a:pt x="688" y="572"/>
                </a:lnTo>
                <a:lnTo>
                  <a:pt x="688" y="572"/>
                </a:lnTo>
                <a:lnTo>
                  <a:pt x="688" y="572"/>
                </a:lnTo>
                <a:lnTo>
                  <a:pt x="686" y="572"/>
                </a:lnTo>
                <a:lnTo>
                  <a:pt x="686" y="572"/>
                </a:lnTo>
                <a:lnTo>
                  <a:pt x="684" y="574"/>
                </a:lnTo>
                <a:lnTo>
                  <a:pt x="684" y="574"/>
                </a:lnTo>
                <a:lnTo>
                  <a:pt x="684" y="574"/>
                </a:lnTo>
                <a:lnTo>
                  <a:pt x="684" y="574"/>
                </a:lnTo>
                <a:lnTo>
                  <a:pt x="684" y="576"/>
                </a:lnTo>
                <a:lnTo>
                  <a:pt x="684" y="576"/>
                </a:lnTo>
                <a:lnTo>
                  <a:pt x="684" y="576"/>
                </a:lnTo>
                <a:lnTo>
                  <a:pt x="684" y="578"/>
                </a:lnTo>
                <a:lnTo>
                  <a:pt x="684" y="578"/>
                </a:lnTo>
                <a:lnTo>
                  <a:pt x="684" y="578"/>
                </a:lnTo>
                <a:lnTo>
                  <a:pt x="682" y="578"/>
                </a:lnTo>
                <a:lnTo>
                  <a:pt x="682" y="578"/>
                </a:lnTo>
                <a:lnTo>
                  <a:pt x="680" y="578"/>
                </a:lnTo>
                <a:lnTo>
                  <a:pt x="678" y="578"/>
                </a:lnTo>
                <a:lnTo>
                  <a:pt x="678" y="578"/>
                </a:lnTo>
                <a:lnTo>
                  <a:pt x="674" y="580"/>
                </a:lnTo>
                <a:lnTo>
                  <a:pt x="674" y="580"/>
                </a:lnTo>
                <a:lnTo>
                  <a:pt x="672" y="580"/>
                </a:lnTo>
                <a:lnTo>
                  <a:pt x="670" y="582"/>
                </a:lnTo>
                <a:lnTo>
                  <a:pt x="670" y="584"/>
                </a:lnTo>
                <a:lnTo>
                  <a:pt x="672" y="584"/>
                </a:lnTo>
                <a:lnTo>
                  <a:pt x="672" y="584"/>
                </a:lnTo>
                <a:lnTo>
                  <a:pt x="672" y="586"/>
                </a:lnTo>
                <a:lnTo>
                  <a:pt x="672" y="588"/>
                </a:lnTo>
                <a:lnTo>
                  <a:pt x="672" y="588"/>
                </a:lnTo>
                <a:lnTo>
                  <a:pt x="672" y="588"/>
                </a:lnTo>
                <a:lnTo>
                  <a:pt x="672" y="588"/>
                </a:lnTo>
                <a:lnTo>
                  <a:pt x="672" y="588"/>
                </a:lnTo>
                <a:lnTo>
                  <a:pt x="672" y="592"/>
                </a:lnTo>
                <a:lnTo>
                  <a:pt x="672" y="592"/>
                </a:lnTo>
                <a:lnTo>
                  <a:pt x="674" y="592"/>
                </a:lnTo>
                <a:lnTo>
                  <a:pt x="674" y="592"/>
                </a:lnTo>
                <a:lnTo>
                  <a:pt x="674" y="594"/>
                </a:lnTo>
                <a:lnTo>
                  <a:pt x="674" y="594"/>
                </a:lnTo>
                <a:lnTo>
                  <a:pt x="674" y="594"/>
                </a:lnTo>
                <a:lnTo>
                  <a:pt x="674" y="594"/>
                </a:lnTo>
                <a:lnTo>
                  <a:pt x="676" y="596"/>
                </a:lnTo>
                <a:lnTo>
                  <a:pt x="676" y="598"/>
                </a:lnTo>
                <a:lnTo>
                  <a:pt x="676" y="598"/>
                </a:lnTo>
                <a:lnTo>
                  <a:pt x="676" y="598"/>
                </a:lnTo>
                <a:lnTo>
                  <a:pt x="674" y="600"/>
                </a:lnTo>
                <a:lnTo>
                  <a:pt x="672" y="600"/>
                </a:lnTo>
                <a:lnTo>
                  <a:pt x="670" y="598"/>
                </a:lnTo>
                <a:lnTo>
                  <a:pt x="670" y="598"/>
                </a:lnTo>
                <a:lnTo>
                  <a:pt x="670" y="598"/>
                </a:lnTo>
                <a:lnTo>
                  <a:pt x="668" y="598"/>
                </a:lnTo>
                <a:lnTo>
                  <a:pt x="668" y="598"/>
                </a:lnTo>
                <a:lnTo>
                  <a:pt x="668" y="598"/>
                </a:lnTo>
                <a:lnTo>
                  <a:pt x="666" y="598"/>
                </a:lnTo>
                <a:lnTo>
                  <a:pt x="664" y="598"/>
                </a:lnTo>
                <a:lnTo>
                  <a:pt x="664" y="596"/>
                </a:lnTo>
                <a:lnTo>
                  <a:pt x="662" y="596"/>
                </a:lnTo>
                <a:lnTo>
                  <a:pt x="660" y="596"/>
                </a:lnTo>
                <a:lnTo>
                  <a:pt x="658" y="594"/>
                </a:lnTo>
                <a:lnTo>
                  <a:pt x="656" y="594"/>
                </a:lnTo>
                <a:lnTo>
                  <a:pt x="656" y="592"/>
                </a:lnTo>
                <a:lnTo>
                  <a:pt x="656" y="592"/>
                </a:lnTo>
                <a:lnTo>
                  <a:pt x="654" y="592"/>
                </a:lnTo>
                <a:lnTo>
                  <a:pt x="654" y="590"/>
                </a:lnTo>
                <a:lnTo>
                  <a:pt x="656" y="590"/>
                </a:lnTo>
                <a:lnTo>
                  <a:pt x="658" y="590"/>
                </a:lnTo>
                <a:lnTo>
                  <a:pt x="658" y="590"/>
                </a:lnTo>
                <a:lnTo>
                  <a:pt x="658" y="590"/>
                </a:lnTo>
                <a:lnTo>
                  <a:pt x="658" y="592"/>
                </a:lnTo>
                <a:lnTo>
                  <a:pt x="658" y="592"/>
                </a:lnTo>
                <a:lnTo>
                  <a:pt x="658" y="592"/>
                </a:lnTo>
                <a:lnTo>
                  <a:pt x="658" y="592"/>
                </a:lnTo>
                <a:lnTo>
                  <a:pt x="658" y="592"/>
                </a:lnTo>
                <a:lnTo>
                  <a:pt x="660" y="592"/>
                </a:lnTo>
                <a:lnTo>
                  <a:pt x="660" y="592"/>
                </a:lnTo>
                <a:lnTo>
                  <a:pt x="660" y="592"/>
                </a:lnTo>
                <a:lnTo>
                  <a:pt x="660" y="592"/>
                </a:lnTo>
                <a:lnTo>
                  <a:pt x="660" y="590"/>
                </a:lnTo>
                <a:lnTo>
                  <a:pt x="660" y="590"/>
                </a:lnTo>
                <a:lnTo>
                  <a:pt x="660" y="590"/>
                </a:lnTo>
                <a:lnTo>
                  <a:pt x="658" y="590"/>
                </a:lnTo>
                <a:lnTo>
                  <a:pt x="660" y="588"/>
                </a:lnTo>
                <a:lnTo>
                  <a:pt x="660" y="588"/>
                </a:lnTo>
                <a:lnTo>
                  <a:pt x="662" y="590"/>
                </a:lnTo>
                <a:lnTo>
                  <a:pt x="664" y="592"/>
                </a:lnTo>
                <a:lnTo>
                  <a:pt x="664" y="592"/>
                </a:lnTo>
                <a:lnTo>
                  <a:pt x="662" y="592"/>
                </a:lnTo>
                <a:lnTo>
                  <a:pt x="662" y="592"/>
                </a:lnTo>
                <a:lnTo>
                  <a:pt x="662" y="594"/>
                </a:lnTo>
                <a:lnTo>
                  <a:pt x="662" y="594"/>
                </a:lnTo>
                <a:lnTo>
                  <a:pt x="662" y="594"/>
                </a:lnTo>
                <a:lnTo>
                  <a:pt x="662" y="594"/>
                </a:lnTo>
                <a:lnTo>
                  <a:pt x="662" y="594"/>
                </a:lnTo>
                <a:lnTo>
                  <a:pt x="662" y="594"/>
                </a:lnTo>
                <a:lnTo>
                  <a:pt x="664" y="594"/>
                </a:lnTo>
                <a:lnTo>
                  <a:pt x="664" y="594"/>
                </a:lnTo>
                <a:lnTo>
                  <a:pt x="664" y="592"/>
                </a:lnTo>
                <a:lnTo>
                  <a:pt x="664" y="592"/>
                </a:lnTo>
                <a:lnTo>
                  <a:pt x="662" y="590"/>
                </a:lnTo>
                <a:lnTo>
                  <a:pt x="662" y="590"/>
                </a:lnTo>
                <a:lnTo>
                  <a:pt x="662" y="588"/>
                </a:lnTo>
                <a:lnTo>
                  <a:pt x="664" y="588"/>
                </a:lnTo>
                <a:lnTo>
                  <a:pt x="666" y="588"/>
                </a:lnTo>
                <a:lnTo>
                  <a:pt x="666" y="588"/>
                </a:lnTo>
                <a:lnTo>
                  <a:pt x="666" y="588"/>
                </a:lnTo>
                <a:lnTo>
                  <a:pt x="666" y="588"/>
                </a:lnTo>
                <a:lnTo>
                  <a:pt x="666" y="588"/>
                </a:lnTo>
                <a:lnTo>
                  <a:pt x="666" y="586"/>
                </a:lnTo>
                <a:lnTo>
                  <a:pt x="668" y="584"/>
                </a:lnTo>
                <a:lnTo>
                  <a:pt x="668" y="584"/>
                </a:lnTo>
                <a:lnTo>
                  <a:pt x="666" y="582"/>
                </a:lnTo>
                <a:lnTo>
                  <a:pt x="666" y="582"/>
                </a:lnTo>
                <a:lnTo>
                  <a:pt x="664" y="582"/>
                </a:lnTo>
                <a:lnTo>
                  <a:pt x="662" y="584"/>
                </a:lnTo>
                <a:lnTo>
                  <a:pt x="660" y="584"/>
                </a:lnTo>
                <a:lnTo>
                  <a:pt x="658" y="586"/>
                </a:lnTo>
                <a:lnTo>
                  <a:pt x="658" y="586"/>
                </a:lnTo>
                <a:lnTo>
                  <a:pt x="658" y="588"/>
                </a:lnTo>
                <a:lnTo>
                  <a:pt x="658" y="588"/>
                </a:lnTo>
                <a:lnTo>
                  <a:pt x="658" y="588"/>
                </a:lnTo>
                <a:lnTo>
                  <a:pt x="656" y="588"/>
                </a:lnTo>
                <a:lnTo>
                  <a:pt x="656" y="586"/>
                </a:lnTo>
                <a:lnTo>
                  <a:pt x="656" y="586"/>
                </a:lnTo>
                <a:lnTo>
                  <a:pt x="656" y="586"/>
                </a:lnTo>
                <a:lnTo>
                  <a:pt x="654" y="586"/>
                </a:lnTo>
                <a:lnTo>
                  <a:pt x="654" y="586"/>
                </a:lnTo>
                <a:lnTo>
                  <a:pt x="652" y="586"/>
                </a:lnTo>
                <a:lnTo>
                  <a:pt x="652" y="586"/>
                </a:lnTo>
                <a:lnTo>
                  <a:pt x="652" y="586"/>
                </a:lnTo>
                <a:lnTo>
                  <a:pt x="654" y="586"/>
                </a:lnTo>
                <a:lnTo>
                  <a:pt x="656" y="588"/>
                </a:lnTo>
                <a:lnTo>
                  <a:pt x="656" y="588"/>
                </a:lnTo>
                <a:lnTo>
                  <a:pt x="656" y="588"/>
                </a:lnTo>
                <a:lnTo>
                  <a:pt x="654" y="588"/>
                </a:lnTo>
                <a:lnTo>
                  <a:pt x="654" y="588"/>
                </a:lnTo>
                <a:lnTo>
                  <a:pt x="654" y="588"/>
                </a:lnTo>
                <a:lnTo>
                  <a:pt x="652" y="588"/>
                </a:lnTo>
                <a:lnTo>
                  <a:pt x="652" y="588"/>
                </a:lnTo>
                <a:lnTo>
                  <a:pt x="652" y="588"/>
                </a:lnTo>
                <a:lnTo>
                  <a:pt x="654" y="590"/>
                </a:lnTo>
                <a:lnTo>
                  <a:pt x="654" y="590"/>
                </a:lnTo>
                <a:lnTo>
                  <a:pt x="654" y="590"/>
                </a:lnTo>
                <a:lnTo>
                  <a:pt x="654" y="592"/>
                </a:lnTo>
                <a:lnTo>
                  <a:pt x="654" y="592"/>
                </a:lnTo>
                <a:lnTo>
                  <a:pt x="652" y="592"/>
                </a:lnTo>
                <a:lnTo>
                  <a:pt x="652" y="590"/>
                </a:lnTo>
                <a:lnTo>
                  <a:pt x="652" y="590"/>
                </a:lnTo>
                <a:lnTo>
                  <a:pt x="652" y="592"/>
                </a:lnTo>
                <a:lnTo>
                  <a:pt x="654" y="592"/>
                </a:lnTo>
                <a:lnTo>
                  <a:pt x="654" y="592"/>
                </a:lnTo>
                <a:lnTo>
                  <a:pt x="654" y="592"/>
                </a:lnTo>
                <a:lnTo>
                  <a:pt x="656" y="594"/>
                </a:lnTo>
                <a:lnTo>
                  <a:pt x="656" y="594"/>
                </a:lnTo>
                <a:lnTo>
                  <a:pt x="656" y="594"/>
                </a:lnTo>
                <a:lnTo>
                  <a:pt x="656" y="594"/>
                </a:lnTo>
                <a:lnTo>
                  <a:pt x="654" y="594"/>
                </a:lnTo>
                <a:lnTo>
                  <a:pt x="654" y="594"/>
                </a:lnTo>
                <a:lnTo>
                  <a:pt x="652" y="592"/>
                </a:lnTo>
                <a:lnTo>
                  <a:pt x="650" y="592"/>
                </a:lnTo>
                <a:lnTo>
                  <a:pt x="648" y="590"/>
                </a:lnTo>
                <a:lnTo>
                  <a:pt x="648" y="590"/>
                </a:lnTo>
                <a:lnTo>
                  <a:pt x="646" y="590"/>
                </a:lnTo>
                <a:lnTo>
                  <a:pt x="646" y="590"/>
                </a:lnTo>
                <a:lnTo>
                  <a:pt x="646" y="590"/>
                </a:lnTo>
                <a:lnTo>
                  <a:pt x="646" y="590"/>
                </a:lnTo>
                <a:lnTo>
                  <a:pt x="644" y="590"/>
                </a:lnTo>
                <a:lnTo>
                  <a:pt x="642" y="588"/>
                </a:lnTo>
                <a:lnTo>
                  <a:pt x="646" y="588"/>
                </a:lnTo>
                <a:lnTo>
                  <a:pt x="646" y="588"/>
                </a:lnTo>
                <a:lnTo>
                  <a:pt x="646" y="588"/>
                </a:lnTo>
                <a:lnTo>
                  <a:pt x="648" y="588"/>
                </a:lnTo>
                <a:lnTo>
                  <a:pt x="650" y="590"/>
                </a:lnTo>
                <a:lnTo>
                  <a:pt x="650" y="590"/>
                </a:lnTo>
                <a:lnTo>
                  <a:pt x="650" y="590"/>
                </a:lnTo>
                <a:lnTo>
                  <a:pt x="650" y="590"/>
                </a:lnTo>
                <a:lnTo>
                  <a:pt x="650" y="588"/>
                </a:lnTo>
                <a:lnTo>
                  <a:pt x="648" y="588"/>
                </a:lnTo>
                <a:lnTo>
                  <a:pt x="648" y="588"/>
                </a:lnTo>
                <a:lnTo>
                  <a:pt x="650" y="588"/>
                </a:lnTo>
                <a:lnTo>
                  <a:pt x="650" y="588"/>
                </a:lnTo>
                <a:lnTo>
                  <a:pt x="650" y="588"/>
                </a:lnTo>
                <a:lnTo>
                  <a:pt x="648" y="588"/>
                </a:lnTo>
                <a:lnTo>
                  <a:pt x="648" y="588"/>
                </a:lnTo>
                <a:lnTo>
                  <a:pt x="648" y="588"/>
                </a:lnTo>
                <a:lnTo>
                  <a:pt x="648" y="588"/>
                </a:lnTo>
                <a:lnTo>
                  <a:pt x="646" y="586"/>
                </a:lnTo>
                <a:lnTo>
                  <a:pt x="646" y="586"/>
                </a:lnTo>
                <a:lnTo>
                  <a:pt x="646" y="586"/>
                </a:lnTo>
                <a:lnTo>
                  <a:pt x="646" y="586"/>
                </a:lnTo>
                <a:lnTo>
                  <a:pt x="646" y="586"/>
                </a:lnTo>
                <a:lnTo>
                  <a:pt x="646" y="584"/>
                </a:lnTo>
                <a:lnTo>
                  <a:pt x="644" y="584"/>
                </a:lnTo>
                <a:lnTo>
                  <a:pt x="644" y="582"/>
                </a:lnTo>
                <a:lnTo>
                  <a:pt x="646" y="582"/>
                </a:lnTo>
                <a:lnTo>
                  <a:pt x="648" y="582"/>
                </a:lnTo>
                <a:lnTo>
                  <a:pt x="650" y="582"/>
                </a:lnTo>
                <a:lnTo>
                  <a:pt x="650" y="582"/>
                </a:lnTo>
                <a:lnTo>
                  <a:pt x="652" y="582"/>
                </a:lnTo>
                <a:lnTo>
                  <a:pt x="652" y="580"/>
                </a:lnTo>
                <a:lnTo>
                  <a:pt x="652" y="580"/>
                </a:lnTo>
                <a:lnTo>
                  <a:pt x="654" y="580"/>
                </a:lnTo>
                <a:lnTo>
                  <a:pt x="656" y="580"/>
                </a:lnTo>
                <a:lnTo>
                  <a:pt x="656" y="580"/>
                </a:lnTo>
                <a:lnTo>
                  <a:pt x="658" y="580"/>
                </a:lnTo>
                <a:lnTo>
                  <a:pt x="658" y="580"/>
                </a:lnTo>
                <a:lnTo>
                  <a:pt x="658" y="580"/>
                </a:lnTo>
                <a:lnTo>
                  <a:pt x="660" y="580"/>
                </a:lnTo>
                <a:lnTo>
                  <a:pt x="660" y="580"/>
                </a:lnTo>
                <a:lnTo>
                  <a:pt x="660" y="580"/>
                </a:lnTo>
                <a:lnTo>
                  <a:pt x="662" y="580"/>
                </a:lnTo>
                <a:lnTo>
                  <a:pt x="660" y="578"/>
                </a:lnTo>
                <a:lnTo>
                  <a:pt x="660" y="578"/>
                </a:lnTo>
                <a:lnTo>
                  <a:pt x="660" y="578"/>
                </a:lnTo>
                <a:lnTo>
                  <a:pt x="660" y="578"/>
                </a:lnTo>
                <a:lnTo>
                  <a:pt x="658" y="578"/>
                </a:lnTo>
                <a:lnTo>
                  <a:pt x="658" y="578"/>
                </a:lnTo>
                <a:lnTo>
                  <a:pt x="656" y="578"/>
                </a:lnTo>
                <a:lnTo>
                  <a:pt x="652" y="578"/>
                </a:lnTo>
                <a:lnTo>
                  <a:pt x="650" y="578"/>
                </a:lnTo>
                <a:lnTo>
                  <a:pt x="650" y="578"/>
                </a:lnTo>
                <a:lnTo>
                  <a:pt x="650" y="578"/>
                </a:lnTo>
                <a:lnTo>
                  <a:pt x="650" y="578"/>
                </a:lnTo>
                <a:lnTo>
                  <a:pt x="650" y="580"/>
                </a:lnTo>
                <a:lnTo>
                  <a:pt x="648" y="578"/>
                </a:lnTo>
                <a:lnTo>
                  <a:pt x="648" y="578"/>
                </a:lnTo>
                <a:lnTo>
                  <a:pt x="648" y="578"/>
                </a:lnTo>
                <a:lnTo>
                  <a:pt x="648" y="578"/>
                </a:lnTo>
                <a:lnTo>
                  <a:pt x="650" y="578"/>
                </a:lnTo>
                <a:lnTo>
                  <a:pt x="648" y="578"/>
                </a:lnTo>
                <a:lnTo>
                  <a:pt x="648" y="578"/>
                </a:lnTo>
                <a:lnTo>
                  <a:pt x="648" y="578"/>
                </a:lnTo>
                <a:lnTo>
                  <a:pt x="646" y="578"/>
                </a:lnTo>
                <a:lnTo>
                  <a:pt x="644" y="578"/>
                </a:lnTo>
                <a:lnTo>
                  <a:pt x="644" y="580"/>
                </a:lnTo>
                <a:lnTo>
                  <a:pt x="644" y="580"/>
                </a:lnTo>
                <a:lnTo>
                  <a:pt x="644" y="580"/>
                </a:lnTo>
                <a:lnTo>
                  <a:pt x="646" y="580"/>
                </a:lnTo>
                <a:lnTo>
                  <a:pt x="646" y="580"/>
                </a:lnTo>
                <a:lnTo>
                  <a:pt x="646" y="580"/>
                </a:lnTo>
                <a:lnTo>
                  <a:pt x="646" y="582"/>
                </a:lnTo>
                <a:lnTo>
                  <a:pt x="646" y="582"/>
                </a:lnTo>
                <a:lnTo>
                  <a:pt x="644" y="582"/>
                </a:lnTo>
                <a:lnTo>
                  <a:pt x="644" y="582"/>
                </a:lnTo>
                <a:lnTo>
                  <a:pt x="644" y="582"/>
                </a:lnTo>
                <a:lnTo>
                  <a:pt x="644" y="582"/>
                </a:lnTo>
                <a:lnTo>
                  <a:pt x="644" y="584"/>
                </a:lnTo>
                <a:lnTo>
                  <a:pt x="646" y="586"/>
                </a:lnTo>
                <a:lnTo>
                  <a:pt x="646" y="586"/>
                </a:lnTo>
                <a:lnTo>
                  <a:pt x="646" y="586"/>
                </a:lnTo>
                <a:lnTo>
                  <a:pt x="644" y="586"/>
                </a:lnTo>
                <a:lnTo>
                  <a:pt x="644" y="586"/>
                </a:lnTo>
                <a:lnTo>
                  <a:pt x="644" y="586"/>
                </a:lnTo>
                <a:lnTo>
                  <a:pt x="644" y="586"/>
                </a:lnTo>
                <a:lnTo>
                  <a:pt x="642" y="586"/>
                </a:lnTo>
                <a:lnTo>
                  <a:pt x="640" y="586"/>
                </a:lnTo>
                <a:lnTo>
                  <a:pt x="640" y="584"/>
                </a:lnTo>
                <a:lnTo>
                  <a:pt x="642" y="584"/>
                </a:lnTo>
                <a:lnTo>
                  <a:pt x="640" y="584"/>
                </a:lnTo>
                <a:lnTo>
                  <a:pt x="636" y="582"/>
                </a:lnTo>
                <a:lnTo>
                  <a:pt x="638" y="582"/>
                </a:lnTo>
                <a:lnTo>
                  <a:pt x="638" y="582"/>
                </a:lnTo>
                <a:lnTo>
                  <a:pt x="638" y="582"/>
                </a:lnTo>
                <a:lnTo>
                  <a:pt x="640" y="582"/>
                </a:lnTo>
                <a:lnTo>
                  <a:pt x="640" y="582"/>
                </a:lnTo>
                <a:lnTo>
                  <a:pt x="640" y="580"/>
                </a:lnTo>
                <a:lnTo>
                  <a:pt x="640" y="578"/>
                </a:lnTo>
                <a:lnTo>
                  <a:pt x="640" y="578"/>
                </a:lnTo>
                <a:lnTo>
                  <a:pt x="642" y="578"/>
                </a:lnTo>
                <a:lnTo>
                  <a:pt x="642" y="578"/>
                </a:lnTo>
                <a:lnTo>
                  <a:pt x="642" y="578"/>
                </a:lnTo>
                <a:lnTo>
                  <a:pt x="642" y="578"/>
                </a:lnTo>
                <a:lnTo>
                  <a:pt x="642" y="578"/>
                </a:lnTo>
                <a:lnTo>
                  <a:pt x="640" y="578"/>
                </a:lnTo>
                <a:lnTo>
                  <a:pt x="640" y="578"/>
                </a:lnTo>
                <a:lnTo>
                  <a:pt x="640" y="578"/>
                </a:lnTo>
                <a:lnTo>
                  <a:pt x="640" y="578"/>
                </a:lnTo>
                <a:lnTo>
                  <a:pt x="640" y="578"/>
                </a:lnTo>
                <a:lnTo>
                  <a:pt x="640" y="578"/>
                </a:lnTo>
                <a:lnTo>
                  <a:pt x="640" y="580"/>
                </a:lnTo>
                <a:lnTo>
                  <a:pt x="638" y="580"/>
                </a:lnTo>
                <a:lnTo>
                  <a:pt x="638" y="580"/>
                </a:lnTo>
                <a:lnTo>
                  <a:pt x="638" y="580"/>
                </a:lnTo>
                <a:lnTo>
                  <a:pt x="638" y="578"/>
                </a:lnTo>
                <a:lnTo>
                  <a:pt x="638" y="578"/>
                </a:lnTo>
                <a:lnTo>
                  <a:pt x="638" y="578"/>
                </a:lnTo>
                <a:lnTo>
                  <a:pt x="636" y="580"/>
                </a:lnTo>
                <a:lnTo>
                  <a:pt x="636" y="580"/>
                </a:lnTo>
                <a:lnTo>
                  <a:pt x="636" y="580"/>
                </a:lnTo>
                <a:lnTo>
                  <a:pt x="636" y="582"/>
                </a:lnTo>
                <a:lnTo>
                  <a:pt x="634" y="580"/>
                </a:lnTo>
                <a:lnTo>
                  <a:pt x="634" y="578"/>
                </a:lnTo>
                <a:lnTo>
                  <a:pt x="634" y="578"/>
                </a:lnTo>
                <a:lnTo>
                  <a:pt x="634" y="578"/>
                </a:lnTo>
                <a:lnTo>
                  <a:pt x="634" y="578"/>
                </a:lnTo>
                <a:lnTo>
                  <a:pt x="634" y="578"/>
                </a:lnTo>
                <a:lnTo>
                  <a:pt x="634" y="578"/>
                </a:lnTo>
                <a:lnTo>
                  <a:pt x="634" y="578"/>
                </a:lnTo>
                <a:lnTo>
                  <a:pt x="632" y="576"/>
                </a:lnTo>
                <a:lnTo>
                  <a:pt x="632" y="576"/>
                </a:lnTo>
                <a:lnTo>
                  <a:pt x="632" y="576"/>
                </a:lnTo>
                <a:lnTo>
                  <a:pt x="632" y="576"/>
                </a:lnTo>
                <a:lnTo>
                  <a:pt x="634" y="576"/>
                </a:lnTo>
                <a:lnTo>
                  <a:pt x="634" y="574"/>
                </a:lnTo>
                <a:lnTo>
                  <a:pt x="632" y="574"/>
                </a:lnTo>
                <a:lnTo>
                  <a:pt x="630" y="572"/>
                </a:lnTo>
                <a:lnTo>
                  <a:pt x="630" y="570"/>
                </a:lnTo>
                <a:lnTo>
                  <a:pt x="630" y="570"/>
                </a:lnTo>
                <a:lnTo>
                  <a:pt x="628" y="570"/>
                </a:lnTo>
                <a:lnTo>
                  <a:pt x="630" y="570"/>
                </a:lnTo>
                <a:lnTo>
                  <a:pt x="630" y="570"/>
                </a:lnTo>
                <a:lnTo>
                  <a:pt x="630" y="570"/>
                </a:lnTo>
                <a:lnTo>
                  <a:pt x="632" y="572"/>
                </a:lnTo>
                <a:lnTo>
                  <a:pt x="632" y="572"/>
                </a:lnTo>
                <a:lnTo>
                  <a:pt x="634" y="572"/>
                </a:lnTo>
                <a:lnTo>
                  <a:pt x="636" y="572"/>
                </a:lnTo>
                <a:lnTo>
                  <a:pt x="636" y="572"/>
                </a:lnTo>
                <a:lnTo>
                  <a:pt x="636" y="572"/>
                </a:lnTo>
                <a:lnTo>
                  <a:pt x="636" y="572"/>
                </a:lnTo>
                <a:lnTo>
                  <a:pt x="636" y="572"/>
                </a:lnTo>
                <a:lnTo>
                  <a:pt x="636" y="572"/>
                </a:lnTo>
                <a:lnTo>
                  <a:pt x="638" y="570"/>
                </a:lnTo>
                <a:lnTo>
                  <a:pt x="638" y="570"/>
                </a:lnTo>
                <a:lnTo>
                  <a:pt x="638" y="570"/>
                </a:lnTo>
                <a:lnTo>
                  <a:pt x="640" y="572"/>
                </a:lnTo>
                <a:lnTo>
                  <a:pt x="640" y="572"/>
                </a:lnTo>
                <a:lnTo>
                  <a:pt x="640" y="574"/>
                </a:lnTo>
                <a:lnTo>
                  <a:pt x="642" y="574"/>
                </a:lnTo>
                <a:lnTo>
                  <a:pt x="642" y="574"/>
                </a:lnTo>
                <a:lnTo>
                  <a:pt x="642" y="570"/>
                </a:lnTo>
                <a:lnTo>
                  <a:pt x="640" y="570"/>
                </a:lnTo>
                <a:lnTo>
                  <a:pt x="640" y="570"/>
                </a:lnTo>
                <a:lnTo>
                  <a:pt x="640" y="572"/>
                </a:lnTo>
                <a:lnTo>
                  <a:pt x="640" y="572"/>
                </a:lnTo>
                <a:lnTo>
                  <a:pt x="640" y="572"/>
                </a:lnTo>
                <a:lnTo>
                  <a:pt x="640" y="572"/>
                </a:lnTo>
                <a:lnTo>
                  <a:pt x="640" y="570"/>
                </a:lnTo>
                <a:lnTo>
                  <a:pt x="640" y="568"/>
                </a:lnTo>
                <a:lnTo>
                  <a:pt x="640" y="568"/>
                </a:lnTo>
                <a:lnTo>
                  <a:pt x="642" y="570"/>
                </a:lnTo>
                <a:lnTo>
                  <a:pt x="642" y="570"/>
                </a:lnTo>
                <a:lnTo>
                  <a:pt x="642" y="570"/>
                </a:lnTo>
                <a:lnTo>
                  <a:pt x="644" y="570"/>
                </a:lnTo>
                <a:lnTo>
                  <a:pt x="644" y="572"/>
                </a:lnTo>
                <a:lnTo>
                  <a:pt x="644" y="572"/>
                </a:lnTo>
                <a:lnTo>
                  <a:pt x="646" y="572"/>
                </a:lnTo>
                <a:lnTo>
                  <a:pt x="646" y="574"/>
                </a:lnTo>
                <a:lnTo>
                  <a:pt x="646" y="574"/>
                </a:lnTo>
                <a:lnTo>
                  <a:pt x="644" y="576"/>
                </a:lnTo>
                <a:lnTo>
                  <a:pt x="642" y="576"/>
                </a:lnTo>
                <a:lnTo>
                  <a:pt x="642" y="576"/>
                </a:lnTo>
                <a:lnTo>
                  <a:pt x="644" y="576"/>
                </a:lnTo>
                <a:lnTo>
                  <a:pt x="646" y="576"/>
                </a:lnTo>
                <a:lnTo>
                  <a:pt x="646" y="576"/>
                </a:lnTo>
                <a:lnTo>
                  <a:pt x="646" y="574"/>
                </a:lnTo>
                <a:lnTo>
                  <a:pt x="646" y="572"/>
                </a:lnTo>
                <a:lnTo>
                  <a:pt x="646" y="572"/>
                </a:lnTo>
                <a:lnTo>
                  <a:pt x="644" y="572"/>
                </a:lnTo>
                <a:lnTo>
                  <a:pt x="642" y="570"/>
                </a:lnTo>
                <a:lnTo>
                  <a:pt x="642" y="568"/>
                </a:lnTo>
                <a:lnTo>
                  <a:pt x="642" y="568"/>
                </a:lnTo>
                <a:lnTo>
                  <a:pt x="644" y="568"/>
                </a:lnTo>
                <a:lnTo>
                  <a:pt x="644" y="568"/>
                </a:lnTo>
                <a:lnTo>
                  <a:pt x="644" y="568"/>
                </a:lnTo>
                <a:lnTo>
                  <a:pt x="644" y="568"/>
                </a:lnTo>
                <a:lnTo>
                  <a:pt x="644" y="566"/>
                </a:lnTo>
                <a:lnTo>
                  <a:pt x="642" y="566"/>
                </a:lnTo>
                <a:lnTo>
                  <a:pt x="640" y="564"/>
                </a:lnTo>
                <a:lnTo>
                  <a:pt x="638" y="562"/>
                </a:lnTo>
                <a:lnTo>
                  <a:pt x="638" y="562"/>
                </a:lnTo>
                <a:lnTo>
                  <a:pt x="638" y="562"/>
                </a:lnTo>
                <a:lnTo>
                  <a:pt x="638" y="562"/>
                </a:lnTo>
                <a:lnTo>
                  <a:pt x="636" y="562"/>
                </a:lnTo>
                <a:lnTo>
                  <a:pt x="634" y="562"/>
                </a:lnTo>
                <a:lnTo>
                  <a:pt x="634" y="560"/>
                </a:lnTo>
                <a:lnTo>
                  <a:pt x="632" y="560"/>
                </a:lnTo>
                <a:lnTo>
                  <a:pt x="632" y="560"/>
                </a:lnTo>
                <a:lnTo>
                  <a:pt x="632" y="560"/>
                </a:lnTo>
                <a:lnTo>
                  <a:pt x="630" y="562"/>
                </a:lnTo>
                <a:lnTo>
                  <a:pt x="632" y="562"/>
                </a:lnTo>
                <a:lnTo>
                  <a:pt x="632" y="562"/>
                </a:lnTo>
                <a:lnTo>
                  <a:pt x="632" y="562"/>
                </a:lnTo>
                <a:lnTo>
                  <a:pt x="632" y="562"/>
                </a:lnTo>
                <a:lnTo>
                  <a:pt x="634" y="562"/>
                </a:lnTo>
                <a:lnTo>
                  <a:pt x="634" y="562"/>
                </a:lnTo>
                <a:lnTo>
                  <a:pt x="636" y="564"/>
                </a:lnTo>
                <a:lnTo>
                  <a:pt x="640" y="564"/>
                </a:lnTo>
                <a:lnTo>
                  <a:pt x="640" y="564"/>
                </a:lnTo>
                <a:lnTo>
                  <a:pt x="640" y="564"/>
                </a:lnTo>
                <a:lnTo>
                  <a:pt x="642" y="564"/>
                </a:lnTo>
                <a:lnTo>
                  <a:pt x="642" y="566"/>
                </a:lnTo>
                <a:lnTo>
                  <a:pt x="642" y="566"/>
                </a:lnTo>
                <a:lnTo>
                  <a:pt x="642" y="566"/>
                </a:lnTo>
                <a:lnTo>
                  <a:pt x="640" y="566"/>
                </a:lnTo>
                <a:lnTo>
                  <a:pt x="640" y="566"/>
                </a:lnTo>
                <a:lnTo>
                  <a:pt x="638" y="566"/>
                </a:lnTo>
                <a:lnTo>
                  <a:pt x="636" y="566"/>
                </a:lnTo>
                <a:lnTo>
                  <a:pt x="634" y="564"/>
                </a:lnTo>
                <a:lnTo>
                  <a:pt x="632" y="564"/>
                </a:lnTo>
                <a:lnTo>
                  <a:pt x="632" y="564"/>
                </a:lnTo>
                <a:lnTo>
                  <a:pt x="632" y="564"/>
                </a:lnTo>
                <a:lnTo>
                  <a:pt x="634" y="564"/>
                </a:lnTo>
                <a:lnTo>
                  <a:pt x="634" y="566"/>
                </a:lnTo>
                <a:lnTo>
                  <a:pt x="634" y="566"/>
                </a:lnTo>
                <a:lnTo>
                  <a:pt x="634" y="564"/>
                </a:lnTo>
                <a:lnTo>
                  <a:pt x="636" y="566"/>
                </a:lnTo>
                <a:lnTo>
                  <a:pt x="636" y="566"/>
                </a:lnTo>
                <a:lnTo>
                  <a:pt x="636" y="566"/>
                </a:lnTo>
                <a:lnTo>
                  <a:pt x="636" y="566"/>
                </a:lnTo>
                <a:lnTo>
                  <a:pt x="636" y="568"/>
                </a:lnTo>
                <a:lnTo>
                  <a:pt x="636" y="568"/>
                </a:lnTo>
                <a:lnTo>
                  <a:pt x="634" y="568"/>
                </a:lnTo>
                <a:lnTo>
                  <a:pt x="636" y="568"/>
                </a:lnTo>
                <a:lnTo>
                  <a:pt x="636" y="566"/>
                </a:lnTo>
                <a:lnTo>
                  <a:pt x="636" y="566"/>
                </a:lnTo>
                <a:lnTo>
                  <a:pt x="638" y="566"/>
                </a:lnTo>
                <a:lnTo>
                  <a:pt x="638" y="568"/>
                </a:lnTo>
                <a:lnTo>
                  <a:pt x="638" y="568"/>
                </a:lnTo>
                <a:lnTo>
                  <a:pt x="636" y="568"/>
                </a:lnTo>
                <a:lnTo>
                  <a:pt x="636" y="568"/>
                </a:lnTo>
                <a:lnTo>
                  <a:pt x="636" y="568"/>
                </a:lnTo>
                <a:lnTo>
                  <a:pt x="636" y="568"/>
                </a:lnTo>
                <a:lnTo>
                  <a:pt x="636" y="570"/>
                </a:lnTo>
                <a:lnTo>
                  <a:pt x="636" y="570"/>
                </a:lnTo>
                <a:lnTo>
                  <a:pt x="636" y="570"/>
                </a:lnTo>
                <a:lnTo>
                  <a:pt x="634" y="570"/>
                </a:lnTo>
                <a:lnTo>
                  <a:pt x="634" y="568"/>
                </a:lnTo>
                <a:lnTo>
                  <a:pt x="632" y="566"/>
                </a:lnTo>
                <a:lnTo>
                  <a:pt x="632" y="566"/>
                </a:lnTo>
                <a:lnTo>
                  <a:pt x="632" y="564"/>
                </a:lnTo>
                <a:lnTo>
                  <a:pt x="630" y="564"/>
                </a:lnTo>
                <a:lnTo>
                  <a:pt x="632" y="564"/>
                </a:lnTo>
                <a:lnTo>
                  <a:pt x="632" y="566"/>
                </a:lnTo>
                <a:lnTo>
                  <a:pt x="632" y="566"/>
                </a:lnTo>
                <a:lnTo>
                  <a:pt x="636" y="572"/>
                </a:lnTo>
                <a:lnTo>
                  <a:pt x="636" y="572"/>
                </a:lnTo>
                <a:lnTo>
                  <a:pt x="636" y="572"/>
                </a:lnTo>
                <a:lnTo>
                  <a:pt x="634" y="572"/>
                </a:lnTo>
                <a:lnTo>
                  <a:pt x="632" y="570"/>
                </a:lnTo>
                <a:lnTo>
                  <a:pt x="632" y="570"/>
                </a:lnTo>
                <a:lnTo>
                  <a:pt x="630" y="570"/>
                </a:lnTo>
                <a:lnTo>
                  <a:pt x="630" y="568"/>
                </a:lnTo>
                <a:lnTo>
                  <a:pt x="630" y="568"/>
                </a:lnTo>
                <a:lnTo>
                  <a:pt x="628" y="566"/>
                </a:lnTo>
                <a:lnTo>
                  <a:pt x="630" y="566"/>
                </a:lnTo>
                <a:lnTo>
                  <a:pt x="630" y="566"/>
                </a:lnTo>
                <a:lnTo>
                  <a:pt x="632" y="568"/>
                </a:lnTo>
                <a:lnTo>
                  <a:pt x="632" y="570"/>
                </a:lnTo>
                <a:lnTo>
                  <a:pt x="632" y="570"/>
                </a:lnTo>
                <a:lnTo>
                  <a:pt x="632" y="568"/>
                </a:lnTo>
                <a:lnTo>
                  <a:pt x="628" y="566"/>
                </a:lnTo>
                <a:lnTo>
                  <a:pt x="630" y="566"/>
                </a:lnTo>
                <a:lnTo>
                  <a:pt x="630" y="566"/>
                </a:lnTo>
                <a:lnTo>
                  <a:pt x="630" y="564"/>
                </a:lnTo>
                <a:lnTo>
                  <a:pt x="628" y="564"/>
                </a:lnTo>
                <a:lnTo>
                  <a:pt x="628" y="566"/>
                </a:lnTo>
                <a:lnTo>
                  <a:pt x="626" y="564"/>
                </a:lnTo>
                <a:lnTo>
                  <a:pt x="626" y="564"/>
                </a:lnTo>
                <a:lnTo>
                  <a:pt x="624" y="564"/>
                </a:lnTo>
                <a:lnTo>
                  <a:pt x="624" y="564"/>
                </a:lnTo>
                <a:lnTo>
                  <a:pt x="622" y="560"/>
                </a:lnTo>
                <a:lnTo>
                  <a:pt x="622" y="560"/>
                </a:lnTo>
                <a:lnTo>
                  <a:pt x="622" y="560"/>
                </a:lnTo>
                <a:lnTo>
                  <a:pt x="624" y="560"/>
                </a:lnTo>
                <a:lnTo>
                  <a:pt x="626" y="560"/>
                </a:lnTo>
                <a:lnTo>
                  <a:pt x="626" y="562"/>
                </a:lnTo>
                <a:lnTo>
                  <a:pt x="628" y="562"/>
                </a:lnTo>
                <a:lnTo>
                  <a:pt x="628" y="564"/>
                </a:lnTo>
                <a:lnTo>
                  <a:pt x="628" y="564"/>
                </a:lnTo>
                <a:lnTo>
                  <a:pt x="628" y="564"/>
                </a:lnTo>
                <a:lnTo>
                  <a:pt x="628" y="562"/>
                </a:lnTo>
                <a:lnTo>
                  <a:pt x="626" y="560"/>
                </a:lnTo>
                <a:lnTo>
                  <a:pt x="622" y="556"/>
                </a:lnTo>
                <a:lnTo>
                  <a:pt x="624" y="556"/>
                </a:lnTo>
                <a:lnTo>
                  <a:pt x="624" y="558"/>
                </a:lnTo>
                <a:lnTo>
                  <a:pt x="624" y="558"/>
                </a:lnTo>
                <a:lnTo>
                  <a:pt x="624" y="556"/>
                </a:lnTo>
                <a:lnTo>
                  <a:pt x="622" y="556"/>
                </a:lnTo>
                <a:lnTo>
                  <a:pt x="622" y="556"/>
                </a:lnTo>
                <a:lnTo>
                  <a:pt x="622" y="558"/>
                </a:lnTo>
                <a:lnTo>
                  <a:pt x="622" y="558"/>
                </a:lnTo>
                <a:lnTo>
                  <a:pt x="622" y="558"/>
                </a:lnTo>
                <a:lnTo>
                  <a:pt x="618" y="556"/>
                </a:lnTo>
                <a:lnTo>
                  <a:pt x="618" y="556"/>
                </a:lnTo>
                <a:lnTo>
                  <a:pt x="616" y="554"/>
                </a:lnTo>
                <a:lnTo>
                  <a:pt x="616" y="554"/>
                </a:lnTo>
                <a:lnTo>
                  <a:pt x="616" y="554"/>
                </a:lnTo>
                <a:lnTo>
                  <a:pt x="614" y="552"/>
                </a:lnTo>
                <a:lnTo>
                  <a:pt x="614" y="552"/>
                </a:lnTo>
                <a:lnTo>
                  <a:pt x="616" y="552"/>
                </a:lnTo>
                <a:lnTo>
                  <a:pt x="616" y="552"/>
                </a:lnTo>
                <a:lnTo>
                  <a:pt x="618" y="552"/>
                </a:lnTo>
                <a:lnTo>
                  <a:pt x="618" y="552"/>
                </a:lnTo>
                <a:lnTo>
                  <a:pt x="620" y="552"/>
                </a:lnTo>
                <a:lnTo>
                  <a:pt x="620" y="550"/>
                </a:lnTo>
                <a:lnTo>
                  <a:pt x="618" y="548"/>
                </a:lnTo>
                <a:lnTo>
                  <a:pt x="620" y="548"/>
                </a:lnTo>
                <a:lnTo>
                  <a:pt x="620" y="548"/>
                </a:lnTo>
                <a:lnTo>
                  <a:pt x="620" y="548"/>
                </a:lnTo>
                <a:lnTo>
                  <a:pt x="622" y="548"/>
                </a:lnTo>
                <a:lnTo>
                  <a:pt x="622" y="548"/>
                </a:lnTo>
                <a:lnTo>
                  <a:pt x="622" y="548"/>
                </a:lnTo>
                <a:lnTo>
                  <a:pt x="622" y="548"/>
                </a:lnTo>
                <a:lnTo>
                  <a:pt x="622" y="548"/>
                </a:lnTo>
                <a:lnTo>
                  <a:pt x="620" y="548"/>
                </a:lnTo>
                <a:lnTo>
                  <a:pt x="620" y="548"/>
                </a:lnTo>
                <a:lnTo>
                  <a:pt x="618" y="546"/>
                </a:lnTo>
                <a:lnTo>
                  <a:pt x="618" y="546"/>
                </a:lnTo>
                <a:lnTo>
                  <a:pt x="618" y="546"/>
                </a:lnTo>
                <a:lnTo>
                  <a:pt x="620" y="546"/>
                </a:lnTo>
                <a:lnTo>
                  <a:pt x="620" y="546"/>
                </a:lnTo>
                <a:lnTo>
                  <a:pt x="620" y="546"/>
                </a:lnTo>
                <a:lnTo>
                  <a:pt x="620" y="546"/>
                </a:lnTo>
                <a:lnTo>
                  <a:pt x="620" y="544"/>
                </a:lnTo>
                <a:lnTo>
                  <a:pt x="618" y="546"/>
                </a:lnTo>
                <a:lnTo>
                  <a:pt x="618" y="546"/>
                </a:lnTo>
                <a:lnTo>
                  <a:pt x="618" y="548"/>
                </a:lnTo>
                <a:lnTo>
                  <a:pt x="618" y="548"/>
                </a:lnTo>
                <a:lnTo>
                  <a:pt x="618" y="548"/>
                </a:lnTo>
                <a:lnTo>
                  <a:pt x="618" y="550"/>
                </a:lnTo>
                <a:lnTo>
                  <a:pt x="618" y="550"/>
                </a:lnTo>
                <a:lnTo>
                  <a:pt x="618" y="550"/>
                </a:lnTo>
                <a:lnTo>
                  <a:pt x="618" y="550"/>
                </a:lnTo>
                <a:lnTo>
                  <a:pt x="616" y="550"/>
                </a:lnTo>
                <a:lnTo>
                  <a:pt x="616" y="550"/>
                </a:lnTo>
                <a:lnTo>
                  <a:pt x="614" y="548"/>
                </a:lnTo>
                <a:lnTo>
                  <a:pt x="612" y="548"/>
                </a:lnTo>
                <a:lnTo>
                  <a:pt x="612" y="546"/>
                </a:lnTo>
                <a:lnTo>
                  <a:pt x="612" y="544"/>
                </a:lnTo>
                <a:lnTo>
                  <a:pt x="614" y="546"/>
                </a:lnTo>
                <a:lnTo>
                  <a:pt x="614" y="546"/>
                </a:lnTo>
                <a:lnTo>
                  <a:pt x="614" y="546"/>
                </a:lnTo>
                <a:lnTo>
                  <a:pt x="614" y="546"/>
                </a:lnTo>
                <a:lnTo>
                  <a:pt x="614" y="546"/>
                </a:lnTo>
                <a:lnTo>
                  <a:pt x="616" y="546"/>
                </a:lnTo>
                <a:lnTo>
                  <a:pt x="616" y="546"/>
                </a:lnTo>
                <a:lnTo>
                  <a:pt x="616" y="546"/>
                </a:lnTo>
                <a:lnTo>
                  <a:pt x="614" y="544"/>
                </a:lnTo>
                <a:lnTo>
                  <a:pt x="614" y="544"/>
                </a:lnTo>
                <a:lnTo>
                  <a:pt x="610" y="544"/>
                </a:lnTo>
                <a:lnTo>
                  <a:pt x="608" y="542"/>
                </a:lnTo>
                <a:lnTo>
                  <a:pt x="604" y="540"/>
                </a:lnTo>
                <a:lnTo>
                  <a:pt x="604" y="540"/>
                </a:lnTo>
                <a:lnTo>
                  <a:pt x="604" y="540"/>
                </a:lnTo>
                <a:lnTo>
                  <a:pt x="604" y="540"/>
                </a:lnTo>
                <a:lnTo>
                  <a:pt x="604" y="540"/>
                </a:lnTo>
                <a:lnTo>
                  <a:pt x="606" y="538"/>
                </a:lnTo>
                <a:lnTo>
                  <a:pt x="606" y="538"/>
                </a:lnTo>
                <a:lnTo>
                  <a:pt x="608" y="538"/>
                </a:lnTo>
                <a:lnTo>
                  <a:pt x="608" y="540"/>
                </a:lnTo>
                <a:lnTo>
                  <a:pt x="610" y="540"/>
                </a:lnTo>
                <a:lnTo>
                  <a:pt x="610" y="540"/>
                </a:lnTo>
                <a:lnTo>
                  <a:pt x="614" y="542"/>
                </a:lnTo>
                <a:lnTo>
                  <a:pt x="614" y="542"/>
                </a:lnTo>
                <a:lnTo>
                  <a:pt x="616" y="542"/>
                </a:lnTo>
                <a:lnTo>
                  <a:pt x="616" y="542"/>
                </a:lnTo>
                <a:lnTo>
                  <a:pt x="612" y="540"/>
                </a:lnTo>
                <a:lnTo>
                  <a:pt x="612" y="540"/>
                </a:lnTo>
                <a:lnTo>
                  <a:pt x="610" y="540"/>
                </a:lnTo>
                <a:lnTo>
                  <a:pt x="610" y="540"/>
                </a:lnTo>
                <a:lnTo>
                  <a:pt x="606" y="538"/>
                </a:lnTo>
                <a:lnTo>
                  <a:pt x="606" y="536"/>
                </a:lnTo>
                <a:lnTo>
                  <a:pt x="606" y="536"/>
                </a:lnTo>
                <a:lnTo>
                  <a:pt x="608" y="536"/>
                </a:lnTo>
                <a:lnTo>
                  <a:pt x="608" y="536"/>
                </a:lnTo>
                <a:lnTo>
                  <a:pt x="610" y="538"/>
                </a:lnTo>
                <a:lnTo>
                  <a:pt x="610" y="538"/>
                </a:lnTo>
                <a:lnTo>
                  <a:pt x="614" y="538"/>
                </a:lnTo>
                <a:lnTo>
                  <a:pt x="614" y="538"/>
                </a:lnTo>
                <a:lnTo>
                  <a:pt x="612" y="538"/>
                </a:lnTo>
                <a:lnTo>
                  <a:pt x="612" y="538"/>
                </a:lnTo>
                <a:lnTo>
                  <a:pt x="610" y="536"/>
                </a:lnTo>
                <a:lnTo>
                  <a:pt x="608" y="536"/>
                </a:lnTo>
                <a:lnTo>
                  <a:pt x="606" y="536"/>
                </a:lnTo>
                <a:lnTo>
                  <a:pt x="606" y="534"/>
                </a:lnTo>
                <a:lnTo>
                  <a:pt x="606" y="534"/>
                </a:lnTo>
                <a:lnTo>
                  <a:pt x="608" y="534"/>
                </a:lnTo>
                <a:lnTo>
                  <a:pt x="608" y="534"/>
                </a:lnTo>
                <a:lnTo>
                  <a:pt x="608" y="534"/>
                </a:lnTo>
                <a:lnTo>
                  <a:pt x="610" y="534"/>
                </a:lnTo>
                <a:lnTo>
                  <a:pt x="608" y="532"/>
                </a:lnTo>
                <a:lnTo>
                  <a:pt x="608" y="532"/>
                </a:lnTo>
                <a:lnTo>
                  <a:pt x="606" y="534"/>
                </a:lnTo>
                <a:lnTo>
                  <a:pt x="606" y="534"/>
                </a:lnTo>
                <a:lnTo>
                  <a:pt x="606" y="532"/>
                </a:lnTo>
                <a:lnTo>
                  <a:pt x="606" y="532"/>
                </a:lnTo>
                <a:lnTo>
                  <a:pt x="606" y="532"/>
                </a:lnTo>
                <a:lnTo>
                  <a:pt x="606" y="530"/>
                </a:lnTo>
                <a:lnTo>
                  <a:pt x="608" y="530"/>
                </a:lnTo>
                <a:lnTo>
                  <a:pt x="608" y="530"/>
                </a:lnTo>
                <a:lnTo>
                  <a:pt x="610" y="530"/>
                </a:lnTo>
                <a:lnTo>
                  <a:pt x="610" y="530"/>
                </a:lnTo>
                <a:lnTo>
                  <a:pt x="610" y="532"/>
                </a:lnTo>
                <a:lnTo>
                  <a:pt x="610" y="532"/>
                </a:lnTo>
                <a:lnTo>
                  <a:pt x="612" y="532"/>
                </a:lnTo>
                <a:lnTo>
                  <a:pt x="612" y="532"/>
                </a:lnTo>
                <a:lnTo>
                  <a:pt x="614" y="534"/>
                </a:lnTo>
                <a:lnTo>
                  <a:pt x="614" y="534"/>
                </a:lnTo>
                <a:lnTo>
                  <a:pt x="614" y="534"/>
                </a:lnTo>
                <a:lnTo>
                  <a:pt x="614" y="532"/>
                </a:lnTo>
                <a:lnTo>
                  <a:pt x="612" y="532"/>
                </a:lnTo>
                <a:lnTo>
                  <a:pt x="612" y="532"/>
                </a:lnTo>
                <a:lnTo>
                  <a:pt x="612" y="532"/>
                </a:lnTo>
                <a:lnTo>
                  <a:pt x="612" y="532"/>
                </a:lnTo>
                <a:lnTo>
                  <a:pt x="610" y="530"/>
                </a:lnTo>
                <a:lnTo>
                  <a:pt x="610" y="530"/>
                </a:lnTo>
                <a:lnTo>
                  <a:pt x="610" y="530"/>
                </a:lnTo>
                <a:lnTo>
                  <a:pt x="610" y="530"/>
                </a:lnTo>
                <a:lnTo>
                  <a:pt x="608" y="530"/>
                </a:lnTo>
                <a:lnTo>
                  <a:pt x="608" y="530"/>
                </a:lnTo>
                <a:lnTo>
                  <a:pt x="606" y="530"/>
                </a:lnTo>
                <a:lnTo>
                  <a:pt x="606" y="528"/>
                </a:lnTo>
                <a:lnTo>
                  <a:pt x="606" y="526"/>
                </a:lnTo>
                <a:lnTo>
                  <a:pt x="606" y="526"/>
                </a:lnTo>
                <a:lnTo>
                  <a:pt x="606" y="526"/>
                </a:lnTo>
                <a:lnTo>
                  <a:pt x="606" y="526"/>
                </a:lnTo>
                <a:lnTo>
                  <a:pt x="608" y="526"/>
                </a:lnTo>
                <a:lnTo>
                  <a:pt x="608" y="526"/>
                </a:lnTo>
                <a:lnTo>
                  <a:pt x="608" y="526"/>
                </a:lnTo>
                <a:lnTo>
                  <a:pt x="608" y="526"/>
                </a:lnTo>
                <a:lnTo>
                  <a:pt x="610" y="526"/>
                </a:lnTo>
                <a:lnTo>
                  <a:pt x="608" y="526"/>
                </a:lnTo>
                <a:lnTo>
                  <a:pt x="608" y="526"/>
                </a:lnTo>
                <a:lnTo>
                  <a:pt x="608" y="526"/>
                </a:lnTo>
                <a:lnTo>
                  <a:pt x="606" y="526"/>
                </a:lnTo>
                <a:lnTo>
                  <a:pt x="606" y="522"/>
                </a:lnTo>
                <a:lnTo>
                  <a:pt x="606" y="522"/>
                </a:lnTo>
                <a:lnTo>
                  <a:pt x="606" y="522"/>
                </a:lnTo>
                <a:lnTo>
                  <a:pt x="606" y="522"/>
                </a:lnTo>
                <a:lnTo>
                  <a:pt x="606" y="522"/>
                </a:lnTo>
                <a:lnTo>
                  <a:pt x="606" y="522"/>
                </a:lnTo>
                <a:lnTo>
                  <a:pt x="606" y="522"/>
                </a:lnTo>
                <a:lnTo>
                  <a:pt x="608" y="522"/>
                </a:lnTo>
                <a:lnTo>
                  <a:pt x="608" y="522"/>
                </a:lnTo>
                <a:lnTo>
                  <a:pt x="608" y="522"/>
                </a:lnTo>
                <a:lnTo>
                  <a:pt x="606" y="522"/>
                </a:lnTo>
                <a:lnTo>
                  <a:pt x="604" y="522"/>
                </a:lnTo>
                <a:lnTo>
                  <a:pt x="604" y="522"/>
                </a:lnTo>
                <a:lnTo>
                  <a:pt x="606" y="524"/>
                </a:lnTo>
                <a:lnTo>
                  <a:pt x="606" y="526"/>
                </a:lnTo>
                <a:lnTo>
                  <a:pt x="606" y="526"/>
                </a:lnTo>
                <a:lnTo>
                  <a:pt x="606" y="528"/>
                </a:lnTo>
                <a:lnTo>
                  <a:pt x="606" y="530"/>
                </a:lnTo>
                <a:lnTo>
                  <a:pt x="606" y="530"/>
                </a:lnTo>
                <a:lnTo>
                  <a:pt x="606" y="530"/>
                </a:lnTo>
                <a:lnTo>
                  <a:pt x="606" y="530"/>
                </a:lnTo>
                <a:lnTo>
                  <a:pt x="604" y="528"/>
                </a:lnTo>
                <a:lnTo>
                  <a:pt x="602" y="526"/>
                </a:lnTo>
                <a:lnTo>
                  <a:pt x="602" y="524"/>
                </a:lnTo>
                <a:lnTo>
                  <a:pt x="600" y="520"/>
                </a:lnTo>
                <a:lnTo>
                  <a:pt x="600" y="520"/>
                </a:lnTo>
                <a:lnTo>
                  <a:pt x="598" y="520"/>
                </a:lnTo>
                <a:lnTo>
                  <a:pt x="598" y="518"/>
                </a:lnTo>
                <a:lnTo>
                  <a:pt x="598" y="518"/>
                </a:lnTo>
                <a:lnTo>
                  <a:pt x="598" y="518"/>
                </a:lnTo>
                <a:lnTo>
                  <a:pt x="598" y="516"/>
                </a:lnTo>
                <a:lnTo>
                  <a:pt x="600" y="518"/>
                </a:lnTo>
                <a:lnTo>
                  <a:pt x="600" y="518"/>
                </a:lnTo>
                <a:lnTo>
                  <a:pt x="600" y="518"/>
                </a:lnTo>
                <a:lnTo>
                  <a:pt x="600" y="516"/>
                </a:lnTo>
                <a:lnTo>
                  <a:pt x="600" y="516"/>
                </a:lnTo>
                <a:lnTo>
                  <a:pt x="602" y="516"/>
                </a:lnTo>
                <a:lnTo>
                  <a:pt x="602" y="518"/>
                </a:lnTo>
                <a:lnTo>
                  <a:pt x="602" y="516"/>
                </a:lnTo>
                <a:lnTo>
                  <a:pt x="602" y="516"/>
                </a:lnTo>
                <a:lnTo>
                  <a:pt x="602" y="516"/>
                </a:lnTo>
                <a:lnTo>
                  <a:pt x="600" y="516"/>
                </a:lnTo>
                <a:lnTo>
                  <a:pt x="600" y="516"/>
                </a:lnTo>
                <a:lnTo>
                  <a:pt x="600" y="516"/>
                </a:lnTo>
                <a:lnTo>
                  <a:pt x="600" y="516"/>
                </a:lnTo>
                <a:lnTo>
                  <a:pt x="600" y="516"/>
                </a:lnTo>
                <a:lnTo>
                  <a:pt x="598" y="516"/>
                </a:lnTo>
                <a:lnTo>
                  <a:pt x="598" y="514"/>
                </a:lnTo>
                <a:lnTo>
                  <a:pt x="598" y="514"/>
                </a:lnTo>
                <a:lnTo>
                  <a:pt x="598" y="514"/>
                </a:lnTo>
                <a:lnTo>
                  <a:pt x="600" y="512"/>
                </a:lnTo>
                <a:lnTo>
                  <a:pt x="600" y="514"/>
                </a:lnTo>
                <a:lnTo>
                  <a:pt x="602" y="514"/>
                </a:lnTo>
                <a:lnTo>
                  <a:pt x="602" y="514"/>
                </a:lnTo>
                <a:lnTo>
                  <a:pt x="602" y="512"/>
                </a:lnTo>
                <a:lnTo>
                  <a:pt x="600" y="512"/>
                </a:lnTo>
                <a:lnTo>
                  <a:pt x="600" y="512"/>
                </a:lnTo>
                <a:lnTo>
                  <a:pt x="600" y="510"/>
                </a:lnTo>
                <a:lnTo>
                  <a:pt x="598" y="510"/>
                </a:lnTo>
                <a:lnTo>
                  <a:pt x="598" y="510"/>
                </a:lnTo>
                <a:lnTo>
                  <a:pt x="598" y="510"/>
                </a:lnTo>
                <a:lnTo>
                  <a:pt x="600" y="510"/>
                </a:lnTo>
                <a:lnTo>
                  <a:pt x="598" y="510"/>
                </a:lnTo>
                <a:lnTo>
                  <a:pt x="596" y="508"/>
                </a:lnTo>
                <a:lnTo>
                  <a:pt x="594" y="508"/>
                </a:lnTo>
                <a:lnTo>
                  <a:pt x="592" y="506"/>
                </a:lnTo>
                <a:lnTo>
                  <a:pt x="592" y="506"/>
                </a:lnTo>
                <a:lnTo>
                  <a:pt x="592" y="506"/>
                </a:lnTo>
                <a:lnTo>
                  <a:pt x="590" y="506"/>
                </a:lnTo>
                <a:lnTo>
                  <a:pt x="590" y="506"/>
                </a:lnTo>
                <a:lnTo>
                  <a:pt x="592" y="504"/>
                </a:lnTo>
                <a:lnTo>
                  <a:pt x="594" y="504"/>
                </a:lnTo>
                <a:lnTo>
                  <a:pt x="594" y="506"/>
                </a:lnTo>
                <a:lnTo>
                  <a:pt x="594" y="506"/>
                </a:lnTo>
                <a:lnTo>
                  <a:pt x="596" y="506"/>
                </a:lnTo>
                <a:lnTo>
                  <a:pt x="596" y="506"/>
                </a:lnTo>
                <a:lnTo>
                  <a:pt x="596" y="508"/>
                </a:lnTo>
                <a:lnTo>
                  <a:pt x="596" y="508"/>
                </a:lnTo>
                <a:lnTo>
                  <a:pt x="598" y="508"/>
                </a:lnTo>
                <a:lnTo>
                  <a:pt x="598" y="508"/>
                </a:lnTo>
                <a:lnTo>
                  <a:pt x="596" y="506"/>
                </a:lnTo>
                <a:lnTo>
                  <a:pt x="594" y="506"/>
                </a:lnTo>
                <a:lnTo>
                  <a:pt x="594" y="506"/>
                </a:lnTo>
                <a:lnTo>
                  <a:pt x="594" y="504"/>
                </a:lnTo>
                <a:lnTo>
                  <a:pt x="596" y="504"/>
                </a:lnTo>
                <a:lnTo>
                  <a:pt x="598" y="504"/>
                </a:lnTo>
                <a:lnTo>
                  <a:pt x="598" y="506"/>
                </a:lnTo>
                <a:lnTo>
                  <a:pt x="598" y="506"/>
                </a:lnTo>
                <a:lnTo>
                  <a:pt x="600" y="506"/>
                </a:lnTo>
                <a:lnTo>
                  <a:pt x="602" y="506"/>
                </a:lnTo>
                <a:lnTo>
                  <a:pt x="602" y="506"/>
                </a:lnTo>
                <a:lnTo>
                  <a:pt x="606" y="508"/>
                </a:lnTo>
                <a:lnTo>
                  <a:pt x="606" y="508"/>
                </a:lnTo>
                <a:lnTo>
                  <a:pt x="606" y="510"/>
                </a:lnTo>
                <a:lnTo>
                  <a:pt x="606" y="508"/>
                </a:lnTo>
                <a:lnTo>
                  <a:pt x="606" y="508"/>
                </a:lnTo>
                <a:lnTo>
                  <a:pt x="608" y="508"/>
                </a:lnTo>
                <a:lnTo>
                  <a:pt x="608" y="508"/>
                </a:lnTo>
                <a:lnTo>
                  <a:pt x="608" y="508"/>
                </a:lnTo>
                <a:lnTo>
                  <a:pt x="608" y="508"/>
                </a:lnTo>
                <a:lnTo>
                  <a:pt x="608" y="508"/>
                </a:lnTo>
                <a:lnTo>
                  <a:pt x="610" y="508"/>
                </a:lnTo>
                <a:lnTo>
                  <a:pt x="610" y="508"/>
                </a:lnTo>
                <a:lnTo>
                  <a:pt x="608" y="506"/>
                </a:lnTo>
                <a:lnTo>
                  <a:pt x="608" y="506"/>
                </a:lnTo>
                <a:lnTo>
                  <a:pt x="608" y="506"/>
                </a:lnTo>
                <a:lnTo>
                  <a:pt x="608" y="508"/>
                </a:lnTo>
                <a:lnTo>
                  <a:pt x="608" y="508"/>
                </a:lnTo>
                <a:lnTo>
                  <a:pt x="608" y="508"/>
                </a:lnTo>
                <a:lnTo>
                  <a:pt x="608" y="508"/>
                </a:lnTo>
                <a:lnTo>
                  <a:pt x="608" y="508"/>
                </a:lnTo>
                <a:lnTo>
                  <a:pt x="606" y="508"/>
                </a:lnTo>
                <a:lnTo>
                  <a:pt x="604" y="506"/>
                </a:lnTo>
                <a:lnTo>
                  <a:pt x="604" y="504"/>
                </a:lnTo>
                <a:lnTo>
                  <a:pt x="602" y="504"/>
                </a:lnTo>
                <a:lnTo>
                  <a:pt x="604" y="504"/>
                </a:lnTo>
                <a:lnTo>
                  <a:pt x="604" y="504"/>
                </a:lnTo>
                <a:lnTo>
                  <a:pt x="604" y="504"/>
                </a:lnTo>
                <a:lnTo>
                  <a:pt x="606" y="504"/>
                </a:lnTo>
                <a:lnTo>
                  <a:pt x="606" y="504"/>
                </a:lnTo>
                <a:lnTo>
                  <a:pt x="606" y="504"/>
                </a:lnTo>
                <a:lnTo>
                  <a:pt x="608" y="506"/>
                </a:lnTo>
                <a:lnTo>
                  <a:pt x="608" y="504"/>
                </a:lnTo>
                <a:lnTo>
                  <a:pt x="608" y="504"/>
                </a:lnTo>
                <a:lnTo>
                  <a:pt x="606" y="504"/>
                </a:lnTo>
                <a:lnTo>
                  <a:pt x="606" y="504"/>
                </a:lnTo>
                <a:lnTo>
                  <a:pt x="606" y="504"/>
                </a:lnTo>
                <a:lnTo>
                  <a:pt x="606" y="504"/>
                </a:lnTo>
                <a:lnTo>
                  <a:pt x="604" y="504"/>
                </a:lnTo>
                <a:lnTo>
                  <a:pt x="602" y="502"/>
                </a:lnTo>
                <a:lnTo>
                  <a:pt x="600" y="500"/>
                </a:lnTo>
                <a:lnTo>
                  <a:pt x="600" y="500"/>
                </a:lnTo>
                <a:lnTo>
                  <a:pt x="600" y="500"/>
                </a:lnTo>
                <a:lnTo>
                  <a:pt x="600" y="500"/>
                </a:lnTo>
                <a:lnTo>
                  <a:pt x="602" y="500"/>
                </a:lnTo>
                <a:lnTo>
                  <a:pt x="600" y="498"/>
                </a:lnTo>
                <a:lnTo>
                  <a:pt x="600" y="498"/>
                </a:lnTo>
                <a:lnTo>
                  <a:pt x="600" y="498"/>
                </a:lnTo>
                <a:lnTo>
                  <a:pt x="600" y="498"/>
                </a:lnTo>
                <a:lnTo>
                  <a:pt x="600" y="500"/>
                </a:lnTo>
                <a:lnTo>
                  <a:pt x="600" y="502"/>
                </a:lnTo>
                <a:lnTo>
                  <a:pt x="600" y="502"/>
                </a:lnTo>
                <a:lnTo>
                  <a:pt x="600" y="502"/>
                </a:lnTo>
                <a:lnTo>
                  <a:pt x="598" y="502"/>
                </a:lnTo>
                <a:lnTo>
                  <a:pt x="598" y="502"/>
                </a:lnTo>
                <a:lnTo>
                  <a:pt x="598" y="502"/>
                </a:lnTo>
                <a:lnTo>
                  <a:pt x="596" y="502"/>
                </a:lnTo>
                <a:lnTo>
                  <a:pt x="596" y="502"/>
                </a:lnTo>
                <a:lnTo>
                  <a:pt x="596" y="502"/>
                </a:lnTo>
                <a:lnTo>
                  <a:pt x="594" y="502"/>
                </a:lnTo>
                <a:lnTo>
                  <a:pt x="592" y="500"/>
                </a:lnTo>
                <a:lnTo>
                  <a:pt x="592" y="502"/>
                </a:lnTo>
                <a:lnTo>
                  <a:pt x="592" y="502"/>
                </a:lnTo>
                <a:lnTo>
                  <a:pt x="590" y="502"/>
                </a:lnTo>
                <a:lnTo>
                  <a:pt x="590" y="502"/>
                </a:lnTo>
                <a:lnTo>
                  <a:pt x="590" y="502"/>
                </a:lnTo>
                <a:lnTo>
                  <a:pt x="588" y="500"/>
                </a:lnTo>
                <a:lnTo>
                  <a:pt x="588" y="500"/>
                </a:lnTo>
                <a:lnTo>
                  <a:pt x="588" y="498"/>
                </a:lnTo>
                <a:lnTo>
                  <a:pt x="588" y="498"/>
                </a:lnTo>
                <a:lnTo>
                  <a:pt x="590" y="498"/>
                </a:lnTo>
                <a:lnTo>
                  <a:pt x="590" y="498"/>
                </a:lnTo>
                <a:lnTo>
                  <a:pt x="590" y="498"/>
                </a:lnTo>
                <a:lnTo>
                  <a:pt x="592" y="498"/>
                </a:lnTo>
                <a:lnTo>
                  <a:pt x="592" y="500"/>
                </a:lnTo>
                <a:lnTo>
                  <a:pt x="594" y="500"/>
                </a:lnTo>
                <a:lnTo>
                  <a:pt x="594" y="500"/>
                </a:lnTo>
                <a:lnTo>
                  <a:pt x="594" y="502"/>
                </a:lnTo>
                <a:lnTo>
                  <a:pt x="594" y="502"/>
                </a:lnTo>
                <a:lnTo>
                  <a:pt x="596" y="500"/>
                </a:lnTo>
                <a:lnTo>
                  <a:pt x="594" y="502"/>
                </a:lnTo>
                <a:lnTo>
                  <a:pt x="594" y="500"/>
                </a:lnTo>
                <a:lnTo>
                  <a:pt x="594" y="500"/>
                </a:lnTo>
                <a:lnTo>
                  <a:pt x="594" y="500"/>
                </a:lnTo>
                <a:lnTo>
                  <a:pt x="594" y="500"/>
                </a:lnTo>
                <a:lnTo>
                  <a:pt x="594" y="498"/>
                </a:lnTo>
                <a:lnTo>
                  <a:pt x="596" y="500"/>
                </a:lnTo>
                <a:lnTo>
                  <a:pt x="596" y="500"/>
                </a:lnTo>
                <a:lnTo>
                  <a:pt x="596" y="498"/>
                </a:lnTo>
                <a:lnTo>
                  <a:pt x="596" y="498"/>
                </a:lnTo>
                <a:lnTo>
                  <a:pt x="594" y="498"/>
                </a:lnTo>
                <a:lnTo>
                  <a:pt x="594" y="498"/>
                </a:lnTo>
                <a:lnTo>
                  <a:pt x="592" y="498"/>
                </a:lnTo>
                <a:lnTo>
                  <a:pt x="592" y="498"/>
                </a:lnTo>
                <a:lnTo>
                  <a:pt x="588" y="496"/>
                </a:lnTo>
                <a:lnTo>
                  <a:pt x="588" y="496"/>
                </a:lnTo>
                <a:lnTo>
                  <a:pt x="588" y="494"/>
                </a:lnTo>
                <a:lnTo>
                  <a:pt x="590" y="494"/>
                </a:lnTo>
                <a:lnTo>
                  <a:pt x="590" y="494"/>
                </a:lnTo>
                <a:lnTo>
                  <a:pt x="590" y="492"/>
                </a:lnTo>
                <a:lnTo>
                  <a:pt x="590" y="492"/>
                </a:lnTo>
                <a:lnTo>
                  <a:pt x="592" y="492"/>
                </a:lnTo>
                <a:lnTo>
                  <a:pt x="592" y="492"/>
                </a:lnTo>
                <a:lnTo>
                  <a:pt x="592" y="492"/>
                </a:lnTo>
                <a:lnTo>
                  <a:pt x="592" y="494"/>
                </a:lnTo>
                <a:lnTo>
                  <a:pt x="594" y="494"/>
                </a:lnTo>
                <a:lnTo>
                  <a:pt x="594" y="494"/>
                </a:lnTo>
                <a:lnTo>
                  <a:pt x="594" y="494"/>
                </a:lnTo>
                <a:lnTo>
                  <a:pt x="592" y="494"/>
                </a:lnTo>
                <a:lnTo>
                  <a:pt x="592" y="492"/>
                </a:lnTo>
                <a:lnTo>
                  <a:pt x="592" y="492"/>
                </a:lnTo>
                <a:lnTo>
                  <a:pt x="592" y="492"/>
                </a:lnTo>
                <a:lnTo>
                  <a:pt x="594" y="492"/>
                </a:lnTo>
                <a:lnTo>
                  <a:pt x="594" y="490"/>
                </a:lnTo>
                <a:lnTo>
                  <a:pt x="592" y="488"/>
                </a:lnTo>
                <a:lnTo>
                  <a:pt x="592" y="488"/>
                </a:lnTo>
                <a:lnTo>
                  <a:pt x="592" y="488"/>
                </a:lnTo>
                <a:lnTo>
                  <a:pt x="592" y="488"/>
                </a:lnTo>
                <a:lnTo>
                  <a:pt x="592" y="488"/>
                </a:lnTo>
                <a:lnTo>
                  <a:pt x="590" y="488"/>
                </a:lnTo>
                <a:lnTo>
                  <a:pt x="588" y="486"/>
                </a:lnTo>
                <a:lnTo>
                  <a:pt x="588" y="486"/>
                </a:lnTo>
                <a:lnTo>
                  <a:pt x="588" y="486"/>
                </a:lnTo>
                <a:lnTo>
                  <a:pt x="586" y="486"/>
                </a:lnTo>
                <a:lnTo>
                  <a:pt x="584" y="486"/>
                </a:lnTo>
                <a:lnTo>
                  <a:pt x="584" y="486"/>
                </a:lnTo>
                <a:lnTo>
                  <a:pt x="584" y="486"/>
                </a:lnTo>
                <a:lnTo>
                  <a:pt x="584" y="486"/>
                </a:lnTo>
                <a:lnTo>
                  <a:pt x="586" y="486"/>
                </a:lnTo>
                <a:lnTo>
                  <a:pt x="586" y="488"/>
                </a:lnTo>
                <a:lnTo>
                  <a:pt x="586" y="488"/>
                </a:lnTo>
                <a:lnTo>
                  <a:pt x="586" y="488"/>
                </a:lnTo>
                <a:lnTo>
                  <a:pt x="584" y="488"/>
                </a:lnTo>
                <a:lnTo>
                  <a:pt x="584" y="486"/>
                </a:lnTo>
                <a:lnTo>
                  <a:pt x="580" y="486"/>
                </a:lnTo>
                <a:lnTo>
                  <a:pt x="578" y="484"/>
                </a:lnTo>
                <a:lnTo>
                  <a:pt x="576" y="484"/>
                </a:lnTo>
                <a:lnTo>
                  <a:pt x="576" y="482"/>
                </a:lnTo>
                <a:lnTo>
                  <a:pt x="576" y="482"/>
                </a:lnTo>
                <a:lnTo>
                  <a:pt x="576" y="482"/>
                </a:lnTo>
                <a:lnTo>
                  <a:pt x="578" y="480"/>
                </a:lnTo>
                <a:lnTo>
                  <a:pt x="578" y="480"/>
                </a:lnTo>
                <a:lnTo>
                  <a:pt x="576" y="480"/>
                </a:lnTo>
                <a:lnTo>
                  <a:pt x="576" y="480"/>
                </a:lnTo>
                <a:lnTo>
                  <a:pt x="576" y="482"/>
                </a:lnTo>
                <a:lnTo>
                  <a:pt x="576" y="482"/>
                </a:lnTo>
                <a:lnTo>
                  <a:pt x="576" y="482"/>
                </a:lnTo>
                <a:lnTo>
                  <a:pt x="574" y="484"/>
                </a:lnTo>
                <a:lnTo>
                  <a:pt x="572" y="484"/>
                </a:lnTo>
                <a:lnTo>
                  <a:pt x="572" y="484"/>
                </a:lnTo>
                <a:lnTo>
                  <a:pt x="572" y="484"/>
                </a:lnTo>
                <a:lnTo>
                  <a:pt x="570" y="484"/>
                </a:lnTo>
                <a:lnTo>
                  <a:pt x="570" y="484"/>
                </a:lnTo>
                <a:lnTo>
                  <a:pt x="570" y="486"/>
                </a:lnTo>
                <a:lnTo>
                  <a:pt x="570" y="486"/>
                </a:lnTo>
                <a:lnTo>
                  <a:pt x="570" y="484"/>
                </a:lnTo>
                <a:lnTo>
                  <a:pt x="572" y="484"/>
                </a:lnTo>
                <a:lnTo>
                  <a:pt x="572" y="484"/>
                </a:lnTo>
                <a:lnTo>
                  <a:pt x="572" y="484"/>
                </a:lnTo>
                <a:lnTo>
                  <a:pt x="574" y="486"/>
                </a:lnTo>
                <a:lnTo>
                  <a:pt x="574" y="488"/>
                </a:lnTo>
                <a:lnTo>
                  <a:pt x="574" y="488"/>
                </a:lnTo>
                <a:lnTo>
                  <a:pt x="574" y="488"/>
                </a:lnTo>
                <a:lnTo>
                  <a:pt x="574" y="488"/>
                </a:lnTo>
                <a:lnTo>
                  <a:pt x="574" y="488"/>
                </a:lnTo>
                <a:lnTo>
                  <a:pt x="572" y="488"/>
                </a:lnTo>
                <a:lnTo>
                  <a:pt x="572" y="488"/>
                </a:lnTo>
                <a:lnTo>
                  <a:pt x="570" y="486"/>
                </a:lnTo>
                <a:lnTo>
                  <a:pt x="570" y="486"/>
                </a:lnTo>
                <a:lnTo>
                  <a:pt x="568" y="484"/>
                </a:lnTo>
                <a:lnTo>
                  <a:pt x="568" y="482"/>
                </a:lnTo>
                <a:lnTo>
                  <a:pt x="568" y="482"/>
                </a:lnTo>
                <a:lnTo>
                  <a:pt x="568" y="482"/>
                </a:lnTo>
                <a:lnTo>
                  <a:pt x="570" y="482"/>
                </a:lnTo>
                <a:lnTo>
                  <a:pt x="570" y="482"/>
                </a:lnTo>
                <a:lnTo>
                  <a:pt x="570" y="482"/>
                </a:lnTo>
                <a:lnTo>
                  <a:pt x="570" y="480"/>
                </a:lnTo>
                <a:lnTo>
                  <a:pt x="572" y="480"/>
                </a:lnTo>
                <a:lnTo>
                  <a:pt x="572" y="480"/>
                </a:lnTo>
                <a:lnTo>
                  <a:pt x="572" y="480"/>
                </a:lnTo>
                <a:lnTo>
                  <a:pt x="572" y="478"/>
                </a:lnTo>
                <a:lnTo>
                  <a:pt x="572" y="478"/>
                </a:lnTo>
                <a:lnTo>
                  <a:pt x="574" y="480"/>
                </a:lnTo>
                <a:lnTo>
                  <a:pt x="574" y="480"/>
                </a:lnTo>
                <a:lnTo>
                  <a:pt x="572" y="478"/>
                </a:lnTo>
                <a:lnTo>
                  <a:pt x="572" y="478"/>
                </a:lnTo>
                <a:lnTo>
                  <a:pt x="574" y="476"/>
                </a:lnTo>
                <a:lnTo>
                  <a:pt x="574" y="476"/>
                </a:lnTo>
                <a:lnTo>
                  <a:pt x="576" y="476"/>
                </a:lnTo>
                <a:lnTo>
                  <a:pt x="576" y="474"/>
                </a:lnTo>
                <a:lnTo>
                  <a:pt x="576" y="474"/>
                </a:lnTo>
                <a:lnTo>
                  <a:pt x="576" y="472"/>
                </a:lnTo>
                <a:lnTo>
                  <a:pt x="576" y="470"/>
                </a:lnTo>
                <a:lnTo>
                  <a:pt x="576" y="470"/>
                </a:lnTo>
                <a:lnTo>
                  <a:pt x="580" y="470"/>
                </a:lnTo>
                <a:lnTo>
                  <a:pt x="580" y="470"/>
                </a:lnTo>
                <a:lnTo>
                  <a:pt x="582" y="470"/>
                </a:lnTo>
                <a:lnTo>
                  <a:pt x="582" y="470"/>
                </a:lnTo>
                <a:lnTo>
                  <a:pt x="582" y="470"/>
                </a:lnTo>
                <a:lnTo>
                  <a:pt x="584" y="470"/>
                </a:lnTo>
                <a:lnTo>
                  <a:pt x="584" y="470"/>
                </a:lnTo>
                <a:lnTo>
                  <a:pt x="584" y="470"/>
                </a:lnTo>
                <a:lnTo>
                  <a:pt x="586" y="472"/>
                </a:lnTo>
                <a:lnTo>
                  <a:pt x="586" y="474"/>
                </a:lnTo>
                <a:lnTo>
                  <a:pt x="586" y="474"/>
                </a:lnTo>
                <a:lnTo>
                  <a:pt x="586" y="474"/>
                </a:lnTo>
                <a:lnTo>
                  <a:pt x="586" y="474"/>
                </a:lnTo>
                <a:lnTo>
                  <a:pt x="586" y="474"/>
                </a:lnTo>
                <a:lnTo>
                  <a:pt x="586" y="474"/>
                </a:lnTo>
                <a:lnTo>
                  <a:pt x="586" y="474"/>
                </a:lnTo>
                <a:lnTo>
                  <a:pt x="586" y="474"/>
                </a:lnTo>
                <a:lnTo>
                  <a:pt x="586" y="472"/>
                </a:lnTo>
                <a:lnTo>
                  <a:pt x="586" y="472"/>
                </a:lnTo>
                <a:lnTo>
                  <a:pt x="586" y="472"/>
                </a:lnTo>
                <a:lnTo>
                  <a:pt x="588" y="474"/>
                </a:lnTo>
                <a:lnTo>
                  <a:pt x="588" y="474"/>
                </a:lnTo>
                <a:lnTo>
                  <a:pt x="588" y="474"/>
                </a:lnTo>
                <a:lnTo>
                  <a:pt x="588" y="474"/>
                </a:lnTo>
                <a:lnTo>
                  <a:pt x="588" y="474"/>
                </a:lnTo>
                <a:lnTo>
                  <a:pt x="588" y="476"/>
                </a:lnTo>
                <a:lnTo>
                  <a:pt x="586" y="476"/>
                </a:lnTo>
                <a:lnTo>
                  <a:pt x="586" y="476"/>
                </a:lnTo>
                <a:lnTo>
                  <a:pt x="586" y="476"/>
                </a:lnTo>
                <a:lnTo>
                  <a:pt x="584" y="476"/>
                </a:lnTo>
                <a:lnTo>
                  <a:pt x="584" y="476"/>
                </a:lnTo>
                <a:lnTo>
                  <a:pt x="584" y="476"/>
                </a:lnTo>
                <a:lnTo>
                  <a:pt x="582" y="476"/>
                </a:lnTo>
                <a:lnTo>
                  <a:pt x="582" y="476"/>
                </a:lnTo>
                <a:lnTo>
                  <a:pt x="582" y="476"/>
                </a:lnTo>
                <a:lnTo>
                  <a:pt x="582" y="476"/>
                </a:lnTo>
                <a:lnTo>
                  <a:pt x="584" y="476"/>
                </a:lnTo>
                <a:lnTo>
                  <a:pt x="584" y="476"/>
                </a:lnTo>
                <a:lnTo>
                  <a:pt x="584" y="476"/>
                </a:lnTo>
                <a:lnTo>
                  <a:pt x="586" y="476"/>
                </a:lnTo>
                <a:lnTo>
                  <a:pt x="586" y="476"/>
                </a:lnTo>
                <a:lnTo>
                  <a:pt x="586" y="476"/>
                </a:lnTo>
                <a:lnTo>
                  <a:pt x="588" y="476"/>
                </a:lnTo>
                <a:lnTo>
                  <a:pt x="588" y="476"/>
                </a:lnTo>
                <a:lnTo>
                  <a:pt x="588" y="478"/>
                </a:lnTo>
                <a:lnTo>
                  <a:pt x="590" y="478"/>
                </a:lnTo>
                <a:lnTo>
                  <a:pt x="590" y="478"/>
                </a:lnTo>
                <a:lnTo>
                  <a:pt x="590" y="478"/>
                </a:lnTo>
                <a:lnTo>
                  <a:pt x="590" y="478"/>
                </a:lnTo>
                <a:lnTo>
                  <a:pt x="590" y="478"/>
                </a:lnTo>
                <a:lnTo>
                  <a:pt x="590" y="478"/>
                </a:lnTo>
                <a:lnTo>
                  <a:pt x="590" y="478"/>
                </a:lnTo>
                <a:lnTo>
                  <a:pt x="588" y="476"/>
                </a:lnTo>
                <a:lnTo>
                  <a:pt x="588" y="476"/>
                </a:lnTo>
                <a:lnTo>
                  <a:pt x="588" y="474"/>
                </a:lnTo>
                <a:lnTo>
                  <a:pt x="588" y="474"/>
                </a:lnTo>
                <a:lnTo>
                  <a:pt x="592" y="476"/>
                </a:lnTo>
                <a:lnTo>
                  <a:pt x="592" y="478"/>
                </a:lnTo>
                <a:lnTo>
                  <a:pt x="592" y="478"/>
                </a:lnTo>
                <a:lnTo>
                  <a:pt x="592" y="478"/>
                </a:lnTo>
                <a:lnTo>
                  <a:pt x="592" y="478"/>
                </a:lnTo>
                <a:lnTo>
                  <a:pt x="590" y="480"/>
                </a:lnTo>
                <a:lnTo>
                  <a:pt x="590" y="480"/>
                </a:lnTo>
                <a:lnTo>
                  <a:pt x="590" y="482"/>
                </a:lnTo>
                <a:lnTo>
                  <a:pt x="592" y="482"/>
                </a:lnTo>
                <a:lnTo>
                  <a:pt x="592" y="482"/>
                </a:lnTo>
                <a:lnTo>
                  <a:pt x="592" y="482"/>
                </a:lnTo>
                <a:lnTo>
                  <a:pt x="592" y="482"/>
                </a:lnTo>
                <a:lnTo>
                  <a:pt x="592" y="480"/>
                </a:lnTo>
                <a:lnTo>
                  <a:pt x="592" y="480"/>
                </a:lnTo>
                <a:lnTo>
                  <a:pt x="592" y="480"/>
                </a:lnTo>
                <a:lnTo>
                  <a:pt x="592" y="478"/>
                </a:lnTo>
                <a:lnTo>
                  <a:pt x="594" y="478"/>
                </a:lnTo>
                <a:lnTo>
                  <a:pt x="594" y="476"/>
                </a:lnTo>
                <a:lnTo>
                  <a:pt x="594" y="474"/>
                </a:lnTo>
                <a:lnTo>
                  <a:pt x="594" y="474"/>
                </a:lnTo>
                <a:lnTo>
                  <a:pt x="594" y="476"/>
                </a:lnTo>
                <a:lnTo>
                  <a:pt x="594" y="476"/>
                </a:lnTo>
                <a:lnTo>
                  <a:pt x="594" y="476"/>
                </a:lnTo>
                <a:lnTo>
                  <a:pt x="594" y="478"/>
                </a:lnTo>
                <a:lnTo>
                  <a:pt x="594" y="478"/>
                </a:lnTo>
                <a:lnTo>
                  <a:pt x="592" y="478"/>
                </a:lnTo>
                <a:lnTo>
                  <a:pt x="592" y="476"/>
                </a:lnTo>
                <a:lnTo>
                  <a:pt x="592" y="476"/>
                </a:lnTo>
                <a:lnTo>
                  <a:pt x="592" y="476"/>
                </a:lnTo>
                <a:lnTo>
                  <a:pt x="592" y="476"/>
                </a:lnTo>
                <a:lnTo>
                  <a:pt x="592" y="476"/>
                </a:lnTo>
                <a:lnTo>
                  <a:pt x="592" y="474"/>
                </a:lnTo>
                <a:lnTo>
                  <a:pt x="592" y="474"/>
                </a:lnTo>
                <a:lnTo>
                  <a:pt x="592" y="472"/>
                </a:lnTo>
                <a:lnTo>
                  <a:pt x="590" y="472"/>
                </a:lnTo>
                <a:lnTo>
                  <a:pt x="592" y="470"/>
                </a:lnTo>
                <a:lnTo>
                  <a:pt x="592" y="468"/>
                </a:lnTo>
                <a:lnTo>
                  <a:pt x="592" y="468"/>
                </a:lnTo>
                <a:lnTo>
                  <a:pt x="592" y="468"/>
                </a:lnTo>
                <a:lnTo>
                  <a:pt x="594" y="468"/>
                </a:lnTo>
                <a:lnTo>
                  <a:pt x="594" y="468"/>
                </a:lnTo>
                <a:lnTo>
                  <a:pt x="594" y="468"/>
                </a:lnTo>
                <a:lnTo>
                  <a:pt x="594" y="468"/>
                </a:lnTo>
                <a:lnTo>
                  <a:pt x="596" y="468"/>
                </a:lnTo>
                <a:lnTo>
                  <a:pt x="596" y="468"/>
                </a:lnTo>
                <a:lnTo>
                  <a:pt x="594" y="466"/>
                </a:lnTo>
                <a:lnTo>
                  <a:pt x="592" y="466"/>
                </a:lnTo>
                <a:lnTo>
                  <a:pt x="592" y="466"/>
                </a:lnTo>
                <a:lnTo>
                  <a:pt x="592" y="468"/>
                </a:lnTo>
                <a:lnTo>
                  <a:pt x="592" y="468"/>
                </a:lnTo>
                <a:lnTo>
                  <a:pt x="592" y="468"/>
                </a:lnTo>
                <a:lnTo>
                  <a:pt x="592" y="468"/>
                </a:lnTo>
                <a:lnTo>
                  <a:pt x="590" y="468"/>
                </a:lnTo>
                <a:lnTo>
                  <a:pt x="590" y="468"/>
                </a:lnTo>
                <a:lnTo>
                  <a:pt x="590" y="464"/>
                </a:lnTo>
                <a:lnTo>
                  <a:pt x="590" y="462"/>
                </a:lnTo>
                <a:lnTo>
                  <a:pt x="592" y="462"/>
                </a:lnTo>
                <a:lnTo>
                  <a:pt x="592" y="462"/>
                </a:lnTo>
                <a:lnTo>
                  <a:pt x="594" y="462"/>
                </a:lnTo>
                <a:lnTo>
                  <a:pt x="594" y="462"/>
                </a:lnTo>
                <a:lnTo>
                  <a:pt x="594" y="462"/>
                </a:lnTo>
                <a:lnTo>
                  <a:pt x="594" y="462"/>
                </a:lnTo>
                <a:lnTo>
                  <a:pt x="596" y="464"/>
                </a:lnTo>
                <a:lnTo>
                  <a:pt x="598" y="464"/>
                </a:lnTo>
                <a:lnTo>
                  <a:pt x="598" y="464"/>
                </a:lnTo>
                <a:lnTo>
                  <a:pt x="598" y="464"/>
                </a:lnTo>
                <a:lnTo>
                  <a:pt x="598" y="464"/>
                </a:lnTo>
                <a:lnTo>
                  <a:pt x="598" y="462"/>
                </a:lnTo>
                <a:lnTo>
                  <a:pt x="598" y="462"/>
                </a:lnTo>
                <a:lnTo>
                  <a:pt x="598" y="462"/>
                </a:lnTo>
                <a:lnTo>
                  <a:pt x="598" y="462"/>
                </a:lnTo>
                <a:lnTo>
                  <a:pt x="596" y="462"/>
                </a:lnTo>
                <a:lnTo>
                  <a:pt x="594" y="462"/>
                </a:lnTo>
                <a:lnTo>
                  <a:pt x="594" y="462"/>
                </a:lnTo>
                <a:lnTo>
                  <a:pt x="592" y="460"/>
                </a:lnTo>
                <a:lnTo>
                  <a:pt x="592" y="460"/>
                </a:lnTo>
                <a:lnTo>
                  <a:pt x="592" y="460"/>
                </a:lnTo>
                <a:lnTo>
                  <a:pt x="592" y="460"/>
                </a:lnTo>
                <a:lnTo>
                  <a:pt x="592" y="462"/>
                </a:lnTo>
                <a:lnTo>
                  <a:pt x="590" y="462"/>
                </a:lnTo>
                <a:lnTo>
                  <a:pt x="590" y="462"/>
                </a:lnTo>
                <a:lnTo>
                  <a:pt x="590" y="460"/>
                </a:lnTo>
                <a:lnTo>
                  <a:pt x="590" y="460"/>
                </a:lnTo>
                <a:lnTo>
                  <a:pt x="590" y="460"/>
                </a:lnTo>
                <a:lnTo>
                  <a:pt x="590" y="460"/>
                </a:lnTo>
                <a:lnTo>
                  <a:pt x="590" y="460"/>
                </a:lnTo>
                <a:lnTo>
                  <a:pt x="590" y="460"/>
                </a:lnTo>
                <a:lnTo>
                  <a:pt x="590" y="460"/>
                </a:lnTo>
                <a:lnTo>
                  <a:pt x="590" y="458"/>
                </a:lnTo>
                <a:lnTo>
                  <a:pt x="590" y="458"/>
                </a:lnTo>
                <a:lnTo>
                  <a:pt x="590" y="458"/>
                </a:lnTo>
                <a:lnTo>
                  <a:pt x="588" y="456"/>
                </a:lnTo>
                <a:lnTo>
                  <a:pt x="588" y="456"/>
                </a:lnTo>
                <a:lnTo>
                  <a:pt x="588" y="456"/>
                </a:lnTo>
                <a:lnTo>
                  <a:pt x="590" y="456"/>
                </a:lnTo>
                <a:lnTo>
                  <a:pt x="590" y="456"/>
                </a:lnTo>
                <a:lnTo>
                  <a:pt x="590" y="456"/>
                </a:lnTo>
                <a:lnTo>
                  <a:pt x="590" y="456"/>
                </a:lnTo>
                <a:lnTo>
                  <a:pt x="590" y="456"/>
                </a:lnTo>
                <a:lnTo>
                  <a:pt x="592" y="456"/>
                </a:lnTo>
                <a:lnTo>
                  <a:pt x="594" y="454"/>
                </a:lnTo>
                <a:lnTo>
                  <a:pt x="594" y="454"/>
                </a:lnTo>
                <a:lnTo>
                  <a:pt x="596" y="452"/>
                </a:lnTo>
                <a:lnTo>
                  <a:pt x="596" y="452"/>
                </a:lnTo>
                <a:lnTo>
                  <a:pt x="596" y="450"/>
                </a:lnTo>
                <a:lnTo>
                  <a:pt x="596" y="448"/>
                </a:lnTo>
                <a:lnTo>
                  <a:pt x="596" y="446"/>
                </a:lnTo>
                <a:lnTo>
                  <a:pt x="596" y="446"/>
                </a:lnTo>
                <a:lnTo>
                  <a:pt x="594" y="448"/>
                </a:lnTo>
                <a:lnTo>
                  <a:pt x="592" y="446"/>
                </a:lnTo>
                <a:lnTo>
                  <a:pt x="592" y="446"/>
                </a:lnTo>
                <a:lnTo>
                  <a:pt x="590" y="446"/>
                </a:lnTo>
                <a:lnTo>
                  <a:pt x="590" y="444"/>
                </a:lnTo>
                <a:lnTo>
                  <a:pt x="588" y="444"/>
                </a:lnTo>
                <a:lnTo>
                  <a:pt x="588" y="444"/>
                </a:lnTo>
                <a:lnTo>
                  <a:pt x="588" y="444"/>
                </a:lnTo>
                <a:lnTo>
                  <a:pt x="588" y="444"/>
                </a:lnTo>
                <a:lnTo>
                  <a:pt x="586" y="442"/>
                </a:lnTo>
                <a:lnTo>
                  <a:pt x="586" y="442"/>
                </a:lnTo>
                <a:lnTo>
                  <a:pt x="586" y="442"/>
                </a:lnTo>
                <a:lnTo>
                  <a:pt x="586" y="440"/>
                </a:lnTo>
                <a:lnTo>
                  <a:pt x="586" y="440"/>
                </a:lnTo>
                <a:lnTo>
                  <a:pt x="586" y="440"/>
                </a:lnTo>
                <a:lnTo>
                  <a:pt x="586" y="438"/>
                </a:lnTo>
                <a:lnTo>
                  <a:pt x="586" y="436"/>
                </a:lnTo>
                <a:lnTo>
                  <a:pt x="588" y="436"/>
                </a:lnTo>
                <a:lnTo>
                  <a:pt x="588" y="436"/>
                </a:lnTo>
                <a:lnTo>
                  <a:pt x="588" y="436"/>
                </a:lnTo>
                <a:lnTo>
                  <a:pt x="588" y="436"/>
                </a:lnTo>
                <a:lnTo>
                  <a:pt x="588" y="436"/>
                </a:lnTo>
                <a:lnTo>
                  <a:pt x="588" y="436"/>
                </a:lnTo>
                <a:lnTo>
                  <a:pt x="588" y="436"/>
                </a:lnTo>
                <a:lnTo>
                  <a:pt x="588" y="436"/>
                </a:lnTo>
                <a:lnTo>
                  <a:pt x="586" y="436"/>
                </a:lnTo>
                <a:lnTo>
                  <a:pt x="586" y="434"/>
                </a:lnTo>
                <a:lnTo>
                  <a:pt x="586" y="434"/>
                </a:lnTo>
                <a:lnTo>
                  <a:pt x="584" y="432"/>
                </a:lnTo>
                <a:lnTo>
                  <a:pt x="584" y="430"/>
                </a:lnTo>
                <a:lnTo>
                  <a:pt x="584" y="428"/>
                </a:lnTo>
                <a:lnTo>
                  <a:pt x="584" y="428"/>
                </a:lnTo>
                <a:lnTo>
                  <a:pt x="584" y="428"/>
                </a:lnTo>
                <a:lnTo>
                  <a:pt x="584" y="428"/>
                </a:lnTo>
                <a:lnTo>
                  <a:pt x="584" y="428"/>
                </a:lnTo>
                <a:lnTo>
                  <a:pt x="584" y="428"/>
                </a:lnTo>
                <a:lnTo>
                  <a:pt x="586" y="428"/>
                </a:lnTo>
                <a:lnTo>
                  <a:pt x="584" y="426"/>
                </a:lnTo>
                <a:lnTo>
                  <a:pt x="584" y="426"/>
                </a:lnTo>
                <a:lnTo>
                  <a:pt x="584" y="426"/>
                </a:lnTo>
                <a:lnTo>
                  <a:pt x="584" y="424"/>
                </a:lnTo>
                <a:lnTo>
                  <a:pt x="584" y="424"/>
                </a:lnTo>
                <a:lnTo>
                  <a:pt x="586" y="424"/>
                </a:lnTo>
                <a:lnTo>
                  <a:pt x="586" y="424"/>
                </a:lnTo>
                <a:lnTo>
                  <a:pt x="586" y="422"/>
                </a:lnTo>
                <a:lnTo>
                  <a:pt x="584" y="422"/>
                </a:lnTo>
                <a:lnTo>
                  <a:pt x="584" y="422"/>
                </a:lnTo>
                <a:lnTo>
                  <a:pt x="584" y="420"/>
                </a:lnTo>
                <a:lnTo>
                  <a:pt x="584" y="420"/>
                </a:lnTo>
                <a:lnTo>
                  <a:pt x="584" y="420"/>
                </a:lnTo>
                <a:lnTo>
                  <a:pt x="582" y="418"/>
                </a:lnTo>
                <a:lnTo>
                  <a:pt x="582" y="416"/>
                </a:lnTo>
                <a:lnTo>
                  <a:pt x="582" y="416"/>
                </a:lnTo>
                <a:lnTo>
                  <a:pt x="582" y="416"/>
                </a:lnTo>
                <a:lnTo>
                  <a:pt x="584" y="416"/>
                </a:lnTo>
                <a:lnTo>
                  <a:pt x="584" y="416"/>
                </a:lnTo>
                <a:lnTo>
                  <a:pt x="584" y="416"/>
                </a:lnTo>
                <a:lnTo>
                  <a:pt x="586" y="416"/>
                </a:lnTo>
                <a:lnTo>
                  <a:pt x="586" y="416"/>
                </a:lnTo>
                <a:lnTo>
                  <a:pt x="586" y="416"/>
                </a:lnTo>
                <a:lnTo>
                  <a:pt x="586" y="416"/>
                </a:lnTo>
                <a:lnTo>
                  <a:pt x="586" y="416"/>
                </a:lnTo>
                <a:lnTo>
                  <a:pt x="584" y="416"/>
                </a:lnTo>
                <a:lnTo>
                  <a:pt x="584" y="414"/>
                </a:lnTo>
                <a:lnTo>
                  <a:pt x="580" y="412"/>
                </a:lnTo>
                <a:lnTo>
                  <a:pt x="582" y="412"/>
                </a:lnTo>
                <a:lnTo>
                  <a:pt x="582" y="410"/>
                </a:lnTo>
                <a:lnTo>
                  <a:pt x="584" y="410"/>
                </a:lnTo>
                <a:lnTo>
                  <a:pt x="584" y="410"/>
                </a:lnTo>
                <a:lnTo>
                  <a:pt x="584" y="410"/>
                </a:lnTo>
                <a:lnTo>
                  <a:pt x="584" y="412"/>
                </a:lnTo>
                <a:lnTo>
                  <a:pt x="586" y="414"/>
                </a:lnTo>
                <a:lnTo>
                  <a:pt x="588" y="414"/>
                </a:lnTo>
                <a:lnTo>
                  <a:pt x="588" y="414"/>
                </a:lnTo>
                <a:lnTo>
                  <a:pt x="586" y="414"/>
                </a:lnTo>
                <a:lnTo>
                  <a:pt x="586" y="410"/>
                </a:lnTo>
                <a:lnTo>
                  <a:pt x="586" y="410"/>
                </a:lnTo>
                <a:lnTo>
                  <a:pt x="584" y="410"/>
                </a:lnTo>
                <a:lnTo>
                  <a:pt x="584" y="408"/>
                </a:lnTo>
                <a:lnTo>
                  <a:pt x="584" y="408"/>
                </a:lnTo>
                <a:lnTo>
                  <a:pt x="584" y="408"/>
                </a:lnTo>
                <a:lnTo>
                  <a:pt x="584" y="408"/>
                </a:lnTo>
                <a:lnTo>
                  <a:pt x="584" y="406"/>
                </a:lnTo>
                <a:lnTo>
                  <a:pt x="584" y="406"/>
                </a:lnTo>
                <a:lnTo>
                  <a:pt x="584" y="406"/>
                </a:lnTo>
                <a:lnTo>
                  <a:pt x="584" y="406"/>
                </a:lnTo>
                <a:lnTo>
                  <a:pt x="582" y="408"/>
                </a:lnTo>
                <a:lnTo>
                  <a:pt x="580" y="408"/>
                </a:lnTo>
                <a:lnTo>
                  <a:pt x="580" y="406"/>
                </a:lnTo>
                <a:lnTo>
                  <a:pt x="578" y="406"/>
                </a:lnTo>
                <a:lnTo>
                  <a:pt x="578" y="406"/>
                </a:lnTo>
                <a:lnTo>
                  <a:pt x="578" y="404"/>
                </a:lnTo>
                <a:lnTo>
                  <a:pt x="580" y="402"/>
                </a:lnTo>
                <a:lnTo>
                  <a:pt x="580" y="402"/>
                </a:lnTo>
                <a:lnTo>
                  <a:pt x="582" y="402"/>
                </a:lnTo>
                <a:lnTo>
                  <a:pt x="582" y="402"/>
                </a:lnTo>
                <a:lnTo>
                  <a:pt x="584" y="402"/>
                </a:lnTo>
                <a:lnTo>
                  <a:pt x="584" y="402"/>
                </a:lnTo>
                <a:lnTo>
                  <a:pt x="584" y="402"/>
                </a:lnTo>
                <a:lnTo>
                  <a:pt x="584" y="398"/>
                </a:lnTo>
                <a:lnTo>
                  <a:pt x="582" y="398"/>
                </a:lnTo>
                <a:lnTo>
                  <a:pt x="584" y="400"/>
                </a:lnTo>
                <a:lnTo>
                  <a:pt x="584" y="402"/>
                </a:lnTo>
                <a:lnTo>
                  <a:pt x="582" y="402"/>
                </a:lnTo>
                <a:lnTo>
                  <a:pt x="582" y="402"/>
                </a:lnTo>
                <a:lnTo>
                  <a:pt x="580" y="402"/>
                </a:lnTo>
                <a:lnTo>
                  <a:pt x="580" y="402"/>
                </a:lnTo>
                <a:lnTo>
                  <a:pt x="580" y="402"/>
                </a:lnTo>
                <a:lnTo>
                  <a:pt x="580" y="400"/>
                </a:lnTo>
                <a:lnTo>
                  <a:pt x="578" y="400"/>
                </a:lnTo>
                <a:lnTo>
                  <a:pt x="578" y="400"/>
                </a:lnTo>
                <a:lnTo>
                  <a:pt x="576" y="398"/>
                </a:lnTo>
                <a:lnTo>
                  <a:pt x="576" y="398"/>
                </a:lnTo>
                <a:lnTo>
                  <a:pt x="574" y="398"/>
                </a:lnTo>
                <a:lnTo>
                  <a:pt x="574" y="398"/>
                </a:lnTo>
                <a:lnTo>
                  <a:pt x="574" y="400"/>
                </a:lnTo>
                <a:lnTo>
                  <a:pt x="574" y="400"/>
                </a:lnTo>
                <a:lnTo>
                  <a:pt x="574" y="402"/>
                </a:lnTo>
                <a:lnTo>
                  <a:pt x="574" y="402"/>
                </a:lnTo>
                <a:lnTo>
                  <a:pt x="574" y="402"/>
                </a:lnTo>
                <a:lnTo>
                  <a:pt x="574" y="404"/>
                </a:lnTo>
                <a:lnTo>
                  <a:pt x="572" y="404"/>
                </a:lnTo>
                <a:lnTo>
                  <a:pt x="572" y="404"/>
                </a:lnTo>
                <a:lnTo>
                  <a:pt x="572" y="404"/>
                </a:lnTo>
                <a:lnTo>
                  <a:pt x="570" y="404"/>
                </a:lnTo>
                <a:lnTo>
                  <a:pt x="570" y="404"/>
                </a:lnTo>
                <a:lnTo>
                  <a:pt x="570" y="404"/>
                </a:lnTo>
                <a:lnTo>
                  <a:pt x="570" y="404"/>
                </a:lnTo>
                <a:lnTo>
                  <a:pt x="570" y="404"/>
                </a:lnTo>
                <a:lnTo>
                  <a:pt x="568" y="404"/>
                </a:lnTo>
                <a:lnTo>
                  <a:pt x="566" y="404"/>
                </a:lnTo>
                <a:lnTo>
                  <a:pt x="566" y="402"/>
                </a:lnTo>
                <a:lnTo>
                  <a:pt x="566" y="402"/>
                </a:lnTo>
                <a:lnTo>
                  <a:pt x="566" y="400"/>
                </a:lnTo>
                <a:lnTo>
                  <a:pt x="566" y="400"/>
                </a:lnTo>
                <a:lnTo>
                  <a:pt x="566" y="400"/>
                </a:lnTo>
                <a:lnTo>
                  <a:pt x="568" y="400"/>
                </a:lnTo>
                <a:lnTo>
                  <a:pt x="568" y="400"/>
                </a:lnTo>
                <a:lnTo>
                  <a:pt x="568" y="400"/>
                </a:lnTo>
                <a:lnTo>
                  <a:pt x="568" y="400"/>
                </a:lnTo>
                <a:lnTo>
                  <a:pt x="568" y="400"/>
                </a:lnTo>
                <a:lnTo>
                  <a:pt x="568" y="400"/>
                </a:lnTo>
                <a:lnTo>
                  <a:pt x="566" y="400"/>
                </a:lnTo>
                <a:lnTo>
                  <a:pt x="566" y="400"/>
                </a:lnTo>
                <a:lnTo>
                  <a:pt x="564" y="400"/>
                </a:lnTo>
                <a:lnTo>
                  <a:pt x="562" y="398"/>
                </a:lnTo>
                <a:lnTo>
                  <a:pt x="562" y="398"/>
                </a:lnTo>
                <a:lnTo>
                  <a:pt x="562" y="398"/>
                </a:lnTo>
                <a:lnTo>
                  <a:pt x="562" y="396"/>
                </a:lnTo>
                <a:lnTo>
                  <a:pt x="562" y="396"/>
                </a:lnTo>
                <a:lnTo>
                  <a:pt x="560" y="394"/>
                </a:lnTo>
                <a:lnTo>
                  <a:pt x="560" y="394"/>
                </a:lnTo>
                <a:lnTo>
                  <a:pt x="560" y="394"/>
                </a:lnTo>
                <a:lnTo>
                  <a:pt x="560" y="394"/>
                </a:lnTo>
                <a:lnTo>
                  <a:pt x="560" y="392"/>
                </a:lnTo>
                <a:lnTo>
                  <a:pt x="558" y="390"/>
                </a:lnTo>
                <a:lnTo>
                  <a:pt x="558" y="388"/>
                </a:lnTo>
                <a:lnTo>
                  <a:pt x="558" y="384"/>
                </a:lnTo>
                <a:lnTo>
                  <a:pt x="560" y="384"/>
                </a:lnTo>
                <a:lnTo>
                  <a:pt x="560" y="382"/>
                </a:lnTo>
                <a:lnTo>
                  <a:pt x="558" y="382"/>
                </a:lnTo>
                <a:lnTo>
                  <a:pt x="558" y="380"/>
                </a:lnTo>
                <a:lnTo>
                  <a:pt x="558" y="376"/>
                </a:lnTo>
                <a:lnTo>
                  <a:pt x="558" y="376"/>
                </a:lnTo>
                <a:lnTo>
                  <a:pt x="558" y="376"/>
                </a:lnTo>
                <a:lnTo>
                  <a:pt x="558" y="374"/>
                </a:lnTo>
                <a:lnTo>
                  <a:pt x="558" y="374"/>
                </a:lnTo>
                <a:lnTo>
                  <a:pt x="558" y="374"/>
                </a:lnTo>
                <a:lnTo>
                  <a:pt x="558" y="374"/>
                </a:lnTo>
                <a:lnTo>
                  <a:pt x="558" y="374"/>
                </a:lnTo>
                <a:lnTo>
                  <a:pt x="558" y="374"/>
                </a:lnTo>
                <a:lnTo>
                  <a:pt x="560" y="372"/>
                </a:lnTo>
                <a:lnTo>
                  <a:pt x="560" y="372"/>
                </a:lnTo>
                <a:lnTo>
                  <a:pt x="560" y="372"/>
                </a:lnTo>
                <a:lnTo>
                  <a:pt x="560" y="370"/>
                </a:lnTo>
                <a:lnTo>
                  <a:pt x="560" y="368"/>
                </a:lnTo>
                <a:lnTo>
                  <a:pt x="560" y="366"/>
                </a:lnTo>
                <a:lnTo>
                  <a:pt x="560" y="366"/>
                </a:lnTo>
                <a:lnTo>
                  <a:pt x="560" y="364"/>
                </a:lnTo>
                <a:lnTo>
                  <a:pt x="560" y="364"/>
                </a:lnTo>
                <a:lnTo>
                  <a:pt x="560" y="364"/>
                </a:lnTo>
                <a:lnTo>
                  <a:pt x="560" y="362"/>
                </a:lnTo>
                <a:lnTo>
                  <a:pt x="558" y="358"/>
                </a:lnTo>
                <a:lnTo>
                  <a:pt x="556" y="356"/>
                </a:lnTo>
                <a:lnTo>
                  <a:pt x="554" y="352"/>
                </a:lnTo>
                <a:lnTo>
                  <a:pt x="554" y="350"/>
                </a:lnTo>
                <a:lnTo>
                  <a:pt x="552" y="350"/>
                </a:lnTo>
                <a:lnTo>
                  <a:pt x="552" y="350"/>
                </a:lnTo>
                <a:lnTo>
                  <a:pt x="552" y="348"/>
                </a:lnTo>
                <a:lnTo>
                  <a:pt x="552" y="348"/>
                </a:lnTo>
                <a:lnTo>
                  <a:pt x="552" y="346"/>
                </a:lnTo>
                <a:lnTo>
                  <a:pt x="552" y="346"/>
                </a:lnTo>
                <a:lnTo>
                  <a:pt x="552" y="346"/>
                </a:lnTo>
                <a:lnTo>
                  <a:pt x="552" y="346"/>
                </a:lnTo>
                <a:lnTo>
                  <a:pt x="552" y="344"/>
                </a:lnTo>
                <a:lnTo>
                  <a:pt x="552" y="344"/>
                </a:lnTo>
                <a:lnTo>
                  <a:pt x="552" y="342"/>
                </a:lnTo>
                <a:lnTo>
                  <a:pt x="550" y="342"/>
                </a:lnTo>
                <a:lnTo>
                  <a:pt x="550" y="340"/>
                </a:lnTo>
                <a:lnTo>
                  <a:pt x="550" y="338"/>
                </a:lnTo>
                <a:lnTo>
                  <a:pt x="548" y="338"/>
                </a:lnTo>
                <a:lnTo>
                  <a:pt x="546" y="336"/>
                </a:lnTo>
                <a:lnTo>
                  <a:pt x="546" y="334"/>
                </a:lnTo>
                <a:lnTo>
                  <a:pt x="546" y="334"/>
                </a:lnTo>
                <a:lnTo>
                  <a:pt x="546" y="334"/>
                </a:lnTo>
                <a:lnTo>
                  <a:pt x="546" y="332"/>
                </a:lnTo>
                <a:lnTo>
                  <a:pt x="546" y="332"/>
                </a:lnTo>
                <a:lnTo>
                  <a:pt x="546" y="332"/>
                </a:lnTo>
                <a:lnTo>
                  <a:pt x="546" y="332"/>
                </a:lnTo>
                <a:lnTo>
                  <a:pt x="546" y="330"/>
                </a:lnTo>
                <a:lnTo>
                  <a:pt x="546" y="330"/>
                </a:lnTo>
                <a:lnTo>
                  <a:pt x="544" y="330"/>
                </a:lnTo>
                <a:lnTo>
                  <a:pt x="544" y="328"/>
                </a:lnTo>
                <a:lnTo>
                  <a:pt x="544" y="328"/>
                </a:lnTo>
                <a:lnTo>
                  <a:pt x="546" y="326"/>
                </a:lnTo>
                <a:lnTo>
                  <a:pt x="546" y="328"/>
                </a:lnTo>
                <a:lnTo>
                  <a:pt x="546" y="328"/>
                </a:lnTo>
                <a:lnTo>
                  <a:pt x="548" y="328"/>
                </a:lnTo>
                <a:lnTo>
                  <a:pt x="548" y="328"/>
                </a:lnTo>
                <a:lnTo>
                  <a:pt x="548" y="328"/>
                </a:lnTo>
                <a:lnTo>
                  <a:pt x="548" y="328"/>
                </a:lnTo>
                <a:lnTo>
                  <a:pt x="550" y="328"/>
                </a:lnTo>
                <a:lnTo>
                  <a:pt x="550" y="328"/>
                </a:lnTo>
                <a:lnTo>
                  <a:pt x="550" y="328"/>
                </a:lnTo>
                <a:lnTo>
                  <a:pt x="550" y="328"/>
                </a:lnTo>
                <a:lnTo>
                  <a:pt x="550" y="326"/>
                </a:lnTo>
                <a:lnTo>
                  <a:pt x="550" y="326"/>
                </a:lnTo>
                <a:lnTo>
                  <a:pt x="550" y="322"/>
                </a:lnTo>
                <a:lnTo>
                  <a:pt x="550" y="320"/>
                </a:lnTo>
                <a:lnTo>
                  <a:pt x="550" y="320"/>
                </a:lnTo>
                <a:lnTo>
                  <a:pt x="550" y="320"/>
                </a:lnTo>
                <a:lnTo>
                  <a:pt x="550" y="320"/>
                </a:lnTo>
                <a:lnTo>
                  <a:pt x="552" y="320"/>
                </a:lnTo>
                <a:lnTo>
                  <a:pt x="552" y="320"/>
                </a:lnTo>
                <a:lnTo>
                  <a:pt x="552" y="320"/>
                </a:lnTo>
                <a:lnTo>
                  <a:pt x="552" y="318"/>
                </a:lnTo>
                <a:lnTo>
                  <a:pt x="552" y="316"/>
                </a:lnTo>
                <a:lnTo>
                  <a:pt x="552" y="314"/>
                </a:lnTo>
                <a:lnTo>
                  <a:pt x="552" y="314"/>
                </a:lnTo>
                <a:lnTo>
                  <a:pt x="552" y="310"/>
                </a:lnTo>
                <a:lnTo>
                  <a:pt x="552" y="308"/>
                </a:lnTo>
                <a:lnTo>
                  <a:pt x="552" y="308"/>
                </a:lnTo>
                <a:lnTo>
                  <a:pt x="552" y="306"/>
                </a:lnTo>
                <a:lnTo>
                  <a:pt x="552" y="306"/>
                </a:lnTo>
                <a:lnTo>
                  <a:pt x="554" y="304"/>
                </a:lnTo>
                <a:lnTo>
                  <a:pt x="554" y="304"/>
                </a:lnTo>
                <a:lnTo>
                  <a:pt x="554" y="304"/>
                </a:lnTo>
                <a:lnTo>
                  <a:pt x="552" y="304"/>
                </a:lnTo>
                <a:lnTo>
                  <a:pt x="552" y="302"/>
                </a:lnTo>
                <a:lnTo>
                  <a:pt x="552" y="302"/>
                </a:lnTo>
                <a:lnTo>
                  <a:pt x="552" y="300"/>
                </a:lnTo>
                <a:lnTo>
                  <a:pt x="552" y="300"/>
                </a:lnTo>
                <a:lnTo>
                  <a:pt x="552" y="300"/>
                </a:lnTo>
                <a:lnTo>
                  <a:pt x="552" y="300"/>
                </a:lnTo>
                <a:lnTo>
                  <a:pt x="554" y="298"/>
                </a:lnTo>
                <a:lnTo>
                  <a:pt x="554" y="296"/>
                </a:lnTo>
                <a:lnTo>
                  <a:pt x="554" y="296"/>
                </a:lnTo>
                <a:lnTo>
                  <a:pt x="554" y="294"/>
                </a:lnTo>
                <a:lnTo>
                  <a:pt x="554" y="294"/>
                </a:lnTo>
                <a:lnTo>
                  <a:pt x="554" y="294"/>
                </a:lnTo>
                <a:lnTo>
                  <a:pt x="556" y="294"/>
                </a:lnTo>
                <a:lnTo>
                  <a:pt x="556" y="292"/>
                </a:lnTo>
                <a:lnTo>
                  <a:pt x="556" y="292"/>
                </a:lnTo>
                <a:lnTo>
                  <a:pt x="556" y="292"/>
                </a:lnTo>
                <a:lnTo>
                  <a:pt x="556" y="290"/>
                </a:lnTo>
                <a:lnTo>
                  <a:pt x="556" y="290"/>
                </a:lnTo>
                <a:lnTo>
                  <a:pt x="554" y="290"/>
                </a:lnTo>
                <a:lnTo>
                  <a:pt x="556" y="288"/>
                </a:lnTo>
                <a:lnTo>
                  <a:pt x="556" y="288"/>
                </a:lnTo>
                <a:lnTo>
                  <a:pt x="556" y="286"/>
                </a:lnTo>
                <a:lnTo>
                  <a:pt x="556" y="286"/>
                </a:lnTo>
                <a:lnTo>
                  <a:pt x="556" y="286"/>
                </a:lnTo>
                <a:lnTo>
                  <a:pt x="556" y="284"/>
                </a:lnTo>
                <a:lnTo>
                  <a:pt x="556" y="282"/>
                </a:lnTo>
                <a:lnTo>
                  <a:pt x="554" y="282"/>
                </a:lnTo>
                <a:lnTo>
                  <a:pt x="556" y="282"/>
                </a:lnTo>
                <a:lnTo>
                  <a:pt x="556" y="280"/>
                </a:lnTo>
                <a:lnTo>
                  <a:pt x="556" y="280"/>
                </a:lnTo>
                <a:lnTo>
                  <a:pt x="556" y="280"/>
                </a:lnTo>
                <a:lnTo>
                  <a:pt x="554" y="278"/>
                </a:lnTo>
                <a:lnTo>
                  <a:pt x="554" y="278"/>
                </a:lnTo>
                <a:lnTo>
                  <a:pt x="554" y="278"/>
                </a:lnTo>
                <a:lnTo>
                  <a:pt x="554" y="276"/>
                </a:lnTo>
                <a:lnTo>
                  <a:pt x="556" y="274"/>
                </a:lnTo>
                <a:lnTo>
                  <a:pt x="556" y="274"/>
                </a:lnTo>
                <a:lnTo>
                  <a:pt x="556" y="274"/>
                </a:lnTo>
                <a:lnTo>
                  <a:pt x="556" y="272"/>
                </a:lnTo>
                <a:lnTo>
                  <a:pt x="556" y="270"/>
                </a:lnTo>
                <a:lnTo>
                  <a:pt x="556" y="270"/>
                </a:lnTo>
                <a:lnTo>
                  <a:pt x="556" y="270"/>
                </a:lnTo>
                <a:lnTo>
                  <a:pt x="556" y="270"/>
                </a:lnTo>
                <a:lnTo>
                  <a:pt x="558" y="270"/>
                </a:lnTo>
                <a:lnTo>
                  <a:pt x="558" y="270"/>
                </a:lnTo>
                <a:lnTo>
                  <a:pt x="558" y="268"/>
                </a:lnTo>
                <a:lnTo>
                  <a:pt x="558" y="268"/>
                </a:lnTo>
                <a:lnTo>
                  <a:pt x="558" y="268"/>
                </a:lnTo>
                <a:lnTo>
                  <a:pt x="556" y="266"/>
                </a:lnTo>
                <a:lnTo>
                  <a:pt x="556" y="264"/>
                </a:lnTo>
                <a:lnTo>
                  <a:pt x="556" y="262"/>
                </a:lnTo>
                <a:lnTo>
                  <a:pt x="554" y="260"/>
                </a:lnTo>
                <a:lnTo>
                  <a:pt x="554" y="260"/>
                </a:lnTo>
                <a:lnTo>
                  <a:pt x="554" y="260"/>
                </a:lnTo>
                <a:lnTo>
                  <a:pt x="556" y="258"/>
                </a:lnTo>
                <a:lnTo>
                  <a:pt x="556" y="256"/>
                </a:lnTo>
                <a:lnTo>
                  <a:pt x="556" y="254"/>
                </a:lnTo>
                <a:lnTo>
                  <a:pt x="556" y="252"/>
                </a:lnTo>
                <a:lnTo>
                  <a:pt x="556" y="252"/>
                </a:lnTo>
                <a:lnTo>
                  <a:pt x="556" y="252"/>
                </a:lnTo>
                <a:lnTo>
                  <a:pt x="556" y="250"/>
                </a:lnTo>
                <a:lnTo>
                  <a:pt x="556" y="248"/>
                </a:lnTo>
                <a:lnTo>
                  <a:pt x="554" y="246"/>
                </a:lnTo>
                <a:lnTo>
                  <a:pt x="554" y="246"/>
                </a:lnTo>
                <a:lnTo>
                  <a:pt x="554" y="244"/>
                </a:lnTo>
                <a:lnTo>
                  <a:pt x="554" y="242"/>
                </a:lnTo>
                <a:lnTo>
                  <a:pt x="554" y="242"/>
                </a:lnTo>
                <a:lnTo>
                  <a:pt x="554" y="242"/>
                </a:lnTo>
                <a:lnTo>
                  <a:pt x="554" y="240"/>
                </a:lnTo>
                <a:lnTo>
                  <a:pt x="554" y="240"/>
                </a:lnTo>
                <a:lnTo>
                  <a:pt x="552" y="238"/>
                </a:lnTo>
                <a:lnTo>
                  <a:pt x="552" y="238"/>
                </a:lnTo>
                <a:lnTo>
                  <a:pt x="552" y="236"/>
                </a:lnTo>
                <a:lnTo>
                  <a:pt x="552" y="234"/>
                </a:lnTo>
                <a:lnTo>
                  <a:pt x="550" y="234"/>
                </a:lnTo>
                <a:lnTo>
                  <a:pt x="550" y="234"/>
                </a:lnTo>
                <a:lnTo>
                  <a:pt x="550" y="230"/>
                </a:lnTo>
                <a:lnTo>
                  <a:pt x="548" y="228"/>
                </a:lnTo>
                <a:lnTo>
                  <a:pt x="548" y="228"/>
                </a:lnTo>
                <a:lnTo>
                  <a:pt x="548" y="226"/>
                </a:lnTo>
                <a:lnTo>
                  <a:pt x="548" y="226"/>
                </a:lnTo>
                <a:lnTo>
                  <a:pt x="548" y="226"/>
                </a:lnTo>
                <a:lnTo>
                  <a:pt x="548" y="224"/>
                </a:lnTo>
                <a:lnTo>
                  <a:pt x="548" y="224"/>
                </a:lnTo>
                <a:lnTo>
                  <a:pt x="548" y="224"/>
                </a:lnTo>
                <a:lnTo>
                  <a:pt x="548" y="224"/>
                </a:lnTo>
                <a:lnTo>
                  <a:pt x="546" y="220"/>
                </a:lnTo>
                <a:lnTo>
                  <a:pt x="546" y="220"/>
                </a:lnTo>
                <a:lnTo>
                  <a:pt x="546" y="218"/>
                </a:lnTo>
                <a:lnTo>
                  <a:pt x="546" y="216"/>
                </a:lnTo>
                <a:lnTo>
                  <a:pt x="546" y="214"/>
                </a:lnTo>
                <a:lnTo>
                  <a:pt x="546" y="212"/>
                </a:lnTo>
                <a:lnTo>
                  <a:pt x="546" y="212"/>
                </a:lnTo>
                <a:lnTo>
                  <a:pt x="546" y="212"/>
                </a:lnTo>
                <a:lnTo>
                  <a:pt x="546" y="212"/>
                </a:lnTo>
                <a:lnTo>
                  <a:pt x="548" y="212"/>
                </a:lnTo>
                <a:lnTo>
                  <a:pt x="548" y="212"/>
                </a:lnTo>
                <a:lnTo>
                  <a:pt x="548" y="212"/>
                </a:lnTo>
                <a:lnTo>
                  <a:pt x="548" y="210"/>
                </a:lnTo>
                <a:lnTo>
                  <a:pt x="550" y="206"/>
                </a:lnTo>
                <a:lnTo>
                  <a:pt x="550" y="206"/>
                </a:lnTo>
                <a:lnTo>
                  <a:pt x="548" y="204"/>
                </a:lnTo>
                <a:lnTo>
                  <a:pt x="548" y="204"/>
                </a:lnTo>
                <a:lnTo>
                  <a:pt x="548" y="200"/>
                </a:lnTo>
                <a:lnTo>
                  <a:pt x="548" y="200"/>
                </a:lnTo>
                <a:lnTo>
                  <a:pt x="548" y="198"/>
                </a:lnTo>
                <a:lnTo>
                  <a:pt x="548" y="198"/>
                </a:lnTo>
                <a:lnTo>
                  <a:pt x="546" y="196"/>
                </a:lnTo>
                <a:lnTo>
                  <a:pt x="546" y="196"/>
                </a:lnTo>
                <a:lnTo>
                  <a:pt x="546" y="196"/>
                </a:lnTo>
                <a:lnTo>
                  <a:pt x="546" y="196"/>
                </a:lnTo>
                <a:lnTo>
                  <a:pt x="544" y="196"/>
                </a:lnTo>
                <a:lnTo>
                  <a:pt x="544" y="196"/>
                </a:lnTo>
                <a:lnTo>
                  <a:pt x="544" y="194"/>
                </a:lnTo>
                <a:lnTo>
                  <a:pt x="544" y="194"/>
                </a:lnTo>
                <a:lnTo>
                  <a:pt x="544" y="194"/>
                </a:lnTo>
                <a:lnTo>
                  <a:pt x="544" y="192"/>
                </a:lnTo>
                <a:lnTo>
                  <a:pt x="544" y="190"/>
                </a:lnTo>
                <a:lnTo>
                  <a:pt x="544" y="190"/>
                </a:lnTo>
                <a:lnTo>
                  <a:pt x="544" y="188"/>
                </a:lnTo>
                <a:lnTo>
                  <a:pt x="544" y="188"/>
                </a:lnTo>
                <a:lnTo>
                  <a:pt x="546" y="186"/>
                </a:lnTo>
                <a:lnTo>
                  <a:pt x="546" y="186"/>
                </a:lnTo>
                <a:lnTo>
                  <a:pt x="546" y="184"/>
                </a:lnTo>
                <a:lnTo>
                  <a:pt x="546" y="184"/>
                </a:lnTo>
                <a:lnTo>
                  <a:pt x="546" y="182"/>
                </a:lnTo>
                <a:lnTo>
                  <a:pt x="546" y="180"/>
                </a:lnTo>
                <a:lnTo>
                  <a:pt x="546" y="178"/>
                </a:lnTo>
                <a:lnTo>
                  <a:pt x="546" y="178"/>
                </a:lnTo>
                <a:lnTo>
                  <a:pt x="546" y="174"/>
                </a:lnTo>
                <a:lnTo>
                  <a:pt x="546" y="172"/>
                </a:lnTo>
                <a:lnTo>
                  <a:pt x="546" y="172"/>
                </a:lnTo>
                <a:lnTo>
                  <a:pt x="546" y="170"/>
                </a:lnTo>
                <a:lnTo>
                  <a:pt x="546" y="170"/>
                </a:lnTo>
                <a:lnTo>
                  <a:pt x="548" y="170"/>
                </a:lnTo>
                <a:lnTo>
                  <a:pt x="548" y="168"/>
                </a:lnTo>
                <a:lnTo>
                  <a:pt x="548" y="166"/>
                </a:lnTo>
                <a:lnTo>
                  <a:pt x="548" y="166"/>
                </a:lnTo>
                <a:lnTo>
                  <a:pt x="546" y="164"/>
                </a:lnTo>
                <a:lnTo>
                  <a:pt x="546" y="162"/>
                </a:lnTo>
                <a:lnTo>
                  <a:pt x="546" y="160"/>
                </a:lnTo>
                <a:lnTo>
                  <a:pt x="546" y="160"/>
                </a:lnTo>
                <a:lnTo>
                  <a:pt x="546" y="160"/>
                </a:lnTo>
                <a:lnTo>
                  <a:pt x="548" y="160"/>
                </a:lnTo>
                <a:lnTo>
                  <a:pt x="548" y="158"/>
                </a:lnTo>
                <a:lnTo>
                  <a:pt x="548" y="158"/>
                </a:lnTo>
                <a:lnTo>
                  <a:pt x="548" y="156"/>
                </a:lnTo>
                <a:lnTo>
                  <a:pt x="548" y="156"/>
                </a:lnTo>
                <a:lnTo>
                  <a:pt x="548" y="156"/>
                </a:lnTo>
                <a:lnTo>
                  <a:pt x="548" y="154"/>
                </a:lnTo>
                <a:lnTo>
                  <a:pt x="548" y="152"/>
                </a:lnTo>
                <a:lnTo>
                  <a:pt x="548" y="150"/>
                </a:lnTo>
                <a:lnTo>
                  <a:pt x="548" y="148"/>
                </a:lnTo>
                <a:lnTo>
                  <a:pt x="548" y="146"/>
                </a:lnTo>
                <a:lnTo>
                  <a:pt x="548" y="144"/>
                </a:lnTo>
                <a:lnTo>
                  <a:pt x="548" y="144"/>
                </a:lnTo>
                <a:lnTo>
                  <a:pt x="548" y="144"/>
                </a:lnTo>
                <a:lnTo>
                  <a:pt x="548" y="142"/>
                </a:lnTo>
                <a:lnTo>
                  <a:pt x="548" y="142"/>
                </a:lnTo>
                <a:lnTo>
                  <a:pt x="548" y="142"/>
                </a:lnTo>
                <a:lnTo>
                  <a:pt x="548" y="140"/>
                </a:lnTo>
                <a:lnTo>
                  <a:pt x="546" y="140"/>
                </a:lnTo>
                <a:lnTo>
                  <a:pt x="546" y="140"/>
                </a:lnTo>
                <a:lnTo>
                  <a:pt x="546" y="138"/>
                </a:lnTo>
                <a:lnTo>
                  <a:pt x="546" y="136"/>
                </a:lnTo>
                <a:lnTo>
                  <a:pt x="546" y="136"/>
                </a:lnTo>
                <a:lnTo>
                  <a:pt x="546" y="134"/>
                </a:lnTo>
                <a:lnTo>
                  <a:pt x="548" y="134"/>
                </a:lnTo>
                <a:lnTo>
                  <a:pt x="548" y="132"/>
                </a:lnTo>
                <a:lnTo>
                  <a:pt x="548" y="132"/>
                </a:lnTo>
                <a:lnTo>
                  <a:pt x="548" y="130"/>
                </a:lnTo>
                <a:lnTo>
                  <a:pt x="548" y="128"/>
                </a:lnTo>
                <a:lnTo>
                  <a:pt x="548" y="128"/>
                </a:lnTo>
                <a:lnTo>
                  <a:pt x="548" y="126"/>
                </a:lnTo>
                <a:lnTo>
                  <a:pt x="548" y="124"/>
                </a:lnTo>
                <a:lnTo>
                  <a:pt x="546" y="124"/>
                </a:lnTo>
                <a:lnTo>
                  <a:pt x="546" y="122"/>
                </a:lnTo>
                <a:lnTo>
                  <a:pt x="546" y="120"/>
                </a:lnTo>
                <a:lnTo>
                  <a:pt x="546" y="118"/>
                </a:lnTo>
                <a:lnTo>
                  <a:pt x="546" y="114"/>
                </a:lnTo>
                <a:lnTo>
                  <a:pt x="546" y="114"/>
                </a:lnTo>
                <a:lnTo>
                  <a:pt x="546" y="114"/>
                </a:lnTo>
                <a:lnTo>
                  <a:pt x="546" y="112"/>
                </a:lnTo>
                <a:lnTo>
                  <a:pt x="546" y="112"/>
                </a:lnTo>
                <a:lnTo>
                  <a:pt x="546" y="112"/>
                </a:lnTo>
                <a:lnTo>
                  <a:pt x="546" y="110"/>
                </a:lnTo>
                <a:lnTo>
                  <a:pt x="546" y="110"/>
                </a:lnTo>
                <a:lnTo>
                  <a:pt x="546" y="108"/>
                </a:lnTo>
                <a:lnTo>
                  <a:pt x="546" y="108"/>
                </a:lnTo>
                <a:lnTo>
                  <a:pt x="544" y="106"/>
                </a:lnTo>
                <a:lnTo>
                  <a:pt x="544" y="104"/>
                </a:lnTo>
                <a:lnTo>
                  <a:pt x="546" y="104"/>
                </a:lnTo>
                <a:lnTo>
                  <a:pt x="546" y="104"/>
                </a:lnTo>
                <a:lnTo>
                  <a:pt x="546" y="104"/>
                </a:lnTo>
                <a:lnTo>
                  <a:pt x="546" y="102"/>
                </a:lnTo>
                <a:lnTo>
                  <a:pt x="546" y="102"/>
                </a:lnTo>
                <a:lnTo>
                  <a:pt x="546" y="102"/>
                </a:lnTo>
                <a:lnTo>
                  <a:pt x="546" y="102"/>
                </a:lnTo>
                <a:lnTo>
                  <a:pt x="546" y="100"/>
                </a:lnTo>
                <a:lnTo>
                  <a:pt x="546" y="100"/>
                </a:lnTo>
                <a:lnTo>
                  <a:pt x="546" y="100"/>
                </a:lnTo>
                <a:lnTo>
                  <a:pt x="544" y="100"/>
                </a:lnTo>
                <a:lnTo>
                  <a:pt x="544" y="100"/>
                </a:lnTo>
                <a:lnTo>
                  <a:pt x="544" y="100"/>
                </a:lnTo>
                <a:lnTo>
                  <a:pt x="544" y="100"/>
                </a:lnTo>
                <a:lnTo>
                  <a:pt x="542" y="100"/>
                </a:lnTo>
                <a:lnTo>
                  <a:pt x="542" y="98"/>
                </a:lnTo>
                <a:lnTo>
                  <a:pt x="542" y="96"/>
                </a:lnTo>
                <a:lnTo>
                  <a:pt x="542" y="92"/>
                </a:lnTo>
                <a:lnTo>
                  <a:pt x="542" y="92"/>
                </a:lnTo>
                <a:lnTo>
                  <a:pt x="544" y="92"/>
                </a:lnTo>
                <a:lnTo>
                  <a:pt x="544" y="92"/>
                </a:lnTo>
                <a:lnTo>
                  <a:pt x="544" y="94"/>
                </a:lnTo>
                <a:lnTo>
                  <a:pt x="544" y="92"/>
                </a:lnTo>
                <a:lnTo>
                  <a:pt x="546" y="92"/>
                </a:lnTo>
                <a:lnTo>
                  <a:pt x="546" y="92"/>
                </a:lnTo>
                <a:lnTo>
                  <a:pt x="546" y="92"/>
                </a:lnTo>
                <a:lnTo>
                  <a:pt x="546" y="92"/>
                </a:lnTo>
                <a:lnTo>
                  <a:pt x="546" y="90"/>
                </a:lnTo>
                <a:lnTo>
                  <a:pt x="546" y="90"/>
                </a:lnTo>
                <a:lnTo>
                  <a:pt x="546" y="90"/>
                </a:lnTo>
                <a:lnTo>
                  <a:pt x="546" y="88"/>
                </a:lnTo>
                <a:lnTo>
                  <a:pt x="546" y="88"/>
                </a:lnTo>
                <a:lnTo>
                  <a:pt x="546" y="86"/>
                </a:lnTo>
                <a:lnTo>
                  <a:pt x="546" y="82"/>
                </a:lnTo>
                <a:lnTo>
                  <a:pt x="546" y="80"/>
                </a:lnTo>
                <a:lnTo>
                  <a:pt x="546" y="78"/>
                </a:lnTo>
                <a:lnTo>
                  <a:pt x="546" y="76"/>
                </a:lnTo>
                <a:lnTo>
                  <a:pt x="546" y="76"/>
                </a:lnTo>
                <a:lnTo>
                  <a:pt x="546" y="72"/>
                </a:lnTo>
                <a:lnTo>
                  <a:pt x="546" y="70"/>
                </a:lnTo>
                <a:lnTo>
                  <a:pt x="546" y="70"/>
                </a:lnTo>
                <a:lnTo>
                  <a:pt x="546" y="68"/>
                </a:lnTo>
                <a:lnTo>
                  <a:pt x="546" y="68"/>
                </a:lnTo>
                <a:lnTo>
                  <a:pt x="546" y="68"/>
                </a:lnTo>
                <a:lnTo>
                  <a:pt x="546" y="66"/>
                </a:lnTo>
                <a:lnTo>
                  <a:pt x="546" y="64"/>
                </a:lnTo>
                <a:lnTo>
                  <a:pt x="546" y="64"/>
                </a:lnTo>
                <a:lnTo>
                  <a:pt x="546" y="64"/>
                </a:lnTo>
                <a:lnTo>
                  <a:pt x="546" y="60"/>
                </a:lnTo>
                <a:lnTo>
                  <a:pt x="544" y="60"/>
                </a:lnTo>
                <a:lnTo>
                  <a:pt x="544" y="58"/>
                </a:lnTo>
                <a:lnTo>
                  <a:pt x="544" y="58"/>
                </a:lnTo>
                <a:lnTo>
                  <a:pt x="544" y="58"/>
                </a:lnTo>
                <a:lnTo>
                  <a:pt x="544" y="56"/>
                </a:lnTo>
                <a:lnTo>
                  <a:pt x="544" y="56"/>
                </a:lnTo>
                <a:lnTo>
                  <a:pt x="544" y="56"/>
                </a:lnTo>
                <a:lnTo>
                  <a:pt x="544" y="56"/>
                </a:lnTo>
                <a:lnTo>
                  <a:pt x="544" y="48"/>
                </a:lnTo>
                <a:lnTo>
                  <a:pt x="544" y="46"/>
                </a:lnTo>
                <a:lnTo>
                  <a:pt x="544" y="46"/>
                </a:lnTo>
                <a:lnTo>
                  <a:pt x="544" y="46"/>
                </a:lnTo>
                <a:lnTo>
                  <a:pt x="544" y="44"/>
                </a:lnTo>
                <a:lnTo>
                  <a:pt x="544" y="44"/>
                </a:lnTo>
                <a:lnTo>
                  <a:pt x="544" y="44"/>
                </a:lnTo>
                <a:lnTo>
                  <a:pt x="544" y="42"/>
                </a:lnTo>
                <a:lnTo>
                  <a:pt x="544" y="42"/>
                </a:lnTo>
                <a:lnTo>
                  <a:pt x="542" y="40"/>
                </a:lnTo>
                <a:lnTo>
                  <a:pt x="542" y="38"/>
                </a:lnTo>
                <a:lnTo>
                  <a:pt x="542" y="36"/>
                </a:lnTo>
                <a:lnTo>
                  <a:pt x="542" y="34"/>
                </a:lnTo>
                <a:lnTo>
                  <a:pt x="540" y="32"/>
                </a:lnTo>
                <a:lnTo>
                  <a:pt x="540" y="30"/>
                </a:lnTo>
                <a:lnTo>
                  <a:pt x="540" y="30"/>
                </a:lnTo>
                <a:lnTo>
                  <a:pt x="540" y="28"/>
                </a:lnTo>
                <a:lnTo>
                  <a:pt x="540" y="28"/>
                </a:lnTo>
                <a:lnTo>
                  <a:pt x="540" y="28"/>
                </a:lnTo>
                <a:lnTo>
                  <a:pt x="538" y="24"/>
                </a:lnTo>
                <a:lnTo>
                  <a:pt x="538" y="24"/>
                </a:lnTo>
                <a:lnTo>
                  <a:pt x="538" y="22"/>
                </a:lnTo>
                <a:lnTo>
                  <a:pt x="538" y="20"/>
                </a:lnTo>
                <a:lnTo>
                  <a:pt x="538" y="18"/>
                </a:lnTo>
                <a:lnTo>
                  <a:pt x="538" y="16"/>
                </a:lnTo>
                <a:lnTo>
                  <a:pt x="538" y="16"/>
                </a:lnTo>
                <a:lnTo>
                  <a:pt x="536" y="14"/>
                </a:lnTo>
                <a:lnTo>
                  <a:pt x="536" y="14"/>
                </a:lnTo>
                <a:lnTo>
                  <a:pt x="536" y="14"/>
                </a:lnTo>
                <a:lnTo>
                  <a:pt x="536" y="14"/>
                </a:lnTo>
                <a:lnTo>
                  <a:pt x="536" y="14"/>
                </a:lnTo>
                <a:lnTo>
                  <a:pt x="538" y="14"/>
                </a:lnTo>
                <a:lnTo>
                  <a:pt x="538" y="14"/>
                </a:lnTo>
                <a:lnTo>
                  <a:pt x="540" y="14"/>
                </a:lnTo>
                <a:lnTo>
                  <a:pt x="540" y="14"/>
                </a:lnTo>
                <a:lnTo>
                  <a:pt x="540" y="14"/>
                </a:lnTo>
                <a:lnTo>
                  <a:pt x="542" y="14"/>
                </a:lnTo>
                <a:lnTo>
                  <a:pt x="542" y="12"/>
                </a:lnTo>
                <a:lnTo>
                  <a:pt x="544" y="12"/>
                </a:lnTo>
                <a:lnTo>
                  <a:pt x="544" y="10"/>
                </a:lnTo>
                <a:lnTo>
                  <a:pt x="544" y="10"/>
                </a:lnTo>
                <a:lnTo>
                  <a:pt x="544" y="8"/>
                </a:lnTo>
                <a:lnTo>
                  <a:pt x="544" y="8"/>
                </a:lnTo>
                <a:lnTo>
                  <a:pt x="544" y="8"/>
                </a:lnTo>
                <a:lnTo>
                  <a:pt x="544" y="6"/>
                </a:lnTo>
                <a:lnTo>
                  <a:pt x="544" y="4"/>
                </a:lnTo>
                <a:lnTo>
                  <a:pt x="544" y="4"/>
                </a:lnTo>
                <a:lnTo>
                  <a:pt x="544" y="4"/>
                </a:lnTo>
                <a:lnTo>
                  <a:pt x="544" y="4"/>
                </a:lnTo>
                <a:lnTo>
                  <a:pt x="544" y="4"/>
                </a:lnTo>
                <a:lnTo>
                  <a:pt x="544" y="2"/>
                </a:lnTo>
                <a:lnTo>
                  <a:pt x="544" y="2"/>
                </a:lnTo>
                <a:lnTo>
                  <a:pt x="544" y="2"/>
                </a:lnTo>
                <a:lnTo>
                  <a:pt x="546" y="2"/>
                </a:lnTo>
                <a:lnTo>
                  <a:pt x="546" y="2"/>
                </a:lnTo>
                <a:lnTo>
                  <a:pt x="548" y="0"/>
                </a:lnTo>
                <a:close/>
                <a:moveTo>
                  <a:pt x="622" y="562"/>
                </a:moveTo>
                <a:lnTo>
                  <a:pt x="624" y="566"/>
                </a:lnTo>
                <a:lnTo>
                  <a:pt x="624" y="566"/>
                </a:lnTo>
                <a:lnTo>
                  <a:pt x="624" y="566"/>
                </a:lnTo>
                <a:lnTo>
                  <a:pt x="624" y="566"/>
                </a:lnTo>
                <a:lnTo>
                  <a:pt x="624" y="566"/>
                </a:lnTo>
                <a:lnTo>
                  <a:pt x="624" y="566"/>
                </a:lnTo>
                <a:lnTo>
                  <a:pt x="624" y="566"/>
                </a:lnTo>
                <a:lnTo>
                  <a:pt x="624" y="566"/>
                </a:lnTo>
                <a:lnTo>
                  <a:pt x="624" y="566"/>
                </a:lnTo>
                <a:lnTo>
                  <a:pt x="624" y="566"/>
                </a:lnTo>
                <a:lnTo>
                  <a:pt x="620" y="566"/>
                </a:lnTo>
                <a:lnTo>
                  <a:pt x="620" y="564"/>
                </a:lnTo>
                <a:lnTo>
                  <a:pt x="620" y="564"/>
                </a:lnTo>
                <a:lnTo>
                  <a:pt x="620" y="564"/>
                </a:lnTo>
                <a:lnTo>
                  <a:pt x="620" y="564"/>
                </a:lnTo>
                <a:lnTo>
                  <a:pt x="620" y="564"/>
                </a:lnTo>
                <a:lnTo>
                  <a:pt x="622" y="564"/>
                </a:lnTo>
                <a:lnTo>
                  <a:pt x="622" y="564"/>
                </a:lnTo>
                <a:lnTo>
                  <a:pt x="620" y="562"/>
                </a:lnTo>
                <a:lnTo>
                  <a:pt x="620" y="562"/>
                </a:lnTo>
                <a:lnTo>
                  <a:pt x="620" y="562"/>
                </a:lnTo>
                <a:lnTo>
                  <a:pt x="622" y="562"/>
                </a:lnTo>
                <a:lnTo>
                  <a:pt x="622" y="562"/>
                </a:lnTo>
                <a:close/>
                <a:moveTo>
                  <a:pt x="624" y="568"/>
                </a:moveTo>
                <a:lnTo>
                  <a:pt x="622" y="568"/>
                </a:lnTo>
                <a:lnTo>
                  <a:pt x="622" y="568"/>
                </a:lnTo>
                <a:lnTo>
                  <a:pt x="620" y="568"/>
                </a:lnTo>
                <a:lnTo>
                  <a:pt x="618" y="566"/>
                </a:lnTo>
                <a:lnTo>
                  <a:pt x="616" y="564"/>
                </a:lnTo>
                <a:lnTo>
                  <a:pt x="618" y="566"/>
                </a:lnTo>
                <a:lnTo>
                  <a:pt x="622" y="566"/>
                </a:lnTo>
                <a:lnTo>
                  <a:pt x="624" y="568"/>
                </a:lnTo>
                <a:lnTo>
                  <a:pt x="624" y="568"/>
                </a:lnTo>
                <a:lnTo>
                  <a:pt x="624" y="568"/>
                </a:lnTo>
                <a:lnTo>
                  <a:pt x="624" y="568"/>
                </a:lnTo>
                <a:close/>
                <a:moveTo>
                  <a:pt x="612" y="568"/>
                </a:moveTo>
                <a:lnTo>
                  <a:pt x="610" y="568"/>
                </a:lnTo>
                <a:lnTo>
                  <a:pt x="610" y="568"/>
                </a:lnTo>
                <a:lnTo>
                  <a:pt x="610" y="568"/>
                </a:lnTo>
                <a:lnTo>
                  <a:pt x="610" y="568"/>
                </a:lnTo>
                <a:lnTo>
                  <a:pt x="610" y="566"/>
                </a:lnTo>
                <a:lnTo>
                  <a:pt x="610" y="566"/>
                </a:lnTo>
                <a:lnTo>
                  <a:pt x="610" y="566"/>
                </a:lnTo>
                <a:lnTo>
                  <a:pt x="610" y="566"/>
                </a:lnTo>
                <a:lnTo>
                  <a:pt x="610" y="564"/>
                </a:lnTo>
                <a:lnTo>
                  <a:pt x="610" y="564"/>
                </a:lnTo>
                <a:lnTo>
                  <a:pt x="610" y="564"/>
                </a:lnTo>
                <a:lnTo>
                  <a:pt x="612" y="566"/>
                </a:lnTo>
                <a:lnTo>
                  <a:pt x="612" y="566"/>
                </a:lnTo>
                <a:lnTo>
                  <a:pt x="612" y="566"/>
                </a:lnTo>
                <a:lnTo>
                  <a:pt x="612" y="566"/>
                </a:lnTo>
                <a:lnTo>
                  <a:pt x="612" y="568"/>
                </a:lnTo>
                <a:lnTo>
                  <a:pt x="612" y="568"/>
                </a:lnTo>
                <a:lnTo>
                  <a:pt x="612" y="568"/>
                </a:lnTo>
                <a:lnTo>
                  <a:pt x="612" y="568"/>
                </a:lnTo>
                <a:close/>
                <a:moveTo>
                  <a:pt x="616" y="572"/>
                </a:moveTo>
                <a:lnTo>
                  <a:pt x="616" y="572"/>
                </a:lnTo>
                <a:lnTo>
                  <a:pt x="616" y="572"/>
                </a:lnTo>
                <a:lnTo>
                  <a:pt x="614" y="572"/>
                </a:lnTo>
                <a:lnTo>
                  <a:pt x="614" y="568"/>
                </a:lnTo>
                <a:lnTo>
                  <a:pt x="614" y="568"/>
                </a:lnTo>
                <a:lnTo>
                  <a:pt x="614" y="568"/>
                </a:lnTo>
                <a:lnTo>
                  <a:pt x="614" y="566"/>
                </a:lnTo>
                <a:lnTo>
                  <a:pt x="614" y="566"/>
                </a:lnTo>
                <a:lnTo>
                  <a:pt x="614" y="566"/>
                </a:lnTo>
                <a:lnTo>
                  <a:pt x="616" y="566"/>
                </a:lnTo>
                <a:lnTo>
                  <a:pt x="616" y="568"/>
                </a:lnTo>
                <a:lnTo>
                  <a:pt x="616" y="570"/>
                </a:lnTo>
                <a:lnTo>
                  <a:pt x="616" y="570"/>
                </a:lnTo>
                <a:lnTo>
                  <a:pt x="616" y="572"/>
                </a:lnTo>
                <a:close/>
                <a:moveTo>
                  <a:pt x="626" y="568"/>
                </a:moveTo>
                <a:lnTo>
                  <a:pt x="626" y="568"/>
                </a:lnTo>
                <a:lnTo>
                  <a:pt x="626" y="568"/>
                </a:lnTo>
                <a:lnTo>
                  <a:pt x="626" y="568"/>
                </a:lnTo>
                <a:lnTo>
                  <a:pt x="624" y="566"/>
                </a:lnTo>
                <a:lnTo>
                  <a:pt x="624" y="566"/>
                </a:lnTo>
                <a:lnTo>
                  <a:pt x="624" y="566"/>
                </a:lnTo>
                <a:lnTo>
                  <a:pt x="626" y="566"/>
                </a:lnTo>
                <a:lnTo>
                  <a:pt x="626" y="566"/>
                </a:lnTo>
                <a:lnTo>
                  <a:pt x="626" y="566"/>
                </a:lnTo>
                <a:lnTo>
                  <a:pt x="626" y="566"/>
                </a:lnTo>
                <a:lnTo>
                  <a:pt x="626" y="568"/>
                </a:lnTo>
                <a:lnTo>
                  <a:pt x="626" y="568"/>
                </a:lnTo>
                <a:lnTo>
                  <a:pt x="626" y="568"/>
                </a:lnTo>
                <a:close/>
                <a:moveTo>
                  <a:pt x="668" y="600"/>
                </a:moveTo>
                <a:lnTo>
                  <a:pt x="668" y="600"/>
                </a:lnTo>
                <a:lnTo>
                  <a:pt x="668" y="600"/>
                </a:lnTo>
                <a:lnTo>
                  <a:pt x="668" y="602"/>
                </a:lnTo>
                <a:lnTo>
                  <a:pt x="670" y="602"/>
                </a:lnTo>
                <a:lnTo>
                  <a:pt x="670" y="602"/>
                </a:lnTo>
                <a:lnTo>
                  <a:pt x="670" y="604"/>
                </a:lnTo>
                <a:lnTo>
                  <a:pt x="670" y="604"/>
                </a:lnTo>
                <a:lnTo>
                  <a:pt x="668" y="604"/>
                </a:lnTo>
                <a:lnTo>
                  <a:pt x="668" y="604"/>
                </a:lnTo>
                <a:lnTo>
                  <a:pt x="668" y="604"/>
                </a:lnTo>
                <a:lnTo>
                  <a:pt x="668" y="604"/>
                </a:lnTo>
                <a:lnTo>
                  <a:pt x="668" y="604"/>
                </a:lnTo>
                <a:lnTo>
                  <a:pt x="668" y="604"/>
                </a:lnTo>
                <a:lnTo>
                  <a:pt x="666" y="602"/>
                </a:lnTo>
                <a:lnTo>
                  <a:pt x="666" y="602"/>
                </a:lnTo>
                <a:lnTo>
                  <a:pt x="666" y="602"/>
                </a:lnTo>
                <a:lnTo>
                  <a:pt x="666" y="602"/>
                </a:lnTo>
                <a:lnTo>
                  <a:pt x="666" y="602"/>
                </a:lnTo>
                <a:lnTo>
                  <a:pt x="666" y="602"/>
                </a:lnTo>
                <a:lnTo>
                  <a:pt x="666" y="602"/>
                </a:lnTo>
                <a:lnTo>
                  <a:pt x="666" y="602"/>
                </a:lnTo>
                <a:lnTo>
                  <a:pt x="666" y="602"/>
                </a:lnTo>
                <a:lnTo>
                  <a:pt x="666" y="604"/>
                </a:lnTo>
                <a:lnTo>
                  <a:pt x="668" y="604"/>
                </a:lnTo>
                <a:lnTo>
                  <a:pt x="668" y="604"/>
                </a:lnTo>
                <a:lnTo>
                  <a:pt x="668" y="604"/>
                </a:lnTo>
                <a:lnTo>
                  <a:pt x="670" y="604"/>
                </a:lnTo>
                <a:lnTo>
                  <a:pt x="670" y="606"/>
                </a:lnTo>
                <a:lnTo>
                  <a:pt x="670" y="606"/>
                </a:lnTo>
                <a:lnTo>
                  <a:pt x="670" y="606"/>
                </a:lnTo>
                <a:lnTo>
                  <a:pt x="668" y="606"/>
                </a:lnTo>
                <a:lnTo>
                  <a:pt x="668" y="606"/>
                </a:lnTo>
                <a:lnTo>
                  <a:pt x="668" y="606"/>
                </a:lnTo>
                <a:lnTo>
                  <a:pt x="668" y="606"/>
                </a:lnTo>
                <a:lnTo>
                  <a:pt x="668" y="606"/>
                </a:lnTo>
                <a:lnTo>
                  <a:pt x="668" y="606"/>
                </a:lnTo>
                <a:lnTo>
                  <a:pt x="666" y="604"/>
                </a:lnTo>
                <a:lnTo>
                  <a:pt x="664" y="604"/>
                </a:lnTo>
                <a:lnTo>
                  <a:pt x="662" y="602"/>
                </a:lnTo>
                <a:lnTo>
                  <a:pt x="662" y="602"/>
                </a:lnTo>
                <a:lnTo>
                  <a:pt x="662" y="602"/>
                </a:lnTo>
                <a:lnTo>
                  <a:pt x="662" y="602"/>
                </a:lnTo>
                <a:lnTo>
                  <a:pt x="662" y="600"/>
                </a:lnTo>
                <a:lnTo>
                  <a:pt x="660" y="600"/>
                </a:lnTo>
                <a:lnTo>
                  <a:pt x="660" y="600"/>
                </a:lnTo>
                <a:lnTo>
                  <a:pt x="662" y="600"/>
                </a:lnTo>
                <a:lnTo>
                  <a:pt x="662" y="600"/>
                </a:lnTo>
                <a:lnTo>
                  <a:pt x="662" y="600"/>
                </a:lnTo>
                <a:lnTo>
                  <a:pt x="662" y="600"/>
                </a:lnTo>
                <a:lnTo>
                  <a:pt x="662" y="600"/>
                </a:lnTo>
                <a:lnTo>
                  <a:pt x="664" y="600"/>
                </a:lnTo>
                <a:lnTo>
                  <a:pt x="664" y="600"/>
                </a:lnTo>
                <a:lnTo>
                  <a:pt x="664" y="600"/>
                </a:lnTo>
                <a:lnTo>
                  <a:pt x="664" y="598"/>
                </a:lnTo>
                <a:lnTo>
                  <a:pt x="664" y="598"/>
                </a:lnTo>
                <a:lnTo>
                  <a:pt x="664" y="598"/>
                </a:lnTo>
                <a:lnTo>
                  <a:pt x="668" y="600"/>
                </a:lnTo>
                <a:lnTo>
                  <a:pt x="668" y="600"/>
                </a:lnTo>
                <a:lnTo>
                  <a:pt x="668" y="600"/>
                </a:lnTo>
                <a:lnTo>
                  <a:pt x="668" y="600"/>
                </a:lnTo>
                <a:close/>
                <a:moveTo>
                  <a:pt x="682" y="598"/>
                </a:moveTo>
                <a:lnTo>
                  <a:pt x="684" y="600"/>
                </a:lnTo>
                <a:lnTo>
                  <a:pt x="686" y="602"/>
                </a:lnTo>
                <a:lnTo>
                  <a:pt x="686" y="602"/>
                </a:lnTo>
                <a:lnTo>
                  <a:pt x="684" y="602"/>
                </a:lnTo>
                <a:lnTo>
                  <a:pt x="684" y="602"/>
                </a:lnTo>
                <a:lnTo>
                  <a:pt x="684" y="602"/>
                </a:lnTo>
                <a:lnTo>
                  <a:pt x="684" y="602"/>
                </a:lnTo>
                <a:lnTo>
                  <a:pt x="684" y="602"/>
                </a:lnTo>
                <a:lnTo>
                  <a:pt x="684" y="602"/>
                </a:lnTo>
                <a:lnTo>
                  <a:pt x="684" y="602"/>
                </a:lnTo>
                <a:lnTo>
                  <a:pt x="682" y="602"/>
                </a:lnTo>
                <a:lnTo>
                  <a:pt x="682" y="600"/>
                </a:lnTo>
                <a:lnTo>
                  <a:pt x="682" y="600"/>
                </a:lnTo>
                <a:lnTo>
                  <a:pt x="680" y="600"/>
                </a:lnTo>
                <a:lnTo>
                  <a:pt x="680" y="600"/>
                </a:lnTo>
                <a:lnTo>
                  <a:pt x="680" y="600"/>
                </a:lnTo>
                <a:lnTo>
                  <a:pt x="680" y="600"/>
                </a:lnTo>
                <a:lnTo>
                  <a:pt x="682" y="600"/>
                </a:lnTo>
                <a:lnTo>
                  <a:pt x="682" y="600"/>
                </a:lnTo>
                <a:lnTo>
                  <a:pt x="682" y="602"/>
                </a:lnTo>
                <a:lnTo>
                  <a:pt x="682" y="602"/>
                </a:lnTo>
                <a:lnTo>
                  <a:pt x="682" y="602"/>
                </a:lnTo>
                <a:lnTo>
                  <a:pt x="682" y="602"/>
                </a:lnTo>
                <a:lnTo>
                  <a:pt x="684" y="604"/>
                </a:lnTo>
                <a:lnTo>
                  <a:pt x="684" y="604"/>
                </a:lnTo>
                <a:lnTo>
                  <a:pt x="684" y="604"/>
                </a:lnTo>
                <a:lnTo>
                  <a:pt x="684" y="604"/>
                </a:lnTo>
                <a:lnTo>
                  <a:pt x="684" y="604"/>
                </a:lnTo>
                <a:lnTo>
                  <a:pt x="684" y="604"/>
                </a:lnTo>
                <a:lnTo>
                  <a:pt x="682" y="604"/>
                </a:lnTo>
                <a:lnTo>
                  <a:pt x="682" y="604"/>
                </a:lnTo>
                <a:lnTo>
                  <a:pt x="682" y="604"/>
                </a:lnTo>
                <a:lnTo>
                  <a:pt x="680" y="604"/>
                </a:lnTo>
                <a:lnTo>
                  <a:pt x="680" y="602"/>
                </a:lnTo>
                <a:lnTo>
                  <a:pt x="678" y="602"/>
                </a:lnTo>
                <a:lnTo>
                  <a:pt x="678" y="600"/>
                </a:lnTo>
                <a:lnTo>
                  <a:pt x="678" y="600"/>
                </a:lnTo>
                <a:lnTo>
                  <a:pt x="678" y="600"/>
                </a:lnTo>
                <a:lnTo>
                  <a:pt x="678" y="600"/>
                </a:lnTo>
                <a:lnTo>
                  <a:pt x="678" y="598"/>
                </a:lnTo>
                <a:lnTo>
                  <a:pt x="678" y="598"/>
                </a:lnTo>
                <a:lnTo>
                  <a:pt x="678" y="598"/>
                </a:lnTo>
                <a:lnTo>
                  <a:pt x="680" y="598"/>
                </a:lnTo>
                <a:lnTo>
                  <a:pt x="680" y="598"/>
                </a:lnTo>
                <a:lnTo>
                  <a:pt x="680" y="600"/>
                </a:lnTo>
                <a:lnTo>
                  <a:pt x="680" y="600"/>
                </a:lnTo>
                <a:lnTo>
                  <a:pt x="680" y="600"/>
                </a:lnTo>
                <a:lnTo>
                  <a:pt x="680" y="598"/>
                </a:lnTo>
                <a:lnTo>
                  <a:pt x="680" y="598"/>
                </a:lnTo>
                <a:lnTo>
                  <a:pt x="680" y="598"/>
                </a:lnTo>
                <a:lnTo>
                  <a:pt x="680" y="598"/>
                </a:lnTo>
                <a:lnTo>
                  <a:pt x="680" y="598"/>
                </a:lnTo>
                <a:lnTo>
                  <a:pt x="680" y="598"/>
                </a:lnTo>
                <a:lnTo>
                  <a:pt x="680" y="598"/>
                </a:lnTo>
                <a:lnTo>
                  <a:pt x="680" y="598"/>
                </a:lnTo>
                <a:lnTo>
                  <a:pt x="678" y="598"/>
                </a:lnTo>
                <a:lnTo>
                  <a:pt x="678" y="596"/>
                </a:lnTo>
                <a:lnTo>
                  <a:pt x="678" y="596"/>
                </a:lnTo>
                <a:lnTo>
                  <a:pt x="678" y="596"/>
                </a:lnTo>
                <a:lnTo>
                  <a:pt x="678" y="596"/>
                </a:lnTo>
                <a:lnTo>
                  <a:pt x="678" y="596"/>
                </a:lnTo>
                <a:lnTo>
                  <a:pt x="680" y="596"/>
                </a:lnTo>
                <a:lnTo>
                  <a:pt x="680" y="596"/>
                </a:lnTo>
                <a:lnTo>
                  <a:pt x="680" y="596"/>
                </a:lnTo>
                <a:lnTo>
                  <a:pt x="680" y="596"/>
                </a:lnTo>
                <a:lnTo>
                  <a:pt x="680" y="596"/>
                </a:lnTo>
                <a:lnTo>
                  <a:pt x="680" y="594"/>
                </a:lnTo>
                <a:lnTo>
                  <a:pt x="680" y="594"/>
                </a:lnTo>
                <a:lnTo>
                  <a:pt x="680" y="594"/>
                </a:lnTo>
                <a:lnTo>
                  <a:pt x="680" y="594"/>
                </a:lnTo>
                <a:lnTo>
                  <a:pt x="680" y="594"/>
                </a:lnTo>
                <a:lnTo>
                  <a:pt x="680" y="594"/>
                </a:lnTo>
                <a:lnTo>
                  <a:pt x="680" y="594"/>
                </a:lnTo>
                <a:lnTo>
                  <a:pt x="680" y="596"/>
                </a:lnTo>
                <a:lnTo>
                  <a:pt x="680" y="596"/>
                </a:lnTo>
                <a:lnTo>
                  <a:pt x="680" y="596"/>
                </a:lnTo>
                <a:lnTo>
                  <a:pt x="680" y="596"/>
                </a:lnTo>
                <a:lnTo>
                  <a:pt x="682" y="596"/>
                </a:lnTo>
                <a:lnTo>
                  <a:pt x="682" y="596"/>
                </a:lnTo>
                <a:lnTo>
                  <a:pt x="682" y="596"/>
                </a:lnTo>
                <a:lnTo>
                  <a:pt x="682" y="598"/>
                </a:lnTo>
                <a:close/>
                <a:moveTo>
                  <a:pt x="638" y="594"/>
                </a:moveTo>
                <a:lnTo>
                  <a:pt x="638" y="594"/>
                </a:lnTo>
                <a:lnTo>
                  <a:pt x="638" y="594"/>
                </a:lnTo>
                <a:lnTo>
                  <a:pt x="638" y="594"/>
                </a:lnTo>
                <a:lnTo>
                  <a:pt x="638" y="592"/>
                </a:lnTo>
                <a:lnTo>
                  <a:pt x="638" y="592"/>
                </a:lnTo>
                <a:lnTo>
                  <a:pt x="638" y="592"/>
                </a:lnTo>
                <a:lnTo>
                  <a:pt x="640" y="594"/>
                </a:lnTo>
                <a:lnTo>
                  <a:pt x="640" y="594"/>
                </a:lnTo>
                <a:lnTo>
                  <a:pt x="640" y="594"/>
                </a:lnTo>
                <a:lnTo>
                  <a:pt x="640" y="594"/>
                </a:lnTo>
                <a:lnTo>
                  <a:pt x="640" y="594"/>
                </a:lnTo>
                <a:lnTo>
                  <a:pt x="640" y="594"/>
                </a:lnTo>
                <a:lnTo>
                  <a:pt x="638" y="594"/>
                </a:lnTo>
                <a:close/>
                <a:moveTo>
                  <a:pt x="650" y="592"/>
                </a:moveTo>
                <a:lnTo>
                  <a:pt x="650" y="594"/>
                </a:lnTo>
                <a:lnTo>
                  <a:pt x="650" y="594"/>
                </a:lnTo>
                <a:lnTo>
                  <a:pt x="650" y="596"/>
                </a:lnTo>
                <a:lnTo>
                  <a:pt x="652" y="596"/>
                </a:lnTo>
                <a:lnTo>
                  <a:pt x="652" y="594"/>
                </a:lnTo>
                <a:lnTo>
                  <a:pt x="652" y="594"/>
                </a:lnTo>
                <a:lnTo>
                  <a:pt x="650" y="594"/>
                </a:lnTo>
                <a:lnTo>
                  <a:pt x="650" y="592"/>
                </a:lnTo>
                <a:lnTo>
                  <a:pt x="652" y="592"/>
                </a:lnTo>
                <a:lnTo>
                  <a:pt x="652" y="594"/>
                </a:lnTo>
                <a:lnTo>
                  <a:pt x="654" y="594"/>
                </a:lnTo>
                <a:lnTo>
                  <a:pt x="654" y="594"/>
                </a:lnTo>
                <a:lnTo>
                  <a:pt x="656" y="594"/>
                </a:lnTo>
                <a:lnTo>
                  <a:pt x="656" y="594"/>
                </a:lnTo>
                <a:lnTo>
                  <a:pt x="656" y="596"/>
                </a:lnTo>
                <a:lnTo>
                  <a:pt x="658" y="596"/>
                </a:lnTo>
                <a:lnTo>
                  <a:pt x="656" y="596"/>
                </a:lnTo>
                <a:lnTo>
                  <a:pt x="656" y="596"/>
                </a:lnTo>
                <a:lnTo>
                  <a:pt x="656" y="596"/>
                </a:lnTo>
                <a:lnTo>
                  <a:pt x="658" y="598"/>
                </a:lnTo>
                <a:lnTo>
                  <a:pt x="658" y="596"/>
                </a:lnTo>
                <a:lnTo>
                  <a:pt x="658" y="596"/>
                </a:lnTo>
                <a:lnTo>
                  <a:pt x="660" y="596"/>
                </a:lnTo>
                <a:lnTo>
                  <a:pt x="660" y="596"/>
                </a:lnTo>
                <a:lnTo>
                  <a:pt x="662" y="598"/>
                </a:lnTo>
                <a:lnTo>
                  <a:pt x="662" y="598"/>
                </a:lnTo>
                <a:lnTo>
                  <a:pt x="660" y="598"/>
                </a:lnTo>
                <a:lnTo>
                  <a:pt x="660" y="598"/>
                </a:lnTo>
                <a:lnTo>
                  <a:pt x="660" y="600"/>
                </a:lnTo>
                <a:lnTo>
                  <a:pt x="660" y="600"/>
                </a:lnTo>
                <a:lnTo>
                  <a:pt x="660" y="598"/>
                </a:lnTo>
                <a:lnTo>
                  <a:pt x="658" y="600"/>
                </a:lnTo>
                <a:lnTo>
                  <a:pt x="660" y="600"/>
                </a:lnTo>
                <a:lnTo>
                  <a:pt x="660" y="600"/>
                </a:lnTo>
                <a:lnTo>
                  <a:pt x="660" y="600"/>
                </a:lnTo>
                <a:lnTo>
                  <a:pt x="660" y="602"/>
                </a:lnTo>
                <a:lnTo>
                  <a:pt x="660" y="602"/>
                </a:lnTo>
                <a:lnTo>
                  <a:pt x="660" y="602"/>
                </a:lnTo>
                <a:lnTo>
                  <a:pt x="658" y="602"/>
                </a:lnTo>
                <a:lnTo>
                  <a:pt x="658" y="602"/>
                </a:lnTo>
                <a:lnTo>
                  <a:pt x="658" y="602"/>
                </a:lnTo>
                <a:lnTo>
                  <a:pt x="658" y="602"/>
                </a:lnTo>
                <a:lnTo>
                  <a:pt x="656" y="602"/>
                </a:lnTo>
                <a:lnTo>
                  <a:pt x="656" y="604"/>
                </a:lnTo>
                <a:lnTo>
                  <a:pt x="654" y="604"/>
                </a:lnTo>
                <a:lnTo>
                  <a:pt x="652" y="602"/>
                </a:lnTo>
                <a:lnTo>
                  <a:pt x="652" y="602"/>
                </a:lnTo>
                <a:lnTo>
                  <a:pt x="652" y="602"/>
                </a:lnTo>
                <a:lnTo>
                  <a:pt x="654" y="602"/>
                </a:lnTo>
                <a:lnTo>
                  <a:pt x="656" y="602"/>
                </a:lnTo>
                <a:lnTo>
                  <a:pt x="654" y="598"/>
                </a:lnTo>
                <a:lnTo>
                  <a:pt x="654" y="598"/>
                </a:lnTo>
                <a:lnTo>
                  <a:pt x="654" y="598"/>
                </a:lnTo>
                <a:lnTo>
                  <a:pt x="652" y="600"/>
                </a:lnTo>
                <a:lnTo>
                  <a:pt x="652" y="600"/>
                </a:lnTo>
                <a:lnTo>
                  <a:pt x="652" y="600"/>
                </a:lnTo>
                <a:lnTo>
                  <a:pt x="650" y="598"/>
                </a:lnTo>
                <a:lnTo>
                  <a:pt x="650" y="598"/>
                </a:lnTo>
                <a:lnTo>
                  <a:pt x="650" y="598"/>
                </a:lnTo>
                <a:lnTo>
                  <a:pt x="650" y="600"/>
                </a:lnTo>
                <a:lnTo>
                  <a:pt x="650" y="600"/>
                </a:lnTo>
                <a:lnTo>
                  <a:pt x="650" y="602"/>
                </a:lnTo>
                <a:lnTo>
                  <a:pt x="650" y="600"/>
                </a:lnTo>
                <a:lnTo>
                  <a:pt x="648" y="600"/>
                </a:lnTo>
                <a:lnTo>
                  <a:pt x="648" y="600"/>
                </a:lnTo>
                <a:lnTo>
                  <a:pt x="648" y="598"/>
                </a:lnTo>
                <a:lnTo>
                  <a:pt x="648" y="598"/>
                </a:lnTo>
                <a:lnTo>
                  <a:pt x="648" y="598"/>
                </a:lnTo>
                <a:lnTo>
                  <a:pt x="646" y="596"/>
                </a:lnTo>
                <a:lnTo>
                  <a:pt x="646" y="596"/>
                </a:lnTo>
                <a:lnTo>
                  <a:pt x="644" y="596"/>
                </a:lnTo>
                <a:lnTo>
                  <a:pt x="644" y="598"/>
                </a:lnTo>
                <a:lnTo>
                  <a:pt x="644" y="598"/>
                </a:lnTo>
                <a:lnTo>
                  <a:pt x="644" y="598"/>
                </a:lnTo>
                <a:lnTo>
                  <a:pt x="644" y="596"/>
                </a:lnTo>
                <a:lnTo>
                  <a:pt x="644" y="596"/>
                </a:lnTo>
                <a:lnTo>
                  <a:pt x="644" y="596"/>
                </a:lnTo>
                <a:lnTo>
                  <a:pt x="644" y="596"/>
                </a:lnTo>
                <a:lnTo>
                  <a:pt x="644" y="596"/>
                </a:lnTo>
                <a:lnTo>
                  <a:pt x="642" y="596"/>
                </a:lnTo>
                <a:lnTo>
                  <a:pt x="642" y="596"/>
                </a:lnTo>
                <a:lnTo>
                  <a:pt x="642" y="596"/>
                </a:lnTo>
                <a:lnTo>
                  <a:pt x="642" y="596"/>
                </a:lnTo>
                <a:lnTo>
                  <a:pt x="642" y="594"/>
                </a:lnTo>
                <a:lnTo>
                  <a:pt x="642" y="594"/>
                </a:lnTo>
                <a:lnTo>
                  <a:pt x="642" y="594"/>
                </a:lnTo>
                <a:lnTo>
                  <a:pt x="642" y="594"/>
                </a:lnTo>
                <a:lnTo>
                  <a:pt x="644" y="594"/>
                </a:lnTo>
                <a:lnTo>
                  <a:pt x="644" y="594"/>
                </a:lnTo>
                <a:lnTo>
                  <a:pt x="644" y="594"/>
                </a:lnTo>
                <a:lnTo>
                  <a:pt x="644" y="594"/>
                </a:lnTo>
                <a:lnTo>
                  <a:pt x="644" y="594"/>
                </a:lnTo>
                <a:lnTo>
                  <a:pt x="646" y="594"/>
                </a:lnTo>
                <a:lnTo>
                  <a:pt x="646" y="596"/>
                </a:lnTo>
                <a:lnTo>
                  <a:pt x="646" y="596"/>
                </a:lnTo>
                <a:lnTo>
                  <a:pt x="646" y="596"/>
                </a:lnTo>
                <a:lnTo>
                  <a:pt x="648" y="596"/>
                </a:lnTo>
                <a:lnTo>
                  <a:pt x="648" y="596"/>
                </a:lnTo>
                <a:lnTo>
                  <a:pt x="650" y="596"/>
                </a:lnTo>
                <a:lnTo>
                  <a:pt x="650" y="596"/>
                </a:lnTo>
                <a:lnTo>
                  <a:pt x="650" y="596"/>
                </a:lnTo>
                <a:lnTo>
                  <a:pt x="650" y="596"/>
                </a:lnTo>
                <a:lnTo>
                  <a:pt x="650" y="596"/>
                </a:lnTo>
                <a:lnTo>
                  <a:pt x="648" y="596"/>
                </a:lnTo>
                <a:lnTo>
                  <a:pt x="648" y="596"/>
                </a:lnTo>
                <a:lnTo>
                  <a:pt x="648" y="596"/>
                </a:lnTo>
                <a:lnTo>
                  <a:pt x="646" y="596"/>
                </a:lnTo>
                <a:lnTo>
                  <a:pt x="646" y="596"/>
                </a:lnTo>
                <a:lnTo>
                  <a:pt x="644" y="594"/>
                </a:lnTo>
                <a:lnTo>
                  <a:pt x="644" y="592"/>
                </a:lnTo>
                <a:lnTo>
                  <a:pt x="644" y="592"/>
                </a:lnTo>
                <a:lnTo>
                  <a:pt x="644" y="592"/>
                </a:lnTo>
                <a:lnTo>
                  <a:pt x="644" y="594"/>
                </a:lnTo>
                <a:lnTo>
                  <a:pt x="648" y="594"/>
                </a:lnTo>
                <a:lnTo>
                  <a:pt x="646" y="592"/>
                </a:lnTo>
                <a:lnTo>
                  <a:pt x="646" y="592"/>
                </a:lnTo>
                <a:lnTo>
                  <a:pt x="646" y="592"/>
                </a:lnTo>
                <a:lnTo>
                  <a:pt x="648" y="592"/>
                </a:lnTo>
                <a:lnTo>
                  <a:pt x="650" y="592"/>
                </a:lnTo>
                <a:close/>
                <a:moveTo>
                  <a:pt x="642" y="592"/>
                </a:moveTo>
                <a:lnTo>
                  <a:pt x="644" y="594"/>
                </a:lnTo>
                <a:lnTo>
                  <a:pt x="644" y="594"/>
                </a:lnTo>
                <a:lnTo>
                  <a:pt x="642" y="594"/>
                </a:lnTo>
                <a:lnTo>
                  <a:pt x="642" y="594"/>
                </a:lnTo>
                <a:lnTo>
                  <a:pt x="640" y="594"/>
                </a:lnTo>
                <a:lnTo>
                  <a:pt x="638" y="592"/>
                </a:lnTo>
                <a:lnTo>
                  <a:pt x="638" y="592"/>
                </a:lnTo>
                <a:lnTo>
                  <a:pt x="638" y="592"/>
                </a:lnTo>
                <a:lnTo>
                  <a:pt x="638" y="592"/>
                </a:lnTo>
                <a:lnTo>
                  <a:pt x="638" y="592"/>
                </a:lnTo>
                <a:lnTo>
                  <a:pt x="638" y="592"/>
                </a:lnTo>
                <a:lnTo>
                  <a:pt x="640" y="592"/>
                </a:lnTo>
                <a:lnTo>
                  <a:pt x="640" y="592"/>
                </a:lnTo>
                <a:lnTo>
                  <a:pt x="640" y="592"/>
                </a:lnTo>
                <a:lnTo>
                  <a:pt x="640" y="592"/>
                </a:lnTo>
                <a:lnTo>
                  <a:pt x="640" y="592"/>
                </a:lnTo>
                <a:lnTo>
                  <a:pt x="642" y="592"/>
                </a:lnTo>
                <a:lnTo>
                  <a:pt x="642" y="592"/>
                </a:lnTo>
                <a:lnTo>
                  <a:pt x="642" y="592"/>
                </a:lnTo>
                <a:lnTo>
                  <a:pt x="642" y="592"/>
                </a:lnTo>
                <a:lnTo>
                  <a:pt x="640" y="592"/>
                </a:lnTo>
                <a:lnTo>
                  <a:pt x="640" y="592"/>
                </a:lnTo>
                <a:lnTo>
                  <a:pt x="642" y="592"/>
                </a:lnTo>
                <a:lnTo>
                  <a:pt x="642" y="592"/>
                </a:lnTo>
                <a:lnTo>
                  <a:pt x="642" y="592"/>
                </a:lnTo>
                <a:lnTo>
                  <a:pt x="642" y="592"/>
                </a:lnTo>
                <a:lnTo>
                  <a:pt x="642" y="592"/>
                </a:lnTo>
                <a:lnTo>
                  <a:pt x="642" y="592"/>
                </a:lnTo>
                <a:close/>
                <a:moveTo>
                  <a:pt x="634" y="590"/>
                </a:moveTo>
                <a:lnTo>
                  <a:pt x="632" y="590"/>
                </a:lnTo>
                <a:lnTo>
                  <a:pt x="632" y="590"/>
                </a:lnTo>
                <a:lnTo>
                  <a:pt x="632" y="590"/>
                </a:lnTo>
                <a:lnTo>
                  <a:pt x="632" y="590"/>
                </a:lnTo>
                <a:lnTo>
                  <a:pt x="632" y="590"/>
                </a:lnTo>
                <a:lnTo>
                  <a:pt x="632" y="590"/>
                </a:lnTo>
                <a:lnTo>
                  <a:pt x="632" y="590"/>
                </a:lnTo>
                <a:lnTo>
                  <a:pt x="632" y="588"/>
                </a:lnTo>
                <a:lnTo>
                  <a:pt x="632" y="588"/>
                </a:lnTo>
                <a:lnTo>
                  <a:pt x="634" y="588"/>
                </a:lnTo>
                <a:lnTo>
                  <a:pt x="634" y="590"/>
                </a:lnTo>
                <a:lnTo>
                  <a:pt x="634" y="590"/>
                </a:lnTo>
                <a:lnTo>
                  <a:pt x="634" y="590"/>
                </a:lnTo>
                <a:lnTo>
                  <a:pt x="634" y="590"/>
                </a:lnTo>
                <a:lnTo>
                  <a:pt x="634" y="590"/>
                </a:lnTo>
                <a:close/>
                <a:moveTo>
                  <a:pt x="638" y="584"/>
                </a:moveTo>
                <a:lnTo>
                  <a:pt x="640" y="584"/>
                </a:lnTo>
                <a:lnTo>
                  <a:pt x="640" y="584"/>
                </a:lnTo>
                <a:lnTo>
                  <a:pt x="640" y="584"/>
                </a:lnTo>
                <a:lnTo>
                  <a:pt x="640" y="584"/>
                </a:lnTo>
                <a:lnTo>
                  <a:pt x="638" y="584"/>
                </a:lnTo>
                <a:lnTo>
                  <a:pt x="638" y="584"/>
                </a:lnTo>
                <a:lnTo>
                  <a:pt x="638" y="584"/>
                </a:lnTo>
                <a:lnTo>
                  <a:pt x="638" y="584"/>
                </a:lnTo>
                <a:lnTo>
                  <a:pt x="638" y="584"/>
                </a:lnTo>
                <a:lnTo>
                  <a:pt x="638" y="584"/>
                </a:lnTo>
                <a:lnTo>
                  <a:pt x="638" y="584"/>
                </a:lnTo>
                <a:lnTo>
                  <a:pt x="638" y="584"/>
                </a:lnTo>
                <a:lnTo>
                  <a:pt x="636" y="584"/>
                </a:lnTo>
                <a:lnTo>
                  <a:pt x="636" y="584"/>
                </a:lnTo>
                <a:lnTo>
                  <a:pt x="636" y="584"/>
                </a:lnTo>
                <a:lnTo>
                  <a:pt x="634" y="584"/>
                </a:lnTo>
                <a:lnTo>
                  <a:pt x="634" y="584"/>
                </a:lnTo>
                <a:lnTo>
                  <a:pt x="636" y="584"/>
                </a:lnTo>
                <a:lnTo>
                  <a:pt x="636" y="582"/>
                </a:lnTo>
                <a:lnTo>
                  <a:pt x="638" y="584"/>
                </a:lnTo>
                <a:lnTo>
                  <a:pt x="638" y="584"/>
                </a:lnTo>
                <a:close/>
                <a:moveTo>
                  <a:pt x="628" y="584"/>
                </a:moveTo>
                <a:lnTo>
                  <a:pt x="630" y="584"/>
                </a:lnTo>
                <a:lnTo>
                  <a:pt x="630" y="584"/>
                </a:lnTo>
                <a:lnTo>
                  <a:pt x="630" y="584"/>
                </a:lnTo>
                <a:lnTo>
                  <a:pt x="630" y="584"/>
                </a:lnTo>
                <a:lnTo>
                  <a:pt x="632" y="584"/>
                </a:lnTo>
                <a:lnTo>
                  <a:pt x="634" y="586"/>
                </a:lnTo>
                <a:lnTo>
                  <a:pt x="634" y="586"/>
                </a:lnTo>
                <a:lnTo>
                  <a:pt x="636" y="586"/>
                </a:lnTo>
                <a:lnTo>
                  <a:pt x="636" y="586"/>
                </a:lnTo>
                <a:lnTo>
                  <a:pt x="638" y="586"/>
                </a:lnTo>
                <a:lnTo>
                  <a:pt x="638" y="586"/>
                </a:lnTo>
                <a:lnTo>
                  <a:pt x="638" y="586"/>
                </a:lnTo>
                <a:lnTo>
                  <a:pt x="638" y="586"/>
                </a:lnTo>
                <a:lnTo>
                  <a:pt x="638" y="588"/>
                </a:lnTo>
                <a:lnTo>
                  <a:pt x="640" y="588"/>
                </a:lnTo>
                <a:lnTo>
                  <a:pt x="640" y="588"/>
                </a:lnTo>
                <a:lnTo>
                  <a:pt x="640" y="588"/>
                </a:lnTo>
                <a:lnTo>
                  <a:pt x="640" y="588"/>
                </a:lnTo>
                <a:lnTo>
                  <a:pt x="640" y="590"/>
                </a:lnTo>
                <a:lnTo>
                  <a:pt x="640" y="590"/>
                </a:lnTo>
                <a:lnTo>
                  <a:pt x="640" y="590"/>
                </a:lnTo>
                <a:lnTo>
                  <a:pt x="640" y="588"/>
                </a:lnTo>
                <a:lnTo>
                  <a:pt x="640" y="588"/>
                </a:lnTo>
                <a:lnTo>
                  <a:pt x="640" y="588"/>
                </a:lnTo>
                <a:lnTo>
                  <a:pt x="640" y="588"/>
                </a:lnTo>
                <a:lnTo>
                  <a:pt x="640" y="588"/>
                </a:lnTo>
                <a:lnTo>
                  <a:pt x="640" y="588"/>
                </a:lnTo>
                <a:lnTo>
                  <a:pt x="640" y="588"/>
                </a:lnTo>
                <a:lnTo>
                  <a:pt x="640" y="588"/>
                </a:lnTo>
                <a:lnTo>
                  <a:pt x="642" y="588"/>
                </a:lnTo>
                <a:lnTo>
                  <a:pt x="642" y="590"/>
                </a:lnTo>
                <a:lnTo>
                  <a:pt x="642" y="590"/>
                </a:lnTo>
                <a:lnTo>
                  <a:pt x="644" y="590"/>
                </a:lnTo>
                <a:lnTo>
                  <a:pt x="644" y="590"/>
                </a:lnTo>
                <a:lnTo>
                  <a:pt x="644" y="590"/>
                </a:lnTo>
                <a:lnTo>
                  <a:pt x="646" y="590"/>
                </a:lnTo>
                <a:lnTo>
                  <a:pt x="646" y="590"/>
                </a:lnTo>
                <a:lnTo>
                  <a:pt x="646" y="592"/>
                </a:lnTo>
                <a:lnTo>
                  <a:pt x="646" y="592"/>
                </a:lnTo>
                <a:lnTo>
                  <a:pt x="646" y="592"/>
                </a:lnTo>
                <a:lnTo>
                  <a:pt x="644" y="592"/>
                </a:lnTo>
                <a:lnTo>
                  <a:pt x="642" y="590"/>
                </a:lnTo>
                <a:lnTo>
                  <a:pt x="640" y="590"/>
                </a:lnTo>
                <a:lnTo>
                  <a:pt x="640" y="590"/>
                </a:lnTo>
                <a:lnTo>
                  <a:pt x="640" y="590"/>
                </a:lnTo>
                <a:lnTo>
                  <a:pt x="640" y="590"/>
                </a:lnTo>
                <a:lnTo>
                  <a:pt x="638" y="588"/>
                </a:lnTo>
                <a:lnTo>
                  <a:pt x="636" y="588"/>
                </a:lnTo>
                <a:lnTo>
                  <a:pt x="636" y="588"/>
                </a:lnTo>
                <a:lnTo>
                  <a:pt x="634" y="586"/>
                </a:lnTo>
                <a:lnTo>
                  <a:pt x="634" y="586"/>
                </a:lnTo>
                <a:lnTo>
                  <a:pt x="632" y="586"/>
                </a:lnTo>
                <a:lnTo>
                  <a:pt x="632" y="586"/>
                </a:lnTo>
                <a:lnTo>
                  <a:pt x="630" y="586"/>
                </a:lnTo>
                <a:lnTo>
                  <a:pt x="630" y="586"/>
                </a:lnTo>
                <a:lnTo>
                  <a:pt x="628" y="586"/>
                </a:lnTo>
                <a:lnTo>
                  <a:pt x="628" y="584"/>
                </a:lnTo>
                <a:lnTo>
                  <a:pt x="626" y="584"/>
                </a:lnTo>
                <a:lnTo>
                  <a:pt x="626" y="584"/>
                </a:lnTo>
                <a:lnTo>
                  <a:pt x="624" y="584"/>
                </a:lnTo>
                <a:lnTo>
                  <a:pt x="624" y="584"/>
                </a:lnTo>
                <a:lnTo>
                  <a:pt x="624" y="584"/>
                </a:lnTo>
                <a:lnTo>
                  <a:pt x="624" y="584"/>
                </a:lnTo>
                <a:lnTo>
                  <a:pt x="624" y="582"/>
                </a:lnTo>
                <a:lnTo>
                  <a:pt x="624" y="582"/>
                </a:lnTo>
                <a:lnTo>
                  <a:pt x="624" y="582"/>
                </a:lnTo>
                <a:lnTo>
                  <a:pt x="624" y="582"/>
                </a:lnTo>
                <a:lnTo>
                  <a:pt x="622" y="582"/>
                </a:lnTo>
                <a:lnTo>
                  <a:pt x="622" y="582"/>
                </a:lnTo>
                <a:lnTo>
                  <a:pt x="622" y="582"/>
                </a:lnTo>
                <a:lnTo>
                  <a:pt x="622" y="580"/>
                </a:lnTo>
                <a:lnTo>
                  <a:pt x="622" y="580"/>
                </a:lnTo>
                <a:lnTo>
                  <a:pt x="622" y="582"/>
                </a:lnTo>
                <a:lnTo>
                  <a:pt x="624" y="582"/>
                </a:lnTo>
                <a:lnTo>
                  <a:pt x="626" y="584"/>
                </a:lnTo>
                <a:lnTo>
                  <a:pt x="626" y="584"/>
                </a:lnTo>
                <a:lnTo>
                  <a:pt x="628" y="584"/>
                </a:lnTo>
                <a:close/>
                <a:moveTo>
                  <a:pt x="690" y="580"/>
                </a:moveTo>
                <a:lnTo>
                  <a:pt x="692" y="580"/>
                </a:lnTo>
                <a:lnTo>
                  <a:pt x="692" y="580"/>
                </a:lnTo>
                <a:lnTo>
                  <a:pt x="692" y="580"/>
                </a:lnTo>
                <a:lnTo>
                  <a:pt x="692" y="580"/>
                </a:lnTo>
                <a:lnTo>
                  <a:pt x="694" y="578"/>
                </a:lnTo>
                <a:lnTo>
                  <a:pt x="694" y="578"/>
                </a:lnTo>
                <a:lnTo>
                  <a:pt x="694" y="578"/>
                </a:lnTo>
                <a:lnTo>
                  <a:pt x="694" y="578"/>
                </a:lnTo>
                <a:lnTo>
                  <a:pt x="696" y="580"/>
                </a:lnTo>
                <a:lnTo>
                  <a:pt x="698" y="580"/>
                </a:lnTo>
                <a:lnTo>
                  <a:pt x="698" y="580"/>
                </a:lnTo>
                <a:lnTo>
                  <a:pt x="698" y="580"/>
                </a:lnTo>
                <a:lnTo>
                  <a:pt x="698" y="582"/>
                </a:lnTo>
                <a:lnTo>
                  <a:pt x="700" y="588"/>
                </a:lnTo>
                <a:lnTo>
                  <a:pt x="702" y="590"/>
                </a:lnTo>
                <a:lnTo>
                  <a:pt x="702" y="590"/>
                </a:lnTo>
                <a:lnTo>
                  <a:pt x="702" y="590"/>
                </a:lnTo>
                <a:lnTo>
                  <a:pt x="702" y="594"/>
                </a:lnTo>
                <a:lnTo>
                  <a:pt x="706" y="598"/>
                </a:lnTo>
                <a:lnTo>
                  <a:pt x="706" y="602"/>
                </a:lnTo>
                <a:lnTo>
                  <a:pt x="708" y="606"/>
                </a:lnTo>
                <a:lnTo>
                  <a:pt x="708" y="606"/>
                </a:lnTo>
                <a:lnTo>
                  <a:pt x="710" y="610"/>
                </a:lnTo>
                <a:lnTo>
                  <a:pt x="712" y="614"/>
                </a:lnTo>
                <a:lnTo>
                  <a:pt x="712" y="614"/>
                </a:lnTo>
                <a:lnTo>
                  <a:pt x="712" y="616"/>
                </a:lnTo>
                <a:lnTo>
                  <a:pt x="712" y="616"/>
                </a:lnTo>
                <a:lnTo>
                  <a:pt x="712" y="616"/>
                </a:lnTo>
                <a:lnTo>
                  <a:pt x="712" y="616"/>
                </a:lnTo>
                <a:lnTo>
                  <a:pt x="712" y="616"/>
                </a:lnTo>
                <a:lnTo>
                  <a:pt x="712" y="614"/>
                </a:lnTo>
                <a:lnTo>
                  <a:pt x="712" y="614"/>
                </a:lnTo>
                <a:lnTo>
                  <a:pt x="710" y="614"/>
                </a:lnTo>
                <a:lnTo>
                  <a:pt x="710" y="614"/>
                </a:lnTo>
                <a:lnTo>
                  <a:pt x="708" y="614"/>
                </a:lnTo>
                <a:lnTo>
                  <a:pt x="710" y="614"/>
                </a:lnTo>
                <a:lnTo>
                  <a:pt x="710" y="614"/>
                </a:lnTo>
                <a:lnTo>
                  <a:pt x="710" y="614"/>
                </a:lnTo>
                <a:lnTo>
                  <a:pt x="710" y="614"/>
                </a:lnTo>
                <a:lnTo>
                  <a:pt x="710" y="616"/>
                </a:lnTo>
                <a:lnTo>
                  <a:pt x="712" y="616"/>
                </a:lnTo>
                <a:lnTo>
                  <a:pt x="710" y="616"/>
                </a:lnTo>
                <a:lnTo>
                  <a:pt x="710" y="616"/>
                </a:lnTo>
                <a:lnTo>
                  <a:pt x="708" y="616"/>
                </a:lnTo>
                <a:lnTo>
                  <a:pt x="708" y="616"/>
                </a:lnTo>
                <a:lnTo>
                  <a:pt x="708" y="616"/>
                </a:lnTo>
                <a:lnTo>
                  <a:pt x="708" y="616"/>
                </a:lnTo>
                <a:lnTo>
                  <a:pt x="706" y="616"/>
                </a:lnTo>
                <a:lnTo>
                  <a:pt x="702" y="614"/>
                </a:lnTo>
                <a:lnTo>
                  <a:pt x="700" y="614"/>
                </a:lnTo>
                <a:lnTo>
                  <a:pt x="700" y="614"/>
                </a:lnTo>
                <a:lnTo>
                  <a:pt x="700" y="614"/>
                </a:lnTo>
                <a:lnTo>
                  <a:pt x="700" y="614"/>
                </a:lnTo>
                <a:lnTo>
                  <a:pt x="700" y="614"/>
                </a:lnTo>
                <a:lnTo>
                  <a:pt x="700" y="614"/>
                </a:lnTo>
                <a:lnTo>
                  <a:pt x="698" y="612"/>
                </a:lnTo>
                <a:lnTo>
                  <a:pt x="698" y="612"/>
                </a:lnTo>
                <a:lnTo>
                  <a:pt x="698" y="612"/>
                </a:lnTo>
                <a:lnTo>
                  <a:pt x="698" y="614"/>
                </a:lnTo>
                <a:lnTo>
                  <a:pt x="698" y="614"/>
                </a:lnTo>
                <a:lnTo>
                  <a:pt x="694" y="614"/>
                </a:lnTo>
                <a:lnTo>
                  <a:pt x="692" y="614"/>
                </a:lnTo>
                <a:lnTo>
                  <a:pt x="692" y="614"/>
                </a:lnTo>
                <a:lnTo>
                  <a:pt x="692" y="614"/>
                </a:lnTo>
                <a:lnTo>
                  <a:pt x="692" y="614"/>
                </a:lnTo>
                <a:lnTo>
                  <a:pt x="692" y="614"/>
                </a:lnTo>
                <a:lnTo>
                  <a:pt x="690" y="614"/>
                </a:lnTo>
                <a:lnTo>
                  <a:pt x="692" y="614"/>
                </a:lnTo>
                <a:lnTo>
                  <a:pt x="692" y="614"/>
                </a:lnTo>
                <a:lnTo>
                  <a:pt x="692" y="612"/>
                </a:lnTo>
                <a:lnTo>
                  <a:pt x="692" y="612"/>
                </a:lnTo>
                <a:lnTo>
                  <a:pt x="692" y="612"/>
                </a:lnTo>
                <a:lnTo>
                  <a:pt x="690" y="614"/>
                </a:lnTo>
                <a:lnTo>
                  <a:pt x="690" y="614"/>
                </a:lnTo>
                <a:lnTo>
                  <a:pt x="690" y="614"/>
                </a:lnTo>
                <a:lnTo>
                  <a:pt x="690" y="614"/>
                </a:lnTo>
                <a:lnTo>
                  <a:pt x="690" y="614"/>
                </a:lnTo>
                <a:lnTo>
                  <a:pt x="690" y="614"/>
                </a:lnTo>
                <a:lnTo>
                  <a:pt x="688" y="614"/>
                </a:lnTo>
                <a:lnTo>
                  <a:pt x="686" y="614"/>
                </a:lnTo>
                <a:lnTo>
                  <a:pt x="686" y="614"/>
                </a:lnTo>
                <a:lnTo>
                  <a:pt x="686" y="614"/>
                </a:lnTo>
                <a:lnTo>
                  <a:pt x="686" y="614"/>
                </a:lnTo>
                <a:lnTo>
                  <a:pt x="686" y="614"/>
                </a:lnTo>
                <a:lnTo>
                  <a:pt x="684" y="614"/>
                </a:lnTo>
                <a:lnTo>
                  <a:pt x="686" y="614"/>
                </a:lnTo>
                <a:lnTo>
                  <a:pt x="686" y="614"/>
                </a:lnTo>
                <a:lnTo>
                  <a:pt x="686" y="614"/>
                </a:lnTo>
                <a:lnTo>
                  <a:pt x="686" y="614"/>
                </a:lnTo>
                <a:lnTo>
                  <a:pt x="686" y="614"/>
                </a:lnTo>
                <a:lnTo>
                  <a:pt x="686" y="612"/>
                </a:lnTo>
                <a:lnTo>
                  <a:pt x="688" y="612"/>
                </a:lnTo>
                <a:lnTo>
                  <a:pt x="688" y="612"/>
                </a:lnTo>
                <a:lnTo>
                  <a:pt x="688" y="612"/>
                </a:lnTo>
                <a:lnTo>
                  <a:pt x="688" y="612"/>
                </a:lnTo>
                <a:lnTo>
                  <a:pt x="688" y="610"/>
                </a:lnTo>
                <a:lnTo>
                  <a:pt x="688" y="610"/>
                </a:lnTo>
                <a:lnTo>
                  <a:pt x="688" y="610"/>
                </a:lnTo>
                <a:lnTo>
                  <a:pt x="686" y="612"/>
                </a:lnTo>
                <a:lnTo>
                  <a:pt x="686" y="612"/>
                </a:lnTo>
                <a:lnTo>
                  <a:pt x="686" y="612"/>
                </a:lnTo>
                <a:lnTo>
                  <a:pt x="686" y="612"/>
                </a:lnTo>
                <a:lnTo>
                  <a:pt x="686" y="612"/>
                </a:lnTo>
                <a:lnTo>
                  <a:pt x="686" y="612"/>
                </a:lnTo>
                <a:lnTo>
                  <a:pt x="686" y="612"/>
                </a:lnTo>
                <a:lnTo>
                  <a:pt x="684" y="612"/>
                </a:lnTo>
                <a:lnTo>
                  <a:pt x="684" y="612"/>
                </a:lnTo>
                <a:lnTo>
                  <a:pt x="684" y="612"/>
                </a:lnTo>
                <a:lnTo>
                  <a:pt x="684" y="612"/>
                </a:lnTo>
                <a:lnTo>
                  <a:pt x="684" y="612"/>
                </a:lnTo>
                <a:lnTo>
                  <a:pt x="684" y="612"/>
                </a:lnTo>
                <a:lnTo>
                  <a:pt x="684" y="612"/>
                </a:lnTo>
                <a:lnTo>
                  <a:pt x="684" y="612"/>
                </a:lnTo>
                <a:lnTo>
                  <a:pt x="684" y="612"/>
                </a:lnTo>
                <a:lnTo>
                  <a:pt x="684" y="612"/>
                </a:lnTo>
                <a:lnTo>
                  <a:pt x="684" y="612"/>
                </a:lnTo>
                <a:lnTo>
                  <a:pt x="684" y="612"/>
                </a:lnTo>
                <a:lnTo>
                  <a:pt x="682" y="612"/>
                </a:lnTo>
                <a:lnTo>
                  <a:pt x="682" y="614"/>
                </a:lnTo>
                <a:lnTo>
                  <a:pt x="682" y="614"/>
                </a:lnTo>
                <a:lnTo>
                  <a:pt x="682" y="614"/>
                </a:lnTo>
                <a:lnTo>
                  <a:pt x="682" y="614"/>
                </a:lnTo>
                <a:lnTo>
                  <a:pt x="682" y="614"/>
                </a:lnTo>
                <a:lnTo>
                  <a:pt x="682" y="612"/>
                </a:lnTo>
                <a:lnTo>
                  <a:pt x="682" y="612"/>
                </a:lnTo>
                <a:lnTo>
                  <a:pt x="682" y="612"/>
                </a:lnTo>
                <a:lnTo>
                  <a:pt x="682" y="612"/>
                </a:lnTo>
                <a:lnTo>
                  <a:pt x="682" y="612"/>
                </a:lnTo>
                <a:lnTo>
                  <a:pt x="682" y="612"/>
                </a:lnTo>
                <a:lnTo>
                  <a:pt x="682" y="610"/>
                </a:lnTo>
                <a:lnTo>
                  <a:pt x="682" y="610"/>
                </a:lnTo>
                <a:lnTo>
                  <a:pt x="680" y="612"/>
                </a:lnTo>
                <a:lnTo>
                  <a:pt x="682" y="612"/>
                </a:lnTo>
                <a:lnTo>
                  <a:pt x="682" y="612"/>
                </a:lnTo>
                <a:lnTo>
                  <a:pt x="680" y="612"/>
                </a:lnTo>
                <a:lnTo>
                  <a:pt x="680" y="612"/>
                </a:lnTo>
                <a:lnTo>
                  <a:pt x="680" y="612"/>
                </a:lnTo>
                <a:lnTo>
                  <a:pt x="678" y="612"/>
                </a:lnTo>
                <a:lnTo>
                  <a:pt x="678" y="612"/>
                </a:lnTo>
                <a:lnTo>
                  <a:pt x="678" y="612"/>
                </a:lnTo>
                <a:lnTo>
                  <a:pt x="678" y="612"/>
                </a:lnTo>
                <a:lnTo>
                  <a:pt x="678" y="612"/>
                </a:lnTo>
                <a:lnTo>
                  <a:pt x="678" y="612"/>
                </a:lnTo>
                <a:lnTo>
                  <a:pt x="678" y="610"/>
                </a:lnTo>
                <a:lnTo>
                  <a:pt x="678" y="610"/>
                </a:lnTo>
                <a:lnTo>
                  <a:pt x="676" y="610"/>
                </a:lnTo>
                <a:lnTo>
                  <a:pt x="676" y="610"/>
                </a:lnTo>
                <a:lnTo>
                  <a:pt x="676" y="610"/>
                </a:lnTo>
                <a:lnTo>
                  <a:pt x="676" y="612"/>
                </a:lnTo>
                <a:lnTo>
                  <a:pt x="676" y="612"/>
                </a:lnTo>
                <a:lnTo>
                  <a:pt x="676" y="612"/>
                </a:lnTo>
                <a:lnTo>
                  <a:pt x="676" y="612"/>
                </a:lnTo>
                <a:lnTo>
                  <a:pt x="674" y="610"/>
                </a:lnTo>
                <a:lnTo>
                  <a:pt x="672" y="610"/>
                </a:lnTo>
                <a:lnTo>
                  <a:pt x="672" y="610"/>
                </a:lnTo>
                <a:lnTo>
                  <a:pt x="672" y="610"/>
                </a:lnTo>
                <a:lnTo>
                  <a:pt x="672" y="612"/>
                </a:lnTo>
                <a:lnTo>
                  <a:pt x="672" y="612"/>
                </a:lnTo>
                <a:lnTo>
                  <a:pt x="672" y="612"/>
                </a:lnTo>
                <a:lnTo>
                  <a:pt x="670" y="612"/>
                </a:lnTo>
                <a:lnTo>
                  <a:pt x="670" y="612"/>
                </a:lnTo>
                <a:lnTo>
                  <a:pt x="670" y="612"/>
                </a:lnTo>
                <a:lnTo>
                  <a:pt x="670" y="612"/>
                </a:lnTo>
                <a:lnTo>
                  <a:pt x="670" y="612"/>
                </a:lnTo>
                <a:lnTo>
                  <a:pt x="670" y="610"/>
                </a:lnTo>
                <a:lnTo>
                  <a:pt x="668" y="610"/>
                </a:lnTo>
                <a:lnTo>
                  <a:pt x="668" y="610"/>
                </a:lnTo>
                <a:lnTo>
                  <a:pt x="668" y="608"/>
                </a:lnTo>
                <a:lnTo>
                  <a:pt x="668" y="608"/>
                </a:lnTo>
                <a:lnTo>
                  <a:pt x="668" y="608"/>
                </a:lnTo>
                <a:lnTo>
                  <a:pt x="668" y="608"/>
                </a:lnTo>
                <a:lnTo>
                  <a:pt x="670" y="608"/>
                </a:lnTo>
                <a:lnTo>
                  <a:pt x="670" y="610"/>
                </a:lnTo>
                <a:lnTo>
                  <a:pt x="670" y="610"/>
                </a:lnTo>
                <a:lnTo>
                  <a:pt x="670" y="610"/>
                </a:lnTo>
                <a:lnTo>
                  <a:pt x="670" y="610"/>
                </a:lnTo>
                <a:lnTo>
                  <a:pt x="672" y="610"/>
                </a:lnTo>
                <a:lnTo>
                  <a:pt x="672" y="610"/>
                </a:lnTo>
                <a:lnTo>
                  <a:pt x="672" y="610"/>
                </a:lnTo>
                <a:lnTo>
                  <a:pt x="674" y="610"/>
                </a:lnTo>
                <a:lnTo>
                  <a:pt x="672" y="608"/>
                </a:lnTo>
                <a:lnTo>
                  <a:pt x="672" y="608"/>
                </a:lnTo>
                <a:lnTo>
                  <a:pt x="672" y="608"/>
                </a:lnTo>
                <a:lnTo>
                  <a:pt x="670" y="608"/>
                </a:lnTo>
                <a:lnTo>
                  <a:pt x="670" y="608"/>
                </a:lnTo>
                <a:lnTo>
                  <a:pt x="670" y="608"/>
                </a:lnTo>
                <a:lnTo>
                  <a:pt x="670" y="608"/>
                </a:lnTo>
                <a:lnTo>
                  <a:pt x="670" y="608"/>
                </a:lnTo>
                <a:lnTo>
                  <a:pt x="670" y="608"/>
                </a:lnTo>
                <a:lnTo>
                  <a:pt x="670" y="608"/>
                </a:lnTo>
                <a:lnTo>
                  <a:pt x="670" y="608"/>
                </a:lnTo>
                <a:lnTo>
                  <a:pt x="670" y="608"/>
                </a:lnTo>
                <a:lnTo>
                  <a:pt x="672" y="608"/>
                </a:lnTo>
                <a:lnTo>
                  <a:pt x="672" y="608"/>
                </a:lnTo>
                <a:lnTo>
                  <a:pt x="672" y="608"/>
                </a:lnTo>
                <a:lnTo>
                  <a:pt x="672" y="610"/>
                </a:lnTo>
                <a:lnTo>
                  <a:pt x="674" y="610"/>
                </a:lnTo>
                <a:lnTo>
                  <a:pt x="674" y="610"/>
                </a:lnTo>
                <a:lnTo>
                  <a:pt x="674" y="608"/>
                </a:lnTo>
                <a:lnTo>
                  <a:pt x="674" y="608"/>
                </a:lnTo>
                <a:lnTo>
                  <a:pt x="674" y="608"/>
                </a:lnTo>
                <a:lnTo>
                  <a:pt x="674" y="608"/>
                </a:lnTo>
                <a:lnTo>
                  <a:pt x="674" y="608"/>
                </a:lnTo>
                <a:lnTo>
                  <a:pt x="674" y="608"/>
                </a:lnTo>
                <a:lnTo>
                  <a:pt x="672" y="608"/>
                </a:lnTo>
                <a:lnTo>
                  <a:pt x="672" y="608"/>
                </a:lnTo>
                <a:lnTo>
                  <a:pt x="672" y="608"/>
                </a:lnTo>
                <a:lnTo>
                  <a:pt x="672" y="608"/>
                </a:lnTo>
                <a:lnTo>
                  <a:pt x="672" y="608"/>
                </a:lnTo>
                <a:lnTo>
                  <a:pt x="674" y="608"/>
                </a:lnTo>
                <a:lnTo>
                  <a:pt x="676" y="608"/>
                </a:lnTo>
                <a:lnTo>
                  <a:pt x="674" y="608"/>
                </a:lnTo>
                <a:lnTo>
                  <a:pt x="674" y="608"/>
                </a:lnTo>
                <a:lnTo>
                  <a:pt x="676" y="608"/>
                </a:lnTo>
                <a:lnTo>
                  <a:pt x="676" y="608"/>
                </a:lnTo>
                <a:lnTo>
                  <a:pt x="678" y="608"/>
                </a:lnTo>
                <a:lnTo>
                  <a:pt x="680" y="608"/>
                </a:lnTo>
                <a:lnTo>
                  <a:pt x="680" y="608"/>
                </a:lnTo>
                <a:lnTo>
                  <a:pt x="680" y="608"/>
                </a:lnTo>
                <a:lnTo>
                  <a:pt x="680" y="608"/>
                </a:lnTo>
                <a:lnTo>
                  <a:pt x="680" y="608"/>
                </a:lnTo>
                <a:lnTo>
                  <a:pt x="680" y="606"/>
                </a:lnTo>
                <a:lnTo>
                  <a:pt x="680" y="606"/>
                </a:lnTo>
                <a:lnTo>
                  <a:pt x="680" y="606"/>
                </a:lnTo>
                <a:lnTo>
                  <a:pt x="682" y="606"/>
                </a:lnTo>
                <a:lnTo>
                  <a:pt x="682" y="606"/>
                </a:lnTo>
                <a:lnTo>
                  <a:pt x="682" y="606"/>
                </a:lnTo>
                <a:lnTo>
                  <a:pt x="684" y="606"/>
                </a:lnTo>
                <a:lnTo>
                  <a:pt x="684" y="606"/>
                </a:lnTo>
                <a:lnTo>
                  <a:pt x="684" y="606"/>
                </a:lnTo>
                <a:lnTo>
                  <a:pt x="684" y="606"/>
                </a:lnTo>
                <a:lnTo>
                  <a:pt x="684" y="608"/>
                </a:lnTo>
                <a:lnTo>
                  <a:pt x="684" y="608"/>
                </a:lnTo>
                <a:lnTo>
                  <a:pt x="684" y="610"/>
                </a:lnTo>
                <a:lnTo>
                  <a:pt x="684" y="610"/>
                </a:lnTo>
                <a:lnTo>
                  <a:pt x="684" y="610"/>
                </a:lnTo>
                <a:lnTo>
                  <a:pt x="686" y="610"/>
                </a:lnTo>
                <a:lnTo>
                  <a:pt x="684" y="610"/>
                </a:lnTo>
                <a:lnTo>
                  <a:pt x="684" y="610"/>
                </a:lnTo>
                <a:lnTo>
                  <a:pt x="684" y="610"/>
                </a:lnTo>
                <a:lnTo>
                  <a:pt x="684" y="610"/>
                </a:lnTo>
                <a:lnTo>
                  <a:pt x="684" y="608"/>
                </a:lnTo>
                <a:lnTo>
                  <a:pt x="684" y="608"/>
                </a:lnTo>
                <a:lnTo>
                  <a:pt x="684" y="608"/>
                </a:lnTo>
                <a:lnTo>
                  <a:pt x="684" y="608"/>
                </a:lnTo>
                <a:lnTo>
                  <a:pt x="684" y="608"/>
                </a:lnTo>
                <a:lnTo>
                  <a:pt x="684" y="608"/>
                </a:lnTo>
                <a:lnTo>
                  <a:pt x="686" y="608"/>
                </a:lnTo>
                <a:lnTo>
                  <a:pt x="686" y="608"/>
                </a:lnTo>
                <a:lnTo>
                  <a:pt x="688" y="608"/>
                </a:lnTo>
                <a:lnTo>
                  <a:pt x="688" y="608"/>
                </a:lnTo>
                <a:lnTo>
                  <a:pt x="688" y="608"/>
                </a:lnTo>
                <a:lnTo>
                  <a:pt x="688" y="608"/>
                </a:lnTo>
                <a:lnTo>
                  <a:pt x="688" y="610"/>
                </a:lnTo>
                <a:lnTo>
                  <a:pt x="690" y="610"/>
                </a:lnTo>
                <a:lnTo>
                  <a:pt x="690" y="610"/>
                </a:lnTo>
                <a:lnTo>
                  <a:pt x="690" y="610"/>
                </a:lnTo>
                <a:lnTo>
                  <a:pt x="690" y="610"/>
                </a:lnTo>
                <a:lnTo>
                  <a:pt x="690" y="610"/>
                </a:lnTo>
                <a:lnTo>
                  <a:pt x="690" y="610"/>
                </a:lnTo>
                <a:lnTo>
                  <a:pt x="692" y="610"/>
                </a:lnTo>
                <a:lnTo>
                  <a:pt x="690" y="610"/>
                </a:lnTo>
                <a:lnTo>
                  <a:pt x="690" y="608"/>
                </a:lnTo>
                <a:lnTo>
                  <a:pt x="690" y="608"/>
                </a:lnTo>
                <a:lnTo>
                  <a:pt x="688" y="608"/>
                </a:lnTo>
                <a:lnTo>
                  <a:pt x="688" y="608"/>
                </a:lnTo>
                <a:lnTo>
                  <a:pt x="688" y="608"/>
                </a:lnTo>
                <a:lnTo>
                  <a:pt x="688" y="608"/>
                </a:lnTo>
                <a:lnTo>
                  <a:pt x="686" y="608"/>
                </a:lnTo>
                <a:lnTo>
                  <a:pt x="686" y="608"/>
                </a:lnTo>
                <a:lnTo>
                  <a:pt x="686" y="606"/>
                </a:lnTo>
                <a:lnTo>
                  <a:pt x="686" y="606"/>
                </a:lnTo>
                <a:lnTo>
                  <a:pt x="686" y="606"/>
                </a:lnTo>
                <a:lnTo>
                  <a:pt x="686" y="606"/>
                </a:lnTo>
                <a:lnTo>
                  <a:pt x="684" y="606"/>
                </a:lnTo>
                <a:lnTo>
                  <a:pt x="684" y="606"/>
                </a:lnTo>
                <a:lnTo>
                  <a:pt x="684" y="606"/>
                </a:lnTo>
                <a:lnTo>
                  <a:pt x="684" y="606"/>
                </a:lnTo>
                <a:lnTo>
                  <a:pt x="684" y="606"/>
                </a:lnTo>
                <a:lnTo>
                  <a:pt x="682" y="606"/>
                </a:lnTo>
                <a:lnTo>
                  <a:pt x="682" y="606"/>
                </a:lnTo>
                <a:lnTo>
                  <a:pt x="682" y="606"/>
                </a:lnTo>
                <a:lnTo>
                  <a:pt x="680" y="606"/>
                </a:lnTo>
                <a:lnTo>
                  <a:pt x="680" y="606"/>
                </a:lnTo>
                <a:lnTo>
                  <a:pt x="680" y="606"/>
                </a:lnTo>
                <a:lnTo>
                  <a:pt x="680" y="604"/>
                </a:lnTo>
                <a:lnTo>
                  <a:pt x="678" y="604"/>
                </a:lnTo>
                <a:lnTo>
                  <a:pt x="680" y="604"/>
                </a:lnTo>
                <a:lnTo>
                  <a:pt x="680" y="604"/>
                </a:lnTo>
                <a:lnTo>
                  <a:pt x="680" y="604"/>
                </a:lnTo>
                <a:lnTo>
                  <a:pt x="682" y="604"/>
                </a:lnTo>
                <a:lnTo>
                  <a:pt x="682" y="604"/>
                </a:lnTo>
                <a:lnTo>
                  <a:pt x="688" y="606"/>
                </a:lnTo>
                <a:lnTo>
                  <a:pt x="690" y="608"/>
                </a:lnTo>
                <a:lnTo>
                  <a:pt x="690" y="608"/>
                </a:lnTo>
                <a:lnTo>
                  <a:pt x="690" y="608"/>
                </a:lnTo>
                <a:lnTo>
                  <a:pt x="692" y="608"/>
                </a:lnTo>
                <a:lnTo>
                  <a:pt x="692" y="606"/>
                </a:lnTo>
                <a:lnTo>
                  <a:pt x="690" y="606"/>
                </a:lnTo>
                <a:lnTo>
                  <a:pt x="690" y="606"/>
                </a:lnTo>
                <a:lnTo>
                  <a:pt x="690" y="606"/>
                </a:lnTo>
                <a:lnTo>
                  <a:pt x="690" y="606"/>
                </a:lnTo>
                <a:lnTo>
                  <a:pt x="690" y="606"/>
                </a:lnTo>
                <a:lnTo>
                  <a:pt x="690" y="606"/>
                </a:lnTo>
                <a:lnTo>
                  <a:pt x="690" y="606"/>
                </a:lnTo>
                <a:lnTo>
                  <a:pt x="690" y="606"/>
                </a:lnTo>
                <a:lnTo>
                  <a:pt x="690" y="606"/>
                </a:lnTo>
                <a:lnTo>
                  <a:pt x="690" y="606"/>
                </a:lnTo>
                <a:lnTo>
                  <a:pt x="690" y="606"/>
                </a:lnTo>
                <a:lnTo>
                  <a:pt x="690" y="606"/>
                </a:lnTo>
                <a:lnTo>
                  <a:pt x="692" y="606"/>
                </a:lnTo>
                <a:lnTo>
                  <a:pt x="692" y="606"/>
                </a:lnTo>
                <a:lnTo>
                  <a:pt x="694" y="608"/>
                </a:lnTo>
                <a:lnTo>
                  <a:pt x="696" y="610"/>
                </a:lnTo>
                <a:lnTo>
                  <a:pt x="696" y="610"/>
                </a:lnTo>
                <a:lnTo>
                  <a:pt x="696" y="610"/>
                </a:lnTo>
                <a:lnTo>
                  <a:pt x="696" y="608"/>
                </a:lnTo>
                <a:lnTo>
                  <a:pt x="694" y="608"/>
                </a:lnTo>
                <a:lnTo>
                  <a:pt x="694" y="606"/>
                </a:lnTo>
                <a:lnTo>
                  <a:pt x="694" y="606"/>
                </a:lnTo>
                <a:lnTo>
                  <a:pt x="692" y="606"/>
                </a:lnTo>
                <a:lnTo>
                  <a:pt x="692" y="606"/>
                </a:lnTo>
                <a:lnTo>
                  <a:pt x="694" y="606"/>
                </a:lnTo>
                <a:lnTo>
                  <a:pt x="694" y="606"/>
                </a:lnTo>
                <a:lnTo>
                  <a:pt x="694" y="606"/>
                </a:lnTo>
                <a:lnTo>
                  <a:pt x="696" y="606"/>
                </a:lnTo>
                <a:lnTo>
                  <a:pt x="696" y="606"/>
                </a:lnTo>
                <a:lnTo>
                  <a:pt x="696" y="606"/>
                </a:lnTo>
                <a:lnTo>
                  <a:pt x="700" y="608"/>
                </a:lnTo>
                <a:lnTo>
                  <a:pt x="702" y="608"/>
                </a:lnTo>
                <a:lnTo>
                  <a:pt x="702" y="608"/>
                </a:lnTo>
                <a:lnTo>
                  <a:pt x="702" y="608"/>
                </a:lnTo>
                <a:lnTo>
                  <a:pt x="702" y="608"/>
                </a:lnTo>
                <a:lnTo>
                  <a:pt x="702" y="608"/>
                </a:lnTo>
                <a:lnTo>
                  <a:pt x="702" y="610"/>
                </a:lnTo>
                <a:lnTo>
                  <a:pt x="702" y="610"/>
                </a:lnTo>
                <a:lnTo>
                  <a:pt x="702" y="610"/>
                </a:lnTo>
                <a:lnTo>
                  <a:pt x="702" y="610"/>
                </a:lnTo>
                <a:lnTo>
                  <a:pt x="700" y="610"/>
                </a:lnTo>
                <a:lnTo>
                  <a:pt x="700" y="612"/>
                </a:lnTo>
                <a:lnTo>
                  <a:pt x="702" y="612"/>
                </a:lnTo>
                <a:lnTo>
                  <a:pt x="702" y="612"/>
                </a:lnTo>
                <a:lnTo>
                  <a:pt x="702" y="612"/>
                </a:lnTo>
                <a:lnTo>
                  <a:pt x="702" y="610"/>
                </a:lnTo>
                <a:lnTo>
                  <a:pt x="702" y="610"/>
                </a:lnTo>
                <a:lnTo>
                  <a:pt x="702" y="610"/>
                </a:lnTo>
                <a:lnTo>
                  <a:pt x="702" y="610"/>
                </a:lnTo>
                <a:lnTo>
                  <a:pt x="702" y="610"/>
                </a:lnTo>
                <a:lnTo>
                  <a:pt x="702" y="610"/>
                </a:lnTo>
                <a:lnTo>
                  <a:pt x="702" y="610"/>
                </a:lnTo>
                <a:lnTo>
                  <a:pt x="702" y="610"/>
                </a:lnTo>
                <a:lnTo>
                  <a:pt x="704" y="610"/>
                </a:lnTo>
                <a:lnTo>
                  <a:pt x="704" y="610"/>
                </a:lnTo>
                <a:lnTo>
                  <a:pt x="704" y="610"/>
                </a:lnTo>
                <a:lnTo>
                  <a:pt x="704" y="610"/>
                </a:lnTo>
                <a:lnTo>
                  <a:pt x="704" y="610"/>
                </a:lnTo>
                <a:lnTo>
                  <a:pt x="704" y="610"/>
                </a:lnTo>
                <a:lnTo>
                  <a:pt x="702" y="608"/>
                </a:lnTo>
                <a:lnTo>
                  <a:pt x="702" y="608"/>
                </a:lnTo>
                <a:lnTo>
                  <a:pt x="702" y="608"/>
                </a:lnTo>
                <a:lnTo>
                  <a:pt x="704" y="608"/>
                </a:lnTo>
                <a:lnTo>
                  <a:pt x="704" y="608"/>
                </a:lnTo>
                <a:lnTo>
                  <a:pt x="704" y="608"/>
                </a:lnTo>
                <a:lnTo>
                  <a:pt x="704" y="608"/>
                </a:lnTo>
                <a:lnTo>
                  <a:pt x="704" y="608"/>
                </a:lnTo>
                <a:lnTo>
                  <a:pt x="704" y="608"/>
                </a:lnTo>
                <a:lnTo>
                  <a:pt x="704" y="608"/>
                </a:lnTo>
                <a:lnTo>
                  <a:pt x="704" y="608"/>
                </a:lnTo>
                <a:lnTo>
                  <a:pt x="704" y="608"/>
                </a:lnTo>
                <a:lnTo>
                  <a:pt x="704" y="608"/>
                </a:lnTo>
                <a:lnTo>
                  <a:pt x="704" y="608"/>
                </a:lnTo>
                <a:lnTo>
                  <a:pt x="700" y="606"/>
                </a:lnTo>
                <a:lnTo>
                  <a:pt x="698" y="606"/>
                </a:lnTo>
                <a:lnTo>
                  <a:pt x="698" y="606"/>
                </a:lnTo>
                <a:lnTo>
                  <a:pt x="698" y="606"/>
                </a:lnTo>
                <a:lnTo>
                  <a:pt x="698" y="606"/>
                </a:lnTo>
                <a:lnTo>
                  <a:pt x="696" y="606"/>
                </a:lnTo>
                <a:lnTo>
                  <a:pt x="696" y="606"/>
                </a:lnTo>
                <a:lnTo>
                  <a:pt x="696" y="604"/>
                </a:lnTo>
                <a:lnTo>
                  <a:pt x="696" y="604"/>
                </a:lnTo>
                <a:lnTo>
                  <a:pt x="694" y="604"/>
                </a:lnTo>
                <a:lnTo>
                  <a:pt x="694" y="604"/>
                </a:lnTo>
                <a:lnTo>
                  <a:pt x="694" y="604"/>
                </a:lnTo>
                <a:lnTo>
                  <a:pt x="694" y="604"/>
                </a:lnTo>
                <a:lnTo>
                  <a:pt x="694" y="604"/>
                </a:lnTo>
                <a:lnTo>
                  <a:pt x="694" y="604"/>
                </a:lnTo>
                <a:lnTo>
                  <a:pt x="692" y="604"/>
                </a:lnTo>
                <a:lnTo>
                  <a:pt x="690" y="602"/>
                </a:lnTo>
                <a:lnTo>
                  <a:pt x="690" y="602"/>
                </a:lnTo>
                <a:lnTo>
                  <a:pt x="688" y="602"/>
                </a:lnTo>
                <a:lnTo>
                  <a:pt x="686" y="600"/>
                </a:lnTo>
                <a:lnTo>
                  <a:pt x="686" y="598"/>
                </a:lnTo>
                <a:lnTo>
                  <a:pt x="686" y="598"/>
                </a:lnTo>
                <a:lnTo>
                  <a:pt x="686" y="598"/>
                </a:lnTo>
                <a:lnTo>
                  <a:pt x="686" y="598"/>
                </a:lnTo>
                <a:lnTo>
                  <a:pt x="686" y="598"/>
                </a:lnTo>
                <a:lnTo>
                  <a:pt x="686" y="598"/>
                </a:lnTo>
                <a:lnTo>
                  <a:pt x="688" y="596"/>
                </a:lnTo>
                <a:lnTo>
                  <a:pt x="688" y="596"/>
                </a:lnTo>
                <a:lnTo>
                  <a:pt x="688" y="596"/>
                </a:lnTo>
                <a:lnTo>
                  <a:pt x="688" y="596"/>
                </a:lnTo>
                <a:lnTo>
                  <a:pt x="688" y="596"/>
                </a:lnTo>
                <a:lnTo>
                  <a:pt x="690" y="596"/>
                </a:lnTo>
                <a:lnTo>
                  <a:pt x="690" y="596"/>
                </a:lnTo>
                <a:lnTo>
                  <a:pt x="694" y="594"/>
                </a:lnTo>
                <a:lnTo>
                  <a:pt x="694" y="594"/>
                </a:lnTo>
                <a:lnTo>
                  <a:pt x="694" y="594"/>
                </a:lnTo>
                <a:lnTo>
                  <a:pt x="694" y="592"/>
                </a:lnTo>
                <a:lnTo>
                  <a:pt x="694" y="592"/>
                </a:lnTo>
                <a:lnTo>
                  <a:pt x="694" y="592"/>
                </a:lnTo>
                <a:lnTo>
                  <a:pt x="692" y="590"/>
                </a:lnTo>
                <a:lnTo>
                  <a:pt x="692" y="590"/>
                </a:lnTo>
                <a:lnTo>
                  <a:pt x="692" y="590"/>
                </a:lnTo>
                <a:lnTo>
                  <a:pt x="690" y="590"/>
                </a:lnTo>
                <a:lnTo>
                  <a:pt x="690" y="590"/>
                </a:lnTo>
                <a:lnTo>
                  <a:pt x="686" y="590"/>
                </a:lnTo>
                <a:lnTo>
                  <a:pt x="686" y="590"/>
                </a:lnTo>
                <a:lnTo>
                  <a:pt x="686" y="590"/>
                </a:lnTo>
                <a:lnTo>
                  <a:pt x="686" y="592"/>
                </a:lnTo>
                <a:lnTo>
                  <a:pt x="686" y="592"/>
                </a:lnTo>
                <a:lnTo>
                  <a:pt x="686" y="592"/>
                </a:lnTo>
                <a:lnTo>
                  <a:pt x="684" y="592"/>
                </a:lnTo>
                <a:lnTo>
                  <a:pt x="684" y="592"/>
                </a:lnTo>
                <a:lnTo>
                  <a:pt x="684" y="592"/>
                </a:lnTo>
                <a:lnTo>
                  <a:pt x="684" y="592"/>
                </a:lnTo>
                <a:lnTo>
                  <a:pt x="684" y="592"/>
                </a:lnTo>
                <a:lnTo>
                  <a:pt x="682" y="592"/>
                </a:lnTo>
                <a:lnTo>
                  <a:pt x="682" y="592"/>
                </a:lnTo>
                <a:lnTo>
                  <a:pt x="682" y="592"/>
                </a:lnTo>
                <a:lnTo>
                  <a:pt x="682" y="592"/>
                </a:lnTo>
                <a:lnTo>
                  <a:pt x="682" y="592"/>
                </a:lnTo>
                <a:lnTo>
                  <a:pt x="680" y="592"/>
                </a:lnTo>
                <a:lnTo>
                  <a:pt x="680" y="592"/>
                </a:lnTo>
                <a:lnTo>
                  <a:pt x="680" y="590"/>
                </a:lnTo>
                <a:lnTo>
                  <a:pt x="678" y="590"/>
                </a:lnTo>
                <a:lnTo>
                  <a:pt x="678" y="590"/>
                </a:lnTo>
                <a:lnTo>
                  <a:pt x="678" y="588"/>
                </a:lnTo>
                <a:lnTo>
                  <a:pt x="678" y="588"/>
                </a:lnTo>
                <a:lnTo>
                  <a:pt x="676" y="586"/>
                </a:lnTo>
                <a:lnTo>
                  <a:pt x="676" y="586"/>
                </a:lnTo>
                <a:lnTo>
                  <a:pt x="676" y="586"/>
                </a:lnTo>
                <a:lnTo>
                  <a:pt x="676" y="586"/>
                </a:lnTo>
                <a:lnTo>
                  <a:pt x="678" y="584"/>
                </a:lnTo>
                <a:lnTo>
                  <a:pt x="678" y="584"/>
                </a:lnTo>
                <a:lnTo>
                  <a:pt x="678" y="584"/>
                </a:lnTo>
                <a:lnTo>
                  <a:pt x="678" y="584"/>
                </a:lnTo>
                <a:lnTo>
                  <a:pt x="678" y="586"/>
                </a:lnTo>
                <a:lnTo>
                  <a:pt x="678" y="586"/>
                </a:lnTo>
                <a:lnTo>
                  <a:pt x="678" y="586"/>
                </a:lnTo>
                <a:lnTo>
                  <a:pt x="680" y="586"/>
                </a:lnTo>
                <a:lnTo>
                  <a:pt x="680" y="586"/>
                </a:lnTo>
                <a:lnTo>
                  <a:pt x="680" y="586"/>
                </a:lnTo>
                <a:lnTo>
                  <a:pt x="680" y="586"/>
                </a:lnTo>
                <a:lnTo>
                  <a:pt x="680" y="586"/>
                </a:lnTo>
                <a:lnTo>
                  <a:pt x="680" y="586"/>
                </a:lnTo>
                <a:lnTo>
                  <a:pt x="680" y="586"/>
                </a:lnTo>
                <a:lnTo>
                  <a:pt x="680" y="584"/>
                </a:lnTo>
                <a:lnTo>
                  <a:pt x="680" y="584"/>
                </a:lnTo>
                <a:lnTo>
                  <a:pt x="680" y="584"/>
                </a:lnTo>
                <a:lnTo>
                  <a:pt x="680" y="584"/>
                </a:lnTo>
                <a:lnTo>
                  <a:pt x="680" y="584"/>
                </a:lnTo>
                <a:lnTo>
                  <a:pt x="680" y="584"/>
                </a:lnTo>
                <a:lnTo>
                  <a:pt x="678" y="584"/>
                </a:lnTo>
                <a:lnTo>
                  <a:pt x="678" y="584"/>
                </a:lnTo>
                <a:lnTo>
                  <a:pt x="678" y="582"/>
                </a:lnTo>
                <a:lnTo>
                  <a:pt x="678" y="582"/>
                </a:lnTo>
                <a:lnTo>
                  <a:pt x="678" y="582"/>
                </a:lnTo>
                <a:lnTo>
                  <a:pt x="678" y="582"/>
                </a:lnTo>
                <a:lnTo>
                  <a:pt x="676" y="582"/>
                </a:lnTo>
                <a:lnTo>
                  <a:pt x="676" y="582"/>
                </a:lnTo>
                <a:lnTo>
                  <a:pt x="676" y="582"/>
                </a:lnTo>
                <a:lnTo>
                  <a:pt x="676" y="582"/>
                </a:lnTo>
                <a:lnTo>
                  <a:pt x="676" y="582"/>
                </a:lnTo>
                <a:lnTo>
                  <a:pt x="676" y="582"/>
                </a:lnTo>
                <a:lnTo>
                  <a:pt x="676" y="582"/>
                </a:lnTo>
                <a:lnTo>
                  <a:pt x="676" y="582"/>
                </a:lnTo>
                <a:lnTo>
                  <a:pt x="676" y="582"/>
                </a:lnTo>
                <a:lnTo>
                  <a:pt x="678" y="580"/>
                </a:lnTo>
                <a:lnTo>
                  <a:pt x="678" y="580"/>
                </a:lnTo>
                <a:lnTo>
                  <a:pt x="678" y="580"/>
                </a:lnTo>
                <a:lnTo>
                  <a:pt x="678" y="580"/>
                </a:lnTo>
                <a:lnTo>
                  <a:pt x="680" y="582"/>
                </a:lnTo>
                <a:lnTo>
                  <a:pt x="680" y="582"/>
                </a:lnTo>
                <a:lnTo>
                  <a:pt x="680" y="582"/>
                </a:lnTo>
                <a:lnTo>
                  <a:pt x="680" y="582"/>
                </a:lnTo>
                <a:lnTo>
                  <a:pt x="680" y="582"/>
                </a:lnTo>
                <a:lnTo>
                  <a:pt x="682" y="582"/>
                </a:lnTo>
                <a:lnTo>
                  <a:pt x="682" y="582"/>
                </a:lnTo>
                <a:lnTo>
                  <a:pt x="682" y="582"/>
                </a:lnTo>
                <a:lnTo>
                  <a:pt x="682" y="582"/>
                </a:lnTo>
                <a:lnTo>
                  <a:pt x="682" y="582"/>
                </a:lnTo>
                <a:lnTo>
                  <a:pt x="684" y="582"/>
                </a:lnTo>
                <a:lnTo>
                  <a:pt x="684" y="582"/>
                </a:lnTo>
                <a:lnTo>
                  <a:pt x="684" y="582"/>
                </a:lnTo>
                <a:lnTo>
                  <a:pt x="684" y="580"/>
                </a:lnTo>
                <a:lnTo>
                  <a:pt x="684" y="580"/>
                </a:lnTo>
                <a:lnTo>
                  <a:pt x="684" y="580"/>
                </a:lnTo>
                <a:lnTo>
                  <a:pt x="684" y="578"/>
                </a:lnTo>
                <a:lnTo>
                  <a:pt x="684" y="578"/>
                </a:lnTo>
                <a:lnTo>
                  <a:pt x="684" y="578"/>
                </a:lnTo>
                <a:lnTo>
                  <a:pt x="686" y="576"/>
                </a:lnTo>
                <a:lnTo>
                  <a:pt x="686" y="576"/>
                </a:lnTo>
                <a:lnTo>
                  <a:pt x="686" y="578"/>
                </a:lnTo>
                <a:lnTo>
                  <a:pt x="688" y="578"/>
                </a:lnTo>
                <a:lnTo>
                  <a:pt x="688" y="578"/>
                </a:lnTo>
                <a:lnTo>
                  <a:pt x="688" y="578"/>
                </a:lnTo>
                <a:lnTo>
                  <a:pt x="688" y="578"/>
                </a:lnTo>
                <a:lnTo>
                  <a:pt x="688" y="578"/>
                </a:lnTo>
                <a:lnTo>
                  <a:pt x="690" y="580"/>
                </a:lnTo>
                <a:lnTo>
                  <a:pt x="690" y="580"/>
                </a:lnTo>
                <a:lnTo>
                  <a:pt x="690" y="580"/>
                </a:lnTo>
                <a:lnTo>
                  <a:pt x="690" y="580"/>
                </a:lnTo>
                <a:lnTo>
                  <a:pt x="690" y="580"/>
                </a:lnTo>
                <a:lnTo>
                  <a:pt x="690" y="580"/>
                </a:lnTo>
                <a:close/>
                <a:moveTo>
                  <a:pt x="632" y="580"/>
                </a:moveTo>
                <a:lnTo>
                  <a:pt x="632" y="580"/>
                </a:lnTo>
                <a:lnTo>
                  <a:pt x="632" y="580"/>
                </a:lnTo>
                <a:lnTo>
                  <a:pt x="632" y="580"/>
                </a:lnTo>
                <a:lnTo>
                  <a:pt x="632" y="580"/>
                </a:lnTo>
                <a:lnTo>
                  <a:pt x="632" y="580"/>
                </a:lnTo>
                <a:lnTo>
                  <a:pt x="632" y="580"/>
                </a:lnTo>
                <a:lnTo>
                  <a:pt x="632" y="580"/>
                </a:lnTo>
                <a:lnTo>
                  <a:pt x="632" y="580"/>
                </a:lnTo>
                <a:lnTo>
                  <a:pt x="628" y="580"/>
                </a:lnTo>
                <a:lnTo>
                  <a:pt x="628" y="580"/>
                </a:lnTo>
                <a:lnTo>
                  <a:pt x="628" y="580"/>
                </a:lnTo>
                <a:lnTo>
                  <a:pt x="628" y="578"/>
                </a:lnTo>
                <a:lnTo>
                  <a:pt x="628" y="578"/>
                </a:lnTo>
                <a:lnTo>
                  <a:pt x="630" y="578"/>
                </a:lnTo>
                <a:lnTo>
                  <a:pt x="630" y="576"/>
                </a:lnTo>
                <a:lnTo>
                  <a:pt x="632" y="576"/>
                </a:lnTo>
                <a:lnTo>
                  <a:pt x="632" y="576"/>
                </a:lnTo>
                <a:lnTo>
                  <a:pt x="632" y="576"/>
                </a:lnTo>
                <a:lnTo>
                  <a:pt x="632" y="576"/>
                </a:lnTo>
                <a:lnTo>
                  <a:pt x="632" y="576"/>
                </a:lnTo>
                <a:lnTo>
                  <a:pt x="632" y="576"/>
                </a:lnTo>
                <a:lnTo>
                  <a:pt x="632" y="578"/>
                </a:lnTo>
                <a:lnTo>
                  <a:pt x="632" y="580"/>
                </a:lnTo>
                <a:lnTo>
                  <a:pt x="632" y="580"/>
                </a:lnTo>
                <a:lnTo>
                  <a:pt x="632" y="580"/>
                </a:lnTo>
                <a:close/>
                <a:moveTo>
                  <a:pt x="618" y="574"/>
                </a:moveTo>
                <a:lnTo>
                  <a:pt x="618" y="574"/>
                </a:lnTo>
                <a:lnTo>
                  <a:pt x="618" y="574"/>
                </a:lnTo>
                <a:lnTo>
                  <a:pt x="616" y="574"/>
                </a:lnTo>
                <a:lnTo>
                  <a:pt x="618" y="572"/>
                </a:lnTo>
                <a:lnTo>
                  <a:pt x="618" y="572"/>
                </a:lnTo>
                <a:lnTo>
                  <a:pt x="618" y="572"/>
                </a:lnTo>
                <a:lnTo>
                  <a:pt x="620" y="572"/>
                </a:lnTo>
                <a:lnTo>
                  <a:pt x="618" y="574"/>
                </a:lnTo>
                <a:lnTo>
                  <a:pt x="618" y="574"/>
                </a:lnTo>
                <a:lnTo>
                  <a:pt x="618" y="574"/>
                </a:lnTo>
                <a:close/>
                <a:moveTo>
                  <a:pt x="630" y="576"/>
                </a:moveTo>
                <a:lnTo>
                  <a:pt x="630" y="576"/>
                </a:lnTo>
                <a:lnTo>
                  <a:pt x="630" y="576"/>
                </a:lnTo>
                <a:lnTo>
                  <a:pt x="630" y="576"/>
                </a:lnTo>
                <a:lnTo>
                  <a:pt x="630" y="576"/>
                </a:lnTo>
                <a:lnTo>
                  <a:pt x="628" y="574"/>
                </a:lnTo>
                <a:lnTo>
                  <a:pt x="628" y="574"/>
                </a:lnTo>
                <a:lnTo>
                  <a:pt x="626" y="572"/>
                </a:lnTo>
                <a:lnTo>
                  <a:pt x="626" y="572"/>
                </a:lnTo>
                <a:lnTo>
                  <a:pt x="626" y="572"/>
                </a:lnTo>
                <a:lnTo>
                  <a:pt x="626" y="572"/>
                </a:lnTo>
                <a:lnTo>
                  <a:pt x="626" y="572"/>
                </a:lnTo>
                <a:lnTo>
                  <a:pt x="626" y="572"/>
                </a:lnTo>
                <a:lnTo>
                  <a:pt x="626" y="572"/>
                </a:lnTo>
                <a:lnTo>
                  <a:pt x="628" y="572"/>
                </a:lnTo>
                <a:lnTo>
                  <a:pt x="628" y="572"/>
                </a:lnTo>
                <a:lnTo>
                  <a:pt x="630" y="574"/>
                </a:lnTo>
                <a:lnTo>
                  <a:pt x="630" y="574"/>
                </a:lnTo>
                <a:lnTo>
                  <a:pt x="630" y="574"/>
                </a:lnTo>
                <a:lnTo>
                  <a:pt x="630" y="574"/>
                </a:lnTo>
                <a:lnTo>
                  <a:pt x="630" y="576"/>
                </a:lnTo>
                <a:lnTo>
                  <a:pt x="632" y="576"/>
                </a:lnTo>
                <a:lnTo>
                  <a:pt x="630" y="576"/>
                </a:lnTo>
                <a:close/>
                <a:moveTo>
                  <a:pt x="624" y="572"/>
                </a:moveTo>
                <a:lnTo>
                  <a:pt x="624" y="572"/>
                </a:lnTo>
                <a:lnTo>
                  <a:pt x="626" y="572"/>
                </a:lnTo>
                <a:lnTo>
                  <a:pt x="628" y="574"/>
                </a:lnTo>
                <a:lnTo>
                  <a:pt x="628" y="574"/>
                </a:lnTo>
                <a:lnTo>
                  <a:pt x="628" y="576"/>
                </a:lnTo>
                <a:lnTo>
                  <a:pt x="626" y="576"/>
                </a:lnTo>
                <a:lnTo>
                  <a:pt x="626" y="576"/>
                </a:lnTo>
                <a:lnTo>
                  <a:pt x="626" y="576"/>
                </a:lnTo>
                <a:lnTo>
                  <a:pt x="626" y="576"/>
                </a:lnTo>
                <a:lnTo>
                  <a:pt x="624" y="574"/>
                </a:lnTo>
                <a:lnTo>
                  <a:pt x="624" y="574"/>
                </a:lnTo>
                <a:lnTo>
                  <a:pt x="624" y="574"/>
                </a:lnTo>
                <a:lnTo>
                  <a:pt x="624" y="574"/>
                </a:lnTo>
                <a:lnTo>
                  <a:pt x="624" y="574"/>
                </a:lnTo>
                <a:lnTo>
                  <a:pt x="624" y="574"/>
                </a:lnTo>
                <a:lnTo>
                  <a:pt x="626" y="574"/>
                </a:lnTo>
                <a:lnTo>
                  <a:pt x="626" y="574"/>
                </a:lnTo>
                <a:lnTo>
                  <a:pt x="626" y="574"/>
                </a:lnTo>
                <a:lnTo>
                  <a:pt x="626" y="574"/>
                </a:lnTo>
                <a:lnTo>
                  <a:pt x="624" y="572"/>
                </a:lnTo>
                <a:lnTo>
                  <a:pt x="624" y="572"/>
                </a:lnTo>
                <a:lnTo>
                  <a:pt x="624" y="572"/>
                </a:lnTo>
                <a:lnTo>
                  <a:pt x="624" y="572"/>
                </a:lnTo>
                <a:lnTo>
                  <a:pt x="622" y="572"/>
                </a:lnTo>
                <a:lnTo>
                  <a:pt x="622" y="572"/>
                </a:lnTo>
                <a:lnTo>
                  <a:pt x="622" y="572"/>
                </a:lnTo>
                <a:lnTo>
                  <a:pt x="622" y="572"/>
                </a:lnTo>
                <a:lnTo>
                  <a:pt x="622" y="572"/>
                </a:lnTo>
                <a:lnTo>
                  <a:pt x="622" y="572"/>
                </a:lnTo>
                <a:lnTo>
                  <a:pt x="622" y="570"/>
                </a:lnTo>
                <a:lnTo>
                  <a:pt x="622" y="570"/>
                </a:lnTo>
                <a:lnTo>
                  <a:pt x="622" y="570"/>
                </a:lnTo>
                <a:lnTo>
                  <a:pt x="622" y="570"/>
                </a:lnTo>
                <a:lnTo>
                  <a:pt x="622" y="570"/>
                </a:lnTo>
                <a:lnTo>
                  <a:pt x="622" y="570"/>
                </a:lnTo>
                <a:lnTo>
                  <a:pt x="624" y="572"/>
                </a:lnTo>
                <a:lnTo>
                  <a:pt x="624" y="572"/>
                </a:lnTo>
                <a:close/>
                <a:moveTo>
                  <a:pt x="618" y="572"/>
                </a:moveTo>
                <a:lnTo>
                  <a:pt x="616" y="572"/>
                </a:lnTo>
                <a:lnTo>
                  <a:pt x="616" y="572"/>
                </a:lnTo>
                <a:lnTo>
                  <a:pt x="616" y="572"/>
                </a:lnTo>
                <a:lnTo>
                  <a:pt x="616" y="572"/>
                </a:lnTo>
                <a:lnTo>
                  <a:pt x="616" y="572"/>
                </a:lnTo>
                <a:lnTo>
                  <a:pt x="616" y="572"/>
                </a:lnTo>
                <a:lnTo>
                  <a:pt x="618" y="570"/>
                </a:lnTo>
                <a:lnTo>
                  <a:pt x="618" y="570"/>
                </a:lnTo>
                <a:lnTo>
                  <a:pt x="618" y="572"/>
                </a:lnTo>
                <a:lnTo>
                  <a:pt x="618" y="572"/>
                </a:lnTo>
                <a:lnTo>
                  <a:pt x="618" y="572"/>
                </a:lnTo>
                <a:close/>
                <a:moveTo>
                  <a:pt x="618" y="570"/>
                </a:moveTo>
                <a:lnTo>
                  <a:pt x="616" y="570"/>
                </a:lnTo>
                <a:lnTo>
                  <a:pt x="616" y="570"/>
                </a:lnTo>
                <a:lnTo>
                  <a:pt x="616" y="570"/>
                </a:lnTo>
                <a:lnTo>
                  <a:pt x="616" y="570"/>
                </a:lnTo>
                <a:lnTo>
                  <a:pt x="616" y="570"/>
                </a:lnTo>
                <a:lnTo>
                  <a:pt x="616" y="570"/>
                </a:lnTo>
                <a:lnTo>
                  <a:pt x="618" y="568"/>
                </a:lnTo>
                <a:lnTo>
                  <a:pt x="618" y="568"/>
                </a:lnTo>
                <a:lnTo>
                  <a:pt x="618" y="568"/>
                </a:lnTo>
                <a:lnTo>
                  <a:pt x="620" y="570"/>
                </a:lnTo>
                <a:lnTo>
                  <a:pt x="620" y="570"/>
                </a:lnTo>
                <a:lnTo>
                  <a:pt x="618" y="570"/>
                </a:lnTo>
                <a:lnTo>
                  <a:pt x="618" y="570"/>
                </a:lnTo>
                <a:close/>
                <a:moveTo>
                  <a:pt x="638" y="570"/>
                </a:moveTo>
                <a:lnTo>
                  <a:pt x="638" y="570"/>
                </a:lnTo>
                <a:lnTo>
                  <a:pt x="636" y="570"/>
                </a:lnTo>
                <a:lnTo>
                  <a:pt x="636" y="570"/>
                </a:lnTo>
                <a:lnTo>
                  <a:pt x="636" y="570"/>
                </a:lnTo>
                <a:lnTo>
                  <a:pt x="636" y="570"/>
                </a:lnTo>
                <a:lnTo>
                  <a:pt x="636" y="570"/>
                </a:lnTo>
                <a:lnTo>
                  <a:pt x="636" y="570"/>
                </a:lnTo>
                <a:lnTo>
                  <a:pt x="636" y="568"/>
                </a:lnTo>
                <a:lnTo>
                  <a:pt x="636" y="568"/>
                </a:lnTo>
                <a:lnTo>
                  <a:pt x="638" y="568"/>
                </a:lnTo>
                <a:lnTo>
                  <a:pt x="638" y="568"/>
                </a:lnTo>
                <a:lnTo>
                  <a:pt x="638" y="568"/>
                </a:lnTo>
                <a:lnTo>
                  <a:pt x="638" y="570"/>
                </a:lnTo>
                <a:lnTo>
                  <a:pt x="638" y="570"/>
                </a:lnTo>
                <a:lnTo>
                  <a:pt x="638" y="570"/>
                </a:lnTo>
                <a:close/>
                <a:moveTo>
                  <a:pt x="630" y="572"/>
                </a:moveTo>
                <a:lnTo>
                  <a:pt x="630" y="574"/>
                </a:lnTo>
                <a:lnTo>
                  <a:pt x="630" y="574"/>
                </a:lnTo>
                <a:lnTo>
                  <a:pt x="630" y="572"/>
                </a:lnTo>
                <a:lnTo>
                  <a:pt x="630" y="572"/>
                </a:lnTo>
                <a:lnTo>
                  <a:pt x="630" y="572"/>
                </a:lnTo>
                <a:lnTo>
                  <a:pt x="628" y="572"/>
                </a:lnTo>
                <a:lnTo>
                  <a:pt x="628" y="570"/>
                </a:lnTo>
                <a:lnTo>
                  <a:pt x="628" y="570"/>
                </a:lnTo>
                <a:lnTo>
                  <a:pt x="626" y="570"/>
                </a:lnTo>
                <a:lnTo>
                  <a:pt x="626" y="570"/>
                </a:lnTo>
                <a:lnTo>
                  <a:pt x="624" y="570"/>
                </a:lnTo>
                <a:lnTo>
                  <a:pt x="624" y="570"/>
                </a:lnTo>
                <a:lnTo>
                  <a:pt x="624" y="570"/>
                </a:lnTo>
                <a:lnTo>
                  <a:pt x="624" y="568"/>
                </a:lnTo>
                <a:lnTo>
                  <a:pt x="624" y="568"/>
                </a:lnTo>
                <a:lnTo>
                  <a:pt x="624" y="568"/>
                </a:lnTo>
                <a:lnTo>
                  <a:pt x="624" y="568"/>
                </a:lnTo>
                <a:lnTo>
                  <a:pt x="624" y="568"/>
                </a:lnTo>
                <a:lnTo>
                  <a:pt x="628" y="570"/>
                </a:lnTo>
                <a:lnTo>
                  <a:pt x="628" y="570"/>
                </a:lnTo>
                <a:lnTo>
                  <a:pt x="628" y="570"/>
                </a:lnTo>
                <a:lnTo>
                  <a:pt x="628" y="570"/>
                </a:lnTo>
                <a:lnTo>
                  <a:pt x="628" y="570"/>
                </a:lnTo>
                <a:lnTo>
                  <a:pt x="630" y="572"/>
                </a:lnTo>
                <a:lnTo>
                  <a:pt x="630" y="572"/>
                </a:lnTo>
                <a:lnTo>
                  <a:pt x="630" y="572"/>
                </a:lnTo>
                <a:close/>
                <a:moveTo>
                  <a:pt x="582" y="456"/>
                </a:moveTo>
                <a:lnTo>
                  <a:pt x="584" y="456"/>
                </a:lnTo>
                <a:lnTo>
                  <a:pt x="584" y="456"/>
                </a:lnTo>
                <a:lnTo>
                  <a:pt x="584" y="458"/>
                </a:lnTo>
                <a:lnTo>
                  <a:pt x="584" y="458"/>
                </a:lnTo>
                <a:lnTo>
                  <a:pt x="586" y="458"/>
                </a:lnTo>
                <a:lnTo>
                  <a:pt x="586" y="458"/>
                </a:lnTo>
                <a:lnTo>
                  <a:pt x="586" y="458"/>
                </a:lnTo>
                <a:lnTo>
                  <a:pt x="586" y="458"/>
                </a:lnTo>
                <a:lnTo>
                  <a:pt x="586" y="460"/>
                </a:lnTo>
                <a:lnTo>
                  <a:pt x="586" y="460"/>
                </a:lnTo>
                <a:lnTo>
                  <a:pt x="586" y="460"/>
                </a:lnTo>
                <a:lnTo>
                  <a:pt x="584" y="460"/>
                </a:lnTo>
                <a:lnTo>
                  <a:pt x="584" y="460"/>
                </a:lnTo>
                <a:lnTo>
                  <a:pt x="584" y="460"/>
                </a:lnTo>
                <a:lnTo>
                  <a:pt x="584" y="460"/>
                </a:lnTo>
                <a:lnTo>
                  <a:pt x="582" y="460"/>
                </a:lnTo>
                <a:lnTo>
                  <a:pt x="582" y="460"/>
                </a:lnTo>
                <a:lnTo>
                  <a:pt x="582" y="460"/>
                </a:lnTo>
                <a:lnTo>
                  <a:pt x="582" y="460"/>
                </a:lnTo>
                <a:lnTo>
                  <a:pt x="580" y="458"/>
                </a:lnTo>
                <a:lnTo>
                  <a:pt x="580" y="458"/>
                </a:lnTo>
                <a:lnTo>
                  <a:pt x="580" y="460"/>
                </a:lnTo>
                <a:lnTo>
                  <a:pt x="578" y="460"/>
                </a:lnTo>
                <a:lnTo>
                  <a:pt x="578" y="458"/>
                </a:lnTo>
                <a:lnTo>
                  <a:pt x="578" y="458"/>
                </a:lnTo>
                <a:lnTo>
                  <a:pt x="578" y="458"/>
                </a:lnTo>
                <a:lnTo>
                  <a:pt x="578" y="458"/>
                </a:lnTo>
                <a:lnTo>
                  <a:pt x="578" y="458"/>
                </a:lnTo>
                <a:lnTo>
                  <a:pt x="578" y="458"/>
                </a:lnTo>
                <a:lnTo>
                  <a:pt x="578" y="456"/>
                </a:lnTo>
                <a:lnTo>
                  <a:pt x="578" y="456"/>
                </a:lnTo>
                <a:lnTo>
                  <a:pt x="578" y="456"/>
                </a:lnTo>
                <a:lnTo>
                  <a:pt x="580" y="456"/>
                </a:lnTo>
                <a:lnTo>
                  <a:pt x="580" y="456"/>
                </a:lnTo>
                <a:lnTo>
                  <a:pt x="580" y="456"/>
                </a:lnTo>
                <a:lnTo>
                  <a:pt x="580" y="456"/>
                </a:lnTo>
                <a:lnTo>
                  <a:pt x="582" y="456"/>
                </a:lnTo>
                <a:lnTo>
                  <a:pt x="582" y="456"/>
                </a:lnTo>
                <a:lnTo>
                  <a:pt x="582" y="456"/>
                </a:lnTo>
                <a:lnTo>
                  <a:pt x="582" y="456"/>
                </a:lnTo>
                <a:lnTo>
                  <a:pt x="582" y="456"/>
                </a:lnTo>
                <a:lnTo>
                  <a:pt x="582" y="456"/>
                </a:lnTo>
                <a:lnTo>
                  <a:pt x="582" y="456"/>
                </a:lnTo>
                <a:lnTo>
                  <a:pt x="582" y="456"/>
                </a:lnTo>
                <a:lnTo>
                  <a:pt x="582" y="456"/>
                </a:lnTo>
                <a:close/>
                <a:moveTo>
                  <a:pt x="578" y="446"/>
                </a:moveTo>
                <a:lnTo>
                  <a:pt x="578" y="446"/>
                </a:lnTo>
                <a:lnTo>
                  <a:pt x="578" y="446"/>
                </a:lnTo>
                <a:lnTo>
                  <a:pt x="578" y="446"/>
                </a:lnTo>
                <a:lnTo>
                  <a:pt x="576" y="444"/>
                </a:lnTo>
                <a:lnTo>
                  <a:pt x="578" y="444"/>
                </a:lnTo>
                <a:lnTo>
                  <a:pt x="580" y="444"/>
                </a:lnTo>
                <a:lnTo>
                  <a:pt x="580" y="444"/>
                </a:lnTo>
                <a:lnTo>
                  <a:pt x="580" y="446"/>
                </a:lnTo>
                <a:lnTo>
                  <a:pt x="580" y="446"/>
                </a:lnTo>
                <a:lnTo>
                  <a:pt x="580" y="446"/>
                </a:lnTo>
                <a:lnTo>
                  <a:pt x="578" y="446"/>
                </a:lnTo>
                <a:close/>
                <a:moveTo>
                  <a:pt x="596" y="448"/>
                </a:moveTo>
                <a:lnTo>
                  <a:pt x="594" y="450"/>
                </a:lnTo>
                <a:lnTo>
                  <a:pt x="594" y="450"/>
                </a:lnTo>
                <a:lnTo>
                  <a:pt x="594" y="450"/>
                </a:lnTo>
                <a:lnTo>
                  <a:pt x="594" y="450"/>
                </a:lnTo>
                <a:lnTo>
                  <a:pt x="594" y="450"/>
                </a:lnTo>
                <a:lnTo>
                  <a:pt x="594" y="450"/>
                </a:lnTo>
                <a:lnTo>
                  <a:pt x="592" y="450"/>
                </a:lnTo>
                <a:lnTo>
                  <a:pt x="592" y="450"/>
                </a:lnTo>
                <a:lnTo>
                  <a:pt x="592" y="450"/>
                </a:lnTo>
                <a:lnTo>
                  <a:pt x="592" y="450"/>
                </a:lnTo>
                <a:lnTo>
                  <a:pt x="594" y="450"/>
                </a:lnTo>
                <a:lnTo>
                  <a:pt x="594" y="450"/>
                </a:lnTo>
                <a:lnTo>
                  <a:pt x="594" y="450"/>
                </a:lnTo>
                <a:lnTo>
                  <a:pt x="594" y="452"/>
                </a:lnTo>
                <a:lnTo>
                  <a:pt x="594" y="452"/>
                </a:lnTo>
                <a:lnTo>
                  <a:pt x="594" y="452"/>
                </a:lnTo>
                <a:lnTo>
                  <a:pt x="594" y="452"/>
                </a:lnTo>
                <a:lnTo>
                  <a:pt x="594" y="452"/>
                </a:lnTo>
                <a:lnTo>
                  <a:pt x="594" y="452"/>
                </a:lnTo>
                <a:lnTo>
                  <a:pt x="594" y="452"/>
                </a:lnTo>
                <a:lnTo>
                  <a:pt x="592" y="454"/>
                </a:lnTo>
                <a:lnTo>
                  <a:pt x="592" y="454"/>
                </a:lnTo>
                <a:lnTo>
                  <a:pt x="592" y="454"/>
                </a:lnTo>
                <a:lnTo>
                  <a:pt x="592" y="454"/>
                </a:lnTo>
                <a:lnTo>
                  <a:pt x="592" y="454"/>
                </a:lnTo>
                <a:lnTo>
                  <a:pt x="592" y="456"/>
                </a:lnTo>
                <a:lnTo>
                  <a:pt x="590" y="456"/>
                </a:lnTo>
                <a:lnTo>
                  <a:pt x="590" y="456"/>
                </a:lnTo>
                <a:lnTo>
                  <a:pt x="590" y="456"/>
                </a:lnTo>
                <a:lnTo>
                  <a:pt x="590" y="456"/>
                </a:lnTo>
                <a:lnTo>
                  <a:pt x="588" y="454"/>
                </a:lnTo>
                <a:lnTo>
                  <a:pt x="588" y="454"/>
                </a:lnTo>
                <a:lnTo>
                  <a:pt x="588" y="454"/>
                </a:lnTo>
                <a:lnTo>
                  <a:pt x="588" y="454"/>
                </a:lnTo>
                <a:lnTo>
                  <a:pt x="588" y="452"/>
                </a:lnTo>
                <a:lnTo>
                  <a:pt x="590" y="452"/>
                </a:lnTo>
                <a:lnTo>
                  <a:pt x="590" y="452"/>
                </a:lnTo>
                <a:lnTo>
                  <a:pt x="590" y="454"/>
                </a:lnTo>
                <a:lnTo>
                  <a:pt x="590" y="454"/>
                </a:lnTo>
                <a:lnTo>
                  <a:pt x="590" y="452"/>
                </a:lnTo>
                <a:lnTo>
                  <a:pt x="590" y="452"/>
                </a:lnTo>
                <a:lnTo>
                  <a:pt x="588" y="452"/>
                </a:lnTo>
                <a:lnTo>
                  <a:pt x="588" y="452"/>
                </a:lnTo>
                <a:lnTo>
                  <a:pt x="588" y="452"/>
                </a:lnTo>
                <a:lnTo>
                  <a:pt x="588" y="452"/>
                </a:lnTo>
                <a:lnTo>
                  <a:pt x="588" y="452"/>
                </a:lnTo>
                <a:lnTo>
                  <a:pt x="588" y="452"/>
                </a:lnTo>
                <a:lnTo>
                  <a:pt x="588" y="452"/>
                </a:lnTo>
                <a:lnTo>
                  <a:pt x="586" y="452"/>
                </a:lnTo>
                <a:lnTo>
                  <a:pt x="586" y="452"/>
                </a:lnTo>
                <a:lnTo>
                  <a:pt x="586" y="450"/>
                </a:lnTo>
                <a:lnTo>
                  <a:pt x="586" y="450"/>
                </a:lnTo>
                <a:lnTo>
                  <a:pt x="586" y="450"/>
                </a:lnTo>
                <a:lnTo>
                  <a:pt x="586" y="450"/>
                </a:lnTo>
                <a:lnTo>
                  <a:pt x="586" y="450"/>
                </a:lnTo>
                <a:lnTo>
                  <a:pt x="588" y="450"/>
                </a:lnTo>
                <a:lnTo>
                  <a:pt x="588" y="448"/>
                </a:lnTo>
                <a:lnTo>
                  <a:pt x="588" y="448"/>
                </a:lnTo>
                <a:lnTo>
                  <a:pt x="588" y="448"/>
                </a:lnTo>
                <a:lnTo>
                  <a:pt x="588" y="448"/>
                </a:lnTo>
                <a:lnTo>
                  <a:pt x="588" y="446"/>
                </a:lnTo>
                <a:lnTo>
                  <a:pt x="588" y="446"/>
                </a:lnTo>
                <a:lnTo>
                  <a:pt x="588" y="446"/>
                </a:lnTo>
                <a:lnTo>
                  <a:pt x="588" y="446"/>
                </a:lnTo>
                <a:lnTo>
                  <a:pt x="590" y="446"/>
                </a:lnTo>
                <a:lnTo>
                  <a:pt x="590" y="446"/>
                </a:lnTo>
                <a:lnTo>
                  <a:pt x="590" y="446"/>
                </a:lnTo>
                <a:lnTo>
                  <a:pt x="592" y="448"/>
                </a:lnTo>
                <a:lnTo>
                  <a:pt x="594" y="448"/>
                </a:lnTo>
                <a:lnTo>
                  <a:pt x="594" y="448"/>
                </a:lnTo>
                <a:lnTo>
                  <a:pt x="594" y="448"/>
                </a:lnTo>
                <a:lnTo>
                  <a:pt x="594" y="448"/>
                </a:lnTo>
                <a:lnTo>
                  <a:pt x="596" y="448"/>
                </a:lnTo>
                <a:close/>
                <a:moveTo>
                  <a:pt x="578" y="448"/>
                </a:moveTo>
                <a:lnTo>
                  <a:pt x="578" y="448"/>
                </a:lnTo>
                <a:lnTo>
                  <a:pt x="578" y="448"/>
                </a:lnTo>
                <a:lnTo>
                  <a:pt x="578" y="448"/>
                </a:lnTo>
                <a:lnTo>
                  <a:pt x="576" y="446"/>
                </a:lnTo>
                <a:lnTo>
                  <a:pt x="576" y="446"/>
                </a:lnTo>
                <a:lnTo>
                  <a:pt x="576" y="446"/>
                </a:lnTo>
                <a:lnTo>
                  <a:pt x="576" y="446"/>
                </a:lnTo>
                <a:lnTo>
                  <a:pt x="578" y="446"/>
                </a:lnTo>
                <a:lnTo>
                  <a:pt x="578" y="448"/>
                </a:lnTo>
                <a:close/>
                <a:moveTo>
                  <a:pt x="590" y="468"/>
                </a:moveTo>
                <a:lnTo>
                  <a:pt x="590" y="468"/>
                </a:lnTo>
                <a:lnTo>
                  <a:pt x="590" y="468"/>
                </a:lnTo>
                <a:lnTo>
                  <a:pt x="590" y="468"/>
                </a:lnTo>
                <a:lnTo>
                  <a:pt x="588" y="468"/>
                </a:lnTo>
                <a:lnTo>
                  <a:pt x="586" y="466"/>
                </a:lnTo>
                <a:lnTo>
                  <a:pt x="586" y="466"/>
                </a:lnTo>
                <a:lnTo>
                  <a:pt x="586" y="464"/>
                </a:lnTo>
                <a:lnTo>
                  <a:pt x="586" y="464"/>
                </a:lnTo>
                <a:lnTo>
                  <a:pt x="586" y="464"/>
                </a:lnTo>
                <a:lnTo>
                  <a:pt x="588" y="464"/>
                </a:lnTo>
                <a:lnTo>
                  <a:pt x="588" y="464"/>
                </a:lnTo>
                <a:lnTo>
                  <a:pt x="588" y="464"/>
                </a:lnTo>
                <a:lnTo>
                  <a:pt x="588" y="464"/>
                </a:lnTo>
                <a:lnTo>
                  <a:pt x="588" y="464"/>
                </a:lnTo>
                <a:lnTo>
                  <a:pt x="590" y="464"/>
                </a:lnTo>
                <a:lnTo>
                  <a:pt x="590" y="464"/>
                </a:lnTo>
                <a:lnTo>
                  <a:pt x="590" y="468"/>
                </a:lnTo>
                <a:lnTo>
                  <a:pt x="590" y="468"/>
                </a:lnTo>
                <a:lnTo>
                  <a:pt x="590" y="468"/>
                </a:lnTo>
                <a:lnTo>
                  <a:pt x="590" y="468"/>
                </a:lnTo>
                <a:close/>
                <a:moveTo>
                  <a:pt x="572" y="448"/>
                </a:moveTo>
                <a:lnTo>
                  <a:pt x="572" y="448"/>
                </a:lnTo>
                <a:lnTo>
                  <a:pt x="572" y="448"/>
                </a:lnTo>
                <a:lnTo>
                  <a:pt x="570" y="448"/>
                </a:lnTo>
                <a:lnTo>
                  <a:pt x="570" y="448"/>
                </a:lnTo>
                <a:lnTo>
                  <a:pt x="570" y="448"/>
                </a:lnTo>
                <a:lnTo>
                  <a:pt x="570" y="448"/>
                </a:lnTo>
                <a:lnTo>
                  <a:pt x="570" y="448"/>
                </a:lnTo>
                <a:lnTo>
                  <a:pt x="570" y="448"/>
                </a:lnTo>
                <a:lnTo>
                  <a:pt x="574" y="446"/>
                </a:lnTo>
                <a:lnTo>
                  <a:pt x="574" y="446"/>
                </a:lnTo>
                <a:lnTo>
                  <a:pt x="574" y="448"/>
                </a:lnTo>
                <a:lnTo>
                  <a:pt x="574" y="448"/>
                </a:lnTo>
                <a:lnTo>
                  <a:pt x="574" y="448"/>
                </a:lnTo>
                <a:lnTo>
                  <a:pt x="574" y="448"/>
                </a:lnTo>
                <a:lnTo>
                  <a:pt x="574" y="448"/>
                </a:lnTo>
                <a:lnTo>
                  <a:pt x="572" y="448"/>
                </a:lnTo>
                <a:lnTo>
                  <a:pt x="572" y="448"/>
                </a:lnTo>
                <a:close/>
                <a:moveTo>
                  <a:pt x="578" y="450"/>
                </a:moveTo>
                <a:lnTo>
                  <a:pt x="578" y="450"/>
                </a:lnTo>
                <a:lnTo>
                  <a:pt x="578" y="448"/>
                </a:lnTo>
                <a:lnTo>
                  <a:pt x="576" y="448"/>
                </a:lnTo>
                <a:lnTo>
                  <a:pt x="576" y="448"/>
                </a:lnTo>
                <a:lnTo>
                  <a:pt x="576" y="448"/>
                </a:lnTo>
                <a:lnTo>
                  <a:pt x="576" y="448"/>
                </a:lnTo>
                <a:lnTo>
                  <a:pt x="576" y="448"/>
                </a:lnTo>
                <a:lnTo>
                  <a:pt x="578" y="448"/>
                </a:lnTo>
                <a:lnTo>
                  <a:pt x="578" y="448"/>
                </a:lnTo>
                <a:lnTo>
                  <a:pt x="578" y="448"/>
                </a:lnTo>
                <a:lnTo>
                  <a:pt x="578" y="448"/>
                </a:lnTo>
                <a:lnTo>
                  <a:pt x="578" y="448"/>
                </a:lnTo>
                <a:lnTo>
                  <a:pt x="578" y="448"/>
                </a:lnTo>
                <a:lnTo>
                  <a:pt x="578" y="448"/>
                </a:lnTo>
                <a:lnTo>
                  <a:pt x="578" y="448"/>
                </a:lnTo>
                <a:lnTo>
                  <a:pt x="578" y="448"/>
                </a:lnTo>
                <a:lnTo>
                  <a:pt x="578" y="448"/>
                </a:lnTo>
                <a:lnTo>
                  <a:pt x="578" y="448"/>
                </a:lnTo>
                <a:lnTo>
                  <a:pt x="578" y="450"/>
                </a:lnTo>
                <a:close/>
                <a:moveTo>
                  <a:pt x="736" y="630"/>
                </a:moveTo>
                <a:lnTo>
                  <a:pt x="736" y="630"/>
                </a:lnTo>
                <a:lnTo>
                  <a:pt x="734" y="630"/>
                </a:lnTo>
                <a:lnTo>
                  <a:pt x="734" y="630"/>
                </a:lnTo>
                <a:lnTo>
                  <a:pt x="734" y="630"/>
                </a:lnTo>
                <a:lnTo>
                  <a:pt x="734" y="630"/>
                </a:lnTo>
                <a:lnTo>
                  <a:pt x="734" y="630"/>
                </a:lnTo>
                <a:lnTo>
                  <a:pt x="734" y="630"/>
                </a:lnTo>
                <a:lnTo>
                  <a:pt x="736" y="630"/>
                </a:lnTo>
                <a:lnTo>
                  <a:pt x="736" y="630"/>
                </a:lnTo>
                <a:lnTo>
                  <a:pt x="736" y="630"/>
                </a:lnTo>
                <a:close/>
                <a:moveTo>
                  <a:pt x="576" y="444"/>
                </a:moveTo>
                <a:lnTo>
                  <a:pt x="576" y="446"/>
                </a:lnTo>
                <a:lnTo>
                  <a:pt x="576" y="446"/>
                </a:lnTo>
                <a:lnTo>
                  <a:pt x="576" y="446"/>
                </a:lnTo>
                <a:lnTo>
                  <a:pt x="576" y="444"/>
                </a:lnTo>
                <a:lnTo>
                  <a:pt x="576" y="444"/>
                </a:lnTo>
                <a:lnTo>
                  <a:pt x="574" y="444"/>
                </a:lnTo>
                <a:lnTo>
                  <a:pt x="574" y="442"/>
                </a:lnTo>
                <a:lnTo>
                  <a:pt x="576" y="442"/>
                </a:lnTo>
                <a:lnTo>
                  <a:pt x="576" y="444"/>
                </a:lnTo>
                <a:lnTo>
                  <a:pt x="576" y="444"/>
                </a:lnTo>
                <a:lnTo>
                  <a:pt x="576" y="444"/>
                </a:lnTo>
                <a:lnTo>
                  <a:pt x="576" y="444"/>
                </a:lnTo>
                <a:lnTo>
                  <a:pt x="576" y="444"/>
                </a:lnTo>
                <a:close/>
                <a:moveTo>
                  <a:pt x="732" y="630"/>
                </a:moveTo>
                <a:lnTo>
                  <a:pt x="732" y="630"/>
                </a:lnTo>
                <a:lnTo>
                  <a:pt x="732" y="630"/>
                </a:lnTo>
                <a:lnTo>
                  <a:pt x="732" y="630"/>
                </a:lnTo>
                <a:lnTo>
                  <a:pt x="732" y="630"/>
                </a:lnTo>
                <a:lnTo>
                  <a:pt x="732" y="630"/>
                </a:lnTo>
                <a:lnTo>
                  <a:pt x="732" y="632"/>
                </a:lnTo>
                <a:lnTo>
                  <a:pt x="732" y="630"/>
                </a:lnTo>
                <a:lnTo>
                  <a:pt x="732" y="630"/>
                </a:lnTo>
                <a:lnTo>
                  <a:pt x="730" y="630"/>
                </a:lnTo>
                <a:lnTo>
                  <a:pt x="730" y="630"/>
                </a:lnTo>
                <a:lnTo>
                  <a:pt x="730" y="630"/>
                </a:lnTo>
                <a:lnTo>
                  <a:pt x="728" y="630"/>
                </a:lnTo>
                <a:lnTo>
                  <a:pt x="728" y="630"/>
                </a:lnTo>
                <a:lnTo>
                  <a:pt x="728" y="630"/>
                </a:lnTo>
                <a:lnTo>
                  <a:pt x="728" y="630"/>
                </a:lnTo>
                <a:lnTo>
                  <a:pt x="728" y="630"/>
                </a:lnTo>
                <a:lnTo>
                  <a:pt x="730" y="630"/>
                </a:lnTo>
                <a:lnTo>
                  <a:pt x="730" y="630"/>
                </a:lnTo>
                <a:lnTo>
                  <a:pt x="730" y="630"/>
                </a:lnTo>
                <a:lnTo>
                  <a:pt x="730" y="630"/>
                </a:lnTo>
                <a:lnTo>
                  <a:pt x="732" y="630"/>
                </a:lnTo>
                <a:lnTo>
                  <a:pt x="732" y="630"/>
                </a:lnTo>
                <a:lnTo>
                  <a:pt x="732" y="630"/>
                </a:lnTo>
                <a:lnTo>
                  <a:pt x="732" y="630"/>
                </a:lnTo>
                <a:close/>
                <a:moveTo>
                  <a:pt x="574" y="450"/>
                </a:moveTo>
                <a:lnTo>
                  <a:pt x="574" y="450"/>
                </a:lnTo>
                <a:lnTo>
                  <a:pt x="574" y="450"/>
                </a:lnTo>
                <a:lnTo>
                  <a:pt x="574" y="450"/>
                </a:lnTo>
                <a:lnTo>
                  <a:pt x="574" y="450"/>
                </a:lnTo>
                <a:lnTo>
                  <a:pt x="574" y="448"/>
                </a:lnTo>
                <a:lnTo>
                  <a:pt x="574" y="448"/>
                </a:lnTo>
                <a:lnTo>
                  <a:pt x="574" y="448"/>
                </a:lnTo>
                <a:lnTo>
                  <a:pt x="574" y="448"/>
                </a:lnTo>
                <a:lnTo>
                  <a:pt x="576" y="448"/>
                </a:lnTo>
                <a:lnTo>
                  <a:pt x="576" y="448"/>
                </a:lnTo>
                <a:lnTo>
                  <a:pt x="576" y="450"/>
                </a:lnTo>
                <a:lnTo>
                  <a:pt x="574" y="450"/>
                </a:lnTo>
                <a:close/>
                <a:moveTo>
                  <a:pt x="734" y="628"/>
                </a:moveTo>
                <a:lnTo>
                  <a:pt x="736" y="628"/>
                </a:lnTo>
                <a:lnTo>
                  <a:pt x="736" y="628"/>
                </a:lnTo>
                <a:lnTo>
                  <a:pt x="736" y="630"/>
                </a:lnTo>
                <a:lnTo>
                  <a:pt x="734" y="630"/>
                </a:lnTo>
                <a:lnTo>
                  <a:pt x="734" y="630"/>
                </a:lnTo>
                <a:lnTo>
                  <a:pt x="734" y="628"/>
                </a:lnTo>
                <a:lnTo>
                  <a:pt x="734" y="628"/>
                </a:lnTo>
                <a:lnTo>
                  <a:pt x="734" y="628"/>
                </a:lnTo>
                <a:lnTo>
                  <a:pt x="732" y="628"/>
                </a:lnTo>
                <a:lnTo>
                  <a:pt x="732" y="628"/>
                </a:lnTo>
                <a:lnTo>
                  <a:pt x="732" y="628"/>
                </a:lnTo>
                <a:lnTo>
                  <a:pt x="732" y="628"/>
                </a:lnTo>
                <a:lnTo>
                  <a:pt x="732" y="626"/>
                </a:lnTo>
                <a:lnTo>
                  <a:pt x="732" y="626"/>
                </a:lnTo>
                <a:lnTo>
                  <a:pt x="732" y="626"/>
                </a:lnTo>
                <a:lnTo>
                  <a:pt x="734" y="628"/>
                </a:lnTo>
                <a:close/>
                <a:moveTo>
                  <a:pt x="730" y="626"/>
                </a:moveTo>
                <a:lnTo>
                  <a:pt x="728" y="626"/>
                </a:lnTo>
                <a:lnTo>
                  <a:pt x="728" y="626"/>
                </a:lnTo>
                <a:lnTo>
                  <a:pt x="728" y="624"/>
                </a:lnTo>
                <a:lnTo>
                  <a:pt x="728" y="624"/>
                </a:lnTo>
                <a:lnTo>
                  <a:pt x="728" y="624"/>
                </a:lnTo>
                <a:lnTo>
                  <a:pt x="728" y="624"/>
                </a:lnTo>
                <a:lnTo>
                  <a:pt x="728" y="624"/>
                </a:lnTo>
                <a:lnTo>
                  <a:pt x="730" y="624"/>
                </a:lnTo>
                <a:lnTo>
                  <a:pt x="730" y="626"/>
                </a:lnTo>
                <a:lnTo>
                  <a:pt x="730" y="626"/>
                </a:lnTo>
                <a:lnTo>
                  <a:pt x="730" y="626"/>
                </a:lnTo>
                <a:lnTo>
                  <a:pt x="730" y="626"/>
                </a:lnTo>
                <a:lnTo>
                  <a:pt x="730" y="626"/>
                </a:lnTo>
                <a:lnTo>
                  <a:pt x="730" y="626"/>
                </a:lnTo>
                <a:lnTo>
                  <a:pt x="730" y="626"/>
                </a:lnTo>
                <a:close/>
                <a:moveTo>
                  <a:pt x="584" y="452"/>
                </a:moveTo>
                <a:lnTo>
                  <a:pt x="582" y="452"/>
                </a:lnTo>
                <a:lnTo>
                  <a:pt x="582" y="452"/>
                </a:lnTo>
                <a:lnTo>
                  <a:pt x="582" y="452"/>
                </a:lnTo>
                <a:lnTo>
                  <a:pt x="580" y="450"/>
                </a:lnTo>
                <a:lnTo>
                  <a:pt x="580" y="450"/>
                </a:lnTo>
                <a:lnTo>
                  <a:pt x="580" y="450"/>
                </a:lnTo>
                <a:lnTo>
                  <a:pt x="582" y="448"/>
                </a:lnTo>
                <a:lnTo>
                  <a:pt x="582" y="448"/>
                </a:lnTo>
                <a:lnTo>
                  <a:pt x="582" y="448"/>
                </a:lnTo>
                <a:lnTo>
                  <a:pt x="582" y="450"/>
                </a:lnTo>
                <a:lnTo>
                  <a:pt x="584" y="450"/>
                </a:lnTo>
                <a:lnTo>
                  <a:pt x="584" y="452"/>
                </a:lnTo>
                <a:lnTo>
                  <a:pt x="584" y="452"/>
                </a:lnTo>
                <a:lnTo>
                  <a:pt x="584" y="452"/>
                </a:lnTo>
                <a:lnTo>
                  <a:pt x="584" y="452"/>
                </a:lnTo>
                <a:close/>
                <a:moveTo>
                  <a:pt x="738" y="622"/>
                </a:moveTo>
                <a:lnTo>
                  <a:pt x="736" y="622"/>
                </a:lnTo>
                <a:lnTo>
                  <a:pt x="736" y="622"/>
                </a:lnTo>
                <a:lnTo>
                  <a:pt x="736" y="622"/>
                </a:lnTo>
                <a:lnTo>
                  <a:pt x="734" y="622"/>
                </a:lnTo>
                <a:lnTo>
                  <a:pt x="734" y="622"/>
                </a:lnTo>
                <a:lnTo>
                  <a:pt x="734" y="622"/>
                </a:lnTo>
                <a:lnTo>
                  <a:pt x="734" y="620"/>
                </a:lnTo>
                <a:lnTo>
                  <a:pt x="734" y="620"/>
                </a:lnTo>
                <a:lnTo>
                  <a:pt x="736" y="620"/>
                </a:lnTo>
                <a:lnTo>
                  <a:pt x="736" y="620"/>
                </a:lnTo>
                <a:lnTo>
                  <a:pt x="736" y="620"/>
                </a:lnTo>
                <a:lnTo>
                  <a:pt x="736" y="620"/>
                </a:lnTo>
                <a:lnTo>
                  <a:pt x="736" y="620"/>
                </a:lnTo>
                <a:lnTo>
                  <a:pt x="736" y="620"/>
                </a:lnTo>
                <a:lnTo>
                  <a:pt x="738" y="622"/>
                </a:lnTo>
                <a:lnTo>
                  <a:pt x="738" y="622"/>
                </a:lnTo>
                <a:lnTo>
                  <a:pt x="738" y="622"/>
                </a:lnTo>
                <a:close/>
                <a:moveTo>
                  <a:pt x="578" y="444"/>
                </a:moveTo>
                <a:lnTo>
                  <a:pt x="578" y="444"/>
                </a:lnTo>
                <a:lnTo>
                  <a:pt x="576" y="442"/>
                </a:lnTo>
                <a:lnTo>
                  <a:pt x="576" y="442"/>
                </a:lnTo>
                <a:lnTo>
                  <a:pt x="576" y="442"/>
                </a:lnTo>
                <a:lnTo>
                  <a:pt x="576" y="442"/>
                </a:lnTo>
                <a:lnTo>
                  <a:pt x="576" y="442"/>
                </a:lnTo>
                <a:lnTo>
                  <a:pt x="576" y="442"/>
                </a:lnTo>
                <a:lnTo>
                  <a:pt x="576" y="442"/>
                </a:lnTo>
                <a:lnTo>
                  <a:pt x="576" y="442"/>
                </a:lnTo>
                <a:lnTo>
                  <a:pt x="576" y="442"/>
                </a:lnTo>
                <a:lnTo>
                  <a:pt x="576" y="442"/>
                </a:lnTo>
                <a:lnTo>
                  <a:pt x="578" y="442"/>
                </a:lnTo>
                <a:lnTo>
                  <a:pt x="578" y="442"/>
                </a:lnTo>
                <a:lnTo>
                  <a:pt x="578" y="442"/>
                </a:lnTo>
                <a:lnTo>
                  <a:pt x="578" y="444"/>
                </a:lnTo>
                <a:lnTo>
                  <a:pt x="578" y="444"/>
                </a:lnTo>
                <a:close/>
                <a:moveTo>
                  <a:pt x="740" y="622"/>
                </a:moveTo>
                <a:lnTo>
                  <a:pt x="740" y="622"/>
                </a:lnTo>
                <a:lnTo>
                  <a:pt x="740" y="622"/>
                </a:lnTo>
                <a:lnTo>
                  <a:pt x="740" y="622"/>
                </a:lnTo>
                <a:lnTo>
                  <a:pt x="740" y="620"/>
                </a:lnTo>
                <a:lnTo>
                  <a:pt x="740" y="620"/>
                </a:lnTo>
                <a:lnTo>
                  <a:pt x="740" y="620"/>
                </a:lnTo>
                <a:lnTo>
                  <a:pt x="740" y="620"/>
                </a:lnTo>
                <a:lnTo>
                  <a:pt x="740" y="620"/>
                </a:lnTo>
                <a:lnTo>
                  <a:pt x="740" y="620"/>
                </a:lnTo>
                <a:lnTo>
                  <a:pt x="742" y="620"/>
                </a:lnTo>
                <a:lnTo>
                  <a:pt x="742" y="620"/>
                </a:lnTo>
                <a:lnTo>
                  <a:pt x="742" y="622"/>
                </a:lnTo>
                <a:lnTo>
                  <a:pt x="740" y="622"/>
                </a:lnTo>
                <a:close/>
                <a:moveTo>
                  <a:pt x="568" y="452"/>
                </a:moveTo>
                <a:lnTo>
                  <a:pt x="568" y="452"/>
                </a:lnTo>
                <a:lnTo>
                  <a:pt x="568" y="452"/>
                </a:lnTo>
                <a:lnTo>
                  <a:pt x="568" y="450"/>
                </a:lnTo>
                <a:lnTo>
                  <a:pt x="568" y="450"/>
                </a:lnTo>
                <a:lnTo>
                  <a:pt x="568" y="450"/>
                </a:lnTo>
                <a:lnTo>
                  <a:pt x="568" y="450"/>
                </a:lnTo>
                <a:lnTo>
                  <a:pt x="568" y="450"/>
                </a:lnTo>
                <a:lnTo>
                  <a:pt x="568" y="450"/>
                </a:lnTo>
                <a:lnTo>
                  <a:pt x="568" y="448"/>
                </a:lnTo>
                <a:lnTo>
                  <a:pt x="568" y="448"/>
                </a:lnTo>
                <a:lnTo>
                  <a:pt x="568" y="450"/>
                </a:lnTo>
                <a:lnTo>
                  <a:pt x="568" y="450"/>
                </a:lnTo>
                <a:lnTo>
                  <a:pt x="568" y="450"/>
                </a:lnTo>
                <a:lnTo>
                  <a:pt x="568" y="450"/>
                </a:lnTo>
                <a:lnTo>
                  <a:pt x="570" y="450"/>
                </a:lnTo>
                <a:lnTo>
                  <a:pt x="568" y="452"/>
                </a:lnTo>
                <a:lnTo>
                  <a:pt x="568" y="452"/>
                </a:lnTo>
                <a:close/>
                <a:moveTo>
                  <a:pt x="736" y="618"/>
                </a:moveTo>
                <a:lnTo>
                  <a:pt x="736" y="618"/>
                </a:lnTo>
                <a:lnTo>
                  <a:pt x="736" y="618"/>
                </a:lnTo>
                <a:lnTo>
                  <a:pt x="732" y="618"/>
                </a:lnTo>
                <a:lnTo>
                  <a:pt x="732" y="618"/>
                </a:lnTo>
                <a:lnTo>
                  <a:pt x="732" y="616"/>
                </a:lnTo>
                <a:lnTo>
                  <a:pt x="732" y="616"/>
                </a:lnTo>
                <a:lnTo>
                  <a:pt x="732" y="616"/>
                </a:lnTo>
                <a:lnTo>
                  <a:pt x="732" y="616"/>
                </a:lnTo>
                <a:lnTo>
                  <a:pt x="732" y="616"/>
                </a:lnTo>
                <a:lnTo>
                  <a:pt x="734" y="616"/>
                </a:lnTo>
                <a:lnTo>
                  <a:pt x="736" y="618"/>
                </a:lnTo>
                <a:lnTo>
                  <a:pt x="736" y="618"/>
                </a:lnTo>
                <a:lnTo>
                  <a:pt x="736" y="618"/>
                </a:lnTo>
                <a:close/>
                <a:moveTo>
                  <a:pt x="716" y="616"/>
                </a:moveTo>
                <a:lnTo>
                  <a:pt x="716" y="616"/>
                </a:lnTo>
                <a:lnTo>
                  <a:pt x="718" y="618"/>
                </a:lnTo>
                <a:lnTo>
                  <a:pt x="718" y="618"/>
                </a:lnTo>
                <a:lnTo>
                  <a:pt x="714" y="618"/>
                </a:lnTo>
                <a:lnTo>
                  <a:pt x="714" y="620"/>
                </a:lnTo>
                <a:lnTo>
                  <a:pt x="714" y="620"/>
                </a:lnTo>
                <a:lnTo>
                  <a:pt x="712" y="620"/>
                </a:lnTo>
                <a:lnTo>
                  <a:pt x="712" y="618"/>
                </a:lnTo>
                <a:lnTo>
                  <a:pt x="712" y="618"/>
                </a:lnTo>
                <a:lnTo>
                  <a:pt x="710" y="618"/>
                </a:lnTo>
                <a:lnTo>
                  <a:pt x="710" y="618"/>
                </a:lnTo>
                <a:lnTo>
                  <a:pt x="708" y="618"/>
                </a:lnTo>
                <a:lnTo>
                  <a:pt x="708" y="618"/>
                </a:lnTo>
                <a:lnTo>
                  <a:pt x="708" y="618"/>
                </a:lnTo>
                <a:lnTo>
                  <a:pt x="710" y="618"/>
                </a:lnTo>
                <a:lnTo>
                  <a:pt x="710" y="620"/>
                </a:lnTo>
                <a:lnTo>
                  <a:pt x="712" y="620"/>
                </a:lnTo>
                <a:lnTo>
                  <a:pt x="714" y="620"/>
                </a:lnTo>
                <a:lnTo>
                  <a:pt x="716" y="620"/>
                </a:lnTo>
                <a:lnTo>
                  <a:pt x="718" y="620"/>
                </a:lnTo>
                <a:lnTo>
                  <a:pt x="720" y="620"/>
                </a:lnTo>
                <a:lnTo>
                  <a:pt x="720" y="622"/>
                </a:lnTo>
                <a:lnTo>
                  <a:pt x="720" y="622"/>
                </a:lnTo>
                <a:lnTo>
                  <a:pt x="716" y="622"/>
                </a:lnTo>
                <a:lnTo>
                  <a:pt x="716" y="622"/>
                </a:lnTo>
                <a:lnTo>
                  <a:pt x="716" y="622"/>
                </a:lnTo>
                <a:lnTo>
                  <a:pt x="716" y="622"/>
                </a:lnTo>
                <a:lnTo>
                  <a:pt x="716" y="622"/>
                </a:lnTo>
                <a:lnTo>
                  <a:pt x="714" y="622"/>
                </a:lnTo>
                <a:lnTo>
                  <a:pt x="714" y="620"/>
                </a:lnTo>
                <a:lnTo>
                  <a:pt x="714" y="620"/>
                </a:lnTo>
                <a:lnTo>
                  <a:pt x="714" y="622"/>
                </a:lnTo>
                <a:lnTo>
                  <a:pt x="716" y="622"/>
                </a:lnTo>
                <a:lnTo>
                  <a:pt x="716" y="622"/>
                </a:lnTo>
                <a:lnTo>
                  <a:pt x="716" y="622"/>
                </a:lnTo>
                <a:lnTo>
                  <a:pt x="718" y="622"/>
                </a:lnTo>
                <a:lnTo>
                  <a:pt x="718" y="622"/>
                </a:lnTo>
                <a:lnTo>
                  <a:pt x="718" y="622"/>
                </a:lnTo>
                <a:lnTo>
                  <a:pt x="720" y="622"/>
                </a:lnTo>
                <a:lnTo>
                  <a:pt x="722" y="624"/>
                </a:lnTo>
                <a:lnTo>
                  <a:pt x="722" y="624"/>
                </a:lnTo>
                <a:lnTo>
                  <a:pt x="722" y="624"/>
                </a:lnTo>
                <a:lnTo>
                  <a:pt x="722" y="624"/>
                </a:lnTo>
                <a:lnTo>
                  <a:pt x="722" y="624"/>
                </a:lnTo>
                <a:lnTo>
                  <a:pt x="724" y="624"/>
                </a:lnTo>
                <a:lnTo>
                  <a:pt x="724" y="626"/>
                </a:lnTo>
                <a:lnTo>
                  <a:pt x="724" y="626"/>
                </a:lnTo>
                <a:lnTo>
                  <a:pt x="724" y="626"/>
                </a:lnTo>
                <a:lnTo>
                  <a:pt x="726" y="626"/>
                </a:lnTo>
                <a:lnTo>
                  <a:pt x="726" y="628"/>
                </a:lnTo>
                <a:lnTo>
                  <a:pt x="726" y="628"/>
                </a:lnTo>
                <a:lnTo>
                  <a:pt x="726" y="628"/>
                </a:lnTo>
                <a:lnTo>
                  <a:pt x="726" y="628"/>
                </a:lnTo>
                <a:lnTo>
                  <a:pt x="724" y="628"/>
                </a:lnTo>
                <a:lnTo>
                  <a:pt x="724" y="628"/>
                </a:lnTo>
                <a:lnTo>
                  <a:pt x="724" y="628"/>
                </a:lnTo>
                <a:lnTo>
                  <a:pt x="722" y="626"/>
                </a:lnTo>
                <a:lnTo>
                  <a:pt x="722" y="626"/>
                </a:lnTo>
                <a:lnTo>
                  <a:pt x="722" y="626"/>
                </a:lnTo>
                <a:lnTo>
                  <a:pt x="720" y="624"/>
                </a:lnTo>
                <a:lnTo>
                  <a:pt x="720" y="624"/>
                </a:lnTo>
                <a:lnTo>
                  <a:pt x="720" y="624"/>
                </a:lnTo>
                <a:lnTo>
                  <a:pt x="718" y="624"/>
                </a:lnTo>
                <a:lnTo>
                  <a:pt x="718" y="624"/>
                </a:lnTo>
                <a:lnTo>
                  <a:pt x="716" y="624"/>
                </a:lnTo>
                <a:lnTo>
                  <a:pt x="716" y="624"/>
                </a:lnTo>
                <a:lnTo>
                  <a:pt x="714" y="624"/>
                </a:lnTo>
                <a:lnTo>
                  <a:pt x="714" y="624"/>
                </a:lnTo>
                <a:lnTo>
                  <a:pt x="714" y="624"/>
                </a:lnTo>
                <a:lnTo>
                  <a:pt x="714" y="624"/>
                </a:lnTo>
                <a:lnTo>
                  <a:pt x="712" y="624"/>
                </a:lnTo>
                <a:lnTo>
                  <a:pt x="712" y="624"/>
                </a:lnTo>
                <a:lnTo>
                  <a:pt x="712" y="624"/>
                </a:lnTo>
                <a:lnTo>
                  <a:pt x="714" y="622"/>
                </a:lnTo>
                <a:lnTo>
                  <a:pt x="714" y="622"/>
                </a:lnTo>
                <a:lnTo>
                  <a:pt x="714" y="624"/>
                </a:lnTo>
                <a:lnTo>
                  <a:pt x="714" y="622"/>
                </a:lnTo>
                <a:lnTo>
                  <a:pt x="714" y="622"/>
                </a:lnTo>
                <a:lnTo>
                  <a:pt x="712" y="622"/>
                </a:lnTo>
                <a:lnTo>
                  <a:pt x="712" y="622"/>
                </a:lnTo>
                <a:lnTo>
                  <a:pt x="712" y="622"/>
                </a:lnTo>
                <a:lnTo>
                  <a:pt x="712" y="620"/>
                </a:lnTo>
                <a:lnTo>
                  <a:pt x="712" y="620"/>
                </a:lnTo>
                <a:lnTo>
                  <a:pt x="712" y="620"/>
                </a:lnTo>
                <a:lnTo>
                  <a:pt x="710" y="620"/>
                </a:lnTo>
                <a:lnTo>
                  <a:pt x="710" y="622"/>
                </a:lnTo>
                <a:lnTo>
                  <a:pt x="708" y="620"/>
                </a:lnTo>
                <a:lnTo>
                  <a:pt x="708" y="620"/>
                </a:lnTo>
                <a:lnTo>
                  <a:pt x="708" y="620"/>
                </a:lnTo>
                <a:lnTo>
                  <a:pt x="708" y="620"/>
                </a:lnTo>
                <a:lnTo>
                  <a:pt x="706" y="620"/>
                </a:lnTo>
                <a:lnTo>
                  <a:pt x="706" y="620"/>
                </a:lnTo>
                <a:lnTo>
                  <a:pt x="704" y="620"/>
                </a:lnTo>
                <a:lnTo>
                  <a:pt x="704" y="620"/>
                </a:lnTo>
                <a:lnTo>
                  <a:pt x="706" y="620"/>
                </a:lnTo>
                <a:lnTo>
                  <a:pt x="706" y="620"/>
                </a:lnTo>
                <a:lnTo>
                  <a:pt x="706" y="620"/>
                </a:lnTo>
                <a:lnTo>
                  <a:pt x="706" y="620"/>
                </a:lnTo>
                <a:lnTo>
                  <a:pt x="706" y="622"/>
                </a:lnTo>
                <a:lnTo>
                  <a:pt x="708" y="622"/>
                </a:lnTo>
                <a:lnTo>
                  <a:pt x="708" y="624"/>
                </a:lnTo>
                <a:lnTo>
                  <a:pt x="710" y="624"/>
                </a:lnTo>
                <a:lnTo>
                  <a:pt x="710" y="624"/>
                </a:lnTo>
                <a:lnTo>
                  <a:pt x="710" y="624"/>
                </a:lnTo>
                <a:lnTo>
                  <a:pt x="710" y="624"/>
                </a:lnTo>
                <a:lnTo>
                  <a:pt x="708" y="624"/>
                </a:lnTo>
                <a:lnTo>
                  <a:pt x="706" y="624"/>
                </a:lnTo>
                <a:lnTo>
                  <a:pt x="706" y="624"/>
                </a:lnTo>
                <a:lnTo>
                  <a:pt x="706" y="622"/>
                </a:lnTo>
                <a:lnTo>
                  <a:pt x="706" y="622"/>
                </a:lnTo>
                <a:lnTo>
                  <a:pt x="706" y="622"/>
                </a:lnTo>
                <a:lnTo>
                  <a:pt x="706" y="622"/>
                </a:lnTo>
                <a:lnTo>
                  <a:pt x="706" y="622"/>
                </a:lnTo>
                <a:lnTo>
                  <a:pt x="704" y="622"/>
                </a:lnTo>
                <a:lnTo>
                  <a:pt x="704" y="622"/>
                </a:lnTo>
                <a:lnTo>
                  <a:pt x="702" y="622"/>
                </a:lnTo>
                <a:lnTo>
                  <a:pt x="702" y="622"/>
                </a:lnTo>
                <a:lnTo>
                  <a:pt x="702" y="620"/>
                </a:lnTo>
                <a:lnTo>
                  <a:pt x="702" y="620"/>
                </a:lnTo>
                <a:lnTo>
                  <a:pt x="704" y="620"/>
                </a:lnTo>
                <a:lnTo>
                  <a:pt x="704" y="620"/>
                </a:lnTo>
                <a:lnTo>
                  <a:pt x="704" y="620"/>
                </a:lnTo>
                <a:lnTo>
                  <a:pt x="704" y="620"/>
                </a:lnTo>
                <a:lnTo>
                  <a:pt x="702" y="620"/>
                </a:lnTo>
                <a:lnTo>
                  <a:pt x="702" y="620"/>
                </a:lnTo>
                <a:lnTo>
                  <a:pt x="700" y="620"/>
                </a:lnTo>
                <a:lnTo>
                  <a:pt x="700" y="620"/>
                </a:lnTo>
                <a:lnTo>
                  <a:pt x="700" y="620"/>
                </a:lnTo>
                <a:lnTo>
                  <a:pt x="700" y="620"/>
                </a:lnTo>
                <a:lnTo>
                  <a:pt x="700" y="620"/>
                </a:lnTo>
                <a:lnTo>
                  <a:pt x="698" y="620"/>
                </a:lnTo>
                <a:lnTo>
                  <a:pt x="698" y="620"/>
                </a:lnTo>
                <a:lnTo>
                  <a:pt x="698" y="620"/>
                </a:lnTo>
                <a:lnTo>
                  <a:pt x="698" y="618"/>
                </a:lnTo>
                <a:lnTo>
                  <a:pt x="698" y="618"/>
                </a:lnTo>
                <a:lnTo>
                  <a:pt x="698" y="618"/>
                </a:lnTo>
                <a:lnTo>
                  <a:pt x="700" y="618"/>
                </a:lnTo>
                <a:lnTo>
                  <a:pt x="700" y="618"/>
                </a:lnTo>
                <a:lnTo>
                  <a:pt x="702" y="618"/>
                </a:lnTo>
                <a:lnTo>
                  <a:pt x="704" y="618"/>
                </a:lnTo>
                <a:lnTo>
                  <a:pt x="706" y="616"/>
                </a:lnTo>
                <a:lnTo>
                  <a:pt x="708" y="616"/>
                </a:lnTo>
                <a:lnTo>
                  <a:pt x="710" y="616"/>
                </a:lnTo>
                <a:lnTo>
                  <a:pt x="710" y="616"/>
                </a:lnTo>
                <a:lnTo>
                  <a:pt x="712" y="616"/>
                </a:lnTo>
                <a:lnTo>
                  <a:pt x="712" y="616"/>
                </a:lnTo>
                <a:lnTo>
                  <a:pt x="712" y="616"/>
                </a:lnTo>
                <a:lnTo>
                  <a:pt x="714" y="616"/>
                </a:lnTo>
                <a:lnTo>
                  <a:pt x="716" y="616"/>
                </a:lnTo>
                <a:close/>
                <a:moveTo>
                  <a:pt x="696" y="616"/>
                </a:moveTo>
                <a:lnTo>
                  <a:pt x="694" y="618"/>
                </a:lnTo>
                <a:lnTo>
                  <a:pt x="694" y="618"/>
                </a:lnTo>
                <a:lnTo>
                  <a:pt x="694" y="616"/>
                </a:lnTo>
                <a:lnTo>
                  <a:pt x="694" y="616"/>
                </a:lnTo>
                <a:lnTo>
                  <a:pt x="694" y="616"/>
                </a:lnTo>
                <a:lnTo>
                  <a:pt x="694" y="616"/>
                </a:lnTo>
                <a:lnTo>
                  <a:pt x="694" y="616"/>
                </a:lnTo>
                <a:lnTo>
                  <a:pt x="696" y="616"/>
                </a:lnTo>
                <a:lnTo>
                  <a:pt x="696" y="616"/>
                </a:lnTo>
                <a:lnTo>
                  <a:pt x="696" y="616"/>
                </a:lnTo>
                <a:lnTo>
                  <a:pt x="696" y="616"/>
                </a:lnTo>
                <a:lnTo>
                  <a:pt x="696" y="616"/>
                </a:lnTo>
                <a:lnTo>
                  <a:pt x="696" y="616"/>
                </a:lnTo>
                <a:lnTo>
                  <a:pt x="696" y="616"/>
                </a:lnTo>
                <a:lnTo>
                  <a:pt x="696" y="616"/>
                </a:lnTo>
                <a:close/>
                <a:moveTo>
                  <a:pt x="724" y="616"/>
                </a:moveTo>
                <a:lnTo>
                  <a:pt x="724" y="616"/>
                </a:lnTo>
                <a:lnTo>
                  <a:pt x="726" y="616"/>
                </a:lnTo>
                <a:lnTo>
                  <a:pt x="726" y="616"/>
                </a:lnTo>
                <a:lnTo>
                  <a:pt x="728" y="616"/>
                </a:lnTo>
                <a:lnTo>
                  <a:pt x="728" y="616"/>
                </a:lnTo>
                <a:lnTo>
                  <a:pt x="728" y="616"/>
                </a:lnTo>
                <a:lnTo>
                  <a:pt x="728" y="616"/>
                </a:lnTo>
                <a:lnTo>
                  <a:pt x="730" y="616"/>
                </a:lnTo>
                <a:lnTo>
                  <a:pt x="730" y="616"/>
                </a:lnTo>
                <a:lnTo>
                  <a:pt x="730" y="616"/>
                </a:lnTo>
                <a:lnTo>
                  <a:pt x="730" y="616"/>
                </a:lnTo>
                <a:lnTo>
                  <a:pt x="730" y="616"/>
                </a:lnTo>
                <a:lnTo>
                  <a:pt x="732" y="616"/>
                </a:lnTo>
                <a:lnTo>
                  <a:pt x="734" y="618"/>
                </a:lnTo>
                <a:lnTo>
                  <a:pt x="734" y="620"/>
                </a:lnTo>
                <a:lnTo>
                  <a:pt x="734" y="620"/>
                </a:lnTo>
                <a:lnTo>
                  <a:pt x="734" y="620"/>
                </a:lnTo>
                <a:lnTo>
                  <a:pt x="734" y="620"/>
                </a:lnTo>
                <a:lnTo>
                  <a:pt x="734" y="620"/>
                </a:lnTo>
                <a:lnTo>
                  <a:pt x="732" y="622"/>
                </a:lnTo>
                <a:lnTo>
                  <a:pt x="732" y="622"/>
                </a:lnTo>
                <a:lnTo>
                  <a:pt x="732" y="622"/>
                </a:lnTo>
                <a:lnTo>
                  <a:pt x="732" y="622"/>
                </a:lnTo>
                <a:lnTo>
                  <a:pt x="730" y="622"/>
                </a:lnTo>
                <a:lnTo>
                  <a:pt x="730" y="622"/>
                </a:lnTo>
                <a:lnTo>
                  <a:pt x="730" y="622"/>
                </a:lnTo>
                <a:lnTo>
                  <a:pt x="730" y="622"/>
                </a:lnTo>
                <a:lnTo>
                  <a:pt x="730" y="622"/>
                </a:lnTo>
                <a:lnTo>
                  <a:pt x="730" y="620"/>
                </a:lnTo>
                <a:lnTo>
                  <a:pt x="730" y="620"/>
                </a:lnTo>
                <a:lnTo>
                  <a:pt x="730" y="620"/>
                </a:lnTo>
                <a:lnTo>
                  <a:pt x="730" y="620"/>
                </a:lnTo>
                <a:lnTo>
                  <a:pt x="730" y="620"/>
                </a:lnTo>
                <a:lnTo>
                  <a:pt x="728" y="620"/>
                </a:lnTo>
                <a:lnTo>
                  <a:pt x="728" y="620"/>
                </a:lnTo>
                <a:lnTo>
                  <a:pt x="728" y="620"/>
                </a:lnTo>
                <a:lnTo>
                  <a:pt x="728" y="620"/>
                </a:lnTo>
                <a:lnTo>
                  <a:pt x="728" y="620"/>
                </a:lnTo>
                <a:lnTo>
                  <a:pt x="728" y="620"/>
                </a:lnTo>
                <a:lnTo>
                  <a:pt x="728" y="620"/>
                </a:lnTo>
                <a:lnTo>
                  <a:pt x="726" y="620"/>
                </a:lnTo>
                <a:lnTo>
                  <a:pt x="726" y="620"/>
                </a:lnTo>
                <a:lnTo>
                  <a:pt x="726" y="620"/>
                </a:lnTo>
                <a:lnTo>
                  <a:pt x="726" y="620"/>
                </a:lnTo>
                <a:lnTo>
                  <a:pt x="728" y="620"/>
                </a:lnTo>
                <a:lnTo>
                  <a:pt x="728" y="622"/>
                </a:lnTo>
                <a:lnTo>
                  <a:pt x="726" y="622"/>
                </a:lnTo>
                <a:lnTo>
                  <a:pt x="726" y="622"/>
                </a:lnTo>
                <a:lnTo>
                  <a:pt x="726" y="622"/>
                </a:lnTo>
                <a:lnTo>
                  <a:pt x="724" y="620"/>
                </a:lnTo>
                <a:lnTo>
                  <a:pt x="724" y="620"/>
                </a:lnTo>
                <a:lnTo>
                  <a:pt x="724" y="620"/>
                </a:lnTo>
                <a:lnTo>
                  <a:pt x="724" y="620"/>
                </a:lnTo>
                <a:lnTo>
                  <a:pt x="724" y="620"/>
                </a:lnTo>
                <a:lnTo>
                  <a:pt x="724" y="620"/>
                </a:lnTo>
                <a:lnTo>
                  <a:pt x="724" y="620"/>
                </a:lnTo>
                <a:lnTo>
                  <a:pt x="722" y="620"/>
                </a:lnTo>
                <a:lnTo>
                  <a:pt x="722" y="620"/>
                </a:lnTo>
                <a:lnTo>
                  <a:pt x="722" y="620"/>
                </a:lnTo>
                <a:lnTo>
                  <a:pt x="722" y="620"/>
                </a:lnTo>
                <a:lnTo>
                  <a:pt x="722" y="620"/>
                </a:lnTo>
                <a:lnTo>
                  <a:pt x="720" y="620"/>
                </a:lnTo>
                <a:lnTo>
                  <a:pt x="720" y="620"/>
                </a:lnTo>
                <a:lnTo>
                  <a:pt x="720" y="620"/>
                </a:lnTo>
                <a:lnTo>
                  <a:pt x="720" y="618"/>
                </a:lnTo>
                <a:lnTo>
                  <a:pt x="720" y="618"/>
                </a:lnTo>
                <a:lnTo>
                  <a:pt x="718" y="616"/>
                </a:lnTo>
                <a:lnTo>
                  <a:pt x="718" y="616"/>
                </a:lnTo>
                <a:lnTo>
                  <a:pt x="716" y="616"/>
                </a:lnTo>
                <a:lnTo>
                  <a:pt x="716" y="616"/>
                </a:lnTo>
                <a:lnTo>
                  <a:pt x="716" y="616"/>
                </a:lnTo>
                <a:lnTo>
                  <a:pt x="716" y="616"/>
                </a:lnTo>
                <a:lnTo>
                  <a:pt x="716" y="616"/>
                </a:lnTo>
                <a:lnTo>
                  <a:pt x="718" y="616"/>
                </a:lnTo>
                <a:lnTo>
                  <a:pt x="718" y="616"/>
                </a:lnTo>
                <a:lnTo>
                  <a:pt x="720" y="616"/>
                </a:lnTo>
                <a:lnTo>
                  <a:pt x="720" y="616"/>
                </a:lnTo>
                <a:lnTo>
                  <a:pt x="722" y="616"/>
                </a:lnTo>
                <a:lnTo>
                  <a:pt x="724" y="616"/>
                </a:lnTo>
                <a:close/>
                <a:moveTo>
                  <a:pt x="690" y="616"/>
                </a:moveTo>
                <a:lnTo>
                  <a:pt x="690" y="616"/>
                </a:lnTo>
                <a:lnTo>
                  <a:pt x="690" y="616"/>
                </a:lnTo>
                <a:lnTo>
                  <a:pt x="690" y="616"/>
                </a:lnTo>
                <a:lnTo>
                  <a:pt x="688" y="618"/>
                </a:lnTo>
                <a:lnTo>
                  <a:pt x="688" y="616"/>
                </a:lnTo>
                <a:lnTo>
                  <a:pt x="688" y="616"/>
                </a:lnTo>
                <a:lnTo>
                  <a:pt x="688" y="616"/>
                </a:lnTo>
                <a:lnTo>
                  <a:pt x="688" y="616"/>
                </a:lnTo>
                <a:lnTo>
                  <a:pt x="688" y="618"/>
                </a:lnTo>
                <a:lnTo>
                  <a:pt x="688" y="618"/>
                </a:lnTo>
                <a:lnTo>
                  <a:pt x="690" y="618"/>
                </a:lnTo>
                <a:lnTo>
                  <a:pt x="692" y="618"/>
                </a:lnTo>
                <a:lnTo>
                  <a:pt x="692" y="618"/>
                </a:lnTo>
                <a:lnTo>
                  <a:pt x="692" y="618"/>
                </a:lnTo>
                <a:lnTo>
                  <a:pt x="694" y="618"/>
                </a:lnTo>
                <a:lnTo>
                  <a:pt x="694" y="618"/>
                </a:lnTo>
                <a:lnTo>
                  <a:pt x="694" y="618"/>
                </a:lnTo>
                <a:lnTo>
                  <a:pt x="694" y="618"/>
                </a:lnTo>
                <a:lnTo>
                  <a:pt x="694" y="618"/>
                </a:lnTo>
                <a:lnTo>
                  <a:pt x="694" y="618"/>
                </a:lnTo>
                <a:lnTo>
                  <a:pt x="694" y="618"/>
                </a:lnTo>
                <a:lnTo>
                  <a:pt x="692" y="618"/>
                </a:lnTo>
                <a:lnTo>
                  <a:pt x="692" y="618"/>
                </a:lnTo>
                <a:lnTo>
                  <a:pt x="692" y="618"/>
                </a:lnTo>
                <a:lnTo>
                  <a:pt x="692" y="618"/>
                </a:lnTo>
                <a:lnTo>
                  <a:pt x="692" y="618"/>
                </a:lnTo>
                <a:lnTo>
                  <a:pt x="692" y="618"/>
                </a:lnTo>
                <a:lnTo>
                  <a:pt x="692" y="618"/>
                </a:lnTo>
                <a:lnTo>
                  <a:pt x="692" y="620"/>
                </a:lnTo>
                <a:lnTo>
                  <a:pt x="692" y="620"/>
                </a:lnTo>
                <a:lnTo>
                  <a:pt x="692" y="620"/>
                </a:lnTo>
                <a:lnTo>
                  <a:pt x="692" y="620"/>
                </a:lnTo>
                <a:lnTo>
                  <a:pt x="692" y="620"/>
                </a:lnTo>
                <a:lnTo>
                  <a:pt x="692" y="620"/>
                </a:lnTo>
                <a:lnTo>
                  <a:pt x="692" y="620"/>
                </a:lnTo>
                <a:lnTo>
                  <a:pt x="692" y="620"/>
                </a:lnTo>
                <a:lnTo>
                  <a:pt x="690" y="620"/>
                </a:lnTo>
                <a:lnTo>
                  <a:pt x="690" y="620"/>
                </a:lnTo>
                <a:lnTo>
                  <a:pt x="690" y="620"/>
                </a:lnTo>
                <a:lnTo>
                  <a:pt x="690" y="618"/>
                </a:lnTo>
                <a:lnTo>
                  <a:pt x="690" y="618"/>
                </a:lnTo>
                <a:lnTo>
                  <a:pt x="688" y="618"/>
                </a:lnTo>
                <a:lnTo>
                  <a:pt x="688" y="618"/>
                </a:lnTo>
                <a:lnTo>
                  <a:pt x="686" y="618"/>
                </a:lnTo>
                <a:lnTo>
                  <a:pt x="684" y="618"/>
                </a:lnTo>
                <a:lnTo>
                  <a:pt x="684" y="616"/>
                </a:lnTo>
                <a:lnTo>
                  <a:pt x="684" y="616"/>
                </a:lnTo>
                <a:lnTo>
                  <a:pt x="684" y="616"/>
                </a:lnTo>
                <a:lnTo>
                  <a:pt x="686" y="616"/>
                </a:lnTo>
                <a:lnTo>
                  <a:pt x="686" y="616"/>
                </a:lnTo>
                <a:lnTo>
                  <a:pt x="686" y="616"/>
                </a:lnTo>
                <a:lnTo>
                  <a:pt x="688" y="616"/>
                </a:lnTo>
                <a:lnTo>
                  <a:pt x="690" y="616"/>
                </a:lnTo>
                <a:lnTo>
                  <a:pt x="690" y="616"/>
                </a:lnTo>
                <a:lnTo>
                  <a:pt x="688" y="616"/>
                </a:lnTo>
                <a:lnTo>
                  <a:pt x="688" y="616"/>
                </a:lnTo>
                <a:lnTo>
                  <a:pt x="688" y="616"/>
                </a:lnTo>
                <a:lnTo>
                  <a:pt x="690" y="616"/>
                </a:lnTo>
                <a:lnTo>
                  <a:pt x="690" y="616"/>
                </a:lnTo>
                <a:lnTo>
                  <a:pt x="690" y="616"/>
                </a:lnTo>
                <a:lnTo>
                  <a:pt x="692" y="616"/>
                </a:lnTo>
                <a:lnTo>
                  <a:pt x="692" y="616"/>
                </a:lnTo>
                <a:lnTo>
                  <a:pt x="692" y="616"/>
                </a:lnTo>
                <a:lnTo>
                  <a:pt x="690" y="616"/>
                </a:lnTo>
                <a:lnTo>
                  <a:pt x="690" y="616"/>
                </a:lnTo>
                <a:lnTo>
                  <a:pt x="690" y="616"/>
                </a:lnTo>
                <a:lnTo>
                  <a:pt x="690" y="616"/>
                </a:lnTo>
                <a:close/>
                <a:moveTo>
                  <a:pt x="700" y="618"/>
                </a:moveTo>
                <a:lnTo>
                  <a:pt x="698" y="618"/>
                </a:lnTo>
                <a:lnTo>
                  <a:pt x="698" y="618"/>
                </a:lnTo>
                <a:lnTo>
                  <a:pt x="698" y="616"/>
                </a:lnTo>
                <a:lnTo>
                  <a:pt x="698" y="616"/>
                </a:lnTo>
                <a:lnTo>
                  <a:pt x="696" y="616"/>
                </a:lnTo>
                <a:lnTo>
                  <a:pt x="696" y="616"/>
                </a:lnTo>
                <a:lnTo>
                  <a:pt x="696" y="616"/>
                </a:lnTo>
                <a:lnTo>
                  <a:pt x="696" y="616"/>
                </a:lnTo>
                <a:lnTo>
                  <a:pt x="698" y="614"/>
                </a:lnTo>
                <a:lnTo>
                  <a:pt x="698" y="614"/>
                </a:lnTo>
                <a:lnTo>
                  <a:pt x="698" y="614"/>
                </a:lnTo>
                <a:lnTo>
                  <a:pt x="700" y="614"/>
                </a:lnTo>
                <a:lnTo>
                  <a:pt x="704" y="616"/>
                </a:lnTo>
                <a:lnTo>
                  <a:pt x="704" y="616"/>
                </a:lnTo>
                <a:lnTo>
                  <a:pt x="706" y="616"/>
                </a:lnTo>
                <a:lnTo>
                  <a:pt x="706" y="616"/>
                </a:lnTo>
                <a:lnTo>
                  <a:pt x="706" y="616"/>
                </a:lnTo>
                <a:lnTo>
                  <a:pt x="706" y="616"/>
                </a:lnTo>
                <a:lnTo>
                  <a:pt x="704" y="616"/>
                </a:lnTo>
                <a:lnTo>
                  <a:pt x="702" y="618"/>
                </a:lnTo>
                <a:lnTo>
                  <a:pt x="700" y="618"/>
                </a:lnTo>
                <a:lnTo>
                  <a:pt x="700" y="618"/>
                </a:lnTo>
                <a:close/>
                <a:moveTo>
                  <a:pt x="688" y="616"/>
                </a:moveTo>
                <a:lnTo>
                  <a:pt x="688" y="616"/>
                </a:lnTo>
                <a:lnTo>
                  <a:pt x="686" y="616"/>
                </a:lnTo>
                <a:lnTo>
                  <a:pt x="686" y="614"/>
                </a:lnTo>
                <a:lnTo>
                  <a:pt x="686" y="614"/>
                </a:lnTo>
                <a:lnTo>
                  <a:pt x="686" y="614"/>
                </a:lnTo>
                <a:lnTo>
                  <a:pt x="688" y="614"/>
                </a:lnTo>
                <a:lnTo>
                  <a:pt x="688" y="614"/>
                </a:lnTo>
                <a:lnTo>
                  <a:pt x="690" y="614"/>
                </a:lnTo>
                <a:lnTo>
                  <a:pt x="690" y="614"/>
                </a:lnTo>
                <a:lnTo>
                  <a:pt x="690" y="614"/>
                </a:lnTo>
                <a:lnTo>
                  <a:pt x="690" y="614"/>
                </a:lnTo>
                <a:lnTo>
                  <a:pt x="690" y="614"/>
                </a:lnTo>
                <a:lnTo>
                  <a:pt x="690" y="616"/>
                </a:lnTo>
                <a:lnTo>
                  <a:pt x="690" y="616"/>
                </a:lnTo>
                <a:lnTo>
                  <a:pt x="688" y="616"/>
                </a:lnTo>
                <a:close/>
                <a:moveTo>
                  <a:pt x="580" y="442"/>
                </a:moveTo>
                <a:lnTo>
                  <a:pt x="580" y="442"/>
                </a:lnTo>
                <a:lnTo>
                  <a:pt x="578" y="440"/>
                </a:lnTo>
                <a:lnTo>
                  <a:pt x="578" y="440"/>
                </a:lnTo>
                <a:lnTo>
                  <a:pt x="578" y="440"/>
                </a:lnTo>
                <a:lnTo>
                  <a:pt x="578" y="440"/>
                </a:lnTo>
                <a:lnTo>
                  <a:pt x="578" y="438"/>
                </a:lnTo>
                <a:lnTo>
                  <a:pt x="578" y="438"/>
                </a:lnTo>
                <a:lnTo>
                  <a:pt x="578" y="438"/>
                </a:lnTo>
                <a:lnTo>
                  <a:pt x="580" y="440"/>
                </a:lnTo>
                <a:lnTo>
                  <a:pt x="580" y="442"/>
                </a:lnTo>
                <a:lnTo>
                  <a:pt x="580" y="442"/>
                </a:lnTo>
                <a:lnTo>
                  <a:pt x="580" y="442"/>
                </a:lnTo>
                <a:close/>
                <a:moveTo>
                  <a:pt x="682" y="614"/>
                </a:moveTo>
                <a:lnTo>
                  <a:pt x="682" y="616"/>
                </a:lnTo>
                <a:lnTo>
                  <a:pt x="682" y="614"/>
                </a:lnTo>
                <a:lnTo>
                  <a:pt x="682" y="614"/>
                </a:lnTo>
                <a:lnTo>
                  <a:pt x="682" y="614"/>
                </a:lnTo>
                <a:lnTo>
                  <a:pt x="684" y="614"/>
                </a:lnTo>
                <a:lnTo>
                  <a:pt x="684" y="614"/>
                </a:lnTo>
                <a:lnTo>
                  <a:pt x="684" y="616"/>
                </a:lnTo>
                <a:lnTo>
                  <a:pt x="684" y="616"/>
                </a:lnTo>
                <a:lnTo>
                  <a:pt x="684" y="616"/>
                </a:lnTo>
                <a:lnTo>
                  <a:pt x="684" y="616"/>
                </a:lnTo>
                <a:lnTo>
                  <a:pt x="682" y="616"/>
                </a:lnTo>
                <a:lnTo>
                  <a:pt x="682" y="616"/>
                </a:lnTo>
                <a:lnTo>
                  <a:pt x="680" y="616"/>
                </a:lnTo>
                <a:lnTo>
                  <a:pt x="680" y="616"/>
                </a:lnTo>
                <a:lnTo>
                  <a:pt x="680" y="616"/>
                </a:lnTo>
                <a:lnTo>
                  <a:pt x="678" y="616"/>
                </a:lnTo>
                <a:lnTo>
                  <a:pt x="678" y="616"/>
                </a:lnTo>
                <a:lnTo>
                  <a:pt x="678" y="614"/>
                </a:lnTo>
                <a:lnTo>
                  <a:pt x="678" y="614"/>
                </a:lnTo>
                <a:lnTo>
                  <a:pt x="680" y="614"/>
                </a:lnTo>
                <a:lnTo>
                  <a:pt x="682" y="614"/>
                </a:lnTo>
                <a:lnTo>
                  <a:pt x="682" y="614"/>
                </a:lnTo>
                <a:close/>
                <a:moveTo>
                  <a:pt x="664" y="606"/>
                </a:moveTo>
                <a:lnTo>
                  <a:pt x="662" y="608"/>
                </a:lnTo>
                <a:lnTo>
                  <a:pt x="662" y="608"/>
                </a:lnTo>
                <a:lnTo>
                  <a:pt x="662" y="608"/>
                </a:lnTo>
                <a:lnTo>
                  <a:pt x="662" y="608"/>
                </a:lnTo>
                <a:lnTo>
                  <a:pt x="660" y="608"/>
                </a:lnTo>
                <a:lnTo>
                  <a:pt x="660" y="606"/>
                </a:lnTo>
                <a:lnTo>
                  <a:pt x="662" y="606"/>
                </a:lnTo>
                <a:lnTo>
                  <a:pt x="662" y="606"/>
                </a:lnTo>
                <a:lnTo>
                  <a:pt x="664" y="606"/>
                </a:lnTo>
                <a:lnTo>
                  <a:pt x="664" y="606"/>
                </a:lnTo>
                <a:lnTo>
                  <a:pt x="664" y="606"/>
                </a:lnTo>
                <a:close/>
                <a:moveTo>
                  <a:pt x="688" y="606"/>
                </a:moveTo>
                <a:lnTo>
                  <a:pt x="688" y="606"/>
                </a:lnTo>
                <a:lnTo>
                  <a:pt x="688" y="606"/>
                </a:lnTo>
                <a:lnTo>
                  <a:pt x="686" y="604"/>
                </a:lnTo>
                <a:lnTo>
                  <a:pt x="686" y="604"/>
                </a:lnTo>
                <a:lnTo>
                  <a:pt x="684" y="604"/>
                </a:lnTo>
                <a:lnTo>
                  <a:pt x="684" y="604"/>
                </a:lnTo>
                <a:lnTo>
                  <a:pt x="684" y="604"/>
                </a:lnTo>
                <a:lnTo>
                  <a:pt x="684" y="604"/>
                </a:lnTo>
                <a:lnTo>
                  <a:pt x="684" y="604"/>
                </a:lnTo>
                <a:lnTo>
                  <a:pt x="684" y="604"/>
                </a:lnTo>
                <a:lnTo>
                  <a:pt x="684" y="604"/>
                </a:lnTo>
                <a:lnTo>
                  <a:pt x="686" y="604"/>
                </a:lnTo>
                <a:lnTo>
                  <a:pt x="688" y="604"/>
                </a:lnTo>
                <a:lnTo>
                  <a:pt x="688" y="604"/>
                </a:lnTo>
                <a:lnTo>
                  <a:pt x="688" y="604"/>
                </a:lnTo>
                <a:lnTo>
                  <a:pt x="688" y="606"/>
                </a:lnTo>
                <a:lnTo>
                  <a:pt x="688" y="606"/>
                </a:lnTo>
                <a:lnTo>
                  <a:pt x="688" y="606"/>
                </a:lnTo>
                <a:lnTo>
                  <a:pt x="688" y="606"/>
                </a:lnTo>
                <a:close/>
                <a:moveTo>
                  <a:pt x="662" y="606"/>
                </a:moveTo>
                <a:lnTo>
                  <a:pt x="662" y="606"/>
                </a:lnTo>
                <a:lnTo>
                  <a:pt x="660" y="606"/>
                </a:lnTo>
                <a:lnTo>
                  <a:pt x="660" y="606"/>
                </a:lnTo>
                <a:lnTo>
                  <a:pt x="660" y="604"/>
                </a:lnTo>
                <a:lnTo>
                  <a:pt x="660" y="604"/>
                </a:lnTo>
                <a:lnTo>
                  <a:pt x="660" y="602"/>
                </a:lnTo>
                <a:lnTo>
                  <a:pt x="660" y="602"/>
                </a:lnTo>
                <a:lnTo>
                  <a:pt x="660" y="602"/>
                </a:lnTo>
                <a:lnTo>
                  <a:pt x="662" y="602"/>
                </a:lnTo>
                <a:lnTo>
                  <a:pt x="662" y="602"/>
                </a:lnTo>
                <a:lnTo>
                  <a:pt x="662" y="602"/>
                </a:lnTo>
                <a:lnTo>
                  <a:pt x="662" y="602"/>
                </a:lnTo>
                <a:lnTo>
                  <a:pt x="664" y="604"/>
                </a:lnTo>
                <a:lnTo>
                  <a:pt x="662" y="604"/>
                </a:lnTo>
                <a:lnTo>
                  <a:pt x="662" y="606"/>
                </a:lnTo>
                <a:lnTo>
                  <a:pt x="662" y="606"/>
                </a:lnTo>
                <a:close/>
                <a:moveTo>
                  <a:pt x="686" y="604"/>
                </a:moveTo>
                <a:lnTo>
                  <a:pt x="686" y="604"/>
                </a:lnTo>
                <a:lnTo>
                  <a:pt x="686" y="604"/>
                </a:lnTo>
                <a:lnTo>
                  <a:pt x="686" y="604"/>
                </a:lnTo>
                <a:lnTo>
                  <a:pt x="684" y="602"/>
                </a:lnTo>
                <a:lnTo>
                  <a:pt x="684" y="602"/>
                </a:lnTo>
                <a:lnTo>
                  <a:pt x="684" y="602"/>
                </a:lnTo>
                <a:lnTo>
                  <a:pt x="684" y="602"/>
                </a:lnTo>
                <a:lnTo>
                  <a:pt x="684" y="602"/>
                </a:lnTo>
                <a:lnTo>
                  <a:pt x="684" y="602"/>
                </a:lnTo>
                <a:lnTo>
                  <a:pt x="686" y="602"/>
                </a:lnTo>
                <a:lnTo>
                  <a:pt x="686" y="602"/>
                </a:lnTo>
                <a:lnTo>
                  <a:pt x="686" y="602"/>
                </a:lnTo>
                <a:lnTo>
                  <a:pt x="686" y="602"/>
                </a:lnTo>
                <a:lnTo>
                  <a:pt x="686" y="604"/>
                </a:lnTo>
                <a:lnTo>
                  <a:pt x="686" y="604"/>
                </a:lnTo>
                <a:lnTo>
                  <a:pt x="686" y="604"/>
                </a:lnTo>
                <a:close/>
                <a:moveTo>
                  <a:pt x="650" y="604"/>
                </a:moveTo>
                <a:lnTo>
                  <a:pt x="650" y="604"/>
                </a:lnTo>
                <a:lnTo>
                  <a:pt x="648" y="602"/>
                </a:lnTo>
                <a:lnTo>
                  <a:pt x="648" y="602"/>
                </a:lnTo>
                <a:lnTo>
                  <a:pt x="646" y="602"/>
                </a:lnTo>
                <a:lnTo>
                  <a:pt x="648" y="602"/>
                </a:lnTo>
                <a:lnTo>
                  <a:pt x="648" y="602"/>
                </a:lnTo>
                <a:lnTo>
                  <a:pt x="648" y="602"/>
                </a:lnTo>
                <a:lnTo>
                  <a:pt x="650" y="602"/>
                </a:lnTo>
                <a:lnTo>
                  <a:pt x="650" y="602"/>
                </a:lnTo>
                <a:lnTo>
                  <a:pt x="650" y="602"/>
                </a:lnTo>
                <a:lnTo>
                  <a:pt x="650" y="602"/>
                </a:lnTo>
                <a:lnTo>
                  <a:pt x="652" y="602"/>
                </a:lnTo>
                <a:lnTo>
                  <a:pt x="650" y="604"/>
                </a:lnTo>
                <a:lnTo>
                  <a:pt x="650" y="604"/>
                </a:lnTo>
                <a:close/>
                <a:moveTo>
                  <a:pt x="674" y="602"/>
                </a:moveTo>
                <a:lnTo>
                  <a:pt x="676" y="602"/>
                </a:lnTo>
                <a:lnTo>
                  <a:pt x="676" y="602"/>
                </a:lnTo>
                <a:lnTo>
                  <a:pt x="678" y="602"/>
                </a:lnTo>
                <a:lnTo>
                  <a:pt x="678" y="602"/>
                </a:lnTo>
                <a:lnTo>
                  <a:pt x="678" y="604"/>
                </a:lnTo>
                <a:lnTo>
                  <a:pt x="678" y="606"/>
                </a:lnTo>
                <a:lnTo>
                  <a:pt x="678" y="608"/>
                </a:lnTo>
                <a:lnTo>
                  <a:pt x="678" y="608"/>
                </a:lnTo>
                <a:lnTo>
                  <a:pt x="678" y="608"/>
                </a:lnTo>
                <a:lnTo>
                  <a:pt x="678" y="608"/>
                </a:lnTo>
                <a:lnTo>
                  <a:pt x="676" y="606"/>
                </a:lnTo>
                <a:lnTo>
                  <a:pt x="676" y="606"/>
                </a:lnTo>
                <a:lnTo>
                  <a:pt x="674" y="606"/>
                </a:lnTo>
                <a:lnTo>
                  <a:pt x="672" y="604"/>
                </a:lnTo>
                <a:lnTo>
                  <a:pt x="672" y="604"/>
                </a:lnTo>
                <a:lnTo>
                  <a:pt x="672" y="604"/>
                </a:lnTo>
                <a:lnTo>
                  <a:pt x="672" y="604"/>
                </a:lnTo>
                <a:lnTo>
                  <a:pt x="674" y="604"/>
                </a:lnTo>
                <a:lnTo>
                  <a:pt x="674" y="604"/>
                </a:lnTo>
                <a:lnTo>
                  <a:pt x="674" y="604"/>
                </a:lnTo>
                <a:lnTo>
                  <a:pt x="672" y="602"/>
                </a:lnTo>
                <a:lnTo>
                  <a:pt x="672" y="604"/>
                </a:lnTo>
                <a:lnTo>
                  <a:pt x="672" y="604"/>
                </a:lnTo>
                <a:lnTo>
                  <a:pt x="672" y="604"/>
                </a:lnTo>
                <a:lnTo>
                  <a:pt x="672" y="606"/>
                </a:lnTo>
                <a:lnTo>
                  <a:pt x="670" y="604"/>
                </a:lnTo>
                <a:lnTo>
                  <a:pt x="670" y="604"/>
                </a:lnTo>
                <a:lnTo>
                  <a:pt x="670" y="604"/>
                </a:lnTo>
                <a:lnTo>
                  <a:pt x="670" y="604"/>
                </a:lnTo>
                <a:lnTo>
                  <a:pt x="670" y="604"/>
                </a:lnTo>
                <a:lnTo>
                  <a:pt x="670" y="604"/>
                </a:lnTo>
                <a:lnTo>
                  <a:pt x="670" y="604"/>
                </a:lnTo>
                <a:lnTo>
                  <a:pt x="670" y="602"/>
                </a:lnTo>
                <a:lnTo>
                  <a:pt x="668" y="600"/>
                </a:lnTo>
                <a:lnTo>
                  <a:pt x="668" y="600"/>
                </a:lnTo>
                <a:lnTo>
                  <a:pt x="668" y="600"/>
                </a:lnTo>
                <a:lnTo>
                  <a:pt x="668" y="600"/>
                </a:lnTo>
                <a:lnTo>
                  <a:pt x="670" y="600"/>
                </a:lnTo>
                <a:lnTo>
                  <a:pt x="670" y="600"/>
                </a:lnTo>
                <a:lnTo>
                  <a:pt x="672" y="600"/>
                </a:lnTo>
                <a:lnTo>
                  <a:pt x="674" y="600"/>
                </a:lnTo>
                <a:lnTo>
                  <a:pt x="674" y="602"/>
                </a:lnTo>
                <a:lnTo>
                  <a:pt x="674" y="602"/>
                </a:lnTo>
                <a:lnTo>
                  <a:pt x="674" y="602"/>
                </a:lnTo>
                <a:close/>
                <a:moveTo>
                  <a:pt x="582" y="456"/>
                </a:moveTo>
                <a:lnTo>
                  <a:pt x="580" y="456"/>
                </a:lnTo>
                <a:lnTo>
                  <a:pt x="580" y="456"/>
                </a:lnTo>
                <a:lnTo>
                  <a:pt x="578" y="456"/>
                </a:lnTo>
                <a:lnTo>
                  <a:pt x="578" y="456"/>
                </a:lnTo>
                <a:lnTo>
                  <a:pt x="578" y="456"/>
                </a:lnTo>
                <a:lnTo>
                  <a:pt x="578" y="456"/>
                </a:lnTo>
                <a:lnTo>
                  <a:pt x="578" y="456"/>
                </a:lnTo>
                <a:lnTo>
                  <a:pt x="578" y="456"/>
                </a:lnTo>
                <a:lnTo>
                  <a:pt x="576" y="456"/>
                </a:lnTo>
                <a:lnTo>
                  <a:pt x="576" y="456"/>
                </a:lnTo>
                <a:lnTo>
                  <a:pt x="576" y="456"/>
                </a:lnTo>
                <a:lnTo>
                  <a:pt x="578" y="454"/>
                </a:lnTo>
                <a:lnTo>
                  <a:pt x="578" y="454"/>
                </a:lnTo>
                <a:lnTo>
                  <a:pt x="578" y="454"/>
                </a:lnTo>
                <a:lnTo>
                  <a:pt x="578" y="454"/>
                </a:lnTo>
                <a:lnTo>
                  <a:pt x="580" y="454"/>
                </a:lnTo>
                <a:lnTo>
                  <a:pt x="580" y="454"/>
                </a:lnTo>
                <a:lnTo>
                  <a:pt x="582" y="456"/>
                </a:lnTo>
                <a:lnTo>
                  <a:pt x="582" y="456"/>
                </a:lnTo>
                <a:lnTo>
                  <a:pt x="582" y="456"/>
                </a:lnTo>
                <a:lnTo>
                  <a:pt x="582" y="456"/>
                </a:lnTo>
                <a:lnTo>
                  <a:pt x="582" y="456"/>
                </a:lnTo>
                <a:close/>
                <a:moveTo>
                  <a:pt x="564" y="434"/>
                </a:moveTo>
                <a:lnTo>
                  <a:pt x="564" y="434"/>
                </a:lnTo>
                <a:lnTo>
                  <a:pt x="564" y="434"/>
                </a:lnTo>
                <a:lnTo>
                  <a:pt x="564" y="434"/>
                </a:lnTo>
                <a:lnTo>
                  <a:pt x="564" y="434"/>
                </a:lnTo>
                <a:lnTo>
                  <a:pt x="562" y="434"/>
                </a:lnTo>
                <a:lnTo>
                  <a:pt x="562" y="434"/>
                </a:lnTo>
                <a:lnTo>
                  <a:pt x="562" y="434"/>
                </a:lnTo>
                <a:lnTo>
                  <a:pt x="562" y="434"/>
                </a:lnTo>
                <a:lnTo>
                  <a:pt x="562" y="434"/>
                </a:lnTo>
                <a:lnTo>
                  <a:pt x="562" y="434"/>
                </a:lnTo>
                <a:lnTo>
                  <a:pt x="562" y="434"/>
                </a:lnTo>
                <a:lnTo>
                  <a:pt x="562" y="434"/>
                </a:lnTo>
                <a:lnTo>
                  <a:pt x="562" y="432"/>
                </a:lnTo>
                <a:lnTo>
                  <a:pt x="562" y="432"/>
                </a:lnTo>
                <a:lnTo>
                  <a:pt x="562" y="432"/>
                </a:lnTo>
                <a:lnTo>
                  <a:pt x="562" y="432"/>
                </a:lnTo>
                <a:lnTo>
                  <a:pt x="564" y="432"/>
                </a:lnTo>
                <a:lnTo>
                  <a:pt x="564" y="432"/>
                </a:lnTo>
                <a:lnTo>
                  <a:pt x="564" y="434"/>
                </a:lnTo>
                <a:lnTo>
                  <a:pt x="564" y="434"/>
                </a:lnTo>
                <a:close/>
                <a:moveTo>
                  <a:pt x="576" y="436"/>
                </a:moveTo>
                <a:lnTo>
                  <a:pt x="576" y="436"/>
                </a:lnTo>
                <a:lnTo>
                  <a:pt x="578" y="438"/>
                </a:lnTo>
                <a:lnTo>
                  <a:pt x="578" y="438"/>
                </a:lnTo>
                <a:lnTo>
                  <a:pt x="576" y="438"/>
                </a:lnTo>
                <a:lnTo>
                  <a:pt x="576" y="438"/>
                </a:lnTo>
                <a:lnTo>
                  <a:pt x="576" y="438"/>
                </a:lnTo>
                <a:lnTo>
                  <a:pt x="576" y="438"/>
                </a:lnTo>
                <a:lnTo>
                  <a:pt x="576" y="438"/>
                </a:lnTo>
                <a:lnTo>
                  <a:pt x="576" y="438"/>
                </a:lnTo>
                <a:lnTo>
                  <a:pt x="576" y="438"/>
                </a:lnTo>
                <a:lnTo>
                  <a:pt x="576" y="438"/>
                </a:lnTo>
                <a:lnTo>
                  <a:pt x="574" y="438"/>
                </a:lnTo>
                <a:lnTo>
                  <a:pt x="574" y="438"/>
                </a:lnTo>
                <a:lnTo>
                  <a:pt x="574" y="438"/>
                </a:lnTo>
                <a:lnTo>
                  <a:pt x="574" y="438"/>
                </a:lnTo>
                <a:lnTo>
                  <a:pt x="576" y="438"/>
                </a:lnTo>
                <a:lnTo>
                  <a:pt x="576" y="438"/>
                </a:lnTo>
                <a:lnTo>
                  <a:pt x="574" y="438"/>
                </a:lnTo>
                <a:lnTo>
                  <a:pt x="574" y="438"/>
                </a:lnTo>
                <a:lnTo>
                  <a:pt x="574" y="438"/>
                </a:lnTo>
                <a:lnTo>
                  <a:pt x="574" y="438"/>
                </a:lnTo>
                <a:lnTo>
                  <a:pt x="572" y="438"/>
                </a:lnTo>
                <a:lnTo>
                  <a:pt x="572" y="438"/>
                </a:lnTo>
                <a:lnTo>
                  <a:pt x="572" y="438"/>
                </a:lnTo>
                <a:lnTo>
                  <a:pt x="572" y="436"/>
                </a:lnTo>
                <a:lnTo>
                  <a:pt x="572" y="436"/>
                </a:lnTo>
                <a:lnTo>
                  <a:pt x="572" y="436"/>
                </a:lnTo>
                <a:lnTo>
                  <a:pt x="574" y="436"/>
                </a:lnTo>
                <a:lnTo>
                  <a:pt x="574" y="436"/>
                </a:lnTo>
                <a:lnTo>
                  <a:pt x="574" y="436"/>
                </a:lnTo>
                <a:lnTo>
                  <a:pt x="576" y="436"/>
                </a:lnTo>
                <a:close/>
                <a:moveTo>
                  <a:pt x="584" y="464"/>
                </a:moveTo>
                <a:lnTo>
                  <a:pt x="584" y="464"/>
                </a:lnTo>
                <a:lnTo>
                  <a:pt x="584" y="464"/>
                </a:lnTo>
                <a:lnTo>
                  <a:pt x="584" y="464"/>
                </a:lnTo>
                <a:lnTo>
                  <a:pt x="584" y="464"/>
                </a:lnTo>
                <a:lnTo>
                  <a:pt x="584" y="464"/>
                </a:lnTo>
                <a:lnTo>
                  <a:pt x="584" y="464"/>
                </a:lnTo>
                <a:lnTo>
                  <a:pt x="584" y="464"/>
                </a:lnTo>
                <a:lnTo>
                  <a:pt x="586" y="464"/>
                </a:lnTo>
                <a:lnTo>
                  <a:pt x="586" y="464"/>
                </a:lnTo>
                <a:lnTo>
                  <a:pt x="586" y="464"/>
                </a:lnTo>
                <a:lnTo>
                  <a:pt x="586" y="464"/>
                </a:lnTo>
                <a:lnTo>
                  <a:pt x="586" y="464"/>
                </a:lnTo>
                <a:lnTo>
                  <a:pt x="586" y="464"/>
                </a:lnTo>
                <a:lnTo>
                  <a:pt x="586" y="464"/>
                </a:lnTo>
                <a:lnTo>
                  <a:pt x="586" y="464"/>
                </a:lnTo>
                <a:lnTo>
                  <a:pt x="586" y="464"/>
                </a:lnTo>
                <a:lnTo>
                  <a:pt x="586" y="464"/>
                </a:lnTo>
                <a:lnTo>
                  <a:pt x="586" y="466"/>
                </a:lnTo>
                <a:lnTo>
                  <a:pt x="586" y="466"/>
                </a:lnTo>
                <a:lnTo>
                  <a:pt x="586" y="466"/>
                </a:lnTo>
                <a:lnTo>
                  <a:pt x="586" y="466"/>
                </a:lnTo>
                <a:lnTo>
                  <a:pt x="586" y="466"/>
                </a:lnTo>
                <a:lnTo>
                  <a:pt x="586" y="466"/>
                </a:lnTo>
                <a:lnTo>
                  <a:pt x="584" y="466"/>
                </a:lnTo>
                <a:lnTo>
                  <a:pt x="584" y="466"/>
                </a:lnTo>
                <a:lnTo>
                  <a:pt x="584" y="464"/>
                </a:lnTo>
                <a:lnTo>
                  <a:pt x="584" y="464"/>
                </a:lnTo>
                <a:lnTo>
                  <a:pt x="584" y="464"/>
                </a:lnTo>
                <a:lnTo>
                  <a:pt x="584" y="464"/>
                </a:lnTo>
                <a:lnTo>
                  <a:pt x="584" y="464"/>
                </a:lnTo>
                <a:lnTo>
                  <a:pt x="584" y="464"/>
                </a:lnTo>
                <a:lnTo>
                  <a:pt x="582" y="464"/>
                </a:lnTo>
                <a:lnTo>
                  <a:pt x="582" y="464"/>
                </a:lnTo>
                <a:lnTo>
                  <a:pt x="582" y="466"/>
                </a:lnTo>
                <a:lnTo>
                  <a:pt x="582" y="466"/>
                </a:lnTo>
                <a:lnTo>
                  <a:pt x="582" y="466"/>
                </a:lnTo>
                <a:lnTo>
                  <a:pt x="582" y="466"/>
                </a:lnTo>
                <a:lnTo>
                  <a:pt x="582" y="466"/>
                </a:lnTo>
                <a:lnTo>
                  <a:pt x="582" y="466"/>
                </a:lnTo>
                <a:lnTo>
                  <a:pt x="582" y="466"/>
                </a:lnTo>
                <a:lnTo>
                  <a:pt x="582" y="464"/>
                </a:lnTo>
                <a:lnTo>
                  <a:pt x="582" y="464"/>
                </a:lnTo>
                <a:lnTo>
                  <a:pt x="582" y="464"/>
                </a:lnTo>
                <a:lnTo>
                  <a:pt x="582" y="464"/>
                </a:lnTo>
                <a:lnTo>
                  <a:pt x="582" y="464"/>
                </a:lnTo>
                <a:lnTo>
                  <a:pt x="582" y="464"/>
                </a:lnTo>
                <a:lnTo>
                  <a:pt x="582" y="464"/>
                </a:lnTo>
                <a:lnTo>
                  <a:pt x="582" y="464"/>
                </a:lnTo>
                <a:lnTo>
                  <a:pt x="582" y="464"/>
                </a:lnTo>
                <a:lnTo>
                  <a:pt x="582" y="464"/>
                </a:lnTo>
                <a:lnTo>
                  <a:pt x="582" y="464"/>
                </a:lnTo>
                <a:lnTo>
                  <a:pt x="582" y="464"/>
                </a:lnTo>
                <a:lnTo>
                  <a:pt x="584" y="464"/>
                </a:lnTo>
                <a:close/>
                <a:moveTo>
                  <a:pt x="586" y="440"/>
                </a:moveTo>
                <a:lnTo>
                  <a:pt x="586" y="440"/>
                </a:lnTo>
                <a:lnTo>
                  <a:pt x="586" y="440"/>
                </a:lnTo>
                <a:lnTo>
                  <a:pt x="584" y="440"/>
                </a:lnTo>
                <a:lnTo>
                  <a:pt x="584" y="440"/>
                </a:lnTo>
                <a:lnTo>
                  <a:pt x="584" y="440"/>
                </a:lnTo>
                <a:lnTo>
                  <a:pt x="584" y="440"/>
                </a:lnTo>
                <a:lnTo>
                  <a:pt x="584" y="438"/>
                </a:lnTo>
                <a:lnTo>
                  <a:pt x="584" y="438"/>
                </a:lnTo>
                <a:lnTo>
                  <a:pt x="584" y="438"/>
                </a:lnTo>
                <a:lnTo>
                  <a:pt x="586" y="438"/>
                </a:lnTo>
                <a:lnTo>
                  <a:pt x="586" y="438"/>
                </a:lnTo>
                <a:lnTo>
                  <a:pt x="586" y="438"/>
                </a:lnTo>
                <a:lnTo>
                  <a:pt x="586" y="438"/>
                </a:lnTo>
                <a:lnTo>
                  <a:pt x="586" y="438"/>
                </a:lnTo>
                <a:lnTo>
                  <a:pt x="586" y="440"/>
                </a:lnTo>
                <a:close/>
                <a:moveTo>
                  <a:pt x="584" y="464"/>
                </a:moveTo>
                <a:lnTo>
                  <a:pt x="584" y="464"/>
                </a:lnTo>
                <a:lnTo>
                  <a:pt x="584" y="464"/>
                </a:lnTo>
                <a:lnTo>
                  <a:pt x="584" y="464"/>
                </a:lnTo>
                <a:lnTo>
                  <a:pt x="584" y="462"/>
                </a:lnTo>
                <a:lnTo>
                  <a:pt x="582" y="462"/>
                </a:lnTo>
                <a:lnTo>
                  <a:pt x="582" y="462"/>
                </a:lnTo>
                <a:lnTo>
                  <a:pt x="584" y="462"/>
                </a:lnTo>
                <a:lnTo>
                  <a:pt x="584" y="462"/>
                </a:lnTo>
                <a:lnTo>
                  <a:pt x="584" y="462"/>
                </a:lnTo>
                <a:lnTo>
                  <a:pt x="586" y="462"/>
                </a:lnTo>
                <a:lnTo>
                  <a:pt x="586" y="462"/>
                </a:lnTo>
                <a:lnTo>
                  <a:pt x="586" y="462"/>
                </a:lnTo>
                <a:lnTo>
                  <a:pt x="586" y="462"/>
                </a:lnTo>
                <a:lnTo>
                  <a:pt x="584" y="464"/>
                </a:lnTo>
                <a:close/>
                <a:moveTo>
                  <a:pt x="578" y="462"/>
                </a:moveTo>
                <a:lnTo>
                  <a:pt x="578" y="462"/>
                </a:lnTo>
                <a:lnTo>
                  <a:pt x="578" y="462"/>
                </a:lnTo>
                <a:lnTo>
                  <a:pt x="578" y="462"/>
                </a:lnTo>
                <a:lnTo>
                  <a:pt x="576" y="462"/>
                </a:lnTo>
                <a:lnTo>
                  <a:pt x="576" y="462"/>
                </a:lnTo>
                <a:lnTo>
                  <a:pt x="576" y="462"/>
                </a:lnTo>
                <a:lnTo>
                  <a:pt x="576" y="462"/>
                </a:lnTo>
                <a:lnTo>
                  <a:pt x="576" y="462"/>
                </a:lnTo>
                <a:lnTo>
                  <a:pt x="576" y="462"/>
                </a:lnTo>
                <a:lnTo>
                  <a:pt x="576" y="460"/>
                </a:lnTo>
                <a:lnTo>
                  <a:pt x="576" y="460"/>
                </a:lnTo>
                <a:lnTo>
                  <a:pt x="576" y="460"/>
                </a:lnTo>
                <a:lnTo>
                  <a:pt x="576" y="460"/>
                </a:lnTo>
                <a:lnTo>
                  <a:pt x="578" y="460"/>
                </a:lnTo>
                <a:lnTo>
                  <a:pt x="578" y="460"/>
                </a:lnTo>
                <a:lnTo>
                  <a:pt x="578" y="462"/>
                </a:lnTo>
                <a:lnTo>
                  <a:pt x="578" y="462"/>
                </a:lnTo>
                <a:lnTo>
                  <a:pt x="578" y="462"/>
                </a:lnTo>
                <a:lnTo>
                  <a:pt x="580" y="462"/>
                </a:lnTo>
                <a:lnTo>
                  <a:pt x="578" y="462"/>
                </a:lnTo>
                <a:lnTo>
                  <a:pt x="578" y="462"/>
                </a:lnTo>
                <a:close/>
                <a:moveTo>
                  <a:pt x="578" y="462"/>
                </a:moveTo>
                <a:lnTo>
                  <a:pt x="578" y="462"/>
                </a:lnTo>
                <a:lnTo>
                  <a:pt x="578" y="462"/>
                </a:lnTo>
                <a:lnTo>
                  <a:pt x="578" y="462"/>
                </a:lnTo>
                <a:lnTo>
                  <a:pt x="578" y="460"/>
                </a:lnTo>
                <a:lnTo>
                  <a:pt x="578" y="460"/>
                </a:lnTo>
                <a:lnTo>
                  <a:pt x="576" y="460"/>
                </a:lnTo>
                <a:lnTo>
                  <a:pt x="576" y="460"/>
                </a:lnTo>
                <a:lnTo>
                  <a:pt x="576" y="460"/>
                </a:lnTo>
                <a:lnTo>
                  <a:pt x="576" y="460"/>
                </a:lnTo>
                <a:lnTo>
                  <a:pt x="576" y="458"/>
                </a:lnTo>
                <a:lnTo>
                  <a:pt x="576" y="458"/>
                </a:lnTo>
                <a:lnTo>
                  <a:pt x="578" y="458"/>
                </a:lnTo>
                <a:lnTo>
                  <a:pt x="578" y="460"/>
                </a:lnTo>
                <a:lnTo>
                  <a:pt x="578" y="462"/>
                </a:lnTo>
                <a:close/>
                <a:moveTo>
                  <a:pt x="582" y="460"/>
                </a:moveTo>
                <a:lnTo>
                  <a:pt x="584" y="460"/>
                </a:lnTo>
                <a:lnTo>
                  <a:pt x="584" y="460"/>
                </a:lnTo>
                <a:lnTo>
                  <a:pt x="584" y="460"/>
                </a:lnTo>
                <a:lnTo>
                  <a:pt x="584" y="460"/>
                </a:lnTo>
                <a:lnTo>
                  <a:pt x="584" y="460"/>
                </a:lnTo>
                <a:lnTo>
                  <a:pt x="584" y="460"/>
                </a:lnTo>
                <a:lnTo>
                  <a:pt x="584" y="460"/>
                </a:lnTo>
                <a:lnTo>
                  <a:pt x="586" y="462"/>
                </a:lnTo>
                <a:lnTo>
                  <a:pt x="586" y="462"/>
                </a:lnTo>
                <a:lnTo>
                  <a:pt x="586" y="462"/>
                </a:lnTo>
                <a:lnTo>
                  <a:pt x="586" y="462"/>
                </a:lnTo>
                <a:lnTo>
                  <a:pt x="586" y="462"/>
                </a:lnTo>
                <a:lnTo>
                  <a:pt x="584" y="462"/>
                </a:lnTo>
                <a:lnTo>
                  <a:pt x="584" y="462"/>
                </a:lnTo>
                <a:lnTo>
                  <a:pt x="582" y="462"/>
                </a:lnTo>
                <a:lnTo>
                  <a:pt x="582" y="462"/>
                </a:lnTo>
                <a:lnTo>
                  <a:pt x="580" y="462"/>
                </a:lnTo>
                <a:lnTo>
                  <a:pt x="580" y="462"/>
                </a:lnTo>
                <a:lnTo>
                  <a:pt x="580" y="460"/>
                </a:lnTo>
                <a:lnTo>
                  <a:pt x="580" y="460"/>
                </a:lnTo>
                <a:lnTo>
                  <a:pt x="580" y="460"/>
                </a:lnTo>
                <a:lnTo>
                  <a:pt x="582" y="460"/>
                </a:lnTo>
                <a:lnTo>
                  <a:pt x="582" y="460"/>
                </a:lnTo>
                <a:lnTo>
                  <a:pt x="582" y="460"/>
                </a:lnTo>
                <a:lnTo>
                  <a:pt x="582" y="460"/>
                </a:lnTo>
                <a:lnTo>
                  <a:pt x="582" y="460"/>
                </a:lnTo>
                <a:lnTo>
                  <a:pt x="582" y="460"/>
                </a:lnTo>
                <a:lnTo>
                  <a:pt x="582" y="460"/>
                </a:lnTo>
                <a:lnTo>
                  <a:pt x="582" y="460"/>
                </a:lnTo>
                <a:lnTo>
                  <a:pt x="582" y="460"/>
                </a:lnTo>
                <a:close/>
                <a:moveTo>
                  <a:pt x="588" y="492"/>
                </a:moveTo>
                <a:lnTo>
                  <a:pt x="588" y="492"/>
                </a:lnTo>
                <a:lnTo>
                  <a:pt x="588" y="492"/>
                </a:lnTo>
                <a:lnTo>
                  <a:pt x="588" y="492"/>
                </a:lnTo>
                <a:lnTo>
                  <a:pt x="588" y="490"/>
                </a:lnTo>
                <a:lnTo>
                  <a:pt x="586" y="490"/>
                </a:lnTo>
                <a:lnTo>
                  <a:pt x="588" y="490"/>
                </a:lnTo>
                <a:lnTo>
                  <a:pt x="588" y="490"/>
                </a:lnTo>
                <a:lnTo>
                  <a:pt x="588" y="490"/>
                </a:lnTo>
                <a:lnTo>
                  <a:pt x="588" y="490"/>
                </a:lnTo>
                <a:lnTo>
                  <a:pt x="588" y="490"/>
                </a:lnTo>
                <a:lnTo>
                  <a:pt x="588" y="490"/>
                </a:lnTo>
                <a:lnTo>
                  <a:pt x="590" y="490"/>
                </a:lnTo>
                <a:lnTo>
                  <a:pt x="590" y="490"/>
                </a:lnTo>
                <a:lnTo>
                  <a:pt x="590" y="490"/>
                </a:lnTo>
                <a:lnTo>
                  <a:pt x="590" y="490"/>
                </a:lnTo>
                <a:lnTo>
                  <a:pt x="588" y="492"/>
                </a:lnTo>
                <a:close/>
                <a:moveTo>
                  <a:pt x="2" y="160"/>
                </a:moveTo>
                <a:lnTo>
                  <a:pt x="2" y="160"/>
                </a:lnTo>
                <a:lnTo>
                  <a:pt x="0" y="160"/>
                </a:lnTo>
                <a:lnTo>
                  <a:pt x="0" y="160"/>
                </a:lnTo>
                <a:lnTo>
                  <a:pt x="0" y="162"/>
                </a:lnTo>
                <a:lnTo>
                  <a:pt x="0" y="162"/>
                </a:lnTo>
                <a:lnTo>
                  <a:pt x="0" y="162"/>
                </a:lnTo>
                <a:lnTo>
                  <a:pt x="0" y="162"/>
                </a:lnTo>
                <a:lnTo>
                  <a:pt x="0" y="162"/>
                </a:lnTo>
                <a:lnTo>
                  <a:pt x="0" y="160"/>
                </a:lnTo>
                <a:lnTo>
                  <a:pt x="0" y="160"/>
                </a:lnTo>
                <a:lnTo>
                  <a:pt x="0" y="160"/>
                </a:lnTo>
                <a:lnTo>
                  <a:pt x="0" y="160"/>
                </a:lnTo>
                <a:lnTo>
                  <a:pt x="0" y="160"/>
                </a:lnTo>
                <a:lnTo>
                  <a:pt x="2" y="160"/>
                </a:lnTo>
                <a:lnTo>
                  <a:pt x="2" y="160"/>
                </a:lnTo>
                <a:lnTo>
                  <a:pt x="2" y="160"/>
                </a:lnTo>
                <a:lnTo>
                  <a:pt x="2" y="160"/>
                </a:lnTo>
                <a:close/>
                <a:moveTo>
                  <a:pt x="592" y="472"/>
                </a:moveTo>
                <a:lnTo>
                  <a:pt x="590" y="474"/>
                </a:lnTo>
                <a:lnTo>
                  <a:pt x="590" y="474"/>
                </a:lnTo>
                <a:lnTo>
                  <a:pt x="590" y="472"/>
                </a:lnTo>
                <a:lnTo>
                  <a:pt x="590" y="472"/>
                </a:lnTo>
                <a:lnTo>
                  <a:pt x="588" y="472"/>
                </a:lnTo>
                <a:lnTo>
                  <a:pt x="588" y="472"/>
                </a:lnTo>
                <a:lnTo>
                  <a:pt x="590" y="472"/>
                </a:lnTo>
                <a:lnTo>
                  <a:pt x="590" y="470"/>
                </a:lnTo>
                <a:lnTo>
                  <a:pt x="590" y="470"/>
                </a:lnTo>
                <a:lnTo>
                  <a:pt x="590" y="472"/>
                </a:lnTo>
                <a:lnTo>
                  <a:pt x="592" y="472"/>
                </a:lnTo>
                <a:close/>
                <a:moveTo>
                  <a:pt x="576" y="470"/>
                </a:moveTo>
                <a:lnTo>
                  <a:pt x="576" y="472"/>
                </a:lnTo>
                <a:lnTo>
                  <a:pt x="576" y="472"/>
                </a:lnTo>
                <a:lnTo>
                  <a:pt x="576" y="472"/>
                </a:lnTo>
                <a:lnTo>
                  <a:pt x="576" y="474"/>
                </a:lnTo>
                <a:lnTo>
                  <a:pt x="576" y="474"/>
                </a:lnTo>
                <a:lnTo>
                  <a:pt x="576" y="474"/>
                </a:lnTo>
                <a:lnTo>
                  <a:pt x="574" y="474"/>
                </a:lnTo>
                <a:lnTo>
                  <a:pt x="574" y="474"/>
                </a:lnTo>
                <a:lnTo>
                  <a:pt x="574" y="474"/>
                </a:lnTo>
                <a:lnTo>
                  <a:pt x="574" y="474"/>
                </a:lnTo>
                <a:lnTo>
                  <a:pt x="574" y="474"/>
                </a:lnTo>
                <a:lnTo>
                  <a:pt x="572" y="474"/>
                </a:lnTo>
                <a:lnTo>
                  <a:pt x="572" y="474"/>
                </a:lnTo>
                <a:lnTo>
                  <a:pt x="572" y="474"/>
                </a:lnTo>
                <a:lnTo>
                  <a:pt x="572" y="474"/>
                </a:lnTo>
                <a:lnTo>
                  <a:pt x="574" y="472"/>
                </a:lnTo>
                <a:lnTo>
                  <a:pt x="574" y="472"/>
                </a:lnTo>
                <a:lnTo>
                  <a:pt x="574" y="472"/>
                </a:lnTo>
                <a:lnTo>
                  <a:pt x="574" y="472"/>
                </a:lnTo>
                <a:lnTo>
                  <a:pt x="574" y="472"/>
                </a:lnTo>
                <a:lnTo>
                  <a:pt x="572" y="472"/>
                </a:lnTo>
                <a:lnTo>
                  <a:pt x="572" y="472"/>
                </a:lnTo>
                <a:lnTo>
                  <a:pt x="572" y="472"/>
                </a:lnTo>
                <a:lnTo>
                  <a:pt x="572" y="470"/>
                </a:lnTo>
                <a:lnTo>
                  <a:pt x="572" y="470"/>
                </a:lnTo>
                <a:lnTo>
                  <a:pt x="572" y="470"/>
                </a:lnTo>
                <a:lnTo>
                  <a:pt x="572" y="470"/>
                </a:lnTo>
                <a:lnTo>
                  <a:pt x="574" y="470"/>
                </a:lnTo>
                <a:lnTo>
                  <a:pt x="574" y="470"/>
                </a:lnTo>
                <a:lnTo>
                  <a:pt x="574" y="470"/>
                </a:lnTo>
                <a:lnTo>
                  <a:pt x="574" y="470"/>
                </a:lnTo>
                <a:lnTo>
                  <a:pt x="576" y="470"/>
                </a:lnTo>
                <a:lnTo>
                  <a:pt x="576" y="470"/>
                </a:lnTo>
                <a:lnTo>
                  <a:pt x="576" y="470"/>
                </a:lnTo>
                <a:lnTo>
                  <a:pt x="576" y="470"/>
                </a:lnTo>
                <a:lnTo>
                  <a:pt x="576" y="470"/>
                </a:lnTo>
                <a:lnTo>
                  <a:pt x="576" y="470"/>
                </a:lnTo>
                <a:close/>
                <a:moveTo>
                  <a:pt x="590" y="470"/>
                </a:moveTo>
                <a:lnTo>
                  <a:pt x="590" y="470"/>
                </a:lnTo>
                <a:lnTo>
                  <a:pt x="590" y="470"/>
                </a:lnTo>
                <a:lnTo>
                  <a:pt x="590" y="470"/>
                </a:lnTo>
                <a:lnTo>
                  <a:pt x="590" y="470"/>
                </a:lnTo>
                <a:lnTo>
                  <a:pt x="588" y="470"/>
                </a:lnTo>
                <a:lnTo>
                  <a:pt x="588" y="470"/>
                </a:lnTo>
                <a:lnTo>
                  <a:pt x="588" y="472"/>
                </a:lnTo>
                <a:lnTo>
                  <a:pt x="588" y="472"/>
                </a:lnTo>
                <a:lnTo>
                  <a:pt x="588" y="472"/>
                </a:lnTo>
                <a:lnTo>
                  <a:pt x="588" y="472"/>
                </a:lnTo>
                <a:lnTo>
                  <a:pt x="588" y="472"/>
                </a:lnTo>
                <a:lnTo>
                  <a:pt x="588" y="472"/>
                </a:lnTo>
                <a:lnTo>
                  <a:pt x="588" y="472"/>
                </a:lnTo>
                <a:lnTo>
                  <a:pt x="588" y="472"/>
                </a:lnTo>
                <a:lnTo>
                  <a:pt x="588" y="472"/>
                </a:lnTo>
                <a:lnTo>
                  <a:pt x="588" y="470"/>
                </a:lnTo>
                <a:lnTo>
                  <a:pt x="588" y="470"/>
                </a:lnTo>
                <a:lnTo>
                  <a:pt x="588" y="470"/>
                </a:lnTo>
                <a:lnTo>
                  <a:pt x="590" y="470"/>
                </a:lnTo>
                <a:lnTo>
                  <a:pt x="590" y="470"/>
                </a:lnTo>
                <a:lnTo>
                  <a:pt x="590" y="470"/>
                </a:lnTo>
                <a:lnTo>
                  <a:pt x="590" y="470"/>
                </a:lnTo>
                <a:close/>
                <a:moveTo>
                  <a:pt x="580" y="454"/>
                </a:moveTo>
                <a:lnTo>
                  <a:pt x="580" y="454"/>
                </a:lnTo>
                <a:lnTo>
                  <a:pt x="580" y="454"/>
                </a:lnTo>
                <a:lnTo>
                  <a:pt x="578" y="454"/>
                </a:lnTo>
                <a:lnTo>
                  <a:pt x="578" y="454"/>
                </a:lnTo>
                <a:lnTo>
                  <a:pt x="578" y="454"/>
                </a:lnTo>
                <a:lnTo>
                  <a:pt x="578" y="454"/>
                </a:lnTo>
                <a:lnTo>
                  <a:pt x="578" y="454"/>
                </a:lnTo>
                <a:lnTo>
                  <a:pt x="578" y="452"/>
                </a:lnTo>
                <a:lnTo>
                  <a:pt x="578" y="452"/>
                </a:lnTo>
                <a:lnTo>
                  <a:pt x="580" y="452"/>
                </a:lnTo>
                <a:lnTo>
                  <a:pt x="580" y="452"/>
                </a:lnTo>
                <a:lnTo>
                  <a:pt x="580" y="452"/>
                </a:lnTo>
                <a:lnTo>
                  <a:pt x="580" y="452"/>
                </a:lnTo>
                <a:lnTo>
                  <a:pt x="580" y="452"/>
                </a:lnTo>
                <a:lnTo>
                  <a:pt x="580" y="454"/>
                </a:lnTo>
                <a:lnTo>
                  <a:pt x="580" y="454"/>
                </a:lnTo>
                <a:lnTo>
                  <a:pt x="580" y="454"/>
                </a:lnTo>
                <a:lnTo>
                  <a:pt x="580" y="454"/>
                </a:lnTo>
                <a:close/>
                <a:moveTo>
                  <a:pt x="566" y="456"/>
                </a:moveTo>
                <a:lnTo>
                  <a:pt x="566" y="456"/>
                </a:lnTo>
                <a:lnTo>
                  <a:pt x="566" y="456"/>
                </a:lnTo>
                <a:lnTo>
                  <a:pt x="566" y="454"/>
                </a:lnTo>
                <a:lnTo>
                  <a:pt x="564" y="454"/>
                </a:lnTo>
                <a:lnTo>
                  <a:pt x="564" y="454"/>
                </a:lnTo>
                <a:lnTo>
                  <a:pt x="564" y="454"/>
                </a:lnTo>
                <a:lnTo>
                  <a:pt x="564" y="454"/>
                </a:lnTo>
                <a:lnTo>
                  <a:pt x="564" y="454"/>
                </a:lnTo>
                <a:lnTo>
                  <a:pt x="564" y="452"/>
                </a:lnTo>
                <a:lnTo>
                  <a:pt x="566" y="452"/>
                </a:lnTo>
                <a:lnTo>
                  <a:pt x="566" y="452"/>
                </a:lnTo>
                <a:lnTo>
                  <a:pt x="566" y="454"/>
                </a:lnTo>
                <a:lnTo>
                  <a:pt x="566" y="454"/>
                </a:lnTo>
                <a:lnTo>
                  <a:pt x="566" y="456"/>
                </a:lnTo>
                <a:close/>
                <a:moveTo>
                  <a:pt x="586" y="472"/>
                </a:moveTo>
                <a:lnTo>
                  <a:pt x="586" y="472"/>
                </a:lnTo>
                <a:lnTo>
                  <a:pt x="584" y="470"/>
                </a:lnTo>
                <a:lnTo>
                  <a:pt x="584" y="470"/>
                </a:lnTo>
                <a:lnTo>
                  <a:pt x="584" y="470"/>
                </a:lnTo>
                <a:lnTo>
                  <a:pt x="584" y="468"/>
                </a:lnTo>
                <a:lnTo>
                  <a:pt x="584" y="468"/>
                </a:lnTo>
                <a:lnTo>
                  <a:pt x="584" y="468"/>
                </a:lnTo>
                <a:lnTo>
                  <a:pt x="584" y="468"/>
                </a:lnTo>
                <a:lnTo>
                  <a:pt x="586" y="468"/>
                </a:lnTo>
                <a:lnTo>
                  <a:pt x="586" y="470"/>
                </a:lnTo>
                <a:lnTo>
                  <a:pt x="586" y="470"/>
                </a:lnTo>
                <a:lnTo>
                  <a:pt x="586" y="470"/>
                </a:lnTo>
                <a:lnTo>
                  <a:pt x="586" y="470"/>
                </a:lnTo>
                <a:lnTo>
                  <a:pt x="586" y="472"/>
                </a:lnTo>
                <a:close/>
                <a:moveTo>
                  <a:pt x="578" y="468"/>
                </a:moveTo>
                <a:lnTo>
                  <a:pt x="578" y="468"/>
                </a:lnTo>
                <a:lnTo>
                  <a:pt x="576" y="468"/>
                </a:lnTo>
                <a:lnTo>
                  <a:pt x="576" y="468"/>
                </a:lnTo>
                <a:lnTo>
                  <a:pt x="576" y="468"/>
                </a:lnTo>
                <a:lnTo>
                  <a:pt x="576" y="468"/>
                </a:lnTo>
                <a:lnTo>
                  <a:pt x="576" y="468"/>
                </a:lnTo>
                <a:lnTo>
                  <a:pt x="576" y="468"/>
                </a:lnTo>
                <a:lnTo>
                  <a:pt x="576" y="468"/>
                </a:lnTo>
                <a:lnTo>
                  <a:pt x="576" y="466"/>
                </a:lnTo>
                <a:lnTo>
                  <a:pt x="576" y="466"/>
                </a:lnTo>
                <a:lnTo>
                  <a:pt x="576" y="466"/>
                </a:lnTo>
                <a:lnTo>
                  <a:pt x="576" y="466"/>
                </a:lnTo>
                <a:lnTo>
                  <a:pt x="576" y="466"/>
                </a:lnTo>
                <a:lnTo>
                  <a:pt x="576" y="466"/>
                </a:lnTo>
                <a:lnTo>
                  <a:pt x="576" y="466"/>
                </a:lnTo>
                <a:lnTo>
                  <a:pt x="576" y="466"/>
                </a:lnTo>
                <a:lnTo>
                  <a:pt x="576" y="466"/>
                </a:lnTo>
                <a:lnTo>
                  <a:pt x="578" y="466"/>
                </a:lnTo>
                <a:lnTo>
                  <a:pt x="578" y="466"/>
                </a:lnTo>
                <a:lnTo>
                  <a:pt x="578" y="468"/>
                </a:lnTo>
                <a:lnTo>
                  <a:pt x="578" y="468"/>
                </a:lnTo>
                <a:lnTo>
                  <a:pt x="578" y="468"/>
                </a:lnTo>
                <a:lnTo>
                  <a:pt x="578" y="468"/>
                </a:lnTo>
                <a:close/>
                <a:moveTo>
                  <a:pt x="564" y="404"/>
                </a:moveTo>
                <a:lnTo>
                  <a:pt x="564" y="404"/>
                </a:lnTo>
                <a:lnTo>
                  <a:pt x="564" y="404"/>
                </a:lnTo>
                <a:lnTo>
                  <a:pt x="564" y="404"/>
                </a:lnTo>
                <a:lnTo>
                  <a:pt x="564" y="404"/>
                </a:lnTo>
                <a:lnTo>
                  <a:pt x="562" y="404"/>
                </a:lnTo>
                <a:lnTo>
                  <a:pt x="564" y="404"/>
                </a:lnTo>
                <a:lnTo>
                  <a:pt x="564" y="406"/>
                </a:lnTo>
                <a:lnTo>
                  <a:pt x="566" y="406"/>
                </a:lnTo>
                <a:lnTo>
                  <a:pt x="566" y="404"/>
                </a:lnTo>
                <a:lnTo>
                  <a:pt x="566" y="404"/>
                </a:lnTo>
                <a:lnTo>
                  <a:pt x="568" y="404"/>
                </a:lnTo>
                <a:lnTo>
                  <a:pt x="568" y="404"/>
                </a:lnTo>
                <a:lnTo>
                  <a:pt x="570" y="404"/>
                </a:lnTo>
                <a:lnTo>
                  <a:pt x="570" y="406"/>
                </a:lnTo>
                <a:lnTo>
                  <a:pt x="572" y="408"/>
                </a:lnTo>
                <a:lnTo>
                  <a:pt x="572" y="408"/>
                </a:lnTo>
                <a:lnTo>
                  <a:pt x="572" y="408"/>
                </a:lnTo>
                <a:lnTo>
                  <a:pt x="572" y="410"/>
                </a:lnTo>
                <a:lnTo>
                  <a:pt x="572" y="410"/>
                </a:lnTo>
                <a:lnTo>
                  <a:pt x="572" y="410"/>
                </a:lnTo>
                <a:lnTo>
                  <a:pt x="572" y="410"/>
                </a:lnTo>
                <a:lnTo>
                  <a:pt x="574" y="412"/>
                </a:lnTo>
                <a:lnTo>
                  <a:pt x="574" y="412"/>
                </a:lnTo>
                <a:lnTo>
                  <a:pt x="574" y="412"/>
                </a:lnTo>
                <a:lnTo>
                  <a:pt x="572" y="412"/>
                </a:lnTo>
                <a:lnTo>
                  <a:pt x="572" y="412"/>
                </a:lnTo>
                <a:lnTo>
                  <a:pt x="572" y="412"/>
                </a:lnTo>
                <a:lnTo>
                  <a:pt x="570" y="412"/>
                </a:lnTo>
                <a:lnTo>
                  <a:pt x="570" y="412"/>
                </a:lnTo>
                <a:lnTo>
                  <a:pt x="570" y="414"/>
                </a:lnTo>
                <a:lnTo>
                  <a:pt x="570" y="414"/>
                </a:lnTo>
                <a:lnTo>
                  <a:pt x="570" y="416"/>
                </a:lnTo>
                <a:lnTo>
                  <a:pt x="572" y="416"/>
                </a:lnTo>
                <a:lnTo>
                  <a:pt x="572" y="416"/>
                </a:lnTo>
                <a:lnTo>
                  <a:pt x="570" y="416"/>
                </a:lnTo>
                <a:lnTo>
                  <a:pt x="570" y="416"/>
                </a:lnTo>
                <a:lnTo>
                  <a:pt x="570" y="414"/>
                </a:lnTo>
                <a:lnTo>
                  <a:pt x="570" y="414"/>
                </a:lnTo>
                <a:lnTo>
                  <a:pt x="568" y="416"/>
                </a:lnTo>
                <a:lnTo>
                  <a:pt x="570" y="416"/>
                </a:lnTo>
                <a:lnTo>
                  <a:pt x="572" y="420"/>
                </a:lnTo>
                <a:lnTo>
                  <a:pt x="574" y="420"/>
                </a:lnTo>
                <a:lnTo>
                  <a:pt x="574" y="420"/>
                </a:lnTo>
                <a:lnTo>
                  <a:pt x="574" y="420"/>
                </a:lnTo>
                <a:lnTo>
                  <a:pt x="576" y="422"/>
                </a:lnTo>
                <a:lnTo>
                  <a:pt x="576" y="422"/>
                </a:lnTo>
                <a:lnTo>
                  <a:pt x="574" y="422"/>
                </a:lnTo>
                <a:lnTo>
                  <a:pt x="574" y="422"/>
                </a:lnTo>
                <a:lnTo>
                  <a:pt x="574" y="422"/>
                </a:lnTo>
                <a:lnTo>
                  <a:pt x="574" y="422"/>
                </a:lnTo>
                <a:lnTo>
                  <a:pt x="574" y="422"/>
                </a:lnTo>
                <a:lnTo>
                  <a:pt x="574" y="424"/>
                </a:lnTo>
                <a:lnTo>
                  <a:pt x="576" y="424"/>
                </a:lnTo>
                <a:lnTo>
                  <a:pt x="576" y="424"/>
                </a:lnTo>
                <a:lnTo>
                  <a:pt x="576" y="424"/>
                </a:lnTo>
                <a:lnTo>
                  <a:pt x="576" y="426"/>
                </a:lnTo>
                <a:lnTo>
                  <a:pt x="576" y="426"/>
                </a:lnTo>
                <a:lnTo>
                  <a:pt x="574" y="426"/>
                </a:lnTo>
                <a:lnTo>
                  <a:pt x="572" y="426"/>
                </a:lnTo>
                <a:lnTo>
                  <a:pt x="574" y="426"/>
                </a:lnTo>
                <a:lnTo>
                  <a:pt x="574" y="428"/>
                </a:lnTo>
                <a:lnTo>
                  <a:pt x="574" y="428"/>
                </a:lnTo>
                <a:lnTo>
                  <a:pt x="574" y="428"/>
                </a:lnTo>
                <a:lnTo>
                  <a:pt x="576" y="430"/>
                </a:lnTo>
                <a:lnTo>
                  <a:pt x="574" y="430"/>
                </a:lnTo>
                <a:lnTo>
                  <a:pt x="574" y="430"/>
                </a:lnTo>
                <a:lnTo>
                  <a:pt x="572" y="430"/>
                </a:lnTo>
                <a:lnTo>
                  <a:pt x="572" y="430"/>
                </a:lnTo>
                <a:lnTo>
                  <a:pt x="572" y="430"/>
                </a:lnTo>
                <a:lnTo>
                  <a:pt x="570" y="430"/>
                </a:lnTo>
                <a:lnTo>
                  <a:pt x="570" y="430"/>
                </a:lnTo>
                <a:lnTo>
                  <a:pt x="568" y="428"/>
                </a:lnTo>
                <a:lnTo>
                  <a:pt x="566" y="428"/>
                </a:lnTo>
                <a:lnTo>
                  <a:pt x="566" y="428"/>
                </a:lnTo>
                <a:lnTo>
                  <a:pt x="566" y="428"/>
                </a:lnTo>
                <a:lnTo>
                  <a:pt x="566" y="426"/>
                </a:lnTo>
                <a:lnTo>
                  <a:pt x="566" y="424"/>
                </a:lnTo>
                <a:lnTo>
                  <a:pt x="566" y="424"/>
                </a:lnTo>
                <a:lnTo>
                  <a:pt x="566" y="422"/>
                </a:lnTo>
                <a:lnTo>
                  <a:pt x="566" y="422"/>
                </a:lnTo>
                <a:lnTo>
                  <a:pt x="566" y="418"/>
                </a:lnTo>
                <a:lnTo>
                  <a:pt x="564" y="416"/>
                </a:lnTo>
                <a:lnTo>
                  <a:pt x="564" y="416"/>
                </a:lnTo>
                <a:lnTo>
                  <a:pt x="564" y="416"/>
                </a:lnTo>
                <a:lnTo>
                  <a:pt x="564" y="416"/>
                </a:lnTo>
                <a:lnTo>
                  <a:pt x="564" y="414"/>
                </a:lnTo>
                <a:lnTo>
                  <a:pt x="562" y="410"/>
                </a:lnTo>
                <a:lnTo>
                  <a:pt x="562" y="410"/>
                </a:lnTo>
                <a:lnTo>
                  <a:pt x="562" y="410"/>
                </a:lnTo>
                <a:lnTo>
                  <a:pt x="564" y="410"/>
                </a:lnTo>
                <a:lnTo>
                  <a:pt x="564" y="410"/>
                </a:lnTo>
                <a:lnTo>
                  <a:pt x="564" y="410"/>
                </a:lnTo>
                <a:lnTo>
                  <a:pt x="564" y="408"/>
                </a:lnTo>
                <a:lnTo>
                  <a:pt x="564" y="406"/>
                </a:lnTo>
                <a:lnTo>
                  <a:pt x="562" y="404"/>
                </a:lnTo>
                <a:lnTo>
                  <a:pt x="562" y="404"/>
                </a:lnTo>
                <a:lnTo>
                  <a:pt x="562" y="404"/>
                </a:lnTo>
                <a:lnTo>
                  <a:pt x="562" y="404"/>
                </a:lnTo>
                <a:lnTo>
                  <a:pt x="564" y="404"/>
                </a:lnTo>
                <a:lnTo>
                  <a:pt x="564" y="404"/>
                </a:lnTo>
                <a:close/>
                <a:moveTo>
                  <a:pt x="574" y="416"/>
                </a:moveTo>
                <a:lnTo>
                  <a:pt x="574" y="416"/>
                </a:lnTo>
                <a:lnTo>
                  <a:pt x="574" y="416"/>
                </a:lnTo>
                <a:lnTo>
                  <a:pt x="574" y="416"/>
                </a:lnTo>
                <a:lnTo>
                  <a:pt x="574" y="416"/>
                </a:lnTo>
                <a:lnTo>
                  <a:pt x="574" y="416"/>
                </a:lnTo>
                <a:lnTo>
                  <a:pt x="574" y="416"/>
                </a:lnTo>
                <a:lnTo>
                  <a:pt x="572" y="414"/>
                </a:lnTo>
                <a:lnTo>
                  <a:pt x="572" y="414"/>
                </a:lnTo>
                <a:lnTo>
                  <a:pt x="572" y="414"/>
                </a:lnTo>
                <a:lnTo>
                  <a:pt x="572" y="414"/>
                </a:lnTo>
                <a:lnTo>
                  <a:pt x="570" y="414"/>
                </a:lnTo>
                <a:lnTo>
                  <a:pt x="570" y="414"/>
                </a:lnTo>
                <a:lnTo>
                  <a:pt x="570" y="414"/>
                </a:lnTo>
                <a:lnTo>
                  <a:pt x="570" y="414"/>
                </a:lnTo>
                <a:lnTo>
                  <a:pt x="572" y="414"/>
                </a:lnTo>
                <a:lnTo>
                  <a:pt x="572" y="414"/>
                </a:lnTo>
                <a:lnTo>
                  <a:pt x="572" y="414"/>
                </a:lnTo>
                <a:lnTo>
                  <a:pt x="574" y="416"/>
                </a:lnTo>
                <a:close/>
                <a:moveTo>
                  <a:pt x="586" y="468"/>
                </a:moveTo>
                <a:lnTo>
                  <a:pt x="586" y="468"/>
                </a:lnTo>
                <a:lnTo>
                  <a:pt x="584" y="468"/>
                </a:lnTo>
                <a:lnTo>
                  <a:pt x="584" y="468"/>
                </a:lnTo>
                <a:lnTo>
                  <a:pt x="584" y="466"/>
                </a:lnTo>
                <a:lnTo>
                  <a:pt x="584" y="466"/>
                </a:lnTo>
                <a:lnTo>
                  <a:pt x="582" y="466"/>
                </a:lnTo>
                <a:lnTo>
                  <a:pt x="584" y="466"/>
                </a:lnTo>
                <a:lnTo>
                  <a:pt x="584" y="466"/>
                </a:lnTo>
                <a:lnTo>
                  <a:pt x="584" y="466"/>
                </a:lnTo>
                <a:lnTo>
                  <a:pt x="584" y="466"/>
                </a:lnTo>
                <a:lnTo>
                  <a:pt x="586" y="466"/>
                </a:lnTo>
                <a:lnTo>
                  <a:pt x="586" y="466"/>
                </a:lnTo>
                <a:lnTo>
                  <a:pt x="586" y="466"/>
                </a:lnTo>
                <a:lnTo>
                  <a:pt x="586" y="468"/>
                </a:lnTo>
                <a:lnTo>
                  <a:pt x="586" y="468"/>
                </a:lnTo>
                <a:lnTo>
                  <a:pt x="586" y="468"/>
                </a:lnTo>
                <a:close/>
                <a:moveTo>
                  <a:pt x="580" y="468"/>
                </a:moveTo>
                <a:lnTo>
                  <a:pt x="580" y="468"/>
                </a:lnTo>
                <a:lnTo>
                  <a:pt x="580" y="468"/>
                </a:lnTo>
                <a:lnTo>
                  <a:pt x="578" y="468"/>
                </a:lnTo>
                <a:lnTo>
                  <a:pt x="578" y="468"/>
                </a:lnTo>
                <a:lnTo>
                  <a:pt x="578" y="468"/>
                </a:lnTo>
                <a:lnTo>
                  <a:pt x="578" y="468"/>
                </a:lnTo>
                <a:lnTo>
                  <a:pt x="578" y="468"/>
                </a:lnTo>
                <a:lnTo>
                  <a:pt x="578" y="468"/>
                </a:lnTo>
                <a:lnTo>
                  <a:pt x="578" y="466"/>
                </a:lnTo>
                <a:lnTo>
                  <a:pt x="578" y="466"/>
                </a:lnTo>
                <a:lnTo>
                  <a:pt x="578" y="466"/>
                </a:lnTo>
                <a:lnTo>
                  <a:pt x="578" y="466"/>
                </a:lnTo>
                <a:lnTo>
                  <a:pt x="578" y="466"/>
                </a:lnTo>
                <a:lnTo>
                  <a:pt x="578" y="464"/>
                </a:lnTo>
                <a:lnTo>
                  <a:pt x="578" y="464"/>
                </a:lnTo>
                <a:lnTo>
                  <a:pt x="578" y="464"/>
                </a:lnTo>
                <a:lnTo>
                  <a:pt x="578" y="464"/>
                </a:lnTo>
                <a:lnTo>
                  <a:pt x="578" y="464"/>
                </a:lnTo>
                <a:lnTo>
                  <a:pt x="578" y="464"/>
                </a:lnTo>
                <a:lnTo>
                  <a:pt x="580" y="464"/>
                </a:lnTo>
                <a:lnTo>
                  <a:pt x="580" y="464"/>
                </a:lnTo>
                <a:lnTo>
                  <a:pt x="580" y="464"/>
                </a:lnTo>
                <a:lnTo>
                  <a:pt x="580" y="464"/>
                </a:lnTo>
                <a:lnTo>
                  <a:pt x="580" y="464"/>
                </a:lnTo>
                <a:lnTo>
                  <a:pt x="580" y="466"/>
                </a:lnTo>
                <a:lnTo>
                  <a:pt x="582" y="466"/>
                </a:lnTo>
                <a:lnTo>
                  <a:pt x="582" y="466"/>
                </a:lnTo>
                <a:lnTo>
                  <a:pt x="582" y="468"/>
                </a:lnTo>
                <a:lnTo>
                  <a:pt x="582" y="468"/>
                </a:lnTo>
                <a:lnTo>
                  <a:pt x="580" y="468"/>
                </a:lnTo>
                <a:lnTo>
                  <a:pt x="580" y="468"/>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9" name="Freeform 225"/>
          <p:cNvSpPr>
            <a:spLocks noEditPoints="1"/>
          </p:cNvSpPr>
          <p:nvPr/>
        </p:nvSpPr>
        <p:spPr bwMode="auto">
          <a:xfrm>
            <a:off x="4686300" y="2373313"/>
            <a:ext cx="95250" cy="50800"/>
          </a:xfrm>
          <a:custGeom>
            <a:avLst/>
            <a:gdLst/>
            <a:ahLst/>
            <a:cxnLst>
              <a:cxn ang="0">
                <a:pos x="48" y="8"/>
              </a:cxn>
              <a:cxn ang="0">
                <a:pos x="46" y="10"/>
              </a:cxn>
              <a:cxn ang="0">
                <a:pos x="46" y="12"/>
              </a:cxn>
              <a:cxn ang="0">
                <a:pos x="48" y="12"/>
              </a:cxn>
              <a:cxn ang="0">
                <a:pos x="52" y="14"/>
              </a:cxn>
              <a:cxn ang="0">
                <a:pos x="54" y="16"/>
              </a:cxn>
              <a:cxn ang="0">
                <a:pos x="58" y="14"/>
              </a:cxn>
              <a:cxn ang="0">
                <a:pos x="58" y="18"/>
              </a:cxn>
              <a:cxn ang="0">
                <a:pos x="60" y="22"/>
              </a:cxn>
              <a:cxn ang="0">
                <a:pos x="56" y="20"/>
              </a:cxn>
              <a:cxn ang="0">
                <a:pos x="54" y="22"/>
              </a:cxn>
              <a:cxn ang="0">
                <a:pos x="56" y="26"/>
              </a:cxn>
              <a:cxn ang="0">
                <a:pos x="52" y="24"/>
              </a:cxn>
              <a:cxn ang="0">
                <a:pos x="50" y="26"/>
              </a:cxn>
              <a:cxn ang="0">
                <a:pos x="46" y="24"/>
              </a:cxn>
              <a:cxn ang="0">
                <a:pos x="44" y="22"/>
              </a:cxn>
              <a:cxn ang="0">
                <a:pos x="44" y="26"/>
              </a:cxn>
              <a:cxn ang="0">
                <a:pos x="42" y="30"/>
              </a:cxn>
              <a:cxn ang="0">
                <a:pos x="42" y="32"/>
              </a:cxn>
              <a:cxn ang="0">
                <a:pos x="40" y="32"/>
              </a:cxn>
              <a:cxn ang="0">
                <a:pos x="38" y="28"/>
              </a:cxn>
              <a:cxn ang="0">
                <a:pos x="36" y="28"/>
              </a:cxn>
              <a:cxn ang="0">
                <a:pos x="34" y="24"/>
              </a:cxn>
              <a:cxn ang="0">
                <a:pos x="32" y="22"/>
              </a:cxn>
              <a:cxn ang="0">
                <a:pos x="28" y="30"/>
              </a:cxn>
              <a:cxn ang="0">
                <a:pos x="26" y="30"/>
              </a:cxn>
              <a:cxn ang="0">
                <a:pos x="22" y="30"/>
              </a:cxn>
              <a:cxn ang="0">
                <a:pos x="18" y="32"/>
              </a:cxn>
              <a:cxn ang="0">
                <a:pos x="16" y="32"/>
              </a:cxn>
              <a:cxn ang="0">
                <a:pos x="12" y="28"/>
              </a:cxn>
              <a:cxn ang="0">
                <a:pos x="10" y="22"/>
              </a:cxn>
              <a:cxn ang="0">
                <a:pos x="6" y="24"/>
              </a:cxn>
              <a:cxn ang="0">
                <a:pos x="4" y="26"/>
              </a:cxn>
              <a:cxn ang="0">
                <a:pos x="0" y="26"/>
              </a:cxn>
              <a:cxn ang="0">
                <a:pos x="2" y="26"/>
              </a:cxn>
              <a:cxn ang="0">
                <a:pos x="2" y="22"/>
              </a:cxn>
              <a:cxn ang="0">
                <a:pos x="6" y="18"/>
              </a:cxn>
              <a:cxn ang="0">
                <a:pos x="8" y="14"/>
              </a:cxn>
              <a:cxn ang="0">
                <a:pos x="12" y="12"/>
              </a:cxn>
              <a:cxn ang="0">
                <a:pos x="14" y="8"/>
              </a:cxn>
              <a:cxn ang="0">
                <a:pos x="16" y="6"/>
              </a:cxn>
              <a:cxn ang="0">
                <a:pos x="18" y="6"/>
              </a:cxn>
              <a:cxn ang="0">
                <a:pos x="20" y="6"/>
              </a:cxn>
              <a:cxn ang="0">
                <a:pos x="20" y="4"/>
              </a:cxn>
              <a:cxn ang="0">
                <a:pos x="22" y="4"/>
              </a:cxn>
              <a:cxn ang="0">
                <a:pos x="22" y="4"/>
              </a:cxn>
              <a:cxn ang="0">
                <a:pos x="30" y="4"/>
              </a:cxn>
              <a:cxn ang="0">
                <a:pos x="32" y="4"/>
              </a:cxn>
              <a:cxn ang="0">
                <a:pos x="34" y="4"/>
              </a:cxn>
              <a:cxn ang="0">
                <a:pos x="34" y="4"/>
              </a:cxn>
              <a:cxn ang="0">
                <a:pos x="34" y="0"/>
              </a:cxn>
              <a:cxn ang="0">
                <a:pos x="36" y="2"/>
              </a:cxn>
              <a:cxn ang="0">
                <a:pos x="36" y="2"/>
              </a:cxn>
              <a:cxn ang="0">
                <a:pos x="38" y="4"/>
              </a:cxn>
              <a:cxn ang="0">
                <a:pos x="40" y="2"/>
              </a:cxn>
              <a:cxn ang="0">
                <a:pos x="36" y="2"/>
              </a:cxn>
            </a:cxnLst>
            <a:rect l="0" t="0" r="r" b="b"/>
            <a:pathLst>
              <a:path w="60" h="32">
                <a:moveTo>
                  <a:pt x="46" y="4"/>
                </a:moveTo>
                <a:lnTo>
                  <a:pt x="46" y="6"/>
                </a:lnTo>
                <a:lnTo>
                  <a:pt x="48" y="6"/>
                </a:lnTo>
                <a:lnTo>
                  <a:pt x="48" y="6"/>
                </a:lnTo>
                <a:lnTo>
                  <a:pt x="48" y="8"/>
                </a:lnTo>
                <a:lnTo>
                  <a:pt x="48" y="8"/>
                </a:lnTo>
                <a:lnTo>
                  <a:pt x="48" y="8"/>
                </a:lnTo>
                <a:lnTo>
                  <a:pt x="46" y="10"/>
                </a:lnTo>
                <a:lnTo>
                  <a:pt x="46" y="10"/>
                </a:lnTo>
                <a:lnTo>
                  <a:pt x="46" y="10"/>
                </a:lnTo>
                <a:lnTo>
                  <a:pt x="46" y="10"/>
                </a:lnTo>
                <a:lnTo>
                  <a:pt x="46" y="10"/>
                </a:lnTo>
                <a:lnTo>
                  <a:pt x="46" y="12"/>
                </a:lnTo>
                <a:lnTo>
                  <a:pt x="46" y="12"/>
                </a:lnTo>
                <a:lnTo>
                  <a:pt x="46" y="12"/>
                </a:lnTo>
                <a:lnTo>
                  <a:pt x="46" y="12"/>
                </a:lnTo>
                <a:lnTo>
                  <a:pt x="46" y="12"/>
                </a:lnTo>
                <a:lnTo>
                  <a:pt x="46" y="12"/>
                </a:lnTo>
                <a:lnTo>
                  <a:pt x="48" y="12"/>
                </a:lnTo>
                <a:lnTo>
                  <a:pt x="48" y="12"/>
                </a:lnTo>
                <a:lnTo>
                  <a:pt x="50" y="12"/>
                </a:lnTo>
                <a:lnTo>
                  <a:pt x="52" y="14"/>
                </a:lnTo>
                <a:lnTo>
                  <a:pt x="52" y="14"/>
                </a:lnTo>
                <a:lnTo>
                  <a:pt x="52" y="14"/>
                </a:lnTo>
                <a:lnTo>
                  <a:pt x="52" y="14"/>
                </a:lnTo>
                <a:lnTo>
                  <a:pt x="52" y="16"/>
                </a:lnTo>
                <a:lnTo>
                  <a:pt x="54" y="16"/>
                </a:lnTo>
                <a:lnTo>
                  <a:pt x="54" y="16"/>
                </a:lnTo>
                <a:lnTo>
                  <a:pt x="54" y="16"/>
                </a:lnTo>
                <a:lnTo>
                  <a:pt x="54" y="16"/>
                </a:lnTo>
                <a:lnTo>
                  <a:pt x="56" y="16"/>
                </a:lnTo>
                <a:lnTo>
                  <a:pt x="56" y="16"/>
                </a:lnTo>
                <a:lnTo>
                  <a:pt x="58" y="14"/>
                </a:lnTo>
                <a:lnTo>
                  <a:pt x="58" y="14"/>
                </a:lnTo>
                <a:lnTo>
                  <a:pt x="58" y="14"/>
                </a:lnTo>
                <a:lnTo>
                  <a:pt x="58" y="14"/>
                </a:lnTo>
                <a:lnTo>
                  <a:pt x="58" y="14"/>
                </a:lnTo>
                <a:lnTo>
                  <a:pt x="60" y="14"/>
                </a:lnTo>
                <a:lnTo>
                  <a:pt x="60" y="16"/>
                </a:lnTo>
                <a:lnTo>
                  <a:pt x="58" y="18"/>
                </a:lnTo>
                <a:lnTo>
                  <a:pt x="60" y="20"/>
                </a:lnTo>
                <a:lnTo>
                  <a:pt x="60" y="20"/>
                </a:lnTo>
                <a:lnTo>
                  <a:pt x="60" y="20"/>
                </a:lnTo>
                <a:lnTo>
                  <a:pt x="60" y="20"/>
                </a:lnTo>
                <a:lnTo>
                  <a:pt x="60" y="22"/>
                </a:lnTo>
                <a:lnTo>
                  <a:pt x="60" y="22"/>
                </a:lnTo>
                <a:lnTo>
                  <a:pt x="58" y="20"/>
                </a:lnTo>
                <a:lnTo>
                  <a:pt x="58" y="20"/>
                </a:lnTo>
                <a:lnTo>
                  <a:pt x="56" y="20"/>
                </a:lnTo>
                <a:lnTo>
                  <a:pt x="56" y="20"/>
                </a:lnTo>
                <a:lnTo>
                  <a:pt x="56" y="20"/>
                </a:lnTo>
                <a:lnTo>
                  <a:pt x="56" y="20"/>
                </a:lnTo>
                <a:lnTo>
                  <a:pt x="54" y="20"/>
                </a:lnTo>
                <a:lnTo>
                  <a:pt x="54" y="22"/>
                </a:lnTo>
                <a:lnTo>
                  <a:pt x="54" y="22"/>
                </a:lnTo>
                <a:lnTo>
                  <a:pt x="54" y="22"/>
                </a:lnTo>
                <a:lnTo>
                  <a:pt x="54" y="24"/>
                </a:lnTo>
                <a:lnTo>
                  <a:pt x="56" y="24"/>
                </a:lnTo>
                <a:lnTo>
                  <a:pt x="56" y="26"/>
                </a:lnTo>
                <a:lnTo>
                  <a:pt x="56" y="26"/>
                </a:lnTo>
                <a:lnTo>
                  <a:pt x="54" y="26"/>
                </a:lnTo>
                <a:lnTo>
                  <a:pt x="54" y="26"/>
                </a:lnTo>
                <a:lnTo>
                  <a:pt x="54" y="24"/>
                </a:lnTo>
                <a:lnTo>
                  <a:pt x="54" y="24"/>
                </a:lnTo>
                <a:lnTo>
                  <a:pt x="52" y="24"/>
                </a:lnTo>
                <a:lnTo>
                  <a:pt x="52" y="24"/>
                </a:lnTo>
                <a:lnTo>
                  <a:pt x="52" y="24"/>
                </a:lnTo>
                <a:lnTo>
                  <a:pt x="50" y="24"/>
                </a:lnTo>
                <a:lnTo>
                  <a:pt x="50" y="24"/>
                </a:lnTo>
                <a:lnTo>
                  <a:pt x="50" y="26"/>
                </a:lnTo>
                <a:lnTo>
                  <a:pt x="48" y="26"/>
                </a:lnTo>
                <a:lnTo>
                  <a:pt x="48" y="26"/>
                </a:lnTo>
                <a:lnTo>
                  <a:pt x="48" y="24"/>
                </a:lnTo>
                <a:lnTo>
                  <a:pt x="48" y="24"/>
                </a:lnTo>
                <a:lnTo>
                  <a:pt x="46" y="24"/>
                </a:lnTo>
                <a:lnTo>
                  <a:pt x="46" y="22"/>
                </a:lnTo>
                <a:lnTo>
                  <a:pt x="46" y="22"/>
                </a:lnTo>
                <a:lnTo>
                  <a:pt x="46" y="22"/>
                </a:lnTo>
                <a:lnTo>
                  <a:pt x="44" y="22"/>
                </a:lnTo>
                <a:lnTo>
                  <a:pt x="44" y="22"/>
                </a:lnTo>
                <a:lnTo>
                  <a:pt x="44" y="24"/>
                </a:lnTo>
                <a:lnTo>
                  <a:pt x="44" y="24"/>
                </a:lnTo>
                <a:lnTo>
                  <a:pt x="44" y="24"/>
                </a:lnTo>
                <a:lnTo>
                  <a:pt x="44" y="26"/>
                </a:lnTo>
                <a:lnTo>
                  <a:pt x="44" y="26"/>
                </a:lnTo>
                <a:lnTo>
                  <a:pt x="42" y="28"/>
                </a:lnTo>
                <a:lnTo>
                  <a:pt x="42" y="28"/>
                </a:lnTo>
                <a:lnTo>
                  <a:pt x="42" y="28"/>
                </a:lnTo>
                <a:lnTo>
                  <a:pt x="42" y="28"/>
                </a:lnTo>
                <a:lnTo>
                  <a:pt x="42" y="30"/>
                </a:lnTo>
                <a:lnTo>
                  <a:pt x="40" y="30"/>
                </a:lnTo>
                <a:lnTo>
                  <a:pt x="40" y="30"/>
                </a:lnTo>
                <a:lnTo>
                  <a:pt x="40" y="30"/>
                </a:lnTo>
                <a:lnTo>
                  <a:pt x="42" y="32"/>
                </a:lnTo>
                <a:lnTo>
                  <a:pt x="42" y="32"/>
                </a:lnTo>
                <a:lnTo>
                  <a:pt x="42" y="32"/>
                </a:lnTo>
                <a:lnTo>
                  <a:pt x="40" y="32"/>
                </a:lnTo>
                <a:lnTo>
                  <a:pt x="40" y="32"/>
                </a:lnTo>
                <a:lnTo>
                  <a:pt x="40" y="32"/>
                </a:lnTo>
                <a:lnTo>
                  <a:pt x="40" y="32"/>
                </a:lnTo>
                <a:lnTo>
                  <a:pt x="40" y="30"/>
                </a:lnTo>
                <a:lnTo>
                  <a:pt x="38" y="30"/>
                </a:lnTo>
                <a:lnTo>
                  <a:pt x="38" y="30"/>
                </a:lnTo>
                <a:lnTo>
                  <a:pt x="38" y="30"/>
                </a:lnTo>
                <a:lnTo>
                  <a:pt x="38" y="28"/>
                </a:lnTo>
                <a:lnTo>
                  <a:pt x="38" y="28"/>
                </a:lnTo>
                <a:lnTo>
                  <a:pt x="38" y="28"/>
                </a:lnTo>
                <a:lnTo>
                  <a:pt x="36" y="28"/>
                </a:lnTo>
                <a:lnTo>
                  <a:pt x="36" y="28"/>
                </a:lnTo>
                <a:lnTo>
                  <a:pt x="36" y="28"/>
                </a:lnTo>
                <a:lnTo>
                  <a:pt x="36" y="28"/>
                </a:lnTo>
                <a:lnTo>
                  <a:pt x="34" y="26"/>
                </a:lnTo>
                <a:lnTo>
                  <a:pt x="34" y="26"/>
                </a:lnTo>
                <a:lnTo>
                  <a:pt x="34" y="26"/>
                </a:lnTo>
                <a:lnTo>
                  <a:pt x="34" y="24"/>
                </a:lnTo>
                <a:lnTo>
                  <a:pt x="34" y="24"/>
                </a:lnTo>
                <a:lnTo>
                  <a:pt x="34" y="22"/>
                </a:lnTo>
                <a:lnTo>
                  <a:pt x="34" y="22"/>
                </a:lnTo>
                <a:lnTo>
                  <a:pt x="32" y="22"/>
                </a:lnTo>
                <a:lnTo>
                  <a:pt x="32" y="22"/>
                </a:lnTo>
                <a:lnTo>
                  <a:pt x="32" y="24"/>
                </a:lnTo>
                <a:lnTo>
                  <a:pt x="30" y="26"/>
                </a:lnTo>
                <a:lnTo>
                  <a:pt x="30" y="26"/>
                </a:lnTo>
                <a:lnTo>
                  <a:pt x="30" y="28"/>
                </a:lnTo>
                <a:lnTo>
                  <a:pt x="28" y="30"/>
                </a:lnTo>
                <a:lnTo>
                  <a:pt x="28" y="30"/>
                </a:lnTo>
                <a:lnTo>
                  <a:pt x="26" y="30"/>
                </a:lnTo>
                <a:lnTo>
                  <a:pt x="26" y="30"/>
                </a:lnTo>
                <a:lnTo>
                  <a:pt x="26" y="30"/>
                </a:lnTo>
                <a:lnTo>
                  <a:pt x="26" y="30"/>
                </a:lnTo>
                <a:lnTo>
                  <a:pt x="26" y="32"/>
                </a:lnTo>
                <a:lnTo>
                  <a:pt x="24" y="32"/>
                </a:lnTo>
                <a:lnTo>
                  <a:pt x="24" y="32"/>
                </a:lnTo>
                <a:lnTo>
                  <a:pt x="24" y="30"/>
                </a:lnTo>
                <a:lnTo>
                  <a:pt x="22" y="30"/>
                </a:lnTo>
                <a:lnTo>
                  <a:pt x="22" y="30"/>
                </a:lnTo>
                <a:lnTo>
                  <a:pt x="20" y="30"/>
                </a:lnTo>
                <a:lnTo>
                  <a:pt x="20" y="32"/>
                </a:lnTo>
                <a:lnTo>
                  <a:pt x="20" y="32"/>
                </a:lnTo>
                <a:lnTo>
                  <a:pt x="18" y="32"/>
                </a:lnTo>
                <a:lnTo>
                  <a:pt x="18" y="32"/>
                </a:lnTo>
                <a:lnTo>
                  <a:pt x="18" y="32"/>
                </a:lnTo>
                <a:lnTo>
                  <a:pt x="18" y="32"/>
                </a:lnTo>
                <a:lnTo>
                  <a:pt x="16" y="32"/>
                </a:lnTo>
                <a:lnTo>
                  <a:pt x="16" y="32"/>
                </a:lnTo>
                <a:lnTo>
                  <a:pt x="14" y="32"/>
                </a:lnTo>
                <a:lnTo>
                  <a:pt x="14" y="30"/>
                </a:lnTo>
                <a:lnTo>
                  <a:pt x="14" y="30"/>
                </a:lnTo>
                <a:lnTo>
                  <a:pt x="14" y="30"/>
                </a:lnTo>
                <a:lnTo>
                  <a:pt x="12" y="28"/>
                </a:lnTo>
                <a:lnTo>
                  <a:pt x="12" y="28"/>
                </a:lnTo>
                <a:lnTo>
                  <a:pt x="12" y="24"/>
                </a:lnTo>
                <a:lnTo>
                  <a:pt x="12" y="24"/>
                </a:lnTo>
                <a:lnTo>
                  <a:pt x="12" y="22"/>
                </a:lnTo>
                <a:lnTo>
                  <a:pt x="10" y="22"/>
                </a:lnTo>
                <a:lnTo>
                  <a:pt x="10" y="22"/>
                </a:lnTo>
                <a:lnTo>
                  <a:pt x="10" y="22"/>
                </a:lnTo>
                <a:lnTo>
                  <a:pt x="8" y="22"/>
                </a:lnTo>
                <a:lnTo>
                  <a:pt x="8" y="22"/>
                </a:lnTo>
                <a:lnTo>
                  <a:pt x="6" y="24"/>
                </a:lnTo>
                <a:lnTo>
                  <a:pt x="6" y="24"/>
                </a:lnTo>
                <a:lnTo>
                  <a:pt x="4" y="24"/>
                </a:lnTo>
                <a:lnTo>
                  <a:pt x="4" y="24"/>
                </a:lnTo>
                <a:lnTo>
                  <a:pt x="4" y="24"/>
                </a:lnTo>
                <a:lnTo>
                  <a:pt x="4" y="26"/>
                </a:lnTo>
                <a:lnTo>
                  <a:pt x="4" y="26"/>
                </a:lnTo>
                <a:lnTo>
                  <a:pt x="4" y="28"/>
                </a:lnTo>
                <a:lnTo>
                  <a:pt x="4" y="28"/>
                </a:lnTo>
                <a:lnTo>
                  <a:pt x="2" y="28"/>
                </a:lnTo>
                <a:lnTo>
                  <a:pt x="0" y="26"/>
                </a:lnTo>
                <a:lnTo>
                  <a:pt x="2" y="26"/>
                </a:lnTo>
                <a:lnTo>
                  <a:pt x="2" y="26"/>
                </a:lnTo>
                <a:lnTo>
                  <a:pt x="2" y="26"/>
                </a:lnTo>
                <a:lnTo>
                  <a:pt x="2" y="26"/>
                </a:lnTo>
                <a:lnTo>
                  <a:pt x="2" y="26"/>
                </a:lnTo>
                <a:lnTo>
                  <a:pt x="2" y="26"/>
                </a:lnTo>
                <a:lnTo>
                  <a:pt x="2" y="24"/>
                </a:lnTo>
                <a:lnTo>
                  <a:pt x="4" y="24"/>
                </a:lnTo>
                <a:lnTo>
                  <a:pt x="2" y="24"/>
                </a:lnTo>
                <a:lnTo>
                  <a:pt x="2" y="22"/>
                </a:lnTo>
                <a:lnTo>
                  <a:pt x="2" y="22"/>
                </a:lnTo>
                <a:lnTo>
                  <a:pt x="2" y="22"/>
                </a:lnTo>
                <a:lnTo>
                  <a:pt x="2" y="20"/>
                </a:lnTo>
                <a:lnTo>
                  <a:pt x="4" y="18"/>
                </a:lnTo>
                <a:lnTo>
                  <a:pt x="6" y="18"/>
                </a:lnTo>
                <a:lnTo>
                  <a:pt x="6" y="18"/>
                </a:lnTo>
                <a:lnTo>
                  <a:pt x="6" y="18"/>
                </a:lnTo>
                <a:lnTo>
                  <a:pt x="6" y="16"/>
                </a:lnTo>
                <a:lnTo>
                  <a:pt x="6" y="16"/>
                </a:lnTo>
                <a:lnTo>
                  <a:pt x="8" y="14"/>
                </a:lnTo>
                <a:lnTo>
                  <a:pt x="8" y="14"/>
                </a:lnTo>
                <a:lnTo>
                  <a:pt x="10" y="14"/>
                </a:lnTo>
                <a:lnTo>
                  <a:pt x="10" y="14"/>
                </a:lnTo>
                <a:lnTo>
                  <a:pt x="10" y="12"/>
                </a:lnTo>
                <a:lnTo>
                  <a:pt x="12" y="12"/>
                </a:lnTo>
                <a:lnTo>
                  <a:pt x="12" y="10"/>
                </a:lnTo>
                <a:lnTo>
                  <a:pt x="12" y="10"/>
                </a:lnTo>
                <a:lnTo>
                  <a:pt x="14" y="8"/>
                </a:lnTo>
                <a:lnTo>
                  <a:pt x="14" y="8"/>
                </a:lnTo>
                <a:lnTo>
                  <a:pt x="14" y="8"/>
                </a:lnTo>
                <a:lnTo>
                  <a:pt x="12" y="8"/>
                </a:lnTo>
                <a:lnTo>
                  <a:pt x="12" y="8"/>
                </a:lnTo>
                <a:lnTo>
                  <a:pt x="14" y="6"/>
                </a:lnTo>
                <a:lnTo>
                  <a:pt x="14" y="6"/>
                </a:lnTo>
                <a:lnTo>
                  <a:pt x="16" y="6"/>
                </a:lnTo>
                <a:lnTo>
                  <a:pt x="16" y="6"/>
                </a:lnTo>
                <a:lnTo>
                  <a:pt x="16" y="6"/>
                </a:lnTo>
                <a:lnTo>
                  <a:pt x="18" y="6"/>
                </a:lnTo>
                <a:lnTo>
                  <a:pt x="18" y="6"/>
                </a:lnTo>
                <a:lnTo>
                  <a:pt x="18" y="6"/>
                </a:lnTo>
                <a:lnTo>
                  <a:pt x="18" y="6"/>
                </a:lnTo>
                <a:lnTo>
                  <a:pt x="18" y="6"/>
                </a:lnTo>
                <a:lnTo>
                  <a:pt x="18" y="6"/>
                </a:lnTo>
                <a:lnTo>
                  <a:pt x="20" y="6"/>
                </a:lnTo>
                <a:lnTo>
                  <a:pt x="20" y="6"/>
                </a:lnTo>
                <a:lnTo>
                  <a:pt x="20" y="6"/>
                </a:lnTo>
                <a:lnTo>
                  <a:pt x="20" y="6"/>
                </a:lnTo>
                <a:lnTo>
                  <a:pt x="20" y="6"/>
                </a:lnTo>
                <a:lnTo>
                  <a:pt x="20" y="4"/>
                </a:lnTo>
                <a:lnTo>
                  <a:pt x="20" y="4"/>
                </a:lnTo>
                <a:lnTo>
                  <a:pt x="20" y="4"/>
                </a:lnTo>
                <a:lnTo>
                  <a:pt x="20" y="4"/>
                </a:lnTo>
                <a:lnTo>
                  <a:pt x="22" y="4"/>
                </a:lnTo>
                <a:lnTo>
                  <a:pt x="22" y="4"/>
                </a:lnTo>
                <a:lnTo>
                  <a:pt x="22" y="4"/>
                </a:lnTo>
                <a:lnTo>
                  <a:pt x="22" y="4"/>
                </a:lnTo>
                <a:lnTo>
                  <a:pt x="22" y="4"/>
                </a:lnTo>
                <a:lnTo>
                  <a:pt x="22" y="4"/>
                </a:lnTo>
                <a:lnTo>
                  <a:pt x="22" y="4"/>
                </a:lnTo>
                <a:lnTo>
                  <a:pt x="22" y="4"/>
                </a:lnTo>
                <a:lnTo>
                  <a:pt x="24" y="4"/>
                </a:lnTo>
                <a:lnTo>
                  <a:pt x="26" y="4"/>
                </a:lnTo>
                <a:lnTo>
                  <a:pt x="26" y="4"/>
                </a:lnTo>
                <a:lnTo>
                  <a:pt x="28" y="4"/>
                </a:lnTo>
                <a:lnTo>
                  <a:pt x="30" y="4"/>
                </a:lnTo>
                <a:lnTo>
                  <a:pt x="30" y="4"/>
                </a:lnTo>
                <a:lnTo>
                  <a:pt x="30" y="4"/>
                </a:lnTo>
                <a:lnTo>
                  <a:pt x="32" y="4"/>
                </a:lnTo>
                <a:lnTo>
                  <a:pt x="32" y="4"/>
                </a:lnTo>
                <a:lnTo>
                  <a:pt x="32" y="4"/>
                </a:lnTo>
                <a:lnTo>
                  <a:pt x="34" y="4"/>
                </a:lnTo>
                <a:lnTo>
                  <a:pt x="34" y="4"/>
                </a:lnTo>
                <a:lnTo>
                  <a:pt x="34" y="4"/>
                </a:lnTo>
                <a:lnTo>
                  <a:pt x="34" y="4"/>
                </a:lnTo>
                <a:lnTo>
                  <a:pt x="34" y="4"/>
                </a:lnTo>
                <a:lnTo>
                  <a:pt x="34" y="4"/>
                </a:lnTo>
                <a:lnTo>
                  <a:pt x="34" y="2"/>
                </a:lnTo>
                <a:lnTo>
                  <a:pt x="34" y="2"/>
                </a:lnTo>
                <a:lnTo>
                  <a:pt x="34" y="2"/>
                </a:lnTo>
                <a:lnTo>
                  <a:pt x="34" y="4"/>
                </a:lnTo>
                <a:lnTo>
                  <a:pt x="32" y="4"/>
                </a:lnTo>
                <a:lnTo>
                  <a:pt x="32" y="2"/>
                </a:lnTo>
                <a:lnTo>
                  <a:pt x="32" y="2"/>
                </a:lnTo>
                <a:lnTo>
                  <a:pt x="32" y="2"/>
                </a:lnTo>
                <a:lnTo>
                  <a:pt x="34" y="0"/>
                </a:lnTo>
                <a:lnTo>
                  <a:pt x="34" y="0"/>
                </a:lnTo>
                <a:lnTo>
                  <a:pt x="34" y="0"/>
                </a:lnTo>
                <a:lnTo>
                  <a:pt x="36" y="0"/>
                </a:lnTo>
                <a:lnTo>
                  <a:pt x="36" y="2"/>
                </a:lnTo>
                <a:lnTo>
                  <a:pt x="36" y="2"/>
                </a:lnTo>
                <a:lnTo>
                  <a:pt x="36" y="2"/>
                </a:lnTo>
                <a:lnTo>
                  <a:pt x="36" y="2"/>
                </a:lnTo>
                <a:lnTo>
                  <a:pt x="36" y="2"/>
                </a:lnTo>
                <a:lnTo>
                  <a:pt x="36" y="2"/>
                </a:lnTo>
                <a:lnTo>
                  <a:pt x="36" y="2"/>
                </a:lnTo>
                <a:lnTo>
                  <a:pt x="38" y="2"/>
                </a:lnTo>
                <a:lnTo>
                  <a:pt x="38" y="2"/>
                </a:lnTo>
                <a:lnTo>
                  <a:pt x="38" y="4"/>
                </a:lnTo>
                <a:lnTo>
                  <a:pt x="38" y="4"/>
                </a:lnTo>
                <a:lnTo>
                  <a:pt x="38" y="4"/>
                </a:lnTo>
                <a:lnTo>
                  <a:pt x="38" y="4"/>
                </a:lnTo>
                <a:lnTo>
                  <a:pt x="40" y="2"/>
                </a:lnTo>
                <a:lnTo>
                  <a:pt x="40" y="2"/>
                </a:lnTo>
                <a:lnTo>
                  <a:pt x="40" y="2"/>
                </a:lnTo>
                <a:lnTo>
                  <a:pt x="40" y="2"/>
                </a:lnTo>
                <a:lnTo>
                  <a:pt x="42" y="2"/>
                </a:lnTo>
                <a:lnTo>
                  <a:pt x="46" y="4"/>
                </a:lnTo>
                <a:lnTo>
                  <a:pt x="46" y="4"/>
                </a:lnTo>
                <a:close/>
                <a:moveTo>
                  <a:pt x="36" y="2"/>
                </a:moveTo>
                <a:lnTo>
                  <a:pt x="36" y="2"/>
                </a:lnTo>
                <a:lnTo>
                  <a:pt x="36" y="2"/>
                </a:lnTo>
                <a:lnTo>
                  <a:pt x="36" y="2"/>
                </a:lnTo>
                <a:lnTo>
                  <a:pt x="3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0" name="Freeform 226"/>
          <p:cNvSpPr>
            <a:spLocks noEditPoints="1"/>
          </p:cNvSpPr>
          <p:nvPr/>
        </p:nvSpPr>
        <p:spPr bwMode="auto">
          <a:xfrm>
            <a:off x="1943100" y="1582738"/>
            <a:ext cx="1768475" cy="949325"/>
          </a:xfrm>
          <a:custGeom>
            <a:avLst/>
            <a:gdLst/>
            <a:ahLst/>
            <a:cxnLst>
              <a:cxn ang="0">
                <a:pos x="448" y="186"/>
              </a:cxn>
              <a:cxn ang="0">
                <a:pos x="834" y="14"/>
              </a:cxn>
              <a:cxn ang="0">
                <a:pos x="800" y="54"/>
              </a:cxn>
              <a:cxn ang="0">
                <a:pos x="794" y="26"/>
              </a:cxn>
              <a:cxn ang="0">
                <a:pos x="962" y="202"/>
              </a:cxn>
              <a:cxn ang="0">
                <a:pos x="960" y="486"/>
              </a:cxn>
              <a:cxn ang="0">
                <a:pos x="530" y="320"/>
              </a:cxn>
              <a:cxn ang="0">
                <a:pos x="670" y="404"/>
              </a:cxn>
              <a:cxn ang="0">
                <a:pos x="832" y="316"/>
              </a:cxn>
              <a:cxn ang="0">
                <a:pos x="906" y="346"/>
              </a:cxn>
              <a:cxn ang="0">
                <a:pos x="936" y="396"/>
              </a:cxn>
              <a:cxn ang="0">
                <a:pos x="814" y="476"/>
              </a:cxn>
              <a:cxn ang="0">
                <a:pos x="774" y="542"/>
              </a:cxn>
              <a:cxn ang="0">
                <a:pos x="142" y="480"/>
              </a:cxn>
              <a:cxn ang="0">
                <a:pos x="42" y="426"/>
              </a:cxn>
              <a:cxn ang="0">
                <a:pos x="202" y="176"/>
              </a:cxn>
              <a:cxn ang="0">
                <a:pos x="326" y="162"/>
              </a:cxn>
              <a:cxn ang="0">
                <a:pos x="490" y="188"/>
              </a:cxn>
              <a:cxn ang="0">
                <a:pos x="600" y="202"/>
              </a:cxn>
              <a:cxn ang="0">
                <a:pos x="682" y="172"/>
              </a:cxn>
              <a:cxn ang="0">
                <a:pos x="726" y="206"/>
              </a:cxn>
              <a:cxn ang="0">
                <a:pos x="818" y="520"/>
              </a:cxn>
              <a:cxn ang="0">
                <a:pos x="44" y="452"/>
              </a:cxn>
              <a:cxn ang="0">
                <a:pos x="714" y="246"/>
              </a:cxn>
              <a:cxn ang="0">
                <a:pos x="54" y="384"/>
              </a:cxn>
              <a:cxn ang="0">
                <a:pos x="824" y="238"/>
              </a:cxn>
              <a:cxn ang="0">
                <a:pos x="602" y="58"/>
              </a:cxn>
              <a:cxn ang="0">
                <a:pos x="502" y="82"/>
              </a:cxn>
              <a:cxn ang="0">
                <a:pos x="706" y="88"/>
              </a:cxn>
              <a:cxn ang="0">
                <a:pos x="726" y="280"/>
              </a:cxn>
              <a:cxn ang="0">
                <a:pos x="368" y="136"/>
              </a:cxn>
              <a:cxn ang="0">
                <a:pos x="698" y="110"/>
              </a:cxn>
              <a:cxn ang="0">
                <a:pos x="626" y="122"/>
              </a:cxn>
              <a:cxn ang="0">
                <a:pos x="786" y="120"/>
              </a:cxn>
              <a:cxn ang="0">
                <a:pos x="880" y="126"/>
              </a:cxn>
              <a:cxn ang="0">
                <a:pos x="922" y="148"/>
              </a:cxn>
              <a:cxn ang="0">
                <a:pos x="920" y="180"/>
              </a:cxn>
              <a:cxn ang="0">
                <a:pos x="972" y="208"/>
              </a:cxn>
              <a:cxn ang="0">
                <a:pos x="898" y="224"/>
              </a:cxn>
              <a:cxn ang="0">
                <a:pos x="836" y="258"/>
              </a:cxn>
              <a:cxn ang="0">
                <a:pos x="852" y="176"/>
              </a:cxn>
              <a:cxn ang="0">
                <a:pos x="720" y="146"/>
              </a:cxn>
              <a:cxn ang="0">
                <a:pos x="924" y="252"/>
              </a:cxn>
              <a:cxn ang="0">
                <a:pos x="438" y="142"/>
              </a:cxn>
              <a:cxn ang="0">
                <a:pos x="556" y="116"/>
              </a:cxn>
              <a:cxn ang="0">
                <a:pos x="436" y="182"/>
              </a:cxn>
              <a:cxn ang="0">
                <a:pos x="1082" y="12"/>
              </a:cxn>
              <a:cxn ang="0">
                <a:pos x="960" y="38"/>
              </a:cxn>
              <a:cxn ang="0">
                <a:pos x="890" y="64"/>
              </a:cxn>
              <a:cxn ang="0">
                <a:pos x="820" y="64"/>
              </a:cxn>
              <a:cxn ang="0">
                <a:pos x="880" y="44"/>
              </a:cxn>
              <a:cxn ang="0">
                <a:pos x="902" y="22"/>
              </a:cxn>
              <a:cxn ang="0">
                <a:pos x="880" y="10"/>
              </a:cxn>
              <a:cxn ang="0">
                <a:pos x="986" y="2"/>
              </a:cxn>
              <a:cxn ang="0">
                <a:pos x="566" y="174"/>
              </a:cxn>
              <a:cxn ang="0">
                <a:pos x="690" y="366"/>
              </a:cxn>
              <a:cxn ang="0">
                <a:pos x="524" y="64"/>
              </a:cxn>
              <a:cxn ang="0">
                <a:pos x="774" y="86"/>
              </a:cxn>
              <a:cxn ang="0">
                <a:pos x="738" y="96"/>
              </a:cxn>
              <a:cxn ang="0">
                <a:pos x="562" y="80"/>
              </a:cxn>
              <a:cxn ang="0">
                <a:pos x="514" y="90"/>
              </a:cxn>
              <a:cxn ang="0">
                <a:pos x="702" y="72"/>
              </a:cxn>
              <a:cxn ang="0">
                <a:pos x="650" y="76"/>
              </a:cxn>
            </a:cxnLst>
            <a:rect l="0" t="0" r="r" b="b"/>
            <a:pathLst>
              <a:path w="1114" h="598">
                <a:moveTo>
                  <a:pt x="432" y="152"/>
                </a:moveTo>
                <a:lnTo>
                  <a:pt x="432" y="152"/>
                </a:lnTo>
                <a:lnTo>
                  <a:pt x="432" y="152"/>
                </a:lnTo>
                <a:lnTo>
                  <a:pt x="432" y="152"/>
                </a:lnTo>
                <a:lnTo>
                  <a:pt x="434" y="152"/>
                </a:lnTo>
                <a:lnTo>
                  <a:pt x="434" y="152"/>
                </a:lnTo>
                <a:lnTo>
                  <a:pt x="432" y="154"/>
                </a:lnTo>
                <a:lnTo>
                  <a:pt x="430" y="154"/>
                </a:lnTo>
                <a:lnTo>
                  <a:pt x="430" y="154"/>
                </a:lnTo>
                <a:lnTo>
                  <a:pt x="430" y="154"/>
                </a:lnTo>
                <a:lnTo>
                  <a:pt x="430" y="154"/>
                </a:lnTo>
                <a:lnTo>
                  <a:pt x="430" y="154"/>
                </a:lnTo>
                <a:lnTo>
                  <a:pt x="430" y="152"/>
                </a:lnTo>
                <a:lnTo>
                  <a:pt x="432" y="152"/>
                </a:lnTo>
                <a:lnTo>
                  <a:pt x="432" y="152"/>
                </a:lnTo>
                <a:close/>
                <a:moveTo>
                  <a:pt x="470" y="188"/>
                </a:moveTo>
                <a:lnTo>
                  <a:pt x="470" y="188"/>
                </a:lnTo>
                <a:lnTo>
                  <a:pt x="470" y="188"/>
                </a:lnTo>
                <a:lnTo>
                  <a:pt x="470" y="188"/>
                </a:lnTo>
                <a:lnTo>
                  <a:pt x="470" y="188"/>
                </a:lnTo>
                <a:lnTo>
                  <a:pt x="468" y="188"/>
                </a:lnTo>
                <a:lnTo>
                  <a:pt x="468" y="188"/>
                </a:lnTo>
                <a:lnTo>
                  <a:pt x="470" y="188"/>
                </a:lnTo>
                <a:lnTo>
                  <a:pt x="470" y="186"/>
                </a:lnTo>
                <a:lnTo>
                  <a:pt x="470" y="188"/>
                </a:lnTo>
                <a:lnTo>
                  <a:pt x="470" y="188"/>
                </a:lnTo>
                <a:lnTo>
                  <a:pt x="470" y="188"/>
                </a:lnTo>
                <a:lnTo>
                  <a:pt x="470" y="188"/>
                </a:lnTo>
                <a:lnTo>
                  <a:pt x="470" y="188"/>
                </a:lnTo>
                <a:lnTo>
                  <a:pt x="470" y="188"/>
                </a:lnTo>
                <a:close/>
                <a:moveTo>
                  <a:pt x="856" y="472"/>
                </a:moveTo>
                <a:lnTo>
                  <a:pt x="856" y="474"/>
                </a:lnTo>
                <a:lnTo>
                  <a:pt x="856" y="472"/>
                </a:lnTo>
                <a:lnTo>
                  <a:pt x="858" y="474"/>
                </a:lnTo>
                <a:lnTo>
                  <a:pt x="860" y="474"/>
                </a:lnTo>
                <a:lnTo>
                  <a:pt x="860" y="476"/>
                </a:lnTo>
                <a:lnTo>
                  <a:pt x="860" y="478"/>
                </a:lnTo>
                <a:lnTo>
                  <a:pt x="860" y="478"/>
                </a:lnTo>
                <a:lnTo>
                  <a:pt x="858" y="478"/>
                </a:lnTo>
                <a:lnTo>
                  <a:pt x="856" y="478"/>
                </a:lnTo>
                <a:lnTo>
                  <a:pt x="854" y="478"/>
                </a:lnTo>
                <a:lnTo>
                  <a:pt x="850" y="478"/>
                </a:lnTo>
                <a:lnTo>
                  <a:pt x="846" y="476"/>
                </a:lnTo>
                <a:lnTo>
                  <a:pt x="846" y="476"/>
                </a:lnTo>
                <a:lnTo>
                  <a:pt x="844" y="476"/>
                </a:lnTo>
                <a:lnTo>
                  <a:pt x="842" y="476"/>
                </a:lnTo>
                <a:lnTo>
                  <a:pt x="842" y="474"/>
                </a:lnTo>
                <a:lnTo>
                  <a:pt x="840" y="474"/>
                </a:lnTo>
                <a:lnTo>
                  <a:pt x="840" y="474"/>
                </a:lnTo>
                <a:lnTo>
                  <a:pt x="840" y="474"/>
                </a:lnTo>
                <a:lnTo>
                  <a:pt x="840" y="474"/>
                </a:lnTo>
                <a:lnTo>
                  <a:pt x="838" y="474"/>
                </a:lnTo>
                <a:lnTo>
                  <a:pt x="838" y="474"/>
                </a:lnTo>
                <a:lnTo>
                  <a:pt x="838" y="474"/>
                </a:lnTo>
                <a:lnTo>
                  <a:pt x="838" y="472"/>
                </a:lnTo>
                <a:lnTo>
                  <a:pt x="836" y="472"/>
                </a:lnTo>
                <a:lnTo>
                  <a:pt x="838" y="472"/>
                </a:lnTo>
                <a:lnTo>
                  <a:pt x="836" y="470"/>
                </a:lnTo>
                <a:lnTo>
                  <a:pt x="836" y="470"/>
                </a:lnTo>
                <a:lnTo>
                  <a:pt x="836" y="468"/>
                </a:lnTo>
                <a:lnTo>
                  <a:pt x="834" y="468"/>
                </a:lnTo>
                <a:lnTo>
                  <a:pt x="834" y="468"/>
                </a:lnTo>
                <a:lnTo>
                  <a:pt x="834" y="468"/>
                </a:lnTo>
                <a:lnTo>
                  <a:pt x="830" y="466"/>
                </a:lnTo>
                <a:lnTo>
                  <a:pt x="828" y="466"/>
                </a:lnTo>
                <a:lnTo>
                  <a:pt x="828" y="466"/>
                </a:lnTo>
                <a:lnTo>
                  <a:pt x="828" y="466"/>
                </a:lnTo>
                <a:lnTo>
                  <a:pt x="828" y="466"/>
                </a:lnTo>
                <a:lnTo>
                  <a:pt x="828" y="464"/>
                </a:lnTo>
                <a:lnTo>
                  <a:pt x="828" y="464"/>
                </a:lnTo>
                <a:lnTo>
                  <a:pt x="832" y="464"/>
                </a:lnTo>
                <a:lnTo>
                  <a:pt x="832" y="464"/>
                </a:lnTo>
                <a:lnTo>
                  <a:pt x="834" y="464"/>
                </a:lnTo>
                <a:lnTo>
                  <a:pt x="834" y="464"/>
                </a:lnTo>
                <a:lnTo>
                  <a:pt x="836" y="464"/>
                </a:lnTo>
                <a:lnTo>
                  <a:pt x="840" y="466"/>
                </a:lnTo>
                <a:lnTo>
                  <a:pt x="840" y="466"/>
                </a:lnTo>
                <a:lnTo>
                  <a:pt x="840" y="466"/>
                </a:lnTo>
                <a:lnTo>
                  <a:pt x="840" y="466"/>
                </a:lnTo>
                <a:lnTo>
                  <a:pt x="842" y="466"/>
                </a:lnTo>
                <a:lnTo>
                  <a:pt x="842" y="466"/>
                </a:lnTo>
                <a:lnTo>
                  <a:pt x="844" y="466"/>
                </a:lnTo>
                <a:lnTo>
                  <a:pt x="846" y="466"/>
                </a:lnTo>
                <a:lnTo>
                  <a:pt x="846" y="468"/>
                </a:lnTo>
                <a:lnTo>
                  <a:pt x="848" y="468"/>
                </a:lnTo>
                <a:lnTo>
                  <a:pt x="850" y="468"/>
                </a:lnTo>
                <a:lnTo>
                  <a:pt x="852" y="470"/>
                </a:lnTo>
                <a:lnTo>
                  <a:pt x="852" y="470"/>
                </a:lnTo>
                <a:lnTo>
                  <a:pt x="854" y="472"/>
                </a:lnTo>
                <a:lnTo>
                  <a:pt x="854" y="472"/>
                </a:lnTo>
                <a:lnTo>
                  <a:pt x="856" y="472"/>
                </a:lnTo>
                <a:close/>
                <a:moveTo>
                  <a:pt x="922" y="178"/>
                </a:moveTo>
                <a:lnTo>
                  <a:pt x="924" y="178"/>
                </a:lnTo>
                <a:lnTo>
                  <a:pt x="924" y="178"/>
                </a:lnTo>
                <a:lnTo>
                  <a:pt x="926" y="178"/>
                </a:lnTo>
                <a:lnTo>
                  <a:pt x="926" y="178"/>
                </a:lnTo>
                <a:lnTo>
                  <a:pt x="926" y="178"/>
                </a:lnTo>
                <a:lnTo>
                  <a:pt x="924" y="178"/>
                </a:lnTo>
                <a:lnTo>
                  <a:pt x="924" y="178"/>
                </a:lnTo>
                <a:lnTo>
                  <a:pt x="924" y="178"/>
                </a:lnTo>
                <a:lnTo>
                  <a:pt x="924" y="178"/>
                </a:lnTo>
                <a:lnTo>
                  <a:pt x="924" y="178"/>
                </a:lnTo>
                <a:lnTo>
                  <a:pt x="922" y="178"/>
                </a:lnTo>
                <a:lnTo>
                  <a:pt x="920" y="178"/>
                </a:lnTo>
                <a:lnTo>
                  <a:pt x="920" y="178"/>
                </a:lnTo>
                <a:lnTo>
                  <a:pt x="920" y="178"/>
                </a:lnTo>
                <a:lnTo>
                  <a:pt x="920" y="178"/>
                </a:lnTo>
                <a:lnTo>
                  <a:pt x="920" y="178"/>
                </a:lnTo>
                <a:lnTo>
                  <a:pt x="918" y="178"/>
                </a:lnTo>
                <a:lnTo>
                  <a:pt x="918" y="178"/>
                </a:lnTo>
                <a:lnTo>
                  <a:pt x="918" y="178"/>
                </a:lnTo>
                <a:lnTo>
                  <a:pt x="918" y="176"/>
                </a:lnTo>
                <a:lnTo>
                  <a:pt x="918" y="176"/>
                </a:lnTo>
                <a:lnTo>
                  <a:pt x="918" y="176"/>
                </a:lnTo>
                <a:lnTo>
                  <a:pt x="918" y="176"/>
                </a:lnTo>
                <a:lnTo>
                  <a:pt x="920" y="176"/>
                </a:lnTo>
                <a:lnTo>
                  <a:pt x="920" y="178"/>
                </a:lnTo>
                <a:lnTo>
                  <a:pt x="920" y="178"/>
                </a:lnTo>
                <a:lnTo>
                  <a:pt x="922" y="178"/>
                </a:lnTo>
                <a:close/>
                <a:moveTo>
                  <a:pt x="46" y="388"/>
                </a:moveTo>
                <a:lnTo>
                  <a:pt x="46" y="388"/>
                </a:lnTo>
                <a:lnTo>
                  <a:pt x="46" y="388"/>
                </a:lnTo>
                <a:lnTo>
                  <a:pt x="46" y="388"/>
                </a:lnTo>
                <a:lnTo>
                  <a:pt x="46" y="388"/>
                </a:lnTo>
                <a:lnTo>
                  <a:pt x="46" y="388"/>
                </a:lnTo>
                <a:lnTo>
                  <a:pt x="48" y="386"/>
                </a:lnTo>
                <a:lnTo>
                  <a:pt x="48" y="386"/>
                </a:lnTo>
                <a:lnTo>
                  <a:pt x="48" y="386"/>
                </a:lnTo>
                <a:lnTo>
                  <a:pt x="48" y="386"/>
                </a:lnTo>
                <a:lnTo>
                  <a:pt x="48" y="388"/>
                </a:lnTo>
                <a:lnTo>
                  <a:pt x="48" y="388"/>
                </a:lnTo>
                <a:lnTo>
                  <a:pt x="48" y="388"/>
                </a:lnTo>
                <a:lnTo>
                  <a:pt x="48" y="388"/>
                </a:lnTo>
                <a:lnTo>
                  <a:pt x="46" y="388"/>
                </a:lnTo>
                <a:close/>
                <a:moveTo>
                  <a:pt x="32" y="470"/>
                </a:moveTo>
                <a:lnTo>
                  <a:pt x="32" y="470"/>
                </a:lnTo>
                <a:lnTo>
                  <a:pt x="32" y="470"/>
                </a:lnTo>
                <a:lnTo>
                  <a:pt x="30" y="470"/>
                </a:lnTo>
                <a:lnTo>
                  <a:pt x="30" y="470"/>
                </a:lnTo>
                <a:lnTo>
                  <a:pt x="30" y="468"/>
                </a:lnTo>
                <a:lnTo>
                  <a:pt x="30" y="468"/>
                </a:lnTo>
                <a:lnTo>
                  <a:pt x="30" y="468"/>
                </a:lnTo>
                <a:lnTo>
                  <a:pt x="30" y="466"/>
                </a:lnTo>
                <a:lnTo>
                  <a:pt x="32" y="466"/>
                </a:lnTo>
                <a:lnTo>
                  <a:pt x="34" y="466"/>
                </a:lnTo>
                <a:lnTo>
                  <a:pt x="34" y="466"/>
                </a:lnTo>
                <a:lnTo>
                  <a:pt x="34" y="466"/>
                </a:lnTo>
                <a:lnTo>
                  <a:pt x="34" y="466"/>
                </a:lnTo>
                <a:lnTo>
                  <a:pt x="34" y="466"/>
                </a:lnTo>
                <a:lnTo>
                  <a:pt x="34" y="466"/>
                </a:lnTo>
                <a:lnTo>
                  <a:pt x="34" y="466"/>
                </a:lnTo>
                <a:lnTo>
                  <a:pt x="34" y="468"/>
                </a:lnTo>
                <a:lnTo>
                  <a:pt x="34" y="468"/>
                </a:lnTo>
                <a:lnTo>
                  <a:pt x="32" y="470"/>
                </a:lnTo>
                <a:lnTo>
                  <a:pt x="32" y="470"/>
                </a:lnTo>
                <a:lnTo>
                  <a:pt x="32" y="470"/>
                </a:lnTo>
                <a:lnTo>
                  <a:pt x="32" y="470"/>
                </a:lnTo>
                <a:close/>
                <a:moveTo>
                  <a:pt x="474" y="156"/>
                </a:moveTo>
                <a:lnTo>
                  <a:pt x="474" y="156"/>
                </a:lnTo>
                <a:lnTo>
                  <a:pt x="472" y="156"/>
                </a:lnTo>
                <a:lnTo>
                  <a:pt x="472" y="156"/>
                </a:lnTo>
                <a:lnTo>
                  <a:pt x="472" y="156"/>
                </a:lnTo>
                <a:lnTo>
                  <a:pt x="472" y="156"/>
                </a:lnTo>
                <a:lnTo>
                  <a:pt x="472" y="156"/>
                </a:lnTo>
                <a:lnTo>
                  <a:pt x="472" y="156"/>
                </a:lnTo>
                <a:lnTo>
                  <a:pt x="470" y="156"/>
                </a:lnTo>
                <a:lnTo>
                  <a:pt x="470" y="156"/>
                </a:lnTo>
                <a:lnTo>
                  <a:pt x="470" y="156"/>
                </a:lnTo>
                <a:lnTo>
                  <a:pt x="470" y="156"/>
                </a:lnTo>
                <a:lnTo>
                  <a:pt x="472" y="156"/>
                </a:lnTo>
                <a:lnTo>
                  <a:pt x="472" y="156"/>
                </a:lnTo>
                <a:lnTo>
                  <a:pt x="472" y="156"/>
                </a:lnTo>
                <a:lnTo>
                  <a:pt x="472" y="156"/>
                </a:lnTo>
                <a:lnTo>
                  <a:pt x="474" y="156"/>
                </a:lnTo>
                <a:lnTo>
                  <a:pt x="476" y="156"/>
                </a:lnTo>
                <a:lnTo>
                  <a:pt x="476" y="156"/>
                </a:lnTo>
                <a:lnTo>
                  <a:pt x="474" y="156"/>
                </a:lnTo>
                <a:close/>
                <a:moveTo>
                  <a:pt x="62" y="468"/>
                </a:moveTo>
                <a:lnTo>
                  <a:pt x="62" y="468"/>
                </a:lnTo>
                <a:lnTo>
                  <a:pt x="62" y="468"/>
                </a:lnTo>
                <a:lnTo>
                  <a:pt x="62" y="468"/>
                </a:lnTo>
                <a:lnTo>
                  <a:pt x="62" y="468"/>
                </a:lnTo>
                <a:lnTo>
                  <a:pt x="62" y="468"/>
                </a:lnTo>
                <a:lnTo>
                  <a:pt x="62" y="468"/>
                </a:lnTo>
                <a:lnTo>
                  <a:pt x="64" y="470"/>
                </a:lnTo>
                <a:lnTo>
                  <a:pt x="64" y="472"/>
                </a:lnTo>
                <a:lnTo>
                  <a:pt x="64" y="472"/>
                </a:lnTo>
                <a:lnTo>
                  <a:pt x="64" y="472"/>
                </a:lnTo>
                <a:lnTo>
                  <a:pt x="62" y="472"/>
                </a:lnTo>
                <a:lnTo>
                  <a:pt x="62" y="472"/>
                </a:lnTo>
                <a:lnTo>
                  <a:pt x="62" y="470"/>
                </a:lnTo>
                <a:lnTo>
                  <a:pt x="60" y="470"/>
                </a:lnTo>
                <a:lnTo>
                  <a:pt x="60" y="470"/>
                </a:lnTo>
                <a:lnTo>
                  <a:pt x="60" y="468"/>
                </a:lnTo>
                <a:lnTo>
                  <a:pt x="60" y="468"/>
                </a:lnTo>
                <a:lnTo>
                  <a:pt x="60" y="468"/>
                </a:lnTo>
                <a:lnTo>
                  <a:pt x="60" y="468"/>
                </a:lnTo>
                <a:lnTo>
                  <a:pt x="60" y="468"/>
                </a:lnTo>
                <a:lnTo>
                  <a:pt x="60" y="468"/>
                </a:lnTo>
                <a:lnTo>
                  <a:pt x="60" y="468"/>
                </a:lnTo>
                <a:lnTo>
                  <a:pt x="60" y="466"/>
                </a:lnTo>
                <a:lnTo>
                  <a:pt x="60" y="466"/>
                </a:lnTo>
                <a:lnTo>
                  <a:pt x="60" y="466"/>
                </a:lnTo>
                <a:lnTo>
                  <a:pt x="60" y="466"/>
                </a:lnTo>
                <a:lnTo>
                  <a:pt x="60" y="468"/>
                </a:lnTo>
                <a:lnTo>
                  <a:pt x="62" y="468"/>
                </a:lnTo>
                <a:close/>
                <a:moveTo>
                  <a:pt x="38" y="392"/>
                </a:moveTo>
                <a:lnTo>
                  <a:pt x="38" y="392"/>
                </a:lnTo>
                <a:lnTo>
                  <a:pt x="38" y="392"/>
                </a:lnTo>
                <a:lnTo>
                  <a:pt x="38" y="392"/>
                </a:lnTo>
                <a:lnTo>
                  <a:pt x="38" y="392"/>
                </a:lnTo>
                <a:lnTo>
                  <a:pt x="38" y="390"/>
                </a:lnTo>
                <a:lnTo>
                  <a:pt x="40" y="390"/>
                </a:lnTo>
                <a:lnTo>
                  <a:pt x="40" y="390"/>
                </a:lnTo>
                <a:lnTo>
                  <a:pt x="42" y="390"/>
                </a:lnTo>
                <a:lnTo>
                  <a:pt x="42" y="390"/>
                </a:lnTo>
                <a:lnTo>
                  <a:pt x="42" y="390"/>
                </a:lnTo>
                <a:lnTo>
                  <a:pt x="42" y="390"/>
                </a:lnTo>
                <a:lnTo>
                  <a:pt x="42" y="390"/>
                </a:lnTo>
                <a:lnTo>
                  <a:pt x="42" y="390"/>
                </a:lnTo>
                <a:lnTo>
                  <a:pt x="42" y="390"/>
                </a:lnTo>
                <a:lnTo>
                  <a:pt x="40" y="392"/>
                </a:lnTo>
                <a:lnTo>
                  <a:pt x="38" y="392"/>
                </a:lnTo>
                <a:close/>
                <a:moveTo>
                  <a:pt x="850" y="186"/>
                </a:moveTo>
                <a:lnTo>
                  <a:pt x="850" y="188"/>
                </a:lnTo>
                <a:lnTo>
                  <a:pt x="852" y="188"/>
                </a:lnTo>
                <a:lnTo>
                  <a:pt x="854" y="188"/>
                </a:lnTo>
                <a:lnTo>
                  <a:pt x="856" y="188"/>
                </a:lnTo>
                <a:lnTo>
                  <a:pt x="856" y="188"/>
                </a:lnTo>
                <a:lnTo>
                  <a:pt x="856" y="188"/>
                </a:lnTo>
                <a:lnTo>
                  <a:pt x="856" y="188"/>
                </a:lnTo>
                <a:lnTo>
                  <a:pt x="856" y="188"/>
                </a:lnTo>
                <a:lnTo>
                  <a:pt x="856" y="188"/>
                </a:lnTo>
                <a:lnTo>
                  <a:pt x="856" y="188"/>
                </a:lnTo>
                <a:lnTo>
                  <a:pt x="858" y="188"/>
                </a:lnTo>
                <a:lnTo>
                  <a:pt x="858" y="188"/>
                </a:lnTo>
                <a:lnTo>
                  <a:pt x="858" y="188"/>
                </a:lnTo>
                <a:lnTo>
                  <a:pt x="858" y="188"/>
                </a:lnTo>
                <a:lnTo>
                  <a:pt x="858" y="190"/>
                </a:lnTo>
                <a:lnTo>
                  <a:pt x="856" y="192"/>
                </a:lnTo>
                <a:lnTo>
                  <a:pt x="856" y="192"/>
                </a:lnTo>
                <a:lnTo>
                  <a:pt x="856" y="192"/>
                </a:lnTo>
                <a:lnTo>
                  <a:pt x="856" y="192"/>
                </a:lnTo>
                <a:lnTo>
                  <a:pt x="856" y="192"/>
                </a:lnTo>
                <a:lnTo>
                  <a:pt x="856" y="192"/>
                </a:lnTo>
                <a:lnTo>
                  <a:pt x="854" y="192"/>
                </a:lnTo>
                <a:lnTo>
                  <a:pt x="850" y="192"/>
                </a:lnTo>
                <a:lnTo>
                  <a:pt x="850" y="192"/>
                </a:lnTo>
                <a:lnTo>
                  <a:pt x="850" y="192"/>
                </a:lnTo>
                <a:lnTo>
                  <a:pt x="848" y="192"/>
                </a:lnTo>
                <a:lnTo>
                  <a:pt x="848" y="192"/>
                </a:lnTo>
                <a:lnTo>
                  <a:pt x="848" y="192"/>
                </a:lnTo>
                <a:lnTo>
                  <a:pt x="848" y="192"/>
                </a:lnTo>
                <a:lnTo>
                  <a:pt x="846" y="192"/>
                </a:lnTo>
                <a:lnTo>
                  <a:pt x="846" y="192"/>
                </a:lnTo>
                <a:lnTo>
                  <a:pt x="846" y="192"/>
                </a:lnTo>
                <a:lnTo>
                  <a:pt x="846" y="192"/>
                </a:lnTo>
                <a:lnTo>
                  <a:pt x="846" y="192"/>
                </a:lnTo>
                <a:lnTo>
                  <a:pt x="846" y="192"/>
                </a:lnTo>
                <a:lnTo>
                  <a:pt x="844" y="192"/>
                </a:lnTo>
                <a:lnTo>
                  <a:pt x="844" y="192"/>
                </a:lnTo>
                <a:lnTo>
                  <a:pt x="844" y="190"/>
                </a:lnTo>
                <a:lnTo>
                  <a:pt x="844" y="190"/>
                </a:lnTo>
                <a:lnTo>
                  <a:pt x="844" y="190"/>
                </a:lnTo>
                <a:lnTo>
                  <a:pt x="844" y="190"/>
                </a:lnTo>
                <a:lnTo>
                  <a:pt x="844" y="190"/>
                </a:lnTo>
                <a:lnTo>
                  <a:pt x="844" y="190"/>
                </a:lnTo>
                <a:lnTo>
                  <a:pt x="844" y="190"/>
                </a:lnTo>
                <a:lnTo>
                  <a:pt x="844" y="188"/>
                </a:lnTo>
                <a:lnTo>
                  <a:pt x="844" y="188"/>
                </a:lnTo>
                <a:lnTo>
                  <a:pt x="844" y="188"/>
                </a:lnTo>
                <a:lnTo>
                  <a:pt x="844" y="188"/>
                </a:lnTo>
                <a:lnTo>
                  <a:pt x="844" y="188"/>
                </a:lnTo>
                <a:lnTo>
                  <a:pt x="844" y="188"/>
                </a:lnTo>
                <a:lnTo>
                  <a:pt x="844" y="188"/>
                </a:lnTo>
                <a:lnTo>
                  <a:pt x="844" y="188"/>
                </a:lnTo>
                <a:lnTo>
                  <a:pt x="846" y="188"/>
                </a:lnTo>
                <a:lnTo>
                  <a:pt x="846" y="188"/>
                </a:lnTo>
                <a:lnTo>
                  <a:pt x="848" y="186"/>
                </a:lnTo>
                <a:lnTo>
                  <a:pt x="850" y="186"/>
                </a:lnTo>
                <a:lnTo>
                  <a:pt x="850" y="186"/>
                </a:lnTo>
                <a:lnTo>
                  <a:pt x="850" y="186"/>
                </a:lnTo>
                <a:lnTo>
                  <a:pt x="850" y="186"/>
                </a:lnTo>
                <a:lnTo>
                  <a:pt x="850" y="186"/>
                </a:lnTo>
                <a:lnTo>
                  <a:pt x="850" y="186"/>
                </a:lnTo>
                <a:lnTo>
                  <a:pt x="850" y="186"/>
                </a:lnTo>
                <a:lnTo>
                  <a:pt x="850" y="186"/>
                </a:lnTo>
                <a:close/>
                <a:moveTo>
                  <a:pt x="944" y="186"/>
                </a:moveTo>
                <a:lnTo>
                  <a:pt x="944" y="186"/>
                </a:lnTo>
                <a:lnTo>
                  <a:pt x="944" y="186"/>
                </a:lnTo>
                <a:lnTo>
                  <a:pt x="944" y="186"/>
                </a:lnTo>
                <a:lnTo>
                  <a:pt x="944" y="186"/>
                </a:lnTo>
                <a:lnTo>
                  <a:pt x="944" y="186"/>
                </a:lnTo>
                <a:lnTo>
                  <a:pt x="942" y="186"/>
                </a:lnTo>
                <a:lnTo>
                  <a:pt x="942" y="186"/>
                </a:lnTo>
                <a:lnTo>
                  <a:pt x="942" y="186"/>
                </a:lnTo>
                <a:lnTo>
                  <a:pt x="942" y="186"/>
                </a:lnTo>
                <a:lnTo>
                  <a:pt x="942" y="186"/>
                </a:lnTo>
                <a:lnTo>
                  <a:pt x="942" y="186"/>
                </a:lnTo>
                <a:lnTo>
                  <a:pt x="944" y="186"/>
                </a:lnTo>
                <a:lnTo>
                  <a:pt x="944" y="186"/>
                </a:lnTo>
                <a:lnTo>
                  <a:pt x="944" y="186"/>
                </a:lnTo>
                <a:lnTo>
                  <a:pt x="944" y="186"/>
                </a:lnTo>
                <a:close/>
                <a:moveTo>
                  <a:pt x="524" y="186"/>
                </a:moveTo>
                <a:lnTo>
                  <a:pt x="524" y="188"/>
                </a:lnTo>
                <a:lnTo>
                  <a:pt x="524" y="188"/>
                </a:lnTo>
                <a:lnTo>
                  <a:pt x="524" y="186"/>
                </a:lnTo>
                <a:lnTo>
                  <a:pt x="524" y="186"/>
                </a:lnTo>
                <a:lnTo>
                  <a:pt x="526" y="186"/>
                </a:lnTo>
                <a:lnTo>
                  <a:pt x="526" y="186"/>
                </a:lnTo>
                <a:lnTo>
                  <a:pt x="526" y="186"/>
                </a:lnTo>
                <a:lnTo>
                  <a:pt x="526" y="186"/>
                </a:lnTo>
                <a:lnTo>
                  <a:pt x="526" y="186"/>
                </a:lnTo>
                <a:lnTo>
                  <a:pt x="526" y="186"/>
                </a:lnTo>
                <a:lnTo>
                  <a:pt x="526" y="186"/>
                </a:lnTo>
                <a:lnTo>
                  <a:pt x="524" y="186"/>
                </a:lnTo>
                <a:close/>
                <a:moveTo>
                  <a:pt x="468" y="186"/>
                </a:moveTo>
                <a:lnTo>
                  <a:pt x="466" y="186"/>
                </a:lnTo>
                <a:lnTo>
                  <a:pt x="466" y="186"/>
                </a:lnTo>
                <a:lnTo>
                  <a:pt x="466" y="186"/>
                </a:lnTo>
                <a:lnTo>
                  <a:pt x="466" y="186"/>
                </a:lnTo>
                <a:lnTo>
                  <a:pt x="466" y="186"/>
                </a:lnTo>
                <a:lnTo>
                  <a:pt x="468" y="186"/>
                </a:lnTo>
                <a:lnTo>
                  <a:pt x="470" y="186"/>
                </a:lnTo>
                <a:lnTo>
                  <a:pt x="470" y="186"/>
                </a:lnTo>
                <a:lnTo>
                  <a:pt x="470" y="184"/>
                </a:lnTo>
                <a:lnTo>
                  <a:pt x="470" y="184"/>
                </a:lnTo>
                <a:lnTo>
                  <a:pt x="470" y="186"/>
                </a:lnTo>
                <a:lnTo>
                  <a:pt x="470" y="186"/>
                </a:lnTo>
                <a:lnTo>
                  <a:pt x="470" y="186"/>
                </a:lnTo>
                <a:lnTo>
                  <a:pt x="468" y="186"/>
                </a:lnTo>
                <a:lnTo>
                  <a:pt x="468" y="186"/>
                </a:lnTo>
                <a:lnTo>
                  <a:pt x="468" y="186"/>
                </a:lnTo>
                <a:lnTo>
                  <a:pt x="468" y="186"/>
                </a:lnTo>
                <a:close/>
                <a:moveTo>
                  <a:pt x="734" y="158"/>
                </a:moveTo>
                <a:lnTo>
                  <a:pt x="734" y="158"/>
                </a:lnTo>
                <a:lnTo>
                  <a:pt x="734" y="158"/>
                </a:lnTo>
                <a:lnTo>
                  <a:pt x="734" y="158"/>
                </a:lnTo>
                <a:lnTo>
                  <a:pt x="734" y="158"/>
                </a:lnTo>
                <a:lnTo>
                  <a:pt x="734" y="158"/>
                </a:lnTo>
                <a:lnTo>
                  <a:pt x="734" y="158"/>
                </a:lnTo>
                <a:lnTo>
                  <a:pt x="734" y="158"/>
                </a:lnTo>
                <a:lnTo>
                  <a:pt x="736" y="158"/>
                </a:lnTo>
                <a:lnTo>
                  <a:pt x="736" y="158"/>
                </a:lnTo>
                <a:lnTo>
                  <a:pt x="736" y="158"/>
                </a:lnTo>
                <a:lnTo>
                  <a:pt x="736" y="160"/>
                </a:lnTo>
                <a:lnTo>
                  <a:pt x="736" y="158"/>
                </a:lnTo>
                <a:lnTo>
                  <a:pt x="736" y="158"/>
                </a:lnTo>
                <a:lnTo>
                  <a:pt x="738" y="158"/>
                </a:lnTo>
                <a:lnTo>
                  <a:pt x="738" y="158"/>
                </a:lnTo>
                <a:lnTo>
                  <a:pt x="738" y="158"/>
                </a:lnTo>
                <a:lnTo>
                  <a:pt x="738" y="158"/>
                </a:lnTo>
                <a:lnTo>
                  <a:pt x="738" y="158"/>
                </a:lnTo>
                <a:lnTo>
                  <a:pt x="738" y="158"/>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6" y="160"/>
                </a:lnTo>
                <a:lnTo>
                  <a:pt x="736" y="160"/>
                </a:lnTo>
                <a:lnTo>
                  <a:pt x="734" y="160"/>
                </a:lnTo>
                <a:lnTo>
                  <a:pt x="734" y="160"/>
                </a:lnTo>
                <a:lnTo>
                  <a:pt x="734" y="160"/>
                </a:lnTo>
                <a:lnTo>
                  <a:pt x="734" y="160"/>
                </a:lnTo>
                <a:lnTo>
                  <a:pt x="734" y="160"/>
                </a:lnTo>
                <a:lnTo>
                  <a:pt x="734" y="160"/>
                </a:lnTo>
                <a:lnTo>
                  <a:pt x="734" y="160"/>
                </a:lnTo>
                <a:lnTo>
                  <a:pt x="734" y="160"/>
                </a:lnTo>
                <a:lnTo>
                  <a:pt x="734" y="160"/>
                </a:lnTo>
                <a:lnTo>
                  <a:pt x="732" y="160"/>
                </a:lnTo>
                <a:lnTo>
                  <a:pt x="732" y="160"/>
                </a:lnTo>
                <a:lnTo>
                  <a:pt x="732" y="160"/>
                </a:lnTo>
                <a:lnTo>
                  <a:pt x="732" y="160"/>
                </a:lnTo>
                <a:lnTo>
                  <a:pt x="732" y="160"/>
                </a:lnTo>
                <a:lnTo>
                  <a:pt x="732" y="160"/>
                </a:lnTo>
                <a:lnTo>
                  <a:pt x="732" y="160"/>
                </a:lnTo>
                <a:lnTo>
                  <a:pt x="732" y="160"/>
                </a:lnTo>
                <a:lnTo>
                  <a:pt x="732" y="160"/>
                </a:lnTo>
                <a:lnTo>
                  <a:pt x="732"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58"/>
                </a:lnTo>
                <a:lnTo>
                  <a:pt x="730" y="158"/>
                </a:lnTo>
                <a:lnTo>
                  <a:pt x="730" y="158"/>
                </a:lnTo>
                <a:lnTo>
                  <a:pt x="730" y="158"/>
                </a:lnTo>
                <a:lnTo>
                  <a:pt x="730" y="158"/>
                </a:lnTo>
                <a:lnTo>
                  <a:pt x="730" y="158"/>
                </a:lnTo>
                <a:lnTo>
                  <a:pt x="732" y="158"/>
                </a:lnTo>
                <a:lnTo>
                  <a:pt x="732" y="158"/>
                </a:lnTo>
                <a:lnTo>
                  <a:pt x="732" y="158"/>
                </a:lnTo>
                <a:lnTo>
                  <a:pt x="732" y="158"/>
                </a:lnTo>
                <a:lnTo>
                  <a:pt x="732" y="158"/>
                </a:lnTo>
                <a:lnTo>
                  <a:pt x="732" y="158"/>
                </a:lnTo>
                <a:lnTo>
                  <a:pt x="732" y="158"/>
                </a:lnTo>
                <a:lnTo>
                  <a:pt x="732" y="158"/>
                </a:lnTo>
                <a:lnTo>
                  <a:pt x="732" y="158"/>
                </a:lnTo>
                <a:lnTo>
                  <a:pt x="732" y="158"/>
                </a:lnTo>
                <a:lnTo>
                  <a:pt x="732" y="158"/>
                </a:lnTo>
                <a:lnTo>
                  <a:pt x="732" y="158"/>
                </a:lnTo>
                <a:lnTo>
                  <a:pt x="734" y="158"/>
                </a:lnTo>
                <a:lnTo>
                  <a:pt x="734" y="158"/>
                </a:lnTo>
                <a:close/>
                <a:moveTo>
                  <a:pt x="936" y="186"/>
                </a:moveTo>
                <a:lnTo>
                  <a:pt x="936" y="186"/>
                </a:lnTo>
                <a:lnTo>
                  <a:pt x="936" y="186"/>
                </a:lnTo>
                <a:lnTo>
                  <a:pt x="936" y="186"/>
                </a:lnTo>
                <a:lnTo>
                  <a:pt x="936" y="186"/>
                </a:lnTo>
                <a:lnTo>
                  <a:pt x="934" y="186"/>
                </a:lnTo>
                <a:lnTo>
                  <a:pt x="934" y="186"/>
                </a:lnTo>
                <a:lnTo>
                  <a:pt x="934" y="186"/>
                </a:lnTo>
                <a:lnTo>
                  <a:pt x="934" y="186"/>
                </a:lnTo>
                <a:lnTo>
                  <a:pt x="934" y="186"/>
                </a:lnTo>
                <a:lnTo>
                  <a:pt x="934" y="184"/>
                </a:lnTo>
                <a:lnTo>
                  <a:pt x="936" y="184"/>
                </a:lnTo>
                <a:lnTo>
                  <a:pt x="938" y="184"/>
                </a:lnTo>
                <a:lnTo>
                  <a:pt x="936" y="186"/>
                </a:lnTo>
                <a:lnTo>
                  <a:pt x="936" y="186"/>
                </a:lnTo>
                <a:lnTo>
                  <a:pt x="936" y="186"/>
                </a:lnTo>
                <a:lnTo>
                  <a:pt x="936" y="186"/>
                </a:lnTo>
                <a:close/>
                <a:moveTo>
                  <a:pt x="718" y="188"/>
                </a:moveTo>
                <a:lnTo>
                  <a:pt x="718" y="188"/>
                </a:lnTo>
                <a:lnTo>
                  <a:pt x="718" y="188"/>
                </a:lnTo>
                <a:lnTo>
                  <a:pt x="718" y="188"/>
                </a:lnTo>
                <a:lnTo>
                  <a:pt x="718" y="190"/>
                </a:lnTo>
                <a:lnTo>
                  <a:pt x="716" y="190"/>
                </a:lnTo>
                <a:lnTo>
                  <a:pt x="716" y="190"/>
                </a:lnTo>
                <a:lnTo>
                  <a:pt x="714" y="192"/>
                </a:lnTo>
                <a:lnTo>
                  <a:pt x="714" y="192"/>
                </a:lnTo>
                <a:lnTo>
                  <a:pt x="714" y="192"/>
                </a:lnTo>
                <a:lnTo>
                  <a:pt x="712" y="192"/>
                </a:lnTo>
                <a:lnTo>
                  <a:pt x="712" y="192"/>
                </a:lnTo>
                <a:lnTo>
                  <a:pt x="712" y="192"/>
                </a:lnTo>
                <a:lnTo>
                  <a:pt x="712" y="192"/>
                </a:lnTo>
                <a:lnTo>
                  <a:pt x="710" y="192"/>
                </a:lnTo>
                <a:lnTo>
                  <a:pt x="710" y="192"/>
                </a:lnTo>
                <a:lnTo>
                  <a:pt x="710" y="190"/>
                </a:lnTo>
                <a:lnTo>
                  <a:pt x="710" y="190"/>
                </a:lnTo>
                <a:lnTo>
                  <a:pt x="710" y="190"/>
                </a:lnTo>
                <a:lnTo>
                  <a:pt x="710" y="190"/>
                </a:lnTo>
                <a:lnTo>
                  <a:pt x="712" y="190"/>
                </a:lnTo>
                <a:lnTo>
                  <a:pt x="712" y="190"/>
                </a:lnTo>
                <a:lnTo>
                  <a:pt x="712" y="190"/>
                </a:lnTo>
                <a:lnTo>
                  <a:pt x="712" y="190"/>
                </a:lnTo>
                <a:lnTo>
                  <a:pt x="712" y="190"/>
                </a:lnTo>
                <a:lnTo>
                  <a:pt x="712" y="188"/>
                </a:lnTo>
                <a:lnTo>
                  <a:pt x="712" y="188"/>
                </a:lnTo>
                <a:lnTo>
                  <a:pt x="714" y="188"/>
                </a:lnTo>
                <a:lnTo>
                  <a:pt x="714" y="188"/>
                </a:lnTo>
                <a:lnTo>
                  <a:pt x="714" y="188"/>
                </a:lnTo>
                <a:lnTo>
                  <a:pt x="714" y="188"/>
                </a:lnTo>
                <a:lnTo>
                  <a:pt x="712" y="188"/>
                </a:lnTo>
                <a:lnTo>
                  <a:pt x="712" y="188"/>
                </a:lnTo>
                <a:lnTo>
                  <a:pt x="712" y="188"/>
                </a:lnTo>
                <a:lnTo>
                  <a:pt x="712" y="188"/>
                </a:lnTo>
                <a:lnTo>
                  <a:pt x="712" y="188"/>
                </a:lnTo>
                <a:lnTo>
                  <a:pt x="712" y="188"/>
                </a:lnTo>
                <a:lnTo>
                  <a:pt x="712" y="186"/>
                </a:lnTo>
                <a:lnTo>
                  <a:pt x="714" y="186"/>
                </a:lnTo>
                <a:lnTo>
                  <a:pt x="718" y="184"/>
                </a:lnTo>
                <a:lnTo>
                  <a:pt x="718" y="184"/>
                </a:lnTo>
                <a:lnTo>
                  <a:pt x="718" y="184"/>
                </a:lnTo>
                <a:lnTo>
                  <a:pt x="718" y="184"/>
                </a:lnTo>
                <a:lnTo>
                  <a:pt x="718" y="184"/>
                </a:lnTo>
                <a:lnTo>
                  <a:pt x="718" y="184"/>
                </a:lnTo>
                <a:lnTo>
                  <a:pt x="720" y="184"/>
                </a:lnTo>
                <a:lnTo>
                  <a:pt x="720" y="184"/>
                </a:lnTo>
                <a:lnTo>
                  <a:pt x="720" y="186"/>
                </a:lnTo>
                <a:lnTo>
                  <a:pt x="720" y="186"/>
                </a:lnTo>
                <a:lnTo>
                  <a:pt x="720" y="186"/>
                </a:lnTo>
                <a:lnTo>
                  <a:pt x="720" y="186"/>
                </a:lnTo>
                <a:lnTo>
                  <a:pt x="718" y="188"/>
                </a:lnTo>
                <a:lnTo>
                  <a:pt x="718" y="188"/>
                </a:lnTo>
                <a:close/>
                <a:moveTo>
                  <a:pt x="448" y="186"/>
                </a:moveTo>
                <a:lnTo>
                  <a:pt x="448" y="186"/>
                </a:lnTo>
                <a:lnTo>
                  <a:pt x="448" y="186"/>
                </a:lnTo>
                <a:lnTo>
                  <a:pt x="446" y="186"/>
                </a:lnTo>
                <a:lnTo>
                  <a:pt x="446" y="186"/>
                </a:lnTo>
                <a:lnTo>
                  <a:pt x="448" y="184"/>
                </a:lnTo>
                <a:lnTo>
                  <a:pt x="448" y="184"/>
                </a:lnTo>
                <a:lnTo>
                  <a:pt x="448" y="184"/>
                </a:lnTo>
                <a:lnTo>
                  <a:pt x="448" y="184"/>
                </a:lnTo>
                <a:lnTo>
                  <a:pt x="450" y="184"/>
                </a:lnTo>
                <a:lnTo>
                  <a:pt x="450" y="184"/>
                </a:lnTo>
                <a:lnTo>
                  <a:pt x="450" y="184"/>
                </a:lnTo>
                <a:lnTo>
                  <a:pt x="450" y="184"/>
                </a:lnTo>
                <a:lnTo>
                  <a:pt x="450" y="184"/>
                </a:lnTo>
                <a:lnTo>
                  <a:pt x="450" y="184"/>
                </a:lnTo>
                <a:lnTo>
                  <a:pt x="450" y="184"/>
                </a:lnTo>
                <a:lnTo>
                  <a:pt x="448" y="184"/>
                </a:lnTo>
                <a:lnTo>
                  <a:pt x="448" y="184"/>
                </a:lnTo>
                <a:lnTo>
                  <a:pt x="448" y="186"/>
                </a:lnTo>
                <a:lnTo>
                  <a:pt x="448" y="186"/>
                </a:lnTo>
                <a:lnTo>
                  <a:pt x="448" y="186"/>
                </a:lnTo>
                <a:lnTo>
                  <a:pt x="448" y="186"/>
                </a:lnTo>
                <a:lnTo>
                  <a:pt x="448" y="186"/>
                </a:lnTo>
                <a:close/>
                <a:moveTo>
                  <a:pt x="64" y="468"/>
                </a:moveTo>
                <a:lnTo>
                  <a:pt x="64" y="468"/>
                </a:lnTo>
                <a:lnTo>
                  <a:pt x="64" y="468"/>
                </a:lnTo>
                <a:lnTo>
                  <a:pt x="64" y="468"/>
                </a:lnTo>
                <a:lnTo>
                  <a:pt x="64" y="468"/>
                </a:lnTo>
                <a:lnTo>
                  <a:pt x="64" y="468"/>
                </a:lnTo>
                <a:lnTo>
                  <a:pt x="66" y="468"/>
                </a:lnTo>
                <a:lnTo>
                  <a:pt x="66" y="466"/>
                </a:lnTo>
                <a:lnTo>
                  <a:pt x="68" y="466"/>
                </a:lnTo>
                <a:lnTo>
                  <a:pt x="68" y="466"/>
                </a:lnTo>
                <a:lnTo>
                  <a:pt x="68" y="466"/>
                </a:lnTo>
                <a:lnTo>
                  <a:pt x="68" y="468"/>
                </a:lnTo>
                <a:lnTo>
                  <a:pt x="66" y="468"/>
                </a:lnTo>
                <a:lnTo>
                  <a:pt x="66" y="468"/>
                </a:lnTo>
                <a:lnTo>
                  <a:pt x="66" y="468"/>
                </a:lnTo>
                <a:lnTo>
                  <a:pt x="66" y="468"/>
                </a:lnTo>
                <a:lnTo>
                  <a:pt x="66" y="468"/>
                </a:lnTo>
                <a:lnTo>
                  <a:pt x="66" y="468"/>
                </a:lnTo>
                <a:lnTo>
                  <a:pt x="66" y="468"/>
                </a:lnTo>
                <a:lnTo>
                  <a:pt x="64" y="468"/>
                </a:lnTo>
                <a:close/>
                <a:moveTo>
                  <a:pt x="960" y="468"/>
                </a:moveTo>
                <a:lnTo>
                  <a:pt x="958" y="470"/>
                </a:lnTo>
                <a:lnTo>
                  <a:pt x="956" y="470"/>
                </a:lnTo>
                <a:lnTo>
                  <a:pt x="956" y="470"/>
                </a:lnTo>
                <a:lnTo>
                  <a:pt x="956" y="470"/>
                </a:lnTo>
                <a:lnTo>
                  <a:pt x="958" y="468"/>
                </a:lnTo>
                <a:lnTo>
                  <a:pt x="958" y="468"/>
                </a:lnTo>
                <a:lnTo>
                  <a:pt x="958" y="468"/>
                </a:lnTo>
                <a:lnTo>
                  <a:pt x="960" y="468"/>
                </a:lnTo>
                <a:lnTo>
                  <a:pt x="960" y="468"/>
                </a:lnTo>
                <a:lnTo>
                  <a:pt x="960" y="468"/>
                </a:lnTo>
                <a:lnTo>
                  <a:pt x="960" y="468"/>
                </a:lnTo>
                <a:lnTo>
                  <a:pt x="960" y="468"/>
                </a:lnTo>
                <a:lnTo>
                  <a:pt x="960" y="468"/>
                </a:lnTo>
                <a:lnTo>
                  <a:pt x="960" y="468"/>
                </a:lnTo>
                <a:close/>
                <a:moveTo>
                  <a:pt x="954" y="470"/>
                </a:moveTo>
                <a:lnTo>
                  <a:pt x="950" y="472"/>
                </a:lnTo>
                <a:lnTo>
                  <a:pt x="950" y="472"/>
                </a:lnTo>
                <a:lnTo>
                  <a:pt x="950" y="472"/>
                </a:lnTo>
                <a:lnTo>
                  <a:pt x="950" y="472"/>
                </a:lnTo>
                <a:lnTo>
                  <a:pt x="948" y="472"/>
                </a:lnTo>
                <a:lnTo>
                  <a:pt x="950" y="470"/>
                </a:lnTo>
                <a:lnTo>
                  <a:pt x="950" y="470"/>
                </a:lnTo>
                <a:lnTo>
                  <a:pt x="950" y="470"/>
                </a:lnTo>
                <a:lnTo>
                  <a:pt x="950" y="470"/>
                </a:lnTo>
                <a:lnTo>
                  <a:pt x="950" y="470"/>
                </a:lnTo>
                <a:lnTo>
                  <a:pt x="950" y="470"/>
                </a:lnTo>
                <a:lnTo>
                  <a:pt x="950" y="470"/>
                </a:lnTo>
                <a:lnTo>
                  <a:pt x="952" y="470"/>
                </a:lnTo>
                <a:lnTo>
                  <a:pt x="952" y="470"/>
                </a:lnTo>
                <a:lnTo>
                  <a:pt x="952" y="470"/>
                </a:lnTo>
                <a:lnTo>
                  <a:pt x="954" y="470"/>
                </a:lnTo>
                <a:lnTo>
                  <a:pt x="954" y="468"/>
                </a:lnTo>
                <a:lnTo>
                  <a:pt x="954" y="468"/>
                </a:lnTo>
                <a:lnTo>
                  <a:pt x="954" y="468"/>
                </a:lnTo>
                <a:lnTo>
                  <a:pt x="954" y="470"/>
                </a:lnTo>
                <a:lnTo>
                  <a:pt x="954" y="470"/>
                </a:lnTo>
                <a:lnTo>
                  <a:pt x="954" y="470"/>
                </a:lnTo>
                <a:lnTo>
                  <a:pt x="954" y="470"/>
                </a:lnTo>
                <a:close/>
                <a:moveTo>
                  <a:pt x="622" y="162"/>
                </a:moveTo>
                <a:lnTo>
                  <a:pt x="622" y="162"/>
                </a:lnTo>
                <a:lnTo>
                  <a:pt x="622" y="162"/>
                </a:lnTo>
                <a:lnTo>
                  <a:pt x="622" y="162"/>
                </a:lnTo>
                <a:lnTo>
                  <a:pt x="622" y="162"/>
                </a:lnTo>
                <a:lnTo>
                  <a:pt x="624" y="162"/>
                </a:lnTo>
                <a:lnTo>
                  <a:pt x="624" y="162"/>
                </a:lnTo>
                <a:lnTo>
                  <a:pt x="624" y="162"/>
                </a:lnTo>
                <a:lnTo>
                  <a:pt x="622" y="162"/>
                </a:lnTo>
                <a:lnTo>
                  <a:pt x="622" y="162"/>
                </a:lnTo>
                <a:lnTo>
                  <a:pt x="622" y="162"/>
                </a:lnTo>
                <a:lnTo>
                  <a:pt x="622" y="162"/>
                </a:lnTo>
                <a:lnTo>
                  <a:pt x="622" y="162"/>
                </a:lnTo>
                <a:lnTo>
                  <a:pt x="622" y="162"/>
                </a:lnTo>
                <a:lnTo>
                  <a:pt x="622" y="162"/>
                </a:lnTo>
                <a:lnTo>
                  <a:pt x="622" y="162"/>
                </a:lnTo>
                <a:lnTo>
                  <a:pt x="620" y="162"/>
                </a:lnTo>
                <a:lnTo>
                  <a:pt x="620" y="162"/>
                </a:lnTo>
                <a:lnTo>
                  <a:pt x="620" y="162"/>
                </a:lnTo>
                <a:lnTo>
                  <a:pt x="620" y="162"/>
                </a:lnTo>
                <a:lnTo>
                  <a:pt x="622" y="160"/>
                </a:lnTo>
                <a:lnTo>
                  <a:pt x="622" y="160"/>
                </a:lnTo>
                <a:lnTo>
                  <a:pt x="622" y="160"/>
                </a:lnTo>
                <a:lnTo>
                  <a:pt x="622" y="160"/>
                </a:lnTo>
                <a:lnTo>
                  <a:pt x="622" y="160"/>
                </a:lnTo>
                <a:lnTo>
                  <a:pt x="622" y="160"/>
                </a:lnTo>
                <a:lnTo>
                  <a:pt x="622" y="162"/>
                </a:lnTo>
                <a:lnTo>
                  <a:pt x="622" y="162"/>
                </a:lnTo>
                <a:lnTo>
                  <a:pt x="622" y="162"/>
                </a:lnTo>
                <a:lnTo>
                  <a:pt x="622" y="162"/>
                </a:lnTo>
                <a:lnTo>
                  <a:pt x="622" y="162"/>
                </a:lnTo>
                <a:close/>
                <a:moveTo>
                  <a:pt x="838" y="184"/>
                </a:moveTo>
                <a:lnTo>
                  <a:pt x="838" y="184"/>
                </a:lnTo>
                <a:lnTo>
                  <a:pt x="838" y="184"/>
                </a:lnTo>
                <a:lnTo>
                  <a:pt x="838" y="184"/>
                </a:lnTo>
                <a:lnTo>
                  <a:pt x="840" y="184"/>
                </a:lnTo>
                <a:lnTo>
                  <a:pt x="840" y="184"/>
                </a:lnTo>
                <a:lnTo>
                  <a:pt x="840" y="184"/>
                </a:lnTo>
                <a:lnTo>
                  <a:pt x="842" y="184"/>
                </a:lnTo>
                <a:lnTo>
                  <a:pt x="842" y="184"/>
                </a:lnTo>
                <a:lnTo>
                  <a:pt x="842" y="186"/>
                </a:lnTo>
                <a:lnTo>
                  <a:pt x="842" y="186"/>
                </a:lnTo>
                <a:lnTo>
                  <a:pt x="842" y="186"/>
                </a:lnTo>
                <a:lnTo>
                  <a:pt x="842" y="186"/>
                </a:lnTo>
                <a:lnTo>
                  <a:pt x="840" y="188"/>
                </a:lnTo>
                <a:lnTo>
                  <a:pt x="840" y="188"/>
                </a:lnTo>
                <a:lnTo>
                  <a:pt x="840" y="188"/>
                </a:lnTo>
                <a:lnTo>
                  <a:pt x="838" y="190"/>
                </a:lnTo>
                <a:lnTo>
                  <a:pt x="838" y="190"/>
                </a:lnTo>
                <a:lnTo>
                  <a:pt x="838" y="192"/>
                </a:lnTo>
                <a:lnTo>
                  <a:pt x="838" y="194"/>
                </a:lnTo>
                <a:lnTo>
                  <a:pt x="836" y="194"/>
                </a:lnTo>
                <a:lnTo>
                  <a:pt x="834" y="196"/>
                </a:lnTo>
                <a:lnTo>
                  <a:pt x="834" y="196"/>
                </a:lnTo>
                <a:lnTo>
                  <a:pt x="834" y="196"/>
                </a:lnTo>
                <a:lnTo>
                  <a:pt x="830" y="198"/>
                </a:lnTo>
                <a:lnTo>
                  <a:pt x="828" y="198"/>
                </a:lnTo>
                <a:lnTo>
                  <a:pt x="828" y="198"/>
                </a:lnTo>
                <a:lnTo>
                  <a:pt x="826" y="198"/>
                </a:lnTo>
                <a:lnTo>
                  <a:pt x="824" y="200"/>
                </a:lnTo>
                <a:lnTo>
                  <a:pt x="822" y="198"/>
                </a:lnTo>
                <a:lnTo>
                  <a:pt x="820" y="198"/>
                </a:lnTo>
                <a:lnTo>
                  <a:pt x="820" y="198"/>
                </a:lnTo>
                <a:lnTo>
                  <a:pt x="818" y="200"/>
                </a:lnTo>
                <a:lnTo>
                  <a:pt x="816" y="200"/>
                </a:lnTo>
                <a:lnTo>
                  <a:pt x="816" y="200"/>
                </a:lnTo>
                <a:lnTo>
                  <a:pt x="812" y="200"/>
                </a:lnTo>
                <a:lnTo>
                  <a:pt x="812" y="198"/>
                </a:lnTo>
                <a:lnTo>
                  <a:pt x="812" y="198"/>
                </a:lnTo>
                <a:lnTo>
                  <a:pt x="812" y="198"/>
                </a:lnTo>
                <a:lnTo>
                  <a:pt x="812" y="198"/>
                </a:lnTo>
                <a:lnTo>
                  <a:pt x="812" y="196"/>
                </a:lnTo>
                <a:lnTo>
                  <a:pt x="812" y="196"/>
                </a:lnTo>
                <a:lnTo>
                  <a:pt x="812" y="194"/>
                </a:lnTo>
                <a:lnTo>
                  <a:pt x="812" y="194"/>
                </a:lnTo>
                <a:lnTo>
                  <a:pt x="812" y="194"/>
                </a:lnTo>
                <a:lnTo>
                  <a:pt x="812" y="192"/>
                </a:lnTo>
                <a:lnTo>
                  <a:pt x="814" y="192"/>
                </a:lnTo>
                <a:lnTo>
                  <a:pt x="814" y="190"/>
                </a:lnTo>
                <a:lnTo>
                  <a:pt x="816" y="190"/>
                </a:lnTo>
                <a:lnTo>
                  <a:pt x="816" y="190"/>
                </a:lnTo>
                <a:lnTo>
                  <a:pt x="816" y="190"/>
                </a:lnTo>
                <a:lnTo>
                  <a:pt x="822" y="186"/>
                </a:lnTo>
                <a:lnTo>
                  <a:pt x="824" y="184"/>
                </a:lnTo>
                <a:lnTo>
                  <a:pt x="824" y="184"/>
                </a:lnTo>
                <a:lnTo>
                  <a:pt x="826" y="184"/>
                </a:lnTo>
                <a:lnTo>
                  <a:pt x="826" y="184"/>
                </a:lnTo>
                <a:lnTo>
                  <a:pt x="826" y="184"/>
                </a:lnTo>
                <a:lnTo>
                  <a:pt x="830" y="184"/>
                </a:lnTo>
                <a:lnTo>
                  <a:pt x="830" y="184"/>
                </a:lnTo>
                <a:lnTo>
                  <a:pt x="830" y="184"/>
                </a:lnTo>
                <a:lnTo>
                  <a:pt x="832" y="184"/>
                </a:lnTo>
                <a:lnTo>
                  <a:pt x="832" y="184"/>
                </a:lnTo>
                <a:lnTo>
                  <a:pt x="832" y="184"/>
                </a:lnTo>
                <a:lnTo>
                  <a:pt x="832" y="184"/>
                </a:lnTo>
                <a:lnTo>
                  <a:pt x="834" y="184"/>
                </a:lnTo>
                <a:lnTo>
                  <a:pt x="834" y="184"/>
                </a:lnTo>
                <a:lnTo>
                  <a:pt x="834" y="184"/>
                </a:lnTo>
                <a:lnTo>
                  <a:pt x="834" y="184"/>
                </a:lnTo>
                <a:lnTo>
                  <a:pt x="836" y="184"/>
                </a:lnTo>
                <a:lnTo>
                  <a:pt x="836" y="184"/>
                </a:lnTo>
                <a:lnTo>
                  <a:pt x="836" y="184"/>
                </a:lnTo>
                <a:lnTo>
                  <a:pt x="836" y="184"/>
                </a:lnTo>
                <a:lnTo>
                  <a:pt x="836" y="184"/>
                </a:lnTo>
                <a:lnTo>
                  <a:pt x="838" y="184"/>
                </a:lnTo>
                <a:lnTo>
                  <a:pt x="838" y="184"/>
                </a:lnTo>
                <a:lnTo>
                  <a:pt x="838" y="184"/>
                </a:lnTo>
                <a:close/>
                <a:moveTo>
                  <a:pt x="800" y="186"/>
                </a:moveTo>
                <a:lnTo>
                  <a:pt x="798" y="186"/>
                </a:lnTo>
                <a:lnTo>
                  <a:pt x="798" y="186"/>
                </a:lnTo>
                <a:lnTo>
                  <a:pt x="798" y="186"/>
                </a:lnTo>
                <a:lnTo>
                  <a:pt x="798" y="186"/>
                </a:lnTo>
                <a:lnTo>
                  <a:pt x="798" y="186"/>
                </a:lnTo>
                <a:lnTo>
                  <a:pt x="798" y="186"/>
                </a:lnTo>
                <a:lnTo>
                  <a:pt x="798" y="184"/>
                </a:lnTo>
                <a:lnTo>
                  <a:pt x="798" y="184"/>
                </a:lnTo>
                <a:lnTo>
                  <a:pt x="800" y="184"/>
                </a:lnTo>
                <a:lnTo>
                  <a:pt x="800" y="184"/>
                </a:lnTo>
                <a:lnTo>
                  <a:pt x="800" y="184"/>
                </a:lnTo>
                <a:lnTo>
                  <a:pt x="800" y="184"/>
                </a:lnTo>
                <a:lnTo>
                  <a:pt x="802" y="184"/>
                </a:lnTo>
                <a:lnTo>
                  <a:pt x="802" y="184"/>
                </a:lnTo>
                <a:lnTo>
                  <a:pt x="802" y="184"/>
                </a:lnTo>
                <a:lnTo>
                  <a:pt x="802" y="184"/>
                </a:lnTo>
                <a:lnTo>
                  <a:pt x="802" y="184"/>
                </a:lnTo>
                <a:lnTo>
                  <a:pt x="802" y="184"/>
                </a:lnTo>
                <a:lnTo>
                  <a:pt x="800" y="186"/>
                </a:lnTo>
                <a:close/>
                <a:moveTo>
                  <a:pt x="72" y="472"/>
                </a:moveTo>
                <a:lnTo>
                  <a:pt x="72" y="472"/>
                </a:lnTo>
                <a:lnTo>
                  <a:pt x="72" y="472"/>
                </a:lnTo>
                <a:lnTo>
                  <a:pt x="72" y="472"/>
                </a:lnTo>
                <a:lnTo>
                  <a:pt x="72" y="472"/>
                </a:lnTo>
                <a:lnTo>
                  <a:pt x="72" y="472"/>
                </a:lnTo>
                <a:lnTo>
                  <a:pt x="72" y="470"/>
                </a:lnTo>
                <a:lnTo>
                  <a:pt x="72" y="470"/>
                </a:lnTo>
                <a:lnTo>
                  <a:pt x="74" y="470"/>
                </a:lnTo>
                <a:lnTo>
                  <a:pt x="74" y="470"/>
                </a:lnTo>
                <a:lnTo>
                  <a:pt x="74" y="470"/>
                </a:lnTo>
                <a:lnTo>
                  <a:pt x="74" y="472"/>
                </a:lnTo>
                <a:lnTo>
                  <a:pt x="74" y="472"/>
                </a:lnTo>
                <a:lnTo>
                  <a:pt x="74" y="472"/>
                </a:lnTo>
                <a:lnTo>
                  <a:pt x="74" y="472"/>
                </a:lnTo>
                <a:lnTo>
                  <a:pt x="74" y="472"/>
                </a:lnTo>
                <a:lnTo>
                  <a:pt x="74" y="472"/>
                </a:lnTo>
                <a:lnTo>
                  <a:pt x="72" y="472"/>
                </a:lnTo>
                <a:close/>
                <a:moveTo>
                  <a:pt x="620" y="164"/>
                </a:moveTo>
                <a:lnTo>
                  <a:pt x="620" y="164"/>
                </a:lnTo>
                <a:lnTo>
                  <a:pt x="618" y="164"/>
                </a:lnTo>
                <a:lnTo>
                  <a:pt x="618" y="164"/>
                </a:lnTo>
                <a:lnTo>
                  <a:pt x="618" y="164"/>
                </a:lnTo>
                <a:lnTo>
                  <a:pt x="618" y="166"/>
                </a:lnTo>
                <a:lnTo>
                  <a:pt x="620" y="166"/>
                </a:lnTo>
                <a:lnTo>
                  <a:pt x="620" y="164"/>
                </a:lnTo>
                <a:lnTo>
                  <a:pt x="620" y="164"/>
                </a:lnTo>
                <a:lnTo>
                  <a:pt x="620" y="164"/>
                </a:lnTo>
                <a:lnTo>
                  <a:pt x="620" y="164"/>
                </a:lnTo>
                <a:lnTo>
                  <a:pt x="620" y="164"/>
                </a:lnTo>
                <a:lnTo>
                  <a:pt x="622" y="166"/>
                </a:lnTo>
                <a:lnTo>
                  <a:pt x="622" y="166"/>
                </a:lnTo>
                <a:lnTo>
                  <a:pt x="622" y="166"/>
                </a:lnTo>
                <a:lnTo>
                  <a:pt x="622" y="166"/>
                </a:lnTo>
                <a:lnTo>
                  <a:pt x="622" y="168"/>
                </a:lnTo>
                <a:lnTo>
                  <a:pt x="624" y="168"/>
                </a:lnTo>
                <a:lnTo>
                  <a:pt x="626" y="168"/>
                </a:lnTo>
                <a:lnTo>
                  <a:pt x="626" y="170"/>
                </a:lnTo>
                <a:lnTo>
                  <a:pt x="626" y="170"/>
                </a:lnTo>
                <a:lnTo>
                  <a:pt x="628" y="170"/>
                </a:lnTo>
                <a:lnTo>
                  <a:pt x="628" y="170"/>
                </a:lnTo>
                <a:lnTo>
                  <a:pt x="626" y="170"/>
                </a:lnTo>
                <a:lnTo>
                  <a:pt x="626" y="172"/>
                </a:lnTo>
                <a:lnTo>
                  <a:pt x="626" y="172"/>
                </a:lnTo>
                <a:lnTo>
                  <a:pt x="624" y="174"/>
                </a:lnTo>
                <a:lnTo>
                  <a:pt x="624" y="174"/>
                </a:lnTo>
                <a:lnTo>
                  <a:pt x="624" y="174"/>
                </a:lnTo>
                <a:lnTo>
                  <a:pt x="624" y="174"/>
                </a:lnTo>
                <a:lnTo>
                  <a:pt x="626" y="174"/>
                </a:lnTo>
                <a:lnTo>
                  <a:pt x="626" y="172"/>
                </a:lnTo>
                <a:lnTo>
                  <a:pt x="626" y="172"/>
                </a:lnTo>
                <a:lnTo>
                  <a:pt x="628" y="170"/>
                </a:lnTo>
                <a:lnTo>
                  <a:pt x="628" y="172"/>
                </a:lnTo>
                <a:lnTo>
                  <a:pt x="628" y="172"/>
                </a:lnTo>
                <a:lnTo>
                  <a:pt x="628" y="174"/>
                </a:lnTo>
                <a:lnTo>
                  <a:pt x="628" y="174"/>
                </a:lnTo>
                <a:lnTo>
                  <a:pt x="626" y="174"/>
                </a:lnTo>
                <a:lnTo>
                  <a:pt x="626" y="174"/>
                </a:lnTo>
                <a:lnTo>
                  <a:pt x="626" y="176"/>
                </a:lnTo>
                <a:lnTo>
                  <a:pt x="626" y="176"/>
                </a:lnTo>
                <a:lnTo>
                  <a:pt x="628" y="176"/>
                </a:lnTo>
                <a:lnTo>
                  <a:pt x="628" y="176"/>
                </a:lnTo>
                <a:lnTo>
                  <a:pt x="628" y="176"/>
                </a:lnTo>
                <a:lnTo>
                  <a:pt x="628" y="176"/>
                </a:lnTo>
                <a:lnTo>
                  <a:pt x="628" y="176"/>
                </a:lnTo>
                <a:lnTo>
                  <a:pt x="628" y="176"/>
                </a:lnTo>
                <a:lnTo>
                  <a:pt x="628" y="176"/>
                </a:lnTo>
                <a:lnTo>
                  <a:pt x="630" y="176"/>
                </a:lnTo>
                <a:lnTo>
                  <a:pt x="630" y="176"/>
                </a:lnTo>
                <a:lnTo>
                  <a:pt x="630" y="176"/>
                </a:lnTo>
                <a:lnTo>
                  <a:pt x="630" y="176"/>
                </a:lnTo>
                <a:lnTo>
                  <a:pt x="632" y="176"/>
                </a:lnTo>
                <a:lnTo>
                  <a:pt x="632" y="176"/>
                </a:lnTo>
                <a:lnTo>
                  <a:pt x="632" y="176"/>
                </a:lnTo>
                <a:lnTo>
                  <a:pt x="632" y="176"/>
                </a:lnTo>
                <a:lnTo>
                  <a:pt x="632" y="176"/>
                </a:lnTo>
                <a:lnTo>
                  <a:pt x="632" y="178"/>
                </a:lnTo>
                <a:lnTo>
                  <a:pt x="628" y="178"/>
                </a:lnTo>
                <a:lnTo>
                  <a:pt x="628" y="178"/>
                </a:lnTo>
                <a:lnTo>
                  <a:pt x="628" y="178"/>
                </a:lnTo>
                <a:lnTo>
                  <a:pt x="628" y="178"/>
                </a:lnTo>
                <a:lnTo>
                  <a:pt x="628" y="178"/>
                </a:lnTo>
                <a:lnTo>
                  <a:pt x="624" y="178"/>
                </a:lnTo>
                <a:lnTo>
                  <a:pt x="624" y="178"/>
                </a:lnTo>
                <a:lnTo>
                  <a:pt x="624" y="180"/>
                </a:lnTo>
                <a:lnTo>
                  <a:pt x="622" y="180"/>
                </a:lnTo>
                <a:lnTo>
                  <a:pt x="620" y="180"/>
                </a:lnTo>
                <a:lnTo>
                  <a:pt x="618" y="182"/>
                </a:lnTo>
                <a:lnTo>
                  <a:pt x="616" y="182"/>
                </a:lnTo>
                <a:lnTo>
                  <a:pt x="614" y="182"/>
                </a:lnTo>
                <a:lnTo>
                  <a:pt x="614" y="182"/>
                </a:lnTo>
                <a:lnTo>
                  <a:pt x="612" y="182"/>
                </a:lnTo>
                <a:lnTo>
                  <a:pt x="612" y="182"/>
                </a:lnTo>
                <a:lnTo>
                  <a:pt x="610" y="180"/>
                </a:lnTo>
                <a:lnTo>
                  <a:pt x="608" y="180"/>
                </a:lnTo>
                <a:lnTo>
                  <a:pt x="608" y="180"/>
                </a:lnTo>
                <a:lnTo>
                  <a:pt x="608" y="182"/>
                </a:lnTo>
                <a:lnTo>
                  <a:pt x="608" y="182"/>
                </a:lnTo>
                <a:lnTo>
                  <a:pt x="604" y="180"/>
                </a:lnTo>
                <a:lnTo>
                  <a:pt x="604" y="180"/>
                </a:lnTo>
                <a:lnTo>
                  <a:pt x="604" y="180"/>
                </a:lnTo>
                <a:lnTo>
                  <a:pt x="604" y="180"/>
                </a:lnTo>
                <a:lnTo>
                  <a:pt x="604" y="180"/>
                </a:lnTo>
                <a:lnTo>
                  <a:pt x="602" y="180"/>
                </a:lnTo>
                <a:lnTo>
                  <a:pt x="602" y="178"/>
                </a:lnTo>
                <a:lnTo>
                  <a:pt x="600" y="178"/>
                </a:lnTo>
                <a:lnTo>
                  <a:pt x="600" y="178"/>
                </a:lnTo>
                <a:lnTo>
                  <a:pt x="600" y="178"/>
                </a:lnTo>
                <a:lnTo>
                  <a:pt x="600" y="178"/>
                </a:lnTo>
                <a:lnTo>
                  <a:pt x="600" y="178"/>
                </a:lnTo>
                <a:lnTo>
                  <a:pt x="598" y="178"/>
                </a:lnTo>
                <a:lnTo>
                  <a:pt x="598" y="178"/>
                </a:lnTo>
                <a:lnTo>
                  <a:pt x="598" y="178"/>
                </a:lnTo>
                <a:lnTo>
                  <a:pt x="600" y="178"/>
                </a:lnTo>
                <a:lnTo>
                  <a:pt x="600" y="176"/>
                </a:lnTo>
                <a:lnTo>
                  <a:pt x="600" y="176"/>
                </a:lnTo>
                <a:lnTo>
                  <a:pt x="598" y="176"/>
                </a:lnTo>
                <a:lnTo>
                  <a:pt x="598" y="176"/>
                </a:lnTo>
                <a:lnTo>
                  <a:pt x="598" y="176"/>
                </a:lnTo>
                <a:lnTo>
                  <a:pt x="598" y="178"/>
                </a:lnTo>
                <a:lnTo>
                  <a:pt x="598" y="178"/>
                </a:lnTo>
                <a:lnTo>
                  <a:pt x="596" y="178"/>
                </a:lnTo>
                <a:lnTo>
                  <a:pt x="596" y="178"/>
                </a:lnTo>
                <a:lnTo>
                  <a:pt x="596" y="178"/>
                </a:lnTo>
                <a:lnTo>
                  <a:pt x="594" y="178"/>
                </a:lnTo>
                <a:lnTo>
                  <a:pt x="594" y="176"/>
                </a:lnTo>
                <a:lnTo>
                  <a:pt x="594" y="176"/>
                </a:lnTo>
                <a:lnTo>
                  <a:pt x="594" y="176"/>
                </a:lnTo>
                <a:lnTo>
                  <a:pt x="594" y="176"/>
                </a:lnTo>
                <a:lnTo>
                  <a:pt x="594" y="176"/>
                </a:lnTo>
                <a:lnTo>
                  <a:pt x="594" y="174"/>
                </a:lnTo>
                <a:lnTo>
                  <a:pt x="594" y="174"/>
                </a:lnTo>
                <a:lnTo>
                  <a:pt x="592" y="176"/>
                </a:lnTo>
                <a:lnTo>
                  <a:pt x="592" y="176"/>
                </a:lnTo>
                <a:lnTo>
                  <a:pt x="592" y="176"/>
                </a:lnTo>
                <a:lnTo>
                  <a:pt x="592" y="176"/>
                </a:lnTo>
                <a:lnTo>
                  <a:pt x="590" y="176"/>
                </a:lnTo>
                <a:lnTo>
                  <a:pt x="590" y="176"/>
                </a:lnTo>
                <a:lnTo>
                  <a:pt x="590" y="176"/>
                </a:lnTo>
                <a:lnTo>
                  <a:pt x="590" y="176"/>
                </a:lnTo>
                <a:lnTo>
                  <a:pt x="590" y="176"/>
                </a:lnTo>
                <a:lnTo>
                  <a:pt x="588" y="176"/>
                </a:lnTo>
                <a:lnTo>
                  <a:pt x="588" y="176"/>
                </a:lnTo>
                <a:lnTo>
                  <a:pt x="588" y="176"/>
                </a:lnTo>
                <a:lnTo>
                  <a:pt x="588" y="176"/>
                </a:lnTo>
                <a:lnTo>
                  <a:pt x="588" y="176"/>
                </a:lnTo>
                <a:lnTo>
                  <a:pt x="588" y="174"/>
                </a:lnTo>
                <a:lnTo>
                  <a:pt x="588" y="174"/>
                </a:lnTo>
                <a:lnTo>
                  <a:pt x="588" y="174"/>
                </a:lnTo>
                <a:lnTo>
                  <a:pt x="588" y="174"/>
                </a:lnTo>
                <a:lnTo>
                  <a:pt x="590" y="172"/>
                </a:lnTo>
                <a:lnTo>
                  <a:pt x="590" y="172"/>
                </a:lnTo>
                <a:lnTo>
                  <a:pt x="592" y="172"/>
                </a:lnTo>
                <a:lnTo>
                  <a:pt x="594" y="172"/>
                </a:lnTo>
                <a:lnTo>
                  <a:pt x="594" y="172"/>
                </a:lnTo>
                <a:lnTo>
                  <a:pt x="596" y="172"/>
                </a:lnTo>
                <a:lnTo>
                  <a:pt x="596" y="172"/>
                </a:lnTo>
                <a:lnTo>
                  <a:pt x="598" y="172"/>
                </a:lnTo>
                <a:lnTo>
                  <a:pt x="598" y="172"/>
                </a:lnTo>
                <a:lnTo>
                  <a:pt x="600" y="172"/>
                </a:lnTo>
                <a:lnTo>
                  <a:pt x="600" y="172"/>
                </a:lnTo>
                <a:lnTo>
                  <a:pt x="602" y="170"/>
                </a:lnTo>
                <a:lnTo>
                  <a:pt x="602" y="170"/>
                </a:lnTo>
                <a:lnTo>
                  <a:pt x="604" y="170"/>
                </a:lnTo>
                <a:lnTo>
                  <a:pt x="604" y="170"/>
                </a:lnTo>
                <a:lnTo>
                  <a:pt x="604" y="170"/>
                </a:lnTo>
                <a:lnTo>
                  <a:pt x="604" y="170"/>
                </a:lnTo>
                <a:lnTo>
                  <a:pt x="604" y="168"/>
                </a:lnTo>
                <a:lnTo>
                  <a:pt x="604" y="168"/>
                </a:lnTo>
                <a:lnTo>
                  <a:pt x="604" y="168"/>
                </a:lnTo>
                <a:lnTo>
                  <a:pt x="604" y="168"/>
                </a:lnTo>
                <a:lnTo>
                  <a:pt x="604" y="168"/>
                </a:lnTo>
                <a:lnTo>
                  <a:pt x="604" y="168"/>
                </a:lnTo>
                <a:lnTo>
                  <a:pt x="604" y="168"/>
                </a:lnTo>
                <a:lnTo>
                  <a:pt x="604" y="168"/>
                </a:lnTo>
                <a:lnTo>
                  <a:pt x="604" y="168"/>
                </a:lnTo>
                <a:lnTo>
                  <a:pt x="606" y="168"/>
                </a:lnTo>
                <a:lnTo>
                  <a:pt x="606" y="168"/>
                </a:lnTo>
                <a:lnTo>
                  <a:pt x="606" y="168"/>
                </a:lnTo>
                <a:lnTo>
                  <a:pt x="604" y="168"/>
                </a:lnTo>
                <a:lnTo>
                  <a:pt x="604" y="168"/>
                </a:lnTo>
                <a:lnTo>
                  <a:pt x="604" y="166"/>
                </a:lnTo>
                <a:lnTo>
                  <a:pt x="604" y="166"/>
                </a:lnTo>
                <a:lnTo>
                  <a:pt x="606" y="166"/>
                </a:lnTo>
                <a:lnTo>
                  <a:pt x="606" y="166"/>
                </a:lnTo>
                <a:lnTo>
                  <a:pt x="606" y="166"/>
                </a:lnTo>
                <a:lnTo>
                  <a:pt x="606" y="166"/>
                </a:lnTo>
                <a:lnTo>
                  <a:pt x="608" y="166"/>
                </a:lnTo>
                <a:lnTo>
                  <a:pt x="608" y="166"/>
                </a:lnTo>
                <a:lnTo>
                  <a:pt x="608" y="166"/>
                </a:lnTo>
                <a:lnTo>
                  <a:pt x="608" y="166"/>
                </a:lnTo>
                <a:lnTo>
                  <a:pt x="608" y="168"/>
                </a:lnTo>
                <a:lnTo>
                  <a:pt x="608" y="168"/>
                </a:lnTo>
                <a:lnTo>
                  <a:pt x="608" y="168"/>
                </a:lnTo>
                <a:lnTo>
                  <a:pt x="610" y="168"/>
                </a:lnTo>
                <a:lnTo>
                  <a:pt x="610" y="168"/>
                </a:lnTo>
                <a:lnTo>
                  <a:pt x="610" y="168"/>
                </a:lnTo>
                <a:lnTo>
                  <a:pt x="608" y="168"/>
                </a:lnTo>
                <a:lnTo>
                  <a:pt x="608" y="166"/>
                </a:lnTo>
                <a:lnTo>
                  <a:pt x="608" y="166"/>
                </a:lnTo>
                <a:lnTo>
                  <a:pt x="608" y="166"/>
                </a:lnTo>
                <a:lnTo>
                  <a:pt x="608" y="166"/>
                </a:lnTo>
                <a:lnTo>
                  <a:pt x="608" y="166"/>
                </a:lnTo>
                <a:lnTo>
                  <a:pt x="608" y="166"/>
                </a:lnTo>
                <a:lnTo>
                  <a:pt x="610" y="164"/>
                </a:lnTo>
                <a:lnTo>
                  <a:pt x="610" y="164"/>
                </a:lnTo>
                <a:lnTo>
                  <a:pt x="612" y="164"/>
                </a:lnTo>
                <a:lnTo>
                  <a:pt x="612" y="162"/>
                </a:lnTo>
                <a:lnTo>
                  <a:pt x="612" y="162"/>
                </a:lnTo>
                <a:lnTo>
                  <a:pt x="614" y="162"/>
                </a:lnTo>
                <a:lnTo>
                  <a:pt x="614" y="162"/>
                </a:lnTo>
                <a:lnTo>
                  <a:pt x="614" y="162"/>
                </a:lnTo>
                <a:lnTo>
                  <a:pt x="614" y="162"/>
                </a:lnTo>
                <a:lnTo>
                  <a:pt x="616" y="162"/>
                </a:lnTo>
                <a:lnTo>
                  <a:pt x="616" y="162"/>
                </a:lnTo>
                <a:lnTo>
                  <a:pt x="616" y="162"/>
                </a:lnTo>
                <a:lnTo>
                  <a:pt x="616" y="162"/>
                </a:lnTo>
                <a:lnTo>
                  <a:pt x="616" y="162"/>
                </a:lnTo>
                <a:lnTo>
                  <a:pt x="618" y="162"/>
                </a:lnTo>
                <a:lnTo>
                  <a:pt x="618" y="162"/>
                </a:lnTo>
                <a:lnTo>
                  <a:pt x="618" y="162"/>
                </a:lnTo>
                <a:lnTo>
                  <a:pt x="618" y="164"/>
                </a:lnTo>
                <a:lnTo>
                  <a:pt x="618" y="164"/>
                </a:lnTo>
                <a:lnTo>
                  <a:pt x="620" y="164"/>
                </a:lnTo>
                <a:lnTo>
                  <a:pt x="620" y="164"/>
                </a:lnTo>
                <a:lnTo>
                  <a:pt x="620" y="164"/>
                </a:lnTo>
                <a:close/>
                <a:moveTo>
                  <a:pt x="36" y="476"/>
                </a:moveTo>
                <a:lnTo>
                  <a:pt x="36" y="476"/>
                </a:lnTo>
                <a:lnTo>
                  <a:pt x="36" y="476"/>
                </a:lnTo>
                <a:lnTo>
                  <a:pt x="34" y="474"/>
                </a:lnTo>
                <a:lnTo>
                  <a:pt x="34" y="474"/>
                </a:lnTo>
                <a:lnTo>
                  <a:pt x="34" y="474"/>
                </a:lnTo>
                <a:lnTo>
                  <a:pt x="34" y="474"/>
                </a:lnTo>
                <a:lnTo>
                  <a:pt x="36" y="474"/>
                </a:lnTo>
                <a:lnTo>
                  <a:pt x="36" y="472"/>
                </a:lnTo>
                <a:lnTo>
                  <a:pt x="36" y="472"/>
                </a:lnTo>
                <a:lnTo>
                  <a:pt x="36" y="472"/>
                </a:lnTo>
                <a:lnTo>
                  <a:pt x="36" y="474"/>
                </a:lnTo>
                <a:lnTo>
                  <a:pt x="36" y="474"/>
                </a:lnTo>
                <a:lnTo>
                  <a:pt x="36" y="474"/>
                </a:lnTo>
                <a:lnTo>
                  <a:pt x="36" y="474"/>
                </a:lnTo>
                <a:lnTo>
                  <a:pt x="36" y="476"/>
                </a:lnTo>
                <a:lnTo>
                  <a:pt x="36" y="476"/>
                </a:lnTo>
                <a:close/>
                <a:moveTo>
                  <a:pt x="682" y="164"/>
                </a:moveTo>
                <a:lnTo>
                  <a:pt x="682" y="164"/>
                </a:lnTo>
                <a:lnTo>
                  <a:pt x="682" y="164"/>
                </a:lnTo>
                <a:lnTo>
                  <a:pt x="682" y="164"/>
                </a:lnTo>
                <a:lnTo>
                  <a:pt x="680" y="164"/>
                </a:lnTo>
                <a:lnTo>
                  <a:pt x="680" y="164"/>
                </a:lnTo>
                <a:lnTo>
                  <a:pt x="684" y="162"/>
                </a:lnTo>
                <a:lnTo>
                  <a:pt x="684" y="162"/>
                </a:lnTo>
                <a:lnTo>
                  <a:pt x="684" y="162"/>
                </a:lnTo>
                <a:lnTo>
                  <a:pt x="684" y="162"/>
                </a:lnTo>
                <a:lnTo>
                  <a:pt x="684" y="162"/>
                </a:lnTo>
                <a:lnTo>
                  <a:pt x="684" y="164"/>
                </a:lnTo>
                <a:lnTo>
                  <a:pt x="682" y="164"/>
                </a:lnTo>
                <a:lnTo>
                  <a:pt x="682" y="164"/>
                </a:lnTo>
                <a:lnTo>
                  <a:pt x="682" y="164"/>
                </a:lnTo>
                <a:close/>
                <a:moveTo>
                  <a:pt x="426" y="152"/>
                </a:moveTo>
                <a:lnTo>
                  <a:pt x="426" y="152"/>
                </a:lnTo>
                <a:lnTo>
                  <a:pt x="424" y="152"/>
                </a:lnTo>
                <a:lnTo>
                  <a:pt x="424" y="152"/>
                </a:lnTo>
                <a:lnTo>
                  <a:pt x="422" y="152"/>
                </a:lnTo>
                <a:lnTo>
                  <a:pt x="422" y="152"/>
                </a:lnTo>
                <a:lnTo>
                  <a:pt x="422" y="152"/>
                </a:lnTo>
                <a:lnTo>
                  <a:pt x="422" y="152"/>
                </a:lnTo>
                <a:lnTo>
                  <a:pt x="422" y="152"/>
                </a:lnTo>
                <a:lnTo>
                  <a:pt x="422" y="152"/>
                </a:lnTo>
                <a:lnTo>
                  <a:pt x="422" y="152"/>
                </a:lnTo>
                <a:lnTo>
                  <a:pt x="422" y="152"/>
                </a:lnTo>
                <a:lnTo>
                  <a:pt x="422" y="152"/>
                </a:lnTo>
                <a:lnTo>
                  <a:pt x="422" y="152"/>
                </a:lnTo>
                <a:lnTo>
                  <a:pt x="422" y="152"/>
                </a:lnTo>
                <a:lnTo>
                  <a:pt x="424" y="152"/>
                </a:lnTo>
                <a:lnTo>
                  <a:pt x="426" y="152"/>
                </a:lnTo>
                <a:lnTo>
                  <a:pt x="426" y="152"/>
                </a:lnTo>
                <a:close/>
                <a:moveTo>
                  <a:pt x="60" y="462"/>
                </a:moveTo>
                <a:lnTo>
                  <a:pt x="58" y="462"/>
                </a:lnTo>
                <a:lnTo>
                  <a:pt x="58" y="462"/>
                </a:lnTo>
                <a:lnTo>
                  <a:pt x="58" y="462"/>
                </a:lnTo>
                <a:lnTo>
                  <a:pt x="58" y="462"/>
                </a:lnTo>
                <a:lnTo>
                  <a:pt x="58" y="462"/>
                </a:lnTo>
                <a:lnTo>
                  <a:pt x="60" y="460"/>
                </a:lnTo>
                <a:lnTo>
                  <a:pt x="60" y="460"/>
                </a:lnTo>
                <a:lnTo>
                  <a:pt x="60" y="460"/>
                </a:lnTo>
                <a:lnTo>
                  <a:pt x="60" y="460"/>
                </a:lnTo>
                <a:lnTo>
                  <a:pt x="60" y="460"/>
                </a:lnTo>
                <a:lnTo>
                  <a:pt x="60" y="462"/>
                </a:lnTo>
                <a:lnTo>
                  <a:pt x="60" y="462"/>
                </a:lnTo>
                <a:close/>
                <a:moveTo>
                  <a:pt x="56" y="464"/>
                </a:moveTo>
                <a:lnTo>
                  <a:pt x="56" y="464"/>
                </a:lnTo>
                <a:lnTo>
                  <a:pt x="56" y="464"/>
                </a:lnTo>
                <a:lnTo>
                  <a:pt x="56" y="462"/>
                </a:lnTo>
                <a:lnTo>
                  <a:pt x="56" y="462"/>
                </a:lnTo>
                <a:lnTo>
                  <a:pt x="56" y="462"/>
                </a:lnTo>
                <a:lnTo>
                  <a:pt x="54" y="460"/>
                </a:lnTo>
                <a:lnTo>
                  <a:pt x="56" y="460"/>
                </a:lnTo>
                <a:lnTo>
                  <a:pt x="56" y="460"/>
                </a:lnTo>
                <a:lnTo>
                  <a:pt x="56" y="458"/>
                </a:lnTo>
                <a:lnTo>
                  <a:pt x="56" y="458"/>
                </a:lnTo>
                <a:lnTo>
                  <a:pt x="56" y="458"/>
                </a:lnTo>
                <a:lnTo>
                  <a:pt x="56" y="458"/>
                </a:lnTo>
                <a:lnTo>
                  <a:pt x="58" y="458"/>
                </a:lnTo>
                <a:lnTo>
                  <a:pt x="58" y="458"/>
                </a:lnTo>
                <a:lnTo>
                  <a:pt x="58" y="460"/>
                </a:lnTo>
                <a:lnTo>
                  <a:pt x="58" y="460"/>
                </a:lnTo>
                <a:lnTo>
                  <a:pt x="56" y="460"/>
                </a:lnTo>
                <a:lnTo>
                  <a:pt x="56" y="464"/>
                </a:lnTo>
                <a:close/>
                <a:moveTo>
                  <a:pt x="62" y="460"/>
                </a:moveTo>
                <a:lnTo>
                  <a:pt x="62" y="462"/>
                </a:lnTo>
                <a:lnTo>
                  <a:pt x="60" y="462"/>
                </a:lnTo>
                <a:lnTo>
                  <a:pt x="60" y="460"/>
                </a:lnTo>
                <a:lnTo>
                  <a:pt x="60" y="460"/>
                </a:lnTo>
                <a:lnTo>
                  <a:pt x="60" y="460"/>
                </a:lnTo>
                <a:lnTo>
                  <a:pt x="60" y="460"/>
                </a:lnTo>
                <a:lnTo>
                  <a:pt x="62" y="458"/>
                </a:lnTo>
                <a:lnTo>
                  <a:pt x="62" y="458"/>
                </a:lnTo>
                <a:lnTo>
                  <a:pt x="62" y="458"/>
                </a:lnTo>
                <a:lnTo>
                  <a:pt x="62" y="458"/>
                </a:lnTo>
                <a:lnTo>
                  <a:pt x="62" y="460"/>
                </a:lnTo>
                <a:lnTo>
                  <a:pt x="62" y="460"/>
                </a:lnTo>
                <a:lnTo>
                  <a:pt x="62" y="460"/>
                </a:lnTo>
                <a:close/>
                <a:moveTo>
                  <a:pt x="834" y="16"/>
                </a:moveTo>
                <a:lnTo>
                  <a:pt x="834" y="16"/>
                </a:lnTo>
                <a:lnTo>
                  <a:pt x="834" y="16"/>
                </a:lnTo>
                <a:lnTo>
                  <a:pt x="834" y="16"/>
                </a:lnTo>
                <a:lnTo>
                  <a:pt x="834" y="16"/>
                </a:lnTo>
                <a:lnTo>
                  <a:pt x="834" y="14"/>
                </a:lnTo>
                <a:lnTo>
                  <a:pt x="834" y="14"/>
                </a:lnTo>
                <a:lnTo>
                  <a:pt x="834" y="14"/>
                </a:lnTo>
                <a:lnTo>
                  <a:pt x="834" y="14"/>
                </a:lnTo>
                <a:lnTo>
                  <a:pt x="834" y="14"/>
                </a:lnTo>
                <a:lnTo>
                  <a:pt x="834" y="14"/>
                </a:lnTo>
                <a:lnTo>
                  <a:pt x="834" y="14"/>
                </a:lnTo>
                <a:lnTo>
                  <a:pt x="836" y="14"/>
                </a:lnTo>
                <a:lnTo>
                  <a:pt x="836" y="14"/>
                </a:lnTo>
                <a:lnTo>
                  <a:pt x="836" y="14"/>
                </a:lnTo>
                <a:lnTo>
                  <a:pt x="836" y="14"/>
                </a:lnTo>
                <a:lnTo>
                  <a:pt x="836" y="14"/>
                </a:lnTo>
                <a:lnTo>
                  <a:pt x="836" y="16"/>
                </a:lnTo>
                <a:lnTo>
                  <a:pt x="834" y="16"/>
                </a:lnTo>
                <a:close/>
                <a:moveTo>
                  <a:pt x="310" y="152"/>
                </a:moveTo>
                <a:lnTo>
                  <a:pt x="308" y="152"/>
                </a:lnTo>
                <a:lnTo>
                  <a:pt x="308" y="152"/>
                </a:lnTo>
                <a:lnTo>
                  <a:pt x="308" y="152"/>
                </a:lnTo>
                <a:lnTo>
                  <a:pt x="308" y="152"/>
                </a:lnTo>
                <a:lnTo>
                  <a:pt x="308" y="152"/>
                </a:lnTo>
                <a:lnTo>
                  <a:pt x="306" y="152"/>
                </a:lnTo>
                <a:lnTo>
                  <a:pt x="308" y="152"/>
                </a:lnTo>
                <a:lnTo>
                  <a:pt x="308" y="152"/>
                </a:lnTo>
                <a:lnTo>
                  <a:pt x="308" y="152"/>
                </a:lnTo>
                <a:lnTo>
                  <a:pt x="308" y="152"/>
                </a:lnTo>
                <a:lnTo>
                  <a:pt x="310" y="152"/>
                </a:lnTo>
                <a:lnTo>
                  <a:pt x="310" y="152"/>
                </a:lnTo>
                <a:lnTo>
                  <a:pt x="310" y="152"/>
                </a:lnTo>
                <a:close/>
                <a:moveTo>
                  <a:pt x="42" y="452"/>
                </a:moveTo>
                <a:lnTo>
                  <a:pt x="42" y="454"/>
                </a:lnTo>
                <a:lnTo>
                  <a:pt x="40" y="454"/>
                </a:lnTo>
                <a:lnTo>
                  <a:pt x="40" y="454"/>
                </a:lnTo>
                <a:lnTo>
                  <a:pt x="40" y="452"/>
                </a:lnTo>
                <a:lnTo>
                  <a:pt x="38" y="452"/>
                </a:lnTo>
                <a:lnTo>
                  <a:pt x="38" y="452"/>
                </a:lnTo>
                <a:lnTo>
                  <a:pt x="38" y="454"/>
                </a:lnTo>
                <a:lnTo>
                  <a:pt x="38" y="454"/>
                </a:lnTo>
                <a:lnTo>
                  <a:pt x="38" y="452"/>
                </a:lnTo>
                <a:lnTo>
                  <a:pt x="38" y="452"/>
                </a:lnTo>
                <a:lnTo>
                  <a:pt x="38" y="452"/>
                </a:lnTo>
                <a:lnTo>
                  <a:pt x="38" y="452"/>
                </a:lnTo>
                <a:lnTo>
                  <a:pt x="42" y="452"/>
                </a:lnTo>
                <a:lnTo>
                  <a:pt x="42" y="452"/>
                </a:lnTo>
                <a:close/>
                <a:moveTo>
                  <a:pt x="910" y="146"/>
                </a:moveTo>
                <a:lnTo>
                  <a:pt x="908" y="146"/>
                </a:lnTo>
                <a:lnTo>
                  <a:pt x="908" y="146"/>
                </a:lnTo>
                <a:lnTo>
                  <a:pt x="908" y="146"/>
                </a:lnTo>
                <a:lnTo>
                  <a:pt x="908" y="146"/>
                </a:lnTo>
                <a:lnTo>
                  <a:pt x="910" y="144"/>
                </a:lnTo>
                <a:lnTo>
                  <a:pt x="910" y="144"/>
                </a:lnTo>
                <a:lnTo>
                  <a:pt x="910" y="144"/>
                </a:lnTo>
                <a:lnTo>
                  <a:pt x="910" y="144"/>
                </a:lnTo>
                <a:lnTo>
                  <a:pt x="910" y="144"/>
                </a:lnTo>
                <a:lnTo>
                  <a:pt x="912" y="144"/>
                </a:lnTo>
                <a:lnTo>
                  <a:pt x="912" y="144"/>
                </a:lnTo>
                <a:lnTo>
                  <a:pt x="912" y="144"/>
                </a:lnTo>
                <a:lnTo>
                  <a:pt x="912" y="144"/>
                </a:lnTo>
                <a:lnTo>
                  <a:pt x="912" y="144"/>
                </a:lnTo>
                <a:lnTo>
                  <a:pt x="910" y="146"/>
                </a:lnTo>
                <a:lnTo>
                  <a:pt x="910" y="146"/>
                </a:lnTo>
                <a:lnTo>
                  <a:pt x="910" y="146"/>
                </a:lnTo>
                <a:close/>
                <a:moveTo>
                  <a:pt x="808" y="20"/>
                </a:moveTo>
                <a:lnTo>
                  <a:pt x="808" y="20"/>
                </a:lnTo>
                <a:lnTo>
                  <a:pt x="808" y="20"/>
                </a:lnTo>
                <a:lnTo>
                  <a:pt x="806" y="20"/>
                </a:lnTo>
                <a:lnTo>
                  <a:pt x="806" y="20"/>
                </a:lnTo>
                <a:lnTo>
                  <a:pt x="806" y="20"/>
                </a:lnTo>
                <a:lnTo>
                  <a:pt x="806" y="20"/>
                </a:lnTo>
                <a:lnTo>
                  <a:pt x="806" y="20"/>
                </a:lnTo>
                <a:lnTo>
                  <a:pt x="806" y="20"/>
                </a:lnTo>
                <a:lnTo>
                  <a:pt x="806" y="20"/>
                </a:lnTo>
                <a:lnTo>
                  <a:pt x="806" y="20"/>
                </a:lnTo>
                <a:lnTo>
                  <a:pt x="806" y="20"/>
                </a:lnTo>
                <a:lnTo>
                  <a:pt x="808" y="20"/>
                </a:lnTo>
                <a:lnTo>
                  <a:pt x="808" y="20"/>
                </a:lnTo>
                <a:lnTo>
                  <a:pt x="808" y="20"/>
                </a:lnTo>
                <a:lnTo>
                  <a:pt x="808" y="20"/>
                </a:lnTo>
                <a:lnTo>
                  <a:pt x="810" y="20"/>
                </a:lnTo>
                <a:lnTo>
                  <a:pt x="810" y="20"/>
                </a:lnTo>
                <a:lnTo>
                  <a:pt x="810" y="20"/>
                </a:lnTo>
                <a:lnTo>
                  <a:pt x="812" y="20"/>
                </a:lnTo>
                <a:lnTo>
                  <a:pt x="812" y="20"/>
                </a:lnTo>
                <a:lnTo>
                  <a:pt x="814" y="20"/>
                </a:lnTo>
                <a:lnTo>
                  <a:pt x="814" y="20"/>
                </a:lnTo>
                <a:lnTo>
                  <a:pt x="816" y="20"/>
                </a:lnTo>
                <a:lnTo>
                  <a:pt x="816" y="20"/>
                </a:lnTo>
                <a:lnTo>
                  <a:pt x="818" y="20"/>
                </a:lnTo>
                <a:lnTo>
                  <a:pt x="818" y="18"/>
                </a:lnTo>
                <a:lnTo>
                  <a:pt x="816" y="18"/>
                </a:lnTo>
                <a:lnTo>
                  <a:pt x="816" y="18"/>
                </a:lnTo>
                <a:lnTo>
                  <a:pt x="814" y="18"/>
                </a:lnTo>
                <a:lnTo>
                  <a:pt x="812" y="18"/>
                </a:lnTo>
                <a:lnTo>
                  <a:pt x="812" y="18"/>
                </a:lnTo>
                <a:lnTo>
                  <a:pt x="812" y="18"/>
                </a:lnTo>
                <a:lnTo>
                  <a:pt x="810" y="18"/>
                </a:lnTo>
                <a:lnTo>
                  <a:pt x="810" y="18"/>
                </a:lnTo>
                <a:lnTo>
                  <a:pt x="808" y="18"/>
                </a:lnTo>
                <a:lnTo>
                  <a:pt x="808" y="18"/>
                </a:lnTo>
                <a:lnTo>
                  <a:pt x="808" y="18"/>
                </a:lnTo>
                <a:lnTo>
                  <a:pt x="808" y="18"/>
                </a:lnTo>
                <a:lnTo>
                  <a:pt x="808" y="18"/>
                </a:lnTo>
                <a:lnTo>
                  <a:pt x="808" y="18"/>
                </a:lnTo>
                <a:lnTo>
                  <a:pt x="810" y="18"/>
                </a:lnTo>
                <a:lnTo>
                  <a:pt x="810" y="18"/>
                </a:lnTo>
                <a:lnTo>
                  <a:pt x="810" y="18"/>
                </a:lnTo>
                <a:lnTo>
                  <a:pt x="810" y="18"/>
                </a:lnTo>
                <a:lnTo>
                  <a:pt x="812" y="18"/>
                </a:lnTo>
                <a:lnTo>
                  <a:pt x="812" y="18"/>
                </a:lnTo>
                <a:lnTo>
                  <a:pt x="814" y="18"/>
                </a:lnTo>
                <a:lnTo>
                  <a:pt x="814" y="18"/>
                </a:lnTo>
                <a:lnTo>
                  <a:pt x="814" y="18"/>
                </a:lnTo>
                <a:lnTo>
                  <a:pt x="814" y="18"/>
                </a:lnTo>
                <a:lnTo>
                  <a:pt x="814" y="18"/>
                </a:lnTo>
                <a:lnTo>
                  <a:pt x="814" y="18"/>
                </a:lnTo>
                <a:lnTo>
                  <a:pt x="816" y="18"/>
                </a:lnTo>
                <a:lnTo>
                  <a:pt x="816" y="18"/>
                </a:lnTo>
                <a:lnTo>
                  <a:pt x="816" y="18"/>
                </a:lnTo>
                <a:lnTo>
                  <a:pt x="816" y="18"/>
                </a:lnTo>
                <a:lnTo>
                  <a:pt x="816" y="16"/>
                </a:lnTo>
                <a:lnTo>
                  <a:pt x="816" y="16"/>
                </a:lnTo>
                <a:lnTo>
                  <a:pt x="818" y="16"/>
                </a:lnTo>
                <a:lnTo>
                  <a:pt x="820" y="18"/>
                </a:lnTo>
                <a:lnTo>
                  <a:pt x="820" y="18"/>
                </a:lnTo>
                <a:lnTo>
                  <a:pt x="822" y="18"/>
                </a:lnTo>
                <a:lnTo>
                  <a:pt x="822" y="18"/>
                </a:lnTo>
                <a:lnTo>
                  <a:pt x="822" y="18"/>
                </a:lnTo>
                <a:lnTo>
                  <a:pt x="824" y="18"/>
                </a:lnTo>
                <a:lnTo>
                  <a:pt x="826" y="18"/>
                </a:lnTo>
                <a:lnTo>
                  <a:pt x="826" y="18"/>
                </a:lnTo>
                <a:lnTo>
                  <a:pt x="826" y="18"/>
                </a:lnTo>
                <a:lnTo>
                  <a:pt x="828" y="18"/>
                </a:lnTo>
                <a:lnTo>
                  <a:pt x="828" y="18"/>
                </a:lnTo>
                <a:lnTo>
                  <a:pt x="828" y="20"/>
                </a:lnTo>
                <a:lnTo>
                  <a:pt x="828" y="20"/>
                </a:lnTo>
                <a:lnTo>
                  <a:pt x="828" y="20"/>
                </a:lnTo>
                <a:lnTo>
                  <a:pt x="828" y="20"/>
                </a:lnTo>
                <a:lnTo>
                  <a:pt x="826" y="20"/>
                </a:lnTo>
                <a:lnTo>
                  <a:pt x="826" y="20"/>
                </a:lnTo>
                <a:lnTo>
                  <a:pt x="828" y="20"/>
                </a:lnTo>
                <a:lnTo>
                  <a:pt x="828" y="20"/>
                </a:lnTo>
                <a:lnTo>
                  <a:pt x="828" y="22"/>
                </a:lnTo>
                <a:lnTo>
                  <a:pt x="828" y="22"/>
                </a:lnTo>
                <a:lnTo>
                  <a:pt x="828" y="22"/>
                </a:lnTo>
                <a:lnTo>
                  <a:pt x="828" y="22"/>
                </a:lnTo>
                <a:lnTo>
                  <a:pt x="830" y="22"/>
                </a:lnTo>
                <a:lnTo>
                  <a:pt x="830" y="24"/>
                </a:lnTo>
                <a:lnTo>
                  <a:pt x="830" y="24"/>
                </a:lnTo>
                <a:lnTo>
                  <a:pt x="830" y="24"/>
                </a:lnTo>
                <a:lnTo>
                  <a:pt x="830" y="24"/>
                </a:lnTo>
                <a:lnTo>
                  <a:pt x="830" y="24"/>
                </a:lnTo>
                <a:lnTo>
                  <a:pt x="832" y="24"/>
                </a:lnTo>
                <a:lnTo>
                  <a:pt x="832" y="24"/>
                </a:lnTo>
                <a:lnTo>
                  <a:pt x="832" y="24"/>
                </a:lnTo>
                <a:lnTo>
                  <a:pt x="832" y="24"/>
                </a:lnTo>
                <a:lnTo>
                  <a:pt x="832" y="24"/>
                </a:lnTo>
                <a:lnTo>
                  <a:pt x="832" y="24"/>
                </a:lnTo>
                <a:lnTo>
                  <a:pt x="832" y="24"/>
                </a:lnTo>
                <a:lnTo>
                  <a:pt x="832" y="26"/>
                </a:lnTo>
                <a:lnTo>
                  <a:pt x="830" y="26"/>
                </a:lnTo>
                <a:lnTo>
                  <a:pt x="830" y="26"/>
                </a:lnTo>
                <a:lnTo>
                  <a:pt x="830" y="26"/>
                </a:lnTo>
                <a:lnTo>
                  <a:pt x="830" y="26"/>
                </a:lnTo>
                <a:lnTo>
                  <a:pt x="832" y="26"/>
                </a:lnTo>
                <a:lnTo>
                  <a:pt x="832" y="26"/>
                </a:lnTo>
                <a:lnTo>
                  <a:pt x="834" y="26"/>
                </a:lnTo>
                <a:lnTo>
                  <a:pt x="834" y="26"/>
                </a:lnTo>
                <a:lnTo>
                  <a:pt x="836" y="26"/>
                </a:lnTo>
                <a:lnTo>
                  <a:pt x="836" y="26"/>
                </a:lnTo>
                <a:lnTo>
                  <a:pt x="836" y="26"/>
                </a:lnTo>
                <a:lnTo>
                  <a:pt x="836" y="26"/>
                </a:lnTo>
                <a:lnTo>
                  <a:pt x="836" y="26"/>
                </a:lnTo>
                <a:lnTo>
                  <a:pt x="836" y="26"/>
                </a:lnTo>
                <a:lnTo>
                  <a:pt x="838" y="26"/>
                </a:lnTo>
                <a:lnTo>
                  <a:pt x="838" y="26"/>
                </a:lnTo>
                <a:lnTo>
                  <a:pt x="838" y="26"/>
                </a:lnTo>
                <a:lnTo>
                  <a:pt x="838" y="26"/>
                </a:lnTo>
                <a:lnTo>
                  <a:pt x="838" y="26"/>
                </a:lnTo>
                <a:lnTo>
                  <a:pt x="838" y="26"/>
                </a:lnTo>
                <a:lnTo>
                  <a:pt x="838" y="26"/>
                </a:lnTo>
                <a:lnTo>
                  <a:pt x="840" y="26"/>
                </a:lnTo>
                <a:lnTo>
                  <a:pt x="842" y="26"/>
                </a:lnTo>
                <a:lnTo>
                  <a:pt x="842" y="26"/>
                </a:lnTo>
                <a:lnTo>
                  <a:pt x="842" y="26"/>
                </a:lnTo>
                <a:lnTo>
                  <a:pt x="842" y="26"/>
                </a:lnTo>
                <a:lnTo>
                  <a:pt x="842" y="26"/>
                </a:lnTo>
                <a:lnTo>
                  <a:pt x="844" y="26"/>
                </a:lnTo>
                <a:lnTo>
                  <a:pt x="844" y="26"/>
                </a:lnTo>
                <a:lnTo>
                  <a:pt x="844" y="26"/>
                </a:lnTo>
                <a:lnTo>
                  <a:pt x="844" y="26"/>
                </a:lnTo>
                <a:lnTo>
                  <a:pt x="844" y="26"/>
                </a:lnTo>
                <a:lnTo>
                  <a:pt x="842" y="26"/>
                </a:lnTo>
                <a:lnTo>
                  <a:pt x="842" y="28"/>
                </a:lnTo>
                <a:lnTo>
                  <a:pt x="842" y="28"/>
                </a:lnTo>
                <a:lnTo>
                  <a:pt x="842" y="28"/>
                </a:lnTo>
                <a:lnTo>
                  <a:pt x="842" y="28"/>
                </a:lnTo>
                <a:lnTo>
                  <a:pt x="842" y="28"/>
                </a:lnTo>
                <a:lnTo>
                  <a:pt x="842" y="28"/>
                </a:lnTo>
                <a:lnTo>
                  <a:pt x="844" y="28"/>
                </a:lnTo>
                <a:lnTo>
                  <a:pt x="844" y="28"/>
                </a:lnTo>
                <a:lnTo>
                  <a:pt x="842" y="28"/>
                </a:lnTo>
                <a:lnTo>
                  <a:pt x="842" y="28"/>
                </a:lnTo>
                <a:lnTo>
                  <a:pt x="842" y="28"/>
                </a:lnTo>
                <a:lnTo>
                  <a:pt x="840" y="28"/>
                </a:lnTo>
                <a:lnTo>
                  <a:pt x="840" y="28"/>
                </a:lnTo>
                <a:lnTo>
                  <a:pt x="840" y="28"/>
                </a:lnTo>
                <a:lnTo>
                  <a:pt x="840" y="30"/>
                </a:lnTo>
                <a:lnTo>
                  <a:pt x="840" y="30"/>
                </a:lnTo>
                <a:lnTo>
                  <a:pt x="840" y="30"/>
                </a:lnTo>
                <a:lnTo>
                  <a:pt x="840" y="30"/>
                </a:lnTo>
                <a:lnTo>
                  <a:pt x="842" y="30"/>
                </a:lnTo>
                <a:lnTo>
                  <a:pt x="842" y="30"/>
                </a:lnTo>
                <a:lnTo>
                  <a:pt x="844" y="30"/>
                </a:lnTo>
                <a:lnTo>
                  <a:pt x="844" y="30"/>
                </a:lnTo>
                <a:lnTo>
                  <a:pt x="846" y="30"/>
                </a:lnTo>
                <a:lnTo>
                  <a:pt x="846" y="30"/>
                </a:lnTo>
                <a:lnTo>
                  <a:pt x="846" y="30"/>
                </a:lnTo>
                <a:lnTo>
                  <a:pt x="848" y="30"/>
                </a:lnTo>
                <a:lnTo>
                  <a:pt x="848" y="30"/>
                </a:lnTo>
                <a:lnTo>
                  <a:pt x="848" y="30"/>
                </a:lnTo>
                <a:lnTo>
                  <a:pt x="848" y="30"/>
                </a:lnTo>
                <a:lnTo>
                  <a:pt x="848" y="30"/>
                </a:lnTo>
                <a:lnTo>
                  <a:pt x="846" y="30"/>
                </a:lnTo>
                <a:lnTo>
                  <a:pt x="846" y="30"/>
                </a:lnTo>
                <a:lnTo>
                  <a:pt x="846" y="30"/>
                </a:lnTo>
                <a:lnTo>
                  <a:pt x="846" y="30"/>
                </a:lnTo>
                <a:lnTo>
                  <a:pt x="846" y="28"/>
                </a:lnTo>
                <a:lnTo>
                  <a:pt x="846" y="28"/>
                </a:lnTo>
                <a:lnTo>
                  <a:pt x="846" y="28"/>
                </a:lnTo>
                <a:lnTo>
                  <a:pt x="848" y="28"/>
                </a:lnTo>
                <a:lnTo>
                  <a:pt x="848" y="28"/>
                </a:lnTo>
                <a:lnTo>
                  <a:pt x="848" y="26"/>
                </a:lnTo>
                <a:lnTo>
                  <a:pt x="850" y="26"/>
                </a:lnTo>
                <a:lnTo>
                  <a:pt x="850" y="26"/>
                </a:lnTo>
                <a:lnTo>
                  <a:pt x="850" y="26"/>
                </a:lnTo>
                <a:lnTo>
                  <a:pt x="850" y="26"/>
                </a:lnTo>
                <a:lnTo>
                  <a:pt x="850" y="26"/>
                </a:lnTo>
                <a:lnTo>
                  <a:pt x="852" y="26"/>
                </a:lnTo>
                <a:lnTo>
                  <a:pt x="854" y="28"/>
                </a:lnTo>
                <a:lnTo>
                  <a:pt x="856" y="28"/>
                </a:lnTo>
                <a:lnTo>
                  <a:pt x="856" y="28"/>
                </a:lnTo>
                <a:lnTo>
                  <a:pt x="856" y="28"/>
                </a:lnTo>
                <a:lnTo>
                  <a:pt x="856" y="28"/>
                </a:lnTo>
                <a:lnTo>
                  <a:pt x="854" y="30"/>
                </a:lnTo>
                <a:lnTo>
                  <a:pt x="854" y="30"/>
                </a:lnTo>
                <a:lnTo>
                  <a:pt x="852" y="30"/>
                </a:lnTo>
                <a:lnTo>
                  <a:pt x="852" y="30"/>
                </a:lnTo>
                <a:lnTo>
                  <a:pt x="850" y="30"/>
                </a:lnTo>
                <a:lnTo>
                  <a:pt x="850" y="30"/>
                </a:lnTo>
                <a:lnTo>
                  <a:pt x="848" y="30"/>
                </a:lnTo>
                <a:lnTo>
                  <a:pt x="850" y="30"/>
                </a:lnTo>
                <a:lnTo>
                  <a:pt x="850" y="32"/>
                </a:lnTo>
                <a:lnTo>
                  <a:pt x="850" y="32"/>
                </a:lnTo>
                <a:lnTo>
                  <a:pt x="850" y="30"/>
                </a:lnTo>
                <a:lnTo>
                  <a:pt x="850" y="30"/>
                </a:lnTo>
                <a:lnTo>
                  <a:pt x="852" y="30"/>
                </a:lnTo>
                <a:lnTo>
                  <a:pt x="852" y="30"/>
                </a:lnTo>
                <a:lnTo>
                  <a:pt x="852" y="30"/>
                </a:lnTo>
                <a:lnTo>
                  <a:pt x="854" y="30"/>
                </a:lnTo>
                <a:lnTo>
                  <a:pt x="856" y="30"/>
                </a:lnTo>
                <a:lnTo>
                  <a:pt x="856" y="30"/>
                </a:lnTo>
                <a:lnTo>
                  <a:pt x="856" y="32"/>
                </a:lnTo>
                <a:lnTo>
                  <a:pt x="856" y="32"/>
                </a:lnTo>
                <a:lnTo>
                  <a:pt x="856" y="32"/>
                </a:lnTo>
                <a:lnTo>
                  <a:pt x="852" y="34"/>
                </a:lnTo>
                <a:lnTo>
                  <a:pt x="852" y="34"/>
                </a:lnTo>
                <a:lnTo>
                  <a:pt x="852" y="34"/>
                </a:lnTo>
                <a:lnTo>
                  <a:pt x="850" y="34"/>
                </a:lnTo>
                <a:lnTo>
                  <a:pt x="850" y="34"/>
                </a:lnTo>
                <a:lnTo>
                  <a:pt x="850" y="34"/>
                </a:lnTo>
                <a:lnTo>
                  <a:pt x="850" y="34"/>
                </a:lnTo>
                <a:lnTo>
                  <a:pt x="850" y="34"/>
                </a:lnTo>
                <a:lnTo>
                  <a:pt x="852" y="34"/>
                </a:lnTo>
                <a:lnTo>
                  <a:pt x="854" y="34"/>
                </a:lnTo>
                <a:lnTo>
                  <a:pt x="854" y="34"/>
                </a:lnTo>
                <a:lnTo>
                  <a:pt x="854" y="32"/>
                </a:lnTo>
                <a:lnTo>
                  <a:pt x="856" y="32"/>
                </a:lnTo>
                <a:lnTo>
                  <a:pt x="856" y="32"/>
                </a:lnTo>
                <a:lnTo>
                  <a:pt x="856" y="32"/>
                </a:lnTo>
                <a:lnTo>
                  <a:pt x="856" y="32"/>
                </a:lnTo>
                <a:lnTo>
                  <a:pt x="852" y="34"/>
                </a:lnTo>
                <a:lnTo>
                  <a:pt x="850" y="36"/>
                </a:lnTo>
                <a:lnTo>
                  <a:pt x="850" y="36"/>
                </a:lnTo>
                <a:lnTo>
                  <a:pt x="850" y="36"/>
                </a:lnTo>
                <a:lnTo>
                  <a:pt x="848" y="36"/>
                </a:lnTo>
                <a:lnTo>
                  <a:pt x="848" y="36"/>
                </a:lnTo>
                <a:lnTo>
                  <a:pt x="846" y="36"/>
                </a:lnTo>
                <a:lnTo>
                  <a:pt x="846" y="38"/>
                </a:lnTo>
                <a:lnTo>
                  <a:pt x="846" y="38"/>
                </a:lnTo>
                <a:lnTo>
                  <a:pt x="846" y="38"/>
                </a:lnTo>
                <a:lnTo>
                  <a:pt x="846" y="38"/>
                </a:lnTo>
                <a:lnTo>
                  <a:pt x="846" y="38"/>
                </a:lnTo>
                <a:lnTo>
                  <a:pt x="848" y="38"/>
                </a:lnTo>
                <a:lnTo>
                  <a:pt x="848" y="38"/>
                </a:lnTo>
                <a:lnTo>
                  <a:pt x="848" y="38"/>
                </a:lnTo>
                <a:lnTo>
                  <a:pt x="848" y="36"/>
                </a:lnTo>
                <a:lnTo>
                  <a:pt x="850" y="36"/>
                </a:lnTo>
                <a:lnTo>
                  <a:pt x="850" y="36"/>
                </a:lnTo>
                <a:lnTo>
                  <a:pt x="852" y="36"/>
                </a:lnTo>
                <a:lnTo>
                  <a:pt x="852" y="36"/>
                </a:lnTo>
                <a:lnTo>
                  <a:pt x="852" y="36"/>
                </a:lnTo>
                <a:lnTo>
                  <a:pt x="852" y="36"/>
                </a:lnTo>
                <a:lnTo>
                  <a:pt x="852" y="36"/>
                </a:lnTo>
                <a:lnTo>
                  <a:pt x="852" y="36"/>
                </a:lnTo>
                <a:lnTo>
                  <a:pt x="852" y="36"/>
                </a:lnTo>
                <a:lnTo>
                  <a:pt x="852" y="38"/>
                </a:lnTo>
                <a:lnTo>
                  <a:pt x="852" y="38"/>
                </a:lnTo>
                <a:lnTo>
                  <a:pt x="854" y="36"/>
                </a:lnTo>
                <a:lnTo>
                  <a:pt x="854" y="36"/>
                </a:lnTo>
                <a:lnTo>
                  <a:pt x="854" y="36"/>
                </a:lnTo>
                <a:lnTo>
                  <a:pt x="854" y="36"/>
                </a:lnTo>
                <a:lnTo>
                  <a:pt x="854" y="36"/>
                </a:lnTo>
                <a:lnTo>
                  <a:pt x="854" y="36"/>
                </a:lnTo>
                <a:lnTo>
                  <a:pt x="856" y="36"/>
                </a:lnTo>
                <a:lnTo>
                  <a:pt x="856" y="36"/>
                </a:lnTo>
                <a:lnTo>
                  <a:pt x="856" y="36"/>
                </a:lnTo>
                <a:lnTo>
                  <a:pt x="856" y="36"/>
                </a:lnTo>
                <a:lnTo>
                  <a:pt x="858" y="36"/>
                </a:lnTo>
                <a:lnTo>
                  <a:pt x="858" y="36"/>
                </a:lnTo>
                <a:lnTo>
                  <a:pt x="858" y="36"/>
                </a:lnTo>
                <a:lnTo>
                  <a:pt x="858" y="36"/>
                </a:lnTo>
                <a:lnTo>
                  <a:pt x="860" y="36"/>
                </a:lnTo>
                <a:lnTo>
                  <a:pt x="860" y="36"/>
                </a:lnTo>
                <a:lnTo>
                  <a:pt x="858" y="38"/>
                </a:lnTo>
                <a:lnTo>
                  <a:pt x="858" y="38"/>
                </a:lnTo>
                <a:lnTo>
                  <a:pt x="858" y="38"/>
                </a:lnTo>
                <a:lnTo>
                  <a:pt x="858" y="38"/>
                </a:lnTo>
                <a:lnTo>
                  <a:pt x="858" y="38"/>
                </a:lnTo>
                <a:lnTo>
                  <a:pt x="858" y="38"/>
                </a:lnTo>
                <a:lnTo>
                  <a:pt x="858" y="38"/>
                </a:lnTo>
                <a:lnTo>
                  <a:pt x="858" y="38"/>
                </a:lnTo>
                <a:lnTo>
                  <a:pt x="858" y="38"/>
                </a:lnTo>
                <a:lnTo>
                  <a:pt x="858" y="38"/>
                </a:lnTo>
                <a:lnTo>
                  <a:pt x="860" y="38"/>
                </a:lnTo>
                <a:lnTo>
                  <a:pt x="860" y="36"/>
                </a:lnTo>
                <a:lnTo>
                  <a:pt x="862" y="36"/>
                </a:lnTo>
                <a:lnTo>
                  <a:pt x="862" y="36"/>
                </a:lnTo>
                <a:lnTo>
                  <a:pt x="864" y="36"/>
                </a:lnTo>
                <a:lnTo>
                  <a:pt x="864" y="36"/>
                </a:lnTo>
                <a:lnTo>
                  <a:pt x="864" y="36"/>
                </a:lnTo>
                <a:lnTo>
                  <a:pt x="864" y="36"/>
                </a:lnTo>
                <a:lnTo>
                  <a:pt x="864" y="36"/>
                </a:lnTo>
                <a:lnTo>
                  <a:pt x="864" y="38"/>
                </a:lnTo>
                <a:lnTo>
                  <a:pt x="864" y="38"/>
                </a:lnTo>
                <a:lnTo>
                  <a:pt x="864" y="38"/>
                </a:lnTo>
                <a:lnTo>
                  <a:pt x="864" y="38"/>
                </a:lnTo>
                <a:lnTo>
                  <a:pt x="866" y="38"/>
                </a:lnTo>
                <a:lnTo>
                  <a:pt x="866" y="38"/>
                </a:lnTo>
                <a:lnTo>
                  <a:pt x="866" y="40"/>
                </a:lnTo>
                <a:lnTo>
                  <a:pt x="866" y="40"/>
                </a:lnTo>
                <a:lnTo>
                  <a:pt x="866" y="40"/>
                </a:lnTo>
                <a:lnTo>
                  <a:pt x="866" y="40"/>
                </a:lnTo>
                <a:lnTo>
                  <a:pt x="864" y="40"/>
                </a:lnTo>
                <a:lnTo>
                  <a:pt x="864" y="40"/>
                </a:lnTo>
                <a:lnTo>
                  <a:pt x="862" y="40"/>
                </a:lnTo>
                <a:lnTo>
                  <a:pt x="862" y="40"/>
                </a:lnTo>
                <a:lnTo>
                  <a:pt x="862" y="42"/>
                </a:lnTo>
                <a:lnTo>
                  <a:pt x="862" y="42"/>
                </a:lnTo>
                <a:lnTo>
                  <a:pt x="858" y="42"/>
                </a:lnTo>
                <a:lnTo>
                  <a:pt x="856" y="42"/>
                </a:lnTo>
                <a:lnTo>
                  <a:pt x="856" y="42"/>
                </a:lnTo>
                <a:lnTo>
                  <a:pt x="854" y="42"/>
                </a:lnTo>
                <a:lnTo>
                  <a:pt x="852" y="42"/>
                </a:lnTo>
                <a:lnTo>
                  <a:pt x="852" y="42"/>
                </a:lnTo>
                <a:lnTo>
                  <a:pt x="850" y="42"/>
                </a:lnTo>
                <a:lnTo>
                  <a:pt x="850" y="42"/>
                </a:lnTo>
                <a:lnTo>
                  <a:pt x="848" y="42"/>
                </a:lnTo>
                <a:lnTo>
                  <a:pt x="848" y="42"/>
                </a:lnTo>
                <a:lnTo>
                  <a:pt x="846" y="44"/>
                </a:lnTo>
                <a:lnTo>
                  <a:pt x="846" y="44"/>
                </a:lnTo>
                <a:lnTo>
                  <a:pt x="846" y="44"/>
                </a:lnTo>
                <a:lnTo>
                  <a:pt x="846" y="44"/>
                </a:lnTo>
                <a:lnTo>
                  <a:pt x="844" y="44"/>
                </a:lnTo>
                <a:lnTo>
                  <a:pt x="844" y="44"/>
                </a:lnTo>
                <a:lnTo>
                  <a:pt x="844" y="44"/>
                </a:lnTo>
                <a:lnTo>
                  <a:pt x="844" y="44"/>
                </a:lnTo>
                <a:lnTo>
                  <a:pt x="844" y="44"/>
                </a:lnTo>
                <a:lnTo>
                  <a:pt x="844" y="42"/>
                </a:lnTo>
                <a:lnTo>
                  <a:pt x="844" y="42"/>
                </a:lnTo>
                <a:lnTo>
                  <a:pt x="844" y="42"/>
                </a:lnTo>
                <a:lnTo>
                  <a:pt x="842" y="44"/>
                </a:lnTo>
                <a:lnTo>
                  <a:pt x="842" y="44"/>
                </a:lnTo>
                <a:lnTo>
                  <a:pt x="842" y="44"/>
                </a:lnTo>
                <a:lnTo>
                  <a:pt x="842" y="44"/>
                </a:lnTo>
                <a:lnTo>
                  <a:pt x="842" y="44"/>
                </a:lnTo>
                <a:lnTo>
                  <a:pt x="842" y="44"/>
                </a:lnTo>
                <a:lnTo>
                  <a:pt x="840" y="46"/>
                </a:lnTo>
                <a:lnTo>
                  <a:pt x="840" y="46"/>
                </a:lnTo>
                <a:lnTo>
                  <a:pt x="838" y="46"/>
                </a:lnTo>
                <a:lnTo>
                  <a:pt x="838" y="46"/>
                </a:lnTo>
                <a:lnTo>
                  <a:pt x="836" y="46"/>
                </a:lnTo>
                <a:lnTo>
                  <a:pt x="834" y="48"/>
                </a:lnTo>
                <a:lnTo>
                  <a:pt x="834" y="48"/>
                </a:lnTo>
                <a:lnTo>
                  <a:pt x="832" y="48"/>
                </a:lnTo>
                <a:lnTo>
                  <a:pt x="832" y="48"/>
                </a:lnTo>
                <a:lnTo>
                  <a:pt x="832" y="48"/>
                </a:lnTo>
                <a:lnTo>
                  <a:pt x="832" y="48"/>
                </a:lnTo>
                <a:lnTo>
                  <a:pt x="830" y="48"/>
                </a:lnTo>
                <a:lnTo>
                  <a:pt x="830" y="46"/>
                </a:lnTo>
                <a:lnTo>
                  <a:pt x="830" y="46"/>
                </a:lnTo>
                <a:lnTo>
                  <a:pt x="832" y="46"/>
                </a:lnTo>
                <a:lnTo>
                  <a:pt x="834" y="44"/>
                </a:lnTo>
                <a:lnTo>
                  <a:pt x="834" y="44"/>
                </a:lnTo>
                <a:lnTo>
                  <a:pt x="836" y="44"/>
                </a:lnTo>
                <a:lnTo>
                  <a:pt x="836" y="44"/>
                </a:lnTo>
                <a:lnTo>
                  <a:pt x="836" y="44"/>
                </a:lnTo>
                <a:lnTo>
                  <a:pt x="838" y="42"/>
                </a:lnTo>
                <a:lnTo>
                  <a:pt x="838" y="42"/>
                </a:lnTo>
                <a:lnTo>
                  <a:pt x="838" y="42"/>
                </a:lnTo>
                <a:lnTo>
                  <a:pt x="836" y="42"/>
                </a:lnTo>
                <a:lnTo>
                  <a:pt x="836" y="42"/>
                </a:lnTo>
                <a:lnTo>
                  <a:pt x="836" y="42"/>
                </a:lnTo>
                <a:lnTo>
                  <a:pt x="836" y="44"/>
                </a:lnTo>
                <a:lnTo>
                  <a:pt x="834" y="44"/>
                </a:lnTo>
                <a:lnTo>
                  <a:pt x="834" y="44"/>
                </a:lnTo>
                <a:lnTo>
                  <a:pt x="834" y="44"/>
                </a:lnTo>
                <a:lnTo>
                  <a:pt x="834" y="44"/>
                </a:lnTo>
                <a:lnTo>
                  <a:pt x="832" y="44"/>
                </a:lnTo>
                <a:lnTo>
                  <a:pt x="832" y="44"/>
                </a:lnTo>
                <a:lnTo>
                  <a:pt x="832" y="44"/>
                </a:lnTo>
                <a:lnTo>
                  <a:pt x="828" y="46"/>
                </a:lnTo>
                <a:lnTo>
                  <a:pt x="828" y="46"/>
                </a:lnTo>
                <a:lnTo>
                  <a:pt x="828" y="48"/>
                </a:lnTo>
                <a:lnTo>
                  <a:pt x="828" y="48"/>
                </a:lnTo>
                <a:lnTo>
                  <a:pt x="828" y="48"/>
                </a:lnTo>
                <a:lnTo>
                  <a:pt x="828" y="48"/>
                </a:lnTo>
                <a:lnTo>
                  <a:pt x="830" y="48"/>
                </a:lnTo>
                <a:lnTo>
                  <a:pt x="828" y="48"/>
                </a:lnTo>
                <a:lnTo>
                  <a:pt x="828" y="48"/>
                </a:lnTo>
                <a:lnTo>
                  <a:pt x="826" y="50"/>
                </a:lnTo>
                <a:lnTo>
                  <a:pt x="826" y="50"/>
                </a:lnTo>
                <a:lnTo>
                  <a:pt x="826" y="50"/>
                </a:lnTo>
                <a:lnTo>
                  <a:pt x="824" y="50"/>
                </a:lnTo>
                <a:lnTo>
                  <a:pt x="824" y="50"/>
                </a:lnTo>
                <a:lnTo>
                  <a:pt x="824" y="50"/>
                </a:lnTo>
                <a:lnTo>
                  <a:pt x="824" y="48"/>
                </a:lnTo>
                <a:lnTo>
                  <a:pt x="822" y="48"/>
                </a:lnTo>
                <a:lnTo>
                  <a:pt x="820" y="48"/>
                </a:lnTo>
                <a:lnTo>
                  <a:pt x="820" y="50"/>
                </a:lnTo>
                <a:lnTo>
                  <a:pt x="820" y="50"/>
                </a:lnTo>
                <a:lnTo>
                  <a:pt x="820" y="50"/>
                </a:lnTo>
                <a:lnTo>
                  <a:pt x="820" y="50"/>
                </a:lnTo>
                <a:lnTo>
                  <a:pt x="820" y="50"/>
                </a:lnTo>
                <a:lnTo>
                  <a:pt x="820" y="50"/>
                </a:lnTo>
                <a:lnTo>
                  <a:pt x="820" y="50"/>
                </a:lnTo>
                <a:lnTo>
                  <a:pt x="820" y="50"/>
                </a:lnTo>
                <a:lnTo>
                  <a:pt x="820" y="52"/>
                </a:lnTo>
                <a:lnTo>
                  <a:pt x="818" y="52"/>
                </a:lnTo>
                <a:lnTo>
                  <a:pt x="816" y="52"/>
                </a:lnTo>
                <a:lnTo>
                  <a:pt x="816" y="52"/>
                </a:lnTo>
                <a:lnTo>
                  <a:pt x="816" y="54"/>
                </a:lnTo>
                <a:lnTo>
                  <a:pt x="814" y="54"/>
                </a:lnTo>
                <a:lnTo>
                  <a:pt x="814" y="54"/>
                </a:lnTo>
                <a:lnTo>
                  <a:pt x="814" y="54"/>
                </a:lnTo>
                <a:lnTo>
                  <a:pt x="814" y="54"/>
                </a:lnTo>
                <a:lnTo>
                  <a:pt x="812" y="54"/>
                </a:lnTo>
                <a:lnTo>
                  <a:pt x="812" y="54"/>
                </a:lnTo>
                <a:lnTo>
                  <a:pt x="812" y="54"/>
                </a:lnTo>
                <a:lnTo>
                  <a:pt x="812" y="52"/>
                </a:lnTo>
                <a:lnTo>
                  <a:pt x="812" y="52"/>
                </a:lnTo>
                <a:lnTo>
                  <a:pt x="812" y="52"/>
                </a:lnTo>
                <a:lnTo>
                  <a:pt x="812" y="50"/>
                </a:lnTo>
                <a:lnTo>
                  <a:pt x="810" y="50"/>
                </a:lnTo>
                <a:lnTo>
                  <a:pt x="810" y="50"/>
                </a:lnTo>
                <a:lnTo>
                  <a:pt x="810" y="48"/>
                </a:lnTo>
                <a:lnTo>
                  <a:pt x="810" y="48"/>
                </a:lnTo>
                <a:lnTo>
                  <a:pt x="810" y="48"/>
                </a:lnTo>
                <a:lnTo>
                  <a:pt x="810" y="48"/>
                </a:lnTo>
                <a:lnTo>
                  <a:pt x="810" y="48"/>
                </a:lnTo>
                <a:lnTo>
                  <a:pt x="810" y="48"/>
                </a:lnTo>
                <a:lnTo>
                  <a:pt x="808" y="48"/>
                </a:lnTo>
                <a:lnTo>
                  <a:pt x="808" y="48"/>
                </a:lnTo>
                <a:lnTo>
                  <a:pt x="808" y="50"/>
                </a:lnTo>
                <a:lnTo>
                  <a:pt x="808" y="50"/>
                </a:lnTo>
                <a:lnTo>
                  <a:pt x="808" y="50"/>
                </a:lnTo>
                <a:lnTo>
                  <a:pt x="808" y="50"/>
                </a:lnTo>
                <a:lnTo>
                  <a:pt x="808" y="50"/>
                </a:lnTo>
                <a:lnTo>
                  <a:pt x="808" y="50"/>
                </a:lnTo>
                <a:lnTo>
                  <a:pt x="808" y="50"/>
                </a:lnTo>
                <a:lnTo>
                  <a:pt x="808" y="50"/>
                </a:lnTo>
                <a:lnTo>
                  <a:pt x="808" y="50"/>
                </a:lnTo>
                <a:lnTo>
                  <a:pt x="808" y="52"/>
                </a:lnTo>
                <a:lnTo>
                  <a:pt x="808" y="54"/>
                </a:lnTo>
                <a:lnTo>
                  <a:pt x="808" y="54"/>
                </a:lnTo>
                <a:lnTo>
                  <a:pt x="808" y="54"/>
                </a:lnTo>
                <a:lnTo>
                  <a:pt x="808" y="54"/>
                </a:lnTo>
                <a:lnTo>
                  <a:pt x="808" y="54"/>
                </a:lnTo>
                <a:lnTo>
                  <a:pt x="806" y="54"/>
                </a:lnTo>
                <a:lnTo>
                  <a:pt x="808" y="54"/>
                </a:lnTo>
                <a:lnTo>
                  <a:pt x="808" y="52"/>
                </a:lnTo>
                <a:lnTo>
                  <a:pt x="808" y="52"/>
                </a:lnTo>
                <a:lnTo>
                  <a:pt x="806" y="52"/>
                </a:lnTo>
                <a:lnTo>
                  <a:pt x="806" y="52"/>
                </a:lnTo>
                <a:lnTo>
                  <a:pt x="806" y="52"/>
                </a:lnTo>
                <a:lnTo>
                  <a:pt x="806" y="52"/>
                </a:lnTo>
                <a:lnTo>
                  <a:pt x="804" y="52"/>
                </a:lnTo>
                <a:lnTo>
                  <a:pt x="804" y="52"/>
                </a:lnTo>
                <a:lnTo>
                  <a:pt x="806" y="52"/>
                </a:lnTo>
                <a:lnTo>
                  <a:pt x="806" y="52"/>
                </a:lnTo>
                <a:lnTo>
                  <a:pt x="804" y="52"/>
                </a:lnTo>
                <a:lnTo>
                  <a:pt x="804" y="52"/>
                </a:lnTo>
                <a:lnTo>
                  <a:pt x="804" y="52"/>
                </a:lnTo>
                <a:lnTo>
                  <a:pt x="804" y="52"/>
                </a:lnTo>
                <a:lnTo>
                  <a:pt x="804" y="52"/>
                </a:lnTo>
                <a:lnTo>
                  <a:pt x="802" y="52"/>
                </a:lnTo>
                <a:lnTo>
                  <a:pt x="802" y="52"/>
                </a:lnTo>
                <a:lnTo>
                  <a:pt x="802" y="52"/>
                </a:lnTo>
                <a:lnTo>
                  <a:pt x="800" y="52"/>
                </a:lnTo>
                <a:lnTo>
                  <a:pt x="800" y="52"/>
                </a:lnTo>
                <a:lnTo>
                  <a:pt x="800" y="52"/>
                </a:lnTo>
                <a:lnTo>
                  <a:pt x="800" y="52"/>
                </a:lnTo>
                <a:lnTo>
                  <a:pt x="798" y="52"/>
                </a:lnTo>
                <a:lnTo>
                  <a:pt x="798" y="52"/>
                </a:lnTo>
                <a:lnTo>
                  <a:pt x="800" y="52"/>
                </a:lnTo>
                <a:lnTo>
                  <a:pt x="800" y="52"/>
                </a:lnTo>
                <a:lnTo>
                  <a:pt x="800" y="52"/>
                </a:lnTo>
                <a:lnTo>
                  <a:pt x="800" y="52"/>
                </a:lnTo>
                <a:lnTo>
                  <a:pt x="802" y="52"/>
                </a:lnTo>
                <a:lnTo>
                  <a:pt x="802" y="52"/>
                </a:lnTo>
                <a:lnTo>
                  <a:pt x="802" y="54"/>
                </a:lnTo>
                <a:lnTo>
                  <a:pt x="800" y="54"/>
                </a:lnTo>
                <a:lnTo>
                  <a:pt x="800" y="54"/>
                </a:lnTo>
                <a:lnTo>
                  <a:pt x="800" y="54"/>
                </a:lnTo>
                <a:lnTo>
                  <a:pt x="798" y="54"/>
                </a:lnTo>
                <a:lnTo>
                  <a:pt x="798" y="54"/>
                </a:lnTo>
                <a:lnTo>
                  <a:pt x="798" y="54"/>
                </a:lnTo>
                <a:lnTo>
                  <a:pt x="798" y="54"/>
                </a:lnTo>
                <a:lnTo>
                  <a:pt x="796" y="54"/>
                </a:lnTo>
                <a:lnTo>
                  <a:pt x="794" y="54"/>
                </a:lnTo>
                <a:lnTo>
                  <a:pt x="794" y="54"/>
                </a:lnTo>
                <a:lnTo>
                  <a:pt x="792" y="54"/>
                </a:lnTo>
                <a:lnTo>
                  <a:pt x="792" y="54"/>
                </a:lnTo>
                <a:lnTo>
                  <a:pt x="790" y="54"/>
                </a:lnTo>
                <a:lnTo>
                  <a:pt x="790" y="54"/>
                </a:lnTo>
                <a:lnTo>
                  <a:pt x="788" y="54"/>
                </a:lnTo>
                <a:lnTo>
                  <a:pt x="788" y="54"/>
                </a:lnTo>
                <a:lnTo>
                  <a:pt x="788" y="52"/>
                </a:lnTo>
                <a:lnTo>
                  <a:pt x="788" y="52"/>
                </a:lnTo>
                <a:lnTo>
                  <a:pt x="788" y="52"/>
                </a:lnTo>
                <a:lnTo>
                  <a:pt x="788" y="52"/>
                </a:lnTo>
                <a:lnTo>
                  <a:pt x="786" y="52"/>
                </a:lnTo>
                <a:lnTo>
                  <a:pt x="786" y="52"/>
                </a:lnTo>
                <a:lnTo>
                  <a:pt x="786" y="52"/>
                </a:lnTo>
                <a:lnTo>
                  <a:pt x="786" y="52"/>
                </a:lnTo>
                <a:lnTo>
                  <a:pt x="786" y="52"/>
                </a:lnTo>
                <a:lnTo>
                  <a:pt x="784" y="52"/>
                </a:lnTo>
                <a:lnTo>
                  <a:pt x="784" y="52"/>
                </a:lnTo>
                <a:lnTo>
                  <a:pt x="784" y="52"/>
                </a:lnTo>
                <a:lnTo>
                  <a:pt x="784" y="52"/>
                </a:lnTo>
                <a:lnTo>
                  <a:pt x="784" y="52"/>
                </a:lnTo>
                <a:lnTo>
                  <a:pt x="782" y="52"/>
                </a:lnTo>
                <a:lnTo>
                  <a:pt x="782" y="52"/>
                </a:lnTo>
                <a:lnTo>
                  <a:pt x="780" y="50"/>
                </a:lnTo>
                <a:lnTo>
                  <a:pt x="780" y="50"/>
                </a:lnTo>
                <a:lnTo>
                  <a:pt x="780" y="50"/>
                </a:lnTo>
                <a:lnTo>
                  <a:pt x="782" y="50"/>
                </a:lnTo>
                <a:lnTo>
                  <a:pt x="782" y="50"/>
                </a:lnTo>
                <a:lnTo>
                  <a:pt x="784" y="50"/>
                </a:lnTo>
                <a:lnTo>
                  <a:pt x="784" y="50"/>
                </a:lnTo>
                <a:lnTo>
                  <a:pt x="784" y="50"/>
                </a:lnTo>
                <a:lnTo>
                  <a:pt x="784" y="50"/>
                </a:lnTo>
                <a:lnTo>
                  <a:pt x="784" y="50"/>
                </a:lnTo>
                <a:lnTo>
                  <a:pt x="784" y="50"/>
                </a:lnTo>
                <a:lnTo>
                  <a:pt x="784" y="50"/>
                </a:lnTo>
                <a:lnTo>
                  <a:pt x="784" y="50"/>
                </a:lnTo>
                <a:lnTo>
                  <a:pt x="788" y="50"/>
                </a:lnTo>
                <a:lnTo>
                  <a:pt x="788" y="50"/>
                </a:lnTo>
                <a:lnTo>
                  <a:pt x="790" y="50"/>
                </a:lnTo>
                <a:lnTo>
                  <a:pt x="790" y="50"/>
                </a:lnTo>
                <a:lnTo>
                  <a:pt x="790" y="50"/>
                </a:lnTo>
                <a:lnTo>
                  <a:pt x="790" y="50"/>
                </a:lnTo>
                <a:lnTo>
                  <a:pt x="792" y="50"/>
                </a:lnTo>
                <a:lnTo>
                  <a:pt x="792" y="50"/>
                </a:lnTo>
                <a:lnTo>
                  <a:pt x="794" y="50"/>
                </a:lnTo>
                <a:lnTo>
                  <a:pt x="794" y="48"/>
                </a:lnTo>
                <a:lnTo>
                  <a:pt x="794" y="48"/>
                </a:lnTo>
                <a:lnTo>
                  <a:pt x="790" y="48"/>
                </a:lnTo>
                <a:lnTo>
                  <a:pt x="790" y="48"/>
                </a:lnTo>
                <a:lnTo>
                  <a:pt x="788" y="48"/>
                </a:lnTo>
                <a:lnTo>
                  <a:pt x="786" y="48"/>
                </a:lnTo>
                <a:lnTo>
                  <a:pt x="786" y="48"/>
                </a:lnTo>
                <a:lnTo>
                  <a:pt x="784" y="48"/>
                </a:lnTo>
                <a:lnTo>
                  <a:pt x="784" y="48"/>
                </a:lnTo>
                <a:lnTo>
                  <a:pt x="784" y="48"/>
                </a:lnTo>
                <a:lnTo>
                  <a:pt x="784" y="48"/>
                </a:lnTo>
                <a:lnTo>
                  <a:pt x="784" y="48"/>
                </a:lnTo>
                <a:lnTo>
                  <a:pt x="782" y="48"/>
                </a:lnTo>
                <a:lnTo>
                  <a:pt x="782" y="48"/>
                </a:lnTo>
                <a:lnTo>
                  <a:pt x="782" y="48"/>
                </a:lnTo>
                <a:lnTo>
                  <a:pt x="780" y="48"/>
                </a:lnTo>
                <a:lnTo>
                  <a:pt x="780" y="48"/>
                </a:lnTo>
                <a:lnTo>
                  <a:pt x="778" y="48"/>
                </a:lnTo>
                <a:lnTo>
                  <a:pt x="778" y="48"/>
                </a:lnTo>
                <a:lnTo>
                  <a:pt x="778" y="48"/>
                </a:lnTo>
                <a:lnTo>
                  <a:pt x="776" y="46"/>
                </a:lnTo>
                <a:lnTo>
                  <a:pt x="776" y="46"/>
                </a:lnTo>
                <a:lnTo>
                  <a:pt x="778" y="46"/>
                </a:lnTo>
                <a:lnTo>
                  <a:pt x="778" y="46"/>
                </a:lnTo>
                <a:lnTo>
                  <a:pt x="778" y="46"/>
                </a:lnTo>
                <a:lnTo>
                  <a:pt x="780" y="46"/>
                </a:lnTo>
                <a:lnTo>
                  <a:pt x="780" y="46"/>
                </a:lnTo>
                <a:lnTo>
                  <a:pt x="780" y="46"/>
                </a:lnTo>
                <a:lnTo>
                  <a:pt x="780" y="46"/>
                </a:lnTo>
                <a:lnTo>
                  <a:pt x="780" y="46"/>
                </a:lnTo>
                <a:lnTo>
                  <a:pt x="782" y="46"/>
                </a:lnTo>
                <a:lnTo>
                  <a:pt x="782" y="46"/>
                </a:lnTo>
                <a:lnTo>
                  <a:pt x="782" y="46"/>
                </a:lnTo>
                <a:lnTo>
                  <a:pt x="782" y="46"/>
                </a:lnTo>
                <a:lnTo>
                  <a:pt x="784" y="46"/>
                </a:lnTo>
                <a:lnTo>
                  <a:pt x="782" y="46"/>
                </a:lnTo>
                <a:lnTo>
                  <a:pt x="782" y="46"/>
                </a:lnTo>
                <a:lnTo>
                  <a:pt x="782" y="46"/>
                </a:lnTo>
                <a:lnTo>
                  <a:pt x="782" y="46"/>
                </a:lnTo>
                <a:lnTo>
                  <a:pt x="782" y="46"/>
                </a:lnTo>
                <a:lnTo>
                  <a:pt x="782" y="46"/>
                </a:lnTo>
                <a:lnTo>
                  <a:pt x="780" y="46"/>
                </a:lnTo>
                <a:lnTo>
                  <a:pt x="780" y="46"/>
                </a:lnTo>
                <a:lnTo>
                  <a:pt x="780" y="46"/>
                </a:lnTo>
                <a:lnTo>
                  <a:pt x="778" y="46"/>
                </a:lnTo>
                <a:lnTo>
                  <a:pt x="778" y="46"/>
                </a:lnTo>
                <a:lnTo>
                  <a:pt x="778" y="46"/>
                </a:lnTo>
                <a:lnTo>
                  <a:pt x="778" y="46"/>
                </a:lnTo>
                <a:lnTo>
                  <a:pt x="776" y="46"/>
                </a:lnTo>
                <a:lnTo>
                  <a:pt x="776" y="46"/>
                </a:lnTo>
                <a:lnTo>
                  <a:pt x="776" y="46"/>
                </a:lnTo>
                <a:lnTo>
                  <a:pt x="776" y="44"/>
                </a:lnTo>
                <a:lnTo>
                  <a:pt x="776" y="44"/>
                </a:lnTo>
                <a:lnTo>
                  <a:pt x="776" y="44"/>
                </a:lnTo>
                <a:lnTo>
                  <a:pt x="776" y="44"/>
                </a:lnTo>
                <a:lnTo>
                  <a:pt x="776" y="44"/>
                </a:lnTo>
                <a:lnTo>
                  <a:pt x="774" y="44"/>
                </a:lnTo>
                <a:lnTo>
                  <a:pt x="776" y="44"/>
                </a:lnTo>
                <a:lnTo>
                  <a:pt x="776" y="44"/>
                </a:lnTo>
                <a:lnTo>
                  <a:pt x="778" y="44"/>
                </a:lnTo>
                <a:lnTo>
                  <a:pt x="780" y="42"/>
                </a:lnTo>
                <a:lnTo>
                  <a:pt x="780" y="42"/>
                </a:lnTo>
                <a:lnTo>
                  <a:pt x="780" y="42"/>
                </a:lnTo>
                <a:lnTo>
                  <a:pt x="780" y="44"/>
                </a:lnTo>
                <a:lnTo>
                  <a:pt x="780" y="42"/>
                </a:lnTo>
                <a:lnTo>
                  <a:pt x="782" y="42"/>
                </a:lnTo>
                <a:lnTo>
                  <a:pt x="784" y="42"/>
                </a:lnTo>
                <a:lnTo>
                  <a:pt x="786" y="42"/>
                </a:lnTo>
                <a:lnTo>
                  <a:pt x="786" y="42"/>
                </a:lnTo>
                <a:lnTo>
                  <a:pt x="786" y="42"/>
                </a:lnTo>
                <a:lnTo>
                  <a:pt x="788" y="42"/>
                </a:lnTo>
                <a:lnTo>
                  <a:pt x="788" y="42"/>
                </a:lnTo>
                <a:lnTo>
                  <a:pt x="788" y="42"/>
                </a:lnTo>
                <a:lnTo>
                  <a:pt x="790" y="42"/>
                </a:lnTo>
                <a:lnTo>
                  <a:pt x="790" y="42"/>
                </a:lnTo>
                <a:lnTo>
                  <a:pt x="790" y="42"/>
                </a:lnTo>
                <a:lnTo>
                  <a:pt x="790" y="42"/>
                </a:lnTo>
                <a:lnTo>
                  <a:pt x="792" y="42"/>
                </a:lnTo>
                <a:lnTo>
                  <a:pt x="792" y="42"/>
                </a:lnTo>
                <a:lnTo>
                  <a:pt x="792" y="42"/>
                </a:lnTo>
                <a:lnTo>
                  <a:pt x="794" y="42"/>
                </a:lnTo>
                <a:lnTo>
                  <a:pt x="794" y="42"/>
                </a:lnTo>
                <a:lnTo>
                  <a:pt x="794" y="42"/>
                </a:lnTo>
                <a:lnTo>
                  <a:pt x="796" y="42"/>
                </a:lnTo>
                <a:lnTo>
                  <a:pt x="796" y="42"/>
                </a:lnTo>
                <a:lnTo>
                  <a:pt x="800" y="42"/>
                </a:lnTo>
                <a:lnTo>
                  <a:pt x="802" y="42"/>
                </a:lnTo>
                <a:lnTo>
                  <a:pt x="804" y="42"/>
                </a:lnTo>
                <a:lnTo>
                  <a:pt x="806" y="42"/>
                </a:lnTo>
                <a:lnTo>
                  <a:pt x="808" y="42"/>
                </a:lnTo>
                <a:lnTo>
                  <a:pt x="810" y="40"/>
                </a:lnTo>
                <a:lnTo>
                  <a:pt x="812" y="40"/>
                </a:lnTo>
                <a:lnTo>
                  <a:pt x="814" y="40"/>
                </a:lnTo>
                <a:lnTo>
                  <a:pt x="814" y="40"/>
                </a:lnTo>
                <a:lnTo>
                  <a:pt x="814" y="40"/>
                </a:lnTo>
                <a:lnTo>
                  <a:pt x="814" y="40"/>
                </a:lnTo>
                <a:lnTo>
                  <a:pt x="816" y="40"/>
                </a:lnTo>
                <a:lnTo>
                  <a:pt x="816" y="40"/>
                </a:lnTo>
                <a:lnTo>
                  <a:pt x="814" y="40"/>
                </a:lnTo>
                <a:lnTo>
                  <a:pt x="814" y="40"/>
                </a:lnTo>
                <a:lnTo>
                  <a:pt x="812" y="40"/>
                </a:lnTo>
                <a:lnTo>
                  <a:pt x="810" y="40"/>
                </a:lnTo>
                <a:lnTo>
                  <a:pt x="808" y="40"/>
                </a:lnTo>
                <a:lnTo>
                  <a:pt x="808" y="40"/>
                </a:lnTo>
                <a:lnTo>
                  <a:pt x="804" y="40"/>
                </a:lnTo>
                <a:lnTo>
                  <a:pt x="802" y="40"/>
                </a:lnTo>
                <a:lnTo>
                  <a:pt x="800" y="40"/>
                </a:lnTo>
                <a:lnTo>
                  <a:pt x="800" y="42"/>
                </a:lnTo>
                <a:lnTo>
                  <a:pt x="798" y="42"/>
                </a:lnTo>
                <a:lnTo>
                  <a:pt x="798" y="42"/>
                </a:lnTo>
                <a:lnTo>
                  <a:pt x="798" y="42"/>
                </a:lnTo>
                <a:lnTo>
                  <a:pt x="798" y="42"/>
                </a:lnTo>
                <a:lnTo>
                  <a:pt x="796" y="40"/>
                </a:lnTo>
                <a:lnTo>
                  <a:pt x="794" y="40"/>
                </a:lnTo>
                <a:lnTo>
                  <a:pt x="794" y="40"/>
                </a:lnTo>
                <a:lnTo>
                  <a:pt x="796" y="40"/>
                </a:lnTo>
                <a:lnTo>
                  <a:pt x="796" y="40"/>
                </a:lnTo>
                <a:lnTo>
                  <a:pt x="796" y="40"/>
                </a:lnTo>
                <a:lnTo>
                  <a:pt x="796" y="40"/>
                </a:lnTo>
                <a:lnTo>
                  <a:pt x="796" y="40"/>
                </a:lnTo>
                <a:lnTo>
                  <a:pt x="798" y="40"/>
                </a:lnTo>
                <a:lnTo>
                  <a:pt x="798" y="40"/>
                </a:lnTo>
                <a:lnTo>
                  <a:pt x="798" y="40"/>
                </a:lnTo>
                <a:lnTo>
                  <a:pt x="800" y="40"/>
                </a:lnTo>
                <a:lnTo>
                  <a:pt x="800" y="40"/>
                </a:lnTo>
                <a:lnTo>
                  <a:pt x="802" y="40"/>
                </a:lnTo>
                <a:lnTo>
                  <a:pt x="802" y="40"/>
                </a:lnTo>
                <a:lnTo>
                  <a:pt x="802" y="40"/>
                </a:lnTo>
                <a:lnTo>
                  <a:pt x="802" y="40"/>
                </a:lnTo>
                <a:lnTo>
                  <a:pt x="802" y="40"/>
                </a:lnTo>
                <a:lnTo>
                  <a:pt x="804" y="40"/>
                </a:lnTo>
                <a:lnTo>
                  <a:pt x="804" y="40"/>
                </a:lnTo>
                <a:lnTo>
                  <a:pt x="804" y="40"/>
                </a:lnTo>
                <a:lnTo>
                  <a:pt x="806" y="40"/>
                </a:lnTo>
                <a:lnTo>
                  <a:pt x="806" y="40"/>
                </a:lnTo>
                <a:lnTo>
                  <a:pt x="806" y="40"/>
                </a:lnTo>
                <a:lnTo>
                  <a:pt x="806" y="40"/>
                </a:lnTo>
                <a:lnTo>
                  <a:pt x="808" y="40"/>
                </a:lnTo>
                <a:lnTo>
                  <a:pt x="808" y="40"/>
                </a:lnTo>
                <a:lnTo>
                  <a:pt x="810" y="40"/>
                </a:lnTo>
                <a:lnTo>
                  <a:pt x="810" y="38"/>
                </a:lnTo>
                <a:lnTo>
                  <a:pt x="810" y="38"/>
                </a:lnTo>
                <a:lnTo>
                  <a:pt x="810" y="38"/>
                </a:lnTo>
                <a:lnTo>
                  <a:pt x="810" y="38"/>
                </a:lnTo>
                <a:lnTo>
                  <a:pt x="808" y="40"/>
                </a:lnTo>
                <a:lnTo>
                  <a:pt x="806" y="40"/>
                </a:lnTo>
                <a:lnTo>
                  <a:pt x="806" y="40"/>
                </a:lnTo>
                <a:lnTo>
                  <a:pt x="804" y="40"/>
                </a:lnTo>
                <a:lnTo>
                  <a:pt x="804" y="40"/>
                </a:lnTo>
                <a:lnTo>
                  <a:pt x="804" y="40"/>
                </a:lnTo>
                <a:lnTo>
                  <a:pt x="804" y="40"/>
                </a:lnTo>
                <a:lnTo>
                  <a:pt x="804" y="40"/>
                </a:lnTo>
                <a:lnTo>
                  <a:pt x="802" y="40"/>
                </a:lnTo>
                <a:lnTo>
                  <a:pt x="802" y="40"/>
                </a:lnTo>
                <a:lnTo>
                  <a:pt x="800" y="40"/>
                </a:lnTo>
                <a:lnTo>
                  <a:pt x="800" y="40"/>
                </a:lnTo>
                <a:lnTo>
                  <a:pt x="800" y="40"/>
                </a:lnTo>
                <a:lnTo>
                  <a:pt x="800" y="40"/>
                </a:lnTo>
                <a:lnTo>
                  <a:pt x="798" y="40"/>
                </a:lnTo>
                <a:lnTo>
                  <a:pt x="798" y="40"/>
                </a:lnTo>
                <a:lnTo>
                  <a:pt x="798" y="40"/>
                </a:lnTo>
                <a:lnTo>
                  <a:pt x="796" y="38"/>
                </a:lnTo>
                <a:lnTo>
                  <a:pt x="798" y="38"/>
                </a:lnTo>
                <a:lnTo>
                  <a:pt x="798" y="38"/>
                </a:lnTo>
                <a:lnTo>
                  <a:pt x="800" y="38"/>
                </a:lnTo>
                <a:lnTo>
                  <a:pt x="800" y="38"/>
                </a:lnTo>
                <a:lnTo>
                  <a:pt x="800" y="38"/>
                </a:lnTo>
                <a:lnTo>
                  <a:pt x="800" y="38"/>
                </a:lnTo>
                <a:lnTo>
                  <a:pt x="800" y="38"/>
                </a:lnTo>
                <a:lnTo>
                  <a:pt x="798" y="38"/>
                </a:lnTo>
                <a:lnTo>
                  <a:pt x="798" y="38"/>
                </a:lnTo>
                <a:lnTo>
                  <a:pt x="798" y="38"/>
                </a:lnTo>
                <a:lnTo>
                  <a:pt x="796" y="38"/>
                </a:lnTo>
                <a:lnTo>
                  <a:pt x="796" y="38"/>
                </a:lnTo>
                <a:lnTo>
                  <a:pt x="796" y="38"/>
                </a:lnTo>
                <a:lnTo>
                  <a:pt x="794" y="38"/>
                </a:lnTo>
                <a:lnTo>
                  <a:pt x="794" y="38"/>
                </a:lnTo>
                <a:lnTo>
                  <a:pt x="794" y="38"/>
                </a:lnTo>
                <a:lnTo>
                  <a:pt x="794" y="38"/>
                </a:lnTo>
                <a:lnTo>
                  <a:pt x="794" y="38"/>
                </a:lnTo>
                <a:lnTo>
                  <a:pt x="794" y="38"/>
                </a:lnTo>
                <a:lnTo>
                  <a:pt x="794" y="38"/>
                </a:lnTo>
                <a:lnTo>
                  <a:pt x="794" y="38"/>
                </a:lnTo>
                <a:lnTo>
                  <a:pt x="794" y="38"/>
                </a:lnTo>
                <a:lnTo>
                  <a:pt x="794" y="38"/>
                </a:lnTo>
                <a:lnTo>
                  <a:pt x="792" y="38"/>
                </a:lnTo>
                <a:lnTo>
                  <a:pt x="792" y="38"/>
                </a:lnTo>
                <a:lnTo>
                  <a:pt x="792" y="38"/>
                </a:lnTo>
                <a:lnTo>
                  <a:pt x="792" y="38"/>
                </a:lnTo>
                <a:lnTo>
                  <a:pt x="794" y="38"/>
                </a:lnTo>
                <a:lnTo>
                  <a:pt x="794" y="38"/>
                </a:lnTo>
                <a:lnTo>
                  <a:pt x="792" y="40"/>
                </a:lnTo>
                <a:lnTo>
                  <a:pt x="790" y="40"/>
                </a:lnTo>
                <a:lnTo>
                  <a:pt x="790" y="40"/>
                </a:lnTo>
                <a:lnTo>
                  <a:pt x="792" y="38"/>
                </a:lnTo>
                <a:lnTo>
                  <a:pt x="792" y="38"/>
                </a:lnTo>
                <a:lnTo>
                  <a:pt x="792" y="38"/>
                </a:lnTo>
                <a:lnTo>
                  <a:pt x="792" y="38"/>
                </a:lnTo>
                <a:lnTo>
                  <a:pt x="790" y="38"/>
                </a:lnTo>
                <a:lnTo>
                  <a:pt x="790" y="38"/>
                </a:lnTo>
                <a:lnTo>
                  <a:pt x="788" y="40"/>
                </a:lnTo>
                <a:lnTo>
                  <a:pt x="786" y="40"/>
                </a:lnTo>
                <a:lnTo>
                  <a:pt x="784" y="40"/>
                </a:lnTo>
                <a:lnTo>
                  <a:pt x="784" y="40"/>
                </a:lnTo>
                <a:lnTo>
                  <a:pt x="784" y="40"/>
                </a:lnTo>
                <a:lnTo>
                  <a:pt x="782" y="40"/>
                </a:lnTo>
                <a:lnTo>
                  <a:pt x="782" y="40"/>
                </a:lnTo>
                <a:lnTo>
                  <a:pt x="782" y="40"/>
                </a:lnTo>
                <a:lnTo>
                  <a:pt x="782" y="40"/>
                </a:lnTo>
                <a:lnTo>
                  <a:pt x="780" y="40"/>
                </a:lnTo>
                <a:lnTo>
                  <a:pt x="782" y="40"/>
                </a:lnTo>
                <a:lnTo>
                  <a:pt x="782" y="40"/>
                </a:lnTo>
                <a:lnTo>
                  <a:pt x="782" y="40"/>
                </a:lnTo>
                <a:lnTo>
                  <a:pt x="784" y="38"/>
                </a:lnTo>
                <a:lnTo>
                  <a:pt x="782" y="38"/>
                </a:lnTo>
                <a:lnTo>
                  <a:pt x="780" y="38"/>
                </a:lnTo>
                <a:lnTo>
                  <a:pt x="780" y="38"/>
                </a:lnTo>
                <a:lnTo>
                  <a:pt x="780" y="38"/>
                </a:lnTo>
                <a:lnTo>
                  <a:pt x="780" y="38"/>
                </a:lnTo>
                <a:lnTo>
                  <a:pt x="780" y="38"/>
                </a:lnTo>
                <a:lnTo>
                  <a:pt x="780" y="40"/>
                </a:lnTo>
                <a:lnTo>
                  <a:pt x="778" y="40"/>
                </a:lnTo>
                <a:lnTo>
                  <a:pt x="778" y="40"/>
                </a:lnTo>
                <a:lnTo>
                  <a:pt x="778" y="40"/>
                </a:lnTo>
                <a:lnTo>
                  <a:pt x="778" y="40"/>
                </a:lnTo>
                <a:lnTo>
                  <a:pt x="776" y="40"/>
                </a:lnTo>
                <a:lnTo>
                  <a:pt x="776" y="40"/>
                </a:lnTo>
                <a:lnTo>
                  <a:pt x="776" y="40"/>
                </a:lnTo>
                <a:lnTo>
                  <a:pt x="776" y="40"/>
                </a:lnTo>
                <a:lnTo>
                  <a:pt x="774" y="40"/>
                </a:lnTo>
                <a:lnTo>
                  <a:pt x="774" y="40"/>
                </a:lnTo>
                <a:lnTo>
                  <a:pt x="772" y="40"/>
                </a:lnTo>
                <a:lnTo>
                  <a:pt x="772" y="40"/>
                </a:lnTo>
                <a:lnTo>
                  <a:pt x="772" y="40"/>
                </a:lnTo>
                <a:lnTo>
                  <a:pt x="770" y="40"/>
                </a:lnTo>
                <a:lnTo>
                  <a:pt x="772" y="40"/>
                </a:lnTo>
                <a:lnTo>
                  <a:pt x="772" y="38"/>
                </a:lnTo>
                <a:lnTo>
                  <a:pt x="770" y="38"/>
                </a:lnTo>
                <a:lnTo>
                  <a:pt x="770" y="38"/>
                </a:lnTo>
                <a:lnTo>
                  <a:pt x="768" y="38"/>
                </a:lnTo>
                <a:lnTo>
                  <a:pt x="768" y="38"/>
                </a:lnTo>
                <a:lnTo>
                  <a:pt x="768" y="38"/>
                </a:lnTo>
                <a:lnTo>
                  <a:pt x="770" y="38"/>
                </a:lnTo>
                <a:lnTo>
                  <a:pt x="772" y="36"/>
                </a:lnTo>
                <a:lnTo>
                  <a:pt x="772" y="36"/>
                </a:lnTo>
                <a:lnTo>
                  <a:pt x="772" y="36"/>
                </a:lnTo>
                <a:lnTo>
                  <a:pt x="774" y="36"/>
                </a:lnTo>
                <a:lnTo>
                  <a:pt x="776" y="36"/>
                </a:lnTo>
                <a:lnTo>
                  <a:pt x="778" y="36"/>
                </a:lnTo>
                <a:lnTo>
                  <a:pt x="780" y="36"/>
                </a:lnTo>
                <a:lnTo>
                  <a:pt x="780" y="36"/>
                </a:lnTo>
                <a:lnTo>
                  <a:pt x="780" y="36"/>
                </a:lnTo>
                <a:lnTo>
                  <a:pt x="784" y="36"/>
                </a:lnTo>
                <a:lnTo>
                  <a:pt x="784" y="36"/>
                </a:lnTo>
                <a:lnTo>
                  <a:pt x="786" y="36"/>
                </a:lnTo>
                <a:lnTo>
                  <a:pt x="786" y="34"/>
                </a:lnTo>
                <a:lnTo>
                  <a:pt x="786" y="34"/>
                </a:lnTo>
                <a:lnTo>
                  <a:pt x="786" y="34"/>
                </a:lnTo>
                <a:lnTo>
                  <a:pt x="786" y="34"/>
                </a:lnTo>
                <a:lnTo>
                  <a:pt x="784" y="34"/>
                </a:lnTo>
                <a:lnTo>
                  <a:pt x="784" y="36"/>
                </a:lnTo>
                <a:lnTo>
                  <a:pt x="782" y="36"/>
                </a:lnTo>
                <a:lnTo>
                  <a:pt x="782" y="36"/>
                </a:lnTo>
                <a:lnTo>
                  <a:pt x="780" y="36"/>
                </a:lnTo>
                <a:lnTo>
                  <a:pt x="780" y="36"/>
                </a:lnTo>
                <a:lnTo>
                  <a:pt x="780" y="36"/>
                </a:lnTo>
                <a:lnTo>
                  <a:pt x="778" y="36"/>
                </a:lnTo>
                <a:lnTo>
                  <a:pt x="778" y="36"/>
                </a:lnTo>
                <a:lnTo>
                  <a:pt x="778" y="36"/>
                </a:lnTo>
                <a:lnTo>
                  <a:pt x="776" y="36"/>
                </a:lnTo>
                <a:lnTo>
                  <a:pt x="776" y="36"/>
                </a:lnTo>
                <a:lnTo>
                  <a:pt x="774" y="36"/>
                </a:lnTo>
                <a:lnTo>
                  <a:pt x="774" y="36"/>
                </a:lnTo>
                <a:lnTo>
                  <a:pt x="772" y="36"/>
                </a:lnTo>
                <a:lnTo>
                  <a:pt x="772" y="36"/>
                </a:lnTo>
                <a:lnTo>
                  <a:pt x="770" y="36"/>
                </a:lnTo>
                <a:lnTo>
                  <a:pt x="770" y="36"/>
                </a:lnTo>
                <a:lnTo>
                  <a:pt x="770" y="36"/>
                </a:lnTo>
                <a:lnTo>
                  <a:pt x="770" y="36"/>
                </a:lnTo>
                <a:lnTo>
                  <a:pt x="770" y="36"/>
                </a:lnTo>
                <a:lnTo>
                  <a:pt x="770" y="36"/>
                </a:lnTo>
                <a:lnTo>
                  <a:pt x="770" y="34"/>
                </a:lnTo>
                <a:lnTo>
                  <a:pt x="768" y="34"/>
                </a:lnTo>
                <a:lnTo>
                  <a:pt x="768" y="34"/>
                </a:lnTo>
                <a:lnTo>
                  <a:pt x="768" y="34"/>
                </a:lnTo>
                <a:lnTo>
                  <a:pt x="768" y="34"/>
                </a:lnTo>
                <a:lnTo>
                  <a:pt x="768" y="34"/>
                </a:lnTo>
                <a:lnTo>
                  <a:pt x="768" y="34"/>
                </a:lnTo>
                <a:lnTo>
                  <a:pt x="768" y="32"/>
                </a:lnTo>
                <a:lnTo>
                  <a:pt x="770" y="32"/>
                </a:lnTo>
                <a:lnTo>
                  <a:pt x="770" y="32"/>
                </a:lnTo>
                <a:lnTo>
                  <a:pt x="770" y="32"/>
                </a:lnTo>
                <a:lnTo>
                  <a:pt x="772" y="32"/>
                </a:lnTo>
                <a:lnTo>
                  <a:pt x="772" y="32"/>
                </a:lnTo>
                <a:lnTo>
                  <a:pt x="772" y="32"/>
                </a:lnTo>
                <a:lnTo>
                  <a:pt x="772" y="32"/>
                </a:lnTo>
                <a:lnTo>
                  <a:pt x="772" y="32"/>
                </a:lnTo>
                <a:lnTo>
                  <a:pt x="772" y="32"/>
                </a:lnTo>
                <a:lnTo>
                  <a:pt x="770" y="32"/>
                </a:lnTo>
                <a:lnTo>
                  <a:pt x="770" y="32"/>
                </a:lnTo>
                <a:lnTo>
                  <a:pt x="770" y="32"/>
                </a:lnTo>
                <a:lnTo>
                  <a:pt x="770" y="32"/>
                </a:lnTo>
                <a:lnTo>
                  <a:pt x="768" y="32"/>
                </a:lnTo>
                <a:lnTo>
                  <a:pt x="768" y="32"/>
                </a:lnTo>
                <a:lnTo>
                  <a:pt x="768" y="32"/>
                </a:lnTo>
                <a:lnTo>
                  <a:pt x="768" y="32"/>
                </a:lnTo>
                <a:lnTo>
                  <a:pt x="770" y="32"/>
                </a:lnTo>
                <a:lnTo>
                  <a:pt x="772" y="32"/>
                </a:lnTo>
                <a:lnTo>
                  <a:pt x="772" y="32"/>
                </a:lnTo>
                <a:lnTo>
                  <a:pt x="772" y="32"/>
                </a:lnTo>
                <a:lnTo>
                  <a:pt x="772" y="32"/>
                </a:lnTo>
                <a:lnTo>
                  <a:pt x="772" y="32"/>
                </a:lnTo>
                <a:lnTo>
                  <a:pt x="770" y="32"/>
                </a:lnTo>
                <a:lnTo>
                  <a:pt x="770" y="32"/>
                </a:lnTo>
                <a:lnTo>
                  <a:pt x="770" y="32"/>
                </a:lnTo>
                <a:lnTo>
                  <a:pt x="770" y="32"/>
                </a:lnTo>
                <a:lnTo>
                  <a:pt x="770" y="32"/>
                </a:lnTo>
                <a:lnTo>
                  <a:pt x="770" y="32"/>
                </a:lnTo>
                <a:lnTo>
                  <a:pt x="768" y="30"/>
                </a:lnTo>
                <a:lnTo>
                  <a:pt x="768" y="30"/>
                </a:lnTo>
                <a:lnTo>
                  <a:pt x="768" y="30"/>
                </a:lnTo>
                <a:lnTo>
                  <a:pt x="770" y="30"/>
                </a:lnTo>
                <a:lnTo>
                  <a:pt x="770" y="30"/>
                </a:lnTo>
                <a:lnTo>
                  <a:pt x="770" y="30"/>
                </a:lnTo>
                <a:lnTo>
                  <a:pt x="774" y="30"/>
                </a:lnTo>
                <a:lnTo>
                  <a:pt x="774" y="30"/>
                </a:lnTo>
                <a:lnTo>
                  <a:pt x="774" y="30"/>
                </a:lnTo>
                <a:lnTo>
                  <a:pt x="774" y="30"/>
                </a:lnTo>
                <a:lnTo>
                  <a:pt x="774" y="30"/>
                </a:lnTo>
                <a:lnTo>
                  <a:pt x="776" y="30"/>
                </a:lnTo>
                <a:lnTo>
                  <a:pt x="776" y="30"/>
                </a:lnTo>
                <a:lnTo>
                  <a:pt x="778" y="32"/>
                </a:lnTo>
                <a:lnTo>
                  <a:pt x="780" y="32"/>
                </a:lnTo>
                <a:lnTo>
                  <a:pt x="780" y="32"/>
                </a:lnTo>
                <a:lnTo>
                  <a:pt x="782" y="32"/>
                </a:lnTo>
                <a:lnTo>
                  <a:pt x="782" y="32"/>
                </a:lnTo>
                <a:lnTo>
                  <a:pt x="784" y="32"/>
                </a:lnTo>
                <a:lnTo>
                  <a:pt x="784" y="32"/>
                </a:lnTo>
                <a:lnTo>
                  <a:pt x="784" y="32"/>
                </a:lnTo>
                <a:lnTo>
                  <a:pt x="784" y="32"/>
                </a:lnTo>
                <a:lnTo>
                  <a:pt x="786" y="32"/>
                </a:lnTo>
                <a:lnTo>
                  <a:pt x="786" y="32"/>
                </a:lnTo>
                <a:lnTo>
                  <a:pt x="786" y="32"/>
                </a:lnTo>
                <a:lnTo>
                  <a:pt x="786" y="32"/>
                </a:lnTo>
                <a:lnTo>
                  <a:pt x="786" y="32"/>
                </a:lnTo>
                <a:lnTo>
                  <a:pt x="786" y="32"/>
                </a:lnTo>
                <a:lnTo>
                  <a:pt x="788" y="32"/>
                </a:lnTo>
                <a:lnTo>
                  <a:pt x="788" y="32"/>
                </a:lnTo>
                <a:lnTo>
                  <a:pt x="788" y="32"/>
                </a:lnTo>
                <a:lnTo>
                  <a:pt x="790" y="32"/>
                </a:lnTo>
                <a:lnTo>
                  <a:pt x="790" y="32"/>
                </a:lnTo>
                <a:lnTo>
                  <a:pt x="790" y="32"/>
                </a:lnTo>
                <a:lnTo>
                  <a:pt x="788" y="32"/>
                </a:lnTo>
                <a:lnTo>
                  <a:pt x="788" y="32"/>
                </a:lnTo>
                <a:lnTo>
                  <a:pt x="788" y="32"/>
                </a:lnTo>
                <a:lnTo>
                  <a:pt x="788" y="30"/>
                </a:lnTo>
                <a:lnTo>
                  <a:pt x="788" y="30"/>
                </a:lnTo>
                <a:lnTo>
                  <a:pt x="790" y="30"/>
                </a:lnTo>
                <a:lnTo>
                  <a:pt x="790" y="30"/>
                </a:lnTo>
                <a:lnTo>
                  <a:pt x="790" y="30"/>
                </a:lnTo>
                <a:lnTo>
                  <a:pt x="790" y="30"/>
                </a:lnTo>
                <a:lnTo>
                  <a:pt x="792" y="30"/>
                </a:lnTo>
                <a:lnTo>
                  <a:pt x="792" y="30"/>
                </a:lnTo>
                <a:lnTo>
                  <a:pt x="792" y="30"/>
                </a:lnTo>
                <a:lnTo>
                  <a:pt x="794" y="30"/>
                </a:lnTo>
                <a:lnTo>
                  <a:pt x="794" y="30"/>
                </a:lnTo>
                <a:lnTo>
                  <a:pt x="794" y="30"/>
                </a:lnTo>
                <a:lnTo>
                  <a:pt x="794" y="30"/>
                </a:lnTo>
                <a:lnTo>
                  <a:pt x="794" y="30"/>
                </a:lnTo>
                <a:lnTo>
                  <a:pt x="792" y="30"/>
                </a:lnTo>
                <a:lnTo>
                  <a:pt x="792" y="30"/>
                </a:lnTo>
                <a:lnTo>
                  <a:pt x="790" y="30"/>
                </a:lnTo>
                <a:lnTo>
                  <a:pt x="790" y="30"/>
                </a:lnTo>
                <a:lnTo>
                  <a:pt x="788" y="30"/>
                </a:lnTo>
                <a:lnTo>
                  <a:pt x="788" y="30"/>
                </a:lnTo>
                <a:lnTo>
                  <a:pt x="786" y="30"/>
                </a:lnTo>
                <a:lnTo>
                  <a:pt x="784" y="30"/>
                </a:lnTo>
                <a:lnTo>
                  <a:pt x="784" y="30"/>
                </a:lnTo>
                <a:lnTo>
                  <a:pt x="782" y="30"/>
                </a:lnTo>
                <a:lnTo>
                  <a:pt x="782" y="30"/>
                </a:lnTo>
                <a:lnTo>
                  <a:pt x="782" y="30"/>
                </a:lnTo>
                <a:lnTo>
                  <a:pt x="780" y="30"/>
                </a:lnTo>
                <a:lnTo>
                  <a:pt x="780" y="30"/>
                </a:lnTo>
                <a:lnTo>
                  <a:pt x="782" y="30"/>
                </a:lnTo>
                <a:lnTo>
                  <a:pt x="782" y="30"/>
                </a:lnTo>
                <a:lnTo>
                  <a:pt x="782" y="30"/>
                </a:lnTo>
                <a:lnTo>
                  <a:pt x="782" y="30"/>
                </a:lnTo>
                <a:lnTo>
                  <a:pt x="784" y="30"/>
                </a:lnTo>
                <a:lnTo>
                  <a:pt x="784" y="30"/>
                </a:lnTo>
                <a:lnTo>
                  <a:pt x="784" y="30"/>
                </a:lnTo>
                <a:lnTo>
                  <a:pt x="784" y="30"/>
                </a:lnTo>
                <a:lnTo>
                  <a:pt x="784" y="30"/>
                </a:lnTo>
                <a:lnTo>
                  <a:pt x="786" y="30"/>
                </a:lnTo>
                <a:lnTo>
                  <a:pt x="784" y="28"/>
                </a:lnTo>
                <a:lnTo>
                  <a:pt x="784" y="30"/>
                </a:lnTo>
                <a:lnTo>
                  <a:pt x="784" y="30"/>
                </a:lnTo>
                <a:lnTo>
                  <a:pt x="782" y="30"/>
                </a:lnTo>
                <a:lnTo>
                  <a:pt x="782" y="30"/>
                </a:lnTo>
                <a:lnTo>
                  <a:pt x="782" y="30"/>
                </a:lnTo>
                <a:lnTo>
                  <a:pt x="782" y="30"/>
                </a:lnTo>
                <a:lnTo>
                  <a:pt x="782" y="28"/>
                </a:lnTo>
                <a:lnTo>
                  <a:pt x="780" y="30"/>
                </a:lnTo>
                <a:lnTo>
                  <a:pt x="780" y="30"/>
                </a:lnTo>
                <a:lnTo>
                  <a:pt x="778" y="30"/>
                </a:lnTo>
                <a:lnTo>
                  <a:pt x="778" y="30"/>
                </a:lnTo>
                <a:lnTo>
                  <a:pt x="778" y="30"/>
                </a:lnTo>
                <a:lnTo>
                  <a:pt x="776" y="30"/>
                </a:lnTo>
                <a:lnTo>
                  <a:pt x="774" y="28"/>
                </a:lnTo>
                <a:lnTo>
                  <a:pt x="776" y="28"/>
                </a:lnTo>
                <a:lnTo>
                  <a:pt x="774" y="28"/>
                </a:lnTo>
                <a:lnTo>
                  <a:pt x="774" y="28"/>
                </a:lnTo>
                <a:lnTo>
                  <a:pt x="774" y="28"/>
                </a:lnTo>
                <a:lnTo>
                  <a:pt x="774" y="28"/>
                </a:lnTo>
                <a:lnTo>
                  <a:pt x="774" y="28"/>
                </a:lnTo>
                <a:lnTo>
                  <a:pt x="776" y="28"/>
                </a:lnTo>
                <a:lnTo>
                  <a:pt x="776" y="28"/>
                </a:lnTo>
                <a:lnTo>
                  <a:pt x="776" y="28"/>
                </a:lnTo>
                <a:lnTo>
                  <a:pt x="778" y="28"/>
                </a:lnTo>
                <a:lnTo>
                  <a:pt x="778" y="28"/>
                </a:lnTo>
                <a:lnTo>
                  <a:pt x="778" y="28"/>
                </a:lnTo>
                <a:lnTo>
                  <a:pt x="778" y="28"/>
                </a:lnTo>
                <a:lnTo>
                  <a:pt x="778" y="28"/>
                </a:lnTo>
                <a:lnTo>
                  <a:pt x="780" y="28"/>
                </a:lnTo>
                <a:lnTo>
                  <a:pt x="780" y="28"/>
                </a:lnTo>
                <a:lnTo>
                  <a:pt x="780" y="28"/>
                </a:lnTo>
                <a:lnTo>
                  <a:pt x="782" y="28"/>
                </a:lnTo>
                <a:lnTo>
                  <a:pt x="782" y="28"/>
                </a:lnTo>
                <a:lnTo>
                  <a:pt x="784" y="28"/>
                </a:lnTo>
                <a:lnTo>
                  <a:pt x="784" y="28"/>
                </a:lnTo>
                <a:lnTo>
                  <a:pt x="784" y="28"/>
                </a:lnTo>
                <a:lnTo>
                  <a:pt x="784" y="28"/>
                </a:lnTo>
                <a:lnTo>
                  <a:pt x="784" y="28"/>
                </a:lnTo>
                <a:lnTo>
                  <a:pt x="784" y="28"/>
                </a:lnTo>
                <a:lnTo>
                  <a:pt x="784" y="28"/>
                </a:lnTo>
                <a:lnTo>
                  <a:pt x="784" y="28"/>
                </a:lnTo>
                <a:lnTo>
                  <a:pt x="786" y="28"/>
                </a:lnTo>
                <a:lnTo>
                  <a:pt x="784" y="28"/>
                </a:lnTo>
                <a:lnTo>
                  <a:pt x="784" y="28"/>
                </a:lnTo>
                <a:lnTo>
                  <a:pt x="784" y="28"/>
                </a:lnTo>
                <a:lnTo>
                  <a:pt x="784" y="28"/>
                </a:lnTo>
                <a:lnTo>
                  <a:pt x="784" y="28"/>
                </a:lnTo>
                <a:lnTo>
                  <a:pt x="784" y="28"/>
                </a:lnTo>
                <a:lnTo>
                  <a:pt x="782" y="26"/>
                </a:lnTo>
                <a:lnTo>
                  <a:pt x="782" y="26"/>
                </a:lnTo>
                <a:lnTo>
                  <a:pt x="782" y="26"/>
                </a:lnTo>
                <a:lnTo>
                  <a:pt x="784" y="26"/>
                </a:lnTo>
                <a:lnTo>
                  <a:pt x="784" y="26"/>
                </a:lnTo>
                <a:lnTo>
                  <a:pt x="786" y="26"/>
                </a:lnTo>
                <a:lnTo>
                  <a:pt x="788" y="26"/>
                </a:lnTo>
                <a:lnTo>
                  <a:pt x="788" y="26"/>
                </a:lnTo>
                <a:lnTo>
                  <a:pt x="788" y="26"/>
                </a:lnTo>
                <a:lnTo>
                  <a:pt x="790" y="26"/>
                </a:lnTo>
                <a:lnTo>
                  <a:pt x="790" y="26"/>
                </a:lnTo>
                <a:lnTo>
                  <a:pt x="790" y="26"/>
                </a:lnTo>
                <a:lnTo>
                  <a:pt x="792" y="26"/>
                </a:lnTo>
                <a:lnTo>
                  <a:pt x="792" y="26"/>
                </a:lnTo>
                <a:lnTo>
                  <a:pt x="792" y="26"/>
                </a:lnTo>
                <a:lnTo>
                  <a:pt x="792" y="26"/>
                </a:lnTo>
                <a:lnTo>
                  <a:pt x="792" y="26"/>
                </a:lnTo>
                <a:lnTo>
                  <a:pt x="794" y="26"/>
                </a:lnTo>
                <a:lnTo>
                  <a:pt x="794" y="26"/>
                </a:lnTo>
                <a:lnTo>
                  <a:pt x="794" y="26"/>
                </a:lnTo>
                <a:lnTo>
                  <a:pt x="794" y="26"/>
                </a:lnTo>
                <a:lnTo>
                  <a:pt x="794" y="26"/>
                </a:lnTo>
                <a:lnTo>
                  <a:pt x="794" y="26"/>
                </a:lnTo>
                <a:lnTo>
                  <a:pt x="796" y="26"/>
                </a:lnTo>
                <a:lnTo>
                  <a:pt x="798" y="26"/>
                </a:lnTo>
                <a:lnTo>
                  <a:pt x="798" y="26"/>
                </a:lnTo>
                <a:lnTo>
                  <a:pt x="800" y="26"/>
                </a:lnTo>
                <a:lnTo>
                  <a:pt x="800" y="26"/>
                </a:lnTo>
                <a:lnTo>
                  <a:pt x="802" y="26"/>
                </a:lnTo>
                <a:lnTo>
                  <a:pt x="802" y="26"/>
                </a:lnTo>
                <a:lnTo>
                  <a:pt x="802" y="26"/>
                </a:lnTo>
                <a:lnTo>
                  <a:pt x="802" y="26"/>
                </a:lnTo>
                <a:lnTo>
                  <a:pt x="802" y="26"/>
                </a:lnTo>
                <a:lnTo>
                  <a:pt x="802" y="26"/>
                </a:lnTo>
                <a:lnTo>
                  <a:pt x="802" y="26"/>
                </a:lnTo>
                <a:lnTo>
                  <a:pt x="802" y="26"/>
                </a:lnTo>
                <a:lnTo>
                  <a:pt x="802" y="26"/>
                </a:lnTo>
                <a:lnTo>
                  <a:pt x="800" y="26"/>
                </a:lnTo>
                <a:lnTo>
                  <a:pt x="798" y="26"/>
                </a:lnTo>
                <a:lnTo>
                  <a:pt x="798" y="26"/>
                </a:lnTo>
                <a:lnTo>
                  <a:pt x="798" y="26"/>
                </a:lnTo>
                <a:lnTo>
                  <a:pt x="798" y="26"/>
                </a:lnTo>
                <a:lnTo>
                  <a:pt x="796" y="26"/>
                </a:lnTo>
                <a:lnTo>
                  <a:pt x="796" y="26"/>
                </a:lnTo>
                <a:lnTo>
                  <a:pt x="796" y="24"/>
                </a:lnTo>
                <a:lnTo>
                  <a:pt x="796" y="24"/>
                </a:lnTo>
                <a:lnTo>
                  <a:pt x="798" y="24"/>
                </a:lnTo>
                <a:lnTo>
                  <a:pt x="798" y="24"/>
                </a:lnTo>
                <a:lnTo>
                  <a:pt x="798" y="24"/>
                </a:lnTo>
                <a:lnTo>
                  <a:pt x="798" y="24"/>
                </a:lnTo>
                <a:lnTo>
                  <a:pt x="800" y="24"/>
                </a:lnTo>
                <a:lnTo>
                  <a:pt x="800" y="24"/>
                </a:lnTo>
                <a:lnTo>
                  <a:pt x="800" y="24"/>
                </a:lnTo>
                <a:lnTo>
                  <a:pt x="802" y="24"/>
                </a:lnTo>
                <a:lnTo>
                  <a:pt x="802" y="24"/>
                </a:lnTo>
                <a:lnTo>
                  <a:pt x="802" y="24"/>
                </a:lnTo>
                <a:lnTo>
                  <a:pt x="802" y="24"/>
                </a:lnTo>
                <a:lnTo>
                  <a:pt x="800" y="24"/>
                </a:lnTo>
                <a:lnTo>
                  <a:pt x="800" y="24"/>
                </a:lnTo>
                <a:lnTo>
                  <a:pt x="800" y="24"/>
                </a:lnTo>
                <a:lnTo>
                  <a:pt x="798" y="24"/>
                </a:lnTo>
                <a:lnTo>
                  <a:pt x="798" y="24"/>
                </a:lnTo>
                <a:lnTo>
                  <a:pt x="798" y="24"/>
                </a:lnTo>
                <a:lnTo>
                  <a:pt x="796" y="24"/>
                </a:lnTo>
                <a:lnTo>
                  <a:pt x="796" y="24"/>
                </a:lnTo>
                <a:lnTo>
                  <a:pt x="796" y="24"/>
                </a:lnTo>
                <a:lnTo>
                  <a:pt x="794" y="24"/>
                </a:lnTo>
                <a:lnTo>
                  <a:pt x="796" y="22"/>
                </a:lnTo>
                <a:lnTo>
                  <a:pt x="792" y="24"/>
                </a:lnTo>
                <a:lnTo>
                  <a:pt x="792" y="24"/>
                </a:lnTo>
                <a:lnTo>
                  <a:pt x="792" y="24"/>
                </a:lnTo>
                <a:lnTo>
                  <a:pt x="792" y="22"/>
                </a:lnTo>
                <a:lnTo>
                  <a:pt x="790" y="22"/>
                </a:lnTo>
                <a:lnTo>
                  <a:pt x="790" y="22"/>
                </a:lnTo>
                <a:lnTo>
                  <a:pt x="790" y="22"/>
                </a:lnTo>
                <a:lnTo>
                  <a:pt x="792" y="22"/>
                </a:lnTo>
                <a:lnTo>
                  <a:pt x="792" y="22"/>
                </a:lnTo>
                <a:lnTo>
                  <a:pt x="792" y="22"/>
                </a:lnTo>
                <a:lnTo>
                  <a:pt x="794" y="22"/>
                </a:lnTo>
                <a:lnTo>
                  <a:pt x="794" y="22"/>
                </a:lnTo>
                <a:lnTo>
                  <a:pt x="796" y="22"/>
                </a:lnTo>
                <a:lnTo>
                  <a:pt x="794" y="22"/>
                </a:lnTo>
                <a:lnTo>
                  <a:pt x="794" y="22"/>
                </a:lnTo>
                <a:lnTo>
                  <a:pt x="792" y="22"/>
                </a:lnTo>
                <a:lnTo>
                  <a:pt x="792" y="22"/>
                </a:lnTo>
                <a:lnTo>
                  <a:pt x="794" y="22"/>
                </a:lnTo>
                <a:lnTo>
                  <a:pt x="794" y="22"/>
                </a:lnTo>
                <a:lnTo>
                  <a:pt x="794" y="22"/>
                </a:lnTo>
                <a:lnTo>
                  <a:pt x="794" y="22"/>
                </a:lnTo>
                <a:lnTo>
                  <a:pt x="796" y="22"/>
                </a:lnTo>
                <a:lnTo>
                  <a:pt x="796" y="20"/>
                </a:lnTo>
                <a:lnTo>
                  <a:pt x="796" y="20"/>
                </a:lnTo>
                <a:lnTo>
                  <a:pt x="796" y="20"/>
                </a:lnTo>
                <a:lnTo>
                  <a:pt x="800" y="20"/>
                </a:lnTo>
                <a:lnTo>
                  <a:pt x="800" y="20"/>
                </a:lnTo>
                <a:lnTo>
                  <a:pt x="802" y="20"/>
                </a:lnTo>
                <a:lnTo>
                  <a:pt x="802" y="20"/>
                </a:lnTo>
                <a:lnTo>
                  <a:pt x="802" y="20"/>
                </a:lnTo>
                <a:lnTo>
                  <a:pt x="802" y="20"/>
                </a:lnTo>
                <a:lnTo>
                  <a:pt x="802" y="20"/>
                </a:lnTo>
                <a:lnTo>
                  <a:pt x="802" y="22"/>
                </a:lnTo>
                <a:lnTo>
                  <a:pt x="802" y="22"/>
                </a:lnTo>
                <a:lnTo>
                  <a:pt x="802" y="22"/>
                </a:lnTo>
                <a:lnTo>
                  <a:pt x="804" y="22"/>
                </a:lnTo>
                <a:lnTo>
                  <a:pt x="804" y="22"/>
                </a:lnTo>
                <a:lnTo>
                  <a:pt x="806" y="20"/>
                </a:lnTo>
                <a:lnTo>
                  <a:pt x="806" y="20"/>
                </a:lnTo>
                <a:lnTo>
                  <a:pt x="808" y="20"/>
                </a:lnTo>
                <a:close/>
                <a:moveTo>
                  <a:pt x="48" y="454"/>
                </a:moveTo>
                <a:lnTo>
                  <a:pt x="46" y="454"/>
                </a:lnTo>
                <a:lnTo>
                  <a:pt x="46" y="454"/>
                </a:lnTo>
                <a:lnTo>
                  <a:pt x="46" y="454"/>
                </a:lnTo>
                <a:lnTo>
                  <a:pt x="44" y="454"/>
                </a:lnTo>
                <a:lnTo>
                  <a:pt x="44" y="454"/>
                </a:lnTo>
                <a:lnTo>
                  <a:pt x="44" y="454"/>
                </a:lnTo>
                <a:lnTo>
                  <a:pt x="42" y="454"/>
                </a:lnTo>
                <a:lnTo>
                  <a:pt x="44" y="454"/>
                </a:lnTo>
                <a:lnTo>
                  <a:pt x="44" y="454"/>
                </a:lnTo>
                <a:lnTo>
                  <a:pt x="44" y="454"/>
                </a:lnTo>
                <a:lnTo>
                  <a:pt x="44" y="454"/>
                </a:lnTo>
                <a:lnTo>
                  <a:pt x="44" y="454"/>
                </a:lnTo>
                <a:lnTo>
                  <a:pt x="44" y="454"/>
                </a:lnTo>
                <a:lnTo>
                  <a:pt x="46" y="454"/>
                </a:lnTo>
                <a:lnTo>
                  <a:pt x="48" y="454"/>
                </a:lnTo>
                <a:lnTo>
                  <a:pt x="48" y="454"/>
                </a:lnTo>
                <a:lnTo>
                  <a:pt x="48" y="454"/>
                </a:lnTo>
                <a:close/>
                <a:moveTo>
                  <a:pt x="476" y="196"/>
                </a:moveTo>
                <a:lnTo>
                  <a:pt x="476" y="196"/>
                </a:lnTo>
                <a:lnTo>
                  <a:pt x="474" y="196"/>
                </a:lnTo>
                <a:lnTo>
                  <a:pt x="474" y="196"/>
                </a:lnTo>
                <a:lnTo>
                  <a:pt x="474" y="196"/>
                </a:lnTo>
                <a:lnTo>
                  <a:pt x="474" y="196"/>
                </a:lnTo>
                <a:lnTo>
                  <a:pt x="476" y="194"/>
                </a:lnTo>
                <a:lnTo>
                  <a:pt x="476" y="194"/>
                </a:lnTo>
                <a:lnTo>
                  <a:pt x="476" y="194"/>
                </a:lnTo>
                <a:lnTo>
                  <a:pt x="476" y="194"/>
                </a:lnTo>
                <a:lnTo>
                  <a:pt x="476" y="196"/>
                </a:lnTo>
                <a:lnTo>
                  <a:pt x="476" y="196"/>
                </a:lnTo>
                <a:lnTo>
                  <a:pt x="476" y="196"/>
                </a:lnTo>
                <a:close/>
                <a:moveTo>
                  <a:pt x="680" y="386"/>
                </a:moveTo>
                <a:lnTo>
                  <a:pt x="680" y="386"/>
                </a:lnTo>
                <a:lnTo>
                  <a:pt x="678" y="386"/>
                </a:lnTo>
                <a:lnTo>
                  <a:pt x="674" y="386"/>
                </a:lnTo>
                <a:lnTo>
                  <a:pt x="672" y="386"/>
                </a:lnTo>
                <a:lnTo>
                  <a:pt x="670" y="388"/>
                </a:lnTo>
                <a:lnTo>
                  <a:pt x="670" y="388"/>
                </a:lnTo>
                <a:lnTo>
                  <a:pt x="670" y="386"/>
                </a:lnTo>
                <a:lnTo>
                  <a:pt x="672" y="386"/>
                </a:lnTo>
                <a:lnTo>
                  <a:pt x="672" y="386"/>
                </a:lnTo>
                <a:lnTo>
                  <a:pt x="672" y="386"/>
                </a:lnTo>
                <a:lnTo>
                  <a:pt x="672" y="386"/>
                </a:lnTo>
                <a:lnTo>
                  <a:pt x="676" y="386"/>
                </a:lnTo>
                <a:lnTo>
                  <a:pt x="676" y="386"/>
                </a:lnTo>
                <a:lnTo>
                  <a:pt x="676" y="386"/>
                </a:lnTo>
                <a:lnTo>
                  <a:pt x="678" y="386"/>
                </a:lnTo>
                <a:lnTo>
                  <a:pt x="680" y="384"/>
                </a:lnTo>
                <a:lnTo>
                  <a:pt x="680" y="384"/>
                </a:lnTo>
                <a:lnTo>
                  <a:pt x="682" y="384"/>
                </a:lnTo>
                <a:lnTo>
                  <a:pt x="682" y="384"/>
                </a:lnTo>
                <a:lnTo>
                  <a:pt x="682" y="384"/>
                </a:lnTo>
                <a:lnTo>
                  <a:pt x="680" y="384"/>
                </a:lnTo>
                <a:lnTo>
                  <a:pt x="680" y="386"/>
                </a:lnTo>
                <a:close/>
                <a:moveTo>
                  <a:pt x="958" y="196"/>
                </a:moveTo>
                <a:lnTo>
                  <a:pt x="956" y="196"/>
                </a:lnTo>
                <a:lnTo>
                  <a:pt x="956" y="196"/>
                </a:lnTo>
                <a:lnTo>
                  <a:pt x="956" y="196"/>
                </a:lnTo>
                <a:lnTo>
                  <a:pt x="956" y="196"/>
                </a:lnTo>
                <a:lnTo>
                  <a:pt x="956" y="196"/>
                </a:lnTo>
                <a:lnTo>
                  <a:pt x="956" y="196"/>
                </a:lnTo>
                <a:lnTo>
                  <a:pt x="956" y="194"/>
                </a:lnTo>
                <a:lnTo>
                  <a:pt x="956" y="194"/>
                </a:lnTo>
                <a:lnTo>
                  <a:pt x="958" y="194"/>
                </a:lnTo>
                <a:lnTo>
                  <a:pt x="958" y="194"/>
                </a:lnTo>
                <a:lnTo>
                  <a:pt x="958" y="194"/>
                </a:lnTo>
                <a:lnTo>
                  <a:pt x="958" y="194"/>
                </a:lnTo>
                <a:lnTo>
                  <a:pt x="958" y="194"/>
                </a:lnTo>
                <a:lnTo>
                  <a:pt x="958" y="194"/>
                </a:lnTo>
                <a:lnTo>
                  <a:pt x="958" y="194"/>
                </a:lnTo>
                <a:lnTo>
                  <a:pt x="958" y="194"/>
                </a:lnTo>
                <a:lnTo>
                  <a:pt x="958" y="194"/>
                </a:lnTo>
                <a:lnTo>
                  <a:pt x="958" y="194"/>
                </a:lnTo>
                <a:lnTo>
                  <a:pt x="958" y="194"/>
                </a:lnTo>
                <a:lnTo>
                  <a:pt x="958" y="194"/>
                </a:lnTo>
                <a:lnTo>
                  <a:pt x="958" y="194"/>
                </a:lnTo>
                <a:lnTo>
                  <a:pt x="958" y="196"/>
                </a:lnTo>
                <a:lnTo>
                  <a:pt x="958" y="196"/>
                </a:lnTo>
                <a:lnTo>
                  <a:pt x="958" y="196"/>
                </a:lnTo>
                <a:lnTo>
                  <a:pt x="958" y="196"/>
                </a:lnTo>
                <a:lnTo>
                  <a:pt x="958" y="196"/>
                </a:lnTo>
                <a:lnTo>
                  <a:pt x="958" y="196"/>
                </a:lnTo>
                <a:close/>
                <a:moveTo>
                  <a:pt x="906" y="146"/>
                </a:moveTo>
                <a:lnTo>
                  <a:pt x="906" y="146"/>
                </a:lnTo>
                <a:lnTo>
                  <a:pt x="906" y="146"/>
                </a:lnTo>
                <a:lnTo>
                  <a:pt x="906" y="146"/>
                </a:lnTo>
                <a:lnTo>
                  <a:pt x="906" y="146"/>
                </a:lnTo>
                <a:lnTo>
                  <a:pt x="908" y="146"/>
                </a:lnTo>
                <a:lnTo>
                  <a:pt x="906" y="146"/>
                </a:lnTo>
                <a:lnTo>
                  <a:pt x="906" y="148"/>
                </a:lnTo>
                <a:lnTo>
                  <a:pt x="906" y="148"/>
                </a:lnTo>
                <a:lnTo>
                  <a:pt x="906" y="148"/>
                </a:lnTo>
                <a:lnTo>
                  <a:pt x="906" y="148"/>
                </a:lnTo>
                <a:lnTo>
                  <a:pt x="906" y="148"/>
                </a:lnTo>
                <a:lnTo>
                  <a:pt x="904" y="148"/>
                </a:lnTo>
                <a:lnTo>
                  <a:pt x="904" y="148"/>
                </a:lnTo>
                <a:lnTo>
                  <a:pt x="902" y="148"/>
                </a:lnTo>
                <a:lnTo>
                  <a:pt x="902" y="148"/>
                </a:lnTo>
                <a:lnTo>
                  <a:pt x="900" y="148"/>
                </a:lnTo>
                <a:lnTo>
                  <a:pt x="900" y="148"/>
                </a:lnTo>
                <a:lnTo>
                  <a:pt x="898" y="148"/>
                </a:lnTo>
                <a:lnTo>
                  <a:pt x="898" y="150"/>
                </a:lnTo>
                <a:lnTo>
                  <a:pt x="898" y="150"/>
                </a:lnTo>
                <a:lnTo>
                  <a:pt x="898" y="150"/>
                </a:lnTo>
                <a:lnTo>
                  <a:pt x="898" y="150"/>
                </a:lnTo>
                <a:lnTo>
                  <a:pt x="898" y="148"/>
                </a:lnTo>
                <a:lnTo>
                  <a:pt x="898" y="148"/>
                </a:lnTo>
                <a:lnTo>
                  <a:pt x="898" y="148"/>
                </a:lnTo>
                <a:lnTo>
                  <a:pt x="898" y="148"/>
                </a:lnTo>
                <a:lnTo>
                  <a:pt x="898" y="148"/>
                </a:lnTo>
                <a:lnTo>
                  <a:pt x="898" y="148"/>
                </a:lnTo>
                <a:lnTo>
                  <a:pt x="898" y="148"/>
                </a:lnTo>
                <a:lnTo>
                  <a:pt x="898" y="148"/>
                </a:lnTo>
                <a:lnTo>
                  <a:pt x="898" y="148"/>
                </a:lnTo>
                <a:lnTo>
                  <a:pt x="898" y="148"/>
                </a:lnTo>
                <a:lnTo>
                  <a:pt x="898" y="148"/>
                </a:lnTo>
                <a:lnTo>
                  <a:pt x="898" y="148"/>
                </a:lnTo>
                <a:lnTo>
                  <a:pt x="898" y="148"/>
                </a:lnTo>
                <a:lnTo>
                  <a:pt x="898" y="148"/>
                </a:lnTo>
                <a:lnTo>
                  <a:pt x="900" y="148"/>
                </a:lnTo>
                <a:lnTo>
                  <a:pt x="900" y="146"/>
                </a:lnTo>
                <a:lnTo>
                  <a:pt x="900" y="146"/>
                </a:lnTo>
                <a:lnTo>
                  <a:pt x="900" y="146"/>
                </a:lnTo>
                <a:lnTo>
                  <a:pt x="900" y="146"/>
                </a:lnTo>
                <a:lnTo>
                  <a:pt x="902" y="146"/>
                </a:lnTo>
                <a:lnTo>
                  <a:pt x="902" y="146"/>
                </a:lnTo>
                <a:lnTo>
                  <a:pt x="902" y="146"/>
                </a:lnTo>
                <a:lnTo>
                  <a:pt x="902" y="146"/>
                </a:lnTo>
                <a:lnTo>
                  <a:pt x="902" y="146"/>
                </a:lnTo>
                <a:lnTo>
                  <a:pt x="904" y="146"/>
                </a:lnTo>
                <a:lnTo>
                  <a:pt x="904" y="146"/>
                </a:lnTo>
                <a:lnTo>
                  <a:pt x="906" y="146"/>
                </a:lnTo>
                <a:lnTo>
                  <a:pt x="906" y="146"/>
                </a:lnTo>
                <a:close/>
                <a:moveTo>
                  <a:pt x="938" y="386"/>
                </a:moveTo>
                <a:lnTo>
                  <a:pt x="938" y="386"/>
                </a:lnTo>
                <a:lnTo>
                  <a:pt x="938" y="386"/>
                </a:lnTo>
                <a:lnTo>
                  <a:pt x="940" y="386"/>
                </a:lnTo>
                <a:lnTo>
                  <a:pt x="940" y="386"/>
                </a:lnTo>
                <a:lnTo>
                  <a:pt x="940" y="386"/>
                </a:lnTo>
                <a:lnTo>
                  <a:pt x="940" y="386"/>
                </a:lnTo>
                <a:lnTo>
                  <a:pt x="938" y="388"/>
                </a:lnTo>
                <a:lnTo>
                  <a:pt x="938" y="388"/>
                </a:lnTo>
                <a:lnTo>
                  <a:pt x="936" y="388"/>
                </a:lnTo>
                <a:lnTo>
                  <a:pt x="936" y="388"/>
                </a:lnTo>
                <a:lnTo>
                  <a:pt x="936" y="388"/>
                </a:lnTo>
                <a:lnTo>
                  <a:pt x="936" y="388"/>
                </a:lnTo>
                <a:lnTo>
                  <a:pt x="936" y="386"/>
                </a:lnTo>
                <a:lnTo>
                  <a:pt x="936" y="386"/>
                </a:lnTo>
                <a:lnTo>
                  <a:pt x="936" y="386"/>
                </a:lnTo>
                <a:lnTo>
                  <a:pt x="936" y="386"/>
                </a:lnTo>
                <a:lnTo>
                  <a:pt x="936" y="386"/>
                </a:lnTo>
                <a:lnTo>
                  <a:pt x="936" y="386"/>
                </a:lnTo>
                <a:lnTo>
                  <a:pt x="938" y="386"/>
                </a:lnTo>
                <a:lnTo>
                  <a:pt x="940" y="384"/>
                </a:lnTo>
                <a:lnTo>
                  <a:pt x="940" y="384"/>
                </a:lnTo>
                <a:lnTo>
                  <a:pt x="940" y="384"/>
                </a:lnTo>
                <a:lnTo>
                  <a:pt x="938" y="386"/>
                </a:lnTo>
                <a:lnTo>
                  <a:pt x="938" y="386"/>
                </a:lnTo>
                <a:lnTo>
                  <a:pt x="938" y="386"/>
                </a:lnTo>
                <a:close/>
                <a:moveTo>
                  <a:pt x="478" y="196"/>
                </a:moveTo>
                <a:lnTo>
                  <a:pt x="476" y="196"/>
                </a:lnTo>
                <a:lnTo>
                  <a:pt x="476" y="196"/>
                </a:lnTo>
                <a:lnTo>
                  <a:pt x="476" y="196"/>
                </a:lnTo>
                <a:lnTo>
                  <a:pt x="476" y="194"/>
                </a:lnTo>
                <a:lnTo>
                  <a:pt x="478" y="194"/>
                </a:lnTo>
                <a:lnTo>
                  <a:pt x="478" y="194"/>
                </a:lnTo>
                <a:lnTo>
                  <a:pt x="478" y="194"/>
                </a:lnTo>
                <a:lnTo>
                  <a:pt x="480" y="192"/>
                </a:lnTo>
                <a:lnTo>
                  <a:pt x="480" y="192"/>
                </a:lnTo>
                <a:lnTo>
                  <a:pt x="480" y="194"/>
                </a:lnTo>
                <a:lnTo>
                  <a:pt x="480" y="194"/>
                </a:lnTo>
                <a:lnTo>
                  <a:pt x="480" y="194"/>
                </a:lnTo>
                <a:lnTo>
                  <a:pt x="480" y="194"/>
                </a:lnTo>
                <a:lnTo>
                  <a:pt x="480" y="194"/>
                </a:lnTo>
                <a:lnTo>
                  <a:pt x="480" y="194"/>
                </a:lnTo>
                <a:lnTo>
                  <a:pt x="478" y="196"/>
                </a:lnTo>
                <a:close/>
                <a:moveTo>
                  <a:pt x="594" y="194"/>
                </a:moveTo>
                <a:lnTo>
                  <a:pt x="594" y="194"/>
                </a:lnTo>
                <a:lnTo>
                  <a:pt x="594" y="194"/>
                </a:lnTo>
                <a:lnTo>
                  <a:pt x="594" y="194"/>
                </a:lnTo>
                <a:lnTo>
                  <a:pt x="594" y="194"/>
                </a:lnTo>
                <a:lnTo>
                  <a:pt x="594" y="192"/>
                </a:lnTo>
                <a:lnTo>
                  <a:pt x="596" y="192"/>
                </a:lnTo>
                <a:lnTo>
                  <a:pt x="596" y="192"/>
                </a:lnTo>
                <a:lnTo>
                  <a:pt x="596" y="192"/>
                </a:lnTo>
                <a:lnTo>
                  <a:pt x="596" y="192"/>
                </a:lnTo>
                <a:lnTo>
                  <a:pt x="596" y="192"/>
                </a:lnTo>
                <a:lnTo>
                  <a:pt x="596" y="192"/>
                </a:lnTo>
                <a:lnTo>
                  <a:pt x="596" y="192"/>
                </a:lnTo>
                <a:lnTo>
                  <a:pt x="596" y="194"/>
                </a:lnTo>
                <a:lnTo>
                  <a:pt x="596" y="194"/>
                </a:lnTo>
                <a:lnTo>
                  <a:pt x="594" y="194"/>
                </a:lnTo>
                <a:lnTo>
                  <a:pt x="594" y="194"/>
                </a:lnTo>
                <a:lnTo>
                  <a:pt x="594" y="194"/>
                </a:lnTo>
                <a:close/>
                <a:moveTo>
                  <a:pt x="478" y="190"/>
                </a:moveTo>
                <a:lnTo>
                  <a:pt x="476" y="190"/>
                </a:lnTo>
                <a:lnTo>
                  <a:pt x="476" y="190"/>
                </a:lnTo>
                <a:lnTo>
                  <a:pt x="476" y="190"/>
                </a:lnTo>
                <a:lnTo>
                  <a:pt x="478" y="190"/>
                </a:lnTo>
                <a:lnTo>
                  <a:pt x="478" y="190"/>
                </a:lnTo>
                <a:lnTo>
                  <a:pt x="478" y="190"/>
                </a:lnTo>
                <a:lnTo>
                  <a:pt x="478" y="190"/>
                </a:lnTo>
                <a:lnTo>
                  <a:pt x="480" y="190"/>
                </a:lnTo>
                <a:lnTo>
                  <a:pt x="480" y="190"/>
                </a:lnTo>
                <a:lnTo>
                  <a:pt x="480" y="190"/>
                </a:lnTo>
                <a:lnTo>
                  <a:pt x="480" y="190"/>
                </a:lnTo>
                <a:lnTo>
                  <a:pt x="478" y="190"/>
                </a:lnTo>
                <a:close/>
                <a:moveTo>
                  <a:pt x="56" y="458"/>
                </a:moveTo>
                <a:lnTo>
                  <a:pt x="56" y="458"/>
                </a:lnTo>
                <a:lnTo>
                  <a:pt x="56" y="458"/>
                </a:lnTo>
                <a:lnTo>
                  <a:pt x="56" y="456"/>
                </a:lnTo>
                <a:lnTo>
                  <a:pt x="56" y="456"/>
                </a:lnTo>
                <a:lnTo>
                  <a:pt x="56" y="456"/>
                </a:lnTo>
                <a:lnTo>
                  <a:pt x="58" y="456"/>
                </a:lnTo>
                <a:lnTo>
                  <a:pt x="58" y="456"/>
                </a:lnTo>
                <a:lnTo>
                  <a:pt x="58" y="456"/>
                </a:lnTo>
                <a:lnTo>
                  <a:pt x="58" y="456"/>
                </a:lnTo>
                <a:lnTo>
                  <a:pt x="58" y="456"/>
                </a:lnTo>
                <a:lnTo>
                  <a:pt x="58" y="456"/>
                </a:lnTo>
                <a:lnTo>
                  <a:pt x="56" y="458"/>
                </a:lnTo>
                <a:lnTo>
                  <a:pt x="56" y="458"/>
                </a:lnTo>
                <a:lnTo>
                  <a:pt x="56" y="458"/>
                </a:lnTo>
                <a:close/>
                <a:moveTo>
                  <a:pt x="450" y="190"/>
                </a:moveTo>
                <a:lnTo>
                  <a:pt x="450" y="190"/>
                </a:lnTo>
                <a:lnTo>
                  <a:pt x="450" y="190"/>
                </a:lnTo>
                <a:lnTo>
                  <a:pt x="450" y="190"/>
                </a:lnTo>
                <a:lnTo>
                  <a:pt x="454" y="188"/>
                </a:lnTo>
                <a:lnTo>
                  <a:pt x="454" y="188"/>
                </a:lnTo>
                <a:lnTo>
                  <a:pt x="454" y="188"/>
                </a:lnTo>
                <a:lnTo>
                  <a:pt x="454" y="190"/>
                </a:lnTo>
                <a:lnTo>
                  <a:pt x="454" y="190"/>
                </a:lnTo>
                <a:lnTo>
                  <a:pt x="452" y="190"/>
                </a:lnTo>
                <a:lnTo>
                  <a:pt x="452" y="190"/>
                </a:lnTo>
                <a:lnTo>
                  <a:pt x="450" y="190"/>
                </a:lnTo>
                <a:close/>
                <a:moveTo>
                  <a:pt x="482" y="190"/>
                </a:moveTo>
                <a:lnTo>
                  <a:pt x="482" y="190"/>
                </a:lnTo>
                <a:lnTo>
                  <a:pt x="480" y="190"/>
                </a:lnTo>
                <a:lnTo>
                  <a:pt x="480" y="190"/>
                </a:lnTo>
                <a:lnTo>
                  <a:pt x="482" y="190"/>
                </a:lnTo>
                <a:lnTo>
                  <a:pt x="482" y="190"/>
                </a:lnTo>
                <a:lnTo>
                  <a:pt x="482" y="188"/>
                </a:lnTo>
                <a:lnTo>
                  <a:pt x="482" y="188"/>
                </a:lnTo>
                <a:lnTo>
                  <a:pt x="482" y="188"/>
                </a:lnTo>
                <a:lnTo>
                  <a:pt x="484" y="188"/>
                </a:lnTo>
                <a:lnTo>
                  <a:pt x="484" y="188"/>
                </a:lnTo>
                <a:lnTo>
                  <a:pt x="484" y="188"/>
                </a:lnTo>
                <a:lnTo>
                  <a:pt x="484" y="188"/>
                </a:lnTo>
                <a:lnTo>
                  <a:pt x="484" y="190"/>
                </a:lnTo>
                <a:lnTo>
                  <a:pt x="484" y="190"/>
                </a:lnTo>
                <a:lnTo>
                  <a:pt x="482" y="190"/>
                </a:lnTo>
                <a:lnTo>
                  <a:pt x="482" y="190"/>
                </a:lnTo>
                <a:lnTo>
                  <a:pt x="482" y="190"/>
                </a:lnTo>
                <a:lnTo>
                  <a:pt x="482" y="190"/>
                </a:lnTo>
                <a:lnTo>
                  <a:pt x="482" y="190"/>
                </a:lnTo>
                <a:close/>
                <a:moveTo>
                  <a:pt x="60" y="458"/>
                </a:moveTo>
                <a:lnTo>
                  <a:pt x="60" y="460"/>
                </a:lnTo>
                <a:lnTo>
                  <a:pt x="60" y="460"/>
                </a:lnTo>
                <a:lnTo>
                  <a:pt x="60" y="460"/>
                </a:lnTo>
                <a:lnTo>
                  <a:pt x="60" y="460"/>
                </a:lnTo>
                <a:lnTo>
                  <a:pt x="58" y="460"/>
                </a:lnTo>
                <a:lnTo>
                  <a:pt x="58" y="462"/>
                </a:lnTo>
                <a:lnTo>
                  <a:pt x="58" y="462"/>
                </a:lnTo>
                <a:lnTo>
                  <a:pt x="58" y="462"/>
                </a:lnTo>
                <a:lnTo>
                  <a:pt x="58" y="460"/>
                </a:lnTo>
                <a:lnTo>
                  <a:pt x="58" y="460"/>
                </a:lnTo>
                <a:lnTo>
                  <a:pt x="58" y="458"/>
                </a:lnTo>
                <a:lnTo>
                  <a:pt x="58" y="458"/>
                </a:lnTo>
                <a:lnTo>
                  <a:pt x="58" y="458"/>
                </a:lnTo>
                <a:lnTo>
                  <a:pt x="56" y="458"/>
                </a:lnTo>
                <a:lnTo>
                  <a:pt x="56" y="458"/>
                </a:lnTo>
                <a:lnTo>
                  <a:pt x="56" y="458"/>
                </a:lnTo>
                <a:lnTo>
                  <a:pt x="56" y="458"/>
                </a:lnTo>
                <a:lnTo>
                  <a:pt x="56" y="458"/>
                </a:lnTo>
                <a:lnTo>
                  <a:pt x="56" y="458"/>
                </a:lnTo>
                <a:lnTo>
                  <a:pt x="58" y="456"/>
                </a:lnTo>
                <a:lnTo>
                  <a:pt x="58" y="456"/>
                </a:lnTo>
                <a:lnTo>
                  <a:pt x="58" y="456"/>
                </a:lnTo>
                <a:lnTo>
                  <a:pt x="60" y="456"/>
                </a:lnTo>
                <a:lnTo>
                  <a:pt x="60" y="456"/>
                </a:lnTo>
                <a:lnTo>
                  <a:pt x="60" y="458"/>
                </a:lnTo>
                <a:close/>
                <a:moveTo>
                  <a:pt x="1058" y="14"/>
                </a:moveTo>
                <a:lnTo>
                  <a:pt x="1058" y="14"/>
                </a:lnTo>
                <a:lnTo>
                  <a:pt x="1056" y="14"/>
                </a:lnTo>
                <a:lnTo>
                  <a:pt x="1056" y="14"/>
                </a:lnTo>
                <a:lnTo>
                  <a:pt x="1056" y="14"/>
                </a:lnTo>
                <a:lnTo>
                  <a:pt x="1056" y="14"/>
                </a:lnTo>
                <a:lnTo>
                  <a:pt x="1056" y="14"/>
                </a:lnTo>
                <a:lnTo>
                  <a:pt x="1058" y="14"/>
                </a:lnTo>
                <a:lnTo>
                  <a:pt x="1060" y="14"/>
                </a:lnTo>
                <a:lnTo>
                  <a:pt x="1060" y="14"/>
                </a:lnTo>
                <a:lnTo>
                  <a:pt x="1062" y="14"/>
                </a:lnTo>
                <a:lnTo>
                  <a:pt x="1062" y="14"/>
                </a:lnTo>
                <a:lnTo>
                  <a:pt x="1060" y="14"/>
                </a:lnTo>
                <a:lnTo>
                  <a:pt x="1060" y="14"/>
                </a:lnTo>
                <a:lnTo>
                  <a:pt x="1060" y="14"/>
                </a:lnTo>
                <a:lnTo>
                  <a:pt x="1058" y="14"/>
                </a:lnTo>
                <a:close/>
                <a:moveTo>
                  <a:pt x="64" y="460"/>
                </a:moveTo>
                <a:lnTo>
                  <a:pt x="64" y="460"/>
                </a:lnTo>
                <a:lnTo>
                  <a:pt x="62" y="460"/>
                </a:lnTo>
                <a:lnTo>
                  <a:pt x="64" y="458"/>
                </a:lnTo>
                <a:lnTo>
                  <a:pt x="64" y="458"/>
                </a:lnTo>
                <a:lnTo>
                  <a:pt x="64" y="458"/>
                </a:lnTo>
                <a:lnTo>
                  <a:pt x="64" y="458"/>
                </a:lnTo>
                <a:lnTo>
                  <a:pt x="64" y="458"/>
                </a:lnTo>
                <a:lnTo>
                  <a:pt x="64" y="458"/>
                </a:lnTo>
                <a:lnTo>
                  <a:pt x="64" y="458"/>
                </a:lnTo>
                <a:lnTo>
                  <a:pt x="64" y="458"/>
                </a:lnTo>
                <a:lnTo>
                  <a:pt x="64" y="460"/>
                </a:lnTo>
                <a:lnTo>
                  <a:pt x="64" y="460"/>
                </a:lnTo>
                <a:lnTo>
                  <a:pt x="64" y="460"/>
                </a:lnTo>
                <a:close/>
                <a:moveTo>
                  <a:pt x="472" y="188"/>
                </a:moveTo>
                <a:lnTo>
                  <a:pt x="472" y="188"/>
                </a:lnTo>
                <a:lnTo>
                  <a:pt x="472" y="188"/>
                </a:lnTo>
                <a:lnTo>
                  <a:pt x="474" y="188"/>
                </a:lnTo>
                <a:lnTo>
                  <a:pt x="474" y="188"/>
                </a:lnTo>
                <a:lnTo>
                  <a:pt x="474" y="188"/>
                </a:lnTo>
                <a:lnTo>
                  <a:pt x="474" y="188"/>
                </a:lnTo>
                <a:lnTo>
                  <a:pt x="474" y="190"/>
                </a:lnTo>
                <a:lnTo>
                  <a:pt x="474" y="190"/>
                </a:lnTo>
                <a:lnTo>
                  <a:pt x="474" y="190"/>
                </a:lnTo>
                <a:lnTo>
                  <a:pt x="474" y="190"/>
                </a:lnTo>
                <a:lnTo>
                  <a:pt x="472" y="190"/>
                </a:lnTo>
                <a:lnTo>
                  <a:pt x="472" y="190"/>
                </a:lnTo>
                <a:lnTo>
                  <a:pt x="472" y="190"/>
                </a:lnTo>
                <a:lnTo>
                  <a:pt x="472" y="190"/>
                </a:lnTo>
                <a:lnTo>
                  <a:pt x="472" y="190"/>
                </a:lnTo>
                <a:lnTo>
                  <a:pt x="472" y="188"/>
                </a:lnTo>
                <a:lnTo>
                  <a:pt x="472" y="188"/>
                </a:lnTo>
                <a:lnTo>
                  <a:pt x="472" y="188"/>
                </a:lnTo>
                <a:close/>
                <a:moveTo>
                  <a:pt x="598" y="154"/>
                </a:moveTo>
                <a:lnTo>
                  <a:pt x="598" y="154"/>
                </a:lnTo>
                <a:lnTo>
                  <a:pt x="598" y="154"/>
                </a:lnTo>
                <a:lnTo>
                  <a:pt x="598" y="154"/>
                </a:lnTo>
                <a:lnTo>
                  <a:pt x="596" y="154"/>
                </a:lnTo>
                <a:lnTo>
                  <a:pt x="596" y="154"/>
                </a:lnTo>
                <a:lnTo>
                  <a:pt x="596" y="152"/>
                </a:lnTo>
                <a:lnTo>
                  <a:pt x="596" y="152"/>
                </a:lnTo>
                <a:lnTo>
                  <a:pt x="596" y="152"/>
                </a:lnTo>
                <a:lnTo>
                  <a:pt x="596" y="152"/>
                </a:lnTo>
                <a:lnTo>
                  <a:pt x="596" y="152"/>
                </a:lnTo>
                <a:lnTo>
                  <a:pt x="596" y="152"/>
                </a:lnTo>
                <a:lnTo>
                  <a:pt x="596" y="152"/>
                </a:lnTo>
                <a:lnTo>
                  <a:pt x="598" y="150"/>
                </a:lnTo>
                <a:lnTo>
                  <a:pt x="598" y="150"/>
                </a:lnTo>
                <a:lnTo>
                  <a:pt x="598" y="150"/>
                </a:lnTo>
                <a:lnTo>
                  <a:pt x="600" y="150"/>
                </a:lnTo>
                <a:lnTo>
                  <a:pt x="600" y="150"/>
                </a:lnTo>
                <a:lnTo>
                  <a:pt x="600" y="152"/>
                </a:lnTo>
                <a:lnTo>
                  <a:pt x="600" y="152"/>
                </a:lnTo>
                <a:lnTo>
                  <a:pt x="600" y="152"/>
                </a:lnTo>
                <a:lnTo>
                  <a:pt x="600" y="152"/>
                </a:lnTo>
                <a:lnTo>
                  <a:pt x="600" y="152"/>
                </a:lnTo>
                <a:lnTo>
                  <a:pt x="600" y="152"/>
                </a:lnTo>
                <a:lnTo>
                  <a:pt x="598" y="154"/>
                </a:lnTo>
                <a:close/>
                <a:moveTo>
                  <a:pt x="470" y="204"/>
                </a:moveTo>
                <a:lnTo>
                  <a:pt x="470" y="204"/>
                </a:lnTo>
                <a:lnTo>
                  <a:pt x="470" y="204"/>
                </a:lnTo>
                <a:lnTo>
                  <a:pt x="474" y="202"/>
                </a:lnTo>
                <a:lnTo>
                  <a:pt x="474" y="202"/>
                </a:lnTo>
                <a:lnTo>
                  <a:pt x="474" y="202"/>
                </a:lnTo>
                <a:lnTo>
                  <a:pt x="474" y="202"/>
                </a:lnTo>
                <a:lnTo>
                  <a:pt x="474" y="202"/>
                </a:lnTo>
                <a:lnTo>
                  <a:pt x="474" y="202"/>
                </a:lnTo>
                <a:lnTo>
                  <a:pt x="472" y="204"/>
                </a:lnTo>
                <a:lnTo>
                  <a:pt x="470" y="204"/>
                </a:lnTo>
                <a:lnTo>
                  <a:pt x="470" y="204"/>
                </a:lnTo>
                <a:close/>
                <a:moveTo>
                  <a:pt x="832" y="128"/>
                </a:moveTo>
                <a:lnTo>
                  <a:pt x="832" y="128"/>
                </a:lnTo>
                <a:lnTo>
                  <a:pt x="832" y="128"/>
                </a:lnTo>
                <a:lnTo>
                  <a:pt x="832" y="126"/>
                </a:lnTo>
                <a:lnTo>
                  <a:pt x="832" y="126"/>
                </a:lnTo>
                <a:lnTo>
                  <a:pt x="832" y="126"/>
                </a:lnTo>
                <a:lnTo>
                  <a:pt x="832" y="126"/>
                </a:lnTo>
                <a:lnTo>
                  <a:pt x="832" y="126"/>
                </a:lnTo>
                <a:lnTo>
                  <a:pt x="832" y="126"/>
                </a:lnTo>
                <a:lnTo>
                  <a:pt x="832" y="126"/>
                </a:lnTo>
                <a:lnTo>
                  <a:pt x="832" y="126"/>
                </a:lnTo>
                <a:lnTo>
                  <a:pt x="832" y="128"/>
                </a:lnTo>
                <a:lnTo>
                  <a:pt x="832" y="128"/>
                </a:lnTo>
                <a:lnTo>
                  <a:pt x="832" y="128"/>
                </a:lnTo>
                <a:close/>
                <a:moveTo>
                  <a:pt x="836" y="128"/>
                </a:moveTo>
                <a:lnTo>
                  <a:pt x="836" y="128"/>
                </a:lnTo>
                <a:lnTo>
                  <a:pt x="836" y="128"/>
                </a:lnTo>
                <a:lnTo>
                  <a:pt x="836" y="128"/>
                </a:lnTo>
                <a:lnTo>
                  <a:pt x="836" y="128"/>
                </a:lnTo>
                <a:lnTo>
                  <a:pt x="836" y="128"/>
                </a:lnTo>
                <a:lnTo>
                  <a:pt x="836" y="128"/>
                </a:lnTo>
                <a:lnTo>
                  <a:pt x="836" y="128"/>
                </a:lnTo>
                <a:lnTo>
                  <a:pt x="836" y="128"/>
                </a:lnTo>
                <a:lnTo>
                  <a:pt x="836" y="126"/>
                </a:lnTo>
                <a:lnTo>
                  <a:pt x="836" y="126"/>
                </a:lnTo>
                <a:lnTo>
                  <a:pt x="836" y="126"/>
                </a:lnTo>
                <a:lnTo>
                  <a:pt x="836" y="126"/>
                </a:lnTo>
                <a:lnTo>
                  <a:pt x="836" y="128"/>
                </a:lnTo>
                <a:lnTo>
                  <a:pt x="838" y="128"/>
                </a:lnTo>
                <a:lnTo>
                  <a:pt x="838" y="128"/>
                </a:lnTo>
                <a:lnTo>
                  <a:pt x="836" y="128"/>
                </a:lnTo>
                <a:lnTo>
                  <a:pt x="836" y="128"/>
                </a:lnTo>
                <a:lnTo>
                  <a:pt x="836" y="128"/>
                </a:lnTo>
                <a:lnTo>
                  <a:pt x="836" y="128"/>
                </a:lnTo>
                <a:close/>
                <a:moveTo>
                  <a:pt x="844" y="128"/>
                </a:moveTo>
                <a:lnTo>
                  <a:pt x="844" y="128"/>
                </a:lnTo>
                <a:lnTo>
                  <a:pt x="844" y="128"/>
                </a:lnTo>
                <a:lnTo>
                  <a:pt x="844" y="128"/>
                </a:lnTo>
                <a:lnTo>
                  <a:pt x="842" y="128"/>
                </a:lnTo>
                <a:lnTo>
                  <a:pt x="842" y="128"/>
                </a:lnTo>
                <a:lnTo>
                  <a:pt x="842" y="128"/>
                </a:lnTo>
                <a:lnTo>
                  <a:pt x="842" y="128"/>
                </a:lnTo>
                <a:lnTo>
                  <a:pt x="842" y="128"/>
                </a:lnTo>
                <a:lnTo>
                  <a:pt x="842" y="128"/>
                </a:lnTo>
                <a:lnTo>
                  <a:pt x="840" y="128"/>
                </a:lnTo>
                <a:lnTo>
                  <a:pt x="842" y="128"/>
                </a:lnTo>
                <a:lnTo>
                  <a:pt x="842" y="128"/>
                </a:lnTo>
                <a:lnTo>
                  <a:pt x="842" y="128"/>
                </a:lnTo>
                <a:lnTo>
                  <a:pt x="842" y="126"/>
                </a:lnTo>
                <a:lnTo>
                  <a:pt x="842" y="126"/>
                </a:lnTo>
                <a:lnTo>
                  <a:pt x="842" y="126"/>
                </a:lnTo>
                <a:lnTo>
                  <a:pt x="842" y="126"/>
                </a:lnTo>
                <a:lnTo>
                  <a:pt x="844" y="128"/>
                </a:lnTo>
                <a:lnTo>
                  <a:pt x="844" y="128"/>
                </a:lnTo>
                <a:lnTo>
                  <a:pt x="844" y="128"/>
                </a:lnTo>
                <a:lnTo>
                  <a:pt x="844" y="128"/>
                </a:lnTo>
                <a:close/>
                <a:moveTo>
                  <a:pt x="964" y="202"/>
                </a:moveTo>
                <a:lnTo>
                  <a:pt x="964" y="202"/>
                </a:lnTo>
                <a:lnTo>
                  <a:pt x="964" y="202"/>
                </a:lnTo>
                <a:lnTo>
                  <a:pt x="962" y="202"/>
                </a:lnTo>
                <a:lnTo>
                  <a:pt x="962" y="202"/>
                </a:lnTo>
                <a:lnTo>
                  <a:pt x="962" y="202"/>
                </a:lnTo>
                <a:lnTo>
                  <a:pt x="962" y="202"/>
                </a:lnTo>
                <a:lnTo>
                  <a:pt x="962" y="202"/>
                </a:lnTo>
                <a:lnTo>
                  <a:pt x="962" y="202"/>
                </a:lnTo>
                <a:lnTo>
                  <a:pt x="962" y="202"/>
                </a:lnTo>
                <a:lnTo>
                  <a:pt x="962" y="202"/>
                </a:lnTo>
                <a:lnTo>
                  <a:pt x="962" y="202"/>
                </a:lnTo>
                <a:lnTo>
                  <a:pt x="964" y="202"/>
                </a:lnTo>
                <a:lnTo>
                  <a:pt x="964" y="202"/>
                </a:lnTo>
                <a:lnTo>
                  <a:pt x="964" y="202"/>
                </a:lnTo>
                <a:lnTo>
                  <a:pt x="964" y="202"/>
                </a:lnTo>
                <a:lnTo>
                  <a:pt x="964" y="202"/>
                </a:lnTo>
                <a:lnTo>
                  <a:pt x="964" y="202"/>
                </a:lnTo>
                <a:lnTo>
                  <a:pt x="964" y="202"/>
                </a:lnTo>
                <a:close/>
                <a:moveTo>
                  <a:pt x="934" y="502"/>
                </a:moveTo>
                <a:lnTo>
                  <a:pt x="932" y="504"/>
                </a:lnTo>
                <a:lnTo>
                  <a:pt x="932" y="504"/>
                </a:lnTo>
                <a:lnTo>
                  <a:pt x="932" y="504"/>
                </a:lnTo>
                <a:lnTo>
                  <a:pt x="932" y="504"/>
                </a:lnTo>
                <a:lnTo>
                  <a:pt x="932" y="504"/>
                </a:lnTo>
                <a:lnTo>
                  <a:pt x="930" y="504"/>
                </a:lnTo>
                <a:lnTo>
                  <a:pt x="930" y="506"/>
                </a:lnTo>
                <a:lnTo>
                  <a:pt x="930" y="504"/>
                </a:lnTo>
                <a:lnTo>
                  <a:pt x="930" y="504"/>
                </a:lnTo>
                <a:lnTo>
                  <a:pt x="928" y="504"/>
                </a:lnTo>
                <a:lnTo>
                  <a:pt x="926" y="504"/>
                </a:lnTo>
                <a:lnTo>
                  <a:pt x="928" y="504"/>
                </a:lnTo>
                <a:lnTo>
                  <a:pt x="928" y="502"/>
                </a:lnTo>
                <a:lnTo>
                  <a:pt x="928" y="502"/>
                </a:lnTo>
                <a:lnTo>
                  <a:pt x="928" y="502"/>
                </a:lnTo>
                <a:lnTo>
                  <a:pt x="928" y="502"/>
                </a:lnTo>
                <a:lnTo>
                  <a:pt x="926" y="502"/>
                </a:lnTo>
                <a:lnTo>
                  <a:pt x="926" y="504"/>
                </a:lnTo>
                <a:lnTo>
                  <a:pt x="924" y="504"/>
                </a:lnTo>
                <a:lnTo>
                  <a:pt x="922" y="504"/>
                </a:lnTo>
                <a:lnTo>
                  <a:pt x="924" y="504"/>
                </a:lnTo>
                <a:lnTo>
                  <a:pt x="924" y="502"/>
                </a:lnTo>
                <a:lnTo>
                  <a:pt x="926" y="502"/>
                </a:lnTo>
                <a:lnTo>
                  <a:pt x="926" y="502"/>
                </a:lnTo>
                <a:lnTo>
                  <a:pt x="930" y="500"/>
                </a:lnTo>
                <a:lnTo>
                  <a:pt x="930" y="500"/>
                </a:lnTo>
                <a:lnTo>
                  <a:pt x="930" y="500"/>
                </a:lnTo>
                <a:lnTo>
                  <a:pt x="928" y="502"/>
                </a:lnTo>
                <a:lnTo>
                  <a:pt x="928" y="502"/>
                </a:lnTo>
                <a:lnTo>
                  <a:pt x="928" y="502"/>
                </a:lnTo>
                <a:lnTo>
                  <a:pt x="928" y="502"/>
                </a:lnTo>
                <a:lnTo>
                  <a:pt x="928" y="502"/>
                </a:lnTo>
                <a:lnTo>
                  <a:pt x="926" y="502"/>
                </a:lnTo>
                <a:lnTo>
                  <a:pt x="928" y="500"/>
                </a:lnTo>
                <a:lnTo>
                  <a:pt x="928" y="500"/>
                </a:lnTo>
                <a:lnTo>
                  <a:pt x="928" y="500"/>
                </a:lnTo>
                <a:lnTo>
                  <a:pt x="928" y="500"/>
                </a:lnTo>
                <a:lnTo>
                  <a:pt x="928" y="500"/>
                </a:lnTo>
                <a:lnTo>
                  <a:pt x="930" y="498"/>
                </a:lnTo>
                <a:lnTo>
                  <a:pt x="930" y="496"/>
                </a:lnTo>
                <a:lnTo>
                  <a:pt x="930" y="496"/>
                </a:lnTo>
                <a:lnTo>
                  <a:pt x="930" y="498"/>
                </a:lnTo>
                <a:lnTo>
                  <a:pt x="928" y="498"/>
                </a:lnTo>
                <a:lnTo>
                  <a:pt x="928" y="498"/>
                </a:lnTo>
                <a:lnTo>
                  <a:pt x="928" y="500"/>
                </a:lnTo>
                <a:lnTo>
                  <a:pt x="926" y="500"/>
                </a:lnTo>
                <a:lnTo>
                  <a:pt x="926" y="500"/>
                </a:lnTo>
                <a:lnTo>
                  <a:pt x="926" y="500"/>
                </a:lnTo>
                <a:lnTo>
                  <a:pt x="924" y="500"/>
                </a:lnTo>
                <a:lnTo>
                  <a:pt x="924" y="500"/>
                </a:lnTo>
                <a:lnTo>
                  <a:pt x="924" y="502"/>
                </a:lnTo>
                <a:lnTo>
                  <a:pt x="924" y="502"/>
                </a:lnTo>
                <a:lnTo>
                  <a:pt x="920" y="502"/>
                </a:lnTo>
                <a:lnTo>
                  <a:pt x="920" y="502"/>
                </a:lnTo>
                <a:lnTo>
                  <a:pt x="920" y="502"/>
                </a:lnTo>
                <a:lnTo>
                  <a:pt x="918" y="502"/>
                </a:lnTo>
                <a:lnTo>
                  <a:pt x="918" y="502"/>
                </a:lnTo>
                <a:lnTo>
                  <a:pt x="918" y="502"/>
                </a:lnTo>
                <a:lnTo>
                  <a:pt x="916" y="504"/>
                </a:lnTo>
                <a:lnTo>
                  <a:pt x="914" y="504"/>
                </a:lnTo>
                <a:lnTo>
                  <a:pt x="914" y="502"/>
                </a:lnTo>
                <a:lnTo>
                  <a:pt x="914" y="502"/>
                </a:lnTo>
                <a:lnTo>
                  <a:pt x="914" y="502"/>
                </a:lnTo>
                <a:lnTo>
                  <a:pt x="912" y="502"/>
                </a:lnTo>
                <a:lnTo>
                  <a:pt x="912" y="502"/>
                </a:lnTo>
                <a:lnTo>
                  <a:pt x="910" y="502"/>
                </a:lnTo>
                <a:lnTo>
                  <a:pt x="910" y="502"/>
                </a:lnTo>
                <a:lnTo>
                  <a:pt x="910" y="502"/>
                </a:lnTo>
                <a:lnTo>
                  <a:pt x="910" y="502"/>
                </a:lnTo>
                <a:lnTo>
                  <a:pt x="906" y="502"/>
                </a:lnTo>
                <a:lnTo>
                  <a:pt x="904" y="502"/>
                </a:lnTo>
                <a:lnTo>
                  <a:pt x="902" y="502"/>
                </a:lnTo>
                <a:lnTo>
                  <a:pt x="902" y="502"/>
                </a:lnTo>
                <a:lnTo>
                  <a:pt x="900" y="500"/>
                </a:lnTo>
                <a:lnTo>
                  <a:pt x="896" y="502"/>
                </a:lnTo>
                <a:lnTo>
                  <a:pt x="890" y="502"/>
                </a:lnTo>
                <a:lnTo>
                  <a:pt x="890" y="502"/>
                </a:lnTo>
                <a:lnTo>
                  <a:pt x="888" y="502"/>
                </a:lnTo>
                <a:lnTo>
                  <a:pt x="888" y="502"/>
                </a:lnTo>
                <a:lnTo>
                  <a:pt x="888" y="502"/>
                </a:lnTo>
                <a:lnTo>
                  <a:pt x="886" y="502"/>
                </a:lnTo>
                <a:lnTo>
                  <a:pt x="886" y="502"/>
                </a:lnTo>
                <a:lnTo>
                  <a:pt x="884" y="502"/>
                </a:lnTo>
                <a:lnTo>
                  <a:pt x="884" y="502"/>
                </a:lnTo>
                <a:lnTo>
                  <a:pt x="882" y="502"/>
                </a:lnTo>
                <a:lnTo>
                  <a:pt x="884" y="500"/>
                </a:lnTo>
                <a:lnTo>
                  <a:pt x="884" y="500"/>
                </a:lnTo>
                <a:lnTo>
                  <a:pt x="884" y="498"/>
                </a:lnTo>
                <a:lnTo>
                  <a:pt x="884" y="498"/>
                </a:lnTo>
                <a:lnTo>
                  <a:pt x="882" y="498"/>
                </a:lnTo>
                <a:lnTo>
                  <a:pt x="884" y="496"/>
                </a:lnTo>
                <a:lnTo>
                  <a:pt x="884" y="496"/>
                </a:lnTo>
                <a:lnTo>
                  <a:pt x="884" y="496"/>
                </a:lnTo>
                <a:lnTo>
                  <a:pt x="886" y="496"/>
                </a:lnTo>
                <a:lnTo>
                  <a:pt x="886" y="496"/>
                </a:lnTo>
                <a:lnTo>
                  <a:pt x="886" y="496"/>
                </a:lnTo>
                <a:lnTo>
                  <a:pt x="886" y="494"/>
                </a:lnTo>
                <a:lnTo>
                  <a:pt x="888" y="494"/>
                </a:lnTo>
                <a:lnTo>
                  <a:pt x="888" y="494"/>
                </a:lnTo>
                <a:lnTo>
                  <a:pt x="890" y="494"/>
                </a:lnTo>
                <a:lnTo>
                  <a:pt x="890" y="494"/>
                </a:lnTo>
                <a:lnTo>
                  <a:pt x="894" y="490"/>
                </a:lnTo>
                <a:lnTo>
                  <a:pt x="894" y="490"/>
                </a:lnTo>
                <a:lnTo>
                  <a:pt x="894" y="490"/>
                </a:lnTo>
                <a:lnTo>
                  <a:pt x="896" y="488"/>
                </a:lnTo>
                <a:lnTo>
                  <a:pt x="896" y="488"/>
                </a:lnTo>
                <a:lnTo>
                  <a:pt x="898" y="488"/>
                </a:lnTo>
                <a:lnTo>
                  <a:pt x="898" y="488"/>
                </a:lnTo>
                <a:lnTo>
                  <a:pt x="896" y="488"/>
                </a:lnTo>
                <a:lnTo>
                  <a:pt x="896" y="488"/>
                </a:lnTo>
                <a:lnTo>
                  <a:pt x="898" y="488"/>
                </a:lnTo>
                <a:lnTo>
                  <a:pt x="898" y="488"/>
                </a:lnTo>
                <a:lnTo>
                  <a:pt x="898" y="488"/>
                </a:lnTo>
                <a:lnTo>
                  <a:pt x="898" y="488"/>
                </a:lnTo>
                <a:lnTo>
                  <a:pt x="896" y="486"/>
                </a:lnTo>
                <a:lnTo>
                  <a:pt x="896" y="486"/>
                </a:lnTo>
                <a:lnTo>
                  <a:pt x="894" y="486"/>
                </a:lnTo>
                <a:lnTo>
                  <a:pt x="894" y="486"/>
                </a:lnTo>
                <a:lnTo>
                  <a:pt x="894" y="486"/>
                </a:lnTo>
                <a:lnTo>
                  <a:pt x="894" y="488"/>
                </a:lnTo>
                <a:lnTo>
                  <a:pt x="892" y="488"/>
                </a:lnTo>
                <a:lnTo>
                  <a:pt x="892" y="488"/>
                </a:lnTo>
                <a:lnTo>
                  <a:pt x="892" y="488"/>
                </a:lnTo>
                <a:lnTo>
                  <a:pt x="892" y="488"/>
                </a:lnTo>
                <a:lnTo>
                  <a:pt x="890" y="488"/>
                </a:lnTo>
                <a:lnTo>
                  <a:pt x="890" y="488"/>
                </a:lnTo>
                <a:lnTo>
                  <a:pt x="890" y="488"/>
                </a:lnTo>
                <a:lnTo>
                  <a:pt x="888" y="488"/>
                </a:lnTo>
                <a:lnTo>
                  <a:pt x="888" y="488"/>
                </a:lnTo>
                <a:lnTo>
                  <a:pt x="888" y="486"/>
                </a:lnTo>
                <a:lnTo>
                  <a:pt x="888" y="486"/>
                </a:lnTo>
                <a:lnTo>
                  <a:pt x="890" y="486"/>
                </a:lnTo>
                <a:lnTo>
                  <a:pt x="890" y="486"/>
                </a:lnTo>
                <a:lnTo>
                  <a:pt x="892" y="486"/>
                </a:lnTo>
                <a:lnTo>
                  <a:pt x="892" y="486"/>
                </a:lnTo>
                <a:lnTo>
                  <a:pt x="894" y="484"/>
                </a:lnTo>
                <a:lnTo>
                  <a:pt x="894" y="484"/>
                </a:lnTo>
                <a:lnTo>
                  <a:pt x="896" y="484"/>
                </a:lnTo>
                <a:lnTo>
                  <a:pt x="896" y="482"/>
                </a:lnTo>
                <a:lnTo>
                  <a:pt x="894" y="484"/>
                </a:lnTo>
                <a:lnTo>
                  <a:pt x="894" y="484"/>
                </a:lnTo>
                <a:lnTo>
                  <a:pt x="894" y="484"/>
                </a:lnTo>
                <a:lnTo>
                  <a:pt x="894" y="484"/>
                </a:lnTo>
                <a:lnTo>
                  <a:pt x="894" y="484"/>
                </a:lnTo>
                <a:lnTo>
                  <a:pt x="892" y="484"/>
                </a:lnTo>
                <a:lnTo>
                  <a:pt x="892" y="486"/>
                </a:lnTo>
                <a:lnTo>
                  <a:pt x="892" y="486"/>
                </a:lnTo>
                <a:lnTo>
                  <a:pt x="892" y="486"/>
                </a:lnTo>
                <a:lnTo>
                  <a:pt x="896" y="486"/>
                </a:lnTo>
                <a:lnTo>
                  <a:pt x="896" y="486"/>
                </a:lnTo>
                <a:lnTo>
                  <a:pt x="896" y="486"/>
                </a:lnTo>
                <a:lnTo>
                  <a:pt x="896" y="486"/>
                </a:lnTo>
                <a:lnTo>
                  <a:pt x="896" y="484"/>
                </a:lnTo>
                <a:lnTo>
                  <a:pt x="896" y="484"/>
                </a:lnTo>
                <a:lnTo>
                  <a:pt x="898" y="482"/>
                </a:lnTo>
                <a:lnTo>
                  <a:pt x="898" y="482"/>
                </a:lnTo>
                <a:lnTo>
                  <a:pt x="900" y="480"/>
                </a:lnTo>
                <a:lnTo>
                  <a:pt x="900" y="480"/>
                </a:lnTo>
                <a:lnTo>
                  <a:pt x="902" y="478"/>
                </a:lnTo>
                <a:lnTo>
                  <a:pt x="902" y="476"/>
                </a:lnTo>
                <a:lnTo>
                  <a:pt x="902" y="478"/>
                </a:lnTo>
                <a:lnTo>
                  <a:pt x="902" y="478"/>
                </a:lnTo>
                <a:lnTo>
                  <a:pt x="904" y="478"/>
                </a:lnTo>
                <a:lnTo>
                  <a:pt x="904" y="478"/>
                </a:lnTo>
                <a:lnTo>
                  <a:pt x="904" y="478"/>
                </a:lnTo>
                <a:lnTo>
                  <a:pt x="904" y="478"/>
                </a:lnTo>
                <a:lnTo>
                  <a:pt x="906" y="480"/>
                </a:lnTo>
                <a:lnTo>
                  <a:pt x="906" y="480"/>
                </a:lnTo>
                <a:lnTo>
                  <a:pt x="906" y="480"/>
                </a:lnTo>
                <a:lnTo>
                  <a:pt x="906" y="480"/>
                </a:lnTo>
                <a:lnTo>
                  <a:pt x="908" y="480"/>
                </a:lnTo>
                <a:lnTo>
                  <a:pt x="908" y="480"/>
                </a:lnTo>
                <a:lnTo>
                  <a:pt x="908" y="480"/>
                </a:lnTo>
                <a:lnTo>
                  <a:pt x="906" y="480"/>
                </a:lnTo>
                <a:lnTo>
                  <a:pt x="906" y="480"/>
                </a:lnTo>
                <a:lnTo>
                  <a:pt x="906" y="480"/>
                </a:lnTo>
                <a:lnTo>
                  <a:pt x="906" y="478"/>
                </a:lnTo>
                <a:lnTo>
                  <a:pt x="906" y="478"/>
                </a:lnTo>
                <a:lnTo>
                  <a:pt x="906" y="478"/>
                </a:lnTo>
                <a:lnTo>
                  <a:pt x="906" y="478"/>
                </a:lnTo>
                <a:lnTo>
                  <a:pt x="906" y="478"/>
                </a:lnTo>
                <a:lnTo>
                  <a:pt x="906" y="478"/>
                </a:lnTo>
                <a:lnTo>
                  <a:pt x="908" y="478"/>
                </a:lnTo>
                <a:lnTo>
                  <a:pt x="908" y="476"/>
                </a:lnTo>
                <a:lnTo>
                  <a:pt x="908" y="476"/>
                </a:lnTo>
                <a:lnTo>
                  <a:pt x="908" y="476"/>
                </a:lnTo>
                <a:lnTo>
                  <a:pt x="906" y="476"/>
                </a:lnTo>
                <a:lnTo>
                  <a:pt x="906" y="476"/>
                </a:lnTo>
                <a:lnTo>
                  <a:pt x="906" y="476"/>
                </a:lnTo>
                <a:lnTo>
                  <a:pt x="908" y="476"/>
                </a:lnTo>
                <a:lnTo>
                  <a:pt x="908" y="476"/>
                </a:lnTo>
                <a:lnTo>
                  <a:pt x="908" y="476"/>
                </a:lnTo>
                <a:lnTo>
                  <a:pt x="908" y="476"/>
                </a:lnTo>
                <a:lnTo>
                  <a:pt x="908" y="476"/>
                </a:lnTo>
                <a:lnTo>
                  <a:pt x="906" y="476"/>
                </a:lnTo>
                <a:lnTo>
                  <a:pt x="906" y="476"/>
                </a:lnTo>
                <a:lnTo>
                  <a:pt x="904" y="474"/>
                </a:lnTo>
                <a:lnTo>
                  <a:pt x="904" y="474"/>
                </a:lnTo>
                <a:lnTo>
                  <a:pt x="906" y="472"/>
                </a:lnTo>
                <a:lnTo>
                  <a:pt x="906" y="472"/>
                </a:lnTo>
                <a:lnTo>
                  <a:pt x="906" y="472"/>
                </a:lnTo>
                <a:lnTo>
                  <a:pt x="908" y="470"/>
                </a:lnTo>
                <a:lnTo>
                  <a:pt x="910" y="470"/>
                </a:lnTo>
                <a:lnTo>
                  <a:pt x="910" y="470"/>
                </a:lnTo>
                <a:lnTo>
                  <a:pt x="910" y="470"/>
                </a:lnTo>
                <a:lnTo>
                  <a:pt x="910" y="470"/>
                </a:lnTo>
                <a:lnTo>
                  <a:pt x="910" y="472"/>
                </a:lnTo>
                <a:lnTo>
                  <a:pt x="912" y="472"/>
                </a:lnTo>
                <a:lnTo>
                  <a:pt x="912" y="472"/>
                </a:lnTo>
                <a:lnTo>
                  <a:pt x="912" y="472"/>
                </a:lnTo>
                <a:lnTo>
                  <a:pt x="910" y="470"/>
                </a:lnTo>
                <a:lnTo>
                  <a:pt x="910" y="470"/>
                </a:lnTo>
                <a:lnTo>
                  <a:pt x="910" y="468"/>
                </a:lnTo>
                <a:lnTo>
                  <a:pt x="912" y="468"/>
                </a:lnTo>
                <a:lnTo>
                  <a:pt x="912" y="466"/>
                </a:lnTo>
                <a:lnTo>
                  <a:pt x="912" y="466"/>
                </a:lnTo>
                <a:lnTo>
                  <a:pt x="916" y="462"/>
                </a:lnTo>
                <a:lnTo>
                  <a:pt x="916" y="460"/>
                </a:lnTo>
                <a:lnTo>
                  <a:pt x="918" y="458"/>
                </a:lnTo>
                <a:lnTo>
                  <a:pt x="920" y="458"/>
                </a:lnTo>
                <a:lnTo>
                  <a:pt x="920" y="456"/>
                </a:lnTo>
                <a:lnTo>
                  <a:pt x="920" y="456"/>
                </a:lnTo>
                <a:lnTo>
                  <a:pt x="922" y="456"/>
                </a:lnTo>
                <a:lnTo>
                  <a:pt x="922" y="454"/>
                </a:lnTo>
                <a:lnTo>
                  <a:pt x="924" y="454"/>
                </a:lnTo>
                <a:lnTo>
                  <a:pt x="924" y="454"/>
                </a:lnTo>
                <a:lnTo>
                  <a:pt x="924" y="454"/>
                </a:lnTo>
                <a:lnTo>
                  <a:pt x="924" y="454"/>
                </a:lnTo>
                <a:lnTo>
                  <a:pt x="924" y="454"/>
                </a:lnTo>
                <a:lnTo>
                  <a:pt x="926" y="454"/>
                </a:lnTo>
                <a:lnTo>
                  <a:pt x="926" y="454"/>
                </a:lnTo>
                <a:lnTo>
                  <a:pt x="926" y="454"/>
                </a:lnTo>
                <a:lnTo>
                  <a:pt x="924" y="452"/>
                </a:lnTo>
                <a:lnTo>
                  <a:pt x="924" y="452"/>
                </a:lnTo>
                <a:lnTo>
                  <a:pt x="924" y="452"/>
                </a:lnTo>
                <a:lnTo>
                  <a:pt x="926" y="452"/>
                </a:lnTo>
                <a:lnTo>
                  <a:pt x="926" y="452"/>
                </a:lnTo>
                <a:lnTo>
                  <a:pt x="928" y="450"/>
                </a:lnTo>
                <a:lnTo>
                  <a:pt x="928" y="450"/>
                </a:lnTo>
                <a:lnTo>
                  <a:pt x="930" y="450"/>
                </a:lnTo>
                <a:lnTo>
                  <a:pt x="930" y="448"/>
                </a:lnTo>
                <a:lnTo>
                  <a:pt x="930" y="446"/>
                </a:lnTo>
                <a:lnTo>
                  <a:pt x="930" y="446"/>
                </a:lnTo>
                <a:lnTo>
                  <a:pt x="930" y="446"/>
                </a:lnTo>
                <a:lnTo>
                  <a:pt x="930" y="446"/>
                </a:lnTo>
                <a:lnTo>
                  <a:pt x="932" y="446"/>
                </a:lnTo>
                <a:lnTo>
                  <a:pt x="932" y="444"/>
                </a:lnTo>
                <a:lnTo>
                  <a:pt x="932" y="444"/>
                </a:lnTo>
                <a:lnTo>
                  <a:pt x="934" y="444"/>
                </a:lnTo>
                <a:lnTo>
                  <a:pt x="934" y="442"/>
                </a:lnTo>
                <a:lnTo>
                  <a:pt x="936" y="442"/>
                </a:lnTo>
                <a:lnTo>
                  <a:pt x="936" y="442"/>
                </a:lnTo>
                <a:lnTo>
                  <a:pt x="938" y="440"/>
                </a:lnTo>
                <a:lnTo>
                  <a:pt x="938" y="440"/>
                </a:lnTo>
                <a:lnTo>
                  <a:pt x="942" y="440"/>
                </a:lnTo>
                <a:lnTo>
                  <a:pt x="944" y="438"/>
                </a:lnTo>
                <a:lnTo>
                  <a:pt x="946" y="438"/>
                </a:lnTo>
                <a:lnTo>
                  <a:pt x="946" y="438"/>
                </a:lnTo>
                <a:lnTo>
                  <a:pt x="946" y="438"/>
                </a:lnTo>
                <a:lnTo>
                  <a:pt x="946" y="438"/>
                </a:lnTo>
                <a:lnTo>
                  <a:pt x="948" y="438"/>
                </a:lnTo>
                <a:lnTo>
                  <a:pt x="948" y="438"/>
                </a:lnTo>
                <a:lnTo>
                  <a:pt x="946" y="438"/>
                </a:lnTo>
                <a:lnTo>
                  <a:pt x="946" y="440"/>
                </a:lnTo>
                <a:lnTo>
                  <a:pt x="948" y="440"/>
                </a:lnTo>
                <a:lnTo>
                  <a:pt x="950" y="440"/>
                </a:lnTo>
                <a:lnTo>
                  <a:pt x="948" y="440"/>
                </a:lnTo>
                <a:lnTo>
                  <a:pt x="948" y="438"/>
                </a:lnTo>
                <a:lnTo>
                  <a:pt x="948" y="438"/>
                </a:lnTo>
                <a:lnTo>
                  <a:pt x="950" y="438"/>
                </a:lnTo>
                <a:lnTo>
                  <a:pt x="950" y="438"/>
                </a:lnTo>
                <a:lnTo>
                  <a:pt x="950" y="438"/>
                </a:lnTo>
                <a:lnTo>
                  <a:pt x="950" y="438"/>
                </a:lnTo>
                <a:lnTo>
                  <a:pt x="952" y="438"/>
                </a:lnTo>
                <a:lnTo>
                  <a:pt x="952" y="438"/>
                </a:lnTo>
                <a:lnTo>
                  <a:pt x="952" y="438"/>
                </a:lnTo>
                <a:lnTo>
                  <a:pt x="952" y="440"/>
                </a:lnTo>
                <a:lnTo>
                  <a:pt x="950" y="442"/>
                </a:lnTo>
                <a:lnTo>
                  <a:pt x="950" y="442"/>
                </a:lnTo>
                <a:lnTo>
                  <a:pt x="948" y="442"/>
                </a:lnTo>
                <a:lnTo>
                  <a:pt x="948" y="442"/>
                </a:lnTo>
                <a:lnTo>
                  <a:pt x="946" y="442"/>
                </a:lnTo>
                <a:lnTo>
                  <a:pt x="944" y="442"/>
                </a:lnTo>
                <a:lnTo>
                  <a:pt x="944" y="442"/>
                </a:lnTo>
                <a:lnTo>
                  <a:pt x="942" y="442"/>
                </a:lnTo>
                <a:lnTo>
                  <a:pt x="944" y="444"/>
                </a:lnTo>
                <a:lnTo>
                  <a:pt x="944" y="444"/>
                </a:lnTo>
                <a:lnTo>
                  <a:pt x="944" y="444"/>
                </a:lnTo>
                <a:lnTo>
                  <a:pt x="944" y="444"/>
                </a:lnTo>
                <a:lnTo>
                  <a:pt x="946" y="444"/>
                </a:lnTo>
                <a:lnTo>
                  <a:pt x="946" y="444"/>
                </a:lnTo>
                <a:lnTo>
                  <a:pt x="946" y="444"/>
                </a:lnTo>
                <a:lnTo>
                  <a:pt x="946" y="446"/>
                </a:lnTo>
                <a:lnTo>
                  <a:pt x="946" y="446"/>
                </a:lnTo>
                <a:lnTo>
                  <a:pt x="946" y="446"/>
                </a:lnTo>
                <a:lnTo>
                  <a:pt x="944" y="446"/>
                </a:lnTo>
                <a:lnTo>
                  <a:pt x="944" y="446"/>
                </a:lnTo>
                <a:lnTo>
                  <a:pt x="944" y="448"/>
                </a:lnTo>
                <a:lnTo>
                  <a:pt x="942" y="450"/>
                </a:lnTo>
                <a:lnTo>
                  <a:pt x="940" y="452"/>
                </a:lnTo>
                <a:lnTo>
                  <a:pt x="940" y="452"/>
                </a:lnTo>
                <a:lnTo>
                  <a:pt x="940" y="450"/>
                </a:lnTo>
                <a:lnTo>
                  <a:pt x="940" y="450"/>
                </a:lnTo>
                <a:lnTo>
                  <a:pt x="940" y="448"/>
                </a:lnTo>
                <a:lnTo>
                  <a:pt x="940" y="448"/>
                </a:lnTo>
                <a:lnTo>
                  <a:pt x="940" y="450"/>
                </a:lnTo>
                <a:lnTo>
                  <a:pt x="938" y="452"/>
                </a:lnTo>
                <a:lnTo>
                  <a:pt x="938" y="452"/>
                </a:lnTo>
                <a:lnTo>
                  <a:pt x="938" y="454"/>
                </a:lnTo>
                <a:lnTo>
                  <a:pt x="936" y="456"/>
                </a:lnTo>
                <a:lnTo>
                  <a:pt x="936" y="456"/>
                </a:lnTo>
                <a:lnTo>
                  <a:pt x="934" y="458"/>
                </a:lnTo>
                <a:lnTo>
                  <a:pt x="932" y="458"/>
                </a:lnTo>
                <a:lnTo>
                  <a:pt x="932" y="460"/>
                </a:lnTo>
                <a:lnTo>
                  <a:pt x="930" y="460"/>
                </a:lnTo>
                <a:lnTo>
                  <a:pt x="930" y="462"/>
                </a:lnTo>
                <a:lnTo>
                  <a:pt x="928" y="462"/>
                </a:lnTo>
                <a:lnTo>
                  <a:pt x="928" y="464"/>
                </a:lnTo>
                <a:lnTo>
                  <a:pt x="926" y="464"/>
                </a:lnTo>
                <a:lnTo>
                  <a:pt x="928" y="464"/>
                </a:lnTo>
                <a:lnTo>
                  <a:pt x="926" y="466"/>
                </a:lnTo>
                <a:lnTo>
                  <a:pt x="926" y="466"/>
                </a:lnTo>
                <a:lnTo>
                  <a:pt x="924" y="466"/>
                </a:lnTo>
                <a:lnTo>
                  <a:pt x="924" y="468"/>
                </a:lnTo>
                <a:lnTo>
                  <a:pt x="926" y="468"/>
                </a:lnTo>
                <a:lnTo>
                  <a:pt x="926" y="468"/>
                </a:lnTo>
                <a:lnTo>
                  <a:pt x="926" y="468"/>
                </a:lnTo>
                <a:lnTo>
                  <a:pt x="924" y="470"/>
                </a:lnTo>
                <a:lnTo>
                  <a:pt x="924" y="470"/>
                </a:lnTo>
                <a:lnTo>
                  <a:pt x="924" y="470"/>
                </a:lnTo>
                <a:lnTo>
                  <a:pt x="924" y="470"/>
                </a:lnTo>
                <a:lnTo>
                  <a:pt x="926" y="470"/>
                </a:lnTo>
                <a:lnTo>
                  <a:pt x="926" y="470"/>
                </a:lnTo>
                <a:lnTo>
                  <a:pt x="926" y="468"/>
                </a:lnTo>
                <a:lnTo>
                  <a:pt x="926" y="468"/>
                </a:lnTo>
                <a:lnTo>
                  <a:pt x="926" y="468"/>
                </a:lnTo>
                <a:lnTo>
                  <a:pt x="928" y="468"/>
                </a:lnTo>
                <a:lnTo>
                  <a:pt x="928" y="466"/>
                </a:lnTo>
                <a:lnTo>
                  <a:pt x="930" y="466"/>
                </a:lnTo>
                <a:lnTo>
                  <a:pt x="930" y="464"/>
                </a:lnTo>
                <a:lnTo>
                  <a:pt x="930" y="464"/>
                </a:lnTo>
                <a:lnTo>
                  <a:pt x="932" y="464"/>
                </a:lnTo>
                <a:lnTo>
                  <a:pt x="932" y="464"/>
                </a:lnTo>
                <a:lnTo>
                  <a:pt x="934" y="462"/>
                </a:lnTo>
                <a:lnTo>
                  <a:pt x="934" y="462"/>
                </a:lnTo>
                <a:lnTo>
                  <a:pt x="934" y="462"/>
                </a:lnTo>
                <a:lnTo>
                  <a:pt x="936" y="460"/>
                </a:lnTo>
                <a:lnTo>
                  <a:pt x="936" y="460"/>
                </a:lnTo>
                <a:lnTo>
                  <a:pt x="936" y="462"/>
                </a:lnTo>
                <a:lnTo>
                  <a:pt x="938" y="462"/>
                </a:lnTo>
                <a:lnTo>
                  <a:pt x="938" y="462"/>
                </a:lnTo>
                <a:lnTo>
                  <a:pt x="938" y="462"/>
                </a:lnTo>
                <a:lnTo>
                  <a:pt x="938" y="462"/>
                </a:lnTo>
                <a:lnTo>
                  <a:pt x="938" y="464"/>
                </a:lnTo>
                <a:lnTo>
                  <a:pt x="940" y="464"/>
                </a:lnTo>
                <a:lnTo>
                  <a:pt x="940" y="464"/>
                </a:lnTo>
                <a:lnTo>
                  <a:pt x="942" y="464"/>
                </a:lnTo>
                <a:lnTo>
                  <a:pt x="942" y="464"/>
                </a:lnTo>
                <a:lnTo>
                  <a:pt x="944" y="464"/>
                </a:lnTo>
                <a:lnTo>
                  <a:pt x="944" y="464"/>
                </a:lnTo>
                <a:lnTo>
                  <a:pt x="944" y="464"/>
                </a:lnTo>
                <a:lnTo>
                  <a:pt x="944" y="464"/>
                </a:lnTo>
                <a:lnTo>
                  <a:pt x="944" y="464"/>
                </a:lnTo>
                <a:lnTo>
                  <a:pt x="942" y="464"/>
                </a:lnTo>
                <a:lnTo>
                  <a:pt x="940" y="466"/>
                </a:lnTo>
                <a:lnTo>
                  <a:pt x="938" y="466"/>
                </a:lnTo>
                <a:lnTo>
                  <a:pt x="936" y="468"/>
                </a:lnTo>
                <a:lnTo>
                  <a:pt x="934" y="468"/>
                </a:lnTo>
                <a:lnTo>
                  <a:pt x="934" y="470"/>
                </a:lnTo>
                <a:lnTo>
                  <a:pt x="934" y="468"/>
                </a:lnTo>
                <a:lnTo>
                  <a:pt x="936" y="468"/>
                </a:lnTo>
                <a:lnTo>
                  <a:pt x="938" y="468"/>
                </a:lnTo>
                <a:lnTo>
                  <a:pt x="938" y="468"/>
                </a:lnTo>
                <a:lnTo>
                  <a:pt x="936" y="470"/>
                </a:lnTo>
                <a:lnTo>
                  <a:pt x="936" y="470"/>
                </a:lnTo>
                <a:lnTo>
                  <a:pt x="936" y="470"/>
                </a:lnTo>
                <a:lnTo>
                  <a:pt x="934" y="472"/>
                </a:lnTo>
                <a:lnTo>
                  <a:pt x="934" y="472"/>
                </a:lnTo>
                <a:lnTo>
                  <a:pt x="932" y="472"/>
                </a:lnTo>
                <a:lnTo>
                  <a:pt x="934" y="472"/>
                </a:lnTo>
                <a:lnTo>
                  <a:pt x="934" y="472"/>
                </a:lnTo>
                <a:lnTo>
                  <a:pt x="934" y="472"/>
                </a:lnTo>
                <a:lnTo>
                  <a:pt x="936" y="472"/>
                </a:lnTo>
                <a:lnTo>
                  <a:pt x="936" y="472"/>
                </a:lnTo>
                <a:lnTo>
                  <a:pt x="936" y="470"/>
                </a:lnTo>
                <a:lnTo>
                  <a:pt x="936" y="470"/>
                </a:lnTo>
                <a:lnTo>
                  <a:pt x="938" y="472"/>
                </a:lnTo>
                <a:lnTo>
                  <a:pt x="938" y="472"/>
                </a:lnTo>
                <a:lnTo>
                  <a:pt x="938" y="474"/>
                </a:lnTo>
                <a:lnTo>
                  <a:pt x="938" y="472"/>
                </a:lnTo>
                <a:lnTo>
                  <a:pt x="938" y="472"/>
                </a:lnTo>
                <a:lnTo>
                  <a:pt x="940" y="472"/>
                </a:lnTo>
                <a:lnTo>
                  <a:pt x="940" y="472"/>
                </a:lnTo>
                <a:lnTo>
                  <a:pt x="940" y="472"/>
                </a:lnTo>
                <a:lnTo>
                  <a:pt x="940" y="472"/>
                </a:lnTo>
                <a:lnTo>
                  <a:pt x="940" y="474"/>
                </a:lnTo>
                <a:lnTo>
                  <a:pt x="940" y="474"/>
                </a:lnTo>
                <a:lnTo>
                  <a:pt x="940" y="472"/>
                </a:lnTo>
                <a:lnTo>
                  <a:pt x="940" y="472"/>
                </a:lnTo>
                <a:lnTo>
                  <a:pt x="940" y="472"/>
                </a:lnTo>
                <a:lnTo>
                  <a:pt x="942" y="472"/>
                </a:lnTo>
                <a:lnTo>
                  <a:pt x="942" y="472"/>
                </a:lnTo>
                <a:lnTo>
                  <a:pt x="942" y="472"/>
                </a:lnTo>
                <a:lnTo>
                  <a:pt x="942" y="472"/>
                </a:lnTo>
                <a:lnTo>
                  <a:pt x="942" y="472"/>
                </a:lnTo>
                <a:lnTo>
                  <a:pt x="942" y="474"/>
                </a:lnTo>
                <a:lnTo>
                  <a:pt x="942" y="474"/>
                </a:lnTo>
                <a:lnTo>
                  <a:pt x="942" y="474"/>
                </a:lnTo>
                <a:lnTo>
                  <a:pt x="944" y="472"/>
                </a:lnTo>
                <a:lnTo>
                  <a:pt x="944" y="472"/>
                </a:lnTo>
                <a:lnTo>
                  <a:pt x="944" y="470"/>
                </a:lnTo>
                <a:lnTo>
                  <a:pt x="944" y="470"/>
                </a:lnTo>
                <a:lnTo>
                  <a:pt x="946" y="470"/>
                </a:lnTo>
                <a:lnTo>
                  <a:pt x="946" y="472"/>
                </a:lnTo>
                <a:lnTo>
                  <a:pt x="946" y="472"/>
                </a:lnTo>
                <a:lnTo>
                  <a:pt x="944" y="476"/>
                </a:lnTo>
                <a:lnTo>
                  <a:pt x="942" y="476"/>
                </a:lnTo>
                <a:lnTo>
                  <a:pt x="942" y="476"/>
                </a:lnTo>
                <a:lnTo>
                  <a:pt x="942" y="476"/>
                </a:lnTo>
                <a:lnTo>
                  <a:pt x="942" y="476"/>
                </a:lnTo>
                <a:lnTo>
                  <a:pt x="942" y="478"/>
                </a:lnTo>
                <a:lnTo>
                  <a:pt x="942" y="478"/>
                </a:lnTo>
                <a:lnTo>
                  <a:pt x="940" y="478"/>
                </a:lnTo>
                <a:lnTo>
                  <a:pt x="940" y="478"/>
                </a:lnTo>
                <a:lnTo>
                  <a:pt x="942" y="478"/>
                </a:lnTo>
                <a:lnTo>
                  <a:pt x="942" y="476"/>
                </a:lnTo>
                <a:lnTo>
                  <a:pt x="944" y="476"/>
                </a:lnTo>
                <a:lnTo>
                  <a:pt x="946" y="474"/>
                </a:lnTo>
                <a:lnTo>
                  <a:pt x="946" y="474"/>
                </a:lnTo>
                <a:lnTo>
                  <a:pt x="946" y="474"/>
                </a:lnTo>
                <a:lnTo>
                  <a:pt x="946" y="474"/>
                </a:lnTo>
                <a:lnTo>
                  <a:pt x="948" y="474"/>
                </a:lnTo>
                <a:lnTo>
                  <a:pt x="950" y="474"/>
                </a:lnTo>
                <a:lnTo>
                  <a:pt x="950" y="474"/>
                </a:lnTo>
                <a:lnTo>
                  <a:pt x="952" y="472"/>
                </a:lnTo>
                <a:lnTo>
                  <a:pt x="952" y="472"/>
                </a:lnTo>
                <a:lnTo>
                  <a:pt x="952" y="472"/>
                </a:lnTo>
                <a:lnTo>
                  <a:pt x="954" y="470"/>
                </a:lnTo>
                <a:lnTo>
                  <a:pt x="954" y="470"/>
                </a:lnTo>
                <a:lnTo>
                  <a:pt x="954" y="472"/>
                </a:lnTo>
                <a:lnTo>
                  <a:pt x="954" y="472"/>
                </a:lnTo>
                <a:lnTo>
                  <a:pt x="954" y="474"/>
                </a:lnTo>
                <a:lnTo>
                  <a:pt x="952" y="474"/>
                </a:lnTo>
                <a:lnTo>
                  <a:pt x="954" y="474"/>
                </a:lnTo>
                <a:lnTo>
                  <a:pt x="954" y="474"/>
                </a:lnTo>
                <a:lnTo>
                  <a:pt x="954" y="474"/>
                </a:lnTo>
                <a:lnTo>
                  <a:pt x="956" y="472"/>
                </a:lnTo>
                <a:lnTo>
                  <a:pt x="956" y="472"/>
                </a:lnTo>
                <a:lnTo>
                  <a:pt x="956" y="472"/>
                </a:lnTo>
                <a:lnTo>
                  <a:pt x="958" y="474"/>
                </a:lnTo>
                <a:lnTo>
                  <a:pt x="958" y="474"/>
                </a:lnTo>
                <a:lnTo>
                  <a:pt x="958" y="472"/>
                </a:lnTo>
                <a:lnTo>
                  <a:pt x="958" y="472"/>
                </a:lnTo>
                <a:lnTo>
                  <a:pt x="960" y="472"/>
                </a:lnTo>
                <a:lnTo>
                  <a:pt x="960" y="472"/>
                </a:lnTo>
                <a:lnTo>
                  <a:pt x="962" y="472"/>
                </a:lnTo>
                <a:lnTo>
                  <a:pt x="964" y="474"/>
                </a:lnTo>
                <a:lnTo>
                  <a:pt x="966" y="474"/>
                </a:lnTo>
                <a:lnTo>
                  <a:pt x="966" y="476"/>
                </a:lnTo>
                <a:lnTo>
                  <a:pt x="964" y="478"/>
                </a:lnTo>
                <a:lnTo>
                  <a:pt x="962" y="478"/>
                </a:lnTo>
                <a:lnTo>
                  <a:pt x="962" y="478"/>
                </a:lnTo>
                <a:lnTo>
                  <a:pt x="960" y="478"/>
                </a:lnTo>
                <a:lnTo>
                  <a:pt x="960" y="480"/>
                </a:lnTo>
                <a:lnTo>
                  <a:pt x="962" y="480"/>
                </a:lnTo>
                <a:lnTo>
                  <a:pt x="960" y="480"/>
                </a:lnTo>
                <a:lnTo>
                  <a:pt x="960" y="480"/>
                </a:lnTo>
                <a:lnTo>
                  <a:pt x="960" y="480"/>
                </a:lnTo>
                <a:lnTo>
                  <a:pt x="958" y="482"/>
                </a:lnTo>
                <a:lnTo>
                  <a:pt x="956" y="482"/>
                </a:lnTo>
                <a:lnTo>
                  <a:pt x="956" y="482"/>
                </a:lnTo>
                <a:lnTo>
                  <a:pt x="958" y="482"/>
                </a:lnTo>
                <a:lnTo>
                  <a:pt x="958" y="482"/>
                </a:lnTo>
                <a:lnTo>
                  <a:pt x="958" y="482"/>
                </a:lnTo>
                <a:lnTo>
                  <a:pt x="960" y="482"/>
                </a:lnTo>
                <a:lnTo>
                  <a:pt x="960" y="482"/>
                </a:lnTo>
                <a:lnTo>
                  <a:pt x="958" y="484"/>
                </a:lnTo>
                <a:lnTo>
                  <a:pt x="958" y="484"/>
                </a:lnTo>
                <a:lnTo>
                  <a:pt x="958" y="484"/>
                </a:lnTo>
                <a:lnTo>
                  <a:pt x="958" y="484"/>
                </a:lnTo>
                <a:lnTo>
                  <a:pt x="956" y="484"/>
                </a:lnTo>
                <a:lnTo>
                  <a:pt x="958" y="486"/>
                </a:lnTo>
                <a:lnTo>
                  <a:pt x="958" y="486"/>
                </a:lnTo>
                <a:lnTo>
                  <a:pt x="958" y="486"/>
                </a:lnTo>
                <a:lnTo>
                  <a:pt x="960" y="484"/>
                </a:lnTo>
                <a:lnTo>
                  <a:pt x="958" y="484"/>
                </a:lnTo>
                <a:lnTo>
                  <a:pt x="958" y="484"/>
                </a:lnTo>
                <a:lnTo>
                  <a:pt x="958" y="484"/>
                </a:lnTo>
                <a:lnTo>
                  <a:pt x="958" y="484"/>
                </a:lnTo>
                <a:lnTo>
                  <a:pt x="958" y="484"/>
                </a:lnTo>
                <a:lnTo>
                  <a:pt x="960" y="484"/>
                </a:lnTo>
                <a:lnTo>
                  <a:pt x="962" y="484"/>
                </a:lnTo>
                <a:lnTo>
                  <a:pt x="960" y="486"/>
                </a:lnTo>
                <a:lnTo>
                  <a:pt x="960" y="486"/>
                </a:lnTo>
                <a:lnTo>
                  <a:pt x="960" y="486"/>
                </a:lnTo>
                <a:lnTo>
                  <a:pt x="958" y="486"/>
                </a:lnTo>
                <a:lnTo>
                  <a:pt x="956" y="486"/>
                </a:lnTo>
                <a:lnTo>
                  <a:pt x="956" y="486"/>
                </a:lnTo>
                <a:lnTo>
                  <a:pt x="956" y="486"/>
                </a:lnTo>
                <a:lnTo>
                  <a:pt x="958" y="486"/>
                </a:lnTo>
                <a:lnTo>
                  <a:pt x="958" y="486"/>
                </a:lnTo>
                <a:lnTo>
                  <a:pt x="960" y="486"/>
                </a:lnTo>
                <a:lnTo>
                  <a:pt x="958" y="488"/>
                </a:lnTo>
                <a:lnTo>
                  <a:pt x="958" y="488"/>
                </a:lnTo>
                <a:lnTo>
                  <a:pt x="960" y="486"/>
                </a:lnTo>
                <a:lnTo>
                  <a:pt x="960" y="486"/>
                </a:lnTo>
                <a:lnTo>
                  <a:pt x="960" y="486"/>
                </a:lnTo>
                <a:lnTo>
                  <a:pt x="962" y="488"/>
                </a:lnTo>
                <a:lnTo>
                  <a:pt x="962" y="488"/>
                </a:lnTo>
                <a:lnTo>
                  <a:pt x="960" y="488"/>
                </a:lnTo>
                <a:lnTo>
                  <a:pt x="960" y="488"/>
                </a:lnTo>
                <a:lnTo>
                  <a:pt x="962" y="488"/>
                </a:lnTo>
                <a:lnTo>
                  <a:pt x="962" y="488"/>
                </a:lnTo>
                <a:lnTo>
                  <a:pt x="962" y="486"/>
                </a:lnTo>
                <a:lnTo>
                  <a:pt x="964" y="486"/>
                </a:lnTo>
                <a:lnTo>
                  <a:pt x="964" y="486"/>
                </a:lnTo>
                <a:lnTo>
                  <a:pt x="964" y="486"/>
                </a:lnTo>
                <a:lnTo>
                  <a:pt x="966" y="486"/>
                </a:lnTo>
                <a:lnTo>
                  <a:pt x="968" y="486"/>
                </a:lnTo>
                <a:lnTo>
                  <a:pt x="968" y="484"/>
                </a:lnTo>
                <a:lnTo>
                  <a:pt x="968" y="484"/>
                </a:lnTo>
                <a:lnTo>
                  <a:pt x="970" y="486"/>
                </a:lnTo>
                <a:lnTo>
                  <a:pt x="968" y="486"/>
                </a:lnTo>
                <a:lnTo>
                  <a:pt x="968" y="488"/>
                </a:lnTo>
                <a:lnTo>
                  <a:pt x="968" y="488"/>
                </a:lnTo>
                <a:lnTo>
                  <a:pt x="966" y="488"/>
                </a:lnTo>
                <a:lnTo>
                  <a:pt x="966" y="490"/>
                </a:lnTo>
                <a:lnTo>
                  <a:pt x="964" y="490"/>
                </a:lnTo>
                <a:lnTo>
                  <a:pt x="964" y="490"/>
                </a:lnTo>
                <a:lnTo>
                  <a:pt x="962" y="490"/>
                </a:lnTo>
                <a:lnTo>
                  <a:pt x="958" y="492"/>
                </a:lnTo>
                <a:lnTo>
                  <a:pt x="958" y="492"/>
                </a:lnTo>
                <a:lnTo>
                  <a:pt x="958" y="492"/>
                </a:lnTo>
                <a:lnTo>
                  <a:pt x="958" y="492"/>
                </a:lnTo>
                <a:lnTo>
                  <a:pt x="956" y="492"/>
                </a:lnTo>
                <a:lnTo>
                  <a:pt x="956" y="492"/>
                </a:lnTo>
                <a:lnTo>
                  <a:pt x="954" y="492"/>
                </a:lnTo>
                <a:lnTo>
                  <a:pt x="954" y="494"/>
                </a:lnTo>
                <a:lnTo>
                  <a:pt x="956" y="494"/>
                </a:lnTo>
                <a:lnTo>
                  <a:pt x="956" y="494"/>
                </a:lnTo>
                <a:lnTo>
                  <a:pt x="956" y="494"/>
                </a:lnTo>
                <a:lnTo>
                  <a:pt x="958" y="494"/>
                </a:lnTo>
                <a:lnTo>
                  <a:pt x="958" y="494"/>
                </a:lnTo>
                <a:lnTo>
                  <a:pt x="956" y="494"/>
                </a:lnTo>
                <a:lnTo>
                  <a:pt x="956" y="496"/>
                </a:lnTo>
                <a:lnTo>
                  <a:pt x="956" y="496"/>
                </a:lnTo>
                <a:lnTo>
                  <a:pt x="956" y="496"/>
                </a:lnTo>
                <a:lnTo>
                  <a:pt x="954" y="494"/>
                </a:lnTo>
                <a:lnTo>
                  <a:pt x="954" y="496"/>
                </a:lnTo>
                <a:lnTo>
                  <a:pt x="956" y="496"/>
                </a:lnTo>
                <a:lnTo>
                  <a:pt x="958" y="496"/>
                </a:lnTo>
                <a:lnTo>
                  <a:pt x="958" y="494"/>
                </a:lnTo>
                <a:lnTo>
                  <a:pt x="958" y="494"/>
                </a:lnTo>
                <a:lnTo>
                  <a:pt x="958" y="494"/>
                </a:lnTo>
                <a:lnTo>
                  <a:pt x="958" y="496"/>
                </a:lnTo>
                <a:lnTo>
                  <a:pt x="956" y="498"/>
                </a:lnTo>
                <a:lnTo>
                  <a:pt x="956" y="498"/>
                </a:lnTo>
                <a:lnTo>
                  <a:pt x="954" y="500"/>
                </a:lnTo>
                <a:lnTo>
                  <a:pt x="954" y="498"/>
                </a:lnTo>
                <a:lnTo>
                  <a:pt x="954" y="498"/>
                </a:lnTo>
                <a:lnTo>
                  <a:pt x="954" y="500"/>
                </a:lnTo>
                <a:lnTo>
                  <a:pt x="954" y="500"/>
                </a:lnTo>
                <a:lnTo>
                  <a:pt x="954" y="502"/>
                </a:lnTo>
                <a:lnTo>
                  <a:pt x="956" y="502"/>
                </a:lnTo>
                <a:lnTo>
                  <a:pt x="958" y="502"/>
                </a:lnTo>
                <a:lnTo>
                  <a:pt x="958" y="502"/>
                </a:lnTo>
                <a:lnTo>
                  <a:pt x="958" y="500"/>
                </a:lnTo>
                <a:lnTo>
                  <a:pt x="960" y="498"/>
                </a:lnTo>
                <a:lnTo>
                  <a:pt x="960" y="498"/>
                </a:lnTo>
                <a:lnTo>
                  <a:pt x="962" y="496"/>
                </a:lnTo>
                <a:lnTo>
                  <a:pt x="962" y="496"/>
                </a:lnTo>
                <a:lnTo>
                  <a:pt x="962" y="496"/>
                </a:lnTo>
                <a:lnTo>
                  <a:pt x="964" y="494"/>
                </a:lnTo>
                <a:lnTo>
                  <a:pt x="966" y="494"/>
                </a:lnTo>
                <a:lnTo>
                  <a:pt x="966" y="494"/>
                </a:lnTo>
                <a:lnTo>
                  <a:pt x="966" y="494"/>
                </a:lnTo>
                <a:lnTo>
                  <a:pt x="968" y="494"/>
                </a:lnTo>
                <a:lnTo>
                  <a:pt x="968" y="494"/>
                </a:lnTo>
                <a:lnTo>
                  <a:pt x="968" y="492"/>
                </a:lnTo>
                <a:lnTo>
                  <a:pt x="968" y="492"/>
                </a:lnTo>
                <a:lnTo>
                  <a:pt x="968" y="494"/>
                </a:lnTo>
                <a:lnTo>
                  <a:pt x="968" y="494"/>
                </a:lnTo>
                <a:lnTo>
                  <a:pt x="968" y="494"/>
                </a:lnTo>
                <a:lnTo>
                  <a:pt x="968" y="494"/>
                </a:lnTo>
                <a:lnTo>
                  <a:pt x="968" y="494"/>
                </a:lnTo>
                <a:lnTo>
                  <a:pt x="966" y="496"/>
                </a:lnTo>
                <a:lnTo>
                  <a:pt x="964" y="498"/>
                </a:lnTo>
                <a:lnTo>
                  <a:pt x="964" y="498"/>
                </a:lnTo>
                <a:lnTo>
                  <a:pt x="962" y="500"/>
                </a:lnTo>
                <a:lnTo>
                  <a:pt x="962" y="502"/>
                </a:lnTo>
                <a:lnTo>
                  <a:pt x="962" y="502"/>
                </a:lnTo>
                <a:lnTo>
                  <a:pt x="962" y="502"/>
                </a:lnTo>
                <a:lnTo>
                  <a:pt x="962" y="502"/>
                </a:lnTo>
                <a:lnTo>
                  <a:pt x="962" y="502"/>
                </a:lnTo>
                <a:lnTo>
                  <a:pt x="960" y="502"/>
                </a:lnTo>
                <a:lnTo>
                  <a:pt x="962" y="504"/>
                </a:lnTo>
                <a:lnTo>
                  <a:pt x="962" y="504"/>
                </a:lnTo>
                <a:lnTo>
                  <a:pt x="962" y="504"/>
                </a:lnTo>
                <a:lnTo>
                  <a:pt x="962" y="504"/>
                </a:lnTo>
                <a:lnTo>
                  <a:pt x="964" y="504"/>
                </a:lnTo>
                <a:lnTo>
                  <a:pt x="964" y="504"/>
                </a:lnTo>
                <a:lnTo>
                  <a:pt x="964" y="504"/>
                </a:lnTo>
                <a:lnTo>
                  <a:pt x="966" y="502"/>
                </a:lnTo>
                <a:lnTo>
                  <a:pt x="966" y="502"/>
                </a:lnTo>
                <a:lnTo>
                  <a:pt x="966" y="502"/>
                </a:lnTo>
                <a:lnTo>
                  <a:pt x="966" y="502"/>
                </a:lnTo>
                <a:lnTo>
                  <a:pt x="966" y="500"/>
                </a:lnTo>
                <a:lnTo>
                  <a:pt x="968" y="498"/>
                </a:lnTo>
                <a:lnTo>
                  <a:pt x="968" y="500"/>
                </a:lnTo>
                <a:lnTo>
                  <a:pt x="970" y="502"/>
                </a:lnTo>
                <a:lnTo>
                  <a:pt x="968" y="504"/>
                </a:lnTo>
                <a:lnTo>
                  <a:pt x="968" y="504"/>
                </a:lnTo>
                <a:lnTo>
                  <a:pt x="968" y="504"/>
                </a:lnTo>
                <a:lnTo>
                  <a:pt x="968" y="506"/>
                </a:lnTo>
                <a:lnTo>
                  <a:pt x="966" y="506"/>
                </a:lnTo>
                <a:lnTo>
                  <a:pt x="966" y="508"/>
                </a:lnTo>
                <a:lnTo>
                  <a:pt x="964" y="510"/>
                </a:lnTo>
                <a:lnTo>
                  <a:pt x="964" y="510"/>
                </a:lnTo>
                <a:lnTo>
                  <a:pt x="964" y="510"/>
                </a:lnTo>
                <a:lnTo>
                  <a:pt x="964" y="512"/>
                </a:lnTo>
                <a:lnTo>
                  <a:pt x="964" y="512"/>
                </a:lnTo>
                <a:lnTo>
                  <a:pt x="962" y="514"/>
                </a:lnTo>
                <a:lnTo>
                  <a:pt x="962" y="514"/>
                </a:lnTo>
                <a:lnTo>
                  <a:pt x="962" y="514"/>
                </a:lnTo>
                <a:lnTo>
                  <a:pt x="962" y="514"/>
                </a:lnTo>
                <a:lnTo>
                  <a:pt x="958" y="518"/>
                </a:lnTo>
                <a:lnTo>
                  <a:pt x="958" y="518"/>
                </a:lnTo>
                <a:lnTo>
                  <a:pt x="958" y="518"/>
                </a:lnTo>
                <a:lnTo>
                  <a:pt x="956" y="516"/>
                </a:lnTo>
                <a:lnTo>
                  <a:pt x="956" y="516"/>
                </a:lnTo>
                <a:lnTo>
                  <a:pt x="956" y="516"/>
                </a:lnTo>
                <a:lnTo>
                  <a:pt x="956" y="516"/>
                </a:lnTo>
                <a:lnTo>
                  <a:pt x="954" y="516"/>
                </a:lnTo>
                <a:lnTo>
                  <a:pt x="954" y="518"/>
                </a:lnTo>
                <a:lnTo>
                  <a:pt x="954" y="518"/>
                </a:lnTo>
                <a:lnTo>
                  <a:pt x="952" y="518"/>
                </a:lnTo>
                <a:lnTo>
                  <a:pt x="952" y="518"/>
                </a:lnTo>
                <a:lnTo>
                  <a:pt x="952" y="516"/>
                </a:lnTo>
                <a:lnTo>
                  <a:pt x="952" y="516"/>
                </a:lnTo>
                <a:lnTo>
                  <a:pt x="952" y="514"/>
                </a:lnTo>
                <a:lnTo>
                  <a:pt x="952" y="514"/>
                </a:lnTo>
                <a:lnTo>
                  <a:pt x="954" y="512"/>
                </a:lnTo>
                <a:lnTo>
                  <a:pt x="954" y="512"/>
                </a:lnTo>
                <a:lnTo>
                  <a:pt x="954" y="510"/>
                </a:lnTo>
                <a:lnTo>
                  <a:pt x="956" y="510"/>
                </a:lnTo>
                <a:lnTo>
                  <a:pt x="954" y="510"/>
                </a:lnTo>
                <a:lnTo>
                  <a:pt x="954" y="510"/>
                </a:lnTo>
                <a:lnTo>
                  <a:pt x="952" y="510"/>
                </a:lnTo>
                <a:lnTo>
                  <a:pt x="950" y="512"/>
                </a:lnTo>
                <a:lnTo>
                  <a:pt x="950" y="514"/>
                </a:lnTo>
                <a:lnTo>
                  <a:pt x="948" y="514"/>
                </a:lnTo>
                <a:lnTo>
                  <a:pt x="948" y="516"/>
                </a:lnTo>
                <a:lnTo>
                  <a:pt x="946" y="514"/>
                </a:lnTo>
                <a:lnTo>
                  <a:pt x="946" y="514"/>
                </a:lnTo>
                <a:lnTo>
                  <a:pt x="946" y="514"/>
                </a:lnTo>
                <a:lnTo>
                  <a:pt x="946" y="514"/>
                </a:lnTo>
                <a:lnTo>
                  <a:pt x="946" y="512"/>
                </a:lnTo>
                <a:lnTo>
                  <a:pt x="948" y="512"/>
                </a:lnTo>
                <a:lnTo>
                  <a:pt x="948" y="512"/>
                </a:lnTo>
                <a:lnTo>
                  <a:pt x="948" y="510"/>
                </a:lnTo>
                <a:lnTo>
                  <a:pt x="948" y="510"/>
                </a:lnTo>
                <a:lnTo>
                  <a:pt x="950" y="508"/>
                </a:lnTo>
                <a:lnTo>
                  <a:pt x="950" y="506"/>
                </a:lnTo>
                <a:lnTo>
                  <a:pt x="952" y="506"/>
                </a:lnTo>
                <a:lnTo>
                  <a:pt x="952" y="506"/>
                </a:lnTo>
                <a:lnTo>
                  <a:pt x="952" y="506"/>
                </a:lnTo>
                <a:lnTo>
                  <a:pt x="952" y="504"/>
                </a:lnTo>
                <a:lnTo>
                  <a:pt x="952" y="504"/>
                </a:lnTo>
                <a:lnTo>
                  <a:pt x="952" y="504"/>
                </a:lnTo>
                <a:lnTo>
                  <a:pt x="952" y="502"/>
                </a:lnTo>
                <a:lnTo>
                  <a:pt x="952" y="502"/>
                </a:lnTo>
                <a:lnTo>
                  <a:pt x="952" y="500"/>
                </a:lnTo>
                <a:lnTo>
                  <a:pt x="952" y="500"/>
                </a:lnTo>
                <a:lnTo>
                  <a:pt x="952" y="498"/>
                </a:lnTo>
                <a:lnTo>
                  <a:pt x="950" y="498"/>
                </a:lnTo>
                <a:lnTo>
                  <a:pt x="950" y="500"/>
                </a:lnTo>
                <a:lnTo>
                  <a:pt x="948" y="500"/>
                </a:lnTo>
                <a:lnTo>
                  <a:pt x="948" y="502"/>
                </a:lnTo>
                <a:lnTo>
                  <a:pt x="946" y="504"/>
                </a:lnTo>
                <a:lnTo>
                  <a:pt x="944" y="504"/>
                </a:lnTo>
                <a:lnTo>
                  <a:pt x="944" y="506"/>
                </a:lnTo>
                <a:lnTo>
                  <a:pt x="944" y="506"/>
                </a:lnTo>
                <a:lnTo>
                  <a:pt x="942" y="506"/>
                </a:lnTo>
                <a:lnTo>
                  <a:pt x="942" y="506"/>
                </a:lnTo>
                <a:lnTo>
                  <a:pt x="944" y="504"/>
                </a:lnTo>
                <a:lnTo>
                  <a:pt x="944" y="504"/>
                </a:lnTo>
                <a:lnTo>
                  <a:pt x="944" y="504"/>
                </a:lnTo>
                <a:lnTo>
                  <a:pt x="946" y="502"/>
                </a:lnTo>
                <a:lnTo>
                  <a:pt x="946" y="502"/>
                </a:lnTo>
                <a:lnTo>
                  <a:pt x="944" y="504"/>
                </a:lnTo>
                <a:lnTo>
                  <a:pt x="944" y="504"/>
                </a:lnTo>
                <a:lnTo>
                  <a:pt x="944" y="504"/>
                </a:lnTo>
                <a:lnTo>
                  <a:pt x="944" y="504"/>
                </a:lnTo>
                <a:lnTo>
                  <a:pt x="942" y="506"/>
                </a:lnTo>
                <a:lnTo>
                  <a:pt x="942" y="506"/>
                </a:lnTo>
                <a:lnTo>
                  <a:pt x="942" y="506"/>
                </a:lnTo>
                <a:lnTo>
                  <a:pt x="940" y="506"/>
                </a:lnTo>
                <a:lnTo>
                  <a:pt x="940" y="506"/>
                </a:lnTo>
                <a:lnTo>
                  <a:pt x="940" y="506"/>
                </a:lnTo>
                <a:lnTo>
                  <a:pt x="940" y="504"/>
                </a:lnTo>
                <a:lnTo>
                  <a:pt x="940" y="506"/>
                </a:lnTo>
                <a:lnTo>
                  <a:pt x="938" y="508"/>
                </a:lnTo>
                <a:lnTo>
                  <a:pt x="936" y="508"/>
                </a:lnTo>
                <a:lnTo>
                  <a:pt x="936" y="510"/>
                </a:lnTo>
                <a:lnTo>
                  <a:pt x="936" y="510"/>
                </a:lnTo>
                <a:lnTo>
                  <a:pt x="934" y="510"/>
                </a:lnTo>
                <a:lnTo>
                  <a:pt x="934" y="512"/>
                </a:lnTo>
                <a:lnTo>
                  <a:pt x="934" y="512"/>
                </a:lnTo>
                <a:lnTo>
                  <a:pt x="932" y="512"/>
                </a:lnTo>
                <a:lnTo>
                  <a:pt x="932" y="514"/>
                </a:lnTo>
                <a:lnTo>
                  <a:pt x="930" y="514"/>
                </a:lnTo>
                <a:lnTo>
                  <a:pt x="930" y="514"/>
                </a:lnTo>
                <a:lnTo>
                  <a:pt x="930" y="514"/>
                </a:lnTo>
                <a:lnTo>
                  <a:pt x="926" y="514"/>
                </a:lnTo>
                <a:lnTo>
                  <a:pt x="926" y="514"/>
                </a:lnTo>
                <a:lnTo>
                  <a:pt x="924" y="514"/>
                </a:lnTo>
                <a:lnTo>
                  <a:pt x="924" y="514"/>
                </a:lnTo>
                <a:lnTo>
                  <a:pt x="924" y="514"/>
                </a:lnTo>
                <a:lnTo>
                  <a:pt x="924" y="514"/>
                </a:lnTo>
                <a:lnTo>
                  <a:pt x="922" y="514"/>
                </a:lnTo>
                <a:lnTo>
                  <a:pt x="922" y="512"/>
                </a:lnTo>
                <a:lnTo>
                  <a:pt x="924" y="512"/>
                </a:lnTo>
                <a:lnTo>
                  <a:pt x="924" y="512"/>
                </a:lnTo>
                <a:lnTo>
                  <a:pt x="924" y="510"/>
                </a:lnTo>
                <a:lnTo>
                  <a:pt x="924" y="510"/>
                </a:lnTo>
                <a:lnTo>
                  <a:pt x="926" y="510"/>
                </a:lnTo>
                <a:lnTo>
                  <a:pt x="926" y="510"/>
                </a:lnTo>
                <a:lnTo>
                  <a:pt x="926" y="510"/>
                </a:lnTo>
                <a:lnTo>
                  <a:pt x="928" y="510"/>
                </a:lnTo>
                <a:lnTo>
                  <a:pt x="928" y="510"/>
                </a:lnTo>
                <a:lnTo>
                  <a:pt x="930" y="510"/>
                </a:lnTo>
                <a:lnTo>
                  <a:pt x="932" y="508"/>
                </a:lnTo>
                <a:lnTo>
                  <a:pt x="934" y="508"/>
                </a:lnTo>
                <a:lnTo>
                  <a:pt x="934" y="506"/>
                </a:lnTo>
                <a:lnTo>
                  <a:pt x="934" y="506"/>
                </a:lnTo>
                <a:lnTo>
                  <a:pt x="936" y="504"/>
                </a:lnTo>
                <a:lnTo>
                  <a:pt x="936" y="504"/>
                </a:lnTo>
                <a:lnTo>
                  <a:pt x="936" y="504"/>
                </a:lnTo>
                <a:lnTo>
                  <a:pt x="936" y="504"/>
                </a:lnTo>
                <a:lnTo>
                  <a:pt x="938" y="504"/>
                </a:lnTo>
                <a:lnTo>
                  <a:pt x="938" y="504"/>
                </a:lnTo>
                <a:lnTo>
                  <a:pt x="940" y="502"/>
                </a:lnTo>
                <a:lnTo>
                  <a:pt x="940" y="502"/>
                </a:lnTo>
                <a:lnTo>
                  <a:pt x="940" y="502"/>
                </a:lnTo>
                <a:lnTo>
                  <a:pt x="940" y="502"/>
                </a:lnTo>
                <a:lnTo>
                  <a:pt x="940" y="502"/>
                </a:lnTo>
                <a:lnTo>
                  <a:pt x="938" y="502"/>
                </a:lnTo>
                <a:lnTo>
                  <a:pt x="938" y="502"/>
                </a:lnTo>
                <a:lnTo>
                  <a:pt x="940" y="500"/>
                </a:lnTo>
                <a:lnTo>
                  <a:pt x="940" y="500"/>
                </a:lnTo>
                <a:lnTo>
                  <a:pt x="938" y="500"/>
                </a:lnTo>
                <a:lnTo>
                  <a:pt x="938" y="500"/>
                </a:lnTo>
                <a:lnTo>
                  <a:pt x="936" y="502"/>
                </a:lnTo>
                <a:lnTo>
                  <a:pt x="936" y="502"/>
                </a:lnTo>
                <a:lnTo>
                  <a:pt x="934" y="500"/>
                </a:lnTo>
                <a:lnTo>
                  <a:pt x="934" y="500"/>
                </a:lnTo>
                <a:lnTo>
                  <a:pt x="934" y="500"/>
                </a:lnTo>
                <a:lnTo>
                  <a:pt x="932" y="502"/>
                </a:lnTo>
                <a:lnTo>
                  <a:pt x="932" y="502"/>
                </a:lnTo>
                <a:lnTo>
                  <a:pt x="934" y="502"/>
                </a:lnTo>
                <a:lnTo>
                  <a:pt x="934" y="502"/>
                </a:lnTo>
                <a:lnTo>
                  <a:pt x="934" y="502"/>
                </a:lnTo>
                <a:close/>
                <a:moveTo>
                  <a:pt x="770" y="128"/>
                </a:moveTo>
                <a:lnTo>
                  <a:pt x="770" y="128"/>
                </a:lnTo>
                <a:lnTo>
                  <a:pt x="770" y="130"/>
                </a:lnTo>
                <a:lnTo>
                  <a:pt x="770" y="130"/>
                </a:lnTo>
                <a:lnTo>
                  <a:pt x="770" y="130"/>
                </a:lnTo>
                <a:lnTo>
                  <a:pt x="770" y="130"/>
                </a:lnTo>
                <a:lnTo>
                  <a:pt x="768" y="130"/>
                </a:lnTo>
                <a:lnTo>
                  <a:pt x="768" y="130"/>
                </a:lnTo>
                <a:lnTo>
                  <a:pt x="768" y="130"/>
                </a:lnTo>
                <a:lnTo>
                  <a:pt x="768" y="130"/>
                </a:lnTo>
                <a:lnTo>
                  <a:pt x="768" y="130"/>
                </a:lnTo>
                <a:lnTo>
                  <a:pt x="768" y="128"/>
                </a:lnTo>
                <a:lnTo>
                  <a:pt x="768" y="128"/>
                </a:lnTo>
                <a:lnTo>
                  <a:pt x="768" y="128"/>
                </a:lnTo>
                <a:lnTo>
                  <a:pt x="768" y="128"/>
                </a:lnTo>
                <a:lnTo>
                  <a:pt x="770" y="128"/>
                </a:lnTo>
                <a:lnTo>
                  <a:pt x="770" y="128"/>
                </a:lnTo>
                <a:close/>
                <a:moveTo>
                  <a:pt x="882" y="130"/>
                </a:moveTo>
                <a:lnTo>
                  <a:pt x="882" y="130"/>
                </a:lnTo>
                <a:lnTo>
                  <a:pt x="882" y="130"/>
                </a:lnTo>
                <a:lnTo>
                  <a:pt x="882" y="130"/>
                </a:lnTo>
                <a:lnTo>
                  <a:pt x="882" y="130"/>
                </a:lnTo>
                <a:lnTo>
                  <a:pt x="882" y="130"/>
                </a:lnTo>
                <a:lnTo>
                  <a:pt x="882" y="130"/>
                </a:lnTo>
                <a:lnTo>
                  <a:pt x="882" y="130"/>
                </a:lnTo>
                <a:lnTo>
                  <a:pt x="882" y="130"/>
                </a:lnTo>
                <a:lnTo>
                  <a:pt x="882" y="130"/>
                </a:lnTo>
                <a:lnTo>
                  <a:pt x="884" y="130"/>
                </a:lnTo>
                <a:lnTo>
                  <a:pt x="884" y="130"/>
                </a:lnTo>
                <a:lnTo>
                  <a:pt x="884" y="130"/>
                </a:lnTo>
                <a:lnTo>
                  <a:pt x="884" y="130"/>
                </a:lnTo>
                <a:lnTo>
                  <a:pt x="884" y="130"/>
                </a:lnTo>
                <a:lnTo>
                  <a:pt x="882" y="130"/>
                </a:lnTo>
                <a:lnTo>
                  <a:pt x="882" y="130"/>
                </a:lnTo>
                <a:lnTo>
                  <a:pt x="882" y="130"/>
                </a:lnTo>
                <a:close/>
                <a:moveTo>
                  <a:pt x="968" y="202"/>
                </a:moveTo>
                <a:lnTo>
                  <a:pt x="968" y="202"/>
                </a:lnTo>
                <a:lnTo>
                  <a:pt x="966" y="202"/>
                </a:lnTo>
                <a:lnTo>
                  <a:pt x="966" y="202"/>
                </a:lnTo>
                <a:lnTo>
                  <a:pt x="966" y="202"/>
                </a:lnTo>
                <a:lnTo>
                  <a:pt x="966" y="202"/>
                </a:lnTo>
                <a:lnTo>
                  <a:pt x="964" y="202"/>
                </a:lnTo>
                <a:lnTo>
                  <a:pt x="964" y="202"/>
                </a:lnTo>
                <a:lnTo>
                  <a:pt x="964" y="202"/>
                </a:lnTo>
                <a:lnTo>
                  <a:pt x="964" y="202"/>
                </a:lnTo>
                <a:lnTo>
                  <a:pt x="966" y="202"/>
                </a:lnTo>
                <a:lnTo>
                  <a:pt x="966" y="202"/>
                </a:lnTo>
                <a:lnTo>
                  <a:pt x="968" y="200"/>
                </a:lnTo>
                <a:lnTo>
                  <a:pt x="968" y="200"/>
                </a:lnTo>
                <a:lnTo>
                  <a:pt x="968" y="200"/>
                </a:lnTo>
                <a:lnTo>
                  <a:pt x="968" y="200"/>
                </a:lnTo>
                <a:lnTo>
                  <a:pt x="970" y="200"/>
                </a:lnTo>
                <a:lnTo>
                  <a:pt x="970" y="200"/>
                </a:lnTo>
                <a:lnTo>
                  <a:pt x="970" y="200"/>
                </a:lnTo>
                <a:lnTo>
                  <a:pt x="970" y="200"/>
                </a:lnTo>
                <a:lnTo>
                  <a:pt x="970" y="200"/>
                </a:lnTo>
                <a:lnTo>
                  <a:pt x="970" y="200"/>
                </a:lnTo>
                <a:lnTo>
                  <a:pt x="970" y="200"/>
                </a:lnTo>
                <a:lnTo>
                  <a:pt x="970" y="200"/>
                </a:lnTo>
                <a:lnTo>
                  <a:pt x="968" y="200"/>
                </a:lnTo>
                <a:lnTo>
                  <a:pt x="968" y="202"/>
                </a:lnTo>
                <a:lnTo>
                  <a:pt x="968" y="202"/>
                </a:lnTo>
                <a:lnTo>
                  <a:pt x="968" y="202"/>
                </a:lnTo>
                <a:lnTo>
                  <a:pt x="968" y="202"/>
                </a:lnTo>
                <a:close/>
                <a:moveTo>
                  <a:pt x="606" y="250"/>
                </a:moveTo>
                <a:lnTo>
                  <a:pt x="606" y="250"/>
                </a:lnTo>
                <a:lnTo>
                  <a:pt x="606" y="250"/>
                </a:lnTo>
                <a:lnTo>
                  <a:pt x="606" y="250"/>
                </a:lnTo>
                <a:lnTo>
                  <a:pt x="606" y="250"/>
                </a:lnTo>
                <a:lnTo>
                  <a:pt x="606" y="250"/>
                </a:lnTo>
                <a:lnTo>
                  <a:pt x="608" y="250"/>
                </a:lnTo>
                <a:lnTo>
                  <a:pt x="608" y="250"/>
                </a:lnTo>
                <a:lnTo>
                  <a:pt x="608" y="250"/>
                </a:lnTo>
                <a:lnTo>
                  <a:pt x="610" y="250"/>
                </a:lnTo>
                <a:lnTo>
                  <a:pt x="608" y="252"/>
                </a:lnTo>
                <a:lnTo>
                  <a:pt x="606" y="252"/>
                </a:lnTo>
                <a:lnTo>
                  <a:pt x="604" y="252"/>
                </a:lnTo>
                <a:lnTo>
                  <a:pt x="604" y="252"/>
                </a:lnTo>
                <a:lnTo>
                  <a:pt x="604" y="254"/>
                </a:lnTo>
                <a:lnTo>
                  <a:pt x="604" y="254"/>
                </a:lnTo>
                <a:lnTo>
                  <a:pt x="604" y="252"/>
                </a:lnTo>
                <a:lnTo>
                  <a:pt x="606" y="252"/>
                </a:lnTo>
                <a:lnTo>
                  <a:pt x="606" y="252"/>
                </a:lnTo>
                <a:lnTo>
                  <a:pt x="608" y="252"/>
                </a:lnTo>
                <a:lnTo>
                  <a:pt x="608" y="252"/>
                </a:lnTo>
                <a:lnTo>
                  <a:pt x="610" y="252"/>
                </a:lnTo>
                <a:lnTo>
                  <a:pt x="612" y="250"/>
                </a:lnTo>
                <a:lnTo>
                  <a:pt x="614" y="250"/>
                </a:lnTo>
                <a:lnTo>
                  <a:pt x="614" y="250"/>
                </a:lnTo>
                <a:lnTo>
                  <a:pt x="614" y="252"/>
                </a:lnTo>
                <a:lnTo>
                  <a:pt x="614" y="252"/>
                </a:lnTo>
                <a:lnTo>
                  <a:pt x="614" y="252"/>
                </a:lnTo>
                <a:lnTo>
                  <a:pt x="614" y="252"/>
                </a:lnTo>
                <a:lnTo>
                  <a:pt x="616" y="254"/>
                </a:lnTo>
                <a:lnTo>
                  <a:pt x="616" y="254"/>
                </a:lnTo>
                <a:lnTo>
                  <a:pt x="618" y="254"/>
                </a:lnTo>
                <a:lnTo>
                  <a:pt x="620" y="254"/>
                </a:lnTo>
                <a:lnTo>
                  <a:pt x="620" y="256"/>
                </a:lnTo>
                <a:lnTo>
                  <a:pt x="620" y="256"/>
                </a:lnTo>
                <a:lnTo>
                  <a:pt x="620" y="254"/>
                </a:lnTo>
                <a:lnTo>
                  <a:pt x="620" y="254"/>
                </a:lnTo>
                <a:lnTo>
                  <a:pt x="620" y="256"/>
                </a:lnTo>
                <a:lnTo>
                  <a:pt x="620" y="256"/>
                </a:lnTo>
                <a:lnTo>
                  <a:pt x="620" y="256"/>
                </a:lnTo>
                <a:lnTo>
                  <a:pt x="622" y="256"/>
                </a:lnTo>
                <a:lnTo>
                  <a:pt x="620" y="258"/>
                </a:lnTo>
                <a:lnTo>
                  <a:pt x="620" y="260"/>
                </a:lnTo>
                <a:lnTo>
                  <a:pt x="618" y="260"/>
                </a:lnTo>
                <a:lnTo>
                  <a:pt x="616" y="262"/>
                </a:lnTo>
                <a:lnTo>
                  <a:pt x="616" y="262"/>
                </a:lnTo>
                <a:lnTo>
                  <a:pt x="616" y="262"/>
                </a:lnTo>
                <a:lnTo>
                  <a:pt x="616" y="262"/>
                </a:lnTo>
                <a:lnTo>
                  <a:pt x="616" y="262"/>
                </a:lnTo>
                <a:lnTo>
                  <a:pt x="614" y="262"/>
                </a:lnTo>
                <a:lnTo>
                  <a:pt x="614" y="262"/>
                </a:lnTo>
                <a:lnTo>
                  <a:pt x="614" y="262"/>
                </a:lnTo>
                <a:lnTo>
                  <a:pt x="612" y="262"/>
                </a:lnTo>
                <a:lnTo>
                  <a:pt x="610" y="262"/>
                </a:lnTo>
                <a:lnTo>
                  <a:pt x="610" y="264"/>
                </a:lnTo>
                <a:lnTo>
                  <a:pt x="608" y="264"/>
                </a:lnTo>
                <a:lnTo>
                  <a:pt x="608" y="264"/>
                </a:lnTo>
                <a:lnTo>
                  <a:pt x="606" y="264"/>
                </a:lnTo>
                <a:lnTo>
                  <a:pt x="606" y="264"/>
                </a:lnTo>
                <a:lnTo>
                  <a:pt x="602" y="264"/>
                </a:lnTo>
                <a:lnTo>
                  <a:pt x="602" y="264"/>
                </a:lnTo>
                <a:lnTo>
                  <a:pt x="600" y="264"/>
                </a:lnTo>
                <a:lnTo>
                  <a:pt x="598" y="264"/>
                </a:lnTo>
                <a:lnTo>
                  <a:pt x="598" y="264"/>
                </a:lnTo>
                <a:lnTo>
                  <a:pt x="598" y="264"/>
                </a:lnTo>
                <a:lnTo>
                  <a:pt x="596" y="264"/>
                </a:lnTo>
                <a:lnTo>
                  <a:pt x="596" y="264"/>
                </a:lnTo>
                <a:lnTo>
                  <a:pt x="596" y="264"/>
                </a:lnTo>
                <a:lnTo>
                  <a:pt x="596" y="264"/>
                </a:lnTo>
                <a:lnTo>
                  <a:pt x="596" y="266"/>
                </a:lnTo>
                <a:lnTo>
                  <a:pt x="596" y="266"/>
                </a:lnTo>
                <a:lnTo>
                  <a:pt x="598" y="266"/>
                </a:lnTo>
                <a:lnTo>
                  <a:pt x="598" y="266"/>
                </a:lnTo>
                <a:lnTo>
                  <a:pt x="598" y="266"/>
                </a:lnTo>
                <a:lnTo>
                  <a:pt x="600" y="266"/>
                </a:lnTo>
                <a:lnTo>
                  <a:pt x="600" y="266"/>
                </a:lnTo>
                <a:lnTo>
                  <a:pt x="600" y="266"/>
                </a:lnTo>
                <a:lnTo>
                  <a:pt x="600" y="266"/>
                </a:lnTo>
                <a:lnTo>
                  <a:pt x="600" y="268"/>
                </a:lnTo>
                <a:lnTo>
                  <a:pt x="598" y="268"/>
                </a:lnTo>
                <a:lnTo>
                  <a:pt x="598" y="268"/>
                </a:lnTo>
                <a:lnTo>
                  <a:pt x="596" y="268"/>
                </a:lnTo>
                <a:lnTo>
                  <a:pt x="596" y="268"/>
                </a:lnTo>
                <a:lnTo>
                  <a:pt x="596" y="268"/>
                </a:lnTo>
                <a:lnTo>
                  <a:pt x="596" y="268"/>
                </a:lnTo>
                <a:lnTo>
                  <a:pt x="594" y="268"/>
                </a:lnTo>
                <a:lnTo>
                  <a:pt x="594" y="268"/>
                </a:lnTo>
                <a:lnTo>
                  <a:pt x="594" y="268"/>
                </a:lnTo>
                <a:lnTo>
                  <a:pt x="594" y="268"/>
                </a:lnTo>
                <a:lnTo>
                  <a:pt x="592" y="268"/>
                </a:lnTo>
                <a:lnTo>
                  <a:pt x="592" y="268"/>
                </a:lnTo>
                <a:lnTo>
                  <a:pt x="590" y="270"/>
                </a:lnTo>
                <a:lnTo>
                  <a:pt x="590" y="270"/>
                </a:lnTo>
                <a:lnTo>
                  <a:pt x="588" y="270"/>
                </a:lnTo>
                <a:lnTo>
                  <a:pt x="588" y="270"/>
                </a:lnTo>
                <a:lnTo>
                  <a:pt x="588" y="272"/>
                </a:lnTo>
                <a:lnTo>
                  <a:pt x="588" y="272"/>
                </a:lnTo>
                <a:lnTo>
                  <a:pt x="588" y="272"/>
                </a:lnTo>
                <a:lnTo>
                  <a:pt x="588" y="272"/>
                </a:lnTo>
                <a:lnTo>
                  <a:pt x="588" y="272"/>
                </a:lnTo>
                <a:lnTo>
                  <a:pt x="588" y="272"/>
                </a:lnTo>
                <a:lnTo>
                  <a:pt x="588" y="274"/>
                </a:lnTo>
                <a:lnTo>
                  <a:pt x="588" y="274"/>
                </a:lnTo>
                <a:lnTo>
                  <a:pt x="588" y="274"/>
                </a:lnTo>
                <a:lnTo>
                  <a:pt x="588" y="274"/>
                </a:lnTo>
                <a:lnTo>
                  <a:pt x="588" y="274"/>
                </a:lnTo>
                <a:lnTo>
                  <a:pt x="588" y="272"/>
                </a:lnTo>
                <a:lnTo>
                  <a:pt x="588" y="272"/>
                </a:lnTo>
                <a:lnTo>
                  <a:pt x="586" y="272"/>
                </a:lnTo>
                <a:lnTo>
                  <a:pt x="586" y="272"/>
                </a:lnTo>
                <a:lnTo>
                  <a:pt x="584" y="272"/>
                </a:lnTo>
                <a:lnTo>
                  <a:pt x="584" y="272"/>
                </a:lnTo>
                <a:lnTo>
                  <a:pt x="584" y="272"/>
                </a:lnTo>
                <a:lnTo>
                  <a:pt x="586" y="272"/>
                </a:lnTo>
                <a:lnTo>
                  <a:pt x="586" y="272"/>
                </a:lnTo>
                <a:lnTo>
                  <a:pt x="586" y="272"/>
                </a:lnTo>
                <a:lnTo>
                  <a:pt x="586" y="272"/>
                </a:lnTo>
                <a:lnTo>
                  <a:pt x="586" y="274"/>
                </a:lnTo>
                <a:lnTo>
                  <a:pt x="584" y="274"/>
                </a:lnTo>
                <a:lnTo>
                  <a:pt x="584" y="274"/>
                </a:lnTo>
                <a:lnTo>
                  <a:pt x="582" y="274"/>
                </a:lnTo>
                <a:lnTo>
                  <a:pt x="582" y="274"/>
                </a:lnTo>
                <a:lnTo>
                  <a:pt x="580" y="274"/>
                </a:lnTo>
                <a:lnTo>
                  <a:pt x="582" y="274"/>
                </a:lnTo>
                <a:lnTo>
                  <a:pt x="582" y="274"/>
                </a:lnTo>
                <a:lnTo>
                  <a:pt x="582" y="274"/>
                </a:lnTo>
                <a:lnTo>
                  <a:pt x="582" y="274"/>
                </a:lnTo>
                <a:lnTo>
                  <a:pt x="582" y="276"/>
                </a:lnTo>
                <a:lnTo>
                  <a:pt x="580" y="276"/>
                </a:lnTo>
                <a:lnTo>
                  <a:pt x="578" y="276"/>
                </a:lnTo>
                <a:lnTo>
                  <a:pt x="578" y="276"/>
                </a:lnTo>
                <a:lnTo>
                  <a:pt x="578" y="276"/>
                </a:lnTo>
                <a:lnTo>
                  <a:pt x="578" y="276"/>
                </a:lnTo>
                <a:lnTo>
                  <a:pt x="576" y="276"/>
                </a:lnTo>
                <a:lnTo>
                  <a:pt x="576" y="276"/>
                </a:lnTo>
                <a:lnTo>
                  <a:pt x="576" y="276"/>
                </a:lnTo>
                <a:lnTo>
                  <a:pt x="578" y="276"/>
                </a:lnTo>
                <a:lnTo>
                  <a:pt x="578" y="276"/>
                </a:lnTo>
                <a:lnTo>
                  <a:pt x="578" y="276"/>
                </a:lnTo>
                <a:lnTo>
                  <a:pt x="576" y="278"/>
                </a:lnTo>
                <a:lnTo>
                  <a:pt x="576" y="278"/>
                </a:lnTo>
                <a:lnTo>
                  <a:pt x="576" y="278"/>
                </a:lnTo>
                <a:lnTo>
                  <a:pt x="574" y="278"/>
                </a:lnTo>
                <a:lnTo>
                  <a:pt x="574" y="278"/>
                </a:lnTo>
                <a:lnTo>
                  <a:pt x="574" y="276"/>
                </a:lnTo>
                <a:lnTo>
                  <a:pt x="572" y="278"/>
                </a:lnTo>
                <a:lnTo>
                  <a:pt x="572" y="278"/>
                </a:lnTo>
                <a:lnTo>
                  <a:pt x="572" y="278"/>
                </a:lnTo>
                <a:lnTo>
                  <a:pt x="574" y="278"/>
                </a:lnTo>
                <a:lnTo>
                  <a:pt x="576" y="280"/>
                </a:lnTo>
                <a:lnTo>
                  <a:pt x="576" y="280"/>
                </a:lnTo>
                <a:lnTo>
                  <a:pt x="576" y="280"/>
                </a:lnTo>
                <a:lnTo>
                  <a:pt x="574" y="280"/>
                </a:lnTo>
                <a:lnTo>
                  <a:pt x="572" y="280"/>
                </a:lnTo>
                <a:lnTo>
                  <a:pt x="572" y="282"/>
                </a:lnTo>
                <a:lnTo>
                  <a:pt x="570" y="282"/>
                </a:lnTo>
                <a:lnTo>
                  <a:pt x="570" y="282"/>
                </a:lnTo>
                <a:lnTo>
                  <a:pt x="566" y="282"/>
                </a:lnTo>
                <a:lnTo>
                  <a:pt x="564" y="284"/>
                </a:lnTo>
                <a:lnTo>
                  <a:pt x="564" y="286"/>
                </a:lnTo>
                <a:lnTo>
                  <a:pt x="564" y="286"/>
                </a:lnTo>
                <a:lnTo>
                  <a:pt x="564" y="286"/>
                </a:lnTo>
                <a:lnTo>
                  <a:pt x="564" y="286"/>
                </a:lnTo>
                <a:lnTo>
                  <a:pt x="564" y="286"/>
                </a:lnTo>
                <a:lnTo>
                  <a:pt x="564" y="286"/>
                </a:lnTo>
                <a:lnTo>
                  <a:pt x="562" y="286"/>
                </a:lnTo>
                <a:lnTo>
                  <a:pt x="560" y="288"/>
                </a:lnTo>
                <a:lnTo>
                  <a:pt x="558" y="290"/>
                </a:lnTo>
                <a:lnTo>
                  <a:pt x="556" y="292"/>
                </a:lnTo>
                <a:lnTo>
                  <a:pt x="554" y="294"/>
                </a:lnTo>
                <a:lnTo>
                  <a:pt x="552" y="294"/>
                </a:lnTo>
                <a:lnTo>
                  <a:pt x="552" y="294"/>
                </a:lnTo>
                <a:lnTo>
                  <a:pt x="550" y="296"/>
                </a:lnTo>
                <a:lnTo>
                  <a:pt x="548" y="298"/>
                </a:lnTo>
                <a:lnTo>
                  <a:pt x="548" y="298"/>
                </a:lnTo>
                <a:lnTo>
                  <a:pt x="546" y="298"/>
                </a:lnTo>
                <a:lnTo>
                  <a:pt x="546" y="298"/>
                </a:lnTo>
                <a:lnTo>
                  <a:pt x="546" y="300"/>
                </a:lnTo>
                <a:lnTo>
                  <a:pt x="546" y="300"/>
                </a:lnTo>
                <a:lnTo>
                  <a:pt x="546" y="300"/>
                </a:lnTo>
                <a:lnTo>
                  <a:pt x="542" y="302"/>
                </a:lnTo>
                <a:lnTo>
                  <a:pt x="542" y="304"/>
                </a:lnTo>
                <a:lnTo>
                  <a:pt x="540" y="304"/>
                </a:lnTo>
                <a:lnTo>
                  <a:pt x="540" y="306"/>
                </a:lnTo>
                <a:lnTo>
                  <a:pt x="540" y="306"/>
                </a:lnTo>
                <a:lnTo>
                  <a:pt x="538" y="306"/>
                </a:lnTo>
                <a:lnTo>
                  <a:pt x="538" y="306"/>
                </a:lnTo>
                <a:lnTo>
                  <a:pt x="538" y="306"/>
                </a:lnTo>
                <a:lnTo>
                  <a:pt x="538" y="308"/>
                </a:lnTo>
                <a:lnTo>
                  <a:pt x="536" y="310"/>
                </a:lnTo>
                <a:lnTo>
                  <a:pt x="534" y="312"/>
                </a:lnTo>
                <a:lnTo>
                  <a:pt x="534" y="314"/>
                </a:lnTo>
                <a:lnTo>
                  <a:pt x="534" y="316"/>
                </a:lnTo>
                <a:lnTo>
                  <a:pt x="534" y="316"/>
                </a:lnTo>
                <a:lnTo>
                  <a:pt x="532" y="316"/>
                </a:lnTo>
                <a:lnTo>
                  <a:pt x="532" y="318"/>
                </a:lnTo>
                <a:lnTo>
                  <a:pt x="532" y="318"/>
                </a:lnTo>
                <a:lnTo>
                  <a:pt x="530" y="320"/>
                </a:lnTo>
                <a:lnTo>
                  <a:pt x="530" y="322"/>
                </a:lnTo>
                <a:lnTo>
                  <a:pt x="530" y="322"/>
                </a:lnTo>
                <a:lnTo>
                  <a:pt x="530" y="324"/>
                </a:lnTo>
                <a:lnTo>
                  <a:pt x="530" y="324"/>
                </a:lnTo>
                <a:lnTo>
                  <a:pt x="530" y="326"/>
                </a:lnTo>
                <a:lnTo>
                  <a:pt x="530" y="326"/>
                </a:lnTo>
                <a:lnTo>
                  <a:pt x="530" y="326"/>
                </a:lnTo>
                <a:lnTo>
                  <a:pt x="530" y="326"/>
                </a:lnTo>
                <a:lnTo>
                  <a:pt x="532" y="326"/>
                </a:lnTo>
                <a:lnTo>
                  <a:pt x="532" y="326"/>
                </a:lnTo>
                <a:lnTo>
                  <a:pt x="532" y="326"/>
                </a:lnTo>
                <a:lnTo>
                  <a:pt x="532" y="324"/>
                </a:lnTo>
                <a:lnTo>
                  <a:pt x="532" y="326"/>
                </a:lnTo>
                <a:lnTo>
                  <a:pt x="532" y="326"/>
                </a:lnTo>
                <a:lnTo>
                  <a:pt x="530" y="330"/>
                </a:lnTo>
                <a:lnTo>
                  <a:pt x="528" y="330"/>
                </a:lnTo>
                <a:lnTo>
                  <a:pt x="528" y="332"/>
                </a:lnTo>
                <a:lnTo>
                  <a:pt x="526" y="332"/>
                </a:lnTo>
                <a:lnTo>
                  <a:pt x="526" y="334"/>
                </a:lnTo>
                <a:lnTo>
                  <a:pt x="526" y="334"/>
                </a:lnTo>
                <a:lnTo>
                  <a:pt x="526" y="334"/>
                </a:lnTo>
                <a:lnTo>
                  <a:pt x="528" y="332"/>
                </a:lnTo>
                <a:lnTo>
                  <a:pt x="528" y="330"/>
                </a:lnTo>
                <a:lnTo>
                  <a:pt x="530" y="330"/>
                </a:lnTo>
                <a:lnTo>
                  <a:pt x="530" y="330"/>
                </a:lnTo>
                <a:lnTo>
                  <a:pt x="530" y="328"/>
                </a:lnTo>
                <a:lnTo>
                  <a:pt x="534" y="326"/>
                </a:lnTo>
                <a:lnTo>
                  <a:pt x="534" y="326"/>
                </a:lnTo>
                <a:lnTo>
                  <a:pt x="536" y="326"/>
                </a:lnTo>
                <a:lnTo>
                  <a:pt x="536" y="326"/>
                </a:lnTo>
                <a:lnTo>
                  <a:pt x="538" y="326"/>
                </a:lnTo>
                <a:lnTo>
                  <a:pt x="538" y="326"/>
                </a:lnTo>
                <a:lnTo>
                  <a:pt x="540" y="324"/>
                </a:lnTo>
                <a:lnTo>
                  <a:pt x="540" y="324"/>
                </a:lnTo>
                <a:lnTo>
                  <a:pt x="540" y="326"/>
                </a:lnTo>
                <a:lnTo>
                  <a:pt x="542" y="326"/>
                </a:lnTo>
                <a:lnTo>
                  <a:pt x="544" y="326"/>
                </a:lnTo>
                <a:lnTo>
                  <a:pt x="544" y="326"/>
                </a:lnTo>
                <a:lnTo>
                  <a:pt x="544" y="326"/>
                </a:lnTo>
                <a:lnTo>
                  <a:pt x="544" y="326"/>
                </a:lnTo>
                <a:lnTo>
                  <a:pt x="544" y="326"/>
                </a:lnTo>
                <a:lnTo>
                  <a:pt x="546" y="326"/>
                </a:lnTo>
                <a:lnTo>
                  <a:pt x="544" y="326"/>
                </a:lnTo>
                <a:lnTo>
                  <a:pt x="544" y="326"/>
                </a:lnTo>
                <a:lnTo>
                  <a:pt x="544" y="328"/>
                </a:lnTo>
                <a:lnTo>
                  <a:pt x="544" y="330"/>
                </a:lnTo>
                <a:lnTo>
                  <a:pt x="544" y="330"/>
                </a:lnTo>
                <a:lnTo>
                  <a:pt x="542" y="332"/>
                </a:lnTo>
                <a:lnTo>
                  <a:pt x="542" y="332"/>
                </a:lnTo>
                <a:lnTo>
                  <a:pt x="542" y="334"/>
                </a:lnTo>
                <a:lnTo>
                  <a:pt x="542" y="334"/>
                </a:lnTo>
                <a:lnTo>
                  <a:pt x="542" y="336"/>
                </a:lnTo>
                <a:lnTo>
                  <a:pt x="542" y="336"/>
                </a:lnTo>
                <a:lnTo>
                  <a:pt x="542" y="336"/>
                </a:lnTo>
                <a:lnTo>
                  <a:pt x="542" y="338"/>
                </a:lnTo>
                <a:lnTo>
                  <a:pt x="542" y="340"/>
                </a:lnTo>
                <a:lnTo>
                  <a:pt x="540" y="340"/>
                </a:lnTo>
                <a:lnTo>
                  <a:pt x="540" y="342"/>
                </a:lnTo>
                <a:lnTo>
                  <a:pt x="540" y="342"/>
                </a:lnTo>
                <a:lnTo>
                  <a:pt x="540" y="346"/>
                </a:lnTo>
                <a:lnTo>
                  <a:pt x="540" y="348"/>
                </a:lnTo>
                <a:lnTo>
                  <a:pt x="540" y="348"/>
                </a:lnTo>
                <a:lnTo>
                  <a:pt x="538" y="348"/>
                </a:lnTo>
                <a:lnTo>
                  <a:pt x="536" y="352"/>
                </a:lnTo>
                <a:lnTo>
                  <a:pt x="536" y="352"/>
                </a:lnTo>
                <a:lnTo>
                  <a:pt x="532" y="354"/>
                </a:lnTo>
                <a:lnTo>
                  <a:pt x="532" y="354"/>
                </a:lnTo>
                <a:lnTo>
                  <a:pt x="532" y="354"/>
                </a:lnTo>
                <a:lnTo>
                  <a:pt x="530" y="354"/>
                </a:lnTo>
                <a:lnTo>
                  <a:pt x="530" y="354"/>
                </a:lnTo>
                <a:lnTo>
                  <a:pt x="530" y="354"/>
                </a:lnTo>
                <a:lnTo>
                  <a:pt x="530" y="354"/>
                </a:lnTo>
                <a:lnTo>
                  <a:pt x="532" y="354"/>
                </a:lnTo>
                <a:lnTo>
                  <a:pt x="532" y="354"/>
                </a:lnTo>
                <a:lnTo>
                  <a:pt x="532" y="354"/>
                </a:lnTo>
                <a:lnTo>
                  <a:pt x="532" y="354"/>
                </a:lnTo>
                <a:lnTo>
                  <a:pt x="534" y="354"/>
                </a:lnTo>
                <a:lnTo>
                  <a:pt x="534" y="352"/>
                </a:lnTo>
                <a:lnTo>
                  <a:pt x="534" y="352"/>
                </a:lnTo>
                <a:lnTo>
                  <a:pt x="536" y="352"/>
                </a:lnTo>
                <a:lnTo>
                  <a:pt x="536" y="352"/>
                </a:lnTo>
                <a:lnTo>
                  <a:pt x="536" y="352"/>
                </a:lnTo>
                <a:lnTo>
                  <a:pt x="536" y="352"/>
                </a:lnTo>
                <a:lnTo>
                  <a:pt x="538" y="352"/>
                </a:lnTo>
                <a:lnTo>
                  <a:pt x="538" y="352"/>
                </a:lnTo>
                <a:lnTo>
                  <a:pt x="540" y="352"/>
                </a:lnTo>
                <a:lnTo>
                  <a:pt x="540" y="352"/>
                </a:lnTo>
                <a:lnTo>
                  <a:pt x="538" y="352"/>
                </a:lnTo>
                <a:lnTo>
                  <a:pt x="538" y="352"/>
                </a:lnTo>
                <a:lnTo>
                  <a:pt x="536" y="352"/>
                </a:lnTo>
                <a:lnTo>
                  <a:pt x="536" y="354"/>
                </a:lnTo>
                <a:lnTo>
                  <a:pt x="536" y="354"/>
                </a:lnTo>
                <a:lnTo>
                  <a:pt x="536" y="354"/>
                </a:lnTo>
                <a:lnTo>
                  <a:pt x="538" y="352"/>
                </a:lnTo>
                <a:lnTo>
                  <a:pt x="538" y="352"/>
                </a:lnTo>
                <a:lnTo>
                  <a:pt x="538" y="352"/>
                </a:lnTo>
                <a:lnTo>
                  <a:pt x="540" y="352"/>
                </a:lnTo>
                <a:lnTo>
                  <a:pt x="540" y="352"/>
                </a:lnTo>
                <a:lnTo>
                  <a:pt x="540" y="352"/>
                </a:lnTo>
                <a:lnTo>
                  <a:pt x="540" y="352"/>
                </a:lnTo>
                <a:lnTo>
                  <a:pt x="540" y="352"/>
                </a:lnTo>
                <a:lnTo>
                  <a:pt x="542" y="352"/>
                </a:lnTo>
                <a:lnTo>
                  <a:pt x="542" y="352"/>
                </a:lnTo>
                <a:lnTo>
                  <a:pt x="542" y="352"/>
                </a:lnTo>
                <a:lnTo>
                  <a:pt x="542" y="352"/>
                </a:lnTo>
                <a:lnTo>
                  <a:pt x="544" y="352"/>
                </a:lnTo>
                <a:lnTo>
                  <a:pt x="546" y="350"/>
                </a:lnTo>
                <a:lnTo>
                  <a:pt x="554" y="348"/>
                </a:lnTo>
                <a:lnTo>
                  <a:pt x="554" y="348"/>
                </a:lnTo>
                <a:lnTo>
                  <a:pt x="556" y="348"/>
                </a:lnTo>
                <a:lnTo>
                  <a:pt x="556" y="348"/>
                </a:lnTo>
                <a:lnTo>
                  <a:pt x="556" y="348"/>
                </a:lnTo>
                <a:lnTo>
                  <a:pt x="558" y="348"/>
                </a:lnTo>
                <a:lnTo>
                  <a:pt x="558" y="348"/>
                </a:lnTo>
                <a:lnTo>
                  <a:pt x="558" y="348"/>
                </a:lnTo>
                <a:lnTo>
                  <a:pt x="560" y="348"/>
                </a:lnTo>
                <a:lnTo>
                  <a:pt x="560" y="348"/>
                </a:lnTo>
                <a:lnTo>
                  <a:pt x="562" y="350"/>
                </a:lnTo>
                <a:lnTo>
                  <a:pt x="562" y="350"/>
                </a:lnTo>
                <a:lnTo>
                  <a:pt x="562" y="350"/>
                </a:lnTo>
                <a:lnTo>
                  <a:pt x="562" y="350"/>
                </a:lnTo>
                <a:lnTo>
                  <a:pt x="564" y="350"/>
                </a:lnTo>
                <a:lnTo>
                  <a:pt x="564" y="350"/>
                </a:lnTo>
                <a:lnTo>
                  <a:pt x="566" y="352"/>
                </a:lnTo>
                <a:lnTo>
                  <a:pt x="566" y="352"/>
                </a:lnTo>
                <a:lnTo>
                  <a:pt x="566" y="352"/>
                </a:lnTo>
                <a:lnTo>
                  <a:pt x="568" y="352"/>
                </a:lnTo>
                <a:lnTo>
                  <a:pt x="568" y="354"/>
                </a:lnTo>
                <a:lnTo>
                  <a:pt x="570" y="354"/>
                </a:lnTo>
                <a:lnTo>
                  <a:pt x="572" y="354"/>
                </a:lnTo>
                <a:lnTo>
                  <a:pt x="576" y="354"/>
                </a:lnTo>
                <a:lnTo>
                  <a:pt x="576" y="354"/>
                </a:lnTo>
                <a:lnTo>
                  <a:pt x="576" y="354"/>
                </a:lnTo>
                <a:lnTo>
                  <a:pt x="578" y="354"/>
                </a:lnTo>
                <a:lnTo>
                  <a:pt x="578" y="356"/>
                </a:lnTo>
                <a:lnTo>
                  <a:pt x="578" y="356"/>
                </a:lnTo>
                <a:lnTo>
                  <a:pt x="580" y="356"/>
                </a:lnTo>
                <a:lnTo>
                  <a:pt x="580" y="358"/>
                </a:lnTo>
                <a:lnTo>
                  <a:pt x="580" y="358"/>
                </a:lnTo>
                <a:lnTo>
                  <a:pt x="580" y="358"/>
                </a:lnTo>
                <a:lnTo>
                  <a:pt x="580" y="358"/>
                </a:lnTo>
                <a:lnTo>
                  <a:pt x="582" y="358"/>
                </a:lnTo>
                <a:lnTo>
                  <a:pt x="582" y="360"/>
                </a:lnTo>
                <a:lnTo>
                  <a:pt x="582" y="360"/>
                </a:lnTo>
                <a:lnTo>
                  <a:pt x="582" y="360"/>
                </a:lnTo>
                <a:lnTo>
                  <a:pt x="584" y="360"/>
                </a:lnTo>
                <a:lnTo>
                  <a:pt x="584" y="360"/>
                </a:lnTo>
                <a:lnTo>
                  <a:pt x="584" y="360"/>
                </a:lnTo>
                <a:lnTo>
                  <a:pt x="584" y="360"/>
                </a:lnTo>
                <a:lnTo>
                  <a:pt x="584" y="360"/>
                </a:lnTo>
                <a:lnTo>
                  <a:pt x="584" y="362"/>
                </a:lnTo>
                <a:lnTo>
                  <a:pt x="586" y="364"/>
                </a:lnTo>
                <a:lnTo>
                  <a:pt x="586" y="364"/>
                </a:lnTo>
                <a:lnTo>
                  <a:pt x="586" y="366"/>
                </a:lnTo>
                <a:lnTo>
                  <a:pt x="586" y="368"/>
                </a:lnTo>
                <a:lnTo>
                  <a:pt x="588" y="368"/>
                </a:lnTo>
                <a:lnTo>
                  <a:pt x="588" y="368"/>
                </a:lnTo>
                <a:lnTo>
                  <a:pt x="588" y="368"/>
                </a:lnTo>
                <a:lnTo>
                  <a:pt x="590" y="368"/>
                </a:lnTo>
                <a:lnTo>
                  <a:pt x="590" y="370"/>
                </a:lnTo>
                <a:lnTo>
                  <a:pt x="592" y="370"/>
                </a:lnTo>
                <a:lnTo>
                  <a:pt x="592" y="370"/>
                </a:lnTo>
                <a:lnTo>
                  <a:pt x="592" y="370"/>
                </a:lnTo>
                <a:lnTo>
                  <a:pt x="592" y="370"/>
                </a:lnTo>
                <a:lnTo>
                  <a:pt x="594" y="370"/>
                </a:lnTo>
                <a:lnTo>
                  <a:pt x="594" y="370"/>
                </a:lnTo>
                <a:lnTo>
                  <a:pt x="596" y="370"/>
                </a:lnTo>
                <a:lnTo>
                  <a:pt x="596" y="370"/>
                </a:lnTo>
                <a:lnTo>
                  <a:pt x="596" y="370"/>
                </a:lnTo>
                <a:lnTo>
                  <a:pt x="598" y="370"/>
                </a:lnTo>
                <a:lnTo>
                  <a:pt x="598" y="372"/>
                </a:lnTo>
                <a:lnTo>
                  <a:pt x="598" y="372"/>
                </a:lnTo>
                <a:lnTo>
                  <a:pt x="598" y="372"/>
                </a:lnTo>
                <a:lnTo>
                  <a:pt x="598" y="372"/>
                </a:lnTo>
                <a:lnTo>
                  <a:pt x="598" y="372"/>
                </a:lnTo>
                <a:lnTo>
                  <a:pt x="600" y="372"/>
                </a:lnTo>
                <a:lnTo>
                  <a:pt x="604" y="374"/>
                </a:lnTo>
                <a:lnTo>
                  <a:pt x="606" y="374"/>
                </a:lnTo>
                <a:lnTo>
                  <a:pt x="606" y="374"/>
                </a:lnTo>
                <a:lnTo>
                  <a:pt x="606" y="376"/>
                </a:lnTo>
                <a:lnTo>
                  <a:pt x="606" y="376"/>
                </a:lnTo>
                <a:lnTo>
                  <a:pt x="606" y="376"/>
                </a:lnTo>
                <a:lnTo>
                  <a:pt x="608" y="378"/>
                </a:lnTo>
                <a:lnTo>
                  <a:pt x="608" y="378"/>
                </a:lnTo>
                <a:lnTo>
                  <a:pt x="608" y="378"/>
                </a:lnTo>
                <a:lnTo>
                  <a:pt x="610" y="378"/>
                </a:lnTo>
                <a:lnTo>
                  <a:pt x="610" y="378"/>
                </a:lnTo>
                <a:lnTo>
                  <a:pt x="610" y="378"/>
                </a:lnTo>
                <a:lnTo>
                  <a:pt x="610" y="380"/>
                </a:lnTo>
                <a:lnTo>
                  <a:pt x="608" y="380"/>
                </a:lnTo>
                <a:lnTo>
                  <a:pt x="606" y="380"/>
                </a:lnTo>
                <a:lnTo>
                  <a:pt x="604" y="382"/>
                </a:lnTo>
                <a:lnTo>
                  <a:pt x="604" y="382"/>
                </a:lnTo>
                <a:lnTo>
                  <a:pt x="604" y="382"/>
                </a:lnTo>
                <a:lnTo>
                  <a:pt x="604" y="384"/>
                </a:lnTo>
                <a:lnTo>
                  <a:pt x="604" y="384"/>
                </a:lnTo>
                <a:lnTo>
                  <a:pt x="604" y="384"/>
                </a:lnTo>
                <a:lnTo>
                  <a:pt x="604" y="382"/>
                </a:lnTo>
                <a:lnTo>
                  <a:pt x="604" y="382"/>
                </a:lnTo>
                <a:lnTo>
                  <a:pt x="606" y="382"/>
                </a:lnTo>
                <a:lnTo>
                  <a:pt x="606" y="382"/>
                </a:lnTo>
                <a:lnTo>
                  <a:pt x="608" y="380"/>
                </a:lnTo>
                <a:lnTo>
                  <a:pt x="608" y="380"/>
                </a:lnTo>
                <a:lnTo>
                  <a:pt x="608" y="380"/>
                </a:lnTo>
                <a:lnTo>
                  <a:pt x="610" y="380"/>
                </a:lnTo>
                <a:lnTo>
                  <a:pt x="610" y="380"/>
                </a:lnTo>
                <a:lnTo>
                  <a:pt x="610" y="380"/>
                </a:lnTo>
                <a:lnTo>
                  <a:pt x="612" y="378"/>
                </a:lnTo>
                <a:lnTo>
                  <a:pt x="612" y="378"/>
                </a:lnTo>
                <a:lnTo>
                  <a:pt x="612" y="380"/>
                </a:lnTo>
                <a:lnTo>
                  <a:pt x="614" y="380"/>
                </a:lnTo>
                <a:lnTo>
                  <a:pt x="614" y="380"/>
                </a:lnTo>
                <a:lnTo>
                  <a:pt x="614" y="380"/>
                </a:lnTo>
                <a:lnTo>
                  <a:pt x="616" y="380"/>
                </a:lnTo>
                <a:lnTo>
                  <a:pt x="616" y="380"/>
                </a:lnTo>
                <a:lnTo>
                  <a:pt x="616" y="380"/>
                </a:lnTo>
                <a:lnTo>
                  <a:pt x="616" y="380"/>
                </a:lnTo>
                <a:lnTo>
                  <a:pt x="618" y="380"/>
                </a:lnTo>
                <a:lnTo>
                  <a:pt x="618" y="380"/>
                </a:lnTo>
                <a:lnTo>
                  <a:pt x="620" y="380"/>
                </a:lnTo>
                <a:lnTo>
                  <a:pt x="620" y="378"/>
                </a:lnTo>
                <a:lnTo>
                  <a:pt x="622" y="380"/>
                </a:lnTo>
                <a:lnTo>
                  <a:pt x="622" y="380"/>
                </a:lnTo>
                <a:lnTo>
                  <a:pt x="622" y="380"/>
                </a:lnTo>
                <a:lnTo>
                  <a:pt x="622" y="380"/>
                </a:lnTo>
                <a:lnTo>
                  <a:pt x="624" y="378"/>
                </a:lnTo>
                <a:lnTo>
                  <a:pt x="624" y="378"/>
                </a:lnTo>
                <a:lnTo>
                  <a:pt x="624" y="378"/>
                </a:lnTo>
                <a:lnTo>
                  <a:pt x="624" y="378"/>
                </a:lnTo>
                <a:lnTo>
                  <a:pt x="626" y="380"/>
                </a:lnTo>
                <a:lnTo>
                  <a:pt x="628" y="380"/>
                </a:lnTo>
                <a:lnTo>
                  <a:pt x="628" y="382"/>
                </a:lnTo>
                <a:lnTo>
                  <a:pt x="628" y="382"/>
                </a:lnTo>
                <a:lnTo>
                  <a:pt x="628" y="380"/>
                </a:lnTo>
                <a:lnTo>
                  <a:pt x="628" y="380"/>
                </a:lnTo>
                <a:lnTo>
                  <a:pt x="628" y="380"/>
                </a:lnTo>
                <a:lnTo>
                  <a:pt x="628" y="380"/>
                </a:lnTo>
                <a:lnTo>
                  <a:pt x="626" y="380"/>
                </a:lnTo>
                <a:lnTo>
                  <a:pt x="626" y="380"/>
                </a:lnTo>
                <a:lnTo>
                  <a:pt x="628" y="380"/>
                </a:lnTo>
                <a:lnTo>
                  <a:pt x="628" y="380"/>
                </a:lnTo>
                <a:lnTo>
                  <a:pt x="628" y="380"/>
                </a:lnTo>
                <a:lnTo>
                  <a:pt x="632" y="380"/>
                </a:lnTo>
                <a:lnTo>
                  <a:pt x="632" y="380"/>
                </a:lnTo>
                <a:lnTo>
                  <a:pt x="634" y="380"/>
                </a:lnTo>
                <a:lnTo>
                  <a:pt x="634" y="380"/>
                </a:lnTo>
                <a:lnTo>
                  <a:pt x="634" y="380"/>
                </a:lnTo>
                <a:lnTo>
                  <a:pt x="634" y="380"/>
                </a:lnTo>
                <a:lnTo>
                  <a:pt x="636" y="380"/>
                </a:lnTo>
                <a:lnTo>
                  <a:pt x="636" y="380"/>
                </a:lnTo>
                <a:lnTo>
                  <a:pt x="636" y="380"/>
                </a:lnTo>
                <a:lnTo>
                  <a:pt x="636" y="380"/>
                </a:lnTo>
                <a:lnTo>
                  <a:pt x="636" y="380"/>
                </a:lnTo>
                <a:lnTo>
                  <a:pt x="636" y="382"/>
                </a:lnTo>
                <a:lnTo>
                  <a:pt x="636" y="382"/>
                </a:lnTo>
                <a:lnTo>
                  <a:pt x="636" y="382"/>
                </a:lnTo>
                <a:lnTo>
                  <a:pt x="636" y="382"/>
                </a:lnTo>
                <a:lnTo>
                  <a:pt x="638" y="382"/>
                </a:lnTo>
                <a:lnTo>
                  <a:pt x="638" y="382"/>
                </a:lnTo>
                <a:lnTo>
                  <a:pt x="638" y="380"/>
                </a:lnTo>
                <a:lnTo>
                  <a:pt x="640" y="382"/>
                </a:lnTo>
                <a:lnTo>
                  <a:pt x="640" y="382"/>
                </a:lnTo>
                <a:lnTo>
                  <a:pt x="642" y="382"/>
                </a:lnTo>
                <a:lnTo>
                  <a:pt x="642" y="382"/>
                </a:lnTo>
                <a:lnTo>
                  <a:pt x="642" y="382"/>
                </a:lnTo>
                <a:lnTo>
                  <a:pt x="642" y="382"/>
                </a:lnTo>
                <a:lnTo>
                  <a:pt x="642" y="382"/>
                </a:lnTo>
                <a:lnTo>
                  <a:pt x="642" y="382"/>
                </a:lnTo>
                <a:lnTo>
                  <a:pt x="644" y="382"/>
                </a:lnTo>
                <a:lnTo>
                  <a:pt x="642" y="382"/>
                </a:lnTo>
                <a:lnTo>
                  <a:pt x="642" y="382"/>
                </a:lnTo>
                <a:lnTo>
                  <a:pt x="642" y="382"/>
                </a:lnTo>
                <a:lnTo>
                  <a:pt x="642" y="384"/>
                </a:lnTo>
                <a:lnTo>
                  <a:pt x="642" y="386"/>
                </a:lnTo>
                <a:lnTo>
                  <a:pt x="640" y="386"/>
                </a:lnTo>
                <a:lnTo>
                  <a:pt x="638" y="390"/>
                </a:lnTo>
                <a:lnTo>
                  <a:pt x="636" y="392"/>
                </a:lnTo>
                <a:lnTo>
                  <a:pt x="634" y="394"/>
                </a:lnTo>
                <a:lnTo>
                  <a:pt x="634" y="394"/>
                </a:lnTo>
                <a:lnTo>
                  <a:pt x="634" y="396"/>
                </a:lnTo>
                <a:lnTo>
                  <a:pt x="634" y="396"/>
                </a:lnTo>
                <a:lnTo>
                  <a:pt x="634" y="398"/>
                </a:lnTo>
                <a:lnTo>
                  <a:pt x="634" y="398"/>
                </a:lnTo>
                <a:lnTo>
                  <a:pt x="634" y="398"/>
                </a:lnTo>
                <a:lnTo>
                  <a:pt x="634" y="398"/>
                </a:lnTo>
                <a:lnTo>
                  <a:pt x="634" y="400"/>
                </a:lnTo>
                <a:lnTo>
                  <a:pt x="634" y="402"/>
                </a:lnTo>
                <a:lnTo>
                  <a:pt x="634" y="402"/>
                </a:lnTo>
                <a:lnTo>
                  <a:pt x="634" y="404"/>
                </a:lnTo>
                <a:lnTo>
                  <a:pt x="632" y="404"/>
                </a:lnTo>
                <a:lnTo>
                  <a:pt x="632" y="404"/>
                </a:lnTo>
                <a:lnTo>
                  <a:pt x="632" y="404"/>
                </a:lnTo>
                <a:lnTo>
                  <a:pt x="632" y="404"/>
                </a:lnTo>
                <a:lnTo>
                  <a:pt x="632" y="406"/>
                </a:lnTo>
                <a:lnTo>
                  <a:pt x="630" y="406"/>
                </a:lnTo>
                <a:lnTo>
                  <a:pt x="630" y="408"/>
                </a:lnTo>
                <a:lnTo>
                  <a:pt x="630" y="408"/>
                </a:lnTo>
                <a:lnTo>
                  <a:pt x="630" y="408"/>
                </a:lnTo>
                <a:lnTo>
                  <a:pt x="630" y="410"/>
                </a:lnTo>
                <a:lnTo>
                  <a:pt x="630" y="410"/>
                </a:lnTo>
                <a:lnTo>
                  <a:pt x="630" y="410"/>
                </a:lnTo>
                <a:lnTo>
                  <a:pt x="630" y="410"/>
                </a:lnTo>
                <a:lnTo>
                  <a:pt x="630" y="410"/>
                </a:lnTo>
                <a:lnTo>
                  <a:pt x="630" y="412"/>
                </a:lnTo>
                <a:lnTo>
                  <a:pt x="628" y="412"/>
                </a:lnTo>
                <a:lnTo>
                  <a:pt x="628" y="412"/>
                </a:lnTo>
                <a:lnTo>
                  <a:pt x="626" y="412"/>
                </a:lnTo>
                <a:lnTo>
                  <a:pt x="626" y="414"/>
                </a:lnTo>
                <a:lnTo>
                  <a:pt x="626" y="414"/>
                </a:lnTo>
                <a:lnTo>
                  <a:pt x="624" y="416"/>
                </a:lnTo>
                <a:lnTo>
                  <a:pt x="624" y="416"/>
                </a:lnTo>
                <a:lnTo>
                  <a:pt x="626" y="416"/>
                </a:lnTo>
                <a:lnTo>
                  <a:pt x="626" y="416"/>
                </a:lnTo>
                <a:lnTo>
                  <a:pt x="626" y="416"/>
                </a:lnTo>
                <a:lnTo>
                  <a:pt x="626" y="418"/>
                </a:lnTo>
                <a:lnTo>
                  <a:pt x="626" y="418"/>
                </a:lnTo>
                <a:lnTo>
                  <a:pt x="626" y="418"/>
                </a:lnTo>
                <a:lnTo>
                  <a:pt x="628" y="418"/>
                </a:lnTo>
                <a:lnTo>
                  <a:pt x="628" y="418"/>
                </a:lnTo>
                <a:lnTo>
                  <a:pt x="628" y="420"/>
                </a:lnTo>
                <a:lnTo>
                  <a:pt x="628" y="422"/>
                </a:lnTo>
                <a:lnTo>
                  <a:pt x="628" y="422"/>
                </a:lnTo>
                <a:lnTo>
                  <a:pt x="630" y="424"/>
                </a:lnTo>
                <a:lnTo>
                  <a:pt x="630" y="424"/>
                </a:lnTo>
                <a:lnTo>
                  <a:pt x="630" y="424"/>
                </a:lnTo>
                <a:lnTo>
                  <a:pt x="630" y="424"/>
                </a:lnTo>
                <a:lnTo>
                  <a:pt x="630" y="426"/>
                </a:lnTo>
                <a:lnTo>
                  <a:pt x="628" y="426"/>
                </a:lnTo>
                <a:lnTo>
                  <a:pt x="628" y="426"/>
                </a:lnTo>
                <a:lnTo>
                  <a:pt x="626" y="428"/>
                </a:lnTo>
                <a:lnTo>
                  <a:pt x="624" y="428"/>
                </a:lnTo>
                <a:lnTo>
                  <a:pt x="624" y="428"/>
                </a:lnTo>
                <a:lnTo>
                  <a:pt x="624" y="428"/>
                </a:lnTo>
                <a:lnTo>
                  <a:pt x="626" y="428"/>
                </a:lnTo>
                <a:lnTo>
                  <a:pt x="626" y="428"/>
                </a:lnTo>
                <a:lnTo>
                  <a:pt x="626" y="428"/>
                </a:lnTo>
                <a:lnTo>
                  <a:pt x="628" y="428"/>
                </a:lnTo>
                <a:lnTo>
                  <a:pt x="628" y="428"/>
                </a:lnTo>
                <a:lnTo>
                  <a:pt x="630" y="428"/>
                </a:lnTo>
                <a:lnTo>
                  <a:pt x="630" y="428"/>
                </a:lnTo>
                <a:lnTo>
                  <a:pt x="630" y="428"/>
                </a:lnTo>
                <a:lnTo>
                  <a:pt x="630" y="430"/>
                </a:lnTo>
                <a:lnTo>
                  <a:pt x="630" y="430"/>
                </a:lnTo>
                <a:lnTo>
                  <a:pt x="630" y="430"/>
                </a:lnTo>
                <a:lnTo>
                  <a:pt x="630" y="430"/>
                </a:lnTo>
                <a:lnTo>
                  <a:pt x="632" y="430"/>
                </a:lnTo>
                <a:lnTo>
                  <a:pt x="632" y="430"/>
                </a:lnTo>
                <a:lnTo>
                  <a:pt x="632" y="430"/>
                </a:lnTo>
                <a:lnTo>
                  <a:pt x="632" y="430"/>
                </a:lnTo>
                <a:lnTo>
                  <a:pt x="634" y="430"/>
                </a:lnTo>
                <a:lnTo>
                  <a:pt x="634" y="432"/>
                </a:lnTo>
                <a:lnTo>
                  <a:pt x="634" y="432"/>
                </a:lnTo>
                <a:lnTo>
                  <a:pt x="634" y="432"/>
                </a:lnTo>
                <a:lnTo>
                  <a:pt x="634" y="434"/>
                </a:lnTo>
                <a:lnTo>
                  <a:pt x="636" y="434"/>
                </a:lnTo>
                <a:lnTo>
                  <a:pt x="636" y="436"/>
                </a:lnTo>
                <a:lnTo>
                  <a:pt x="636" y="436"/>
                </a:lnTo>
                <a:lnTo>
                  <a:pt x="636" y="436"/>
                </a:lnTo>
                <a:lnTo>
                  <a:pt x="636" y="436"/>
                </a:lnTo>
                <a:lnTo>
                  <a:pt x="636" y="438"/>
                </a:lnTo>
                <a:lnTo>
                  <a:pt x="636" y="440"/>
                </a:lnTo>
                <a:lnTo>
                  <a:pt x="636" y="440"/>
                </a:lnTo>
                <a:lnTo>
                  <a:pt x="636" y="442"/>
                </a:lnTo>
                <a:lnTo>
                  <a:pt x="634" y="442"/>
                </a:lnTo>
                <a:lnTo>
                  <a:pt x="634" y="442"/>
                </a:lnTo>
                <a:lnTo>
                  <a:pt x="634" y="442"/>
                </a:lnTo>
                <a:lnTo>
                  <a:pt x="634" y="442"/>
                </a:lnTo>
                <a:lnTo>
                  <a:pt x="632" y="442"/>
                </a:lnTo>
                <a:lnTo>
                  <a:pt x="632" y="444"/>
                </a:lnTo>
                <a:lnTo>
                  <a:pt x="630" y="444"/>
                </a:lnTo>
                <a:lnTo>
                  <a:pt x="626" y="446"/>
                </a:lnTo>
                <a:lnTo>
                  <a:pt x="626" y="446"/>
                </a:lnTo>
                <a:lnTo>
                  <a:pt x="626" y="446"/>
                </a:lnTo>
                <a:lnTo>
                  <a:pt x="628" y="446"/>
                </a:lnTo>
                <a:lnTo>
                  <a:pt x="628" y="446"/>
                </a:lnTo>
                <a:lnTo>
                  <a:pt x="628" y="446"/>
                </a:lnTo>
                <a:lnTo>
                  <a:pt x="628" y="446"/>
                </a:lnTo>
                <a:lnTo>
                  <a:pt x="628" y="446"/>
                </a:lnTo>
                <a:lnTo>
                  <a:pt x="630" y="444"/>
                </a:lnTo>
                <a:lnTo>
                  <a:pt x="630" y="444"/>
                </a:lnTo>
                <a:lnTo>
                  <a:pt x="630" y="444"/>
                </a:lnTo>
                <a:lnTo>
                  <a:pt x="630" y="444"/>
                </a:lnTo>
                <a:lnTo>
                  <a:pt x="632" y="444"/>
                </a:lnTo>
                <a:lnTo>
                  <a:pt x="634" y="442"/>
                </a:lnTo>
                <a:lnTo>
                  <a:pt x="634" y="442"/>
                </a:lnTo>
                <a:lnTo>
                  <a:pt x="634" y="442"/>
                </a:lnTo>
                <a:lnTo>
                  <a:pt x="634" y="442"/>
                </a:lnTo>
                <a:lnTo>
                  <a:pt x="636" y="442"/>
                </a:lnTo>
                <a:lnTo>
                  <a:pt x="636" y="442"/>
                </a:lnTo>
                <a:lnTo>
                  <a:pt x="636" y="442"/>
                </a:lnTo>
                <a:lnTo>
                  <a:pt x="638" y="442"/>
                </a:lnTo>
                <a:lnTo>
                  <a:pt x="638" y="442"/>
                </a:lnTo>
                <a:lnTo>
                  <a:pt x="640" y="442"/>
                </a:lnTo>
                <a:lnTo>
                  <a:pt x="640" y="442"/>
                </a:lnTo>
                <a:lnTo>
                  <a:pt x="640" y="444"/>
                </a:lnTo>
                <a:lnTo>
                  <a:pt x="642" y="444"/>
                </a:lnTo>
                <a:lnTo>
                  <a:pt x="642" y="446"/>
                </a:lnTo>
                <a:lnTo>
                  <a:pt x="642" y="446"/>
                </a:lnTo>
                <a:lnTo>
                  <a:pt x="642" y="446"/>
                </a:lnTo>
                <a:lnTo>
                  <a:pt x="644" y="446"/>
                </a:lnTo>
                <a:lnTo>
                  <a:pt x="644" y="448"/>
                </a:lnTo>
                <a:lnTo>
                  <a:pt x="644" y="448"/>
                </a:lnTo>
                <a:lnTo>
                  <a:pt x="644" y="448"/>
                </a:lnTo>
                <a:lnTo>
                  <a:pt x="644" y="450"/>
                </a:lnTo>
                <a:lnTo>
                  <a:pt x="644" y="450"/>
                </a:lnTo>
                <a:lnTo>
                  <a:pt x="644" y="452"/>
                </a:lnTo>
                <a:lnTo>
                  <a:pt x="646" y="450"/>
                </a:lnTo>
                <a:lnTo>
                  <a:pt x="644" y="450"/>
                </a:lnTo>
                <a:lnTo>
                  <a:pt x="644" y="448"/>
                </a:lnTo>
                <a:lnTo>
                  <a:pt x="644" y="448"/>
                </a:lnTo>
                <a:lnTo>
                  <a:pt x="644" y="448"/>
                </a:lnTo>
                <a:lnTo>
                  <a:pt x="644" y="448"/>
                </a:lnTo>
                <a:lnTo>
                  <a:pt x="644" y="448"/>
                </a:lnTo>
                <a:lnTo>
                  <a:pt x="642" y="446"/>
                </a:lnTo>
                <a:lnTo>
                  <a:pt x="642" y="446"/>
                </a:lnTo>
                <a:lnTo>
                  <a:pt x="642" y="444"/>
                </a:lnTo>
                <a:lnTo>
                  <a:pt x="644" y="444"/>
                </a:lnTo>
                <a:lnTo>
                  <a:pt x="644" y="444"/>
                </a:lnTo>
                <a:lnTo>
                  <a:pt x="644" y="442"/>
                </a:lnTo>
                <a:lnTo>
                  <a:pt x="644" y="442"/>
                </a:lnTo>
                <a:lnTo>
                  <a:pt x="646" y="440"/>
                </a:lnTo>
                <a:lnTo>
                  <a:pt x="648" y="440"/>
                </a:lnTo>
                <a:lnTo>
                  <a:pt x="648" y="440"/>
                </a:lnTo>
                <a:lnTo>
                  <a:pt x="648" y="440"/>
                </a:lnTo>
                <a:lnTo>
                  <a:pt x="650" y="438"/>
                </a:lnTo>
                <a:lnTo>
                  <a:pt x="652" y="436"/>
                </a:lnTo>
                <a:lnTo>
                  <a:pt x="652" y="436"/>
                </a:lnTo>
                <a:lnTo>
                  <a:pt x="652" y="436"/>
                </a:lnTo>
                <a:lnTo>
                  <a:pt x="652" y="438"/>
                </a:lnTo>
                <a:lnTo>
                  <a:pt x="652" y="438"/>
                </a:lnTo>
                <a:lnTo>
                  <a:pt x="652" y="438"/>
                </a:lnTo>
                <a:lnTo>
                  <a:pt x="652" y="438"/>
                </a:lnTo>
                <a:lnTo>
                  <a:pt x="652" y="438"/>
                </a:lnTo>
                <a:lnTo>
                  <a:pt x="652" y="438"/>
                </a:lnTo>
                <a:lnTo>
                  <a:pt x="652" y="438"/>
                </a:lnTo>
                <a:lnTo>
                  <a:pt x="654" y="438"/>
                </a:lnTo>
                <a:lnTo>
                  <a:pt x="654" y="440"/>
                </a:lnTo>
                <a:lnTo>
                  <a:pt x="654" y="440"/>
                </a:lnTo>
                <a:lnTo>
                  <a:pt x="654" y="442"/>
                </a:lnTo>
                <a:lnTo>
                  <a:pt x="654" y="442"/>
                </a:lnTo>
                <a:lnTo>
                  <a:pt x="654" y="444"/>
                </a:lnTo>
                <a:lnTo>
                  <a:pt x="654" y="444"/>
                </a:lnTo>
                <a:lnTo>
                  <a:pt x="654" y="444"/>
                </a:lnTo>
                <a:lnTo>
                  <a:pt x="654" y="444"/>
                </a:lnTo>
                <a:lnTo>
                  <a:pt x="654" y="444"/>
                </a:lnTo>
                <a:lnTo>
                  <a:pt x="654" y="444"/>
                </a:lnTo>
                <a:lnTo>
                  <a:pt x="656" y="440"/>
                </a:lnTo>
                <a:lnTo>
                  <a:pt x="656" y="440"/>
                </a:lnTo>
                <a:lnTo>
                  <a:pt x="658" y="440"/>
                </a:lnTo>
                <a:lnTo>
                  <a:pt x="658" y="438"/>
                </a:lnTo>
                <a:lnTo>
                  <a:pt x="658" y="438"/>
                </a:lnTo>
                <a:lnTo>
                  <a:pt x="658" y="438"/>
                </a:lnTo>
                <a:lnTo>
                  <a:pt x="658" y="438"/>
                </a:lnTo>
                <a:lnTo>
                  <a:pt x="658" y="436"/>
                </a:lnTo>
                <a:lnTo>
                  <a:pt x="656" y="436"/>
                </a:lnTo>
                <a:lnTo>
                  <a:pt x="656" y="434"/>
                </a:lnTo>
                <a:lnTo>
                  <a:pt x="656" y="434"/>
                </a:lnTo>
                <a:lnTo>
                  <a:pt x="658" y="434"/>
                </a:lnTo>
                <a:lnTo>
                  <a:pt x="658" y="434"/>
                </a:lnTo>
                <a:lnTo>
                  <a:pt x="658" y="434"/>
                </a:lnTo>
                <a:lnTo>
                  <a:pt x="658" y="434"/>
                </a:lnTo>
                <a:lnTo>
                  <a:pt x="660" y="434"/>
                </a:lnTo>
                <a:lnTo>
                  <a:pt x="660" y="434"/>
                </a:lnTo>
                <a:lnTo>
                  <a:pt x="660" y="434"/>
                </a:lnTo>
                <a:lnTo>
                  <a:pt x="660" y="432"/>
                </a:lnTo>
                <a:lnTo>
                  <a:pt x="660" y="432"/>
                </a:lnTo>
                <a:lnTo>
                  <a:pt x="660" y="432"/>
                </a:lnTo>
                <a:lnTo>
                  <a:pt x="662" y="432"/>
                </a:lnTo>
                <a:lnTo>
                  <a:pt x="662" y="432"/>
                </a:lnTo>
                <a:lnTo>
                  <a:pt x="662" y="432"/>
                </a:lnTo>
                <a:lnTo>
                  <a:pt x="664" y="430"/>
                </a:lnTo>
                <a:lnTo>
                  <a:pt x="666" y="428"/>
                </a:lnTo>
                <a:lnTo>
                  <a:pt x="666" y="428"/>
                </a:lnTo>
                <a:lnTo>
                  <a:pt x="666" y="426"/>
                </a:lnTo>
                <a:lnTo>
                  <a:pt x="668" y="426"/>
                </a:lnTo>
                <a:lnTo>
                  <a:pt x="668" y="424"/>
                </a:lnTo>
                <a:lnTo>
                  <a:pt x="668" y="422"/>
                </a:lnTo>
                <a:lnTo>
                  <a:pt x="668" y="422"/>
                </a:lnTo>
                <a:lnTo>
                  <a:pt x="668" y="422"/>
                </a:lnTo>
                <a:lnTo>
                  <a:pt x="666" y="422"/>
                </a:lnTo>
                <a:lnTo>
                  <a:pt x="666" y="422"/>
                </a:lnTo>
                <a:lnTo>
                  <a:pt x="666" y="422"/>
                </a:lnTo>
                <a:lnTo>
                  <a:pt x="666" y="422"/>
                </a:lnTo>
                <a:lnTo>
                  <a:pt x="666" y="422"/>
                </a:lnTo>
                <a:lnTo>
                  <a:pt x="666" y="422"/>
                </a:lnTo>
                <a:lnTo>
                  <a:pt x="666" y="420"/>
                </a:lnTo>
                <a:lnTo>
                  <a:pt x="666" y="420"/>
                </a:lnTo>
                <a:lnTo>
                  <a:pt x="666" y="418"/>
                </a:lnTo>
                <a:lnTo>
                  <a:pt x="668" y="418"/>
                </a:lnTo>
                <a:lnTo>
                  <a:pt x="668" y="418"/>
                </a:lnTo>
                <a:lnTo>
                  <a:pt x="668" y="418"/>
                </a:lnTo>
                <a:lnTo>
                  <a:pt x="668" y="418"/>
                </a:lnTo>
                <a:lnTo>
                  <a:pt x="668" y="418"/>
                </a:lnTo>
                <a:lnTo>
                  <a:pt x="666" y="418"/>
                </a:lnTo>
                <a:lnTo>
                  <a:pt x="666" y="416"/>
                </a:lnTo>
                <a:lnTo>
                  <a:pt x="666" y="416"/>
                </a:lnTo>
                <a:lnTo>
                  <a:pt x="668" y="416"/>
                </a:lnTo>
                <a:lnTo>
                  <a:pt x="668" y="416"/>
                </a:lnTo>
                <a:lnTo>
                  <a:pt x="668" y="414"/>
                </a:lnTo>
                <a:lnTo>
                  <a:pt x="670" y="412"/>
                </a:lnTo>
                <a:lnTo>
                  <a:pt x="670" y="412"/>
                </a:lnTo>
                <a:lnTo>
                  <a:pt x="670" y="410"/>
                </a:lnTo>
                <a:lnTo>
                  <a:pt x="670" y="408"/>
                </a:lnTo>
                <a:lnTo>
                  <a:pt x="668" y="408"/>
                </a:lnTo>
                <a:lnTo>
                  <a:pt x="668" y="408"/>
                </a:lnTo>
                <a:lnTo>
                  <a:pt x="668" y="408"/>
                </a:lnTo>
                <a:lnTo>
                  <a:pt x="670" y="406"/>
                </a:lnTo>
                <a:lnTo>
                  <a:pt x="670" y="406"/>
                </a:lnTo>
                <a:lnTo>
                  <a:pt x="670" y="406"/>
                </a:lnTo>
                <a:lnTo>
                  <a:pt x="670" y="406"/>
                </a:lnTo>
                <a:lnTo>
                  <a:pt x="670" y="408"/>
                </a:lnTo>
                <a:lnTo>
                  <a:pt x="670" y="408"/>
                </a:lnTo>
                <a:lnTo>
                  <a:pt x="672" y="406"/>
                </a:lnTo>
                <a:lnTo>
                  <a:pt x="672" y="406"/>
                </a:lnTo>
                <a:lnTo>
                  <a:pt x="672" y="406"/>
                </a:lnTo>
                <a:lnTo>
                  <a:pt x="670" y="404"/>
                </a:lnTo>
                <a:lnTo>
                  <a:pt x="670" y="404"/>
                </a:lnTo>
                <a:lnTo>
                  <a:pt x="672" y="402"/>
                </a:lnTo>
                <a:lnTo>
                  <a:pt x="672" y="402"/>
                </a:lnTo>
                <a:lnTo>
                  <a:pt x="672" y="402"/>
                </a:lnTo>
                <a:lnTo>
                  <a:pt x="674" y="402"/>
                </a:lnTo>
                <a:lnTo>
                  <a:pt x="674" y="402"/>
                </a:lnTo>
                <a:lnTo>
                  <a:pt x="674" y="402"/>
                </a:lnTo>
                <a:lnTo>
                  <a:pt x="672" y="402"/>
                </a:lnTo>
                <a:lnTo>
                  <a:pt x="672" y="402"/>
                </a:lnTo>
                <a:lnTo>
                  <a:pt x="672" y="402"/>
                </a:lnTo>
                <a:lnTo>
                  <a:pt x="672" y="400"/>
                </a:lnTo>
                <a:lnTo>
                  <a:pt x="674" y="400"/>
                </a:lnTo>
                <a:lnTo>
                  <a:pt x="674" y="400"/>
                </a:lnTo>
                <a:lnTo>
                  <a:pt x="674" y="400"/>
                </a:lnTo>
                <a:lnTo>
                  <a:pt x="674" y="400"/>
                </a:lnTo>
                <a:lnTo>
                  <a:pt x="674" y="398"/>
                </a:lnTo>
                <a:lnTo>
                  <a:pt x="674" y="398"/>
                </a:lnTo>
                <a:lnTo>
                  <a:pt x="674" y="396"/>
                </a:lnTo>
                <a:lnTo>
                  <a:pt x="674" y="396"/>
                </a:lnTo>
                <a:lnTo>
                  <a:pt x="672" y="396"/>
                </a:lnTo>
                <a:lnTo>
                  <a:pt x="672" y="396"/>
                </a:lnTo>
                <a:lnTo>
                  <a:pt x="672" y="396"/>
                </a:lnTo>
                <a:lnTo>
                  <a:pt x="672" y="396"/>
                </a:lnTo>
                <a:lnTo>
                  <a:pt x="670" y="394"/>
                </a:lnTo>
                <a:lnTo>
                  <a:pt x="672" y="394"/>
                </a:lnTo>
                <a:lnTo>
                  <a:pt x="672" y="392"/>
                </a:lnTo>
                <a:lnTo>
                  <a:pt x="672" y="392"/>
                </a:lnTo>
                <a:lnTo>
                  <a:pt x="672" y="390"/>
                </a:lnTo>
                <a:lnTo>
                  <a:pt x="672" y="390"/>
                </a:lnTo>
                <a:lnTo>
                  <a:pt x="672" y="390"/>
                </a:lnTo>
                <a:lnTo>
                  <a:pt x="670" y="390"/>
                </a:lnTo>
                <a:lnTo>
                  <a:pt x="670" y="390"/>
                </a:lnTo>
                <a:lnTo>
                  <a:pt x="672" y="388"/>
                </a:lnTo>
                <a:lnTo>
                  <a:pt x="674" y="388"/>
                </a:lnTo>
                <a:lnTo>
                  <a:pt x="674" y="388"/>
                </a:lnTo>
                <a:lnTo>
                  <a:pt x="676" y="388"/>
                </a:lnTo>
                <a:lnTo>
                  <a:pt x="676" y="388"/>
                </a:lnTo>
                <a:lnTo>
                  <a:pt x="680" y="386"/>
                </a:lnTo>
                <a:lnTo>
                  <a:pt x="682" y="386"/>
                </a:lnTo>
                <a:lnTo>
                  <a:pt x="682" y="386"/>
                </a:lnTo>
                <a:lnTo>
                  <a:pt x="682" y="386"/>
                </a:lnTo>
                <a:lnTo>
                  <a:pt x="684" y="384"/>
                </a:lnTo>
                <a:lnTo>
                  <a:pt x="684" y="384"/>
                </a:lnTo>
                <a:lnTo>
                  <a:pt x="688" y="384"/>
                </a:lnTo>
                <a:lnTo>
                  <a:pt x="690" y="384"/>
                </a:lnTo>
                <a:lnTo>
                  <a:pt x="692" y="382"/>
                </a:lnTo>
                <a:lnTo>
                  <a:pt x="692" y="382"/>
                </a:lnTo>
                <a:lnTo>
                  <a:pt x="694" y="382"/>
                </a:lnTo>
                <a:lnTo>
                  <a:pt x="694" y="382"/>
                </a:lnTo>
                <a:lnTo>
                  <a:pt x="696" y="380"/>
                </a:lnTo>
                <a:lnTo>
                  <a:pt x="698" y="380"/>
                </a:lnTo>
                <a:lnTo>
                  <a:pt x="700" y="378"/>
                </a:lnTo>
                <a:lnTo>
                  <a:pt x="702" y="378"/>
                </a:lnTo>
                <a:lnTo>
                  <a:pt x="706" y="376"/>
                </a:lnTo>
                <a:lnTo>
                  <a:pt x="708" y="374"/>
                </a:lnTo>
                <a:lnTo>
                  <a:pt x="710" y="374"/>
                </a:lnTo>
                <a:lnTo>
                  <a:pt x="710" y="372"/>
                </a:lnTo>
                <a:lnTo>
                  <a:pt x="712" y="372"/>
                </a:lnTo>
                <a:lnTo>
                  <a:pt x="712" y="372"/>
                </a:lnTo>
                <a:lnTo>
                  <a:pt x="712" y="372"/>
                </a:lnTo>
                <a:lnTo>
                  <a:pt x="716" y="368"/>
                </a:lnTo>
                <a:lnTo>
                  <a:pt x="718" y="368"/>
                </a:lnTo>
                <a:lnTo>
                  <a:pt x="718" y="368"/>
                </a:lnTo>
                <a:lnTo>
                  <a:pt x="718" y="368"/>
                </a:lnTo>
                <a:lnTo>
                  <a:pt x="720" y="366"/>
                </a:lnTo>
                <a:lnTo>
                  <a:pt x="720" y="366"/>
                </a:lnTo>
                <a:lnTo>
                  <a:pt x="722" y="364"/>
                </a:lnTo>
                <a:lnTo>
                  <a:pt x="722" y="362"/>
                </a:lnTo>
                <a:lnTo>
                  <a:pt x="724" y="362"/>
                </a:lnTo>
                <a:lnTo>
                  <a:pt x="724" y="362"/>
                </a:lnTo>
                <a:lnTo>
                  <a:pt x="724" y="360"/>
                </a:lnTo>
                <a:lnTo>
                  <a:pt x="724" y="360"/>
                </a:lnTo>
                <a:lnTo>
                  <a:pt x="726" y="358"/>
                </a:lnTo>
                <a:lnTo>
                  <a:pt x="726" y="356"/>
                </a:lnTo>
                <a:lnTo>
                  <a:pt x="726" y="356"/>
                </a:lnTo>
                <a:lnTo>
                  <a:pt x="726" y="356"/>
                </a:lnTo>
                <a:lnTo>
                  <a:pt x="726" y="356"/>
                </a:lnTo>
                <a:lnTo>
                  <a:pt x="726" y="356"/>
                </a:lnTo>
                <a:lnTo>
                  <a:pt x="726" y="356"/>
                </a:lnTo>
                <a:lnTo>
                  <a:pt x="728" y="354"/>
                </a:lnTo>
                <a:lnTo>
                  <a:pt x="728" y="352"/>
                </a:lnTo>
                <a:lnTo>
                  <a:pt x="728" y="352"/>
                </a:lnTo>
                <a:lnTo>
                  <a:pt x="728" y="352"/>
                </a:lnTo>
                <a:lnTo>
                  <a:pt x="728" y="350"/>
                </a:lnTo>
                <a:lnTo>
                  <a:pt x="730" y="350"/>
                </a:lnTo>
                <a:lnTo>
                  <a:pt x="730" y="348"/>
                </a:lnTo>
                <a:lnTo>
                  <a:pt x="730" y="348"/>
                </a:lnTo>
                <a:lnTo>
                  <a:pt x="730" y="346"/>
                </a:lnTo>
                <a:lnTo>
                  <a:pt x="730" y="346"/>
                </a:lnTo>
                <a:lnTo>
                  <a:pt x="730" y="344"/>
                </a:lnTo>
                <a:lnTo>
                  <a:pt x="730" y="342"/>
                </a:lnTo>
                <a:lnTo>
                  <a:pt x="730" y="342"/>
                </a:lnTo>
                <a:lnTo>
                  <a:pt x="730" y="340"/>
                </a:lnTo>
                <a:lnTo>
                  <a:pt x="730" y="336"/>
                </a:lnTo>
                <a:lnTo>
                  <a:pt x="728" y="336"/>
                </a:lnTo>
                <a:lnTo>
                  <a:pt x="728" y="336"/>
                </a:lnTo>
                <a:lnTo>
                  <a:pt x="728" y="336"/>
                </a:lnTo>
                <a:lnTo>
                  <a:pt x="728" y="336"/>
                </a:lnTo>
                <a:lnTo>
                  <a:pt x="726" y="334"/>
                </a:lnTo>
                <a:lnTo>
                  <a:pt x="726" y="334"/>
                </a:lnTo>
                <a:lnTo>
                  <a:pt x="726" y="334"/>
                </a:lnTo>
                <a:lnTo>
                  <a:pt x="726" y="334"/>
                </a:lnTo>
                <a:lnTo>
                  <a:pt x="726" y="334"/>
                </a:lnTo>
                <a:lnTo>
                  <a:pt x="726" y="332"/>
                </a:lnTo>
                <a:lnTo>
                  <a:pt x="724" y="332"/>
                </a:lnTo>
                <a:lnTo>
                  <a:pt x="724" y="332"/>
                </a:lnTo>
                <a:lnTo>
                  <a:pt x="724" y="332"/>
                </a:lnTo>
                <a:lnTo>
                  <a:pt x="722" y="332"/>
                </a:lnTo>
                <a:lnTo>
                  <a:pt x="722" y="332"/>
                </a:lnTo>
                <a:lnTo>
                  <a:pt x="722" y="330"/>
                </a:lnTo>
                <a:lnTo>
                  <a:pt x="722" y="330"/>
                </a:lnTo>
                <a:lnTo>
                  <a:pt x="722" y="330"/>
                </a:lnTo>
                <a:lnTo>
                  <a:pt x="720" y="328"/>
                </a:lnTo>
                <a:lnTo>
                  <a:pt x="720" y="328"/>
                </a:lnTo>
                <a:lnTo>
                  <a:pt x="720" y="328"/>
                </a:lnTo>
                <a:lnTo>
                  <a:pt x="720" y="328"/>
                </a:lnTo>
                <a:lnTo>
                  <a:pt x="718" y="328"/>
                </a:lnTo>
                <a:lnTo>
                  <a:pt x="718" y="328"/>
                </a:lnTo>
                <a:lnTo>
                  <a:pt x="718" y="328"/>
                </a:lnTo>
                <a:lnTo>
                  <a:pt x="718" y="326"/>
                </a:lnTo>
                <a:lnTo>
                  <a:pt x="718" y="326"/>
                </a:lnTo>
                <a:lnTo>
                  <a:pt x="720" y="326"/>
                </a:lnTo>
                <a:lnTo>
                  <a:pt x="720" y="324"/>
                </a:lnTo>
                <a:lnTo>
                  <a:pt x="720" y="324"/>
                </a:lnTo>
                <a:lnTo>
                  <a:pt x="720" y="324"/>
                </a:lnTo>
                <a:lnTo>
                  <a:pt x="720" y="322"/>
                </a:lnTo>
                <a:lnTo>
                  <a:pt x="722" y="322"/>
                </a:lnTo>
                <a:lnTo>
                  <a:pt x="722" y="322"/>
                </a:lnTo>
                <a:lnTo>
                  <a:pt x="722" y="322"/>
                </a:lnTo>
                <a:lnTo>
                  <a:pt x="722" y="322"/>
                </a:lnTo>
                <a:lnTo>
                  <a:pt x="724" y="322"/>
                </a:lnTo>
                <a:lnTo>
                  <a:pt x="726" y="320"/>
                </a:lnTo>
                <a:lnTo>
                  <a:pt x="726" y="320"/>
                </a:lnTo>
                <a:lnTo>
                  <a:pt x="728" y="320"/>
                </a:lnTo>
                <a:lnTo>
                  <a:pt x="728" y="318"/>
                </a:lnTo>
                <a:lnTo>
                  <a:pt x="730" y="318"/>
                </a:lnTo>
                <a:lnTo>
                  <a:pt x="730" y="318"/>
                </a:lnTo>
                <a:lnTo>
                  <a:pt x="732" y="318"/>
                </a:lnTo>
                <a:lnTo>
                  <a:pt x="732" y="318"/>
                </a:lnTo>
                <a:lnTo>
                  <a:pt x="732" y="318"/>
                </a:lnTo>
                <a:lnTo>
                  <a:pt x="734" y="316"/>
                </a:lnTo>
                <a:lnTo>
                  <a:pt x="734" y="316"/>
                </a:lnTo>
                <a:lnTo>
                  <a:pt x="732" y="316"/>
                </a:lnTo>
                <a:lnTo>
                  <a:pt x="732" y="316"/>
                </a:lnTo>
                <a:lnTo>
                  <a:pt x="732" y="316"/>
                </a:lnTo>
                <a:lnTo>
                  <a:pt x="734" y="314"/>
                </a:lnTo>
                <a:lnTo>
                  <a:pt x="734" y="314"/>
                </a:lnTo>
                <a:lnTo>
                  <a:pt x="734" y="314"/>
                </a:lnTo>
                <a:lnTo>
                  <a:pt x="734" y="314"/>
                </a:lnTo>
                <a:lnTo>
                  <a:pt x="734" y="314"/>
                </a:lnTo>
                <a:lnTo>
                  <a:pt x="736" y="314"/>
                </a:lnTo>
                <a:lnTo>
                  <a:pt x="736" y="312"/>
                </a:lnTo>
                <a:lnTo>
                  <a:pt x="736" y="312"/>
                </a:lnTo>
                <a:lnTo>
                  <a:pt x="736" y="312"/>
                </a:lnTo>
                <a:lnTo>
                  <a:pt x="736" y="310"/>
                </a:lnTo>
                <a:lnTo>
                  <a:pt x="736" y="310"/>
                </a:lnTo>
                <a:lnTo>
                  <a:pt x="736" y="310"/>
                </a:lnTo>
                <a:lnTo>
                  <a:pt x="738" y="312"/>
                </a:lnTo>
                <a:lnTo>
                  <a:pt x="738" y="312"/>
                </a:lnTo>
                <a:lnTo>
                  <a:pt x="738" y="312"/>
                </a:lnTo>
                <a:lnTo>
                  <a:pt x="738" y="312"/>
                </a:lnTo>
                <a:lnTo>
                  <a:pt x="740" y="312"/>
                </a:lnTo>
                <a:lnTo>
                  <a:pt x="740" y="312"/>
                </a:lnTo>
                <a:lnTo>
                  <a:pt x="740" y="312"/>
                </a:lnTo>
                <a:lnTo>
                  <a:pt x="740" y="312"/>
                </a:lnTo>
                <a:lnTo>
                  <a:pt x="740" y="312"/>
                </a:lnTo>
                <a:lnTo>
                  <a:pt x="740" y="312"/>
                </a:lnTo>
                <a:lnTo>
                  <a:pt x="740" y="310"/>
                </a:lnTo>
                <a:lnTo>
                  <a:pt x="740" y="310"/>
                </a:lnTo>
                <a:lnTo>
                  <a:pt x="742" y="310"/>
                </a:lnTo>
                <a:lnTo>
                  <a:pt x="742" y="310"/>
                </a:lnTo>
                <a:lnTo>
                  <a:pt x="742" y="310"/>
                </a:lnTo>
                <a:lnTo>
                  <a:pt x="742" y="310"/>
                </a:lnTo>
                <a:lnTo>
                  <a:pt x="742" y="308"/>
                </a:lnTo>
                <a:lnTo>
                  <a:pt x="742" y="308"/>
                </a:lnTo>
                <a:lnTo>
                  <a:pt x="746" y="306"/>
                </a:lnTo>
                <a:lnTo>
                  <a:pt x="748" y="306"/>
                </a:lnTo>
                <a:lnTo>
                  <a:pt x="750" y="304"/>
                </a:lnTo>
                <a:lnTo>
                  <a:pt x="752" y="304"/>
                </a:lnTo>
                <a:lnTo>
                  <a:pt x="752" y="304"/>
                </a:lnTo>
                <a:lnTo>
                  <a:pt x="752" y="304"/>
                </a:lnTo>
                <a:lnTo>
                  <a:pt x="750" y="304"/>
                </a:lnTo>
                <a:lnTo>
                  <a:pt x="750" y="304"/>
                </a:lnTo>
                <a:lnTo>
                  <a:pt x="750" y="304"/>
                </a:lnTo>
                <a:lnTo>
                  <a:pt x="750" y="304"/>
                </a:lnTo>
                <a:lnTo>
                  <a:pt x="750" y="304"/>
                </a:lnTo>
                <a:lnTo>
                  <a:pt x="748" y="304"/>
                </a:lnTo>
                <a:lnTo>
                  <a:pt x="748" y="304"/>
                </a:lnTo>
                <a:lnTo>
                  <a:pt x="748" y="304"/>
                </a:lnTo>
                <a:lnTo>
                  <a:pt x="748" y="304"/>
                </a:lnTo>
                <a:lnTo>
                  <a:pt x="746" y="304"/>
                </a:lnTo>
                <a:lnTo>
                  <a:pt x="746" y="304"/>
                </a:lnTo>
                <a:lnTo>
                  <a:pt x="746" y="306"/>
                </a:lnTo>
                <a:lnTo>
                  <a:pt x="744" y="306"/>
                </a:lnTo>
                <a:lnTo>
                  <a:pt x="744" y="306"/>
                </a:lnTo>
                <a:lnTo>
                  <a:pt x="742" y="306"/>
                </a:lnTo>
                <a:lnTo>
                  <a:pt x="742" y="306"/>
                </a:lnTo>
                <a:lnTo>
                  <a:pt x="742" y="306"/>
                </a:lnTo>
                <a:lnTo>
                  <a:pt x="742" y="304"/>
                </a:lnTo>
                <a:lnTo>
                  <a:pt x="742" y="304"/>
                </a:lnTo>
                <a:lnTo>
                  <a:pt x="744" y="304"/>
                </a:lnTo>
                <a:lnTo>
                  <a:pt x="744" y="302"/>
                </a:lnTo>
                <a:lnTo>
                  <a:pt x="744" y="302"/>
                </a:lnTo>
                <a:lnTo>
                  <a:pt x="744" y="300"/>
                </a:lnTo>
                <a:lnTo>
                  <a:pt x="742" y="300"/>
                </a:lnTo>
                <a:lnTo>
                  <a:pt x="742" y="300"/>
                </a:lnTo>
                <a:lnTo>
                  <a:pt x="742" y="300"/>
                </a:lnTo>
                <a:lnTo>
                  <a:pt x="744" y="300"/>
                </a:lnTo>
                <a:lnTo>
                  <a:pt x="744" y="300"/>
                </a:lnTo>
                <a:lnTo>
                  <a:pt x="746" y="298"/>
                </a:lnTo>
                <a:lnTo>
                  <a:pt x="746" y="298"/>
                </a:lnTo>
                <a:lnTo>
                  <a:pt x="748" y="298"/>
                </a:lnTo>
                <a:lnTo>
                  <a:pt x="748" y="298"/>
                </a:lnTo>
                <a:lnTo>
                  <a:pt x="746" y="298"/>
                </a:lnTo>
                <a:lnTo>
                  <a:pt x="746" y="298"/>
                </a:lnTo>
                <a:lnTo>
                  <a:pt x="746" y="298"/>
                </a:lnTo>
                <a:lnTo>
                  <a:pt x="746" y="298"/>
                </a:lnTo>
                <a:lnTo>
                  <a:pt x="746" y="298"/>
                </a:lnTo>
                <a:lnTo>
                  <a:pt x="744" y="298"/>
                </a:lnTo>
                <a:lnTo>
                  <a:pt x="744" y="298"/>
                </a:lnTo>
                <a:lnTo>
                  <a:pt x="744" y="298"/>
                </a:lnTo>
                <a:lnTo>
                  <a:pt x="744" y="298"/>
                </a:lnTo>
                <a:lnTo>
                  <a:pt x="744" y="296"/>
                </a:lnTo>
                <a:lnTo>
                  <a:pt x="744" y="296"/>
                </a:lnTo>
                <a:lnTo>
                  <a:pt x="746" y="296"/>
                </a:lnTo>
                <a:lnTo>
                  <a:pt x="748" y="294"/>
                </a:lnTo>
                <a:lnTo>
                  <a:pt x="748" y="294"/>
                </a:lnTo>
                <a:lnTo>
                  <a:pt x="748" y="294"/>
                </a:lnTo>
                <a:lnTo>
                  <a:pt x="746" y="294"/>
                </a:lnTo>
                <a:lnTo>
                  <a:pt x="744" y="294"/>
                </a:lnTo>
                <a:lnTo>
                  <a:pt x="744" y="294"/>
                </a:lnTo>
                <a:lnTo>
                  <a:pt x="744" y="294"/>
                </a:lnTo>
                <a:lnTo>
                  <a:pt x="744" y="294"/>
                </a:lnTo>
                <a:lnTo>
                  <a:pt x="742" y="294"/>
                </a:lnTo>
                <a:lnTo>
                  <a:pt x="742" y="294"/>
                </a:lnTo>
                <a:lnTo>
                  <a:pt x="740" y="294"/>
                </a:lnTo>
                <a:lnTo>
                  <a:pt x="742" y="294"/>
                </a:lnTo>
                <a:lnTo>
                  <a:pt x="746" y="292"/>
                </a:lnTo>
                <a:lnTo>
                  <a:pt x="746" y="290"/>
                </a:lnTo>
                <a:lnTo>
                  <a:pt x="746" y="290"/>
                </a:lnTo>
                <a:lnTo>
                  <a:pt x="746" y="290"/>
                </a:lnTo>
                <a:lnTo>
                  <a:pt x="750" y="288"/>
                </a:lnTo>
                <a:lnTo>
                  <a:pt x="750" y="288"/>
                </a:lnTo>
                <a:lnTo>
                  <a:pt x="750" y="286"/>
                </a:lnTo>
                <a:lnTo>
                  <a:pt x="750" y="286"/>
                </a:lnTo>
                <a:lnTo>
                  <a:pt x="752" y="284"/>
                </a:lnTo>
                <a:lnTo>
                  <a:pt x="752" y="284"/>
                </a:lnTo>
                <a:lnTo>
                  <a:pt x="754" y="284"/>
                </a:lnTo>
                <a:lnTo>
                  <a:pt x="754" y="284"/>
                </a:lnTo>
                <a:lnTo>
                  <a:pt x="754" y="284"/>
                </a:lnTo>
                <a:lnTo>
                  <a:pt x="754" y="284"/>
                </a:lnTo>
                <a:lnTo>
                  <a:pt x="754" y="282"/>
                </a:lnTo>
                <a:lnTo>
                  <a:pt x="754" y="282"/>
                </a:lnTo>
                <a:lnTo>
                  <a:pt x="754" y="282"/>
                </a:lnTo>
                <a:lnTo>
                  <a:pt x="756" y="282"/>
                </a:lnTo>
                <a:lnTo>
                  <a:pt x="754" y="282"/>
                </a:lnTo>
                <a:lnTo>
                  <a:pt x="754" y="282"/>
                </a:lnTo>
                <a:lnTo>
                  <a:pt x="754" y="282"/>
                </a:lnTo>
                <a:lnTo>
                  <a:pt x="754" y="282"/>
                </a:lnTo>
                <a:lnTo>
                  <a:pt x="754" y="282"/>
                </a:lnTo>
                <a:lnTo>
                  <a:pt x="752" y="280"/>
                </a:lnTo>
                <a:lnTo>
                  <a:pt x="752" y="280"/>
                </a:lnTo>
                <a:lnTo>
                  <a:pt x="752" y="280"/>
                </a:lnTo>
                <a:lnTo>
                  <a:pt x="752" y="280"/>
                </a:lnTo>
                <a:lnTo>
                  <a:pt x="752" y="280"/>
                </a:lnTo>
                <a:lnTo>
                  <a:pt x="752" y="280"/>
                </a:lnTo>
                <a:lnTo>
                  <a:pt x="752" y="278"/>
                </a:lnTo>
                <a:lnTo>
                  <a:pt x="752" y="276"/>
                </a:lnTo>
                <a:lnTo>
                  <a:pt x="752" y="276"/>
                </a:lnTo>
                <a:lnTo>
                  <a:pt x="752" y="276"/>
                </a:lnTo>
                <a:lnTo>
                  <a:pt x="752" y="276"/>
                </a:lnTo>
                <a:lnTo>
                  <a:pt x="754" y="274"/>
                </a:lnTo>
                <a:lnTo>
                  <a:pt x="754" y="272"/>
                </a:lnTo>
                <a:lnTo>
                  <a:pt x="756" y="270"/>
                </a:lnTo>
                <a:lnTo>
                  <a:pt x="756" y="270"/>
                </a:lnTo>
                <a:lnTo>
                  <a:pt x="756" y="270"/>
                </a:lnTo>
                <a:lnTo>
                  <a:pt x="758" y="270"/>
                </a:lnTo>
                <a:lnTo>
                  <a:pt x="758" y="270"/>
                </a:lnTo>
                <a:lnTo>
                  <a:pt x="760" y="270"/>
                </a:lnTo>
                <a:lnTo>
                  <a:pt x="762" y="268"/>
                </a:lnTo>
                <a:lnTo>
                  <a:pt x="764" y="268"/>
                </a:lnTo>
                <a:lnTo>
                  <a:pt x="764" y="268"/>
                </a:lnTo>
                <a:lnTo>
                  <a:pt x="764" y="268"/>
                </a:lnTo>
                <a:lnTo>
                  <a:pt x="766" y="268"/>
                </a:lnTo>
                <a:lnTo>
                  <a:pt x="768" y="268"/>
                </a:lnTo>
                <a:lnTo>
                  <a:pt x="770" y="268"/>
                </a:lnTo>
                <a:lnTo>
                  <a:pt x="772" y="268"/>
                </a:lnTo>
                <a:lnTo>
                  <a:pt x="774" y="270"/>
                </a:lnTo>
                <a:lnTo>
                  <a:pt x="774" y="270"/>
                </a:lnTo>
                <a:lnTo>
                  <a:pt x="776" y="270"/>
                </a:lnTo>
                <a:lnTo>
                  <a:pt x="776" y="270"/>
                </a:lnTo>
                <a:lnTo>
                  <a:pt x="778" y="270"/>
                </a:lnTo>
                <a:lnTo>
                  <a:pt x="782" y="272"/>
                </a:lnTo>
                <a:lnTo>
                  <a:pt x="782" y="272"/>
                </a:lnTo>
                <a:lnTo>
                  <a:pt x="782" y="272"/>
                </a:lnTo>
                <a:lnTo>
                  <a:pt x="780" y="272"/>
                </a:lnTo>
                <a:lnTo>
                  <a:pt x="780" y="274"/>
                </a:lnTo>
                <a:lnTo>
                  <a:pt x="780" y="274"/>
                </a:lnTo>
                <a:lnTo>
                  <a:pt x="780" y="274"/>
                </a:lnTo>
                <a:lnTo>
                  <a:pt x="782" y="274"/>
                </a:lnTo>
                <a:lnTo>
                  <a:pt x="782" y="272"/>
                </a:lnTo>
                <a:lnTo>
                  <a:pt x="784" y="272"/>
                </a:lnTo>
                <a:lnTo>
                  <a:pt x="784" y="272"/>
                </a:lnTo>
                <a:lnTo>
                  <a:pt x="784" y="272"/>
                </a:lnTo>
                <a:lnTo>
                  <a:pt x="786" y="272"/>
                </a:lnTo>
                <a:lnTo>
                  <a:pt x="786" y="272"/>
                </a:lnTo>
                <a:lnTo>
                  <a:pt x="788" y="272"/>
                </a:lnTo>
                <a:lnTo>
                  <a:pt x="788" y="272"/>
                </a:lnTo>
                <a:lnTo>
                  <a:pt x="790" y="272"/>
                </a:lnTo>
                <a:lnTo>
                  <a:pt x="790" y="272"/>
                </a:lnTo>
                <a:lnTo>
                  <a:pt x="792" y="272"/>
                </a:lnTo>
                <a:lnTo>
                  <a:pt x="792" y="272"/>
                </a:lnTo>
                <a:lnTo>
                  <a:pt x="792" y="274"/>
                </a:lnTo>
                <a:lnTo>
                  <a:pt x="792" y="274"/>
                </a:lnTo>
                <a:lnTo>
                  <a:pt x="792" y="274"/>
                </a:lnTo>
                <a:lnTo>
                  <a:pt x="794" y="274"/>
                </a:lnTo>
                <a:lnTo>
                  <a:pt x="794" y="274"/>
                </a:lnTo>
                <a:lnTo>
                  <a:pt x="794" y="274"/>
                </a:lnTo>
                <a:lnTo>
                  <a:pt x="794" y="274"/>
                </a:lnTo>
                <a:lnTo>
                  <a:pt x="794" y="274"/>
                </a:lnTo>
                <a:lnTo>
                  <a:pt x="794" y="274"/>
                </a:lnTo>
                <a:lnTo>
                  <a:pt x="792" y="274"/>
                </a:lnTo>
                <a:lnTo>
                  <a:pt x="792" y="272"/>
                </a:lnTo>
                <a:lnTo>
                  <a:pt x="794" y="272"/>
                </a:lnTo>
                <a:lnTo>
                  <a:pt x="794" y="272"/>
                </a:lnTo>
                <a:lnTo>
                  <a:pt x="794" y="272"/>
                </a:lnTo>
                <a:lnTo>
                  <a:pt x="794" y="272"/>
                </a:lnTo>
                <a:lnTo>
                  <a:pt x="794" y="272"/>
                </a:lnTo>
                <a:lnTo>
                  <a:pt x="796" y="272"/>
                </a:lnTo>
                <a:lnTo>
                  <a:pt x="796" y="272"/>
                </a:lnTo>
                <a:lnTo>
                  <a:pt x="796" y="272"/>
                </a:lnTo>
                <a:lnTo>
                  <a:pt x="798" y="272"/>
                </a:lnTo>
                <a:lnTo>
                  <a:pt x="800" y="272"/>
                </a:lnTo>
                <a:lnTo>
                  <a:pt x="804" y="270"/>
                </a:lnTo>
                <a:lnTo>
                  <a:pt x="804" y="270"/>
                </a:lnTo>
                <a:lnTo>
                  <a:pt x="804" y="270"/>
                </a:lnTo>
                <a:lnTo>
                  <a:pt x="806" y="270"/>
                </a:lnTo>
                <a:lnTo>
                  <a:pt x="808" y="268"/>
                </a:lnTo>
                <a:lnTo>
                  <a:pt x="808" y="270"/>
                </a:lnTo>
                <a:lnTo>
                  <a:pt x="808" y="270"/>
                </a:lnTo>
                <a:lnTo>
                  <a:pt x="810" y="270"/>
                </a:lnTo>
                <a:lnTo>
                  <a:pt x="812" y="272"/>
                </a:lnTo>
                <a:lnTo>
                  <a:pt x="810" y="272"/>
                </a:lnTo>
                <a:lnTo>
                  <a:pt x="810" y="272"/>
                </a:lnTo>
                <a:lnTo>
                  <a:pt x="812" y="272"/>
                </a:lnTo>
                <a:lnTo>
                  <a:pt x="812" y="274"/>
                </a:lnTo>
                <a:lnTo>
                  <a:pt x="814" y="274"/>
                </a:lnTo>
                <a:lnTo>
                  <a:pt x="816" y="274"/>
                </a:lnTo>
                <a:lnTo>
                  <a:pt x="816" y="274"/>
                </a:lnTo>
                <a:lnTo>
                  <a:pt x="816" y="276"/>
                </a:lnTo>
                <a:lnTo>
                  <a:pt x="816" y="276"/>
                </a:lnTo>
                <a:lnTo>
                  <a:pt x="814" y="278"/>
                </a:lnTo>
                <a:lnTo>
                  <a:pt x="814" y="278"/>
                </a:lnTo>
                <a:lnTo>
                  <a:pt x="812" y="278"/>
                </a:lnTo>
                <a:lnTo>
                  <a:pt x="812" y="278"/>
                </a:lnTo>
                <a:lnTo>
                  <a:pt x="814" y="278"/>
                </a:lnTo>
                <a:lnTo>
                  <a:pt x="814" y="278"/>
                </a:lnTo>
                <a:lnTo>
                  <a:pt x="814" y="278"/>
                </a:lnTo>
                <a:lnTo>
                  <a:pt x="816" y="278"/>
                </a:lnTo>
                <a:lnTo>
                  <a:pt x="816" y="278"/>
                </a:lnTo>
                <a:lnTo>
                  <a:pt x="816" y="278"/>
                </a:lnTo>
                <a:lnTo>
                  <a:pt x="818" y="278"/>
                </a:lnTo>
                <a:lnTo>
                  <a:pt x="818" y="278"/>
                </a:lnTo>
                <a:lnTo>
                  <a:pt x="818" y="278"/>
                </a:lnTo>
                <a:lnTo>
                  <a:pt x="818" y="278"/>
                </a:lnTo>
                <a:lnTo>
                  <a:pt x="818" y="278"/>
                </a:lnTo>
                <a:lnTo>
                  <a:pt x="820" y="278"/>
                </a:lnTo>
                <a:lnTo>
                  <a:pt x="820" y="280"/>
                </a:lnTo>
                <a:lnTo>
                  <a:pt x="820" y="280"/>
                </a:lnTo>
                <a:lnTo>
                  <a:pt x="820" y="282"/>
                </a:lnTo>
                <a:lnTo>
                  <a:pt x="818" y="282"/>
                </a:lnTo>
                <a:lnTo>
                  <a:pt x="818" y="282"/>
                </a:lnTo>
                <a:lnTo>
                  <a:pt x="818" y="282"/>
                </a:lnTo>
                <a:lnTo>
                  <a:pt x="818" y="282"/>
                </a:lnTo>
                <a:lnTo>
                  <a:pt x="816" y="282"/>
                </a:lnTo>
                <a:lnTo>
                  <a:pt x="816" y="282"/>
                </a:lnTo>
                <a:lnTo>
                  <a:pt x="816" y="282"/>
                </a:lnTo>
                <a:lnTo>
                  <a:pt x="818" y="282"/>
                </a:lnTo>
                <a:lnTo>
                  <a:pt x="818" y="282"/>
                </a:lnTo>
                <a:lnTo>
                  <a:pt x="820" y="282"/>
                </a:lnTo>
                <a:lnTo>
                  <a:pt x="820" y="282"/>
                </a:lnTo>
                <a:lnTo>
                  <a:pt x="820" y="280"/>
                </a:lnTo>
                <a:lnTo>
                  <a:pt x="820" y="280"/>
                </a:lnTo>
                <a:lnTo>
                  <a:pt x="822" y="280"/>
                </a:lnTo>
                <a:lnTo>
                  <a:pt x="822" y="280"/>
                </a:lnTo>
                <a:lnTo>
                  <a:pt x="824" y="282"/>
                </a:lnTo>
                <a:lnTo>
                  <a:pt x="824" y="282"/>
                </a:lnTo>
                <a:lnTo>
                  <a:pt x="824" y="282"/>
                </a:lnTo>
                <a:lnTo>
                  <a:pt x="824" y="282"/>
                </a:lnTo>
                <a:lnTo>
                  <a:pt x="822" y="282"/>
                </a:lnTo>
                <a:lnTo>
                  <a:pt x="822" y="282"/>
                </a:lnTo>
                <a:lnTo>
                  <a:pt x="822" y="284"/>
                </a:lnTo>
                <a:lnTo>
                  <a:pt x="822" y="284"/>
                </a:lnTo>
                <a:lnTo>
                  <a:pt x="820" y="284"/>
                </a:lnTo>
                <a:lnTo>
                  <a:pt x="820" y="284"/>
                </a:lnTo>
                <a:lnTo>
                  <a:pt x="820" y="284"/>
                </a:lnTo>
                <a:lnTo>
                  <a:pt x="822" y="284"/>
                </a:lnTo>
                <a:lnTo>
                  <a:pt x="822" y="286"/>
                </a:lnTo>
                <a:lnTo>
                  <a:pt x="820" y="286"/>
                </a:lnTo>
                <a:lnTo>
                  <a:pt x="822" y="288"/>
                </a:lnTo>
                <a:lnTo>
                  <a:pt x="822" y="288"/>
                </a:lnTo>
                <a:lnTo>
                  <a:pt x="822" y="290"/>
                </a:lnTo>
                <a:lnTo>
                  <a:pt x="824" y="288"/>
                </a:lnTo>
                <a:lnTo>
                  <a:pt x="826" y="288"/>
                </a:lnTo>
                <a:lnTo>
                  <a:pt x="826" y="290"/>
                </a:lnTo>
                <a:lnTo>
                  <a:pt x="828" y="290"/>
                </a:lnTo>
                <a:lnTo>
                  <a:pt x="828" y="290"/>
                </a:lnTo>
                <a:lnTo>
                  <a:pt x="830" y="290"/>
                </a:lnTo>
                <a:lnTo>
                  <a:pt x="830" y="290"/>
                </a:lnTo>
                <a:lnTo>
                  <a:pt x="832" y="290"/>
                </a:lnTo>
                <a:lnTo>
                  <a:pt x="832" y="290"/>
                </a:lnTo>
                <a:lnTo>
                  <a:pt x="834" y="290"/>
                </a:lnTo>
                <a:lnTo>
                  <a:pt x="834" y="290"/>
                </a:lnTo>
                <a:lnTo>
                  <a:pt x="836" y="290"/>
                </a:lnTo>
                <a:lnTo>
                  <a:pt x="836" y="290"/>
                </a:lnTo>
                <a:lnTo>
                  <a:pt x="836" y="292"/>
                </a:lnTo>
                <a:lnTo>
                  <a:pt x="836" y="292"/>
                </a:lnTo>
                <a:lnTo>
                  <a:pt x="836" y="294"/>
                </a:lnTo>
                <a:lnTo>
                  <a:pt x="838" y="294"/>
                </a:lnTo>
                <a:lnTo>
                  <a:pt x="838" y="294"/>
                </a:lnTo>
                <a:lnTo>
                  <a:pt x="838" y="294"/>
                </a:lnTo>
                <a:lnTo>
                  <a:pt x="838" y="294"/>
                </a:lnTo>
                <a:lnTo>
                  <a:pt x="838" y="292"/>
                </a:lnTo>
                <a:lnTo>
                  <a:pt x="840" y="292"/>
                </a:lnTo>
                <a:lnTo>
                  <a:pt x="840" y="292"/>
                </a:lnTo>
                <a:lnTo>
                  <a:pt x="840" y="292"/>
                </a:lnTo>
                <a:lnTo>
                  <a:pt x="840" y="294"/>
                </a:lnTo>
                <a:lnTo>
                  <a:pt x="840" y="294"/>
                </a:lnTo>
                <a:lnTo>
                  <a:pt x="840" y="292"/>
                </a:lnTo>
                <a:lnTo>
                  <a:pt x="840" y="292"/>
                </a:lnTo>
                <a:lnTo>
                  <a:pt x="842" y="292"/>
                </a:lnTo>
                <a:lnTo>
                  <a:pt x="840" y="292"/>
                </a:lnTo>
                <a:lnTo>
                  <a:pt x="842" y="290"/>
                </a:lnTo>
                <a:lnTo>
                  <a:pt x="842" y="290"/>
                </a:lnTo>
                <a:lnTo>
                  <a:pt x="842" y="290"/>
                </a:lnTo>
                <a:lnTo>
                  <a:pt x="844" y="290"/>
                </a:lnTo>
                <a:lnTo>
                  <a:pt x="844" y="290"/>
                </a:lnTo>
                <a:lnTo>
                  <a:pt x="844" y="290"/>
                </a:lnTo>
                <a:lnTo>
                  <a:pt x="844" y="292"/>
                </a:lnTo>
                <a:lnTo>
                  <a:pt x="844" y="292"/>
                </a:lnTo>
                <a:lnTo>
                  <a:pt x="844" y="292"/>
                </a:lnTo>
                <a:lnTo>
                  <a:pt x="844" y="294"/>
                </a:lnTo>
                <a:lnTo>
                  <a:pt x="844" y="294"/>
                </a:lnTo>
                <a:lnTo>
                  <a:pt x="842" y="294"/>
                </a:lnTo>
                <a:lnTo>
                  <a:pt x="842" y="294"/>
                </a:lnTo>
                <a:lnTo>
                  <a:pt x="842" y="294"/>
                </a:lnTo>
                <a:lnTo>
                  <a:pt x="842" y="294"/>
                </a:lnTo>
                <a:lnTo>
                  <a:pt x="840" y="296"/>
                </a:lnTo>
                <a:lnTo>
                  <a:pt x="840" y="296"/>
                </a:lnTo>
                <a:lnTo>
                  <a:pt x="838" y="296"/>
                </a:lnTo>
                <a:lnTo>
                  <a:pt x="838" y="296"/>
                </a:lnTo>
                <a:lnTo>
                  <a:pt x="838" y="298"/>
                </a:lnTo>
                <a:lnTo>
                  <a:pt x="838" y="298"/>
                </a:lnTo>
                <a:lnTo>
                  <a:pt x="836" y="298"/>
                </a:lnTo>
                <a:lnTo>
                  <a:pt x="836" y="298"/>
                </a:lnTo>
                <a:lnTo>
                  <a:pt x="836" y="300"/>
                </a:lnTo>
                <a:lnTo>
                  <a:pt x="836" y="300"/>
                </a:lnTo>
                <a:lnTo>
                  <a:pt x="836" y="300"/>
                </a:lnTo>
                <a:lnTo>
                  <a:pt x="836" y="302"/>
                </a:lnTo>
                <a:lnTo>
                  <a:pt x="834" y="302"/>
                </a:lnTo>
                <a:lnTo>
                  <a:pt x="836" y="302"/>
                </a:lnTo>
                <a:lnTo>
                  <a:pt x="836" y="304"/>
                </a:lnTo>
                <a:lnTo>
                  <a:pt x="836" y="304"/>
                </a:lnTo>
                <a:lnTo>
                  <a:pt x="836" y="304"/>
                </a:lnTo>
                <a:lnTo>
                  <a:pt x="836" y="304"/>
                </a:lnTo>
                <a:lnTo>
                  <a:pt x="834" y="306"/>
                </a:lnTo>
                <a:lnTo>
                  <a:pt x="834" y="306"/>
                </a:lnTo>
                <a:lnTo>
                  <a:pt x="832" y="306"/>
                </a:lnTo>
                <a:lnTo>
                  <a:pt x="832" y="306"/>
                </a:lnTo>
                <a:lnTo>
                  <a:pt x="828" y="306"/>
                </a:lnTo>
                <a:lnTo>
                  <a:pt x="826" y="306"/>
                </a:lnTo>
                <a:lnTo>
                  <a:pt x="826" y="306"/>
                </a:lnTo>
                <a:lnTo>
                  <a:pt x="824" y="306"/>
                </a:lnTo>
                <a:lnTo>
                  <a:pt x="824" y="306"/>
                </a:lnTo>
                <a:lnTo>
                  <a:pt x="824" y="306"/>
                </a:lnTo>
                <a:lnTo>
                  <a:pt x="822" y="306"/>
                </a:lnTo>
                <a:lnTo>
                  <a:pt x="822" y="306"/>
                </a:lnTo>
                <a:lnTo>
                  <a:pt x="820" y="306"/>
                </a:lnTo>
                <a:lnTo>
                  <a:pt x="820" y="306"/>
                </a:lnTo>
                <a:lnTo>
                  <a:pt x="822" y="306"/>
                </a:lnTo>
                <a:lnTo>
                  <a:pt x="822" y="306"/>
                </a:lnTo>
                <a:lnTo>
                  <a:pt x="822" y="306"/>
                </a:lnTo>
                <a:lnTo>
                  <a:pt x="824" y="306"/>
                </a:lnTo>
                <a:lnTo>
                  <a:pt x="824" y="306"/>
                </a:lnTo>
                <a:lnTo>
                  <a:pt x="826" y="306"/>
                </a:lnTo>
                <a:lnTo>
                  <a:pt x="828" y="306"/>
                </a:lnTo>
                <a:lnTo>
                  <a:pt x="828" y="306"/>
                </a:lnTo>
                <a:lnTo>
                  <a:pt x="828" y="306"/>
                </a:lnTo>
                <a:lnTo>
                  <a:pt x="828" y="308"/>
                </a:lnTo>
                <a:lnTo>
                  <a:pt x="828" y="308"/>
                </a:lnTo>
                <a:lnTo>
                  <a:pt x="828" y="308"/>
                </a:lnTo>
                <a:lnTo>
                  <a:pt x="830" y="308"/>
                </a:lnTo>
                <a:lnTo>
                  <a:pt x="830" y="306"/>
                </a:lnTo>
                <a:lnTo>
                  <a:pt x="832" y="306"/>
                </a:lnTo>
                <a:lnTo>
                  <a:pt x="832" y="306"/>
                </a:lnTo>
                <a:lnTo>
                  <a:pt x="834" y="308"/>
                </a:lnTo>
                <a:lnTo>
                  <a:pt x="832" y="310"/>
                </a:lnTo>
                <a:lnTo>
                  <a:pt x="832" y="310"/>
                </a:lnTo>
                <a:lnTo>
                  <a:pt x="832" y="312"/>
                </a:lnTo>
                <a:lnTo>
                  <a:pt x="832" y="312"/>
                </a:lnTo>
                <a:lnTo>
                  <a:pt x="830" y="312"/>
                </a:lnTo>
                <a:lnTo>
                  <a:pt x="830" y="312"/>
                </a:lnTo>
                <a:lnTo>
                  <a:pt x="830" y="314"/>
                </a:lnTo>
                <a:lnTo>
                  <a:pt x="830" y="314"/>
                </a:lnTo>
                <a:lnTo>
                  <a:pt x="828" y="314"/>
                </a:lnTo>
                <a:lnTo>
                  <a:pt x="828" y="314"/>
                </a:lnTo>
                <a:lnTo>
                  <a:pt x="828" y="314"/>
                </a:lnTo>
                <a:lnTo>
                  <a:pt x="830" y="314"/>
                </a:lnTo>
                <a:lnTo>
                  <a:pt x="830" y="314"/>
                </a:lnTo>
                <a:lnTo>
                  <a:pt x="830" y="316"/>
                </a:lnTo>
                <a:lnTo>
                  <a:pt x="830" y="316"/>
                </a:lnTo>
                <a:lnTo>
                  <a:pt x="830" y="316"/>
                </a:lnTo>
                <a:lnTo>
                  <a:pt x="828" y="316"/>
                </a:lnTo>
                <a:lnTo>
                  <a:pt x="828" y="316"/>
                </a:lnTo>
                <a:lnTo>
                  <a:pt x="828" y="316"/>
                </a:lnTo>
                <a:lnTo>
                  <a:pt x="828" y="316"/>
                </a:lnTo>
                <a:lnTo>
                  <a:pt x="830" y="316"/>
                </a:lnTo>
                <a:lnTo>
                  <a:pt x="832" y="316"/>
                </a:lnTo>
                <a:lnTo>
                  <a:pt x="832" y="316"/>
                </a:lnTo>
                <a:lnTo>
                  <a:pt x="834" y="316"/>
                </a:lnTo>
                <a:lnTo>
                  <a:pt x="834" y="318"/>
                </a:lnTo>
                <a:lnTo>
                  <a:pt x="832" y="318"/>
                </a:lnTo>
                <a:lnTo>
                  <a:pt x="832" y="318"/>
                </a:lnTo>
                <a:lnTo>
                  <a:pt x="830" y="318"/>
                </a:lnTo>
                <a:lnTo>
                  <a:pt x="830" y="318"/>
                </a:lnTo>
                <a:lnTo>
                  <a:pt x="830" y="318"/>
                </a:lnTo>
                <a:lnTo>
                  <a:pt x="830" y="318"/>
                </a:lnTo>
                <a:lnTo>
                  <a:pt x="830" y="318"/>
                </a:lnTo>
                <a:lnTo>
                  <a:pt x="830" y="318"/>
                </a:lnTo>
                <a:lnTo>
                  <a:pt x="828" y="318"/>
                </a:lnTo>
                <a:lnTo>
                  <a:pt x="828" y="320"/>
                </a:lnTo>
                <a:lnTo>
                  <a:pt x="828" y="320"/>
                </a:lnTo>
                <a:lnTo>
                  <a:pt x="828" y="320"/>
                </a:lnTo>
                <a:lnTo>
                  <a:pt x="830" y="320"/>
                </a:lnTo>
                <a:lnTo>
                  <a:pt x="830" y="320"/>
                </a:lnTo>
                <a:lnTo>
                  <a:pt x="830" y="320"/>
                </a:lnTo>
                <a:lnTo>
                  <a:pt x="830" y="320"/>
                </a:lnTo>
                <a:lnTo>
                  <a:pt x="828" y="322"/>
                </a:lnTo>
                <a:lnTo>
                  <a:pt x="828" y="320"/>
                </a:lnTo>
                <a:lnTo>
                  <a:pt x="828" y="320"/>
                </a:lnTo>
                <a:lnTo>
                  <a:pt x="828" y="322"/>
                </a:lnTo>
                <a:lnTo>
                  <a:pt x="828" y="324"/>
                </a:lnTo>
                <a:lnTo>
                  <a:pt x="828" y="324"/>
                </a:lnTo>
                <a:lnTo>
                  <a:pt x="826" y="324"/>
                </a:lnTo>
                <a:lnTo>
                  <a:pt x="826" y="324"/>
                </a:lnTo>
                <a:lnTo>
                  <a:pt x="826" y="324"/>
                </a:lnTo>
                <a:lnTo>
                  <a:pt x="824" y="324"/>
                </a:lnTo>
                <a:lnTo>
                  <a:pt x="824" y="324"/>
                </a:lnTo>
                <a:lnTo>
                  <a:pt x="824" y="324"/>
                </a:lnTo>
                <a:lnTo>
                  <a:pt x="826" y="324"/>
                </a:lnTo>
                <a:lnTo>
                  <a:pt x="826" y="322"/>
                </a:lnTo>
                <a:lnTo>
                  <a:pt x="826" y="322"/>
                </a:lnTo>
                <a:lnTo>
                  <a:pt x="824" y="320"/>
                </a:lnTo>
                <a:lnTo>
                  <a:pt x="824" y="322"/>
                </a:lnTo>
                <a:lnTo>
                  <a:pt x="824" y="322"/>
                </a:lnTo>
                <a:lnTo>
                  <a:pt x="824" y="322"/>
                </a:lnTo>
                <a:lnTo>
                  <a:pt x="822" y="324"/>
                </a:lnTo>
                <a:lnTo>
                  <a:pt x="820" y="324"/>
                </a:lnTo>
                <a:lnTo>
                  <a:pt x="818" y="326"/>
                </a:lnTo>
                <a:lnTo>
                  <a:pt x="820" y="326"/>
                </a:lnTo>
                <a:lnTo>
                  <a:pt x="820" y="326"/>
                </a:lnTo>
                <a:lnTo>
                  <a:pt x="820" y="326"/>
                </a:lnTo>
                <a:lnTo>
                  <a:pt x="820" y="326"/>
                </a:lnTo>
                <a:lnTo>
                  <a:pt x="820" y="328"/>
                </a:lnTo>
                <a:lnTo>
                  <a:pt x="822" y="328"/>
                </a:lnTo>
                <a:lnTo>
                  <a:pt x="822" y="328"/>
                </a:lnTo>
                <a:lnTo>
                  <a:pt x="822" y="326"/>
                </a:lnTo>
                <a:lnTo>
                  <a:pt x="824" y="326"/>
                </a:lnTo>
                <a:lnTo>
                  <a:pt x="824" y="326"/>
                </a:lnTo>
                <a:lnTo>
                  <a:pt x="826" y="326"/>
                </a:lnTo>
                <a:lnTo>
                  <a:pt x="826" y="326"/>
                </a:lnTo>
                <a:lnTo>
                  <a:pt x="826" y="324"/>
                </a:lnTo>
                <a:lnTo>
                  <a:pt x="828" y="324"/>
                </a:lnTo>
                <a:lnTo>
                  <a:pt x="828" y="324"/>
                </a:lnTo>
                <a:lnTo>
                  <a:pt x="828" y="324"/>
                </a:lnTo>
                <a:lnTo>
                  <a:pt x="828" y="324"/>
                </a:lnTo>
                <a:lnTo>
                  <a:pt x="830" y="324"/>
                </a:lnTo>
                <a:lnTo>
                  <a:pt x="832" y="324"/>
                </a:lnTo>
                <a:lnTo>
                  <a:pt x="832" y="324"/>
                </a:lnTo>
                <a:lnTo>
                  <a:pt x="832" y="324"/>
                </a:lnTo>
                <a:lnTo>
                  <a:pt x="832" y="324"/>
                </a:lnTo>
                <a:lnTo>
                  <a:pt x="834" y="324"/>
                </a:lnTo>
                <a:lnTo>
                  <a:pt x="834" y="324"/>
                </a:lnTo>
                <a:lnTo>
                  <a:pt x="836" y="322"/>
                </a:lnTo>
                <a:lnTo>
                  <a:pt x="838" y="324"/>
                </a:lnTo>
                <a:lnTo>
                  <a:pt x="838" y="324"/>
                </a:lnTo>
                <a:lnTo>
                  <a:pt x="840" y="324"/>
                </a:lnTo>
                <a:lnTo>
                  <a:pt x="840" y="326"/>
                </a:lnTo>
                <a:lnTo>
                  <a:pt x="840" y="326"/>
                </a:lnTo>
                <a:lnTo>
                  <a:pt x="838" y="328"/>
                </a:lnTo>
                <a:lnTo>
                  <a:pt x="838" y="328"/>
                </a:lnTo>
                <a:lnTo>
                  <a:pt x="838" y="328"/>
                </a:lnTo>
                <a:lnTo>
                  <a:pt x="840" y="330"/>
                </a:lnTo>
                <a:lnTo>
                  <a:pt x="840" y="330"/>
                </a:lnTo>
                <a:lnTo>
                  <a:pt x="840" y="330"/>
                </a:lnTo>
                <a:lnTo>
                  <a:pt x="838" y="332"/>
                </a:lnTo>
                <a:lnTo>
                  <a:pt x="838" y="332"/>
                </a:lnTo>
                <a:lnTo>
                  <a:pt x="838" y="332"/>
                </a:lnTo>
                <a:lnTo>
                  <a:pt x="836" y="334"/>
                </a:lnTo>
                <a:lnTo>
                  <a:pt x="836" y="334"/>
                </a:lnTo>
                <a:lnTo>
                  <a:pt x="836" y="334"/>
                </a:lnTo>
                <a:lnTo>
                  <a:pt x="836" y="334"/>
                </a:lnTo>
                <a:lnTo>
                  <a:pt x="834" y="336"/>
                </a:lnTo>
                <a:lnTo>
                  <a:pt x="832" y="336"/>
                </a:lnTo>
                <a:lnTo>
                  <a:pt x="832" y="336"/>
                </a:lnTo>
                <a:lnTo>
                  <a:pt x="830" y="336"/>
                </a:lnTo>
                <a:lnTo>
                  <a:pt x="828" y="338"/>
                </a:lnTo>
                <a:lnTo>
                  <a:pt x="824" y="338"/>
                </a:lnTo>
                <a:lnTo>
                  <a:pt x="824" y="338"/>
                </a:lnTo>
                <a:lnTo>
                  <a:pt x="822" y="338"/>
                </a:lnTo>
                <a:lnTo>
                  <a:pt x="822" y="340"/>
                </a:lnTo>
                <a:lnTo>
                  <a:pt x="822" y="340"/>
                </a:lnTo>
                <a:lnTo>
                  <a:pt x="820" y="340"/>
                </a:lnTo>
                <a:lnTo>
                  <a:pt x="820" y="340"/>
                </a:lnTo>
                <a:lnTo>
                  <a:pt x="822" y="340"/>
                </a:lnTo>
                <a:lnTo>
                  <a:pt x="822" y="340"/>
                </a:lnTo>
                <a:lnTo>
                  <a:pt x="822" y="340"/>
                </a:lnTo>
                <a:lnTo>
                  <a:pt x="824" y="340"/>
                </a:lnTo>
                <a:lnTo>
                  <a:pt x="824" y="338"/>
                </a:lnTo>
                <a:lnTo>
                  <a:pt x="826" y="338"/>
                </a:lnTo>
                <a:lnTo>
                  <a:pt x="828" y="338"/>
                </a:lnTo>
                <a:lnTo>
                  <a:pt x="830" y="338"/>
                </a:lnTo>
                <a:lnTo>
                  <a:pt x="830" y="338"/>
                </a:lnTo>
                <a:lnTo>
                  <a:pt x="832" y="336"/>
                </a:lnTo>
                <a:lnTo>
                  <a:pt x="832" y="336"/>
                </a:lnTo>
                <a:lnTo>
                  <a:pt x="834" y="336"/>
                </a:lnTo>
                <a:lnTo>
                  <a:pt x="836" y="336"/>
                </a:lnTo>
                <a:lnTo>
                  <a:pt x="836" y="334"/>
                </a:lnTo>
                <a:lnTo>
                  <a:pt x="836" y="334"/>
                </a:lnTo>
                <a:lnTo>
                  <a:pt x="836" y="334"/>
                </a:lnTo>
                <a:lnTo>
                  <a:pt x="838" y="332"/>
                </a:lnTo>
                <a:lnTo>
                  <a:pt x="838" y="332"/>
                </a:lnTo>
                <a:lnTo>
                  <a:pt x="840" y="330"/>
                </a:lnTo>
                <a:lnTo>
                  <a:pt x="840" y="330"/>
                </a:lnTo>
                <a:lnTo>
                  <a:pt x="840" y="330"/>
                </a:lnTo>
                <a:lnTo>
                  <a:pt x="840" y="330"/>
                </a:lnTo>
                <a:lnTo>
                  <a:pt x="840" y="328"/>
                </a:lnTo>
                <a:lnTo>
                  <a:pt x="842" y="328"/>
                </a:lnTo>
                <a:lnTo>
                  <a:pt x="842" y="328"/>
                </a:lnTo>
                <a:lnTo>
                  <a:pt x="842" y="328"/>
                </a:lnTo>
                <a:lnTo>
                  <a:pt x="844" y="330"/>
                </a:lnTo>
                <a:lnTo>
                  <a:pt x="844" y="330"/>
                </a:lnTo>
                <a:lnTo>
                  <a:pt x="842" y="330"/>
                </a:lnTo>
                <a:lnTo>
                  <a:pt x="842" y="330"/>
                </a:lnTo>
                <a:lnTo>
                  <a:pt x="842" y="332"/>
                </a:lnTo>
                <a:lnTo>
                  <a:pt x="842" y="332"/>
                </a:lnTo>
                <a:lnTo>
                  <a:pt x="842" y="332"/>
                </a:lnTo>
                <a:lnTo>
                  <a:pt x="842" y="334"/>
                </a:lnTo>
                <a:lnTo>
                  <a:pt x="840" y="334"/>
                </a:lnTo>
                <a:lnTo>
                  <a:pt x="840" y="334"/>
                </a:lnTo>
                <a:lnTo>
                  <a:pt x="840" y="334"/>
                </a:lnTo>
                <a:lnTo>
                  <a:pt x="838" y="334"/>
                </a:lnTo>
                <a:lnTo>
                  <a:pt x="838" y="334"/>
                </a:lnTo>
                <a:lnTo>
                  <a:pt x="838" y="336"/>
                </a:lnTo>
                <a:lnTo>
                  <a:pt x="840" y="334"/>
                </a:lnTo>
                <a:lnTo>
                  <a:pt x="840" y="334"/>
                </a:lnTo>
                <a:lnTo>
                  <a:pt x="840" y="334"/>
                </a:lnTo>
                <a:lnTo>
                  <a:pt x="842" y="334"/>
                </a:lnTo>
                <a:lnTo>
                  <a:pt x="842" y="332"/>
                </a:lnTo>
                <a:lnTo>
                  <a:pt x="842" y="332"/>
                </a:lnTo>
                <a:lnTo>
                  <a:pt x="844" y="330"/>
                </a:lnTo>
                <a:lnTo>
                  <a:pt x="844" y="330"/>
                </a:lnTo>
                <a:lnTo>
                  <a:pt x="844" y="330"/>
                </a:lnTo>
                <a:lnTo>
                  <a:pt x="846" y="330"/>
                </a:lnTo>
                <a:lnTo>
                  <a:pt x="844" y="330"/>
                </a:lnTo>
                <a:lnTo>
                  <a:pt x="844" y="332"/>
                </a:lnTo>
                <a:lnTo>
                  <a:pt x="844" y="332"/>
                </a:lnTo>
                <a:lnTo>
                  <a:pt x="844" y="334"/>
                </a:lnTo>
                <a:lnTo>
                  <a:pt x="844" y="334"/>
                </a:lnTo>
                <a:lnTo>
                  <a:pt x="842" y="338"/>
                </a:lnTo>
                <a:lnTo>
                  <a:pt x="842" y="338"/>
                </a:lnTo>
                <a:lnTo>
                  <a:pt x="842" y="338"/>
                </a:lnTo>
                <a:lnTo>
                  <a:pt x="844" y="336"/>
                </a:lnTo>
                <a:lnTo>
                  <a:pt x="844" y="334"/>
                </a:lnTo>
                <a:lnTo>
                  <a:pt x="844" y="334"/>
                </a:lnTo>
                <a:lnTo>
                  <a:pt x="846" y="334"/>
                </a:lnTo>
                <a:lnTo>
                  <a:pt x="846" y="332"/>
                </a:lnTo>
                <a:lnTo>
                  <a:pt x="848" y="332"/>
                </a:lnTo>
                <a:lnTo>
                  <a:pt x="850" y="332"/>
                </a:lnTo>
                <a:lnTo>
                  <a:pt x="852" y="332"/>
                </a:lnTo>
                <a:lnTo>
                  <a:pt x="852" y="332"/>
                </a:lnTo>
                <a:lnTo>
                  <a:pt x="852" y="332"/>
                </a:lnTo>
                <a:lnTo>
                  <a:pt x="854" y="330"/>
                </a:lnTo>
                <a:lnTo>
                  <a:pt x="854" y="330"/>
                </a:lnTo>
                <a:lnTo>
                  <a:pt x="854" y="330"/>
                </a:lnTo>
                <a:lnTo>
                  <a:pt x="856" y="330"/>
                </a:lnTo>
                <a:lnTo>
                  <a:pt x="856" y="330"/>
                </a:lnTo>
                <a:lnTo>
                  <a:pt x="858" y="330"/>
                </a:lnTo>
                <a:lnTo>
                  <a:pt x="858" y="328"/>
                </a:lnTo>
                <a:lnTo>
                  <a:pt x="860" y="326"/>
                </a:lnTo>
                <a:lnTo>
                  <a:pt x="862" y="324"/>
                </a:lnTo>
                <a:lnTo>
                  <a:pt x="864" y="324"/>
                </a:lnTo>
                <a:lnTo>
                  <a:pt x="864" y="324"/>
                </a:lnTo>
                <a:lnTo>
                  <a:pt x="866" y="326"/>
                </a:lnTo>
                <a:lnTo>
                  <a:pt x="866" y="326"/>
                </a:lnTo>
                <a:lnTo>
                  <a:pt x="868" y="328"/>
                </a:lnTo>
                <a:lnTo>
                  <a:pt x="868" y="328"/>
                </a:lnTo>
                <a:lnTo>
                  <a:pt x="866" y="330"/>
                </a:lnTo>
                <a:lnTo>
                  <a:pt x="864" y="332"/>
                </a:lnTo>
                <a:lnTo>
                  <a:pt x="864" y="332"/>
                </a:lnTo>
                <a:lnTo>
                  <a:pt x="864" y="332"/>
                </a:lnTo>
                <a:lnTo>
                  <a:pt x="864" y="332"/>
                </a:lnTo>
                <a:lnTo>
                  <a:pt x="864" y="332"/>
                </a:lnTo>
                <a:lnTo>
                  <a:pt x="866" y="330"/>
                </a:lnTo>
                <a:lnTo>
                  <a:pt x="866" y="330"/>
                </a:lnTo>
                <a:lnTo>
                  <a:pt x="866" y="330"/>
                </a:lnTo>
                <a:lnTo>
                  <a:pt x="868" y="328"/>
                </a:lnTo>
                <a:lnTo>
                  <a:pt x="868" y="328"/>
                </a:lnTo>
                <a:lnTo>
                  <a:pt x="868" y="326"/>
                </a:lnTo>
                <a:lnTo>
                  <a:pt x="866" y="326"/>
                </a:lnTo>
                <a:lnTo>
                  <a:pt x="866" y="326"/>
                </a:lnTo>
                <a:lnTo>
                  <a:pt x="868" y="324"/>
                </a:lnTo>
                <a:lnTo>
                  <a:pt x="868" y="324"/>
                </a:lnTo>
                <a:lnTo>
                  <a:pt x="868" y="324"/>
                </a:lnTo>
                <a:lnTo>
                  <a:pt x="868" y="324"/>
                </a:lnTo>
                <a:lnTo>
                  <a:pt x="870" y="324"/>
                </a:lnTo>
                <a:lnTo>
                  <a:pt x="870" y="324"/>
                </a:lnTo>
                <a:lnTo>
                  <a:pt x="870" y="324"/>
                </a:lnTo>
                <a:lnTo>
                  <a:pt x="870" y="324"/>
                </a:lnTo>
                <a:lnTo>
                  <a:pt x="870" y="324"/>
                </a:lnTo>
                <a:lnTo>
                  <a:pt x="868" y="324"/>
                </a:lnTo>
                <a:lnTo>
                  <a:pt x="870" y="322"/>
                </a:lnTo>
                <a:lnTo>
                  <a:pt x="872" y="322"/>
                </a:lnTo>
                <a:lnTo>
                  <a:pt x="874" y="320"/>
                </a:lnTo>
                <a:lnTo>
                  <a:pt x="874" y="320"/>
                </a:lnTo>
                <a:lnTo>
                  <a:pt x="874" y="322"/>
                </a:lnTo>
                <a:lnTo>
                  <a:pt x="874" y="322"/>
                </a:lnTo>
                <a:lnTo>
                  <a:pt x="874" y="322"/>
                </a:lnTo>
                <a:lnTo>
                  <a:pt x="876" y="322"/>
                </a:lnTo>
                <a:lnTo>
                  <a:pt x="876" y="322"/>
                </a:lnTo>
                <a:lnTo>
                  <a:pt x="874" y="322"/>
                </a:lnTo>
                <a:lnTo>
                  <a:pt x="874" y="320"/>
                </a:lnTo>
                <a:lnTo>
                  <a:pt x="876" y="320"/>
                </a:lnTo>
                <a:lnTo>
                  <a:pt x="876" y="320"/>
                </a:lnTo>
                <a:lnTo>
                  <a:pt x="876" y="320"/>
                </a:lnTo>
                <a:lnTo>
                  <a:pt x="878" y="320"/>
                </a:lnTo>
                <a:lnTo>
                  <a:pt x="878" y="320"/>
                </a:lnTo>
                <a:lnTo>
                  <a:pt x="876" y="320"/>
                </a:lnTo>
                <a:lnTo>
                  <a:pt x="876" y="320"/>
                </a:lnTo>
                <a:lnTo>
                  <a:pt x="874" y="320"/>
                </a:lnTo>
                <a:lnTo>
                  <a:pt x="874" y="320"/>
                </a:lnTo>
                <a:lnTo>
                  <a:pt x="874" y="320"/>
                </a:lnTo>
                <a:lnTo>
                  <a:pt x="874" y="318"/>
                </a:lnTo>
                <a:lnTo>
                  <a:pt x="874" y="318"/>
                </a:lnTo>
                <a:lnTo>
                  <a:pt x="874" y="318"/>
                </a:lnTo>
                <a:lnTo>
                  <a:pt x="876" y="318"/>
                </a:lnTo>
                <a:lnTo>
                  <a:pt x="876" y="318"/>
                </a:lnTo>
                <a:lnTo>
                  <a:pt x="876" y="318"/>
                </a:lnTo>
                <a:lnTo>
                  <a:pt x="876" y="318"/>
                </a:lnTo>
                <a:lnTo>
                  <a:pt x="878" y="316"/>
                </a:lnTo>
                <a:lnTo>
                  <a:pt x="878" y="316"/>
                </a:lnTo>
                <a:lnTo>
                  <a:pt x="878" y="316"/>
                </a:lnTo>
                <a:lnTo>
                  <a:pt x="878" y="316"/>
                </a:lnTo>
                <a:lnTo>
                  <a:pt x="878" y="318"/>
                </a:lnTo>
                <a:lnTo>
                  <a:pt x="878" y="316"/>
                </a:lnTo>
                <a:lnTo>
                  <a:pt x="878" y="314"/>
                </a:lnTo>
                <a:lnTo>
                  <a:pt x="878" y="314"/>
                </a:lnTo>
                <a:lnTo>
                  <a:pt x="880" y="314"/>
                </a:lnTo>
                <a:lnTo>
                  <a:pt x="882" y="314"/>
                </a:lnTo>
                <a:lnTo>
                  <a:pt x="882" y="314"/>
                </a:lnTo>
                <a:lnTo>
                  <a:pt x="882" y="314"/>
                </a:lnTo>
                <a:lnTo>
                  <a:pt x="882" y="316"/>
                </a:lnTo>
                <a:lnTo>
                  <a:pt x="884" y="316"/>
                </a:lnTo>
                <a:lnTo>
                  <a:pt x="884" y="316"/>
                </a:lnTo>
                <a:lnTo>
                  <a:pt x="884" y="316"/>
                </a:lnTo>
                <a:lnTo>
                  <a:pt x="884" y="316"/>
                </a:lnTo>
                <a:lnTo>
                  <a:pt x="884" y="316"/>
                </a:lnTo>
                <a:lnTo>
                  <a:pt x="882" y="316"/>
                </a:lnTo>
                <a:lnTo>
                  <a:pt x="882" y="314"/>
                </a:lnTo>
                <a:lnTo>
                  <a:pt x="882" y="314"/>
                </a:lnTo>
                <a:lnTo>
                  <a:pt x="882" y="314"/>
                </a:lnTo>
                <a:lnTo>
                  <a:pt x="882" y="314"/>
                </a:lnTo>
                <a:lnTo>
                  <a:pt x="882" y="314"/>
                </a:lnTo>
                <a:lnTo>
                  <a:pt x="880" y="314"/>
                </a:lnTo>
                <a:lnTo>
                  <a:pt x="880" y="314"/>
                </a:lnTo>
                <a:lnTo>
                  <a:pt x="880" y="312"/>
                </a:lnTo>
                <a:lnTo>
                  <a:pt x="880" y="312"/>
                </a:lnTo>
                <a:lnTo>
                  <a:pt x="880" y="310"/>
                </a:lnTo>
                <a:lnTo>
                  <a:pt x="880" y="310"/>
                </a:lnTo>
                <a:lnTo>
                  <a:pt x="882" y="310"/>
                </a:lnTo>
                <a:lnTo>
                  <a:pt x="882" y="308"/>
                </a:lnTo>
                <a:lnTo>
                  <a:pt x="884" y="308"/>
                </a:lnTo>
                <a:lnTo>
                  <a:pt x="884" y="310"/>
                </a:lnTo>
                <a:lnTo>
                  <a:pt x="884" y="310"/>
                </a:lnTo>
                <a:lnTo>
                  <a:pt x="886" y="310"/>
                </a:lnTo>
                <a:lnTo>
                  <a:pt x="886" y="310"/>
                </a:lnTo>
                <a:lnTo>
                  <a:pt x="886" y="310"/>
                </a:lnTo>
                <a:lnTo>
                  <a:pt x="886" y="310"/>
                </a:lnTo>
                <a:lnTo>
                  <a:pt x="886" y="310"/>
                </a:lnTo>
                <a:lnTo>
                  <a:pt x="886" y="310"/>
                </a:lnTo>
                <a:lnTo>
                  <a:pt x="886" y="310"/>
                </a:lnTo>
                <a:lnTo>
                  <a:pt x="886" y="310"/>
                </a:lnTo>
                <a:lnTo>
                  <a:pt x="884" y="308"/>
                </a:lnTo>
                <a:lnTo>
                  <a:pt x="886" y="308"/>
                </a:lnTo>
                <a:lnTo>
                  <a:pt x="886" y="308"/>
                </a:lnTo>
                <a:lnTo>
                  <a:pt x="888" y="306"/>
                </a:lnTo>
                <a:lnTo>
                  <a:pt x="888" y="306"/>
                </a:lnTo>
                <a:lnTo>
                  <a:pt x="888" y="306"/>
                </a:lnTo>
                <a:lnTo>
                  <a:pt x="890" y="304"/>
                </a:lnTo>
                <a:lnTo>
                  <a:pt x="892" y="302"/>
                </a:lnTo>
                <a:lnTo>
                  <a:pt x="892" y="300"/>
                </a:lnTo>
                <a:lnTo>
                  <a:pt x="896" y="300"/>
                </a:lnTo>
                <a:lnTo>
                  <a:pt x="896" y="302"/>
                </a:lnTo>
                <a:lnTo>
                  <a:pt x="896" y="302"/>
                </a:lnTo>
                <a:lnTo>
                  <a:pt x="896" y="302"/>
                </a:lnTo>
                <a:lnTo>
                  <a:pt x="896" y="302"/>
                </a:lnTo>
                <a:lnTo>
                  <a:pt x="896" y="302"/>
                </a:lnTo>
                <a:lnTo>
                  <a:pt x="896" y="302"/>
                </a:lnTo>
                <a:lnTo>
                  <a:pt x="896" y="302"/>
                </a:lnTo>
                <a:lnTo>
                  <a:pt x="896" y="302"/>
                </a:lnTo>
                <a:lnTo>
                  <a:pt x="896" y="302"/>
                </a:lnTo>
                <a:lnTo>
                  <a:pt x="896" y="302"/>
                </a:lnTo>
                <a:lnTo>
                  <a:pt x="894" y="302"/>
                </a:lnTo>
                <a:lnTo>
                  <a:pt x="894" y="302"/>
                </a:lnTo>
                <a:lnTo>
                  <a:pt x="894" y="302"/>
                </a:lnTo>
                <a:lnTo>
                  <a:pt x="894" y="302"/>
                </a:lnTo>
                <a:lnTo>
                  <a:pt x="894" y="302"/>
                </a:lnTo>
                <a:lnTo>
                  <a:pt x="896" y="302"/>
                </a:lnTo>
                <a:lnTo>
                  <a:pt x="896" y="302"/>
                </a:lnTo>
                <a:lnTo>
                  <a:pt x="896" y="302"/>
                </a:lnTo>
                <a:lnTo>
                  <a:pt x="896" y="302"/>
                </a:lnTo>
                <a:lnTo>
                  <a:pt x="896" y="304"/>
                </a:lnTo>
                <a:lnTo>
                  <a:pt x="896" y="306"/>
                </a:lnTo>
                <a:lnTo>
                  <a:pt x="894" y="306"/>
                </a:lnTo>
                <a:lnTo>
                  <a:pt x="892" y="306"/>
                </a:lnTo>
                <a:lnTo>
                  <a:pt x="890" y="306"/>
                </a:lnTo>
                <a:lnTo>
                  <a:pt x="890" y="306"/>
                </a:lnTo>
                <a:lnTo>
                  <a:pt x="892" y="306"/>
                </a:lnTo>
                <a:lnTo>
                  <a:pt x="894" y="306"/>
                </a:lnTo>
                <a:lnTo>
                  <a:pt x="896" y="304"/>
                </a:lnTo>
                <a:lnTo>
                  <a:pt x="896" y="304"/>
                </a:lnTo>
                <a:lnTo>
                  <a:pt x="896" y="306"/>
                </a:lnTo>
                <a:lnTo>
                  <a:pt x="896" y="308"/>
                </a:lnTo>
                <a:lnTo>
                  <a:pt x="894" y="308"/>
                </a:lnTo>
                <a:lnTo>
                  <a:pt x="894" y="308"/>
                </a:lnTo>
                <a:lnTo>
                  <a:pt x="894" y="308"/>
                </a:lnTo>
                <a:lnTo>
                  <a:pt x="896" y="308"/>
                </a:lnTo>
                <a:lnTo>
                  <a:pt x="896" y="306"/>
                </a:lnTo>
                <a:lnTo>
                  <a:pt x="898" y="306"/>
                </a:lnTo>
                <a:lnTo>
                  <a:pt x="898" y="306"/>
                </a:lnTo>
                <a:lnTo>
                  <a:pt x="898" y="306"/>
                </a:lnTo>
                <a:lnTo>
                  <a:pt x="898" y="306"/>
                </a:lnTo>
                <a:lnTo>
                  <a:pt x="898" y="308"/>
                </a:lnTo>
                <a:lnTo>
                  <a:pt x="896" y="310"/>
                </a:lnTo>
                <a:lnTo>
                  <a:pt x="896" y="310"/>
                </a:lnTo>
                <a:lnTo>
                  <a:pt x="896" y="310"/>
                </a:lnTo>
                <a:lnTo>
                  <a:pt x="896" y="310"/>
                </a:lnTo>
                <a:lnTo>
                  <a:pt x="896" y="310"/>
                </a:lnTo>
                <a:lnTo>
                  <a:pt x="896" y="310"/>
                </a:lnTo>
                <a:lnTo>
                  <a:pt x="896" y="312"/>
                </a:lnTo>
                <a:lnTo>
                  <a:pt x="896" y="312"/>
                </a:lnTo>
                <a:lnTo>
                  <a:pt x="896" y="312"/>
                </a:lnTo>
                <a:lnTo>
                  <a:pt x="896" y="314"/>
                </a:lnTo>
                <a:lnTo>
                  <a:pt x="896" y="312"/>
                </a:lnTo>
                <a:lnTo>
                  <a:pt x="896" y="312"/>
                </a:lnTo>
                <a:lnTo>
                  <a:pt x="898" y="312"/>
                </a:lnTo>
                <a:lnTo>
                  <a:pt x="898" y="312"/>
                </a:lnTo>
                <a:lnTo>
                  <a:pt x="898" y="312"/>
                </a:lnTo>
                <a:lnTo>
                  <a:pt x="900" y="314"/>
                </a:lnTo>
                <a:lnTo>
                  <a:pt x="898" y="316"/>
                </a:lnTo>
                <a:lnTo>
                  <a:pt x="898" y="316"/>
                </a:lnTo>
                <a:lnTo>
                  <a:pt x="898" y="316"/>
                </a:lnTo>
                <a:lnTo>
                  <a:pt x="898" y="316"/>
                </a:lnTo>
                <a:lnTo>
                  <a:pt x="896" y="316"/>
                </a:lnTo>
                <a:lnTo>
                  <a:pt x="896" y="316"/>
                </a:lnTo>
                <a:lnTo>
                  <a:pt x="896" y="316"/>
                </a:lnTo>
                <a:lnTo>
                  <a:pt x="896" y="316"/>
                </a:lnTo>
                <a:lnTo>
                  <a:pt x="898" y="316"/>
                </a:lnTo>
                <a:lnTo>
                  <a:pt x="898" y="316"/>
                </a:lnTo>
                <a:lnTo>
                  <a:pt x="898" y="316"/>
                </a:lnTo>
                <a:lnTo>
                  <a:pt x="898" y="316"/>
                </a:lnTo>
                <a:lnTo>
                  <a:pt x="898" y="318"/>
                </a:lnTo>
                <a:lnTo>
                  <a:pt x="896" y="318"/>
                </a:lnTo>
                <a:lnTo>
                  <a:pt x="898" y="318"/>
                </a:lnTo>
                <a:lnTo>
                  <a:pt x="898" y="318"/>
                </a:lnTo>
                <a:lnTo>
                  <a:pt x="898" y="316"/>
                </a:lnTo>
                <a:lnTo>
                  <a:pt x="900" y="316"/>
                </a:lnTo>
                <a:lnTo>
                  <a:pt x="900" y="316"/>
                </a:lnTo>
                <a:lnTo>
                  <a:pt x="902" y="318"/>
                </a:lnTo>
                <a:lnTo>
                  <a:pt x="902" y="318"/>
                </a:lnTo>
                <a:lnTo>
                  <a:pt x="900" y="320"/>
                </a:lnTo>
                <a:lnTo>
                  <a:pt x="900" y="320"/>
                </a:lnTo>
                <a:lnTo>
                  <a:pt x="900" y="320"/>
                </a:lnTo>
                <a:lnTo>
                  <a:pt x="898" y="320"/>
                </a:lnTo>
                <a:lnTo>
                  <a:pt x="896" y="320"/>
                </a:lnTo>
                <a:lnTo>
                  <a:pt x="896" y="320"/>
                </a:lnTo>
                <a:lnTo>
                  <a:pt x="894" y="320"/>
                </a:lnTo>
                <a:lnTo>
                  <a:pt x="894" y="320"/>
                </a:lnTo>
                <a:lnTo>
                  <a:pt x="894" y="320"/>
                </a:lnTo>
                <a:lnTo>
                  <a:pt x="892" y="322"/>
                </a:lnTo>
                <a:lnTo>
                  <a:pt x="894" y="322"/>
                </a:lnTo>
                <a:lnTo>
                  <a:pt x="896" y="322"/>
                </a:lnTo>
                <a:lnTo>
                  <a:pt x="896" y="322"/>
                </a:lnTo>
                <a:lnTo>
                  <a:pt x="896" y="322"/>
                </a:lnTo>
                <a:lnTo>
                  <a:pt x="900" y="320"/>
                </a:lnTo>
                <a:lnTo>
                  <a:pt x="902" y="320"/>
                </a:lnTo>
                <a:lnTo>
                  <a:pt x="902" y="320"/>
                </a:lnTo>
                <a:lnTo>
                  <a:pt x="904" y="320"/>
                </a:lnTo>
                <a:lnTo>
                  <a:pt x="904" y="322"/>
                </a:lnTo>
                <a:lnTo>
                  <a:pt x="902" y="322"/>
                </a:lnTo>
                <a:lnTo>
                  <a:pt x="902" y="322"/>
                </a:lnTo>
                <a:lnTo>
                  <a:pt x="902" y="322"/>
                </a:lnTo>
                <a:lnTo>
                  <a:pt x="902" y="322"/>
                </a:lnTo>
                <a:lnTo>
                  <a:pt x="902" y="322"/>
                </a:lnTo>
                <a:lnTo>
                  <a:pt x="902" y="322"/>
                </a:lnTo>
                <a:lnTo>
                  <a:pt x="902" y="322"/>
                </a:lnTo>
                <a:lnTo>
                  <a:pt x="902" y="324"/>
                </a:lnTo>
                <a:lnTo>
                  <a:pt x="900" y="324"/>
                </a:lnTo>
                <a:lnTo>
                  <a:pt x="900" y="324"/>
                </a:lnTo>
                <a:lnTo>
                  <a:pt x="902" y="324"/>
                </a:lnTo>
                <a:lnTo>
                  <a:pt x="902" y="324"/>
                </a:lnTo>
                <a:lnTo>
                  <a:pt x="904" y="324"/>
                </a:lnTo>
                <a:lnTo>
                  <a:pt x="904" y="324"/>
                </a:lnTo>
                <a:lnTo>
                  <a:pt x="904" y="324"/>
                </a:lnTo>
                <a:lnTo>
                  <a:pt x="904" y="326"/>
                </a:lnTo>
                <a:lnTo>
                  <a:pt x="904" y="326"/>
                </a:lnTo>
                <a:lnTo>
                  <a:pt x="904" y="328"/>
                </a:lnTo>
                <a:lnTo>
                  <a:pt x="902" y="328"/>
                </a:lnTo>
                <a:lnTo>
                  <a:pt x="900" y="330"/>
                </a:lnTo>
                <a:lnTo>
                  <a:pt x="898" y="330"/>
                </a:lnTo>
                <a:lnTo>
                  <a:pt x="896" y="330"/>
                </a:lnTo>
                <a:lnTo>
                  <a:pt x="896" y="330"/>
                </a:lnTo>
                <a:lnTo>
                  <a:pt x="894" y="332"/>
                </a:lnTo>
                <a:lnTo>
                  <a:pt x="894" y="332"/>
                </a:lnTo>
                <a:lnTo>
                  <a:pt x="894" y="332"/>
                </a:lnTo>
                <a:lnTo>
                  <a:pt x="894" y="332"/>
                </a:lnTo>
                <a:lnTo>
                  <a:pt x="894" y="332"/>
                </a:lnTo>
                <a:lnTo>
                  <a:pt x="896" y="332"/>
                </a:lnTo>
                <a:lnTo>
                  <a:pt x="896" y="330"/>
                </a:lnTo>
                <a:lnTo>
                  <a:pt x="896" y="330"/>
                </a:lnTo>
                <a:lnTo>
                  <a:pt x="898" y="330"/>
                </a:lnTo>
                <a:lnTo>
                  <a:pt x="898" y="330"/>
                </a:lnTo>
                <a:lnTo>
                  <a:pt x="898" y="330"/>
                </a:lnTo>
                <a:lnTo>
                  <a:pt x="900" y="330"/>
                </a:lnTo>
                <a:lnTo>
                  <a:pt x="900" y="330"/>
                </a:lnTo>
                <a:lnTo>
                  <a:pt x="900" y="330"/>
                </a:lnTo>
                <a:lnTo>
                  <a:pt x="904" y="330"/>
                </a:lnTo>
                <a:lnTo>
                  <a:pt x="906" y="330"/>
                </a:lnTo>
                <a:lnTo>
                  <a:pt x="906" y="330"/>
                </a:lnTo>
                <a:lnTo>
                  <a:pt x="906" y="330"/>
                </a:lnTo>
                <a:lnTo>
                  <a:pt x="906" y="332"/>
                </a:lnTo>
                <a:lnTo>
                  <a:pt x="904" y="332"/>
                </a:lnTo>
                <a:lnTo>
                  <a:pt x="904" y="332"/>
                </a:lnTo>
                <a:lnTo>
                  <a:pt x="902" y="332"/>
                </a:lnTo>
                <a:lnTo>
                  <a:pt x="902" y="334"/>
                </a:lnTo>
                <a:lnTo>
                  <a:pt x="904" y="332"/>
                </a:lnTo>
                <a:lnTo>
                  <a:pt x="904" y="334"/>
                </a:lnTo>
                <a:lnTo>
                  <a:pt x="904" y="334"/>
                </a:lnTo>
                <a:lnTo>
                  <a:pt x="904" y="334"/>
                </a:lnTo>
                <a:lnTo>
                  <a:pt x="904" y="334"/>
                </a:lnTo>
                <a:lnTo>
                  <a:pt x="904" y="334"/>
                </a:lnTo>
                <a:lnTo>
                  <a:pt x="902" y="334"/>
                </a:lnTo>
                <a:lnTo>
                  <a:pt x="902" y="334"/>
                </a:lnTo>
                <a:lnTo>
                  <a:pt x="902" y="334"/>
                </a:lnTo>
                <a:lnTo>
                  <a:pt x="902" y="334"/>
                </a:lnTo>
                <a:lnTo>
                  <a:pt x="902" y="334"/>
                </a:lnTo>
                <a:lnTo>
                  <a:pt x="900" y="334"/>
                </a:lnTo>
                <a:lnTo>
                  <a:pt x="898" y="336"/>
                </a:lnTo>
                <a:lnTo>
                  <a:pt x="898" y="336"/>
                </a:lnTo>
                <a:lnTo>
                  <a:pt x="898" y="336"/>
                </a:lnTo>
                <a:lnTo>
                  <a:pt x="896" y="336"/>
                </a:lnTo>
                <a:lnTo>
                  <a:pt x="896" y="336"/>
                </a:lnTo>
                <a:lnTo>
                  <a:pt x="896" y="336"/>
                </a:lnTo>
                <a:lnTo>
                  <a:pt x="896" y="336"/>
                </a:lnTo>
                <a:lnTo>
                  <a:pt x="896" y="336"/>
                </a:lnTo>
                <a:lnTo>
                  <a:pt x="894" y="336"/>
                </a:lnTo>
                <a:lnTo>
                  <a:pt x="894" y="336"/>
                </a:lnTo>
                <a:lnTo>
                  <a:pt x="894" y="338"/>
                </a:lnTo>
                <a:lnTo>
                  <a:pt x="896" y="338"/>
                </a:lnTo>
                <a:lnTo>
                  <a:pt x="896" y="336"/>
                </a:lnTo>
                <a:lnTo>
                  <a:pt x="896" y="336"/>
                </a:lnTo>
                <a:lnTo>
                  <a:pt x="898" y="336"/>
                </a:lnTo>
                <a:lnTo>
                  <a:pt x="898" y="336"/>
                </a:lnTo>
                <a:lnTo>
                  <a:pt x="900" y="336"/>
                </a:lnTo>
                <a:lnTo>
                  <a:pt x="900" y="334"/>
                </a:lnTo>
                <a:lnTo>
                  <a:pt x="902" y="334"/>
                </a:lnTo>
                <a:lnTo>
                  <a:pt x="902" y="334"/>
                </a:lnTo>
                <a:lnTo>
                  <a:pt x="904" y="336"/>
                </a:lnTo>
                <a:lnTo>
                  <a:pt x="904" y="334"/>
                </a:lnTo>
                <a:lnTo>
                  <a:pt x="904" y="334"/>
                </a:lnTo>
                <a:lnTo>
                  <a:pt x="906" y="334"/>
                </a:lnTo>
                <a:lnTo>
                  <a:pt x="906" y="334"/>
                </a:lnTo>
                <a:lnTo>
                  <a:pt x="906" y="334"/>
                </a:lnTo>
                <a:lnTo>
                  <a:pt x="906" y="334"/>
                </a:lnTo>
                <a:lnTo>
                  <a:pt x="904" y="336"/>
                </a:lnTo>
                <a:lnTo>
                  <a:pt x="904" y="336"/>
                </a:lnTo>
                <a:lnTo>
                  <a:pt x="904" y="336"/>
                </a:lnTo>
                <a:lnTo>
                  <a:pt x="904" y="336"/>
                </a:lnTo>
                <a:lnTo>
                  <a:pt x="904" y="336"/>
                </a:lnTo>
                <a:lnTo>
                  <a:pt x="906" y="336"/>
                </a:lnTo>
                <a:lnTo>
                  <a:pt x="906" y="336"/>
                </a:lnTo>
                <a:lnTo>
                  <a:pt x="906" y="336"/>
                </a:lnTo>
                <a:lnTo>
                  <a:pt x="906" y="336"/>
                </a:lnTo>
                <a:lnTo>
                  <a:pt x="906" y="336"/>
                </a:lnTo>
                <a:lnTo>
                  <a:pt x="906" y="336"/>
                </a:lnTo>
                <a:lnTo>
                  <a:pt x="904" y="336"/>
                </a:lnTo>
                <a:lnTo>
                  <a:pt x="904" y="336"/>
                </a:lnTo>
                <a:lnTo>
                  <a:pt x="904" y="336"/>
                </a:lnTo>
                <a:lnTo>
                  <a:pt x="902" y="338"/>
                </a:lnTo>
                <a:lnTo>
                  <a:pt x="902" y="338"/>
                </a:lnTo>
                <a:lnTo>
                  <a:pt x="902" y="338"/>
                </a:lnTo>
                <a:lnTo>
                  <a:pt x="902" y="338"/>
                </a:lnTo>
                <a:lnTo>
                  <a:pt x="902" y="338"/>
                </a:lnTo>
                <a:lnTo>
                  <a:pt x="904" y="338"/>
                </a:lnTo>
                <a:lnTo>
                  <a:pt x="904" y="338"/>
                </a:lnTo>
                <a:lnTo>
                  <a:pt x="904" y="338"/>
                </a:lnTo>
                <a:lnTo>
                  <a:pt x="906" y="338"/>
                </a:lnTo>
                <a:lnTo>
                  <a:pt x="906" y="338"/>
                </a:lnTo>
                <a:lnTo>
                  <a:pt x="908" y="338"/>
                </a:lnTo>
                <a:lnTo>
                  <a:pt x="908" y="338"/>
                </a:lnTo>
                <a:lnTo>
                  <a:pt x="908" y="338"/>
                </a:lnTo>
                <a:lnTo>
                  <a:pt x="908" y="338"/>
                </a:lnTo>
                <a:lnTo>
                  <a:pt x="908" y="338"/>
                </a:lnTo>
                <a:lnTo>
                  <a:pt x="908" y="340"/>
                </a:lnTo>
                <a:lnTo>
                  <a:pt x="908" y="340"/>
                </a:lnTo>
                <a:lnTo>
                  <a:pt x="908" y="340"/>
                </a:lnTo>
                <a:lnTo>
                  <a:pt x="908" y="340"/>
                </a:lnTo>
                <a:lnTo>
                  <a:pt x="908" y="340"/>
                </a:lnTo>
                <a:lnTo>
                  <a:pt x="908" y="340"/>
                </a:lnTo>
                <a:lnTo>
                  <a:pt x="908" y="340"/>
                </a:lnTo>
                <a:lnTo>
                  <a:pt x="910" y="342"/>
                </a:lnTo>
                <a:lnTo>
                  <a:pt x="908" y="342"/>
                </a:lnTo>
                <a:lnTo>
                  <a:pt x="908" y="342"/>
                </a:lnTo>
                <a:lnTo>
                  <a:pt x="906" y="344"/>
                </a:lnTo>
                <a:lnTo>
                  <a:pt x="904" y="344"/>
                </a:lnTo>
                <a:lnTo>
                  <a:pt x="902" y="344"/>
                </a:lnTo>
                <a:lnTo>
                  <a:pt x="902" y="344"/>
                </a:lnTo>
                <a:lnTo>
                  <a:pt x="900" y="344"/>
                </a:lnTo>
                <a:lnTo>
                  <a:pt x="900" y="344"/>
                </a:lnTo>
                <a:lnTo>
                  <a:pt x="900" y="346"/>
                </a:lnTo>
                <a:lnTo>
                  <a:pt x="902" y="346"/>
                </a:lnTo>
                <a:lnTo>
                  <a:pt x="902" y="346"/>
                </a:lnTo>
                <a:lnTo>
                  <a:pt x="904" y="346"/>
                </a:lnTo>
                <a:lnTo>
                  <a:pt x="904" y="346"/>
                </a:lnTo>
                <a:lnTo>
                  <a:pt x="906" y="346"/>
                </a:lnTo>
                <a:lnTo>
                  <a:pt x="906" y="346"/>
                </a:lnTo>
                <a:lnTo>
                  <a:pt x="908" y="346"/>
                </a:lnTo>
                <a:lnTo>
                  <a:pt x="908" y="346"/>
                </a:lnTo>
                <a:lnTo>
                  <a:pt x="908" y="346"/>
                </a:lnTo>
                <a:lnTo>
                  <a:pt x="906" y="348"/>
                </a:lnTo>
                <a:lnTo>
                  <a:pt x="906" y="348"/>
                </a:lnTo>
                <a:lnTo>
                  <a:pt x="906" y="348"/>
                </a:lnTo>
                <a:lnTo>
                  <a:pt x="904" y="348"/>
                </a:lnTo>
                <a:lnTo>
                  <a:pt x="906" y="350"/>
                </a:lnTo>
                <a:lnTo>
                  <a:pt x="908" y="350"/>
                </a:lnTo>
                <a:lnTo>
                  <a:pt x="910" y="350"/>
                </a:lnTo>
                <a:lnTo>
                  <a:pt x="910" y="350"/>
                </a:lnTo>
                <a:lnTo>
                  <a:pt x="910" y="350"/>
                </a:lnTo>
                <a:lnTo>
                  <a:pt x="912" y="350"/>
                </a:lnTo>
                <a:lnTo>
                  <a:pt x="912" y="350"/>
                </a:lnTo>
                <a:lnTo>
                  <a:pt x="912" y="350"/>
                </a:lnTo>
                <a:lnTo>
                  <a:pt x="912" y="352"/>
                </a:lnTo>
                <a:lnTo>
                  <a:pt x="910" y="352"/>
                </a:lnTo>
                <a:lnTo>
                  <a:pt x="910" y="352"/>
                </a:lnTo>
                <a:lnTo>
                  <a:pt x="910" y="352"/>
                </a:lnTo>
                <a:lnTo>
                  <a:pt x="908" y="354"/>
                </a:lnTo>
                <a:lnTo>
                  <a:pt x="906" y="354"/>
                </a:lnTo>
                <a:lnTo>
                  <a:pt x="906" y="354"/>
                </a:lnTo>
                <a:lnTo>
                  <a:pt x="906" y="356"/>
                </a:lnTo>
                <a:lnTo>
                  <a:pt x="906" y="356"/>
                </a:lnTo>
                <a:lnTo>
                  <a:pt x="904" y="356"/>
                </a:lnTo>
                <a:lnTo>
                  <a:pt x="904" y="356"/>
                </a:lnTo>
                <a:lnTo>
                  <a:pt x="904" y="356"/>
                </a:lnTo>
                <a:lnTo>
                  <a:pt x="902" y="356"/>
                </a:lnTo>
                <a:lnTo>
                  <a:pt x="904" y="356"/>
                </a:lnTo>
                <a:lnTo>
                  <a:pt x="904" y="356"/>
                </a:lnTo>
                <a:lnTo>
                  <a:pt x="904" y="356"/>
                </a:lnTo>
                <a:lnTo>
                  <a:pt x="906" y="356"/>
                </a:lnTo>
                <a:lnTo>
                  <a:pt x="904" y="358"/>
                </a:lnTo>
                <a:lnTo>
                  <a:pt x="904" y="358"/>
                </a:lnTo>
                <a:lnTo>
                  <a:pt x="904" y="358"/>
                </a:lnTo>
                <a:lnTo>
                  <a:pt x="904" y="356"/>
                </a:lnTo>
                <a:lnTo>
                  <a:pt x="904" y="356"/>
                </a:lnTo>
                <a:lnTo>
                  <a:pt x="904" y="358"/>
                </a:lnTo>
                <a:lnTo>
                  <a:pt x="904" y="358"/>
                </a:lnTo>
                <a:lnTo>
                  <a:pt x="906" y="358"/>
                </a:lnTo>
                <a:lnTo>
                  <a:pt x="906" y="358"/>
                </a:lnTo>
                <a:lnTo>
                  <a:pt x="904" y="358"/>
                </a:lnTo>
                <a:lnTo>
                  <a:pt x="902" y="358"/>
                </a:lnTo>
                <a:lnTo>
                  <a:pt x="902" y="358"/>
                </a:lnTo>
                <a:lnTo>
                  <a:pt x="902" y="358"/>
                </a:lnTo>
                <a:lnTo>
                  <a:pt x="900" y="358"/>
                </a:lnTo>
                <a:lnTo>
                  <a:pt x="898" y="356"/>
                </a:lnTo>
                <a:lnTo>
                  <a:pt x="896" y="356"/>
                </a:lnTo>
                <a:lnTo>
                  <a:pt x="896" y="356"/>
                </a:lnTo>
                <a:lnTo>
                  <a:pt x="898" y="356"/>
                </a:lnTo>
                <a:lnTo>
                  <a:pt x="900" y="356"/>
                </a:lnTo>
                <a:lnTo>
                  <a:pt x="900" y="356"/>
                </a:lnTo>
                <a:lnTo>
                  <a:pt x="900" y="356"/>
                </a:lnTo>
                <a:lnTo>
                  <a:pt x="902" y="356"/>
                </a:lnTo>
                <a:lnTo>
                  <a:pt x="900" y="354"/>
                </a:lnTo>
                <a:lnTo>
                  <a:pt x="898" y="356"/>
                </a:lnTo>
                <a:lnTo>
                  <a:pt x="896" y="354"/>
                </a:lnTo>
                <a:lnTo>
                  <a:pt x="896" y="354"/>
                </a:lnTo>
                <a:lnTo>
                  <a:pt x="896" y="354"/>
                </a:lnTo>
                <a:lnTo>
                  <a:pt x="896" y="356"/>
                </a:lnTo>
                <a:lnTo>
                  <a:pt x="896" y="356"/>
                </a:lnTo>
                <a:lnTo>
                  <a:pt x="896" y="356"/>
                </a:lnTo>
                <a:lnTo>
                  <a:pt x="898" y="356"/>
                </a:lnTo>
                <a:lnTo>
                  <a:pt x="900" y="358"/>
                </a:lnTo>
                <a:lnTo>
                  <a:pt x="900" y="358"/>
                </a:lnTo>
                <a:lnTo>
                  <a:pt x="900" y="358"/>
                </a:lnTo>
                <a:lnTo>
                  <a:pt x="900" y="358"/>
                </a:lnTo>
                <a:lnTo>
                  <a:pt x="898" y="358"/>
                </a:lnTo>
                <a:lnTo>
                  <a:pt x="898" y="358"/>
                </a:lnTo>
                <a:lnTo>
                  <a:pt x="898" y="358"/>
                </a:lnTo>
                <a:lnTo>
                  <a:pt x="900" y="358"/>
                </a:lnTo>
                <a:lnTo>
                  <a:pt x="900" y="358"/>
                </a:lnTo>
                <a:lnTo>
                  <a:pt x="902" y="358"/>
                </a:lnTo>
                <a:lnTo>
                  <a:pt x="904" y="360"/>
                </a:lnTo>
                <a:lnTo>
                  <a:pt x="904" y="360"/>
                </a:lnTo>
                <a:lnTo>
                  <a:pt x="904" y="360"/>
                </a:lnTo>
                <a:lnTo>
                  <a:pt x="904" y="360"/>
                </a:lnTo>
                <a:lnTo>
                  <a:pt x="902" y="360"/>
                </a:lnTo>
                <a:lnTo>
                  <a:pt x="902" y="360"/>
                </a:lnTo>
                <a:lnTo>
                  <a:pt x="902" y="360"/>
                </a:lnTo>
                <a:lnTo>
                  <a:pt x="900" y="360"/>
                </a:lnTo>
                <a:lnTo>
                  <a:pt x="900" y="360"/>
                </a:lnTo>
                <a:lnTo>
                  <a:pt x="900" y="360"/>
                </a:lnTo>
                <a:lnTo>
                  <a:pt x="900" y="360"/>
                </a:lnTo>
                <a:lnTo>
                  <a:pt x="900" y="360"/>
                </a:lnTo>
                <a:lnTo>
                  <a:pt x="900" y="360"/>
                </a:lnTo>
                <a:lnTo>
                  <a:pt x="900" y="360"/>
                </a:lnTo>
                <a:lnTo>
                  <a:pt x="900" y="360"/>
                </a:lnTo>
                <a:lnTo>
                  <a:pt x="900" y="360"/>
                </a:lnTo>
                <a:lnTo>
                  <a:pt x="898" y="360"/>
                </a:lnTo>
                <a:lnTo>
                  <a:pt x="898" y="362"/>
                </a:lnTo>
                <a:lnTo>
                  <a:pt x="898" y="362"/>
                </a:lnTo>
                <a:lnTo>
                  <a:pt x="900" y="362"/>
                </a:lnTo>
                <a:lnTo>
                  <a:pt x="900" y="362"/>
                </a:lnTo>
                <a:lnTo>
                  <a:pt x="900" y="362"/>
                </a:lnTo>
                <a:lnTo>
                  <a:pt x="902" y="362"/>
                </a:lnTo>
                <a:lnTo>
                  <a:pt x="902" y="364"/>
                </a:lnTo>
                <a:lnTo>
                  <a:pt x="902" y="364"/>
                </a:lnTo>
                <a:lnTo>
                  <a:pt x="902" y="364"/>
                </a:lnTo>
                <a:lnTo>
                  <a:pt x="902" y="364"/>
                </a:lnTo>
                <a:lnTo>
                  <a:pt x="900" y="364"/>
                </a:lnTo>
                <a:lnTo>
                  <a:pt x="898" y="364"/>
                </a:lnTo>
                <a:lnTo>
                  <a:pt x="898" y="364"/>
                </a:lnTo>
                <a:lnTo>
                  <a:pt x="898" y="364"/>
                </a:lnTo>
                <a:lnTo>
                  <a:pt x="898" y="364"/>
                </a:lnTo>
                <a:lnTo>
                  <a:pt x="900" y="364"/>
                </a:lnTo>
                <a:lnTo>
                  <a:pt x="900" y="364"/>
                </a:lnTo>
                <a:lnTo>
                  <a:pt x="902" y="364"/>
                </a:lnTo>
                <a:lnTo>
                  <a:pt x="904" y="364"/>
                </a:lnTo>
                <a:lnTo>
                  <a:pt x="904" y="364"/>
                </a:lnTo>
                <a:lnTo>
                  <a:pt x="904" y="364"/>
                </a:lnTo>
                <a:lnTo>
                  <a:pt x="906" y="364"/>
                </a:lnTo>
                <a:lnTo>
                  <a:pt x="906" y="364"/>
                </a:lnTo>
                <a:lnTo>
                  <a:pt x="906" y="364"/>
                </a:lnTo>
                <a:lnTo>
                  <a:pt x="906" y="366"/>
                </a:lnTo>
                <a:lnTo>
                  <a:pt x="906" y="366"/>
                </a:lnTo>
                <a:lnTo>
                  <a:pt x="906" y="366"/>
                </a:lnTo>
                <a:lnTo>
                  <a:pt x="906" y="366"/>
                </a:lnTo>
                <a:lnTo>
                  <a:pt x="904" y="368"/>
                </a:lnTo>
                <a:lnTo>
                  <a:pt x="904" y="368"/>
                </a:lnTo>
                <a:lnTo>
                  <a:pt x="904" y="368"/>
                </a:lnTo>
                <a:lnTo>
                  <a:pt x="906" y="368"/>
                </a:lnTo>
                <a:lnTo>
                  <a:pt x="906" y="366"/>
                </a:lnTo>
                <a:lnTo>
                  <a:pt x="906" y="368"/>
                </a:lnTo>
                <a:lnTo>
                  <a:pt x="906" y="368"/>
                </a:lnTo>
                <a:lnTo>
                  <a:pt x="906" y="368"/>
                </a:lnTo>
                <a:lnTo>
                  <a:pt x="904" y="368"/>
                </a:lnTo>
                <a:lnTo>
                  <a:pt x="904" y="368"/>
                </a:lnTo>
                <a:lnTo>
                  <a:pt x="904" y="368"/>
                </a:lnTo>
                <a:lnTo>
                  <a:pt x="904" y="368"/>
                </a:lnTo>
                <a:lnTo>
                  <a:pt x="904" y="368"/>
                </a:lnTo>
                <a:lnTo>
                  <a:pt x="904" y="368"/>
                </a:lnTo>
                <a:lnTo>
                  <a:pt x="904" y="368"/>
                </a:lnTo>
                <a:lnTo>
                  <a:pt x="906" y="368"/>
                </a:lnTo>
                <a:lnTo>
                  <a:pt x="908" y="368"/>
                </a:lnTo>
                <a:lnTo>
                  <a:pt x="908" y="368"/>
                </a:lnTo>
                <a:lnTo>
                  <a:pt x="908" y="370"/>
                </a:lnTo>
                <a:lnTo>
                  <a:pt x="908" y="370"/>
                </a:lnTo>
                <a:lnTo>
                  <a:pt x="906" y="370"/>
                </a:lnTo>
                <a:lnTo>
                  <a:pt x="906" y="370"/>
                </a:lnTo>
                <a:lnTo>
                  <a:pt x="906" y="370"/>
                </a:lnTo>
                <a:lnTo>
                  <a:pt x="908" y="370"/>
                </a:lnTo>
                <a:lnTo>
                  <a:pt x="908" y="370"/>
                </a:lnTo>
                <a:lnTo>
                  <a:pt x="908" y="370"/>
                </a:lnTo>
                <a:lnTo>
                  <a:pt x="910" y="370"/>
                </a:lnTo>
                <a:lnTo>
                  <a:pt x="910" y="370"/>
                </a:lnTo>
                <a:lnTo>
                  <a:pt x="912" y="370"/>
                </a:lnTo>
                <a:lnTo>
                  <a:pt x="912" y="370"/>
                </a:lnTo>
                <a:lnTo>
                  <a:pt x="910" y="372"/>
                </a:lnTo>
                <a:lnTo>
                  <a:pt x="910" y="372"/>
                </a:lnTo>
                <a:lnTo>
                  <a:pt x="910" y="372"/>
                </a:lnTo>
                <a:lnTo>
                  <a:pt x="908" y="372"/>
                </a:lnTo>
                <a:lnTo>
                  <a:pt x="910" y="372"/>
                </a:lnTo>
                <a:lnTo>
                  <a:pt x="910" y="372"/>
                </a:lnTo>
                <a:lnTo>
                  <a:pt x="912" y="372"/>
                </a:lnTo>
                <a:lnTo>
                  <a:pt x="912" y="372"/>
                </a:lnTo>
                <a:lnTo>
                  <a:pt x="912" y="370"/>
                </a:lnTo>
                <a:lnTo>
                  <a:pt x="912" y="370"/>
                </a:lnTo>
                <a:lnTo>
                  <a:pt x="912" y="370"/>
                </a:lnTo>
                <a:lnTo>
                  <a:pt x="912" y="372"/>
                </a:lnTo>
                <a:lnTo>
                  <a:pt x="912" y="372"/>
                </a:lnTo>
                <a:lnTo>
                  <a:pt x="912" y="374"/>
                </a:lnTo>
                <a:lnTo>
                  <a:pt x="910" y="374"/>
                </a:lnTo>
                <a:lnTo>
                  <a:pt x="912" y="374"/>
                </a:lnTo>
                <a:lnTo>
                  <a:pt x="912" y="374"/>
                </a:lnTo>
                <a:lnTo>
                  <a:pt x="912" y="372"/>
                </a:lnTo>
                <a:lnTo>
                  <a:pt x="914" y="372"/>
                </a:lnTo>
                <a:lnTo>
                  <a:pt x="914" y="372"/>
                </a:lnTo>
                <a:lnTo>
                  <a:pt x="914" y="370"/>
                </a:lnTo>
                <a:lnTo>
                  <a:pt x="916" y="372"/>
                </a:lnTo>
                <a:lnTo>
                  <a:pt x="916" y="372"/>
                </a:lnTo>
                <a:lnTo>
                  <a:pt x="914" y="372"/>
                </a:lnTo>
                <a:lnTo>
                  <a:pt x="914" y="374"/>
                </a:lnTo>
                <a:lnTo>
                  <a:pt x="914" y="374"/>
                </a:lnTo>
                <a:lnTo>
                  <a:pt x="912" y="374"/>
                </a:lnTo>
                <a:lnTo>
                  <a:pt x="912" y="374"/>
                </a:lnTo>
                <a:lnTo>
                  <a:pt x="912" y="374"/>
                </a:lnTo>
                <a:lnTo>
                  <a:pt x="912" y="374"/>
                </a:lnTo>
                <a:lnTo>
                  <a:pt x="914" y="374"/>
                </a:lnTo>
                <a:lnTo>
                  <a:pt x="914" y="374"/>
                </a:lnTo>
                <a:lnTo>
                  <a:pt x="914" y="376"/>
                </a:lnTo>
                <a:lnTo>
                  <a:pt x="914" y="376"/>
                </a:lnTo>
                <a:lnTo>
                  <a:pt x="912" y="376"/>
                </a:lnTo>
                <a:lnTo>
                  <a:pt x="912" y="376"/>
                </a:lnTo>
                <a:lnTo>
                  <a:pt x="912" y="378"/>
                </a:lnTo>
                <a:lnTo>
                  <a:pt x="912" y="378"/>
                </a:lnTo>
                <a:lnTo>
                  <a:pt x="912" y="378"/>
                </a:lnTo>
                <a:lnTo>
                  <a:pt x="912" y="378"/>
                </a:lnTo>
                <a:lnTo>
                  <a:pt x="912" y="378"/>
                </a:lnTo>
                <a:lnTo>
                  <a:pt x="912" y="378"/>
                </a:lnTo>
                <a:lnTo>
                  <a:pt x="914" y="376"/>
                </a:lnTo>
                <a:lnTo>
                  <a:pt x="914" y="376"/>
                </a:lnTo>
                <a:lnTo>
                  <a:pt x="914" y="376"/>
                </a:lnTo>
                <a:lnTo>
                  <a:pt x="916" y="376"/>
                </a:lnTo>
                <a:lnTo>
                  <a:pt x="916" y="376"/>
                </a:lnTo>
                <a:lnTo>
                  <a:pt x="914" y="378"/>
                </a:lnTo>
                <a:lnTo>
                  <a:pt x="914" y="378"/>
                </a:lnTo>
                <a:lnTo>
                  <a:pt x="914" y="378"/>
                </a:lnTo>
                <a:lnTo>
                  <a:pt x="912" y="380"/>
                </a:lnTo>
                <a:lnTo>
                  <a:pt x="910" y="380"/>
                </a:lnTo>
                <a:lnTo>
                  <a:pt x="910" y="380"/>
                </a:lnTo>
                <a:lnTo>
                  <a:pt x="910" y="380"/>
                </a:lnTo>
                <a:lnTo>
                  <a:pt x="910" y="380"/>
                </a:lnTo>
                <a:lnTo>
                  <a:pt x="912" y="380"/>
                </a:lnTo>
                <a:lnTo>
                  <a:pt x="910" y="382"/>
                </a:lnTo>
                <a:lnTo>
                  <a:pt x="908" y="382"/>
                </a:lnTo>
                <a:lnTo>
                  <a:pt x="908" y="382"/>
                </a:lnTo>
                <a:lnTo>
                  <a:pt x="908" y="382"/>
                </a:lnTo>
                <a:lnTo>
                  <a:pt x="908" y="382"/>
                </a:lnTo>
                <a:lnTo>
                  <a:pt x="906" y="384"/>
                </a:lnTo>
                <a:lnTo>
                  <a:pt x="906" y="384"/>
                </a:lnTo>
                <a:lnTo>
                  <a:pt x="908" y="382"/>
                </a:lnTo>
                <a:lnTo>
                  <a:pt x="910" y="382"/>
                </a:lnTo>
                <a:lnTo>
                  <a:pt x="914" y="380"/>
                </a:lnTo>
                <a:lnTo>
                  <a:pt x="914" y="380"/>
                </a:lnTo>
                <a:lnTo>
                  <a:pt x="916" y="380"/>
                </a:lnTo>
                <a:lnTo>
                  <a:pt x="914" y="380"/>
                </a:lnTo>
                <a:lnTo>
                  <a:pt x="914" y="382"/>
                </a:lnTo>
                <a:lnTo>
                  <a:pt x="914" y="382"/>
                </a:lnTo>
                <a:lnTo>
                  <a:pt x="914" y="382"/>
                </a:lnTo>
                <a:lnTo>
                  <a:pt x="914" y="382"/>
                </a:lnTo>
                <a:lnTo>
                  <a:pt x="912" y="382"/>
                </a:lnTo>
                <a:lnTo>
                  <a:pt x="912" y="384"/>
                </a:lnTo>
                <a:lnTo>
                  <a:pt x="914" y="382"/>
                </a:lnTo>
                <a:lnTo>
                  <a:pt x="914" y="382"/>
                </a:lnTo>
                <a:lnTo>
                  <a:pt x="914" y="382"/>
                </a:lnTo>
                <a:lnTo>
                  <a:pt x="916" y="380"/>
                </a:lnTo>
                <a:lnTo>
                  <a:pt x="916" y="380"/>
                </a:lnTo>
                <a:lnTo>
                  <a:pt x="916" y="380"/>
                </a:lnTo>
                <a:lnTo>
                  <a:pt x="918" y="380"/>
                </a:lnTo>
                <a:lnTo>
                  <a:pt x="918" y="380"/>
                </a:lnTo>
                <a:lnTo>
                  <a:pt x="918" y="378"/>
                </a:lnTo>
                <a:lnTo>
                  <a:pt x="920" y="378"/>
                </a:lnTo>
                <a:lnTo>
                  <a:pt x="920" y="378"/>
                </a:lnTo>
                <a:lnTo>
                  <a:pt x="920" y="380"/>
                </a:lnTo>
                <a:lnTo>
                  <a:pt x="920" y="380"/>
                </a:lnTo>
                <a:lnTo>
                  <a:pt x="918" y="382"/>
                </a:lnTo>
                <a:lnTo>
                  <a:pt x="918" y="382"/>
                </a:lnTo>
                <a:lnTo>
                  <a:pt x="918" y="382"/>
                </a:lnTo>
                <a:lnTo>
                  <a:pt x="916" y="382"/>
                </a:lnTo>
                <a:lnTo>
                  <a:pt x="916" y="382"/>
                </a:lnTo>
                <a:lnTo>
                  <a:pt x="916" y="382"/>
                </a:lnTo>
                <a:lnTo>
                  <a:pt x="918" y="382"/>
                </a:lnTo>
                <a:lnTo>
                  <a:pt x="920" y="382"/>
                </a:lnTo>
                <a:lnTo>
                  <a:pt x="922" y="382"/>
                </a:lnTo>
                <a:lnTo>
                  <a:pt x="922" y="380"/>
                </a:lnTo>
                <a:lnTo>
                  <a:pt x="922" y="380"/>
                </a:lnTo>
                <a:lnTo>
                  <a:pt x="922" y="382"/>
                </a:lnTo>
                <a:lnTo>
                  <a:pt x="922" y="382"/>
                </a:lnTo>
                <a:lnTo>
                  <a:pt x="920" y="382"/>
                </a:lnTo>
                <a:lnTo>
                  <a:pt x="920" y="384"/>
                </a:lnTo>
                <a:lnTo>
                  <a:pt x="920" y="384"/>
                </a:lnTo>
                <a:lnTo>
                  <a:pt x="918" y="384"/>
                </a:lnTo>
                <a:lnTo>
                  <a:pt x="916" y="386"/>
                </a:lnTo>
                <a:lnTo>
                  <a:pt x="916" y="386"/>
                </a:lnTo>
                <a:lnTo>
                  <a:pt x="914" y="388"/>
                </a:lnTo>
                <a:lnTo>
                  <a:pt x="914" y="388"/>
                </a:lnTo>
                <a:lnTo>
                  <a:pt x="914" y="388"/>
                </a:lnTo>
                <a:lnTo>
                  <a:pt x="916" y="386"/>
                </a:lnTo>
                <a:lnTo>
                  <a:pt x="916" y="386"/>
                </a:lnTo>
                <a:lnTo>
                  <a:pt x="916" y="386"/>
                </a:lnTo>
                <a:lnTo>
                  <a:pt x="918" y="386"/>
                </a:lnTo>
                <a:lnTo>
                  <a:pt x="918" y="386"/>
                </a:lnTo>
                <a:lnTo>
                  <a:pt x="918" y="386"/>
                </a:lnTo>
                <a:lnTo>
                  <a:pt x="918" y="384"/>
                </a:lnTo>
                <a:lnTo>
                  <a:pt x="918" y="384"/>
                </a:lnTo>
                <a:lnTo>
                  <a:pt x="920" y="384"/>
                </a:lnTo>
                <a:lnTo>
                  <a:pt x="922" y="382"/>
                </a:lnTo>
                <a:lnTo>
                  <a:pt x="924" y="380"/>
                </a:lnTo>
                <a:lnTo>
                  <a:pt x="926" y="380"/>
                </a:lnTo>
                <a:lnTo>
                  <a:pt x="926" y="380"/>
                </a:lnTo>
                <a:lnTo>
                  <a:pt x="926" y="380"/>
                </a:lnTo>
                <a:lnTo>
                  <a:pt x="926" y="382"/>
                </a:lnTo>
                <a:lnTo>
                  <a:pt x="926" y="382"/>
                </a:lnTo>
                <a:lnTo>
                  <a:pt x="926" y="382"/>
                </a:lnTo>
                <a:lnTo>
                  <a:pt x="924" y="382"/>
                </a:lnTo>
                <a:lnTo>
                  <a:pt x="922" y="384"/>
                </a:lnTo>
                <a:lnTo>
                  <a:pt x="922" y="384"/>
                </a:lnTo>
                <a:lnTo>
                  <a:pt x="924" y="384"/>
                </a:lnTo>
                <a:lnTo>
                  <a:pt x="924" y="382"/>
                </a:lnTo>
                <a:lnTo>
                  <a:pt x="924" y="382"/>
                </a:lnTo>
                <a:lnTo>
                  <a:pt x="926" y="382"/>
                </a:lnTo>
                <a:lnTo>
                  <a:pt x="928" y="382"/>
                </a:lnTo>
                <a:lnTo>
                  <a:pt x="928" y="382"/>
                </a:lnTo>
                <a:lnTo>
                  <a:pt x="928" y="382"/>
                </a:lnTo>
                <a:lnTo>
                  <a:pt x="928" y="382"/>
                </a:lnTo>
                <a:lnTo>
                  <a:pt x="928" y="382"/>
                </a:lnTo>
                <a:lnTo>
                  <a:pt x="928" y="384"/>
                </a:lnTo>
                <a:lnTo>
                  <a:pt x="928" y="384"/>
                </a:lnTo>
                <a:lnTo>
                  <a:pt x="928" y="384"/>
                </a:lnTo>
                <a:lnTo>
                  <a:pt x="928" y="384"/>
                </a:lnTo>
                <a:lnTo>
                  <a:pt x="928" y="384"/>
                </a:lnTo>
                <a:lnTo>
                  <a:pt x="926" y="386"/>
                </a:lnTo>
                <a:lnTo>
                  <a:pt x="928" y="386"/>
                </a:lnTo>
                <a:lnTo>
                  <a:pt x="928" y="386"/>
                </a:lnTo>
                <a:lnTo>
                  <a:pt x="930" y="386"/>
                </a:lnTo>
                <a:lnTo>
                  <a:pt x="932" y="388"/>
                </a:lnTo>
                <a:lnTo>
                  <a:pt x="932" y="388"/>
                </a:lnTo>
                <a:lnTo>
                  <a:pt x="934" y="386"/>
                </a:lnTo>
                <a:lnTo>
                  <a:pt x="934" y="386"/>
                </a:lnTo>
                <a:lnTo>
                  <a:pt x="936" y="386"/>
                </a:lnTo>
                <a:lnTo>
                  <a:pt x="936" y="388"/>
                </a:lnTo>
                <a:lnTo>
                  <a:pt x="936" y="388"/>
                </a:lnTo>
                <a:lnTo>
                  <a:pt x="936" y="388"/>
                </a:lnTo>
                <a:lnTo>
                  <a:pt x="936" y="388"/>
                </a:lnTo>
                <a:lnTo>
                  <a:pt x="938" y="388"/>
                </a:lnTo>
                <a:lnTo>
                  <a:pt x="938" y="388"/>
                </a:lnTo>
                <a:lnTo>
                  <a:pt x="940" y="388"/>
                </a:lnTo>
                <a:lnTo>
                  <a:pt x="940" y="388"/>
                </a:lnTo>
                <a:lnTo>
                  <a:pt x="940" y="388"/>
                </a:lnTo>
                <a:lnTo>
                  <a:pt x="942" y="390"/>
                </a:lnTo>
                <a:lnTo>
                  <a:pt x="942" y="390"/>
                </a:lnTo>
                <a:lnTo>
                  <a:pt x="942" y="390"/>
                </a:lnTo>
                <a:lnTo>
                  <a:pt x="942" y="390"/>
                </a:lnTo>
                <a:lnTo>
                  <a:pt x="942" y="390"/>
                </a:lnTo>
                <a:lnTo>
                  <a:pt x="944" y="388"/>
                </a:lnTo>
                <a:lnTo>
                  <a:pt x="944" y="390"/>
                </a:lnTo>
                <a:lnTo>
                  <a:pt x="946" y="390"/>
                </a:lnTo>
                <a:lnTo>
                  <a:pt x="944" y="392"/>
                </a:lnTo>
                <a:lnTo>
                  <a:pt x="944" y="392"/>
                </a:lnTo>
                <a:lnTo>
                  <a:pt x="942" y="392"/>
                </a:lnTo>
                <a:lnTo>
                  <a:pt x="942" y="392"/>
                </a:lnTo>
                <a:lnTo>
                  <a:pt x="942" y="392"/>
                </a:lnTo>
                <a:lnTo>
                  <a:pt x="942" y="392"/>
                </a:lnTo>
                <a:lnTo>
                  <a:pt x="940" y="392"/>
                </a:lnTo>
                <a:lnTo>
                  <a:pt x="940" y="392"/>
                </a:lnTo>
                <a:lnTo>
                  <a:pt x="940" y="392"/>
                </a:lnTo>
                <a:lnTo>
                  <a:pt x="942" y="392"/>
                </a:lnTo>
                <a:lnTo>
                  <a:pt x="942" y="392"/>
                </a:lnTo>
                <a:lnTo>
                  <a:pt x="944" y="392"/>
                </a:lnTo>
                <a:lnTo>
                  <a:pt x="944" y="392"/>
                </a:lnTo>
                <a:lnTo>
                  <a:pt x="942" y="392"/>
                </a:lnTo>
                <a:lnTo>
                  <a:pt x="940" y="394"/>
                </a:lnTo>
                <a:lnTo>
                  <a:pt x="940" y="394"/>
                </a:lnTo>
                <a:lnTo>
                  <a:pt x="940" y="394"/>
                </a:lnTo>
                <a:lnTo>
                  <a:pt x="940" y="394"/>
                </a:lnTo>
                <a:lnTo>
                  <a:pt x="940" y="394"/>
                </a:lnTo>
                <a:lnTo>
                  <a:pt x="938" y="394"/>
                </a:lnTo>
                <a:lnTo>
                  <a:pt x="938" y="394"/>
                </a:lnTo>
                <a:lnTo>
                  <a:pt x="938" y="394"/>
                </a:lnTo>
                <a:lnTo>
                  <a:pt x="936" y="394"/>
                </a:lnTo>
                <a:lnTo>
                  <a:pt x="934" y="394"/>
                </a:lnTo>
                <a:lnTo>
                  <a:pt x="934" y="394"/>
                </a:lnTo>
                <a:lnTo>
                  <a:pt x="932" y="394"/>
                </a:lnTo>
                <a:lnTo>
                  <a:pt x="932" y="394"/>
                </a:lnTo>
                <a:lnTo>
                  <a:pt x="934" y="394"/>
                </a:lnTo>
                <a:lnTo>
                  <a:pt x="934" y="394"/>
                </a:lnTo>
                <a:lnTo>
                  <a:pt x="932" y="396"/>
                </a:lnTo>
                <a:lnTo>
                  <a:pt x="930" y="396"/>
                </a:lnTo>
                <a:lnTo>
                  <a:pt x="930" y="396"/>
                </a:lnTo>
                <a:lnTo>
                  <a:pt x="930" y="396"/>
                </a:lnTo>
                <a:lnTo>
                  <a:pt x="930" y="396"/>
                </a:lnTo>
                <a:lnTo>
                  <a:pt x="928" y="396"/>
                </a:lnTo>
                <a:lnTo>
                  <a:pt x="928" y="396"/>
                </a:lnTo>
                <a:lnTo>
                  <a:pt x="926" y="396"/>
                </a:lnTo>
                <a:lnTo>
                  <a:pt x="926" y="396"/>
                </a:lnTo>
                <a:lnTo>
                  <a:pt x="926" y="398"/>
                </a:lnTo>
                <a:lnTo>
                  <a:pt x="926" y="398"/>
                </a:lnTo>
                <a:lnTo>
                  <a:pt x="924" y="398"/>
                </a:lnTo>
                <a:lnTo>
                  <a:pt x="924" y="398"/>
                </a:lnTo>
                <a:lnTo>
                  <a:pt x="924" y="398"/>
                </a:lnTo>
                <a:lnTo>
                  <a:pt x="924" y="398"/>
                </a:lnTo>
                <a:lnTo>
                  <a:pt x="920" y="398"/>
                </a:lnTo>
                <a:lnTo>
                  <a:pt x="920" y="398"/>
                </a:lnTo>
                <a:lnTo>
                  <a:pt x="918" y="398"/>
                </a:lnTo>
                <a:lnTo>
                  <a:pt x="918" y="398"/>
                </a:lnTo>
                <a:lnTo>
                  <a:pt x="916" y="398"/>
                </a:lnTo>
                <a:lnTo>
                  <a:pt x="916" y="398"/>
                </a:lnTo>
                <a:lnTo>
                  <a:pt x="916" y="398"/>
                </a:lnTo>
                <a:lnTo>
                  <a:pt x="916" y="398"/>
                </a:lnTo>
                <a:lnTo>
                  <a:pt x="916" y="398"/>
                </a:lnTo>
                <a:lnTo>
                  <a:pt x="914" y="398"/>
                </a:lnTo>
                <a:lnTo>
                  <a:pt x="916" y="400"/>
                </a:lnTo>
                <a:lnTo>
                  <a:pt x="918" y="400"/>
                </a:lnTo>
                <a:lnTo>
                  <a:pt x="922" y="398"/>
                </a:lnTo>
                <a:lnTo>
                  <a:pt x="924" y="398"/>
                </a:lnTo>
                <a:lnTo>
                  <a:pt x="926" y="398"/>
                </a:lnTo>
                <a:lnTo>
                  <a:pt x="930" y="396"/>
                </a:lnTo>
                <a:lnTo>
                  <a:pt x="930" y="396"/>
                </a:lnTo>
                <a:lnTo>
                  <a:pt x="930" y="396"/>
                </a:lnTo>
                <a:lnTo>
                  <a:pt x="926" y="398"/>
                </a:lnTo>
                <a:lnTo>
                  <a:pt x="926" y="398"/>
                </a:lnTo>
                <a:lnTo>
                  <a:pt x="926" y="398"/>
                </a:lnTo>
                <a:lnTo>
                  <a:pt x="926" y="398"/>
                </a:lnTo>
                <a:lnTo>
                  <a:pt x="924" y="398"/>
                </a:lnTo>
                <a:lnTo>
                  <a:pt x="924" y="398"/>
                </a:lnTo>
                <a:lnTo>
                  <a:pt x="924" y="398"/>
                </a:lnTo>
                <a:lnTo>
                  <a:pt x="924" y="398"/>
                </a:lnTo>
                <a:lnTo>
                  <a:pt x="924" y="398"/>
                </a:lnTo>
                <a:lnTo>
                  <a:pt x="924" y="398"/>
                </a:lnTo>
                <a:lnTo>
                  <a:pt x="922" y="398"/>
                </a:lnTo>
                <a:lnTo>
                  <a:pt x="922" y="398"/>
                </a:lnTo>
                <a:lnTo>
                  <a:pt x="920" y="398"/>
                </a:lnTo>
                <a:lnTo>
                  <a:pt x="922" y="400"/>
                </a:lnTo>
                <a:lnTo>
                  <a:pt x="922" y="400"/>
                </a:lnTo>
                <a:lnTo>
                  <a:pt x="922" y="400"/>
                </a:lnTo>
                <a:lnTo>
                  <a:pt x="922" y="400"/>
                </a:lnTo>
                <a:lnTo>
                  <a:pt x="922" y="400"/>
                </a:lnTo>
                <a:lnTo>
                  <a:pt x="920" y="400"/>
                </a:lnTo>
                <a:lnTo>
                  <a:pt x="920" y="400"/>
                </a:lnTo>
                <a:lnTo>
                  <a:pt x="920" y="400"/>
                </a:lnTo>
                <a:lnTo>
                  <a:pt x="920" y="400"/>
                </a:lnTo>
                <a:lnTo>
                  <a:pt x="920" y="400"/>
                </a:lnTo>
                <a:lnTo>
                  <a:pt x="918" y="400"/>
                </a:lnTo>
                <a:lnTo>
                  <a:pt x="918" y="400"/>
                </a:lnTo>
                <a:lnTo>
                  <a:pt x="916" y="402"/>
                </a:lnTo>
                <a:lnTo>
                  <a:pt x="916" y="402"/>
                </a:lnTo>
                <a:lnTo>
                  <a:pt x="916" y="402"/>
                </a:lnTo>
                <a:lnTo>
                  <a:pt x="914" y="402"/>
                </a:lnTo>
                <a:lnTo>
                  <a:pt x="914" y="402"/>
                </a:lnTo>
                <a:lnTo>
                  <a:pt x="914" y="402"/>
                </a:lnTo>
                <a:lnTo>
                  <a:pt x="912" y="402"/>
                </a:lnTo>
                <a:lnTo>
                  <a:pt x="912" y="402"/>
                </a:lnTo>
                <a:lnTo>
                  <a:pt x="912" y="402"/>
                </a:lnTo>
                <a:lnTo>
                  <a:pt x="912" y="402"/>
                </a:lnTo>
                <a:lnTo>
                  <a:pt x="910" y="402"/>
                </a:lnTo>
                <a:lnTo>
                  <a:pt x="910" y="402"/>
                </a:lnTo>
                <a:lnTo>
                  <a:pt x="910" y="402"/>
                </a:lnTo>
                <a:lnTo>
                  <a:pt x="910" y="402"/>
                </a:lnTo>
                <a:lnTo>
                  <a:pt x="910" y="402"/>
                </a:lnTo>
                <a:lnTo>
                  <a:pt x="908" y="402"/>
                </a:lnTo>
                <a:lnTo>
                  <a:pt x="906" y="404"/>
                </a:lnTo>
                <a:lnTo>
                  <a:pt x="906" y="406"/>
                </a:lnTo>
                <a:lnTo>
                  <a:pt x="906" y="406"/>
                </a:lnTo>
                <a:lnTo>
                  <a:pt x="906" y="406"/>
                </a:lnTo>
                <a:lnTo>
                  <a:pt x="904" y="406"/>
                </a:lnTo>
                <a:lnTo>
                  <a:pt x="902" y="406"/>
                </a:lnTo>
                <a:lnTo>
                  <a:pt x="902" y="404"/>
                </a:lnTo>
                <a:lnTo>
                  <a:pt x="900" y="404"/>
                </a:lnTo>
                <a:lnTo>
                  <a:pt x="900" y="404"/>
                </a:lnTo>
                <a:lnTo>
                  <a:pt x="900" y="404"/>
                </a:lnTo>
                <a:lnTo>
                  <a:pt x="900" y="404"/>
                </a:lnTo>
                <a:lnTo>
                  <a:pt x="898" y="404"/>
                </a:lnTo>
                <a:lnTo>
                  <a:pt x="898" y="404"/>
                </a:lnTo>
                <a:lnTo>
                  <a:pt x="898" y="402"/>
                </a:lnTo>
                <a:lnTo>
                  <a:pt x="896" y="404"/>
                </a:lnTo>
                <a:lnTo>
                  <a:pt x="896" y="404"/>
                </a:lnTo>
                <a:lnTo>
                  <a:pt x="896" y="404"/>
                </a:lnTo>
                <a:lnTo>
                  <a:pt x="898" y="404"/>
                </a:lnTo>
                <a:lnTo>
                  <a:pt x="900" y="404"/>
                </a:lnTo>
                <a:lnTo>
                  <a:pt x="900" y="404"/>
                </a:lnTo>
                <a:lnTo>
                  <a:pt x="900" y="404"/>
                </a:lnTo>
                <a:lnTo>
                  <a:pt x="902" y="406"/>
                </a:lnTo>
                <a:lnTo>
                  <a:pt x="902" y="406"/>
                </a:lnTo>
                <a:lnTo>
                  <a:pt x="902" y="406"/>
                </a:lnTo>
                <a:lnTo>
                  <a:pt x="902" y="406"/>
                </a:lnTo>
                <a:lnTo>
                  <a:pt x="902" y="406"/>
                </a:lnTo>
                <a:lnTo>
                  <a:pt x="904" y="406"/>
                </a:lnTo>
                <a:lnTo>
                  <a:pt x="904" y="408"/>
                </a:lnTo>
                <a:lnTo>
                  <a:pt x="904" y="408"/>
                </a:lnTo>
                <a:lnTo>
                  <a:pt x="904" y="408"/>
                </a:lnTo>
                <a:lnTo>
                  <a:pt x="904" y="408"/>
                </a:lnTo>
                <a:lnTo>
                  <a:pt x="900" y="410"/>
                </a:lnTo>
                <a:lnTo>
                  <a:pt x="900" y="410"/>
                </a:lnTo>
                <a:lnTo>
                  <a:pt x="902" y="410"/>
                </a:lnTo>
                <a:lnTo>
                  <a:pt x="902" y="410"/>
                </a:lnTo>
                <a:lnTo>
                  <a:pt x="902" y="410"/>
                </a:lnTo>
                <a:lnTo>
                  <a:pt x="902" y="410"/>
                </a:lnTo>
                <a:lnTo>
                  <a:pt x="902" y="410"/>
                </a:lnTo>
                <a:lnTo>
                  <a:pt x="900" y="410"/>
                </a:lnTo>
                <a:lnTo>
                  <a:pt x="900" y="410"/>
                </a:lnTo>
                <a:lnTo>
                  <a:pt x="900" y="410"/>
                </a:lnTo>
                <a:lnTo>
                  <a:pt x="900" y="410"/>
                </a:lnTo>
                <a:lnTo>
                  <a:pt x="900" y="412"/>
                </a:lnTo>
                <a:lnTo>
                  <a:pt x="900" y="412"/>
                </a:lnTo>
                <a:lnTo>
                  <a:pt x="902" y="410"/>
                </a:lnTo>
                <a:lnTo>
                  <a:pt x="904" y="410"/>
                </a:lnTo>
                <a:lnTo>
                  <a:pt x="906" y="408"/>
                </a:lnTo>
                <a:lnTo>
                  <a:pt x="906" y="408"/>
                </a:lnTo>
                <a:lnTo>
                  <a:pt x="908" y="408"/>
                </a:lnTo>
                <a:lnTo>
                  <a:pt x="908" y="408"/>
                </a:lnTo>
                <a:lnTo>
                  <a:pt x="908" y="408"/>
                </a:lnTo>
                <a:lnTo>
                  <a:pt x="908" y="408"/>
                </a:lnTo>
                <a:lnTo>
                  <a:pt x="908" y="408"/>
                </a:lnTo>
                <a:lnTo>
                  <a:pt x="908" y="406"/>
                </a:lnTo>
                <a:lnTo>
                  <a:pt x="908" y="406"/>
                </a:lnTo>
                <a:lnTo>
                  <a:pt x="908" y="406"/>
                </a:lnTo>
                <a:lnTo>
                  <a:pt x="908" y="408"/>
                </a:lnTo>
                <a:lnTo>
                  <a:pt x="910" y="408"/>
                </a:lnTo>
                <a:lnTo>
                  <a:pt x="910" y="406"/>
                </a:lnTo>
                <a:lnTo>
                  <a:pt x="912" y="406"/>
                </a:lnTo>
                <a:lnTo>
                  <a:pt x="912" y="406"/>
                </a:lnTo>
                <a:lnTo>
                  <a:pt x="912" y="406"/>
                </a:lnTo>
                <a:lnTo>
                  <a:pt x="916" y="404"/>
                </a:lnTo>
                <a:lnTo>
                  <a:pt x="918" y="404"/>
                </a:lnTo>
                <a:lnTo>
                  <a:pt x="918" y="404"/>
                </a:lnTo>
                <a:lnTo>
                  <a:pt x="920" y="404"/>
                </a:lnTo>
                <a:lnTo>
                  <a:pt x="920" y="404"/>
                </a:lnTo>
                <a:lnTo>
                  <a:pt x="920" y="404"/>
                </a:lnTo>
                <a:lnTo>
                  <a:pt x="920" y="402"/>
                </a:lnTo>
                <a:lnTo>
                  <a:pt x="920" y="402"/>
                </a:lnTo>
                <a:lnTo>
                  <a:pt x="922" y="400"/>
                </a:lnTo>
                <a:lnTo>
                  <a:pt x="926" y="400"/>
                </a:lnTo>
                <a:lnTo>
                  <a:pt x="930" y="398"/>
                </a:lnTo>
                <a:lnTo>
                  <a:pt x="932" y="398"/>
                </a:lnTo>
                <a:lnTo>
                  <a:pt x="932" y="398"/>
                </a:lnTo>
                <a:lnTo>
                  <a:pt x="932" y="398"/>
                </a:lnTo>
                <a:lnTo>
                  <a:pt x="934" y="398"/>
                </a:lnTo>
                <a:lnTo>
                  <a:pt x="934" y="398"/>
                </a:lnTo>
                <a:lnTo>
                  <a:pt x="936" y="398"/>
                </a:lnTo>
                <a:lnTo>
                  <a:pt x="936" y="398"/>
                </a:lnTo>
                <a:lnTo>
                  <a:pt x="934" y="398"/>
                </a:lnTo>
                <a:lnTo>
                  <a:pt x="932" y="398"/>
                </a:lnTo>
                <a:lnTo>
                  <a:pt x="932" y="398"/>
                </a:lnTo>
                <a:lnTo>
                  <a:pt x="932" y="398"/>
                </a:lnTo>
                <a:lnTo>
                  <a:pt x="932" y="398"/>
                </a:lnTo>
                <a:lnTo>
                  <a:pt x="930" y="398"/>
                </a:lnTo>
                <a:lnTo>
                  <a:pt x="930" y="396"/>
                </a:lnTo>
                <a:lnTo>
                  <a:pt x="930" y="396"/>
                </a:lnTo>
                <a:lnTo>
                  <a:pt x="932" y="396"/>
                </a:lnTo>
                <a:lnTo>
                  <a:pt x="932" y="396"/>
                </a:lnTo>
                <a:lnTo>
                  <a:pt x="934" y="396"/>
                </a:lnTo>
                <a:lnTo>
                  <a:pt x="936" y="396"/>
                </a:lnTo>
                <a:lnTo>
                  <a:pt x="936" y="396"/>
                </a:lnTo>
                <a:lnTo>
                  <a:pt x="936" y="396"/>
                </a:lnTo>
                <a:lnTo>
                  <a:pt x="936" y="396"/>
                </a:lnTo>
                <a:lnTo>
                  <a:pt x="940" y="396"/>
                </a:lnTo>
                <a:lnTo>
                  <a:pt x="942" y="396"/>
                </a:lnTo>
                <a:lnTo>
                  <a:pt x="942" y="396"/>
                </a:lnTo>
                <a:lnTo>
                  <a:pt x="942" y="398"/>
                </a:lnTo>
                <a:lnTo>
                  <a:pt x="942" y="398"/>
                </a:lnTo>
                <a:lnTo>
                  <a:pt x="942" y="398"/>
                </a:lnTo>
                <a:lnTo>
                  <a:pt x="942" y="400"/>
                </a:lnTo>
                <a:lnTo>
                  <a:pt x="944" y="402"/>
                </a:lnTo>
                <a:lnTo>
                  <a:pt x="944" y="402"/>
                </a:lnTo>
                <a:lnTo>
                  <a:pt x="942" y="404"/>
                </a:lnTo>
                <a:lnTo>
                  <a:pt x="940" y="404"/>
                </a:lnTo>
                <a:lnTo>
                  <a:pt x="940" y="404"/>
                </a:lnTo>
                <a:lnTo>
                  <a:pt x="940" y="404"/>
                </a:lnTo>
                <a:lnTo>
                  <a:pt x="938" y="404"/>
                </a:lnTo>
                <a:lnTo>
                  <a:pt x="938" y="406"/>
                </a:lnTo>
                <a:lnTo>
                  <a:pt x="938" y="406"/>
                </a:lnTo>
                <a:lnTo>
                  <a:pt x="938" y="406"/>
                </a:lnTo>
                <a:lnTo>
                  <a:pt x="938" y="406"/>
                </a:lnTo>
                <a:lnTo>
                  <a:pt x="940" y="406"/>
                </a:lnTo>
                <a:lnTo>
                  <a:pt x="940" y="406"/>
                </a:lnTo>
                <a:lnTo>
                  <a:pt x="940" y="406"/>
                </a:lnTo>
                <a:lnTo>
                  <a:pt x="940" y="408"/>
                </a:lnTo>
                <a:lnTo>
                  <a:pt x="938" y="408"/>
                </a:lnTo>
                <a:lnTo>
                  <a:pt x="938" y="408"/>
                </a:lnTo>
                <a:lnTo>
                  <a:pt x="940" y="408"/>
                </a:lnTo>
                <a:lnTo>
                  <a:pt x="940" y="408"/>
                </a:lnTo>
                <a:lnTo>
                  <a:pt x="940" y="408"/>
                </a:lnTo>
                <a:lnTo>
                  <a:pt x="940" y="408"/>
                </a:lnTo>
                <a:lnTo>
                  <a:pt x="942" y="406"/>
                </a:lnTo>
                <a:lnTo>
                  <a:pt x="942" y="406"/>
                </a:lnTo>
                <a:lnTo>
                  <a:pt x="944" y="404"/>
                </a:lnTo>
                <a:lnTo>
                  <a:pt x="944" y="404"/>
                </a:lnTo>
                <a:lnTo>
                  <a:pt x="944" y="404"/>
                </a:lnTo>
                <a:lnTo>
                  <a:pt x="946" y="404"/>
                </a:lnTo>
                <a:lnTo>
                  <a:pt x="946" y="404"/>
                </a:lnTo>
                <a:lnTo>
                  <a:pt x="946" y="404"/>
                </a:lnTo>
                <a:lnTo>
                  <a:pt x="948" y="404"/>
                </a:lnTo>
                <a:lnTo>
                  <a:pt x="950" y="404"/>
                </a:lnTo>
                <a:lnTo>
                  <a:pt x="950" y="404"/>
                </a:lnTo>
                <a:lnTo>
                  <a:pt x="952" y="402"/>
                </a:lnTo>
                <a:lnTo>
                  <a:pt x="952" y="402"/>
                </a:lnTo>
                <a:lnTo>
                  <a:pt x="952" y="404"/>
                </a:lnTo>
                <a:lnTo>
                  <a:pt x="952" y="404"/>
                </a:lnTo>
                <a:lnTo>
                  <a:pt x="952" y="404"/>
                </a:lnTo>
                <a:lnTo>
                  <a:pt x="950" y="404"/>
                </a:lnTo>
                <a:lnTo>
                  <a:pt x="950" y="404"/>
                </a:lnTo>
                <a:lnTo>
                  <a:pt x="950" y="404"/>
                </a:lnTo>
                <a:lnTo>
                  <a:pt x="948" y="404"/>
                </a:lnTo>
                <a:lnTo>
                  <a:pt x="948" y="404"/>
                </a:lnTo>
                <a:lnTo>
                  <a:pt x="952" y="406"/>
                </a:lnTo>
                <a:lnTo>
                  <a:pt x="952" y="406"/>
                </a:lnTo>
                <a:lnTo>
                  <a:pt x="954" y="406"/>
                </a:lnTo>
                <a:lnTo>
                  <a:pt x="954" y="406"/>
                </a:lnTo>
                <a:lnTo>
                  <a:pt x="956" y="406"/>
                </a:lnTo>
                <a:lnTo>
                  <a:pt x="956" y="406"/>
                </a:lnTo>
                <a:lnTo>
                  <a:pt x="956" y="406"/>
                </a:lnTo>
                <a:lnTo>
                  <a:pt x="956" y="408"/>
                </a:lnTo>
                <a:lnTo>
                  <a:pt x="956" y="406"/>
                </a:lnTo>
                <a:lnTo>
                  <a:pt x="954" y="406"/>
                </a:lnTo>
                <a:lnTo>
                  <a:pt x="954" y="406"/>
                </a:lnTo>
                <a:lnTo>
                  <a:pt x="952" y="406"/>
                </a:lnTo>
                <a:lnTo>
                  <a:pt x="954" y="408"/>
                </a:lnTo>
                <a:lnTo>
                  <a:pt x="954" y="408"/>
                </a:lnTo>
                <a:lnTo>
                  <a:pt x="954" y="408"/>
                </a:lnTo>
                <a:lnTo>
                  <a:pt x="954" y="408"/>
                </a:lnTo>
                <a:lnTo>
                  <a:pt x="956" y="408"/>
                </a:lnTo>
                <a:lnTo>
                  <a:pt x="956" y="408"/>
                </a:lnTo>
                <a:lnTo>
                  <a:pt x="954" y="410"/>
                </a:lnTo>
                <a:lnTo>
                  <a:pt x="954" y="410"/>
                </a:lnTo>
                <a:lnTo>
                  <a:pt x="954" y="410"/>
                </a:lnTo>
                <a:lnTo>
                  <a:pt x="956" y="410"/>
                </a:lnTo>
                <a:lnTo>
                  <a:pt x="956" y="410"/>
                </a:lnTo>
                <a:lnTo>
                  <a:pt x="956" y="408"/>
                </a:lnTo>
                <a:lnTo>
                  <a:pt x="956" y="410"/>
                </a:lnTo>
                <a:lnTo>
                  <a:pt x="956" y="410"/>
                </a:lnTo>
                <a:lnTo>
                  <a:pt x="958" y="410"/>
                </a:lnTo>
                <a:lnTo>
                  <a:pt x="956" y="410"/>
                </a:lnTo>
                <a:lnTo>
                  <a:pt x="958" y="412"/>
                </a:lnTo>
                <a:lnTo>
                  <a:pt x="956" y="414"/>
                </a:lnTo>
                <a:lnTo>
                  <a:pt x="956" y="414"/>
                </a:lnTo>
                <a:lnTo>
                  <a:pt x="954" y="414"/>
                </a:lnTo>
                <a:lnTo>
                  <a:pt x="954" y="414"/>
                </a:lnTo>
                <a:lnTo>
                  <a:pt x="954" y="414"/>
                </a:lnTo>
                <a:lnTo>
                  <a:pt x="954" y="414"/>
                </a:lnTo>
                <a:lnTo>
                  <a:pt x="952" y="414"/>
                </a:lnTo>
                <a:lnTo>
                  <a:pt x="952" y="414"/>
                </a:lnTo>
                <a:lnTo>
                  <a:pt x="952" y="414"/>
                </a:lnTo>
                <a:lnTo>
                  <a:pt x="950" y="414"/>
                </a:lnTo>
                <a:lnTo>
                  <a:pt x="952" y="416"/>
                </a:lnTo>
                <a:lnTo>
                  <a:pt x="954" y="416"/>
                </a:lnTo>
                <a:lnTo>
                  <a:pt x="954" y="416"/>
                </a:lnTo>
                <a:lnTo>
                  <a:pt x="954" y="416"/>
                </a:lnTo>
                <a:lnTo>
                  <a:pt x="954" y="418"/>
                </a:lnTo>
                <a:lnTo>
                  <a:pt x="954" y="418"/>
                </a:lnTo>
                <a:lnTo>
                  <a:pt x="954" y="418"/>
                </a:lnTo>
                <a:lnTo>
                  <a:pt x="954" y="418"/>
                </a:lnTo>
                <a:lnTo>
                  <a:pt x="952" y="418"/>
                </a:lnTo>
                <a:lnTo>
                  <a:pt x="950" y="418"/>
                </a:lnTo>
                <a:lnTo>
                  <a:pt x="952" y="420"/>
                </a:lnTo>
                <a:lnTo>
                  <a:pt x="952" y="420"/>
                </a:lnTo>
                <a:lnTo>
                  <a:pt x="952" y="420"/>
                </a:lnTo>
                <a:lnTo>
                  <a:pt x="952" y="420"/>
                </a:lnTo>
                <a:lnTo>
                  <a:pt x="954" y="420"/>
                </a:lnTo>
                <a:lnTo>
                  <a:pt x="954" y="420"/>
                </a:lnTo>
                <a:lnTo>
                  <a:pt x="954" y="422"/>
                </a:lnTo>
                <a:lnTo>
                  <a:pt x="954" y="422"/>
                </a:lnTo>
                <a:lnTo>
                  <a:pt x="952" y="422"/>
                </a:lnTo>
                <a:lnTo>
                  <a:pt x="952" y="422"/>
                </a:lnTo>
                <a:lnTo>
                  <a:pt x="952" y="422"/>
                </a:lnTo>
                <a:lnTo>
                  <a:pt x="950" y="420"/>
                </a:lnTo>
                <a:lnTo>
                  <a:pt x="950" y="420"/>
                </a:lnTo>
                <a:lnTo>
                  <a:pt x="950" y="420"/>
                </a:lnTo>
                <a:lnTo>
                  <a:pt x="950" y="420"/>
                </a:lnTo>
                <a:lnTo>
                  <a:pt x="950" y="422"/>
                </a:lnTo>
                <a:lnTo>
                  <a:pt x="950" y="422"/>
                </a:lnTo>
                <a:lnTo>
                  <a:pt x="948" y="422"/>
                </a:lnTo>
                <a:lnTo>
                  <a:pt x="948" y="422"/>
                </a:lnTo>
                <a:lnTo>
                  <a:pt x="948" y="422"/>
                </a:lnTo>
                <a:lnTo>
                  <a:pt x="946" y="422"/>
                </a:lnTo>
                <a:lnTo>
                  <a:pt x="946" y="422"/>
                </a:lnTo>
                <a:lnTo>
                  <a:pt x="946" y="422"/>
                </a:lnTo>
                <a:lnTo>
                  <a:pt x="944" y="422"/>
                </a:lnTo>
                <a:lnTo>
                  <a:pt x="944" y="422"/>
                </a:lnTo>
                <a:lnTo>
                  <a:pt x="944" y="422"/>
                </a:lnTo>
                <a:lnTo>
                  <a:pt x="946" y="422"/>
                </a:lnTo>
                <a:lnTo>
                  <a:pt x="948" y="422"/>
                </a:lnTo>
                <a:lnTo>
                  <a:pt x="948" y="422"/>
                </a:lnTo>
                <a:lnTo>
                  <a:pt x="950" y="424"/>
                </a:lnTo>
                <a:lnTo>
                  <a:pt x="952" y="422"/>
                </a:lnTo>
                <a:lnTo>
                  <a:pt x="954" y="424"/>
                </a:lnTo>
                <a:lnTo>
                  <a:pt x="954" y="424"/>
                </a:lnTo>
                <a:lnTo>
                  <a:pt x="952" y="424"/>
                </a:lnTo>
                <a:lnTo>
                  <a:pt x="952" y="424"/>
                </a:lnTo>
                <a:lnTo>
                  <a:pt x="954" y="424"/>
                </a:lnTo>
                <a:lnTo>
                  <a:pt x="954" y="424"/>
                </a:lnTo>
                <a:lnTo>
                  <a:pt x="954" y="424"/>
                </a:lnTo>
                <a:lnTo>
                  <a:pt x="954" y="424"/>
                </a:lnTo>
                <a:lnTo>
                  <a:pt x="954" y="426"/>
                </a:lnTo>
                <a:lnTo>
                  <a:pt x="952" y="426"/>
                </a:lnTo>
                <a:lnTo>
                  <a:pt x="952" y="426"/>
                </a:lnTo>
                <a:lnTo>
                  <a:pt x="950" y="426"/>
                </a:lnTo>
                <a:lnTo>
                  <a:pt x="948" y="424"/>
                </a:lnTo>
                <a:lnTo>
                  <a:pt x="948" y="424"/>
                </a:lnTo>
                <a:lnTo>
                  <a:pt x="948" y="424"/>
                </a:lnTo>
                <a:lnTo>
                  <a:pt x="950" y="426"/>
                </a:lnTo>
                <a:lnTo>
                  <a:pt x="950" y="426"/>
                </a:lnTo>
                <a:lnTo>
                  <a:pt x="952" y="428"/>
                </a:lnTo>
                <a:lnTo>
                  <a:pt x="952" y="428"/>
                </a:lnTo>
                <a:lnTo>
                  <a:pt x="952" y="430"/>
                </a:lnTo>
                <a:lnTo>
                  <a:pt x="952" y="430"/>
                </a:lnTo>
                <a:lnTo>
                  <a:pt x="948" y="432"/>
                </a:lnTo>
                <a:lnTo>
                  <a:pt x="946" y="432"/>
                </a:lnTo>
                <a:lnTo>
                  <a:pt x="944" y="434"/>
                </a:lnTo>
                <a:lnTo>
                  <a:pt x="944" y="434"/>
                </a:lnTo>
                <a:lnTo>
                  <a:pt x="942" y="434"/>
                </a:lnTo>
                <a:lnTo>
                  <a:pt x="940" y="436"/>
                </a:lnTo>
                <a:lnTo>
                  <a:pt x="936" y="438"/>
                </a:lnTo>
                <a:lnTo>
                  <a:pt x="936" y="438"/>
                </a:lnTo>
                <a:lnTo>
                  <a:pt x="934" y="440"/>
                </a:lnTo>
                <a:lnTo>
                  <a:pt x="932" y="440"/>
                </a:lnTo>
                <a:lnTo>
                  <a:pt x="932" y="440"/>
                </a:lnTo>
                <a:lnTo>
                  <a:pt x="930" y="440"/>
                </a:lnTo>
                <a:lnTo>
                  <a:pt x="930" y="440"/>
                </a:lnTo>
                <a:lnTo>
                  <a:pt x="930" y="440"/>
                </a:lnTo>
                <a:lnTo>
                  <a:pt x="930" y="440"/>
                </a:lnTo>
                <a:lnTo>
                  <a:pt x="928" y="440"/>
                </a:lnTo>
                <a:lnTo>
                  <a:pt x="926" y="440"/>
                </a:lnTo>
                <a:lnTo>
                  <a:pt x="926" y="440"/>
                </a:lnTo>
                <a:lnTo>
                  <a:pt x="924" y="440"/>
                </a:lnTo>
                <a:lnTo>
                  <a:pt x="924" y="440"/>
                </a:lnTo>
                <a:lnTo>
                  <a:pt x="924" y="440"/>
                </a:lnTo>
                <a:lnTo>
                  <a:pt x="922" y="440"/>
                </a:lnTo>
                <a:lnTo>
                  <a:pt x="920" y="440"/>
                </a:lnTo>
                <a:lnTo>
                  <a:pt x="920" y="442"/>
                </a:lnTo>
                <a:lnTo>
                  <a:pt x="920" y="442"/>
                </a:lnTo>
                <a:lnTo>
                  <a:pt x="918" y="442"/>
                </a:lnTo>
                <a:lnTo>
                  <a:pt x="918" y="442"/>
                </a:lnTo>
                <a:lnTo>
                  <a:pt x="916" y="442"/>
                </a:lnTo>
                <a:lnTo>
                  <a:pt x="914" y="442"/>
                </a:lnTo>
                <a:lnTo>
                  <a:pt x="914" y="442"/>
                </a:lnTo>
                <a:lnTo>
                  <a:pt x="914" y="442"/>
                </a:lnTo>
                <a:lnTo>
                  <a:pt x="910" y="442"/>
                </a:lnTo>
                <a:lnTo>
                  <a:pt x="910" y="444"/>
                </a:lnTo>
                <a:lnTo>
                  <a:pt x="910" y="444"/>
                </a:lnTo>
                <a:lnTo>
                  <a:pt x="910" y="444"/>
                </a:lnTo>
                <a:lnTo>
                  <a:pt x="910" y="444"/>
                </a:lnTo>
                <a:lnTo>
                  <a:pt x="910" y="444"/>
                </a:lnTo>
                <a:lnTo>
                  <a:pt x="908" y="446"/>
                </a:lnTo>
                <a:lnTo>
                  <a:pt x="908" y="446"/>
                </a:lnTo>
                <a:lnTo>
                  <a:pt x="906" y="446"/>
                </a:lnTo>
                <a:lnTo>
                  <a:pt x="904" y="446"/>
                </a:lnTo>
                <a:lnTo>
                  <a:pt x="904" y="448"/>
                </a:lnTo>
                <a:lnTo>
                  <a:pt x="904" y="450"/>
                </a:lnTo>
                <a:lnTo>
                  <a:pt x="902" y="452"/>
                </a:lnTo>
                <a:lnTo>
                  <a:pt x="902" y="452"/>
                </a:lnTo>
                <a:lnTo>
                  <a:pt x="902" y="450"/>
                </a:lnTo>
                <a:lnTo>
                  <a:pt x="902" y="450"/>
                </a:lnTo>
                <a:lnTo>
                  <a:pt x="902" y="450"/>
                </a:lnTo>
                <a:lnTo>
                  <a:pt x="902" y="450"/>
                </a:lnTo>
                <a:lnTo>
                  <a:pt x="900" y="450"/>
                </a:lnTo>
                <a:lnTo>
                  <a:pt x="900" y="452"/>
                </a:lnTo>
                <a:lnTo>
                  <a:pt x="900" y="452"/>
                </a:lnTo>
                <a:lnTo>
                  <a:pt x="898" y="452"/>
                </a:lnTo>
                <a:lnTo>
                  <a:pt x="896" y="454"/>
                </a:lnTo>
                <a:lnTo>
                  <a:pt x="896" y="454"/>
                </a:lnTo>
                <a:lnTo>
                  <a:pt x="894" y="456"/>
                </a:lnTo>
                <a:lnTo>
                  <a:pt x="892" y="456"/>
                </a:lnTo>
                <a:lnTo>
                  <a:pt x="892" y="456"/>
                </a:lnTo>
                <a:lnTo>
                  <a:pt x="890" y="456"/>
                </a:lnTo>
                <a:lnTo>
                  <a:pt x="890" y="458"/>
                </a:lnTo>
                <a:lnTo>
                  <a:pt x="890" y="458"/>
                </a:lnTo>
                <a:lnTo>
                  <a:pt x="890" y="458"/>
                </a:lnTo>
                <a:lnTo>
                  <a:pt x="890" y="458"/>
                </a:lnTo>
                <a:lnTo>
                  <a:pt x="890" y="458"/>
                </a:lnTo>
                <a:lnTo>
                  <a:pt x="888" y="458"/>
                </a:lnTo>
                <a:lnTo>
                  <a:pt x="888" y="460"/>
                </a:lnTo>
                <a:lnTo>
                  <a:pt x="886" y="460"/>
                </a:lnTo>
                <a:lnTo>
                  <a:pt x="886" y="458"/>
                </a:lnTo>
                <a:lnTo>
                  <a:pt x="886" y="458"/>
                </a:lnTo>
                <a:lnTo>
                  <a:pt x="884" y="458"/>
                </a:lnTo>
                <a:lnTo>
                  <a:pt x="884" y="460"/>
                </a:lnTo>
                <a:lnTo>
                  <a:pt x="884" y="460"/>
                </a:lnTo>
                <a:lnTo>
                  <a:pt x="882" y="460"/>
                </a:lnTo>
                <a:lnTo>
                  <a:pt x="882" y="460"/>
                </a:lnTo>
                <a:lnTo>
                  <a:pt x="882" y="460"/>
                </a:lnTo>
                <a:lnTo>
                  <a:pt x="882" y="460"/>
                </a:lnTo>
                <a:lnTo>
                  <a:pt x="880" y="460"/>
                </a:lnTo>
                <a:lnTo>
                  <a:pt x="880" y="460"/>
                </a:lnTo>
                <a:lnTo>
                  <a:pt x="878" y="460"/>
                </a:lnTo>
                <a:lnTo>
                  <a:pt x="878" y="460"/>
                </a:lnTo>
                <a:lnTo>
                  <a:pt x="876" y="460"/>
                </a:lnTo>
                <a:lnTo>
                  <a:pt x="874" y="460"/>
                </a:lnTo>
                <a:lnTo>
                  <a:pt x="870" y="460"/>
                </a:lnTo>
                <a:lnTo>
                  <a:pt x="868" y="460"/>
                </a:lnTo>
                <a:lnTo>
                  <a:pt x="868" y="460"/>
                </a:lnTo>
                <a:lnTo>
                  <a:pt x="866" y="462"/>
                </a:lnTo>
                <a:lnTo>
                  <a:pt x="866" y="462"/>
                </a:lnTo>
                <a:lnTo>
                  <a:pt x="864" y="462"/>
                </a:lnTo>
                <a:lnTo>
                  <a:pt x="864" y="462"/>
                </a:lnTo>
                <a:lnTo>
                  <a:pt x="866" y="462"/>
                </a:lnTo>
                <a:lnTo>
                  <a:pt x="866" y="460"/>
                </a:lnTo>
                <a:lnTo>
                  <a:pt x="866" y="460"/>
                </a:lnTo>
                <a:lnTo>
                  <a:pt x="866" y="460"/>
                </a:lnTo>
                <a:lnTo>
                  <a:pt x="866" y="460"/>
                </a:lnTo>
                <a:lnTo>
                  <a:pt x="866" y="460"/>
                </a:lnTo>
                <a:lnTo>
                  <a:pt x="864" y="460"/>
                </a:lnTo>
                <a:lnTo>
                  <a:pt x="864" y="460"/>
                </a:lnTo>
                <a:lnTo>
                  <a:pt x="864" y="460"/>
                </a:lnTo>
                <a:lnTo>
                  <a:pt x="864" y="460"/>
                </a:lnTo>
                <a:lnTo>
                  <a:pt x="864" y="460"/>
                </a:lnTo>
                <a:lnTo>
                  <a:pt x="862" y="460"/>
                </a:lnTo>
                <a:lnTo>
                  <a:pt x="862" y="460"/>
                </a:lnTo>
                <a:lnTo>
                  <a:pt x="860" y="460"/>
                </a:lnTo>
                <a:lnTo>
                  <a:pt x="858" y="458"/>
                </a:lnTo>
                <a:lnTo>
                  <a:pt x="858" y="458"/>
                </a:lnTo>
                <a:lnTo>
                  <a:pt x="858" y="458"/>
                </a:lnTo>
                <a:lnTo>
                  <a:pt x="856" y="458"/>
                </a:lnTo>
                <a:lnTo>
                  <a:pt x="856" y="458"/>
                </a:lnTo>
                <a:lnTo>
                  <a:pt x="854" y="458"/>
                </a:lnTo>
                <a:lnTo>
                  <a:pt x="852" y="458"/>
                </a:lnTo>
                <a:lnTo>
                  <a:pt x="848" y="458"/>
                </a:lnTo>
                <a:lnTo>
                  <a:pt x="848" y="458"/>
                </a:lnTo>
                <a:lnTo>
                  <a:pt x="846" y="460"/>
                </a:lnTo>
                <a:lnTo>
                  <a:pt x="844" y="460"/>
                </a:lnTo>
                <a:lnTo>
                  <a:pt x="844" y="458"/>
                </a:lnTo>
                <a:lnTo>
                  <a:pt x="842" y="458"/>
                </a:lnTo>
                <a:lnTo>
                  <a:pt x="842" y="458"/>
                </a:lnTo>
                <a:lnTo>
                  <a:pt x="842" y="458"/>
                </a:lnTo>
                <a:lnTo>
                  <a:pt x="840" y="458"/>
                </a:lnTo>
                <a:lnTo>
                  <a:pt x="840" y="458"/>
                </a:lnTo>
                <a:lnTo>
                  <a:pt x="838" y="458"/>
                </a:lnTo>
                <a:lnTo>
                  <a:pt x="836" y="458"/>
                </a:lnTo>
                <a:lnTo>
                  <a:pt x="834" y="458"/>
                </a:lnTo>
                <a:lnTo>
                  <a:pt x="834" y="458"/>
                </a:lnTo>
                <a:lnTo>
                  <a:pt x="834" y="458"/>
                </a:lnTo>
                <a:lnTo>
                  <a:pt x="834" y="458"/>
                </a:lnTo>
                <a:lnTo>
                  <a:pt x="832" y="458"/>
                </a:lnTo>
                <a:lnTo>
                  <a:pt x="832" y="458"/>
                </a:lnTo>
                <a:lnTo>
                  <a:pt x="832" y="458"/>
                </a:lnTo>
                <a:lnTo>
                  <a:pt x="830" y="458"/>
                </a:lnTo>
                <a:lnTo>
                  <a:pt x="830" y="458"/>
                </a:lnTo>
                <a:lnTo>
                  <a:pt x="828" y="458"/>
                </a:lnTo>
                <a:lnTo>
                  <a:pt x="828" y="458"/>
                </a:lnTo>
                <a:lnTo>
                  <a:pt x="828" y="458"/>
                </a:lnTo>
                <a:lnTo>
                  <a:pt x="826" y="458"/>
                </a:lnTo>
                <a:lnTo>
                  <a:pt x="822" y="458"/>
                </a:lnTo>
                <a:lnTo>
                  <a:pt x="822" y="458"/>
                </a:lnTo>
                <a:lnTo>
                  <a:pt x="820" y="458"/>
                </a:lnTo>
                <a:lnTo>
                  <a:pt x="818" y="458"/>
                </a:lnTo>
                <a:lnTo>
                  <a:pt x="818" y="458"/>
                </a:lnTo>
                <a:lnTo>
                  <a:pt x="818" y="458"/>
                </a:lnTo>
                <a:lnTo>
                  <a:pt x="816" y="458"/>
                </a:lnTo>
                <a:lnTo>
                  <a:pt x="816" y="458"/>
                </a:lnTo>
                <a:lnTo>
                  <a:pt x="814" y="458"/>
                </a:lnTo>
                <a:lnTo>
                  <a:pt x="814" y="460"/>
                </a:lnTo>
                <a:lnTo>
                  <a:pt x="812" y="458"/>
                </a:lnTo>
                <a:lnTo>
                  <a:pt x="812" y="458"/>
                </a:lnTo>
                <a:lnTo>
                  <a:pt x="812" y="458"/>
                </a:lnTo>
                <a:lnTo>
                  <a:pt x="812" y="458"/>
                </a:lnTo>
                <a:lnTo>
                  <a:pt x="812" y="458"/>
                </a:lnTo>
                <a:lnTo>
                  <a:pt x="812" y="458"/>
                </a:lnTo>
                <a:lnTo>
                  <a:pt x="810" y="460"/>
                </a:lnTo>
                <a:lnTo>
                  <a:pt x="810" y="460"/>
                </a:lnTo>
                <a:lnTo>
                  <a:pt x="810" y="460"/>
                </a:lnTo>
                <a:lnTo>
                  <a:pt x="808" y="460"/>
                </a:lnTo>
                <a:lnTo>
                  <a:pt x="806" y="460"/>
                </a:lnTo>
                <a:lnTo>
                  <a:pt x="806" y="460"/>
                </a:lnTo>
                <a:lnTo>
                  <a:pt x="806" y="458"/>
                </a:lnTo>
                <a:lnTo>
                  <a:pt x="806" y="458"/>
                </a:lnTo>
                <a:lnTo>
                  <a:pt x="806" y="458"/>
                </a:lnTo>
                <a:lnTo>
                  <a:pt x="804" y="460"/>
                </a:lnTo>
                <a:lnTo>
                  <a:pt x="804" y="460"/>
                </a:lnTo>
                <a:lnTo>
                  <a:pt x="802" y="462"/>
                </a:lnTo>
                <a:lnTo>
                  <a:pt x="800" y="462"/>
                </a:lnTo>
                <a:lnTo>
                  <a:pt x="798" y="462"/>
                </a:lnTo>
                <a:lnTo>
                  <a:pt x="798" y="462"/>
                </a:lnTo>
                <a:lnTo>
                  <a:pt x="798" y="464"/>
                </a:lnTo>
                <a:lnTo>
                  <a:pt x="798" y="464"/>
                </a:lnTo>
                <a:lnTo>
                  <a:pt x="798" y="464"/>
                </a:lnTo>
                <a:lnTo>
                  <a:pt x="796" y="464"/>
                </a:lnTo>
                <a:lnTo>
                  <a:pt x="796" y="464"/>
                </a:lnTo>
                <a:lnTo>
                  <a:pt x="796" y="464"/>
                </a:lnTo>
                <a:lnTo>
                  <a:pt x="796" y="466"/>
                </a:lnTo>
                <a:lnTo>
                  <a:pt x="796" y="466"/>
                </a:lnTo>
                <a:lnTo>
                  <a:pt x="794" y="466"/>
                </a:lnTo>
                <a:lnTo>
                  <a:pt x="794" y="466"/>
                </a:lnTo>
                <a:lnTo>
                  <a:pt x="794" y="466"/>
                </a:lnTo>
                <a:lnTo>
                  <a:pt x="794" y="466"/>
                </a:lnTo>
                <a:lnTo>
                  <a:pt x="794" y="466"/>
                </a:lnTo>
                <a:lnTo>
                  <a:pt x="792" y="470"/>
                </a:lnTo>
                <a:lnTo>
                  <a:pt x="792" y="470"/>
                </a:lnTo>
                <a:lnTo>
                  <a:pt x="792" y="472"/>
                </a:lnTo>
                <a:lnTo>
                  <a:pt x="790" y="472"/>
                </a:lnTo>
                <a:lnTo>
                  <a:pt x="788" y="474"/>
                </a:lnTo>
                <a:lnTo>
                  <a:pt x="788" y="474"/>
                </a:lnTo>
                <a:lnTo>
                  <a:pt x="788" y="474"/>
                </a:lnTo>
                <a:lnTo>
                  <a:pt x="786" y="474"/>
                </a:lnTo>
                <a:lnTo>
                  <a:pt x="786" y="474"/>
                </a:lnTo>
                <a:lnTo>
                  <a:pt x="784" y="474"/>
                </a:lnTo>
                <a:lnTo>
                  <a:pt x="780" y="474"/>
                </a:lnTo>
                <a:lnTo>
                  <a:pt x="780" y="474"/>
                </a:lnTo>
                <a:lnTo>
                  <a:pt x="778" y="476"/>
                </a:lnTo>
                <a:lnTo>
                  <a:pt x="778" y="476"/>
                </a:lnTo>
                <a:lnTo>
                  <a:pt x="776" y="478"/>
                </a:lnTo>
                <a:lnTo>
                  <a:pt x="776" y="478"/>
                </a:lnTo>
                <a:lnTo>
                  <a:pt x="774" y="478"/>
                </a:lnTo>
                <a:lnTo>
                  <a:pt x="774" y="478"/>
                </a:lnTo>
                <a:lnTo>
                  <a:pt x="772" y="478"/>
                </a:lnTo>
                <a:lnTo>
                  <a:pt x="770" y="478"/>
                </a:lnTo>
                <a:lnTo>
                  <a:pt x="770" y="478"/>
                </a:lnTo>
                <a:lnTo>
                  <a:pt x="770" y="478"/>
                </a:lnTo>
                <a:lnTo>
                  <a:pt x="768" y="480"/>
                </a:lnTo>
                <a:lnTo>
                  <a:pt x="766" y="482"/>
                </a:lnTo>
                <a:lnTo>
                  <a:pt x="764" y="484"/>
                </a:lnTo>
                <a:lnTo>
                  <a:pt x="762" y="484"/>
                </a:lnTo>
                <a:lnTo>
                  <a:pt x="762" y="484"/>
                </a:lnTo>
                <a:lnTo>
                  <a:pt x="762" y="484"/>
                </a:lnTo>
                <a:lnTo>
                  <a:pt x="762" y="486"/>
                </a:lnTo>
                <a:lnTo>
                  <a:pt x="762" y="486"/>
                </a:lnTo>
                <a:lnTo>
                  <a:pt x="760" y="486"/>
                </a:lnTo>
                <a:lnTo>
                  <a:pt x="760" y="486"/>
                </a:lnTo>
                <a:lnTo>
                  <a:pt x="760" y="486"/>
                </a:lnTo>
                <a:lnTo>
                  <a:pt x="760" y="486"/>
                </a:lnTo>
                <a:lnTo>
                  <a:pt x="758" y="488"/>
                </a:lnTo>
                <a:lnTo>
                  <a:pt x="758" y="488"/>
                </a:lnTo>
                <a:lnTo>
                  <a:pt x="758" y="488"/>
                </a:lnTo>
                <a:lnTo>
                  <a:pt x="756" y="490"/>
                </a:lnTo>
                <a:lnTo>
                  <a:pt x="756" y="490"/>
                </a:lnTo>
                <a:lnTo>
                  <a:pt x="752" y="492"/>
                </a:lnTo>
                <a:lnTo>
                  <a:pt x="752" y="494"/>
                </a:lnTo>
                <a:lnTo>
                  <a:pt x="752" y="494"/>
                </a:lnTo>
                <a:lnTo>
                  <a:pt x="750" y="492"/>
                </a:lnTo>
                <a:lnTo>
                  <a:pt x="750" y="492"/>
                </a:lnTo>
                <a:lnTo>
                  <a:pt x="750" y="492"/>
                </a:lnTo>
                <a:lnTo>
                  <a:pt x="750" y="492"/>
                </a:lnTo>
                <a:lnTo>
                  <a:pt x="748" y="492"/>
                </a:lnTo>
                <a:lnTo>
                  <a:pt x="748" y="490"/>
                </a:lnTo>
                <a:lnTo>
                  <a:pt x="748" y="492"/>
                </a:lnTo>
                <a:lnTo>
                  <a:pt x="746" y="492"/>
                </a:lnTo>
                <a:lnTo>
                  <a:pt x="746" y="492"/>
                </a:lnTo>
                <a:lnTo>
                  <a:pt x="746" y="490"/>
                </a:lnTo>
                <a:lnTo>
                  <a:pt x="744" y="490"/>
                </a:lnTo>
                <a:lnTo>
                  <a:pt x="744" y="490"/>
                </a:lnTo>
                <a:lnTo>
                  <a:pt x="740" y="490"/>
                </a:lnTo>
                <a:lnTo>
                  <a:pt x="740" y="488"/>
                </a:lnTo>
                <a:lnTo>
                  <a:pt x="740" y="488"/>
                </a:lnTo>
                <a:lnTo>
                  <a:pt x="740" y="488"/>
                </a:lnTo>
                <a:lnTo>
                  <a:pt x="738" y="488"/>
                </a:lnTo>
                <a:lnTo>
                  <a:pt x="736" y="488"/>
                </a:lnTo>
                <a:lnTo>
                  <a:pt x="736" y="488"/>
                </a:lnTo>
                <a:lnTo>
                  <a:pt x="736" y="488"/>
                </a:lnTo>
                <a:lnTo>
                  <a:pt x="738" y="488"/>
                </a:lnTo>
                <a:lnTo>
                  <a:pt x="738" y="490"/>
                </a:lnTo>
                <a:lnTo>
                  <a:pt x="738" y="490"/>
                </a:lnTo>
                <a:lnTo>
                  <a:pt x="742" y="490"/>
                </a:lnTo>
                <a:lnTo>
                  <a:pt x="742" y="490"/>
                </a:lnTo>
                <a:lnTo>
                  <a:pt x="742" y="490"/>
                </a:lnTo>
                <a:lnTo>
                  <a:pt x="744" y="490"/>
                </a:lnTo>
                <a:lnTo>
                  <a:pt x="744" y="490"/>
                </a:lnTo>
                <a:lnTo>
                  <a:pt x="744" y="490"/>
                </a:lnTo>
                <a:lnTo>
                  <a:pt x="746" y="490"/>
                </a:lnTo>
                <a:lnTo>
                  <a:pt x="746" y="492"/>
                </a:lnTo>
                <a:lnTo>
                  <a:pt x="748" y="492"/>
                </a:lnTo>
                <a:lnTo>
                  <a:pt x="748" y="492"/>
                </a:lnTo>
                <a:lnTo>
                  <a:pt x="748" y="492"/>
                </a:lnTo>
                <a:lnTo>
                  <a:pt x="748" y="492"/>
                </a:lnTo>
                <a:lnTo>
                  <a:pt x="750" y="494"/>
                </a:lnTo>
                <a:lnTo>
                  <a:pt x="750" y="496"/>
                </a:lnTo>
                <a:lnTo>
                  <a:pt x="748" y="496"/>
                </a:lnTo>
                <a:lnTo>
                  <a:pt x="746" y="500"/>
                </a:lnTo>
                <a:lnTo>
                  <a:pt x="744" y="500"/>
                </a:lnTo>
                <a:lnTo>
                  <a:pt x="744" y="500"/>
                </a:lnTo>
                <a:lnTo>
                  <a:pt x="742" y="502"/>
                </a:lnTo>
                <a:lnTo>
                  <a:pt x="742" y="502"/>
                </a:lnTo>
                <a:lnTo>
                  <a:pt x="742" y="502"/>
                </a:lnTo>
                <a:lnTo>
                  <a:pt x="742" y="504"/>
                </a:lnTo>
                <a:lnTo>
                  <a:pt x="740" y="504"/>
                </a:lnTo>
                <a:lnTo>
                  <a:pt x="740" y="504"/>
                </a:lnTo>
                <a:lnTo>
                  <a:pt x="740" y="504"/>
                </a:lnTo>
                <a:lnTo>
                  <a:pt x="738" y="504"/>
                </a:lnTo>
                <a:lnTo>
                  <a:pt x="736" y="506"/>
                </a:lnTo>
                <a:lnTo>
                  <a:pt x="736" y="506"/>
                </a:lnTo>
                <a:lnTo>
                  <a:pt x="736" y="506"/>
                </a:lnTo>
                <a:lnTo>
                  <a:pt x="734" y="508"/>
                </a:lnTo>
                <a:lnTo>
                  <a:pt x="734" y="508"/>
                </a:lnTo>
                <a:lnTo>
                  <a:pt x="732" y="510"/>
                </a:lnTo>
                <a:lnTo>
                  <a:pt x="732" y="510"/>
                </a:lnTo>
                <a:lnTo>
                  <a:pt x="730" y="510"/>
                </a:lnTo>
                <a:lnTo>
                  <a:pt x="730" y="510"/>
                </a:lnTo>
                <a:lnTo>
                  <a:pt x="730" y="510"/>
                </a:lnTo>
                <a:lnTo>
                  <a:pt x="730" y="510"/>
                </a:lnTo>
                <a:lnTo>
                  <a:pt x="728" y="512"/>
                </a:lnTo>
                <a:lnTo>
                  <a:pt x="728" y="512"/>
                </a:lnTo>
                <a:lnTo>
                  <a:pt x="726" y="514"/>
                </a:lnTo>
                <a:lnTo>
                  <a:pt x="724" y="514"/>
                </a:lnTo>
                <a:lnTo>
                  <a:pt x="722" y="516"/>
                </a:lnTo>
                <a:lnTo>
                  <a:pt x="722" y="516"/>
                </a:lnTo>
                <a:lnTo>
                  <a:pt x="724" y="516"/>
                </a:lnTo>
                <a:lnTo>
                  <a:pt x="724" y="514"/>
                </a:lnTo>
                <a:lnTo>
                  <a:pt x="724" y="514"/>
                </a:lnTo>
                <a:lnTo>
                  <a:pt x="724" y="514"/>
                </a:lnTo>
                <a:lnTo>
                  <a:pt x="726" y="514"/>
                </a:lnTo>
                <a:lnTo>
                  <a:pt x="726" y="514"/>
                </a:lnTo>
                <a:lnTo>
                  <a:pt x="728" y="514"/>
                </a:lnTo>
                <a:lnTo>
                  <a:pt x="730" y="514"/>
                </a:lnTo>
                <a:lnTo>
                  <a:pt x="730" y="512"/>
                </a:lnTo>
                <a:lnTo>
                  <a:pt x="732" y="512"/>
                </a:lnTo>
                <a:lnTo>
                  <a:pt x="732" y="512"/>
                </a:lnTo>
                <a:lnTo>
                  <a:pt x="734" y="512"/>
                </a:lnTo>
                <a:lnTo>
                  <a:pt x="734" y="512"/>
                </a:lnTo>
                <a:lnTo>
                  <a:pt x="734" y="512"/>
                </a:lnTo>
                <a:lnTo>
                  <a:pt x="734" y="512"/>
                </a:lnTo>
                <a:lnTo>
                  <a:pt x="736" y="510"/>
                </a:lnTo>
                <a:lnTo>
                  <a:pt x="738" y="510"/>
                </a:lnTo>
                <a:lnTo>
                  <a:pt x="738" y="508"/>
                </a:lnTo>
                <a:lnTo>
                  <a:pt x="738" y="508"/>
                </a:lnTo>
                <a:lnTo>
                  <a:pt x="742" y="506"/>
                </a:lnTo>
                <a:lnTo>
                  <a:pt x="742" y="506"/>
                </a:lnTo>
                <a:lnTo>
                  <a:pt x="742" y="506"/>
                </a:lnTo>
                <a:lnTo>
                  <a:pt x="744" y="504"/>
                </a:lnTo>
                <a:lnTo>
                  <a:pt x="746" y="502"/>
                </a:lnTo>
                <a:lnTo>
                  <a:pt x="746" y="502"/>
                </a:lnTo>
                <a:lnTo>
                  <a:pt x="750" y="500"/>
                </a:lnTo>
                <a:lnTo>
                  <a:pt x="750" y="500"/>
                </a:lnTo>
                <a:lnTo>
                  <a:pt x="750" y="498"/>
                </a:lnTo>
                <a:lnTo>
                  <a:pt x="752" y="498"/>
                </a:lnTo>
                <a:lnTo>
                  <a:pt x="752" y="498"/>
                </a:lnTo>
                <a:lnTo>
                  <a:pt x="752" y="498"/>
                </a:lnTo>
                <a:lnTo>
                  <a:pt x="752" y="496"/>
                </a:lnTo>
                <a:lnTo>
                  <a:pt x="754" y="496"/>
                </a:lnTo>
                <a:lnTo>
                  <a:pt x="754" y="496"/>
                </a:lnTo>
                <a:lnTo>
                  <a:pt x="754" y="496"/>
                </a:lnTo>
                <a:lnTo>
                  <a:pt x="756" y="494"/>
                </a:lnTo>
                <a:lnTo>
                  <a:pt x="760" y="492"/>
                </a:lnTo>
                <a:lnTo>
                  <a:pt x="760" y="492"/>
                </a:lnTo>
                <a:lnTo>
                  <a:pt x="760" y="492"/>
                </a:lnTo>
                <a:lnTo>
                  <a:pt x="760" y="492"/>
                </a:lnTo>
                <a:lnTo>
                  <a:pt x="762" y="490"/>
                </a:lnTo>
                <a:lnTo>
                  <a:pt x="762" y="490"/>
                </a:lnTo>
                <a:lnTo>
                  <a:pt x="764" y="490"/>
                </a:lnTo>
                <a:lnTo>
                  <a:pt x="766" y="490"/>
                </a:lnTo>
                <a:lnTo>
                  <a:pt x="768" y="488"/>
                </a:lnTo>
                <a:lnTo>
                  <a:pt x="768" y="488"/>
                </a:lnTo>
                <a:lnTo>
                  <a:pt x="768" y="488"/>
                </a:lnTo>
                <a:lnTo>
                  <a:pt x="770" y="488"/>
                </a:lnTo>
                <a:lnTo>
                  <a:pt x="770" y="486"/>
                </a:lnTo>
                <a:lnTo>
                  <a:pt x="770" y="486"/>
                </a:lnTo>
                <a:lnTo>
                  <a:pt x="770" y="486"/>
                </a:lnTo>
                <a:lnTo>
                  <a:pt x="770" y="486"/>
                </a:lnTo>
                <a:lnTo>
                  <a:pt x="770" y="486"/>
                </a:lnTo>
                <a:lnTo>
                  <a:pt x="772" y="486"/>
                </a:lnTo>
                <a:lnTo>
                  <a:pt x="772" y="486"/>
                </a:lnTo>
                <a:lnTo>
                  <a:pt x="772" y="486"/>
                </a:lnTo>
                <a:lnTo>
                  <a:pt x="774" y="486"/>
                </a:lnTo>
                <a:lnTo>
                  <a:pt x="774" y="484"/>
                </a:lnTo>
                <a:lnTo>
                  <a:pt x="774" y="484"/>
                </a:lnTo>
                <a:lnTo>
                  <a:pt x="774" y="484"/>
                </a:lnTo>
                <a:lnTo>
                  <a:pt x="776" y="484"/>
                </a:lnTo>
                <a:lnTo>
                  <a:pt x="780" y="482"/>
                </a:lnTo>
                <a:lnTo>
                  <a:pt x="784" y="482"/>
                </a:lnTo>
                <a:lnTo>
                  <a:pt x="788" y="480"/>
                </a:lnTo>
                <a:lnTo>
                  <a:pt x="790" y="480"/>
                </a:lnTo>
                <a:lnTo>
                  <a:pt x="790" y="480"/>
                </a:lnTo>
                <a:lnTo>
                  <a:pt x="790" y="480"/>
                </a:lnTo>
                <a:lnTo>
                  <a:pt x="792" y="480"/>
                </a:lnTo>
                <a:lnTo>
                  <a:pt x="792" y="480"/>
                </a:lnTo>
                <a:lnTo>
                  <a:pt x="792" y="478"/>
                </a:lnTo>
                <a:lnTo>
                  <a:pt x="796" y="478"/>
                </a:lnTo>
                <a:lnTo>
                  <a:pt x="800" y="476"/>
                </a:lnTo>
                <a:lnTo>
                  <a:pt x="800" y="476"/>
                </a:lnTo>
                <a:lnTo>
                  <a:pt x="802" y="476"/>
                </a:lnTo>
                <a:lnTo>
                  <a:pt x="804" y="476"/>
                </a:lnTo>
                <a:lnTo>
                  <a:pt x="808" y="476"/>
                </a:lnTo>
                <a:lnTo>
                  <a:pt x="810" y="476"/>
                </a:lnTo>
                <a:lnTo>
                  <a:pt x="812" y="476"/>
                </a:lnTo>
                <a:lnTo>
                  <a:pt x="812" y="476"/>
                </a:lnTo>
                <a:lnTo>
                  <a:pt x="814" y="476"/>
                </a:lnTo>
                <a:lnTo>
                  <a:pt x="814" y="476"/>
                </a:lnTo>
                <a:lnTo>
                  <a:pt x="818" y="476"/>
                </a:lnTo>
                <a:lnTo>
                  <a:pt x="818" y="476"/>
                </a:lnTo>
                <a:lnTo>
                  <a:pt x="820" y="476"/>
                </a:lnTo>
                <a:lnTo>
                  <a:pt x="820" y="476"/>
                </a:lnTo>
                <a:lnTo>
                  <a:pt x="820" y="476"/>
                </a:lnTo>
                <a:lnTo>
                  <a:pt x="820" y="476"/>
                </a:lnTo>
                <a:lnTo>
                  <a:pt x="822" y="478"/>
                </a:lnTo>
                <a:lnTo>
                  <a:pt x="822" y="478"/>
                </a:lnTo>
                <a:lnTo>
                  <a:pt x="822" y="478"/>
                </a:lnTo>
                <a:lnTo>
                  <a:pt x="824" y="480"/>
                </a:lnTo>
                <a:lnTo>
                  <a:pt x="826" y="480"/>
                </a:lnTo>
                <a:lnTo>
                  <a:pt x="826" y="482"/>
                </a:lnTo>
                <a:lnTo>
                  <a:pt x="826" y="484"/>
                </a:lnTo>
                <a:lnTo>
                  <a:pt x="826" y="482"/>
                </a:lnTo>
                <a:lnTo>
                  <a:pt x="826" y="482"/>
                </a:lnTo>
                <a:lnTo>
                  <a:pt x="824" y="482"/>
                </a:lnTo>
                <a:lnTo>
                  <a:pt x="824" y="482"/>
                </a:lnTo>
                <a:lnTo>
                  <a:pt x="824" y="482"/>
                </a:lnTo>
                <a:lnTo>
                  <a:pt x="822" y="482"/>
                </a:lnTo>
                <a:lnTo>
                  <a:pt x="822" y="482"/>
                </a:lnTo>
                <a:lnTo>
                  <a:pt x="824" y="482"/>
                </a:lnTo>
                <a:lnTo>
                  <a:pt x="824" y="484"/>
                </a:lnTo>
                <a:lnTo>
                  <a:pt x="826" y="486"/>
                </a:lnTo>
                <a:lnTo>
                  <a:pt x="824" y="486"/>
                </a:lnTo>
                <a:lnTo>
                  <a:pt x="824" y="486"/>
                </a:lnTo>
                <a:lnTo>
                  <a:pt x="824" y="486"/>
                </a:lnTo>
                <a:lnTo>
                  <a:pt x="824" y="486"/>
                </a:lnTo>
                <a:lnTo>
                  <a:pt x="824" y="486"/>
                </a:lnTo>
                <a:lnTo>
                  <a:pt x="824" y="486"/>
                </a:lnTo>
                <a:lnTo>
                  <a:pt x="824" y="486"/>
                </a:lnTo>
                <a:lnTo>
                  <a:pt x="824" y="488"/>
                </a:lnTo>
                <a:lnTo>
                  <a:pt x="822" y="488"/>
                </a:lnTo>
                <a:lnTo>
                  <a:pt x="820" y="488"/>
                </a:lnTo>
                <a:lnTo>
                  <a:pt x="820" y="490"/>
                </a:lnTo>
                <a:lnTo>
                  <a:pt x="818" y="490"/>
                </a:lnTo>
                <a:lnTo>
                  <a:pt x="818" y="490"/>
                </a:lnTo>
                <a:lnTo>
                  <a:pt x="816" y="490"/>
                </a:lnTo>
                <a:lnTo>
                  <a:pt x="816" y="492"/>
                </a:lnTo>
                <a:lnTo>
                  <a:pt x="816" y="492"/>
                </a:lnTo>
                <a:lnTo>
                  <a:pt x="814" y="492"/>
                </a:lnTo>
                <a:lnTo>
                  <a:pt x="812" y="492"/>
                </a:lnTo>
                <a:lnTo>
                  <a:pt x="812" y="494"/>
                </a:lnTo>
                <a:lnTo>
                  <a:pt x="810" y="494"/>
                </a:lnTo>
                <a:lnTo>
                  <a:pt x="808" y="494"/>
                </a:lnTo>
                <a:lnTo>
                  <a:pt x="808" y="496"/>
                </a:lnTo>
                <a:lnTo>
                  <a:pt x="808" y="496"/>
                </a:lnTo>
                <a:lnTo>
                  <a:pt x="806" y="496"/>
                </a:lnTo>
                <a:lnTo>
                  <a:pt x="806" y="496"/>
                </a:lnTo>
                <a:lnTo>
                  <a:pt x="806" y="496"/>
                </a:lnTo>
                <a:lnTo>
                  <a:pt x="806" y="494"/>
                </a:lnTo>
                <a:lnTo>
                  <a:pt x="802" y="494"/>
                </a:lnTo>
                <a:lnTo>
                  <a:pt x="802" y="494"/>
                </a:lnTo>
                <a:lnTo>
                  <a:pt x="800" y="492"/>
                </a:lnTo>
                <a:lnTo>
                  <a:pt x="800" y="492"/>
                </a:lnTo>
                <a:lnTo>
                  <a:pt x="800" y="492"/>
                </a:lnTo>
                <a:lnTo>
                  <a:pt x="798" y="494"/>
                </a:lnTo>
                <a:lnTo>
                  <a:pt x="798" y="494"/>
                </a:lnTo>
                <a:lnTo>
                  <a:pt x="796" y="494"/>
                </a:lnTo>
                <a:lnTo>
                  <a:pt x="794" y="494"/>
                </a:lnTo>
                <a:lnTo>
                  <a:pt x="794" y="494"/>
                </a:lnTo>
                <a:lnTo>
                  <a:pt x="792" y="494"/>
                </a:lnTo>
                <a:lnTo>
                  <a:pt x="792" y="494"/>
                </a:lnTo>
                <a:lnTo>
                  <a:pt x="792" y="494"/>
                </a:lnTo>
                <a:lnTo>
                  <a:pt x="790" y="496"/>
                </a:lnTo>
                <a:lnTo>
                  <a:pt x="788" y="496"/>
                </a:lnTo>
                <a:lnTo>
                  <a:pt x="788" y="496"/>
                </a:lnTo>
                <a:lnTo>
                  <a:pt x="788" y="496"/>
                </a:lnTo>
                <a:lnTo>
                  <a:pt x="788" y="496"/>
                </a:lnTo>
                <a:lnTo>
                  <a:pt x="788" y="496"/>
                </a:lnTo>
                <a:lnTo>
                  <a:pt x="790" y="496"/>
                </a:lnTo>
                <a:lnTo>
                  <a:pt x="790" y="496"/>
                </a:lnTo>
                <a:lnTo>
                  <a:pt x="792" y="494"/>
                </a:lnTo>
                <a:lnTo>
                  <a:pt x="794" y="494"/>
                </a:lnTo>
                <a:lnTo>
                  <a:pt x="794" y="494"/>
                </a:lnTo>
                <a:lnTo>
                  <a:pt x="794" y="496"/>
                </a:lnTo>
                <a:lnTo>
                  <a:pt x="798" y="496"/>
                </a:lnTo>
                <a:lnTo>
                  <a:pt x="798" y="496"/>
                </a:lnTo>
                <a:lnTo>
                  <a:pt x="798" y="496"/>
                </a:lnTo>
                <a:lnTo>
                  <a:pt x="800" y="496"/>
                </a:lnTo>
                <a:lnTo>
                  <a:pt x="800" y="496"/>
                </a:lnTo>
                <a:lnTo>
                  <a:pt x="800" y="496"/>
                </a:lnTo>
                <a:lnTo>
                  <a:pt x="800" y="498"/>
                </a:lnTo>
                <a:lnTo>
                  <a:pt x="800" y="498"/>
                </a:lnTo>
                <a:lnTo>
                  <a:pt x="800" y="498"/>
                </a:lnTo>
                <a:lnTo>
                  <a:pt x="800" y="498"/>
                </a:lnTo>
                <a:lnTo>
                  <a:pt x="800" y="498"/>
                </a:lnTo>
                <a:lnTo>
                  <a:pt x="800" y="500"/>
                </a:lnTo>
                <a:lnTo>
                  <a:pt x="800" y="502"/>
                </a:lnTo>
                <a:lnTo>
                  <a:pt x="800" y="502"/>
                </a:lnTo>
                <a:lnTo>
                  <a:pt x="804" y="500"/>
                </a:lnTo>
                <a:lnTo>
                  <a:pt x="806" y="500"/>
                </a:lnTo>
                <a:lnTo>
                  <a:pt x="806" y="498"/>
                </a:lnTo>
                <a:lnTo>
                  <a:pt x="808" y="498"/>
                </a:lnTo>
                <a:lnTo>
                  <a:pt x="808" y="498"/>
                </a:lnTo>
                <a:lnTo>
                  <a:pt x="810" y="498"/>
                </a:lnTo>
                <a:lnTo>
                  <a:pt x="810" y="498"/>
                </a:lnTo>
                <a:lnTo>
                  <a:pt x="810" y="498"/>
                </a:lnTo>
                <a:lnTo>
                  <a:pt x="812" y="498"/>
                </a:lnTo>
                <a:lnTo>
                  <a:pt x="814" y="500"/>
                </a:lnTo>
                <a:lnTo>
                  <a:pt x="814" y="500"/>
                </a:lnTo>
                <a:lnTo>
                  <a:pt x="814" y="500"/>
                </a:lnTo>
                <a:lnTo>
                  <a:pt x="812" y="502"/>
                </a:lnTo>
                <a:lnTo>
                  <a:pt x="810" y="502"/>
                </a:lnTo>
                <a:lnTo>
                  <a:pt x="810" y="502"/>
                </a:lnTo>
                <a:lnTo>
                  <a:pt x="810" y="504"/>
                </a:lnTo>
                <a:lnTo>
                  <a:pt x="810" y="504"/>
                </a:lnTo>
                <a:lnTo>
                  <a:pt x="810" y="504"/>
                </a:lnTo>
                <a:lnTo>
                  <a:pt x="808" y="506"/>
                </a:lnTo>
                <a:lnTo>
                  <a:pt x="806" y="508"/>
                </a:lnTo>
                <a:lnTo>
                  <a:pt x="804" y="510"/>
                </a:lnTo>
                <a:lnTo>
                  <a:pt x="804" y="510"/>
                </a:lnTo>
                <a:lnTo>
                  <a:pt x="802" y="510"/>
                </a:lnTo>
                <a:lnTo>
                  <a:pt x="802" y="510"/>
                </a:lnTo>
                <a:lnTo>
                  <a:pt x="804" y="510"/>
                </a:lnTo>
                <a:lnTo>
                  <a:pt x="804" y="510"/>
                </a:lnTo>
                <a:lnTo>
                  <a:pt x="806" y="510"/>
                </a:lnTo>
                <a:lnTo>
                  <a:pt x="808" y="510"/>
                </a:lnTo>
                <a:lnTo>
                  <a:pt x="808" y="512"/>
                </a:lnTo>
                <a:lnTo>
                  <a:pt x="808" y="512"/>
                </a:lnTo>
                <a:lnTo>
                  <a:pt x="808" y="512"/>
                </a:lnTo>
                <a:lnTo>
                  <a:pt x="806" y="512"/>
                </a:lnTo>
                <a:lnTo>
                  <a:pt x="806" y="514"/>
                </a:lnTo>
                <a:lnTo>
                  <a:pt x="806" y="514"/>
                </a:lnTo>
                <a:lnTo>
                  <a:pt x="806" y="514"/>
                </a:lnTo>
                <a:lnTo>
                  <a:pt x="806" y="514"/>
                </a:lnTo>
                <a:lnTo>
                  <a:pt x="806" y="516"/>
                </a:lnTo>
                <a:lnTo>
                  <a:pt x="806" y="516"/>
                </a:lnTo>
                <a:lnTo>
                  <a:pt x="806" y="516"/>
                </a:lnTo>
                <a:lnTo>
                  <a:pt x="808" y="516"/>
                </a:lnTo>
                <a:lnTo>
                  <a:pt x="808" y="516"/>
                </a:lnTo>
                <a:lnTo>
                  <a:pt x="808" y="518"/>
                </a:lnTo>
                <a:lnTo>
                  <a:pt x="808" y="518"/>
                </a:lnTo>
                <a:lnTo>
                  <a:pt x="808" y="520"/>
                </a:lnTo>
                <a:lnTo>
                  <a:pt x="808" y="520"/>
                </a:lnTo>
                <a:lnTo>
                  <a:pt x="808" y="522"/>
                </a:lnTo>
                <a:lnTo>
                  <a:pt x="808" y="522"/>
                </a:lnTo>
                <a:lnTo>
                  <a:pt x="808" y="522"/>
                </a:lnTo>
                <a:lnTo>
                  <a:pt x="808" y="524"/>
                </a:lnTo>
                <a:lnTo>
                  <a:pt x="810" y="524"/>
                </a:lnTo>
                <a:lnTo>
                  <a:pt x="812" y="524"/>
                </a:lnTo>
                <a:lnTo>
                  <a:pt x="812" y="524"/>
                </a:lnTo>
                <a:lnTo>
                  <a:pt x="814" y="524"/>
                </a:lnTo>
                <a:lnTo>
                  <a:pt x="814" y="526"/>
                </a:lnTo>
                <a:lnTo>
                  <a:pt x="816" y="526"/>
                </a:lnTo>
                <a:lnTo>
                  <a:pt x="818" y="526"/>
                </a:lnTo>
                <a:lnTo>
                  <a:pt x="816" y="526"/>
                </a:lnTo>
                <a:lnTo>
                  <a:pt x="816" y="526"/>
                </a:lnTo>
                <a:lnTo>
                  <a:pt x="814" y="528"/>
                </a:lnTo>
                <a:lnTo>
                  <a:pt x="814" y="528"/>
                </a:lnTo>
                <a:lnTo>
                  <a:pt x="814" y="528"/>
                </a:lnTo>
                <a:lnTo>
                  <a:pt x="812" y="528"/>
                </a:lnTo>
                <a:lnTo>
                  <a:pt x="812" y="528"/>
                </a:lnTo>
                <a:lnTo>
                  <a:pt x="812" y="528"/>
                </a:lnTo>
                <a:lnTo>
                  <a:pt x="812" y="528"/>
                </a:lnTo>
                <a:lnTo>
                  <a:pt x="814" y="528"/>
                </a:lnTo>
                <a:lnTo>
                  <a:pt x="814" y="528"/>
                </a:lnTo>
                <a:lnTo>
                  <a:pt x="816" y="528"/>
                </a:lnTo>
                <a:lnTo>
                  <a:pt x="816" y="530"/>
                </a:lnTo>
                <a:lnTo>
                  <a:pt x="816" y="530"/>
                </a:lnTo>
                <a:lnTo>
                  <a:pt x="816" y="530"/>
                </a:lnTo>
                <a:lnTo>
                  <a:pt x="818" y="530"/>
                </a:lnTo>
                <a:lnTo>
                  <a:pt x="818" y="530"/>
                </a:lnTo>
                <a:lnTo>
                  <a:pt x="818" y="530"/>
                </a:lnTo>
                <a:lnTo>
                  <a:pt x="818" y="530"/>
                </a:lnTo>
                <a:lnTo>
                  <a:pt x="820" y="530"/>
                </a:lnTo>
                <a:lnTo>
                  <a:pt x="820" y="530"/>
                </a:lnTo>
                <a:lnTo>
                  <a:pt x="820" y="530"/>
                </a:lnTo>
                <a:lnTo>
                  <a:pt x="820" y="530"/>
                </a:lnTo>
                <a:lnTo>
                  <a:pt x="820" y="530"/>
                </a:lnTo>
                <a:lnTo>
                  <a:pt x="818" y="530"/>
                </a:lnTo>
                <a:lnTo>
                  <a:pt x="820" y="532"/>
                </a:lnTo>
                <a:lnTo>
                  <a:pt x="822" y="532"/>
                </a:lnTo>
                <a:lnTo>
                  <a:pt x="822" y="532"/>
                </a:lnTo>
                <a:lnTo>
                  <a:pt x="822" y="532"/>
                </a:lnTo>
                <a:lnTo>
                  <a:pt x="822" y="532"/>
                </a:lnTo>
                <a:lnTo>
                  <a:pt x="820" y="532"/>
                </a:lnTo>
                <a:lnTo>
                  <a:pt x="820" y="532"/>
                </a:lnTo>
                <a:lnTo>
                  <a:pt x="822" y="532"/>
                </a:lnTo>
                <a:lnTo>
                  <a:pt x="822" y="532"/>
                </a:lnTo>
                <a:lnTo>
                  <a:pt x="822" y="532"/>
                </a:lnTo>
                <a:lnTo>
                  <a:pt x="824" y="532"/>
                </a:lnTo>
                <a:lnTo>
                  <a:pt x="824" y="532"/>
                </a:lnTo>
                <a:lnTo>
                  <a:pt x="826" y="532"/>
                </a:lnTo>
                <a:lnTo>
                  <a:pt x="826" y="532"/>
                </a:lnTo>
                <a:lnTo>
                  <a:pt x="830" y="532"/>
                </a:lnTo>
                <a:lnTo>
                  <a:pt x="830" y="532"/>
                </a:lnTo>
                <a:lnTo>
                  <a:pt x="830" y="534"/>
                </a:lnTo>
                <a:lnTo>
                  <a:pt x="832" y="534"/>
                </a:lnTo>
                <a:lnTo>
                  <a:pt x="832" y="534"/>
                </a:lnTo>
                <a:lnTo>
                  <a:pt x="834" y="532"/>
                </a:lnTo>
                <a:lnTo>
                  <a:pt x="838" y="532"/>
                </a:lnTo>
                <a:lnTo>
                  <a:pt x="838" y="530"/>
                </a:lnTo>
                <a:lnTo>
                  <a:pt x="838" y="530"/>
                </a:lnTo>
                <a:lnTo>
                  <a:pt x="840" y="530"/>
                </a:lnTo>
                <a:lnTo>
                  <a:pt x="840" y="530"/>
                </a:lnTo>
                <a:lnTo>
                  <a:pt x="840" y="530"/>
                </a:lnTo>
                <a:lnTo>
                  <a:pt x="840" y="530"/>
                </a:lnTo>
                <a:lnTo>
                  <a:pt x="840" y="532"/>
                </a:lnTo>
                <a:lnTo>
                  <a:pt x="840" y="534"/>
                </a:lnTo>
                <a:lnTo>
                  <a:pt x="842" y="534"/>
                </a:lnTo>
                <a:lnTo>
                  <a:pt x="842" y="534"/>
                </a:lnTo>
                <a:lnTo>
                  <a:pt x="844" y="534"/>
                </a:lnTo>
                <a:lnTo>
                  <a:pt x="844" y="534"/>
                </a:lnTo>
                <a:lnTo>
                  <a:pt x="844" y="534"/>
                </a:lnTo>
                <a:lnTo>
                  <a:pt x="844" y="534"/>
                </a:lnTo>
                <a:lnTo>
                  <a:pt x="846" y="534"/>
                </a:lnTo>
                <a:lnTo>
                  <a:pt x="846" y="534"/>
                </a:lnTo>
                <a:lnTo>
                  <a:pt x="846" y="534"/>
                </a:lnTo>
                <a:lnTo>
                  <a:pt x="846" y="536"/>
                </a:lnTo>
                <a:lnTo>
                  <a:pt x="848" y="536"/>
                </a:lnTo>
                <a:lnTo>
                  <a:pt x="848" y="536"/>
                </a:lnTo>
                <a:lnTo>
                  <a:pt x="846" y="538"/>
                </a:lnTo>
                <a:lnTo>
                  <a:pt x="846" y="538"/>
                </a:lnTo>
                <a:lnTo>
                  <a:pt x="846" y="538"/>
                </a:lnTo>
                <a:lnTo>
                  <a:pt x="844" y="538"/>
                </a:lnTo>
                <a:lnTo>
                  <a:pt x="844" y="538"/>
                </a:lnTo>
                <a:lnTo>
                  <a:pt x="844" y="538"/>
                </a:lnTo>
                <a:lnTo>
                  <a:pt x="846" y="538"/>
                </a:lnTo>
                <a:lnTo>
                  <a:pt x="848" y="538"/>
                </a:lnTo>
                <a:lnTo>
                  <a:pt x="848" y="538"/>
                </a:lnTo>
                <a:lnTo>
                  <a:pt x="850" y="538"/>
                </a:lnTo>
                <a:lnTo>
                  <a:pt x="850" y="540"/>
                </a:lnTo>
                <a:lnTo>
                  <a:pt x="850" y="540"/>
                </a:lnTo>
                <a:lnTo>
                  <a:pt x="848" y="540"/>
                </a:lnTo>
                <a:lnTo>
                  <a:pt x="848" y="540"/>
                </a:lnTo>
                <a:lnTo>
                  <a:pt x="848" y="540"/>
                </a:lnTo>
                <a:lnTo>
                  <a:pt x="848" y="540"/>
                </a:lnTo>
                <a:lnTo>
                  <a:pt x="846" y="540"/>
                </a:lnTo>
                <a:lnTo>
                  <a:pt x="846" y="540"/>
                </a:lnTo>
                <a:lnTo>
                  <a:pt x="844" y="540"/>
                </a:lnTo>
                <a:lnTo>
                  <a:pt x="844" y="542"/>
                </a:lnTo>
                <a:lnTo>
                  <a:pt x="844" y="542"/>
                </a:lnTo>
                <a:lnTo>
                  <a:pt x="844" y="542"/>
                </a:lnTo>
                <a:lnTo>
                  <a:pt x="842" y="542"/>
                </a:lnTo>
                <a:lnTo>
                  <a:pt x="842" y="542"/>
                </a:lnTo>
                <a:lnTo>
                  <a:pt x="840" y="542"/>
                </a:lnTo>
                <a:lnTo>
                  <a:pt x="838" y="542"/>
                </a:lnTo>
                <a:lnTo>
                  <a:pt x="836" y="544"/>
                </a:lnTo>
                <a:lnTo>
                  <a:pt x="834" y="544"/>
                </a:lnTo>
                <a:lnTo>
                  <a:pt x="834" y="544"/>
                </a:lnTo>
                <a:lnTo>
                  <a:pt x="830" y="546"/>
                </a:lnTo>
                <a:lnTo>
                  <a:pt x="830" y="546"/>
                </a:lnTo>
                <a:lnTo>
                  <a:pt x="828" y="546"/>
                </a:lnTo>
                <a:lnTo>
                  <a:pt x="828" y="546"/>
                </a:lnTo>
                <a:lnTo>
                  <a:pt x="826" y="548"/>
                </a:lnTo>
                <a:lnTo>
                  <a:pt x="826" y="548"/>
                </a:lnTo>
                <a:lnTo>
                  <a:pt x="824" y="548"/>
                </a:lnTo>
                <a:lnTo>
                  <a:pt x="822" y="548"/>
                </a:lnTo>
                <a:lnTo>
                  <a:pt x="822" y="548"/>
                </a:lnTo>
                <a:lnTo>
                  <a:pt x="822" y="548"/>
                </a:lnTo>
                <a:lnTo>
                  <a:pt x="820" y="548"/>
                </a:lnTo>
                <a:lnTo>
                  <a:pt x="820" y="548"/>
                </a:lnTo>
                <a:lnTo>
                  <a:pt x="820" y="548"/>
                </a:lnTo>
                <a:lnTo>
                  <a:pt x="820" y="550"/>
                </a:lnTo>
                <a:lnTo>
                  <a:pt x="820" y="550"/>
                </a:lnTo>
                <a:lnTo>
                  <a:pt x="820" y="550"/>
                </a:lnTo>
                <a:lnTo>
                  <a:pt x="818" y="548"/>
                </a:lnTo>
                <a:lnTo>
                  <a:pt x="818" y="550"/>
                </a:lnTo>
                <a:lnTo>
                  <a:pt x="816" y="550"/>
                </a:lnTo>
                <a:lnTo>
                  <a:pt x="814" y="550"/>
                </a:lnTo>
                <a:lnTo>
                  <a:pt x="814" y="550"/>
                </a:lnTo>
                <a:lnTo>
                  <a:pt x="812" y="550"/>
                </a:lnTo>
                <a:lnTo>
                  <a:pt x="812" y="550"/>
                </a:lnTo>
                <a:lnTo>
                  <a:pt x="812" y="550"/>
                </a:lnTo>
                <a:lnTo>
                  <a:pt x="812" y="548"/>
                </a:lnTo>
                <a:lnTo>
                  <a:pt x="812" y="550"/>
                </a:lnTo>
                <a:lnTo>
                  <a:pt x="812" y="550"/>
                </a:lnTo>
                <a:lnTo>
                  <a:pt x="812" y="550"/>
                </a:lnTo>
                <a:lnTo>
                  <a:pt x="812" y="550"/>
                </a:lnTo>
                <a:lnTo>
                  <a:pt x="812" y="552"/>
                </a:lnTo>
                <a:lnTo>
                  <a:pt x="812" y="552"/>
                </a:lnTo>
                <a:lnTo>
                  <a:pt x="812" y="552"/>
                </a:lnTo>
                <a:lnTo>
                  <a:pt x="812" y="554"/>
                </a:lnTo>
                <a:lnTo>
                  <a:pt x="810" y="554"/>
                </a:lnTo>
                <a:lnTo>
                  <a:pt x="808" y="552"/>
                </a:lnTo>
                <a:lnTo>
                  <a:pt x="806" y="552"/>
                </a:lnTo>
                <a:lnTo>
                  <a:pt x="806" y="552"/>
                </a:lnTo>
                <a:lnTo>
                  <a:pt x="808" y="550"/>
                </a:lnTo>
                <a:lnTo>
                  <a:pt x="808" y="550"/>
                </a:lnTo>
                <a:lnTo>
                  <a:pt x="808" y="550"/>
                </a:lnTo>
                <a:lnTo>
                  <a:pt x="806" y="550"/>
                </a:lnTo>
                <a:lnTo>
                  <a:pt x="806" y="550"/>
                </a:lnTo>
                <a:lnTo>
                  <a:pt x="806" y="552"/>
                </a:lnTo>
                <a:lnTo>
                  <a:pt x="806" y="552"/>
                </a:lnTo>
                <a:lnTo>
                  <a:pt x="806" y="552"/>
                </a:lnTo>
                <a:lnTo>
                  <a:pt x="804" y="552"/>
                </a:lnTo>
                <a:lnTo>
                  <a:pt x="804" y="552"/>
                </a:lnTo>
                <a:lnTo>
                  <a:pt x="804" y="552"/>
                </a:lnTo>
                <a:lnTo>
                  <a:pt x="804" y="552"/>
                </a:lnTo>
                <a:lnTo>
                  <a:pt x="804" y="552"/>
                </a:lnTo>
                <a:lnTo>
                  <a:pt x="804" y="552"/>
                </a:lnTo>
                <a:lnTo>
                  <a:pt x="804" y="552"/>
                </a:lnTo>
                <a:lnTo>
                  <a:pt x="802" y="552"/>
                </a:lnTo>
                <a:lnTo>
                  <a:pt x="800" y="554"/>
                </a:lnTo>
                <a:lnTo>
                  <a:pt x="800" y="554"/>
                </a:lnTo>
                <a:lnTo>
                  <a:pt x="800" y="556"/>
                </a:lnTo>
                <a:lnTo>
                  <a:pt x="802" y="556"/>
                </a:lnTo>
                <a:lnTo>
                  <a:pt x="802" y="556"/>
                </a:lnTo>
                <a:lnTo>
                  <a:pt x="802" y="556"/>
                </a:lnTo>
                <a:lnTo>
                  <a:pt x="802" y="556"/>
                </a:lnTo>
                <a:lnTo>
                  <a:pt x="800" y="556"/>
                </a:lnTo>
                <a:lnTo>
                  <a:pt x="800" y="556"/>
                </a:lnTo>
                <a:lnTo>
                  <a:pt x="800" y="556"/>
                </a:lnTo>
                <a:lnTo>
                  <a:pt x="800" y="556"/>
                </a:lnTo>
                <a:lnTo>
                  <a:pt x="798" y="556"/>
                </a:lnTo>
                <a:lnTo>
                  <a:pt x="798" y="558"/>
                </a:lnTo>
                <a:lnTo>
                  <a:pt x="796" y="558"/>
                </a:lnTo>
                <a:lnTo>
                  <a:pt x="796" y="560"/>
                </a:lnTo>
                <a:lnTo>
                  <a:pt x="794" y="560"/>
                </a:lnTo>
                <a:lnTo>
                  <a:pt x="794" y="562"/>
                </a:lnTo>
                <a:lnTo>
                  <a:pt x="792" y="562"/>
                </a:lnTo>
                <a:lnTo>
                  <a:pt x="792" y="562"/>
                </a:lnTo>
                <a:lnTo>
                  <a:pt x="792" y="562"/>
                </a:lnTo>
                <a:lnTo>
                  <a:pt x="790" y="564"/>
                </a:lnTo>
                <a:lnTo>
                  <a:pt x="790" y="564"/>
                </a:lnTo>
                <a:lnTo>
                  <a:pt x="788" y="566"/>
                </a:lnTo>
                <a:lnTo>
                  <a:pt x="788" y="566"/>
                </a:lnTo>
                <a:lnTo>
                  <a:pt x="786" y="566"/>
                </a:lnTo>
                <a:lnTo>
                  <a:pt x="784" y="566"/>
                </a:lnTo>
                <a:lnTo>
                  <a:pt x="782" y="568"/>
                </a:lnTo>
                <a:lnTo>
                  <a:pt x="782" y="568"/>
                </a:lnTo>
                <a:lnTo>
                  <a:pt x="782" y="568"/>
                </a:lnTo>
                <a:lnTo>
                  <a:pt x="782" y="570"/>
                </a:lnTo>
                <a:lnTo>
                  <a:pt x="780" y="568"/>
                </a:lnTo>
                <a:lnTo>
                  <a:pt x="780" y="568"/>
                </a:lnTo>
                <a:lnTo>
                  <a:pt x="780" y="568"/>
                </a:lnTo>
                <a:lnTo>
                  <a:pt x="780" y="568"/>
                </a:lnTo>
                <a:lnTo>
                  <a:pt x="780" y="568"/>
                </a:lnTo>
                <a:lnTo>
                  <a:pt x="778" y="568"/>
                </a:lnTo>
                <a:lnTo>
                  <a:pt x="778" y="568"/>
                </a:lnTo>
                <a:lnTo>
                  <a:pt x="778" y="568"/>
                </a:lnTo>
                <a:lnTo>
                  <a:pt x="778" y="568"/>
                </a:lnTo>
                <a:lnTo>
                  <a:pt x="778" y="566"/>
                </a:lnTo>
                <a:lnTo>
                  <a:pt x="778" y="566"/>
                </a:lnTo>
                <a:lnTo>
                  <a:pt x="778" y="566"/>
                </a:lnTo>
                <a:lnTo>
                  <a:pt x="778" y="564"/>
                </a:lnTo>
                <a:lnTo>
                  <a:pt x="778" y="564"/>
                </a:lnTo>
                <a:lnTo>
                  <a:pt x="776" y="564"/>
                </a:lnTo>
                <a:lnTo>
                  <a:pt x="776" y="564"/>
                </a:lnTo>
                <a:lnTo>
                  <a:pt x="776" y="566"/>
                </a:lnTo>
                <a:lnTo>
                  <a:pt x="776" y="566"/>
                </a:lnTo>
                <a:lnTo>
                  <a:pt x="776" y="566"/>
                </a:lnTo>
                <a:lnTo>
                  <a:pt x="776" y="564"/>
                </a:lnTo>
                <a:lnTo>
                  <a:pt x="774" y="564"/>
                </a:lnTo>
                <a:lnTo>
                  <a:pt x="774" y="564"/>
                </a:lnTo>
                <a:lnTo>
                  <a:pt x="774" y="564"/>
                </a:lnTo>
                <a:lnTo>
                  <a:pt x="774" y="562"/>
                </a:lnTo>
                <a:lnTo>
                  <a:pt x="774" y="562"/>
                </a:lnTo>
                <a:lnTo>
                  <a:pt x="774" y="562"/>
                </a:lnTo>
                <a:lnTo>
                  <a:pt x="774" y="560"/>
                </a:lnTo>
                <a:lnTo>
                  <a:pt x="774" y="560"/>
                </a:lnTo>
                <a:lnTo>
                  <a:pt x="774" y="560"/>
                </a:lnTo>
                <a:lnTo>
                  <a:pt x="776" y="558"/>
                </a:lnTo>
                <a:lnTo>
                  <a:pt x="778" y="556"/>
                </a:lnTo>
                <a:lnTo>
                  <a:pt x="778" y="554"/>
                </a:lnTo>
                <a:lnTo>
                  <a:pt x="778" y="554"/>
                </a:lnTo>
                <a:lnTo>
                  <a:pt x="780" y="552"/>
                </a:lnTo>
                <a:lnTo>
                  <a:pt x="780" y="552"/>
                </a:lnTo>
                <a:lnTo>
                  <a:pt x="782" y="552"/>
                </a:lnTo>
                <a:lnTo>
                  <a:pt x="782" y="552"/>
                </a:lnTo>
                <a:lnTo>
                  <a:pt x="780" y="552"/>
                </a:lnTo>
                <a:lnTo>
                  <a:pt x="780" y="552"/>
                </a:lnTo>
                <a:lnTo>
                  <a:pt x="780" y="552"/>
                </a:lnTo>
                <a:lnTo>
                  <a:pt x="780" y="552"/>
                </a:lnTo>
                <a:lnTo>
                  <a:pt x="778" y="554"/>
                </a:lnTo>
                <a:lnTo>
                  <a:pt x="776" y="554"/>
                </a:lnTo>
                <a:lnTo>
                  <a:pt x="776" y="554"/>
                </a:lnTo>
                <a:lnTo>
                  <a:pt x="778" y="552"/>
                </a:lnTo>
                <a:lnTo>
                  <a:pt x="778" y="552"/>
                </a:lnTo>
                <a:lnTo>
                  <a:pt x="780" y="550"/>
                </a:lnTo>
                <a:lnTo>
                  <a:pt x="782" y="550"/>
                </a:lnTo>
                <a:lnTo>
                  <a:pt x="782" y="550"/>
                </a:lnTo>
                <a:lnTo>
                  <a:pt x="784" y="550"/>
                </a:lnTo>
                <a:lnTo>
                  <a:pt x="784" y="550"/>
                </a:lnTo>
                <a:lnTo>
                  <a:pt x="786" y="550"/>
                </a:lnTo>
                <a:lnTo>
                  <a:pt x="788" y="548"/>
                </a:lnTo>
                <a:lnTo>
                  <a:pt x="786" y="548"/>
                </a:lnTo>
                <a:lnTo>
                  <a:pt x="784" y="550"/>
                </a:lnTo>
                <a:lnTo>
                  <a:pt x="784" y="548"/>
                </a:lnTo>
                <a:lnTo>
                  <a:pt x="786" y="548"/>
                </a:lnTo>
                <a:lnTo>
                  <a:pt x="790" y="546"/>
                </a:lnTo>
                <a:lnTo>
                  <a:pt x="792" y="544"/>
                </a:lnTo>
                <a:lnTo>
                  <a:pt x="794" y="544"/>
                </a:lnTo>
                <a:lnTo>
                  <a:pt x="796" y="542"/>
                </a:lnTo>
                <a:lnTo>
                  <a:pt x="798" y="542"/>
                </a:lnTo>
                <a:lnTo>
                  <a:pt x="798" y="542"/>
                </a:lnTo>
                <a:lnTo>
                  <a:pt x="800" y="542"/>
                </a:lnTo>
                <a:lnTo>
                  <a:pt x="800" y="542"/>
                </a:lnTo>
                <a:lnTo>
                  <a:pt x="800" y="542"/>
                </a:lnTo>
                <a:lnTo>
                  <a:pt x="802" y="540"/>
                </a:lnTo>
                <a:lnTo>
                  <a:pt x="802" y="540"/>
                </a:lnTo>
                <a:lnTo>
                  <a:pt x="804" y="540"/>
                </a:lnTo>
                <a:lnTo>
                  <a:pt x="804" y="540"/>
                </a:lnTo>
                <a:lnTo>
                  <a:pt x="804" y="540"/>
                </a:lnTo>
                <a:lnTo>
                  <a:pt x="804" y="540"/>
                </a:lnTo>
                <a:lnTo>
                  <a:pt x="804" y="538"/>
                </a:lnTo>
                <a:lnTo>
                  <a:pt x="804" y="538"/>
                </a:lnTo>
                <a:lnTo>
                  <a:pt x="804" y="538"/>
                </a:lnTo>
                <a:lnTo>
                  <a:pt x="804" y="538"/>
                </a:lnTo>
                <a:lnTo>
                  <a:pt x="804" y="538"/>
                </a:lnTo>
                <a:lnTo>
                  <a:pt x="806" y="540"/>
                </a:lnTo>
                <a:lnTo>
                  <a:pt x="806" y="540"/>
                </a:lnTo>
                <a:lnTo>
                  <a:pt x="806" y="540"/>
                </a:lnTo>
                <a:lnTo>
                  <a:pt x="806" y="540"/>
                </a:lnTo>
                <a:lnTo>
                  <a:pt x="804" y="542"/>
                </a:lnTo>
                <a:lnTo>
                  <a:pt x="804" y="542"/>
                </a:lnTo>
                <a:lnTo>
                  <a:pt x="804" y="542"/>
                </a:lnTo>
                <a:lnTo>
                  <a:pt x="804" y="542"/>
                </a:lnTo>
                <a:lnTo>
                  <a:pt x="806" y="542"/>
                </a:lnTo>
                <a:lnTo>
                  <a:pt x="806" y="542"/>
                </a:lnTo>
                <a:lnTo>
                  <a:pt x="806" y="542"/>
                </a:lnTo>
                <a:lnTo>
                  <a:pt x="806" y="544"/>
                </a:lnTo>
                <a:lnTo>
                  <a:pt x="806" y="544"/>
                </a:lnTo>
                <a:lnTo>
                  <a:pt x="806" y="544"/>
                </a:lnTo>
                <a:lnTo>
                  <a:pt x="806" y="544"/>
                </a:lnTo>
                <a:lnTo>
                  <a:pt x="808" y="544"/>
                </a:lnTo>
                <a:lnTo>
                  <a:pt x="808" y="544"/>
                </a:lnTo>
                <a:lnTo>
                  <a:pt x="806" y="542"/>
                </a:lnTo>
                <a:lnTo>
                  <a:pt x="806" y="542"/>
                </a:lnTo>
                <a:lnTo>
                  <a:pt x="806" y="542"/>
                </a:lnTo>
                <a:lnTo>
                  <a:pt x="808" y="542"/>
                </a:lnTo>
                <a:lnTo>
                  <a:pt x="808" y="540"/>
                </a:lnTo>
                <a:lnTo>
                  <a:pt x="808" y="540"/>
                </a:lnTo>
                <a:lnTo>
                  <a:pt x="810" y="540"/>
                </a:lnTo>
                <a:lnTo>
                  <a:pt x="810" y="540"/>
                </a:lnTo>
                <a:lnTo>
                  <a:pt x="810" y="540"/>
                </a:lnTo>
                <a:lnTo>
                  <a:pt x="812" y="540"/>
                </a:lnTo>
                <a:lnTo>
                  <a:pt x="816" y="540"/>
                </a:lnTo>
                <a:lnTo>
                  <a:pt x="818" y="540"/>
                </a:lnTo>
                <a:lnTo>
                  <a:pt x="818" y="538"/>
                </a:lnTo>
                <a:lnTo>
                  <a:pt x="814" y="538"/>
                </a:lnTo>
                <a:lnTo>
                  <a:pt x="814" y="538"/>
                </a:lnTo>
                <a:lnTo>
                  <a:pt x="812" y="538"/>
                </a:lnTo>
                <a:lnTo>
                  <a:pt x="810" y="538"/>
                </a:lnTo>
                <a:lnTo>
                  <a:pt x="810" y="538"/>
                </a:lnTo>
                <a:lnTo>
                  <a:pt x="810" y="538"/>
                </a:lnTo>
                <a:lnTo>
                  <a:pt x="808" y="538"/>
                </a:lnTo>
                <a:lnTo>
                  <a:pt x="808" y="538"/>
                </a:lnTo>
                <a:lnTo>
                  <a:pt x="806" y="538"/>
                </a:lnTo>
                <a:lnTo>
                  <a:pt x="806" y="538"/>
                </a:lnTo>
                <a:lnTo>
                  <a:pt x="804" y="538"/>
                </a:lnTo>
                <a:lnTo>
                  <a:pt x="802" y="538"/>
                </a:lnTo>
                <a:lnTo>
                  <a:pt x="800" y="538"/>
                </a:lnTo>
                <a:lnTo>
                  <a:pt x="798" y="538"/>
                </a:lnTo>
                <a:lnTo>
                  <a:pt x="798" y="538"/>
                </a:lnTo>
                <a:lnTo>
                  <a:pt x="798" y="538"/>
                </a:lnTo>
                <a:lnTo>
                  <a:pt x="800" y="536"/>
                </a:lnTo>
                <a:lnTo>
                  <a:pt x="800" y="536"/>
                </a:lnTo>
                <a:lnTo>
                  <a:pt x="802" y="536"/>
                </a:lnTo>
                <a:lnTo>
                  <a:pt x="804" y="534"/>
                </a:lnTo>
                <a:lnTo>
                  <a:pt x="806" y="534"/>
                </a:lnTo>
                <a:lnTo>
                  <a:pt x="806" y="532"/>
                </a:lnTo>
                <a:lnTo>
                  <a:pt x="808" y="532"/>
                </a:lnTo>
                <a:lnTo>
                  <a:pt x="808" y="532"/>
                </a:lnTo>
                <a:lnTo>
                  <a:pt x="808" y="532"/>
                </a:lnTo>
                <a:lnTo>
                  <a:pt x="810" y="530"/>
                </a:lnTo>
                <a:lnTo>
                  <a:pt x="810" y="530"/>
                </a:lnTo>
                <a:lnTo>
                  <a:pt x="810" y="530"/>
                </a:lnTo>
                <a:lnTo>
                  <a:pt x="808" y="530"/>
                </a:lnTo>
                <a:lnTo>
                  <a:pt x="808" y="530"/>
                </a:lnTo>
                <a:lnTo>
                  <a:pt x="808" y="532"/>
                </a:lnTo>
                <a:lnTo>
                  <a:pt x="806" y="532"/>
                </a:lnTo>
                <a:lnTo>
                  <a:pt x="806" y="532"/>
                </a:lnTo>
                <a:lnTo>
                  <a:pt x="806" y="530"/>
                </a:lnTo>
                <a:lnTo>
                  <a:pt x="804" y="528"/>
                </a:lnTo>
                <a:lnTo>
                  <a:pt x="804" y="528"/>
                </a:lnTo>
                <a:lnTo>
                  <a:pt x="804" y="526"/>
                </a:lnTo>
                <a:lnTo>
                  <a:pt x="804" y="528"/>
                </a:lnTo>
                <a:lnTo>
                  <a:pt x="804" y="530"/>
                </a:lnTo>
                <a:lnTo>
                  <a:pt x="804" y="530"/>
                </a:lnTo>
                <a:lnTo>
                  <a:pt x="806" y="530"/>
                </a:lnTo>
                <a:lnTo>
                  <a:pt x="802" y="534"/>
                </a:lnTo>
                <a:lnTo>
                  <a:pt x="802" y="534"/>
                </a:lnTo>
                <a:lnTo>
                  <a:pt x="802" y="534"/>
                </a:lnTo>
                <a:lnTo>
                  <a:pt x="800" y="534"/>
                </a:lnTo>
                <a:lnTo>
                  <a:pt x="800" y="534"/>
                </a:lnTo>
                <a:lnTo>
                  <a:pt x="800" y="534"/>
                </a:lnTo>
                <a:lnTo>
                  <a:pt x="800" y="534"/>
                </a:lnTo>
                <a:lnTo>
                  <a:pt x="800" y="534"/>
                </a:lnTo>
                <a:lnTo>
                  <a:pt x="798" y="534"/>
                </a:lnTo>
                <a:lnTo>
                  <a:pt x="798" y="536"/>
                </a:lnTo>
                <a:lnTo>
                  <a:pt x="798" y="536"/>
                </a:lnTo>
                <a:lnTo>
                  <a:pt x="798" y="536"/>
                </a:lnTo>
                <a:lnTo>
                  <a:pt x="796" y="536"/>
                </a:lnTo>
                <a:lnTo>
                  <a:pt x="796" y="536"/>
                </a:lnTo>
                <a:lnTo>
                  <a:pt x="794" y="536"/>
                </a:lnTo>
                <a:lnTo>
                  <a:pt x="794" y="536"/>
                </a:lnTo>
                <a:lnTo>
                  <a:pt x="792" y="538"/>
                </a:lnTo>
                <a:lnTo>
                  <a:pt x="792" y="538"/>
                </a:lnTo>
                <a:lnTo>
                  <a:pt x="792" y="538"/>
                </a:lnTo>
                <a:lnTo>
                  <a:pt x="790" y="538"/>
                </a:lnTo>
                <a:lnTo>
                  <a:pt x="784" y="540"/>
                </a:lnTo>
                <a:lnTo>
                  <a:pt x="784" y="540"/>
                </a:lnTo>
                <a:lnTo>
                  <a:pt x="784" y="540"/>
                </a:lnTo>
                <a:lnTo>
                  <a:pt x="782" y="540"/>
                </a:lnTo>
                <a:lnTo>
                  <a:pt x="782" y="538"/>
                </a:lnTo>
                <a:lnTo>
                  <a:pt x="784" y="538"/>
                </a:lnTo>
                <a:lnTo>
                  <a:pt x="784" y="538"/>
                </a:lnTo>
                <a:lnTo>
                  <a:pt x="784" y="538"/>
                </a:lnTo>
                <a:lnTo>
                  <a:pt x="784" y="538"/>
                </a:lnTo>
                <a:lnTo>
                  <a:pt x="784" y="536"/>
                </a:lnTo>
                <a:lnTo>
                  <a:pt x="782" y="538"/>
                </a:lnTo>
                <a:lnTo>
                  <a:pt x="782" y="540"/>
                </a:lnTo>
                <a:lnTo>
                  <a:pt x="782" y="540"/>
                </a:lnTo>
                <a:lnTo>
                  <a:pt x="782" y="540"/>
                </a:lnTo>
                <a:lnTo>
                  <a:pt x="782" y="540"/>
                </a:lnTo>
                <a:lnTo>
                  <a:pt x="782" y="542"/>
                </a:lnTo>
                <a:lnTo>
                  <a:pt x="780" y="542"/>
                </a:lnTo>
                <a:lnTo>
                  <a:pt x="776" y="542"/>
                </a:lnTo>
                <a:lnTo>
                  <a:pt x="776" y="542"/>
                </a:lnTo>
                <a:lnTo>
                  <a:pt x="776" y="542"/>
                </a:lnTo>
                <a:lnTo>
                  <a:pt x="776" y="542"/>
                </a:lnTo>
                <a:lnTo>
                  <a:pt x="776" y="542"/>
                </a:lnTo>
                <a:lnTo>
                  <a:pt x="776" y="542"/>
                </a:lnTo>
                <a:lnTo>
                  <a:pt x="774" y="542"/>
                </a:lnTo>
                <a:lnTo>
                  <a:pt x="774" y="542"/>
                </a:lnTo>
                <a:lnTo>
                  <a:pt x="772" y="544"/>
                </a:lnTo>
                <a:lnTo>
                  <a:pt x="772" y="544"/>
                </a:lnTo>
                <a:lnTo>
                  <a:pt x="772" y="542"/>
                </a:lnTo>
                <a:lnTo>
                  <a:pt x="770" y="542"/>
                </a:lnTo>
                <a:lnTo>
                  <a:pt x="770" y="542"/>
                </a:lnTo>
                <a:lnTo>
                  <a:pt x="770" y="542"/>
                </a:lnTo>
                <a:lnTo>
                  <a:pt x="768" y="542"/>
                </a:lnTo>
                <a:lnTo>
                  <a:pt x="768" y="542"/>
                </a:lnTo>
                <a:lnTo>
                  <a:pt x="768" y="542"/>
                </a:lnTo>
                <a:lnTo>
                  <a:pt x="766" y="542"/>
                </a:lnTo>
                <a:lnTo>
                  <a:pt x="766" y="540"/>
                </a:lnTo>
                <a:lnTo>
                  <a:pt x="766" y="542"/>
                </a:lnTo>
                <a:lnTo>
                  <a:pt x="766" y="542"/>
                </a:lnTo>
                <a:lnTo>
                  <a:pt x="766" y="542"/>
                </a:lnTo>
                <a:lnTo>
                  <a:pt x="764" y="542"/>
                </a:lnTo>
                <a:lnTo>
                  <a:pt x="764" y="540"/>
                </a:lnTo>
                <a:lnTo>
                  <a:pt x="764" y="540"/>
                </a:lnTo>
                <a:lnTo>
                  <a:pt x="764" y="540"/>
                </a:lnTo>
                <a:lnTo>
                  <a:pt x="764" y="538"/>
                </a:lnTo>
                <a:lnTo>
                  <a:pt x="766" y="536"/>
                </a:lnTo>
                <a:lnTo>
                  <a:pt x="766" y="536"/>
                </a:lnTo>
                <a:lnTo>
                  <a:pt x="766" y="534"/>
                </a:lnTo>
                <a:lnTo>
                  <a:pt x="766" y="534"/>
                </a:lnTo>
                <a:lnTo>
                  <a:pt x="766" y="534"/>
                </a:lnTo>
                <a:lnTo>
                  <a:pt x="766" y="534"/>
                </a:lnTo>
                <a:lnTo>
                  <a:pt x="764" y="534"/>
                </a:lnTo>
                <a:lnTo>
                  <a:pt x="764" y="534"/>
                </a:lnTo>
                <a:lnTo>
                  <a:pt x="762" y="532"/>
                </a:lnTo>
                <a:lnTo>
                  <a:pt x="762" y="532"/>
                </a:lnTo>
                <a:lnTo>
                  <a:pt x="762" y="532"/>
                </a:lnTo>
                <a:lnTo>
                  <a:pt x="764" y="530"/>
                </a:lnTo>
                <a:lnTo>
                  <a:pt x="764" y="528"/>
                </a:lnTo>
                <a:lnTo>
                  <a:pt x="766" y="524"/>
                </a:lnTo>
                <a:lnTo>
                  <a:pt x="768" y="516"/>
                </a:lnTo>
                <a:lnTo>
                  <a:pt x="770" y="512"/>
                </a:lnTo>
                <a:lnTo>
                  <a:pt x="770" y="510"/>
                </a:lnTo>
                <a:lnTo>
                  <a:pt x="770" y="510"/>
                </a:lnTo>
                <a:lnTo>
                  <a:pt x="768" y="510"/>
                </a:lnTo>
                <a:lnTo>
                  <a:pt x="768" y="508"/>
                </a:lnTo>
                <a:lnTo>
                  <a:pt x="768" y="508"/>
                </a:lnTo>
                <a:lnTo>
                  <a:pt x="766" y="506"/>
                </a:lnTo>
                <a:lnTo>
                  <a:pt x="766" y="506"/>
                </a:lnTo>
                <a:lnTo>
                  <a:pt x="766" y="506"/>
                </a:lnTo>
                <a:lnTo>
                  <a:pt x="764" y="506"/>
                </a:lnTo>
                <a:lnTo>
                  <a:pt x="764" y="506"/>
                </a:lnTo>
                <a:lnTo>
                  <a:pt x="764" y="506"/>
                </a:lnTo>
                <a:lnTo>
                  <a:pt x="762" y="506"/>
                </a:lnTo>
                <a:lnTo>
                  <a:pt x="758" y="508"/>
                </a:lnTo>
                <a:lnTo>
                  <a:pt x="758" y="508"/>
                </a:lnTo>
                <a:lnTo>
                  <a:pt x="758" y="508"/>
                </a:lnTo>
                <a:lnTo>
                  <a:pt x="756" y="508"/>
                </a:lnTo>
                <a:lnTo>
                  <a:pt x="756" y="508"/>
                </a:lnTo>
                <a:lnTo>
                  <a:pt x="754" y="508"/>
                </a:lnTo>
                <a:lnTo>
                  <a:pt x="754" y="508"/>
                </a:lnTo>
                <a:lnTo>
                  <a:pt x="754" y="506"/>
                </a:lnTo>
                <a:lnTo>
                  <a:pt x="754" y="506"/>
                </a:lnTo>
                <a:lnTo>
                  <a:pt x="754" y="506"/>
                </a:lnTo>
                <a:lnTo>
                  <a:pt x="756" y="506"/>
                </a:lnTo>
                <a:lnTo>
                  <a:pt x="756" y="506"/>
                </a:lnTo>
                <a:lnTo>
                  <a:pt x="756" y="504"/>
                </a:lnTo>
                <a:lnTo>
                  <a:pt x="754" y="504"/>
                </a:lnTo>
                <a:lnTo>
                  <a:pt x="754" y="504"/>
                </a:lnTo>
                <a:lnTo>
                  <a:pt x="752" y="506"/>
                </a:lnTo>
                <a:lnTo>
                  <a:pt x="750" y="508"/>
                </a:lnTo>
                <a:lnTo>
                  <a:pt x="746" y="510"/>
                </a:lnTo>
                <a:lnTo>
                  <a:pt x="744" y="512"/>
                </a:lnTo>
                <a:lnTo>
                  <a:pt x="742" y="514"/>
                </a:lnTo>
                <a:lnTo>
                  <a:pt x="740" y="516"/>
                </a:lnTo>
                <a:lnTo>
                  <a:pt x="738" y="516"/>
                </a:lnTo>
                <a:lnTo>
                  <a:pt x="738" y="518"/>
                </a:lnTo>
                <a:lnTo>
                  <a:pt x="738" y="520"/>
                </a:lnTo>
                <a:lnTo>
                  <a:pt x="738" y="520"/>
                </a:lnTo>
                <a:lnTo>
                  <a:pt x="738" y="520"/>
                </a:lnTo>
                <a:lnTo>
                  <a:pt x="736" y="520"/>
                </a:lnTo>
                <a:lnTo>
                  <a:pt x="736" y="522"/>
                </a:lnTo>
                <a:lnTo>
                  <a:pt x="736" y="522"/>
                </a:lnTo>
                <a:lnTo>
                  <a:pt x="734" y="522"/>
                </a:lnTo>
                <a:lnTo>
                  <a:pt x="734" y="524"/>
                </a:lnTo>
                <a:lnTo>
                  <a:pt x="732" y="524"/>
                </a:lnTo>
                <a:lnTo>
                  <a:pt x="732" y="526"/>
                </a:lnTo>
                <a:lnTo>
                  <a:pt x="730" y="528"/>
                </a:lnTo>
                <a:lnTo>
                  <a:pt x="732" y="528"/>
                </a:lnTo>
                <a:lnTo>
                  <a:pt x="732" y="528"/>
                </a:lnTo>
                <a:lnTo>
                  <a:pt x="732" y="530"/>
                </a:lnTo>
                <a:lnTo>
                  <a:pt x="728" y="532"/>
                </a:lnTo>
                <a:lnTo>
                  <a:pt x="728" y="532"/>
                </a:lnTo>
                <a:lnTo>
                  <a:pt x="726" y="534"/>
                </a:lnTo>
                <a:lnTo>
                  <a:pt x="726" y="534"/>
                </a:lnTo>
                <a:lnTo>
                  <a:pt x="724" y="534"/>
                </a:lnTo>
                <a:lnTo>
                  <a:pt x="724" y="534"/>
                </a:lnTo>
                <a:lnTo>
                  <a:pt x="722" y="536"/>
                </a:lnTo>
                <a:lnTo>
                  <a:pt x="722" y="536"/>
                </a:lnTo>
                <a:lnTo>
                  <a:pt x="722" y="536"/>
                </a:lnTo>
                <a:lnTo>
                  <a:pt x="722" y="536"/>
                </a:lnTo>
                <a:lnTo>
                  <a:pt x="720" y="540"/>
                </a:lnTo>
                <a:lnTo>
                  <a:pt x="718" y="538"/>
                </a:lnTo>
                <a:lnTo>
                  <a:pt x="716" y="540"/>
                </a:lnTo>
                <a:lnTo>
                  <a:pt x="716" y="540"/>
                </a:lnTo>
                <a:lnTo>
                  <a:pt x="716" y="540"/>
                </a:lnTo>
                <a:lnTo>
                  <a:pt x="716" y="540"/>
                </a:lnTo>
                <a:lnTo>
                  <a:pt x="714" y="540"/>
                </a:lnTo>
                <a:lnTo>
                  <a:pt x="714" y="540"/>
                </a:lnTo>
                <a:lnTo>
                  <a:pt x="714" y="540"/>
                </a:lnTo>
                <a:lnTo>
                  <a:pt x="714" y="540"/>
                </a:lnTo>
                <a:lnTo>
                  <a:pt x="712" y="540"/>
                </a:lnTo>
                <a:lnTo>
                  <a:pt x="712" y="540"/>
                </a:lnTo>
                <a:lnTo>
                  <a:pt x="712" y="542"/>
                </a:lnTo>
                <a:lnTo>
                  <a:pt x="710" y="542"/>
                </a:lnTo>
                <a:lnTo>
                  <a:pt x="710" y="542"/>
                </a:lnTo>
                <a:lnTo>
                  <a:pt x="710" y="544"/>
                </a:lnTo>
                <a:lnTo>
                  <a:pt x="710" y="544"/>
                </a:lnTo>
                <a:lnTo>
                  <a:pt x="710" y="544"/>
                </a:lnTo>
                <a:lnTo>
                  <a:pt x="704" y="544"/>
                </a:lnTo>
                <a:lnTo>
                  <a:pt x="702" y="544"/>
                </a:lnTo>
                <a:lnTo>
                  <a:pt x="700" y="544"/>
                </a:lnTo>
                <a:lnTo>
                  <a:pt x="698" y="544"/>
                </a:lnTo>
                <a:lnTo>
                  <a:pt x="696" y="544"/>
                </a:lnTo>
                <a:lnTo>
                  <a:pt x="694" y="544"/>
                </a:lnTo>
                <a:lnTo>
                  <a:pt x="690" y="544"/>
                </a:lnTo>
                <a:lnTo>
                  <a:pt x="686" y="544"/>
                </a:lnTo>
                <a:lnTo>
                  <a:pt x="686" y="544"/>
                </a:lnTo>
                <a:lnTo>
                  <a:pt x="686" y="544"/>
                </a:lnTo>
                <a:lnTo>
                  <a:pt x="682" y="544"/>
                </a:lnTo>
                <a:lnTo>
                  <a:pt x="678" y="544"/>
                </a:lnTo>
                <a:lnTo>
                  <a:pt x="674" y="544"/>
                </a:lnTo>
                <a:lnTo>
                  <a:pt x="668" y="544"/>
                </a:lnTo>
                <a:lnTo>
                  <a:pt x="666" y="544"/>
                </a:lnTo>
                <a:lnTo>
                  <a:pt x="666" y="544"/>
                </a:lnTo>
                <a:lnTo>
                  <a:pt x="666" y="544"/>
                </a:lnTo>
                <a:lnTo>
                  <a:pt x="666" y="544"/>
                </a:lnTo>
                <a:lnTo>
                  <a:pt x="664" y="544"/>
                </a:lnTo>
                <a:lnTo>
                  <a:pt x="660" y="546"/>
                </a:lnTo>
                <a:lnTo>
                  <a:pt x="660" y="546"/>
                </a:lnTo>
                <a:lnTo>
                  <a:pt x="658" y="546"/>
                </a:lnTo>
                <a:lnTo>
                  <a:pt x="658" y="548"/>
                </a:lnTo>
                <a:lnTo>
                  <a:pt x="654" y="550"/>
                </a:lnTo>
                <a:lnTo>
                  <a:pt x="654" y="550"/>
                </a:lnTo>
                <a:lnTo>
                  <a:pt x="654" y="550"/>
                </a:lnTo>
                <a:lnTo>
                  <a:pt x="652" y="550"/>
                </a:lnTo>
                <a:lnTo>
                  <a:pt x="652" y="552"/>
                </a:lnTo>
                <a:lnTo>
                  <a:pt x="650" y="552"/>
                </a:lnTo>
                <a:lnTo>
                  <a:pt x="650" y="552"/>
                </a:lnTo>
                <a:lnTo>
                  <a:pt x="650" y="554"/>
                </a:lnTo>
                <a:lnTo>
                  <a:pt x="650" y="554"/>
                </a:lnTo>
                <a:lnTo>
                  <a:pt x="648" y="554"/>
                </a:lnTo>
                <a:lnTo>
                  <a:pt x="648" y="554"/>
                </a:lnTo>
                <a:lnTo>
                  <a:pt x="648" y="554"/>
                </a:lnTo>
                <a:lnTo>
                  <a:pt x="646" y="554"/>
                </a:lnTo>
                <a:lnTo>
                  <a:pt x="646" y="554"/>
                </a:lnTo>
                <a:lnTo>
                  <a:pt x="646" y="554"/>
                </a:lnTo>
                <a:lnTo>
                  <a:pt x="646" y="556"/>
                </a:lnTo>
                <a:lnTo>
                  <a:pt x="640" y="558"/>
                </a:lnTo>
                <a:lnTo>
                  <a:pt x="640" y="558"/>
                </a:lnTo>
                <a:lnTo>
                  <a:pt x="640" y="558"/>
                </a:lnTo>
                <a:lnTo>
                  <a:pt x="638" y="560"/>
                </a:lnTo>
                <a:lnTo>
                  <a:pt x="636" y="562"/>
                </a:lnTo>
                <a:lnTo>
                  <a:pt x="636" y="562"/>
                </a:lnTo>
                <a:lnTo>
                  <a:pt x="634" y="564"/>
                </a:lnTo>
                <a:lnTo>
                  <a:pt x="632" y="566"/>
                </a:lnTo>
                <a:lnTo>
                  <a:pt x="630" y="566"/>
                </a:lnTo>
                <a:lnTo>
                  <a:pt x="626" y="566"/>
                </a:lnTo>
                <a:lnTo>
                  <a:pt x="622" y="566"/>
                </a:lnTo>
                <a:lnTo>
                  <a:pt x="620" y="566"/>
                </a:lnTo>
                <a:lnTo>
                  <a:pt x="618" y="566"/>
                </a:lnTo>
                <a:lnTo>
                  <a:pt x="618" y="566"/>
                </a:lnTo>
                <a:lnTo>
                  <a:pt x="610" y="566"/>
                </a:lnTo>
                <a:lnTo>
                  <a:pt x="606" y="566"/>
                </a:lnTo>
                <a:lnTo>
                  <a:pt x="606" y="566"/>
                </a:lnTo>
                <a:lnTo>
                  <a:pt x="602" y="568"/>
                </a:lnTo>
                <a:lnTo>
                  <a:pt x="602" y="568"/>
                </a:lnTo>
                <a:lnTo>
                  <a:pt x="600" y="568"/>
                </a:lnTo>
                <a:lnTo>
                  <a:pt x="598" y="570"/>
                </a:lnTo>
                <a:lnTo>
                  <a:pt x="600" y="570"/>
                </a:lnTo>
                <a:lnTo>
                  <a:pt x="600" y="572"/>
                </a:lnTo>
                <a:lnTo>
                  <a:pt x="600" y="572"/>
                </a:lnTo>
                <a:lnTo>
                  <a:pt x="600" y="574"/>
                </a:lnTo>
                <a:lnTo>
                  <a:pt x="598" y="574"/>
                </a:lnTo>
                <a:lnTo>
                  <a:pt x="598" y="576"/>
                </a:lnTo>
                <a:lnTo>
                  <a:pt x="598" y="576"/>
                </a:lnTo>
                <a:lnTo>
                  <a:pt x="598" y="578"/>
                </a:lnTo>
                <a:lnTo>
                  <a:pt x="598" y="578"/>
                </a:lnTo>
                <a:lnTo>
                  <a:pt x="600" y="578"/>
                </a:lnTo>
                <a:lnTo>
                  <a:pt x="600" y="578"/>
                </a:lnTo>
                <a:lnTo>
                  <a:pt x="600" y="578"/>
                </a:lnTo>
                <a:lnTo>
                  <a:pt x="598" y="580"/>
                </a:lnTo>
                <a:lnTo>
                  <a:pt x="598" y="580"/>
                </a:lnTo>
                <a:lnTo>
                  <a:pt x="598" y="580"/>
                </a:lnTo>
                <a:lnTo>
                  <a:pt x="596" y="580"/>
                </a:lnTo>
                <a:lnTo>
                  <a:pt x="596" y="582"/>
                </a:lnTo>
                <a:lnTo>
                  <a:pt x="592" y="582"/>
                </a:lnTo>
                <a:lnTo>
                  <a:pt x="588" y="584"/>
                </a:lnTo>
                <a:lnTo>
                  <a:pt x="586" y="584"/>
                </a:lnTo>
                <a:lnTo>
                  <a:pt x="586" y="584"/>
                </a:lnTo>
                <a:lnTo>
                  <a:pt x="580" y="586"/>
                </a:lnTo>
                <a:lnTo>
                  <a:pt x="574" y="588"/>
                </a:lnTo>
                <a:lnTo>
                  <a:pt x="574" y="588"/>
                </a:lnTo>
                <a:lnTo>
                  <a:pt x="570" y="588"/>
                </a:lnTo>
                <a:lnTo>
                  <a:pt x="564" y="590"/>
                </a:lnTo>
                <a:lnTo>
                  <a:pt x="562" y="592"/>
                </a:lnTo>
                <a:lnTo>
                  <a:pt x="558" y="592"/>
                </a:lnTo>
                <a:lnTo>
                  <a:pt x="554" y="594"/>
                </a:lnTo>
                <a:lnTo>
                  <a:pt x="548" y="598"/>
                </a:lnTo>
                <a:lnTo>
                  <a:pt x="548" y="598"/>
                </a:lnTo>
                <a:lnTo>
                  <a:pt x="544" y="598"/>
                </a:lnTo>
                <a:lnTo>
                  <a:pt x="544" y="598"/>
                </a:lnTo>
                <a:lnTo>
                  <a:pt x="542" y="598"/>
                </a:lnTo>
                <a:lnTo>
                  <a:pt x="542" y="598"/>
                </a:lnTo>
                <a:lnTo>
                  <a:pt x="538" y="596"/>
                </a:lnTo>
                <a:lnTo>
                  <a:pt x="538" y="594"/>
                </a:lnTo>
                <a:lnTo>
                  <a:pt x="538" y="594"/>
                </a:lnTo>
                <a:lnTo>
                  <a:pt x="538" y="594"/>
                </a:lnTo>
                <a:lnTo>
                  <a:pt x="538" y="592"/>
                </a:lnTo>
                <a:lnTo>
                  <a:pt x="538" y="590"/>
                </a:lnTo>
                <a:lnTo>
                  <a:pt x="538" y="590"/>
                </a:lnTo>
                <a:lnTo>
                  <a:pt x="540" y="590"/>
                </a:lnTo>
                <a:lnTo>
                  <a:pt x="540" y="590"/>
                </a:lnTo>
                <a:lnTo>
                  <a:pt x="540" y="588"/>
                </a:lnTo>
                <a:lnTo>
                  <a:pt x="540" y="588"/>
                </a:lnTo>
                <a:lnTo>
                  <a:pt x="540" y="588"/>
                </a:lnTo>
                <a:lnTo>
                  <a:pt x="542" y="588"/>
                </a:lnTo>
                <a:lnTo>
                  <a:pt x="542" y="588"/>
                </a:lnTo>
                <a:lnTo>
                  <a:pt x="542" y="588"/>
                </a:lnTo>
                <a:lnTo>
                  <a:pt x="544" y="586"/>
                </a:lnTo>
                <a:lnTo>
                  <a:pt x="544" y="586"/>
                </a:lnTo>
                <a:lnTo>
                  <a:pt x="544" y="586"/>
                </a:lnTo>
                <a:lnTo>
                  <a:pt x="546" y="586"/>
                </a:lnTo>
                <a:lnTo>
                  <a:pt x="546" y="586"/>
                </a:lnTo>
                <a:lnTo>
                  <a:pt x="548" y="584"/>
                </a:lnTo>
                <a:lnTo>
                  <a:pt x="548" y="584"/>
                </a:lnTo>
                <a:lnTo>
                  <a:pt x="548" y="584"/>
                </a:lnTo>
                <a:lnTo>
                  <a:pt x="550" y="584"/>
                </a:lnTo>
                <a:lnTo>
                  <a:pt x="550" y="584"/>
                </a:lnTo>
                <a:lnTo>
                  <a:pt x="550" y="582"/>
                </a:lnTo>
                <a:lnTo>
                  <a:pt x="550" y="580"/>
                </a:lnTo>
                <a:lnTo>
                  <a:pt x="552" y="580"/>
                </a:lnTo>
                <a:lnTo>
                  <a:pt x="552" y="580"/>
                </a:lnTo>
                <a:lnTo>
                  <a:pt x="552" y="578"/>
                </a:lnTo>
                <a:lnTo>
                  <a:pt x="554" y="576"/>
                </a:lnTo>
                <a:lnTo>
                  <a:pt x="554" y="576"/>
                </a:lnTo>
                <a:lnTo>
                  <a:pt x="556" y="574"/>
                </a:lnTo>
                <a:lnTo>
                  <a:pt x="558" y="572"/>
                </a:lnTo>
                <a:lnTo>
                  <a:pt x="558" y="570"/>
                </a:lnTo>
                <a:lnTo>
                  <a:pt x="560" y="568"/>
                </a:lnTo>
                <a:lnTo>
                  <a:pt x="560" y="568"/>
                </a:lnTo>
                <a:lnTo>
                  <a:pt x="562" y="562"/>
                </a:lnTo>
                <a:lnTo>
                  <a:pt x="564" y="554"/>
                </a:lnTo>
                <a:lnTo>
                  <a:pt x="566" y="546"/>
                </a:lnTo>
                <a:lnTo>
                  <a:pt x="566" y="538"/>
                </a:lnTo>
                <a:lnTo>
                  <a:pt x="566" y="538"/>
                </a:lnTo>
                <a:lnTo>
                  <a:pt x="566" y="538"/>
                </a:lnTo>
                <a:lnTo>
                  <a:pt x="562" y="536"/>
                </a:lnTo>
                <a:lnTo>
                  <a:pt x="562" y="534"/>
                </a:lnTo>
                <a:lnTo>
                  <a:pt x="560" y="534"/>
                </a:lnTo>
                <a:lnTo>
                  <a:pt x="560" y="534"/>
                </a:lnTo>
                <a:lnTo>
                  <a:pt x="558" y="532"/>
                </a:lnTo>
                <a:lnTo>
                  <a:pt x="556" y="530"/>
                </a:lnTo>
                <a:lnTo>
                  <a:pt x="558" y="530"/>
                </a:lnTo>
                <a:lnTo>
                  <a:pt x="558" y="528"/>
                </a:lnTo>
                <a:lnTo>
                  <a:pt x="560" y="528"/>
                </a:lnTo>
                <a:lnTo>
                  <a:pt x="558" y="528"/>
                </a:lnTo>
                <a:lnTo>
                  <a:pt x="558" y="526"/>
                </a:lnTo>
                <a:lnTo>
                  <a:pt x="558" y="526"/>
                </a:lnTo>
                <a:lnTo>
                  <a:pt x="558" y="526"/>
                </a:lnTo>
                <a:lnTo>
                  <a:pt x="558" y="526"/>
                </a:lnTo>
                <a:lnTo>
                  <a:pt x="554" y="526"/>
                </a:lnTo>
                <a:lnTo>
                  <a:pt x="554" y="526"/>
                </a:lnTo>
                <a:lnTo>
                  <a:pt x="554" y="526"/>
                </a:lnTo>
                <a:lnTo>
                  <a:pt x="552" y="526"/>
                </a:lnTo>
                <a:lnTo>
                  <a:pt x="552" y="524"/>
                </a:lnTo>
                <a:lnTo>
                  <a:pt x="552" y="524"/>
                </a:lnTo>
                <a:lnTo>
                  <a:pt x="552" y="524"/>
                </a:lnTo>
                <a:lnTo>
                  <a:pt x="552" y="522"/>
                </a:lnTo>
                <a:lnTo>
                  <a:pt x="552" y="522"/>
                </a:lnTo>
                <a:lnTo>
                  <a:pt x="552" y="520"/>
                </a:lnTo>
                <a:lnTo>
                  <a:pt x="554" y="520"/>
                </a:lnTo>
                <a:lnTo>
                  <a:pt x="554" y="520"/>
                </a:lnTo>
                <a:lnTo>
                  <a:pt x="554" y="520"/>
                </a:lnTo>
                <a:lnTo>
                  <a:pt x="554" y="520"/>
                </a:lnTo>
                <a:lnTo>
                  <a:pt x="550" y="520"/>
                </a:lnTo>
                <a:lnTo>
                  <a:pt x="550" y="520"/>
                </a:lnTo>
                <a:lnTo>
                  <a:pt x="550" y="520"/>
                </a:lnTo>
                <a:lnTo>
                  <a:pt x="548" y="520"/>
                </a:lnTo>
                <a:lnTo>
                  <a:pt x="548" y="520"/>
                </a:lnTo>
                <a:lnTo>
                  <a:pt x="548" y="520"/>
                </a:lnTo>
                <a:lnTo>
                  <a:pt x="546" y="518"/>
                </a:lnTo>
                <a:lnTo>
                  <a:pt x="546" y="516"/>
                </a:lnTo>
                <a:lnTo>
                  <a:pt x="546" y="516"/>
                </a:lnTo>
                <a:lnTo>
                  <a:pt x="546" y="514"/>
                </a:lnTo>
                <a:lnTo>
                  <a:pt x="546" y="514"/>
                </a:lnTo>
                <a:lnTo>
                  <a:pt x="546" y="514"/>
                </a:lnTo>
                <a:lnTo>
                  <a:pt x="546" y="512"/>
                </a:lnTo>
                <a:lnTo>
                  <a:pt x="542" y="510"/>
                </a:lnTo>
                <a:lnTo>
                  <a:pt x="540" y="510"/>
                </a:lnTo>
                <a:lnTo>
                  <a:pt x="538" y="508"/>
                </a:lnTo>
                <a:lnTo>
                  <a:pt x="538" y="506"/>
                </a:lnTo>
                <a:lnTo>
                  <a:pt x="536" y="506"/>
                </a:lnTo>
                <a:lnTo>
                  <a:pt x="534" y="506"/>
                </a:lnTo>
                <a:lnTo>
                  <a:pt x="530" y="502"/>
                </a:lnTo>
                <a:lnTo>
                  <a:pt x="530" y="502"/>
                </a:lnTo>
                <a:lnTo>
                  <a:pt x="526" y="500"/>
                </a:lnTo>
                <a:lnTo>
                  <a:pt x="524" y="498"/>
                </a:lnTo>
                <a:lnTo>
                  <a:pt x="522" y="496"/>
                </a:lnTo>
                <a:lnTo>
                  <a:pt x="520" y="496"/>
                </a:lnTo>
                <a:lnTo>
                  <a:pt x="514" y="492"/>
                </a:lnTo>
                <a:lnTo>
                  <a:pt x="512" y="490"/>
                </a:lnTo>
                <a:lnTo>
                  <a:pt x="508" y="492"/>
                </a:lnTo>
                <a:lnTo>
                  <a:pt x="508" y="492"/>
                </a:lnTo>
                <a:lnTo>
                  <a:pt x="502" y="494"/>
                </a:lnTo>
                <a:lnTo>
                  <a:pt x="496" y="496"/>
                </a:lnTo>
                <a:lnTo>
                  <a:pt x="496" y="496"/>
                </a:lnTo>
                <a:lnTo>
                  <a:pt x="496" y="496"/>
                </a:lnTo>
                <a:lnTo>
                  <a:pt x="494" y="496"/>
                </a:lnTo>
                <a:lnTo>
                  <a:pt x="494" y="496"/>
                </a:lnTo>
                <a:lnTo>
                  <a:pt x="494" y="496"/>
                </a:lnTo>
                <a:lnTo>
                  <a:pt x="492" y="494"/>
                </a:lnTo>
                <a:lnTo>
                  <a:pt x="490" y="496"/>
                </a:lnTo>
                <a:lnTo>
                  <a:pt x="490" y="496"/>
                </a:lnTo>
                <a:lnTo>
                  <a:pt x="490" y="496"/>
                </a:lnTo>
                <a:lnTo>
                  <a:pt x="488" y="496"/>
                </a:lnTo>
                <a:lnTo>
                  <a:pt x="488" y="494"/>
                </a:lnTo>
                <a:lnTo>
                  <a:pt x="488" y="494"/>
                </a:lnTo>
                <a:lnTo>
                  <a:pt x="488" y="494"/>
                </a:lnTo>
                <a:lnTo>
                  <a:pt x="486" y="494"/>
                </a:lnTo>
                <a:lnTo>
                  <a:pt x="480" y="494"/>
                </a:lnTo>
                <a:lnTo>
                  <a:pt x="480" y="494"/>
                </a:lnTo>
                <a:lnTo>
                  <a:pt x="478" y="492"/>
                </a:lnTo>
                <a:lnTo>
                  <a:pt x="480" y="492"/>
                </a:lnTo>
                <a:lnTo>
                  <a:pt x="478" y="492"/>
                </a:lnTo>
                <a:lnTo>
                  <a:pt x="478" y="492"/>
                </a:lnTo>
                <a:lnTo>
                  <a:pt x="478" y="492"/>
                </a:lnTo>
                <a:lnTo>
                  <a:pt x="478" y="492"/>
                </a:lnTo>
                <a:lnTo>
                  <a:pt x="474" y="492"/>
                </a:lnTo>
                <a:lnTo>
                  <a:pt x="474" y="494"/>
                </a:lnTo>
                <a:lnTo>
                  <a:pt x="474" y="494"/>
                </a:lnTo>
                <a:lnTo>
                  <a:pt x="472" y="494"/>
                </a:lnTo>
                <a:lnTo>
                  <a:pt x="472" y="494"/>
                </a:lnTo>
                <a:lnTo>
                  <a:pt x="472" y="494"/>
                </a:lnTo>
                <a:lnTo>
                  <a:pt x="472" y="494"/>
                </a:lnTo>
                <a:lnTo>
                  <a:pt x="470" y="494"/>
                </a:lnTo>
                <a:lnTo>
                  <a:pt x="470" y="494"/>
                </a:lnTo>
                <a:lnTo>
                  <a:pt x="470" y="494"/>
                </a:lnTo>
                <a:lnTo>
                  <a:pt x="468" y="494"/>
                </a:lnTo>
                <a:lnTo>
                  <a:pt x="468" y="494"/>
                </a:lnTo>
                <a:lnTo>
                  <a:pt x="468" y="494"/>
                </a:lnTo>
                <a:lnTo>
                  <a:pt x="468" y="492"/>
                </a:lnTo>
                <a:lnTo>
                  <a:pt x="466" y="492"/>
                </a:lnTo>
                <a:lnTo>
                  <a:pt x="466" y="492"/>
                </a:lnTo>
                <a:lnTo>
                  <a:pt x="464" y="492"/>
                </a:lnTo>
                <a:lnTo>
                  <a:pt x="464" y="492"/>
                </a:lnTo>
                <a:lnTo>
                  <a:pt x="464" y="492"/>
                </a:lnTo>
                <a:lnTo>
                  <a:pt x="464" y="490"/>
                </a:lnTo>
                <a:lnTo>
                  <a:pt x="464" y="490"/>
                </a:lnTo>
                <a:lnTo>
                  <a:pt x="464" y="490"/>
                </a:lnTo>
                <a:lnTo>
                  <a:pt x="464" y="490"/>
                </a:lnTo>
                <a:lnTo>
                  <a:pt x="464" y="490"/>
                </a:lnTo>
                <a:lnTo>
                  <a:pt x="462" y="490"/>
                </a:lnTo>
                <a:lnTo>
                  <a:pt x="462" y="490"/>
                </a:lnTo>
                <a:lnTo>
                  <a:pt x="460" y="490"/>
                </a:lnTo>
                <a:lnTo>
                  <a:pt x="460" y="492"/>
                </a:lnTo>
                <a:lnTo>
                  <a:pt x="460" y="492"/>
                </a:lnTo>
                <a:lnTo>
                  <a:pt x="460" y="492"/>
                </a:lnTo>
                <a:lnTo>
                  <a:pt x="460" y="492"/>
                </a:lnTo>
                <a:lnTo>
                  <a:pt x="460" y="490"/>
                </a:lnTo>
                <a:lnTo>
                  <a:pt x="460" y="490"/>
                </a:lnTo>
                <a:lnTo>
                  <a:pt x="458" y="488"/>
                </a:lnTo>
                <a:lnTo>
                  <a:pt x="458" y="488"/>
                </a:lnTo>
                <a:lnTo>
                  <a:pt x="458" y="486"/>
                </a:lnTo>
                <a:lnTo>
                  <a:pt x="454" y="486"/>
                </a:lnTo>
                <a:lnTo>
                  <a:pt x="452" y="486"/>
                </a:lnTo>
                <a:lnTo>
                  <a:pt x="450" y="486"/>
                </a:lnTo>
                <a:lnTo>
                  <a:pt x="448" y="486"/>
                </a:lnTo>
                <a:lnTo>
                  <a:pt x="448" y="486"/>
                </a:lnTo>
                <a:lnTo>
                  <a:pt x="448" y="486"/>
                </a:lnTo>
                <a:lnTo>
                  <a:pt x="448" y="486"/>
                </a:lnTo>
                <a:lnTo>
                  <a:pt x="446" y="488"/>
                </a:lnTo>
                <a:lnTo>
                  <a:pt x="444" y="488"/>
                </a:lnTo>
                <a:lnTo>
                  <a:pt x="444" y="488"/>
                </a:lnTo>
                <a:lnTo>
                  <a:pt x="444" y="486"/>
                </a:lnTo>
                <a:lnTo>
                  <a:pt x="444" y="486"/>
                </a:lnTo>
                <a:lnTo>
                  <a:pt x="444" y="486"/>
                </a:lnTo>
                <a:lnTo>
                  <a:pt x="444" y="486"/>
                </a:lnTo>
                <a:lnTo>
                  <a:pt x="444" y="486"/>
                </a:lnTo>
                <a:lnTo>
                  <a:pt x="440" y="486"/>
                </a:lnTo>
                <a:lnTo>
                  <a:pt x="440" y="486"/>
                </a:lnTo>
                <a:lnTo>
                  <a:pt x="440" y="486"/>
                </a:lnTo>
                <a:lnTo>
                  <a:pt x="438" y="484"/>
                </a:lnTo>
                <a:lnTo>
                  <a:pt x="438" y="484"/>
                </a:lnTo>
                <a:lnTo>
                  <a:pt x="438" y="484"/>
                </a:lnTo>
                <a:lnTo>
                  <a:pt x="438" y="484"/>
                </a:lnTo>
                <a:lnTo>
                  <a:pt x="436" y="484"/>
                </a:lnTo>
                <a:lnTo>
                  <a:pt x="436" y="484"/>
                </a:lnTo>
                <a:lnTo>
                  <a:pt x="436" y="484"/>
                </a:lnTo>
                <a:lnTo>
                  <a:pt x="436" y="484"/>
                </a:lnTo>
                <a:lnTo>
                  <a:pt x="434" y="484"/>
                </a:lnTo>
                <a:lnTo>
                  <a:pt x="434" y="484"/>
                </a:lnTo>
                <a:lnTo>
                  <a:pt x="434" y="482"/>
                </a:lnTo>
                <a:lnTo>
                  <a:pt x="434" y="482"/>
                </a:lnTo>
                <a:lnTo>
                  <a:pt x="434" y="482"/>
                </a:lnTo>
                <a:lnTo>
                  <a:pt x="434" y="480"/>
                </a:lnTo>
                <a:lnTo>
                  <a:pt x="434" y="480"/>
                </a:lnTo>
                <a:lnTo>
                  <a:pt x="436" y="480"/>
                </a:lnTo>
                <a:lnTo>
                  <a:pt x="436" y="480"/>
                </a:lnTo>
                <a:lnTo>
                  <a:pt x="436" y="478"/>
                </a:lnTo>
                <a:lnTo>
                  <a:pt x="436" y="478"/>
                </a:lnTo>
                <a:lnTo>
                  <a:pt x="436" y="476"/>
                </a:lnTo>
                <a:lnTo>
                  <a:pt x="436" y="476"/>
                </a:lnTo>
                <a:lnTo>
                  <a:pt x="436" y="474"/>
                </a:lnTo>
                <a:lnTo>
                  <a:pt x="436" y="474"/>
                </a:lnTo>
                <a:lnTo>
                  <a:pt x="436" y="474"/>
                </a:lnTo>
                <a:lnTo>
                  <a:pt x="434" y="474"/>
                </a:lnTo>
                <a:lnTo>
                  <a:pt x="434" y="474"/>
                </a:lnTo>
                <a:lnTo>
                  <a:pt x="434" y="474"/>
                </a:lnTo>
                <a:lnTo>
                  <a:pt x="434" y="474"/>
                </a:lnTo>
                <a:lnTo>
                  <a:pt x="432" y="474"/>
                </a:lnTo>
                <a:lnTo>
                  <a:pt x="432" y="474"/>
                </a:lnTo>
                <a:lnTo>
                  <a:pt x="432" y="474"/>
                </a:lnTo>
                <a:lnTo>
                  <a:pt x="432" y="474"/>
                </a:lnTo>
                <a:lnTo>
                  <a:pt x="432" y="476"/>
                </a:lnTo>
                <a:lnTo>
                  <a:pt x="430" y="480"/>
                </a:lnTo>
                <a:lnTo>
                  <a:pt x="428" y="480"/>
                </a:lnTo>
                <a:lnTo>
                  <a:pt x="404" y="480"/>
                </a:lnTo>
                <a:lnTo>
                  <a:pt x="400" y="480"/>
                </a:lnTo>
                <a:lnTo>
                  <a:pt x="398" y="480"/>
                </a:lnTo>
                <a:lnTo>
                  <a:pt x="396" y="480"/>
                </a:lnTo>
                <a:lnTo>
                  <a:pt x="394" y="480"/>
                </a:lnTo>
                <a:lnTo>
                  <a:pt x="390" y="480"/>
                </a:lnTo>
                <a:lnTo>
                  <a:pt x="386" y="480"/>
                </a:lnTo>
                <a:lnTo>
                  <a:pt x="382" y="480"/>
                </a:lnTo>
                <a:lnTo>
                  <a:pt x="376" y="480"/>
                </a:lnTo>
                <a:lnTo>
                  <a:pt x="370" y="480"/>
                </a:lnTo>
                <a:lnTo>
                  <a:pt x="368" y="480"/>
                </a:lnTo>
                <a:lnTo>
                  <a:pt x="362" y="480"/>
                </a:lnTo>
                <a:lnTo>
                  <a:pt x="354" y="480"/>
                </a:lnTo>
                <a:lnTo>
                  <a:pt x="350" y="480"/>
                </a:lnTo>
                <a:lnTo>
                  <a:pt x="350" y="480"/>
                </a:lnTo>
                <a:lnTo>
                  <a:pt x="348" y="480"/>
                </a:lnTo>
                <a:lnTo>
                  <a:pt x="340" y="480"/>
                </a:lnTo>
                <a:lnTo>
                  <a:pt x="338" y="480"/>
                </a:lnTo>
                <a:lnTo>
                  <a:pt x="334" y="480"/>
                </a:lnTo>
                <a:lnTo>
                  <a:pt x="332" y="480"/>
                </a:lnTo>
                <a:lnTo>
                  <a:pt x="328" y="480"/>
                </a:lnTo>
                <a:lnTo>
                  <a:pt x="326" y="480"/>
                </a:lnTo>
                <a:lnTo>
                  <a:pt x="326" y="480"/>
                </a:lnTo>
                <a:lnTo>
                  <a:pt x="324" y="480"/>
                </a:lnTo>
                <a:lnTo>
                  <a:pt x="322" y="480"/>
                </a:lnTo>
                <a:lnTo>
                  <a:pt x="320" y="480"/>
                </a:lnTo>
                <a:lnTo>
                  <a:pt x="316" y="480"/>
                </a:lnTo>
                <a:lnTo>
                  <a:pt x="314" y="480"/>
                </a:lnTo>
                <a:lnTo>
                  <a:pt x="312" y="480"/>
                </a:lnTo>
                <a:lnTo>
                  <a:pt x="306" y="480"/>
                </a:lnTo>
                <a:lnTo>
                  <a:pt x="304" y="480"/>
                </a:lnTo>
                <a:lnTo>
                  <a:pt x="300" y="480"/>
                </a:lnTo>
                <a:lnTo>
                  <a:pt x="294" y="480"/>
                </a:lnTo>
                <a:lnTo>
                  <a:pt x="292" y="480"/>
                </a:lnTo>
                <a:lnTo>
                  <a:pt x="290" y="480"/>
                </a:lnTo>
                <a:lnTo>
                  <a:pt x="288" y="480"/>
                </a:lnTo>
                <a:lnTo>
                  <a:pt x="288" y="480"/>
                </a:lnTo>
                <a:lnTo>
                  <a:pt x="284" y="480"/>
                </a:lnTo>
                <a:lnTo>
                  <a:pt x="282" y="480"/>
                </a:lnTo>
                <a:lnTo>
                  <a:pt x="274" y="480"/>
                </a:lnTo>
                <a:lnTo>
                  <a:pt x="272" y="480"/>
                </a:lnTo>
                <a:lnTo>
                  <a:pt x="270" y="480"/>
                </a:lnTo>
                <a:lnTo>
                  <a:pt x="268" y="480"/>
                </a:lnTo>
                <a:lnTo>
                  <a:pt x="268" y="480"/>
                </a:lnTo>
                <a:lnTo>
                  <a:pt x="262" y="480"/>
                </a:lnTo>
                <a:lnTo>
                  <a:pt x="260" y="480"/>
                </a:lnTo>
                <a:lnTo>
                  <a:pt x="258" y="480"/>
                </a:lnTo>
                <a:lnTo>
                  <a:pt x="256" y="480"/>
                </a:lnTo>
                <a:lnTo>
                  <a:pt x="254" y="480"/>
                </a:lnTo>
                <a:lnTo>
                  <a:pt x="248" y="480"/>
                </a:lnTo>
                <a:lnTo>
                  <a:pt x="244" y="480"/>
                </a:lnTo>
                <a:lnTo>
                  <a:pt x="242" y="480"/>
                </a:lnTo>
                <a:lnTo>
                  <a:pt x="240" y="480"/>
                </a:lnTo>
                <a:lnTo>
                  <a:pt x="240" y="480"/>
                </a:lnTo>
                <a:lnTo>
                  <a:pt x="238" y="480"/>
                </a:lnTo>
                <a:lnTo>
                  <a:pt x="236" y="480"/>
                </a:lnTo>
                <a:lnTo>
                  <a:pt x="236" y="480"/>
                </a:lnTo>
                <a:lnTo>
                  <a:pt x="234" y="480"/>
                </a:lnTo>
                <a:lnTo>
                  <a:pt x="232" y="480"/>
                </a:lnTo>
                <a:lnTo>
                  <a:pt x="230" y="480"/>
                </a:lnTo>
                <a:lnTo>
                  <a:pt x="230" y="480"/>
                </a:lnTo>
                <a:lnTo>
                  <a:pt x="222" y="480"/>
                </a:lnTo>
                <a:lnTo>
                  <a:pt x="216" y="480"/>
                </a:lnTo>
                <a:lnTo>
                  <a:pt x="214" y="480"/>
                </a:lnTo>
                <a:lnTo>
                  <a:pt x="212" y="480"/>
                </a:lnTo>
                <a:lnTo>
                  <a:pt x="210" y="480"/>
                </a:lnTo>
                <a:lnTo>
                  <a:pt x="210" y="480"/>
                </a:lnTo>
                <a:lnTo>
                  <a:pt x="208" y="480"/>
                </a:lnTo>
                <a:lnTo>
                  <a:pt x="206" y="480"/>
                </a:lnTo>
                <a:lnTo>
                  <a:pt x="206" y="480"/>
                </a:lnTo>
                <a:lnTo>
                  <a:pt x="202" y="480"/>
                </a:lnTo>
                <a:lnTo>
                  <a:pt x="200" y="480"/>
                </a:lnTo>
                <a:lnTo>
                  <a:pt x="198" y="480"/>
                </a:lnTo>
                <a:lnTo>
                  <a:pt x="196" y="480"/>
                </a:lnTo>
                <a:lnTo>
                  <a:pt x="194" y="480"/>
                </a:lnTo>
                <a:lnTo>
                  <a:pt x="188" y="480"/>
                </a:lnTo>
                <a:lnTo>
                  <a:pt x="188" y="480"/>
                </a:lnTo>
                <a:lnTo>
                  <a:pt x="184" y="480"/>
                </a:lnTo>
                <a:lnTo>
                  <a:pt x="182" y="480"/>
                </a:lnTo>
                <a:lnTo>
                  <a:pt x="180" y="480"/>
                </a:lnTo>
                <a:lnTo>
                  <a:pt x="180" y="480"/>
                </a:lnTo>
                <a:lnTo>
                  <a:pt x="176" y="480"/>
                </a:lnTo>
                <a:lnTo>
                  <a:pt x="174" y="480"/>
                </a:lnTo>
                <a:lnTo>
                  <a:pt x="172" y="480"/>
                </a:lnTo>
                <a:lnTo>
                  <a:pt x="170" y="480"/>
                </a:lnTo>
                <a:lnTo>
                  <a:pt x="170" y="480"/>
                </a:lnTo>
                <a:lnTo>
                  <a:pt x="168" y="480"/>
                </a:lnTo>
                <a:lnTo>
                  <a:pt x="168" y="480"/>
                </a:lnTo>
                <a:lnTo>
                  <a:pt x="166" y="480"/>
                </a:lnTo>
                <a:lnTo>
                  <a:pt x="162" y="480"/>
                </a:lnTo>
                <a:lnTo>
                  <a:pt x="150" y="480"/>
                </a:lnTo>
                <a:lnTo>
                  <a:pt x="148" y="480"/>
                </a:lnTo>
                <a:lnTo>
                  <a:pt x="148" y="480"/>
                </a:lnTo>
                <a:lnTo>
                  <a:pt x="146" y="480"/>
                </a:lnTo>
                <a:lnTo>
                  <a:pt x="146" y="480"/>
                </a:lnTo>
                <a:lnTo>
                  <a:pt x="146" y="480"/>
                </a:lnTo>
                <a:lnTo>
                  <a:pt x="142" y="480"/>
                </a:lnTo>
                <a:lnTo>
                  <a:pt x="138" y="480"/>
                </a:lnTo>
                <a:lnTo>
                  <a:pt x="138" y="480"/>
                </a:lnTo>
                <a:lnTo>
                  <a:pt x="136" y="480"/>
                </a:lnTo>
                <a:lnTo>
                  <a:pt x="134" y="480"/>
                </a:lnTo>
                <a:lnTo>
                  <a:pt x="132" y="480"/>
                </a:lnTo>
                <a:lnTo>
                  <a:pt x="126" y="480"/>
                </a:lnTo>
                <a:lnTo>
                  <a:pt x="124" y="480"/>
                </a:lnTo>
                <a:lnTo>
                  <a:pt x="122" y="480"/>
                </a:lnTo>
                <a:lnTo>
                  <a:pt x="120" y="480"/>
                </a:lnTo>
                <a:lnTo>
                  <a:pt x="118" y="480"/>
                </a:lnTo>
                <a:lnTo>
                  <a:pt x="112" y="480"/>
                </a:lnTo>
                <a:lnTo>
                  <a:pt x="112" y="480"/>
                </a:lnTo>
                <a:lnTo>
                  <a:pt x="110" y="480"/>
                </a:lnTo>
                <a:lnTo>
                  <a:pt x="104" y="480"/>
                </a:lnTo>
                <a:lnTo>
                  <a:pt x="96" y="480"/>
                </a:lnTo>
                <a:lnTo>
                  <a:pt x="84" y="480"/>
                </a:lnTo>
                <a:lnTo>
                  <a:pt x="80" y="480"/>
                </a:lnTo>
                <a:lnTo>
                  <a:pt x="80" y="480"/>
                </a:lnTo>
                <a:lnTo>
                  <a:pt x="78" y="480"/>
                </a:lnTo>
                <a:lnTo>
                  <a:pt x="76" y="480"/>
                </a:lnTo>
                <a:lnTo>
                  <a:pt x="76" y="480"/>
                </a:lnTo>
                <a:lnTo>
                  <a:pt x="74" y="480"/>
                </a:lnTo>
                <a:lnTo>
                  <a:pt x="74" y="478"/>
                </a:lnTo>
                <a:lnTo>
                  <a:pt x="74" y="478"/>
                </a:lnTo>
                <a:lnTo>
                  <a:pt x="74" y="478"/>
                </a:lnTo>
                <a:lnTo>
                  <a:pt x="74" y="478"/>
                </a:lnTo>
                <a:lnTo>
                  <a:pt x="74" y="478"/>
                </a:lnTo>
                <a:lnTo>
                  <a:pt x="72" y="478"/>
                </a:lnTo>
                <a:lnTo>
                  <a:pt x="72" y="478"/>
                </a:lnTo>
                <a:lnTo>
                  <a:pt x="72" y="480"/>
                </a:lnTo>
                <a:lnTo>
                  <a:pt x="72" y="480"/>
                </a:lnTo>
                <a:lnTo>
                  <a:pt x="72" y="480"/>
                </a:lnTo>
                <a:lnTo>
                  <a:pt x="72" y="478"/>
                </a:lnTo>
                <a:lnTo>
                  <a:pt x="72" y="478"/>
                </a:lnTo>
                <a:lnTo>
                  <a:pt x="72" y="478"/>
                </a:lnTo>
                <a:lnTo>
                  <a:pt x="72" y="474"/>
                </a:lnTo>
                <a:lnTo>
                  <a:pt x="74" y="474"/>
                </a:lnTo>
                <a:lnTo>
                  <a:pt x="76" y="474"/>
                </a:lnTo>
                <a:lnTo>
                  <a:pt x="76" y="474"/>
                </a:lnTo>
                <a:lnTo>
                  <a:pt x="76" y="474"/>
                </a:lnTo>
                <a:lnTo>
                  <a:pt x="78" y="474"/>
                </a:lnTo>
                <a:lnTo>
                  <a:pt x="78" y="472"/>
                </a:lnTo>
                <a:lnTo>
                  <a:pt x="78" y="472"/>
                </a:lnTo>
                <a:lnTo>
                  <a:pt x="78" y="472"/>
                </a:lnTo>
                <a:lnTo>
                  <a:pt x="78" y="474"/>
                </a:lnTo>
                <a:lnTo>
                  <a:pt x="78" y="474"/>
                </a:lnTo>
                <a:lnTo>
                  <a:pt x="76" y="474"/>
                </a:lnTo>
                <a:lnTo>
                  <a:pt x="76" y="474"/>
                </a:lnTo>
                <a:lnTo>
                  <a:pt x="76" y="474"/>
                </a:lnTo>
                <a:lnTo>
                  <a:pt x="74" y="474"/>
                </a:lnTo>
                <a:lnTo>
                  <a:pt x="72" y="474"/>
                </a:lnTo>
                <a:lnTo>
                  <a:pt x="74" y="474"/>
                </a:lnTo>
                <a:lnTo>
                  <a:pt x="74" y="470"/>
                </a:lnTo>
                <a:lnTo>
                  <a:pt x="76" y="470"/>
                </a:lnTo>
                <a:lnTo>
                  <a:pt x="78" y="468"/>
                </a:lnTo>
                <a:lnTo>
                  <a:pt x="78" y="468"/>
                </a:lnTo>
                <a:lnTo>
                  <a:pt x="76" y="468"/>
                </a:lnTo>
                <a:lnTo>
                  <a:pt x="76" y="470"/>
                </a:lnTo>
                <a:lnTo>
                  <a:pt x="74" y="470"/>
                </a:lnTo>
                <a:lnTo>
                  <a:pt x="74" y="470"/>
                </a:lnTo>
                <a:lnTo>
                  <a:pt x="72" y="470"/>
                </a:lnTo>
                <a:lnTo>
                  <a:pt x="72" y="472"/>
                </a:lnTo>
                <a:lnTo>
                  <a:pt x="72" y="472"/>
                </a:lnTo>
                <a:lnTo>
                  <a:pt x="72" y="472"/>
                </a:lnTo>
                <a:lnTo>
                  <a:pt x="70" y="472"/>
                </a:lnTo>
                <a:lnTo>
                  <a:pt x="70" y="474"/>
                </a:lnTo>
                <a:lnTo>
                  <a:pt x="70" y="474"/>
                </a:lnTo>
                <a:lnTo>
                  <a:pt x="68" y="472"/>
                </a:lnTo>
                <a:lnTo>
                  <a:pt x="68" y="472"/>
                </a:lnTo>
                <a:lnTo>
                  <a:pt x="68" y="472"/>
                </a:lnTo>
                <a:lnTo>
                  <a:pt x="66" y="472"/>
                </a:lnTo>
                <a:lnTo>
                  <a:pt x="66" y="472"/>
                </a:lnTo>
                <a:lnTo>
                  <a:pt x="66" y="472"/>
                </a:lnTo>
                <a:lnTo>
                  <a:pt x="66" y="470"/>
                </a:lnTo>
                <a:lnTo>
                  <a:pt x="66" y="468"/>
                </a:lnTo>
                <a:lnTo>
                  <a:pt x="66" y="468"/>
                </a:lnTo>
                <a:lnTo>
                  <a:pt x="66" y="468"/>
                </a:lnTo>
                <a:lnTo>
                  <a:pt x="68" y="468"/>
                </a:lnTo>
                <a:lnTo>
                  <a:pt x="68" y="468"/>
                </a:lnTo>
                <a:lnTo>
                  <a:pt x="68" y="468"/>
                </a:lnTo>
                <a:lnTo>
                  <a:pt x="68" y="468"/>
                </a:lnTo>
                <a:lnTo>
                  <a:pt x="68" y="468"/>
                </a:lnTo>
                <a:lnTo>
                  <a:pt x="68" y="470"/>
                </a:lnTo>
                <a:lnTo>
                  <a:pt x="68" y="470"/>
                </a:lnTo>
                <a:lnTo>
                  <a:pt x="68" y="472"/>
                </a:lnTo>
                <a:lnTo>
                  <a:pt x="68" y="472"/>
                </a:lnTo>
                <a:lnTo>
                  <a:pt x="68" y="470"/>
                </a:lnTo>
                <a:lnTo>
                  <a:pt x="68" y="470"/>
                </a:lnTo>
                <a:lnTo>
                  <a:pt x="70" y="470"/>
                </a:lnTo>
                <a:lnTo>
                  <a:pt x="70" y="470"/>
                </a:lnTo>
                <a:lnTo>
                  <a:pt x="70" y="470"/>
                </a:lnTo>
                <a:lnTo>
                  <a:pt x="72" y="468"/>
                </a:lnTo>
                <a:lnTo>
                  <a:pt x="72" y="468"/>
                </a:lnTo>
                <a:lnTo>
                  <a:pt x="72" y="468"/>
                </a:lnTo>
                <a:lnTo>
                  <a:pt x="72" y="468"/>
                </a:lnTo>
                <a:lnTo>
                  <a:pt x="72" y="468"/>
                </a:lnTo>
                <a:lnTo>
                  <a:pt x="70" y="468"/>
                </a:lnTo>
                <a:lnTo>
                  <a:pt x="70" y="468"/>
                </a:lnTo>
                <a:lnTo>
                  <a:pt x="68" y="468"/>
                </a:lnTo>
                <a:lnTo>
                  <a:pt x="68" y="466"/>
                </a:lnTo>
                <a:lnTo>
                  <a:pt x="70" y="466"/>
                </a:lnTo>
                <a:lnTo>
                  <a:pt x="70" y="466"/>
                </a:lnTo>
                <a:lnTo>
                  <a:pt x="70" y="466"/>
                </a:lnTo>
                <a:lnTo>
                  <a:pt x="70" y="464"/>
                </a:lnTo>
                <a:lnTo>
                  <a:pt x="70" y="464"/>
                </a:lnTo>
                <a:lnTo>
                  <a:pt x="70" y="464"/>
                </a:lnTo>
                <a:lnTo>
                  <a:pt x="70" y="464"/>
                </a:lnTo>
                <a:lnTo>
                  <a:pt x="72" y="464"/>
                </a:lnTo>
                <a:lnTo>
                  <a:pt x="72" y="462"/>
                </a:lnTo>
                <a:lnTo>
                  <a:pt x="72" y="462"/>
                </a:lnTo>
                <a:lnTo>
                  <a:pt x="74" y="462"/>
                </a:lnTo>
                <a:lnTo>
                  <a:pt x="74" y="462"/>
                </a:lnTo>
                <a:lnTo>
                  <a:pt x="74" y="460"/>
                </a:lnTo>
                <a:lnTo>
                  <a:pt x="74" y="460"/>
                </a:lnTo>
                <a:lnTo>
                  <a:pt x="72" y="460"/>
                </a:lnTo>
                <a:lnTo>
                  <a:pt x="72" y="460"/>
                </a:lnTo>
                <a:lnTo>
                  <a:pt x="72" y="460"/>
                </a:lnTo>
                <a:lnTo>
                  <a:pt x="74" y="460"/>
                </a:lnTo>
                <a:lnTo>
                  <a:pt x="74" y="460"/>
                </a:lnTo>
                <a:lnTo>
                  <a:pt x="74" y="462"/>
                </a:lnTo>
                <a:lnTo>
                  <a:pt x="72" y="462"/>
                </a:lnTo>
                <a:lnTo>
                  <a:pt x="72" y="462"/>
                </a:lnTo>
                <a:lnTo>
                  <a:pt x="72" y="462"/>
                </a:lnTo>
                <a:lnTo>
                  <a:pt x="70" y="464"/>
                </a:lnTo>
                <a:lnTo>
                  <a:pt x="70" y="464"/>
                </a:lnTo>
                <a:lnTo>
                  <a:pt x="70" y="464"/>
                </a:lnTo>
                <a:lnTo>
                  <a:pt x="70" y="464"/>
                </a:lnTo>
                <a:lnTo>
                  <a:pt x="70" y="466"/>
                </a:lnTo>
                <a:lnTo>
                  <a:pt x="70" y="466"/>
                </a:lnTo>
                <a:lnTo>
                  <a:pt x="68" y="466"/>
                </a:lnTo>
                <a:lnTo>
                  <a:pt x="68" y="466"/>
                </a:lnTo>
                <a:lnTo>
                  <a:pt x="68" y="466"/>
                </a:lnTo>
                <a:lnTo>
                  <a:pt x="68" y="464"/>
                </a:lnTo>
                <a:lnTo>
                  <a:pt x="68" y="466"/>
                </a:lnTo>
                <a:lnTo>
                  <a:pt x="68" y="466"/>
                </a:lnTo>
                <a:lnTo>
                  <a:pt x="66" y="466"/>
                </a:lnTo>
                <a:lnTo>
                  <a:pt x="66" y="466"/>
                </a:lnTo>
                <a:lnTo>
                  <a:pt x="66" y="466"/>
                </a:lnTo>
                <a:lnTo>
                  <a:pt x="64" y="466"/>
                </a:lnTo>
                <a:lnTo>
                  <a:pt x="62" y="466"/>
                </a:lnTo>
                <a:lnTo>
                  <a:pt x="62" y="466"/>
                </a:lnTo>
                <a:lnTo>
                  <a:pt x="62" y="466"/>
                </a:lnTo>
                <a:lnTo>
                  <a:pt x="62" y="466"/>
                </a:lnTo>
                <a:lnTo>
                  <a:pt x="62" y="466"/>
                </a:lnTo>
                <a:lnTo>
                  <a:pt x="62" y="466"/>
                </a:lnTo>
                <a:lnTo>
                  <a:pt x="62" y="464"/>
                </a:lnTo>
                <a:lnTo>
                  <a:pt x="60" y="464"/>
                </a:lnTo>
                <a:lnTo>
                  <a:pt x="60" y="464"/>
                </a:lnTo>
                <a:lnTo>
                  <a:pt x="60" y="464"/>
                </a:lnTo>
                <a:lnTo>
                  <a:pt x="60" y="462"/>
                </a:lnTo>
                <a:lnTo>
                  <a:pt x="60" y="462"/>
                </a:lnTo>
                <a:lnTo>
                  <a:pt x="60" y="462"/>
                </a:lnTo>
                <a:lnTo>
                  <a:pt x="62" y="464"/>
                </a:lnTo>
                <a:lnTo>
                  <a:pt x="62" y="462"/>
                </a:lnTo>
                <a:lnTo>
                  <a:pt x="64" y="460"/>
                </a:lnTo>
                <a:lnTo>
                  <a:pt x="66" y="460"/>
                </a:lnTo>
                <a:lnTo>
                  <a:pt x="66" y="458"/>
                </a:lnTo>
                <a:lnTo>
                  <a:pt x="66" y="458"/>
                </a:lnTo>
                <a:lnTo>
                  <a:pt x="64" y="458"/>
                </a:lnTo>
                <a:lnTo>
                  <a:pt x="66" y="456"/>
                </a:lnTo>
                <a:lnTo>
                  <a:pt x="66" y="456"/>
                </a:lnTo>
                <a:lnTo>
                  <a:pt x="68" y="456"/>
                </a:lnTo>
                <a:lnTo>
                  <a:pt x="68" y="456"/>
                </a:lnTo>
                <a:lnTo>
                  <a:pt x="68" y="456"/>
                </a:lnTo>
                <a:lnTo>
                  <a:pt x="68" y="456"/>
                </a:lnTo>
                <a:lnTo>
                  <a:pt x="70" y="456"/>
                </a:lnTo>
                <a:lnTo>
                  <a:pt x="70" y="456"/>
                </a:lnTo>
                <a:lnTo>
                  <a:pt x="72" y="456"/>
                </a:lnTo>
                <a:lnTo>
                  <a:pt x="70" y="456"/>
                </a:lnTo>
                <a:lnTo>
                  <a:pt x="70" y="456"/>
                </a:lnTo>
                <a:lnTo>
                  <a:pt x="68" y="456"/>
                </a:lnTo>
                <a:lnTo>
                  <a:pt x="68" y="456"/>
                </a:lnTo>
                <a:lnTo>
                  <a:pt x="66" y="458"/>
                </a:lnTo>
                <a:lnTo>
                  <a:pt x="64" y="458"/>
                </a:lnTo>
                <a:lnTo>
                  <a:pt x="64" y="458"/>
                </a:lnTo>
                <a:lnTo>
                  <a:pt x="64" y="458"/>
                </a:lnTo>
                <a:lnTo>
                  <a:pt x="62" y="458"/>
                </a:lnTo>
                <a:lnTo>
                  <a:pt x="62" y="458"/>
                </a:lnTo>
                <a:lnTo>
                  <a:pt x="60" y="458"/>
                </a:lnTo>
                <a:lnTo>
                  <a:pt x="60" y="458"/>
                </a:lnTo>
                <a:lnTo>
                  <a:pt x="60" y="458"/>
                </a:lnTo>
                <a:lnTo>
                  <a:pt x="62" y="456"/>
                </a:lnTo>
                <a:lnTo>
                  <a:pt x="62" y="456"/>
                </a:lnTo>
                <a:lnTo>
                  <a:pt x="64" y="456"/>
                </a:lnTo>
                <a:lnTo>
                  <a:pt x="66" y="454"/>
                </a:lnTo>
                <a:lnTo>
                  <a:pt x="66" y="454"/>
                </a:lnTo>
                <a:lnTo>
                  <a:pt x="68" y="452"/>
                </a:lnTo>
                <a:lnTo>
                  <a:pt x="68" y="450"/>
                </a:lnTo>
                <a:lnTo>
                  <a:pt x="68" y="450"/>
                </a:lnTo>
                <a:lnTo>
                  <a:pt x="70" y="448"/>
                </a:lnTo>
                <a:lnTo>
                  <a:pt x="70" y="448"/>
                </a:lnTo>
                <a:lnTo>
                  <a:pt x="70" y="448"/>
                </a:lnTo>
                <a:lnTo>
                  <a:pt x="68" y="450"/>
                </a:lnTo>
                <a:lnTo>
                  <a:pt x="68" y="450"/>
                </a:lnTo>
                <a:lnTo>
                  <a:pt x="66" y="452"/>
                </a:lnTo>
                <a:lnTo>
                  <a:pt x="66" y="454"/>
                </a:lnTo>
                <a:lnTo>
                  <a:pt x="66" y="454"/>
                </a:lnTo>
                <a:lnTo>
                  <a:pt x="64" y="454"/>
                </a:lnTo>
                <a:lnTo>
                  <a:pt x="62" y="456"/>
                </a:lnTo>
                <a:lnTo>
                  <a:pt x="62" y="456"/>
                </a:lnTo>
                <a:lnTo>
                  <a:pt x="60" y="456"/>
                </a:lnTo>
                <a:lnTo>
                  <a:pt x="60" y="456"/>
                </a:lnTo>
                <a:lnTo>
                  <a:pt x="60" y="456"/>
                </a:lnTo>
                <a:lnTo>
                  <a:pt x="60" y="456"/>
                </a:lnTo>
                <a:lnTo>
                  <a:pt x="58" y="456"/>
                </a:lnTo>
                <a:lnTo>
                  <a:pt x="58" y="456"/>
                </a:lnTo>
                <a:lnTo>
                  <a:pt x="56" y="456"/>
                </a:lnTo>
                <a:lnTo>
                  <a:pt x="56" y="456"/>
                </a:lnTo>
                <a:lnTo>
                  <a:pt x="56" y="456"/>
                </a:lnTo>
                <a:lnTo>
                  <a:pt x="58" y="454"/>
                </a:lnTo>
                <a:lnTo>
                  <a:pt x="58" y="452"/>
                </a:lnTo>
                <a:lnTo>
                  <a:pt x="60" y="452"/>
                </a:lnTo>
                <a:lnTo>
                  <a:pt x="60" y="452"/>
                </a:lnTo>
                <a:lnTo>
                  <a:pt x="60" y="452"/>
                </a:lnTo>
                <a:lnTo>
                  <a:pt x="60" y="452"/>
                </a:lnTo>
                <a:lnTo>
                  <a:pt x="58" y="452"/>
                </a:lnTo>
                <a:lnTo>
                  <a:pt x="58" y="452"/>
                </a:lnTo>
                <a:lnTo>
                  <a:pt x="58" y="454"/>
                </a:lnTo>
                <a:lnTo>
                  <a:pt x="56" y="454"/>
                </a:lnTo>
                <a:lnTo>
                  <a:pt x="56" y="454"/>
                </a:lnTo>
                <a:lnTo>
                  <a:pt x="56" y="456"/>
                </a:lnTo>
                <a:lnTo>
                  <a:pt x="54" y="456"/>
                </a:lnTo>
                <a:lnTo>
                  <a:pt x="54" y="456"/>
                </a:lnTo>
                <a:lnTo>
                  <a:pt x="52" y="456"/>
                </a:lnTo>
                <a:lnTo>
                  <a:pt x="52" y="456"/>
                </a:lnTo>
                <a:lnTo>
                  <a:pt x="50" y="456"/>
                </a:lnTo>
                <a:lnTo>
                  <a:pt x="50" y="456"/>
                </a:lnTo>
                <a:lnTo>
                  <a:pt x="48" y="456"/>
                </a:lnTo>
                <a:lnTo>
                  <a:pt x="48" y="456"/>
                </a:lnTo>
                <a:lnTo>
                  <a:pt x="48" y="454"/>
                </a:lnTo>
                <a:lnTo>
                  <a:pt x="48" y="454"/>
                </a:lnTo>
                <a:lnTo>
                  <a:pt x="48" y="454"/>
                </a:lnTo>
                <a:lnTo>
                  <a:pt x="48" y="454"/>
                </a:lnTo>
                <a:lnTo>
                  <a:pt x="48" y="454"/>
                </a:lnTo>
                <a:lnTo>
                  <a:pt x="48" y="454"/>
                </a:lnTo>
                <a:lnTo>
                  <a:pt x="52" y="452"/>
                </a:lnTo>
                <a:lnTo>
                  <a:pt x="54" y="452"/>
                </a:lnTo>
                <a:lnTo>
                  <a:pt x="56" y="452"/>
                </a:lnTo>
                <a:lnTo>
                  <a:pt x="56" y="452"/>
                </a:lnTo>
                <a:lnTo>
                  <a:pt x="58" y="452"/>
                </a:lnTo>
                <a:lnTo>
                  <a:pt x="60" y="450"/>
                </a:lnTo>
                <a:lnTo>
                  <a:pt x="62" y="448"/>
                </a:lnTo>
                <a:lnTo>
                  <a:pt x="62" y="446"/>
                </a:lnTo>
                <a:lnTo>
                  <a:pt x="62" y="446"/>
                </a:lnTo>
                <a:lnTo>
                  <a:pt x="62" y="446"/>
                </a:lnTo>
                <a:lnTo>
                  <a:pt x="62" y="446"/>
                </a:lnTo>
                <a:lnTo>
                  <a:pt x="62" y="446"/>
                </a:lnTo>
                <a:lnTo>
                  <a:pt x="62" y="448"/>
                </a:lnTo>
                <a:lnTo>
                  <a:pt x="60" y="448"/>
                </a:lnTo>
                <a:lnTo>
                  <a:pt x="58" y="450"/>
                </a:lnTo>
                <a:lnTo>
                  <a:pt x="56" y="452"/>
                </a:lnTo>
                <a:lnTo>
                  <a:pt x="56" y="452"/>
                </a:lnTo>
                <a:lnTo>
                  <a:pt x="54" y="452"/>
                </a:lnTo>
                <a:lnTo>
                  <a:pt x="50" y="452"/>
                </a:lnTo>
                <a:lnTo>
                  <a:pt x="50" y="452"/>
                </a:lnTo>
                <a:lnTo>
                  <a:pt x="52" y="452"/>
                </a:lnTo>
                <a:lnTo>
                  <a:pt x="52" y="450"/>
                </a:lnTo>
                <a:lnTo>
                  <a:pt x="52" y="450"/>
                </a:lnTo>
                <a:lnTo>
                  <a:pt x="50" y="450"/>
                </a:lnTo>
                <a:lnTo>
                  <a:pt x="50" y="450"/>
                </a:lnTo>
                <a:lnTo>
                  <a:pt x="48" y="450"/>
                </a:lnTo>
                <a:lnTo>
                  <a:pt x="48" y="450"/>
                </a:lnTo>
                <a:lnTo>
                  <a:pt x="48" y="450"/>
                </a:lnTo>
                <a:lnTo>
                  <a:pt x="48" y="450"/>
                </a:lnTo>
                <a:lnTo>
                  <a:pt x="48" y="448"/>
                </a:lnTo>
                <a:lnTo>
                  <a:pt x="50" y="448"/>
                </a:lnTo>
                <a:lnTo>
                  <a:pt x="50" y="448"/>
                </a:lnTo>
                <a:lnTo>
                  <a:pt x="50" y="448"/>
                </a:lnTo>
                <a:lnTo>
                  <a:pt x="52" y="448"/>
                </a:lnTo>
                <a:lnTo>
                  <a:pt x="52" y="448"/>
                </a:lnTo>
                <a:lnTo>
                  <a:pt x="54" y="448"/>
                </a:lnTo>
                <a:lnTo>
                  <a:pt x="54" y="448"/>
                </a:lnTo>
                <a:lnTo>
                  <a:pt x="52" y="448"/>
                </a:lnTo>
                <a:lnTo>
                  <a:pt x="52" y="448"/>
                </a:lnTo>
                <a:lnTo>
                  <a:pt x="52" y="448"/>
                </a:lnTo>
                <a:lnTo>
                  <a:pt x="52" y="448"/>
                </a:lnTo>
                <a:lnTo>
                  <a:pt x="50" y="448"/>
                </a:lnTo>
                <a:lnTo>
                  <a:pt x="48" y="448"/>
                </a:lnTo>
                <a:lnTo>
                  <a:pt x="46" y="450"/>
                </a:lnTo>
                <a:lnTo>
                  <a:pt x="46" y="450"/>
                </a:lnTo>
                <a:lnTo>
                  <a:pt x="44" y="448"/>
                </a:lnTo>
                <a:lnTo>
                  <a:pt x="44" y="448"/>
                </a:lnTo>
                <a:lnTo>
                  <a:pt x="42" y="448"/>
                </a:lnTo>
                <a:lnTo>
                  <a:pt x="42" y="448"/>
                </a:lnTo>
                <a:lnTo>
                  <a:pt x="42" y="448"/>
                </a:lnTo>
                <a:lnTo>
                  <a:pt x="42" y="448"/>
                </a:lnTo>
                <a:lnTo>
                  <a:pt x="40" y="448"/>
                </a:lnTo>
                <a:lnTo>
                  <a:pt x="42" y="448"/>
                </a:lnTo>
                <a:lnTo>
                  <a:pt x="42" y="450"/>
                </a:lnTo>
                <a:lnTo>
                  <a:pt x="42" y="450"/>
                </a:lnTo>
                <a:lnTo>
                  <a:pt x="42" y="450"/>
                </a:lnTo>
                <a:lnTo>
                  <a:pt x="40" y="450"/>
                </a:lnTo>
                <a:lnTo>
                  <a:pt x="40" y="450"/>
                </a:lnTo>
                <a:lnTo>
                  <a:pt x="40" y="450"/>
                </a:lnTo>
                <a:lnTo>
                  <a:pt x="40" y="448"/>
                </a:lnTo>
                <a:lnTo>
                  <a:pt x="38" y="448"/>
                </a:lnTo>
                <a:lnTo>
                  <a:pt x="38" y="448"/>
                </a:lnTo>
                <a:lnTo>
                  <a:pt x="38" y="448"/>
                </a:lnTo>
                <a:lnTo>
                  <a:pt x="36" y="448"/>
                </a:lnTo>
                <a:lnTo>
                  <a:pt x="38" y="446"/>
                </a:lnTo>
                <a:lnTo>
                  <a:pt x="38" y="446"/>
                </a:lnTo>
                <a:lnTo>
                  <a:pt x="40" y="446"/>
                </a:lnTo>
                <a:lnTo>
                  <a:pt x="40" y="446"/>
                </a:lnTo>
                <a:lnTo>
                  <a:pt x="40" y="446"/>
                </a:lnTo>
                <a:lnTo>
                  <a:pt x="40" y="446"/>
                </a:lnTo>
                <a:lnTo>
                  <a:pt x="40" y="446"/>
                </a:lnTo>
                <a:lnTo>
                  <a:pt x="42" y="446"/>
                </a:lnTo>
                <a:lnTo>
                  <a:pt x="42" y="446"/>
                </a:lnTo>
                <a:lnTo>
                  <a:pt x="42" y="446"/>
                </a:lnTo>
                <a:lnTo>
                  <a:pt x="44" y="446"/>
                </a:lnTo>
                <a:lnTo>
                  <a:pt x="46" y="446"/>
                </a:lnTo>
                <a:lnTo>
                  <a:pt x="46" y="446"/>
                </a:lnTo>
                <a:lnTo>
                  <a:pt x="46" y="446"/>
                </a:lnTo>
                <a:lnTo>
                  <a:pt x="48" y="446"/>
                </a:lnTo>
                <a:lnTo>
                  <a:pt x="50" y="444"/>
                </a:lnTo>
                <a:lnTo>
                  <a:pt x="50" y="444"/>
                </a:lnTo>
                <a:lnTo>
                  <a:pt x="50" y="444"/>
                </a:lnTo>
                <a:lnTo>
                  <a:pt x="50" y="444"/>
                </a:lnTo>
                <a:lnTo>
                  <a:pt x="48" y="444"/>
                </a:lnTo>
                <a:lnTo>
                  <a:pt x="46" y="446"/>
                </a:lnTo>
                <a:lnTo>
                  <a:pt x="46" y="446"/>
                </a:lnTo>
                <a:lnTo>
                  <a:pt x="42" y="446"/>
                </a:lnTo>
                <a:lnTo>
                  <a:pt x="42" y="446"/>
                </a:lnTo>
                <a:lnTo>
                  <a:pt x="42" y="446"/>
                </a:lnTo>
                <a:lnTo>
                  <a:pt x="40" y="446"/>
                </a:lnTo>
                <a:lnTo>
                  <a:pt x="40" y="446"/>
                </a:lnTo>
                <a:lnTo>
                  <a:pt x="40" y="446"/>
                </a:lnTo>
                <a:lnTo>
                  <a:pt x="38" y="446"/>
                </a:lnTo>
                <a:lnTo>
                  <a:pt x="38" y="446"/>
                </a:lnTo>
                <a:lnTo>
                  <a:pt x="38" y="446"/>
                </a:lnTo>
                <a:lnTo>
                  <a:pt x="36" y="446"/>
                </a:lnTo>
                <a:lnTo>
                  <a:pt x="36" y="446"/>
                </a:lnTo>
                <a:lnTo>
                  <a:pt x="36" y="444"/>
                </a:lnTo>
                <a:lnTo>
                  <a:pt x="36" y="444"/>
                </a:lnTo>
                <a:lnTo>
                  <a:pt x="36" y="444"/>
                </a:lnTo>
                <a:lnTo>
                  <a:pt x="36" y="444"/>
                </a:lnTo>
                <a:lnTo>
                  <a:pt x="40" y="442"/>
                </a:lnTo>
                <a:lnTo>
                  <a:pt x="40" y="442"/>
                </a:lnTo>
                <a:lnTo>
                  <a:pt x="40" y="442"/>
                </a:lnTo>
                <a:lnTo>
                  <a:pt x="42" y="442"/>
                </a:lnTo>
                <a:lnTo>
                  <a:pt x="42" y="442"/>
                </a:lnTo>
                <a:lnTo>
                  <a:pt x="42" y="442"/>
                </a:lnTo>
                <a:lnTo>
                  <a:pt x="44" y="442"/>
                </a:lnTo>
                <a:lnTo>
                  <a:pt x="44" y="442"/>
                </a:lnTo>
                <a:lnTo>
                  <a:pt x="46" y="442"/>
                </a:lnTo>
                <a:lnTo>
                  <a:pt x="46" y="442"/>
                </a:lnTo>
                <a:lnTo>
                  <a:pt x="46" y="440"/>
                </a:lnTo>
                <a:lnTo>
                  <a:pt x="46" y="442"/>
                </a:lnTo>
                <a:lnTo>
                  <a:pt x="46" y="442"/>
                </a:lnTo>
                <a:lnTo>
                  <a:pt x="44" y="442"/>
                </a:lnTo>
                <a:lnTo>
                  <a:pt x="44" y="442"/>
                </a:lnTo>
                <a:lnTo>
                  <a:pt x="44" y="442"/>
                </a:lnTo>
                <a:lnTo>
                  <a:pt x="42" y="442"/>
                </a:lnTo>
                <a:lnTo>
                  <a:pt x="42" y="442"/>
                </a:lnTo>
                <a:lnTo>
                  <a:pt x="42" y="442"/>
                </a:lnTo>
                <a:lnTo>
                  <a:pt x="42" y="442"/>
                </a:lnTo>
                <a:lnTo>
                  <a:pt x="40" y="442"/>
                </a:lnTo>
                <a:lnTo>
                  <a:pt x="38" y="442"/>
                </a:lnTo>
                <a:lnTo>
                  <a:pt x="38" y="442"/>
                </a:lnTo>
                <a:lnTo>
                  <a:pt x="38" y="440"/>
                </a:lnTo>
                <a:lnTo>
                  <a:pt x="40" y="440"/>
                </a:lnTo>
                <a:lnTo>
                  <a:pt x="40" y="440"/>
                </a:lnTo>
                <a:lnTo>
                  <a:pt x="42" y="440"/>
                </a:lnTo>
                <a:lnTo>
                  <a:pt x="44" y="438"/>
                </a:lnTo>
                <a:lnTo>
                  <a:pt x="44" y="438"/>
                </a:lnTo>
                <a:lnTo>
                  <a:pt x="44" y="438"/>
                </a:lnTo>
                <a:lnTo>
                  <a:pt x="44" y="438"/>
                </a:lnTo>
                <a:lnTo>
                  <a:pt x="46" y="438"/>
                </a:lnTo>
                <a:lnTo>
                  <a:pt x="46" y="436"/>
                </a:lnTo>
                <a:lnTo>
                  <a:pt x="48" y="436"/>
                </a:lnTo>
                <a:lnTo>
                  <a:pt x="48" y="436"/>
                </a:lnTo>
                <a:lnTo>
                  <a:pt x="50" y="436"/>
                </a:lnTo>
                <a:lnTo>
                  <a:pt x="52" y="436"/>
                </a:lnTo>
                <a:lnTo>
                  <a:pt x="52" y="436"/>
                </a:lnTo>
                <a:lnTo>
                  <a:pt x="54" y="436"/>
                </a:lnTo>
                <a:lnTo>
                  <a:pt x="56" y="436"/>
                </a:lnTo>
                <a:lnTo>
                  <a:pt x="56" y="436"/>
                </a:lnTo>
                <a:lnTo>
                  <a:pt x="58" y="436"/>
                </a:lnTo>
                <a:lnTo>
                  <a:pt x="58" y="434"/>
                </a:lnTo>
                <a:lnTo>
                  <a:pt x="58" y="434"/>
                </a:lnTo>
                <a:lnTo>
                  <a:pt x="56" y="434"/>
                </a:lnTo>
                <a:lnTo>
                  <a:pt x="56" y="436"/>
                </a:lnTo>
                <a:lnTo>
                  <a:pt x="56" y="436"/>
                </a:lnTo>
                <a:lnTo>
                  <a:pt x="56" y="436"/>
                </a:lnTo>
                <a:lnTo>
                  <a:pt x="52" y="436"/>
                </a:lnTo>
                <a:lnTo>
                  <a:pt x="52" y="436"/>
                </a:lnTo>
                <a:lnTo>
                  <a:pt x="52" y="436"/>
                </a:lnTo>
                <a:lnTo>
                  <a:pt x="50" y="436"/>
                </a:lnTo>
                <a:lnTo>
                  <a:pt x="50" y="436"/>
                </a:lnTo>
                <a:lnTo>
                  <a:pt x="48" y="436"/>
                </a:lnTo>
                <a:lnTo>
                  <a:pt x="46" y="436"/>
                </a:lnTo>
                <a:lnTo>
                  <a:pt x="46" y="436"/>
                </a:lnTo>
                <a:lnTo>
                  <a:pt x="46" y="436"/>
                </a:lnTo>
                <a:lnTo>
                  <a:pt x="48" y="434"/>
                </a:lnTo>
                <a:lnTo>
                  <a:pt x="50" y="434"/>
                </a:lnTo>
                <a:lnTo>
                  <a:pt x="48" y="434"/>
                </a:lnTo>
                <a:lnTo>
                  <a:pt x="44" y="436"/>
                </a:lnTo>
                <a:lnTo>
                  <a:pt x="44" y="436"/>
                </a:lnTo>
                <a:lnTo>
                  <a:pt x="44" y="438"/>
                </a:lnTo>
                <a:lnTo>
                  <a:pt x="42" y="438"/>
                </a:lnTo>
                <a:lnTo>
                  <a:pt x="42" y="438"/>
                </a:lnTo>
                <a:lnTo>
                  <a:pt x="40" y="440"/>
                </a:lnTo>
                <a:lnTo>
                  <a:pt x="40" y="440"/>
                </a:lnTo>
                <a:lnTo>
                  <a:pt x="40" y="440"/>
                </a:lnTo>
                <a:lnTo>
                  <a:pt x="40" y="440"/>
                </a:lnTo>
                <a:lnTo>
                  <a:pt x="40" y="440"/>
                </a:lnTo>
                <a:lnTo>
                  <a:pt x="40" y="438"/>
                </a:lnTo>
                <a:lnTo>
                  <a:pt x="40" y="436"/>
                </a:lnTo>
                <a:lnTo>
                  <a:pt x="42" y="434"/>
                </a:lnTo>
                <a:lnTo>
                  <a:pt x="42" y="434"/>
                </a:lnTo>
                <a:lnTo>
                  <a:pt x="44" y="432"/>
                </a:lnTo>
                <a:lnTo>
                  <a:pt x="44" y="432"/>
                </a:lnTo>
                <a:lnTo>
                  <a:pt x="44" y="432"/>
                </a:lnTo>
                <a:lnTo>
                  <a:pt x="46" y="432"/>
                </a:lnTo>
                <a:lnTo>
                  <a:pt x="46" y="432"/>
                </a:lnTo>
                <a:lnTo>
                  <a:pt x="46" y="432"/>
                </a:lnTo>
                <a:lnTo>
                  <a:pt x="48" y="430"/>
                </a:lnTo>
                <a:lnTo>
                  <a:pt x="48" y="430"/>
                </a:lnTo>
                <a:lnTo>
                  <a:pt x="50" y="430"/>
                </a:lnTo>
                <a:lnTo>
                  <a:pt x="50" y="428"/>
                </a:lnTo>
                <a:lnTo>
                  <a:pt x="52" y="428"/>
                </a:lnTo>
                <a:lnTo>
                  <a:pt x="52" y="428"/>
                </a:lnTo>
                <a:lnTo>
                  <a:pt x="50" y="430"/>
                </a:lnTo>
                <a:lnTo>
                  <a:pt x="50" y="430"/>
                </a:lnTo>
                <a:lnTo>
                  <a:pt x="50" y="430"/>
                </a:lnTo>
                <a:lnTo>
                  <a:pt x="50" y="430"/>
                </a:lnTo>
                <a:lnTo>
                  <a:pt x="50" y="430"/>
                </a:lnTo>
                <a:lnTo>
                  <a:pt x="48" y="430"/>
                </a:lnTo>
                <a:lnTo>
                  <a:pt x="48" y="430"/>
                </a:lnTo>
                <a:lnTo>
                  <a:pt x="52" y="430"/>
                </a:lnTo>
                <a:lnTo>
                  <a:pt x="52" y="428"/>
                </a:lnTo>
                <a:lnTo>
                  <a:pt x="54" y="428"/>
                </a:lnTo>
                <a:lnTo>
                  <a:pt x="54" y="428"/>
                </a:lnTo>
                <a:lnTo>
                  <a:pt x="54" y="428"/>
                </a:lnTo>
                <a:lnTo>
                  <a:pt x="54" y="428"/>
                </a:lnTo>
                <a:lnTo>
                  <a:pt x="56" y="428"/>
                </a:lnTo>
                <a:lnTo>
                  <a:pt x="56" y="426"/>
                </a:lnTo>
                <a:lnTo>
                  <a:pt x="58" y="426"/>
                </a:lnTo>
                <a:lnTo>
                  <a:pt x="58" y="426"/>
                </a:lnTo>
                <a:lnTo>
                  <a:pt x="60" y="426"/>
                </a:lnTo>
                <a:lnTo>
                  <a:pt x="60" y="426"/>
                </a:lnTo>
                <a:lnTo>
                  <a:pt x="60" y="428"/>
                </a:lnTo>
                <a:lnTo>
                  <a:pt x="60" y="430"/>
                </a:lnTo>
                <a:lnTo>
                  <a:pt x="60" y="430"/>
                </a:lnTo>
                <a:lnTo>
                  <a:pt x="60" y="430"/>
                </a:lnTo>
                <a:lnTo>
                  <a:pt x="60" y="430"/>
                </a:lnTo>
                <a:lnTo>
                  <a:pt x="60" y="432"/>
                </a:lnTo>
                <a:lnTo>
                  <a:pt x="60" y="430"/>
                </a:lnTo>
                <a:lnTo>
                  <a:pt x="60" y="430"/>
                </a:lnTo>
                <a:lnTo>
                  <a:pt x="60" y="430"/>
                </a:lnTo>
                <a:lnTo>
                  <a:pt x="60" y="428"/>
                </a:lnTo>
                <a:lnTo>
                  <a:pt x="60" y="428"/>
                </a:lnTo>
                <a:lnTo>
                  <a:pt x="60" y="428"/>
                </a:lnTo>
                <a:lnTo>
                  <a:pt x="60" y="426"/>
                </a:lnTo>
                <a:lnTo>
                  <a:pt x="60" y="426"/>
                </a:lnTo>
                <a:lnTo>
                  <a:pt x="62" y="426"/>
                </a:lnTo>
                <a:lnTo>
                  <a:pt x="62" y="426"/>
                </a:lnTo>
                <a:lnTo>
                  <a:pt x="62" y="426"/>
                </a:lnTo>
                <a:lnTo>
                  <a:pt x="64" y="426"/>
                </a:lnTo>
                <a:lnTo>
                  <a:pt x="64" y="424"/>
                </a:lnTo>
                <a:lnTo>
                  <a:pt x="62" y="424"/>
                </a:lnTo>
                <a:lnTo>
                  <a:pt x="62" y="426"/>
                </a:lnTo>
                <a:lnTo>
                  <a:pt x="60" y="426"/>
                </a:lnTo>
                <a:lnTo>
                  <a:pt x="60" y="426"/>
                </a:lnTo>
                <a:lnTo>
                  <a:pt x="60" y="426"/>
                </a:lnTo>
                <a:lnTo>
                  <a:pt x="58" y="426"/>
                </a:lnTo>
                <a:lnTo>
                  <a:pt x="58" y="426"/>
                </a:lnTo>
                <a:lnTo>
                  <a:pt x="58" y="426"/>
                </a:lnTo>
                <a:lnTo>
                  <a:pt x="58" y="424"/>
                </a:lnTo>
                <a:lnTo>
                  <a:pt x="58" y="424"/>
                </a:lnTo>
                <a:lnTo>
                  <a:pt x="60" y="422"/>
                </a:lnTo>
                <a:lnTo>
                  <a:pt x="62" y="422"/>
                </a:lnTo>
                <a:lnTo>
                  <a:pt x="64" y="422"/>
                </a:lnTo>
                <a:lnTo>
                  <a:pt x="64" y="422"/>
                </a:lnTo>
                <a:lnTo>
                  <a:pt x="66" y="420"/>
                </a:lnTo>
                <a:lnTo>
                  <a:pt x="66" y="418"/>
                </a:lnTo>
                <a:lnTo>
                  <a:pt x="66" y="418"/>
                </a:lnTo>
                <a:lnTo>
                  <a:pt x="66" y="418"/>
                </a:lnTo>
                <a:lnTo>
                  <a:pt x="64" y="420"/>
                </a:lnTo>
                <a:lnTo>
                  <a:pt x="62" y="420"/>
                </a:lnTo>
                <a:lnTo>
                  <a:pt x="62" y="422"/>
                </a:lnTo>
                <a:lnTo>
                  <a:pt x="60" y="422"/>
                </a:lnTo>
                <a:lnTo>
                  <a:pt x="58" y="422"/>
                </a:lnTo>
                <a:lnTo>
                  <a:pt x="58" y="424"/>
                </a:lnTo>
                <a:lnTo>
                  <a:pt x="58" y="424"/>
                </a:lnTo>
                <a:lnTo>
                  <a:pt x="56" y="424"/>
                </a:lnTo>
                <a:lnTo>
                  <a:pt x="56" y="424"/>
                </a:lnTo>
                <a:lnTo>
                  <a:pt x="54" y="424"/>
                </a:lnTo>
                <a:lnTo>
                  <a:pt x="54" y="426"/>
                </a:lnTo>
                <a:lnTo>
                  <a:pt x="52" y="426"/>
                </a:lnTo>
                <a:lnTo>
                  <a:pt x="50" y="426"/>
                </a:lnTo>
                <a:lnTo>
                  <a:pt x="50" y="426"/>
                </a:lnTo>
                <a:lnTo>
                  <a:pt x="48" y="428"/>
                </a:lnTo>
                <a:lnTo>
                  <a:pt x="48" y="428"/>
                </a:lnTo>
                <a:lnTo>
                  <a:pt x="48" y="428"/>
                </a:lnTo>
                <a:lnTo>
                  <a:pt x="48" y="428"/>
                </a:lnTo>
                <a:lnTo>
                  <a:pt x="48" y="426"/>
                </a:lnTo>
                <a:lnTo>
                  <a:pt x="50" y="424"/>
                </a:lnTo>
                <a:lnTo>
                  <a:pt x="50" y="422"/>
                </a:lnTo>
                <a:lnTo>
                  <a:pt x="50" y="424"/>
                </a:lnTo>
                <a:lnTo>
                  <a:pt x="50" y="424"/>
                </a:lnTo>
                <a:lnTo>
                  <a:pt x="48" y="426"/>
                </a:lnTo>
                <a:lnTo>
                  <a:pt x="48" y="426"/>
                </a:lnTo>
                <a:lnTo>
                  <a:pt x="48" y="424"/>
                </a:lnTo>
                <a:lnTo>
                  <a:pt x="48" y="424"/>
                </a:lnTo>
                <a:lnTo>
                  <a:pt x="48" y="424"/>
                </a:lnTo>
                <a:lnTo>
                  <a:pt x="48" y="424"/>
                </a:lnTo>
                <a:lnTo>
                  <a:pt x="50" y="424"/>
                </a:lnTo>
                <a:lnTo>
                  <a:pt x="50" y="422"/>
                </a:lnTo>
                <a:lnTo>
                  <a:pt x="52" y="422"/>
                </a:lnTo>
                <a:lnTo>
                  <a:pt x="52" y="422"/>
                </a:lnTo>
                <a:lnTo>
                  <a:pt x="50" y="422"/>
                </a:lnTo>
                <a:lnTo>
                  <a:pt x="48" y="424"/>
                </a:lnTo>
                <a:lnTo>
                  <a:pt x="48" y="424"/>
                </a:lnTo>
                <a:lnTo>
                  <a:pt x="46" y="424"/>
                </a:lnTo>
                <a:lnTo>
                  <a:pt x="44" y="426"/>
                </a:lnTo>
                <a:lnTo>
                  <a:pt x="42" y="426"/>
                </a:lnTo>
                <a:lnTo>
                  <a:pt x="42" y="426"/>
                </a:lnTo>
                <a:lnTo>
                  <a:pt x="44" y="426"/>
                </a:lnTo>
                <a:lnTo>
                  <a:pt x="44" y="424"/>
                </a:lnTo>
                <a:lnTo>
                  <a:pt x="44" y="424"/>
                </a:lnTo>
                <a:lnTo>
                  <a:pt x="46" y="424"/>
                </a:lnTo>
                <a:lnTo>
                  <a:pt x="46" y="422"/>
                </a:lnTo>
                <a:lnTo>
                  <a:pt x="46" y="422"/>
                </a:lnTo>
                <a:lnTo>
                  <a:pt x="48" y="420"/>
                </a:lnTo>
                <a:lnTo>
                  <a:pt x="50" y="420"/>
                </a:lnTo>
                <a:lnTo>
                  <a:pt x="50" y="420"/>
                </a:lnTo>
                <a:lnTo>
                  <a:pt x="52" y="418"/>
                </a:lnTo>
                <a:lnTo>
                  <a:pt x="52" y="418"/>
                </a:lnTo>
                <a:lnTo>
                  <a:pt x="50" y="418"/>
                </a:lnTo>
                <a:lnTo>
                  <a:pt x="50" y="418"/>
                </a:lnTo>
                <a:lnTo>
                  <a:pt x="50" y="418"/>
                </a:lnTo>
                <a:lnTo>
                  <a:pt x="48" y="418"/>
                </a:lnTo>
                <a:lnTo>
                  <a:pt x="48" y="418"/>
                </a:lnTo>
                <a:lnTo>
                  <a:pt x="48" y="418"/>
                </a:lnTo>
                <a:lnTo>
                  <a:pt x="48" y="418"/>
                </a:lnTo>
                <a:lnTo>
                  <a:pt x="48" y="416"/>
                </a:lnTo>
                <a:lnTo>
                  <a:pt x="50" y="414"/>
                </a:lnTo>
                <a:lnTo>
                  <a:pt x="50" y="414"/>
                </a:lnTo>
                <a:lnTo>
                  <a:pt x="50" y="412"/>
                </a:lnTo>
                <a:lnTo>
                  <a:pt x="50" y="412"/>
                </a:lnTo>
                <a:lnTo>
                  <a:pt x="50" y="412"/>
                </a:lnTo>
                <a:lnTo>
                  <a:pt x="48" y="412"/>
                </a:lnTo>
                <a:lnTo>
                  <a:pt x="48" y="410"/>
                </a:lnTo>
                <a:lnTo>
                  <a:pt x="48" y="410"/>
                </a:lnTo>
                <a:lnTo>
                  <a:pt x="48" y="410"/>
                </a:lnTo>
                <a:lnTo>
                  <a:pt x="50" y="410"/>
                </a:lnTo>
                <a:lnTo>
                  <a:pt x="50" y="408"/>
                </a:lnTo>
                <a:lnTo>
                  <a:pt x="50" y="408"/>
                </a:lnTo>
                <a:lnTo>
                  <a:pt x="50" y="408"/>
                </a:lnTo>
                <a:lnTo>
                  <a:pt x="50" y="406"/>
                </a:lnTo>
                <a:lnTo>
                  <a:pt x="52" y="406"/>
                </a:lnTo>
                <a:lnTo>
                  <a:pt x="52" y="408"/>
                </a:lnTo>
                <a:lnTo>
                  <a:pt x="54" y="408"/>
                </a:lnTo>
                <a:lnTo>
                  <a:pt x="54" y="408"/>
                </a:lnTo>
                <a:lnTo>
                  <a:pt x="56" y="408"/>
                </a:lnTo>
                <a:lnTo>
                  <a:pt x="56" y="408"/>
                </a:lnTo>
                <a:lnTo>
                  <a:pt x="58" y="408"/>
                </a:lnTo>
                <a:lnTo>
                  <a:pt x="60" y="408"/>
                </a:lnTo>
                <a:lnTo>
                  <a:pt x="60" y="408"/>
                </a:lnTo>
                <a:lnTo>
                  <a:pt x="60" y="408"/>
                </a:lnTo>
                <a:lnTo>
                  <a:pt x="60" y="408"/>
                </a:lnTo>
                <a:lnTo>
                  <a:pt x="60" y="410"/>
                </a:lnTo>
                <a:lnTo>
                  <a:pt x="60" y="410"/>
                </a:lnTo>
                <a:lnTo>
                  <a:pt x="60" y="410"/>
                </a:lnTo>
                <a:lnTo>
                  <a:pt x="60" y="410"/>
                </a:lnTo>
                <a:lnTo>
                  <a:pt x="60" y="412"/>
                </a:lnTo>
                <a:lnTo>
                  <a:pt x="60" y="412"/>
                </a:lnTo>
                <a:lnTo>
                  <a:pt x="60" y="410"/>
                </a:lnTo>
                <a:lnTo>
                  <a:pt x="60" y="410"/>
                </a:lnTo>
                <a:lnTo>
                  <a:pt x="60" y="410"/>
                </a:lnTo>
                <a:lnTo>
                  <a:pt x="60" y="410"/>
                </a:lnTo>
                <a:lnTo>
                  <a:pt x="60" y="408"/>
                </a:lnTo>
                <a:lnTo>
                  <a:pt x="60" y="408"/>
                </a:lnTo>
                <a:lnTo>
                  <a:pt x="60" y="408"/>
                </a:lnTo>
                <a:lnTo>
                  <a:pt x="60" y="408"/>
                </a:lnTo>
                <a:lnTo>
                  <a:pt x="58" y="408"/>
                </a:lnTo>
                <a:lnTo>
                  <a:pt x="56" y="408"/>
                </a:lnTo>
                <a:lnTo>
                  <a:pt x="56" y="408"/>
                </a:lnTo>
                <a:lnTo>
                  <a:pt x="54" y="408"/>
                </a:lnTo>
                <a:lnTo>
                  <a:pt x="54" y="406"/>
                </a:lnTo>
                <a:lnTo>
                  <a:pt x="54" y="404"/>
                </a:lnTo>
                <a:lnTo>
                  <a:pt x="54" y="404"/>
                </a:lnTo>
                <a:lnTo>
                  <a:pt x="56" y="404"/>
                </a:lnTo>
                <a:lnTo>
                  <a:pt x="56" y="402"/>
                </a:lnTo>
                <a:lnTo>
                  <a:pt x="56" y="402"/>
                </a:lnTo>
                <a:lnTo>
                  <a:pt x="58" y="402"/>
                </a:lnTo>
                <a:lnTo>
                  <a:pt x="58" y="402"/>
                </a:lnTo>
                <a:lnTo>
                  <a:pt x="58" y="402"/>
                </a:lnTo>
                <a:lnTo>
                  <a:pt x="60" y="402"/>
                </a:lnTo>
                <a:lnTo>
                  <a:pt x="60" y="402"/>
                </a:lnTo>
                <a:lnTo>
                  <a:pt x="60" y="402"/>
                </a:lnTo>
                <a:lnTo>
                  <a:pt x="58" y="402"/>
                </a:lnTo>
                <a:lnTo>
                  <a:pt x="58" y="402"/>
                </a:lnTo>
                <a:lnTo>
                  <a:pt x="58" y="400"/>
                </a:lnTo>
                <a:lnTo>
                  <a:pt x="58" y="400"/>
                </a:lnTo>
                <a:lnTo>
                  <a:pt x="60" y="400"/>
                </a:lnTo>
                <a:lnTo>
                  <a:pt x="60" y="398"/>
                </a:lnTo>
                <a:lnTo>
                  <a:pt x="60" y="400"/>
                </a:lnTo>
                <a:lnTo>
                  <a:pt x="58" y="400"/>
                </a:lnTo>
                <a:lnTo>
                  <a:pt x="56" y="402"/>
                </a:lnTo>
                <a:lnTo>
                  <a:pt x="54" y="402"/>
                </a:lnTo>
                <a:lnTo>
                  <a:pt x="54" y="402"/>
                </a:lnTo>
                <a:lnTo>
                  <a:pt x="52" y="404"/>
                </a:lnTo>
                <a:lnTo>
                  <a:pt x="50" y="404"/>
                </a:lnTo>
                <a:lnTo>
                  <a:pt x="48" y="406"/>
                </a:lnTo>
                <a:lnTo>
                  <a:pt x="48" y="406"/>
                </a:lnTo>
                <a:lnTo>
                  <a:pt x="46" y="406"/>
                </a:lnTo>
                <a:lnTo>
                  <a:pt x="46" y="408"/>
                </a:lnTo>
                <a:lnTo>
                  <a:pt x="46" y="408"/>
                </a:lnTo>
                <a:lnTo>
                  <a:pt x="46" y="408"/>
                </a:lnTo>
                <a:lnTo>
                  <a:pt x="44" y="410"/>
                </a:lnTo>
                <a:lnTo>
                  <a:pt x="44" y="410"/>
                </a:lnTo>
                <a:lnTo>
                  <a:pt x="44" y="408"/>
                </a:lnTo>
                <a:lnTo>
                  <a:pt x="44" y="408"/>
                </a:lnTo>
                <a:lnTo>
                  <a:pt x="42" y="408"/>
                </a:lnTo>
                <a:lnTo>
                  <a:pt x="42" y="406"/>
                </a:lnTo>
                <a:lnTo>
                  <a:pt x="42" y="406"/>
                </a:lnTo>
                <a:lnTo>
                  <a:pt x="42" y="404"/>
                </a:lnTo>
                <a:lnTo>
                  <a:pt x="42" y="404"/>
                </a:lnTo>
                <a:lnTo>
                  <a:pt x="42" y="402"/>
                </a:lnTo>
                <a:lnTo>
                  <a:pt x="42" y="402"/>
                </a:lnTo>
                <a:lnTo>
                  <a:pt x="42" y="400"/>
                </a:lnTo>
                <a:lnTo>
                  <a:pt x="44" y="398"/>
                </a:lnTo>
                <a:lnTo>
                  <a:pt x="44" y="398"/>
                </a:lnTo>
                <a:lnTo>
                  <a:pt x="44" y="396"/>
                </a:lnTo>
                <a:lnTo>
                  <a:pt x="48" y="396"/>
                </a:lnTo>
                <a:lnTo>
                  <a:pt x="48" y="396"/>
                </a:lnTo>
                <a:lnTo>
                  <a:pt x="48" y="396"/>
                </a:lnTo>
                <a:lnTo>
                  <a:pt x="50" y="396"/>
                </a:lnTo>
                <a:lnTo>
                  <a:pt x="50" y="396"/>
                </a:lnTo>
                <a:lnTo>
                  <a:pt x="50" y="396"/>
                </a:lnTo>
                <a:lnTo>
                  <a:pt x="50" y="396"/>
                </a:lnTo>
                <a:lnTo>
                  <a:pt x="50" y="396"/>
                </a:lnTo>
                <a:lnTo>
                  <a:pt x="52" y="396"/>
                </a:lnTo>
                <a:lnTo>
                  <a:pt x="52" y="396"/>
                </a:lnTo>
                <a:lnTo>
                  <a:pt x="52" y="396"/>
                </a:lnTo>
                <a:lnTo>
                  <a:pt x="50" y="396"/>
                </a:lnTo>
                <a:lnTo>
                  <a:pt x="50" y="396"/>
                </a:lnTo>
                <a:lnTo>
                  <a:pt x="48" y="396"/>
                </a:lnTo>
                <a:lnTo>
                  <a:pt x="48" y="396"/>
                </a:lnTo>
                <a:lnTo>
                  <a:pt x="46" y="396"/>
                </a:lnTo>
                <a:lnTo>
                  <a:pt x="46" y="396"/>
                </a:lnTo>
                <a:lnTo>
                  <a:pt x="46" y="396"/>
                </a:lnTo>
                <a:lnTo>
                  <a:pt x="44" y="396"/>
                </a:lnTo>
                <a:lnTo>
                  <a:pt x="44" y="396"/>
                </a:lnTo>
                <a:lnTo>
                  <a:pt x="44" y="396"/>
                </a:lnTo>
                <a:lnTo>
                  <a:pt x="44" y="394"/>
                </a:lnTo>
                <a:lnTo>
                  <a:pt x="44" y="394"/>
                </a:lnTo>
                <a:lnTo>
                  <a:pt x="44" y="394"/>
                </a:lnTo>
                <a:lnTo>
                  <a:pt x="42" y="394"/>
                </a:lnTo>
                <a:lnTo>
                  <a:pt x="42" y="394"/>
                </a:lnTo>
                <a:lnTo>
                  <a:pt x="42" y="394"/>
                </a:lnTo>
                <a:lnTo>
                  <a:pt x="42" y="394"/>
                </a:lnTo>
                <a:lnTo>
                  <a:pt x="44" y="392"/>
                </a:lnTo>
                <a:lnTo>
                  <a:pt x="44" y="392"/>
                </a:lnTo>
                <a:lnTo>
                  <a:pt x="46" y="390"/>
                </a:lnTo>
                <a:lnTo>
                  <a:pt x="46" y="390"/>
                </a:lnTo>
                <a:lnTo>
                  <a:pt x="46" y="390"/>
                </a:lnTo>
                <a:lnTo>
                  <a:pt x="46" y="390"/>
                </a:lnTo>
                <a:lnTo>
                  <a:pt x="46" y="390"/>
                </a:lnTo>
                <a:lnTo>
                  <a:pt x="46" y="392"/>
                </a:lnTo>
                <a:lnTo>
                  <a:pt x="46" y="392"/>
                </a:lnTo>
                <a:lnTo>
                  <a:pt x="48" y="394"/>
                </a:lnTo>
                <a:lnTo>
                  <a:pt x="48" y="394"/>
                </a:lnTo>
                <a:lnTo>
                  <a:pt x="48" y="394"/>
                </a:lnTo>
                <a:lnTo>
                  <a:pt x="48" y="394"/>
                </a:lnTo>
                <a:lnTo>
                  <a:pt x="48" y="394"/>
                </a:lnTo>
                <a:lnTo>
                  <a:pt x="48" y="394"/>
                </a:lnTo>
                <a:lnTo>
                  <a:pt x="48" y="392"/>
                </a:lnTo>
                <a:lnTo>
                  <a:pt x="48" y="390"/>
                </a:lnTo>
                <a:lnTo>
                  <a:pt x="48" y="390"/>
                </a:lnTo>
                <a:lnTo>
                  <a:pt x="48" y="388"/>
                </a:lnTo>
                <a:lnTo>
                  <a:pt x="48" y="388"/>
                </a:lnTo>
                <a:lnTo>
                  <a:pt x="48" y="388"/>
                </a:lnTo>
                <a:lnTo>
                  <a:pt x="50" y="388"/>
                </a:lnTo>
                <a:lnTo>
                  <a:pt x="50" y="388"/>
                </a:lnTo>
                <a:lnTo>
                  <a:pt x="50" y="388"/>
                </a:lnTo>
                <a:lnTo>
                  <a:pt x="52" y="390"/>
                </a:lnTo>
                <a:lnTo>
                  <a:pt x="52" y="390"/>
                </a:lnTo>
                <a:lnTo>
                  <a:pt x="52" y="390"/>
                </a:lnTo>
                <a:lnTo>
                  <a:pt x="52" y="390"/>
                </a:lnTo>
                <a:lnTo>
                  <a:pt x="52" y="390"/>
                </a:lnTo>
                <a:lnTo>
                  <a:pt x="52" y="390"/>
                </a:lnTo>
                <a:lnTo>
                  <a:pt x="52" y="390"/>
                </a:lnTo>
                <a:lnTo>
                  <a:pt x="52" y="390"/>
                </a:lnTo>
                <a:lnTo>
                  <a:pt x="52" y="390"/>
                </a:lnTo>
                <a:lnTo>
                  <a:pt x="50" y="388"/>
                </a:lnTo>
                <a:lnTo>
                  <a:pt x="52" y="386"/>
                </a:lnTo>
                <a:lnTo>
                  <a:pt x="56" y="384"/>
                </a:lnTo>
                <a:lnTo>
                  <a:pt x="56" y="384"/>
                </a:lnTo>
                <a:lnTo>
                  <a:pt x="56" y="384"/>
                </a:lnTo>
                <a:lnTo>
                  <a:pt x="58" y="384"/>
                </a:lnTo>
                <a:lnTo>
                  <a:pt x="60" y="384"/>
                </a:lnTo>
                <a:lnTo>
                  <a:pt x="62" y="384"/>
                </a:lnTo>
                <a:lnTo>
                  <a:pt x="60" y="384"/>
                </a:lnTo>
                <a:lnTo>
                  <a:pt x="58" y="384"/>
                </a:lnTo>
                <a:lnTo>
                  <a:pt x="58" y="384"/>
                </a:lnTo>
                <a:lnTo>
                  <a:pt x="56" y="384"/>
                </a:lnTo>
                <a:lnTo>
                  <a:pt x="58" y="382"/>
                </a:lnTo>
                <a:lnTo>
                  <a:pt x="58" y="382"/>
                </a:lnTo>
                <a:lnTo>
                  <a:pt x="62" y="380"/>
                </a:lnTo>
                <a:lnTo>
                  <a:pt x="64" y="378"/>
                </a:lnTo>
                <a:lnTo>
                  <a:pt x="66" y="378"/>
                </a:lnTo>
                <a:lnTo>
                  <a:pt x="66" y="376"/>
                </a:lnTo>
                <a:lnTo>
                  <a:pt x="68" y="376"/>
                </a:lnTo>
                <a:lnTo>
                  <a:pt x="68" y="376"/>
                </a:lnTo>
                <a:lnTo>
                  <a:pt x="68" y="376"/>
                </a:lnTo>
                <a:lnTo>
                  <a:pt x="68" y="376"/>
                </a:lnTo>
                <a:lnTo>
                  <a:pt x="70" y="376"/>
                </a:lnTo>
                <a:lnTo>
                  <a:pt x="68" y="376"/>
                </a:lnTo>
                <a:lnTo>
                  <a:pt x="66" y="376"/>
                </a:lnTo>
                <a:lnTo>
                  <a:pt x="66" y="376"/>
                </a:lnTo>
                <a:lnTo>
                  <a:pt x="66" y="374"/>
                </a:lnTo>
                <a:lnTo>
                  <a:pt x="66" y="376"/>
                </a:lnTo>
                <a:lnTo>
                  <a:pt x="66" y="376"/>
                </a:lnTo>
                <a:lnTo>
                  <a:pt x="64" y="378"/>
                </a:lnTo>
                <a:lnTo>
                  <a:pt x="62" y="380"/>
                </a:lnTo>
                <a:lnTo>
                  <a:pt x="60" y="382"/>
                </a:lnTo>
                <a:lnTo>
                  <a:pt x="56" y="384"/>
                </a:lnTo>
                <a:lnTo>
                  <a:pt x="56" y="384"/>
                </a:lnTo>
                <a:lnTo>
                  <a:pt x="56" y="384"/>
                </a:lnTo>
                <a:lnTo>
                  <a:pt x="56" y="384"/>
                </a:lnTo>
                <a:lnTo>
                  <a:pt x="56" y="382"/>
                </a:lnTo>
                <a:lnTo>
                  <a:pt x="58" y="382"/>
                </a:lnTo>
                <a:lnTo>
                  <a:pt x="58" y="380"/>
                </a:lnTo>
                <a:lnTo>
                  <a:pt x="58" y="380"/>
                </a:lnTo>
                <a:lnTo>
                  <a:pt x="62" y="380"/>
                </a:lnTo>
                <a:lnTo>
                  <a:pt x="62" y="378"/>
                </a:lnTo>
                <a:lnTo>
                  <a:pt x="62" y="378"/>
                </a:lnTo>
                <a:lnTo>
                  <a:pt x="62" y="374"/>
                </a:lnTo>
                <a:lnTo>
                  <a:pt x="64" y="372"/>
                </a:lnTo>
                <a:lnTo>
                  <a:pt x="66" y="372"/>
                </a:lnTo>
                <a:lnTo>
                  <a:pt x="66" y="372"/>
                </a:lnTo>
                <a:lnTo>
                  <a:pt x="66" y="370"/>
                </a:lnTo>
                <a:lnTo>
                  <a:pt x="68" y="370"/>
                </a:lnTo>
                <a:lnTo>
                  <a:pt x="70" y="370"/>
                </a:lnTo>
                <a:lnTo>
                  <a:pt x="70" y="370"/>
                </a:lnTo>
                <a:lnTo>
                  <a:pt x="68" y="370"/>
                </a:lnTo>
                <a:lnTo>
                  <a:pt x="70" y="368"/>
                </a:lnTo>
                <a:lnTo>
                  <a:pt x="70" y="366"/>
                </a:lnTo>
                <a:lnTo>
                  <a:pt x="70" y="366"/>
                </a:lnTo>
                <a:lnTo>
                  <a:pt x="68" y="366"/>
                </a:lnTo>
                <a:lnTo>
                  <a:pt x="68" y="366"/>
                </a:lnTo>
                <a:lnTo>
                  <a:pt x="68" y="364"/>
                </a:lnTo>
                <a:lnTo>
                  <a:pt x="68" y="364"/>
                </a:lnTo>
                <a:lnTo>
                  <a:pt x="68" y="364"/>
                </a:lnTo>
                <a:lnTo>
                  <a:pt x="66" y="364"/>
                </a:lnTo>
                <a:lnTo>
                  <a:pt x="66" y="364"/>
                </a:lnTo>
                <a:lnTo>
                  <a:pt x="66" y="364"/>
                </a:lnTo>
                <a:lnTo>
                  <a:pt x="66" y="362"/>
                </a:lnTo>
                <a:lnTo>
                  <a:pt x="66" y="362"/>
                </a:lnTo>
                <a:lnTo>
                  <a:pt x="66" y="362"/>
                </a:lnTo>
                <a:lnTo>
                  <a:pt x="64" y="362"/>
                </a:lnTo>
                <a:lnTo>
                  <a:pt x="64" y="362"/>
                </a:lnTo>
                <a:lnTo>
                  <a:pt x="62" y="362"/>
                </a:lnTo>
                <a:lnTo>
                  <a:pt x="62" y="362"/>
                </a:lnTo>
                <a:lnTo>
                  <a:pt x="62" y="362"/>
                </a:lnTo>
                <a:lnTo>
                  <a:pt x="62" y="362"/>
                </a:lnTo>
                <a:lnTo>
                  <a:pt x="62" y="360"/>
                </a:lnTo>
                <a:lnTo>
                  <a:pt x="62" y="360"/>
                </a:lnTo>
                <a:lnTo>
                  <a:pt x="60" y="360"/>
                </a:lnTo>
                <a:lnTo>
                  <a:pt x="60" y="358"/>
                </a:lnTo>
                <a:lnTo>
                  <a:pt x="60" y="358"/>
                </a:lnTo>
                <a:lnTo>
                  <a:pt x="58" y="358"/>
                </a:lnTo>
                <a:lnTo>
                  <a:pt x="56" y="358"/>
                </a:lnTo>
                <a:lnTo>
                  <a:pt x="58" y="356"/>
                </a:lnTo>
                <a:lnTo>
                  <a:pt x="58" y="356"/>
                </a:lnTo>
                <a:lnTo>
                  <a:pt x="56" y="354"/>
                </a:lnTo>
                <a:lnTo>
                  <a:pt x="56" y="354"/>
                </a:lnTo>
                <a:lnTo>
                  <a:pt x="58" y="354"/>
                </a:lnTo>
                <a:lnTo>
                  <a:pt x="60" y="352"/>
                </a:lnTo>
                <a:lnTo>
                  <a:pt x="60" y="352"/>
                </a:lnTo>
                <a:lnTo>
                  <a:pt x="58" y="352"/>
                </a:lnTo>
                <a:lnTo>
                  <a:pt x="56" y="352"/>
                </a:lnTo>
                <a:lnTo>
                  <a:pt x="58" y="350"/>
                </a:lnTo>
                <a:lnTo>
                  <a:pt x="60" y="350"/>
                </a:lnTo>
                <a:lnTo>
                  <a:pt x="60" y="346"/>
                </a:lnTo>
                <a:lnTo>
                  <a:pt x="60" y="346"/>
                </a:lnTo>
                <a:lnTo>
                  <a:pt x="60" y="346"/>
                </a:lnTo>
                <a:lnTo>
                  <a:pt x="60" y="346"/>
                </a:lnTo>
                <a:lnTo>
                  <a:pt x="60" y="346"/>
                </a:lnTo>
                <a:lnTo>
                  <a:pt x="60" y="344"/>
                </a:lnTo>
                <a:lnTo>
                  <a:pt x="60" y="342"/>
                </a:lnTo>
                <a:lnTo>
                  <a:pt x="60" y="340"/>
                </a:lnTo>
                <a:lnTo>
                  <a:pt x="60" y="340"/>
                </a:lnTo>
                <a:lnTo>
                  <a:pt x="60" y="340"/>
                </a:lnTo>
                <a:lnTo>
                  <a:pt x="62" y="340"/>
                </a:lnTo>
                <a:lnTo>
                  <a:pt x="62" y="338"/>
                </a:lnTo>
                <a:lnTo>
                  <a:pt x="62" y="338"/>
                </a:lnTo>
                <a:lnTo>
                  <a:pt x="60" y="338"/>
                </a:lnTo>
                <a:lnTo>
                  <a:pt x="60" y="338"/>
                </a:lnTo>
                <a:lnTo>
                  <a:pt x="60" y="336"/>
                </a:lnTo>
                <a:lnTo>
                  <a:pt x="60" y="336"/>
                </a:lnTo>
                <a:lnTo>
                  <a:pt x="62" y="336"/>
                </a:lnTo>
                <a:lnTo>
                  <a:pt x="62" y="336"/>
                </a:lnTo>
                <a:lnTo>
                  <a:pt x="62" y="334"/>
                </a:lnTo>
                <a:lnTo>
                  <a:pt x="62" y="334"/>
                </a:lnTo>
                <a:lnTo>
                  <a:pt x="62" y="334"/>
                </a:lnTo>
                <a:lnTo>
                  <a:pt x="62" y="334"/>
                </a:lnTo>
                <a:lnTo>
                  <a:pt x="62" y="332"/>
                </a:lnTo>
                <a:lnTo>
                  <a:pt x="62" y="332"/>
                </a:lnTo>
                <a:lnTo>
                  <a:pt x="62" y="332"/>
                </a:lnTo>
                <a:lnTo>
                  <a:pt x="62" y="330"/>
                </a:lnTo>
                <a:lnTo>
                  <a:pt x="62" y="330"/>
                </a:lnTo>
                <a:lnTo>
                  <a:pt x="64" y="330"/>
                </a:lnTo>
                <a:lnTo>
                  <a:pt x="62" y="328"/>
                </a:lnTo>
                <a:lnTo>
                  <a:pt x="62" y="328"/>
                </a:lnTo>
                <a:lnTo>
                  <a:pt x="62" y="326"/>
                </a:lnTo>
                <a:lnTo>
                  <a:pt x="62" y="326"/>
                </a:lnTo>
                <a:lnTo>
                  <a:pt x="60" y="324"/>
                </a:lnTo>
                <a:lnTo>
                  <a:pt x="60" y="324"/>
                </a:lnTo>
                <a:lnTo>
                  <a:pt x="60" y="322"/>
                </a:lnTo>
                <a:lnTo>
                  <a:pt x="60" y="322"/>
                </a:lnTo>
                <a:lnTo>
                  <a:pt x="60" y="320"/>
                </a:lnTo>
                <a:lnTo>
                  <a:pt x="60" y="320"/>
                </a:lnTo>
                <a:lnTo>
                  <a:pt x="60" y="320"/>
                </a:lnTo>
                <a:lnTo>
                  <a:pt x="60" y="320"/>
                </a:lnTo>
                <a:lnTo>
                  <a:pt x="60" y="318"/>
                </a:lnTo>
                <a:lnTo>
                  <a:pt x="60" y="318"/>
                </a:lnTo>
                <a:lnTo>
                  <a:pt x="60" y="318"/>
                </a:lnTo>
                <a:lnTo>
                  <a:pt x="60" y="318"/>
                </a:lnTo>
                <a:lnTo>
                  <a:pt x="58" y="318"/>
                </a:lnTo>
                <a:lnTo>
                  <a:pt x="58" y="314"/>
                </a:lnTo>
                <a:lnTo>
                  <a:pt x="58" y="314"/>
                </a:lnTo>
                <a:lnTo>
                  <a:pt x="58" y="314"/>
                </a:lnTo>
                <a:lnTo>
                  <a:pt x="60" y="314"/>
                </a:lnTo>
                <a:lnTo>
                  <a:pt x="60" y="314"/>
                </a:lnTo>
                <a:lnTo>
                  <a:pt x="60" y="314"/>
                </a:lnTo>
                <a:lnTo>
                  <a:pt x="60" y="312"/>
                </a:lnTo>
                <a:lnTo>
                  <a:pt x="60" y="312"/>
                </a:lnTo>
                <a:lnTo>
                  <a:pt x="60" y="312"/>
                </a:lnTo>
                <a:lnTo>
                  <a:pt x="60" y="312"/>
                </a:lnTo>
                <a:lnTo>
                  <a:pt x="60" y="312"/>
                </a:lnTo>
                <a:lnTo>
                  <a:pt x="60" y="310"/>
                </a:lnTo>
                <a:lnTo>
                  <a:pt x="58" y="310"/>
                </a:lnTo>
                <a:lnTo>
                  <a:pt x="58" y="310"/>
                </a:lnTo>
                <a:lnTo>
                  <a:pt x="54" y="310"/>
                </a:lnTo>
                <a:lnTo>
                  <a:pt x="52" y="312"/>
                </a:lnTo>
                <a:lnTo>
                  <a:pt x="50" y="312"/>
                </a:lnTo>
                <a:lnTo>
                  <a:pt x="48" y="312"/>
                </a:lnTo>
                <a:lnTo>
                  <a:pt x="48" y="312"/>
                </a:lnTo>
                <a:lnTo>
                  <a:pt x="48" y="312"/>
                </a:lnTo>
                <a:lnTo>
                  <a:pt x="46" y="312"/>
                </a:lnTo>
                <a:lnTo>
                  <a:pt x="46" y="312"/>
                </a:lnTo>
                <a:lnTo>
                  <a:pt x="46" y="312"/>
                </a:lnTo>
                <a:lnTo>
                  <a:pt x="46" y="312"/>
                </a:lnTo>
                <a:lnTo>
                  <a:pt x="46" y="314"/>
                </a:lnTo>
                <a:lnTo>
                  <a:pt x="44" y="314"/>
                </a:lnTo>
                <a:lnTo>
                  <a:pt x="44" y="314"/>
                </a:lnTo>
                <a:lnTo>
                  <a:pt x="42" y="314"/>
                </a:lnTo>
                <a:lnTo>
                  <a:pt x="42" y="316"/>
                </a:lnTo>
                <a:lnTo>
                  <a:pt x="40" y="316"/>
                </a:lnTo>
                <a:lnTo>
                  <a:pt x="40" y="318"/>
                </a:lnTo>
                <a:lnTo>
                  <a:pt x="38" y="318"/>
                </a:lnTo>
                <a:lnTo>
                  <a:pt x="36" y="318"/>
                </a:lnTo>
                <a:lnTo>
                  <a:pt x="36" y="320"/>
                </a:lnTo>
                <a:lnTo>
                  <a:pt x="36" y="320"/>
                </a:lnTo>
                <a:lnTo>
                  <a:pt x="34" y="320"/>
                </a:lnTo>
                <a:lnTo>
                  <a:pt x="34" y="320"/>
                </a:lnTo>
                <a:lnTo>
                  <a:pt x="32" y="320"/>
                </a:lnTo>
                <a:lnTo>
                  <a:pt x="32" y="320"/>
                </a:lnTo>
                <a:lnTo>
                  <a:pt x="30" y="320"/>
                </a:lnTo>
                <a:lnTo>
                  <a:pt x="30" y="320"/>
                </a:lnTo>
                <a:lnTo>
                  <a:pt x="26" y="322"/>
                </a:lnTo>
                <a:lnTo>
                  <a:pt x="26" y="322"/>
                </a:lnTo>
                <a:lnTo>
                  <a:pt x="24" y="322"/>
                </a:lnTo>
                <a:lnTo>
                  <a:pt x="24" y="322"/>
                </a:lnTo>
                <a:lnTo>
                  <a:pt x="24" y="322"/>
                </a:lnTo>
                <a:lnTo>
                  <a:pt x="22" y="322"/>
                </a:lnTo>
                <a:lnTo>
                  <a:pt x="22" y="322"/>
                </a:lnTo>
                <a:lnTo>
                  <a:pt x="22" y="322"/>
                </a:lnTo>
                <a:lnTo>
                  <a:pt x="22" y="322"/>
                </a:lnTo>
                <a:lnTo>
                  <a:pt x="22" y="322"/>
                </a:lnTo>
                <a:lnTo>
                  <a:pt x="22" y="322"/>
                </a:lnTo>
                <a:lnTo>
                  <a:pt x="22" y="322"/>
                </a:lnTo>
                <a:lnTo>
                  <a:pt x="24" y="320"/>
                </a:lnTo>
                <a:lnTo>
                  <a:pt x="24" y="320"/>
                </a:lnTo>
                <a:lnTo>
                  <a:pt x="24" y="318"/>
                </a:lnTo>
                <a:lnTo>
                  <a:pt x="26" y="318"/>
                </a:lnTo>
                <a:lnTo>
                  <a:pt x="24" y="316"/>
                </a:lnTo>
                <a:lnTo>
                  <a:pt x="24" y="314"/>
                </a:lnTo>
                <a:lnTo>
                  <a:pt x="22" y="312"/>
                </a:lnTo>
                <a:lnTo>
                  <a:pt x="22" y="310"/>
                </a:lnTo>
                <a:lnTo>
                  <a:pt x="22" y="310"/>
                </a:lnTo>
                <a:lnTo>
                  <a:pt x="22" y="310"/>
                </a:lnTo>
                <a:lnTo>
                  <a:pt x="22" y="310"/>
                </a:lnTo>
                <a:lnTo>
                  <a:pt x="22" y="308"/>
                </a:lnTo>
                <a:lnTo>
                  <a:pt x="22" y="308"/>
                </a:lnTo>
                <a:lnTo>
                  <a:pt x="22" y="308"/>
                </a:lnTo>
                <a:lnTo>
                  <a:pt x="20" y="306"/>
                </a:lnTo>
                <a:lnTo>
                  <a:pt x="20" y="306"/>
                </a:lnTo>
                <a:lnTo>
                  <a:pt x="20" y="306"/>
                </a:lnTo>
                <a:lnTo>
                  <a:pt x="20" y="306"/>
                </a:lnTo>
                <a:lnTo>
                  <a:pt x="20" y="304"/>
                </a:lnTo>
                <a:lnTo>
                  <a:pt x="22" y="304"/>
                </a:lnTo>
                <a:lnTo>
                  <a:pt x="22" y="304"/>
                </a:lnTo>
                <a:lnTo>
                  <a:pt x="24" y="302"/>
                </a:lnTo>
                <a:lnTo>
                  <a:pt x="26" y="302"/>
                </a:lnTo>
                <a:lnTo>
                  <a:pt x="20" y="302"/>
                </a:lnTo>
                <a:lnTo>
                  <a:pt x="18" y="302"/>
                </a:lnTo>
                <a:lnTo>
                  <a:pt x="16" y="302"/>
                </a:lnTo>
                <a:lnTo>
                  <a:pt x="14" y="302"/>
                </a:lnTo>
                <a:lnTo>
                  <a:pt x="14" y="302"/>
                </a:lnTo>
                <a:lnTo>
                  <a:pt x="12" y="304"/>
                </a:lnTo>
                <a:lnTo>
                  <a:pt x="12" y="304"/>
                </a:lnTo>
                <a:lnTo>
                  <a:pt x="8" y="302"/>
                </a:lnTo>
                <a:lnTo>
                  <a:pt x="8" y="302"/>
                </a:lnTo>
                <a:lnTo>
                  <a:pt x="6" y="302"/>
                </a:lnTo>
                <a:lnTo>
                  <a:pt x="6" y="302"/>
                </a:lnTo>
                <a:lnTo>
                  <a:pt x="2" y="302"/>
                </a:lnTo>
                <a:lnTo>
                  <a:pt x="2" y="302"/>
                </a:lnTo>
                <a:lnTo>
                  <a:pt x="2" y="300"/>
                </a:lnTo>
                <a:lnTo>
                  <a:pt x="4" y="300"/>
                </a:lnTo>
                <a:lnTo>
                  <a:pt x="12" y="292"/>
                </a:lnTo>
                <a:lnTo>
                  <a:pt x="12" y="292"/>
                </a:lnTo>
                <a:lnTo>
                  <a:pt x="40" y="266"/>
                </a:lnTo>
                <a:lnTo>
                  <a:pt x="46" y="260"/>
                </a:lnTo>
                <a:lnTo>
                  <a:pt x="58" y="248"/>
                </a:lnTo>
                <a:lnTo>
                  <a:pt x="60" y="246"/>
                </a:lnTo>
                <a:lnTo>
                  <a:pt x="64" y="244"/>
                </a:lnTo>
                <a:lnTo>
                  <a:pt x="80" y="230"/>
                </a:lnTo>
                <a:lnTo>
                  <a:pt x="80" y="230"/>
                </a:lnTo>
                <a:lnTo>
                  <a:pt x="82" y="228"/>
                </a:lnTo>
                <a:lnTo>
                  <a:pt x="90" y="222"/>
                </a:lnTo>
                <a:lnTo>
                  <a:pt x="96" y="216"/>
                </a:lnTo>
                <a:lnTo>
                  <a:pt x="102" y="210"/>
                </a:lnTo>
                <a:lnTo>
                  <a:pt x="106" y="208"/>
                </a:lnTo>
                <a:lnTo>
                  <a:pt x="108" y="204"/>
                </a:lnTo>
                <a:lnTo>
                  <a:pt x="112" y="202"/>
                </a:lnTo>
                <a:lnTo>
                  <a:pt x="116" y="198"/>
                </a:lnTo>
                <a:lnTo>
                  <a:pt x="120" y="196"/>
                </a:lnTo>
                <a:lnTo>
                  <a:pt x="124" y="192"/>
                </a:lnTo>
                <a:lnTo>
                  <a:pt x="126" y="190"/>
                </a:lnTo>
                <a:lnTo>
                  <a:pt x="130" y="188"/>
                </a:lnTo>
                <a:lnTo>
                  <a:pt x="132" y="186"/>
                </a:lnTo>
                <a:lnTo>
                  <a:pt x="138" y="180"/>
                </a:lnTo>
                <a:lnTo>
                  <a:pt x="144" y="174"/>
                </a:lnTo>
                <a:lnTo>
                  <a:pt x="152" y="168"/>
                </a:lnTo>
                <a:lnTo>
                  <a:pt x="154" y="166"/>
                </a:lnTo>
                <a:lnTo>
                  <a:pt x="156" y="166"/>
                </a:lnTo>
                <a:lnTo>
                  <a:pt x="156" y="166"/>
                </a:lnTo>
                <a:lnTo>
                  <a:pt x="158" y="166"/>
                </a:lnTo>
                <a:lnTo>
                  <a:pt x="158" y="166"/>
                </a:lnTo>
                <a:lnTo>
                  <a:pt x="158" y="166"/>
                </a:lnTo>
                <a:lnTo>
                  <a:pt x="158" y="166"/>
                </a:lnTo>
                <a:lnTo>
                  <a:pt x="158" y="166"/>
                </a:lnTo>
                <a:lnTo>
                  <a:pt x="160" y="166"/>
                </a:lnTo>
                <a:lnTo>
                  <a:pt x="162" y="166"/>
                </a:lnTo>
                <a:lnTo>
                  <a:pt x="162" y="166"/>
                </a:lnTo>
                <a:lnTo>
                  <a:pt x="164" y="166"/>
                </a:lnTo>
                <a:lnTo>
                  <a:pt x="164" y="166"/>
                </a:lnTo>
                <a:lnTo>
                  <a:pt x="164" y="166"/>
                </a:lnTo>
                <a:lnTo>
                  <a:pt x="166" y="166"/>
                </a:lnTo>
                <a:lnTo>
                  <a:pt x="166" y="166"/>
                </a:lnTo>
                <a:lnTo>
                  <a:pt x="168" y="166"/>
                </a:lnTo>
                <a:lnTo>
                  <a:pt x="168" y="166"/>
                </a:lnTo>
                <a:lnTo>
                  <a:pt x="168" y="166"/>
                </a:lnTo>
                <a:lnTo>
                  <a:pt x="168" y="166"/>
                </a:lnTo>
                <a:lnTo>
                  <a:pt x="170" y="166"/>
                </a:lnTo>
                <a:lnTo>
                  <a:pt x="170" y="166"/>
                </a:lnTo>
                <a:lnTo>
                  <a:pt x="170" y="166"/>
                </a:lnTo>
                <a:lnTo>
                  <a:pt x="168" y="166"/>
                </a:lnTo>
                <a:lnTo>
                  <a:pt x="168" y="166"/>
                </a:lnTo>
                <a:lnTo>
                  <a:pt x="170" y="166"/>
                </a:lnTo>
                <a:lnTo>
                  <a:pt x="170" y="166"/>
                </a:lnTo>
                <a:lnTo>
                  <a:pt x="170" y="166"/>
                </a:lnTo>
                <a:lnTo>
                  <a:pt x="172" y="166"/>
                </a:lnTo>
                <a:lnTo>
                  <a:pt x="174" y="168"/>
                </a:lnTo>
                <a:lnTo>
                  <a:pt x="174" y="168"/>
                </a:lnTo>
                <a:lnTo>
                  <a:pt x="174" y="168"/>
                </a:lnTo>
                <a:lnTo>
                  <a:pt x="174" y="168"/>
                </a:lnTo>
                <a:lnTo>
                  <a:pt x="174" y="168"/>
                </a:lnTo>
                <a:lnTo>
                  <a:pt x="174" y="168"/>
                </a:lnTo>
                <a:lnTo>
                  <a:pt x="174" y="168"/>
                </a:lnTo>
                <a:lnTo>
                  <a:pt x="174" y="168"/>
                </a:lnTo>
                <a:lnTo>
                  <a:pt x="176" y="170"/>
                </a:lnTo>
                <a:lnTo>
                  <a:pt x="176" y="170"/>
                </a:lnTo>
                <a:lnTo>
                  <a:pt x="176" y="170"/>
                </a:lnTo>
                <a:lnTo>
                  <a:pt x="176" y="170"/>
                </a:lnTo>
                <a:lnTo>
                  <a:pt x="176" y="170"/>
                </a:lnTo>
                <a:lnTo>
                  <a:pt x="176" y="172"/>
                </a:lnTo>
                <a:lnTo>
                  <a:pt x="178" y="172"/>
                </a:lnTo>
                <a:lnTo>
                  <a:pt x="178" y="172"/>
                </a:lnTo>
                <a:lnTo>
                  <a:pt x="178" y="172"/>
                </a:lnTo>
                <a:lnTo>
                  <a:pt x="178" y="172"/>
                </a:lnTo>
                <a:lnTo>
                  <a:pt x="178" y="172"/>
                </a:lnTo>
                <a:lnTo>
                  <a:pt x="180" y="172"/>
                </a:lnTo>
                <a:lnTo>
                  <a:pt x="180" y="172"/>
                </a:lnTo>
                <a:lnTo>
                  <a:pt x="182" y="174"/>
                </a:lnTo>
                <a:lnTo>
                  <a:pt x="182" y="174"/>
                </a:lnTo>
                <a:lnTo>
                  <a:pt x="184" y="174"/>
                </a:lnTo>
                <a:lnTo>
                  <a:pt x="184" y="174"/>
                </a:lnTo>
                <a:lnTo>
                  <a:pt x="184" y="174"/>
                </a:lnTo>
                <a:lnTo>
                  <a:pt x="186" y="176"/>
                </a:lnTo>
                <a:lnTo>
                  <a:pt x="186" y="174"/>
                </a:lnTo>
                <a:lnTo>
                  <a:pt x="188" y="176"/>
                </a:lnTo>
                <a:lnTo>
                  <a:pt x="188" y="176"/>
                </a:lnTo>
                <a:lnTo>
                  <a:pt x="188" y="176"/>
                </a:lnTo>
                <a:lnTo>
                  <a:pt x="190" y="176"/>
                </a:lnTo>
                <a:lnTo>
                  <a:pt x="190" y="176"/>
                </a:lnTo>
                <a:lnTo>
                  <a:pt x="190" y="176"/>
                </a:lnTo>
                <a:lnTo>
                  <a:pt x="192" y="176"/>
                </a:lnTo>
                <a:lnTo>
                  <a:pt x="192" y="176"/>
                </a:lnTo>
                <a:lnTo>
                  <a:pt x="192" y="176"/>
                </a:lnTo>
                <a:lnTo>
                  <a:pt x="192" y="176"/>
                </a:lnTo>
                <a:lnTo>
                  <a:pt x="194" y="176"/>
                </a:lnTo>
                <a:lnTo>
                  <a:pt x="194" y="176"/>
                </a:lnTo>
                <a:lnTo>
                  <a:pt x="196" y="176"/>
                </a:lnTo>
                <a:lnTo>
                  <a:pt x="196" y="176"/>
                </a:lnTo>
                <a:lnTo>
                  <a:pt x="196" y="176"/>
                </a:lnTo>
                <a:lnTo>
                  <a:pt x="196" y="176"/>
                </a:lnTo>
                <a:lnTo>
                  <a:pt x="198" y="176"/>
                </a:lnTo>
                <a:lnTo>
                  <a:pt x="198" y="176"/>
                </a:lnTo>
                <a:lnTo>
                  <a:pt x="200" y="178"/>
                </a:lnTo>
                <a:lnTo>
                  <a:pt x="200" y="178"/>
                </a:lnTo>
                <a:lnTo>
                  <a:pt x="200" y="178"/>
                </a:lnTo>
                <a:lnTo>
                  <a:pt x="200" y="178"/>
                </a:lnTo>
                <a:lnTo>
                  <a:pt x="200" y="178"/>
                </a:lnTo>
                <a:lnTo>
                  <a:pt x="200" y="178"/>
                </a:lnTo>
                <a:lnTo>
                  <a:pt x="202" y="178"/>
                </a:lnTo>
                <a:lnTo>
                  <a:pt x="202" y="180"/>
                </a:lnTo>
                <a:lnTo>
                  <a:pt x="202" y="178"/>
                </a:lnTo>
                <a:lnTo>
                  <a:pt x="202" y="178"/>
                </a:lnTo>
                <a:lnTo>
                  <a:pt x="202" y="178"/>
                </a:lnTo>
                <a:lnTo>
                  <a:pt x="202" y="178"/>
                </a:lnTo>
                <a:lnTo>
                  <a:pt x="202" y="176"/>
                </a:lnTo>
                <a:lnTo>
                  <a:pt x="202" y="176"/>
                </a:lnTo>
                <a:lnTo>
                  <a:pt x="202" y="176"/>
                </a:lnTo>
                <a:lnTo>
                  <a:pt x="202" y="176"/>
                </a:lnTo>
                <a:lnTo>
                  <a:pt x="202" y="176"/>
                </a:lnTo>
                <a:lnTo>
                  <a:pt x="202" y="176"/>
                </a:lnTo>
                <a:lnTo>
                  <a:pt x="202" y="176"/>
                </a:lnTo>
                <a:lnTo>
                  <a:pt x="202" y="176"/>
                </a:lnTo>
                <a:lnTo>
                  <a:pt x="202" y="176"/>
                </a:lnTo>
                <a:lnTo>
                  <a:pt x="200" y="176"/>
                </a:lnTo>
                <a:lnTo>
                  <a:pt x="200" y="176"/>
                </a:lnTo>
                <a:lnTo>
                  <a:pt x="204" y="176"/>
                </a:lnTo>
                <a:lnTo>
                  <a:pt x="206" y="176"/>
                </a:lnTo>
                <a:lnTo>
                  <a:pt x="206" y="176"/>
                </a:lnTo>
                <a:lnTo>
                  <a:pt x="206" y="176"/>
                </a:lnTo>
                <a:lnTo>
                  <a:pt x="206" y="176"/>
                </a:lnTo>
                <a:lnTo>
                  <a:pt x="208" y="176"/>
                </a:lnTo>
                <a:lnTo>
                  <a:pt x="208" y="176"/>
                </a:lnTo>
                <a:lnTo>
                  <a:pt x="208" y="176"/>
                </a:lnTo>
                <a:lnTo>
                  <a:pt x="210" y="176"/>
                </a:lnTo>
                <a:lnTo>
                  <a:pt x="210" y="176"/>
                </a:lnTo>
                <a:lnTo>
                  <a:pt x="210" y="176"/>
                </a:lnTo>
                <a:lnTo>
                  <a:pt x="210" y="176"/>
                </a:lnTo>
                <a:lnTo>
                  <a:pt x="210" y="176"/>
                </a:lnTo>
                <a:lnTo>
                  <a:pt x="210" y="176"/>
                </a:lnTo>
                <a:lnTo>
                  <a:pt x="210" y="176"/>
                </a:lnTo>
                <a:lnTo>
                  <a:pt x="210" y="178"/>
                </a:lnTo>
                <a:lnTo>
                  <a:pt x="210" y="178"/>
                </a:lnTo>
                <a:lnTo>
                  <a:pt x="210" y="178"/>
                </a:lnTo>
                <a:lnTo>
                  <a:pt x="210" y="178"/>
                </a:lnTo>
                <a:lnTo>
                  <a:pt x="210" y="178"/>
                </a:lnTo>
                <a:lnTo>
                  <a:pt x="212" y="178"/>
                </a:lnTo>
                <a:lnTo>
                  <a:pt x="212" y="178"/>
                </a:lnTo>
                <a:lnTo>
                  <a:pt x="212" y="178"/>
                </a:lnTo>
                <a:lnTo>
                  <a:pt x="212" y="178"/>
                </a:lnTo>
                <a:lnTo>
                  <a:pt x="212" y="178"/>
                </a:lnTo>
                <a:lnTo>
                  <a:pt x="212" y="178"/>
                </a:lnTo>
                <a:lnTo>
                  <a:pt x="212" y="178"/>
                </a:lnTo>
                <a:lnTo>
                  <a:pt x="212" y="176"/>
                </a:lnTo>
                <a:lnTo>
                  <a:pt x="212" y="176"/>
                </a:lnTo>
                <a:lnTo>
                  <a:pt x="214" y="176"/>
                </a:lnTo>
                <a:lnTo>
                  <a:pt x="214" y="174"/>
                </a:lnTo>
                <a:lnTo>
                  <a:pt x="214" y="174"/>
                </a:lnTo>
                <a:lnTo>
                  <a:pt x="216" y="174"/>
                </a:lnTo>
                <a:lnTo>
                  <a:pt x="216" y="172"/>
                </a:lnTo>
                <a:lnTo>
                  <a:pt x="216" y="172"/>
                </a:lnTo>
                <a:lnTo>
                  <a:pt x="216" y="172"/>
                </a:lnTo>
                <a:lnTo>
                  <a:pt x="218" y="172"/>
                </a:lnTo>
                <a:lnTo>
                  <a:pt x="220" y="172"/>
                </a:lnTo>
                <a:lnTo>
                  <a:pt x="222" y="172"/>
                </a:lnTo>
                <a:lnTo>
                  <a:pt x="222" y="170"/>
                </a:lnTo>
                <a:lnTo>
                  <a:pt x="222" y="170"/>
                </a:lnTo>
                <a:lnTo>
                  <a:pt x="224" y="170"/>
                </a:lnTo>
                <a:lnTo>
                  <a:pt x="224" y="170"/>
                </a:lnTo>
                <a:lnTo>
                  <a:pt x="226" y="170"/>
                </a:lnTo>
                <a:lnTo>
                  <a:pt x="226" y="170"/>
                </a:lnTo>
                <a:lnTo>
                  <a:pt x="226" y="170"/>
                </a:lnTo>
                <a:lnTo>
                  <a:pt x="230" y="168"/>
                </a:lnTo>
                <a:lnTo>
                  <a:pt x="232" y="168"/>
                </a:lnTo>
                <a:lnTo>
                  <a:pt x="234" y="168"/>
                </a:lnTo>
                <a:lnTo>
                  <a:pt x="234" y="168"/>
                </a:lnTo>
                <a:lnTo>
                  <a:pt x="234" y="168"/>
                </a:lnTo>
                <a:lnTo>
                  <a:pt x="234" y="168"/>
                </a:lnTo>
                <a:lnTo>
                  <a:pt x="236" y="168"/>
                </a:lnTo>
                <a:lnTo>
                  <a:pt x="238" y="168"/>
                </a:lnTo>
                <a:lnTo>
                  <a:pt x="238" y="168"/>
                </a:lnTo>
                <a:lnTo>
                  <a:pt x="240" y="168"/>
                </a:lnTo>
                <a:lnTo>
                  <a:pt x="240" y="166"/>
                </a:lnTo>
                <a:lnTo>
                  <a:pt x="240" y="166"/>
                </a:lnTo>
                <a:lnTo>
                  <a:pt x="242" y="166"/>
                </a:lnTo>
                <a:lnTo>
                  <a:pt x="242" y="166"/>
                </a:lnTo>
                <a:lnTo>
                  <a:pt x="242" y="164"/>
                </a:lnTo>
                <a:lnTo>
                  <a:pt x="244" y="164"/>
                </a:lnTo>
                <a:lnTo>
                  <a:pt x="244" y="164"/>
                </a:lnTo>
                <a:lnTo>
                  <a:pt x="246" y="166"/>
                </a:lnTo>
                <a:lnTo>
                  <a:pt x="246" y="166"/>
                </a:lnTo>
                <a:lnTo>
                  <a:pt x="246" y="166"/>
                </a:lnTo>
                <a:lnTo>
                  <a:pt x="248" y="166"/>
                </a:lnTo>
                <a:lnTo>
                  <a:pt x="248" y="166"/>
                </a:lnTo>
                <a:lnTo>
                  <a:pt x="248" y="166"/>
                </a:lnTo>
                <a:lnTo>
                  <a:pt x="248" y="164"/>
                </a:lnTo>
                <a:lnTo>
                  <a:pt x="248" y="164"/>
                </a:lnTo>
                <a:lnTo>
                  <a:pt x="248" y="164"/>
                </a:lnTo>
                <a:lnTo>
                  <a:pt x="246" y="164"/>
                </a:lnTo>
                <a:lnTo>
                  <a:pt x="246" y="164"/>
                </a:lnTo>
                <a:lnTo>
                  <a:pt x="248" y="164"/>
                </a:lnTo>
                <a:lnTo>
                  <a:pt x="248" y="164"/>
                </a:lnTo>
                <a:lnTo>
                  <a:pt x="250" y="164"/>
                </a:lnTo>
                <a:lnTo>
                  <a:pt x="250" y="164"/>
                </a:lnTo>
                <a:lnTo>
                  <a:pt x="250" y="164"/>
                </a:lnTo>
                <a:lnTo>
                  <a:pt x="250" y="164"/>
                </a:lnTo>
                <a:lnTo>
                  <a:pt x="252" y="164"/>
                </a:lnTo>
                <a:lnTo>
                  <a:pt x="252" y="164"/>
                </a:lnTo>
                <a:lnTo>
                  <a:pt x="252" y="164"/>
                </a:lnTo>
                <a:lnTo>
                  <a:pt x="254" y="164"/>
                </a:lnTo>
                <a:lnTo>
                  <a:pt x="256" y="164"/>
                </a:lnTo>
                <a:lnTo>
                  <a:pt x="256" y="164"/>
                </a:lnTo>
                <a:lnTo>
                  <a:pt x="258" y="162"/>
                </a:lnTo>
                <a:lnTo>
                  <a:pt x="258" y="162"/>
                </a:lnTo>
                <a:lnTo>
                  <a:pt x="260" y="162"/>
                </a:lnTo>
                <a:lnTo>
                  <a:pt x="260" y="162"/>
                </a:lnTo>
                <a:lnTo>
                  <a:pt x="262" y="162"/>
                </a:lnTo>
                <a:lnTo>
                  <a:pt x="264" y="160"/>
                </a:lnTo>
                <a:lnTo>
                  <a:pt x="264" y="160"/>
                </a:lnTo>
                <a:lnTo>
                  <a:pt x="264" y="162"/>
                </a:lnTo>
                <a:lnTo>
                  <a:pt x="264" y="162"/>
                </a:lnTo>
                <a:lnTo>
                  <a:pt x="264" y="162"/>
                </a:lnTo>
                <a:lnTo>
                  <a:pt x="264" y="162"/>
                </a:lnTo>
                <a:lnTo>
                  <a:pt x="264" y="162"/>
                </a:lnTo>
                <a:lnTo>
                  <a:pt x="264" y="162"/>
                </a:lnTo>
                <a:lnTo>
                  <a:pt x="266" y="162"/>
                </a:lnTo>
                <a:lnTo>
                  <a:pt x="268" y="160"/>
                </a:lnTo>
                <a:lnTo>
                  <a:pt x="268" y="160"/>
                </a:lnTo>
                <a:lnTo>
                  <a:pt x="268" y="160"/>
                </a:lnTo>
                <a:lnTo>
                  <a:pt x="270" y="160"/>
                </a:lnTo>
                <a:lnTo>
                  <a:pt x="272" y="158"/>
                </a:lnTo>
                <a:lnTo>
                  <a:pt x="272" y="160"/>
                </a:lnTo>
                <a:lnTo>
                  <a:pt x="274" y="158"/>
                </a:lnTo>
                <a:lnTo>
                  <a:pt x="276" y="158"/>
                </a:lnTo>
                <a:lnTo>
                  <a:pt x="276" y="158"/>
                </a:lnTo>
                <a:lnTo>
                  <a:pt x="276" y="158"/>
                </a:lnTo>
                <a:lnTo>
                  <a:pt x="276" y="158"/>
                </a:lnTo>
                <a:lnTo>
                  <a:pt x="274" y="158"/>
                </a:lnTo>
                <a:lnTo>
                  <a:pt x="276" y="158"/>
                </a:lnTo>
                <a:lnTo>
                  <a:pt x="276" y="158"/>
                </a:lnTo>
                <a:lnTo>
                  <a:pt x="276" y="158"/>
                </a:lnTo>
                <a:lnTo>
                  <a:pt x="278" y="158"/>
                </a:lnTo>
                <a:lnTo>
                  <a:pt x="278" y="158"/>
                </a:lnTo>
                <a:lnTo>
                  <a:pt x="278" y="160"/>
                </a:lnTo>
                <a:lnTo>
                  <a:pt x="280" y="160"/>
                </a:lnTo>
                <a:lnTo>
                  <a:pt x="280" y="160"/>
                </a:lnTo>
                <a:lnTo>
                  <a:pt x="282" y="158"/>
                </a:lnTo>
                <a:lnTo>
                  <a:pt x="282" y="158"/>
                </a:lnTo>
                <a:lnTo>
                  <a:pt x="284" y="158"/>
                </a:lnTo>
                <a:lnTo>
                  <a:pt x="284" y="158"/>
                </a:lnTo>
                <a:lnTo>
                  <a:pt x="284" y="158"/>
                </a:lnTo>
                <a:lnTo>
                  <a:pt x="286" y="156"/>
                </a:lnTo>
                <a:lnTo>
                  <a:pt x="286" y="156"/>
                </a:lnTo>
                <a:lnTo>
                  <a:pt x="286" y="156"/>
                </a:lnTo>
                <a:lnTo>
                  <a:pt x="286" y="158"/>
                </a:lnTo>
                <a:lnTo>
                  <a:pt x="286" y="158"/>
                </a:lnTo>
                <a:lnTo>
                  <a:pt x="286" y="158"/>
                </a:lnTo>
                <a:lnTo>
                  <a:pt x="286" y="160"/>
                </a:lnTo>
                <a:lnTo>
                  <a:pt x="284" y="160"/>
                </a:lnTo>
                <a:lnTo>
                  <a:pt x="284" y="160"/>
                </a:lnTo>
                <a:lnTo>
                  <a:pt x="282" y="160"/>
                </a:lnTo>
                <a:lnTo>
                  <a:pt x="278" y="162"/>
                </a:lnTo>
                <a:lnTo>
                  <a:pt x="278" y="162"/>
                </a:lnTo>
                <a:lnTo>
                  <a:pt x="274" y="162"/>
                </a:lnTo>
                <a:lnTo>
                  <a:pt x="270" y="164"/>
                </a:lnTo>
                <a:lnTo>
                  <a:pt x="268" y="164"/>
                </a:lnTo>
                <a:lnTo>
                  <a:pt x="268" y="164"/>
                </a:lnTo>
                <a:lnTo>
                  <a:pt x="268" y="164"/>
                </a:lnTo>
                <a:lnTo>
                  <a:pt x="268" y="164"/>
                </a:lnTo>
                <a:lnTo>
                  <a:pt x="266" y="164"/>
                </a:lnTo>
                <a:lnTo>
                  <a:pt x="266" y="164"/>
                </a:lnTo>
                <a:lnTo>
                  <a:pt x="266" y="164"/>
                </a:lnTo>
                <a:lnTo>
                  <a:pt x="264" y="166"/>
                </a:lnTo>
                <a:lnTo>
                  <a:pt x="264" y="166"/>
                </a:lnTo>
                <a:lnTo>
                  <a:pt x="264" y="166"/>
                </a:lnTo>
                <a:lnTo>
                  <a:pt x="262" y="166"/>
                </a:lnTo>
                <a:lnTo>
                  <a:pt x="262" y="166"/>
                </a:lnTo>
                <a:lnTo>
                  <a:pt x="262" y="166"/>
                </a:lnTo>
                <a:lnTo>
                  <a:pt x="262" y="166"/>
                </a:lnTo>
                <a:lnTo>
                  <a:pt x="260" y="166"/>
                </a:lnTo>
                <a:lnTo>
                  <a:pt x="260" y="166"/>
                </a:lnTo>
                <a:lnTo>
                  <a:pt x="258" y="166"/>
                </a:lnTo>
                <a:lnTo>
                  <a:pt x="258" y="166"/>
                </a:lnTo>
                <a:lnTo>
                  <a:pt x="256" y="166"/>
                </a:lnTo>
                <a:lnTo>
                  <a:pt x="254" y="166"/>
                </a:lnTo>
                <a:lnTo>
                  <a:pt x="254" y="166"/>
                </a:lnTo>
                <a:lnTo>
                  <a:pt x="254" y="166"/>
                </a:lnTo>
                <a:lnTo>
                  <a:pt x="250" y="166"/>
                </a:lnTo>
                <a:lnTo>
                  <a:pt x="250" y="168"/>
                </a:lnTo>
                <a:lnTo>
                  <a:pt x="248" y="168"/>
                </a:lnTo>
                <a:lnTo>
                  <a:pt x="246" y="168"/>
                </a:lnTo>
                <a:lnTo>
                  <a:pt x="246" y="168"/>
                </a:lnTo>
                <a:lnTo>
                  <a:pt x="246" y="170"/>
                </a:lnTo>
                <a:lnTo>
                  <a:pt x="244" y="170"/>
                </a:lnTo>
                <a:lnTo>
                  <a:pt x="240" y="170"/>
                </a:lnTo>
                <a:lnTo>
                  <a:pt x="240" y="170"/>
                </a:lnTo>
                <a:lnTo>
                  <a:pt x="240" y="170"/>
                </a:lnTo>
                <a:lnTo>
                  <a:pt x="238" y="170"/>
                </a:lnTo>
                <a:lnTo>
                  <a:pt x="238" y="170"/>
                </a:lnTo>
                <a:lnTo>
                  <a:pt x="238" y="170"/>
                </a:lnTo>
                <a:lnTo>
                  <a:pt x="234" y="172"/>
                </a:lnTo>
                <a:lnTo>
                  <a:pt x="232" y="174"/>
                </a:lnTo>
                <a:lnTo>
                  <a:pt x="232" y="174"/>
                </a:lnTo>
                <a:lnTo>
                  <a:pt x="232" y="174"/>
                </a:lnTo>
                <a:lnTo>
                  <a:pt x="230" y="174"/>
                </a:lnTo>
                <a:lnTo>
                  <a:pt x="230" y="174"/>
                </a:lnTo>
                <a:lnTo>
                  <a:pt x="230" y="174"/>
                </a:lnTo>
                <a:lnTo>
                  <a:pt x="228" y="174"/>
                </a:lnTo>
                <a:lnTo>
                  <a:pt x="228" y="174"/>
                </a:lnTo>
                <a:lnTo>
                  <a:pt x="228" y="176"/>
                </a:lnTo>
                <a:lnTo>
                  <a:pt x="226" y="176"/>
                </a:lnTo>
                <a:lnTo>
                  <a:pt x="226" y="176"/>
                </a:lnTo>
                <a:lnTo>
                  <a:pt x="224" y="176"/>
                </a:lnTo>
                <a:lnTo>
                  <a:pt x="224" y="176"/>
                </a:lnTo>
                <a:lnTo>
                  <a:pt x="224" y="176"/>
                </a:lnTo>
                <a:lnTo>
                  <a:pt x="226" y="176"/>
                </a:lnTo>
                <a:lnTo>
                  <a:pt x="226" y="176"/>
                </a:lnTo>
                <a:lnTo>
                  <a:pt x="224" y="176"/>
                </a:lnTo>
                <a:lnTo>
                  <a:pt x="224" y="176"/>
                </a:lnTo>
                <a:lnTo>
                  <a:pt x="222" y="176"/>
                </a:lnTo>
                <a:lnTo>
                  <a:pt x="222" y="176"/>
                </a:lnTo>
                <a:lnTo>
                  <a:pt x="222" y="178"/>
                </a:lnTo>
                <a:lnTo>
                  <a:pt x="222" y="178"/>
                </a:lnTo>
                <a:lnTo>
                  <a:pt x="224" y="178"/>
                </a:lnTo>
                <a:lnTo>
                  <a:pt x="224" y="178"/>
                </a:lnTo>
                <a:lnTo>
                  <a:pt x="224" y="178"/>
                </a:lnTo>
                <a:lnTo>
                  <a:pt x="226" y="178"/>
                </a:lnTo>
                <a:lnTo>
                  <a:pt x="226" y="178"/>
                </a:lnTo>
                <a:lnTo>
                  <a:pt x="226" y="178"/>
                </a:lnTo>
                <a:lnTo>
                  <a:pt x="226" y="178"/>
                </a:lnTo>
                <a:lnTo>
                  <a:pt x="226" y="178"/>
                </a:lnTo>
                <a:lnTo>
                  <a:pt x="226" y="178"/>
                </a:lnTo>
                <a:lnTo>
                  <a:pt x="226" y="178"/>
                </a:lnTo>
                <a:lnTo>
                  <a:pt x="226" y="178"/>
                </a:lnTo>
                <a:lnTo>
                  <a:pt x="226" y="178"/>
                </a:lnTo>
                <a:lnTo>
                  <a:pt x="224" y="178"/>
                </a:lnTo>
                <a:lnTo>
                  <a:pt x="224" y="178"/>
                </a:lnTo>
                <a:lnTo>
                  <a:pt x="224" y="178"/>
                </a:lnTo>
                <a:lnTo>
                  <a:pt x="224" y="178"/>
                </a:lnTo>
                <a:lnTo>
                  <a:pt x="224" y="178"/>
                </a:lnTo>
                <a:lnTo>
                  <a:pt x="224" y="178"/>
                </a:lnTo>
                <a:lnTo>
                  <a:pt x="224" y="178"/>
                </a:lnTo>
                <a:lnTo>
                  <a:pt x="226" y="178"/>
                </a:lnTo>
                <a:lnTo>
                  <a:pt x="226" y="178"/>
                </a:lnTo>
                <a:lnTo>
                  <a:pt x="224" y="178"/>
                </a:lnTo>
                <a:lnTo>
                  <a:pt x="224" y="178"/>
                </a:lnTo>
                <a:lnTo>
                  <a:pt x="224" y="178"/>
                </a:lnTo>
                <a:lnTo>
                  <a:pt x="224" y="178"/>
                </a:lnTo>
                <a:lnTo>
                  <a:pt x="224" y="176"/>
                </a:lnTo>
                <a:lnTo>
                  <a:pt x="224" y="176"/>
                </a:lnTo>
                <a:lnTo>
                  <a:pt x="226" y="176"/>
                </a:lnTo>
                <a:lnTo>
                  <a:pt x="226" y="176"/>
                </a:lnTo>
                <a:lnTo>
                  <a:pt x="226" y="176"/>
                </a:lnTo>
                <a:lnTo>
                  <a:pt x="226" y="176"/>
                </a:lnTo>
                <a:lnTo>
                  <a:pt x="226" y="176"/>
                </a:lnTo>
                <a:lnTo>
                  <a:pt x="226" y="178"/>
                </a:lnTo>
                <a:lnTo>
                  <a:pt x="226" y="176"/>
                </a:lnTo>
                <a:lnTo>
                  <a:pt x="228" y="176"/>
                </a:lnTo>
                <a:lnTo>
                  <a:pt x="228" y="176"/>
                </a:lnTo>
                <a:lnTo>
                  <a:pt x="230" y="176"/>
                </a:lnTo>
                <a:lnTo>
                  <a:pt x="230" y="176"/>
                </a:lnTo>
                <a:lnTo>
                  <a:pt x="230" y="176"/>
                </a:lnTo>
                <a:lnTo>
                  <a:pt x="230" y="176"/>
                </a:lnTo>
                <a:lnTo>
                  <a:pt x="234" y="176"/>
                </a:lnTo>
                <a:lnTo>
                  <a:pt x="234" y="176"/>
                </a:lnTo>
                <a:lnTo>
                  <a:pt x="234" y="176"/>
                </a:lnTo>
                <a:lnTo>
                  <a:pt x="234" y="176"/>
                </a:lnTo>
                <a:lnTo>
                  <a:pt x="234" y="176"/>
                </a:lnTo>
                <a:lnTo>
                  <a:pt x="234" y="176"/>
                </a:lnTo>
                <a:lnTo>
                  <a:pt x="232" y="176"/>
                </a:lnTo>
                <a:lnTo>
                  <a:pt x="232" y="176"/>
                </a:lnTo>
                <a:lnTo>
                  <a:pt x="230" y="176"/>
                </a:lnTo>
                <a:lnTo>
                  <a:pt x="232" y="176"/>
                </a:lnTo>
                <a:lnTo>
                  <a:pt x="232" y="174"/>
                </a:lnTo>
                <a:lnTo>
                  <a:pt x="232" y="174"/>
                </a:lnTo>
                <a:lnTo>
                  <a:pt x="234" y="174"/>
                </a:lnTo>
                <a:lnTo>
                  <a:pt x="234" y="172"/>
                </a:lnTo>
                <a:lnTo>
                  <a:pt x="234" y="174"/>
                </a:lnTo>
                <a:lnTo>
                  <a:pt x="236" y="174"/>
                </a:lnTo>
                <a:lnTo>
                  <a:pt x="238" y="172"/>
                </a:lnTo>
                <a:lnTo>
                  <a:pt x="238" y="172"/>
                </a:lnTo>
                <a:lnTo>
                  <a:pt x="238" y="172"/>
                </a:lnTo>
                <a:lnTo>
                  <a:pt x="240" y="172"/>
                </a:lnTo>
                <a:lnTo>
                  <a:pt x="240" y="172"/>
                </a:lnTo>
                <a:lnTo>
                  <a:pt x="240" y="172"/>
                </a:lnTo>
                <a:lnTo>
                  <a:pt x="242" y="172"/>
                </a:lnTo>
                <a:lnTo>
                  <a:pt x="242" y="170"/>
                </a:lnTo>
                <a:lnTo>
                  <a:pt x="242" y="172"/>
                </a:lnTo>
                <a:lnTo>
                  <a:pt x="242" y="172"/>
                </a:lnTo>
                <a:lnTo>
                  <a:pt x="244" y="172"/>
                </a:lnTo>
                <a:lnTo>
                  <a:pt x="244" y="170"/>
                </a:lnTo>
                <a:lnTo>
                  <a:pt x="244" y="170"/>
                </a:lnTo>
                <a:lnTo>
                  <a:pt x="246" y="170"/>
                </a:lnTo>
                <a:lnTo>
                  <a:pt x="246" y="170"/>
                </a:lnTo>
                <a:lnTo>
                  <a:pt x="248" y="170"/>
                </a:lnTo>
                <a:lnTo>
                  <a:pt x="248" y="170"/>
                </a:lnTo>
                <a:lnTo>
                  <a:pt x="250" y="168"/>
                </a:lnTo>
                <a:lnTo>
                  <a:pt x="250" y="168"/>
                </a:lnTo>
                <a:lnTo>
                  <a:pt x="248" y="168"/>
                </a:lnTo>
                <a:lnTo>
                  <a:pt x="252" y="168"/>
                </a:lnTo>
                <a:lnTo>
                  <a:pt x="254" y="168"/>
                </a:lnTo>
                <a:lnTo>
                  <a:pt x="254" y="168"/>
                </a:lnTo>
                <a:lnTo>
                  <a:pt x="254" y="168"/>
                </a:lnTo>
                <a:lnTo>
                  <a:pt x="254" y="168"/>
                </a:lnTo>
                <a:lnTo>
                  <a:pt x="254" y="168"/>
                </a:lnTo>
                <a:lnTo>
                  <a:pt x="252" y="170"/>
                </a:lnTo>
                <a:lnTo>
                  <a:pt x="252" y="170"/>
                </a:lnTo>
                <a:lnTo>
                  <a:pt x="254" y="170"/>
                </a:lnTo>
                <a:lnTo>
                  <a:pt x="254" y="168"/>
                </a:lnTo>
                <a:lnTo>
                  <a:pt x="254" y="168"/>
                </a:lnTo>
                <a:lnTo>
                  <a:pt x="256" y="168"/>
                </a:lnTo>
                <a:lnTo>
                  <a:pt x="258" y="168"/>
                </a:lnTo>
                <a:lnTo>
                  <a:pt x="258" y="168"/>
                </a:lnTo>
                <a:lnTo>
                  <a:pt x="258" y="168"/>
                </a:lnTo>
                <a:lnTo>
                  <a:pt x="256" y="168"/>
                </a:lnTo>
                <a:lnTo>
                  <a:pt x="256" y="168"/>
                </a:lnTo>
                <a:lnTo>
                  <a:pt x="256" y="168"/>
                </a:lnTo>
                <a:lnTo>
                  <a:pt x="256" y="168"/>
                </a:lnTo>
                <a:lnTo>
                  <a:pt x="254" y="170"/>
                </a:lnTo>
                <a:lnTo>
                  <a:pt x="252" y="170"/>
                </a:lnTo>
                <a:lnTo>
                  <a:pt x="252" y="170"/>
                </a:lnTo>
                <a:lnTo>
                  <a:pt x="254" y="170"/>
                </a:lnTo>
                <a:lnTo>
                  <a:pt x="256" y="170"/>
                </a:lnTo>
                <a:lnTo>
                  <a:pt x="256" y="168"/>
                </a:lnTo>
                <a:lnTo>
                  <a:pt x="258" y="168"/>
                </a:lnTo>
                <a:lnTo>
                  <a:pt x="258" y="166"/>
                </a:lnTo>
                <a:lnTo>
                  <a:pt x="258" y="166"/>
                </a:lnTo>
                <a:lnTo>
                  <a:pt x="260" y="166"/>
                </a:lnTo>
                <a:lnTo>
                  <a:pt x="258" y="166"/>
                </a:lnTo>
                <a:lnTo>
                  <a:pt x="258" y="166"/>
                </a:lnTo>
                <a:lnTo>
                  <a:pt x="260" y="166"/>
                </a:lnTo>
                <a:lnTo>
                  <a:pt x="258" y="168"/>
                </a:lnTo>
                <a:lnTo>
                  <a:pt x="258" y="168"/>
                </a:lnTo>
                <a:lnTo>
                  <a:pt x="258" y="168"/>
                </a:lnTo>
                <a:lnTo>
                  <a:pt x="256" y="170"/>
                </a:lnTo>
                <a:lnTo>
                  <a:pt x="258" y="168"/>
                </a:lnTo>
                <a:lnTo>
                  <a:pt x="258" y="168"/>
                </a:lnTo>
                <a:lnTo>
                  <a:pt x="260" y="168"/>
                </a:lnTo>
                <a:lnTo>
                  <a:pt x="260" y="168"/>
                </a:lnTo>
                <a:lnTo>
                  <a:pt x="260" y="168"/>
                </a:lnTo>
                <a:lnTo>
                  <a:pt x="260" y="166"/>
                </a:lnTo>
                <a:lnTo>
                  <a:pt x="260" y="166"/>
                </a:lnTo>
                <a:lnTo>
                  <a:pt x="260" y="166"/>
                </a:lnTo>
                <a:lnTo>
                  <a:pt x="260" y="166"/>
                </a:lnTo>
                <a:lnTo>
                  <a:pt x="260" y="166"/>
                </a:lnTo>
                <a:lnTo>
                  <a:pt x="260" y="166"/>
                </a:lnTo>
                <a:lnTo>
                  <a:pt x="260" y="166"/>
                </a:lnTo>
                <a:lnTo>
                  <a:pt x="260" y="166"/>
                </a:lnTo>
                <a:lnTo>
                  <a:pt x="260" y="166"/>
                </a:lnTo>
                <a:lnTo>
                  <a:pt x="260" y="168"/>
                </a:lnTo>
                <a:lnTo>
                  <a:pt x="260" y="168"/>
                </a:lnTo>
                <a:lnTo>
                  <a:pt x="258" y="168"/>
                </a:lnTo>
                <a:lnTo>
                  <a:pt x="258" y="170"/>
                </a:lnTo>
                <a:lnTo>
                  <a:pt x="256" y="170"/>
                </a:lnTo>
                <a:lnTo>
                  <a:pt x="258" y="170"/>
                </a:lnTo>
                <a:lnTo>
                  <a:pt x="258" y="168"/>
                </a:lnTo>
                <a:lnTo>
                  <a:pt x="260" y="168"/>
                </a:lnTo>
                <a:lnTo>
                  <a:pt x="260" y="168"/>
                </a:lnTo>
                <a:lnTo>
                  <a:pt x="260" y="166"/>
                </a:lnTo>
                <a:lnTo>
                  <a:pt x="262" y="166"/>
                </a:lnTo>
                <a:lnTo>
                  <a:pt x="260" y="168"/>
                </a:lnTo>
                <a:lnTo>
                  <a:pt x="260" y="168"/>
                </a:lnTo>
                <a:lnTo>
                  <a:pt x="258" y="168"/>
                </a:lnTo>
                <a:lnTo>
                  <a:pt x="258" y="170"/>
                </a:lnTo>
                <a:lnTo>
                  <a:pt x="256" y="170"/>
                </a:lnTo>
                <a:lnTo>
                  <a:pt x="258" y="170"/>
                </a:lnTo>
                <a:lnTo>
                  <a:pt x="258" y="168"/>
                </a:lnTo>
                <a:lnTo>
                  <a:pt x="260" y="168"/>
                </a:lnTo>
                <a:lnTo>
                  <a:pt x="260" y="168"/>
                </a:lnTo>
                <a:lnTo>
                  <a:pt x="258" y="170"/>
                </a:lnTo>
                <a:lnTo>
                  <a:pt x="258" y="170"/>
                </a:lnTo>
                <a:lnTo>
                  <a:pt x="258" y="170"/>
                </a:lnTo>
                <a:lnTo>
                  <a:pt x="258" y="170"/>
                </a:lnTo>
                <a:lnTo>
                  <a:pt x="256" y="170"/>
                </a:lnTo>
                <a:lnTo>
                  <a:pt x="256" y="172"/>
                </a:lnTo>
                <a:lnTo>
                  <a:pt x="254" y="172"/>
                </a:lnTo>
                <a:lnTo>
                  <a:pt x="254" y="172"/>
                </a:lnTo>
                <a:lnTo>
                  <a:pt x="256" y="172"/>
                </a:lnTo>
                <a:lnTo>
                  <a:pt x="256" y="170"/>
                </a:lnTo>
                <a:lnTo>
                  <a:pt x="258" y="170"/>
                </a:lnTo>
                <a:lnTo>
                  <a:pt x="260" y="168"/>
                </a:lnTo>
                <a:lnTo>
                  <a:pt x="262" y="168"/>
                </a:lnTo>
                <a:lnTo>
                  <a:pt x="262" y="168"/>
                </a:lnTo>
                <a:lnTo>
                  <a:pt x="262" y="168"/>
                </a:lnTo>
                <a:lnTo>
                  <a:pt x="262" y="168"/>
                </a:lnTo>
                <a:lnTo>
                  <a:pt x="264" y="168"/>
                </a:lnTo>
                <a:lnTo>
                  <a:pt x="262" y="168"/>
                </a:lnTo>
                <a:lnTo>
                  <a:pt x="262" y="168"/>
                </a:lnTo>
                <a:lnTo>
                  <a:pt x="266" y="166"/>
                </a:lnTo>
                <a:lnTo>
                  <a:pt x="266" y="166"/>
                </a:lnTo>
                <a:lnTo>
                  <a:pt x="270" y="166"/>
                </a:lnTo>
                <a:lnTo>
                  <a:pt x="270" y="164"/>
                </a:lnTo>
                <a:lnTo>
                  <a:pt x="272" y="164"/>
                </a:lnTo>
                <a:lnTo>
                  <a:pt x="274" y="164"/>
                </a:lnTo>
                <a:lnTo>
                  <a:pt x="278" y="164"/>
                </a:lnTo>
                <a:lnTo>
                  <a:pt x="278" y="164"/>
                </a:lnTo>
                <a:lnTo>
                  <a:pt x="280" y="164"/>
                </a:lnTo>
                <a:lnTo>
                  <a:pt x="280" y="162"/>
                </a:lnTo>
                <a:lnTo>
                  <a:pt x="280" y="162"/>
                </a:lnTo>
                <a:lnTo>
                  <a:pt x="282" y="162"/>
                </a:lnTo>
                <a:lnTo>
                  <a:pt x="284" y="162"/>
                </a:lnTo>
                <a:lnTo>
                  <a:pt x="284" y="162"/>
                </a:lnTo>
                <a:lnTo>
                  <a:pt x="286" y="162"/>
                </a:lnTo>
                <a:lnTo>
                  <a:pt x="286" y="162"/>
                </a:lnTo>
                <a:lnTo>
                  <a:pt x="286" y="162"/>
                </a:lnTo>
                <a:lnTo>
                  <a:pt x="286" y="162"/>
                </a:lnTo>
                <a:lnTo>
                  <a:pt x="288" y="162"/>
                </a:lnTo>
                <a:lnTo>
                  <a:pt x="288" y="162"/>
                </a:lnTo>
                <a:lnTo>
                  <a:pt x="290" y="160"/>
                </a:lnTo>
                <a:lnTo>
                  <a:pt x="290" y="160"/>
                </a:lnTo>
                <a:lnTo>
                  <a:pt x="290" y="160"/>
                </a:lnTo>
                <a:lnTo>
                  <a:pt x="290" y="160"/>
                </a:lnTo>
                <a:lnTo>
                  <a:pt x="288" y="162"/>
                </a:lnTo>
                <a:lnTo>
                  <a:pt x="288" y="162"/>
                </a:lnTo>
                <a:lnTo>
                  <a:pt x="286" y="162"/>
                </a:lnTo>
                <a:lnTo>
                  <a:pt x="286" y="162"/>
                </a:lnTo>
                <a:lnTo>
                  <a:pt x="286" y="162"/>
                </a:lnTo>
                <a:lnTo>
                  <a:pt x="286" y="162"/>
                </a:lnTo>
                <a:lnTo>
                  <a:pt x="284" y="162"/>
                </a:lnTo>
                <a:lnTo>
                  <a:pt x="284" y="164"/>
                </a:lnTo>
                <a:lnTo>
                  <a:pt x="284" y="164"/>
                </a:lnTo>
                <a:lnTo>
                  <a:pt x="284" y="164"/>
                </a:lnTo>
                <a:lnTo>
                  <a:pt x="286" y="164"/>
                </a:lnTo>
                <a:lnTo>
                  <a:pt x="288" y="164"/>
                </a:lnTo>
                <a:lnTo>
                  <a:pt x="290" y="162"/>
                </a:lnTo>
                <a:lnTo>
                  <a:pt x="292" y="162"/>
                </a:lnTo>
                <a:lnTo>
                  <a:pt x="294" y="162"/>
                </a:lnTo>
                <a:lnTo>
                  <a:pt x="296" y="160"/>
                </a:lnTo>
                <a:lnTo>
                  <a:pt x="296" y="160"/>
                </a:lnTo>
                <a:lnTo>
                  <a:pt x="298" y="160"/>
                </a:lnTo>
                <a:lnTo>
                  <a:pt x="298" y="158"/>
                </a:lnTo>
                <a:lnTo>
                  <a:pt x="298" y="158"/>
                </a:lnTo>
                <a:lnTo>
                  <a:pt x="298" y="158"/>
                </a:lnTo>
                <a:lnTo>
                  <a:pt x="300" y="158"/>
                </a:lnTo>
                <a:lnTo>
                  <a:pt x="302" y="158"/>
                </a:lnTo>
                <a:lnTo>
                  <a:pt x="302" y="158"/>
                </a:lnTo>
                <a:lnTo>
                  <a:pt x="302" y="158"/>
                </a:lnTo>
                <a:lnTo>
                  <a:pt x="304" y="158"/>
                </a:lnTo>
                <a:lnTo>
                  <a:pt x="304" y="158"/>
                </a:lnTo>
                <a:lnTo>
                  <a:pt x="308" y="158"/>
                </a:lnTo>
                <a:lnTo>
                  <a:pt x="308" y="158"/>
                </a:lnTo>
                <a:lnTo>
                  <a:pt x="308" y="158"/>
                </a:lnTo>
                <a:lnTo>
                  <a:pt x="308" y="158"/>
                </a:lnTo>
                <a:lnTo>
                  <a:pt x="308" y="156"/>
                </a:lnTo>
                <a:lnTo>
                  <a:pt x="308" y="156"/>
                </a:lnTo>
                <a:lnTo>
                  <a:pt x="308" y="156"/>
                </a:lnTo>
                <a:lnTo>
                  <a:pt x="308" y="156"/>
                </a:lnTo>
                <a:lnTo>
                  <a:pt x="306" y="156"/>
                </a:lnTo>
                <a:lnTo>
                  <a:pt x="306" y="156"/>
                </a:lnTo>
                <a:lnTo>
                  <a:pt x="304" y="156"/>
                </a:lnTo>
                <a:lnTo>
                  <a:pt x="304" y="156"/>
                </a:lnTo>
                <a:lnTo>
                  <a:pt x="304" y="156"/>
                </a:lnTo>
                <a:lnTo>
                  <a:pt x="306" y="156"/>
                </a:lnTo>
                <a:lnTo>
                  <a:pt x="306" y="156"/>
                </a:lnTo>
                <a:lnTo>
                  <a:pt x="306" y="156"/>
                </a:lnTo>
                <a:lnTo>
                  <a:pt x="306" y="156"/>
                </a:lnTo>
                <a:lnTo>
                  <a:pt x="308" y="154"/>
                </a:lnTo>
                <a:lnTo>
                  <a:pt x="308" y="154"/>
                </a:lnTo>
                <a:lnTo>
                  <a:pt x="306" y="154"/>
                </a:lnTo>
                <a:lnTo>
                  <a:pt x="306" y="154"/>
                </a:lnTo>
                <a:lnTo>
                  <a:pt x="306" y="156"/>
                </a:lnTo>
                <a:lnTo>
                  <a:pt x="306" y="156"/>
                </a:lnTo>
                <a:lnTo>
                  <a:pt x="304" y="154"/>
                </a:lnTo>
                <a:lnTo>
                  <a:pt x="304" y="154"/>
                </a:lnTo>
                <a:lnTo>
                  <a:pt x="306" y="154"/>
                </a:lnTo>
                <a:lnTo>
                  <a:pt x="306" y="154"/>
                </a:lnTo>
                <a:lnTo>
                  <a:pt x="306" y="154"/>
                </a:lnTo>
                <a:lnTo>
                  <a:pt x="308" y="152"/>
                </a:lnTo>
                <a:lnTo>
                  <a:pt x="310" y="152"/>
                </a:lnTo>
                <a:lnTo>
                  <a:pt x="310" y="152"/>
                </a:lnTo>
                <a:lnTo>
                  <a:pt x="310" y="152"/>
                </a:lnTo>
                <a:lnTo>
                  <a:pt x="310" y="152"/>
                </a:lnTo>
                <a:lnTo>
                  <a:pt x="312" y="154"/>
                </a:lnTo>
                <a:lnTo>
                  <a:pt x="312" y="154"/>
                </a:lnTo>
                <a:lnTo>
                  <a:pt x="312" y="154"/>
                </a:lnTo>
                <a:lnTo>
                  <a:pt x="312" y="156"/>
                </a:lnTo>
                <a:lnTo>
                  <a:pt x="312" y="156"/>
                </a:lnTo>
                <a:lnTo>
                  <a:pt x="314" y="156"/>
                </a:lnTo>
                <a:lnTo>
                  <a:pt x="314" y="156"/>
                </a:lnTo>
                <a:lnTo>
                  <a:pt x="312" y="158"/>
                </a:lnTo>
                <a:lnTo>
                  <a:pt x="312" y="158"/>
                </a:lnTo>
                <a:lnTo>
                  <a:pt x="312" y="158"/>
                </a:lnTo>
                <a:lnTo>
                  <a:pt x="312" y="160"/>
                </a:lnTo>
                <a:lnTo>
                  <a:pt x="310" y="162"/>
                </a:lnTo>
                <a:lnTo>
                  <a:pt x="310" y="162"/>
                </a:lnTo>
                <a:lnTo>
                  <a:pt x="310" y="164"/>
                </a:lnTo>
                <a:lnTo>
                  <a:pt x="310" y="164"/>
                </a:lnTo>
                <a:lnTo>
                  <a:pt x="310" y="164"/>
                </a:lnTo>
                <a:lnTo>
                  <a:pt x="310" y="164"/>
                </a:lnTo>
                <a:lnTo>
                  <a:pt x="310" y="166"/>
                </a:lnTo>
                <a:lnTo>
                  <a:pt x="312" y="166"/>
                </a:lnTo>
                <a:lnTo>
                  <a:pt x="310" y="166"/>
                </a:lnTo>
                <a:lnTo>
                  <a:pt x="312" y="168"/>
                </a:lnTo>
                <a:lnTo>
                  <a:pt x="312" y="168"/>
                </a:lnTo>
                <a:lnTo>
                  <a:pt x="312" y="168"/>
                </a:lnTo>
                <a:lnTo>
                  <a:pt x="312" y="168"/>
                </a:lnTo>
                <a:lnTo>
                  <a:pt x="312" y="168"/>
                </a:lnTo>
                <a:lnTo>
                  <a:pt x="312" y="168"/>
                </a:lnTo>
                <a:lnTo>
                  <a:pt x="312" y="168"/>
                </a:lnTo>
                <a:lnTo>
                  <a:pt x="312" y="168"/>
                </a:lnTo>
                <a:lnTo>
                  <a:pt x="314" y="168"/>
                </a:lnTo>
                <a:lnTo>
                  <a:pt x="316" y="170"/>
                </a:lnTo>
                <a:lnTo>
                  <a:pt x="316" y="170"/>
                </a:lnTo>
                <a:lnTo>
                  <a:pt x="318" y="170"/>
                </a:lnTo>
                <a:lnTo>
                  <a:pt x="318" y="168"/>
                </a:lnTo>
                <a:lnTo>
                  <a:pt x="318" y="168"/>
                </a:lnTo>
                <a:lnTo>
                  <a:pt x="320" y="168"/>
                </a:lnTo>
                <a:lnTo>
                  <a:pt x="320" y="168"/>
                </a:lnTo>
                <a:lnTo>
                  <a:pt x="320" y="168"/>
                </a:lnTo>
                <a:lnTo>
                  <a:pt x="322" y="168"/>
                </a:lnTo>
                <a:lnTo>
                  <a:pt x="322" y="168"/>
                </a:lnTo>
                <a:lnTo>
                  <a:pt x="322" y="168"/>
                </a:lnTo>
                <a:lnTo>
                  <a:pt x="318" y="168"/>
                </a:lnTo>
                <a:lnTo>
                  <a:pt x="318" y="168"/>
                </a:lnTo>
                <a:lnTo>
                  <a:pt x="316" y="168"/>
                </a:lnTo>
                <a:lnTo>
                  <a:pt x="318" y="168"/>
                </a:lnTo>
                <a:lnTo>
                  <a:pt x="318" y="168"/>
                </a:lnTo>
                <a:lnTo>
                  <a:pt x="320" y="168"/>
                </a:lnTo>
                <a:lnTo>
                  <a:pt x="320" y="168"/>
                </a:lnTo>
                <a:lnTo>
                  <a:pt x="322" y="168"/>
                </a:lnTo>
                <a:lnTo>
                  <a:pt x="322" y="168"/>
                </a:lnTo>
                <a:lnTo>
                  <a:pt x="322" y="168"/>
                </a:lnTo>
                <a:lnTo>
                  <a:pt x="322" y="166"/>
                </a:lnTo>
                <a:lnTo>
                  <a:pt x="322" y="166"/>
                </a:lnTo>
                <a:lnTo>
                  <a:pt x="322" y="164"/>
                </a:lnTo>
                <a:lnTo>
                  <a:pt x="326" y="164"/>
                </a:lnTo>
                <a:lnTo>
                  <a:pt x="328" y="164"/>
                </a:lnTo>
                <a:lnTo>
                  <a:pt x="328" y="164"/>
                </a:lnTo>
                <a:lnTo>
                  <a:pt x="328" y="164"/>
                </a:lnTo>
                <a:lnTo>
                  <a:pt x="328" y="164"/>
                </a:lnTo>
                <a:lnTo>
                  <a:pt x="326" y="166"/>
                </a:lnTo>
                <a:lnTo>
                  <a:pt x="328" y="166"/>
                </a:lnTo>
                <a:lnTo>
                  <a:pt x="328" y="164"/>
                </a:lnTo>
                <a:lnTo>
                  <a:pt x="330" y="164"/>
                </a:lnTo>
                <a:lnTo>
                  <a:pt x="328" y="164"/>
                </a:lnTo>
                <a:lnTo>
                  <a:pt x="328" y="164"/>
                </a:lnTo>
                <a:lnTo>
                  <a:pt x="328" y="164"/>
                </a:lnTo>
                <a:lnTo>
                  <a:pt x="326" y="164"/>
                </a:lnTo>
                <a:lnTo>
                  <a:pt x="326" y="164"/>
                </a:lnTo>
                <a:lnTo>
                  <a:pt x="326" y="162"/>
                </a:lnTo>
                <a:lnTo>
                  <a:pt x="326" y="162"/>
                </a:lnTo>
                <a:lnTo>
                  <a:pt x="328" y="162"/>
                </a:lnTo>
                <a:lnTo>
                  <a:pt x="328" y="162"/>
                </a:lnTo>
                <a:lnTo>
                  <a:pt x="328" y="162"/>
                </a:lnTo>
                <a:lnTo>
                  <a:pt x="326" y="164"/>
                </a:lnTo>
                <a:lnTo>
                  <a:pt x="328" y="164"/>
                </a:lnTo>
                <a:lnTo>
                  <a:pt x="328" y="162"/>
                </a:lnTo>
                <a:lnTo>
                  <a:pt x="330" y="162"/>
                </a:lnTo>
                <a:lnTo>
                  <a:pt x="330" y="162"/>
                </a:lnTo>
                <a:lnTo>
                  <a:pt x="332" y="162"/>
                </a:lnTo>
                <a:lnTo>
                  <a:pt x="334" y="160"/>
                </a:lnTo>
                <a:lnTo>
                  <a:pt x="334" y="160"/>
                </a:lnTo>
                <a:lnTo>
                  <a:pt x="334" y="160"/>
                </a:lnTo>
                <a:lnTo>
                  <a:pt x="332" y="160"/>
                </a:lnTo>
                <a:lnTo>
                  <a:pt x="332" y="160"/>
                </a:lnTo>
                <a:lnTo>
                  <a:pt x="332" y="160"/>
                </a:lnTo>
                <a:lnTo>
                  <a:pt x="330" y="160"/>
                </a:lnTo>
                <a:lnTo>
                  <a:pt x="330" y="160"/>
                </a:lnTo>
                <a:lnTo>
                  <a:pt x="330" y="160"/>
                </a:lnTo>
                <a:lnTo>
                  <a:pt x="328" y="162"/>
                </a:lnTo>
                <a:lnTo>
                  <a:pt x="330" y="160"/>
                </a:lnTo>
                <a:lnTo>
                  <a:pt x="332" y="160"/>
                </a:lnTo>
                <a:lnTo>
                  <a:pt x="332" y="160"/>
                </a:lnTo>
                <a:lnTo>
                  <a:pt x="332" y="160"/>
                </a:lnTo>
                <a:lnTo>
                  <a:pt x="332" y="160"/>
                </a:lnTo>
                <a:lnTo>
                  <a:pt x="332" y="160"/>
                </a:lnTo>
                <a:lnTo>
                  <a:pt x="332" y="160"/>
                </a:lnTo>
                <a:lnTo>
                  <a:pt x="334" y="160"/>
                </a:lnTo>
                <a:lnTo>
                  <a:pt x="332" y="160"/>
                </a:lnTo>
                <a:lnTo>
                  <a:pt x="332" y="160"/>
                </a:lnTo>
                <a:lnTo>
                  <a:pt x="334" y="160"/>
                </a:lnTo>
                <a:lnTo>
                  <a:pt x="336" y="160"/>
                </a:lnTo>
                <a:lnTo>
                  <a:pt x="336" y="160"/>
                </a:lnTo>
                <a:lnTo>
                  <a:pt x="336" y="160"/>
                </a:lnTo>
                <a:lnTo>
                  <a:pt x="336" y="160"/>
                </a:lnTo>
                <a:lnTo>
                  <a:pt x="336" y="160"/>
                </a:lnTo>
                <a:lnTo>
                  <a:pt x="338" y="160"/>
                </a:lnTo>
                <a:lnTo>
                  <a:pt x="338" y="160"/>
                </a:lnTo>
                <a:lnTo>
                  <a:pt x="338" y="160"/>
                </a:lnTo>
                <a:lnTo>
                  <a:pt x="338" y="158"/>
                </a:lnTo>
                <a:lnTo>
                  <a:pt x="338" y="158"/>
                </a:lnTo>
                <a:lnTo>
                  <a:pt x="338" y="158"/>
                </a:lnTo>
                <a:lnTo>
                  <a:pt x="338" y="158"/>
                </a:lnTo>
                <a:lnTo>
                  <a:pt x="336" y="158"/>
                </a:lnTo>
                <a:lnTo>
                  <a:pt x="336" y="158"/>
                </a:lnTo>
                <a:lnTo>
                  <a:pt x="336" y="158"/>
                </a:lnTo>
                <a:lnTo>
                  <a:pt x="338" y="158"/>
                </a:lnTo>
                <a:lnTo>
                  <a:pt x="340" y="158"/>
                </a:lnTo>
                <a:lnTo>
                  <a:pt x="340" y="158"/>
                </a:lnTo>
                <a:lnTo>
                  <a:pt x="340" y="160"/>
                </a:lnTo>
                <a:lnTo>
                  <a:pt x="338" y="160"/>
                </a:lnTo>
                <a:lnTo>
                  <a:pt x="338" y="160"/>
                </a:lnTo>
                <a:lnTo>
                  <a:pt x="336" y="160"/>
                </a:lnTo>
                <a:lnTo>
                  <a:pt x="336" y="162"/>
                </a:lnTo>
                <a:lnTo>
                  <a:pt x="334" y="162"/>
                </a:lnTo>
                <a:lnTo>
                  <a:pt x="334" y="162"/>
                </a:lnTo>
                <a:lnTo>
                  <a:pt x="334" y="164"/>
                </a:lnTo>
                <a:lnTo>
                  <a:pt x="332" y="164"/>
                </a:lnTo>
                <a:lnTo>
                  <a:pt x="332" y="164"/>
                </a:lnTo>
                <a:lnTo>
                  <a:pt x="334" y="164"/>
                </a:lnTo>
                <a:lnTo>
                  <a:pt x="334" y="164"/>
                </a:lnTo>
                <a:lnTo>
                  <a:pt x="334" y="164"/>
                </a:lnTo>
                <a:lnTo>
                  <a:pt x="336" y="164"/>
                </a:lnTo>
                <a:lnTo>
                  <a:pt x="336" y="164"/>
                </a:lnTo>
                <a:lnTo>
                  <a:pt x="338" y="164"/>
                </a:lnTo>
                <a:lnTo>
                  <a:pt x="338" y="164"/>
                </a:lnTo>
                <a:lnTo>
                  <a:pt x="336" y="164"/>
                </a:lnTo>
                <a:lnTo>
                  <a:pt x="334" y="166"/>
                </a:lnTo>
                <a:lnTo>
                  <a:pt x="332" y="166"/>
                </a:lnTo>
                <a:lnTo>
                  <a:pt x="332" y="166"/>
                </a:lnTo>
                <a:lnTo>
                  <a:pt x="332" y="166"/>
                </a:lnTo>
                <a:lnTo>
                  <a:pt x="330" y="168"/>
                </a:lnTo>
                <a:lnTo>
                  <a:pt x="330" y="168"/>
                </a:lnTo>
                <a:lnTo>
                  <a:pt x="328" y="168"/>
                </a:lnTo>
                <a:lnTo>
                  <a:pt x="328" y="168"/>
                </a:lnTo>
                <a:lnTo>
                  <a:pt x="328" y="170"/>
                </a:lnTo>
                <a:lnTo>
                  <a:pt x="328" y="170"/>
                </a:lnTo>
                <a:lnTo>
                  <a:pt x="330" y="170"/>
                </a:lnTo>
                <a:lnTo>
                  <a:pt x="330" y="170"/>
                </a:lnTo>
                <a:lnTo>
                  <a:pt x="330" y="170"/>
                </a:lnTo>
                <a:lnTo>
                  <a:pt x="330" y="170"/>
                </a:lnTo>
                <a:lnTo>
                  <a:pt x="332" y="170"/>
                </a:lnTo>
                <a:lnTo>
                  <a:pt x="332" y="168"/>
                </a:lnTo>
                <a:lnTo>
                  <a:pt x="334" y="168"/>
                </a:lnTo>
                <a:lnTo>
                  <a:pt x="334" y="168"/>
                </a:lnTo>
                <a:lnTo>
                  <a:pt x="336" y="168"/>
                </a:lnTo>
                <a:lnTo>
                  <a:pt x="336" y="170"/>
                </a:lnTo>
                <a:lnTo>
                  <a:pt x="336" y="170"/>
                </a:lnTo>
                <a:lnTo>
                  <a:pt x="338" y="168"/>
                </a:lnTo>
                <a:lnTo>
                  <a:pt x="338" y="168"/>
                </a:lnTo>
                <a:lnTo>
                  <a:pt x="340" y="168"/>
                </a:lnTo>
                <a:lnTo>
                  <a:pt x="340" y="168"/>
                </a:lnTo>
                <a:lnTo>
                  <a:pt x="340" y="168"/>
                </a:lnTo>
                <a:lnTo>
                  <a:pt x="340" y="168"/>
                </a:lnTo>
                <a:lnTo>
                  <a:pt x="340" y="168"/>
                </a:lnTo>
                <a:lnTo>
                  <a:pt x="342" y="168"/>
                </a:lnTo>
                <a:lnTo>
                  <a:pt x="342" y="168"/>
                </a:lnTo>
                <a:lnTo>
                  <a:pt x="342" y="168"/>
                </a:lnTo>
                <a:lnTo>
                  <a:pt x="342" y="168"/>
                </a:lnTo>
                <a:lnTo>
                  <a:pt x="342" y="168"/>
                </a:lnTo>
                <a:lnTo>
                  <a:pt x="344" y="168"/>
                </a:lnTo>
                <a:lnTo>
                  <a:pt x="344" y="166"/>
                </a:lnTo>
                <a:lnTo>
                  <a:pt x="346" y="164"/>
                </a:lnTo>
                <a:lnTo>
                  <a:pt x="348" y="164"/>
                </a:lnTo>
                <a:lnTo>
                  <a:pt x="348" y="164"/>
                </a:lnTo>
                <a:lnTo>
                  <a:pt x="350" y="162"/>
                </a:lnTo>
                <a:lnTo>
                  <a:pt x="350" y="162"/>
                </a:lnTo>
                <a:lnTo>
                  <a:pt x="352" y="162"/>
                </a:lnTo>
                <a:lnTo>
                  <a:pt x="352" y="162"/>
                </a:lnTo>
                <a:lnTo>
                  <a:pt x="352" y="162"/>
                </a:lnTo>
                <a:lnTo>
                  <a:pt x="352" y="164"/>
                </a:lnTo>
                <a:lnTo>
                  <a:pt x="352" y="164"/>
                </a:lnTo>
                <a:lnTo>
                  <a:pt x="352" y="164"/>
                </a:lnTo>
                <a:lnTo>
                  <a:pt x="352" y="162"/>
                </a:lnTo>
                <a:lnTo>
                  <a:pt x="354" y="162"/>
                </a:lnTo>
                <a:lnTo>
                  <a:pt x="354" y="162"/>
                </a:lnTo>
                <a:lnTo>
                  <a:pt x="354" y="162"/>
                </a:lnTo>
                <a:lnTo>
                  <a:pt x="356" y="162"/>
                </a:lnTo>
                <a:lnTo>
                  <a:pt x="358" y="162"/>
                </a:lnTo>
                <a:lnTo>
                  <a:pt x="358" y="162"/>
                </a:lnTo>
                <a:lnTo>
                  <a:pt x="360" y="162"/>
                </a:lnTo>
                <a:lnTo>
                  <a:pt x="362" y="162"/>
                </a:lnTo>
                <a:lnTo>
                  <a:pt x="364" y="164"/>
                </a:lnTo>
                <a:lnTo>
                  <a:pt x="364" y="164"/>
                </a:lnTo>
                <a:lnTo>
                  <a:pt x="366" y="164"/>
                </a:lnTo>
                <a:lnTo>
                  <a:pt x="366" y="164"/>
                </a:lnTo>
                <a:lnTo>
                  <a:pt x="366" y="164"/>
                </a:lnTo>
                <a:lnTo>
                  <a:pt x="366" y="164"/>
                </a:lnTo>
                <a:lnTo>
                  <a:pt x="366" y="164"/>
                </a:lnTo>
                <a:lnTo>
                  <a:pt x="368" y="164"/>
                </a:lnTo>
                <a:lnTo>
                  <a:pt x="368" y="164"/>
                </a:lnTo>
                <a:lnTo>
                  <a:pt x="368" y="164"/>
                </a:lnTo>
                <a:lnTo>
                  <a:pt x="368" y="164"/>
                </a:lnTo>
                <a:lnTo>
                  <a:pt x="368" y="164"/>
                </a:lnTo>
                <a:lnTo>
                  <a:pt x="370" y="166"/>
                </a:lnTo>
                <a:lnTo>
                  <a:pt x="370" y="166"/>
                </a:lnTo>
                <a:lnTo>
                  <a:pt x="370" y="166"/>
                </a:lnTo>
                <a:lnTo>
                  <a:pt x="370" y="166"/>
                </a:lnTo>
                <a:lnTo>
                  <a:pt x="370" y="166"/>
                </a:lnTo>
                <a:lnTo>
                  <a:pt x="370" y="166"/>
                </a:lnTo>
                <a:lnTo>
                  <a:pt x="370" y="166"/>
                </a:lnTo>
                <a:lnTo>
                  <a:pt x="370" y="166"/>
                </a:lnTo>
                <a:lnTo>
                  <a:pt x="370" y="166"/>
                </a:lnTo>
                <a:lnTo>
                  <a:pt x="372" y="168"/>
                </a:lnTo>
                <a:lnTo>
                  <a:pt x="372" y="168"/>
                </a:lnTo>
                <a:lnTo>
                  <a:pt x="372" y="168"/>
                </a:lnTo>
                <a:lnTo>
                  <a:pt x="374" y="170"/>
                </a:lnTo>
                <a:lnTo>
                  <a:pt x="376" y="170"/>
                </a:lnTo>
                <a:lnTo>
                  <a:pt x="378" y="170"/>
                </a:lnTo>
                <a:lnTo>
                  <a:pt x="380" y="170"/>
                </a:lnTo>
                <a:lnTo>
                  <a:pt x="382" y="170"/>
                </a:lnTo>
                <a:lnTo>
                  <a:pt x="382" y="170"/>
                </a:lnTo>
                <a:lnTo>
                  <a:pt x="384" y="170"/>
                </a:lnTo>
                <a:lnTo>
                  <a:pt x="386" y="170"/>
                </a:lnTo>
                <a:lnTo>
                  <a:pt x="386" y="170"/>
                </a:lnTo>
                <a:lnTo>
                  <a:pt x="386" y="172"/>
                </a:lnTo>
                <a:lnTo>
                  <a:pt x="388" y="172"/>
                </a:lnTo>
                <a:lnTo>
                  <a:pt x="388" y="172"/>
                </a:lnTo>
                <a:lnTo>
                  <a:pt x="388" y="172"/>
                </a:lnTo>
                <a:lnTo>
                  <a:pt x="388" y="172"/>
                </a:lnTo>
                <a:lnTo>
                  <a:pt x="388" y="172"/>
                </a:lnTo>
                <a:lnTo>
                  <a:pt x="388" y="172"/>
                </a:lnTo>
                <a:lnTo>
                  <a:pt x="390" y="174"/>
                </a:lnTo>
                <a:lnTo>
                  <a:pt x="390" y="174"/>
                </a:lnTo>
                <a:lnTo>
                  <a:pt x="390" y="174"/>
                </a:lnTo>
                <a:lnTo>
                  <a:pt x="392" y="174"/>
                </a:lnTo>
                <a:lnTo>
                  <a:pt x="392" y="174"/>
                </a:lnTo>
                <a:lnTo>
                  <a:pt x="392" y="174"/>
                </a:lnTo>
                <a:lnTo>
                  <a:pt x="394" y="174"/>
                </a:lnTo>
                <a:lnTo>
                  <a:pt x="394" y="174"/>
                </a:lnTo>
                <a:lnTo>
                  <a:pt x="394" y="174"/>
                </a:lnTo>
                <a:lnTo>
                  <a:pt x="396" y="174"/>
                </a:lnTo>
                <a:lnTo>
                  <a:pt x="396" y="174"/>
                </a:lnTo>
                <a:lnTo>
                  <a:pt x="398" y="176"/>
                </a:lnTo>
                <a:lnTo>
                  <a:pt x="398" y="176"/>
                </a:lnTo>
                <a:lnTo>
                  <a:pt x="398" y="176"/>
                </a:lnTo>
                <a:lnTo>
                  <a:pt x="400" y="176"/>
                </a:lnTo>
                <a:lnTo>
                  <a:pt x="400" y="176"/>
                </a:lnTo>
                <a:lnTo>
                  <a:pt x="402" y="176"/>
                </a:lnTo>
                <a:lnTo>
                  <a:pt x="402" y="176"/>
                </a:lnTo>
                <a:lnTo>
                  <a:pt x="404" y="176"/>
                </a:lnTo>
                <a:lnTo>
                  <a:pt x="406" y="176"/>
                </a:lnTo>
                <a:lnTo>
                  <a:pt x="406" y="176"/>
                </a:lnTo>
                <a:lnTo>
                  <a:pt x="406" y="176"/>
                </a:lnTo>
                <a:lnTo>
                  <a:pt x="406" y="176"/>
                </a:lnTo>
                <a:lnTo>
                  <a:pt x="408" y="176"/>
                </a:lnTo>
                <a:lnTo>
                  <a:pt x="408" y="176"/>
                </a:lnTo>
                <a:lnTo>
                  <a:pt x="408" y="176"/>
                </a:lnTo>
                <a:lnTo>
                  <a:pt x="410" y="176"/>
                </a:lnTo>
                <a:lnTo>
                  <a:pt x="410" y="176"/>
                </a:lnTo>
                <a:lnTo>
                  <a:pt x="410" y="176"/>
                </a:lnTo>
                <a:lnTo>
                  <a:pt x="410" y="176"/>
                </a:lnTo>
                <a:lnTo>
                  <a:pt x="408" y="174"/>
                </a:lnTo>
                <a:lnTo>
                  <a:pt x="410" y="174"/>
                </a:lnTo>
                <a:lnTo>
                  <a:pt x="410" y="174"/>
                </a:lnTo>
                <a:lnTo>
                  <a:pt x="410" y="174"/>
                </a:lnTo>
                <a:lnTo>
                  <a:pt x="410" y="174"/>
                </a:lnTo>
                <a:lnTo>
                  <a:pt x="412" y="174"/>
                </a:lnTo>
                <a:lnTo>
                  <a:pt x="412" y="176"/>
                </a:lnTo>
                <a:lnTo>
                  <a:pt x="412" y="176"/>
                </a:lnTo>
                <a:lnTo>
                  <a:pt x="414" y="176"/>
                </a:lnTo>
                <a:lnTo>
                  <a:pt x="414" y="174"/>
                </a:lnTo>
                <a:lnTo>
                  <a:pt x="414" y="174"/>
                </a:lnTo>
                <a:lnTo>
                  <a:pt x="416" y="174"/>
                </a:lnTo>
                <a:lnTo>
                  <a:pt x="418" y="176"/>
                </a:lnTo>
                <a:lnTo>
                  <a:pt x="420" y="176"/>
                </a:lnTo>
                <a:lnTo>
                  <a:pt x="420" y="176"/>
                </a:lnTo>
                <a:lnTo>
                  <a:pt x="422" y="176"/>
                </a:lnTo>
                <a:lnTo>
                  <a:pt x="422" y="176"/>
                </a:lnTo>
                <a:lnTo>
                  <a:pt x="422" y="178"/>
                </a:lnTo>
                <a:lnTo>
                  <a:pt x="422" y="178"/>
                </a:lnTo>
                <a:lnTo>
                  <a:pt x="422" y="178"/>
                </a:lnTo>
                <a:lnTo>
                  <a:pt x="422" y="178"/>
                </a:lnTo>
                <a:lnTo>
                  <a:pt x="422" y="178"/>
                </a:lnTo>
                <a:lnTo>
                  <a:pt x="422" y="178"/>
                </a:lnTo>
                <a:lnTo>
                  <a:pt x="424" y="178"/>
                </a:lnTo>
                <a:lnTo>
                  <a:pt x="424" y="178"/>
                </a:lnTo>
                <a:lnTo>
                  <a:pt x="424" y="178"/>
                </a:lnTo>
                <a:lnTo>
                  <a:pt x="424" y="178"/>
                </a:lnTo>
                <a:lnTo>
                  <a:pt x="424" y="180"/>
                </a:lnTo>
                <a:lnTo>
                  <a:pt x="424" y="180"/>
                </a:lnTo>
                <a:lnTo>
                  <a:pt x="426" y="180"/>
                </a:lnTo>
                <a:lnTo>
                  <a:pt x="426" y="182"/>
                </a:lnTo>
                <a:lnTo>
                  <a:pt x="426" y="182"/>
                </a:lnTo>
                <a:lnTo>
                  <a:pt x="426" y="182"/>
                </a:lnTo>
                <a:lnTo>
                  <a:pt x="422" y="184"/>
                </a:lnTo>
                <a:lnTo>
                  <a:pt x="420" y="186"/>
                </a:lnTo>
                <a:lnTo>
                  <a:pt x="420" y="186"/>
                </a:lnTo>
                <a:lnTo>
                  <a:pt x="420" y="186"/>
                </a:lnTo>
                <a:lnTo>
                  <a:pt x="420" y="184"/>
                </a:lnTo>
                <a:lnTo>
                  <a:pt x="418" y="184"/>
                </a:lnTo>
                <a:lnTo>
                  <a:pt x="418" y="184"/>
                </a:lnTo>
                <a:lnTo>
                  <a:pt x="418" y="184"/>
                </a:lnTo>
                <a:lnTo>
                  <a:pt x="416" y="184"/>
                </a:lnTo>
                <a:lnTo>
                  <a:pt x="414" y="186"/>
                </a:lnTo>
                <a:lnTo>
                  <a:pt x="412" y="186"/>
                </a:lnTo>
                <a:lnTo>
                  <a:pt x="412" y="186"/>
                </a:lnTo>
                <a:lnTo>
                  <a:pt x="412" y="186"/>
                </a:lnTo>
                <a:lnTo>
                  <a:pt x="412" y="186"/>
                </a:lnTo>
                <a:lnTo>
                  <a:pt x="412" y="186"/>
                </a:lnTo>
                <a:lnTo>
                  <a:pt x="410" y="186"/>
                </a:lnTo>
                <a:lnTo>
                  <a:pt x="410" y="186"/>
                </a:lnTo>
                <a:lnTo>
                  <a:pt x="408" y="186"/>
                </a:lnTo>
                <a:lnTo>
                  <a:pt x="406" y="188"/>
                </a:lnTo>
                <a:lnTo>
                  <a:pt x="406" y="188"/>
                </a:lnTo>
                <a:lnTo>
                  <a:pt x="408" y="188"/>
                </a:lnTo>
                <a:lnTo>
                  <a:pt x="408" y="188"/>
                </a:lnTo>
                <a:lnTo>
                  <a:pt x="406" y="188"/>
                </a:lnTo>
                <a:lnTo>
                  <a:pt x="404" y="188"/>
                </a:lnTo>
                <a:lnTo>
                  <a:pt x="402" y="190"/>
                </a:lnTo>
                <a:lnTo>
                  <a:pt x="402" y="190"/>
                </a:lnTo>
                <a:lnTo>
                  <a:pt x="402" y="190"/>
                </a:lnTo>
                <a:lnTo>
                  <a:pt x="404" y="190"/>
                </a:lnTo>
                <a:lnTo>
                  <a:pt x="404" y="190"/>
                </a:lnTo>
                <a:lnTo>
                  <a:pt x="404" y="192"/>
                </a:lnTo>
                <a:lnTo>
                  <a:pt x="406" y="192"/>
                </a:lnTo>
                <a:lnTo>
                  <a:pt x="406" y="192"/>
                </a:lnTo>
                <a:lnTo>
                  <a:pt x="406" y="192"/>
                </a:lnTo>
                <a:lnTo>
                  <a:pt x="408" y="192"/>
                </a:lnTo>
                <a:lnTo>
                  <a:pt x="408" y="192"/>
                </a:lnTo>
                <a:lnTo>
                  <a:pt x="408" y="192"/>
                </a:lnTo>
                <a:lnTo>
                  <a:pt x="408" y="190"/>
                </a:lnTo>
                <a:lnTo>
                  <a:pt x="410" y="190"/>
                </a:lnTo>
                <a:lnTo>
                  <a:pt x="410" y="192"/>
                </a:lnTo>
                <a:lnTo>
                  <a:pt x="410" y="192"/>
                </a:lnTo>
                <a:lnTo>
                  <a:pt x="410" y="192"/>
                </a:lnTo>
                <a:lnTo>
                  <a:pt x="412" y="192"/>
                </a:lnTo>
                <a:lnTo>
                  <a:pt x="412" y="192"/>
                </a:lnTo>
                <a:lnTo>
                  <a:pt x="414" y="192"/>
                </a:lnTo>
                <a:lnTo>
                  <a:pt x="414" y="192"/>
                </a:lnTo>
                <a:lnTo>
                  <a:pt x="414" y="192"/>
                </a:lnTo>
                <a:lnTo>
                  <a:pt x="414" y="192"/>
                </a:lnTo>
                <a:lnTo>
                  <a:pt x="414" y="192"/>
                </a:lnTo>
                <a:lnTo>
                  <a:pt x="416" y="192"/>
                </a:lnTo>
                <a:lnTo>
                  <a:pt x="416" y="192"/>
                </a:lnTo>
                <a:lnTo>
                  <a:pt x="416" y="192"/>
                </a:lnTo>
                <a:lnTo>
                  <a:pt x="418" y="192"/>
                </a:lnTo>
                <a:lnTo>
                  <a:pt x="418" y="192"/>
                </a:lnTo>
                <a:lnTo>
                  <a:pt x="418" y="192"/>
                </a:lnTo>
                <a:lnTo>
                  <a:pt x="420" y="192"/>
                </a:lnTo>
                <a:lnTo>
                  <a:pt x="424" y="192"/>
                </a:lnTo>
                <a:lnTo>
                  <a:pt x="424" y="192"/>
                </a:lnTo>
                <a:lnTo>
                  <a:pt x="424" y="192"/>
                </a:lnTo>
                <a:lnTo>
                  <a:pt x="424" y="192"/>
                </a:lnTo>
                <a:lnTo>
                  <a:pt x="424" y="192"/>
                </a:lnTo>
                <a:lnTo>
                  <a:pt x="426" y="194"/>
                </a:lnTo>
                <a:lnTo>
                  <a:pt x="426" y="194"/>
                </a:lnTo>
                <a:lnTo>
                  <a:pt x="426" y="194"/>
                </a:lnTo>
                <a:lnTo>
                  <a:pt x="428" y="194"/>
                </a:lnTo>
                <a:lnTo>
                  <a:pt x="432" y="192"/>
                </a:lnTo>
                <a:lnTo>
                  <a:pt x="432" y="192"/>
                </a:lnTo>
                <a:lnTo>
                  <a:pt x="434" y="192"/>
                </a:lnTo>
                <a:lnTo>
                  <a:pt x="436" y="192"/>
                </a:lnTo>
                <a:lnTo>
                  <a:pt x="438" y="192"/>
                </a:lnTo>
                <a:lnTo>
                  <a:pt x="440" y="192"/>
                </a:lnTo>
                <a:lnTo>
                  <a:pt x="440" y="192"/>
                </a:lnTo>
                <a:lnTo>
                  <a:pt x="442" y="192"/>
                </a:lnTo>
                <a:lnTo>
                  <a:pt x="442" y="192"/>
                </a:lnTo>
                <a:lnTo>
                  <a:pt x="444" y="192"/>
                </a:lnTo>
                <a:lnTo>
                  <a:pt x="446" y="192"/>
                </a:lnTo>
                <a:lnTo>
                  <a:pt x="446" y="192"/>
                </a:lnTo>
                <a:lnTo>
                  <a:pt x="446" y="190"/>
                </a:lnTo>
                <a:lnTo>
                  <a:pt x="448" y="190"/>
                </a:lnTo>
                <a:lnTo>
                  <a:pt x="448" y="190"/>
                </a:lnTo>
                <a:lnTo>
                  <a:pt x="448" y="190"/>
                </a:lnTo>
                <a:lnTo>
                  <a:pt x="448" y="192"/>
                </a:lnTo>
                <a:lnTo>
                  <a:pt x="448" y="192"/>
                </a:lnTo>
                <a:lnTo>
                  <a:pt x="448" y="192"/>
                </a:lnTo>
                <a:lnTo>
                  <a:pt x="452" y="192"/>
                </a:lnTo>
                <a:lnTo>
                  <a:pt x="452" y="190"/>
                </a:lnTo>
                <a:lnTo>
                  <a:pt x="452" y="190"/>
                </a:lnTo>
                <a:lnTo>
                  <a:pt x="452" y="190"/>
                </a:lnTo>
                <a:lnTo>
                  <a:pt x="454" y="190"/>
                </a:lnTo>
                <a:lnTo>
                  <a:pt x="458" y="190"/>
                </a:lnTo>
                <a:lnTo>
                  <a:pt x="458" y="188"/>
                </a:lnTo>
                <a:lnTo>
                  <a:pt x="460" y="188"/>
                </a:lnTo>
                <a:lnTo>
                  <a:pt x="460" y="188"/>
                </a:lnTo>
                <a:lnTo>
                  <a:pt x="462" y="188"/>
                </a:lnTo>
                <a:lnTo>
                  <a:pt x="462" y="188"/>
                </a:lnTo>
                <a:lnTo>
                  <a:pt x="462" y="188"/>
                </a:lnTo>
                <a:lnTo>
                  <a:pt x="462" y="188"/>
                </a:lnTo>
                <a:lnTo>
                  <a:pt x="462" y="188"/>
                </a:lnTo>
                <a:lnTo>
                  <a:pt x="462" y="188"/>
                </a:lnTo>
                <a:lnTo>
                  <a:pt x="462" y="190"/>
                </a:lnTo>
                <a:lnTo>
                  <a:pt x="462" y="190"/>
                </a:lnTo>
                <a:lnTo>
                  <a:pt x="462" y="190"/>
                </a:lnTo>
                <a:lnTo>
                  <a:pt x="460" y="190"/>
                </a:lnTo>
                <a:lnTo>
                  <a:pt x="462" y="190"/>
                </a:lnTo>
                <a:lnTo>
                  <a:pt x="462" y="190"/>
                </a:lnTo>
                <a:lnTo>
                  <a:pt x="462" y="190"/>
                </a:lnTo>
                <a:lnTo>
                  <a:pt x="462" y="190"/>
                </a:lnTo>
                <a:lnTo>
                  <a:pt x="462" y="190"/>
                </a:lnTo>
                <a:lnTo>
                  <a:pt x="462" y="190"/>
                </a:lnTo>
                <a:lnTo>
                  <a:pt x="464" y="190"/>
                </a:lnTo>
                <a:lnTo>
                  <a:pt x="464" y="190"/>
                </a:lnTo>
                <a:lnTo>
                  <a:pt x="464" y="192"/>
                </a:lnTo>
                <a:lnTo>
                  <a:pt x="462" y="192"/>
                </a:lnTo>
                <a:lnTo>
                  <a:pt x="462" y="192"/>
                </a:lnTo>
                <a:lnTo>
                  <a:pt x="462" y="192"/>
                </a:lnTo>
                <a:lnTo>
                  <a:pt x="464" y="192"/>
                </a:lnTo>
                <a:lnTo>
                  <a:pt x="464" y="192"/>
                </a:lnTo>
                <a:lnTo>
                  <a:pt x="464" y="192"/>
                </a:lnTo>
                <a:lnTo>
                  <a:pt x="466" y="192"/>
                </a:lnTo>
                <a:lnTo>
                  <a:pt x="468" y="192"/>
                </a:lnTo>
                <a:lnTo>
                  <a:pt x="468" y="192"/>
                </a:lnTo>
                <a:lnTo>
                  <a:pt x="468" y="192"/>
                </a:lnTo>
                <a:lnTo>
                  <a:pt x="470" y="192"/>
                </a:lnTo>
                <a:lnTo>
                  <a:pt x="470" y="194"/>
                </a:lnTo>
                <a:lnTo>
                  <a:pt x="468" y="196"/>
                </a:lnTo>
                <a:lnTo>
                  <a:pt x="468" y="196"/>
                </a:lnTo>
                <a:lnTo>
                  <a:pt x="468" y="196"/>
                </a:lnTo>
                <a:lnTo>
                  <a:pt x="466" y="196"/>
                </a:lnTo>
                <a:lnTo>
                  <a:pt x="466" y="196"/>
                </a:lnTo>
                <a:lnTo>
                  <a:pt x="466" y="196"/>
                </a:lnTo>
                <a:lnTo>
                  <a:pt x="468" y="198"/>
                </a:lnTo>
                <a:lnTo>
                  <a:pt x="468" y="198"/>
                </a:lnTo>
                <a:lnTo>
                  <a:pt x="468" y="198"/>
                </a:lnTo>
                <a:lnTo>
                  <a:pt x="468" y="196"/>
                </a:lnTo>
                <a:lnTo>
                  <a:pt x="470" y="196"/>
                </a:lnTo>
                <a:lnTo>
                  <a:pt x="470" y="196"/>
                </a:lnTo>
                <a:lnTo>
                  <a:pt x="470" y="194"/>
                </a:lnTo>
                <a:lnTo>
                  <a:pt x="472" y="194"/>
                </a:lnTo>
                <a:lnTo>
                  <a:pt x="472" y="194"/>
                </a:lnTo>
                <a:lnTo>
                  <a:pt x="472" y="194"/>
                </a:lnTo>
                <a:lnTo>
                  <a:pt x="472" y="194"/>
                </a:lnTo>
                <a:lnTo>
                  <a:pt x="472" y="194"/>
                </a:lnTo>
                <a:lnTo>
                  <a:pt x="474" y="194"/>
                </a:lnTo>
                <a:lnTo>
                  <a:pt x="472" y="196"/>
                </a:lnTo>
                <a:lnTo>
                  <a:pt x="472" y="196"/>
                </a:lnTo>
                <a:lnTo>
                  <a:pt x="470" y="198"/>
                </a:lnTo>
                <a:lnTo>
                  <a:pt x="470" y="198"/>
                </a:lnTo>
                <a:lnTo>
                  <a:pt x="472" y="198"/>
                </a:lnTo>
                <a:lnTo>
                  <a:pt x="472" y="198"/>
                </a:lnTo>
                <a:lnTo>
                  <a:pt x="472" y="198"/>
                </a:lnTo>
                <a:lnTo>
                  <a:pt x="472" y="196"/>
                </a:lnTo>
                <a:lnTo>
                  <a:pt x="474" y="196"/>
                </a:lnTo>
                <a:lnTo>
                  <a:pt x="474" y="196"/>
                </a:lnTo>
                <a:lnTo>
                  <a:pt x="474" y="196"/>
                </a:lnTo>
                <a:lnTo>
                  <a:pt x="474" y="196"/>
                </a:lnTo>
                <a:lnTo>
                  <a:pt x="474" y="198"/>
                </a:lnTo>
                <a:lnTo>
                  <a:pt x="474" y="198"/>
                </a:lnTo>
                <a:lnTo>
                  <a:pt x="476" y="198"/>
                </a:lnTo>
                <a:lnTo>
                  <a:pt x="476" y="198"/>
                </a:lnTo>
                <a:lnTo>
                  <a:pt x="476" y="200"/>
                </a:lnTo>
                <a:lnTo>
                  <a:pt x="474" y="200"/>
                </a:lnTo>
                <a:lnTo>
                  <a:pt x="474" y="202"/>
                </a:lnTo>
                <a:lnTo>
                  <a:pt x="474" y="202"/>
                </a:lnTo>
                <a:lnTo>
                  <a:pt x="472" y="202"/>
                </a:lnTo>
                <a:lnTo>
                  <a:pt x="472" y="202"/>
                </a:lnTo>
                <a:lnTo>
                  <a:pt x="472" y="202"/>
                </a:lnTo>
                <a:lnTo>
                  <a:pt x="470" y="202"/>
                </a:lnTo>
                <a:lnTo>
                  <a:pt x="470" y="202"/>
                </a:lnTo>
                <a:lnTo>
                  <a:pt x="470" y="202"/>
                </a:lnTo>
                <a:lnTo>
                  <a:pt x="470" y="202"/>
                </a:lnTo>
                <a:lnTo>
                  <a:pt x="468" y="202"/>
                </a:lnTo>
                <a:lnTo>
                  <a:pt x="468" y="202"/>
                </a:lnTo>
                <a:lnTo>
                  <a:pt x="468" y="200"/>
                </a:lnTo>
                <a:lnTo>
                  <a:pt x="468" y="200"/>
                </a:lnTo>
                <a:lnTo>
                  <a:pt x="468" y="200"/>
                </a:lnTo>
                <a:lnTo>
                  <a:pt x="466" y="200"/>
                </a:lnTo>
                <a:lnTo>
                  <a:pt x="466" y="202"/>
                </a:lnTo>
                <a:lnTo>
                  <a:pt x="466" y="202"/>
                </a:lnTo>
                <a:lnTo>
                  <a:pt x="468" y="202"/>
                </a:lnTo>
                <a:lnTo>
                  <a:pt x="468" y="202"/>
                </a:lnTo>
                <a:lnTo>
                  <a:pt x="468" y="202"/>
                </a:lnTo>
                <a:lnTo>
                  <a:pt x="468" y="202"/>
                </a:lnTo>
                <a:lnTo>
                  <a:pt x="468" y="202"/>
                </a:lnTo>
                <a:lnTo>
                  <a:pt x="468" y="202"/>
                </a:lnTo>
                <a:lnTo>
                  <a:pt x="468" y="202"/>
                </a:lnTo>
                <a:lnTo>
                  <a:pt x="468" y="202"/>
                </a:lnTo>
                <a:lnTo>
                  <a:pt x="468" y="204"/>
                </a:lnTo>
                <a:lnTo>
                  <a:pt x="470" y="204"/>
                </a:lnTo>
                <a:lnTo>
                  <a:pt x="470" y="204"/>
                </a:lnTo>
                <a:lnTo>
                  <a:pt x="470" y="206"/>
                </a:lnTo>
                <a:lnTo>
                  <a:pt x="470" y="206"/>
                </a:lnTo>
                <a:lnTo>
                  <a:pt x="470" y="206"/>
                </a:lnTo>
                <a:lnTo>
                  <a:pt x="468" y="206"/>
                </a:lnTo>
                <a:lnTo>
                  <a:pt x="468" y="208"/>
                </a:lnTo>
                <a:lnTo>
                  <a:pt x="468" y="208"/>
                </a:lnTo>
                <a:lnTo>
                  <a:pt x="470" y="206"/>
                </a:lnTo>
                <a:lnTo>
                  <a:pt x="470" y="206"/>
                </a:lnTo>
                <a:lnTo>
                  <a:pt x="470" y="206"/>
                </a:lnTo>
                <a:lnTo>
                  <a:pt x="470" y="206"/>
                </a:lnTo>
                <a:lnTo>
                  <a:pt x="470" y="208"/>
                </a:lnTo>
                <a:lnTo>
                  <a:pt x="470" y="208"/>
                </a:lnTo>
                <a:lnTo>
                  <a:pt x="470" y="208"/>
                </a:lnTo>
                <a:lnTo>
                  <a:pt x="470" y="208"/>
                </a:lnTo>
                <a:lnTo>
                  <a:pt x="470" y="210"/>
                </a:lnTo>
                <a:lnTo>
                  <a:pt x="470" y="210"/>
                </a:lnTo>
                <a:lnTo>
                  <a:pt x="470" y="210"/>
                </a:lnTo>
                <a:lnTo>
                  <a:pt x="472" y="212"/>
                </a:lnTo>
                <a:lnTo>
                  <a:pt x="472" y="212"/>
                </a:lnTo>
                <a:lnTo>
                  <a:pt x="472" y="212"/>
                </a:lnTo>
                <a:lnTo>
                  <a:pt x="472" y="212"/>
                </a:lnTo>
                <a:lnTo>
                  <a:pt x="472" y="212"/>
                </a:lnTo>
                <a:lnTo>
                  <a:pt x="472" y="210"/>
                </a:lnTo>
                <a:lnTo>
                  <a:pt x="472" y="210"/>
                </a:lnTo>
                <a:lnTo>
                  <a:pt x="472" y="208"/>
                </a:lnTo>
                <a:lnTo>
                  <a:pt x="472" y="208"/>
                </a:lnTo>
                <a:lnTo>
                  <a:pt x="472" y="208"/>
                </a:lnTo>
                <a:lnTo>
                  <a:pt x="472" y="208"/>
                </a:lnTo>
                <a:lnTo>
                  <a:pt x="472" y="206"/>
                </a:lnTo>
                <a:lnTo>
                  <a:pt x="474" y="204"/>
                </a:lnTo>
                <a:lnTo>
                  <a:pt x="474" y="202"/>
                </a:lnTo>
                <a:lnTo>
                  <a:pt x="476" y="202"/>
                </a:lnTo>
                <a:lnTo>
                  <a:pt x="476" y="202"/>
                </a:lnTo>
                <a:lnTo>
                  <a:pt x="476" y="202"/>
                </a:lnTo>
                <a:lnTo>
                  <a:pt x="476" y="202"/>
                </a:lnTo>
                <a:lnTo>
                  <a:pt x="476" y="202"/>
                </a:lnTo>
                <a:lnTo>
                  <a:pt x="476" y="202"/>
                </a:lnTo>
                <a:lnTo>
                  <a:pt x="476" y="204"/>
                </a:lnTo>
                <a:lnTo>
                  <a:pt x="474" y="204"/>
                </a:lnTo>
                <a:lnTo>
                  <a:pt x="474" y="204"/>
                </a:lnTo>
                <a:lnTo>
                  <a:pt x="474" y="204"/>
                </a:lnTo>
                <a:lnTo>
                  <a:pt x="474" y="204"/>
                </a:lnTo>
                <a:lnTo>
                  <a:pt x="474" y="204"/>
                </a:lnTo>
                <a:lnTo>
                  <a:pt x="474" y="206"/>
                </a:lnTo>
                <a:lnTo>
                  <a:pt x="476" y="206"/>
                </a:lnTo>
                <a:lnTo>
                  <a:pt x="476" y="204"/>
                </a:lnTo>
                <a:lnTo>
                  <a:pt x="478" y="204"/>
                </a:lnTo>
                <a:lnTo>
                  <a:pt x="478" y="204"/>
                </a:lnTo>
                <a:lnTo>
                  <a:pt x="478" y="204"/>
                </a:lnTo>
                <a:lnTo>
                  <a:pt x="478" y="204"/>
                </a:lnTo>
                <a:lnTo>
                  <a:pt x="478" y="204"/>
                </a:lnTo>
                <a:lnTo>
                  <a:pt x="478" y="204"/>
                </a:lnTo>
                <a:lnTo>
                  <a:pt x="478" y="204"/>
                </a:lnTo>
                <a:lnTo>
                  <a:pt x="478" y="204"/>
                </a:lnTo>
                <a:lnTo>
                  <a:pt x="478" y="204"/>
                </a:lnTo>
                <a:lnTo>
                  <a:pt x="478" y="206"/>
                </a:lnTo>
                <a:lnTo>
                  <a:pt x="480" y="206"/>
                </a:lnTo>
                <a:lnTo>
                  <a:pt x="480" y="204"/>
                </a:lnTo>
                <a:lnTo>
                  <a:pt x="480" y="204"/>
                </a:lnTo>
                <a:lnTo>
                  <a:pt x="480" y="204"/>
                </a:lnTo>
                <a:lnTo>
                  <a:pt x="480" y="202"/>
                </a:lnTo>
                <a:lnTo>
                  <a:pt x="480" y="200"/>
                </a:lnTo>
                <a:lnTo>
                  <a:pt x="480" y="200"/>
                </a:lnTo>
                <a:lnTo>
                  <a:pt x="480" y="200"/>
                </a:lnTo>
                <a:lnTo>
                  <a:pt x="480" y="200"/>
                </a:lnTo>
                <a:lnTo>
                  <a:pt x="480" y="200"/>
                </a:lnTo>
                <a:lnTo>
                  <a:pt x="480" y="200"/>
                </a:lnTo>
                <a:lnTo>
                  <a:pt x="480" y="198"/>
                </a:lnTo>
                <a:lnTo>
                  <a:pt x="482" y="196"/>
                </a:lnTo>
                <a:lnTo>
                  <a:pt x="482" y="194"/>
                </a:lnTo>
                <a:lnTo>
                  <a:pt x="482" y="194"/>
                </a:lnTo>
                <a:lnTo>
                  <a:pt x="482" y="194"/>
                </a:lnTo>
                <a:lnTo>
                  <a:pt x="482" y="194"/>
                </a:lnTo>
                <a:lnTo>
                  <a:pt x="482" y="194"/>
                </a:lnTo>
                <a:lnTo>
                  <a:pt x="482" y="194"/>
                </a:lnTo>
                <a:lnTo>
                  <a:pt x="480" y="192"/>
                </a:lnTo>
                <a:lnTo>
                  <a:pt x="480" y="192"/>
                </a:lnTo>
                <a:lnTo>
                  <a:pt x="480" y="192"/>
                </a:lnTo>
                <a:lnTo>
                  <a:pt x="482" y="192"/>
                </a:lnTo>
                <a:lnTo>
                  <a:pt x="482" y="192"/>
                </a:lnTo>
                <a:lnTo>
                  <a:pt x="484" y="190"/>
                </a:lnTo>
                <a:lnTo>
                  <a:pt x="484" y="190"/>
                </a:lnTo>
                <a:lnTo>
                  <a:pt x="484" y="190"/>
                </a:lnTo>
                <a:lnTo>
                  <a:pt x="486" y="190"/>
                </a:lnTo>
                <a:lnTo>
                  <a:pt x="486" y="190"/>
                </a:lnTo>
                <a:lnTo>
                  <a:pt x="486" y="190"/>
                </a:lnTo>
                <a:lnTo>
                  <a:pt x="488" y="190"/>
                </a:lnTo>
                <a:lnTo>
                  <a:pt x="486" y="188"/>
                </a:lnTo>
                <a:lnTo>
                  <a:pt x="486" y="188"/>
                </a:lnTo>
                <a:lnTo>
                  <a:pt x="486" y="188"/>
                </a:lnTo>
                <a:lnTo>
                  <a:pt x="486" y="188"/>
                </a:lnTo>
                <a:lnTo>
                  <a:pt x="488" y="186"/>
                </a:lnTo>
                <a:lnTo>
                  <a:pt x="488" y="186"/>
                </a:lnTo>
                <a:lnTo>
                  <a:pt x="488" y="188"/>
                </a:lnTo>
                <a:lnTo>
                  <a:pt x="488" y="188"/>
                </a:lnTo>
                <a:lnTo>
                  <a:pt x="488" y="188"/>
                </a:lnTo>
                <a:lnTo>
                  <a:pt x="488" y="188"/>
                </a:lnTo>
                <a:lnTo>
                  <a:pt x="488" y="188"/>
                </a:lnTo>
                <a:lnTo>
                  <a:pt x="486" y="188"/>
                </a:lnTo>
                <a:lnTo>
                  <a:pt x="486" y="188"/>
                </a:lnTo>
                <a:lnTo>
                  <a:pt x="488" y="188"/>
                </a:lnTo>
                <a:lnTo>
                  <a:pt x="488" y="188"/>
                </a:lnTo>
                <a:lnTo>
                  <a:pt x="488" y="188"/>
                </a:lnTo>
                <a:lnTo>
                  <a:pt x="490" y="188"/>
                </a:lnTo>
                <a:lnTo>
                  <a:pt x="490" y="188"/>
                </a:lnTo>
                <a:lnTo>
                  <a:pt x="490" y="188"/>
                </a:lnTo>
                <a:lnTo>
                  <a:pt x="492" y="188"/>
                </a:lnTo>
                <a:lnTo>
                  <a:pt x="492" y="188"/>
                </a:lnTo>
                <a:lnTo>
                  <a:pt x="492" y="188"/>
                </a:lnTo>
                <a:lnTo>
                  <a:pt x="492" y="188"/>
                </a:lnTo>
                <a:lnTo>
                  <a:pt x="494" y="188"/>
                </a:lnTo>
                <a:lnTo>
                  <a:pt x="494" y="188"/>
                </a:lnTo>
                <a:lnTo>
                  <a:pt x="494" y="188"/>
                </a:lnTo>
                <a:lnTo>
                  <a:pt x="496" y="186"/>
                </a:lnTo>
                <a:lnTo>
                  <a:pt x="496" y="186"/>
                </a:lnTo>
                <a:lnTo>
                  <a:pt x="496" y="188"/>
                </a:lnTo>
                <a:lnTo>
                  <a:pt x="498" y="186"/>
                </a:lnTo>
                <a:lnTo>
                  <a:pt x="498" y="186"/>
                </a:lnTo>
                <a:lnTo>
                  <a:pt x="500" y="186"/>
                </a:lnTo>
                <a:lnTo>
                  <a:pt x="502" y="184"/>
                </a:lnTo>
                <a:lnTo>
                  <a:pt x="502" y="184"/>
                </a:lnTo>
                <a:lnTo>
                  <a:pt x="504" y="186"/>
                </a:lnTo>
                <a:lnTo>
                  <a:pt x="504" y="186"/>
                </a:lnTo>
                <a:lnTo>
                  <a:pt x="504" y="186"/>
                </a:lnTo>
                <a:lnTo>
                  <a:pt x="504" y="186"/>
                </a:lnTo>
                <a:lnTo>
                  <a:pt x="504" y="186"/>
                </a:lnTo>
                <a:lnTo>
                  <a:pt x="504" y="186"/>
                </a:lnTo>
                <a:lnTo>
                  <a:pt x="504" y="186"/>
                </a:lnTo>
                <a:lnTo>
                  <a:pt x="504" y="186"/>
                </a:lnTo>
                <a:lnTo>
                  <a:pt x="506" y="184"/>
                </a:lnTo>
                <a:lnTo>
                  <a:pt x="506" y="184"/>
                </a:lnTo>
                <a:lnTo>
                  <a:pt x="508" y="182"/>
                </a:lnTo>
                <a:lnTo>
                  <a:pt x="508" y="182"/>
                </a:lnTo>
                <a:lnTo>
                  <a:pt x="510" y="182"/>
                </a:lnTo>
                <a:lnTo>
                  <a:pt x="510" y="182"/>
                </a:lnTo>
                <a:lnTo>
                  <a:pt x="514" y="182"/>
                </a:lnTo>
                <a:lnTo>
                  <a:pt x="514" y="182"/>
                </a:lnTo>
                <a:lnTo>
                  <a:pt x="514" y="182"/>
                </a:lnTo>
                <a:lnTo>
                  <a:pt x="514" y="182"/>
                </a:lnTo>
                <a:lnTo>
                  <a:pt x="516" y="182"/>
                </a:lnTo>
                <a:lnTo>
                  <a:pt x="516" y="182"/>
                </a:lnTo>
                <a:lnTo>
                  <a:pt x="516" y="180"/>
                </a:lnTo>
                <a:lnTo>
                  <a:pt x="516" y="180"/>
                </a:lnTo>
                <a:lnTo>
                  <a:pt x="518" y="180"/>
                </a:lnTo>
                <a:lnTo>
                  <a:pt x="516" y="180"/>
                </a:lnTo>
                <a:lnTo>
                  <a:pt x="516" y="180"/>
                </a:lnTo>
                <a:lnTo>
                  <a:pt x="514" y="180"/>
                </a:lnTo>
                <a:lnTo>
                  <a:pt x="514" y="180"/>
                </a:lnTo>
                <a:lnTo>
                  <a:pt x="512" y="180"/>
                </a:lnTo>
                <a:lnTo>
                  <a:pt x="510" y="180"/>
                </a:lnTo>
                <a:lnTo>
                  <a:pt x="510" y="180"/>
                </a:lnTo>
                <a:lnTo>
                  <a:pt x="508" y="182"/>
                </a:lnTo>
                <a:lnTo>
                  <a:pt x="506" y="182"/>
                </a:lnTo>
                <a:lnTo>
                  <a:pt x="506" y="182"/>
                </a:lnTo>
                <a:lnTo>
                  <a:pt x="506" y="182"/>
                </a:lnTo>
                <a:lnTo>
                  <a:pt x="506" y="182"/>
                </a:lnTo>
                <a:lnTo>
                  <a:pt x="506" y="182"/>
                </a:lnTo>
                <a:lnTo>
                  <a:pt x="506" y="182"/>
                </a:lnTo>
                <a:lnTo>
                  <a:pt x="506" y="182"/>
                </a:lnTo>
                <a:lnTo>
                  <a:pt x="504" y="184"/>
                </a:lnTo>
                <a:lnTo>
                  <a:pt x="504" y="184"/>
                </a:lnTo>
                <a:lnTo>
                  <a:pt x="504" y="184"/>
                </a:lnTo>
                <a:lnTo>
                  <a:pt x="504" y="184"/>
                </a:lnTo>
                <a:lnTo>
                  <a:pt x="504" y="184"/>
                </a:lnTo>
                <a:lnTo>
                  <a:pt x="502" y="182"/>
                </a:lnTo>
                <a:lnTo>
                  <a:pt x="500" y="184"/>
                </a:lnTo>
                <a:lnTo>
                  <a:pt x="498" y="184"/>
                </a:lnTo>
                <a:lnTo>
                  <a:pt x="496" y="184"/>
                </a:lnTo>
                <a:lnTo>
                  <a:pt x="496" y="184"/>
                </a:lnTo>
                <a:lnTo>
                  <a:pt x="496" y="184"/>
                </a:lnTo>
                <a:lnTo>
                  <a:pt x="496" y="184"/>
                </a:lnTo>
                <a:lnTo>
                  <a:pt x="494" y="184"/>
                </a:lnTo>
                <a:lnTo>
                  <a:pt x="490" y="184"/>
                </a:lnTo>
                <a:lnTo>
                  <a:pt x="490" y="184"/>
                </a:lnTo>
                <a:lnTo>
                  <a:pt x="490" y="184"/>
                </a:lnTo>
                <a:lnTo>
                  <a:pt x="490" y="184"/>
                </a:lnTo>
                <a:lnTo>
                  <a:pt x="490" y="184"/>
                </a:lnTo>
                <a:lnTo>
                  <a:pt x="490" y="186"/>
                </a:lnTo>
                <a:lnTo>
                  <a:pt x="492" y="186"/>
                </a:lnTo>
                <a:lnTo>
                  <a:pt x="490" y="186"/>
                </a:lnTo>
                <a:lnTo>
                  <a:pt x="490" y="186"/>
                </a:lnTo>
                <a:lnTo>
                  <a:pt x="490" y="186"/>
                </a:lnTo>
                <a:lnTo>
                  <a:pt x="488" y="186"/>
                </a:lnTo>
                <a:lnTo>
                  <a:pt x="488" y="186"/>
                </a:lnTo>
                <a:lnTo>
                  <a:pt x="486" y="186"/>
                </a:lnTo>
                <a:lnTo>
                  <a:pt x="486" y="186"/>
                </a:lnTo>
                <a:lnTo>
                  <a:pt x="484" y="186"/>
                </a:lnTo>
                <a:lnTo>
                  <a:pt x="484" y="186"/>
                </a:lnTo>
                <a:lnTo>
                  <a:pt x="484" y="186"/>
                </a:lnTo>
                <a:lnTo>
                  <a:pt x="482" y="186"/>
                </a:lnTo>
                <a:lnTo>
                  <a:pt x="482" y="186"/>
                </a:lnTo>
                <a:lnTo>
                  <a:pt x="482" y="186"/>
                </a:lnTo>
                <a:lnTo>
                  <a:pt x="482" y="186"/>
                </a:lnTo>
                <a:lnTo>
                  <a:pt x="482" y="186"/>
                </a:lnTo>
                <a:lnTo>
                  <a:pt x="482" y="186"/>
                </a:lnTo>
                <a:lnTo>
                  <a:pt x="482" y="186"/>
                </a:lnTo>
                <a:lnTo>
                  <a:pt x="482" y="186"/>
                </a:lnTo>
                <a:lnTo>
                  <a:pt x="482" y="186"/>
                </a:lnTo>
                <a:lnTo>
                  <a:pt x="482" y="186"/>
                </a:lnTo>
                <a:lnTo>
                  <a:pt x="482" y="186"/>
                </a:lnTo>
                <a:lnTo>
                  <a:pt x="484" y="186"/>
                </a:lnTo>
                <a:lnTo>
                  <a:pt x="484" y="184"/>
                </a:lnTo>
                <a:lnTo>
                  <a:pt x="484" y="184"/>
                </a:lnTo>
                <a:lnTo>
                  <a:pt x="484" y="184"/>
                </a:lnTo>
                <a:lnTo>
                  <a:pt x="484" y="184"/>
                </a:lnTo>
                <a:lnTo>
                  <a:pt x="482" y="184"/>
                </a:lnTo>
                <a:lnTo>
                  <a:pt x="480" y="186"/>
                </a:lnTo>
                <a:lnTo>
                  <a:pt x="480" y="186"/>
                </a:lnTo>
                <a:lnTo>
                  <a:pt x="480" y="184"/>
                </a:lnTo>
                <a:lnTo>
                  <a:pt x="480" y="184"/>
                </a:lnTo>
                <a:lnTo>
                  <a:pt x="480" y="184"/>
                </a:lnTo>
                <a:lnTo>
                  <a:pt x="482" y="184"/>
                </a:lnTo>
                <a:lnTo>
                  <a:pt x="482" y="184"/>
                </a:lnTo>
                <a:lnTo>
                  <a:pt x="482" y="184"/>
                </a:lnTo>
                <a:lnTo>
                  <a:pt x="482" y="182"/>
                </a:lnTo>
                <a:lnTo>
                  <a:pt x="484" y="182"/>
                </a:lnTo>
                <a:lnTo>
                  <a:pt x="484" y="182"/>
                </a:lnTo>
                <a:lnTo>
                  <a:pt x="486" y="180"/>
                </a:lnTo>
                <a:lnTo>
                  <a:pt x="488" y="180"/>
                </a:lnTo>
                <a:lnTo>
                  <a:pt x="488" y="180"/>
                </a:lnTo>
                <a:lnTo>
                  <a:pt x="488" y="180"/>
                </a:lnTo>
                <a:lnTo>
                  <a:pt x="490" y="180"/>
                </a:lnTo>
                <a:lnTo>
                  <a:pt x="490" y="180"/>
                </a:lnTo>
                <a:lnTo>
                  <a:pt x="490" y="180"/>
                </a:lnTo>
                <a:lnTo>
                  <a:pt x="490" y="180"/>
                </a:lnTo>
                <a:lnTo>
                  <a:pt x="494" y="180"/>
                </a:lnTo>
                <a:lnTo>
                  <a:pt x="496" y="180"/>
                </a:lnTo>
                <a:lnTo>
                  <a:pt x="498" y="178"/>
                </a:lnTo>
                <a:lnTo>
                  <a:pt x="500" y="178"/>
                </a:lnTo>
                <a:lnTo>
                  <a:pt x="502" y="178"/>
                </a:lnTo>
                <a:lnTo>
                  <a:pt x="504" y="178"/>
                </a:lnTo>
                <a:lnTo>
                  <a:pt x="506" y="178"/>
                </a:lnTo>
                <a:lnTo>
                  <a:pt x="506" y="178"/>
                </a:lnTo>
                <a:lnTo>
                  <a:pt x="508" y="176"/>
                </a:lnTo>
                <a:lnTo>
                  <a:pt x="508" y="176"/>
                </a:lnTo>
                <a:lnTo>
                  <a:pt x="508" y="176"/>
                </a:lnTo>
                <a:lnTo>
                  <a:pt x="510" y="176"/>
                </a:lnTo>
                <a:lnTo>
                  <a:pt x="514" y="176"/>
                </a:lnTo>
                <a:lnTo>
                  <a:pt x="516" y="176"/>
                </a:lnTo>
                <a:lnTo>
                  <a:pt x="516" y="176"/>
                </a:lnTo>
                <a:lnTo>
                  <a:pt x="516" y="176"/>
                </a:lnTo>
                <a:lnTo>
                  <a:pt x="516" y="176"/>
                </a:lnTo>
                <a:lnTo>
                  <a:pt x="518" y="176"/>
                </a:lnTo>
                <a:lnTo>
                  <a:pt x="520" y="176"/>
                </a:lnTo>
                <a:lnTo>
                  <a:pt x="520" y="176"/>
                </a:lnTo>
                <a:lnTo>
                  <a:pt x="520" y="176"/>
                </a:lnTo>
                <a:lnTo>
                  <a:pt x="522" y="178"/>
                </a:lnTo>
                <a:lnTo>
                  <a:pt x="520" y="178"/>
                </a:lnTo>
                <a:lnTo>
                  <a:pt x="520" y="180"/>
                </a:lnTo>
                <a:lnTo>
                  <a:pt x="520" y="180"/>
                </a:lnTo>
                <a:lnTo>
                  <a:pt x="520" y="182"/>
                </a:lnTo>
                <a:lnTo>
                  <a:pt x="518" y="182"/>
                </a:lnTo>
                <a:lnTo>
                  <a:pt x="518" y="182"/>
                </a:lnTo>
                <a:lnTo>
                  <a:pt x="516" y="182"/>
                </a:lnTo>
                <a:lnTo>
                  <a:pt x="516" y="182"/>
                </a:lnTo>
                <a:lnTo>
                  <a:pt x="516" y="182"/>
                </a:lnTo>
                <a:lnTo>
                  <a:pt x="518" y="182"/>
                </a:lnTo>
                <a:lnTo>
                  <a:pt x="518" y="182"/>
                </a:lnTo>
                <a:lnTo>
                  <a:pt x="518" y="184"/>
                </a:lnTo>
                <a:lnTo>
                  <a:pt x="518" y="184"/>
                </a:lnTo>
                <a:lnTo>
                  <a:pt x="520" y="184"/>
                </a:lnTo>
                <a:lnTo>
                  <a:pt x="520" y="184"/>
                </a:lnTo>
                <a:lnTo>
                  <a:pt x="520" y="184"/>
                </a:lnTo>
                <a:lnTo>
                  <a:pt x="520" y="184"/>
                </a:lnTo>
                <a:lnTo>
                  <a:pt x="522" y="184"/>
                </a:lnTo>
                <a:lnTo>
                  <a:pt x="522" y="184"/>
                </a:lnTo>
                <a:lnTo>
                  <a:pt x="522" y="184"/>
                </a:lnTo>
                <a:lnTo>
                  <a:pt x="522" y="184"/>
                </a:lnTo>
                <a:lnTo>
                  <a:pt x="522" y="184"/>
                </a:lnTo>
                <a:lnTo>
                  <a:pt x="520" y="184"/>
                </a:lnTo>
                <a:lnTo>
                  <a:pt x="520" y="186"/>
                </a:lnTo>
                <a:lnTo>
                  <a:pt x="520" y="186"/>
                </a:lnTo>
                <a:lnTo>
                  <a:pt x="522" y="186"/>
                </a:lnTo>
                <a:lnTo>
                  <a:pt x="522" y="184"/>
                </a:lnTo>
                <a:lnTo>
                  <a:pt x="524" y="184"/>
                </a:lnTo>
                <a:lnTo>
                  <a:pt x="524" y="184"/>
                </a:lnTo>
                <a:lnTo>
                  <a:pt x="524" y="184"/>
                </a:lnTo>
                <a:lnTo>
                  <a:pt x="524" y="186"/>
                </a:lnTo>
                <a:lnTo>
                  <a:pt x="524" y="186"/>
                </a:lnTo>
                <a:lnTo>
                  <a:pt x="522" y="186"/>
                </a:lnTo>
                <a:lnTo>
                  <a:pt x="522" y="186"/>
                </a:lnTo>
                <a:lnTo>
                  <a:pt x="522" y="188"/>
                </a:lnTo>
                <a:lnTo>
                  <a:pt x="522" y="188"/>
                </a:lnTo>
                <a:lnTo>
                  <a:pt x="524" y="188"/>
                </a:lnTo>
                <a:lnTo>
                  <a:pt x="524" y="188"/>
                </a:lnTo>
                <a:lnTo>
                  <a:pt x="526" y="188"/>
                </a:lnTo>
                <a:lnTo>
                  <a:pt x="526" y="188"/>
                </a:lnTo>
                <a:lnTo>
                  <a:pt x="526" y="188"/>
                </a:lnTo>
                <a:lnTo>
                  <a:pt x="528" y="188"/>
                </a:lnTo>
                <a:lnTo>
                  <a:pt x="528" y="188"/>
                </a:lnTo>
                <a:lnTo>
                  <a:pt x="528" y="188"/>
                </a:lnTo>
                <a:lnTo>
                  <a:pt x="528" y="188"/>
                </a:lnTo>
                <a:lnTo>
                  <a:pt x="530" y="188"/>
                </a:lnTo>
                <a:lnTo>
                  <a:pt x="530" y="188"/>
                </a:lnTo>
                <a:lnTo>
                  <a:pt x="530" y="188"/>
                </a:lnTo>
                <a:lnTo>
                  <a:pt x="530" y="188"/>
                </a:lnTo>
                <a:lnTo>
                  <a:pt x="530" y="188"/>
                </a:lnTo>
                <a:lnTo>
                  <a:pt x="534" y="188"/>
                </a:lnTo>
                <a:lnTo>
                  <a:pt x="534" y="188"/>
                </a:lnTo>
                <a:lnTo>
                  <a:pt x="534" y="186"/>
                </a:lnTo>
                <a:lnTo>
                  <a:pt x="534" y="186"/>
                </a:lnTo>
                <a:lnTo>
                  <a:pt x="534" y="186"/>
                </a:lnTo>
                <a:lnTo>
                  <a:pt x="536" y="186"/>
                </a:lnTo>
                <a:lnTo>
                  <a:pt x="536" y="186"/>
                </a:lnTo>
                <a:lnTo>
                  <a:pt x="536" y="186"/>
                </a:lnTo>
                <a:lnTo>
                  <a:pt x="536" y="186"/>
                </a:lnTo>
                <a:lnTo>
                  <a:pt x="536" y="186"/>
                </a:lnTo>
                <a:lnTo>
                  <a:pt x="536" y="188"/>
                </a:lnTo>
                <a:lnTo>
                  <a:pt x="534" y="188"/>
                </a:lnTo>
                <a:lnTo>
                  <a:pt x="536" y="188"/>
                </a:lnTo>
                <a:lnTo>
                  <a:pt x="536" y="188"/>
                </a:lnTo>
                <a:lnTo>
                  <a:pt x="536" y="188"/>
                </a:lnTo>
                <a:lnTo>
                  <a:pt x="536" y="188"/>
                </a:lnTo>
                <a:lnTo>
                  <a:pt x="536" y="188"/>
                </a:lnTo>
                <a:lnTo>
                  <a:pt x="536" y="190"/>
                </a:lnTo>
                <a:lnTo>
                  <a:pt x="538" y="190"/>
                </a:lnTo>
                <a:lnTo>
                  <a:pt x="538" y="190"/>
                </a:lnTo>
                <a:lnTo>
                  <a:pt x="538" y="190"/>
                </a:lnTo>
                <a:lnTo>
                  <a:pt x="538" y="190"/>
                </a:lnTo>
                <a:lnTo>
                  <a:pt x="538" y="190"/>
                </a:lnTo>
                <a:lnTo>
                  <a:pt x="538" y="190"/>
                </a:lnTo>
                <a:lnTo>
                  <a:pt x="540" y="192"/>
                </a:lnTo>
                <a:lnTo>
                  <a:pt x="540" y="192"/>
                </a:lnTo>
                <a:lnTo>
                  <a:pt x="542" y="192"/>
                </a:lnTo>
                <a:lnTo>
                  <a:pt x="542" y="192"/>
                </a:lnTo>
                <a:lnTo>
                  <a:pt x="542" y="192"/>
                </a:lnTo>
                <a:lnTo>
                  <a:pt x="542" y="192"/>
                </a:lnTo>
                <a:lnTo>
                  <a:pt x="542" y="192"/>
                </a:lnTo>
                <a:lnTo>
                  <a:pt x="544" y="192"/>
                </a:lnTo>
                <a:lnTo>
                  <a:pt x="544" y="192"/>
                </a:lnTo>
                <a:lnTo>
                  <a:pt x="544" y="192"/>
                </a:lnTo>
                <a:lnTo>
                  <a:pt x="548" y="192"/>
                </a:lnTo>
                <a:lnTo>
                  <a:pt x="548" y="192"/>
                </a:lnTo>
                <a:lnTo>
                  <a:pt x="550" y="192"/>
                </a:lnTo>
                <a:lnTo>
                  <a:pt x="550" y="192"/>
                </a:lnTo>
                <a:lnTo>
                  <a:pt x="550" y="192"/>
                </a:lnTo>
                <a:lnTo>
                  <a:pt x="552" y="192"/>
                </a:lnTo>
                <a:lnTo>
                  <a:pt x="556" y="192"/>
                </a:lnTo>
                <a:lnTo>
                  <a:pt x="556" y="192"/>
                </a:lnTo>
                <a:lnTo>
                  <a:pt x="558" y="192"/>
                </a:lnTo>
                <a:lnTo>
                  <a:pt x="558" y="192"/>
                </a:lnTo>
                <a:lnTo>
                  <a:pt x="560" y="192"/>
                </a:lnTo>
                <a:lnTo>
                  <a:pt x="562" y="190"/>
                </a:lnTo>
                <a:lnTo>
                  <a:pt x="562" y="190"/>
                </a:lnTo>
                <a:lnTo>
                  <a:pt x="564" y="190"/>
                </a:lnTo>
                <a:lnTo>
                  <a:pt x="568" y="190"/>
                </a:lnTo>
                <a:lnTo>
                  <a:pt x="568" y="190"/>
                </a:lnTo>
                <a:lnTo>
                  <a:pt x="568" y="190"/>
                </a:lnTo>
                <a:lnTo>
                  <a:pt x="568" y="190"/>
                </a:lnTo>
                <a:lnTo>
                  <a:pt x="570" y="192"/>
                </a:lnTo>
                <a:lnTo>
                  <a:pt x="572" y="192"/>
                </a:lnTo>
                <a:lnTo>
                  <a:pt x="574" y="192"/>
                </a:lnTo>
                <a:lnTo>
                  <a:pt x="574" y="192"/>
                </a:lnTo>
                <a:lnTo>
                  <a:pt x="574" y="192"/>
                </a:lnTo>
                <a:lnTo>
                  <a:pt x="574" y="192"/>
                </a:lnTo>
                <a:lnTo>
                  <a:pt x="576" y="192"/>
                </a:lnTo>
                <a:lnTo>
                  <a:pt x="576" y="192"/>
                </a:lnTo>
                <a:lnTo>
                  <a:pt x="578" y="192"/>
                </a:lnTo>
                <a:lnTo>
                  <a:pt x="580" y="192"/>
                </a:lnTo>
                <a:lnTo>
                  <a:pt x="584" y="192"/>
                </a:lnTo>
                <a:lnTo>
                  <a:pt x="586" y="192"/>
                </a:lnTo>
                <a:lnTo>
                  <a:pt x="586" y="192"/>
                </a:lnTo>
                <a:lnTo>
                  <a:pt x="586" y="190"/>
                </a:lnTo>
                <a:lnTo>
                  <a:pt x="586" y="190"/>
                </a:lnTo>
                <a:lnTo>
                  <a:pt x="586" y="190"/>
                </a:lnTo>
                <a:lnTo>
                  <a:pt x="586" y="190"/>
                </a:lnTo>
                <a:lnTo>
                  <a:pt x="584" y="190"/>
                </a:lnTo>
                <a:lnTo>
                  <a:pt x="584" y="190"/>
                </a:lnTo>
                <a:lnTo>
                  <a:pt x="584" y="190"/>
                </a:lnTo>
                <a:lnTo>
                  <a:pt x="586" y="188"/>
                </a:lnTo>
                <a:lnTo>
                  <a:pt x="586" y="188"/>
                </a:lnTo>
                <a:lnTo>
                  <a:pt x="586" y="188"/>
                </a:lnTo>
                <a:lnTo>
                  <a:pt x="588" y="188"/>
                </a:lnTo>
                <a:lnTo>
                  <a:pt x="588" y="188"/>
                </a:lnTo>
                <a:lnTo>
                  <a:pt x="588" y="190"/>
                </a:lnTo>
                <a:lnTo>
                  <a:pt x="588" y="190"/>
                </a:lnTo>
                <a:lnTo>
                  <a:pt x="588" y="190"/>
                </a:lnTo>
                <a:lnTo>
                  <a:pt x="588" y="192"/>
                </a:lnTo>
                <a:lnTo>
                  <a:pt x="588" y="192"/>
                </a:lnTo>
                <a:lnTo>
                  <a:pt x="590" y="192"/>
                </a:lnTo>
                <a:lnTo>
                  <a:pt x="590" y="192"/>
                </a:lnTo>
                <a:lnTo>
                  <a:pt x="592" y="194"/>
                </a:lnTo>
                <a:lnTo>
                  <a:pt x="592" y="194"/>
                </a:lnTo>
                <a:lnTo>
                  <a:pt x="592" y="194"/>
                </a:lnTo>
                <a:lnTo>
                  <a:pt x="592" y="194"/>
                </a:lnTo>
                <a:lnTo>
                  <a:pt x="592" y="194"/>
                </a:lnTo>
                <a:lnTo>
                  <a:pt x="594" y="194"/>
                </a:lnTo>
                <a:lnTo>
                  <a:pt x="594" y="194"/>
                </a:lnTo>
                <a:lnTo>
                  <a:pt x="594" y="194"/>
                </a:lnTo>
                <a:lnTo>
                  <a:pt x="594" y="194"/>
                </a:lnTo>
                <a:lnTo>
                  <a:pt x="596" y="194"/>
                </a:lnTo>
                <a:lnTo>
                  <a:pt x="596" y="194"/>
                </a:lnTo>
                <a:lnTo>
                  <a:pt x="596" y="194"/>
                </a:lnTo>
                <a:lnTo>
                  <a:pt x="596" y="194"/>
                </a:lnTo>
                <a:lnTo>
                  <a:pt x="598" y="192"/>
                </a:lnTo>
                <a:lnTo>
                  <a:pt x="598" y="192"/>
                </a:lnTo>
                <a:lnTo>
                  <a:pt x="600" y="192"/>
                </a:lnTo>
                <a:lnTo>
                  <a:pt x="600" y="190"/>
                </a:lnTo>
                <a:lnTo>
                  <a:pt x="600" y="190"/>
                </a:lnTo>
                <a:lnTo>
                  <a:pt x="598" y="190"/>
                </a:lnTo>
                <a:lnTo>
                  <a:pt x="598" y="190"/>
                </a:lnTo>
                <a:lnTo>
                  <a:pt x="598" y="190"/>
                </a:lnTo>
                <a:lnTo>
                  <a:pt x="598" y="190"/>
                </a:lnTo>
                <a:lnTo>
                  <a:pt x="598" y="190"/>
                </a:lnTo>
                <a:lnTo>
                  <a:pt x="598" y="190"/>
                </a:lnTo>
                <a:lnTo>
                  <a:pt x="596" y="188"/>
                </a:lnTo>
                <a:lnTo>
                  <a:pt x="596" y="188"/>
                </a:lnTo>
                <a:lnTo>
                  <a:pt x="596" y="188"/>
                </a:lnTo>
                <a:lnTo>
                  <a:pt x="594" y="188"/>
                </a:lnTo>
                <a:lnTo>
                  <a:pt x="592" y="190"/>
                </a:lnTo>
                <a:lnTo>
                  <a:pt x="592" y="190"/>
                </a:lnTo>
                <a:lnTo>
                  <a:pt x="592" y="190"/>
                </a:lnTo>
                <a:lnTo>
                  <a:pt x="590" y="190"/>
                </a:lnTo>
                <a:lnTo>
                  <a:pt x="590" y="190"/>
                </a:lnTo>
                <a:lnTo>
                  <a:pt x="590" y="190"/>
                </a:lnTo>
                <a:lnTo>
                  <a:pt x="590" y="190"/>
                </a:lnTo>
                <a:lnTo>
                  <a:pt x="590" y="190"/>
                </a:lnTo>
                <a:lnTo>
                  <a:pt x="590" y="190"/>
                </a:lnTo>
                <a:lnTo>
                  <a:pt x="590" y="190"/>
                </a:lnTo>
                <a:lnTo>
                  <a:pt x="590" y="190"/>
                </a:lnTo>
                <a:lnTo>
                  <a:pt x="590" y="188"/>
                </a:lnTo>
                <a:lnTo>
                  <a:pt x="588" y="188"/>
                </a:lnTo>
                <a:lnTo>
                  <a:pt x="588" y="188"/>
                </a:lnTo>
                <a:lnTo>
                  <a:pt x="588" y="188"/>
                </a:lnTo>
                <a:lnTo>
                  <a:pt x="588" y="188"/>
                </a:lnTo>
                <a:lnTo>
                  <a:pt x="588" y="186"/>
                </a:lnTo>
                <a:lnTo>
                  <a:pt x="590" y="186"/>
                </a:lnTo>
                <a:lnTo>
                  <a:pt x="590" y="186"/>
                </a:lnTo>
                <a:lnTo>
                  <a:pt x="590" y="186"/>
                </a:lnTo>
                <a:lnTo>
                  <a:pt x="590" y="186"/>
                </a:lnTo>
                <a:lnTo>
                  <a:pt x="590" y="186"/>
                </a:lnTo>
                <a:lnTo>
                  <a:pt x="590" y="188"/>
                </a:lnTo>
                <a:lnTo>
                  <a:pt x="590" y="188"/>
                </a:lnTo>
                <a:lnTo>
                  <a:pt x="590" y="188"/>
                </a:lnTo>
                <a:lnTo>
                  <a:pt x="590" y="186"/>
                </a:lnTo>
                <a:lnTo>
                  <a:pt x="590" y="186"/>
                </a:lnTo>
                <a:lnTo>
                  <a:pt x="592" y="186"/>
                </a:lnTo>
                <a:lnTo>
                  <a:pt x="590" y="186"/>
                </a:lnTo>
                <a:lnTo>
                  <a:pt x="590" y="186"/>
                </a:lnTo>
                <a:lnTo>
                  <a:pt x="590" y="186"/>
                </a:lnTo>
                <a:lnTo>
                  <a:pt x="590" y="186"/>
                </a:lnTo>
                <a:lnTo>
                  <a:pt x="590" y="186"/>
                </a:lnTo>
                <a:lnTo>
                  <a:pt x="590" y="186"/>
                </a:lnTo>
                <a:lnTo>
                  <a:pt x="590" y="184"/>
                </a:lnTo>
                <a:lnTo>
                  <a:pt x="590" y="184"/>
                </a:lnTo>
                <a:lnTo>
                  <a:pt x="590" y="184"/>
                </a:lnTo>
                <a:lnTo>
                  <a:pt x="590" y="182"/>
                </a:lnTo>
                <a:lnTo>
                  <a:pt x="590" y="182"/>
                </a:lnTo>
                <a:lnTo>
                  <a:pt x="590" y="184"/>
                </a:lnTo>
                <a:lnTo>
                  <a:pt x="590" y="184"/>
                </a:lnTo>
                <a:lnTo>
                  <a:pt x="590" y="184"/>
                </a:lnTo>
                <a:lnTo>
                  <a:pt x="590" y="184"/>
                </a:lnTo>
                <a:lnTo>
                  <a:pt x="592" y="184"/>
                </a:lnTo>
                <a:lnTo>
                  <a:pt x="592" y="182"/>
                </a:lnTo>
                <a:lnTo>
                  <a:pt x="592" y="182"/>
                </a:lnTo>
                <a:lnTo>
                  <a:pt x="594" y="184"/>
                </a:lnTo>
                <a:lnTo>
                  <a:pt x="594" y="184"/>
                </a:lnTo>
                <a:lnTo>
                  <a:pt x="594" y="184"/>
                </a:lnTo>
                <a:lnTo>
                  <a:pt x="594" y="184"/>
                </a:lnTo>
                <a:lnTo>
                  <a:pt x="596" y="184"/>
                </a:lnTo>
                <a:lnTo>
                  <a:pt x="596" y="184"/>
                </a:lnTo>
                <a:lnTo>
                  <a:pt x="598" y="182"/>
                </a:lnTo>
                <a:lnTo>
                  <a:pt x="598" y="182"/>
                </a:lnTo>
                <a:lnTo>
                  <a:pt x="600" y="184"/>
                </a:lnTo>
                <a:lnTo>
                  <a:pt x="600" y="184"/>
                </a:lnTo>
                <a:lnTo>
                  <a:pt x="600" y="182"/>
                </a:lnTo>
                <a:lnTo>
                  <a:pt x="600" y="182"/>
                </a:lnTo>
                <a:lnTo>
                  <a:pt x="600" y="182"/>
                </a:lnTo>
                <a:lnTo>
                  <a:pt x="598" y="182"/>
                </a:lnTo>
                <a:lnTo>
                  <a:pt x="598" y="182"/>
                </a:lnTo>
                <a:lnTo>
                  <a:pt x="598" y="182"/>
                </a:lnTo>
                <a:lnTo>
                  <a:pt x="598" y="180"/>
                </a:lnTo>
                <a:lnTo>
                  <a:pt x="600" y="180"/>
                </a:lnTo>
                <a:lnTo>
                  <a:pt x="602" y="180"/>
                </a:lnTo>
                <a:lnTo>
                  <a:pt x="602" y="182"/>
                </a:lnTo>
                <a:lnTo>
                  <a:pt x="602" y="182"/>
                </a:lnTo>
                <a:lnTo>
                  <a:pt x="602" y="182"/>
                </a:lnTo>
                <a:lnTo>
                  <a:pt x="602" y="182"/>
                </a:lnTo>
                <a:lnTo>
                  <a:pt x="602" y="182"/>
                </a:lnTo>
                <a:lnTo>
                  <a:pt x="602" y="182"/>
                </a:lnTo>
                <a:lnTo>
                  <a:pt x="604" y="182"/>
                </a:lnTo>
                <a:lnTo>
                  <a:pt x="602" y="182"/>
                </a:lnTo>
                <a:lnTo>
                  <a:pt x="602" y="182"/>
                </a:lnTo>
                <a:lnTo>
                  <a:pt x="602" y="182"/>
                </a:lnTo>
                <a:lnTo>
                  <a:pt x="602" y="182"/>
                </a:lnTo>
                <a:lnTo>
                  <a:pt x="602" y="182"/>
                </a:lnTo>
                <a:lnTo>
                  <a:pt x="604" y="182"/>
                </a:lnTo>
                <a:lnTo>
                  <a:pt x="604" y="182"/>
                </a:lnTo>
                <a:lnTo>
                  <a:pt x="606" y="182"/>
                </a:lnTo>
                <a:lnTo>
                  <a:pt x="606" y="182"/>
                </a:lnTo>
                <a:lnTo>
                  <a:pt x="606" y="182"/>
                </a:lnTo>
                <a:lnTo>
                  <a:pt x="606" y="182"/>
                </a:lnTo>
                <a:lnTo>
                  <a:pt x="606" y="182"/>
                </a:lnTo>
                <a:lnTo>
                  <a:pt x="606" y="184"/>
                </a:lnTo>
                <a:lnTo>
                  <a:pt x="606" y="184"/>
                </a:lnTo>
                <a:lnTo>
                  <a:pt x="606" y="184"/>
                </a:lnTo>
                <a:lnTo>
                  <a:pt x="606" y="184"/>
                </a:lnTo>
                <a:lnTo>
                  <a:pt x="608" y="184"/>
                </a:lnTo>
                <a:lnTo>
                  <a:pt x="608" y="184"/>
                </a:lnTo>
                <a:lnTo>
                  <a:pt x="610" y="184"/>
                </a:lnTo>
                <a:lnTo>
                  <a:pt x="610" y="184"/>
                </a:lnTo>
                <a:lnTo>
                  <a:pt x="610" y="184"/>
                </a:lnTo>
                <a:lnTo>
                  <a:pt x="612" y="184"/>
                </a:lnTo>
                <a:lnTo>
                  <a:pt x="612" y="184"/>
                </a:lnTo>
                <a:lnTo>
                  <a:pt x="612" y="184"/>
                </a:lnTo>
                <a:lnTo>
                  <a:pt x="614" y="184"/>
                </a:lnTo>
                <a:lnTo>
                  <a:pt x="614" y="184"/>
                </a:lnTo>
                <a:lnTo>
                  <a:pt x="612" y="186"/>
                </a:lnTo>
                <a:lnTo>
                  <a:pt x="610" y="186"/>
                </a:lnTo>
                <a:lnTo>
                  <a:pt x="608" y="186"/>
                </a:lnTo>
                <a:lnTo>
                  <a:pt x="608" y="188"/>
                </a:lnTo>
                <a:lnTo>
                  <a:pt x="608" y="188"/>
                </a:lnTo>
                <a:lnTo>
                  <a:pt x="606" y="188"/>
                </a:lnTo>
                <a:lnTo>
                  <a:pt x="606" y="188"/>
                </a:lnTo>
                <a:lnTo>
                  <a:pt x="606" y="188"/>
                </a:lnTo>
                <a:lnTo>
                  <a:pt x="606" y="188"/>
                </a:lnTo>
                <a:lnTo>
                  <a:pt x="606" y="188"/>
                </a:lnTo>
                <a:lnTo>
                  <a:pt x="606" y="188"/>
                </a:lnTo>
                <a:lnTo>
                  <a:pt x="608" y="188"/>
                </a:lnTo>
                <a:lnTo>
                  <a:pt x="608" y="188"/>
                </a:lnTo>
                <a:lnTo>
                  <a:pt x="608" y="188"/>
                </a:lnTo>
                <a:lnTo>
                  <a:pt x="610" y="188"/>
                </a:lnTo>
                <a:lnTo>
                  <a:pt x="610" y="188"/>
                </a:lnTo>
                <a:lnTo>
                  <a:pt x="610" y="188"/>
                </a:lnTo>
                <a:lnTo>
                  <a:pt x="610" y="188"/>
                </a:lnTo>
                <a:lnTo>
                  <a:pt x="610" y="188"/>
                </a:lnTo>
                <a:lnTo>
                  <a:pt x="610" y="186"/>
                </a:lnTo>
                <a:lnTo>
                  <a:pt x="610" y="186"/>
                </a:lnTo>
                <a:lnTo>
                  <a:pt x="610" y="186"/>
                </a:lnTo>
                <a:lnTo>
                  <a:pt x="612" y="186"/>
                </a:lnTo>
                <a:lnTo>
                  <a:pt x="614" y="186"/>
                </a:lnTo>
                <a:lnTo>
                  <a:pt x="614" y="186"/>
                </a:lnTo>
                <a:lnTo>
                  <a:pt x="614" y="186"/>
                </a:lnTo>
                <a:lnTo>
                  <a:pt x="616" y="186"/>
                </a:lnTo>
                <a:lnTo>
                  <a:pt x="618" y="184"/>
                </a:lnTo>
                <a:lnTo>
                  <a:pt x="618" y="186"/>
                </a:lnTo>
                <a:lnTo>
                  <a:pt x="616" y="186"/>
                </a:lnTo>
                <a:lnTo>
                  <a:pt x="616" y="186"/>
                </a:lnTo>
                <a:lnTo>
                  <a:pt x="616" y="186"/>
                </a:lnTo>
                <a:lnTo>
                  <a:pt x="616" y="186"/>
                </a:lnTo>
                <a:lnTo>
                  <a:pt x="614" y="188"/>
                </a:lnTo>
                <a:lnTo>
                  <a:pt x="612" y="190"/>
                </a:lnTo>
                <a:lnTo>
                  <a:pt x="610" y="190"/>
                </a:lnTo>
                <a:lnTo>
                  <a:pt x="608" y="192"/>
                </a:lnTo>
                <a:lnTo>
                  <a:pt x="608" y="192"/>
                </a:lnTo>
                <a:lnTo>
                  <a:pt x="608" y="194"/>
                </a:lnTo>
                <a:lnTo>
                  <a:pt x="608" y="194"/>
                </a:lnTo>
                <a:lnTo>
                  <a:pt x="608" y="194"/>
                </a:lnTo>
                <a:lnTo>
                  <a:pt x="608" y="194"/>
                </a:lnTo>
                <a:lnTo>
                  <a:pt x="606" y="194"/>
                </a:lnTo>
                <a:lnTo>
                  <a:pt x="606" y="194"/>
                </a:lnTo>
                <a:lnTo>
                  <a:pt x="604" y="194"/>
                </a:lnTo>
                <a:lnTo>
                  <a:pt x="604" y="196"/>
                </a:lnTo>
                <a:lnTo>
                  <a:pt x="604" y="196"/>
                </a:lnTo>
                <a:lnTo>
                  <a:pt x="604" y="196"/>
                </a:lnTo>
                <a:lnTo>
                  <a:pt x="604" y="196"/>
                </a:lnTo>
                <a:lnTo>
                  <a:pt x="606" y="196"/>
                </a:lnTo>
                <a:lnTo>
                  <a:pt x="606" y="196"/>
                </a:lnTo>
                <a:lnTo>
                  <a:pt x="606" y="196"/>
                </a:lnTo>
                <a:lnTo>
                  <a:pt x="606" y="196"/>
                </a:lnTo>
                <a:lnTo>
                  <a:pt x="606" y="196"/>
                </a:lnTo>
                <a:lnTo>
                  <a:pt x="606" y="196"/>
                </a:lnTo>
                <a:lnTo>
                  <a:pt x="606" y="198"/>
                </a:lnTo>
                <a:lnTo>
                  <a:pt x="604" y="198"/>
                </a:lnTo>
                <a:lnTo>
                  <a:pt x="604" y="198"/>
                </a:lnTo>
                <a:lnTo>
                  <a:pt x="602" y="200"/>
                </a:lnTo>
                <a:lnTo>
                  <a:pt x="604" y="200"/>
                </a:lnTo>
                <a:lnTo>
                  <a:pt x="604" y="200"/>
                </a:lnTo>
                <a:lnTo>
                  <a:pt x="606" y="198"/>
                </a:lnTo>
                <a:lnTo>
                  <a:pt x="608" y="198"/>
                </a:lnTo>
                <a:lnTo>
                  <a:pt x="610" y="198"/>
                </a:lnTo>
                <a:lnTo>
                  <a:pt x="612" y="198"/>
                </a:lnTo>
                <a:lnTo>
                  <a:pt x="612" y="198"/>
                </a:lnTo>
                <a:lnTo>
                  <a:pt x="612" y="198"/>
                </a:lnTo>
                <a:lnTo>
                  <a:pt x="610" y="198"/>
                </a:lnTo>
                <a:lnTo>
                  <a:pt x="610" y="198"/>
                </a:lnTo>
                <a:lnTo>
                  <a:pt x="610" y="198"/>
                </a:lnTo>
                <a:lnTo>
                  <a:pt x="608" y="198"/>
                </a:lnTo>
                <a:lnTo>
                  <a:pt x="608" y="200"/>
                </a:lnTo>
                <a:lnTo>
                  <a:pt x="608" y="200"/>
                </a:lnTo>
                <a:lnTo>
                  <a:pt x="606" y="200"/>
                </a:lnTo>
                <a:lnTo>
                  <a:pt x="606" y="200"/>
                </a:lnTo>
                <a:lnTo>
                  <a:pt x="606" y="200"/>
                </a:lnTo>
                <a:lnTo>
                  <a:pt x="606" y="200"/>
                </a:lnTo>
                <a:lnTo>
                  <a:pt x="608" y="200"/>
                </a:lnTo>
                <a:lnTo>
                  <a:pt x="608" y="200"/>
                </a:lnTo>
                <a:lnTo>
                  <a:pt x="608" y="200"/>
                </a:lnTo>
                <a:lnTo>
                  <a:pt x="610" y="200"/>
                </a:lnTo>
                <a:lnTo>
                  <a:pt x="610" y="200"/>
                </a:lnTo>
                <a:lnTo>
                  <a:pt x="610" y="200"/>
                </a:lnTo>
                <a:lnTo>
                  <a:pt x="610" y="200"/>
                </a:lnTo>
                <a:lnTo>
                  <a:pt x="612" y="200"/>
                </a:lnTo>
                <a:lnTo>
                  <a:pt x="610" y="202"/>
                </a:lnTo>
                <a:lnTo>
                  <a:pt x="610" y="202"/>
                </a:lnTo>
                <a:lnTo>
                  <a:pt x="610" y="204"/>
                </a:lnTo>
                <a:lnTo>
                  <a:pt x="608" y="204"/>
                </a:lnTo>
                <a:lnTo>
                  <a:pt x="606" y="204"/>
                </a:lnTo>
                <a:lnTo>
                  <a:pt x="606" y="204"/>
                </a:lnTo>
                <a:lnTo>
                  <a:pt x="606" y="204"/>
                </a:lnTo>
                <a:lnTo>
                  <a:pt x="606" y="204"/>
                </a:lnTo>
                <a:lnTo>
                  <a:pt x="604" y="204"/>
                </a:lnTo>
                <a:lnTo>
                  <a:pt x="604" y="204"/>
                </a:lnTo>
                <a:lnTo>
                  <a:pt x="604" y="204"/>
                </a:lnTo>
                <a:lnTo>
                  <a:pt x="602" y="204"/>
                </a:lnTo>
                <a:lnTo>
                  <a:pt x="602" y="204"/>
                </a:lnTo>
                <a:lnTo>
                  <a:pt x="602" y="202"/>
                </a:lnTo>
                <a:lnTo>
                  <a:pt x="604" y="202"/>
                </a:lnTo>
                <a:lnTo>
                  <a:pt x="604" y="202"/>
                </a:lnTo>
                <a:lnTo>
                  <a:pt x="604" y="202"/>
                </a:lnTo>
                <a:lnTo>
                  <a:pt x="604" y="202"/>
                </a:lnTo>
                <a:lnTo>
                  <a:pt x="602" y="202"/>
                </a:lnTo>
                <a:lnTo>
                  <a:pt x="602" y="204"/>
                </a:lnTo>
                <a:lnTo>
                  <a:pt x="600" y="204"/>
                </a:lnTo>
                <a:lnTo>
                  <a:pt x="600" y="204"/>
                </a:lnTo>
                <a:lnTo>
                  <a:pt x="600" y="202"/>
                </a:lnTo>
                <a:lnTo>
                  <a:pt x="600" y="202"/>
                </a:lnTo>
                <a:lnTo>
                  <a:pt x="600" y="202"/>
                </a:lnTo>
                <a:lnTo>
                  <a:pt x="600" y="202"/>
                </a:lnTo>
                <a:lnTo>
                  <a:pt x="600" y="202"/>
                </a:lnTo>
                <a:lnTo>
                  <a:pt x="600" y="202"/>
                </a:lnTo>
                <a:lnTo>
                  <a:pt x="600" y="202"/>
                </a:lnTo>
                <a:lnTo>
                  <a:pt x="600" y="202"/>
                </a:lnTo>
                <a:lnTo>
                  <a:pt x="598" y="202"/>
                </a:lnTo>
                <a:lnTo>
                  <a:pt x="598" y="202"/>
                </a:lnTo>
                <a:lnTo>
                  <a:pt x="598" y="204"/>
                </a:lnTo>
                <a:lnTo>
                  <a:pt x="600" y="204"/>
                </a:lnTo>
                <a:lnTo>
                  <a:pt x="600" y="204"/>
                </a:lnTo>
                <a:lnTo>
                  <a:pt x="600" y="204"/>
                </a:lnTo>
                <a:lnTo>
                  <a:pt x="600" y="204"/>
                </a:lnTo>
                <a:lnTo>
                  <a:pt x="600" y="206"/>
                </a:lnTo>
                <a:lnTo>
                  <a:pt x="600" y="206"/>
                </a:lnTo>
                <a:lnTo>
                  <a:pt x="600" y="206"/>
                </a:lnTo>
                <a:lnTo>
                  <a:pt x="600" y="206"/>
                </a:lnTo>
                <a:lnTo>
                  <a:pt x="602" y="206"/>
                </a:lnTo>
                <a:lnTo>
                  <a:pt x="602" y="206"/>
                </a:lnTo>
                <a:lnTo>
                  <a:pt x="602" y="206"/>
                </a:lnTo>
                <a:lnTo>
                  <a:pt x="602" y="208"/>
                </a:lnTo>
                <a:lnTo>
                  <a:pt x="600" y="208"/>
                </a:lnTo>
                <a:lnTo>
                  <a:pt x="602" y="208"/>
                </a:lnTo>
                <a:lnTo>
                  <a:pt x="602" y="208"/>
                </a:lnTo>
                <a:lnTo>
                  <a:pt x="602" y="208"/>
                </a:lnTo>
                <a:lnTo>
                  <a:pt x="604" y="206"/>
                </a:lnTo>
                <a:lnTo>
                  <a:pt x="602" y="206"/>
                </a:lnTo>
                <a:lnTo>
                  <a:pt x="600" y="204"/>
                </a:lnTo>
                <a:lnTo>
                  <a:pt x="600" y="204"/>
                </a:lnTo>
                <a:lnTo>
                  <a:pt x="602" y="204"/>
                </a:lnTo>
                <a:lnTo>
                  <a:pt x="602" y="204"/>
                </a:lnTo>
                <a:lnTo>
                  <a:pt x="602" y="204"/>
                </a:lnTo>
                <a:lnTo>
                  <a:pt x="604" y="204"/>
                </a:lnTo>
                <a:lnTo>
                  <a:pt x="604" y="204"/>
                </a:lnTo>
                <a:lnTo>
                  <a:pt x="604" y="204"/>
                </a:lnTo>
                <a:lnTo>
                  <a:pt x="604" y="204"/>
                </a:lnTo>
                <a:lnTo>
                  <a:pt x="606" y="204"/>
                </a:lnTo>
                <a:lnTo>
                  <a:pt x="606" y="204"/>
                </a:lnTo>
                <a:lnTo>
                  <a:pt x="608" y="204"/>
                </a:lnTo>
                <a:lnTo>
                  <a:pt x="608" y="204"/>
                </a:lnTo>
                <a:lnTo>
                  <a:pt x="608" y="204"/>
                </a:lnTo>
                <a:lnTo>
                  <a:pt x="610" y="204"/>
                </a:lnTo>
                <a:lnTo>
                  <a:pt x="610" y="204"/>
                </a:lnTo>
                <a:lnTo>
                  <a:pt x="610" y="202"/>
                </a:lnTo>
                <a:lnTo>
                  <a:pt x="610" y="202"/>
                </a:lnTo>
                <a:lnTo>
                  <a:pt x="610" y="202"/>
                </a:lnTo>
                <a:lnTo>
                  <a:pt x="612" y="200"/>
                </a:lnTo>
                <a:lnTo>
                  <a:pt x="612" y="200"/>
                </a:lnTo>
                <a:lnTo>
                  <a:pt x="614" y="198"/>
                </a:lnTo>
                <a:lnTo>
                  <a:pt x="614" y="198"/>
                </a:lnTo>
                <a:lnTo>
                  <a:pt x="614" y="198"/>
                </a:lnTo>
                <a:lnTo>
                  <a:pt x="614" y="198"/>
                </a:lnTo>
                <a:lnTo>
                  <a:pt x="614" y="198"/>
                </a:lnTo>
                <a:lnTo>
                  <a:pt x="614" y="196"/>
                </a:lnTo>
                <a:lnTo>
                  <a:pt x="616" y="196"/>
                </a:lnTo>
                <a:lnTo>
                  <a:pt x="616" y="196"/>
                </a:lnTo>
                <a:lnTo>
                  <a:pt x="616" y="194"/>
                </a:lnTo>
                <a:lnTo>
                  <a:pt x="616" y="194"/>
                </a:lnTo>
                <a:lnTo>
                  <a:pt x="616" y="194"/>
                </a:lnTo>
                <a:lnTo>
                  <a:pt x="614" y="194"/>
                </a:lnTo>
                <a:lnTo>
                  <a:pt x="614" y="192"/>
                </a:lnTo>
                <a:lnTo>
                  <a:pt x="614" y="192"/>
                </a:lnTo>
                <a:lnTo>
                  <a:pt x="614" y="192"/>
                </a:lnTo>
                <a:lnTo>
                  <a:pt x="616" y="192"/>
                </a:lnTo>
                <a:lnTo>
                  <a:pt x="616" y="192"/>
                </a:lnTo>
                <a:lnTo>
                  <a:pt x="616" y="192"/>
                </a:lnTo>
                <a:lnTo>
                  <a:pt x="616" y="190"/>
                </a:lnTo>
                <a:lnTo>
                  <a:pt x="618" y="190"/>
                </a:lnTo>
                <a:lnTo>
                  <a:pt x="618" y="190"/>
                </a:lnTo>
                <a:lnTo>
                  <a:pt x="620" y="188"/>
                </a:lnTo>
                <a:lnTo>
                  <a:pt x="620" y="188"/>
                </a:lnTo>
                <a:lnTo>
                  <a:pt x="620" y="188"/>
                </a:lnTo>
                <a:lnTo>
                  <a:pt x="620" y="188"/>
                </a:lnTo>
                <a:lnTo>
                  <a:pt x="622" y="188"/>
                </a:lnTo>
                <a:lnTo>
                  <a:pt x="622" y="188"/>
                </a:lnTo>
                <a:lnTo>
                  <a:pt x="624" y="188"/>
                </a:lnTo>
                <a:lnTo>
                  <a:pt x="624" y="188"/>
                </a:lnTo>
                <a:lnTo>
                  <a:pt x="626" y="188"/>
                </a:lnTo>
                <a:lnTo>
                  <a:pt x="626" y="188"/>
                </a:lnTo>
                <a:lnTo>
                  <a:pt x="628" y="188"/>
                </a:lnTo>
                <a:lnTo>
                  <a:pt x="628" y="188"/>
                </a:lnTo>
                <a:lnTo>
                  <a:pt x="628" y="188"/>
                </a:lnTo>
                <a:lnTo>
                  <a:pt x="630" y="188"/>
                </a:lnTo>
                <a:lnTo>
                  <a:pt x="630" y="186"/>
                </a:lnTo>
                <a:lnTo>
                  <a:pt x="634" y="186"/>
                </a:lnTo>
                <a:lnTo>
                  <a:pt x="636" y="184"/>
                </a:lnTo>
                <a:lnTo>
                  <a:pt x="638" y="184"/>
                </a:lnTo>
                <a:lnTo>
                  <a:pt x="638" y="184"/>
                </a:lnTo>
                <a:lnTo>
                  <a:pt x="638" y="184"/>
                </a:lnTo>
                <a:lnTo>
                  <a:pt x="640" y="182"/>
                </a:lnTo>
                <a:lnTo>
                  <a:pt x="640" y="182"/>
                </a:lnTo>
                <a:lnTo>
                  <a:pt x="642" y="182"/>
                </a:lnTo>
                <a:lnTo>
                  <a:pt x="642" y="182"/>
                </a:lnTo>
                <a:lnTo>
                  <a:pt x="642" y="182"/>
                </a:lnTo>
                <a:lnTo>
                  <a:pt x="644" y="182"/>
                </a:lnTo>
                <a:lnTo>
                  <a:pt x="646" y="180"/>
                </a:lnTo>
                <a:lnTo>
                  <a:pt x="646" y="180"/>
                </a:lnTo>
                <a:lnTo>
                  <a:pt x="648" y="180"/>
                </a:lnTo>
                <a:lnTo>
                  <a:pt x="648" y="180"/>
                </a:lnTo>
                <a:lnTo>
                  <a:pt x="646" y="180"/>
                </a:lnTo>
                <a:lnTo>
                  <a:pt x="646" y="180"/>
                </a:lnTo>
                <a:lnTo>
                  <a:pt x="646" y="180"/>
                </a:lnTo>
                <a:lnTo>
                  <a:pt x="648" y="178"/>
                </a:lnTo>
                <a:lnTo>
                  <a:pt x="648" y="178"/>
                </a:lnTo>
                <a:lnTo>
                  <a:pt x="650" y="176"/>
                </a:lnTo>
                <a:lnTo>
                  <a:pt x="650" y="174"/>
                </a:lnTo>
                <a:lnTo>
                  <a:pt x="650" y="174"/>
                </a:lnTo>
                <a:lnTo>
                  <a:pt x="650" y="174"/>
                </a:lnTo>
                <a:lnTo>
                  <a:pt x="648" y="174"/>
                </a:lnTo>
                <a:lnTo>
                  <a:pt x="646" y="176"/>
                </a:lnTo>
                <a:lnTo>
                  <a:pt x="646" y="176"/>
                </a:lnTo>
                <a:lnTo>
                  <a:pt x="644" y="176"/>
                </a:lnTo>
                <a:lnTo>
                  <a:pt x="644" y="176"/>
                </a:lnTo>
                <a:lnTo>
                  <a:pt x="646" y="176"/>
                </a:lnTo>
                <a:lnTo>
                  <a:pt x="648" y="176"/>
                </a:lnTo>
                <a:lnTo>
                  <a:pt x="648" y="176"/>
                </a:lnTo>
                <a:lnTo>
                  <a:pt x="646" y="176"/>
                </a:lnTo>
                <a:lnTo>
                  <a:pt x="644" y="178"/>
                </a:lnTo>
                <a:lnTo>
                  <a:pt x="642" y="178"/>
                </a:lnTo>
                <a:lnTo>
                  <a:pt x="640" y="178"/>
                </a:lnTo>
                <a:lnTo>
                  <a:pt x="638" y="178"/>
                </a:lnTo>
                <a:lnTo>
                  <a:pt x="638" y="178"/>
                </a:lnTo>
                <a:lnTo>
                  <a:pt x="638" y="176"/>
                </a:lnTo>
                <a:lnTo>
                  <a:pt x="640" y="176"/>
                </a:lnTo>
                <a:lnTo>
                  <a:pt x="640" y="176"/>
                </a:lnTo>
                <a:lnTo>
                  <a:pt x="640" y="176"/>
                </a:lnTo>
                <a:lnTo>
                  <a:pt x="640" y="176"/>
                </a:lnTo>
                <a:lnTo>
                  <a:pt x="640" y="176"/>
                </a:lnTo>
                <a:lnTo>
                  <a:pt x="640" y="174"/>
                </a:lnTo>
                <a:lnTo>
                  <a:pt x="640" y="174"/>
                </a:lnTo>
                <a:lnTo>
                  <a:pt x="644" y="174"/>
                </a:lnTo>
                <a:lnTo>
                  <a:pt x="646" y="174"/>
                </a:lnTo>
                <a:lnTo>
                  <a:pt x="646" y="174"/>
                </a:lnTo>
                <a:lnTo>
                  <a:pt x="648" y="172"/>
                </a:lnTo>
                <a:lnTo>
                  <a:pt x="648" y="172"/>
                </a:lnTo>
                <a:lnTo>
                  <a:pt x="646" y="172"/>
                </a:lnTo>
                <a:lnTo>
                  <a:pt x="646" y="172"/>
                </a:lnTo>
                <a:lnTo>
                  <a:pt x="646" y="172"/>
                </a:lnTo>
                <a:lnTo>
                  <a:pt x="648" y="170"/>
                </a:lnTo>
                <a:lnTo>
                  <a:pt x="648" y="170"/>
                </a:lnTo>
                <a:lnTo>
                  <a:pt x="648" y="170"/>
                </a:lnTo>
                <a:lnTo>
                  <a:pt x="650" y="170"/>
                </a:lnTo>
                <a:lnTo>
                  <a:pt x="650" y="170"/>
                </a:lnTo>
                <a:lnTo>
                  <a:pt x="652" y="170"/>
                </a:lnTo>
                <a:lnTo>
                  <a:pt x="654" y="168"/>
                </a:lnTo>
                <a:lnTo>
                  <a:pt x="656" y="168"/>
                </a:lnTo>
                <a:lnTo>
                  <a:pt x="656" y="168"/>
                </a:lnTo>
                <a:lnTo>
                  <a:pt x="658" y="168"/>
                </a:lnTo>
                <a:lnTo>
                  <a:pt x="654" y="170"/>
                </a:lnTo>
                <a:lnTo>
                  <a:pt x="654" y="170"/>
                </a:lnTo>
                <a:lnTo>
                  <a:pt x="652" y="170"/>
                </a:lnTo>
                <a:lnTo>
                  <a:pt x="650" y="172"/>
                </a:lnTo>
                <a:lnTo>
                  <a:pt x="654" y="170"/>
                </a:lnTo>
                <a:lnTo>
                  <a:pt x="656" y="170"/>
                </a:lnTo>
                <a:lnTo>
                  <a:pt x="658" y="168"/>
                </a:lnTo>
                <a:lnTo>
                  <a:pt x="656" y="170"/>
                </a:lnTo>
                <a:lnTo>
                  <a:pt x="656" y="170"/>
                </a:lnTo>
                <a:lnTo>
                  <a:pt x="656" y="168"/>
                </a:lnTo>
                <a:lnTo>
                  <a:pt x="656" y="168"/>
                </a:lnTo>
                <a:lnTo>
                  <a:pt x="658" y="168"/>
                </a:lnTo>
                <a:lnTo>
                  <a:pt x="658" y="168"/>
                </a:lnTo>
                <a:lnTo>
                  <a:pt x="658" y="168"/>
                </a:lnTo>
                <a:lnTo>
                  <a:pt x="658" y="168"/>
                </a:lnTo>
                <a:lnTo>
                  <a:pt x="658" y="168"/>
                </a:lnTo>
                <a:lnTo>
                  <a:pt x="658" y="166"/>
                </a:lnTo>
                <a:lnTo>
                  <a:pt x="658" y="166"/>
                </a:lnTo>
                <a:lnTo>
                  <a:pt x="658" y="166"/>
                </a:lnTo>
                <a:lnTo>
                  <a:pt x="656" y="166"/>
                </a:lnTo>
                <a:lnTo>
                  <a:pt x="656" y="166"/>
                </a:lnTo>
                <a:lnTo>
                  <a:pt x="654" y="168"/>
                </a:lnTo>
                <a:lnTo>
                  <a:pt x="654" y="168"/>
                </a:lnTo>
                <a:lnTo>
                  <a:pt x="652" y="168"/>
                </a:lnTo>
                <a:lnTo>
                  <a:pt x="650" y="168"/>
                </a:lnTo>
                <a:lnTo>
                  <a:pt x="650" y="168"/>
                </a:lnTo>
                <a:lnTo>
                  <a:pt x="648" y="168"/>
                </a:lnTo>
                <a:lnTo>
                  <a:pt x="648" y="166"/>
                </a:lnTo>
                <a:lnTo>
                  <a:pt x="648" y="166"/>
                </a:lnTo>
                <a:lnTo>
                  <a:pt x="648" y="166"/>
                </a:lnTo>
                <a:lnTo>
                  <a:pt x="648" y="164"/>
                </a:lnTo>
                <a:lnTo>
                  <a:pt x="648" y="164"/>
                </a:lnTo>
                <a:lnTo>
                  <a:pt x="648" y="164"/>
                </a:lnTo>
                <a:lnTo>
                  <a:pt x="646" y="164"/>
                </a:lnTo>
                <a:lnTo>
                  <a:pt x="646" y="166"/>
                </a:lnTo>
                <a:lnTo>
                  <a:pt x="646" y="166"/>
                </a:lnTo>
                <a:lnTo>
                  <a:pt x="646" y="166"/>
                </a:lnTo>
                <a:lnTo>
                  <a:pt x="646" y="166"/>
                </a:lnTo>
                <a:lnTo>
                  <a:pt x="644" y="166"/>
                </a:lnTo>
                <a:lnTo>
                  <a:pt x="644" y="166"/>
                </a:lnTo>
                <a:lnTo>
                  <a:pt x="644" y="166"/>
                </a:lnTo>
                <a:lnTo>
                  <a:pt x="644" y="166"/>
                </a:lnTo>
                <a:lnTo>
                  <a:pt x="644" y="166"/>
                </a:lnTo>
                <a:lnTo>
                  <a:pt x="642" y="166"/>
                </a:lnTo>
                <a:lnTo>
                  <a:pt x="642" y="166"/>
                </a:lnTo>
                <a:lnTo>
                  <a:pt x="640" y="164"/>
                </a:lnTo>
                <a:lnTo>
                  <a:pt x="640" y="164"/>
                </a:lnTo>
                <a:lnTo>
                  <a:pt x="640" y="164"/>
                </a:lnTo>
                <a:lnTo>
                  <a:pt x="638" y="164"/>
                </a:lnTo>
                <a:lnTo>
                  <a:pt x="638" y="164"/>
                </a:lnTo>
                <a:lnTo>
                  <a:pt x="638" y="164"/>
                </a:lnTo>
                <a:lnTo>
                  <a:pt x="636" y="164"/>
                </a:lnTo>
                <a:lnTo>
                  <a:pt x="636" y="164"/>
                </a:lnTo>
                <a:lnTo>
                  <a:pt x="636" y="162"/>
                </a:lnTo>
                <a:lnTo>
                  <a:pt x="636" y="162"/>
                </a:lnTo>
                <a:lnTo>
                  <a:pt x="636" y="162"/>
                </a:lnTo>
                <a:lnTo>
                  <a:pt x="636" y="162"/>
                </a:lnTo>
                <a:lnTo>
                  <a:pt x="636" y="160"/>
                </a:lnTo>
                <a:lnTo>
                  <a:pt x="636" y="160"/>
                </a:lnTo>
                <a:lnTo>
                  <a:pt x="634" y="160"/>
                </a:lnTo>
                <a:lnTo>
                  <a:pt x="634" y="160"/>
                </a:lnTo>
                <a:lnTo>
                  <a:pt x="634" y="160"/>
                </a:lnTo>
                <a:lnTo>
                  <a:pt x="634" y="160"/>
                </a:lnTo>
                <a:lnTo>
                  <a:pt x="634" y="160"/>
                </a:lnTo>
                <a:lnTo>
                  <a:pt x="634" y="160"/>
                </a:lnTo>
                <a:lnTo>
                  <a:pt x="634" y="158"/>
                </a:lnTo>
                <a:lnTo>
                  <a:pt x="634" y="158"/>
                </a:lnTo>
                <a:lnTo>
                  <a:pt x="634" y="158"/>
                </a:lnTo>
                <a:lnTo>
                  <a:pt x="634" y="158"/>
                </a:lnTo>
                <a:lnTo>
                  <a:pt x="634" y="156"/>
                </a:lnTo>
                <a:lnTo>
                  <a:pt x="636" y="156"/>
                </a:lnTo>
                <a:lnTo>
                  <a:pt x="636" y="156"/>
                </a:lnTo>
                <a:lnTo>
                  <a:pt x="640" y="154"/>
                </a:lnTo>
                <a:lnTo>
                  <a:pt x="642" y="152"/>
                </a:lnTo>
                <a:lnTo>
                  <a:pt x="644" y="152"/>
                </a:lnTo>
                <a:lnTo>
                  <a:pt x="644" y="152"/>
                </a:lnTo>
                <a:lnTo>
                  <a:pt x="644" y="152"/>
                </a:lnTo>
                <a:lnTo>
                  <a:pt x="646" y="152"/>
                </a:lnTo>
                <a:lnTo>
                  <a:pt x="646" y="152"/>
                </a:lnTo>
                <a:lnTo>
                  <a:pt x="646" y="152"/>
                </a:lnTo>
                <a:lnTo>
                  <a:pt x="646" y="152"/>
                </a:lnTo>
                <a:lnTo>
                  <a:pt x="646" y="152"/>
                </a:lnTo>
                <a:lnTo>
                  <a:pt x="644" y="152"/>
                </a:lnTo>
                <a:lnTo>
                  <a:pt x="644" y="152"/>
                </a:lnTo>
                <a:lnTo>
                  <a:pt x="646" y="152"/>
                </a:lnTo>
                <a:lnTo>
                  <a:pt x="646" y="150"/>
                </a:lnTo>
                <a:lnTo>
                  <a:pt x="648" y="150"/>
                </a:lnTo>
                <a:lnTo>
                  <a:pt x="648" y="150"/>
                </a:lnTo>
                <a:lnTo>
                  <a:pt x="648" y="150"/>
                </a:lnTo>
                <a:lnTo>
                  <a:pt x="646" y="150"/>
                </a:lnTo>
                <a:lnTo>
                  <a:pt x="644" y="152"/>
                </a:lnTo>
                <a:lnTo>
                  <a:pt x="644" y="152"/>
                </a:lnTo>
                <a:lnTo>
                  <a:pt x="644" y="152"/>
                </a:lnTo>
                <a:lnTo>
                  <a:pt x="644" y="152"/>
                </a:lnTo>
                <a:lnTo>
                  <a:pt x="642" y="150"/>
                </a:lnTo>
                <a:lnTo>
                  <a:pt x="642" y="150"/>
                </a:lnTo>
                <a:lnTo>
                  <a:pt x="642" y="150"/>
                </a:lnTo>
                <a:lnTo>
                  <a:pt x="642" y="150"/>
                </a:lnTo>
                <a:lnTo>
                  <a:pt x="642" y="150"/>
                </a:lnTo>
                <a:lnTo>
                  <a:pt x="642" y="150"/>
                </a:lnTo>
                <a:lnTo>
                  <a:pt x="642" y="150"/>
                </a:lnTo>
                <a:lnTo>
                  <a:pt x="642" y="150"/>
                </a:lnTo>
                <a:lnTo>
                  <a:pt x="642" y="148"/>
                </a:lnTo>
                <a:lnTo>
                  <a:pt x="642" y="148"/>
                </a:lnTo>
                <a:lnTo>
                  <a:pt x="644" y="148"/>
                </a:lnTo>
                <a:lnTo>
                  <a:pt x="644" y="148"/>
                </a:lnTo>
                <a:lnTo>
                  <a:pt x="644" y="148"/>
                </a:lnTo>
                <a:lnTo>
                  <a:pt x="644" y="146"/>
                </a:lnTo>
                <a:lnTo>
                  <a:pt x="646" y="146"/>
                </a:lnTo>
                <a:lnTo>
                  <a:pt x="646" y="146"/>
                </a:lnTo>
                <a:lnTo>
                  <a:pt x="646" y="146"/>
                </a:lnTo>
                <a:lnTo>
                  <a:pt x="648" y="146"/>
                </a:lnTo>
                <a:lnTo>
                  <a:pt x="648" y="144"/>
                </a:lnTo>
                <a:lnTo>
                  <a:pt x="646" y="146"/>
                </a:lnTo>
                <a:lnTo>
                  <a:pt x="646" y="146"/>
                </a:lnTo>
                <a:lnTo>
                  <a:pt x="646" y="146"/>
                </a:lnTo>
                <a:lnTo>
                  <a:pt x="646" y="146"/>
                </a:lnTo>
                <a:lnTo>
                  <a:pt x="646" y="144"/>
                </a:lnTo>
                <a:lnTo>
                  <a:pt x="646" y="144"/>
                </a:lnTo>
                <a:lnTo>
                  <a:pt x="648" y="144"/>
                </a:lnTo>
                <a:lnTo>
                  <a:pt x="648" y="144"/>
                </a:lnTo>
                <a:lnTo>
                  <a:pt x="648" y="142"/>
                </a:lnTo>
                <a:lnTo>
                  <a:pt x="648" y="142"/>
                </a:lnTo>
                <a:lnTo>
                  <a:pt x="652" y="142"/>
                </a:lnTo>
                <a:lnTo>
                  <a:pt x="652" y="142"/>
                </a:lnTo>
                <a:lnTo>
                  <a:pt x="652" y="142"/>
                </a:lnTo>
                <a:lnTo>
                  <a:pt x="652" y="142"/>
                </a:lnTo>
                <a:lnTo>
                  <a:pt x="654" y="140"/>
                </a:lnTo>
                <a:lnTo>
                  <a:pt x="654" y="140"/>
                </a:lnTo>
                <a:lnTo>
                  <a:pt x="654" y="140"/>
                </a:lnTo>
                <a:lnTo>
                  <a:pt x="656" y="140"/>
                </a:lnTo>
                <a:lnTo>
                  <a:pt x="656" y="142"/>
                </a:lnTo>
                <a:lnTo>
                  <a:pt x="656" y="142"/>
                </a:lnTo>
                <a:lnTo>
                  <a:pt x="656" y="142"/>
                </a:lnTo>
                <a:lnTo>
                  <a:pt x="656" y="142"/>
                </a:lnTo>
                <a:lnTo>
                  <a:pt x="656" y="142"/>
                </a:lnTo>
                <a:lnTo>
                  <a:pt x="656" y="142"/>
                </a:lnTo>
                <a:lnTo>
                  <a:pt x="658" y="142"/>
                </a:lnTo>
                <a:lnTo>
                  <a:pt x="658" y="142"/>
                </a:lnTo>
                <a:lnTo>
                  <a:pt x="660" y="142"/>
                </a:lnTo>
                <a:lnTo>
                  <a:pt x="660" y="140"/>
                </a:lnTo>
                <a:lnTo>
                  <a:pt x="658" y="140"/>
                </a:lnTo>
                <a:lnTo>
                  <a:pt x="658" y="140"/>
                </a:lnTo>
                <a:lnTo>
                  <a:pt x="658" y="138"/>
                </a:lnTo>
                <a:lnTo>
                  <a:pt x="658" y="138"/>
                </a:lnTo>
                <a:lnTo>
                  <a:pt x="660" y="138"/>
                </a:lnTo>
                <a:lnTo>
                  <a:pt x="660" y="138"/>
                </a:lnTo>
                <a:lnTo>
                  <a:pt x="660" y="138"/>
                </a:lnTo>
                <a:lnTo>
                  <a:pt x="662" y="138"/>
                </a:lnTo>
                <a:lnTo>
                  <a:pt x="664" y="136"/>
                </a:lnTo>
                <a:lnTo>
                  <a:pt x="666" y="136"/>
                </a:lnTo>
                <a:lnTo>
                  <a:pt x="666" y="136"/>
                </a:lnTo>
                <a:lnTo>
                  <a:pt x="666" y="136"/>
                </a:lnTo>
                <a:lnTo>
                  <a:pt x="668" y="136"/>
                </a:lnTo>
                <a:lnTo>
                  <a:pt x="670" y="134"/>
                </a:lnTo>
                <a:lnTo>
                  <a:pt x="672" y="134"/>
                </a:lnTo>
                <a:lnTo>
                  <a:pt x="672" y="134"/>
                </a:lnTo>
                <a:lnTo>
                  <a:pt x="672" y="136"/>
                </a:lnTo>
                <a:lnTo>
                  <a:pt x="674" y="136"/>
                </a:lnTo>
                <a:lnTo>
                  <a:pt x="674" y="134"/>
                </a:lnTo>
                <a:lnTo>
                  <a:pt x="676" y="134"/>
                </a:lnTo>
                <a:lnTo>
                  <a:pt x="674" y="134"/>
                </a:lnTo>
                <a:lnTo>
                  <a:pt x="674" y="134"/>
                </a:lnTo>
                <a:lnTo>
                  <a:pt x="674" y="136"/>
                </a:lnTo>
                <a:lnTo>
                  <a:pt x="674" y="136"/>
                </a:lnTo>
                <a:lnTo>
                  <a:pt x="672" y="134"/>
                </a:lnTo>
                <a:lnTo>
                  <a:pt x="672" y="134"/>
                </a:lnTo>
                <a:lnTo>
                  <a:pt x="672" y="134"/>
                </a:lnTo>
                <a:lnTo>
                  <a:pt x="670" y="134"/>
                </a:lnTo>
                <a:lnTo>
                  <a:pt x="670" y="134"/>
                </a:lnTo>
                <a:lnTo>
                  <a:pt x="668" y="134"/>
                </a:lnTo>
                <a:lnTo>
                  <a:pt x="668" y="134"/>
                </a:lnTo>
                <a:lnTo>
                  <a:pt x="668" y="134"/>
                </a:lnTo>
                <a:lnTo>
                  <a:pt x="668" y="134"/>
                </a:lnTo>
                <a:lnTo>
                  <a:pt x="668" y="134"/>
                </a:lnTo>
                <a:lnTo>
                  <a:pt x="670" y="134"/>
                </a:lnTo>
                <a:lnTo>
                  <a:pt x="672" y="134"/>
                </a:lnTo>
                <a:lnTo>
                  <a:pt x="676" y="132"/>
                </a:lnTo>
                <a:lnTo>
                  <a:pt x="676" y="132"/>
                </a:lnTo>
                <a:lnTo>
                  <a:pt x="676" y="132"/>
                </a:lnTo>
                <a:lnTo>
                  <a:pt x="678" y="132"/>
                </a:lnTo>
                <a:lnTo>
                  <a:pt x="678" y="132"/>
                </a:lnTo>
                <a:lnTo>
                  <a:pt x="678" y="134"/>
                </a:lnTo>
                <a:lnTo>
                  <a:pt x="678" y="134"/>
                </a:lnTo>
                <a:lnTo>
                  <a:pt x="676" y="134"/>
                </a:lnTo>
                <a:lnTo>
                  <a:pt x="676" y="134"/>
                </a:lnTo>
                <a:lnTo>
                  <a:pt x="676" y="134"/>
                </a:lnTo>
                <a:lnTo>
                  <a:pt x="676" y="134"/>
                </a:lnTo>
                <a:lnTo>
                  <a:pt x="674" y="136"/>
                </a:lnTo>
                <a:lnTo>
                  <a:pt x="674" y="136"/>
                </a:lnTo>
                <a:lnTo>
                  <a:pt x="674" y="136"/>
                </a:lnTo>
                <a:lnTo>
                  <a:pt x="674" y="136"/>
                </a:lnTo>
                <a:lnTo>
                  <a:pt x="676" y="136"/>
                </a:lnTo>
                <a:lnTo>
                  <a:pt x="676" y="136"/>
                </a:lnTo>
                <a:lnTo>
                  <a:pt x="676" y="136"/>
                </a:lnTo>
                <a:lnTo>
                  <a:pt x="676" y="136"/>
                </a:lnTo>
                <a:lnTo>
                  <a:pt x="676" y="136"/>
                </a:lnTo>
                <a:lnTo>
                  <a:pt x="674" y="138"/>
                </a:lnTo>
                <a:lnTo>
                  <a:pt x="676" y="138"/>
                </a:lnTo>
                <a:lnTo>
                  <a:pt x="678" y="136"/>
                </a:lnTo>
                <a:lnTo>
                  <a:pt x="678" y="136"/>
                </a:lnTo>
                <a:lnTo>
                  <a:pt x="678" y="136"/>
                </a:lnTo>
                <a:lnTo>
                  <a:pt x="680" y="136"/>
                </a:lnTo>
                <a:lnTo>
                  <a:pt x="680" y="136"/>
                </a:lnTo>
                <a:lnTo>
                  <a:pt x="680" y="136"/>
                </a:lnTo>
                <a:lnTo>
                  <a:pt x="680" y="136"/>
                </a:lnTo>
                <a:lnTo>
                  <a:pt x="680" y="136"/>
                </a:lnTo>
                <a:lnTo>
                  <a:pt x="680" y="136"/>
                </a:lnTo>
                <a:lnTo>
                  <a:pt x="682" y="136"/>
                </a:lnTo>
                <a:lnTo>
                  <a:pt x="682" y="136"/>
                </a:lnTo>
                <a:lnTo>
                  <a:pt x="682" y="136"/>
                </a:lnTo>
                <a:lnTo>
                  <a:pt x="682" y="136"/>
                </a:lnTo>
                <a:lnTo>
                  <a:pt x="684" y="136"/>
                </a:lnTo>
                <a:lnTo>
                  <a:pt x="684" y="136"/>
                </a:lnTo>
                <a:lnTo>
                  <a:pt x="682" y="136"/>
                </a:lnTo>
                <a:lnTo>
                  <a:pt x="682" y="138"/>
                </a:lnTo>
                <a:lnTo>
                  <a:pt x="682" y="138"/>
                </a:lnTo>
                <a:lnTo>
                  <a:pt x="680" y="138"/>
                </a:lnTo>
                <a:lnTo>
                  <a:pt x="682" y="138"/>
                </a:lnTo>
                <a:lnTo>
                  <a:pt x="682" y="138"/>
                </a:lnTo>
                <a:lnTo>
                  <a:pt x="682" y="138"/>
                </a:lnTo>
                <a:lnTo>
                  <a:pt x="682" y="140"/>
                </a:lnTo>
                <a:lnTo>
                  <a:pt x="682" y="140"/>
                </a:lnTo>
                <a:lnTo>
                  <a:pt x="684" y="140"/>
                </a:lnTo>
                <a:lnTo>
                  <a:pt x="684" y="140"/>
                </a:lnTo>
                <a:lnTo>
                  <a:pt x="684" y="140"/>
                </a:lnTo>
                <a:lnTo>
                  <a:pt x="684" y="140"/>
                </a:lnTo>
                <a:lnTo>
                  <a:pt x="684" y="140"/>
                </a:lnTo>
                <a:lnTo>
                  <a:pt x="684" y="142"/>
                </a:lnTo>
                <a:lnTo>
                  <a:pt x="684" y="142"/>
                </a:lnTo>
                <a:lnTo>
                  <a:pt x="686" y="142"/>
                </a:lnTo>
                <a:lnTo>
                  <a:pt x="686" y="142"/>
                </a:lnTo>
                <a:lnTo>
                  <a:pt x="686" y="142"/>
                </a:lnTo>
                <a:lnTo>
                  <a:pt x="686" y="142"/>
                </a:lnTo>
                <a:lnTo>
                  <a:pt x="684" y="144"/>
                </a:lnTo>
                <a:lnTo>
                  <a:pt x="684" y="144"/>
                </a:lnTo>
                <a:lnTo>
                  <a:pt x="684" y="144"/>
                </a:lnTo>
                <a:lnTo>
                  <a:pt x="684" y="144"/>
                </a:lnTo>
                <a:lnTo>
                  <a:pt x="684" y="146"/>
                </a:lnTo>
                <a:lnTo>
                  <a:pt x="682" y="148"/>
                </a:lnTo>
                <a:lnTo>
                  <a:pt x="680" y="148"/>
                </a:lnTo>
                <a:lnTo>
                  <a:pt x="680" y="148"/>
                </a:lnTo>
                <a:lnTo>
                  <a:pt x="680" y="148"/>
                </a:lnTo>
                <a:lnTo>
                  <a:pt x="680" y="150"/>
                </a:lnTo>
                <a:lnTo>
                  <a:pt x="680" y="150"/>
                </a:lnTo>
                <a:lnTo>
                  <a:pt x="682" y="150"/>
                </a:lnTo>
                <a:lnTo>
                  <a:pt x="682" y="150"/>
                </a:lnTo>
                <a:lnTo>
                  <a:pt x="682" y="150"/>
                </a:lnTo>
                <a:lnTo>
                  <a:pt x="682" y="150"/>
                </a:lnTo>
                <a:lnTo>
                  <a:pt x="684" y="152"/>
                </a:lnTo>
                <a:lnTo>
                  <a:pt x="684" y="152"/>
                </a:lnTo>
                <a:lnTo>
                  <a:pt x="686" y="152"/>
                </a:lnTo>
                <a:lnTo>
                  <a:pt x="684" y="152"/>
                </a:lnTo>
                <a:lnTo>
                  <a:pt x="684" y="152"/>
                </a:lnTo>
                <a:lnTo>
                  <a:pt x="684" y="152"/>
                </a:lnTo>
                <a:lnTo>
                  <a:pt x="684" y="154"/>
                </a:lnTo>
                <a:lnTo>
                  <a:pt x="684" y="154"/>
                </a:lnTo>
                <a:lnTo>
                  <a:pt x="684" y="154"/>
                </a:lnTo>
                <a:lnTo>
                  <a:pt x="684" y="156"/>
                </a:lnTo>
                <a:lnTo>
                  <a:pt x="684" y="156"/>
                </a:lnTo>
                <a:lnTo>
                  <a:pt x="684" y="156"/>
                </a:lnTo>
                <a:lnTo>
                  <a:pt x="684" y="156"/>
                </a:lnTo>
                <a:lnTo>
                  <a:pt x="684" y="156"/>
                </a:lnTo>
                <a:lnTo>
                  <a:pt x="684" y="156"/>
                </a:lnTo>
                <a:lnTo>
                  <a:pt x="686" y="156"/>
                </a:lnTo>
                <a:lnTo>
                  <a:pt x="686" y="156"/>
                </a:lnTo>
                <a:lnTo>
                  <a:pt x="688" y="156"/>
                </a:lnTo>
                <a:lnTo>
                  <a:pt x="686" y="158"/>
                </a:lnTo>
                <a:lnTo>
                  <a:pt x="686" y="158"/>
                </a:lnTo>
                <a:lnTo>
                  <a:pt x="686" y="158"/>
                </a:lnTo>
                <a:lnTo>
                  <a:pt x="686" y="158"/>
                </a:lnTo>
                <a:lnTo>
                  <a:pt x="686" y="158"/>
                </a:lnTo>
                <a:lnTo>
                  <a:pt x="686" y="158"/>
                </a:lnTo>
                <a:lnTo>
                  <a:pt x="682" y="158"/>
                </a:lnTo>
                <a:lnTo>
                  <a:pt x="682" y="158"/>
                </a:lnTo>
                <a:lnTo>
                  <a:pt x="682" y="158"/>
                </a:lnTo>
                <a:lnTo>
                  <a:pt x="682" y="158"/>
                </a:lnTo>
                <a:lnTo>
                  <a:pt x="680" y="158"/>
                </a:lnTo>
                <a:lnTo>
                  <a:pt x="680" y="158"/>
                </a:lnTo>
                <a:lnTo>
                  <a:pt x="680" y="158"/>
                </a:lnTo>
                <a:lnTo>
                  <a:pt x="678" y="158"/>
                </a:lnTo>
                <a:lnTo>
                  <a:pt x="676" y="160"/>
                </a:lnTo>
                <a:lnTo>
                  <a:pt x="678" y="158"/>
                </a:lnTo>
                <a:lnTo>
                  <a:pt x="680" y="158"/>
                </a:lnTo>
                <a:lnTo>
                  <a:pt x="680" y="160"/>
                </a:lnTo>
                <a:lnTo>
                  <a:pt x="680" y="160"/>
                </a:lnTo>
                <a:lnTo>
                  <a:pt x="680" y="160"/>
                </a:lnTo>
                <a:lnTo>
                  <a:pt x="680" y="160"/>
                </a:lnTo>
                <a:lnTo>
                  <a:pt x="680" y="160"/>
                </a:lnTo>
                <a:lnTo>
                  <a:pt x="678" y="160"/>
                </a:lnTo>
                <a:lnTo>
                  <a:pt x="678" y="160"/>
                </a:lnTo>
                <a:lnTo>
                  <a:pt x="676" y="162"/>
                </a:lnTo>
                <a:lnTo>
                  <a:pt x="674" y="162"/>
                </a:lnTo>
                <a:lnTo>
                  <a:pt x="672" y="164"/>
                </a:lnTo>
                <a:lnTo>
                  <a:pt x="670" y="164"/>
                </a:lnTo>
                <a:lnTo>
                  <a:pt x="668" y="164"/>
                </a:lnTo>
                <a:lnTo>
                  <a:pt x="670" y="164"/>
                </a:lnTo>
                <a:lnTo>
                  <a:pt x="670" y="164"/>
                </a:lnTo>
                <a:lnTo>
                  <a:pt x="668" y="164"/>
                </a:lnTo>
                <a:lnTo>
                  <a:pt x="668" y="164"/>
                </a:lnTo>
                <a:lnTo>
                  <a:pt x="668" y="164"/>
                </a:lnTo>
                <a:lnTo>
                  <a:pt x="668" y="164"/>
                </a:lnTo>
                <a:lnTo>
                  <a:pt x="666" y="164"/>
                </a:lnTo>
                <a:lnTo>
                  <a:pt x="666" y="164"/>
                </a:lnTo>
                <a:lnTo>
                  <a:pt x="668" y="166"/>
                </a:lnTo>
                <a:lnTo>
                  <a:pt x="668" y="166"/>
                </a:lnTo>
                <a:lnTo>
                  <a:pt x="670" y="164"/>
                </a:lnTo>
                <a:lnTo>
                  <a:pt x="670" y="164"/>
                </a:lnTo>
                <a:lnTo>
                  <a:pt x="670" y="164"/>
                </a:lnTo>
                <a:lnTo>
                  <a:pt x="672" y="164"/>
                </a:lnTo>
                <a:lnTo>
                  <a:pt x="672" y="164"/>
                </a:lnTo>
                <a:lnTo>
                  <a:pt x="674" y="166"/>
                </a:lnTo>
                <a:lnTo>
                  <a:pt x="674" y="166"/>
                </a:lnTo>
                <a:lnTo>
                  <a:pt x="674" y="166"/>
                </a:lnTo>
                <a:lnTo>
                  <a:pt x="674" y="166"/>
                </a:lnTo>
                <a:lnTo>
                  <a:pt x="672" y="166"/>
                </a:lnTo>
                <a:lnTo>
                  <a:pt x="674" y="166"/>
                </a:lnTo>
                <a:lnTo>
                  <a:pt x="674" y="166"/>
                </a:lnTo>
                <a:lnTo>
                  <a:pt x="676" y="166"/>
                </a:lnTo>
                <a:lnTo>
                  <a:pt x="676" y="168"/>
                </a:lnTo>
                <a:lnTo>
                  <a:pt x="682" y="164"/>
                </a:lnTo>
                <a:lnTo>
                  <a:pt x="682" y="164"/>
                </a:lnTo>
                <a:lnTo>
                  <a:pt x="682" y="166"/>
                </a:lnTo>
                <a:lnTo>
                  <a:pt x="684" y="166"/>
                </a:lnTo>
                <a:lnTo>
                  <a:pt x="684" y="166"/>
                </a:lnTo>
                <a:lnTo>
                  <a:pt x="684" y="166"/>
                </a:lnTo>
                <a:lnTo>
                  <a:pt x="686" y="166"/>
                </a:lnTo>
                <a:lnTo>
                  <a:pt x="682" y="166"/>
                </a:lnTo>
                <a:lnTo>
                  <a:pt x="682" y="166"/>
                </a:lnTo>
                <a:lnTo>
                  <a:pt x="682" y="166"/>
                </a:lnTo>
                <a:lnTo>
                  <a:pt x="680" y="166"/>
                </a:lnTo>
                <a:lnTo>
                  <a:pt x="680" y="166"/>
                </a:lnTo>
                <a:lnTo>
                  <a:pt x="680" y="166"/>
                </a:lnTo>
                <a:lnTo>
                  <a:pt x="680" y="166"/>
                </a:lnTo>
                <a:lnTo>
                  <a:pt x="682" y="166"/>
                </a:lnTo>
                <a:lnTo>
                  <a:pt x="684" y="166"/>
                </a:lnTo>
                <a:lnTo>
                  <a:pt x="684" y="166"/>
                </a:lnTo>
                <a:lnTo>
                  <a:pt x="684" y="166"/>
                </a:lnTo>
                <a:lnTo>
                  <a:pt x="684" y="168"/>
                </a:lnTo>
                <a:lnTo>
                  <a:pt x="686" y="168"/>
                </a:lnTo>
                <a:lnTo>
                  <a:pt x="686" y="168"/>
                </a:lnTo>
                <a:lnTo>
                  <a:pt x="688" y="168"/>
                </a:lnTo>
                <a:lnTo>
                  <a:pt x="688" y="166"/>
                </a:lnTo>
                <a:lnTo>
                  <a:pt x="688" y="166"/>
                </a:lnTo>
                <a:lnTo>
                  <a:pt x="690" y="168"/>
                </a:lnTo>
                <a:lnTo>
                  <a:pt x="690" y="168"/>
                </a:lnTo>
                <a:lnTo>
                  <a:pt x="690" y="168"/>
                </a:lnTo>
                <a:lnTo>
                  <a:pt x="692" y="168"/>
                </a:lnTo>
                <a:lnTo>
                  <a:pt x="690" y="168"/>
                </a:lnTo>
                <a:lnTo>
                  <a:pt x="690" y="168"/>
                </a:lnTo>
                <a:lnTo>
                  <a:pt x="690" y="168"/>
                </a:lnTo>
                <a:lnTo>
                  <a:pt x="690" y="168"/>
                </a:lnTo>
                <a:lnTo>
                  <a:pt x="690" y="168"/>
                </a:lnTo>
                <a:lnTo>
                  <a:pt x="688" y="168"/>
                </a:lnTo>
                <a:lnTo>
                  <a:pt x="688" y="168"/>
                </a:lnTo>
                <a:lnTo>
                  <a:pt x="688" y="168"/>
                </a:lnTo>
                <a:lnTo>
                  <a:pt x="688" y="168"/>
                </a:lnTo>
                <a:lnTo>
                  <a:pt x="688" y="168"/>
                </a:lnTo>
                <a:lnTo>
                  <a:pt x="686" y="168"/>
                </a:lnTo>
                <a:lnTo>
                  <a:pt x="686" y="168"/>
                </a:lnTo>
                <a:lnTo>
                  <a:pt x="686" y="170"/>
                </a:lnTo>
                <a:lnTo>
                  <a:pt x="686" y="170"/>
                </a:lnTo>
                <a:lnTo>
                  <a:pt x="684" y="170"/>
                </a:lnTo>
                <a:lnTo>
                  <a:pt x="684" y="170"/>
                </a:lnTo>
                <a:lnTo>
                  <a:pt x="682" y="170"/>
                </a:lnTo>
                <a:lnTo>
                  <a:pt x="682" y="170"/>
                </a:lnTo>
                <a:lnTo>
                  <a:pt x="682" y="170"/>
                </a:lnTo>
                <a:lnTo>
                  <a:pt x="680" y="170"/>
                </a:lnTo>
                <a:lnTo>
                  <a:pt x="680" y="170"/>
                </a:lnTo>
                <a:lnTo>
                  <a:pt x="680" y="170"/>
                </a:lnTo>
                <a:lnTo>
                  <a:pt x="678" y="170"/>
                </a:lnTo>
                <a:lnTo>
                  <a:pt x="680" y="170"/>
                </a:lnTo>
                <a:lnTo>
                  <a:pt x="680" y="170"/>
                </a:lnTo>
                <a:lnTo>
                  <a:pt x="682" y="172"/>
                </a:lnTo>
                <a:lnTo>
                  <a:pt x="682" y="172"/>
                </a:lnTo>
                <a:lnTo>
                  <a:pt x="682" y="172"/>
                </a:lnTo>
                <a:lnTo>
                  <a:pt x="682" y="172"/>
                </a:lnTo>
                <a:lnTo>
                  <a:pt x="684" y="174"/>
                </a:lnTo>
                <a:lnTo>
                  <a:pt x="684" y="174"/>
                </a:lnTo>
                <a:lnTo>
                  <a:pt x="682" y="176"/>
                </a:lnTo>
                <a:lnTo>
                  <a:pt x="684" y="176"/>
                </a:lnTo>
                <a:lnTo>
                  <a:pt x="684" y="176"/>
                </a:lnTo>
                <a:lnTo>
                  <a:pt x="684" y="176"/>
                </a:lnTo>
                <a:lnTo>
                  <a:pt x="684" y="176"/>
                </a:lnTo>
                <a:lnTo>
                  <a:pt x="682" y="178"/>
                </a:lnTo>
                <a:lnTo>
                  <a:pt x="682" y="178"/>
                </a:lnTo>
                <a:lnTo>
                  <a:pt x="682" y="178"/>
                </a:lnTo>
                <a:lnTo>
                  <a:pt x="682" y="178"/>
                </a:lnTo>
                <a:lnTo>
                  <a:pt x="682" y="178"/>
                </a:lnTo>
                <a:lnTo>
                  <a:pt x="680" y="180"/>
                </a:lnTo>
                <a:lnTo>
                  <a:pt x="678" y="182"/>
                </a:lnTo>
                <a:lnTo>
                  <a:pt x="678" y="182"/>
                </a:lnTo>
                <a:lnTo>
                  <a:pt x="678" y="182"/>
                </a:lnTo>
                <a:lnTo>
                  <a:pt x="678" y="182"/>
                </a:lnTo>
                <a:lnTo>
                  <a:pt x="678" y="182"/>
                </a:lnTo>
                <a:lnTo>
                  <a:pt x="678" y="182"/>
                </a:lnTo>
                <a:lnTo>
                  <a:pt x="678" y="182"/>
                </a:lnTo>
                <a:lnTo>
                  <a:pt x="680" y="182"/>
                </a:lnTo>
                <a:lnTo>
                  <a:pt x="680" y="184"/>
                </a:lnTo>
                <a:lnTo>
                  <a:pt x="680" y="184"/>
                </a:lnTo>
                <a:lnTo>
                  <a:pt x="678" y="184"/>
                </a:lnTo>
                <a:lnTo>
                  <a:pt x="678" y="186"/>
                </a:lnTo>
                <a:lnTo>
                  <a:pt x="678" y="186"/>
                </a:lnTo>
                <a:lnTo>
                  <a:pt x="680" y="186"/>
                </a:lnTo>
                <a:lnTo>
                  <a:pt x="680" y="186"/>
                </a:lnTo>
                <a:lnTo>
                  <a:pt x="680" y="184"/>
                </a:lnTo>
                <a:lnTo>
                  <a:pt x="680" y="184"/>
                </a:lnTo>
                <a:lnTo>
                  <a:pt x="682" y="184"/>
                </a:lnTo>
                <a:lnTo>
                  <a:pt x="684" y="182"/>
                </a:lnTo>
                <a:lnTo>
                  <a:pt x="684" y="182"/>
                </a:lnTo>
                <a:lnTo>
                  <a:pt x="686" y="180"/>
                </a:lnTo>
                <a:lnTo>
                  <a:pt x="686" y="180"/>
                </a:lnTo>
                <a:lnTo>
                  <a:pt x="686" y="180"/>
                </a:lnTo>
                <a:lnTo>
                  <a:pt x="688" y="180"/>
                </a:lnTo>
                <a:lnTo>
                  <a:pt x="688" y="178"/>
                </a:lnTo>
                <a:lnTo>
                  <a:pt x="688" y="178"/>
                </a:lnTo>
                <a:lnTo>
                  <a:pt x="690" y="178"/>
                </a:lnTo>
                <a:lnTo>
                  <a:pt x="690" y="178"/>
                </a:lnTo>
                <a:lnTo>
                  <a:pt x="690" y="178"/>
                </a:lnTo>
                <a:lnTo>
                  <a:pt x="692" y="176"/>
                </a:lnTo>
                <a:lnTo>
                  <a:pt x="692" y="176"/>
                </a:lnTo>
                <a:lnTo>
                  <a:pt x="692" y="176"/>
                </a:lnTo>
                <a:lnTo>
                  <a:pt x="692" y="174"/>
                </a:lnTo>
                <a:lnTo>
                  <a:pt x="694" y="174"/>
                </a:lnTo>
                <a:lnTo>
                  <a:pt x="694" y="174"/>
                </a:lnTo>
                <a:lnTo>
                  <a:pt x="694" y="174"/>
                </a:lnTo>
                <a:lnTo>
                  <a:pt x="694" y="174"/>
                </a:lnTo>
                <a:lnTo>
                  <a:pt x="696" y="174"/>
                </a:lnTo>
                <a:lnTo>
                  <a:pt x="696" y="174"/>
                </a:lnTo>
                <a:lnTo>
                  <a:pt x="696" y="172"/>
                </a:lnTo>
                <a:lnTo>
                  <a:pt x="696" y="172"/>
                </a:lnTo>
                <a:lnTo>
                  <a:pt x="698" y="172"/>
                </a:lnTo>
                <a:lnTo>
                  <a:pt x="698" y="172"/>
                </a:lnTo>
                <a:lnTo>
                  <a:pt x="698" y="172"/>
                </a:lnTo>
                <a:lnTo>
                  <a:pt x="700" y="170"/>
                </a:lnTo>
                <a:lnTo>
                  <a:pt x="700" y="170"/>
                </a:lnTo>
                <a:lnTo>
                  <a:pt x="702" y="170"/>
                </a:lnTo>
                <a:lnTo>
                  <a:pt x="702" y="170"/>
                </a:lnTo>
                <a:lnTo>
                  <a:pt x="702" y="170"/>
                </a:lnTo>
                <a:lnTo>
                  <a:pt x="702" y="170"/>
                </a:lnTo>
                <a:lnTo>
                  <a:pt x="702" y="170"/>
                </a:lnTo>
                <a:lnTo>
                  <a:pt x="704" y="170"/>
                </a:lnTo>
                <a:lnTo>
                  <a:pt x="704" y="170"/>
                </a:lnTo>
                <a:lnTo>
                  <a:pt x="704" y="172"/>
                </a:lnTo>
                <a:lnTo>
                  <a:pt x="704" y="172"/>
                </a:lnTo>
                <a:lnTo>
                  <a:pt x="704" y="172"/>
                </a:lnTo>
                <a:lnTo>
                  <a:pt x="706" y="174"/>
                </a:lnTo>
                <a:lnTo>
                  <a:pt x="706" y="174"/>
                </a:lnTo>
                <a:lnTo>
                  <a:pt x="706" y="174"/>
                </a:lnTo>
                <a:lnTo>
                  <a:pt x="706" y="174"/>
                </a:lnTo>
                <a:lnTo>
                  <a:pt x="708" y="176"/>
                </a:lnTo>
                <a:lnTo>
                  <a:pt x="708" y="176"/>
                </a:lnTo>
                <a:lnTo>
                  <a:pt x="708" y="176"/>
                </a:lnTo>
                <a:lnTo>
                  <a:pt x="708" y="176"/>
                </a:lnTo>
                <a:lnTo>
                  <a:pt x="708" y="176"/>
                </a:lnTo>
                <a:lnTo>
                  <a:pt x="710" y="178"/>
                </a:lnTo>
                <a:lnTo>
                  <a:pt x="708" y="178"/>
                </a:lnTo>
                <a:lnTo>
                  <a:pt x="708" y="178"/>
                </a:lnTo>
                <a:lnTo>
                  <a:pt x="708" y="180"/>
                </a:lnTo>
                <a:lnTo>
                  <a:pt x="708" y="180"/>
                </a:lnTo>
                <a:lnTo>
                  <a:pt x="708" y="180"/>
                </a:lnTo>
                <a:lnTo>
                  <a:pt x="708" y="180"/>
                </a:lnTo>
                <a:lnTo>
                  <a:pt x="708" y="182"/>
                </a:lnTo>
                <a:lnTo>
                  <a:pt x="706" y="182"/>
                </a:lnTo>
                <a:lnTo>
                  <a:pt x="706" y="182"/>
                </a:lnTo>
                <a:lnTo>
                  <a:pt x="706" y="184"/>
                </a:lnTo>
                <a:lnTo>
                  <a:pt x="706" y="184"/>
                </a:lnTo>
                <a:lnTo>
                  <a:pt x="704" y="184"/>
                </a:lnTo>
                <a:lnTo>
                  <a:pt x="704" y="186"/>
                </a:lnTo>
                <a:lnTo>
                  <a:pt x="702" y="184"/>
                </a:lnTo>
                <a:lnTo>
                  <a:pt x="702" y="184"/>
                </a:lnTo>
                <a:lnTo>
                  <a:pt x="700" y="184"/>
                </a:lnTo>
                <a:lnTo>
                  <a:pt x="700" y="184"/>
                </a:lnTo>
                <a:lnTo>
                  <a:pt x="700" y="184"/>
                </a:lnTo>
                <a:lnTo>
                  <a:pt x="700" y="186"/>
                </a:lnTo>
                <a:lnTo>
                  <a:pt x="700" y="186"/>
                </a:lnTo>
                <a:lnTo>
                  <a:pt x="698" y="186"/>
                </a:lnTo>
                <a:lnTo>
                  <a:pt x="698" y="188"/>
                </a:lnTo>
                <a:lnTo>
                  <a:pt x="698" y="188"/>
                </a:lnTo>
                <a:lnTo>
                  <a:pt x="698" y="188"/>
                </a:lnTo>
                <a:lnTo>
                  <a:pt x="696" y="188"/>
                </a:lnTo>
                <a:lnTo>
                  <a:pt x="696" y="188"/>
                </a:lnTo>
                <a:lnTo>
                  <a:pt x="696" y="190"/>
                </a:lnTo>
                <a:lnTo>
                  <a:pt x="696" y="192"/>
                </a:lnTo>
                <a:lnTo>
                  <a:pt x="696" y="192"/>
                </a:lnTo>
                <a:lnTo>
                  <a:pt x="696" y="194"/>
                </a:lnTo>
                <a:lnTo>
                  <a:pt x="696" y="194"/>
                </a:lnTo>
                <a:lnTo>
                  <a:pt x="696" y="194"/>
                </a:lnTo>
                <a:lnTo>
                  <a:pt x="696" y="194"/>
                </a:lnTo>
                <a:lnTo>
                  <a:pt x="696" y="194"/>
                </a:lnTo>
                <a:lnTo>
                  <a:pt x="696" y="194"/>
                </a:lnTo>
                <a:lnTo>
                  <a:pt x="698" y="194"/>
                </a:lnTo>
                <a:lnTo>
                  <a:pt x="698" y="196"/>
                </a:lnTo>
                <a:lnTo>
                  <a:pt x="698" y="196"/>
                </a:lnTo>
                <a:lnTo>
                  <a:pt x="698" y="196"/>
                </a:lnTo>
                <a:lnTo>
                  <a:pt x="698" y="196"/>
                </a:lnTo>
                <a:lnTo>
                  <a:pt x="698" y="198"/>
                </a:lnTo>
                <a:lnTo>
                  <a:pt x="700" y="198"/>
                </a:lnTo>
                <a:lnTo>
                  <a:pt x="700" y="198"/>
                </a:lnTo>
                <a:lnTo>
                  <a:pt x="698" y="200"/>
                </a:lnTo>
                <a:lnTo>
                  <a:pt x="698" y="200"/>
                </a:lnTo>
                <a:lnTo>
                  <a:pt x="698" y="200"/>
                </a:lnTo>
                <a:lnTo>
                  <a:pt x="696" y="200"/>
                </a:lnTo>
                <a:lnTo>
                  <a:pt x="698" y="200"/>
                </a:lnTo>
                <a:lnTo>
                  <a:pt x="700" y="200"/>
                </a:lnTo>
                <a:lnTo>
                  <a:pt x="702" y="200"/>
                </a:lnTo>
                <a:lnTo>
                  <a:pt x="702" y="200"/>
                </a:lnTo>
                <a:lnTo>
                  <a:pt x="704" y="200"/>
                </a:lnTo>
                <a:lnTo>
                  <a:pt x="704" y="198"/>
                </a:lnTo>
                <a:lnTo>
                  <a:pt x="704" y="198"/>
                </a:lnTo>
                <a:lnTo>
                  <a:pt x="704" y="198"/>
                </a:lnTo>
                <a:lnTo>
                  <a:pt x="706" y="196"/>
                </a:lnTo>
                <a:lnTo>
                  <a:pt x="708" y="196"/>
                </a:lnTo>
                <a:lnTo>
                  <a:pt x="708" y="196"/>
                </a:lnTo>
                <a:lnTo>
                  <a:pt x="708" y="198"/>
                </a:lnTo>
                <a:lnTo>
                  <a:pt x="708" y="198"/>
                </a:lnTo>
                <a:lnTo>
                  <a:pt x="708" y="198"/>
                </a:lnTo>
                <a:lnTo>
                  <a:pt x="708" y="198"/>
                </a:lnTo>
                <a:lnTo>
                  <a:pt x="710" y="198"/>
                </a:lnTo>
                <a:lnTo>
                  <a:pt x="710" y="198"/>
                </a:lnTo>
                <a:lnTo>
                  <a:pt x="712" y="196"/>
                </a:lnTo>
                <a:lnTo>
                  <a:pt x="712" y="196"/>
                </a:lnTo>
                <a:lnTo>
                  <a:pt x="712" y="196"/>
                </a:lnTo>
                <a:lnTo>
                  <a:pt x="712" y="194"/>
                </a:lnTo>
                <a:lnTo>
                  <a:pt x="712" y="194"/>
                </a:lnTo>
                <a:lnTo>
                  <a:pt x="714" y="192"/>
                </a:lnTo>
                <a:lnTo>
                  <a:pt x="714" y="192"/>
                </a:lnTo>
                <a:lnTo>
                  <a:pt x="716" y="190"/>
                </a:lnTo>
                <a:lnTo>
                  <a:pt x="718" y="190"/>
                </a:lnTo>
                <a:lnTo>
                  <a:pt x="720" y="188"/>
                </a:lnTo>
                <a:lnTo>
                  <a:pt x="722" y="188"/>
                </a:lnTo>
                <a:lnTo>
                  <a:pt x="722" y="188"/>
                </a:lnTo>
                <a:lnTo>
                  <a:pt x="724" y="188"/>
                </a:lnTo>
                <a:lnTo>
                  <a:pt x="724" y="188"/>
                </a:lnTo>
                <a:lnTo>
                  <a:pt x="726" y="186"/>
                </a:lnTo>
                <a:lnTo>
                  <a:pt x="728" y="184"/>
                </a:lnTo>
                <a:lnTo>
                  <a:pt x="730" y="182"/>
                </a:lnTo>
                <a:lnTo>
                  <a:pt x="730" y="182"/>
                </a:lnTo>
                <a:lnTo>
                  <a:pt x="732" y="180"/>
                </a:lnTo>
                <a:lnTo>
                  <a:pt x="734" y="178"/>
                </a:lnTo>
                <a:lnTo>
                  <a:pt x="734" y="178"/>
                </a:lnTo>
                <a:lnTo>
                  <a:pt x="734" y="178"/>
                </a:lnTo>
                <a:lnTo>
                  <a:pt x="734" y="178"/>
                </a:lnTo>
                <a:lnTo>
                  <a:pt x="736" y="178"/>
                </a:lnTo>
                <a:lnTo>
                  <a:pt x="736" y="178"/>
                </a:lnTo>
                <a:lnTo>
                  <a:pt x="736" y="178"/>
                </a:lnTo>
                <a:lnTo>
                  <a:pt x="736" y="178"/>
                </a:lnTo>
                <a:lnTo>
                  <a:pt x="736" y="178"/>
                </a:lnTo>
                <a:lnTo>
                  <a:pt x="736" y="178"/>
                </a:lnTo>
                <a:lnTo>
                  <a:pt x="736" y="178"/>
                </a:lnTo>
                <a:lnTo>
                  <a:pt x="736" y="178"/>
                </a:lnTo>
                <a:lnTo>
                  <a:pt x="736" y="178"/>
                </a:lnTo>
                <a:lnTo>
                  <a:pt x="736" y="178"/>
                </a:lnTo>
                <a:lnTo>
                  <a:pt x="738" y="178"/>
                </a:lnTo>
                <a:lnTo>
                  <a:pt x="740" y="178"/>
                </a:lnTo>
                <a:lnTo>
                  <a:pt x="740" y="178"/>
                </a:lnTo>
                <a:lnTo>
                  <a:pt x="742" y="178"/>
                </a:lnTo>
                <a:lnTo>
                  <a:pt x="742" y="178"/>
                </a:lnTo>
                <a:lnTo>
                  <a:pt x="742" y="178"/>
                </a:lnTo>
                <a:lnTo>
                  <a:pt x="744" y="178"/>
                </a:lnTo>
                <a:lnTo>
                  <a:pt x="744" y="178"/>
                </a:lnTo>
                <a:lnTo>
                  <a:pt x="744" y="176"/>
                </a:lnTo>
                <a:lnTo>
                  <a:pt x="742" y="176"/>
                </a:lnTo>
                <a:lnTo>
                  <a:pt x="742" y="176"/>
                </a:lnTo>
                <a:lnTo>
                  <a:pt x="742" y="176"/>
                </a:lnTo>
                <a:lnTo>
                  <a:pt x="740" y="176"/>
                </a:lnTo>
                <a:lnTo>
                  <a:pt x="740" y="176"/>
                </a:lnTo>
                <a:lnTo>
                  <a:pt x="740" y="176"/>
                </a:lnTo>
                <a:lnTo>
                  <a:pt x="740" y="176"/>
                </a:lnTo>
                <a:lnTo>
                  <a:pt x="740" y="176"/>
                </a:lnTo>
                <a:lnTo>
                  <a:pt x="740" y="176"/>
                </a:lnTo>
                <a:lnTo>
                  <a:pt x="742" y="176"/>
                </a:lnTo>
                <a:lnTo>
                  <a:pt x="742" y="176"/>
                </a:lnTo>
                <a:lnTo>
                  <a:pt x="742" y="176"/>
                </a:lnTo>
                <a:lnTo>
                  <a:pt x="742" y="176"/>
                </a:lnTo>
                <a:lnTo>
                  <a:pt x="742" y="176"/>
                </a:lnTo>
                <a:lnTo>
                  <a:pt x="742" y="174"/>
                </a:lnTo>
                <a:lnTo>
                  <a:pt x="742" y="174"/>
                </a:lnTo>
                <a:lnTo>
                  <a:pt x="744" y="174"/>
                </a:lnTo>
                <a:lnTo>
                  <a:pt x="744" y="176"/>
                </a:lnTo>
                <a:lnTo>
                  <a:pt x="744" y="176"/>
                </a:lnTo>
                <a:lnTo>
                  <a:pt x="744" y="174"/>
                </a:lnTo>
                <a:lnTo>
                  <a:pt x="744" y="174"/>
                </a:lnTo>
                <a:lnTo>
                  <a:pt x="744" y="174"/>
                </a:lnTo>
                <a:lnTo>
                  <a:pt x="744" y="174"/>
                </a:lnTo>
                <a:lnTo>
                  <a:pt x="744" y="174"/>
                </a:lnTo>
                <a:lnTo>
                  <a:pt x="744" y="174"/>
                </a:lnTo>
                <a:lnTo>
                  <a:pt x="744" y="174"/>
                </a:lnTo>
                <a:lnTo>
                  <a:pt x="746" y="174"/>
                </a:lnTo>
                <a:lnTo>
                  <a:pt x="746" y="174"/>
                </a:lnTo>
                <a:lnTo>
                  <a:pt x="748" y="174"/>
                </a:lnTo>
                <a:lnTo>
                  <a:pt x="748" y="174"/>
                </a:lnTo>
                <a:lnTo>
                  <a:pt x="748" y="174"/>
                </a:lnTo>
                <a:lnTo>
                  <a:pt x="746" y="174"/>
                </a:lnTo>
                <a:lnTo>
                  <a:pt x="744" y="174"/>
                </a:lnTo>
                <a:lnTo>
                  <a:pt x="744" y="172"/>
                </a:lnTo>
                <a:lnTo>
                  <a:pt x="744" y="172"/>
                </a:lnTo>
                <a:lnTo>
                  <a:pt x="744" y="172"/>
                </a:lnTo>
                <a:lnTo>
                  <a:pt x="744" y="172"/>
                </a:lnTo>
                <a:lnTo>
                  <a:pt x="742" y="172"/>
                </a:lnTo>
                <a:lnTo>
                  <a:pt x="742" y="172"/>
                </a:lnTo>
                <a:lnTo>
                  <a:pt x="742" y="172"/>
                </a:lnTo>
                <a:lnTo>
                  <a:pt x="742" y="172"/>
                </a:lnTo>
                <a:lnTo>
                  <a:pt x="742" y="172"/>
                </a:lnTo>
                <a:lnTo>
                  <a:pt x="742" y="172"/>
                </a:lnTo>
                <a:lnTo>
                  <a:pt x="742" y="172"/>
                </a:lnTo>
                <a:lnTo>
                  <a:pt x="742" y="172"/>
                </a:lnTo>
                <a:lnTo>
                  <a:pt x="742" y="172"/>
                </a:lnTo>
                <a:lnTo>
                  <a:pt x="742" y="172"/>
                </a:lnTo>
                <a:lnTo>
                  <a:pt x="742" y="170"/>
                </a:lnTo>
                <a:lnTo>
                  <a:pt x="742" y="170"/>
                </a:lnTo>
                <a:lnTo>
                  <a:pt x="742" y="168"/>
                </a:lnTo>
                <a:lnTo>
                  <a:pt x="742" y="168"/>
                </a:lnTo>
                <a:lnTo>
                  <a:pt x="744" y="168"/>
                </a:lnTo>
                <a:lnTo>
                  <a:pt x="744" y="168"/>
                </a:lnTo>
                <a:lnTo>
                  <a:pt x="744" y="168"/>
                </a:lnTo>
                <a:lnTo>
                  <a:pt x="744" y="168"/>
                </a:lnTo>
                <a:lnTo>
                  <a:pt x="744" y="168"/>
                </a:lnTo>
                <a:lnTo>
                  <a:pt x="742" y="168"/>
                </a:lnTo>
                <a:lnTo>
                  <a:pt x="742" y="168"/>
                </a:lnTo>
                <a:lnTo>
                  <a:pt x="742" y="168"/>
                </a:lnTo>
                <a:lnTo>
                  <a:pt x="742" y="168"/>
                </a:lnTo>
                <a:lnTo>
                  <a:pt x="744" y="166"/>
                </a:lnTo>
                <a:lnTo>
                  <a:pt x="746" y="164"/>
                </a:lnTo>
                <a:lnTo>
                  <a:pt x="746" y="164"/>
                </a:lnTo>
                <a:lnTo>
                  <a:pt x="748" y="164"/>
                </a:lnTo>
                <a:lnTo>
                  <a:pt x="748" y="164"/>
                </a:lnTo>
                <a:lnTo>
                  <a:pt x="746" y="164"/>
                </a:lnTo>
                <a:lnTo>
                  <a:pt x="748" y="164"/>
                </a:lnTo>
                <a:lnTo>
                  <a:pt x="748" y="164"/>
                </a:lnTo>
                <a:lnTo>
                  <a:pt x="748" y="162"/>
                </a:lnTo>
                <a:lnTo>
                  <a:pt x="748" y="162"/>
                </a:lnTo>
                <a:lnTo>
                  <a:pt x="748" y="162"/>
                </a:lnTo>
                <a:lnTo>
                  <a:pt x="748" y="162"/>
                </a:lnTo>
                <a:lnTo>
                  <a:pt x="746" y="162"/>
                </a:lnTo>
                <a:lnTo>
                  <a:pt x="746" y="162"/>
                </a:lnTo>
                <a:lnTo>
                  <a:pt x="746" y="162"/>
                </a:lnTo>
                <a:lnTo>
                  <a:pt x="746" y="162"/>
                </a:lnTo>
                <a:lnTo>
                  <a:pt x="746" y="162"/>
                </a:lnTo>
                <a:lnTo>
                  <a:pt x="748" y="162"/>
                </a:lnTo>
                <a:lnTo>
                  <a:pt x="748" y="162"/>
                </a:lnTo>
                <a:lnTo>
                  <a:pt x="750" y="162"/>
                </a:lnTo>
                <a:lnTo>
                  <a:pt x="750" y="162"/>
                </a:lnTo>
                <a:lnTo>
                  <a:pt x="750" y="164"/>
                </a:lnTo>
                <a:lnTo>
                  <a:pt x="750" y="164"/>
                </a:lnTo>
                <a:lnTo>
                  <a:pt x="750" y="164"/>
                </a:lnTo>
                <a:lnTo>
                  <a:pt x="754" y="162"/>
                </a:lnTo>
                <a:lnTo>
                  <a:pt x="756" y="162"/>
                </a:lnTo>
                <a:lnTo>
                  <a:pt x="758" y="162"/>
                </a:lnTo>
                <a:lnTo>
                  <a:pt x="758" y="162"/>
                </a:lnTo>
                <a:lnTo>
                  <a:pt x="758" y="162"/>
                </a:lnTo>
                <a:lnTo>
                  <a:pt x="758" y="162"/>
                </a:lnTo>
                <a:lnTo>
                  <a:pt x="760" y="162"/>
                </a:lnTo>
                <a:lnTo>
                  <a:pt x="760" y="162"/>
                </a:lnTo>
                <a:lnTo>
                  <a:pt x="762" y="162"/>
                </a:lnTo>
                <a:lnTo>
                  <a:pt x="762" y="164"/>
                </a:lnTo>
                <a:lnTo>
                  <a:pt x="762" y="164"/>
                </a:lnTo>
                <a:lnTo>
                  <a:pt x="762" y="164"/>
                </a:lnTo>
                <a:lnTo>
                  <a:pt x="764" y="164"/>
                </a:lnTo>
                <a:lnTo>
                  <a:pt x="764" y="164"/>
                </a:lnTo>
                <a:lnTo>
                  <a:pt x="766" y="164"/>
                </a:lnTo>
                <a:lnTo>
                  <a:pt x="768" y="164"/>
                </a:lnTo>
                <a:lnTo>
                  <a:pt x="768" y="164"/>
                </a:lnTo>
                <a:lnTo>
                  <a:pt x="768" y="164"/>
                </a:lnTo>
                <a:lnTo>
                  <a:pt x="768" y="164"/>
                </a:lnTo>
                <a:lnTo>
                  <a:pt x="770" y="164"/>
                </a:lnTo>
                <a:lnTo>
                  <a:pt x="770" y="164"/>
                </a:lnTo>
                <a:lnTo>
                  <a:pt x="770" y="164"/>
                </a:lnTo>
                <a:lnTo>
                  <a:pt x="772" y="164"/>
                </a:lnTo>
                <a:lnTo>
                  <a:pt x="774" y="164"/>
                </a:lnTo>
                <a:lnTo>
                  <a:pt x="774" y="164"/>
                </a:lnTo>
                <a:lnTo>
                  <a:pt x="776" y="164"/>
                </a:lnTo>
                <a:lnTo>
                  <a:pt x="776" y="164"/>
                </a:lnTo>
                <a:lnTo>
                  <a:pt x="776" y="164"/>
                </a:lnTo>
                <a:lnTo>
                  <a:pt x="778" y="166"/>
                </a:lnTo>
                <a:lnTo>
                  <a:pt x="778" y="166"/>
                </a:lnTo>
                <a:lnTo>
                  <a:pt x="778" y="166"/>
                </a:lnTo>
                <a:lnTo>
                  <a:pt x="778" y="166"/>
                </a:lnTo>
                <a:lnTo>
                  <a:pt x="778" y="166"/>
                </a:lnTo>
                <a:lnTo>
                  <a:pt x="778" y="166"/>
                </a:lnTo>
                <a:lnTo>
                  <a:pt x="776" y="166"/>
                </a:lnTo>
                <a:lnTo>
                  <a:pt x="776" y="166"/>
                </a:lnTo>
                <a:lnTo>
                  <a:pt x="774" y="166"/>
                </a:lnTo>
                <a:lnTo>
                  <a:pt x="774" y="166"/>
                </a:lnTo>
                <a:lnTo>
                  <a:pt x="774" y="166"/>
                </a:lnTo>
                <a:lnTo>
                  <a:pt x="776" y="166"/>
                </a:lnTo>
                <a:lnTo>
                  <a:pt x="776" y="168"/>
                </a:lnTo>
                <a:lnTo>
                  <a:pt x="774" y="168"/>
                </a:lnTo>
                <a:lnTo>
                  <a:pt x="772" y="168"/>
                </a:lnTo>
                <a:lnTo>
                  <a:pt x="772" y="166"/>
                </a:lnTo>
                <a:lnTo>
                  <a:pt x="770" y="166"/>
                </a:lnTo>
                <a:lnTo>
                  <a:pt x="770" y="166"/>
                </a:lnTo>
                <a:lnTo>
                  <a:pt x="770" y="166"/>
                </a:lnTo>
                <a:lnTo>
                  <a:pt x="768" y="166"/>
                </a:lnTo>
                <a:lnTo>
                  <a:pt x="768" y="166"/>
                </a:lnTo>
                <a:lnTo>
                  <a:pt x="768" y="166"/>
                </a:lnTo>
                <a:lnTo>
                  <a:pt x="770" y="168"/>
                </a:lnTo>
                <a:lnTo>
                  <a:pt x="770" y="168"/>
                </a:lnTo>
                <a:lnTo>
                  <a:pt x="770" y="168"/>
                </a:lnTo>
                <a:lnTo>
                  <a:pt x="772" y="168"/>
                </a:lnTo>
                <a:lnTo>
                  <a:pt x="772" y="168"/>
                </a:lnTo>
                <a:lnTo>
                  <a:pt x="772" y="168"/>
                </a:lnTo>
                <a:lnTo>
                  <a:pt x="772" y="168"/>
                </a:lnTo>
                <a:lnTo>
                  <a:pt x="776" y="168"/>
                </a:lnTo>
                <a:lnTo>
                  <a:pt x="776" y="168"/>
                </a:lnTo>
                <a:lnTo>
                  <a:pt x="776" y="168"/>
                </a:lnTo>
                <a:lnTo>
                  <a:pt x="774" y="170"/>
                </a:lnTo>
                <a:lnTo>
                  <a:pt x="774" y="170"/>
                </a:lnTo>
                <a:lnTo>
                  <a:pt x="774" y="170"/>
                </a:lnTo>
                <a:lnTo>
                  <a:pt x="776" y="170"/>
                </a:lnTo>
                <a:lnTo>
                  <a:pt x="778" y="170"/>
                </a:lnTo>
                <a:lnTo>
                  <a:pt x="778" y="170"/>
                </a:lnTo>
                <a:lnTo>
                  <a:pt x="778" y="170"/>
                </a:lnTo>
                <a:lnTo>
                  <a:pt x="778" y="170"/>
                </a:lnTo>
                <a:lnTo>
                  <a:pt x="782" y="170"/>
                </a:lnTo>
                <a:lnTo>
                  <a:pt x="782" y="170"/>
                </a:lnTo>
                <a:lnTo>
                  <a:pt x="782" y="170"/>
                </a:lnTo>
                <a:lnTo>
                  <a:pt x="782" y="172"/>
                </a:lnTo>
                <a:lnTo>
                  <a:pt x="784" y="172"/>
                </a:lnTo>
                <a:lnTo>
                  <a:pt x="784" y="172"/>
                </a:lnTo>
                <a:lnTo>
                  <a:pt x="784" y="172"/>
                </a:lnTo>
                <a:lnTo>
                  <a:pt x="784" y="172"/>
                </a:lnTo>
                <a:lnTo>
                  <a:pt x="784" y="172"/>
                </a:lnTo>
                <a:lnTo>
                  <a:pt x="784" y="172"/>
                </a:lnTo>
                <a:lnTo>
                  <a:pt x="780" y="174"/>
                </a:lnTo>
                <a:lnTo>
                  <a:pt x="780" y="174"/>
                </a:lnTo>
                <a:lnTo>
                  <a:pt x="778" y="174"/>
                </a:lnTo>
                <a:lnTo>
                  <a:pt x="778" y="176"/>
                </a:lnTo>
                <a:lnTo>
                  <a:pt x="776" y="176"/>
                </a:lnTo>
                <a:lnTo>
                  <a:pt x="776" y="176"/>
                </a:lnTo>
                <a:lnTo>
                  <a:pt x="776" y="176"/>
                </a:lnTo>
                <a:lnTo>
                  <a:pt x="774" y="176"/>
                </a:lnTo>
                <a:lnTo>
                  <a:pt x="774" y="176"/>
                </a:lnTo>
                <a:lnTo>
                  <a:pt x="774" y="176"/>
                </a:lnTo>
                <a:lnTo>
                  <a:pt x="774" y="176"/>
                </a:lnTo>
                <a:lnTo>
                  <a:pt x="774" y="176"/>
                </a:lnTo>
                <a:lnTo>
                  <a:pt x="776" y="176"/>
                </a:lnTo>
                <a:lnTo>
                  <a:pt x="778" y="176"/>
                </a:lnTo>
                <a:lnTo>
                  <a:pt x="778" y="176"/>
                </a:lnTo>
                <a:lnTo>
                  <a:pt x="778" y="176"/>
                </a:lnTo>
                <a:lnTo>
                  <a:pt x="780" y="176"/>
                </a:lnTo>
                <a:lnTo>
                  <a:pt x="780" y="176"/>
                </a:lnTo>
                <a:lnTo>
                  <a:pt x="780" y="176"/>
                </a:lnTo>
                <a:lnTo>
                  <a:pt x="782" y="178"/>
                </a:lnTo>
                <a:lnTo>
                  <a:pt x="780" y="180"/>
                </a:lnTo>
                <a:lnTo>
                  <a:pt x="778" y="180"/>
                </a:lnTo>
                <a:lnTo>
                  <a:pt x="776" y="180"/>
                </a:lnTo>
                <a:lnTo>
                  <a:pt x="774" y="182"/>
                </a:lnTo>
                <a:lnTo>
                  <a:pt x="772" y="182"/>
                </a:lnTo>
                <a:lnTo>
                  <a:pt x="772" y="182"/>
                </a:lnTo>
                <a:lnTo>
                  <a:pt x="772" y="182"/>
                </a:lnTo>
                <a:lnTo>
                  <a:pt x="770" y="182"/>
                </a:lnTo>
                <a:lnTo>
                  <a:pt x="770" y="182"/>
                </a:lnTo>
                <a:lnTo>
                  <a:pt x="770" y="182"/>
                </a:lnTo>
                <a:lnTo>
                  <a:pt x="770" y="182"/>
                </a:lnTo>
                <a:lnTo>
                  <a:pt x="770" y="182"/>
                </a:lnTo>
                <a:lnTo>
                  <a:pt x="770" y="182"/>
                </a:lnTo>
                <a:lnTo>
                  <a:pt x="768" y="180"/>
                </a:lnTo>
                <a:lnTo>
                  <a:pt x="768" y="180"/>
                </a:lnTo>
                <a:lnTo>
                  <a:pt x="768" y="182"/>
                </a:lnTo>
                <a:lnTo>
                  <a:pt x="768" y="182"/>
                </a:lnTo>
                <a:lnTo>
                  <a:pt x="768" y="182"/>
                </a:lnTo>
                <a:lnTo>
                  <a:pt x="768" y="182"/>
                </a:lnTo>
                <a:lnTo>
                  <a:pt x="768" y="182"/>
                </a:lnTo>
                <a:lnTo>
                  <a:pt x="766" y="182"/>
                </a:lnTo>
                <a:lnTo>
                  <a:pt x="766" y="182"/>
                </a:lnTo>
                <a:lnTo>
                  <a:pt x="766" y="182"/>
                </a:lnTo>
                <a:lnTo>
                  <a:pt x="764" y="182"/>
                </a:lnTo>
                <a:lnTo>
                  <a:pt x="764" y="182"/>
                </a:lnTo>
                <a:lnTo>
                  <a:pt x="764" y="180"/>
                </a:lnTo>
                <a:lnTo>
                  <a:pt x="764" y="182"/>
                </a:lnTo>
                <a:lnTo>
                  <a:pt x="764" y="182"/>
                </a:lnTo>
                <a:lnTo>
                  <a:pt x="764" y="182"/>
                </a:lnTo>
                <a:lnTo>
                  <a:pt x="764" y="182"/>
                </a:lnTo>
                <a:lnTo>
                  <a:pt x="764" y="184"/>
                </a:lnTo>
                <a:lnTo>
                  <a:pt x="764" y="184"/>
                </a:lnTo>
                <a:lnTo>
                  <a:pt x="764" y="184"/>
                </a:lnTo>
                <a:lnTo>
                  <a:pt x="764" y="184"/>
                </a:lnTo>
                <a:lnTo>
                  <a:pt x="764" y="184"/>
                </a:lnTo>
                <a:lnTo>
                  <a:pt x="764" y="184"/>
                </a:lnTo>
                <a:lnTo>
                  <a:pt x="764" y="184"/>
                </a:lnTo>
                <a:lnTo>
                  <a:pt x="764" y="184"/>
                </a:lnTo>
                <a:lnTo>
                  <a:pt x="764" y="184"/>
                </a:lnTo>
                <a:lnTo>
                  <a:pt x="764" y="184"/>
                </a:lnTo>
                <a:lnTo>
                  <a:pt x="764" y="184"/>
                </a:lnTo>
                <a:lnTo>
                  <a:pt x="764" y="184"/>
                </a:lnTo>
                <a:lnTo>
                  <a:pt x="766" y="184"/>
                </a:lnTo>
                <a:lnTo>
                  <a:pt x="766" y="184"/>
                </a:lnTo>
                <a:lnTo>
                  <a:pt x="764" y="184"/>
                </a:lnTo>
                <a:lnTo>
                  <a:pt x="764" y="186"/>
                </a:lnTo>
                <a:lnTo>
                  <a:pt x="764" y="186"/>
                </a:lnTo>
                <a:lnTo>
                  <a:pt x="764" y="186"/>
                </a:lnTo>
                <a:lnTo>
                  <a:pt x="764" y="186"/>
                </a:lnTo>
                <a:lnTo>
                  <a:pt x="764" y="186"/>
                </a:lnTo>
                <a:lnTo>
                  <a:pt x="764" y="186"/>
                </a:lnTo>
                <a:lnTo>
                  <a:pt x="764" y="186"/>
                </a:lnTo>
                <a:lnTo>
                  <a:pt x="764" y="186"/>
                </a:lnTo>
                <a:lnTo>
                  <a:pt x="764" y="186"/>
                </a:lnTo>
                <a:lnTo>
                  <a:pt x="764" y="186"/>
                </a:lnTo>
                <a:lnTo>
                  <a:pt x="766" y="186"/>
                </a:lnTo>
                <a:lnTo>
                  <a:pt x="766" y="186"/>
                </a:lnTo>
                <a:lnTo>
                  <a:pt x="766" y="186"/>
                </a:lnTo>
                <a:lnTo>
                  <a:pt x="766" y="186"/>
                </a:lnTo>
                <a:lnTo>
                  <a:pt x="768" y="186"/>
                </a:lnTo>
                <a:lnTo>
                  <a:pt x="768" y="186"/>
                </a:lnTo>
                <a:lnTo>
                  <a:pt x="768" y="186"/>
                </a:lnTo>
                <a:lnTo>
                  <a:pt x="766" y="186"/>
                </a:lnTo>
                <a:lnTo>
                  <a:pt x="766" y="186"/>
                </a:lnTo>
                <a:lnTo>
                  <a:pt x="766" y="186"/>
                </a:lnTo>
                <a:lnTo>
                  <a:pt x="764" y="188"/>
                </a:lnTo>
                <a:lnTo>
                  <a:pt x="764" y="188"/>
                </a:lnTo>
                <a:lnTo>
                  <a:pt x="764" y="190"/>
                </a:lnTo>
                <a:lnTo>
                  <a:pt x="764" y="190"/>
                </a:lnTo>
                <a:lnTo>
                  <a:pt x="764" y="192"/>
                </a:lnTo>
                <a:lnTo>
                  <a:pt x="766" y="192"/>
                </a:lnTo>
                <a:lnTo>
                  <a:pt x="766" y="192"/>
                </a:lnTo>
                <a:lnTo>
                  <a:pt x="766" y="192"/>
                </a:lnTo>
                <a:lnTo>
                  <a:pt x="766" y="192"/>
                </a:lnTo>
                <a:lnTo>
                  <a:pt x="766" y="192"/>
                </a:lnTo>
                <a:lnTo>
                  <a:pt x="766" y="194"/>
                </a:lnTo>
                <a:lnTo>
                  <a:pt x="766" y="194"/>
                </a:lnTo>
                <a:lnTo>
                  <a:pt x="768" y="194"/>
                </a:lnTo>
                <a:lnTo>
                  <a:pt x="768" y="194"/>
                </a:lnTo>
                <a:lnTo>
                  <a:pt x="768" y="194"/>
                </a:lnTo>
                <a:lnTo>
                  <a:pt x="768" y="196"/>
                </a:lnTo>
                <a:lnTo>
                  <a:pt x="768" y="196"/>
                </a:lnTo>
                <a:lnTo>
                  <a:pt x="768" y="196"/>
                </a:lnTo>
                <a:lnTo>
                  <a:pt x="766" y="198"/>
                </a:lnTo>
                <a:lnTo>
                  <a:pt x="766" y="198"/>
                </a:lnTo>
                <a:lnTo>
                  <a:pt x="764" y="200"/>
                </a:lnTo>
                <a:lnTo>
                  <a:pt x="764" y="200"/>
                </a:lnTo>
                <a:lnTo>
                  <a:pt x="764" y="200"/>
                </a:lnTo>
                <a:lnTo>
                  <a:pt x="764" y="200"/>
                </a:lnTo>
                <a:lnTo>
                  <a:pt x="762" y="202"/>
                </a:lnTo>
                <a:lnTo>
                  <a:pt x="762" y="202"/>
                </a:lnTo>
                <a:lnTo>
                  <a:pt x="760" y="202"/>
                </a:lnTo>
                <a:lnTo>
                  <a:pt x="760" y="202"/>
                </a:lnTo>
                <a:lnTo>
                  <a:pt x="758" y="204"/>
                </a:lnTo>
                <a:lnTo>
                  <a:pt x="758" y="202"/>
                </a:lnTo>
                <a:lnTo>
                  <a:pt x="758" y="202"/>
                </a:lnTo>
                <a:lnTo>
                  <a:pt x="758" y="202"/>
                </a:lnTo>
                <a:lnTo>
                  <a:pt x="758" y="202"/>
                </a:lnTo>
                <a:lnTo>
                  <a:pt x="756" y="202"/>
                </a:lnTo>
                <a:lnTo>
                  <a:pt x="756" y="204"/>
                </a:lnTo>
                <a:lnTo>
                  <a:pt x="756" y="204"/>
                </a:lnTo>
                <a:lnTo>
                  <a:pt x="754" y="204"/>
                </a:lnTo>
                <a:lnTo>
                  <a:pt x="752" y="206"/>
                </a:lnTo>
                <a:lnTo>
                  <a:pt x="748" y="206"/>
                </a:lnTo>
                <a:lnTo>
                  <a:pt x="746" y="208"/>
                </a:lnTo>
                <a:lnTo>
                  <a:pt x="746" y="208"/>
                </a:lnTo>
                <a:lnTo>
                  <a:pt x="744" y="208"/>
                </a:lnTo>
                <a:lnTo>
                  <a:pt x="744" y="208"/>
                </a:lnTo>
                <a:lnTo>
                  <a:pt x="742" y="208"/>
                </a:lnTo>
                <a:lnTo>
                  <a:pt x="742" y="208"/>
                </a:lnTo>
                <a:lnTo>
                  <a:pt x="740" y="210"/>
                </a:lnTo>
                <a:lnTo>
                  <a:pt x="740" y="210"/>
                </a:lnTo>
                <a:lnTo>
                  <a:pt x="738" y="210"/>
                </a:lnTo>
                <a:lnTo>
                  <a:pt x="734" y="212"/>
                </a:lnTo>
                <a:lnTo>
                  <a:pt x="734" y="212"/>
                </a:lnTo>
                <a:lnTo>
                  <a:pt x="734" y="212"/>
                </a:lnTo>
                <a:lnTo>
                  <a:pt x="732" y="212"/>
                </a:lnTo>
                <a:lnTo>
                  <a:pt x="732" y="212"/>
                </a:lnTo>
                <a:lnTo>
                  <a:pt x="732" y="212"/>
                </a:lnTo>
                <a:lnTo>
                  <a:pt x="732" y="210"/>
                </a:lnTo>
                <a:lnTo>
                  <a:pt x="732" y="210"/>
                </a:lnTo>
                <a:lnTo>
                  <a:pt x="732" y="212"/>
                </a:lnTo>
                <a:lnTo>
                  <a:pt x="732" y="212"/>
                </a:lnTo>
                <a:lnTo>
                  <a:pt x="732" y="212"/>
                </a:lnTo>
                <a:lnTo>
                  <a:pt x="732" y="210"/>
                </a:lnTo>
                <a:lnTo>
                  <a:pt x="732" y="210"/>
                </a:lnTo>
                <a:lnTo>
                  <a:pt x="732" y="210"/>
                </a:lnTo>
                <a:lnTo>
                  <a:pt x="732" y="210"/>
                </a:lnTo>
                <a:lnTo>
                  <a:pt x="732" y="210"/>
                </a:lnTo>
                <a:lnTo>
                  <a:pt x="730" y="210"/>
                </a:lnTo>
                <a:lnTo>
                  <a:pt x="730" y="210"/>
                </a:lnTo>
                <a:lnTo>
                  <a:pt x="730" y="208"/>
                </a:lnTo>
                <a:lnTo>
                  <a:pt x="730" y="208"/>
                </a:lnTo>
                <a:lnTo>
                  <a:pt x="730" y="208"/>
                </a:lnTo>
                <a:lnTo>
                  <a:pt x="730" y="206"/>
                </a:lnTo>
                <a:lnTo>
                  <a:pt x="732" y="206"/>
                </a:lnTo>
                <a:lnTo>
                  <a:pt x="732" y="206"/>
                </a:lnTo>
                <a:lnTo>
                  <a:pt x="734" y="206"/>
                </a:lnTo>
                <a:lnTo>
                  <a:pt x="734" y="204"/>
                </a:lnTo>
                <a:lnTo>
                  <a:pt x="734" y="204"/>
                </a:lnTo>
                <a:lnTo>
                  <a:pt x="732" y="204"/>
                </a:lnTo>
                <a:lnTo>
                  <a:pt x="732" y="206"/>
                </a:lnTo>
                <a:lnTo>
                  <a:pt x="730" y="206"/>
                </a:lnTo>
                <a:lnTo>
                  <a:pt x="728" y="206"/>
                </a:lnTo>
                <a:lnTo>
                  <a:pt x="728" y="206"/>
                </a:lnTo>
                <a:lnTo>
                  <a:pt x="728" y="206"/>
                </a:lnTo>
                <a:lnTo>
                  <a:pt x="726" y="206"/>
                </a:lnTo>
                <a:lnTo>
                  <a:pt x="728" y="204"/>
                </a:lnTo>
                <a:lnTo>
                  <a:pt x="730" y="204"/>
                </a:lnTo>
                <a:lnTo>
                  <a:pt x="728" y="202"/>
                </a:lnTo>
                <a:lnTo>
                  <a:pt x="728" y="202"/>
                </a:lnTo>
                <a:lnTo>
                  <a:pt x="726" y="202"/>
                </a:lnTo>
                <a:lnTo>
                  <a:pt x="726" y="202"/>
                </a:lnTo>
                <a:lnTo>
                  <a:pt x="726" y="202"/>
                </a:lnTo>
                <a:lnTo>
                  <a:pt x="724" y="202"/>
                </a:lnTo>
                <a:lnTo>
                  <a:pt x="724" y="202"/>
                </a:lnTo>
                <a:lnTo>
                  <a:pt x="724" y="202"/>
                </a:lnTo>
                <a:lnTo>
                  <a:pt x="724" y="202"/>
                </a:lnTo>
                <a:lnTo>
                  <a:pt x="724" y="202"/>
                </a:lnTo>
                <a:lnTo>
                  <a:pt x="724" y="202"/>
                </a:lnTo>
                <a:lnTo>
                  <a:pt x="724" y="202"/>
                </a:lnTo>
                <a:lnTo>
                  <a:pt x="726" y="202"/>
                </a:lnTo>
                <a:lnTo>
                  <a:pt x="726" y="202"/>
                </a:lnTo>
                <a:lnTo>
                  <a:pt x="726" y="202"/>
                </a:lnTo>
                <a:lnTo>
                  <a:pt x="726" y="204"/>
                </a:lnTo>
                <a:lnTo>
                  <a:pt x="724" y="204"/>
                </a:lnTo>
                <a:lnTo>
                  <a:pt x="722" y="204"/>
                </a:lnTo>
                <a:lnTo>
                  <a:pt x="722" y="204"/>
                </a:lnTo>
                <a:lnTo>
                  <a:pt x="722" y="204"/>
                </a:lnTo>
                <a:lnTo>
                  <a:pt x="720" y="204"/>
                </a:lnTo>
                <a:lnTo>
                  <a:pt x="718" y="204"/>
                </a:lnTo>
                <a:lnTo>
                  <a:pt x="720" y="204"/>
                </a:lnTo>
                <a:lnTo>
                  <a:pt x="720" y="204"/>
                </a:lnTo>
                <a:lnTo>
                  <a:pt x="722" y="204"/>
                </a:lnTo>
                <a:lnTo>
                  <a:pt x="722" y="204"/>
                </a:lnTo>
                <a:lnTo>
                  <a:pt x="722" y="204"/>
                </a:lnTo>
                <a:lnTo>
                  <a:pt x="724" y="204"/>
                </a:lnTo>
                <a:lnTo>
                  <a:pt x="724" y="204"/>
                </a:lnTo>
                <a:lnTo>
                  <a:pt x="726" y="204"/>
                </a:lnTo>
                <a:lnTo>
                  <a:pt x="726" y="204"/>
                </a:lnTo>
                <a:lnTo>
                  <a:pt x="726" y="204"/>
                </a:lnTo>
                <a:lnTo>
                  <a:pt x="726" y="204"/>
                </a:lnTo>
                <a:lnTo>
                  <a:pt x="726" y="204"/>
                </a:lnTo>
                <a:lnTo>
                  <a:pt x="724" y="204"/>
                </a:lnTo>
                <a:lnTo>
                  <a:pt x="724" y="204"/>
                </a:lnTo>
                <a:lnTo>
                  <a:pt x="726" y="204"/>
                </a:lnTo>
                <a:lnTo>
                  <a:pt x="726" y="204"/>
                </a:lnTo>
                <a:lnTo>
                  <a:pt x="726" y="206"/>
                </a:lnTo>
                <a:lnTo>
                  <a:pt x="726" y="206"/>
                </a:lnTo>
                <a:lnTo>
                  <a:pt x="726" y="206"/>
                </a:lnTo>
                <a:lnTo>
                  <a:pt x="726" y="204"/>
                </a:lnTo>
                <a:lnTo>
                  <a:pt x="724" y="204"/>
                </a:lnTo>
                <a:lnTo>
                  <a:pt x="724" y="206"/>
                </a:lnTo>
                <a:lnTo>
                  <a:pt x="726" y="206"/>
                </a:lnTo>
                <a:lnTo>
                  <a:pt x="726" y="206"/>
                </a:lnTo>
                <a:lnTo>
                  <a:pt x="726" y="206"/>
                </a:lnTo>
                <a:lnTo>
                  <a:pt x="726" y="206"/>
                </a:lnTo>
                <a:lnTo>
                  <a:pt x="728" y="208"/>
                </a:lnTo>
                <a:lnTo>
                  <a:pt x="728" y="208"/>
                </a:lnTo>
                <a:lnTo>
                  <a:pt x="728" y="208"/>
                </a:lnTo>
                <a:lnTo>
                  <a:pt x="728" y="208"/>
                </a:lnTo>
                <a:lnTo>
                  <a:pt x="728" y="210"/>
                </a:lnTo>
                <a:lnTo>
                  <a:pt x="728" y="210"/>
                </a:lnTo>
                <a:lnTo>
                  <a:pt x="728" y="210"/>
                </a:lnTo>
                <a:lnTo>
                  <a:pt x="728" y="210"/>
                </a:lnTo>
                <a:lnTo>
                  <a:pt x="728" y="212"/>
                </a:lnTo>
                <a:lnTo>
                  <a:pt x="728" y="212"/>
                </a:lnTo>
                <a:lnTo>
                  <a:pt x="728" y="212"/>
                </a:lnTo>
                <a:lnTo>
                  <a:pt x="728" y="214"/>
                </a:lnTo>
                <a:lnTo>
                  <a:pt x="728" y="214"/>
                </a:lnTo>
                <a:lnTo>
                  <a:pt x="730" y="214"/>
                </a:lnTo>
                <a:lnTo>
                  <a:pt x="728" y="214"/>
                </a:lnTo>
                <a:lnTo>
                  <a:pt x="728" y="214"/>
                </a:lnTo>
                <a:lnTo>
                  <a:pt x="726" y="214"/>
                </a:lnTo>
                <a:lnTo>
                  <a:pt x="726" y="214"/>
                </a:lnTo>
                <a:lnTo>
                  <a:pt x="724" y="214"/>
                </a:lnTo>
                <a:lnTo>
                  <a:pt x="724" y="212"/>
                </a:lnTo>
                <a:lnTo>
                  <a:pt x="724" y="212"/>
                </a:lnTo>
                <a:lnTo>
                  <a:pt x="724" y="212"/>
                </a:lnTo>
                <a:lnTo>
                  <a:pt x="724" y="212"/>
                </a:lnTo>
                <a:lnTo>
                  <a:pt x="724" y="212"/>
                </a:lnTo>
                <a:lnTo>
                  <a:pt x="722" y="212"/>
                </a:lnTo>
                <a:lnTo>
                  <a:pt x="722" y="212"/>
                </a:lnTo>
                <a:lnTo>
                  <a:pt x="722" y="212"/>
                </a:lnTo>
                <a:lnTo>
                  <a:pt x="720" y="212"/>
                </a:lnTo>
                <a:lnTo>
                  <a:pt x="720" y="212"/>
                </a:lnTo>
                <a:lnTo>
                  <a:pt x="720" y="212"/>
                </a:lnTo>
                <a:lnTo>
                  <a:pt x="722" y="214"/>
                </a:lnTo>
                <a:lnTo>
                  <a:pt x="722" y="214"/>
                </a:lnTo>
                <a:lnTo>
                  <a:pt x="722" y="214"/>
                </a:lnTo>
                <a:lnTo>
                  <a:pt x="722" y="214"/>
                </a:lnTo>
                <a:lnTo>
                  <a:pt x="720" y="214"/>
                </a:lnTo>
                <a:lnTo>
                  <a:pt x="720" y="214"/>
                </a:lnTo>
                <a:lnTo>
                  <a:pt x="720" y="214"/>
                </a:lnTo>
                <a:lnTo>
                  <a:pt x="718" y="214"/>
                </a:lnTo>
                <a:lnTo>
                  <a:pt x="716" y="214"/>
                </a:lnTo>
                <a:lnTo>
                  <a:pt x="716" y="214"/>
                </a:lnTo>
                <a:lnTo>
                  <a:pt x="716" y="214"/>
                </a:lnTo>
                <a:lnTo>
                  <a:pt x="716" y="214"/>
                </a:lnTo>
                <a:lnTo>
                  <a:pt x="716" y="214"/>
                </a:lnTo>
                <a:lnTo>
                  <a:pt x="716" y="214"/>
                </a:lnTo>
                <a:lnTo>
                  <a:pt x="714" y="212"/>
                </a:lnTo>
                <a:lnTo>
                  <a:pt x="714" y="214"/>
                </a:lnTo>
                <a:lnTo>
                  <a:pt x="712" y="214"/>
                </a:lnTo>
                <a:lnTo>
                  <a:pt x="712" y="214"/>
                </a:lnTo>
                <a:lnTo>
                  <a:pt x="712" y="212"/>
                </a:lnTo>
                <a:lnTo>
                  <a:pt x="712" y="212"/>
                </a:lnTo>
                <a:lnTo>
                  <a:pt x="714" y="210"/>
                </a:lnTo>
                <a:lnTo>
                  <a:pt x="714" y="210"/>
                </a:lnTo>
                <a:lnTo>
                  <a:pt x="714" y="208"/>
                </a:lnTo>
                <a:lnTo>
                  <a:pt x="714" y="208"/>
                </a:lnTo>
                <a:lnTo>
                  <a:pt x="712" y="208"/>
                </a:lnTo>
                <a:lnTo>
                  <a:pt x="712" y="208"/>
                </a:lnTo>
                <a:lnTo>
                  <a:pt x="712" y="208"/>
                </a:lnTo>
                <a:lnTo>
                  <a:pt x="710" y="210"/>
                </a:lnTo>
                <a:lnTo>
                  <a:pt x="708" y="210"/>
                </a:lnTo>
                <a:lnTo>
                  <a:pt x="708" y="210"/>
                </a:lnTo>
                <a:lnTo>
                  <a:pt x="706" y="210"/>
                </a:lnTo>
                <a:lnTo>
                  <a:pt x="706" y="210"/>
                </a:lnTo>
                <a:lnTo>
                  <a:pt x="706" y="210"/>
                </a:lnTo>
                <a:lnTo>
                  <a:pt x="706" y="210"/>
                </a:lnTo>
                <a:lnTo>
                  <a:pt x="704" y="210"/>
                </a:lnTo>
                <a:lnTo>
                  <a:pt x="704" y="210"/>
                </a:lnTo>
                <a:lnTo>
                  <a:pt x="700" y="210"/>
                </a:lnTo>
                <a:lnTo>
                  <a:pt x="700" y="210"/>
                </a:lnTo>
                <a:lnTo>
                  <a:pt x="700" y="210"/>
                </a:lnTo>
                <a:lnTo>
                  <a:pt x="700" y="210"/>
                </a:lnTo>
                <a:lnTo>
                  <a:pt x="700" y="210"/>
                </a:lnTo>
                <a:lnTo>
                  <a:pt x="698" y="210"/>
                </a:lnTo>
                <a:lnTo>
                  <a:pt x="698" y="210"/>
                </a:lnTo>
                <a:lnTo>
                  <a:pt x="698" y="210"/>
                </a:lnTo>
                <a:lnTo>
                  <a:pt x="698" y="210"/>
                </a:lnTo>
                <a:lnTo>
                  <a:pt x="698" y="210"/>
                </a:lnTo>
                <a:lnTo>
                  <a:pt x="698" y="210"/>
                </a:lnTo>
                <a:lnTo>
                  <a:pt x="698" y="210"/>
                </a:lnTo>
                <a:lnTo>
                  <a:pt x="698" y="210"/>
                </a:lnTo>
                <a:lnTo>
                  <a:pt x="698" y="210"/>
                </a:lnTo>
                <a:lnTo>
                  <a:pt x="698" y="210"/>
                </a:lnTo>
                <a:lnTo>
                  <a:pt x="698" y="210"/>
                </a:lnTo>
                <a:lnTo>
                  <a:pt x="698" y="210"/>
                </a:lnTo>
                <a:lnTo>
                  <a:pt x="698" y="212"/>
                </a:lnTo>
                <a:lnTo>
                  <a:pt x="698" y="212"/>
                </a:lnTo>
                <a:lnTo>
                  <a:pt x="700" y="212"/>
                </a:lnTo>
                <a:lnTo>
                  <a:pt x="700" y="212"/>
                </a:lnTo>
                <a:lnTo>
                  <a:pt x="700" y="214"/>
                </a:lnTo>
                <a:lnTo>
                  <a:pt x="702" y="214"/>
                </a:lnTo>
                <a:lnTo>
                  <a:pt x="702" y="214"/>
                </a:lnTo>
                <a:lnTo>
                  <a:pt x="704" y="214"/>
                </a:lnTo>
                <a:lnTo>
                  <a:pt x="704" y="214"/>
                </a:lnTo>
                <a:lnTo>
                  <a:pt x="704" y="214"/>
                </a:lnTo>
                <a:lnTo>
                  <a:pt x="702" y="216"/>
                </a:lnTo>
                <a:lnTo>
                  <a:pt x="702" y="216"/>
                </a:lnTo>
                <a:lnTo>
                  <a:pt x="700" y="218"/>
                </a:lnTo>
                <a:lnTo>
                  <a:pt x="700" y="218"/>
                </a:lnTo>
                <a:lnTo>
                  <a:pt x="698" y="218"/>
                </a:lnTo>
                <a:lnTo>
                  <a:pt x="698" y="218"/>
                </a:lnTo>
                <a:lnTo>
                  <a:pt x="696" y="218"/>
                </a:lnTo>
                <a:lnTo>
                  <a:pt x="696" y="218"/>
                </a:lnTo>
                <a:lnTo>
                  <a:pt x="696" y="218"/>
                </a:lnTo>
                <a:lnTo>
                  <a:pt x="694" y="220"/>
                </a:lnTo>
                <a:lnTo>
                  <a:pt x="694" y="220"/>
                </a:lnTo>
                <a:lnTo>
                  <a:pt x="694" y="220"/>
                </a:lnTo>
                <a:lnTo>
                  <a:pt x="694" y="220"/>
                </a:lnTo>
                <a:lnTo>
                  <a:pt x="692" y="222"/>
                </a:lnTo>
                <a:lnTo>
                  <a:pt x="690" y="222"/>
                </a:lnTo>
                <a:lnTo>
                  <a:pt x="688" y="224"/>
                </a:lnTo>
                <a:lnTo>
                  <a:pt x="688" y="224"/>
                </a:lnTo>
                <a:lnTo>
                  <a:pt x="688" y="224"/>
                </a:lnTo>
                <a:lnTo>
                  <a:pt x="686" y="224"/>
                </a:lnTo>
                <a:lnTo>
                  <a:pt x="686" y="224"/>
                </a:lnTo>
                <a:lnTo>
                  <a:pt x="684" y="224"/>
                </a:lnTo>
                <a:lnTo>
                  <a:pt x="684" y="224"/>
                </a:lnTo>
                <a:lnTo>
                  <a:pt x="684" y="224"/>
                </a:lnTo>
                <a:lnTo>
                  <a:pt x="684" y="224"/>
                </a:lnTo>
                <a:lnTo>
                  <a:pt x="684" y="224"/>
                </a:lnTo>
                <a:lnTo>
                  <a:pt x="684" y="226"/>
                </a:lnTo>
                <a:lnTo>
                  <a:pt x="682" y="226"/>
                </a:lnTo>
                <a:lnTo>
                  <a:pt x="680" y="226"/>
                </a:lnTo>
                <a:lnTo>
                  <a:pt x="680" y="226"/>
                </a:lnTo>
                <a:lnTo>
                  <a:pt x="678" y="226"/>
                </a:lnTo>
                <a:lnTo>
                  <a:pt x="674" y="226"/>
                </a:lnTo>
                <a:lnTo>
                  <a:pt x="674" y="226"/>
                </a:lnTo>
                <a:lnTo>
                  <a:pt x="674" y="226"/>
                </a:lnTo>
                <a:lnTo>
                  <a:pt x="674" y="226"/>
                </a:lnTo>
                <a:lnTo>
                  <a:pt x="672" y="226"/>
                </a:lnTo>
                <a:lnTo>
                  <a:pt x="672" y="226"/>
                </a:lnTo>
                <a:lnTo>
                  <a:pt x="672" y="226"/>
                </a:lnTo>
                <a:lnTo>
                  <a:pt x="672" y="226"/>
                </a:lnTo>
                <a:lnTo>
                  <a:pt x="672" y="226"/>
                </a:lnTo>
                <a:lnTo>
                  <a:pt x="670" y="226"/>
                </a:lnTo>
                <a:lnTo>
                  <a:pt x="670" y="226"/>
                </a:lnTo>
                <a:lnTo>
                  <a:pt x="670" y="224"/>
                </a:lnTo>
                <a:lnTo>
                  <a:pt x="670" y="224"/>
                </a:lnTo>
                <a:lnTo>
                  <a:pt x="668" y="224"/>
                </a:lnTo>
                <a:lnTo>
                  <a:pt x="668" y="222"/>
                </a:lnTo>
                <a:lnTo>
                  <a:pt x="668" y="222"/>
                </a:lnTo>
                <a:lnTo>
                  <a:pt x="668" y="222"/>
                </a:lnTo>
                <a:lnTo>
                  <a:pt x="666" y="222"/>
                </a:lnTo>
                <a:lnTo>
                  <a:pt x="668" y="222"/>
                </a:lnTo>
                <a:lnTo>
                  <a:pt x="668" y="222"/>
                </a:lnTo>
                <a:lnTo>
                  <a:pt x="670" y="222"/>
                </a:lnTo>
                <a:lnTo>
                  <a:pt x="670" y="222"/>
                </a:lnTo>
                <a:lnTo>
                  <a:pt x="668" y="222"/>
                </a:lnTo>
                <a:lnTo>
                  <a:pt x="666" y="222"/>
                </a:lnTo>
                <a:lnTo>
                  <a:pt x="666" y="222"/>
                </a:lnTo>
                <a:lnTo>
                  <a:pt x="664" y="220"/>
                </a:lnTo>
                <a:lnTo>
                  <a:pt x="664" y="220"/>
                </a:lnTo>
                <a:lnTo>
                  <a:pt x="664" y="220"/>
                </a:lnTo>
                <a:lnTo>
                  <a:pt x="664" y="220"/>
                </a:lnTo>
                <a:lnTo>
                  <a:pt x="662" y="220"/>
                </a:lnTo>
                <a:lnTo>
                  <a:pt x="662" y="218"/>
                </a:lnTo>
                <a:lnTo>
                  <a:pt x="660" y="218"/>
                </a:lnTo>
                <a:lnTo>
                  <a:pt x="660" y="218"/>
                </a:lnTo>
                <a:lnTo>
                  <a:pt x="660" y="218"/>
                </a:lnTo>
                <a:lnTo>
                  <a:pt x="658" y="218"/>
                </a:lnTo>
                <a:lnTo>
                  <a:pt x="656" y="218"/>
                </a:lnTo>
                <a:lnTo>
                  <a:pt x="658" y="218"/>
                </a:lnTo>
                <a:lnTo>
                  <a:pt x="658" y="218"/>
                </a:lnTo>
                <a:lnTo>
                  <a:pt x="658" y="218"/>
                </a:lnTo>
                <a:lnTo>
                  <a:pt x="658" y="218"/>
                </a:lnTo>
                <a:lnTo>
                  <a:pt x="658" y="218"/>
                </a:lnTo>
                <a:lnTo>
                  <a:pt x="658" y="218"/>
                </a:lnTo>
                <a:lnTo>
                  <a:pt x="658" y="218"/>
                </a:lnTo>
                <a:lnTo>
                  <a:pt x="658" y="220"/>
                </a:lnTo>
                <a:lnTo>
                  <a:pt x="658" y="220"/>
                </a:lnTo>
                <a:lnTo>
                  <a:pt x="658" y="220"/>
                </a:lnTo>
                <a:lnTo>
                  <a:pt x="658" y="220"/>
                </a:lnTo>
                <a:lnTo>
                  <a:pt x="656" y="220"/>
                </a:lnTo>
                <a:lnTo>
                  <a:pt x="656" y="218"/>
                </a:lnTo>
                <a:lnTo>
                  <a:pt x="656" y="218"/>
                </a:lnTo>
                <a:lnTo>
                  <a:pt x="654" y="218"/>
                </a:lnTo>
                <a:lnTo>
                  <a:pt x="654" y="218"/>
                </a:lnTo>
                <a:lnTo>
                  <a:pt x="654" y="218"/>
                </a:lnTo>
                <a:lnTo>
                  <a:pt x="654" y="220"/>
                </a:lnTo>
                <a:lnTo>
                  <a:pt x="652" y="220"/>
                </a:lnTo>
                <a:lnTo>
                  <a:pt x="652" y="220"/>
                </a:lnTo>
                <a:lnTo>
                  <a:pt x="652" y="218"/>
                </a:lnTo>
                <a:lnTo>
                  <a:pt x="652" y="218"/>
                </a:lnTo>
                <a:lnTo>
                  <a:pt x="652" y="218"/>
                </a:lnTo>
                <a:lnTo>
                  <a:pt x="652" y="218"/>
                </a:lnTo>
                <a:lnTo>
                  <a:pt x="652" y="218"/>
                </a:lnTo>
                <a:lnTo>
                  <a:pt x="654" y="218"/>
                </a:lnTo>
                <a:lnTo>
                  <a:pt x="654" y="218"/>
                </a:lnTo>
                <a:lnTo>
                  <a:pt x="654" y="218"/>
                </a:lnTo>
                <a:lnTo>
                  <a:pt x="654" y="218"/>
                </a:lnTo>
                <a:lnTo>
                  <a:pt x="652" y="218"/>
                </a:lnTo>
                <a:lnTo>
                  <a:pt x="652" y="218"/>
                </a:lnTo>
                <a:lnTo>
                  <a:pt x="650" y="218"/>
                </a:lnTo>
                <a:lnTo>
                  <a:pt x="650" y="218"/>
                </a:lnTo>
                <a:lnTo>
                  <a:pt x="648" y="218"/>
                </a:lnTo>
                <a:lnTo>
                  <a:pt x="648" y="218"/>
                </a:lnTo>
                <a:lnTo>
                  <a:pt x="648" y="218"/>
                </a:lnTo>
                <a:lnTo>
                  <a:pt x="644" y="218"/>
                </a:lnTo>
                <a:lnTo>
                  <a:pt x="642" y="218"/>
                </a:lnTo>
                <a:lnTo>
                  <a:pt x="640" y="218"/>
                </a:lnTo>
                <a:lnTo>
                  <a:pt x="640" y="218"/>
                </a:lnTo>
                <a:lnTo>
                  <a:pt x="642" y="218"/>
                </a:lnTo>
                <a:lnTo>
                  <a:pt x="642" y="218"/>
                </a:lnTo>
                <a:lnTo>
                  <a:pt x="642" y="220"/>
                </a:lnTo>
                <a:lnTo>
                  <a:pt x="644" y="220"/>
                </a:lnTo>
                <a:lnTo>
                  <a:pt x="644" y="220"/>
                </a:lnTo>
                <a:lnTo>
                  <a:pt x="644" y="220"/>
                </a:lnTo>
                <a:lnTo>
                  <a:pt x="644" y="218"/>
                </a:lnTo>
                <a:lnTo>
                  <a:pt x="644" y="218"/>
                </a:lnTo>
                <a:lnTo>
                  <a:pt x="644" y="218"/>
                </a:lnTo>
                <a:lnTo>
                  <a:pt x="646" y="218"/>
                </a:lnTo>
                <a:lnTo>
                  <a:pt x="646" y="218"/>
                </a:lnTo>
                <a:lnTo>
                  <a:pt x="646" y="218"/>
                </a:lnTo>
                <a:lnTo>
                  <a:pt x="648" y="218"/>
                </a:lnTo>
                <a:lnTo>
                  <a:pt x="648" y="218"/>
                </a:lnTo>
                <a:lnTo>
                  <a:pt x="650" y="218"/>
                </a:lnTo>
                <a:lnTo>
                  <a:pt x="654" y="220"/>
                </a:lnTo>
                <a:lnTo>
                  <a:pt x="656" y="220"/>
                </a:lnTo>
                <a:lnTo>
                  <a:pt x="656" y="220"/>
                </a:lnTo>
                <a:lnTo>
                  <a:pt x="656" y="220"/>
                </a:lnTo>
                <a:lnTo>
                  <a:pt x="656" y="220"/>
                </a:lnTo>
                <a:lnTo>
                  <a:pt x="658" y="222"/>
                </a:lnTo>
                <a:lnTo>
                  <a:pt x="658" y="222"/>
                </a:lnTo>
                <a:lnTo>
                  <a:pt x="658" y="222"/>
                </a:lnTo>
                <a:lnTo>
                  <a:pt x="658" y="224"/>
                </a:lnTo>
                <a:lnTo>
                  <a:pt x="660" y="224"/>
                </a:lnTo>
                <a:lnTo>
                  <a:pt x="660" y="226"/>
                </a:lnTo>
                <a:lnTo>
                  <a:pt x="660" y="226"/>
                </a:lnTo>
                <a:lnTo>
                  <a:pt x="664" y="228"/>
                </a:lnTo>
                <a:lnTo>
                  <a:pt x="664" y="228"/>
                </a:lnTo>
                <a:lnTo>
                  <a:pt x="664" y="228"/>
                </a:lnTo>
                <a:lnTo>
                  <a:pt x="664" y="228"/>
                </a:lnTo>
                <a:lnTo>
                  <a:pt x="666" y="228"/>
                </a:lnTo>
                <a:lnTo>
                  <a:pt x="666" y="228"/>
                </a:lnTo>
                <a:lnTo>
                  <a:pt x="668" y="228"/>
                </a:lnTo>
                <a:lnTo>
                  <a:pt x="668" y="228"/>
                </a:lnTo>
                <a:lnTo>
                  <a:pt x="670" y="228"/>
                </a:lnTo>
                <a:lnTo>
                  <a:pt x="670" y="228"/>
                </a:lnTo>
                <a:lnTo>
                  <a:pt x="670" y="228"/>
                </a:lnTo>
                <a:lnTo>
                  <a:pt x="670" y="228"/>
                </a:lnTo>
                <a:lnTo>
                  <a:pt x="672" y="228"/>
                </a:lnTo>
                <a:lnTo>
                  <a:pt x="672" y="228"/>
                </a:lnTo>
                <a:lnTo>
                  <a:pt x="672" y="228"/>
                </a:lnTo>
                <a:lnTo>
                  <a:pt x="674" y="228"/>
                </a:lnTo>
                <a:lnTo>
                  <a:pt x="676" y="228"/>
                </a:lnTo>
                <a:lnTo>
                  <a:pt x="676" y="228"/>
                </a:lnTo>
                <a:lnTo>
                  <a:pt x="678" y="228"/>
                </a:lnTo>
                <a:lnTo>
                  <a:pt x="680" y="228"/>
                </a:lnTo>
                <a:lnTo>
                  <a:pt x="682" y="228"/>
                </a:lnTo>
                <a:lnTo>
                  <a:pt x="682" y="230"/>
                </a:lnTo>
                <a:lnTo>
                  <a:pt x="682" y="230"/>
                </a:lnTo>
                <a:lnTo>
                  <a:pt x="682" y="230"/>
                </a:lnTo>
                <a:lnTo>
                  <a:pt x="680" y="230"/>
                </a:lnTo>
                <a:lnTo>
                  <a:pt x="680" y="232"/>
                </a:lnTo>
                <a:lnTo>
                  <a:pt x="678" y="232"/>
                </a:lnTo>
                <a:lnTo>
                  <a:pt x="672" y="236"/>
                </a:lnTo>
                <a:lnTo>
                  <a:pt x="670" y="238"/>
                </a:lnTo>
                <a:lnTo>
                  <a:pt x="670" y="238"/>
                </a:lnTo>
                <a:lnTo>
                  <a:pt x="668" y="238"/>
                </a:lnTo>
                <a:lnTo>
                  <a:pt x="666" y="238"/>
                </a:lnTo>
                <a:lnTo>
                  <a:pt x="666" y="238"/>
                </a:lnTo>
                <a:lnTo>
                  <a:pt x="664" y="240"/>
                </a:lnTo>
                <a:lnTo>
                  <a:pt x="664" y="240"/>
                </a:lnTo>
                <a:lnTo>
                  <a:pt x="660" y="244"/>
                </a:lnTo>
                <a:lnTo>
                  <a:pt x="658" y="244"/>
                </a:lnTo>
                <a:lnTo>
                  <a:pt x="656" y="244"/>
                </a:lnTo>
                <a:lnTo>
                  <a:pt x="652" y="246"/>
                </a:lnTo>
                <a:lnTo>
                  <a:pt x="650" y="246"/>
                </a:lnTo>
                <a:lnTo>
                  <a:pt x="650" y="246"/>
                </a:lnTo>
                <a:lnTo>
                  <a:pt x="650" y="246"/>
                </a:lnTo>
                <a:lnTo>
                  <a:pt x="648" y="246"/>
                </a:lnTo>
                <a:lnTo>
                  <a:pt x="646" y="246"/>
                </a:lnTo>
                <a:lnTo>
                  <a:pt x="646" y="246"/>
                </a:lnTo>
                <a:lnTo>
                  <a:pt x="646" y="246"/>
                </a:lnTo>
                <a:lnTo>
                  <a:pt x="646" y="246"/>
                </a:lnTo>
                <a:lnTo>
                  <a:pt x="646" y="244"/>
                </a:lnTo>
                <a:lnTo>
                  <a:pt x="646" y="244"/>
                </a:lnTo>
                <a:lnTo>
                  <a:pt x="646" y="244"/>
                </a:lnTo>
                <a:lnTo>
                  <a:pt x="646" y="244"/>
                </a:lnTo>
                <a:lnTo>
                  <a:pt x="646" y="246"/>
                </a:lnTo>
                <a:lnTo>
                  <a:pt x="646" y="246"/>
                </a:lnTo>
                <a:lnTo>
                  <a:pt x="646" y="246"/>
                </a:lnTo>
                <a:lnTo>
                  <a:pt x="646" y="248"/>
                </a:lnTo>
                <a:lnTo>
                  <a:pt x="644" y="246"/>
                </a:lnTo>
                <a:lnTo>
                  <a:pt x="644" y="246"/>
                </a:lnTo>
                <a:lnTo>
                  <a:pt x="644" y="246"/>
                </a:lnTo>
                <a:lnTo>
                  <a:pt x="642" y="246"/>
                </a:lnTo>
                <a:lnTo>
                  <a:pt x="642" y="246"/>
                </a:lnTo>
                <a:lnTo>
                  <a:pt x="642" y="246"/>
                </a:lnTo>
                <a:lnTo>
                  <a:pt x="642" y="246"/>
                </a:lnTo>
                <a:lnTo>
                  <a:pt x="642" y="246"/>
                </a:lnTo>
                <a:lnTo>
                  <a:pt x="642" y="246"/>
                </a:lnTo>
                <a:lnTo>
                  <a:pt x="642" y="248"/>
                </a:lnTo>
                <a:lnTo>
                  <a:pt x="642" y="248"/>
                </a:lnTo>
                <a:lnTo>
                  <a:pt x="642" y="246"/>
                </a:lnTo>
                <a:lnTo>
                  <a:pt x="640" y="246"/>
                </a:lnTo>
                <a:lnTo>
                  <a:pt x="640" y="246"/>
                </a:lnTo>
                <a:lnTo>
                  <a:pt x="640" y="246"/>
                </a:lnTo>
                <a:lnTo>
                  <a:pt x="640" y="246"/>
                </a:lnTo>
                <a:lnTo>
                  <a:pt x="640" y="246"/>
                </a:lnTo>
                <a:lnTo>
                  <a:pt x="640" y="244"/>
                </a:lnTo>
                <a:lnTo>
                  <a:pt x="640" y="244"/>
                </a:lnTo>
                <a:lnTo>
                  <a:pt x="640" y="244"/>
                </a:lnTo>
                <a:lnTo>
                  <a:pt x="640" y="244"/>
                </a:lnTo>
                <a:lnTo>
                  <a:pt x="642" y="242"/>
                </a:lnTo>
                <a:lnTo>
                  <a:pt x="642" y="242"/>
                </a:lnTo>
                <a:lnTo>
                  <a:pt x="640" y="242"/>
                </a:lnTo>
                <a:lnTo>
                  <a:pt x="640" y="244"/>
                </a:lnTo>
                <a:lnTo>
                  <a:pt x="640" y="244"/>
                </a:lnTo>
                <a:lnTo>
                  <a:pt x="638" y="244"/>
                </a:lnTo>
                <a:lnTo>
                  <a:pt x="638" y="244"/>
                </a:lnTo>
                <a:lnTo>
                  <a:pt x="638" y="244"/>
                </a:lnTo>
                <a:lnTo>
                  <a:pt x="636" y="244"/>
                </a:lnTo>
                <a:lnTo>
                  <a:pt x="636" y="244"/>
                </a:lnTo>
                <a:lnTo>
                  <a:pt x="638" y="244"/>
                </a:lnTo>
                <a:lnTo>
                  <a:pt x="638" y="246"/>
                </a:lnTo>
                <a:lnTo>
                  <a:pt x="638" y="246"/>
                </a:lnTo>
                <a:lnTo>
                  <a:pt x="638" y="246"/>
                </a:lnTo>
                <a:lnTo>
                  <a:pt x="638" y="246"/>
                </a:lnTo>
                <a:lnTo>
                  <a:pt x="638" y="248"/>
                </a:lnTo>
                <a:lnTo>
                  <a:pt x="638" y="248"/>
                </a:lnTo>
                <a:lnTo>
                  <a:pt x="636" y="248"/>
                </a:lnTo>
                <a:lnTo>
                  <a:pt x="636" y="248"/>
                </a:lnTo>
                <a:lnTo>
                  <a:pt x="636" y="248"/>
                </a:lnTo>
                <a:lnTo>
                  <a:pt x="636" y="248"/>
                </a:lnTo>
                <a:lnTo>
                  <a:pt x="636" y="246"/>
                </a:lnTo>
                <a:lnTo>
                  <a:pt x="636" y="246"/>
                </a:lnTo>
                <a:lnTo>
                  <a:pt x="634" y="246"/>
                </a:lnTo>
                <a:lnTo>
                  <a:pt x="634" y="246"/>
                </a:lnTo>
                <a:lnTo>
                  <a:pt x="634" y="246"/>
                </a:lnTo>
                <a:lnTo>
                  <a:pt x="634" y="246"/>
                </a:lnTo>
                <a:lnTo>
                  <a:pt x="634" y="246"/>
                </a:lnTo>
                <a:lnTo>
                  <a:pt x="634" y="248"/>
                </a:lnTo>
                <a:lnTo>
                  <a:pt x="634" y="250"/>
                </a:lnTo>
                <a:lnTo>
                  <a:pt x="634" y="250"/>
                </a:lnTo>
                <a:lnTo>
                  <a:pt x="632" y="250"/>
                </a:lnTo>
                <a:lnTo>
                  <a:pt x="632" y="250"/>
                </a:lnTo>
                <a:lnTo>
                  <a:pt x="630" y="252"/>
                </a:lnTo>
                <a:lnTo>
                  <a:pt x="630" y="252"/>
                </a:lnTo>
                <a:lnTo>
                  <a:pt x="630" y="252"/>
                </a:lnTo>
                <a:lnTo>
                  <a:pt x="630" y="252"/>
                </a:lnTo>
                <a:lnTo>
                  <a:pt x="628" y="252"/>
                </a:lnTo>
                <a:lnTo>
                  <a:pt x="628" y="252"/>
                </a:lnTo>
                <a:lnTo>
                  <a:pt x="628" y="252"/>
                </a:lnTo>
                <a:lnTo>
                  <a:pt x="626" y="250"/>
                </a:lnTo>
                <a:lnTo>
                  <a:pt x="626" y="250"/>
                </a:lnTo>
                <a:lnTo>
                  <a:pt x="624" y="252"/>
                </a:lnTo>
                <a:lnTo>
                  <a:pt x="626" y="252"/>
                </a:lnTo>
                <a:lnTo>
                  <a:pt x="626" y="252"/>
                </a:lnTo>
                <a:lnTo>
                  <a:pt x="626" y="252"/>
                </a:lnTo>
                <a:lnTo>
                  <a:pt x="626" y="252"/>
                </a:lnTo>
                <a:lnTo>
                  <a:pt x="626" y="252"/>
                </a:lnTo>
                <a:lnTo>
                  <a:pt x="626" y="252"/>
                </a:lnTo>
                <a:lnTo>
                  <a:pt x="624" y="252"/>
                </a:lnTo>
                <a:lnTo>
                  <a:pt x="622" y="252"/>
                </a:lnTo>
                <a:lnTo>
                  <a:pt x="622" y="252"/>
                </a:lnTo>
                <a:lnTo>
                  <a:pt x="620" y="252"/>
                </a:lnTo>
                <a:lnTo>
                  <a:pt x="620" y="252"/>
                </a:lnTo>
                <a:lnTo>
                  <a:pt x="620" y="252"/>
                </a:lnTo>
                <a:lnTo>
                  <a:pt x="620" y="252"/>
                </a:lnTo>
                <a:lnTo>
                  <a:pt x="620" y="252"/>
                </a:lnTo>
                <a:lnTo>
                  <a:pt x="618" y="252"/>
                </a:lnTo>
                <a:lnTo>
                  <a:pt x="618" y="252"/>
                </a:lnTo>
                <a:lnTo>
                  <a:pt x="616" y="252"/>
                </a:lnTo>
                <a:lnTo>
                  <a:pt x="616" y="252"/>
                </a:lnTo>
                <a:lnTo>
                  <a:pt x="618" y="250"/>
                </a:lnTo>
                <a:lnTo>
                  <a:pt x="618" y="250"/>
                </a:lnTo>
                <a:lnTo>
                  <a:pt x="618" y="250"/>
                </a:lnTo>
                <a:lnTo>
                  <a:pt x="616" y="250"/>
                </a:lnTo>
                <a:lnTo>
                  <a:pt x="616" y="250"/>
                </a:lnTo>
                <a:lnTo>
                  <a:pt x="616" y="250"/>
                </a:lnTo>
                <a:lnTo>
                  <a:pt x="612" y="250"/>
                </a:lnTo>
                <a:lnTo>
                  <a:pt x="610" y="250"/>
                </a:lnTo>
                <a:lnTo>
                  <a:pt x="610" y="250"/>
                </a:lnTo>
                <a:lnTo>
                  <a:pt x="608" y="250"/>
                </a:lnTo>
                <a:lnTo>
                  <a:pt x="606" y="250"/>
                </a:lnTo>
                <a:lnTo>
                  <a:pt x="606" y="250"/>
                </a:lnTo>
                <a:close/>
                <a:moveTo>
                  <a:pt x="606" y="248"/>
                </a:moveTo>
                <a:lnTo>
                  <a:pt x="604" y="248"/>
                </a:lnTo>
                <a:lnTo>
                  <a:pt x="604" y="248"/>
                </a:lnTo>
                <a:lnTo>
                  <a:pt x="604" y="248"/>
                </a:lnTo>
                <a:lnTo>
                  <a:pt x="602" y="248"/>
                </a:lnTo>
                <a:lnTo>
                  <a:pt x="602" y="248"/>
                </a:lnTo>
                <a:lnTo>
                  <a:pt x="600" y="246"/>
                </a:lnTo>
                <a:lnTo>
                  <a:pt x="600" y="246"/>
                </a:lnTo>
                <a:lnTo>
                  <a:pt x="598" y="246"/>
                </a:lnTo>
                <a:lnTo>
                  <a:pt x="598" y="246"/>
                </a:lnTo>
                <a:lnTo>
                  <a:pt x="596" y="244"/>
                </a:lnTo>
                <a:lnTo>
                  <a:pt x="596" y="244"/>
                </a:lnTo>
                <a:lnTo>
                  <a:pt x="596" y="244"/>
                </a:lnTo>
                <a:lnTo>
                  <a:pt x="596" y="244"/>
                </a:lnTo>
                <a:lnTo>
                  <a:pt x="596" y="244"/>
                </a:lnTo>
                <a:lnTo>
                  <a:pt x="596" y="246"/>
                </a:lnTo>
                <a:lnTo>
                  <a:pt x="596" y="246"/>
                </a:lnTo>
                <a:lnTo>
                  <a:pt x="594" y="246"/>
                </a:lnTo>
                <a:lnTo>
                  <a:pt x="594" y="246"/>
                </a:lnTo>
                <a:lnTo>
                  <a:pt x="594" y="246"/>
                </a:lnTo>
                <a:lnTo>
                  <a:pt x="594" y="246"/>
                </a:lnTo>
                <a:lnTo>
                  <a:pt x="594" y="248"/>
                </a:lnTo>
                <a:lnTo>
                  <a:pt x="594" y="248"/>
                </a:lnTo>
                <a:lnTo>
                  <a:pt x="594" y="248"/>
                </a:lnTo>
                <a:lnTo>
                  <a:pt x="594" y="248"/>
                </a:lnTo>
                <a:lnTo>
                  <a:pt x="596" y="250"/>
                </a:lnTo>
                <a:lnTo>
                  <a:pt x="598" y="248"/>
                </a:lnTo>
                <a:lnTo>
                  <a:pt x="598" y="248"/>
                </a:lnTo>
                <a:lnTo>
                  <a:pt x="596" y="248"/>
                </a:lnTo>
                <a:lnTo>
                  <a:pt x="596" y="248"/>
                </a:lnTo>
                <a:lnTo>
                  <a:pt x="596" y="246"/>
                </a:lnTo>
                <a:lnTo>
                  <a:pt x="598" y="246"/>
                </a:lnTo>
                <a:lnTo>
                  <a:pt x="598" y="246"/>
                </a:lnTo>
                <a:lnTo>
                  <a:pt x="598" y="246"/>
                </a:lnTo>
                <a:lnTo>
                  <a:pt x="598" y="248"/>
                </a:lnTo>
                <a:lnTo>
                  <a:pt x="600" y="248"/>
                </a:lnTo>
                <a:lnTo>
                  <a:pt x="602" y="248"/>
                </a:lnTo>
                <a:lnTo>
                  <a:pt x="602" y="248"/>
                </a:lnTo>
                <a:lnTo>
                  <a:pt x="604" y="250"/>
                </a:lnTo>
                <a:lnTo>
                  <a:pt x="606" y="250"/>
                </a:lnTo>
                <a:lnTo>
                  <a:pt x="606" y="250"/>
                </a:lnTo>
                <a:lnTo>
                  <a:pt x="606" y="248"/>
                </a:lnTo>
                <a:close/>
                <a:moveTo>
                  <a:pt x="480" y="202"/>
                </a:moveTo>
                <a:lnTo>
                  <a:pt x="478" y="202"/>
                </a:lnTo>
                <a:lnTo>
                  <a:pt x="478" y="202"/>
                </a:lnTo>
                <a:lnTo>
                  <a:pt x="478" y="202"/>
                </a:lnTo>
                <a:lnTo>
                  <a:pt x="478" y="202"/>
                </a:lnTo>
                <a:lnTo>
                  <a:pt x="478" y="202"/>
                </a:lnTo>
                <a:lnTo>
                  <a:pt x="478" y="202"/>
                </a:lnTo>
                <a:lnTo>
                  <a:pt x="478" y="202"/>
                </a:lnTo>
                <a:lnTo>
                  <a:pt x="478" y="200"/>
                </a:lnTo>
                <a:lnTo>
                  <a:pt x="478" y="200"/>
                </a:lnTo>
                <a:lnTo>
                  <a:pt x="478" y="200"/>
                </a:lnTo>
                <a:lnTo>
                  <a:pt x="478" y="200"/>
                </a:lnTo>
                <a:lnTo>
                  <a:pt x="478" y="200"/>
                </a:lnTo>
                <a:lnTo>
                  <a:pt x="478" y="200"/>
                </a:lnTo>
                <a:lnTo>
                  <a:pt x="478" y="200"/>
                </a:lnTo>
                <a:lnTo>
                  <a:pt x="478" y="200"/>
                </a:lnTo>
                <a:lnTo>
                  <a:pt x="478" y="200"/>
                </a:lnTo>
                <a:lnTo>
                  <a:pt x="478" y="200"/>
                </a:lnTo>
                <a:lnTo>
                  <a:pt x="478" y="200"/>
                </a:lnTo>
                <a:lnTo>
                  <a:pt x="480" y="200"/>
                </a:lnTo>
                <a:lnTo>
                  <a:pt x="480" y="200"/>
                </a:lnTo>
                <a:lnTo>
                  <a:pt x="480" y="200"/>
                </a:lnTo>
                <a:lnTo>
                  <a:pt x="480" y="200"/>
                </a:lnTo>
                <a:lnTo>
                  <a:pt x="480" y="202"/>
                </a:lnTo>
                <a:lnTo>
                  <a:pt x="480" y="202"/>
                </a:lnTo>
                <a:close/>
                <a:moveTo>
                  <a:pt x="666" y="136"/>
                </a:moveTo>
                <a:lnTo>
                  <a:pt x="666" y="136"/>
                </a:lnTo>
                <a:lnTo>
                  <a:pt x="664" y="136"/>
                </a:lnTo>
                <a:lnTo>
                  <a:pt x="664" y="136"/>
                </a:lnTo>
                <a:lnTo>
                  <a:pt x="664" y="136"/>
                </a:lnTo>
                <a:lnTo>
                  <a:pt x="666" y="136"/>
                </a:lnTo>
                <a:lnTo>
                  <a:pt x="666" y="136"/>
                </a:lnTo>
                <a:lnTo>
                  <a:pt x="666" y="136"/>
                </a:lnTo>
                <a:lnTo>
                  <a:pt x="666" y="136"/>
                </a:lnTo>
                <a:lnTo>
                  <a:pt x="668" y="136"/>
                </a:lnTo>
                <a:lnTo>
                  <a:pt x="668" y="134"/>
                </a:lnTo>
                <a:lnTo>
                  <a:pt x="668" y="134"/>
                </a:lnTo>
                <a:lnTo>
                  <a:pt x="668" y="134"/>
                </a:lnTo>
                <a:lnTo>
                  <a:pt x="668" y="136"/>
                </a:lnTo>
                <a:lnTo>
                  <a:pt x="668" y="136"/>
                </a:lnTo>
                <a:lnTo>
                  <a:pt x="666" y="136"/>
                </a:lnTo>
                <a:lnTo>
                  <a:pt x="666" y="136"/>
                </a:lnTo>
                <a:lnTo>
                  <a:pt x="666" y="136"/>
                </a:lnTo>
                <a:close/>
                <a:moveTo>
                  <a:pt x="816" y="516"/>
                </a:moveTo>
                <a:lnTo>
                  <a:pt x="818" y="516"/>
                </a:lnTo>
                <a:lnTo>
                  <a:pt x="818" y="516"/>
                </a:lnTo>
                <a:lnTo>
                  <a:pt x="818" y="516"/>
                </a:lnTo>
                <a:lnTo>
                  <a:pt x="818" y="518"/>
                </a:lnTo>
                <a:lnTo>
                  <a:pt x="818" y="520"/>
                </a:lnTo>
                <a:lnTo>
                  <a:pt x="818" y="520"/>
                </a:lnTo>
                <a:lnTo>
                  <a:pt x="818" y="520"/>
                </a:lnTo>
                <a:lnTo>
                  <a:pt x="820" y="520"/>
                </a:lnTo>
                <a:lnTo>
                  <a:pt x="820" y="520"/>
                </a:lnTo>
                <a:lnTo>
                  <a:pt x="820" y="520"/>
                </a:lnTo>
                <a:lnTo>
                  <a:pt x="820" y="520"/>
                </a:lnTo>
                <a:lnTo>
                  <a:pt x="820" y="520"/>
                </a:lnTo>
                <a:lnTo>
                  <a:pt x="820" y="518"/>
                </a:lnTo>
                <a:lnTo>
                  <a:pt x="820" y="518"/>
                </a:lnTo>
                <a:lnTo>
                  <a:pt x="822" y="518"/>
                </a:lnTo>
                <a:lnTo>
                  <a:pt x="822" y="518"/>
                </a:lnTo>
                <a:lnTo>
                  <a:pt x="822" y="520"/>
                </a:lnTo>
                <a:lnTo>
                  <a:pt x="826" y="520"/>
                </a:lnTo>
                <a:lnTo>
                  <a:pt x="826" y="520"/>
                </a:lnTo>
                <a:lnTo>
                  <a:pt x="826" y="522"/>
                </a:lnTo>
                <a:lnTo>
                  <a:pt x="826" y="522"/>
                </a:lnTo>
                <a:lnTo>
                  <a:pt x="830" y="520"/>
                </a:lnTo>
                <a:lnTo>
                  <a:pt x="830" y="520"/>
                </a:lnTo>
                <a:lnTo>
                  <a:pt x="832" y="520"/>
                </a:lnTo>
                <a:lnTo>
                  <a:pt x="834" y="520"/>
                </a:lnTo>
                <a:lnTo>
                  <a:pt x="834" y="520"/>
                </a:lnTo>
                <a:lnTo>
                  <a:pt x="836" y="520"/>
                </a:lnTo>
                <a:lnTo>
                  <a:pt x="836" y="520"/>
                </a:lnTo>
                <a:lnTo>
                  <a:pt x="840" y="520"/>
                </a:lnTo>
                <a:lnTo>
                  <a:pt x="840" y="520"/>
                </a:lnTo>
                <a:lnTo>
                  <a:pt x="842" y="520"/>
                </a:lnTo>
                <a:lnTo>
                  <a:pt x="842" y="520"/>
                </a:lnTo>
                <a:lnTo>
                  <a:pt x="842" y="520"/>
                </a:lnTo>
                <a:lnTo>
                  <a:pt x="842" y="522"/>
                </a:lnTo>
                <a:lnTo>
                  <a:pt x="840" y="522"/>
                </a:lnTo>
                <a:lnTo>
                  <a:pt x="840" y="522"/>
                </a:lnTo>
                <a:lnTo>
                  <a:pt x="838" y="522"/>
                </a:lnTo>
                <a:lnTo>
                  <a:pt x="838" y="522"/>
                </a:lnTo>
                <a:lnTo>
                  <a:pt x="838" y="522"/>
                </a:lnTo>
                <a:lnTo>
                  <a:pt x="838" y="522"/>
                </a:lnTo>
                <a:lnTo>
                  <a:pt x="836" y="522"/>
                </a:lnTo>
                <a:lnTo>
                  <a:pt x="836" y="522"/>
                </a:lnTo>
                <a:lnTo>
                  <a:pt x="836" y="522"/>
                </a:lnTo>
                <a:lnTo>
                  <a:pt x="836" y="524"/>
                </a:lnTo>
                <a:lnTo>
                  <a:pt x="836" y="524"/>
                </a:lnTo>
                <a:lnTo>
                  <a:pt x="834" y="524"/>
                </a:lnTo>
                <a:lnTo>
                  <a:pt x="834" y="524"/>
                </a:lnTo>
                <a:lnTo>
                  <a:pt x="832" y="526"/>
                </a:lnTo>
                <a:lnTo>
                  <a:pt x="834" y="526"/>
                </a:lnTo>
                <a:lnTo>
                  <a:pt x="834" y="526"/>
                </a:lnTo>
                <a:lnTo>
                  <a:pt x="834" y="526"/>
                </a:lnTo>
                <a:lnTo>
                  <a:pt x="834" y="526"/>
                </a:lnTo>
                <a:lnTo>
                  <a:pt x="834" y="526"/>
                </a:lnTo>
                <a:lnTo>
                  <a:pt x="834" y="526"/>
                </a:lnTo>
                <a:lnTo>
                  <a:pt x="834" y="528"/>
                </a:lnTo>
                <a:lnTo>
                  <a:pt x="834" y="528"/>
                </a:lnTo>
                <a:lnTo>
                  <a:pt x="834" y="528"/>
                </a:lnTo>
                <a:lnTo>
                  <a:pt x="832" y="528"/>
                </a:lnTo>
                <a:lnTo>
                  <a:pt x="832" y="528"/>
                </a:lnTo>
                <a:lnTo>
                  <a:pt x="832" y="528"/>
                </a:lnTo>
                <a:lnTo>
                  <a:pt x="832" y="528"/>
                </a:lnTo>
                <a:lnTo>
                  <a:pt x="830" y="528"/>
                </a:lnTo>
                <a:lnTo>
                  <a:pt x="828" y="528"/>
                </a:lnTo>
                <a:lnTo>
                  <a:pt x="828" y="528"/>
                </a:lnTo>
                <a:lnTo>
                  <a:pt x="828" y="528"/>
                </a:lnTo>
                <a:lnTo>
                  <a:pt x="828" y="528"/>
                </a:lnTo>
                <a:lnTo>
                  <a:pt x="828" y="526"/>
                </a:lnTo>
                <a:lnTo>
                  <a:pt x="828" y="526"/>
                </a:lnTo>
                <a:lnTo>
                  <a:pt x="830" y="526"/>
                </a:lnTo>
                <a:lnTo>
                  <a:pt x="828" y="526"/>
                </a:lnTo>
                <a:lnTo>
                  <a:pt x="828" y="524"/>
                </a:lnTo>
                <a:lnTo>
                  <a:pt x="826" y="524"/>
                </a:lnTo>
                <a:lnTo>
                  <a:pt x="828" y="524"/>
                </a:lnTo>
                <a:lnTo>
                  <a:pt x="828" y="524"/>
                </a:lnTo>
                <a:lnTo>
                  <a:pt x="828" y="524"/>
                </a:lnTo>
                <a:lnTo>
                  <a:pt x="828" y="522"/>
                </a:lnTo>
                <a:lnTo>
                  <a:pt x="828" y="524"/>
                </a:lnTo>
                <a:lnTo>
                  <a:pt x="826" y="524"/>
                </a:lnTo>
                <a:lnTo>
                  <a:pt x="826" y="524"/>
                </a:lnTo>
                <a:lnTo>
                  <a:pt x="826" y="524"/>
                </a:lnTo>
                <a:lnTo>
                  <a:pt x="824" y="526"/>
                </a:lnTo>
                <a:lnTo>
                  <a:pt x="824" y="526"/>
                </a:lnTo>
                <a:lnTo>
                  <a:pt x="824" y="526"/>
                </a:lnTo>
                <a:lnTo>
                  <a:pt x="822" y="526"/>
                </a:lnTo>
                <a:lnTo>
                  <a:pt x="820" y="524"/>
                </a:lnTo>
                <a:lnTo>
                  <a:pt x="820" y="524"/>
                </a:lnTo>
                <a:lnTo>
                  <a:pt x="820" y="524"/>
                </a:lnTo>
                <a:lnTo>
                  <a:pt x="818" y="524"/>
                </a:lnTo>
                <a:lnTo>
                  <a:pt x="818" y="522"/>
                </a:lnTo>
                <a:lnTo>
                  <a:pt x="818" y="522"/>
                </a:lnTo>
                <a:lnTo>
                  <a:pt x="818" y="522"/>
                </a:lnTo>
                <a:lnTo>
                  <a:pt x="818" y="522"/>
                </a:lnTo>
                <a:lnTo>
                  <a:pt x="818" y="522"/>
                </a:lnTo>
                <a:lnTo>
                  <a:pt x="818" y="522"/>
                </a:lnTo>
                <a:lnTo>
                  <a:pt x="816" y="522"/>
                </a:lnTo>
                <a:lnTo>
                  <a:pt x="816" y="522"/>
                </a:lnTo>
                <a:lnTo>
                  <a:pt x="814" y="522"/>
                </a:lnTo>
                <a:lnTo>
                  <a:pt x="814" y="520"/>
                </a:lnTo>
                <a:lnTo>
                  <a:pt x="816" y="520"/>
                </a:lnTo>
                <a:lnTo>
                  <a:pt x="816" y="518"/>
                </a:lnTo>
                <a:lnTo>
                  <a:pt x="814" y="518"/>
                </a:lnTo>
                <a:lnTo>
                  <a:pt x="812" y="518"/>
                </a:lnTo>
                <a:lnTo>
                  <a:pt x="812" y="518"/>
                </a:lnTo>
                <a:lnTo>
                  <a:pt x="812" y="516"/>
                </a:lnTo>
                <a:lnTo>
                  <a:pt x="812" y="516"/>
                </a:lnTo>
                <a:lnTo>
                  <a:pt x="812" y="516"/>
                </a:lnTo>
                <a:lnTo>
                  <a:pt x="814" y="516"/>
                </a:lnTo>
                <a:lnTo>
                  <a:pt x="814" y="516"/>
                </a:lnTo>
                <a:lnTo>
                  <a:pt x="814" y="514"/>
                </a:lnTo>
                <a:lnTo>
                  <a:pt x="814" y="514"/>
                </a:lnTo>
                <a:lnTo>
                  <a:pt x="814" y="514"/>
                </a:lnTo>
                <a:lnTo>
                  <a:pt x="816" y="514"/>
                </a:lnTo>
                <a:lnTo>
                  <a:pt x="816" y="512"/>
                </a:lnTo>
                <a:lnTo>
                  <a:pt x="818" y="512"/>
                </a:lnTo>
                <a:lnTo>
                  <a:pt x="818" y="512"/>
                </a:lnTo>
                <a:lnTo>
                  <a:pt x="818" y="514"/>
                </a:lnTo>
                <a:lnTo>
                  <a:pt x="818" y="514"/>
                </a:lnTo>
                <a:lnTo>
                  <a:pt x="816" y="514"/>
                </a:lnTo>
                <a:lnTo>
                  <a:pt x="816" y="516"/>
                </a:lnTo>
                <a:lnTo>
                  <a:pt x="816" y="516"/>
                </a:lnTo>
                <a:close/>
                <a:moveTo>
                  <a:pt x="892" y="138"/>
                </a:moveTo>
                <a:lnTo>
                  <a:pt x="890" y="138"/>
                </a:lnTo>
                <a:lnTo>
                  <a:pt x="890" y="138"/>
                </a:lnTo>
                <a:lnTo>
                  <a:pt x="890" y="138"/>
                </a:lnTo>
                <a:lnTo>
                  <a:pt x="890" y="138"/>
                </a:lnTo>
                <a:lnTo>
                  <a:pt x="890" y="138"/>
                </a:lnTo>
                <a:lnTo>
                  <a:pt x="890" y="138"/>
                </a:lnTo>
                <a:lnTo>
                  <a:pt x="890" y="138"/>
                </a:lnTo>
                <a:lnTo>
                  <a:pt x="892" y="138"/>
                </a:lnTo>
                <a:lnTo>
                  <a:pt x="892" y="138"/>
                </a:lnTo>
                <a:lnTo>
                  <a:pt x="894" y="138"/>
                </a:lnTo>
                <a:lnTo>
                  <a:pt x="894" y="136"/>
                </a:lnTo>
                <a:lnTo>
                  <a:pt x="894" y="136"/>
                </a:lnTo>
                <a:lnTo>
                  <a:pt x="894" y="136"/>
                </a:lnTo>
                <a:lnTo>
                  <a:pt x="894" y="136"/>
                </a:lnTo>
                <a:lnTo>
                  <a:pt x="894" y="138"/>
                </a:lnTo>
                <a:lnTo>
                  <a:pt x="894" y="138"/>
                </a:lnTo>
                <a:lnTo>
                  <a:pt x="894" y="138"/>
                </a:lnTo>
                <a:lnTo>
                  <a:pt x="894" y="138"/>
                </a:lnTo>
                <a:lnTo>
                  <a:pt x="894" y="138"/>
                </a:lnTo>
                <a:lnTo>
                  <a:pt x="894" y="138"/>
                </a:lnTo>
                <a:lnTo>
                  <a:pt x="892" y="138"/>
                </a:lnTo>
                <a:lnTo>
                  <a:pt x="892" y="138"/>
                </a:lnTo>
                <a:lnTo>
                  <a:pt x="892" y="138"/>
                </a:lnTo>
                <a:lnTo>
                  <a:pt x="892" y="138"/>
                </a:lnTo>
                <a:lnTo>
                  <a:pt x="892" y="138"/>
                </a:lnTo>
                <a:lnTo>
                  <a:pt x="892" y="138"/>
                </a:lnTo>
                <a:lnTo>
                  <a:pt x="892" y="138"/>
                </a:lnTo>
                <a:close/>
                <a:moveTo>
                  <a:pt x="612" y="200"/>
                </a:moveTo>
                <a:lnTo>
                  <a:pt x="612" y="200"/>
                </a:lnTo>
                <a:lnTo>
                  <a:pt x="612" y="200"/>
                </a:lnTo>
                <a:lnTo>
                  <a:pt x="612" y="200"/>
                </a:lnTo>
                <a:lnTo>
                  <a:pt x="612" y="200"/>
                </a:lnTo>
                <a:lnTo>
                  <a:pt x="610" y="200"/>
                </a:lnTo>
                <a:lnTo>
                  <a:pt x="610" y="200"/>
                </a:lnTo>
                <a:lnTo>
                  <a:pt x="610" y="200"/>
                </a:lnTo>
                <a:lnTo>
                  <a:pt x="612" y="198"/>
                </a:lnTo>
                <a:lnTo>
                  <a:pt x="612" y="198"/>
                </a:lnTo>
                <a:lnTo>
                  <a:pt x="612" y="198"/>
                </a:lnTo>
                <a:lnTo>
                  <a:pt x="612" y="200"/>
                </a:lnTo>
                <a:lnTo>
                  <a:pt x="612" y="200"/>
                </a:lnTo>
                <a:lnTo>
                  <a:pt x="612" y="200"/>
                </a:lnTo>
                <a:lnTo>
                  <a:pt x="612" y="200"/>
                </a:lnTo>
                <a:close/>
                <a:moveTo>
                  <a:pt x="898" y="140"/>
                </a:moveTo>
                <a:lnTo>
                  <a:pt x="898" y="140"/>
                </a:lnTo>
                <a:lnTo>
                  <a:pt x="896" y="140"/>
                </a:lnTo>
                <a:lnTo>
                  <a:pt x="896" y="140"/>
                </a:lnTo>
                <a:lnTo>
                  <a:pt x="896" y="140"/>
                </a:lnTo>
                <a:lnTo>
                  <a:pt x="896" y="138"/>
                </a:lnTo>
                <a:lnTo>
                  <a:pt x="896" y="138"/>
                </a:lnTo>
                <a:lnTo>
                  <a:pt x="896" y="138"/>
                </a:lnTo>
                <a:lnTo>
                  <a:pt x="894" y="138"/>
                </a:lnTo>
                <a:lnTo>
                  <a:pt x="894" y="138"/>
                </a:lnTo>
                <a:lnTo>
                  <a:pt x="894" y="138"/>
                </a:lnTo>
                <a:lnTo>
                  <a:pt x="896" y="138"/>
                </a:lnTo>
                <a:lnTo>
                  <a:pt x="896" y="138"/>
                </a:lnTo>
                <a:lnTo>
                  <a:pt x="896" y="138"/>
                </a:lnTo>
                <a:lnTo>
                  <a:pt x="898" y="138"/>
                </a:lnTo>
                <a:lnTo>
                  <a:pt x="898" y="138"/>
                </a:lnTo>
                <a:lnTo>
                  <a:pt x="898" y="138"/>
                </a:lnTo>
                <a:lnTo>
                  <a:pt x="898" y="138"/>
                </a:lnTo>
                <a:lnTo>
                  <a:pt x="900" y="138"/>
                </a:lnTo>
                <a:lnTo>
                  <a:pt x="900" y="138"/>
                </a:lnTo>
                <a:lnTo>
                  <a:pt x="900" y="138"/>
                </a:lnTo>
                <a:lnTo>
                  <a:pt x="900" y="138"/>
                </a:lnTo>
                <a:lnTo>
                  <a:pt x="898" y="138"/>
                </a:lnTo>
                <a:lnTo>
                  <a:pt x="898" y="138"/>
                </a:lnTo>
                <a:lnTo>
                  <a:pt x="898" y="138"/>
                </a:lnTo>
                <a:lnTo>
                  <a:pt x="898" y="140"/>
                </a:lnTo>
                <a:lnTo>
                  <a:pt x="898" y="140"/>
                </a:lnTo>
                <a:lnTo>
                  <a:pt x="898" y="140"/>
                </a:lnTo>
                <a:lnTo>
                  <a:pt x="898" y="140"/>
                </a:lnTo>
                <a:close/>
                <a:moveTo>
                  <a:pt x="962" y="198"/>
                </a:moveTo>
                <a:lnTo>
                  <a:pt x="960" y="198"/>
                </a:lnTo>
                <a:lnTo>
                  <a:pt x="960" y="198"/>
                </a:lnTo>
                <a:lnTo>
                  <a:pt x="960" y="198"/>
                </a:lnTo>
                <a:lnTo>
                  <a:pt x="960" y="198"/>
                </a:lnTo>
                <a:lnTo>
                  <a:pt x="960" y="198"/>
                </a:lnTo>
                <a:lnTo>
                  <a:pt x="958" y="198"/>
                </a:lnTo>
                <a:lnTo>
                  <a:pt x="958" y="198"/>
                </a:lnTo>
                <a:lnTo>
                  <a:pt x="958" y="198"/>
                </a:lnTo>
                <a:lnTo>
                  <a:pt x="956" y="198"/>
                </a:lnTo>
                <a:lnTo>
                  <a:pt x="956" y="198"/>
                </a:lnTo>
                <a:lnTo>
                  <a:pt x="956" y="198"/>
                </a:lnTo>
                <a:lnTo>
                  <a:pt x="956" y="198"/>
                </a:lnTo>
                <a:lnTo>
                  <a:pt x="956" y="198"/>
                </a:lnTo>
                <a:lnTo>
                  <a:pt x="958" y="198"/>
                </a:lnTo>
                <a:lnTo>
                  <a:pt x="958" y="198"/>
                </a:lnTo>
                <a:lnTo>
                  <a:pt x="958" y="198"/>
                </a:lnTo>
                <a:lnTo>
                  <a:pt x="958" y="198"/>
                </a:lnTo>
                <a:lnTo>
                  <a:pt x="960" y="198"/>
                </a:lnTo>
                <a:lnTo>
                  <a:pt x="960" y="198"/>
                </a:lnTo>
                <a:lnTo>
                  <a:pt x="962" y="198"/>
                </a:lnTo>
                <a:lnTo>
                  <a:pt x="962" y="198"/>
                </a:lnTo>
                <a:lnTo>
                  <a:pt x="962" y="198"/>
                </a:lnTo>
                <a:close/>
                <a:moveTo>
                  <a:pt x="36" y="452"/>
                </a:moveTo>
                <a:lnTo>
                  <a:pt x="38" y="454"/>
                </a:lnTo>
                <a:lnTo>
                  <a:pt x="40" y="454"/>
                </a:lnTo>
                <a:lnTo>
                  <a:pt x="42" y="454"/>
                </a:lnTo>
                <a:lnTo>
                  <a:pt x="42" y="454"/>
                </a:lnTo>
                <a:lnTo>
                  <a:pt x="42" y="456"/>
                </a:lnTo>
                <a:lnTo>
                  <a:pt x="44" y="456"/>
                </a:lnTo>
                <a:lnTo>
                  <a:pt x="44" y="456"/>
                </a:lnTo>
                <a:lnTo>
                  <a:pt x="46" y="456"/>
                </a:lnTo>
                <a:lnTo>
                  <a:pt x="46" y="456"/>
                </a:lnTo>
                <a:lnTo>
                  <a:pt x="46" y="456"/>
                </a:lnTo>
                <a:lnTo>
                  <a:pt x="48" y="456"/>
                </a:lnTo>
                <a:lnTo>
                  <a:pt x="48" y="456"/>
                </a:lnTo>
                <a:lnTo>
                  <a:pt x="48" y="456"/>
                </a:lnTo>
                <a:lnTo>
                  <a:pt x="50" y="456"/>
                </a:lnTo>
                <a:lnTo>
                  <a:pt x="50" y="456"/>
                </a:lnTo>
                <a:lnTo>
                  <a:pt x="50" y="456"/>
                </a:lnTo>
                <a:lnTo>
                  <a:pt x="50" y="456"/>
                </a:lnTo>
                <a:lnTo>
                  <a:pt x="52" y="458"/>
                </a:lnTo>
                <a:lnTo>
                  <a:pt x="54" y="458"/>
                </a:lnTo>
                <a:lnTo>
                  <a:pt x="54" y="458"/>
                </a:lnTo>
                <a:lnTo>
                  <a:pt x="56" y="458"/>
                </a:lnTo>
                <a:lnTo>
                  <a:pt x="56" y="458"/>
                </a:lnTo>
                <a:lnTo>
                  <a:pt x="56" y="458"/>
                </a:lnTo>
                <a:lnTo>
                  <a:pt x="56" y="458"/>
                </a:lnTo>
                <a:lnTo>
                  <a:pt x="54" y="460"/>
                </a:lnTo>
                <a:lnTo>
                  <a:pt x="54" y="460"/>
                </a:lnTo>
                <a:lnTo>
                  <a:pt x="54" y="460"/>
                </a:lnTo>
                <a:lnTo>
                  <a:pt x="54" y="462"/>
                </a:lnTo>
                <a:lnTo>
                  <a:pt x="54" y="462"/>
                </a:lnTo>
                <a:lnTo>
                  <a:pt x="54" y="462"/>
                </a:lnTo>
                <a:lnTo>
                  <a:pt x="54" y="464"/>
                </a:lnTo>
                <a:lnTo>
                  <a:pt x="54" y="464"/>
                </a:lnTo>
                <a:lnTo>
                  <a:pt x="54" y="466"/>
                </a:lnTo>
                <a:lnTo>
                  <a:pt x="56" y="466"/>
                </a:lnTo>
                <a:lnTo>
                  <a:pt x="56" y="468"/>
                </a:lnTo>
                <a:lnTo>
                  <a:pt x="56" y="468"/>
                </a:lnTo>
                <a:lnTo>
                  <a:pt x="54" y="470"/>
                </a:lnTo>
                <a:lnTo>
                  <a:pt x="54" y="470"/>
                </a:lnTo>
                <a:lnTo>
                  <a:pt x="54" y="472"/>
                </a:lnTo>
                <a:lnTo>
                  <a:pt x="54" y="472"/>
                </a:lnTo>
                <a:lnTo>
                  <a:pt x="56" y="474"/>
                </a:lnTo>
                <a:lnTo>
                  <a:pt x="56" y="474"/>
                </a:lnTo>
                <a:lnTo>
                  <a:pt x="56" y="474"/>
                </a:lnTo>
                <a:lnTo>
                  <a:pt x="60" y="474"/>
                </a:lnTo>
                <a:lnTo>
                  <a:pt x="60" y="474"/>
                </a:lnTo>
                <a:lnTo>
                  <a:pt x="62" y="476"/>
                </a:lnTo>
                <a:lnTo>
                  <a:pt x="64" y="478"/>
                </a:lnTo>
                <a:lnTo>
                  <a:pt x="64" y="478"/>
                </a:lnTo>
                <a:lnTo>
                  <a:pt x="62" y="480"/>
                </a:lnTo>
                <a:lnTo>
                  <a:pt x="62" y="480"/>
                </a:lnTo>
                <a:lnTo>
                  <a:pt x="64" y="482"/>
                </a:lnTo>
                <a:lnTo>
                  <a:pt x="62" y="482"/>
                </a:lnTo>
                <a:lnTo>
                  <a:pt x="62" y="484"/>
                </a:lnTo>
                <a:lnTo>
                  <a:pt x="62" y="486"/>
                </a:lnTo>
                <a:lnTo>
                  <a:pt x="62" y="486"/>
                </a:lnTo>
                <a:lnTo>
                  <a:pt x="64" y="484"/>
                </a:lnTo>
                <a:lnTo>
                  <a:pt x="64" y="484"/>
                </a:lnTo>
                <a:lnTo>
                  <a:pt x="64" y="486"/>
                </a:lnTo>
                <a:lnTo>
                  <a:pt x="64" y="488"/>
                </a:lnTo>
                <a:lnTo>
                  <a:pt x="64" y="488"/>
                </a:lnTo>
                <a:lnTo>
                  <a:pt x="62" y="488"/>
                </a:lnTo>
                <a:lnTo>
                  <a:pt x="62" y="490"/>
                </a:lnTo>
                <a:lnTo>
                  <a:pt x="62" y="490"/>
                </a:lnTo>
                <a:lnTo>
                  <a:pt x="60" y="488"/>
                </a:lnTo>
                <a:lnTo>
                  <a:pt x="60" y="488"/>
                </a:lnTo>
                <a:lnTo>
                  <a:pt x="60" y="490"/>
                </a:lnTo>
                <a:lnTo>
                  <a:pt x="58" y="490"/>
                </a:lnTo>
                <a:lnTo>
                  <a:pt x="58" y="490"/>
                </a:lnTo>
                <a:lnTo>
                  <a:pt x="58" y="490"/>
                </a:lnTo>
                <a:lnTo>
                  <a:pt x="58" y="490"/>
                </a:lnTo>
                <a:lnTo>
                  <a:pt x="56" y="490"/>
                </a:lnTo>
                <a:lnTo>
                  <a:pt x="56" y="490"/>
                </a:lnTo>
                <a:lnTo>
                  <a:pt x="56" y="490"/>
                </a:lnTo>
                <a:lnTo>
                  <a:pt x="54" y="490"/>
                </a:lnTo>
                <a:lnTo>
                  <a:pt x="54" y="490"/>
                </a:lnTo>
                <a:lnTo>
                  <a:pt x="50" y="488"/>
                </a:lnTo>
                <a:lnTo>
                  <a:pt x="48" y="488"/>
                </a:lnTo>
                <a:lnTo>
                  <a:pt x="48" y="486"/>
                </a:lnTo>
                <a:lnTo>
                  <a:pt x="46" y="486"/>
                </a:lnTo>
                <a:lnTo>
                  <a:pt x="46" y="486"/>
                </a:lnTo>
                <a:lnTo>
                  <a:pt x="46" y="486"/>
                </a:lnTo>
                <a:lnTo>
                  <a:pt x="46" y="486"/>
                </a:lnTo>
                <a:lnTo>
                  <a:pt x="46" y="484"/>
                </a:lnTo>
                <a:lnTo>
                  <a:pt x="44" y="484"/>
                </a:lnTo>
                <a:lnTo>
                  <a:pt x="44" y="484"/>
                </a:lnTo>
                <a:lnTo>
                  <a:pt x="42" y="484"/>
                </a:lnTo>
                <a:lnTo>
                  <a:pt x="42" y="484"/>
                </a:lnTo>
                <a:lnTo>
                  <a:pt x="42" y="482"/>
                </a:lnTo>
                <a:lnTo>
                  <a:pt x="46" y="480"/>
                </a:lnTo>
                <a:lnTo>
                  <a:pt x="48" y="480"/>
                </a:lnTo>
                <a:lnTo>
                  <a:pt x="48" y="480"/>
                </a:lnTo>
                <a:lnTo>
                  <a:pt x="50" y="478"/>
                </a:lnTo>
                <a:lnTo>
                  <a:pt x="52" y="476"/>
                </a:lnTo>
                <a:lnTo>
                  <a:pt x="52" y="476"/>
                </a:lnTo>
                <a:lnTo>
                  <a:pt x="52" y="476"/>
                </a:lnTo>
                <a:lnTo>
                  <a:pt x="50" y="476"/>
                </a:lnTo>
                <a:lnTo>
                  <a:pt x="50" y="476"/>
                </a:lnTo>
                <a:lnTo>
                  <a:pt x="50" y="478"/>
                </a:lnTo>
                <a:lnTo>
                  <a:pt x="48" y="478"/>
                </a:lnTo>
                <a:lnTo>
                  <a:pt x="48" y="480"/>
                </a:lnTo>
                <a:lnTo>
                  <a:pt x="48" y="480"/>
                </a:lnTo>
                <a:lnTo>
                  <a:pt x="48" y="480"/>
                </a:lnTo>
                <a:lnTo>
                  <a:pt x="46" y="480"/>
                </a:lnTo>
                <a:lnTo>
                  <a:pt x="44" y="480"/>
                </a:lnTo>
                <a:lnTo>
                  <a:pt x="44" y="480"/>
                </a:lnTo>
                <a:lnTo>
                  <a:pt x="44" y="480"/>
                </a:lnTo>
                <a:lnTo>
                  <a:pt x="42" y="480"/>
                </a:lnTo>
                <a:lnTo>
                  <a:pt x="40" y="480"/>
                </a:lnTo>
                <a:lnTo>
                  <a:pt x="40" y="480"/>
                </a:lnTo>
                <a:lnTo>
                  <a:pt x="38" y="478"/>
                </a:lnTo>
                <a:lnTo>
                  <a:pt x="38" y="478"/>
                </a:lnTo>
                <a:lnTo>
                  <a:pt x="38" y="478"/>
                </a:lnTo>
                <a:lnTo>
                  <a:pt x="40" y="478"/>
                </a:lnTo>
                <a:lnTo>
                  <a:pt x="40" y="476"/>
                </a:lnTo>
                <a:lnTo>
                  <a:pt x="42" y="476"/>
                </a:lnTo>
                <a:lnTo>
                  <a:pt x="40" y="476"/>
                </a:lnTo>
                <a:lnTo>
                  <a:pt x="40" y="476"/>
                </a:lnTo>
                <a:lnTo>
                  <a:pt x="38" y="476"/>
                </a:lnTo>
                <a:lnTo>
                  <a:pt x="40" y="476"/>
                </a:lnTo>
                <a:lnTo>
                  <a:pt x="40" y="474"/>
                </a:lnTo>
                <a:lnTo>
                  <a:pt x="38" y="474"/>
                </a:lnTo>
                <a:lnTo>
                  <a:pt x="36" y="476"/>
                </a:lnTo>
                <a:lnTo>
                  <a:pt x="36" y="474"/>
                </a:lnTo>
                <a:lnTo>
                  <a:pt x="36" y="474"/>
                </a:lnTo>
                <a:lnTo>
                  <a:pt x="38" y="474"/>
                </a:lnTo>
                <a:lnTo>
                  <a:pt x="38" y="474"/>
                </a:lnTo>
                <a:lnTo>
                  <a:pt x="40" y="472"/>
                </a:lnTo>
                <a:lnTo>
                  <a:pt x="38" y="472"/>
                </a:lnTo>
                <a:lnTo>
                  <a:pt x="38" y="474"/>
                </a:lnTo>
                <a:lnTo>
                  <a:pt x="38" y="474"/>
                </a:lnTo>
                <a:lnTo>
                  <a:pt x="38" y="474"/>
                </a:lnTo>
                <a:lnTo>
                  <a:pt x="36" y="474"/>
                </a:lnTo>
                <a:lnTo>
                  <a:pt x="36" y="474"/>
                </a:lnTo>
                <a:lnTo>
                  <a:pt x="38" y="472"/>
                </a:lnTo>
                <a:lnTo>
                  <a:pt x="36" y="472"/>
                </a:lnTo>
                <a:lnTo>
                  <a:pt x="36" y="472"/>
                </a:lnTo>
                <a:lnTo>
                  <a:pt x="34" y="472"/>
                </a:lnTo>
                <a:lnTo>
                  <a:pt x="34" y="472"/>
                </a:lnTo>
                <a:lnTo>
                  <a:pt x="32" y="472"/>
                </a:lnTo>
                <a:lnTo>
                  <a:pt x="32" y="474"/>
                </a:lnTo>
                <a:lnTo>
                  <a:pt x="32" y="474"/>
                </a:lnTo>
                <a:lnTo>
                  <a:pt x="30" y="472"/>
                </a:lnTo>
                <a:lnTo>
                  <a:pt x="32" y="470"/>
                </a:lnTo>
                <a:lnTo>
                  <a:pt x="34" y="468"/>
                </a:lnTo>
                <a:lnTo>
                  <a:pt x="36" y="468"/>
                </a:lnTo>
                <a:lnTo>
                  <a:pt x="36" y="470"/>
                </a:lnTo>
                <a:lnTo>
                  <a:pt x="36" y="470"/>
                </a:lnTo>
                <a:lnTo>
                  <a:pt x="38" y="470"/>
                </a:lnTo>
                <a:lnTo>
                  <a:pt x="38" y="468"/>
                </a:lnTo>
                <a:lnTo>
                  <a:pt x="40" y="468"/>
                </a:lnTo>
                <a:lnTo>
                  <a:pt x="40" y="468"/>
                </a:lnTo>
                <a:lnTo>
                  <a:pt x="40" y="468"/>
                </a:lnTo>
                <a:lnTo>
                  <a:pt x="38" y="468"/>
                </a:lnTo>
                <a:lnTo>
                  <a:pt x="38" y="468"/>
                </a:lnTo>
                <a:lnTo>
                  <a:pt x="38" y="468"/>
                </a:lnTo>
                <a:lnTo>
                  <a:pt x="36" y="468"/>
                </a:lnTo>
                <a:lnTo>
                  <a:pt x="36" y="468"/>
                </a:lnTo>
                <a:lnTo>
                  <a:pt x="34" y="468"/>
                </a:lnTo>
                <a:lnTo>
                  <a:pt x="34" y="466"/>
                </a:lnTo>
                <a:lnTo>
                  <a:pt x="34" y="466"/>
                </a:lnTo>
                <a:lnTo>
                  <a:pt x="34" y="464"/>
                </a:lnTo>
                <a:lnTo>
                  <a:pt x="32" y="466"/>
                </a:lnTo>
                <a:lnTo>
                  <a:pt x="32" y="466"/>
                </a:lnTo>
                <a:lnTo>
                  <a:pt x="32" y="466"/>
                </a:lnTo>
                <a:lnTo>
                  <a:pt x="30" y="466"/>
                </a:lnTo>
                <a:lnTo>
                  <a:pt x="28" y="466"/>
                </a:lnTo>
                <a:lnTo>
                  <a:pt x="28" y="464"/>
                </a:lnTo>
                <a:lnTo>
                  <a:pt x="28" y="464"/>
                </a:lnTo>
                <a:lnTo>
                  <a:pt x="28" y="464"/>
                </a:lnTo>
                <a:lnTo>
                  <a:pt x="30" y="462"/>
                </a:lnTo>
                <a:lnTo>
                  <a:pt x="30" y="462"/>
                </a:lnTo>
                <a:lnTo>
                  <a:pt x="30" y="462"/>
                </a:lnTo>
                <a:lnTo>
                  <a:pt x="32" y="462"/>
                </a:lnTo>
                <a:lnTo>
                  <a:pt x="32" y="462"/>
                </a:lnTo>
                <a:lnTo>
                  <a:pt x="30" y="462"/>
                </a:lnTo>
                <a:lnTo>
                  <a:pt x="30" y="462"/>
                </a:lnTo>
                <a:lnTo>
                  <a:pt x="28" y="462"/>
                </a:lnTo>
                <a:lnTo>
                  <a:pt x="28" y="462"/>
                </a:lnTo>
                <a:lnTo>
                  <a:pt x="28" y="462"/>
                </a:lnTo>
                <a:lnTo>
                  <a:pt x="28" y="462"/>
                </a:lnTo>
                <a:lnTo>
                  <a:pt x="28" y="462"/>
                </a:lnTo>
                <a:lnTo>
                  <a:pt x="26" y="462"/>
                </a:lnTo>
                <a:lnTo>
                  <a:pt x="26" y="462"/>
                </a:lnTo>
                <a:lnTo>
                  <a:pt x="24" y="462"/>
                </a:lnTo>
                <a:lnTo>
                  <a:pt x="22" y="462"/>
                </a:lnTo>
                <a:lnTo>
                  <a:pt x="22" y="462"/>
                </a:lnTo>
                <a:lnTo>
                  <a:pt x="22" y="460"/>
                </a:lnTo>
                <a:lnTo>
                  <a:pt x="24" y="460"/>
                </a:lnTo>
                <a:lnTo>
                  <a:pt x="24" y="460"/>
                </a:lnTo>
                <a:lnTo>
                  <a:pt x="26" y="458"/>
                </a:lnTo>
                <a:lnTo>
                  <a:pt x="24" y="458"/>
                </a:lnTo>
                <a:lnTo>
                  <a:pt x="24" y="458"/>
                </a:lnTo>
                <a:lnTo>
                  <a:pt x="24" y="458"/>
                </a:lnTo>
                <a:lnTo>
                  <a:pt x="24" y="458"/>
                </a:lnTo>
                <a:lnTo>
                  <a:pt x="24" y="458"/>
                </a:lnTo>
                <a:lnTo>
                  <a:pt x="26" y="456"/>
                </a:lnTo>
                <a:lnTo>
                  <a:pt x="28" y="456"/>
                </a:lnTo>
                <a:lnTo>
                  <a:pt x="28" y="456"/>
                </a:lnTo>
                <a:lnTo>
                  <a:pt x="30" y="456"/>
                </a:lnTo>
                <a:lnTo>
                  <a:pt x="30" y="456"/>
                </a:lnTo>
                <a:lnTo>
                  <a:pt x="30" y="456"/>
                </a:lnTo>
                <a:lnTo>
                  <a:pt x="30" y="458"/>
                </a:lnTo>
                <a:lnTo>
                  <a:pt x="30" y="458"/>
                </a:lnTo>
                <a:lnTo>
                  <a:pt x="30" y="456"/>
                </a:lnTo>
                <a:lnTo>
                  <a:pt x="30" y="456"/>
                </a:lnTo>
                <a:lnTo>
                  <a:pt x="30" y="456"/>
                </a:lnTo>
                <a:lnTo>
                  <a:pt x="30" y="456"/>
                </a:lnTo>
                <a:lnTo>
                  <a:pt x="30" y="454"/>
                </a:lnTo>
                <a:lnTo>
                  <a:pt x="32" y="454"/>
                </a:lnTo>
                <a:lnTo>
                  <a:pt x="32" y="454"/>
                </a:lnTo>
                <a:lnTo>
                  <a:pt x="32" y="454"/>
                </a:lnTo>
                <a:lnTo>
                  <a:pt x="34" y="454"/>
                </a:lnTo>
                <a:lnTo>
                  <a:pt x="32" y="454"/>
                </a:lnTo>
                <a:lnTo>
                  <a:pt x="30" y="454"/>
                </a:lnTo>
                <a:lnTo>
                  <a:pt x="28" y="454"/>
                </a:lnTo>
                <a:lnTo>
                  <a:pt x="28" y="454"/>
                </a:lnTo>
                <a:lnTo>
                  <a:pt x="28" y="454"/>
                </a:lnTo>
                <a:lnTo>
                  <a:pt x="30" y="454"/>
                </a:lnTo>
                <a:lnTo>
                  <a:pt x="30" y="454"/>
                </a:lnTo>
                <a:lnTo>
                  <a:pt x="30" y="454"/>
                </a:lnTo>
                <a:lnTo>
                  <a:pt x="30" y="454"/>
                </a:lnTo>
                <a:lnTo>
                  <a:pt x="30" y="454"/>
                </a:lnTo>
                <a:lnTo>
                  <a:pt x="30" y="454"/>
                </a:lnTo>
                <a:lnTo>
                  <a:pt x="24" y="456"/>
                </a:lnTo>
                <a:lnTo>
                  <a:pt x="24" y="456"/>
                </a:lnTo>
                <a:lnTo>
                  <a:pt x="22" y="454"/>
                </a:lnTo>
                <a:lnTo>
                  <a:pt x="22" y="454"/>
                </a:lnTo>
                <a:lnTo>
                  <a:pt x="22" y="452"/>
                </a:lnTo>
                <a:lnTo>
                  <a:pt x="22" y="452"/>
                </a:lnTo>
                <a:lnTo>
                  <a:pt x="22" y="450"/>
                </a:lnTo>
                <a:lnTo>
                  <a:pt x="24" y="450"/>
                </a:lnTo>
                <a:lnTo>
                  <a:pt x="28" y="450"/>
                </a:lnTo>
                <a:lnTo>
                  <a:pt x="28" y="450"/>
                </a:lnTo>
                <a:lnTo>
                  <a:pt x="30" y="450"/>
                </a:lnTo>
                <a:lnTo>
                  <a:pt x="30" y="450"/>
                </a:lnTo>
                <a:lnTo>
                  <a:pt x="32" y="450"/>
                </a:lnTo>
                <a:lnTo>
                  <a:pt x="32" y="450"/>
                </a:lnTo>
                <a:lnTo>
                  <a:pt x="34" y="450"/>
                </a:lnTo>
                <a:lnTo>
                  <a:pt x="34" y="450"/>
                </a:lnTo>
                <a:lnTo>
                  <a:pt x="34" y="452"/>
                </a:lnTo>
                <a:lnTo>
                  <a:pt x="36" y="452"/>
                </a:lnTo>
                <a:lnTo>
                  <a:pt x="36" y="452"/>
                </a:lnTo>
                <a:close/>
                <a:moveTo>
                  <a:pt x="894" y="140"/>
                </a:moveTo>
                <a:lnTo>
                  <a:pt x="892" y="140"/>
                </a:lnTo>
                <a:lnTo>
                  <a:pt x="894" y="140"/>
                </a:lnTo>
                <a:lnTo>
                  <a:pt x="894" y="140"/>
                </a:lnTo>
                <a:lnTo>
                  <a:pt x="894" y="140"/>
                </a:lnTo>
                <a:lnTo>
                  <a:pt x="894" y="140"/>
                </a:lnTo>
                <a:lnTo>
                  <a:pt x="894" y="140"/>
                </a:lnTo>
                <a:lnTo>
                  <a:pt x="896" y="140"/>
                </a:lnTo>
                <a:lnTo>
                  <a:pt x="896" y="140"/>
                </a:lnTo>
                <a:lnTo>
                  <a:pt x="896" y="140"/>
                </a:lnTo>
                <a:lnTo>
                  <a:pt x="896" y="140"/>
                </a:lnTo>
                <a:lnTo>
                  <a:pt x="896" y="140"/>
                </a:lnTo>
                <a:lnTo>
                  <a:pt x="896" y="140"/>
                </a:lnTo>
                <a:lnTo>
                  <a:pt x="896" y="140"/>
                </a:lnTo>
                <a:lnTo>
                  <a:pt x="894" y="140"/>
                </a:lnTo>
                <a:lnTo>
                  <a:pt x="894" y="140"/>
                </a:lnTo>
                <a:lnTo>
                  <a:pt x="894" y="140"/>
                </a:lnTo>
                <a:lnTo>
                  <a:pt x="894" y="140"/>
                </a:lnTo>
                <a:lnTo>
                  <a:pt x="894" y="142"/>
                </a:lnTo>
                <a:lnTo>
                  <a:pt x="894" y="142"/>
                </a:lnTo>
                <a:lnTo>
                  <a:pt x="894" y="142"/>
                </a:lnTo>
                <a:lnTo>
                  <a:pt x="892" y="142"/>
                </a:lnTo>
                <a:lnTo>
                  <a:pt x="892" y="142"/>
                </a:lnTo>
                <a:lnTo>
                  <a:pt x="892" y="142"/>
                </a:lnTo>
                <a:lnTo>
                  <a:pt x="892" y="142"/>
                </a:lnTo>
                <a:lnTo>
                  <a:pt x="892" y="142"/>
                </a:lnTo>
                <a:lnTo>
                  <a:pt x="892" y="142"/>
                </a:lnTo>
                <a:lnTo>
                  <a:pt x="890" y="142"/>
                </a:lnTo>
                <a:lnTo>
                  <a:pt x="890" y="142"/>
                </a:lnTo>
                <a:lnTo>
                  <a:pt x="890" y="142"/>
                </a:lnTo>
                <a:lnTo>
                  <a:pt x="890" y="142"/>
                </a:lnTo>
                <a:lnTo>
                  <a:pt x="890" y="142"/>
                </a:lnTo>
                <a:lnTo>
                  <a:pt x="892" y="140"/>
                </a:lnTo>
                <a:lnTo>
                  <a:pt x="892" y="140"/>
                </a:lnTo>
                <a:lnTo>
                  <a:pt x="890" y="140"/>
                </a:lnTo>
                <a:lnTo>
                  <a:pt x="890" y="140"/>
                </a:lnTo>
                <a:lnTo>
                  <a:pt x="890" y="140"/>
                </a:lnTo>
                <a:lnTo>
                  <a:pt x="890" y="140"/>
                </a:lnTo>
                <a:lnTo>
                  <a:pt x="890" y="140"/>
                </a:lnTo>
                <a:lnTo>
                  <a:pt x="892" y="140"/>
                </a:lnTo>
                <a:lnTo>
                  <a:pt x="894" y="138"/>
                </a:lnTo>
                <a:lnTo>
                  <a:pt x="894" y="138"/>
                </a:lnTo>
                <a:lnTo>
                  <a:pt x="894" y="138"/>
                </a:lnTo>
                <a:lnTo>
                  <a:pt x="894" y="138"/>
                </a:lnTo>
                <a:lnTo>
                  <a:pt x="894" y="140"/>
                </a:lnTo>
                <a:lnTo>
                  <a:pt x="894" y="140"/>
                </a:lnTo>
                <a:lnTo>
                  <a:pt x="894" y="140"/>
                </a:lnTo>
                <a:close/>
                <a:moveTo>
                  <a:pt x="44" y="450"/>
                </a:moveTo>
                <a:lnTo>
                  <a:pt x="44" y="450"/>
                </a:lnTo>
                <a:lnTo>
                  <a:pt x="44" y="450"/>
                </a:lnTo>
                <a:lnTo>
                  <a:pt x="42" y="450"/>
                </a:lnTo>
                <a:lnTo>
                  <a:pt x="42" y="450"/>
                </a:lnTo>
                <a:lnTo>
                  <a:pt x="42" y="450"/>
                </a:lnTo>
                <a:lnTo>
                  <a:pt x="44" y="450"/>
                </a:lnTo>
                <a:lnTo>
                  <a:pt x="46" y="450"/>
                </a:lnTo>
                <a:lnTo>
                  <a:pt x="46" y="450"/>
                </a:lnTo>
                <a:lnTo>
                  <a:pt x="46" y="450"/>
                </a:lnTo>
                <a:lnTo>
                  <a:pt x="46" y="450"/>
                </a:lnTo>
                <a:lnTo>
                  <a:pt x="44" y="450"/>
                </a:lnTo>
                <a:close/>
                <a:moveTo>
                  <a:pt x="48" y="452"/>
                </a:moveTo>
                <a:lnTo>
                  <a:pt x="46" y="452"/>
                </a:lnTo>
                <a:lnTo>
                  <a:pt x="44" y="452"/>
                </a:lnTo>
                <a:lnTo>
                  <a:pt x="44" y="452"/>
                </a:lnTo>
                <a:lnTo>
                  <a:pt x="44" y="452"/>
                </a:lnTo>
                <a:lnTo>
                  <a:pt x="44" y="452"/>
                </a:lnTo>
                <a:lnTo>
                  <a:pt x="46" y="452"/>
                </a:lnTo>
                <a:lnTo>
                  <a:pt x="48" y="450"/>
                </a:lnTo>
                <a:lnTo>
                  <a:pt x="50" y="450"/>
                </a:lnTo>
                <a:lnTo>
                  <a:pt x="50" y="450"/>
                </a:lnTo>
                <a:lnTo>
                  <a:pt x="50" y="450"/>
                </a:lnTo>
                <a:lnTo>
                  <a:pt x="50" y="450"/>
                </a:lnTo>
                <a:lnTo>
                  <a:pt x="50" y="450"/>
                </a:lnTo>
                <a:lnTo>
                  <a:pt x="52" y="450"/>
                </a:lnTo>
                <a:lnTo>
                  <a:pt x="52" y="450"/>
                </a:lnTo>
                <a:lnTo>
                  <a:pt x="52" y="452"/>
                </a:lnTo>
                <a:lnTo>
                  <a:pt x="50" y="452"/>
                </a:lnTo>
                <a:lnTo>
                  <a:pt x="50" y="452"/>
                </a:lnTo>
                <a:lnTo>
                  <a:pt x="48" y="452"/>
                </a:lnTo>
                <a:close/>
                <a:moveTo>
                  <a:pt x="476" y="198"/>
                </a:moveTo>
                <a:lnTo>
                  <a:pt x="476" y="198"/>
                </a:lnTo>
                <a:lnTo>
                  <a:pt x="476" y="198"/>
                </a:lnTo>
                <a:lnTo>
                  <a:pt x="476" y="198"/>
                </a:lnTo>
                <a:lnTo>
                  <a:pt x="476" y="196"/>
                </a:lnTo>
                <a:lnTo>
                  <a:pt x="476" y="196"/>
                </a:lnTo>
                <a:lnTo>
                  <a:pt x="478" y="196"/>
                </a:lnTo>
                <a:lnTo>
                  <a:pt x="478" y="196"/>
                </a:lnTo>
                <a:lnTo>
                  <a:pt x="478" y="196"/>
                </a:lnTo>
                <a:lnTo>
                  <a:pt x="478" y="196"/>
                </a:lnTo>
                <a:lnTo>
                  <a:pt x="478" y="196"/>
                </a:lnTo>
                <a:lnTo>
                  <a:pt x="476" y="198"/>
                </a:lnTo>
                <a:lnTo>
                  <a:pt x="476" y="198"/>
                </a:lnTo>
                <a:close/>
                <a:moveTo>
                  <a:pt x="946" y="452"/>
                </a:moveTo>
                <a:lnTo>
                  <a:pt x="946" y="452"/>
                </a:lnTo>
                <a:lnTo>
                  <a:pt x="946" y="452"/>
                </a:lnTo>
                <a:lnTo>
                  <a:pt x="946" y="450"/>
                </a:lnTo>
                <a:lnTo>
                  <a:pt x="946" y="450"/>
                </a:lnTo>
                <a:lnTo>
                  <a:pt x="948" y="450"/>
                </a:lnTo>
                <a:lnTo>
                  <a:pt x="948" y="450"/>
                </a:lnTo>
                <a:lnTo>
                  <a:pt x="948" y="450"/>
                </a:lnTo>
                <a:lnTo>
                  <a:pt x="946" y="452"/>
                </a:lnTo>
                <a:lnTo>
                  <a:pt x="946" y="452"/>
                </a:lnTo>
                <a:lnTo>
                  <a:pt x="946" y="452"/>
                </a:lnTo>
                <a:lnTo>
                  <a:pt x="946" y="452"/>
                </a:lnTo>
                <a:close/>
                <a:moveTo>
                  <a:pt x="474" y="196"/>
                </a:moveTo>
                <a:lnTo>
                  <a:pt x="474" y="196"/>
                </a:lnTo>
                <a:lnTo>
                  <a:pt x="474" y="196"/>
                </a:lnTo>
                <a:lnTo>
                  <a:pt x="472" y="196"/>
                </a:lnTo>
                <a:lnTo>
                  <a:pt x="472" y="196"/>
                </a:lnTo>
                <a:lnTo>
                  <a:pt x="472" y="196"/>
                </a:lnTo>
                <a:lnTo>
                  <a:pt x="472" y="196"/>
                </a:lnTo>
                <a:lnTo>
                  <a:pt x="474" y="194"/>
                </a:lnTo>
                <a:lnTo>
                  <a:pt x="474" y="194"/>
                </a:lnTo>
                <a:lnTo>
                  <a:pt x="474" y="194"/>
                </a:lnTo>
                <a:lnTo>
                  <a:pt x="476" y="194"/>
                </a:lnTo>
                <a:lnTo>
                  <a:pt x="476" y="194"/>
                </a:lnTo>
                <a:lnTo>
                  <a:pt x="476" y="194"/>
                </a:lnTo>
                <a:lnTo>
                  <a:pt x="474" y="196"/>
                </a:lnTo>
                <a:lnTo>
                  <a:pt x="474" y="196"/>
                </a:lnTo>
                <a:lnTo>
                  <a:pt x="474" y="196"/>
                </a:lnTo>
                <a:close/>
                <a:moveTo>
                  <a:pt x="648" y="144"/>
                </a:moveTo>
                <a:lnTo>
                  <a:pt x="648" y="144"/>
                </a:lnTo>
                <a:lnTo>
                  <a:pt x="646" y="144"/>
                </a:lnTo>
                <a:lnTo>
                  <a:pt x="646" y="144"/>
                </a:lnTo>
                <a:lnTo>
                  <a:pt x="646" y="144"/>
                </a:lnTo>
                <a:lnTo>
                  <a:pt x="646" y="144"/>
                </a:lnTo>
                <a:lnTo>
                  <a:pt x="646" y="142"/>
                </a:lnTo>
                <a:lnTo>
                  <a:pt x="648" y="142"/>
                </a:lnTo>
                <a:lnTo>
                  <a:pt x="648" y="142"/>
                </a:lnTo>
                <a:lnTo>
                  <a:pt x="648" y="142"/>
                </a:lnTo>
                <a:lnTo>
                  <a:pt x="648" y="142"/>
                </a:lnTo>
                <a:lnTo>
                  <a:pt x="648" y="142"/>
                </a:lnTo>
                <a:lnTo>
                  <a:pt x="648" y="144"/>
                </a:lnTo>
                <a:close/>
                <a:moveTo>
                  <a:pt x="864" y="514"/>
                </a:moveTo>
                <a:lnTo>
                  <a:pt x="866" y="514"/>
                </a:lnTo>
                <a:lnTo>
                  <a:pt x="866" y="514"/>
                </a:lnTo>
                <a:lnTo>
                  <a:pt x="866" y="514"/>
                </a:lnTo>
                <a:lnTo>
                  <a:pt x="866" y="514"/>
                </a:lnTo>
                <a:lnTo>
                  <a:pt x="866" y="516"/>
                </a:lnTo>
                <a:lnTo>
                  <a:pt x="862" y="522"/>
                </a:lnTo>
                <a:lnTo>
                  <a:pt x="860" y="522"/>
                </a:lnTo>
                <a:lnTo>
                  <a:pt x="860" y="524"/>
                </a:lnTo>
                <a:lnTo>
                  <a:pt x="858" y="524"/>
                </a:lnTo>
                <a:lnTo>
                  <a:pt x="860" y="524"/>
                </a:lnTo>
                <a:lnTo>
                  <a:pt x="860" y="524"/>
                </a:lnTo>
                <a:lnTo>
                  <a:pt x="860" y="524"/>
                </a:lnTo>
                <a:lnTo>
                  <a:pt x="860" y="524"/>
                </a:lnTo>
                <a:lnTo>
                  <a:pt x="862" y="522"/>
                </a:lnTo>
                <a:lnTo>
                  <a:pt x="862" y="522"/>
                </a:lnTo>
                <a:lnTo>
                  <a:pt x="862" y="522"/>
                </a:lnTo>
                <a:lnTo>
                  <a:pt x="862" y="524"/>
                </a:lnTo>
                <a:lnTo>
                  <a:pt x="862" y="524"/>
                </a:lnTo>
                <a:lnTo>
                  <a:pt x="860" y="524"/>
                </a:lnTo>
                <a:lnTo>
                  <a:pt x="858" y="526"/>
                </a:lnTo>
                <a:lnTo>
                  <a:pt x="858" y="526"/>
                </a:lnTo>
                <a:lnTo>
                  <a:pt x="858" y="526"/>
                </a:lnTo>
                <a:lnTo>
                  <a:pt x="858" y="526"/>
                </a:lnTo>
                <a:lnTo>
                  <a:pt x="856" y="526"/>
                </a:lnTo>
                <a:lnTo>
                  <a:pt x="854" y="528"/>
                </a:lnTo>
                <a:lnTo>
                  <a:pt x="852" y="528"/>
                </a:lnTo>
                <a:lnTo>
                  <a:pt x="852" y="528"/>
                </a:lnTo>
                <a:lnTo>
                  <a:pt x="852" y="528"/>
                </a:lnTo>
                <a:lnTo>
                  <a:pt x="852" y="528"/>
                </a:lnTo>
                <a:lnTo>
                  <a:pt x="850" y="530"/>
                </a:lnTo>
                <a:lnTo>
                  <a:pt x="852" y="530"/>
                </a:lnTo>
                <a:lnTo>
                  <a:pt x="852" y="528"/>
                </a:lnTo>
                <a:lnTo>
                  <a:pt x="852" y="528"/>
                </a:lnTo>
                <a:lnTo>
                  <a:pt x="854" y="528"/>
                </a:lnTo>
                <a:lnTo>
                  <a:pt x="854" y="528"/>
                </a:lnTo>
                <a:lnTo>
                  <a:pt x="854" y="528"/>
                </a:lnTo>
                <a:lnTo>
                  <a:pt x="856" y="526"/>
                </a:lnTo>
                <a:lnTo>
                  <a:pt x="856" y="528"/>
                </a:lnTo>
                <a:lnTo>
                  <a:pt x="854" y="530"/>
                </a:lnTo>
                <a:lnTo>
                  <a:pt x="854" y="530"/>
                </a:lnTo>
                <a:lnTo>
                  <a:pt x="854" y="530"/>
                </a:lnTo>
                <a:lnTo>
                  <a:pt x="852" y="530"/>
                </a:lnTo>
                <a:lnTo>
                  <a:pt x="852" y="530"/>
                </a:lnTo>
                <a:lnTo>
                  <a:pt x="850" y="530"/>
                </a:lnTo>
                <a:lnTo>
                  <a:pt x="852" y="530"/>
                </a:lnTo>
                <a:lnTo>
                  <a:pt x="852" y="530"/>
                </a:lnTo>
                <a:lnTo>
                  <a:pt x="852" y="530"/>
                </a:lnTo>
                <a:lnTo>
                  <a:pt x="852" y="530"/>
                </a:lnTo>
                <a:lnTo>
                  <a:pt x="854" y="530"/>
                </a:lnTo>
                <a:lnTo>
                  <a:pt x="852" y="530"/>
                </a:lnTo>
                <a:lnTo>
                  <a:pt x="852" y="532"/>
                </a:lnTo>
                <a:lnTo>
                  <a:pt x="850" y="532"/>
                </a:lnTo>
                <a:lnTo>
                  <a:pt x="850" y="532"/>
                </a:lnTo>
                <a:lnTo>
                  <a:pt x="850" y="532"/>
                </a:lnTo>
                <a:lnTo>
                  <a:pt x="850" y="534"/>
                </a:lnTo>
                <a:lnTo>
                  <a:pt x="850" y="532"/>
                </a:lnTo>
                <a:lnTo>
                  <a:pt x="852" y="532"/>
                </a:lnTo>
                <a:lnTo>
                  <a:pt x="852" y="532"/>
                </a:lnTo>
                <a:lnTo>
                  <a:pt x="852" y="532"/>
                </a:lnTo>
                <a:lnTo>
                  <a:pt x="852" y="532"/>
                </a:lnTo>
                <a:lnTo>
                  <a:pt x="854" y="532"/>
                </a:lnTo>
                <a:lnTo>
                  <a:pt x="854" y="532"/>
                </a:lnTo>
                <a:lnTo>
                  <a:pt x="854" y="532"/>
                </a:lnTo>
                <a:lnTo>
                  <a:pt x="856" y="532"/>
                </a:lnTo>
                <a:lnTo>
                  <a:pt x="858" y="530"/>
                </a:lnTo>
                <a:lnTo>
                  <a:pt x="860" y="530"/>
                </a:lnTo>
                <a:lnTo>
                  <a:pt x="860" y="528"/>
                </a:lnTo>
                <a:lnTo>
                  <a:pt x="860" y="528"/>
                </a:lnTo>
                <a:lnTo>
                  <a:pt x="858" y="528"/>
                </a:lnTo>
                <a:lnTo>
                  <a:pt x="858" y="530"/>
                </a:lnTo>
                <a:lnTo>
                  <a:pt x="858" y="530"/>
                </a:lnTo>
                <a:lnTo>
                  <a:pt x="856" y="530"/>
                </a:lnTo>
                <a:lnTo>
                  <a:pt x="856" y="530"/>
                </a:lnTo>
                <a:lnTo>
                  <a:pt x="856" y="530"/>
                </a:lnTo>
                <a:lnTo>
                  <a:pt x="856" y="528"/>
                </a:lnTo>
                <a:lnTo>
                  <a:pt x="856" y="528"/>
                </a:lnTo>
                <a:lnTo>
                  <a:pt x="858" y="528"/>
                </a:lnTo>
                <a:lnTo>
                  <a:pt x="860" y="526"/>
                </a:lnTo>
                <a:lnTo>
                  <a:pt x="860" y="526"/>
                </a:lnTo>
                <a:lnTo>
                  <a:pt x="860" y="526"/>
                </a:lnTo>
                <a:lnTo>
                  <a:pt x="862" y="524"/>
                </a:lnTo>
                <a:lnTo>
                  <a:pt x="864" y="524"/>
                </a:lnTo>
                <a:lnTo>
                  <a:pt x="862" y="524"/>
                </a:lnTo>
                <a:lnTo>
                  <a:pt x="862" y="524"/>
                </a:lnTo>
                <a:lnTo>
                  <a:pt x="862" y="524"/>
                </a:lnTo>
                <a:lnTo>
                  <a:pt x="860" y="526"/>
                </a:lnTo>
                <a:lnTo>
                  <a:pt x="860" y="526"/>
                </a:lnTo>
                <a:lnTo>
                  <a:pt x="858" y="526"/>
                </a:lnTo>
                <a:lnTo>
                  <a:pt x="858" y="526"/>
                </a:lnTo>
                <a:lnTo>
                  <a:pt x="862" y="524"/>
                </a:lnTo>
                <a:lnTo>
                  <a:pt x="862" y="524"/>
                </a:lnTo>
                <a:lnTo>
                  <a:pt x="862" y="522"/>
                </a:lnTo>
                <a:lnTo>
                  <a:pt x="864" y="522"/>
                </a:lnTo>
                <a:lnTo>
                  <a:pt x="864" y="524"/>
                </a:lnTo>
                <a:lnTo>
                  <a:pt x="866" y="524"/>
                </a:lnTo>
                <a:lnTo>
                  <a:pt x="866" y="524"/>
                </a:lnTo>
                <a:lnTo>
                  <a:pt x="868" y="524"/>
                </a:lnTo>
                <a:lnTo>
                  <a:pt x="868" y="526"/>
                </a:lnTo>
                <a:lnTo>
                  <a:pt x="868" y="526"/>
                </a:lnTo>
                <a:lnTo>
                  <a:pt x="868" y="526"/>
                </a:lnTo>
                <a:lnTo>
                  <a:pt x="868" y="528"/>
                </a:lnTo>
                <a:lnTo>
                  <a:pt x="868" y="528"/>
                </a:lnTo>
                <a:lnTo>
                  <a:pt x="866" y="530"/>
                </a:lnTo>
                <a:lnTo>
                  <a:pt x="864" y="530"/>
                </a:lnTo>
                <a:lnTo>
                  <a:pt x="864" y="530"/>
                </a:lnTo>
                <a:lnTo>
                  <a:pt x="862" y="532"/>
                </a:lnTo>
                <a:lnTo>
                  <a:pt x="862" y="532"/>
                </a:lnTo>
                <a:lnTo>
                  <a:pt x="860" y="534"/>
                </a:lnTo>
                <a:lnTo>
                  <a:pt x="858" y="534"/>
                </a:lnTo>
                <a:lnTo>
                  <a:pt x="858" y="534"/>
                </a:lnTo>
                <a:lnTo>
                  <a:pt x="858" y="534"/>
                </a:lnTo>
                <a:lnTo>
                  <a:pt x="856" y="534"/>
                </a:lnTo>
                <a:lnTo>
                  <a:pt x="854" y="534"/>
                </a:lnTo>
                <a:lnTo>
                  <a:pt x="852" y="534"/>
                </a:lnTo>
                <a:lnTo>
                  <a:pt x="850" y="536"/>
                </a:lnTo>
                <a:lnTo>
                  <a:pt x="848" y="536"/>
                </a:lnTo>
                <a:lnTo>
                  <a:pt x="848" y="536"/>
                </a:lnTo>
                <a:lnTo>
                  <a:pt x="848" y="534"/>
                </a:lnTo>
                <a:lnTo>
                  <a:pt x="848" y="534"/>
                </a:lnTo>
                <a:lnTo>
                  <a:pt x="848" y="536"/>
                </a:lnTo>
                <a:lnTo>
                  <a:pt x="846" y="534"/>
                </a:lnTo>
                <a:lnTo>
                  <a:pt x="846" y="534"/>
                </a:lnTo>
                <a:lnTo>
                  <a:pt x="846" y="534"/>
                </a:lnTo>
                <a:lnTo>
                  <a:pt x="846" y="532"/>
                </a:lnTo>
                <a:lnTo>
                  <a:pt x="846" y="532"/>
                </a:lnTo>
                <a:lnTo>
                  <a:pt x="846" y="530"/>
                </a:lnTo>
                <a:lnTo>
                  <a:pt x="846" y="528"/>
                </a:lnTo>
                <a:lnTo>
                  <a:pt x="848" y="526"/>
                </a:lnTo>
                <a:lnTo>
                  <a:pt x="848" y="526"/>
                </a:lnTo>
                <a:lnTo>
                  <a:pt x="848" y="526"/>
                </a:lnTo>
                <a:lnTo>
                  <a:pt x="848" y="524"/>
                </a:lnTo>
                <a:lnTo>
                  <a:pt x="850" y="524"/>
                </a:lnTo>
                <a:lnTo>
                  <a:pt x="850" y="524"/>
                </a:lnTo>
                <a:lnTo>
                  <a:pt x="854" y="520"/>
                </a:lnTo>
                <a:lnTo>
                  <a:pt x="856" y="518"/>
                </a:lnTo>
                <a:lnTo>
                  <a:pt x="856" y="518"/>
                </a:lnTo>
                <a:lnTo>
                  <a:pt x="858" y="516"/>
                </a:lnTo>
                <a:lnTo>
                  <a:pt x="858" y="514"/>
                </a:lnTo>
                <a:lnTo>
                  <a:pt x="858" y="514"/>
                </a:lnTo>
                <a:lnTo>
                  <a:pt x="860" y="514"/>
                </a:lnTo>
                <a:lnTo>
                  <a:pt x="860" y="514"/>
                </a:lnTo>
                <a:lnTo>
                  <a:pt x="862" y="514"/>
                </a:lnTo>
                <a:lnTo>
                  <a:pt x="862" y="512"/>
                </a:lnTo>
                <a:lnTo>
                  <a:pt x="862" y="512"/>
                </a:lnTo>
                <a:lnTo>
                  <a:pt x="862" y="512"/>
                </a:lnTo>
                <a:lnTo>
                  <a:pt x="862" y="512"/>
                </a:lnTo>
                <a:lnTo>
                  <a:pt x="864" y="512"/>
                </a:lnTo>
                <a:lnTo>
                  <a:pt x="864" y="512"/>
                </a:lnTo>
                <a:lnTo>
                  <a:pt x="866" y="512"/>
                </a:lnTo>
                <a:lnTo>
                  <a:pt x="864" y="514"/>
                </a:lnTo>
                <a:lnTo>
                  <a:pt x="864" y="514"/>
                </a:lnTo>
                <a:close/>
                <a:moveTo>
                  <a:pt x="726" y="514"/>
                </a:moveTo>
                <a:lnTo>
                  <a:pt x="726" y="514"/>
                </a:lnTo>
                <a:lnTo>
                  <a:pt x="726" y="514"/>
                </a:lnTo>
                <a:lnTo>
                  <a:pt x="726" y="514"/>
                </a:lnTo>
                <a:lnTo>
                  <a:pt x="726" y="514"/>
                </a:lnTo>
                <a:lnTo>
                  <a:pt x="726" y="514"/>
                </a:lnTo>
                <a:lnTo>
                  <a:pt x="728" y="512"/>
                </a:lnTo>
                <a:lnTo>
                  <a:pt x="730" y="512"/>
                </a:lnTo>
                <a:lnTo>
                  <a:pt x="730" y="512"/>
                </a:lnTo>
                <a:lnTo>
                  <a:pt x="730" y="512"/>
                </a:lnTo>
                <a:lnTo>
                  <a:pt x="730" y="512"/>
                </a:lnTo>
                <a:lnTo>
                  <a:pt x="730" y="512"/>
                </a:lnTo>
                <a:lnTo>
                  <a:pt x="730" y="512"/>
                </a:lnTo>
                <a:lnTo>
                  <a:pt x="730" y="512"/>
                </a:lnTo>
                <a:lnTo>
                  <a:pt x="728" y="512"/>
                </a:lnTo>
                <a:lnTo>
                  <a:pt x="728" y="512"/>
                </a:lnTo>
                <a:lnTo>
                  <a:pt x="728" y="514"/>
                </a:lnTo>
                <a:lnTo>
                  <a:pt x="726" y="514"/>
                </a:lnTo>
                <a:lnTo>
                  <a:pt x="726" y="514"/>
                </a:lnTo>
                <a:lnTo>
                  <a:pt x="726" y="514"/>
                </a:lnTo>
                <a:close/>
                <a:moveTo>
                  <a:pt x="36" y="440"/>
                </a:moveTo>
                <a:lnTo>
                  <a:pt x="36" y="440"/>
                </a:lnTo>
                <a:lnTo>
                  <a:pt x="36" y="440"/>
                </a:lnTo>
                <a:lnTo>
                  <a:pt x="36" y="440"/>
                </a:lnTo>
                <a:lnTo>
                  <a:pt x="36" y="438"/>
                </a:lnTo>
                <a:lnTo>
                  <a:pt x="36" y="436"/>
                </a:lnTo>
                <a:lnTo>
                  <a:pt x="36" y="436"/>
                </a:lnTo>
                <a:lnTo>
                  <a:pt x="38" y="436"/>
                </a:lnTo>
                <a:lnTo>
                  <a:pt x="40" y="436"/>
                </a:lnTo>
                <a:lnTo>
                  <a:pt x="40" y="436"/>
                </a:lnTo>
                <a:lnTo>
                  <a:pt x="40" y="436"/>
                </a:lnTo>
                <a:lnTo>
                  <a:pt x="40" y="436"/>
                </a:lnTo>
                <a:lnTo>
                  <a:pt x="40" y="436"/>
                </a:lnTo>
                <a:lnTo>
                  <a:pt x="40" y="436"/>
                </a:lnTo>
                <a:lnTo>
                  <a:pt x="40" y="436"/>
                </a:lnTo>
                <a:lnTo>
                  <a:pt x="40" y="438"/>
                </a:lnTo>
                <a:lnTo>
                  <a:pt x="40" y="438"/>
                </a:lnTo>
                <a:lnTo>
                  <a:pt x="40" y="438"/>
                </a:lnTo>
                <a:lnTo>
                  <a:pt x="38" y="438"/>
                </a:lnTo>
                <a:lnTo>
                  <a:pt x="38" y="440"/>
                </a:lnTo>
                <a:lnTo>
                  <a:pt x="38" y="440"/>
                </a:lnTo>
                <a:lnTo>
                  <a:pt x="38" y="440"/>
                </a:lnTo>
                <a:lnTo>
                  <a:pt x="36" y="440"/>
                </a:lnTo>
                <a:close/>
                <a:moveTo>
                  <a:pt x="966" y="214"/>
                </a:moveTo>
                <a:lnTo>
                  <a:pt x="966" y="214"/>
                </a:lnTo>
                <a:lnTo>
                  <a:pt x="964" y="214"/>
                </a:lnTo>
                <a:lnTo>
                  <a:pt x="964" y="214"/>
                </a:lnTo>
                <a:lnTo>
                  <a:pt x="964" y="214"/>
                </a:lnTo>
                <a:lnTo>
                  <a:pt x="964" y="214"/>
                </a:lnTo>
                <a:lnTo>
                  <a:pt x="964" y="214"/>
                </a:lnTo>
                <a:lnTo>
                  <a:pt x="966" y="214"/>
                </a:lnTo>
                <a:lnTo>
                  <a:pt x="966" y="212"/>
                </a:lnTo>
                <a:lnTo>
                  <a:pt x="966" y="212"/>
                </a:lnTo>
                <a:lnTo>
                  <a:pt x="966" y="214"/>
                </a:lnTo>
                <a:lnTo>
                  <a:pt x="966" y="214"/>
                </a:lnTo>
                <a:lnTo>
                  <a:pt x="966" y="214"/>
                </a:lnTo>
                <a:close/>
                <a:moveTo>
                  <a:pt x="736" y="214"/>
                </a:moveTo>
                <a:lnTo>
                  <a:pt x="736" y="214"/>
                </a:lnTo>
                <a:lnTo>
                  <a:pt x="736" y="214"/>
                </a:lnTo>
                <a:lnTo>
                  <a:pt x="736" y="214"/>
                </a:lnTo>
                <a:lnTo>
                  <a:pt x="736" y="214"/>
                </a:lnTo>
                <a:lnTo>
                  <a:pt x="738" y="214"/>
                </a:lnTo>
                <a:lnTo>
                  <a:pt x="738" y="214"/>
                </a:lnTo>
                <a:lnTo>
                  <a:pt x="738" y="214"/>
                </a:lnTo>
                <a:lnTo>
                  <a:pt x="738" y="214"/>
                </a:lnTo>
                <a:lnTo>
                  <a:pt x="738" y="214"/>
                </a:lnTo>
                <a:lnTo>
                  <a:pt x="738" y="214"/>
                </a:lnTo>
                <a:lnTo>
                  <a:pt x="738" y="214"/>
                </a:lnTo>
                <a:lnTo>
                  <a:pt x="738" y="214"/>
                </a:lnTo>
                <a:lnTo>
                  <a:pt x="736" y="214"/>
                </a:lnTo>
                <a:lnTo>
                  <a:pt x="736" y="214"/>
                </a:lnTo>
                <a:lnTo>
                  <a:pt x="736" y="214"/>
                </a:lnTo>
                <a:lnTo>
                  <a:pt x="736" y="214"/>
                </a:lnTo>
                <a:lnTo>
                  <a:pt x="736" y="214"/>
                </a:lnTo>
                <a:lnTo>
                  <a:pt x="734" y="214"/>
                </a:lnTo>
                <a:lnTo>
                  <a:pt x="734" y="214"/>
                </a:lnTo>
                <a:lnTo>
                  <a:pt x="734" y="214"/>
                </a:lnTo>
                <a:lnTo>
                  <a:pt x="734" y="212"/>
                </a:lnTo>
                <a:lnTo>
                  <a:pt x="734" y="212"/>
                </a:lnTo>
                <a:lnTo>
                  <a:pt x="734" y="212"/>
                </a:lnTo>
                <a:lnTo>
                  <a:pt x="736" y="212"/>
                </a:lnTo>
                <a:lnTo>
                  <a:pt x="736" y="212"/>
                </a:lnTo>
                <a:lnTo>
                  <a:pt x="736" y="212"/>
                </a:lnTo>
                <a:lnTo>
                  <a:pt x="736" y="212"/>
                </a:lnTo>
                <a:lnTo>
                  <a:pt x="736" y="212"/>
                </a:lnTo>
                <a:lnTo>
                  <a:pt x="736" y="214"/>
                </a:lnTo>
                <a:close/>
                <a:moveTo>
                  <a:pt x="918" y="212"/>
                </a:moveTo>
                <a:lnTo>
                  <a:pt x="918" y="212"/>
                </a:lnTo>
                <a:lnTo>
                  <a:pt x="918" y="212"/>
                </a:lnTo>
                <a:lnTo>
                  <a:pt x="918" y="212"/>
                </a:lnTo>
                <a:lnTo>
                  <a:pt x="918" y="212"/>
                </a:lnTo>
                <a:lnTo>
                  <a:pt x="916" y="212"/>
                </a:lnTo>
                <a:lnTo>
                  <a:pt x="916" y="212"/>
                </a:lnTo>
                <a:lnTo>
                  <a:pt x="916" y="212"/>
                </a:lnTo>
                <a:lnTo>
                  <a:pt x="916" y="212"/>
                </a:lnTo>
                <a:lnTo>
                  <a:pt x="916" y="212"/>
                </a:lnTo>
                <a:lnTo>
                  <a:pt x="914" y="212"/>
                </a:lnTo>
                <a:lnTo>
                  <a:pt x="914" y="212"/>
                </a:lnTo>
                <a:lnTo>
                  <a:pt x="916" y="212"/>
                </a:lnTo>
                <a:lnTo>
                  <a:pt x="916" y="212"/>
                </a:lnTo>
                <a:lnTo>
                  <a:pt x="916" y="212"/>
                </a:lnTo>
                <a:lnTo>
                  <a:pt x="916" y="212"/>
                </a:lnTo>
                <a:lnTo>
                  <a:pt x="916" y="212"/>
                </a:lnTo>
                <a:lnTo>
                  <a:pt x="916" y="212"/>
                </a:lnTo>
                <a:lnTo>
                  <a:pt x="918" y="212"/>
                </a:lnTo>
                <a:lnTo>
                  <a:pt x="918" y="212"/>
                </a:lnTo>
                <a:lnTo>
                  <a:pt x="918" y="212"/>
                </a:lnTo>
                <a:lnTo>
                  <a:pt x="918" y="212"/>
                </a:lnTo>
                <a:lnTo>
                  <a:pt x="918" y="212"/>
                </a:lnTo>
                <a:lnTo>
                  <a:pt x="918" y="212"/>
                </a:lnTo>
                <a:lnTo>
                  <a:pt x="918" y="212"/>
                </a:lnTo>
                <a:lnTo>
                  <a:pt x="918" y="212"/>
                </a:lnTo>
                <a:lnTo>
                  <a:pt x="918" y="212"/>
                </a:lnTo>
                <a:lnTo>
                  <a:pt x="918" y="212"/>
                </a:lnTo>
                <a:lnTo>
                  <a:pt x="918" y="212"/>
                </a:lnTo>
                <a:lnTo>
                  <a:pt x="918" y="212"/>
                </a:lnTo>
                <a:close/>
                <a:moveTo>
                  <a:pt x="704" y="220"/>
                </a:moveTo>
                <a:lnTo>
                  <a:pt x="706" y="220"/>
                </a:lnTo>
                <a:lnTo>
                  <a:pt x="706" y="220"/>
                </a:lnTo>
                <a:lnTo>
                  <a:pt x="706" y="220"/>
                </a:lnTo>
                <a:lnTo>
                  <a:pt x="706" y="220"/>
                </a:lnTo>
                <a:lnTo>
                  <a:pt x="706" y="220"/>
                </a:lnTo>
                <a:lnTo>
                  <a:pt x="708" y="220"/>
                </a:lnTo>
                <a:lnTo>
                  <a:pt x="708" y="220"/>
                </a:lnTo>
                <a:lnTo>
                  <a:pt x="708" y="220"/>
                </a:lnTo>
                <a:lnTo>
                  <a:pt x="708" y="220"/>
                </a:lnTo>
                <a:lnTo>
                  <a:pt x="708" y="220"/>
                </a:lnTo>
                <a:lnTo>
                  <a:pt x="708" y="220"/>
                </a:lnTo>
                <a:lnTo>
                  <a:pt x="708" y="222"/>
                </a:lnTo>
                <a:lnTo>
                  <a:pt x="708" y="224"/>
                </a:lnTo>
                <a:lnTo>
                  <a:pt x="706" y="224"/>
                </a:lnTo>
                <a:lnTo>
                  <a:pt x="706" y="224"/>
                </a:lnTo>
                <a:lnTo>
                  <a:pt x="706" y="224"/>
                </a:lnTo>
                <a:lnTo>
                  <a:pt x="706" y="224"/>
                </a:lnTo>
                <a:lnTo>
                  <a:pt x="704" y="224"/>
                </a:lnTo>
                <a:lnTo>
                  <a:pt x="704" y="224"/>
                </a:lnTo>
                <a:lnTo>
                  <a:pt x="704" y="224"/>
                </a:lnTo>
                <a:lnTo>
                  <a:pt x="704" y="224"/>
                </a:lnTo>
                <a:lnTo>
                  <a:pt x="706" y="224"/>
                </a:lnTo>
                <a:lnTo>
                  <a:pt x="706" y="224"/>
                </a:lnTo>
                <a:lnTo>
                  <a:pt x="706" y="224"/>
                </a:lnTo>
                <a:lnTo>
                  <a:pt x="706" y="224"/>
                </a:lnTo>
                <a:lnTo>
                  <a:pt x="706" y="226"/>
                </a:lnTo>
                <a:lnTo>
                  <a:pt x="706" y="226"/>
                </a:lnTo>
                <a:lnTo>
                  <a:pt x="706" y="226"/>
                </a:lnTo>
                <a:lnTo>
                  <a:pt x="706" y="226"/>
                </a:lnTo>
                <a:lnTo>
                  <a:pt x="706" y="226"/>
                </a:lnTo>
                <a:lnTo>
                  <a:pt x="706" y="228"/>
                </a:lnTo>
                <a:lnTo>
                  <a:pt x="706" y="228"/>
                </a:lnTo>
                <a:lnTo>
                  <a:pt x="706" y="228"/>
                </a:lnTo>
                <a:lnTo>
                  <a:pt x="706" y="228"/>
                </a:lnTo>
                <a:lnTo>
                  <a:pt x="708" y="228"/>
                </a:lnTo>
                <a:lnTo>
                  <a:pt x="708" y="226"/>
                </a:lnTo>
                <a:lnTo>
                  <a:pt x="708" y="226"/>
                </a:lnTo>
                <a:lnTo>
                  <a:pt x="712" y="224"/>
                </a:lnTo>
                <a:lnTo>
                  <a:pt x="712" y="224"/>
                </a:lnTo>
                <a:lnTo>
                  <a:pt x="714" y="224"/>
                </a:lnTo>
                <a:lnTo>
                  <a:pt x="714" y="226"/>
                </a:lnTo>
                <a:lnTo>
                  <a:pt x="714" y="226"/>
                </a:lnTo>
                <a:lnTo>
                  <a:pt x="716" y="226"/>
                </a:lnTo>
                <a:lnTo>
                  <a:pt x="714" y="228"/>
                </a:lnTo>
                <a:lnTo>
                  <a:pt x="714" y="228"/>
                </a:lnTo>
                <a:lnTo>
                  <a:pt x="714" y="228"/>
                </a:lnTo>
                <a:lnTo>
                  <a:pt x="714" y="228"/>
                </a:lnTo>
                <a:lnTo>
                  <a:pt x="716" y="230"/>
                </a:lnTo>
                <a:lnTo>
                  <a:pt x="716" y="230"/>
                </a:lnTo>
                <a:lnTo>
                  <a:pt x="716" y="230"/>
                </a:lnTo>
                <a:lnTo>
                  <a:pt x="718" y="230"/>
                </a:lnTo>
                <a:lnTo>
                  <a:pt x="720" y="230"/>
                </a:lnTo>
                <a:lnTo>
                  <a:pt x="720" y="230"/>
                </a:lnTo>
                <a:lnTo>
                  <a:pt x="722" y="230"/>
                </a:lnTo>
                <a:lnTo>
                  <a:pt x="722" y="230"/>
                </a:lnTo>
                <a:lnTo>
                  <a:pt x="722" y="230"/>
                </a:lnTo>
                <a:lnTo>
                  <a:pt x="722" y="230"/>
                </a:lnTo>
                <a:lnTo>
                  <a:pt x="722" y="232"/>
                </a:lnTo>
                <a:lnTo>
                  <a:pt x="722" y="232"/>
                </a:lnTo>
                <a:lnTo>
                  <a:pt x="722" y="232"/>
                </a:lnTo>
                <a:lnTo>
                  <a:pt x="724" y="232"/>
                </a:lnTo>
                <a:lnTo>
                  <a:pt x="726" y="234"/>
                </a:lnTo>
                <a:lnTo>
                  <a:pt x="726" y="234"/>
                </a:lnTo>
                <a:lnTo>
                  <a:pt x="726" y="234"/>
                </a:lnTo>
                <a:lnTo>
                  <a:pt x="726" y="234"/>
                </a:lnTo>
                <a:lnTo>
                  <a:pt x="726" y="234"/>
                </a:lnTo>
                <a:lnTo>
                  <a:pt x="728" y="236"/>
                </a:lnTo>
                <a:lnTo>
                  <a:pt x="730" y="236"/>
                </a:lnTo>
                <a:lnTo>
                  <a:pt x="730" y="236"/>
                </a:lnTo>
                <a:lnTo>
                  <a:pt x="730" y="236"/>
                </a:lnTo>
                <a:lnTo>
                  <a:pt x="730" y="236"/>
                </a:lnTo>
                <a:lnTo>
                  <a:pt x="732" y="236"/>
                </a:lnTo>
                <a:lnTo>
                  <a:pt x="732" y="238"/>
                </a:lnTo>
                <a:lnTo>
                  <a:pt x="734" y="238"/>
                </a:lnTo>
                <a:lnTo>
                  <a:pt x="734" y="240"/>
                </a:lnTo>
                <a:lnTo>
                  <a:pt x="732" y="242"/>
                </a:lnTo>
                <a:lnTo>
                  <a:pt x="732" y="242"/>
                </a:lnTo>
                <a:lnTo>
                  <a:pt x="732" y="242"/>
                </a:lnTo>
                <a:lnTo>
                  <a:pt x="732" y="242"/>
                </a:lnTo>
                <a:lnTo>
                  <a:pt x="732" y="242"/>
                </a:lnTo>
                <a:lnTo>
                  <a:pt x="732" y="242"/>
                </a:lnTo>
                <a:lnTo>
                  <a:pt x="732" y="242"/>
                </a:lnTo>
                <a:lnTo>
                  <a:pt x="732" y="242"/>
                </a:lnTo>
                <a:lnTo>
                  <a:pt x="732" y="244"/>
                </a:lnTo>
                <a:lnTo>
                  <a:pt x="732" y="244"/>
                </a:lnTo>
                <a:lnTo>
                  <a:pt x="732" y="244"/>
                </a:lnTo>
                <a:lnTo>
                  <a:pt x="730" y="244"/>
                </a:lnTo>
                <a:lnTo>
                  <a:pt x="730" y="244"/>
                </a:lnTo>
                <a:lnTo>
                  <a:pt x="730" y="246"/>
                </a:lnTo>
                <a:lnTo>
                  <a:pt x="728" y="246"/>
                </a:lnTo>
                <a:lnTo>
                  <a:pt x="728" y="246"/>
                </a:lnTo>
                <a:lnTo>
                  <a:pt x="726" y="246"/>
                </a:lnTo>
                <a:lnTo>
                  <a:pt x="726" y="246"/>
                </a:lnTo>
                <a:lnTo>
                  <a:pt x="726" y="246"/>
                </a:lnTo>
                <a:lnTo>
                  <a:pt x="728" y="246"/>
                </a:lnTo>
                <a:lnTo>
                  <a:pt x="728" y="246"/>
                </a:lnTo>
                <a:lnTo>
                  <a:pt x="732" y="246"/>
                </a:lnTo>
                <a:lnTo>
                  <a:pt x="734" y="246"/>
                </a:lnTo>
                <a:lnTo>
                  <a:pt x="734" y="244"/>
                </a:lnTo>
                <a:lnTo>
                  <a:pt x="736" y="246"/>
                </a:lnTo>
                <a:lnTo>
                  <a:pt x="736" y="246"/>
                </a:lnTo>
                <a:lnTo>
                  <a:pt x="738" y="246"/>
                </a:lnTo>
                <a:lnTo>
                  <a:pt x="738" y="246"/>
                </a:lnTo>
                <a:lnTo>
                  <a:pt x="738" y="246"/>
                </a:lnTo>
                <a:lnTo>
                  <a:pt x="738" y="246"/>
                </a:lnTo>
                <a:lnTo>
                  <a:pt x="738" y="246"/>
                </a:lnTo>
                <a:lnTo>
                  <a:pt x="738" y="246"/>
                </a:lnTo>
                <a:lnTo>
                  <a:pt x="740" y="244"/>
                </a:lnTo>
                <a:lnTo>
                  <a:pt x="740" y="244"/>
                </a:lnTo>
                <a:lnTo>
                  <a:pt x="740" y="244"/>
                </a:lnTo>
                <a:lnTo>
                  <a:pt x="740" y="246"/>
                </a:lnTo>
                <a:lnTo>
                  <a:pt x="742" y="246"/>
                </a:lnTo>
                <a:lnTo>
                  <a:pt x="742" y="246"/>
                </a:lnTo>
                <a:lnTo>
                  <a:pt x="742" y="246"/>
                </a:lnTo>
                <a:lnTo>
                  <a:pt x="742" y="248"/>
                </a:lnTo>
                <a:lnTo>
                  <a:pt x="742" y="248"/>
                </a:lnTo>
                <a:lnTo>
                  <a:pt x="742" y="248"/>
                </a:lnTo>
                <a:lnTo>
                  <a:pt x="744" y="248"/>
                </a:lnTo>
                <a:lnTo>
                  <a:pt x="744" y="250"/>
                </a:lnTo>
                <a:lnTo>
                  <a:pt x="744" y="250"/>
                </a:lnTo>
                <a:lnTo>
                  <a:pt x="744" y="250"/>
                </a:lnTo>
                <a:lnTo>
                  <a:pt x="744" y="250"/>
                </a:lnTo>
                <a:lnTo>
                  <a:pt x="744" y="250"/>
                </a:lnTo>
                <a:lnTo>
                  <a:pt x="742" y="250"/>
                </a:lnTo>
                <a:lnTo>
                  <a:pt x="742" y="250"/>
                </a:lnTo>
                <a:lnTo>
                  <a:pt x="742" y="250"/>
                </a:lnTo>
                <a:lnTo>
                  <a:pt x="742" y="250"/>
                </a:lnTo>
                <a:lnTo>
                  <a:pt x="742" y="250"/>
                </a:lnTo>
                <a:lnTo>
                  <a:pt x="740" y="250"/>
                </a:lnTo>
                <a:lnTo>
                  <a:pt x="740" y="250"/>
                </a:lnTo>
                <a:lnTo>
                  <a:pt x="738" y="252"/>
                </a:lnTo>
                <a:lnTo>
                  <a:pt x="738" y="252"/>
                </a:lnTo>
                <a:lnTo>
                  <a:pt x="736" y="252"/>
                </a:lnTo>
                <a:lnTo>
                  <a:pt x="734" y="254"/>
                </a:lnTo>
                <a:lnTo>
                  <a:pt x="734" y="254"/>
                </a:lnTo>
                <a:lnTo>
                  <a:pt x="734" y="254"/>
                </a:lnTo>
                <a:lnTo>
                  <a:pt x="732" y="254"/>
                </a:lnTo>
                <a:lnTo>
                  <a:pt x="732" y="254"/>
                </a:lnTo>
                <a:lnTo>
                  <a:pt x="732" y="254"/>
                </a:lnTo>
                <a:lnTo>
                  <a:pt x="732" y="254"/>
                </a:lnTo>
                <a:lnTo>
                  <a:pt x="732" y="254"/>
                </a:lnTo>
                <a:lnTo>
                  <a:pt x="732" y="254"/>
                </a:lnTo>
                <a:lnTo>
                  <a:pt x="732" y="254"/>
                </a:lnTo>
                <a:lnTo>
                  <a:pt x="728" y="254"/>
                </a:lnTo>
                <a:lnTo>
                  <a:pt x="726" y="252"/>
                </a:lnTo>
                <a:lnTo>
                  <a:pt x="726" y="252"/>
                </a:lnTo>
                <a:lnTo>
                  <a:pt x="726" y="252"/>
                </a:lnTo>
                <a:lnTo>
                  <a:pt x="726" y="252"/>
                </a:lnTo>
                <a:lnTo>
                  <a:pt x="724" y="252"/>
                </a:lnTo>
                <a:lnTo>
                  <a:pt x="724" y="252"/>
                </a:lnTo>
                <a:lnTo>
                  <a:pt x="724" y="252"/>
                </a:lnTo>
                <a:lnTo>
                  <a:pt x="724" y="252"/>
                </a:lnTo>
                <a:lnTo>
                  <a:pt x="724" y="252"/>
                </a:lnTo>
                <a:lnTo>
                  <a:pt x="722" y="252"/>
                </a:lnTo>
                <a:lnTo>
                  <a:pt x="722" y="250"/>
                </a:lnTo>
                <a:lnTo>
                  <a:pt x="722" y="250"/>
                </a:lnTo>
                <a:lnTo>
                  <a:pt x="722" y="250"/>
                </a:lnTo>
                <a:lnTo>
                  <a:pt x="722" y="250"/>
                </a:lnTo>
                <a:lnTo>
                  <a:pt x="720" y="250"/>
                </a:lnTo>
                <a:lnTo>
                  <a:pt x="720" y="252"/>
                </a:lnTo>
                <a:lnTo>
                  <a:pt x="720" y="252"/>
                </a:lnTo>
                <a:lnTo>
                  <a:pt x="720" y="252"/>
                </a:lnTo>
                <a:lnTo>
                  <a:pt x="718" y="250"/>
                </a:lnTo>
                <a:lnTo>
                  <a:pt x="718" y="250"/>
                </a:lnTo>
                <a:lnTo>
                  <a:pt x="718" y="250"/>
                </a:lnTo>
                <a:lnTo>
                  <a:pt x="718" y="250"/>
                </a:lnTo>
                <a:lnTo>
                  <a:pt x="718" y="250"/>
                </a:lnTo>
                <a:lnTo>
                  <a:pt x="720" y="250"/>
                </a:lnTo>
                <a:lnTo>
                  <a:pt x="720" y="248"/>
                </a:lnTo>
                <a:lnTo>
                  <a:pt x="720" y="248"/>
                </a:lnTo>
                <a:lnTo>
                  <a:pt x="720" y="248"/>
                </a:lnTo>
                <a:lnTo>
                  <a:pt x="722" y="248"/>
                </a:lnTo>
                <a:lnTo>
                  <a:pt x="720" y="248"/>
                </a:lnTo>
                <a:lnTo>
                  <a:pt x="720" y="246"/>
                </a:lnTo>
                <a:lnTo>
                  <a:pt x="720" y="246"/>
                </a:lnTo>
                <a:lnTo>
                  <a:pt x="716" y="246"/>
                </a:lnTo>
                <a:lnTo>
                  <a:pt x="716" y="246"/>
                </a:lnTo>
                <a:lnTo>
                  <a:pt x="714" y="246"/>
                </a:lnTo>
                <a:lnTo>
                  <a:pt x="714" y="246"/>
                </a:lnTo>
                <a:lnTo>
                  <a:pt x="714" y="246"/>
                </a:lnTo>
                <a:lnTo>
                  <a:pt x="714" y="246"/>
                </a:lnTo>
                <a:lnTo>
                  <a:pt x="714" y="246"/>
                </a:lnTo>
                <a:lnTo>
                  <a:pt x="716" y="246"/>
                </a:lnTo>
                <a:lnTo>
                  <a:pt x="716" y="244"/>
                </a:lnTo>
                <a:lnTo>
                  <a:pt x="716" y="244"/>
                </a:lnTo>
                <a:lnTo>
                  <a:pt x="716" y="244"/>
                </a:lnTo>
                <a:lnTo>
                  <a:pt x="716" y="244"/>
                </a:lnTo>
                <a:lnTo>
                  <a:pt x="716" y="244"/>
                </a:lnTo>
                <a:lnTo>
                  <a:pt x="716" y="244"/>
                </a:lnTo>
                <a:lnTo>
                  <a:pt x="716" y="244"/>
                </a:lnTo>
                <a:lnTo>
                  <a:pt x="714" y="244"/>
                </a:lnTo>
                <a:lnTo>
                  <a:pt x="712" y="244"/>
                </a:lnTo>
                <a:lnTo>
                  <a:pt x="710" y="244"/>
                </a:lnTo>
                <a:lnTo>
                  <a:pt x="710" y="244"/>
                </a:lnTo>
                <a:lnTo>
                  <a:pt x="710" y="244"/>
                </a:lnTo>
                <a:lnTo>
                  <a:pt x="708" y="246"/>
                </a:lnTo>
                <a:lnTo>
                  <a:pt x="708" y="246"/>
                </a:lnTo>
                <a:lnTo>
                  <a:pt x="708" y="246"/>
                </a:lnTo>
                <a:lnTo>
                  <a:pt x="708" y="246"/>
                </a:lnTo>
                <a:lnTo>
                  <a:pt x="708" y="248"/>
                </a:lnTo>
                <a:lnTo>
                  <a:pt x="706" y="248"/>
                </a:lnTo>
                <a:lnTo>
                  <a:pt x="706" y="250"/>
                </a:lnTo>
                <a:lnTo>
                  <a:pt x="706" y="250"/>
                </a:lnTo>
                <a:lnTo>
                  <a:pt x="706" y="250"/>
                </a:lnTo>
                <a:lnTo>
                  <a:pt x="704" y="250"/>
                </a:lnTo>
                <a:lnTo>
                  <a:pt x="704" y="250"/>
                </a:lnTo>
                <a:lnTo>
                  <a:pt x="704" y="250"/>
                </a:lnTo>
                <a:lnTo>
                  <a:pt x="700" y="252"/>
                </a:lnTo>
                <a:lnTo>
                  <a:pt x="700" y="252"/>
                </a:lnTo>
                <a:lnTo>
                  <a:pt x="700" y="252"/>
                </a:lnTo>
                <a:lnTo>
                  <a:pt x="700" y="252"/>
                </a:lnTo>
                <a:lnTo>
                  <a:pt x="698" y="252"/>
                </a:lnTo>
                <a:lnTo>
                  <a:pt x="698" y="252"/>
                </a:lnTo>
                <a:lnTo>
                  <a:pt x="698" y="252"/>
                </a:lnTo>
                <a:lnTo>
                  <a:pt x="698" y="252"/>
                </a:lnTo>
                <a:lnTo>
                  <a:pt x="698" y="252"/>
                </a:lnTo>
                <a:lnTo>
                  <a:pt x="698" y="252"/>
                </a:lnTo>
                <a:lnTo>
                  <a:pt x="696" y="252"/>
                </a:lnTo>
                <a:lnTo>
                  <a:pt x="694" y="252"/>
                </a:lnTo>
                <a:lnTo>
                  <a:pt x="694" y="254"/>
                </a:lnTo>
                <a:lnTo>
                  <a:pt x="694" y="254"/>
                </a:lnTo>
                <a:lnTo>
                  <a:pt x="692" y="256"/>
                </a:lnTo>
                <a:lnTo>
                  <a:pt x="690" y="256"/>
                </a:lnTo>
                <a:lnTo>
                  <a:pt x="688" y="258"/>
                </a:lnTo>
                <a:lnTo>
                  <a:pt x="688" y="258"/>
                </a:lnTo>
                <a:lnTo>
                  <a:pt x="688" y="258"/>
                </a:lnTo>
                <a:lnTo>
                  <a:pt x="686" y="258"/>
                </a:lnTo>
                <a:lnTo>
                  <a:pt x="686" y="258"/>
                </a:lnTo>
                <a:lnTo>
                  <a:pt x="686" y="258"/>
                </a:lnTo>
                <a:lnTo>
                  <a:pt x="686" y="258"/>
                </a:lnTo>
                <a:lnTo>
                  <a:pt x="682" y="260"/>
                </a:lnTo>
                <a:lnTo>
                  <a:pt x="682" y="260"/>
                </a:lnTo>
                <a:lnTo>
                  <a:pt x="682" y="260"/>
                </a:lnTo>
                <a:lnTo>
                  <a:pt x="680" y="260"/>
                </a:lnTo>
                <a:lnTo>
                  <a:pt x="680" y="260"/>
                </a:lnTo>
                <a:lnTo>
                  <a:pt x="680" y="260"/>
                </a:lnTo>
                <a:lnTo>
                  <a:pt x="680" y="260"/>
                </a:lnTo>
                <a:lnTo>
                  <a:pt x="680" y="260"/>
                </a:lnTo>
                <a:lnTo>
                  <a:pt x="678" y="260"/>
                </a:lnTo>
                <a:lnTo>
                  <a:pt x="678" y="260"/>
                </a:lnTo>
                <a:lnTo>
                  <a:pt x="678" y="260"/>
                </a:lnTo>
                <a:lnTo>
                  <a:pt x="678" y="258"/>
                </a:lnTo>
                <a:lnTo>
                  <a:pt x="678" y="258"/>
                </a:lnTo>
                <a:lnTo>
                  <a:pt x="678" y="256"/>
                </a:lnTo>
                <a:lnTo>
                  <a:pt x="680" y="254"/>
                </a:lnTo>
                <a:lnTo>
                  <a:pt x="680" y="254"/>
                </a:lnTo>
                <a:lnTo>
                  <a:pt x="680" y="254"/>
                </a:lnTo>
                <a:lnTo>
                  <a:pt x="680" y="254"/>
                </a:lnTo>
                <a:lnTo>
                  <a:pt x="682" y="252"/>
                </a:lnTo>
                <a:lnTo>
                  <a:pt x="682" y="252"/>
                </a:lnTo>
                <a:lnTo>
                  <a:pt x="682" y="250"/>
                </a:lnTo>
                <a:lnTo>
                  <a:pt x="680" y="250"/>
                </a:lnTo>
                <a:lnTo>
                  <a:pt x="678" y="250"/>
                </a:lnTo>
                <a:lnTo>
                  <a:pt x="678" y="250"/>
                </a:lnTo>
                <a:lnTo>
                  <a:pt x="676" y="252"/>
                </a:lnTo>
                <a:lnTo>
                  <a:pt x="676" y="252"/>
                </a:lnTo>
                <a:lnTo>
                  <a:pt x="674" y="252"/>
                </a:lnTo>
                <a:lnTo>
                  <a:pt x="674" y="252"/>
                </a:lnTo>
                <a:lnTo>
                  <a:pt x="674" y="252"/>
                </a:lnTo>
                <a:lnTo>
                  <a:pt x="674" y="252"/>
                </a:lnTo>
                <a:lnTo>
                  <a:pt x="674" y="252"/>
                </a:lnTo>
                <a:lnTo>
                  <a:pt x="672" y="252"/>
                </a:lnTo>
                <a:lnTo>
                  <a:pt x="672" y="252"/>
                </a:lnTo>
                <a:lnTo>
                  <a:pt x="672" y="252"/>
                </a:lnTo>
                <a:lnTo>
                  <a:pt x="670" y="252"/>
                </a:lnTo>
                <a:lnTo>
                  <a:pt x="670" y="252"/>
                </a:lnTo>
                <a:lnTo>
                  <a:pt x="670" y="252"/>
                </a:lnTo>
                <a:lnTo>
                  <a:pt x="668" y="252"/>
                </a:lnTo>
                <a:lnTo>
                  <a:pt x="668" y="252"/>
                </a:lnTo>
                <a:lnTo>
                  <a:pt x="668" y="252"/>
                </a:lnTo>
                <a:lnTo>
                  <a:pt x="668" y="252"/>
                </a:lnTo>
                <a:lnTo>
                  <a:pt x="668" y="252"/>
                </a:lnTo>
                <a:lnTo>
                  <a:pt x="666" y="252"/>
                </a:lnTo>
                <a:lnTo>
                  <a:pt x="666" y="252"/>
                </a:lnTo>
                <a:lnTo>
                  <a:pt x="664" y="252"/>
                </a:lnTo>
                <a:lnTo>
                  <a:pt x="664" y="252"/>
                </a:lnTo>
                <a:lnTo>
                  <a:pt x="664" y="252"/>
                </a:lnTo>
                <a:lnTo>
                  <a:pt x="664" y="252"/>
                </a:lnTo>
                <a:lnTo>
                  <a:pt x="664" y="252"/>
                </a:lnTo>
                <a:lnTo>
                  <a:pt x="664" y="252"/>
                </a:lnTo>
                <a:lnTo>
                  <a:pt x="664" y="252"/>
                </a:lnTo>
                <a:lnTo>
                  <a:pt x="664" y="252"/>
                </a:lnTo>
                <a:lnTo>
                  <a:pt x="664" y="250"/>
                </a:lnTo>
                <a:lnTo>
                  <a:pt x="666" y="250"/>
                </a:lnTo>
                <a:lnTo>
                  <a:pt x="666" y="250"/>
                </a:lnTo>
                <a:lnTo>
                  <a:pt x="670" y="248"/>
                </a:lnTo>
                <a:lnTo>
                  <a:pt x="670" y="248"/>
                </a:lnTo>
                <a:lnTo>
                  <a:pt x="670" y="248"/>
                </a:lnTo>
                <a:lnTo>
                  <a:pt x="672" y="246"/>
                </a:lnTo>
                <a:lnTo>
                  <a:pt x="672" y="246"/>
                </a:lnTo>
                <a:lnTo>
                  <a:pt x="674" y="246"/>
                </a:lnTo>
                <a:lnTo>
                  <a:pt x="674" y="246"/>
                </a:lnTo>
                <a:lnTo>
                  <a:pt x="676" y="246"/>
                </a:lnTo>
                <a:lnTo>
                  <a:pt x="678" y="246"/>
                </a:lnTo>
                <a:lnTo>
                  <a:pt x="680" y="246"/>
                </a:lnTo>
                <a:lnTo>
                  <a:pt x="680" y="246"/>
                </a:lnTo>
                <a:lnTo>
                  <a:pt x="680" y="244"/>
                </a:lnTo>
                <a:lnTo>
                  <a:pt x="680" y="244"/>
                </a:lnTo>
                <a:lnTo>
                  <a:pt x="680" y="244"/>
                </a:lnTo>
                <a:lnTo>
                  <a:pt x="680" y="244"/>
                </a:lnTo>
                <a:lnTo>
                  <a:pt x="680" y="244"/>
                </a:lnTo>
                <a:lnTo>
                  <a:pt x="680" y="242"/>
                </a:lnTo>
                <a:lnTo>
                  <a:pt x="680" y="242"/>
                </a:lnTo>
                <a:lnTo>
                  <a:pt x="680" y="240"/>
                </a:lnTo>
                <a:lnTo>
                  <a:pt x="682" y="240"/>
                </a:lnTo>
                <a:lnTo>
                  <a:pt x="682" y="238"/>
                </a:lnTo>
                <a:lnTo>
                  <a:pt x="684" y="238"/>
                </a:lnTo>
                <a:lnTo>
                  <a:pt x="684" y="236"/>
                </a:lnTo>
                <a:lnTo>
                  <a:pt x="686" y="234"/>
                </a:lnTo>
                <a:lnTo>
                  <a:pt x="686" y="234"/>
                </a:lnTo>
                <a:lnTo>
                  <a:pt x="686" y="234"/>
                </a:lnTo>
                <a:lnTo>
                  <a:pt x="688" y="234"/>
                </a:lnTo>
                <a:lnTo>
                  <a:pt x="688" y="232"/>
                </a:lnTo>
                <a:lnTo>
                  <a:pt x="688" y="232"/>
                </a:lnTo>
                <a:lnTo>
                  <a:pt x="688" y="232"/>
                </a:lnTo>
                <a:lnTo>
                  <a:pt x="688" y="232"/>
                </a:lnTo>
                <a:lnTo>
                  <a:pt x="690" y="230"/>
                </a:lnTo>
                <a:lnTo>
                  <a:pt x="690" y="230"/>
                </a:lnTo>
                <a:lnTo>
                  <a:pt x="690" y="230"/>
                </a:lnTo>
                <a:lnTo>
                  <a:pt x="690" y="230"/>
                </a:lnTo>
                <a:lnTo>
                  <a:pt x="692" y="228"/>
                </a:lnTo>
                <a:lnTo>
                  <a:pt x="692" y="228"/>
                </a:lnTo>
                <a:lnTo>
                  <a:pt x="692" y="228"/>
                </a:lnTo>
                <a:lnTo>
                  <a:pt x="692" y="228"/>
                </a:lnTo>
                <a:lnTo>
                  <a:pt x="694" y="226"/>
                </a:lnTo>
                <a:lnTo>
                  <a:pt x="696" y="224"/>
                </a:lnTo>
                <a:lnTo>
                  <a:pt x="696" y="224"/>
                </a:lnTo>
                <a:lnTo>
                  <a:pt x="698" y="222"/>
                </a:lnTo>
                <a:lnTo>
                  <a:pt x="698" y="220"/>
                </a:lnTo>
                <a:lnTo>
                  <a:pt x="700" y="220"/>
                </a:lnTo>
                <a:lnTo>
                  <a:pt x="702" y="220"/>
                </a:lnTo>
                <a:lnTo>
                  <a:pt x="702" y="220"/>
                </a:lnTo>
                <a:lnTo>
                  <a:pt x="702" y="220"/>
                </a:lnTo>
                <a:lnTo>
                  <a:pt x="704" y="218"/>
                </a:lnTo>
                <a:lnTo>
                  <a:pt x="704" y="218"/>
                </a:lnTo>
                <a:lnTo>
                  <a:pt x="704" y="218"/>
                </a:lnTo>
                <a:lnTo>
                  <a:pt x="706" y="218"/>
                </a:lnTo>
                <a:lnTo>
                  <a:pt x="706" y="218"/>
                </a:lnTo>
                <a:lnTo>
                  <a:pt x="706" y="218"/>
                </a:lnTo>
                <a:lnTo>
                  <a:pt x="706" y="218"/>
                </a:lnTo>
                <a:lnTo>
                  <a:pt x="706" y="218"/>
                </a:lnTo>
                <a:lnTo>
                  <a:pt x="706" y="218"/>
                </a:lnTo>
                <a:lnTo>
                  <a:pt x="706" y="220"/>
                </a:lnTo>
                <a:lnTo>
                  <a:pt x="706" y="220"/>
                </a:lnTo>
                <a:lnTo>
                  <a:pt x="704" y="220"/>
                </a:lnTo>
                <a:lnTo>
                  <a:pt x="704" y="220"/>
                </a:lnTo>
                <a:close/>
                <a:moveTo>
                  <a:pt x="712" y="224"/>
                </a:moveTo>
                <a:lnTo>
                  <a:pt x="710" y="224"/>
                </a:lnTo>
                <a:lnTo>
                  <a:pt x="710" y="224"/>
                </a:lnTo>
                <a:lnTo>
                  <a:pt x="710" y="224"/>
                </a:lnTo>
                <a:lnTo>
                  <a:pt x="710" y="224"/>
                </a:lnTo>
                <a:lnTo>
                  <a:pt x="710" y="224"/>
                </a:lnTo>
                <a:lnTo>
                  <a:pt x="710" y="222"/>
                </a:lnTo>
                <a:lnTo>
                  <a:pt x="710" y="222"/>
                </a:lnTo>
                <a:lnTo>
                  <a:pt x="710" y="222"/>
                </a:lnTo>
                <a:lnTo>
                  <a:pt x="710" y="222"/>
                </a:lnTo>
                <a:lnTo>
                  <a:pt x="710" y="222"/>
                </a:lnTo>
                <a:lnTo>
                  <a:pt x="710" y="222"/>
                </a:lnTo>
                <a:lnTo>
                  <a:pt x="710" y="222"/>
                </a:lnTo>
                <a:lnTo>
                  <a:pt x="710" y="222"/>
                </a:lnTo>
                <a:lnTo>
                  <a:pt x="710" y="222"/>
                </a:lnTo>
                <a:lnTo>
                  <a:pt x="708" y="220"/>
                </a:lnTo>
                <a:lnTo>
                  <a:pt x="708" y="220"/>
                </a:lnTo>
                <a:lnTo>
                  <a:pt x="708" y="220"/>
                </a:lnTo>
                <a:lnTo>
                  <a:pt x="710" y="218"/>
                </a:lnTo>
                <a:lnTo>
                  <a:pt x="710" y="218"/>
                </a:lnTo>
                <a:lnTo>
                  <a:pt x="712" y="216"/>
                </a:lnTo>
                <a:lnTo>
                  <a:pt x="712" y="216"/>
                </a:lnTo>
                <a:lnTo>
                  <a:pt x="712" y="216"/>
                </a:lnTo>
                <a:lnTo>
                  <a:pt x="714" y="216"/>
                </a:lnTo>
                <a:lnTo>
                  <a:pt x="714" y="216"/>
                </a:lnTo>
                <a:lnTo>
                  <a:pt x="714" y="218"/>
                </a:lnTo>
                <a:lnTo>
                  <a:pt x="714" y="218"/>
                </a:lnTo>
                <a:lnTo>
                  <a:pt x="714" y="218"/>
                </a:lnTo>
                <a:lnTo>
                  <a:pt x="714" y="220"/>
                </a:lnTo>
                <a:lnTo>
                  <a:pt x="714" y="220"/>
                </a:lnTo>
                <a:lnTo>
                  <a:pt x="714" y="220"/>
                </a:lnTo>
                <a:lnTo>
                  <a:pt x="714" y="220"/>
                </a:lnTo>
                <a:lnTo>
                  <a:pt x="714" y="222"/>
                </a:lnTo>
                <a:lnTo>
                  <a:pt x="714" y="222"/>
                </a:lnTo>
                <a:lnTo>
                  <a:pt x="714" y="222"/>
                </a:lnTo>
                <a:lnTo>
                  <a:pt x="714" y="222"/>
                </a:lnTo>
                <a:lnTo>
                  <a:pt x="714" y="222"/>
                </a:lnTo>
                <a:lnTo>
                  <a:pt x="714" y="222"/>
                </a:lnTo>
                <a:lnTo>
                  <a:pt x="714" y="222"/>
                </a:lnTo>
                <a:lnTo>
                  <a:pt x="712" y="224"/>
                </a:lnTo>
                <a:lnTo>
                  <a:pt x="712" y="224"/>
                </a:lnTo>
                <a:close/>
                <a:moveTo>
                  <a:pt x="724" y="216"/>
                </a:moveTo>
                <a:lnTo>
                  <a:pt x="726" y="218"/>
                </a:lnTo>
                <a:lnTo>
                  <a:pt x="726" y="218"/>
                </a:lnTo>
                <a:lnTo>
                  <a:pt x="726" y="218"/>
                </a:lnTo>
                <a:lnTo>
                  <a:pt x="726" y="218"/>
                </a:lnTo>
                <a:lnTo>
                  <a:pt x="726" y="218"/>
                </a:lnTo>
                <a:lnTo>
                  <a:pt x="726" y="220"/>
                </a:lnTo>
                <a:lnTo>
                  <a:pt x="726" y="220"/>
                </a:lnTo>
                <a:lnTo>
                  <a:pt x="724" y="220"/>
                </a:lnTo>
                <a:lnTo>
                  <a:pt x="724" y="220"/>
                </a:lnTo>
                <a:lnTo>
                  <a:pt x="724" y="220"/>
                </a:lnTo>
                <a:lnTo>
                  <a:pt x="726" y="220"/>
                </a:lnTo>
                <a:lnTo>
                  <a:pt x="728" y="220"/>
                </a:lnTo>
                <a:lnTo>
                  <a:pt x="728" y="220"/>
                </a:lnTo>
                <a:lnTo>
                  <a:pt x="730" y="222"/>
                </a:lnTo>
                <a:lnTo>
                  <a:pt x="730" y="222"/>
                </a:lnTo>
                <a:lnTo>
                  <a:pt x="730" y="222"/>
                </a:lnTo>
                <a:lnTo>
                  <a:pt x="728" y="222"/>
                </a:lnTo>
                <a:lnTo>
                  <a:pt x="728" y="222"/>
                </a:lnTo>
                <a:lnTo>
                  <a:pt x="728" y="222"/>
                </a:lnTo>
                <a:lnTo>
                  <a:pt x="728" y="222"/>
                </a:lnTo>
                <a:lnTo>
                  <a:pt x="728" y="222"/>
                </a:lnTo>
                <a:lnTo>
                  <a:pt x="726" y="222"/>
                </a:lnTo>
                <a:lnTo>
                  <a:pt x="726" y="222"/>
                </a:lnTo>
                <a:lnTo>
                  <a:pt x="726" y="222"/>
                </a:lnTo>
                <a:lnTo>
                  <a:pt x="726" y="222"/>
                </a:lnTo>
                <a:lnTo>
                  <a:pt x="726" y="222"/>
                </a:lnTo>
                <a:lnTo>
                  <a:pt x="726" y="222"/>
                </a:lnTo>
                <a:lnTo>
                  <a:pt x="726" y="222"/>
                </a:lnTo>
                <a:lnTo>
                  <a:pt x="726" y="222"/>
                </a:lnTo>
                <a:lnTo>
                  <a:pt x="726" y="222"/>
                </a:lnTo>
                <a:lnTo>
                  <a:pt x="726" y="222"/>
                </a:lnTo>
                <a:lnTo>
                  <a:pt x="724" y="222"/>
                </a:lnTo>
                <a:lnTo>
                  <a:pt x="724" y="222"/>
                </a:lnTo>
                <a:lnTo>
                  <a:pt x="722" y="222"/>
                </a:lnTo>
                <a:lnTo>
                  <a:pt x="722" y="222"/>
                </a:lnTo>
                <a:lnTo>
                  <a:pt x="722" y="222"/>
                </a:lnTo>
                <a:lnTo>
                  <a:pt x="722" y="222"/>
                </a:lnTo>
                <a:lnTo>
                  <a:pt x="724" y="222"/>
                </a:lnTo>
                <a:lnTo>
                  <a:pt x="724" y="220"/>
                </a:lnTo>
                <a:lnTo>
                  <a:pt x="724" y="220"/>
                </a:lnTo>
                <a:lnTo>
                  <a:pt x="724" y="220"/>
                </a:lnTo>
                <a:lnTo>
                  <a:pt x="724" y="220"/>
                </a:lnTo>
                <a:lnTo>
                  <a:pt x="724" y="220"/>
                </a:lnTo>
                <a:lnTo>
                  <a:pt x="724" y="220"/>
                </a:lnTo>
                <a:lnTo>
                  <a:pt x="724" y="220"/>
                </a:lnTo>
                <a:lnTo>
                  <a:pt x="724" y="220"/>
                </a:lnTo>
                <a:lnTo>
                  <a:pt x="722" y="220"/>
                </a:lnTo>
                <a:lnTo>
                  <a:pt x="722" y="220"/>
                </a:lnTo>
                <a:lnTo>
                  <a:pt x="722" y="220"/>
                </a:lnTo>
                <a:lnTo>
                  <a:pt x="722" y="220"/>
                </a:lnTo>
                <a:lnTo>
                  <a:pt x="722" y="220"/>
                </a:lnTo>
                <a:lnTo>
                  <a:pt x="722" y="220"/>
                </a:lnTo>
                <a:lnTo>
                  <a:pt x="722" y="220"/>
                </a:lnTo>
                <a:lnTo>
                  <a:pt x="720" y="220"/>
                </a:lnTo>
                <a:lnTo>
                  <a:pt x="720" y="220"/>
                </a:lnTo>
                <a:lnTo>
                  <a:pt x="720" y="220"/>
                </a:lnTo>
                <a:lnTo>
                  <a:pt x="720" y="220"/>
                </a:lnTo>
                <a:lnTo>
                  <a:pt x="720" y="220"/>
                </a:lnTo>
                <a:lnTo>
                  <a:pt x="720" y="220"/>
                </a:lnTo>
                <a:lnTo>
                  <a:pt x="722" y="218"/>
                </a:lnTo>
                <a:lnTo>
                  <a:pt x="722" y="218"/>
                </a:lnTo>
                <a:lnTo>
                  <a:pt x="722" y="218"/>
                </a:lnTo>
                <a:lnTo>
                  <a:pt x="720" y="218"/>
                </a:lnTo>
                <a:lnTo>
                  <a:pt x="720" y="216"/>
                </a:lnTo>
                <a:lnTo>
                  <a:pt x="720" y="216"/>
                </a:lnTo>
                <a:lnTo>
                  <a:pt x="720" y="216"/>
                </a:lnTo>
                <a:lnTo>
                  <a:pt x="720" y="218"/>
                </a:lnTo>
                <a:lnTo>
                  <a:pt x="720" y="218"/>
                </a:lnTo>
                <a:lnTo>
                  <a:pt x="720" y="218"/>
                </a:lnTo>
                <a:lnTo>
                  <a:pt x="720" y="216"/>
                </a:lnTo>
                <a:lnTo>
                  <a:pt x="720" y="216"/>
                </a:lnTo>
                <a:lnTo>
                  <a:pt x="720" y="216"/>
                </a:lnTo>
                <a:lnTo>
                  <a:pt x="720" y="216"/>
                </a:lnTo>
                <a:lnTo>
                  <a:pt x="720" y="216"/>
                </a:lnTo>
                <a:lnTo>
                  <a:pt x="720" y="214"/>
                </a:lnTo>
                <a:lnTo>
                  <a:pt x="720" y="216"/>
                </a:lnTo>
                <a:lnTo>
                  <a:pt x="720" y="216"/>
                </a:lnTo>
                <a:lnTo>
                  <a:pt x="720" y="216"/>
                </a:lnTo>
                <a:lnTo>
                  <a:pt x="722" y="216"/>
                </a:lnTo>
                <a:lnTo>
                  <a:pt x="722" y="216"/>
                </a:lnTo>
                <a:lnTo>
                  <a:pt x="724" y="216"/>
                </a:lnTo>
                <a:lnTo>
                  <a:pt x="724" y="216"/>
                </a:lnTo>
                <a:lnTo>
                  <a:pt x="724" y="216"/>
                </a:lnTo>
                <a:close/>
                <a:moveTo>
                  <a:pt x="664" y="124"/>
                </a:moveTo>
                <a:lnTo>
                  <a:pt x="664" y="124"/>
                </a:lnTo>
                <a:lnTo>
                  <a:pt x="662" y="122"/>
                </a:lnTo>
                <a:lnTo>
                  <a:pt x="662" y="122"/>
                </a:lnTo>
                <a:lnTo>
                  <a:pt x="662" y="122"/>
                </a:lnTo>
                <a:lnTo>
                  <a:pt x="662" y="122"/>
                </a:lnTo>
                <a:lnTo>
                  <a:pt x="664" y="122"/>
                </a:lnTo>
                <a:lnTo>
                  <a:pt x="664" y="122"/>
                </a:lnTo>
                <a:lnTo>
                  <a:pt x="666" y="120"/>
                </a:lnTo>
                <a:lnTo>
                  <a:pt x="666" y="120"/>
                </a:lnTo>
                <a:lnTo>
                  <a:pt x="666" y="120"/>
                </a:lnTo>
                <a:lnTo>
                  <a:pt x="666" y="120"/>
                </a:lnTo>
                <a:lnTo>
                  <a:pt x="666" y="120"/>
                </a:lnTo>
                <a:lnTo>
                  <a:pt x="666" y="120"/>
                </a:lnTo>
                <a:lnTo>
                  <a:pt x="666" y="122"/>
                </a:lnTo>
                <a:lnTo>
                  <a:pt x="666" y="122"/>
                </a:lnTo>
                <a:lnTo>
                  <a:pt x="666" y="122"/>
                </a:lnTo>
                <a:lnTo>
                  <a:pt x="666" y="122"/>
                </a:lnTo>
                <a:lnTo>
                  <a:pt x="666" y="122"/>
                </a:lnTo>
                <a:lnTo>
                  <a:pt x="664" y="124"/>
                </a:lnTo>
                <a:lnTo>
                  <a:pt x="664" y="124"/>
                </a:lnTo>
                <a:lnTo>
                  <a:pt x="664" y="124"/>
                </a:lnTo>
                <a:close/>
                <a:moveTo>
                  <a:pt x="44" y="430"/>
                </a:moveTo>
                <a:lnTo>
                  <a:pt x="44" y="430"/>
                </a:lnTo>
                <a:lnTo>
                  <a:pt x="44" y="430"/>
                </a:lnTo>
                <a:lnTo>
                  <a:pt x="42" y="430"/>
                </a:lnTo>
                <a:lnTo>
                  <a:pt x="42" y="430"/>
                </a:lnTo>
                <a:lnTo>
                  <a:pt x="42" y="430"/>
                </a:lnTo>
                <a:lnTo>
                  <a:pt x="44" y="428"/>
                </a:lnTo>
                <a:lnTo>
                  <a:pt x="44" y="428"/>
                </a:lnTo>
                <a:lnTo>
                  <a:pt x="44" y="428"/>
                </a:lnTo>
                <a:lnTo>
                  <a:pt x="44" y="428"/>
                </a:lnTo>
                <a:lnTo>
                  <a:pt x="46" y="428"/>
                </a:lnTo>
                <a:lnTo>
                  <a:pt x="46" y="428"/>
                </a:lnTo>
                <a:lnTo>
                  <a:pt x="46" y="430"/>
                </a:lnTo>
                <a:lnTo>
                  <a:pt x="44" y="430"/>
                </a:lnTo>
                <a:lnTo>
                  <a:pt x="44" y="430"/>
                </a:lnTo>
                <a:close/>
                <a:moveTo>
                  <a:pt x="666" y="120"/>
                </a:moveTo>
                <a:lnTo>
                  <a:pt x="664" y="120"/>
                </a:lnTo>
                <a:lnTo>
                  <a:pt x="664" y="120"/>
                </a:lnTo>
                <a:lnTo>
                  <a:pt x="664" y="120"/>
                </a:lnTo>
                <a:lnTo>
                  <a:pt x="664" y="120"/>
                </a:lnTo>
                <a:lnTo>
                  <a:pt x="664" y="120"/>
                </a:lnTo>
                <a:lnTo>
                  <a:pt x="664" y="120"/>
                </a:lnTo>
                <a:lnTo>
                  <a:pt x="664" y="120"/>
                </a:lnTo>
                <a:lnTo>
                  <a:pt x="664" y="120"/>
                </a:lnTo>
                <a:lnTo>
                  <a:pt x="664" y="120"/>
                </a:lnTo>
                <a:lnTo>
                  <a:pt x="664" y="118"/>
                </a:lnTo>
                <a:lnTo>
                  <a:pt x="664" y="118"/>
                </a:lnTo>
                <a:lnTo>
                  <a:pt x="664" y="118"/>
                </a:lnTo>
                <a:lnTo>
                  <a:pt x="664" y="118"/>
                </a:lnTo>
                <a:lnTo>
                  <a:pt x="666" y="118"/>
                </a:lnTo>
                <a:lnTo>
                  <a:pt x="666" y="118"/>
                </a:lnTo>
                <a:lnTo>
                  <a:pt x="666" y="118"/>
                </a:lnTo>
                <a:lnTo>
                  <a:pt x="666" y="118"/>
                </a:lnTo>
                <a:lnTo>
                  <a:pt x="668" y="118"/>
                </a:lnTo>
                <a:lnTo>
                  <a:pt x="668" y="118"/>
                </a:lnTo>
                <a:lnTo>
                  <a:pt x="668" y="118"/>
                </a:lnTo>
                <a:lnTo>
                  <a:pt x="670" y="116"/>
                </a:lnTo>
                <a:lnTo>
                  <a:pt x="670" y="116"/>
                </a:lnTo>
                <a:lnTo>
                  <a:pt x="670" y="116"/>
                </a:lnTo>
                <a:lnTo>
                  <a:pt x="670" y="116"/>
                </a:lnTo>
                <a:lnTo>
                  <a:pt x="670" y="118"/>
                </a:lnTo>
                <a:lnTo>
                  <a:pt x="670" y="118"/>
                </a:lnTo>
                <a:lnTo>
                  <a:pt x="670" y="118"/>
                </a:lnTo>
                <a:lnTo>
                  <a:pt x="670" y="118"/>
                </a:lnTo>
                <a:lnTo>
                  <a:pt x="670" y="118"/>
                </a:lnTo>
                <a:lnTo>
                  <a:pt x="670" y="118"/>
                </a:lnTo>
                <a:lnTo>
                  <a:pt x="670" y="118"/>
                </a:lnTo>
                <a:lnTo>
                  <a:pt x="668" y="120"/>
                </a:lnTo>
                <a:lnTo>
                  <a:pt x="668" y="120"/>
                </a:lnTo>
                <a:lnTo>
                  <a:pt x="668" y="120"/>
                </a:lnTo>
                <a:lnTo>
                  <a:pt x="666" y="120"/>
                </a:lnTo>
                <a:lnTo>
                  <a:pt x="666" y="120"/>
                </a:lnTo>
                <a:lnTo>
                  <a:pt x="666" y="120"/>
                </a:lnTo>
                <a:close/>
                <a:moveTo>
                  <a:pt x="42" y="404"/>
                </a:moveTo>
                <a:lnTo>
                  <a:pt x="42" y="406"/>
                </a:lnTo>
                <a:lnTo>
                  <a:pt x="42" y="408"/>
                </a:lnTo>
                <a:lnTo>
                  <a:pt x="42" y="408"/>
                </a:lnTo>
                <a:lnTo>
                  <a:pt x="42" y="408"/>
                </a:lnTo>
                <a:lnTo>
                  <a:pt x="42" y="410"/>
                </a:lnTo>
                <a:lnTo>
                  <a:pt x="40" y="410"/>
                </a:lnTo>
                <a:lnTo>
                  <a:pt x="40" y="412"/>
                </a:lnTo>
                <a:lnTo>
                  <a:pt x="40" y="412"/>
                </a:lnTo>
                <a:lnTo>
                  <a:pt x="38" y="412"/>
                </a:lnTo>
                <a:lnTo>
                  <a:pt x="38" y="410"/>
                </a:lnTo>
                <a:lnTo>
                  <a:pt x="38" y="410"/>
                </a:lnTo>
                <a:lnTo>
                  <a:pt x="38" y="408"/>
                </a:lnTo>
                <a:lnTo>
                  <a:pt x="38" y="408"/>
                </a:lnTo>
                <a:lnTo>
                  <a:pt x="38" y="408"/>
                </a:lnTo>
                <a:lnTo>
                  <a:pt x="38" y="408"/>
                </a:lnTo>
                <a:lnTo>
                  <a:pt x="38" y="406"/>
                </a:lnTo>
                <a:lnTo>
                  <a:pt x="40" y="406"/>
                </a:lnTo>
                <a:lnTo>
                  <a:pt x="40" y="406"/>
                </a:lnTo>
                <a:lnTo>
                  <a:pt x="40" y="406"/>
                </a:lnTo>
                <a:lnTo>
                  <a:pt x="40" y="406"/>
                </a:lnTo>
                <a:lnTo>
                  <a:pt x="38" y="406"/>
                </a:lnTo>
                <a:lnTo>
                  <a:pt x="38" y="406"/>
                </a:lnTo>
                <a:lnTo>
                  <a:pt x="38" y="406"/>
                </a:lnTo>
                <a:lnTo>
                  <a:pt x="38" y="406"/>
                </a:lnTo>
                <a:lnTo>
                  <a:pt x="38" y="406"/>
                </a:lnTo>
                <a:lnTo>
                  <a:pt x="38" y="406"/>
                </a:lnTo>
                <a:lnTo>
                  <a:pt x="38" y="406"/>
                </a:lnTo>
                <a:lnTo>
                  <a:pt x="38" y="406"/>
                </a:lnTo>
                <a:lnTo>
                  <a:pt x="38" y="406"/>
                </a:lnTo>
                <a:lnTo>
                  <a:pt x="38" y="406"/>
                </a:lnTo>
                <a:lnTo>
                  <a:pt x="40" y="406"/>
                </a:lnTo>
                <a:lnTo>
                  <a:pt x="40" y="406"/>
                </a:lnTo>
                <a:lnTo>
                  <a:pt x="40" y="404"/>
                </a:lnTo>
                <a:lnTo>
                  <a:pt x="40" y="404"/>
                </a:lnTo>
                <a:lnTo>
                  <a:pt x="40" y="404"/>
                </a:lnTo>
                <a:lnTo>
                  <a:pt x="38" y="404"/>
                </a:lnTo>
                <a:lnTo>
                  <a:pt x="38" y="404"/>
                </a:lnTo>
                <a:lnTo>
                  <a:pt x="38" y="404"/>
                </a:lnTo>
                <a:lnTo>
                  <a:pt x="38" y="402"/>
                </a:lnTo>
                <a:lnTo>
                  <a:pt x="38" y="402"/>
                </a:lnTo>
                <a:lnTo>
                  <a:pt x="38" y="402"/>
                </a:lnTo>
                <a:lnTo>
                  <a:pt x="38" y="402"/>
                </a:lnTo>
                <a:lnTo>
                  <a:pt x="40" y="400"/>
                </a:lnTo>
                <a:lnTo>
                  <a:pt x="40" y="400"/>
                </a:lnTo>
                <a:lnTo>
                  <a:pt x="40" y="402"/>
                </a:lnTo>
                <a:lnTo>
                  <a:pt x="42" y="402"/>
                </a:lnTo>
                <a:lnTo>
                  <a:pt x="42" y="404"/>
                </a:lnTo>
                <a:close/>
                <a:moveTo>
                  <a:pt x="4" y="432"/>
                </a:moveTo>
                <a:lnTo>
                  <a:pt x="4" y="432"/>
                </a:lnTo>
                <a:lnTo>
                  <a:pt x="4" y="432"/>
                </a:lnTo>
                <a:lnTo>
                  <a:pt x="4" y="432"/>
                </a:lnTo>
                <a:lnTo>
                  <a:pt x="4" y="432"/>
                </a:lnTo>
                <a:lnTo>
                  <a:pt x="4" y="432"/>
                </a:lnTo>
                <a:lnTo>
                  <a:pt x="4" y="430"/>
                </a:lnTo>
                <a:lnTo>
                  <a:pt x="4" y="430"/>
                </a:lnTo>
                <a:lnTo>
                  <a:pt x="6" y="430"/>
                </a:lnTo>
                <a:lnTo>
                  <a:pt x="6" y="430"/>
                </a:lnTo>
                <a:lnTo>
                  <a:pt x="6" y="428"/>
                </a:lnTo>
                <a:lnTo>
                  <a:pt x="6" y="428"/>
                </a:lnTo>
                <a:lnTo>
                  <a:pt x="6" y="428"/>
                </a:lnTo>
                <a:lnTo>
                  <a:pt x="6" y="428"/>
                </a:lnTo>
                <a:lnTo>
                  <a:pt x="6" y="430"/>
                </a:lnTo>
                <a:lnTo>
                  <a:pt x="6" y="430"/>
                </a:lnTo>
                <a:lnTo>
                  <a:pt x="6" y="432"/>
                </a:lnTo>
                <a:lnTo>
                  <a:pt x="4" y="432"/>
                </a:lnTo>
                <a:close/>
                <a:moveTo>
                  <a:pt x="848" y="44"/>
                </a:moveTo>
                <a:lnTo>
                  <a:pt x="848" y="44"/>
                </a:lnTo>
                <a:lnTo>
                  <a:pt x="846" y="44"/>
                </a:lnTo>
                <a:lnTo>
                  <a:pt x="846" y="44"/>
                </a:lnTo>
                <a:lnTo>
                  <a:pt x="846" y="44"/>
                </a:lnTo>
                <a:lnTo>
                  <a:pt x="846" y="44"/>
                </a:lnTo>
                <a:lnTo>
                  <a:pt x="848" y="44"/>
                </a:lnTo>
                <a:lnTo>
                  <a:pt x="848" y="44"/>
                </a:lnTo>
                <a:lnTo>
                  <a:pt x="848" y="44"/>
                </a:lnTo>
                <a:lnTo>
                  <a:pt x="848" y="44"/>
                </a:lnTo>
                <a:lnTo>
                  <a:pt x="848" y="44"/>
                </a:lnTo>
                <a:lnTo>
                  <a:pt x="850" y="44"/>
                </a:lnTo>
                <a:lnTo>
                  <a:pt x="850" y="44"/>
                </a:lnTo>
                <a:lnTo>
                  <a:pt x="852" y="42"/>
                </a:lnTo>
                <a:lnTo>
                  <a:pt x="854" y="42"/>
                </a:lnTo>
                <a:lnTo>
                  <a:pt x="854" y="42"/>
                </a:lnTo>
                <a:lnTo>
                  <a:pt x="854" y="42"/>
                </a:lnTo>
                <a:lnTo>
                  <a:pt x="854" y="42"/>
                </a:lnTo>
                <a:lnTo>
                  <a:pt x="856" y="42"/>
                </a:lnTo>
                <a:lnTo>
                  <a:pt x="856" y="42"/>
                </a:lnTo>
                <a:lnTo>
                  <a:pt x="860" y="42"/>
                </a:lnTo>
                <a:lnTo>
                  <a:pt x="860" y="42"/>
                </a:lnTo>
                <a:lnTo>
                  <a:pt x="860" y="42"/>
                </a:lnTo>
                <a:lnTo>
                  <a:pt x="860" y="44"/>
                </a:lnTo>
                <a:lnTo>
                  <a:pt x="860" y="44"/>
                </a:lnTo>
                <a:lnTo>
                  <a:pt x="860" y="44"/>
                </a:lnTo>
                <a:lnTo>
                  <a:pt x="860" y="44"/>
                </a:lnTo>
                <a:lnTo>
                  <a:pt x="860" y="44"/>
                </a:lnTo>
                <a:lnTo>
                  <a:pt x="860" y="44"/>
                </a:lnTo>
                <a:lnTo>
                  <a:pt x="860" y="44"/>
                </a:lnTo>
                <a:lnTo>
                  <a:pt x="860" y="44"/>
                </a:lnTo>
                <a:lnTo>
                  <a:pt x="858" y="44"/>
                </a:lnTo>
                <a:lnTo>
                  <a:pt x="856" y="44"/>
                </a:lnTo>
                <a:lnTo>
                  <a:pt x="856" y="44"/>
                </a:lnTo>
                <a:lnTo>
                  <a:pt x="854" y="44"/>
                </a:lnTo>
                <a:lnTo>
                  <a:pt x="850" y="44"/>
                </a:lnTo>
                <a:lnTo>
                  <a:pt x="848" y="44"/>
                </a:lnTo>
                <a:lnTo>
                  <a:pt x="848" y="44"/>
                </a:lnTo>
                <a:lnTo>
                  <a:pt x="848" y="44"/>
                </a:lnTo>
                <a:lnTo>
                  <a:pt x="848" y="44"/>
                </a:lnTo>
                <a:close/>
                <a:moveTo>
                  <a:pt x="916" y="238"/>
                </a:moveTo>
                <a:lnTo>
                  <a:pt x="914" y="238"/>
                </a:lnTo>
                <a:lnTo>
                  <a:pt x="914" y="238"/>
                </a:lnTo>
                <a:lnTo>
                  <a:pt x="914" y="238"/>
                </a:lnTo>
                <a:lnTo>
                  <a:pt x="914" y="238"/>
                </a:lnTo>
                <a:lnTo>
                  <a:pt x="914" y="238"/>
                </a:lnTo>
                <a:lnTo>
                  <a:pt x="914" y="238"/>
                </a:lnTo>
                <a:lnTo>
                  <a:pt x="914" y="238"/>
                </a:lnTo>
                <a:lnTo>
                  <a:pt x="916" y="238"/>
                </a:lnTo>
                <a:lnTo>
                  <a:pt x="916" y="238"/>
                </a:lnTo>
                <a:lnTo>
                  <a:pt x="916" y="238"/>
                </a:lnTo>
                <a:lnTo>
                  <a:pt x="916" y="238"/>
                </a:lnTo>
                <a:lnTo>
                  <a:pt x="918" y="236"/>
                </a:lnTo>
                <a:lnTo>
                  <a:pt x="918" y="236"/>
                </a:lnTo>
                <a:lnTo>
                  <a:pt x="920" y="236"/>
                </a:lnTo>
                <a:lnTo>
                  <a:pt x="920" y="236"/>
                </a:lnTo>
                <a:lnTo>
                  <a:pt x="920" y="236"/>
                </a:lnTo>
                <a:lnTo>
                  <a:pt x="920" y="236"/>
                </a:lnTo>
                <a:lnTo>
                  <a:pt x="920" y="236"/>
                </a:lnTo>
                <a:lnTo>
                  <a:pt x="920" y="236"/>
                </a:lnTo>
                <a:lnTo>
                  <a:pt x="920" y="238"/>
                </a:lnTo>
                <a:lnTo>
                  <a:pt x="920" y="238"/>
                </a:lnTo>
                <a:lnTo>
                  <a:pt x="920" y="238"/>
                </a:lnTo>
                <a:lnTo>
                  <a:pt x="918" y="238"/>
                </a:lnTo>
                <a:lnTo>
                  <a:pt x="916" y="238"/>
                </a:lnTo>
                <a:lnTo>
                  <a:pt x="916" y="238"/>
                </a:lnTo>
                <a:lnTo>
                  <a:pt x="916" y="238"/>
                </a:lnTo>
                <a:close/>
                <a:moveTo>
                  <a:pt x="48" y="388"/>
                </a:moveTo>
                <a:lnTo>
                  <a:pt x="48" y="388"/>
                </a:lnTo>
                <a:lnTo>
                  <a:pt x="48" y="388"/>
                </a:lnTo>
                <a:lnTo>
                  <a:pt x="48" y="386"/>
                </a:lnTo>
                <a:lnTo>
                  <a:pt x="48" y="386"/>
                </a:lnTo>
                <a:lnTo>
                  <a:pt x="50" y="386"/>
                </a:lnTo>
                <a:lnTo>
                  <a:pt x="50" y="386"/>
                </a:lnTo>
                <a:lnTo>
                  <a:pt x="50" y="386"/>
                </a:lnTo>
                <a:lnTo>
                  <a:pt x="52" y="384"/>
                </a:lnTo>
                <a:lnTo>
                  <a:pt x="54" y="384"/>
                </a:lnTo>
                <a:lnTo>
                  <a:pt x="54" y="384"/>
                </a:lnTo>
                <a:lnTo>
                  <a:pt x="54" y="384"/>
                </a:lnTo>
                <a:lnTo>
                  <a:pt x="54" y="384"/>
                </a:lnTo>
                <a:lnTo>
                  <a:pt x="54" y="384"/>
                </a:lnTo>
                <a:lnTo>
                  <a:pt x="54" y="384"/>
                </a:lnTo>
                <a:lnTo>
                  <a:pt x="54" y="384"/>
                </a:lnTo>
                <a:lnTo>
                  <a:pt x="54" y="384"/>
                </a:lnTo>
                <a:lnTo>
                  <a:pt x="54" y="384"/>
                </a:lnTo>
                <a:lnTo>
                  <a:pt x="54" y="384"/>
                </a:lnTo>
                <a:lnTo>
                  <a:pt x="54" y="384"/>
                </a:lnTo>
                <a:lnTo>
                  <a:pt x="54" y="384"/>
                </a:lnTo>
                <a:lnTo>
                  <a:pt x="50" y="386"/>
                </a:lnTo>
                <a:lnTo>
                  <a:pt x="48" y="388"/>
                </a:lnTo>
                <a:close/>
                <a:moveTo>
                  <a:pt x="656" y="430"/>
                </a:moveTo>
                <a:lnTo>
                  <a:pt x="654" y="432"/>
                </a:lnTo>
                <a:lnTo>
                  <a:pt x="654" y="432"/>
                </a:lnTo>
                <a:lnTo>
                  <a:pt x="654" y="432"/>
                </a:lnTo>
                <a:lnTo>
                  <a:pt x="652" y="432"/>
                </a:lnTo>
                <a:lnTo>
                  <a:pt x="652" y="432"/>
                </a:lnTo>
                <a:lnTo>
                  <a:pt x="652" y="432"/>
                </a:lnTo>
                <a:lnTo>
                  <a:pt x="650" y="432"/>
                </a:lnTo>
                <a:lnTo>
                  <a:pt x="650" y="432"/>
                </a:lnTo>
                <a:lnTo>
                  <a:pt x="650" y="432"/>
                </a:lnTo>
                <a:lnTo>
                  <a:pt x="650" y="432"/>
                </a:lnTo>
                <a:lnTo>
                  <a:pt x="650" y="432"/>
                </a:lnTo>
                <a:lnTo>
                  <a:pt x="650" y="430"/>
                </a:lnTo>
                <a:lnTo>
                  <a:pt x="650" y="430"/>
                </a:lnTo>
                <a:lnTo>
                  <a:pt x="652" y="430"/>
                </a:lnTo>
                <a:lnTo>
                  <a:pt x="652" y="430"/>
                </a:lnTo>
                <a:lnTo>
                  <a:pt x="652" y="430"/>
                </a:lnTo>
                <a:lnTo>
                  <a:pt x="652" y="430"/>
                </a:lnTo>
                <a:lnTo>
                  <a:pt x="652" y="430"/>
                </a:lnTo>
                <a:lnTo>
                  <a:pt x="654" y="430"/>
                </a:lnTo>
                <a:lnTo>
                  <a:pt x="654" y="430"/>
                </a:lnTo>
                <a:lnTo>
                  <a:pt x="654" y="430"/>
                </a:lnTo>
                <a:lnTo>
                  <a:pt x="656" y="430"/>
                </a:lnTo>
                <a:lnTo>
                  <a:pt x="656" y="430"/>
                </a:lnTo>
                <a:lnTo>
                  <a:pt x="656" y="430"/>
                </a:lnTo>
                <a:lnTo>
                  <a:pt x="656" y="430"/>
                </a:lnTo>
                <a:lnTo>
                  <a:pt x="656" y="430"/>
                </a:lnTo>
                <a:close/>
                <a:moveTo>
                  <a:pt x="40" y="400"/>
                </a:moveTo>
                <a:lnTo>
                  <a:pt x="40" y="400"/>
                </a:lnTo>
                <a:lnTo>
                  <a:pt x="40" y="400"/>
                </a:lnTo>
                <a:lnTo>
                  <a:pt x="40" y="400"/>
                </a:lnTo>
                <a:lnTo>
                  <a:pt x="40" y="400"/>
                </a:lnTo>
                <a:lnTo>
                  <a:pt x="36" y="402"/>
                </a:lnTo>
                <a:lnTo>
                  <a:pt x="36" y="402"/>
                </a:lnTo>
                <a:lnTo>
                  <a:pt x="36" y="402"/>
                </a:lnTo>
                <a:lnTo>
                  <a:pt x="36" y="402"/>
                </a:lnTo>
                <a:lnTo>
                  <a:pt x="36" y="402"/>
                </a:lnTo>
                <a:lnTo>
                  <a:pt x="38" y="400"/>
                </a:lnTo>
                <a:lnTo>
                  <a:pt x="38" y="400"/>
                </a:lnTo>
                <a:lnTo>
                  <a:pt x="38" y="400"/>
                </a:lnTo>
                <a:lnTo>
                  <a:pt x="38" y="400"/>
                </a:lnTo>
                <a:lnTo>
                  <a:pt x="38" y="400"/>
                </a:lnTo>
                <a:lnTo>
                  <a:pt x="38" y="400"/>
                </a:lnTo>
                <a:lnTo>
                  <a:pt x="38" y="400"/>
                </a:lnTo>
                <a:lnTo>
                  <a:pt x="38" y="400"/>
                </a:lnTo>
                <a:lnTo>
                  <a:pt x="38" y="400"/>
                </a:lnTo>
                <a:lnTo>
                  <a:pt x="38" y="400"/>
                </a:lnTo>
                <a:lnTo>
                  <a:pt x="36" y="400"/>
                </a:lnTo>
                <a:lnTo>
                  <a:pt x="36" y="400"/>
                </a:lnTo>
                <a:lnTo>
                  <a:pt x="36" y="400"/>
                </a:lnTo>
                <a:lnTo>
                  <a:pt x="36" y="400"/>
                </a:lnTo>
                <a:lnTo>
                  <a:pt x="36" y="400"/>
                </a:lnTo>
                <a:lnTo>
                  <a:pt x="36" y="400"/>
                </a:lnTo>
                <a:lnTo>
                  <a:pt x="36" y="400"/>
                </a:lnTo>
                <a:lnTo>
                  <a:pt x="36" y="400"/>
                </a:lnTo>
                <a:lnTo>
                  <a:pt x="36" y="400"/>
                </a:lnTo>
                <a:lnTo>
                  <a:pt x="36" y="400"/>
                </a:lnTo>
                <a:lnTo>
                  <a:pt x="36" y="400"/>
                </a:lnTo>
                <a:lnTo>
                  <a:pt x="34" y="400"/>
                </a:lnTo>
                <a:lnTo>
                  <a:pt x="34" y="400"/>
                </a:lnTo>
                <a:lnTo>
                  <a:pt x="34" y="400"/>
                </a:lnTo>
                <a:lnTo>
                  <a:pt x="34" y="400"/>
                </a:lnTo>
                <a:lnTo>
                  <a:pt x="34" y="402"/>
                </a:lnTo>
                <a:lnTo>
                  <a:pt x="34" y="402"/>
                </a:lnTo>
                <a:lnTo>
                  <a:pt x="34" y="402"/>
                </a:lnTo>
                <a:lnTo>
                  <a:pt x="34" y="402"/>
                </a:lnTo>
                <a:lnTo>
                  <a:pt x="34" y="402"/>
                </a:lnTo>
                <a:lnTo>
                  <a:pt x="34" y="402"/>
                </a:lnTo>
                <a:lnTo>
                  <a:pt x="34" y="402"/>
                </a:lnTo>
                <a:lnTo>
                  <a:pt x="32" y="402"/>
                </a:lnTo>
                <a:lnTo>
                  <a:pt x="32" y="402"/>
                </a:lnTo>
                <a:lnTo>
                  <a:pt x="34" y="400"/>
                </a:lnTo>
                <a:lnTo>
                  <a:pt x="34" y="400"/>
                </a:lnTo>
                <a:lnTo>
                  <a:pt x="34" y="400"/>
                </a:lnTo>
                <a:lnTo>
                  <a:pt x="36" y="398"/>
                </a:lnTo>
                <a:lnTo>
                  <a:pt x="38" y="398"/>
                </a:lnTo>
                <a:lnTo>
                  <a:pt x="40" y="398"/>
                </a:lnTo>
                <a:lnTo>
                  <a:pt x="40" y="398"/>
                </a:lnTo>
                <a:lnTo>
                  <a:pt x="40" y="398"/>
                </a:lnTo>
                <a:lnTo>
                  <a:pt x="40" y="398"/>
                </a:lnTo>
                <a:lnTo>
                  <a:pt x="40" y="400"/>
                </a:lnTo>
                <a:close/>
                <a:moveTo>
                  <a:pt x="40" y="436"/>
                </a:moveTo>
                <a:lnTo>
                  <a:pt x="38" y="436"/>
                </a:lnTo>
                <a:lnTo>
                  <a:pt x="38" y="436"/>
                </a:lnTo>
                <a:lnTo>
                  <a:pt x="38" y="434"/>
                </a:lnTo>
                <a:lnTo>
                  <a:pt x="40" y="432"/>
                </a:lnTo>
                <a:lnTo>
                  <a:pt x="40" y="432"/>
                </a:lnTo>
                <a:lnTo>
                  <a:pt x="40" y="430"/>
                </a:lnTo>
                <a:lnTo>
                  <a:pt x="42" y="430"/>
                </a:lnTo>
                <a:lnTo>
                  <a:pt x="42" y="430"/>
                </a:lnTo>
                <a:lnTo>
                  <a:pt x="42" y="430"/>
                </a:lnTo>
                <a:lnTo>
                  <a:pt x="44" y="430"/>
                </a:lnTo>
                <a:lnTo>
                  <a:pt x="44" y="430"/>
                </a:lnTo>
                <a:lnTo>
                  <a:pt x="44" y="430"/>
                </a:lnTo>
                <a:lnTo>
                  <a:pt x="44" y="430"/>
                </a:lnTo>
                <a:lnTo>
                  <a:pt x="44" y="430"/>
                </a:lnTo>
                <a:lnTo>
                  <a:pt x="44" y="432"/>
                </a:lnTo>
                <a:lnTo>
                  <a:pt x="40" y="434"/>
                </a:lnTo>
                <a:lnTo>
                  <a:pt x="40" y="434"/>
                </a:lnTo>
                <a:lnTo>
                  <a:pt x="40" y="434"/>
                </a:lnTo>
                <a:lnTo>
                  <a:pt x="40" y="436"/>
                </a:lnTo>
                <a:close/>
                <a:moveTo>
                  <a:pt x="960" y="222"/>
                </a:moveTo>
                <a:lnTo>
                  <a:pt x="962" y="222"/>
                </a:lnTo>
                <a:lnTo>
                  <a:pt x="962" y="222"/>
                </a:lnTo>
                <a:lnTo>
                  <a:pt x="962" y="222"/>
                </a:lnTo>
                <a:lnTo>
                  <a:pt x="962" y="222"/>
                </a:lnTo>
                <a:lnTo>
                  <a:pt x="962" y="222"/>
                </a:lnTo>
                <a:lnTo>
                  <a:pt x="962" y="222"/>
                </a:lnTo>
                <a:lnTo>
                  <a:pt x="962" y="222"/>
                </a:lnTo>
                <a:lnTo>
                  <a:pt x="962" y="222"/>
                </a:lnTo>
                <a:lnTo>
                  <a:pt x="962" y="222"/>
                </a:lnTo>
                <a:lnTo>
                  <a:pt x="962" y="222"/>
                </a:lnTo>
                <a:lnTo>
                  <a:pt x="962" y="222"/>
                </a:lnTo>
                <a:lnTo>
                  <a:pt x="960" y="222"/>
                </a:lnTo>
                <a:lnTo>
                  <a:pt x="958" y="222"/>
                </a:lnTo>
                <a:lnTo>
                  <a:pt x="958" y="222"/>
                </a:lnTo>
                <a:lnTo>
                  <a:pt x="960" y="222"/>
                </a:lnTo>
                <a:lnTo>
                  <a:pt x="960" y="220"/>
                </a:lnTo>
                <a:lnTo>
                  <a:pt x="960" y="220"/>
                </a:lnTo>
                <a:lnTo>
                  <a:pt x="962" y="220"/>
                </a:lnTo>
                <a:lnTo>
                  <a:pt x="962" y="220"/>
                </a:lnTo>
                <a:lnTo>
                  <a:pt x="962" y="220"/>
                </a:lnTo>
                <a:lnTo>
                  <a:pt x="962" y="220"/>
                </a:lnTo>
                <a:lnTo>
                  <a:pt x="962" y="222"/>
                </a:lnTo>
                <a:lnTo>
                  <a:pt x="960" y="222"/>
                </a:lnTo>
                <a:close/>
                <a:moveTo>
                  <a:pt x="694" y="40"/>
                </a:moveTo>
                <a:lnTo>
                  <a:pt x="696" y="40"/>
                </a:lnTo>
                <a:lnTo>
                  <a:pt x="696" y="40"/>
                </a:lnTo>
                <a:lnTo>
                  <a:pt x="696" y="40"/>
                </a:lnTo>
                <a:lnTo>
                  <a:pt x="698" y="40"/>
                </a:lnTo>
                <a:lnTo>
                  <a:pt x="698" y="40"/>
                </a:lnTo>
                <a:lnTo>
                  <a:pt x="698" y="40"/>
                </a:lnTo>
                <a:lnTo>
                  <a:pt x="698" y="40"/>
                </a:lnTo>
                <a:lnTo>
                  <a:pt x="698" y="42"/>
                </a:lnTo>
                <a:lnTo>
                  <a:pt x="698" y="42"/>
                </a:lnTo>
                <a:lnTo>
                  <a:pt x="700" y="42"/>
                </a:lnTo>
                <a:lnTo>
                  <a:pt x="700" y="42"/>
                </a:lnTo>
                <a:lnTo>
                  <a:pt x="698" y="44"/>
                </a:lnTo>
                <a:lnTo>
                  <a:pt x="698" y="44"/>
                </a:lnTo>
                <a:lnTo>
                  <a:pt x="696" y="44"/>
                </a:lnTo>
                <a:lnTo>
                  <a:pt x="696" y="44"/>
                </a:lnTo>
                <a:lnTo>
                  <a:pt x="696" y="44"/>
                </a:lnTo>
                <a:lnTo>
                  <a:pt x="696" y="46"/>
                </a:lnTo>
                <a:lnTo>
                  <a:pt x="696" y="44"/>
                </a:lnTo>
                <a:lnTo>
                  <a:pt x="700" y="44"/>
                </a:lnTo>
                <a:lnTo>
                  <a:pt x="700" y="44"/>
                </a:lnTo>
                <a:lnTo>
                  <a:pt x="700" y="44"/>
                </a:lnTo>
                <a:lnTo>
                  <a:pt x="700" y="44"/>
                </a:lnTo>
                <a:lnTo>
                  <a:pt x="702" y="44"/>
                </a:lnTo>
                <a:lnTo>
                  <a:pt x="704" y="42"/>
                </a:lnTo>
                <a:lnTo>
                  <a:pt x="704" y="42"/>
                </a:lnTo>
                <a:lnTo>
                  <a:pt x="704" y="42"/>
                </a:lnTo>
                <a:lnTo>
                  <a:pt x="706" y="42"/>
                </a:lnTo>
                <a:lnTo>
                  <a:pt x="706" y="42"/>
                </a:lnTo>
                <a:lnTo>
                  <a:pt x="706" y="42"/>
                </a:lnTo>
                <a:lnTo>
                  <a:pt x="706" y="42"/>
                </a:lnTo>
                <a:lnTo>
                  <a:pt x="708" y="42"/>
                </a:lnTo>
                <a:lnTo>
                  <a:pt x="708" y="42"/>
                </a:lnTo>
                <a:lnTo>
                  <a:pt x="708" y="42"/>
                </a:lnTo>
                <a:lnTo>
                  <a:pt x="708" y="42"/>
                </a:lnTo>
                <a:lnTo>
                  <a:pt x="710" y="44"/>
                </a:lnTo>
                <a:lnTo>
                  <a:pt x="710" y="44"/>
                </a:lnTo>
                <a:lnTo>
                  <a:pt x="710" y="44"/>
                </a:lnTo>
                <a:lnTo>
                  <a:pt x="710" y="44"/>
                </a:lnTo>
                <a:lnTo>
                  <a:pt x="712" y="44"/>
                </a:lnTo>
                <a:lnTo>
                  <a:pt x="712" y="44"/>
                </a:lnTo>
                <a:lnTo>
                  <a:pt x="712" y="44"/>
                </a:lnTo>
                <a:lnTo>
                  <a:pt x="712" y="44"/>
                </a:lnTo>
                <a:lnTo>
                  <a:pt x="710" y="46"/>
                </a:lnTo>
                <a:lnTo>
                  <a:pt x="710" y="46"/>
                </a:lnTo>
                <a:lnTo>
                  <a:pt x="708" y="46"/>
                </a:lnTo>
                <a:lnTo>
                  <a:pt x="708" y="46"/>
                </a:lnTo>
                <a:lnTo>
                  <a:pt x="710" y="46"/>
                </a:lnTo>
                <a:lnTo>
                  <a:pt x="710" y="46"/>
                </a:lnTo>
                <a:lnTo>
                  <a:pt x="712" y="46"/>
                </a:lnTo>
                <a:lnTo>
                  <a:pt x="712" y="46"/>
                </a:lnTo>
                <a:lnTo>
                  <a:pt x="712" y="46"/>
                </a:lnTo>
                <a:lnTo>
                  <a:pt x="714" y="46"/>
                </a:lnTo>
                <a:lnTo>
                  <a:pt x="714" y="46"/>
                </a:lnTo>
                <a:lnTo>
                  <a:pt x="714" y="46"/>
                </a:lnTo>
                <a:lnTo>
                  <a:pt x="714" y="46"/>
                </a:lnTo>
                <a:lnTo>
                  <a:pt x="716" y="46"/>
                </a:lnTo>
                <a:lnTo>
                  <a:pt x="716" y="46"/>
                </a:lnTo>
                <a:lnTo>
                  <a:pt x="716" y="46"/>
                </a:lnTo>
                <a:lnTo>
                  <a:pt x="716" y="46"/>
                </a:lnTo>
                <a:lnTo>
                  <a:pt x="718" y="46"/>
                </a:lnTo>
                <a:lnTo>
                  <a:pt x="718" y="46"/>
                </a:lnTo>
                <a:lnTo>
                  <a:pt x="718" y="46"/>
                </a:lnTo>
                <a:lnTo>
                  <a:pt x="718" y="46"/>
                </a:lnTo>
                <a:lnTo>
                  <a:pt x="718" y="48"/>
                </a:lnTo>
                <a:lnTo>
                  <a:pt x="718" y="48"/>
                </a:lnTo>
                <a:lnTo>
                  <a:pt x="718" y="48"/>
                </a:lnTo>
                <a:lnTo>
                  <a:pt x="716" y="48"/>
                </a:lnTo>
                <a:lnTo>
                  <a:pt x="716" y="48"/>
                </a:lnTo>
                <a:lnTo>
                  <a:pt x="716" y="48"/>
                </a:lnTo>
                <a:lnTo>
                  <a:pt x="716" y="48"/>
                </a:lnTo>
                <a:lnTo>
                  <a:pt x="716" y="48"/>
                </a:lnTo>
                <a:lnTo>
                  <a:pt x="718" y="48"/>
                </a:lnTo>
                <a:lnTo>
                  <a:pt x="718" y="48"/>
                </a:lnTo>
                <a:lnTo>
                  <a:pt x="718" y="48"/>
                </a:lnTo>
                <a:lnTo>
                  <a:pt x="720" y="48"/>
                </a:lnTo>
                <a:lnTo>
                  <a:pt x="720" y="48"/>
                </a:lnTo>
                <a:lnTo>
                  <a:pt x="718" y="50"/>
                </a:lnTo>
                <a:lnTo>
                  <a:pt x="716" y="50"/>
                </a:lnTo>
                <a:lnTo>
                  <a:pt x="716" y="50"/>
                </a:lnTo>
                <a:lnTo>
                  <a:pt x="716" y="50"/>
                </a:lnTo>
                <a:lnTo>
                  <a:pt x="714" y="50"/>
                </a:lnTo>
                <a:lnTo>
                  <a:pt x="716" y="50"/>
                </a:lnTo>
                <a:lnTo>
                  <a:pt x="716" y="50"/>
                </a:lnTo>
                <a:lnTo>
                  <a:pt x="716" y="50"/>
                </a:lnTo>
                <a:lnTo>
                  <a:pt x="716" y="50"/>
                </a:lnTo>
                <a:lnTo>
                  <a:pt x="714" y="52"/>
                </a:lnTo>
                <a:lnTo>
                  <a:pt x="714" y="52"/>
                </a:lnTo>
                <a:lnTo>
                  <a:pt x="714" y="52"/>
                </a:lnTo>
                <a:lnTo>
                  <a:pt x="714" y="52"/>
                </a:lnTo>
                <a:lnTo>
                  <a:pt x="714" y="52"/>
                </a:lnTo>
                <a:lnTo>
                  <a:pt x="716" y="52"/>
                </a:lnTo>
                <a:lnTo>
                  <a:pt x="716" y="52"/>
                </a:lnTo>
                <a:lnTo>
                  <a:pt x="716" y="52"/>
                </a:lnTo>
                <a:lnTo>
                  <a:pt x="716" y="52"/>
                </a:lnTo>
                <a:lnTo>
                  <a:pt x="716" y="52"/>
                </a:lnTo>
                <a:lnTo>
                  <a:pt x="716" y="54"/>
                </a:lnTo>
                <a:lnTo>
                  <a:pt x="716" y="54"/>
                </a:lnTo>
                <a:lnTo>
                  <a:pt x="718" y="54"/>
                </a:lnTo>
                <a:lnTo>
                  <a:pt x="718" y="54"/>
                </a:lnTo>
                <a:lnTo>
                  <a:pt x="718" y="54"/>
                </a:lnTo>
                <a:lnTo>
                  <a:pt x="716" y="56"/>
                </a:lnTo>
                <a:lnTo>
                  <a:pt x="716" y="56"/>
                </a:lnTo>
                <a:lnTo>
                  <a:pt x="716" y="56"/>
                </a:lnTo>
                <a:lnTo>
                  <a:pt x="714" y="56"/>
                </a:lnTo>
                <a:lnTo>
                  <a:pt x="714" y="56"/>
                </a:lnTo>
                <a:lnTo>
                  <a:pt x="714" y="56"/>
                </a:lnTo>
                <a:lnTo>
                  <a:pt x="712" y="58"/>
                </a:lnTo>
                <a:lnTo>
                  <a:pt x="710" y="58"/>
                </a:lnTo>
                <a:lnTo>
                  <a:pt x="708" y="58"/>
                </a:lnTo>
                <a:lnTo>
                  <a:pt x="708" y="58"/>
                </a:lnTo>
                <a:lnTo>
                  <a:pt x="706" y="58"/>
                </a:lnTo>
                <a:lnTo>
                  <a:pt x="704" y="58"/>
                </a:lnTo>
                <a:lnTo>
                  <a:pt x="704" y="58"/>
                </a:lnTo>
                <a:lnTo>
                  <a:pt x="702" y="58"/>
                </a:lnTo>
                <a:lnTo>
                  <a:pt x="700" y="58"/>
                </a:lnTo>
                <a:lnTo>
                  <a:pt x="700" y="58"/>
                </a:lnTo>
                <a:lnTo>
                  <a:pt x="700" y="56"/>
                </a:lnTo>
                <a:lnTo>
                  <a:pt x="698" y="56"/>
                </a:lnTo>
                <a:lnTo>
                  <a:pt x="698" y="56"/>
                </a:lnTo>
                <a:lnTo>
                  <a:pt x="698" y="56"/>
                </a:lnTo>
                <a:lnTo>
                  <a:pt x="700" y="56"/>
                </a:lnTo>
                <a:lnTo>
                  <a:pt x="700" y="54"/>
                </a:lnTo>
                <a:lnTo>
                  <a:pt x="700" y="54"/>
                </a:lnTo>
                <a:lnTo>
                  <a:pt x="700" y="54"/>
                </a:lnTo>
                <a:lnTo>
                  <a:pt x="700" y="54"/>
                </a:lnTo>
                <a:lnTo>
                  <a:pt x="700" y="54"/>
                </a:lnTo>
                <a:lnTo>
                  <a:pt x="700" y="54"/>
                </a:lnTo>
                <a:lnTo>
                  <a:pt x="700" y="54"/>
                </a:lnTo>
                <a:lnTo>
                  <a:pt x="698" y="54"/>
                </a:lnTo>
                <a:lnTo>
                  <a:pt x="698" y="54"/>
                </a:lnTo>
                <a:lnTo>
                  <a:pt x="698" y="54"/>
                </a:lnTo>
                <a:lnTo>
                  <a:pt x="698" y="54"/>
                </a:lnTo>
                <a:lnTo>
                  <a:pt x="696" y="52"/>
                </a:lnTo>
                <a:lnTo>
                  <a:pt x="696" y="52"/>
                </a:lnTo>
                <a:lnTo>
                  <a:pt x="696" y="52"/>
                </a:lnTo>
                <a:lnTo>
                  <a:pt x="694" y="52"/>
                </a:lnTo>
                <a:lnTo>
                  <a:pt x="692" y="52"/>
                </a:lnTo>
                <a:lnTo>
                  <a:pt x="690" y="52"/>
                </a:lnTo>
                <a:lnTo>
                  <a:pt x="690" y="52"/>
                </a:lnTo>
                <a:lnTo>
                  <a:pt x="690" y="52"/>
                </a:lnTo>
                <a:lnTo>
                  <a:pt x="688" y="52"/>
                </a:lnTo>
                <a:lnTo>
                  <a:pt x="688" y="52"/>
                </a:lnTo>
                <a:lnTo>
                  <a:pt x="688" y="52"/>
                </a:lnTo>
                <a:lnTo>
                  <a:pt x="688" y="52"/>
                </a:lnTo>
                <a:lnTo>
                  <a:pt x="686" y="52"/>
                </a:lnTo>
                <a:lnTo>
                  <a:pt x="686" y="52"/>
                </a:lnTo>
                <a:lnTo>
                  <a:pt x="686" y="52"/>
                </a:lnTo>
                <a:lnTo>
                  <a:pt x="686" y="52"/>
                </a:lnTo>
                <a:lnTo>
                  <a:pt x="686" y="52"/>
                </a:lnTo>
                <a:lnTo>
                  <a:pt x="684" y="52"/>
                </a:lnTo>
                <a:lnTo>
                  <a:pt x="684" y="52"/>
                </a:lnTo>
                <a:lnTo>
                  <a:pt x="686" y="52"/>
                </a:lnTo>
                <a:lnTo>
                  <a:pt x="686" y="52"/>
                </a:lnTo>
                <a:lnTo>
                  <a:pt x="686" y="52"/>
                </a:lnTo>
                <a:lnTo>
                  <a:pt x="688" y="52"/>
                </a:lnTo>
                <a:lnTo>
                  <a:pt x="688" y="52"/>
                </a:lnTo>
                <a:lnTo>
                  <a:pt x="686" y="52"/>
                </a:lnTo>
                <a:lnTo>
                  <a:pt x="686" y="50"/>
                </a:lnTo>
                <a:lnTo>
                  <a:pt x="686" y="50"/>
                </a:lnTo>
                <a:lnTo>
                  <a:pt x="686" y="50"/>
                </a:lnTo>
                <a:lnTo>
                  <a:pt x="686" y="52"/>
                </a:lnTo>
                <a:lnTo>
                  <a:pt x="684" y="52"/>
                </a:lnTo>
                <a:lnTo>
                  <a:pt x="684" y="52"/>
                </a:lnTo>
                <a:lnTo>
                  <a:pt x="684" y="52"/>
                </a:lnTo>
                <a:lnTo>
                  <a:pt x="684" y="52"/>
                </a:lnTo>
                <a:lnTo>
                  <a:pt x="682" y="52"/>
                </a:lnTo>
                <a:lnTo>
                  <a:pt x="682" y="52"/>
                </a:lnTo>
                <a:lnTo>
                  <a:pt x="682" y="52"/>
                </a:lnTo>
                <a:lnTo>
                  <a:pt x="682" y="52"/>
                </a:lnTo>
                <a:lnTo>
                  <a:pt x="680" y="52"/>
                </a:lnTo>
                <a:lnTo>
                  <a:pt x="680" y="52"/>
                </a:lnTo>
                <a:lnTo>
                  <a:pt x="678" y="52"/>
                </a:lnTo>
                <a:lnTo>
                  <a:pt x="678" y="52"/>
                </a:lnTo>
                <a:lnTo>
                  <a:pt x="678" y="52"/>
                </a:lnTo>
                <a:lnTo>
                  <a:pt x="676" y="52"/>
                </a:lnTo>
                <a:lnTo>
                  <a:pt x="676" y="52"/>
                </a:lnTo>
                <a:lnTo>
                  <a:pt x="676" y="52"/>
                </a:lnTo>
                <a:lnTo>
                  <a:pt x="676" y="52"/>
                </a:lnTo>
                <a:lnTo>
                  <a:pt x="676" y="52"/>
                </a:lnTo>
                <a:lnTo>
                  <a:pt x="674" y="52"/>
                </a:lnTo>
                <a:lnTo>
                  <a:pt x="674" y="52"/>
                </a:lnTo>
                <a:lnTo>
                  <a:pt x="674" y="52"/>
                </a:lnTo>
                <a:lnTo>
                  <a:pt x="674" y="52"/>
                </a:lnTo>
                <a:lnTo>
                  <a:pt x="672" y="52"/>
                </a:lnTo>
                <a:lnTo>
                  <a:pt x="672" y="52"/>
                </a:lnTo>
                <a:lnTo>
                  <a:pt x="672" y="52"/>
                </a:lnTo>
                <a:lnTo>
                  <a:pt x="672" y="52"/>
                </a:lnTo>
                <a:lnTo>
                  <a:pt x="672" y="52"/>
                </a:lnTo>
                <a:lnTo>
                  <a:pt x="672" y="52"/>
                </a:lnTo>
                <a:lnTo>
                  <a:pt x="670" y="52"/>
                </a:lnTo>
                <a:lnTo>
                  <a:pt x="670" y="52"/>
                </a:lnTo>
                <a:lnTo>
                  <a:pt x="670" y="52"/>
                </a:lnTo>
                <a:lnTo>
                  <a:pt x="668" y="52"/>
                </a:lnTo>
                <a:lnTo>
                  <a:pt x="668" y="52"/>
                </a:lnTo>
                <a:lnTo>
                  <a:pt x="666" y="52"/>
                </a:lnTo>
                <a:lnTo>
                  <a:pt x="666" y="50"/>
                </a:lnTo>
                <a:lnTo>
                  <a:pt x="668" y="50"/>
                </a:lnTo>
                <a:lnTo>
                  <a:pt x="668" y="50"/>
                </a:lnTo>
                <a:lnTo>
                  <a:pt x="668" y="48"/>
                </a:lnTo>
                <a:lnTo>
                  <a:pt x="670" y="48"/>
                </a:lnTo>
                <a:lnTo>
                  <a:pt x="670" y="48"/>
                </a:lnTo>
                <a:lnTo>
                  <a:pt x="670" y="48"/>
                </a:lnTo>
                <a:lnTo>
                  <a:pt x="672" y="48"/>
                </a:lnTo>
                <a:lnTo>
                  <a:pt x="672" y="48"/>
                </a:lnTo>
                <a:lnTo>
                  <a:pt x="674" y="48"/>
                </a:lnTo>
                <a:lnTo>
                  <a:pt x="674" y="48"/>
                </a:lnTo>
                <a:lnTo>
                  <a:pt x="676" y="48"/>
                </a:lnTo>
                <a:lnTo>
                  <a:pt x="676" y="48"/>
                </a:lnTo>
                <a:lnTo>
                  <a:pt x="676" y="48"/>
                </a:lnTo>
                <a:lnTo>
                  <a:pt x="676" y="50"/>
                </a:lnTo>
                <a:lnTo>
                  <a:pt x="676" y="50"/>
                </a:lnTo>
                <a:lnTo>
                  <a:pt x="676" y="50"/>
                </a:lnTo>
                <a:lnTo>
                  <a:pt x="678" y="50"/>
                </a:lnTo>
                <a:lnTo>
                  <a:pt x="678" y="50"/>
                </a:lnTo>
                <a:lnTo>
                  <a:pt x="678" y="50"/>
                </a:lnTo>
                <a:lnTo>
                  <a:pt x="680" y="50"/>
                </a:lnTo>
                <a:lnTo>
                  <a:pt x="680" y="50"/>
                </a:lnTo>
                <a:lnTo>
                  <a:pt x="680" y="50"/>
                </a:lnTo>
                <a:lnTo>
                  <a:pt x="680" y="50"/>
                </a:lnTo>
                <a:lnTo>
                  <a:pt x="682" y="50"/>
                </a:lnTo>
                <a:lnTo>
                  <a:pt x="682" y="50"/>
                </a:lnTo>
                <a:lnTo>
                  <a:pt x="684" y="48"/>
                </a:lnTo>
                <a:lnTo>
                  <a:pt x="684" y="48"/>
                </a:lnTo>
                <a:lnTo>
                  <a:pt x="684" y="48"/>
                </a:lnTo>
                <a:lnTo>
                  <a:pt x="684" y="48"/>
                </a:lnTo>
                <a:lnTo>
                  <a:pt x="682" y="48"/>
                </a:lnTo>
                <a:lnTo>
                  <a:pt x="680" y="48"/>
                </a:lnTo>
                <a:lnTo>
                  <a:pt x="678" y="48"/>
                </a:lnTo>
                <a:lnTo>
                  <a:pt x="678" y="48"/>
                </a:lnTo>
                <a:lnTo>
                  <a:pt x="680" y="48"/>
                </a:lnTo>
                <a:lnTo>
                  <a:pt x="682" y="48"/>
                </a:lnTo>
                <a:lnTo>
                  <a:pt x="682" y="48"/>
                </a:lnTo>
                <a:lnTo>
                  <a:pt x="682" y="48"/>
                </a:lnTo>
                <a:lnTo>
                  <a:pt x="682" y="48"/>
                </a:lnTo>
                <a:lnTo>
                  <a:pt x="684" y="48"/>
                </a:lnTo>
                <a:lnTo>
                  <a:pt x="684" y="48"/>
                </a:lnTo>
                <a:lnTo>
                  <a:pt x="684" y="48"/>
                </a:lnTo>
                <a:lnTo>
                  <a:pt x="684" y="48"/>
                </a:lnTo>
                <a:lnTo>
                  <a:pt x="684" y="48"/>
                </a:lnTo>
                <a:lnTo>
                  <a:pt x="686" y="46"/>
                </a:lnTo>
                <a:lnTo>
                  <a:pt x="686" y="46"/>
                </a:lnTo>
                <a:lnTo>
                  <a:pt x="686" y="46"/>
                </a:lnTo>
                <a:lnTo>
                  <a:pt x="686" y="46"/>
                </a:lnTo>
                <a:lnTo>
                  <a:pt x="686" y="46"/>
                </a:lnTo>
                <a:lnTo>
                  <a:pt x="688" y="46"/>
                </a:lnTo>
                <a:lnTo>
                  <a:pt x="688" y="46"/>
                </a:lnTo>
                <a:lnTo>
                  <a:pt x="686" y="46"/>
                </a:lnTo>
                <a:lnTo>
                  <a:pt x="686" y="46"/>
                </a:lnTo>
                <a:lnTo>
                  <a:pt x="684" y="46"/>
                </a:lnTo>
                <a:lnTo>
                  <a:pt x="684" y="46"/>
                </a:lnTo>
                <a:lnTo>
                  <a:pt x="684" y="46"/>
                </a:lnTo>
                <a:lnTo>
                  <a:pt x="682" y="46"/>
                </a:lnTo>
                <a:lnTo>
                  <a:pt x="684" y="46"/>
                </a:lnTo>
                <a:lnTo>
                  <a:pt x="684" y="46"/>
                </a:lnTo>
                <a:lnTo>
                  <a:pt x="684" y="46"/>
                </a:lnTo>
                <a:lnTo>
                  <a:pt x="682" y="46"/>
                </a:lnTo>
                <a:lnTo>
                  <a:pt x="682" y="46"/>
                </a:lnTo>
                <a:lnTo>
                  <a:pt x="682" y="46"/>
                </a:lnTo>
                <a:lnTo>
                  <a:pt x="682" y="46"/>
                </a:lnTo>
                <a:lnTo>
                  <a:pt x="682" y="46"/>
                </a:lnTo>
                <a:lnTo>
                  <a:pt x="682" y="46"/>
                </a:lnTo>
                <a:lnTo>
                  <a:pt x="680" y="46"/>
                </a:lnTo>
                <a:lnTo>
                  <a:pt x="680" y="46"/>
                </a:lnTo>
                <a:lnTo>
                  <a:pt x="680" y="46"/>
                </a:lnTo>
                <a:lnTo>
                  <a:pt x="680" y="46"/>
                </a:lnTo>
                <a:lnTo>
                  <a:pt x="680" y="46"/>
                </a:lnTo>
                <a:lnTo>
                  <a:pt x="682" y="46"/>
                </a:lnTo>
                <a:lnTo>
                  <a:pt x="682" y="46"/>
                </a:lnTo>
                <a:lnTo>
                  <a:pt x="682" y="46"/>
                </a:lnTo>
                <a:lnTo>
                  <a:pt x="684" y="44"/>
                </a:lnTo>
                <a:lnTo>
                  <a:pt x="686" y="44"/>
                </a:lnTo>
                <a:lnTo>
                  <a:pt x="686" y="44"/>
                </a:lnTo>
                <a:lnTo>
                  <a:pt x="684" y="44"/>
                </a:lnTo>
                <a:lnTo>
                  <a:pt x="684" y="44"/>
                </a:lnTo>
                <a:lnTo>
                  <a:pt x="684" y="44"/>
                </a:lnTo>
                <a:lnTo>
                  <a:pt x="684" y="44"/>
                </a:lnTo>
                <a:lnTo>
                  <a:pt x="684" y="44"/>
                </a:lnTo>
                <a:lnTo>
                  <a:pt x="684" y="44"/>
                </a:lnTo>
                <a:lnTo>
                  <a:pt x="684" y="44"/>
                </a:lnTo>
                <a:lnTo>
                  <a:pt x="682" y="44"/>
                </a:lnTo>
                <a:lnTo>
                  <a:pt x="682" y="44"/>
                </a:lnTo>
                <a:lnTo>
                  <a:pt x="680" y="44"/>
                </a:lnTo>
                <a:lnTo>
                  <a:pt x="678" y="44"/>
                </a:lnTo>
                <a:lnTo>
                  <a:pt x="678" y="44"/>
                </a:lnTo>
                <a:lnTo>
                  <a:pt x="678" y="46"/>
                </a:lnTo>
                <a:lnTo>
                  <a:pt x="674" y="46"/>
                </a:lnTo>
                <a:lnTo>
                  <a:pt x="674" y="46"/>
                </a:lnTo>
                <a:lnTo>
                  <a:pt x="674" y="46"/>
                </a:lnTo>
                <a:lnTo>
                  <a:pt x="674" y="46"/>
                </a:lnTo>
                <a:lnTo>
                  <a:pt x="672" y="46"/>
                </a:lnTo>
                <a:lnTo>
                  <a:pt x="672" y="46"/>
                </a:lnTo>
                <a:lnTo>
                  <a:pt x="672" y="46"/>
                </a:lnTo>
                <a:lnTo>
                  <a:pt x="674" y="46"/>
                </a:lnTo>
                <a:lnTo>
                  <a:pt x="676" y="44"/>
                </a:lnTo>
                <a:lnTo>
                  <a:pt x="678" y="44"/>
                </a:lnTo>
                <a:lnTo>
                  <a:pt x="680" y="44"/>
                </a:lnTo>
                <a:lnTo>
                  <a:pt x="678" y="44"/>
                </a:lnTo>
                <a:lnTo>
                  <a:pt x="678" y="42"/>
                </a:lnTo>
                <a:lnTo>
                  <a:pt x="676" y="42"/>
                </a:lnTo>
                <a:lnTo>
                  <a:pt x="676" y="42"/>
                </a:lnTo>
                <a:lnTo>
                  <a:pt x="676" y="44"/>
                </a:lnTo>
                <a:lnTo>
                  <a:pt x="676" y="44"/>
                </a:lnTo>
                <a:lnTo>
                  <a:pt x="674" y="44"/>
                </a:lnTo>
                <a:lnTo>
                  <a:pt x="672" y="44"/>
                </a:lnTo>
                <a:lnTo>
                  <a:pt x="672" y="44"/>
                </a:lnTo>
                <a:lnTo>
                  <a:pt x="672" y="44"/>
                </a:lnTo>
                <a:lnTo>
                  <a:pt x="672" y="44"/>
                </a:lnTo>
                <a:lnTo>
                  <a:pt x="672" y="44"/>
                </a:lnTo>
                <a:lnTo>
                  <a:pt x="672" y="44"/>
                </a:lnTo>
                <a:lnTo>
                  <a:pt x="672" y="42"/>
                </a:lnTo>
                <a:lnTo>
                  <a:pt x="672" y="42"/>
                </a:lnTo>
                <a:lnTo>
                  <a:pt x="676" y="40"/>
                </a:lnTo>
                <a:lnTo>
                  <a:pt x="678" y="40"/>
                </a:lnTo>
                <a:lnTo>
                  <a:pt x="678" y="40"/>
                </a:lnTo>
                <a:lnTo>
                  <a:pt x="678" y="40"/>
                </a:lnTo>
                <a:lnTo>
                  <a:pt x="678" y="40"/>
                </a:lnTo>
                <a:lnTo>
                  <a:pt x="678" y="40"/>
                </a:lnTo>
                <a:lnTo>
                  <a:pt x="680" y="40"/>
                </a:lnTo>
                <a:lnTo>
                  <a:pt x="680" y="40"/>
                </a:lnTo>
                <a:lnTo>
                  <a:pt x="680" y="40"/>
                </a:lnTo>
                <a:lnTo>
                  <a:pt x="680" y="40"/>
                </a:lnTo>
                <a:lnTo>
                  <a:pt x="682" y="40"/>
                </a:lnTo>
                <a:lnTo>
                  <a:pt x="682" y="40"/>
                </a:lnTo>
                <a:lnTo>
                  <a:pt x="684" y="40"/>
                </a:lnTo>
                <a:lnTo>
                  <a:pt x="686" y="40"/>
                </a:lnTo>
                <a:lnTo>
                  <a:pt x="686" y="40"/>
                </a:lnTo>
                <a:lnTo>
                  <a:pt x="686" y="40"/>
                </a:lnTo>
                <a:lnTo>
                  <a:pt x="686" y="40"/>
                </a:lnTo>
                <a:lnTo>
                  <a:pt x="690" y="40"/>
                </a:lnTo>
                <a:lnTo>
                  <a:pt x="692" y="40"/>
                </a:lnTo>
                <a:lnTo>
                  <a:pt x="692" y="40"/>
                </a:lnTo>
                <a:lnTo>
                  <a:pt x="692" y="40"/>
                </a:lnTo>
                <a:lnTo>
                  <a:pt x="692" y="40"/>
                </a:lnTo>
                <a:lnTo>
                  <a:pt x="694" y="40"/>
                </a:lnTo>
                <a:lnTo>
                  <a:pt x="694" y="40"/>
                </a:lnTo>
                <a:lnTo>
                  <a:pt x="694" y="40"/>
                </a:lnTo>
                <a:lnTo>
                  <a:pt x="694" y="40"/>
                </a:lnTo>
                <a:close/>
                <a:moveTo>
                  <a:pt x="730" y="220"/>
                </a:moveTo>
                <a:lnTo>
                  <a:pt x="730" y="220"/>
                </a:lnTo>
                <a:lnTo>
                  <a:pt x="730" y="220"/>
                </a:lnTo>
                <a:lnTo>
                  <a:pt x="730" y="220"/>
                </a:lnTo>
                <a:lnTo>
                  <a:pt x="730" y="220"/>
                </a:lnTo>
                <a:lnTo>
                  <a:pt x="728" y="220"/>
                </a:lnTo>
                <a:lnTo>
                  <a:pt x="728" y="220"/>
                </a:lnTo>
                <a:lnTo>
                  <a:pt x="728" y="220"/>
                </a:lnTo>
                <a:lnTo>
                  <a:pt x="728" y="220"/>
                </a:lnTo>
                <a:lnTo>
                  <a:pt x="728" y="220"/>
                </a:lnTo>
                <a:lnTo>
                  <a:pt x="728" y="220"/>
                </a:lnTo>
                <a:lnTo>
                  <a:pt x="728" y="220"/>
                </a:lnTo>
                <a:lnTo>
                  <a:pt x="728" y="220"/>
                </a:lnTo>
                <a:lnTo>
                  <a:pt x="728" y="220"/>
                </a:lnTo>
                <a:lnTo>
                  <a:pt x="726" y="220"/>
                </a:lnTo>
                <a:lnTo>
                  <a:pt x="726" y="220"/>
                </a:lnTo>
                <a:lnTo>
                  <a:pt x="726" y="220"/>
                </a:lnTo>
                <a:lnTo>
                  <a:pt x="726" y="220"/>
                </a:lnTo>
                <a:lnTo>
                  <a:pt x="726" y="220"/>
                </a:lnTo>
                <a:lnTo>
                  <a:pt x="728" y="218"/>
                </a:lnTo>
                <a:lnTo>
                  <a:pt x="728" y="218"/>
                </a:lnTo>
                <a:lnTo>
                  <a:pt x="728" y="218"/>
                </a:lnTo>
                <a:lnTo>
                  <a:pt x="728" y="218"/>
                </a:lnTo>
                <a:lnTo>
                  <a:pt x="730" y="218"/>
                </a:lnTo>
                <a:lnTo>
                  <a:pt x="730" y="218"/>
                </a:lnTo>
                <a:lnTo>
                  <a:pt x="730" y="220"/>
                </a:lnTo>
                <a:lnTo>
                  <a:pt x="730" y="220"/>
                </a:lnTo>
                <a:close/>
                <a:moveTo>
                  <a:pt x="818" y="240"/>
                </a:moveTo>
                <a:lnTo>
                  <a:pt x="816" y="240"/>
                </a:lnTo>
                <a:lnTo>
                  <a:pt x="816" y="240"/>
                </a:lnTo>
                <a:lnTo>
                  <a:pt x="816" y="240"/>
                </a:lnTo>
                <a:lnTo>
                  <a:pt x="816" y="240"/>
                </a:lnTo>
                <a:lnTo>
                  <a:pt x="816" y="240"/>
                </a:lnTo>
                <a:lnTo>
                  <a:pt x="818" y="238"/>
                </a:lnTo>
                <a:lnTo>
                  <a:pt x="818" y="238"/>
                </a:lnTo>
                <a:lnTo>
                  <a:pt x="818" y="240"/>
                </a:lnTo>
                <a:lnTo>
                  <a:pt x="818" y="240"/>
                </a:lnTo>
                <a:lnTo>
                  <a:pt x="818" y="240"/>
                </a:lnTo>
                <a:lnTo>
                  <a:pt x="818" y="240"/>
                </a:lnTo>
                <a:lnTo>
                  <a:pt x="818" y="240"/>
                </a:lnTo>
                <a:lnTo>
                  <a:pt x="818" y="240"/>
                </a:lnTo>
                <a:close/>
                <a:moveTo>
                  <a:pt x="824" y="242"/>
                </a:moveTo>
                <a:lnTo>
                  <a:pt x="824" y="242"/>
                </a:lnTo>
                <a:lnTo>
                  <a:pt x="824" y="242"/>
                </a:lnTo>
                <a:lnTo>
                  <a:pt x="824" y="242"/>
                </a:lnTo>
                <a:lnTo>
                  <a:pt x="824" y="242"/>
                </a:lnTo>
                <a:lnTo>
                  <a:pt x="824" y="242"/>
                </a:lnTo>
                <a:lnTo>
                  <a:pt x="824" y="240"/>
                </a:lnTo>
                <a:lnTo>
                  <a:pt x="824" y="240"/>
                </a:lnTo>
                <a:lnTo>
                  <a:pt x="824" y="238"/>
                </a:lnTo>
                <a:lnTo>
                  <a:pt x="824" y="238"/>
                </a:lnTo>
                <a:lnTo>
                  <a:pt x="824" y="238"/>
                </a:lnTo>
                <a:lnTo>
                  <a:pt x="826" y="238"/>
                </a:lnTo>
                <a:lnTo>
                  <a:pt x="826" y="238"/>
                </a:lnTo>
                <a:lnTo>
                  <a:pt x="826" y="238"/>
                </a:lnTo>
                <a:lnTo>
                  <a:pt x="826" y="238"/>
                </a:lnTo>
                <a:lnTo>
                  <a:pt x="826" y="238"/>
                </a:lnTo>
                <a:lnTo>
                  <a:pt x="826" y="240"/>
                </a:lnTo>
                <a:lnTo>
                  <a:pt x="826" y="240"/>
                </a:lnTo>
                <a:lnTo>
                  <a:pt x="824" y="242"/>
                </a:lnTo>
                <a:close/>
                <a:moveTo>
                  <a:pt x="650" y="62"/>
                </a:moveTo>
                <a:lnTo>
                  <a:pt x="650" y="62"/>
                </a:lnTo>
                <a:lnTo>
                  <a:pt x="650" y="62"/>
                </a:lnTo>
                <a:lnTo>
                  <a:pt x="650" y="62"/>
                </a:lnTo>
                <a:lnTo>
                  <a:pt x="652" y="62"/>
                </a:lnTo>
                <a:lnTo>
                  <a:pt x="652" y="62"/>
                </a:lnTo>
                <a:lnTo>
                  <a:pt x="652" y="62"/>
                </a:lnTo>
                <a:lnTo>
                  <a:pt x="654" y="64"/>
                </a:lnTo>
                <a:lnTo>
                  <a:pt x="654" y="64"/>
                </a:lnTo>
                <a:lnTo>
                  <a:pt x="654" y="64"/>
                </a:lnTo>
                <a:lnTo>
                  <a:pt x="654" y="64"/>
                </a:lnTo>
                <a:lnTo>
                  <a:pt x="654" y="64"/>
                </a:lnTo>
                <a:lnTo>
                  <a:pt x="652" y="66"/>
                </a:lnTo>
                <a:lnTo>
                  <a:pt x="652" y="66"/>
                </a:lnTo>
                <a:lnTo>
                  <a:pt x="652" y="66"/>
                </a:lnTo>
                <a:lnTo>
                  <a:pt x="650" y="66"/>
                </a:lnTo>
                <a:lnTo>
                  <a:pt x="650" y="66"/>
                </a:lnTo>
                <a:lnTo>
                  <a:pt x="650" y="66"/>
                </a:lnTo>
                <a:lnTo>
                  <a:pt x="648" y="66"/>
                </a:lnTo>
                <a:lnTo>
                  <a:pt x="648" y="66"/>
                </a:lnTo>
                <a:lnTo>
                  <a:pt x="646" y="66"/>
                </a:lnTo>
                <a:lnTo>
                  <a:pt x="646" y="66"/>
                </a:lnTo>
                <a:lnTo>
                  <a:pt x="646" y="66"/>
                </a:lnTo>
                <a:lnTo>
                  <a:pt x="646" y="66"/>
                </a:lnTo>
                <a:lnTo>
                  <a:pt x="646" y="66"/>
                </a:lnTo>
                <a:lnTo>
                  <a:pt x="646" y="66"/>
                </a:lnTo>
                <a:lnTo>
                  <a:pt x="646" y="66"/>
                </a:lnTo>
                <a:lnTo>
                  <a:pt x="646" y="66"/>
                </a:lnTo>
                <a:lnTo>
                  <a:pt x="646" y="66"/>
                </a:lnTo>
                <a:lnTo>
                  <a:pt x="646" y="66"/>
                </a:lnTo>
                <a:lnTo>
                  <a:pt x="646" y="66"/>
                </a:lnTo>
                <a:lnTo>
                  <a:pt x="646" y="66"/>
                </a:lnTo>
                <a:lnTo>
                  <a:pt x="644" y="66"/>
                </a:lnTo>
                <a:lnTo>
                  <a:pt x="644" y="66"/>
                </a:lnTo>
                <a:lnTo>
                  <a:pt x="644" y="66"/>
                </a:lnTo>
                <a:lnTo>
                  <a:pt x="644" y="64"/>
                </a:lnTo>
                <a:lnTo>
                  <a:pt x="644" y="64"/>
                </a:lnTo>
                <a:lnTo>
                  <a:pt x="644" y="64"/>
                </a:lnTo>
                <a:lnTo>
                  <a:pt x="644" y="64"/>
                </a:lnTo>
                <a:lnTo>
                  <a:pt x="644" y="64"/>
                </a:lnTo>
                <a:lnTo>
                  <a:pt x="644" y="64"/>
                </a:lnTo>
                <a:lnTo>
                  <a:pt x="644" y="64"/>
                </a:lnTo>
                <a:lnTo>
                  <a:pt x="644" y="62"/>
                </a:lnTo>
                <a:lnTo>
                  <a:pt x="644" y="62"/>
                </a:lnTo>
                <a:lnTo>
                  <a:pt x="646" y="60"/>
                </a:lnTo>
                <a:lnTo>
                  <a:pt x="646" y="60"/>
                </a:lnTo>
                <a:lnTo>
                  <a:pt x="646" y="60"/>
                </a:lnTo>
                <a:lnTo>
                  <a:pt x="646" y="60"/>
                </a:lnTo>
                <a:lnTo>
                  <a:pt x="646" y="60"/>
                </a:lnTo>
                <a:lnTo>
                  <a:pt x="646" y="60"/>
                </a:lnTo>
                <a:lnTo>
                  <a:pt x="646" y="60"/>
                </a:lnTo>
                <a:lnTo>
                  <a:pt x="644" y="60"/>
                </a:lnTo>
                <a:lnTo>
                  <a:pt x="644" y="60"/>
                </a:lnTo>
                <a:lnTo>
                  <a:pt x="644" y="58"/>
                </a:lnTo>
                <a:lnTo>
                  <a:pt x="644" y="58"/>
                </a:lnTo>
                <a:lnTo>
                  <a:pt x="646" y="58"/>
                </a:lnTo>
                <a:lnTo>
                  <a:pt x="646" y="58"/>
                </a:lnTo>
                <a:lnTo>
                  <a:pt x="646" y="58"/>
                </a:lnTo>
                <a:lnTo>
                  <a:pt x="648" y="58"/>
                </a:lnTo>
                <a:lnTo>
                  <a:pt x="648" y="58"/>
                </a:lnTo>
                <a:lnTo>
                  <a:pt x="650" y="58"/>
                </a:lnTo>
                <a:lnTo>
                  <a:pt x="650" y="58"/>
                </a:lnTo>
                <a:lnTo>
                  <a:pt x="650" y="58"/>
                </a:lnTo>
                <a:lnTo>
                  <a:pt x="650" y="60"/>
                </a:lnTo>
                <a:lnTo>
                  <a:pt x="650" y="60"/>
                </a:lnTo>
                <a:lnTo>
                  <a:pt x="652" y="60"/>
                </a:lnTo>
                <a:lnTo>
                  <a:pt x="652" y="60"/>
                </a:lnTo>
                <a:lnTo>
                  <a:pt x="652" y="60"/>
                </a:lnTo>
                <a:lnTo>
                  <a:pt x="652" y="62"/>
                </a:lnTo>
                <a:lnTo>
                  <a:pt x="652" y="62"/>
                </a:lnTo>
                <a:lnTo>
                  <a:pt x="652" y="62"/>
                </a:lnTo>
                <a:lnTo>
                  <a:pt x="652" y="62"/>
                </a:lnTo>
                <a:lnTo>
                  <a:pt x="652" y="62"/>
                </a:lnTo>
                <a:lnTo>
                  <a:pt x="652" y="62"/>
                </a:lnTo>
                <a:lnTo>
                  <a:pt x="650" y="62"/>
                </a:lnTo>
                <a:lnTo>
                  <a:pt x="650" y="62"/>
                </a:lnTo>
                <a:close/>
                <a:moveTo>
                  <a:pt x="746" y="58"/>
                </a:moveTo>
                <a:lnTo>
                  <a:pt x="746" y="58"/>
                </a:lnTo>
                <a:lnTo>
                  <a:pt x="746" y="58"/>
                </a:lnTo>
                <a:lnTo>
                  <a:pt x="746" y="58"/>
                </a:lnTo>
                <a:lnTo>
                  <a:pt x="746" y="58"/>
                </a:lnTo>
                <a:lnTo>
                  <a:pt x="750" y="58"/>
                </a:lnTo>
                <a:lnTo>
                  <a:pt x="750" y="58"/>
                </a:lnTo>
                <a:lnTo>
                  <a:pt x="750" y="58"/>
                </a:lnTo>
                <a:lnTo>
                  <a:pt x="750" y="58"/>
                </a:lnTo>
                <a:lnTo>
                  <a:pt x="750" y="58"/>
                </a:lnTo>
                <a:lnTo>
                  <a:pt x="750" y="58"/>
                </a:lnTo>
                <a:lnTo>
                  <a:pt x="752" y="58"/>
                </a:lnTo>
                <a:lnTo>
                  <a:pt x="754" y="58"/>
                </a:lnTo>
                <a:lnTo>
                  <a:pt x="754" y="58"/>
                </a:lnTo>
                <a:lnTo>
                  <a:pt x="754" y="58"/>
                </a:lnTo>
                <a:lnTo>
                  <a:pt x="754" y="58"/>
                </a:lnTo>
                <a:lnTo>
                  <a:pt x="754" y="58"/>
                </a:lnTo>
                <a:lnTo>
                  <a:pt x="756" y="58"/>
                </a:lnTo>
                <a:lnTo>
                  <a:pt x="756" y="58"/>
                </a:lnTo>
                <a:lnTo>
                  <a:pt x="756" y="58"/>
                </a:lnTo>
                <a:lnTo>
                  <a:pt x="756" y="58"/>
                </a:lnTo>
                <a:lnTo>
                  <a:pt x="758" y="58"/>
                </a:lnTo>
                <a:lnTo>
                  <a:pt x="760" y="58"/>
                </a:lnTo>
                <a:lnTo>
                  <a:pt x="760" y="58"/>
                </a:lnTo>
                <a:lnTo>
                  <a:pt x="760" y="58"/>
                </a:lnTo>
                <a:lnTo>
                  <a:pt x="760" y="58"/>
                </a:lnTo>
                <a:lnTo>
                  <a:pt x="762" y="58"/>
                </a:lnTo>
                <a:lnTo>
                  <a:pt x="762" y="58"/>
                </a:lnTo>
                <a:lnTo>
                  <a:pt x="762" y="58"/>
                </a:lnTo>
                <a:lnTo>
                  <a:pt x="762" y="58"/>
                </a:lnTo>
                <a:lnTo>
                  <a:pt x="764" y="58"/>
                </a:lnTo>
                <a:lnTo>
                  <a:pt x="764" y="58"/>
                </a:lnTo>
                <a:lnTo>
                  <a:pt x="764" y="58"/>
                </a:lnTo>
                <a:lnTo>
                  <a:pt x="764" y="58"/>
                </a:lnTo>
                <a:lnTo>
                  <a:pt x="766" y="58"/>
                </a:lnTo>
                <a:lnTo>
                  <a:pt x="766" y="60"/>
                </a:lnTo>
                <a:lnTo>
                  <a:pt x="766" y="60"/>
                </a:lnTo>
                <a:lnTo>
                  <a:pt x="766" y="60"/>
                </a:lnTo>
                <a:lnTo>
                  <a:pt x="766" y="60"/>
                </a:lnTo>
                <a:lnTo>
                  <a:pt x="766" y="60"/>
                </a:lnTo>
                <a:lnTo>
                  <a:pt x="766" y="60"/>
                </a:lnTo>
                <a:lnTo>
                  <a:pt x="766" y="60"/>
                </a:lnTo>
                <a:lnTo>
                  <a:pt x="766" y="60"/>
                </a:lnTo>
                <a:lnTo>
                  <a:pt x="764" y="60"/>
                </a:lnTo>
                <a:lnTo>
                  <a:pt x="764" y="60"/>
                </a:lnTo>
                <a:lnTo>
                  <a:pt x="764" y="60"/>
                </a:lnTo>
                <a:lnTo>
                  <a:pt x="764" y="60"/>
                </a:lnTo>
                <a:lnTo>
                  <a:pt x="762" y="62"/>
                </a:lnTo>
                <a:lnTo>
                  <a:pt x="760" y="62"/>
                </a:lnTo>
                <a:lnTo>
                  <a:pt x="762" y="62"/>
                </a:lnTo>
                <a:lnTo>
                  <a:pt x="760" y="62"/>
                </a:lnTo>
                <a:lnTo>
                  <a:pt x="760" y="62"/>
                </a:lnTo>
                <a:lnTo>
                  <a:pt x="760" y="62"/>
                </a:lnTo>
                <a:lnTo>
                  <a:pt x="760" y="62"/>
                </a:lnTo>
                <a:lnTo>
                  <a:pt x="756" y="62"/>
                </a:lnTo>
                <a:lnTo>
                  <a:pt x="756" y="62"/>
                </a:lnTo>
                <a:lnTo>
                  <a:pt x="754" y="62"/>
                </a:lnTo>
                <a:lnTo>
                  <a:pt x="752" y="62"/>
                </a:lnTo>
                <a:lnTo>
                  <a:pt x="752" y="62"/>
                </a:lnTo>
                <a:lnTo>
                  <a:pt x="752" y="62"/>
                </a:lnTo>
                <a:lnTo>
                  <a:pt x="748" y="62"/>
                </a:lnTo>
                <a:lnTo>
                  <a:pt x="746" y="62"/>
                </a:lnTo>
                <a:lnTo>
                  <a:pt x="744" y="62"/>
                </a:lnTo>
                <a:lnTo>
                  <a:pt x="744" y="62"/>
                </a:lnTo>
                <a:lnTo>
                  <a:pt x="744" y="62"/>
                </a:lnTo>
                <a:lnTo>
                  <a:pt x="744" y="62"/>
                </a:lnTo>
                <a:lnTo>
                  <a:pt x="742" y="62"/>
                </a:lnTo>
                <a:lnTo>
                  <a:pt x="742" y="62"/>
                </a:lnTo>
                <a:lnTo>
                  <a:pt x="742" y="62"/>
                </a:lnTo>
                <a:lnTo>
                  <a:pt x="740" y="62"/>
                </a:lnTo>
                <a:lnTo>
                  <a:pt x="738" y="62"/>
                </a:lnTo>
                <a:lnTo>
                  <a:pt x="738" y="62"/>
                </a:lnTo>
                <a:lnTo>
                  <a:pt x="738" y="62"/>
                </a:lnTo>
                <a:lnTo>
                  <a:pt x="738" y="62"/>
                </a:lnTo>
                <a:lnTo>
                  <a:pt x="736" y="62"/>
                </a:lnTo>
                <a:lnTo>
                  <a:pt x="736" y="62"/>
                </a:lnTo>
                <a:lnTo>
                  <a:pt x="736" y="62"/>
                </a:lnTo>
                <a:lnTo>
                  <a:pt x="736" y="62"/>
                </a:lnTo>
                <a:lnTo>
                  <a:pt x="736" y="60"/>
                </a:lnTo>
                <a:lnTo>
                  <a:pt x="736" y="60"/>
                </a:lnTo>
                <a:lnTo>
                  <a:pt x="736" y="60"/>
                </a:lnTo>
                <a:lnTo>
                  <a:pt x="738" y="60"/>
                </a:lnTo>
                <a:lnTo>
                  <a:pt x="738" y="60"/>
                </a:lnTo>
                <a:lnTo>
                  <a:pt x="738" y="60"/>
                </a:lnTo>
                <a:lnTo>
                  <a:pt x="740" y="58"/>
                </a:lnTo>
                <a:lnTo>
                  <a:pt x="742" y="58"/>
                </a:lnTo>
                <a:lnTo>
                  <a:pt x="742" y="58"/>
                </a:lnTo>
                <a:lnTo>
                  <a:pt x="742" y="58"/>
                </a:lnTo>
                <a:lnTo>
                  <a:pt x="742" y="58"/>
                </a:lnTo>
                <a:lnTo>
                  <a:pt x="742" y="58"/>
                </a:lnTo>
                <a:lnTo>
                  <a:pt x="744" y="58"/>
                </a:lnTo>
                <a:lnTo>
                  <a:pt x="744" y="58"/>
                </a:lnTo>
                <a:lnTo>
                  <a:pt x="746" y="58"/>
                </a:lnTo>
                <a:lnTo>
                  <a:pt x="746" y="58"/>
                </a:lnTo>
                <a:lnTo>
                  <a:pt x="746" y="58"/>
                </a:lnTo>
                <a:lnTo>
                  <a:pt x="746" y="58"/>
                </a:lnTo>
                <a:lnTo>
                  <a:pt x="746" y="58"/>
                </a:lnTo>
                <a:lnTo>
                  <a:pt x="746" y="58"/>
                </a:lnTo>
                <a:lnTo>
                  <a:pt x="748" y="58"/>
                </a:lnTo>
                <a:lnTo>
                  <a:pt x="748" y="58"/>
                </a:lnTo>
                <a:lnTo>
                  <a:pt x="746" y="58"/>
                </a:lnTo>
                <a:lnTo>
                  <a:pt x="746" y="58"/>
                </a:lnTo>
                <a:lnTo>
                  <a:pt x="746" y="58"/>
                </a:lnTo>
                <a:close/>
                <a:moveTo>
                  <a:pt x="830" y="322"/>
                </a:moveTo>
                <a:lnTo>
                  <a:pt x="830" y="322"/>
                </a:lnTo>
                <a:lnTo>
                  <a:pt x="830" y="322"/>
                </a:lnTo>
                <a:lnTo>
                  <a:pt x="830" y="322"/>
                </a:lnTo>
                <a:lnTo>
                  <a:pt x="830" y="322"/>
                </a:lnTo>
                <a:lnTo>
                  <a:pt x="830" y="320"/>
                </a:lnTo>
                <a:lnTo>
                  <a:pt x="830" y="320"/>
                </a:lnTo>
                <a:lnTo>
                  <a:pt x="830" y="320"/>
                </a:lnTo>
                <a:lnTo>
                  <a:pt x="832" y="320"/>
                </a:lnTo>
                <a:lnTo>
                  <a:pt x="832" y="320"/>
                </a:lnTo>
                <a:lnTo>
                  <a:pt x="832" y="320"/>
                </a:lnTo>
                <a:lnTo>
                  <a:pt x="832" y="320"/>
                </a:lnTo>
                <a:lnTo>
                  <a:pt x="832" y="320"/>
                </a:lnTo>
                <a:lnTo>
                  <a:pt x="832" y="320"/>
                </a:lnTo>
                <a:lnTo>
                  <a:pt x="832" y="320"/>
                </a:lnTo>
                <a:lnTo>
                  <a:pt x="832" y="322"/>
                </a:lnTo>
                <a:lnTo>
                  <a:pt x="830" y="322"/>
                </a:lnTo>
                <a:lnTo>
                  <a:pt x="830" y="322"/>
                </a:lnTo>
                <a:close/>
                <a:moveTo>
                  <a:pt x="914" y="58"/>
                </a:moveTo>
                <a:lnTo>
                  <a:pt x="912" y="58"/>
                </a:lnTo>
                <a:lnTo>
                  <a:pt x="912" y="58"/>
                </a:lnTo>
                <a:lnTo>
                  <a:pt x="912" y="58"/>
                </a:lnTo>
                <a:lnTo>
                  <a:pt x="912" y="58"/>
                </a:lnTo>
                <a:lnTo>
                  <a:pt x="914" y="58"/>
                </a:lnTo>
                <a:lnTo>
                  <a:pt x="914" y="58"/>
                </a:lnTo>
                <a:lnTo>
                  <a:pt x="914" y="58"/>
                </a:lnTo>
                <a:lnTo>
                  <a:pt x="914" y="58"/>
                </a:lnTo>
                <a:lnTo>
                  <a:pt x="916" y="58"/>
                </a:lnTo>
                <a:lnTo>
                  <a:pt x="916" y="58"/>
                </a:lnTo>
                <a:lnTo>
                  <a:pt x="916" y="58"/>
                </a:lnTo>
                <a:lnTo>
                  <a:pt x="916" y="58"/>
                </a:lnTo>
                <a:lnTo>
                  <a:pt x="916" y="58"/>
                </a:lnTo>
                <a:lnTo>
                  <a:pt x="916" y="58"/>
                </a:lnTo>
                <a:lnTo>
                  <a:pt x="916" y="58"/>
                </a:lnTo>
                <a:lnTo>
                  <a:pt x="916" y="58"/>
                </a:lnTo>
                <a:lnTo>
                  <a:pt x="916" y="58"/>
                </a:lnTo>
                <a:lnTo>
                  <a:pt x="916" y="58"/>
                </a:lnTo>
                <a:lnTo>
                  <a:pt x="914" y="58"/>
                </a:lnTo>
                <a:lnTo>
                  <a:pt x="914" y="58"/>
                </a:lnTo>
                <a:close/>
                <a:moveTo>
                  <a:pt x="690" y="56"/>
                </a:moveTo>
                <a:lnTo>
                  <a:pt x="690" y="56"/>
                </a:lnTo>
                <a:lnTo>
                  <a:pt x="690" y="56"/>
                </a:lnTo>
                <a:lnTo>
                  <a:pt x="690" y="58"/>
                </a:lnTo>
                <a:lnTo>
                  <a:pt x="690" y="58"/>
                </a:lnTo>
                <a:lnTo>
                  <a:pt x="692" y="58"/>
                </a:lnTo>
                <a:lnTo>
                  <a:pt x="692" y="58"/>
                </a:lnTo>
                <a:lnTo>
                  <a:pt x="692" y="58"/>
                </a:lnTo>
                <a:lnTo>
                  <a:pt x="692" y="58"/>
                </a:lnTo>
                <a:lnTo>
                  <a:pt x="692" y="58"/>
                </a:lnTo>
                <a:lnTo>
                  <a:pt x="694" y="58"/>
                </a:lnTo>
                <a:lnTo>
                  <a:pt x="694" y="58"/>
                </a:lnTo>
                <a:lnTo>
                  <a:pt x="694" y="58"/>
                </a:lnTo>
                <a:lnTo>
                  <a:pt x="694" y="58"/>
                </a:lnTo>
                <a:lnTo>
                  <a:pt x="692" y="58"/>
                </a:lnTo>
                <a:lnTo>
                  <a:pt x="690" y="58"/>
                </a:lnTo>
                <a:lnTo>
                  <a:pt x="690" y="58"/>
                </a:lnTo>
                <a:lnTo>
                  <a:pt x="690" y="58"/>
                </a:lnTo>
                <a:lnTo>
                  <a:pt x="688" y="58"/>
                </a:lnTo>
                <a:lnTo>
                  <a:pt x="688" y="58"/>
                </a:lnTo>
                <a:lnTo>
                  <a:pt x="688" y="58"/>
                </a:lnTo>
                <a:lnTo>
                  <a:pt x="688" y="60"/>
                </a:lnTo>
                <a:lnTo>
                  <a:pt x="686" y="60"/>
                </a:lnTo>
                <a:lnTo>
                  <a:pt x="686" y="60"/>
                </a:lnTo>
                <a:lnTo>
                  <a:pt x="686" y="60"/>
                </a:lnTo>
                <a:lnTo>
                  <a:pt x="684" y="60"/>
                </a:lnTo>
                <a:lnTo>
                  <a:pt x="684" y="60"/>
                </a:lnTo>
                <a:lnTo>
                  <a:pt x="682" y="60"/>
                </a:lnTo>
                <a:lnTo>
                  <a:pt x="682" y="60"/>
                </a:lnTo>
                <a:lnTo>
                  <a:pt x="682" y="60"/>
                </a:lnTo>
                <a:lnTo>
                  <a:pt x="680" y="58"/>
                </a:lnTo>
                <a:lnTo>
                  <a:pt x="680" y="58"/>
                </a:lnTo>
                <a:lnTo>
                  <a:pt x="680" y="58"/>
                </a:lnTo>
                <a:lnTo>
                  <a:pt x="680" y="58"/>
                </a:lnTo>
                <a:lnTo>
                  <a:pt x="680" y="58"/>
                </a:lnTo>
                <a:lnTo>
                  <a:pt x="682" y="58"/>
                </a:lnTo>
                <a:lnTo>
                  <a:pt x="682" y="58"/>
                </a:lnTo>
                <a:lnTo>
                  <a:pt x="682" y="56"/>
                </a:lnTo>
                <a:lnTo>
                  <a:pt x="682" y="56"/>
                </a:lnTo>
                <a:lnTo>
                  <a:pt x="684" y="56"/>
                </a:lnTo>
                <a:lnTo>
                  <a:pt x="686" y="56"/>
                </a:lnTo>
                <a:lnTo>
                  <a:pt x="686" y="56"/>
                </a:lnTo>
                <a:lnTo>
                  <a:pt x="686" y="56"/>
                </a:lnTo>
                <a:lnTo>
                  <a:pt x="688" y="56"/>
                </a:lnTo>
                <a:lnTo>
                  <a:pt x="688" y="56"/>
                </a:lnTo>
                <a:lnTo>
                  <a:pt x="688" y="56"/>
                </a:lnTo>
                <a:lnTo>
                  <a:pt x="690" y="56"/>
                </a:lnTo>
                <a:close/>
                <a:moveTo>
                  <a:pt x="838" y="74"/>
                </a:moveTo>
                <a:lnTo>
                  <a:pt x="838" y="74"/>
                </a:lnTo>
                <a:lnTo>
                  <a:pt x="838" y="74"/>
                </a:lnTo>
                <a:lnTo>
                  <a:pt x="836" y="74"/>
                </a:lnTo>
                <a:lnTo>
                  <a:pt x="836" y="74"/>
                </a:lnTo>
                <a:lnTo>
                  <a:pt x="838" y="74"/>
                </a:lnTo>
                <a:lnTo>
                  <a:pt x="838" y="74"/>
                </a:lnTo>
                <a:lnTo>
                  <a:pt x="838" y="74"/>
                </a:lnTo>
                <a:lnTo>
                  <a:pt x="838" y="74"/>
                </a:lnTo>
                <a:lnTo>
                  <a:pt x="838" y="74"/>
                </a:lnTo>
                <a:lnTo>
                  <a:pt x="838" y="74"/>
                </a:lnTo>
                <a:lnTo>
                  <a:pt x="840" y="74"/>
                </a:lnTo>
                <a:lnTo>
                  <a:pt x="840" y="74"/>
                </a:lnTo>
                <a:lnTo>
                  <a:pt x="838" y="74"/>
                </a:lnTo>
                <a:close/>
                <a:moveTo>
                  <a:pt x="910" y="368"/>
                </a:moveTo>
                <a:lnTo>
                  <a:pt x="908" y="368"/>
                </a:lnTo>
                <a:lnTo>
                  <a:pt x="908" y="368"/>
                </a:lnTo>
                <a:lnTo>
                  <a:pt x="908" y="368"/>
                </a:lnTo>
                <a:lnTo>
                  <a:pt x="908" y="368"/>
                </a:lnTo>
                <a:lnTo>
                  <a:pt x="906" y="368"/>
                </a:lnTo>
                <a:lnTo>
                  <a:pt x="906" y="368"/>
                </a:lnTo>
                <a:lnTo>
                  <a:pt x="906" y="366"/>
                </a:lnTo>
                <a:lnTo>
                  <a:pt x="906" y="366"/>
                </a:lnTo>
                <a:lnTo>
                  <a:pt x="906" y="366"/>
                </a:lnTo>
                <a:lnTo>
                  <a:pt x="908" y="366"/>
                </a:lnTo>
                <a:lnTo>
                  <a:pt x="910" y="366"/>
                </a:lnTo>
                <a:lnTo>
                  <a:pt x="910" y="366"/>
                </a:lnTo>
                <a:lnTo>
                  <a:pt x="910" y="366"/>
                </a:lnTo>
                <a:lnTo>
                  <a:pt x="910" y="366"/>
                </a:lnTo>
                <a:lnTo>
                  <a:pt x="910" y="368"/>
                </a:lnTo>
                <a:close/>
                <a:moveTo>
                  <a:pt x="50" y="412"/>
                </a:moveTo>
                <a:lnTo>
                  <a:pt x="50" y="414"/>
                </a:lnTo>
                <a:lnTo>
                  <a:pt x="48" y="414"/>
                </a:lnTo>
                <a:lnTo>
                  <a:pt x="48" y="416"/>
                </a:lnTo>
                <a:lnTo>
                  <a:pt x="48" y="416"/>
                </a:lnTo>
                <a:lnTo>
                  <a:pt x="48" y="416"/>
                </a:lnTo>
                <a:lnTo>
                  <a:pt x="48" y="416"/>
                </a:lnTo>
                <a:lnTo>
                  <a:pt x="48" y="416"/>
                </a:lnTo>
                <a:lnTo>
                  <a:pt x="48" y="416"/>
                </a:lnTo>
                <a:lnTo>
                  <a:pt x="48" y="418"/>
                </a:lnTo>
                <a:lnTo>
                  <a:pt x="44" y="420"/>
                </a:lnTo>
                <a:lnTo>
                  <a:pt x="44" y="420"/>
                </a:lnTo>
                <a:lnTo>
                  <a:pt x="44" y="420"/>
                </a:lnTo>
                <a:lnTo>
                  <a:pt x="44" y="422"/>
                </a:lnTo>
                <a:lnTo>
                  <a:pt x="44" y="422"/>
                </a:lnTo>
                <a:lnTo>
                  <a:pt x="42" y="422"/>
                </a:lnTo>
                <a:lnTo>
                  <a:pt x="40" y="422"/>
                </a:lnTo>
                <a:lnTo>
                  <a:pt x="42" y="420"/>
                </a:lnTo>
                <a:lnTo>
                  <a:pt x="44" y="418"/>
                </a:lnTo>
                <a:lnTo>
                  <a:pt x="46" y="416"/>
                </a:lnTo>
                <a:lnTo>
                  <a:pt x="46" y="416"/>
                </a:lnTo>
                <a:lnTo>
                  <a:pt x="46" y="416"/>
                </a:lnTo>
                <a:lnTo>
                  <a:pt x="46" y="416"/>
                </a:lnTo>
                <a:lnTo>
                  <a:pt x="46" y="416"/>
                </a:lnTo>
                <a:lnTo>
                  <a:pt x="46" y="416"/>
                </a:lnTo>
                <a:lnTo>
                  <a:pt x="46" y="416"/>
                </a:lnTo>
                <a:lnTo>
                  <a:pt x="44" y="418"/>
                </a:lnTo>
                <a:lnTo>
                  <a:pt x="44" y="418"/>
                </a:lnTo>
                <a:lnTo>
                  <a:pt x="42" y="420"/>
                </a:lnTo>
                <a:lnTo>
                  <a:pt x="42" y="420"/>
                </a:lnTo>
                <a:lnTo>
                  <a:pt x="42" y="420"/>
                </a:lnTo>
                <a:lnTo>
                  <a:pt x="42" y="420"/>
                </a:lnTo>
                <a:lnTo>
                  <a:pt x="42" y="420"/>
                </a:lnTo>
                <a:lnTo>
                  <a:pt x="40" y="420"/>
                </a:lnTo>
                <a:lnTo>
                  <a:pt x="40" y="420"/>
                </a:lnTo>
                <a:lnTo>
                  <a:pt x="40" y="420"/>
                </a:lnTo>
                <a:lnTo>
                  <a:pt x="38" y="420"/>
                </a:lnTo>
                <a:lnTo>
                  <a:pt x="38" y="420"/>
                </a:lnTo>
                <a:lnTo>
                  <a:pt x="38" y="418"/>
                </a:lnTo>
                <a:lnTo>
                  <a:pt x="40" y="418"/>
                </a:lnTo>
                <a:lnTo>
                  <a:pt x="40" y="418"/>
                </a:lnTo>
                <a:lnTo>
                  <a:pt x="40" y="418"/>
                </a:lnTo>
                <a:lnTo>
                  <a:pt x="40" y="418"/>
                </a:lnTo>
                <a:lnTo>
                  <a:pt x="40" y="418"/>
                </a:lnTo>
                <a:lnTo>
                  <a:pt x="40" y="418"/>
                </a:lnTo>
                <a:lnTo>
                  <a:pt x="40" y="418"/>
                </a:lnTo>
                <a:lnTo>
                  <a:pt x="40" y="418"/>
                </a:lnTo>
                <a:lnTo>
                  <a:pt x="40" y="418"/>
                </a:lnTo>
                <a:lnTo>
                  <a:pt x="42" y="416"/>
                </a:lnTo>
                <a:lnTo>
                  <a:pt x="44" y="416"/>
                </a:lnTo>
                <a:lnTo>
                  <a:pt x="44" y="414"/>
                </a:lnTo>
                <a:lnTo>
                  <a:pt x="44" y="414"/>
                </a:lnTo>
                <a:lnTo>
                  <a:pt x="46" y="414"/>
                </a:lnTo>
                <a:lnTo>
                  <a:pt x="46" y="414"/>
                </a:lnTo>
                <a:lnTo>
                  <a:pt x="46" y="414"/>
                </a:lnTo>
                <a:lnTo>
                  <a:pt x="44" y="414"/>
                </a:lnTo>
                <a:lnTo>
                  <a:pt x="44" y="414"/>
                </a:lnTo>
                <a:lnTo>
                  <a:pt x="44" y="414"/>
                </a:lnTo>
                <a:lnTo>
                  <a:pt x="44" y="414"/>
                </a:lnTo>
                <a:lnTo>
                  <a:pt x="44" y="414"/>
                </a:lnTo>
                <a:lnTo>
                  <a:pt x="44" y="414"/>
                </a:lnTo>
                <a:lnTo>
                  <a:pt x="44" y="414"/>
                </a:lnTo>
                <a:lnTo>
                  <a:pt x="44" y="414"/>
                </a:lnTo>
                <a:lnTo>
                  <a:pt x="46" y="414"/>
                </a:lnTo>
                <a:lnTo>
                  <a:pt x="42" y="416"/>
                </a:lnTo>
                <a:lnTo>
                  <a:pt x="40" y="416"/>
                </a:lnTo>
                <a:lnTo>
                  <a:pt x="40" y="416"/>
                </a:lnTo>
                <a:lnTo>
                  <a:pt x="40" y="416"/>
                </a:lnTo>
                <a:lnTo>
                  <a:pt x="40" y="416"/>
                </a:lnTo>
                <a:lnTo>
                  <a:pt x="40" y="416"/>
                </a:lnTo>
                <a:lnTo>
                  <a:pt x="40" y="416"/>
                </a:lnTo>
                <a:lnTo>
                  <a:pt x="40" y="416"/>
                </a:lnTo>
                <a:lnTo>
                  <a:pt x="40" y="416"/>
                </a:lnTo>
                <a:lnTo>
                  <a:pt x="40" y="414"/>
                </a:lnTo>
                <a:lnTo>
                  <a:pt x="42" y="414"/>
                </a:lnTo>
                <a:lnTo>
                  <a:pt x="42" y="414"/>
                </a:lnTo>
                <a:lnTo>
                  <a:pt x="42" y="414"/>
                </a:lnTo>
                <a:lnTo>
                  <a:pt x="42" y="414"/>
                </a:lnTo>
                <a:lnTo>
                  <a:pt x="42" y="414"/>
                </a:lnTo>
                <a:lnTo>
                  <a:pt x="42" y="414"/>
                </a:lnTo>
                <a:lnTo>
                  <a:pt x="44" y="414"/>
                </a:lnTo>
                <a:lnTo>
                  <a:pt x="44" y="414"/>
                </a:lnTo>
                <a:lnTo>
                  <a:pt x="46" y="412"/>
                </a:lnTo>
                <a:lnTo>
                  <a:pt x="46" y="412"/>
                </a:lnTo>
                <a:lnTo>
                  <a:pt x="46" y="412"/>
                </a:lnTo>
                <a:lnTo>
                  <a:pt x="46" y="412"/>
                </a:lnTo>
                <a:lnTo>
                  <a:pt x="46" y="410"/>
                </a:lnTo>
                <a:lnTo>
                  <a:pt x="46" y="410"/>
                </a:lnTo>
                <a:lnTo>
                  <a:pt x="46" y="410"/>
                </a:lnTo>
                <a:lnTo>
                  <a:pt x="46" y="410"/>
                </a:lnTo>
                <a:lnTo>
                  <a:pt x="46" y="410"/>
                </a:lnTo>
                <a:lnTo>
                  <a:pt x="46" y="410"/>
                </a:lnTo>
                <a:lnTo>
                  <a:pt x="48" y="410"/>
                </a:lnTo>
                <a:lnTo>
                  <a:pt x="48" y="410"/>
                </a:lnTo>
                <a:lnTo>
                  <a:pt x="48" y="412"/>
                </a:lnTo>
                <a:lnTo>
                  <a:pt x="48" y="412"/>
                </a:lnTo>
                <a:lnTo>
                  <a:pt x="48" y="412"/>
                </a:lnTo>
                <a:lnTo>
                  <a:pt x="48" y="412"/>
                </a:lnTo>
                <a:lnTo>
                  <a:pt x="48" y="412"/>
                </a:lnTo>
                <a:lnTo>
                  <a:pt x="48" y="412"/>
                </a:lnTo>
                <a:lnTo>
                  <a:pt x="48" y="412"/>
                </a:lnTo>
                <a:lnTo>
                  <a:pt x="50" y="412"/>
                </a:lnTo>
                <a:lnTo>
                  <a:pt x="50" y="412"/>
                </a:lnTo>
                <a:lnTo>
                  <a:pt x="50" y="412"/>
                </a:lnTo>
                <a:lnTo>
                  <a:pt x="50" y="412"/>
                </a:lnTo>
                <a:close/>
                <a:moveTo>
                  <a:pt x="574" y="56"/>
                </a:moveTo>
                <a:lnTo>
                  <a:pt x="574" y="56"/>
                </a:lnTo>
                <a:lnTo>
                  <a:pt x="574" y="56"/>
                </a:lnTo>
                <a:lnTo>
                  <a:pt x="574" y="56"/>
                </a:lnTo>
                <a:lnTo>
                  <a:pt x="574" y="56"/>
                </a:lnTo>
                <a:lnTo>
                  <a:pt x="574" y="56"/>
                </a:lnTo>
                <a:lnTo>
                  <a:pt x="574" y="56"/>
                </a:lnTo>
                <a:lnTo>
                  <a:pt x="576" y="56"/>
                </a:lnTo>
                <a:lnTo>
                  <a:pt x="576" y="56"/>
                </a:lnTo>
                <a:lnTo>
                  <a:pt x="576" y="58"/>
                </a:lnTo>
                <a:lnTo>
                  <a:pt x="576" y="58"/>
                </a:lnTo>
                <a:lnTo>
                  <a:pt x="576" y="58"/>
                </a:lnTo>
                <a:lnTo>
                  <a:pt x="574" y="58"/>
                </a:lnTo>
                <a:lnTo>
                  <a:pt x="574" y="58"/>
                </a:lnTo>
                <a:lnTo>
                  <a:pt x="572" y="58"/>
                </a:lnTo>
                <a:lnTo>
                  <a:pt x="570" y="58"/>
                </a:lnTo>
                <a:lnTo>
                  <a:pt x="570" y="58"/>
                </a:lnTo>
                <a:lnTo>
                  <a:pt x="568" y="60"/>
                </a:lnTo>
                <a:lnTo>
                  <a:pt x="568" y="60"/>
                </a:lnTo>
                <a:lnTo>
                  <a:pt x="568" y="60"/>
                </a:lnTo>
                <a:lnTo>
                  <a:pt x="566" y="60"/>
                </a:lnTo>
                <a:lnTo>
                  <a:pt x="566" y="60"/>
                </a:lnTo>
                <a:lnTo>
                  <a:pt x="566" y="58"/>
                </a:lnTo>
                <a:lnTo>
                  <a:pt x="566" y="58"/>
                </a:lnTo>
                <a:lnTo>
                  <a:pt x="564" y="58"/>
                </a:lnTo>
                <a:lnTo>
                  <a:pt x="564" y="58"/>
                </a:lnTo>
                <a:lnTo>
                  <a:pt x="564" y="58"/>
                </a:lnTo>
                <a:lnTo>
                  <a:pt x="564" y="58"/>
                </a:lnTo>
                <a:lnTo>
                  <a:pt x="564" y="56"/>
                </a:lnTo>
                <a:lnTo>
                  <a:pt x="564" y="56"/>
                </a:lnTo>
                <a:lnTo>
                  <a:pt x="564" y="56"/>
                </a:lnTo>
                <a:lnTo>
                  <a:pt x="564" y="56"/>
                </a:lnTo>
                <a:lnTo>
                  <a:pt x="564" y="56"/>
                </a:lnTo>
                <a:lnTo>
                  <a:pt x="566" y="56"/>
                </a:lnTo>
                <a:lnTo>
                  <a:pt x="566" y="56"/>
                </a:lnTo>
                <a:lnTo>
                  <a:pt x="566" y="56"/>
                </a:lnTo>
                <a:lnTo>
                  <a:pt x="566" y="56"/>
                </a:lnTo>
                <a:lnTo>
                  <a:pt x="568" y="56"/>
                </a:lnTo>
                <a:lnTo>
                  <a:pt x="570" y="56"/>
                </a:lnTo>
                <a:lnTo>
                  <a:pt x="572" y="54"/>
                </a:lnTo>
                <a:lnTo>
                  <a:pt x="572" y="54"/>
                </a:lnTo>
                <a:lnTo>
                  <a:pt x="572" y="54"/>
                </a:lnTo>
                <a:lnTo>
                  <a:pt x="572" y="54"/>
                </a:lnTo>
                <a:lnTo>
                  <a:pt x="572" y="54"/>
                </a:lnTo>
                <a:lnTo>
                  <a:pt x="574" y="56"/>
                </a:lnTo>
                <a:close/>
                <a:moveTo>
                  <a:pt x="706" y="312"/>
                </a:moveTo>
                <a:lnTo>
                  <a:pt x="706" y="312"/>
                </a:lnTo>
                <a:lnTo>
                  <a:pt x="706" y="312"/>
                </a:lnTo>
                <a:lnTo>
                  <a:pt x="706" y="312"/>
                </a:lnTo>
                <a:lnTo>
                  <a:pt x="706" y="312"/>
                </a:lnTo>
                <a:lnTo>
                  <a:pt x="708" y="310"/>
                </a:lnTo>
                <a:lnTo>
                  <a:pt x="708" y="310"/>
                </a:lnTo>
                <a:lnTo>
                  <a:pt x="708" y="310"/>
                </a:lnTo>
                <a:lnTo>
                  <a:pt x="708" y="310"/>
                </a:lnTo>
                <a:lnTo>
                  <a:pt x="708" y="312"/>
                </a:lnTo>
                <a:lnTo>
                  <a:pt x="708" y="312"/>
                </a:lnTo>
                <a:lnTo>
                  <a:pt x="708" y="312"/>
                </a:lnTo>
                <a:lnTo>
                  <a:pt x="706" y="312"/>
                </a:lnTo>
                <a:lnTo>
                  <a:pt x="706" y="312"/>
                </a:lnTo>
                <a:lnTo>
                  <a:pt x="706" y="312"/>
                </a:lnTo>
                <a:lnTo>
                  <a:pt x="706" y="312"/>
                </a:lnTo>
                <a:lnTo>
                  <a:pt x="706" y="312"/>
                </a:lnTo>
                <a:close/>
                <a:moveTo>
                  <a:pt x="898" y="310"/>
                </a:moveTo>
                <a:lnTo>
                  <a:pt x="896" y="310"/>
                </a:lnTo>
                <a:lnTo>
                  <a:pt x="896" y="310"/>
                </a:lnTo>
                <a:lnTo>
                  <a:pt x="896" y="310"/>
                </a:lnTo>
                <a:lnTo>
                  <a:pt x="896" y="310"/>
                </a:lnTo>
                <a:lnTo>
                  <a:pt x="896" y="310"/>
                </a:lnTo>
                <a:lnTo>
                  <a:pt x="896" y="310"/>
                </a:lnTo>
                <a:lnTo>
                  <a:pt x="898" y="308"/>
                </a:lnTo>
                <a:lnTo>
                  <a:pt x="898" y="308"/>
                </a:lnTo>
                <a:lnTo>
                  <a:pt x="898" y="308"/>
                </a:lnTo>
                <a:lnTo>
                  <a:pt x="898" y="308"/>
                </a:lnTo>
                <a:lnTo>
                  <a:pt x="898" y="308"/>
                </a:lnTo>
                <a:lnTo>
                  <a:pt x="898" y="308"/>
                </a:lnTo>
                <a:lnTo>
                  <a:pt x="898" y="310"/>
                </a:lnTo>
                <a:lnTo>
                  <a:pt x="898" y="310"/>
                </a:lnTo>
                <a:lnTo>
                  <a:pt x="898" y="310"/>
                </a:lnTo>
                <a:lnTo>
                  <a:pt x="898" y="310"/>
                </a:lnTo>
                <a:lnTo>
                  <a:pt x="898" y="310"/>
                </a:lnTo>
                <a:lnTo>
                  <a:pt x="898" y="310"/>
                </a:lnTo>
                <a:close/>
                <a:moveTo>
                  <a:pt x="618" y="54"/>
                </a:moveTo>
                <a:lnTo>
                  <a:pt x="618" y="54"/>
                </a:lnTo>
                <a:lnTo>
                  <a:pt x="616" y="56"/>
                </a:lnTo>
                <a:lnTo>
                  <a:pt x="614" y="56"/>
                </a:lnTo>
                <a:lnTo>
                  <a:pt x="614" y="56"/>
                </a:lnTo>
                <a:lnTo>
                  <a:pt x="614" y="56"/>
                </a:lnTo>
                <a:lnTo>
                  <a:pt x="614" y="56"/>
                </a:lnTo>
                <a:lnTo>
                  <a:pt x="612" y="56"/>
                </a:lnTo>
                <a:lnTo>
                  <a:pt x="612" y="56"/>
                </a:lnTo>
                <a:lnTo>
                  <a:pt x="610" y="56"/>
                </a:lnTo>
                <a:lnTo>
                  <a:pt x="610" y="56"/>
                </a:lnTo>
                <a:lnTo>
                  <a:pt x="610" y="56"/>
                </a:lnTo>
                <a:lnTo>
                  <a:pt x="608" y="56"/>
                </a:lnTo>
                <a:lnTo>
                  <a:pt x="608" y="56"/>
                </a:lnTo>
                <a:lnTo>
                  <a:pt x="608" y="56"/>
                </a:lnTo>
                <a:lnTo>
                  <a:pt x="606" y="56"/>
                </a:lnTo>
                <a:lnTo>
                  <a:pt x="604" y="58"/>
                </a:lnTo>
                <a:lnTo>
                  <a:pt x="604" y="58"/>
                </a:lnTo>
                <a:lnTo>
                  <a:pt x="602" y="58"/>
                </a:lnTo>
                <a:lnTo>
                  <a:pt x="602" y="58"/>
                </a:lnTo>
                <a:lnTo>
                  <a:pt x="602" y="58"/>
                </a:lnTo>
                <a:lnTo>
                  <a:pt x="602" y="58"/>
                </a:lnTo>
                <a:lnTo>
                  <a:pt x="600" y="58"/>
                </a:lnTo>
                <a:lnTo>
                  <a:pt x="602" y="58"/>
                </a:lnTo>
                <a:lnTo>
                  <a:pt x="602" y="58"/>
                </a:lnTo>
                <a:lnTo>
                  <a:pt x="602" y="58"/>
                </a:lnTo>
                <a:lnTo>
                  <a:pt x="602" y="58"/>
                </a:lnTo>
                <a:lnTo>
                  <a:pt x="602" y="58"/>
                </a:lnTo>
                <a:lnTo>
                  <a:pt x="604" y="58"/>
                </a:lnTo>
                <a:lnTo>
                  <a:pt x="604" y="58"/>
                </a:lnTo>
                <a:lnTo>
                  <a:pt x="604" y="58"/>
                </a:lnTo>
                <a:lnTo>
                  <a:pt x="606" y="58"/>
                </a:lnTo>
                <a:lnTo>
                  <a:pt x="606" y="58"/>
                </a:lnTo>
                <a:lnTo>
                  <a:pt x="608" y="58"/>
                </a:lnTo>
                <a:lnTo>
                  <a:pt x="608" y="58"/>
                </a:lnTo>
                <a:lnTo>
                  <a:pt x="608" y="58"/>
                </a:lnTo>
                <a:lnTo>
                  <a:pt x="608" y="58"/>
                </a:lnTo>
                <a:lnTo>
                  <a:pt x="606" y="60"/>
                </a:lnTo>
                <a:lnTo>
                  <a:pt x="604" y="60"/>
                </a:lnTo>
                <a:lnTo>
                  <a:pt x="604" y="62"/>
                </a:lnTo>
                <a:lnTo>
                  <a:pt x="602" y="62"/>
                </a:lnTo>
                <a:lnTo>
                  <a:pt x="602" y="62"/>
                </a:lnTo>
                <a:lnTo>
                  <a:pt x="602" y="62"/>
                </a:lnTo>
                <a:lnTo>
                  <a:pt x="600" y="62"/>
                </a:lnTo>
                <a:lnTo>
                  <a:pt x="598" y="62"/>
                </a:lnTo>
                <a:lnTo>
                  <a:pt x="594" y="62"/>
                </a:lnTo>
                <a:lnTo>
                  <a:pt x="594" y="62"/>
                </a:lnTo>
                <a:lnTo>
                  <a:pt x="594" y="62"/>
                </a:lnTo>
                <a:lnTo>
                  <a:pt x="594" y="62"/>
                </a:lnTo>
                <a:lnTo>
                  <a:pt x="592" y="62"/>
                </a:lnTo>
                <a:lnTo>
                  <a:pt x="592" y="62"/>
                </a:lnTo>
                <a:lnTo>
                  <a:pt x="592" y="62"/>
                </a:lnTo>
                <a:lnTo>
                  <a:pt x="592" y="62"/>
                </a:lnTo>
                <a:lnTo>
                  <a:pt x="590" y="62"/>
                </a:lnTo>
                <a:lnTo>
                  <a:pt x="588" y="62"/>
                </a:lnTo>
                <a:lnTo>
                  <a:pt x="586" y="64"/>
                </a:lnTo>
                <a:lnTo>
                  <a:pt x="584" y="64"/>
                </a:lnTo>
                <a:lnTo>
                  <a:pt x="582" y="64"/>
                </a:lnTo>
                <a:lnTo>
                  <a:pt x="582" y="64"/>
                </a:lnTo>
                <a:lnTo>
                  <a:pt x="582" y="64"/>
                </a:lnTo>
                <a:lnTo>
                  <a:pt x="580" y="64"/>
                </a:lnTo>
                <a:lnTo>
                  <a:pt x="580" y="64"/>
                </a:lnTo>
                <a:lnTo>
                  <a:pt x="578" y="64"/>
                </a:lnTo>
                <a:lnTo>
                  <a:pt x="578" y="64"/>
                </a:lnTo>
                <a:lnTo>
                  <a:pt x="578" y="64"/>
                </a:lnTo>
                <a:lnTo>
                  <a:pt x="578" y="62"/>
                </a:lnTo>
                <a:lnTo>
                  <a:pt x="578" y="62"/>
                </a:lnTo>
                <a:lnTo>
                  <a:pt x="578" y="62"/>
                </a:lnTo>
                <a:lnTo>
                  <a:pt x="578" y="62"/>
                </a:lnTo>
                <a:lnTo>
                  <a:pt x="578" y="62"/>
                </a:lnTo>
                <a:lnTo>
                  <a:pt x="578" y="62"/>
                </a:lnTo>
                <a:lnTo>
                  <a:pt x="576" y="62"/>
                </a:lnTo>
                <a:lnTo>
                  <a:pt x="576" y="62"/>
                </a:lnTo>
                <a:lnTo>
                  <a:pt x="576" y="62"/>
                </a:lnTo>
                <a:lnTo>
                  <a:pt x="576" y="62"/>
                </a:lnTo>
                <a:lnTo>
                  <a:pt x="576" y="62"/>
                </a:lnTo>
                <a:lnTo>
                  <a:pt x="576" y="62"/>
                </a:lnTo>
                <a:lnTo>
                  <a:pt x="576" y="62"/>
                </a:lnTo>
                <a:lnTo>
                  <a:pt x="576" y="62"/>
                </a:lnTo>
                <a:lnTo>
                  <a:pt x="574" y="62"/>
                </a:lnTo>
                <a:lnTo>
                  <a:pt x="574" y="62"/>
                </a:lnTo>
                <a:lnTo>
                  <a:pt x="574" y="62"/>
                </a:lnTo>
                <a:lnTo>
                  <a:pt x="574" y="62"/>
                </a:lnTo>
                <a:lnTo>
                  <a:pt x="574" y="60"/>
                </a:lnTo>
                <a:lnTo>
                  <a:pt x="576" y="60"/>
                </a:lnTo>
                <a:lnTo>
                  <a:pt x="578" y="58"/>
                </a:lnTo>
                <a:lnTo>
                  <a:pt x="578" y="58"/>
                </a:lnTo>
                <a:lnTo>
                  <a:pt x="578" y="58"/>
                </a:lnTo>
                <a:lnTo>
                  <a:pt x="578" y="58"/>
                </a:lnTo>
                <a:lnTo>
                  <a:pt x="578" y="58"/>
                </a:lnTo>
                <a:lnTo>
                  <a:pt x="578" y="58"/>
                </a:lnTo>
                <a:lnTo>
                  <a:pt x="580" y="56"/>
                </a:lnTo>
                <a:lnTo>
                  <a:pt x="580" y="56"/>
                </a:lnTo>
                <a:lnTo>
                  <a:pt x="582" y="56"/>
                </a:lnTo>
                <a:lnTo>
                  <a:pt x="582" y="56"/>
                </a:lnTo>
                <a:lnTo>
                  <a:pt x="582" y="56"/>
                </a:lnTo>
                <a:lnTo>
                  <a:pt x="582" y="56"/>
                </a:lnTo>
                <a:lnTo>
                  <a:pt x="582" y="56"/>
                </a:lnTo>
                <a:lnTo>
                  <a:pt x="584" y="56"/>
                </a:lnTo>
                <a:lnTo>
                  <a:pt x="586" y="56"/>
                </a:lnTo>
                <a:lnTo>
                  <a:pt x="586" y="56"/>
                </a:lnTo>
                <a:lnTo>
                  <a:pt x="588" y="56"/>
                </a:lnTo>
                <a:lnTo>
                  <a:pt x="588" y="56"/>
                </a:lnTo>
                <a:lnTo>
                  <a:pt x="590" y="56"/>
                </a:lnTo>
                <a:lnTo>
                  <a:pt x="592" y="56"/>
                </a:lnTo>
                <a:lnTo>
                  <a:pt x="594" y="56"/>
                </a:lnTo>
                <a:lnTo>
                  <a:pt x="596" y="56"/>
                </a:lnTo>
                <a:lnTo>
                  <a:pt x="596" y="56"/>
                </a:lnTo>
                <a:lnTo>
                  <a:pt x="596" y="56"/>
                </a:lnTo>
                <a:lnTo>
                  <a:pt x="596" y="56"/>
                </a:lnTo>
                <a:lnTo>
                  <a:pt x="598" y="56"/>
                </a:lnTo>
                <a:lnTo>
                  <a:pt x="600" y="54"/>
                </a:lnTo>
                <a:lnTo>
                  <a:pt x="602" y="54"/>
                </a:lnTo>
                <a:lnTo>
                  <a:pt x="602" y="54"/>
                </a:lnTo>
                <a:lnTo>
                  <a:pt x="604" y="54"/>
                </a:lnTo>
                <a:lnTo>
                  <a:pt x="604" y="54"/>
                </a:lnTo>
                <a:lnTo>
                  <a:pt x="604" y="54"/>
                </a:lnTo>
                <a:lnTo>
                  <a:pt x="604" y="54"/>
                </a:lnTo>
                <a:lnTo>
                  <a:pt x="604" y="54"/>
                </a:lnTo>
                <a:lnTo>
                  <a:pt x="606" y="54"/>
                </a:lnTo>
                <a:lnTo>
                  <a:pt x="606" y="54"/>
                </a:lnTo>
                <a:lnTo>
                  <a:pt x="606" y="54"/>
                </a:lnTo>
                <a:lnTo>
                  <a:pt x="606" y="54"/>
                </a:lnTo>
                <a:lnTo>
                  <a:pt x="608" y="54"/>
                </a:lnTo>
                <a:lnTo>
                  <a:pt x="608" y="54"/>
                </a:lnTo>
                <a:lnTo>
                  <a:pt x="608" y="54"/>
                </a:lnTo>
                <a:lnTo>
                  <a:pt x="610" y="54"/>
                </a:lnTo>
                <a:lnTo>
                  <a:pt x="612" y="54"/>
                </a:lnTo>
                <a:lnTo>
                  <a:pt x="614" y="54"/>
                </a:lnTo>
                <a:lnTo>
                  <a:pt x="614" y="54"/>
                </a:lnTo>
                <a:lnTo>
                  <a:pt x="616" y="54"/>
                </a:lnTo>
                <a:lnTo>
                  <a:pt x="616" y="54"/>
                </a:lnTo>
                <a:lnTo>
                  <a:pt x="618" y="54"/>
                </a:lnTo>
                <a:lnTo>
                  <a:pt x="618" y="54"/>
                </a:lnTo>
                <a:close/>
                <a:moveTo>
                  <a:pt x="656" y="78"/>
                </a:moveTo>
                <a:lnTo>
                  <a:pt x="656" y="78"/>
                </a:lnTo>
                <a:lnTo>
                  <a:pt x="654" y="78"/>
                </a:lnTo>
                <a:lnTo>
                  <a:pt x="652" y="78"/>
                </a:lnTo>
                <a:lnTo>
                  <a:pt x="652" y="78"/>
                </a:lnTo>
                <a:lnTo>
                  <a:pt x="652" y="78"/>
                </a:lnTo>
                <a:lnTo>
                  <a:pt x="652" y="80"/>
                </a:lnTo>
                <a:lnTo>
                  <a:pt x="650" y="80"/>
                </a:lnTo>
                <a:lnTo>
                  <a:pt x="650" y="80"/>
                </a:lnTo>
                <a:lnTo>
                  <a:pt x="650" y="80"/>
                </a:lnTo>
                <a:lnTo>
                  <a:pt x="650" y="80"/>
                </a:lnTo>
                <a:lnTo>
                  <a:pt x="644" y="80"/>
                </a:lnTo>
                <a:lnTo>
                  <a:pt x="644" y="80"/>
                </a:lnTo>
                <a:lnTo>
                  <a:pt x="642" y="80"/>
                </a:lnTo>
                <a:lnTo>
                  <a:pt x="640" y="80"/>
                </a:lnTo>
                <a:lnTo>
                  <a:pt x="640" y="80"/>
                </a:lnTo>
                <a:lnTo>
                  <a:pt x="638" y="80"/>
                </a:lnTo>
                <a:lnTo>
                  <a:pt x="638" y="80"/>
                </a:lnTo>
                <a:lnTo>
                  <a:pt x="638" y="80"/>
                </a:lnTo>
                <a:lnTo>
                  <a:pt x="640" y="80"/>
                </a:lnTo>
                <a:lnTo>
                  <a:pt x="640" y="80"/>
                </a:lnTo>
                <a:lnTo>
                  <a:pt x="640" y="80"/>
                </a:lnTo>
                <a:lnTo>
                  <a:pt x="638" y="80"/>
                </a:lnTo>
                <a:lnTo>
                  <a:pt x="638" y="80"/>
                </a:lnTo>
                <a:lnTo>
                  <a:pt x="638" y="80"/>
                </a:lnTo>
                <a:lnTo>
                  <a:pt x="638" y="80"/>
                </a:lnTo>
                <a:lnTo>
                  <a:pt x="636" y="80"/>
                </a:lnTo>
                <a:lnTo>
                  <a:pt x="634" y="80"/>
                </a:lnTo>
                <a:lnTo>
                  <a:pt x="636" y="78"/>
                </a:lnTo>
                <a:lnTo>
                  <a:pt x="636" y="78"/>
                </a:lnTo>
                <a:lnTo>
                  <a:pt x="636" y="78"/>
                </a:lnTo>
                <a:lnTo>
                  <a:pt x="638" y="78"/>
                </a:lnTo>
                <a:lnTo>
                  <a:pt x="638" y="78"/>
                </a:lnTo>
                <a:lnTo>
                  <a:pt x="638" y="78"/>
                </a:lnTo>
                <a:lnTo>
                  <a:pt x="638" y="78"/>
                </a:lnTo>
                <a:lnTo>
                  <a:pt x="640" y="78"/>
                </a:lnTo>
                <a:lnTo>
                  <a:pt x="640" y="78"/>
                </a:lnTo>
                <a:lnTo>
                  <a:pt x="640" y="78"/>
                </a:lnTo>
                <a:lnTo>
                  <a:pt x="642" y="78"/>
                </a:lnTo>
                <a:lnTo>
                  <a:pt x="642" y="78"/>
                </a:lnTo>
                <a:lnTo>
                  <a:pt x="642" y="78"/>
                </a:lnTo>
                <a:lnTo>
                  <a:pt x="646" y="76"/>
                </a:lnTo>
                <a:lnTo>
                  <a:pt x="648" y="76"/>
                </a:lnTo>
                <a:lnTo>
                  <a:pt x="650" y="76"/>
                </a:lnTo>
                <a:lnTo>
                  <a:pt x="650" y="76"/>
                </a:lnTo>
                <a:lnTo>
                  <a:pt x="652" y="76"/>
                </a:lnTo>
                <a:lnTo>
                  <a:pt x="654" y="76"/>
                </a:lnTo>
                <a:lnTo>
                  <a:pt x="654" y="76"/>
                </a:lnTo>
                <a:lnTo>
                  <a:pt x="654" y="76"/>
                </a:lnTo>
                <a:lnTo>
                  <a:pt x="654" y="76"/>
                </a:lnTo>
                <a:lnTo>
                  <a:pt x="656" y="76"/>
                </a:lnTo>
                <a:lnTo>
                  <a:pt x="656" y="76"/>
                </a:lnTo>
                <a:lnTo>
                  <a:pt x="654" y="76"/>
                </a:lnTo>
                <a:lnTo>
                  <a:pt x="654" y="78"/>
                </a:lnTo>
                <a:lnTo>
                  <a:pt x="654" y="78"/>
                </a:lnTo>
                <a:lnTo>
                  <a:pt x="656" y="78"/>
                </a:lnTo>
                <a:lnTo>
                  <a:pt x="656" y="78"/>
                </a:lnTo>
                <a:close/>
                <a:moveTo>
                  <a:pt x="710" y="310"/>
                </a:moveTo>
                <a:lnTo>
                  <a:pt x="708" y="310"/>
                </a:lnTo>
                <a:lnTo>
                  <a:pt x="708" y="310"/>
                </a:lnTo>
                <a:lnTo>
                  <a:pt x="710" y="308"/>
                </a:lnTo>
                <a:lnTo>
                  <a:pt x="710" y="308"/>
                </a:lnTo>
                <a:lnTo>
                  <a:pt x="710" y="308"/>
                </a:lnTo>
                <a:lnTo>
                  <a:pt x="712" y="308"/>
                </a:lnTo>
                <a:lnTo>
                  <a:pt x="712" y="308"/>
                </a:lnTo>
                <a:lnTo>
                  <a:pt x="712" y="308"/>
                </a:lnTo>
                <a:lnTo>
                  <a:pt x="712" y="308"/>
                </a:lnTo>
                <a:lnTo>
                  <a:pt x="712" y="308"/>
                </a:lnTo>
                <a:lnTo>
                  <a:pt x="712" y="310"/>
                </a:lnTo>
                <a:lnTo>
                  <a:pt x="710" y="310"/>
                </a:lnTo>
                <a:lnTo>
                  <a:pt x="710" y="310"/>
                </a:lnTo>
                <a:close/>
                <a:moveTo>
                  <a:pt x="10" y="412"/>
                </a:moveTo>
                <a:lnTo>
                  <a:pt x="12" y="414"/>
                </a:lnTo>
                <a:lnTo>
                  <a:pt x="12" y="414"/>
                </a:lnTo>
                <a:lnTo>
                  <a:pt x="10" y="414"/>
                </a:lnTo>
                <a:lnTo>
                  <a:pt x="10" y="414"/>
                </a:lnTo>
                <a:lnTo>
                  <a:pt x="10" y="414"/>
                </a:lnTo>
                <a:lnTo>
                  <a:pt x="8" y="414"/>
                </a:lnTo>
                <a:lnTo>
                  <a:pt x="6" y="414"/>
                </a:lnTo>
                <a:lnTo>
                  <a:pt x="6" y="414"/>
                </a:lnTo>
                <a:lnTo>
                  <a:pt x="6" y="416"/>
                </a:lnTo>
                <a:lnTo>
                  <a:pt x="8" y="414"/>
                </a:lnTo>
                <a:lnTo>
                  <a:pt x="8" y="414"/>
                </a:lnTo>
                <a:lnTo>
                  <a:pt x="8" y="414"/>
                </a:lnTo>
                <a:lnTo>
                  <a:pt x="10" y="416"/>
                </a:lnTo>
                <a:lnTo>
                  <a:pt x="10" y="416"/>
                </a:lnTo>
                <a:lnTo>
                  <a:pt x="10" y="416"/>
                </a:lnTo>
                <a:lnTo>
                  <a:pt x="10" y="416"/>
                </a:lnTo>
                <a:lnTo>
                  <a:pt x="10" y="416"/>
                </a:lnTo>
                <a:lnTo>
                  <a:pt x="8" y="418"/>
                </a:lnTo>
                <a:lnTo>
                  <a:pt x="8" y="418"/>
                </a:lnTo>
                <a:lnTo>
                  <a:pt x="6" y="418"/>
                </a:lnTo>
                <a:lnTo>
                  <a:pt x="6" y="418"/>
                </a:lnTo>
                <a:lnTo>
                  <a:pt x="6" y="416"/>
                </a:lnTo>
                <a:lnTo>
                  <a:pt x="6" y="416"/>
                </a:lnTo>
                <a:lnTo>
                  <a:pt x="6" y="416"/>
                </a:lnTo>
                <a:lnTo>
                  <a:pt x="6" y="416"/>
                </a:lnTo>
                <a:lnTo>
                  <a:pt x="4" y="418"/>
                </a:lnTo>
                <a:lnTo>
                  <a:pt x="4" y="418"/>
                </a:lnTo>
                <a:lnTo>
                  <a:pt x="4" y="418"/>
                </a:lnTo>
                <a:lnTo>
                  <a:pt x="6" y="418"/>
                </a:lnTo>
                <a:lnTo>
                  <a:pt x="4" y="420"/>
                </a:lnTo>
                <a:lnTo>
                  <a:pt x="4" y="420"/>
                </a:lnTo>
                <a:lnTo>
                  <a:pt x="4" y="420"/>
                </a:lnTo>
                <a:lnTo>
                  <a:pt x="4" y="422"/>
                </a:lnTo>
                <a:lnTo>
                  <a:pt x="4" y="422"/>
                </a:lnTo>
                <a:lnTo>
                  <a:pt x="6" y="424"/>
                </a:lnTo>
                <a:lnTo>
                  <a:pt x="6" y="424"/>
                </a:lnTo>
                <a:lnTo>
                  <a:pt x="6" y="424"/>
                </a:lnTo>
                <a:lnTo>
                  <a:pt x="6" y="426"/>
                </a:lnTo>
                <a:lnTo>
                  <a:pt x="6" y="426"/>
                </a:lnTo>
                <a:lnTo>
                  <a:pt x="6" y="424"/>
                </a:lnTo>
                <a:lnTo>
                  <a:pt x="6" y="424"/>
                </a:lnTo>
                <a:lnTo>
                  <a:pt x="8" y="424"/>
                </a:lnTo>
                <a:lnTo>
                  <a:pt x="8" y="424"/>
                </a:lnTo>
                <a:lnTo>
                  <a:pt x="6" y="426"/>
                </a:lnTo>
                <a:lnTo>
                  <a:pt x="6" y="426"/>
                </a:lnTo>
                <a:lnTo>
                  <a:pt x="6" y="426"/>
                </a:lnTo>
                <a:lnTo>
                  <a:pt x="6" y="426"/>
                </a:lnTo>
                <a:lnTo>
                  <a:pt x="4" y="426"/>
                </a:lnTo>
                <a:lnTo>
                  <a:pt x="6" y="426"/>
                </a:lnTo>
                <a:lnTo>
                  <a:pt x="6" y="426"/>
                </a:lnTo>
                <a:lnTo>
                  <a:pt x="8" y="426"/>
                </a:lnTo>
                <a:lnTo>
                  <a:pt x="8" y="426"/>
                </a:lnTo>
                <a:lnTo>
                  <a:pt x="8" y="426"/>
                </a:lnTo>
                <a:lnTo>
                  <a:pt x="8" y="428"/>
                </a:lnTo>
                <a:lnTo>
                  <a:pt x="8" y="428"/>
                </a:lnTo>
                <a:lnTo>
                  <a:pt x="8" y="428"/>
                </a:lnTo>
                <a:lnTo>
                  <a:pt x="6" y="428"/>
                </a:lnTo>
                <a:lnTo>
                  <a:pt x="4" y="430"/>
                </a:lnTo>
                <a:lnTo>
                  <a:pt x="4" y="430"/>
                </a:lnTo>
                <a:lnTo>
                  <a:pt x="4" y="428"/>
                </a:lnTo>
                <a:lnTo>
                  <a:pt x="4" y="428"/>
                </a:lnTo>
                <a:lnTo>
                  <a:pt x="2" y="428"/>
                </a:lnTo>
                <a:lnTo>
                  <a:pt x="2" y="428"/>
                </a:lnTo>
                <a:lnTo>
                  <a:pt x="2" y="426"/>
                </a:lnTo>
                <a:lnTo>
                  <a:pt x="2" y="426"/>
                </a:lnTo>
                <a:lnTo>
                  <a:pt x="2" y="424"/>
                </a:lnTo>
                <a:lnTo>
                  <a:pt x="4" y="424"/>
                </a:lnTo>
                <a:lnTo>
                  <a:pt x="4" y="424"/>
                </a:lnTo>
                <a:lnTo>
                  <a:pt x="2" y="424"/>
                </a:lnTo>
                <a:lnTo>
                  <a:pt x="2" y="424"/>
                </a:lnTo>
                <a:lnTo>
                  <a:pt x="2" y="424"/>
                </a:lnTo>
                <a:lnTo>
                  <a:pt x="2" y="422"/>
                </a:lnTo>
                <a:lnTo>
                  <a:pt x="2" y="420"/>
                </a:lnTo>
                <a:lnTo>
                  <a:pt x="0" y="420"/>
                </a:lnTo>
                <a:lnTo>
                  <a:pt x="2" y="420"/>
                </a:lnTo>
                <a:lnTo>
                  <a:pt x="2" y="418"/>
                </a:lnTo>
                <a:lnTo>
                  <a:pt x="2" y="420"/>
                </a:lnTo>
                <a:lnTo>
                  <a:pt x="2" y="420"/>
                </a:lnTo>
                <a:lnTo>
                  <a:pt x="2" y="420"/>
                </a:lnTo>
                <a:lnTo>
                  <a:pt x="4" y="418"/>
                </a:lnTo>
                <a:lnTo>
                  <a:pt x="4" y="418"/>
                </a:lnTo>
                <a:lnTo>
                  <a:pt x="2" y="418"/>
                </a:lnTo>
                <a:lnTo>
                  <a:pt x="2" y="418"/>
                </a:lnTo>
                <a:lnTo>
                  <a:pt x="0" y="420"/>
                </a:lnTo>
                <a:lnTo>
                  <a:pt x="0" y="418"/>
                </a:lnTo>
                <a:lnTo>
                  <a:pt x="0" y="416"/>
                </a:lnTo>
                <a:lnTo>
                  <a:pt x="0" y="416"/>
                </a:lnTo>
                <a:lnTo>
                  <a:pt x="0" y="416"/>
                </a:lnTo>
                <a:lnTo>
                  <a:pt x="2" y="416"/>
                </a:lnTo>
                <a:lnTo>
                  <a:pt x="2" y="416"/>
                </a:lnTo>
                <a:lnTo>
                  <a:pt x="2" y="416"/>
                </a:lnTo>
                <a:lnTo>
                  <a:pt x="4" y="416"/>
                </a:lnTo>
                <a:lnTo>
                  <a:pt x="2" y="414"/>
                </a:lnTo>
                <a:lnTo>
                  <a:pt x="2" y="414"/>
                </a:lnTo>
                <a:lnTo>
                  <a:pt x="0" y="414"/>
                </a:lnTo>
                <a:lnTo>
                  <a:pt x="0" y="414"/>
                </a:lnTo>
                <a:lnTo>
                  <a:pt x="0" y="414"/>
                </a:lnTo>
                <a:lnTo>
                  <a:pt x="0" y="414"/>
                </a:lnTo>
                <a:lnTo>
                  <a:pt x="0" y="412"/>
                </a:lnTo>
                <a:lnTo>
                  <a:pt x="0" y="412"/>
                </a:lnTo>
                <a:lnTo>
                  <a:pt x="2" y="414"/>
                </a:lnTo>
                <a:lnTo>
                  <a:pt x="2" y="414"/>
                </a:lnTo>
                <a:lnTo>
                  <a:pt x="2" y="414"/>
                </a:lnTo>
                <a:lnTo>
                  <a:pt x="2" y="414"/>
                </a:lnTo>
                <a:lnTo>
                  <a:pt x="4" y="412"/>
                </a:lnTo>
                <a:lnTo>
                  <a:pt x="6" y="412"/>
                </a:lnTo>
                <a:lnTo>
                  <a:pt x="8" y="412"/>
                </a:lnTo>
                <a:lnTo>
                  <a:pt x="8" y="412"/>
                </a:lnTo>
                <a:lnTo>
                  <a:pt x="10" y="412"/>
                </a:lnTo>
                <a:lnTo>
                  <a:pt x="12" y="412"/>
                </a:lnTo>
                <a:lnTo>
                  <a:pt x="10" y="412"/>
                </a:lnTo>
                <a:close/>
                <a:moveTo>
                  <a:pt x="686" y="372"/>
                </a:moveTo>
                <a:lnTo>
                  <a:pt x="686" y="372"/>
                </a:lnTo>
                <a:lnTo>
                  <a:pt x="688" y="372"/>
                </a:lnTo>
                <a:lnTo>
                  <a:pt x="688" y="370"/>
                </a:lnTo>
                <a:lnTo>
                  <a:pt x="688" y="370"/>
                </a:lnTo>
                <a:lnTo>
                  <a:pt x="690" y="368"/>
                </a:lnTo>
                <a:lnTo>
                  <a:pt x="690" y="368"/>
                </a:lnTo>
                <a:lnTo>
                  <a:pt x="690" y="368"/>
                </a:lnTo>
                <a:lnTo>
                  <a:pt x="690" y="366"/>
                </a:lnTo>
                <a:lnTo>
                  <a:pt x="692" y="366"/>
                </a:lnTo>
                <a:lnTo>
                  <a:pt x="692" y="366"/>
                </a:lnTo>
                <a:lnTo>
                  <a:pt x="692" y="368"/>
                </a:lnTo>
                <a:lnTo>
                  <a:pt x="688" y="370"/>
                </a:lnTo>
                <a:lnTo>
                  <a:pt x="688" y="370"/>
                </a:lnTo>
                <a:lnTo>
                  <a:pt x="688" y="372"/>
                </a:lnTo>
                <a:lnTo>
                  <a:pt x="686" y="372"/>
                </a:lnTo>
                <a:close/>
                <a:moveTo>
                  <a:pt x="910" y="370"/>
                </a:moveTo>
                <a:lnTo>
                  <a:pt x="910" y="370"/>
                </a:lnTo>
                <a:lnTo>
                  <a:pt x="910" y="370"/>
                </a:lnTo>
                <a:lnTo>
                  <a:pt x="910" y="368"/>
                </a:lnTo>
                <a:lnTo>
                  <a:pt x="910" y="368"/>
                </a:lnTo>
                <a:lnTo>
                  <a:pt x="912" y="368"/>
                </a:lnTo>
                <a:lnTo>
                  <a:pt x="912" y="370"/>
                </a:lnTo>
                <a:lnTo>
                  <a:pt x="912" y="370"/>
                </a:lnTo>
                <a:lnTo>
                  <a:pt x="912" y="370"/>
                </a:lnTo>
                <a:lnTo>
                  <a:pt x="912" y="370"/>
                </a:lnTo>
                <a:lnTo>
                  <a:pt x="912" y="370"/>
                </a:lnTo>
                <a:lnTo>
                  <a:pt x="910" y="370"/>
                </a:lnTo>
                <a:lnTo>
                  <a:pt x="910" y="370"/>
                </a:lnTo>
                <a:lnTo>
                  <a:pt x="910" y="370"/>
                </a:lnTo>
                <a:close/>
                <a:moveTo>
                  <a:pt x="694" y="54"/>
                </a:moveTo>
                <a:lnTo>
                  <a:pt x="694" y="54"/>
                </a:lnTo>
                <a:lnTo>
                  <a:pt x="692" y="54"/>
                </a:lnTo>
                <a:lnTo>
                  <a:pt x="692" y="54"/>
                </a:lnTo>
                <a:lnTo>
                  <a:pt x="694" y="52"/>
                </a:lnTo>
                <a:lnTo>
                  <a:pt x="694" y="52"/>
                </a:lnTo>
                <a:lnTo>
                  <a:pt x="694" y="52"/>
                </a:lnTo>
                <a:lnTo>
                  <a:pt x="694" y="52"/>
                </a:lnTo>
                <a:lnTo>
                  <a:pt x="694" y="52"/>
                </a:lnTo>
                <a:lnTo>
                  <a:pt x="694" y="52"/>
                </a:lnTo>
                <a:lnTo>
                  <a:pt x="694" y="52"/>
                </a:lnTo>
                <a:lnTo>
                  <a:pt x="694" y="52"/>
                </a:lnTo>
                <a:lnTo>
                  <a:pt x="694" y="54"/>
                </a:lnTo>
                <a:lnTo>
                  <a:pt x="694" y="54"/>
                </a:lnTo>
                <a:lnTo>
                  <a:pt x="694" y="54"/>
                </a:lnTo>
                <a:lnTo>
                  <a:pt x="694" y="54"/>
                </a:lnTo>
                <a:lnTo>
                  <a:pt x="694" y="54"/>
                </a:lnTo>
                <a:lnTo>
                  <a:pt x="694" y="54"/>
                </a:lnTo>
                <a:close/>
                <a:moveTo>
                  <a:pt x="680" y="54"/>
                </a:moveTo>
                <a:lnTo>
                  <a:pt x="680" y="54"/>
                </a:lnTo>
                <a:lnTo>
                  <a:pt x="678" y="54"/>
                </a:lnTo>
                <a:lnTo>
                  <a:pt x="678" y="54"/>
                </a:lnTo>
                <a:lnTo>
                  <a:pt x="678" y="54"/>
                </a:lnTo>
                <a:lnTo>
                  <a:pt x="678" y="54"/>
                </a:lnTo>
                <a:lnTo>
                  <a:pt x="678" y="54"/>
                </a:lnTo>
                <a:lnTo>
                  <a:pt x="678" y="54"/>
                </a:lnTo>
                <a:lnTo>
                  <a:pt x="678" y="54"/>
                </a:lnTo>
                <a:lnTo>
                  <a:pt x="680" y="54"/>
                </a:lnTo>
                <a:lnTo>
                  <a:pt x="680" y="54"/>
                </a:lnTo>
                <a:lnTo>
                  <a:pt x="680" y="52"/>
                </a:lnTo>
                <a:lnTo>
                  <a:pt x="680" y="52"/>
                </a:lnTo>
                <a:lnTo>
                  <a:pt x="682" y="52"/>
                </a:lnTo>
                <a:lnTo>
                  <a:pt x="682" y="52"/>
                </a:lnTo>
                <a:lnTo>
                  <a:pt x="682" y="52"/>
                </a:lnTo>
                <a:lnTo>
                  <a:pt x="684" y="52"/>
                </a:lnTo>
                <a:lnTo>
                  <a:pt x="684" y="52"/>
                </a:lnTo>
                <a:lnTo>
                  <a:pt x="684" y="52"/>
                </a:lnTo>
                <a:lnTo>
                  <a:pt x="684" y="52"/>
                </a:lnTo>
                <a:lnTo>
                  <a:pt x="684" y="52"/>
                </a:lnTo>
                <a:lnTo>
                  <a:pt x="684" y="52"/>
                </a:lnTo>
                <a:lnTo>
                  <a:pt x="684" y="52"/>
                </a:lnTo>
                <a:lnTo>
                  <a:pt x="684" y="52"/>
                </a:lnTo>
                <a:lnTo>
                  <a:pt x="684" y="54"/>
                </a:lnTo>
                <a:lnTo>
                  <a:pt x="682" y="54"/>
                </a:lnTo>
                <a:lnTo>
                  <a:pt x="682" y="54"/>
                </a:lnTo>
                <a:lnTo>
                  <a:pt x="682" y="54"/>
                </a:lnTo>
                <a:lnTo>
                  <a:pt x="682" y="54"/>
                </a:lnTo>
                <a:lnTo>
                  <a:pt x="680" y="54"/>
                </a:lnTo>
                <a:lnTo>
                  <a:pt x="680" y="54"/>
                </a:lnTo>
                <a:lnTo>
                  <a:pt x="680" y="54"/>
                </a:lnTo>
                <a:close/>
                <a:moveTo>
                  <a:pt x="728" y="78"/>
                </a:moveTo>
                <a:lnTo>
                  <a:pt x="728" y="80"/>
                </a:lnTo>
                <a:lnTo>
                  <a:pt x="728" y="80"/>
                </a:lnTo>
                <a:lnTo>
                  <a:pt x="728" y="80"/>
                </a:lnTo>
                <a:lnTo>
                  <a:pt x="728" y="80"/>
                </a:lnTo>
                <a:lnTo>
                  <a:pt x="726" y="80"/>
                </a:lnTo>
                <a:lnTo>
                  <a:pt x="726" y="80"/>
                </a:lnTo>
                <a:lnTo>
                  <a:pt x="726" y="80"/>
                </a:lnTo>
                <a:lnTo>
                  <a:pt x="726" y="80"/>
                </a:lnTo>
                <a:lnTo>
                  <a:pt x="726" y="80"/>
                </a:lnTo>
                <a:lnTo>
                  <a:pt x="726" y="80"/>
                </a:lnTo>
                <a:lnTo>
                  <a:pt x="726" y="80"/>
                </a:lnTo>
                <a:lnTo>
                  <a:pt x="726" y="78"/>
                </a:lnTo>
                <a:lnTo>
                  <a:pt x="726" y="78"/>
                </a:lnTo>
                <a:lnTo>
                  <a:pt x="726" y="78"/>
                </a:lnTo>
                <a:lnTo>
                  <a:pt x="726" y="78"/>
                </a:lnTo>
                <a:lnTo>
                  <a:pt x="726" y="78"/>
                </a:lnTo>
                <a:lnTo>
                  <a:pt x="726" y="78"/>
                </a:lnTo>
                <a:lnTo>
                  <a:pt x="726" y="78"/>
                </a:lnTo>
                <a:lnTo>
                  <a:pt x="726" y="78"/>
                </a:lnTo>
                <a:lnTo>
                  <a:pt x="728" y="78"/>
                </a:lnTo>
                <a:lnTo>
                  <a:pt x="728" y="78"/>
                </a:lnTo>
                <a:close/>
                <a:moveTo>
                  <a:pt x="880" y="82"/>
                </a:moveTo>
                <a:lnTo>
                  <a:pt x="880" y="82"/>
                </a:lnTo>
                <a:lnTo>
                  <a:pt x="880" y="82"/>
                </a:lnTo>
                <a:lnTo>
                  <a:pt x="880" y="82"/>
                </a:lnTo>
                <a:lnTo>
                  <a:pt x="880" y="82"/>
                </a:lnTo>
                <a:lnTo>
                  <a:pt x="880" y="82"/>
                </a:lnTo>
                <a:lnTo>
                  <a:pt x="878" y="82"/>
                </a:lnTo>
                <a:lnTo>
                  <a:pt x="878" y="82"/>
                </a:lnTo>
                <a:lnTo>
                  <a:pt x="878" y="82"/>
                </a:lnTo>
                <a:lnTo>
                  <a:pt x="880" y="82"/>
                </a:lnTo>
                <a:lnTo>
                  <a:pt x="880" y="82"/>
                </a:lnTo>
                <a:lnTo>
                  <a:pt x="880" y="82"/>
                </a:lnTo>
                <a:lnTo>
                  <a:pt x="880" y="82"/>
                </a:lnTo>
                <a:lnTo>
                  <a:pt x="878" y="82"/>
                </a:lnTo>
                <a:lnTo>
                  <a:pt x="876" y="82"/>
                </a:lnTo>
                <a:lnTo>
                  <a:pt x="876" y="82"/>
                </a:lnTo>
                <a:lnTo>
                  <a:pt x="876" y="82"/>
                </a:lnTo>
                <a:lnTo>
                  <a:pt x="876" y="82"/>
                </a:lnTo>
                <a:lnTo>
                  <a:pt x="876" y="82"/>
                </a:lnTo>
                <a:lnTo>
                  <a:pt x="874" y="82"/>
                </a:lnTo>
                <a:lnTo>
                  <a:pt x="874" y="82"/>
                </a:lnTo>
                <a:lnTo>
                  <a:pt x="874" y="82"/>
                </a:lnTo>
                <a:lnTo>
                  <a:pt x="872" y="82"/>
                </a:lnTo>
                <a:lnTo>
                  <a:pt x="872" y="82"/>
                </a:lnTo>
                <a:lnTo>
                  <a:pt x="872" y="82"/>
                </a:lnTo>
                <a:lnTo>
                  <a:pt x="872" y="82"/>
                </a:lnTo>
                <a:lnTo>
                  <a:pt x="874" y="80"/>
                </a:lnTo>
                <a:lnTo>
                  <a:pt x="876" y="80"/>
                </a:lnTo>
                <a:lnTo>
                  <a:pt x="878" y="80"/>
                </a:lnTo>
                <a:lnTo>
                  <a:pt x="878" y="80"/>
                </a:lnTo>
                <a:lnTo>
                  <a:pt x="878" y="80"/>
                </a:lnTo>
                <a:lnTo>
                  <a:pt x="880" y="80"/>
                </a:lnTo>
                <a:lnTo>
                  <a:pt x="882" y="80"/>
                </a:lnTo>
                <a:lnTo>
                  <a:pt x="882" y="80"/>
                </a:lnTo>
                <a:lnTo>
                  <a:pt x="882" y="78"/>
                </a:lnTo>
                <a:lnTo>
                  <a:pt x="884" y="78"/>
                </a:lnTo>
                <a:lnTo>
                  <a:pt x="884" y="78"/>
                </a:lnTo>
                <a:lnTo>
                  <a:pt x="884" y="78"/>
                </a:lnTo>
                <a:lnTo>
                  <a:pt x="884" y="80"/>
                </a:lnTo>
                <a:lnTo>
                  <a:pt x="884" y="80"/>
                </a:lnTo>
                <a:lnTo>
                  <a:pt x="884" y="80"/>
                </a:lnTo>
                <a:lnTo>
                  <a:pt x="884" y="80"/>
                </a:lnTo>
                <a:lnTo>
                  <a:pt x="884" y="80"/>
                </a:lnTo>
                <a:lnTo>
                  <a:pt x="884" y="80"/>
                </a:lnTo>
                <a:lnTo>
                  <a:pt x="882" y="80"/>
                </a:lnTo>
                <a:lnTo>
                  <a:pt x="882" y="80"/>
                </a:lnTo>
                <a:lnTo>
                  <a:pt x="880" y="80"/>
                </a:lnTo>
                <a:lnTo>
                  <a:pt x="880" y="80"/>
                </a:lnTo>
                <a:lnTo>
                  <a:pt x="880" y="80"/>
                </a:lnTo>
                <a:lnTo>
                  <a:pt x="880" y="80"/>
                </a:lnTo>
                <a:lnTo>
                  <a:pt x="880" y="80"/>
                </a:lnTo>
                <a:lnTo>
                  <a:pt x="878" y="80"/>
                </a:lnTo>
                <a:lnTo>
                  <a:pt x="878" y="82"/>
                </a:lnTo>
                <a:lnTo>
                  <a:pt x="878" y="82"/>
                </a:lnTo>
                <a:lnTo>
                  <a:pt x="880" y="82"/>
                </a:lnTo>
                <a:lnTo>
                  <a:pt x="880" y="82"/>
                </a:lnTo>
                <a:lnTo>
                  <a:pt x="880" y="82"/>
                </a:lnTo>
                <a:lnTo>
                  <a:pt x="880" y="82"/>
                </a:lnTo>
                <a:lnTo>
                  <a:pt x="880" y="82"/>
                </a:lnTo>
                <a:lnTo>
                  <a:pt x="880" y="82"/>
                </a:lnTo>
                <a:close/>
                <a:moveTo>
                  <a:pt x="490" y="86"/>
                </a:moveTo>
                <a:lnTo>
                  <a:pt x="490" y="86"/>
                </a:lnTo>
                <a:lnTo>
                  <a:pt x="486" y="86"/>
                </a:lnTo>
                <a:lnTo>
                  <a:pt x="486" y="86"/>
                </a:lnTo>
                <a:lnTo>
                  <a:pt x="486" y="86"/>
                </a:lnTo>
                <a:lnTo>
                  <a:pt x="486" y="86"/>
                </a:lnTo>
                <a:lnTo>
                  <a:pt x="486" y="86"/>
                </a:lnTo>
                <a:lnTo>
                  <a:pt x="484" y="86"/>
                </a:lnTo>
                <a:lnTo>
                  <a:pt x="484" y="86"/>
                </a:lnTo>
                <a:lnTo>
                  <a:pt x="484" y="86"/>
                </a:lnTo>
                <a:lnTo>
                  <a:pt x="484" y="86"/>
                </a:lnTo>
                <a:lnTo>
                  <a:pt x="482" y="86"/>
                </a:lnTo>
                <a:lnTo>
                  <a:pt x="482" y="86"/>
                </a:lnTo>
                <a:lnTo>
                  <a:pt x="482" y="86"/>
                </a:lnTo>
                <a:lnTo>
                  <a:pt x="480" y="86"/>
                </a:lnTo>
                <a:lnTo>
                  <a:pt x="480" y="86"/>
                </a:lnTo>
                <a:lnTo>
                  <a:pt x="480" y="86"/>
                </a:lnTo>
                <a:lnTo>
                  <a:pt x="480" y="86"/>
                </a:lnTo>
                <a:lnTo>
                  <a:pt x="480" y="86"/>
                </a:lnTo>
                <a:lnTo>
                  <a:pt x="480" y="86"/>
                </a:lnTo>
                <a:lnTo>
                  <a:pt x="482" y="84"/>
                </a:lnTo>
                <a:lnTo>
                  <a:pt x="484" y="84"/>
                </a:lnTo>
                <a:lnTo>
                  <a:pt x="484" y="84"/>
                </a:lnTo>
                <a:lnTo>
                  <a:pt x="486" y="84"/>
                </a:lnTo>
                <a:lnTo>
                  <a:pt x="488" y="84"/>
                </a:lnTo>
                <a:lnTo>
                  <a:pt x="490" y="82"/>
                </a:lnTo>
                <a:lnTo>
                  <a:pt x="492" y="82"/>
                </a:lnTo>
                <a:lnTo>
                  <a:pt x="492" y="82"/>
                </a:lnTo>
                <a:lnTo>
                  <a:pt x="494" y="82"/>
                </a:lnTo>
                <a:lnTo>
                  <a:pt x="494" y="82"/>
                </a:lnTo>
                <a:lnTo>
                  <a:pt x="494" y="82"/>
                </a:lnTo>
                <a:lnTo>
                  <a:pt x="496" y="80"/>
                </a:lnTo>
                <a:lnTo>
                  <a:pt x="498" y="80"/>
                </a:lnTo>
                <a:lnTo>
                  <a:pt x="498" y="80"/>
                </a:lnTo>
                <a:lnTo>
                  <a:pt x="498" y="80"/>
                </a:lnTo>
                <a:lnTo>
                  <a:pt x="500" y="80"/>
                </a:lnTo>
                <a:lnTo>
                  <a:pt x="500" y="80"/>
                </a:lnTo>
                <a:lnTo>
                  <a:pt x="500" y="80"/>
                </a:lnTo>
                <a:lnTo>
                  <a:pt x="500" y="80"/>
                </a:lnTo>
                <a:lnTo>
                  <a:pt x="500" y="80"/>
                </a:lnTo>
                <a:lnTo>
                  <a:pt x="500" y="80"/>
                </a:lnTo>
                <a:lnTo>
                  <a:pt x="502" y="80"/>
                </a:lnTo>
                <a:lnTo>
                  <a:pt x="502" y="80"/>
                </a:lnTo>
                <a:lnTo>
                  <a:pt x="502" y="80"/>
                </a:lnTo>
                <a:lnTo>
                  <a:pt x="502" y="80"/>
                </a:lnTo>
                <a:lnTo>
                  <a:pt x="502" y="80"/>
                </a:lnTo>
                <a:lnTo>
                  <a:pt x="504" y="80"/>
                </a:lnTo>
                <a:lnTo>
                  <a:pt x="504" y="80"/>
                </a:lnTo>
                <a:lnTo>
                  <a:pt x="504" y="80"/>
                </a:lnTo>
                <a:lnTo>
                  <a:pt x="506" y="78"/>
                </a:lnTo>
                <a:lnTo>
                  <a:pt x="506" y="78"/>
                </a:lnTo>
                <a:lnTo>
                  <a:pt x="506" y="78"/>
                </a:lnTo>
                <a:lnTo>
                  <a:pt x="506" y="78"/>
                </a:lnTo>
                <a:lnTo>
                  <a:pt x="506" y="78"/>
                </a:lnTo>
                <a:lnTo>
                  <a:pt x="506" y="78"/>
                </a:lnTo>
                <a:lnTo>
                  <a:pt x="508" y="80"/>
                </a:lnTo>
                <a:lnTo>
                  <a:pt x="508" y="80"/>
                </a:lnTo>
                <a:lnTo>
                  <a:pt x="508" y="80"/>
                </a:lnTo>
                <a:lnTo>
                  <a:pt x="508" y="80"/>
                </a:lnTo>
                <a:lnTo>
                  <a:pt x="506" y="80"/>
                </a:lnTo>
                <a:lnTo>
                  <a:pt x="502" y="82"/>
                </a:lnTo>
                <a:lnTo>
                  <a:pt x="502" y="82"/>
                </a:lnTo>
                <a:lnTo>
                  <a:pt x="502" y="82"/>
                </a:lnTo>
                <a:lnTo>
                  <a:pt x="502" y="82"/>
                </a:lnTo>
                <a:lnTo>
                  <a:pt x="500" y="82"/>
                </a:lnTo>
                <a:lnTo>
                  <a:pt x="498" y="84"/>
                </a:lnTo>
                <a:lnTo>
                  <a:pt x="498" y="84"/>
                </a:lnTo>
                <a:lnTo>
                  <a:pt x="496" y="84"/>
                </a:lnTo>
                <a:lnTo>
                  <a:pt x="496" y="84"/>
                </a:lnTo>
                <a:lnTo>
                  <a:pt x="496" y="84"/>
                </a:lnTo>
                <a:lnTo>
                  <a:pt x="494" y="84"/>
                </a:lnTo>
                <a:lnTo>
                  <a:pt x="494" y="84"/>
                </a:lnTo>
                <a:lnTo>
                  <a:pt x="494" y="84"/>
                </a:lnTo>
                <a:lnTo>
                  <a:pt x="492" y="84"/>
                </a:lnTo>
                <a:lnTo>
                  <a:pt x="492" y="86"/>
                </a:lnTo>
                <a:lnTo>
                  <a:pt x="492" y="86"/>
                </a:lnTo>
                <a:lnTo>
                  <a:pt x="490" y="86"/>
                </a:lnTo>
                <a:close/>
                <a:moveTo>
                  <a:pt x="762" y="54"/>
                </a:moveTo>
                <a:lnTo>
                  <a:pt x="762" y="54"/>
                </a:lnTo>
                <a:lnTo>
                  <a:pt x="762" y="54"/>
                </a:lnTo>
                <a:lnTo>
                  <a:pt x="762" y="54"/>
                </a:lnTo>
                <a:lnTo>
                  <a:pt x="762" y="54"/>
                </a:lnTo>
                <a:lnTo>
                  <a:pt x="760" y="52"/>
                </a:lnTo>
                <a:lnTo>
                  <a:pt x="760" y="52"/>
                </a:lnTo>
                <a:lnTo>
                  <a:pt x="760" y="52"/>
                </a:lnTo>
                <a:lnTo>
                  <a:pt x="760" y="52"/>
                </a:lnTo>
                <a:lnTo>
                  <a:pt x="762" y="52"/>
                </a:lnTo>
                <a:lnTo>
                  <a:pt x="762" y="52"/>
                </a:lnTo>
                <a:lnTo>
                  <a:pt x="762" y="52"/>
                </a:lnTo>
                <a:lnTo>
                  <a:pt x="762" y="52"/>
                </a:lnTo>
                <a:lnTo>
                  <a:pt x="762" y="52"/>
                </a:lnTo>
                <a:lnTo>
                  <a:pt x="762" y="52"/>
                </a:lnTo>
                <a:lnTo>
                  <a:pt x="762" y="52"/>
                </a:lnTo>
                <a:lnTo>
                  <a:pt x="764" y="52"/>
                </a:lnTo>
                <a:lnTo>
                  <a:pt x="764" y="52"/>
                </a:lnTo>
                <a:lnTo>
                  <a:pt x="764" y="54"/>
                </a:lnTo>
                <a:lnTo>
                  <a:pt x="764" y="54"/>
                </a:lnTo>
                <a:lnTo>
                  <a:pt x="762" y="54"/>
                </a:lnTo>
                <a:close/>
                <a:moveTo>
                  <a:pt x="654" y="80"/>
                </a:moveTo>
                <a:lnTo>
                  <a:pt x="654" y="80"/>
                </a:lnTo>
                <a:lnTo>
                  <a:pt x="654" y="80"/>
                </a:lnTo>
                <a:lnTo>
                  <a:pt x="654" y="80"/>
                </a:lnTo>
                <a:lnTo>
                  <a:pt x="654" y="80"/>
                </a:lnTo>
                <a:lnTo>
                  <a:pt x="652" y="80"/>
                </a:lnTo>
                <a:lnTo>
                  <a:pt x="652" y="80"/>
                </a:lnTo>
                <a:lnTo>
                  <a:pt x="650" y="80"/>
                </a:lnTo>
                <a:lnTo>
                  <a:pt x="650" y="80"/>
                </a:lnTo>
                <a:lnTo>
                  <a:pt x="650" y="80"/>
                </a:lnTo>
                <a:lnTo>
                  <a:pt x="648" y="80"/>
                </a:lnTo>
                <a:lnTo>
                  <a:pt x="648" y="80"/>
                </a:lnTo>
                <a:lnTo>
                  <a:pt x="648" y="80"/>
                </a:lnTo>
                <a:lnTo>
                  <a:pt x="646" y="82"/>
                </a:lnTo>
                <a:lnTo>
                  <a:pt x="646" y="82"/>
                </a:lnTo>
                <a:lnTo>
                  <a:pt x="644" y="82"/>
                </a:lnTo>
                <a:lnTo>
                  <a:pt x="644" y="82"/>
                </a:lnTo>
                <a:lnTo>
                  <a:pt x="644" y="82"/>
                </a:lnTo>
                <a:lnTo>
                  <a:pt x="644" y="82"/>
                </a:lnTo>
                <a:lnTo>
                  <a:pt x="642" y="82"/>
                </a:lnTo>
                <a:lnTo>
                  <a:pt x="642" y="82"/>
                </a:lnTo>
                <a:lnTo>
                  <a:pt x="642" y="82"/>
                </a:lnTo>
                <a:lnTo>
                  <a:pt x="642" y="82"/>
                </a:lnTo>
                <a:lnTo>
                  <a:pt x="642" y="82"/>
                </a:lnTo>
                <a:lnTo>
                  <a:pt x="640" y="82"/>
                </a:lnTo>
                <a:lnTo>
                  <a:pt x="640" y="82"/>
                </a:lnTo>
                <a:lnTo>
                  <a:pt x="640" y="82"/>
                </a:lnTo>
                <a:lnTo>
                  <a:pt x="640" y="82"/>
                </a:lnTo>
                <a:lnTo>
                  <a:pt x="640" y="82"/>
                </a:lnTo>
                <a:lnTo>
                  <a:pt x="638" y="82"/>
                </a:lnTo>
                <a:lnTo>
                  <a:pt x="638" y="82"/>
                </a:lnTo>
                <a:lnTo>
                  <a:pt x="638" y="82"/>
                </a:lnTo>
                <a:lnTo>
                  <a:pt x="638" y="82"/>
                </a:lnTo>
                <a:lnTo>
                  <a:pt x="638" y="82"/>
                </a:lnTo>
                <a:lnTo>
                  <a:pt x="638" y="82"/>
                </a:lnTo>
                <a:lnTo>
                  <a:pt x="638" y="82"/>
                </a:lnTo>
                <a:lnTo>
                  <a:pt x="638" y="82"/>
                </a:lnTo>
                <a:lnTo>
                  <a:pt x="638" y="82"/>
                </a:lnTo>
                <a:lnTo>
                  <a:pt x="636" y="82"/>
                </a:lnTo>
                <a:lnTo>
                  <a:pt x="638" y="82"/>
                </a:lnTo>
                <a:lnTo>
                  <a:pt x="638" y="82"/>
                </a:lnTo>
                <a:lnTo>
                  <a:pt x="638" y="80"/>
                </a:lnTo>
                <a:lnTo>
                  <a:pt x="638" y="80"/>
                </a:lnTo>
                <a:lnTo>
                  <a:pt x="640" y="80"/>
                </a:lnTo>
                <a:lnTo>
                  <a:pt x="640" y="80"/>
                </a:lnTo>
                <a:lnTo>
                  <a:pt x="640" y="80"/>
                </a:lnTo>
                <a:lnTo>
                  <a:pt x="640" y="80"/>
                </a:lnTo>
                <a:lnTo>
                  <a:pt x="640" y="80"/>
                </a:lnTo>
                <a:lnTo>
                  <a:pt x="642" y="80"/>
                </a:lnTo>
                <a:lnTo>
                  <a:pt x="642" y="80"/>
                </a:lnTo>
                <a:lnTo>
                  <a:pt x="642" y="80"/>
                </a:lnTo>
                <a:lnTo>
                  <a:pt x="642" y="80"/>
                </a:lnTo>
                <a:lnTo>
                  <a:pt x="642" y="80"/>
                </a:lnTo>
                <a:lnTo>
                  <a:pt x="642" y="80"/>
                </a:lnTo>
                <a:lnTo>
                  <a:pt x="642" y="80"/>
                </a:lnTo>
                <a:lnTo>
                  <a:pt x="644" y="80"/>
                </a:lnTo>
                <a:lnTo>
                  <a:pt x="644" y="80"/>
                </a:lnTo>
                <a:lnTo>
                  <a:pt x="644" y="80"/>
                </a:lnTo>
                <a:lnTo>
                  <a:pt x="644" y="80"/>
                </a:lnTo>
                <a:lnTo>
                  <a:pt x="644" y="80"/>
                </a:lnTo>
                <a:lnTo>
                  <a:pt x="644" y="80"/>
                </a:lnTo>
                <a:lnTo>
                  <a:pt x="646" y="80"/>
                </a:lnTo>
                <a:lnTo>
                  <a:pt x="646" y="80"/>
                </a:lnTo>
                <a:lnTo>
                  <a:pt x="646" y="80"/>
                </a:lnTo>
                <a:lnTo>
                  <a:pt x="646" y="80"/>
                </a:lnTo>
                <a:lnTo>
                  <a:pt x="646" y="80"/>
                </a:lnTo>
                <a:lnTo>
                  <a:pt x="646" y="80"/>
                </a:lnTo>
                <a:lnTo>
                  <a:pt x="646" y="80"/>
                </a:lnTo>
                <a:lnTo>
                  <a:pt x="648" y="80"/>
                </a:lnTo>
                <a:lnTo>
                  <a:pt x="648" y="80"/>
                </a:lnTo>
                <a:lnTo>
                  <a:pt x="648" y="80"/>
                </a:lnTo>
                <a:lnTo>
                  <a:pt x="648" y="80"/>
                </a:lnTo>
                <a:lnTo>
                  <a:pt x="650" y="80"/>
                </a:lnTo>
                <a:lnTo>
                  <a:pt x="650" y="80"/>
                </a:lnTo>
                <a:lnTo>
                  <a:pt x="650" y="80"/>
                </a:lnTo>
                <a:lnTo>
                  <a:pt x="650" y="80"/>
                </a:lnTo>
                <a:lnTo>
                  <a:pt x="652" y="80"/>
                </a:lnTo>
                <a:lnTo>
                  <a:pt x="652" y="80"/>
                </a:lnTo>
                <a:lnTo>
                  <a:pt x="652" y="80"/>
                </a:lnTo>
                <a:lnTo>
                  <a:pt x="652" y="80"/>
                </a:lnTo>
                <a:lnTo>
                  <a:pt x="654" y="80"/>
                </a:lnTo>
                <a:lnTo>
                  <a:pt x="654" y="80"/>
                </a:lnTo>
                <a:lnTo>
                  <a:pt x="654" y="80"/>
                </a:lnTo>
                <a:lnTo>
                  <a:pt x="654" y="80"/>
                </a:lnTo>
                <a:lnTo>
                  <a:pt x="654" y="80"/>
                </a:lnTo>
                <a:lnTo>
                  <a:pt x="654" y="80"/>
                </a:lnTo>
                <a:lnTo>
                  <a:pt x="654" y="80"/>
                </a:lnTo>
                <a:lnTo>
                  <a:pt x="654" y="80"/>
                </a:lnTo>
                <a:lnTo>
                  <a:pt x="654" y="80"/>
                </a:lnTo>
                <a:lnTo>
                  <a:pt x="654" y="80"/>
                </a:lnTo>
                <a:lnTo>
                  <a:pt x="654" y="80"/>
                </a:lnTo>
                <a:close/>
                <a:moveTo>
                  <a:pt x="820" y="52"/>
                </a:moveTo>
                <a:lnTo>
                  <a:pt x="820" y="52"/>
                </a:lnTo>
                <a:lnTo>
                  <a:pt x="820" y="52"/>
                </a:lnTo>
                <a:lnTo>
                  <a:pt x="820" y="52"/>
                </a:lnTo>
                <a:lnTo>
                  <a:pt x="820" y="52"/>
                </a:lnTo>
                <a:lnTo>
                  <a:pt x="820" y="52"/>
                </a:lnTo>
                <a:lnTo>
                  <a:pt x="820" y="52"/>
                </a:lnTo>
                <a:lnTo>
                  <a:pt x="824" y="50"/>
                </a:lnTo>
                <a:lnTo>
                  <a:pt x="826" y="50"/>
                </a:lnTo>
                <a:lnTo>
                  <a:pt x="826" y="50"/>
                </a:lnTo>
                <a:lnTo>
                  <a:pt x="826" y="50"/>
                </a:lnTo>
                <a:lnTo>
                  <a:pt x="826" y="50"/>
                </a:lnTo>
                <a:lnTo>
                  <a:pt x="826" y="50"/>
                </a:lnTo>
                <a:lnTo>
                  <a:pt x="826" y="50"/>
                </a:lnTo>
                <a:lnTo>
                  <a:pt x="826" y="50"/>
                </a:lnTo>
                <a:lnTo>
                  <a:pt x="826" y="50"/>
                </a:lnTo>
                <a:lnTo>
                  <a:pt x="822" y="52"/>
                </a:lnTo>
                <a:lnTo>
                  <a:pt x="822" y="52"/>
                </a:lnTo>
                <a:lnTo>
                  <a:pt x="822" y="52"/>
                </a:lnTo>
                <a:lnTo>
                  <a:pt x="820" y="52"/>
                </a:lnTo>
                <a:lnTo>
                  <a:pt x="820" y="52"/>
                </a:lnTo>
                <a:close/>
                <a:moveTo>
                  <a:pt x="898" y="300"/>
                </a:moveTo>
                <a:lnTo>
                  <a:pt x="896" y="300"/>
                </a:lnTo>
                <a:lnTo>
                  <a:pt x="896" y="302"/>
                </a:lnTo>
                <a:lnTo>
                  <a:pt x="896" y="302"/>
                </a:lnTo>
                <a:lnTo>
                  <a:pt x="896" y="302"/>
                </a:lnTo>
                <a:lnTo>
                  <a:pt x="896" y="302"/>
                </a:lnTo>
                <a:lnTo>
                  <a:pt x="896" y="300"/>
                </a:lnTo>
                <a:lnTo>
                  <a:pt x="896" y="300"/>
                </a:lnTo>
                <a:lnTo>
                  <a:pt x="896" y="300"/>
                </a:lnTo>
                <a:lnTo>
                  <a:pt x="896" y="300"/>
                </a:lnTo>
                <a:lnTo>
                  <a:pt x="894" y="300"/>
                </a:lnTo>
                <a:lnTo>
                  <a:pt x="894" y="300"/>
                </a:lnTo>
                <a:lnTo>
                  <a:pt x="894" y="300"/>
                </a:lnTo>
                <a:lnTo>
                  <a:pt x="894" y="300"/>
                </a:lnTo>
                <a:lnTo>
                  <a:pt x="894" y="300"/>
                </a:lnTo>
                <a:lnTo>
                  <a:pt x="894" y="300"/>
                </a:lnTo>
                <a:lnTo>
                  <a:pt x="894" y="300"/>
                </a:lnTo>
                <a:lnTo>
                  <a:pt x="894" y="300"/>
                </a:lnTo>
                <a:lnTo>
                  <a:pt x="894" y="298"/>
                </a:lnTo>
                <a:lnTo>
                  <a:pt x="894" y="298"/>
                </a:lnTo>
                <a:lnTo>
                  <a:pt x="894" y="298"/>
                </a:lnTo>
                <a:lnTo>
                  <a:pt x="896" y="298"/>
                </a:lnTo>
                <a:lnTo>
                  <a:pt x="896" y="298"/>
                </a:lnTo>
                <a:lnTo>
                  <a:pt x="898" y="300"/>
                </a:lnTo>
                <a:lnTo>
                  <a:pt x="898" y="300"/>
                </a:lnTo>
                <a:lnTo>
                  <a:pt x="898" y="300"/>
                </a:lnTo>
                <a:lnTo>
                  <a:pt x="898" y="300"/>
                </a:lnTo>
                <a:lnTo>
                  <a:pt x="898" y="300"/>
                </a:lnTo>
                <a:close/>
                <a:moveTo>
                  <a:pt x="852" y="302"/>
                </a:moveTo>
                <a:lnTo>
                  <a:pt x="852" y="302"/>
                </a:lnTo>
                <a:lnTo>
                  <a:pt x="850" y="302"/>
                </a:lnTo>
                <a:lnTo>
                  <a:pt x="850" y="302"/>
                </a:lnTo>
                <a:lnTo>
                  <a:pt x="850" y="302"/>
                </a:lnTo>
                <a:lnTo>
                  <a:pt x="850" y="302"/>
                </a:lnTo>
                <a:lnTo>
                  <a:pt x="850" y="302"/>
                </a:lnTo>
                <a:lnTo>
                  <a:pt x="850" y="302"/>
                </a:lnTo>
                <a:lnTo>
                  <a:pt x="852" y="302"/>
                </a:lnTo>
                <a:lnTo>
                  <a:pt x="852" y="302"/>
                </a:lnTo>
                <a:lnTo>
                  <a:pt x="852" y="300"/>
                </a:lnTo>
                <a:lnTo>
                  <a:pt x="856" y="298"/>
                </a:lnTo>
                <a:lnTo>
                  <a:pt x="856" y="298"/>
                </a:lnTo>
                <a:lnTo>
                  <a:pt x="856" y="298"/>
                </a:lnTo>
                <a:lnTo>
                  <a:pt x="856" y="298"/>
                </a:lnTo>
                <a:lnTo>
                  <a:pt x="856" y="298"/>
                </a:lnTo>
                <a:lnTo>
                  <a:pt x="858" y="298"/>
                </a:lnTo>
                <a:lnTo>
                  <a:pt x="858" y="298"/>
                </a:lnTo>
                <a:lnTo>
                  <a:pt x="858" y="298"/>
                </a:lnTo>
                <a:lnTo>
                  <a:pt x="858" y="298"/>
                </a:lnTo>
                <a:lnTo>
                  <a:pt x="858" y="298"/>
                </a:lnTo>
                <a:lnTo>
                  <a:pt x="858" y="300"/>
                </a:lnTo>
                <a:lnTo>
                  <a:pt x="858" y="300"/>
                </a:lnTo>
                <a:lnTo>
                  <a:pt x="860" y="300"/>
                </a:lnTo>
                <a:lnTo>
                  <a:pt x="860" y="300"/>
                </a:lnTo>
                <a:lnTo>
                  <a:pt x="860" y="300"/>
                </a:lnTo>
                <a:lnTo>
                  <a:pt x="858" y="300"/>
                </a:lnTo>
                <a:lnTo>
                  <a:pt x="858" y="300"/>
                </a:lnTo>
                <a:lnTo>
                  <a:pt x="858" y="300"/>
                </a:lnTo>
                <a:lnTo>
                  <a:pt x="858" y="300"/>
                </a:lnTo>
                <a:lnTo>
                  <a:pt x="858" y="300"/>
                </a:lnTo>
                <a:lnTo>
                  <a:pt x="858" y="300"/>
                </a:lnTo>
                <a:lnTo>
                  <a:pt x="858" y="300"/>
                </a:lnTo>
                <a:lnTo>
                  <a:pt x="856" y="302"/>
                </a:lnTo>
                <a:lnTo>
                  <a:pt x="856" y="302"/>
                </a:lnTo>
                <a:lnTo>
                  <a:pt x="854" y="302"/>
                </a:lnTo>
                <a:lnTo>
                  <a:pt x="854" y="302"/>
                </a:lnTo>
                <a:lnTo>
                  <a:pt x="852" y="302"/>
                </a:lnTo>
                <a:lnTo>
                  <a:pt x="852" y="302"/>
                </a:lnTo>
                <a:close/>
                <a:moveTo>
                  <a:pt x="642" y="84"/>
                </a:moveTo>
                <a:lnTo>
                  <a:pt x="642" y="84"/>
                </a:lnTo>
                <a:lnTo>
                  <a:pt x="640" y="84"/>
                </a:lnTo>
                <a:lnTo>
                  <a:pt x="640" y="84"/>
                </a:lnTo>
                <a:lnTo>
                  <a:pt x="640" y="84"/>
                </a:lnTo>
                <a:lnTo>
                  <a:pt x="640" y="84"/>
                </a:lnTo>
                <a:lnTo>
                  <a:pt x="642" y="82"/>
                </a:lnTo>
                <a:lnTo>
                  <a:pt x="644" y="82"/>
                </a:lnTo>
                <a:lnTo>
                  <a:pt x="646" y="82"/>
                </a:lnTo>
                <a:lnTo>
                  <a:pt x="646" y="82"/>
                </a:lnTo>
                <a:lnTo>
                  <a:pt x="646" y="82"/>
                </a:lnTo>
                <a:lnTo>
                  <a:pt x="646" y="82"/>
                </a:lnTo>
                <a:lnTo>
                  <a:pt x="650" y="80"/>
                </a:lnTo>
                <a:lnTo>
                  <a:pt x="650" y="80"/>
                </a:lnTo>
                <a:lnTo>
                  <a:pt x="652" y="80"/>
                </a:lnTo>
                <a:lnTo>
                  <a:pt x="652" y="80"/>
                </a:lnTo>
                <a:lnTo>
                  <a:pt x="654" y="80"/>
                </a:lnTo>
                <a:lnTo>
                  <a:pt x="654" y="80"/>
                </a:lnTo>
                <a:lnTo>
                  <a:pt x="656" y="80"/>
                </a:lnTo>
                <a:lnTo>
                  <a:pt x="656" y="80"/>
                </a:lnTo>
                <a:lnTo>
                  <a:pt x="656" y="80"/>
                </a:lnTo>
                <a:lnTo>
                  <a:pt x="656" y="80"/>
                </a:lnTo>
                <a:lnTo>
                  <a:pt x="656" y="82"/>
                </a:lnTo>
                <a:lnTo>
                  <a:pt x="656" y="82"/>
                </a:lnTo>
                <a:lnTo>
                  <a:pt x="654" y="82"/>
                </a:lnTo>
                <a:lnTo>
                  <a:pt x="654" y="82"/>
                </a:lnTo>
                <a:lnTo>
                  <a:pt x="654" y="82"/>
                </a:lnTo>
                <a:lnTo>
                  <a:pt x="652" y="82"/>
                </a:lnTo>
                <a:lnTo>
                  <a:pt x="652" y="82"/>
                </a:lnTo>
                <a:lnTo>
                  <a:pt x="652" y="82"/>
                </a:lnTo>
                <a:lnTo>
                  <a:pt x="652" y="82"/>
                </a:lnTo>
                <a:lnTo>
                  <a:pt x="650" y="82"/>
                </a:lnTo>
                <a:lnTo>
                  <a:pt x="650" y="82"/>
                </a:lnTo>
                <a:lnTo>
                  <a:pt x="650" y="82"/>
                </a:lnTo>
                <a:lnTo>
                  <a:pt x="650" y="82"/>
                </a:lnTo>
                <a:lnTo>
                  <a:pt x="650" y="82"/>
                </a:lnTo>
                <a:lnTo>
                  <a:pt x="650" y="82"/>
                </a:lnTo>
                <a:lnTo>
                  <a:pt x="650" y="82"/>
                </a:lnTo>
                <a:lnTo>
                  <a:pt x="650" y="82"/>
                </a:lnTo>
                <a:lnTo>
                  <a:pt x="648" y="84"/>
                </a:lnTo>
                <a:lnTo>
                  <a:pt x="648" y="84"/>
                </a:lnTo>
                <a:lnTo>
                  <a:pt x="648" y="84"/>
                </a:lnTo>
                <a:lnTo>
                  <a:pt x="648" y="84"/>
                </a:lnTo>
                <a:lnTo>
                  <a:pt x="644" y="84"/>
                </a:lnTo>
                <a:lnTo>
                  <a:pt x="644" y="84"/>
                </a:lnTo>
                <a:lnTo>
                  <a:pt x="642" y="84"/>
                </a:lnTo>
                <a:close/>
                <a:moveTo>
                  <a:pt x="744" y="30"/>
                </a:moveTo>
                <a:lnTo>
                  <a:pt x="746" y="30"/>
                </a:lnTo>
                <a:lnTo>
                  <a:pt x="746" y="30"/>
                </a:lnTo>
                <a:lnTo>
                  <a:pt x="746" y="30"/>
                </a:lnTo>
                <a:lnTo>
                  <a:pt x="748" y="30"/>
                </a:lnTo>
                <a:lnTo>
                  <a:pt x="748" y="30"/>
                </a:lnTo>
                <a:lnTo>
                  <a:pt x="748" y="30"/>
                </a:lnTo>
                <a:lnTo>
                  <a:pt x="750" y="30"/>
                </a:lnTo>
                <a:lnTo>
                  <a:pt x="750" y="30"/>
                </a:lnTo>
                <a:lnTo>
                  <a:pt x="750" y="32"/>
                </a:lnTo>
                <a:lnTo>
                  <a:pt x="750" y="32"/>
                </a:lnTo>
                <a:lnTo>
                  <a:pt x="748" y="34"/>
                </a:lnTo>
                <a:lnTo>
                  <a:pt x="748" y="34"/>
                </a:lnTo>
                <a:lnTo>
                  <a:pt x="746" y="34"/>
                </a:lnTo>
                <a:lnTo>
                  <a:pt x="744" y="36"/>
                </a:lnTo>
                <a:lnTo>
                  <a:pt x="744" y="36"/>
                </a:lnTo>
                <a:lnTo>
                  <a:pt x="744" y="36"/>
                </a:lnTo>
                <a:lnTo>
                  <a:pt x="744" y="34"/>
                </a:lnTo>
                <a:lnTo>
                  <a:pt x="744" y="34"/>
                </a:lnTo>
                <a:lnTo>
                  <a:pt x="742" y="34"/>
                </a:lnTo>
                <a:lnTo>
                  <a:pt x="742" y="34"/>
                </a:lnTo>
                <a:lnTo>
                  <a:pt x="742" y="34"/>
                </a:lnTo>
                <a:lnTo>
                  <a:pt x="740" y="34"/>
                </a:lnTo>
                <a:lnTo>
                  <a:pt x="740" y="34"/>
                </a:lnTo>
                <a:lnTo>
                  <a:pt x="742" y="34"/>
                </a:lnTo>
                <a:lnTo>
                  <a:pt x="742" y="34"/>
                </a:lnTo>
                <a:lnTo>
                  <a:pt x="742" y="34"/>
                </a:lnTo>
                <a:lnTo>
                  <a:pt x="742" y="34"/>
                </a:lnTo>
                <a:lnTo>
                  <a:pt x="742" y="34"/>
                </a:lnTo>
                <a:lnTo>
                  <a:pt x="742" y="34"/>
                </a:lnTo>
                <a:lnTo>
                  <a:pt x="742" y="34"/>
                </a:lnTo>
                <a:lnTo>
                  <a:pt x="740" y="32"/>
                </a:lnTo>
                <a:lnTo>
                  <a:pt x="740" y="32"/>
                </a:lnTo>
                <a:lnTo>
                  <a:pt x="740" y="32"/>
                </a:lnTo>
                <a:lnTo>
                  <a:pt x="740" y="32"/>
                </a:lnTo>
                <a:lnTo>
                  <a:pt x="740" y="32"/>
                </a:lnTo>
                <a:lnTo>
                  <a:pt x="740" y="34"/>
                </a:lnTo>
                <a:lnTo>
                  <a:pt x="738" y="34"/>
                </a:lnTo>
                <a:lnTo>
                  <a:pt x="738" y="34"/>
                </a:lnTo>
                <a:lnTo>
                  <a:pt x="736" y="34"/>
                </a:lnTo>
                <a:lnTo>
                  <a:pt x="736" y="34"/>
                </a:lnTo>
                <a:lnTo>
                  <a:pt x="736" y="34"/>
                </a:lnTo>
                <a:lnTo>
                  <a:pt x="736" y="34"/>
                </a:lnTo>
                <a:lnTo>
                  <a:pt x="736" y="32"/>
                </a:lnTo>
                <a:lnTo>
                  <a:pt x="736" y="32"/>
                </a:lnTo>
                <a:lnTo>
                  <a:pt x="736" y="32"/>
                </a:lnTo>
                <a:lnTo>
                  <a:pt x="736" y="32"/>
                </a:lnTo>
                <a:lnTo>
                  <a:pt x="738" y="32"/>
                </a:lnTo>
                <a:lnTo>
                  <a:pt x="738" y="30"/>
                </a:lnTo>
                <a:lnTo>
                  <a:pt x="740" y="30"/>
                </a:lnTo>
                <a:lnTo>
                  <a:pt x="740" y="30"/>
                </a:lnTo>
                <a:lnTo>
                  <a:pt x="742" y="30"/>
                </a:lnTo>
                <a:lnTo>
                  <a:pt x="742" y="30"/>
                </a:lnTo>
                <a:lnTo>
                  <a:pt x="742" y="30"/>
                </a:lnTo>
                <a:lnTo>
                  <a:pt x="744" y="30"/>
                </a:lnTo>
                <a:lnTo>
                  <a:pt x="744" y="30"/>
                </a:lnTo>
                <a:lnTo>
                  <a:pt x="744" y="30"/>
                </a:lnTo>
                <a:lnTo>
                  <a:pt x="744" y="30"/>
                </a:lnTo>
                <a:lnTo>
                  <a:pt x="744" y="30"/>
                </a:lnTo>
                <a:close/>
                <a:moveTo>
                  <a:pt x="728" y="84"/>
                </a:moveTo>
                <a:lnTo>
                  <a:pt x="726" y="84"/>
                </a:lnTo>
                <a:lnTo>
                  <a:pt x="726" y="84"/>
                </a:lnTo>
                <a:lnTo>
                  <a:pt x="724" y="84"/>
                </a:lnTo>
                <a:lnTo>
                  <a:pt x="724" y="84"/>
                </a:lnTo>
                <a:lnTo>
                  <a:pt x="724" y="84"/>
                </a:lnTo>
                <a:lnTo>
                  <a:pt x="724" y="84"/>
                </a:lnTo>
                <a:lnTo>
                  <a:pt x="724" y="84"/>
                </a:lnTo>
                <a:lnTo>
                  <a:pt x="724" y="84"/>
                </a:lnTo>
                <a:lnTo>
                  <a:pt x="724" y="82"/>
                </a:lnTo>
                <a:lnTo>
                  <a:pt x="726" y="82"/>
                </a:lnTo>
                <a:lnTo>
                  <a:pt x="726" y="82"/>
                </a:lnTo>
                <a:lnTo>
                  <a:pt x="726" y="82"/>
                </a:lnTo>
                <a:lnTo>
                  <a:pt x="726" y="82"/>
                </a:lnTo>
                <a:lnTo>
                  <a:pt x="726" y="80"/>
                </a:lnTo>
                <a:lnTo>
                  <a:pt x="726" y="80"/>
                </a:lnTo>
                <a:lnTo>
                  <a:pt x="726" y="80"/>
                </a:lnTo>
                <a:lnTo>
                  <a:pt x="728" y="80"/>
                </a:lnTo>
                <a:lnTo>
                  <a:pt x="728" y="80"/>
                </a:lnTo>
                <a:lnTo>
                  <a:pt x="730" y="80"/>
                </a:lnTo>
                <a:lnTo>
                  <a:pt x="730" y="80"/>
                </a:lnTo>
                <a:lnTo>
                  <a:pt x="730" y="80"/>
                </a:lnTo>
                <a:lnTo>
                  <a:pt x="730" y="80"/>
                </a:lnTo>
                <a:lnTo>
                  <a:pt x="730" y="82"/>
                </a:lnTo>
                <a:lnTo>
                  <a:pt x="730" y="82"/>
                </a:lnTo>
                <a:lnTo>
                  <a:pt x="730" y="82"/>
                </a:lnTo>
                <a:lnTo>
                  <a:pt x="730" y="82"/>
                </a:lnTo>
                <a:lnTo>
                  <a:pt x="730" y="82"/>
                </a:lnTo>
                <a:lnTo>
                  <a:pt x="730" y="82"/>
                </a:lnTo>
                <a:lnTo>
                  <a:pt x="730" y="84"/>
                </a:lnTo>
                <a:lnTo>
                  <a:pt x="730" y="84"/>
                </a:lnTo>
                <a:lnTo>
                  <a:pt x="728" y="84"/>
                </a:lnTo>
                <a:lnTo>
                  <a:pt x="728" y="84"/>
                </a:lnTo>
                <a:lnTo>
                  <a:pt x="728" y="84"/>
                </a:lnTo>
                <a:lnTo>
                  <a:pt x="728" y="84"/>
                </a:lnTo>
                <a:close/>
                <a:moveTo>
                  <a:pt x="466" y="84"/>
                </a:moveTo>
                <a:lnTo>
                  <a:pt x="466" y="84"/>
                </a:lnTo>
                <a:lnTo>
                  <a:pt x="466" y="84"/>
                </a:lnTo>
                <a:lnTo>
                  <a:pt x="464" y="84"/>
                </a:lnTo>
                <a:lnTo>
                  <a:pt x="464" y="84"/>
                </a:lnTo>
                <a:lnTo>
                  <a:pt x="466" y="84"/>
                </a:lnTo>
                <a:lnTo>
                  <a:pt x="468" y="82"/>
                </a:lnTo>
                <a:lnTo>
                  <a:pt x="468" y="82"/>
                </a:lnTo>
                <a:lnTo>
                  <a:pt x="468" y="82"/>
                </a:lnTo>
                <a:lnTo>
                  <a:pt x="468" y="82"/>
                </a:lnTo>
                <a:lnTo>
                  <a:pt x="470" y="82"/>
                </a:lnTo>
                <a:lnTo>
                  <a:pt x="470" y="82"/>
                </a:lnTo>
                <a:lnTo>
                  <a:pt x="470" y="82"/>
                </a:lnTo>
                <a:lnTo>
                  <a:pt x="470" y="82"/>
                </a:lnTo>
                <a:lnTo>
                  <a:pt x="470" y="82"/>
                </a:lnTo>
                <a:lnTo>
                  <a:pt x="470" y="82"/>
                </a:lnTo>
                <a:lnTo>
                  <a:pt x="470" y="82"/>
                </a:lnTo>
                <a:lnTo>
                  <a:pt x="472" y="82"/>
                </a:lnTo>
                <a:lnTo>
                  <a:pt x="472" y="82"/>
                </a:lnTo>
                <a:lnTo>
                  <a:pt x="472" y="82"/>
                </a:lnTo>
                <a:lnTo>
                  <a:pt x="472" y="82"/>
                </a:lnTo>
                <a:lnTo>
                  <a:pt x="470" y="82"/>
                </a:lnTo>
                <a:lnTo>
                  <a:pt x="470" y="82"/>
                </a:lnTo>
                <a:lnTo>
                  <a:pt x="470" y="82"/>
                </a:lnTo>
                <a:lnTo>
                  <a:pt x="468" y="82"/>
                </a:lnTo>
                <a:lnTo>
                  <a:pt x="468" y="84"/>
                </a:lnTo>
                <a:lnTo>
                  <a:pt x="468" y="84"/>
                </a:lnTo>
                <a:lnTo>
                  <a:pt x="468" y="84"/>
                </a:lnTo>
                <a:lnTo>
                  <a:pt x="466" y="84"/>
                </a:lnTo>
                <a:lnTo>
                  <a:pt x="466" y="84"/>
                </a:lnTo>
                <a:close/>
                <a:moveTo>
                  <a:pt x="958" y="408"/>
                </a:moveTo>
                <a:lnTo>
                  <a:pt x="958" y="410"/>
                </a:lnTo>
                <a:lnTo>
                  <a:pt x="956" y="408"/>
                </a:lnTo>
                <a:lnTo>
                  <a:pt x="956" y="408"/>
                </a:lnTo>
                <a:lnTo>
                  <a:pt x="956" y="408"/>
                </a:lnTo>
                <a:lnTo>
                  <a:pt x="956" y="408"/>
                </a:lnTo>
                <a:lnTo>
                  <a:pt x="956" y="408"/>
                </a:lnTo>
                <a:lnTo>
                  <a:pt x="956" y="408"/>
                </a:lnTo>
                <a:lnTo>
                  <a:pt x="956" y="408"/>
                </a:lnTo>
                <a:lnTo>
                  <a:pt x="956" y="408"/>
                </a:lnTo>
                <a:lnTo>
                  <a:pt x="958" y="408"/>
                </a:lnTo>
                <a:lnTo>
                  <a:pt x="958" y="408"/>
                </a:lnTo>
                <a:lnTo>
                  <a:pt x="958" y="408"/>
                </a:lnTo>
                <a:lnTo>
                  <a:pt x="958" y="408"/>
                </a:lnTo>
                <a:lnTo>
                  <a:pt x="958" y="408"/>
                </a:lnTo>
                <a:lnTo>
                  <a:pt x="958" y="408"/>
                </a:lnTo>
                <a:close/>
                <a:moveTo>
                  <a:pt x="456" y="82"/>
                </a:moveTo>
                <a:lnTo>
                  <a:pt x="456" y="82"/>
                </a:lnTo>
                <a:lnTo>
                  <a:pt x="456" y="82"/>
                </a:lnTo>
                <a:lnTo>
                  <a:pt x="454" y="82"/>
                </a:lnTo>
                <a:lnTo>
                  <a:pt x="454" y="82"/>
                </a:lnTo>
                <a:lnTo>
                  <a:pt x="454" y="82"/>
                </a:lnTo>
                <a:lnTo>
                  <a:pt x="454" y="82"/>
                </a:lnTo>
                <a:lnTo>
                  <a:pt x="456" y="82"/>
                </a:lnTo>
                <a:lnTo>
                  <a:pt x="456" y="82"/>
                </a:lnTo>
                <a:lnTo>
                  <a:pt x="458" y="82"/>
                </a:lnTo>
                <a:lnTo>
                  <a:pt x="458" y="82"/>
                </a:lnTo>
                <a:lnTo>
                  <a:pt x="458" y="82"/>
                </a:lnTo>
                <a:lnTo>
                  <a:pt x="458" y="82"/>
                </a:lnTo>
                <a:lnTo>
                  <a:pt x="456" y="82"/>
                </a:lnTo>
                <a:close/>
                <a:moveTo>
                  <a:pt x="642" y="82"/>
                </a:moveTo>
                <a:lnTo>
                  <a:pt x="642" y="82"/>
                </a:lnTo>
                <a:lnTo>
                  <a:pt x="642" y="82"/>
                </a:lnTo>
                <a:lnTo>
                  <a:pt x="640" y="82"/>
                </a:lnTo>
                <a:lnTo>
                  <a:pt x="640" y="82"/>
                </a:lnTo>
                <a:lnTo>
                  <a:pt x="640" y="82"/>
                </a:lnTo>
                <a:lnTo>
                  <a:pt x="638" y="82"/>
                </a:lnTo>
                <a:lnTo>
                  <a:pt x="638" y="82"/>
                </a:lnTo>
                <a:lnTo>
                  <a:pt x="638" y="82"/>
                </a:lnTo>
                <a:lnTo>
                  <a:pt x="638" y="82"/>
                </a:lnTo>
                <a:lnTo>
                  <a:pt x="636" y="82"/>
                </a:lnTo>
                <a:lnTo>
                  <a:pt x="638" y="82"/>
                </a:lnTo>
                <a:lnTo>
                  <a:pt x="638" y="82"/>
                </a:lnTo>
                <a:lnTo>
                  <a:pt x="638" y="82"/>
                </a:lnTo>
                <a:lnTo>
                  <a:pt x="638" y="82"/>
                </a:lnTo>
                <a:lnTo>
                  <a:pt x="640" y="82"/>
                </a:lnTo>
                <a:lnTo>
                  <a:pt x="640" y="82"/>
                </a:lnTo>
                <a:lnTo>
                  <a:pt x="640" y="82"/>
                </a:lnTo>
                <a:lnTo>
                  <a:pt x="642" y="82"/>
                </a:lnTo>
                <a:lnTo>
                  <a:pt x="642" y="82"/>
                </a:lnTo>
                <a:lnTo>
                  <a:pt x="642" y="82"/>
                </a:lnTo>
                <a:lnTo>
                  <a:pt x="642" y="82"/>
                </a:lnTo>
                <a:close/>
                <a:moveTo>
                  <a:pt x="644" y="420"/>
                </a:moveTo>
                <a:lnTo>
                  <a:pt x="642" y="420"/>
                </a:lnTo>
                <a:lnTo>
                  <a:pt x="642" y="420"/>
                </a:lnTo>
                <a:lnTo>
                  <a:pt x="642" y="420"/>
                </a:lnTo>
                <a:lnTo>
                  <a:pt x="642" y="420"/>
                </a:lnTo>
                <a:lnTo>
                  <a:pt x="640" y="420"/>
                </a:lnTo>
                <a:lnTo>
                  <a:pt x="640" y="420"/>
                </a:lnTo>
                <a:lnTo>
                  <a:pt x="640" y="420"/>
                </a:lnTo>
                <a:lnTo>
                  <a:pt x="640" y="420"/>
                </a:lnTo>
                <a:lnTo>
                  <a:pt x="638" y="420"/>
                </a:lnTo>
                <a:lnTo>
                  <a:pt x="638" y="418"/>
                </a:lnTo>
                <a:lnTo>
                  <a:pt x="638" y="418"/>
                </a:lnTo>
                <a:lnTo>
                  <a:pt x="636" y="418"/>
                </a:lnTo>
                <a:lnTo>
                  <a:pt x="636" y="418"/>
                </a:lnTo>
                <a:lnTo>
                  <a:pt x="636" y="418"/>
                </a:lnTo>
                <a:lnTo>
                  <a:pt x="634" y="418"/>
                </a:lnTo>
                <a:lnTo>
                  <a:pt x="634" y="416"/>
                </a:lnTo>
                <a:lnTo>
                  <a:pt x="632" y="416"/>
                </a:lnTo>
                <a:lnTo>
                  <a:pt x="632" y="416"/>
                </a:lnTo>
                <a:lnTo>
                  <a:pt x="630" y="416"/>
                </a:lnTo>
                <a:lnTo>
                  <a:pt x="630" y="416"/>
                </a:lnTo>
                <a:lnTo>
                  <a:pt x="630" y="416"/>
                </a:lnTo>
                <a:lnTo>
                  <a:pt x="630" y="416"/>
                </a:lnTo>
                <a:lnTo>
                  <a:pt x="630" y="416"/>
                </a:lnTo>
                <a:lnTo>
                  <a:pt x="628" y="414"/>
                </a:lnTo>
                <a:lnTo>
                  <a:pt x="628" y="414"/>
                </a:lnTo>
                <a:lnTo>
                  <a:pt x="630" y="414"/>
                </a:lnTo>
                <a:lnTo>
                  <a:pt x="632" y="412"/>
                </a:lnTo>
                <a:lnTo>
                  <a:pt x="632" y="412"/>
                </a:lnTo>
                <a:lnTo>
                  <a:pt x="632" y="412"/>
                </a:lnTo>
                <a:lnTo>
                  <a:pt x="632" y="412"/>
                </a:lnTo>
                <a:lnTo>
                  <a:pt x="634" y="412"/>
                </a:lnTo>
                <a:lnTo>
                  <a:pt x="636" y="412"/>
                </a:lnTo>
                <a:lnTo>
                  <a:pt x="638" y="412"/>
                </a:lnTo>
                <a:lnTo>
                  <a:pt x="640" y="412"/>
                </a:lnTo>
                <a:lnTo>
                  <a:pt x="642" y="412"/>
                </a:lnTo>
                <a:lnTo>
                  <a:pt x="642" y="412"/>
                </a:lnTo>
                <a:lnTo>
                  <a:pt x="642" y="412"/>
                </a:lnTo>
                <a:lnTo>
                  <a:pt x="642" y="414"/>
                </a:lnTo>
                <a:lnTo>
                  <a:pt x="644" y="416"/>
                </a:lnTo>
                <a:lnTo>
                  <a:pt x="644" y="416"/>
                </a:lnTo>
                <a:lnTo>
                  <a:pt x="644" y="418"/>
                </a:lnTo>
                <a:lnTo>
                  <a:pt x="644" y="420"/>
                </a:lnTo>
                <a:close/>
                <a:moveTo>
                  <a:pt x="40" y="412"/>
                </a:moveTo>
                <a:lnTo>
                  <a:pt x="40" y="414"/>
                </a:lnTo>
                <a:lnTo>
                  <a:pt x="40" y="416"/>
                </a:lnTo>
                <a:lnTo>
                  <a:pt x="38" y="416"/>
                </a:lnTo>
                <a:lnTo>
                  <a:pt x="38" y="416"/>
                </a:lnTo>
                <a:lnTo>
                  <a:pt x="38" y="416"/>
                </a:lnTo>
                <a:lnTo>
                  <a:pt x="38" y="414"/>
                </a:lnTo>
                <a:lnTo>
                  <a:pt x="38" y="414"/>
                </a:lnTo>
                <a:lnTo>
                  <a:pt x="38" y="414"/>
                </a:lnTo>
                <a:lnTo>
                  <a:pt x="38" y="414"/>
                </a:lnTo>
                <a:lnTo>
                  <a:pt x="38" y="414"/>
                </a:lnTo>
                <a:lnTo>
                  <a:pt x="38" y="414"/>
                </a:lnTo>
                <a:lnTo>
                  <a:pt x="38" y="414"/>
                </a:lnTo>
                <a:lnTo>
                  <a:pt x="38" y="412"/>
                </a:lnTo>
                <a:lnTo>
                  <a:pt x="38" y="412"/>
                </a:lnTo>
                <a:lnTo>
                  <a:pt x="38" y="412"/>
                </a:lnTo>
                <a:lnTo>
                  <a:pt x="38" y="412"/>
                </a:lnTo>
                <a:lnTo>
                  <a:pt x="40" y="412"/>
                </a:lnTo>
                <a:lnTo>
                  <a:pt x="40" y="412"/>
                </a:lnTo>
                <a:lnTo>
                  <a:pt x="40" y="412"/>
                </a:lnTo>
                <a:lnTo>
                  <a:pt x="40" y="412"/>
                </a:lnTo>
                <a:close/>
                <a:moveTo>
                  <a:pt x="734" y="296"/>
                </a:moveTo>
                <a:lnTo>
                  <a:pt x="734" y="296"/>
                </a:lnTo>
                <a:lnTo>
                  <a:pt x="734" y="296"/>
                </a:lnTo>
                <a:lnTo>
                  <a:pt x="734" y="296"/>
                </a:lnTo>
                <a:lnTo>
                  <a:pt x="734" y="296"/>
                </a:lnTo>
                <a:lnTo>
                  <a:pt x="736" y="294"/>
                </a:lnTo>
                <a:lnTo>
                  <a:pt x="736" y="294"/>
                </a:lnTo>
                <a:lnTo>
                  <a:pt x="738" y="294"/>
                </a:lnTo>
                <a:lnTo>
                  <a:pt x="740" y="294"/>
                </a:lnTo>
                <a:lnTo>
                  <a:pt x="740" y="294"/>
                </a:lnTo>
                <a:lnTo>
                  <a:pt x="740" y="294"/>
                </a:lnTo>
                <a:lnTo>
                  <a:pt x="740" y="294"/>
                </a:lnTo>
                <a:lnTo>
                  <a:pt x="738" y="294"/>
                </a:lnTo>
                <a:lnTo>
                  <a:pt x="734" y="296"/>
                </a:lnTo>
                <a:close/>
                <a:moveTo>
                  <a:pt x="710" y="86"/>
                </a:moveTo>
                <a:lnTo>
                  <a:pt x="710" y="86"/>
                </a:lnTo>
                <a:lnTo>
                  <a:pt x="706" y="88"/>
                </a:lnTo>
                <a:lnTo>
                  <a:pt x="706" y="88"/>
                </a:lnTo>
                <a:lnTo>
                  <a:pt x="706" y="88"/>
                </a:lnTo>
                <a:lnTo>
                  <a:pt x="706" y="88"/>
                </a:lnTo>
                <a:lnTo>
                  <a:pt x="704" y="86"/>
                </a:lnTo>
                <a:lnTo>
                  <a:pt x="704" y="86"/>
                </a:lnTo>
                <a:lnTo>
                  <a:pt x="704" y="86"/>
                </a:lnTo>
                <a:lnTo>
                  <a:pt x="704" y="86"/>
                </a:lnTo>
                <a:lnTo>
                  <a:pt x="706" y="86"/>
                </a:lnTo>
                <a:lnTo>
                  <a:pt x="706" y="86"/>
                </a:lnTo>
                <a:lnTo>
                  <a:pt x="704" y="86"/>
                </a:lnTo>
                <a:lnTo>
                  <a:pt x="704" y="86"/>
                </a:lnTo>
                <a:lnTo>
                  <a:pt x="704" y="86"/>
                </a:lnTo>
                <a:lnTo>
                  <a:pt x="704" y="86"/>
                </a:lnTo>
                <a:lnTo>
                  <a:pt x="704" y="86"/>
                </a:lnTo>
                <a:lnTo>
                  <a:pt x="704" y="86"/>
                </a:lnTo>
                <a:lnTo>
                  <a:pt x="704" y="86"/>
                </a:lnTo>
                <a:lnTo>
                  <a:pt x="704" y="88"/>
                </a:lnTo>
                <a:lnTo>
                  <a:pt x="704" y="88"/>
                </a:lnTo>
                <a:lnTo>
                  <a:pt x="700" y="88"/>
                </a:lnTo>
                <a:lnTo>
                  <a:pt x="698" y="88"/>
                </a:lnTo>
                <a:lnTo>
                  <a:pt x="698" y="88"/>
                </a:lnTo>
                <a:lnTo>
                  <a:pt x="698" y="88"/>
                </a:lnTo>
                <a:lnTo>
                  <a:pt x="698" y="88"/>
                </a:lnTo>
                <a:lnTo>
                  <a:pt x="698" y="88"/>
                </a:lnTo>
                <a:lnTo>
                  <a:pt x="698" y="88"/>
                </a:lnTo>
                <a:lnTo>
                  <a:pt x="698" y="86"/>
                </a:lnTo>
                <a:lnTo>
                  <a:pt x="698" y="86"/>
                </a:lnTo>
                <a:lnTo>
                  <a:pt x="700" y="86"/>
                </a:lnTo>
                <a:lnTo>
                  <a:pt x="700" y="86"/>
                </a:lnTo>
                <a:lnTo>
                  <a:pt x="700" y="86"/>
                </a:lnTo>
                <a:lnTo>
                  <a:pt x="702" y="86"/>
                </a:lnTo>
                <a:lnTo>
                  <a:pt x="706" y="86"/>
                </a:lnTo>
                <a:lnTo>
                  <a:pt x="706" y="86"/>
                </a:lnTo>
                <a:lnTo>
                  <a:pt x="706" y="86"/>
                </a:lnTo>
                <a:lnTo>
                  <a:pt x="706" y="84"/>
                </a:lnTo>
                <a:lnTo>
                  <a:pt x="706" y="84"/>
                </a:lnTo>
                <a:lnTo>
                  <a:pt x="706" y="84"/>
                </a:lnTo>
                <a:lnTo>
                  <a:pt x="706" y="84"/>
                </a:lnTo>
                <a:lnTo>
                  <a:pt x="708" y="84"/>
                </a:lnTo>
                <a:lnTo>
                  <a:pt x="708" y="84"/>
                </a:lnTo>
                <a:lnTo>
                  <a:pt x="708" y="84"/>
                </a:lnTo>
                <a:lnTo>
                  <a:pt x="708" y="84"/>
                </a:lnTo>
                <a:lnTo>
                  <a:pt x="708" y="86"/>
                </a:lnTo>
                <a:lnTo>
                  <a:pt x="708" y="86"/>
                </a:lnTo>
                <a:lnTo>
                  <a:pt x="710" y="86"/>
                </a:lnTo>
                <a:lnTo>
                  <a:pt x="710" y="86"/>
                </a:lnTo>
                <a:lnTo>
                  <a:pt x="710" y="86"/>
                </a:lnTo>
                <a:lnTo>
                  <a:pt x="710" y="86"/>
                </a:lnTo>
                <a:lnTo>
                  <a:pt x="710" y="86"/>
                </a:lnTo>
                <a:lnTo>
                  <a:pt x="710" y="86"/>
                </a:lnTo>
                <a:close/>
                <a:moveTo>
                  <a:pt x="726" y="86"/>
                </a:moveTo>
                <a:lnTo>
                  <a:pt x="726" y="86"/>
                </a:lnTo>
                <a:lnTo>
                  <a:pt x="726" y="86"/>
                </a:lnTo>
                <a:lnTo>
                  <a:pt x="726" y="86"/>
                </a:lnTo>
                <a:lnTo>
                  <a:pt x="728" y="88"/>
                </a:lnTo>
                <a:lnTo>
                  <a:pt x="728" y="88"/>
                </a:lnTo>
                <a:lnTo>
                  <a:pt x="728" y="88"/>
                </a:lnTo>
                <a:lnTo>
                  <a:pt x="728" y="88"/>
                </a:lnTo>
                <a:lnTo>
                  <a:pt x="730" y="90"/>
                </a:lnTo>
                <a:lnTo>
                  <a:pt x="728" y="90"/>
                </a:lnTo>
                <a:lnTo>
                  <a:pt x="728" y="92"/>
                </a:lnTo>
                <a:lnTo>
                  <a:pt x="726" y="94"/>
                </a:lnTo>
                <a:lnTo>
                  <a:pt x="726" y="94"/>
                </a:lnTo>
                <a:lnTo>
                  <a:pt x="724" y="96"/>
                </a:lnTo>
                <a:lnTo>
                  <a:pt x="722" y="98"/>
                </a:lnTo>
                <a:lnTo>
                  <a:pt x="722" y="98"/>
                </a:lnTo>
                <a:lnTo>
                  <a:pt x="722" y="98"/>
                </a:lnTo>
                <a:lnTo>
                  <a:pt x="720" y="98"/>
                </a:lnTo>
                <a:lnTo>
                  <a:pt x="720" y="98"/>
                </a:lnTo>
                <a:lnTo>
                  <a:pt x="720" y="98"/>
                </a:lnTo>
                <a:lnTo>
                  <a:pt x="716" y="98"/>
                </a:lnTo>
                <a:lnTo>
                  <a:pt x="714" y="98"/>
                </a:lnTo>
                <a:lnTo>
                  <a:pt x="712" y="98"/>
                </a:lnTo>
                <a:lnTo>
                  <a:pt x="712" y="98"/>
                </a:lnTo>
                <a:lnTo>
                  <a:pt x="712" y="98"/>
                </a:lnTo>
                <a:lnTo>
                  <a:pt x="712" y="98"/>
                </a:lnTo>
                <a:lnTo>
                  <a:pt x="710" y="98"/>
                </a:lnTo>
                <a:lnTo>
                  <a:pt x="710" y="98"/>
                </a:lnTo>
                <a:lnTo>
                  <a:pt x="706" y="98"/>
                </a:lnTo>
                <a:lnTo>
                  <a:pt x="706" y="98"/>
                </a:lnTo>
                <a:lnTo>
                  <a:pt x="708" y="96"/>
                </a:lnTo>
                <a:lnTo>
                  <a:pt x="706" y="96"/>
                </a:lnTo>
                <a:lnTo>
                  <a:pt x="706" y="96"/>
                </a:lnTo>
                <a:lnTo>
                  <a:pt x="704" y="96"/>
                </a:lnTo>
                <a:lnTo>
                  <a:pt x="704" y="96"/>
                </a:lnTo>
                <a:lnTo>
                  <a:pt x="704" y="96"/>
                </a:lnTo>
                <a:lnTo>
                  <a:pt x="704" y="96"/>
                </a:lnTo>
                <a:lnTo>
                  <a:pt x="704" y="96"/>
                </a:lnTo>
                <a:lnTo>
                  <a:pt x="702" y="96"/>
                </a:lnTo>
                <a:lnTo>
                  <a:pt x="702" y="96"/>
                </a:lnTo>
                <a:lnTo>
                  <a:pt x="702" y="96"/>
                </a:lnTo>
                <a:lnTo>
                  <a:pt x="702" y="96"/>
                </a:lnTo>
                <a:lnTo>
                  <a:pt x="702" y="96"/>
                </a:lnTo>
                <a:lnTo>
                  <a:pt x="700" y="96"/>
                </a:lnTo>
                <a:lnTo>
                  <a:pt x="700" y="94"/>
                </a:lnTo>
                <a:lnTo>
                  <a:pt x="700" y="94"/>
                </a:lnTo>
                <a:lnTo>
                  <a:pt x="700" y="94"/>
                </a:lnTo>
                <a:lnTo>
                  <a:pt x="700" y="94"/>
                </a:lnTo>
                <a:lnTo>
                  <a:pt x="700" y="94"/>
                </a:lnTo>
                <a:lnTo>
                  <a:pt x="700" y="94"/>
                </a:lnTo>
                <a:lnTo>
                  <a:pt x="702" y="92"/>
                </a:lnTo>
                <a:lnTo>
                  <a:pt x="702" y="92"/>
                </a:lnTo>
                <a:lnTo>
                  <a:pt x="700" y="92"/>
                </a:lnTo>
                <a:lnTo>
                  <a:pt x="700" y="94"/>
                </a:lnTo>
                <a:lnTo>
                  <a:pt x="698" y="94"/>
                </a:lnTo>
                <a:lnTo>
                  <a:pt x="698" y="94"/>
                </a:lnTo>
                <a:lnTo>
                  <a:pt x="698" y="94"/>
                </a:lnTo>
                <a:lnTo>
                  <a:pt x="698" y="94"/>
                </a:lnTo>
                <a:lnTo>
                  <a:pt x="698" y="94"/>
                </a:lnTo>
                <a:lnTo>
                  <a:pt x="696" y="94"/>
                </a:lnTo>
                <a:lnTo>
                  <a:pt x="696" y="94"/>
                </a:lnTo>
                <a:lnTo>
                  <a:pt x="696" y="94"/>
                </a:lnTo>
                <a:lnTo>
                  <a:pt x="698" y="94"/>
                </a:lnTo>
                <a:lnTo>
                  <a:pt x="698" y="94"/>
                </a:lnTo>
                <a:lnTo>
                  <a:pt x="698" y="94"/>
                </a:lnTo>
                <a:lnTo>
                  <a:pt x="698" y="94"/>
                </a:lnTo>
                <a:lnTo>
                  <a:pt x="698" y="92"/>
                </a:lnTo>
                <a:lnTo>
                  <a:pt x="696" y="94"/>
                </a:lnTo>
                <a:lnTo>
                  <a:pt x="696" y="94"/>
                </a:lnTo>
                <a:lnTo>
                  <a:pt x="696" y="94"/>
                </a:lnTo>
                <a:lnTo>
                  <a:pt x="696" y="94"/>
                </a:lnTo>
                <a:lnTo>
                  <a:pt x="696" y="94"/>
                </a:lnTo>
                <a:lnTo>
                  <a:pt x="696" y="92"/>
                </a:lnTo>
                <a:lnTo>
                  <a:pt x="698" y="92"/>
                </a:lnTo>
                <a:lnTo>
                  <a:pt x="700" y="90"/>
                </a:lnTo>
                <a:lnTo>
                  <a:pt x="700" y="90"/>
                </a:lnTo>
                <a:lnTo>
                  <a:pt x="704" y="90"/>
                </a:lnTo>
                <a:lnTo>
                  <a:pt x="706" y="90"/>
                </a:lnTo>
                <a:lnTo>
                  <a:pt x="706" y="90"/>
                </a:lnTo>
                <a:lnTo>
                  <a:pt x="706" y="90"/>
                </a:lnTo>
                <a:lnTo>
                  <a:pt x="706" y="90"/>
                </a:lnTo>
                <a:lnTo>
                  <a:pt x="706" y="90"/>
                </a:lnTo>
                <a:lnTo>
                  <a:pt x="706" y="90"/>
                </a:lnTo>
                <a:lnTo>
                  <a:pt x="706" y="90"/>
                </a:lnTo>
                <a:lnTo>
                  <a:pt x="706" y="88"/>
                </a:lnTo>
                <a:lnTo>
                  <a:pt x="708" y="88"/>
                </a:lnTo>
                <a:lnTo>
                  <a:pt x="708" y="88"/>
                </a:lnTo>
                <a:lnTo>
                  <a:pt x="708" y="88"/>
                </a:lnTo>
                <a:lnTo>
                  <a:pt x="708" y="88"/>
                </a:lnTo>
                <a:lnTo>
                  <a:pt x="708" y="88"/>
                </a:lnTo>
                <a:lnTo>
                  <a:pt x="706" y="88"/>
                </a:lnTo>
                <a:lnTo>
                  <a:pt x="706" y="88"/>
                </a:lnTo>
                <a:lnTo>
                  <a:pt x="706" y="88"/>
                </a:lnTo>
                <a:lnTo>
                  <a:pt x="706" y="88"/>
                </a:lnTo>
                <a:lnTo>
                  <a:pt x="706" y="88"/>
                </a:lnTo>
                <a:lnTo>
                  <a:pt x="706" y="88"/>
                </a:lnTo>
                <a:lnTo>
                  <a:pt x="706" y="88"/>
                </a:lnTo>
                <a:lnTo>
                  <a:pt x="706" y="88"/>
                </a:lnTo>
                <a:lnTo>
                  <a:pt x="706" y="88"/>
                </a:lnTo>
                <a:lnTo>
                  <a:pt x="706" y="88"/>
                </a:lnTo>
                <a:lnTo>
                  <a:pt x="708" y="88"/>
                </a:lnTo>
                <a:lnTo>
                  <a:pt x="708" y="88"/>
                </a:lnTo>
                <a:lnTo>
                  <a:pt x="708" y="88"/>
                </a:lnTo>
                <a:lnTo>
                  <a:pt x="710" y="88"/>
                </a:lnTo>
                <a:lnTo>
                  <a:pt x="710" y="88"/>
                </a:lnTo>
                <a:lnTo>
                  <a:pt x="710" y="88"/>
                </a:lnTo>
                <a:lnTo>
                  <a:pt x="710" y="88"/>
                </a:lnTo>
                <a:lnTo>
                  <a:pt x="710" y="88"/>
                </a:lnTo>
                <a:lnTo>
                  <a:pt x="710" y="88"/>
                </a:lnTo>
                <a:lnTo>
                  <a:pt x="710" y="88"/>
                </a:lnTo>
                <a:lnTo>
                  <a:pt x="710" y="88"/>
                </a:lnTo>
                <a:lnTo>
                  <a:pt x="710" y="86"/>
                </a:lnTo>
                <a:lnTo>
                  <a:pt x="712" y="86"/>
                </a:lnTo>
                <a:lnTo>
                  <a:pt x="714" y="86"/>
                </a:lnTo>
                <a:lnTo>
                  <a:pt x="718" y="86"/>
                </a:lnTo>
                <a:lnTo>
                  <a:pt x="718" y="86"/>
                </a:lnTo>
                <a:lnTo>
                  <a:pt x="718" y="86"/>
                </a:lnTo>
                <a:lnTo>
                  <a:pt x="718" y="86"/>
                </a:lnTo>
                <a:lnTo>
                  <a:pt x="718" y="86"/>
                </a:lnTo>
                <a:lnTo>
                  <a:pt x="718" y="86"/>
                </a:lnTo>
                <a:lnTo>
                  <a:pt x="720" y="86"/>
                </a:lnTo>
                <a:lnTo>
                  <a:pt x="720" y="86"/>
                </a:lnTo>
                <a:lnTo>
                  <a:pt x="722" y="84"/>
                </a:lnTo>
                <a:lnTo>
                  <a:pt x="722" y="86"/>
                </a:lnTo>
                <a:lnTo>
                  <a:pt x="724" y="86"/>
                </a:lnTo>
                <a:lnTo>
                  <a:pt x="724" y="86"/>
                </a:lnTo>
                <a:lnTo>
                  <a:pt x="726" y="86"/>
                </a:lnTo>
                <a:lnTo>
                  <a:pt x="726" y="86"/>
                </a:lnTo>
                <a:lnTo>
                  <a:pt x="726" y="86"/>
                </a:lnTo>
                <a:close/>
                <a:moveTo>
                  <a:pt x="670" y="86"/>
                </a:moveTo>
                <a:lnTo>
                  <a:pt x="670" y="86"/>
                </a:lnTo>
                <a:lnTo>
                  <a:pt x="668" y="86"/>
                </a:lnTo>
                <a:lnTo>
                  <a:pt x="668" y="86"/>
                </a:lnTo>
                <a:lnTo>
                  <a:pt x="666" y="86"/>
                </a:lnTo>
                <a:lnTo>
                  <a:pt x="666" y="86"/>
                </a:lnTo>
                <a:lnTo>
                  <a:pt x="666" y="86"/>
                </a:lnTo>
                <a:lnTo>
                  <a:pt x="666" y="86"/>
                </a:lnTo>
                <a:lnTo>
                  <a:pt x="666" y="86"/>
                </a:lnTo>
                <a:lnTo>
                  <a:pt x="666" y="86"/>
                </a:lnTo>
                <a:lnTo>
                  <a:pt x="666" y="86"/>
                </a:lnTo>
                <a:lnTo>
                  <a:pt x="666" y="86"/>
                </a:lnTo>
                <a:lnTo>
                  <a:pt x="668" y="86"/>
                </a:lnTo>
                <a:lnTo>
                  <a:pt x="668" y="86"/>
                </a:lnTo>
                <a:lnTo>
                  <a:pt x="668" y="86"/>
                </a:lnTo>
                <a:lnTo>
                  <a:pt x="668" y="86"/>
                </a:lnTo>
                <a:lnTo>
                  <a:pt x="668" y="86"/>
                </a:lnTo>
                <a:lnTo>
                  <a:pt x="668" y="86"/>
                </a:lnTo>
                <a:lnTo>
                  <a:pt x="668" y="86"/>
                </a:lnTo>
                <a:lnTo>
                  <a:pt x="666" y="86"/>
                </a:lnTo>
                <a:lnTo>
                  <a:pt x="662" y="86"/>
                </a:lnTo>
                <a:lnTo>
                  <a:pt x="662" y="86"/>
                </a:lnTo>
                <a:lnTo>
                  <a:pt x="662" y="86"/>
                </a:lnTo>
                <a:lnTo>
                  <a:pt x="662" y="86"/>
                </a:lnTo>
                <a:lnTo>
                  <a:pt x="660" y="86"/>
                </a:lnTo>
                <a:lnTo>
                  <a:pt x="660" y="86"/>
                </a:lnTo>
                <a:lnTo>
                  <a:pt x="660" y="86"/>
                </a:lnTo>
                <a:lnTo>
                  <a:pt x="660" y="86"/>
                </a:lnTo>
                <a:lnTo>
                  <a:pt x="660" y="86"/>
                </a:lnTo>
                <a:lnTo>
                  <a:pt x="662" y="86"/>
                </a:lnTo>
                <a:lnTo>
                  <a:pt x="664" y="86"/>
                </a:lnTo>
                <a:lnTo>
                  <a:pt x="664" y="86"/>
                </a:lnTo>
                <a:lnTo>
                  <a:pt x="664" y="86"/>
                </a:lnTo>
                <a:lnTo>
                  <a:pt x="664" y="86"/>
                </a:lnTo>
                <a:lnTo>
                  <a:pt x="664" y="86"/>
                </a:lnTo>
                <a:lnTo>
                  <a:pt x="666" y="86"/>
                </a:lnTo>
                <a:lnTo>
                  <a:pt x="666" y="86"/>
                </a:lnTo>
                <a:lnTo>
                  <a:pt x="668" y="86"/>
                </a:lnTo>
                <a:lnTo>
                  <a:pt x="668" y="86"/>
                </a:lnTo>
                <a:lnTo>
                  <a:pt x="668" y="86"/>
                </a:lnTo>
                <a:lnTo>
                  <a:pt x="668" y="86"/>
                </a:lnTo>
                <a:lnTo>
                  <a:pt x="670" y="86"/>
                </a:lnTo>
                <a:lnTo>
                  <a:pt x="670" y="86"/>
                </a:lnTo>
                <a:lnTo>
                  <a:pt x="670" y="86"/>
                </a:lnTo>
                <a:close/>
                <a:moveTo>
                  <a:pt x="628" y="48"/>
                </a:moveTo>
                <a:lnTo>
                  <a:pt x="628" y="50"/>
                </a:lnTo>
                <a:lnTo>
                  <a:pt x="628" y="50"/>
                </a:lnTo>
                <a:lnTo>
                  <a:pt x="628" y="50"/>
                </a:lnTo>
                <a:lnTo>
                  <a:pt x="624" y="52"/>
                </a:lnTo>
                <a:lnTo>
                  <a:pt x="624" y="52"/>
                </a:lnTo>
                <a:lnTo>
                  <a:pt x="622" y="52"/>
                </a:lnTo>
                <a:lnTo>
                  <a:pt x="622" y="52"/>
                </a:lnTo>
                <a:lnTo>
                  <a:pt x="620" y="52"/>
                </a:lnTo>
                <a:lnTo>
                  <a:pt x="618" y="52"/>
                </a:lnTo>
                <a:lnTo>
                  <a:pt x="618" y="52"/>
                </a:lnTo>
                <a:lnTo>
                  <a:pt x="618" y="52"/>
                </a:lnTo>
                <a:lnTo>
                  <a:pt x="618" y="52"/>
                </a:lnTo>
                <a:lnTo>
                  <a:pt x="618" y="52"/>
                </a:lnTo>
                <a:lnTo>
                  <a:pt x="618" y="52"/>
                </a:lnTo>
                <a:lnTo>
                  <a:pt x="618" y="52"/>
                </a:lnTo>
                <a:lnTo>
                  <a:pt x="616" y="52"/>
                </a:lnTo>
                <a:lnTo>
                  <a:pt x="616" y="52"/>
                </a:lnTo>
                <a:lnTo>
                  <a:pt x="614" y="52"/>
                </a:lnTo>
                <a:lnTo>
                  <a:pt x="614" y="52"/>
                </a:lnTo>
                <a:lnTo>
                  <a:pt x="614" y="52"/>
                </a:lnTo>
                <a:lnTo>
                  <a:pt x="614" y="52"/>
                </a:lnTo>
                <a:lnTo>
                  <a:pt x="612" y="52"/>
                </a:lnTo>
                <a:lnTo>
                  <a:pt x="612" y="52"/>
                </a:lnTo>
                <a:lnTo>
                  <a:pt x="612" y="52"/>
                </a:lnTo>
                <a:lnTo>
                  <a:pt x="610" y="52"/>
                </a:lnTo>
                <a:lnTo>
                  <a:pt x="610" y="52"/>
                </a:lnTo>
                <a:lnTo>
                  <a:pt x="610" y="52"/>
                </a:lnTo>
                <a:lnTo>
                  <a:pt x="610" y="52"/>
                </a:lnTo>
                <a:lnTo>
                  <a:pt x="610" y="52"/>
                </a:lnTo>
                <a:lnTo>
                  <a:pt x="608" y="50"/>
                </a:lnTo>
                <a:lnTo>
                  <a:pt x="608" y="50"/>
                </a:lnTo>
                <a:lnTo>
                  <a:pt x="606" y="50"/>
                </a:lnTo>
                <a:lnTo>
                  <a:pt x="606" y="52"/>
                </a:lnTo>
                <a:lnTo>
                  <a:pt x="606" y="52"/>
                </a:lnTo>
                <a:lnTo>
                  <a:pt x="604" y="52"/>
                </a:lnTo>
                <a:lnTo>
                  <a:pt x="604" y="52"/>
                </a:lnTo>
                <a:lnTo>
                  <a:pt x="604" y="52"/>
                </a:lnTo>
                <a:lnTo>
                  <a:pt x="602" y="52"/>
                </a:lnTo>
                <a:lnTo>
                  <a:pt x="602" y="52"/>
                </a:lnTo>
                <a:lnTo>
                  <a:pt x="602" y="52"/>
                </a:lnTo>
                <a:lnTo>
                  <a:pt x="600" y="52"/>
                </a:lnTo>
                <a:lnTo>
                  <a:pt x="600" y="52"/>
                </a:lnTo>
                <a:lnTo>
                  <a:pt x="600" y="52"/>
                </a:lnTo>
                <a:lnTo>
                  <a:pt x="600" y="52"/>
                </a:lnTo>
                <a:lnTo>
                  <a:pt x="600" y="52"/>
                </a:lnTo>
                <a:lnTo>
                  <a:pt x="600" y="52"/>
                </a:lnTo>
                <a:lnTo>
                  <a:pt x="600" y="52"/>
                </a:lnTo>
                <a:lnTo>
                  <a:pt x="600" y="52"/>
                </a:lnTo>
                <a:lnTo>
                  <a:pt x="598" y="52"/>
                </a:lnTo>
                <a:lnTo>
                  <a:pt x="598" y="52"/>
                </a:lnTo>
                <a:lnTo>
                  <a:pt x="596" y="52"/>
                </a:lnTo>
                <a:lnTo>
                  <a:pt x="594" y="52"/>
                </a:lnTo>
                <a:lnTo>
                  <a:pt x="592" y="52"/>
                </a:lnTo>
                <a:lnTo>
                  <a:pt x="592" y="52"/>
                </a:lnTo>
                <a:lnTo>
                  <a:pt x="592" y="52"/>
                </a:lnTo>
                <a:lnTo>
                  <a:pt x="590" y="52"/>
                </a:lnTo>
                <a:lnTo>
                  <a:pt x="590" y="52"/>
                </a:lnTo>
                <a:lnTo>
                  <a:pt x="588" y="52"/>
                </a:lnTo>
                <a:lnTo>
                  <a:pt x="588" y="52"/>
                </a:lnTo>
                <a:lnTo>
                  <a:pt x="588" y="52"/>
                </a:lnTo>
                <a:lnTo>
                  <a:pt x="588" y="52"/>
                </a:lnTo>
                <a:lnTo>
                  <a:pt x="586" y="52"/>
                </a:lnTo>
                <a:lnTo>
                  <a:pt x="586" y="52"/>
                </a:lnTo>
                <a:lnTo>
                  <a:pt x="586" y="52"/>
                </a:lnTo>
                <a:lnTo>
                  <a:pt x="588" y="50"/>
                </a:lnTo>
                <a:lnTo>
                  <a:pt x="590" y="50"/>
                </a:lnTo>
                <a:lnTo>
                  <a:pt x="592" y="50"/>
                </a:lnTo>
                <a:lnTo>
                  <a:pt x="596" y="50"/>
                </a:lnTo>
                <a:lnTo>
                  <a:pt x="596" y="50"/>
                </a:lnTo>
                <a:lnTo>
                  <a:pt x="600" y="50"/>
                </a:lnTo>
                <a:lnTo>
                  <a:pt x="600" y="48"/>
                </a:lnTo>
                <a:lnTo>
                  <a:pt x="600" y="48"/>
                </a:lnTo>
                <a:lnTo>
                  <a:pt x="602" y="48"/>
                </a:lnTo>
                <a:lnTo>
                  <a:pt x="604" y="48"/>
                </a:lnTo>
                <a:lnTo>
                  <a:pt x="604" y="48"/>
                </a:lnTo>
                <a:lnTo>
                  <a:pt x="604" y="48"/>
                </a:lnTo>
                <a:lnTo>
                  <a:pt x="604" y="48"/>
                </a:lnTo>
                <a:lnTo>
                  <a:pt x="604" y="48"/>
                </a:lnTo>
                <a:lnTo>
                  <a:pt x="606" y="48"/>
                </a:lnTo>
                <a:lnTo>
                  <a:pt x="606" y="48"/>
                </a:lnTo>
                <a:lnTo>
                  <a:pt x="606" y="48"/>
                </a:lnTo>
                <a:lnTo>
                  <a:pt x="608" y="48"/>
                </a:lnTo>
                <a:lnTo>
                  <a:pt x="608" y="48"/>
                </a:lnTo>
                <a:lnTo>
                  <a:pt x="608" y="48"/>
                </a:lnTo>
                <a:lnTo>
                  <a:pt x="610" y="48"/>
                </a:lnTo>
                <a:lnTo>
                  <a:pt x="610" y="48"/>
                </a:lnTo>
                <a:lnTo>
                  <a:pt x="614" y="48"/>
                </a:lnTo>
                <a:lnTo>
                  <a:pt x="616" y="46"/>
                </a:lnTo>
                <a:lnTo>
                  <a:pt x="618" y="46"/>
                </a:lnTo>
                <a:lnTo>
                  <a:pt x="620" y="46"/>
                </a:lnTo>
                <a:lnTo>
                  <a:pt x="622" y="46"/>
                </a:lnTo>
                <a:lnTo>
                  <a:pt x="622" y="46"/>
                </a:lnTo>
                <a:lnTo>
                  <a:pt x="622" y="46"/>
                </a:lnTo>
                <a:lnTo>
                  <a:pt x="622" y="46"/>
                </a:lnTo>
                <a:lnTo>
                  <a:pt x="622" y="46"/>
                </a:lnTo>
                <a:lnTo>
                  <a:pt x="622" y="46"/>
                </a:lnTo>
                <a:lnTo>
                  <a:pt x="624" y="48"/>
                </a:lnTo>
                <a:lnTo>
                  <a:pt x="624" y="48"/>
                </a:lnTo>
                <a:lnTo>
                  <a:pt x="624" y="48"/>
                </a:lnTo>
                <a:lnTo>
                  <a:pt x="626" y="48"/>
                </a:lnTo>
                <a:lnTo>
                  <a:pt x="626" y="48"/>
                </a:lnTo>
                <a:lnTo>
                  <a:pt x="626" y="48"/>
                </a:lnTo>
                <a:lnTo>
                  <a:pt x="626" y="48"/>
                </a:lnTo>
                <a:lnTo>
                  <a:pt x="628" y="48"/>
                </a:lnTo>
                <a:close/>
                <a:moveTo>
                  <a:pt x="900" y="286"/>
                </a:moveTo>
                <a:lnTo>
                  <a:pt x="900" y="286"/>
                </a:lnTo>
                <a:lnTo>
                  <a:pt x="900" y="286"/>
                </a:lnTo>
                <a:lnTo>
                  <a:pt x="898" y="286"/>
                </a:lnTo>
                <a:lnTo>
                  <a:pt x="898" y="286"/>
                </a:lnTo>
                <a:lnTo>
                  <a:pt x="898" y="284"/>
                </a:lnTo>
                <a:lnTo>
                  <a:pt x="898" y="284"/>
                </a:lnTo>
                <a:lnTo>
                  <a:pt x="898" y="284"/>
                </a:lnTo>
                <a:lnTo>
                  <a:pt x="896" y="284"/>
                </a:lnTo>
                <a:lnTo>
                  <a:pt x="896" y="284"/>
                </a:lnTo>
                <a:lnTo>
                  <a:pt x="896" y="284"/>
                </a:lnTo>
                <a:lnTo>
                  <a:pt x="896" y="282"/>
                </a:lnTo>
                <a:lnTo>
                  <a:pt x="894" y="282"/>
                </a:lnTo>
                <a:lnTo>
                  <a:pt x="894" y="282"/>
                </a:lnTo>
                <a:lnTo>
                  <a:pt x="894" y="282"/>
                </a:lnTo>
                <a:lnTo>
                  <a:pt x="894" y="282"/>
                </a:lnTo>
                <a:lnTo>
                  <a:pt x="894" y="282"/>
                </a:lnTo>
                <a:lnTo>
                  <a:pt x="896" y="282"/>
                </a:lnTo>
                <a:lnTo>
                  <a:pt x="896" y="282"/>
                </a:lnTo>
                <a:lnTo>
                  <a:pt x="896" y="282"/>
                </a:lnTo>
                <a:lnTo>
                  <a:pt x="896" y="280"/>
                </a:lnTo>
                <a:lnTo>
                  <a:pt x="898" y="280"/>
                </a:lnTo>
                <a:lnTo>
                  <a:pt x="898" y="280"/>
                </a:lnTo>
                <a:lnTo>
                  <a:pt x="900" y="280"/>
                </a:lnTo>
                <a:lnTo>
                  <a:pt x="900" y="280"/>
                </a:lnTo>
                <a:lnTo>
                  <a:pt x="900" y="280"/>
                </a:lnTo>
                <a:lnTo>
                  <a:pt x="900" y="280"/>
                </a:lnTo>
                <a:lnTo>
                  <a:pt x="904" y="282"/>
                </a:lnTo>
                <a:lnTo>
                  <a:pt x="904" y="282"/>
                </a:lnTo>
                <a:lnTo>
                  <a:pt x="904" y="282"/>
                </a:lnTo>
                <a:lnTo>
                  <a:pt x="904" y="282"/>
                </a:lnTo>
                <a:lnTo>
                  <a:pt x="904" y="282"/>
                </a:lnTo>
                <a:lnTo>
                  <a:pt x="904" y="282"/>
                </a:lnTo>
                <a:lnTo>
                  <a:pt x="902" y="282"/>
                </a:lnTo>
                <a:lnTo>
                  <a:pt x="902" y="284"/>
                </a:lnTo>
                <a:lnTo>
                  <a:pt x="904" y="284"/>
                </a:lnTo>
                <a:lnTo>
                  <a:pt x="904" y="284"/>
                </a:lnTo>
                <a:lnTo>
                  <a:pt x="902" y="284"/>
                </a:lnTo>
                <a:lnTo>
                  <a:pt x="902" y="284"/>
                </a:lnTo>
                <a:lnTo>
                  <a:pt x="902" y="284"/>
                </a:lnTo>
                <a:lnTo>
                  <a:pt x="900" y="286"/>
                </a:lnTo>
                <a:close/>
                <a:moveTo>
                  <a:pt x="624" y="92"/>
                </a:moveTo>
                <a:lnTo>
                  <a:pt x="620" y="92"/>
                </a:lnTo>
                <a:lnTo>
                  <a:pt x="620" y="92"/>
                </a:lnTo>
                <a:lnTo>
                  <a:pt x="618" y="92"/>
                </a:lnTo>
                <a:lnTo>
                  <a:pt x="616" y="92"/>
                </a:lnTo>
                <a:lnTo>
                  <a:pt x="616" y="92"/>
                </a:lnTo>
                <a:lnTo>
                  <a:pt x="616" y="90"/>
                </a:lnTo>
                <a:lnTo>
                  <a:pt x="618" y="90"/>
                </a:lnTo>
                <a:lnTo>
                  <a:pt x="618" y="90"/>
                </a:lnTo>
                <a:lnTo>
                  <a:pt x="618" y="90"/>
                </a:lnTo>
                <a:lnTo>
                  <a:pt x="620" y="90"/>
                </a:lnTo>
                <a:lnTo>
                  <a:pt x="620" y="88"/>
                </a:lnTo>
                <a:lnTo>
                  <a:pt x="620" y="88"/>
                </a:lnTo>
                <a:lnTo>
                  <a:pt x="624" y="88"/>
                </a:lnTo>
                <a:lnTo>
                  <a:pt x="624" y="88"/>
                </a:lnTo>
                <a:lnTo>
                  <a:pt x="626" y="88"/>
                </a:lnTo>
                <a:lnTo>
                  <a:pt x="626" y="88"/>
                </a:lnTo>
                <a:lnTo>
                  <a:pt x="628" y="88"/>
                </a:lnTo>
                <a:lnTo>
                  <a:pt x="628" y="88"/>
                </a:lnTo>
                <a:lnTo>
                  <a:pt x="628" y="88"/>
                </a:lnTo>
                <a:lnTo>
                  <a:pt x="628" y="88"/>
                </a:lnTo>
                <a:lnTo>
                  <a:pt x="630" y="88"/>
                </a:lnTo>
                <a:lnTo>
                  <a:pt x="630" y="88"/>
                </a:lnTo>
                <a:lnTo>
                  <a:pt x="630" y="88"/>
                </a:lnTo>
                <a:lnTo>
                  <a:pt x="630" y="88"/>
                </a:lnTo>
                <a:lnTo>
                  <a:pt x="630" y="90"/>
                </a:lnTo>
                <a:lnTo>
                  <a:pt x="630" y="90"/>
                </a:lnTo>
                <a:lnTo>
                  <a:pt x="628" y="92"/>
                </a:lnTo>
                <a:lnTo>
                  <a:pt x="626" y="92"/>
                </a:lnTo>
                <a:lnTo>
                  <a:pt x="626" y="92"/>
                </a:lnTo>
                <a:lnTo>
                  <a:pt x="626" y="92"/>
                </a:lnTo>
                <a:lnTo>
                  <a:pt x="626" y="92"/>
                </a:lnTo>
                <a:lnTo>
                  <a:pt x="624" y="92"/>
                </a:lnTo>
                <a:lnTo>
                  <a:pt x="624" y="92"/>
                </a:lnTo>
                <a:close/>
                <a:moveTo>
                  <a:pt x="894" y="280"/>
                </a:moveTo>
                <a:lnTo>
                  <a:pt x="892" y="280"/>
                </a:lnTo>
                <a:lnTo>
                  <a:pt x="892" y="280"/>
                </a:lnTo>
                <a:lnTo>
                  <a:pt x="892" y="280"/>
                </a:lnTo>
                <a:lnTo>
                  <a:pt x="892" y="280"/>
                </a:lnTo>
                <a:lnTo>
                  <a:pt x="890" y="280"/>
                </a:lnTo>
                <a:lnTo>
                  <a:pt x="890" y="280"/>
                </a:lnTo>
                <a:lnTo>
                  <a:pt x="890" y="280"/>
                </a:lnTo>
                <a:lnTo>
                  <a:pt x="892" y="278"/>
                </a:lnTo>
                <a:lnTo>
                  <a:pt x="892" y="278"/>
                </a:lnTo>
                <a:lnTo>
                  <a:pt x="894" y="278"/>
                </a:lnTo>
                <a:lnTo>
                  <a:pt x="894" y="278"/>
                </a:lnTo>
                <a:lnTo>
                  <a:pt x="894" y="278"/>
                </a:lnTo>
                <a:lnTo>
                  <a:pt x="894" y="278"/>
                </a:lnTo>
                <a:lnTo>
                  <a:pt x="894" y="280"/>
                </a:lnTo>
                <a:close/>
                <a:moveTo>
                  <a:pt x="580" y="278"/>
                </a:moveTo>
                <a:lnTo>
                  <a:pt x="580" y="278"/>
                </a:lnTo>
                <a:lnTo>
                  <a:pt x="578" y="278"/>
                </a:lnTo>
                <a:lnTo>
                  <a:pt x="578" y="278"/>
                </a:lnTo>
                <a:lnTo>
                  <a:pt x="578" y="278"/>
                </a:lnTo>
                <a:lnTo>
                  <a:pt x="578" y="278"/>
                </a:lnTo>
                <a:lnTo>
                  <a:pt x="578" y="278"/>
                </a:lnTo>
                <a:lnTo>
                  <a:pt x="578" y="278"/>
                </a:lnTo>
                <a:lnTo>
                  <a:pt x="578" y="278"/>
                </a:lnTo>
                <a:lnTo>
                  <a:pt x="578" y="278"/>
                </a:lnTo>
                <a:lnTo>
                  <a:pt x="578" y="278"/>
                </a:lnTo>
                <a:lnTo>
                  <a:pt x="578" y="278"/>
                </a:lnTo>
                <a:lnTo>
                  <a:pt x="578" y="278"/>
                </a:lnTo>
                <a:lnTo>
                  <a:pt x="580" y="278"/>
                </a:lnTo>
                <a:lnTo>
                  <a:pt x="580" y="278"/>
                </a:lnTo>
                <a:lnTo>
                  <a:pt x="580" y="278"/>
                </a:lnTo>
                <a:close/>
                <a:moveTo>
                  <a:pt x="902" y="280"/>
                </a:moveTo>
                <a:lnTo>
                  <a:pt x="902" y="280"/>
                </a:lnTo>
                <a:lnTo>
                  <a:pt x="902" y="280"/>
                </a:lnTo>
                <a:lnTo>
                  <a:pt x="900" y="280"/>
                </a:lnTo>
                <a:lnTo>
                  <a:pt x="900" y="278"/>
                </a:lnTo>
                <a:lnTo>
                  <a:pt x="900" y="278"/>
                </a:lnTo>
                <a:lnTo>
                  <a:pt x="900" y="278"/>
                </a:lnTo>
                <a:lnTo>
                  <a:pt x="900" y="278"/>
                </a:lnTo>
                <a:lnTo>
                  <a:pt x="900" y="278"/>
                </a:lnTo>
                <a:lnTo>
                  <a:pt x="900" y="276"/>
                </a:lnTo>
                <a:lnTo>
                  <a:pt x="900" y="276"/>
                </a:lnTo>
                <a:lnTo>
                  <a:pt x="900" y="276"/>
                </a:lnTo>
                <a:lnTo>
                  <a:pt x="902" y="278"/>
                </a:lnTo>
                <a:lnTo>
                  <a:pt x="902" y="278"/>
                </a:lnTo>
                <a:lnTo>
                  <a:pt x="902" y="278"/>
                </a:lnTo>
                <a:lnTo>
                  <a:pt x="902" y="278"/>
                </a:lnTo>
                <a:lnTo>
                  <a:pt x="904" y="278"/>
                </a:lnTo>
                <a:lnTo>
                  <a:pt x="904" y="280"/>
                </a:lnTo>
                <a:lnTo>
                  <a:pt x="904" y="280"/>
                </a:lnTo>
                <a:lnTo>
                  <a:pt x="902" y="280"/>
                </a:lnTo>
                <a:lnTo>
                  <a:pt x="902" y="280"/>
                </a:lnTo>
                <a:lnTo>
                  <a:pt x="902" y="280"/>
                </a:lnTo>
                <a:lnTo>
                  <a:pt x="902" y="280"/>
                </a:lnTo>
                <a:close/>
                <a:moveTo>
                  <a:pt x="958" y="48"/>
                </a:moveTo>
                <a:lnTo>
                  <a:pt x="956" y="48"/>
                </a:lnTo>
                <a:lnTo>
                  <a:pt x="956" y="48"/>
                </a:lnTo>
                <a:lnTo>
                  <a:pt x="956" y="48"/>
                </a:lnTo>
                <a:lnTo>
                  <a:pt x="954" y="48"/>
                </a:lnTo>
                <a:lnTo>
                  <a:pt x="954" y="46"/>
                </a:lnTo>
                <a:lnTo>
                  <a:pt x="956" y="46"/>
                </a:lnTo>
                <a:lnTo>
                  <a:pt x="956" y="46"/>
                </a:lnTo>
                <a:lnTo>
                  <a:pt x="956" y="46"/>
                </a:lnTo>
                <a:lnTo>
                  <a:pt x="956" y="46"/>
                </a:lnTo>
                <a:lnTo>
                  <a:pt x="956" y="46"/>
                </a:lnTo>
                <a:lnTo>
                  <a:pt x="958" y="46"/>
                </a:lnTo>
                <a:lnTo>
                  <a:pt x="958" y="46"/>
                </a:lnTo>
                <a:lnTo>
                  <a:pt x="958" y="46"/>
                </a:lnTo>
                <a:lnTo>
                  <a:pt x="958" y="46"/>
                </a:lnTo>
                <a:lnTo>
                  <a:pt x="958" y="46"/>
                </a:lnTo>
                <a:lnTo>
                  <a:pt x="958" y="48"/>
                </a:lnTo>
                <a:lnTo>
                  <a:pt x="958" y="48"/>
                </a:lnTo>
                <a:lnTo>
                  <a:pt x="958" y="48"/>
                </a:lnTo>
                <a:lnTo>
                  <a:pt x="958" y="48"/>
                </a:lnTo>
                <a:close/>
                <a:moveTo>
                  <a:pt x="594" y="270"/>
                </a:moveTo>
                <a:lnTo>
                  <a:pt x="592" y="270"/>
                </a:lnTo>
                <a:lnTo>
                  <a:pt x="592" y="270"/>
                </a:lnTo>
                <a:lnTo>
                  <a:pt x="592" y="270"/>
                </a:lnTo>
                <a:lnTo>
                  <a:pt x="592" y="270"/>
                </a:lnTo>
                <a:lnTo>
                  <a:pt x="592" y="270"/>
                </a:lnTo>
                <a:lnTo>
                  <a:pt x="594" y="270"/>
                </a:lnTo>
                <a:lnTo>
                  <a:pt x="594" y="270"/>
                </a:lnTo>
                <a:lnTo>
                  <a:pt x="594" y="270"/>
                </a:lnTo>
                <a:lnTo>
                  <a:pt x="594" y="270"/>
                </a:lnTo>
                <a:lnTo>
                  <a:pt x="594" y="270"/>
                </a:lnTo>
                <a:lnTo>
                  <a:pt x="594" y="270"/>
                </a:lnTo>
                <a:close/>
                <a:moveTo>
                  <a:pt x="740" y="270"/>
                </a:moveTo>
                <a:lnTo>
                  <a:pt x="740" y="270"/>
                </a:lnTo>
                <a:lnTo>
                  <a:pt x="740" y="270"/>
                </a:lnTo>
                <a:lnTo>
                  <a:pt x="740" y="270"/>
                </a:lnTo>
                <a:lnTo>
                  <a:pt x="740" y="272"/>
                </a:lnTo>
                <a:lnTo>
                  <a:pt x="740" y="272"/>
                </a:lnTo>
                <a:lnTo>
                  <a:pt x="742" y="272"/>
                </a:lnTo>
                <a:lnTo>
                  <a:pt x="740" y="274"/>
                </a:lnTo>
                <a:lnTo>
                  <a:pt x="738" y="276"/>
                </a:lnTo>
                <a:lnTo>
                  <a:pt x="738" y="276"/>
                </a:lnTo>
                <a:lnTo>
                  <a:pt x="738" y="276"/>
                </a:lnTo>
                <a:lnTo>
                  <a:pt x="736" y="278"/>
                </a:lnTo>
                <a:lnTo>
                  <a:pt x="734" y="278"/>
                </a:lnTo>
                <a:lnTo>
                  <a:pt x="734" y="280"/>
                </a:lnTo>
                <a:lnTo>
                  <a:pt x="734" y="280"/>
                </a:lnTo>
                <a:lnTo>
                  <a:pt x="734" y="280"/>
                </a:lnTo>
                <a:lnTo>
                  <a:pt x="732" y="280"/>
                </a:lnTo>
                <a:lnTo>
                  <a:pt x="732" y="280"/>
                </a:lnTo>
                <a:lnTo>
                  <a:pt x="732" y="282"/>
                </a:lnTo>
                <a:lnTo>
                  <a:pt x="732" y="282"/>
                </a:lnTo>
                <a:lnTo>
                  <a:pt x="730" y="282"/>
                </a:lnTo>
                <a:lnTo>
                  <a:pt x="730" y="282"/>
                </a:lnTo>
                <a:lnTo>
                  <a:pt x="728" y="282"/>
                </a:lnTo>
                <a:lnTo>
                  <a:pt x="728" y="282"/>
                </a:lnTo>
                <a:lnTo>
                  <a:pt x="728" y="282"/>
                </a:lnTo>
                <a:lnTo>
                  <a:pt x="728" y="280"/>
                </a:lnTo>
                <a:lnTo>
                  <a:pt x="728" y="280"/>
                </a:lnTo>
                <a:lnTo>
                  <a:pt x="726" y="280"/>
                </a:lnTo>
                <a:lnTo>
                  <a:pt x="726" y="280"/>
                </a:lnTo>
                <a:lnTo>
                  <a:pt x="726" y="280"/>
                </a:lnTo>
                <a:lnTo>
                  <a:pt x="726" y="278"/>
                </a:lnTo>
                <a:lnTo>
                  <a:pt x="726" y="278"/>
                </a:lnTo>
                <a:lnTo>
                  <a:pt x="726" y="276"/>
                </a:lnTo>
                <a:lnTo>
                  <a:pt x="728" y="274"/>
                </a:lnTo>
                <a:lnTo>
                  <a:pt x="730" y="274"/>
                </a:lnTo>
                <a:lnTo>
                  <a:pt x="730" y="272"/>
                </a:lnTo>
                <a:lnTo>
                  <a:pt x="734" y="270"/>
                </a:lnTo>
                <a:lnTo>
                  <a:pt x="734" y="270"/>
                </a:lnTo>
                <a:lnTo>
                  <a:pt x="734" y="270"/>
                </a:lnTo>
                <a:lnTo>
                  <a:pt x="736" y="270"/>
                </a:lnTo>
                <a:lnTo>
                  <a:pt x="736" y="270"/>
                </a:lnTo>
                <a:lnTo>
                  <a:pt x="738" y="270"/>
                </a:lnTo>
                <a:lnTo>
                  <a:pt x="738" y="270"/>
                </a:lnTo>
                <a:lnTo>
                  <a:pt x="740" y="270"/>
                </a:lnTo>
                <a:lnTo>
                  <a:pt x="740" y="270"/>
                </a:lnTo>
                <a:lnTo>
                  <a:pt x="740" y="270"/>
                </a:lnTo>
                <a:close/>
                <a:moveTo>
                  <a:pt x="912" y="268"/>
                </a:moveTo>
                <a:lnTo>
                  <a:pt x="912" y="268"/>
                </a:lnTo>
                <a:lnTo>
                  <a:pt x="912" y="268"/>
                </a:lnTo>
                <a:lnTo>
                  <a:pt x="914" y="268"/>
                </a:lnTo>
                <a:lnTo>
                  <a:pt x="914" y="268"/>
                </a:lnTo>
                <a:lnTo>
                  <a:pt x="914" y="268"/>
                </a:lnTo>
                <a:lnTo>
                  <a:pt x="914" y="270"/>
                </a:lnTo>
                <a:lnTo>
                  <a:pt x="912" y="270"/>
                </a:lnTo>
                <a:lnTo>
                  <a:pt x="912" y="270"/>
                </a:lnTo>
                <a:lnTo>
                  <a:pt x="910" y="270"/>
                </a:lnTo>
                <a:lnTo>
                  <a:pt x="910" y="270"/>
                </a:lnTo>
                <a:lnTo>
                  <a:pt x="908" y="270"/>
                </a:lnTo>
                <a:lnTo>
                  <a:pt x="908" y="270"/>
                </a:lnTo>
                <a:lnTo>
                  <a:pt x="906" y="270"/>
                </a:lnTo>
                <a:lnTo>
                  <a:pt x="906" y="270"/>
                </a:lnTo>
                <a:lnTo>
                  <a:pt x="906" y="270"/>
                </a:lnTo>
                <a:lnTo>
                  <a:pt x="906" y="270"/>
                </a:lnTo>
                <a:lnTo>
                  <a:pt x="908" y="268"/>
                </a:lnTo>
                <a:lnTo>
                  <a:pt x="910" y="268"/>
                </a:lnTo>
                <a:lnTo>
                  <a:pt x="910" y="268"/>
                </a:lnTo>
                <a:lnTo>
                  <a:pt x="910" y="268"/>
                </a:lnTo>
                <a:lnTo>
                  <a:pt x="910" y="268"/>
                </a:lnTo>
                <a:lnTo>
                  <a:pt x="910" y="268"/>
                </a:lnTo>
                <a:lnTo>
                  <a:pt x="912" y="268"/>
                </a:lnTo>
                <a:close/>
                <a:moveTo>
                  <a:pt x="758" y="268"/>
                </a:moveTo>
                <a:lnTo>
                  <a:pt x="760" y="268"/>
                </a:lnTo>
                <a:lnTo>
                  <a:pt x="760" y="268"/>
                </a:lnTo>
                <a:lnTo>
                  <a:pt x="760" y="268"/>
                </a:lnTo>
                <a:lnTo>
                  <a:pt x="760" y="268"/>
                </a:lnTo>
                <a:lnTo>
                  <a:pt x="760" y="268"/>
                </a:lnTo>
                <a:lnTo>
                  <a:pt x="760" y="268"/>
                </a:lnTo>
                <a:lnTo>
                  <a:pt x="760" y="268"/>
                </a:lnTo>
                <a:lnTo>
                  <a:pt x="760" y="268"/>
                </a:lnTo>
                <a:lnTo>
                  <a:pt x="760" y="268"/>
                </a:lnTo>
                <a:lnTo>
                  <a:pt x="758" y="268"/>
                </a:lnTo>
                <a:lnTo>
                  <a:pt x="758" y="268"/>
                </a:lnTo>
                <a:lnTo>
                  <a:pt x="758" y="268"/>
                </a:lnTo>
                <a:lnTo>
                  <a:pt x="758" y="268"/>
                </a:lnTo>
                <a:lnTo>
                  <a:pt x="758" y="268"/>
                </a:lnTo>
                <a:lnTo>
                  <a:pt x="758" y="268"/>
                </a:lnTo>
                <a:lnTo>
                  <a:pt x="758" y="268"/>
                </a:lnTo>
                <a:close/>
                <a:moveTo>
                  <a:pt x="702" y="100"/>
                </a:moveTo>
                <a:lnTo>
                  <a:pt x="702" y="100"/>
                </a:lnTo>
                <a:lnTo>
                  <a:pt x="702" y="100"/>
                </a:lnTo>
                <a:lnTo>
                  <a:pt x="700" y="100"/>
                </a:lnTo>
                <a:lnTo>
                  <a:pt x="700" y="100"/>
                </a:lnTo>
                <a:lnTo>
                  <a:pt x="700" y="100"/>
                </a:lnTo>
                <a:lnTo>
                  <a:pt x="700" y="100"/>
                </a:lnTo>
                <a:lnTo>
                  <a:pt x="698" y="100"/>
                </a:lnTo>
                <a:lnTo>
                  <a:pt x="698" y="100"/>
                </a:lnTo>
                <a:lnTo>
                  <a:pt x="698" y="100"/>
                </a:lnTo>
                <a:lnTo>
                  <a:pt x="698" y="98"/>
                </a:lnTo>
                <a:lnTo>
                  <a:pt x="698" y="98"/>
                </a:lnTo>
                <a:lnTo>
                  <a:pt x="698" y="98"/>
                </a:lnTo>
                <a:lnTo>
                  <a:pt x="700" y="98"/>
                </a:lnTo>
                <a:lnTo>
                  <a:pt x="700" y="98"/>
                </a:lnTo>
                <a:lnTo>
                  <a:pt x="700" y="98"/>
                </a:lnTo>
                <a:lnTo>
                  <a:pt x="700" y="98"/>
                </a:lnTo>
                <a:lnTo>
                  <a:pt x="700" y="98"/>
                </a:lnTo>
                <a:lnTo>
                  <a:pt x="702" y="98"/>
                </a:lnTo>
                <a:lnTo>
                  <a:pt x="702" y="98"/>
                </a:lnTo>
                <a:lnTo>
                  <a:pt x="702" y="98"/>
                </a:lnTo>
                <a:lnTo>
                  <a:pt x="702" y="98"/>
                </a:lnTo>
                <a:lnTo>
                  <a:pt x="702" y="98"/>
                </a:lnTo>
                <a:lnTo>
                  <a:pt x="702" y="98"/>
                </a:lnTo>
                <a:lnTo>
                  <a:pt x="702" y="98"/>
                </a:lnTo>
                <a:lnTo>
                  <a:pt x="702" y="100"/>
                </a:lnTo>
                <a:lnTo>
                  <a:pt x="702" y="100"/>
                </a:lnTo>
                <a:lnTo>
                  <a:pt x="702" y="100"/>
                </a:lnTo>
                <a:lnTo>
                  <a:pt x="702" y="100"/>
                </a:lnTo>
                <a:lnTo>
                  <a:pt x="702" y="100"/>
                </a:lnTo>
                <a:lnTo>
                  <a:pt x="702" y="100"/>
                </a:lnTo>
                <a:lnTo>
                  <a:pt x="702" y="100"/>
                </a:lnTo>
                <a:close/>
                <a:moveTo>
                  <a:pt x="678" y="100"/>
                </a:moveTo>
                <a:lnTo>
                  <a:pt x="678" y="100"/>
                </a:lnTo>
                <a:lnTo>
                  <a:pt x="678" y="100"/>
                </a:lnTo>
                <a:lnTo>
                  <a:pt x="678" y="100"/>
                </a:lnTo>
                <a:lnTo>
                  <a:pt x="676" y="100"/>
                </a:lnTo>
                <a:lnTo>
                  <a:pt x="676" y="100"/>
                </a:lnTo>
                <a:lnTo>
                  <a:pt x="678" y="100"/>
                </a:lnTo>
                <a:lnTo>
                  <a:pt x="678" y="100"/>
                </a:lnTo>
                <a:lnTo>
                  <a:pt x="678" y="100"/>
                </a:lnTo>
                <a:lnTo>
                  <a:pt x="680" y="98"/>
                </a:lnTo>
                <a:lnTo>
                  <a:pt x="682" y="98"/>
                </a:lnTo>
                <a:lnTo>
                  <a:pt x="682" y="98"/>
                </a:lnTo>
                <a:lnTo>
                  <a:pt x="682" y="98"/>
                </a:lnTo>
                <a:lnTo>
                  <a:pt x="682" y="98"/>
                </a:lnTo>
                <a:lnTo>
                  <a:pt x="682" y="98"/>
                </a:lnTo>
                <a:lnTo>
                  <a:pt x="682" y="98"/>
                </a:lnTo>
                <a:lnTo>
                  <a:pt x="682" y="98"/>
                </a:lnTo>
                <a:lnTo>
                  <a:pt x="684" y="98"/>
                </a:lnTo>
                <a:lnTo>
                  <a:pt x="684" y="98"/>
                </a:lnTo>
                <a:lnTo>
                  <a:pt x="684" y="98"/>
                </a:lnTo>
                <a:lnTo>
                  <a:pt x="684" y="98"/>
                </a:lnTo>
                <a:lnTo>
                  <a:pt x="684" y="98"/>
                </a:lnTo>
                <a:lnTo>
                  <a:pt x="682" y="98"/>
                </a:lnTo>
                <a:lnTo>
                  <a:pt x="682" y="100"/>
                </a:lnTo>
                <a:lnTo>
                  <a:pt x="682" y="100"/>
                </a:lnTo>
                <a:lnTo>
                  <a:pt x="678" y="100"/>
                </a:lnTo>
                <a:lnTo>
                  <a:pt x="678" y="100"/>
                </a:lnTo>
                <a:close/>
                <a:moveTo>
                  <a:pt x="908" y="268"/>
                </a:moveTo>
                <a:lnTo>
                  <a:pt x="906" y="268"/>
                </a:lnTo>
                <a:lnTo>
                  <a:pt x="906" y="268"/>
                </a:lnTo>
                <a:lnTo>
                  <a:pt x="906" y="268"/>
                </a:lnTo>
                <a:lnTo>
                  <a:pt x="906" y="268"/>
                </a:lnTo>
                <a:lnTo>
                  <a:pt x="908" y="268"/>
                </a:lnTo>
                <a:lnTo>
                  <a:pt x="908" y="268"/>
                </a:lnTo>
                <a:lnTo>
                  <a:pt x="908" y="268"/>
                </a:lnTo>
                <a:lnTo>
                  <a:pt x="908" y="268"/>
                </a:lnTo>
                <a:lnTo>
                  <a:pt x="908" y="268"/>
                </a:lnTo>
                <a:lnTo>
                  <a:pt x="908" y="268"/>
                </a:lnTo>
                <a:lnTo>
                  <a:pt x="910" y="268"/>
                </a:lnTo>
                <a:lnTo>
                  <a:pt x="908" y="268"/>
                </a:lnTo>
                <a:lnTo>
                  <a:pt x="908" y="268"/>
                </a:lnTo>
                <a:lnTo>
                  <a:pt x="908" y="268"/>
                </a:lnTo>
                <a:lnTo>
                  <a:pt x="908" y="268"/>
                </a:lnTo>
                <a:close/>
                <a:moveTo>
                  <a:pt x="802" y="266"/>
                </a:moveTo>
                <a:lnTo>
                  <a:pt x="802" y="266"/>
                </a:lnTo>
                <a:lnTo>
                  <a:pt x="802" y="266"/>
                </a:lnTo>
                <a:lnTo>
                  <a:pt x="802" y="266"/>
                </a:lnTo>
                <a:lnTo>
                  <a:pt x="802" y="266"/>
                </a:lnTo>
                <a:lnTo>
                  <a:pt x="804" y="266"/>
                </a:lnTo>
                <a:lnTo>
                  <a:pt x="804" y="266"/>
                </a:lnTo>
                <a:lnTo>
                  <a:pt x="804" y="266"/>
                </a:lnTo>
                <a:lnTo>
                  <a:pt x="804" y="266"/>
                </a:lnTo>
                <a:lnTo>
                  <a:pt x="806" y="266"/>
                </a:lnTo>
                <a:lnTo>
                  <a:pt x="804" y="268"/>
                </a:lnTo>
                <a:lnTo>
                  <a:pt x="804" y="268"/>
                </a:lnTo>
                <a:lnTo>
                  <a:pt x="804" y="268"/>
                </a:lnTo>
                <a:lnTo>
                  <a:pt x="802" y="268"/>
                </a:lnTo>
                <a:lnTo>
                  <a:pt x="802" y="268"/>
                </a:lnTo>
                <a:lnTo>
                  <a:pt x="802" y="268"/>
                </a:lnTo>
                <a:lnTo>
                  <a:pt x="800" y="266"/>
                </a:lnTo>
                <a:lnTo>
                  <a:pt x="798" y="266"/>
                </a:lnTo>
                <a:lnTo>
                  <a:pt x="798" y="266"/>
                </a:lnTo>
                <a:lnTo>
                  <a:pt x="798" y="266"/>
                </a:lnTo>
                <a:lnTo>
                  <a:pt x="798" y="266"/>
                </a:lnTo>
                <a:lnTo>
                  <a:pt x="798" y="266"/>
                </a:lnTo>
                <a:lnTo>
                  <a:pt x="798" y="266"/>
                </a:lnTo>
                <a:lnTo>
                  <a:pt x="800" y="264"/>
                </a:lnTo>
                <a:lnTo>
                  <a:pt x="800" y="264"/>
                </a:lnTo>
                <a:lnTo>
                  <a:pt x="800" y="264"/>
                </a:lnTo>
                <a:lnTo>
                  <a:pt x="800" y="264"/>
                </a:lnTo>
                <a:lnTo>
                  <a:pt x="800" y="266"/>
                </a:lnTo>
                <a:lnTo>
                  <a:pt x="800" y="266"/>
                </a:lnTo>
                <a:lnTo>
                  <a:pt x="802" y="266"/>
                </a:lnTo>
                <a:close/>
                <a:moveTo>
                  <a:pt x="844" y="264"/>
                </a:moveTo>
                <a:lnTo>
                  <a:pt x="844" y="264"/>
                </a:lnTo>
                <a:lnTo>
                  <a:pt x="844" y="264"/>
                </a:lnTo>
                <a:lnTo>
                  <a:pt x="846" y="264"/>
                </a:lnTo>
                <a:lnTo>
                  <a:pt x="846" y="266"/>
                </a:lnTo>
                <a:lnTo>
                  <a:pt x="846" y="266"/>
                </a:lnTo>
                <a:lnTo>
                  <a:pt x="848" y="268"/>
                </a:lnTo>
                <a:lnTo>
                  <a:pt x="848" y="268"/>
                </a:lnTo>
                <a:lnTo>
                  <a:pt x="848" y="268"/>
                </a:lnTo>
                <a:lnTo>
                  <a:pt x="846" y="268"/>
                </a:lnTo>
                <a:lnTo>
                  <a:pt x="846" y="268"/>
                </a:lnTo>
                <a:lnTo>
                  <a:pt x="846" y="268"/>
                </a:lnTo>
                <a:lnTo>
                  <a:pt x="846" y="268"/>
                </a:lnTo>
                <a:lnTo>
                  <a:pt x="844" y="268"/>
                </a:lnTo>
                <a:lnTo>
                  <a:pt x="844" y="268"/>
                </a:lnTo>
                <a:lnTo>
                  <a:pt x="844" y="268"/>
                </a:lnTo>
                <a:lnTo>
                  <a:pt x="842" y="268"/>
                </a:lnTo>
                <a:lnTo>
                  <a:pt x="842" y="268"/>
                </a:lnTo>
                <a:lnTo>
                  <a:pt x="842" y="268"/>
                </a:lnTo>
                <a:lnTo>
                  <a:pt x="842" y="268"/>
                </a:lnTo>
                <a:lnTo>
                  <a:pt x="840" y="266"/>
                </a:lnTo>
                <a:lnTo>
                  <a:pt x="840" y="266"/>
                </a:lnTo>
                <a:lnTo>
                  <a:pt x="842" y="266"/>
                </a:lnTo>
                <a:lnTo>
                  <a:pt x="842" y="264"/>
                </a:lnTo>
                <a:lnTo>
                  <a:pt x="842" y="264"/>
                </a:lnTo>
                <a:lnTo>
                  <a:pt x="840" y="264"/>
                </a:lnTo>
                <a:lnTo>
                  <a:pt x="840" y="264"/>
                </a:lnTo>
                <a:lnTo>
                  <a:pt x="840" y="264"/>
                </a:lnTo>
                <a:lnTo>
                  <a:pt x="840" y="264"/>
                </a:lnTo>
                <a:lnTo>
                  <a:pt x="838" y="264"/>
                </a:lnTo>
                <a:lnTo>
                  <a:pt x="838" y="264"/>
                </a:lnTo>
                <a:lnTo>
                  <a:pt x="838" y="264"/>
                </a:lnTo>
                <a:lnTo>
                  <a:pt x="838" y="262"/>
                </a:lnTo>
                <a:lnTo>
                  <a:pt x="838" y="262"/>
                </a:lnTo>
                <a:lnTo>
                  <a:pt x="840" y="262"/>
                </a:lnTo>
                <a:lnTo>
                  <a:pt x="840" y="264"/>
                </a:lnTo>
                <a:lnTo>
                  <a:pt x="844" y="264"/>
                </a:lnTo>
                <a:lnTo>
                  <a:pt x="844" y="264"/>
                </a:lnTo>
                <a:lnTo>
                  <a:pt x="844" y="264"/>
                </a:lnTo>
                <a:close/>
                <a:moveTo>
                  <a:pt x="718" y="262"/>
                </a:moveTo>
                <a:lnTo>
                  <a:pt x="718" y="262"/>
                </a:lnTo>
                <a:lnTo>
                  <a:pt x="716" y="264"/>
                </a:lnTo>
                <a:lnTo>
                  <a:pt x="716" y="264"/>
                </a:lnTo>
                <a:lnTo>
                  <a:pt x="714" y="266"/>
                </a:lnTo>
                <a:lnTo>
                  <a:pt x="714" y="266"/>
                </a:lnTo>
                <a:lnTo>
                  <a:pt x="712" y="266"/>
                </a:lnTo>
                <a:lnTo>
                  <a:pt x="710" y="268"/>
                </a:lnTo>
                <a:lnTo>
                  <a:pt x="710" y="268"/>
                </a:lnTo>
                <a:lnTo>
                  <a:pt x="710" y="268"/>
                </a:lnTo>
                <a:lnTo>
                  <a:pt x="708" y="268"/>
                </a:lnTo>
                <a:lnTo>
                  <a:pt x="708" y="268"/>
                </a:lnTo>
                <a:lnTo>
                  <a:pt x="708" y="268"/>
                </a:lnTo>
                <a:lnTo>
                  <a:pt x="706" y="270"/>
                </a:lnTo>
                <a:lnTo>
                  <a:pt x="706" y="270"/>
                </a:lnTo>
                <a:lnTo>
                  <a:pt x="706" y="270"/>
                </a:lnTo>
                <a:lnTo>
                  <a:pt x="704" y="270"/>
                </a:lnTo>
                <a:lnTo>
                  <a:pt x="704" y="270"/>
                </a:lnTo>
                <a:lnTo>
                  <a:pt x="704" y="270"/>
                </a:lnTo>
                <a:lnTo>
                  <a:pt x="704" y="270"/>
                </a:lnTo>
                <a:lnTo>
                  <a:pt x="702" y="270"/>
                </a:lnTo>
                <a:lnTo>
                  <a:pt x="702" y="272"/>
                </a:lnTo>
                <a:lnTo>
                  <a:pt x="702" y="272"/>
                </a:lnTo>
                <a:lnTo>
                  <a:pt x="702" y="272"/>
                </a:lnTo>
                <a:lnTo>
                  <a:pt x="698" y="272"/>
                </a:lnTo>
                <a:lnTo>
                  <a:pt x="696" y="274"/>
                </a:lnTo>
                <a:lnTo>
                  <a:pt x="696" y="274"/>
                </a:lnTo>
                <a:lnTo>
                  <a:pt x="696" y="274"/>
                </a:lnTo>
                <a:lnTo>
                  <a:pt x="696" y="272"/>
                </a:lnTo>
                <a:lnTo>
                  <a:pt x="696" y="272"/>
                </a:lnTo>
                <a:lnTo>
                  <a:pt x="696" y="272"/>
                </a:lnTo>
                <a:lnTo>
                  <a:pt x="696" y="272"/>
                </a:lnTo>
                <a:lnTo>
                  <a:pt x="694" y="272"/>
                </a:lnTo>
                <a:lnTo>
                  <a:pt x="694" y="272"/>
                </a:lnTo>
                <a:lnTo>
                  <a:pt x="694" y="272"/>
                </a:lnTo>
                <a:lnTo>
                  <a:pt x="694" y="272"/>
                </a:lnTo>
                <a:lnTo>
                  <a:pt x="692" y="272"/>
                </a:lnTo>
                <a:lnTo>
                  <a:pt x="692" y="272"/>
                </a:lnTo>
                <a:lnTo>
                  <a:pt x="692" y="274"/>
                </a:lnTo>
                <a:lnTo>
                  <a:pt x="692" y="274"/>
                </a:lnTo>
                <a:lnTo>
                  <a:pt x="690" y="274"/>
                </a:lnTo>
                <a:lnTo>
                  <a:pt x="690" y="274"/>
                </a:lnTo>
                <a:lnTo>
                  <a:pt x="690" y="274"/>
                </a:lnTo>
                <a:lnTo>
                  <a:pt x="690" y="274"/>
                </a:lnTo>
                <a:lnTo>
                  <a:pt x="690" y="272"/>
                </a:lnTo>
                <a:lnTo>
                  <a:pt x="690" y="272"/>
                </a:lnTo>
                <a:lnTo>
                  <a:pt x="690" y="272"/>
                </a:lnTo>
                <a:lnTo>
                  <a:pt x="690" y="272"/>
                </a:lnTo>
                <a:lnTo>
                  <a:pt x="690" y="272"/>
                </a:lnTo>
                <a:lnTo>
                  <a:pt x="690" y="270"/>
                </a:lnTo>
                <a:lnTo>
                  <a:pt x="690" y="270"/>
                </a:lnTo>
                <a:lnTo>
                  <a:pt x="690" y="270"/>
                </a:lnTo>
                <a:lnTo>
                  <a:pt x="690" y="270"/>
                </a:lnTo>
                <a:lnTo>
                  <a:pt x="690" y="270"/>
                </a:lnTo>
                <a:lnTo>
                  <a:pt x="690" y="268"/>
                </a:lnTo>
                <a:lnTo>
                  <a:pt x="690" y="268"/>
                </a:lnTo>
                <a:lnTo>
                  <a:pt x="692" y="268"/>
                </a:lnTo>
                <a:lnTo>
                  <a:pt x="692" y="268"/>
                </a:lnTo>
                <a:lnTo>
                  <a:pt x="694" y="268"/>
                </a:lnTo>
                <a:lnTo>
                  <a:pt x="696" y="266"/>
                </a:lnTo>
                <a:lnTo>
                  <a:pt x="696" y="266"/>
                </a:lnTo>
                <a:lnTo>
                  <a:pt x="696" y="266"/>
                </a:lnTo>
                <a:lnTo>
                  <a:pt x="698" y="264"/>
                </a:lnTo>
                <a:lnTo>
                  <a:pt x="700" y="262"/>
                </a:lnTo>
                <a:lnTo>
                  <a:pt x="700" y="262"/>
                </a:lnTo>
                <a:lnTo>
                  <a:pt x="702" y="262"/>
                </a:lnTo>
                <a:lnTo>
                  <a:pt x="702" y="262"/>
                </a:lnTo>
                <a:lnTo>
                  <a:pt x="702" y="262"/>
                </a:lnTo>
                <a:lnTo>
                  <a:pt x="702" y="264"/>
                </a:lnTo>
                <a:lnTo>
                  <a:pt x="702" y="264"/>
                </a:lnTo>
                <a:lnTo>
                  <a:pt x="702" y="264"/>
                </a:lnTo>
                <a:lnTo>
                  <a:pt x="704" y="264"/>
                </a:lnTo>
                <a:lnTo>
                  <a:pt x="704" y="264"/>
                </a:lnTo>
                <a:lnTo>
                  <a:pt x="704" y="264"/>
                </a:lnTo>
                <a:lnTo>
                  <a:pt x="704" y="264"/>
                </a:lnTo>
                <a:lnTo>
                  <a:pt x="706" y="262"/>
                </a:lnTo>
                <a:lnTo>
                  <a:pt x="706" y="262"/>
                </a:lnTo>
                <a:lnTo>
                  <a:pt x="706" y="262"/>
                </a:lnTo>
                <a:lnTo>
                  <a:pt x="708" y="262"/>
                </a:lnTo>
                <a:lnTo>
                  <a:pt x="708" y="262"/>
                </a:lnTo>
                <a:lnTo>
                  <a:pt x="708" y="262"/>
                </a:lnTo>
                <a:lnTo>
                  <a:pt x="710" y="262"/>
                </a:lnTo>
                <a:lnTo>
                  <a:pt x="710" y="262"/>
                </a:lnTo>
                <a:lnTo>
                  <a:pt x="710" y="262"/>
                </a:lnTo>
                <a:lnTo>
                  <a:pt x="710" y="262"/>
                </a:lnTo>
                <a:lnTo>
                  <a:pt x="710" y="262"/>
                </a:lnTo>
                <a:lnTo>
                  <a:pt x="712" y="262"/>
                </a:lnTo>
                <a:lnTo>
                  <a:pt x="712" y="262"/>
                </a:lnTo>
                <a:lnTo>
                  <a:pt x="712" y="262"/>
                </a:lnTo>
                <a:lnTo>
                  <a:pt x="714" y="262"/>
                </a:lnTo>
                <a:lnTo>
                  <a:pt x="714" y="262"/>
                </a:lnTo>
                <a:lnTo>
                  <a:pt x="714" y="262"/>
                </a:lnTo>
                <a:lnTo>
                  <a:pt x="714" y="262"/>
                </a:lnTo>
                <a:lnTo>
                  <a:pt x="716" y="262"/>
                </a:lnTo>
                <a:lnTo>
                  <a:pt x="716" y="262"/>
                </a:lnTo>
                <a:lnTo>
                  <a:pt x="718" y="262"/>
                </a:lnTo>
                <a:lnTo>
                  <a:pt x="718" y="262"/>
                </a:lnTo>
                <a:close/>
                <a:moveTo>
                  <a:pt x="450" y="102"/>
                </a:moveTo>
                <a:lnTo>
                  <a:pt x="454" y="104"/>
                </a:lnTo>
                <a:lnTo>
                  <a:pt x="454" y="104"/>
                </a:lnTo>
                <a:lnTo>
                  <a:pt x="454" y="104"/>
                </a:lnTo>
                <a:lnTo>
                  <a:pt x="456" y="104"/>
                </a:lnTo>
                <a:lnTo>
                  <a:pt x="454" y="104"/>
                </a:lnTo>
                <a:lnTo>
                  <a:pt x="454" y="104"/>
                </a:lnTo>
                <a:lnTo>
                  <a:pt x="454" y="104"/>
                </a:lnTo>
                <a:lnTo>
                  <a:pt x="452" y="104"/>
                </a:lnTo>
                <a:lnTo>
                  <a:pt x="452" y="104"/>
                </a:lnTo>
                <a:lnTo>
                  <a:pt x="450" y="106"/>
                </a:lnTo>
                <a:lnTo>
                  <a:pt x="450" y="106"/>
                </a:lnTo>
                <a:lnTo>
                  <a:pt x="450" y="106"/>
                </a:lnTo>
                <a:lnTo>
                  <a:pt x="452" y="106"/>
                </a:lnTo>
                <a:lnTo>
                  <a:pt x="452" y="106"/>
                </a:lnTo>
                <a:lnTo>
                  <a:pt x="454" y="104"/>
                </a:lnTo>
                <a:lnTo>
                  <a:pt x="456" y="104"/>
                </a:lnTo>
                <a:lnTo>
                  <a:pt x="456" y="104"/>
                </a:lnTo>
                <a:lnTo>
                  <a:pt x="458" y="104"/>
                </a:lnTo>
                <a:lnTo>
                  <a:pt x="460" y="104"/>
                </a:lnTo>
                <a:lnTo>
                  <a:pt x="460" y="104"/>
                </a:lnTo>
                <a:lnTo>
                  <a:pt x="460" y="104"/>
                </a:lnTo>
                <a:lnTo>
                  <a:pt x="460" y="104"/>
                </a:lnTo>
                <a:lnTo>
                  <a:pt x="458" y="104"/>
                </a:lnTo>
                <a:lnTo>
                  <a:pt x="458" y="106"/>
                </a:lnTo>
                <a:lnTo>
                  <a:pt x="458" y="106"/>
                </a:lnTo>
                <a:lnTo>
                  <a:pt x="458" y="106"/>
                </a:lnTo>
                <a:lnTo>
                  <a:pt x="458" y="106"/>
                </a:lnTo>
                <a:lnTo>
                  <a:pt x="456" y="106"/>
                </a:lnTo>
                <a:lnTo>
                  <a:pt x="456" y="106"/>
                </a:lnTo>
                <a:lnTo>
                  <a:pt x="458" y="106"/>
                </a:lnTo>
                <a:lnTo>
                  <a:pt x="462" y="104"/>
                </a:lnTo>
                <a:lnTo>
                  <a:pt x="462" y="104"/>
                </a:lnTo>
                <a:lnTo>
                  <a:pt x="462" y="104"/>
                </a:lnTo>
                <a:lnTo>
                  <a:pt x="462" y="104"/>
                </a:lnTo>
                <a:lnTo>
                  <a:pt x="462" y="104"/>
                </a:lnTo>
                <a:lnTo>
                  <a:pt x="462" y="104"/>
                </a:lnTo>
                <a:lnTo>
                  <a:pt x="462" y="104"/>
                </a:lnTo>
                <a:lnTo>
                  <a:pt x="464" y="104"/>
                </a:lnTo>
                <a:lnTo>
                  <a:pt x="464" y="104"/>
                </a:lnTo>
                <a:lnTo>
                  <a:pt x="466" y="104"/>
                </a:lnTo>
                <a:lnTo>
                  <a:pt x="466" y="102"/>
                </a:lnTo>
                <a:lnTo>
                  <a:pt x="470" y="102"/>
                </a:lnTo>
                <a:lnTo>
                  <a:pt x="472" y="102"/>
                </a:lnTo>
                <a:lnTo>
                  <a:pt x="472" y="102"/>
                </a:lnTo>
                <a:lnTo>
                  <a:pt x="472" y="102"/>
                </a:lnTo>
                <a:lnTo>
                  <a:pt x="472" y="102"/>
                </a:lnTo>
                <a:lnTo>
                  <a:pt x="472" y="102"/>
                </a:lnTo>
                <a:lnTo>
                  <a:pt x="476" y="102"/>
                </a:lnTo>
                <a:lnTo>
                  <a:pt x="476" y="104"/>
                </a:lnTo>
                <a:lnTo>
                  <a:pt x="478" y="104"/>
                </a:lnTo>
                <a:lnTo>
                  <a:pt x="478" y="104"/>
                </a:lnTo>
                <a:lnTo>
                  <a:pt x="478" y="104"/>
                </a:lnTo>
                <a:lnTo>
                  <a:pt x="478" y="104"/>
                </a:lnTo>
                <a:lnTo>
                  <a:pt x="480" y="106"/>
                </a:lnTo>
                <a:lnTo>
                  <a:pt x="480" y="106"/>
                </a:lnTo>
                <a:lnTo>
                  <a:pt x="482" y="106"/>
                </a:lnTo>
                <a:lnTo>
                  <a:pt x="482" y="106"/>
                </a:lnTo>
                <a:lnTo>
                  <a:pt x="482" y="106"/>
                </a:lnTo>
                <a:lnTo>
                  <a:pt x="482" y="108"/>
                </a:lnTo>
                <a:lnTo>
                  <a:pt x="482" y="108"/>
                </a:lnTo>
                <a:lnTo>
                  <a:pt x="482" y="108"/>
                </a:lnTo>
                <a:lnTo>
                  <a:pt x="482" y="108"/>
                </a:lnTo>
                <a:lnTo>
                  <a:pt x="484" y="108"/>
                </a:lnTo>
                <a:lnTo>
                  <a:pt x="484" y="108"/>
                </a:lnTo>
                <a:lnTo>
                  <a:pt x="484" y="110"/>
                </a:lnTo>
                <a:lnTo>
                  <a:pt x="484" y="110"/>
                </a:lnTo>
                <a:lnTo>
                  <a:pt x="484" y="110"/>
                </a:lnTo>
                <a:lnTo>
                  <a:pt x="484" y="110"/>
                </a:lnTo>
                <a:lnTo>
                  <a:pt x="484" y="110"/>
                </a:lnTo>
                <a:lnTo>
                  <a:pt x="486" y="110"/>
                </a:lnTo>
                <a:lnTo>
                  <a:pt x="488" y="112"/>
                </a:lnTo>
                <a:lnTo>
                  <a:pt x="488" y="112"/>
                </a:lnTo>
                <a:lnTo>
                  <a:pt x="488" y="112"/>
                </a:lnTo>
                <a:lnTo>
                  <a:pt x="486" y="112"/>
                </a:lnTo>
                <a:lnTo>
                  <a:pt x="486" y="114"/>
                </a:lnTo>
                <a:lnTo>
                  <a:pt x="484" y="114"/>
                </a:lnTo>
                <a:lnTo>
                  <a:pt x="480" y="114"/>
                </a:lnTo>
                <a:lnTo>
                  <a:pt x="480" y="114"/>
                </a:lnTo>
                <a:lnTo>
                  <a:pt x="478" y="114"/>
                </a:lnTo>
                <a:lnTo>
                  <a:pt x="474" y="116"/>
                </a:lnTo>
                <a:lnTo>
                  <a:pt x="472" y="116"/>
                </a:lnTo>
                <a:lnTo>
                  <a:pt x="472" y="116"/>
                </a:lnTo>
                <a:lnTo>
                  <a:pt x="472" y="116"/>
                </a:lnTo>
                <a:lnTo>
                  <a:pt x="472" y="116"/>
                </a:lnTo>
                <a:lnTo>
                  <a:pt x="468" y="116"/>
                </a:lnTo>
                <a:lnTo>
                  <a:pt x="466" y="118"/>
                </a:lnTo>
                <a:lnTo>
                  <a:pt x="464" y="118"/>
                </a:lnTo>
                <a:lnTo>
                  <a:pt x="464" y="118"/>
                </a:lnTo>
                <a:lnTo>
                  <a:pt x="462" y="118"/>
                </a:lnTo>
                <a:lnTo>
                  <a:pt x="458" y="118"/>
                </a:lnTo>
                <a:lnTo>
                  <a:pt x="458" y="118"/>
                </a:lnTo>
                <a:lnTo>
                  <a:pt x="458" y="118"/>
                </a:lnTo>
                <a:lnTo>
                  <a:pt x="454" y="120"/>
                </a:lnTo>
                <a:lnTo>
                  <a:pt x="452" y="120"/>
                </a:lnTo>
                <a:lnTo>
                  <a:pt x="452" y="120"/>
                </a:lnTo>
                <a:lnTo>
                  <a:pt x="452" y="120"/>
                </a:lnTo>
                <a:lnTo>
                  <a:pt x="450" y="120"/>
                </a:lnTo>
                <a:lnTo>
                  <a:pt x="450" y="120"/>
                </a:lnTo>
                <a:lnTo>
                  <a:pt x="448" y="122"/>
                </a:lnTo>
                <a:lnTo>
                  <a:pt x="448" y="122"/>
                </a:lnTo>
                <a:lnTo>
                  <a:pt x="446" y="122"/>
                </a:lnTo>
                <a:lnTo>
                  <a:pt x="446" y="122"/>
                </a:lnTo>
                <a:lnTo>
                  <a:pt x="446" y="122"/>
                </a:lnTo>
                <a:lnTo>
                  <a:pt x="444" y="122"/>
                </a:lnTo>
                <a:lnTo>
                  <a:pt x="444" y="122"/>
                </a:lnTo>
                <a:lnTo>
                  <a:pt x="444" y="122"/>
                </a:lnTo>
                <a:lnTo>
                  <a:pt x="442" y="122"/>
                </a:lnTo>
                <a:lnTo>
                  <a:pt x="442" y="122"/>
                </a:lnTo>
                <a:lnTo>
                  <a:pt x="442" y="122"/>
                </a:lnTo>
                <a:lnTo>
                  <a:pt x="440" y="122"/>
                </a:lnTo>
                <a:lnTo>
                  <a:pt x="440" y="122"/>
                </a:lnTo>
                <a:lnTo>
                  <a:pt x="440" y="124"/>
                </a:lnTo>
                <a:lnTo>
                  <a:pt x="434" y="124"/>
                </a:lnTo>
                <a:lnTo>
                  <a:pt x="434" y="124"/>
                </a:lnTo>
                <a:lnTo>
                  <a:pt x="434" y="124"/>
                </a:lnTo>
                <a:lnTo>
                  <a:pt x="430" y="128"/>
                </a:lnTo>
                <a:lnTo>
                  <a:pt x="428" y="128"/>
                </a:lnTo>
                <a:lnTo>
                  <a:pt x="428" y="128"/>
                </a:lnTo>
                <a:lnTo>
                  <a:pt x="426" y="128"/>
                </a:lnTo>
                <a:lnTo>
                  <a:pt x="426" y="128"/>
                </a:lnTo>
                <a:lnTo>
                  <a:pt x="426" y="128"/>
                </a:lnTo>
                <a:lnTo>
                  <a:pt x="424" y="130"/>
                </a:lnTo>
                <a:lnTo>
                  <a:pt x="424" y="130"/>
                </a:lnTo>
                <a:lnTo>
                  <a:pt x="422" y="130"/>
                </a:lnTo>
                <a:lnTo>
                  <a:pt x="422" y="130"/>
                </a:lnTo>
                <a:lnTo>
                  <a:pt x="422" y="130"/>
                </a:lnTo>
                <a:lnTo>
                  <a:pt x="420" y="130"/>
                </a:lnTo>
                <a:lnTo>
                  <a:pt x="420" y="130"/>
                </a:lnTo>
                <a:lnTo>
                  <a:pt x="418" y="130"/>
                </a:lnTo>
                <a:lnTo>
                  <a:pt x="418" y="130"/>
                </a:lnTo>
                <a:lnTo>
                  <a:pt x="418" y="130"/>
                </a:lnTo>
                <a:lnTo>
                  <a:pt x="418" y="130"/>
                </a:lnTo>
                <a:lnTo>
                  <a:pt x="416" y="130"/>
                </a:lnTo>
                <a:lnTo>
                  <a:pt x="416" y="130"/>
                </a:lnTo>
                <a:lnTo>
                  <a:pt x="416" y="130"/>
                </a:lnTo>
                <a:lnTo>
                  <a:pt x="416" y="130"/>
                </a:lnTo>
                <a:lnTo>
                  <a:pt x="416" y="132"/>
                </a:lnTo>
                <a:lnTo>
                  <a:pt x="414" y="132"/>
                </a:lnTo>
                <a:lnTo>
                  <a:pt x="412" y="132"/>
                </a:lnTo>
                <a:lnTo>
                  <a:pt x="412" y="132"/>
                </a:lnTo>
                <a:lnTo>
                  <a:pt x="412" y="134"/>
                </a:lnTo>
                <a:lnTo>
                  <a:pt x="410" y="134"/>
                </a:lnTo>
                <a:lnTo>
                  <a:pt x="410" y="134"/>
                </a:lnTo>
                <a:lnTo>
                  <a:pt x="410" y="134"/>
                </a:lnTo>
                <a:lnTo>
                  <a:pt x="410" y="134"/>
                </a:lnTo>
                <a:lnTo>
                  <a:pt x="410" y="134"/>
                </a:lnTo>
                <a:lnTo>
                  <a:pt x="408" y="136"/>
                </a:lnTo>
                <a:lnTo>
                  <a:pt x="408" y="136"/>
                </a:lnTo>
                <a:lnTo>
                  <a:pt x="406" y="136"/>
                </a:lnTo>
                <a:lnTo>
                  <a:pt x="406" y="138"/>
                </a:lnTo>
                <a:lnTo>
                  <a:pt x="404" y="138"/>
                </a:lnTo>
                <a:lnTo>
                  <a:pt x="404" y="138"/>
                </a:lnTo>
                <a:lnTo>
                  <a:pt x="404" y="140"/>
                </a:lnTo>
                <a:lnTo>
                  <a:pt x="402" y="140"/>
                </a:lnTo>
                <a:lnTo>
                  <a:pt x="402" y="140"/>
                </a:lnTo>
                <a:lnTo>
                  <a:pt x="400" y="140"/>
                </a:lnTo>
                <a:lnTo>
                  <a:pt x="398" y="140"/>
                </a:lnTo>
                <a:lnTo>
                  <a:pt x="398" y="140"/>
                </a:lnTo>
                <a:lnTo>
                  <a:pt x="398" y="140"/>
                </a:lnTo>
                <a:lnTo>
                  <a:pt x="398" y="140"/>
                </a:lnTo>
                <a:lnTo>
                  <a:pt x="394" y="140"/>
                </a:lnTo>
                <a:lnTo>
                  <a:pt x="392" y="142"/>
                </a:lnTo>
                <a:lnTo>
                  <a:pt x="392" y="142"/>
                </a:lnTo>
                <a:lnTo>
                  <a:pt x="390" y="142"/>
                </a:lnTo>
                <a:lnTo>
                  <a:pt x="390" y="140"/>
                </a:lnTo>
                <a:lnTo>
                  <a:pt x="390" y="140"/>
                </a:lnTo>
                <a:lnTo>
                  <a:pt x="390" y="140"/>
                </a:lnTo>
                <a:lnTo>
                  <a:pt x="390" y="140"/>
                </a:lnTo>
                <a:lnTo>
                  <a:pt x="390" y="140"/>
                </a:lnTo>
                <a:lnTo>
                  <a:pt x="390" y="140"/>
                </a:lnTo>
                <a:lnTo>
                  <a:pt x="390" y="140"/>
                </a:lnTo>
                <a:lnTo>
                  <a:pt x="390" y="140"/>
                </a:lnTo>
                <a:lnTo>
                  <a:pt x="388" y="140"/>
                </a:lnTo>
                <a:lnTo>
                  <a:pt x="388" y="140"/>
                </a:lnTo>
                <a:lnTo>
                  <a:pt x="388" y="140"/>
                </a:lnTo>
                <a:lnTo>
                  <a:pt x="388" y="140"/>
                </a:lnTo>
                <a:lnTo>
                  <a:pt x="386" y="142"/>
                </a:lnTo>
                <a:lnTo>
                  <a:pt x="384" y="142"/>
                </a:lnTo>
                <a:lnTo>
                  <a:pt x="382" y="142"/>
                </a:lnTo>
                <a:lnTo>
                  <a:pt x="382" y="142"/>
                </a:lnTo>
                <a:lnTo>
                  <a:pt x="382" y="142"/>
                </a:lnTo>
                <a:lnTo>
                  <a:pt x="380" y="144"/>
                </a:lnTo>
                <a:lnTo>
                  <a:pt x="380" y="144"/>
                </a:lnTo>
                <a:lnTo>
                  <a:pt x="380" y="144"/>
                </a:lnTo>
                <a:lnTo>
                  <a:pt x="378" y="144"/>
                </a:lnTo>
                <a:lnTo>
                  <a:pt x="378" y="144"/>
                </a:lnTo>
                <a:lnTo>
                  <a:pt x="376" y="144"/>
                </a:lnTo>
                <a:lnTo>
                  <a:pt x="376" y="144"/>
                </a:lnTo>
                <a:lnTo>
                  <a:pt x="374" y="144"/>
                </a:lnTo>
                <a:lnTo>
                  <a:pt x="374" y="144"/>
                </a:lnTo>
                <a:lnTo>
                  <a:pt x="374" y="144"/>
                </a:lnTo>
                <a:lnTo>
                  <a:pt x="372" y="146"/>
                </a:lnTo>
                <a:lnTo>
                  <a:pt x="372" y="146"/>
                </a:lnTo>
                <a:lnTo>
                  <a:pt x="372" y="146"/>
                </a:lnTo>
                <a:lnTo>
                  <a:pt x="372" y="146"/>
                </a:lnTo>
                <a:lnTo>
                  <a:pt x="368" y="146"/>
                </a:lnTo>
                <a:lnTo>
                  <a:pt x="368" y="146"/>
                </a:lnTo>
                <a:lnTo>
                  <a:pt x="368" y="146"/>
                </a:lnTo>
                <a:lnTo>
                  <a:pt x="368" y="144"/>
                </a:lnTo>
                <a:lnTo>
                  <a:pt x="368" y="144"/>
                </a:lnTo>
                <a:lnTo>
                  <a:pt x="368" y="144"/>
                </a:lnTo>
                <a:lnTo>
                  <a:pt x="368" y="144"/>
                </a:lnTo>
                <a:lnTo>
                  <a:pt x="368" y="144"/>
                </a:lnTo>
                <a:lnTo>
                  <a:pt x="368" y="144"/>
                </a:lnTo>
                <a:lnTo>
                  <a:pt x="368" y="144"/>
                </a:lnTo>
                <a:lnTo>
                  <a:pt x="368" y="142"/>
                </a:lnTo>
                <a:lnTo>
                  <a:pt x="368" y="142"/>
                </a:lnTo>
                <a:lnTo>
                  <a:pt x="368" y="142"/>
                </a:lnTo>
                <a:lnTo>
                  <a:pt x="370" y="140"/>
                </a:lnTo>
                <a:lnTo>
                  <a:pt x="370" y="140"/>
                </a:lnTo>
                <a:lnTo>
                  <a:pt x="370" y="140"/>
                </a:lnTo>
                <a:lnTo>
                  <a:pt x="370" y="138"/>
                </a:lnTo>
                <a:lnTo>
                  <a:pt x="370" y="138"/>
                </a:lnTo>
                <a:lnTo>
                  <a:pt x="370" y="138"/>
                </a:lnTo>
                <a:lnTo>
                  <a:pt x="370" y="138"/>
                </a:lnTo>
                <a:lnTo>
                  <a:pt x="368" y="138"/>
                </a:lnTo>
                <a:lnTo>
                  <a:pt x="368" y="136"/>
                </a:lnTo>
                <a:lnTo>
                  <a:pt x="368" y="136"/>
                </a:lnTo>
                <a:lnTo>
                  <a:pt x="368" y="136"/>
                </a:lnTo>
                <a:lnTo>
                  <a:pt x="366" y="136"/>
                </a:lnTo>
                <a:lnTo>
                  <a:pt x="366" y="136"/>
                </a:lnTo>
                <a:lnTo>
                  <a:pt x="364" y="136"/>
                </a:lnTo>
                <a:lnTo>
                  <a:pt x="364" y="136"/>
                </a:lnTo>
                <a:lnTo>
                  <a:pt x="364" y="136"/>
                </a:lnTo>
                <a:lnTo>
                  <a:pt x="364" y="136"/>
                </a:lnTo>
                <a:lnTo>
                  <a:pt x="364" y="136"/>
                </a:lnTo>
                <a:lnTo>
                  <a:pt x="362" y="134"/>
                </a:lnTo>
                <a:lnTo>
                  <a:pt x="362" y="134"/>
                </a:lnTo>
                <a:lnTo>
                  <a:pt x="362" y="134"/>
                </a:lnTo>
                <a:lnTo>
                  <a:pt x="360" y="134"/>
                </a:lnTo>
                <a:lnTo>
                  <a:pt x="362" y="134"/>
                </a:lnTo>
                <a:lnTo>
                  <a:pt x="364" y="134"/>
                </a:lnTo>
                <a:lnTo>
                  <a:pt x="364" y="134"/>
                </a:lnTo>
                <a:lnTo>
                  <a:pt x="364" y="134"/>
                </a:lnTo>
                <a:lnTo>
                  <a:pt x="364" y="134"/>
                </a:lnTo>
                <a:lnTo>
                  <a:pt x="362" y="134"/>
                </a:lnTo>
                <a:lnTo>
                  <a:pt x="360" y="134"/>
                </a:lnTo>
                <a:lnTo>
                  <a:pt x="360" y="134"/>
                </a:lnTo>
                <a:lnTo>
                  <a:pt x="358" y="134"/>
                </a:lnTo>
                <a:lnTo>
                  <a:pt x="358" y="134"/>
                </a:lnTo>
                <a:lnTo>
                  <a:pt x="356" y="134"/>
                </a:lnTo>
                <a:lnTo>
                  <a:pt x="356" y="134"/>
                </a:lnTo>
                <a:lnTo>
                  <a:pt x="356" y="134"/>
                </a:lnTo>
                <a:lnTo>
                  <a:pt x="356" y="134"/>
                </a:lnTo>
                <a:lnTo>
                  <a:pt x="354" y="134"/>
                </a:lnTo>
                <a:lnTo>
                  <a:pt x="354" y="134"/>
                </a:lnTo>
                <a:lnTo>
                  <a:pt x="354" y="134"/>
                </a:lnTo>
                <a:lnTo>
                  <a:pt x="354" y="134"/>
                </a:lnTo>
                <a:lnTo>
                  <a:pt x="354" y="134"/>
                </a:lnTo>
                <a:lnTo>
                  <a:pt x="354" y="134"/>
                </a:lnTo>
                <a:lnTo>
                  <a:pt x="356" y="134"/>
                </a:lnTo>
                <a:lnTo>
                  <a:pt x="356" y="134"/>
                </a:lnTo>
                <a:lnTo>
                  <a:pt x="356" y="132"/>
                </a:lnTo>
                <a:lnTo>
                  <a:pt x="356" y="132"/>
                </a:lnTo>
                <a:lnTo>
                  <a:pt x="358" y="132"/>
                </a:lnTo>
                <a:lnTo>
                  <a:pt x="358" y="132"/>
                </a:lnTo>
                <a:lnTo>
                  <a:pt x="358" y="132"/>
                </a:lnTo>
                <a:lnTo>
                  <a:pt x="360" y="130"/>
                </a:lnTo>
                <a:lnTo>
                  <a:pt x="362" y="130"/>
                </a:lnTo>
                <a:lnTo>
                  <a:pt x="364" y="128"/>
                </a:lnTo>
                <a:lnTo>
                  <a:pt x="366" y="128"/>
                </a:lnTo>
                <a:lnTo>
                  <a:pt x="366" y="128"/>
                </a:lnTo>
                <a:lnTo>
                  <a:pt x="370" y="126"/>
                </a:lnTo>
                <a:lnTo>
                  <a:pt x="370" y="126"/>
                </a:lnTo>
                <a:lnTo>
                  <a:pt x="370" y="126"/>
                </a:lnTo>
                <a:lnTo>
                  <a:pt x="372" y="126"/>
                </a:lnTo>
                <a:lnTo>
                  <a:pt x="374" y="126"/>
                </a:lnTo>
                <a:lnTo>
                  <a:pt x="374" y="124"/>
                </a:lnTo>
                <a:lnTo>
                  <a:pt x="376" y="124"/>
                </a:lnTo>
                <a:lnTo>
                  <a:pt x="376" y="122"/>
                </a:lnTo>
                <a:lnTo>
                  <a:pt x="378" y="122"/>
                </a:lnTo>
                <a:lnTo>
                  <a:pt x="378" y="122"/>
                </a:lnTo>
                <a:lnTo>
                  <a:pt x="380" y="122"/>
                </a:lnTo>
                <a:lnTo>
                  <a:pt x="380" y="120"/>
                </a:lnTo>
                <a:lnTo>
                  <a:pt x="382" y="120"/>
                </a:lnTo>
                <a:lnTo>
                  <a:pt x="382" y="120"/>
                </a:lnTo>
                <a:lnTo>
                  <a:pt x="382" y="120"/>
                </a:lnTo>
                <a:lnTo>
                  <a:pt x="382" y="120"/>
                </a:lnTo>
                <a:lnTo>
                  <a:pt x="384" y="120"/>
                </a:lnTo>
                <a:lnTo>
                  <a:pt x="384" y="120"/>
                </a:lnTo>
                <a:lnTo>
                  <a:pt x="386" y="120"/>
                </a:lnTo>
                <a:lnTo>
                  <a:pt x="384" y="120"/>
                </a:lnTo>
                <a:lnTo>
                  <a:pt x="384" y="120"/>
                </a:lnTo>
                <a:lnTo>
                  <a:pt x="384" y="120"/>
                </a:lnTo>
                <a:lnTo>
                  <a:pt x="384" y="118"/>
                </a:lnTo>
                <a:lnTo>
                  <a:pt x="384" y="118"/>
                </a:lnTo>
                <a:lnTo>
                  <a:pt x="386" y="118"/>
                </a:lnTo>
                <a:lnTo>
                  <a:pt x="386" y="118"/>
                </a:lnTo>
                <a:lnTo>
                  <a:pt x="388" y="116"/>
                </a:lnTo>
                <a:lnTo>
                  <a:pt x="390" y="116"/>
                </a:lnTo>
                <a:lnTo>
                  <a:pt x="392" y="116"/>
                </a:lnTo>
                <a:lnTo>
                  <a:pt x="394" y="114"/>
                </a:lnTo>
                <a:lnTo>
                  <a:pt x="394" y="114"/>
                </a:lnTo>
                <a:lnTo>
                  <a:pt x="396" y="114"/>
                </a:lnTo>
                <a:lnTo>
                  <a:pt x="396" y="112"/>
                </a:lnTo>
                <a:lnTo>
                  <a:pt x="396" y="112"/>
                </a:lnTo>
                <a:lnTo>
                  <a:pt x="398" y="112"/>
                </a:lnTo>
                <a:lnTo>
                  <a:pt x="398" y="112"/>
                </a:lnTo>
                <a:lnTo>
                  <a:pt x="400" y="112"/>
                </a:lnTo>
                <a:lnTo>
                  <a:pt x="400" y="112"/>
                </a:lnTo>
                <a:lnTo>
                  <a:pt x="400" y="112"/>
                </a:lnTo>
                <a:lnTo>
                  <a:pt x="402" y="110"/>
                </a:lnTo>
                <a:lnTo>
                  <a:pt x="402" y="110"/>
                </a:lnTo>
                <a:lnTo>
                  <a:pt x="404" y="110"/>
                </a:lnTo>
                <a:lnTo>
                  <a:pt x="404" y="110"/>
                </a:lnTo>
                <a:lnTo>
                  <a:pt x="406" y="110"/>
                </a:lnTo>
                <a:lnTo>
                  <a:pt x="406" y="108"/>
                </a:lnTo>
                <a:lnTo>
                  <a:pt x="406" y="108"/>
                </a:lnTo>
                <a:lnTo>
                  <a:pt x="406" y="108"/>
                </a:lnTo>
                <a:lnTo>
                  <a:pt x="406" y="108"/>
                </a:lnTo>
                <a:lnTo>
                  <a:pt x="406" y="108"/>
                </a:lnTo>
                <a:lnTo>
                  <a:pt x="404" y="108"/>
                </a:lnTo>
                <a:lnTo>
                  <a:pt x="404" y="108"/>
                </a:lnTo>
                <a:lnTo>
                  <a:pt x="404" y="108"/>
                </a:lnTo>
                <a:lnTo>
                  <a:pt x="404" y="108"/>
                </a:lnTo>
                <a:lnTo>
                  <a:pt x="404" y="108"/>
                </a:lnTo>
                <a:lnTo>
                  <a:pt x="404" y="108"/>
                </a:lnTo>
                <a:lnTo>
                  <a:pt x="404" y="106"/>
                </a:lnTo>
                <a:lnTo>
                  <a:pt x="404" y="106"/>
                </a:lnTo>
                <a:lnTo>
                  <a:pt x="406" y="104"/>
                </a:lnTo>
                <a:lnTo>
                  <a:pt x="406" y="104"/>
                </a:lnTo>
                <a:lnTo>
                  <a:pt x="406" y="102"/>
                </a:lnTo>
                <a:lnTo>
                  <a:pt x="406" y="102"/>
                </a:lnTo>
                <a:lnTo>
                  <a:pt x="406" y="102"/>
                </a:lnTo>
                <a:lnTo>
                  <a:pt x="406" y="102"/>
                </a:lnTo>
                <a:lnTo>
                  <a:pt x="406" y="102"/>
                </a:lnTo>
                <a:lnTo>
                  <a:pt x="406" y="102"/>
                </a:lnTo>
                <a:lnTo>
                  <a:pt x="410" y="102"/>
                </a:lnTo>
                <a:lnTo>
                  <a:pt x="414" y="100"/>
                </a:lnTo>
                <a:lnTo>
                  <a:pt x="416" y="100"/>
                </a:lnTo>
                <a:lnTo>
                  <a:pt x="416" y="100"/>
                </a:lnTo>
                <a:lnTo>
                  <a:pt x="418" y="100"/>
                </a:lnTo>
                <a:lnTo>
                  <a:pt x="418" y="100"/>
                </a:lnTo>
                <a:lnTo>
                  <a:pt x="420" y="100"/>
                </a:lnTo>
                <a:lnTo>
                  <a:pt x="420" y="100"/>
                </a:lnTo>
                <a:lnTo>
                  <a:pt x="424" y="100"/>
                </a:lnTo>
                <a:lnTo>
                  <a:pt x="426" y="100"/>
                </a:lnTo>
                <a:lnTo>
                  <a:pt x="428" y="100"/>
                </a:lnTo>
                <a:lnTo>
                  <a:pt x="432" y="100"/>
                </a:lnTo>
                <a:lnTo>
                  <a:pt x="432" y="100"/>
                </a:lnTo>
                <a:lnTo>
                  <a:pt x="434" y="100"/>
                </a:lnTo>
                <a:lnTo>
                  <a:pt x="436" y="100"/>
                </a:lnTo>
                <a:lnTo>
                  <a:pt x="438" y="100"/>
                </a:lnTo>
                <a:lnTo>
                  <a:pt x="440" y="100"/>
                </a:lnTo>
                <a:lnTo>
                  <a:pt x="440" y="100"/>
                </a:lnTo>
                <a:lnTo>
                  <a:pt x="440" y="98"/>
                </a:lnTo>
                <a:lnTo>
                  <a:pt x="440" y="98"/>
                </a:lnTo>
                <a:lnTo>
                  <a:pt x="442" y="98"/>
                </a:lnTo>
                <a:lnTo>
                  <a:pt x="442" y="98"/>
                </a:lnTo>
                <a:lnTo>
                  <a:pt x="444" y="100"/>
                </a:lnTo>
                <a:lnTo>
                  <a:pt x="444" y="100"/>
                </a:lnTo>
                <a:lnTo>
                  <a:pt x="444" y="100"/>
                </a:lnTo>
                <a:lnTo>
                  <a:pt x="446" y="100"/>
                </a:lnTo>
                <a:lnTo>
                  <a:pt x="446" y="100"/>
                </a:lnTo>
                <a:lnTo>
                  <a:pt x="446" y="100"/>
                </a:lnTo>
                <a:lnTo>
                  <a:pt x="446" y="100"/>
                </a:lnTo>
                <a:lnTo>
                  <a:pt x="446" y="100"/>
                </a:lnTo>
                <a:lnTo>
                  <a:pt x="446" y="102"/>
                </a:lnTo>
                <a:lnTo>
                  <a:pt x="448" y="102"/>
                </a:lnTo>
                <a:lnTo>
                  <a:pt x="450" y="102"/>
                </a:lnTo>
                <a:lnTo>
                  <a:pt x="450" y="102"/>
                </a:lnTo>
                <a:close/>
                <a:moveTo>
                  <a:pt x="766" y="254"/>
                </a:moveTo>
                <a:lnTo>
                  <a:pt x="766" y="254"/>
                </a:lnTo>
                <a:lnTo>
                  <a:pt x="768" y="254"/>
                </a:lnTo>
                <a:lnTo>
                  <a:pt x="768" y="254"/>
                </a:lnTo>
                <a:lnTo>
                  <a:pt x="768" y="254"/>
                </a:lnTo>
                <a:lnTo>
                  <a:pt x="768" y="254"/>
                </a:lnTo>
                <a:lnTo>
                  <a:pt x="770" y="254"/>
                </a:lnTo>
                <a:lnTo>
                  <a:pt x="770" y="256"/>
                </a:lnTo>
                <a:lnTo>
                  <a:pt x="770" y="258"/>
                </a:lnTo>
                <a:lnTo>
                  <a:pt x="770" y="258"/>
                </a:lnTo>
                <a:lnTo>
                  <a:pt x="770" y="258"/>
                </a:lnTo>
                <a:lnTo>
                  <a:pt x="768" y="258"/>
                </a:lnTo>
                <a:lnTo>
                  <a:pt x="766" y="260"/>
                </a:lnTo>
                <a:lnTo>
                  <a:pt x="764" y="260"/>
                </a:lnTo>
                <a:lnTo>
                  <a:pt x="764" y="260"/>
                </a:lnTo>
                <a:lnTo>
                  <a:pt x="764" y="260"/>
                </a:lnTo>
                <a:lnTo>
                  <a:pt x="764" y="260"/>
                </a:lnTo>
                <a:lnTo>
                  <a:pt x="764" y="260"/>
                </a:lnTo>
                <a:lnTo>
                  <a:pt x="762" y="258"/>
                </a:lnTo>
                <a:lnTo>
                  <a:pt x="762" y="258"/>
                </a:lnTo>
                <a:lnTo>
                  <a:pt x="762" y="258"/>
                </a:lnTo>
                <a:lnTo>
                  <a:pt x="762" y="258"/>
                </a:lnTo>
                <a:lnTo>
                  <a:pt x="762" y="256"/>
                </a:lnTo>
                <a:lnTo>
                  <a:pt x="762" y="256"/>
                </a:lnTo>
                <a:lnTo>
                  <a:pt x="762" y="256"/>
                </a:lnTo>
                <a:lnTo>
                  <a:pt x="760" y="256"/>
                </a:lnTo>
                <a:lnTo>
                  <a:pt x="760" y="256"/>
                </a:lnTo>
                <a:lnTo>
                  <a:pt x="760" y="256"/>
                </a:lnTo>
                <a:lnTo>
                  <a:pt x="760" y="256"/>
                </a:lnTo>
                <a:lnTo>
                  <a:pt x="760" y="254"/>
                </a:lnTo>
                <a:lnTo>
                  <a:pt x="760" y="254"/>
                </a:lnTo>
                <a:lnTo>
                  <a:pt x="762" y="254"/>
                </a:lnTo>
                <a:lnTo>
                  <a:pt x="764" y="254"/>
                </a:lnTo>
                <a:lnTo>
                  <a:pt x="764" y="254"/>
                </a:lnTo>
                <a:lnTo>
                  <a:pt x="764" y="254"/>
                </a:lnTo>
                <a:lnTo>
                  <a:pt x="764" y="254"/>
                </a:lnTo>
                <a:lnTo>
                  <a:pt x="766" y="254"/>
                </a:lnTo>
                <a:close/>
                <a:moveTo>
                  <a:pt x="622" y="254"/>
                </a:moveTo>
                <a:lnTo>
                  <a:pt x="622" y="254"/>
                </a:lnTo>
                <a:lnTo>
                  <a:pt x="622" y="254"/>
                </a:lnTo>
                <a:lnTo>
                  <a:pt x="622" y="254"/>
                </a:lnTo>
                <a:lnTo>
                  <a:pt x="620" y="254"/>
                </a:lnTo>
                <a:lnTo>
                  <a:pt x="620" y="252"/>
                </a:lnTo>
                <a:lnTo>
                  <a:pt x="620" y="252"/>
                </a:lnTo>
                <a:lnTo>
                  <a:pt x="622" y="252"/>
                </a:lnTo>
                <a:lnTo>
                  <a:pt x="622" y="252"/>
                </a:lnTo>
                <a:lnTo>
                  <a:pt x="624" y="254"/>
                </a:lnTo>
                <a:lnTo>
                  <a:pt x="624" y="254"/>
                </a:lnTo>
                <a:lnTo>
                  <a:pt x="624" y="254"/>
                </a:lnTo>
                <a:lnTo>
                  <a:pt x="624" y="254"/>
                </a:lnTo>
                <a:lnTo>
                  <a:pt x="624" y="254"/>
                </a:lnTo>
                <a:lnTo>
                  <a:pt x="622" y="254"/>
                </a:lnTo>
                <a:close/>
                <a:moveTo>
                  <a:pt x="916" y="256"/>
                </a:moveTo>
                <a:lnTo>
                  <a:pt x="916" y="256"/>
                </a:lnTo>
                <a:lnTo>
                  <a:pt x="914" y="256"/>
                </a:lnTo>
                <a:lnTo>
                  <a:pt x="914" y="256"/>
                </a:lnTo>
                <a:lnTo>
                  <a:pt x="914" y="254"/>
                </a:lnTo>
                <a:lnTo>
                  <a:pt x="914" y="254"/>
                </a:lnTo>
                <a:lnTo>
                  <a:pt x="914" y="254"/>
                </a:lnTo>
                <a:lnTo>
                  <a:pt x="914" y="254"/>
                </a:lnTo>
                <a:lnTo>
                  <a:pt x="914" y="254"/>
                </a:lnTo>
                <a:lnTo>
                  <a:pt x="914" y="252"/>
                </a:lnTo>
                <a:lnTo>
                  <a:pt x="916" y="252"/>
                </a:lnTo>
                <a:lnTo>
                  <a:pt x="916" y="252"/>
                </a:lnTo>
                <a:lnTo>
                  <a:pt x="916" y="252"/>
                </a:lnTo>
                <a:lnTo>
                  <a:pt x="916" y="254"/>
                </a:lnTo>
                <a:lnTo>
                  <a:pt x="916" y="254"/>
                </a:lnTo>
                <a:lnTo>
                  <a:pt x="916" y="254"/>
                </a:lnTo>
                <a:lnTo>
                  <a:pt x="916" y="254"/>
                </a:lnTo>
                <a:lnTo>
                  <a:pt x="916" y="256"/>
                </a:lnTo>
                <a:lnTo>
                  <a:pt x="916" y="256"/>
                </a:lnTo>
                <a:close/>
                <a:moveTo>
                  <a:pt x="924" y="254"/>
                </a:moveTo>
                <a:lnTo>
                  <a:pt x="924" y="254"/>
                </a:lnTo>
                <a:lnTo>
                  <a:pt x="924" y="254"/>
                </a:lnTo>
                <a:lnTo>
                  <a:pt x="924" y="254"/>
                </a:lnTo>
                <a:lnTo>
                  <a:pt x="924" y="254"/>
                </a:lnTo>
                <a:lnTo>
                  <a:pt x="924" y="252"/>
                </a:lnTo>
                <a:lnTo>
                  <a:pt x="924" y="252"/>
                </a:lnTo>
                <a:lnTo>
                  <a:pt x="924" y="252"/>
                </a:lnTo>
                <a:lnTo>
                  <a:pt x="924" y="252"/>
                </a:lnTo>
                <a:lnTo>
                  <a:pt x="924" y="252"/>
                </a:lnTo>
                <a:lnTo>
                  <a:pt x="924" y="252"/>
                </a:lnTo>
                <a:lnTo>
                  <a:pt x="926" y="252"/>
                </a:lnTo>
                <a:lnTo>
                  <a:pt x="924" y="254"/>
                </a:lnTo>
                <a:lnTo>
                  <a:pt x="924" y="254"/>
                </a:lnTo>
                <a:close/>
                <a:moveTo>
                  <a:pt x="656" y="414"/>
                </a:moveTo>
                <a:lnTo>
                  <a:pt x="656" y="414"/>
                </a:lnTo>
                <a:lnTo>
                  <a:pt x="656" y="414"/>
                </a:lnTo>
                <a:lnTo>
                  <a:pt x="656" y="414"/>
                </a:lnTo>
                <a:lnTo>
                  <a:pt x="656" y="414"/>
                </a:lnTo>
                <a:lnTo>
                  <a:pt x="656" y="414"/>
                </a:lnTo>
                <a:lnTo>
                  <a:pt x="656" y="412"/>
                </a:lnTo>
                <a:lnTo>
                  <a:pt x="656" y="412"/>
                </a:lnTo>
                <a:lnTo>
                  <a:pt x="656" y="412"/>
                </a:lnTo>
                <a:lnTo>
                  <a:pt x="656" y="412"/>
                </a:lnTo>
                <a:lnTo>
                  <a:pt x="656" y="412"/>
                </a:lnTo>
                <a:lnTo>
                  <a:pt x="656" y="412"/>
                </a:lnTo>
                <a:lnTo>
                  <a:pt x="656" y="412"/>
                </a:lnTo>
                <a:lnTo>
                  <a:pt x="658" y="414"/>
                </a:lnTo>
                <a:lnTo>
                  <a:pt x="658" y="414"/>
                </a:lnTo>
                <a:lnTo>
                  <a:pt x="656" y="414"/>
                </a:lnTo>
                <a:lnTo>
                  <a:pt x="656" y="414"/>
                </a:lnTo>
                <a:close/>
                <a:moveTo>
                  <a:pt x="768" y="550"/>
                </a:moveTo>
                <a:lnTo>
                  <a:pt x="768" y="550"/>
                </a:lnTo>
                <a:lnTo>
                  <a:pt x="768" y="550"/>
                </a:lnTo>
                <a:lnTo>
                  <a:pt x="768" y="550"/>
                </a:lnTo>
                <a:lnTo>
                  <a:pt x="770" y="548"/>
                </a:lnTo>
                <a:lnTo>
                  <a:pt x="770" y="548"/>
                </a:lnTo>
                <a:lnTo>
                  <a:pt x="770" y="548"/>
                </a:lnTo>
                <a:lnTo>
                  <a:pt x="770" y="548"/>
                </a:lnTo>
                <a:lnTo>
                  <a:pt x="770" y="548"/>
                </a:lnTo>
                <a:lnTo>
                  <a:pt x="772" y="548"/>
                </a:lnTo>
                <a:lnTo>
                  <a:pt x="772" y="548"/>
                </a:lnTo>
                <a:lnTo>
                  <a:pt x="772" y="548"/>
                </a:lnTo>
                <a:lnTo>
                  <a:pt x="770" y="548"/>
                </a:lnTo>
                <a:lnTo>
                  <a:pt x="770" y="550"/>
                </a:lnTo>
                <a:lnTo>
                  <a:pt x="770" y="550"/>
                </a:lnTo>
                <a:lnTo>
                  <a:pt x="768" y="550"/>
                </a:lnTo>
                <a:close/>
                <a:moveTo>
                  <a:pt x="666" y="102"/>
                </a:moveTo>
                <a:lnTo>
                  <a:pt x="664" y="102"/>
                </a:lnTo>
                <a:lnTo>
                  <a:pt x="664" y="102"/>
                </a:lnTo>
                <a:lnTo>
                  <a:pt x="664" y="102"/>
                </a:lnTo>
                <a:lnTo>
                  <a:pt x="664" y="102"/>
                </a:lnTo>
                <a:lnTo>
                  <a:pt x="666" y="102"/>
                </a:lnTo>
                <a:lnTo>
                  <a:pt x="666" y="102"/>
                </a:lnTo>
                <a:lnTo>
                  <a:pt x="666" y="102"/>
                </a:lnTo>
                <a:lnTo>
                  <a:pt x="666" y="102"/>
                </a:lnTo>
                <a:lnTo>
                  <a:pt x="668" y="102"/>
                </a:lnTo>
                <a:lnTo>
                  <a:pt x="668" y="102"/>
                </a:lnTo>
                <a:lnTo>
                  <a:pt x="668" y="102"/>
                </a:lnTo>
                <a:lnTo>
                  <a:pt x="668" y="102"/>
                </a:lnTo>
                <a:lnTo>
                  <a:pt x="668" y="102"/>
                </a:lnTo>
                <a:lnTo>
                  <a:pt x="668" y="102"/>
                </a:lnTo>
                <a:lnTo>
                  <a:pt x="666" y="102"/>
                </a:lnTo>
                <a:lnTo>
                  <a:pt x="666" y="102"/>
                </a:lnTo>
                <a:close/>
                <a:moveTo>
                  <a:pt x="44" y="420"/>
                </a:moveTo>
                <a:lnTo>
                  <a:pt x="44" y="420"/>
                </a:lnTo>
                <a:lnTo>
                  <a:pt x="44" y="420"/>
                </a:lnTo>
                <a:lnTo>
                  <a:pt x="44" y="420"/>
                </a:lnTo>
                <a:lnTo>
                  <a:pt x="46" y="420"/>
                </a:lnTo>
                <a:lnTo>
                  <a:pt x="46" y="418"/>
                </a:lnTo>
                <a:lnTo>
                  <a:pt x="48" y="418"/>
                </a:lnTo>
                <a:lnTo>
                  <a:pt x="48" y="418"/>
                </a:lnTo>
                <a:lnTo>
                  <a:pt x="48" y="418"/>
                </a:lnTo>
                <a:lnTo>
                  <a:pt x="48" y="418"/>
                </a:lnTo>
                <a:lnTo>
                  <a:pt x="48" y="418"/>
                </a:lnTo>
                <a:lnTo>
                  <a:pt x="48" y="418"/>
                </a:lnTo>
                <a:lnTo>
                  <a:pt x="46" y="418"/>
                </a:lnTo>
                <a:lnTo>
                  <a:pt x="44" y="420"/>
                </a:lnTo>
                <a:close/>
                <a:moveTo>
                  <a:pt x="924" y="258"/>
                </a:moveTo>
                <a:lnTo>
                  <a:pt x="922" y="258"/>
                </a:lnTo>
                <a:lnTo>
                  <a:pt x="922" y="256"/>
                </a:lnTo>
                <a:lnTo>
                  <a:pt x="922" y="256"/>
                </a:lnTo>
                <a:lnTo>
                  <a:pt x="922" y="256"/>
                </a:lnTo>
                <a:lnTo>
                  <a:pt x="920" y="256"/>
                </a:lnTo>
                <a:lnTo>
                  <a:pt x="920" y="254"/>
                </a:lnTo>
                <a:lnTo>
                  <a:pt x="920" y="252"/>
                </a:lnTo>
                <a:lnTo>
                  <a:pt x="920" y="252"/>
                </a:lnTo>
                <a:lnTo>
                  <a:pt x="922" y="252"/>
                </a:lnTo>
                <a:lnTo>
                  <a:pt x="922" y="252"/>
                </a:lnTo>
                <a:lnTo>
                  <a:pt x="922" y="252"/>
                </a:lnTo>
                <a:lnTo>
                  <a:pt x="922" y="252"/>
                </a:lnTo>
                <a:lnTo>
                  <a:pt x="922" y="252"/>
                </a:lnTo>
                <a:lnTo>
                  <a:pt x="922" y="252"/>
                </a:lnTo>
                <a:lnTo>
                  <a:pt x="922" y="252"/>
                </a:lnTo>
                <a:lnTo>
                  <a:pt x="922" y="252"/>
                </a:lnTo>
                <a:lnTo>
                  <a:pt x="922" y="252"/>
                </a:lnTo>
                <a:lnTo>
                  <a:pt x="922" y="254"/>
                </a:lnTo>
                <a:lnTo>
                  <a:pt x="922" y="256"/>
                </a:lnTo>
                <a:lnTo>
                  <a:pt x="922" y="256"/>
                </a:lnTo>
                <a:lnTo>
                  <a:pt x="922" y="256"/>
                </a:lnTo>
                <a:lnTo>
                  <a:pt x="922" y="256"/>
                </a:lnTo>
                <a:lnTo>
                  <a:pt x="924" y="256"/>
                </a:lnTo>
                <a:lnTo>
                  <a:pt x="924" y="258"/>
                </a:lnTo>
                <a:lnTo>
                  <a:pt x="924" y="258"/>
                </a:lnTo>
                <a:close/>
                <a:moveTo>
                  <a:pt x="724" y="104"/>
                </a:moveTo>
                <a:lnTo>
                  <a:pt x="726" y="106"/>
                </a:lnTo>
                <a:lnTo>
                  <a:pt x="726" y="106"/>
                </a:lnTo>
                <a:lnTo>
                  <a:pt x="726" y="106"/>
                </a:lnTo>
                <a:lnTo>
                  <a:pt x="726" y="106"/>
                </a:lnTo>
                <a:lnTo>
                  <a:pt x="726" y="106"/>
                </a:lnTo>
                <a:lnTo>
                  <a:pt x="726" y="106"/>
                </a:lnTo>
                <a:lnTo>
                  <a:pt x="724" y="106"/>
                </a:lnTo>
                <a:lnTo>
                  <a:pt x="726" y="106"/>
                </a:lnTo>
                <a:lnTo>
                  <a:pt x="728" y="106"/>
                </a:lnTo>
                <a:lnTo>
                  <a:pt x="730" y="106"/>
                </a:lnTo>
                <a:lnTo>
                  <a:pt x="730" y="106"/>
                </a:lnTo>
                <a:lnTo>
                  <a:pt x="730" y="106"/>
                </a:lnTo>
                <a:lnTo>
                  <a:pt x="734" y="106"/>
                </a:lnTo>
                <a:lnTo>
                  <a:pt x="734" y="106"/>
                </a:lnTo>
                <a:lnTo>
                  <a:pt x="738" y="106"/>
                </a:lnTo>
                <a:lnTo>
                  <a:pt x="738" y="106"/>
                </a:lnTo>
                <a:lnTo>
                  <a:pt x="738" y="106"/>
                </a:lnTo>
                <a:lnTo>
                  <a:pt x="740" y="106"/>
                </a:lnTo>
                <a:lnTo>
                  <a:pt x="742" y="106"/>
                </a:lnTo>
                <a:lnTo>
                  <a:pt x="742" y="106"/>
                </a:lnTo>
                <a:lnTo>
                  <a:pt x="744" y="108"/>
                </a:lnTo>
                <a:lnTo>
                  <a:pt x="744" y="108"/>
                </a:lnTo>
                <a:lnTo>
                  <a:pt x="744" y="108"/>
                </a:lnTo>
                <a:lnTo>
                  <a:pt x="744" y="108"/>
                </a:lnTo>
                <a:lnTo>
                  <a:pt x="746" y="108"/>
                </a:lnTo>
                <a:lnTo>
                  <a:pt x="746" y="108"/>
                </a:lnTo>
                <a:lnTo>
                  <a:pt x="744" y="108"/>
                </a:lnTo>
                <a:lnTo>
                  <a:pt x="744" y="108"/>
                </a:lnTo>
                <a:lnTo>
                  <a:pt x="744" y="108"/>
                </a:lnTo>
                <a:lnTo>
                  <a:pt x="742" y="108"/>
                </a:lnTo>
                <a:lnTo>
                  <a:pt x="740" y="110"/>
                </a:lnTo>
                <a:lnTo>
                  <a:pt x="738" y="110"/>
                </a:lnTo>
                <a:lnTo>
                  <a:pt x="736" y="112"/>
                </a:lnTo>
                <a:lnTo>
                  <a:pt x="734" y="112"/>
                </a:lnTo>
                <a:lnTo>
                  <a:pt x="732" y="112"/>
                </a:lnTo>
                <a:lnTo>
                  <a:pt x="730" y="114"/>
                </a:lnTo>
                <a:lnTo>
                  <a:pt x="730" y="114"/>
                </a:lnTo>
                <a:lnTo>
                  <a:pt x="728" y="114"/>
                </a:lnTo>
                <a:lnTo>
                  <a:pt x="728" y="114"/>
                </a:lnTo>
                <a:lnTo>
                  <a:pt x="728" y="116"/>
                </a:lnTo>
                <a:lnTo>
                  <a:pt x="726" y="116"/>
                </a:lnTo>
                <a:lnTo>
                  <a:pt x="724" y="116"/>
                </a:lnTo>
                <a:lnTo>
                  <a:pt x="722" y="118"/>
                </a:lnTo>
                <a:lnTo>
                  <a:pt x="720" y="120"/>
                </a:lnTo>
                <a:lnTo>
                  <a:pt x="718" y="120"/>
                </a:lnTo>
                <a:lnTo>
                  <a:pt x="716" y="120"/>
                </a:lnTo>
                <a:lnTo>
                  <a:pt x="716" y="122"/>
                </a:lnTo>
                <a:lnTo>
                  <a:pt x="716" y="122"/>
                </a:lnTo>
                <a:lnTo>
                  <a:pt x="712" y="122"/>
                </a:lnTo>
                <a:lnTo>
                  <a:pt x="712" y="122"/>
                </a:lnTo>
                <a:lnTo>
                  <a:pt x="712" y="122"/>
                </a:lnTo>
                <a:lnTo>
                  <a:pt x="710" y="124"/>
                </a:lnTo>
                <a:lnTo>
                  <a:pt x="710" y="124"/>
                </a:lnTo>
                <a:lnTo>
                  <a:pt x="710" y="124"/>
                </a:lnTo>
                <a:lnTo>
                  <a:pt x="710" y="124"/>
                </a:lnTo>
                <a:lnTo>
                  <a:pt x="708" y="124"/>
                </a:lnTo>
                <a:lnTo>
                  <a:pt x="708" y="124"/>
                </a:lnTo>
                <a:lnTo>
                  <a:pt x="708" y="124"/>
                </a:lnTo>
                <a:lnTo>
                  <a:pt x="708" y="124"/>
                </a:lnTo>
                <a:lnTo>
                  <a:pt x="706" y="122"/>
                </a:lnTo>
                <a:lnTo>
                  <a:pt x="704" y="122"/>
                </a:lnTo>
                <a:lnTo>
                  <a:pt x="702" y="122"/>
                </a:lnTo>
                <a:lnTo>
                  <a:pt x="700" y="122"/>
                </a:lnTo>
                <a:lnTo>
                  <a:pt x="700" y="122"/>
                </a:lnTo>
                <a:lnTo>
                  <a:pt x="700" y="122"/>
                </a:lnTo>
                <a:lnTo>
                  <a:pt x="700" y="122"/>
                </a:lnTo>
                <a:lnTo>
                  <a:pt x="700" y="122"/>
                </a:lnTo>
                <a:lnTo>
                  <a:pt x="698" y="122"/>
                </a:lnTo>
                <a:lnTo>
                  <a:pt x="696" y="122"/>
                </a:lnTo>
                <a:lnTo>
                  <a:pt x="696" y="122"/>
                </a:lnTo>
                <a:lnTo>
                  <a:pt x="696" y="122"/>
                </a:lnTo>
                <a:lnTo>
                  <a:pt x="694" y="122"/>
                </a:lnTo>
                <a:lnTo>
                  <a:pt x="692" y="122"/>
                </a:lnTo>
                <a:lnTo>
                  <a:pt x="692" y="122"/>
                </a:lnTo>
                <a:lnTo>
                  <a:pt x="692" y="122"/>
                </a:lnTo>
                <a:lnTo>
                  <a:pt x="690" y="122"/>
                </a:lnTo>
                <a:lnTo>
                  <a:pt x="690" y="122"/>
                </a:lnTo>
                <a:lnTo>
                  <a:pt x="690" y="122"/>
                </a:lnTo>
                <a:lnTo>
                  <a:pt x="690" y="122"/>
                </a:lnTo>
                <a:lnTo>
                  <a:pt x="688" y="122"/>
                </a:lnTo>
                <a:lnTo>
                  <a:pt x="688" y="124"/>
                </a:lnTo>
                <a:lnTo>
                  <a:pt x="690" y="124"/>
                </a:lnTo>
                <a:lnTo>
                  <a:pt x="690" y="122"/>
                </a:lnTo>
                <a:lnTo>
                  <a:pt x="690" y="124"/>
                </a:lnTo>
                <a:lnTo>
                  <a:pt x="692" y="124"/>
                </a:lnTo>
                <a:lnTo>
                  <a:pt x="692" y="124"/>
                </a:lnTo>
                <a:lnTo>
                  <a:pt x="694" y="124"/>
                </a:lnTo>
                <a:lnTo>
                  <a:pt x="694" y="124"/>
                </a:lnTo>
                <a:lnTo>
                  <a:pt x="694" y="124"/>
                </a:lnTo>
                <a:lnTo>
                  <a:pt x="694" y="124"/>
                </a:lnTo>
                <a:lnTo>
                  <a:pt x="694" y="124"/>
                </a:lnTo>
                <a:lnTo>
                  <a:pt x="694" y="124"/>
                </a:lnTo>
                <a:lnTo>
                  <a:pt x="694" y="124"/>
                </a:lnTo>
                <a:lnTo>
                  <a:pt x="694" y="126"/>
                </a:lnTo>
                <a:lnTo>
                  <a:pt x="694" y="126"/>
                </a:lnTo>
                <a:lnTo>
                  <a:pt x="694" y="126"/>
                </a:lnTo>
                <a:lnTo>
                  <a:pt x="694" y="126"/>
                </a:lnTo>
                <a:lnTo>
                  <a:pt x="692" y="128"/>
                </a:lnTo>
                <a:lnTo>
                  <a:pt x="690" y="128"/>
                </a:lnTo>
                <a:lnTo>
                  <a:pt x="690" y="128"/>
                </a:lnTo>
                <a:lnTo>
                  <a:pt x="690" y="128"/>
                </a:lnTo>
                <a:lnTo>
                  <a:pt x="690" y="128"/>
                </a:lnTo>
                <a:lnTo>
                  <a:pt x="688" y="128"/>
                </a:lnTo>
                <a:lnTo>
                  <a:pt x="686" y="130"/>
                </a:lnTo>
                <a:lnTo>
                  <a:pt x="686" y="130"/>
                </a:lnTo>
                <a:lnTo>
                  <a:pt x="684" y="130"/>
                </a:lnTo>
                <a:lnTo>
                  <a:pt x="684" y="132"/>
                </a:lnTo>
                <a:lnTo>
                  <a:pt x="684" y="132"/>
                </a:lnTo>
                <a:lnTo>
                  <a:pt x="684" y="132"/>
                </a:lnTo>
                <a:lnTo>
                  <a:pt x="682" y="132"/>
                </a:lnTo>
                <a:lnTo>
                  <a:pt x="682" y="132"/>
                </a:lnTo>
                <a:lnTo>
                  <a:pt x="682" y="132"/>
                </a:lnTo>
                <a:lnTo>
                  <a:pt x="682" y="132"/>
                </a:lnTo>
                <a:lnTo>
                  <a:pt x="682" y="132"/>
                </a:lnTo>
                <a:lnTo>
                  <a:pt x="682" y="132"/>
                </a:lnTo>
                <a:lnTo>
                  <a:pt x="682" y="132"/>
                </a:lnTo>
                <a:lnTo>
                  <a:pt x="682" y="134"/>
                </a:lnTo>
                <a:lnTo>
                  <a:pt x="682" y="132"/>
                </a:lnTo>
                <a:lnTo>
                  <a:pt x="680" y="132"/>
                </a:lnTo>
                <a:lnTo>
                  <a:pt x="680" y="132"/>
                </a:lnTo>
                <a:lnTo>
                  <a:pt x="678" y="132"/>
                </a:lnTo>
                <a:lnTo>
                  <a:pt x="676" y="132"/>
                </a:lnTo>
                <a:lnTo>
                  <a:pt x="676" y="132"/>
                </a:lnTo>
                <a:lnTo>
                  <a:pt x="674" y="132"/>
                </a:lnTo>
                <a:lnTo>
                  <a:pt x="674" y="132"/>
                </a:lnTo>
                <a:lnTo>
                  <a:pt x="672" y="134"/>
                </a:lnTo>
                <a:lnTo>
                  <a:pt x="670" y="134"/>
                </a:lnTo>
                <a:lnTo>
                  <a:pt x="670" y="134"/>
                </a:lnTo>
                <a:lnTo>
                  <a:pt x="670" y="132"/>
                </a:lnTo>
                <a:lnTo>
                  <a:pt x="672" y="132"/>
                </a:lnTo>
                <a:lnTo>
                  <a:pt x="674" y="132"/>
                </a:lnTo>
                <a:lnTo>
                  <a:pt x="674" y="130"/>
                </a:lnTo>
                <a:lnTo>
                  <a:pt x="676" y="130"/>
                </a:lnTo>
                <a:lnTo>
                  <a:pt x="676" y="130"/>
                </a:lnTo>
                <a:lnTo>
                  <a:pt x="676" y="130"/>
                </a:lnTo>
                <a:lnTo>
                  <a:pt x="678" y="130"/>
                </a:lnTo>
                <a:lnTo>
                  <a:pt x="676" y="130"/>
                </a:lnTo>
                <a:lnTo>
                  <a:pt x="676" y="130"/>
                </a:lnTo>
                <a:lnTo>
                  <a:pt x="676" y="130"/>
                </a:lnTo>
                <a:lnTo>
                  <a:pt x="674" y="130"/>
                </a:lnTo>
                <a:lnTo>
                  <a:pt x="674" y="132"/>
                </a:lnTo>
                <a:lnTo>
                  <a:pt x="672" y="130"/>
                </a:lnTo>
                <a:lnTo>
                  <a:pt x="674" y="130"/>
                </a:lnTo>
                <a:lnTo>
                  <a:pt x="674" y="130"/>
                </a:lnTo>
                <a:lnTo>
                  <a:pt x="674" y="130"/>
                </a:lnTo>
                <a:lnTo>
                  <a:pt x="674" y="130"/>
                </a:lnTo>
                <a:lnTo>
                  <a:pt x="678" y="126"/>
                </a:lnTo>
                <a:lnTo>
                  <a:pt x="678" y="126"/>
                </a:lnTo>
                <a:lnTo>
                  <a:pt x="678" y="126"/>
                </a:lnTo>
                <a:lnTo>
                  <a:pt x="676" y="126"/>
                </a:lnTo>
                <a:lnTo>
                  <a:pt x="676" y="126"/>
                </a:lnTo>
                <a:lnTo>
                  <a:pt x="676" y="124"/>
                </a:lnTo>
                <a:lnTo>
                  <a:pt x="678" y="124"/>
                </a:lnTo>
                <a:lnTo>
                  <a:pt x="678" y="124"/>
                </a:lnTo>
                <a:lnTo>
                  <a:pt x="676" y="124"/>
                </a:lnTo>
                <a:lnTo>
                  <a:pt x="676" y="124"/>
                </a:lnTo>
                <a:lnTo>
                  <a:pt x="676" y="124"/>
                </a:lnTo>
                <a:lnTo>
                  <a:pt x="676" y="124"/>
                </a:lnTo>
                <a:lnTo>
                  <a:pt x="676" y="124"/>
                </a:lnTo>
                <a:lnTo>
                  <a:pt x="676" y="122"/>
                </a:lnTo>
                <a:lnTo>
                  <a:pt x="676" y="122"/>
                </a:lnTo>
                <a:lnTo>
                  <a:pt x="678" y="122"/>
                </a:lnTo>
                <a:lnTo>
                  <a:pt x="678" y="120"/>
                </a:lnTo>
                <a:lnTo>
                  <a:pt x="680" y="120"/>
                </a:lnTo>
                <a:lnTo>
                  <a:pt x="680" y="118"/>
                </a:lnTo>
                <a:lnTo>
                  <a:pt x="682" y="118"/>
                </a:lnTo>
                <a:lnTo>
                  <a:pt x="682" y="118"/>
                </a:lnTo>
                <a:lnTo>
                  <a:pt x="684" y="116"/>
                </a:lnTo>
                <a:lnTo>
                  <a:pt x="684" y="116"/>
                </a:lnTo>
                <a:lnTo>
                  <a:pt x="684" y="114"/>
                </a:lnTo>
                <a:lnTo>
                  <a:pt x="684" y="114"/>
                </a:lnTo>
                <a:lnTo>
                  <a:pt x="684" y="114"/>
                </a:lnTo>
                <a:lnTo>
                  <a:pt x="684" y="114"/>
                </a:lnTo>
                <a:lnTo>
                  <a:pt x="686" y="112"/>
                </a:lnTo>
                <a:lnTo>
                  <a:pt x="686" y="112"/>
                </a:lnTo>
                <a:lnTo>
                  <a:pt x="688" y="112"/>
                </a:lnTo>
                <a:lnTo>
                  <a:pt x="688" y="112"/>
                </a:lnTo>
                <a:lnTo>
                  <a:pt x="688" y="110"/>
                </a:lnTo>
                <a:lnTo>
                  <a:pt x="688" y="110"/>
                </a:lnTo>
                <a:lnTo>
                  <a:pt x="688" y="110"/>
                </a:lnTo>
                <a:lnTo>
                  <a:pt x="690" y="110"/>
                </a:lnTo>
                <a:lnTo>
                  <a:pt x="692" y="110"/>
                </a:lnTo>
                <a:lnTo>
                  <a:pt x="692" y="110"/>
                </a:lnTo>
                <a:lnTo>
                  <a:pt x="692" y="110"/>
                </a:lnTo>
                <a:lnTo>
                  <a:pt x="692" y="110"/>
                </a:lnTo>
                <a:lnTo>
                  <a:pt x="694" y="110"/>
                </a:lnTo>
                <a:lnTo>
                  <a:pt x="694" y="110"/>
                </a:lnTo>
                <a:lnTo>
                  <a:pt x="694" y="110"/>
                </a:lnTo>
                <a:lnTo>
                  <a:pt x="694" y="110"/>
                </a:lnTo>
                <a:lnTo>
                  <a:pt x="694" y="110"/>
                </a:lnTo>
                <a:lnTo>
                  <a:pt x="694" y="110"/>
                </a:lnTo>
                <a:lnTo>
                  <a:pt x="696" y="110"/>
                </a:lnTo>
                <a:lnTo>
                  <a:pt x="696" y="110"/>
                </a:lnTo>
                <a:lnTo>
                  <a:pt x="698" y="110"/>
                </a:lnTo>
                <a:lnTo>
                  <a:pt x="698" y="110"/>
                </a:lnTo>
                <a:lnTo>
                  <a:pt x="698" y="110"/>
                </a:lnTo>
                <a:lnTo>
                  <a:pt x="698" y="110"/>
                </a:lnTo>
                <a:lnTo>
                  <a:pt x="696" y="110"/>
                </a:lnTo>
                <a:lnTo>
                  <a:pt x="696" y="110"/>
                </a:lnTo>
                <a:lnTo>
                  <a:pt x="696" y="110"/>
                </a:lnTo>
                <a:lnTo>
                  <a:pt x="696" y="110"/>
                </a:lnTo>
                <a:lnTo>
                  <a:pt x="694" y="110"/>
                </a:lnTo>
                <a:lnTo>
                  <a:pt x="694" y="108"/>
                </a:lnTo>
                <a:lnTo>
                  <a:pt x="696" y="108"/>
                </a:lnTo>
                <a:lnTo>
                  <a:pt x="696" y="108"/>
                </a:lnTo>
                <a:lnTo>
                  <a:pt x="696" y="108"/>
                </a:lnTo>
                <a:lnTo>
                  <a:pt x="696" y="108"/>
                </a:lnTo>
                <a:lnTo>
                  <a:pt x="696" y="108"/>
                </a:lnTo>
                <a:lnTo>
                  <a:pt x="696" y="108"/>
                </a:lnTo>
                <a:lnTo>
                  <a:pt x="696" y="108"/>
                </a:lnTo>
                <a:lnTo>
                  <a:pt x="696" y="108"/>
                </a:lnTo>
                <a:lnTo>
                  <a:pt x="694" y="108"/>
                </a:lnTo>
                <a:lnTo>
                  <a:pt x="694" y="108"/>
                </a:lnTo>
                <a:lnTo>
                  <a:pt x="694" y="108"/>
                </a:lnTo>
                <a:lnTo>
                  <a:pt x="694" y="108"/>
                </a:lnTo>
                <a:lnTo>
                  <a:pt x="694" y="106"/>
                </a:lnTo>
                <a:lnTo>
                  <a:pt x="696" y="106"/>
                </a:lnTo>
                <a:lnTo>
                  <a:pt x="696" y="106"/>
                </a:lnTo>
                <a:lnTo>
                  <a:pt x="696" y="106"/>
                </a:lnTo>
                <a:lnTo>
                  <a:pt x="696" y="106"/>
                </a:lnTo>
                <a:lnTo>
                  <a:pt x="698" y="106"/>
                </a:lnTo>
                <a:lnTo>
                  <a:pt x="700" y="106"/>
                </a:lnTo>
                <a:lnTo>
                  <a:pt x="700" y="106"/>
                </a:lnTo>
                <a:lnTo>
                  <a:pt x="702" y="106"/>
                </a:lnTo>
                <a:lnTo>
                  <a:pt x="702" y="104"/>
                </a:lnTo>
                <a:lnTo>
                  <a:pt x="704" y="104"/>
                </a:lnTo>
                <a:lnTo>
                  <a:pt x="706" y="104"/>
                </a:lnTo>
                <a:lnTo>
                  <a:pt x="706" y="104"/>
                </a:lnTo>
                <a:lnTo>
                  <a:pt x="706" y="104"/>
                </a:lnTo>
                <a:lnTo>
                  <a:pt x="708" y="104"/>
                </a:lnTo>
                <a:lnTo>
                  <a:pt x="708" y="104"/>
                </a:lnTo>
                <a:lnTo>
                  <a:pt x="710" y="104"/>
                </a:lnTo>
                <a:lnTo>
                  <a:pt x="710" y="104"/>
                </a:lnTo>
                <a:lnTo>
                  <a:pt x="710" y="104"/>
                </a:lnTo>
                <a:lnTo>
                  <a:pt x="712" y="104"/>
                </a:lnTo>
                <a:lnTo>
                  <a:pt x="712" y="104"/>
                </a:lnTo>
                <a:lnTo>
                  <a:pt x="712" y="104"/>
                </a:lnTo>
                <a:lnTo>
                  <a:pt x="714" y="104"/>
                </a:lnTo>
                <a:lnTo>
                  <a:pt x="714" y="104"/>
                </a:lnTo>
                <a:lnTo>
                  <a:pt x="714" y="104"/>
                </a:lnTo>
                <a:lnTo>
                  <a:pt x="714" y="104"/>
                </a:lnTo>
                <a:lnTo>
                  <a:pt x="716" y="104"/>
                </a:lnTo>
                <a:lnTo>
                  <a:pt x="716" y="104"/>
                </a:lnTo>
                <a:lnTo>
                  <a:pt x="718" y="104"/>
                </a:lnTo>
                <a:lnTo>
                  <a:pt x="718" y="104"/>
                </a:lnTo>
                <a:lnTo>
                  <a:pt x="720" y="104"/>
                </a:lnTo>
                <a:lnTo>
                  <a:pt x="720" y="104"/>
                </a:lnTo>
                <a:lnTo>
                  <a:pt x="722" y="104"/>
                </a:lnTo>
                <a:lnTo>
                  <a:pt x="724" y="104"/>
                </a:lnTo>
                <a:close/>
                <a:moveTo>
                  <a:pt x="782" y="252"/>
                </a:moveTo>
                <a:lnTo>
                  <a:pt x="782" y="252"/>
                </a:lnTo>
                <a:lnTo>
                  <a:pt x="782" y="254"/>
                </a:lnTo>
                <a:lnTo>
                  <a:pt x="782" y="254"/>
                </a:lnTo>
                <a:lnTo>
                  <a:pt x="782" y="254"/>
                </a:lnTo>
                <a:lnTo>
                  <a:pt x="782" y="254"/>
                </a:lnTo>
                <a:lnTo>
                  <a:pt x="782" y="254"/>
                </a:lnTo>
                <a:lnTo>
                  <a:pt x="784" y="254"/>
                </a:lnTo>
                <a:lnTo>
                  <a:pt x="780" y="256"/>
                </a:lnTo>
                <a:lnTo>
                  <a:pt x="780" y="256"/>
                </a:lnTo>
                <a:lnTo>
                  <a:pt x="780" y="256"/>
                </a:lnTo>
                <a:lnTo>
                  <a:pt x="780" y="256"/>
                </a:lnTo>
                <a:lnTo>
                  <a:pt x="778" y="256"/>
                </a:lnTo>
                <a:lnTo>
                  <a:pt x="778" y="256"/>
                </a:lnTo>
                <a:lnTo>
                  <a:pt x="778" y="254"/>
                </a:lnTo>
                <a:lnTo>
                  <a:pt x="778" y="254"/>
                </a:lnTo>
                <a:lnTo>
                  <a:pt x="778" y="254"/>
                </a:lnTo>
                <a:lnTo>
                  <a:pt x="776" y="254"/>
                </a:lnTo>
                <a:lnTo>
                  <a:pt x="776" y="252"/>
                </a:lnTo>
                <a:lnTo>
                  <a:pt x="774" y="252"/>
                </a:lnTo>
                <a:lnTo>
                  <a:pt x="774" y="252"/>
                </a:lnTo>
                <a:lnTo>
                  <a:pt x="774" y="252"/>
                </a:lnTo>
                <a:lnTo>
                  <a:pt x="774" y="252"/>
                </a:lnTo>
                <a:lnTo>
                  <a:pt x="774" y="252"/>
                </a:lnTo>
                <a:lnTo>
                  <a:pt x="774" y="252"/>
                </a:lnTo>
                <a:lnTo>
                  <a:pt x="774" y="252"/>
                </a:lnTo>
                <a:lnTo>
                  <a:pt x="776" y="250"/>
                </a:lnTo>
                <a:lnTo>
                  <a:pt x="776" y="250"/>
                </a:lnTo>
                <a:lnTo>
                  <a:pt x="776" y="250"/>
                </a:lnTo>
                <a:lnTo>
                  <a:pt x="778" y="252"/>
                </a:lnTo>
                <a:lnTo>
                  <a:pt x="778" y="252"/>
                </a:lnTo>
                <a:lnTo>
                  <a:pt x="780" y="252"/>
                </a:lnTo>
                <a:lnTo>
                  <a:pt x="780" y="252"/>
                </a:lnTo>
                <a:lnTo>
                  <a:pt x="782" y="252"/>
                </a:lnTo>
                <a:close/>
                <a:moveTo>
                  <a:pt x="36" y="424"/>
                </a:moveTo>
                <a:lnTo>
                  <a:pt x="36" y="424"/>
                </a:lnTo>
                <a:lnTo>
                  <a:pt x="36" y="422"/>
                </a:lnTo>
                <a:lnTo>
                  <a:pt x="36" y="420"/>
                </a:lnTo>
                <a:lnTo>
                  <a:pt x="36" y="420"/>
                </a:lnTo>
                <a:lnTo>
                  <a:pt x="36" y="420"/>
                </a:lnTo>
                <a:lnTo>
                  <a:pt x="36" y="418"/>
                </a:lnTo>
                <a:lnTo>
                  <a:pt x="38" y="418"/>
                </a:lnTo>
                <a:lnTo>
                  <a:pt x="38" y="418"/>
                </a:lnTo>
                <a:lnTo>
                  <a:pt x="38" y="418"/>
                </a:lnTo>
                <a:lnTo>
                  <a:pt x="38" y="418"/>
                </a:lnTo>
                <a:lnTo>
                  <a:pt x="38" y="418"/>
                </a:lnTo>
                <a:lnTo>
                  <a:pt x="38" y="420"/>
                </a:lnTo>
                <a:lnTo>
                  <a:pt x="38" y="420"/>
                </a:lnTo>
                <a:lnTo>
                  <a:pt x="38" y="422"/>
                </a:lnTo>
                <a:lnTo>
                  <a:pt x="38" y="422"/>
                </a:lnTo>
                <a:lnTo>
                  <a:pt x="38" y="422"/>
                </a:lnTo>
                <a:lnTo>
                  <a:pt x="38" y="422"/>
                </a:lnTo>
                <a:lnTo>
                  <a:pt x="38" y="424"/>
                </a:lnTo>
                <a:lnTo>
                  <a:pt x="36" y="424"/>
                </a:lnTo>
                <a:lnTo>
                  <a:pt x="36" y="424"/>
                </a:lnTo>
                <a:close/>
                <a:moveTo>
                  <a:pt x="656" y="108"/>
                </a:moveTo>
                <a:lnTo>
                  <a:pt x="656" y="108"/>
                </a:lnTo>
                <a:lnTo>
                  <a:pt x="654" y="108"/>
                </a:lnTo>
                <a:lnTo>
                  <a:pt x="654" y="108"/>
                </a:lnTo>
                <a:lnTo>
                  <a:pt x="652" y="108"/>
                </a:lnTo>
                <a:lnTo>
                  <a:pt x="652" y="108"/>
                </a:lnTo>
                <a:lnTo>
                  <a:pt x="652" y="108"/>
                </a:lnTo>
                <a:lnTo>
                  <a:pt x="652" y="108"/>
                </a:lnTo>
                <a:lnTo>
                  <a:pt x="652" y="108"/>
                </a:lnTo>
                <a:lnTo>
                  <a:pt x="654" y="108"/>
                </a:lnTo>
                <a:lnTo>
                  <a:pt x="654" y="106"/>
                </a:lnTo>
                <a:lnTo>
                  <a:pt x="656" y="106"/>
                </a:lnTo>
                <a:lnTo>
                  <a:pt x="656" y="106"/>
                </a:lnTo>
                <a:lnTo>
                  <a:pt x="658" y="106"/>
                </a:lnTo>
                <a:lnTo>
                  <a:pt x="658" y="106"/>
                </a:lnTo>
                <a:lnTo>
                  <a:pt x="660" y="106"/>
                </a:lnTo>
                <a:lnTo>
                  <a:pt x="662" y="106"/>
                </a:lnTo>
                <a:lnTo>
                  <a:pt x="662" y="106"/>
                </a:lnTo>
                <a:lnTo>
                  <a:pt x="664" y="106"/>
                </a:lnTo>
                <a:lnTo>
                  <a:pt x="664" y="106"/>
                </a:lnTo>
                <a:lnTo>
                  <a:pt x="664" y="106"/>
                </a:lnTo>
                <a:lnTo>
                  <a:pt x="666" y="106"/>
                </a:lnTo>
                <a:lnTo>
                  <a:pt x="666" y="106"/>
                </a:lnTo>
                <a:lnTo>
                  <a:pt x="666" y="106"/>
                </a:lnTo>
                <a:lnTo>
                  <a:pt x="668" y="106"/>
                </a:lnTo>
                <a:lnTo>
                  <a:pt x="668" y="104"/>
                </a:lnTo>
                <a:lnTo>
                  <a:pt x="670" y="104"/>
                </a:lnTo>
                <a:lnTo>
                  <a:pt x="670" y="104"/>
                </a:lnTo>
                <a:lnTo>
                  <a:pt x="672" y="104"/>
                </a:lnTo>
                <a:lnTo>
                  <a:pt x="672" y="104"/>
                </a:lnTo>
                <a:lnTo>
                  <a:pt x="672" y="104"/>
                </a:lnTo>
                <a:lnTo>
                  <a:pt x="672" y="104"/>
                </a:lnTo>
                <a:lnTo>
                  <a:pt x="672" y="104"/>
                </a:lnTo>
                <a:lnTo>
                  <a:pt x="674" y="104"/>
                </a:lnTo>
                <a:lnTo>
                  <a:pt x="674" y="104"/>
                </a:lnTo>
                <a:lnTo>
                  <a:pt x="674" y="104"/>
                </a:lnTo>
                <a:lnTo>
                  <a:pt x="672" y="106"/>
                </a:lnTo>
                <a:lnTo>
                  <a:pt x="672" y="106"/>
                </a:lnTo>
                <a:lnTo>
                  <a:pt x="672" y="106"/>
                </a:lnTo>
                <a:lnTo>
                  <a:pt x="672" y="106"/>
                </a:lnTo>
                <a:lnTo>
                  <a:pt x="672" y="106"/>
                </a:lnTo>
                <a:lnTo>
                  <a:pt x="672" y="106"/>
                </a:lnTo>
                <a:lnTo>
                  <a:pt x="670" y="106"/>
                </a:lnTo>
                <a:lnTo>
                  <a:pt x="670" y="106"/>
                </a:lnTo>
                <a:lnTo>
                  <a:pt x="666" y="108"/>
                </a:lnTo>
                <a:lnTo>
                  <a:pt x="666" y="108"/>
                </a:lnTo>
                <a:lnTo>
                  <a:pt x="664" y="108"/>
                </a:lnTo>
                <a:lnTo>
                  <a:pt x="662" y="108"/>
                </a:lnTo>
                <a:lnTo>
                  <a:pt x="662" y="108"/>
                </a:lnTo>
                <a:lnTo>
                  <a:pt x="658" y="108"/>
                </a:lnTo>
                <a:lnTo>
                  <a:pt x="656" y="108"/>
                </a:lnTo>
                <a:close/>
                <a:moveTo>
                  <a:pt x="748" y="106"/>
                </a:moveTo>
                <a:lnTo>
                  <a:pt x="748" y="106"/>
                </a:lnTo>
                <a:lnTo>
                  <a:pt x="748" y="106"/>
                </a:lnTo>
                <a:lnTo>
                  <a:pt x="746" y="106"/>
                </a:lnTo>
                <a:lnTo>
                  <a:pt x="746" y="106"/>
                </a:lnTo>
                <a:lnTo>
                  <a:pt x="746" y="106"/>
                </a:lnTo>
                <a:lnTo>
                  <a:pt x="746" y="106"/>
                </a:lnTo>
                <a:lnTo>
                  <a:pt x="746" y="106"/>
                </a:lnTo>
                <a:lnTo>
                  <a:pt x="746" y="106"/>
                </a:lnTo>
                <a:lnTo>
                  <a:pt x="746" y="106"/>
                </a:lnTo>
                <a:lnTo>
                  <a:pt x="748" y="106"/>
                </a:lnTo>
                <a:lnTo>
                  <a:pt x="750" y="106"/>
                </a:lnTo>
                <a:lnTo>
                  <a:pt x="750" y="106"/>
                </a:lnTo>
                <a:lnTo>
                  <a:pt x="750" y="106"/>
                </a:lnTo>
                <a:lnTo>
                  <a:pt x="750" y="106"/>
                </a:lnTo>
                <a:lnTo>
                  <a:pt x="750" y="106"/>
                </a:lnTo>
                <a:lnTo>
                  <a:pt x="750" y="106"/>
                </a:lnTo>
                <a:lnTo>
                  <a:pt x="750" y="106"/>
                </a:lnTo>
                <a:lnTo>
                  <a:pt x="748" y="106"/>
                </a:lnTo>
                <a:close/>
                <a:moveTo>
                  <a:pt x="48" y="422"/>
                </a:moveTo>
                <a:lnTo>
                  <a:pt x="46" y="422"/>
                </a:lnTo>
                <a:lnTo>
                  <a:pt x="46" y="422"/>
                </a:lnTo>
                <a:lnTo>
                  <a:pt x="48" y="420"/>
                </a:lnTo>
                <a:lnTo>
                  <a:pt x="48" y="420"/>
                </a:lnTo>
                <a:lnTo>
                  <a:pt x="48" y="418"/>
                </a:lnTo>
                <a:lnTo>
                  <a:pt x="50" y="418"/>
                </a:lnTo>
                <a:lnTo>
                  <a:pt x="50" y="418"/>
                </a:lnTo>
                <a:lnTo>
                  <a:pt x="50" y="418"/>
                </a:lnTo>
                <a:lnTo>
                  <a:pt x="50" y="418"/>
                </a:lnTo>
                <a:lnTo>
                  <a:pt x="50" y="418"/>
                </a:lnTo>
                <a:lnTo>
                  <a:pt x="50" y="418"/>
                </a:lnTo>
                <a:lnTo>
                  <a:pt x="48" y="420"/>
                </a:lnTo>
                <a:lnTo>
                  <a:pt x="48" y="422"/>
                </a:lnTo>
                <a:lnTo>
                  <a:pt x="48" y="422"/>
                </a:lnTo>
                <a:close/>
                <a:moveTo>
                  <a:pt x="42" y="426"/>
                </a:moveTo>
                <a:lnTo>
                  <a:pt x="42" y="426"/>
                </a:lnTo>
                <a:lnTo>
                  <a:pt x="42" y="426"/>
                </a:lnTo>
                <a:lnTo>
                  <a:pt x="42" y="424"/>
                </a:lnTo>
                <a:lnTo>
                  <a:pt x="44" y="422"/>
                </a:lnTo>
                <a:lnTo>
                  <a:pt x="46" y="422"/>
                </a:lnTo>
                <a:lnTo>
                  <a:pt x="46" y="420"/>
                </a:lnTo>
                <a:lnTo>
                  <a:pt x="48" y="418"/>
                </a:lnTo>
                <a:lnTo>
                  <a:pt x="48" y="418"/>
                </a:lnTo>
                <a:lnTo>
                  <a:pt x="48" y="420"/>
                </a:lnTo>
                <a:lnTo>
                  <a:pt x="48" y="420"/>
                </a:lnTo>
                <a:lnTo>
                  <a:pt x="46" y="422"/>
                </a:lnTo>
                <a:lnTo>
                  <a:pt x="46" y="424"/>
                </a:lnTo>
                <a:lnTo>
                  <a:pt x="44" y="424"/>
                </a:lnTo>
                <a:lnTo>
                  <a:pt x="44" y="424"/>
                </a:lnTo>
                <a:lnTo>
                  <a:pt x="44" y="426"/>
                </a:lnTo>
                <a:lnTo>
                  <a:pt x="42" y="426"/>
                </a:lnTo>
                <a:lnTo>
                  <a:pt x="42" y="426"/>
                </a:lnTo>
                <a:lnTo>
                  <a:pt x="42" y="426"/>
                </a:lnTo>
                <a:close/>
                <a:moveTo>
                  <a:pt x="648" y="108"/>
                </a:moveTo>
                <a:lnTo>
                  <a:pt x="648" y="108"/>
                </a:lnTo>
                <a:lnTo>
                  <a:pt x="650" y="108"/>
                </a:lnTo>
                <a:lnTo>
                  <a:pt x="650" y="108"/>
                </a:lnTo>
                <a:lnTo>
                  <a:pt x="652" y="108"/>
                </a:lnTo>
                <a:lnTo>
                  <a:pt x="652" y="110"/>
                </a:lnTo>
                <a:lnTo>
                  <a:pt x="654" y="110"/>
                </a:lnTo>
                <a:lnTo>
                  <a:pt x="656" y="110"/>
                </a:lnTo>
                <a:lnTo>
                  <a:pt x="656" y="110"/>
                </a:lnTo>
                <a:lnTo>
                  <a:pt x="658" y="110"/>
                </a:lnTo>
                <a:lnTo>
                  <a:pt x="658" y="110"/>
                </a:lnTo>
                <a:lnTo>
                  <a:pt x="658" y="110"/>
                </a:lnTo>
                <a:lnTo>
                  <a:pt x="658" y="110"/>
                </a:lnTo>
                <a:lnTo>
                  <a:pt x="660" y="108"/>
                </a:lnTo>
                <a:lnTo>
                  <a:pt x="662" y="108"/>
                </a:lnTo>
                <a:lnTo>
                  <a:pt x="662" y="108"/>
                </a:lnTo>
                <a:lnTo>
                  <a:pt x="664" y="108"/>
                </a:lnTo>
                <a:lnTo>
                  <a:pt x="664" y="108"/>
                </a:lnTo>
                <a:lnTo>
                  <a:pt x="664" y="108"/>
                </a:lnTo>
                <a:lnTo>
                  <a:pt x="664" y="108"/>
                </a:lnTo>
                <a:lnTo>
                  <a:pt x="666" y="108"/>
                </a:lnTo>
                <a:lnTo>
                  <a:pt x="666" y="108"/>
                </a:lnTo>
                <a:lnTo>
                  <a:pt x="666" y="108"/>
                </a:lnTo>
                <a:lnTo>
                  <a:pt x="668" y="108"/>
                </a:lnTo>
                <a:lnTo>
                  <a:pt x="668" y="108"/>
                </a:lnTo>
                <a:lnTo>
                  <a:pt x="668" y="108"/>
                </a:lnTo>
                <a:lnTo>
                  <a:pt x="670" y="108"/>
                </a:lnTo>
                <a:lnTo>
                  <a:pt x="670" y="108"/>
                </a:lnTo>
                <a:lnTo>
                  <a:pt x="672" y="108"/>
                </a:lnTo>
                <a:lnTo>
                  <a:pt x="672" y="108"/>
                </a:lnTo>
                <a:lnTo>
                  <a:pt x="672" y="108"/>
                </a:lnTo>
                <a:lnTo>
                  <a:pt x="672" y="108"/>
                </a:lnTo>
                <a:lnTo>
                  <a:pt x="672" y="108"/>
                </a:lnTo>
                <a:lnTo>
                  <a:pt x="672" y="108"/>
                </a:lnTo>
                <a:lnTo>
                  <a:pt x="672" y="108"/>
                </a:lnTo>
                <a:lnTo>
                  <a:pt x="674" y="108"/>
                </a:lnTo>
                <a:lnTo>
                  <a:pt x="674" y="108"/>
                </a:lnTo>
                <a:lnTo>
                  <a:pt x="674" y="108"/>
                </a:lnTo>
                <a:lnTo>
                  <a:pt x="676" y="110"/>
                </a:lnTo>
                <a:lnTo>
                  <a:pt x="674" y="110"/>
                </a:lnTo>
                <a:lnTo>
                  <a:pt x="674" y="110"/>
                </a:lnTo>
                <a:lnTo>
                  <a:pt x="674" y="112"/>
                </a:lnTo>
                <a:lnTo>
                  <a:pt x="670" y="112"/>
                </a:lnTo>
                <a:lnTo>
                  <a:pt x="668" y="112"/>
                </a:lnTo>
                <a:lnTo>
                  <a:pt x="666" y="112"/>
                </a:lnTo>
                <a:lnTo>
                  <a:pt x="664" y="114"/>
                </a:lnTo>
                <a:lnTo>
                  <a:pt x="664" y="114"/>
                </a:lnTo>
                <a:lnTo>
                  <a:pt x="664" y="114"/>
                </a:lnTo>
                <a:lnTo>
                  <a:pt x="666" y="114"/>
                </a:lnTo>
                <a:lnTo>
                  <a:pt x="666" y="114"/>
                </a:lnTo>
                <a:lnTo>
                  <a:pt x="666" y="114"/>
                </a:lnTo>
                <a:lnTo>
                  <a:pt x="668" y="112"/>
                </a:lnTo>
                <a:lnTo>
                  <a:pt x="668" y="112"/>
                </a:lnTo>
                <a:lnTo>
                  <a:pt x="670" y="114"/>
                </a:lnTo>
                <a:lnTo>
                  <a:pt x="670" y="114"/>
                </a:lnTo>
                <a:lnTo>
                  <a:pt x="670" y="114"/>
                </a:lnTo>
                <a:lnTo>
                  <a:pt x="668" y="114"/>
                </a:lnTo>
                <a:lnTo>
                  <a:pt x="668" y="114"/>
                </a:lnTo>
                <a:lnTo>
                  <a:pt x="668" y="114"/>
                </a:lnTo>
                <a:lnTo>
                  <a:pt x="668" y="114"/>
                </a:lnTo>
                <a:lnTo>
                  <a:pt x="668" y="114"/>
                </a:lnTo>
                <a:lnTo>
                  <a:pt x="666" y="114"/>
                </a:lnTo>
                <a:lnTo>
                  <a:pt x="662" y="116"/>
                </a:lnTo>
                <a:lnTo>
                  <a:pt x="662" y="116"/>
                </a:lnTo>
                <a:lnTo>
                  <a:pt x="660" y="116"/>
                </a:lnTo>
                <a:lnTo>
                  <a:pt x="660" y="116"/>
                </a:lnTo>
                <a:lnTo>
                  <a:pt x="658" y="116"/>
                </a:lnTo>
                <a:lnTo>
                  <a:pt x="656" y="118"/>
                </a:lnTo>
                <a:lnTo>
                  <a:pt x="656" y="118"/>
                </a:lnTo>
                <a:lnTo>
                  <a:pt x="656" y="118"/>
                </a:lnTo>
                <a:lnTo>
                  <a:pt x="656" y="118"/>
                </a:lnTo>
                <a:lnTo>
                  <a:pt x="654" y="118"/>
                </a:lnTo>
                <a:lnTo>
                  <a:pt x="654" y="118"/>
                </a:lnTo>
                <a:lnTo>
                  <a:pt x="654" y="118"/>
                </a:lnTo>
                <a:lnTo>
                  <a:pt x="652" y="118"/>
                </a:lnTo>
                <a:lnTo>
                  <a:pt x="652" y="118"/>
                </a:lnTo>
                <a:lnTo>
                  <a:pt x="650" y="120"/>
                </a:lnTo>
                <a:lnTo>
                  <a:pt x="650" y="120"/>
                </a:lnTo>
                <a:lnTo>
                  <a:pt x="650" y="120"/>
                </a:lnTo>
                <a:lnTo>
                  <a:pt x="648" y="122"/>
                </a:lnTo>
                <a:lnTo>
                  <a:pt x="648" y="122"/>
                </a:lnTo>
                <a:lnTo>
                  <a:pt x="650" y="120"/>
                </a:lnTo>
                <a:lnTo>
                  <a:pt x="652" y="120"/>
                </a:lnTo>
                <a:lnTo>
                  <a:pt x="652" y="120"/>
                </a:lnTo>
                <a:lnTo>
                  <a:pt x="654" y="120"/>
                </a:lnTo>
                <a:lnTo>
                  <a:pt x="656" y="118"/>
                </a:lnTo>
                <a:lnTo>
                  <a:pt x="658" y="118"/>
                </a:lnTo>
                <a:lnTo>
                  <a:pt x="658" y="118"/>
                </a:lnTo>
                <a:lnTo>
                  <a:pt x="660" y="120"/>
                </a:lnTo>
                <a:lnTo>
                  <a:pt x="660" y="120"/>
                </a:lnTo>
                <a:lnTo>
                  <a:pt x="662" y="120"/>
                </a:lnTo>
                <a:lnTo>
                  <a:pt x="662" y="120"/>
                </a:lnTo>
                <a:lnTo>
                  <a:pt x="660" y="122"/>
                </a:lnTo>
                <a:lnTo>
                  <a:pt x="660" y="122"/>
                </a:lnTo>
                <a:lnTo>
                  <a:pt x="660" y="122"/>
                </a:lnTo>
                <a:lnTo>
                  <a:pt x="662" y="122"/>
                </a:lnTo>
                <a:lnTo>
                  <a:pt x="662" y="124"/>
                </a:lnTo>
                <a:lnTo>
                  <a:pt x="660" y="124"/>
                </a:lnTo>
                <a:lnTo>
                  <a:pt x="660" y="124"/>
                </a:lnTo>
                <a:lnTo>
                  <a:pt x="660" y="124"/>
                </a:lnTo>
                <a:lnTo>
                  <a:pt x="660" y="124"/>
                </a:lnTo>
                <a:lnTo>
                  <a:pt x="658" y="124"/>
                </a:lnTo>
                <a:lnTo>
                  <a:pt x="658" y="124"/>
                </a:lnTo>
                <a:lnTo>
                  <a:pt x="658" y="124"/>
                </a:lnTo>
                <a:lnTo>
                  <a:pt x="660" y="124"/>
                </a:lnTo>
                <a:lnTo>
                  <a:pt x="660" y="124"/>
                </a:lnTo>
                <a:lnTo>
                  <a:pt x="660" y="124"/>
                </a:lnTo>
                <a:lnTo>
                  <a:pt x="660" y="124"/>
                </a:lnTo>
                <a:lnTo>
                  <a:pt x="662" y="124"/>
                </a:lnTo>
                <a:lnTo>
                  <a:pt x="666" y="122"/>
                </a:lnTo>
                <a:lnTo>
                  <a:pt x="666" y="124"/>
                </a:lnTo>
                <a:lnTo>
                  <a:pt x="666" y="124"/>
                </a:lnTo>
                <a:lnTo>
                  <a:pt x="666" y="124"/>
                </a:lnTo>
                <a:lnTo>
                  <a:pt x="666" y="126"/>
                </a:lnTo>
                <a:lnTo>
                  <a:pt x="666" y="126"/>
                </a:lnTo>
                <a:lnTo>
                  <a:pt x="666" y="126"/>
                </a:lnTo>
                <a:lnTo>
                  <a:pt x="664" y="128"/>
                </a:lnTo>
                <a:lnTo>
                  <a:pt x="662" y="128"/>
                </a:lnTo>
                <a:lnTo>
                  <a:pt x="660" y="128"/>
                </a:lnTo>
                <a:lnTo>
                  <a:pt x="660" y="128"/>
                </a:lnTo>
                <a:lnTo>
                  <a:pt x="660" y="128"/>
                </a:lnTo>
                <a:lnTo>
                  <a:pt x="658" y="128"/>
                </a:lnTo>
                <a:lnTo>
                  <a:pt x="658" y="128"/>
                </a:lnTo>
                <a:lnTo>
                  <a:pt x="658" y="128"/>
                </a:lnTo>
                <a:lnTo>
                  <a:pt x="658" y="128"/>
                </a:lnTo>
                <a:lnTo>
                  <a:pt x="660" y="130"/>
                </a:lnTo>
                <a:lnTo>
                  <a:pt x="660" y="130"/>
                </a:lnTo>
                <a:lnTo>
                  <a:pt x="660" y="130"/>
                </a:lnTo>
                <a:lnTo>
                  <a:pt x="660" y="132"/>
                </a:lnTo>
                <a:lnTo>
                  <a:pt x="658" y="132"/>
                </a:lnTo>
                <a:lnTo>
                  <a:pt x="658" y="132"/>
                </a:lnTo>
                <a:lnTo>
                  <a:pt x="658" y="132"/>
                </a:lnTo>
                <a:lnTo>
                  <a:pt x="658" y="132"/>
                </a:lnTo>
                <a:lnTo>
                  <a:pt x="656" y="132"/>
                </a:lnTo>
                <a:lnTo>
                  <a:pt x="656" y="132"/>
                </a:lnTo>
                <a:lnTo>
                  <a:pt x="654" y="132"/>
                </a:lnTo>
                <a:lnTo>
                  <a:pt x="654" y="132"/>
                </a:lnTo>
                <a:lnTo>
                  <a:pt x="656" y="132"/>
                </a:lnTo>
                <a:lnTo>
                  <a:pt x="656" y="132"/>
                </a:lnTo>
                <a:lnTo>
                  <a:pt x="656" y="132"/>
                </a:lnTo>
                <a:lnTo>
                  <a:pt x="658" y="132"/>
                </a:lnTo>
                <a:lnTo>
                  <a:pt x="658" y="132"/>
                </a:lnTo>
                <a:lnTo>
                  <a:pt x="658" y="132"/>
                </a:lnTo>
                <a:lnTo>
                  <a:pt x="658" y="132"/>
                </a:lnTo>
                <a:lnTo>
                  <a:pt x="656" y="134"/>
                </a:lnTo>
                <a:lnTo>
                  <a:pt x="656" y="134"/>
                </a:lnTo>
                <a:lnTo>
                  <a:pt x="656" y="134"/>
                </a:lnTo>
                <a:lnTo>
                  <a:pt x="656" y="134"/>
                </a:lnTo>
                <a:lnTo>
                  <a:pt x="656" y="134"/>
                </a:lnTo>
                <a:lnTo>
                  <a:pt x="654" y="134"/>
                </a:lnTo>
                <a:lnTo>
                  <a:pt x="654" y="134"/>
                </a:lnTo>
                <a:lnTo>
                  <a:pt x="654" y="134"/>
                </a:lnTo>
                <a:lnTo>
                  <a:pt x="654" y="134"/>
                </a:lnTo>
                <a:lnTo>
                  <a:pt x="654" y="134"/>
                </a:lnTo>
                <a:lnTo>
                  <a:pt x="656" y="134"/>
                </a:lnTo>
                <a:lnTo>
                  <a:pt x="656" y="134"/>
                </a:lnTo>
                <a:lnTo>
                  <a:pt x="656" y="134"/>
                </a:lnTo>
                <a:lnTo>
                  <a:pt x="656" y="134"/>
                </a:lnTo>
                <a:lnTo>
                  <a:pt x="656" y="134"/>
                </a:lnTo>
                <a:lnTo>
                  <a:pt x="654" y="136"/>
                </a:lnTo>
                <a:lnTo>
                  <a:pt x="654" y="136"/>
                </a:lnTo>
                <a:lnTo>
                  <a:pt x="654" y="136"/>
                </a:lnTo>
                <a:lnTo>
                  <a:pt x="652" y="136"/>
                </a:lnTo>
                <a:lnTo>
                  <a:pt x="652" y="136"/>
                </a:lnTo>
                <a:lnTo>
                  <a:pt x="652" y="136"/>
                </a:lnTo>
                <a:lnTo>
                  <a:pt x="652" y="136"/>
                </a:lnTo>
                <a:lnTo>
                  <a:pt x="650" y="136"/>
                </a:lnTo>
                <a:lnTo>
                  <a:pt x="648" y="136"/>
                </a:lnTo>
                <a:lnTo>
                  <a:pt x="648" y="136"/>
                </a:lnTo>
                <a:lnTo>
                  <a:pt x="646" y="138"/>
                </a:lnTo>
                <a:lnTo>
                  <a:pt x="646" y="138"/>
                </a:lnTo>
                <a:lnTo>
                  <a:pt x="642" y="138"/>
                </a:lnTo>
                <a:lnTo>
                  <a:pt x="642" y="138"/>
                </a:lnTo>
                <a:lnTo>
                  <a:pt x="642" y="138"/>
                </a:lnTo>
                <a:lnTo>
                  <a:pt x="640" y="138"/>
                </a:lnTo>
                <a:lnTo>
                  <a:pt x="640" y="138"/>
                </a:lnTo>
                <a:lnTo>
                  <a:pt x="640" y="138"/>
                </a:lnTo>
                <a:lnTo>
                  <a:pt x="640" y="138"/>
                </a:lnTo>
                <a:lnTo>
                  <a:pt x="638" y="138"/>
                </a:lnTo>
                <a:lnTo>
                  <a:pt x="636" y="138"/>
                </a:lnTo>
                <a:lnTo>
                  <a:pt x="636" y="138"/>
                </a:lnTo>
                <a:lnTo>
                  <a:pt x="636" y="138"/>
                </a:lnTo>
                <a:lnTo>
                  <a:pt x="636" y="138"/>
                </a:lnTo>
                <a:lnTo>
                  <a:pt x="636" y="138"/>
                </a:lnTo>
                <a:lnTo>
                  <a:pt x="636" y="138"/>
                </a:lnTo>
                <a:lnTo>
                  <a:pt x="634" y="136"/>
                </a:lnTo>
                <a:lnTo>
                  <a:pt x="634" y="136"/>
                </a:lnTo>
                <a:lnTo>
                  <a:pt x="636" y="136"/>
                </a:lnTo>
                <a:lnTo>
                  <a:pt x="636" y="136"/>
                </a:lnTo>
                <a:lnTo>
                  <a:pt x="638" y="134"/>
                </a:lnTo>
                <a:lnTo>
                  <a:pt x="638" y="134"/>
                </a:lnTo>
                <a:lnTo>
                  <a:pt x="638" y="134"/>
                </a:lnTo>
                <a:lnTo>
                  <a:pt x="638" y="134"/>
                </a:lnTo>
                <a:lnTo>
                  <a:pt x="638" y="134"/>
                </a:lnTo>
                <a:lnTo>
                  <a:pt x="634" y="136"/>
                </a:lnTo>
                <a:lnTo>
                  <a:pt x="634" y="136"/>
                </a:lnTo>
                <a:lnTo>
                  <a:pt x="634" y="136"/>
                </a:lnTo>
                <a:lnTo>
                  <a:pt x="634" y="136"/>
                </a:lnTo>
                <a:lnTo>
                  <a:pt x="634" y="138"/>
                </a:lnTo>
                <a:lnTo>
                  <a:pt x="634" y="138"/>
                </a:lnTo>
                <a:lnTo>
                  <a:pt x="636" y="140"/>
                </a:lnTo>
                <a:lnTo>
                  <a:pt x="634" y="140"/>
                </a:lnTo>
                <a:lnTo>
                  <a:pt x="632" y="140"/>
                </a:lnTo>
                <a:lnTo>
                  <a:pt x="628" y="142"/>
                </a:lnTo>
                <a:lnTo>
                  <a:pt x="628" y="142"/>
                </a:lnTo>
                <a:lnTo>
                  <a:pt x="628" y="142"/>
                </a:lnTo>
                <a:lnTo>
                  <a:pt x="626" y="142"/>
                </a:lnTo>
                <a:lnTo>
                  <a:pt x="626" y="142"/>
                </a:lnTo>
                <a:lnTo>
                  <a:pt x="624" y="142"/>
                </a:lnTo>
                <a:lnTo>
                  <a:pt x="624" y="142"/>
                </a:lnTo>
                <a:lnTo>
                  <a:pt x="624" y="142"/>
                </a:lnTo>
                <a:lnTo>
                  <a:pt x="624" y="142"/>
                </a:lnTo>
                <a:lnTo>
                  <a:pt x="624" y="142"/>
                </a:lnTo>
                <a:lnTo>
                  <a:pt x="624" y="142"/>
                </a:lnTo>
                <a:lnTo>
                  <a:pt x="624" y="142"/>
                </a:lnTo>
                <a:lnTo>
                  <a:pt x="624" y="142"/>
                </a:lnTo>
                <a:lnTo>
                  <a:pt x="622" y="142"/>
                </a:lnTo>
                <a:lnTo>
                  <a:pt x="622" y="142"/>
                </a:lnTo>
                <a:lnTo>
                  <a:pt x="620" y="142"/>
                </a:lnTo>
                <a:lnTo>
                  <a:pt x="620" y="140"/>
                </a:lnTo>
                <a:lnTo>
                  <a:pt x="622" y="140"/>
                </a:lnTo>
                <a:lnTo>
                  <a:pt x="622" y="138"/>
                </a:lnTo>
                <a:lnTo>
                  <a:pt x="622" y="138"/>
                </a:lnTo>
                <a:lnTo>
                  <a:pt x="620" y="138"/>
                </a:lnTo>
                <a:lnTo>
                  <a:pt x="620" y="138"/>
                </a:lnTo>
                <a:lnTo>
                  <a:pt x="622" y="136"/>
                </a:lnTo>
                <a:lnTo>
                  <a:pt x="622" y="136"/>
                </a:lnTo>
                <a:lnTo>
                  <a:pt x="620" y="136"/>
                </a:lnTo>
                <a:lnTo>
                  <a:pt x="620" y="134"/>
                </a:lnTo>
                <a:lnTo>
                  <a:pt x="620" y="134"/>
                </a:lnTo>
                <a:lnTo>
                  <a:pt x="618" y="134"/>
                </a:lnTo>
                <a:lnTo>
                  <a:pt x="618" y="134"/>
                </a:lnTo>
                <a:lnTo>
                  <a:pt x="618" y="132"/>
                </a:lnTo>
                <a:lnTo>
                  <a:pt x="618" y="130"/>
                </a:lnTo>
                <a:lnTo>
                  <a:pt x="618" y="130"/>
                </a:lnTo>
                <a:lnTo>
                  <a:pt x="616" y="130"/>
                </a:lnTo>
                <a:lnTo>
                  <a:pt x="616" y="130"/>
                </a:lnTo>
                <a:lnTo>
                  <a:pt x="614" y="130"/>
                </a:lnTo>
                <a:lnTo>
                  <a:pt x="614" y="130"/>
                </a:lnTo>
                <a:lnTo>
                  <a:pt x="614" y="130"/>
                </a:lnTo>
                <a:lnTo>
                  <a:pt x="614" y="130"/>
                </a:lnTo>
                <a:lnTo>
                  <a:pt x="614" y="130"/>
                </a:lnTo>
                <a:lnTo>
                  <a:pt x="614" y="130"/>
                </a:lnTo>
                <a:lnTo>
                  <a:pt x="614" y="128"/>
                </a:lnTo>
                <a:lnTo>
                  <a:pt x="614" y="128"/>
                </a:lnTo>
                <a:lnTo>
                  <a:pt x="612" y="128"/>
                </a:lnTo>
                <a:lnTo>
                  <a:pt x="612" y="128"/>
                </a:lnTo>
                <a:lnTo>
                  <a:pt x="610" y="130"/>
                </a:lnTo>
                <a:lnTo>
                  <a:pt x="610" y="130"/>
                </a:lnTo>
                <a:lnTo>
                  <a:pt x="610" y="130"/>
                </a:lnTo>
                <a:lnTo>
                  <a:pt x="610" y="128"/>
                </a:lnTo>
                <a:lnTo>
                  <a:pt x="608" y="128"/>
                </a:lnTo>
                <a:lnTo>
                  <a:pt x="608" y="128"/>
                </a:lnTo>
                <a:lnTo>
                  <a:pt x="608" y="128"/>
                </a:lnTo>
                <a:lnTo>
                  <a:pt x="608" y="128"/>
                </a:lnTo>
                <a:lnTo>
                  <a:pt x="606" y="128"/>
                </a:lnTo>
                <a:lnTo>
                  <a:pt x="606" y="128"/>
                </a:lnTo>
                <a:lnTo>
                  <a:pt x="608" y="126"/>
                </a:lnTo>
                <a:lnTo>
                  <a:pt x="608" y="126"/>
                </a:lnTo>
                <a:lnTo>
                  <a:pt x="606" y="126"/>
                </a:lnTo>
                <a:lnTo>
                  <a:pt x="606" y="126"/>
                </a:lnTo>
                <a:lnTo>
                  <a:pt x="606" y="126"/>
                </a:lnTo>
                <a:lnTo>
                  <a:pt x="604" y="126"/>
                </a:lnTo>
                <a:lnTo>
                  <a:pt x="604" y="124"/>
                </a:lnTo>
                <a:lnTo>
                  <a:pt x="604" y="124"/>
                </a:lnTo>
                <a:lnTo>
                  <a:pt x="604" y="124"/>
                </a:lnTo>
                <a:lnTo>
                  <a:pt x="604" y="122"/>
                </a:lnTo>
                <a:lnTo>
                  <a:pt x="604" y="122"/>
                </a:lnTo>
                <a:lnTo>
                  <a:pt x="604" y="122"/>
                </a:lnTo>
                <a:lnTo>
                  <a:pt x="606" y="122"/>
                </a:lnTo>
                <a:lnTo>
                  <a:pt x="606" y="122"/>
                </a:lnTo>
                <a:lnTo>
                  <a:pt x="606" y="122"/>
                </a:lnTo>
                <a:lnTo>
                  <a:pt x="606" y="120"/>
                </a:lnTo>
                <a:lnTo>
                  <a:pt x="608" y="120"/>
                </a:lnTo>
                <a:lnTo>
                  <a:pt x="608" y="120"/>
                </a:lnTo>
                <a:lnTo>
                  <a:pt x="608" y="120"/>
                </a:lnTo>
                <a:lnTo>
                  <a:pt x="610" y="120"/>
                </a:lnTo>
                <a:lnTo>
                  <a:pt x="612" y="118"/>
                </a:lnTo>
                <a:lnTo>
                  <a:pt x="612" y="118"/>
                </a:lnTo>
                <a:lnTo>
                  <a:pt x="612" y="118"/>
                </a:lnTo>
                <a:lnTo>
                  <a:pt x="614" y="118"/>
                </a:lnTo>
                <a:lnTo>
                  <a:pt x="614" y="118"/>
                </a:lnTo>
                <a:lnTo>
                  <a:pt x="614" y="118"/>
                </a:lnTo>
                <a:lnTo>
                  <a:pt x="616" y="118"/>
                </a:lnTo>
                <a:lnTo>
                  <a:pt x="616" y="118"/>
                </a:lnTo>
                <a:lnTo>
                  <a:pt x="616" y="120"/>
                </a:lnTo>
                <a:lnTo>
                  <a:pt x="616" y="120"/>
                </a:lnTo>
                <a:lnTo>
                  <a:pt x="616" y="120"/>
                </a:lnTo>
                <a:lnTo>
                  <a:pt x="616" y="120"/>
                </a:lnTo>
                <a:lnTo>
                  <a:pt x="618" y="120"/>
                </a:lnTo>
                <a:lnTo>
                  <a:pt x="618" y="122"/>
                </a:lnTo>
                <a:lnTo>
                  <a:pt x="618" y="122"/>
                </a:lnTo>
                <a:lnTo>
                  <a:pt x="616" y="122"/>
                </a:lnTo>
                <a:lnTo>
                  <a:pt x="618" y="124"/>
                </a:lnTo>
                <a:lnTo>
                  <a:pt x="618" y="124"/>
                </a:lnTo>
                <a:lnTo>
                  <a:pt x="620" y="124"/>
                </a:lnTo>
                <a:lnTo>
                  <a:pt x="622" y="124"/>
                </a:lnTo>
                <a:lnTo>
                  <a:pt x="622" y="124"/>
                </a:lnTo>
                <a:lnTo>
                  <a:pt x="622" y="124"/>
                </a:lnTo>
                <a:lnTo>
                  <a:pt x="624" y="122"/>
                </a:lnTo>
                <a:lnTo>
                  <a:pt x="624" y="122"/>
                </a:lnTo>
                <a:lnTo>
                  <a:pt x="626" y="122"/>
                </a:lnTo>
                <a:lnTo>
                  <a:pt x="626" y="122"/>
                </a:lnTo>
                <a:lnTo>
                  <a:pt x="626" y="122"/>
                </a:lnTo>
                <a:lnTo>
                  <a:pt x="626" y="122"/>
                </a:lnTo>
                <a:lnTo>
                  <a:pt x="626" y="122"/>
                </a:lnTo>
                <a:lnTo>
                  <a:pt x="628" y="122"/>
                </a:lnTo>
                <a:lnTo>
                  <a:pt x="628" y="122"/>
                </a:lnTo>
                <a:lnTo>
                  <a:pt x="628" y="122"/>
                </a:lnTo>
                <a:lnTo>
                  <a:pt x="630" y="122"/>
                </a:lnTo>
                <a:lnTo>
                  <a:pt x="630" y="120"/>
                </a:lnTo>
                <a:lnTo>
                  <a:pt x="628" y="120"/>
                </a:lnTo>
                <a:lnTo>
                  <a:pt x="630" y="120"/>
                </a:lnTo>
                <a:lnTo>
                  <a:pt x="630" y="118"/>
                </a:lnTo>
                <a:lnTo>
                  <a:pt x="632" y="118"/>
                </a:lnTo>
                <a:lnTo>
                  <a:pt x="632" y="120"/>
                </a:lnTo>
                <a:lnTo>
                  <a:pt x="632" y="120"/>
                </a:lnTo>
                <a:lnTo>
                  <a:pt x="630" y="120"/>
                </a:lnTo>
                <a:lnTo>
                  <a:pt x="630" y="120"/>
                </a:lnTo>
                <a:lnTo>
                  <a:pt x="630" y="122"/>
                </a:lnTo>
                <a:lnTo>
                  <a:pt x="630" y="122"/>
                </a:lnTo>
                <a:lnTo>
                  <a:pt x="632" y="122"/>
                </a:lnTo>
                <a:lnTo>
                  <a:pt x="632" y="120"/>
                </a:lnTo>
                <a:lnTo>
                  <a:pt x="632" y="120"/>
                </a:lnTo>
                <a:lnTo>
                  <a:pt x="634" y="120"/>
                </a:lnTo>
                <a:lnTo>
                  <a:pt x="634" y="120"/>
                </a:lnTo>
                <a:lnTo>
                  <a:pt x="634" y="120"/>
                </a:lnTo>
                <a:lnTo>
                  <a:pt x="634" y="118"/>
                </a:lnTo>
                <a:lnTo>
                  <a:pt x="634" y="118"/>
                </a:lnTo>
                <a:lnTo>
                  <a:pt x="634" y="118"/>
                </a:lnTo>
                <a:lnTo>
                  <a:pt x="634" y="118"/>
                </a:lnTo>
                <a:lnTo>
                  <a:pt x="632" y="118"/>
                </a:lnTo>
                <a:lnTo>
                  <a:pt x="632" y="118"/>
                </a:lnTo>
                <a:lnTo>
                  <a:pt x="632" y="118"/>
                </a:lnTo>
                <a:lnTo>
                  <a:pt x="632" y="118"/>
                </a:lnTo>
                <a:lnTo>
                  <a:pt x="630" y="118"/>
                </a:lnTo>
                <a:lnTo>
                  <a:pt x="630" y="118"/>
                </a:lnTo>
                <a:lnTo>
                  <a:pt x="630" y="118"/>
                </a:lnTo>
                <a:lnTo>
                  <a:pt x="632" y="118"/>
                </a:lnTo>
                <a:lnTo>
                  <a:pt x="632" y="116"/>
                </a:lnTo>
                <a:lnTo>
                  <a:pt x="634" y="116"/>
                </a:lnTo>
                <a:lnTo>
                  <a:pt x="634" y="116"/>
                </a:lnTo>
                <a:lnTo>
                  <a:pt x="636" y="116"/>
                </a:lnTo>
                <a:lnTo>
                  <a:pt x="636" y="116"/>
                </a:lnTo>
                <a:lnTo>
                  <a:pt x="636" y="116"/>
                </a:lnTo>
                <a:lnTo>
                  <a:pt x="638" y="116"/>
                </a:lnTo>
                <a:lnTo>
                  <a:pt x="638" y="116"/>
                </a:lnTo>
                <a:lnTo>
                  <a:pt x="640" y="116"/>
                </a:lnTo>
                <a:lnTo>
                  <a:pt x="640" y="116"/>
                </a:lnTo>
                <a:lnTo>
                  <a:pt x="640" y="116"/>
                </a:lnTo>
                <a:lnTo>
                  <a:pt x="640" y="116"/>
                </a:lnTo>
                <a:lnTo>
                  <a:pt x="638" y="116"/>
                </a:lnTo>
                <a:lnTo>
                  <a:pt x="638" y="116"/>
                </a:lnTo>
                <a:lnTo>
                  <a:pt x="638" y="116"/>
                </a:lnTo>
                <a:lnTo>
                  <a:pt x="638" y="116"/>
                </a:lnTo>
                <a:lnTo>
                  <a:pt x="636" y="116"/>
                </a:lnTo>
                <a:lnTo>
                  <a:pt x="636" y="116"/>
                </a:lnTo>
                <a:lnTo>
                  <a:pt x="636" y="114"/>
                </a:lnTo>
                <a:lnTo>
                  <a:pt x="636" y="114"/>
                </a:lnTo>
                <a:lnTo>
                  <a:pt x="636" y="114"/>
                </a:lnTo>
                <a:lnTo>
                  <a:pt x="636" y="114"/>
                </a:lnTo>
                <a:lnTo>
                  <a:pt x="636" y="114"/>
                </a:lnTo>
                <a:lnTo>
                  <a:pt x="636" y="114"/>
                </a:lnTo>
                <a:lnTo>
                  <a:pt x="632" y="116"/>
                </a:lnTo>
                <a:lnTo>
                  <a:pt x="632" y="116"/>
                </a:lnTo>
                <a:lnTo>
                  <a:pt x="630" y="116"/>
                </a:lnTo>
                <a:lnTo>
                  <a:pt x="630" y="116"/>
                </a:lnTo>
                <a:lnTo>
                  <a:pt x="628" y="116"/>
                </a:lnTo>
                <a:lnTo>
                  <a:pt x="626" y="114"/>
                </a:lnTo>
                <a:lnTo>
                  <a:pt x="626" y="114"/>
                </a:lnTo>
                <a:lnTo>
                  <a:pt x="626" y="114"/>
                </a:lnTo>
                <a:lnTo>
                  <a:pt x="624" y="114"/>
                </a:lnTo>
                <a:lnTo>
                  <a:pt x="624" y="114"/>
                </a:lnTo>
                <a:lnTo>
                  <a:pt x="624" y="112"/>
                </a:lnTo>
                <a:lnTo>
                  <a:pt x="628" y="112"/>
                </a:lnTo>
                <a:lnTo>
                  <a:pt x="628" y="112"/>
                </a:lnTo>
                <a:lnTo>
                  <a:pt x="628" y="112"/>
                </a:lnTo>
                <a:lnTo>
                  <a:pt x="630" y="112"/>
                </a:lnTo>
                <a:lnTo>
                  <a:pt x="630" y="112"/>
                </a:lnTo>
                <a:lnTo>
                  <a:pt x="630" y="112"/>
                </a:lnTo>
                <a:lnTo>
                  <a:pt x="630" y="112"/>
                </a:lnTo>
                <a:lnTo>
                  <a:pt x="634" y="112"/>
                </a:lnTo>
                <a:lnTo>
                  <a:pt x="634" y="112"/>
                </a:lnTo>
                <a:lnTo>
                  <a:pt x="634" y="112"/>
                </a:lnTo>
                <a:lnTo>
                  <a:pt x="634" y="112"/>
                </a:lnTo>
                <a:lnTo>
                  <a:pt x="634" y="112"/>
                </a:lnTo>
                <a:lnTo>
                  <a:pt x="634" y="114"/>
                </a:lnTo>
                <a:lnTo>
                  <a:pt x="636" y="114"/>
                </a:lnTo>
                <a:lnTo>
                  <a:pt x="636" y="114"/>
                </a:lnTo>
                <a:lnTo>
                  <a:pt x="636" y="114"/>
                </a:lnTo>
                <a:lnTo>
                  <a:pt x="636" y="114"/>
                </a:lnTo>
                <a:lnTo>
                  <a:pt x="636" y="114"/>
                </a:lnTo>
                <a:lnTo>
                  <a:pt x="636" y="114"/>
                </a:lnTo>
                <a:lnTo>
                  <a:pt x="636" y="114"/>
                </a:lnTo>
                <a:lnTo>
                  <a:pt x="636" y="112"/>
                </a:lnTo>
                <a:lnTo>
                  <a:pt x="636" y="112"/>
                </a:lnTo>
                <a:lnTo>
                  <a:pt x="636" y="112"/>
                </a:lnTo>
                <a:lnTo>
                  <a:pt x="638" y="112"/>
                </a:lnTo>
                <a:lnTo>
                  <a:pt x="636" y="112"/>
                </a:lnTo>
                <a:lnTo>
                  <a:pt x="636" y="112"/>
                </a:lnTo>
                <a:lnTo>
                  <a:pt x="636" y="112"/>
                </a:lnTo>
                <a:lnTo>
                  <a:pt x="634" y="112"/>
                </a:lnTo>
                <a:lnTo>
                  <a:pt x="634" y="110"/>
                </a:lnTo>
                <a:lnTo>
                  <a:pt x="636" y="110"/>
                </a:lnTo>
                <a:lnTo>
                  <a:pt x="634" y="110"/>
                </a:lnTo>
                <a:lnTo>
                  <a:pt x="634" y="110"/>
                </a:lnTo>
                <a:lnTo>
                  <a:pt x="634" y="110"/>
                </a:lnTo>
                <a:lnTo>
                  <a:pt x="636" y="108"/>
                </a:lnTo>
                <a:lnTo>
                  <a:pt x="636" y="108"/>
                </a:lnTo>
                <a:lnTo>
                  <a:pt x="636" y="108"/>
                </a:lnTo>
                <a:lnTo>
                  <a:pt x="636" y="108"/>
                </a:lnTo>
                <a:lnTo>
                  <a:pt x="638" y="108"/>
                </a:lnTo>
                <a:lnTo>
                  <a:pt x="638" y="108"/>
                </a:lnTo>
                <a:lnTo>
                  <a:pt x="638" y="108"/>
                </a:lnTo>
                <a:lnTo>
                  <a:pt x="638" y="108"/>
                </a:lnTo>
                <a:lnTo>
                  <a:pt x="638" y="108"/>
                </a:lnTo>
                <a:lnTo>
                  <a:pt x="640" y="108"/>
                </a:lnTo>
                <a:lnTo>
                  <a:pt x="640" y="108"/>
                </a:lnTo>
                <a:lnTo>
                  <a:pt x="640" y="108"/>
                </a:lnTo>
                <a:lnTo>
                  <a:pt x="642" y="108"/>
                </a:lnTo>
                <a:lnTo>
                  <a:pt x="642" y="108"/>
                </a:lnTo>
                <a:lnTo>
                  <a:pt x="642" y="108"/>
                </a:lnTo>
                <a:lnTo>
                  <a:pt x="642" y="108"/>
                </a:lnTo>
                <a:lnTo>
                  <a:pt x="644" y="110"/>
                </a:lnTo>
                <a:lnTo>
                  <a:pt x="648" y="108"/>
                </a:lnTo>
                <a:lnTo>
                  <a:pt x="648" y="108"/>
                </a:lnTo>
                <a:lnTo>
                  <a:pt x="646" y="108"/>
                </a:lnTo>
                <a:lnTo>
                  <a:pt x="646" y="108"/>
                </a:lnTo>
                <a:lnTo>
                  <a:pt x="646" y="108"/>
                </a:lnTo>
                <a:lnTo>
                  <a:pt x="646" y="108"/>
                </a:lnTo>
                <a:lnTo>
                  <a:pt x="646" y="108"/>
                </a:lnTo>
                <a:lnTo>
                  <a:pt x="644" y="108"/>
                </a:lnTo>
                <a:lnTo>
                  <a:pt x="644" y="108"/>
                </a:lnTo>
                <a:lnTo>
                  <a:pt x="644" y="108"/>
                </a:lnTo>
                <a:lnTo>
                  <a:pt x="644" y="108"/>
                </a:lnTo>
                <a:lnTo>
                  <a:pt x="644" y="108"/>
                </a:lnTo>
                <a:lnTo>
                  <a:pt x="644" y="108"/>
                </a:lnTo>
                <a:lnTo>
                  <a:pt x="646" y="108"/>
                </a:lnTo>
                <a:lnTo>
                  <a:pt x="646" y="106"/>
                </a:lnTo>
                <a:lnTo>
                  <a:pt x="648" y="106"/>
                </a:lnTo>
                <a:lnTo>
                  <a:pt x="648" y="106"/>
                </a:lnTo>
                <a:lnTo>
                  <a:pt x="648" y="106"/>
                </a:lnTo>
                <a:lnTo>
                  <a:pt x="648" y="106"/>
                </a:lnTo>
                <a:lnTo>
                  <a:pt x="648" y="106"/>
                </a:lnTo>
                <a:lnTo>
                  <a:pt x="650" y="108"/>
                </a:lnTo>
                <a:lnTo>
                  <a:pt x="648" y="108"/>
                </a:lnTo>
                <a:close/>
                <a:moveTo>
                  <a:pt x="48" y="410"/>
                </a:moveTo>
                <a:lnTo>
                  <a:pt x="46" y="410"/>
                </a:lnTo>
                <a:lnTo>
                  <a:pt x="46" y="410"/>
                </a:lnTo>
                <a:lnTo>
                  <a:pt x="46" y="410"/>
                </a:lnTo>
                <a:lnTo>
                  <a:pt x="46" y="410"/>
                </a:lnTo>
                <a:lnTo>
                  <a:pt x="46" y="410"/>
                </a:lnTo>
                <a:lnTo>
                  <a:pt x="46" y="410"/>
                </a:lnTo>
                <a:lnTo>
                  <a:pt x="48" y="408"/>
                </a:lnTo>
                <a:lnTo>
                  <a:pt x="48" y="408"/>
                </a:lnTo>
                <a:lnTo>
                  <a:pt x="48" y="408"/>
                </a:lnTo>
                <a:lnTo>
                  <a:pt x="48" y="408"/>
                </a:lnTo>
                <a:lnTo>
                  <a:pt x="50" y="406"/>
                </a:lnTo>
                <a:lnTo>
                  <a:pt x="50" y="406"/>
                </a:lnTo>
                <a:lnTo>
                  <a:pt x="50" y="406"/>
                </a:lnTo>
                <a:lnTo>
                  <a:pt x="50" y="406"/>
                </a:lnTo>
                <a:lnTo>
                  <a:pt x="50" y="406"/>
                </a:lnTo>
                <a:lnTo>
                  <a:pt x="50" y="408"/>
                </a:lnTo>
                <a:lnTo>
                  <a:pt x="50" y="408"/>
                </a:lnTo>
                <a:lnTo>
                  <a:pt x="50" y="408"/>
                </a:lnTo>
                <a:lnTo>
                  <a:pt x="50" y="408"/>
                </a:lnTo>
                <a:lnTo>
                  <a:pt x="50" y="408"/>
                </a:lnTo>
                <a:lnTo>
                  <a:pt x="50" y="408"/>
                </a:lnTo>
                <a:lnTo>
                  <a:pt x="48" y="410"/>
                </a:lnTo>
                <a:lnTo>
                  <a:pt x="48" y="410"/>
                </a:lnTo>
                <a:lnTo>
                  <a:pt x="48" y="410"/>
                </a:lnTo>
                <a:lnTo>
                  <a:pt x="48" y="410"/>
                </a:lnTo>
                <a:close/>
                <a:moveTo>
                  <a:pt x="830" y="252"/>
                </a:moveTo>
                <a:lnTo>
                  <a:pt x="830" y="252"/>
                </a:lnTo>
                <a:lnTo>
                  <a:pt x="828" y="252"/>
                </a:lnTo>
                <a:lnTo>
                  <a:pt x="828" y="252"/>
                </a:lnTo>
                <a:lnTo>
                  <a:pt x="828" y="252"/>
                </a:lnTo>
                <a:lnTo>
                  <a:pt x="828" y="252"/>
                </a:lnTo>
                <a:lnTo>
                  <a:pt x="830" y="250"/>
                </a:lnTo>
                <a:lnTo>
                  <a:pt x="832" y="250"/>
                </a:lnTo>
                <a:lnTo>
                  <a:pt x="832" y="250"/>
                </a:lnTo>
                <a:lnTo>
                  <a:pt x="832" y="250"/>
                </a:lnTo>
                <a:lnTo>
                  <a:pt x="832" y="250"/>
                </a:lnTo>
                <a:lnTo>
                  <a:pt x="832" y="250"/>
                </a:lnTo>
                <a:lnTo>
                  <a:pt x="832" y="252"/>
                </a:lnTo>
                <a:lnTo>
                  <a:pt x="830" y="252"/>
                </a:lnTo>
                <a:close/>
                <a:moveTo>
                  <a:pt x="726" y="132"/>
                </a:moveTo>
                <a:lnTo>
                  <a:pt x="728" y="132"/>
                </a:lnTo>
                <a:lnTo>
                  <a:pt x="728" y="132"/>
                </a:lnTo>
                <a:lnTo>
                  <a:pt x="728" y="132"/>
                </a:lnTo>
                <a:lnTo>
                  <a:pt x="728" y="132"/>
                </a:lnTo>
                <a:lnTo>
                  <a:pt x="730" y="132"/>
                </a:lnTo>
                <a:lnTo>
                  <a:pt x="730" y="130"/>
                </a:lnTo>
                <a:lnTo>
                  <a:pt x="730" y="130"/>
                </a:lnTo>
                <a:lnTo>
                  <a:pt x="730" y="130"/>
                </a:lnTo>
                <a:lnTo>
                  <a:pt x="730" y="130"/>
                </a:lnTo>
                <a:lnTo>
                  <a:pt x="730" y="130"/>
                </a:lnTo>
                <a:lnTo>
                  <a:pt x="730" y="130"/>
                </a:lnTo>
                <a:lnTo>
                  <a:pt x="728" y="130"/>
                </a:lnTo>
                <a:lnTo>
                  <a:pt x="728" y="130"/>
                </a:lnTo>
                <a:lnTo>
                  <a:pt x="728" y="130"/>
                </a:lnTo>
                <a:lnTo>
                  <a:pt x="728" y="130"/>
                </a:lnTo>
                <a:lnTo>
                  <a:pt x="728" y="128"/>
                </a:lnTo>
                <a:lnTo>
                  <a:pt x="730" y="128"/>
                </a:lnTo>
                <a:lnTo>
                  <a:pt x="730" y="126"/>
                </a:lnTo>
                <a:lnTo>
                  <a:pt x="732" y="126"/>
                </a:lnTo>
                <a:lnTo>
                  <a:pt x="732" y="126"/>
                </a:lnTo>
                <a:lnTo>
                  <a:pt x="732" y="126"/>
                </a:lnTo>
                <a:lnTo>
                  <a:pt x="732" y="126"/>
                </a:lnTo>
                <a:lnTo>
                  <a:pt x="734" y="126"/>
                </a:lnTo>
                <a:lnTo>
                  <a:pt x="734" y="124"/>
                </a:lnTo>
                <a:lnTo>
                  <a:pt x="734" y="124"/>
                </a:lnTo>
                <a:lnTo>
                  <a:pt x="734" y="124"/>
                </a:lnTo>
                <a:lnTo>
                  <a:pt x="736" y="124"/>
                </a:lnTo>
                <a:lnTo>
                  <a:pt x="736" y="124"/>
                </a:lnTo>
                <a:lnTo>
                  <a:pt x="736" y="124"/>
                </a:lnTo>
                <a:lnTo>
                  <a:pt x="736" y="124"/>
                </a:lnTo>
                <a:lnTo>
                  <a:pt x="738" y="124"/>
                </a:lnTo>
                <a:lnTo>
                  <a:pt x="738" y="124"/>
                </a:lnTo>
                <a:lnTo>
                  <a:pt x="738" y="124"/>
                </a:lnTo>
                <a:lnTo>
                  <a:pt x="738" y="124"/>
                </a:lnTo>
                <a:lnTo>
                  <a:pt x="738" y="124"/>
                </a:lnTo>
                <a:lnTo>
                  <a:pt x="738" y="122"/>
                </a:lnTo>
                <a:lnTo>
                  <a:pt x="738" y="122"/>
                </a:lnTo>
                <a:lnTo>
                  <a:pt x="740" y="122"/>
                </a:lnTo>
                <a:lnTo>
                  <a:pt x="740" y="122"/>
                </a:lnTo>
                <a:lnTo>
                  <a:pt x="740" y="122"/>
                </a:lnTo>
                <a:lnTo>
                  <a:pt x="742" y="122"/>
                </a:lnTo>
                <a:lnTo>
                  <a:pt x="742" y="120"/>
                </a:lnTo>
                <a:lnTo>
                  <a:pt x="742" y="120"/>
                </a:lnTo>
                <a:lnTo>
                  <a:pt x="742" y="120"/>
                </a:lnTo>
                <a:lnTo>
                  <a:pt x="744" y="118"/>
                </a:lnTo>
                <a:lnTo>
                  <a:pt x="746" y="118"/>
                </a:lnTo>
                <a:lnTo>
                  <a:pt x="750" y="116"/>
                </a:lnTo>
                <a:lnTo>
                  <a:pt x="750" y="116"/>
                </a:lnTo>
                <a:lnTo>
                  <a:pt x="752" y="114"/>
                </a:lnTo>
                <a:lnTo>
                  <a:pt x="754" y="114"/>
                </a:lnTo>
                <a:lnTo>
                  <a:pt x="758" y="112"/>
                </a:lnTo>
                <a:lnTo>
                  <a:pt x="758" y="112"/>
                </a:lnTo>
                <a:lnTo>
                  <a:pt x="758" y="112"/>
                </a:lnTo>
                <a:lnTo>
                  <a:pt x="760" y="112"/>
                </a:lnTo>
                <a:lnTo>
                  <a:pt x="760" y="112"/>
                </a:lnTo>
                <a:lnTo>
                  <a:pt x="764" y="112"/>
                </a:lnTo>
                <a:lnTo>
                  <a:pt x="764" y="110"/>
                </a:lnTo>
                <a:lnTo>
                  <a:pt x="766" y="110"/>
                </a:lnTo>
                <a:lnTo>
                  <a:pt x="766" y="110"/>
                </a:lnTo>
                <a:lnTo>
                  <a:pt x="768" y="110"/>
                </a:lnTo>
                <a:lnTo>
                  <a:pt x="768" y="110"/>
                </a:lnTo>
                <a:lnTo>
                  <a:pt x="770" y="110"/>
                </a:lnTo>
                <a:lnTo>
                  <a:pt x="772" y="110"/>
                </a:lnTo>
                <a:lnTo>
                  <a:pt x="774" y="108"/>
                </a:lnTo>
                <a:lnTo>
                  <a:pt x="776" y="108"/>
                </a:lnTo>
                <a:lnTo>
                  <a:pt x="780" y="108"/>
                </a:lnTo>
                <a:lnTo>
                  <a:pt x="780" y="108"/>
                </a:lnTo>
                <a:lnTo>
                  <a:pt x="782" y="108"/>
                </a:lnTo>
                <a:lnTo>
                  <a:pt x="782" y="108"/>
                </a:lnTo>
                <a:lnTo>
                  <a:pt x="784" y="108"/>
                </a:lnTo>
                <a:lnTo>
                  <a:pt x="784" y="108"/>
                </a:lnTo>
                <a:lnTo>
                  <a:pt x="786" y="108"/>
                </a:lnTo>
                <a:lnTo>
                  <a:pt x="790" y="108"/>
                </a:lnTo>
                <a:lnTo>
                  <a:pt x="790" y="108"/>
                </a:lnTo>
                <a:lnTo>
                  <a:pt x="792" y="108"/>
                </a:lnTo>
                <a:lnTo>
                  <a:pt x="792" y="108"/>
                </a:lnTo>
                <a:lnTo>
                  <a:pt x="792" y="108"/>
                </a:lnTo>
                <a:lnTo>
                  <a:pt x="792" y="108"/>
                </a:lnTo>
                <a:lnTo>
                  <a:pt x="794" y="108"/>
                </a:lnTo>
                <a:lnTo>
                  <a:pt x="794" y="108"/>
                </a:lnTo>
                <a:lnTo>
                  <a:pt x="796" y="108"/>
                </a:lnTo>
                <a:lnTo>
                  <a:pt x="796" y="108"/>
                </a:lnTo>
                <a:lnTo>
                  <a:pt x="796" y="108"/>
                </a:lnTo>
                <a:lnTo>
                  <a:pt x="796" y="110"/>
                </a:lnTo>
                <a:lnTo>
                  <a:pt x="798" y="110"/>
                </a:lnTo>
                <a:lnTo>
                  <a:pt x="796" y="110"/>
                </a:lnTo>
                <a:lnTo>
                  <a:pt x="796" y="110"/>
                </a:lnTo>
                <a:lnTo>
                  <a:pt x="796" y="110"/>
                </a:lnTo>
                <a:lnTo>
                  <a:pt x="794" y="110"/>
                </a:lnTo>
                <a:lnTo>
                  <a:pt x="790" y="112"/>
                </a:lnTo>
                <a:lnTo>
                  <a:pt x="786" y="112"/>
                </a:lnTo>
                <a:lnTo>
                  <a:pt x="784" y="114"/>
                </a:lnTo>
                <a:lnTo>
                  <a:pt x="784" y="114"/>
                </a:lnTo>
                <a:lnTo>
                  <a:pt x="782" y="114"/>
                </a:lnTo>
                <a:lnTo>
                  <a:pt x="780" y="116"/>
                </a:lnTo>
                <a:lnTo>
                  <a:pt x="778" y="116"/>
                </a:lnTo>
                <a:lnTo>
                  <a:pt x="776" y="118"/>
                </a:lnTo>
                <a:lnTo>
                  <a:pt x="774" y="118"/>
                </a:lnTo>
                <a:lnTo>
                  <a:pt x="774" y="118"/>
                </a:lnTo>
                <a:lnTo>
                  <a:pt x="772" y="120"/>
                </a:lnTo>
                <a:lnTo>
                  <a:pt x="772" y="120"/>
                </a:lnTo>
                <a:lnTo>
                  <a:pt x="772" y="120"/>
                </a:lnTo>
                <a:lnTo>
                  <a:pt x="770" y="120"/>
                </a:lnTo>
                <a:lnTo>
                  <a:pt x="770" y="120"/>
                </a:lnTo>
                <a:lnTo>
                  <a:pt x="768" y="122"/>
                </a:lnTo>
                <a:lnTo>
                  <a:pt x="768" y="122"/>
                </a:lnTo>
                <a:lnTo>
                  <a:pt x="766" y="124"/>
                </a:lnTo>
                <a:lnTo>
                  <a:pt x="766" y="124"/>
                </a:lnTo>
                <a:lnTo>
                  <a:pt x="766" y="124"/>
                </a:lnTo>
                <a:lnTo>
                  <a:pt x="766" y="124"/>
                </a:lnTo>
                <a:lnTo>
                  <a:pt x="766" y="124"/>
                </a:lnTo>
                <a:lnTo>
                  <a:pt x="766" y="126"/>
                </a:lnTo>
                <a:lnTo>
                  <a:pt x="766" y="126"/>
                </a:lnTo>
                <a:lnTo>
                  <a:pt x="768" y="126"/>
                </a:lnTo>
                <a:lnTo>
                  <a:pt x="768" y="126"/>
                </a:lnTo>
                <a:lnTo>
                  <a:pt x="768" y="126"/>
                </a:lnTo>
                <a:lnTo>
                  <a:pt x="768" y="126"/>
                </a:lnTo>
                <a:lnTo>
                  <a:pt x="768" y="126"/>
                </a:lnTo>
                <a:lnTo>
                  <a:pt x="768" y="126"/>
                </a:lnTo>
                <a:lnTo>
                  <a:pt x="768" y="128"/>
                </a:lnTo>
                <a:lnTo>
                  <a:pt x="768" y="128"/>
                </a:lnTo>
                <a:lnTo>
                  <a:pt x="766" y="128"/>
                </a:lnTo>
                <a:lnTo>
                  <a:pt x="766" y="128"/>
                </a:lnTo>
                <a:lnTo>
                  <a:pt x="766" y="128"/>
                </a:lnTo>
                <a:lnTo>
                  <a:pt x="766" y="128"/>
                </a:lnTo>
                <a:lnTo>
                  <a:pt x="764" y="128"/>
                </a:lnTo>
                <a:lnTo>
                  <a:pt x="764" y="130"/>
                </a:lnTo>
                <a:lnTo>
                  <a:pt x="764" y="130"/>
                </a:lnTo>
                <a:lnTo>
                  <a:pt x="762" y="132"/>
                </a:lnTo>
                <a:lnTo>
                  <a:pt x="762" y="132"/>
                </a:lnTo>
                <a:lnTo>
                  <a:pt x="762" y="134"/>
                </a:lnTo>
                <a:lnTo>
                  <a:pt x="762" y="136"/>
                </a:lnTo>
                <a:lnTo>
                  <a:pt x="762" y="136"/>
                </a:lnTo>
                <a:lnTo>
                  <a:pt x="762" y="136"/>
                </a:lnTo>
                <a:lnTo>
                  <a:pt x="762" y="136"/>
                </a:lnTo>
                <a:lnTo>
                  <a:pt x="762" y="136"/>
                </a:lnTo>
                <a:lnTo>
                  <a:pt x="762" y="136"/>
                </a:lnTo>
                <a:lnTo>
                  <a:pt x="762" y="136"/>
                </a:lnTo>
                <a:lnTo>
                  <a:pt x="764" y="136"/>
                </a:lnTo>
                <a:lnTo>
                  <a:pt x="764" y="138"/>
                </a:lnTo>
                <a:lnTo>
                  <a:pt x="766" y="140"/>
                </a:lnTo>
                <a:lnTo>
                  <a:pt x="766" y="140"/>
                </a:lnTo>
                <a:lnTo>
                  <a:pt x="768" y="140"/>
                </a:lnTo>
                <a:lnTo>
                  <a:pt x="770" y="140"/>
                </a:lnTo>
                <a:lnTo>
                  <a:pt x="770" y="142"/>
                </a:lnTo>
                <a:lnTo>
                  <a:pt x="770" y="142"/>
                </a:lnTo>
                <a:lnTo>
                  <a:pt x="770" y="142"/>
                </a:lnTo>
                <a:lnTo>
                  <a:pt x="768" y="142"/>
                </a:lnTo>
                <a:lnTo>
                  <a:pt x="768" y="142"/>
                </a:lnTo>
                <a:lnTo>
                  <a:pt x="766" y="142"/>
                </a:lnTo>
                <a:lnTo>
                  <a:pt x="762" y="144"/>
                </a:lnTo>
                <a:lnTo>
                  <a:pt x="762" y="144"/>
                </a:lnTo>
                <a:lnTo>
                  <a:pt x="762" y="144"/>
                </a:lnTo>
                <a:lnTo>
                  <a:pt x="760" y="144"/>
                </a:lnTo>
                <a:lnTo>
                  <a:pt x="758" y="144"/>
                </a:lnTo>
                <a:lnTo>
                  <a:pt x="758" y="144"/>
                </a:lnTo>
                <a:lnTo>
                  <a:pt x="756" y="144"/>
                </a:lnTo>
                <a:lnTo>
                  <a:pt x="756" y="144"/>
                </a:lnTo>
                <a:lnTo>
                  <a:pt x="754" y="144"/>
                </a:lnTo>
                <a:lnTo>
                  <a:pt x="754" y="146"/>
                </a:lnTo>
                <a:lnTo>
                  <a:pt x="752" y="146"/>
                </a:lnTo>
                <a:lnTo>
                  <a:pt x="752" y="146"/>
                </a:lnTo>
                <a:lnTo>
                  <a:pt x="750" y="146"/>
                </a:lnTo>
                <a:lnTo>
                  <a:pt x="750" y="146"/>
                </a:lnTo>
                <a:lnTo>
                  <a:pt x="750" y="146"/>
                </a:lnTo>
                <a:lnTo>
                  <a:pt x="748" y="146"/>
                </a:lnTo>
                <a:lnTo>
                  <a:pt x="746" y="146"/>
                </a:lnTo>
                <a:lnTo>
                  <a:pt x="746" y="146"/>
                </a:lnTo>
                <a:lnTo>
                  <a:pt x="746" y="146"/>
                </a:lnTo>
                <a:lnTo>
                  <a:pt x="746" y="146"/>
                </a:lnTo>
                <a:lnTo>
                  <a:pt x="746" y="146"/>
                </a:lnTo>
                <a:lnTo>
                  <a:pt x="746" y="146"/>
                </a:lnTo>
                <a:lnTo>
                  <a:pt x="748" y="146"/>
                </a:lnTo>
                <a:lnTo>
                  <a:pt x="748" y="146"/>
                </a:lnTo>
                <a:lnTo>
                  <a:pt x="750" y="146"/>
                </a:lnTo>
                <a:lnTo>
                  <a:pt x="752" y="146"/>
                </a:lnTo>
                <a:lnTo>
                  <a:pt x="752" y="146"/>
                </a:lnTo>
                <a:lnTo>
                  <a:pt x="752" y="146"/>
                </a:lnTo>
                <a:lnTo>
                  <a:pt x="754" y="146"/>
                </a:lnTo>
                <a:lnTo>
                  <a:pt x="758" y="144"/>
                </a:lnTo>
                <a:lnTo>
                  <a:pt x="758" y="144"/>
                </a:lnTo>
                <a:lnTo>
                  <a:pt x="758" y="144"/>
                </a:lnTo>
                <a:lnTo>
                  <a:pt x="760" y="144"/>
                </a:lnTo>
                <a:lnTo>
                  <a:pt x="762" y="144"/>
                </a:lnTo>
                <a:lnTo>
                  <a:pt x="762" y="144"/>
                </a:lnTo>
                <a:lnTo>
                  <a:pt x="764" y="144"/>
                </a:lnTo>
                <a:lnTo>
                  <a:pt x="766" y="144"/>
                </a:lnTo>
                <a:lnTo>
                  <a:pt x="766" y="144"/>
                </a:lnTo>
                <a:lnTo>
                  <a:pt x="766" y="144"/>
                </a:lnTo>
                <a:lnTo>
                  <a:pt x="768" y="144"/>
                </a:lnTo>
                <a:lnTo>
                  <a:pt x="768" y="144"/>
                </a:lnTo>
                <a:lnTo>
                  <a:pt x="768" y="144"/>
                </a:lnTo>
                <a:lnTo>
                  <a:pt x="766" y="146"/>
                </a:lnTo>
                <a:lnTo>
                  <a:pt x="766" y="146"/>
                </a:lnTo>
                <a:lnTo>
                  <a:pt x="766" y="146"/>
                </a:lnTo>
                <a:lnTo>
                  <a:pt x="766" y="146"/>
                </a:lnTo>
                <a:lnTo>
                  <a:pt x="766" y="146"/>
                </a:lnTo>
                <a:lnTo>
                  <a:pt x="764" y="146"/>
                </a:lnTo>
                <a:lnTo>
                  <a:pt x="764" y="146"/>
                </a:lnTo>
                <a:lnTo>
                  <a:pt x="764" y="146"/>
                </a:lnTo>
                <a:lnTo>
                  <a:pt x="766" y="146"/>
                </a:lnTo>
                <a:lnTo>
                  <a:pt x="766" y="146"/>
                </a:lnTo>
                <a:lnTo>
                  <a:pt x="766" y="146"/>
                </a:lnTo>
                <a:lnTo>
                  <a:pt x="764" y="146"/>
                </a:lnTo>
                <a:lnTo>
                  <a:pt x="764" y="148"/>
                </a:lnTo>
                <a:lnTo>
                  <a:pt x="764" y="148"/>
                </a:lnTo>
                <a:lnTo>
                  <a:pt x="764" y="148"/>
                </a:lnTo>
                <a:lnTo>
                  <a:pt x="766" y="148"/>
                </a:lnTo>
                <a:lnTo>
                  <a:pt x="768" y="146"/>
                </a:lnTo>
                <a:lnTo>
                  <a:pt x="768" y="146"/>
                </a:lnTo>
                <a:lnTo>
                  <a:pt x="768" y="146"/>
                </a:lnTo>
                <a:lnTo>
                  <a:pt x="768" y="146"/>
                </a:lnTo>
                <a:lnTo>
                  <a:pt x="768" y="144"/>
                </a:lnTo>
                <a:lnTo>
                  <a:pt x="770" y="144"/>
                </a:lnTo>
                <a:lnTo>
                  <a:pt x="770" y="142"/>
                </a:lnTo>
                <a:lnTo>
                  <a:pt x="770" y="142"/>
                </a:lnTo>
                <a:lnTo>
                  <a:pt x="772" y="140"/>
                </a:lnTo>
                <a:lnTo>
                  <a:pt x="772" y="140"/>
                </a:lnTo>
                <a:lnTo>
                  <a:pt x="772" y="140"/>
                </a:lnTo>
                <a:lnTo>
                  <a:pt x="774" y="140"/>
                </a:lnTo>
                <a:lnTo>
                  <a:pt x="774" y="140"/>
                </a:lnTo>
                <a:lnTo>
                  <a:pt x="774" y="140"/>
                </a:lnTo>
                <a:lnTo>
                  <a:pt x="774" y="140"/>
                </a:lnTo>
                <a:lnTo>
                  <a:pt x="776" y="140"/>
                </a:lnTo>
                <a:lnTo>
                  <a:pt x="776" y="140"/>
                </a:lnTo>
                <a:lnTo>
                  <a:pt x="776" y="138"/>
                </a:lnTo>
                <a:lnTo>
                  <a:pt x="774" y="138"/>
                </a:lnTo>
                <a:lnTo>
                  <a:pt x="774" y="138"/>
                </a:lnTo>
                <a:lnTo>
                  <a:pt x="776" y="138"/>
                </a:lnTo>
                <a:lnTo>
                  <a:pt x="776" y="138"/>
                </a:lnTo>
                <a:lnTo>
                  <a:pt x="776" y="138"/>
                </a:lnTo>
                <a:lnTo>
                  <a:pt x="776" y="138"/>
                </a:lnTo>
                <a:lnTo>
                  <a:pt x="774" y="138"/>
                </a:lnTo>
                <a:lnTo>
                  <a:pt x="774" y="138"/>
                </a:lnTo>
                <a:lnTo>
                  <a:pt x="774" y="138"/>
                </a:lnTo>
                <a:lnTo>
                  <a:pt x="774" y="138"/>
                </a:lnTo>
                <a:lnTo>
                  <a:pt x="772" y="138"/>
                </a:lnTo>
                <a:lnTo>
                  <a:pt x="772" y="138"/>
                </a:lnTo>
                <a:lnTo>
                  <a:pt x="770" y="138"/>
                </a:lnTo>
                <a:lnTo>
                  <a:pt x="770" y="138"/>
                </a:lnTo>
                <a:lnTo>
                  <a:pt x="770" y="138"/>
                </a:lnTo>
                <a:lnTo>
                  <a:pt x="770" y="138"/>
                </a:lnTo>
                <a:lnTo>
                  <a:pt x="770" y="138"/>
                </a:lnTo>
                <a:lnTo>
                  <a:pt x="768" y="136"/>
                </a:lnTo>
                <a:lnTo>
                  <a:pt x="768" y="136"/>
                </a:lnTo>
                <a:lnTo>
                  <a:pt x="768" y="136"/>
                </a:lnTo>
                <a:lnTo>
                  <a:pt x="770" y="136"/>
                </a:lnTo>
                <a:lnTo>
                  <a:pt x="768" y="134"/>
                </a:lnTo>
                <a:lnTo>
                  <a:pt x="768" y="134"/>
                </a:lnTo>
                <a:lnTo>
                  <a:pt x="766" y="134"/>
                </a:lnTo>
                <a:lnTo>
                  <a:pt x="766" y="134"/>
                </a:lnTo>
                <a:lnTo>
                  <a:pt x="766" y="134"/>
                </a:lnTo>
                <a:lnTo>
                  <a:pt x="766" y="134"/>
                </a:lnTo>
                <a:lnTo>
                  <a:pt x="766" y="134"/>
                </a:lnTo>
                <a:lnTo>
                  <a:pt x="766" y="134"/>
                </a:lnTo>
                <a:lnTo>
                  <a:pt x="764" y="132"/>
                </a:lnTo>
                <a:lnTo>
                  <a:pt x="766" y="132"/>
                </a:lnTo>
                <a:lnTo>
                  <a:pt x="766" y="132"/>
                </a:lnTo>
                <a:lnTo>
                  <a:pt x="768" y="132"/>
                </a:lnTo>
                <a:lnTo>
                  <a:pt x="770" y="132"/>
                </a:lnTo>
                <a:lnTo>
                  <a:pt x="772" y="132"/>
                </a:lnTo>
                <a:lnTo>
                  <a:pt x="772" y="132"/>
                </a:lnTo>
                <a:lnTo>
                  <a:pt x="772" y="130"/>
                </a:lnTo>
                <a:lnTo>
                  <a:pt x="772" y="130"/>
                </a:lnTo>
                <a:lnTo>
                  <a:pt x="772" y="130"/>
                </a:lnTo>
                <a:lnTo>
                  <a:pt x="774" y="130"/>
                </a:lnTo>
                <a:lnTo>
                  <a:pt x="776" y="130"/>
                </a:lnTo>
                <a:lnTo>
                  <a:pt x="776" y="130"/>
                </a:lnTo>
                <a:lnTo>
                  <a:pt x="778" y="130"/>
                </a:lnTo>
                <a:lnTo>
                  <a:pt x="780" y="130"/>
                </a:lnTo>
                <a:lnTo>
                  <a:pt x="780" y="130"/>
                </a:lnTo>
                <a:lnTo>
                  <a:pt x="780" y="130"/>
                </a:lnTo>
                <a:lnTo>
                  <a:pt x="780" y="130"/>
                </a:lnTo>
                <a:lnTo>
                  <a:pt x="780" y="130"/>
                </a:lnTo>
                <a:lnTo>
                  <a:pt x="782" y="130"/>
                </a:lnTo>
                <a:lnTo>
                  <a:pt x="782" y="132"/>
                </a:lnTo>
                <a:lnTo>
                  <a:pt x="784" y="132"/>
                </a:lnTo>
                <a:lnTo>
                  <a:pt x="784" y="132"/>
                </a:lnTo>
                <a:lnTo>
                  <a:pt x="784" y="134"/>
                </a:lnTo>
                <a:lnTo>
                  <a:pt x="784" y="134"/>
                </a:lnTo>
                <a:lnTo>
                  <a:pt x="784" y="134"/>
                </a:lnTo>
                <a:lnTo>
                  <a:pt x="784" y="134"/>
                </a:lnTo>
                <a:lnTo>
                  <a:pt x="784" y="134"/>
                </a:lnTo>
                <a:lnTo>
                  <a:pt x="784" y="134"/>
                </a:lnTo>
                <a:lnTo>
                  <a:pt x="784" y="132"/>
                </a:lnTo>
                <a:lnTo>
                  <a:pt x="784" y="132"/>
                </a:lnTo>
                <a:lnTo>
                  <a:pt x="784" y="132"/>
                </a:lnTo>
                <a:lnTo>
                  <a:pt x="784" y="132"/>
                </a:lnTo>
                <a:lnTo>
                  <a:pt x="784" y="132"/>
                </a:lnTo>
                <a:lnTo>
                  <a:pt x="784" y="132"/>
                </a:lnTo>
                <a:lnTo>
                  <a:pt x="782" y="132"/>
                </a:lnTo>
                <a:lnTo>
                  <a:pt x="782" y="130"/>
                </a:lnTo>
                <a:lnTo>
                  <a:pt x="782" y="130"/>
                </a:lnTo>
                <a:lnTo>
                  <a:pt x="782" y="130"/>
                </a:lnTo>
                <a:lnTo>
                  <a:pt x="780" y="128"/>
                </a:lnTo>
                <a:lnTo>
                  <a:pt x="780" y="128"/>
                </a:lnTo>
                <a:lnTo>
                  <a:pt x="782" y="128"/>
                </a:lnTo>
                <a:lnTo>
                  <a:pt x="782" y="128"/>
                </a:lnTo>
                <a:lnTo>
                  <a:pt x="782" y="128"/>
                </a:lnTo>
                <a:lnTo>
                  <a:pt x="782" y="128"/>
                </a:lnTo>
                <a:lnTo>
                  <a:pt x="784" y="128"/>
                </a:lnTo>
                <a:lnTo>
                  <a:pt x="784" y="128"/>
                </a:lnTo>
                <a:lnTo>
                  <a:pt x="784" y="128"/>
                </a:lnTo>
                <a:lnTo>
                  <a:pt x="784" y="128"/>
                </a:lnTo>
                <a:lnTo>
                  <a:pt x="786" y="128"/>
                </a:lnTo>
                <a:lnTo>
                  <a:pt x="786" y="128"/>
                </a:lnTo>
                <a:lnTo>
                  <a:pt x="784" y="128"/>
                </a:lnTo>
                <a:lnTo>
                  <a:pt x="782" y="128"/>
                </a:lnTo>
                <a:lnTo>
                  <a:pt x="782" y="128"/>
                </a:lnTo>
                <a:lnTo>
                  <a:pt x="782" y="128"/>
                </a:lnTo>
                <a:lnTo>
                  <a:pt x="782" y="128"/>
                </a:lnTo>
                <a:lnTo>
                  <a:pt x="784" y="126"/>
                </a:lnTo>
                <a:lnTo>
                  <a:pt x="782" y="128"/>
                </a:lnTo>
                <a:lnTo>
                  <a:pt x="780" y="128"/>
                </a:lnTo>
                <a:lnTo>
                  <a:pt x="778" y="128"/>
                </a:lnTo>
                <a:lnTo>
                  <a:pt x="776" y="128"/>
                </a:lnTo>
                <a:lnTo>
                  <a:pt x="776" y="128"/>
                </a:lnTo>
                <a:lnTo>
                  <a:pt x="776" y="126"/>
                </a:lnTo>
                <a:lnTo>
                  <a:pt x="776" y="126"/>
                </a:lnTo>
                <a:lnTo>
                  <a:pt x="776" y="126"/>
                </a:lnTo>
                <a:lnTo>
                  <a:pt x="776" y="126"/>
                </a:lnTo>
                <a:lnTo>
                  <a:pt x="778" y="126"/>
                </a:lnTo>
                <a:lnTo>
                  <a:pt x="776" y="126"/>
                </a:lnTo>
                <a:lnTo>
                  <a:pt x="776" y="124"/>
                </a:lnTo>
                <a:lnTo>
                  <a:pt x="776" y="124"/>
                </a:lnTo>
                <a:lnTo>
                  <a:pt x="776" y="124"/>
                </a:lnTo>
                <a:lnTo>
                  <a:pt x="776" y="122"/>
                </a:lnTo>
                <a:lnTo>
                  <a:pt x="778" y="120"/>
                </a:lnTo>
                <a:lnTo>
                  <a:pt x="780" y="120"/>
                </a:lnTo>
                <a:lnTo>
                  <a:pt x="782" y="120"/>
                </a:lnTo>
                <a:lnTo>
                  <a:pt x="782" y="120"/>
                </a:lnTo>
                <a:lnTo>
                  <a:pt x="782" y="120"/>
                </a:lnTo>
                <a:lnTo>
                  <a:pt x="784" y="120"/>
                </a:lnTo>
                <a:lnTo>
                  <a:pt x="784" y="120"/>
                </a:lnTo>
                <a:lnTo>
                  <a:pt x="786" y="120"/>
                </a:lnTo>
                <a:lnTo>
                  <a:pt x="786" y="120"/>
                </a:lnTo>
                <a:lnTo>
                  <a:pt x="786" y="120"/>
                </a:lnTo>
                <a:lnTo>
                  <a:pt x="786" y="120"/>
                </a:lnTo>
                <a:lnTo>
                  <a:pt x="786" y="120"/>
                </a:lnTo>
                <a:lnTo>
                  <a:pt x="788" y="120"/>
                </a:lnTo>
                <a:lnTo>
                  <a:pt x="788" y="122"/>
                </a:lnTo>
                <a:lnTo>
                  <a:pt x="788" y="122"/>
                </a:lnTo>
                <a:lnTo>
                  <a:pt x="788" y="122"/>
                </a:lnTo>
                <a:lnTo>
                  <a:pt x="790" y="122"/>
                </a:lnTo>
                <a:lnTo>
                  <a:pt x="790" y="122"/>
                </a:lnTo>
                <a:lnTo>
                  <a:pt x="790" y="122"/>
                </a:lnTo>
                <a:lnTo>
                  <a:pt x="792" y="122"/>
                </a:lnTo>
                <a:lnTo>
                  <a:pt x="792" y="122"/>
                </a:lnTo>
                <a:lnTo>
                  <a:pt x="792" y="122"/>
                </a:lnTo>
                <a:lnTo>
                  <a:pt x="792" y="122"/>
                </a:lnTo>
                <a:lnTo>
                  <a:pt x="792" y="122"/>
                </a:lnTo>
                <a:lnTo>
                  <a:pt x="794" y="122"/>
                </a:lnTo>
                <a:lnTo>
                  <a:pt x="794" y="122"/>
                </a:lnTo>
                <a:lnTo>
                  <a:pt x="794" y="122"/>
                </a:lnTo>
                <a:lnTo>
                  <a:pt x="794" y="122"/>
                </a:lnTo>
                <a:lnTo>
                  <a:pt x="794" y="122"/>
                </a:lnTo>
                <a:lnTo>
                  <a:pt x="794" y="122"/>
                </a:lnTo>
                <a:lnTo>
                  <a:pt x="792" y="122"/>
                </a:lnTo>
                <a:lnTo>
                  <a:pt x="792" y="122"/>
                </a:lnTo>
                <a:lnTo>
                  <a:pt x="792" y="122"/>
                </a:lnTo>
                <a:lnTo>
                  <a:pt x="792" y="122"/>
                </a:lnTo>
                <a:lnTo>
                  <a:pt x="792" y="122"/>
                </a:lnTo>
                <a:lnTo>
                  <a:pt x="792" y="122"/>
                </a:lnTo>
                <a:lnTo>
                  <a:pt x="790" y="120"/>
                </a:lnTo>
                <a:lnTo>
                  <a:pt x="790" y="120"/>
                </a:lnTo>
                <a:lnTo>
                  <a:pt x="790" y="120"/>
                </a:lnTo>
                <a:lnTo>
                  <a:pt x="790" y="120"/>
                </a:lnTo>
                <a:lnTo>
                  <a:pt x="788" y="120"/>
                </a:lnTo>
                <a:lnTo>
                  <a:pt x="788" y="120"/>
                </a:lnTo>
                <a:lnTo>
                  <a:pt x="788" y="120"/>
                </a:lnTo>
                <a:lnTo>
                  <a:pt x="788" y="120"/>
                </a:lnTo>
                <a:lnTo>
                  <a:pt x="786" y="120"/>
                </a:lnTo>
                <a:lnTo>
                  <a:pt x="786" y="120"/>
                </a:lnTo>
                <a:lnTo>
                  <a:pt x="782" y="120"/>
                </a:lnTo>
                <a:lnTo>
                  <a:pt x="782" y="120"/>
                </a:lnTo>
                <a:lnTo>
                  <a:pt x="784" y="118"/>
                </a:lnTo>
                <a:lnTo>
                  <a:pt x="784" y="118"/>
                </a:lnTo>
                <a:lnTo>
                  <a:pt x="784" y="118"/>
                </a:lnTo>
                <a:lnTo>
                  <a:pt x="784" y="118"/>
                </a:lnTo>
                <a:lnTo>
                  <a:pt x="784" y="118"/>
                </a:lnTo>
                <a:lnTo>
                  <a:pt x="784" y="118"/>
                </a:lnTo>
                <a:lnTo>
                  <a:pt x="784" y="118"/>
                </a:lnTo>
                <a:lnTo>
                  <a:pt x="786" y="118"/>
                </a:lnTo>
                <a:lnTo>
                  <a:pt x="786" y="118"/>
                </a:lnTo>
                <a:lnTo>
                  <a:pt x="786" y="118"/>
                </a:lnTo>
                <a:lnTo>
                  <a:pt x="786" y="118"/>
                </a:lnTo>
                <a:lnTo>
                  <a:pt x="786" y="118"/>
                </a:lnTo>
                <a:lnTo>
                  <a:pt x="786" y="118"/>
                </a:lnTo>
                <a:lnTo>
                  <a:pt x="788" y="118"/>
                </a:lnTo>
                <a:lnTo>
                  <a:pt x="788" y="118"/>
                </a:lnTo>
                <a:lnTo>
                  <a:pt x="788" y="118"/>
                </a:lnTo>
                <a:lnTo>
                  <a:pt x="788" y="118"/>
                </a:lnTo>
                <a:lnTo>
                  <a:pt x="790" y="118"/>
                </a:lnTo>
                <a:lnTo>
                  <a:pt x="790" y="118"/>
                </a:lnTo>
                <a:lnTo>
                  <a:pt x="790" y="118"/>
                </a:lnTo>
                <a:lnTo>
                  <a:pt x="792" y="118"/>
                </a:lnTo>
                <a:lnTo>
                  <a:pt x="796" y="118"/>
                </a:lnTo>
                <a:lnTo>
                  <a:pt x="796" y="118"/>
                </a:lnTo>
                <a:lnTo>
                  <a:pt x="798" y="118"/>
                </a:lnTo>
                <a:lnTo>
                  <a:pt x="798" y="120"/>
                </a:lnTo>
                <a:lnTo>
                  <a:pt x="800" y="120"/>
                </a:lnTo>
                <a:lnTo>
                  <a:pt x="800" y="120"/>
                </a:lnTo>
                <a:lnTo>
                  <a:pt x="800" y="120"/>
                </a:lnTo>
                <a:lnTo>
                  <a:pt x="800" y="120"/>
                </a:lnTo>
                <a:lnTo>
                  <a:pt x="800" y="120"/>
                </a:lnTo>
                <a:lnTo>
                  <a:pt x="800" y="120"/>
                </a:lnTo>
                <a:lnTo>
                  <a:pt x="800" y="118"/>
                </a:lnTo>
                <a:lnTo>
                  <a:pt x="798" y="118"/>
                </a:lnTo>
                <a:lnTo>
                  <a:pt x="798" y="118"/>
                </a:lnTo>
                <a:lnTo>
                  <a:pt x="798" y="118"/>
                </a:lnTo>
                <a:lnTo>
                  <a:pt x="798" y="118"/>
                </a:lnTo>
                <a:lnTo>
                  <a:pt x="798" y="118"/>
                </a:lnTo>
                <a:lnTo>
                  <a:pt x="796" y="118"/>
                </a:lnTo>
                <a:lnTo>
                  <a:pt x="796" y="118"/>
                </a:lnTo>
                <a:lnTo>
                  <a:pt x="796" y="118"/>
                </a:lnTo>
                <a:lnTo>
                  <a:pt x="796" y="118"/>
                </a:lnTo>
                <a:lnTo>
                  <a:pt x="794" y="118"/>
                </a:lnTo>
                <a:lnTo>
                  <a:pt x="794" y="118"/>
                </a:lnTo>
                <a:lnTo>
                  <a:pt x="792" y="118"/>
                </a:lnTo>
                <a:lnTo>
                  <a:pt x="792" y="118"/>
                </a:lnTo>
                <a:lnTo>
                  <a:pt x="790" y="118"/>
                </a:lnTo>
                <a:lnTo>
                  <a:pt x="790" y="118"/>
                </a:lnTo>
                <a:lnTo>
                  <a:pt x="790" y="118"/>
                </a:lnTo>
                <a:lnTo>
                  <a:pt x="790" y="116"/>
                </a:lnTo>
                <a:lnTo>
                  <a:pt x="790" y="116"/>
                </a:lnTo>
                <a:lnTo>
                  <a:pt x="790" y="116"/>
                </a:lnTo>
                <a:lnTo>
                  <a:pt x="788" y="116"/>
                </a:lnTo>
                <a:lnTo>
                  <a:pt x="788" y="116"/>
                </a:lnTo>
                <a:lnTo>
                  <a:pt x="788" y="116"/>
                </a:lnTo>
                <a:lnTo>
                  <a:pt x="788" y="116"/>
                </a:lnTo>
                <a:lnTo>
                  <a:pt x="790" y="116"/>
                </a:lnTo>
                <a:lnTo>
                  <a:pt x="790" y="116"/>
                </a:lnTo>
                <a:lnTo>
                  <a:pt x="790" y="116"/>
                </a:lnTo>
                <a:lnTo>
                  <a:pt x="790" y="114"/>
                </a:lnTo>
                <a:lnTo>
                  <a:pt x="792" y="114"/>
                </a:lnTo>
                <a:lnTo>
                  <a:pt x="794" y="114"/>
                </a:lnTo>
                <a:lnTo>
                  <a:pt x="794" y="114"/>
                </a:lnTo>
                <a:lnTo>
                  <a:pt x="794" y="114"/>
                </a:lnTo>
                <a:lnTo>
                  <a:pt x="794" y="114"/>
                </a:lnTo>
                <a:lnTo>
                  <a:pt x="794" y="116"/>
                </a:lnTo>
                <a:lnTo>
                  <a:pt x="794" y="116"/>
                </a:lnTo>
                <a:lnTo>
                  <a:pt x="796" y="116"/>
                </a:lnTo>
                <a:lnTo>
                  <a:pt x="796" y="116"/>
                </a:lnTo>
                <a:lnTo>
                  <a:pt x="796" y="116"/>
                </a:lnTo>
                <a:lnTo>
                  <a:pt x="796" y="116"/>
                </a:lnTo>
                <a:lnTo>
                  <a:pt x="796" y="116"/>
                </a:lnTo>
                <a:lnTo>
                  <a:pt x="796" y="116"/>
                </a:lnTo>
                <a:lnTo>
                  <a:pt x="796" y="116"/>
                </a:lnTo>
                <a:lnTo>
                  <a:pt x="796" y="116"/>
                </a:lnTo>
                <a:lnTo>
                  <a:pt x="796" y="114"/>
                </a:lnTo>
                <a:lnTo>
                  <a:pt x="796" y="114"/>
                </a:lnTo>
                <a:lnTo>
                  <a:pt x="796" y="114"/>
                </a:lnTo>
                <a:lnTo>
                  <a:pt x="798" y="114"/>
                </a:lnTo>
                <a:lnTo>
                  <a:pt x="800" y="114"/>
                </a:lnTo>
                <a:lnTo>
                  <a:pt x="800" y="114"/>
                </a:lnTo>
                <a:lnTo>
                  <a:pt x="800" y="114"/>
                </a:lnTo>
                <a:lnTo>
                  <a:pt x="800" y="114"/>
                </a:lnTo>
                <a:lnTo>
                  <a:pt x="802" y="114"/>
                </a:lnTo>
                <a:lnTo>
                  <a:pt x="804" y="114"/>
                </a:lnTo>
                <a:lnTo>
                  <a:pt x="804" y="114"/>
                </a:lnTo>
                <a:lnTo>
                  <a:pt x="804" y="114"/>
                </a:lnTo>
                <a:lnTo>
                  <a:pt x="804" y="114"/>
                </a:lnTo>
                <a:lnTo>
                  <a:pt x="804" y="116"/>
                </a:lnTo>
                <a:lnTo>
                  <a:pt x="804" y="116"/>
                </a:lnTo>
                <a:lnTo>
                  <a:pt x="804" y="116"/>
                </a:lnTo>
                <a:lnTo>
                  <a:pt x="804" y="116"/>
                </a:lnTo>
                <a:lnTo>
                  <a:pt x="804" y="116"/>
                </a:lnTo>
                <a:lnTo>
                  <a:pt x="806" y="114"/>
                </a:lnTo>
                <a:lnTo>
                  <a:pt x="806" y="114"/>
                </a:lnTo>
                <a:lnTo>
                  <a:pt x="806" y="114"/>
                </a:lnTo>
                <a:lnTo>
                  <a:pt x="806" y="114"/>
                </a:lnTo>
                <a:lnTo>
                  <a:pt x="806" y="114"/>
                </a:lnTo>
                <a:lnTo>
                  <a:pt x="804" y="114"/>
                </a:lnTo>
                <a:lnTo>
                  <a:pt x="804" y="112"/>
                </a:lnTo>
                <a:lnTo>
                  <a:pt x="804" y="112"/>
                </a:lnTo>
                <a:lnTo>
                  <a:pt x="806" y="112"/>
                </a:lnTo>
                <a:lnTo>
                  <a:pt x="808" y="112"/>
                </a:lnTo>
                <a:lnTo>
                  <a:pt x="810" y="112"/>
                </a:lnTo>
                <a:lnTo>
                  <a:pt x="812" y="110"/>
                </a:lnTo>
                <a:lnTo>
                  <a:pt x="814" y="110"/>
                </a:lnTo>
                <a:lnTo>
                  <a:pt x="814" y="110"/>
                </a:lnTo>
                <a:lnTo>
                  <a:pt x="816" y="110"/>
                </a:lnTo>
                <a:lnTo>
                  <a:pt x="816" y="110"/>
                </a:lnTo>
                <a:lnTo>
                  <a:pt x="816" y="110"/>
                </a:lnTo>
                <a:lnTo>
                  <a:pt x="818" y="110"/>
                </a:lnTo>
                <a:lnTo>
                  <a:pt x="818" y="110"/>
                </a:lnTo>
                <a:lnTo>
                  <a:pt x="820" y="110"/>
                </a:lnTo>
                <a:lnTo>
                  <a:pt x="820" y="110"/>
                </a:lnTo>
                <a:lnTo>
                  <a:pt x="820" y="110"/>
                </a:lnTo>
                <a:lnTo>
                  <a:pt x="822" y="110"/>
                </a:lnTo>
                <a:lnTo>
                  <a:pt x="822" y="110"/>
                </a:lnTo>
                <a:lnTo>
                  <a:pt x="824" y="110"/>
                </a:lnTo>
                <a:lnTo>
                  <a:pt x="826" y="110"/>
                </a:lnTo>
                <a:lnTo>
                  <a:pt x="830" y="110"/>
                </a:lnTo>
                <a:lnTo>
                  <a:pt x="830" y="110"/>
                </a:lnTo>
                <a:lnTo>
                  <a:pt x="830" y="110"/>
                </a:lnTo>
                <a:lnTo>
                  <a:pt x="830" y="110"/>
                </a:lnTo>
                <a:lnTo>
                  <a:pt x="830" y="110"/>
                </a:lnTo>
                <a:lnTo>
                  <a:pt x="832" y="112"/>
                </a:lnTo>
                <a:lnTo>
                  <a:pt x="832" y="112"/>
                </a:lnTo>
                <a:lnTo>
                  <a:pt x="832" y="112"/>
                </a:lnTo>
                <a:lnTo>
                  <a:pt x="832" y="114"/>
                </a:lnTo>
                <a:lnTo>
                  <a:pt x="830" y="114"/>
                </a:lnTo>
                <a:lnTo>
                  <a:pt x="830" y="116"/>
                </a:lnTo>
                <a:lnTo>
                  <a:pt x="828" y="116"/>
                </a:lnTo>
                <a:lnTo>
                  <a:pt x="828" y="116"/>
                </a:lnTo>
                <a:lnTo>
                  <a:pt x="828" y="116"/>
                </a:lnTo>
                <a:lnTo>
                  <a:pt x="830" y="116"/>
                </a:lnTo>
                <a:lnTo>
                  <a:pt x="830" y="116"/>
                </a:lnTo>
                <a:lnTo>
                  <a:pt x="832" y="116"/>
                </a:lnTo>
                <a:lnTo>
                  <a:pt x="832" y="118"/>
                </a:lnTo>
                <a:lnTo>
                  <a:pt x="834" y="118"/>
                </a:lnTo>
                <a:lnTo>
                  <a:pt x="834" y="118"/>
                </a:lnTo>
                <a:lnTo>
                  <a:pt x="834" y="118"/>
                </a:lnTo>
                <a:lnTo>
                  <a:pt x="834" y="118"/>
                </a:lnTo>
                <a:lnTo>
                  <a:pt x="834" y="118"/>
                </a:lnTo>
                <a:lnTo>
                  <a:pt x="832" y="120"/>
                </a:lnTo>
                <a:lnTo>
                  <a:pt x="832" y="120"/>
                </a:lnTo>
                <a:lnTo>
                  <a:pt x="832" y="120"/>
                </a:lnTo>
                <a:lnTo>
                  <a:pt x="832" y="120"/>
                </a:lnTo>
                <a:lnTo>
                  <a:pt x="830" y="120"/>
                </a:lnTo>
                <a:lnTo>
                  <a:pt x="830" y="120"/>
                </a:lnTo>
                <a:lnTo>
                  <a:pt x="830" y="122"/>
                </a:lnTo>
                <a:lnTo>
                  <a:pt x="830" y="122"/>
                </a:lnTo>
                <a:lnTo>
                  <a:pt x="832" y="122"/>
                </a:lnTo>
                <a:lnTo>
                  <a:pt x="832" y="122"/>
                </a:lnTo>
                <a:lnTo>
                  <a:pt x="832" y="122"/>
                </a:lnTo>
                <a:lnTo>
                  <a:pt x="832" y="122"/>
                </a:lnTo>
                <a:lnTo>
                  <a:pt x="832" y="122"/>
                </a:lnTo>
                <a:lnTo>
                  <a:pt x="832" y="122"/>
                </a:lnTo>
                <a:lnTo>
                  <a:pt x="832" y="124"/>
                </a:lnTo>
                <a:lnTo>
                  <a:pt x="832" y="124"/>
                </a:lnTo>
                <a:lnTo>
                  <a:pt x="832" y="124"/>
                </a:lnTo>
                <a:lnTo>
                  <a:pt x="830" y="124"/>
                </a:lnTo>
                <a:lnTo>
                  <a:pt x="830" y="124"/>
                </a:lnTo>
                <a:lnTo>
                  <a:pt x="828" y="124"/>
                </a:lnTo>
                <a:lnTo>
                  <a:pt x="828" y="124"/>
                </a:lnTo>
                <a:lnTo>
                  <a:pt x="826" y="126"/>
                </a:lnTo>
                <a:lnTo>
                  <a:pt x="826" y="126"/>
                </a:lnTo>
                <a:lnTo>
                  <a:pt x="824" y="126"/>
                </a:lnTo>
                <a:lnTo>
                  <a:pt x="822" y="126"/>
                </a:lnTo>
                <a:lnTo>
                  <a:pt x="822" y="128"/>
                </a:lnTo>
                <a:lnTo>
                  <a:pt x="818" y="128"/>
                </a:lnTo>
                <a:lnTo>
                  <a:pt x="818" y="130"/>
                </a:lnTo>
                <a:lnTo>
                  <a:pt x="816" y="130"/>
                </a:lnTo>
                <a:lnTo>
                  <a:pt x="816" y="130"/>
                </a:lnTo>
                <a:lnTo>
                  <a:pt x="816" y="130"/>
                </a:lnTo>
                <a:lnTo>
                  <a:pt x="818" y="130"/>
                </a:lnTo>
                <a:lnTo>
                  <a:pt x="818" y="128"/>
                </a:lnTo>
                <a:lnTo>
                  <a:pt x="820" y="128"/>
                </a:lnTo>
                <a:lnTo>
                  <a:pt x="822" y="128"/>
                </a:lnTo>
                <a:lnTo>
                  <a:pt x="824" y="126"/>
                </a:lnTo>
                <a:lnTo>
                  <a:pt x="824" y="126"/>
                </a:lnTo>
                <a:lnTo>
                  <a:pt x="826" y="126"/>
                </a:lnTo>
                <a:lnTo>
                  <a:pt x="826" y="126"/>
                </a:lnTo>
                <a:lnTo>
                  <a:pt x="828" y="126"/>
                </a:lnTo>
                <a:lnTo>
                  <a:pt x="828" y="126"/>
                </a:lnTo>
                <a:lnTo>
                  <a:pt x="828" y="126"/>
                </a:lnTo>
                <a:lnTo>
                  <a:pt x="828" y="126"/>
                </a:lnTo>
                <a:lnTo>
                  <a:pt x="826" y="128"/>
                </a:lnTo>
                <a:lnTo>
                  <a:pt x="826" y="128"/>
                </a:lnTo>
                <a:lnTo>
                  <a:pt x="826" y="128"/>
                </a:lnTo>
                <a:lnTo>
                  <a:pt x="824" y="128"/>
                </a:lnTo>
                <a:lnTo>
                  <a:pt x="824" y="128"/>
                </a:lnTo>
                <a:lnTo>
                  <a:pt x="824" y="128"/>
                </a:lnTo>
                <a:lnTo>
                  <a:pt x="822" y="128"/>
                </a:lnTo>
                <a:lnTo>
                  <a:pt x="822" y="130"/>
                </a:lnTo>
                <a:lnTo>
                  <a:pt x="820" y="130"/>
                </a:lnTo>
                <a:lnTo>
                  <a:pt x="820" y="130"/>
                </a:lnTo>
                <a:lnTo>
                  <a:pt x="820" y="130"/>
                </a:lnTo>
                <a:lnTo>
                  <a:pt x="820" y="130"/>
                </a:lnTo>
                <a:lnTo>
                  <a:pt x="822" y="132"/>
                </a:lnTo>
                <a:lnTo>
                  <a:pt x="822" y="132"/>
                </a:lnTo>
                <a:lnTo>
                  <a:pt x="822" y="132"/>
                </a:lnTo>
                <a:lnTo>
                  <a:pt x="822" y="132"/>
                </a:lnTo>
                <a:lnTo>
                  <a:pt x="820" y="132"/>
                </a:lnTo>
                <a:lnTo>
                  <a:pt x="820" y="132"/>
                </a:lnTo>
                <a:lnTo>
                  <a:pt x="818" y="132"/>
                </a:lnTo>
                <a:lnTo>
                  <a:pt x="816" y="132"/>
                </a:lnTo>
                <a:lnTo>
                  <a:pt x="816" y="132"/>
                </a:lnTo>
                <a:lnTo>
                  <a:pt x="818" y="132"/>
                </a:lnTo>
                <a:lnTo>
                  <a:pt x="818" y="132"/>
                </a:lnTo>
                <a:lnTo>
                  <a:pt x="818" y="132"/>
                </a:lnTo>
                <a:lnTo>
                  <a:pt x="820" y="132"/>
                </a:lnTo>
                <a:lnTo>
                  <a:pt x="820" y="132"/>
                </a:lnTo>
                <a:lnTo>
                  <a:pt x="818" y="134"/>
                </a:lnTo>
                <a:lnTo>
                  <a:pt x="818" y="134"/>
                </a:lnTo>
                <a:lnTo>
                  <a:pt x="818" y="134"/>
                </a:lnTo>
                <a:lnTo>
                  <a:pt x="816" y="134"/>
                </a:lnTo>
                <a:lnTo>
                  <a:pt x="816" y="134"/>
                </a:lnTo>
                <a:lnTo>
                  <a:pt x="816" y="134"/>
                </a:lnTo>
                <a:lnTo>
                  <a:pt x="816" y="134"/>
                </a:lnTo>
                <a:lnTo>
                  <a:pt x="816" y="134"/>
                </a:lnTo>
                <a:lnTo>
                  <a:pt x="818" y="134"/>
                </a:lnTo>
                <a:lnTo>
                  <a:pt x="818" y="134"/>
                </a:lnTo>
                <a:lnTo>
                  <a:pt x="818" y="134"/>
                </a:lnTo>
                <a:lnTo>
                  <a:pt x="820" y="134"/>
                </a:lnTo>
                <a:lnTo>
                  <a:pt x="820" y="132"/>
                </a:lnTo>
                <a:lnTo>
                  <a:pt x="820" y="132"/>
                </a:lnTo>
                <a:lnTo>
                  <a:pt x="822" y="132"/>
                </a:lnTo>
                <a:lnTo>
                  <a:pt x="822" y="132"/>
                </a:lnTo>
                <a:lnTo>
                  <a:pt x="824" y="132"/>
                </a:lnTo>
                <a:lnTo>
                  <a:pt x="824" y="132"/>
                </a:lnTo>
                <a:lnTo>
                  <a:pt x="824" y="132"/>
                </a:lnTo>
                <a:lnTo>
                  <a:pt x="824" y="132"/>
                </a:lnTo>
                <a:lnTo>
                  <a:pt x="824" y="132"/>
                </a:lnTo>
                <a:lnTo>
                  <a:pt x="824" y="130"/>
                </a:lnTo>
                <a:lnTo>
                  <a:pt x="824" y="130"/>
                </a:lnTo>
                <a:lnTo>
                  <a:pt x="824" y="130"/>
                </a:lnTo>
                <a:lnTo>
                  <a:pt x="826" y="130"/>
                </a:lnTo>
                <a:lnTo>
                  <a:pt x="826" y="130"/>
                </a:lnTo>
                <a:lnTo>
                  <a:pt x="826" y="130"/>
                </a:lnTo>
                <a:lnTo>
                  <a:pt x="826" y="130"/>
                </a:lnTo>
                <a:lnTo>
                  <a:pt x="826" y="130"/>
                </a:lnTo>
                <a:lnTo>
                  <a:pt x="826" y="130"/>
                </a:lnTo>
                <a:lnTo>
                  <a:pt x="828" y="130"/>
                </a:lnTo>
                <a:lnTo>
                  <a:pt x="828" y="128"/>
                </a:lnTo>
                <a:lnTo>
                  <a:pt x="828" y="128"/>
                </a:lnTo>
                <a:lnTo>
                  <a:pt x="828" y="128"/>
                </a:lnTo>
                <a:lnTo>
                  <a:pt x="828" y="130"/>
                </a:lnTo>
                <a:lnTo>
                  <a:pt x="828" y="130"/>
                </a:lnTo>
                <a:lnTo>
                  <a:pt x="828" y="130"/>
                </a:lnTo>
                <a:lnTo>
                  <a:pt x="828" y="130"/>
                </a:lnTo>
                <a:lnTo>
                  <a:pt x="830" y="130"/>
                </a:lnTo>
                <a:lnTo>
                  <a:pt x="830" y="130"/>
                </a:lnTo>
                <a:lnTo>
                  <a:pt x="830" y="130"/>
                </a:lnTo>
                <a:lnTo>
                  <a:pt x="830" y="130"/>
                </a:lnTo>
                <a:lnTo>
                  <a:pt x="830" y="130"/>
                </a:lnTo>
                <a:lnTo>
                  <a:pt x="830" y="130"/>
                </a:lnTo>
                <a:lnTo>
                  <a:pt x="832" y="132"/>
                </a:lnTo>
                <a:lnTo>
                  <a:pt x="832" y="132"/>
                </a:lnTo>
                <a:lnTo>
                  <a:pt x="832" y="130"/>
                </a:lnTo>
                <a:lnTo>
                  <a:pt x="832" y="130"/>
                </a:lnTo>
                <a:lnTo>
                  <a:pt x="830" y="130"/>
                </a:lnTo>
                <a:lnTo>
                  <a:pt x="830" y="130"/>
                </a:lnTo>
                <a:lnTo>
                  <a:pt x="830" y="130"/>
                </a:lnTo>
                <a:lnTo>
                  <a:pt x="830" y="130"/>
                </a:lnTo>
                <a:lnTo>
                  <a:pt x="830" y="128"/>
                </a:lnTo>
                <a:lnTo>
                  <a:pt x="830" y="128"/>
                </a:lnTo>
                <a:lnTo>
                  <a:pt x="830" y="128"/>
                </a:lnTo>
                <a:lnTo>
                  <a:pt x="830" y="128"/>
                </a:lnTo>
                <a:lnTo>
                  <a:pt x="832" y="128"/>
                </a:lnTo>
                <a:lnTo>
                  <a:pt x="832" y="128"/>
                </a:lnTo>
                <a:lnTo>
                  <a:pt x="834" y="126"/>
                </a:lnTo>
                <a:lnTo>
                  <a:pt x="834" y="126"/>
                </a:lnTo>
                <a:lnTo>
                  <a:pt x="834" y="126"/>
                </a:lnTo>
                <a:lnTo>
                  <a:pt x="834" y="126"/>
                </a:lnTo>
                <a:lnTo>
                  <a:pt x="836" y="126"/>
                </a:lnTo>
                <a:lnTo>
                  <a:pt x="836" y="126"/>
                </a:lnTo>
                <a:lnTo>
                  <a:pt x="834" y="128"/>
                </a:lnTo>
                <a:lnTo>
                  <a:pt x="834" y="128"/>
                </a:lnTo>
                <a:lnTo>
                  <a:pt x="834" y="128"/>
                </a:lnTo>
                <a:lnTo>
                  <a:pt x="834" y="128"/>
                </a:lnTo>
                <a:lnTo>
                  <a:pt x="834" y="130"/>
                </a:lnTo>
                <a:lnTo>
                  <a:pt x="834" y="130"/>
                </a:lnTo>
                <a:lnTo>
                  <a:pt x="832" y="130"/>
                </a:lnTo>
                <a:lnTo>
                  <a:pt x="832" y="130"/>
                </a:lnTo>
                <a:lnTo>
                  <a:pt x="832" y="130"/>
                </a:lnTo>
                <a:lnTo>
                  <a:pt x="832" y="130"/>
                </a:lnTo>
                <a:lnTo>
                  <a:pt x="834" y="130"/>
                </a:lnTo>
                <a:lnTo>
                  <a:pt x="836" y="128"/>
                </a:lnTo>
                <a:lnTo>
                  <a:pt x="838" y="128"/>
                </a:lnTo>
                <a:lnTo>
                  <a:pt x="838" y="128"/>
                </a:lnTo>
                <a:lnTo>
                  <a:pt x="840" y="128"/>
                </a:lnTo>
                <a:lnTo>
                  <a:pt x="840" y="128"/>
                </a:lnTo>
                <a:lnTo>
                  <a:pt x="840" y="128"/>
                </a:lnTo>
                <a:lnTo>
                  <a:pt x="840" y="128"/>
                </a:lnTo>
                <a:lnTo>
                  <a:pt x="840" y="130"/>
                </a:lnTo>
                <a:lnTo>
                  <a:pt x="840" y="130"/>
                </a:lnTo>
                <a:lnTo>
                  <a:pt x="838" y="132"/>
                </a:lnTo>
                <a:lnTo>
                  <a:pt x="836" y="132"/>
                </a:lnTo>
                <a:lnTo>
                  <a:pt x="836" y="134"/>
                </a:lnTo>
                <a:lnTo>
                  <a:pt x="834" y="134"/>
                </a:lnTo>
                <a:lnTo>
                  <a:pt x="836" y="134"/>
                </a:lnTo>
                <a:lnTo>
                  <a:pt x="836" y="134"/>
                </a:lnTo>
                <a:lnTo>
                  <a:pt x="836" y="134"/>
                </a:lnTo>
                <a:lnTo>
                  <a:pt x="836" y="134"/>
                </a:lnTo>
                <a:lnTo>
                  <a:pt x="836" y="134"/>
                </a:lnTo>
                <a:lnTo>
                  <a:pt x="836" y="134"/>
                </a:lnTo>
                <a:lnTo>
                  <a:pt x="838" y="134"/>
                </a:lnTo>
                <a:lnTo>
                  <a:pt x="840" y="134"/>
                </a:lnTo>
                <a:lnTo>
                  <a:pt x="840" y="134"/>
                </a:lnTo>
                <a:lnTo>
                  <a:pt x="840" y="134"/>
                </a:lnTo>
                <a:lnTo>
                  <a:pt x="840" y="134"/>
                </a:lnTo>
                <a:lnTo>
                  <a:pt x="840" y="134"/>
                </a:lnTo>
                <a:lnTo>
                  <a:pt x="840" y="134"/>
                </a:lnTo>
                <a:lnTo>
                  <a:pt x="840" y="134"/>
                </a:lnTo>
                <a:lnTo>
                  <a:pt x="842" y="134"/>
                </a:lnTo>
                <a:lnTo>
                  <a:pt x="842" y="134"/>
                </a:lnTo>
                <a:lnTo>
                  <a:pt x="840" y="134"/>
                </a:lnTo>
                <a:lnTo>
                  <a:pt x="840" y="134"/>
                </a:lnTo>
                <a:lnTo>
                  <a:pt x="840" y="134"/>
                </a:lnTo>
                <a:lnTo>
                  <a:pt x="838" y="134"/>
                </a:lnTo>
                <a:lnTo>
                  <a:pt x="838" y="132"/>
                </a:lnTo>
                <a:lnTo>
                  <a:pt x="840" y="130"/>
                </a:lnTo>
                <a:lnTo>
                  <a:pt x="840" y="130"/>
                </a:lnTo>
                <a:lnTo>
                  <a:pt x="844" y="132"/>
                </a:lnTo>
                <a:lnTo>
                  <a:pt x="844" y="132"/>
                </a:lnTo>
                <a:lnTo>
                  <a:pt x="844" y="132"/>
                </a:lnTo>
                <a:lnTo>
                  <a:pt x="844" y="132"/>
                </a:lnTo>
                <a:lnTo>
                  <a:pt x="844" y="132"/>
                </a:lnTo>
                <a:lnTo>
                  <a:pt x="844" y="134"/>
                </a:lnTo>
                <a:lnTo>
                  <a:pt x="844" y="134"/>
                </a:lnTo>
                <a:lnTo>
                  <a:pt x="844" y="134"/>
                </a:lnTo>
                <a:lnTo>
                  <a:pt x="844" y="134"/>
                </a:lnTo>
                <a:lnTo>
                  <a:pt x="844" y="134"/>
                </a:lnTo>
                <a:lnTo>
                  <a:pt x="844" y="136"/>
                </a:lnTo>
                <a:lnTo>
                  <a:pt x="844" y="136"/>
                </a:lnTo>
                <a:lnTo>
                  <a:pt x="844" y="136"/>
                </a:lnTo>
                <a:lnTo>
                  <a:pt x="844" y="136"/>
                </a:lnTo>
                <a:lnTo>
                  <a:pt x="844" y="136"/>
                </a:lnTo>
                <a:lnTo>
                  <a:pt x="846" y="136"/>
                </a:lnTo>
                <a:lnTo>
                  <a:pt x="846" y="136"/>
                </a:lnTo>
                <a:lnTo>
                  <a:pt x="846" y="136"/>
                </a:lnTo>
                <a:lnTo>
                  <a:pt x="846" y="136"/>
                </a:lnTo>
                <a:lnTo>
                  <a:pt x="846" y="136"/>
                </a:lnTo>
                <a:lnTo>
                  <a:pt x="846" y="136"/>
                </a:lnTo>
                <a:lnTo>
                  <a:pt x="846" y="136"/>
                </a:lnTo>
                <a:lnTo>
                  <a:pt x="844" y="136"/>
                </a:lnTo>
                <a:lnTo>
                  <a:pt x="844" y="136"/>
                </a:lnTo>
                <a:lnTo>
                  <a:pt x="844" y="134"/>
                </a:lnTo>
                <a:lnTo>
                  <a:pt x="844" y="134"/>
                </a:lnTo>
                <a:lnTo>
                  <a:pt x="844" y="134"/>
                </a:lnTo>
                <a:lnTo>
                  <a:pt x="844" y="134"/>
                </a:lnTo>
                <a:lnTo>
                  <a:pt x="846" y="134"/>
                </a:lnTo>
                <a:lnTo>
                  <a:pt x="846" y="134"/>
                </a:lnTo>
                <a:lnTo>
                  <a:pt x="846" y="134"/>
                </a:lnTo>
                <a:lnTo>
                  <a:pt x="846" y="134"/>
                </a:lnTo>
                <a:lnTo>
                  <a:pt x="848" y="136"/>
                </a:lnTo>
                <a:lnTo>
                  <a:pt x="848" y="136"/>
                </a:lnTo>
                <a:lnTo>
                  <a:pt x="848" y="134"/>
                </a:lnTo>
                <a:lnTo>
                  <a:pt x="846" y="134"/>
                </a:lnTo>
                <a:lnTo>
                  <a:pt x="846" y="134"/>
                </a:lnTo>
                <a:lnTo>
                  <a:pt x="846" y="134"/>
                </a:lnTo>
                <a:lnTo>
                  <a:pt x="844" y="134"/>
                </a:lnTo>
                <a:lnTo>
                  <a:pt x="844" y="134"/>
                </a:lnTo>
                <a:lnTo>
                  <a:pt x="844" y="134"/>
                </a:lnTo>
                <a:lnTo>
                  <a:pt x="844" y="132"/>
                </a:lnTo>
                <a:lnTo>
                  <a:pt x="844" y="132"/>
                </a:lnTo>
                <a:lnTo>
                  <a:pt x="844" y="132"/>
                </a:lnTo>
                <a:lnTo>
                  <a:pt x="844" y="132"/>
                </a:lnTo>
                <a:lnTo>
                  <a:pt x="844" y="132"/>
                </a:lnTo>
                <a:lnTo>
                  <a:pt x="844" y="132"/>
                </a:lnTo>
                <a:lnTo>
                  <a:pt x="844" y="132"/>
                </a:lnTo>
                <a:lnTo>
                  <a:pt x="844" y="130"/>
                </a:lnTo>
                <a:lnTo>
                  <a:pt x="842" y="130"/>
                </a:lnTo>
                <a:lnTo>
                  <a:pt x="842" y="130"/>
                </a:lnTo>
                <a:lnTo>
                  <a:pt x="842" y="130"/>
                </a:lnTo>
                <a:lnTo>
                  <a:pt x="842" y="130"/>
                </a:lnTo>
                <a:lnTo>
                  <a:pt x="844" y="128"/>
                </a:lnTo>
                <a:lnTo>
                  <a:pt x="846" y="128"/>
                </a:lnTo>
                <a:lnTo>
                  <a:pt x="846" y="128"/>
                </a:lnTo>
                <a:lnTo>
                  <a:pt x="846" y="128"/>
                </a:lnTo>
                <a:lnTo>
                  <a:pt x="846" y="128"/>
                </a:lnTo>
                <a:lnTo>
                  <a:pt x="844" y="130"/>
                </a:lnTo>
                <a:lnTo>
                  <a:pt x="846" y="130"/>
                </a:lnTo>
                <a:lnTo>
                  <a:pt x="846" y="130"/>
                </a:lnTo>
                <a:lnTo>
                  <a:pt x="846" y="130"/>
                </a:lnTo>
                <a:lnTo>
                  <a:pt x="846" y="130"/>
                </a:lnTo>
                <a:lnTo>
                  <a:pt x="846" y="128"/>
                </a:lnTo>
                <a:lnTo>
                  <a:pt x="846" y="128"/>
                </a:lnTo>
                <a:lnTo>
                  <a:pt x="848" y="128"/>
                </a:lnTo>
                <a:lnTo>
                  <a:pt x="848" y="128"/>
                </a:lnTo>
                <a:lnTo>
                  <a:pt x="850" y="130"/>
                </a:lnTo>
                <a:lnTo>
                  <a:pt x="852" y="130"/>
                </a:lnTo>
                <a:lnTo>
                  <a:pt x="852" y="130"/>
                </a:lnTo>
                <a:lnTo>
                  <a:pt x="852" y="130"/>
                </a:lnTo>
                <a:lnTo>
                  <a:pt x="854" y="130"/>
                </a:lnTo>
                <a:lnTo>
                  <a:pt x="854" y="130"/>
                </a:lnTo>
                <a:lnTo>
                  <a:pt x="856" y="130"/>
                </a:lnTo>
                <a:lnTo>
                  <a:pt x="856" y="130"/>
                </a:lnTo>
                <a:lnTo>
                  <a:pt x="858" y="130"/>
                </a:lnTo>
                <a:lnTo>
                  <a:pt x="858" y="130"/>
                </a:lnTo>
                <a:lnTo>
                  <a:pt x="858" y="130"/>
                </a:lnTo>
                <a:lnTo>
                  <a:pt x="860" y="132"/>
                </a:lnTo>
                <a:lnTo>
                  <a:pt x="860" y="132"/>
                </a:lnTo>
                <a:lnTo>
                  <a:pt x="860" y="130"/>
                </a:lnTo>
                <a:lnTo>
                  <a:pt x="858" y="130"/>
                </a:lnTo>
                <a:lnTo>
                  <a:pt x="858" y="130"/>
                </a:lnTo>
                <a:lnTo>
                  <a:pt x="858" y="130"/>
                </a:lnTo>
                <a:lnTo>
                  <a:pt x="856" y="130"/>
                </a:lnTo>
                <a:lnTo>
                  <a:pt x="856" y="130"/>
                </a:lnTo>
                <a:lnTo>
                  <a:pt x="856" y="130"/>
                </a:lnTo>
                <a:lnTo>
                  <a:pt x="854" y="130"/>
                </a:lnTo>
                <a:lnTo>
                  <a:pt x="854" y="130"/>
                </a:lnTo>
                <a:lnTo>
                  <a:pt x="854" y="130"/>
                </a:lnTo>
                <a:lnTo>
                  <a:pt x="854" y="130"/>
                </a:lnTo>
                <a:lnTo>
                  <a:pt x="854" y="130"/>
                </a:lnTo>
                <a:lnTo>
                  <a:pt x="854" y="130"/>
                </a:lnTo>
                <a:lnTo>
                  <a:pt x="852" y="130"/>
                </a:lnTo>
                <a:lnTo>
                  <a:pt x="852" y="130"/>
                </a:lnTo>
                <a:lnTo>
                  <a:pt x="852" y="130"/>
                </a:lnTo>
                <a:lnTo>
                  <a:pt x="852" y="128"/>
                </a:lnTo>
                <a:lnTo>
                  <a:pt x="850" y="128"/>
                </a:lnTo>
                <a:lnTo>
                  <a:pt x="850" y="128"/>
                </a:lnTo>
                <a:lnTo>
                  <a:pt x="850" y="128"/>
                </a:lnTo>
                <a:lnTo>
                  <a:pt x="850" y="128"/>
                </a:lnTo>
                <a:lnTo>
                  <a:pt x="848" y="128"/>
                </a:lnTo>
                <a:lnTo>
                  <a:pt x="848" y="128"/>
                </a:lnTo>
                <a:lnTo>
                  <a:pt x="848" y="128"/>
                </a:lnTo>
                <a:lnTo>
                  <a:pt x="846" y="128"/>
                </a:lnTo>
                <a:lnTo>
                  <a:pt x="846" y="128"/>
                </a:lnTo>
                <a:lnTo>
                  <a:pt x="846" y="126"/>
                </a:lnTo>
                <a:lnTo>
                  <a:pt x="848" y="126"/>
                </a:lnTo>
                <a:lnTo>
                  <a:pt x="850" y="124"/>
                </a:lnTo>
                <a:lnTo>
                  <a:pt x="852" y="124"/>
                </a:lnTo>
                <a:lnTo>
                  <a:pt x="854" y="124"/>
                </a:lnTo>
                <a:lnTo>
                  <a:pt x="856" y="124"/>
                </a:lnTo>
                <a:lnTo>
                  <a:pt x="856" y="124"/>
                </a:lnTo>
                <a:lnTo>
                  <a:pt x="858" y="124"/>
                </a:lnTo>
                <a:lnTo>
                  <a:pt x="858" y="124"/>
                </a:lnTo>
                <a:lnTo>
                  <a:pt x="858" y="122"/>
                </a:lnTo>
                <a:lnTo>
                  <a:pt x="860" y="122"/>
                </a:lnTo>
                <a:lnTo>
                  <a:pt x="860" y="122"/>
                </a:lnTo>
                <a:lnTo>
                  <a:pt x="860" y="122"/>
                </a:lnTo>
                <a:lnTo>
                  <a:pt x="860" y="122"/>
                </a:lnTo>
                <a:lnTo>
                  <a:pt x="862" y="122"/>
                </a:lnTo>
                <a:lnTo>
                  <a:pt x="864" y="122"/>
                </a:lnTo>
                <a:lnTo>
                  <a:pt x="866" y="122"/>
                </a:lnTo>
                <a:lnTo>
                  <a:pt x="866" y="122"/>
                </a:lnTo>
                <a:lnTo>
                  <a:pt x="866" y="122"/>
                </a:lnTo>
                <a:lnTo>
                  <a:pt x="868" y="124"/>
                </a:lnTo>
                <a:lnTo>
                  <a:pt x="868" y="124"/>
                </a:lnTo>
                <a:lnTo>
                  <a:pt x="868" y="124"/>
                </a:lnTo>
                <a:lnTo>
                  <a:pt x="868" y="124"/>
                </a:lnTo>
                <a:lnTo>
                  <a:pt x="868" y="124"/>
                </a:lnTo>
                <a:lnTo>
                  <a:pt x="868" y="124"/>
                </a:lnTo>
                <a:lnTo>
                  <a:pt x="870" y="124"/>
                </a:lnTo>
                <a:lnTo>
                  <a:pt x="872" y="124"/>
                </a:lnTo>
                <a:lnTo>
                  <a:pt x="872" y="124"/>
                </a:lnTo>
                <a:lnTo>
                  <a:pt x="872" y="124"/>
                </a:lnTo>
                <a:lnTo>
                  <a:pt x="872" y="124"/>
                </a:lnTo>
                <a:lnTo>
                  <a:pt x="872" y="126"/>
                </a:lnTo>
                <a:lnTo>
                  <a:pt x="872" y="126"/>
                </a:lnTo>
                <a:lnTo>
                  <a:pt x="872" y="126"/>
                </a:lnTo>
                <a:lnTo>
                  <a:pt x="872" y="126"/>
                </a:lnTo>
                <a:lnTo>
                  <a:pt x="872" y="126"/>
                </a:lnTo>
                <a:lnTo>
                  <a:pt x="872" y="126"/>
                </a:lnTo>
                <a:lnTo>
                  <a:pt x="874" y="126"/>
                </a:lnTo>
                <a:lnTo>
                  <a:pt x="874" y="126"/>
                </a:lnTo>
                <a:lnTo>
                  <a:pt x="874" y="126"/>
                </a:lnTo>
                <a:lnTo>
                  <a:pt x="874" y="126"/>
                </a:lnTo>
                <a:lnTo>
                  <a:pt x="876" y="124"/>
                </a:lnTo>
                <a:lnTo>
                  <a:pt x="876" y="124"/>
                </a:lnTo>
                <a:lnTo>
                  <a:pt x="876" y="124"/>
                </a:lnTo>
                <a:lnTo>
                  <a:pt x="876" y="126"/>
                </a:lnTo>
                <a:lnTo>
                  <a:pt x="876" y="126"/>
                </a:lnTo>
                <a:lnTo>
                  <a:pt x="878" y="126"/>
                </a:lnTo>
                <a:lnTo>
                  <a:pt x="878" y="126"/>
                </a:lnTo>
                <a:lnTo>
                  <a:pt x="880" y="126"/>
                </a:lnTo>
                <a:lnTo>
                  <a:pt x="880" y="126"/>
                </a:lnTo>
                <a:lnTo>
                  <a:pt x="880" y="126"/>
                </a:lnTo>
                <a:lnTo>
                  <a:pt x="880" y="126"/>
                </a:lnTo>
                <a:lnTo>
                  <a:pt x="882" y="126"/>
                </a:lnTo>
                <a:lnTo>
                  <a:pt x="882" y="126"/>
                </a:lnTo>
                <a:lnTo>
                  <a:pt x="882" y="126"/>
                </a:lnTo>
                <a:lnTo>
                  <a:pt x="882" y="128"/>
                </a:lnTo>
                <a:lnTo>
                  <a:pt x="882" y="128"/>
                </a:lnTo>
                <a:lnTo>
                  <a:pt x="882" y="128"/>
                </a:lnTo>
                <a:lnTo>
                  <a:pt x="882" y="128"/>
                </a:lnTo>
                <a:lnTo>
                  <a:pt x="882" y="128"/>
                </a:lnTo>
                <a:lnTo>
                  <a:pt x="882" y="128"/>
                </a:lnTo>
                <a:lnTo>
                  <a:pt x="882" y="130"/>
                </a:lnTo>
                <a:lnTo>
                  <a:pt x="880" y="130"/>
                </a:lnTo>
                <a:lnTo>
                  <a:pt x="880" y="130"/>
                </a:lnTo>
                <a:lnTo>
                  <a:pt x="878" y="132"/>
                </a:lnTo>
                <a:lnTo>
                  <a:pt x="878" y="132"/>
                </a:lnTo>
                <a:lnTo>
                  <a:pt x="878" y="132"/>
                </a:lnTo>
                <a:lnTo>
                  <a:pt x="876" y="132"/>
                </a:lnTo>
                <a:lnTo>
                  <a:pt x="876" y="132"/>
                </a:lnTo>
                <a:lnTo>
                  <a:pt x="876" y="130"/>
                </a:lnTo>
                <a:lnTo>
                  <a:pt x="876" y="130"/>
                </a:lnTo>
                <a:lnTo>
                  <a:pt x="874" y="130"/>
                </a:lnTo>
                <a:lnTo>
                  <a:pt x="874" y="130"/>
                </a:lnTo>
                <a:lnTo>
                  <a:pt x="872" y="132"/>
                </a:lnTo>
                <a:lnTo>
                  <a:pt x="872" y="132"/>
                </a:lnTo>
                <a:lnTo>
                  <a:pt x="872" y="132"/>
                </a:lnTo>
                <a:lnTo>
                  <a:pt x="870" y="132"/>
                </a:lnTo>
                <a:lnTo>
                  <a:pt x="870" y="132"/>
                </a:lnTo>
                <a:lnTo>
                  <a:pt x="868" y="132"/>
                </a:lnTo>
                <a:lnTo>
                  <a:pt x="868" y="132"/>
                </a:lnTo>
                <a:lnTo>
                  <a:pt x="868" y="132"/>
                </a:lnTo>
                <a:lnTo>
                  <a:pt x="868" y="132"/>
                </a:lnTo>
                <a:lnTo>
                  <a:pt x="866" y="134"/>
                </a:lnTo>
                <a:lnTo>
                  <a:pt x="866" y="134"/>
                </a:lnTo>
                <a:lnTo>
                  <a:pt x="866" y="134"/>
                </a:lnTo>
                <a:lnTo>
                  <a:pt x="866" y="134"/>
                </a:lnTo>
                <a:lnTo>
                  <a:pt x="864" y="134"/>
                </a:lnTo>
                <a:lnTo>
                  <a:pt x="864" y="134"/>
                </a:lnTo>
                <a:lnTo>
                  <a:pt x="864" y="134"/>
                </a:lnTo>
                <a:lnTo>
                  <a:pt x="864" y="134"/>
                </a:lnTo>
                <a:lnTo>
                  <a:pt x="868" y="134"/>
                </a:lnTo>
                <a:lnTo>
                  <a:pt x="868" y="132"/>
                </a:lnTo>
                <a:lnTo>
                  <a:pt x="868" y="132"/>
                </a:lnTo>
                <a:lnTo>
                  <a:pt x="868" y="132"/>
                </a:lnTo>
                <a:lnTo>
                  <a:pt x="870" y="132"/>
                </a:lnTo>
                <a:lnTo>
                  <a:pt x="870" y="132"/>
                </a:lnTo>
                <a:lnTo>
                  <a:pt x="870" y="132"/>
                </a:lnTo>
                <a:lnTo>
                  <a:pt x="872" y="132"/>
                </a:lnTo>
                <a:lnTo>
                  <a:pt x="872" y="132"/>
                </a:lnTo>
                <a:lnTo>
                  <a:pt x="872" y="132"/>
                </a:lnTo>
                <a:lnTo>
                  <a:pt x="874" y="132"/>
                </a:lnTo>
                <a:lnTo>
                  <a:pt x="874" y="132"/>
                </a:lnTo>
                <a:lnTo>
                  <a:pt x="874" y="132"/>
                </a:lnTo>
                <a:lnTo>
                  <a:pt x="874" y="132"/>
                </a:lnTo>
                <a:lnTo>
                  <a:pt x="876" y="132"/>
                </a:lnTo>
                <a:lnTo>
                  <a:pt x="878" y="132"/>
                </a:lnTo>
                <a:lnTo>
                  <a:pt x="876" y="132"/>
                </a:lnTo>
                <a:lnTo>
                  <a:pt x="876" y="132"/>
                </a:lnTo>
                <a:lnTo>
                  <a:pt x="876" y="132"/>
                </a:lnTo>
                <a:lnTo>
                  <a:pt x="876" y="132"/>
                </a:lnTo>
                <a:lnTo>
                  <a:pt x="874" y="132"/>
                </a:lnTo>
                <a:lnTo>
                  <a:pt x="874" y="132"/>
                </a:lnTo>
                <a:lnTo>
                  <a:pt x="874" y="132"/>
                </a:lnTo>
                <a:lnTo>
                  <a:pt x="874" y="132"/>
                </a:lnTo>
                <a:lnTo>
                  <a:pt x="874" y="132"/>
                </a:lnTo>
                <a:lnTo>
                  <a:pt x="872" y="132"/>
                </a:lnTo>
                <a:lnTo>
                  <a:pt x="872" y="134"/>
                </a:lnTo>
                <a:lnTo>
                  <a:pt x="870" y="134"/>
                </a:lnTo>
                <a:lnTo>
                  <a:pt x="870" y="134"/>
                </a:lnTo>
                <a:lnTo>
                  <a:pt x="868" y="136"/>
                </a:lnTo>
                <a:lnTo>
                  <a:pt x="868" y="136"/>
                </a:lnTo>
                <a:lnTo>
                  <a:pt x="866" y="136"/>
                </a:lnTo>
                <a:lnTo>
                  <a:pt x="866" y="136"/>
                </a:lnTo>
                <a:lnTo>
                  <a:pt x="866" y="136"/>
                </a:lnTo>
                <a:lnTo>
                  <a:pt x="866" y="136"/>
                </a:lnTo>
                <a:lnTo>
                  <a:pt x="866" y="136"/>
                </a:lnTo>
                <a:lnTo>
                  <a:pt x="864" y="136"/>
                </a:lnTo>
                <a:lnTo>
                  <a:pt x="864" y="136"/>
                </a:lnTo>
                <a:lnTo>
                  <a:pt x="866" y="136"/>
                </a:lnTo>
                <a:lnTo>
                  <a:pt x="866" y="136"/>
                </a:lnTo>
                <a:lnTo>
                  <a:pt x="868" y="136"/>
                </a:lnTo>
                <a:lnTo>
                  <a:pt x="868" y="136"/>
                </a:lnTo>
                <a:lnTo>
                  <a:pt x="868" y="136"/>
                </a:lnTo>
                <a:lnTo>
                  <a:pt x="870" y="136"/>
                </a:lnTo>
                <a:lnTo>
                  <a:pt x="870" y="136"/>
                </a:lnTo>
                <a:lnTo>
                  <a:pt x="872" y="134"/>
                </a:lnTo>
                <a:lnTo>
                  <a:pt x="872" y="134"/>
                </a:lnTo>
                <a:lnTo>
                  <a:pt x="872" y="134"/>
                </a:lnTo>
                <a:lnTo>
                  <a:pt x="874" y="134"/>
                </a:lnTo>
                <a:lnTo>
                  <a:pt x="874" y="132"/>
                </a:lnTo>
                <a:lnTo>
                  <a:pt x="874" y="132"/>
                </a:lnTo>
                <a:lnTo>
                  <a:pt x="874" y="132"/>
                </a:lnTo>
                <a:lnTo>
                  <a:pt x="874" y="132"/>
                </a:lnTo>
                <a:lnTo>
                  <a:pt x="876" y="132"/>
                </a:lnTo>
                <a:lnTo>
                  <a:pt x="876" y="132"/>
                </a:lnTo>
                <a:lnTo>
                  <a:pt x="876" y="132"/>
                </a:lnTo>
                <a:lnTo>
                  <a:pt x="876" y="132"/>
                </a:lnTo>
                <a:lnTo>
                  <a:pt x="878" y="132"/>
                </a:lnTo>
                <a:lnTo>
                  <a:pt x="878" y="132"/>
                </a:lnTo>
                <a:lnTo>
                  <a:pt x="878" y="132"/>
                </a:lnTo>
                <a:lnTo>
                  <a:pt x="878" y="132"/>
                </a:lnTo>
                <a:lnTo>
                  <a:pt x="878" y="132"/>
                </a:lnTo>
                <a:lnTo>
                  <a:pt x="880" y="132"/>
                </a:lnTo>
                <a:lnTo>
                  <a:pt x="880" y="132"/>
                </a:lnTo>
                <a:lnTo>
                  <a:pt x="880" y="132"/>
                </a:lnTo>
                <a:lnTo>
                  <a:pt x="880" y="132"/>
                </a:lnTo>
                <a:lnTo>
                  <a:pt x="882" y="132"/>
                </a:lnTo>
                <a:lnTo>
                  <a:pt x="882" y="132"/>
                </a:lnTo>
                <a:lnTo>
                  <a:pt x="882" y="132"/>
                </a:lnTo>
                <a:lnTo>
                  <a:pt x="884" y="132"/>
                </a:lnTo>
                <a:lnTo>
                  <a:pt x="884" y="132"/>
                </a:lnTo>
                <a:lnTo>
                  <a:pt x="884" y="132"/>
                </a:lnTo>
                <a:lnTo>
                  <a:pt x="886" y="132"/>
                </a:lnTo>
                <a:lnTo>
                  <a:pt x="888" y="132"/>
                </a:lnTo>
                <a:lnTo>
                  <a:pt x="888" y="132"/>
                </a:lnTo>
                <a:lnTo>
                  <a:pt x="888" y="132"/>
                </a:lnTo>
                <a:lnTo>
                  <a:pt x="888" y="134"/>
                </a:lnTo>
                <a:lnTo>
                  <a:pt x="888" y="134"/>
                </a:lnTo>
                <a:lnTo>
                  <a:pt x="886" y="134"/>
                </a:lnTo>
                <a:lnTo>
                  <a:pt x="884" y="136"/>
                </a:lnTo>
                <a:lnTo>
                  <a:pt x="884" y="136"/>
                </a:lnTo>
                <a:lnTo>
                  <a:pt x="882" y="136"/>
                </a:lnTo>
                <a:lnTo>
                  <a:pt x="882" y="136"/>
                </a:lnTo>
                <a:lnTo>
                  <a:pt x="882" y="136"/>
                </a:lnTo>
                <a:lnTo>
                  <a:pt x="882" y="136"/>
                </a:lnTo>
                <a:lnTo>
                  <a:pt x="882" y="136"/>
                </a:lnTo>
                <a:lnTo>
                  <a:pt x="880" y="136"/>
                </a:lnTo>
                <a:lnTo>
                  <a:pt x="880" y="136"/>
                </a:lnTo>
                <a:lnTo>
                  <a:pt x="880" y="136"/>
                </a:lnTo>
                <a:lnTo>
                  <a:pt x="878" y="136"/>
                </a:lnTo>
                <a:lnTo>
                  <a:pt x="876" y="136"/>
                </a:lnTo>
                <a:lnTo>
                  <a:pt x="876" y="136"/>
                </a:lnTo>
                <a:lnTo>
                  <a:pt x="876" y="136"/>
                </a:lnTo>
                <a:lnTo>
                  <a:pt x="874" y="136"/>
                </a:lnTo>
                <a:lnTo>
                  <a:pt x="874" y="136"/>
                </a:lnTo>
                <a:lnTo>
                  <a:pt x="872" y="136"/>
                </a:lnTo>
                <a:lnTo>
                  <a:pt x="872" y="138"/>
                </a:lnTo>
                <a:lnTo>
                  <a:pt x="872" y="138"/>
                </a:lnTo>
                <a:lnTo>
                  <a:pt x="874" y="138"/>
                </a:lnTo>
                <a:lnTo>
                  <a:pt x="874" y="136"/>
                </a:lnTo>
                <a:lnTo>
                  <a:pt x="874" y="136"/>
                </a:lnTo>
                <a:lnTo>
                  <a:pt x="876" y="136"/>
                </a:lnTo>
                <a:lnTo>
                  <a:pt x="876" y="136"/>
                </a:lnTo>
                <a:lnTo>
                  <a:pt x="876" y="138"/>
                </a:lnTo>
                <a:lnTo>
                  <a:pt x="876" y="138"/>
                </a:lnTo>
                <a:lnTo>
                  <a:pt x="874" y="138"/>
                </a:lnTo>
                <a:lnTo>
                  <a:pt x="874" y="138"/>
                </a:lnTo>
                <a:lnTo>
                  <a:pt x="872" y="138"/>
                </a:lnTo>
                <a:lnTo>
                  <a:pt x="870" y="140"/>
                </a:lnTo>
                <a:lnTo>
                  <a:pt x="872" y="140"/>
                </a:lnTo>
                <a:lnTo>
                  <a:pt x="874" y="138"/>
                </a:lnTo>
                <a:lnTo>
                  <a:pt x="876" y="138"/>
                </a:lnTo>
                <a:lnTo>
                  <a:pt x="878" y="138"/>
                </a:lnTo>
                <a:lnTo>
                  <a:pt x="878" y="138"/>
                </a:lnTo>
                <a:lnTo>
                  <a:pt x="878" y="136"/>
                </a:lnTo>
                <a:lnTo>
                  <a:pt x="880" y="138"/>
                </a:lnTo>
                <a:lnTo>
                  <a:pt x="878" y="138"/>
                </a:lnTo>
                <a:lnTo>
                  <a:pt x="878" y="138"/>
                </a:lnTo>
                <a:lnTo>
                  <a:pt x="878" y="138"/>
                </a:lnTo>
                <a:lnTo>
                  <a:pt x="878" y="138"/>
                </a:lnTo>
                <a:lnTo>
                  <a:pt x="876" y="138"/>
                </a:lnTo>
                <a:lnTo>
                  <a:pt x="876" y="140"/>
                </a:lnTo>
                <a:lnTo>
                  <a:pt x="874" y="140"/>
                </a:lnTo>
                <a:lnTo>
                  <a:pt x="874" y="140"/>
                </a:lnTo>
                <a:lnTo>
                  <a:pt x="874" y="140"/>
                </a:lnTo>
                <a:lnTo>
                  <a:pt x="874" y="140"/>
                </a:lnTo>
                <a:lnTo>
                  <a:pt x="874" y="140"/>
                </a:lnTo>
                <a:lnTo>
                  <a:pt x="872" y="140"/>
                </a:lnTo>
                <a:lnTo>
                  <a:pt x="872" y="140"/>
                </a:lnTo>
                <a:lnTo>
                  <a:pt x="872" y="140"/>
                </a:lnTo>
                <a:lnTo>
                  <a:pt x="872" y="140"/>
                </a:lnTo>
                <a:lnTo>
                  <a:pt x="874" y="140"/>
                </a:lnTo>
                <a:lnTo>
                  <a:pt x="874" y="140"/>
                </a:lnTo>
                <a:lnTo>
                  <a:pt x="874" y="140"/>
                </a:lnTo>
                <a:lnTo>
                  <a:pt x="876" y="140"/>
                </a:lnTo>
                <a:lnTo>
                  <a:pt x="876" y="140"/>
                </a:lnTo>
                <a:lnTo>
                  <a:pt x="876" y="140"/>
                </a:lnTo>
                <a:lnTo>
                  <a:pt x="876" y="140"/>
                </a:lnTo>
                <a:lnTo>
                  <a:pt x="876" y="142"/>
                </a:lnTo>
                <a:lnTo>
                  <a:pt x="872" y="142"/>
                </a:lnTo>
                <a:lnTo>
                  <a:pt x="870" y="144"/>
                </a:lnTo>
                <a:lnTo>
                  <a:pt x="870" y="144"/>
                </a:lnTo>
                <a:lnTo>
                  <a:pt x="870" y="144"/>
                </a:lnTo>
                <a:lnTo>
                  <a:pt x="870" y="144"/>
                </a:lnTo>
                <a:lnTo>
                  <a:pt x="872" y="144"/>
                </a:lnTo>
                <a:lnTo>
                  <a:pt x="876" y="142"/>
                </a:lnTo>
                <a:lnTo>
                  <a:pt x="876" y="142"/>
                </a:lnTo>
                <a:lnTo>
                  <a:pt x="876" y="142"/>
                </a:lnTo>
                <a:lnTo>
                  <a:pt x="876" y="140"/>
                </a:lnTo>
                <a:lnTo>
                  <a:pt x="876" y="140"/>
                </a:lnTo>
                <a:lnTo>
                  <a:pt x="876" y="140"/>
                </a:lnTo>
                <a:lnTo>
                  <a:pt x="876" y="140"/>
                </a:lnTo>
                <a:lnTo>
                  <a:pt x="878" y="140"/>
                </a:lnTo>
                <a:lnTo>
                  <a:pt x="878" y="138"/>
                </a:lnTo>
                <a:lnTo>
                  <a:pt x="878" y="138"/>
                </a:lnTo>
                <a:lnTo>
                  <a:pt x="878" y="138"/>
                </a:lnTo>
                <a:lnTo>
                  <a:pt x="880" y="138"/>
                </a:lnTo>
                <a:lnTo>
                  <a:pt x="880" y="138"/>
                </a:lnTo>
                <a:lnTo>
                  <a:pt x="882" y="138"/>
                </a:lnTo>
                <a:lnTo>
                  <a:pt x="882" y="138"/>
                </a:lnTo>
                <a:lnTo>
                  <a:pt x="882" y="136"/>
                </a:lnTo>
                <a:lnTo>
                  <a:pt x="884" y="136"/>
                </a:lnTo>
                <a:lnTo>
                  <a:pt x="884" y="136"/>
                </a:lnTo>
                <a:lnTo>
                  <a:pt x="884" y="136"/>
                </a:lnTo>
                <a:lnTo>
                  <a:pt x="886" y="136"/>
                </a:lnTo>
                <a:lnTo>
                  <a:pt x="884" y="138"/>
                </a:lnTo>
                <a:lnTo>
                  <a:pt x="884" y="138"/>
                </a:lnTo>
                <a:lnTo>
                  <a:pt x="884" y="138"/>
                </a:lnTo>
                <a:lnTo>
                  <a:pt x="884" y="138"/>
                </a:lnTo>
                <a:lnTo>
                  <a:pt x="884" y="138"/>
                </a:lnTo>
                <a:lnTo>
                  <a:pt x="882" y="138"/>
                </a:lnTo>
                <a:lnTo>
                  <a:pt x="882" y="138"/>
                </a:lnTo>
                <a:lnTo>
                  <a:pt x="882" y="138"/>
                </a:lnTo>
                <a:lnTo>
                  <a:pt x="882" y="138"/>
                </a:lnTo>
                <a:lnTo>
                  <a:pt x="882" y="140"/>
                </a:lnTo>
                <a:lnTo>
                  <a:pt x="884" y="138"/>
                </a:lnTo>
                <a:lnTo>
                  <a:pt x="886" y="136"/>
                </a:lnTo>
                <a:lnTo>
                  <a:pt x="886" y="136"/>
                </a:lnTo>
                <a:lnTo>
                  <a:pt x="886" y="136"/>
                </a:lnTo>
                <a:lnTo>
                  <a:pt x="888" y="136"/>
                </a:lnTo>
                <a:lnTo>
                  <a:pt x="888" y="136"/>
                </a:lnTo>
                <a:lnTo>
                  <a:pt x="890" y="136"/>
                </a:lnTo>
                <a:lnTo>
                  <a:pt x="890" y="136"/>
                </a:lnTo>
                <a:lnTo>
                  <a:pt x="890" y="136"/>
                </a:lnTo>
                <a:lnTo>
                  <a:pt x="890" y="136"/>
                </a:lnTo>
                <a:lnTo>
                  <a:pt x="890" y="136"/>
                </a:lnTo>
                <a:lnTo>
                  <a:pt x="890" y="136"/>
                </a:lnTo>
                <a:lnTo>
                  <a:pt x="890" y="136"/>
                </a:lnTo>
                <a:lnTo>
                  <a:pt x="890" y="138"/>
                </a:lnTo>
                <a:lnTo>
                  <a:pt x="888" y="138"/>
                </a:lnTo>
                <a:lnTo>
                  <a:pt x="888" y="138"/>
                </a:lnTo>
                <a:lnTo>
                  <a:pt x="888" y="138"/>
                </a:lnTo>
                <a:lnTo>
                  <a:pt x="886" y="138"/>
                </a:lnTo>
                <a:lnTo>
                  <a:pt x="884" y="140"/>
                </a:lnTo>
                <a:lnTo>
                  <a:pt x="884" y="140"/>
                </a:lnTo>
                <a:lnTo>
                  <a:pt x="882" y="140"/>
                </a:lnTo>
                <a:lnTo>
                  <a:pt x="882" y="140"/>
                </a:lnTo>
                <a:lnTo>
                  <a:pt x="880" y="140"/>
                </a:lnTo>
                <a:lnTo>
                  <a:pt x="882" y="140"/>
                </a:lnTo>
                <a:lnTo>
                  <a:pt x="882" y="140"/>
                </a:lnTo>
                <a:lnTo>
                  <a:pt x="882" y="140"/>
                </a:lnTo>
                <a:lnTo>
                  <a:pt x="882" y="140"/>
                </a:lnTo>
                <a:lnTo>
                  <a:pt x="884" y="140"/>
                </a:lnTo>
                <a:lnTo>
                  <a:pt x="882" y="142"/>
                </a:lnTo>
                <a:lnTo>
                  <a:pt x="882" y="142"/>
                </a:lnTo>
                <a:lnTo>
                  <a:pt x="880" y="144"/>
                </a:lnTo>
                <a:lnTo>
                  <a:pt x="880" y="144"/>
                </a:lnTo>
                <a:lnTo>
                  <a:pt x="880" y="144"/>
                </a:lnTo>
                <a:lnTo>
                  <a:pt x="878" y="144"/>
                </a:lnTo>
                <a:lnTo>
                  <a:pt x="880" y="144"/>
                </a:lnTo>
                <a:lnTo>
                  <a:pt x="880" y="144"/>
                </a:lnTo>
                <a:lnTo>
                  <a:pt x="880" y="144"/>
                </a:lnTo>
                <a:lnTo>
                  <a:pt x="882" y="142"/>
                </a:lnTo>
                <a:lnTo>
                  <a:pt x="882" y="142"/>
                </a:lnTo>
                <a:lnTo>
                  <a:pt x="884" y="140"/>
                </a:lnTo>
                <a:lnTo>
                  <a:pt x="886" y="140"/>
                </a:lnTo>
                <a:lnTo>
                  <a:pt x="888" y="138"/>
                </a:lnTo>
                <a:lnTo>
                  <a:pt x="888" y="138"/>
                </a:lnTo>
                <a:lnTo>
                  <a:pt x="888" y="138"/>
                </a:lnTo>
                <a:lnTo>
                  <a:pt x="888" y="138"/>
                </a:lnTo>
                <a:lnTo>
                  <a:pt x="888" y="138"/>
                </a:lnTo>
                <a:lnTo>
                  <a:pt x="890" y="138"/>
                </a:lnTo>
                <a:lnTo>
                  <a:pt x="890" y="138"/>
                </a:lnTo>
                <a:lnTo>
                  <a:pt x="888" y="140"/>
                </a:lnTo>
                <a:lnTo>
                  <a:pt x="888" y="140"/>
                </a:lnTo>
                <a:lnTo>
                  <a:pt x="888" y="140"/>
                </a:lnTo>
                <a:lnTo>
                  <a:pt x="886" y="142"/>
                </a:lnTo>
                <a:lnTo>
                  <a:pt x="886" y="142"/>
                </a:lnTo>
                <a:lnTo>
                  <a:pt x="888" y="142"/>
                </a:lnTo>
                <a:lnTo>
                  <a:pt x="888" y="142"/>
                </a:lnTo>
                <a:lnTo>
                  <a:pt x="888" y="140"/>
                </a:lnTo>
                <a:lnTo>
                  <a:pt x="888" y="140"/>
                </a:lnTo>
                <a:lnTo>
                  <a:pt x="888" y="140"/>
                </a:lnTo>
                <a:lnTo>
                  <a:pt x="890" y="140"/>
                </a:lnTo>
                <a:lnTo>
                  <a:pt x="890" y="142"/>
                </a:lnTo>
                <a:lnTo>
                  <a:pt x="888" y="142"/>
                </a:lnTo>
                <a:lnTo>
                  <a:pt x="886" y="142"/>
                </a:lnTo>
                <a:lnTo>
                  <a:pt x="886" y="142"/>
                </a:lnTo>
                <a:lnTo>
                  <a:pt x="886" y="142"/>
                </a:lnTo>
                <a:lnTo>
                  <a:pt x="884" y="144"/>
                </a:lnTo>
                <a:lnTo>
                  <a:pt x="884" y="144"/>
                </a:lnTo>
                <a:lnTo>
                  <a:pt x="884" y="144"/>
                </a:lnTo>
                <a:lnTo>
                  <a:pt x="884" y="146"/>
                </a:lnTo>
                <a:lnTo>
                  <a:pt x="882" y="146"/>
                </a:lnTo>
                <a:lnTo>
                  <a:pt x="882" y="146"/>
                </a:lnTo>
                <a:lnTo>
                  <a:pt x="882" y="146"/>
                </a:lnTo>
                <a:lnTo>
                  <a:pt x="882" y="146"/>
                </a:lnTo>
                <a:lnTo>
                  <a:pt x="882" y="146"/>
                </a:lnTo>
                <a:lnTo>
                  <a:pt x="882" y="146"/>
                </a:lnTo>
                <a:lnTo>
                  <a:pt x="882" y="146"/>
                </a:lnTo>
                <a:lnTo>
                  <a:pt x="882" y="146"/>
                </a:lnTo>
                <a:lnTo>
                  <a:pt x="884" y="146"/>
                </a:lnTo>
                <a:lnTo>
                  <a:pt x="884" y="146"/>
                </a:lnTo>
                <a:lnTo>
                  <a:pt x="884" y="144"/>
                </a:lnTo>
                <a:lnTo>
                  <a:pt x="884" y="144"/>
                </a:lnTo>
                <a:lnTo>
                  <a:pt x="886" y="144"/>
                </a:lnTo>
                <a:lnTo>
                  <a:pt x="886" y="142"/>
                </a:lnTo>
                <a:lnTo>
                  <a:pt x="888" y="142"/>
                </a:lnTo>
                <a:lnTo>
                  <a:pt x="888" y="142"/>
                </a:lnTo>
                <a:lnTo>
                  <a:pt x="888" y="142"/>
                </a:lnTo>
                <a:lnTo>
                  <a:pt x="890" y="142"/>
                </a:lnTo>
                <a:lnTo>
                  <a:pt x="890" y="142"/>
                </a:lnTo>
                <a:lnTo>
                  <a:pt x="890" y="142"/>
                </a:lnTo>
                <a:lnTo>
                  <a:pt x="892" y="142"/>
                </a:lnTo>
                <a:lnTo>
                  <a:pt x="892" y="142"/>
                </a:lnTo>
                <a:lnTo>
                  <a:pt x="890" y="144"/>
                </a:lnTo>
                <a:lnTo>
                  <a:pt x="890" y="144"/>
                </a:lnTo>
                <a:lnTo>
                  <a:pt x="890" y="144"/>
                </a:lnTo>
                <a:lnTo>
                  <a:pt x="890" y="144"/>
                </a:lnTo>
                <a:lnTo>
                  <a:pt x="890" y="144"/>
                </a:lnTo>
                <a:lnTo>
                  <a:pt x="890" y="144"/>
                </a:lnTo>
                <a:lnTo>
                  <a:pt x="888" y="144"/>
                </a:lnTo>
                <a:lnTo>
                  <a:pt x="888" y="144"/>
                </a:lnTo>
                <a:lnTo>
                  <a:pt x="888" y="146"/>
                </a:lnTo>
                <a:lnTo>
                  <a:pt x="888" y="146"/>
                </a:lnTo>
                <a:lnTo>
                  <a:pt x="886" y="146"/>
                </a:lnTo>
                <a:lnTo>
                  <a:pt x="886" y="146"/>
                </a:lnTo>
                <a:lnTo>
                  <a:pt x="886" y="146"/>
                </a:lnTo>
                <a:lnTo>
                  <a:pt x="886" y="146"/>
                </a:lnTo>
                <a:lnTo>
                  <a:pt x="890" y="144"/>
                </a:lnTo>
                <a:lnTo>
                  <a:pt x="890" y="144"/>
                </a:lnTo>
                <a:lnTo>
                  <a:pt x="890" y="144"/>
                </a:lnTo>
                <a:lnTo>
                  <a:pt x="890" y="144"/>
                </a:lnTo>
                <a:lnTo>
                  <a:pt x="892" y="144"/>
                </a:lnTo>
                <a:lnTo>
                  <a:pt x="892" y="144"/>
                </a:lnTo>
                <a:lnTo>
                  <a:pt x="892" y="144"/>
                </a:lnTo>
                <a:lnTo>
                  <a:pt x="892" y="144"/>
                </a:lnTo>
                <a:lnTo>
                  <a:pt x="892" y="142"/>
                </a:lnTo>
                <a:lnTo>
                  <a:pt x="894" y="142"/>
                </a:lnTo>
                <a:lnTo>
                  <a:pt x="894" y="142"/>
                </a:lnTo>
                <a:lnTo>
                  <a:pt x="894" y="142"/>
                </a:lnTo>
                <a:lnTo>
                  <a:pt x="894" y="140"/>
                </a:lnTo>
                <a:lnTo>
                  <a:pt x="896" y="140"/>
                </a:lnTo>
                <a:lnTo>
                  <a:pt x="896" y="140"/>
                </a:lnTo>
                <a:lnTo>
                  <a:pt x="896" y="140"/>
                </a:lnTo>
                <a:lnTo>
                  <a:pt x="896" y="140"/>
                </a:lnTo>
                <a:lnTo>
                  <a:pt x="898" y="140"/>
                </a:lnTo>
                <a:lnTo>
                  <a:pt x="898" y="140"/>
                </a:lnTo>
                <a:lnTo>
                  <a:pt x="900" y="138"/>
                </a:lnTo>
                <a:lnTo>
                  <a:pt x="900" y="138"/>
                </a:lnTo>
                <a:lnTo>
                  <a:pt x="900" y="138"/>
                </a:lnTo>
                <a:lnTo>
                  <a:pt x="900" y="138"/>
                </a:lnTo>
                <a:lnTo>
                  <a:pt x="900" y="138"/>
                </a:lnTo>
                <a:lnTo>
                  <a:pt x="902" y="138"/>
                </a:lnTo>
                <a:lnTo>
                  <a:pt x="902" y="138"/>
                </a:lnTo>
                <a:lnTo>
                  <a:pt x="902" y="138"/>
                </a:lnTo>
                <a:lnTo>
                  <a:pt x="902" y="138"/>
                </a:lnTo>
                <a:lnTo>
                  <a:pt x="904" y="138"/>
                </a:lnTo>
                <a:lnTo>
                  <a:pt x="906" y="138"/>
                </a:lnTo>
                <a:lnTo>
                  <a:pt x="908" y="140"/>
                </a:lnTo>
                <a:lnTo>
                  <a:pt x="908" y="140"/>
                </a:lnTo>
                <a:lnTo>
                  <a:pt x="910" y="140"/>
                </a:lnTo>
                <a:lnTo>
                  <a:pt x="910" y="140"/>
                </a:lnTo>
                <a:lnTo>
                  <a:pt x="910" y="140"/>
                </a:lnTo>
                <a:lnTo>
                  <a:pt x="912" y="142"/>
                </a:lnTo>
                <a:lnTo>
                  <a:pt x="912" y="142"/>
                </a:lnTo>
                <a:lnTo>
                  <a:pt x="912" y="142"/>
                </a:lnTo>
                <a:lnTo>
                  <a:pt x="912" y="144"/>
                </a:lnTo>
                <a:lnTo>
                  <a:pt x="912" y="144"/>
                </a:lnTo>
                <a:lnTo>
                  <a:pt x="910" y="144"/>
                </a:lnTo>
                <a:lnTo>
                  <a:pt x="910" y="144"/>
                </a:lnTo>
                <a:lnTo>
                  <a:pt x="908" y="144"/>
                </a:lnTo>
                <a:lnTo>
                  <a:pt x="908" y="144"/>
                </a:lnTo>
                <a:lnTo>
                  <a:pt x="908" y="146"/>
                </a:lnTo>
                <a:lnTo>
                  <a:pt x="906" y="146"/>
                </a:lnTo>
                <a:lnTo>
                  <a:pt x="906" y="146"/>
                </a:lnTo>
                <a:lnTo>
                  <a:pt x="906" y="146"/>
                </a:lnTo>
                <a:lnTo>
                  <a:pt x="904" y="146"/>
                </a:lnTo>
                <a:lnTo>
                  <a:pt x="904" y="146"/>
                </a:lnTo>
                <a:lnTo>
                  <a:pt x="904" y="146"/>
                </a:lnTo>
                <a:lnTo>
                  <a:pt x="904" y="146"/>
                </a:lnTo>
                <a:lnTo>
                  <a:pt x="902" y="144"/>
                </a:lnTo>
                <a:lnTo>
                  <a:pt x="902" y="144"/>
                </a:lnTo>
                <a:lnTo>
                  <a:pt x="902" y="144"/>
                </a:lnTo>
                <a:lnTo>
                  <a:pt x="902" y="144"/>
                </a:lnTo>
                <a:lnTo>
                  <a:pt x="900" y="146"/>
                </a:lnTo>
                <a:lnTo>
                  <a:pt x="900" y="146"/>
                </a:lnTo>
                <a:lnTo>
                  <a:pt x="900" y="146"/>
                </a:lnTo>
                <a:lnTo>
                  <a:pt x="898" y="146"/>
                </a:lnTo>
                <a:lnTo>
                  <a:pt x="898" y="146"/>
                </a:lnTo>
                <a:lnTo>
                  <a:pt x="898" y="146"/>
                </a:lnTo>
                <a:lnTo>
                  <a:pt x="896" y="148"/>
                </a:lnTo>
                <a:lnTo>
                  <a:pt x="896" y="148"/>
                </a:lnTo>
                <a:lnTo>
                  <a:pt x="896" y="148"/>
                </a:lnTo>
                <a:lnTo>
                  <a:pt x="896" y="148"/>
                </a:lnTo>
                <a:lnTo>
                  <a:pt x="894" y="148"/>
                </a:lnTo>
                <a:lnTo>
                  <a:pt x="892" y="148"/>
                </a:lnTo>
                <a:lnTo>
                  <a:pt x="894" y="148"/>
                </a:lnTo>
                <a:lnTo>
                  <a:pt x="894" y="148"/>
                </a:lnTo>
                <a:lnTo>
                  <a:pt x="894" y="148"/>
                </a:lnTo>
                <a:lnTo>
                  <a:pt x="896" y="148"/>
                </a:lnTo>
                <a:lnTo>
                  <a:pt x="896" y="148"/>
                </a:lnTo>
                <a:lnTo>
                  <a:pt x="896" y="148"/>
                </a:lnTo>
                <a:lnTo>
                  <a:pt x="896" y="148"/>
                </a:lnTo>
                <a:lnTo>
                  <a:pt x="894" y="150"/>
                </a:lnTo>
                <a:lnTo>
                  <a:pt x="894" y="150"/>
                </a:lnTo>
                <a:lnTo>
                  <a:pt x="892" y="152"/>
                </a:lnTo>
                <a:lnTo>
                  <a:pt x="892" y="152"/>
                </a:lnTo>
                <a:lnTo>
                  <a:pt x="892" y="152"/>
                </a:lnTo>
                <a:lnTo>
                  <a:pt x="890" y="152"/>
                </a:lnTo>
                <a:lnTo>
                  <a:pt x="890" y="152"/>
                </a:lnTo>
                <a:lnTo>
                  <a:pt x="890" y="152"/>
                </a:lnTo>
                <a:lnTo>
                  <a:pt x="890" y="152"/>
                </a:lnTo>
                <a:lnTo>
                  <a:pt x="892" y="152"/>
                </a:lnTo>
                <a:lnTo>
                  <a:pt x="894" y="152"/>
                </a:lnTo>
                <a:lnTo>
                  <a:pt x="894" y="152"/>
                </a:lnTo>
                <a:lnTo>
                  <a:pt x="894" y="150"/>
                </a:lnTo>
                <a:lnTo>
                  <a:pt x="894" y="150"/>
                </a:lnTo>
                <a:lnTo>
                  <a:pt x="896" y="150"/>
                </a:lnTo>
                <a:lnTo>
                  <a:pt x="896" y="150"/>
                </a:lnTo>
                <a:lnTo>
                  <a:pt x="896" y="150"/>
                </a:lnTo>
                <a:lnTo>
                  <a:pt x="896" y="150"/>
                </a:lnTo>
                <a:lnTo>
                  <a:pt x="896" y="150"/>
                </a:lnTo>
                <a:lnTo>
                  <a:pt x="898" y="150"/>
                </a:lnTo>
                <a:lnTo>
                  <a:pt x="900" y="150"/>
                </a:lnTo>
                <a:lnTo>
                  <a:pt x="900" y="148"/>
                </a:lnTo>
                <a:lnTo>
                  <a:pt x="902" y="148"/>
                </a:lnTo>
                <a:lnTo>
                  <a:pt x="904" y="148"/>
                </a:lnTo>
                <a:lnTo>
                  <a:pt x="906" y="148"/>
                </a:lnTo>
                <a:lnTo>
                  <a:pt x="906" y="148"/>
                </a:lnTo>
                <a:lnTo>
                  <a:pt x="908" y="146"/>
                </a:lnTo>
                <a:lnTo>
                  <a:pt x="908" y="146"/>
                </a:lnTo>
                <a:lnTo>
                  <a:pt x="910" y="146"/>
                </a:lnTo>
                <a:lnTo>
                  <a:pt x="912" y="146"/>
                </a:lnTo>
                <a:lnTo>
                  <a:pt x="914" y="144"/>
                </a:lnTo>
                <a:lnTo>
                  <a:pt x="914" y="144"/>
                </a:lnTo>
                <a:lnTo>
                  <a:pt x="914" y="144"/>
                </a:lnTo>
                <a:lnTo>
                  <a:pt x="914" y="146"/>
                </a:lnTo>
                <a:lnTo>
                  <a:pt x="916" y="146"/>
                </a:lnTo>
                <a:lnTo>
                  <a:pt x="916" y="146"/>
                </a:lnTo>
                <a:lnTo>
                  <a:pt x="916" y="148"/>
                </a:lnTo>
                <a:lnTo>
                  <a:pt x="914" y="148"/>
                </a:lnTo>
                <a:lnTo>
                  <a:pt x="914" y="148"/>
                </a:lnTo>
                <a:lnTo>
                  <a:pt x="912" y="148"/>
                </a:lnTo>
                <a:lnTo>
                  <a:pt x="912" y="150"/>
                </a:lnTo>
                <a:lnTo>
                  <a:pt x="910" y="150"/>
                </a:lnTo>
                <a:lnTo>
                  <a:pt x="910" y="150"/>
                </a:lnTo>
                <a:lnTo>
                  <a:pt x="910" y="150"/>
                </a:lnTo>
                <a:lnTo>
                  <a:pt x="908" y="150"/>
                </a:lnTo>
                <a:lnTo>
                  <a:pt x="908" y="150"/>
                </a:lnTo>
                <a:lnTo>
                  <a:pt x="908" y="150"/>
                </a:lnTo>
                <a:lnTo>
                  <a:pt x="906" y="152"/>
                </a:lnTo>
                <a:lnTo>
                  <a:pt x="906" y="152"/>
                </a:lnTo>
                <a:lnTo>
                  <a:pt x="906" y="152"/>
                </a:lnTo>
                <a:lnTo>
                  <a:pt x="906" y="152"/>
                </a:lnTo>
                <a:lnTo>
                  <a:pt x="904" y="152"/>
                </a:lnTo>
                <a:lnTo>
                  <a:pt x="904" y="152"/>
                </a:lnTo>
                <a:lnTo>
                  <a:pt x="904" y="152"/>
                </a:lnTo>
                <a:lnTo>
                  <a:pt x="904" y="152"/>
                </a:lnTo>
                <a:lnTo>
                  <a:pt x="904" y="152"/>
                </a:lnTo>
                <a:lnTo>
                  <a:pt x="902" y="152"/>
                </a:lnTo>
                <a:lnTo>
                  <a:pt x="902" y="152"/>
                </a:lnTo>
                <a:lnTo>
                  <a:pt x="902" y="152"/>
                </a:lnTo>
                <a:lnTo>
                  <a:pt x="902" y="152"/>
                </a:lnTo>
                <a:lnTo>
                  <a:pt x="900" y="152"/>
                </a:lnTo>
                <a:lnTo>
                  <a:pt x="900" y="152"/>
                </a:lnTo>
                <a:lnTo>
                  <a:pt x="898" y="154"/>
                </a:lnTo>
                <a:lnTo>
                  <a:pt x="896" y="154"/>
                </a:lnTo>
                <a:lnTo>
                  <a:pt x="898" y="154"/>
                </a:lnTo>
                <a:lnTo>
                  <a:pt x="898" y="154"/>
                </a:lnTo>
                <a:lnTo>
                  <a:pt x="896" y="156"/>
                </a:lnTo>
                <a:lnTo>
                  <a:pt x="896" y="156"/>
                </a:lnTo>
                <a:lnTo>
                  <a:pt x="896" y="156"/>
                </a:lnTo>
                <a:lnTo>
                  <a:pt x="896" y="156"/>
                </a:lnTo>
                <a:lnTo>
                  <a:pt x="896" y="156"/>
                </a:lnTo>
                <a:lnTo>
                  <a:pt x="896" y="156"/>
                </a:lnTo>
                <a:lnTo>
                  <a:pt x="896" y="156"/>
                </a:lnTo>
                <a:lnTo>
                  <a:pt x="898" y="156"/>
                </a:lnTo>
                <a:lnTo>
                  <a:pt x="898" y="154"/>
                </a:lnTo>
                <a:lnTo>
                  <a:pt x="900" y="154"/>
                </a:lnTo>
                <a:lnTo>
                  <a:pt x="900" y="152"/>
                </a:lnTo>
                <a:lnTo>
                  <a:pt x="902" y="152"/>
                </a:lnTo>
                <a:lnTo>
                  <a:pt x="902" y="152"/>
                </a:lnTo>
                <a:lnTo>
                  <a:pt x="902" y="152"/>
                </a:lnTo>
                <a:lnTo>
                  <a:pt x="902" y="152"/>
                </a:lnTo>
                <a:lnTo>
                  <a:pt x="904" y="152"/>
                </a:lnTo>
                <a:lnTo>
                  <a:pt x="904" y="152"/>
                </a:lnTo>
                <a:lnTo>
                  <a:pt x="902" y="154"/>
                </a:lnTo>
                <a:lnTo>
                  <a:pt x="900" y="156"/>
                </a:lnTo>
                <a:lnTo>
                  <a:pt x="900" y="156"/>
                </a:lnTo>
                <a:lnTo>
                  <a:pt x="900" y="156"/>
                </a:lnTo>
                <a:lnTo>
                  <a:pt x="900" y="158"/>
                </a:lnTo>
                <a:lnTo>
                  <a:pt x="900" y="158"/>
                </a:lnTo>
                <a:lnTo>
                  <a:pt x="898" y="158"/>
                </a:lnTo>
                <a:lnTo>
                  <a:pt x="898" y="160"/>
                </a:lnTo>
                <a:lnTo>
                  <a:pt x="896" y="160"/>
                </a:lnTo>
                <a:lnTo>
                  <a:pt x="896" y="160"/>
                </a:lnTo>
                <a:lnTo>
                  <a:pt x="896" y="160"/>
                </a:lnTo>
                <a:lnTo>
                  <a:pt x="896" y="160"/>
                </a:lnTo>
                <a:lnTo>
                  <a:pt x="898" y="160"/>
                </a:lnTo>
                <a:lnTo>
                  <a:pt x="898" y="160"/>
                </a:lnTo>
                <a:lnTo>
                  <a:pt x="898" y="158"/>
                </a:lnTo>
                <a:lnTo>
                  <a:pt x="898" y="158"/>
                </a:lnTo>
                <a:lnTo>
                  <a:pt x="900" y="158"/>
                </a:lnTo>
                <a:lnTo>
                  <a:pt x="902" y="156"/>
                </a:lnTo>
                <a:lnTo>
                  <a:pt x="902" y="156"/>
                </a:lnTo>
                <a:lnTo>
                  <a:pt x="904" y="156"/>
                </a:lnTo>
                <a:lnTo>
                  <a:pt x="904" y="154"/>
                </a:lnTo>
                <a:lnTo>
                  <a:pt x="904" y="154"/>
                </a:lnTo>
                <a:lnTo>
                  <a:pt x="906" y="152"/>
                </a:lnTo>
                <a:lnTo>
                  <a:pt x="906" y="152"/>
                </a:lnTo>
                <a:lnTo>
                  <a:pt x="908" y="152"/>
                </a:lnTo>
                <a:lnTo>
                  <a:pt x="908" y="152"/>
                </a:lnTo>
                <a:lnTo>
                  <a:pt x="908" y="152"/>
                </a:lnTo>
                <a:lnTo>
                  <a:pt x="910" y="150"/>
                </a:lnTo>
                <a:lnTo>
                  <a:pt x="912" y="150"/>
                </a:lnTo>
                <a:lnTo>
                  <a:pt x="914" y="150"/>
                </a:lnTo>
                <a:lnTo>
                  <a:pt x="914" y="150"/>
                </a:lnTo>
                <a:lnTo>
                  <a:pt x="916" y="150"/>
                </a:lnTo>
                <a:lnTo>
                  <a:pt x="916" y="150"/>
                </a:lnTo>
                <a:lnTo>
                  <a:pt x="916" y="150"/>
                </a:lnTo>
                <a:lnTo>
                  <a:pt x="916" y="150"/>
                </a:lnTo>
                <a:lnTo>
                  <a:pt x="918" y="148"/>
                </a:lnTo>
                <a:lnTo>
                  <a:pt x="920" y="148"/>
                </a:lnTo>
                <a:lnTo>
                  <a:pt x="920" y="148"/>
                </a:lnTo>
                <a:lnTo>
                  <a:pt x="922" y="148"/>
                </a:lnTo>
                <a:lnTo>
                  <a:pt x="922" y="148"/>
                </a:lnTo>
                <a:lnTo>
                  <a:pt x="922" y="148"/>
                </a:lnTo>
                <a:lnTo>
                  <a:pt x="922" y="148"/>
                </a:lnTo>
                <a:lnTo>
                  <a:pt x="920" y="150"/>
                </a:lnTo>
                <a:lnTo>
                  <a:pt x="920" y="150"/>
                </a:lnTo>
                <a:lnTo>
                  <a:pt x="918" y="150"/>
                </a:lnTo>
                <a:lnTo>
                  <a:pt x="918" y="150"/>
                </a:lnTo>
                <a:lnTo>
                  <a:pt x="916" y="150"/>
                </a:lnTo>
                <a:lnTo>
                  <a:pt x="916" y="152"/>
                </a:lnTo>
                <a:lnTo>
                  <a:pt x="916" y="152"/>
                </a:lnTo>
                <a:lnTo>
                  <a:pt x="914" y="152"/>
                </a:lnTo>
                <a:lnTo>
                  <a:pt x="914" y="152"/>
                </a:lnTo>
                <a:lnTo>
                  <a:pt x="914" y="152"/>
                </a:lnTo>
                <a:lnTo>
                  <a:pt x="912" y="152"/>
                </a:lnTo>
                <a:lnTo>
                  <a:pt x="912" y="152"/>
                </a:lnTo>
                <a:lnTo>
                  <a:pt x="912" y="152"/>
                </a:lnTo>
                <a:lnTo>
                  <a:pt x="912" y="152"/>
                </a:lnTo>
                <a:lnTo>
                  <a:pt x="912" y="152"/>
                </a:lnTo>
                <a:lnTo>
                  <a:pt x="912" y="152"/>
                </a:lnTo>
                <a:lnTo>
                  <a:pt x="912" y="154"/>
                </a:lnTo>
                <a:lnTo>
                  <a:pt x="912" y="154"/>
                </a:lnTo>
                <a:lnTo>
                  <a:pt x="912" y="154"/>
                </a:lnTo>
                <a:lnTo>
                  <a:pt x="914" y="154"/>
                </a:lnTo>
                <a:lnTo>
                  <a:pt x="914" y="152"/>
                </a:lnTo>
                <a:lnTo>
                  <a:pt x="914" y="152"/>
                </a:lnTo>
                <a:lnTo>
                  <a:pt x="914" y="152"/>
                </a:lnTo>
                <a:lnTo>
                  <a:pt x="914" y="152"/>
                </a:lnTo>
                <a:lnTo>
                  <a:pt x="916" y="152"/>
                </a:lnTo>
                <a:lnTo>
                  <a:pt x="916" y="152"/>
                </a:lnTo>
                <a:lnTo>
                  <a:pt x="918" y="152"/>
                </a:lnTo>
                <a:lnTo>
                  <a:pt x="918" y="152"/>
                </a:lnTo>
                <a:lnTo>
                  <a:pt x="920" y="150"/>
                </a:lnTo>
                <a:lnTo>
                  <a:pt x="920" y="150"/>
                </a:lnTo>
                <a:lnTo>
                  <a:pt x="922" y="150"/>
                </a:lnTo>
                <a:lnTo>
                  <a:pt x="922" y="150"/>
                </a:lnTo>
                <a:lnTo>
                  <a:pt x="924" y="150"/>
                </a:lnTo>
                <a:lnTo>
                  <a:pt x="924" y="150"/>
                </a:lnTo>
                <a:lnTo>
                  <a:pt x="924" y="150"/>
                </a:lnTo>
                <a:lnTo>
                  <a:pt x="928" y="150"/>
                </a:lnTo>
                <a:lnTo>
                  <a:pt x="928" y="150"/>
                </a:lnTo>
                <a:lnTo>
                  <a:pt x="928" y="150"/>
                </a:lnTo>
                <a:lnTo>
                  <a:pt x="928" y="150"/>
                </a:lnTo>
                <a:lnTo>
                  <a:pt x="930" y="150"/>
                </a:lnTo>
                <a:lnTo>
                  <a:pt x="930" y="150"/>
                </a:lnTo>
                <a:lnTo>
                  <a:pt x="932" y="152"/>
                </a:lnTo>
                <a:lnTo>
                  <a:pt x="932" y="152"/>
                </a:lnTo>
                <a:lnTo>
                  <a:pt x="932" y="152"/>
                </a:lnTo>
                <a:lnTo>
                  <a:pt x="932" y="152"/>
                </a:lnTo>
                <a:lnTo>
                  <a:pt x="934" y="152"/>
                </a:lnTo>
                <a:lnTo>
                  <a:pt x="934" y="152"/>
                </a:lnTo>
                <a:lnTo>
                  <a:pt x="934" y="152"/>
                </a:lnTo>
                <a:lnTo>
                  <a:pt x="934" y="152"/>
                </a:lnTo>
                <a:lnTo>
                  <a:pt x="934" y="152"/>
                </a:lnTo>
                <a:lnTo>
                  <a:pt x="934" y="152"/>
                </a:lnTo>
                <a:lnTo>
                  <a:pt x="934" y="154"/>
                </a:lnTo>
                <a:lnTo>
                  <a:pt x="934" y="154"/>
                </a:lnTo>
                <a:lnTo>
                  <a:pt x="934" y="154"/>
                </a:lnTo>
                <a:lnTo>
                  <a:pt x="932" y="154"/>
                </a:lnTo>
                <a:lnTo>
                  <a:pt x="932" y="156"/>
                </a:lnTo>
                <a:lnTo>
                  <a:pt x="932" y="156"/>
                </a:lnTo>
                <a:lnTo>
                  <a:pt x="932" y="156"/>
                </a:lnTo>
                <a:lnTo>
                  <a:pt x="930" y="154"/>
                </a:lnTo>
                <a:lnTo>
                  <a:pt x="930" y="154"/>
                </a:lnTo>
                <a:lnTo>
                  <a:pt x="932" y="154"/>
                </a:lnTo>
                <a:lnTo>
                  <a:pt x="932" y="154"/>
                </a:lnTo>
                <a:lnTo>
                  <a:pt x="930" y="154"/>
                </a:lnTo>
                <a:lnTo>
                  <a:pt x="930" y="154"/>
                </a:lnTo>
                <a:lnTo>
                  <a:pt x="930" y="154"/>
                </a:lnTo>
                <a:lnTo>
                  <a:pt x="930" y="156"/>
                </a:lnTo>
                <a:lnTo>
                  <a:pt x="930" y="156"/>
                </a:lnTo>
                <a:lnTo>
                  <a:pt x="928" y="156"/>
                </a:lnTo>
                <a:lnTo>
                  <a:pt x="928" y="156"/>
                </a:lnTo>
                <a:lnTo>
                  <a:pt x="926" y="156"/>
                </a:lnTo>
                <a:lnTo>
                  <a:pt x="926" y="156"/>
                </a:lnTo>
                <a:lnTo>
                  <a:pt x="924" y="156"/>
                </a:lnTo>
                <a:lnTo>
                  <a:pt x="922" y="156"/>
                </a:lnTo>
                <a:lnTo>
                  <a:pt x="922" y="156"/>
                </a:lnTo>
                <a:lnTo>
                  <a:pt x="920" y="156"/>
                </a:lnTo>
                <a:lnTo>
                  <a:pt x="918" y="158"/>
                </a:lnTo>
                <a:lnTo>
                  <a:pt x="918" y="158"/>
                </a:lnTo>
                <a:lnTo>
                  <a:pt x="916" y="158"/>
                </a:lnTo>
                <a:lnTo>
                  <a:pt x="914" y="158"/>
                </a:lnTo>
                <a:lnTo>
                  <a:pt x="914" y="158"/>
                </a:lnTo>
                <a:lnTo>
                  <a:pt x="914" y="160"/>
                </a:lnTo>
                <a:lnTo>
                  <a:pt x="914" y="160"/>
                </a:lnTo>
                <a:lnTo>
                  <a:pt x="914" y="160"/>
                </a:lnTo>
                <a:lnTo>
                  <a:pt x="912" y="160"/>
                </a:lnTo>
                <a:lnTo>
                  <a:pt x="912" y="160"/>
                </a:lnTo>
                <a:lnTo>
                  <a:pt x="912" y="160"/>
                </a:lnTo>
                <a:lnTo>
                  <a:pt x="910" y="160"/>
                </a:lnTo>
                <a:lnTo>
                  <a:pt x="910" y="160"/>
                </a:lnTo>
                <a:lnTo>
                  <a:pt x="910" y="160"/>
                </a:lnTo>
                <a:lnTo>
                  <a:pt x="912" y="160"/>
                </a:lnTo>
                <a:lnTo>
                  <a:pt x="912" y="160"/>
                </a:lnTo>
                <a:lnTo>
                  <a:pt x="912" y="160"/>
                </a:lnTo>
                <a:lnTo>
                  <a:pt x="912" y="160"/>
                </a:lnTo>
                <a:lnTo>
                  <a:pt x="914" y="160"/>
                </a:lnTo>
                <a:lnTo>
                  <a:pt x="914" y="160"/>
                </a:lnTo>
                <a:lnTo>
                  <a:pt x="914" y="160"/>
                </a:lnTo>
                <a:lnTo>
                  <a:pt x="914" y="160"/>
                </a:lnTo>
                <a:lnTo>
                  <a:pt x="914" y="160"/>
                </a:lnTo>
                <a:lnTo>
                  <a:pt x="914" y="160"/>
                </a:lnTo>
                <a:lnTo>
                  <a:pt x="912" y="160"/>
                </a:lnTo>
                <a:lnTo>
                  <a:pt x="912" y="160"/>
                </a:lnTo>
                <a:lnTo>
                  <a:pt x="912" y="160"/>
                </a:lnTo>
                <a:lnTo>
                  <a:pt x="912" y="160"/>
                </a:lnTo>
                <a:lnTo>
                  <a:pt x="910" y="160"/>
                </a:lnTo>
                <a:lnTo>
                  <a:pt x="910" y="160"/>
                </a:lnTo>
                <a:lnTo>
                  <a:pt x="910" y="162"/>
                </a:lnTo>
                <a:lnTo>
                  <a:pt x="908" y="162"/>
                </a:lnTo>
                <a:lnTo>
                  <a:pt x="906" y="162"/>
                </a:lnTo>
                <a:lnTo>
                  <a:pt x="906" y="162"/>
                </a:lnTo>
                <a:lnTo>
                  <a:pt x="906" y="162"/>
                </a:lnTo>
                <a:lnTo>
                  <a:pt x="906" y="162"/>
                </a:lnTo>
                <a:lnTo>
                  <a:pt x="906" y="162"/>
                </a:lnTo>
                <a:lnTo>
                  <a:pt x="906" y="162"/>
                </a:lnTo>
                <a:lnTo>
                  <a:pt x="906" y="162"/>
                </a:lnTo>
                <a:lnTo>
                  <a:pt x="908" y="162"/>
                </a:lnTo>
                <a:lnTo>
                  <a:pt x="908" y="162"/>
                </a:lnTo>
                <a:lnTo>
                  <a:pt x="910" y="162"/>
                </a:lnTo>
                <a:lnTo>
                  <a:pt x="910" y="162"/>
                </a:lnTo>
                <a:lnTo>
                  <a:pt x="910" y="160"/>
                </a:lnTo>
                <a:lnTo>
                  <a:pt x="912" y="160"/>
                </a:lnTo>
                <a:lnTo>
                  <a:pt x="912" y="160"/>
                </a:lnTo>
                <a:lnTo>
                  <a:pt x="912" y="160"/>
                </a:lnTo>
                <a:lnTo>
                  <a:pt x="912" y="160"/>
                </a:lnTo>
                <a:lnTo>
                  <a:pt x="914" y="160"/>
                </a:lnTo>
                <a:lnTo>
                  <a:pt x="914" y="160"/>
                </a:lnTo>
                <a:lnTo>
                  <a:pt x="914" y="160"/>
                </a:lnTo>
                <a:lnTo>
                  <a:pt x="914" y="160"/>
                </a:lnTo>
                <a:lnTo>
                  <a:pt x="914" y="160"/>
                </a:lnTo>
                <a:lnTo>
                  <a:pt x="914" y="160"/>
                </a:lnTo>
                <a:lnTo>
                  <a:pt x="914" y="160"/>
                </a:lnTo>
                <a:lnTo>
                  <a:pt x="914" y="160"/>
                </a:lnTo>
                <a:lnTo>
                  <a:pt x="916" y="160"/>
                </a:lnTo>
                <a:lnTo>
                  <a:pt x="916" y="158"/>
                </a:lnTo>
                <a:lnTo>
                  <a:pt x="916" y="158"/>
                </a:lnTo>
                <a:lnTo>
                  <a:pt x="918" y="158"/>
                </a:lnTo>
                <a:lnTo>
                  <a:pt x="920" y="158"/>
                </a:lnTo>
                <a:lnTo>
                  <a:pt x="920" y="158"/>
                </a:lnTo>
                <a:lnTo>
                  <a:pt x="922" y="158"/>
                </a:lnTo>
                <a:lnTo>
                  <a:pt x="922" y="158"/>
                </a:lnTo>
                <a:lnTo>
                  <a:pt x="922" y="158"/>
                </a:lnTo>
                <a:lnTo>
                  <a:pt x="924" y="158"/>
                </a:lnTo>
                <a:lnTo>
                  <a:pt x="924" y="158"/>
                </a:lnTo>
                <a:lnTo>
                  <a:pt x="926" y="158"/>
                </a:lnTo>
                <a:lnTo>
                  <a:pt x="928" y="158"/>
                </a:lnTo>
                <a:lnTo>
                  <a:pt x="928" y="158"/>
                </a:lnTo>
                <a:lnTo>
                  <a:pt x="926" y="160"/>
                </a:lnTo>
                <a:lnTo>
                  <a:pt x="926" y="160"/>
                </a:lnTo>
                <a:lnTo>
                  <a:pt x="924" y="160"/>
                </a:lnTo>
                <a:lnTo>
                  <a:pt x="924" y="160"/>
                </a:lnTo>
                <a:lnTo>
                  <a:pt x="924" y="160"/>
                </a:lnTo>
                <a:lnTo>
                  <a:pt x="924" y="160"/>
                </a:lnTo>
                <a:lnTo>
                  <a:pt x="922" y="160"/>
                </a:lnTo>
                <a:lnTo>
                  <a:pt x="920" y="160"/>
                </a:lnTo>
                <a:lnTo>
                  <a:pt x="918" y="162"/>
                </a:lnTo>
                <a:lnTo>
                  <a:pt x="918" y="162"/>
                </a:lnTo>
                <a:lnTo>
                  <a:pt x="918" y="162"/>
                </a:lnTo>
                <a:lnTo>
                  <a:pt x="916" y="162"/>
                </a:lnTo>
                <a:lnTo>
                  <a:pt x="916" y="162"/>
                </a:lnTo>
                <a:lnTo>
                  <a:pt x="916" y="162"/>
                </a:lnTo>
                <a:lnTo>
                  <a:pt x="916" y="162"/>
                </a:lnTo>
                <a:lnTo>
                  <a:pt x="916" y="162"/>
                </a:lnTo>
                <a:lnTo>
                  <a:pt x="916" y="162"/>
                </a:lnTo>
                <a:lnTo>
                  <a:pt x="914" y="162"/>
                </a:lnTo>
                <a:lnTo>
                  <a:pt x="914" y="162"/>
                </a:lnTo>
                <a:lnTo>
                  <a:pt x="914" y="162"/>
                </a:lnTo>
                <a:lnTo>
                  <a:pt x="914" y="162"/>
                </a:lnTo>
                <a:lnTo>
                  <a:pt x="912" y="162"/>
                </a:lnTo>
                <a:lnTo>
                  <a:pt x="912" y="162"/>
                </a:lnTo>
                <a:lnTo>
                  <a:pt x="912" y="164"/>
                </a:lnTo>
                <a:lnTo>
                  <a:pt x="912" y="164"/>
                </a:lnTo>
                <a:lnTo>
                  <a:pt x="910" y="164"/>
                </a:lnTo>
                <a:lnTo>
                  <a:pt x="908" y="166"/>
                </a:lnTo>
                <a:lnTo>
                  <a:pt x="908" y="166"/>
                </a:lnTo>
                <a:lnTo>
                  <a:pt x="910" y="166"/>
                </a:lnTo>
                <a:lnTo>
                  <a:pt x="912" y="164"/>
                </a:lnTo>
                <a:lnTo>
                  <a:pt x="912" y="164"/>
                </a:lnTo>
                <a:lnTo>
                  <a:pt x="912" y="164"/>
                </a:lnTo>
                <a:lnTo>
                  <a:pt x="912" y="164"/>
                </a:lnTo>
                <a:lnTo>
                  <a:pt x="914" y="162"/>
                </a:lnTo>
                <a:lnTo>
                  <a:pt x="914" y="162"/>
                </a:lnTo>
                <a:lnTo>
                  <a:pt x="914" y="162"/>
                </a:lnTo>
                <a:lnTo>
                  <a:pt x="914" y="162"/>
                </a:lnTo>
                <a:lnTo>
                  <a:pt x="916" y="164"/>
                </a:lnTo>
                <a:lnTo>
                  <a:pt x="916" y="164"/>
                </a:lnTo>
                <a:lnTo>
                  <a:pt x="916" y="164"/>
                </a:lnTo>
                <a:lnTo>
                  <a:pt x="916" y="164"/>
                </a:lnTo>
                <a:lnTo>
                  <a:pt x="916" y="164"/>
                </a:lnTo>
                <a:lnTo>
                  <a:pt x="918" y="162"/>
                </a:lnTo>
                <a:lnTo>
                  <a:pt x="918" y="162"/>
                </a:lnTo>
                <a:lnTo>
                  <a:pt x="918" y="162"/>
                </a:lnTo>
                <a:lnTo>
                  <a:pt x="920" y="162"/>
                </a:lnTo>
                <a:lnTo>
                  <a:pt x="920" y="162"/>
                </a:lnTo>
                <a:lnTo>
                  <a:pt x="922" y="162"/>
                </a:lnTo>
                <a:lnTo>
                  <a:pt x="922" y="160"/>
                </a:lnTo>
                <a:lnTo>
                  <a:pt x="924" y="160"/>
                </a:lnTo>
                <a:lnTo>
                  <a:pt x="924" y="160"/>
                </a:lnTo>
                <a:lnTo>
                  <a:pt x="924" y="160"/>
                </a:lnTo>
                <a:lnTo>
                  <a:pt x="926" y="160"/>
                </a:lnTo>
                <a:lnTo>
                  <a:pt x="928" y="160"/>
                </a:lnTo>
                <a:lnTo>
                  <a:pt x="930" y="160"/>
                </a:lnTo>
                <a:lnTo>
                  <a:pt x="932" y="158"/>
                </a:lnTo>
                <a:lnTo>
                  <a:pt x="932" y="158"/>
                </a:lnTo>
                <a:lnTo>
                  <a:pt x="932" y="158"/>
                </a:lnTo>
                <a:lnTo>
                  <a:pt x="932" y="158"/>
                </a:lnTo>
                <a:lnTo>
                  <a:pt x="932" y="158"/>
                </a:lnTo>
                <a:lnTo>
                  <a:pt x="932" y="158"/>
                </a:lnTo>
                <a:lnTo>
                  <a:pt x="930" y="158"/>
                </a:lnTo>
                <a:lnTo>
                  <a:pt x="932" y="158"/>
                </a:lnTo>
                <a:lnTo>
                  <a:pt x="932" y="158"/>
                </a:lnTo>
                <a:lnTo>
                  <a:pt x="934" y="156"/>
                </a:lnTo>
                <a:lnTo>
                  <a:pt x="936" y="156"/>
                </a:lnTo>
                <a:lnTo>
                  <a:pt x="938" y="156"/>
                </a:lnTo>
                <a:lnTo>
                  <a:pt x="938" y="156"/>
                </a:lnTo>
                <a:lnTo>
                  <a:pt x="938" y="158"/>
                </a:lnTo>
                <a:lnTo>
                  <a:pt x="938" y="158"/>
                </a:lnTo>
                <a:lnTo>
                  <a:pt x="938" y="158"/>
                </a:lnTo>
                <a:lnTo>
                  <a:pt x="938" y="158"/>
                </a:lnTo>
                <a:lnTo>
                  <a:pt x="938" y="158"/>
                </a:lnTo>
                <a:lnTo>
                  <a:pt x="940" y="158"/>
                </a:lnTo>
                <a:lnTo>
                  <a:pt x="940" y="158"/>
                </a:lnTo>
                <a:lnTo>
                  <a:pt x="940" y="160"/>
                </a:lnTo>
                <a:lnTo>
                  <a:pt x="940" y="160"/>
                </a:lnTo>
                <a:lnTo>
                  <a:pt x="940" y="160"/>
                </a:lnTo>
                <a:lnTo>
                  <a:pt x="940" y="162"/>
                </a:lnTo>
                <a:lnTo>
                  <a:pt x="940" y="162"/>
                </a:lnTo>
                <a:lnTo>
                  <a:pt x="940" y="164"/>
                </a:lnTo>
                <a:lnTo>
                  <a:pt x="940" y="164"/>
                </a:lnTo>
                <a:lnTo>
                  <a:pt x="938" y="164"/>
                </a:lnTo>
                <a:lnTo>
                  <a:pt x="938" y="164"/>
                </a:lnTo>
                <a:lnTo>
                  <a:pt x="936" y="164"/>
                </a:lnTo>
                <a:lnTo>
                  <a:pt x="936" y="164"/>
                </a:lnTo>
                <a:lnTo>
                  <a:pt x="936" y="164"/>
                </a:lnTo>
                <a:lnTo>
                  <a:pt x="934" y="164"/>
                </a:lnTo>
                <a:lnTo>
                  <a:pt x="934" y="164"/>
                </a:lnTo>
                <a:lnTo>
                  <a:pt x="932" y="164"/>
                </a:lnTo>
                <a:lnTo>
                  <a:pt x="930" y="164"/>
                </a:lnTo>
                <a:lnTo>
                  <a:pt x="928" y="164"/>
                </a:lnTo>
                <a:lnTo>
                  <a:pt x="928" y="164"/>
                </a:lnTo>
                <a:lnTo>
                  <a:pt x="926" y="166"/>
                </a:lnTo>
                <a:lnTo>
                  <a:pt x="926" y="166"/>
                </a:lnTo>
                <a:lnTo>
                  <a:pt x="924" y="166"/>
                </a:lnTo>
                <a:lnTo>
                  <a:pt x="924" y="166"/>
                </a:lnTo>
                <a:lnTo>
                  <a:pt x="924" y="166"/>
                </a:lnTo>
                <a:lnTo>
                  <a:pt x="924" y="166"/>
                </a:lnTo>
                <a:lnTo>
                  <a:pt x="922" y="166"/>
                </a:lnTo>
                <a:lnTo>
                  <a:pt x="920" y="166"/>
                </a:lnTo>
                <a:lnTo>
                  <a:pt x="916" y="166"/>
                </a:lnTo>
                <a:lnTo>
                  <a:pt x="916" y="166"/>
                </a:lnTo>
                <a:lnTo>
                  <a:pt x="916" y="166"/>
                </a:lnTo>
                <a:lnTo>
                  <a:pt x="914" y="166"/>
                </a:lnTo>
                <a:lnTo>
                  <a:pt x="914" y="166"/>
                </a:lnTo>
                <a:lnTo>
                  <a:pt x="914" y="166"/>
                </a:lnTo>
                <a:lnTo>
                  <a:pt x="912" y="166"/>
                </a:lnTo>
                <a:lnTo>
                  <a:pt x="912" y="166"/>
                </a:lnTo>
                <a:lnTo>
                  <a:pt x="912" y="166"/>
                </a:lnTo>
                <a:lnTo>
                  <a:pt x="910" y="166"/>
                </a:lnTo>
                <a:lnTo>
                  <a:pt x="908" y="166"/>
                </a:lnTo>
                <a:lnTo>
                  <a:pt x="908" y="166"/>
                </a:lnTo>
                <a:lnTo>
                  <a:pt x="908" y="168"/>
                </a:lnTo>
                <a:lnTo>
                  <a:pt x="908" y="168"/>
                </a:lnTo>
                <a:lnTo>
                  <a:pt x="910" y="168"/>
                </a:lnTo>
                <a:lnTo>
                  <a:pt x="910" y="166"/>
                </a:lnTo>
                <a:lnTo>
                  <a:pt x="910" y="166"/>
                </a:lnTo>
                <a:lnTo>
                  <a:pt x="910" y="166"/>
                </a:lnTo>
                <a:lnTo>
                  <a:pt x="910" y="166"/>
                </a:lnTo>
                <a:lnTo>
                  <a:pt x="912" y="166"/>
                </a:lnTo>
                <a:lnTo>
                  <a:pt x="912" y="166"/>
                </a:lnTo>
                <a:lnTo>
                  <a:pt x="912" y="166"/>
                </a:lnTo>
                <a:lnTo>
                  <a:pt x="914" y="166"/>
                </a:lnTo>
                <a:lnTo>
                  <a:pt x="914" y="166"/>
                </a:lnTo>
                <a:lnTo>
                  <a:pt x="914" y="168"/>
                </a:lnTo>
                <a:lnTo>
                  <a:pt x="914" y="168"/>
                </a:lnTo>
                <a:lnTo>
                  <a:pt x="916" y="168"/>
                </a:lnTo>
                <a:lnTo>
                  <a:pt x="916" y="166"/>
                </a:lnTo>
                <a:lnTo>
                  <a:pt x="916" y="166"/>
                </a:lnTo>
                <a:lnTo>
                  <a:pt x="918" y="166"/>
                </a:lnTo>
                <a:lnTo>
                  <a:pt x="920" y="166"/>
                </a:lnTo>
                <a:lnTo>
                  <a:pt x="920" y="166"/>
                </a:lnTo>
                <a:lnTo>
                  <a:pt x="922" y="166"/>
                </a:lnTo>
                <a:lnTo>
                  <a:pt x="922" y="166"/>
                </a:lnTo>
                <a:lnTo>
                  <a:pt x="924" y="166"/>
                </a:lnTo>
                <a:lnTo>
                  <a:pt x="924" y="166"/>
                </a:lnTo>
                <a:lnTo>
                  <a:pt x="926" y="166"/>
                </a:lnTo>
                <a:lnTo>
                  <a:pt x="926" y="166"/>
                </a:lnTo>
                <a:lnTo>
                  <a:pt x="928" y="168"/>
                </a:lnTo>
                <a:lnTo>
                  <a:pt x="928" y="168"/>
                </a:lnTo>
                <a:lnTo>
                  <a:pt x="928" y="168"/>
                </a:lnTo>
                <a:lnTo>
                  <a:pt x="930" y="168"/>
                </a:lnTo>
                <a:lnTo>
                  <a:pt x="930" y="168"/>
                </a:lnTo>
                <a:lnTo>
                  <a:pt x="930" y="168"/>
                </a:lnTo>
                <a:lnTo>
                  <a:pt x="930" y="168"/>
                </a:lnTo>
                <a:lnTo>
                  <a:pt x="930" y="168"/>
                </a:lnTo>
                <a:lnTo>
                  <a:pt x="930" y="168"/>
                </a:lnTo>
                <a:lnTo>
                  <a:pt x="930" y="168"/>
                </a:lnTo>
                <a:lnTo>
                  <a:pt x="932" y="168"/>
                </a:lnTo>
                <a:lnTo>
                  <a:pt x="934" y="168"/>
                </a:lnTo>
                <a:lnTo>
                  <a:pt x="934" y="168"/>
                </a:lnTo>
                <a:lnTo>
                  <a:pt x="934" y="168"/>
                </a:lnTo>
                <a:lnTo>
                  <a:pt x="934" y="168"/>
                </a:lnTo>
                <a:lnTo>
                  <a:pt x="936" y="168"/>
                </a:lnTo>
                <a:lnTo>
                  <a:pt x="936" y="168"/>
                </a:lnTo>
                <a:lnTo>
                  <a:pt x="938" y="168"/>
                </a:lnTo>
                <a:lnTo>
                  <a:pt x="938" y="168"/>
                </a:lnTo>
                <a:lnTo>
                  <a:pt x="940" y="168"/>
                </a:lnTo>
                <a:lnTo>
                  <a:pt x="940" y="170"/>
                </a:lnTo>
                <a:lnTo>
                  <a:pt x="940" y="170"/>
                </a:lnTo>
                <a:lnTo>
                  <a:pt x="942" y="170"/>
                </a:lnTo>
                <a:lnTo>
                  <a:pt x="942" y="170"/>
                </a:lnTo>
                <a:lnTo>
                  <a:pt x="940" y="172"/>
                </a:lnTo>
                <a:lnTo>
                  <a:pt x="940" y="172"/>
                </a:lnTo>
                <a:lnTo>
                  <a:pt x="940" y="172"/>
                </a:lnTo>
                <a:lnTo>
                  <a:pt x="940" y="172"/>
                </a:lnTo>
                <a:lnTo>
                  <a:pt x="940" y="172"/>
                </a:lnTo>
                <a:lnTo>
                  <a:pt x="938" y="172"/>
                </a:lnTo>
                <a:lnTo>
                  <a:pt x="938" y="172"/>
                </a:lnTo>
                <a:lnTo>
                  <a:pt x="938" y="172"/>
                </a:lnTo>
                <a:lnTo>
                  <a:pt x="936" y="172"/>
                </a:lnTo>
                <a:lnTo>
                  <a:pt x="936" y="172"/>
                </a:lnTo>
                <a:lnTo>
                  <a:pt x="932" y="172"/>
                </a:lnTo>
                <a:lnTo>
                  <a:pt x="932" y="172"/>
                </a:lnTo>
                <a:lnTo>
                  <a:pt x="932" y="172"/>
                </a:lnTo>
                <a:lnTo>
                  <a:pt x="932" y="172"/>
                </a:lnTo>
                <a:lnTo>
                  <a:pt x="930" y="172"/>
                </a:lnTo>
                <a:lnTo>
                  <a:pt x="930" y="172"/>
                </a:lnTo>
                <a:lnTo>
                  <a:pt x="928" y="172"/>
                </a:lnTo>
                <a:lnTo>
                  <a:pt x="926" y="170"/>
                </a:lnTo>
                <a:lnTo>
                  <a:pt x="926" y="170"/>
                </a:lnTo>
                <a:lnTo>
                  <a:pt x="924" y="170"/>
                </a:lnTo>
                <a:lnTo>
                  <a:pt x="924" y="170"/>
                </a:lnTo>
                <a:lnTo>
                  <a:pt x="924" y="170"/>
                </a:lnTo>
                <a:lnTo>
                  <a:pt x="924" y="170"/>
                </a:lnTo>
                <a:lnTo>
                  <a:pt x="924" y="170"/>
                </a:lnTo>
                <a:lnTo>
                  <a:pt x="922" y="170"/>
                </a:lnTo>
                <a:lnTo>
                  <a:pt x="920" y="170"/>
                </a:lnTo>
                <a:lnTo>
                  <a:pt x="920" y="170"/>
                </a:lnTo>
                <a:lnTo>
                  <a:pt x="920" y="170"/>
                </a:lnTo>
                <a:lnTo>
                  <a:pt x="918" y="170"/>
                </a:lnTo>
                <a:lnTo>
                  <a:pt x="918" y="170"/>
                </a:lnTo>
                <a:lnTo>
                  <a:pt x="918" y="170"/>
                </a:lnTo>
                <a:lnTo>
                  <a:pt x="916" y="170"/>
                </a:lnTo>
                <a:lnTo>
                  <a:pt x="916" y="170"/>
                </a:lnTo>
                <a:lnTo>
                  <a:pt x="914" y="170"/>
                </a:lnTo>
                <a:lnTo>
                  <a:pt x="914" y="170"/>
                </a:lnTo>
                <a:lnTo>
                  <a:pt x="914" y="170"/>
                </a:lnTo>
                <a:lnTo>
                  <a:pt x="914" y="170"/>
                </a:lnTo>
                <a:lnTo>
                  <a:pt x="914" y="170"/>
                </a:lnTo>
                <a:lnTo>
                  <a:pt x="916" y="170"/>
                </a:lnTo>
                <a:lnTo>
                  <a:pt x="916" y="170"/>
                </a:lnTo>
                <a:lnTo>
                  <a:pt x="918" y="170"/>
                </a:lnTo>
                <a:lnTo>
                  <a:pt x="918" y="170"/>
                </a:lnTo>
                <a:lnTo>
                  <a:pt x="920" y="170"/>
                </a:lnTo>
                <a:lnTo>
                  <a:pt x="922" y="170"/>
                </a:lnTo>
                <a:lnTo>
                  <a:pt x="922" y="170"/>
                </a:lnTo>
                <a:lnTo>
                  <a:pt x="924" y="170"/>
                </a:lnTo>
                <a:lnTo>
                  <a:pt x="924" y="170"/>
                </a:lnTo>
                <a:lnTo>
                  <a:pt x="924" y="170"/>
                </a:lnTo>
                <a:lnTo>
                  <a:pt x="924" y="170"/>
                </a:lnTo>
                <a:lnTo>
                  <a:pt x="926" y="170"/>
                </a:lnTo>
                <a:lnTo>
                  <a:pt x="926" y="170"/>
                </a:lnTo>
                <a:lnTo>
                  <a:pt x="926" y="172"/>
                </a:lnTo>
                <a:lnTo>
                  <a:pt x="926" y="172"/>
                </a:lnTo>
                <a:lnTo>
                  <a:pt x="926" y="172"/>
                </a:lnTo>
                <a:lnTo>
                  <a:pt x="924" y="172"/>
                </a:lnTo>
                <a:lnTo>
                  <a:pt x="924" y="172"/>
                </a:lnTo>
                <a:lnTo>
                  <a:pt x="922" y="172"/>
                </a:lnTo>
                <a:lnTo>
                  <a:pt x="920" y="172"/>
                </a:lnTo>
                <a:lnTo>
                  <a:pt x="920" y="170"/>
                </a:lnTo>
                <a:lnTo>
                  <a:pt x="920" y="172"/>
                </a:lnTo>
                <a:lnTo>
                  <a:pt x="920" y="172"/>
                </a:lnTo>
                <a:lnTo>
                  <a:pt x="918" y="172"/>
                </a:lnTo>
                <a:lnTo>
                  <a:pt x="916" y="172"/>
                </a:lnTo>
                <a:lnTo>
                  <a:pt x="916" y="172"/>
                </a:lnTo>
                <a:lnTo>
                  <a:pt x="916" y="172"/>
                </a:lnTo>
                <a:lnTo>
                  <a:pt x="916" y="172"/>
                </a:lnTo>
                <a:lnTo>
                  <a:pt x="918" y="172"/>
                </a:lnTo>
                <a:lnTo>
                  <a:pt x="918" y="172"/>
                </a:lnTo>
                <a:lnTo>
                  <a:pt x="918" y="172"/>
                </a:lnTo>
                <a:lnTo>
                  <a:pt x="918" y="172"/>
                </a:lnTo>
                <a:lnTo>
                  <a:pt x="920" y="172"/>
                </a:lnTo>
                <a:lnTo>
                  <a:pt x="920" y="172"/>
                </a:lnTo>
                <a:lnTo>
                  <a:pt x="920" y="172"/>
                </a:lnTo>
                <a:lnTo>
                  <a:pt x="922" y="172"/>
                </a:lnTo>
                <a:lnTo>
                  <a:pt x="918" y="172"/>
                </a:lnTo>
                <a:lnTo>
                  <a:pt x="916" y="172"/>
                </a:lnTo>
                <a:lnTo>
                  <a:pt x="916" y="172"/>
                </a:lnTo>
                <a:lnTo>
                  <a:pt x="916" y="172"/>
                </a:lnTo>
                <a:lnTo>
                  <a:pt x="916" y="172"/>
                </a:lnTo>
                <a:lnTo>
                  <a:pt x="914" y="174"/>
                </a:lnTo>
                <a:lnTo>
                  <a:pt x="914" y="174"/>
                </a:lnTo>
                <a:lnTo>
                  <a:pt x="914" y="174"/>
                </a:lnTo>
                <a:lnTo>
                  <a:pt x="914" y="174"/>
                </a:lnTo>
                <a:lnTo>
                  <a:pt x="914" y="174"/>
                </a:lnTo>
                <a:lnTo>
                  <a:pt x="914" y="174"/>
                </a:lnTo>
                <a:lnTo>
                  <a:pt x="914" y="174"/>
                </a:lnTo>
                <a:lnTo>
                  <a:pt x="916" y="174"/>
                </a:lnTo>
                <a:lnTo>
                  <a:pt x="916" y="174"/>
                </a:lnTo>
                <a:lnTo>
                  <a:pt x="918" y="172"/>
                </a:lnTo>
                <a:lnTo>
                  <a:pt x="922" y="172"/>
                </a:lnTo>
                <a:lnTo>
                  <a:pt x="922" y="172"/>
                </a:lnTo>
                <a:lnTo>
                  <a:pt x="922" y="172"/>
                </a:lnTo>
                <a:lnTo>
                  <a:pt x="922" y="172"/>
                </a:lnTo>
                <a:lnTo>
                  <a:pt x="924" y="172"/>
                </a:lnTo>
                <a:lnTo>
                  <a:pt x="924" y="172"/>
                </a:lnTo>
                <a:lnTo>
                  <a:pt x="928" y="174"/>
                </a:lnTo>
                <a:lnTo>
                  <a:pt x="924" y="174"/>
                </a:lnTo>
                <a:lnTo>
                  <a:pt x="924" y="174"/>
                </a:lnTo>
                <a:lnTo>
                  <a:pt x="924" y="174"/>
                </a:lnTo>
                <a:lnTo>
                  <a:pt x="922" y="174"/>
                </a:lnTo>
                <a:lnTo>
                  <a:pt x="922" y="174"/>
                </a:lnTo>
                <a:lnTo>
                  <a:pt x="922" y="174"/>
                </a:lnTo>
                <a:lnTo>
                  <a:pt x="922" y="174"/>
                </a:lnTo>
                <a:lnTo>
                  <a:pt x="922" y="174"/>
                </a:lnTo>
                <a:lnTo>
                  <a:pt x="918" y="174"/>
                </a:lnTo>
                <a:lnTo>
                  <a:pt x="920" y="174"/>
                </a:lnTo>
                <a:lnTo>
                  <a:pt x="922" y="174"/>
                </a:lnTo>
                <a:lnTo>
                  <a:pt x="922" y="174"/>
                </a:lnTo>
                <a:lnTo>
                  <a:pt x="922" y="174"/>
                </a:lnTo>
                <a:lnTo>
                  <a:pt x="922" y="174"/>
                </a:lnTo>
                <a:lnTo>
                  <a:pt x="922" y="174"/>
                </a:lnTo>
                <a:lnTo>
                  <a:pt x="924" y="174"/>
                </a:lnTo>
                <a:lnTo>
                  <a:pt x="924" y="174"/>
                </a:lnTo>
                <a:lnTo>
                  <a:pt x="924" y="176"/>
                </a:lnTo>
                <a:lnTo>
                  <a:pt x="924" y="176"/>
                </a:lnTo>
                <a:lnTo>
                  <a:pt x="924" y="176"/>
                </a:lnTo>
                <a:lnTo>
                  <a:pt x="924" y="176"/>
                </a:lnTo>
                <a:lnTo>
                  <a:pt x="922" y="176"/>
                </a:lnTo>
                <a:lnTo>
                  <a:pt x="922" y="176"/>
                </a:lnTo>
                <a:lnTo>
                  <a:pt x="922" y="176"/>
                </a:lnTo>
                <a:lnTo>
                  <a:pt x="922" y="176"/>
                </a:lnTo>
                <a:lnTo>
                  <a:pt x="920" y="176"/>
                </a:lnTo>
                <a:lnTo>
                  <a:pt x="920" y="176"/>
                </a:lnTo>
                <a:lnTo>
                  <a:pt x="918" y="176"/>
                </a:lnTo>
                <a:lnTo>
                  <a:pt x="920" y="176"/>
                </a:lnTo>
                <a:lnTo>
                  <a:pt x="920" y="176"/>
                </a:lnTo>
                <a:lnTo>
                  <a:pt x="920" y="176"/>
                </a:lnTo>
                <a:lnTo>
                  <a:pt x="920" y="176"/>
                </a:lnTo>
                <a:lnTo>
                  <a:pt x="922" y="176"/>
                </a:lnTo>
                <a:lnTo>
                  <a:pt x="922" y="176"/>
                </a:lnTo>
                <a:lnTo>
                  <a:pt x="924" y="176"/>
                </a:lnTo>
                <a:lnTo>
                  <a:pt x="924" y="176"/>
                </a:lnTo>
                <a:lnTo>
                  <a:pt x="924" y="176"/>
                </a:lnTo>
                <a:lnTo>
                  <a:pt x="924" y="176"/>
                </a:lnTo>
                <a:lnTo>
                  <a:pt x="924" y="176"/>
                </a:lnTo>
                <a:lnTo>
                  <a:pt x="926" y="178"/>
                </a:lnTo>
                <a:lnTo>
                  <a:pt x="924" y="178"/>
                </a:lnTo>
                <a:lnTo>
                  <a:pt x="924" y="178"/>
                </a:lnTo>
                <a:lnTo>
                  <a:pt x="924" y="178"/>
                </a:lnTo>
                <a:lnTo>
                  <a:pt x="924" y="178"/>
                </a:lnTo>
                <a:lnTo>
                  <a:pt x="922" y="178"/>
                </a:lnTo>
                <a:lnTo>
                  <a:pt x="922" y="176"/>
                </a:lnTo>
                <a:lnTo>
                  <a:pt x="920" y="176"/>
                </a:lnTo>
                <a:lnTo>
                  <a:pt x="918" y="176"/>
                </a:lnTo>
                <a:lnTo>
                  <a:pt x="918" y="176"/>
                </a:lnTo>
                <a:lnTo>
                  <a:pt x="918" y="176"/>
                </a:lnTo>
                <a:lnTo>
                  <a:pt x="918" y="176"/>
                </a:lnTo>
                <a:lnTo>
                  <a:pt x="918" y="178"/>
                </a:lnTo>
                <a:lnTo>
                  <a:pt x="916" y="178"/>
                </a:lnTo>
                <a:lnTo>
                  <a:pt x="916" y="178"/>
                </a:lnTo>
                <a:lnTo>
                  <a:pt x="914" y="178"/>
                </a:lnTo>
                <a:lnTo>
                  <a:pt x="914" y="176"/>
                </a:lnTo>
                <a:lnTo>
                  <a:pt x="912" y="176"/>
                </a:lnTo>
                <a:lnTo>
                  <a:pt x="912" y="176"/>
                </a:lnTo>
                <a:lnTo>
                  <a:pt x="912" y="176"/>
                </a:lnTo>
                <a:lnTo>
                  <a:pt x="910" y="176"/>
                </a:lnTo>
                <a:lnTo>
                  <a:pt x="910" y="176"/>
                </a:lnTo>
                <a:lnTo>
                  <a:pt x="910" y="176"/>
                </a:lnTo>
                <a:lnTo>
                  <a:pt x="910" y="176"/>
                </a:lnTo>
                <a:lnTo>
                  <a:pt x="908" y="176"/>
                </a:lnTo>
                <a:lnTo>
                  <a:pt x="908" y="176"/>
                </a:lnTo>
                <a:lnTo>
                  <a:pt x="910" y="176"/>
                </a:lnTo>
                <a:lnTo>
                  <a:pt x="910" y="176"/>
                </a:lnTo>
                <a:lnTo>
                  <a:pt x="910" y="176"/>
                </a:lnTo>
                <a:lnTo>
                  <a:pt x="910" y="176"/>
                </a:lnTo>
                <a:lnTo>
                  <a:pt x="910" y="176"/>
                </a:lnTo>
                <a:lnTo>
                  <a:pt x="910" y="176"/>
                </a:lnTo>
                <a:lnTo>
                  <a:pt x="910" y="176"/>
                </a:lnTo>
                <a:lnTo>
                  <a:pt x="910" y="176"/>
                </a:lnTo>
                <a:lnTo>
                  <a:pt x="908" y="176"/>
                </a:lnTo>
                <a:lnTo>
                  <a:pt x="910" y="176"/>
                </a:lnTo>
                <a:lnTo>
                  <a:pt x="912" y="178"/>
                </a:lnTo>
                <a:lnTo>
                  <a:pt x="912" y="178"/>
                </a:lnTo>
                <a:lnTo>
                  <a:pt x="920" y="178"/>
                </a:lnTo>
                <a:lnTo>
                  <a:pt x="922" y="178"/>
                </a:lnTo>
                <a:lnTo>
                  <a:pt x="920" y="180"/>
                </a:lnTo>
                <a:lnTo>
                  <a:pt x="918" y="180"/>
                </a:lnTo>
                <a:lnTo>
                  <a:pt x="916" y="180"/>
                </a:lnTo>
                <a:lnTo>
                  <a:pt x="916" y="180"/>
                </a:lnTo>
                <a:lnTo>
                  <a:pt x="914" y="180"/>
                </a:lnTo>
                <a:lnTo>
                  <a:pt x="914" y="180"/>
                </a:lnTo>
                <a:lnTo>
                  <a:pt x="914" y="180"/>
                </a:lnTo>
                <a:lnTo>
                  <a:pt x="914" y="180"/>
                </a:lnTo>
                <a:lnTo>
                  <a:pt x="912" y="180"/>
                </a:lnTo>
                <a:lnTo>
                  <a:pt x="912" y="180"/>
                </a:lnTo>
                <a:lnTo>
                  <a:pt x="912" y="180"/>
                </a:lnTo>
                <a:lnTo>
                  <a:pt x="914" y="180"/>
                </a:lnTo>
                <a:lnTo>
                  <a:pt x="914" y="180"/>
                </a:lnTo>
                <a:lnTo>
                  <a:pt x="914" y="180"/>
                </a:lnTo>
                <a:lnTo>
                  <a:pt x="914" y="180"/>
                </a:lnTo>
                <a:lnTo>
                  <a:pt x="916" y="180"/>
                </a:lnTo>
                <a:lnTo>
                  <a:pt x="916" y="180"/>
                </a:lnTo>
                <a:lnTo>
                  <a:pt x="916" y="180"/>
                </a:lnTo>
                <a:lnTo>
                  <a:pt x="916" y="180"/>
                </a:lnTo>
                <a:lnTo>
                  <a:pt x="916" y="180"/>
                </a:lnTo>
                <a:lnTo>
                  <a:pt x="916" y="180"/>
                </a:lnTo>
                <a:lnTo>
                  <a:pt x="914" y="180"/>
                </a:lnTo>
                <a:lnTo>
                  <a:pt x="914" y="180"/>
                </a:lnTo>
                <a:lnTo>
                  <a:pt x="914" y="180"/>
                </a:lnTo>
                <a:lnTo>
                  <a:pt x="914" y="180"/>
                </a:lnTo>
                <a:lnTo>
                  <a:pt x="914" y="180"/>
                </a:lnTo>
                <a:lnTo>
                  <a:pt x="916" y="180"/>
                </a:lnTo>
                <a:lnTo>
                  <a:pt x="916" y="180"/>
                </a:lnTo>
                <a:lnTo>
                  <a:pt x="918" y="180"/>
                </a:lnTo>
                <a:lnTo>
                  <a:pt x="918" y="180"/>
                </a:lnTo>
                <a:lnTo>
                  <a:pt x="918" y="180"/>
                </a:lnTo>
                <a:lnTo>
                  <a:pt x="920" y="180"/>
                </a:lnTo>
                <a:lnTo>
                  <a:pt x="920" y="180"/>
                </a:lnTo>
                <a:lnTo>
                  <a:pt x="920" y="180"/>
                </a:lnTo>
                <a:lnTo>
                  <a:pt x="922" y="180"/>
                </a:lnTo>
                <a:lnTo>
                  <a:pt x="922" y="182"/>
                </a:lnTo>
                <a:lnTo>
                  <a:pt x="922" y="180"/>
                </a:lnTo>
                <a:lnTo>
                  <a:pt x="924" y="180"/>
                </a:lnTo>
                <a:lnTo>
                  <a:pt x="924" y="180"/>
                </a:lnTo>
                <a:lnTo>
                  <a:pt x="926" y="180"/>
                </a:lnTo>
                <a:lnTo>
                  <a:pt x="926" y="180"/>
                </a:lnTo>
                <a:lnTo>
                  <a:pt x="926" y="182"/>
                </a:lnTo>
                <a:lnTo>
                  <a:pt x="926" y="182"/>
                </a:lnTo>
                <a:lnTo>
                  <a:pt x="924" y="182"/>
                </a:lnTo>
                <a:lnTo>
                  <a:pt x="924" y="182"/>
                </a:lnTo>
                <a:lnTo>
                  <a:pt x="924" y="182"/>
                </a:lnTo>
                <a:lnTo>
                  <a:pt x="924" y="182"/>
                </a:lnTo>
                <a:lnTo>
                  <a:pt x="924" y="182"/>
                </a:lnTo>
                <a:lnTo>
                  <a:pt x="926" y="182"/>
                </a:lnTo>
                <a:lnTo>
                  <a:pt x="926" y="182"/>
                </a:lnTo>
                <a:lnTo>
                  <a:pt x="926" y="182"/>
                </a:lnTo>
                <a:lnTo>
                  <a:pt x="928" y="182"/>
                </a:lnTo>
                <a:lnTo>
                  <a:pt x="928" y="182"/>
                </a:lnTo>
                <a:lnTo>
                  <a:pt x="928" y="182"/>
                </a:lnTo>
                <a:lnTo>
                  <a:pt x="928" y="182"/>
                </a:lnTo>
                <a:lnTo>
                  <a:pt x="928" y="182"/>
                </a:lnTo>
                <a:lnTo>
                  <a:pt x="928" y="182"/>
                </a:lnTo>
                <a:lnTo>
                  <a:pt x="930" y="182"/>
                </a:lnTo>
                <a:lnTo>
                  <a:pt x="930" y="182"/>
                </a:lnTo>
                <a:lnTo>
                  <a:pt x="930" y="182"/>
                </a:lnTo>
                <a:lnTo>
                  <a:pt x="932" y="182"/>
                </a:lnTo>
                <a:lnTo>
                  <a:pt x="934" y="182"/>
                </a:lnTo>
                <a:lnTo>
                  <a:pt x="934" y="182"/>
                </a:lnTo>
                <a:lnTo>
                  <a:pt x="934" y="182"/>
                </a:lnTo>
                <a:lnTo>
                  <a:pt x="934" y="182"/>
                </a:lnTo>
                <a:lnTo>
                  <a:pt x="934" y="182"/>
                </a:lnTo>
                <a:lnTo>
                  <a:pt x="932" y="182"/>
                </a:lnTo>
                <a:lnTo>
                  <a:pt x="930" y="184"/>
                </a:lnTo>
                <a:lnTo>
                  <a:pt x="930" y="184"/>
                </a:lnTo>
                <a:lnTo>
                  <a:pt x="930" y="184"/>
                </a:lnTo>
                <a:lnTo>
                  <a:pt x="930" y="184"/>
                </a:lnTo>
                <a:lnTo>
                  <a:pt x="930" y="184"/>
                </a:lnTo>
                <a:lnTo>
                  <a:pt x="928" y="182"/>
                </a:lnTo>
                <a:lnTo>
                  <a:pt x="928" y="182"/>
                </a:lnTo>
                <a:lnTo>
                  <a:pt x="928" y="182"/>
                </a:lnTo>
                <a:lnTo>
                  <a:pt x="926" y="182"/>
                </a:lnTo>
                <a:lnTo>
                  <a:pt x="926" y="182"/>
                </a:lnTo>
                <a:lnTo>
                  <a:pt x="926" y="184"/>
                </a:lnTo>
                <a:lnTo>
                  <a:pt x="924" y="184"/>
                </a:lnTo>
                <a:lnTo>
                  <a:pt x="924" y="184"/>
                </a:lnTo>
                <a:lnTo>
                  <a:pt x="924" y="184"/>
                </a:lnTo>
                <a:lnTo>
                  <a:pt x="922" y="184"/>
                </a:lnTo>
                <a:lnTo>
                  <a:pt x="922" y="184"/>
                </a:lnTo>
                <a:lnTo>
                  <a:pt x="922" y="184"/>
                </a:lnTo>
                <a:lnTo>
                  <a:pt x="920" y="184"/>
                </a:lnTo>
                <a:lnTo>
                  <a:pt x="920" y="184"/>
                </a:lnTo>
                <a:lnTo>
                  <a:pt x="920" y="184"/>
                </a:lnTo>
                <a:lnTo>
                  <a:pt x="920" y="184"/>
                </a:lnTo>
                <a:lnTo>
                  <a:pt x="920" y="184"/>
                </a:lnTo>
                <a:lnTo>
                  <a:pt x="920" y="184"/>
                </a:lnTo>
                <a:lnTo>
                  <a:pt x="922" y="184"/>
                </a:lnTo>
                <a:lnTo>
                  <a:pt x="924" y="184"/>
                </a:lnTo>
                <a:lnTo>
                  <a:pt x="924" y="184"/>
                </a:lnTo>
                <a:lnTo>
                  <a:pt x="924" y="184"/>
                </a:lnTo>
                <a:lnTo>
                  <a:pt x="922" y="184"/>
                </a:lnTo>
                <a:lnTo>
                  <a:pt x="922" y="184"/>
                </a:lnTo>
                <a:lnTo>
                  <a:pt x="922" y="184"/>
                </a:lnTo>
                <a:lnTo>
                  <a:pt x="924" y="184"/>
                </a:lnTo>
                <a:lnTo>
                  <a:pt x="924" y="184"/>
                </a:lnTo>
                <a:lnTo>
                  <a:pt x="924" y="184"/>
                </a:lnTo>
                <a:lnTo>
                  <a:pt x="924" y="184"/>
                </a:lnTo>
                <a:lnTo>
                  <a:pt x="926" y="184"/>
                </a:lnTo>
                <a:lnTo>
                  <a:pt x="928" y="184"/>
                </a:lnTo>
                <a:lnTo>
                  <a:pt x="928" y="184"/>
                </a:lnTo>
                <a:lnTo>
                  <a:pt x="928" y="184"/>
                </a:lnTo>
                <a:lnTo>
                  <a:pt x="930" y="184"/>
                </a:lnTo>
                <a:lnTo>
                  <a:pt x="930" y="184"/>
                </a:lnTo>
                <a:lnTo>
                  <a:pt x="928" y="184"/>
                </a:lnTo>
                <a:lnTo>
                  <a:pt x="928" y="184"/>
                </a:lnTo>
                <a:lnTo>
                  <a:pt x="926" y="184"/>
                </a:lnTo>
                <a:lnTo>
                  <a:pt x="926" y="184"/>
                </a:lnTo>
                <a:lnTo>
                  <a:pt x="926" y="186"/>
                </a:lnTo>
                <a:lnTo>
                  <a:pt x="926" y="186"/>
                </a:lnTo>
                <a:lnTo>
                  <a:pt x="926" y="186"/>
                </a:lnTo>
                <a:lnTo>
                  <a:pt x="924" y="186"/>
                </a:lnTo>
                <a:lnTo>
                  <a:pt x="924" y="186"/>
                </a:lnTo>
                <a:lnTo>
                  <a:pt x="924" y="186"/>
                </a:lnTo>
                <a:lnTo>
                  <a:pt x="924" y="186"/>
                </a:lnTo>
                <a:lnTo>
                  <a:pt x="924" y="186"/>
                </a:lnTo>
                <a:lnTo>
                  <a:pt x="924" y="186"/>
                </a:lnTo>
                <a:lnTo>
                  <a:pt x="924" y="186"/>
                </a:lnTo>
                <a:lnTo>
                  <a:pt x="922" y="186"/>
                </a:lnTo>
                <a:lnTo>
                  <a:pt x="922" y="186"/>
                </a:lnTo>
                <a:lnTo>
                  <a:pt x="922" y="186"/>
                </a:lnTo>
                <a:lnTo>
                  <a:pt x="922" y="186"/>
                </a:lnTo>
                <a:lnTo>
                  <a:pt x="924" y="186"/>
                </a:lnTo>
                <a:lnTo>
                  <a:pt x="924" y="186"/>
                </a:lnTo>
                <a:lnTo>
                  <a:pt x="924" y="186"/>
                </a:lnTo>
                <a:lnTo>
                  <a:pt x="924" y="186"/>
                </a:lnTo>
                <a:lnTo>
                  <a:pt x="924" y="186"/>
                </a:lnTo>
                <a:lnTo>
                  <a:pt x="926" y="186"/>
                </a:lnTo>
                <a:lnTo>
                  <a:pt x="926" y="186"/>
                </a:lnTo>
                <a:lnTo>
                  <a:pt x="926" y="186"/>
                </a:lnTo>
                <a:lnTo>
                  <a:pt x="928" y="184"/>
                </a:lnTo>
                <a:lnTo>
                  <a:pt x="928" y="184"/>
                </a:lnTo>
                <a:lnTo>
                  <a:pt x="930" y="184"/>
                </a:lnTo>
                <a:lnTo>
                  <a:pt x="930" y="184"/>
                </a:lnTo>
                <a:lnTo>
                  <a:pt x="930" y="184"/>
                </a:lnTo>
                <a:lnTo>
                  <a:pt x="930" y="184"/>
                </a:lnTo>
                <a:lnTo>
                  <a:pt x="930" y="184"/>
                </a:lnTo>
                <a:lnTo>
                  <a:pt x="932" y="184"/>
                </a:lnTo>
                <a:lnTo>
                  <a:pt x="932" y="184"/>
                </a:lnTo>
                <a:lnTo>
                  <a:pt x="932" y="186"/>
                </a:lnTo>
                <a:lnTo>
                  <a:pt x="930" y="186"/>
                </a:lnTo>
                <a:lnTo>
                  <a:pt x="930" y="188"/>
                </a:lnTo>
                <a:lnTo>
                  <a:pt x="928" y="188"/>
                </a:lnTo>
                <a:lnTo>
                  <a:pt x="928" y="188"/>
                </a:lnTo>
                <a:lnTo>
                  <a:pt x="928" y="188"/>
                </a:lnTo>
                <a:lnTo>
                  <a:pt x="928" y="188"/>
                </a:lnTo>
                <a:lnTo>
                  <a:pt x="928" y="188"/>
                </a:lnTo>
                <a:lnTo>
                  <a:pt x="930" y="186"/>
                </a:lnTo>
                <a:lnTo>
                  <a:pt x="932" y="186"/>
                </a:lnTo>
                <a:lnTo>
                  <a:pt x="932" y="186"/>
                </a:lnTo>
                <a:lnTo>
                  <a:pt x="932" y="186"/>
                </a:lnTo>
                <a:lnTo>
                  <a:pt x="932" y="186"/>
                </a:lnTo>
                <a:lnTo>
                  <a:pt x="932" y="188"/>
                </a:lnTo>
                <a:lnTo>
                  <a:pt x="930" y="188"/>
                </a:lnTo>
                <a:lnTo>
                  <a:pt x="930" y="188"/>
                </a:lnTo>
                <a:lnTo>
                  <a:pt x="930" y="188"/>
                </a:lnTo>
                <a:lnTo>
                  <a:pt x="932" y="188"/>
                </a:lnTo>
                <a:lnTo>
                  <a:pt x="932" y="188"/>
                </a:lnTo>
                <a:lnTo>
                  <a:pt x="932" y="186"/>
                </a:lnTo>
                <a:lnTo>
                  <a:pt x="932" y="186"/>
                </a:lnTo>
                <a:lnTo>
                  <a:pt x="934" y="186"/>
                </a:lnTo>
                <a:lnTo>
                  <a:pt x="934" y="186"/>
                </a:lnTo>
                <a:lnTo>
                  <a:pt x="936" y="186"/>
                </a:lnTo>
                <a:lnTo>
                  <a:pt x="934" y="188"/>
                </a:lnTo>
                <a:lnTo>
                  <a:pt x="934" y="188"/>
                </a:lnTo>
                <a:lnTo>
                  <a:pt x="934" y="188"/>
                </a:lnTo>
                <a:lnTo>
                  <a:pt x="934" y="188"/>
                </a:lnTo>
                <a:lnTo>
                  <a:pt x="934" y="188"/>
                </a:lnTo>
                <a:lnTo>
                  <a:pt x="934" y="188"/>
                </a:lnTo>
                <a:lnTo>
                  <a:pt x="934" y="188"/>
                </a:lnTo>
                <a:lnTo>
                  <a:pt x="936" y="188"/>
                </a:lnTo>
                <a:lnTo>
                  <a:pt x="936" y="188"/>
                </a:lnTo>
                <a:lnTo>
                  <a:pt x="936" y="188"/>
                </a:lnTo>
                <a:lnTo>
                  <a:pt x="936" y="188"/>
                </a:lnTo>
                <a:lnTo>
                  <a:pt x="936" y="188"/>
                </a:lnTo>
                <a:lnTo>
                  <a:pt x="936" y="188"/>
                </a:lnTo>
                <a:lnTo>
                  <a:pt x="934" y="188"/>
                </a:lnTo>
                <a:lnTo>
                  <a:pt x="934" y="188"/>
                </a:lnTo>
                <a:lnTo>
                  <a:pt x="934" y="188"/>
                </a:lnTo>
                <a:lnTo>
                  <a:pt x="932" y="190"/>
                </a:lnTo>
                <a:lnTo>
                  <a:pt x="932" y="190"/>
                </a:lnTo>
                <a:lnTo>
                  <a:pt x="930" y="190"/>
                </a:lnTo>
                <a:lnTo>
                  <a:pt x="930" y="190"/>
                </a:lnTo>
                <a:lnTo>
                  <a:pt x="930" y="190"/>
                </a:lnTo>
                <a:lnTo>
                  <a:pt x="930" y="190"/>
                </a:lnTo>
                <a:lnTo>
                  <a:pt x="930" y="190"/>
                </a:lnTo>
                <a:lnTo>
                  <a:pt x="930" y="190"/>
                </a:lnTo>
                <a:lnTo>
                  <a:pt x="930" y="190"/>
                </a:lnTo>
                <a:lnTo>
                  <a:pt x="932" y="192"/>
                </a:lnTo>
                <a:lnTo>
                  <a:pt x="932" y="190"/>
                </a:lnTo>
                <a:lnTo>
                  <a:pt x="934" y="190"/>
                </a:lnTo>
                <a:lnTo>
                  <a:pt x="934" y="190"/>
                </a:lnTo>
                <a:lnTo>
                  <a:pt x="934" y="190"/>
                </a:lnTo>
                <a:lnTo>
                  <a:pt x="934" y="190"/>
                </a:lnTo>
                <a:lnTo>
                  <a:pt x="934" y="188"/>
                </a:lnTo>
                <a:lnTo>
                  <a:pt x="936" y="188"/>
                </a:lnTo>
                <a:lnTo>
                  <a:pt x="936" y="188"/>
                </a:lnTo>
                <a:lnTo>
                  <a:pt x="936" y="188"/>
                </a:lnTo>
                <a:lnTo>
                  <a:pt x="938" y="188"/>
                </a:lnTo>
                <a:lnTo>
                  <a:pt x="940" y="188"/>
                </a:lnTo>
                <a:lnTo>
                  <a:pt x="940" y="188"/>
                </a:lnTo>
                <a:lnTo>
                  <a:pt x="940" y="186"/>
                </a:lnTo>
                <a:lnTo>
                  <a:pt x="940" y="186"/>
                </a:lnTo>
                <a:lnTo>
                  <a:pt x="940" y="186"/>
                </a:lnTo>
                <a:lnTo>
                  <a:pt x="940" y="188"/>
                </a:lnTo>
                <a:lnTo>
                  <a:pt x="938" y="188"/>
                </a:lnTo>
                <a:lnTo>
                  <a:pt x="938" y="188"/>
                </a:lnTo>
                <a:lnTo>
                  <a:pt x="938" y="188"/>
                </a:lnTo>
                <a:lnTo>
                  <a:pt x="938" y="190"/>
                </a:lnTo>
                <a:lnTo>
                  <a:pt x="938" y="190"/>
                </a:lnTo>
                <a:lnTo>
                  <a:pt x="938" y="190"/>
                </a:lnTo>
                <a:lnTo>
                  <a:pt x="936" y="192"/>
                </a:lnTo>
                <a:lnTo>
                  <a:pt x="936" y="192"/>
                </a:lnTo>
                <a:lnTo>
                  <a:pt x="936" y="194"/>
                </a:lnTo>
                <a:lnTo>
                  <a:pt x="936" y="194"/>
                </a:lnTo>
                <a:lnTo>
                  <a:pt x="936" y="192"/>
                </a:lnTo>
                <a:lnTo>
                  <a:pt x="936" y="192"/>
                </a:lnTo>
                <a:lnTo>
                  <a:pt x="936" y="192"/>
                </a:lnTo>
                <a:lnTo>
                  <a:pt x="936" y="192"/>
                </a:lnTo>
                <a:lnTo>
                  <a:pt x="938" y="190"/>
                </a:lnTo>
                <a:lnTo>
                  <a:pt x="938" y="190"/>
                </a:lnTo>
                <a:lnTo>
                  <a:pt x="938" y="190"/>
                </a:lnTo>
                <a:lnTo>
                  <a:pt x="938" y="190"/>
                </a:lnTo>
                <a:lnTo>
                  <a:pt x="940" y="190"/>
                </a:lnTo>
                <a:lnTo>
                  <a:pt x="940" y="190"/>
                </a:lnTo>
                <a:lnTo>
                  <a:pt x="940" y="190"/>
                </a:lnTo>
                <a:lnTo>
                  <a:pt x="940" y="188"/>
                </a:lnTo>
                <a:lnTo>
                  <a:pt x="942" y="188"/>
                </a:lnTo>
                <a:lnTo>
                  <a:pt x="944" y="188"/>
                </a:lnTo>
                <a:lnTo>
                  <a:pt x="944" y="188"/>
                </a:lnTo>
                <a:lnTo>
                  <a:pt x="944" y="190"/>
                </a:lnTo>
                <a:lnTo>
                  <a:pt x="942" y="190"/>
                </a:lnTo>
                <a:lnTo>
                  <a:pt x="942" y="190"/>
                </a:lnTo>
                <a:lnTo>
                  <a:pt x="942" y="192"/>
                </a:lnTo>
                <a:lnTo>
                  <a:pt x="940" y="192"/>
                </a:lnTo>
                <a:lnTo>
                  <a:pt x="940" y="192"/>
                </a:lnTo>
                <a:lnTo>
                  <a:pt x="940" y="192"/>
                </a:lnTo>
                <a:lnTo>
                  <a:pt x="942" y="192"/>
                </a:lnTo>
                <a:lnTo>
                  <a:pt x="942" y="192"/>
                </a:lnTo>
                <a:lnTo>
                  <a:pt x="942" y="192"/>
                </a:lnTo>
                <a:lnTo>
                  <a:pt x="942" y="192"/>
                </a:lnTo>
                <a:lnTo>
                  <a:pt x="942" y="194"/>
                </a:lnTo>
                <a:lnTo>
                  <a:pt x="942" y="194"/>
                </a:lnTo>
                <a:lnTo>
                  <a:pt x="942" y="194"/>
                </a:lnTo>
                <a:lnTo>
                  <a:pt x="942" y="194"/>
                </a:lnTo>
                <a:lnTo>
                  <a:pt x="942" y="194"/>
                </a:lnTo>
                <a:lnTo>
                  <a:pt x="942" y="194"/>
                </a:lnTo>
                <a:lnTo>
                  <a:pt x="942" y="192"/>
                </a:lnTo>
                <a:lnTo>
                  <a:pt x="942" y="192"/>
                </a:lnTo>
                <a:lnTo>
                  <a:pt x="942" y="192"/>
                </a:lnTo>
                <a:lnTo>
                  <a:pt x="942" y="192"/>
                </a:lnTo>
                <a:lnTo>
                  <a:pt x="942" y="192"/>
                </a:lnTo>
                <a:lnTo>
                  <a:pt x="944" y="190"/>
                </a:lnTo>
                <a:lnTo>
                  <a:pt x="946" y="190"/>
                </a:lnTo>
                <a:lnTo>
                  <a:pt x="946" y="190"/>
                </a:lnTo>
                <a:lnTo>
                  <a:pt x="946" y="190"/>
                </a:lnTo>
                <a:lnTo>
                  <a:pt x="946" y="188"/>
                </a:lnTo>
                <a:lnTo>
                  <a:pt x="948" y="188"/>
                </a:lnTo>
                <a:lnTo>
                  <a:pt x="948" y="188"/>
                </a:lnTo>
                <a:lnTo>
                  <a:pt x="948" y="188"/>
                </a:lnTo>
                <a:lnTo>
                  <a:pt x="950" y="188"/>
                </a:lnTo>
                <a:lnTo>
                  <a:pt x="950" y="188"/>
                </a:lnTo>
                <a:lnTo>
                  <a:pt x="952" y="188"/>
                </a:lnTo>
                <a:lnTo>
                  <a:pt x="952" y="188"/>
                </a:lnTo>
                <a:lnTo>
                  <a:pt x="950" y="190"/>
                </a:lnTo>
                <a:lnTo>
                  <a:pt x="948" y="190"/>
                </a:lnTo>
                <a:lnTo>
                  <a:pt x="948" y="190"/>
                </a:lnTo>
                <a:lnTo>
                  <a:pt x="948" y="190"/>
                </a:lnTo>
                <a:lnTo>
                  <a:pt x="948" y="192"/>
                </a:lnTo>
                <a:lnTo>
                  <a:pt x="946" y="192"/>
                </a:lnTo>
                <a:lnTo>
                  <a:pt x="946" y="192"/>
                </a:lnTo>
                <a:lnTo>
                  <a:pt x="946" y="192"/>
                </a:lnTo>
                <a:lnTo>
                  <a:pt x="946" y="192"/>
                </a:lnTo>
                <a:lnTo>
                  <a:pt x="944" y="192"/>
                </a:lnTo>
                <a:lnTo>
                  <a:pt x="944" y="194"/>
                </a:lnTo>
                <a:lnTo>
                  <a:pt x="944" y="194"/>
                </a:lnTo>
                <a:lnTo>
                  <a:pt x="944" y="192"/>
                </a:lnTo>
                <a:lnTo>
                  <a:pt x="946" y="192"/>
                </a:lnTo>
                <a:lnTo>
                  <a:pt x="948" y="192"/>
                </a:lnTo>
                <a:lnTo>
                  <a:pt x="950" y="192"/>
                </a:lnTo>
                <a:lnTo>
                  <a:pt x="948" y="192"/>
                </a:lnTo>
                <a:lnTo>
                  <a:pt x="948" y="192"/>
                </a:lnTo>
                <a:lnTo>
                  <a:pt x="948" y="192"/>
                </a:lnTo>
                <a:lnTo>
                  <a:pt x="948" y="192"/>
                </a:lnTo>
                <a:lnTo>
                  <a:pt x="948" y="192"/>
                </a:lnTo>
                <a:lnTo>
                  <a:pt x="948" y="192"/>
                </a:lnTo>
                <a:lnTo>
                  <a:pt x="950" y="192"/>
                </a:lnTo>
                <a:lnTo>
                  <a:pt x="950" y="190"/>
                </a:lnTo>
                <a:lnTo>
                  <a:pt x="952" y="190"/>
                </a:lnTo>
                <a:lnTo>
                  <a:pt x="952" y="190"/>
                </a:lnTo>
                <a:lnTo>
                  <a:pt x="952" y="190"/>
                </a:lnTo>
                <a:lnTo>
                  <a:pt x="952" y="192"/>
                </a:lnTo>
                <a:lnTo>
                  <a:pt x="954" y="192"/>
                </a:lnTo>
                <a:lnTo>
                  <a:pt x="954" y="192"/>
                </a:lnTo>
                <a:lnTo>
                  <a:pt x="952" y="192"/>
                </a:lnTo>
                <a:lnTo>
                  <a:pt x="952" y="192"/>
                </a:lnTo>
                <a:lnTo>
                  <a:pt x="952" y="192"/>
                </a:lnTo>
                <a:lnTo>
                  <a:pt x="950" y="192"/>
                </a:lnTo>
                <a:lnTo>
                  <a:pt x="950" y="192"/>
                </a:lnTo>
                <a:lnTo>
                  <a:pt x="950" y="194"/>
                </a:lnTo>
                <a:lnTo>
                  <a:pt x="950" y="192"/>
                </a:lnTo>
                <a:lnTo>
                  <a:pt x="952" y="192"/>
                </a:lnTo>
                <a:lnTo>
                  <a:pt x="952" y="192"/>
                </a:lnTo>
                <a:lnTo>
                  <a:pt x="954" y="192"/>
                </a:lnTo>
                <a:lnTo>
                  <a:pt x="954" y="192"/>
                </a:lnTo>
                <a:lnTo>
                  <a:pt x="954" y="192"/>
                </a:lnTo>
                <a:lnTo>
                  <a:pt x="954" y="192"/>
                </a:lnTo>
                <a:lnTo>
                  <a:pt x="956" y="194"/>
                </a:lnTo>
                <a:lnTo>
                  <a:pt x="956" y="196"/>
                </a:lnTo>
                <a:lnTo>
                  <a:pt x="954" y="196"/>
                </a:lnTo>
                <a:lnTo>
                  <a:pt x="954" y="196"/>
                </a:lnTo>
                <a:lnTo>
                  <a:pt x="952" y="196"/>
                </a:lnTo>
                <a:lnTo>
                  <a:pt x="952" y="196"/>
                </a:lnTo>
                <a:lnTo>
                  <a:pt x="952" y="196"/>
                </a:lnTo>
                <a:lnTo>
                  <a:pt x="952" y="196"/>
                </a:lnTo>
                <a:lnTo>
                  <a:pt x="952" y="196"/>
                </a:lnTo>
                <a:lnTo>
                  <a:pt x="950" y="196"/>
                </a:lnTo>
                <a:lnTo>
                  <a:pt x="952" y="196"/>
                </a:lnTo>
                <a:lnTo>
                  <a:pt x="952" y="196"/>
                </a:lnTo>
                <a:lnTo>
                  <a:pt x="952" y="196"/>
                </a:lnTo>
                <a:lnTo>
                  <a:pt x="952" y="196"/>
                </a:lnTo>
                <a:lnTo>
                  <a:pt x="954" y="196"/>
                </a:lnTo>
                <a:lnTo>
                  <a:pt x="954" y="196"/>
                </a:lnTo>
                <a:lnTo>
                  <a:pt x="954" y="196"/>
                </a:lnTo>
                <a:lnTo>
                  <a:pt x="954" y="196"/>
                </a:lnTo>
                <a:lnTo>
                  <a:pt x="954" y="196"/>
                </a:lnTo>
                <a:lnTo>
                  <a:pt x="956" y="196"/>
                </a:lnTo>
                <a:lnTo>
                  <a:pt x="956" y="196"/>
                </a:lnTo>
                <a:lnTo>
                  <a:pt x="956" y="196"/>
                </a:lnTo>
                <a:lnTo>
                  <a:pt x="956" y="198"/>
                </a:lnTo>
                <a:lnTo>
                  <a:pt x="954" y="198"/>
                </a:lnTo>
                <a:lnTo>
                  <a:pt x="954" y="198"/>
                </a:lnTo>
                <a:lnTo>
                  <a:pt x="954" y="198"/>
                </a:lnTo>
                <a:lnTo>
                  <a:pt x="954" y="198"/>
                </a:lnTo>
                <a:lnTo>
                  <a:pt x="952" y="198"/>
                </a:lnTo>
                <a:lnTo>
                  <a:pt x="952" y="198"/>
                </a:lnTo>
                <a:lnTo>
                  <a:pt x="950" y="198"/>
                </a:lnTo>
                <a:lnTo>
                  <a:pt x="948" y="198"/>
                </a:lnTo>
                <a:lnTo>
                  <a:pt x="946" y="198"/>
                </a:lnTo>
                <a:lnTo>
                  <a:pt x="946" y="198"/>
                </a:lnTo>
                <a:lnTo>
                  <a:pt x="946" y="198"/>
                </a:lnTo>
                <a:lnTo>
                  <a:pt x="948" y="198"/>
                </a:lnTo>
                <a:lnTo>
                  <a:pt x="950" y="198"/>
                </a:lnTo>
                <a:lnTo>
                  <a:pt x="950" y="198"/>
                </a:lnTo>
                <a:lnTo>
                  <a:pt x="950" y="198"/>
                </a:lnTo>
                <a:lnTo>
                  <a:pt x="950" y="198"/>
                </a:lnTo>
                <a:lnTo>
                  <a:pt x="952" y="198"/>
                </a:lnTo>
                <a:lnTo>
                  <a:pt x="952" y="198"/>
                </a:lnTo>
                <a:lnTo>
                  <a:pt x="950" y="198"/>
                </a:lnTo>
                <a:lnTo>
                  <a:pt x="950" y="200"/>
                </a:lnTo>
                <a:lnTo>
                  <a:pt x="950" y="200"/>
                </a:lnTo>
                <a:lnTo>
                  <a:pt x="950" y="200"/>
                </a:lnTo>
                <a:lnTo>
                  <a:pt x="948" y="198"/>
                </a:lnTo>
                <a:lnTo>
                  <a:pt x="948" y="198"/>
                </a:lnTo>
                <a:lnTo>
                  <a:pt x="946" y="200"/>
                </a:lnTo>
                <a:lnTo>
                  <a:pt x="946" y="200"/>
                </a:lnTo>
                <a:lnTo>
                  <a:pt x="946" y="200"/>
                </a:lnTo>
                <a:lnTo>
                  <a:pt x="944" y="200"/>
                </a:lnTo>
                <a:lnTo>
                  <a:pt x="946" y="200"/>
                </a:lnTo>
                <a:lnTo>
                  <a:pt x="946" y="200"/>
                </a:lnTo>
                <a:lnTo>
                  <a:pt x="946" y="200"/>
                </a:lnTo>
                <a:lnTo>
                  <a:pt x="948" y="200"/>
                </a:lnTo>
                <a:lnTo>
                  <a:pt x="950" y="200"/>
                </a:lnTo>
                <a:lnTo>
                  <a:pt x="950" y="200"/>
                </a:lnTo>
                <a:lnTo>
                  <a:pt x="950" y="200"/>
                </a:lnTo>
                <a:lnTo>
                  <a:pt x="950" y="200"/>
                </a:lnTo>
                <a:lnTo>
                  <a:pt x="952" y="200"/>
                </a:lnTo>
                <a:lnTo>
                  <a:pt x="952" y="198"/>
                </a:lnTo>
                <a:lnTo>
                  <a:pt x="952" y="198"/>
                </a:lnTo>
                <a:lnTo>
                  <a:pt x="954" y="198"/>
                </a:lnTo>
                <a:lnTo>
                  <a:pt x="954" y="198"/>
                </a:lnTo>
                <a:lnTo>
                  <a:pt x="954" y="200"/>
                </a:lnTo>
                <a:lnTo>
                  <a:pt x="954" y="200"/>
                </a:lnTo>
                <a:lnTo>
                  <a:pt x="954" y="200"/>
                </a:lnTo>
                <a:lnTo>
                  <a:pt x="952" y="200"/>
                </a:lnTo>
                <a:lnTo>
                  <a:pt x="952" y="200"/>
                </a:lnTo>
                <a:lnTo>
                  <a:pt x="952" y="200"/>
                </a:lnTo>
                <a:lnTo>
                  <a:pt x="948" y="200"/>
                </a:lnTo>
                <a:lnTo>
                  <a:pt x="948" y="200"/>
                </a:lnTo>
                <a:lnTo>
                  <a:pt x="948" y="200"/>
                </a:lnTo>
                <a:lnTo>
                  <a:pt x="946" y="200"/>
                </a:lnTo>
                <a:lnTo>
                  <a:pt x="946" y="200"/>
                </a:lnTo>
                <a:lnTo>
                  <a:pt x="946" y="202"/>
                </a:lnTo>
                <a:lnTo>
                  <a:pt x="946" y="202"/>
                </a:lnTo>
                <a:lnTo>
                  <a:pt x="944" y="202"/>
                </a:lnTo>
                <a:lnTo>
                  <a:pt x="944" y="202"/>
                </a:lnTo>
                <a:lnTo>
                  <a:pt x="946" y="202"/>
                </a:lnTo>
                <a:lnTo>
                  <a:pt x="946" y="202"/>
                </a:lnTo>
                <a:lnTo>
                  <a:pt x="946" y="202"/>
                </a:lnTo>
                <a:lnTo>
                  <a:pt x="946" y="202"/>
                </a:lnTo>
                <a:lnTo>
                  <a:pt x="946" y="202"/>
                </a:lnTo>
                <a:lnTo>
                  <a:pt x="946" y="200"/>
                </a:lnTo>
                <a:lnTo>
                  <a:pt x="948" y="200"/>
                </a:lnTo>
                <a:lnTo>
                  <a:pt x="948" y="200"/>
                </a:lnTo>
                <a:lnTo>
                  <a:pt x="948" y="200"/>
                </a:lnTo>
                <a:lnTo>
                  <a:pt x="950" y="200"/>
                </a:lnTo>
                <a:lnTo>
                  <a:pt x="952" y="200"/>
                </a:lnTo>
                <a:lnTo>
                  <a:pt x="954" y="200"/>
                </a:lnTo>
                <a:lnTo>
                  <a:pt x="954" y="200"/>
                </a:lnTo>
                <a:lnTo>
                  <a:pt x="954" y="200"/>
                </a:lnTo>
                <a:lnTo>
                  <a:pt x="956" y="200"/>
                </a:lnTo>
                <a:lnTo>
                  <a:pt x="956" y="200"/>
                </a:lnTo>
                <a:lnTo>
                  <a:pt x="958" y="200"/>
                </a:lnTo>
                <a:lnTo>
                  <a:pt x="960" y="200"/>
                </a:lnTo>
                <a:lnTo>
                  <a:pt x="960" y="200"/>
                </a:lnTo>
                <a:lnTo>
                  <a:pt x="958" y="202"/>
                </a:lnTo>
                <a:lnTo>
                  <a:pt x="956" y="202"/>
                </a:lnTo>
                <a:lnTo>
                  <a:pt x="956" y="202"/>
                </a:lnTo>
                <a:lnTo>
                  <a:pt x="956" y="202"/>
                </a:lnTo>
                <a:lnTo>
                  <a:pt x="956" y="202"/>
                </a:lnTo>
                <a:lnTo>
                  <a:pt x="956" y="202"/>
                </a:lnTo>
                <a:lnTo>
                  <a:pt x="954" y="202"/>
                </a:lnTo>
                <a:lnTo>
                  <a:pt x="954" y="202"/>
                </a:lnTo>
                <a:lnTo>
                  <a:pt x="954" y="202"/>
                </a:lnTo>
                <a:lnTo>
                  <a:pt x="954" y="202"/>
                </a:lnTo>
                <a:lnTo>
                  <a:pt x="954" y="202"/>
                </a:lnTo>
                <a:lnTo>
                  <a:pt x="956" y="202"/>
                </a:lnTo>
                <a:lnTo>
                  <a:pt x="956" y="202"/>
                </a:lnTo>
                <a:lnTo>
                  <a:pt x="956" y="202"/>
                </a:lnTo>
                <a:lnTo>
                  <a:pt x="958" y="202"/>
                </a:lnTo>
                <a:lnTo>
                  <a:pt x="958" y="202"/>
                </a:lnTo>
                <a:lnTo>
                  <a:pt x="958" y="202"/>
                </a:lnTo>
                <a:lnTo>
                  <a:pt x="960" y="200"/>
                </a:lnTo>
                <a:lnTo>
                  <a:pt x="960" y="200"/>
                </a:lnTo>
                <a:lnTo>
                  <a:pt x="960" y="200"/>
                </a:lnTo>
                <a:lnTo>
                  <a:pt x="962" y="198"/>
                </a:lnTo>
                <a:lnTo>
                  <a:pt x="962" y="198"/>
                </a:lnTo>
                <a:lnTo>
                  <a:pt x="962" y="198"/>
                </a:lnTo>
                <a:lnTo>
                  <a:pt x="964" y="198"/>
                </a:lnTo>
                <a:lnTo>
                  <a:pt x="964" y="198"/>
                </a:lnTo>
                <a:lnTo>
                  <a:pt x="964" y="198"/>
                </a:lnTo>
                <a:lnTo>
                  <a:pt x="964" y="198"/>
                </a:lnTo>
                <a:lnTo>
                  <a:pt x="964" y="198"/>
                </a:lnTo>
                <a:lnTo>
                  <a:pt x="966" y="198"/>
                </a:lnTo>
                <a:lnTo>
                  <a:pt x="964" y="200"/>
                </a:lnTo>
                <a:lnTo>
                  <a:pt x="964" y="200"/>
                </a:lnTo>
                <a:lnTo>
                  <a:pt x="964" y="200"/>
                </a:lnTo>
                <a:lnTo>
                  <a:pt x="964" y="200"/>
                </a:lnTo>
                <a:lnTo>
                  <a:pt x="962" y="200"/>
                </a:lnTo>
                <a:lnTo>
                  <a:pt x="962" y="200"/>
                </a:lnTo>
                <a:lnTo>
                  <a:pt x="962" y="200"/>
                </a:lnTo>
                <a:lnTo>
                  <a:pt x="962" y="200"/>
                </a:lnTo>
                <a:lnTo>
                  <a:pt x="962" y="200"/>
                </a:lnTo>
                <a:lnTo>
                  <a:pt x="960" y="200"/>
                </a:lnTo>
                <a:lnTo>
                  <a:pt x="960" y="202"/>
                </a:lnTo>
                <a:lnTo>
                  <a:pt x="960" y="202"/>
                </a:lnTo>
                <a:lnTo>
                  <a:pt x="960" y="202"/>
                </a:lnTo>
                <a:lnTo>
                  <a:pt x="960" y="202"/>
                </a:lnTo>
                <a:lnTo>
                  <a:pt x="960" y="202"/>
                </a:lnTo>
                <a:lnTo>
                  <a:pt x="960" y="204"/>
                </a:lnTo>
                <a:lnTo>
                  <a:pt x="958" y="204"/>
                </a:lnTo>
                <a:lnTo>
                  <a:pt x="958" y="204"/>
                </a:lnTo>
                <a:lnTo>
                  <a:pt x="958" y="204"/>
                </a:lnTo>
                <a:lnTo>
                  <a:pt x="958" y="204"/>
                </a:lnTo>
                <a:lnTo>
                  <a:pt x="956" y="204"/>
                </a:lnTo>
                <a:lnTo>
                  <a:pt x="956" y="204"/>
                </a:lnTo>
                <a:lnTo>
                  <a:pt x="956" y="204"/>
                </a:lnTo>
                <a:lnTo>
                  <a:pt x="956" y="204"/>
                </a:lnTo>
                <a:lnTo>
                  <a:pt x="956" y="206"/>
                </a:lnTo>
                <a:lnTo>
                  <a:pt x="954" y="206"/>
                </a:lnTo>
                <a:lnTo>
                  <a:pt x="954" y="206"/>
                </a:lnTo>
                <a:lnTo>
                  <a:pt x="954" y="206"/>
                </a:lnTo>
                <a:lnTo>
                  <a:pt x="954" y="206"/>
                </a:lnTo>
                <a:lnTo>
                  <a:pt x="954" y="206"/>
                </a:lnTo>
                <a:lnTo>
                  <a:pt x="954" y="206"/>
                </a:lnTo>
                <a:lnTo>
                  <a:pt x="954" y="206"/>
                </a:lnTo>
                <a:lnTo>
                  <a:pt x="954" y="206"/>
                </a:lnTo>
                <a:lnTo>
                  <a:pt x="956" y="206"/>
                </a:lnTo>
                <a:lnTo>
                  <a:pt x="956" y="204"/>
                </a:lnTo>
                <a:lnTo>
                  <a:pt x="956" y="204"/>
                </a:lnTo>
                <a:lnTo>
                  <a:pt x="956" y="204"/>
                </a:lnTo>
                <a:lnTo>
                  <a:pt x="958" y="204"/>
                </a:lnTo>
                <a:lnTo>
                  <a:pt x="958" y="204"/>
                </a:lnTo>
                <a:lnTo>
                  <a:pt x="956" y="206"/>
                </a:lnTo>
                <a:lnTo>
                  <a:pt x="956" y="206"/>
                </a:lnTo>
                <a:lnTo>
                  <a:pt x="956" y="206"/>
                </a:lnTo>
                <a:lnTo>
                  <a:pt x="956" y="206"/>
                </a:lnTo>
                <a:lnTo>
                  <a:pt x="956" y="206"/>
                </a:lnTo>
                <a:lnTo>
                  <a:pt x="956" y="206"/>
                </a:lnTo>
                <a:lnTo>
                  <a:pt x="958" y="206"/>
                </a:lnTo>
                <a:lnTo>
                  <a:pt x="960" y="204"/>
                </a:lnTo>
                <a:lnTo>
                  <a:pt x="962" y="204"/>
                </a:lnTo>
                <a:lnTo>
                  <a:pt x="964" y="204"/>
                </a:lnTo>
                <a:lnTo>
                  <a:pt x="964" y="204"/>
                </a:lnTo>
                <a:lnTo>
                  <a:pt x="964" y="204"/>
                </a:lnTo>
                <a:lnTo>
                  <a:pt x="964" y="206"/>
                </a:lnTo>
                <a:lnTo>
                  <a:pt x="964" y="206"/>
                </a:lnTo>
                <a:lnTo>
                  <a:pt x="962" y="206"/>
                </a:lnTo>
                <a:lnTo>
                  <a:pt x="962" y="208"/>
                </a:lnTo>
                <a:lnTo>
                  <a:pt x="962" y="208"/>
                </a:lnTo>
                <a:lnTo>
                  <a:pt x="962" y="208"/>
                </a:lnTo>
                <a:lnTo>
                  <a:pt x="964" y="206"/>
                </a:lnTo>
                <a:lnTo>
                  <a:pt x="964" y="206"/>
                </a:lnTo>
                <a:lnTo>
                  <a:pt x="964" y="204"/>
                </a:lnTo>
                <a:lnTo>
                  <a:pt x="964" y="204"/>
                </a:lnTo>
                <a:lnTo>
                  <a:pt x="964" y="204"/>
                </a:lnTo>
                <a:lnTo>
                  <a:pt x="966" y="204"/>
                </a:lnTo>
                <a:lnTo>
                  <a:pt x="966" y="204"/>
                </a:lnTo>
                <a:lnTo>
                  <a:pt x="966" y="204"/>
                </a:lnTo>
                <a:lnTo>
                  <a:pt x="968" y="204"/>
                </a:lnTo>
                <a:lnTo>
                  <a:pt x="968" y="204"/>
                </a:lnTo>
                <a:lnTo>
                  <a:pt x="968" y="204"/>
                </a:lnTo>
                <a:lnTo>
                  <a:pt x="968" y="206"/>
                </a:lnTo>
                <a:lnTo>
                  <a:pt x="968" y="206"/>
                </a:lnTo>
                <a:lnTo>
                  <a:pt x="968" y="206"/>
                </a:lnTo>
                <a:lnTo>
                  <a:pt x="968" y="206"/>
                </a:lnTo>
                <a:lnTo>
                  <a:pt x="968" y="206"/>
                </a:lnTo>
                <a:lnTo>
                  <a:pt x="968" y="204"/>
                </a:lnTo>
                <a:lnTo>
                  <a:pt x="968" y="204"/>
                </a:lnTo>
                <a:lnTo>
                  <a:pt x="968" y="204"/>
                </a:lnTo>
                <a:lnTo>
                  <a:pt x="968" y="204"/>
                </a:lnTo>
                <a:lnTo>
                  <a:pt x="970" y="204"/>
                </a:lnTo>
                <a:lnTo>
                  <a:pt x="970" y="204"/>
                </a:lnTo>
                <a:lnTo>
                  <a:pt x="970" y="202"/>
                </a:lnTo>
                <a:lnTo>
                  <a:pt x="970" y="202"/>
                </a:lnTo>
                <a:lnTo>
                  <a:pt x="972" y="202"/>
                </a:lnTo>
                <a:lnTo>
                  <a:pt x="974" y="202"/>
                </a:lnTo>
                <a:lnTo>
                  <a:pt x="974" y="202"/>
                </a:lnTo>
                <a:lnTo>
                  <a:pt x="974" y="202"/>
                </a:lnTo>
                <a:lnTo>
                  <a:pt x="974" y="202"/>
                </a:lnTo>
                <a:lnTo>
                  <a:pt x="974" y="202"/>
                </a:lnTo>
                <a:lnTo>
                  <a:pt x="972" y="204"/>
                </a:lnTo>
                <a:lnTo>
                  <a:pt x="972" y="204"/>
                </a:lnTo>
                <a:lnTo>
                  <a:pt x="972" y="204"/>
                </a:lnTo>
                <a:lnTo>
                  <a:pt x="974" y="204"/>
                </a:lnTo>
                <a:lnTo>
                  <a:pt x="974" y="204"/>
                </a:lnTo>
                <a:lnTo>
                  <a:pt x="976" y="204"/>
                </a:lnTo>
                <a:lnTo>
                  <a:pt x="976" y="204"/>
                </a:lnTo>
                <a:lnTo>
                  <a:pt x="976" y="204"/>
                </a:lnTo>
                <a:lnTo>
                  <a:pt x="976" y="204"/>
                </a:lnTo>
                <a:lnTo>
                  <a:pt x="978" y="204"/>
                </a:lnTo>
                <a:lnTo>
                  <a:pt x="980" y="208"/>
                </a:lnTo>
                <a:lnTo>
                  <a:pt x="980" y="208"/>
                </a:lnTo>
                <a:lnTo>
                  <a:pt x="980" y="208"/>
                </a:lnTo>
                <a:lnTo>
                  <a:pt x="978" y="208"/>
                </a:lnTo>
                <a:lnTo>
                  <a:pt x="978" y="208"/>
                </a:lnTo>
                <a:lnTo>
                  <a:pt x="978" y="208"/>
                </a:lnTo>
                <a:lnTo>
                  <a:pt x="976" y="208"/>
                </a:lnTo>
                <a:lnTo>
                  <a:pt x="976" y="210"/>
                </a:lnTo>
                <a:lnTo>
                  <a:pt x="976" y="210"/>
                </a:lnTo>
                <a:lnTo>
                  <a:pt x="976" y="210"/>
                </a:lnTo>
                <a:lnTo>
                  <a:pt x="974" y="210"/>
                </a:lnTo>
                <a:lnTo>
                  <a:pt x="974" y="208"/>
                </a:lnTo>
                <a:lnTo>
                  <a:pt x="974" y="208"/>
                </a:lnTo>
                <a:lnTo>
                  <a:pt x="974" y="208"/>
                </a:lnTo>
                <a:lnTo>
                  <a:pt x="974" y="208"/>
                </a:lnTo>
                <a:lnTo>
                  <a:pt x="974" y="208"/>
                </a:lnTo>
                <a:lnTo>
                  <a:pt x="972" y="208"/>
                </a:lnTo>
                <a:lnTo>
                  <a:pt x="972" y="208"/>
                </a:lnTo>
                <a:lnTo>
                  <a:pt x="970" y="208"/>
                </a:lnTo>
                <a:lnTo>
                  <a:pt x="970" y="208"/>
                </a:lnTo>
                <a:lnTo>
                  <a:pt x="970" y="208"/>
                </a:lnTo>
                <a:lnTo>
                  <a:pt x="972" y="208"/>
                </a:lnTo>
                <a:lnTo>
                  <a:pt x="972" y="208"/>
                </a:lnTo>
                <a:lnTo>
                  <a:pt x="972" y="208"/>
                </a:lnTo>
                <a:lnTo>
                  <a:pt x="974" y="208"/>
                </a:lnTo>
                <a:lnTo>
                  <a:pt x="974" y="208"/>
                </a:lnTo>
                <a:lnTo>
                  <a:pt x="974" y="210"/>
                </a:lnTo>
                <a:lnTo>
                  <a:pt x="974" y="210"/>
                </a:lnTo>
                <a:lnTo>
                  <a:pt x="974" y="210"/>
                </a:lnTo>
                <a:lnTo>
                  <a:pt x="972" y="210"/>
                </a:lnTo>
                <a:lnTo>
                  <a:pt x="972" y="210"/>
                </a:lnTo>
                <a:lnTo>
                  <a:pt x="970" y="210"/>
                </a:lnTo>
                <a:lnTo>
                  <a:pt x="970" y="212"/>
                </a:lnTo>
                <a:lnTo>
                  <a:pt x="970" y="212"/>
                </a:lnTo>
                <a:lnTo>
                  <a:pt x="972" y="212"/>
                </a:lnTo>
                <a:lnTo>
                  <a:pt x="974" y="212"/>
                </a:lnTo>
                <a:lnTo>
                  <a:pt x="974" y="212"/>
                </a:lnTo>
                <a:lnTo>
                  <a:pt x="976" y="212"/>
                </a:lnTo>
                <a:lnTo>
                  <a:pt x="972" y="212"/>
                </a:lnTo>
                <a:lnTo>
                  <a:pt x="970" y="212"/>
                </a:lnTo>
                <a:lnTo>
                  <a:pt x="970" y="212"/>
                </a:lnTo>
                <a:lnTo>
                  <a:pt x="966" y="212"/>
                </a:lnTo>
                <a:lnTo>
                  <a:pt x="966" y="212"/>
                </a:lnTo>
                <a:lnTo>
                  <a:pt x="966" y="212"/>
                </a:lnTo>
                <a:lnTo>
                  <a:pt x="966" y="212"/>
                </a:lnTo>
                <a:lnTo>
                  <a:pt x="964" y="210"/>
                </a:lnTo>
                <a:lnTo>
                  <a:pt x="964" y="210"/>
                </a:lnTo>
                <a:lnTo>
                  <a:pt x="964" y="210"/>
                </a:lnTo>
                <a:lnTo>
                  <a:pt x="962" y="210"/>
                </a:lnTo>
                <a:lnTo>
                  <a:pt x="962" y="212"/>
                </a:lnTo>
                <a:lnTo>
                  <a:pt x="962" y="212"/>
                </a:lnTo>
                <a:lnTo>
                  <a:pt x="962" y="212"/>
                </a:lnTo>
                <a:lnTo>
                  <a:pt x="964" y="212"/>
                </a:lnTo>
                <a:lnTo>
                  <a:pt x="966" y="212"/>
                </a:lnTo>
                <a:lnTo>
                  <a:pt x="966" y="212"/>
                </a:lnTo>
                <a:lnTo>
                  <a:pt x="964" y="214"/>
                </a:lnTo>
                <a:lnTo>
                  <a:pt x="962" y="214"/>
                </a:lnTo>
                <a:lnTo>
                  <a:pt x="960" y="214"/>
                </a:lnTo>
                <a:lnTo>
                  <a:pt x="960" y="214"/>
                </a:lnTo>
                <a:lnTo>
                  <a:pt x="960" y="214"/>
                </a:lnTo>
                <a:lnTo>
                  <a:pt x="960" y="212"/>
                </a:lnTo>
                <a:lnTo>
                  <a:pt x="960" y="212"/>
                </a:lnTo>
                <a:lnTo>
                  <a:pt x="960" y="212"/>
                </a:lnTo>
                <a:lnTo>
                  <a:pt x="960" y="212"/>
                </a:lnTo>
                <a:lnTo>
                  <a:pt x="960" y="212"/>
                </a:lnTo>
                <a:lnTo>
                  <a:pt x="960" y="214"/>
                </a:lnTo>
                <a:lnTo>
                  <a:pt x="960" y="214"/>
                </a:lnTo>
                <a:lnTo>
                  <a:pt x="960" y="214"/>
                </a:lnTo>
                <a:lnTo>
                  <a:pt x="960" y="214"/>
                </a:lnTo>
                <a:lnTo>
                  <a:pt x="962" y="214"/>
                </a:lnTo>
                <a:lnTo>
                  <a:pt x="962" y="214"/>
                </a:lnTo>
                <a:lnTo>
                  <a:pt x="964" y="214"/>
                </a:lnTo>
                <a:lnTo>
                  <a:pt x="966" y="214"/>
                </a:lnTo>
                <a:lnTo>
                  <a:pt x="966" y="216"/>
                </a:lnTo>
                <a:lnTo>
                  <a:pt x="968" y="216"/>
                </a:lnTo>
                <a:lnTo>
                  <a:pt x="966" y="218"/>
                </a:lnTo>
                <a:lnTo>
                  <a:pt x="964" y="218"/>
                </a:lnTo>
                <a:lnTo>
                  <a:pt x="964" y="216"/>
                </a:lnTo>
                <a:lnTo>
                  <a:pt x="964" y="216"/>
                </a:lnTo>
                <a:lnTo>
                  <a:pt x="964" y="218"/>
                </a:lnTo>
                <a:lnTo>
                  <a:pt x="962" y="218"/>
                </a:lnTo>
                <a:lnTo>
                  <a:pt x="962" y="216"/>
                </a:lnTo>
                <a:lnTo>
                  <a:pt x="960" y="216"/>
                </a:lnTo>
                <a:lnTo>
                  <a:pt x="960" y="216"/>
                </a:lnTo>
                <a:lnTo>
                  <a:pt x="958" y="216"/>
                </a:lnTo>
                <a:lnTo>
                  <a:pt x="958" y="216"/>
                </a:lnTo>
                <a:lnTo>
                  <a:pt x="958" y="216"/>
                </a:lnTo>
                <a:lnTo>
                  <a:pt x="958" y="216"/>
                </a:lnTo>
                <a:lnTo>
                  <a:pt x="958" y="216"/>
                </a:lnTo>
                <a:lnTo>
                  <a:pt x="958" y="216"/>
                </a:lnTo>
                <a:lnTo>
                  <a:pt x="958" y="216"/>
                </a:lnTo>
                <a:lnTo>
                  <a:pt x="958" y="214"/>
                </a:lnTo>
                <a:lnTo>
                  <a:pt x="958" y="214"/>
                </a:lnTo>
                <a:lnTo>
                  <a:pt x="956" y="214"/>
                </a:lnTo>
                <a:lnTo>
                  <a:pt x="956" y="216"/>
                </a:lnTo>
                <a:lnTo>
                  <a:pt x="956" y="216"/>
                </a:lnTo>
                <a:lnTo>
                  <a:pt x="956" y="216"/>
                </a:lnTo>
                <a:lnTo>
                  <a:pt x="956" y="216"/>
                </a:lnTo>
                <a:lnTo>
                  <a:pt x="956" y="216"/>
                </a:lnTo>
                <a:lnTo>
                  <a:pt x="958" y="216"/>
                </a:lnTo>
                <a:lnTo>
                  <a:pt x="958" y="216"/>
                </a:lnTo>
                <a:lnTo>
                  <a:pt x="958" y="216"/>
                </a:lnTo>
                <a:lnTo>
                  <a:pt x="958" y="216"/>
                </a:lnTo>
                <a:lnTo>
                  <a:pt x="958" y="216"/>
                </a:lnTo>
                <a:lnTo>
                  <a:pt x="958" y="216"/>
                </a:lnTo>
                <a:lnTo>
                  <a:pt x="958" y="216"/>
                </a:lnTo>
                <a:lnTo>
                  <a:pt x="960" y="216"/>
                </a:lnTo>
                <a:lnTo>
                  <a:pt x="960" y="216"/>
                </a:lnTo>
                <a:lnTo>
                  <a:pt x="962" y="218"/>
                </a:lnTo>
                <a:lnTo>
                  <a:pt x="962" y="218"/>
                </a:lnTo>
                <a:lnTo>
                  <a:pt x="962" y="220"/>
                </a:lnTo>
                <a:lnTo>
                  <a:pt x="962" y="220"/>
                </a:lnTo>
                <a:lnTo>
                  <a:pt x="960" y="220"/>
                </a:lnTo>
                <a:lnTo>
                  <a:pt x="960" y="220"/>
                </a:lnTo>
                <a:lnTo>
                  <a:pt x="960" y="220"/>
                </a:lnTo>
                <a:lnTo>
                  <a:pt x="958" y="220"/>
                </a:lnTo>
                <a:lnTo>
                  <a:pt x="958" y="220"/>
                </a:lnTo>
                <a:lnTo>
                  <a:pt x="958" y="220"/>
                </a:lnTo>
                <a:lnTo>
                  <a:pt x="958" y="220"/>
                </a:lnTo>
                <a:lnTo>
                  <a:pt x="956" y="218"/>
                </a:lnTo>
                <a:lnTo>
                  <a:pt x="956" y="218"/>
                </a:lnTo>
                <a:lnTo>
                  <a:pt x="956" y="218"/>
                </a:lnTo>
                <a:lnTo>
                  <a:pt x="956" y="218"/>
                </a:lnTo>
                <a:lnTo>
                  <a:pt x="956" y="220"/>
                </a:lnTo>
                <a:lnTo>
                  <a:pt x="956" y="220"/>
                </a:lnTo>
                <a:lnTo>
                  <a:pt x="958" y="220"/>
                </a:lnTo>
                <a:lnTo>
                  <a:pt x="958" y="220"/>
                </a:lnTo>
                <a:lnTo>
                  <a:pt x="958" y="220"/>
                </a:lnTo>
                <a:lnTo>
                  <a:pt x="958" y="222"/>
                </a:lnTo>
                <a:lnTo>
                  <a:pt x="958" y="222"/>
                </a:lnTo>
                <a:lnTo>
                  <a:pt x="956" y="220"/>
                </a:lnTo>
                <a:lnTo>
                  <a:pt x="956" y="220"/>
                </a:lnTo>
                <a:lnTo>
                  <a:pt x="956" y="222"/>
                </a:lnTo>
                <a:lnTo>
                  <a:pt x="956" y="222"/>
                </a:lnTo>
                <a:lnTo>
                  <a:pt x="956" y="222"/>
                </a:lnTo>
                <a:lnTo>
                  <a:pt x="956" y="222"/>
                </a:lnTo>
                <a:lnTo>
                  <a:pt x="958" y="222"/>
                </a:lnTo>
                <a:lnTo>
                  <a:pt x="956" y="222"/>
                </a:lnTo>
                <a:lnTo>
                  <a:pt x="956" y="222"/>
                </a:lnTo>
                <a:lnTo>
                  <a:pt x="956" y="224"/>
                </a:lnTo>
                <a:lnTo>
                  <a:pt x="954" y="224"/>
                </a:lnTo>
                <a:lnTo>
                  <a:pt x="954" y="222"/>
                </a:lnTo>
                <a:lnTo>
                  <a:pt x="954" y="222"/>
                </a:lnTo>
                <a:lnTo>
                  <a:pt x="954" y="222"/>
                </a:lnTo>
                <a:lnTo>
                  <a:pt x="954" y="220"/>
                </a:lnTo>
                <a:lnTo>
                  <a:pt x="954" y="220"/>
                </a:lnTo>
                <a:lnTo>
                  <a:pt x="954" y="220"/>
                </a:lnTo>
                <a:lnTo>
                  <a:pt x="954" y="220"/>
                </a:lnTo>
                <a:lnTo>
                  <a:pt x="954" y="220"/>
                </a:lnTo>
                <a:lnTo>
                  <a:pt x="954" y="222"/>
                </a:lnTo>
                <a:lnTo>
                  <a:pt x="954" y="222"/>
                </a:lnTo>
                <a:lnTo>
                  <a:pt x="952" y="224"/>
                </a:lnTo>
                <a:lnTo>
                  <a:pt x="952" y="224"/>
                </a:lnTo>
                <a:lnTo>
                  <a:pt x="952" y="222"/>
                </a:lnTo>
                <a:lnTo>
                  <a:pt x="952" y="222"/>
                </a:lnTo>
                <a:lnTo>
                  <a:pt x="952" y="222"/>
                </a:lnTo>
                <a:lnTo>
                  <a:pt x="950" y="222"/>
                </a:lnTo>
                <a:lnTo>
                  <a:pt x="950" y="222"/>
                </a:lnTo>
                <a:lnTo>
                  <a:pt x="950" y="222"/>
                </a:lnTo>
                <a:lnTo>
                  <a:pt x="950" y="220"/>
                </a:lnTo>
                <a:lnTo>
                  <a:pt x="948" y="220"/>
                </a:lnTo>
                <a:lnTo>
                  <a:pt x="950" y="222"/>
                </a:lnTo>
                <a:lnTo>
                  <a:pt x="950" y="222"/>
                </a:lnTo>
                <a:lnTo>
                  <a:pt x="948" y="222"/>
                </a:lnTo>
                <a:lnTo>
                  <a:pt x="948" y="222"/>
                </a:lnTo>
                <a:lnTo>
                  <a:pt x="948" y="222"/>
                </a:lnTo>
                <a:lnTo>
                  <a:pt x="946" y="222"/>
                </a:lnTo>
                <a:lnTo>
                  <a:pt x="946" y="222"/>
                </a:lnTo>
                <a:lnTo>
                  <a:pt x="946" y="222"/>
                </a:lnTo>
                <a:lnTo>
                  <a:pt x="948" y="222"/>
                </a:lnTo>
                <a:lnTo>
                  <a:pt x="948" y="222"/>
                </a:lnTo>
                <a:lnTo>
                  <a:pt x="948" y="222"/>
                </a:lnTo>
                <a:lnTo>
                  <a:pt x="948" y="222"/>
                </a:lnTo>
                <a:lnTo>
                  <a:pt x="948" y="222"/>
                </a:lnTo>
                <a:lnTo>
                  <a:pt x="948" y="222"/>
                </a:lnTo>
                <a:lnTo>
                  <a:pt x="948" y="222"/>
                </a:lnTo>
                <a:lnTo>
                  <a:pt x="948" y="224"/>
                </a:lnTo>
                <a:lnTo>
                  <a:pt x="948" y="224"/>
                </a:lnTo>
                <a:lnTo>
                  <a:pt x="946" y="224"/>
                </a:lnTo>
                <a:lnTo>
                  <a:pt x="946" y="224"/>
                </a:lnTo>
                <a:lnTo>
                  <a:pt x="946" y="224"/>
                </a:lnTo>
                <a:lnTo>
                  <a:pt x="946" y="224"/>
                </a:lnTo>
                <a:lnTo>
                  <a:pt x="946" y="224"/>
                </a:lnTo>
                <a:lnTo>
                  <a:pt x="946" y="222"/>
                </a:lnTo>
                <a:lnTo>
                  <a:pt x="946" y="224"/>
                </a:lnTo>
                <a:lnTo>
                  <a:pt x="946" y="224"/>
                </a:lnTo>
                <a:lnTo>
                  <a:pt x="946" y="224"/>
                </a:lnTo>
                <a:lnTo>
                  <a:pt x="948" y="224"/>
                </a:lnTo>
                <a:lnTo>
                  <a:pt x="948" y="224"/>
                </a:lnTo>
                <a:lnTo>
                  <a:pt x="948" y="226"/>
                </a:lnTo>
                <a:lnTo>
                  <a:pt x="946" y="226"/>
                </a:lnTo>
                <a:lnTo>
                  <a:pt x="946" y="226"/>
                </a:lnTo>
                <a:lnTo>
                  <a:pt x="946" y="224"/>
                </a:lnTo>
                <a:lnTo>
                  <a:pt x="946" y="224"/>
                </a:lnTo>
                <a:lnTo>
                  <a:pt x="946" y="224"/>
                </a:lnTo>
                <a:lnTo>
                  <a:pt x="946" y="224"/>
                </a:lnTo>
                <a:lnTo>
                  <a:pt x="944" y="224"/>
                </a:lnTo>
                <a:lnTo>
                  <a:pt x="944" y="224"/>
                </a:lnTo>
                <a:lnTo>
                  <a:pt x="944" y="226"/>
                </a:lnTo>
                <a:lnTo>
                  <a:pt x="946" y="226"/>
                </a:lnTo>
                <a:lnTo>
                  <a:pt x="946" y="228"/>
                </a:lnTo>
                <a:lnTo>
                  <a:pt x="944" y="228"/>
                </a:lnTo>
                <a:lnTo>
                  <a:pt x="944" y="228"/>
                </a:lnTo>
                <a:lnTo>
                  <a:pt x="944" y="230"/>
                </a:lnTo>
                <a:lnTo>
                  <a:pt x="944" y="230"/>
                </a:lnTo>
                <a:lnTo>
                  <a:pt x="944" y="230"/>
                </a:lnTo>
                <a:lnTo>
                  <a:pt x="942" y="232"/>
                </a:lnTo>
                <a:lnTo>
                  <a:pt x="942" y="232"/>
                </a:lnTo>
                <a:lnTo>
                  <a:pt x="940" y="234"/>
                </a:lnTo>
                <a:lnTo>
                  <a:pt x="940" y="232"/>
                </a:lnTo>
                <a:lnTo>
                  <a:pt x="940" y="232"/>
                </a:lnTo>
                <a:lnTo>
                  <a:pt x="940" y="232"/>
                </a:lnTo>
                <a:lnTo>
                  <a:pt x="938" y="232"/>
                </a:lnTo>
                <a:lnTo>
                  <a:pt x="938" y="232"/>
                </a:lnTo>
                <a:lnTo>
                  <a:pt x="940" y="232"/>
                </a:lnTo>
                <a:lnTo>
                  <a:pt x="940" y="232"/>
                </a:lnTo>
                <a:lnTo>
                  <a:pt x="940" y="230"/>
                </a:lnTo>
                <a:lnTo>
                  <a:pt x="940" y="230"/>
                </a:lnTo>
                <a:lnTo>
                  <a:pt x="940" y="230"/>
                </a:lnTo>
                <a:lnTo>
                  <a:pt x="940" y="232"/>
                </a:lnTo>
                <a:lnTo>
                  <a:pt x="940" y="232"/>
                </a:lnTo>
                <a:lnTo>
                  <a:pt x="938" y="232"/>
                </a:lnTo>
                <a:lnTo>
                  <a:pt x="938" y="232"/>
                </a:lnTo>
                <a:lnTo>
                  <a:pt x="938" y="230"/>
                </a:lnTo>
                <a:lnTo>
                  <a:pt x="938" y="230"/>
                </a:lnTo>
                <a:lnTo>
                  <a:pt x="938" y="230"/>
                </a:lnTo>
                <a:lnTo>
                  <a:pt x="936" y="230"/>
                </a:lnTo>
                <a:lnTo>
                  <a:pt x="934" y="230"/>
                </a:lnTo>
                <a:lnTo>
                  <a:pt x="936" y="230"/>
                </a:lnTo>
                <a:lnTo>
                  <a:pt x="936" y="230"/>
                </a:lnTo>
                <a:lnTo>
                  <a:pt x="936" y="228"/>
                </a:lnTo>
                <a:lnTo>
                  <a:pt x="936" y="228"/>
                </a:lnTo>
                <a:lnTo>
                  <a:pt x="934" y="230"/>
                </a:lnTo>
                <a:lnTo>
                  <a:pt x="934" y="230"/>
                </a:lnTo>
                <a:lnTo>
                  <a:pt x="934" y="228"/>
                </a:lnTo>
                <a:lnTo>
                  <a:pt x="934" y="228"/>
                </a:lnTo>
                <a:lnTo>
                  <a:pt x="934" y="228"/>
                </a:lnTo>
                <a:lnTo>
                  <a:pt x="934" y="228"/>
                </a:lnTo>
                <a:lnTo>
                  <a:pt x="936" y="226"/>
                </a:lnTo>
                <a:lnTo>
                  <a:pt x="936" y="226"/>
                </a:lnTo>
                <a:lnTo>
                  <a:pt x="936" y="226"/>
                </a:lnTo>
                <a:lnTo>
                  <a:pt x="936" y="226"/>
                </a:lnTo>
                <a:lnTo>
                  <a:pt x="938" y="226"/>
                </a:lnTo>
                <a:lnTo>
                  <a:pt x="936" y="226"/>
                </a:lnTo>
                <a:lnTo>
                  <a:pt x="934" y="226"/>
                </a:lnTo>
                <a:lnTo>
                  <a:pt x="934" y="228"/>
                </a:lnTo>
                <a:lnTo>
                  <a:pt x="934" y="228"/>
                </a:lnTo>
                <a:lnTo>
                  <a:pt x="934" y="228"/>
                </a:lnTo>
                <a:lnTo>
                  <a:pt x="934" y="228"/>
                </a:lnTo>
                <a:lnTo>
                  <a:pt x="932" y="228"/>
                </a:lnTo>
                <a:lnTo>
                  <a:pt x="932" y="230"/>
                </a:lnTo>
                <a:lnTo>
                  <a:pt x="932" y="230"/>
                </a:lnTo>
                <a:lnTo>
                  <a:pt x="932" y="230"/>
                </a:lnTo>
                <a:lnTo>
                  <a:pt x="932" y="230"/>
                </a:lnTo>
                <a:lnTo>
                  <a:pt x="930" y="230"/>
                </a:lnTo>
                <a:lnTo>
                  <a:pt x="930" y="230"/>
                </a:lnTo>
                <a:lnTo>
                  <a:pt x="930" y="228"/>
                </a:lnTo>
                <a:lnTo>
                  <a:pt x="930" y="228"/>
                </a:lnTo>
                <a:lnTo>
                  <a:pt x="930" y="228"/>
                </a:lnTo>
                <a:lnTo>
                  <a:pt x="930" y="228"/>
                </a:lnTo>
                <a:lnTo>
                  <a:pt x="930" y="228"/>
                </a:lnTo>
                <a:lnTo>
                  <a:pt x="928" y="228"/>
                </a:lnTo>
                <a:lnTo>
                  <a:pt x="928" y="228"/>
                </a:lnTo>
                <a:lnTo>
                  <a:pt x="930" y="226"/>
                </a:lnTo>
                <a:lnTo>
                  <a:pt x="930" y="226"/>
                </a:lnTo>
                <a:lnTo>
                  <a:pt x="930" y="226"/>
                </a:lnTo>
                <a:lnTo>
                  <a:pt x="930" y="226"/>
                </a:lnTo>
                <a:lnTo>
                  <a:pt x="932" y="226"/>
                </a:lnTo>
                <a:lnTo>
                  <a:pt x="930" y="226"/>
                </a:lnTo>
                <a:lnTo>
                  <a:pt x="930" y="226"/>
                </a:lnTo>
                <a:lnTo>
                  <a:pt x="930" y="226"/>
                </a:lnTo>
                <a:lnTo>
                  <a:pt x="934" y="226"/>
                </a:lnTo>
                <a:lnTo>
                  <a:pt x="934" y="226"/>
                </a:lnTo>
                <a:lnTo>
                  <a:pt x="934" y="226"/>
                </a:lnTo>
                <a:lnTo>
                  <a:pt x="934" y="226"/>
                </a:lnTo>
                <a:lnTo>
                  <a:pt x="936" y="226"/>
                </a:lnTo>
                <a:lnTo>
                  <a:pt x="936" y="224"/>
                </a:lnTo>
                <a:lnTo>
                  <a:pt x="934" y="224"/>
                </a:lnTo>
                <a:lnTo>
                  <a:pt x="932" y="226"/>
                </a:lnTo>
                <a:lnTo>
                  <a:pt x="932" y="226"/>
                </a:lnTo>
                <a:lnTo>
                  <a:pt x="930" y="226"/>
                </a:lnTo>
                <a:lnTo>
                  <a:pt x="930" y="226"/>
                </a:lnTo>
                <a:lnTo>
                  <a:pt x="930" y="226"/>
                </a:lnTo>
                <a:lnTo>
                  <a:pt x="928" y="226"/>
                </a:lnTo>
                <a:lnTo>
                  <a:pt x="928" y="226"/>
                </a:lnTo>
                <a:lnTo>
                  <a:pt x="928" y="226"/>
                </a:lnTo>
                <a:lnTo>
                  <a:pt x="928" y="226"/>
                </a:lnTo>
                <a:lnTo>
                  <a:pt x="928" y="226"/>
                </a:lnTo>
                <a:lnTo>
                  <a:pt x="928" y="224"/>
                </a:lnTo>
                <a:lnTo>
                  <a:pt x="928" y="224"/>
                </a:lnTo>
                <a:lnTo>
                  <a:pt x="928" y="224"/>
                </a:lnTo>
                <a:lnTo>
                  <a:pt x="930" y="224"/>
                </a:lnTo>
                <a:lnTo>
                  <a:pt x="932" y="224"/>
                </a:lnTo>
                <a:lnTo>
                  <a:pt x="932" y="222"/>
                </a:lnTo>
                <a:lnTo>
                  <a:pt x="934" y="222"/>
                </a:lnTo>
                <a:lnTo>
                  <a:pt x="934" y="222"/>
                </a:lnTo>
                <a:lnTo>
                  <a:pt x="934" y="222"/>
                </a:lnTo>
                <a:lnTo>
                  <a:pt x="934" y="222"/>
                </a:lnTo>
                <a:lnTo>
                  <a:pt x="932" y="222"/>
                </a:lnTo>
                <a:lnTo>
                  <a:pt x="932" y="222"/>
                </a:lnTo>
                <a:lnTo>
                  <a:pt x="932" y="222"/>
                </a:lnTo>
                <a:lnTo>
                  <a:pt x="932" y="222"/>
                </a:lnTo>
                <a:lnTo>
                  <a:pt x="932" y="222"/>
                </a:lnTo>
                <a:lnTo>
                  <a:pt x="930" y="224"/>
                </a:lnTo>
                <a:lnTo>
                  <a:pt x="930" y="224"/>
                </a:lnTo>
                <a:lnTo>
                  <a:pt x="928" y="224"/>
                </a:lnTo>
                <a:lnTo>
                  <a:pt x="928" y="224"/>
                </a:lnTo>
                <a:lnTo>
                  <a:pt x="926" y="224"/>
                </a:lnTo>
                <a:lnTo>
                  <a:pt x="926" y="224"/>
                </a:lnTo>
                <a:lnTo>
                  <a:pt x="928" y="222"/>
                </a:lnTo>
                <a:lnTo>
                  <a:pt x="928" y="222"/>
                </a:lnTo>
                <a:lnTo>
                  <a:pt x="928" y="222"/>
                </a:lnTo>
                <a:lnTo>
                  <a:pt x="928" y="222"/>
                </a:lnTo>
                <a:lnTo>
                  <a:pt x="928" y="222"/>
                </a:lnTo>
                <a:lnTo>
                  <a:pt x="928" y="222"/>
                </a:lnTo>
                <a:lnTo>
                  <a:pt x="930" y="222"/>
                </a:lnTo>
                <a:lnTo>
                  <a:pt x="930" y="222"/>
                </a:lnTo>
                <a:lnTo>
                  <a:pt x="930" y="222"/>
                </a:lnTo>
                <a:lnTo>
                  <a:pt x="932" y="222"/>
                </a:lnTo>
                <a:lnTo>
                  <a:pt x="932" y="222"/>
                </a:lnTo>
                <a:lnTo>
                  <a:pt x="932" y="222"/>
                </a:lnTo>
                <a:lnTo>
                  <a:pt x="934" y="222"/>
                </a:lnTo>
                <a:lnTo>
                  <a:pt x="932" y="220"/>
                </a:lnTo>
                <a:lnTo>
                  <a:pt x="932" y="222"/>
                </a:lnTo>
                <a:lnTo>
                  <a:pt x="932" y="222"/>
                </a:lnTo>
                <a:lnTo>
                  <a:pt x="930" y="222"/>
                </a:lnTo>
                <a:lnTo>
                  <a:pt x="930" y="222"/>
                </a:lnTo>
                <a:lnTo>
                  <a:pt x="930" y="222"/>
                </a:lnTo>
                <a:lnTo>
                  <a:pt x="930" y="222"/>
                </a:lnTo>
                <a:lnTo>
                  <a:pt x="928" y="222"/>
                </a:lnTo>
                <a:lnTo>
                  <a:pt x="926" y="222"/>
                </a:lnTo>
                <a:lnTo>
                  <a:pt x="926" y="222"/>
                </a:lnTo>
                <a:lnTo>
                  <a:pt x="926" y="220"/>
                </a:lnTo>
                <a:lnTo>
                  <a:pt x="926" y="220"/>
                </a:lnTo>
                <a:lnTo>
                  <a:pt x="926" y="220"/>
                </a:lnTo>
                <a:lnTo>
                  <a:pt x="928" y="220"/>
                </a:lnTo>
                <a:lnTo>
                  <a:pt x="928" y="218"/>
                </a:lnTo>
                <a:lnTo>
                  <a:pt x="932" y="218"/>
                </a:lnTo>
                <a:lnTo>
                  <a:pt x="932" y="218"/>
                </a:lnTo>
                <a:lnTo>
                  <a:pt x="934" y="218"/>
                </a:lnTo>
                <a:lnTo>
                  <a:pt x="934" y="216"/>
                </a:lnTo>
                <a:lnTo>
                  <a:pt x="934" y="218"/>
                </a:lnTo>
                <a:lnTo>
                  <a:pt x="934" y="218"/>
                </a:lnTo>
                <a:lnTo>
                  <a:pt x="936" y="218"/>
                </a:lnTo>
                <a:lnTo>
                  <a:pt x="936" y="218"/>
                </a:lnTo>
                <a:lnTo>
                  <a:pt x="936" y="218"/>
                </a:lnTo>
                <a:lnTo>
                  <a:pt x="936" y="218"/>
                </a:lnTo>
                <a:lnTo>
                  <a:pt x="936" y="216"/>
                </a:lnTo>
                <a:lnTo>
                  <a:pt x="938" y="214"/>
                </a:lnTo>
                <a:lnTo>
                  <a:pt x="938" y="214"/>
                </a:lnTo>
                <a:lnTo>
                  <a:pt x="940" y="214"/>
                </a:lnTo>
                <a:lnTo>
                  <a:pt x="942" y="212"/>
                </a:lnTo>
                <a:lnTo>
                  <a:pt x="942" y="212"/>
                </a:lnTo>
                <a:lnTo>
                  <a:pt x="942" y="212"/>
                </a:lnTo>
                <a:lnTo>
                  <a:pt x="942" y="212"/>
                </a:lnTo>
                <a:lnTo>
                  <a:pt x="942" y="212"/>
                </a:lnTo>
                <a:lnTo>
                  <a:pt x="942" y="212"/>
                </a:lnTo>
                <a:lnTo>
                  <a:pt x="942" y="212"/>
                </a:lnTo>
                <a:lnTo>
                  <a:pt x="938" y="214"/>
                </a:lnTo>
                <a:lnTo>
                  <a:pt x="938" y="214"/>
                </a:lnTo>
                <a:lnTo>
                  <a:pt x="936" y="214"/>
                </a:lnTo>
                <a:lnTo>
                  <a:pt x="936" y="214"/>
                </a:lnTo>
                <a:lnTo>
                  <a:pt x="936" y="216"/>
                </a:lnTo>
                <a:lnTo>
                  <a:pt x="934" y="216"/>
                </a:lnTo>
                <a:lnTo>
                  <a:pt x="932" y="216"/>
                </a:lnTo>
                <a:lnTo>
                  <a:pt x="928" y="218"/>
                </a:lnTo>
                <a:lnTo>
                  <a:pt x="924" y="218"/>
                </a:lnTo>
                <a:lnTo>
                  <a:pt x="924" y="218"/>
                </a:lnTo>
                <a:lnTo>
                  <a:pt x="922" y="218"/>
                </a:lnTo>
                <a:lnTo>
                  <a:pt x="922" y="216"/>
                </a:lnTo>
                <a:lnTo>
                  <a:pt x="924" y="216"/>
                </a:lnTo>
                <a:lnTo>
                  <a:pt x="926" y="216"/>
                </a:lnTo>
                <a:lnTo>
                  <a:pt x="928" y="214"/>
                </a:lnTo>
                <a:lnTo>
                  <a:pt x="928" y="214"/>
                </a:lnTo>
                <a:lnTo>
                  <a:pt x="928" y="214"/>
                </a:lnTo>
                <a:lnTo>
                  <a:pt x="930" y="214"/>
                </a:lnTo>
                <a:lnTo>
                  <a:pt x="930" y="212"/>
                </a:lnTo>
                <a:lnTo>
                  <a:pt x="930" y="212"/>
                </a:lnTo>
                <a:lnTo>
                  <a:pt x="930" y="212"/>
                </a:lnTo>
                <a:lnTo>
                  <a:pt x="930" y="212"/>
                </a:lnTo>
                <a:lnTo>
                  <a:pt x="928" y="214"/>
                </a:lnTo>
                <a:lnTo>
                  <a:pt x="926" y="214"/>
                </a:lnTo>
                <a:lnTo>
                  <a:pt x="926" y="216"/>
                </a:lnTo>
                <a:lnTo>
                  <a:pt x="924" y="216"/>
                </a:lnTo>
                <a:lnTo>
                  <a:pt x="924" y="216"/>
                </a:lnTo>
                <a:lnTo>
                  <a:pt x="922" y="216"/>
                </a:lnTo>
                <a:lnTo>
                  <a:pt x="922" y="216"/>
                </a:lnTo>
                <a:lnTo>
                  <a:pt x="922" y="214"/>
                </a:lnTo>
                <a:lnTo>
                  <a:pt x="922" y="214"/>
                </a:lnTo>
                <a:lnTo>
                  <a:pt x="922" y="214"/>
                </a:lnTo>
                <a:lnTo>
                  <a:pt x="920" y="214"/>
                </a:lnTo>
                <a:lnTo>
                  <a:pt x="920" y="214"/>
                </a:lnTo>
                <a:lnTo>
                  <a:pt x="918" y="214"/>
                </a:lnTo>
                <a:lnTo>
                  <a:pt x="918" y="214"/>
                </a:lnTo>
                <a:lnTo>
                  <a:pt x="918" y="212"/>
                </a:lnTo>
                <a:lnTo>
                  <a:pt x="920" y="212"/>
                </a:lnTo>
                <a:lnTo>
                  <a:pt x="920" y="212"/>
                </a:lnTo>
                <a:lnTo>
                  <a:pt x="920" y="212"/>
                </a:lnTo>
                <a:lnTo>
                  <a:pt x="920" y="212"/>
                </a:lnTo>
                <a:lnTo>
                  <a:pt x="918" y="212"/>
                </a:lnTo>
                <a:lnTo>
                  <a:pt x="918" y="212"/>
                </a:lnTo>
                <a:lnTo>
                  <a:pt x="918" y="212"/>
                </a:lnTo>
                <a:lnTo>
                  <a:pt x="916" y="212"/>
                </a:lnTo>
                <a:lnTo>
                  <a:pt x="916" y="210"/>
                </a:lnTo>
                <a:lnTo>
                  <a:pt x="918" y="210"/>
                </a:lnTo>
                <a:lnTo>
                  <a:pt x="918" y="208"/>
                </a:lnTo>
                <a:lnTo>
                  <a:pt x="916" y="208"/>
                </a:lnTo>
                <a:lnTo>
                  <a:pt x="916" y="208"/>
                </a:lnTo>
                <a:lnTo>
                  <a:pt x="916" y="208"/>
                </a:lnTo>
                <a:lnTo>
                  <a:pt x="916" y="208"/>
                </a:lnTo>
                <a:lnTo>
                  <a:pt x="916" y="208"/>
                </a:lnTo>
                <a:lnTo>
                  <a:pt x="916" y="208"/>
                </a:lnTo>
                <a:lnTo>
                  <a:pt x="916" y="208"/>
                </a:lnTo>
                <a:lnTo>
                  <a:pt x="916" y="208"/>
                </a:lnTo>
                <a:lnTo>
                  <a:pt x="914" y="210"/>
                </a:lnTo>
                <a:lnTo>
                  <a:pt x="914" y="210"/>
                </a:lnTo>
                <a:lnTo>
                  <a:pt x="914" y="210"/>
                </a:lnTo>
                <a:lnTo>
                  <a:pt x="914" y="210"/>
                </a:lnTo>
                <a:lnTo>
                  <a:pt x="912" y="208"/>
                </a:lnTo>
                <a:lnTo>
                  <a:pt x="912" y="208"/>
                </a:lnTo>
                <a:lnTo>
                  <a:pt x="910" y="208"/>
                </a:lnTo>
                <a:lnTo>
                  <a:pt x="910" y="208"/>
                </a:lnTo>
                <a:lnTo>
                  <a:pt x="910" y="208"/>
                </a:lnTo>
                <a:lnTo>
                  <a:pt x="908" y="208"/>
                </a:lnTo>
                <a:lnTo>
                  <a:pt x="908" y="208"/>
                </a:lnTo>
                <a:lnTo>
                  <a:pt x="908" y="208"/>
                </a:lnTo>
                <a:lnTo>
                  <a:pt x="910" y="210"/>
                </a:lnTo>
                <a:lnTo>
                  <a:pt x="910" y="210"/>
                </a:lnTo>
                <a:lnTo>
                  <a:pt x="912" y="210"/>
                </a:lnTo>
                <a:lnTo>
                  <a:pt x="912" y="210"/>
                </a:lnTo>
                <a:lnTo>
                  <a:pt x="914" y="210"/>
                </a:lnTo>
                <a:lnTo>
                  <a:pt x="912" y="212"/>
                </a:lnTo>
                <a:lnTo>
                  <a:pt x="912" y="212"/>
                </a:lnTo>
                <a:lnTo>
                  <a:pt x="912" y="212"/>
                </a:lnTo>
                <a:lnTo>
                  <a:pt x="912" y="212"/>
                </a:lnTo>
                <a:lnTo>
                  <a:pt x="910" y="210"/>
                </a:lnTo>
                <a:lnTo>
                  <a:pt x="910" y="210"/>
                </a:lnTo>
                <a:lnTo>
                  <a:pt x="910" y="212"/>
                </a:lnTo>
                <a:lnTo>
                  <a:pt x="910" y="212"/>
                </a:lnTo>
                <a:lnTo>
                  <a:pt x="910" y="212"/>
                </a:lnTo>
                <a:lnTo>
                  <a:pt x="912" y="212"/>
                </a:lnTo>
                <a:lnTo>
                  <a:pt x="912" y="212"/>
                </a:lnTo>
                <a:lnTo>
                  <a:pt x="912" y="212"/>
                </a:lnTo>
                <a:lnTo>
                  <a:pt x="912" y="212"/>
                </a:lnTo>
                <a:lnTo>
                  <a:pt x="912" y="212"/>
                </a:lnTo>
                <a:lnTo>
                  <a:pt x="912" y="212"/>
                </a:lnTo>
                <a:lnTo>
                  <a:pt x="910" y="212"/>
                </a:lnTo>
                <a:lnTo>
                  <a:pt x="910" y="214"/>
                </a:lnTo>
                <a:lnTo>
                  <a:pt x="910" y="214"/>
                </a:lnTo>
                <a:lnTo>
                  <a:pt x="910" y="212"/>
                </a:lnTo>
                <a:lnTo>
                  <a:pt x="908" y="212"/>
                </a:lnTo>
                <a:lnTo>
                  <a:pt x="908" y="212"/>
                </a:lnTo>
                <a:lnTo>
                  <a:pt x="908" y="212"/>
                </a:lnTo>
                <a:lnTo>
                  <a:pt x="908" y="212"/>
                </a:lnTo>
                <a:lnTo>
                  <a:pt x="908" y="210"/>
                </a:lnTo>
                <a:lnTo>
                  <a:pt x="908" y="210"/>
                </a:lnTo>
                <a:lnTo>
                  <a:pt x="908" y="210"/>
                </a:lnTo>
                <a:lnTo>
                  <a:pt x="906" y="210"/>
                </a:lnTo>
                <a:lnTo>
                  <a:pt x="906" y="210"/>
                </a:lnTo>
                <a:lnTo>
                  <a:pt x="906" y="210"/>
                </a:lnTo>
                <a:lnTo>
                  <a:pt x="906" y="210"/>
                </a:lnTo>
                <a:lnTo>
                  <a:pt x="904" y="210"/>
                </a:lnTo>
                <a:lnTo>
                  <a:pt x="904" y="210"/>
                </a:lnTo>
                <a:lnTo>
                  <a:pt x="904" y="210"/>
                </a:lnTo>
                <a:lnTo>
                  <a:pt x="904" y="210"/>
                </a:lnTo>
                <a:lnTo>
                  <a:pt x="906" y="210"/>
                </a:lnTo>
                <a:lnTo>
                  <a:pt x="906" y="212"/>
                </a:lnTo>
                <a:lnTo>
                  <a:pt x="906" y="212"/>
                </a:lnTo>
                <a:lnTo>
                  <a:pt x="906" y="214"/>
                </a:lnTo>
                <a:lnTo>
                  <a:pt x="906" y="214"/>
                </a:lnTo>
                <a:lnTo>
                  <a:pt x="906" y="214"/>
                </a:lnTo>
                <a:lnTo>
                  <a:pt x="908" y="214"/>
                </a:lnTo>
                <a:lnTo>
                  <a:pt x="908" y="216"/>
                </a:lnTo>
                <a:lnTo>
                  <a:pt x="908" y="216"/>
                </a:lnTo>
                <a:lnTo>
                  <a:pt x="910" y="216"/>
                </a:lnTo>
                <a:lnTo>
                  <a:pt x="908" y="218"/>
                </a:lnTo>
                <a:lnTo>
                  <a:pt x="908" y="218"/>
                </a:lnTo>
                <a:lnTo>
                  <a:pt x="906" y="218"/>
                </a:lnTo>
                <a:lnTo>
                  <a:pt x="902" y="218"/>
                </a:lnTo>
                <a:lnTo>
                  <a:pt x="902" y="218"/>
                </a:lnTo>
                <a:lnTo>
                  <a:pt x="902" y="218"/>
                </a:lnTo>
                <a:lnTo>
                  <a:pt x="900" y="218"/>
                </a:lnTo>
                <a:lnTo>
                  <a:pt x="900" y="218"/>
                </a:lnTo>
                <a:lnTo>
                  <a:pt x="900" y="218"/>
                </a:lnTo>
                <a:lnTo>
                  <a:pt x="900" y="218"/>
                </a:lnTo>
                <a:lnTo>
                  <a:pt x="900" y="216"/>
                </a:lnTo>
                <a:lnTo>
                  <a:pt x="900" y="216"/>
                </a:lnTo>
                <a:lnTo>
                  <a:pt x="898" y="214"/>
                </a:lnTo>
                <a:lnTo>
                  <a:pt x="898" y="214"/>
                </a:lnTo>
                <a:lnTo>
                  <a:pt x="896" y="214"/>
                </a:lnTo>
                <a:lnTo>
                  <a:pt x="894" y="214"/>
                </a:lnTo>
                <a:lnTo>
                  <a:pt x="892" y="214"/>
                </a:lnTo>
                <a:lnTo>
                  <a:pt x="892" y="214"/>
                </a:lnTo>
                <a:lnTo>
                  <a:pt x="894" y="214"/>
                </a:lnTo>
                <a:lnTo>
                  <a:pt x="896" y="214"/>
                </a:lnTo>
                <a:lnTo>
                  <a:pt x="896" y="214"/>
                </a:lnTo>
                <a:lnTo>
                  <a:pt x="896" y="216"/>
                </a:lnTo>
                <a:lnTo>
                  <a:pt x="898" y="216"/>
                </a:lnTo>
                <a:lnTo>
                  <a:pt x="898" y="216"/>
                </a:lnTo>
                <a:lnTo>
                  <a:pt x="898" y="216"/>
                </a:lnTo>
                <a:lnTo>
                  <a:pt x="898" y="216"/>
                </a:lnTo>
                <a:lnTo>
                  <a:pt x="898" y="216"/>
                </a:lnTo>
                <a:lnTo>
                  <a:pt x="900" y="216"/>
                </a:lnTo>
                <a:lnTo>
                  <a:pt x="900" y="216"/>
                </a:lnTo>
                <a:lnTo>
                  <a:pt x="900" y="216"/>
                </a:lnTo>
                <a:lnTo>
                  <a:pt x="900" y="216"/>
                </a:lnTo>
                <a:lnTo>
                  <a:pt x="900" y="218"/>
                </a:lnTo>
                <a:lnTo>
                  <a:pt x="898" y="218"/>
                </a:lnTo>
                <a:lnTo>
                  <a:pt x="898" y="218"/>
                </a:lnTo>
                <a:lnTo>
                  <a:pt x="898" y="218"/>
                </a:lnTo>
                <a:lnTo>
                  <a:pt x="898" y="216"/>
                </a:lnTo>
                <a:lnTo>
                  <a:pt x="898" y="216"/>
                </a:lnTo>
                <a:lnTo>
                  <a:pt x="896" y="216"/>
                </a:lnTo>
                <a:lnTo>
                  <a:pt x="896" y="218"/>
                </a:lnTo>
                <a:lnTo>
                  <a:pt x="896" y="218"/>
                </a:lnTo>
                <a:lnTo>
                  <a:pt x="896" y="218"/>
                </a:lnTo>
                <a:lnTo>
                  <a:pt x="898" y="218"/>
                </a:lnTo>
                <a:lnTo>
                  <a:pt x="898" y="218"/>
                </a:lnTo>
                <a:lnTo>
                  <a:pt x="898" y="220"/>
                </a:lnTo>
                <a:lnTo>
                  <a:pt x="896" y="220"/>
                </a:lnTo>
                <a:lnTo>
                  <a:pt x="898" y="220"/>
                </a:lnTo>
                <a:lnTo>
                  <a:pt x="898" y="220"/>
                </a:lnTo>
                <a:lnTo>
                  <a:pt x="900" y="220"/>
                </a:lnTo>
                <a:lnTo>
                  <a:pt x="900" y="220"/>
                </a:lnTo>
                <a:lnTo>
                  <a:pt x="900" y="220"/>
                </a:lnTo>
                <a:lnTo>
                  <a:pt x="900" y="222"/>
                </a:lnTo>
                <a:lnTo>
                  <a:pt x="898" y="222"/>
                </a:lnTo>
                <a:lnTo>
                  <a:pt x="898" y="222"/>
                </a:lnTo>
                <a:lnTo>
                  <a:pt x="896" y="224"/>
                </a:lnTo>
                <a:lnTo>
                  <a:pt x="896" y="224"/>
                </a:lnTo>
                <a:lnTo>
                  <a:pt x="896" y="224"/>
                </a:lnTo>
                <a:lnTo>
                  <a:pt x="896" y="224"/>
                </a:lnTo>
                <a:lnTo>
                  <a:pt x="896" y="224"/>
                </a:lnTo>
                <a:lnTo>
                  <a:pt x="898" y="224"/>
                </a:lnTo>
                <a:lnTo>
                  <a:pt x="896" y="224"/>
                </a:lnTo>
                <a:lnTo>
                  <a:pt x="896" y="224"/>
                </a:lnTo>
                <a:lnTo>
                  <a:pt x="898" y="224"/>
                </a:lnTo>
                <a:lnTo>
                  <a:pt x="898" y="224"/>
                </a:lnTo>
                <a:lnTo>
                  <a:pt x="900" y="222"/>
                </a:lnTo>
                <a:lnTo>
                  <a:pt x="902" y="222"/>
                </a:lnTo>
                <a:lnTo>
                  <a:pt x="904" y="222"/>
                </a:lnTo>
                <a:lnTo>
                  <a:pt x="904" y="222"/>
                </a:lnTo>
                <a:lnTo>
                  <a:pt x="904" y="222"/>
                </a:lnTo>
                <a:lnTo>
                  <a:pt x="904" y="222"/>
                </a:lnTo>
                <a:lnTo>
                  <a:pt x="906" y="222"/>
                </a:lnTo>
                <a:lnTo>
                  <a:pt x="906" y="222"/>
                </a:lnTo>
                <a:lnTo>
                  <a:pt x="904" y="224"/>
                </a:lnTo>
                <a:lnTo>
                  <a:pt x="902" y="224"/>
                </a:lnTo>
                <a:lnTo>
                  <a:pt x="904" y="224"/>
                </a:lnTo>
                <a:lnTo>
                  <a:pt x="904" y="224"/>
                </a:lnTo>
                <a:lnTo>
                  <a:pt x="904" y="224"/>
                </a:lnTo>
                <a:lnTo>
                  <a:pt x="906" y="224"/>
                </a:lnTo>
                <a:lnTo>
                  <a:pt x="906" y="224"/>
                </a:lnTo>
                <a:lnTo>
                  <a:pt x="906" y="226"/>
                </a:lnTo>
                <a:lnTo>
                  <a:pt x="906" y="226"/>
                </a:lnTo>
                <a:lnTo>
                  <a:pt x="904" y="226"/>
                </a:lnTo>
                <a:lnTo>
                  <a:pt x="904" y="226"/>
                </a:lnTo>
                <a:lnTo>
                  <a:pt x="904" y="226"/>
                </a:lnTo>
                <a:lnTo>
                  <a:pt x="902" y="226"/>
                </a:lnTo>
                <a:lnTo>
                  <a:pt x="902" y="226"/>
                </a:lnTo>
                <a:lnTo>
                  <a:pt x="902" y="226"/>
                </a:lnTo>
                <a:lnTo>
                  <a:pt x="902" y="226"/>
                </a:lnTo>
                <a:lnTo>
                  <a:pt x="902" y="226"/>
                </a:lnTo>
                <a:lnTo>
                  <a:pt x="904" y="228"/>
                </a:lnTo>
                <a:lnTo>
                  <a:pt x="904" y="228"/>
                </a:lnTo>
                <a:lnTo>
                  <a:pt x="904" y="228"/>
                </a:lnTo>
                <a:lnTo>
                  <a:pt x="906" y="228"/>
                </a:lnTo>
                <a:lnTo>
                  <a:pt x="904" y="230"/>
                </a:lnTo>
                <a:lnTo>
                  <a:pt x="904" y="230"/>
                </a:lnTo>
                <a:lnTo>
                  <a:pt x="904" y="230"/>
                </a:lnTo>
                <a:lnTo>
                  <a:pt x="904" y="230"/>
                </a:lnTo>
                <a:lnTo>
                  <a:pt x="902" y="230"/>
                </a:lnTo>
                <a:lnTo>
                  <a:pt x="902" y="230"/>
                </a:lnTo>
                <a:lnTo>
                  <a:pt x="906" y="230"/>
                </a:lnTo>
                <a:lnTo>
                  <a:pt x="906" y="230"/>
                </a:lnTo>
                <a:lnTo>
                  <a:pt x="908" y="228"/>
                </a:lnTo>
                <a:lnTo>
                  <a:pt x="908" y="228"/>
                </a:lnTo>
                <a:lnTo>
                  <a:pt x="906" y="230"/>
                </a:lnTo>
                <a:lnTo>
                  <a:pt x="906" y="230"/>
                </a:lnTo>
                <a:lnTo>
                  <a:pt x="906" y="232"/>
                </a:lnTo>
                <a:lnTo>
                  <a:pt x="906" y="232"/>
                </a:lnTo>
                <a:lnTo>
                  <a:pt x="906" y="232"/>
                </a:lnTo>
                <a:lnTo>
                  <a:pt x="906" y="234"/>
                </a:lnTo>
                <a:lnTo>
                  <a:pt x="904" y="234"/>
                </a:lnTo>
                <a:lnTo>
                  <a:pt x="904" y="236"/>
                </a:lnTo>
                <a:lnTo>
                  <a:pt x="906" y="234"/>
                </a:lnTo>
                <a:lnTo>
                  <a:pt x="906" y="234"/>
                </a:lnTo>
                <a:lnTo>
                  <a:pt x="906" y="232"/>
                </a:lnTo>
                <a:lnTo>
                  <a:pt x="908" y="232"/>
                </a:lnTo>
                <a:lnTo>
                  <a:pt x="908" y="232"/>
                </a:lnTo>
                <a:lnTo>
                  <a:pt x="908" y="232"/>
                </a:lnTo>
                <a:lnTo>
                  <a:pt x="908" y="232"/>
                </a:lnTo>
                <a:lnTo>
                  <a:pt x="908" y="232"/>
                </a:lnTo>
                <a:lnTo>
                  <a:pt x="910" y="232"/>
                </a:lnTo>
                <a:lnTo>
                  <a:pt x="910" y="232"/>
                </a:lnTo>
                <a:lnTo>
                  <a:pt x="910" y="232"/>
                </a:lnTo>
                <a:lnTo>
                  <a:pt x="912" y="234"/>
                </a:lnTo>
                <a:lnTo>
                  <a:pt x="912" y="234"/>
                </a:lnTo>
                <a:lnTo>
                  <a:pt x="910" y="234"/>
                </a:lnTo>
                <a:lnTo>
                  <a:pt x="910" y="234"/>
                </a:lnTo>
                <a:lnTo>
                  <a:pt x="910" y="236"/>
                </a:lnTo>
                <a:lnTo>
                  <a:pt x="910" y="236"/>
                </a:lnTo>
                <a:lnTo>
                  <a:pt x="910" y="236"/>
                </a:lnTo>
                <a:lnTo>
                  <a:pt x="910" y="236"/>
                </a:lnTo>
                <a:lnTo>
                  <a:pt x="910" y="236"/>
                </a:lnTo>
                <a:lnTo>
                  <a:pt x="910" y="236"/>
                </a:lnTo>
                <a:lnTo>
                  <a:pt x="910" y="236"/>
                </a:lnTo>
                <a:lnTo>
                  <a:pt x="912" y="234"/>
                </a:lnTo>
                <a:lnTo>
                  <a:pt x="912" y="234"/>
                </a:lnTo>
                <a:lnTo>
                  <a:pt x="912" y="234"/>
                </a:lnTo>
                <a:lnTo>
                  <a:pt x="914" y="234"/>
                </a:lnTo>
                <a:lnTo>
                  <a:pt x="912" y="234"/>
                </a:lnTo>
                <a:lnTo>
                  <a:pt x="912" y="236"/>
                </a:lnTo>
                <a:lnTo>
                  <a:pt x="914" y="236"/>
                </a:lnTo>
                <a:lnTo>
                  <a:pt x="914" y="236"/>
                </a:lnTo>
                <a:lnTo>
                  <a:pt x="914" y="236"/>
                </a:lnTo>
                <a:lnTo>
                  <a:pt x="914" y="234"/>
                </a:lnTo>
                <a:lnTo>
                  <a:pt x="914" y="234"/>
                </a:lnTo>
                <a:lnTo>
                  <a:pt x="916" y="234"/>
                </a:lnTo>
                <a:lnTo>
                  <a:pt x="916" y="234"/>
                </a:lnTo>
                <a:lnTo>
                  <a:pt x="916" y="234"/>
                </a:lnTo>
                <a:lnTo>
                  <a:pt x="916" y="234"/>
                </a:lnTo>
                <a:lnTo>
                  <a:pt x="916" y="234"/>
                </a:lnTo>
                <a:lnTo>
                  <a:pt x="916" y="236"/>
                </a:lnTo>
                <a:lnTo>
                  <a:pt x="916" y="236"/>
                </a:lnTo>
                <a:lnTo>
                  <a:pt x="916" y="236"/>
                </a:lnTo>
                <a:lnTo>
                  <a:pt x="916" y="236"/>
                </a:lnTo>
                <a:lnTo>
                  <a:pt x="916" y="236"/>
                </a:lnTo>
                <a:lnTo>
                  <a:pt x="916" y="234"/>
                </a:lnTo>
                <a:lnTo>
                  <a:pt x="916" y="234"/>
                </a:lnTo>
                <a:lnTo>
                  <a:pt x="918" y="236"/>
                </a:lnTo>
                <a:lnTo>
                  <a:pt x="918" y="236"/>
                </a:lnTo>
                <a:lnTo>
                  <a:pt x="916" y="236"/>
                </a:lnTo>
                <a:lnTo>
                  <a:pt x="916" y="238"/>
                </a:lnTo>
                <a:lnTo>
                  <a:pt x="914" y="238"/>
                </a:lnTo>
                <a:lnTo>
                  <a:pt x="914" y="238"/>
                </a:lnTo>
                <a:lnTo>
                  <a:pt x="914" y="240"/>
                </a:lnTo>
                <a:lnTo>
                  <a:pt x="914" y="240"/>
                </a:lnTo>
                <a:lnTo>
                  <a:pt x="914" y="238"/>
                </a:lnTo>
                <a:lnTo>
                  <a:pt x="916" y="238"/>
                </a:lnTo>
                <a:lnTo>
                  <a:pt x="916" y="238"/>
                </a:lnTo>
                <a:lnTo>
                  <a:pt x="916" y="240"/>
                </a:lnTo>
                <a:lnTo>
                  <a:pt x="918" y="238"/>
                </a:lnTo>
                <a:lnTo>
                  <a:pt x="918" y="238"/>
                </a:lnTo>
                <a:lnTo>
                  <a:pt x="920" y="238"/>
                </a:lnTo>
                <a:lnTo>
                  <a:pt x="920" y="238"/>
                </a:lnTo>
                <a:lnTo>
                  <a:pt x="920" y="240"/>
                </a:lnTo>
                <a:lnTo>
                  <a:pt x="920" y="240"/>
                </a:lnTo>
                <a:lnTo>
                  <a:pt x="918" y="242"/>
                </a:lnTo>
                <a:lnTo>
                  <a:pt x="916" y="242"/>
                </a:lnTo>
                <a:lnTo>
                  <a:pt x="916" y="242"/>
                </a:lnTo>
                <a:lnTo>
                  <a:pt x="916" y="242"/>
                </a:lnTo>
                <a:lnTo>
                  <a:pt x="916" y="242"/>
                </a:lnTo>
                <a:lnTo>
                  <a:pt x="916" y="242"/>
                </a:lnTo>
                <a:lnTo>
                  <a:pt x="914" y="242"/>
                </a:lnTo>
                <a:lnTo>
                  <a:pt x="914" y="242"/>
                </a:lnTo>
                <a:lnTo>
                  <a:pt x="914" y="242"/>
                </a:lnTo>
                <a:lnTo>
                  <a:pt x="912" y="242"/>
                </a:lnTo>
                <a:lnTo>
                  <a:pt x="914" y="242"/>
                </a:lnTo>
                <a:lnTo>
                  <a:pt x="914" y="242"/>
                </a:lnTo>
                <a:lnTo>
                  <a:pt x="914" y="242"/>
                </a:lnTo>
                <a:lnTo>
                  <a:pt x="916" y="242"/>
                </a:lnTo>
                <a:lnTo>
                  <a:pt x="916" y="242"/>
                </a:lnTo>
                <a:lnTo>
                  <a:pt x="916" y="244"/>
                </a:lnTo>
                <a:lnTo>
                  <a:pt x="916" y="244"/>
                </a:lnTo>
                <a:lnTo>
                  <a:pt x="918" y="244"/>
                </a:lnTo>
                <a:lnTo>
                  <a:pt x="918" y="246"/>
                </a:lnTo>
                <a:lnTo>
                  <a:pt x="918" y="246"/>
                </a:lnTo>
                <a:lnTo>
                  <a:pt x="916" y="246"/>
                </a:lnTo>
                <a:lnTo>
                  <a:pt x="916" y="246"/>
                </a:lnTo>
                <a:lnTo>
                  <a:pt x="916" y="246"/>
                </a:lnTo>
                <a:lnTo>
                  <a:pt x="916" y="246"/>
                </a:lnTo>
                <a:lnTo>
                  <a:pt x="918" y="246"/>
                </a:lnTo>
                <a:lnTo>
                  <a:pt x="918" y="246"/>
                </a:lnTo>
                <a:lnTo>
                  <a:pt x="920" y="246"/>
                </a:lnTo>
                <a:lnTo>
                  <a:pt x="922" y="246"/>
                </a:lnTo>
                <a:lnTo>
                  <a:pt x="922" y="246"/>
                </a:lnTo>
                <a:lnTo>
                  <a:pt x="922" y="246"/>
                </a:lnTo>
                <a:lnTo>
                  <a:pt x="922" y="246"/>
                </a:lnTo>
                <a:lnTo>
                  <a:pt x="920" y="248"/>
                </a:lnTo>
                <a:lnTo>
                  <a:pt x="918" y="248"/>
                </a:lnTo>
                <a:lnTo>
                  <a:pt x="918" y="248"/>
                </a:lnTo>
                <a:lnTo>
                  <a:pt x="916" y="248"/>
                </a:lnTo>
                <a:lnTo>
                  <a:pt x="916" y="250"/>
                </a:lnTo>
                <a:lnTo>
                  <a:pt x="918" y="250"/>
                </a:lnTo>
                <a:lnTo>
                  <a:pt x="920" y="250"/>
                </a:lnTo>
                <a:lnTo>
                  <a:pt x="920" y="250"/>
                </a:lnTo>
                <a:lnTo>
                  <a:pt x="920" y="250"/>
                </a:lnTo>
                <a:lnTo>
                  <a:pt x="920" y="252"/>
                </a:lnTo>
                <a:lnTo>
                  <a:pt x="920" y="252"/>
                </a:lnTo>
                <a:lnTo>
                  <a:pt x="920" y="252"/>
                </a:lnTo>
                <a:lnTo>
                  <a:pt x="920" y="252"/>
                </a:lnTo>
                <a:lnTo>
                  <a:pt x="920" y="254"/>
                </a:lnTo>
                <a:lnTo>
                  <a:pt x="920" y="254"/>
                </a:lnTo>
                <a:lnTo>
                  <a:pt x="920" y="254"/>
                </a:lnTo>
                <a:lnTo>
                  <a:pt x="918" y="256"/>
                </a:lnTo>
                <a:lnTo>
                  <a:pt x="918" y="256"/>
                </a:lnTo>
                <a:lnTo>
                  <a:pt x="918" y="256"/>
                </a:lnTo>
                <a:lnTo>
                  <a:pt x="918" y="256"/>
                </a:lnTo>
                <a:lnTo>
                  <a:pt x="918" y="256"/>
                </a:lnTo>
                <a:lnTo>
                  <a:pt x="918" y="256"/>
                </a:lnTo>
                <a:lnTo>
                  <a:pt x="918" y="256"/>
                </a:lnTo>
                <a:lnTo>
                  <a:pt x="918" y="258"/>
                </a:lnTo>
                <a:lnTo>
                  <a:pt x="916" y="258"/>
                </a:lnTo>
                <a:lnTo>
                  <a:pt x="916" y="256"/>
                </a:lnTo>
                <a:lnTo>
                  <a:pt x="916" y="254"/>
                </a:lnTo>
                <a:lnTo>
                  <a:pt x="916" y="254"/>
                </a:lnTo>
                <a:lnTo>
                  <a:pt x="916" y="252"/>
                </a:lnTo>
                <a:lnTo>
                  <a:pt x="916" y="252"/>
                </a:lnTo>
                <a:lnTo>
                  <a:pt x="916" y="252"/>
                </a:lnTo>
                <a:lnTo>
                  <a:pt x="914" y="252"/>
                </a:lnTo>
                <a:lnTo>
                  <a:pt x="914" y="252"/>
                </a:lnTo>
                <a:lnTo>
                  <a:pt x="914" y="250"/>
                </a:lnTo>
                <a:lnTo>
                  <a:pt x="914" y="250"/>
                </a:lnTo>
                <a:lnTo>
                  <a:pt x="914" y="250"/>
                </a:lnTo>
                <a:lnTo>
                  <a:pt x="914" y="250"/>
                </a:lnTo>
                <a:lnTo>
                  <a:pt x="914" y="250"/>
                </a:lnTo>
                <a:lnTo>
                  <a:pt x="914" y="250"/>
                </a:lnTo>
                <a:lnTo>
                  <a:pt x="914" y="250"/>
                </a:lnTo>
                <a:lnTo>
                  <a:pt x="914" y="250"/>
                </a:lnTo>
                <a:lnTo>
                  <a:pt x="914" y="252"/>
                </a:lnTo>
                <a:lnTo>
                  <a:pt x="914" y="252"/>
                </a:lnTo>
                <a:lnTo>
                  <a:pt x="914" y="252"/>
                </a:lnTo>
                <a:lnTo>
                  <a:pt x="914" y="252"/>
                </a:lnTo>
                <a:lnTo>
                  <a:pt x="914" y="254"/>
                </a:lnTo>
                <a:lnTo>
                  <a:pt x="914" y="256"/>
                </a:lnTo>
                <a:lnTo>
                  <a:pt x="914" y="256"/>
                </a:lnTo>
                <a:lnTo>
                  <a:pt x="914" y="256"/>
                </a:lnTo>
                <a:lnTo>
                  <a:pt x="914" y="256"/>
                </a:lnTo>
                <a:lnTo>
                  <a:pt x="914" y="258"/>
                </a:lnTo>
                <a:lnTo>
                  <a:pt x="912" y="258"/>
                </a:lnTo>
                <a:lnTo>
                  <a:pt x="912" y="258"/>
                </a:lnTo>
                <a:lnTo>
                  <a:pt x="912" y="256"/>
                </a:lnTo>
                <a:lnTo>
                  <a:pt x="910" y="256"/>
                </a:lnTo>
                <a:lnTo>
                  <a:pt x="912" y="258"/>
                </a:lnTo>
                <a:lnTo>
                  <a:pt x="912" y="258"/>
                </a:lnTo>
                <a:lnTo>
                  <a:pt x="912" y="258"/>
                </a:lnTo>
                <a:lnTo>
                  <a:pt x="912" y="258"/>
                </a:lnTo>
                <a:lnTo>
                  <a:pt x="912" y="258"/>
                </a:lnTo>
                <a:lnTo>
                  <a:pt x="914" y="260"/>
                </a:lnTo>
                <a:lnTo>
                  <a:pt x="914" y="260"/>
                </a:lnTo>
                <a:lnTo>
                  <a:pt x="914" y="260"/>
                </a:lnTo>
                <a:lnTo>
                  <a:pt x="914" y="260"/>
                </a:lnTo>
                <a:lnTo>
                  <a:pt x="912" y="262"/>
                </a:lnTo>
                <a:lnTo>
                  <a:pt x="914" y="262"/>
                </a:lnTo>
                <a:lnTo>
                  <a:pt x="914" y="262"/>
                </a:lnTo>
                <a:lnTo>
                  <a:pt x="914" y="262"/>
                </a:lnTo>
                <a:lnTo>
                  <a:pt x="914" y="262"/>
                </a:lnTo>
                <a:lnTo>
                  <a:pt x="912" y="262"/>
                </a:lnTo>
                <a:lnTo>
                  <a:pt x="912" y="264"/>
                </a:lnTo>
                <a:lnTo>
                  <a:pt x="912" y="264"/>
                </a:lnTo>
                <a:lnTo>
                  <a:pt x="910" y="264"/>
                </a:lnTo>
                <a:lnTo>
                  <a:pt x="910" y="264"/>
                </a:lnTo>
                <a:lnTo>
                  <a:pt x="910" y="262"/>
                </a:lnTo>
                <a:lnTo>
                  <a:pt x="910" y="262"/>
                </a:lnTo>
                <a:lnTo>
                  <a:pt x="908" y="262"/>
                </a:lnTo>
                <a:lnTo>
                  <a:pt x="908" y="262"/>
                </a:lnTo>
                <a:lnTo>
                  <a:pt x="908" y="262"/>
                </a:lnTo>
                <a:lnTo>
                  <a:pt x="908" y="262"/>
                </a:lnTo>
                <a:lnTo>
                  <a:pt x="908" y="262"/>
                </a:lnTo>
                <a:lnTo>
                  <a:pt x="908" y="264"/>
                </a:lnTo>
                <a:lnTo>
                  <a:pt x="908" y="264"/>
                </a:lnTo>
                <a:lnTo>
                  <a:pt x="908" y="266"/>
                </a:lnTo>
                <a:lnTo>
                  <a:pt x="908" y="266"/>
                </a:lnTo>
                <a:lnTo>
                  <a:pt x="908" y="266"/>
                </a:lnTo>
                <a:lnTo>
                  <a:pt x="906" y="268"/>
                </a:lnTo>
                <a:lnTo>
                  <a:pt x="906" y="268"/>
                </a:lnTo>
                <a:lnTo>
                  <a:pt x="906" y="268"/>
                </a:lnTo>
                <a:lnTo>
                  <a:pt x="906" y="268"/>
                </a:lnTo>
                <a:lnTo>
                  <a:pt x="904" y="268"/>
                </a:lnTo>
                <a:lnTo>
                  <a:pt x="904" y="266"/>
                </a:lnTo>
                <a:lnTo>
                  <a:pt x="906" y="266"/>
                </a:lnTo>
                <a:lnTo>
                  <a:pt x="904" y="266"/>
                </a:lnTo>
                <a:lnTo>
                  <a:pt x="904" y="266"/>
                </a:lnTo>
                <a:lnTo>
                  <a:pt x="904" y="266"/>
                </a:lnTo>
                <a:lnTo>
                  <a:pt x="904" y="266"/>
                </a:lnTo>
                <a:lnTo>
                  <a:pt x="906" y="264"/>
                </a:lnTo>
                <a:lnTo>
                  <a:pt x="904" y="264"/>
                </a:lnTo>
                <a:lnTo>
                  <a:pt x="904" y="264"/>
                </a:lnTo>
                <a:lnTo>
                  <a:pt x="902" y="264"/>
                </a:lnTo>
                <a:lnTo>
                  <a:pt x="902" y="264"/>
                </a:lnTo>
                <a:lnTo>
                  <a:pt x="902" y="262"/>
                </a:lnTo>
                <a:lnTo>
                  <a:pt x="900" y="262"/>
                </a:lnTo>
                <a:lnTo>
                  <a:pt x="900" y="262"/>
                </a:lnTo>
                <a:lnTo>
                  <a:pt x="900" y="262"/>
                </a:lnTo>
                <a:lnTo>
                  <a:pt x="902" y="260"/>
                </a:lnTo>
                <a:lnTo>
                  <a:pt x="900" y="260"/>
                </a:lnTo>
                <a:lnTo>
                  <a:pt x="900" y="260"/>
                </a:lnTo>
                <a:lnTo>
                  <a:pt x="900" y="262"/>
                </a:lnTo>
                <a:lnTo>
                  <a:pt x="900" y="262"/>
                </a:lnTo>
                <a:lnTo>
                  <a:pt x="898" y="262"/>
                </a:lnTo>
                <a:lnTo>
                  <a:pt x="898" y="262"/>
                </a:lnTo>
                <a:lnTo>
                  <a:pt x="898" y="260"/>
                </a:lnTo>
                <a:lnTo>
                  <a:pt x="898" y="260"/>
                </a:lnTo>
                <a:lnTo>
                  <a:pt x="896" y="260"/>
                </a:lnTo>
                <a:lnTo>
                  <a:pt x="896" y="260"/>
                </a:lnTo>
                <a:lnTo>
                  <a:pt x="898" y="260"/>
                </a:lnTo>
                <a:lnTo>
                  <a:pt x="898" y="260"/>
                </a:lnTo>
                <a:lnTo>
                  <a:pt x="898" y="262"/>
                </a:lnTo>
                <a:lnTo>
                  <a:pt x="898" y="262"/>
                </a:lnTo>
                <a:lnTo>
                  <a:pt x="898" y="262"/>
                </a:lnTo>
                <a:lnTo>
                  <a:pt x="896" y="262"/>
                </a:lnTo>
                <a:lnTo>
                  <a:pt x="896" y="262"/>
                </a:lnTo>
                <a:lnTo>
                  <a:pt x="896" y="262"/>
                </a:lnTo>
                <a:lnTo>
                  <a:pt x="896" y="262"/>
                </a:lnTo>
                <a:lnTo>
                  <a:pt x="896" y="262"/>
                </a:lnTo>
                <a:lnTo>
                  <a:pt x="896" y="262"/>
                </a:lnTo>
                <a:lnTo>
                  <a:pt x="894" y="262"/>
                </a:lnTo>
                <a:lnTo>
                  <a:pt x="894" y="262"/>
                </a:lnTo>
                <a:lnTo>
                  <a:pt x="894" y="260"/>
                </a:lnTo>
                <a:lnTo>
                  <a:pt x="894" y="260"/>
                </a:lnTo>
                <a:lnTo>
                  <a:pt x="894" y="260"/>
                </a:lnTo>
                <a:lnTo>
                  <a:pt x="894" y="258"/>
                </a:lnTo>
                <a:lnTo>
                  <a:pt x="894" y="258"/>
                </a:lnTo>
                <a:lnTo>
                  <a:pt x="894" y="256"/>
                </a:lnTo>
                <a:lnTo>
                  <a:pt x="894" y="256"/>
                </a:lnTo>
                <a:lnTo>
                  <a:pt x="894" y="256"/>
                </a:lnTo>
                <a:lnTo>
                  <a:pt x="892" y="256"/>
                </a:lnTo>
                <a:lnTo>
                  <a:pt x="892" y="258"/>
                </a:lnTo>
                <a:lnTo>
                  <a:pt x="894" y="258"/>
                </a:lnTo>
                <a:lnTo>
                  <a:pt x="894" y="258"/>
                </a:lnTo>
                <a:lnTo>
                  <a:pt x="894" y="258"/>
                </a:lnTo>
                <a:lnTo>
                  <a:pt x="894" y="260"/>
                </a:lnTo>
                <a:lnTo>
                  <a:pt x="892" y="262"/>
                </a:lnTo>
                <a:lnTo>
                  <a:pt x="892" y="260"/>
                </a:lnTo>
                <a:lnTo>
                  <a:pt x="892" y="260"/>
                </a:lnTo>
                <a:lnTo>
                  <a:pt x="892" y="258"/>
                </a:lnTo>
                <a:lnTo>
                  <a:pt x="892" y="258"/>
                </a:lnTo>
                <a:lnTo>
                  <a:pt x="892" y="258"/>
                </a:lnTo>
                <a:lnTo>
                  <a:pt x="892" y="258"/>
                </a:lnTo>
                <a:lnTo>
                  <a:pt x="892" y="258"/>
                </a:lnTo>
                <a:lnTo>
                  <a:pt x="892" y="258"/>
                </a:lnTo>
                <a:lnTo>
                  <a:pt x="892" y="258"/>
                </a:lnTo>
                <a:lnTo>
                  <a:pt x="890" y="258"/>
                </a:lnTo>
                <a:lnTo>
                  <a:pt x="890" y="258"/>
                </a:lnTo>
                <a:lnTo>
                  <a:pt x="890" y="258"/>
                </a:lnTo>
                <a:lnTo>
                  <a:pt x="890" y="258"/>
                </a:lnTo>
                <a:lnTo>
                  <a:pt x="892" y="256"/>
                </a:lnTo>
                <a:lnTo>
                  <a:pt x="890" y="256"/>
                </a:lnTo>
                <a:lnTo>
                  <a:pt x="890" y="256"/>
                </a:lnTo>
                <a:lnTo>
                  <a:pt x="890" y="256"/>
                </a:lnTo>
                <a:lnTo>
                  <a:pt x="890" y="256"/>
                </a:lnTo>
                <a:lnTo>
                  <a:pt x="890" y="258"/>
                </a:lnTo>
                <a:lnTo>
                  <a:pt x="888" y="258"/>
                </a:lnTo>
                <a:lnTo>
                  <a:pt x="888" y="256"/>
                </a:lnTo>
                <a:lnTo>
                  <a:pt x="886" y="254"/>
                </a:lnTo>
                <a:lnTo>
                  <a:pt x="886" y="254"/>
                </a:lnTo>
                <a:lnTo>
                  <a:pt x="884" y="252"/>
                </a:lnTo>
                <a:lnTo>
                  <a:pt x="884" y="252"/>
                </a:lnTo>
                <a:lnTo>
                  <a:pt x="884" y="250"/>
                </a:lnTo>
                <a:lnTo>
                  <a:pt x="884" y="250"/>
                </a:lnTo>
                <a:lnTo>
                  <a:pt x="884" y="250"/>
                </a:lnTo>
                <a:lnTo>
                  <a:pt x="884" y="252"/>
                </a:lnTo>
                <a:lnTo>
                  <a:pt x="884" y="254"/>
                </a:lnTo>
                <a:lnTo>
                  <a:pt x="884" y="254"/>
                </a:lnTo>
                <a:lnTo>
                  <a:pt x="884" y="256"/>
                </a:lnTo>
                <a:lnTo>
                  <a:pt x="882" y="256"/>
                </a:lnTo>
                <a:lnTo>
                  <a:pt x="882" y="256"/>
                </a:lnTo>
                <a:lnTo>
                  <a:pt x="882" y="256"/>
                </a:lnTo>
                <a:lnTo>
                  <a:pt x="882" y="256"/>
                </a:lnTo>
                <a:lnTo>
                  <a:pt x="882" y="254"/>
                </a:lnTo>
                <a:lnTo>
                  <a:pt x="882" y="254"/>
                </a:lnTo>
                <a:lnTo>
                  <a:pt x="880" y="254"/>
                </a:lnTo>
                <a:lnTo>
                  <a:pt x="880" y="254"/>
                </a:lnTo>
                <a:lnTo>
                  <a:pt x="880" y="254"/>
                </a:lnTo>
                <a:lnTo>
                  <a:pt x="878" y="252"/>
                </a:lnTo>
                <a:lnTo>
                  <a:pt x="878" y="252"/>
                </a:lnTo>
                <a:lnTo>
                  <a:pt x="876" y="250"/>
                </a:lnTo>
                <a:lnTo>
                  <a:pt x="876" y="250"/>
                </a:lnTo>
                <a:lnTo>
                  <a:pt x="874" y="250"/>
                </a:lnTo>
                <a:lnTo>
                  <a:pt x="874" y="250"/>
                </a:lnTo>
                <a:lnTo>
                  <a:pt x="872" y="250"/>
                </a:lnTo>
                <a:lnTo>
                  <a:pt x="872" y="250"/>
                </a:lnTo>
                <a:lnTo>
                  <a:pt x="872" y="250"/>
                </a:lnTo>
                <a:lnTo>
                  <a:pt x="872" y="250"/>
                </a:lnTo>
                <a:lnTo>
                  <a:pt x="870" y="250"/>
                </a:lnTo>
                <a:lnTo>
                  <a:pt x="872" y="250"/>
                </a:lnTo>
                <a:lnTo>
                  <a:pt x="872" y="252"/>
                </a:lnTo>
                <a:lnTo>
                  <a:pt x="872" y="252"/>
                </a:lnTo>
                <a:lnTo>
                  <a:pt x="872" y="252"/>
                </a:lnTo>
                <a:lnTo>
                  <a:pt x="872" y="252"/>
                </a:lnTo>
                <a:lnTo>
                  <a:pt x="872" y="254"/>
                </a:lnTo>
                <a:lnTo>
                  <a:pt x="874" y="254"/>
                </a:lnTo>
                <a:lnTo>
                  <a:pt x="874" y="254"/>
                </a:lnTo>
                <a:lnTo>
                  <a:pt x="874" y="256"/>
                </a:lnTo>
                <a:lnTo>
                  <a:pt x="876" y="256"/>
                </a:lnTo>
                <a:lnTo>
                  <a:pt x="876" y="256"/>
                </a:lnTo>
                <a:lnTo>
                  <a:pt x="876" y="258"/>
                </a:lnTo>
                <a:lnTo>
                  <a:pt x="876" y="258"/>
                </a:lnTo>
                <a:lnTo>
                  <a:pt x="876" y="258"/>
                </a:lnTo>
                <a:lnTo>
                  <a:pt x="876" y="258"/>
                </a:lnTo>
                <a:lnTo>
                  <a:pt x="876" y="258"/>
                </a:lnTo>
                <a:lnTo>
                  <a:pt x="876" y="258"/>
                </a:lnTo>
                <a:lnTo>
                  <a:pt x="878" y="258"/>
                </a:lnTo>
                <a:lnTo>
                  <a:pt x="878" y="260"/>
                </a:lnTo>
                <a:lnTo>
                  <a:pt x="878" y="260"/>
                </a:lnTo>
                <a:lnTo>
                  <a:pt x="882" y="260"/>
                </a:lnTo>
                <a:lnTo>
                  <a:pt x="882" y="260"/>
                </a:lnTo>
                <a:lnTo>
                  <a:pt x="880" y="260"/>
                </a:lnTo>
                <a:lnTo>
                  <a:pt x="880" y="260"/>
                </a:lnTo>
                <a:lnTo>
                  <a:pt x="880" y="260"/>
                </a:lnTo>
                <a:lnTo>
                  <a:pt x="880" y="260"/>
                </a:lnTo>
                <a:lnTo>
                  <a:pt x="878" y="262"/>
                </a:lnTo>
                <a:lnTo>
                  <a:pt x="880" y="262"/>
                </a:lnTo>
                <a:lnTo>
                  <a:pt x="880" y="262"/>
                </a:lnTo>
                <a:lnTo>
                  <a:pt x="880" y="260"/>
                </a:lnTo>
                <a:lnTo>
                  <a:pt x="880" y="260"/>
                </a:lnTo>
                <a:lnTo>
                  <a:pt x="882" y="260"/>
                </a:lnTo>
                <a:lnTo>
                  <a:pt x="882" y="260"/>
                </a:lnTo>
                <a:lnTo>
                  <a:pt x="882" y="260"/>
                </a:lnTo>
                <a:lnTo>
                  <a:pt x="882" y="262"/>
                </a:lnTo>
                <a:lnTo>
                  <a:pt x="882" y="262"/>
                </a:lnTo>
                <a:lnTo>
                  <a:pt x="880" y="262"/>
                </a:lnTo>
                <a:lnTo>
                  <a:pt x="880" y="262"/>
                </a:lnTo>
                <a:lnTo>
                  <a:pt x="880" y="262"/>
                </a:lnTo>
                <a:lnTo>
                  <a:pt x="880" y="262"/>
                </a:lnTo>
                <a:lnTo>
                  <a:pt x="880" y="262"/>
                </a:lnTo>
                <a:lnTo>
                  <a:pt x="880" y="262"/>
                </a:lnTo>
                <a:lnTo>
                  <a:pt x="882" y="262"/>
                </a:lnTo>
                <a:lnTo>
                  <a:pt x="882" y="262"/>
                </a:lnTo>
                <a:lnTo>
                  <a:pt x="884" y="264"/>
                </a:lnTo>
                <a:lnTo>
                  <a:pt x="886" y="264"/>
                </a:lnTo>
                <a:lnTo>
                  <a:pt x="886" y="266"/>
                </a:lnTo>
                <a:lnTo>
                  <a:pt x="886" y="266"/>
                </a:lnTo>
                <a:lnTo>
                  <a:pt x="886" y="266"/>
                </a:lnTo>
                <a:lnTo>
                  <a:pt x="888" y="266"/>
                </a:lnTo>
                <a:lnTo>
                  <a:pt x="888" y="266"/>
                </a:lnTo>
                <a:lnTo>
                  <a:pt x="888" y="266"/>
                </a:lnTo>
                <a:lnTo>
                  <a:pt x="890" y="266"/>
                </a:lnTo>
                <a:lnTo>
                  <a:pt x="890" y="270"/>
                </a:lnTo>
                <a:lnTo>
                  <a:pt x="890" y="270"/>
                </a:lnTo>
                <a:lnTo>
                  <a:pt x="890" y="270"/>
                </a:lnTo>
                <a:lnTo>
                  <a:pt x="890" y="270"/>
                </a:lnTo>
                <a:lnTo>
                  <a:pt x="888" y="270"/>
                </a:lnTo>
                <a:lnTo>
                  <a:pt x="890" y="272"/>
                </a:lnTo>
                <a:lnTo>
                  <a:pt x="890" y="272"/>
                </a:lnTo>
                <a:lnTo>
                  <a:pt x="890" y="272"/>
                </a:lnTo>
                <a:lnTo>
                  <a:pt x="890" y="272"/>
                </a:lnTo>
                <a:lnTo>
                  <a:pt x="890" y="270"/>
                </a:lnTo>
                <a:lnTo>
                  <a:pt x="890" y="270"/>
                </a:lnTo>
                <a:lnTo>
                  <a:pt x="890" y="270"/>
                </a:lnTo>
                <a:lnTo>
                  <a:pt x="892" y="272"/>
                </a:lnTo>
                <a:lnTo>
                  <a:pt x="892" y="272"/>
                </a:lnTo>
                <a:lnTo>
                  <a:pt x="892" y="272"/>
                </a:lnTo>
                <a:lnTo>
                  <a:pt x="892" y="272"/>
                </a:lnTo>
                <a:lnTo>
                  <a:pt x="890" y="272"/>
                </a:lnTo>
                <a:lnTo>
                  <a:pt x="890" y="272"/>
                </a:lnTo>
                <a:lnTo>
                  <a:pt x="892" y="272"/>
                </a:lnTo>
                <a:lnTo>
                  <a:pt x="892" y="272"/>
                </a:lnTo>
                <a:lnTo>
                  <a:pt x="892" y="272"/>
                </a:lnTo>
                <a:lnTo>
                  <a:pt x="894" y="272"/>
                </a:lnTo>
                <a:lnTo>
                  <a:pt x="894" y="272"/>
                </a:lnTo>
                <a:lnTo>
                  <a:pt x="894" y="274"/>
                </a:lnTo>
                <a:lnTo>
                  <a:pt x="894" y="274"/>
                </a:lnTo>
                <a:lnTo>
                  <a:pt x="892" y="274"/>
                </a:lnTo>
                <a:lnTo>
                  <a:pt x="890" y="274"/>
                </a:lnTo>
                <a:lnTo>
                  <a:pt x="890" y="276"/>
                </a:lnTo>
                <a:lnTo>
                  <a:pt x="890" y="276"/>
                </a:lnTo>
                <a:lnTo>
                  <a:pt x="892" y="276"/>
                </a:lnTo>
                <a:lnTo>
                  <a:pt x="892" y="278"/>
                </a:lnTo>
                <a:lnTo>
                  <a:pt x="892" y="278"/>
                </a:lnTo>
                <a:lnTo>
                  <a:pt x="890" y="278"/>
                </a:lnTo>
                <a:lnTo>
                  <a:pt x="888" y="278"/>
                </a:lnTo>
                <a:lnTo>
                  <a:pt x="886" y="278"/>
                </a:lnTo>
                <a:lnTo>
                  <a:pt x="884" y="278"/>
                </a:lnTo>
                <a:lnTo>
                  <a:pt x="884" y="278"/>
                </a:lnTo>
                <a:lnTo>
                  <a:pt x="884" y="278"/>
                </a:lnTo>
                <a:lnTo>
                  <a:pt x="884" y="276"/>
                </a:lnTo>
                <a:lnTo>
                  <a:pt x="882" y="276"/>
                </a:lnTo>
                <a:lnTo>
                  <a:pt x="882" y="276"/>
                </a:lnTo>
                <a:lnTo>
                  <a:pt x="882" y="276"/>
                </a:lnTo>
                <a:lnTo>
                  <a:pt x="880" y="276"/>
                </a:lnTo>
                <a:lnTo>
                  <a:pt x="878" y="274"/>
                </a:lnTo>
                <a:lnTo>
                  <a:pt x="876" y="274"/>
                </a:lnTo>
                <a:lnTo>
                  <a:pt x="876" y="274"/>
                </a:lnTo>
                <a:lnTo>
                  <a:pt x="876" y="274"/>
                </a:lnTo>
                <a:lnTo>
                  <a:pt x="872" y="274"/>
                </a:lnTo>
                <a:lnTo>
                  <a:pt x="872" y="274"/>
                </a:lnTo>
                <a:lnTo>
                  <a:pt x="872" y="274"/>
                </a:lnTo>
                <a:lnTo>
                  <a:pt x="870" y="272"/>
                </a:lnTo>
                <a:lnTo>
                  <a:pt x="868" y="272"/>
                </a:lnTo>
                <a:lnTo>
                  <a:pt x="868" y="272"/>
                </a:lnTo>
                <a:lnTo>
                  <a:pt x="868" y="272"/>
                </a:lnTo>
                <a:lnTo>
                  <a:pt x="866" y="272"/>
                </a:lnTo>
                <a:lnTo>
                  <a:pt x="866" y="272"/>
                </a:lnTo>
                <a:lnTo>
                  <a:pt x="866" y="272"/>
                </a:lnTo>
                <a:lnTo>
                  <a:pt x="866" y="272"/>
                </a:lnTo>
                <a:lnTo>
                  <a:pt x="864" y="272"/>
                </a:lnTo>
                <a:lnTo>
                  <a:pt x="864" y="272"/>
                </a:lnTo>
                <a:lnTo>
                  <a:pt x="864" y="272"/>
                </a:lnTo>
                <a:lnTo>
                  <a:pt x="862" y="272"/>
                </a:lnTo>
                <a:lnTo>
                  <a:pt x="862" y="272"/>
                </a:lnTo>
                <a:lnTo>
                  <a:pt x="862" y="270"/>
                </a:lnTo>
                <a:lnTo>
                  <a:pt x="860" y="270"/>
                </a:lnTo>
                <a:lnTo>
                  <a:pt x="860" y="270"/>
                </a:lnTo>
                <a:lnTo>
                  <a:pt x="860" y="270"/>
                </a:lnTo>
                <a:lnTo>
                  <a:pt x="858" y="270"/>
                </a:lnTo>
                <a:lnTo>
                  <a:pt x="858" y="270"/>
                </a:lnTo>
                <a:lnTo>
                  <a:pt x="858" y="270"/>
                </a:lnTo>
                <a:lnTo>
                  <a:pt x="858" y="270"/>
                </a:lnTo>
                <a:lnTo>
                  <a:pt x="858" y="268"/>
                </a:lnTo>
                <a:lnTo>
                  <a:pt x="858" y="268"/>
                </a:lnTo>
                <a:lnTo>
                  <a:pt x="856" y="268"/>
                </a:lnTo>
                <a:lnTo>
                  <a:pt x="856" y="268"/>
                </a:lnTo>
                <a:lnTo>
                  <a:pt x="856" y="268"/>
                </a:lnTo>
                <a:lnTo>
                  <a:pt x="856" y="268"/>
                </a:lnTo>
                <a:lnTo>
                  <a:pt x="856" y="266"/>
                </a:lnTo>
                <a:lnTo>
                  <a:pt x="856" y="266"/>
                </a:lnTo>
                <a:lnTo>
                  <a:pt x="856" y="266"/>
                </a:lnTo>
                <a:lnTo>
                  <a:pt x="858" y="264"/>
                </a:lnTo>
                <a:lnTo>
                  <a:pt x="858" y="264"/>
                </a:lnTo>
                <a:lnTo>
                  <a:pt x="854" y="264"/>
                </a:lnTo>
                <a:lnTo>
                  <a:pt x="852" y="264"/>
                </a:lnTo>
                <a:lnTo>
                  <a:pt x="850" y="264"/>
                </a:lnTo>
                <a:lnTo>
                  <a:pt x="850" y="264"/>
                </a:lnTo>
                <a:lnTo>
                  <a:pt x="848" y="264"/>
                </a:lnTo>
                <a:lnTo>
                  <a:pt x="848" y="264"/>
                </a:lnTo>
                <a:lnTo>
                  <a:pt x="846" y="264"/>
                </a:lnTo>
                <a:lnTo>
                  <a:pt x="846" y="264"/>
                </a:lnTo>
                <a:lnTo>
                  <a:pt x="844" y="262"/>
                </a:lnTo>
                <a:lnTo>
                  <a:pt x="844" y="262"/>
                </a:lnTo>
                <a:lnTo>
                  <a:pt x="842" y="262"/>
                </a:lnTo>
                <a:lnTo>
                  <a:pt x="842" y="262"/>
                </a:lnTo>
                <a:lnTo>
                  <a:pt x="844" y="262"/>
                </a:lnTo>
                <a:lnTo>
                  <a:pt x="844" y="262"/>
                </a:lnTo>
                <a:lnTo>
                  <a:pt x="842" y="262"/>
                </a:lnTo>
                <a:lnTo>
                  <a:pt x="842" y="262"/>
                </a:lnTo>
                <a:lnTo>
                  <a:pt x="842" y="262"/>
                </a:lnTo>
                <a:lnTo>
                  <a:pt x="840" y="262"/>
                </a:lnTo>
                <a:lnTo>
                  <a:pt x="840" y="262"/>
                </a:lnTo>
                <a:lnTo>
                  <a:pt x="840" y="260"/>
                </a:lnTo>
                <a:lnTo>
                  <a:pt x="842" y="260"/>
                </a:lnTo>
                <a:lnTo>
                  <a:pt x="842" y="260"/>
                </a:lnTo>
                <a:lnTo>
                  <a:pt x="844" y="260"/>
                </a:lnTo>
                <a:lnTo>
                  <a:pt x="844" y="260"/>
                </a:lnTo>
                <a:lnTo>
                  <a:pt x="844" y="258"/>
                </a:lnTo>
                <a:lnTo>
                  <a:pt x="844" y="258"/>
                </a:lnTo>
                <a:lnTo>
                  <a:pt x="844" y="258"/>
                </a:lnTo>
                <a:lnTo>
                  <a:pt x="844" y="260"/>
                </a:lnTo>
                <a:lnTo>
                  <a:pt x="844" y="260"/>
                </a:lnTo>
                <a:lnTo>
                  <a:pt x="842" y="260"/>
                </a:lnTo>
                <a:lnTo>
                  <a:pt x="842" y="260"/>
                </a:lnTo>
                <a:lnTo>
                  <a:pt x="840" y="260"/>
                </a:lnTo>
                <a:lnTo>
                  <a:pt x="840" y="262"/>
                </a:lnTo>
                <a:lnTo>
                  <a:pt x="840" y="262"/>
                </a:lnTo>
                <a:lnTo>
                  <a:pt x="838" y="260"/>
                </a:lnTo>
                <a:lnTo>
                  <a:pt x="838" y="260"/>
                </a:lnTo>
                <a:lnTo>
                  <a:pt x="836" y="260"/>
                </a:lnTo>
                <a:lnTo>
                  <a:pt x="836" y="260"/>
                </a:lnTo>
                <a:lnTo>
                  <a:pt x="836" y="258"/>
                </a:lnTo>
                <a:lnTo>
                  <a:pt x="836" y="258"/>
                </a:lnTo>
                <a:lnTo>
                  <a:pt x="836" y="256"/>
                </a:lnTo>
                <a:lnTo>
                  <a:pt x="836" y="256"/>
                </a:lnTo>
                <a:lnTo>
                  <a:pt x="834" y="256"/>
                </a:lnTo>
                <a:lnTo>
                  <a:pt x="834" y="256"/>
                </a:lnTo>
                <a:lnTo>
                  <a:pt x="832" y="254"/>
                </a:lnTo>
                <a:lnTo>
                  <a:pt x="834" y="254"/>
                </a:lnTo>
                <a:lnTo>
                  <a:pt x="836" y="254"/>
                </a:lnTo>
                <a:lnTo>
                  <a:pt x="836" y="254"/>
                </a:lnTo>
                <a:lnTo>
                  <a:pt x="836" y="254"/>
                </a:lnTo>
                <a:lnTo>
                  <a:pt x="838" y="254"/>
                </a:lnTo>
                <a:lnTo>
                  <a:pt x="838" y="254"/>
                </a:lnTo>
                <a:lnTo>
                  <a:pt x="838" y="254"/>
                </a:lnTo>
                <a:lnTo>
                  <a:pt x="838" y="254"/>
                </a:lnTo>
                <a:lnTo>
                  <a:pt x="838" y="254"/>
                </a:lnTo>
                <a:lnTo>
                  <a:pt x="842" y="254"/>
                </a:lnTo>
                <a:lnTo>
                  <a:pt x="842" y="254"/>
                </a:lnTo>
                <a:lnTo>
                  <a:pt x="844" y="252"/>
                </a:lnTo>
                <a:lnTo>
                  <a:pt x="844" y="252"/>
                </a:lnTo>
                <a:lnTo>
                  <a:pt x="844" y="252"/>
                </a:lnTo>
                <a:lnTo>
                  <a:pt x="844" y="252"/>
                </a:lnTo>
                <a:lnTo>
                  <a:pt x="844" y="252"/>
                </a:lnTo>
                <a:lnTo>
                  <a:pt x="842" y="252"/>
                </a:lnTo>
                <a:lnTo>
                  <a:pt x="842" y="252"/>
                </a:lnTo>
                <a:lnTo>
                  <a:pt x="842" y="252"/>
                </a:lnTo>
                <a:lnTo>
                  <a:pt x="842" y="252"/>
                </a:lnTo>
                <a:lnTo>
                  <a:pt x="844" y="252"/>
                </a:lnTo>
                <a:lnTo>
                  <a:pt x="842" y="252"/>
                </a:lnTo>
                <a:lnTo>
                  <a:pt x="842" y="252"/>
                </a:lnTo>
                <a:lnTo>
                  <a:pt x="842" y="252"/>
                </a:lnTo>
                <a:lnTo>
                  <a:pt x="840" y="252"/>
                </a:lnTo>
                <a:lnTo>
                  <a:pt x="840" y="252"/>
                </a:lnTo>
                <a:lnTo>
                  <a:pt x="842" y="252"/>
                </a:lnTo>
                <a:lnTo>
                  <a:pt x="842" y="250"/>
                </a:lnTo>
                <a:lnTo>
                  <a:pt x="840" y="250"/>
                </a:lnTo>
                <a:lnTo>
                  <a:pt x="840" y="250"/>
                </a:lnTo>
                <a:lnTo>
                  <a:pt x="840" y="250"/>
                </a:lnTo>
                <a:lnTo>
                  <a:pt x="840" y="250"/>
                </a:lnTo>
                <a:lnTo>
                  <a:pt x="838" y="250"/>
                </a:lnTo>
                <a:lnTo>
                  <a:pt x="838" y="250"/>
                </a:lnTo>
                <a:lnTo>
                  <a:pt x="838" y="250"/>
                </a:lnTo>
                <a:lnTo>
                  <a:pt x="838" y="250"/>
                </a:lnTo>
                <a:lnTo>
                  <a:pt x="838" y="250"/>
                </a:lnTo>
                <a:lnTo>
                  <a:pt x="838" y="250"/>
                </a:lnTo>
                <a:lnTo>
                  <a:pt x="838" y="250"/>
                </a:lnTo>
                <a:lnTo>
                  <a:pt x="838" y="250"/>
                </a:lnTo>
                <a:lnTo>
                  <a:pt x="838" y="252"/>
                </a:lnTo>
                <a:lnTo>
                  <a:pt x="836" y="252"/>
                </a:lnTo>
                <a:lnTo>
                  <a:pt x="836" y="252"/>
                </a:lnTo>
                <a:lnTo>
                  <a:pt x="836" y="252"/>
                </a:lnTo>
                <a:lnTo>
                  <a:pt x="836" y="250"/>
                </a:lnTo>
                <a:lnTo>
                  <a:pt x="836" y="250"/>
                </a:lnTo>
                <a:lnTo>
                  <a:pt x="834" y="250"/>
                </a:lnTo>
                <a:lnTo>
                  <a:pt x="834" y="252"/>
                </a:lnTo>
                <a:lnTo>
                  <a:pt x="834" y="252"/>
                </a:lnTo>
                <a:lnTo>
                  <a:pt x="832" y="252"/>
                </a:lnTo>
                <a:lnTo>
                  <a:pt x="832" y="250"/>
                </a:lnTo>
                <a:lnTo>
                  <a:pt x="834" y="250"/>
                </a:lnTo>
                <a:lnTo>
                  <a:pt x="834" y="250"/>
                </a:lnTo>
                <a:lnTo>
                  <a:pt x="834" y="250"/>
                </a:lnTo>
                <a:lnTo>
                  <a:pt x="836" y="248"/>
                </a:lnTo>
                <a:lnTo>
                  <a:pt x="836" y="248"/>
                </a:lnTo>
                <a:lnTo>
                  <a:pt x="836" y="248"/>
                </a:lnTo>
                <a:lnTo>
                  <a:pt x="836" y="248"/>
                </a:lnTo>
                <a:lnTo>
                  <a:pt x="834" y="248"/>
                </a:lnTo>
                <a:lnTo>
                  <a:pt x="834" y="250"/>
                </a:lnTo>
                <a:lnTo>
                  <a:pt x="834" y="250"/>
                </a:lnTo>
                <a:lnTo>
                  <a:pt x="832" y="250"/>
                </a:lnTo>
                <a:lnTo>
                  <a:pt x="832" y="250"/>
                </a:lnTo>
                <a:lnTo>
                  <a:pt x="832" y="250"/>
                </a:lnTo>
                <a:lnTo>
                  <a:pt x="832" y="250"/>
                </a:lnTo>
                <a:lnTo>
                  <a:pt x="832" y="248"/>
                </a:lnTo>
                <a:lnTo>
                  <a:pt x="832" y="248"/>
                </a:lnTo>
                <a:lnTo>
                  <a:pt x="830" y="248"/>
                </a:lnTo>
                <a:lnTo>
                  <a:pt x="830" y="248"/>
                </a:lnTo>
                <a:lnTo>
                  <a:pt x="832" y="248"/>
                </a:lnTo>
                <a:lnTo>
                  <a:pt x="832" y="248"/>
                </a:lnTo>
                <a:lnTo>
                  <a:pt x="832" y="246"/>
                </a:lnTo>
                <a:lnTo>
                  <a:pt x="832" y="246"/>
                </a:lnTo>
                <a:lnTo>
                  <a:pt x="832" y="246"/>
                </a:lnTo>
                <a:lnTo>
                  <a:pt x="832" y="246"/>
                </a:lnTo>
                <a:lnTo>
                  <a:pt x="832" y="246"/>
                </a:lnTo>
                <a:lnTo>
                  <a:pt x="830" y="246"/>
                </a:lnTo>
                <a:lnTo>
                  <a:pt x="830" y="246"/>
                </a:lnTo>
                <a:lnTo>
                  <a:pt x="830" y="246"/>
                </a:lnTo>
                <a:lnTo>
                  <a:pt x="830" y="246"/>
                </a:lnTo>
                <a:lnTo>
                  <a:pt x="830" y="246"/>
                </a:lnTo>
                <a:lnTo>
                  <a:pt x="830" y="246"/>
                </a:lnTo>
                <a:lnTo>
                  <a:pt x="830" y="246"/>
                </a:lnTo>
                <a:lnTo>
                  <a:pt x="830" y="244"/>
                </a:lnTo>
                <a:lnTo>
                  <a:pt x="830" y="244"/>
                </a:lnTo>
                <a:lnTo>
                  <a:pt x="828" y="242"/>
                </a:lnTo>
                <a:lnTo>
                  <a:pt x="828" y="242"/>
                </a:lnTo>
                <a:lnTo>
                  <a:pt x="826" y="242"/>
                </a:lnTo>
                <a:lnTo>
                  <a:pt x="826" y="242"/>
                </a:lnTo>
                <a:lnTo>
                  <a:pt x="826" y="240"/>
                </a:lnTo>
                <a:lnTo>
                  <a:pt x="826" y="240"/>
                </a:lnTo>
                <a:lnTo>
                  <a:pt x="828" y="240"/>
                </a:lnTo>
                <a:lnTo>
                  <a:pt x="830" y="238"/>
                </a:lnTo>
                <a:lnTo>
                  <a:pt x="832" y="238"/>
                </a:lnTo>
                <a:lnTo>
                  <a:pt x="830" y="236"/>
                </a:lnTo>
                <a:lnTo>
                  <a:pt x="830" y="236"/>
                </a:lnTo>
                <a:lnTo>
                  <a:pt x="830" y="238"/>
                </a:lnTo>
                <a:lnTo>
                  <a:pt x="830" y="238"/>
                </a:lnTo>
                <a:lnTo>
                  <a:pt x="830" y="238"/>
                </a:lnTo>
                <a:lnTo>
                  <a:pt x="828" y="238"/>
                </a:lnTo>
                <a:lnTo>
                  <a:pt x="828" y="238"/>
                </a:lnTo>
                <a:lnTo>
                  <a:pt x="826" y="238"/>
                </a:lnTo>
                <a:lnTo>
                  <a:pt x="828" y="238"/>
                </a:lnTo>
                <a:lnTo>
                  <a:pt x="828" y="238"/>
                </a:lnTo>
                <a:lnTo>
                  <a:pt x="828" y="238"/>
                </a:lnTo>
                <a:lnTo>
                  <a:pt x="826" y="238"/>
                </a:lnTo>
                <a:lnTo>
                  <a:pt x="826" y="238"/>
                </a:lnTo>
                <a:lnTo>
                  <a:pt x="826" y="238"/>
                </a:lnTo>
                <a:lnTo>
                  <a:pt x="824" y="238"/>
                </a:lnTo>
                <a:lnTo>
                  <a:pt x="824" y="238"/>
                </a:lnTo>
                <a:lnTo>
                  <a:pt x="824" y="238"/>
                </a:lnTo>
                <a:lnTo>
                  <a:pt x="824" y="238"/>
                </a:lnTo>
                <a:lnTo>
                  <a:pt x="824" y="238"/>
                </a:lnTo>
                <a:lnTo>
                  <a:pt x="824" y="238"/>
                </a:lnTo>
                <a:lnTo>
                  <a:pt x="822" y="238"/>
                </a:lnTo>
                <a:lnTo>
                  <a:pt x="822" y="238"/>
                </a:lnTo>
                <a:lnTo>
                  <a:pt x="822" y="238"/>
                </a:lnTo>
                <a:lnTo>
                  <a:pt x="822" y="240"/>
                </a:lnTo>
                <a:lnTo>
                  <a:pt x="820" y="240"/>
                </a:lnTo>
                <a:lnTo>
                  <a:pt x="820" y="242"/>
                </a:lnTo>
                <a:lnTo>
                  <a:pt x="818" y="242"/>
                </a:lnTo>
                <a:lnTo>
                  <a:pt x="818" y="240"/>
                </a:lnTo>
                <a:lnTo>
                  <a:pt x="820" y="238"/>
                </a:lnTo>
                <a:lnTo>
                  <a:pt x="820" y="238"/>
                </a:lnTo>
                <a:lnTo>
                  <a:pt x="820" y="238"/>
                </a:lnTo>
                <a:lnTo>
                  <a:pt x="822" y="238"/>
                </a:lnTo>
                <a:lnTo>
                  <a:pt x="822" y="236"/>
                </a:lnTo>
                <a:lnTo>
                  <a:pt x="822" y="236"/>
                </a:lnTo>
                <a:lnTo>
                  <a:pt x="822" y="236"/>
                </a:lnTo>
                <a:lnTo>
                  <a:pt x="820" y="236"/>
                </a:lnTo>
                <a:lnTo>
                  <a:pt x="820" y="238"/>
                </a:lnTo>
                <a:lnTo>
                  <a:pt x="818" y="238"/>
                </a:lnTo>
                <a:lnTo>
                  <a:pt x="818" y="238"/>
                </a:lnTo>
                <a:lnTo>
                  <a:pt x="816" y="238"/>
                </a:lnTo>
                <a:lnTo>
                  <a:pt x="816" y="236"/>
                </a:lnTo>
                <a:lnTo>
                  <a:pt x="816" y="236"/>
                </a:lnTo>
                <a:lnTo>
                  <a:pt x="816" y="236"/>
                </a:lnTo>
                <a:lnTo>
                  <a:pt x="818" y="234"/>
                </a:lnTo>
                <a:lnTo>
                  <a:pt x="818" y="234"/>
                </a:lnTo>
                <a:lnTo>
                  <a:pt x="818" y="234"/>
                </a:lnTo>
                <a:lnTo>
                  <a:pt x="818" y="234"/>
                </a:lnTo>
                <a:lnTo>
                  <a:pt x="818" y="232"/>
                </a:lnTo>
                <a:lnTo>
                  <a:pt x="818" y="234"/>
                </a:lnTo>
                <a:lnTo>
                  <a:pt x="816" y="234"/>
                </a:lnTo>
                <a:lnTo>
                  <a:pt x="816" y="234"/>
                </a:lnTo>
                <a:lnTo>
                  <a:pt x="816" y="234"/>
                </a:lnTo>
                <a:lnTo>
                  <a:pt x="816" y="234"/>
                </a:lnTo>
                <a:lnTo>
                  <a:pt x="814" y="234"/>
                </a:lnTo>
                <a:lnTo>
                  <a:pt x="814" y="234"/>
                </a:lnTo>
                <a:lnTo>
                  <a:pt x="814" y="234"/>
                </a:lnTo>
                <a:lnTo>
                  <a:pt x="814" y="234"/>
                </a:lnTo>
                <a:lnTo>
                  <a:pt x="812" y="234"/>
                </a:lnTo>
                <a:lnTo>
                  <a:pt x="812" y="234"/>
                </a:lnTo>
                <a:lnTo>
                  <a:pt x="814" y="236"/>
                </a:lnTo>
                <a:lnTo>
                  <a:pt x="814" y="236"/>
                </a:lnTo>
                <a:lnTo>
                  <a:pt x="814" y="236"/>
                </a:lnTo>
                <a:lnTo>
                  <a:pt x="814" y="236"/>
                </a:lnTo>
                <a:lnTo>
                  <a:pt x="816" y="236"/>
                </a:lnTo>
                <a:lnTo>
                  <a:pt x="816" y="238"/>
                </a:lnTo>
                <a:lnTo>
                  <a:pt x="816" y="238"/>
                </a:lnTo>
                <a:lnTo>
                  <a:pt x="816" y="238"/>
                </a:lnTo>
                <a:lnTo>
                  <a:pt x="816" y="238"/>
                </a:lnTo>
                <a:lnTo>
                  <a:pt x="814" y="240"/>
                </a:lnTo>
                <a:lnTo>
                  <a:pt x="812" y="240"/>
                </a:lnTo>
                <a:lnTo>
                  <a:pt x="812" y="240"/>
                </a:lnTo>
                <a:lnTo>
                  <a:pt x="810" y="240"/>
                </a:lnTo>
                <a:lnTo>
                  <a:pt x="810" y="240"/>
                </a:lnTo>
                <a:lnTo>
                  <a:pt x="808" y="240"/>
                </a:lnTo>
                <a:lnTo>
                  <a:pt x="808" y="240"/>
                </a:lnTo>
                <a:lnTo>
                  <a:pt x="808" y="240"/>
                </a:lnTo>
                <a:lnTo>
                  <a:pt x="808" y="240"/>
                </a:lnTo>
                <a:lnTo>
                  <a:pt x="808" y="240"/>
                </a:lnTo>
                <a:lnTo>
                  <a:pt x="806" y="240"/>
                </a:lnTo>
                <a:lnTo>
                  <a:pt x="806" y="240"/>
                </a:lnTo>
                <a:lnTo>
                  <a:pt x="806" y="240"/>
                </a:lnTo>
                <a:lnTo>
                  <a:pt x="806" y="238"/>
                </a:lnTo>
                <a:lnTo>
                  <a:pt x="806" y="238"/>
                </a:lnTo>
                <a:lnTo>
                  <a:pt x="806" y="238"/>
                </a:lnTo>
                <a:lnTo>
                  <a:pt x="804" y="238"/>
                </a:lnTo>
                <a:lnTo>
                  <a:pt x="804" y="238"/>
                </a:lnTo>
                <a:lnTo>
                  <a:pt x="802" y="238"/>
                </a:lnTo>
                <a:lnTo>
                  <a:pt x="802" y="238"/>
                </a:lnTo>
                <a:lnTo>
                  <a:pt x="802" y="238"/>
                </a:lnTo>
                <a:lnTo>
                  <a:pt x="802" y="238"/>
                </a:lnTo>
                <a:lnTo>
                  <a:pt x="802" y="238"/>
                </a:lnTo>
                <a:lnTo>
                  <a:pt x="802" y="238"/>
                </a:lnTo>
                <a:lnTo>
                  <a:pt x="802" y="238"/>
                </a:lnTo>
                <a:lnTo>
                  <a:pt x="802" y="238"/>
                </a:lnTo>
                <a:lnTo>
                  <a:pt x="800" y="238"/>
                </a:lnTo>
                <a:lnTo>
                  <a:pt x="800" y="238"/>
                </a:lnTo>
                <a:lnTo>
                  <a:pt x="802" y="238"/>
                </a:lnTo>
                <a:lnTo>
                  <a:pt x="802" y="240"/>
                </a:lnTo>
                <a:lnTo>
                  <a:pt x="802" y="240"/>
                </a:lnTo>
                <a:lnTo>
                  <a:pt x="800" y="240"/>
                </a:lnTo>
                <a:lnTo>
                  <a:pt x="800" y="240"/>
                </a:lnTo>
                <a:lnTo>
                  <a:pt x="800" y="240"/>
                </a:lnTo>
                <a:lnTo>
                  <a:pt x="800" y="240"/>
                </a:lnTo>
                <a:lnTo>
                  <a:pt x="800" y="240"/>
                </a:lnTo>
                <a:lnTo>
                  <a:pt x="800" y="240"/>
                </a:lnTo>
                <a:lnTo>
                  <a:pt x="800" y="240"/>
                </a:lnTo>
                <a:lnTo>
                  <a:pt x="800" y="240"/>
                </a:lnTo>
                <a:lnTo>
                  <a:pt x="800" y="240"/>
                </a:lnTo>
                <a:lnTo>
                  <a:pt x="798" y="240"/>
                </a:lnTo>
                <a:lnTo>
                  <a:pt x="798" y="240"/>
                </a:lnTo>
                <a:lnTo>
                  <a:pt x="796" y="240"/>
                </a:lnTo>
                <a:lnTo>
                  <a:pt x="794" y="240"/>
                </a:lnTo>
                <a:lnTo>
                  <a:pt x="794" y="242"/>
                </a:lnTo>
                <a:lnTo>
                  <a:pt x="794" y="242"/>
                </a:lnTo>
                <a:lnTo>
                  <a:pt x="794" y="242"/>
                </a:lnTo>
                <a:lnTo>
                  <a:pt x="790" y="242"/>
                </a:lnTo>
                <a:lnTo>
                  <a:pt x="790" y="242"/>
                </a:lnTo>
                <a:lnTo>
                  <a:pt x="790" y="242"/>
                </a:lnTo>
                <a:lnTo>
                  <a:pt x="790" y="242"/>
                </a:lnTo>
                <a:lnTo>
                  <a:pt x="788" y="242"/>
                </a:lnTo>
                <a:lnTo>
                  <a:pt x="788" y="242"/>
                </a:lnTo>
                <a:lnTo>
                  <a:pt x="788" y="242"/>
                </a:lnTo>
                <a:lnTo>
                  <a:pt x="788" y="242"/>
                </a:lnTo>
                <a:lnTo>
                  <a:pt x="788" y="244"/>
                </a:lnTo>
                <a:lnTo>
                  <a:pt x="788" y="244"/>
                </a:lnTo>
                <a:lnTo>
                  <a:pt x="786" y="242"/>
                </a:lnTo>
                <a:lnTo>
                  <a:pt x="786" y="242"/>
                </a:lnTo>
                <a:lnTo>
                  <a:pt x="784" y="242"/>
                </a:lnTo>
                <a:lnTo>
                  <a:pt x="782" y="242"/>
                </a:lnTo>
                <a:lnTo>
                  <a:pt x="782" y="242"/>
                </a:lnTo>
                <a:lnTo>
                  <a:pt x="782" y="242"/>
                </a:lnTo>
                <a:lnTo>
                  <a:pt x="780" y="242"/>
                </a:lnTo>
                <a:lnTo>
                  <a:pt x="780" y="242"/>
                </a:lnTo>
                <a:lnTo>
                  <a:pt x="780" y="242"/>
                </a:lnTo>
                <a:lnTo>
                  <a:pt x="780" y="240"/>
                </a:lnTo>
                <a:lnTo>
                  <a:pt x="778" y="240"/>
                </a:lnTo>
                <a:lnTo>
                  <a:pt x="778" y="242"/>
                </a:lnTo>
                <a:lnTo>
                  <a:pt x="778" y="242"/>
                </a:lnTo>
                <a:lnTo>
                  <a:pt x="778" y="240"/>
                </a:lnTo>
                <a:lnTo>
                  <a:pt x="776" y="240"/>
                </a:lnTo>
                <a:lnTo>
                  <a:pt x="774" y="238"/>
                </a:lnTo>
                <a:lnTo>
                  <a:pt x="776" y="238"/>
                </a:lnTo>
                <a:lnTo>
                  <a:pt x="776" y="236"/>
                </a:lnTo>
                <a:lnTo>
                  <a:pt x="776" y="236"/>
                </a:lnTo>
                <a:lnTo>
                  <a:pt x="778" y="234"/>
                </a:lnTo>
                <a:lnTo>
                  <a:pt x="778" y="234"/>
                </a:lnTo>
                <a:lnTo>
                  <a:pt x="778" y="234"/>
                </a:lnTo>
                <a:lnTo>
                  <a:pt x="778" y="234"/>
                </a:lnTo>
                <a:lnTo>
                  <a:pt x="778" y="232"/>
                </a:lnTo>
                <a:lnTo>
                  <a:pt x="782" y="230"/>
                </a:lnTo>
                <a:lnTo>
                  <a:pt x="786" y="230"/>
                </a:lnTo>
                <a:lnTo>
                  <a:pt x="786" y="230"/>
                </a:lnTo>
                <a:lnTo>
                  <a:pt x="788" y="230"/>
                </a:lnTo>
                <a:lnTo>
                  <a:pt x="790" y="228"/>
                </a:lnTo>
                <a:lnTo>
                  <a:pt x="790" y="228"/>
                </a:lnTo>
                <a:lnTo>
                  <a:pt x="790" y="228"/>
                </a:lnTo>
                <a:lnTo>
                  <a:pt x="790" y="228"/>
                </a:lnTo>
                <a:lnTo>
                  <a:pt x="790" y="228"/>
                </a:lnTo>
                <a:lnTo>
                  <a:pt x="788" y="226"/>
                </a:lnTo>
                <a:lnTo>
                  <a:pt x="790" y="226"/>
                </a:lnTo>
                <a:lnTo>
                  <a:pt x="790" y="226"/>
                </a:lnTo>
                <a:lnTo>
                  <a:pt x="792" y="226"/>
                </a:lnTo>
                <a:lnTo>
                  <a:pt x="792" y="226"/>
                </a:lnTo>
                <a:lnTo>
                  <a:pt x="792" y="226"/>
                </a:lnTo>
                <a:lnTo>
                  <a:pt x="792" y="226"/>
                </a:lnTo>
                <a:lnTo>
                  <a:pt x="792" y="226"/>
                </a:lnTo>
                <a:lnTo>
                  <a:pt x="792" y="226"/>
                </a:lnTo>
                <a:lnTo>
                  <a:pt x="792" y="226"/>
                </a:lnTo>
                <a:lnTo>
                  <a:pt x="792" y="224"/>
                </a:lnTo>
                <a:lnTo>
                  <a:pt x="792" y="224"/>
                </a:lnTo>
                <a:lnTo>
                  <a:pt x="794" y="224"/>
                </a:lnTo>
                <a:lnTo>
                  <a:pt x="794" y="224"/>
                </a:lnTo>
                <a:lnTo>
                  <a:pt x="794" y="226"/>
                </a:lnTo>
                <a:lnTo>
                  <a:pt x="794" y="226"/>
                </a:lnTo>
                <a:lnTo>
                  <a:pt x="794" y="226"/>
                </a:lnTo>
                <a:lnTo>
                  <a:pt x="796" y="226"/>
                </a:lnTo>
                <a:lnTo>
                  <a:pt x="796" y="226"/>
                </a:lnTo>
                <a:lnTo>
                  <a:pt x="798" y="226"/>
                </a:lnTo>
                <a:lnTo>
                  <a:pt x="798" y="226"/>
                </a:lnTo>
                <a:lnTo>
                  <a:pt x="800" y="226"/>
                </a:lnTo>
                <a:lnTo>
                  <a:pt x="802" y="226"/>
                </a:lnTo>
                <a:lnTo>
                  <a:pt x="804" y="226"/>
                </a:lnTo>
                <a:lnTo>
                  <a:pt x="804" y="228"/>
                </a:lnTo>
                <a:lnTo>
                  <a:pt x="804" y="228"/>
                </a:lnTo>
                <a:lnTo>
                  <a:pt x="806" y="228"/>
                </a:lnTo>
                <a:lnTo>
                  <a:pt x="806" y="228"/>
                </a:lnTo>
                <a:lnTo>
                  <a:pt x="808" y="228"/>
                </a:lnTo>
                <a:lnTo>
                  <a:pt x="808" y="228"/>
                </a:lnTo>
                <a:lnTo>
                  <a:pt x="808" y="230"/>
                </a:lnTo>
                <a:lnTo>
                  <a:pt x="808" y="230"/>
                </a:lnTo>
                <a:lnTo>
                  <a:pt x="810" y="230"/>
                </a:lnTo>
                <a:lnTo>
                  <a:pt x="810" y="230"/>
                </a:lnTo>
                <a:lnTo>
                  <a:pt x="810" y="230"/>
                </a:lnTo>
                <a:lnTo>
                  <a:pt x="810" y="230"/>
                </a:lnTo>
                <a:lnTo>
                  <a:pt x="810" y="232"/>
                </a:lnTo>
                <a:lnTo>
                  <a:pt x="810" y="232"/>
                </a:lnTo>
                <a:lnTo>
                  <a:pt x="808" y="232"/>
                </a:lnTo>
                <a:lnTo>
                  <a:pt x="808" y="232"/>
                </a:lnTo>
                <a:lnTo>
                  <a:pt x="808" y="232"/>
                </a:lnTo>
                <a:lnTo>
                  <a:pt x="806" y="232"/>
                </a:lnTo>
                <a:lnTo>
                  <a:pt x="806" y="232"/>
                </a:lnTo>
                <a:lnTo>
                  <a:pt x="806" y="234"/>
                </a:lnTo>
                <a:lnTo>
                  <a:pt x="806" y="234"/>
                </a:lnTo>
                <a:lnTo>
                  <a:pt x="808" y="234"/>
                </a:lnTo>
                <a:lnTo>
                  <a:pt x="808" y="236"/>
                </a:lnTo>
                <a:lnTo>
                  <a:pt x="808" y="236"/>
                </a:lnTo>
                <a:lnTo>
                  <a:pt x="808" y="236"/>
                </a:lnTo>
                <a:lnTo>
                  <a:pt x="808" y="236"/>
                </a:lnTo>
                <a:lnTo>
                  <a:pt x="808" y="236"/>
                </a:lnTo>
                <a:lnTo>
                  <a:pt x="808" y="236"/>
                </a:lnTo>
                <a:lnTo>
                  <a:pt x="808" y="234"/>
                </a:lnTo>
                <a:lnTo>
                  <a:pt x="810" y="234"/>
                </a:lnTo>
                <a:lnTo>
                  <a:pt x="808" y="234"/>
                </a:lnTo>
                <a:lnTo>
                  <a:pt x="808" y="234"/>
                </a:lnTo>
                <a:lnTo>
                  <a:pt x="806" y="234"/>
                </a:lnTo>
                <a:lnTo>
                  <a:pt x="808" y="232"/>
                </a:lnTo>
                <a:lnTo>
                  <a:pt x="810" y="232"/>
                </a:lnTo>
                <a:lnTo>
                  <a:pt x="810" y="232"/>
                </a:lnTo>
                <a:lnTo>
                  <a:pt x="810" y="232"/>
                </a:lnTo>
                <a:lnTo>
                  <a:pt x="812" y="230"/>
                </a:lnTo>
                <a:lnTo>
                  <a:pt x="812" y="230"/>
                </a:lnTo>
                <a:lnTo>
                  <a:pt x="812" y="230"/>
                </a:lnTo>
                <a:lnTo>
                  <a:pt x="812" y="230"/>
                </a:lnTo>
                <a:lnTo>
                  <a:pt x="812" y="230"/>
                </a:lnTo>
                <a:lnTo>
                  <a:pt x="812" y="230"/>
                </a:lnTo>
                <a:lnTo>
                  <a:pt x="812" y="232"/>
                </a:lnTo>
                <a:lnTo>
                  <a:pt x="810" y="232"/>
                </a:lnTo>
                <a:lnTo>
                  <a:pt x="810" y="232"/>
                </a:lnTo>
                <a:lnTo>
                  <a:pt x="810" y="232"/>
                </a:lnTo>
                <a:lnTo>
                  <a:pt x="810" y="230"/>
                </a:lnTo>
                <a:lnTo>
                  <a:pt x="810" y="230"/>
                </a:lnTo>
                <a:lnTo>
                  <a:pt x="810" y="230"/>
                </a:lnTo>
                <a:lnTo>
                  <a:pt x="810" y="230"/>
                </a:lnTo>
                <a:lnTo>
                  <a:pt x="808" y="228"/>
                </a:lnTo>
                <a:lnTo>
                  <a:pt x="808" y="228"/>
                </a:lnTo>
                <a:lnTo>
                  <a:pt x="808" y="228"/>
                </a:lnTo>
                <a:lnTo>
                  <a:pt x="806" y="228"/>
                </a:lnTo>
                <a:lnTo>
                  <a:pt x="806" y="228"/>
                </a:lnTo>
                <a:lnTo>
                  <a:pt x="806" y="228"/>
                </a:lnTo>
                <a:lnTo>
                  <a:pt x="806" y="228"/>
                </a:lnTo>
                <a:lnTo>
                  <a:pt x="806" y="226"/>
                </a:lnTo>
                <a:lnTo>
                  <a:pt x="806" y="226"/>
                </a:lnTo>
                <a:lnTo>
                  <a:pt x="808" y="226"/>
                </a:lnTo>
                <a:lnTo>
                  <a:pt x="810" y="228"/>
                </a:lnTo>
                <a:lnTo>
                  <a:pt x="810" y="228"/>
                </a:lnTo>
                <a:lnTo>
                  <a:pt x="810" y="228"/>
                </a:lnTo>
                <a:lnTo>
                  <a:pt x="810" y="228"/>
                </a:lnTo>
                <a:lnTo>
                  <a:pt x="814" y="228"/>
                </a:lnTo>
                <a:lnTo>
                  <a:pt x="814" y="228"/>
                </a:lnTo>
                <a:lnTo>
                  <a:pt x="814" y="228"/>
                </a:lnTo>
                <a:lnTo>
                  <a:pt x="816" y="228"/>
                </a:lnTo>
                <a:lnTo>
                  <a:pt x="816" y="228"/>
                </a:lnTo>
                <a:lnTo>
                  <a:pt x="816" y="226"/>
                </a:lnTo>
                <a:lnTo>
                  <a:pt x="816" y="226"/>
                </a:lnTo>
                <a:lnTo>
                  <a:pt x="816" y="226"/>
                </a:lnTo>
                <a:lnTo>
                  <a:pt x="820" y="226"/>
                </a:lnTo>
                <a:lnTo>
                  <a:pt x="820" y="226"/>
                </a:lnTo>
                <a:lnTo>
                  <a:pt x="822" y="226"/>
                </a:lnTo>
                <a:lnTo>
                  <a:pt x="822" y="226"/>
                </a:lnTo>
                <a:lnTo>
                  <a:pt x="822" y="226"/>
                </a:lnTo>
                <a:lnTo>
                  <a:pt x="822" y="226"/>
                </a:lnTo>
                <a:lnTo>
                  <a:pt x="822" y="226"/>
                </a:lnTo>
                <a:lnTo>
                  <a:pt x="824" y="226"/>
                </a:lnTo>
                <a:lnTo>
                  <a:pt x="826" y="226"/>
                </a:lnTo>
                <a:lnTo>
                  <a:pt x="826" y="224"/>
                </a:lnTo>
                <a:lnTo>
                  <a:pt x="828" y="224"/>
                </a:lnTo>
                <a:lnTo>
                  <a:pt x="828" y="224"/>
                </a:lnTo>
                <a:lnTo>
                  <a:pt x="832" y="224"/>
                </a:lnTo>
                <a:lnTo>
                  <a:pt x="832" y="224"/>
                </a:lnTo>
                <a:lnTo>
                  <a:pt x="832" y="224"/>
                </a:lnTo>
                <a:lnTo>
                  <a:pt x="832" y="224"/>
                </a:lnTo>
                <a:lnTo>
                  <a:pt x="832" y="224"/>
                </a:lnTo>
                <a:lnTo>
                  <a:pt x="832" y="224"/>
                </a:lnTo>
                <a:lnTo>
                  <a:pt x="834" y="224"/>
                </a:lnTo>
                <a:lnTo>
                  <a:pt x="834" y="224"/>
                </a:lnTo>
                <a:lnTo>
                  <a:pt x="834" y="224"/>
                </a:lnTo>
                <a:lnTo>
                  <a:pt x="834" y="222"/>
                </a:lnTo>
                <a:lnTo>
                  <a:pt x="834" y="222"/>
                </a:lnTo>
                <a:lnTo>
                  <a:pt x="834" y="222"/>
                </a:lnTo>
                <a:lnTo>
                  <a:pt x="836" y="220"/>
                </a:lnTo>
                <a:lnTo>
                  <a:pt x="834" y="220"/>
                </a:lnTo>
                <a:lnTo>
                  <a:pt x="834" y="220"/>
                </a:lnTo>
                <a:lnTo>
                  <a:pt x="834" y="220"/>
                </a:lnTo>
                <a:lnTo>
                  <a:pt x="834" y="220"/>
                </a:lnTo>
                <a:lnTo>
                  <a:pt x="832" y="220"/>
                </a:lnTo>
                <a:lnTo>
                  <a:pt x="832" y="218"/>
                </a:lnTo>
                <a:lnTo>
                  <a:pt x="832" y="218"/>
                </a:lnTo>
                <a:lnTo>
                  <a:pt x="832" y="216"/>
                </a:lnTo>
                <a:lnTo>
                  <a:pt x="830" y="216"/>
                </a:lnTo>
                <a:lnTo>
                  <a:pt x="830" y="216"/>
                </a:lnTo>
                <a:lnTo>
                  <a:pt x="830" y="216"/>
                </a:lnTo>
                <a:lnTo>
                  <a:pt x="830" y="216"/>
                </a:lnTo>
                <a:lnTo>
                  <a:pt x="830" y="216"/>
                </a:lnTo>
                <a:lnTo>
                  <a:pt x="830" y="216"/>
                </a:lnTo>
                <a:lnTo>
                  <a:pt x="830" y="214"/>
                </a:lnTo>
                <a:lnTo>
                  <a:pt x="832" y="214"/>
                </a:lnTo>
                <a:lnTo>
                  <a:pt x="832" y="214"/>
                </a:lnTo>
                <a:lnTo>
                  <a:pt x="832" y="214"/>
                </a:lnTo>
                <a:lnTo>
                  <a:pt x="832" y="214"/>
                </a:lnTo>
                <a:lnTo>
                  <a:pt x="834" y="214"/>
                </a:lnTo>
                <a:lnTo>
                  <a:pt x="836" y="212"/>
                </a:lnTo>
                <a:lnTo>
                  <a:pt x="838" y="212"/>
                </a:lnTo>
                <a:lnTo>
                  <a:pt x="840" y="210"/>
                </a:lnTo>
                <a:lnTo>
                  <a:pt x="842" y="210"/>
                </a:lnTo>
                <a:lnTo>
                  <a:pt x="842" y="210"/>
                </a:lnTo>
                <a:lnTo>
                  <a:pt x="844" y="210"/>
                </a:lnTo>
                <a:lnTo>
                  <a:pt x="844" y="210"/>
                </a:lnTo>
                <a:lnTo>
                  <a:pt x="846" y="210"/>
                </a:lnTo>
                <a:lnTo>
                  <a:pt x="846" y="208"/>
                </a:lnTo>
                <a:lnTo>
                  <a:pt x="846" y="208"/>
                </a:lnTo>
                <a:lnTo>
                  <a:pt x="846" y="208"/>
                </a:lnTo>
                <a:lnTo>
                  <a:pt x="846" y="208"/>
                </a:lnTo>
                <a:lnTo>
                  <a:pt x="848" y="208"/>
                </a:lnTo>
                <a:lnTo>
                  <a:pt x="848" y="208"/>
                </a:lnTo>
                <a:lnTo>
                  <a:pt x="848" y="208"/>
                </a:lnTo>
                <a:lnTo>
                  <a:pt x="850" y="206"/>
                </a:lnTo>
                <a:lnTo>
                  <a:pt x="852" y="206"/>
                </a:lnTo>
                <a:lnTo>
                  <a:pt x="854" y="204"/>
                </a:lnTo>
                <a:lnTo>
                  <a:pt x="856" y="204"/>
                </a:lnTo>
                <a:lnTo>
                  <a:pt x="856" y="202"/>
                </a:lnTo>
                <a:lnTo>
                  <a:pt x="856" y="202"/>
                </a:lnTo>
                <a:lnTo>
                  <a:pt x="856" y="202"/>
                </a:lnTo>
                <a:lnTo>
                  <a:pt x="858" y="202"/>
                </a:lnTo>
                <a:lnTo>
                  <a:pt x="858" y="202"/>
                </a:lnTo>
                <a:lnTo>
                  <a:pt x="858" y="202"/>
                </a:lnTo>
                <a:lnTo>
                  <a:pt x="858" y="202"/>
                </a:lnTo>
                <a:lnTo>
                  <a:pt x="860" y="202"/>
                </a:lnTo>
                <a:lnTo>
                  <a:pt x="860" y="202"/>
                </a:lnTo>
                <a:lnTo>
                  <a:pt x="860" y="202"/>
                </a:lnTo>
                <a:lnTo>
                  <a:pt x="860" y="202"/>
                </a:lnTo>
                <a:lnTo>
                  <a:pt x="862" y="202"/>
                </a:lnTo>
                <a:lnTo>
                  <a:pt x="862" y="202"/>
                </a:lnTo>
                <a:lnTo>
                  <a:pt x="862" y="200"/>
                </a:lnTo>
                <a:lnTo>
                  <a:pt x="862" y="200"/>
                </a:lnTo>
                <a:lnTo>
                  <a:pt x="862" y="200"/>
                </a:lnTo>
                <a:lnTo>
                  <a:pt x="864" y="200"/>
                </a:lnTo>
                <a:lnTo>
                  <a:pt x="864" y="198"/>
                </a:lnTo>
                <a:lnTo>
                  <a:pt x="864" y="198"/>
                </a:lnTo>
                <a:lnTo>
                  <a:pt x="864" y="196"/>
                </a:lnTo>
                <a:lnTo>
                  <a:pt x="864" y="194"/>
                </a:lnTo>
                <a:lnTo>
                  <a:pt x="864" y="194"/>
                </a:lnTo>
                <a:lnTo>
                  <a:pt x="864" y="194"/>
                </a:lnTo>
                <a:lnTo>
                  <a:pt x="864" y="192"/>
                </a:lnTo>
                <a:lnTo>
                  <a:pt x="864" y="192"/>
                </a:lnTo>
                <a:lnTo>
                  <a:pt x="864" y="192"/>
                </a:lnTo>
                <a:lnTo>
                  <a:pt x="864" y="192"/>
                </a:lnTo>
                <a:lnTo>
                  <a:pt x="864" y="190"/>
                </a:lnTo>
                <a:lnTo>
                  <a:pt x="862" y="190"/>
                </a:lnTo>
                <a:lnTo>
                  <a:pt x="862" y="190"/>
                </a:lnTo>
                <a:lnTo>
                  <a:pt x="862" y="190"/>
                </a:lnTo>
                <a:lnTo>
                  <a:pt x="864" y="188"/>
                </a:lnTo>
                <a:lnTo>
                  <a:pt x="864" y="188"/>
                </a:lnTo>
                <a:lnTo>
                  <a:pt x="864" y="188"/>
                </a:lnTo>
                <a:lnTo>
                  <a:pt x="864" y="188"/>
                </a:lnTo>
                <a:lnTo>
                  <a:pt x="864" y="188"/>
                </a:lnTo>
                <a:lnTo>
                  <a:pt x="864" y="186"/>
                </a:lnTo>
                <a:lnTo>
                  <a:pt x="864" y="186"/>
                </a:lnTo>
                <a:lnTo>
                  <a:pt x="862" y="186"/>
                </a:lnTo>
                <a:lnTo>
                  <a:pt x="862" y="184"/>
                </a:lnTo>
                <a:lnTo>
                  <a:pt x="862" y="184"/>
                </a:lnTo>
                <a:lnTo>
                  <a:pt x="862" y="184"/>
                </a:lnTo>
                <a:lnTo>
                  <a:pt x="862" y="184"/>
                </a:lnTo>
                <a:lnTo>
                  <a:pt x="862" y="184"/>
                </a:lnTo>
                <a:lnTo>
                  <a:pt x="860" y="184"/>
                </a:lnTo>
                <a:lnTo>
                  <a:pt x="860" y="184"/>
                </a:lnTo>
                <a:lnTo>
                  <a:pt x="860" y="184"/>
                </a:lnTo>
                <a:lnTo>
                  <a:pt x="862" y="184"/>
                </a:lnTo>
                <a:lnTo>
                  <a:pt x="862" y="184"/>
                </a:lnTo>
                <a:lnTo>
                  <a:pt x="864" y="184"/>
                </a:lnTo>
                <a:lnTo>
                  <a:pt x="864" y="182"/>
                </a:lnTo>
                <a:lnTo>
                  <a:pt x="864" y="182"/>
                </a:lnTo>
                <a:lnTo>
                  <a:pt x="864" y="182"/>
                </a:lnTo>
                <a:lnTo>
                  <a:pt x="862" y="182"/>
                </a:lnTo>
                <a:lnTo>
                  <a:pt x="862" y="184"/>
                </a:lnTo>
                <a:lnTo>
                  <a:pt x="862" y="184"/>
                </a:lnTo>
                <a:lnTo>
                  <a:pt x="860" y="184"/>
                </a:lnTo>
                <a:lnTo>
                  <a:pt x="858" y="184"/>
                </a:lnTo>
                <a:lnTo>
                  <a:pt x="858" y="184"/>
                </a:lnTo>
                <a:lnTo>
                  <a:pt x="856" y="184"/>
                </a:lnTo>
                <a:lnTo>
                  <a:pt x="856" y="182"/>
                </a:lnTo>
                <a:lnTo>
                  <a:pt x="856" y="182"/>
                </a:lnTo>
                <a:lnTo>
                  <a:pt x="858" y="182"/>
                </a:lnTo>
                <a:lnTo>
                  <a:pt x="858" y="182"/>
                </a:lnTo>
                <a:lnTo>
                  <a:pt x="860" y="182"/>
                </a:lnTo>
                <a:lnTo>
                  <a:pt x="860" y="180"/>
                </a:lnTo>
                <a:lnTo>
                  <a:pt x="860" y="178"/>
                </a:lnTo>
                <a:lnTo>
                  <a:pt x="860" y="178"/>
                </a:lnTo>
                <a:lnTo>
                  <a:pt x="860" y="178"/>
                </a:lnTo>
                <a:lnTo>
                  <a:pt x="858" y="178"/>
                </a:lnTo>
                <a:lnTo>
                  <a:pt x="856" y="178"/>
                </a:lnTo>
                <a:lnTo>
                  <a:pt x="858" y="180"/>
                </a:lnTo>
                <a:lnTo>
                  <a:pt x="858" y="180"/>
                </a:lnTo>
                <a:lnTo>
                  <a:pt x="858" y="180"/>
                </a:lnTo>
                <a:lnTo>
                  <a:pt x="858" y="182"/>
                </a:lnTo>
                <a:lnTo>
                  <a:pt x="856" y="182"/>
                </a:lnTo>
                <a:lnTo>
                  <a:pt x="856" y="182"/>
                </a:lnTo>
                <a:lnTo>
                  <a:pt x="856" y="182"/>
                </a:lnTo>
                <a:lnTo>
                  <a:pt x="854" y="180"/>
                </a:lnTo>
                <a:lnTo>
                  <a:pt x="854" y="180"/>
                </a:lnTo>
                <a:lnTo>
                  <a:pt x="852" y="180"/>
                </a:lnTo>
                <a:lnTo>
                  <a:pt x="852" y="180"/>
                </a:lnTo>
                <a:lnTo>
                  <a:pt x="852" y="180"/>
                </a:lnTo>
                <a:lnTo>
                  <a:pt x="852" y="180"/>
                </a:lnTo>
                <a:lnTo>
                  <a:pt x="852" y="178"/>
                </a:lnTo>
                <a:lnTo>
                  <a:pt x="850" y="178"/>
                </a:lnTo>
                <a:lnTo>
                  <a:pt x="850" y="178"/>
                </a:lnTo>
                <a:lnTo>
                  <a:pt x="850" y="178"/>
                </a:lnTo>
                <a:lnTo>
                  <a:pt x="852" y="178"/>
                </a:lnTo>
                <a:lnTo>
                  <a:pt x="852" y="178"/>
                </a:lnTo>
                <a:lnTo>
                  <a:pt x="852" y="178"/>
                </a:lnTo>
                <a:lnTo>
                  <a:pt x="852" y="178"/>
                </a:lnTo>
                <a:lnTo>
                  <a:pt x="854" y="176"/>
                </a:lnTo>
                <a:lnTo>
                  <a:pt x="852" y="176"/>
                </a:lnTo>
                <a:lnTo>
                  <a:pt x="852" y="176"/>
                </a:lnTo>
                <a:lnTo>
                  <a:pt x="852" y="176"/>
                </a:lnTo>
                <a:lnTo>
                  <a:pt x="852" y="176"/>
                </a:lnTo>
                <a:lnTo>
                  <a:pt x="852" y="176"/>
                </a:lnTo>
                <a:lnTo>
                  <a:pt x="852" y="176"/>
                </a:lnTo>
                <a:lnTo>
                  <a:pt x="852" y="176"/>
                </a:lnTo>
                <a:lnTo>
                  <a:pt x="852" y="178"/>
                </a:lnTo>
                <a:lnTo>
                  <a:pt x="852" y="178"/>
                </a:lnTo>
                <a:lnTo>
                  <a:pt x="850" y="178"/>
                </a:lnTo>
                <a:lnTo>
                  <a:pt x="850" y="176"/>
                </a:lnTo>
                <a:lnTo>
                  <a:pt x="850" y="176"/>
                </a:lnTo>
                <a:lnTo>
                  <a:pt x="850" y="176"/>
                </a:lnTo>
                <a:lnTo>
                  <a:pt x="852" y="176"/>
                </a:lnTo>
                <a:lnTo>
                  <a:pt x="852" y="176"/>
                </a:lnTo>
                <a:lnTo>
                  <a:pt x="852" y="176"/>
                </a:lnTo>
                <a:lnTo>
                  <a:pt x="852" y="174"/>
                </a:lnTo>
                <a:lnTo>
                  <a:pt x="850" y="174"/>
                </a:lnTo>
                <a:lnTo>
                  <a:pt x="850" y="176"/>
                </a:lnTo>
                <a:lnTo>
                  <a:pt x="850" y="176"/>
                </a:lnTo>
                <a:lnTo>
                  <a:pt x="848" y="176"/>
                </a:lnTo>
                <a:lnTo>
                  <a:pt x="850" y="174"/>
                </a:lnTo>
                <a:lnTo>
                  <a:pt x="850" y="174"/>
                </a:lnTo>
                <a:lnTo>
                  <a:pt x="850" y="174"/>
                </a:lnTo>
                <a:lnTo>
                  <a:pt x="852" y="174"/>
                </a:lnTo>
                <a:lnTo>
                  <a:pt x="854" y="174"/>
                </a:lnTo>
                <a:lnTo>
                  <a:pt x="852" y="174"/>
                </a:lnTo>
                <a:lnTo>
                  <a:pt x="854" y="174"/>
                </a:lnTo>
                <a:lnTo>
                  <a:pt x="854" y="174"/>
                </a:lnTo>
                <a:lnTo>
                  <a:pt x="854" y="174"/>
                </a:lnTo>
                <a:lnTo>
                  <a:pt x="854" y="174"/>
                </a:lnTo>
                <a:lnTo>
                  <a:pt x="852" y="174"/>
                </a:lnTo>
                <a:lnTo>
                  <a:pt x="852" y="174"/>
                </a:lnTo>
                <a:lnTo>
                  <a:pt x="850" y="174"/>
                </a:lnTo>
                <a:lnTo>
                  <a:pt x="850" y="174"/>
                </a:lnTo>
                <a:lnTo>
                  <a:pt x="848" y="176"/>
                </a:lnTo>
                <a:lnTo>
                  <a:pt x="848" y="176"/>
                </a:lnTo>
                <a:lnTo>
                  <a:pt x="848" y="176"/>
                </a:lnTo>
                <a:lnTo>
                  <a:pt x="848" y="176"/>
                </a:lnTo>
                <a:lnTo>
                  <a:pt x="846" y="176"/>
                </a:lnTo>
                <a:lnTo>
                  <a:pt x="846" y="176"/>
                </a:lnTo>
                <a:lnTo>
                  <a:pt x="846" y="174"/>
                </a:lnTo>
                <a:lnTo>
                  <a:pt x="846" y="174"/>
                </a:lnTo>
                <a:lnTo>
                  <a:pt x="846" y="174"/>
                </a:lnTo>
                <a:lnTo>
                  <a:pt x="846" y="174"/>
                </a:lnTo>
                <a:lnTo>
                  <a:pt x="846" y="174"/>
                </a:lnTo>
                <a:lnTo>
                  <a:pt x="844" y="174"/>
                </a:lnTo>
                <a:lnTo>
                  <a:pt x="844" y="174"/>
                </a:lnTo>
                <a:lnTo>
                  <a:pt x="844" y="174"/>
                </a:lnTo>
                <a:lnTo>
                  <a:pt x="844" y="176"/>
                </a:lnTo>
                <a:lnTo>
                  <a:pt x="844" y="176"/>
                </a:lnTo>
                <a:lnTo>
                  <a:pt x="844" y="176"/>
                </a:lnTo>
                <a:lnTo>
                  <a:pt x="842" y="176"/>
                </a:lnTo>
                <a:lnTo>
                  <a:pt x="842" y="176"/>
                </a:lnTo>
                <a:lnTo>
                  <a:pt x="840" y="176"/>
                </a:lnTo>
                <a:lnTo>
                  <a:pt x="838" y="178"/>
                </a:lnTo>
                <a:lnTo>
                  <a:pt x="838" y="178"/>
                </a:lnTo>
                <a:lnTo>
                  <a:pt x="836" y="178"/>
                </a:lnTo>
                <a:lnTo>
                  <a:pt x="834" y="178"/>
                </a:lnTo>
                <a:lnTo>
                  <a:pt x="834" y="178"/>
                </a:lnTo>
                <a:lnTo>
                  <a:pt x="832" y="178"/>
                </a:lnTo>
                <a:lnTo>
                  <a:pt x="832" y="178"/>
                </a:lnTo>
                <a:lnTo>
                  <a:pt x="832" y="178"/>
                </a:lnTo>
                <a:lnTo>
                  <a:pt x="830" y="178"/>
                </a:lnTo>
                <a:lnTo>
                  <a:pt x="830" y="178"/>
                </a:lnTo>
                <a:lnTo>
                  <a:pt x="830" y="178"/>
                </a:lnTo>
                <a:lnTo>
                  <a:pt x="830" y="178"/>
                </a:lnTo>
                <a:lnTo>
                  <a:pt x="830" y="178"/>
                </a:lnTo>
                <a:lnTo>
                  <a:pt x="830" y="178"/>
                </a:lnTo>
                <a:lnTo>
                  <a:pt x="830" y="178"/>
                </a:lnTo>
                <a:lnTo>
                  <a:pt x="830" y="178"/>
                </a:lnTo>
                <a:lnTo>
                  <a:pt x="832" y="176"/>
                </a:lnTo>
                <a:lnTo>
                  <a:pt x="832" y="176"/>
                </a:lnTo>
                <a:lnTo>
                  <a:pt x="832" y="176"/>
                </a:lnTo>
                <a:lnTo>
                  <a:pt x="832" y="176"/>
                </a:lnTo>
                <a:lnTo>
                  <a:pt x="832" y="176"/>
                </a:lnTo>
                <a:lnTo>
                  <a:pt x="832" y="176"/>
                </a:lnTo>
                <a:lnTo>
                  <a:pt x="832" y="176"/>
                </a:lnTo>
                <a:lnTo>
                  <a:pt x="832" y="176"/>
                </a:lnTo>
                <a:lnTo>
                  <a:pt x="832" y="174"/>
                </a:lnTo>
                <a:lnTo>
                  <a:pt x="834" y="174"/>
                </a:lnTo>
                <a:lnTo>
                  <a:pt x="834" y="174"/>
                </a:lnTo>
                <a:lnTo>
                  <a:pt x="834" y="174"/>
                </a:lnTo>
                <a:lnTo>
                  <a:pt x="834" y="174"/>
                </a:lnTo>
                <a:lnTo>
                  <a:pt x="836" y="174"/>
                </a:lnTo>
                <a:lnTo>
                  <a:pt x="836" y="174"/>
                </a:lnTo>
                <a:lnTo>
                  <a:pt x="836" y="174"/>
                </a:lnTo>
                <a:lnTo>
                  <a:pt x="838" y="174"/>
                </a:lnTo>
                <a:lnTo>
                  <a:pt x="838" y="174"/>
                </a:lnTo>
                <a:lnTo>
                  <a:pt x="838" y="174"/>
                </a:lnTo>
                <a:lnTo>
                  <a:pt x="838" y="174"/>
                </a:lnTo>
                <a:lnTo>
                  <a:pt x="838" y="174"/>
                </a:lnTo>
                <a:lnTo>
                  <a:pt x="840" y="174"/>
                </a:lnTo>
                <a:lnTo>
                  <a:pt x="840" y="174"/>
                </a:lnTo>
                <a:lnTo>
                  <a:pt x="840" y="174"/>
                </a:lnTo>
                <a:lnTo>
                  <a:pt x="842" y="174"/>
                </a:lnTo>
                <a:lnTo>
                  <a:pt x="844" y="174"/>
                </a:lnTo>
                <a:lnTo>
                  <a:pt x="844" y="172"/>
                </a:lnTo>
                <a:lnTo>
                  <a:pt x="846" y="172"/>
                </a:lnTo>
                <a:lnTo>
                  <a:pt x="846" y="172"/>
                </a:lnTo>
                <a:lnTo>
                  <a:pt x="846" y="170"/>
                </a:lnTo>
                <a:lnTo>
                  <a:pt x="846" y="170"/>
                </a:lnTo>
                <a:lnTo>
                  <a:pt x="844" y="170"/>
                </a:lnTo>
                <a:lnTo>
                  <a:pt x="844" y="170"/>
                </a:lnTo>
                <a:lnTo>
                  <a:pt x="844" y="170"/>
                </a:lnTo>
                <a:lnTo>
                  <a:pt x="842" y="168"/>
                </a:lnTo>
                <a:lnTo>
                  <a:pt x="842" y="168"/>
                </a:lnTo>
                <a:lnTo>
                  <a:pt x="840" y="168"/>
                </a:lnTo>
                <a:lnTo>
                  <a:pt x="840" y="168"/>
                </a:lnTo>
                <a:lnTo>
                  <a:pt x="840" y="168"/>
                </a:lnTo>
                <a:lnTo>
                  <a:pt x="838" y="166"/>
                </a:lnTo>
                <a:lnTo>
                  <a:pt x="838" y="166"/>
                </a:lnTo>
                <a:lnTo>
                  <a:pt x="838" y="166"/>
                </a:lnTo>
                <a:lnTo>
                  <a:pt x="840" y="166"/>
                </a:lnTo>
                <a:lnTo>
                  <a:pt x="840" y="166"/>
                </a:lnTo>
                <a:lnTo>
                  <a:pt x="842" y="166"/>
                </a:lnTo>
                <a:lnTo>
                  <a:pt x="842" y="166"/>
                </a:lnTo>
                <a:lnTo>
                  <a:pt x="842" y="166"/>
                </a:lnTo>
                <a:lnTo>
                  <a:pt x="844" y="164"/>
                </a:lnTo>
                <a:lnTo>
                  <a:pt x="844" y="164"/>
                </a:lnTo>
                <a:lnTo>
                  <a:pt x="842" y="164"/>
                </a:lnTo>
                <a:lnTo>
                  <a:pt x="842" y="164"/>
                </a:lnTo>
                <a:lnTo>
                  <a:pt x="842" y="164"/>
                </a:lnTo>
                <a:lnTo>
                  <a:pt x="840" y="164"/>
                </a:lnTo>
                <a:lnTo>
                  <a:pt x="840" y="164"/>
                </a:lnTo>
                <a:lnTo>
                  <a:pt x="840" y="164"/>
                </a:lnTo>
                <a:lnTo>
                  <a:pt x="840" y="164"/>
                </a:lnTo>
                <a:lnTo>
                  <a:pt x="840" y="164"/>
                </a:lnTo>
                <a:lnTo>
                  <a:pt x="840" y="166"/>
                </a:lnTo>
                <a:lnTo>
                  <a:pt x="840" y="166"/>
                </a:lnTo>
                <a:lnTo>
                  <a:pt x="838" y="166"/>
                </a:lnTo>
                <a:lnTo>
                  <a:pt x="836" y="166"/>
                </a:lnTo>
                <a:lnTo>
                  <a:pt x="836" y="166"/>
                </a:lnTo>
                <a:lnTo>
                  <a:pt x="834" y="166"/>
                </a:lnTo>
                <a:lnTo>
                  <a:pt x="832" y="166"/>
                </a:lnTo>
                <a:lnTo>
                  <a:pt x="834" y="164"/>
                </a:lnTo>
                <a:lnTo>
                  <a:pt x="836" y="164"/>
                </a:lnTo>
                <a:lnTo>
                  <a:pt x="836" y="164"/>
                </a:lnTo>
                <a:lnTo>
                  <a:pt x="836" y="164"/>
                </a:lnTo>
                <a:lnTo>
                  <a:pt x="836" y="164"/>
                </a:lnTo>
                <a:lnTo>
                  <a:pt x="838" y="164"/>
                </a:lnTo>
                <a:lnTo>
                  <a:pt x="838" y="164"/>
                </a:lnTo>
                <a:lnTo>
                  <a:pt x="838" y="164"/>
                </a:lnTo>
                <a:lnTo>
                  <a:pt x="838" y="162"/>
                </a:lnTo>
                <a:lnTo>
                  <a:pt x="838" y="162"/>
                </a:lnTo>
                <a:lnTo>
                  <a:pt x="836" y="162"/>
                </a:lnTo>
                <a:lnTo>
                  <a:pt x="834" y="162"/>
                </a:lnTo>
                <a:lnTo>
                  <a:pt x="834" y="162"/>
                </a:lnTo>
                <a:lnTo>
                  <a:pt x="834" y="162"/>
                </a:lnTo>
                <a:lnTo>
                  <a:pt x="834" y="162"/>
                </a:lnTo>
                <a:lnTo>
                  <a:pt x="834" y="162"/>
                </a:lnTo>
                <a:lnTo>
                  <a:pt x="836" y="162"/>
                </a:lnTo>
                <a:lnTo>
                  <a:pt x="838" y="162"/>
                </a:lnTo>
                <a:lnTo>
                  <a:pt x="836" y="162"/>
                </a:lnTo>
                <a:lnTo>
                  <a:pt x="836" y="162"/>
                </a:lnTo>
                <a:lnTo>
                  <a:pt x="836" y="162"/>
                </a:lnTo>
                <a:lnTo>
                  <a:pt x="834" y="162"/>
                </a:lnTo>
                <a:lnTo>
                  <a:pt x="834" y="162"/>
                </a:lnTo>
                <a:lnTo>
                  <a:pt x="832" y="162"/>
                </a:lnTo>
                <a:lnTo>
                  <a:pt x="832" y="162"/>
                </a:lnTo>
                <a:lnTo>
                  <a:pt x="832" y="164"/>
                </a:lnTo>
                <a:lnTo>
                  <a:pt x="830" y="164"/>
                </a:lnTo>
                <a:lnTo>
                  <a:pt x="830" y="164"/>
                </a:lnTo>
                <a:lnTo>
                  <a:pt x="830" y="164"/>
                </a:lnTo>
                <a:lnTo>
                  <a:pt x="830" y="164"/>
                </a:lnTo>
                <a:lnTo>
                  <a:pt x="830" y="162"/>
                </a:lnTo>
                <a:lnTo>
                  <a:pt x="830" y="160"/>
                </a:lnTo>
                <a:lnTo>
                  <a:pt x="830" y="160"/>
                </a:lnTo>
                <a:lnTo>
                  <a:pt x="832" y="160"/>
                </a:lnTo>
                <a:lnTo>
                  <a:pt x="832" y="160"/>
                </a:lnTo>
                <a:lnTo>
                  <a:pt x="832" y="160"/>
                </a:lnTo>
                <a:lnTo>
                  <a:pt x="832" y="158"/>
                </a:lnTo>
                <a:lnTo>
                  <a:pt x="832" y="158"/>
                </a:lnTo>
                <a:lnTo>
                  <a:pt x="832" y="158"/>
                </a:lnTo>
                <a:lnTo>
                  <a:pt x="832" y="156"/>
                </a:lnTo>
                <a:lnTo>
                  <a:pt x="832" y="156"/>
                </a:lnTo>
                <a:lnTo>
                  <a:pt x="828" y="158"/>
                </a:lnTo>
                <a:lnTo>
                  <a:pt x="828" y="158"/>
                </a:lnTo>
                <a:lnTo>
                  <a:pt x="826" y="158"/>
                </a:lnTo>
                <a:lnTo>
                  <a:pt x="826" y="158"/>
                </a:lnTo>
                <a:lnTo>
                  <a:pt x="826" y="156"/>
                </a:lnTo>
                <a:lnTo>
                  <a:pt x="826" y="156"/>
                </a:lnTo>
                <a:lnTo>
                  <a:pt x="826" y="156"/>
                </a:lnTo>
                <a:lnTo>
                  <a:pt x="826" y="156"/>
                </a:lnTo>
                <a:lnTo>
                  <a:pt x="826" y="156"/>
                </a:lnTo>
                <a:lnTo>
                  <a:pt x="826" y="156"/>
                </a:lnTo>
                <a:lnTo>
                  <a:pt x="824" y="156"/>
                </a:lnTo>
                <a:lnTo>
                  <a:pt x="824" y="156"/>
                </a:lnTo>
                <a:lnTo>
                  <a:pt x="824" y="156"/>
                </a:lnTo>
                <a:lnTo>
                  <a:pt x="824" y="154"/>
                </a:lnTo>
                <a:lnTo>
                  <a:pt x="824" y="154"/>
                </a:lnTo>
                <a:lnTo>
                  <a:pt x="822" y="154"/>
                </a:lnTo>
                <a:lnTo>
                  <a:pt x="822" y="154"/>
                </a:lnTo>
                <a:lnTo>
                  <a:pt x="822" y="154"/>
                </a:lnTo>
                <a:lnTo>
                  <a:pt x="822" y="154"/>
                </a:lnTo>
                <a:lnTo>
                  <a:pt x="822" y="154"/>
                </a:lnTo>
                <a:lnTo>
                  <a:pt x="822" y="152"/>
                </a:lnTo>
                <a:lnTo>
                  <a:pt x="824" y="152"/>
                </a:lnTo>
                <a:lnTo>
                  <a:pt x="824" y="152"/>
                </a:lnTo>
                <a:lnTo>
                  <a:pt x="824" y="152"/>
                </a:lnTo>
                <a:lnTo>
                  <a:pt x="824" y="152"/>
                </a:lnTo>
                <a:lnTo>
                  <a:pt x="824" y="152"/>
                </a:lnTo>
                <a:lnTo>
                  <a:pt x="826" y="152"/>
                </a:lnTo>
                <a:lnTo>
                  <a:pt x="826" y="152"/>
                </a:lnTo>
                <a:lnTo>
                  <a:pt x="824" y="152"/>
                </a:lnTo>
                <a:lnTo>
                  <a:pt x="824" y="152"/>
                </a:lnTo>
                <a:lnTo>
                  <a:pt x="824" y="152"/>
                </a:lnTo>
                <a:lnTo>
                  <a:pt x="824" y="152"/>
                </a:lnTo>
                <a:lnTo>
                  <a:pt x="824" y="152"/>
                </a:lnTo>
                <a:lnTo>
                  <a:pt x="824" y="150"/>
                </a:lnTo>
                <a:lnTo>
                  <a:pt x="824" y="150"/>
                </a:lnTo>
                <a:lnTo>
                  <a:pt x="822" y="152"/>
                </a:lnTo>
                <a:lnTo>
                  <a:pt x="822" y="152"/>
                </a:lnTo>
                <a:lnTo>
                  <a:pt x="822" y="152"/>
                </a:lnTo>
                <a:lnTo>
                  <a:pt x="820" y="154"/>
                </a:lnTo>
                <a:lnTo>
                  <a:pt x="820" y="154"/>
                </a:lnTo>
                <a:lnTo>
                  <a:pt x="820" y="154"/>
                </a:lnTo>
                <a:lnTo>
                  <a:pt x="820" y="154"/>
                </a:lnTo>
                <a:lnTo>
                  <a:pt x="818" y="154"/>
                </a:lnTo>
                <a:lnTo>
                  <a:pt x="818" y="154"/>
                </a:lnTo>
                <a:lnTo>
                  <a:pt x="818" y="154"/>
                </a:lnTo>
                <a:lnTo>
                  <a:pt x="818" y="154"/>
                </a:lnTo>
                <a:lnTo>
                  <a:pt x="818" y="154"/>
                </a:lnTo>
                <a:lnTo>
                  <a:pt x="818" y="154"/>
                </a:lnTo>
                <a:lnTo>
                  <a:pt x="816" y="154"/>
                </a:lnTo>
                <a:lnTo>
                  <a:pt x="816" y="154"/>
                </a:lnTo>
                <a:lnTo>
                  <a:pt x="816" y="154"/>
                </a:lnTo>
                <a:lnTo>
                  <a:pt x="816" y="156"/>
                </a:lnTo>
                <a:lnTo>
                  <a:pt x="816" y="156"/>
                </a:lnTo>
                <a:lnTo>
                  <a:pt x="816" y="156"/>
                </a:lnTo>
                <a:lnTo>
                  <a:pt x="818" y="156"/>
                </a:lnTo>
                <a:lnTo>
                  <a:pt x="818" y="156"/>
                </a:lnTo>
                <a:lnTo>
                  <a:pt x="818" y="156"/>
                </a:lnTo>
                <a:lnTo>
                  <a:pt x="818" y="156"/>
                </a:lnTo>
                <a:lnTo>
                  <a:pt x="818" y="156"/>
                </a:lnTo>
                <a:lnTo>
                  <a:pt x="818" y="156"/>
                </a:lnTo>
                <a:lnTo>
                  <a:pt x="820" y="156"/>
                </a:lnTo>
                <a:lnTo>
                  <a:pt x="820" y="156"/>
                </a:lnTo>
                <a:lnTo>
                  <a:pt x="820" y="156"/>
                </a:lnTo>
                <a:lnTo>
                  <a:pt x="820" y="156"/>
                </a:lnTo>
                <a:lnTo>
                  <a:pt x="820" y="156"/>
                </a:lnTo>
                <a:lnTo>
                  <a:pt x="820" y="156"/>
                </a:lnTo>
                <a:lnTo>
                  <a:pt x="820" y="156"/>
                </a:lnTo>
                <a:lnTo>
                  <a:pt x="820" y="156"/>
                </a:lnTo>
                <a:lnTo>
                  <a:pt x="822" y="158"/>
                </a:lnTo>
                <a:lnTo>
                  <a:pt x="822" y="158"/>
                </a:lnTo>
                <a:lnTo>
                  <a:pt x="822" y="158"/>
                </a:lnTo>
                <a:lnTo>
                  <a:pt x="822" y="158"/>
                </a:lnTo>
                <a:lnTo>
                  <a:pt x="820" y="160"/>
                </a:lnTo>
                <a:lnTo>
                  <a:pt x="820" y="160"/>
                </a:lnTo>
                <a:lnTo>
                  <a:pt x="820" y="160"/>
                </a:lnTo>
                <a:lnTo>
                  <a:pt x="820" y="160"/>
                </a:lnTo>
                <a:lnTo>
                  <a:pt x="820" y="162"/>
                </a:lnTo>
                <a:lnTo>
                  <a:pt x="818" y="162"/>
                </a:lnTo>
                <a:lnTo>
                  <a:pt x="818" y="162"/>
                </a:lnTo>
                <a:lnTo>
                  <a:pt x="816" y="162"/>
                </a:lnTo>
                <a:lnTo>
                  <a:pt x="814" y="162"/>
                </a:lnTo>
                <a:lnTo>
                  <a:pt x="814" y="162"/>
                </a:lnTo>
                <a:lnTo>
                  <a:pt x="812" y="162"/>
                </a:lnTo>
                <a:lnTo>
                  <a:pt x="812" y="162"/>
                </a:lnTo>
                <a:lnTo>
                  <a:pt x="810" y="162"/>
                </a:lnTo>
                <a:lnTo>
                  <a:pt x="810" y="162"/>
                </a:lnTo>
                <a:lnTo>
                  <a:pt x="810" y="162"/>
                </a:lnTo>
                <a:lnTo>
                  <a:pt x="810" y="162"/>
                </a:lnTo>
                <a:lnTo>
                  <a:pt x="810" y="162"/>
                </a:lnTo>
                <a:lnTo>
                  <a:pt x="808" y="162"/>
                </a:lnTo>
                <a:lnTo>
                  <a:pt x="808" y="162"/>
                </a:lnTo>
                <a:lnTo>
                  <a:pt x="808" y="162"/>
                </a:lnTo>
                <a:lnTo>
                  <a:pt x="808" y="162"/>
                </a:lnTo>
                <a:lnTo>
                  <a:pt x="808" y="160"/>
                </a:lnTo>
                <a:lnTo>
                  <a:pt x="808" y="160"/>
                </a:lnTo>
                <a:lnTo>
                  <a:pt x="806" y="160"/>
                </a:lnTo>
                <a:lnTo>
                  <a:pt x="804" y="160"/>
                </a:lnTo>
                <a:lnTo>
                  <a:pt x="804" y="160"/>
                </a:lnTo>
                <a:lnTo>
                  <a:pt x="804" y="160"/>
                </a:lnTo>
                <a:lnTo>
                  <a:pt x="804" y="160"/>
                </a:lnTo>
                <a:lnTo>
                  <a:pt x="804" y="160"/>
                </a:lnTo>
                <a:lnTo>
                  <a:pt x="802" y="160"/>
                </a:lnTo>
                <a:lnTo>
                  <a:pt x="802" y="160"/>
                </a:lnTo>
                <a:lnTo>
                  <a:pt x="802" y="160"/>
                </a:lnTo>
                <a:lnTo>
                  <a:pt x="802" y="160"/>
                </a:lnTo>
                <a:lnTo>
                  <a:pt x="802" y="160"/>
                </a:lnTo>
                <a:lnTo>
                  <a:pt x="802" y="160"/>
                </a:lnTo>
                <a:lnTo>
                  <a:pt x="800" y="160"/>
                </a:lnTo>
                <a:lnTo>
                  <a:pt x="800" y="160"/>
                </a:lnTo>
                <a:lnTo>
                  <a:pt x="798" y="160"/>
                </a:lnTo>
                <a:lnTo>
                  <a:pt x="798" y="160"/>
                </a:lnTo>
                <a:lnTo>
                  <a:pt x="796" y="160"/>
                </a:lnTo>
                <a:lnTo>
                  <a:pt x="794" y="158"/>
                </a:lnTo>
                <a:lnTo>
                  <a:pt x="794" y="158"/>
                </a:lnTo>
                <a:lnTo>
                  <a:pt x="792" y="158"/>
                </a:lnTo>
                <a:lnTo>
                  <a:pt x="792" y="158"/>
                </a:lnTo>
                <a:lnTo>
                  <a:pt x="792" y="158"/>
                </a:lnTo>
                <a:lnTo>
                  <a:pt x="790" y="158"/>
                </a:lnTo>
                <a:lnTo>
                  <a:pt x="790" y="158"/>
                </a:lnTo>
                <a:lnTo>
                  <a:pt x="790" y="158"/>
                </a:lnTo>
                <a:lnTo>
                  <a:pt x="790" y="158"/>
                </a:lnTo>
                <a:lnTo>
                  <a:pt x="790" y="158"/>
                </a:lnTo>
                <a:lnTo>
                  <a:pt x="790" y="160"/>
                </a:lnTo>
                <a:lnTo>
                  <a:pt x="790" y="160"/>
                </a:lnTo>
                <a:lnTo>
                  <a:pt x="790" y="160"/>
                </a:lnTo>
                <a:lnTo>
                  <a:pt x="790" y="160"/>
                </a:lnTo>
                <a:lnTo>
                  <a:pt x="790" y="160"/>
                </a:lnTo>
                <a:lnTo>
                  <a:pt x="792" y="160"/>
                </a:lnTo>
                <a:lnTo>
                  <a:pt x="794" y="160"/>
                </a:lnTo>
                <a:lnTo>
                  <a:pt x="794" y="160"/>
                </a:lnTo>
                <a:lnTo>
                  <a:pt x="794" y="160"/>
                </a:lnTo>
                <a:lnTo>
                  <a:pt x="794" y="160"/>
                </a:lnTo>
                <a:lnTo>
                  <a:pt x="794" y="160"/>
                </a:lnTo>
                <a:lnTo>
                  <a:pt x="794" y="162"/>
                </a:lnTo>
                <a:lnTo>
                  <a:pt x="794" y="162"/>
                </a:lnTo>
                <a:lnTo>
                  <a:pt x="794" y="162"/>
                </a:lnTo>
                <a:lnTo>
                  <a:pt x="794" y="162"/>
                </a:lnTo>
                <a:lnTo>
                  <a:pt x="796" y="162"/>
                </a:lnTo>
                <a:lnTo>
                  <a:pt x="796" y="164"/>
                </a:lnTo>
                <a:lnTo>
                  <a:pt x="796" y="164"/>
                </a:lnTo>
                <a:lnTo>
                  <a:pt x="796" y="164"/>
                </a:lnTo>
                <a:lnTo>
                  <a:pt x="794" y="164"/>
                </a:lnTo>
                <a:lnTo>
                  <a:pt x="794" y="164"/>
                </a:lnTo>
                <a:lnTo>
                  <a:pt x="794" y="164"/>
                </a:lnTo>
                <a:lnTo>
                  <a:pt x="794" y="164"/>
                </a:lnTo>
                <a:lnTo>
                  <a:pt x="792" y="164"/>
                </a:lnTo>
                <a:lnTo>
                  <a:pt x="792" y="164"/>
                </a:lnTo>
                <a:lnTo>
                  <a:pt x="792" y="164"/>
                </a:lnTo>
                <a:lnTo>
                  <a:pt x="792" y="162"/>
                </a:lnTo>
                <a:lnTo>
                  <a:pt x="792" y="162"/>
                </a:lnTo>
                <a:lnTo>
                  <a:pt x="792" y="162"/>
                </a:lnTo>
                <a:lnTo>
                  <a:pt x="792" y="162"/>
                </a:lnTo>
                <a:lnTo>
                  <a:pt x="790" y="162"/>
                </a:lnTo>
                <a:lnTo>
                  <a:pt x="790" y="162"/>
                </a:lnTo>
                <a:lnTo>
                  <a:pt x="790" y="160"/>
                </a:lnTo>
                <a:lnTo>
                  <a:pt x="788" y="160"/>
                </a:lnTo>
                <a:lnTo>
                  <a:pt x="788" y="160"/>
                </a:lnTo>
                <a:lnTo>
                  <a:pt x="786" y="160"/>
                </a:lnTo>
                <a:lnTo>
                  <a:pt x="786" y="158"/>
                </a:lnTo>
                <a:lnTo>
                  <a:pt x="786" y="158"/>
                </a:lnTo>
                <a:lnTo>
                  <a:pt x="784" y="158"/>
                </a:lnTo>
                <a:lnTo>
                  <a:pt x="784" y="158"/>
                </a:lnTo>
                <a:lnTo>
                  <a:pt x="782" y="158"/>
                </a:lnTo>
                <a:lnTo>
                  <a:pt x="782" y="158"/>
                </a:lnTo>
                <a:lnTo>
                  <a:pt x="782" y="158"/>
                </a:lnTo>
                <a:lnTo>
                  <a:pt x="780" y="156"/>
                </a:lnTo>
                <a:lnTo>
                  <a:pt x="778" y="156"/>
                </a:lnTo>
                <a:lnTo>
                  <a:pt x="778" y="156"/>
                </a:lnTo>
                <a:lnTo>
                  <a:pt x="778" y="156"/>
                </a:lnTo>
                <a:lnTo>
                  <a:pt x="778" y="156"/>
                </a:lnTo>
                <a:lnTo>
                  <a:pt x="778" y="156"/>
                </a:lnTo>
                <a:lnTo>
                  <a:pt x="778" y="156"/>
                </a:lnTo>
                <a:lnTo>
                  <a:pt x="780" y="158"/>
                </a:lnTo>
                <a:lnTo>
                  <a:pt x="780" y="158"/>
                </a:lnTo>
                <a:lnTo>
                  <a:pt x="782" y="158"/>
                </a:lnTo>
                <a:lnTo>
                  <a:pt x="782" y="158"/>
                </a:lnTo>
                <a:lnTo>
                  <a:pt x="782" y="158"/>
                </a:lnTo>
                <a:lnTo>
                  <a:pt x="784" y="158"/>
                </a:lnTo>
                <a:lnTo>
                  <a:pt x="786" y="160"/>
                </a:lnTo>
                <a:lnTo>
                  <a:pt x="786" y="160"/>
                </a:lnTo>
                <a:lnTo>
                  <a:pt x="786" y="160"/>
                </a:lnTo>
                <a:lnTo>
                  <a:pt x="788" y="160"/>
                </a:lnTo>
                <a:lnTo>
                  <a:pt x="788" y="162"/>
                </a:lnTo>
                <a:lnTo>
                  <a:pt x="786" y="162"/>
                </a:lnTo>
                <a:lnTo>
                  <a:pt x="786" y="162"/>
                </a:lnTo>
                <a:lnTo>
                  <a:pt x="786" y="162"/>
                </a:lnTo>
                <a:lnTo>
                  <a:pt x="784" y="162"/>
                </a:lnTo>
                <a:lnTo>
                  <a:pt x="784" y="162"/>
                </a:lnTo>
                <a:lnTo>
                  <a:pt x="784" y="162"/>
                </a:lnTo>
                <a:lnTo>
                  <a:pt x="782" y="162"/>
                </a:lnTo>
                <a:lnTo>
                  <a:pt x="782" y="164"/>
                </a:lnTo>
                <a:lnTo>
                  <a:pt x="782" y="164"/>
                </a:lnTo>
                <a:lnTo>
                  <a:pt x="780" y="162"/>
                </a:lnTo>
                <a:lnTo>
                  <a:pt x="780" y="162"/>
                </a:lnTo>
                <a:lnTo>
                  <a:pt x="782" y="162"/>
                </a:lnTo>
                <a:lnTo>
                  <a:pt x="782" y="162"/>
                </a:lnTo>
                <a:lnTo>
                  <a:pt x="780" y="162"/>
                </a:lnTo>
                <a:lnTo>
                  <a:pt x="780" y="162"/>
                </a:lnTo>
                <a:lnTo>
                  <a:pt x="778" y="162"/>
                </a:lnTo>
                <a:lnTo>
                  <a:pt x="778" y="162"/>
                </a:lnTo>
                <a:lnTo>
                  <a:pt x="778" y="162"/>
                </a:lnTo>
                <a:lnTo>
                  <a:pt x="776" y="162"/>
                </a:lnTo>
                <a:lnTo>
                  <a:pt x="774" y="160"/>
                </a:lnTo>
                <a:lnTo>
                  <a:pt x="774" y="160"/>
                </a:lnTo>
                <a:lnTo>
                  <a:pt x="774" y="160"/>
                </a:lnTo>
                <a:lnTo>
                  <a:pt x="772" y="160"/>
                </a:lnTo>
                <a:lnTo>
                  <a:pt x="772" y="160"/>
                </a:lnTo>
                <a:lnTo>
                  <a:pt x="768" y="160"/>
                </a:lnTo>
                <a:lnTo>
                  <a:pt x="768" y="160"/>
                </a:lnTo>
                <a:lnTo>
                  <a:pt x="766" y="160"/>
                </a:lnTo>
                <a:lnTo>
                  <a:pt x="764" y="160"/>
                </a:lnTo>
                <a:lnTo>
                  <a:pt x="764" y="160"/>
                </a:lnTo>
                <a:lnTo>
                  <a:pt x="764" y="160"/>
                </a:lnTo>
                <a:lnTo>
                  <a:pt x="764" y="160"/>
                </a:lnTo>
                <a:lnTo>
                  <a:pt x="764" y="160"/>
                </a:lnTo>
                <a:lnTo>
                  <a:pt x="762" y="160"/>
                </a:lnTo>
                <a:lnTo>
                  <a:pt x="760" y="160"/>
                </a:lnTo>
                <a:lnTo>
                  <a:pt x="758" y="160"/>
                </a:lnTo>
                <a:lnTo>
                  <a:pt x="758" y="160"/>
                </a:lnTo>
                <a:lnTo>
                  <a:pt x="756" y="160"/>
                </a:lnTo>
                <a:lnTo>
                  <a:pt x="756" y="160"/>
                </a:lnTo>
                <a:lnTo>
                  <a:pt x="752" y="158"/>
                </a:lnTo>
                <a:lnTo>
                  <a:pt x="752" y="158"/>
                </a:lnTo>
                <a:lnTo>
                  <a:pt x="752" y="158"/>
                </a:lnTo>
                <a:lnTo>
                  <a:pt x="748" y="158"/>
                </a:lnTo>
                <a:lnTo>
                  <a:pt x="748" y="158"/>
                </a:lnTo>
                <a:lnTo>
                  <a:pt x="746" y="158"/>
                </a:lnTo>
                <a:lnTo>
                  <a:pt x="746" y="158"/>
                </a:lnTo>
                <a:lnTo>
                  <a:pt x="746" y="160"/>
                </a:lnTo>
                <a:lnTo>
                  <a:pt x="746" y="160"/>
                </a:lnTo>
                <a:lnTo>
                  <a:pt x="746" y="160"/>
                </a:lnTo>
                <a:lnTo>
                  <a:pt x="746" y="160"/>
                </a:lnTo>
                <a:lnTo>
                  <a:pt x="746" y="160"/>
                </a:lnTo>
                <a:lnTo>
                  <a:pt x="748" y="160"/>
                </a:lnTo>
                <a:lnTo>
                  <a:pt x="748" y="160"/>
                </a:lnTo>
                <a:lnTo>
                  <a:pt x="748" y="160"/>
                </a:lnTo>
                <a:lnTo>
                  <a:pt x="750" y="160"/>
                </a:lnTo>
                <a:lnTo>
                  <a:pt x="750" y="160"/>
                </a:lnTo>
                <a:lnTo>
                  <a:pt x="750" y="160"/>
                </a:lnTo>
                <a:lnTo>
                  <a:pt x="752" y="160"/>
                </a:lnTo>
                <a:lnTo>
                  <a:pt x="750" y="160"/>
                </a:lnTo>
                <a:lnTo>
                  <a:pt x="750" y="160"/>
                </a:lnTo>
                <a:lnTo>
                  <a:pt x="748" y="160"/>
                </a:lnTo>
                <a:lnTo>
                  <a:pt x="748" y="160"/>
                </a:lnTo>
                <a:lnTo>
                  <a:pt x="748" y="160"/>
                </a:lnTo>
                <a:lnTo>
                  <a:pt x="746" y="160"/>
                </a:lnTo>
                <a:lnTo>
                  <a:pt x="746" y="160"/>
                </a:lnTo>
                <a:lnTo>
                  <a:pt x="746" y="160"/>
                </a:lnTo>
                <a:lnTo>
                  <a:pt x="744" y="160"/>
                </a:lnTo>
                <a:lnTo>
                  <a:pt x="742" y="160"/>
                </a:lnTo>
                <a:lnTo>
                  <a:pt x="742" y="158"/>
                </a:lnTo>
                <a:lnTo>
                  <a:pt x="742" y="158"/>
                </a:lnTo>
                <a:lnTo>
                  <a:pt x="742" y="158"/>
                </a:lnTo>
                <a:lnTo>
                  <a:pt x="742" y="158"/>
                </a:lnTo>
                <a:lnTo>
                  <a:pt x="740" y="156"/>
                </a:lnTo>
                <a:lnTo>
                  <a:pt x="742" y="156"/>
                </a:lnTo>
                <a:lnTo>
                  <a:pt x="742" y="154"/>
                </a:lnTo>
                <a:lnTo>
                  <a:pt x="742" y="154"/>
                </a:lnTo>
                <a:lnTo>
                  <a:pt x="742" y="154"/>
                </a:lnTo>
                <a:lnTo>
                  <a:pt x="742" y="154"/>
                </a:lnTo>
                <a:lnTo>
                  <a:pt x="744" y="154"/>
                </a:lnTo>
                <a:lnTo>
                  <a:pt x="744" y="154"/>
                </a:lnTo>
                <a:lnTo>
                  <a:pt x="746" y="154"/>
                </a:lnTo>
                <a:lnTo>
                  <a:pt x="746" y="154"/>
                </a:lnTo>
                <a:lnTo>
                  <a:pt x="746" y="154"/>
                </a:lnTo>
                <a:lnTo>
                  <a:pt x="746" y="154"/>
                </a:lnTo>
                <a:lnTo>
                  <a:pt x="746" y="154"/>
                </a:lnTo>
                <a:lnTo>
                  <a:pt x="744" y="154"/>
                </a:lnTo>
                <a:lnTo>
                  <a:pt x="746" y="154"/>
                </a:lnTo>
                <a:lnTo>
                  <a:pt x="744" y="154"/>
                </a:lnTo>
                <a:lnTo>
                  <a:pt x="744" y="154"/>
                </a:lnTo>
                <a:lnTo>
                  <a:pt x="742" y="154"/>
                </a:lnTo>
                <a:lnTo>
                  <a:pt x="742" y="154"/>
                </a:lnTo>
                <a:lnTo>
                  <a:pt x="740" y="154"/>
                </a:lnTo>
                <a:lnTo>
                  <a:pt x="740" y="156"/>
                </a:lnTo>
                <a:lnTo>
                  <a:pt x="740" y="156"/>
                </a:lnTo>
                <a:lnTo>
                  <a:pt x="738" y="156"/>
                </a:lnTo>
                <a:lnTo>
                  <a:pt x="738" y="156"/>
                </a:lnTo>
                <a:lnTo>
                  <a:pt x="738" y="154"/>
                </a:lnTo>
                <a:lnTo>
                  <a:pt x="738" y="154"/>
                </a:lnTo>
                <a:lnTo>
                  <a:pt x="738" y="154"/>
                </a:lnTo>
                <a:lnTo>
                  <a:pt x="738" y="154"/>
                </a:lnTo>
                <a:lnTo>
                  <a:pt x="738" y="154"/>
                </a:lnTo>
                <a:lnTo>
                  <a:pt x="738" y="154"/>
                </a:lnTo>
                <a:lnTo>
                  <a:pt x="736" y="154"/>
                </a:lnTo>
                <a:lnTo>
                  <a:pt x="736" y="154"/>
                </a:lnTo>
                <a:lnTo>
                  <a:pt x="736" y="154"/>
                </a:lnTo>
                <a:lnTo>
                  <a:pt x="736" y="154"/>
                </a:lnTo>
                <a:lnTo>
                  <a:pt x="736" y="156"/>
                </a:lnTo>
                <a:lnTo>
                  <a:pt x="736" y="156"/>
                </a:lnTo>
                <a:lnTo>
                  <a:pt x="736" y="156"/>
                </a:lnTo>
                <a:lnTo>
                  <a:pt x="736" y="156"/>
                </a:lnTo>
                <a:lnTo>
                  <a:pt x="734" y="156"/>
                </a:lnTo>
                <a:lnTo>
                  <a:pt x="734" y="156"/>
                </a:lnTo>
                <a:lnTo>
                  <a:pt x="734" y="156"/>
                </a:lnTo>
                <a:lnTo>
                  <a:pt x="730" y="156"/>
                </a:lnTo>
                <a:lnTo>
                  <a:pt x="730" y="156"/>
                </a:lnTo>
                <a:lnTo>
                  <a:pt x="728" y="156"/>
                </a:lnTo>
                <a:lnTo>
                  <a:pt x="730" y="156"/>
                </a:lnTo>
                <a:lnTo>
                  <a:pt x="730" y="156"/>
                </a:lnTo>
                <a:lnTo>
                  <a:pt x="728" y="156"/>
                </a:lnTo>
                <a:lnTo>
                  <a:pt x="728" y="156"/>
                </a:lnTo>
                <a:lnTo>
                  <a:pt x="726" y="156"/>
                </a:lnTo>
                <a:lnTo>
                  <a:pt x="726" y="156"/>
                </a:lnTo>
                <a:lnTo>
                  <a:pt x="726" y="156"/>
                </a:lnTo>
                <a:lnTo>
                  <a:pt x="726" y="156"/>
                </a:lnTo>
                <a:lnTo>
                  <a:pt x="726" y="156"/>
                </a:lnTo>
                <a:lnTo>
                  <a:pt x="724" y="156"/>
                </a:lnTo>
                <a:lnTo>
                  <a:pt x="724" y="156"/>
                </a:lnTo>
                <a:lnTo>
                  <a:pt x="724" y="156"/>
                </a:lnTo>
                <a:lnTo>
                  <a:pt x="724" y="156"/>
                </a:lnTo>
                <a:lnTo>
                  <a:pt x="726" y="156"/>
                </a:lnTo>
                <a:lnTo>
                  <a:pt x="726" y="156"/>
                </a:lnTo>
                <a:lnTo>
                  <a:pt x="726" y="156"/>
                </a:lnTo>
                <a:lnTo>
                  <a:pt x="726" y="156"/>
                </a:lnTo>
                <a:lnTo>
                  <a:pt x="726" y="156"/>
                </a:lnTo>
                <a:lnTo>
                  <a:pt x="726" y="156"/>
                </a:lnTo>
                <a:lnTo>
                  <a:pt x="726" y="154"/>
                </a:lnTo>
                <a:lnTo>
                  <a:pt x="726" y="154"/>
                </a:lnTo>
                <a:lnTo>
                  <a:pt x="724" y="154"/>
                </a:lnTo>
                <a:lnTo>
                  <a:pt x="724" y="154"/>
                </a:lnTo>
                <a:lnTo>
                  <a:pt x="722" y="154"/>
                </a:lnTo>
                <a:lnTo>
                  <a:pt x="722" y="154"/>
                </a:lnTo>
                <a:lnTo>
                  <a:pt x="720" y="154"/>
                </a:lnTo>
                <a:lnTo>
                  <a:pt x="720" y="154"/>
                </a:lnTo>
                <a:lnTo>
                  <a:pt x="718" y="152"/>
                </a:lnTo>
                <a:lnTo>
                  <a:pt x="718" y="152"/>
                </a:lnTo>
                <a:lnTo>
                  <a:pt x="718" y="152"/>
                </a:lnTo>
                <a:lnTo>
                  <a:pt x="718" y="152"/>
                </a:lnTo>
                <a:lnTo>
                  <a:pt x="718" y="152"/>
                </a:lnTo>
                <a:lnTo>
                  <a:pt x="718" y="150"/>
                </a:lnTo>
                <a:lnTo>
                  <a:pt x="718" y="150"/>
                </a:lnTo>
                <a:lnTo>
                  <a:pt x="718" y="150"/>
                </a:lnTo>
                <a:lnTo>
                  <a:pt x="718" y="150"/>
                </a:lnTo>
                <a:lnTo>
                  <a:pt x="718" y="150"/>
                </a:lnTo>
                <a:lnTo>
                  <a:pt x="718" y="150"/>
                </a:lnTo>
                <a:lnTo>
                  <a:pt x="718" y="150"/>
                </a:lnTo>
                <a:lnTo>
                  <a:pt x="716" y="148"/>
                </a:lnTo>
                <a:lnTo>
                  <a:pt x="718" y="148"/>
                </a:lnTo>
                <a:lnTo>
                  <a:pt x="718" y="148"/>
                </a:lnTo>
                <a:lnTo>
                  <a:pt x="718" y="148"/>
                </a:lnTo>
                <a:lnTo>
                  <a:pt x="720" y="148"/>
                </a:lnTo>
                <a:lnTo>
                  <a:pt x="720" y="148"/>
                </a:lnTo>
                <a:lnTo>
                  <a:pt x="720" y="146"/>
                </a:lnTo>
                <a:lnTo>
                  <a:pt x="720" y="146"/>
                </a:lnTo>
                <a:lnTo>
                  <a:pt x="720" y="146"/>
                </a:lnTo>
                <a:lnTo>
                  <a:pt x="720" y="146"/>
                </a:lnTo>
                <a:lnTo>
                  <a:pt x="718" y="146"/>
                </a:lnTo>
                <a:lnTo>
                  <a:pt x="718" y="146"/>
                </a:lnTo>
                <a:lnTo>
                  <a:pt x="718" y="146"/>
                </a:lnTo>
                <a:lnTo>
                  <a:pt x="720" y="146"/>
                </a:lnTo>
                <a:lnTo>
                  <a:pt x="722" y="146"/>
                </a:lnTo>
                <a:lnTo>
                  <a:pt x="722" y="146"/>
                </a:lnTo>
                <a:lnTo>
                  <a:pt x="722" y="146"/>
                </a:lnTo>
                <a:lnTo>
                  <a:pt x="722" y="146"/>
                </a:lnTo>
                <a:lnTo>
                  <a:pt x="722" y="146"/>
                </a:lnTo>
                <a:lnTo>
                  <a:pt x="722" y="146"/>
                </a:lnTo>
                <a:lnTo>
                  <a:pt x="722" y="146"/>
                </a:lnTo>
                <a:lnTo>
                  <a:pt x="724" y="146"/>
                </a:lnTo>
                <a:lnTo>
                  <a:pt x="724" y="146"/>
                </a:lnTo>
                <a:lnTo>
                  <a:pt x="726" y="146"/>
                </a:lnTo>
                <a:lnTo>
                  <a:pt x="728" y="146"/>
                </a:lnTo>
                <a:lnTo>
                  <a:pt x="728" y="146"/>
                </a:lnTo>
                <a:lnTo>
                  <a:pt x="730" y="146"/>
                </a:lnTo>
                <a:lnTo>
                  <a:pt x="730" y="146"/>
                </a:lnTo>
                <a:lnTo>
                  <a:pt x="730" y="146"/>
                </a:lnTo>
                <a:lnTo>
                  <a:pt x="730" y="148"/>
                </a:lnTo>
                <a:lnTo>
                  <a:pt x="730" y="148"/>
                </a:lnTo>
                <a:lnTo>
                  <a:pt x="730" y="148"/>
                </a:lnTo>
                <a:lnTo>
                  <a:pt x="732" y="148"/>
                </a:lnTo>
                <a:lnTo>
                  <a:pt x="732" y="148"/>
                </a:lnTo>
                <a:lnTo>
                  <a:pt x="732" y="148"/>
                </a:lnTo>
                <a:lnTo>
                  <a:pt x="734" y="148"/>
                </a:lnTo>
                <a:lnTo>
                  <a:pt x="734" y="148"/>
                </a:lnTo>
                <a:lnTo>
                  <a:pt x="734" y="148"/>
                </a:lnTo>
                <a:lnTo>
                  <a:pt x="736" y="148"/>
                </a:lnTo>
                <a:lnTo>
                  <a:pt x="736" y="148"/>
                </a:lnTo>
                <a:lnTo>
                  <a:pt x="736" y="148"/>
                </a:lnTo>
                <a:lnTo>
                  <a:pt x="736" y="148"/>
                </a:lnTo>
                <a:lnTo>
                  <a:pt x="738" y="148"/>
                </a:lnTo>
                <a:lnTo>
                  <a:pt x="738" y="148"/>
                </a:lnTo>
                <a:lnTo>
                  <a:pt x="740" y="148"/>
                </a:lnTo>
                <a:lnTo>
                  <a:pt x="740" y="148"/>
                </a:lnTo>
                <a:lnTo>
                  <a:pt x="740" y="146"/>
                </a:lnTo>
                <a:lnTo>
                  <a:pt x="740" y="146"/>
                </a:lnTo>
                <a:lnTo>
                  <a:pt x="742" y="146"/>
                </a:lnTo>
                <a:lnTo>
                  <a:pt x="742" y="146"/>
                </a:lnTo>
                <a:lnTo>
                  <a:pt x="742" y="146"/>
                </a:lnTo>
                <a:lnTo>
                  <a:pt x="742" y="146"/>
                </a:lnTo>
                <a:lnTo>
                  <a:pt x="742" y="146"/>
                </a:lnTo>
                <a:lnTo>
                  <a:pt x="744" y="146"/>
                </a:lnTo>
                <a:lnTo>
                  <a:pt x="744" y="146"/>
                </a:lnTo>
                <a:lnTo>
                  <a:pt x="744" y="146"/>
                </a:lnTo>
                <a:lnTo>
                  <a:pt x="744" y="146"/>
                </a:lnTo>
                <a:lnTo>
                  <a:pt x="742" y="146"/>
                </a:lnTo>
                <a:lnTo>
                  <a:pt x="742" y="146"/>
                </a:lnTo>
                <a:lnTo>
                  <a:pt x="742" y="146"/>
                </a:lnTo>
                <a:lnTo>
                  <a:pt x="740" y="146"/>
                </a:lnTo>
                <a:lnTo>
                  <a:pt x="740" y="146"/>
                </a:lnTo>
                <a:lnTo>
                  <a:pt x="738" y="146"/>
                </a:lnTo>
                <a:lnTo>
                  <a:pt x="738" y="144"/>
                </a:lnTo>
                <a:lnTo>
                  <a:pt x="738" y="144"/>
                </a:lnTo>
                <a:lnTo>
                  <a:pt x="738" y="144"/>
                </a:lnTo>
                <a:lnTo>
                  <a:pt x="738" y="144"/>
                </a:lnTo>
                <a:lnTo>
                  <a:pt x="738" y="142"/>
                </a:lnTo>
                <a:lnTo>
                  <a:pt x="738" y="142"/>
                </a:lnTo>
                <a:lnTo>
                  <a:pt x="736" y="144"/>
                </a:lnTo>
                <a:lnTo>
                  <a:pt x="736" y="144"/>
                </a:lnTo>
                <a:lnTo>
                  <a:pt x="734" y="144"/>
                </a:lnTo>
                <a:lnTo>
                  <a:pt x="732" y="144"/>
                </a:lnTo>
                <a:lnTo>
                  <a:pt x="730" y="144"/>
                </a:lnTo>
                <a:lnTo>
                  <a:pt x="728" y="144"/>
                </a:lnTo>
                <a:lnTo>
                  <a:pt x="728" y="142"/>
                </a:lnTo>
                <a:lnTo>
                  <a:pt x="726" y="142"/>
                </a:lnTo>
                <a:lnTo>
                  <a:pt x="724" y="142"/>
                </a:lnTo>
                <a:lnTo>
                  <a:pt x="724" y="142"/>
                </a:lnTo>
                <a:lnTo>
                  <a:pt x="722" y="142"/>
                </a:lnTo>
                <a:lnTo>
                  <a:pt x="720" y="142"/>
                </a:lnTo>
                <a:lnTo>
                  <a:pt x="718" y="142"/>
                </a:lnTo>
                <a:lnTo>
                  <a:pt x="718" y="142"/>
                </a:lnTo>
                <a:lnTo>
                  <a:pt x="718" y="140"/>
                </a:lnTo>
                <a:lnTo>
                  <a:pt x="718" y="140"/>
                </a:lnTo>
                <a:lnTo>
                  <a:pt x="720" y="138"/>
                </a:lnTo>
                <a:lnTo>
                  <a:pt x="720" y="138"/>
                </a:lnTo>
                <a:lnTo>
                  <a:pt x="720" y="138"/>
                </a:lnTo>
                <a:lnTo>
                  <a:pt x="720" y="138"/>
                </a:lnTo>
                <a:lnTo>
                  <a:pt x="722" y="138"/>
                </a:lnTo>
                <a:lnTo>
                  <a:pt x="722" y="138"/>
                </a:lnTo>
                <a:lnTo>
                  <a:pt x="722" y="136"/>
                </a:lnTo>
                <a:lnTo>
                  <a:pt x="724" y="136"/>
                </a:lnTo>
                <a:lnTo>
                  <a:pt x="724" y="136"/>
                </a:lnTo>
                <a:lnTo>
                  <a:pt x="722" y="136"/>
                </a:lnTo>
                <a:lnTo>
                  <a:pt x="722" y="136"/>
                </a:lnTo>
                <a:lnTo>
                  <a:pt x="722" y="134"/>
                </a:lnTo>
                <a:lnTo>
                  <a:pt x="724" y="134"/>
                </a:lnTo>
                <a:lnTo>
                  <a:pt x="726" y="132"/>
                </a:lnTo>
                <a:lnTo>
                  <a:pt x="726" y="132"/>
                </a:lnTo>
                <a:close/>
                <a:moveTo>
                  <a:pt x="748" y="48"/>
                </a:moveTo>
                <a:lnTo>
                  <a:pt x="748" y="48"/>
                </a:lnTo>
                <a:lnTo>
                  <a:pt x="748" y="48"/>
                </a:lnTo>
                <a:lnTo>
                  <a:pt x="750" y="48"/>
                </a:lnTo>
                <a:lnTo>
                  <a:pt x="750" y="48"/>
                </a:lnTo>
                <a:lnTo>
                  <a:pt x="750" y="48"/>
                </a:lnTo>
                <a:lnTo>
                  <a:pt x="750" y="48"/>
                </a:lnTo>
                <a:lnTo>
                  <a:pt x="750" y="48"/>
                </a:lnTo>
                <a:lnTo>
                  <a:pt x="750" y="48"/>
                </a:lnTo>
                <a:lnTo>
                  <a:pt x="750" y="48"/>
                </a:lnTo>
                <a:lnTo>
                  <a:pt x="750" y="48"/>
                </a:lnTo>
                <a:lnTo>
                  <a:pt x="750" y="48"/>
                </a:lnTo>
                <a:lnTo>
                  <a:pt x="752" y="48"/>
                </a:lnTo>
                <a:lnTo>
                  <a:pt x="752" y="48"/>
                </a:lnTo>
                <a:lnTo>
                  <a:pt x="752" y="48"/>
                </a:lnTo>
                <a:lnTo>
                  <a:pt x="752" y="48"/>
                </a:lnTo>
                <a:lnTo>
                  <a:pt x="752" y="48"/>
                </a:lnTo>
                <a:lnTo>
                  <a:pt x="750" y="48"/>
                </a:lnTo>
                <a:lnTo>
                  <a:pt x="750" y="50"/>
                </a:lnTo>
                <a:lnTo>
                  <a:pt x="752" y="50"/>
                </a:lnTo>
                <a:lnTo>
                  <a:pt x="754" y="50"/>
                </a:lnTo>
                <a:lnTo>
                  <a:pt x="754" y="50"/>
                </a:lnTo>
                <a:lnTo>
                  <a:pt x="754" y="50"/>
                </a:lnTo>
                <a:lnTo>
                  <a:pt x="754" y="50"/>
                </a:lnTo>
                <a:lnTo>
                  <a:pt x="756" y="50"/>
                </a:lnTo>
                <a:lnTo>
                  <a:pt x="756" y="50"/>
                </a:lnTo>
                <a:lnTo>
                  <a:pt x="756" y="50"/>
                </a:lnTo>
                <a:lnTo>
                  <a:pt x="756" y="50"/>
                </a:lnTo>
                <a:lnTo>
                  <a:pt x="756" y="50"/>
                </a:lnTo>
                <a:lnTo>
                  <a:pt x="758" y="50"/>
                </a:lnTo>
                <a:lnTo>
                  <a:pt x="758" y="50"/>
                </a:lnTo>
                <a:lnTo>
                  <a:pt x="760" y="50"/>
                </a:lnTo>
                <a:lnTo>
                  <a:pt x="760" y="50"/>
                </a:lnTo>
                <a:lnTo>
                  <a:pt x="760" y="50"/>
                </a:lnTo>
                <a:lnTo>
                  <a:pt x="760" y="52"/>
                </a:lnTo>
                <a:lnTo>
                  <a:pt x="760" y="52"/>
                </a:lnTo>
                <a:lnTo>
                  <a:pt x="758" y="52"/>
                </a:lnTo>
                <a:lnTo>
                  <a:pt x="758" y="52"/>
                </a:lnTo>
                <a:lnTo>
                  <a:pt x="754" y="52"/>
                </a:lnTo>
                <a:lnTo>
                  <a:pt x="754" y="52"/>
                </a:lnTo>
                <a:lnTo>
                  <a:pt x="754" y="52"/>
                </a:lnTo>
                <a:lnTo>
                  <a:pt x="754" y="52"/>
                </a:lnTo>
                <a:lnTo>
                  <a:pt x="754" y="52"/>
                </a:lnTo>
                <a:lnTo>
                  <a:pt x="754" y="52"/>
                </a:lnTo>
                <a:lnTo>
                  <a:pt x="756" y="54"/>
                </a:lnTo>
                <a:lnTo>
                  <a:pt x="756" y="54"/>
                </a:lnTo>
                <a:lnTo>
                  <a:pt x="756" y="54"/>
                </a:lnTo>
                <a:lnTo>
                  <a:pt x="756" y="54"/>
                </a:lnTo>
                <a:lnTo>
                  <a:pt x="756" y="54"/>
                </a:lnTo>
                <a:lnTo>
                  <a:pt x="756" y="54"/>
                </a:lnTo>
                <a:lnTo>
                  <a:pt x="756" y="54"/>
                </a:lnTo>
                <a:lnTo>
                  <a:pt x="754" y="56"/>
                </a:lnTo>
                <a:lnTo>
                  <a:pt x="754" y="56"/>
                </a:lnTo>
                <a:lnTo>
                  <a:pt x="752" y="56"/>
                </a:lnTo>
                <a:lnTo>
                  <a:pt x="752" y="56"/>
                </a:lnTo>
                <a:lnTo>
                  <a:pt x="752" y="56"/>
                </a:lnTo>
                <a:lnTo>
                  <a:pt x="752" y="56"/>
                </a:lnTo>
                <a:lnTo>
                  <a:pt x="752" y="56"/>
                </a:lnTo>
                <a:lnTo>
                  <a:pt x="752" y="56"/>
                </a:lnTo>
                <a:lnTo>
                  <a:pt x="752" y="56"/>
                </a:lnTo>
                <a:lnTo>
                  <a:pt x="750" y="56"/>
                </a:lnTo>
                <a:lnTo>
                  <a:pt x="750" y="56"/>
                </a:lnTo>
                <a:lnTo>
                  <a:pt x="750" y="56"/>
                </a:lnTo>
                <a:lnTo>
                  <a:pt x="750" y="56"/>
                </a:lnTo>
                <a:lnTo>
                  <a:pt x="750" y="56"/>
                </a:lnTo>
                <a:lnTo>
                  <a:pt x="748" y="56"/>
                </a:lnTo>
                <a:lnTo>
                  <a:pt x="748" y="56"/>
                </a:lnTo>
                <a:lnTo>
                  <a:pt x="746" y="56"/>
                </a:lnTo>
                <a:lnTo>
                  <a:pt x="744" y="56"/>
                </a:lnTo>
                <a:lnTo>
                  <a:pt x="744" y="56"/>
                </a:lnTo>
                <a:lnTo>
                  <a:pt x="740" y="58"/>
                </a:lnTo>
                <a:lnTo>
                  <a:pt x="740" y="58"/>
                </a:lnTo>
                <a:lnTo>
                  <a:pt x="740" y="58"/>
                </a:lnTo>
                <a:lnTo>
                  <a:pt x="740" y="58"/>
                </a:lnTo>
                <a:lnTo>
                  <a:pt x="738" y="58"/>
                </a:lnTo>
                <a:lnTo>
                  <a:pt x="738" y="56"/>
                </a:lnTo>
                <a:lnTo>
                  <a:pt x="738" y="56"/>
                </a:lnTo>
                <a:lnTo>
                  <a:pt x="738" y="56"/>
                </a:lnTo>
                <a:lnTo>
                  <a:pt x="738" y="56"/>
                </a:lnTo>
                <a:lnTo>
                  <a:pt x="736" y="58"/>
                </a:lnTo>
                <a:lnTo>
                  <a:pt x="736" y="58"/>
                </a:lnTo>
                <a:lnTo>
                  <a:pt x="736" y="58"/>
                </a:lnTo>
                <a:lnTo>
                  <a:pt x="736" y="58"/>
                </a:lnTo>
                <a:lnTo>
                  <a:pt x="738" y="58"/>
                </a:lnTo>
                <a:lnTo>
                  <a:pt x="738" y="58"/>
                </a:lnTo>
                <a:lnTo>
                  <a:pt x="738" y="58"/>
                </a:lnTo>
                <a:lnTo>
                  <a:pt x="738" y="58"/>
                </a:lnTo>
                <a:lnTo>
                  <a:pt x="738" y="58"/>
                </a:lnTo>
                <a:lnTo>
                  <a:pt x="736" y="58"/>
                </a:lnTo>
                <a:lnTo>
                  <a:pt x="736" y="58"/>
                </a:lnTo>
                <a:lnTo>
                  <a:pt x="736" y="58"/>
                </a:lnTo>
                <a:lnTo>
                  <a:pt x="734" y="58"/>
                </a:lnTo>
                <a:lnTo>
                  <a:pt x="734" y="58"/>
                </a:lnTo>
                <a:lnTo>
                  <a:pt x="734" y="58"/>
                </a:lnTo>
                <a:lnTo>
                  <a:pt x="732" y="58"/>
                </a:lnTo>
                <a:lnTo>
                  <a:pt x="732" y="58"/>
                </a:lnTo>
                <a:lnTo>
                  <a:pt x="732" y="58"/>
                </a:lnTo>
                <a:lnTo>
                  <a:pt x="732" y="58"/>
                </a:lnTo>
                <a:lnTo>
                  <a:pt x="732" y="58"/>
                </a:lnTo>
                <a:lnTo>
                  <a:pt x="732" y="58"/>
                </a:lnTo>
                <a:lnTo>
                  <a:pt x="732" y="58"/>
                </a:lnTo>
                <a:lnTo>
                  <a:pt x="732" y="58"/>
                </a:lnTo>
                <a:lnTo>
                  <a:pt x="732" y="56"/>
                </a:lnTo>
                <a:lnTo>
                  <a:pt x="734" y="56"/>
                </a:lnTo>
                <a:lnTo>
                  <a:pt x="734" y="56"/>
                </a:lnTo>
                <a:lnTo>
                  <a:pt x="732" y="56"/>
                </a:lnTo>
                <a:lnTo>
                  <a:pt x="732" y="56"/>
                </a:lnTo>
                <a:lnTo>
                  <a:pt x="732" y="56"/>
                </a:lnTo>
                <a:lnTo>
                  <a:pt x="732" y="56"/>
                </a:lnTo>
                <a:lnTo>
                  <a:pt x="732" y="56"/>
                </a:lnTo>
                <a:lnTo>
                  <a:pt x="730" y="56"/>
                </a:lnTo>
                <a:lnTo>
                  <a:pt x="730" y="56"/>
                </a:lnTo>
                <a:lnTo>
                  <a:pt x="730" y="56"/>
                </a:lnTo>
                <a:lnTo>
                  <a:pt x="730" y="56"/>
                </a:lnTo>
                <a:lnTo>
                  <a:pt x="730" y="56"/>
                </a:lnTo>
                <a:lnTo>
                  <a:pt x="730" y="56"/>
                </a:lnTo>
                <a:lnTo>
                  <a:pt x="728" y="56"/>
                </a:lnTo>
                <a:lnTo>
                  <a:pt x="730" y="54"/>
                </a:lnTo>
                <a:lnTo>
                  <a:pt x="730" y="54"/>
                </a:lnTo>
                <a:lnTo>
                  <a:pt x="732" y="54"/>
                </a:lnTo>
                <a:lnTo>
                  <a:pt x="732" y="54"/>
                </a:lnTo>
                <a:lnTo>
                  <a:pt x="732" y="54"/>
                </a:lnTo>
                <a:lnTo>
                  <a:pt x="734" y="54"/>
                </a:lnTo>
                <a:lnTo>
                  <a:pt x="734" y="54"/>
                </a:lnTo>
                <a:lnTo>
                  <a:pt x="736" y="54"/>
                </a:lnTo>
                <a:lnTo>
                  <a:pt x="736" y="54"/>
                </a:lnTo>
                <a:lnTo>
                  <a:pt x="738" y="54"/>
                </a:lnTo>
                <a:lnTo>
                  <a:pt x="738" y="54"/>
                </a:lnTo>
                <a:lnTo>
                  <a:pt x="738" y="54"/>
                </a:lnTo>
                <a:lnTo>
                  <a:pt x="738" y="54"/>
                </a:lnTo>
                <a:lnTo>
                  <a:pt x="738" y="54"/>
                </a:lnTo>
                <a:lnTo>
                  <a:pt x="736" y="54"/>
                </a:lnTo>
                <a:lnTo>
                  <a:pt x="736" y="54"/>
                </a:lnTo>
                <a:lnTo>
                  <a:pt x="736" y="54"/>
                </a:lnTo>
                <a:lnTo>
                  <a:pt x="736" y="54"/>
                </a:lnTo>
                <a:lnTo>
                  <a:pt x="736" y="54"/>
                </a:lnTo>
                <a:lnTo>
                  <a:pt x="736" y="54"/>
                </a:lnTo>
                <a:lnTo>
                  <a:pt x="736" y="52"/>
                </a:lnTo>
                <a:lnTo>
                  <a:pt x="734" y="52"/>
                </a:lnTo>
                <a:lnTo>
                  <a:pt x="734" y="52"/>
                </a:lnTo>
                <a:lnTo>
                  <a:pt x="732" y="52"/>
                </a:lnTo>
                <a:lnTo>
                  <a:pt x="730" y="52"/>
                </a:lnTo>
                <a:lnTo>
                  <a:pt x="730" y="52"/>
                </a:lnTo>
                <a:lnTo>
                  <a:pt x="730" y="52"/>
                </a:lnTo>
                <a:lnTo>
                  <a:pt x="732" y="52"/>
                </a:lnTo>
                <a:lnTo>
                  <a:pt x="732" y="52"/>
                </a:lnTo>
                <a:lnTo>
                  <a:pt x="730" y="52"/>
                </a:lnTo>
                <a:lnTo>
                  <a:pt x="730" y="52"/>
                </a:lnTo>
                <a:lnTo>
                  <a:pt x="730" y="52"/>
                </a:lnTo>
                <a:lnTo>
                  <a:pt x="730" y="52"/>
                </a:lnTo>
                <a:lnTo>
                  <a:pt x="732" y="50"/>
                </a:lnTo>
                <a:lnTo>
                  <a:pt x="730" y="50"/>
                </a:lnTo>
                <a:lnTo>
                  <a:pt x="730" y="50"/>
                </a:lnTo>
                <a:lnTo>
                  <a:pt x="730" y="50"/>
                </a:lnTo>
                <a:lnTo>
                  <a:pt x="730" y="50"/>
                </a:lnTo>
                <a:lnTo>
                  <a:pt x="730" y="50"/>
                </a:lnTo>
                <a:lnTo>
                  <a:pt x="730" y="50"/>
                </a:lnTo>
                <a:lnTo>
                  <a:pt x="730" y="50"/>
                </a:lnTo>
                <a:lnTo>
                  <a:pt x="732" y="50"/>
                </a:lnTo>
                <a:lnTo>
                  <a:pt x="734" y="50"/>
                </a:lnTo>
                <a:lnTo>
                  <a:pt x="734" y="48"/>
                </a:lnTo>
                <a:lnTo>
                  <a:pt x="734" y="48"/>
                </a:lnTo>
                <a:lnTo>
                  <a:pt x="734" y="48"/>
                </a:lnTo>
                <a:lnTo>
                  <a:pt x="734" y="48"/>
                </a:lnTo>
                <a:lnTo>
                  <a:pt x="734" y="48"/>
                </a:lnTo>
                <a:lnTo>
                  <a:pt x="734" y="48"/>
                </a:lnTo>
                <a:lnTo>
                  <a:pt x="732" y="48"/>
                </a:lnTo>
                <a:lnTo>
                  <a:pt x="732" y="48"/>
                </a:lnTo>
                <a:lnTo>
                  <a:pt x="734" y="46"/>
                </a:lnTo>
                <a:lnTo>
                  <a:pt x="734" y="46"/>
                </a:lnTo>
                <a:lnTo>
                  <a:pt x="736" y="46"/>
                </a:lnTo>
                <a:lnTo>
                  <a:pt x="736" y="46"/>
                </a:lnTo>
                <a:lnTo>
                  <a:pt x="738" y="46"/>
                </a:lnTo>
                <a:lnTo>
                  <a:pt x="740" y="46"/>
                </a:lnTo>
                <a:lnTo>
                  <a:pt x="742" y="46"/>
                </a:lnTo>
                <a:lnTo>
                  <a:pt x="742" y="46"/>
                </a:lnTo>
                <a:lnTo>
                  <a:pt x="742" y="46"/>
                </a:lnTo>
                <a:lnTo>
                  <a:pt x="742" y="46"/>
                </a:lnTo>
                <a:lnTo>
                  <a:pt x="742" y="46"/>
                </a:lnTo>
                <a:lnTo>
                  <a:pt x="744" y="46"/>
                </a:lnTo>
                <a:lnTo>
                  <a:pt x="744" y="46"/>
                </a:lnTo>
                <a:lnTo>
                  <a:pt x="744" y="46"/>
                </a:lnTo>
                <a:lnTo>
                  <a:pt x="746" y="46"/>
                </a:lnTo>
                <a:lnTo>
                  <a:pt x="746" y="46"/>
                </a:lnTo>
                <a:lnTo>
                  <a:pt x="746" y="46"/>
                </a:lnTo>
                <a:lnTo>
                  <a:pt x="746" y="46"/>
                </a:lnTo>
                <a:lnTo>
                  <a:pt x="746" y="46"/>
                </a:lnTo>
                <a:lnTo>
                  <a:pt x="746" y="46"/>
                </a:lnTo>
                <a:lnTo>
                  <a:pt x="746" y="48"/>
                </a:lnTo>
                <a:lnTo>
                  <a:pt x="748" y="48"/>
                </a:lnTo>
                <a:close/>
                <a:moveTo>
                  <a:pt x="44" y="424"/>
                </a:moveTo>
                <a:lnTo>
                  <a:pt x="44" y="424"/>
                </a:lnTo>
                <a:lnTo>
                  <a:pt x="42" y="424"/>
                </a:lnTo>
                <a:lnTo>
                  <a:pt x="42" y="424"/>
                </a:lnTo>
                <a:lnTo>
                  <a:pt x="42" y="424"/>
                </a:lnTo>
                <a:lnTo>
                  <a:pt x="42" y="424"/>
                </a:lnTo>
                <a:lnTo>
                  <a:pt x="42" y="424"/>
                </a:lnTo>
                <a:lnTo>
                  <a:pt x="42" y="424"/>
                </a:lnTo>
                <a:lnTo>
                  <a:pt x="42" y="424"/>
                </a:lnTo>
                <a:lnTo>
                  <a:pt x="40" y="424"/>
                </a:lnTo>
                <a:lnTo>
                  <a:pt x="40" y="424"/>
                </a:lnTo>
                <a:lnTo>
                  <a:pt x="40" y="424"/>
                </a:lnTo>
                <a:lnTo>
                  <a:pt x="40" y="422"/>
                </a:lnTo>
                <a:lnTo>
                  <a:pt x="40" y="422"/>
                </a:lnTo>
                <a:lnTo>
                  <a:pt x="42" y="422"/>
                </a:lnTo>
                <a:lnTo>
                  <a:pt x="42" y="422"/>
                </a:lnTo>
                <a:lnTo>
                  <a:pt x="44" y="422"/>
                </a:lnTo>
                <a:lnTo>
                  <a:pt x="44" y="422"/>
                </a:lnTo>
                <a:lnTo>
                  <a:pt x="44" y="420"/>
                </a:lnTo>
                <a:lnTo>
                  <a:pt x="44" y="422"/>
                </a:lnTo>
                <a:lnTo>
                  <a:pt x="44" y="422"/>
                </a:lnTo>
                <a:lnTo>
                  <a:pt x="44" y="422"/>
                </a:lnTo>
                <a:lnTo>
                  <a:pt x="44" y="422"/>
                </a:lnTo>
                <a:lnTo>
                  <a:pt x="44" y="422"/>
                </a:lnTo>
                <a:lnTo>
                  <a:pt x="44" y="424"/>
                </a:lnTo>
                <a:lnTo>
                  <a:pt x="44" y="424"/>
                </a:lnTo>
                <a:close/>
                <a:moveTo>
                  <a:pt x="844" y="110"/>
                </a:moveTo>
                <a:lnTo>
                  <a:pt x="844" y="110"/>
                </a:lnTo>
                <a:lnTo>
                  <a:pt x="844" y="110"/>
                </a:lnTo>
                <a:lnTo>
                  <a:pt x="846" y="110"/>
                </a:lnTo>
                <a:lnTo>
                  <a:pt x="848" y="110"/>
                </a:lnTo>
                <a:lnTo>
                  <a:pt x="850" y="110"/>
                </a:lnTo>
                <a:lnTo>
                  <a:pt x="850" y="110"/>
                </a:lnTo>
                <a:lnTo>
                  <a:pt x="850" y="110"/>
                </a:lnTo>
                <a:lnTo>
                  <a:pt x="850" y="112"/>
                </a:lnTo>
                <a:lnTo>
                  <a:pt x="852" y="112"/>
                </a:lnTo>
                <a:lnTo>
                  <a:pt x="856" y="110"/>
                </a:lnTo>
                <a:lnTo>
                  <a:pt x="856" y="110"/>
                </a:lnTo>
                <a:lnTo>
                  <a:pt x="856" y="110"/>
                </a:lnTo>
                <a:lnTo>
                  <a:pt x="856" y="110"/>
                </a:lnTo>
                <a:lnTo>
                  <a:pt x="856" y="110"/>
                </a:lnTo>
                <a:lnTo>
                  <a:pt x="858" y="110"/>
                </a:lnTo>
                <a:lnTo>
                  <a:pt x="862" y="110"/>
                </a:lnTo>
                <a:lnTo>
                  <a:pt x="864" y="110"/>
                </a:lnTo>
                <a:lnTo>
                  <a:pt x="864" y="110"/>
                </a:lnTo>
                <a:lnTo>
                  <a:pt x="864" y="110"/>
                </a:lnTo>
                <a:lnTo>
                  <a:pt x="864" y="110"/>
                </a:lnTo>
                <a:lnTo>
                  <a:pt x="864" y="110"/>
                </a:lnTo>
                <a:lnTo>
                  <a:pt x="866" y="112"/>
                </a:lnTo>
                <a:lnTo>
                  <a:pt x="866" y="112"/>
                </a:lnTo>
                <a:lnTo>
                  <a:pt x="868" y="112"/>
                </a:lnTo>
                <a:lnTo>
                  <a:pt x="868" y="112"/>
                </a:lnTo>
                <a:lnTo>
                  <a:pt x="868" y="112"/>
                </a:lnTo>
                <a:lnTo>
                  <a:pt x="870" y="112"/>
                </a:lnTo>
                <a:lnTo>
                  <a:pt x="870" y="112"/>
                </a:lnTo>
                <a:lnTo>
                  <a:pt x="870" y="112"/>
                </a:lnTo>
                <a:lnTo>
                  <a:pt x="870" y="112"/>
                </a:lnTo>
                <a:lnTo>
                  <a:pt x="870" y="112"/>
                </a:lnTo>
                <a:lnTo>
                  <a:pt x="870" y="112"/>
                </a:lnTo>
                <a:lnTo>
                  <a:pt x="872" y="112"/>
                </a:lnTo>
                <a:lnTo>
                  <a:pt x="872" y="112"/>
                </a:lnTo>
                <a:lnTo>
                  <a:pt x="872" y="114"/>
                </a:lnTo>
                <a:lnTo>
                  <a:pt x="872" y="114"/>
                </a:lnTo>
                <a:lnTo>
                  <a:pt x="872" y="114"/>
                </a:lnTo>
                <a:lnTo>
                  <a:pt x="872" y="114"/>
                </a:lnTo>
                <a:lnTo>
                  <a:pt x="872" y="116"/>
                </a:lnTo>
                <a:lnTo>
                  <a:pt x="872" y="116"/>
                </a:lnTo>
                <a:lnTo>
                  <a:pt x="874" y="116"/>
                </a:lnTo>
                <a:lnTo>
                  <a:pt x="874" y="116"/>
                </a:lnTo>
                <a:lnTo>
                  <a:pt x="874" y="116"/>
                </a:lnTo>
                <a:lnTo>
                  <a:pt x="874" y="116"/>
                </a:lnTo>
                <a:lnTo>
                  <a:pt x="874" y="116"/>
                </a:lnTo>
                <a:lnTo>
                  <a:pt x="874" y="118"/>
                </a:lnTo>
                <a:lnTo>
                  <a:pt x="874" y="118"/>
                </a:lnTo>
                <a:lnTo>
                  <a:pt x="874" y="118"/>
                </a:lnTo>
                <a:lnTo>
                  <a:pt x="874" y="118"/>
                </a:lnTo>
                <a:lnTo>
                  <a:pt x="876" y="118"/>
                </a:lnTo>
                <a:lnTo>
                  <a:pt x="876" y="118"/>
                </a:lnTo>
                <a:lnTo>
                  <a:pt x="876" y="118"/>
                </a:lnTo>
                <a:lnTo>
                  <a:pt x="874" y="120"/>
                </a:lnTo>
                <a:lnTo>
                  <a:pt x="876" y="120"/>
                </a:lnTo>
                <a:lnTo>
                  <a:pt x="876" y="120"/>
                </a:lnTo>
                <a:lnTo>
                  <a:pt x="876" y="120"/>
                </a:lnTo>
                <a:lnTo>
                  <a:pt x="876" y="120"/>
                </a:lnTo>
                <a:lnTo>
                  <a:pt x="878" y="120"/>
                </a:lnTo>
                <a:lnTo>
                  <a:pt x="876" y="120"/>
                </a:lnTo>
                <a:lnTo>
                  <a:pt x="876" y="122"/>
                </a:lnTo>
                <a:lnTo>
                  <a:pt x="876" y="122"/>
                </a:lnTo>
                <a:lnTo>
                  <a:pt x="876" y="122"/>
                </a:lnTo>
                <a:lnTo>
                  <a:pt x="874" y="122"/>
                </a:lnTo>
                <a:lnTo>
                  <a:pt x="874" y="122"/>
                </a:lnTo>
                <a:lnTo>
                  <a:pt x="874" y="122"/>
                </a:lnTo>
                <a:lnTo>
                  <a:pt x="870" y="122"/>
                </a:lnTo>
                <a:lnTo>
                  <a:pt x="870" y="122"/>
                </a:lnTo>
                <a:lnTo>
                  <a:pt x="870" y="122"/>
                </a:lnTo>
                <a:lnTo>
                  <a:pt x="870" y="122"/>
                </a:lnTo>
                <a:lnTo>
                  <a:pt x="870" y="122"/>
                </a:lnTo>
                <a:lnTo>
                  <a:pt x="870" y="122"/>
                </a:lnTo>
                <a:lnTo>
                  <a:pt x="868" y="122"/>
                </a:lnTo>
                <a:lnTo>
                  <a:pt x="868" y="122"/>
                </a:lnTo>
                <a:lnTo>
                  <a:pt x="866" y="122"/>
                </a:lnTo>
                <a:lnTo>
                  <a:pt x="866" y="122"/>
                </a:lnTo>
                <a:lnTo>
                  <a:pt x="866" y="122"/>
                </a:lnTo>
                <a:lnTo>
                  <a:pt x="864" y="122"/>
                </a:lnTo>
                <a:lnTo>
                  <a:pt x="864" y="122"/>
                </a:lnTo>
                <a:lnTo>
                  <a:pt x="864" y="122"/>
                </a:lnTo>
                <a:lnTo>
                  <a:pt x="864" y="122"/>
                </a:lnTo>
                <a:lnTo>
                  <a:pt x="862" y="122"/>
                </a:lnTo>
                <a:lnTo>
                  <a:pt x="862" y="122"/>
                </a:lnTo>
                <a:lnTo>
                  <a:pt x="862" y="120"/>
                </a:lnTo>
                <a:lnTo>
                  <a:pt x="860" y="120"/>
                </a:lnTo>
                <a:lnTo>
                  <a:pt x="858" y="120"/>
                </a:lnTo>
                <a:lnTo>
                  <a:pt x="858" y="120"/>
                </a:lnTo>
                <a:lnTo>
                  <a:pt x="858" y="120"/>
                </a:lnTo>
                <a:lnTo>
                  <a:pt x="856" y="120"/>
                </a:lnTo>
                <a:lnTo>
                  <a:pt x="854" y="120"/>
                </a:lnTo>
                <a:lnTo>
                  <a:pt x="854" y="120"/>
                </a:lnTo>
                <a:lnTo>
                  <a:pt x="854" y="120"/>
                </a:lnTo>
                <a:lnTo>
                  <a:pt x="852" y="122"/>
                </a:lnTo>
                <a:lnTo>
                  <a:pt x="850" y="122"/>
                </a:lnTo>
                <a:lnTo>
                  <a:pt x="848" y="122"/>
                </a:lnTo>
                <a:lnTo>
                  <a:pt x="846" y="122"/>
                </a:lnTo>
                <a:lnTo>
                  <a:pt x="844" y="122"/>
                </a:lnTo>
                <a:lnTo>
                  <a:pt x="844" y="122"/>
                </a:lnTo>
                <a:lnTo>
                  <a:pt x="842" y="122"/>
                </a:lnTo>
                <a:lnTo>
                  <a:pt x="842" y="122"/>
                </a:lnTo>
                <a:lnTo>
                  <a:pt x="842" y="122"/>
                </a:lnTo>
                <a:lnTo>
                  <a:pt x="840" y="122"/>
                </a:lnTo>
                <a:lnTo>
                  <a:pt x="840" y="122"/>
                </a:lnTo>
                <a:lnTo>
                  <a:pt x="840" y="122"/>
                </a:lnTo>
                <a:lnTo>
                  <a:pt x="836" y="122"/>
                </a:lnTo>
                <a:lnTo>
                  <a:pt x="836" y="122"/>
                </a:lnTo>
                <a:lnTo>
                  <a:pt x="836" y="122"/>
                </a:lnTo>
                <a:lnTo>
                  <a:pt x="836" y="120"/>
                </a:lnTo>
                <a:lnTo>
                  <a:pt x="836" y="120"/>
                </a:lnTo>
                <a:lnTo>
                  <a:pt x="836" y="118"/>
                </a:lnTo>
                <a:lnTo>
                  <a:pt x="836" y="118"/>
                </a:lnTo>
                <a:lnTo>
                  <a:pt x="838" y="118"/>
                </a:lnTo>
                <a:lnTo>
                  <a:pt x="838" y="118"/>
                </a:lnTo>
                <a:lnTo>
                  <a:pt x="838" y="116"/>
                </a:lnTo>
                <a:lnTo>
                  <a:pt x="838" y="116"/>
                </a:lnTo>
                <a:lnTo>
                  <a:pt x="838" y="116"/>
                </a:lnTo>
                <a:lnTo>
                  <a:pt x="838" y="116"/>
                </a:lnTo>
                <a:lnTo>
                  <a:pt x="836" y="116"/>
                </a:lnTo>
                <a:lnTo>
                  <a:pt x="834" y="116"/>
                </a:lnTo>
                <a:lnTo>
                  <a:pt x="834" y="116"/>
                </a:lnTo>
                <a:lnTo>
                  <a:pt x="832" y="116"/>
                </a:lnTo>
                <a:lnTo>
                  <a:pt x="832" y="114"/>
                </a:lnTo>
                <a:lnTo>
                  <a:pt x="834" y="114"/>
                </a:lnTo>
                <a:lnTo>
                  <a:pt x="834" y="112"/>
                </a:lnTo>
                <a:lnTo>
                  <a:pt x="836" y="110"/>
                </a:lnTo>
                <a:lnTo>
                  <a:pt x="838" y="110"/>
                </a:lnTo>
                <a:lnTo>
                  <a:pt x="838" y="110"/>
                </a:lnTo>
                <a:lnTo>
                  <a:pt x="840" y="110"/>
                </a:lnTo>
                <a:lnTo>
                  <a:pt x="840" y="110"/>
                </a:lnTo>
                <a:lnTo>
                  <a:pt x="842" y="110"/>
                </a:lnTo>
                <a:lnTo>
                  <a:pt x="842" y="110"/>
                </a:lnTo>
                <a:lnTo>
                  <a:pt x="842" y="110"/>
                </a:lnTo>
                <a:lnTo>
                  <a:pt x="842" y="110"/>
                </a:lnTo>
                <a:lnTo>
                  <a:pt x="844" y="110"/>
                </a:lnTo>
                <a:lnTo>
                  <a:pt x="844" y="110"/>
                </a:lnTo>
                <a:lnTo>
                  <a:pt x="844" y="110"/>
                </a:lnTo>
                <a:lnTo>
                  <a:pt x="844" y="110"/>
                </a:lnTo>
                <a:close/>
                <a:moveTo>
                  <a:pt x="594" y="110"/>
                </a:moveTo>
                <a:lnTo>
                  <a:pt x="594" y="110"/>
                </a:lnTo>
                <a:lnTo>
                  <a:pt x="594" y="110"/>
                </a:lnTo>
                <a:lnTo>
                  <a:pt x="596" y="112"/>
                </a:lnTo>
                <a:lnTo>
                  <a:pt x="596" y="112"/>
                </a:lnTo>
                <a:lnTo>
                  <a:pt x="596" y="112"/>
                </a:lnTo>
                <a:lnTo>
                  <a:pt x="596" y="112"/>
                </a:lnTo>
                <a:lnTo>
                  <a:pt x="596" y="112"/>
                </a:lnTo>
                <a:lnTo>
                  <a:pt x="596" y="112"/>
                </a:lnTo>
                <a:lnTo>
                  <a:pt x="594" y="114"/>
                </a:lnTo>
                <a:lnTo>
                  <a:pt x="592" y="116"/>
                </a:lnTo>
                <a:lnTo>
                  <a:pt x="592" y="116"/>
                </a:lnTo>
                <a:lnTo>
                  <a:pt x="592" y="116"/>
                </a:lnTo>
                <a:lnTo>
                  <a:pt x="590" y="116"/>
                </a:lnTo>
                <a:lnTo>
                  <a:pt x="590" y="116"/>
                </a:lnTo>
                <a:lnTo>
                  <a:pt x="588" y="118"/>
                </a:lnTo>
                <a:lnTo>
                  <a:pt x="588" y="118"/>
                </a:lnTo>
                <a:lnTo>
                  <a:pt x="586" y="118"/>
                </a:lnTo>
                <a:lnTo>
                  <a:pt x="584" y="120"/>
                </a:lnTo>
                <a:lnTo>
                  <a:pt x="584" y="120"/>
                </a:lnTo>
                <a:lnTo>
                  <a:pt x="584" y="120"/>
                </a:lnTo>
                <a:lnTo>
                  <a:pt x="582" y="120"/>
                </a:lnTo>
                <a:lnTo>
                  <a:pt x="580" y="120"/>
                </a:lnTo>
                <a:lnTo>
                  <a:pt x="580" y="120"/>
                </a:lnTo>
                <a:lnTo>
                  <a:pt x="580" y="120"/>
                </a:lnTo>
                <a:lnTo>
                  <a:pt x="580" y="120"/>
                </a:lnTo>
                <a:lnTo>
                  <a:pt x="580" y="120"/>
                </a:lnTo>
                <a:lnTo>
                  <a:pt x="580" y="122"/>
                </a:lnTo>
                <a:lnTo>
                  <a:pt x="580" y="122"/>
                </a:lnTo>
                <a:lnTo>
                  <a:pt x="580" y="122"/>
                </a:lnTo>
                <a:lnTo>
                  <a:pt x="578" y="122"/>
                </a:lnTo>
                <a:lnTo>
                  <a:pt x="578" y="122"/>
                </a:lnTo>
                <a:lnTo>
                  <a:pt x="578" y="120"/>
                </a:lnTo>
                <a:lnTo>
                  <a:pt x="578" y="120"/>
                </a:lnTo>
                <a:lnTo>
                  <a:pt x="578" y="120"/>
                </a:lnTo>
                <a:lnTo>
                  <a:pt x="578" y="118"/>
                </a:lnTo>
                <a:lnTo>
                  <a:pt x="576" y="118"/>
                </a:lnTo>
                <a:lnTo>
                  <a:pt x="576" y="118"/>
                </a:lnTo>
                <a:lnTo>
                  <a:pt x="576" y="116"/>
                </a:lnTo>
                <a:lnTo>
                  <a:pt x="576" y="116"/>
                </a:lnTo>
                <a:lnTo>
                  <a:pt x="576" y="114"/>
                </a:lnTo>
                <a:lnTo>
                  <a:pt x="574" y="114"/>
                </a:lnTo>
                <a:lnTo>
                  <a:pt x="572" y="114"/>
                </a:lnTo>
                <a:lnTo>
                  <a:pt x="572" y="114"/>
                </a:lnTo>
                <a:lnTo>
                  <a:pt x="572" y="114"/>
                </a:lnTo>
                <a:lnTo>
                  <a:pt x="570" y="114"/>
                </a:lnTo>
                <a:lnTo>
                  <a:pt x="570" y="114"/>
                </a:lnTo>
                <a:lnTo>
                  <a:pt x="570" y="112"/>
                </a:lnTo>
                <a:lnTo>
                  <a:pt x="570" y="112"/>
                </a:lnTo>
                <a:lnTo>
                  <a:pt x="572" y="112"/>
                </a:lnTo>
                <a:lnTo>
                  <a:pt x="572" y="112"/>
                </a:lnTo>
                <a:lnTo>
                  <a:pt x="572" y="112"/>
                </a:lnTo>
                <a:lnTo>
                  <a:pt x="576" y="110"/>
                </a:lnTo>
                <a:lnTo>
                  <a:pt x="576" y="110"/>
                </a:lnTo>
                <a:lnTo>
                  <a:pt x="578" y="110"/>
                </a:lnTo>
                <a:lnTo>
                  <a:pt x="578" y="110"/>
                </a:lnTo>
                <a:lnTo>
                  <a:pt x="578" y="110"/>
                </a:lnTo>
                <a:lnTo>
                  <a:pt x="580" y="110"/>
                </a:lnTo>
                <a:lnTo>
                  <a:pt x="582" y="110"/>
                </a:lnTo>
                <a:lnTo>
                  <a:pt x="584" y="110"/>
                </a:lnTo>
                <a:lnTo>
                  <a:pt x="586" y="110"/>
                </a:lnTo>
                <a:lnTo>
                  <a:pt x="586" y="110"/>
                </a:lnTo>
                <a:lnTo>
                  <a:pt x="588" y="110"/>
                </a:lnTo>
                <a:lnTo>
                  <a:pt x="588" y="110"/>
                </a:lnTo>
                <a:lnTo>
                  <a:pt x="588" y="110"/>
                </a:lnTo>
                <a:lnTo>
                  <a:pt x="588" y="110"/>
                </a:lnTo>
                <a:lnTo>
                  <a:pt x="590" y="110"/>
                </a:lnTo>
                <a:lnTo>
                  <a:pt x="592" y="110"/>
                </a:lnTo>
                <a:lnTo>
                  <a:pt x="592" y="110"/>
                </a:lnTo>
                <a:lnTo>
                  <a:pt x="594" y="110"/>
                </a:lnTo>
                <a:lnTo>
                  <a:pt x="594" y="110"/>
                </a:lnTo>
                <a:close/>
                <a:moveTo>
                  <a:pt x="926" y="250"/>
                </a:moveTo>
                <a:lnTo>
                  <a:pt x="926" y="252"/>
                </a:lnTo>
                <a:lnTo>
                  <a:pt x="924" y="252"/>
                </a:lnTo>
                <a:lnTo>
                  <a:pt x="924" y="250"/>
                </a:lnTo>
                <a:lnTo>
                  <a:pt x="924" y="250"/>
                </a:lnTo>
                <a:lnTo>
                  <a:pt x="924" y="250"/>
                </a:lnTo>
                <a:lnTo>
                  <a:pt x="924" y="250"/>
                </a:lnTo>
                <a:lnTo>
                  <a:pt x="926" y="250"/>
                </a:lnTo>
                <a:lnTo>
                  <a:pt x="926" y="250"/>
                </a:lnTo>
                <a:lnTo>
                  <a:pt x="926" y="250"/>
                </a:lnTo>
                <a:lnTo>
                  <a:pt x="926" y="250"/>
                </a:lnTo>
                <a:lnTo>
                  <a:pt x="926" y="250"/>
                </a:lnTo>
                <a:lnTo>
                  <a:pt x="926" y="250"/>
                </a:lnTo>
                <a:lnTo>
                  <a:pt x="926" y="250"/>
                </a:lnTo>
                <a:close/>
                <a:moveTo>
                  <a:pt x="38" y="426"/>
                </a:moveTo>
                <a:lnTo>
                  <a:pt x="38" y="426"/>
                </a:lnTo>
                <a:lnTo>
                  <a:pt x="38" y="426"/>
                </a:lnTo>
                <a:lnTo>
                  <a:pt x="38" y="426"/>
                </a:lnTo>
                <a:lnTo>
                  <a:pt x="38" y="424"/>
                </a:lnTo>
                <a:lnTo>
                  <a:pt x="38" y="424"/>
                </a:lnTo>
                <a:lnTo>
                  <a:pt x="40" y="424"/>
                </a:lnTo>
                <a:lnTo>
                  <a:pt x="40" y="424"/>
                </a:lnTo>
                <a:lnTo>
                  <a:pt x="40" y="424"/>
                </a:lnTo>
                <a:lnTo>
                  <a:pt x="40" y="424"/>
                </a:lnTo>
                <a:lnTo>
                  <a:pt x="40" y="424"/>
                </a:lnTo>
                <a:lnTo>
                  <a:pt x="40" y="424"/>
                </a:lnTo>
                <a:lnTo>
                  <a:pt x="40" y="426"/>
                </a:lnTo>
                <a:lnTo>
                  <a:pt x="40" y="426"/>
                </a:lnTo>
                <a:lnTo>
                  <a:pt x="40" y="426"/>
                </a:lnTo>
                <a:lnTo>
                  <a:pt x="38" y="426"/>
                </a:lnTo>
                <a:close/>
                <a:moveTo>
                  <a:pt x="926" y="248"/>
                </a:moveTo>
                <a:lnTo>
                  <a:pt x="926" y="250"/>
                </a:lnTo>
                <a:lnTo>
                  <a:pt x="926" y="250"/>
                </a:lnTo>
                <a:lnTo>
                  <a:pt x="924" y="250"/>
                </a:lnTo>
                <a:lnTo>
                  <a:pt x="924" y="250"/>
                </a:lnTo>
                <a:lnTo>
                  <a:pt x="924" y="250"/>
                </a:lnTo>
                <a:lnTo>
                  <a:pt x="924" y="250"/>
                </a:lnTo>
                <a:lnTo>
                  <a:pt x="924" y="248"/>
                </a:lnTo>
                <a:lnTo>
                  <a:pt x="924" y="248"/>
                </a:lnTo>
                <a:lnTo>
                  <a:pt x="924" y="248"/>
                </a:lnTo>
                <a:lnTo>
                  <a:pt x="924" y="248"/>
                </a:lnTo>
                <a:lnTo>
                  <a:pt x="924" y="248"/>
                </a:lnTo>
                <a:lnTo>
                  <a:pt x="926" y="248"/>
                </a:lnTo>
                <a:lnTo>
                  <a:pt x="926" y="248"/>
                </a:lnTo>
                <a:lnTo>
                  <a:pt x="926" y="248"/>
                </a:lnTo>
                <a:lnTo>
                  <a:pt x="926" y="248"/>
                </a:lnTo>
                <a:lnTo>
                  <a:pt x="926" y="248"/>
                </a:lnTo>
                <a:close/>
                <a:moveTo>
                  <a:pt x="46" y="432"/>
                </a:moveTo>
                <a:lnTo>
                  <a:pt x="44" y="432"/>
                </a:lnTo>
                <a:lnTo>
                  <a:pt x="44" y="432"/>
                </a:lnTo>
                <a:lnTo>
                  <a:pt x="44" y="432"/>
                </a:lnTo>
                <a:lnTo>
                  <a:pt x="44" y="432"/>
                </a:lnTo>
                <a:lnTo>
                  <a:pt x="44" y="432"/>
                </a:lnTo>
                <a:lnTo>
                  <a:pt x="44" y="432"/>
                </a:lnTo>
                <a:lnTo>
                  <a:pt x="46" y="430"/>
                </a:lnTo>
                <a:lnTo>
                  <a:pt x="46" y="430"/>
                </a:lnTo>
                <a:lnTo>
                  <a:pt x="46" y="428"/>
                </a:lnTo>
                <a:lnTo>
                  <a:pt x="48" y="428"/>
                </a:lnTo>
                <a:lnTo>
                  <a:pt x="48" y="428"/>
                </a:lnTo>
                <a:lnTo>
                  <a:pt x="48" y="428"/>
                </a:lnTo>
                <a:lnTo>
                  <a:pt x="48" y="428"/>
                </a:lnTo>
                <a:lnTo>
                  <a:pt x="50" y="428"/>
                </a:lnTo>
                <a:lnTo>
                  <a:pt x="50" y="428"/>
                </a:lnTo>
                <a:lnTo>
                  <a:pt x="50" y="428"/>
                </a:lnTo>
                <a:lnTo>
                  <a:pt x="50" y="426"/>
                </a:lnTo>
                <a:lnTo>
                  <a:pt x="52" y="426"/>
                </a:lnTo>
                <a:lnTo>
                  <a:pt x="52" y="426"/>
                </a:lnTo>
                <a:lnTo>
                  <a:pt x="54" y="426"/>
                </a:lnTo>
                <a:lnTo>
                  <a:pt x="54" y="426"/>
                </a:lnTo>
                <a:lnTo>
                  <a:pt x="54" y="424"/>
                </a:lnTo>
                <a:lnTo>
                  <a:pt x="56" y="424"/>
                </a:lnTo>
                <a:lnTo>
                  <a:pt x="58" y="424"/>
                </a:lnTo>
                <a:lnTo>
                  <a:pt x="58" y="424"/>
                </a:lnTo>
                <a:lnTo>
                  <a:pt x="58" y="426"/>
                </a:lnTo>
                <a:lnTo>
                  <a:pt x="56" y="426"/>
                </a:lnTo>
                <a:lnTo>
                  <a:pt x="56" y="426"/>
                </a:lnTo>
                <a:lnTo>
                  <a:pt x="56" y="426"/>
                </a:lnTo>
                <a:lnTo>
                  <a:pt x="56" y="426"/>
                </a:lnTo>
                <a:lnTo>
                  <a:pt x="56" y="426"/>
                </a:lnTo>
                <a:lnTo>
                  <a:pt x="54" y="426"/>
                </a:lnTo>
                <a:lnTo>
                  <a:pt x="54" y="426"/>
                </a:lnTo>
                <a:lnTo>
                  <a:pt x="54" y="426"/>
                </a:lnTo>
                <a:lnTo>
                  <a:pt x="54" y="428"/>
                </a:lnTo>
                <a:lnTo>
                  <a:pt x="52" y="428"/>
                </a:lnTo>
                <a:lnTo>
                  <a:pt x="50" y="428"/>
                </a:lnTo>
                <a:lnTo>
                  <a:pt x="50" y="428"/>
                </a:lnTo>
                <a:lnTo>
                  <a:pt x="48" y="430"/>
                </a:lnTo>
                <a:lnTo>
                  <a:pt x="48" y="430"/>
                </a:lnTo>
                <a:lnTo>
                  <a:pt x="48" y="430"/>
                </a:lnTo>
                <a:lnTo>
                  <a:pt x="48" y="430"/>
                </a:lnTo>
                <a:lnTo>
                  <a:pt x="48" y="430"/>
                </a:lnTo>
                <a:lnTo>
                  <a:pt x="46" y="430"/>
                </a:lnTo>
                <a:lnTo>
                  <a:pt x="46" y="432"/>
                </a:lnTo>
                <a:lnTo>
                  <a:pt x="46" y="432"/>
                </a:lnTo>
                <a:lnTo>
                  <a:pt x="46" y="432"/>
                </a:lnTo>
                <a:close/>
                <a:moveTo>
                  <a:pt x="398" y="112"/>
                </a:moveTo>
                <a:lnTo>
                  <a:pt x="396" y="112"/>
                </a:lnTo>
                <a:lnTo>
                  <a:pt x="396" y="112"/>
                </a:lnTo>
                <a:lnTo>
                  <a:pt x="396" y="112"/>
                </a:lnTo>
                <a:lnTo>
                  <a:pt x="398" y="112"/>
                </a:lnTo>
                <a:lnTo>
                  <a:pt x="398" y="110"/>
                </a:lnTo>
                <a:lnTo>
                  <a:pt x="398" y="110"/>
                </a:lnTo>
                <a:lnTo>
                  <a:pt x="398" y="112"/>
                </a:lnTo>
                <a:lnTo>
                  <a:pt x="398" y="112"/>
                </a:lnTo>
                <a:lnTo>
                  <a:pt x="398" y="112"/>
                </a:lnTo>
                <a:lnTo>
                  <a:pt x="398" y="112"/>
                </a:lnTo>
                <a:lnTo>
                  <a:pt x="398" y="112"/>
                </a:lnTo>
                <a:lnTo>
                  <a:pt x="398" y="112"/>
                </a:lnTo>
                <a:lnTo>
                  <a:pt x="400" y="112"/>
                </a:lnTo>
                <a:lnTo>
                  <a:pt x="400" y="112"/>
                </a:lnTo>
                <a:lnTo>
                  <a:pt x="400" y="112"/>
                </a:lnTo>
                <a:lnTo>
                  <a:pt x="400" y="112"/>
                </a:lnTo>
                <a:lnTo>
                  <a:pt x="400" y="112"/>
                </a:lnTo>
                <a:lnTo>
                  <a:pt x="400" y="112"/>
                </a:lnTo>
                <a:lnTo>
                  <a:pt x="398" y="112"/>
                </a:lnTo>
                <a:lnTo>
                  <a:pt x="398" y="112"/>
                </a:lnTo>
                <a:close/>
                <a:moveTo>
                  <a:pt x="562" y="112"/>
                </a:moveTo>
                <a:lnTo>
                  <a:pt x="562"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4" y="112"/>
                </a:lnTo>
                <a:lnTo>
                  <a:pt x="564" y="112"/>
                </a:lnTo>
                <a:lnTo>
                  <a:pt x="564" y="112"/>
                </a:lnTo>
                <a:lnTo>
                  <a:pt x="564" y="112"/>
                </a:lnTo>
                <a:lnTo>
                  <a:pt x="566" y="112"/>
                </a:lnTo>
                <a:lnTo>
                  <a:pt x="566" y="112"/>
                </a:lnTo>
                <a:lnTo>
                  <a:pt x="566" y="112"/>
                </a:lnTo>
                <a:lnTo>
                  <a:pt x="566" y="112"/>
                </a:lnTo>
                <a:lnTo>
                  <a:pt x="566" y="112"/>
                </a:lnTo>
                <a:lnTo>
                  <a:pt x="566" y="112"/>
                </a:lnTo>
                <a:lnTo>
                  <a:pt x="566" y="112"/>
                </a:lnTo>
                <a:lnTo>
                  <a:pt x="566" y="112"/>
                </a:lnTo>
                <a:lnTo>
                  <a:pt x="564" y="112"/>
                </a:lnTo>
                <a:lnTo>
                  <a:pt x="562" y="112"/>
                </a:lnTo>
                <a:close/>
                <a:moveTo>
                  <a:pt x="922" y="250"/>
                </a:moveTo>
                <a:lnTo>
                  <a:pt x="922" y="250"/>
                </a:lnTo>
                <a:lnTo>
                  <a:pt x="922" y="250"/>
                </a:lnTo>
                <a:lnTo>
                  <a:pt x="922" y="250"/>
                </a:lnTo>
                <a:lnTo>
                  <a:pt x="922" y="250"/>
                </a:lnTo>
                <a:lnTo>
                  <a:pt x="922" y="250"/>
                </a:lnTo>
                <a:lnTo>
                  <a:pt x="922" y="250"/>
                </a:lnTo>
                <a:lnTo>
                  <a:pt x="922" y="250"/>
                </a:lnTo>
                <a:lnTo>
                  <a:pt x="922" y="250"/>
                </a:lnTo>
                <a:lnTo>
                  <a:pt x="922" y="252"/>
                </a:lnTo>
                <a:lnTo>
                  <a:pt x="922" y="252"/>
                </a:lnTo>
                <a:lnTo>
                  <a:pt x="922" y="252"/>
                </a:lnTo>
                <a:lnTo>
                  <a:pt x="922" y="252"/>
                </a:lnTo>
                <a:lnTo>
                  <a:pt x="922" y="250"/>
                </a:lnTo>
                <a:lnTo>
                  <a:pt x="920" y="250"/>
                </a:lnTo>
                <a:lnTo>
                  <a:pt x="918" y="250"/>
                </a:lnTo>
                <a:lnTo>
                  <a:pt x="918" y="250"/>
                </a:lnTo>
                <a:lnTo>
                  <a:pt x="918" y="250"/>
                </a:lnTo>
                <a:lnTo>
                  <a:pt x="918" y="250"/>
                </a:lnTo>
                <a:lnTo>
                  <a:pt x="918" y="250"/>
                </a:lnTo>
                <a:lnTo>
                  <a:pt x="918" y="248"/>
                </a:lnTo>
                <a:lnTo>
                  <a:pt x="918" y="248"/>
                </a:lnTo>
                <a:lnTo>
                  <a:pt x="918" y="248"/>
                </a:lnTo>
                <a:lnTo>
                  <a:pt x="920" y="248"/>
                </a:lnTo>
                <a:lnTo>
                  <a:pt x="920" y="248"/>
                </a:lnTo>
                <a:lnTo>
                  <a:pt x="920" y="248"/>
                </a:lnTo>
                <a:lnTo>
                  <a:pt x="922" y="248"/>
                </a:lnTo>
                <a:lnTo>
                  <a:pt x="922" y="248"/>
                </a:lnTo>
                <a:lnTo>
                  <a:pt x="922" y="248"/>
                </a:lnTo>
                <a:lnTo>
                  <a:pt x="922" y="248"/>
                </a:lnTo>
                <a:lnTo>
                  <a:pt x="922" y="248"/>
                </a:lnTo>
                <a:lnTo>
                  <a:pt x="922" y="248"/>
                </a:lnTo>
                <a:lnTo>
                  <a:pt x="922" y="250"/>
                </a:lnTo>
                <a:close/>
                <a:moveTo>
                  <a:pt x="44" y="426"/>
                </a:moveTo>
                <a:lnTo>
                  <a:pt x="44" y="426"/>
                </a:lnTo>
                <a:lnTo>
                  <a:pt x="44" y="426"/>
                </a:lnTo>
                <a:lnTo>
                  <a:pt x="44" y="426"/>
                </a:lnTo>
                <a:lnTo>
                  <a:pt x="44" y="426"/>
                </a:lnTo>
                <a:lnTo>
                  <a:pt x="46" y="424"/>
                </a:lnTo>
                <a:lnTo>
                  <a:pt x="46" y="424"/>
                </a:lnTo>
                <a:lnTo>
                  <a:pt x="46" y="424"/>
                </a:lnTo>
                <a:lnTo>
                  <a:pt x="46" y="424"/>
                </a:lnTo>
                <a:lnTo>
                  <a:pt x="46" y="424"/>
                </a:lnTo>
                <a:lnTo>
                  <a:pt x="46" y="426"/>
                </a:lnTo>
                <a:lnTo>
                  <a:pt x="46" y="426"/>
                </a:lnTo>
                <a:lnTo>
                  <a:pt x="44" y="426"/>
                </a:lnTo>
                <a:close/>
                <a:moveTo>
                  <a:pt x="852" y="536"/>
                </a:moveTo>
                <a:lnTo>
                  <a:pt x="850" y="536"/>
                </a:lnTo>
                <a:lnTo>
                  <a:pt x="850" y="536"/>
                </a:lnTo>
                <a:lnTo>
                  <a:pt x="850" y="536"/>
                </a:lnTo>
                <a:lnTo>
                  <a:pt x="850" y="536"/>
                </a:lnTo>
                <a:lnTo>
                  <a:pt x="850" y="536"/>
                </a:lnTo>
                <a:lnTo>
                  <a:pt x="850" y="534"/>
                </a:lnTo>
                <a:lnTo>
                  <a:pt x="852" y="534"/>
                </a:lnTo>
                <a:lnTo>
                  <a:pt x="852" y="534"/>
                </a:lnTo>
                <a:lnTo>
                  <a:pt x="852" y="536"/>
                </a:lnTo>
                <a:lnTo>
                  <a:pt x="852" y="536"/>
                </a:lnTo>
                <a:lnTo>
                  <a:pt x="852" y="536"/>
                </a:lnTo>
                <a:lnTo>
                  <a:pt x="852" y="536"/>
                </a:lnTo>
                <a:lnTo>
                  <a:pt x="852" y="536"/>
                </a:lnTo>
                <a:lnTo>
                  <a:pt x="850" y="536"/>
                </a:lnTo>
                <a:lnTo>
                  <a:pt x="852" y="536"/>
                </a:lnTo>
                <a:close/>
                <a:moveTo>
                  <a:pt x="36" y="408"/>
                </a:moveTo>
                <a:lnTo>
                  <a:pt x="36" y="412"/>
                </a:lnTo>
                <a:lnTo>
                  <a:pt x="36" y="412"/>
                </a:lnTo>
                <a:lnTo>
                  <a:pt x="36" y="412"/>
                </a:lnTo>
                <a:lnTo>
                  <a:pt x="36" y="412"/>
                </a:lnTo>
                <a:lnTo>
                  <a:pt x="36" y="412"/>
                </a:lnTo>
                <a:lnTo>
                  <a:pt x="34" y="412"/>
                </a:lnTo>
                <a:lnTo>
                  <a:pt x="34" y="412"/>
                </a:lnTo>
                <a:lnTo>
                  <a:pt x="34" y="412"/>
                </a:lnTo>
                <a:lnTo>
                  <a:pt x="34" y="410"/>
                </a:lnTo>
                <a:lnTo>
                  <a:pt x="34" y="410"/>
                </a:lnTo>
                <a:lnTo>
                  <a:pt x="32" y="410"/>
                </a:lnTo>
                <a:lnTo>
                  <a:pt x="32" y="410"/>
                </a:lnTo>
                <a:lnTo>
                  <a:pt x="32" y="410"/>
                </a:lnTo>
                <a:lnTo>
                  <a:pt x="32" y="410"/>
                </a:lnTo>
                <a:lnTo>
                  <a:pt x="32" y="410"/>
                </a:lnTo>
                <a:lnTo>
                  <a:pt x="32" y="410"/>
                </a:lnTo>
                <a:lnTo>
                  <a:pt x="32" y="410"/>
                </a:lnTo>
                <a:lnTo>
                  <a:pt x="32" y="408"/>
                </a:lnTo>
                <a:lnTo>
                  <a:pt x="30" y="406"/>
                </a:lnTo>
                <a:lnTo>
                  <a:pt x="32" y="406"/>
                </a:lnTo>
                <a:lnTo>
                  <a:pt x="32" y="406"/>
                </a:lnTo>
                <a:lnTo>
                  <a:pt x="32" y="406"/>
                </a:lnTo>
                <a:lnTo>
                  <a:pt x="32" y="406"/>
                </a:lnTo>
                <a:lnTo>
                  <a:pt x="32" y="406"/>
                </a:lnTo>
                <a:lnTo>
                  <a:pt x="34" y="406"/>
                </a:lnTo>
                <a:lnTo>
                  <a:pt x="34" y="406"/>
                </a:lnTo>
                <a:lnTo>
                  <a:pt x="34" y="406"/>
                </a:lnTo>
                <a:lnTo>
                  <a:pt x="34" y="406"/>
                </a:lnTo>
                <a:lnTo>
                  <a:pt x="34" y="406"/>
                </a:lnTo>
                <a:lnTo>
                  <a:pt x="36" y="406"/>
                </a:lnTo>
                <a:lnTo>
                  <a:pt x="36" y="408"/>
                </a:lnTo>
                <a:lnTo>
                  <a:pt x="36" y="408"/>
                </a:lnTo>
                <a:lnTo>
                  <a:pt x="36" y="408"/>
                </a:lnTo>
                <a:lnTo>
                  <a:pt x="36" y="408"/>
                </a:lnTo>
                <a:lnTo>
                  <a:pt x="36" y="408"/>
                </a:lnTo>
                <a:close/>
                <a:moveTo>
                  <a:pt x="774" y="248"/>
                </a:moveTo>
                <a:lnTo>
                  <a:pt x="774" y="248"/>
                </a:lnTo>
                <a:lnTo>
                  <a:pt x="772" y="246"/>
                </a:lnTo>
                <a:lnTo>
                  <a:pt x="772" y="246"/>
                </a:lnTo>
                <a:lnTo>
                  <a:pt x="772" y="246"/>
                </a:lnTo>
                <a:lnTo>
                  <a:pt x="772" y="246"/>
                </a:lnTo>
                <a:lnTo>
                  <a:pt x="772" y="246"/>
                </a:lnTo>
                <a:lnTo>
                  <a:pt x="772" y="246"/>
                </a:lnTo>
                <a:lnTo>
                  <a:pt x="772" y="246"/>
                </a:lnTo>
                <a:lnTo>
                  <a:pt x="772" y="246"/>
                </a:lnTo>
                <a:lnTo>
                  <a:pt x="774" y="246"/>
                </a:lnTo>
                <a:lnTo>
                  <a:pt x="774" y="246"/>
                </a:lnTo>
                <a:lnTo>
                  <a:pt x="776" y="246"/>
                </a:lnTo>
                <a:lnTo>
                  <a:pt x="776" y="246"/>
                </a:lnTo>
                <a:lnTo>
                  <a:pt x="776" y="246"/>
                </a:lnTo>
                <a:lnTo>
                  <a:pt x="776" y="246"/>
                </a:lnTo>
                <a:lnTo>
                  <a:pt x="776" y="246"/>
                </a:lnTo>
                <a:lnTo>
                  <a:pt x="776" y="246"/>
                </a:lnTo>
                <a:lnTo>
                  <a:pt x="776" y="246"/>
                </a:lnTo>
                <a:lnTo>
                  <a:pt x="774" y="246"/>
                </a:lnTo>
                <a:lnTo>
                  <a:pt x="774" y="248"/>
                </a:lnTo>
                <a:close/>
                <a:moveTo>
                  <a:pt x="46" y="428"/>
                </a:moveTo>
                <a:lnTo>
                  <a:pt x="46" y="428"/>
                </a:lnTo>
                <a:lnTo>
                  <a:pt x="44" y="428"/>
                </a:lnTo>
                <a:lnTo>
                  <a:pt x="44" y="428"/>
                </a:lnTo>
                <a:lnTo>
                  <a:pt x="44" y="428"/>
                </a:lnTo>
                <a:lnTo>
                  <a:pt x="44" y="428"/>
                </a:lnTo>
                <a:lnTo>
                  <a:pt x="44" y="428"/>
                </a:lnTo>
                <a:lnTo>
                  <a:pt x="44" y="428"/>
                </a:lnTo>
                <a:lnTo>
                  <a:pt x="46" y="426"/>
                </a:lnTo>
                <a:lnTo>
                  <a:pt x="46" y="426"/>
                </a:lnTo>
                <a:lnTo>
                  <a:pt x="46" y="426"/>
                </a:lnTo>
                <a:lnTo>
                  <a:pt x="46" y="426"/>
                </a:lnTo>
                <a:lnTo>
                  <a:pt x="46" y="426"/>
                </a:lnTo>
                <a:lnTo>
                  <a:pt x="46" y="426"/>
                </a:lnTo>
                <a:lnTo>
                  <a:pt x="46" y="428"/>
                </a:lnTo>
                <a:lnTo>
                  <a:pt x="46" y="428"/>
                </a:lnTo>
                <a:lnTo>
                  <a:pt x="46" y="428"/>
                </a:lnTo>
                <a:close/>
                <a:moveTo>
                  <a:pt x="48" y="408"/>
                </a:moveTo>
                <a:lnTo>
                  <a:pt x="46" y="408"/>
                </a:lnTo>
                <a:lnTo>
                  <a:pt x="48" y="406"/>
                </a:lnTo>
                <a:lnTo>
                  <a:pt x="48" y="406"/>
                </a:lnTo>
                <a:lnTo>
                  <a:pt x="48" y="406"/>
                </a:lnTo>
                <a:lnTo>
                  <a:pt x="50" y="406"/>
                </a:lnTo>
                <a:lnTo>
                  <a:pt x="50" y="404"/>
                </a:lnTo>
                <a:lnTo>
                  <a:pt x="50" y="404"/>
                </a:lnTo>
                <a:lnTo>
                  <a:pt x="52" y="404"/>
                </a:lnTo>
                <a:lnTo>
                  <a:pt x="52" y="404"/>
                </a:lnTo>
                <a:lnTo>
                  <a:pt x="52" y="404"/>
                </a:lnTo>
                <a:lnTo>
                  <a:pt x="54" y="404"/>
                </a:lnTo>
                <a:lnTo>
                  <a:pt x="54" y="404"/>
                </a:lnTo>
                <a:lnTo>
                  <a:pt x="54" y="404"/>
                </a:lnTo>
                <a:lnTo>
                  <a:pt x="54" y="404"/>
                </a:lnTo>
                <a:lnTo>
                  <a:pt x="52" y="404"/>
                </a:lnTo>
                <a:lnTo>
                  <a:pt x="50" y="406"/>
                </a:lnTo>
                <a:lnTo>
                  <a:pt x="50" y="406"/>
                </a:lnTo>
                <a:lnTo>
                  <a:pt x="48" y="408"/>
                </a:lnTo>
                <a:lnTo>
                  <a:pt x="48" y="408"/>
                </a:lnTo>
                <a:lnTo>
                  <a:pt x="48" y="408"/>
                </a:lnTo>
                <a:lnTo>
                  <a:pt x="48" y="408"/>
                </a:lnTo>
                <a:lnTo>
                  <a:pt x="48" y="408"/>
                </a:lnTo>
                <a:lnTo>
                  <a:pt x="48" y="408"/>
                </a:lnTo>
                <a:close/>
                <a:moveTo>
                  <a:pt x="794" y="24"/>
                </a:moveTo>
                <a:lnTo>
                  <a:pt x="794" y="24"/>
                </a:lnTo>
                <a:lnTo>
                  <a:pt x="794" y="24"/>
                </a:lnTo>
                <a:lnTo>
                  <a:pt x="792" y="24"/>
                </a:lnTo>
                <a:lnTo>
                  <a:pt x="790" y="24"/>
                </a:lnTo>
                <a:lnTo>
                  <a:pt x="790" y="24"/>
                </a:lnTo>
                <a:lnTo>
                  <a:pt x="788" y="24"/>
                </a:lnTo>
                <a:lnTo>
                  <a:pt x="788" y="24"/>
                </a:lnTo>
                <a:lnTo>
                  <a:pt x="788" y="24"/>
                </a:lnTo>
                <a:lnTo>
                  <a:pt x="786" y="24"/>
                </a:lnTo>
                <a:lnTo>
                  <a:pt x="786" y="24"/>
                </a:lnTo>
                <a:lnTo>
                  <a:pt x="786" y="24"/>
                </a:lnTo>
                <a:lnTo>
                  <a:pt x="786" y="24"/>
                </a:lnTo>
                <a:lnTo>
                  <a:pt x="786" y="24"/>
                </a:lnTo>
                <a:lnTo>
                  <a:pt x="784" y="24"/>
                </a:lnTo>
                <a:lnTo>
                  <a:pt x="784" y="24"/>
                </a:lnTo>
                <a:lnTo>
                  <a:pt x="782" y="24"/>
                </a:lnTo>
                <a:lnTo>
                  <a:pt x="784" y="24"/>
                </a:lnTo>
                <a:lnTo>
                  <a:pt x="784" y="24"/>
                </a:lnTo>
                <a:lnTo>
                  <a:pt x="784" y="24"/>
                </a:lnTo>
                <a:lnTo>
                  <a:pt x="784" y="24"/>
                </a:lnTo>
                <a:lnTo>
                  <a:pt x="790" y="24"/>
                </a:lnTo>
                <a:lnTo>
                  <a:pt x="790" y="24"/>
                </a:lnTo>
                <a:lnTo>
                  <a:pt x="792" y="24"/>
                </a:lnTo>
                <a:lnTo>
                  <a:pt x="792" y="24"/>
                </a:lnTo>
                <a:lnTo>
                  <a:pt x="792" y="24"/>
                </a:lnTo>
                <a:lnTo>
                  <a:pt x="792" y="24"/>
                </a:lnTo>
                <a:lnTo>
                  <a:pt x="792" y="24"/>
                </a:lnTo>
                <a:lnTo>
                  <a:pt x="792" y="24"/>
                </a:lnTo>
                <a:lnTo>
                  <a:pt x="794" y="24"/>
                </a:lnTo>
                <a:lnTo>
                  <a:pt x="794" y="24"/>
                </a:lnTo>
                <a:close/>
                <a:moveTo>
                  <a:pt x="40" y="430"/>
                </a:moveTo>
                <a:lnTo>
                  <a:pt x="40" y="430"/>
                </a:lnTo>
                <a:lnTo>
                  <a:pt x="40" y="430"/>
                </a:lnTo>
                <a:lnTo>
                  <a:pt x="40" y="428"/>
                </a:lnTo>
                <a:lnTo>
                  <a:pt x="40" y="428"/>
                </a:lnTo>
                <a:lnTo>
                  <a:pt x="40" y="428"/>
                </a:lnTo>
                <a:lnTo>
                  <a:pt x="42" y="428"/>
                </a:lnTo>
                <a:lnTo>
                  <a:pt x="42" y="428"/>
                </a:lnTo>
                <a:lnTo>
                  <a:pt x="42" y="428"/>
                </a:lnTo>
                <a:lnTo>
                  <a:pt x="42" y="428"/>
                </a:lnTo>
                <a:lnTo>
                  <a:pt x="42" y="428"/>
                </a:lnTo>
                <a:lnTo>
                  <a:pt x="40" y="430"/>
                </a:lnTo>
                <a:close/>
                <a:moveTo>
                  <a:pt x="920" y="242"/>
                </a:moveTo>
                <a:lnTo>
                  <a:pt x="920" y="244"/>
                </a:lnTo>
                <a:lnTo>
                  <a:pt x="920" y="244"/>
                </a:lnTo>
                <a:lnTo>
                  <a:pt x="920" y="244"/>
                </a:lnTo>
                <a:lnTo>
                  <a:pt x="920" y="242"/>
                </a:lnTo>
                <a:lnTo>
                  <a:pt x="920" y="242"/>
                </a:lnTo>
                <a:lnTo>
                  <a:pt x="920" y="242"/>
                </a:lnTo>
                <a:lnTo>
                  <a:pt x="920" y="242"/>
                </a:lnTo>
                <a:lnTo>
                  <a:pt x="920" y="242"/>
                </a:lnTo>
                <a:lnTo>
                  <a:pt x="920" y="242"/>
                </a:lnTo>
                <a:lnTo>
                  <a:pt x="920" y="242"/>
                </a:lnTo>
                <a:lnTo>
                  <a:pt x="920" y="242"/>
                </a:lnTo>
                <a:lnTo>
                  <a:pt x="920" y="240"/>
                </a:lnTo>
                <a:lnTo>
                  <a:pt x="920" y="240"/>
                </a:lnTo>
                <a:lnTo>
                  <a:pt x="920" y="242"/>
                </a:lnTo>
                <a:lnTo>
                  <a:pt x="920" y="242"/>
                </a:lnTo>
                <a:lnTo>
                  <a:pt x="922" y="242"/>
                </a:lnTo>
                <a:lnTo>
                  <a:pt x="920" y="242"/>
                </a:lnTo>
                <a:lnTo>
                  <a:pt x="920" y="242"/>
                </a:lnTo>
                <a:close/>
                <a:moveTo>
                  <a:pt x="40" y="430"/>
                </a:moveTo>
                <a:lnTo>
                  <a:pt x="40" y="430"/>
                </a:lnTo>
                <a:lnTo>
                  <a:pt x="40" y="430"/>
                </a:lnTo>
                <a:lnTo>
                  <a:pt x="40" y="430"/>
                </a:lnTo>
                <a:lnTo>
                  <a:pt x="40" y="430"/>
                </a:lnTo>
                <a:lnTo>
                  <a:pt x="40" y="430"/>
                </a:lnTo>
                <a:lnTo>
                  <a:pt x="42" y="428"/>
                </a:lnTo>
                <a:lnTo>
                  <a:pt x="42" y="428"/>
                </a:lnTo>
                <a:lnTo>
                  <a:pt x="42" y="428"/>
                </a:lnTo>
                <a:lnTo>
                  <a:pt x="42" y="428"/>
                </a:lnTo>
                <a:lnTo>
                  <a:pt x="44" y="428"/>
                </a:lnTo>
                <a:lnTo>
                  <a:pt x="44" y="428"/>
                </a:lnTo>
                <a:lnTo>
                  <a:pt x="44" y="428"/>
                </a:lnTo>
                <a:lnTo>
                  <a:pt x="42" y="428"/>
                </a:lnTo>
                <a:lnTo>
                  <a:pt x="42" y="430"/>
                </a:lnTo>
                <a:lnTo>
                  <a:pt x="42" y="430"/>
                </a:lnTo>
                <a:lnTo>
                  <a:pt x="42" y="430"/>
                </a:lnTo>
                <a:lnTo>
                  <a:pt x="42" y="430"/>
                </a:lnTo>
                <a:lnTo>
                  <a:pt x="40" y="430"/>
                </a:lnTo>
                <a:close/>
                <a:moveTo>
                  <a:pt x="822" y="242"/>
                </a:moveTo>
                <a:lnTo>
                  <a:pt x="822" y="242"/>
                </a:lnTo>
                <a:lnTo>
                  <a:pt x="822" y="242"/>
                </a:lnTo>
                <a:lnTo>
                  <a:pt x="822" y="242"/>
                </a:lnTo>
                <a:lnTo>
                  <a:pt x="822" y="242"/>
                </a:lnTo>
                <a:lnTo>
                  <a:pt x="822" y="242"/>
                </a:lnTo>
                <a:lnTo>
                  <a:pt x="822" y="242"/>
                </a:lnTo>
                <a:lnTo>
                  <a:pt x="822" y="240"/>
                </a:lnTo>
                <a:lnTo>
                  <a:pt x="822" y="240"/>
                </a:lnTo>
                <a:lnTo>
                  <a:pt x="822" y="240"/>
                </a:lnTo>
                <a:lnTo>
                  <a:pt x="822" y="240"/>
                </a:lnTo>
                <a:lnTo>
                  <a:pt x="822" y="240"/>
                </a:lnTo>
                <a:lnTo>
                  <a:pt x="822" y="242"/>
                </a:lnTo>
                <a:lnTo>
                  <a:pt x="822" y="242"/>
                </a:lnTo>
                <a:close/>
                <a:moveTo>
                  <a:pt x="36" y="406"/>
                </a:moveTo>
                <a:lnTo>
                  <a:pt x="36" y="406"/>
                </a:lnTo>
                <a:lnTo>
                  <a:pt x="36" y="406"/>
                </a:lnTo>
                <a:lnTo>
                  <a:pt x="36" y="406"/>
                </a:lnTo>
                <a:lnTo>
                  <a:pt x="34" y="406"/>
                </a:lnTo>
                <a:lnTo>
                  <a:pt x="34" y="406"/>
                </a:lnTo>
                <a:lnTo>
                  <a:pt x="34" y="404"/>
                </a:lnTo>
                <a:lnTo>
                  <a:pt x="34" y="404"/>
                </a:lnTo>
                <a:lnTo>
                  <a:pt x="34" y="404"/>
                </a:lnTo>
                <a:lnTo>
                  <a:pt x="36" y="402"/>
                </a:lnTo>
                <a:lnTo>
                  <a:pt x="38" y="402"/>
                </a:lnTo>
                <a:lnTo>
                  <a:pt x="38" y="402"/>
                </a:lnTo>
                <a:lnTo>
                  <a:pt x="38" y="402"/>
                </a:lnTo>
                <a:lnTo>
                  <a:pt x="38" y="402"/>
                </a:lnTo>
                <a:lnTo>
                  <a:pt x="38" y="402"/>
                </a:lnTo>
                <a:lnTo>
                  <a:pt x="38" y="404"/>
                </a:lnTo>
                <a:lnTo>
                  <a:pt x="36" y="406"/>
                </a:lnTo>
                <a:close/>
                <a:moveTo>
                  <a:pt x="922" y="242"/>
                </a:moveTo>
                <a:lnTo>
                  <a:pt x="922" y="242"/>
                </a:lnTo>
                <a:lnTo>
                  <a:pt x="922" y="242"/>
                </a:lnTo>
                <a:lnTo>
                  <a:pt x="922" y="242"/>
                </a:lnTo>
                <a:lnTo>
                  <a:pt x="922" y="240"/>
                </a:lnTo>
                <a:lnTo>
                  <a:pt x="922" y="240"/>
                </a:lnTo>
                <a:lnTo>
                  <a:pt x="922" y="240"/>
                </a:lnTo>
                <a:lnTo>
                  <a:pt x="922" y="240"/>
                </a:lnTo>
                <a:lnTo>
                  <a:pt x="922" y="240"/>
                </a:lnTo>
                <a:lnTo>
                  <a:pt x="922" y="240"/>
                </a:lnTo>
                <a:lnTo>
                  <a:pt x="922" y="240"/>
                </a:lnTo>
                <a:lnTo>
                  <a:pt x="922" y="240"/>
                </a:lnTo>
                <a:lnTo>
                  <a:pt x="922" y="240"/>
                </a:lnTo>
                <a:lnTo>
                  <a:pt x="924" y="242"/>
                </a:lnTo>
                <a:lnTo>
                  <a:pt x="922" y="242"/>
                </a:lnTo>
                <a:close/>
                <a:moveTo>
                  <a:pt x="466" y="152"/>
                </a:moveTo>
                <a:lnTo>
                  <a:pt x="464" y="152"/>
                </a:lnTo>
                <a:lnTo>
                  <a:pt x="462" y="150"/>
                </a:lnTo>
                <a:lnTo>
                  <a:pt x="462" y="150"/>
                </a:lnTo>
                <a:lnTo>
                  <a:pt x="462" y="152"/>
                </a:lnTo>
                <a:lnTo>
                  <a:pt x="462" y="152"/>
                </a:lnTo>
                <a:lnTo>
                  <a:pt x="462" y="152"/>
                </a:lnTo>
                <a:lnTo>
                  <a:pt x="462" y="152"/>
                </a:lnTo>
                <a:lnTo>
                  <a:pt x="462" y="152"/>
                </a:lnTo>
                <a:lnTo>
                  <a:pt x="460" y="150"/>
                </a:lnTo>
                <a:lnTo>
                  <a:pt x="460" y="150"/>
                </a:lnTo>
                <a:lnTo>
                  <a:pt x="460" y="150"/>
                </a:lnTo>
                <a:lnTo>
                  <a:pt x="460" y="150"/>
                </a:lnTo>
                <a:lnTo>
                  <a:pt x="458" y="150"/>
                </a:lnTo>
                <a:lnTo>
                  <a:pt x="458" y="150"/>
                </a:lnTo>
                <a:lnTo>
                  <a:pt x="458" y="150"/>
                </a:lnTo>
                <a:lnTo>
                  <a:pt x="458" y="150"/>
                </a:lnTo>
                <a:lnTo>
                  <a:pt x="456" y="150"/>
                </a:lnTo>
                <a:lnTo>
                  <a:pt x="456" y="150"/>
                </a:lnTo>
                <a:lnTo>
                  <a:pt x="456" y="150"/>
                </a:lnTo>
                <a:lnTo>
                  <a:pt x="456" y="152"/>
                </a:lnTo>
                <a:lnTo>
                  <a:pt x="456" y="152"/>
                </a:lnTo>
                <a:lnTo>
                  <a:pt x="454" y="150"/>
                </a:lnTo>
                <a:lnTo>
                  <a:pt x="454" y="150"/>
                </a:lnTo>
                <a:lnTo>
                  <a:pt x="454" y="150"/>
                </a:lnTo>
                <a:lnTo>
                  <a:pt x="454" y="150"/>
                </a:lnTo>
                <a:lnTo>
                  <a:pt x="452" y="152"/>
                </a:lnTo>
                <a:lnTo>
                  <a:pt x="452" y="152"/>
                </a:lnTo>
                <a:lnTo>
                  <a:pt x="452" y="152"/>
                </a:lnTo>
                <a:lnTo>
                  <a:pt x="450" y="152"/>
                </a:lnTo>
                <a:lnTo>
                  <a:pt x="450" y="152"/>
                </a:lnTo>
                <a:lnTo>
                  <a:pt x="446" y="152"/>
                </a:lnTo>
                <a:lnTo>
                  <a:pt x="444" y="152"/>
                </a:lnTo>
                <a:lnTo>
                  <a:pt x="444" y="152"/>
                </a:lnTo>
                <a:lnTo>
                  <a:pt x="442" y="152"/>
                </a:lnTo>
                <a:lnTo>
                  <a:pt x="436" y="152"/>
                </a:lnTo>
                <a:lnTo>
                  <a:pt x="436" y="152"/>
                </a:lnTo>
                <a:lnTo>
                  <a:pt x="436" y="152"/>
                </a:lnTo>
                <a:lnTo>
                  <a:pt x="434" y="152"/>
                </a:lnTo>
                <a:lnTo>
                  <a:pt x="434" y="152"/>
                </a:lnTo>
                <a:lnTo>
                  <a:pt x="434" y="152"/>
                </a:lnTo>
                <a:lnTo>
                  <a:pt x="434" y="152"/>
                </a:lnTo>
                <a:lnTo>
                  <a:pt x="432" y="152"/>
                </a:lnTo>
                <a:lnTo>
                  <a:pt x="430" y="152"/>
                </a:lnTo>
                <a:lnTo>
                  <a:pt x="430" y="152"/>
                </a:lnTo>
                <a:lnTo>
                  <a:pt x="428" y="152"/>
                </a:lnTo>
                <a:lnTo>
                  <a:pt x="428" y="152"/>
                </a:lnTo>
                <a:lnTo>
                  <a:pt x="426" y="152"/>
                </a:lnTo>
                <a:lnTo>
                  <a:pt x="424" y="152"/>
                </a:lnTo>
                <a:lnTo>
                  <a:pt x="424" y="152"/>
                </a:lnTo>
                <a:lnTo>
                  <a:pt x="422" y="152"/>
                </a:lnTo>
                <a:lnTo>
                  <a:pt x="422" y="152"/>
                </a:lnTo>
                <a:lnTo>
                  <a:pt x="420" y="152"/>
                </a:lnTo>
                <a:lnTo>
                  <a:pt x="420" y="152"/>
                </a:lnTo>
                <a:lnTo>
                  <a:pt x="418" y="152"/>
                </a:lnTo>
                <a:lnTo>
                  <a:pt x="418" y="152"/>
                </a:lnTo>
                <a:lnTo>
                  <a:pt x="418" y="152"/>
                </a:lnTo>
                <a:lnTo>
                  <a:pt x="418" y="152"/>
                </a:lnTo>
                <a:lnTo>
                  <a:pt x="418" y="150"/>
                </a:lnTo>
                <a:lnTo>
                  <a:pt x="418" y="150"/>
                </a:lnTo>
                <a:lnTo>
                  <a:pt x="418" y="150"/>
                </a:lnTo>
                <a:lnTo>
                  <a:pt x="418" y="150"/>
                </a:lnTo>
                <a:lnTo>
                  <a:pt x="418" y="150"/>
                </a:lnTo>
                <a:lnTo>
                  <a:pt x="418" y="150"/>
                </a:lnTo>
                <a:lnTo>
                  <a:pt x="416" y="150"/>
                </a:lnTo>
                <a:lnTo>
                  <a:pt x="416" y="150"/>
                </a:lnTo>
                <a:lnTo>
                  <a:pt x="416" y="148"/>
                </a:lnTo>
                <a:lnTo>
                  <a:pt x="416" y="148"/>
                </a:lnTo>
                <a:lnTo>
                  <a:pt x="416" y="148"/>
                </a:lnTo>
                <a:lnTo>
                  <a:pt x="416" y="148"/>
                </a:lnTo>
                <a:lnTo>
                  <a:pt x="416" y="148"/>
                </a:lnTo>
                <a:lnTo>
                  <a:pt x="416" y="146"/>
                </a:lnTo>
                <a:lnTo>
                  <a:pt x="416" y="146"/>
                </a:lnTo>
                <a:lnTo>
                  <a:pt x="418" y="146"/>
                </a:lnTo>
                <a:lnTo>
                  <a:pt x="418" y="146"/>
                </a:lnTo>
                <a:lnTo>
                  <a:pt x="418" y="146"/>
                </a:lnTo>
                <a:lnTo>
                  <a:pt x="422" y="144"/>
                </a:lnTo>
                <a:lnTo>
                  <a:pt x="424" y="144"/>
                </a:lnTo>
                <a:lnTo>
                  <a:pt x="426" y="144"/>
                </a:lnTo>
                <a:lnTo>
                  <a:pt x="426" y="144"/>
                </a:lnTo>
                <a:lnTo>
                  <a:pt x="426" y="144"/>
                </a:lnTo>
                <a:lnTo>
                  <a:pt x="426" y="144"/>
                </a:lnTo>
                <a:lnTo>
                  <a:pt x="428" y="144"/>
                </a:lnTo>
                <a:lnTo>
                  <a:pt x="428" y="144"/>
                </a:lnTo>
                <a:lnTo>
                  <a:pt x="430" y="144"/>
                </a:lnTo>
                <a:lnTo>
                  <a:pt x="430" y="144"/>
                </a:lnTo>
                <a:lnTo>
                  <a:pt x="432" y="144"/>
                </a:lnTo>
                <a:lnTo>
                  <a:pt x="434" y="144"/>
                </a:lnTo>
                <a:lnTo>
                  <a:pt x="436" y="142"/>
                </a:lnTo>
                <a:lnTo>
                  <a:pt x="438" y="142"/>
                </a:lnTo>
                <a:lnTo>
                  <a:pt x="438" y="142"/>
                </a:lnTo>
                <a:lnTo>
                  <a:pt x="440" y="142"/>
                </a:lnTo>
                <a:lnTo>
                  <a:pt x="440" y="142"/>
                </a:lnTo>
                <a:lnTo>
                  <a:pt x="442" y="142"/>
                </a:lnTo>
                <a:lnTo>
                  <a:pt x="442" y="142"/>
                </a:lnTo>
                <a:lnTo>
                  <a:pt x="444" y="142"/>
                </a:lnTo>
                <a:lnTo>
                  <a:pt x="446" y="142"/>
                </a:lnTo>
                <a:lnTo>
                  <a:pt x="446" y="142"/>
                </a:lnTo>
                <a:lnTo>
                  <a:pt x="446" y="142"/>
                </a:lnTo>
                <a:lnTo>
                  <a:pt x="446" y="142"/>
                </a:lnTo>
                <a:lnTo>
                  <a:pt x="448" y="142"/>
                </a:lnTo>
                <a:lnTo>
                  <a:pt x="450" y="142"/>
                </a:lnTo>
                <a:lnTo>
                  <a:pt x="450" y="142"/>
                </a:lnTo>
                <a:lnTo>
                  <a:pt x="450" y="142"/>
                </a:lnTo>
                <a:lnTo>
                  <a:pt x="450" y="142"/>
                </a:lnTo>
                <a:lnTo>
                  <a:pt x="450" y="142"/>
                </a:lnTo>
                <a:lnTo>
                  <a:pt x="448" y="142"/>
                </a:lnTo>
                <a:lnTo>
                  <a:pt x="448" y="142"/>
                </a:lnTo>
                <a:lnTo>
                  <a:pt x="448" y="142"/>
                </a:lnTo>
                <a:lnTo>
                  <a:pt x="448" y="140"/>
                </a:lnTo>
                <a:lnTo>
                  <a:pt x="448" y="140"/>
                </a:lnTo>
                <a:lnTo>
                  <a:pt x="450" y="140"/>
                </a:lnTo>
                <a:lnTo>
                  <a:pt x="452" y="140"/>
                </a:lnTo>
                <a:lnTo>
                  <a:pt x="452" y="140"/>
                </a:lnTo>
                <a:lnTo>
                  <a:pt x="454" y="140"/>
                </a:lnTo>
                <a:lnTo>
                  <a:pt x="454" y="140"/>
                </a:lnTo>
                <a:lnTo>
                  <a:pt x="454" y="140"/>
                </a:lnTo>
                <a:lnTo>
                  <a:pt x="454" y="140"/>
                </a:lnTo>
                <a:lnTo>
                  <a:pt x="458" y="140"/>
                </a:lnTo>
                <a:lnTo>
                  <a:pt x="458" y="140"/>
                </a:lnTo>
                <a:lnTo>
                  <a:pt x="460" y="140"/>
                </a:lnTo>
                <a:lnTo>
                  <a:pt x="458" y="140"/>
                </a:lnTo>
                <a:lnTo>
                  <a:pt x="458" y="140"/>
                </a:lnTo>
                <a:lnTo>
                  <a:pt x="456" y="140"/>
                </a:lnTo>
                <a:lnTo>
                  <a:pt x="456" y="140"/>
                </a:lnTo>
                <a:lnTo>
                  <a:pt x="454" y="140"/>
                </a:lnTo>
                <a:lnTo>
                  <a:pt x="454" y="140"/>
                </a:lnTo>
                <a:lnTo>
                  <a:pt x="454" y="140"/>
                </a:lnTo>
                <a:lnTo>
                  <a:pt x="454" y="138"/>
                </a:lnTo>
                <a:lnTo>
                  <a:pt x="454" y="138"/>
                </a:lnTo>
                <a:lnTo>
                  <a:pt x="452" y="138"/>
                </a:lnTo>
                <a:lnTo>
                  <a:pt x="452" y="140"/>
                </a:lnTo>
                <a:lnTo>
                  <a:pt x="450" y="140"/>
                </a:lnTo>
                <a:lnTo>
                  <a:pt x="450" y="140"/>
                </a:lnTo>
                <a:lnTo>
                  <a:pt x="448" y="140"/>
                </a:lnTo>
                <a:lnTo>
                  <a:pt x="446" y="140"/>
                </a:lnTo>
                <a:lnTo>
                  <a:pt x="446" y="140"/>
                </a:lnTo>
                <a:lnTo>
                  <a:pt x="446" y="140"/>
                </a:lnTo>
                <a:lnTo>
                  <a:pt x="444" y="140"/>
                </a:lnTo>
                <a:lnTo>
                  <a:pt x="444" y="140"/>
                </a:lnTo>
                <a:lnTo>
                  <a:pt x="440" y="140"/>
                </a:lnTo>
                <a:lnTo>
                  <a:pt x="438" y="140"/>
                </a:lnTo>
                <a:lnTo>
                  <a:pt x="436" y="140"/>
                </a:lnTo>
                <a:lnTo>
                  <a:pt x="434" y="142"/>
                </a:lnTo>
                <a:lnTo>
                  <a:pt x="434" y="142"/>
                </a:lnTo>
                <a:lnTo>
                  <a:pt x="434" y="142"/>
                </a:lnTo>
                <a:lnTo>
                  <a:pt x="432" y="142"/>
                </a:lnTo>
                <a:lnTo>
                  <a:pt x="434" y="140"/>
                </a:lnTo>
                <a:lnTo>
                  <a:pt x="434" y="140"/>
                </a:lnTo>
                <a:lnTo>
                  <a:pt x="434" y="140"/>
                </a:lnTo>
                <a:lnTo>
                  <a:pt x="434" y="140"/>
                </a:lnTo>
                <a:lnTo>
                  <a:pt x="432" y="140"/>
                </a:lnTo>
                <a:lnTo>
                  <a:pt x="432" y="140"/>
                </a:lnTo>
                <a:lnTo>
                  <a:pt x="432" y="140"/>
                </a:lnTo>
                <a:lnTo>
                  <a:pt x="432" y="140"/>
                </a:lnTo>
                <a:lnTo>
                  <a:pt x="432" y="140"/>
                </a:lnTo>
                <a:lnTo>
                  <a:pt x="432" y="140"/>
                </a:lnTo>
                <a:lnTo>
                  <a:pt x="432" y="142"/>
                </a:lnTo>
                <a:lnTo>
                  <a:pt x="430" y="142"/>
                </a:lnTo>
                <a:lnTo>
                  <a:pt x="430" y="142"/>
                </a:lnTo>
                <a:lnTo>
                  <a:pt x="428" y="142"/>
                </a:lnTo>
                <a:lnTo>
                  <a:pt x="428" y="142"/>
                </a:lnTo>
                <a:lnTo>
                  <a:pt x="428" y="142"/>
                </a:lnTo>
                <a:lnTo>
                  <a:pt x="426" y="142"/>
                </a:lnTo>
                <a:lnTo>
                  <a:pt x="426" y="142"/>
                </a:lnTo>
                <a:lnTo>
                  <a:pt x="426" y="142"/>
                </a:lnTo>
                <a:lnTo>
                  <a:pt x="426" y="142"/>
                </a:lnTo>
                <a:lnTo>
                  <a:pt x="424" y="142"/>
                </a:lnTo>
                <a:lnTo>
                  <a:pt x="424" y="142"/>
                </a:lnTo>
                <a:lnTo>
                  <a:pt x="424" y="140"/>
                </a:lnTo>
                <a:lnTo>
                  <a:pt x="424" y="140"/>
                </a:lnTo>
                <a:lnTo>
                  <a:pt x="424" y="140"/>
                </a:lnTo>
                <a:lnTo>
                  <a:pt x="426" y="140"/>
                </a:lnTo>
                <a:lnTo>
                  <a:pt x="426" y="140"/>
                </a:lnTo>
                <a:lnTo>
                  <a:pt x="426" y="140"/>
                </a:lnTo>
                <a:lnTo>
                  <a:pt x="426" y="140"/>
                </a:lnTo>
                <a:lnTo>
                  <a:pt x="428" y="140"/>
                </a:lnTo>
                <a:lnTo>
                  <a:pt x="428" y="140"/>
                </a:lnTo>
                <a:lnTo>
                  <a:pt x="428" y="140"/>
                </a:lnTo>
                <a:lnTo>
                  <a:pt x="430" y="138"/>
                </a:lnTo>
                <a:lnTo>
                  <a:pt x="432" y="138"/>
                </a:lnTo>
                <a:lnTo>
                  <a:pt x="432" y="138"/>
                </a:lnTo>
                <a:lnTo>
                  <a:pt x="432" y="138"/>
                </a:lnTo>
                <a:lnTo>
                  <a:pt x="432" y="138"/>
                </a:lnTo>
                <a:lnTo>
                  <a:pt x="432" y="138"/>
                </a:lnTo>
                <a:lnTo>
                  <a:pt x="432" y="138"/>
                </a:lnTo>
                <a:lnTo>
                  <a:pt x="434" y="138"/>
                </a:lnTo>
                <a:lnTo>
                  <a:pt x="434" y="138"/>
                </a:lnTo>
                <a:lnTo>
                  <a:pt x="430" y="138"/>
                </a:lnTo>
                <a:lnTo>
                  <a:pt x="430" y="138"/>
                </a:lnTo>
                <a:lnTo>
                  <a:pt x="428" y="138"/>
                </a:lnTo>
                <a:lnTo>
                  <a:pt x="428" y="138"/>
                </a:lnTo>
                <a:lnTo>
                  <a:pt x="428" y="138"/>
                </a:lnTo>
                <a:lnTo>
                  <a:pt x="426" y="138"/>
                </a:lnTo>
                <a:lnTo>
                  <a:pt x="426" y="138"/>
                </a:lnTo>
                <a:lnTo>
                  <a:pt x="426" y="138"/>
                </a:lnTo>
                <a:lnTo>
                  <a:pt x="426" y="138"/>
                </a:lnTo>
                <a:lnTo>
                  <a:pt x="426" y="138"/>
                </a:lnTo>
                <a:lnTo>
                  <a:pt x="426" y="138"/>
                </a:lnTo>
                <a:lnTo>
                  <a:pt x="424" y="138"/>
                </a:lnTo>
                <a:lnTo>
                  <a:pt x="424" y="138"/>
                </a:lnTo>
                <a:lnTo>
                  <a:pt x="422" y="138"/>
                </a:lnTo>
                <a:lnTo>
                  <a:pt x="420" y="138"/>
                </a:lnTo>
                <a:lnTo>
                  <a:pt x="420" y="138"/>
                </a:lnTo>
                <a:lnTo>
                  <a:pt x="420" y="138"/>
                </a:lnTo>
                <a:lnTo>
                  <a:pt x="420" y="138"/>
                </a:lnTo>
                <a:lnTo>
                  <a:pt x="420" y="138"/>
                </a:lnTo>
                <a:lnTo>
                  <a:pt x="420" y="138"/>
                </a:lnTo>
                <a:lnTo>
                  <a:pt x="420" y="136"/>
                </a:lnTo>
                <a:lnTo>
                  <a:pt x="420" y="136"/>
                </a:lnTo>
                <a:lnTo>
                  <a:pt x="422" y="134"/>
                </a:lnTo>
                <a:lnTo>
                  <a:pt x="424" y="134"/>
                </a:lnTo>
                <a:lnTo>
                  <a:pt x="426" y="132"/>
                </a:lnTo>
                <a:lnTo>
                  <a:pt x="428" y="132"/>
                </a:lnTo>
                <a:lnTo>
                  <a:pt x="428" y="132"/>
                </a:lnTo>
                <a:lnTo>
                  <a:pt x="428" y="132"/>
                </a:lnTo>
                <a:lnTo>
                  <a:pt x="428" y="132"/>
                </a:lnTo>
                <a:lnTo>
                  <a:pt x="430" y="132"/>
                </a:lnTo>
                <a:lnTo>
                  <a:pt x="430" y="132"/>
                </a:lnTo>
                <a:lnTo>
                  <a:pt x="430" y="132"/>
                </a:lnTo>
                <a:lnTo>
                  <a:pt x="430" y="132"/>
                </a:lnTo>
                <a:lnTo>
                  <a:pt x="432" y="130"/>
                </a:lnTo>
                <a:lnTo>
                  <a:pt x="434" y="130"/>
                </a:lnTo>
                <a:lnTo>
                  <a:pt x="434" y="130"/>
                </a:lnTo>
                <a:lnTo>
                  <a:pt x="434" y="130"/>
                </a:lnTo>
                <a:lnTo>
                  <a:pt x="438" y="130"/>
                </a:lnTo>
                <a:lnTo>
                  <a:pt x="438" y="130"/>
                </a:lnTo>
                <a:lnTo>
                  <a:pt x="438" y="130"/>
                </a:lnTo>
                <a:lnTo>
                  <a:pt x="440" y="128"/>
                </a:lnTo>
                <a:lnTo>
                  <a:pt x="440" y="128"/>
                </a:lnTo>
                <a:lnTo>
                  <a:pt x="440" y="128"/>
                </a:lnTo>
                <a:lnTo>
                  <a:pt x="440" y="128"/>
                </a:lnTo>
                <a:lnTo>
                  <a:pt x="438" y="128"/>
                </a:lnTo>
                <a:lnTo>
                  <a:pt x="438" y="128"/>
                </a:lnTo>
                <a:lnTo>
                  <a:pt x="438" y="128"/>
                </a:lnTo>
                <a:lnTo>
                  <a:pt x="438" y="128"/>
                </a:lnTo>
                <a:lnTo>
                  <a:pt x="438" y="128"/>
                </a:lnTo>
                <a:lnTo>
                  <a:pt x="436" y="128"/>
                </a:lnTo>
                <a:lnTo>
                  <a:pt x="436" y="128"/>
                </a:lnTo>
                <a:lnTo>
                  <a:pt x="436" y="128"/>
                </a:lnTo>
                <a:lnTo>
                  <a:pt x="436" y="128"/>
                </a:lnTo>
                <a:lnTo>
                  <a:pt x="436" y="128"/>
                </a:lnTo>
                <a:lnTo>
                  <a:pt x="436" y="128"/>
                </a:lnTo>
                <a:lnTo>
                  <a:pt x="436" y="126"/>
                </a:lnTo>
                <a:lnTo>
                  <a:pt x="438" y="126"/>
                </a:lnTo>
                <a:lnTo>
                  <a:pt x="438" y="126"/>
                </a:lnTo>
                <a:lnTo>
                  <a:pt x="438" y="126"/>
                </a:lnTo>
                <a:lnTo>
                  <a:pt x="444" y="124"/>
                </a:lnTo>
                <a:lnTo>
                  <a:pt x="444" y="124"/>
                </a:lnTo>
                <a:lnTo>
                  <a:pt x="446" y="124"/>
                </a:lnTo>
                <a:lnTo>
                  <a:pt x="448" y="124"/>
                </a:lnTo>
                <a:lnTo>
                  <a:pt x="448" y="124"/>
                </a:lnTo>
                <a:lnTo>
                  <a:pt x="452" y="122"/>
                </a:lnTo>
                <a:lnTo>
                  <a:pt x="452" y="122"/>
                </a:lnTo>
                <a:lnTo>
                  <a:pt x="454" y="122"/>
                </a:lnTo>
                <a:lnTo>
                  <a:pt x="454" y="122"/>
                </a:lnTo>
                <a:lnTo>
                  <a:pt x="456" y="122"/>
                </a:lnTo>
                <a:lnTo>
                  <a:pt x="456" y="120"/>
                </a:lnTo>
                <a:lnTo>
                  <a:pt x="456" y="120"/>
                </a:lnTo>
                <a:lnTo>
                  <a:pt x="456" y="120"/>
                </a:lnTo>
                <a:lnTo>
                  <a:pt x="458" y="120"/>
                </a:lnTo>
                <a:lnTo>
                  <a:pt x="458" y="120"/>
                </a:lnTo>
                <a:lnTo>
                  <a:pt x="458" y="120"/>
                </a:lnTo>
                <a:lnTo>
                  <a:pt x="460" y="120"/>
                </a:lnTo>
                <a:lnTo>
                  <a:pt x="462" y="120"/>
                </a:lnTo>
                <a:lnTo>
                  <a:pt x="462" y="120"/>
                </a:lnTo>
                <a:lnTo>
                  <a:pt x="462" y="120"/>
                </a:lnTo>
                <a:lnTo>
                  <a:pt x="464" y="120"/>
                </a:lnTo>
                <a:lnTo>
                  <a:pt x="464" y="120"/>
                </a:lnTo>
                <a:lnTo>
                  <a:pt x="466" y="120"/>
                </a:lnTo>
                <a:lnTo>
                  <a:pt x="466" y="120"/>
                </a:lnTo>
                <a:lnTo>
                  <a:pt x="468" y="118"/>
                </a:lnTo>
                <a:lnTo>
                  <a:pt x="468" y="118"/>
                </a:lnTo>
                <a:lnTo>
                  <a:pt x="470" y="118"/>
                </a:lnTo>
                <a:lnTo>
                  <a:pt x="472" y="118"/>
                </a:lnTo>
                <a:lnTo>
                  <a:pt x="472" y="118"/>
                </a:lnTo>
                <a:lnTo>
                  <a:pt x="472" y="118"/>
                </a:lnTo>
                <a:lnTo>
                  <a:pt x="476" y="118"/>
                </a:lnTo>
                <a:lnTo>
                  <a:pt x="480" y="116"/>
                </a:lnTo>
                <a:lnTo>
                  <a:pt x="482" y="116"/>
                </a:lnTo>
                <a:lnTo>
                  <a:pt x="482" y="116"/>
                </a:lnTo>
                <a:lnTo>
                  <a:pt x="484" y="116"/>
                </a:lnTo>
                <a:lnTo>
                  <a:pt x="486" y="116"/>
                </a:lnTo>
                <a:lnTo>
                  <a:pt x="486" y="116"/>
                </a:lnTo>
                <a:lnTo>
                  <a:pt x="486" y="116"/>
                </a:lnTo>
                <a:lnTo>
                  <a:pt x="488" y="116"/>
                </a:lnTo>
                <a:lnTo>
                  <a:pt x="488" y="116"/>
                </a:lnTo>
                <a:lnTo>
                  <a:pt x="488" y="116"/>
                </a:lnTo>
                <a:lnTo>
                  <a:pt x="490" y="114"/>
                </a:lnTo>
                <a:lnTo>
                  <a:pt x="490" y="114"/>
                </a:lnTo>
                <a:lnTo>
                  <a:pt x="490" y="114"/>
                </a:lnTo>
                <a:lnTo>
                  <a:pt x="492" y="114"/>
                </a:lnTo>
                <a:lnTo>
                  <a:pt x="492" y="114"/>
                </a:lnTo>
                <a:lnTo>
                  <a:pt x="492" y="114"/>
                </a:lnTo>
                <a:lnTo>
                  <a:pt x="494" y="114"/>
                </a:lnTo>
                <a:lnTo>
                  <a:pt x="494" y="114"/>
                </a:lnTo>
                <a:lnTo>
                  <a:pt x="494" y="114"/>
                </a:lnTo>
                <a:lnTo>
                  <a:pt x="494" y="114"/>
                </a:lnTo>
                <a:lnTo>
                  <a:pt x="496" y="116"/>
                </a:lnTo>
                <a:lnTo>
                  <a:pt x="496" y="116"/>
                </a:lnTo>
                <a:lnTo>
                  <a:pt x="496" y="116"/>
                </a:lnTo>
                <a:lnTo>
                  <a:pt x="496" y="116"/>
                </a:lnTo>
                <a:lnTo>
                  <a:pt x="496" y="116"/>
                </a:lnTo>
                <a:lnTo>
                  <a:pt x="496" y="116"/>
                </a:lnTo>
                <a:lnTo>
                  <a:pt x="496" y="118"/>
                </a:lnTo>
                <a:lnTo>
                  <a:pt x="494" y="118"/>
                </a:lnTo>
                <a:lnTo>
                  <a:pt x="494" y="118"/>
                </a:lnTo>
                <a:lnTo>
                  <a:pt x="492" y="120"/>
                </a:lnTo>
                <a:lnTo>
                  <a:pt x="492" y="120"/>
                </a:lnTo>
                <a:lnTo>
                  <a:pt x="490" y="120"/>
                </a:lnTo>
                <a:lnTo>
                  <a:pt x="490" y="122"/>
                </a:lnTo>
                <a:lnTo>
                  <a:pt x="490" y="122"/>
                </a:lnTo>
                <a:lnTo>
                  <a:pt x="490" y="122"/>
                </a:lnTo>
                <a:lnTo>
                  <a:pt x="488" y="122"/>
                </a:lnTo>
                <a:lnTo>
                  <a:pt x="488" y="122"/>
                </a:lnTo>
                <a:lnTo>
                  <a:pt x="488" y="122"/>
                </a:lnTo>
                <a:lnTo>
                  <a:pt x="486" y="122"/>
                </a:lnTo>
                <a:lnTo>
                  <a:pt x="484" y="122"/>
                </a:lnTo>
                <a:lnTo>
                  <a:pt x="484" y="124"/>
                </a:lnTo>
                <a:lnTo>
                  <a:pt x="484" y="124"/>
                </a:lnTo>
                <a:lnTo>
                  <a:pt x="482" y="124"/>
                </a:lnTo>
                <a:lnTo>
                  <a:pt x="482" y="124"/>
                </a:lnTo>
                <a:lnTo>
                  <a:pt x="482" y="124"/>
                </a:lnTo>
                <a:lnTo>
                  <a:pt x="480" y="124"/>
                </a:lnTo>
                <a:lnTo>
                  <a:pt x="480" y="124"/>
                </a:lnTo>
                <a:lnTo>
                  <a:pt x="480" y="126"/>
                </a:lnTo>
                <a:lnTo>
                  <a:pt x="482" y="126"/>
                </a:lnTo>
                <a:lnTo>
                  <a:pt x="482" y="126"/>
                </a:lnTo>
                <a:lnTo>
                  <a:pt x="482" y="126"/>
                </a:lnTo>
                <a:lnTo>
                  <a:pt x="486" y="124"/>
                </a:lnTo>
                <a:lnTo>
                  <a:pt x="486" y="124"/>
                </a:lnTo>
                <a:lnTo>
                  <a:pt x="486" y="124"/>
                </a:lnTo>
                <a:lnTo>
                  <a:pt x="488" y="124"/>
                </a:lnTo>
                <a:lnTo>
                  <a:pt x="488" y="124"/>
                </a:lnTo>
                <a:lnTo>
                  <a:pt x="488" y="124"/>
                </a:lnTo>
                <a:lnTo>
                  <a:pt x="488" y="124"/>
                </a:lnTo>
                <a:lnTo>
                  <a:pt x="488" y="124"/>
                </a:lnTo>
                <a:lnTo>
                  <a:pt x="490" y="124"/>
                </a:lnTo>
                <a:lnTo>
                  <a:pt x="490" y="124"/>
                </a:lnTo>
                <a:lnTo>
                  <a:pt x="490" y="124"/>
                </a:lnTo>
                <a:lnTo>
                  <a:pt x="492" y="124"/>
                </a:lnTo>
                <a:lnTo>
                  <a:pt x="492" y="124"/>
                </a:lnTo>
                <a:lnTo>
                  <a:pt x="492" y="124"/>
                </a:lnTo>
                <a:lnTo>
                  <a:pt x="492" y="124"/>
                </a:lnTo>
                <a:lnTo>
                  <a:pt x="492" y="124"/>
                </a:lnTo>
                <a:lnTo>
                  <a:pt x="492" y="124"/>
                </a:lnTo>
                <a:lnTo>
                  <a:pt x="492" y="124"/>
                </a:lnTo>
                <a:lnTo>
                  <a:pt x="490" y="124"/>
                </a:lnTo>
                <a:lnTo>
                  <a:pt x="490" y="124"/>
                </a:lnTo>
                <a:lnTo>
                  <a:pt x="490" y="124"/>
                </a:lnTo>
                <a:lnTo>
                  <a:pt x="490" y="124"/>
                </a:lnTo>
                <a:lnTo>
                  <a:pt x="490" y="124"/>
                </a:lnTo>
                <a:lnTo>
                  <a:pt x="490" y="124"/>
                </a:lnTo>
                <a:lnTo>
                  <a:pt x="492" y="124"/>
                </a:lnTo>
                <a:lnTo>
                  <a:pt x="494" y="124"/>
                </a:lnTo>
                <a:lnTo>
                  <a:pt x="494" y="122"/>
                </a:lnTo>
                <a:lnTo>
                  <a:pt x="494" y="122"/>
                </a:lnTo>
                <a:lnTo>
                  <a:pt x="494" y="122"/>
                </a:lnTo>
                <a:lnTo>
                  <a:pt x="492" y="122"/>
                </a:lnTo>
                <a:lnTo>
                  <a:pt x="492" y="122"/>
                </a:lnTo>
                <a:lnTo>
                  <a:pt x="494" y="122"/>
                </a:lnTo>
                <a:lnTo>
                  <a:pt x="498" y="120"/>
                </a:lnTo>
                <a:lnTo>
                  <a:pt x="498" y="120"/>
                </a:lnTo>
                <a:lnTo>
                  <a:pt x="498" y="120"/>
                </a:lnTo>
                <a:lnTo>
                  <a:pt x="500" y="120"/>
                </a:lnTo>
                <a:lnTo>
                  <a:pt x="502" y="120"/>
                </a:lnTo>
                <a:lnTo>
                  <a:pt x="502" y="120"/>
                </a:lnTo>
                <a:lnTo>
                  <a:pt x="502" y="120"/>
                </a:lnTo>
                <a:lnTo>
                  <a:pt x="502" y="120"/>
                </a:lnTo>
                <a:lnTo>
                  <a:pt x="504" y="120"/>
                </a:lnTo>
                <a:lnTo>
                  <a:pt x="504" y="120"/>
                </a:lnTo>
                <a:lnTo>
                  <a:pt x="504" y="120"/>
                </a:lnTo>
                <a:lnTo>
                  <a:pt x="506" y="120"/>
                </a:lnTo>
                <a:lnTo>
                  <a:pt x="506" y="120"/>
                </a:lnTo>
                <a:lnTo>
                  <a:pt x="506" y="120"/>
                </a:lnTo>
                <a:lnTo>
                  <a:pt x="506" y="120"/>
                </a:lnTo>
                <a:lnTo>
                  <a:pt x="506" y="120"/>
                </a:lnTo>
                <a:lnTo>
                  <a:pt x="508" y="120"/>
                </a:lnTo>
                <a:lnTo>
                  <a:pt x="508" y="120"/>
                </a:lnTo>
                <a:lnTo>
                  <a:pt x="508" y="120"/>
                </a:lnTo>
                <a:lnTo>
                  <a:pt x="508" y="120"/>
                </a:lnTo>
                <a:lnTo>
                  <a:pt x="508" y="120"/>
                </a:lnTo>
                <a:lnTo>
                  <a:pt x="508" y="120"/>
                </a:lnTo>
                <a:lnTo>
                  <a:pt x="508" y="120"/>
                </a:lnTo>
                <a:lnTo>
                  <a:pt x="510" y="120"/>
                </a:lnTo>
                <a:lnTo>
                  <a:pt x="510" y="120"/>
                </a:lnTo>
                <a:lnTo>
                  <a:pt x="510" y="120"/>
                </a:lnTo>
                <a:lnTo>
                  <a:pt x="512" y="122"/>
                </a:lnTo>
                <a:lnTo>
                  <a:pt x="512" y="122"/>
                </a:lnTo>
                <a:lnTo>
                  <a:pt x="514" y="122"/>
                </a:lnTo>
                <a:lnTo>
                  <a:pt x="514" y="122"/>
                </a:lnTo>
                <a:lnTo>
                  <a:pt x="514" y="122"/>
                </a:lnTo>
                <a:lnTo>
                  <a:pt x="516" y="124"/>
                </a:lnTo>
                <a:lnTo>
                  <a:pt x="516" y="124"/>
                </a:lnTo>
                <a:lnTo>
                  <a:pt x="514" y="126"/>
                </a:lnTo>
                <a:lnTo>
                  <a:pt x="510" y="126"/>
                </a:lnTo>
                <a:lnTo>
                  <a:pt x="510" y="126"/>
                </a:lnTo>
                <a:lnTo>
                  <a:pt x="508" y="128"/>
                </a:lnTo>
                <a:lnTo>
                  <a:pt x="508" y="128"/>
                </a:lnTo>
                <a:lnTo>
                  <a:pt x="506" y="128"/>
                </a:lnTo>
                <a:lnTo>
                  <a:pt x="506" y="128"/>
                </a:lnTo>
                <a:lnTo>
                  <a:pt x="506" y="128"/>
                </a:lnTo>
                <a:lnTo>
                  <a:pt x="504" y="128"/>
                </a:lnTo>
                <a:lnTo>
                  <a:pt x="504" y="128"/>
                </a:lnTo>
                <a:lnTo>
                  <a:pt x="504" y="128"/>
                </a:lnTo>
                <a:lnTo>
                  <a:pt x="506" y="130"/>
                </a:lnTo>
                <a:lnTo>
                  <a:pt x="508" y="128"/>
                </a:lnTo>
                <a:lnTo>
                  <a:pt x="508" y="128"/>
                </a:lnTo>
                <a:lnTo>
                  <a:pt x="508" y="128"/>
                </a:lnTo>
                <a:lnTo>
                  <a:pt x="508" y="128"/>
                </a:lnTo>
                <a:lnTo>
                  <a:pt x="508" y="128"/>
                </a:lnTo>
                <a:lnTo>
                  <a:pt x="508" y="128"/>
                </a:lnTo>
                <a:lnTo>
                  <a:pt x="508" y="128"/>
                </a:lnTo>
                <a:lnTo>
                  <a:pt x="508" y="128"/>
                </a:lnTo>
                <a:lnTo>
                  <a:pt x="508" y="128"/>
                </a:lnTo>
                <a:lnTo>
                  <a:pt x="508" y="128"/>
                </a:lnTo>
                <a:lnTo>
                  <a:pt x="510" y="126"/>
                </a:lnTo>
                <a:lnTo>
                  <a:pt x="512" y="126"/>
                </a:lnTo>
                <a:lnTo>
                  <a:pt x="512" y="126"/>
                </a:lnTo>
                <a:lnTo>
                  <a:pt x="512" y="126"/>
                </a:lnTo>
                <a:lnTo>
                  <a:pt x="512" y="126"/>
                </a:lnTo>
                <a:lnTo>
                  <a:pt x="512" y="126"/>
                </a:lnTo>
                <a:lnTo>
                  <a:pt x="512" y="126"/>
                </a:lnTo>
                <a:lnTo>
                  <a:pt x="512" y="128"/>
                </a:lnTo>
                <a:lnTo>
                  <a:pt x="510" y="128"/>
                </a:lnTo>
                <a:lnTo>
                  <a:pt x="510" y="128"/>
                </a:lnTo>
                <a:lnTo>
                  <a:pt x="512" y="128"/>
                </a:lnTo>
                <a:lnTo>
                  <a:pt x="512" y="128"/>
                </a:lnTo>
                <a:lnTo>
                  <a:pt x="514" y="128"/>
                </a:lnTo>
                <a:lnTo>
                  <a:pt x="514" y="126"/>
                </a:lnTo>
                <a:lnTo>
                  <a:pt x="516" y="126"/>
                </a:lnTo>
                <a:lnTo>
                  <a:pt x="516" y="126"/>
                </a:lnTo>
                <a:lnTo>
                  <a:pt x="518" y="126"/>
                </a:lnTo>
                <a:lnTo>
                  <a:pt x="518" y="126"/>
                </a:lnTo>
                <a:lnTo>
                  <a:pt x="520" y="126"/>
                </a:lnTo>
                <a:lnTo>
                  <a:pt x="520" y="126"/>
                </a:lnTo>
                <a:lnTo>
                  <a:pt x="520" y="126"/>
                </a:lnTo>
                <a:lnTo>
                  <a:pt x="520" y="126"/>
                </a:lnTo>
                <a:lnTo>
                  <a:pt x="520" y="126"/>
                </a:lnTo>
                <a:lnTo>
                  <a:pt x="520" y="126"/>
                </a:lnTo>
                <a:lnTo>
                  <a:pt x="520" y="126"/>
                </a:lnTo>
                <a:lnTo>
                  <a:pt x="520" y="126"/>
                </a:lnTo>
                <a:lnTo>
                  <a:pt x="520" y="126"/>
                </a:lnTo>
                <a:lnTo>
                  <a:pt x="522" y="128"/>
                </a:lnTo>
                <a:lnTo>
                  <a:pt x="522" y="128"/>
                </a:lnTo>
                <a:lnTo>
                  <a:pt x="520" y="126"/>
                </a:lnTo>
                <a:lnTo>
                  <a:pt x="520" y="126"/>
                </a:lnTo>
                <a:lnTo>
                  <a:pt x="520" y="126"/>
                </a:lnTo>
                <a:lnTo>
                  <a:pt x="522" y="126"/>
                </a:lnTo>
                <a:lnTo>
                  <a:pt x="522" y="126"/>
                </a:lnTo>
                <a:lnTo>
                  <a:pt x="522" y="126"/>
                </a:lnTo>
                <a:lnTo>
                  <a:pt x="524" y="126"/>
                </a:lnTo>
                <a:lnTo>
                  <a:pt x="524" y="126"/>
                </a:lnTo>
                <a:lnTo>
                  <a:pt x="524" y="126"/>
                </a:lnTo>
                <a:lnTo>
                  <a:pt x="524" y="126"/>
                </a:lnTo>
                <a:lnTo>
                  <a:pt x="524" y="126"/>
                </a:lnTo>
                <a:lnTo>
                  <a:pt x="524" y="126"/>
                </a:lnTo>
                <a:lnTo>
                  <a:pt x="526" y="126"/>
                </a:lnTo>
                <a:lnTo>
                  <a:pt x="526" y="126"/>
                </a:lnTo>
                <a:lnTo>
                  <a:pt x="526" y="126"/>
                </a:lnTo>
                <a:lnTo>
                  <a:pt x="526" y="128"/>
                </a:lnTo>
                <a:lnTo>
                  <a:pt x="526" y="128"/>
                </a:lnTo>
                <a:lnTo>
                  <a:pt x="526" y="126"/>
                </a:lnTo>
                <a:lnTo>
                  <a:pt x="526" y="126"/>
                </a:lnTo>
                <a:lnTo>
                  <a:pt x="526" y="126"/>
                </a:lnTo>
                <a:lnTo>
                  <a:pt x="524" y="126"/>
                </a:lnTo>
                <a:lnTo>
                  <a:pt x="524" y="126"/>
                </a:lnTo>
                <a:lnTo>
                  <a:pt x="524" y="126"/>
                </a:lnTo>
                <a:lnTo>
                  <a:pt x="526" y="126"/>
                </a:lnTo>
                <a:lnTo>
                  <a:pt x="526" y="126"/>
                </a:lnTo>
                <a:lnTo>
                  <a:pt x="526" y="126"/>
                </a:lnTo>
                <a:lnTo>
                  <a:pt x="526" y="126"/>
                </a:lnTo>
                <a:lnTo>
                  <a:pt x="526" y="126"/>
                </a:lnTo>
                <a:lnTo>
                  <a:pt x="526" y="126"/>
                </a:lnTo>
                <a:lnTo>
                  <a:pt x="526" y="126"/>
                </a:lnTo>
                <a:lnTo>
                  <a:pt x="528" y="126"/>
                </a:lnTo>
                <a:lnTo>
                  <a:pt x="528" y="126"/>
                </a:lnTo>
                <a:lnTo>
                  <a:pt x="528" y="124"/>
                </a:lnTo>
                <a:lnTo>
                  <a:pt x="528" y="124"/>
                </a:lnTo>
                <a:lnTo>
                  <a:pt x="526" y="124"/>
                </a:lnTo>
                <a:lnTo>
                  <a:pt x="526" y="124"/>
                </a:lnTo>
                <a:lnTo>
                  <a:pt x="526" y="124"/>
                </a:lnTo>
                <a:lnTo>
                  <a:pt x="526" y="124"/>
                </a:lnTo>
                <a:lnTo>
                  <a:pt x="526" y="124"/>
                </a:lnTo>
                <a:lnTo>
                  <a:pt x="526" y="124"/>
                </a:lnTo>
                <a:lnTo>
                  <a:pt x="528" y="124"/>
                </a:lnTo>
                <a:lnTo>
                  <a:pt x="528" y="124"/>
                </a:lnTo>
                <a:lnTo>
                  <a:pt x="528" y="124"/>
                </a:lnTo>
                <a:lnTo>
                  <a:pt x="528" y="124"/>
                </a:lnTo>
                <a:lnTo>
                  <a:pt x="530" y="124"/>
                </a:lnTo>
                <a:lnTo>
                  <a:pt x="530" y="124"/>
                </a:lnTo>
                <a:lnTo>
                  <a:pt x="532" y="124"/>
                </a:lnTo>
                <a:lnTo>
                  <a:pt x="532" y="124"/>
                </a:lnTo>
                <a:lnTo>
                  <a:pt x="530" y="122"/>
                </a:lnTo>
                <a:lnTo>
                  <a:pt x="528" y="122"/>
                </a:lnTo>
                <a:lnTo>
                  <a:pt x="528" y="122"/>
                </a:lnTo>
                <a:lnTo>
                  <a:pt x="528" y="122"/>
                </a:lnTo>
                <a:lnTo>
                  <a:pt x="528" y="122"/>
                </a:lnTo>
                <a:lnTo>
                  <a:pt x="526" y="122"/>
                </a:lnTo>
                <a:lnTo>
                  <a:pt x="526" y="122"/>
                </a:lnTo>
                <a:lnTo>
                  <a:pt x="526" y="122"/>
                </a:lnTo>
                <a:lnTo>
                  <a:pt x="526" y="122"/>
                </a:lnTo>
                <a:lnTo>
                  <a:pt x="524" y="120"/>
                </a:lnTo>
                <a:lnTo>
                  <a:pt x="526" y="120"/>
                </a:lnTo>
                <a:lnTo>
                  <a:pt x="526" y="120"/>
                </a:lnTo>
                <a:lnTo>
                  <a:pt x="526" y="120"/>
                </a:lnTo>
                <a:lnTo>
                  <a:pt x="526" y="120"/>
                </a:lnTo>
                <a:lnTo>
                  <a:pt x="528" y="120"/>
                </a:lnTo>
                <a:lnTo>
                  <a:pt x="528" y="120"/>
                </a:lnTo>
                <a:lnTo>
                  <a:pt x="530" y="120"/>
                </a:lnTo>
                <a:lnTo>
                  <a:pt x="532" y="120"/>
                </a:lnTo>
                <a:lnTo>
                  <a:pt x="532" y="120"/>
                </a:lnTo>
                <a:lnTo>
                  <a:pt x="534" y="120"/>
                </a:lnTo>
                <a:lnTo>
                  <a:pt x="536" y="120"/>
                </a:lnTo>
                <a:lnTo>
                  <a:pt x="536" y="120"/>
                </a:lnTo>
                <a:lnTo>
                  <a:pt x="536" y="120"/>
                </a:lnTo>
                <a:lnTo>
                  <a:pt x="534" y="120"/>
                </a:lnTo>
                <a:lnTo>
                  <a:pt x="534" y="120"/>
                </a:lnTo>
                <a:lnTo>
                  <a:pt x="534" y="120"/>
                </a:lnTo>
                <a:lnTo>
                  <a:pt x="534" y="122"/>
                </a:lnTo>
                <a:lnTo>
                  <a:pt x="536" y="122"/>
                </a:lnTo>
                <a:lnTo>
                  <a:pt x="538" y="122"/>
                </a:lnTo>
                <a:lnTo>
                  <a:pt x="538" y="124"/>
                </a:lnTo>
                <a:lnTo>
                  <a:pt x="538" y="124"/>
                </a:lnTo>
                <a:lnTo>
                  <a:pt x="536" y="124"/>
                </a:lnTo>
                <a:lnTo>
                  <a:pt x="536" y="126"/>
                </a:lnTo>
                <a:lnTo>
                  <a:pt x="538" y="126"/>
                </a:lnTo>
                <a:lnTo>
                  <a:pt x="538" y="126"/>
                </a:lnTo>
                <a:lnTo>
                  <a:pt x="540" y="124"/>
                </a:lnTo>
                <a:lnTo>
                  <a:pt x="540" y="126"/>
                </a:lnTo>
                <a:lnTo>
                  <a:pt x="540" y="126"/>
                </a:lnTo>
                <a:lnTo>
                  <a:pt x="540" y="126"/>
                </a:lnTo>
                <a:lnTo>
                  <a:pt x="540" y="126"/>
                </a:lnTo>
                <a:lnTo>
                  <a:pt x="540" y="126"/>
                </a:lnTo>
                <a:lnTo>
                  <a:pt x="540" y="126"/>
                </a:lnTo>
                <a:lnTo>
                  <a:pt x="540" y="126"/>
                </a:lnTo>
                <a:lnTo>
                  <a:pt x="538" y="126"/>
                </a:lnTo>
                <a:lnTo>
                  <a:pt x="538" y="128"/>
                </a:lnTo>
                <a:lnTo>
                  <a:pt x="538" y="128"/>
                </a:lnTo>
                <a:lnTo>
                  <a:pt x="538" y="128"/>
                </a:lnTo>
                <a:lnTo>
                  <a:pt x="536" y="130"/>
                </a:lnTo>
                <a:lnTo>
                  <a:pt x="536" y="130"/>
                </a:lnTo>
                <a:lnTo>
                  <a:pt x="536" y="130"/>
                </a:lnTo>
                <a:lnTo>
                  <a:pt x="536" y="130"/>
                </a:lnTo>
                <a:lnTo>
                  <a:pt x="536" y="132"/>
                </a:lnTo>
                <a:lnTo>
                  <a:pt x="536" y="132"/>
                </a:lnTo>
                <a:lnTo>
                  <a:pt x="536" y="134"/>
                </a:lnTo>
                <a:lnTo>
                  <a:pt x="536" y="134"/>
                </a:lnTo>
                <a:lnTo>
                  <a:pt x="536" y="134"/>
                </a:lnTo>
                <a:lnTo>
                  <a:pt x="536" y="134"/>
                </a:lnTo>
                <a:lnTo>
                  <a:pt x="534" y="134"/>
                </a:lnTo>
                <a:lnTo>
                  <a:pt x="534" y="136"/>
                </a:lnTo>
                <a:lnTo>
                  <a:pt x="532" y="136"/>
                </a:lnTo>
                <a:lnTo>
                  <a:pt x="532" y="136"/>
                </a:lnTo>
                <a:lnTo>
                  <a:pt x="532" y="136"/>
                </a:lnTo>
                <a:lnTo>
                  <a:pt x="534" y="136"/>
                </a:lnTo>
                <a:lnTo>
                  <a:pt x="534" y="136"/>
                </a:lnTo>
                <a:lnTo>
                  <a:pt x="534" y="136"/>
                </a:lnTo>
                <a:lnTo>
                  <a:pt x="534" y="136"/>
                </a:lnTo>
                <a:lnTo>
                  <a:pt x="534" y="138"/>
                </a:lnTo>
                <a:lnTo>
                  <a:pt x="534" y="138"/>
                </a:lnTo>
                <a:lnTo>
                  <a:pt x="534" y="138"/>
                </a:lnTo>
                <a:lnTo>
                  <a:pt x="536" y="138"/>
                </a:lnTo>
                <a:lnTo>
                  <a:pt x="536" y="138"/>
                </a:lnTo>
                <a:lnTo>
                  <a:pt x="536" y="138"/>
                </a:lnTo>
                <a:lnTo>
                  <a:pt x="536" y="138"/>
                </a:lnTo>
                <a:lnTo>
                  <a:pt x="536" y="138"/>
                </a:lnTo>
                <a:lnTo>
                  <a:pt x="536" y="138"/>
                </a:lnTo>
                <a:lnTo>
                  <a:pt x="536" y="136"/>
                </a:lnTo>
                <a:lnTo>
                  <a:pt x="538" y="136"/>
                </a:lnTo>
                <a:lnTo>
                  <a:pt x="538" y="136"/>
                </a:lnTo>
                <a:lnTo>
                  <a:pt x="540" y="136"/>
                </a:lnTo>
                <a:lnTo>
                  <a:pt x="542" y="136"/>
                </a:lnTo>
                <a:lnTo>
                  <a:pt x="542" y="134"/>
                </a:lnTo>
                <a:lnTo>
                  <a:pt x="544" y="134"/>
                </a:lnTo>
                <a:lnTo>
                  <a:pt x="544" y="134"/>
                </a:lnTo>
                <a:lnTo>
                  <a:pt x="546" y="134"/>
                </a:lnTo>
                <a:lnTo>
                  <a:pt x="544" y="134"/>
                </a:lnTo>
                <a:lnTo>
                  <a:pt x="544" y="132"/>
                </a:lnTo>
                <a:lnTo>
                  <a:pt x="544" y="132"/>
                </a:lnTo>
                <a:lnTo>
                  <a:pt x="544" y="132"/>
                </a:lnTo>
                <a:lnTo>
                  <a:pt x="544" y="132"/>
                </a:lnTo>
                <a:lnTo>
                  <a:pt x="544" y="132"/>
                </a:lnTo>
                <a:lnTo>
                  <a:pt x="544" y="130"/>
                </a:lnTo>
                <a:lnTo>
                  <a:pt x="544" y="132"/>
                </a:lnTo>
                <a:lnTo>
                  <a:pt x="544" y="132"/>
                </a:lnTo>
                <a:lnTo>
                  <a:pt x="544" y="130"/>
                </a:lnTo>
                <a:lnTo>
                  <a:pt x="544" y="130"/>
                </a:lnTo>
                <a:lnTo>
                  <a:pt x="544" y="130"/>
                </a:lnTo>
                <a:lnTo>
                  <a:pt x="546" y="128"/>
                </a:lnTo>
                <a:lnTo>
                  <a:pt x="546" y="128"/>
                </a:lnTo>
                <a:lnTo>
                  <a:pt x="548" y="126"/>
                </a:lnTo>
                <a:lnTo>
                  <a:pt x="548" y="126"/>
                </a:lnTo>
                <a:lnTo>
                  <a:pt x="548" y="124"/>
                </a:lnTo>
                <a:lnTo>
                  <a:pt x="548" y="124"/>
                </a:lnTo>
                <a:lnTo>
                  <a:pt x="548" y="124"/>
                </a:lnTo>
                <a:lnTo>
                  <a:pt x="550" y="124"/>
                </a:lnTo>
                <a:lnTo>
                  <a:pt x="550" y="122"/>
                </a:lnTo>
                <a:lnTo>
                  <a:pt x="550" y="120"/>
                </a:lnTo>
                <a:lnTo>
                  <a:pt x="552" y="120"/>
                </a:lnTo>
                <a:lnTo>
                  <a:pt x="552" y="120"/>
                </a:lnTo>
                <a:lnTo>
                  <a:pt x="552" y="118"/>
                </a:lnTo>
                <a:lnTo>
                  <a:pt x="552" y="118"/>
                </a:lnTo>
                <a:lnTo>
                  <a:pt x="552" y="118"/>
                </a:lnTo>
                <a:lnTo>
                  <a:pt x="554" y="118"/>
                </a:lnTo>
                <a:lnTo>
                  <a:pt x="554" y="116"/>
                </a:lnTo>
                <a:lnTo>
                  <a:pt x="554" y="116"/>
                </a:lnTo>
                <a:lnTo>
                  <a:pt x="556" y="116"/>
                </a:lnTo>
                <a:lnTo>
                  <a:pt x="556" y="116"/>
                </a:lnTo>
                <a:lnTo>
                  <a:pt x="556" y="116"/>
                </a:lnTo>
                <a:lnTo>
                  <a:pt x="556" y="116"/>
                </a:lnTo>
                <a:lnTo>
                  <a:pt x="558" y="116"/>
                </a:lnTo>
                <a:lnTo>
                  <a:pt x="558" y="116"/>
                </a:lnTo>
                <a:lnTo>
                  <a:pt x="558" y="116"/>
                </a:lnTo>
                <a:lnTo>
                  <a:pt x="556" y="116"/>
                </a:lnTo>
                <a:lnTo>
                  <a:pt x="556" y="116"/>
                </a:lnTo>
                <a:lnTo>
                  <a:pt x="556" y="116"/>
                </a:lnTo>
                <a:lnTo>
                  <a:pt x="556" y="116"/>
                </a:lnTo>
                <a:lnTo>
                  <a:pt x="556" y="116"/>
                </a:lnTo>
                <a:lnTo>
                  <a:pt x="558" y="114"/>
                </a:lnTo>
                <a:lnTo>
                  <a:pt x="558" y="114"/>
                </a:lnTo>
                <a:lnTo>
                  <a:pt x="558" y="114"/>
                </a:lnTo>
                <a:lnTo>
                  <a:pt x="560" y="114"/>
                </a:lnTo>
                <a:lnTo>
                  <a:pt x="560" y="116"/>
                </a:lnTo>
                <a:lnTo>
                  <a:pt x="562" y="116"/>
                </a:lnTo>
                <a:lnTo>
                  <a:pt x="562" y="116"/>
                </a:lnTo>
                <a:lnTo>
                  <a:pt x="564" y="116"/>
                </a:lnTo>
                <a:lnTo>
                  <a:pt x="564" y="116"/>
                </a:lnTo>
                <a:lnTo>
                  <a:pt x="564" y="116"/>
                </a:lnTo>
                <a:lnTo>
                  <a:pt x="564" y="116"/>
                </a:lnTo>
                <a:lnTo>
                  <a:pt x="564" y="116"/>
                </a:lnTo>
                <a:lnTo>
                  <a:pt x="566" y="118"/>
                </a:lnTo>
                <a:lnTo>
                  <a:pt x="566" y="118"/>
                </a:lnTo>
                <a:lnTo>
                  <a:pt x="566" y="118"/>
                </a:lnTo>
                <a:lnTo>
                  <a:pt x="566" y="116"/>
                </a:lnTo>
                <a:lnTo>
                  <a:pt x="566" y="116"/>
                </a:lnTo>
                <a:lnTo>
                  <a:pt x="566" y="116"/>
                </a:lnTo>
                <a:lnTo>
                  <a:pt x="566" y="116"/>
                </a:lnTo>
                <a:lnTo>
                  <a:pt x="568" y="116"/>
                </a:lnTo>
                <a:lnTo>
                  <a:pt x="570" y="116"/>
                </a:lnTo>
                <a:lnTo>
                  <a:pt x="570" y="116"/>
                </a:lnTo>
                <a:lnTo>
                  <a:pt x="570" y="116"/>
                </a:lnTo>
                <a:lnTo>
                  <a:pt x="570" y="116"/>
                </a:lnTo>
                <a:lnTo>
                  <a:pt x="570" y="116"/>
                </a:lnTo>
                <a:lnTo>
                  <a:pt x="570" y="116"/>
                </a:lnTo>
                <a:lnTo>
                  <a:pt x="570" y="116"/>
                </a:lnTo>
                <a:lnTo>
                  <a:pt x="570" y="116"/>
                </a:lnTo>
                <a:lnTo>
                  <a:pt x="570" y="116"/>
                </a:lnTo>
                <a:lnTo>
                  <a:pt x="572" y="118"/>
                </a:lnTo>
                <a:lnTo>
                  <a:pt x="572" y="118"/>
                </a:lnTo>
                <a:lnTo>
                  <a:pt x="574" y="118"/>
                </a:lnTo>
                <a:lnTo>
                  <a:pt x="574" y="118"/>
                </a:lnTo>
                <a:lnTo>
                  <a:pt x="576" y="118"/>
                </a:lnTo>
                <a:lnTo>
                  <a:pt x="576" y="118"/>
                </a:lnTo>
                <a:lnTo>
                  <a:pt x="576" y="118"/>
                </a:lnTo>
                <a:lnTo>
                  <a:pt x="576" y="118"/>
                </a:lnTo>
                <a:lnTo>
                  <a:pt x="576" y="118"/>
                </a:lnTo>
                <a:lnTo>
                  <a:pt x="576" y="120"/>
                </a:lnTo>
                <a:lnTo>
                  <a:pt x="576" y="120"/>
                </a:lnTo>
                <a:lnTo>
                  <a:pt x="576" y="120"/>
                </a:lnTo>
                <a:lnTo>
                  <a:pt x="576" y="120"/>
                </a:lnTo>
                <a:lnTo>
                  <a:pt x="576" y="120"/>
                </a:lnTo>
                <a:lnTo>
                  <a:pt x="576" y="120"/>
                </a:lnTo>
                <a:lnTo>
                  <a:pt x="576" y="120"/>
                </a:lnTo>
                <a:lnTo>
                  <a:pt x="578" y="122"/>
                </a:lnTo>
                <a:lnTo>
                  <a:pt x="576" y="122"/>
                </a:lnTo>
                <a:lnTo>
                  <a:pt x="576" y="124"/>
                </a:lnTo>
                <a:lnTo>
                  <a:pt x="576" y="124"/>
                </a:lnTo>
                <a:lnTo>
                  <a:pt x="576" y="122"/>
                </a:lnTo>
                <a:lnTo>
                  <a:pt x="576" y="122"/>
                </a:lnTo>
                <a:lnTo>
                  <a:pt x="576" y="122"/>
                </a:lnTo>
                <a:lnTo>
                  <a:pt x="576" y="122"/>
                </a:lnTo>
                <a:lnTo>
                  <a:pt x="576" y="122"/>
                </a:lnTo>
                <a:lnTo>
                  <a:pt x="576" y="124"/>
                </a:lnTo>
                <a:lnTo>
                  <a:pt x="576" y="124"/>
                </a:lnTo>
                <a:lnTo>
                  <a:pt x="576" y="124"/>
                </a:lnTo>
                <a:lnTo>
                  <a:pt x="576" y="124"/>
                </a:lnTo>
                <a:lnTo>
                  <a:pt x="576" y="126"/>
                </a:lnTo>
                <a:lnTo>
                  <a:pt x="574" y="126"/>
                </a:lnTo>
                <a:lnTo>
                  <a:pt x="574" y="126"/>
                </a:lnTo>
                <a:lnTo>
                  <a:pt x="574" y="126"/>
                </a:lnTo>
                <a:lnTo>
                  <a:pt x="574" y="126"/>
                </a:lnTo>
                <a:lnTo>
                  <a:pt x="574" y="126"/>
                </a:lnTo>
                <a:lnTo>
                  <a:pt x="572" y="128"/>
                </a:lnTo>
                <a:lnTo>
                  <a:pt x="572" y="128"/>
                </a:lnTo>
                <a:lnTo>
                  <a:pt x="574" y="128"/>
                </a:lnTo>
                <a:lnTo>
                  <a:pt x="574" y="128"/>
                </a:lnTo>
                <a:lnTo>
                  <a:pt x="574" y="128"/>
                </a:lnTo>
                <a:lnTo>
                  <a:pt x="572" y="130"/>
                </a:lnTo>
                <a:lnTo>
                  <a:pt x="572" y="130"/>
                </a:lnTo>
                <a:lnTo>
                  <a:pt x="572" y="130"/>
                </a:lnTo>
                <a:lnTo>
                  <a:pt x="572" y="130"/>
                </a:lnTo>
                <a:lnTo>
                  <a:pt x="572" y="130"/>
                </a:lnTo>
                <a:lnTo>
                  <a:pt x="572" y="130"/>
                </a:lnTo>
                <a:lnTo>
                  <a:pt x="572" y="132"/>
                </a:lnTo>
                <a:lnTo>
                  <a:pt x="570" y="132"/>
                </a:lnTo>
                <a:lnTo>
                  <a:pt x="572" y="132"/>
                </a:lnTo>
                <a:lnTo>
                  <a:pt x="572" y="132"/>
                </a:lnTo>
                <a:lnTo>
                  <a:pt x="570" y="134"/>
                </a:lnTo>
                <a:lnTo>
                  <a:pt x="570" y="134"/>
                </a:lnTo>
                <a:lnTo>
                  <a:pt x="570" y="134"/>
                </a:lnTo>
                <a:lnTo>
                  <a:pt x="570" y="136"/>
                </a:lnTo>
                <a:lnTo>
                  <a:pt x="570" y="136"/>
                </a:lnTo>
                <a:lnTo>
                  <a:pt x="570" y="136"/>
                </a:lnTo>
                <a:lnTo>
                  <a:pt x="570" y="136"/>
                </a:lnTo>
                <a:lnTo>
                  <a:pt x="570" y="138"/>
                </a:lnTo>
                <a:lnTo>
                  <a:pt x="570" y="138"/>
                </a:lnTo>
                <a:lnTo>
                  <a:pt x="570" y="138"/>
                </a:lnTo>
                <a:lnTo>
                  <a:pt x="570" y="140"/>
                </a:lnTo>
                <a:lnTo>
                  <a:pt x="570" y="140"/>
                </a:lnTo>
                <a:lnTo>
                  <a:pt x="568" y="140"/>
                </a:lnTo>
                <a:lnTo>
                  <a:pt x="568" y="142"/>
                </a:lnTo>
                <a:lnTo>
                  <a:pt x="568" y="142"/>
                </a:lnTo>
                <a:lnTo>
                  <a:pt x="566" y="142"/>
                </a:lnTo>
                <a:lnTo>
                  <a:pt x="566" y="142"/>
                </a:lnTo>
                <a:lnTo>
                  <a:pt x="566" y="142"/>
                </a:lnTo>
                <a:lnTo>
                  <a:pt x="566" y="142"/>
                </a:lnTo>
                <a:lnTo>
                  <a:pt x="566" y="142"/>
                </a:lnTo>
                <a:lnTo>
                  <a:pt x="566" y="142"/>
                </a:lnTo>
                <a:lnTo>
                  <a:pt x="566" y="144"/>
                </a:lnTo>
                <a:lnTo>
                  <a:pt x="564" y="144"/>
                </a:lnTo>
                <a:lnTo>
                  <a:pt x="564" y="144"/>
                </a:lnTo>
                <a:lnTo>
                  <a:pt x="564" y="144"/>
                </a:lnTo>
                <a:lnTo>
                  <a:pt x="564" y="144"/>
                </a:lnTo>
                <a:lnTo>
                  <a:pt x="562" y="144"/>
                </a:lnTo>
                <a:lnTo>
                  <a:pt x="562" y="144"/>
                </a:lnTo>
                <a:lnTo>
                  <a:pt x="562" y="144"/>
                </a:lnTo>
                <a:lnTo>
                  <a:pt x="562" y="144"/>
                </a:lnTo>
                <a:lnTo>
                  <a:pt x="562" y="146"/>
                </a:lnTo>
                <a:lnTo>
                  <a:pt x="562" y="146"/>
                </a:lnTo>
                <a:lnTo>
                  <a:pt x="562" y="146"/>
                </a:lnTo>
                <a:lnTo>
                  <a:pt x="562" y="146"/>
                </a:lnTo>
                <a:lnTo>
                  <a:pt x="562" y="146"/>
                </a:lnTo>
                <a:lnTo>
                  <a:pt x="562" y="146"/>
                </a:lnTo>
                <a:lnTo>
                  <a:pt x="564" y="146"/>
                </a:lnTo>
                <a:lnTo>
                  <a:pt x="564" y="148"/>
                </a:lnTo>
                <a:lnTo>
                  <a:pt x="564" y="148"/>
                </a:lnTo>
                <a:lnTo>
                  <a:pt x="564" y="148"/>
                </a:lnTo>
                <a:lnTo>
                  <a:pt x="564" y="148"/>
                </a:lnTo>
                <a:lnTo>
                  <a:pt x="564" y="150"/>
                </a:lnTo>
                <a:lnTo>
                  <a:pt x="564" y="150"/>
                </a:lnTo>
                <a:lnTo>
                  <a:pt x="564" y="150"/>
                </a:lnTo>
                <a:lnTo>
                  <a:pt x="564" y="150"/>
                </a:lnTo>
                <a:lnTo>
                  <a:pt x="564" y="150"/>
                </a:lnTo>
                <a:lnTo>
                  <a:pt x="564" y="150"/>
                </a:lnTo>
                <a:lnTo>
                  <a:pt x="566" y="150"/>
                </a:lnTo>
                <a:lnTo>
                  <a:pt x="566" y="152"/>
                </a:lnTo>
                <a:lnTo>
                  <a:pt x="566" y="152"/>
                </a:lnTo>
                <a:lnTo>
                  <a:pt x="566" y="152"/>
                </a:lnTo>
                <a:lnTo>
                  <a:pt x="566" y="152"/>
                </a:lnTo>
                <a:lnTo>
                  <a:pt x="566" y="152"/>
                </a:lnTo>
                <a:lnTo>
                  <a:pt x="566" y="152"/>
                </a:lnTo>
                <a:lnTo>
                  <a:pt x="568" y="152"/>
                </a:lnTo>
                <a:lnTo>
                  <a:pt x="568" y="152"/>
                </a:lnTo>
                <a:lnTo>
                  <a:pt x="568" y="152"/>
                </a:lnTo>
                <a:lnTo>
                  <a:pt x="568" y="152"/>
                </a:lnTo>
                <a:lnTo>
                  <a:pt x="568" y="152"/>
                </a:lnTo>
                <a:lnTo>
                  <a:pt x="568" y="152"/>
                </a:lnTo>
                <a:lnTo>
                  <a:pt x="568" y="154"/>
                </a:lnTo>
                <a:lnTo>
                  <a:pt x="570" y="154"/>
                </a:lnTo>
                <a:lnTo>
                  <a:pt x="570" y="154"/>
                </a:lnTo>
                <a:lnTo>
                  <a:pt x="570" y="154"/>
                </a:lnTo>
                <a:lnTo>
                  <a:pt x="570" y="154"/>
                </a:lnTo>
                <a:lnTo>
                  <a:pt x="572" y="154"/>
                </a:lnTo>
                <a:lnTo>
                  <a:pt x="572" y="152"/>
                </a:lnTo>
                <a:lnTo>
                  <a:pt x="570" y="152"/>
                </a:lnTo>
                <a:lnTo>
                  <a:pt x="570" y="152"/>
                </a:lnTo>
                <a:lnTo>
                  <a:pt x="570" y="152"/>
                </a:lnTo>
                <a:lnTo>
                  <a:pt x="570" y="152"/>
                </a:lnTo>
                <a:lnTo>
                  <a:pt x="570" y="152"/>
                </a:lnTo>
                <a:lnTo>
                  <a:pt x="570" y="152"/>
                </a:lnTo>
                <a:lnTo>
                  <a:pt x="572" y="150"/>
                </a:lnTo>
                <a:lnTo>
                  <a:pt x="572" y="150"/>
                </a:lnTo>
                <a:lnTo>
                  <a:pt x="572" y="152"/>
                </a:lnTo>
                <a:lnTo>
                  <a:pt x="572" y="152"/>
                </a:lnTo>
                <a:lnTo>
                  <a:pt x="574" y="152"/>
                </a:lnTo>
                <a:lnTo>
                  <a:pt x="572" y="152"/>
                </a:lnTo>
                <a:lnTo>
                  <a:pt x="572" y="154"/>
                </a:lnTo>
                <a:lnTo>
                  <a:pt x="574" y="154"/>
                </a:lnTo>
                <a:lnTo>
                  <a:pt x="574" y="154"/>
                </a:lnTo>
                <a:lnTo>
                  <a:pt x="576" y="154"/>
                </a:lnTo>
                <a:lnTo>
                  <a:pt x="576" y="154"/>
                </a:lnTo>
                <a:lnTo>
                  <a:pt x="576" y="154"/>
                </a:lnTo>
                <a:lnTo>
                  <a:pt x="576" y="154"/>
                </a:lnTo>
                <a:lnTo>
                  <a:pt x="578" y="156"/>
                </a:lnTo>
                <a:lnTo>
                  <a:pt x="578" y="156"/>
                </a:lnTo>
                <a:lnTo>
                  <a:pt x="578" y="156"/>
                </a:lnTo>
                <a:lnTo>
                  <a:pt x="578" y="156"/>
                </a:lnTo>
                <a:lnTo>
                  <a:pt x="580" y="156"/>
                </a:lnTo>
                <a:lnTo>
                  <a:pt x="580" y="156"/>
                </a:lnTo>
                <a:lnTo>
                  <a:pt x="580" y="156"/>
                </a:lnTo>
                <a:lnTo>
                  <a:pt x="580" y="156"/>
                </a:lnTo>
                <a:lnTo>
                  <a:pt x="582" y="156"/>
                </a:lnTo>
                <a:lnTo>
                  <a:pt x="582" y="156"/>
                </a:lnTo>
                <a:lnTo>
                  <a:pt x="582" y="156"/>
                </a:lnTo>
                <a:lnTo>
                  <a:pt x="582" y="156"/>
                </a:lnTo>
                <a:lnTo>
                  <a:pt x="582" y="158"/>
                </a:lnTo>
                <a:lnTo>
                  <a:pt x="580" y="158"/>
                </a:lnTo>
                <a:lnTo>
                  <a:pt x="580" y="158"/>
                </a:lnTo>
                <a:lnTo>
                  <a:pt x="580" y="158"/>
                </a:lnTo>
                <a:lnTo>
                  <a:pt x="580" y="158"/>
                </a:lnTo>
                <a:lnTo>
                  <a:pt x="582" y="158"/>
                </a:lnTo>
                <a:lnTo>
                  <a:pt x="584" y="158"/>
                </a:lnTo>
                <a:lnTo>
                  <a:pt x="584" y="158"/>
                </a:lnTo>
                <a:lnTo>
                  <a:pt x="584" y="158"/>
                </a:lnTo>
                <a:lnTo>
                  <a:pt x="584" y="158"/>
                </a:lnTo>
                <a:lnTo>
                  <a:pt x="586" y="158"/>
                </a:lnTo>
                <a:lnTo>
                  <a:pt x="586" y="158"/>
                </a:lnTo>
                <a:lnTo>
                  <a:pt x="586" y="158"/>
                </a:lnTo>
                <a:lnTo>
                  <a:pt x="588" y="158"/>
                </a:lnTo>
                <a:lnTo>
                  <a:pt x="588" y="158"/>
                </a:lnTo>
                <a:lnTo>
                  <a:pt x="586" y="158"/>
                </a:lnTo>
                <a:lnTo>
                  <a:pt x="586" y="160"/>
                </a:lnTo>
                <a:lnTo>
                  <a:pt x="586" y="160"/>
                </a:lnTo>
                <a:lnTo>
                  <a:pt x="584" y="162"/>
                </a:lnTo>
                <a:lnTo>
                  <a:pt x="584" y="162"/>
                </a:lnTo>
                <a:lnTo>
                  <a:pt x="584" y="164"/>
                </a:lnTo>
                <a:lnTo>
                  <a:pt x="584" y="164"/>
                </a:lnTo>
                <a:lnTo>
                  <a:pt x="582" y="164"/>
                </a:lnTo>
                <a:lnTo>
                  <a:pt x="582" y="164"/>
                </a:lnTo>
                <a:lnTo>
                  <a:pt x="582" y="164"/>
                </a:lnTo>
                <a:lnTo>
                  <a:pt x="582" y="164"/>
                </a:lnTo>
                <a:lnTo>
                  <a:pt x="582" y="164"/>
                </a:lnTo>
                <a:lnTo>
                  <a:pt x="580" y="166"/>
                </a:lnTo>
                <a:lnTo>
                  <a:pt x="578" y="164"/>
                </a:lnTo>
                <a:lnTo>
                  <a:pt x="578" y="164"/>
                </a:lnTo>
                <a:lnTo>
                  <a:pt x="578" y="164"/>
                </a:lnTo>
                <a:lnTo>
                  <a:pt x="578" y="164"/>
                </a:lnTo>
                <a:lnTo>
                  <a:pt x="578" y="162"/>
                </a:lnTo>
                <a:lnTo>
                  <a:pt x="578" y="162"/>
                </a:lnTo>
                <a:lnTo>
                  <a:pt x="580" y="162"/>
                </a:lnTo>
                <a:lnTo>
                  <a:pt x="578" y="162"/>
                </a:lnTo>
                <a:lnTo>
                  <a:pt x="578" y="162"/>
                </a:lnTo>
                <a:lnTo>
                  <a:pt x="578" y="162"/>
                </a:lnTo>
                <a:lnTo>
                  <a:pt x="576" y="164"/>
                </a:lnTo>
                <a:lnTo>
                  <a:pt x="576" y="164"/>
                </a:lnTo>
                <a:lnTo>
                  <a:pt x="574" y="164"/>
                </a:lnTo>
                <a:lnTo>
                  <a:pt x="574" y="164"/>
                </a:lnTo>
                <a:lnTo>
                  <a:pt x="574" y="164"/>
                </a:lnTo>
                <a:lnTo>
                  <a:pt x="574" y="164"/>
                </a:lnTo>
                <a:lnTo>
                  <a:pt x="572" y="164"/>
                </a:lnTo>
                <a:lnTo>
                  <a:pt x="572" y="164"/>
                </a:lnTo>
                <a:lnTo>
                  <a:pt x="572" y="164"/>
                </a:lnTo>
                <a:lnTo>
                  <a:pt x="572" y="164"/>
                </a:lnTo>
                <a:lnTo>
                  <a:pt x="572" y="162"/>
                </a:lnTo>
                <a:lnTo>
                  <a:pt x="572" y="162"/>
                </a:lnTo>
                <a:lnTo>
                  <a:pt x="572" y="162"/>
                </a:lnTo>
                <a:lnTo>
                  <a:pt x="570" y="162"/>
                </a:lnTo>
                <a:lnTo>
                  <a:pt x="568" y="162"/>
                </a:lnTo>
                <a:lnTo>
                  <a:pt x="566" y="164"/>
                </a:lnTo>
                <a:lnTo>
                  <a:pt x="564" y="164"/>
                </a:lnTo>
                <a:lnTo>
                  <a:pt x="564" y="164"/>
                </a:lnTo>
                <a:lnTo>
                  <a:pt x="564" y="164"/>
                </a:lnTo>
                <a:lnTo>
                  <a:pt x="564" y="164"/>
                </a:lnTo>
                <a:lnTo>
                  <a:pt x="564" y="164"/>
                </a:lnTo>
                <a:lnTo>
                  <a:pt x="564" y="164"/>
                </a:lnTo>
                <a:lnTo>
                  <a:pt x="564" y="164"/>
                </a:lnTo>
                <a:lnTo>
                  <a:pt x="564" y="164"/>
                </a:lnTo>
                <a:lnTo>
                  <a:pt x="566" y="164"/>
                </a:lnTo>
                <a:lnTo>
                  <a:pt x="566" y="164"/>
                </a:lnTo>
                <a:lnTo>
                  <a:pt x="564" y="166"/>
                </a:lnTo>
                <a:lnTo>
                  <a:pt x="564" y="166"/>
                </a:lnTo>
                <a:lnTo>
                  <a:pt x="562" y="166"/>
                </a:lnTo>
                <a:lnTo>
                  <a:pt x="560" y="166"/>
                </a:lnTo>
                <a:lnTo>
                  <a:pt x="558" y="166"/>
                </a:lnTo>
                <a:lnTo>
                  <a:pt x="558" y="166"/>
                </a:lnTo>
                <a:lnTo>
                  <a:pt x="558" y="166"/>
                </a:lnTo>
                <a:lnTo>
                  <a:pt x="556" y="166"/>
                </a:lnTo>
                <a:lnTo>
                  <a:pt x="556" y="166"/>
                </a:lnTo>
                <a:lnTo>
                  <a:pt x="556" y="164"/>
                </a:lnTo>
                <a:lnTo>
                  <a:pt x="556" y="164"/>
                </a:lnTo>
                <a:lnTo>
                  <a:pt x="556" y="164"/>
                </a:lnTo>
                <a:lnTo>
                  <a:pt x="554" y="164"/>
                </a:lnTo>
                <a:lnTo>
                  <a:pt x="554" y="166"/>
                </a:lnTo>
                <a:lnTo>
                  <a:pt x="554" y="166"/>
                </a:lnTo>
                <a:lnTo>
                  <a:pt x="556" y="166"/>
                </a:lnTo>
                <a:lnTo>
                  <a:pt x="556" y="166"/>
                </a:lnTo>
                <a:lnTo>
                  <a:pt x="558" y="168"/>
                </a:lnTo>
                <a:lnTo>
                  <a:pt x="556" y="168"/>
                </a:lnTo>
                <a:lnTo>
                  <a:pt x="556" y="168"/>
                </a:lnTo>
                <a:lnTo>
                  <a:pt x="556" y="170"/>
                </a:lnTo>
                <a:lnTo>
                  <a:pt x="554" y="170"/>
                </a:lnTo>
                <a:lnTo>
                  <a:pt x="554" y="170"/>
                </a:lnTo>
                <a:lnTo>
                  <a:pt x="554" y="170"/>
                </a:lnTo>
                <a:lnTo>
                  <a:pt x="552" y="172"/>
                </a:lnTo>
                <a:lnTo>
                  <a:pt x="552" y="172"/>
                </a:lnTo>
                <a:lnTo>
                  <a:pt x="552" y="172"/>
                </a:lnTo>
                <a:lnTo>
                  <a:pt x="550" y="172"/>
                </a:lnTo>
                <a:lnTo>
                  <a:pt x="550" y="172"/>
                </a:lnTo>
                <a:lnTo>
                  <a:pt x="552" y="172"/>
                </a:lnTo>
                <a:lnTo>
                  <a:pt x="552" y="172"/>
                </a:lnTo>
                <a:lnTo>
                  <a:pt x="552" y="172"/>
                </a:lnTo>
                <a:lnTo>
                  <a:pt x="554" y="172"/>
                </a:lnTo>
                <a:lnTo>
                  <a:pt x="554" y="170"/>
                </a:lnTo>
                <a:lnTo>
                  <a:pt x="554" y="170"/>
                </a:lnTo>
                <a:lnTo>
                  <a:pt x="556" y="170"/>
                </a:lnTo>
                <a:lnTo>
                  <a:pt x="558" y="170"/>
                </a:lnTo>
                <a:lnTo>
                  <a:pt x="558" y="168"/>
                </a:lnTo>
                <a:lnTo>
                  <a:pt x="558" y="168"/>
                </a:lnTo>
                <a:lnTo>
                  <a:pt x="558" y="168"/>
                </a:lnTo>
                <a:lnTo>
                  <a:pt x="558" y="168"/>
                </a:lnTo>
                <a:lnTo>
                  <a:pt x="562" y="168"/>
                </a:lnTo>
                <a:lnTo>
                  <a:pt x="562" y="168"/>
                </a:lnTo>
                <a:lnTo>
                  <a:pt x="562" y="168"/>
                </a:lnTo>
                <a:lnTo>
                  <a:pt x="564" y="168"/>
                </a:lnTo>
                <a:lnTo>
                  <a:pt x="566" y="168"/>
                </a:lnTo>
                <a:lnTo>
                  <a:pt x="568" y="168"/>
                </a:lnTo>
                <a:lnTo>
                  <a:pt x="568" y="168"/>
                </a:lnTo>
                <a:lnTo>
                  <a:pt x="568" y="168"/>
                </a:lnTo>
                <a:lnTo>
                  <a:pt x="564" y="170"/>
                </a:lnTo>
                <a:lnTo>
                  <a:pt x="564" y="170"/>
                </a:lnTo>
                <a:lnTo>
                  <a:pt x="564" y="170"/>
                </a:lnTo>
                <a:lnTo>
                  <a:pt x="562" y="170"/>
                </a:lnTo>
                <a:lnTo>
                  <a:pt x="562" y="172"/>
                </a:lnTo>
                <a:lnTo>
                  <a:pt x="562" y="172"/>
                </a:lnTo>
                <a:lnTo>
                  <a:pt x="564" y="172"/>
                </a:lnTo>
                <a:lnTo>
                  <a:pt x="564" y="172"/>
                </a:lnTo>
                <a:lnTo>
                  <a:pt x="564" y="172"/>
                </a:lnTo>
                <a:lnTo>
                  <a:pt x="564" y="172"/>
                </a:lnTo>
                <a:lnTo>
                  <a:pt x="564" y="170"/>
                </a:lnTo>
                <a:lnTo>
                  <a:pt x="566" y="170"/>
                </a:lnTo>
                <a:lnTo>
                  <a:pt x="566" y="170"/>
                </a:lnTo>
                <a:lnTo>
                  <a:pt x="566" y="172"/>
                </a:lnTo>
                <a:lnTo>
                  <a:pt x="566" y="172"/>
                </a:lnTo>
                <a:lnTo>
                  <a:pt x="564" y="174"/>
                </a:lnTo>
                <a:lnTo>
                  <a:pt x="564" y="174"/>
                </a:lnTo>
                <a:lnTo>
                  <a:pt x="562" y="174"/>
                </a:lnTo>
                <a:lnTo>
                  <a:pt x="562" y="174"/>
                </a:lnTo>
                <a:lnTo>
                  <a:pt x="562" y="174"/>
                </a:lnTo>
                <a:lnTo>
                  <a:pt x="562" y="174"/>
                </a:lnTo>
                <a:lnTo>
                  <a:pt x="562" y="174"/>
                </a:lnTo>
                <a:lnTo>
                  <a:pt x="562" y="174"/>
                </a:lnTo>
                <a:lnTo>
                  <a:pt x="560" y="174"/>
                </a:lnTo>
                <a:lnTo>
                  <a:pt x="560" y="174"/>
                </a:lnTo>
                <a:lnTo>
                  <a:pt x="560" y="174"/>
                </a:lnTo>
                <a:lnTo>
                  <a:pt x="560" y="174"/>
                </a:lnTo>
                <a:lnTo>
                  <a:pt x="558" y="176"/>
                </a:lnTo>
                <a:lnTo>
                  <a:pt x="556" y="176"/>
                </a:lnTo>
                <a:lnTo>
                  <a:pt x="554" y="176"/>
                </a:lnTo>
                <a:lnTo>
                  <a:pt x="554" y="176"/>
                </a:lnTo>
                <a:lnTo>
                  <a:pt x="554" y="176"/>
                </a:lnTo>
                <a:lnTo>
                  <a:pt x="554" y="176"/>
                </a:lnTo>
                <a:lnTo>
                  <a:pt x="554" y="176"/>
                </a:lnTo>
                <a:lnTo>
                  <a:pt x="552" y="176"/>
                </a:lnTo>
                <a:lnTo>
                  <a:pt x="550" y="176"/>
                </a:lnTo>
                <a:lnTo>
                  <a:pt x="550" y="178"/>
                </a:lnTo>
                <a:lnTo>
                  <a:pt x="548" y="178"/>
                </a:lnTo>
                <a:lnTo>
                  <a:pt x="548" y="176"/>
                </a:lnTo>
                <a:lnTo>
                  <a:pt x="548" y="176"/>
                </a:lnTo>
                <a:lnTo>
                  <a:pt x="546" y="176"/>
                </a:lnTo>
                <a:lnTo>
                  <a:pt x="546" y="176"/>
                </a:lnTo>
                <a:lnTo>
                  <a:pt x="546" y="176"/>
                </a:lnTo>
                <a:lnTo>
                  <a:pt x="544" y="176"/>
                </a:lnTo>
                <a:lnTo>
                  <a:pt x="544" y="178"/>
                </a:lnTo>
                <a:lnTo>
                  <a:pt x="544" y="178"/>
                </a:lnTo>
                <a:lnTo>
                  <a:pt x="540" y="176"/>
                </a:lnTo>
                <a:lnTo>
                  <a:pt x="538" y="176"/>
                </a:lnTo>
                <a:lnTo>
                  <a:pt x="538" y="176"/>
                </a:lnTo>
                <a:lnTo>
                  <a:pt x="536" y="176"/>
                </a:lnTo>
                <a:lnTo>
                  <a:pt x="536" y="176"/>
                </a:lnTo>
                <a:lnTo>
                  <a:pt x="534" y="176"/>
                </a:lnTo>
                <a:lnTo>
                  <a:pt x="534" y="176"/>
                </a:lnTo>
                <a:lnTo>
                  <a:pt x="534" y="176"/>
                </a:lnTo>
                <a:lnTo>
                  <a:pt x="534" y="176"/>
                </a:lnTo>
                <a:lnTo>
                  <a:pt x="534" y="176"/>
                </a:lnTo>
                <a:lnTo>
                  <a:pt x="532" y="176"/>
                </a:lnTo>
                <a:lnTo>
                  <a:pt x="532" y="176"/>
                </a:lnTo>
                <a:lnTo>
                  <a:pt x="530" y="176"/>
                </a:lnTo>
                <a:lnTo>
                  <a:pt x="526" y="176"/>
                </a:lnTo>
                <a:lnTo>
                  <a:pt x="526" y="176"/>
                </a:lnTo>
                <a:lnTo>
                  <a:pt x="526" y="176"/>
                </a:lnTo>
                <a:lnTo>
                  <a:pt x="526" y="174"/>
                </a:lnTo>
                <a:lnTo>
                  <a:pt x="528" y="174"/>
                </a:lnTo>
                <a:lnTo>
                  <a:pt x="528" y="174"/>
                </a:lnTo>
                <a:lnTo>
                  <a:pt x="528" y="174"/>
                </a:lnTo>
                <a:lnTo>
                  <a:pt x="530" y="174"/>
                </a:lnTo>
                <a:lnTo>
                  <a:pt x="530" y="174"/>
                </a:lnTo>
                <a:lnTo>
                  <a:pt x="532" y="174"/>
                </a:lnTo>
                <a:lnTo>
                  <a:pt x="530" y="172"/>
                </a:lnTo>
                <a:lnTo>
                  <a:pt x="530" y="172"/>
                </a:lnTo>
                <a:lnTo>
                  <a:pt x="530" y="172"/>
                </a:lnTo>
                <a:lnTo>
                  <a:pt x="528" y="174"/>
                </a:lnTo>
                <a:lnTo>
                  <a:pt x="526" y="172"/>
                </a:lnTo>
                <a:lnTo>
                  <a:pt x="526" y="172"/>
                </a:lnTo>
                <a:lnTo>
                  <a:pt x="526" y="172"/>
                </a:lnTo>
                <a:lnTo>
                  <a:pt x="526" y="172"/>
                </a:lnTo>
                <a:lnTo>
                  <a:pt x="526" y="172"/>
                </a:lnTo>
                <a:lnTo>
                  <a:pt x="524" y="172"/>
                </a:lnTo>
                <a:lnTo>
                  <a:pt x="524" y="172"/>
                </a:lnTo>
                <a:lnTo>
                  <a:pt x="522" y="172"/>
                </a:lnTo>
                <a:lnTo>
                  <a:pt x="522" y="172"/>
                </a:lnTo>
                <a:lnTo>
                  <a:pt x="520" y="172"/>
                </a:lnTo>
                <a:lnTo>
                  <a:pt x="518" y="172"/>
                </a:lnTo>
                <a:lnTo>
                  <a:pt x="518" y="172"/>
                </a:lnTo>
                <a:lnTo>
                  <a:pt x="518" y="172"/>
                </a:lnTo>
                <a:lnTo>
                  <a:pt x="518" y="172"/>
                </a:lnTo>
                <a:lnTo>
                  <a:pt x="518" y="172"/>
                </a:lnTo>
                <a:lnTo>
                  <a:pt x="518" y="170"/>
                </a:lnTo>
                <a:lnTo>
                  <a:pt x="520" y="170"/>
                </a:lnTo>
                <a:lnTo>
                  <a:pt x="520" y="170"/>
                </a:lnTo>
                <a:lnTo>
                  <a:pt x="520" y="170"/>
                </a:lnTo>
                <a:lnTo>
                  <a:pt x="520" y="168"/>
                </a:lnTo>
                <a:lnTo>
                  <a:pt x="520" y="168"/>
                </a:lnTo>
                <a:lnTo>
                  <a:pt x="520" y="168"/>
                </a:lnTo>
                <a:lnTo>
                  <a:pt x="520" y="168"/>
                </a:lnTo>
                <a:lnTo>
                  <a:pt x="520" y="168"/>
                </a:lnTo>
                <a:lnTo>
                  <a:pt x="520" y="168"/>
                </a:lnTo>
                <a:lnTo>
                  <a:pt x="516" y="168"/>
                </a:lnTo>
                <a:lnTo>
                  <a:pt x="516" y="168"/>
                </a:lnTo>
                <a:lnTo>
                  <a:pt x="514" y="170"/>
                </a:lnTo>
                <a:lnTo>
                  <a:pt x="514" y="170"/>
                </a:lnTo>
                <a:lnTo>
                  <a:pt x="514" y="170"/>
                </a:lnTo>
                <a:lnTo>
                  <a:pt x="512" y="170"/>
                </a:lnTo>
                <a:lnTo>
                  <a:pt x="512" y="170"/>
                </a:lnTo>
                <a:lnTo>
                  <a:pt x="512" y="170"/>
                </a:lnTo>
                <a:lnTo>
                  <a:pt x="512" y="172"/>
                </a:lnTo>
                <a:lnTo>
                  <a:pt x="512" y="172"/>
                </a:lnTo>
                <a:lnTo>
                  <a:pt x="510" y="172"/>
                </a:lnTo>
                <a:lnTo>
                  <a:pt x="508" y="172"/>
                </a:lnTo>
                <a:lnTo>
                  <a:pt x="508" y="172"/>
                </a:lnTo>
                <a:lnTo>
                  <a:pt x="508" y="172"/>
                </a:lnTo>
                <a:lnTo>
                  <a:pt x="508" y="174"/>
                </a:lnTo>
                <a:lnTo>
                  <a:pt x="506" y="174"/>
                </a:lnTo>
                <a:lnTo>
                  <a:pt x="506" y="174"/>
                </a:lnTo>
                <a:lnTo>
                  <a:pt x="506" y="174"/>
                </a:lnTo>
                <a:lnTo>
                  <a:pt x="504" y="174"/>
                </a:lnTo>
                <a:lnTo>
                  <a:pt x="504" y="174"/>
                </a:lnTo>
                <a:lnTo>
                  <a:pt x="504" y="174"/>
                </a:lnTo>
                <a:lnTo>
                  <a:pt x="502" y="174"/>
                </a:lnTo>
                <a:lnTo>
                  <a:pt x="502" y="174"/>
                </a:lnTo>
                <a:lnTo>
                  <a:pt x="502" y="174"/>
                </a:lnTo>
                <a:lnTo>
                  <a:pt x="500" y="174"/>
                </a:lnTo>
                <a:lnTo>
                  <a:pt x="500" y="174"/>
                </a:lnTo>
                <a:lnTo>
                  <a:pt x="498" y="176"/>
                </a:lnTo>
                <a:lnTo>
                  <a:pt x="498" y="176"/>
                </a:lnTo>
                <a:lnTo>
                  <a:pt x="494" y="176"/>
                </a:lnTo>
                <a:lnTo>
                  <a:pt x="494" y="176"/>
                </a:lnTo>
                <a:lnTo>
                  <a:pt x="494" y="176"/>
                </a:lnTo>
                <a:lnTo>
                  <a:pt x="494" y="176"/>
                </a:lnTo>
                <a:lnTo>
                  <a:pt x="492" y="174"/>
                </a:lnTo>
                <a:lnTo>
                  <a:pt x="492" y="174"/>
                </a:lnTo>
                <a:lnTo>
                  <a:pt x="492" y="174"/>
                </a:lnTo>
                <a:lnTo>
                  <a:pt x="490" y="176"/>
                </a:lnTo>
                <a:lnTo>
                  <a:pt x="490" y="176"/>
                </a:lnTo>
                <a:lnTo>
                  <a:pt x="490" y="176"/>
                </a:lnTo>
                <a:lnTo>
                  <a:pt x="490" y="176"/>
                </a:lnTo>
                <a:lnTo>
                  <a:pt x="488" y="176"/>
                </a:lnTo>
                <a:lnTo>
                  <a:pt x="484" y="178"/>
                </a:lnTo>
                <a:lnTo>
                  <a:pt x="484" y="178"/>
                </a:lnTo>
                <a:lnTo>
                  <a:pt x="482" y="178"/>
                </a:lnTo>
                <a:lnTo>
                  <a:pt x="480" y="178"/>
                </a:lnTo>
                <a:lnTo>
                  <a:pt x="480" y="178"/>
                </a:lnTo>
                <a:lnTo>
                  <a:pt x="480" y="178"/>
                </a:lnTo>
                <a:lnTo>
                  <a:pt x="480" y="178"/>
                </a:lnTo>
                <a:lnTo>
                  <a:pt x="480" y="178"/>
                </a:lnTo>
                <a:lnTo>
                  <a:pt x="478" y="178"/>
                </a:lnTo>
                <a:lnTo>
                  <a:pt x="478" y="178"/>
                </a:lnTo>
                <a:lnTo>
                  <a:pt x="478" y="178"/>
                </a:lnTo>
                <a:lnTo>
                  <a:pt x="478" y="178"/>
                </a:lnTo>
                <a:lnTo>
                  <a:pt x="476" y="178"/>
                </a:lnTo>
                <a:lnTo>
                  <a:pt x="476" y="180"/>
                </a:lnTo>
                <a:lnTo>
                  <a:pt x="476" y="180"/>
                </a:lnTo>
                <a:lnTo>
                  <a:pt x="476" y="180"/>
                </a:lnTo>
                <a:lnTo>
                  <a:pt x="474" y="180"/>
                </a:lnTo>
                <a:lnTo>
                  <a:pt x="474" y="180"/>
                </a:lnTo>
                <a:lnTo>
                  <a:pt x="472" y="180"/>
                </a:lnTo>
                <a:lnTo>
                  <a:pt x="470" y="180"/>
                </a:lnTo>
                <a:lnTo>
                  <a:pt x="470" y="180"/>
                </a:lnTo>
                <a:lnTo>
                  <a:pt x="470" y="180"/>
                </a:lnTo>
                <a:lnTo>
                  <a:pt x="468" y="180"/>
                </a:lnTo>
                <a:lnTo>
                  <a:pt x="468" y="180"/>
                </a:lnTo>
                <a:lnTo>
                  <a:pt x="468" y="180"/>
                </a:lnTo>
                <a:lnTo>
                  <a:pt x="468" y="180"/>
                </a:lnTo>
                <a:lnTo>
                  <a:pt x="468" y="180"/>
                </a:lnTo>
                <a:lnTo>
                  <a:pt x="466" y="180"/>
                </a:lnTo>
                <a:lnTo>
                  <a:pt x="466" y="180"/>
                </a:lnTo>
                <a:lnTo>
                  <a:pt x="466" y="180"/>
                </a:lnTo>
                <a:lnTo>
                  <a:pt x="466" y="180"/>
                </a:lnTo>
                <a:lnTo>
                  <a:pt x="466" y="180"/>
                </a:lnTo>
                <a:lnTo>
                  <a:pt x="464" y="180"/>
                </a:lnTo>
                <a:lnTo>
                  <a:pt x="464" y="180"/>
                </a:lnTo>
                <a:lnTo>
                  <a:pt x="464" y="180"/>
                </a:lnTo>
                <a:lnTo>
                  <a:pt x="464" y="180"/>
                </a:lnTo>
                <a:lnTo>
                  <a:pt x="460" y="180"/>
                </a:lnTo>
                <a:lnTo>
                  <a:pt x="460" y="180"/>
                </a:lnTo>
                <a:lnTo>
                  <a:pt x="460" y="180"/>
                </a:lnTo>
                <a:lnTo>
                  <a:pt x="460" y="180"/>
                </a:lnTo>
                <a:lnTo>
                  <a:pt x="460" y="180"/>
                </a:lnTo>
                <a:lnTo>
                  <a:pt x="460" y="180"/>
                </a:lnTo>
                <a:lnTo>
                  <a:pt x="462" y="180"/>
                </a:lnTo>
                <a:lnTo>
                  <a:pt x="462" y="180"/>
                </a:lnTo>
                <a:lnTo>
                  <a:pt x="462" y="180"/>
                </a:lnTo>
                <a:lnTo>
                  <a:pt x="460" y="180"/>
                </a:lnTo>
                <a:lnTo>
                  <a:pt x="460" y="180"/>
                </a:lnTo>
                <a:lnTo>
                  <a:pt x="460" y="180"/>
                </a:lnTo>
                <a:lnTo>
                  <a:pt x="458" y="180"/>
                </a:lnTo>
                <a:lnTo>
                  <a:pt x="458" y="180"/>
                </a:lnTo>
                <a:lnTo>
                  <a:pt x="458" y="180"/>
                </a:lnTo>
                <a:lnTo>
                  <a:pt x="458" y="180"/>
                </a:lnTo>
                <a:lnTo>
                  <a:pt x="456" y="180"/>
                </a:lnTo>
                <a:lnTo>
                  <a:pt x="456" y="180"/>
                </a:lnTo>
                <a:lnTo>
                  <a:pt x="456" y="180"/>
                </a:lnTo>
                <a:lnTo>
                  <a:pt x="456" y="180"/>
                </a:lnTo>
                <a:lnTo>
                  <a:pt x="456" y="180"/>
                </a:lnTo>
                <a:lnTo>
                  <a:pt x="458" y="180"/>
                </a:lnTo>
                <a:lnTo>
                  <a:pt x="456" y="180"/>
                </a:lnTo>
                <a:lnTo>
                  <a:pt x="456" y="182"/>
                </a:lnTo>
                <a:lnTo>
                  <a:pt x="456" y="180"/>
                </a:lnTo>
                <a:lnTo>
                  <a:pt x="456" y="180"/>
                </a:lnTo>
                <a:lnTo>
                  <a:pt x="454" y="180"/>
                </a:lnTo>
                <a:lnTo>
                  <a:pt x="454" y="180"/>
                </a:lnTo>
                <a:lnTo>
                  <a:pt x="454" y="180"/>
                </a:lnTo>
                <a:lnTo>
                  <a:pt x="450" y="180"/>
                </a:lnTo>
                <a:lnTo>
                  <a:pt x="448" y="180"/>
                </a:lnTo>
                <a:lnTo>
                  <a:pt x="446" y="182"/>
                </a:lnTo>
                <a:lnTo>
                  <a:pt x="446" y="182"/>
                </a:lnTo>
                <a:lnTo>
                  <a:pt x="444" y="182"/>
                </a:lnTo>
                <a:lnTo>
                  <a:pt x="444" y="182"/>
                </a:lnTo>
                <a:lnTo>
                  <a:pt x="442" y="182"/>
                </a:lnTo>
                <a:lnTo>
                  <a:pt x="440" y="182"/>
                </a:lnTo>
                <a:lnTo>
                  <a:pt x="440" y="182"/>
                </a:lnTo>
                <a:lnTo>
                  <a:pt x="440" y="182"/>
                </a:lnTo>
                <a:lnTo>
                  <a:pt x="440" y="182"/>
                </a:lnTo>
                <a:lnTo>
                  <a:pt x="440" y="182"/>
                </a:lnTo>
                <a:lnTo>
                  <a:pt x="436" y="182"/>
                </a:lnTo>
                <a:lnTo>
                  <a:pt x="436" y="182"/>
                </a:lnTo>
                <a:lnTo>
                  <a:pt x="434" y="182"/>
                </a:lnTo>
                <a:lnTo>
                  <a:pt x="434" y="182"/>
                </a:lnTo>
                <a:lnTo>
                  <a:pt x="434" y="182"/>
                </a:lnTo>
                <a:lnTo>
                  <a:pt x="434" y="182"/>
                </a:lnTo>
                <a:lnTo>
                  <a:pt x="436" y="182"/>
                </a:lnTo>
                <a:lnTo>
                  <a:pt x="436" y="182"/>
                </a:lnTo>
                <a:lnTo>
                  <a:pt x="436" y="180"/>
                </a:lnTo>
                <a:lnTo>
                  <a:pt x="436" y="180"/>
                </a:lnTo>
                <a:lnTo>
                  <a:pt x="436" y="180"/>
                </a:lnTo>
                <a:lnTo>
                  <a:pt x="436" y="180"/>
                </a:lnTo>
                <a:lnTo>
                  <a:pt x="436" y="180"/>
                </a:lnTo>
                <a:lnTo>
                  <a:pt x="434" y="180"/>
                </a:lnTo>
                <a:lnTo>
                  <a:pt x="434" y="180"/>
                </a:lnTo>
                <a:lnTo>
                  <a:pt x="434" y="180"/>
                </a:lnTo>
                <a:lnTo>
                  <a:pt x="434" y="178"/>
                </a:lnTo>
                <a:lnTo>
                  <a:pt x="434" y="176"/>
                </a:lnTo>
                <a:lnTo>
                  <a:pt x="436" y="176"/>
                </a:lnTo>
                <a:lnTo>
                  <a:pt x="436" y="176"/>
                </a:lnTo>
                <a:lnTo>
                  <a:pt x="438" y="174"/>
                </a:lnTo>
                <a:lnTo>
                  <a:pt x="440" y="174"/>
                </a:lnTo>
                <a:lnTo>
                  <a:pt x="438" y="174"/>
                </a:lnTo>
                <a:lnTo>
                  <a:pt x="438" y="174"/>
                </a:lnTo>
                <a:lnTo>
                  <a:pt x="440" y="172"/>
                </a:lnTo>
                <a:lnTo>
                  <a:pt x="440" y="172"/>
                </a:lnTo>
                <a:lnTo>
                  <a:pt x="440" y="172"/>
                </a:lnTo>
                <a:lnTo>
                  <a:pt x="440" y="172"/>
                </a:lnTo>
                <a:lnTo>
                  <a:pt x="440" y="172"/>
                </a:lnTo>
                <a:lnTo>
                  <a:pt x="442" y="172"/>
                </a:lnTo>
                <a:lnTo>
                  <a:pt x="442" y="172"/>
                </a:lnTo>
                <a:lnTo>
                  <a:pt x="440" y="172"/>
                </a:lnTo>
                <a:lnTo>
                  <a:pt x="440" y="172"/>
                </a:lnTo>
                <a:lnTo>
                  <a:pt x="438" y="170"/>
                </a:lnTo>
                <a:lnTo>
                  <a:pt x="434" y="170"/>
                </a:lnTo>
                <a:lnTo>
                  <a:pt x="434" y="170"/>
                </a:lnTo>
                <a:lnTo>
                  <a:pt x="434" y="170"/>
                </a:lnTo>
                <a:lnTo>
                  <a:pt x="434" y="170"/>
                </a:lnTo>
                <a:lnTo>
                  <a:pt x="432" y="170"/>
                </a:lnTo>
                <a:lnTo>
                  <a:pt x="432" y="170"/>
                </a:lnTo>
                <a:lnTo>
                  <a:pt x="432" y="170"/>
                </a:lnTo>
                <a:lnTo>
                  <a:pt x="430" y="170"/>
                </a:lnTo>
                <a:lnTo>
                  <a:pt x="430" y="170"/>
                </a:lnTo>
                <a:lnTo>
                  <a:pt x="426" y="170"/>
                </a:lnTo>
                <a:lnTo>
                  <a:pt x="424" y="170"/>
                </a:lnTo>
                <a:lnTo>
                  <a:pt x="422" y="170"/>
                </a:lnTo>
                <a:lnTo>
                  <a:pt x="420" y="170"/>
                </a:lnTo>
                <a:lnTo>
                  <a:pt x="418" y="170"/>
                </a:lnTo>
                <a:lnTo>
                  <a:pt x="418" y="170"/>
                </a:lnTo>
                <a:lnTo>
                  <a:pt x="416" y="170"/>
                </a:lnTo>
                <a:lnTo>
                  <a:pt x="416" y="170"/>
                </a:lnTo>
                <a:lnTo>
                  <a:pt x="416" y="170"/>
                </a:lnTo>
                <a:lnTo>
                  <a:pt x="416" y="170"/>
                </a:lnTo>
                <a:lnTo>
                  <a:pt x="416" y="170"/>
                </a:lnTo>
                <a:lnTo>
                  <a:pt x="416" y="170"/>
                </a:lnTo>
                <a:lnTo>
                  <a:pt x="414" y="170"/>
                </a:lnTo>
                <a:lnTo>
                  <a:pt x="412" y="168"/>
                </a:lnTo>
                <a:lnTo>
                  <a:pt x="412" y="168"/>
                </a:lnTo>
                <a:lnTo>
                  <a:pt x="412" y="168"/>
                </a:lnTo>
                <a:lnTo>
                  <a:pt x="414" y="168"/>
                </a:lnTo>
                <a:lnTo>
                  <a:pt x="414" y="166"/>
                </a:lnTo>
                <a:lnTo>
                  <a:pt x="414" y="166"/>
                </a:lnTo>
                <a:lnTo>
                  <a:pt x="414" y="166"/>
                </a:lnTo>
                <a:lnTo>
                  <a:pt x="412" y="166"/>
                </a:lnTo>
                <a:lnTo>
                  <a:pt x="412" y="166"/>
                </a:lnTo>
                <a:lnTo>
                  <a:pt x="412" y="166"/>
                </a:lnTo>
                <a:lnTo>
                  <a:pt x="412" y="166"/>
                </a:lnTo>
                <a:lnTo>
                  <a:pt x="412" y="166"/>
                </a:lnTo>
                <a:lnTo>
                  <a:pt x="412" y="166"/>
                </a:lnTo>
                <a:lnTo>
                  <a:pt x="412" y="166"/>
                </a:lnTo>
                <a:lnTo>
                  <a:pt x="412" y="164"/>
                </a:lnTo>
                <a:lnTo>
                  <a:pt x="412" y="164"/>
                </a:lnTo>
                <a:lnTo>
                  <a:pt x="412" y="164"/>
                </a:lnTo>
                <a:lnTo>
                  <a:pt x="412" y="164"/>
                </a:lnTo>
                <a:lnTo>
                  <a:pt x="410" y="164"/>
                </a:lnTo>
                <a:lnTo>
                  <a:pt x="410" y="164"/>
                </a:lnTo>
                <a:lnTo>
                  <a:pt x="410" y="164"/>
                </a:lnTo>
                <a:lnTo>
                  <a:pt x="410" y="164"/>
                </a:lnTo>
                <a:lnTo>
                  <a:pt x="410" y="162"/>
                </a:lnTo>
                <a:lnTo>
                  <a:pt x="410" y="162"/>
                </a:lnTo>
                <a:lnTo>
                  <a:pt x="412" y="160"/>
                </a:lnTo>
                <a:lnTo>
                  <a:pt x="412" y="160"/>
                </a:lnTo>
                <a:lnTo>
                  <a:pt x="412" y="160"/>
                </a:lnTo>
                <a:lnTo>
                  <a:pt x="412" y="160"/>
                </a:lnTo>
                <a:lnTo>
                  <a:pt x="414" y="160"/>
                </a:lnTo>
                <a:lnTo>
                  <a:pt x="414" y="160"/>
                </a:lnTo>
                <a:lnTo>
                  <a:pt x="414" y="160"/>
                </a:lnTo>
                <a:lnTo>
                  <a:pt x="416" y="160"/>
                </a:lnTo>
                <a:lnTo>
                  <a:pt x="416" y="158"/>
                </a:lnTo>
                <a:lnTo>
                  <a:pt x="416" y="158"/>
                </a:lnTo>
                <a:lnTo>
                  <a:pt x="416" y="158"/>
                </a:lnTo>
                <a:lnTo>
                  <a:pt x="418" y="158"/>
                </a:lnTo>
                <a:lnTo>
                  <a:pt x="420" y="158"/>
                </a:lnTo>
                <a:lnTo>
                  <a:pt x="422" y="158"/>
                </a:lnTo>
                <a:lnTo>
                  <a:pt x="426" y="158"/>
                </a:lnTo>
                <a:lnTo>
                  <a:pt x="428" y="158"/>
                </a:lnTo>
                <a:lnTo>
                  <a:pt x="428" y="158"/>
                </a:lnTo>
                <a:lnTo>
                  <a:pt x="428" y="158"/>
                </a:lnTo>
                <a:lnTo>
                  <a:pt x="430" y="158"/>
                </a:lnTo>
                <a:lnTo>
                  <a:pt x="432" y="156"/>
                </a:lnTo>
                <a:lnTo>
                  <a:pt x="434" y="156"/>
                </a:lnTo>
                <a:lnTo>
                  <a:pt x="434" y="156"/>
                </a:lnTo>
                <a:lnTo>
                  <a:pt x="436" y="156"/>
                </a:lnTo>
                <a:lnTo>
                  <a:pt x="436" y="156"/>
                </a:lnTo>
                <a:lnTo>
                  <a:pt x="438" y="156"/>
                </a:lnTo>
                <a:lnTo>
                  <a:pt x="438" y="156"/>
                </a:lnTo>
                <a:lnTo>
                  <a:pt x="440" y="156"/>
                </a:lnTo>
                <a:lnTo>
                  <a:pt x="440" y="156"/>
                </a:lnTo>
                <a:lnTo>
                  <a:pt x="440" y="156"/>
                </a:lnTo>
                <a:lnTo>
                  <a:pt x="442" y="156"/>
                </a:lnTo>
                <a:lnTo>
                  <a:pt x="444" y="156"/>
                </a:lnTo>
                <a:lnTo>
                  <a:pt x="444" y="156"/>
                </a:lnTo>
                <a:lnTo>
                  <a:pt x="444" y="156"/>
                </a:lnTo>
                <a:lnTo>
                  <a:pt x="446" y="156"/>
                </a:lnTo>
                <a:lnTo>
                  <a:pt x="446" y="156"/>
                </a:lnTo>
                <a:lnTo>
                  <a:pt x="446" y="156"/>
                </a:lnTo>
                <a:lnTo>
                  <a:pt x="446" y="156"/>
                </a:lnTo>
                <a:lnTo>
                  <a:pt x="446" y="156"/>
                </a:lnTo>
                <a:lnTo>
                  <a:pt x="448" y="156"/>
                </a:lnTo>
                <a:lnTo>
                  <a:pt x="450" y="156"/>
                </a:lnTo>
                <a:lnTo>
                  <a:pt x="450" y="156"/>
                </a:lnTo>
                <a:lnTo>
                  <a:pt x="450" y="156"/>
                </a:lnTo>
                <a:lnTo>
                  <a:pt x="450" y="156"/>
                </a:lnTo>
                <a:lnTo>
                  <a:pt x="450" y="156"/>
                </a:lnTo>
                <a:lnTo>
                  <a:pt x="450" y="156"/>
                </a:lnTo>
                <a:lnTo>
                  <a:pt x="452" y="156"/>
                </a:lnTo>
                <a:lnTo>
                  <a:pt x="454" y="156"/>
                </a:lnTo>
                <a:lnTo>
                  <a:pt x="454" y="156"/>
                </a:lnTo>
                <a:lnTo>
                  <a:pt x="456" y="156"/>
                </a:lnTo>
                <a:lnTo>
                  <a:pt x="456" y="156"/>
                </a:lnTo>
                <a:lnTo>
                  <a:pt x="456" y="156"/>
                </a:lnTo>
                <a:lnTo>
                  <a:pt x="456" y="156"/>
                </a:lnTo>
                <a:lnTo>
                  <a:pt x="458" y="156"/>
                </a:lnTo>
                <a:lnTo>
                  <a:pt x="458" y="156"/>
                </a:lnTo>
                <a:lnTo>
                  <a:pt x="458" y="156"/>
                </a:lnTo>
                <a:lnTo>
                  <a:pt x="458" y="156"/>
                </a:lnTo>
                <a:lnTo>
                  <a:pt x="460" y="156"/>
                </a:lnTo>
                <a:lnTo>
                  <a:pt x="460" y="156"/>
                </a:lnTo>
                <a:lnTo>
                  <a:pt x="460" y="156"/>
                </a:lnTo>
                <a:lnTo>
                  <a:pt x="464" y="158"/>
                </a:lnTo>
                <a:lnTo>
                  <a:pt x="466" y="158"/>
                </a:lnTo>
                <a:lnTo>
                  <a:pt x="466" y="158"/>
                </a:lnTo>
                <a:lnTo>
                  <a:pt x="466" y="158"/>
                </a:lnTo>
                <a:lnTo>
                  <a:pt x="466" y="156"/>
                </a:lnTo>
                <a:lnTo>
                  <a:pt x="470" y="156"/>
                </a:lnTo>
                <a:lnTo>
                  <a:pt x="470" y="156"/>
                </a:lnTo>
                <a:lnTo>
                  <a:pt x="472" y="156"/>
                </a:lnTo>
                <a:lnTo>
                  <a:pt x="470" y="156"/>
                </a:lnTo>
                <a:lnTo>
                  <a:pt x="470" y="156"/>
                </a:lnTo>
                <a:lnTo>
                  <a:pt x="470" y="156"/>
                </a:lnTo>
                <a:lnTo>
                  <a:pt x="470" y="156"/>
                </a:lnTo>
                <a:lnTo>
                  <a:pt x="472" y="156"/>
                </a:lnTo>
                <a:lnTo>
                  <a:pt x="474" y="156"/>
                </a:lnTo>
                <a:lnTo>
                  <a:pt x="474" y="156"/>
                </a:lnTo>
                <a:lnTo>
                  <a:pt x="474" y="156"/>
                </a:lnTo>
                <a:lnTo>
                  <a:pt x="476" y="156"/>
                </a:lnTo>
                <a:lnTo>
                  <a:pt x="478" y="156"/>
                </a:lnTo>
                <a:lnTo>
                  <a:pt x="478" y="156"/>
                </a:lnTo>
                <a:lnTo>
                  <a:pt x="478" y="156"/>
                </a:lnTo>
                <a:lnTo>
                  <a:pt x="478" y="156"/>
                </a:lnTo>
                <a:lnTo>
                  <a:pt x="478" y="156"/>
                </a:lnTo>
                <a:lnTo>
                  <a:pt x="478" y="156"/>
                </a:lnTo>
                <a:lnTo>
                  <a:pt x="478" y="156"/>
                </a:lnTo>
                <a:lnTo>
                  <a:pt x="476" y="156"/>
                </a:lnTo>
                <a:lnTo>
                  <a:pt x="476" y="156"/>
                </a:lnTo>
                <a:lnTo>
                  <a:pt x="474" y="156"/>
                </a:lnTo>
                <a:lnTo>
                  <a:pt x="474" y="154"/>
                </a:lnTo>
                <a:lnTo>
                  <a:pt x="474" y="154"/>
                </a:lnTo>
                <a:lnTo>
                  <a:pt x="474" y="154"/>
                </a:lnTo>
                <a:lnTo>
                  <a:pt x="474" y="154"/>
                </a:lnTo>
                <a:lnTo>
                  <a:pt x="474" y="154"/>
                </a:lnTo>
                <a:lnTo>
                  <a:pt x="474" y="154"/>
                </a:lnTo>
                <a:lnTo>
                  <a:pt x="474" y="154"/>
                </a:lnTo>
                <a:lnTo>
                  <a:pt x="472" y="152"/>
                </a:lnTo>
                <a:lnTo>
                  <a:pt x="470" y="154"/>
                </a:lnTo>
                <a:lnTo>
                  <a:pt x="470" y="154"/>
                </a:lnTo>
                <a:lnTo>
                  <a:pt x="470" y="152"/>
                </a:lnTo>
                <a:lnTo>
                  <a:pt x="470" y="152"/>
                </a:lnTo>
                <a:lnTo>
                  <a:pt x="470" y="152"/>
                </a:lnTo>
                <a:lnTo>
                  <a:pt x="470" y="152"/>
                </a:lnTo>
                <a:lnTo>
                  <a:pt x="470" y="152"/>
                </a:lnTo>
                <a:lnTo>
                  <a:pt x="468" y="152"/>
                </a:lnTo>
                <a:lnTo>
                  <a:pt x="468" y="152"/>
                </a:lnTo>
                <a:lnTo>
                  <a:pt x="468" y="152"/>
                </a:lnTo>
                <a:lnTo>
                  <a:pt x="466" y="152"/>
                </a:lnTo>
                <a:lnTo>
                  <a:pt x="466" y="152"/>
                </a:lnTo>
                <a:close/>
                <a:moveTo>
                  <a:pt x="968" y="2"/>
                </a:moveTo>
                <a:lnTo>
                  <a:pt x="968" y="2"/>
                </a:lnTo>
                <a:lnTo>
                  <a:pt x="968" y="2"/>
                </a:lnTo>
                <a:lnTo>
                  <a:pt x="968" y="2"/>
                </a:lnTo>
                <a:lnTo>
                  <a:pt x="970" y="2"/>
                </a:lnTo>
                <a:lnTo>
                  <a:pt x="970" y="2"/>
                </a:lnTo>
                <a:lnTo>
                  <a:pt x="970" y="2"/>
                </a:lnTo>
                <a:lnTo>
                  <a:pt x="970" y="2"/>
                </a:lnTo>
                <a:lnTo>
                  <a:pt x="970" y="0"/>
                </a:lnTo>
                <a:lnTo>
                  <a:pt x="970" y="2"/>
                </a:lnTo>
                <a:lnTo>
                  <a:pt x="972" y="2"/>
                </a:lnTo>
                <a:lnTo>
                  <a:pt x="972" y="2"/>
                </a:lnTo>
                <a:lnTo>
                  <a:pt x="972" y="2"/>
                </a:lnTo>
                <a:lnTo>
                  <a:pt x="970" y="2"/>
                </a:lnTo>
                <a:lnTo>
                  <a:pt x="970" y="2"/>
                </a:lnTo>
                <a:lnTo>
                  <a:pt x="968" y="2"/>
                </a:lnTo>
                <a:close/>
                <a:moveTo>
                  <a:pt x="1024" y="0"/>
                </a:moveTo>
                <a:lnTo>
                  <a:pt x="1024" y="0"/>
                </a:lnTo>
                <a:lnTo>
                  <a:pt x="1026" y="0"/>
                </a:lnTo>
                <a:lnTo>
                  <a:pt x="1026" y="0"/>
                </a:lnTo>
                <a:lnTo>
                  <a:pt x="1028" y="0"/>
                </a:lnTo>
                <a:lnTo>
                  <a:pt x="1028" y="0"/>
                </a:lnTo>
                <a:lnTo>
                  <a:pt x="1030" y="0"/>
                </a:lnTo>
                <a:lnTo>
                  <a:pt x="1030" y="0"/>
                </a:lnTo>
                <a:lnTo>
                  <a:pt x="1030" y="0"/>
                </a:lnTo>
                <a:lnTo>
                  <a:pt x="1028" y="0"/>
                </a:lnTo>
                <a:lnTo>
                  <a:pt x="1028" y="0"/>
                </a:lnTo>
                <a:lnTo>
                  <a:pt x="1028" y="0"/>
                </a:lnTo>
                <a:lnTo>
                  <a:pt x="1028" y="0"/>
                </a:lnTo>
                <a:lnTo>
                  <a:pt x="1028" y="2"/>
                </a:lnTo>
                <a:lnTo>
                  <a:pt x="1030" y="2"/>
                </a:lnTo>
                <a:lnTo>
                  <a:pt x="1030" y="2"/>
                </a:lnTo>
                <a:lnTo>
                  <a:pt x="1032" y="2"/>
                </a:lnTo>
                <a:lnTo>
                  <a:pt x="1032" y="2"/>
                </a:lnTo>
                <a:lnTo>
                  <a:pt x="1032" y="2"/>
                </a:lnTo>
                <a:lnTo>
                  <a:pt x="1032" y="2"/>
                </a:lnTo>
                <a:lnTo>
                  <a:pt x="1034" y="2"/>
                </a:lnTo>
                <a:lnTo>
                  <a:pt x="1034" y="2"/>
                </a:lnTo>
                <a:lnTo>
                  <a:pt x="1034" y="2"/>
                </a:lnTo>
                <a:lnTo>
                  <a:pt x="1034" y="2"/>
                </a:lnTo>
                <a:lnTo>
                  <a:pt x="1034" y="2"/>
                </a:lnTo>
                <a:lnTo>
                  <a:pt x="1032" y="2"/>
                </a:lnTo>
                <a:lnTo>
                  <a:pt x="1032" y="0"/>
                </a:lnTo>
                <a:lnTo>
                  <a:pt x="1030" y="0"/>
                </a:lnTo>
                <a:lnTo>
                  <a:pt x="1030" y="0"/>
                </a:lnTo>
                <a:lnTo>
                  <a:pt x="1034" y="0"/>
                </a:lnTo>
                <a:lnTo>
                  <a:pt x="1036" y="0"/>
                </a:lnTo>
                <a:lnTo>
                  <a:pt x="1038" y="0"/>
                </a:lnTo>
                <a:lnTo>
                  <a:pt x="1038" y="0"/>
                </a:lnTo>
                <a:lnTo>
                  <a:pt x="1040" y="0"/>
                </a:lnTo>
                <a:lnTo>
                  <a:pt x="1040" y="0"/>
                </a:lnTo>
                <a:lnTo>
                  <a:pt x="1042" y="0"/>
                </a:lnTo>
                <a:lnTo>
                  <a:pt x="1042" y="0"/>
                </a:lnTo>
                <a:lnTo>
                  <a:pt x="1042" y="0"/>
                </a:lnTo>
                <a:lnTo>
                  <a:pt x="1044" y="0"/>
                </a:lnTo>
                <a:lnTo>
                  <a:pt x="1046" y="0"/>
                </a:lnTo>
                <a:lnTo>
                  <a:pt x="1046" y="0"/>
                </a:lnTo>
                <a:lnTo>
                  <a:pt x="1046" y="0"/>
                </a:lnTo>
                <a:lnTo>
                  <a:pt x="1046" y="0"/>
                </a:lnTo>
                <a:lnTo>
                  <a:pt x="1046" y="0"/>
                </a:lnTo>
                <a:lnTo>
                  <a:pt x="1046" y="0"/>
                </a:lnTo>
                <a:lnTo>
                  <a:pt x="1046" y="0"/>
                </a:lnTo>
                <a:lnTo>
                  <a:pt x="1046" y="0"/>
                </a:lnTo>
                <a:lnTo>
                  <a:pt x="1046" y="0"/>
                </a:lnTo>
                <a:lnTo>
                  <a:pt x="1046" y="0"/>
                </a:lnTo>
                <a:lnTo>
                  <a:pt x="1048" y="0"/>
                </a:lnTo>
                <a:lnTo>
                  <a:pt x="1048" y="0"/>
                </a:lnTo>
                <a:lnTo>
                  <a:pt x="1048" y="0"/>
                </a:lnTo>
                <a:lnTo>
                  <a:pt x="1046" y="0"/>
                </a:lnTo>
                <a:lnTo>
                  <a:pt x="1046" y="0"/>
                </a:lnTo>
                <a:lnTo>
                  <a:pt x="1050" y="0"/>
                </a:lnTo>
                <a:lnTo>
                  <a:pt x="1050" y="0"/>
                </a:lnTo>
                <a:lnTo>
                  <a:pt x="1050" y="0"/>
                </a:lnTo>
                <a:lnTo>
                  <a:pt x="1050" y="0"/>
                </a:lnTo>
                <a:lnTo>
                  <a:pt x="1052" y="0"/>
                </a:lnTo>
                <a:lnTo>
                  <a:pt x="1052" y="0"/>
                </a:lnTo>
                <a:lnTo>
                  <a:pt x="1052" y="0"/>
                </a:lnTo>
                <a:lnTo>
                  <a:pt x="1052" y="0"/>
                </a:lnTo>
                <a:lnTo>
                  <a:pt x="1052" y="0"/>
                </a:lnTo>
                <a:lnTo>
                  <a:pt x="1054" y="0"/>
                </a:lnTo>
                <a:lnTo>
                  <a:pt x="1054" y="0"/>
                </a:lnTo>
                <a:lnTo>
                  <a:pt x="1054" y="0"/>
                </a:lnTo>
                <a:lnTo>
                  <a:pt x="1056" y="0"/>
                </a:lnTo>
                <a:lnTo>
                  <a:pt x="1056" y="0"/>
                </a:lnTo>
                <a:lnTo>
                  <a:pt x="1056" y="0"/>
                </a:lnTo>
                <a:lnTo>
                  <a:pt x="1056" y="0"/>
                </a:lnTo>
                <a:lnTo>
                  <a:pt x="1056" y="0"/>
                </a:lnTo>
                <a:lnTo>
                  <a:pt x="1058" y="0"/>
                </a:lnTo>
                <a:lnTo>
                  <a:pt x="1058" y="0"/>
                </a:lnTo>
                <a:lnTo>
                  <a:pt x="1058" y="0"/>
                </a:lnTo>
                <a:lnTo>
                  <a:pt x="1058" y="0"/>
                </a:lnTo>
                <a:lnTo>
                  <a:pt x="1058" y="2"/>
                </a:lnTo>
                <a:lnTo>
                  <a:pt x="1058" y="2"/>
                </a:lnTo>
                <a:lnTo>
                  <a:pt x="1058" y="2"/>
                </a:lnTo>
                <a:lnTo>
                  <a:pt x="1058" y="2"/>
                </a:lnTo>
                <a:lnTo>
                  <a:pt x="1060" y="2"/>
                </a:lnTo>
                <a:lnTo>
                  <a:pt x="1062" y="0"/>
                </a:lnTo>
                <a:lnTo>
                  <a:pt x="1064" y="0"/>
                </a:lnTo>
                <a:lnTo>
                  <a:pt x="1064" y="2"/>
                </a:lnTo>
                <a:lnTo>
                  <a:pt x="1064" y="2"/>
                </a:lnTo>
                <a:lnTo>
                  <a:pt x="1064" y="2"/>
                </a:lnTo>
                <a:lnTo>
                  <a:pt x="1064" y="2"/>
                </a:lnTo>
                <a:lnTo>
                  <a:pt x="1066" y="2"/>
                </a:lnTo>
                <a:lnTo>
                  <a:pt x="1066" y="2"/>
                </a:lnTo>
                <a:lnTo>
                  <a:pt x="1066" y="2"/>
                </a:lnTo>
                <a:lnTo>
                  <a:pt x="1068" y="2"/>
                </a:lnTo>
                <a:lnTo>
                  <a:pt x="1068" y="2"/>
                </a:lnTo>
                <a:lnTo>
                  <a:pt x="1068" y="2"/>
                </a:lnTo>
                <a:lnTo>
                  <a:pt x="1068" y="2"/>
                </a:lnTo>
                <a:lnTo>
                  <a:pt x="1068" y="2"/>
                </a:lnTo>
                <a:lnTo>
                  <a:pt x="1068" y="2"/>
                </a:lnTo>
                <a:lnTo>
                  <a:pt x="1070" y="2"/>
                </a:lnTo>
                <a:lnTo>
                  <a:pt x="1072" y="2"/>
                </a:lnTo>
                <a:lnTo>
                  <a:pt x="1074" y="2"/>
                </a:lnTo>
                <a:lnTo>
                  <a:pt x="1074" y="2"/>
                </a:lnTo>
                <a:lnTo>
                  <a:pt x="1074" y="2"/>
                </a:lnTo>
                <a:lnTo>
                  <a:pt x="1074" y="2"/>
                </a:lnTo>
                <a:lnTo>
                  <a:pt x="1068" y="2"/>
                </a:lnTo>
                <a:lnTo>
                  <a:pt x="1068" y="2"/>
                </a:lnTo>
                <a:lnTo>
                  <a:pt x="1068" y="2"/>
                </a:lnTo>
                <a:lnTo>
                  <a:pt x="1068" y="2"/>
                </a:lnTo>
                <a:lnTo>
                  <a:pt x="1066" y="2"/>
                </a:lnTo>
                <a:lnTo>
                  <a:pt x="1064" y="2"/>
                </a:lnTo>
                <a:lnTo>
                  <a:pt x="1064" y="2"/>
                </a:lnTo>
                <a:lnTo>
                  <a:pt x="1062" y="4"/>
                </a:lnTo>
                <a:lnTo>
                  <a:pt x="1062" y="4"/>
                </a:lnTo>
                <a:lnTo>
                  <a:pt x="1062" y="4"/>
                </a:lnTo>
                <a:lnTo>
                  <a:pt x="1060" y="4"/>
                </a:lnTo>
                <a:lnTo>
                  <a:pt x="1060" y="4"/>
                </a:lnTo>
                <a:lnTo>
                  <a:pt x="1058" y="4"/>
                </a:lnTo>
                <a:lnTo>
                  <a:pt x="1056" y="4"/>
                </a:lnTo>
                <a:lnTo>
                  <a:pt x="1056" y="4"/>
                </a:lnTo>
                <a:lnTo>
                  <a:pt x="1056" y="4"/>
                </a:lnTo>
                <a:lnTo>
                  <a:pt x="1056" y="4"/>
                </a:lnTo>
                <a:lnTo>
                  <a:pt x="1054" y="4"/>
                </a:lnTo>
                <a:lnTo>
                  <a:pt x="1054" y="4"/>
                </a:lnTo>
                <a:lnTo>
                  <a:pt x="1054" y="4"/>
                </a:lnTo>
                <a:lnTo>
                  <a:pt x="1052" y="4"/>
                </a:lnTo>
                <a:lnTo>
                  <a:pt x="1050" y="4"/>
                </a:lnTo>
                <a:lnTo>
                  <a:pt x="1050" y="4"/>
                </a:lnTo>
                <a:lnTo>
                  <a:pt x="1050" y="4"/>
                </a:lnTo>
                <a:lnTo>
                  <a:pt x="1050" y="4"/>
                </a:lnTo>
                <a:lnTo>
                  <a:pt x="1052" y="4"/>
                </a:lnTo>
                <a:lnTo>
                  <a:pt x="1052" y="4"/>
                </a:lnTo>
                <a:lnTo>
                  <a:pt x="1052" y="4"/>
                </a:lnTo>
                <a:lnTo>
                  <a:pt x="1054" y="4"/>
                </a:lnTo>
                <a:lnTo>
                  <a:pt x="1058" y="4"/>
                </a:lnTo>
                <a:lnTo>
                  <a:pt x="1058" y="4"/>
                </a:lnTo>
                <a:lnTo>
                  <a:pt x="1060" y="4"/>
                </a:lnTo>
                <a:lnTo>
                  <a:pt x="1060" y="4"/>
                </a:lnTo>
                <a:lnTo>
                  <a:pt x="1062" y="4"/>
                </a:lnTo>
                <a:lnTo>
                  <a:pt x="1062" y="4"/>
                </a:lnTo>
                <a:lnTo>
                  <a:pt x="1062" y="4"/>
                </a:lnTo>
                <a:lnTo>
                  <a:pt x="1062" y="4"/>
                </a:lnTo>
                <a:lnTo>
                  <a:pt x="1064" y="4"/>
                </a:lnTo>
                <a:lnTo>
                  <a:pt x="1064" y="4"/>
                </a:lnTo>
                <a:lnTo>
                  <a:pt x="1064" y="4"/>
                </a:lnTo>
                <a:lnTo>
                  <a:pt x="1066" y="4"/>
                </a:lnTo>
                <a:lnTo>
                  <a:pt x="1066" y="4"/>
                </a:lnTo>
                <a:lnTo>
                  <a:pt x="1070" y="4"/>
                </a:lnTo>
                <a:lnTo>
                  <a:pt x="1070" y="4"/>
                </a:lnTo>
                <a:lnTo>
                  <a:pt x="1074" y="2"/>
                </a:lnTo>
                <a:lnTo>
                  <a:pt x="1076" y="2"/>
                </a:lnTo>
                <a:lnTo>
                  <a:pt x="1078" y="2"/>
                </a:lnTo>
                <a:lnTo>
                  <a:pt x="1078" y="2"/>
                </a:lnTo>
                <a:lnTo>
                  <a:pt x="1078" y="2"/>
                </a:lnTo>
                <a:lnTo>
                  <a:pt x="1080" y="2"/>
                </a:lnTo>
                <a:lnTo>
                  <a:pt x="1080" y="2"/>
                </a:lnTo>
                <a:lnTo>
                  <a:pt x="1080" y="2"/>
                </a:lnTo>
                <a:lnTo>
                  <a:pt x="1080" y="2"/>
                </a:lnTo>
                <a:lnTo>
                  <a:pt x="1080" y="2"/>
                </a:lnTo>
                <a:lnTo>
                  <a:pt x="1080" y="2"/>
                </a:lnTo>
                <a:lnTo>
                  <a:pt x="1082" y="2"/>
                </a:lnTo>
                <a:lnTo>
                  <a:pt x="1082" y="2"/>
                </a:lnTo>
                <a:lnTo>
                  <a:pt x="1082" y="2"/>
                </a:lnTo>
                <a:lnTo>
                  <a:pt x="1082" y="2"/>
                </a:lnTo>
                <a:lnTo>
                  <a:pt x="1082" y="2"/>
                </a:lnTo>
                <a:lnTo>
                  <a:pt x="1084" y="2"/>
                </a:lnTo>
                <a:lnTo>
                  <a:pt x="1084" y="2"/>
                </a:lnTo>
                <a:lnTo>
                  <a:pt x="1082" y="2"/>
                </a:lnTo>
                <a:lnTo>
                  <a:pt x="1082" y="2"/>
                </a:lnTo>
                <a:lnTo>
                  <a:pt x="1082" y="2"/>
                </a:lnTo>
                <a:lnTo>
                  <a:pt x="1084" y="2"/>
                </a:lnTo>
                <a:lnTo>
                  <a:pt x="1086" y="2"/>
                </a:lnTo>
                <a:lnTo>
                  <a:pt x="1086" y="2"/>
                </a:lnTo>
                <a:lnTo>
                  <a:pt x="1086" y="2"/>
                </a:lnTo>
                <a:lnTo>
                  <a:pt x="1088" y="2"/>
                </a:lnTo>
                <a:lnTo>
                  <a:pt x="1088" y="2"/>
                </a:lnTo>
                <a:lnTo>
                  <a:pt x="1088" y="2"/>
                </a:lnTo>
                <a:lnTo>
                  <a:pt x="1088" y="2"/>
                </a:lnTo>
                <a:lnTo>
                  <a:pt x="1088" y="2"/>
                </a:lnTo>
                <a:lnTo>
                  <a:pt x="1086" y="2"/>
                </a:lnTo>
                <a:lnTo>
                  <a:pt x="1086" y="2"/>
                </a:lnTo>
                <a:lnTo>
                  <a:pt x="1086" y="2"/>
                </a:lnTo>
                <a:lnTo>
                  <a:pt x="1086" y="2"/>
                </a:lnTo>
                <a:lnTo>
                  <a:pt x="1086" y="2"/>
                </a:lnTo>
                <a:lnTo>
                  <a:pt x="1086" y="2"/>
                </a:lnTo>
                <a:lnTo>
                  <a:pt x="1088" y="2"/>
                </a:lnTo>
                <a:lnTo>
                  <a:pt x="1088" y="2"/>
                </a:lnTo>
                <a:lnTo>
                  <a:pt x="1086" y="2"/>
                </a:lnTo>
                <a:lnTo>
                  <a:pt x="1086" y="2"/>
                </a:lnTo>
                <a:lnTo>
                  <a:pt x="1088" y="2"/>
                </a:lnTo>
                <a:lnTo>
                  <a:pt x="1088" y="2"/>
                </a:lnTo>
                <a:lnTo>
                  <a:pt x="1088" y="2"/>
                </a:lnTo>
                <a:lnTo>
                  <a:pt x="1090" y="2"/>
                </a:lnTo>
                <a:lnTo>
                  <a:pt x="1090" y="2"/>
                </a:lnTo>
                <a:lnTo>
                  <a:pt x="1092" y="2"/>
                </a:lnTo>
                <a:lnTo>
                  <a:pt x="1092" y="2"/>
                </a:lnTo>
                <a:lnTo>
                  <a:pt x="1092" y="2"/>
                </a:lnTo>
                <a:lnTo>
                  <a:pt x="1092" y="2"/>
                </a:lnTo>
                <a:lnTo>
                  <a:pt x="1094" y="2"/>
                </a:lnTo>
                <a:lnTo>
                  <a:pt x="1096" y="2"/>
                </a:lnTo>
                <a:lnTo>
                  <a:pt x="1096" y="2"/>
                </a:lnTo>
                <a:lnTo>
                  <a:pt x="1098" y="2"/>
                </a:lnTo>
                <a:lnTo>
                  <a:pt x="1098" y="2"/>
                </a:lnTo>
                <a:lnTo>
                  <a:pt x="1098" y="2"/>
                </a:lnTo>
                <a:lnTo>
                  <a:pt x="1098" y="2"/>
                </a:lnTo>
                <a:lnTo>
                  <a:pt x="1098" y="2"/>
                </a:lnTo>
                <a:lnTo>
                  <a:pt x="1098" y="4"/>
                </a:lnTo>
                <a:lnTo>
                  <a:pt x="1096" y="4"/>
                </a:lnTo>
                <a:lnTo>
                  <a:pt x="1096" y="4"/>
                </a:lnTo>
                <a:lnTo>
                  <a:pt x="1096" y="4"/>
                </a:lnTo>
                <a:lnTo>
                  <a:pt x="1094" y="4"/>
                </a:lnTo>
                <a:lnTo>
                  <a:pt x="1094" y="4"/>
                </a:lnTo>
                <a:lnTo>
                  <a:pt x="1094" y="4"/>
                </a:lnTo>
                <a:lnTo>
                  <a:pt x="1096" y="4"/>
                </a:lnTo>
                <a:lnTo>
                  <a:pt x="1096" y="4"/>
                </a:lnTo>
                <a:lnTo>
                  <a:pt x="1096" y="4"/>
                </a:lnTo>
                <a:lnTo>
                  <a:pt x="1096" y="4"/>
                </a:lnTo>
                <a:lnTo>
                  <a:pt x="1096" y="4"/>
                </a:lnTo>
                <a:lnTo>
                  <a:pt x="1098" y="4"/>
                </a:lnTo>
                <a:lnTo>
                  <a:pt x="1098" y="4"/>
                </a:lnTo>
                <a:lnTo>
                  <a:pt x="1098" y="4"/>
                </a:lnTo>
                <a:lnTo>
                  <a:pt x="1098" y="4"/>
                </a:lnTo>
                <a:lnTo>
                  <a:pt x="1098" y="4"/>
                </a:lnTo>
                <a:lnTo>
                  <a:pt x="1098" y="4"/>
                </a:lnTo>
                <a:lnTo>
                  <a:pt x="1096" y="4"/>
                </a:lnTo>
                <a:lnTo>
                  <a:pt x="1096" y="4"/>
                </a:lnTo>
                <a:lnTo>
                  <a:pt x="1098" y="4"/>
                </a:lnTo>
                <a:lnTo>
                  <a:pt x="1098" y="4"/>
                </a:lnTo>
                <a:lnTo>
                  <a:pt x="1098" y="4"/>
                </a:lnTo>
                <a:lnTo>
                  <a:pt x="1098" y="4"/>
                </a:lnTo>
                <a:lnTo>
                  <a:pt x="1100" y="4"/>
                </a:lnTo>
                <a:lnTo>
                  <a:pt x="1100" y="4"/>
                </a:lnTo>
                <a:lnTo>
                  <a:pt x="1100" y="4"/>
                </a:lnTo>
                <a:lnTo>
                  <a:pt x="1100" y="4"/>
                </a:lnTo>
                <a:lnTo>
                  <a:pt x="1100" y="4"/>
                </a:lnTo>
                <a:lnTo>
                  <a:pt x="1100" y="4"/>
                </a:lnTo>
                <a:lnTo>
                  <a:pt x="1098" y="6"/>
                </a:lnTo>
                <a:lnTo>
                  <a:pt x="1098" y="6"/>
                </a:lnTo>
                <a:lnTo>
                  <a:pt x="1098" y="6"/>
                </a:lnTo>
                <a:lnTo>
                  <a:pt x="1096" y="6"/>
                </a:lnTo>
                <a:lnTo>
                  <a:pt x="1096" y="6"/>
                </a:lnTo>
                <a:lnTo>
                  <a:pt x="1096" y="6"/>
                </a:lnTo>
                <a:lnTo>
                  <a:pt x="1096" y="6"/>
                </a:lnTo>
                <a:lnTo>
                  <a:pt x="1096" y="6"/>
                </a:lnTo>
                <a:lnTo>
                  <a:pt x="1096" y="6"/>
                </a:lnTo>
                <a:lnTo>
                  <a:pt x="1098" y="6"/>
                </a:lnTo>
                <a:lnTo>
                  <a:pt x="1098" y="6"/>
                </a:lnTo>
                <a:lnTo>
                  <a:pt x="1098" y="6"/>
                </a:lnTo>
                <a:lnTo>
                  <a:pt x="1098" y="6"/>
                </a:lnTo>
                <a:lnTo>
                  <a:pt x="1100" y="6"/>
                </a:lnTo>
                <a:lnTo>
                  <a:pt x="1100" y="6"/>
                </a:lnTo>
                <a:lnTo>
                  <a:pt x="1102" y="6"/>
                </a:lnTo>
                <a:lnTo>
                  <a:pt x="1104" y="6"/>
                </a:lnTo>
                <a:lnTo>
                  <a:pt x="1104" y="6"/>
                </a:lnTo>
                <a:lnTo>
                  <a:pt x="1106" y="6"/>
                </a:lnTo>
                <a:lnTo>
                  <a:pt x="1106" y="6"/>
                </a:lnTo>
                <a:lnTo>
                  <a:pt x="1106" y="6"/>
                </a:lnTo>
                <a:lnTo>
                  <a:pt x="1104" y="6"/>
                </a:lnTo>
                <a:lnTo>
                  <a:pt x="1104" y="6"/>
                </a:lnTo>
                <a:lnTo>
                  <a:pt x="1104" y="6"/>
                </a:lnTo>
                <a:lnTo>
                  <a:pt x="1106" y="6"/>
                </a:lnTo>
                <a:lnTo>
                  <a:pt x="1106" y="6"/>
                </a:lnTo>
                <a:lnTo>
                  <a:pt x="1106" y="6"/>
                </a:lnTo>
                <a:lnTo>
                  <a:pt x="1108" y="6"/>
                </a:lnTo>
                <a:lnTo>
                  <a:pt x="1110" y="6"/>
                </a:lnTo>
                <a:lnTo>
                  <a:pt x="1112" y="6"/>
                </a:lnTo>
                <a:lnTo>
                  <a:pt x="1112" y="6"/>
                </a:lnTo>
                <a:lnTo>
                  <a:pt x="1112" y="6"/>
                </a:lnTo>
                <a:lnTo>
                  <a:pt x="1112" y="6"/>
                </a:lnTo>
                <a:lnTo>
                  <a:pt x="1114" y="6"/>
                </a:lnTo>
                <a:lnTo>
                  <a:pt x="1114" y="6"/>
                </a:lnTo>
                <a:lnTo>
                  <a:pt x="1114" y="6"/>
                </a:lnTo>
                <a:lnTo>
                  <a:pt x="1114" y="6"/>
                </a:lnTo>
                <a:lnTo>
                  <a:pt x="1114" y="6"/>
                </a:lnTo>
                <a:lnTo>
                  <a:pt x="1114" y="8"/>
                </a:lnTo>
                <a:lnTo>
                  <a:pt x="1114" y="8"/>
                </a:lnTo>
                <a:lnTo>
                  <a:pt x="1114" y="8"/>
                </a:lnTo>
                <a:lnTo>
                  <a:pt x="1114" y="8"/>
                </a:lnTo>
                <a:lnTo>
                  <a:pt x="1114" y="8"/>
                </a:lnTo>
                <a:lnTo>
                  <a:pt x="1112" y="8"/>
                </a:lnTo>
                <a:lnTo>
                  <a:pt x="1112" y="8"/>
                </a:lnTo>
                <a:lnTo>
                  <a:pt x="1112" y="8"/>
                </a:lnTo>
                <a:lnTo>
                  <a:pt x="1112" y="8"/>
                </a:lnTo>
                <a:lnTo>
                  <a:pt x="1110" y="8"/>
                </a:lnTo>
                <a:lnTo>
                  <a:pt x="1110" y="8"/>
                </a:lnTo>
                <a:lnTo>
                  <a:pt x="1110" y="8"/>
                </a:lnTo>
                <a:lnTo>
                  <a:pt x="1108" y="8"/>
                </a:lnTo>
                <a:lnTo>
                  <a:pt x="1108" y="8"/>
                </a:lnTo>
                <a:lnTo>
                  <a:pt x="1106" y="10"/>
                </a:lnTo>
                <a:lnTo>
                  <a:pt x="1106" y="10"/>
                </a:lnTo>
                <a:lnTo>
                  <a:pt x="1104" y="10"/>
                </a:lnTo>
                <a:lnTo>
                  <a:pt x="1102" y="10"/>
                </a:lnTo>
                <a:lnTo>
                  <a:pt x="1102" y="10"/>
                </a:lnTo>
                <a:lnTo>
                  <a:pt x="1100" y="10"/>
                </a:lnTo>
                <a:lnTo>
                  <a:pt x="1100" y="10"/>
                </a:lnTo>
                <a:lnTo>
                  <a:pt x="1100" y="10"/>
                </a:lnTo>
                <a:lnTo>
                  <a:pt x="1098" y="10"/>
                </a:lnTo>
                <a:lnTo>
                  <a:pt x="1098" y="10"/>
                </a:lnTo>
                <a:lnTo>
                  <a:pt x="1094" y="12"/>
                </a:lnTo>
                <a:lnTo>
                  <a:pt x="1094" y="12"/>
                </a:lnTo>
                <a:lnTo>
                  <a:pt x="1090" y="12"/>
                </a:lnTo>
                <a:lnTo>
                  <a:pt x="1090" y="12"/>
                </a:lnTo>
                <a:lnTo>
                  <a:pt x="1088" y="12"/>
                </a:lnTo>
                <a:lnTo>
                  <a:pt x="1086" y="12"/>
                </a:lnTo>
                <a:lnTo>
                  <a:pt x="1086" y="12"/>
                </a:lnTo>
                <a:lnTo>
                  <a:pt x="1086" y="12"/>
                </a:lnTo>
                <a:lnTo>
                  <a:pt x="1086" y="12"/>
                </a:lnTo>
                <a:lnTo>
                  <a:pt x="1084" y="12"/>
                </a:lnTo>
                <a:lnTo>
                  <a:pt x="1084" y="12"/>
                </a:lnTo>
                <a:lnTo>
                  <a:pt x="1084" y="12"/>
                </a:lnTo>
                <a:lnTo>
                  <a:pt x="1084" y="12"/>
                </a:lnTo>
                <a:lnTo>
                  <a:pt x="1082" y="12"/>
                </a:lnTo>
                <a:lnTo>
                  <a:pt x="1082" y="12"/>
                </a:lnTo>
                <a:lnTo>
                  <a:pt x="1082" y="12"/>
                </a:lnTo>
                <a:lnTo>
                  <a:pt x="1082" y="12"/>
                </a:lnTo>
                <a:lnTo>
                  <a:pt x="1082" y="12"/>
                </a:lnTo>
                <a:lnTo>
                  <a:pt x="1082" y="12"/>
                </a:lnTo>
                <a:lnTo>
                  <a:pt x="1082" y="12"/>
                </a:lnTo>
                <a:lnTo>
                  <a:pt x="1082" y="12"/>
                </a:lnTo>
                <a:lnTo>
                  <a:pt x="1082" y="12"/>
                </a:lnTo>
                <a:lnTo>
                  <a:pt x="1082" y="12"/>
                </a:lnTo>
                <a:lnTo>
                  <a:pt x="1082" y="14"/>
                </a:lnTo>
                <a:lnTo>
                  <a:pt x="1080" y="14"/>
                </a:lnTo>
                <a:lnTo>
                  <a:pt x="1078" y="14"/>
                </a:lnTo>
                <a:lnTo>
                  <a:pt x="1078" y="14"/>
                </a:lnTo>
                <a:lnTo>
                  <a:pt x="1076" y="14"/>
                </a:lnTo>
                <a:lnTo>
                  <a:pt x="1076" y="14"/>
                </a:lnTo>
                <a:lnTo>
                  <a:pt x="1076" y="14"/>
                </a:lnTo>
                <a:lnTo>
                  <a:pt x="1076" y="14"/>
                </a:lnTo>
                <a:lnTo>
                  <a:pt x="1076" y="14"/>
                </a:lnTo>
                <a:lnTo>
                  <a:pt x="1076" y="12"/>
                </a:lnTo>
                <a:lnTo>
                  <a:pt x="1074" y="14"/>
                </a:lnTo>
                <a:lnTo>
                  <a:pt x="1072" y="14"/>
                </a:lnTo>
                <a:lnTo>
                  <a:pt x="1072" y="14"/>
                </a:lnTo>
                <a:lnTo>
                  <a:pt x="1070" y="14"/>
                </a:lnTo>
                <a:lnTo>
                  <a:pt x="1068" y="14"/>
                </a:lnTo>
                <a:lnTo>
                  <a:pt x="1068" y="14"/>
                </a:lnTo>
                <a:lnTo>
                  <a:pt x="1068" y="14"/>
                </a:lnTo>
                <a:lnTo>
                  <a:pt x="1068" y="14"/>
                </a:lnTo>
                <a:lnTo>
                  <a:pt x="1066" y="14"/>
                </a:lnTo>
                <a:lnTo>
                  <a:pt x="1064" y="14"/>
                </a:lnTo>
                <a:lnTo>
                  <a:pt x="1064" y="14"/>
                </a:lnTo>
                <a:lnTo>
                  <a:pt x="1066" y="14"/>
                </a:lnTo>
                <a:lnTo>
                  <a:pt x="1066" y="14"/>
                </a:lnTo>
                <a:lnTo>
                  <a:pt x="1068" y="14"/>
                </a:lnTo>
                <a:lnTo>
                  <a:pt x="1070" y="14"/>
                </a:lnTo>
                <a:lnTo>
                  <a:pt x="1070" y="14"/>
                </a:lnTo>
                <a:lnTo>
                  <a:pt x="1070" y="14"/>
                </a:lnTo>
                <a:lnTo>
                  <a:pt x="1070" y="14"/>
                </a:lnTo>
                <a:lnTo>
                  <a:pt x="1070" y="14"/>
                </a:lnTo>
                <a:lnTo>
                  <a:pt x="1068" y="14"/>
                </a:lnTo>
                <a:lnTo>
                  <a:pt x="1068" y="14"/>
                </a:lnTo>
                <a:lnTo>
                  <a:pt x="1066" y="14"/>
                </a:lnTo>
                <a:lnTo>
                  <a:pt x="1066" y="14"/>
                </a:lnTo>
                <a:lnTo>
                  <a:pt x="1066" y="14"/>
                </a:lnTo>
                <a:lnTo>
                  <a:pt x="1064" y="14"/>
                </a:lnTo>
                <a:lnTo>
                  <a:pt x="1064" y="14"/>
                </a:lnTo>
                <a:lnTo>
                  <a:pt x="1064" y="14"/>
                </a:lnTo>
                <a:lnTo>
                  <a:pt x="1064" y="14"/>
                </a:lnTo>
                <a:lnTo>
                  <a:pt x="1064" y="14"/>
                </a:lnTo>
                <a:lnTo>
                  <a:pt x="1062" y="14"/>
                </a:lnTo>
                <a:lnTo>
                  <a:pt x="1062" y="14"/>
                </a:lnTo>
                <a:lnTo>
                  <a:pt x="1062" y="14"/>
                </a:lnTo>
                <a:lnTo>
                  <a:pt x="1060" y="14"/>
                </a:lnTo>
                <a:lnTo>
                  <a:pt x="1060" y="14"/>
                </a:lnTo>
                <a:lnTo>
                  <a:pt x="1060" y="14"/>
                </a:lnTo>
                <a:lnTo>
                  <a:pt x="1060" y="14"/>
                </a:lnTo>
                <a:lnTo>
                  <a:pt x="1058" y="14"/>
                </a:lnTo>
                <a:lnTo>
                  <a:pt x="1058" y="14"/>
                </a:lnTo>
                <a:lnTo>
                  <a:pt x="1056" y="14"/>
                </a:lnTo>
                <a:lnTo>
                  <a:pt x="1054" y="14"/>
                </a:lnTo>
                <a:lnTo>
                  <a:pt x="1050" y="14"/>
                </a:lnTo>
                <a:lnTo>
                  <a:pt x="1050" y="14"/>
                </a:lnTo>
                <a:lnTo>
                  <a:pt x="1048" y="14"/>
                </a:lnTo>
                <a:lnTo>
                  <a:pt x="1048" y="14"/>
                </a:lnTo>
                <a:lnTo>
                  <a:pt x="1046" y="14"/>
                </a:lnTo>
                <a:lnTo>
                  <a:pt x="1044" y="14"/>
                </a:lnTo>
                <a:lnTo>
                  <a:pt x="1044" y="14"/>
                </a:lnTo>
                <a:lnTo>
                  <a:pt x="1044" y="14"/>
                </a:lnTo>
                <a:lnTo>
                  <a:pt x="1044" y="14"/>
                </a:lnTo>
                <a:lnTo>
                  <a:pt x="1044" y="14"/>
                </a:lnTo>
                <a:lnTo>
                  <a:pt x="1042" y="14"/>
                </a:lnTo>
                <a:lnTo>
                  <a:pt x="1042" y="14"/>
                </a:lnTo>
                <a:lnTo>
                  <a:pt x="1042" y="14"/>
                </a:lnTo>
                <a:lnTo>
                  <a:pt x="1040" y="14"/>
                </a:lnTo>
                <a:lnTo>
                  <a:pt x="1040" y="14"/>
                </a:lnTo>
                <a:lnTo>
                  <a:pt x="1038" y="14"/>
                </a:lnTo>
                <a:lnTo>
                  <a:pt x="1038" y="14"/>
                </a:lnTo>
                <a:lnTo>
                  <a:pt x="1038" y="14"/>
                </a:lnTo>
                <a:lnTo>
                  <a:pt x="1038" y="14"/>
                </a:lnTo>
                <a:lnTo>
                  <a:pt x="1036" y="14"/>
                </a:lnTo>
                <a:lnTo>
                  <a:pt x="1036" y="14"/>
                </a:lnTo>
                <a:lnTo>
                  <a:pt x="1036" y="14"/>
                </a:lnTo>
                <a:lnTo>
                  <a:pt x="1036" y="14"/>
                </a:lnTo>
                <a:lnTo>
                  <a:pt x="1038" y="14"/>
                </a:lnTo>
                <a:lnTo>
                  <a:pt x="1038" y="14"/>
                </a:lnTo>
                <a:lnTo>
                  <a:pt x="1038" y="14"/>
                </a:lnTo>
                <a:lnTo>
                  <a:pt x="1040" y="14"/>
                </a:lnTo>
                <a:lnTo>
                  <a:pt x="1042" y="14"/>
                </a:lnTo>
                <a:lnTo>
                  <a:pt x="1042" y="16"/>
                </a:lnTo>
                <a:lnTo>
                  <a:pt x="1042" y="16"/>
                </a:lnTo>
                <a:lnTo>
                  <a:pt x="1042" y="16"/>
                </a:lnTo>
                <a:lnTo>
                  <a:pt x="1040" y="16"/>
                </a:lnTo>
                <a:lnTo>
                  <a:pt x="1040" y="16"/>
                </a:lnTo>
                <a:lnTo>
                  <a:pt x="1040" y="16"/>
                </a:lnTo>
                <a:lnTo>
                  <a:pt x="1038" y="16"/>
                </a:lnTo>
                <a:lnTo>
                  <a:pt x="1038" y="16"/>
                </a:lnTo>
                <a:lnTo>
                  <a:pt x="1038" y="16"/>
                </a:lnTo>
                <a:lnTo>
                  <a:pt x="1038" y="16"/>
                </a:lnTo>
                <a:lnTo>
                  <a:pt x="1040" y="16"/>
                </a:lnTo>
                <a:lnTo>
                  <a:pt x="1040" y="16"/>
                </a:lnTo>
                <a:lnTo>
                  <a:pt x="1042" y="16"/>
                </a:lnTo>
                <a:lnTo>
                  <a:pt x="1042" y="16"/>
                </a:lnTo>
                <a:lnTo>
                  <a:pt x="1044" y="16"/>
                </a:lnTo>
                <a:lnTo>
                  <a:pt x="1044" y="16"/>
                </a:lnTo>
                <a:lnTo>
                  <a:pt x="1046" y="16"/>
                </a:lnTo>
                <a:lnTo>
                  <a:pt x="1046" y="16"/>
                </a:lnTo>
                <a:lnTo>
                  <a:pt x="1046" y="16"/>
                </a:lnTo>
                <a:lnTo>
                  <a:pt x="1048" y="16"/>
                </a:lnTo>
                <a:lnTo>
                  <a:pt x="1048" y="16"/>
                </a:lnTo>
                <a:lnTo>
                  <a:pt x="1052" y="14"/>
                </a:lnTo>
                <a:lnTo>
                  <a:pt x="1054" y="14"/>
                </a:lnTo>
                <a:lnTo>
                  <a:pt x="1054" y="14"/>
                </a:lnTo>
                <a:lnTo>
                  <a:pt x="1054" y="14"/>
                </a:lnTo>
                <a:lnTo>
                  <a:pt x="1054" y="14"/>
                </a:lnTo>
                <a:lnTo>
                  <a:pt x="1056" y="16"/>
                </a:lnTo>
                <a:lnTo>
                  <a:pt x="1056" y="16"/>
                </a:lnTo>
                <a:lnTo>
                  <a:pt x="1056" y="16"/>
                </a:lnTo>
                <a:lnTo>
                  <a:pt x="1058" y="16"/>
                </a:lnTo>
                <a:lnTo>
                  <a:pt x="1056" y="16"/>
                </a:lnTo>
                <a:lnTo>
                  <a:pt x="1056" y="16"/>
                </a:lnTo>
                <a:lnTo>
                  <a:pt x="1054" y="16"/>
                </a:lnTo>
                <a:lnTo>
                  <a:pt x="1054" y="16"/>
                </a:lnTo>
                <a:lnTo>
                  <a:pt x="1052" y="16"/>
                </a:lnTo>
                <a:lnTo>
                  <a:pt x="1050" y="16"/>
                </a:lnTo>
                <a:lnTo>
                  <a:pt x="1046" y="16"/>
                </a:lnTo>
                <a:lnTo>
                  <a:pt x="1046" y="16"/>
                </a:lnTo>
                <a:lnTo>
                  <a:pt x="1044" y="16"/>
                </a:lnTo>
                <a:lnTo>
                  <a:pt x="1042" y="18"/>
                </a:lnTo>
                <a:lnTo>
                  <a:pt x="1040" y="18"/>
                </a:lnTo>
                <a:lnTo>
                  <a:pt x="1040" y="18"/>
                </a:lnTo>
                <a:lnTo>
                  <a:pt x="1040" y="18"/>
                </a:lnTo>
                <a:lnTo>
                  <a:pt x="1038" y="18"/>
                </a:lnTo>
                <a:lnTo>
                  <a:pt x="1036" y="18"/>
                </a:lnTo>
                <a:lnTo>
                  <a:pt x="1034" y="18"/>
                </a:lnTo>
                <a:lnTo>
                  <a:pt x="1032" y="18"/>
                </a:lnTo>
                <a:lnTo>
                  <a:pt x="1032" y="18"/>
                </a:lnTo>
                <a:lnTo>
                  <a:pt x="1030" y="18"/>
                </a:lnTo>
                <a:lnTo>
                  <a:pt x="1030" y="18"/>
                </a:lnTo>
                <a:lnTo>
                  <a:pt x="1030" y="18"/>
                </a:lnTo>
                <a:lnTo>
                  <a:pt x="1030" y="18"/>
                </a:lnTo>
                <a:lnTo>
                  <a:pt x="1030" y="18"/>
                </a:lnTo>
                <a:lnTo>
                  <a:pt x="1030" y="18"/>
                </a:lnTo>
                <a:lnTo>
                  <a:pt x="1032" y="18"/>
                </a:lnTo>
                <a:lnTo>
                  <a:pt x="1028" y="18"/>
                </a:lnTo>
                <a:lnTo>
                  <a:pt x="1026" y="18"/>
                </a:lnTo>
                <a:lnTo>
                  <a:pt x="1024" y="18"/>
                </a:lnTo>
                <a:lnTo>
                  <a:pt x="1022" y="18"/>
                </a:lnTo>
                <a:lnTo>
                  <a:pt x="1022" y="18"/>
                </a:lnTo>
                <a:lnTo>
                  <a:pt x="1024" y="20"/>
                </a:lnTo>
                <a:lnTo>
                  <a:pt x="1024" y="20"/>
                </a:lnTo>
                <a:lnTo>
                  <a:pt x="1024" y="20"/>
                </a:lnTo>
                <a:lnTo>
                  <a:pt x="1024" y="20"/>
                </a:lnTo>
                <a:lnTo>
                  <a:pt x="1026" y="20"/>
                </a:lnTo>
                <a:lnTo>
                  <a:pt x="1026" y="18"/>
                </a:lnTo>
                <a:lnTo>
                  <a:pt x="1028" y="18"/>
                </a:lnTo>
                <a:lnTo>
                  <a:pt x="1026" y="20"/>
                </a:lnTo>
                <a:lnTo>
                  <a:pt x="1024" y="20"/>
                </a:lnTo>
                <a:lnTo>
                  <a:pt x="1024" y="20"/>
                </a:lnTo>
                <a:lnTo>
                  <a:pt x="1024" y="20"/>
                </a:lnTo>
                <a:lnTo>
                  <a:pt x="1024" y="20"/>
                </a:lnTo>
                <a:lnTo>
                  <a:pt x="1024" y="20"/>
                </a:lnTo>
                <a:lnTo>
                  <a:pt x="1024" y="20"/>
                </a:lnTo>
                <a:lnTo>
                  <a:pt x="1024" y="20"/>
                </a:lnTo>
                <a:lnTo>
                  <a:pt x="1026" y="20"/>
                </a:lnTo>
                <a:lnTo>
                  <a:pt x="1028" y="20"/>
                </a:lnTo>
                <a:lnTo>
                  <a:pt x="1028" y="20"/>
                </a:lnTo>
                <a:lnTo>
                  <a:pt x="1028" y="20"/>
                </a:lnTo>
                <a:lnTo>
                  <a:pt x="1030" y="18"/>
                </a:lnTo>
                <a:lnTo>
                  <a:pt x="1030" y="18"/>
                </a:lnTo>
                <a:lnTo>
                  <a:pt x="1030" y="18"/>
                </a:lnTo>
                <a:lnTo>
                  <a:pt x="1034" y="18"/>
                </a:lnTo>
                <a:lnTo>
                  <a:pt x="1036" y="18"/>
                </a:lnTo>
                <a:lnTo>
                  <a:pt x="1040" y="18"/>
                </a:lnTo>
                <a:lnTo>
                  <a:pt x="1040" y="18"/>
                </a:lnTo>
                <a:lnTo>
                  <a:pt x="1042" y="18"/>
                </a:lnTo>
                <a:lnTo>
                  <a:pt x="1042" y="18"/>
                </a:lnTo>
                <a:lnTo>
                  <a:pt x="1044" y="18"/>
                </a:lnTo>
                <a:lnTo>
                  <a:pt x="1046" y="18"/>
                </a:lnTo>
                <a:lnTo>
                  <a:pt x="1046" y="18"/>
                </a:lnTo>
                <a:lnTo>
                  <a:pt x="1046" y="18"/>
                </a:lnTo>
                <a:lnTo>
                  <a:pt x="1048" y="18"/>
                </a:lnTo>
                <a:lnTo>
                  <a:pt x="1050" y="18"/>
                </a:lnTo>
                <a:lnTo>
                  <a:pt x="1050" y="16"/>
                </a:lnTo>
                <a:lnTo>
                  <a:pt x="1052" y="16"/>
                </a:lnTo>
                <a:lnTo>
                  <a:pt x="1054" y="16"/>
                </a:lnTo>
                <a:lnTo>
                  <a:pt x="1056" y="16"/>
                </a:lnTo>
                <a:lnTo>
                  <a:pt x="1060" y="16"/>
                </a:lnTo>
                <a:lnTo>
                  <a:pt x="1060" y="16"/>
                </a:lnTo>
                <a:lnTo>
                  <a:pt x="1062" y="16"/>
                </a:lnTo>
                <a:lnTo>
                  <a:pt x="1062" y="16"/>
                </a:lnTo>
                <a:lnTo>
                  <a:pt x="1062" y="16"/>
                </a:lnTo>
                <a:lnTo>
                  <a:pt x="1062" y="16"/>
                </a:lnTo>
                <a:lnTo>
                  <a:pt x="1064" y="16"/>
                </a:lnTo>
                <a:lnTo>
                  <a:pt x="1066" y="16"/>
                </a:lnTo>
                <a:lnTo>
                  <a:pt x="1066" y="16"/>
                </a:lnTo>
                <a:lnTo>
                  <a:pt x="1068" y="16"/>
                </a:lnTo>
                <a:lnTo>
                  <a:pt x="1068" y="16"/>
                </a:lnTo>
                <a:lnTo>
                  <a:pt x="1070" y="16"/>
                </a:lnTo>
                <a:lnTo>
                  <a:pt x="1072" y="16"/>
                </a:lnTo>
                <a:lnTo>
                  <a:pt x="1076" y="16"/>
                </a:lnTo>
                <a:lnTo>
                  <a:pt x="1076" y="16"/>
                </a:lnTo>
                <a:lnTo>
                  <a:pt x="1076" y="16"/>
                </a:lnTo>
                <a:lnTo>
                  <a:pt x="1076" y="16"/>
                </a:lnTo>
                <a:lnTo>
                  <a:pt x="1076" y="16"/>
                </a:lnTo>
                <a:lnTo>
                  <a:pt x="1076" y="16"/>
                </a:lnTo>
                <a:lnTo>
                  <a:pt x="1076" y="16"/>
                </a:lnTo>
                <a:lnTo>
                  <a:pt x="1074" y="16"/>
                </a:lnTo>
                <a:lnTo>
                  <a:pt x="1074" y="16"/>
                </a:lnTo>
                <a:lnTo>
                  <a:pt x="1074" y="16"/>
                </a:lnTo>
                <a:lnTo>
                  <a:pt x="1072" y="18"/>
                </a:lnTo>
                <a:lnTo>
                  <a:pt x="1072" y="18"/>
                </a:lnTo>
                <a:lnTo>
                  <a:pt x="1070" y="18"/>
                </a:lnTo>
                <a:lnTo>
                  <a:pt x="1070" y="18"/>
                </a:lnTo>
                <a:lnTo>
                  <a:pt x="1068" y="18"/>
                </a:lnTo>
                <a:lnTo>
                  <a:pt x="1068" y="18"/>
                </a:lnTo>
                <a:lnTo>
                  <a:pt x="1068" y="18"/>
                </a:lnTo>
                <a:lnTo>
                  <a:pt x="1066" y="18"/>
                </a:lnTo>
                <a:lnTo>
                  <a:pt x="1066" y="18"/>
                </a:lnTo>
                <a:lnTo>
                  <a:pt x="1064" y="18"/>
                </a:lnTo>
                <a:lnTo>
                  <a:pt x="1064" y="18"/>
                </a:lnTo>
                <a:lnTo>
                  <a:pt x="1062" y="18"/>
                </a:lnTo>
                <a:lnTo>
                  <a:pt x="1062" y="18"/>
                </a:lnTo>
                <a:lnTo>
                  <a:pt x="1060" y="18"/>
                </a:lnTo>
                <a:lnTo>
                  <a:pt x="1060" y="18"/>
                </a:lnTo>
                <a:lnTo>
                  <a:pt x="1058" y="18"/>
                </a:lnTo>
                <a:lnTo>
                  <a:pt x="1058" y="18"/>
                </a:lnTo>
                <a:lnTo>
                  <a:pt x="1058" y="20"/>
                </a:lnTo>
                <a:lnTo>
                  <a:pt x="1056" y="20"/>
                </a:lnTo>
                <a:lnTo>
                  <a:pt x="1056" y="20"/>
                </a:lnTo>
                <a:lnTo>
                  <a:pt x="1056" y="20"/>
                </a:lnTo>
                <a:lnTo>
                  <a:pt x="1054" y="20"/>
                </a:lnTo>
                <a:lnTo>
                  <a:pt x="1054" y="20"/>
                </a:lnTo>
                <a:lnTo>
                  <a:pt x="1054" y="20"/>
                </a:lnTo>
                <a:lnTo>
                  <a:pt x="1052" y="20"/>
                </a:lnTo>
                <a:lnTo>
                  <a:pt x="1052" y="20"/>
                </a:lnTo>
                <a:lnTo>
                  <a:pt x="1050" y="20"/>
                </a:lnTo>
                <a:lnTo>
                  <a:pt x="1048" y="22"/>
                </a:lnTo>
                <a:lnTo>
                  <a:pt x="1046" y="22"/>
                </a:lnTo>
                <a:lnTo>
                  <a:pt x="1046" y="22"/>
                </a:lnTo>
                <a:lnTo>
                  <a:pt x="1046" y="22"/>
                </a:lnTo>
                <a:lnTo>
                  <a:pt x="1046" y="22"/>
                </a:lnTo>
                <a:lnTo>
                  <a:pt x="1044" y="22"/>
                </a:lnTo>
                <a:lnTo>
                  <a:pt x="1044" y="22"/>
                </a:lnTo>
                <a:lnTo>
                  <a:pt x="1044" y="22"/>
                </a:lnTo>
                <a:lnTo>
                  <a:pt x="1044" y="22"/>
                </a:lnTo>
                <a:lnTo>
                  <a:pt x="1044" y="22"/>
                </a:lnTo>
                <a:lnTo>
                  <a:pt x="1042" y="22"/>
                </a:lnTo>
                <a:lnTo>
                  <a:pt x="1042" y="22"/>
                </a:lnTo>
                <a:lnTo>
                  <a:pt x="1040" y="22"/>
                </a:lnTo>
                <a:lnTo>
                  <a:pt x="1040" y="22"/>
                </a:lnTo>
                <a:lnTo>
                  <a:pt x="1038" y="22"/>
                </a:lnTo>
                <a:lnTo>
                  <a:pt x="1038" y="24"/>
                </a:lnTo>
                <a:lnTo>
                  <a:pt x="1038" y="24"/>
                </a:lnTo>
                <a:lnTo>
                  <a:pt x="1038" y="24"/>
                </a:lnTo>
                <a:lnTo>
                  <a:pt x="1036" y="24"/>
                </a:lnTo>
                <a:lnTo>
                  <a:pt x="1036" y="24"/>
                </a:lnTo>
                <a:lnTo>
                  <a:pt x="1036" y="24"/>
                </a:lnTo>
                <a:lnTo>
                  <a:pt x="1030" y="24"/>
                </a:lnTo>
                <a:lnTo>
                  <a:pt x="1030" y="24"/>
                </a:lnTo>
                <a:lnTo>
                  <a:pt x="1030" y="24"/>
                </a:lnTo>
                <a:lnTo>
                  <a:pt x="1028" y="26"/>
                </a:lnTo>
                <a:lnTo>
                  <a:pt x="1026" y="26"/>
                </a:lnTo>
                <a:lnTo>
                  <a:pt x="1024" y="26"/>
                </a:lnTo>
                <a:lnTo>
                  <a:pt x="1024" y="26"/>
                </a:lnTo>
                <a:lnTo>
                  <a:pt x="1024" y="26"/>
                </a:lnTo>
                <a:lnTo>
                  <a:pt x="1022" y="28"/>
                </a:lnTo>
                <a:lnTo>
                  <a:pt x="1022" y="28"/>
                </a:lnTo>
                <a:lnTo>
                  <a:pt x="1022" y="28"/>
                </a:lnTo>
                <a:lnTo>
                  <a:pt x="1022" y="28"/>
                </a:lnTo>
                <a:lnTo>
                  <a:pt x="1020" y="28"/>
                </a:lnTo>
                <a:lnTo>
                  <a:pt x="1020" y="28"/>
                </a:lnTo>
                <a:lnTo>
                  <a:pt x="1020" y="28"/>
                </a:lnTo>
                <a:lnTo>
                  <a:pt x="1018" y="28"/>
                </a:lnTo>
                <a:lnTo>
                  <a:pt x="1016" y="28"/>
                </a:lnTo>
                <a:lnTo>
                  <a:pt x="1016" y="28"/>
                </a:lnTo>
                <a:lnTo>
                  <a:pt x="1014" y="28"/>
                </a:lnTo>
                <a:lnTo>
                  <a:pt x="1014" y="28"/>
                </a:lnTo>
                <a:lnTo>
                  <a:pt x="1014" y="28"/>
                </a:lnTo>
                <a:lnTo>
                  <a:pt x="1014" y="28"/>
                </a:lnTo>
                <a:lnTo>
                  <a:pt x="1014" y="28"/>
                </a:lnTo>
                <a:lnTo>
                  <a:pt x="1014" y="28"/>
                </a:lnTo>
                <a:lnTo>
                  <a:pt x="1014" y="26"/>
                </a:lnTo>
                <a:lnTo>
                  <a:pt x="1014" y="26"/>
                </a:lnTo>
                <a:lnTo>
                  <a:pt x="1014" y="26"/>
                </a:lnTo>
                <a:lnTo>
                  <a:pt x="1012" y="26"/>
                </a:lnTo>
                <a:lnTo>
                  <a:pt x="1012" y="26"/>
                </a:lnTo>
                <a:lnTo>
                  <a:pt x="1012" y="26"/>
                </a:lnTo>
                <a:lnTo>
                  <a:pt x="1012" y="26"/>
                </a:lnTo>
                <a:lnTo>
                  <a:pt x="1012" y="26"/>
                </a:lnTo>
                <a:lnTo>
                  <a:pt x="1010" y="26"/>
                </a:lnTo>
                <a:lnTo>
                  <a:pt x="1010" y="26"/>
                </a:lnTo>
                <a:lnTo>
                  <a:pt x="1010" y="26"/>
                </a:lnTo>
                <a:lnTo>
                  <a:pt x="1010" y="26"/>
                </a:lnTo>
                <a:lnTo>
                  <a:pt x="1010" y="26"/>
                </a:lnTo>
                <a:lnTo>
                  <a:pt x="1012" y="26"/>
                </a:lnTo>
                <a:lnTo>
                  <a:pt x="1012" y="26"/>
                </a:lnTo>
                <a:lnTo>
                  <a:pt x="1012" y="26"/>
                </a:lnTo>
                <a:lnTo>
                  <a:pt x="1012" y="26"/>
                </a:lnTo>
                <a:lnTo>
                  <a:pt x="1012" y="28"/>
                </a:lnTo>
                <a:lnTo>
                  <a:pt x="1012" y="28"/>
                </a:lnTo>
                <a:lnTo>
                  <a:pt x="1012" y="28"/>
                </a:lnTo>
                <a:lnTo>
                  <a:pt x="1012" y="28"/>
                </a:lnTo>
                <a:lnTo>
                  <a:pt x="1012" y="28"/>
                </a:lnTo>
                <a:lnTo>
                  <a:pt x="1012" y="28"/>
                </a:lnTo>
                <a:lnTo>
                  <a:pt x="1012" y="28"/>
                </a:lnTo>
                <a:lnTo>
                  <a:pt x="1012" y="28"/>
                </a:lnTo>
                <a:lnTo>
                  <a:pt x="1012" y="28"/>
                </a:lnTo>
                <a:lnTo>
                  <a:pt x="1014" y="28"/>
                </a:lnTo>
                <a:lnTo>
                  <a:pt x="1014" y="28"/>
                </a:lnTo>
                <a:lnTo>
                  <a:pt x="1014" y="28"/>
                </a:lnTo>
                <a:lnTo>
                  <a:pt x="1016" y="28"/>
                </a:lnTo>
                <a:lnTo>
                  <a:pt x="1016" y="28"/>
                </a:lnTo>
                <a:lnTo>
                  <a:pt x="1014" y="28"/>
                </a:lnTo>
                <a:lnTo>
                  <a:pt x="1012" y="30"/>
                </a:lnTo>
                <a:lnTo>
                  <a:pt x="1012" y="30"/>
                </a:lnTo>
                <a:lnTo>
                  <a:pt x="1012" y="30"/>
                </a:lnTo>
                <a:lnTo>
                  <a:pt x="1012" y="30"/>
                </a:lnTo>
                <a:lnTo>
                  <a:pt x="1012" y="30"/>
                </a:lnTo>
                <a:lnTo>
                  <a:pt x="1008" y="30"/>
                </a:lnTo>
                <a:lnTo>
                  <a:pt x="1008" y="30"/>
                </a:lnTo>
                <a:lnTo>
                  <a:pt x="1006" y="30"/>
                </a:lnTo>
                <a:lnTo>
                  <a:pt x="1004" y="30"/>
                </a:lnTo>
                <a:lnTo>
                  <a:pt x="1004" y="30"/>
                </a:lnTo>
                <a:lnTo>
                  <a:pt x="1002" y="30"/>
                </a:lnTo>
                <a:lnTo>
                  <a:pt x="1000" y="30"/>
                </a:lnTo>
                <a:lnTo>
                  <a:pt x="1000" y="30"/>
                </a:lnTo>
                <a:lnTo>
                  <a:pt x="1000" y="30"/>
                </a:lnTo>
                <a:lnTo>
                  <a:pt x="1000" y="30"/>
                </a:lnTo>
                <a:lnTo>
                  <a:pt x="998" y="30"/>
                </a:lnTo>
                <a:lnTo>
                  <a:pt x="998" y="30"/>
                </a:lnTo>
                <a:lnTo>
                  <a:pt x="998" y="30"/>
                </a:lnTo>
                <a:lnTo>
                  <a:pt x="998" y="30"/>
                </a:lnTo>
                <a:lnTo>
                  <a:pt x="998" y="30"/>
                </a:lnTo>
                <a:lnTo>
                  <a:pt x="996" y="30"/>
                </a:lnTo>
                <a:lnTo>
                  <a:pt x="996" y="30"/>
                </a:lnTo>
                <a:lnTo>
                  <a:pt x="996" y="30"/>
                </a:lnTo>
                <a:lnTo>
                  <a:pt x="996" y="30"/>
                </a:lnTo>
                <a:lnTo>
                  <a:pt x="996" y="30"/>
                </a:lnTo>
                <a:lnTo>
                  <a:pt x="996" y="30"/>
                </a:lnTo>
                <a:lnTo>
                  <a:pt x="996" y="30"/>
                </a:lnTo>
                <a:lnTo>
                  <a:pt x="996" y="30"/>
                </a:lnTo>
                <a:lnTo>
                  <a:pt x="994" y="30"/>
                </a:lnTo>
                <a:lnTo>
                  <a:pt x="994" y="30"/>
                </a:lnTo>
                <a:lnTo>
                  <a:pt x="994" y="30"/>
                </a:lnTo>
                <a:lnTo>
                  <a:pt x="994" y="30"/>
                </a:lnTo>
                <a:lnTo>
                  <a:pt x="994" y="30"/>
                </a:lnTo>
                <a:lnTo>
                  <a:pt x="994" y="30"/>
                </a:lnTo>
                <a:lnTo>
                  <a:pt x="994" y="30"/>
                </a:lnTo>
                <a:lnTo>
                  <a:pt x="992" y="30"/>
                </a:lnTo>
                <a:lnTo>
                  <a:pt x="992" y="30"/>
                </a:lnTo>
                <a:lnTo>
                  <a:pt x="992" y="30"/>
                </a:lnTo>
                <a:lnTo>
                  <a:pt x="994" y="30"/>
                </a:lnTo>
                <a:lnTo>
                  <a:pt x="994" y="30"/>
                </a:lnTo>
                <a:lnTo>
                  <a:pt x="994" y="30"/>
                </a:lnTo>
                <a:lnTo>
                  <a:pt x="994" y="30"/>
                </a:lnTo>
                <a:lnTo>
                  <a:pt x="996" y="30"/>
                </a:lnTo>
                <a:lnTo>
                  <a:pt x="996" y="30"/>
                </a:lnTo>
                <a:lnTo>
                  <a:pt x="996" y="30"/>
                </a:lnTo>
                <a:lnTo>
                  <a:pt x="996" y="30"/>
                </a:lnTo>
                <a:lnTo>
                  <a:pt x="996" y="30"/>
                </a:lnTo>
                <a:lnTo>
                  <a:pt x="994" y="30"/>
                </a:lnTo>
                <a:lnTo>
                  <a:pt x="992" y="30"/>
                </a:lnTo>
                <a:lnTo>
                  <a:pt x="992" y="30"/>
                </a:lnTo>
                <a:lnTo>
                  <a:pt x="992" y="30"/>
                </a:lnTo>
                <a:lnTo>
                  <a:pt x="992" y="30"/>
                </a:lnTo>
                <a:lnTo>
                  <a:pt x="992" y="32"/>
                </a:lnTo>
                <a:lnTo>
                  <a:pt x="994" y="32"/>
                </a:lnTo>
                <a:lnTo>
                  <a:pt x="994" y="30"/>
                </a:lnTo>
                <a:lnTo>
                  <a:pt x="996" y="30"/>
                </a:lnTo>
                <a:lnTo>
                  <a:pt x="996" y="30"/>
                </a:lnTo>
                <a:lnTo>
                  <a:pt x="996" y="30"/>
                </a:lnTo>
                <a:lnTo>
                  <a:pt x="998" y="30"/>
                </a:lnTo>
                <a:lnTo>
                  <a:pt x="998" y="30"/>
                </a:lnTo>
                <a:lnTo>
                  <a:pt x="1000" y="30"/>
                </a:lnTo>
                <a:lnTo>
                  <a:pt x="1000" y="30"/>
                </a:lnTo>
                <a:lnTo>
                  <a:pt x="1000" y="30"/>
                </a:lnTo>
                <a:lnTo>
                  <a:pt x="1002" y="30"/>
                </a:lnTo>
                <a:lnTo>
                  <a:pt x="1004" y="30"/>
                </a:lnTo>
                <a:lnTo>
                  <a:pt x="1006" y="30"/>
                </a:lnTo>
                <a:lnTo>
                  <a:pt x="1006" y="30"/>
                </a:lnTo>
                <a:lnTo>
                  <a:pt x="1006" y="30"/>
                </a:lnTo>
                <a:lnTo>
                  <a:pt x="1008" y="30"/>
                </a:lnTo>
                <a:lnTo>
                  <a:pt x="1008" y="30"/>
                </a:lnTo>
                <a:lnTo>
                  <a:pt x="1008" y="30"/>
                </a:lnTo>
                <a:lnTo>
                  <a:pt x="1008" y="32"/>
                </a:lnTo>
                <a:lnTo>
                  <a:pt x="1008" y="32"/>
                </a:lnTo>
                <a:lnTo>
                  <a:pt x="1008" y="32"/>
                </a:lnTo>
                <a:lnTo>
                  <a:pt x="1006" y="32"/>
                </a:lnTo>
                <a:lnTo>
                  <a:pt x="1006" y="32"/>
                </a:lnTo>
                <a:lnTo>
                  <a:pt x="1006" y="32"/>
                </a:lnTo>
                <a:lnTo>
                  <a:pt x="1006" y="32"/>
                </a:lnTo>
                <a:lnTo>
                  <a:pt x="1004" y="32"/>
                </a:lnTo>
                <a:lnTo>
                  <a:pt x="1004" y="32"/>
                </a:lnTo>
                <a:lnTo>
                  <a:pt x="1004" y="32"/>
                </a:lnTo>
                <a:lnTo>
                  <a:pt x="1002" y="32"/>
                </a:lnTo>
                <a:lnTo>
                  <a:pt x="1000" y="32"/>
                </a:lnTo>
                <a:lnTo>
                  <a:pt x="1000" y="32"/>
                </a:lnTo>
                <a:lnTo>
                  <a:pt x="998" y="32"/>
                </a:lnTo>
                <a:lnTo>
                  <a:pt x="998" y="32"/>
                </a:lnTo>
                <a:lnTo>
                  <a:pt x="998" y="32"/>
                </a:lnTo>
                <a:lnTo>
                  <a:pt x="998" y="32"/>
                </a:lnTo>
                <a:lnTo>
                  <a:pt x="998" y="32"/>
                </a:lnTo>
                <a:lnTo>
                  <a:pt x="998" y="32"/>
                </a:lnTo>
                <a:lnTo>
                  <a:pt x="1000" y="32"/>
                </a:lnTo>
                <a:lnTo>
                  <a:pt x="1002" y="32"/>
                </a:lnTo>
                <a:lnTo>
                  <a:pt x="1002" y="32"/>
                </a:lnTo>
                <a:lnTo>
                  <a:pt x="1002" y="32"/>
                </a:lnTo>
                <a:lnTo>
                  <a:pt x="1002" y="34"/>
                </a:lnTo>
                <a:lnTo>
                  <a:pt x="1000" y="34"/>
                </a:lnTo>
                <a:lnTo>
                  <a:pt x="1000" y="34"/>
                </a:lnTo>
                <a:lnTo>
                  <a:pt x="1000" y="34"/>
                </a:lnTo>
                <a:lnTo>
                  <a:pt x="998" y="34"/>
                </a:lnTo>
                <a:lnTo>
                  <a:pt x="998" y="34"/>
                </a:lnTo>
                <a:lnTo>
                  <a:pt x="998" y="34"/>
                </a:lnTo>
                <a:lnTo>
                  <a:pt x="996" y="34"/>
                </a:lnTo>
                <a:lnTo>
                  <a:pt x="996" y="34"/>
                </a:lnTo>
                <a:lnTo>
                  <a:pt x="996" y="34"/>
                </a:lnTo>
                <a:lnTo>
                  <a:pt x="996" y="34"/>
                </a:lnTo>
                <a:lnTo>
                  <a:pt x="994" y="36"/>
                </a:lnTo>
                <a:lnTo>
                  <a:pt x="992" y="36"/>
                </a:lnTo>
                <a:lnTo>
                  <a:pt x="992" y="36"/>
                </a:lnTo>
                <a:lnTo>
                  <a:pt x="992" y="36"/>
                </a:lnTo>
                <a:lnTo>
                  <a:pt x="992" y="36"/>
                </a:lnTo>
                <a:lnTo>
                  <a:pt x="990" y="36"/>
                </a:lnTo>
                <a:lnTo>
                  <a:pt x="990" y="36"/>
                </a:lnTo>
                <a:lnTo>
                  <a:pt x="988" y="36"/>
                </a:lnTo>
                <a:lnTo>
                  <a:pt x="988" y="36"/>
                </a:lnTo>
                <a:lnTo>
                  <a:pt x="988" y="36"/>
                </a:lnTo>
                <a:lnTo>
                  <a:pt x="988" y="36"/>
                </a:lnTo>
                <a:lnTo>
                  <a:pt x="986" y="36"/>
                </a:lnTo>
                <a:lnTo>
                  <a:pt x="986" y="36"/>
                </a:lnTo>
                <a:lnTo>
                  <a:pt x="986" y="36"/>
                </a:lnTo>
                <a:lnTo>
                  <a:pt x="986" y="36"/>
                </a:lnTo>
                <a:lnTo>
                  <a:pt x="984" y="36"/>
                </a:lnTo>
                <a:lnTo>
                  <a:pt x="984" y="36"/>
                </a:lnTo>
                <a:lnTo>
                  <a:pt x="984" y="36"/>
                </a:lnTo>
                <a:lnTo>
                  <a:pt x="984" y="36"/>
                </a:lnTo>
                <a:lnTo>
                  <a:pt x="984" y="36"/>
                </a:lnTo>
                <a:lnTo>
                  <a:pt x="984" y="36"/>
                </a:lnTo>
                <a:lnTo>
                  <a:pt x="982" y="36"/>
                </a:lnTo>
                <a:lnTo>
                  <a:pt x="982" y="36"/>
                </a:lnTo>
                <a:lnTo>
                  <a:pt x="982" y="34"/>
                </a:lnTo>
                <a:lnTo>
                  <a:pt x="982" y="34"/>
                </a:lnTo>
                <a:lnTo>
                  <a:pt x="982" y="34"/>
                </a:lnTo>
                <a:lnTo>
                  <a:pt x="982" y="34"/>
                </a:lnTo>
                <a:lnTo>
                  <a:pt x="984" y="34"/>
                </a:lnTo>
                <a:lnTo>
                  <a:pt x="982" y="34"/>
                </a:lnTo>
                <a:lnTo>
                  <a:pt x="982" y="34"/>
                </a:lnTo>
                <a:lnTo>
                  <a:pt x="982" y="34"/>
                </a:lnTo>
                <a:lnTo>
                  <a:pt x="980" y="34"/>
                </a:lnTo>
                <a:lnTo>
                  <a:pt x="980" y="34"/>
                </a:lnTo>
                <a:lnTo>
                  <a:pt x="980" y="34"/>
                </a:lnTo>
                <a:lnTo>
                  <a:pt x="980" y="34"/>
                </a:lnTo>
                <a:lnTo>
                  <a:pt x="980" y="34"/>
                </a:lnTo>
                <a:lnTo>
                  <a:pt x="978" y="34"/>
                </a:lnTo>
                <a:lnTo>
                  <a:pt x="978" y="34"/>
                </a:lnTo>
                <a:lnTo>
                  <a:pt x="976" y="34"/>
                </a:lnTo>
                <a:lnTo>
                  <a:pt x="976" y="34"/>
                </a:lnTo>
                <a:lnTo>
                  <a:pt x="976" y="34"/>
                </a:lnTo>
                <a:lnTo>
                  <a:pt x="974" y="34"/>
                </a:lnTo>
                <a:lnTo>
                  <a:pt x="976" y="34"/>
                </a:lnTo>
                <a:lnTo>
                  <a:pt x="976" y="34"/>
                </a:lnTo>
                <a:lnTo>
                  <a:pt x="976" y="34"/>
                </a:lnTo>
                <a:lnTo>
                  <a:pt x="976" y="34"/>
                </a:lnTo>
                <a:lnTo>
                  <a:pt x="974" y="34"/>
                </a:lnTo>
                <a:lnTo>
                  <a:pt x="974" y="32"/>
                </a:lnTo>
                <a:lnTo>
                  <a:pt x="974" y="32"/>
                </a:lnTo>
                <a:lnTo>
                  <a:pt x="972" y="32"/>
                </a:lnTo>
                <a:lnTo>
                  <a:pt x="972" y="32"/>
                </a:lnTo>
                <a:lnTo>
                  <a:pt x="972" y="34"/>
                </a:lnTo>
                <a:lnTo>
                  <a:pt x="972" y="34"/>
                </a:lnTo>
                <a:lnTo>
                  <a:pt x="970" y="34"/>
                </a:lnTo>
                <a:lnTo>
                  <a:pt x="970" y="34"/>
                </a:lnTo>
                <a:lnTo>
                  <a:pt x="968" y="34"/>
                </a:lnTo>
                <a:lnTo>
                  <a:pt x="968" y="34"/>
                </a:lnTo>
                <a:lnTo>
                  <a:pt x="966" y="34"/>
                </a:lnTo>
                <a:lnTo>
                  <a:pt x="966" y="34"/>
                </a:lnTo>
                <a:lnTo>
                  <a:pt x="966" y="34"/>
                </a:lnTo>
                <a:lnTo>
                  <a:pt x="966" y="34"/>
                </a:lnTo>
                <a:lnTo>
                  <a:pt x="968" y="34"/>
                </a:lnTo>
                <a:lnTo>
                  <a:pt x="968" y="34"/>
                </a:lnTo>
                <a:lnTo>
                  <a:pt x="970" y="34"/>
                </a:lnTo>
                <a:lnTo>
                  <a:pt x="970" y="34"/>
                </a:lnTo>
                <a:lnTo>
                  <a:pt x="970" y="34"/>
                </a:lnTo>
                <a:lnTo>
                  <a:pt x="970" y="34"/>
                </a:lnTo>
                <a:lnTo>
                  <a:pt x="972" y="34"/>
                </a:lnTo>
                <a:lnTo>
                  <a:pt x="972" y="34"/>
                </a:lnTo>
                <a:lnTo>
                  <a:pt x="974" y="34"/>
                </a:lnTo>
                <a:lnTo>
                  <a:pt x="976" y="34"/>
                </a:lnTo>
                <a:lnTo>
                  <a:pt x="978" y="34"/>
                </a:lnTo>
                <a:lnTo>
                  <a:pt x="978" y="34"/>
                </a:lnTo>
                <a:lnTo>
                  <a:pt x="978" y="34"/>
                </a:lnTo>
                <a:lnTo>
                  <a:pt x="978" y="36"/>
                </a:lnTo>
                <a:lnTo>
                  <a:pt x="978" y="36"/>
                </a:lnTo>
                <a:lnTo>
                  <a:pt x="978" y="36"/>
                </a:lnTo>
                <a:lnTo>
                  <a:pt x="980" y="36"/>
                </a:lnTo>
                <a:lnTo>
                  <a:pt x="978" y="36"/>
                </a:lnTo>
                <a:lnTo>
                  <a:pt x="978" y="38"/>
                </a:lnTo>
                <a:lnTo>
                  <a:pt x="976" y="38"/>
                </a:lnTo>
                <a:lnTo>
                  <a:pt x="976" y="38"/>
                </a:lnTo>
                <a:lnTo>
                  <a:pt x="976" y="38"/>
                </a:lnTo>
                <a:lnTo>
                  <a:pt x="974" y="38"/>
                </a:lnTo>
                <a:lnTo>
                  <a:pt x="972" y="38"/>
                </a:lnTo>
                <a:lnTo>
                  <a:pt x="972" y="38"/>
                </a:lnTo>
                <a:lnTo>
                  <a:pt x="972" y="38"/>
                </a:lnTo>
                <a:lnTo>
                  <a:pt x="972" y="38"/>
                </a:lnTo>
                <a:lnTo>
                  <a:pt x="972" y="38"/>
                </a:lnTo>
                <a:lnTo>
                  <a:pt x="972" y="38"/>
                </a:lnTo>
                <a:lnTo>
                  <a:pt x="972" y="38"/>
                </a:lnTo>
                <a:lnTo>
                  <a:pt x="972" y="38"/>
                </a:lnTo>
                <a:lnTo>
                  <a:pt x="972" y="36"/>
                </a:lnTo>
                <a:lnTo>
                  <a:pt x="970" y="36"/>
                </a:lnTo>
                <a:lnTo>
                  <a:pt x="970" y="36"/>
                </a:lnTo>
                <a:lnTo>
                  <a:pt x="970" y="38"/>
                </a:lnTo>
                <a:lnTo>
                  <a:pt x="970" y="38"/>
                </a:lnTo>
                <a:lnTo>
                  <a:pt x="970" y="38"/>
                </a:lnTo>
                <a:lnTo>
                  <a:pt x="968" y="38"/>
                </a:lnTo>
                <a:lnTo>
                  <a:pt x="968" y="38"/>
                </a:lnTo>
                <a:lnTo>
                  <a:pt x="968" y="38"/>
                </a:lnTo>
                <a:lnTo>
                  <a:pt x="968" y="38"/>
                </a:lnTo>
                <a:lnTo>
                  <a:pt x="968" y="38"/>
                </a:lnTo>
                <a:lnTo>
                  <a:pt x="964" y="38"/>
                </a:lnTo>
                <a:lnTo>
                  <a:pt x="964" y="38"/>
                </a:lnTo>
                <a:lnTo>
                  <a:pt x="962" y="38"/>
                </a:lnTo>
                <a:lnTo>
                  <a:pt x="962" y="38"/>
                </a:lnTo>
                <a:lnTo>
                  <a:pt x="960" y="38"/>
                </a:lnTo>
                <a:lnTo>
                  <a:pt x="960" y="38"/>
                </a:lnTo>
                <a:lnTo>
                  <a:pt x="960" y="38"/>
                </a:lnTo>
                <a:lnTo>
                  <a:pt x="960" y="38"/>
                </a:lnTo>
                <a:lnTo>
                  <a:pt x="960" y="38"/>
                </a:lnTo>
                <a:lnTo>
                  <a:pt x="960" y="38"/>
                </a:lnTo>
                <a:lnTo>
                  <a:pt x="960" y="38"/>
                </a:lnTo>
                <a:lnTo>
                  <a:pt x="960" y="38"/>
                </a:lnTo>
                <a:lnTo>
                  <a:pt x="960" y="38"/>
                </a:lnTo>
                <a:lnTo>
                  <a:pt x="958" y="38"/>
                </a:lnTo>
                <a:lnTo>
                  <a:pt x="958" y="40"/>
                </a:lnTo>
                <a:lnTo>
                  <a:pt x="956" y="38"/>
                </a:lnTo>
                <a:lnTo>
                  <a:pt x="956" y="38"/>
                </a:lnTo>
                <a:lnTo>
                  <a:pt x="956" y="38"/>
                </a:lnTo>
                <a:lnTo>
                  <a:pt x="954" y="38"/>
                </a:lnTo>
                <a:lnTo>
                  <a:pt x="952" y="38"/>
                </a:lnTo>
                <a:lnTo>
                  <a:pt x="952" y="38"/>
                </a:lnTo>
                <a:lnTo>
                  <a:pt x="952" y="38"/>
                </a:lnTo>
                <a:lnTo>
                  <a:pt x="950" y="38"/>
                </a:lnTo>
                <a:lnTo>
                  <a:pt x="950" y="38"/>
                </a:lnTo>
                <a:lnTo>
                  <a:pt x="950" y="38"/>
                </a:lnTo>
                <a:lnTo>
                  <a:pt x="950" y="38"/>
                </a:lnTo>
                <a:lnTo>
                  <a:pt x="950" y="38"/>
                </a:lnTo>
                <a:lnTo>
                  <a:pt x="950" y="38"/>
                </a:lnTo>
                <a:lnTo>
                  <a:pt x="950" y="38"/>
                </a:lnTo>
                <a:lnTo>
                  <a:pt x="950" y="38"/>
                </a:lnTo>
                <a:lnTo>
                  <a:pt x="948" y="38"/>
                </a:lnTo>
                <a:lnTo>
                  <a:pt x="948" y="38"/>
                </a:lnTo>
                <a:lnTo>
                  <a:pt x="946" y="38"/>
                </a:lnTo>
                <a:lnTo>
                  <a:pt x="946" y="38"/>
                </a:lnTo>
                <a:lnTo>
                  <a:pt x="944" y="38"/>
                </a:lnTo>
                <a:lnTo>
                  <a:pt x="944" y="38"/>
                </a:lnTo>
                <a:lnTo>
                  <a:pt x="944" y="38"/>
                </a:lnTo>
                <a:lnTo>
                  <a:pt x="944" y="38"/>
                </a:lnTo>
                <a:lnTo>
                  <a:pt x="944" y="38"/>
                </a:lnTo>
                <a:lnTo>
                  <a:pt x="942" y="38"/>
                </a:lnTo>
                <a:lnTo>
                  <a:pt x="942" y="38"/>
                </a:lnTo>
                <a:lnTo>
                  <a:pt x="942" y="38"/>
                </a:lnTo>
                <a:lnTo>
                  <a:pt x="942" y="36"/>
                </a:lnTo>
                <a:lnTo>
                  <a:pt x="942" y="36"/>
                </a:lnTo>
                <a:lnTo>
                  <a:pt x="940" y="38"/>
                </a:lnTo>
                <a:lnTo>
                  <a:pt x="940" y="38"/>
                </a:lnTo>
                <a:lnTo>
                  <a:pt x="942" y="38"/>
                </a:lnTo>
                <a:lnTo>
                  <a:pt x="942" y="38"/>
                </a:lnTo>
                <a:lnTo>
                  <a:pt x="944" y="38"/>
                </a:lnTo>
                <a:lnTo>
                  <a:pt x="946" y="38"/>
                </a:lnTo>
                <a:lnTo>
                  <a:pt x="948" y="38"/>
                </a:lnTo>
                <a:lnTo>
                  <a:pt x="948" y="38"/>
                </a:lnTo>
                <a:lnTo>
                  <a:pt x="950" y="38"/>
                </a:lnTo>
                <a:lnTo>
                  <a:pt x="950" y="38"/>
                </a:lnTo>
                <a:lnTo>
                  <a:pt x="948" y="38"/>
                </a:lnTo>
                <a:lnTo>
                  <a:pt x="948" y="38"/>
                </a:lnTo>
                <a:lnTo>
                  <a:pt x="948" y="38"/>
                </a:lnTo>
                <a:lnTo>
                  <a:pt x="950" y="38"/>
                </a:lnTo>
                <a:lnTo>
                  <a:pt x="950" y="38"/>
                </a:lnTo>
                <a:lnTo>
                  <a:pt x="950" y="40"/>
                </a:lnTo>
                <a:lnTo>
                  <a:pt x="948" y="40"/>
                </a:lnTo>
                <a:lnTo>
                  <a:pt x="948" y="40"/>
                </a:lnTo>
                <a:lnTo>
                  <a:pt x="946" y="40"/>
                </a:lnTo>
                <a:lnTo>
                  <a:pt x="944" y="40"/>
                </a:lnTo>
                <a:lnTo>
                  <a:pt x="942" y="40"/>
                </a:lnTo>
                <a:lnTo>
                  <a:pt x="942" y="40"/>
                </a:lnTo>
                <a:lnTo>
                  <a:pt x="942" y="40"/>
                </a:lnTo>
                <a:lnTo>
                  <a:pt x="942" y="40"/>
                </a:lnTo>
                <a:lnTo>
                  <a:pt x="942" y="40"/>
                </a:lnTo>
                <a:lnTo>
                  <a:pt x="940" y="40"/>
                </a:lnTo>
                <a:lnTo>
                  <a:pt x="940" y="38"/>
                </a:lnTo>
                <a:lnTo>
                  <a:pt x="940" y="38"/>
                </a:lnTo>
                <a:lnTo>
                  <a:pt x="940" y="38"/>
                </a:lnTo>
                <a:lnTo>
                  <a:pt x="940" y="38"/>
                </a:lnTo>
                <a:lnTo>
                  <a:pt x="938" y="38"/>
                </a:lnTo>
                <a:lnTo>
                  <a:pt x="938" y="38"/>
                </a:lnTo>
                <a:lnTo>
                  <a:pt x="938" y="38"/>
                </a:lnTo>
                <a:lnTo>
                  <a:pt x="938" y="40"/>
                </a:lnTo>
                <a:lnTo>
                  <a:pt x="938" y="40"/>
                </a:lnTo>
                <a:lnTo>
                  <a:pt x="938" y="40"/>
                </a:lnTo>
                <a:lnTo>
                  <a:pt x="938" y="40"/>
                </a:lnTo>
                <a:lnTo>
                  <a:pt x="938" y="40"/>
                </a:lnTo>
                <a:lnTo>
                  <a:pt x="936" y="40"/>
                </a:lnTo>
                <a:lnTo>
                  <a:pt x="936" y="40"/>
                </a:lnTo>
                <a:lnTo>
                  <a:pt x="936" y="40"/>
                </a:lnTo>
                <a:lnTo>
                  <a:pt x="936" y="40"/>
                </a:lnTo>
                <a:lnTo>
                  <a:pt x="934" y="40"/>
                </a:lnTo>
                <a:lnTo>
                  <a:pt x="934" y="40"/>
                </a:lnTo>
                <a:lnTo>
                  <a:pt x="934" y="40"/>
                </a:lnTo>
                <a:lnTo>
                  <a:pt x="934" y="40"/>
                </a:lnTo>
                <a:lnTo>
                  <a:pt x="934" y="40"/>
                </a:lnTo>
                <a:lnTo>
                  <a:pt x="932" y="40"/>
                </a:lnTo>
                <a:lnTo>
                  <a:pt x="932" y="40"/>
                </a:lnTo>
                <a:lnTo>
                  <a:pt x="932" y="40"/>
                </a:lnTo>
                <a:lnTo>
                  <a:pt x="930" y="40"/>
                </a:lnTo>
                <a:lnTo>
                  <a:pt x="930" y="40"/>
                </a:lnTo>
                <a:lnTo>
                  <a:pt x="932" y="40"/>
                </a:lnTo>
                <a:lnTo>
                  <a:pt x="932" y="40"/>
                </a:lnTo>
                <a:lnTo>
                  <a:pt x="932" y="40"/>
                </a:lnTo>
                <a:lnTo>
                  <a:pt x="932" y="40"/>
                </a:lnTo>
                <a:lnTo>
                  <a:pt x="932" y="40"/>
                </a:lnTo>
                <a:lnTo>
                  <a:pt x="934" y="40"/>
                </a:lnTo>
                <a:lnTo>
                  <a:pt x="934" y="40"/>
                </a:lnTo>
                <a:lnTo>
                  <a:pt x="934" y="40"/>
                </a:lnTo>
                <a:lnTo>
                  <a:pt x="934" y="40"/>
                </a:lnTo>
                <a:lnTo>
                  <a:pt x="936" y="40"/>
                </a:lnTo>
                <a:lnTo>
                  <a:pt x="936" y="40"/>
                </a:lnTo>
                <a:lnTo>
                  <a:pt x="936" y="40"/>
                </a:lnTo>
                <a:lnTo>
                  <a:pt x="936" y="40"/>
                </a:lnTo>
                <a:lnTo>
                  <a:pt x="934" y="40"/>
                </a:lnTo>
                <a:lnTo>
                  <a:pt x="934" y="40"/>
                </a:lnTo>
                <a:lnTo>
                  <a:pt x="934" y="40"/>
                </a:lnTo>
                <a:lnTo>
                  <a:pt x="936" y="40"/>
                </a:lnTo>
                <a:lnTo>
                  <a:pt x="938" y="40"/>
                </a:lnTo>
                <a:lnTo>
                  <a:pt x="940" y="40"/>
                </a:lnTo>
                <a:lnTo>
                  <a:pt x="942" y="40"/>
                </a:lnTo>
                <a:lnTo>
                  <a:pt x="946" y="40"/>
                </a:lnTo>
                <a:lnTo>
                  <a:pt x="946" y="40"/>
                </a:lnTo>
                <a:lnTo>
                  <a:pt x="948" y="40"/>
                </a:lnTo>
                <a:lnTo>
                  <a:pt x="948" y="40"/>
                </a:lnTo>
                <a:lnTo>
                  <a:pt x="948" y="40"/>
                </a:lnTo>
                <a:lnTo>
                  <a:pt x="948" y="40"/>
                </a:lnTo>
                <a:lnTo>
                  <a:pt x="948" y="40"/>
                </a:lnTo>
                <a:lnTo>
                  <a:pt x="948" y="40"/>
                </a:lnTo>
                <a:lnTo>
                  <a:pt x="950" y="40"/>
                </a:lnTo>
                <a:lnTo>
                  <a:pt x="950" y="40"/>
                </a:lnTo>
                <a:lnTo>
                  <a:pt x="950" y="40"/>
                </a:lnTo>
                <a:lnTo>
                  <a:pt x="952" y="40"/>
                </a:lnTo>
                <a:lnTo>
                  <a:pt x="952" y="40"/>
                </a:lnTo>
                <a:lnTo>
                  <a:pt x="952" y="40"/>
                </a:lnTo>
                <a:lnTo>
                  <a:pt x="954" y="40"/>
                </a:lnTo>
                <a:lnTo>
                  <a:pt x="954" y="40"/>
                </a:lnTo>
                <a:lnTo>
                  <a:pt x="956" y="40"/>
                </a:lnTo>
                <a:lnTo>
                  <a:pt x="958" y="40"/>
                </a:lnTo>
                <a:lnTo>
                  <a:pt x="960" y="40"/>
                </a:lnTo>
                <a:lnTo>
                  <a:pt x="960" y="40"/>
                </a:lnTo>
                <a:lnTo>
                  <a:pt x="962" y="40"/>
                </a:lnTo>
                <a:lnTo>
                  <a:pt x="962" y="40"/>
                </a:lnTo>
                <a:lnTo>
                  <a:pt x="962" y="40"/>
                </a:lnTo>
                <a:lnTo>
                  <a:pt x="962" y="42"/>
                </a:lnTo>
                <a:lnTo>
                  <a:pt x="960" y="42"/>
                </a:lnTo>
                <a:lnTo>
                  <a:pt x="960" y="42"/>
                </a:lnTo>
                <a:lnTo>
                  <a:pt x="958" y="42"/>
                </a:lnTo>
                <a:lnTo>
                  <a:pt x="958" y="42"/>
                </a:lnTo>
                <a:lnTo>
                  <a:pt x="958" y="42"/>
                </a:lnTo>
                <a:lnTo>
                  <a:pt x="958" y="42"/>
                </a:lnTo>
                <a:lnTo>
                  <a:pt x="958" y="42"/>
                </a:lnTo>
                <a:lnTo>
                  <a:pt x="960" y="42"/>
                </a:lnTo>
                <a:lnTo>
                  <a:pt x="960" y="42"/>
                </a:lnTo>
                <a:lnTo>
                  <a:pt x="960" y="42"/>
                </a:lnTo>
                <a:lnTo>
                  <a:pt x="960" y="42"/>
                </a:lnTo>
                <a:lnTo>
                  <a:pt x="960" y="44"/>
                </a:lnTo>
                <a:lnTo>
                  <a:pt x="960" y="44"/>
                </a:lnTo>
                <a:lnTo>
                  <a:pt x="958" y="44"/>
                </a:lnTo>
                <a:lnTo>
                  <a:pt x="958" y="44"/>
                </a:lnTo>
                <a:lnTo>
                  <a:pt x="958" y="44"/>
                </a:lnTo>
                <a:lnTo>
                  <a:pt x="956" y="44"/>
                </a:lnTo>
                <a:lnTo>
                  <a:pt x="954" y="44"/>
                </a:lnTo>
                <a:lnTo>
                  <a:pt x="952" y="42"/>
                </a:lnTo>
                <a:lnTo>
                  <a:pt x="950" y="42"/>
                </a:lnTo>
                <a:lnTo>
                  <a:pt x="950" y="42"/>
                </a:lnTo>
                <a:lnTo>
                  <a:pt x="948" y="42"/>
                </a:lnTo>
                <a:lnTo>
                  <a:pt x="948" y="42"/>
                </a:lnTo>
                <a:lnTo>
                  <a:pt x="948" y="42"/>
                </a:lnTo>
                <a:lnTo>
                  <a:pt x="948" y="42"/>
                </a:lnTo>
                <a:lnTo>
                  <a:pt x="948" y="42"/>
                </a:lnTo>
                <a:lnTo>
                  <a:pt x="948" y="42"/>
                </a:lnTo>
                <a:lnTo>
                  <a:pt x="946" y="42"/>
                </a:lnTo>
                <a:lnTo>
                  <a:pt x="946" y="42"/>
                </a:lnTo>
                <a:lnTo>
                  <a:pt x="946" y="42"/>
                </a:lnTo>
                <a:lnTo>
                  <a:pt x="944" y="42"/>
                </a:lnTo>
                <a:lnTo>
                  <a:pt x="942" y="42"/>
                </a:lnTo>
                <a:lnTo>
                  <a:pt x="940" y="42"/>
                </a:lnTo>
                <a:lnTo>
                  <a:pt x="938" y="42"/>
                </a:lnTo>
                <a:lnTo>
                  <a:pt x="938" y="42"/>
                </a:lnTo>
                <a:lnTo>
                  <a:pt x="938" y="42"/>
                </a:lnTo>
                <a:lnTo>
                  <a:pt x="938" y="42"/>
                </a:lnTo>
                <a:lnTo>
                  <a:pt x="936" y="42"/>
                </a:lnTo>
                <a:lnTo>
                  <a:pt x="936" y="42"/>
                </a:lnTo>
                <a:lnTo>
                  <a:pt x="936" y="42"/>
                </a:lnTo>
                <a:lnTo>
                  <a:pt x="934" y="42"/>
                </a:lnTo>
                <a:lnTo>
                  <a:pt x="934" y="42"/>
                </a:lnTo>
                <a:lnTo>
                  <a:pt x="934" y="42"/>
                </a:lnTo>
                <a:lnTo>
                  <a:pt x="932" y="42"/>
                </a:lnTo>
                <a:lnTo>
                  <a:pt x="932" y="42"/>
                </a:lnTo>
                <a:lnTo>
                  <a:pt x="932" y="40"/>
                </a:lnTo>
                <a:lnTo>
                  <a:pt x="932" y="40"/>
                </a:lnTo>
                <a:lnTo>
                  <a:pt x="930" y="40"/>
                </a:lnTo>
                <a:lnTo>
                  <a:pt x="928" y="42"/>
                </a:lnTo>
                <a:lnTo>
                  <a:pt x="926" y="42"/>
                </a:lnTo>
                <a:lnTo>
                  <a:pt x="926" y="42"/>
                </a:lnTo>
                <a:lnTo>
                  <a:pt x="926" y="42"/>
                </a:lnTo>
                <a:lnTo>
                  <a:pt x="926" y="42"/>
                </a:lnTo>
                <a:lnTo>
                  <a:pt x="928" y="42"/>
                </a:lnTo>
                <a:lnTo>
                  <a:pt x="928" y="42"/>
                </a:lnTo>
                <a:lnTo>
                  <a:pt x="928" y="42"/>
                </a:lnTo>
                <a:lnTo>
                  <a:pt x="928" y="42"/>
                </a:lnTo>
                <a:lnTo>
                  <a:pt x="930" y="42"/>
                </a:lnTo>
                <a:lnTo>
                  <a:pt x="930" y="42"/>
                </a:lnTo>
                <a:lnTo>
                  <a:pt x="934" y="42"/>
                </a:lnTo>
                <a:lnTo>
                  <a:pt x="936" y="42"/>
                </a:lnTo>
                <a:lnTo>
                  <a:pt x="936" y="42"/>
                </a:lnTo>
                <a:lnTo>
                  <a:pt x="936" y="42"/>
                </a:lnTo>
                <a:lnTo>
                  <a:pt x="938" y="42"/>
                </a:lnTo>
                <a:lnTo>
                  <a:pt x="940" y="42"/>
                </a:lnTo>
                <a:lnTo>
                  <a:pt x="940" y="42"/>
                </a:lnTo>
                <a:lnTo>
                  <a:pt x="942" y="42"/>
                </a:lnTo>
                <a:lnTo>
                  <a:pt x="942" y="42"/>
                </a:lnTo>
                <a:lnTo>
                  <a:pt x="942" y="42"/>
                </a:lnTo>
                <a:lnTo>
                  <a:pt x="942" y="42"/>
                </a:lnTo>
                <a:lnTo>
                  <a:pt x="944" y="42"/>
                </a:lnTo>
                <a:lnTo>
                  <a:pt x="944" y="42"/>
                </a:lnTo>
                <a:lnTo>
                  <a:pt x="944" y="42"/>
                </a:lnTo>
                <a:lnTo>
                  <a:pt x="944" y="42"/>
                </a:lnTo>
                <a:lnTo>
                  <a:pt x="946" y="42"/>
                </a:lnTo>
                <a:lnTo>
                  <a:pt x="946" y="42"/>
                </a:lnTo>
                <a:lnTo>
                  <a:pt x="946" y="42"/>
                </a:lnTo>
                <a:lnTo>
                  <a:pt x="946" y="42"/>
                </a:lnTo>
                <a:lnTo>
                  <a:pt x="944" y="42"/>
                </a:lnTo>
                <a:lnTo>
                  <a:pt x="944" y="42"/>
                </a:lnTo>
                <a:lnTo>
                  <a:pt x="944" y="42"/>
                </a:lnTo>
                <a:lnTo>
                  <a:pt x="944" y="42"/>
                </a:lnTo>
                <a:lnTo>
                  <a:pt x="942" y="42"/>
                </a:lnTo>
                <a:lnTo>
                  <a:pt x="942" y="42"/>
                </a:lnTo>
                <a:lnTo>
                  <a:pt x="940" y="42"/>
                </a:lnTo>
                <a:lnTo>
                  <a:pt x="940" y="42"/>
                </a:lnTo>
                <a:lnTo>
                  <a:pt x="940" y="42"/>
                </a:lnTo>
                <a:lnTo>
                  <a:pt x="938" y="42"/>
                </a:lnTo>
                <a:lnTo>
                  <a:pt x="936" y="42"/>
                </a:lnTo>
                <a:lnTo>
                  <a:pt x="936" y="42"/>
                </a:lnTo>
                <a:lnTo>
                  <a:pt x="936" y="42"/>
                </a:lnTo>
                <a:lnTo>
                  <a:pt x="934" y="42"/>
                </a:lnTo>
                <a:lnTo>
                  <a:pt x="934" y="42"/>
                </a:lnTo>
                <a:lnTo>
                  <a:pt x="934" y="42"/>
                </a:lnTo>
                <a:lnTo>
                  <a:pt x="932" y="44"/>
                </a:lnTo>
                <a:lnTo>
                  <a:pt x="932" y="44"/>
                </a:lnTo>
                <a:lnTo>
                  <a:pt x="932" y="44"/>
                </a:lnTo>
                <a:lnTo>
                  <a:pt x="932" y="44"/>
                </a:lnTo>
                <a:lnTo>
                  <a:pt x="930" y="44"/>
                </a:lnTo>
                <a:lnTo>
                  <a:pt x="930" y="44"/>
                </a:lnTo>
                <a:lnTo>
                  <a:pt x="930" y="42"/>
                </a:lnTo>
                <a:lnTo>
                  <a:pt x="930" y="42"/>
                </a:lnTo>
                <a:lnTo>
                  <a:pt x="928" y="42"/>
                </a:lnTo>
                <a:lnTo>
                  <a:pt x="928" y="42"/>
                </a:lnTo>
                <a:lnTo>
                  <a:pt x="928" y="42"/>
                </a:lnTo>
                <a:lnTo>
                  <a:pt x="926" y="42"/>
                </a:lnTo>
                <a:lnTo>
                  <a:pt x="926" y="42"/>
                </a:lnTo>
                <a:lnTo>
                  <a:pt x="926" y="42"/>
                </a:lnTo>
                <a:lnTo>
                  <a:pt x="926" y="42"/>
                </a:lnTo>
                <a:lnTo>
                  <a:pt x="924" y="42"/>
                </a:lnTo>
                <a:lnTo>
                  <a:pt x="924" y="42"/>
                </a:lnTo>
                <a:lnTo>
                  <a:pt x="924" y="42"/>
                </a:lnTo>
                <a:lnTo>
                  <a:pt x="922" y="42"/>
                </a:lnTo>
                <a:lnTo>
                  <a:pt x="920" y="42"/>
                </a:lnTo>
                <a:lnTo>
                  <a:pt x="920" y="42"/>
                </a:lnTo>
                <a:lnTo>
                  <a:pt x="920" y="42"/>
                </a:lnTo>
                <a:lnTo>
                  <a:pt x="920" y="42"/>
                </a:lnTo>
                <a:lnTo>
                  <a:pt x="922" y="42"/>
                </a:lnTo>
                <a:lnTo>
                  <a:pt x="924" y="42"/>
                </a:lnTo>
                <a:lnTo>
                  <a:pt x="924" y="42"/>
                </a:lnTo>
                <a:lnTo>
                  <a:pt x="926" y="42"/>
                </a:lnTo>
                <a:lnTo>
                  <a:pt x="926" y="42"/>
                </a:lnTo>
                <a:lnTo>
                  <a:pt x="926" y="42"/>
                </a:lnTo>
                <a:lnTo>
                  <a:pt x="926" y="42"/>
                </a:lnTo>
                <a:lnTo>
                  <a:pt x="928" y="42"/>
                </a:lnTo>
                <a:lnTo>
                  <a:pt x="928" y="42"/>
                </a:lnTo>
                <a:lnTo>
                  <a:pt x="928" y="42"/>
                </a:lnTo>
                <a:lnTo>
                  <a:pt x="930" y="42"/>
                </a:lnTo>
                <a:lnTo>
                  <a:pt x="930" y="44"/>
                </a:lnTo>
                <a:lnTo>
                  <a:pt x="928" y="44"/>
                </a:lnTo>
                <a:lnTo>
                  <a:pt x="928" y="44"/>
                </a:lnTo>
                <a:lnTo>
                  <a:pt x="926" y="44"/>
                </a:lnTo>
                <a:lnTo>
                  <a:pt x="926" y="44"/>
                </a:lnTo>
                <a:lnTo>
                  <a:pt x="924" y="46"/>
                </a:lnTo>
                <a:lnTo>
                  <a:pt x="922" y="46"/>
                </a:lnTo>
                <a:lnTo>
                  <a:pt x="922" y="46"/>
                </a:lnTo>
                <a:lnTo>
                  <a:pt x="922" y="46"/>
                </a:lnTo>
                <a:lnTo>
                  <a:pt x="922" y="46"/>
                </a:lnTo>
                <a:lnTo>
                  <a:pt x="922" y="46"/>
                </a:lnTo>
                <a:lnTo>
                  <a:pt x="922" y="46"/>
                </a:lnTo>
                <a:lnTo>
                  <a:pt x="924" y="46"/>
                </a:lnTo>
                <a:lnTo>
                  <a:pt x="924" y="46"/>
                </a:lnTo>
                <a:lnTo>
                  <a:pt x="926" y="44"/>
                </a:lnTo>
                <a:lnTo>
                  <a:pt x="928" y="44"/>
                </a:lnTo>
                <a:lnTo>
                  <a:pt x="928" y="44"/>
                </a:lnTo>
                <a:lnTo>
                  <a:pt x="930" y="44"/>
                </a:lnTo>
                <a:lnTo>
                  <a:pt x="930" y="44"/>
                </a:lnTo>
                <a:lnTo>
                  <a:pt x="932" y="44"/>
                </a:lnTo>
                <a:lnTo>
                  <a:pt x="934" y="44"/>
                </a:lnTo>
                <a:lnTo>
                  <a:pt x="934" y="44"/>
                </a:lnTo>
                <a:lnTo>
                  <a:pt x="934" y="44"/>
                </a:lnTo>
                <a:lnTo>
                  <a:pt x="936" y="44"/>
                </a:lnTo>
                <a:lnTo>
                  <a:pt x="936" y="44"/>
                </a:lnTo>
                <a:lnTo>
                  <a:pt x="936" y="44"/>
                </a:lnTo>
                <a:lnTo>
                  <a:pt x="938" y="44"/>
                </a:lnTo>
                <a:lnTo>
                  <a:pt x="938" y="44"/>
                </a:lnTo>
                <a:lnTo>
                  <a:pt x="940" y="44"/>
                </a:lnTo>
                <a:lnTo>
                  <a:pt x="942" y="44"/>
                </a:lnTo>
                <a:lnTo>
                  <a:pt x="942" y="44"/>
                </a:lnTo>
                <a:lnTo>
                  <a:pt x="946" y="44"/>
                </a:lnTo>
                <a:lnTo>
                  <a:pt x="948" y="44"/>
                </a:lnTo>
                <a:lnTo>
                  <a:pt x="946" y="44"/>
                </a:lnTo>
                <a:lnTo>
                  <a:pt x="946" y="44"/>
                </a:lnTo>
                <a:lnTo>
                  <a:pt x="946" y="44"/>
                </a:lnTo>
                <a:lnTo>
                  <a:pt x="946" y="44"/>
                </a:lnTo>
                <a:lnTo>
                  <a:pt x="946" y="44"/>
                </a:lnTo>
                <a:lnTo>
                  <a:pt x="944" y="44"/>
                </a:lnTo>
                <a:lnTo>
                  <a:pt x="942" y="44"/>
                </a:lnTo>
                <a:lnTo>
                  <a:pt x="942" y="44"/>
                </a:lnTo>
                <a:lnTo>
                  <a:pt x="942" y="44"/>
                </a:lnTo>
                <a:lnTo>
                  <a:pt x="940" y="44"/>
                </a:lnTo>
                <a:lnTo>
                  <a:pt x="940" y="44"/>
                </a:lnTo>
                <a:lnTo>
                  <a:pt x="940" y="44"/>
                </a:lnTo>
                <a:lnTo>
                  <a:pt x="940" y="46"/>
                </a:lnTo>
                <a:lnTo>
                  <a:pt x="940" y="46"/>
                </a:lnTo>
                <a:lnTo>
                  <a:pt x="940" y="46"/>
                </a:lnTo>
                <a:lnTo>
                  <a:pt x="940" y="46"/>
                </a:lnTo>
                <a:lnTo>
                  <a:pt x="942" y="44"/>
                </a:lnTo>
                <a:lnTo>
                  <a:pt x="942" y="44"/>
                </a:lnTo>
                <a:lnTo>
                  <a:pt x="942" y="44"/>
                </a:lnTo>
                <a:lnTo>
                  <a:pt x="942" y="44"/>
                </a:lnTo>
                <a:lnTo>
                  <a:pt x="942" y="44"/>
                </a:lnTo>
                <a:lnTo>
                  <a:pt x="942" y="44"/>
                </a:lnTo>
                <a:lnTo>
                  <a:pt x="944" y="44"/>
                </a:lnTo>
                <a:lnTo>
                  <a:pt x="946" y="44"/>
                </a:lnTo>
                <a:lnTo>
                  <a:pt x="948" y="44"/>
                </a:lnTo>
                <a:lnTo>
                  <a:pt x="950" y="44"/>
                </a:lnTo>
                <a:lnTo>
                  <a:pt x="950" y="44"/>
                </a:lnTo>
                <a:lnTo>
                  <a:pt x="952" y="44"/>
                </a:lnTo>
                <a:lnTo>
                  <a:pt x="954" y="46"/>
                </a:lnTo>
                <a:lnTo>
                  <a:pt x="954" y="46"/>
                </a:lnTo>
                <a:lnTo>
                  <a:pt x="954" y="46"/>
                </a:lnTo>
                <a:lnTo>
                  <a:pt x="954" y="46"/>
                </a:lnTo>
                <a:lnTo>
                  <a:pt x="954" y="48"/>
                </a:lnTo>
                <a:lnTo>
                  <a:pt x="952" y="48"/>
                </a:lnTo>
                <a:lnTo>
                  <a:pt x="952" y="48"/>
                </a:lnTo>
                <a:lnTo>
                  <a:pt x="952" y="48"/>
                </a:lnTo>
                <a:lnTo>
                  <a:pt x="952" y="48"/>
                </a:lnTo>
                <a:lnTo>
                  <a:pt x="952" y="48"/>
                </a:lnTo>
                <a:lnTo>
                  <a:pt x="952" y="48"/>
                </a:lnTo>
                <a:lnTo>
                  <a:pt x="950" y="48"/>
                </a:lnTo>
                <a:lnTo>
                  <a:pt x="948" y="50"/>
                </a:lnTo>
                <a:lnTo>
                  <a:pt x="948" y="50"/>
                </a:lnTo>
                <a:lnTo>
                  <a:pt x="948" y="50"/>
                </a:lnTo>
                <a:lnTo>
                  <a:pt x="948" y="48"/>
                </a:lnTo>
                <a:lnTo>
                  <a:pt x="948" y="48"/>
                </a:lnTo>
                <a:lnTo>
                  <a:pt x="948" y="48"/>
                </a:lnTo>
                <a:lnTo>
                  <a:pt x="948" y="48"/>
                </a:lnTo>
                <a:lnTo>
                  <a:pt x="946" y="50"/>
                </a:lnTo>
                <a:lnTo>
                  <a:pt x="946" y="50"/>
                </a:lnTo>
                <a:lnTo>
                  <a:pt x="946" y="50"/>
                </a:lnTo>
                <a:lnTo>
                  <a:pt x="944" y="50"/>
                </a:lnTo>
                <a:lnTo>
                  <a:pt x="940" y="50"/>
                </a:lnTo>
                <a:lnTo>
                  <a:pt x="940" y="50"/>
                </a:lnTo>
                <a:lnTo>
                  <a:pt x="940" y="50"/>
                </a:lnTo>
                <a:lnTo>
                  <a:pt x="940" y="50"/>
                </a:lnTo>
                <a:lnTo>
                  <a:pt x="940" y="50"/>
                </a:lnTo>
                <a:lnTo>
                  <a:pt x="938" y="50"/>
                </a:lnTo>
                <a:lnTo>
                  <a:pt x="938" y="50"/>
                </a:lnTo>
                <a:lnTo>
                  <a:pt x="938" y="50"/>
                </a:lnTo>
                <a:lnTo>
                  <a:pt x="938" y="48"/>
                </a:lnTo>
                <a:lnTo>
                  <a:pt x="936" y="48"/>
                </a:lnTo>
                <a:lnTo>
                  <a:pt x="936" y="48"/>
                </a:lnTo>
                <a:lnTo>
                  <a:pt x="936" y="48"/>
                </a:lnTo>
                <a:lnTo>
                  <a:pt x="934" y="50"/>
                </a:lnTo>
                <a:lnTo>
                  <a:pt x="932" y="50"/>
                </a:lnTo>
                <a:lnTo>
                  <a:pt x="934" y="50"/>
                </a:lnTo>
                <a:lnTo>
                  <a:pt x="934" y="50"/>
                </a:lnTo>
                <a:lnTo>
                  <a:pt x="934" y="50"/>
                </a:lnTo>
                <a:lnTo>
                  <a:pt x="936" y="50"/>
                </a:lnTo>
                <a:lnTo>
                  <a:pt x="936" y="50"/>
                </a:lnTo>
                <a:lnTo>
                  <a:pt x="936" y="50"/>
                </a:lnTo>
                <a:lnTo>
                  <a:pt x="938" y="50"/>
                </a:lnTo>
                <a:lnTo>
                  <a:pt x="938" y="50"/>
                </a:lnTo>
                <a:lnTo>
                  <a:pt x="938" y="50"/>
                </a:lnTo>
                <a:lnTo>
                  <a:pt x="938" y="50"/>
                </a:lnTo>
                <a:lnTo>
                  <a:pt x="940" y="50"/>
                </a:lnTo>
                <a:lnTo>
                  <a:pt x="942" y="50"/>
                </a:lnTo>
                <a:lnTo>
                  <a:pt x="944" y="50"/>
                </a:lnTo>
                <a:lnTo>
                  <a:pt x="944" y="50"/>
                </a:lnTo>
                <a:lnTo>
                  <a:pt x="944" y="50"/>
                </a:lnTo>
                <a:lnTo>
                  <a:pt x="944" y="50"/>
                </a:lnTo>
                <a:lnTo>
                  <a:pt x="946" y="52"/>
                </a:lnTo>
                <a:lnTo>
                  <a:pt x="946" y="52"/>
                </a:lnTo>
                <a:lnTo>
                  <a:pt x="946" y="52"/>
                </a:lnTo>
                <a:lnTo>
                  <a:pt x="946" y="52"/>
                </a:lnTo>
                <a:lnTo>
                  <a:pt x="944" y="52"/>
                </a:lnTo>
                <a:lnTo>
                  <a:pt x="944" y="52"/>
                </a:lnTo>
                <a:lnTo>
                  <a:pt x="944" y="52"/>
                </a:lnTo>
                <a:lnTo>
                  <a:pt x="944" y="52"/>
                </a:lnTo>
                <a:lnTo>
                  <a:pt x="944" y="52"/>
                </a:lnTo>
                <a:lnTo>
                  <a:pt x="942" y="52"/>
                </a:lnTo>
                <a:lnTo>
                  <a:pt x="942" y="52"/>
                </a:lnTo>
                <a:lnTo>
                  <a:pt x="942" y="52"/>
                </a:lnTo>
                <a:lnTo>
                  <a:pt x="940" y="52"/>
                </a:lnTo>
                <a:lnTo>
                  <a:pt x="940" y="52"/>
                </a:lnTo>
                <a:lnTo>
                  <a:pt x="940" y="54"/>
                </a:lnTo>
                <a:lnTo>
                  <a:pt x="940" y="54"/>
                </a:lnTo>
                <a:lnTo>
                  <a:pt x="938" y="54"/>
                </a:lnTo>
                <a:lnTo>
                  <a:pt x="938" y="54"/>
                </a:lnTo>
                <a:lnTo>
                  <a:pt x="938" y="52"/>
                </a:lnTo>
                <a:lnTo>
                  <a:pt x="936" y="52"/>
                </a:lnTo>
                <a:lnTo>
                  <a:pt x="936" y="52"/>
                </a:lnTo>
                <a:lnTo>
                  <a:pt x="934" y="52"/>
                </a:lnTo>
                <a:lnTo>
                  <a:pt x="934" y="52"/>
                </a:lnTo>
                <a:lnTo>
                  <a:pt x="934" y="52"/>
                </a:lnTo>
                <a:lnTo>
                  <a:pt x="934" y="52"/>
                </a:lnTo>
                <a:lnTo>
                  <a:pt x="934" y="52"/>
                </a:lnTo>
                <a:lnTo>
                  <a:pt x="932" y="52"/>
                </a:lnTo>
                <a:lnTo>
                  <a:pt x="932" y="52"/>
                </a:lnTo>
                <a:lnTo>
                  <a:pt x="932" y="52"/>
                </a:lnTo>
                <a:lnTo>
                  <a:pt x="932" y="52"/>
                </a:lnTo>
                <a:lnTo>
                  <a:pt x="932" y="52"/>
                </a:lnTo>
                <a:lnTo>
                  <a:pt x="930" y="52"/>
                </a:lnTo>
                <a:lnTo>
                  <a:pt x="930" y="52"/>
                </a:lnTo>
                <a:lnTo>
                  <a:pt x="930" y="52"/>
                </a:lnTo>
                <a:lnTo>
                  <a:pt x="928" y="52"/>
                </a:lnTo>
                <a:lnTo>
                  <a:pt x="928" y="52"/>
                </a:lnTo>
                <a:lnTo>
                  <a:pt x="928" y="52"/>
                </a:lnTo>
                <a:lnTo>
                  <a:pt x="928" y="54"/>
                </a:lnTo>
                <a:lnTo>
                  <a:pt x="928" y="54"/>
                </a:lnTo>
                <a:lnTo>
                  <a:pt x="928" y="54"/>
                </a:lnTo>
                <a:lnTo>
                  <a:pt x="930" y="54"/>
                </a:lnTo>
                <a:lnTo>
                  <a:pt x="930" y="54"/>
                </a:lnTo>
                <a:lnTo>
                  <a:pt x="930" y="54"/>
                </a:lnTo>
                <a:lnTo>
                  <a:pt x="934" y="54"/>
                </a:lnTo>
                <a:lnTo>
                  <a:pt x="938" y="54"/>
                </a:lnTo>
                <a:lnTo>
                  <a:pt x="938" y="54"/>
                </a:lnTo>
                <a:lnTo>
                  <a:pt x="938" y="54"/>
                </a:lnTo>
                <a:lnTo>
                  <a:pt x="938" y="54"/>
                </a:lnTo>
                <a:lnTo>
                  <a:pt x="938" y="54"/>
                </a:lnTo>
                <a:lnTo>
                  <a:pt x="936" y="56"/>
                </a:lnTo>
                <a:lnTo>
                  <a:pt x="936" y="56"/>
                </a:lnTo>
                <a:lnTo>
                  <a:pt x="936" y="56"/>
                </a:lnTo>
                <a:lnTo>
                  <a:pt x="936" y="56"/>
                </a:lnTo>
                <a:lnTo>
                  <a:pt x="934" y="56"/>
                </a:lnTo>
                <a:lnTo>
                  <a:pt x="934" y="56"/>
                </a:lnTo>
                <a:lnTo>
                  <a:pt x="934" y="56"/>
                </a:lnTo>
                <a:lnTo>
                  <a:pt x="932" y="56"/>
                </a:lnTo>
                <a:lnTo>
                  <a:pt x="932" y="56"/>
                </a:lnTo>
                <a:lnTo>
                  <a:pt x="932" y="56"/>
                </a:lnTo>
                <a:lnTo>
                  <a:pt x="930" y="56"/>
                </a:lnTo>
                <a:lnTo>
                  <a:pt x="930" y="56"/>
                </a:lnTo>
                <a:lnTo>
                  <a:pt x="928" y="56"/>
                </a:lnTo>
                <a:lnTo>
                  <a:pt x="928" y="56"/>
                </a:lnTo>
                <a:lnTo>
                  <a:pt x="928" y="56"/>
                </a:lnTo>
                <a:lnTo>
                  <a:pt x="928" y="56"/>
                </a:lnTo>
                <a:lnTo>
                  <a:pt x="928" y="56"/>
                </a:lnTo>
                <a:lnTo>
                  <a:pt x="926" y="56"/>
                </a:lnTo>
                <a:lnTo>
                  <a:pt x="926" y="56"/>
                </a:lnTo>
                <a:lnTo>
                  <a:pt x="926" y="56"/>
                </a:lnTo>
                <a:lnTo>
                  <a:pt x="926" y="56"/>
                </a:lnTo>
                <a:lnTo>
                  <a:pt x="926" y="56"/>
                </a:lnTo>
                <a:lnTo>
                  <a:pt x="926" y="56"/>
                </a:lnTo>
                <a:lnTo>
                  <a:pt x="924" y="56"/>
                </a:lnTo>
                <a:lnTo>
                  <a:pt x="924" y="56"/>
                </a:lnTo>
                <a:lnTo>
                  <a:pt x="924" y="56"/>
                </a:lnTo>
                <a:lnTo>
                  <a:pt x="924" y="56"/>
                </a:lnTo>
                <a:lnTo>
                  <a:pt x="922" y="56"/>
                </a:lnTo>
                <a:lnTo>
                  <a:pt x="922" y="56"/>
                </a:lnTo>
                <a:lnTo>
                  <a:pt x="922" y="56"/>
                </a:lnTo>
                <a:lnTo>
                  <a:pt x="922" y="56"/>
                </a:lnTo>
                <a:lnTo>
                  <a:pt x="922" y="56"/>
                </a:lnTo>
                <a:lnTo>
                  <a:pt x="922" y="56"/>
                </a:lnTo>
                <a:lnTo>
                  <a:pt x="920" y="56"/>
                </a:lnTo>
                <a:lnTo>
                  <a:pt x="920" y="56"/>
                </a:lnTo>
                <a:lnTo>
                  <a:pt x="920" y="56"/>
                </a:lnTo>
                <a:lnTo>
                  <a:pt x="920" y="56"/>
                </a:lnTo>
                <a:lnTo>
                  <a:pt x="916" y="56"/>
                </a:lnTo>
                <a:lnTo>
                  <a:pt x="914" y="56"/>
                </a:lnTo>
                <a:lnTo>
                  <a:pt x="914" y="56"/>
                </a:lnTo>
                <a:lnTo>
                  <a:pt x="912" y="56"/>
                </a:lnTo>
                <a:lnTo>
                  <a:pt x="912" y="56"/>
                </a:lnTo>
                <a:lnTo>
                  <a:pt x="912" y="56"/>
                </a:lnTo>
                <a:lnTo>
                  <a:pt x="912" y="56"/>
                </a:lnTo>
                <a:lnTo>
                  <a:pt x="910" y="56"/>
                </a:lnTo>
                <a:lnTo>
                  <a:pt x="910" y="58"/>
                </a:lnTo>
                <a:lnTo>
                  <a:pt x="910" y="58"/>
                </a:lnTo>
                <a:lnTo>
                  <a:pt x="910" y="58"/>
                </a:lnTo>
                <a:lnTo>
                  <a:pt x="912" y="58"/>
                </a:lnTo>
                <a:lnTo>
                  <a:pt x="912" y="58"/>
                </a:lnTo>
                <a:lnTo>
                  <a:pt x="912" y="58"/>
                </a:lnTo>
                <a:lnTo>
                  <a:pt x="912" y="58"/>
                </a:lnTo>
                <a:lnTo>
                  <a:pt x="912" y="58"/>
                </a:lnTo>
                <a:lnTo>
                  <a:pt x="912" y="60"/>
                </a:lnTo>
                <a:lnTo>
                  <a:pt x="912" y="60"/>
                </a:lnTo>
                <a:lnTo>
                  <a:pt x="912" y="60"/>
                </a:lnTo>
                <a:lnTo>
                  <a:pt x="912" y="60"/>
                </a:lnTo>
                <a:lnTo>
                  <a:pt x="912" y="60"/>
                </a:lnTo>
                <a:lnTo>
                  <a:pt x="912" y="60"/>
                </a:lnTo>
                <a:lnTo>
                  <a:pt x="910" y="60"/>
                </a:lnTo>
                <a:lnTo>
                  <a:pt x="910" y="60"/>
                </a:lnTo>
                <a:lnTo>
                  <a:pt x="910" y="62"/>
                </a:lnTo>
                <a:lnTo>
                  <a:pt x="910" y="62"/>
                </a:lnTo>
                <a:lnTo>
                  <a:pt x="908" y="62"/>
                </a:lnTo>
                <a:lnTo>
                  <a:pt x="904" y="64"/>
                </a:lnTo>
                <a:lnTo>
                  <a:pt x="904" y="64"/>
                </a:lnTo>
                <a:lnTo>
                  <a:pt x="900" y="64"/>
                </a:lnTo>
                <a:lnTo>
                  <a:pt x="900" y="64"/>
                </a:lnTo>
                <a:lnTo>
                  <a:pt x="898" y="64"/>
                </a:lnTo>
                <a:lnTo>
                  <a:pt x="898" y="64"/>
                </a:lnTo>
                <a:lnTo>
                  <a:pt x="898" y="64"/>
                </a:lnTo>
                <a:lnTo>
                  <a:pt x="900" y="64"/>
                </a:lnTo>
                <a:lnTo>
                  <a:pt x="900" y="64"/>
                </a:lnTo>
                <a:lnTo>
                  <a:pt x="900" y="64"/>
                </a:lnTo>
                <a:lnTo>
                  <a:pt x="900" y="64"/>
                </a:lnTo>
                <a:lnTo>
                  <a:pt x="898" y="64"/>
                </a:lnTo>
                <a:lnTo>
                  <a:pt x="898" y="64"/>
                </a:lnTo>
                <a:lnTo>
                  <a:pt x="898" y="64"/>
                </a:lnTo>
                <a:lnTo>
                  <a:pt x="898" y="64"/>
                </a:lnTo>
                <a:lnTo>
                  <a:pt x="898" y="64"/>
                </a:lnTo>
                <a:lnTo>
                  <a:pt x="898" y="64"/>
                </a:lnTo>
                <a:lnTo>
                  <a:pt x="896" y="64"/>
                </a:lnTo>
                <a:lnTo>
                  <a:pt x="896" y="64"/>
                </a:lnTo>
                <a:lnTo>
                  <a:pt x="896" y="64"/>
                </a:lnTo>
                <a:lnTo>
                  <a:pt x="894" y="64"/>
                </a:lnTo>
                <a:lnTo>
                  <a:pt x="894" y="64"/>
                </a:lnTo>
                <a:lnTo>
                  <a:pt x="894" y="64"/>
                </a:lnTo>
                <a:lnTo>
                  <a:pt x="894" y="64"/>
                </a:lnTo>
                <a:lnTo>
                  <a:pt x="892" y="64"/>
                </a:lnTo>
                <a:lnTo>
                  <a:pt x="892" y="64"/>
                </a:lnTo>
                <a:lnTo>
                  <a:pt x="890" y="64"/>
                </a:lnTo>
                <a:lnTo>
                  <a:pt x="890" y="64"/>
                </a:lnTo>
                <a:lnTo>
                  <a:pt x="890" y="64"/>
                </a:lnTo>
                <a:lnTo>
                  <a:pt x="888" y="64"/>
                </a:lnTo>
                <a:lnTo>
                  <a:pt x="888" y="64"/>
                </a:lnTo>
                <a:lnTo>
                  <a:pt x="888" y="64"/>
                </a:lnTo>
                <a:lnTo>
                  <a:pt x="888" y="64"/>
                </a:lnTo>
                <a:lnTo>
                  <a:pt x="888" y="64"/>
                </a:lnTo>
                <a:lnTo>
                  <a:pt x="886" y="64"/>
                </a:lnTo>
                <a:lnTo>
                  <a:pt x="886" y="64"/>
                </a:lnTo>
                <a:lnTo>
                  <a:pt x="886" y="64"/>
                </a:lnTo>
                <a:lnTo>
                  <a:pt x="882" y="64"/>
                </a:lnTo>
                <a:lnTo>
                  <a:pt x="880" y="64"/>
                </a:lnTo>
                <a:lnTo>
                  <a:pt x="880" y="64"/>
                </a:lnTo>
                <a:lnTo>
                  <a:pt x="880" y="64"/>
                </a:lnTo>
                <a:lnTo>
                  <a:pt x="878" y="64"/>
                </a:lnTo>
                <a:lnTo>
                  <a:pt x="878" y="62"/>
                </a:lnTo>
                <a:lnTo>
                  <a:pt x="878" y="62"/>
                </a:lnTo>
                <a:lnTo>
                  <a:pt x="878" y="62"/>
                </a:lnTo>
                <a:lnTo>
                  <a:pt x="878" y="62"/>
                </a:lnTo>
                <a:lnTo>
                  <a:pt x="876" y="62"/>
                </a:lnTo>
                <a:lnTo>
                  <a:pt x="876" y="62"/>
                </a:lnTo>
                <a:lnTo>
                  <a:pt x="876" y="62"/>
                </a:lnTo>
                <a:lnTo>
                  <a:pt x="876" y="62"/>
                </a:lnTo>
                <a:lnTo>
                  <a:pt x="876" y="62"/>
                </a:lnTo>
                <a:lnTo>
                  <a:pt x="876" y="62"/>
                </a:lnTo>
                <a:lnTo>
                  <a:pt x="876" y="62"/>
                </a:lnTo>
                <a:lnTo>
                  <a:pt x="874" y="62"/>
                </a:lnTo>
                <a:lnTo>
                  <a:pt x="874" y="62"/>
                </a:lnTo>
                <a:lnTo>
                  <a:pt x="874" y="60"/>
                </a:lnTo>
                <a:lnTo>
                  <a:pt x="876" y="60"/>
                </a:lnTo>
                <a:lnTo>
                  <a:pt x="874" y="60"/>
                </a:lnTo>
                <a:lnTo>
                  <a:pt x="874" y="60"/>
                </a:lnTo>
                <a:lnTo>
                  <a:pt x="874" y="60"/>
                </a:lnTo>
                <a:lnTo>
                  <a:pt x="874" y="60"/>
                </a:lnTo>
                <a:lnTo>
                  <a:pt x="874" y="60"/>
                </a:lnTo>
                <a:lnTo>
                  <a:pt x="872" y="60"/>
                </a:lnTo>
                <a:lnTo>
                  <a:pt x="872" y="60"/>
                </a:lnTo>
                <a:lnTo>
                  <a:pt x="872" y="60"/>
                </a:lnTo>
                <a:lnTo>
                  <a:pt x="874" y="60"/>
                </a:lnTo>
                <a:lnTo>
                  <a:pt x="874" y="62"/>
                </a:lnTo>
                <a:lnTo>
                  <a:pt x="874" y="62"/>
                </a:lnTo>
                <a:lnTo>
                  <a:pt x="874" y="62"/>
                </a:lnTo>
                <a:lnTo>
                  <a:pt x="872" y="62"/>
                </a:lnTo>
                <a:lnTo>
                  <a:pt x="872" y="62"/>
                </a:lnTo>
                <a:lnTo>
                  <a:pt x="872" y="62"/>
                </a:lnTo>
                <a:lnTo>
                  <a:pt x="874" y="64"/>
                </a:lnTo>
                <a:lnTo>
                  <a:pt x="874" y="64"/>
                </a:lnTo>
                <a:lnTo>
                  <a:pt x="874" y="64"/>
                </a:lnTo>
                <a:lnTo>
                  <a:pt x="876" y="64"/>
                </a:lnTo>
                <a:lnTo>
                  <a:pt x="876" y="64"/>
                </a:lnTo>
                <a:lnTo>
                  <a:pt x="876" y="64"/>
                </a:lnTo>
                <a:lnTo>
                  <a:pt x="876" y="64"/>
                </a:lnTo>
                <a:lnTo>
                  <a:pt x="876" y="64"/>
                </a:lnTo>
                <a:lnTo>
                  <a:pt x="874" y="64"/>
                </a:lnTo>
                <a:lnTo>
                  <a:pt x="874" y="64"/>
                </a:lnTo>
                <a:lnTo>
                  <a:pt x="872" y="64"/>
                </a:lnTo>
                <a:lnTo>
                  <a:pt x="868" y="64"/>
                </a:lnTo>
                <a:lnTo>
                  <a:pt x="868" y="64"/>
                </a:lnTo>
                <a:lnTo>
                  <a:pt x="868" y="64"/>
                </a:lnTo>
                <a:lnTo>
                  <a:pt x="866" y="64"/>
                </a:lnTo>
                <a:lnTo>
                  <a:pt x="866" y="64"/>
                </a:lnTo>
                <a:lnTo>
                  <a:pt x="868" y="64"/>
                </a:lnTo>
                <a:lnTo>
                  <a:pt x="868" y="64"/>
                </a:lnTo>
                <a:lnTo>
                  <a:pt x="868" y="66"/>
                </a:lnTo>
                <a:lnTo>
                  <a:pt x="868" y="66"/>
                </a:lnTo>
                <a:lnTo>
                  <a:pt x="868" y="66"/>
                </a:lnTo>
                <a:lnTo>
                  <a:pt x="868" y="66"/>
                </a:lnTo>
                <a:lnTo>
                  <a:pt x="868" y="66"/>
                </a:lnTo>
                <a:lnTo>
                  <a:pt x="870" y="66"/>
                </a:lnTo>
                <a:lnTo>
                  <a:pt x="870" y="66"/>
                </a:lnTo>
                <a:lnTo>
                  <a:pt x="870" y="66"/>
                </a:lnTo>
                <a:lnTo>
                  <a:pt x="872" y="64"/>
                </a:lnTo>
                <a:lnTo>
                  <a:pt x="876" y="64"/>
                </a:lnTo>
                <a:lnTo>
                  <a:pt x="878" y="64"/>
                </a:lnTo>
                <a:lnTo>
                  <a:pt x="880" y="64"/>
                </a:lnTo>
                <a:lnTo>
                  <a:pt x="882" y="64"/>
                </a:lnTo>
                <a:lnTo>
                  <a:pt x="884" y="66"/>
                </a:lnTo>
                <a:lnTo>
                  <a:pt x="884" y="66"/>
                </a:lnTo>
                <a:lnTo>
                  <a:pt x="884" y="66"/>
                </a:lnTo>
                <a:lnTo>
                  <a:pt x="884" y="66"/>
                </a:lnTo>
                <a:lnTo>
                  <a:pt x="884" y="66"/>
                </a:lnTo>
                <a:lnTo>
                  <a:pt x="884" y="66"/>
                </a:lnTo>
                <a:lnTo>
                  <a:pt x="882" y="66"/>
                </a:lnTo>
                <a:lnTo>
                  <a:pt x="880" y="66"/>
                </a:lnTo>
                <a:lnTo>
                  <a:pt x="880" y="66"/>
                </a:lnTo>
                <a:lnTo>
                  <a:pt x="882" y="66"/>
                </a:lnTo>
                <a:lnTo>
                  <a:pt x="882" y="66"/>
                </a:lnTo>
                <a:lnTo>
                  <a:pt x="884" y="66"/>
                </a:lnTo>
                <a:lnTo>
                  <a:pt x="884" y="66"/>
                </a:lnTo>
                <a:lnTo>
                  <a:pt x="884" y="66"/>
                </a:lnTo>
                <a:lnTo>
                  <a:pt x="884" y="66"/>
                </a:lnTo>
                <a:lnTo>
                  <a:pt x="886" y="66"/>
                </a:lnTo>
                <a:lnTo>
                  <a:pt x="886" y="66"/>
                </a:lnTo>
                <a:lnTo>
                  <a:pt x="888" y="64"/>
                </a:lnTo>
                <a:lnTo>
                  <a:pt x="888" y="64"/>
                </a:lnTo>
                <a:lnTo>
                  <a:pt x="890" y="64"/>
                </a:lnTo>
                <a:lnTo>
                  <a:pt x="890" y="64"/>
                </a:lnTo>
                <a:lnTo>
                  <a:pt x="892" y="64"/>
                </a:lnTo>
                <a:lnTo>
                  <a:pt x="892" y="64"/>
                </a:lnTo>
                <a:lnTo>
                  <a:pt x="894" y="66"/>
                </a:lnTo>
                <a:lnTo>
                  <a:pt x="894" y="66"/>
                </a:lnTo>
                <a:lnTo>
                  <a:pt x="894" y="66"/>
                </a:lnTo>
                <a:lnTo>
                  <a:pt x="894" y="66"/>
                </a:lnTo>
                <a:lnTo>
                  <a:pt x="894" y="66"/>
                </a:lnTo>
                <a:lnTo>
                  <a:pt x="892" y="68"/>
                </a:lnTo>
                <a:lnTo>
                  <a:pt x="890" y="68"/>
                </a:lnTo>
                <a:lnTo>
                  <a:pt x="890" y="68"/>
                </a:lnTo>
                <a:lnTo>
                  <a:pt x="888" y="68"/>
                </a:lnTo>
                <a:lnTo>
                  <a:pt x="888" y="68"/>
                </a:lnTo>
                <a:lnTo>
                  <a:pt x="888" y="68"/>
                </a:lnTo>
                <a:lnTo>
                  <a:pt x="888" y="68"/>
                </a:lnTo>
                <a:lnTo>
                  <a:pt x="890" y="68"/>
                </a:lnTo>
                <a:lnTo>
                  <a:pt x="890" y="68"/>
                </a:lnTo>
                <a:lnTo>
                  <a:pt x="892" y="68"/>
                </a:lnTo>
                <a:lnTo>
                  <a:pt x="892" y="68"/>
                </a:lnTo>
                <a:lnTo>
                  <a:pt x="892" y="68"/>
                </a:lnTo>
                <a:lnTo>
                  <a:pt x="894" y="68"/>
                </a:lnTo>
                <a:lnTo>
                  <a:pt x="892" y="70"/>
                </a:lnTo>
                <a:lnTo>
                  <a:pt x="892" y="70"/>
                </a:lnTo>
                <a:lnTo>
                  <a:pt x="894" y="70"/>
                </a:lnTo>
                <a:lnTo>
                  <a:pt x="894" y="70"/>
                </a:lnTo>
                <a:lnTo>
                  <a:pt x="896" y="68"/>
                </a:lnTo>
                <a:lnTo>
                  <a:pt x="896" y="68"/>
                </a:lnTo>
                <a:lnTo>
                  <a:pt x="898" y="68"/>
                </a:lnTo>
                <a:lnTo>
                  <a:pt x="900" y="68"/>
                </a:lnTo>
                <a:lnTo>
                  <a:pt x="900" y="68"/>
                </a:lnTo>
                <a:lnTo>
                  <a:pt x="900" y="68"/>
                </a:lnTo>
                <a:lnTo>
                  <a:pt x="900" y="68"/>
                </a:lnTo>
                <a:lnTo>
                  <a:pt x="902" y="68"/>
                </a:lnTo>
                <a:lnTo>
                  <a:pt x="902" y="68"/>
                </a:lnTo>
                <a:lnTo>
                  <a:pt x="904" y="68"/>
                </a:lnTo>
                <a:lnTo>
                  <a:pt x="902" y="70"/>
                </a:lnTo>
                <a:lnTo>
                  <a:pt x="900" y="72"/>
                </a:lnTo>
                <a:lnTo>
                  <a:pt x="900" y="72"/>
                </a:lnTo>
                <a:lnTo>
                  <a:pt x="900" y="72"/>
                </a:lnTo>
                <a:lnTo>
                  <a:pt x="900" y="72"/>
                </a:lnTo>
                <a:lnTo>
                  <a:pt x="900" y="72"/>
                </a:lnTo>
                <a:lnTo>
                  <a:pt x="898" y="72"/>
                </a:lnTo>
                <a:lnTo>
                  <a:pt x="898" y="72"/>
                </a:lnTo>
                <a:lnTo>
                  <a:pt x="898" y="72"/>
                </a:lnTo>
                <a:lnTo>
                  <a:pt x="898" y="72"/>
                </a:lnTo>
                <a:lnTo>
                  <a:pt x="898" y="72"/>
                </a:lnTo>
                <a:lnTo>
                  <a:pt x="896" y="74"/>
                </a:lnTo>
                <a:lnTo>
                  <a:pt x="896" y="74"/>
                </a:lnTo>
                <a:lnTo>
                  <a:pt x="894" y="74"/>
                </a:lnTo>
                <a:lnTo>
                  <a:pt x="892" y="74"/>
                </a:lnTo>
                <a:lnTo>
                  <a:pt x="892" y="74"/>
                </a:lnTo>
                <a:lnTo>
                  <a:pt x="892" y="74"/>
                </a:lnTo>
                <a:lnTo>
                  <a:pt x="892" y="74"/>
                </a:lnTo>
                <a:lnTo>
                  <a:pt x="892" y="74"/>
                </a:lnTo>
                <a:lnTo>
                  <a:pt x="890" y="74"/>
                </a:lnTo>
                <a:lnTo>
                  <a:pt x="890" y="74"/>
                </a:lnTo>
                <a:lnTo>
                  <a:pt x="892" y="74"/>
                </a:lnTo>
                <a:lnTo>
                  <a:pt x="892" y="74"/>
                </a:lnTo>
                <a:lnTo>
                  <a:pt x="892" y="74"/>
                </a:lnTo>
                <a:lnTo>
                  <a:pt x="890" y="74"/>
                </a:lnTo>
                <a:lnTo>
                  <a:pt x="890" y="74"/>
                </a:lnTo>
                <a:lnTo>
                  <a:pt x="888" y="74"/>
                </a:lnTo>
                <a:lnTo>
                  <a:pt x="888" y="74"/>
                </a:lnTo>
                <a:lnTo>
                  <a:pt x="888" y="74"/>
                </a:lnTo>
                <a:lnTo>
                  <a:pt x="886" y="74"/>
                </a:lnTo>
                <a:lnTo>
                  <a:pt x="886" y="74"/>
                </a:lnTo>
                <a:lnTo>
                  <a:pt x="886" y="74"/>
                </a:lnTo>
                <a:lnTo>
                  <a:pt x="886" y="76"/>
                </a:lnTo>
                <a:lnTo>
                  <a:pt x="886" y="76"/>
                </a:lnTo>
                <a:lnTo>
                  <a:pt x="884" y="76"/>
                </a:lnTo>
                <a:lnTo>
                  <a:pt x="884" y="76"/>
                </a:lnTo>
                <a:lnTo>
                  <a:pt x="884" y="76"/>
                </a:lnTo>
                <a:lnTo>
                  <a:pt x="882" y="76"/>
                </a:lnTo>
                <a:lnTo>
                  <a:pt x="882" y="76"/>
                </a:lnTo>
                <a:lnTo>
                  <a:pt x="882" y="76"/>
                </a:lnTo>
                <a:lnTo>
                  <a:pt x="882" y="76"/>
                </a:lnTo>
                <a:lnTo>
                  <a:pt x="882" y="76"/>
                </a:lnTo>
                <a:lnTo>
                  <a:pt x="880" y="76"/>
                </a:lnTo>
                <a:lnTo>
                  <a:pt x="880" y="76"/>
                </a:lnTo>
                <a:lnTo>
                  <a:pt x="880" y="76"/>
                </a:lnTo>
                <a:lnTo>
                  <a:pt x="880" y="76"/>
                </a:lnTo>
                <a:lnTo>
                  <a:pt x="880" y="76"/>
                </a:lnTo>
                <a:lnTo>
                  <a:pt x="880" y="76"/>
                </a:lnTo>
                <a:lnTo>
                  <a:pt x="876" y="76"/>
                </a:lnTo>
                <a:lnTo>
                  <a:pt x="876" y="78"/>
                </a:lnTo>
                <a:lnTo>
                  <a:pt x="874" y="78"/>
                </a:lnTo>
                <a:lnTo>
                  <a:pt x="874" y="78"/>
                </a:lnTo>
                <a:lnTo>
                  <a:pt x="874" y="78"/>
                </a:lnTo>
                <a:lnTo>
                  <a:pt x="872" y="78"/>
                </a:lnTo>
                <a:lnTo>
                  <a:pt x="872" y="78"/>
                </a:lnTo>
                <a:lnTo>
                  <a:pt x="872" y="78"/>
                </a:lnTo>
                <a:lnTo>
                  <a:pt x="872" y="78"/>
                </a:lnTo>
                <a:lnTo>
                  <a:pt x="872" y="78"/>
                </a:lnTo>
                <a:lnTo>
                  <a:pt x="872" y="78"/>
                </a:lnTo>
                <a:lnTo>
                  <a:pt x="872" y="78"/>
                </a:lnTo>
                <a:lnTo>
                  <a:pt x="870" y="78"/>
                </a:lnTo>
                <a:lnTo>
                  <a:pt x="870" y="78"/>
                </a:lnTo>
                <a:lnTo>
                  <a:pt x="870" y="78"/>
                </a:lnTo>
                <a:lnTo>
                  <a:pt x="870" y="78"/>
                </a:lnTo>
                <a:lnTo>
                  <a:pt x="868" y="78"/>
                </a:lnTo>
                <a:lnTo>
                  <a:pt x="868" y="78"/>
                </a:lnTo>
                <a:lnTo>
                  <a:pt x="868" y="78"/>
                </a:lnTo>
                <a:lnTo>
                  <a:pt x="868" y="78"/>
                </a:lnTo>
                <a:lnTo>
                  <a:pt x="866" y="78"/>
                </a:lnTo>
                <a:lnTo>
                  <a:pt x="866" y="78"/>
                </a:lnTo>
                <a:lnTo>
                  <a:pt x="864" y="78"/>
                </a:lnTo>
                <a:lnTo>
                  <a:pt x="862" y="78"/>
                </a:lnTo>
                <a:lnTo>
                  <a:pt x="862" y="78"/>
                </a:lnTo>
                <a:lnTo>
                  <a:pt x="864" y="78"/>
                </a:lnTo>
                <a:lnTo>
                  <a:pt x="864" y="78"/>
                </a:lnTo>
                <a:lnTo>
                  <a:pt x="866" y="76"/>
                </a:lnTo>
                <a:lnTo>
                  <a:pt x="868" y="76"/>
                </a:lnTo>
                <a:lnTo>
                  <a:pt x="868" y="76"/>
                </a:lnTo>
                <a:lnTo>
                  <a:pt x="868" y="74"/>
                </a:lnTo>
                <a:lnTo>
                  <a:pt x="868" y="74"/>
                </a:lnTo>
                <a:lnTo>
                  <a:pt x="866" y="74"/>
                </a:lnTo>
                <a:lnTo>
                  <a:pt x="866" y="74"/>
                </a:lnTo>
                <a:lnTo>
                  <a:pt x="864" y="74"/>
                </a:lnTo>
                <a:lnTo>
                  <a:pt x="864" y="74"/>
                </a:lnTo>
                <a:lnTo>
                  <a:pt x="864" y="74"/>
                </a:lnTo>
                <a:lnTo>
                  <a:pt x="864" y="74"/>
                </a:lnTo>
                <a:lnTo>
                  <a:pt x="862" y="74"/>
                </a:lnTo>
                <a:lnTo>
                  <a:pt x="862" y="74"/>
                </a:lnTo>
                <a:lnTo>
                  <a:pt x="862" y="74"/>
                </a:lnTo>
                <a:lnTo>
                  <a:pt x="862" y="74"/>
                </a:lnTo>
                <a:lnTo>
                  <a:pt x="860" y="74"/>
                </a:lnTo>
                <a:lnTo>
                  <a:pt x="860" y="74"/>
                </a:lnTo>
                <a:lnTo>
                  <a:pt x="860" y="74"/>
                </a:lnTo>
                <a:lnTo>
                  <a:pt x="858" y="74"/>
                </a:lnTo>
                <a:lnTo>
                  <a:pt x="858" y="74"/>
                </a:lnTo>
                <a:lnTo>
                  <a:pt x="858" y="74"/>
                </a:lnTo>
                <a:lnTo>
                  <a:pt x="860" y="72"/>
                </a:lnTo>
                <a:lnTo>
                  <a:pt x="858" y="72"/>
                </a:lnTo>
                <a:lnTo>
                  <a:pt x="860" y="72"/>
                </a:lnTo>
                <a:lnTo>
                  <a:pt x="862" y="72"/>
                </a:lnTo>
                <a:lnTo>
                  <a:pt x="862" y="72"/>
                </a:lnTo>
                <a:lnTo>
                  <a:pt x="862" y="72"/>
                </a:lnTo>
                <a:lnTo>
                  <a:pt x="862" y="72"/>
                </a:lnTo>
                <a:lnTo>
                  <a:pt x="862" y="72"/>
                </a:lnTo>
                <a:lnTo>
                  <a:pt x="862" y="72"/>
                </a:lnTo>
                <a:lnTo>
                  <a:pt x="862" y="72"/>
                </a:lnTo>
                <a:lnTo>
                  <a:pt x="858" y="72"/>
                </a:lnTo>
                <a:lnTo>
                  <a:pt x="858" y="72"/>
                </a:lnTo>
                <a:lnTo>
                  <a:pt x="858" y="72"/>
                </a:lnTo>
                <a:lnTo>
                  <a:pt x="858" y="72"/>
                </a:lnTo>
                <a:lnTo>
                  <a:pt x="856" y="72"/>
                </a:lnTo>
                <a:lnTo>
                  <a:pt x="856" y="72"/>
                </a:lnTo>
                <a:lnTo>
                  <a:pt x="856" y="72"/>
                </a:lnTo>
                <a:lnTo>
                  <a:pt x="856" y="72"/>
                </a:lnTo>
                <a:lnTo>
                  <a:pt x="856" y="72"/>
                </a:lnTo>
                <a:lnTo>
                  <a:pt x="856" y="70"/>
                </a:lnTo>
                <a:lnTo>
                  <a:pt x="856" y="70"/>
                </a:lnTo>
                <a:lnTo>
                  <a:pt x="854" y="70"/>
                </a:lnTo>
                <a:lnTo>
                  <a:pt x="854" y="70"/>
                </a:lnTo>
                <a:lnTo>
                  <a:pt x="854" y="70"/>
                </a:lnTo>
                <a:lnTo>
                  <a:pt x="854" y="70"/>
                </a:lnTo>
                <a:lnTo>
                  <a:pt x="856" y="70"/>
                </a:lnTo>
                <a:lnTo>
                  <a:pt x="856" y="72"/>
                </a:lnTo>
                <a:lnTo>
                  <a:pt x="856" y="72"/>
                </a:lnTo>
                <a:lnTo>
                  <a:pt x="854" y="72"/>
                </a:lnTo>
                <a:lnTo>
                  <a:pt x="856" y="72"/>
                </a:lnTo>
                <a:lnTo>
                  <a:pt x="856" y="72"/>
                </a:lnTo>
                <a:lnTo>
                  <a:pt x="856" y="72"/>
                </a:lnTo>
                <a:lnTo>
                  <a:pt x="856" y="72"/>
                </a:lnTo>
                <a:lnTo>
                  <a:pt x="858" y="72"/>
                </a:lnTo>
                <a:lnTo>
                  <a:pt x="858" y="74"/>
                </a:lnTo>
                <a:lnTo>
                  <a:pt x="858" y="74"/>
                </a:lnTo>
                <a:lnTo>
                  <a:pt x="856" y="74"/>
                </a:lnTo>
                <a:lnTo>
                  <a:pt x="856" y="74"/>
                </a:lnTo>
                <a:lnTo>
                  <a:pt x="856" y="74"/>
                </a:lnTo>
                <a:lnTo>
                  <a:pt x="856" y="74"/>
                </a:lnTo>
                <a:lnTo>
                  <a:pt x="856" y="74"/>
                </a:lnTo>
                <a:lnTo>
                  <a:pt x="856" y="74"/>
                </a:lnTo>
                <a:lnTo>
                  <a:pt x="856" y="76"/>
                </a:lnTo>
                <a:lnTo>
                  <a:pt x="854" y="76"/>
                </a:lnTo>
                <a:lnTo>
                  <a:pt x="854" y="76"/>
                </a:lnTo>
                <a:lnTo>
                  <a:pt x="854" y="76"/>
                </a:lnTo>
                <a:lnTo>
                  <a:pt x="854" y="76"/>
                </a:lnTo>
                <a:lnTo>
                  <a:pt x="852" y="76"/>
                </a:lnTo>
                <a:lnTo>
                  <a:pt x="850" y="76"/>
                </a:lnTo>
                <a:lnTo>
                  <a:pt x="848" y="76"/>
                </a:lnTo>
                <a:lnTo>
                  <a:pt x="848" y="74"/>
                </a:lnTo>
                <a:lnTo>
                  <a:pt x="848" y="74"/>
                </a:lnTo>
                <a:lnTo>
                  <a:pt x="848" y="74"/>
                </a:lnTo>
                <a:lnTo>
                  <a:pt x="848" y="74"/>
                </a:lnTo>
                <a:lnTo>
                  <a:pt x="848" y="74"/>
                </a:lnTo>
                <a:lnTo>
                  <a:pt x="848" y="72"/>
                </a:lnTo>
                <a:lnTo>
                  <a:pt x="848" y="72"/>
                </a:lnTo>
                <a:lnTo>
                  <a:pt x="848" y="72"/>
                </a:lnTo>
                <a:lnTo>
                  <a:pt x="848" y="72"/>
                </a:lnTo>
                <a:lnTo>
                  <a:pt x="848" y="70"/>
                </a:lnTo>
                <a:lnTo>
                  <a:pt x="848" y="70"/>
                </a:lnTo>
                <a:lnTo>
                  <a:pt x="846" y="72"/>
                </a:lnTo>
                <a:lnTo>
                  <a:pt x="846" y="72"/>
                </a:lnTo>
                <a:lnTo>
                  <a:pt x="846" y="72"/>
                </a:lnTo>
                <a:lnTo>
                  <a:pt x="846" y="72"/>
                </a:lnTo>
                <a:lnTo>
                  <a:pt x="846" y="72"/>
                </a:lnTo>
                <a:lnTo>
                  <a:pt x="846" y="72"/>
                </a:lnTo>
                <a:lnTo>
                  <a:pt x="846" y="72"/>
                </a:lnTo>
                <a:lnTo>
                  <a:pt x="846" y="74"/>
                </a:lnTo>
                <a:lnTo>
                  <a:pt x="846" y="74"/>
                </a:lnTo>
                <a:lnTo>
                  <a:pt x="846" y="76"/>
                </a:lnTo>
                <a:lnTo>
                  <a:pt x="846" y="76"/>
                </a:lnTo>
                <a:lnTo>
                  <a:pt x="844" y="76"/>
                </a:lnTo>
                <a:lnTo>
                  <a:pt x="844" y="76"/>
                </a:lnTo>
                <a:lnTo>
                  <a:pt x="844" y="76"/>
                </a:lnTo>
                <a:lnTo>
                  <a:pt x="842" y="74"/>
                </a:lnTo>
                <a:lnTo>
                  <a:pt x="840" y="74"/>
                </a:lnTo>
                <a:lnTo>
                  <a:pt x="840" y="74"/>
                </a:lnTo>
                <a:lnTo>
                  <a:pt x="840" y="74"/>
                </a:lnTo>
                <a:lnTo>
                  <a:pt x="840" y="74"/>
                </a:lnTo>
                <a:lnTo>
                  <a:pt x="838" y="74"/>
                </a:lnTo>
                <a:lnTo>
                  <a:pt x="838" y="74"/>
                </a:lnTo>
                <a:lnTo>
                  <a:pt x="838" y="74"/>
                </a:lnTo>
                <a:lnTo>
                  <a:pt x="840" y="72"/>
                </a:lnTo>
                <a:lnTo>
                  <a:pt x="840" y="72"/>
                </a:lnTo>
                <a:lnTo>
                  <a:pt x="840" y="72"/>
                </a:lnTo>
                <a:lnTo>
                  <a:pt x="840" y="72"/>
                </a:lnTo>
                <a:lnTo>
                  <a:pt x="838" y="72"/>
                </a:lnTo>
                <a:lnTo>
                  <a:pt x="838" y="72"/>
                </a:lnTo>
                <a:lnTo>
                  <a:pt x="838" y="72"/>
                </a:lnTo>
                <a:lnTo>
                  <a:pt x="838" y="72"/>
                </a:lnTo>
                <a:lnTo>
                  <a:pt x="838" y="72"/>
                </a:lnTo>
                <a:lnTo>
                  <a:pt x="838" y="72"/>
                </a:lnTo>
                <a:lnTo>
                  <a:pt x="838" y="74"/>
                </a:lnTo>
                <a:lnTo>
                  <a:pt x="836" y="74"/>
                </a:lnTo>
                <a:lnTo>
                  <a:pt x="836" y="74"/>
                </a:lnTo>
                <a:lnTo>
                  <a:pt x="836" y="74"/>
                </a:lnTo>
                <a:lnTo>
                  <a:pt x="836" y="74"/>
                </a:lnTo>
                <a:lnTo>
                  <a:pt x="836" y="74"/>
                </a:lnTo>
                <a:lnTo>
                  <a:pt x="836" y="74"/>
                </a:lnTo>
                <a:lnTo>
                  <a:pt x="834" y="74"/>
                </a:lnTo>
                <a:lnTo>
                  <a:pt x="832" y="74"/>
                </a:lnTo>
                <a:lnTo>
                  <a:pt x="832" y="74"/>
                </a:lnTo>
                <a:lnTo>
                  <a:pt x="832" y="74"/>
                </a:lnTo>
                <a:lnTo>
                  <a:pt x="832" y="74"/>
                </a:lnTo>
                <a:lnTo>
                  <a:pt x="830" y="74"/>
                </a:lnTo>
                <a:lnTo>
                  <a:pt x="830" y="74"/>
                </a:lnTo>
                <a:lnTo>
                  <a:pt x="830" y="74"/>
                </a:lnTo>
                <a:lnTo>
                  <a:pt x="830" y="72"/>
                </a:lnTo>
                <a:lnTo>
                  <a:pt x="830" y="72"/>
                </a:lnTo>
                <a:lnTo>
                  <a:pt x="830" y="74"/>
                </a:lnTo>
                <a:lnTo>
                  <a:pt x="828" y="74"/>
                </a:lnTo>
                <a:lnTo>
                  <a:pt x="828" y="74"/>
                </a:lnTo>
                <a:lnTo>
                  <a:pt x="828" y="74"/>
                </a:lnTo>
                <a:lnTo>
                  <a:pt x="828" y="76"/>
                </a:lnTo>
                <a:lnTo>
                  <a:pt x="830" y="76"/>
                </a:lnTo>
                <a:lnTo>
                  <a:pt x="832" y="76"/>
                </a:lnTo>
                <a:lnTo>
                  <a:pt x="832" y="76"/>
                </a:lnTo>
                <a:lnTo>
                  <a:pt x="832" y="76"/>
                </a:lnTo>
                <a:lnTo>
                  <a:pt x="832" y="76"/>
                </a:lnTo>
                <a:lnTo>
                  <a:pt x="832" y="76"/>
                </a:lnTo>
                <a:lnTo>
                  <a:pt x="830" y="76"/>
                </a:lnTo>
                <a:lnTo>
                  <a:pt x="828" y="76"/>
                </a:lnTo>
                <a:lnTo>
                  <a:pt x="828" y="76"/>
                </a:lnTo>
                <a:lnTo>
                  <a:pt x="828" y="76"/>
                </a:lnTo>
                <a:lnTo>
                  <a:pt x="824" y="76"/>
                </a:lnTo>
                <a:lnTo>
                  <a:pt x="824" y="76"/>
                </a:lnTo>
                <a:lnTo>
                  <a:pt x="824" y="76"/>
                </a:lnTo>
                <a:lnTo>
                  <a:pt x="822" y="76"/>
                </a:lnTo>
                <a:lnTo>
                  <a:pt x="822" y="76"/>
                </a:lnTo>
                <a:lnTo>
                  <a:pt x="820" y="76"/>
                </a:lnTo>
                <a:lnTo>
                  <a:pt x="818" y="76"/>
                </a:lnTo>
                <a:lnTo>
                  <a:pt x="818" y="76"/>
                </a:lnTo>
                <a:lnTo>
                  <a:pt x="818" y="76"/>
                </a:lnTo>
                <a:lnTo>
                  <a:pt x="816" y="76"/>
                </a:lnTo>
                <a:lnTo>
                  <a:pt x="816" y="76"/>
                </a:lnTo>
                <a:lnTo>
                  <a:pt x="816" y="76"/>
                </a:lnTo>
                <a:lnTo>
                  <a:pt x="814" y="76"/>
                </a:lnTo>
                <a:lnTo>
                  <a:pt x="814" y="76"/>
                </a:lnTo>
                <a:lnTo>
                  <a:pt x="814" y="76"/>
                </a:lnTo>
                <a:lnTo>
                  <a:pt x="814" y="74"/>
                </a:lnTo>
                <a:lnTo>
                  <a:pt x="816" y="74"/>
                </a:lnTo>
                <a:lnTo>
                  <a:pt x="816" y="74"/>
                </a:lnTo>
                <a:lnTo>
                  <a:pt x="816" y="74"/>
                </a:lnTo>
                <a:lnTo>
                  <a:pt x="816" y="74"/>
                </a:lnTo>
                <a:lnTo>
                  <a:pt x="816" y="74"/>
                </a:lnTo>
                <a:lnTo>
                  <a:pt x="818" y="74"/>
                </a:lnTo>
                <a:lnTo>
                  <a:pt x="816" y="72"/>
                </a:lnTo>
                <a:lnTo>
                  <a:pt x="816" y="72"/>
                </a:lnTo>
                <a:lnTo>
                  <a:pt x="814" y="72"/>
                </a:lnTo>
                <a:lnTo>
                  <a:pt x="816" y="72"/>
                </a:lnTo>
                <a:lnTo>
                  <a:pt x="816" y="72"/>
                </a:lnTo>
                <a:lnTo>
                  <a:pt x="816" y="74"/>
                </a:lnTo>
                <a:lnTo>
                  <a:pt x="816" y="74"/>
                </a:lnTo>
                <a:lnTo>
                  <a:pt x="814" y="74"/>
                </a:lnTo>
                <a:lnTo>
                  <a:pt x="812" y="74"/>
                </a:lnTo>
                <a:lnTo>
                  <a:pt x="812" y="76"/>
                </a:lnTo>
                <a:lnTo>
                  <a:pt x="810" y="76"/>
                </a:lnTo>
                <a:lnTo>
                  <a:pt x="810" y="76"/>
                </a:lnTo>
                <a:lnTo>
                  <a:pt x="808" y="76"/>
                </a:lnTo>
                <a:lnTo>
                  <a:pt x="806" y="76"/>
                </a:lnTo>
                <a:lnTo>
                  <a:pt x="806" y="74"/>
                </a:lnTo>
                <a:lnTo>
                  <a:pt x="806" y="74"/>
                </a:lnTo>
                <a:lnTo>
                  <a:pt x="806" y="72"/>
                </a:lnTo>
                <a:lnTo>
                  <a:pt x="806" y="72"/>
                </a:lnTo>
                <a:lnTo>
                  <a:pt x="806" y="72"/>
                </a:lnTo>
                <a:lnTo>
                  <a:pt x="804" y="74"/>
                </a:lnTo>
                <a:lnTo>
                  <a:pt x="804" y="74"/>
                </a:lnTo>
                <a:lnTo>
                  <a:pt x="804" y="74"/>
                </a:lnTo>
                <a:lnTo>
                  <a:pt x="804" y="74"/>
                </a:lnTo>
                <a:lnTo>
                  <a:pt x="804" y="76"/>
                </a:lnTo>
                <a:lnTo>
                  <a:pt x="804" y="76"/>
                </a:lnTo>
                <a:lnTo>
                  <a:pt x="802" y="76"/>
                </a:lnTo>
                <a:lnTo>
                  <a:pt x="802" y="76"/>
                </a:lnTo>
                <a:lnTo>
                  <a:pt x="800" y="76"/>
                </a:lnTo>
                <a:lnTo>
                  <a:pt x="800" y="76"/>
                </a:lnTo>
                <a:lnTo>
                  <a:pt x="800" y="76"/>
                </a:lnTo>
                <a:lnTo>
                  <a:pt x="800" y="76"/>
                </a:lnTo>
                <a:lnTo>
                  <a:pt x="800" y="76"/>
                </a:lnTo>
                <a:lnTo>
                  <a:pt x="800" y="76"/>
                </a:lnTo>
                <a:lnTo>
                  <a:pt x="798" y="76"/>
                </a:lnTo>
                <a:lnTo>
                  <a:pt x="798" y="76"/>
                </a:lnTo>
                <a:lnTo>
                  <a:pt x="796" y="76"/>
                </a:lnTo>
                <a:lnTo>
                  <a:pt x="794" y="76"/>
                </a:lnTo>
                <a:lnTo>
                  <a:pt x="794" y="76"/>
                </a:lnTo>
                <a:lnTo>
                  <a:pt x="796" y="74"/>
                </a:lnTo>
                <a:lnTo>
                  <a:pt x="796" y="74"/>
                </a:lnTo>
                <a:lnTo>
                  <a:pt x="796" y="74"/>
                </a:lnTo>
                <a:lnTo>
                  <a:pt x="796" y="74"/>
                </a:lnTo>
                <a:lnTo>
                  <a:pt x="796" y="72"/>
                </a:lnTo>
                <a:lnTo>
                  <a:pt x="796" y="72"/>
                </a:lnTo>
                <a:lnTo>
                  <a:pt x="798" y="72"/>
                </a:lnTo>
                <a:lnTo>
                  <a:pt x="800" y="70"/>
                </a:lnTo>
                <a:lnTo>
                  <a:pt x="800" y="70"/>
                </a:lnTo>
                <a:lnTo>
                  <a:pt x="800" y="70"/>
                </a:lnTo>
                <a:lnTo>
                  <a:pt x="798" y="70"/>
                </a:lnTo>
                <a:lnTo>
                  <a:pt x="796" y="72"/>
                </a:lnTo>
                <a:lnTo>
                  <a:pt x="796" y="72"/>
                </a:lnTo>
                <a:lnTo>
                  <a:pt x="796" y="72"/>
                </a:lnTo>
                <a:lnTo>
                  <a:pt x="796" y="74"/>
                </a:lnTo>
                <a:lnTo>
                  <a:pt x="796" y="74"/>
                </a:lnTo>
                <a:lnTo>
                  <a:pt x="794" y="74"/>
                </a:lnTo>
                <a:lnTo>
                  <a:pt x="794" y="74"/>
                </a:lnTo>
                <a:lnTo>
                  <a:pt x="792" y="76"/>
                </a:lnTo>
                <a:lnTo>
                  <a:pt x="792" y="76"/>
                </a:lnTo>
                <a:lnTo>
                  <a:pt x="792" y="76"/>
                </a:lnTo>
                <a:lnTo>
                  <a:pt x="792" y="76"/>
                </a:lnTo>
                <a:lnTo>
                  <a:pt x="792" y="74"/>
                </a:lnTo>
                <a:lnTo>
                  <a:pt x="794" y="74"/>
                </a:lnTo>
                <a:lnTo>
                  <a:pt x="794" y="74"/>
                </a:lnTo>
                <a:lnTo>
                  <a:pt x="794" y="72"/>
                </a:lnTo>
                <a:lnTo>
                  <a:pt x="794" y="72"/>
                </a:lnTo>
                <a:lnTo>
                  <a:pt x="794" y="72"/>
                </a:lnTo>
                <a:lnTo>
                  <a:pt x="792" y="74"/>
                </a:lnTo>
                <a:lnTo>
                  <a:pt x="792" y="74"/>
                </a:lnTo>
                <a:lnTo>
                  <a:pt x="790" y="76"/>
                </a:lnTo>
                <a:lnTo>
                  <a:pt x="790" y="76"/>
                </a:lnTo>
                <a:lnTo>
                  <a:pt x="790" y="76"/>
                </a:lnTo>
                <a:lnTo>
                  <a:pt x="788" y="74"/>
                </a:lnTo>
                <a:lnTo>
                  <a:pt x="788" y="74"/>
                </a:lnTo>
                <a:lnTo>
                  <a:pt x="786" y="74"/>
                </a:lnTo>
                <a:lnTo>
                  <a:pt x="786" y="74"/>
                </a:lnTo>
                <a:lnTo>
                  <a:pt x="786" y="74"/>
                </a:lnTo>
                <a:lnTo>
                  <a:pt x="786" y="74"/>
                </a:lnTo>
                <a:lnTo>
                  <a:pt x="786" y="74"/>
                </a:lnTo>
                <a:lnTo>
                  <a:pt x="784" y="74"/>
                </a:lnTo>
                <a:lnTo>
                  <a:pt x="786" y="72"/>
                </a:lnTo>
                <a:lnTo>
                  <a:pt x="786" y="72"/>
                </a:lnTo>
                <a:lnTo>
                  <a:pt x="788" y="72"/>
                </a:lnTo>
                <a:lnTo>
                  <a:pt x="788" y="72"/>
                </a:lnTo>
                <a:lnTo>
                  <a:pt x="788" y="72"/>
                </a:lnTo>
                <a:lnTo>
                  <a:pt x="788" y="72"/>
                </a:lnTo>
                <a:lnTo>
                  <a:pt x="790" y="72"/>
                </a:lnTo>
                <a:lnTo>
                  <a:pt x="790" y="70"/>
                </a:lnTo>
                <a:lnTo>
                  <a:pt x="790" y="70"/>
                </a:lnTo>
                <a:lnTo>
                  <a:pt x="790" y="70"/>
                </a:lnTo>
                <a:lnTo>
                  <a:pt x="792" y="70"/>
                </a:lnTo>
                <a:lnTo>
                  <a:pt x="794" y="68"/>
                </a:lnTo>
                <a:lnTo>
                  <a:pt x="794" y="68"/>
                </a:lnTo>
                <a:lnTo>
                  <a:pt x="794" y="68"/>
                </a:lnTo>
                <a:lnTo>
                  <a:pt x="796" y="68"/>
                </a:lnTo>
                <a:lnTo>
                  <a:pt x="798" y="68"/>
                </a:lnTo>
                <a:lnTo>
                  <a:pt x="800" y="68"/>
                </a:lnTo>
                <a:lnTo>
                  <a:pt x="800" y="68"/>
                </a:lnTo>
                <a:lnTo>
                  <a:pt x="800" y="68"/>
                </a:lnTo>
                <a:lnTo>
                  <a:pt x="802" y="66"/>
                </a:lnTo>
                <a:lnTo>
                  <a:pt x="804" y="66"/>
                </a:lnTo>
                <a:lnTo>
                  <a:pt x="802" y="66"/>
                </a:lnTo>
                <a:lnTo>
                  <a:pt x="804" y="66"/>
                </a:lnTo>
                <a:lnTo>
                  <a:pt x="806" y="66"/>
                </a:lnTo>
                <a:lnTo>
                  <a:pt x="806" y="66"/>
                </a:lnTo>
                <a:lnTo>
                  <a:pt x="806" y="66"/>
                </a:lnTo>
                <a:lnTo>
                  <a:pt x="806" y="66"/>
                </a:lnTo>
                <a:lnTo>
                  <a:pt x="808" y="66"/>
                </a:lnTo>
                <a:lnTo>
                  <a:pt x="812" y="66"/>
                </a:lnTo>
                <a:lnTo>
                  <a:pt x="812" y="66"/>
                </a:lnTo>
                <a:lnTo>
                  <a:pt x="812" y="66"/>
                </a:lnTo>
                <a:lnTo>
                  <a:pt x="812" y="66"/>
                </a:lnTo>
                <a:lnTo>
                  <a:pt x="812" y="66"/>
                </a:lnTo>
                <a:lnTo>
                  <a:pt x="814" y="66"/>
                </a:lnTo>
                <a:lnTo>
                  <a:pt x="814" y="66"/>
                </a:lnTo>
                <a:lnTo>
                  <a:pt x="814" y="66"/>
                </a:lnTo>
                <a:lnTo>
                  <a:pt x="814" y="66"/>
                </a:lnTo>
                <a:lnTo>
                  <a:pt x="814" y="66"/>
                </a:lnTo>
                <a:lnTo>
                  <a:pt x="814" y="66"/>
                </a:lnTo>
                <a:lnTo>
                  <a:pt x="816" y="66"/>
                </a:lnTo>
                <a:lnTo>
                  <a:pt x="816" y="66"/>
                </a:lnTo>
                <a:lnTo>
                  <a:pt x="816" y="66"/>
                </a:lnTo>
                <a:lnTo>
                  <a:pt x="818" y="66"/>
                </a:lnTo>
                <a:lnTo>
                  <a:pt x="818" y="66"/>
                </a:lnTo>
                <a:lnTo>
                  <a:pt x="818" y="66"/>
                </a:lnTo>
                <a:lnTo>
                  <a:pt x="820" y="66"/>
                </a:lnTo>
                <a:lnTo>
                  <a:pt x="820" y="66"/>
                </a:lnTo>
                <a:lnTo>
                  <a:pt x="820" y="66"/>
                </a:lnTo>
                <a:lnTo>
                  <a:pt x="820" y="66"/>
                </a:lnTo>
                <a:lnTo>
                  <a:pt x="820" y="66"/>
                </a:lnTo>
                <a:lnTo>
                  <a:pt x="820" y="66"/>
                </a:lnTo>
                <a:lnTo>
                  <a:pt x="818" y="66"/>
                </a:lnTo>
                <a:lnTo>
                  <a:pt x="818" y="66"/>
                </a:lnTo>
                <a:lnTo>
                  <a:pt x="816" y="66"/>
                </a:lnTo>
                <a:lnTo>
                  <a:pt x="818" y="64"/>
                </a:lnTo>
                <a:lnTo>
                  <a:pt x="818" y="64"/>
                </a:lnTo>
                <a:lnTo>
                  <a:pt x="820" y="64"/>
                </a:lnTo>
                <a:lnTo>
                  <a:pt x="820" y="64"/>
                </a:lnTo>
                <a:lnTo>
                  <a:pt x="820" y="64"/>
                </a:lnTo>
                <a:lnTo>
                  <a:pt x="820" y="64"/>
                </a:lnTo>
                <a:lnTo>
                  <a:pt x="820" y="64"/>
                </a:lnTo>
                <a:lnTo>
                  <a:pt x="820" y="64"/>
                </a:lnTo>
                <a:lnTo>
                  <a:pt x="820" y="64"/>
                </a:lnTo>
                <a:lnTo>
                  <a:pt x="820" y="64"/>
                </a:lnTo>
                <a:lnTo>
                  <a:pt x="818" y="64"/>
                </a:lnTo>
                <a:lnTo>
                  <a:pt x="818" y="64"/>
                </a:lnTo>
                <a:lnTo>
                  <a:pt x="818" y="64"/>
                </a:lnTo>
                <a:lnTo>
                  <a:pt x="818" y="64"/>
                </a:lnTo>
                <a:lnTo>
                  <a:pt x="818" y="64"/>
                </a:lnTo>
                <a:lnTo>
                  <a:pt x="820" y="64"/>
                </a:lnTo>
                <a:lnTo>
                  <a:pt x="820" y="64"/>
                </a:lnTo>
                <a:lnTo>
                  <a:pt x="820" y="64"/>
                </a:lnTo>
                <a:lnTo>
                  <a:pt x="822" y="64"/>
                </a:lnTo>
                <a:lnTo>
                  <a:pt x="822" y="64"/>
                </a:lnTo>
                <a:lnTo>
                  <a:pt x="822" y="64"/>
                </a:lnTo>
                <a:lnTo>
                  <a:pt x="822" y="64"/>
                </a:lnTo>
                <a:lnTo>
                  <a:pt x="822" y="64"/>
                </a:lnTo>
                <a:lnTo>
                  <a:pt x="820" y="64"/>
                </a:lnTo>
                <a:lnTo>
                  <a:pt x="820" y="64"/>
                </a:lnTo>
                <a:lnTo>
                  <a:pt x="818" y="64"/>
                </a:lnTo>
                <a:lnTo>
                  <a:pt x="818" y="64"/>
                </a:lnTo>
                <a:lnTo>
                  <a:pt x="818" y="64"/>
                </a:lnTo>
                <a:lnTo>
                  <a:pt x="818" y="64"/>
                </a:lnTo>
                <a:lnTo>
                  <a:pt x="818" y="64"/>
                </a:lnTo>
                <a:lnTo>
                  <a:pt x="816" y="64"/>
                </a:lnTo>
                <a:lnTo>
                  <a:pt x="816" y="64"/>
                </a:lnTo>
                <a:lnTo>
                  <a:pt x="814" y="64"/>
                </a:lnTo>
                <a:lnTo>
                  <a:pt x="814" y="62"/>
                </a:lnTo>
                <a:lnTo>
                  <a:pt x="816" y="62"/>
                </a:lnTo>
                <a:lnTo>
                  <a:pt x="816" y="62"/>
                </a:lnTo>
                <a:lnTo>
                  <a:pt x="816" y="62"/>
                </a:lnTo>
                <a:lnTo>
                  <a:pt x="816" y="62"/>
                </a:lnTo>
                <a:lnTo>
                  <a:pt x="816" y="60"/>
                </a:lnTo>
                <a:lnTo>
                  <a:pt x="814" y="60"/>
                </a:lnTo>
                <a:lnTo>
                  <a:pt x="814" y="60"/>
                </a:lnTo>
                <a:lnTo>
                  <a:pt x="814" y="60"/>
                </a:lnTo>
                <a:lnTo>
                  <a:pt x="814" y="60"/>
                </a:lnTo>
                <a:lnTo>
                  <a:pt x="816" y="58"/>
                </a:lnTo>
                <a:lnTo>
                  <a:pt x="816" y="58"/>
                </a:lnTo>
                <a:lnTo>
                  <a:pt x="820" y="58"/>
                </a:lnTo>
                <a:lnTo>
                  <a:pt x="822" y="58"/>
                </a:lnTo>
                <a:lnTo>
                  <a:pt x="826" y="56"/>
                </a:lnTo>
                <a:lnTo>
                  <a:pt x="826" y="56"/>
                </a:lnTo>
                <a:lnTo>
                  <a:pt x="826" y="56"/>
                </a:lnTo>
                <a:lnTo>
                  <a:pt x="830" y="56"/>
                </a:lnTo>
                <a:lnTo>
                  <a:pt x="830" y="56"/>
                </a:lnTo>
                <a:lnTo>
                  <a:pt x="830" y="58"/>
                </a:lnTo>
                <a:lnTo>
                  <a:pt x="832" y="58"/>
                </a:lnTo>
                <a:lnTo>
                  <a:pt x="832" y="58"/>
                </a:lnTo>
                <a:lnTo>
                  <a:pt x="832" y="58"/>
                </a:lnTo>
                <a:lnTo>
                  <a:pt x="834" y="58"/>
                </a:lnTo>
                <a:lnTo>
                  <a:pt x="834" y="58"/>
                </a:lnTo>
                <a:lnTo>
                  <a:pt x="836" y="60"/>
                </a:lnTo>
                <a:lnTo>
                  <a:pt x="836" y="60"/>
                </a:lnTo>
                <a:lnTo>
                  <a:pt x="834" y="62"/>
                </a:lnTo>
                <a:lnTo>
                  <a:pt x="834" y="62"/>
                </a:lnTo>
                <a:lnTo>
                  <a:pt x="834" y="62"/>
                </a:lnTo>
                <a:lnTo>
                  <a:pt x="834" y="62"/>
                </a:lnTo>
                <a:lnTo>
                  <a:pt x="836" y="62"/>
                </a:lnTo>
                <a:lnTo>
                  <a:pt x="836" y="62"/>
                </a:lnTo>
                <a:lnTo>
                  <a:pt x="836" y="62"/>
                </a:lnTo>
                <a:lnTo>
                  <a:pt x="836" y="62"/>
                </a:lnTo>
                <a:lnTo>
                  <a:pt x="836" y="62"/>
                </a:lnTo>
                <a:lnTo>
                  <a:pt x="836" y="62"/>
                </a:lnTo>
                <a:lnTo>
                  <a:pt x="838" y="62"/>
                </a:lnTo>
                <a:lnTo>
                  <a:pt x="838" y="64"/>
                </a:lnTo>
                <a:lnTo>
                  <a:pt x="838" y="64"/>
                </a:lnTo>
                <a:lnTo>
                  <a:pt x="840" y="64"/>
                </a:lnTo>
                <a:lnTo>
                  <a:pt x="840" y="64"/>
                </a:lnTo>
                <a:lnTo>
                  <a:pt x="842" y="64"/>
                </a:lnTo>
                <a:lnTo>
                  <a:pt x="842" y="64"/>
                </a:lnTo>
                <a:lnTo>
                  <a:pt x="842" y="64"/>
                </a:lnTo>
                <a:lnTo>
                  <a:pt x="842" y="64"/>
                </a:lnTo>
                <a:lnTo>
                  <a:pt x="842" y="64"/>
                </a:lnTo>
                <a:lnTo>
                  <a:pt x="844" y="64"/>
                </a:lnTo>
                <a:lnTo>
                  <a:pt x="844" y="64"/>
                </a:lnTo>
                <a:lnTo>
                  <a:pt x="844" y="64"/>
                </a:lnTo>
                <a:lnTo>
                  <a:pt x="844" y="64"/>
                </a:lnTo>
                <a:lnTo>
                  <a:pt x="844" y="64"/>
                </a:lnTo>
                <a:lnTo>
                  <a:pt x="844" y="64"/>
                </a:lnTo>
                <a:lnTo>
                  <a:pt x="844" y="64"/>
                </a:lnTo>
                <a:lnTo>
                  <a:pt x="844" y="64"/>
                </a:lnTo>
                <a:lnTo>
                  <a:pt x="844" y="62"/>
                </a:lnTo>
                <a:lnTo>
                  <a:pt x="844" y="62"/>
                </a:lnTo>
                <a:lnTo>
                  <a:pt x="846" y="62"/>
                </a:lnTo>
                <a:lnTo>
                  <a:pt x="846" y="62"/>
                </a:lnTo>
                <a:lnTo>
                  <a:pt x="846" y="62"/>
                </a:lnTo>
                <a:lnTo>
                  <a:pt x="846" y="62"/>
                </a:lnTo>
                <a:lnTo>
                  <a:pt x="846" y="64"/>
                </a:lnTo>
                <a:lnTo>
                  <a:pt x="846" y="64"/>
                </a:lnTo>
                <a:lnTo>
                  <a:pt x="848" y="64"/>
                </a:lnTo>
                <a:lnTo>
                  <a:pt x="848" y="62"/>
                </a:lnTo>
                <a:lnTo>
                  <a:pt x="850" y="62"/>
                </a:lnTo>
                <a:lnTo>
                  <a:pt x="850" y="62"/>
                </a:lnTo>
                <a:lnTo>
                  <a:pt x="850" y="62"/>
                </a:lnTo>
                <a:lnTo>
                  <a:pt x="850" y="62"/>
                </a:lnTo>
                <a:lnTo>
                  <a:pt x="852" y="64"/>
                </a:lnTo>
                <a:lnTo>
                  <a:pt x="852" y="64"/>
                </a:lnTo>
                <a:lnTo>
                  <a:pt x="854" y="64"/>
                </a:lnTo>
                <a:lnTo>
                  <a:pt x="854" y="64"/>
                </a:lnTo>
                <a:lnTo>
                  <a:pt x="854" y="64"/>
                </a:lnTo>
                <a:lnTo>
                  <a:pt x="854" y="64"/>
                </a:lnTo>
                <a:lnTo>
                  <a:pt x="854" y="62"/>
                </a:lnTo>
                <a:lnTo>
                  <a:pt x="854" y="62"/>
                </a:lnTo>
                <a:lnTo>
                  <a:pt x="852" y="62"/>
                </a:lnTo>
                <a:lnTo>
                  <a:pt x="852" y="62"/>
                </a:lnTo>
                <a:lnTo>
                  <a:pt x="852" y="62"/>
                </a:lnTo>
                <a:lnTo>
                  <a:pt x="852" y="62"/>
                </a:lnTo>
                <a:lnTo>
                  <a:pt x="854" y="62"/>
                </a:lnTo>
                <a:lnTo>
                  <a:pt x="854" y="62"/>
                </a:lnTo>
                <a:lnTo>
                  <a:pt x="854" y="62"/>
                </a:lnTo>
                <a:lnTo>
                  <a:pt x="854" y="62"/>
                </a:lnTo>
                <a:lnTo>
                  <a:pt x="856" y="62"/>
                </a:lnTo>
                <a:lnTo>
                  <a:pt x="858" y="62"/>
                </a:lnTo>
                <a:lnTo>
                  <a:pt x="858" y="62"/>
                </a:lnTo>
                <a:lnTo>
                  <a:pt x="860" y="60"/>
                </a:lnTo>
                <a:lnTo>
                  <a:pt x="862" y="60"/>
                </a:lnTo>
                <a:lnTo>
                  <a:pt x="864" y="58"/>
                </a:lnTo>
                <a:lnTo>
                  <a:pt x="868" y="58"/>
                </a:lnTo>
                <a:lnTo>
                  <a:pt x="868" y="58"/>
                </a:lnTo>
                <a:lnTo>
                  <a:pt x="870" y="56"/>
                </a:lnTo>
                <a:lnTo>
                  <a:pt x="872" y="56"/>
                </a:lnTo>
                <a:lnTo>
                  <a:pt x="872" y="56"/>
                </a:lnTo>
                <a:lnTo>
                  <a:pt x="872" y="56"/>
                </a:lnTo>
                <a:lnTo>
                  <a:pt x="872" y="56"/>
                </a:lnTo>
                <a:lnTo>
                  <a:pt x="872" y="56"/>
                </a:lnTo>
                <a:lnTo>
                  <a:pt x="872" y="56"/>
                </a:lnTo>
                <a:lnTo>
                  <a:pt x="874" y="56"/>
                </a:lnTo>
                <a:lnTo>
                  <a:pt x="874" y="56"/>
                </a:lnTo>
                <a:lnTo>
                  <a:pt x="874" y="54"/>
                </a:lnTo>
                <a:lnTo>
                  <a:pt x="872" y="54"/>
                </a:lnTo>
                <a:lnTo>
                  <a:pt x="872" y="54"/>
                </a:lnTo>
                <a:lnTo>
                  <a:pt x="872" y="54"/>
                </a:lnTo>
                <a:lnTo>
                  <a:pt x="870" y="54"/>
                </a:lnTo>
                <a:lnTo>
                  <a:pt x="870" y="54"/>
                </a:lnTo>
                <a:lnTo>
                  <a:pt x="870" y="56"/>
                </a:lnTo>
                <a:lnTo>
                  <a:pt x="868" y="56"/>
                </a:lnTo>
                <a:lnTo>
                  <a:pt x="868" y="56"/>
                </a:lnTo>
                <a:lnTo>
                  <a:pt x="868" y="56"/>
                </a:lnTo>
                <a:lnTo>
                  <a:pt x="868" y="56"/>
                </a:lnTo>
                <a:lnTo>
                  <a:pt x="866" y="58"/>
                </a:lnTo>
                <a:lnTo>
                  <a:pt x="864" y="58"/>
                </a:lnTo>
                <a:lnTo>
                  <a:pt x="862" y="58"/>
                </a:lnTo>
                <a:lnTo>
                  <a:pt x="862" y="60"/>
                </a:lnTo>
                <a:lnTo>
                  <a:pt x="858" y="60"/>
                </a:lnTo>
                <a:lnTo>
                  <a:pt x="858" y="60"/>
                </a:lnTo>
                <a:lnTo>
                  <a:pt x="856" y="60"/>
                </a:lnTo>
                <a:lnTo>
                  <a:pt x="856" y="62"/>
                </a:lnTo>
                <a:lnTo>
                  <a:pt x="854" y="62"/>
                </a:lnTo>
                <a:lnTo>
                  <a:pt x="852" y="62"/>
                </a:lnTo>
                <a:lnTo>
                  <a:pt x="852" y="62"/>
                </a:lnTo>
                <a:lnTo>
                  <a:pt x="852" y="62"/>
                </a:lnTo>
                <a:lnTo>
                  <a:pt x="850" y="62"/>
                </a:lnTo>
                <a:lnTo>
                  <a:pt x="850" y="62"/>
                </a:lnTo>
                <a:lnTo>
                  <a:pt x="850" y="62"/>
                </a:lnTo>
                <a:lnTo>
                  <a:pt x="848" y="62"/>
                </a:lnTo>
                <a:lnTo>
                  <a:pt x="848" y="62"/>
                </a:lnTo>
                <a:lnTo>
                  <a:pt x="848" y="62"/>
                </a:lnTo>
                <a:lnTo>
                  <a:pt x="846" y="62"/>
                </a:lnTo>
                <a:lnTo>
                  <a:pt x="846" y="62"/>
                </a:lnTo>
                <a:lnTo>
                  <a:pt x="846" y="62"/>
                </a:lnTo>
                <a:lnTo>
                  <a:pt x="844" y="62"/>
                </a:lnTo>
                <a:lnTo>
                  <a:pt x="844" y="62"/>
                </a:lnTo>
                <a:lnTo>
                  <a:pt x="844" y="60"/>
                </a:lnTo>
                <a:lnTo>
                  <a:pt x="844" y="60"/>
                </a:lnTo>
                <a:lnTo>
                  <a:pt x="844" y="60"/>
                </a:lnTo>
                <a:lnTo>
                  <a:pt x="846" y="60"/>
                </a:lnTo>
                <a:lnTo>
                  <a:pt x="846" y="60"/>
                </a:lnTo>
                <a:lnTo>
                  <a:pt x="846" y="60"/>
                </a:lnTo>
                <a:lnTo>
                  <a:pt x="848" y="60"/>
                </a:lnTo>
                <a:lnTo>
                  <a:pt x="848" y="60"/>
                </a:lnTo>
                <a:lnTo>
                  <a:pt x="850" y="60"/>
                </a:lnTo>
                <a:lnTo>
                  <a:pt x="850" y="58"/>
                </a:lnTo>
                <a:lnTo>
                  <a:pt x="850" y="58"/>
                </a:lnTo>
                <a:lnTo>
                  <a:pt x="850" y="60"/>
                </a:lnTo>
                <a:lnTo>
                  <a:pt x="848" y="60"/>
                </a:lnTo>
                <a:lnTo>
                  <a:pt x="848" y="60"/>
                </a:lnTo>
                <a:lnTo>
                  <a:pt x="846" y="60"/>
                </a:lnTo>
                <a:lnTo>
                  <a:pt x="844" y="60"/>
                </a:lnTo>
                <a:lnTo>
                  <a:pt x="844" y="60"/>
                </a:lnTo>
                <a:lnTo>
                  <a:pt x="844" y="60"/>
                </a:lnTo>
                <a:lnTo>
                  <a:pt x="842" y="60"/>
                </a:lnTo>
                <a:lnTo>
                  <a:pt x="842" y="60"/>
                </a:lnTo>
                <a:lnTo>
                  <a:pt x="842" y="58"/>
                </a:lnTo>
                <a:lnTo>
                  <a:pt x="844" y="58"/>
                </a:lnTo>
                <a:lnTo>
                  <a:pt x="846" y="58"/>
                </a:lnTo>
                <a:lnTo>
                  <a:pt x="846" y="58"/>
                </a:lnTo>
                <a:lnTo>
                  <a:pt x="844" y="58"/>
                </a:lnTo>
                <a:lnTo>
                  <a:pt x="842" y="58"/>
                </a:lnTo>
                <a:lnTo>
                  <a:pt x="842" y="58"/>
                </a:lnTo>
                <a:lnTo>
                  <a:pt x="842" y="58"/>
                </a:lnTo>
                <a:lnTo>
                  <a:pt x="842" y="58"/>
                </a:lnTo>
                <a:lnTo>
                  <a:pt x="842" y="58"/>
                </a:lnTo>
                <a:lnTo>
                  <a:pt x="844" y="58"/>
                </a:lnTo>
                <a:lnTo>
                  <a:pt x="844" y="58"/>
                </a:lnTo>
                <a:lnTo>
                  <a:pt x="844" y="58"/>
                </a:lnTo>
                <a:lnTo>
                  <a:pt x="844" y="56"/>
                </a:lnTo>
                <a:lnTo>
                  <a:pt x="844" y="56"/>
                </a:lnTo>
                <a:lnTo>
                  <a:pt x="848" y="56"/>
                </a:lnTo>
                <a:lnTo>
                  <a:pt x="848" y="56"/>
                </a:lnTo>
                <a:lnTo>
                  <a:pt x="850" y="56"/>
                </a:lnTo>
                <a:lnTo>
                  <a:pt x="850" y="56"/>
                </a:lnTo>
                <a:lnTo>
                  <a:pt x="850" y="56"/>
                </a:lnTo>
                <a:lnTo>
                  <a:pt x="852" y="56"/>
                </a:lnTo>
                <a:lnTo>
                  <a:pt x="852" y="56"/>
                </a:lnTo>
                <a:lnTo>
                  <a:pt x="852" y="56"/>
                </a:lnTo>
                <a:lnTo>
                  <a:pt x="854" y="56"/>
                </a:lnTo>
                <a:lnTo>
                  <a:pt x="854" y="56"/>
                </a:lnTo>
                <a:lnTo>
                  <a:pt x="852" y="56"/>
                </a:lnTo>
                <a:lnTo>
                  <a:pt x="852" y="56"/>
                </a:lnTo>
                <a:lnTo>
                  <a:pt x="852" y="56"/>
                </a:lnTo>
                <a:lnTo>
                  <a:pt x="850" y="56"/>
                </a:lnTo>
                <a:lnTo>
                  <a:pt x="850" y="56"/>
                </a:lnTo>
                <a:lnTo>
                  <a:pt x="848" y="56"/>
                </a:lnTo>
                <a:lnTo>
                  <a:pt x="848" y="56"/>
                </a:lnTo>
                <a:lnTo>
                  <a:pt x="846" y="56"/>
                </a:lnTo>
                <a:lnTo>
                  <a:pt x="846" y="56"/>
                </a:lnTo>
                <a:lnTo>
                  <a:pt x="846" y="56"/>
                </a:lnTo>
                <a:lnTo>
                  <a:pt x="844" y="56"/>
                </a:lnTo>
                <a:lnTo>
                  <a:pt x="844" y="56"/>
                </a:lnTo>
                <a:lnTo>
                  <a:pt x="844" y="56"/>
                </a:lnTo>
                <a:lnTo>
                  <a:pt x="844" y="56"/>
                </a:lnTo>
                <a:lnTo>
                  <a:pt x="842" y="58"/>
                </a:lnTo>
                <a:lnTo>
                  <a:pt x="842" y="58"/>
                </a:lnTo>
                <a:lnTo>
                  <a:pt x="842" y="56"/>
                </a:lnTo>
                <a:lnTo>
                  <a:pt x="842" y="56"/>
                </a:lnTo>
                <a:lnTo>
                  <a:pt x="844" y="56"/>
                </a:lnTo>
                <a:lnTo>
                  <a:pt x="846" y="56"/>
                </a:lnTo>
                <a:lnTo>
                  <a:pt x="848" y="54"/>
                </a:lnTo>
                <a:lnTo>
                  <a:pt x="848" y="54"/>
                </a:lnTo>
                <a:lnTo>
                  <a:pt x="848" y="54"/>
                </a:lnTo>
                <a:lnTo>
                  <a:pt x="850" y="54"/>
                </a:lnTo>
                <a:lnTo>
                  <a:pt x="850" y="56"/>
                </a:lnTo>
                <a:lnTo>
                  <a:pt x="850" y="56"/>
                </a:lnTo>
                <a:lnTo>
                  <a:pt x="850" y="56"/>
                </a:lnTo>
                <a:lnTo>
                  <a:pt x="850" y="56"/>
                </a:lnTo>
                <a:lnTo>
                  <a:pt x="852" y="56"/>
                </a:lnTo>
                <a:lnTo>
                  <a:pt x="852" y="56"/>
                </a:lnTo>
                <a:lnTo>
                  <a:pt x="852" y="54"/>
                </a:lnTo>
                <a:lnTo>
                  <a:pt x="852" y="54"/>
                </a:lnTo>
                <a:lnTo>
                  <a:pt x="854" y="54"/>
                </a:lnTo>
                <a:lnTo>
                  <a:pt x="854" y="54"/>
                </a:lnTo>
                <a:lnTo>
                  <a:pt x="854" y="54"/>
                </a:lnTo>
                <a:lnTo>
                  <a:pt x="856" y="54"/>
                </a:lnTo>
                <a:lnTo>
                  <a:pt x="856" y="54"/>
                </a:lnTo>
                <a:lnTo>
                  <a:pt x="856" y="54"/>
                </a:lnTo>
                <a:lnTo>
                  <a:pt x="856" y="54"/>
                </a:lnTo>
                <a:lnTo>
                  <a:pt x="856" y="54"/>
                </a:lnTo>
                <a:lnTo>
                  <a:pt x="854" y="54"/>
                </a:lnTo>
                <a:lnTo>
                  <a:pt x="854" y="54"/>
                </a:lnTo>
                <a:lnTo>
                  <a:pt x="852" y="54"/>
                </a:lnTo>
                <a:lnTo>
                  <a:pt x="852" y="54"/>
                </a:lnTo>
                <a:lnTo>
                  <a:pt x="852" y="54"/>
                </a:lnTo>
                <a:lnTo>
                  <a:pt x="852" y="54"/>
                </a:lnTo>
                <a:lnTo>
                  <a:pt x="850" y="54"/>
                </a:lnTo>
                <a:lnTo>
                  <a:pt x="850" y="54"/>
                </a:lnTo>
                <a:lnTo>
                  <a:pt x="850" y="54"/>
                </a:lnTo>
                <a:lnTo>
                  <a:pt x="850" y="54"/>
                </a:lnTo>
                <a:lnTo>
                  <a:pt x="848" y="54"/>
                </a:lnTo>
                <a:lnTo>
                  <a:pt x="850" y="54"/>
                </a:lnTo>
                <a:lnTo>
                  <a:pt x="852" y="54"/>
                </a:lnTo>
                <a:lnTo>
                  <a:pt x="852" y="54"/>
                </a:lnTo>
                <a:lnTo>
                  <a:pt x="852" y="54"/>
                </a:lnTo>
                <a:lnTo>
                  <a:pt x="852" y="54"/>
                </a:lnTo>
                <a:lnTo>
                  <a:pt x="854" y="54"/>
                </a:lnTo>
                <a:lnTo>
                  <a:pt x="854" y="54"/>
                </a:lnTo>
                <a:lnTo>
                  <a:pt x="854" y="54"/>
                </a:lnTo>
                <a:lnTo>
                  <a:pt x="854" y="54"/>
                </a:lnTo>
                <a:lnTo>
                  <a:pt x="856" y="54"/>
                </a:lnTo>
                <a:lnTo>
                  <a:pt x="856" y="54"/>
                </a:lnTo>
                <a:lnTo>
                  <a:pt x="858" y="54"/>
                </a:lnTo>
                <a:lnTo>
                  <a:pt x="858" y="54"/>
                </a:lnTo>
                <a:lnTo>
                  <a:pt x="858" y="54"/>
                </a:lnTo>
                <a:lnTo>
                  <a:pt x="858" y="54"/>
                </a:lnTo>
                <a:lnTo>
                  <a:pt x="858" y="54"/>
                </a:lnTo>
                <a:lnTo>
                  <a:pt x="858" y="54"/>
                </a:lnTo>
                <a:lnTo>
                  <a:pt x="856" y="52"/>
                </a:lnTo>
                <a:lnTo>
                  <a:pt x="856" y="52"/>
                </a:lnTo>
                <a:lnTo>
                  <a:pt x="856" y="52"/>
                </a:lnTo>
                <a:lnTo>
                  <a:pt x="854" y="52"/>
                </a:lnTo>
                <a:lnTo>
                  <a:pt x="854" y="52"/>
                </a:lnTo>
                <a:lnTo>
                  <a:pt x="854" y="52"/>
                </a:lnTo>
                <a:lnTo>
                  <a:pt x="852" y="54"/>
                </a:lnTo>
                <a:lnTo>
                  <a:pt x="852" y="54"/>
                </a:lnTo>
                <a:lnTo>
                  <a:pt x="852" y="54"/>
                </a:lnTo>
                <a:lnTo>
                  <a:pt x="852" y="52"/>
                </a:lnTo>
                <a:lnTo>
                  <a:pt x="852" y="52"/>
                </a:lnTo>
                <a:lnTo>
                  <a:pt x="854" y="52"/>
                </a:lnTo>
                <a:lnTo>
                  <a:pt x="854" y="52"/>
                </a:lnTo>
                <a:lnTo>
                  <a:pt x="854" y="52"/>
                </a:lnTo>
                <a:lnTo>
                  <a:pt x="856" y="52"/>
                </a:lnTo>
                <a:lnTo>
                  <a:pt x="856" y="52"/>
                </a:lnTo>
                <a:lnTo>
                  <a:pt x="856" y="52"/>
                </a:lnTo>
                <a:lnTo>
                  <a:pt x="856" y="52"/>
                </a:lnTo>
                <a:lnTo>
                  <a:pt x="856" y="52"/>
                </a:lnTo>
                <a:lnTo>
                  <a:pt x="856" y="52"/>
                </a:lnTo>
                <a:lnTo>
                  <a:pt x="856" y="52"/>
                </a:lnTo>
                <a:lnTo>
                  <a:pt x="856" y="52"/>
                </a:lnTo>
                <a:lnTo>
                  <a:pt x="856" y="52"/>
                </a:lnTo>
                <a:lnTo>
                  <a:pt x="856" y="52"/>
                </a:lnTo>
                <a:lnTo>
                  <a:pt x="854" y="52"/>
                </a:lnTo>
                <a:lnTo>
                  <a:pt x="854" y="52"/>
                </a:lnTo>
                <a:lnTo>
                  <a:pt x="854" y="52"/>
                </a:lnTo>
                <a:lnTo>
                  <a:pt x="858" y="50"/>
                </a:lnTo>
                <a:lnTo>
                  <a:pt x="858" y="50"/>
                </a:lnTo>
                <a:lnTo>
                  <a:pt x="858" y="50"/>
                </a:lnTo>
                <a:lnTo>
                  <a:pt x="860" y="48"/>
                </a:lnTo>
                <a:lnTo>
                  <a:pt x="860" y="48"/>
                </a:lnTo>
                <a:lnTo>
                  <a:pt x="856" y="50"/>
                </a:lnTo>
                <a:lnTo>
                  <a:pt x="854" y="50"/>
                </a:lnTo>
                <a:lnTo>
                  <a:pt x="854" y="52"/>
                </a:lnTo>
                <a:lnTo>
                  <a:pt x="852" y="52"/>
                </a:lnTo>
                <a:lnTo>
                  <a:pt x="850" y="52"/>
                </a:lnTo>
                <a:lnTo>
                  <a:pt x="846" y="54"/>
                </a:lnTo>
                <a:lnTo>
                  <a:pt x="846" y="54"/>
                </a:lnTo>
                <a:lnTo>
                  <a:pt x="846" y="54"/>
                </a:lnTo>
                <a:lnTo>
                  <a:pt x="844" y="54"/>
                </a:lnTo>
                <a:lnTo>
                  <a:pt x="844" y="54"/>
                </a:lnTo>
                <a:lnTo>
                  <a:pt x="842" y="54"/>
                </a:lnTo>
                <a:lnTo>
                  <a:pt x="842" y="54"/>
                </a:lnTo>
                <a:lnTo>
                  <a:pt x="842" y="54"/>
                </a:lnTo>
                <a:lnTo>
                  <a:pt x="840" y="54"/>
                </a:lnTo>
                <a:lnTo>
                  <a:pt x="838" y="54"/>
                </a:lnTo>
                <a:lnTo>
                  <a:pt x="838" y="54"/>
                </a:lnTo>
                <a:lnTo>
                  <a:pt x="838" y="54"/>
                </a:lnTo>
                <a:lnTo>
                  <a:pt x="838" y="54"/>
                </a:lnTo>
                <a:lnTo>
                  <a:pt x="838" y="54"/>
                </a:lnTo>
                <a:lnTo>
                  <a:pt x="838" y="54"/>
                </a:lnTo>
                <a:lnTo>
                  <a:pt x="838" y="54"/>
                </a:lnTo>
                <a:lnTo>
                  <a:pt x="840" y="54"/>
                </a:lnTo>
                <a:lnTo>
                  <a:pt x="840" y="54"/>
                </a:lnTo>
                <a:lnTo>
                  <a:pt x="842" y="52"/>
                </a:lnTo>
                <a:lnTo>
                  <a:pt x="842" y="52"/>
                </a:lnTo>
                <a:lnTo>
                  <a:pt x="844" y="52"/>
                </a:lnTo>
                <a:lnTo>
                  <a:pt x="846" y="52"/>
                </a:lnTo>
                <a:lnTo>
                  <a:pt x="846" y="50"/>
                </a:lnTo>
                <a:lnTo>
                  <a:pt x="846" y="50"/>
                </a:lnTo>
                <a:lnTo>
                  <a:pt x="846" y="50"/>
                </a:lnTo>
                <a:lnTo>
                  <a:pt x="842" y="52"/>
                </a:lnTo>
                <a:lnTo>
                  <a:pt x="842" y="52"/>
                </a:lnTo>
                <a:lnTo>
                  <a:pt x="840" y="54"/>
                </a:lnTo>
                <a:lnTo>
                  <a:pt x="838" y="54"/>
                </a:lnTo>
                <a:lnTo>
                  <a:pt x="838" y="54"/>
                </a:lnTo>
                <a:lnTo>
                  <a:pt x="838" y="52"/>
                </a:lnTo>
                <a:lnTo>
                  <a:pt x="838" y="52"/>
                </a:lnTo>
                <a:lnTo>
                  <a:pt x="836" y="52"/>
                </a:lnTo>
                <a:lnTo>
                  <a:pt x="836" y="54"/>
                </a:lnTo>
                <a:lnTo>
                  <a:pt x="836" y="54"/>
                </a:lnTo>
                <a:lnTo>
                  <a:pt x="834" y="54"/>
                </a:lnTo>
                <a:lnTo>
                  <a:pt x="834" y="54"/>
                </a:lnTo>
                <a:lnTo>
                  <a:pt x="830" y="54"/>
                </a:lnTo>
                <a:lnTo>
                  <a:pt x="830" y="54"/>
                </a:lnTo>
                <a:lnTo>
                  <a:pt x="830" y="54"/>
                </a:lnTo>
                <a:lnTo>
                  <a:pt x="826" y="54"/>
                </a:lnTo>
                <a:lnTo>
                  <a:pt x="826" y="54"/>
                </a:lnTo>
                <a:lnTo>
                  <a:pt x="826" y="54"/>
                </a:lnTo>
                <a:lnTo>
                  <a:pt x="828" y="54"/>
                </a:lnTo>
                <a:lnTo>
                  <a:pt x="828" y="54"/>
                </a:lnTo>
                <a:lnTo>
                  <a:pt x="828" y="54"/>
                </a:lnTo>
                <a:lnTo>
                  <a:pt x="828" y="54"/>
                </a:lnTo>
                <a:lnTo>
                  <a:pt x="830" y="54"/>
                </a:lnTo>
                <a:lnTo>
                  <a:pt x="830" y="54"/>
                </a:lnTo>
                <a:lnTo>
                  <a:pt x="830" y="54"/>
                </a:lnTo>
                <a:lnTo>
                  <a:pt x="832" y="54"/>
                </a:lnTo>
                <a:lnTo>
                  <a:pt x="830" y="52"/>
                </a:lnTo>
                <a:lnTo>
                  <a:pt x="830" y="52"/>
                </a:lnTo>
                <a:lnTo>
                  <a:pt x="828" y="52"/>
                </a:lnTo>
                <a:lnTo>
                  <a:pt x="828" y="52"/>
                </a:lnTo>
                <a:lnTo>
                  <a:pt x="828" y="52"/>
                </a:lnTo>
                <a:lnTo>
                  <a:pt x="828" y="52"/>
                </a:lnTo>
                <a:lnTo>
                  <a:pt x="828" y="52"/>
                </a:lnTo>
                <a:lnTo>
                  <a:pt x="828" y="52"/>
                </a:lnTo>
                <a:lnTo>
                  <a:pt x="828" y="52"/>
                </a:lnTo>
                <a:lnTo>
                  <a:pt x="828" y="52"/>
                </a:lnTo>
                <a:lnTo>
                  <a:pt x="830" y="50"/>
                </a:lnTo>
                <a:lnTo>
                  <a:pt x="830" y="50"/>
                </a:lnTo>
                <a:lnTo>
                  <a:pt x="832" y="50"/>
                </a:lnTo>
                <a:lnTo>
                  <a:pt x="834" y="50"/>
                </a:lnTo>
                <a:lnTo>
                  <a:pt x="836" y="48"/>
                </a:lnTo>
                <a:lnTo>
                  <a:pt x="836" y="48"/>
                </a:lnTo>
                <a:lnTo>
                  <a:pt x="838" y="48"/>
                </a:lnTo>
                <a:lnTo>
                  <a:pt x="838" y="48"/>
                </a:lnTo>
                <a:lnTo>
                  <a:pt x="838" y="48"/>
                </a:lnTo>
                <a:lnTo>
                  <a:pt x="838" y="48"/>
                </a:lnTo>
                <a:lnTo>
                  <a:pt x="836" y="48"/>
                </a:lnTo>
                <a:lnTo>
                  <a:pt x="836" y="48"/>
                </a:lnTo>
                <a:lnTo>
                  <a:pt x="836" y="48"/>
                </a:lnTo>
                <a:lnTo>
                  <a:pt x="836" y="48"/>
                </a:lnTo>
                <a:lnTo>
                  <a:pt x="840" y="46"/>
                </a:lnTo>
                <a:lnTo>
                  <a:pt x="840" y="46"/>
                </a:lnTo>
                <a:lnTo>
                  <a:pt x="844" y="46"/>
                </a:lnTo>
                <a:lnTo>
                  <a:pt x="844" y="46"/>
                </a:lnTo>
                <a:lnTo>
                  <a:pt x="846" y="46"/>
                </a:lnTo>
                <a:lnTo>
                  <a:pt x="848" y="46"/>
                </a:lnTo>
                <a:lnTo>
                  <a:pt x="850" y="46"/>
                </a:lnTo>
                <a:lnTo>
                  <a:pt x="850" y="46"/>
                </a:lnTo>
                <a:lnTo>
                  <a:pt x="854" y="46"/>
                </a:lnTo>
                <a:lnTo>
                  <a:pt x="854" y="46"/>
                </a:lnTo>
                <a:lnTo>
                  <a:pt x="854" y="46"/>
                </a:lnTo>
                <a:lnTo>
                  <a:pt x="856" y="44"/>
                </a:lnTo>
                <a:lnTo>
                  <a:pt x="858" y="44"/>
                </a:lnTo>
                <a:lnTo>
                  <a:pt x="858" y="44"/>
                </a:lnTo>
                <a:lnTo>
                  <a:pt x="858" y="44"/>
                </a:lnTo>
                <a:lnTo>
                  <a:pt x="860" y="44"/>
                </a:lnTo>
                <a:lnTo>
                  <a:pt x="860" y="44"/>
                </a:lnTo>
                <a:lnTo>
                  <a:pt x="860" y="44"/>
                </a:lnTo>
                <a:lnTo>
                  <a:pt x="860" y="44"/>
                </a:lnTo>
                <a:lnTo>
                  <a:pt x="862" y="44"/>
                </a:lnTo>
                <a:lnTo>
                  <a:pt x="862" y="44"/>
                </a:lnTo>
                <a:lnTo>
                  <a:pt x="862" y="44"/>
                </a:lnTo>
                <a:lnTo>
                  <a:pt x="862" y="46"/>
                </a:lnTo>
                <a:lnTo>
                  <a:pt x="862" y="46"/>
                </a:lnTo>
                <a:lnTo>
                  <a:pt x="864" y="46"/>
                </a:lnTo>
                <a:lnTo>
                  <a:pt x="866" y="46"/>
                </a:lnTo>
                <a:lnTo>
                  <a:pt x="868" y="46"/>
                </a:lnTo>
                <a:lnTo>
                  <a:pt x="868" y="46"/>
                </a:lnTo>
                <a:lnTo>
                  <a:pt x="870" y="46"/>
                </a:lnTo>
                <a:lnTo>
                  <a:pt x="872" y="46"/>
                </a:lnTo>
                <a:lnTo>
                  <a:pt x="872" y="46"/>
                </a:lnTo>
                <a:lnTo>
                  <a:pt x="872" y="46"/>
                </a:lnTo>
                <a:lnTo>
                  <a:pt x="872" y="46"/>
                </a:lnTo>
                <a:lnTo>
                  <a:pt x="872" y="46"/>
                </a:lnTo>
                <a:lnTo>
                  <a:pt x="872" y="46"/>
                </a:lnTo>
                <a:lnTo>
                  <a:pt x="872" y="46"/>
                </a:lnTo>
                <a:lnTo>
                  <a:pt x="872" y="46"/>
                </a:lnTo>
                <a:lnTo>
                  <a:pt x="872" y="46"/>
                </a:lnTo>
                <a:lnTo>
                  <a:pt x="874" y="46"/>
                </a:lnTo>
                <a:lnTo>
                  <a:pt x="874" y="46"/>
                </a:lnTo>
                <a:lnTo>
                  <a:pt x="874" y="46"/>
                </a:lnTo>
                <a:lnTo>
                  <a:pt x="874" y="46"/>
                </a:lnTo>
                <a:lnTo>
                  <a:pt x="874" y="46"/>
                </a:lnTo>
                <a:lnTo>
                  <a:pt x="874" y="46"/>
                </a:lnTo>
                <a:lnTo>
                  <a:pt x="876" y="46"/>
                </a:lnTo>
                <a:lnTo>
                  <a:pt x="876" y="48"/>
                </a:lnTo>
                <a:lnTo>
                  <a:pt x="876" y="48"/>
                </a:lnTo>
                <a:lnTo>
                  <a:pt x="878" y="48"/>
                </a:lnTo>
                <a:lnTo>
                  <a:pt x="878" y="48"/>
                </a:lnTo>
                <a:lnTo>
                  <a:pt x="878" y="48"/>
                </a:lnTo>
                <a:lnTo>
                  <a:pt x="878" y="48"/>
                </a:lnTo>
                <a:lnTo>
                  <a:pt x="878" y="48"/>
                </a:lnTo>
                <a:lnTo>
                  <a:pt x="880" y="48"/>
                </a:lnTo>
                <a:lnTo>
                  <a:pt x="880" y="48"/>
                </a:lnTo>
                <a:lnTo>
                  <a:pt x="880" y="48"/>
                </a:lnTo>
                <a:lnTo>
                  <a:pt x="880" y="48"/>
                </a:lnTo>
                <a:lnTo>
                  <a:pt x="882" y="48"/>
                </a:lnTo>
                <a:lnTo>
                  <a:pt x="882" y="48"/>
                </a:lnTo>
                <a:lnTo>
                  <a:pt x="882" y="48"/>
                </a:lnTo>
                <a:lnTo>
                  <a:pt x="882" y="48"/>
                </a:lnTo>
                <a:lnTo>
                  <a:pt x="880" y="48"/>
                </a:lnTo>
                <a:lnTo>
                  <a:pt x="880" y="48"/>
                </a:lnTo>
                <a:lnTo>
                  <a:pt x="880" y="48"/>
                </a:lnTo>
                <a:lnTo>
                  <a:pt x="880" y="48"/>
                </a:lnTo>
                <a:lnTo>
                  <a:pt x="880" y="46"/>
                </a:lnTo>
                <a:lnTo>
                  <a:pt x="882" y="46"/>
                </a:lnTo>
                <a:lnTo>
                  <a:pt x="882" y="46"/>
                </a:lnTo>
                <a:lnTo>
                  <a:pt x="882" y="46"/>
                </a:lnTo>
                <a:lnTo>
                  <a:pt x="882" y="46"/>
                </a:lnTo>
                <a:lnTo>
                  <a:pt x="884" y="46"/>
                </a:lnTo>
                <a:lnTo>
                  <a:pt x="884" y="46"/>
                </a:lnTo>
                <a:lnTo>
                  <a:pt x="884" y="46"/>
                </a:lnTo>
                <a:lnTo>
                  <a:pt x="884" y="46"/>
                </a:lnTo>
                <a:lnTo>
                  <a:pt x="884" y="46"/>
                </a:lnTo>
                <a:lnTo>
                  <a:pt x="884" y="46"/>
                </a:lnTo>
                <a:lnTo>
                  <a:pt x="882" y="46"/>
                </a:lnTo>
                <a:lnTo>
                  <a:pt x="882" y="46"/>
                </a:lnTo>
                <a:lnTo>
                  <a:pt x="882" y="46"/>
                </a:lnTo>
                <a:lnTo>
                  <a:pt x="882" y="46"/>
                </a:lnTo>
                <a:lnTo>
                  <a:pt x="882" y="46"/>
                </a:lnTo>
                <a:lnTo>
                  <a:pt x="880" y="46"/>
                </a:lnTo>
                <a:lnTo>
                  <a:pt x="880" y="46"/>
                </a:lnTo>
                <a:lnTo>
                  <a:pt x="880" y="46"/>
                </a:lnTo>
                <a:lnTo>
                  <a:pt x="878" y="46"/>
                </a:lnTo>
                <a:lnTo>
                  <a:pt x="878" y="46"/>
                </a:lnTo>
                <a:lnTo>
                  <a:pt x="878" y="46"/>
                </a:lnTo>
                <a:lnTo>
                  <a:pt x="878" y="46"/>
                </a:lnTo>
                <a:lnTo>
                  <a:pt x="878" y="46"/>
                </a:lnTo>
                <a:lnTo>
                  <a:pt x="876" y="46"/>
                </a:lnTo>
                <a:lnTo>
                  <a:pt x="876" y="46"/>
                </a:lnTo>
                <a:lnTo>
                  <a:pt x="876" y="46"/>
                </a:lnTo>
                <a:lnTo>
                  <a:pt x="876" y="46"/>
                </a:lnTo>
                <a:lnTo>
                  <a:pt x="876" y="46"/>
                </a:lnTo>
                <a:lnTo>
                  <a:pt x="876" y="46"/>
                </a:lnTo>
                <a:lnTo>
                  <a:pt x="878" y="46"/>
                </a:lnTo>
                <a:lnTo>
                  <a:pt x="878" y="46"/>
                </a:lnTo>
                <a:lnTo>
                  <a:pt x="878" y="46"/>
                </a:lnTo>
                <a:lnTo>
                  <a:pt x="880" y="46"/>
                </a:lnTo>
                <a:lnTo>
                  <a:pt x="882" y="46"/>
                </a:lnTo>
                <a:lnTo>
                  <a:pt x="882" y="46"/>
                </a:lnTo>
                <a:lnTo>
                  <a:pt x="882" y="46"/>
                </a:lnTo>
                <a:lnTo>
                  <a:pt x="884" y="46"/>
                </a:lnTo>
                <a:lnTo>
                  <a:pt x="884" y="46"/>
                </a:lnTo>
                <a:lnTo>
                  <a:pt x="884" y="46"/>
                </a:lnTo>
                <a:lnTo>
                  <a:pt x="886" y="46"/>
                </a:lnTo>
                <a:lnTo>
                  <a:pt x="886" y="46"/>
                </a:lnTo>
                <a:lnTo>
                  <a:pt x="886" y="46"/>
                </a:lnTo>
                <a:lnTo>
                  <a:pt x="888" y="46"/>
                </a:lnTo>
                <a:lnTo>
                  <a:pt x="888" y="46"/>
                </a:lnTo>
                <a:lnTo>
                  <a:pt x="890" y="46"/>
                </a:lnTo>
                <a:lnTo>
                  <a:pt x="890" y="46"/>
                </a:lnTo>
                <a:lnTo>
                  <a:pt x="890" y="46"/>
                </a:lnTo>
                <a:lnTo>
                  <a:pt x="890" y="46"/>
                </a:lnTo>
                <a:lnTo>
                  <a:pt x="892" y="44"/>
                </a:lnTo>
                <a:lnTo>
                  <a:pt x="892" y="44"/>
                </a:lnTo>
                <a:lnTo>
                  <a:pt x="890" y="44"/>
                </a:lnTo>
                <a:lnTo>
                  <a:pt x="890" y="44"/>
                </a:lnTo>
                <a:lnTo>
                  <a:pt x="892" y="44"/>
                </a:lnTo>
                <a:lnTo>
                  <a:pt x="894" y="44"/>
                </a:lnTo>
                <a:lnTo>
                  <a:pt x="894" y="42"/>
                </a:lnTo>
                <a:lnTo>
                  <a:pt x="894" y="42"/>
                </a:lnTo>
                <a:lnTo>
                  <a:pt x="894" y="42"/>
                </a:lnTo>
                <a:lnTo>
                  <a:pt x="894" y="42"/>
                </a:lnTo>
                <a:lnTo>
                  <a:pt x="890" y="44"/>
                </a:lnTo>
                <a:lnTo>
                  <a:pt x="890" y="44"/>
                </a:lnTo>
                <a:lnTo>
                  <a:pt x="890" y="44"/>
                </a:lnTo>
                <a:lnTo>
                  <a:pt x="888" y="44"/>
                </a:lnTo>
                <a:lnTo>
                  <a:pt x="888" y="44"/>
                </a:lnTo>
                <a:lnTo>
                  <a:pt x="884" y="44"/>
                </a:lnTo>
                <a:lnTo>
                  <a:pt x="884" y="44"/>
                </a:lnTo>
                <a:lnTo>
                  <a:pt x="882" y="44"/>
                </a:lnTo>
                <a:lnTo>
                  <a:pt x="882" y="44"/>
                </a:lnTo>
                <a:lnTo>
                  <a:pt x="880" y="44"/>
                </a:lnTo>
                <a:lnTo>
                  <a:pt x="880" y="44"/>
                </a:lnTo>
                <a:lnTo>
                  <a:pt x="880" y="44"/>
                </a:lnTo>
                <a:lnTo>
                  <a:pt x="878" y="44"/>
                </a:lnTo>
                <a:lnTo>
                  <a:pt x="878" y="44"/>
                </a:lnTo>
                <a:lnTo>
                  <a:pt x="876" y="44"/>
                </a:lnTo>
                <a:lnTo>
                  <a:pt x="874" y="44"/>
                </a:lnTo>
                <a:lnTo>
                  <a:pt x="874" y="44"/>
                </a:lnTo>
                <a:lnTo>
                  <a:pt x="874" y="44"/>
                </a:lnTo>
                <a:lnTo>
                  <a:pt x="872" y="44"/>
                </a:lnTo>
                <a:lnTo>
                  <a:pt x="872" y="44"/>
                </a:lnTo>
                <a:lnTo>
                  <a:pt x="872" y="44"/>
                </a:lnTo>
                <a:lnTo>
                  <a:pt x="870" y="44"/>
                </a:lnTo>
                <a:lnTo>
                  <a:pt x="868" y="44"/>
                </a:lnTo>
                <a:lnTo>
                  <a:pt x="868" y="44"/>
                </a:lnTo>
                <a:lnTo>
                  <a:pt x="868" y="44"/>
                </a:lnTo>
                <a:lnTo>
                  <a:pt x="868" y="44"/>
                </a:lnTo>
                <a:lnTo>
                  <a:pt x="868" y="44"/>
                </a:lnTo>
                <a:lnTo>
                  <a:pt x="866" y="44"/>
                </a:lnTo>
                <a:lnTo>
                  <a:pt x="866" y="44"/>
                </a:lnTo>
                <a:lnTo>
                  <a:pt x="866" y="44"/>
                </a:lnTo>
                <a:lnTo>
                  <a:pt x="866" y="44"/>
                </a:lnTo>
                <a:lnTo>
                  <a:pt x="864" y="44"/>
                </a:lnTo>
                <a:lnTo>
                  <a:pt x="864" y="44"/>
                </a:lnTo>
                <a:lnTo>
                  <a:pt x="864" y="44"/>
                </a:lnTo>
                <a:lnTo>
                  <a:pt x="864" y="42"/>
                </a:lnTo>
                <a:lnTo>
                  <a:pt x="864" y="42"/>
                </a:lnTo>
                <a:lnTo>
                  <a:pt x="866" y="42"/>
                </a:lnTo>
                <a:lnTo>
                  <a:pt x="868" y="42"/>
                </a:lnTo>
                <a:lnTo>
                  <a:pt x="868" y="42"/>
                </a:lnTo>
                <a:lnTo>
                  <a:pt x="868" y="42"/>
                </a:lnTo>
                <a:lnTo>
                  <a:pt x="872" y="42"/>
                </a:lnTo>
                <a:lnTo>
                  <a:pt x="872" y="42"/>
                </a:lnTo>
                <a:lnTo>
                  <a:pt x="872" y="42"/>
                </a:lnTo>
                <a:lnTo>
                  <a:pt x="872" y="42"/>
                </a:lnTo>
                <a:lnTo>
                  <a:pt x="872" y="42"/>
                </a:lnTo>
                <a:lnTo>
                  <a:pt x="872" y="42"/>
                </a:lnTo>
                <a:lnTo>
                  <a:pt x="872" y="42"/>
                </a:lnTo>
                <a:lnTo>
                  <a:pt x="874" y="44"/>
                </a:lnTo>
                <a:lnTo>
                  <a:pt x="874" y="44"/>
                </a:lnTo>
                <a:lnTo>
                  <a:pt x="876" y="44"/>
                </a:lnTo>
                <a:lnTo>
                  <a:pt x="876" y="44"/>
                </a:lnTo>
                <a:lnTo>
                  <a:pt x="876" y="44"/>
                </a:lnTo>
                <a:lnTo>
                  <a:pt x="878" y="42"/>
                </a:lnTo>
                <a:lnTo>
                  <a:pt x="878" y="42"/>
                </a:lnTo>
                <a:lnTo>
                  <a:pt x="878" y="42"/>
                </a:lnTo>
                <a:lnTo>
                  <a:pt x="876" y="42"/>
                </a:lnTo>
                <a:lnTo>
                  <a:pt x="876" y="42"/>
                </a:lnTo>
                <a:lnTo>
                  <a:pt x="876" y="42"/>
                </a:lnTo>
                <a:lnTo>
                  <a:pt x="876" y="42"/>
                </a:lnTo>
                <a:lnTo>
                  <a:pt x="874" y="42"/>
                </a:lnTo>
                <a:lnTo>
                  <a:pt x="874" y="42"/>
                </a:lnTo>
                <a:lnTo>
                  <a:pt x="872" y="42"/>
                </a:lnTo>
                <a:lnTo>
                  <a:pt x="872" y="42"/>
                </a:lnTo>
                <a:lnTo>
                  <a:pt x="872" y="42"/>
                </a:lnTo>
                <a:lnTo>
                  <a:pt x="874" y="42"/>
                </a:lnTo>
                <a:lnTo>
                  <a:pt x="874" y="40"/>
                </a:lnTo>
                <a:lnTo>
                  <a:pt x="874" y="40"/>
                </a:lnTo>
                <a:lnTo>
                  <a:pt x="874" y="40"/>
                </a:lnTo>
                <a:lnTo>
                  <a:pt x="874" y="42"/>
                </a:lnTo>
                <a:lnTo>
                  <a:pt x="872" y="42"/>
                </a:lnTo>
                <a:lnTo>
                  <a:pt x="872" y="42"/>
                </a:lnTo>
                <a:lnTo>
                  <a:pt x="872" y="42"/>
                </a:lnTo>
                <a:lnTo>
                  <a:pt x="872" y="42"/>
                </a:lnTo>
                <a:lnTo>
                  <a:pt x="870" y="42"/>
                </a:lnTo>
                <a:lnTo>
                  <a:pt x="870" y="42"/>
                </a:lnTo>
                <a:lnTo>
                  <a:pt x="872" y="40"/>
                </a:lnTo>
                <a:lnTo>
                  <a:pt x="872" y="40"/>
                </a:lnTo>
                <a:lnTo>
                  <a:pt x="870" y="40"/>
                </a:lnTo>
                <a:lnTo>
                  <a:pt x="870" y="40"/>
                </a:lnTo>
                <a:lnTo>
                  <a:pt x="872" y="40"/>
                </a:lnTo>
                <a:lnTo>
                  <a:pt x="872" y="40"/>
                </a:lnTo>
                <a:lnTo>
                  <a:pt x="872" y="38"/>
                </a:lnTo>
                <a:lnTo>
                  <a:pt x="872" y="38"/>
                </a:lnTo>
                <a:lnTo>
                  <a:pt x="872" y="38"/>
                </a:lnTo>
                <a:lnTo>
                  <a:pt x="870" y="38"/>
                </a:lnTo>
                <a:lnTo>
                  <a:pt x="870" y="38"/>
                </a:lnTo>
                <a:lnTo>
                  <a:pt x="870" y="38"/>
                </a:lnTo>
                <a:lnTo>
                  <a:pt x="870" y="38"/>
                </a:lnTo>
                <a:lnTo>
                  <a:pt x="870" y="38"/>
                </a:lnTo>
                <a:lnTo>
                  <a:pt x="870" y="36"/>
                </a:lnTo>
                <a:lnTo>
                  <a:pt x="870" y="36"/>
                </a:lnTo>
                <a:lnTo>
                  <a:pt x="868" y="36"/>
                </a:lnTo>
                <a:lnTo>
                  <a:pt x="868" y="36"/>
                </a:lnTo>
                <a:lnTo>
                  <a:pt x="866" y="36"/>
                </a:lnTo>
                <a:lnTo>
                  <a:pt x="866" y="36"/>
                </a:lnTo>
                <a:lnTo>
                  <a:pt x="866" y="36"/>
                </a:lnTo>
                <a:lnTo>
                  <a:pt x="864" y="36"/>
                </a:lnTo>
                <a:lnTo>
                  <a:pt x="864" y="36"/>
                </a:lnTo>
                <a:lnTo>
                  <a:pt x="862" y="36"/>
                </a:lnTo>
                <a:lnTo>
                  <a:pt x="860" y="34"/>
                </a:lnTo>
                <a:lnTo>
                  <a:pt x="860" y="34"/>
                </a:lnTo>
                <a:lnTo>
                  <a:pt x="858" y="34"/>
                </a:lnTo>
                <a:lnTo>
                  <a:pt x="858" y="34"/>
                </a:lnTo>
                <a:lnTo>
                  <a:pt x="858" y="34"/>
                </a:lnTo>
                <a:lnTo>
                  <a:pt x="858" y="34"/>
                </a:lnTo>
                <a:lnTo>
                  <a:pt x="860" y="32"/>
                </a:lnTo>
                <a:lnTo>
                  <a:pt x="860" y="32"/>
                </a:lnTo>
                <a:lnTo>
                  <a:pt x="862" y="32"/>
                </a:lnTo>
                <a:lnTo>
                  <a:pt x="862" y="32"/>
                </a:lnTo>
                <a:lnTo>
                  <a:pt x="862" y="32"/>
                </a:lnTo>
                <a:lnTo>
                  <a:pt x="862" y="32"/>
                </a:lnTo>
                <a:lnTo>
                  <a:pt x="864" y="32"/>
                </a:lnTo>
                <a:lnTo>
                  <a:pt x="864" y="32"/>
                </a:lnTo>
                <a:lnTo>
                  <a:pt x="864" y="32"/>
                </a:lnTo>
                <a:lnTo>
                  <a:pt x="866" y="32"/>
                </a:lnTo>
                <a:lnTo>
                  <a:pt x="866" y="32"/>
                </a:lnTo>
                <a:lnTo>
                  <a:pt x="868" y="32"/>
                </a:lnTo>
                <a:lnTo>
                  <a:pt x="868" y="32"/>
                </a:lnTo>
                <a:lnTo>
                  <a:pt x="868" y="32"/>
                </a:lnTo>
                <a:lnTo>
                  <a:pt x="870" y="32"/>
                </a:lnTo>
                <a:lnTo>
                  <a:pt x="870" y="32"/>
                </a:lnTo>
                <a:lnTo>
                  <a:pt x="870" y="32"/>
                </a:lnTo>
                <a:lnTo>
                  <a:pt x="870" y="32"/>
                </a:lnTo>
                <a:lnTo>
                  <a:pt x="870" y="32"/>
                </a:lnTo>
                <a:lnTo>
                  <a:pt x="872" y="32"/>
                </a:lnTo>
                <a:lnTo>
                  <a:pt x="872" y="32"/>
                </a:lnTo>
                <a:lnTo>
                  <a:pt x="870" y="32"/>
                </a:lnTo>
                <a:lnTo>
                  <a:pt x="868" y="32"/>
                </a:lnTo>
                <a:lnTo>
                  <a:pt x="864" y="32"/>
                </a:lnTo>
                <a:lnTo>
                  <a:pt x="864" y="32"/>
                </a:lnTo>
                <a:lnTo>
                  <a:pt x="862" y="32"/>
                </a:lnTo>
                <a:lnTo>
                  <a:pt x="862" y="32"/>
                </a:lnTo>
                <a:lnTo>
                  <a:pt x="862" y="32"/>
                </a:lnTo>
                <a:lnTo>
                  <a:pt x="862" y="32"/>
                </a:lnTo>
                <a:lnTo>
                  <a:pt x="862" y="32"/>
                </a:lnTo>
                <a:lnTo>
                  <a:pt x="862" y="30"/>
                </a:lnTo>
                <a:lnTo>
                  <a:pt x="862" y="30"/>
                </a:lnTo>
                <a:lnTo>
                  <a:pt x="866" y="28"/>
                </a:lnTo>
                <a:lnTo>
                  <a:pt x="866" y="28"/>
                </a:lnTo>
                <a:lnTo>
                  <a:pt x="866" y="28"/>
                </a:lnTo>
                <a:lnTo>
                  <a:pt x="866" y="28"/>
                </a:lnTo>
                <a:lnTo>
                  <a:pt x="868" y="28"/>
                </a:lnTo>
                <a:lnTo>
                  <a:pt x="870" y="28"/>
                </a:lnTo>
                <a:lnTo>
                  <a:pt x="870" y="28"/>
                </a:lnTo>
                <a:lnTo>
                  <a:pt x="872" y="28"/>
                </a:lnTo>
                <a:lnTo>
                  <a:pt x="872" y="28"/>
                </a:lnTo>
                <a:lnTo>
                  <a:pt x="872" y="28"/>
                </a:lnTo>
                <a:lnTo>
                  <a:pt x="872" y="28"/>
                </a:lnTo>
                <a:lnTo>
                  <a:pt x="874" y="28"/>
                </a:lnTo>
                <a:lnTo>
                  <a:pt x="874" y="28"/>
                </a:lnTo>
                <a:lnTo>
                  <a:pt x="874" y="28"/>
                </a:lnTo>
                <a:lnTo>
                  <a:pt x="876" y="28"/>
                </a:lnTo>
                <a:lnTo>
                  <a:pt x="876" y="28"/>
                </a:lnTo>
                <a:lnTo>
                  <a:pt x="876" y="28"/>
                </a:lnTo>
                <a:lnTo>
                  <a:pt x="878" y="28"/>
                </a:lnTo>
                <a:lnTo>
                  <a:pt x="880" y="28"/>
                </a:lnTo>
                <a:lnTo>
                  <a:pt x="880" y="28"/>
                </a:lnTo>
                <a:lnTo>
                  <a:pt x="880" y="28"/>
                </a:lnTo>
                <a:lnTo>
                  <a:pt x="882" y="28"/>
                </a:lnTo>
                <a:lnTo>
                  <a:pt x="882" y="28"/>
                </a:lnTo>
                <a:lnTo>
                  <a:pt x="886" y="28"/>
                </a:lnTo>
                <a:lnTo>
                  <a:pt x="888" y="28"/>
                </a:lnTo>
                <a:lnTo>
                  <a:pt x="888" y="28"/>
                </a:lnTo>
                <a:lnTo>
                  <a:pt x="888" y="28"/>
                </a:lnTo>
                <a:lnTo>
                  <a:pt x="890" y="28"/>
                </a:lnTo>
                <a:lnTo>
                  <a:pt x="890" y="28"/>
                </a:lnTo>
                <a:lnTo>
                  <a:pt x="890" y="30"/>
                </a:lnTo>
                <a:lnTo>
                  <a:pt x="890" y="30"/>
                </a:lnTo>
                <a:lnTo>
                  <a:pt x="890" y="30"/>
                </a:lnTo>
                <a:lnTo>
                  <a:pt x="892" y="30"/>
                </a:lnTo>
                <a:lnTo>
                  <a:pt x="892" y="30"/>
                </a:lnTo>
                <a:lnTo>
                  <a:pt x="892" y="30"/>
                </a:lnTo>
                <a:lnTo>
                  <a:pt x="892" y="30"/>
                </a:lnTo>
                <a:lnTo>
                  <a:pt x="894" y="30"/>
                </a:lnTo>
                <a:lnTo>
                  <a:pt x="894" y="32"/>
                </a:lnTo>
                <a:lnTo>
                  <a:pt x="894" y="32"/>
                </a:lnTo>
                <a:lnTo>
                  <a:pt x="896" y="32"/>
                </a:lnTo>
                <a:lnTo>
                  <a:pt x="896" y="32"/>
                </a:lnTo>
                <a:lnTo>
                  <a:pt x="896" y="32"/>
                </a:lnTo>
                <a:lnTo>
                  <a:pt x="898" y="32"/>
                </a:lnTo>
                <a:lnTo>
                  <a:pt x="900" y="34"/>
                </a:lnTo>
                <a:lnTo>
                  <a:pt x="900" y="34"/>
                </a:lnTo>
                <a:lnTo>
                  <a:pt x="900" y="34"/>
                </a:lnTo>
                <a:lnTo>
                  <a:pt x="900" y="34"/>
                </a:lnTo>
                <a:lnTo>
                  <a:pt x="900" y="34"/>
                </a:lnTo>
                <a:lnTo>
                  <a:pt x="900" y="36"/>
                </a:lnTo>
                <a:lnTo>
                  <a:pt x="900" y="36"/>
                </a:lnTo>
                <a:lnTo>
                  <a:pt x="900" y="36"/>
                </a:lnTo>
                <a:lnTo>
                  <a:pt x="900" y="36"/>
                </a:lnTo>
                <a:lnTo>
                  <a:pt x="900" y="36"/>
                </a:lnTo>
                <a:lnTo>
                  <a:pt x="902" y="36"/>
                </a:lnTo>
                <a:lnTo>
                  <a:pt x="902" y="36"/>
                </a:lnTo>
                <a:lnTo>
                  <a:pt x="900" y="36"/>
                </a:lnTo>
                <a:lnTo>
                  <a:pt x="900" y="36"/>
                </a:lnTo>
                <a:lnTo>
                  <a:pt x="900" y="36"/>
                </a:lnTo>
                <a:lnTo>
                  <a:pt x="900" y="36"/>
                </a:lnTo>
                <a:lnTo>
                  <a:pt x="900" y="36"/>
                </a:lnTo>
                <a:lnTo>
                  <a:pt x="900" y="36"/>
                </a:lnTo>
                <a:lnTo>
                  <a:pt x="900" y="36"/>
                </a:lnTo>
                <a:lnTo>
                  <a:pt x="900" y="36"/>
                </a:lnTo>
                <a:lnTo>
                  <a:pt x="900" y="36"/>
                </a:lnTo>
                <a:lnTo>
                  <a:pt x="900" y="36"/>
                </a:lnTo>
                <a:lnTo>
                  <a:pt x="900" y="36"/>
                </a:lnTo>
                <a:lnTo>
                  <a:pt x="902" y="36"/>
                </a:lnTo>
                <a:lnTo>
                  <a:pt x="902" y="36"/>
                </a:lnTo>
                <a:lnTo>
                  <a:pt x="902" y="36"/>
                </a:lnTo>
                <a:lnTo>
                  <a:pt x="902" y="36"/>
                </a:lnTo>
                <a:lnTo>
                  <a:pt x="904" y="36"/>
                </a:lnTo>
                <a:lnTo>
                  <a:pt x="904" y="36"/>
                </a:lnTo>
                <a:lnTo>
                  <a:pt x="904" y="36"/>
                </a:lnTo>
                <a:lnTo>
                  <a:pt x="904" y="36"/>
                </a:lnTo>
                <a:lnTo>
                  <a:pt x="906" y="36"/>
                </a:lnTo>
                <a:lnTo>
                  <a:pt x="908" y="36"/>
                </a:lnTo>
                <a:lnTo>
                  <a:pt x="910" y="36"/>
                </a:lnTo>
                <a:lnTo>
                  <a:pt x="910" y="36"/>
                </a:lnTo>
                <a:lnTo>
                  <a:pt x="910" y="36"/>
                </a:lnTo>
                <a:lnTo>
                  <a:pt x="910" y="36"/>
                </a:lnTo>
                <a:lnTo>
                  <a:pt x="910" y="36"/>
                </a:lnTo>
                <a:lnTo>
                  <a:pt x="912" y="36"/>
                </a:lnTo>
                <a:lnTo>
                  <a:pt x="916" y="36"/>
                </a:lnTo>
                <a:lnTo>
                  <a:pt x="916" y="36"/>
                </a:lnTo>
                <a:lnTo>
                  <a:pt x="916" y="36"/>
                </a:lnTo>
                <a:lnTo>
                  <a:pt x="916" y="36"/>
                </a:lnTo>
                <a:lnTo>
                  <a:pt x="916" y="36"/>
                </a:lnTo>
                <a:lnTo>
                  <a:pt x="918" y="36"/>
                </a:lnTo>
                <a:lnTo>
                  <a:pt x="920" y="36"/>
                </a:lnTo>
                <a:lnTo>
                  <a:pt x="916" y="36"/>
                </a:lnTo>
                <a:lnTo>
                  <a:pt x="914" y="36"/>
                </a:lnTo>
                <a:lnTo>
                  <a:pt x="914" y="36"/>
                </a:lnTo>
                <a:lnTo>
                  <a:pt x="912" y="36"/>
                </a:lnTo>
                <a:lnTo>
                  <a:pt x="912" y="36"/>
                </a:lnTo>
                <a:lnTo>
                  <a:pt x="912" y="36"/>
                </a:lnTo>
                <a:lnTo>
                  <a:pt x="910" y="36"/>
                </a:lnTo>
                <a:lnTo>
                  <a:pt x="910" y="36"/>
                </a:lnTo>
                <a:lnTo>
                  <a:pt x="910" y="36"/>
                </a:lnTo>
                <a:lnTo>
                  <a:pt x="908" y="36"/>
                </a:lnTo>
                <a:lnTo>
                  <a:pt x="908" y="36"/>
                </a:lnTo>
                <a:lnTo>
                  <a:pt x="908" y="36"/>
                </a:lnTo>
                <a:lnTo>
                  <a:pt x="908" y="36"/>
                </a:lnTo>
                <a:lnTo>
                  <a:pt x="906" y="36"/>
                </a:lnTo>
                <a:lnTo>
                  <a:pt x="906" y="36"/>
                </a:lnTo>
                <a:lnTo>
                  <a:pt x="906" y="36"/>
                </a:lnTo>
                <a:lnTo>
                  <a:pt x="906" y="34"/>
                </a:lnTo>
                <a:lnTo>
                  <a:pt x="904" y="34"/>
                </a:lnTo>
                <a:lnTo>
                  <a:pt x="904" y="34"/>
                </a:lnTo>
                <a:lnTo>
                  <a:pt x="904" y="34"/>
                </a:lnTo>
                <a:lnTo>
                  <a:pt x="904" y="34"/>
                </a:lnTo>
                <a:lnTo>
                  <a:pt x="904" y="34"/>
                </a:lnTo>
                <a:lnTo>
                  <a:pt x="904" y="34"/>
                </a:lnTo>
                <a:lnTo>
                  <a:pt x="904" y="34"/>
                </a:lnTo>
                <a:lnTo>
                  <a:pt x="904" y="32"/>
                </a:lnTo>
                <a:lnTo>
                  <a:pt x="904" y="32"/>
                </a:lnTo>
                <a:lnTo>
                  <a:pt x="906" y="32"/>
                </a:lnTo>
                <a:lnTo>
                  <a:pt x="906" y="32"/>
                </a:lnTo>
                <a:lnTo>
                  <a:pt x="906" y="32"/>
                </a:lnTo>
                <a:lnTo>
                  <a:pt x="908" y="32"/>
                </a:lnTo>
                <a:lnTo>
                  <a:pt x="908" y="32"/>
                </a:lnTo>
                <a:lnTo>
                  <a:pt x="906" y="32"/>
                </a:lnTo>
                <a:lnTo>
                  <a:pt x="906" y="32"/>
                </a:lnTo>
                <a:lnTo>
                  <a:pt x="906" y="32"/>
                </a:lnTo>
                <a:lnTo>
                  <a:pt x="904" y="32"/>
                </a:lnTo>
                <a:lnTo>
                  <a:pt x="904" y="32"/>
                </a:lnTo>
                <a:lnTo>
                  <a:pt x="904" y="32"/>
                </a:lnTo>
                <a:lnTo>
                  <a:pt x="902" y="32"/>
                </a:lnTo>
                <a:lnTo>
                  <a:pt x="902" y="32"/>
                </a:lnTo>
                <a:lnTo>
                  <a:pt x="902" y="32"/>
                </a:lnTo>
                <a:lnTo>
                  <a:pt x="900" y="32"/>
                </a:lnTo>
                <a:lnTo>
                  <a:pt x="900" y="30"/>
                </a:lnTo>
                <a:lnTo>
                  <a:pt x="898" y="30"/>
                </a:lnTo>
                <a:lnTo>
                  <a:pt x="898" y="28"/>
                </a:lnTo>
                <a:lnTo>
                  <a:pt x="896" y="28"/>
                </a:lnTo>
                <a:lnTo>
                  <a:pt x="896" y="28"/>
                </a:lnTo>
                <a:lnTo>
                  <a:pt x="896" y="28"/>
                </a:lnTo>
                <a:lnTo>
                  <a:pt x="896" y="28"/>
                </a:lnTo>
                <a:lnTo>
                  <a:pt x="896" y="28"/>
                </a:lnTo>
                <a:lnTo>
                  <a:pt x="898" y="28"/>
                </a:lnTo>
                <a:lnTo>
                  <a:pt x="900" y="28"/>
                </a:lnTo>
                <a:lnTo>
                  <a:pt x="900" y="28"/>
                </a:lnTo>
                <a:lnTo>
                  <a:pt x="900" y="28"/>
                </a:lnTo>
                <a:lnTo>
                  <a:pt x="902" y="28"/>
                </a:lnTo>
                <a:lnTo>
                  <a:pt x="904" y="28"/>
                </a:lnTo>
                <a:lnTo>
                  <a:pt x="908" y="28"/>
                </a:lnTo>
                <a:lnTo>
                  <a:pt x="908" y="28"/>
                </a:lnTo>
                <a:lnTo>
                  <a:pt x="908" y="28"/>
                </a:lnTo>
                <a:lnTo>
                  <a:pt x="910" y="28"/>
                </a:lnTo>
                <a:lnTo>
                  <a:pt x="914" y="28"/>
                </a:lnTo>
                <a:lnTo>
                  <a:pt x="916" y="26"/>
                </a:lnTo>
                <a:lnTo>
                  <a:pt x="916" y="26"/>
                </a:lnTo>
                <a:lnTo>
                  <a:pt x="918" y="26"/>
                </a:lnTo>
                <a:lnTo>
                  <a:pt x="918" y="26"/>
                </a:lnTo>
                <a:lnTo>
                  <a:pt x="920" y="26"/>
                </a:lnTo>
                <a:lnTo>
                  <a:pt x="922" y="26"/>
                </a:lnTo>
                <a:lnTo>
                  <a:pt x="922" y="26"/>
                </a:lnTo>
                <a:lnTo>
                  <a:pt x="922" y="26"/>
                </a:lnTo>
                <a:lnTo>
                  <a:pt x="924" y="26"/>
                </a:lnTo>
                <a:lnTo>
                  <a:pt x="924" y="26"/>
                </a:lnTo>
                <a:lnTo>
                  <a:pt x="924" y="26"/>
                </a:lnTo>
                <a:lnTo>
                  <a:pt x="924" y="26"/>
                </a:lnTo>
                <a:lnTo>
                  <a:pt x="926" y="26"/>
                </a:lnTo>
                <a:lnTo>
                  <a:pt x="926" y="26"/>
                </a:lnTo>
                <a:lnTo>
                  <a:pt x="926" y="26"/>
                </a:lnTo>
                <a:lnTo>
                  <a:pt x="926" y="26"/>
                </a:lnTo>
                <a:lnTo>
                  <a:pt x="928" y="26"/>
                </a:lnTo>
                <a:lnTo>
                  <a:pt x="932" y="26"/>
                </a:lnTo>
                <a:lnTo>
                  <a:pt x="932" y="26"/>
                </a:lnTo>
                <a:lnTo>
                  <a:pt x="934" y="26"/>
                </a:lnTo>
                <a:lnTo>
                  <a:pt x="934" y="26"/>
                </a:lnTo>
                <a:lnTo>
                  <a:pt x="934" y="26"/>
                </a:lnTo>
                <a:lnTo>
                  <a:pt x="936" y="26"/>
                </a:lnTo>
                <a:lnTo>
                  <a:pt x="938" y="26"/>
                </a:lnTo>
                <a:lnTo>
                  <a:pt x="940" y="26"/>
                </a:lnTo>
                <a:lnTo>
                  <a:pt x="942" y="26"/>
                </a:lnTo>
                <a:lnTo>
                  <a:pt x="942" y="26"/>
                </a:lnTo>
                <a:lnTo>
                  <a:pt x="944" y="26"/>
                </a:lnTo>
                <a:lnTo>
                  <a:pt x="946" y="26"/>
                </a:lnTo>
                <a:lnTo>
                  <a:pt x="946" y="26"/>
                </a:lnTo>
                <a:lnTo>
                  <a:pt x="946" y="26"/>
                </a:lnTo>
                <a:lnTo>
                  <a:pt x="946" y="26"/>
                </a:lnTo>
                <a:lnTo>
                  <a:pt x="942" y="26"/>
                </a:lnTo>
                <a:lnTo>
                  <a:pt x="940" y="24"/>
                </a:lnTo>
                <a:lnTo>
                  <a:pt x="938" y="24"/>
                </a:lnTo>
                <a:lnTo>
                  <a:pt x="938" y="24"/>
                </a:lnTo>
                <a:lnTo>
                  <a:pt x="938" y="24"/>
                </a:lnTo>
                <a:lnTo>
                  <a:pt x="936" y="24"/>
                </a:lnTo>
                <a:lnTo>
                  <a:pt x="934" y="26"/>
                </a:lnTo>
                <a:lnTo>
                  <a:pt x="934" y="26"/>
                </a:lnTo>
                <a:lnTo>
                  <a:pt x="934" y="26"/>
                </a:lnTo>
                <a:lnTo>
                  <a:pt x="932" y="26"/>
                </a:lnTo>
                <a:lnTo>
                  <a:pt x="932" y="26"/>
                </a:lnTo>
                <a:lnTo>
                  <a:pt x="930" y="26"/>
                </a:lnTo>
                <a:lnTo>
                  <a:pt x="928" y="26"/>
                </a:lnTo>
                <a:lnTo>
                  <a:pt x="928" y="24"/>
                </a:lnTo>
                <a:lnTo>
                  <a:pt x="930" y="24"/>
                </a:lnTo>
                <a:lnTo>
                  <a:pt x="930" y="24"/>
                </a:lnTo>
                <a:lnTo>
                  <a:pt x="932" y="24"/>
                </a:lnTo>
                <a:lnTo>
                  <a:pt x="934" y="24"/>
                </a:lnTo>
                <a:lnTo>
                  <a:pt x="936" y="24"/>
                </a:lnTo>
                <a:lnTo>
                  <a:pt x="936" y="24"/>
                </a:lnTo>
                <a:lnTo>
                  <a:pt x="938" y="24"/>
                </a:lnTo>
                <a:lnTo>
                  <a:pt x="940" y="24"/>
                </a:lnTo>
                <a:lnTo>
                  <a:pt x="942" y="24"/>
                </a:lnTo>
                <a:lnTo>
                  <a:pt x="942" y="24"/>
                </a:lnTo>
                <a:lnTo>
                  <a:pt x="944" y="24"/>
                </a:lnTo>
                <a:lnTo>
                  <a:pt x="946" y="24"/>
                </a:lnTo>
                <a:lnTo>
                  <a:pt x="950" y="22"/>
                </a:lnTo>
                <a:lnTo>
                  <a:pt x="950" y="22"/>
                </a:lnTo>
                <a:lnTo>
                  <a:pt x="952" y="22"/>
                </a:lnTo>
                <a:lnTo>
                  <a:pt x="952" y="22"/>
                </a:lnTo>
                <a:lnTo>
                  <a:pt x="956" y="22"/>
                </a:lnTo>
                <a:lnTo>
                  <a:pt x="958" y="22"/>
                </a:lnTo>
                <a:lnTo>
                  <a:pt x="960" y="22"/>
                </a:lnTo>
                <a:lnTo>
                  <a:pt x="960" y="22"/>
                </a:lnTo>
                <a:lnTo>
                  <a:pt x="960" y="22"/>
                </a:lnTo>
                <a:lnTo>
                  <a:pt x="962" y="22"/>
                </a:lnTo>
                <a:lnTo>
                  <a:pt x="962" y="22"/>
                </a:lnTo>
                <a:lnTo>
                  <a:pt x="962" y="22"/>
                </a:lnTo>
                <a:lnTo>
                  <a:pt x="962" y="22"/>
                </a:lnTo>
                <a:lnTo>
                  <a:pt x="962" y="22"/>
                </a:lnTo>
                <a:lnTo>
                  <a:pt x="962" y="22"/>
                </a:lnTo>
                <a:lnTo>
                  <a:pt x="962" y="22"/>
                </a:lnTo>
                <a:lnTo>
                  <a:pt x="962" y="22"/>
                </a:lnTo>
                <a:lnTo>
                  <a:pt x="960" y="22"/>
                </a:lnTo>
                <a:lnTo>
                  <a:pt x="960" y="22"/>
                </a:lnTo>
                <a:lnTo>
                  <a:pt x="960" y="22"/>
                </a:lnTo>
                <a:lnTo>
                  <a:pt x="956" y="22"/>
                </a:lnTo>
                <a:lnTo>
                  <a:pt x="956" y="22"/>
                </a:lnTo>
                <a:lnTo>
                  <a:pt x="956" y="22"/>
                </a:lnTo>
                <a:lnTo>
                  <a:pt x="954" y="22"/>
                </a:lnTo>
                <a:lnTo>
                  <a:pt x="954" y="22"/>
                </a:lnTo>
                <a:lnTo>
                  <a:pt x="954" y="22"/>
                </a:lnTo>
                <a:lnTo>
                  <a:pt x="952" y="22"/>
                </a:lnTo>
                <a:lnTo>
                  <a:pt x="950" y="22"/>
                </a:lnTo>
                <a:lnTo>
                  <a:pt x="946" y="22"/>
                </a:lnTo>
                <a:lnTo>
                  <a:pt x="942" y="22"/>
                </a:lnTo>
                <a:lnTo>
                  <a:pt x="942" y="22"/>
                </a:lnTo>
                <a:lnTo>
                  <a:pt x="940" y="22"/>
                </a:lnTo>
                <a:lnTo>
                  <a:pt x="940" y="22"/>
                </a:lnTo>
                <a:lnTo>
                  <a:pt x="940" y="22"/>
                </a:lnTo>
                <a:lnTo>
                  <a:pt x="942" y="20"/>
                </a:lnTo>
                <a:lnTo>
                  <a:pt x="944" y="20"/>
                </a:lnTo>
                <a:lnTo>
                  <a:pt x="944" y="20"/>
                </a:lnTo>
                <a:lnTo>
                  <a:pt x="944" y="20"/>
                </a:lnTo>
                <a:lnTo>
                  <a:pt x="946" y="20"/>
                </a:lnTo>
                <a:lnTo>
                  <a:pt x="946" y="20"/>
                </a:lnTo>
                <a:lnTo>
                  <a:pt x="948" y="20"/>
                </a:lnTo>
                <a:lnTo>
                  <a:pt x="948" y="20"/>
                </a:lnTo>
                <a:lnTo>
                  <a:pt x="948" y="20"/>
                </a:lnTo>
                <a:lnTo>
                  <a:pt x="948" y="20"/>
                </a:lnTo>
                <a:lnTo>
                  <a:pt x="948" y="20"/>
                </a:lnTo>
                <a:lnTo>
                  <a:pt x="948" y="20"/>
                </a:lnTo>
                <a:lnTo>
                  <a:pt x="948" y="20"/>
                </a:lnTo>
                <a:lnTo>
                  <a:pt x="950" y="18"/>
                </a:lnTo>
                <a:lnTo>
                  <a:pt x="950" y="18"/>
                </a:lnTo>
                <a:lnTo>
                  <a:pt x="950" y="18"/>
                </a:lnTo>
                <a:lnTo>
                  <a:pt x="952" y="18"/>
                </a:lnTo>
                <a:lnTo>
                  <a:pt x="952" y="18"/>
                </a:lnTo>
                <a:lnTo>
                  <a:pt x="954" y="18"/>
                </a:lnTo>
                <a:lnTo>
                  <a:pt x="954" y="18"/>
                </a:lnTo>
                <a:lnTo>
                  <a:pt x="954" y="18"/>
                </a:lnTo>
                <a:lnTo>
                  <a:pt x="956" y="18"/>
                </a:lnTo>
                <a:lnTo>
                  <a:pt x="958" y="18"/>
                </a:lnTo>
                <a:lnTo>
                  <a:pt x="958" y="18"/>
                </a:lnTo>
                <a:lnTo>
                  <a:pt x="958" y="18"/>
                </a:lnTo>
                <a:lnTo>
                  <a:pt x="960" y="18"/>
                </a:lnTo>
                <a:lnTo>
                  <a:pt x="962" y="18"/>
                </a:lnTo>
                <a:lnTo>
                  <a:pt x="962" y="16"/>
                </a:lnTo>
                <a:lnTo>
                  <a:pt x="964" y="16"/>
                </a:lnTo>
                <a:lnTo>
                  <a:pt x="966" y="16"/>
                </a:lnTo>
                <a:lnTo>
                  <a:pt x="966" y="16"/>
                </a:lnTo>
                <a:lnTo>
                  <a:pt x="966" y="16"/>
                </a:lnTo>
                <a:lnTo>
                  <a:pt x="964" y="16"/>
                </a:lnTo>
                <a:lnTo>
                  <a:pt x="964" y="16"/>
                </a:lnTo>
                <a:lnTo>
                  <a:pt x="962" y="16"/>
                </a:lnTo>
                <a:lnTo>
                  <a:pt x="962" y="16"/>
                </a:lnTo>
                <a:lnTo>
                  <a:pt x="960" y="16"/>
                </a:lnTo>
                <a:lnTo>
                  <a:pt x="958" y="16"/>
                </a:lnTo>
                <a:lnTo>
                  <a:pt x="958" y="16"/>
                </a:lnTo>
                <a:lnTo>
                  <a:pt x="956" y="18"/>
                </a:lnTo>
                <a:lnTo>
                  <a:pt x="956" y="18"/>
                </a:lnTo>
                <a:lnTo>
                  <a:pt x="952" y="18"/>
                </a:lnTo>
                <a:lnTo>
                  <a:pt x="952" y="18"/>
                </a:lnTo>
                <a:lnTo>
                  <a:pt x="952" y="18"/>
                </a:lnTo>
                <a:lnTo>
                  <a:pt x="952" y="18"/>
                </a:lnTo>
                <a:lnTo>
                  <a:pt x="950" y="18"/>
                </a:lnTo>
                <a:lnTo>
                  <a:pt x="950" y="18"/>
                </a:lnTo>
                <a:lnTo>
                  <a:pt x="950" y="18"/>
                </a:lnTo>
                <a:lnTo>
                  <a:pt x="950" y="18"/>
                </a:lnTo>
                <a:lnTo>
                  <a:pt x="948" y="18"/>
                </a:lnTo>
                <a:lnTo>
                  <a:pt x="948" y="18"/>
                </a:lnTo>
                <a:lnTo>
                  <a:pt x="948" y="18"/>
                </a:lnTo>
                <a:lnTo>
                  <a:pt x="946" y="18"/>
                </a:lnTo>
                <a:lnTo>
                  <a:pt x="946" y="18"/>
                </a:lnTo>
                <a:lnTo>
                  <a:pt x="946" y="20"/>
                </a:lnTo>
                <a:lnTo>
                  <a:pt x="946" y="20"/>
                </a:lnTo>
                <a:lnTo>
                  <a:pt x="946" y="20"/>
                </a:lnTo>
                <a:lnTo>
                  <a:pt x="946" y="20"/>
                </a:lnTo>
                <a:lnTo>
                  <a:pt x="944" y="20"/>
                </a:lnTo>
                <a:lnTo>
                  <a:pt x="944" y="20"/>
                </a:lnTo>
                <a:lnTo>
                  <a:pt x="944" y="20"/>
                </a:lnTo>
                <a:lnTo>
                  <a:pt x="944" y="20"/>
                </a:lnTo>
                <a:lnTo>
                  <a:pt x="944" y="20"/>
                </a:lnTo>
                <a:lnTo>
                  <a:pt x="942" y="20"/>
                </a:lnTo>
                <a:lnTo>
                  <a:pt x="942" y="20"/>
                </a:lnTo>
                <a:lnTo>
                  <a:pt x="942" y="20"/>
                </a:lnTo>
                <a:lnTo>
                  <a:pt x="942" y="20"/>
                </a:lnTo>
                <a:lnTo>
                  <a:pt x="942" y="20"/>
                </a:lnTo>
                <a:lnTo>
                  <a:pt x="940" y="18"/>
                </a:lnTo>
                <a:lnTo>
                  <a:pt x="940" y="18"/>
                </a:lnTo>
                <a:lnTo>
                  <a:pt x="940" y="18"/>
                </a:lnTo>
                <a:lnTo>
                  <a:pt x="940" y="20"/>
                </a:lnTo>
                <a:lnTo>
                  <a:pt x="940" y="20"/>
                </a:lnTo>
                <a:lnTo>
                  <a:pt x="942" y="20"/>
                </a:lnTo>
                <a:lnTo>
                  <a:pt x="942" y="20"/>
                </a:lnTo>
                <a:lnTo>
                  <a:pt x="942" y="20"/>
                </a:lnTo>
                <a:lnTo>
                  <a:pt x="940" y="20"/>
                </a:lnTo>
                <a:lnTo>
                  <a:pt x="940" y="20"/>
                </a:lnTo>
                <a:lnTo>
                  <a:pt x="940" y="20"/>
                </a:lnTo>
                <a:lnTo>
                  <a:pt x="938" y="20"/>
                </a:lnTo>
                <a:lnTo>
                  <a:pt x="938" y="20"/>
                </a:lnTo>
                <a:lnTo>
                  <a:pt x="940" y="20"/>
                </a:lnTo>
                <a:lnTo>
                  <a:pt x="940" y="20"/>
                </a:lnTo>
                <a:lnTo>
                  <a:pt x="940" y="20"/>
                </a:lnTo>
                <a:lnTo>
                  <a:pt x="940" y="22"/>
                </a:lnTo>
                <a:lnTo>
                  <a:pt x="938" y="22"/>
                </a:lnTo>
                <a:lnTo>
                  <a:pt x="934" y="22"/>
                </a:lnTo>
                <a:lnTo>
                  <a:pt x="932" y="24"/>
                </a:lnTo>
                <a:lnTo>
                  <a:pt x="930" y="24"/>
                </a:lnTo>
                <a:lnTo>
                  <a:pt x="928" y="24"/>
                </a:lnTo>
                <a:lnTo>
                  <a:pt x="924" y="24"/>
                </a:lnTo>
                <a:lnTo>
                  <a:pt x="924" y="24"/>
                </a:lnTo>
                <a:lnTo>
                  <a:pt x="922" y="24"/>
                </a:lnTo>
                <a:lnTo>
                  <a:pt x="920" y="24"/>
                </a:lnTo>
                <a:lnTo>
                  <a:pt x="920" y="24"/>
                </a:lnTo>
                <a:lnTo>
                  <a:pt x="920" y="24"/>
                </a:lnTo>
                <a:lnTo>
                  <a:pt x="916" y="24"/>
                </a:lnTo>
                <a:lnTo>
                  <a:pt x="914" y="26"/>
                </a:lnTo>
                <a:lnTo>
                  <a:pt x="914" y="26"/>
                </a:lnTo>
                <a:lnTo>
                  <a:pt x="912" y="26"/>
                </a:lnTo>
                <a:lnTo>
                  <a:pt x="910" y="26"/>
                </a:lnTo>
                <a:lnTo>
                  <a:pt x="906" y="26"/>
                </a:lnTo>
                <a:lnTo>
                  <a:pt x="906" y="26"/>
                </a:lnTo>
                <a:lnTo>
                  <a:pt x="902" y="26"/>
                </a:lnTo>
                <a:lnTo>
                  <a:pt x="902" y="26"/>
                </a:lnTo>
                <a:lnTo>
                  <a:pt x="900" y="26"/>
                </a:lnTo>
                <a:lnTo>
                  <a:pt x="900" y="26"/>
                </a:lnTo>
                <a:lnTo>
                  <a:pt x="900" y="26"/>
                </a:lnTo>
                <a:lnTo>
                  <a:pt x="898" y="26"/>
                </a:lnTo>
                <a:lnTo>
                  <a:pt x="898" y="26"/>
                </a:lnTo>
                <a:lnTo>
                  <a:pt x="900" y="26"/>
                </a:lnTo>
                <a:lnTo>
                  <a:pt x="900" y="24"/>
                </a:lnTo>
                <a:lnTo>
                  <a:pt x="900" y="24"/>
                </a:lnTo>
                <a:lnTo>
                  <a:pt x="904" y="24"/>
                </a:lnTo>
                <a:lnTo>
                  <a:pt x="906" y="24"/>
                </a:lnTo>
                <a:lnTo>
                  <a:pt x="908" y="24"/>
                </a:lnTo>
                <a:lnTo>
                  <a:pt x="910" y="24"/>
                </a:lnTo>
                <a:lnTo>
                  <a:pt x="910" y="24"/>
                </a:lnTo>
                <a:lnTo>
                  <a:pt x="910" y="24"/>
                </a:lnTo>
                <a:lnTo>
                  <a:pt x="912" y="24"/>
                </a:lnTo>
                <a:lnTo>
                  <a:pt x="912" y="24"/>
                </a:lnTo>
                <a:lnTo>
                  <a:pt x="912" y="24"/>
                </a:lnTo>
                <a:lnTo>
                  <a:pt x="914" y="22"/>
                </a:lnTo>
                <a:lnTo>
                  <a:pt x="914" y="22"/>
                </a:lnTo>
                <a:lnTo>
                  <a:pt x="912" y="22"/>
                </a:lnTo>
                <a:lnTo>
                  <a:pt x="912" y="22"/>
                </a:lnTo>
                <a:lnTo>
                  <a:pt x="912" y="22"/>
                </a:lnTo>
                <a:lnTo>
                  <a:pt x="912" y="22"/>
                </a:lnTo>
                <a:lnTo>
                  <a:pt x="910" y="22"/>
                </a:lnTo>
                <a:lnTo>
                  <a:pt x="910" y="24"/>
                </a:lnTo>
                <a:lnTo>
                  <a:pt x="908" y="24"/>
                </a:lnTo>
                <a:lnTo>
                  <a:pt x="906" y="24"/>
                </a:lnTo>
                <a:lnTo>
                  <a:pt x="906" y="24"/>
                </a:lnTo>
                <a:lnTo>
                  <a:pt x="906" y="24"/>
                </a:lnTo>
                <a:lnTo>
                  <a:pt x="902" y="24"/>
                </a:lnTo>
                <a:lnTo>
                  <a:pt x="900" y="24"/>
                </a:lnTo>
                <a:lnTo>
                  <a:pt x="898" y="24"/>
                </a:lnTo>
                <a:lnTo>
                  <a:pt x="898" y="24"/>
                </a:lnTo>
                <a:lnTo>
                  <a:pt x="898" y="24"/>
                </a:lnTo>
                <a:lnTo>
                  <a:pt x="898" y="24"/>
                </a:lnTo>
                <a:lnTo>
                  <a:pt x="898" y="24"/>
                </a:lnTo>
                <a:lnTo>
                  <a:pt x="898" y="24"/>
                </a:lnTo>
                <a:lnTo>
                  <a:pt x="898" y="24"/>
                </a:lnTo>
                <a:lnTo>
                  <a:pt x="900" y="24"/>
                </a:lnTo>
                <a:lnTo>
                  <a:pt x="900" y="24"/>
                </a:lnTo>
                <a:lnTo>
                  <a:pt x="902" y="22"/>
                </a:lnTo>
                <a:lnTo>
                  <a:pt x="902" y="22"/>
                </a:lnTo>
                <a:lnTo>
                  <a:pt x="902" y="22"/>
                </a:lnTo>
                <a:lnTo>
                  <a:pt x="902" y="22"/>
                </a:lnTo>
                <a:lnTo>
                  <a:pt x="902" y="22"/>
                </a:lnTo>
                <a:lnTo>
                  <a:pt x="900" y="22"/>
                </a:lnTo>
                <a:lnTo>
                  <a:pt x="900" y="22"/>
                </a:lnTo>
                <a:lnTo>
                  <a:pt x="900" y="22"/>
                </a:lnTo>
                <a:lnTo>
                  <a:pt x="900" y="22"/>
                </a:lnTo>
                <a:lnTo>
                  <a:pt x="898" y="24"/>
                </a:lnTo>
                <a:lnTo>
                  <a:pt x="898" y="24"/>
                </a:lnTo>
                <a:lnTo>
                  <a:pt x="898" y="24"/>
                </a:lnTo>
                <a:lnTo>
                  <a:pt x="898" y="24"/>
                </a:lnTo>
                <a:lnTo>
                  <a:pt x="896" y="24"/>
                </a:lnTo>
                <a:lnTo>
                  <a:pt x="896" y="24"/>
                </a:lnTo>
                <a:lnTo>
                  <a:pt x="896" y="24"/>
                </a:lnTo>
                <a:lnTo>
                  <a:pt x="896" y="24"/>
                </a:lnTo>
                <a:lnTo>
                  <a:pt x="894" y="24"/>
                </a:lnTo>
                <a:lnTo>
                  <a:pt x="894" y="24"/>
                </a:lnTo>
                <a:lnTo>
                  <a:pt x="894" y="24"/>
                </a:lnTo>
                <a:lnTo>
                  <a:pt x="894" y="24"/>
                </a:lnTo>
                <a:lnTo>
                  <a:pt x="894" y="24"/>
                </a:lnTo>
                <a:lnTo>
                  <a:pt x="894" y="24"/>
                </a:lnTo>
                <a:lnTo>
                  <a:pt x="894" y="26"/>
                </a:lnTo>
                <a:lnTo>
                  <a:pt x="892" y="26"/>
                </a:lnTo>
                <a:lnTo>
                  <a:pt x="892" y="26"/>
                </a:lnTo>
                <a:lnTo>
                  <a:pt x="892" y="26"/>
                </a:lnTo>
                <a:lnTo>
                  <a:pt x="892" y="26"/>
                </a:lnTo>
                <a:lnTo>
                  <a:pt x="892" y="26"/>
                </a:lnTo>
                <a:lnTo>
                  <a:pt x="888" y="26"/>
                </a:lnTo>
                <a:lnTo>
                  <a:pt x="888" y="26"/>
                </a:lnTo>
                <a:lnTo>
                  <a:pt x="886" y="26"/>
                </a:lnTo>
                <a:lnTo>
                  <a:pt x="886" y="26"/>
                </a:lnTo>
                <a:lnTo>
                  <a:pt x="884" y="26"/>
                </a:lnTo>
                <a:lnTo>
                  <a:pt x="884" y="26"/>
                </a:lnTo>
                <a:lnTo>
                  <a:pt x="884" y="26"/>
                </a:lnTo>
                <a:lnTo>
                  <a:pt x="882" y="26"/>
                </a:lnTo>
                <a:lnTo>
                  <a:pt x="882" y="26"/>
                </a:lnTo>
                <a:lnTo>
                  <a:pt x="882" y="26"/>
                </a:lnTo>
                <a:lnTo>
                  <a:pt x="880" y="26"/>
                </a:lnTo>
                <a:lnTo>
                  <a:pt x="880" y="26"/>
                </a:lnTo>
                <a:lnTo>
                  <a:pt x="878" y="26"/>
                </a:lnTo>
                <a:lnTo>
                  <a:pt x="878" y="26"/>
                </a:lnTo>
                <a:lnTo>
                  <a:pt x="878" y="26"/>
                </a:lnTo>
                <a:lnTo>
                  <a:pt x="878" y="26"/>
                </a:lnTo>
                <a:lnTo>
                  <a:pt x="876" y="26"/>
                </a:lnTo>
                <a:lnTo>
                  <a:pt x="874" y="26"/>
                </a:lnTo>
                <a:lnTo>
                  <a:pt x="874" y="26"/>
                </a:lnTo>
                <a:lnTo>
                  <a:pt x="874" y="26"/>
                </a:lnTo>
                <a:lnTo>
                  <a:pt x="876" y="26"/>
                </a:lnTo>
                <a:lnTo>
                  <a:pt x="876" y="26"/>
                </a:lnTo>
                <a:lnTo>
                  <a:pt x="878" y="26"/>
                </a:lnTo>
                <a:lnTo>
                  <a:pt x="878" y="24"/>
                </a:lnTo>
                <a:lnTo>
                  <a:pt x="878" y="24"/>
                </a:lnTo>
                <a:lnTo>
                  <a:pt x="878" y="24"/>
                </a:lnTo>
                <a:lnTo>
                  <a:pt x="876" y="24"/>
                </a:lnTo>
                <a:lnTo>
                  <a:pt x="876" y="26"/>
                </a:lnTo>
                <a:lnTo>
                  <a:pt x="876" y="26"/>
                </a:lnTo>
                <a:lnTo>
                  <a:pt x="874" y="26"/>
                </a:lnTo>
                <a:lnTo>
                  <a:pt x="874" y="26"/>
                </a:lnTo>
                <a:lnTo>
                  <a:pt x="874" y="26"/>
                </a:lnTo>
                <a:lnTo>
                  <a:pt x="874" y="26"/>
                </a:lnTo>
                <a:lnTo>
                  <a:pt x="874" y="26"/>
                </a:lnTo>
                <a:lnTo>
                  <a:pt x="872" y="26"/>
                </a:lnTo>
                <a:lnTo>
                  <a:pt x="872" y="26"/>
                </a:lnTo>
                <a:lnTo>
                  <a:pt x="872" y="26"/>
                </a:lnTo>
                <a:lnTo>
                  <a:pt x="872" y="26"/>
                </a:lnTo>
                <a:lnTo>
                  <a:pt x="872" y="26"/>
                </a:lnTo>
                <a:lnTo>
                  <a:pt x="870" y="26"/>
                </a:lnTo>
                <a:lnTo>
                  <a:pt x="868" y="26"/>
                </a:lnTo>
                <a:lnTo>
                  <a:pt x="868" y="26"/>
                </a:lnTo>
                <a:lnTo>
                  <a:pt x="868" y="26"/>
                </a:lnTo>
                <a:lnTo>
                  <a:pt x="868" y="24"/>
                </a:lnTo>
                <a:lnTo>
                  <a:pt x="868" y="24"/>
                </a:lnTo>
                <a:lnTo>
                  <a:pt x="868" y="24"/>
                </a:lnTo>
                <a:lnTo>
                  <a:pt x="870" y="24"/>
                </a:lnTo>
                <a:lnTo>
                  <a:pt x="872" y="24"/>
                </a:lnTo>
                <a:lnTo>
                  <a:pt x="872" y="24"/>
                </a:lnTo>
                <a:lnTo>
                  <a:pt x="872" y="24"/>
                </a:lnTo>
                <a:lnTo>
                  <a:pt x="874" y="22"/>
                </a:lnTo>
                <a:lnTo>
                  <a:pt x="874" y="22"/>
                </a:lnTo>
                <a:lnTo>
                  <a:pt x="876" y="22"/>
                </a:lnTo>
                <a:lnTo>
                  <a:pt x="878" y="22"/>
                </a:lnTo>
                <a:lnTo>
                  <a:pt x="880" y="22"/>
                </a:lnTo>
                <a:lnTo>
                  <a:pt x="880" y="22"/>
                </a:lnTo>
                <a:lnTo>
                  <a:pt x="882" y="22"/>
                </a:lnTo>
                <a:lnTo>
                  <a:pt x="882" y="22"/>
                </a:lnTo>
                <a:lnTo>
                  <a:pt x="882" y="22"/>
                </a:lnTo>
                <a:lnTo>
                  <a:pt x="888" y="20"/>
                </a:lnTo>
                <a:lnTo>
                  <a:pt x="888" y="20"/>
                </a:lnTo>
                <a:lnTo>
                  <a:pt x="890" y="20"/>
                </a:lnTo>
                <a:lnTo>
                  <a:pt x="894" y="20"/>
                </a:lnTo>
                <a:lnTo>
                  <a:pt x="894" y="20"/>
                </a:lnTo>
                <a:lnTo>
                  <a:pt x="896" y="20"/>
                </a:lnTo>
                <a:lnTo>
                  <a:pt x="896" y="20"/>
                </a:lnTo>
                <a:lnTo>
                  <a:pt x="898" y="20"/>
                </a:lnTo>
                <a:lnTo>
                  <a:pt x="898" y="20"/>
                </a:lnTo>
                <a:lnTo>
                  <a:pt x="900" y="20"/>
                </a:lnTo>
                <a:lnTo>
                  <a:pt x="902" y="20"/>
                </a:lnTo>
                <a:lnTo>
                  <a:pt x="904" y="20"/>
                </a:lnTo>
                <a:lnTo>
                  <a:pt x="906" y="20"/>
                </a:lnTo>
                <a:lnTo>
                  <a:pt x="906" y="20"/>
                </a:lnTo>
                <a:lnTo>
                  <a:pt x="906" y="20"/>
                </a:lnTo>
                <a:lnTo>
                  <a:pt x="908" y="20"/>
                </a:lnTo>
                <a:lnTo>
                  <a:pt x="908" y="20"/>
                </a:lnTo>
                <a:lnTo>
                  <a:pt x="908" y="20"/>
                </a:lnTo>
                <a:lnTo>
                  <a:pt x="910" y="20"/>
                </a:lnTo>
                <a:lnTo>
                  <a:pt x="910" y="20"/>
                </a:lnTo>
                <a:lnTo>
                  <a:pt x="910" y="20"/>
                </a:lnTo>
                <a:lnTo>
                  <a:pt x="910" y="20"/>
                </a:lnTo>
                <a:lnTo>
                  <a:pt x="910" y="20"/>
                </a:lnTo>
                <a:lnTo>
                  <a:pt x="912" y="20"/>
                </a:lnTo>
                <a:lnTo>
                  <a:pt x="912" y="20"/>
                </a:lnTo>
                <a:lnTo>
                  <a:pt x="912" y="20"/>
                </a:lnTo>
                <a:lnTo>
                  <a:pt x="912" y="20"/>
                </a:lnTo>
                <a:lnTo>
                  <a:pt x="914" y="18"/>
                </a:lnTo>
                <a:lnTo>
                  <a:pt x="914" y="18"/>
                </a:lnTo>
                <a:lnTo>
                  <a:pt x="914" y="18"/>
                </a:lnTo>
                <a:lnTo>
                  <a:pt x="912" y="20"/>
                </a:lnTo>
                <a:lnTo>
                  <a:pt x="912" y="20"/>
                </a:lnTo>
                <a:lnTo>
                  <a:pt x="912" y="20"/>
                </a:lnTo>
                <a:lnTo>
                  <a:pt x="910" y="18"/>
                </a:lnTo>
                <a:lnTo>
                  <a:pt x="910" y="18"/>
                </a:lnTo>
                <a:lnTo>
                  <a:pt x="908" y="20"/>
                </a:lnTo>
                <a:lnTo>
                  <a:pt x="908" y="20"/>
                </a:lnTo>
                <a:lnTo>
                  <a:pt x="908" y="20"/>
                </a:lnTo>
                <a:lnTo>
                  <a:pt x="908" y="20"/>
                </a:lnTo>
                <a:lnTo>
                  <a:pt x="906" y="20"/>
                </a:lnTo>
                <a:lnTo>
                  <a:pt x="904" y="20"/>
                </a:lnTo>
                <a:lnTo>
                  <a:pt x="900" y="20"/>
                </a:lnTo>
                <a:lnTo>
                  <a:pt x="896" y="20"/>
                </a:lnTo>
                <a:lnTo>
                  <a:pt x="894" y="20"/>
                </a:lnTo>
                <a:lnTo>
                  <a:pt x="892" y="20"/>
                </a:lnTo>
                <a:lnTo>
                  <a:pt x="890" y="20"/>
                </a:lnTo>
                <a:lnTo>
                  <a:pt x="888" y="20"/>
                </a:lnTo>
                <a:lnTo>
                  <a:pt x="886" y="20"/>
                </a:lnTo>
                <a:lnTo>
                  <a:pt x="886" y="20"/>
                </a:lnTo>
                <a:lnTo>
                  <a:pt x="886" y="20"/>
                </a:lnTo>
                <a:lnTo>
                  <a:pt x="884" y="20"/>
                </a:lnTo>
                <a:lnTo>
                  <a:pt x="884" y="20"/>
                </a:lnTo>
                <a:lnTo>
                  <a:pt x="884" y="20"/>
                </a:lnTo>
                <a:lnTo>
                  <a:pt x="882" y="20"/>
                </a:lnTo>
                <a:lnTo>
                  <a:pt x="882" y="20"/>
                </a:lnTo>
                <a:lnTo>
                  <a:pt x="880" y="20"/>
                </a:lnTo>
                <a:lnTo>
                  <a:pt x="878" y="20"/>
                </a:lnTo>
                <a:lnTo>
                  <a:pt x="878" y="22"/>
                </a:lnTo>
                <a:lnTo>
                  <a:pt x="876" y="22"/>
                </a:lnTo>
                <a:lnTo>
                  <a:pt x="874" y="22"/>
                </a:lnTo>
                <a:lnTo>
                  <a:pt x="866" y="24"/>
                </a:lnTo>
                <a:lnTo>
                  <a:pt x="866" y="24"/>
                </a:lnTo>
                <a:lnTo>
                  <a:pt x="864" y="24"/>
                </a:lnTo>
                <a:lnTo>
                  <a:pt x="864" y="24"/>
                </a:lnTo>
                <a:lnTo>
                  <a:pt x="864" y="24"/>
                </a:lnTo>
                <a:lnTo>
                  <a:pt x="862" y="24"/>
                </a:lnTo>
                <a:lnTo>
                  <a:pt x="862" y="24"/>
                </a:lnTo>
                <a:lnTo>
                  <a:pt x="862" y="24"/>
                </a:lnTo>
                <a:lnTo>
                  <a:pt x="860" y="24"/>
                </a:lnTo>
                <a:lnTo>
                  <a:pt x="860" y="24"/>
                </a:lnTo>
                <a:lnTo>
                  <a:pt x="860" y="24"/>
                </a:lnTo>
                <a:lnTo>
                  <a:pt x="860" y="24"/>
                </a:lnTo>
                <a:lnTo>
                  <a:pt x="860" y="24"/>
                </a:lnTo>
                <a:lnTo>
                  <a:pt x="858" y="24"/>
                </a:lnTo>
                <a:lnTo>
                  <a:pt x="858" y="24"/>
                </a:lnTo>
                <a:lnTo>
                  <a:pt x="858" y="24"/>
                </a:lnTo>
                <a:lnTo>
                  <a:pt x="856" y="24"/>
                </a:lnTo>
                <a:lnTo>
                  <a:pt x="856" y="24"/>
                </a:lnTo>
                <a:lnTo>
                  <a:pt x="854" y="24"/>
                </a:lnTo>
                <a:lnTo>
                  <a:pt x="854" y="24"/>
                </a:lnTo>
                <a:lnTo>
                  <a:pt x="854" y="24"/>
                </a:lnTo>
                <a:lnTo>
                  <a:pt x="852" y="24"/>
                </a:lnTo>
                <a:lnTo>
                  <a:pt x="852" y="24"/>
                </a:lnTo>
                <a:lnTo>
                  <a:pt x="852" y="24"/>
                </a:lnTo>
                <a:lnTo>
                  <a:pt x="850" y="22"/>
                </a:lnTo>
                <a:lnTo>
                  <a:pt x="850" y="22"/>
                </a:lnTo>
                <a:lnTo>
                  <a:pt x="848" y="22"/>
                </a:lnTo>
                <a:lnTo>
                  <a:pt x="848" y="22"/>
                </a:lnTo>
                <a:lnTo>
                  <a:pt x="846" y="22"/>
                </a:lnTo>
                <a:lnTo>
                  <a:pt x="846" y="22"/>
                </a:lnTo>
                <a:lnTo>
                  <a:pt x="846" y="22"/>
                </a:lnTo>
                <a:lnTo>
                  <a:pt x="848" y="22"/>
                </a:lnTo>
                <a:lnTo>
                  <a:pt x="850" y="22"/>
                </a:lnTo>
                <a:lnTo>
                  <a:pt x="850" y="22"/>
                </a:lnTo>
                <a:lnTo>
                  <a:pt x="852" y="22"/>
                </a:lnTo>
                <a:lnTo>
                  <a:pt x="852" y="22"/>
                </a:lnTo>
                <a:lnTo>
                  <a:pt x="854" y="20"/>
                </a:lnTo>
                <a:lnTo>
                  <a:pt x="856" y="20"/>
                </a:lnTo>
                <a:lnTo>
                  <a:pt x="856" y="20"/>
                </a:lnTo>
                <a:lnTo>
                  <a:pt x="858" y="20"/>
                </a:lnTo>
                <a:lnTo>
                  <a:pt x="860" y="20"/>
                </a:lnTo>
                <a:lnTo>
                  <a:pt x="860" y="20"/>
                </a:lnTo>
                <a:lnTo>
                  <a:pt x="862" y="20"/>
                </a:lnTo>
                <a:lnTo>
                  <a:pt x="862" y="20"/>
                </a:lnTo>
                <a:lnTo>
                  <a:pt x="864" y="20"/>
                </a:lnTo>
                <a:lnTo>
                  <a:pt x="864" y="20"/>
                </a:lnTo>
                <a:lnTo>
                  <a:pt x="864" y="22"/>
                </a:lnTo>
                <a:lnTo>
                  <a:pt x="864" y="22"/>
                </a:lnTo>
                <a:lnTo>
                  <a:pt x="866" y="22"/>
                </a:lnTo>
                <a:lnTo>
                  <a:pt x="868" y="22"/>
                </a:lnTo>
                <a:lnTo>
                  <a:pt x="868" y="20"/>
                </a:lnTo>
                <a:lnTo>
                  <a:pt x="868" y="20"/>
                </a:lnTo>
                <a:lnTo>
                  <a:pt x="868" y="20"/>
                </a:lnTo>
                <a:lnTo>
                  <a:pt x="870" y="20"/>
                </a:lnTo>
                <a:lnTo>
                  <a:pt x="870" y="20"/>
                </a:lnTo>
                <a:lnTo>
                  <a:pt x="870" y="20"/>
                </a:lnTo>
                <a:lnTo>
                  <a:pt x="870" y="20"/>
                </a:lnTo>
                <a:lnTo>
                  <a:pt x="872" y="20"/>
                </a:lnTo>
                <a:lnTo>
                  <a:pt x="872" y="20"/>
                </a:lnTo>
                <a:lnTo>
                  <a:pt x="872" y="20"/>
                </a:lnTo>
                <a:lnTo>
                  <a:pt x="874" y="20"/>
                </a:lnTo>
                <a:lnTo>
                  <a:pt x="874" y="20"/>
                </a:lnTo>
                <a:lnTo>
                  <a:pt x="876" y="20"/>
                </a:lnTo>
                <a:lnTo>
                  <a:pt x="880" y="20"/>
                </a:lnTo>
                <a:lnTo>
                  <a:pt x="880" y="20"/>
                </a:lnTo>
                <a:lnTo>
                  <a:pt x="882" y="20"/>
                </a:lnTo>
                <a:lnTo>
                  <a:pt x="884" y="18"/>
                </a:lnTo>
                <a:lnTo>
                  <a:pt x="886" y="18"/>
                </a:lnTo>
                <a:lnTo>
                  <a:pt x="886" y="18"/>
                </a:lnTo>
                <a:lnTo>
                  <a:pt x="888" y="18"/>
                </a:lnTo>
                <a:lnTo>
                  <a:pt x="888" y="18"/>
                </a:lnTo>
                <a:lnTo>
                  <a:pt x="890" y="18"/>
                </a:lnTo>
                <a:lnTo>
                  <a:pt x="892" y="18"/>
                </a:lnTo>
                <a:lnTo>
                  <a:pt x="892" y="18"/>
                </a:lnTo>
                <a:lnTo>
                  <a:pt x="892" y="18"/>
                </a:lnTo>
                <a:lnTo>
                  <a:pt x="892" y="18"/>
                </a:lnTo>
                <a:lnTo>
                  <a:pt x="894" y="18"/>
                </a:lnTo>
                <a:lnTo>
                  <a:pt x="894" y="18"/>
                </a:lnTo>
                <a:lnTo>
                  <a:pt x="892" y="18"/>
                </a:lnTo>
                <a:lnTo>
                  <a:pt x="892" y="18"/>
                </a:lnTo>
                <a:lnTo>
                  <a:pt x="892" y="18"/>
                </a:lnTo>
                <a:lnTo>
                  <a:pt x="892" y="18"/>
                </a:lnTo>
                <a:lnTo>
                  <a:pt x="888" y="18"/>
                </a:lnTo>
                <a:lnTo>
                  <a:pt x="888" y="18"/>
                </a:lnTo>
                <a:lnTo>
                  <a:pt x="884" y="18"/>
                </a:lnTo>
                <a:lnTo>
                  <a:pt x="882" y="18"/>
                </a:lnTo>
                <a:lnTo>
                  <a:pt x="882" y="18"/>
                </a:lnTo>
                <a:lnTo>
                  <a:pt x="880" y="18"/>
                </a:lnTo>
                <a:lnTo>
                  <a:pt x="880" y="18"/>
                </a:lnTo>
                <a:lnTo>
                  <a:pt x="878" y="18"/>
                </a:lnTo>
                <a:lnTo>
                  <a:pt x="878" y="20"/>
                </a:lnTo>
                <a:lnTo>
                  <a:pt x="878" y="20"/>
                </a:lnTo>
                <a:lnTo>
                  <a:pt x="878" y="20"/>
                </a:lnTo>
                <a:lnTo>
                  <a:pt x="876" y="20"/>
                </a:lnTo>
                <a:lnTo>
                  <a:pt x="876" y="20"/>
                </a:lnTo>
                <a:lnTo>
                  <a:pt x="876" y="20"/>
                </a:lnTo>
                <a:lnTo>
                  <a:pt x="876" y="20"/>
                </a:lnTo>
                <a:lnTo>
                  <a:pt x="874" y="20"/>
                </a:lnTo>
                <a:lnTo>
                  <a:pt x="872" y="20"/>
                </a:lnTo>
                <a:lnTo>
                  <a:pt x="870" y="20"/>
                </a:lnTo>
                <a:lnTo>
                  <a:pt x="868" y="20"/>
                </a:lnTo>
                <a:lnTo>
                  <a:pt x="864" y="20"/>
                </a:lnTo>
                <a:lnTo>
                  <a:pt x="864" y="20"/>
                </a:lnTo>
                <a:lnTo>
                  <a:pt x="864" y="20"/>
                </a:lnTo>
                <a:lnTo>
                  <a:pt x="864" y="20"/>
                </a:lnTo>
                <a:lnTo>
                  <a:pt x="862" y="20"/>
                </a:lnTo>
                <a:lnTo>
                  <a:pt x="860" y="20"/>
                </a:lnTo>
                <a:lnTo>
                  <a:pt x="858" y="20"/>
                </a:lnTo>
                <a:lnTo>
                  <a:pt x="858" y="20"/>
                </a:lnTo>
                <a:lnTo>
                  <a:pt x="856" y="20"/>
                </a:lnTo>
                <a:lnTo>
                  <a:pt x="856" y="20"/>
                </a:lnTo>
                <a:lnTo>
                  <a:pt x="854" y="20"/>
                </a:lnTo>
                <a:lnTo>
                  <a:pt x="854" y="20"/>
                </a:lnTo>
                <a:lnTo>
                  <a:pt x="852" y="20"/>
                </a:lnTo>
                <a:lnTo>
                  <a:pt x="852" y="20"/>
                </a:lnTo>
                <a:lnTo>
                  <a:pt x="850" y="20"/>
                </a:lnTo>
                <a:lnTo>
                  <a:pt x="850" y="20"/>
                </a:lnTo>
                <a:lnTo>
                  <a:pt x="850" y="20"/>
                </a:lnTo>
                <a:lnTo>
                  <a:pt x="846" y="20"/>
                </a:lnTo>
                <a:lnTo>
                  <a:pt x="846" y="20"/>
                </a:lnTo>
                <a:lnTo>
                  <a:pt x="844" y="20"/>
                </a:lnTo>
                <a:lnTo>
                  <a:pt x="844" y="20"/>
                </a:lnTo>
                <a:lnTo>
                  <a:pt x="844" y="20"/>
                </a:lnTo>
                <a:lnTo>
                  <a:pt x="844" y="20"/>
                </a:lnTo>
                <a:lnTo>
                  <a:pt x="842" y="20"/>
                </a:lnTo>
                <a:lnTo>
                  <a:pt x="842" y="20"/>
                </a:lnTo>
                <a:lnTo>
                  <a:pt x="842" y="20"/>
                </a:lnTo>
                <a:lnTo>
                  <a:pt x="842" y="20"/>
                </a:lnTo>
                <a:lnTo>
                  <a:pt x="842" y="20"/>
                </a:lnTo>
                <a:lnTo>
                  <a:pt x="842" y="20"/>
                </a:lnTo>
                <a:lnTo>
                  <a:pt x="842" y="18"/>
                </a:lnTo>
                <a:lnTo>
                  <a:pt x="844" y="18"/>
                </a:lnTo>
                <a:lnTo>
                  <a:pt x="846" y="18"/>
                </a:lnTo>
                <a:lnTo>
                  <a:pt x="846" y="18"/>
                </a:lnTo>
                <a:lnTo>
                  <a:pt x="846" y="18"/>
                </a:lnTo>
                <a:lnTo>
                  <a:pt x="846" y="18"/>
                </a:lnTo>
                <a:lnTo>
                  <a:pt x="848" y="18"/>
                </a:lnTo>
                <a:lnTo>
                  <a:pt x="848" y="18"/>
                </a:lnTo>
                <a:lnTo>
                  <a:pt x="848" y="18"/>
                </a:lnTo>
                <a:lnTo>
                  <a:pt x="848" y="18"/>
                </a:lnTo>
                <a:lnTo>
                  <a:pt x="850" y="18"/>
                </a:lnTo>
                <a:lnTo>
                  <a:pt x="850" y="18"/>
                </a:lnTo>
                <a:lnTo>
                  <a:pt x="850" y="18"/>
                </a:lnTo>
                <a:lnTo>
                  <a:pt x="850" y="18"/>
                </a:lnTo>
                <a:lnTo>
                  <a:pt x="852" y="18"/>
                </a:lnTo>
                <a:lnTo>
                  <a:pt x="852" y="18"/>
                </a:lnTo>
                <a:lnTo>
                  <a:pt x="854" y="18"/>
                </a:lnTo>
                <a:lnTo>
                  <a:pt x="854" y="18"/>
                </a:lnTo>
                <a:lnTo>
                  <a:pt x="854" y="18"/>
                </a:lnTo>
                <a:lnTo>
                  <a:pt x="856" y="18"/>
                </a:lnTo>
                <a:lnTo>
                  <a:pt x="856" y="18"/>
                </a:lnTo>
                <a:lnTo>
                  <a:pt x="856" y="18"/>
                </a:lnTo>
                <a:lnTo>
                  <a:pt x="854" y="18"/>
                </a:lnTo>
                <a:lnTo>
                  <a:pt x="854" y="18"/>
                </a:lnTo>
                <a:lnTo>
                  <a:pt x="852" y="18"/>
                </a:lnTo>
                <a:lnTo>
                  <a:pt x="852" y="18"/>
                </a:lnTo>
                <a:lnTo>
                  <a:pt x="852" y="18"/>
                </a:lnTo>
                <a:lnTo>
                  <a:pt x="852" y="18"/>
                </a:lnTo>
                <a:lnTo>
                  <a:pt x="850" y="18"/>
                </a:lnTo>
                <a:lnTo>
                  <a:pt x="848" y="18"/>
                </a:lnTo>
                <a:lnTo>
                  <a:pt x="848" y="18"/>
                </a:lnTo>
                <a:lnTo>
                  <a:pt x="848" y="18"/>
                </a:lnTo>
                <a:lnTo>
                  <a:pt x="848" y="18"/>
                </a:lnTo>
                <a:lnTo>
                  <a:pt x="848" y="18"/>
                </a:lnTo>
                <a:lnTo>
                  <a:pt x="848" y="18"/>
                </a:lnTo>
                <a:lnTo>
                  <a:pt x="850" y="18"/>
                </a:lnTo>
                <a:lnTo>
                  <a:pt x="850" y="18"/>
                </a:lnTo>
                <a:lnTo>
                  <a:pt x="856" y="16"/>
                </a:lnTo>
                <a:lnTo>
                  <a:pt x="858" y="16"/>
                </a:lnTo>
                <a:lnTo>
                  <a:pt x="858" y="16"/>
                </a:lnTo>
                <a:lnTo>
                  <a:pt x="860" y="16"/>
                </a:lnTo>
                <a:lnTo>
                  <a:pt x="862" y="16"/>
                </a:lnTo>
                <a:lnTo>
                  <a:pt x="862" y="16"/>
                </a:lnTo>
                <a:lnTo>
                  <a:pt x="864" y="16"/>
                </a:lnTo>
                <a:lnTo>
                  <a:pt x="864" y="16"/>
                </a:lnTo>
                <a:lnTo>
                  <a:pt x="864" y="16"/>
                </a:lnTo>
                <a:lnTo>
                  <a:pt x="866" y="16"/>
                </a:lnTo>
                <a:lnTo>
                  <a:pt x="868" y="16"/>
                </a:lnTo>
                <a:lnTo>
                  <a:pt x="868" y="16"/>
                </a:lnTo>
                <a:lnTo>
                  <a:pt x="868" y="16"/>
                </a:lnTo>
                <a:lnTo>
                  <a:pt x="868" y="16"/>
                </a:lnTo>
                <a:lnTo>
                  <a:pt x="868" y="16"/>
                </a:lnTo>
                <a:lnTo>
                  <a:pt x="870" y="16"/>
                </a:lnTo>
                <a:lnTo>
                  <a:pt x="870" y="16"/>
                </a:lnTo>
                <a:lnTo>
                  <a:pt x="872" y="16"/>
                </a:lnTo>
                <a:lnTo>
                  <a:pt x="872" y="16"/>
                </a:lnTo>
                <a:lnTo>
                  <a:pt x="872" y="16"/>
                </a:lnTo>
                <a:lnTo>
                  <a:pt x="874" y="16"/>
                </a:lnTo>
                <a:lnTo>
                  <a:pt x="874" y="16"/>
                </a:lnTo>
                <a:lnTo>
                  <a:pt x="874" y="16"/>
                </a:lnTo>
                <a:lnTo>
                  <a:pt x="874" y="16"/>
                </a:lnTo>
                <a:lnTo>
                  <a:pt x="874" y="16"/>
                </a:lnTo>
                <a:lnTo>
                  <a:pt x="874" y="16"/>
                </a:lnTo>
                <a:lnTo>
                  <a:pt x="874" y="16"/>
                </a:lnTo>
                <a:lnTo>
                  <a:pt x="872" y="16"/>
                </a:lnTo>
                <a:lnTo>
                  <a:pt x="870" y="16"/>
                </a:lnTo>
                <a:lnTo>
                  <a:pt x="870" y="16"/>
                </a:lnTo>
                <a:lnTo>
                  <a:pt x="870" y="16"/>
                </a:lnTo>
                <a:lnTo>
                  <a:pt x="868" y="16"/>
                </a:lnTo>
                <a:lnTo>
                  <a:pt x="866" y="14"/>
                </a:lnTo>
                <a:lnTo>
                  <a:pt x="866" y="14"/>
                </a:lnTo>
                <a:lnTo>
                  <a:pt x="866" y="14"/>
                </a:lnTo>
                <a:lnTo>
                  <a:pt x="864" y="14"/>
                </a:lnTo>
                <a:lnTo>
                  <a:pt x="864" y="14"/>
                </a:lnTo>
                <a:lnTo>
                  <a:pt x="864" y="14"/>
                </a:lnTo>
                <a:lnTo>
                  <a:pt x="862" y="16"/>
                </a:lnTo>
                <a:lnTo>
                  <a:pt x="862" y="16"/>
                </a:lnTo>
                <a:lnTo>
                  <a:pt x="862" y="16"/>
                </a:lnTo>
                <a:lnTo>
                  <a:pt x="860" y="16"/>
                </a:lnTo>
                <a:lnTo>
                  <a:pt x="860" y="16"/>
                </a:lnTo>
                <a:lnTo>
                  <a:pt x="858" y="16"/>
                </a:lnTo>
                <a:lnTo>
                  <a:pt x="858" y="16"/>
                </a:lnTo>
                <a:lnTo>
                  <a:pt x="858" y="16"/>
                </a:lnTo>
                <a:lnTo>
                  <a:pt x="856" y="16"/>
                </a:lnTo>
                <a:lnTo>
                  <a:pt x="854" y="16"/>
                </a:lnTo>
                <a:lnTo>
                  <a:pt x="852" y="16"/>
                </a:lnTo>
                <a:lnTo>
                  <a:pt x="852" y="16"/>
                </a:lnTo>
                <a:lnTo>
                  <a:pt x="848" y="16"/>
                </a:lnTo>
                <a:lnTo>
                  <a:pt x="844" y="16"/>
                </a:lnTo>
                <a:lnTo>
                  <a:pt x="844" y="16"/>
                </a:lnTo>
                <a:lnTo>
                  <a:pt x="844" y="16"/>
                </a:lnTo>
                <a:lnTo>
                  <a:pt x="844" y="16"/>
                </a:lnTo>
                <a:lnTo>
                  <a:pt x="844" y="16"/>
                </a:lnTo>
                <a:lnTo>
                  <a:pt x="844" y="16"/>
                </a:lnTo>
                <a:lnTo>
                  <a:pt x="844" y="16"/>
                </a:lnTo>
                <a:lnTo>
                  <a:pt x="844" y="16"/>
                </a:lnTo>
                <a:lnTo>
                  <a:pt x="842" y="16"/>
                </a:lnTo>
                <a:lnTo>
                  <a:pt x="842" y="16"/>
                </a:lnTo>
                <a:lnTo>
                  <a:pt x="842" y="16"/>
                </a:lnTo>
                <a:lnTo>
                  <a:pt x="842" y="16"/>
                </a:lnTo>
                <a:lnTo>
                  <a:pt x="842" y="16"/>
                </a:lnTo>
                <a:lnTo>
                  <a:pt x="842" y="16"/>
                </a:lnTo>
                <a:lnTo>
                  <a:pt x="842" y="16"/>
                </a:lnTo>
                <a:lnTo>
                  <a:pt x="842" y="16"/>
                </a:lnTo>
                <a:lnTo>
                  <a:pt x="844" y="16"/>
                </a:lnTo>
                <a:lnTo>
                  <a:pt x="844" y="16"/>
                </a:lnTo>
                <a:lnTo>
                  <a:pt x="848" y="16"/>
                </a:lnTo>
                <a:lnTo>
                  <a:pt x="850" y="14"/>
                </a:lnTo>
                <a:lnTo>
                  <a:pt x="852" y="14"/>
                </a:lnTo>
                <a:lnTo>
                  <a:pt x="852" y="14"/>
                </a:lnTo>
                <a:lnTo>
                  <a:pt x="854" y="14"/>
                </a:lnTo>
                <a:lnTo>
                  <a:pt x="854" y="14"/>
                </a:lnTo>
                <a:lnTo>
                  <a:pt x="854" y="14"/>
                </a:lnTo>
                <a:lnTo>
                  <a:pt x="852" y="14"/>
                </a:lnTo>
                <a:lnTo>
                  <a:pt x="852" y="14"/>
                </a:lnTo>
                <a:lnTo>
                  <a:pt x="852" y="14"/>
                </a:lnTo>
                <a:lnTo>
                  <a:pt x="852" y="14"/>
                </a:lnTo>
                <a:lnTo>
                  <a:pt x="850" y="14"/>
                </a:lnTo>
                <a:lnTo>
                  <a:pt x="850" y="14"/>
                </a:lnTo>
                <a:lnTo>
                  <a:pt x="850" y="14"/>
                </a:lnTo>
                <a:lnTo>
                  <a:pt x="850" y="14"/>
                </a:lnTo>
                <a:lnTo>
                  <a:pt x="850" y="14"/>
                </a:lnTo>
                <a:lnTo>
                  <a:pt x="850" y="14"/>
                </a:lnTo>
                <a:lnTo>
                  <a:pt x="848" y="14"/>
                </a:lnTo>
                <a:lnTo>
                  <a:pt x="848" y="14"/>
                </a:lnTo>
                <a:lnTo>
                  <a:pt x="848" y="14"/>
                </a:lnTo>
                <a:lnTo>
                  <a:pt x="848" y="14"/>
                </a:lnTo>
                <a:lnTo>
                  <a:pt x="846" y="14"/>
                </a:lnTo>
                <a:lnTo>
                  <a:pt x="846" y="14"/>
                </a:lnTo>
                <a:lnTo>
                  <a:pt x="846" y="14"/>
                </a:lnTo>
                <a:lnTo>
                  <a:pt x="846" y="14"/>
                </a:lnTo>
                <a:lnTo>
                  <a:pt x="844" y="14"/>
                </a:lnTo>
                <a:lnTo>
                  <a:pt x="844" y="14"/>
                </a:lnTo>
                <a:lnTo>
                  <a:pt x="844" y="14"/>
                </a:lnTo>
                <a:lnTo>
                  <a:pt x="844" y="14"/>
                </a:lnTo>
                <a:lnTo>
                  <a:pt x="844" y="14"/>
                </a:lnTo>
                <a:lnTo>
                  <a:pt x="842" y="14"/>
                </a:lnTo>
                <a:lnTo>
                  <a:pt x="842" y="14"/>
                </a:lnTo>
                <a:lnTo>
                  <a:pt x="842" y="14"/>
                </a:lnTo>
                <a:lnTo>
                  <a:pt x="842" y="14"/>
                </a:lnTo>
                <a:lnTo>
                  <a:pt x="842" y="14"/>
                </a:lnTo>
                <a:lnTo>
                  <a:pt x="840" y="16"/>
                </a:lnTo>
                <a:lnTo>
                  <a:pt x="840" y="16"/>
                </a:lnTo>
                <a:lnTo>
                  <a:pt x="840" y="16"/>
                </a:lnTo>
                <a:lnTo>
                  <a:pt x="838" y="16"/>
                </a:lnTo>
                <a:lnTo>
                  <a:pt x="838" y="16"/>
                </a:lnTo>
                <a:lnTo>
                  <a:pt x="836" y="16"/>
                </a:lnTo>
                <a:lnTo>
                  <a:pt x="838" y="16"/>
                </a:lnTo>
                <a:lnTo>
                  <a:pt x="838" y="16"/>
                </a:lnTo>
                <a:lnTo>
                  <a:pt x="838" y="14"/>
                </a:lnTo>
                <a:lnTo>
                  <a:pt x="838" y="14"/>
                </a:lnTo>
                <a:lnTo>
                  <a:pt x="836" y="14"/>
                </a:lnTo>
                <a:lnTo>
                  <a:pt x="836" y="14"/>
                </a:lnTo>
                <a:lnTo>
                  <a:pt x="834" y="14"/>
                </a:lnTo>
                <a:lnTo>
                  <a:pt x="834" y="14"/>
                </a:lnTo>
                <a:lnTo>
                  <a:pt x="834" y="14"/>
                </a:lnTo>
                <a:lnTo>
                  <a:pt x="834" y="14"/>
                </a:lnTo>
                <a:lnTo>
                  <a:pt x="834" y="14"/>
                </a:lnTo>
                <a:lnTo>
                  <a:pt x="834" y="14"/>
                </a:lnTo>
                <a:lnTo>
                  <a:pt x="834" y="14"/>
                </a:lnTo>
                <a:lnTo>
                  <a:pt x="836" y="14"/>
                </a:lnTo>
                <a:lnTo>
                  <a:pt x="836" y="14"/>
                </a:lnTo>
                <a:lnTo>
                  <a:pt x="836" y="14"/>
                </a:lnTo>
                <a:lnTo>
                  <a:pt x="836" y="14"/>
                </a:lnTo>
                <a:lnTo>
                  <a:pt x="836" y="14"/>
                </a:lnTo>
                <a:lnTo>
                  <a:pt x="836" y="14"/>
                </a:lnTo>
                <a:lnTo>
                  <a:pt x="840" y="12"/>
                </a:lnTo>
                <a:lnTo>
                  <a:pt x="840" y="12"/>
                </a:lnTo>
                <a:lnTo>
                  <a:pt x="842" y="12"/>
                </a:lnTo>
                <a:lnTo>
                  <a:pt x="842" y="12"/>
                </a:lnTo>
                <a:lnTo>
                  <a:pt x="842" y="12"/>
                </a:lnTo>
                <a:lnTo>
                  <a:pt x="842" y="12"/>
                </a:lnTo>
                <a:lnTo>
                  <a:pt x="844" y="12"/>
                </a:lnTo>
                <a:lnTo>
                  <a:pt x="844" y="12"/>
                </a:lnTo>
                <a:lnTo>
                  <a:pt x="844" y="12"/>
                </a:lnTo>
                <a:lnTo>
                  <a:pt x="844" y="12"/>
                </a:lnTo>
                <a:lnTo>
                  <a:pt x="844" y="12"/>
                </a:lnTo>
                <a:lnTo>
                  <a:pt x="844" y="12"/>
                </a:lnTo>
                <a:lnTo>
                  <a:pt x="844" y="12"/>
                </a:lnTo>
                <a:lnTo>
                  <a:pt x="846" y="12"/>
                </a:lnTo>
                <a:lnTo>
                  <a:pt x="848" y="12"/>
                </a:lnTo>
                <a:lnTo>
                  <a:pt x="848" y="12"/>
                </a:lnTo>
                <a:lnTo>
                  <a:pt x="848" y="12"/>
                </a:lnTo>
                <a:lnTo>
                  <a:pt x="848" y="12"/>
                </a:lnTo>
                <a:lnTo>
                  <a:pt x="850" y="12"/>
                </a:lnTo>
                <a:lnTo>
                  <a:pt x="850" y="12"/>
                </a:lnTo>
                <a:lnTo>
                  <a:pt x="852" y="12"/>
                </a:lnTo>
                <a:lnTo>
                  <a:pt x="852" y="12"/>
                </a:lnTo>
                <a:lnTo>
                  <a:pt x="854" y="12"/>
                </a:lnTo>
                <a:lnTo>
                  <a:pt x="854" y="12"/>
                </a:lnTo>
                <a:lnTo>
                  <a:pt x="856" y="12"/>
                </a:lnTo>
                <a:lnTo>
                  <a:pt x="858" y="12"/>
                </a:lnTo>
                <a:lnTo>
                  <a:pt x="858" y="12"/>
                </a:lnTo>
                <a:lnTo>
                  <a:pt x="858" y="12"/>
                </a:lnTo>
                <a:lnTo>
                  <a:pt x="858" y="12"/>
                </a:lnTo>
                <a:lnTo>
                  <a:pt x="858" y="12"/>
                </a:lnTo>
                <a:lnTo>
                  <a:pt x="858" y="12"/>
                </a:lnTo>
                <a:lnTo>
                  <a:pt x="858" y="12"/>
                </a:lnTo>
                <a:lnTo>
                  <a:pt x="860" y="12"/>
                </a:lnTo>
                <a:lnTo>
                  <a:pt x="860" y="12"/>
                </a:lnTo>
                <a:lnTo>
                  <a:pt x="862" y="12"/>
                </a:lnTo>
                <a:lnTo>
                  <a:pt x="860" y="12"/>
                </a:lnTo>
                <a:lnTo>
                  <a:pt x="860" y="12"/>
                </a:lnTo>
                <a:lnTo>
                  <a:pt x="860" y="12"/>
                </a:lnTo>
                <a:lnTo>
                  <a:pt x="860" y="12"/>
                </a:lnTo>
                <a:lnTo>
                  <a:pt x="860" y="12"/>
                </a:lnTo>
                <a:lnTo>
                  <a:pt x="862" y="12"/>
                </a:lnTo>
                <a:lnTo>
                  <a:pt x="862" y="12"/>
                </a:lnTo>
                <a:lnTo>
                  <a:pt x="862" y="12"/>
                </a:lnTo>
                <a:lnTo>
                  <a:pt x="862" y="12"/>
                </a:lnTo>
                <a:lnTo>
                  <a:pt x="864" y="12"/>
                </a:lnTo>
                <a:lnTo>
                  <a:pt x="864" y="12"/>
                </a:lnTo>
                <a:lnTo>
                  <a:pt x="864" y="12"/>
                </a:lnTo>
                <a:lnTo>
                  <a:pt x="864" y="12"/>
                </a:lnTo>
                <a:lnTo>
                  <a:pt x="864" y="10"/>
                </a:lnTo>
                <a:lnTo>
                  <a:pt x="864" y="10"/>
                </a:lnTo>
                <a:lnTo>
                  <a:pt x="864" y="10"/>
                </a:lnTo>
                <a:lnTo>
                  <a:pt x="866" y="10"/>
                </a:lnTo>
                <a:lnTo>
                  <a:pt x="868" y="10"/>
                </a:lnTo>
                <a:lnTo>
                  <a:pt x="868" y="10"/>
                </a:lnTo>
                <a:lnTo>
                  <a:pt x="870" y="10"/>
                </a:lnTo>
                <a:lnTo>
                  <a:pt x="870" y="10"/>
                </a:lnTo>
                <a:lnTo>
                  <a:pt x="870" y="10"/>
                </a:lnTo>
                <a:lnTo>
                  <a:pt x="872" y="10"/>
                </a:lnTo>
                <a:lnTo>
                  <a:pt x="872" y="10"/>
                </a:lnTo>
                <a:lnTo>
                  <a:pt x="874" y="10"/>
                </a:lnTo>
                <a:lnTo>
                  <a:pt x="874" y="10"/>
                </a:lnTo>
                <a:lnTo>
                  <a:pt x="874" y="10"/>
                </a:lnTo>
                <a:lnTo>
                  <a:pt x="874" y="10"/>
                </a:lnTo>
                <a:lnTo>
                  <a:pt x="876" y="10"/>
                </a:lnTo>
                <a:lnTo>
                  <a:pt x="878" y="10"/>
                </a:lnTo>
                <a:lnTo>
                  <a:pt x="878" y="10"/>
                </a:lnTo>
                <a:lnTo>
                  <a:pt x="878" y="10"/>
                </a:lnTo>
                <a:lnTo>
                  <a:pt x="878" y="10"/>
                </a:lnTo>
                <a:lnTo>
                  <a:pt x="880" y="10"/>
                </a:lnTo>
                <a:lnTo>
                  <a:pt x="880" y="10"/>
                </a:lnTo>
                <a:lnTo>
                  <a:pt x="880" y="10"/>
                </a:lnTo>
                <a:lnTo>
                  <a:pt x="880" y="10"/>
                </a:lnTo>
                <a:lnTo>
                  <a:pt x="880" y="10"/>
                </a:lnTo>
                <a:lnTo>
                  <a:pt x="882" y="10"/>
                </a:lnTo>
                <a:lnTo>
                  <a:pt x="880" y="10"/>
                </a:lnTo>
                <a:lnTo>
                  <a:pt x="880" y="10"/>
                </a:lnTo>
                <a:lnTo>
                  <a:pt x="880" y="10"/>
                </a:lnTo>
                <a:lnTo>
                  <a:pt x="880" y="10"/>
                </a:lnTo>
                <a:lnTo>
                  <a:pt x="880" y="12"/>
                </a:lnTo>
                <a:lnTo>
                  <a:pt x="880" y="12"/>
                </a:lnTo>
                <a:lnTo>
                  <a:pt x="882" y="12"/>
                </a:lnTo>
                <a:lnTo>
                  <a:pt x="882" y="12"/>
                </a:lnTo>
                <a:lnTo>
                  <a:pt x="882" y="12"/>
                </a:lnTo>
                <a:lnTo>
                  <a:pt x="882" y="12"/>
                </a:lnTo>
                <a:lnTo>
                  <a:pt x="882" y="12"/>
                </a:lnTo>
                <a:lnTo>
                  <a:pt x="884" y="12"/>
                </a:lnTo>
                <a:lnTo>
                  <a:pt x="884" y="12"/>
                </a:lnTo>
                <a:lnTo>
                  <a:pt x="884" y="12"/>
                </a:lnTo>
                <a:lnTo>
                  <a:pt x="882" y="12"/>
                </a:lnTo>
                <a:lnTo>
                  <a:pt x="882" y="12"/>
                </a:lnTo>
                <a:lnTo>
                  <a:pt x="882" y="10"/>
                </a:lnTo>
                <a:lnTo>
                  <a:pt x="882" y="10"/>
                </a:lnTo>
                <a:lnTo>
                  <a:pt x="880" y="10"/>
                </a:lnTo>
                <a:lnTo>
                  <a:pt x="884" y="10"/>
                </a:lnTo>
                <a:lnTo>
                  <a:pt x="884" y="10"/>
                </a:lnTo>
                <a:lnTo>
                  <a:pt x="884" y="10"/>
                </a:lnTo>
                <a:lnTo>
                  <a:pt x="884" y="10"/>
                </a:lnTo>
                <a:lnTo>
                  <a:pt x="886" y="10"/>
                </a:lnTo>
                <a:lnTo>
                  <a:pt x="886" y="10"/>
                </a:lnTo>
                <a:lnTo>
                  <a:pt x="888" y="10"/>
                </a:lnTo>
                <a:lnTo>
                  <a:pt x="890" y="10"/>
                </a:lnTo>
                <a:lnTo>
                  <a:pt x="890" y="10"/>
                </a:lnTo>
                <a:lnTo>
                  <a:pt x="890" y="10"/>
                </a:lnTo>
                <a:lnTo>
                  <a:pt x="890" y="10"/>
                </a:lnTo>
                <a:lnTo>
                  <a:pt x="892" y="10"/>
                </a:lnTo>
                <a:lnTo>
                  <a:pt x="892" y="10"/>
                </a:lnTo>
                <a:lnTo>
                  <a:pt x="892" y="10"/>
                </a:lnTo>
                <a:lnTo>
                  <a:pt x="892" y="10"/>
                </a:lnTo>
                <a:lnTo>
                  <a:pt x="892" y="10"/>
                </a:lnTo>
                <a:lnTo>
                  <a:pt x="894" y="10"/>
                </a:lnTo>
                <a:lnTo>
                  <a:pt x="894" y="12"/>
                </a:lnTo>
                <a:lnTo>
                  <a:pt x="894" y="12"/>
                </a:lnTo>
                <a:lnTo>
                  <a:pt x="894" y="12"/>
                </a:lnTo>
                <a:lnTo>
                  <a:pt x="896" y="12"/>
                </a:lnTo>
                <a:lnTo>
                  <a:pt x="896" y="12"/>
                </a:lnTo>
                <a:lnTo>
                  <a:pt x="896" y="12"/>
                </a:lnTo>
                <a:lnTo>
                  <a:pt x="894" y="12"/>
                </a:lnTo>
                <a:lnTo>
                  <a:pt x="894" y="12"/>
                </a:lnTo>
                <a:lnTo>
                  <a:pt x="894" y="12"/>
                </a:lnTo>
                <a:lnTo>
                  <a:pt x="894" y="10"/>
                </a:lnTo>
                <a:lnTo>
                  <a:pt x="894" y="10"/>
                </a:lnTo>
                <a:lnTo>
                  <a:pt x="894" y="10"/>
                </a:lnTo>
                <a:lnTo>
                  <a:pt x="894" y="10"/>
                </a:lnTo>
                <a:lnTo>
                  <a:pt x="896" y="10"/>
                </a:lnTo>
                <a:lnTo>
                  <a:pt x="898" y="10"/>
                </a:lnTo>
                <a:lnTo>
                  <a:pt x="898" y="10"/>
                </a:lnTo>
                <a:lnTo>
                  <a:pt x="898" y="10"/>
                </a:lnTo>
                <a:lnTo>
                  <a:pt x="898" y="10"/>
                </a:lnTo>
                <a:lnTo>
                  <a:pt x="898" y="10"/>
                </a:lnTo>
                <a:lnTo>
                  <a:pt x="898" y="12"/>
                </a:lnTo>
                <a:lnTo>
                  <a:pt x="900" y="12"/>
                </a:lnTo>
                <a:lnTo>
                  <a:pt x="900" y="12"/>
                </a:lnTo>
                <a:lnTo>
                  <a:pt x="900" y="12"/>
                </a:lnTo>
                <a:lnTo>
                  <a:pt x="900" y="12"/>
                </a:lnTo>
                <a:lnTo>
                  <a:pt x="900" y="12"/>
                </a:lnTo>
                <a:lnTo>
                  <a:pt x="900" y="12"/>
                </a:lnTo>
                <a:lnTo>
                  <a:pt x="900" y="12"/>
                </a:lnTo>
                <a:lnTo>
                  <a:pt x="900" y="10"/>
                </a:lnTo>
                <a:lnTo>
                  <a:pt x="900" y="10"/>
                </a:lnTo>
                <a:lnTo>
                  <a:pt x="900" y="10"/>
                </a:lnTo>
                <a:lnTo>
                  <a:pt x="900" y="10"/>
                </a:lnTo>
                <a:lnTo>
                  <a:pt x="900" y="10"/>
                </a:lnTo>
                <a:lnTo>
                  <a:pt x="902" y="10"/>
                </a:lnTo>
                <a:lnTo>
                  <a:pt x="902" y="10"/>
                </a:lnTo>
                <a:lnTo>
                  <a:pt x="902" y="10"/>
                </a:lnTo>
                <a:lnTo>
                  <a:pt x="902" y="10"/>
                </a:lnTo>
                <a:lnTo>
                  <a:pt x="902" y="12"/>
                </a:lnTo>
                <a:lnTo>
                  <a:pt x="902" y="12"/>
                </a:lnTo>
                <a:lnTo>
                  <a:pt x="902" y="12"/>
                </a:lnTo>
                <a:lnTo>
                  <a:pt x="902" y="12"/>
                </a:lnTo>
                <a:lnTo>
                  <a:pt x="902" y="12"/>
                </a:lnTo>
                <a:lnTo>
                  <a:pt x="902" y="12"/>
                </a:lnTo>
                <a:lnTo>
                  <a:pt x="902" y="10"/>
                </a:lnTo>
                <a:lnTo>
                  <a:pt x="902" y="10"/>
                </a:lnTo>
                <a:lnTo>
                  <a:pt x="902" y="10"/>
                </a:lnTo>
                <a:lnTo>
                  <a:pt x="902" y="10"/>
                </a:lnTo>
                <a:lnTo>
                  <a:pt x="902" y="10"/>
                </a:lnTo>
                <a:lnTo>
                  <a:pt x="902" y="10"/>
                </a:lnTo>
                <a:lnTo>
                  <a:pt x="900" y="10"/>
                </a:lnTo>
                <a:lnTo>
                  <a:pt x="900" y="10"/>
                </a:lnTo>
                <a:lnTo>
                  <a:pt x="898" y="10"/>
                </a:lnTo>
                <a:lnTo>
                  <a:pt x="894" y="10"/>
                </a:lnTo>
                <a:lnTo>
                  <a:pt x="894" y="10"/>
                </a:lnTo>
                <a:lnTo>
                  <a:pt x="894" y="10"/>
                </a:lnTo>
                <a:lnTo>
                  <a:pt x="894" y="10"/>
                </a:lnTo>
                <a:lnTo>
                  <a:pt x="892" y="10"/>
                </a:lnTo>
                <a:lnTo>
                  <a:pt x="892" y="10"/>
                </a:lnTo>
                <a:lnTo>
                  <a:pt x="892" y="10"/>
                </a:lnTo>
                <a:lnTo>
                  <a:pt x="890" y="10"/>
                </a:lnTo>
                <a:lnTo>
                  <a:pt x="888" y="10"/>
                </a:lnTo>
                <a:lnTo>
                  <a:pt x="888" y="10"/>
                </a:lnTo>
                <a:lnTo>
                  <a:pt x="888" y="10"/>
                </a:lnTo>
                <a:lnTo>
                  <a:pt x="886" y="10"/>
                </a:lnTo>
                <a:lnTo>
                  <a:pt x="886" y="10"/>
                </a:lnTo>
                <a:lnTo>
                  <a:pt x="886" y="10"/>
                </a:lnTo>
                <a:lnTo>
                  <a:pt x="886" y="8"/>
                </a:lnTo>
                <a:lnTo>
                  <a:pt x="886" y="8"/>
                </a:lnTo>
                <a:lnTo>
                  <a:pt x="888" y="8"/>
                </a:lnTo>
                <a:lnTo>
                  <a:pt x="888" y="8"/>
                </a:lnTo>
                <a:lnTo>
                  <a:pt x="888" y="8"/>
                </a:lnTo>
                <a:lnTo>
                  <a:pt x="890" y="8"/>
                </a:lnTo>
                <a:lnTo>
                  <a:pt x="890" y="8"/>
                </a:lnTo>
                <a:lnTo>
                  <a:pt x="892" y="8"/>
                </a:lnTo>
                <a:lnTo>
                  <a:pt x="892" y="8"/>
                </a:lnTo>
                <a:lnTo>
                  <a:pt x="892" y="8"/>
                </a:lnTo>
                <a:lnTo>
                  <a:pt x="892" y="8"/>
                </a:lnTo>
                <a:lnTo>
                  <a:pt x="894" y="8"/>
                </a:lnTo>
                <a:lnTo>
                  <a:pt x="894" y="8"/>
                </a:lnTo>
                <a:lnTo>
                  <a:pt x="896" y="8"/>
                </a:lnTo>
                <a:lnTo>
                  <a:pt x="896" y="8"/>
                </a:lnTo>
                <a:lnTo>
                  <a:pt x="896" y="8"/>
                </a:lnTo>
                <a:lnTo>
                  <a:pt x="896" y="8"/>
                </a:lnTo>
                <a:lnTo>
                  <a:pt x="898" y="8"/>
                </a:lnTo>
                <a:lnTo>
                  <a:pt x="898" y="8"/>
                </a:lnTo>
                <a:lnTo>
                  <a:pt x="898" y="8"/>
                </a:lnTo>
                <a:lnTo>
                  <a:pt x="898" y="8"/>
                </a:lnTo>
                <a:lnTo>
                  <a:pt x="898" y="8"/>
                </a:lnTo>
                <a:lnTo>
                  <a:pt x="900" y="8"/>
                </a:lnTo>
                <a:lnTo>
                  <a:pt x="900" y="8"/>
                </a:lnTo>
                <a:lnTo>
                  <a:pt x="900" y="8"/>
                </a:lnTo>
                <a:lnTo>
                  <a:pt x="900" y="8"/>
                </a:lnTo>
                <a:lnTo>
                  <a:pt x="900" y="8"/>
                </a:lnTo>
                <a:lnTo>
                  <a:pt x="900" y="8"/>
                </a:lnTo>
                <a:lnTo>
                  <a:pt x="900" y="8"/>
                </a:lnTo>
                <a:lnTo>
                  <a:pt x="900" y="6"/>
                </a:lnTo>
                <a:lnTo>
                  <a:pt x="900" y="6"/>
                </a:lnTo>
                <a:lnTo>
                  <a:pt x="900" y="6"/>
                </a:lnTo>
                <a:lnTo>
                  <a:pt x="900" y="6"/>
                </a:lnTo>
                <a:lnTo>
                  <a:pt x="898" y="6"/>
                </a:lnTo>
                <a:lnTo>
                  <a:pt x="898" y="6"/>
                </a:lnTo>
                <a:lnTo>
                  <a:pt x="898" y="6"/>
                </a:lnTo>
                <a:lnTo>
                  <a:pt x="898" y="6"/>
                </a:lnTo>
                <a:lnTo>
                  <a:pt x="900" y="6"/>
                </a:lnTo>
                <a:lnTo>
                  <a:pt x="900" y="6"/>
                </a:lnTo>
                <a:lnTo>
                  <a:pt x="902" y="6"/>
                </a:lnTo>
                <a:lnTo>
                  <a:pt x="904" y="6"/>
                </a:lnTo>
                <a:lnTo>
                  <a:pt x="906" y="6"/>
                </a:lnTo>
                <a:lnTo>
                  <a:pt x="906" y="6"/>
                </a:lnTo>
                <a:lnTo>
                  <a:pt x="908" y="6"/>
                </a:lnTo>
                <a:lnTo>
                  <a:pt x="908" y="6"/>
                </a:lnTo>
                <a:lnTo>
                  <a:pt x="910" y="6"/>
                </a:lnTo>
                <a:lnTo>
                  <a:pt x="910" y="6"/>
                </a:lnTo>
                <a:lnTo>
                  <a:pt x="908" y="6"/>
                </a:lnTo>
                <a:lnTo>
                  <a:pt x="906" y="6"/>
                </a:lnTo>
                <a:lnTo>
                  <a:pt x="906" y="6"/>
                </a:lnTo>
                <a:lnTo>
                  <a:pt x="906" y="6"/>
                </a:lnTo>
                <a:lnTo>
                  <a:pt x="906" y="6"/>
                </a:lnTo>
                <a:lnTo>
                  <a:pt x="908" y="6"/>
                </a:lnTo>
                <a:lnTo>
                  <a:pt x="908" y="6"/>
                </a:lnTo>
                <a:lnTo>
                  <a:pt x="910" y="6"/>
                </a:lnTo>
                <a:lnTo>
                  <a:pt x="910" y="6"/>
                </a:lnTo>
                <a:lnTo>
                  <a:pt x="910" y="6"/>
                </a:lnTo>
                <a:lnTo>
                  <a:pt x="910" y="6"/>
                </a:lnTo>
                <a:lnTo>
                  <a:pt x="910" y="6"/>
                </a:lnTo>
                <a:lnTo>
                  <a:pt x="910" y="6"/>
                </a:lnTo>
                <a:lnTo>
                  <a:pt x="912" y="6"/>
                </a:lnTo>
                <a:lnTo>
                  <a:pt x="912" y="6"/>
                </a:lnTo>
                <a:lnTo>
                  <a:pt x="912" y="6"/>
                </a:lnTo>
                <a:lnTo>
                  <a:pt x="912" y="6"/>
                </a:lnTo>
                <a:lnTo>
                  <a:pt x="914" y="6"/>
                </a:lnTo>
                <a:lnTo>
                  <a:pt x="914" y="6"/>
                </a:lnTo>
                <a:lnTo>
                  <a:pt x="914" y="6"/>
                </a:lnTo>
                <a:lnTo>
                  <a:pt x="914" y="6"/>
                </a:lnTo>
                <a:lnTo>
                  <a:pt x="916" y="6"/>
                </a:lnTo>
                <a:lnTo>
                  <a:pt x="916" y="8"/>
                </a:lnTo>
                <a:lnTo>
                  <a:pt x="918" y="8"/>
                </a:lnTo>
                <a:lnTo>
                  <a:pt x="918" y="8"/>
                </a:lnTo>
                <a:lnTo>
                  <a:pt x="918" y="8"/>
                </a:lnTo>
                <a:lnTo>
                  <a:pt x="918" y="8"/>
                </a:lnTo>
                <a:lnTo>
                  <a:pt x="918" y="8"/>
                </a:lnTo>
                <a:lnTo>
                  <a:pt x="918" y="8"/>
                </a:lnTo>
                <a:lnTo>
                  <a:pt x="918" y="8"/>
                </a:lnTo>
                <a:lnTo>
                  <a:pt x="918" y="8"/>
                </a:lnTo>
                <a:lnTo>
                  <a:pt x="918" y="8"/>
                </a:lnTo>
                <a:lnTo>
                  <a:pt x="920" y="8"/>
                </a:lnTo>
                <a:lnTo>
                  <a:pt x="920" y="8"/>
                </a:lnTo>
                <a:lnTo>
                  <a:pt x="920" y="8"/>
                </a:lnTo>
                <a:lnTo>
                  <a:pt x="920" y="10"/>
                </a:lnTo>
                <a:lnTo>
                  <a:pt x="920" y="10"/>
                </a:lnTo>
                <a:lnTo>
                  <a:pt x="920" y="10"/>
                </a:lnTo>
                <a:lnTo>
                  <a:pt x="918" y="10"/>
                </a:lnTo>
                <a:lnTo>
                  <a:pt x="918" y="10"/>
                </a:lnTo>
                <a:lnTo>
                  <a:pt x="918" y="10"/>
                </a:lnTo>
                <a:lnTo>
                  <a:pt x="918" y="10"/>
                </a:lnTo>
                <a:lnTo>
                  <a:pt x="918" y="10"/>
                </a:lnTo>
                <a:lnTo>
                  <a:pt x="920" y="10"/>
                </a:lnTo>
                <a:lnTo>
                  <a:pt x="920" y="10"/>
                </a:lnTo>
                <a:lnTo>
                  <a:pt x="920" y="10"/>
                </a:lnTo>
                <a:lnTo>
                  <a:pt x="922" y="10"/>
                </a:lnTo>
                <a:lnTo>
                  <a:pt x="922" y="10"/>
                </a:lnTo>
                <a:lnTo>
                  <a:pt x="924" y="10"/>
                </a:lnTo>
                <a:lnTo>
                  <a:pt x="924" y="10"/>
                </a:lnTo>
                <a:lnTo>
                  <a:pt x="926" y="10"/>
                </a:lnTo>
                <a:lnTo>
                  <a:pt x="926" y="10"/>
                </a:lnTo>
                <a:lnTo>
                  <a:pt x="926" y="10"/>
                </a:lnTo>
                <a:lnTo>
                  <a:pt x="928" y="10"/>
                </a:lnTo>
                <a:lnTo>
                  <a:pt x="928" y="10"/>
                </a:lnTo>
                <a:lnTo>
                  <a:pt x="928" y="10"/>
                </a:lnTo>
                <a:lnTo>
                  <a:pt x="928" y="10"/>
                </a:lnTo>
                <a:lnTo>
                  <a:pt x="928" y="10"/>
                </a:lnTo>
                <a:lnTo>
                  <a:pt x="928" y="10"/>
                </a:lnTo>
                <a:lnTo>
                  <a:pt x="928" y="10"/>
                </a:lnTo>
                <a:lnTo>
                  <a:pt x="926" y="10"/>
                </a:lnTo>
                <a:lnTo>
                  <a:pt x="926" y="10"/>
                </a:lnTo>
                <a:lnTo>
                  <a:pt x="924" y="10"/>
                </a:lnTo>
                <a:lnTo>
                  <a:pt x="922" y="10"/>
                </a:lnTo>
                <a:lnTo>
                  <a:pt x="922" y="10"/>
                </a:lnTo>
                <a:lnTo>
                  <a:pt x="922" y="10"/>
                </a:lnTo>
                <a:lnTo>
                  <a:pt x="922" y="10"/>
                </a:lnTo>
                <a:lnTo>
                  <a:pt x="922" y="10"/>
                </a:lnTo>
                <a:lnTo>
                  <a:pt x="922" y="10"/>
                </a:lnTo>
                <a:lnTo>
                  <a:pt x="922" y="10"/>
                </a:lnTo>
                <a:lnTo>
                  <a:pt x="922" y="8"/>
                </a:lnTo>
                <a:lnTo>
                  <a:pt x="922" y="8"/>
                </a:lnTo>
                <a:lnTo>
                  <a:pt x="922" y="8"/>
                </a:lnTo>
                <a:lnTo>
                  <a:pt x="920" y="8"/>
                </a:lnTo>
                <a:lnTo>
                  <a:pt x="920" y="8"/>
                </a:lnTo>
                <a:lnTo>
                  <a:pt x="920" y="8"/>
                </a:lnTo>
                <a:lnTo>
                  <a:pt x="920" y="8"/>
                </a:lnTo>
                <a:lnTo>
                  <a:pt x="920" y="8"/>
                </a:lnTo>
                <a:lnTo>
                  <a:pt x="922" y="8"/>
                </a:lnTo>
                <a:lnTo>
                  <a:pt x="924" y="8"/>
                </a:lnTo>
                <a:lnTo>
                  <a:pt x="924" y="8"/>
                </a:lnTo>
                <a:lnTo>
                  <a:pt x="924" y="8"/>
                </a:lnTo>
                <a:lnTo>
                  <a:pt x="924" y="8"/>
                </a:lnTo>
                <a:lnTo>
                  <a:pt x="926" y="8"/>
                </a:lnTo>
                <a:lnTo>
                  <a:pt x="926" y="8"/>
                </a:lnTo>
                <a:lnTo>
                  <a:pt x="926" y="8"/>
                </a:lnTo>
                <a:lnTo>
                  <a:pt x="926" y="8"/>
                </a:lnTo>
                <a:lnTo>
                  <a:pt x="928" y="8"/>
                </a:lnTo>
                <a:lnTo>
                  <a:pt x="928" y="8"/>
                </a:lnTo>
                <a:lnTo>
                  <a:pt x="928" y="8"/>
                </a:lnTo>
                <a:lnTo>
                  <a:pt x="928" y="8"/>
                </a:lnTo>
                <a:lnTo>
                  <a:pt x="930" y="8"/>
                </a:lnTo>
                <a:lnTo>
                  <a:pt x="932" y="10"/>
                </a:lnTo>
                <a:lnTo>
                  <a:pt x="932" y="10"/>
                </a:lnTo>
                <a:lnTo>
                  <a:pt x="934" y="10"/>
                </a:lnTo>
                <a:lnTo>
                  <a:pt x="934" y="10"/>
                </a:lnTo>
                <a:lnTo>
                  <a:pt x="934" y="10"/>
                </a:lnTo>
                <a:lnTo>
                  <a:pt x="936" y="10"/>
                </a:lnTo>
                <a:lnTo>
                  <a:pt x="938" y="10"/>
                </a:lnTo>
                <a:lnTo>
                  <a:pt x="938" y="10"/>
                </a:lnTo>
                <a:lnTo>
                  <a:pt x="940" y="10"/>
                </a:lnTo>
                <a:lnTo>
                  <a:pt x="942" y="10"/>
                </a:lnTo>
                <a:lnTo>
                  <a:pt x="942" y="10"/>
                </a:lnTo>
                <a:lnTo>
                  <a:pt x="944" y="10"/>
                </a:lnTo>
                <a:lnTo>
                  <a:pt x="944" y="10"/>
                </a:lnTo>
                <a:lnTo>
                  <a:pt x="944" y="12"/>
                </a:lnTo>
                <a:lnTo>
                  <a:pt x="946" y="12"/>
                </a:lnTo>
                <a:lnTo>
                  <a:pt x="946" y="12"/>
                </a:lnTo>
                <a:lnTo>
                  <a:pt x="946" y="12"/>
                </a:lnTo>
                <a:lnTo>
                  <a:pt x="946" y="12"/>
                </a:lnTo>
                <a:lnTo>
                  <a:pt x="946" y="12"/>
                </a:lnTo>
                <a:lnTo>
                  <a:pt x="948" y="12"/>
                </a:lnTo>
                <a:lnTo>
                  <a:pt x="948" y="12"/>
                </a:lnTo>
                <a:lnTo>
                  <a:pt x="948" y="12"/>
                </a:lnTo>
                <a:lnTo>
                  <a:pt x="948" y="12"/>
                </a:lnTo>
                <a:lnTo>
                  <a:pt x="948" y="12"/>
                </a:lnTo>
                <a:lnTo>
                  <a:pt x="946" y="12"/>
                </a:lnTo>
                <a:lnTo>
                  <a:pt x="946" y="10"/>
                </a:lnTo>
                <a:lnTo>
                  <a:pt x="946" y="10"/>
                </a:lnTo>
                <a:lnTo>
                  <a:pt x="946" y="10"/>
                </a:lnTo>
                <a:lnTo>
                  <a:pt x="946" y="10"/>
                </a:lnTo>
                <a:lnTo>
                  <a:pt x="946" y="10"/>
                </a:lnTo>
                <a:lnTo>
                  <a:pt x="942" y="10"/>
                </a:lnTo>
                <a:lnTo>
                  <a:pt x="942" y="10"/>
                </a:lnTo>
                <a:lnTo>
                  <a:pt x="942" y="10"/>
                </a:lnTo>
                <a:lnTo>
                  <a:pt x="940" y="10"/>
                </a:lnTo>
                <a:lnTo>
                  <a:pt x="940" y="10"/>
                </a:lnTo>
                <a:lnTo>
                  <a:pt x="938" y="10"/>
                </a:lnTo>
                <a:lnTo>
                  <a:pt x="938" y="10"/>
                </a:lnTo>
                <a:lnTo>
                  <a:pt x="938" y="10"/>
                </a:lnTo>
                <a:lnTo>
                  <a:pt x="938" y="10"/>
                </a:lnTo>
                <a:lnTo>
                  <a:pt x="938" y="10"/>
                </a:lnTo>
                <a:lnTo>
                  <a:pt x="938" y="10"/>
                </a:lnTo>
                <a:lnTo>
                  <a:pt x="938" y="10"/>
                </a:lnTo>
                <a:lnTo>
                  <a:pt x="938" y="10"/>
                </a:lnTo>
                <a:lnTo>
                  <a:pt x="938" y="10"/>
                </a:lnTo>
                <a:lnTo>
                  <a:pt x="938" y="10"/>
                </a:lnTo>
                <a:lnTo>
                  <a:pt x="938" y="8"/>
                </a:lnTo>
                <a:lnTo>
                  <a:pt x="938" y="8"/>
                </a:lnTo>
                <a:lnTo>
                  <a:pt x="936" y="8"/>
                </a:lnTo>
                <a:lnTo>
                  <a:pt x="936" y="8"/>
                </a:lnTo>
                <a:lnTo>
                  <a:pt x="936" y="8"/>
                </a:lnTo>
                <a:lnTo>
                  <a:pt x="934" y="8"/>
                </a:lnTo>
                <a:lnTo>
                  <a:pt x="934" y="8"/>
                </a:lnTo>
                <a:lnTo>
                  <a:pt x="932" y="8"/>
                </a:lnTo>
                <a:lnTo>
                  <a:pt x="930" y="8"/>
                </a:lnTo>
                <a:lnTo>
                  <a:pt x="930" y="8"/>
                </a:lnTo>
                <a:lnTo>
                  <a:pt x="928" y="8"/>
                </a:lnTo>
                <a:lnTo>
                  <a:pt x="926" y="8"/>
                </a:lnTo>
                <a:lnTo>
                  <a:pt x="926" y="8"/>
                </a:lnTo>
                <a:lnTo>
                  <a:pt x="926" y="6"/>
                </a:lnTo>
                <a:lnTo>
                  <a:pt x="926" y="6"/>
                </a:lnTo>
                <a:lnTo>
                  <a:pt x="924" y="6"/>
                </a:lnTo>
                <a:lnTo>
                  <a:pt x="926" y="6"/>
                </a:lnTo>
                <a:lnTo>
                  <a:pt x="926" y="6"/>
                </a:lnTo>
                <a:lnTo>
                  <a:pt x="928" y="6"/>
                </a:lnTo>
                <a:lnTo>
                  <a:pt x="928" y="6"/>
                </a:lnTo>
                <a:lnTo>
                  <a:pt x="928" y="6"/>
                </a:lnTo>
                <a:lnTo>
                  <a:pt x="930" y="6"/>
                </a:lnTo>
                <a:lnTo>
                  <a:pt x="930" y="6"/>
                </a:lnTo>
                <a:lnTo>
                  <a:pt x="932" y="6"/>
                </a:lnTo>
                <a:lnTo>
                  <a:pt x="936" y="6"/>
                </a:lnTo>
                <a:lnTo>
                  <a:pt x="936" y="6"/>
                </a:lnTo>
                <a:lnTo>
                  <a:pt x="936" y="6"/>
                </a:lnTo>
                <a:lnTo>
                  <a:pt x="934" y="6"/>
                </a:lnTo>
                <a:lnTo>
                  <a:pt x="934" y="6"/>
                </a:lnTo>
                <a:lnTo>
                  <a:pt x="934" y="6"/>
                </a:lnTo>
                <a:lnTo>
                  <a:pt x="934" y="6"/>
                </a:lnTo>
                <a:lnTo>
                  <a:pt x="934" y="6"/>
                </a:lnTo>
                <a:lnTo>
                  <a:pt x="932" y="4"/>
                </a:lnTo>
                <a:lnTo>
                  <a:pt x="930" y="4"/>
                </a:lnTo>
                <a:lnTo>
                  <a:pt x="930" y="4"/>
                </a:lnTo>
                <a:lnTo>
                  <a:pt x="930" y="4"/>
                </a:lnTo>
                <a:lnTo>
                  <a:pt x="930" y="4"/>
                </a:lnTo>
                <a:lnTo>
                  <a:pt x="932" y="4"/>
                </a:lnTo>
                <a:lnTo>
                  <a:pt x="932" y="4"/>
                </a:lnTo>
                <a:lnTo>
                  <a:pt x="932" y="4"/>
                </a:lnTo>
                <a:lnTo>
                  <a:pt x="932" y="4"/>
                </a:lnTo>
                <a:lnTo>
                  <a:pt x="934" y="4"/>
                </a:lnTo>
                <a:lnTo>
                  <a:pt x="934" y="4"/>
                </a:lnTo>
                <a:lnTo>
                  <a:pt x="934" y="4"/>
                </a:lnTo>
                <a:lnTo>
                  <a:pt x="936" y="4"/>
                </a:lnTo>
                <a:lnTo>
                  <a:pt x="938" y="4"/>
                </a:lnTo>
                <a:lnTo>
                  <a:pt x="940" y="4"/>
                </a:lnTo>
                <a:lnTo>
                  <a:pt x="940" y="4"/>
                </a:lnTo>
                <a:lnTo>
                  <a:pt x="940" y="4"/>
                </a:lnTo>
                <a:lnTo>
                  <a:pt x="942" y="4"/>
                </a:lnTo>
                <a:lnTo>
                  <a:pt x="942" y="6"/>
                </a:lnTo>
                <a:lnTo>
                  <a:pt x="942" y="6"/>
                </a:lnTo>
                <a:lnTo>
                  <a:pt x="942" y="6"/>
                </a:lnTo>
                <a:lnTo>
                  <a:pt x="946" y="6"/>
                </a:lnTo>
                <a:lnTo>
                  <a:pt x="946" y="4"/>
                </a:lnTo>
                <a:lnTo>
                  <a:pt x="944" y="4"/>
                </a:lnTo>
                <a:lnTo>
                  <a:pt x="944" y="4"/>
                </a:lnTo>
                <a:lnTo>
                  <a:pt x="942" y="4"/>
                </a:lnTo>
                <a:lnTo>
                  <a:pt x="942" y="4"/>
                </a:lnTo>
                <a:lnTo>
                  <a:pt x="942" y="4"/>
                </a:lnTo>
                <a:lnTo>
                  <a:pt x="942" y="4"/>
                </a:lnTo>
                <a:lnTo>
                  <a:pt x="942" y="4"/>
                </a:lnTo>
                <a:lnTo>
                  <a:pt x="942" y="4"/>
                </a:lnTo>
                <a:lnTo>
                  <a:pt x="940" y="4"/>
                </a:lnTo>
                <a:lnTo>
                  <a:pt x="940" y="2"/>
                </a:lnTo>
                <a:lnTo>
                  <a:pt x="940" y="2"/>
                </a:lnTo>
                <a:lnTo>
                  <a:pt x="940" y="2"/>
                </a:lnTo>
                <a:lnTo>
                  <a:pt x="940" y="2"/>
                </a:lnTo>
                <a:lnTo>
                  <a:pt x="940" y="2"/>
                </a:lnTo>
                <a:lnTo>
                  <a:pt x="942" y="2"/>
                </a:lnTo>
                <a:lnTo>
                  <a:pt x="942" y="2"/>
                </a:lnTo>
                <a:lnTo>
                  <a:pt x="942" y="2"/>
                </a:lnTo>
                <a:lnTo>
                  <a:pt x="944" y="2"/>
                </a:lnTo>
                <a:lnTo>
                  <a:pt x="946" y="2"/>
                </a:lnTo>
                <a:lnTo>
                  <a:pt x="946" y="2"/>
                </a:lnTo>
                <a:lnTo>
                  <a:pt x="950" y="2"/>
                </a:lnTo>
                <a:lnTo>
                  <a:pt x="950" y="2"/>
                </a:lnTo>
                <a:lnTo>
                  <a:pt x="950" y="2"/>
                </a:lnTo>
                <a:lnTo>
                  <a:pt x="950" y="2"/>
                </a:lnTo>
                <a:lnTo>
                  <a:pt x="950" y="2"/>
                </a:lnTo>
                <a:lnTo>
                  <a:pt x="952" y="4"/>
                </a:lnTo>
                <a:lnTo>
                  <a:pt x="952" y="4"/>
                </a:lnTo>
                <a:lnTo>
                  <a:pt x="950" y="4"/>
                </a:lnTo>
                <a:lnTo>
                  <a:pt x="950" y="4"/>
                </a:lnTo>
                <a:lnTo>
                  <a:pt x="952" y="4"/>
                </a:lnTo>
                <a:lnTo>
                  <a:pt x="952" y="4"/>
                </a:lnTo>
                <a:lnTo>
                  <a:pt x="952" y="4"/>
                </a:lnTo>
                <a:lnTo>
                  <a:pt x="952" y="4"/>
                </a:lnTo>
                <a:lnTo>
                  <a:pt x="954" y="4"/>
                </a:lnTo>
                <a:lnTo>
                  <a:pt x="954" y="4"/>
                </a:lnTo>
                <a:lnTo>
                  <a:pt x="952" y="4"/>
                </a:lnTo>
                <a:lnTo>
                  <a:pt x="954" y="4"/>
                </a:lnTo>
                <a:lnTo>
                  <a:pt x="954" y="4"/>
                </a:lnTo>
                <a:lnTo>
                  <a:pt x="954" y="4"/>
                </a:lnTo>
                <a:lnTo>
                  <a:pt x="954" y="4"/>
                </a:lnTo>
                <a:lnTo>
                  <a:pt x="954" y="4"/>
                </a:lnTo>
                <a:lnTo>
                  <a:pt x="956" y="4"/>
                </a:lnTo>
                <a:lnTo>
                  <a:pt x="956" y="4"/>
                </a:lnTo>
                <a:lnTo>
                  <a:pt x="956" y="4"/>
                </a:lnTo>
                <a:lnTo>
                  <a:pt x="958" y="4"/>
                </a:lnTo>
                <a:lnTo>
                  <a:pt x="960" y="4"/>
                </a:lnTo>
                <a:lnTo>
                  <a:pt x="962" y="4"/>
                </a:lnTo>
                <a:lnTo>
                  <a:pt x="964" y="4"/>
                </a:lnTo>
                <a:lnTo>
                  <a:pt x="966" y="4"/>
                </a:lnTo>
                <a:lnTo>
                  <a:pt x="966" y="4"/>
                </a:lnTo>
                <a:lnTo>
                  <a:pt x="964" y="4"/>
                </a:lnTo>
                <a:lnTo>
                  <a:pt x="962" y="4"/>
                </a:lnTo>
                <a:lnTo>
                  <a:pt x="962" y="4"/>
                </a:lnTo>
                <a:lnTo>
                  <a:pt x="962" y="4"/>
                </a:lnTo>
                <a:lnTo>
                  <a:pt x="958" y="4"/>
                </a:lnTo>
                <a:lnTo>
                  <a:pt x="958" y="4"/>
                </a:lnTo>
                <a:lnTo>
                  <a:pt x="958" y="4"/>
                </a:lnTo>
                <a:lnTo>
                  <a:pt x="956" y="4"/>
                </a:lnTo>
                <a:lnTo>
                  <a:pt x="954" y="4"/>
                </a:lnTo>
                <a:lnTo>
                  <a:pt x="954" y="2"/>
                </a:lnTo>
                <a:lnTo>
                  <a:pt x="954" y="2"/>
                </a:lnTo>
                <a:lnTo>
                  <a:pt x="954" y="2"/>
                </a:lnTo>
                <a:lnTo>
                  <a:pt x="954" y="2"/>
                </a:lnTo>
                <a:lnTo>
                  <a:pt x="954" y="2"/>
                </a:lnTo>
                <a:lnTo>
                  <a:pt x="954" y="2"/>
                </a:lnTo>
                <a:lnTo>
                  <a:pt x="956" y="2"/>
                </a:lnTo>
                <a:lnTo>
                  <a:pt x="956" y="2"/>
                </a:lnTo>
                <a:lnTo>
                  <a:pt x="954" y="2"/>
                </a:lnTo>
                <a:lnTo>
                  <a:pt x="954" y="2"/>
                </a:lnTo>
                <a:lnTo>
                  <a:pt x="954" y="2"/>
                </a:lnTo>
                <a:lnTo>
                  <a:pt x="952" y="2"/>
                </a:lnTo>
                <a:lnTo>
                  <a:pt x="952" y="2"/>
                </a:lnTo>
                <a:lnTo>
                  <a:pt x="952" y="2"/>
                </a:lnTo>
                <a:lnTo>
                  <a:pt x="952" y="2"/>
                </a:lnTo>
                <a:lnTo>
                  <a:pt x="952" y="2"/>
                </a:lnTo>
                <a:lnTo>
                  <a:pt x="950" y="2"/>
                </a:lnTo>
                <a:lnTo>
                  <a:pt x="952" y="2"/>
                </a:lnTo>
                <a:lnTo>
                  <a:pt x="954" y="2"/>
                </a:lnTo>
                <a:lnTo>
                  <a:pt x="956" y="2"/>
                </a:lnTo>
                <a:lnTo>
                  <a:pt x="958" y="2"/>
                </a:lnTo>
                <a:lnTo>
                  <a:pt x="960" y="0"/>
                </a:lnTo>
                <a:lnTo>
                  <a:pt x="960" y="0"/>
                </a:lnTo>
                <a:lnTo>
                  <a:pt x="962" y="0"/>
                </a:lnTo>
                <a:lnTo>
                  <a:pt x="962" y="2"/>
                </a:lnTo>
                <a:lnTo>
                  <a:pt x="962" y="2"/>
                </a:lnTo>
                <a:lnTo>
                  <a:pt x="964" y="2"/>
                </a:lnTo>
                <a:lnTo>
                  <a:pt x="966" y="2"/>
                </a:lnTo>
                <a:lnTo>
                  <a:pt x="966" y="2"/>
                </a:lnTo>
                <a:lnTo>
                  <a:pt x="966" y="2"/>
                </a:lnTo>
                <a:lnTo>
                  <a:pt x="966" y="2"/>
                </a:lnTo>
                <a:lnTo>
                  <a:pt x="966" y="2"/>
                </a:lnTo>
                <a:lnTo>
                  <a:pt x="968" y="2"/>
                </a:lnTo>
                <a:lnTo>
                  <a:pt x="968" y="2"/>
                </a:lnTo>
                <a:lnTo>
                  <a:pt x="968" y="2"/>
                </a:lnTo>
                <a:lnTo>
                  <a:pt x="968" y="2"/>
                </a:lnTo>
                <a:lnTo>
                  <a:pt x="968" y="2"/>
                </a:lnTo>
                <a:lnTo>
                  <a:pt x="966" y="2"/>
                </a:lnTo>
                <a:lnTo>
                  <a:pt x="968" y="2"/>
                </a:lnTo>
                <a:lnTo>
                  <a:pt x="968" y="2"/>
                </a:lnTo>
                <a:lnTo>
                  <a:pt x="970" y="2"/>
                </a:lnTo>
                <a:lnTo>
                  <a:pt x="970" y="2"/>
                </a:lnTo>
                <a:lnTo>
                  <a:pt x="970" y="2"/>
                </a:lnTo>
                <a:lnTo>
                  <a:pt x="970" y="2"/>
                </a:lnTo>
                <a:lnTo>
                  <a:pt x="970" y="2"/>
                </a:lnTo>
                <a:lnTo>
                  <a:pt x="970" y="2"/>
                </a:lnTo>
                <a:lnTo>
                  <a:pt x="972" y="2"/>
                </a:lnTo>
                <a:lnTo>
                  <a:pt x="972" y="2"/>
                </a:lnTo>
                <a:lnTo>
                  <a:pt x="972" y="2"/>
                </a:lnTo>
                <a:lnTo>
                  <a:pt x="972" y="2"/>
                </a:lnTo>
                <a:lnTo>
                  <a:pt x="974" y="2"/>
                </a:lnTo>
                <a:lnTo>
                  <a:pt x="974" y="2"/>
                </a:lnTo>
                <a:lnTo>
                  <a:pt x="974" y="2"/>
                </a:lnTo>
                <a:lnTo>
                  <a:pt x="974" y="2"/>
                </a:lnTo>
                <a:lnTo>
                  <a:pt x="976" y="2"/>
                </a:lnTo>
                <a:lnTo>
                  <a:pt x="976" y="2"/>
                </a:lnTo>
                <a:lnTo>
                  <a:pt x="976" y="2"/>
                </a:lnTo>
                <a:lnTo>
                  <a:pt x="978" y="2"/>
                </a:lnTo>
                <a:lnTo>
                  <a:pt x="978" y="2"/>
                </a:lnTo>
                <a:lnTo>
                  <a:pt x="980" y="2"/>
                </a:lnTo>
                <a:lnTo>
                  <a:pt x="980" y="2"/>
                </a:lnTo>
                <a:lnTo>
                  <a:pt x="980" y="2"/>
                </a:lnTo>
                <a:lnTo>
                  <a:pt x="980" y="2"/>
                </a:lnTo>
                <a:lnTo>
                  <a:pt x="980" y="2"/>
                </a:lnTo>
                <a:lnTo>
                  <a:pt x="980" y="2"/>
                </a:lnTo>
                <a:lnTo>
                  <a:pt x="980" y="2"/>
                </a:lnTo>
                <a:lnTo>
                  <a:pt x="982" y="2"/>
                </a:lnTo>
                <a:lnTo>
                  <a:pt x="982" y="4"/>
                </a:lnTo>
                <a:lnTo>
                  <a:pt x="982" y="4"/>
                </a:lnTo>
                <a:lnTo>
                  <a:pt x="982" y="4"/>
                </a:lnTo>
                <a:lnTo>
                  <a:pt x="982" y="4"/>
                </a:lnTo>
                <a:lnTo>
                  <a:pt x="982" y="4"/>
                </a:lnTo>
                <a:lnTo>
                  <a:pt x="982" y="4"/>
                </a:lnTo>
                <a:lnTo>
                  <a:pt x="982" y="4"/>
                </a:lnTo>
                <a:lnTo>
                  <a:pt x="984" y="4"/>
                </a:lnTo>
                <a:lnTo>
                  <a:pt x="986" y="4"/>
                </a:lnTo>
                <a:lnTo>
                  <a:pt x="986" y="4"/>
                </a:lnTo>
                <a:lnTo>
                  <a:pt x="986" y="4"/>
                </a:lnTo>
                <a:lnTo>
                  <a:pt x="988" y="4"/>
                </a:lnTo>
                <a:lnTo>
                  <a:pt x="986" y="4"/>
                </a:lnTo>
                <a:lnTo>
                  <a:pt x="986" y="4"/>
                </a:lnTo>
                <a:lnTo>
                  <a:pt x="986" y="4"/>
                </a:lnTo>
                <a:lnTo>
                  <a:pt x="986" y="4"/>
                </a:lnTo>
                <a:lnTo>
                  <a:pt x="984" y="6"/>
                </a:lnTo>
                <a:lnTo>
                  <a:pt x="982" y="6"/>
                </a:lnTo>
                <a:lnTo>
                  <a:pt x="982" y="6"/>
                </a:lnTo>
                <a:lnTo>
                  <a:pt x="984" y="6"/>
                </a:lnTo>
                <a:lnTo>
                  <a:pt x="984" y="6"/>
                </a:lnTo>
                <a:lnTo>
                  <a:pt x="984" y="6"/>
                </a:lnTo>
                <a:lnTo>
                  <a:pt x="986" y="6"/>
                </a:lnTo>
                <a:lnTo>
                  <a:pt x="986" y="6"/>
                </a:lnTo>
                <a:lnTo>
                  <a:pt x="988" y="6"/>
                </a:lnTo>
                <a:lnTo>
                  <a:pt x="988" y="4"/>
                </a:lnTo>
                <a:lnTo>
                  <a:pt x="988" y="4"/>
                </a:lnTo>
                <a:lnTo>
                  <a:pt x="990" y="4"/>
                </a:lnTo>
                <a:lnTo>
                  <a:pt x="990" y="4"/>
                </a:lnTo>
                <a:lnTo>
                  <a:pt x="990" y="4"/>
                </a:lnTo>
                <a:lnTo>
                  <a:pt x="992" y="4"/>
                </a:lnTo>
                <a:lnTo>
                  <a:pt x="992" y="4"/>
                </a:lnTo>
                <a:lnTo>
                  <a:pt x="992" y="4"/>
                </a:lnTo>
                <a:lnTo>
                  <a:pt x="992" y="4"/>
                </a:lnTo>
                <a:lnTo>
                  <a:pt x="992" y="4"/>
                </a:lnTo>
                <a:lnTo>
                  <a:pt x="990" y="4"/>
                </a:lnTo>
                <a:lnTo>
                  <a:pt x="990" y="4"/>
                </a:lnTo>
                <a:lnTo>
                  <a:pt x="990" y="4"/>
                </a:lnTo>
                <a:lnTo>
                  <a:pt x="990" y="4"/>
                </a:lnTo>
                <a:lnTo>
                  <a:pt x="988" y="4"/>
                </a:lnTo>
                <a:lnTo>
                  <a:pt x="986" y="4"/>
                </a:lnTo>
                <a:lnTo>
                  <a:pt x="986" y="4"/>
                </a:lnTo>
                <a:lnTo>
                  <a:pt x="986" y="4"/>
                </a:lnTo>
                <a:lnTo>
                  <a:pt x="986" y="4"/>
                </a:lnTo>
                <a:lnTo>
                  <a:pt x="986" y="4"/>
                </a:lnTo>
                <a:lnTo>
                  <a:pt x="986" y="2"/>
                </a:lnTo>
                <a:lnTo>
                  <a:pt x="986" y="2"/>
                </a:lnTo>
                <a:lnTo>
                  <a:pt x="986" y="2"/>
                </a:lnTo>
                <a:lnTo>
                  <a:pt x="988" y="2"/>
                </a:lnTo>
                <a:lnTo>
                  <a:pt x="988" y="2"/>
                </a:lnTo>
                <a:lnTo>
                  <a:pt x="988" y="2"/>
                </a:lnTo>
                <a:lnTo>
                  <a:pt x="986" y="2"/>
                </a:lnTo>
                <a:lnTo>
                  <a:pt x="986" y="2"/>
                </a:lnTo>
                <a:lnTo>
                  <a:pt x="986" y="2"/>
                </a:lnTo>
                <a:lnTo>
                  <a:pt x="986" y="2"/>
                </a:lnTo>
                <a:lnTo>
                  <a:pt x="984" y="2"/>
                </a:lnTo>
                <a:lnTo>
                  <a:pt x="984" y="2"/>
                </a:lnTo>
                <a:lnTo>
                  <a:pt x="984" y="2"/>
                </a:lnTo>
                <a:lnTo>
                  <a:pt x="984" y="2"/>
                </a:lnTo>
                <a:lnTo>
                  <a:pt x="984" y="2"/>
                </a:lnTo>
                <a:lnTo>
                  <a:pt x="984" y="2"/>
                </a:lnTo>
                <a:lnTo>
                  <a:pt x="984" y="2"/>
                </a:lnTo>
                <a:lnTo>
                  <a:pt x="984" y="2"/>
                </a:lnTo>
                <a:lnTo>
                  <a:pt x="982" y="2"/>
                </a:lnTo>
                <a:lnTo>
                  <a:pt x="982" y="2"/>
                </a:lnTo>
                <a:lnTo>
                  <a:pt x="982" y="2"/>
                </a:lnTo>
                <a:lnTo>
                  <a:pt x="980" y="2"/>
                </a:lnTo>
                <a:lnTo>
                  <a:pt x="980" y="2"/>
                </a:lnTo>
                <a:lnTo>
                  <a:pt x="980" y="2"/>
                </a:lnTo>
                <a:lnTo>
                  <a:pt x="978" y="0"/>
                </a:lnTo>
                <a:lnTo>
                  <a:pt x="978" y="0"/>
                </a:lnTo>
                <a:lnTo>
                  <a:pt x="980" y="0"/>
                </a:lnTo>
                <a:lnTo>
                  <a:pt x="980" y="0"/>
                </a:lnTo>
                <a:lnTo>
                  <a:pt x="980" y="0"/>
                </a:lnTo>
                <a:lnTo>
                  <a:pt x="980" y="0"/>
                </a:lnTo>
                <a:lnTo>
                  <a:pt x="980" y="0"/>
                </a:lnTo>
                <a:lnTo>
                  <a:pt x="982" y="0"/>
                </a:lnTo>
                <a:lnTo>
                  <a:pt x="980" y="0"/>
                </a:lnTo>
                <a:lnTo>
                  <a:pt x="980" y="0"/>
                </a:lnTo>
                <a:lnTo>
                  <a:pt x="984" y="0"/>
                </a:lnTo>
                <a:lnTo>
                  <a:pt x="986" y="0"/>
                </a:lnTo>
                <a:lnTo>
                  <a:pt x="988" y="0"/>
                </a:lnTo>
                <a:lnTo>
                  <a:pt x="988" y="0"/>
                </a:lnTo>
                <a:lnTo>
                  <a:pt x="990" y="0"/>
                </a:lnTo>
                <a:lnTo>
                  <a:pt x="990" y="0"/>
                </a:lnTo>
                <a:lnTo>
                  <a:pt x="990" y="0"/>
                </a:lnTo>
                <a:lnTo>
                  <a:pt x="990" y="0"/>
                </a:lnTo>
                <a:lnTo>
                  <a:pt x="992" y="0"/>
                </a:lnTo>
                <a:lnTo>
                  <a:pt x="992" y="0"/>
                </a:lnTo>
                <a:lnTo>
                  <a:pt x="994" y="0"/>
                </a:lnTo>
                <a:lnTo>
                  <a:pt x="996" y="0"/>
                </a:lnTo>
                <a:lnTo>
                  <a:pt x="1000" y="0"/>
                </a:lnTo>
                <a:lnTo>
                  <a:pt x="1000" y="0"/>
                </a:lnTo>
                <a:lnTo>
                  <a:pt x="1000" y="0"/>
                </a:lnTo>
                <a:lnTo>
                  <a:pt x="1002" y="0"/>
                </a:lnTo>
                <a:lnTo>
                  <a:pt x="1002" y="0"/>
                </a:lnTo>
                <a:lnTo>
                  <a:pt x="1004" y="0"/>
                </a:lnTo>
                <a:lnTo>
                  <a:pt x="1004" y="0"/>
                </a:lnTo>
                <a:lnTo>
                  <a:pt x="1006" y="0"/>
                </a:lnTo>
                <a:lnTo>
                  <a:pt x="1006" y="0"/>
                </a:lnTo>
                <a:lnTo>
                  <a:pt x="1006" y="0"/>
                </a:lnTo>
                <a:lnTo>
                  <a:pt x="1008" y="2"/>
                </a:lnTo>
                <a:lnTo>
                  <a:pt x="1008" y="2"/>
                </a:lnTo>
                <a:lnTo>
                  <a:pt x="1008" y="2"/>
                </a:lnTo>
                <a:lnTo>
                  <a:pt x="1008" y="2"/>
                </a:lnTo>
                <a:lnTo>
                  <a:pt x="1010" y="2"/>
                </a:lnTo>
                <a:lnTo>
                  <a:pt x="1010" y="2"/>
                </a:lnTo>
                <a:lnTo>
                  <a:pt x="1012" y="2"/>
                </a:lnTo>
                <a:lnTo>
                  <a:pt x="1012" y="2"/>
                </a:lnTo>
                <a:lnTo>
                  <a:pt x="1012" y="4"/>
                </a:lnTo>
                <a:lnTo>
                  <a:pt x="1014" y="4"/>
                </a:lnTo>
                <a:lnTo>
                  <a:pt x="1014" y="4"/>
                </a:lnTo>
                <a:lnTo>
                  <a:pt x="1014" y="4"/>
                </a:lnTo>
                <a:lnTo>
                  <a:pt x="1016" y="4"/>
                </a:lnTo>
                <a:lnTo>
                  <a:pt x="1016" y="4"/>
                </a:lnTo>
                <a:lnTo>
                  <a:pt x="1016" y="4"/>
                </a:lnTo>
                <a:lnTo>
                  <a:pt x="1016" y="4"/>
                </a:lnTo>
                <a:lnTo>
                  <a:pt x="1016" y="4"/>
                </a:lnTo>
                <a:lnTo>
                  <a:pt x="1018" y="4"/>
                </a:lnTo>
                <a:lnTo>
                  <a:pt x="1018" y="4"/>
                </a:lnTo>
                <a:lnTo>
                  <a:pt x="1018" y="4"/>
                </a:lnTo>
                <a:lnTo>
                  <a:pt x="1016" y="4"/>
                </a:lnTo>
                <a:lnTo>
                  <a:pt x="1016" y="2"/>
                </a:lnTo>
                <a:lnTo>
                  <a:pt x="1014" y="2"/>
                </a:lnTo>
                <a:lnTo>
                  <a:pt x="1014" y="2"/>
                </a:lnTo>
                <a:lnTo>
                  <a:pt x="1012" y="2"/>
                </a:lnTo>
                <a:lnTo>
                  <a:pt x="1012" y="2"/>
                </a:lnTo>
                <a:lnTo>
                  <a:pt x="1012" y="2"/>
                </a:lnTo>
                <a:lnTo>
                  <a:pt x="1012" y="2"/>
                </a:lnTo>
                <a:lnTo>
                  <a:pt x="1012" y="2"/>
                </a:lnTo>
                <a:lnTo>
                  <a:pt x="1012" y="2"/>
                </a:lnTo>
                <a:lnTo>
                  <a:pt x="1010" y="2"/>
                </a:lnTo>
                <a:lnTo>
                  <a:pt x="1010" y="2"/>
                </a:lnTo>
                <a:lnTo>
                  <a:pt x="1010" y="2"/>
                </a:lnTo>
                <a:lnTo>
                  <a:pt x="1010" y="2"/>
                </a:lnTo>
                <a:lnTo>
                  <a:pt x="1014" y="0"/>
                </a:lnTo>
                <a:lnTo>
                  <a:pt x="1016" y="0"/>
                </a:lnTo>
                <a:lnTo>
                  <a:pt x="1018" y="0"/>
                </a:lnTo>
                <a:lnTo>
                  <a:pt x="1018" y="0"/>
                </a:lnTo>
                <a:lnTo>
                  <a:pt x="1020" y="0"/>
                </a:lnTo>
                <a:lnTo>
                  <a:pt x="1022" y="0"/>
                </a:lnTo>
                <a:lnTo>
                  <a:pt x="1022" y="0"/>
                </a:lnTo>
                <a:lnTo>
                  <a:pt x="1022" y="0"/>
                </a:lnTo>
                <a:lnTo>
                  <a:pt x="1022" y="0"/>
                </a:lnTo>
                <a:lnTo>
                  <a:pt x="1022" y="0"/>
                </a:lnTo>
                <a:lnTo>
                  <a:pt x="1022" y="0"/>
                </a:lnTo>
                <a:lnTo>
                  <a:pt x="1024" y="0"/>
                </a:lnTo>
                <a:lnTo>
                  <a:pt x="1024" y="0"/>
                </a:lnTo>
                <a:close/>
                <a:moveTo>
                  <a:pt x="936" y="166"/>
                </a:moveTo>
                <a:lnTo>
                  <a:pt x="936" y="166"/>
                </a:lnTo>
                <a:lnTo>
                  <a:pt x="936" y="166"/>
                </a:lnTo>
                <a:lnTo>
                  <a:pt x="936" y="166"/>
                </a:lnTo>
                <a:lnTo>
                  <a:pt x="934" y="166"/>
                </a:lnTo>
                <a:lnTo>
                  <a:pt x="934" y="166"/>
                </a:lnTo>
                <a:lnTo>
                  <a:pt x="934" y="166"/>
                </a:lnTo>
                <a:lnTo>
                  <a:pt x="934" y="166"/>
                </a:lnTo>
                <a:lnTo>
                  <a:pt x="934" y="168"/>
                </a:lnTo>
                <a:lnTo>
                  <a:pt x="934" y="168"/>
                </a:lnTo>
                <a:lnTo>
                  <a:pt x="934" y="168"/>
                </a:lnTo>
                <a:lnTo>
                  <a:pt x="934" y="168"/>
                </a:lnTo>
                <a:lnTo>
                  <a:pt x="934" y="168"/>
                </a:lnTo>
                <a:lnTo>
                  <a:pt x="934" y="168"/>
                </a:lnTo>
                <a:lnTo>
                  <a:pt x="934" y="168"/>
                </a:lnTo>
                <a:lnTo>
                  <a:pt x="932" y="168"/>
                </a:lnTo>
                <a:lnTo>
                  <a:pt x="932" y="168"/>
                </a:lnTo>
                <a:lnTo>
                  <a:pt x="932" y="168"/>
                </a:lnTo>
                <a:lnTo>
                  <a:pt x="932" y="166"/>
                </a:lnTo>
                <a:lnTo>
                  <a:pt x="932" y="166"/>
                </a:lnTo>
                <a:lnTo>
                  <a:pt x="932" y="166"/>
                </a:lnTo>
                <a:lnTo>
                  <a:pt x="932" y="166"/>
                </a:lnTo>
                <a:lnTo>
                  <a:pt x="932" y="166"/>
                </a:lnTo>
                <a:lnTo>
                  <a:pt x="932" y="166"/>
                </a:lnTo>
                <a:lnTo>
                  <a:pt x="932" y="166"/>
                </a:lnTo>
                <a:lnTo>
                  <a:pt x="934" y="166"/>
                </a:lnTo>
                <a:lnTo>
                  <a:pt x="934" y="166"/>
                </a:lnTo>
                <a:lnTo>
                  <a:pt x="934" y="166"/>
                </a:lnTo>
                <a:lnTo>
                  <a:pt x="936" y="166"/>
                </a:lnTo>
                <a:lnTo>
                  <a:pt x="936" y="166"/>
                </a:lnTo>
                <a:lnTo>
                  <a:pt x="936" y="166"/>
                </a:lnTo>
                <a:lnTo>
                  <a:pt x="936" y="166"/>
                </a:lnTo>
                <a:lnTo>
                  <a:pt x="936" y="166"/>
                </a:lnTo>
                <a:lnTo>
                  <a:pt x="936" y="166"/>
                </a:lnTo>
                <a:close/>
                <a:moveTo>
                  <a:pt x="626" y="166"/>
                </a:moveTo>
                <a:lnTo>
                  <a:pt x="626" y="166"/>
                </a:lnTo>
                <a:lnTo>
                  <a:pt x="628" y="166"/>
                </a:lnTo>
                <a:lnTo>
                  <a:pt x="628" y="166"/>
                </a:lnTo>
                <a:lnTo>
                  <a:pt x="628" y="166"/>
                </a:lnTo>
                <a:lnTo>
                  <a:pt x="628" y="166"/>
                </a:lnTo>
                <a:lnTo>
                  <a:pt x="628" y="166"/>
                </a:lnTo>
                <a:lnTo>
                  <a:pt x="628" y="166"/>
                </a:lnTo>
                <a:lnTo>
                  <a:pt x="628" y="166"/>
                </a:lnTo>
                <a:lnTo>
                  <a:pt x="630" y="166"/>
                </a:lnTo>
                <a:lnTo>
                  <a:pt x="630" y="166"/>
                </a:lnTo>
                <a:lnTo>
                  <a:pt x="630" y="166"/>
                </a:lnTo>
                <a:lnTo>
                  <a:pt x="630" y="166"/>
                </a:lnTo>
                <a:lnTo>
                  <a:pt x="630" y="166"/>
                </a:lnTo>
                <a:lnTo>
                  <a:pt x="630" y="166"/>
                </a:lnTo>
                <a:lnTo>
                  <a:pt x="630" y="166"/>
                </a:lnTo>
                <a:lnTo>
                  <a:pt x="630" y="166"/>
                </a:lnTo>
                <a:lnTo>
                  <a:pt x="630" y="166"/>
                </a:lnTo>
                <a:lnTo>
                  <a:pt x="630" y="168"/>
                </a:lnTo>
                <a:lnTo>
                  <a:pt x="630" y="168"/>
                </a:lnTo>
                <a:lnTo>
                  <a:pt x="630" y="168"/>
                </a:lnTo>
                <a:lnTo>
                  <a:pt x="630" y="168"/>
                </a:lnTo>
                <a:lnTo>
                  <a:pt x="628" y="170"/>
                </a:lnTo>
                <a:lnTo>
                  <a:pt x="628" y="170"/>
                </a:lnTo>
                <a:lnTo>
                  <a:pt x="628" y="170"/>
                </a:lnTo>
                <a:lnTo>
                  <a:pt x="628" y="170"/>
                </a:lnTo>
                <a:lnTo>
                  <a:pt x="628" y="170"/>
                </a:lnTo>
                <a:lnTo>
                  <a:pt x="628" y="168"/>
                </a:lnTo>
                <a:lnTo>
                  <a:pt x="628" y="168"/>
                </a:lnTo>
                <a:lnTo>
                  <a:pt x="628" y="168"/>
                </a:lnTo>
                <a:lnTo>
                  <a:pt x="628" y="168"/>
                </a:lnTo>
                <a:lnTo>
                  <a:pt x="628" y="168"/>
                </a:lnTo>
                <a:lnTo>
                  <a:pt x="628" y="168"/>
                </a:lnTo>
                <a:lnTo>
                  <a:pt x="626" y="168"/>
                </a:lnTo>
                <a:lnTo>
                  <a:pt x="626" y="168"/>
                </a:lnTo>
                <a:lnTo>
                  <a:pt x="626" y="168"/>
                </a:lnTo>
                <a:lnTo>
                  <a:pt x="626" y="168"/>
                </a:lnTo>
                <a:lnTo>
                  <a:pt x="626" y="168"/>
                </a:lnTo>
                <a:lnTo>
                  <a:pt x="626" y="168"/>
                </a:lnTo>
                <a:lnTo>
                  <a:pt x="626" y="168"/>
                </a:lnTo>
                <a:lnTo>
                  <a:pt x="626" y="166"/>
                </a:lnTo>
                <a:lnTo>
                  <a:pt x="624" y="166"/>
                </a:lnTo>
                <a:lnTo>
                  <a:pt x="626" y="166"/>
                </a:lnTo>
                <a:lnTo>
                  <a:pt x="626" y="166"/>
                </a:lnTo>
                <a:lnTo>
                  <a:pt x="626" y="166"/>
                </a:lnTo>
                <a:lnTo>
                  <a:pt x="626" y="166"/>
                </a:lnTo>
                <a:close/>
                <a:moveTo>
                  <a:pt x="578" y="168"/>
                </a:moveTo>
                <a:lnTo>
                  <a:pt x="578" y="168"/>
                </a:lnTo>
                <a:lnTo>
                  <a:pt x="578" y="168"/>
                </a:lnTo>
                <a:lnTo>
                  <a:pt x="576" y="168"/>
                </a:lnTo>
                <a:lnTo>
                  <a:pt x="574" y="170"/>
                </a:lnTo>
                <a:lnTo>
                  <a:pt x="574" y="170"/>
                </a:lnTo>
                <a:lnTo>
                  <a:pt x="574" y="168"/>
                </a:lnTo>
                <a:lnTo>
                  <a:pt x="574" y="168"/>
                </a:lnTo>
                <a:lnTo>
                  <a:pt x="574" y="168"/>
                </a:lnTo>
                <a:lnTo>
                  <a:pt x="574" y="168"/>
                </a:lnTo>
                <a:lnTo>
                  <a:pt x="574" y="168"/>
                </a:lnTo>
                <a:lnTo>
                  <a:pt x="576" y="168"/>
                </a:lnTo>
                <a:lnTo>
                  <a:pt x="576" y="168"/>
                </a:lnTo>
                <a:lnTo>
                  <a:pt x="576" y="168"/>
                </a:lnTo>
                <a:lnTo>
                  <a:pt x="576" y="168"/>
                </a:lnTo>
                <a:lnTo>
                  <a:pt x="576" y="168"/>
                </a:lnTo>
                <a:lnTo>
                  <a:pt x="576" y="168"/>
                </a:lnTo>
                <a:lnTo>
                  <a:pt x="576" y="166"/>
                </a:lnTo>
                <a:lnTo>
                  <a:pt x="576" y="166"/>
                </a:lnTo>
                <a:lnTo>
                  <a:pt x="576" y="166"/>
                </a:lnTo>
                <a:lnTo>
                  <a:pt x="576" y="166"/>
                </a:lnTo>
                <a:lnTo>
                  <a:pt x="576" y="166"/>
                </a:lnTo>
                <a:lnTo>
                  <a:pt x="578" y="166"/>
                </a:lnTo>
                <a:lnTo>
                  <a:pt x="578" y="166"/>
                </a:lnTo>
                <a:lnTo>
                  <a:pt x="578" y="168"/>
                </a:lnTo>
                <a:close/>
                <a:moveTo>
                  <a:pt x="852" y="184"/>
                </a:moveTo>
                <a:lnTo>
                  <a:pt x="852" y="184"/>
                </a:lnTo>
                <a:lnTo>
                  <a:pt x="852" y="184"/>
                </a:lnTo>
                <a:lnTo>
                  <a:pt x="852" y="184"/>
                </a:lnTo>
                <a:lnTo>
                  <a:pt x="852" y="184"/>
                </a:lnTo>
                <a:lnTo>
                  <a:pt x="852" y="184"/>
                </a:lnTo>
                <a:lnTo>
                  <a:pt x="852" y="182"/>
                </a:lnTo>
                <a:lnTo>
                  <a:pt x="852" y="182"/>
                </a:lnTo>
                <a:lnTo>
                  <a:pt x="852" y="182"/>
                </a:lnTo>
                <a:lnTo>
                  <a:pt x="852" y="182"/>
                </a:lnTo>
                <a:lnTo>
                  <a:pt x="852" y="182"/>
                </a:lnTo>
                <a:lnTo>
                  <a:pt x="852" y="182"/>
                </a:lnTo>
                <a:lnTo>
                  <a:pt x="852" y="182"/>
                </a:lnTo>
                <a:lnTo>
                  <a:pt x="852" y="182"/>
                </a:lnTo>
                <a:lnTo>
                  <a:pt x="852" y="182"/>
                </a:lnTo>
                <a:lnTo>
                  <a:pt x="852" y="182"/>
                </a:lnTo>
                <a:lnTo>
                  <a:pt x="852" y="182"/>
                </a:lnTo>
                <a:lnTo>
                  <a:pt x="854" y="182"/>
                </a:lnTo>
                <a:lnTo>
                  <a:pt x="854" y="182"/>
                </a:lnTo>
                <a:lnTo>
                  <a:pt x="854" y="184"/>
                </a:lnTo>
                <a:lnTo>
                  <a:pt x="852" y="184"/>
                </a:lnTo>
                <a:lnTo>
                  <a:pt x="852" y="184"/>
                </a:lnTo>
                <a:close/>
                <a:moveTo>
                  <a:pt x="460" y="182"/>
                </a:moveTo>
                <a:lnTo>
                  <a:pt x="460" y="182"/>
                </a:lnTo>
                <a:lnTo>
                  <a:pt x="458" y="182"/>
                </a:lnTo>
                <a:lnTo>
                  <a:pt x="458" y="182"/>
                </a:lnTo>
                <a:lnTo>
                  <a:pt x="458" y="182"/>
                </a:lnTo>
                <a:lnTo>
                  <a:pt x="458" y="182"/>
                </a:lnTo>
                <a:lnTo>
                  <a:pt x="460" y="182"/>
                </a:lnTo>
                <a:lnTo>
                  <a:pt x="462" y="180"/>
                </a:lnTo>
                <a:lnTo>
                  <a:pt x="462" y="180"/>
                </a:lnTo>
                <a:lnTo>
                  <a:pt x="462" y="180"/>
                </a:lnTo>
                <a:lnTo>
                  <a:pt x="462" y="180"/>
                </a:lnTo>
                <a:lnTo>
                  <a:pt x="462" y="180"/>
                </a:lnTo>
                <a:lnTo>
                  <a:pt x="462" y="182"/>
                </a:lnTo>
                <a:lnTo>
                  <a:pt x="462" y="182"/>
                </a:lnTo>
                <a:lnTo>
                  <a:pt x="462" y="182"/>
                </a:lnTo>
                <a:lnTo>
                  <a:pt x="460" y="182"/>
                </a:lnTo>
                <a:lnTo>
                  <a:pt x="460" y="182"/>
                </a:lnTo>
                <a:close/>
                <a:moveTo>
                  <a:pt x="64" y="484"/>
                </a:moveTo>
                <a:lnTo>
                  <a:pt x="64" y="484"/>
                </a:lnTo>
                <a:lnTo>
                  <a:pt x="62" y="484"/>
                </a:lnTo>
                <a:lnTo>
                  <a:pt x="62" y="484"/>
                </a:lnTo>
                <a:lnTo>
                  <a:pt x="62" y="484"/>
                </a:lnTo>
                <a:lnTo>
                  <a:pt x="62" y="484"/>
                </a:lnTo>
                <a:lnTo>
                  <a:pt x="64" y="480"/>
                </a:lnTo>
                <a:lnTo>
                  <a:pt x="64" y="480"/>
                </a:lnTo>
                <a:lnTo>
                  <a:pt x="64" y="480"/>
                </a:lnTo>
                <a:lnTo>
                  <a:pt x="64" y="480"/>
                </a:lnTo>
                <a:lnTo>
                  <a:pt x="64" y="480"/>
                </a:lnTo>
                <a:lnTo>
                  <a:pt x="64" y="480"/>
                </a:lnTo>
                <a:lnTo>
                  <a:pt x="64" y="480"/>
                </a:lnTo>
                <a:lnTo>
                  <a:pt x="66" y="482"/>
                </a:lnTo>
                <a:lnTo>
                  <a:pt x="66" y="482"/>
                </a:lnTo>
                <a:lnTo>
                  <a:pt x="66" y="484"/>
                </a:lnTo>
                <a:lnTo>
                  <a:pt x="64" y="484"/>
                </a:lnTo>
                <a:lnTo>
                  <a:pt x="64" y="484"/>
                </a:lnTo>
                <a:close/>
                <a:moveTo>
                  <a:pt x="832" y="168"/>
                </a:moveTo>
                <a:lnTo>
                  <a:pt x="834" y="168"/>
                </a:lnTo>
                <a:lnTo>
                  <a:pt x="834" y="168"/>
                </a:lnTo>
                <a:lnTo>
                  <a:pt x="834" y="168"/>
                </a:lnTo>
                <a:lnTo>
                  <a:pt x="834" y="168"/>
                </a:lnTo>
                <a:lnTo>
                  <a:pt x="836" y="168"/>
                </a:lnTo>
                <a:lnTo>
                  <a:pt x="836" y="168"/>
                </a:lnTo>
                <a:lnTo>
                  <a:pt x="836" y="168"/>
                </a:lnTo>
                <a:lnTo>
                  <a:pt x="836" y="168"/>
                </a:lnTo>
                <a:lnTo>
                  <a:pt x="836" y="168"/>
                </a:lnTo>
                <a:lnTo>
                  <a:pt x="836" y="168"/>
                </a:lnTo>
                <a:lnTo>
                  <a:pt x="836" y="168"/>
                </a:lnTo>
                <a:lnTo>
                  <a:pt x="836" y="170"/>
                </a:lnTo>
                <a:lnTo>
                  <a:pt x="836" y="170"/>
                </a:lnTo>
                <a:lnTo>
                  <a:pt x="834" y="170"/>
                </a:lnTo>
                <a:lnTo>
                  <a:pt x="834" y="170"/>
                </a:lnTo>
                <a:lnTo>
                  <a:pt x="834" y="170"/>
                </a:lnTo>
                <a:lnTo>
                  <a:pt x="834" y="170"/>
                </a:lnTo>
                <a:lnTo>
                  <a:pt x="832" y="172"/>
                </a:lnTo>
                <a:lnTo>
                  <a:pt x="832" y="172"/>
                </a:lnTo>
                <a:lnTo>
                  <a:pt x="832" y="172"/>
                </a:lnTo>
                <a:lnTo>
                  <a:pt x="830" y="172"/>
                </a:lnTo>
                <a:lnTo>
                  <a:pt x="828" y="172"/>
                </a:lnTo>
                <a:lnTo>
                  <a:pt x="828" y="172"/>
                </a:lnTo>
                <a:lnTo>
                  <a:pt x="828" y="172"/>
                </a:lnTo>
                <a:lnTo>
                  <a:pt x="828" y="172"/>
                </a:lnTo>
                <a:lnTo>
                  <a:pt x="828" y="172"/>
                </a:lnTo>
                <a:lnTo>
                  <a:pt x="828" y="172"/>
                </a:lnTo>
                <a:lnTo>
                  <a:pt x="828" y="172"/>
                </a:lnTo>
                <a:lnTo>
                  <a:pt x="828" y="172"/>
                </a:lnTo>
                <a:lnTo>
                  <a:pt x="828" y="172"/>
                </a:lnTo>
                <a:lnTo>
                  <a:pt x="826" y="170"/>
                </a:lnTo>
                <a:lnTo>
                  <a:pt x="828" y="170"/>
                </a:lnTo>
                <a:lnTo>
                  <a:pt x="828" y="168"/>
                </a:lnTo>
                <a:lnTo>
                  <a:pt x="828" y="168"/>
                </a:lnTo>
                <a:lnTo>
                  <a:pt x="830" y="168"/>
                </a:lnTo>
                <a:lnTo>
                  <a:pt x="830" y="168"/>
                </a:lnTo>
                <a:lnTo>
                  <a:pt x="830" y="168"/>
                </a:lnTo>
                <a:lnTo>
                  <a:pt x="832" y="168"/>
                </a:lnTo>
                <a:lnTo>
                  <a:pt x="832" y="168"/>
                </a:lnTo>
                <a:lnTo>
                  <a:pt x="832" y="168"/>
                </a:lnTo>
                <a:lnTo>
                  <a:pt x="832" y="168"/>
                </a:lnTo>
                <a:lnTo>
                  <a:pt x="832" y="168"/>
                </a:lnTo>
                <a:lnTo>
                  <a:pt x="832" y="168"/>
                </a:lnTo>
                <a:lnTo>
                  <a:pt x="832" y="168"/>
                </a:lnTo>
                <a:lnTo>
                  <a:pt x="832" y="168"/>
                </a:lnTo>
                <a:close/>
                <a:moveTo>
                  <a:pt x="688" y="170"/>
                </a:moveTo>
                <a:lnTo>
                  <a:pt x="688" y="170"/>
                </a:lnTo>
                <a:lnTo>
                  <a:pt x="688" y="170"/>
                </a:lnTo>
                <a:lnTo>
                  <a:pt x="688" y="170"/>
                </a:lnTo>
                <a:lnTo>
                  <a:pt x="688" y="170"/>
                </a:lnTo>
                <a:lnTo>
                  <a:pt x="688" y="168"/>
                </a:lnTo>
                <a:lnTo>
                  <a:pt x="688" y="168"/>
                </a:lnTo>
                <a:lnTo>
                  <a:pt x="692" y="168"/>
                </a:lnTo>
                <a:lnTo>
                  <a:pt x="692" y="168"/>
                </a:lnTo>
                <a:lnTo>
                  <a:pt x="692" y="168"/>
                </a:lnTo>
                <a:lnTo>
                  <a:pt x="692" y="168"/>
                </a:lnTo>
                <a:lnTo>
                  <a:pt x="692" y="168"/>
                </a:lnTo>
                <a:lnTo>
                  <a:pt x="692" y="170"/>
                </a:lnTo>
                <a:lnTo>
                  <a:pt x="690" y="170"/>
                </a:lnTo>
                <a:lnTo>
                  <a:pt x="690" y="170"/>
                </a:lnTo>
                <a:lnTo>
                  <a:pt x="688" y="170"/>
                </a:lnTo>
                <a:close/>
                <a:moveTo>
                  <a:pt x="856" y="502"/>
                </a:moveTo>
                <a:lnTo>
                  <a:pt x="854" y="502"/>
                </a:lnTo>
                <a:lnTo>
                  <a:pt x="854" y="502"/>
                </a:lnTo>
                <a:lnTo>
                  <a:pt x="854" y="502"/>
                </a:lnTo>
                <a:lnTo>
                  <a:pt x="854" y="502"/>
                </a:lnTo>
                <a:lnTo>
                  <a:pt x="854" y="502"/>
                </a:lnTo>
                <a:lnTo>
                  <a:pt x="854" y="502"/>
                </a:lnTo>
                <a:lnTo>
                  <a:pt x="854" y="502"/>
                </a:lnTo>
                <a:lnTo>
                  <a:pt x="854" y="502"/>
                </a:lnTo>
                <a:lnTo>
                  <a:pt x="852" y="502"/>
                </a:lnTo>
                <a:lnTo>
                  <a:pt x="848" y="504"/>
                </a:lnTo>
                <a:lnTo>
                  <a:pt x="848" y="506"/>
                </a:lnTo>
                <a:lnTo>
                  <a:pt x="850" y="504"/>
                </a:lnTo>
                <a:lnTo>
                  <a:pt x="850" y="504"/>
                </a:lnTo>
                <a:lnTo>
                  <a:pt x="850" y="504"/>
                </a:lnTo>
                <a:lnTo>
                  <a:pt x="850" y="504"/>
                </a:lnTo>
                <a:lnTo>
                  <a:pt x="852" y="504"/>
                </a:lnTo>
                <a:lnTo>
                  <a:pt x="852" y="504"/>
                </a:lnTo>
                <a:lnTo>
                  <a:pt x="850" y="504"/>
                </a:lnTo>
                <a:lnTo>
                  <a:pt x="848" y="506"/>
                </a:lnTo>
                <a:lnTo>
                  <a:pt x="848" y="506"/>
                </a:lnTo>
                <a:lnTo>
                  <a:pt x="848" y="506"/>
                </a:lnTo>
                <a:lnTo>
                  <a:pt x="848" y="506"/>
                </a:lnTo>
                <a:lnTo>
                  <a:pt x="846" y="508"/>
                </a:lnTo>
                <a:lnTo>
                  <a:pt x="846" y="508"/>
                </a:lnTo>
                <a:lnTo>
                  <a:pt x="846" y="508"/>
                </a:lnTo>
                <a:lnTo>
                  <a:pt x="848" y="508"/>
                </a:lnTo>
                <a:lnTo>
                  <a:pt x="848" y="508"/>
                </a:lnTo>
                <a:lnTo>
                  <a:pt x="848" y="508"/>
                </a:lnTo>
                <a:lnTo>
                  <a:pt x="848" y="508"/>
                </a:lnTo>
                <a:lnTo>
                  <a:pt x="848" y="508"/>
                </a:lnTo>
                <a:lnTo>
                  <a:pt x="848" y="508"/>
                </a:lnTo>
                <a:lnTo>
                  <a:pt x="848" y="508"/>
                </a:lnTo>
                <a:lnTo>
                  <a:pt x="848" y="508"/>
                </a:lnTo>
                <a:lnTo>
                  <a:pt x="848" y="508"/>
                </a:lnTo>
                <a:lnTo>
                  <a:pt x="846" y="508"/>
                </a:lnTo>
                <a:lnTo>
                  <a:pt x="846" y="508"/>
                </a:lnTo>
                <a:lnTo>
                  <a:pt x="846" y="508"/>
                </a:lnTo>
                <a:lnTo>
                  <a:pt x="846" y="508"/>
                </a:lnTo>
                <a:lnTo>
                  <a:pt x="846" y="508"/>
                </a:lnTo>
                <a:lnTo>
                  <a:pt x="848" y="506"/>
                </a:lnTo>
                <a:lnTo>
                  <a:pt x="848" y="506"/>
                </a:lnTo>
                <a:lnTo>
                  <a:pt x="848" y="506"/>
                </a:lnTo>
                <a:lnTo>
                  <a:pt x="848" y="504"/>
                </a:lnTo>
                <a:lnTo>
                  <a:pt x="850" y="504"/>
                </a:lnTo>
                <a:lnTo>
                  <a:pt x="852" y="504"/>
                </a:lnTo>
                <a:lnTo>
                  <a:pt x="852" y="502"/>
                </a:lnTo>
                <a:lnTo>
                  <a:pt x="852" y="502"/>
                </a:lnTo>
                <a:lnTo>
                  <a:pt x="852" y="502"/>
                </a:lnTo>
                <a:lnTo>
                  <a:pt x="854" y="502"/>
                </a:lnTo>
                <a:lnTo>
                  <a:pt x="854" y="502"/>
                </a:lnTo>
                <a:lnTo>
                  <a:pt x="854" y="502"/>
                </a:lnTo>
                <a:lnTo>
                  <a:pt x="854" y="502"/>
                </a:lnTo>
                <a:lnTo>
                  <a:pt x="856" y="502"/>
                </a:lnTo>
                <a:lnTo>
                  <a:pt x="856" y="502"/>
                </a:lnTo>
                <a:lnTo>
                  <a:pt x="856" y="502"/>
                </a:lnTo>
                <a:lnTo>
                  <a:pt x="856" y="502"/>
                </a:lnTo>
                <a:close/>
                <a:moveTo>
                  <a:pt x="212" y="170"/>
                </a:moveTo>
                <a:lnTo>
                  <a:pt x="212" y="170"/>
                </a:lnTo>
                <a:lnTo>
                  <a:pt x="212" y="170"/>
                </a:lnTo>
                <a:lnTo>
                  <a:pt x="212" y="170"/>
                </a:lnTo>
                <a:lnTo>
                  <a:pt x="212" y="170"/>
                </a:lnTo>
                <a:lnTo>
                  <a:pt x="210" y="170"/>
                </a:lnTo>
                <a:lnTo>
                  <a:pt x="210" y="170"/>
                </a:lnTo>
                <a:lnTo>
                  <a:pt x="210" y="170"/>
                </a:lnTo>
                <a:lnTo>
                  <a:pt x="210" y="170"/>
                </a:lnTo>
                <a:lnTo>
                  <a:pt x="210" y="170"/>
                </a:lnTo>
                <a:lnTo>
                  <a:pt x="210" y="168"/>
                </a:lnTo>
                <a:lnTo>
                  <a:pt x="210" y="168"/>
                </a:lnTo>
                <a:lnTo>
                  <a:pt x="210" y="168"/>
                </a:lnTo>
                <a:lnTo>
                  <a:pt x="210" y="168"/>
                </a:lnTo>
                <a:lnTo>
                  <a:pt x="210" y="168"/>
                </a:lnTo>
                <a:lnTo>
                  <a:pt x="212" y="168"/>
                </a:lnTo>
                <a:lnTo>
                  <a:pt x="212" y="168"/>
                </a:lnTo>
                <a:lnTo>
                  <a:pt x="212" y="168"/>
                </a:lnTo>
                <a:lnTo>
                  <a:pt x="212" y="168"/>
                </a:lnTo>
                <a:lnTo>
                  <a:pt x="212" y="170"/>
                </a:lnTo>
                <a:lnTo>
                  <a:pt x="212" y="170"/>
                </a:lnTo>
                <a:lnTo>
                  <a:pt x="212" y="170"/>
                </a:lnTo>
                <a:lnTo>
                  <a:pt x="212" y="170"/>
                </a:lnTo>
                <a:close/>
                <a:moveTo>
                  <a:pt x="818" y="168"/>
                </a:moveTo>
                <a:lnTo>
                  <a:pt x="818" y="168"/>
                </a:lnTo>
                <a:lnTo>
                  <a:pt x="818" y="168"/>
                </a:lnTo>
                <a:lnTo>
                  <a:pt x="818" y="168"/>
                </a:lnTo>
                <a:lnTo>
                  <a:pt x="818" y="168"/>
                </a:lnTo>
                <a:lnTo>
                  <a:pt x="818" y="170"/>
                </a:lnTo>
                <a:lnTo>
                  <a:pt x="818" y="170"/>
                </a:lnTo>
                <a:lnTo>
                  <a:pt x="818" y="170"/>
                </a:lnTo>
                <a:lnTo>
                  <a:pt x="816" y="170"/>
                </a:lnTo>
                <a:lnTo>
                  <a:pt x="816" y="172"/>
                </a:lnTo>
                <a:lnTo>
                  <a:pt x="814" y="172"/>
                </a:lnTo>
                <a:lnTo>
                  <a:pt x="812" y="174"/>
                </a:lnTo>
                <a:lnTo>
                  <a:pt x="812" y="174"/>
                </a:lnTo>
                <a:lnTo>
                  <a:pt x="812" y="174"/>
                </a:lnTo>
                <a:lnTo>
                  <a:pt x="812" y="174"/>
                </a:lnTo>
                <a:lnTo>
                  <a:pt x="810" y="174"/>
                </a:lnTo>
                <a:lnTo>
                  <a:pt x="810" y="174"/>
                </a:lnTo>
                <a:lnTo>
                  <a:pt x="810" y="174"/>
                </a:lnTo>
                <a:lnTo>
                  <a:pt x="810" y="174"/>
                </a:lnTo>
                <a:lnTo>
                  <a:pt x="810" y="174"/>
                </a:lnTo>
                <a:lnTo>
                  <a:pt x="808" y="176"/>
                </a:lnTo>
                <a:lnTo>
                  <a:pt x="808" y="176"/>
                </a:lnTo>
                <a:lnTo>
                  <a:pt x="808" y="176"/>
                </a:lnTo>
                <a:lnTo>
                  <a:pt x="806" y="176"/>
                </a:lnTo>
                <a:lnTo>
                  <a:pt x="806" y="176"/>
                </a:lnTo>
                <a:lnTo>
                  <a:pt x="806" y="176"/>
                </a:lnTo>
                <a:lnTo>
                  <a:pt x="806" y="176"/>
                </a:lnTo>
                <a:lnTo>
                  <a:pt x="804" y="176"/>
                </a:lnTo>
                <a:lnTo>
                  <a:pt x="804" y="176"/>
                </a:lnTo>
                <a:lnTo>
                  <a:pt x="804" y="176"/>
                </a:lnTo>
                <a:lnTo>
                  <a:pt x="804" y="176"/>
                </a:lnTo>
                <a:lnTo>
                  <a:pt x="802" y="176"/>
                </a:lnTo>
                <a:lnTo>
                  <a:pt x="802" y="176"/>
                </a:lnTo>
                <a:lnTo>
                  <a:pt x="802" y="176"/>
                </a:lnTo>
                <a:lnTo>
                  <a:pt x="802" y="176"/>
                </a:lnTo>
                <a:lnTo>
                  <a:pt x="802" y="176"/>
                </a:lnTo>
                <a:lnTo>
                  <a:pt x="802" y="176"/>
                </a:lnTo>
                <a:lnTo>
                  <a:pt x="802" y="176"/>
                </a:lnTo>
                <a:lnTo>
                  <a:pt x="804" y="176"/>
                </a:lnTo>
                <a:lnTo>
                  <a:pt x="804" y="174"/>
                </a:lnTo>
                <a:lnTo>
                  <a:pt x="804" y="174"/>
                </a:lnTo>
                <a:lnTo>
                  <a:pt x="804" y="174"/>
                </a:lnTo>
                <a:lnTo>
                  <a:pt x="804" y="174"/>
                </a:lnTo>
                <a:lnTo>
                  <a:pt x="806" y="174"/>
                </a:lnTo>
                <a:lnTo>
                  <a:pt x="806" y="174"/>
                </a:lnTo>
                <a:lnTo>
                  <a:pt x="806" y="174"/>
                </a:lnTo>
                <a:lnTo>
                  <a:pt x="806" y="172"/>
                </a:lnTo>
                <a:lnTo>
                  <a:pt x="808" y="172"/>
                </a:lnTo>
                <a:lnTo>
                  <a:pt x="808" y="172"/>
                </a:lnTo>
                <a:lnTo>
                  <a:pt x="808" y="172"/>
                </a:lnTo>
                <a:lnTo>
                  <a:pt x="808" y="172"/>
                </a:lnTo>
                <a:lnTo>
                  <a:pt x="810" y="172"/>
                </a:lnTo>
                <a:lnTo>
                  <a:pt x="812" y="170"/>
                </a:lnTo>
                <a:lnTo>
                  <a:pt x="814" y="170"/>
                </a:lnTo>
                <a:lnTo>
                  <a:pt x="814" y="170"/>
                </a:lnTo>
                <a:lnTo>
                  <a:pt x="816" y="170"/>
                </a:lnTo>
                <a:lnTo>
                  <a:pt x="816" y="168"/>
                </a:lnTo>
                <a:lnTo>
                  <a:pt x="816" y="168"/>
                </a:lnTo>
                <a:lnTo>
                  <a:pt x="816" y="168"/>
                </a:lnTo>
                <a:lnTo>
                  <a:pt x="816" y="168"/>
                </a:lnTo>
                <a:lnTo>
                  <a:pt x="818" y="168"/>
                </a:lnTo>
                <a:close/>
                <a:moveTo>
                  <a:pt x="686" y="172"/>
                </a:moveTo>
                <a:lnTo>
                  <a:pt x="686" y="172"/>
                </a:lnTo>
                <a:lnTo>
                  <a:pt x="686" y="172"/>
                </a:lnTo>
                <a:lnTo>
                  <a:pt x="684" y="170"/>
                </a:lnTo>
                <a:lnTo>
                  <a:pt x="686" y="170"/>
                </a:lnTo>
                <a:lnTo>
                  <a:pt x="686" y="170"/>
                </a:lnTo>
                <a:lnTo>
                  <a:pt x="686" y="170"/>
                </a:lnTo>
                <a:lnTo>
                  <a:pt x="686" y="170"/>
                </a:lnTo>
                <a:lnTo>
                  <a:pt x="686" y="170"/>
                </a:lnTo>
                <a:lnTo>
                  <a:pt x="686" y="168"/>
                </a:lnTo>
                <a:lnTo>
                  <a:pt x="688" y="168"/>
                </a:lnTo>
                <a:lnTo>
                  <a:pt x="688" y="168"/>
                </a:lnTo>
                <a:lnTo>
                  <a:pt x="688" y="170"/>
                </a:lnTo>
                <a:lnTo>
                  <a:pt x="688" y="170"/>
                </a:lnTo>
                <a:lnTo>
                  <a:pt x="688" y="170"/>
                </a:lnTo>
                <a:lnTo>
                  <a:pt x="688" y="170"/>
                </a:lnTo>
                <a:lnTo>
                  <a:pt x="688" y="170"/>
                </a:lnTo>
                <a:lnTo>
                  <a:pt x="688" y="170"/>
                </a:lnTo>
                <a:lnTo>
                  <a:pt x="688" y="170"/>
                </a:lnTo>
                <a:lnTo>
                  <a:pt x="688" y="172"/>
                </a:lnTo>
                <a:lnTo>
                  <a:pt x="686" y="172"/>
                </a:lnTo>
                <a:close/>
                <a:moveTo>
                  <a:pt x="948" y="506"/>
                </a:moveTo>
                <a:lnTo>
                  <a:pt x="948" y="506"/>
                </a:lnTo>
                <a:lnTo>
                  <a:pt x="946" y="506"/>
                </a:lnTo>
                <a:lnTo>
                  <a:pt x="946" y="506"/>
                </a:lnTo>
                <a:lnTo>
                  <a:pt x="946" y="506"/>
                </a:lnTo>
                <a:lnTo>
                  <a:pt x="946" y="504"/>
                </a:lnTo>
                <a:lnTo>
                  <a:pt x="946" y="504"/>
                </a:lnTo>
                <a:lnTo>
                  <a:pt x="948" y="504"/>
                </a:lnTo>
                <a:lnTo>
                  <a:pt x="948" y="504"/>
                </a:lnTo>
                <a:lnTo>
                  <a:pt x="948" y="504"/>
                </a:lnTo>
                <a:lnTo>
                  <a:pt x="948" y="504"/>
                </a:lnTo>
                <a:lnTo>
                  <a:pt x="948" y="502"/>
                </a:lnTo>
                <a:lnTo>
                  <a:pt x="948" y="502"/>
                </a:lnTo>
                <a:lnTo>
                  <a:pt x="950" y="500"/>
                </a:lnTo>
                <a:lnTo>
                  <a:pt x="950" y="500"/>
                </a:lnTo>
                <a:lnTo>
                  <a:pt x="950" y="502"/>
                </a:lnTo>
                <a:lnTo>
                  <a:pt x="950" y="502"/>
                </a:lnTo>
                <a:lnTo>
                  <a:pt x="948" y="506"/>
                </a:lnTo>
                <a:lnTo>
                  <a:pt x="948" y="506"/>
                </a:lnTo>
                <a:close/>
                <a:moveTo>
                  <a:pt x="926" y="502"/>
                </a:moveTo>
                <a:lnTo>
                  <a:pt x="926" y="502"/>
                </a:lnTo>
                <a:lnTo>
                  <a:pt x="926" y="502"/>
                </a:lnTo>
                <a:lnTo>
                  <a:pt x="926" y="502"/>
                </a:lnTo>
                <a:lnTo>
                  <a:pt x="924" y="502"/>
                </a:lnTo>
                <a:lnTo>
                  <a:pt x="924" y="502"/>
                </a:lnTo>
                <a:lnTo>
                  <a:pt x="924" y="502"/>
                </a:lnTo>
                <a:lnTo>
                  <a:pt x="926" y="500"/>
                </a:lnTo>
                <a:lnTo>
                  <a:pt x="926" y="500"/>
                </a:lnTo>
                <a:lnTo>
                  <a:pt x="926" y="500"/>
                </a:lnTo>
                <a:lnTo>
                  <a:pt x="926" y="502"/>
                </a:lnTo>
                <a:lnTo>
                  <a:pt x="926" y="502"/>
                </a:lnTo>
                <a:lnTo>
                  <a:pt x="926" y="502"/>
                </a:lnTo>
                <a:lnTo>
                  <a:pt x="928" y="502"/>
                </a:lnTo>
                <a:lnTo>
                  <a:pt x="928" y="502"/>
                </a:lnTo>
                <a:lnTo>
                  <a:pt x="926" y="502"/>
                </a:lnTo>
                <a:close/>
                <a:moveTo>
                  <a:pt x="566" y="174"/>
                </a:moveTo>
                <a:lnTo>
                  <a:pt x="566" y="174"/>
                </a:lnTo>
                <a:lnTo>
                  <a:pt x="566" y="172"/>
                </a:lnTo>
                <a:lnTo>
                  <a:pt x="568" y="172"/>
                </a:lnTo>
                <a:lnTo>
                  <a:pt x="568" y="172"/>
                </a:lnTo>
                <a:lnTo>
                  <a:pt x="568" y="172"/>
                </a:lnTo>
                <a:lnTo>
                  <a:pt x="568" y="172"/>
                </a:lnTo>
                <a:lnTo>
                  <a:pt x="568" y="172"/>
                </a:lnTo>
                <a:lnTo>
                  <a:pt x="568" y="172"/>
                </a:lnTo>
                <a:lnTo>
                  <a:pt x="570" y="172"/>
                </a:lnTo>
                <a:lnTo>
                  <a:pt x="570" y="172"/>
                </a:lnTo>
                <a:lnTo>
                  <a:pt x="570" y="172"/>
                </a:lnTo>
                <a:lnTo>
                  <a:pt x="570" y="172"/>
                </a:lnTo>
                <a:lnTo>
                  <a:pt x="570" y="172"/>
                </a:lnTo>
                <a:lnTo>
                  <a:pt x="568" y="172"/>
                </a:lnTo>
                <a:lnTo>
                  <a:pt x="566" y="174"/>
                </a:lnTo>
                <a:lnTo>
                  <a:pt x="566" y="174"/>
                </a:lnTo>
                <a:close/>
                <a:moveTo>
                  <a:pt x="582" y="176"/>
                </a:moveTo>
                <a:lnTo>
                  <a:pt x="582" y="176"/>
                </a:lnTo>
                <a:lnTo>
                  <a:pt x="582" y="176"/>
                </a:lnTo>
                <a:lnTo>
                  <a:pt x="582" y="174"/>
                </a:lnTo>
                <a:lnTo>
                  <a:pt x="580" y="174"/>
                </a:lnTo>
                <a:lnTo>
                  <a:pt x="580" y="174"/>
                </a:lnTo>
                <a:lnTo>
                  <a:pt x="580" y="174"/>
                </a:lnTo>
                <a:lnTo>
                  <a:pt x="580" y="174"/>
                </a:lnTo>
                <a:lnTo>
                  <a:pt x="580" y="174"/>
                </a:lnTo>
                <a:lnTo>
                  <a:pt x="580" y="174"/>
                </a:lnTo>
                <a:lnTo>
                  <a:pt x="582" y="174"/>
                </a:lnTo>
                <a:lnTo>
                  <a:pt x="582" y="172"/>
                </a:lnTo>
                <a:lnTo>
                  <a:pt x="584" y="172"/>
                </a:lnTo>
                <a:lnTo>
                  <a:pt x="584" y="172"/>
                </a:lnTo>
                <a:lnTo>
                  <a:pt x="584" y="172"/>
                </a:lnTo>
                <a:lnTo>
                  <a:pt x="584" y="172"/>
                </a:lnTo>
                <a:lnTo>
                  <a:pt x="584" y="174"/>
                </a:lnTo>
                <a:lnTo>
                  <a:pt x="584" y="174"/>
                </a:lnTo>
                <a:lnTo>
                  <a:pt x="582" y="176"/>
                </a:lnTo>
                <a:close/>
                <a:moveTo>
                  <a:pt x="526" y="182"/>
                </a:moveTo>
                <a:lnTo>
                  <a:pt x="526" y="182"/>
                </a:lnTo>
                <a:lnTo>
                  <a:pt x="526" y="182"/>
                </a:lnTo>
                <a:lnTo>
                  <a:pt x="526" y="182"/>
                </a:lnTo>
                <a:lnTo>
                  <a:pt x="526" y="182"/>
                </a:lnTo>
                <a:lnTo>
                  <a:pt x="524" y="182"/>
                </a:lnTo>
                <a:lnTo>
                  <a:pt x="524" y="182"/>
                </a:lnTo>
                <a:lnTo>
                  <a:pt x="524" y="182"/>
                </a:lnTo>
                <a:lnTo>
                  <a:pt x="524" y="182"/>
                </a:lnTo>
                <a:lnTo>
                  <a:pt x="524" y="180"/>
                </a:lnTo>
                <a:lnTo>
                  <a:pt x="524" y="180"/>
                </a:lnTo>
                <a:lnTo>
                  <a:pt x="524" y="180"/>
                </a:lnTo>
                <a:lnTo>
                  <a:pt x="524" y="180"/>
                </a:lnTo>
                <a:lnTo>
                  <a:pt x="524" y="180"/>
                </a:lnTo>
                <a:lnTo>
                  <a:pt x="526" y="180"/>
                </a:lnTo>
                <a:lnTo>
                  <a:pt x="526" y="180"/>
                </a:lnTo>
                <a:lnTo>
                  <a:pt x="526" y="180"/>
                </a:lnTo>
                <a:lnTo>
                  <a:pt x="528" y="180"/>
                </a:lnTo>
                <a:lnTo>
                  <a:pt x="528" y="180"/>
                </a:lnTo>
                <a:lnTo>
                  <a:pt x="528" y="180"/>
                </a:lnTo>
                <a:lnTo>
                  <a:pt x="528" y="180"/>
                </a:lnTo>
                <a:lnTo>
                  <a:pt x="528" y="180"/>
                </a:lnTo>
                <a:lnTo>
                  <a:pt x="528" y="180"/>
                </a:lnTo>
                <a:lnTo>
                  <a:pt x="530" y="182"/>
                </a:lnTo>
                <a:lnTo>
                  <a:pt x="530" y="182"/>
                </a:lnTo>
                <a:lnTo>
                  <a:pt x="530" y="182"/>
                </a:lnTo>
                <a:lnTo>
                  <a:pt x="530" y="182"/>
                </a:lnTo>
                <a:lnTo>
                  <a:pt x="528" y="182"/>
                </a:lnTo>
                <a:lnTo>
                  <a:pt x="528" y="182"/>
                </a:lnTo>
                <a:lnTo>
                  <a:pt x="528" y="182"/>
                </a:lnTo>
                <a:lnTo>
                  <a:pt x="528" y="182"/>
                </a:lnTo>
                <a:lnTo>
                  <a:pt x="528" y="182"/>
                </a:lnTo>
                <a:lnTo>
                  <a:pt x="528" y="182"/>
                </a:lnTo>
                <a:lnTo>
                  <a:pt x="528" y="182"/>
                </a:lnTo>
                <a:lnTo>
                  <a:pt x="526" y="182"/>
                </a:lnTo>
                <a:close/>
                <a:moveTo>
                  <a:pt x="8" y="422"/>
                </a:moveTo>
                <a:lnTo>
                  <a:pt x="6" y="422"/>
                </a:lnTo>
                <a:lnTo>
                  <a:pt x="6" y="422"/>
                </a:lnTo>
                <a:lnTo>
                  <a:pt x="6" y="422"/>
                </a:lnTo>
                <a:lnTo>
                  <a:pt x="6" y="422"/>
                </a:lnTo>
                <a:lnTo>
                  <a:pt x="6" y="420"/>
                </a:lnTo>
                <a:lnTo>
                  <a:pt x="6" y="420"/>
                </a:lnTo>
                <a:lnTo>
                  <a:pt x="6" y="420"/>
                </a:lnTo>
                <a:lnTo>
                  <a:pt x="8" y="420"/>
                </a:lnTo>
                <a:lnTo>
                  <a:pt x="8" y="420"/>
                </a:lnTo>
                <a:lnTo>
                  <a:pt x="8" y="420"/>
                </a:lnTo>
                <a:lnTo>
                  <a:pt x="8" y="420"/>
                </a:lnTo>
                <a:lnTo>
                  <a:pt x="8" y="420"/>
                </a:lnTo>
                <a:lnTo>
                  <a:pt x="8" y="420"/>
                </a:lnTo>
                <a:lnTo>
                  <a:pt x="8" y="422"/>
                </a:lnTo>
                <a:lnTo>
                  <a:pt x="8" y="422"/>
                </a:lnTo>
                <a:close/>
                <a:moveTo>
                  <a:pt x="808" y="180"/>
                </a:moveTo>
                <a:lnTo>
                  <a:pt x="808" y="180"/>
                </a:lnTo>
                <a:lnTo>
                  <a:pt x="808" y="180"/>
                </a:lnTo>
                <a:lnTo>
                  <a:pt x="808" y="180"/>
                </a:lnTo>
                <a:lnTo>
                  <a:pt x="808" y="180"/>
                </a:lnTo>
                <a:lnTo>
                  <a:pt x="808" y="180"/>
                </a:lnTo>
                <a:lnTo>
                  <a:pt x="808" y="180"/>
                </a:lnTo>
                <a:lnTo>
                  <a:pt x="808" y="180"/>
                </a:lnTo>
                <a:lnTo>
                  <a:pt x="806" y="180"/>
                </a:lnTo>
                <a:lnTo>
                  <a:pt x="806" y="180"/>
                </a:lnTo>
                <a:lnTo>
                  <a:pt x="806" y="180"/>
                </a:lnTo>
                <a:lnTo>
                  <a:pt x="806" y="180"/>
                </a:lnTo>
                <a:lnTo>
                  <a:pt x="806" y="182"/>
                </a:lnTo>
                <a:lnTo>
                  <a:pt x="806" y="182"/>
                </a:lnTo>
                <a:lnTo>
                  <a:pt x="806" y="182"/>
                </a:lnTo>
                <a:lnTo>
                  <a:pt x="806" y="182"/>
                </a:lnTo>
                <a:lnTo>
                  <a:pt x="806" y="182"/>
                </a:lnTo>
                <a:lnTo>
                  <a:pt x="806" y="182"/>
                </a:lnTo>
                <a:lnTo>
                  <a:pt x="806" y="182"/>
                </a:lnTo>
                <a:lnTo>
                  <a:pt x="806" y="182"/>
                </a:lnTo>
                <a:lnTo>
                  <a:pt x="806" y="182"/>
                </a:lnTo>
                <a:lnTo>
                  <a:pt x="806" y="182"/>
                </a:lnTo>
                <a:lnTo>
                  <a:pt x="804" y="182"/>
                </a:lnTo>
                <a:lnTo>
                  <a:pt x="804" y="182"/>
                </a:lnTo>
                <a:lnTo>
                  <a:pt x="804" y="182"/>
                </a:lnTo>
                <a:lnTo>
                  <a:pt x="804" y="182"/>
                </a:lnTo>
                <a:lnTo>
                  <a:pt x="804" y="182"/>
                </a:lnTo>
                <a:lnTo>
                  <a:pt x="804" y="182"/>
                </a:lnTo>
                <a:lnTo>
                  <a:pt x="804" y="182"/>
                </a:lnTo>
                <a:lnTo>
                  <a:pt x="802" y="182"/>
                </a:lnTo>
                <a:lnTo>
                  <a:pt x="804" y="182"/>
                </a:lnTo>
                <a:lnTo>
                  <a:pt x="804" y="182"/>
                </a:lnTo>
                <a:lnTo>
                  <a:pt x="804"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78"/>
                </a:lnTo>
                <a:lnTo>
                  <a:pt x="808" y="180"/>
                </a:lnTo>
                <a:lnTo>
                  <a:pt x="808" y="180"/>
                </a:lnTo>
                <a:lnTo>
                  <a:pt x="810" y="180"/>
                </a:lnTo>
                <a:lnTo>
                  <a:pt x="810" y="180"/>
                </a:lnTo>
                <a:lnTo>
                  <a:pt x="810" y="180"/>
                </a:lnTo>
                <a:lnTo>
                  <a:pt x="808" y="180"/>
                </a:lnTo>
                <a:close/>
                <a:moveTo>
                  <a:pt x="578" y="178"/>
                </a:moveTo>
                <a:lnTo>
                  <a:pt x="578" y="178"/>
                </a:lnTo>
                <a:lnTo>
                  <a:pt x="578" y="178"/>
                </a:lnTo>
                <a:lnTo>
                  <a:pt x="578" y="178"/>
                </a:lnTo>
                <a:lnTo>
                  <a:pt x="578" y="178"/>
                </a:lnTo>
                <a:lnTo>
                  <a:pt x="578" y="178"/>
                </a:lnTo>
                <a:lnTo>
                  <a:pt x="576" y="178"/>
                </a:lnTo>
                <a:lnTo>
                  <a:pt x="576" y="178"/>
                </a:lnTo>
                <a:lnTo>
                  <a:pt x="576" y="178"/>
                </a:lnTo>
                <a:lnTo>
                  <a:pt x="576" y="178"/>
                </a:lnTo>
                <a:lnTo>
                  <a:pt x="576" y="178"/>
                </a:lnTo>
                <a:lnTo>
                  <a:pt x="576" y="178"/>
                </a:lnTo>
                <a:lnTo>
                  <a:pt x="574" y="178"/>
                </a:lnTo>
                <a:lnTo>
                  <a:pt x="574" y="178"/>
                </a:lnTo>
                <a:lnTo>
                  <a:pt x="574" y="178"/>
                </a:lnTo>
                <a:lnTo>
                  <a:pt x="576" y="176"/>
                </a:lnTo>
                <a:lnTo>
                  <a:pt x="576" y="174"/>
                </a:lnTo>
                <a:lnTo>
                  <a:pt x="578" y="174"/>
                </a:lnTo>
                <a:lnTo>
                  <a:pt x="578" y="174"/>
                </a:lnTo>
                <a:lnTo>
                  <a:pt x="578" y="174"/>
                </a:lnTo>
                <a:lnTo>
                  <a:pt x="578" y="174"/>
                </a:lnTo>
                <a:lnTo>
                  <a:pt x="580" y="174"/>
                </a:lnTo>
                <a:lnTo>
                  <a:pt x="580" y="174"/>
                </a:lnTo>
                <a:lnTo>
                  <a:pt x="580" y="174"/>
                </a:lnTo>
                <a:lnTo>
                  <a:pt x="580" y="174"/>
                </a:lnTo>
                <a:lnTo>
                  <a:pt x="580" y="174"/>
                </a:lnTo>
                <a:lnTo>
                  <a:pt x="580" y="174"/>
                </a:lnTo>
                <a:lnTo>
                  <a:pt x="580" y="174"/>
                </a:lnTo>
                <a:lnTo>
                  <a:pt x="580" y="174"/>
                </a:lnTo>
                <a:lnTo>
                  <a:pt x="580" y="174"/>
                </a:lnTo>
                <a:lnTo>
                  <a:pt x="580" y="176"/>
                </a:lnTo>
                <a:lnTo>
                  <a:pt x="580" y="176"/>
                </a:lnTo>
                <a:lnTo>
                  <a:pt x="580" y="176"/>
                </a:lnTo>
                <a:lnTo>
                  <a:pt x="580" y="176"/>
                </a:lnTo>
                <a:lnTo>
                  <a:pt x="580" y="176"/>
                </a:lnTo>
                <a:lnTo>
                  <a:pt x="580" y="176"/>
                </a:lnTo>
                <a:lnTo>
                  <a:pt x="580" y="176"/>
                </a:lnTo>
                <a:lnTo>
                  <a:pt x="578" y="178"/>
                </a:lnTo>
                <a:close/>
                <a:moveTo>
                  <a:pt x="690" y="176"/>
                </a:moveTo>
                <a:lnTo>
                  <a:pt x="690" y="176"/>
                </a:lnTo>
                <a:lnTo>
                  <a:pt x="690" y="176"/>
                </a:lnTo>
                <a:lnTo>
                  <a:pt x="690" y="176"/>
                </a:lnTo>
                <a:lnTo>
                  <a:pt x="690" y="176"/>
                </a:lnTo>
                <a:lnTo>
                  <a:pt x="688" y="176"/>
                </a:lnTo>
                <a:lnTo>
                  <a:pt x="688" y="174"/>
                </a:lnTo>
                <a:lnTo>
                  <a:pt x="688" y="174"/>
                </a:lnTo>
                <a:lnTo>
                  <a:pt x="690" y="174"/>
                </a:lnTo>
                <a:lnTo>
                  <a:pt x="690" y="174"/>
                </a:lnTo>
                <a:lnTo>
                  <a:pt x="690" y="174"/>
                </a:lnTo>
                <a:lnTo>
                  <a:pt x="690" y="176"/>
                </a:lnTo>
                <a:close/>
                <a:moveTo>
                  <a:pt x="10" y="398"/>
                </a:moveTo>
                <a:lnTo>
                  <a:pt x="10" y="398"/>
                </a:lnTo>
                <a:lnTo>
                  <a:pt x="10" y="398"/>
                </a:lnTo>
                <a:lnTo>
                  <a:pt x="12" y="398"/>
                </a:lnTo>
                <a:lnTo>
                  <a:pt x="12" y="398"/>
                </a:lnTo>
                <a:lnTo>
                  <a:pt x="12" y="398"/>
                </a:lnTo>
                <a:lnTo>
                  <a:pt x="14" y="398"/>
                </a:lnTo>
                <a:lnTo>
                  <a:pt x="12" y="398"/>
                </a:lnTo>
                <a:lnTo>
                  <a:pt x="12" y="398"/>
                </a:lnTo>
                <a:lnTo>
                  <a:pt x="12" y="400"/>
                </a:lnTo>
                <a:lnTo>
                  <a:pt x="12" y="400"/>
                </a:lnTo>
                <a:lnTo>
                  <a:pt x="10" y="400"/>
                </a:lnTo>
                <a:lnTo>
                  <a:pt x="10" y="400"/>
                </a:lnTo>
                <a:lnTo>
                  <a:pt x="10" y="400"/>
                </a:lnTo>
                <a:lnTo>
                  <a:pt x="10" y="400"/>
                </a:lnTo>
                <a:lnTo>
                  <a:pt x="12" y="400"/>
                </a:lnTo>
                <a:lnTo>
                  <a:pt x="12" y="400"/>
                </a:lnTo>
                <a:lnTo>
                  <a:pt x="12" y="398"/>
                </a:lnTo>
                <a:lnTo>
                  <a:pt x="14" y="398"/>
                </a:lnTo>
                <a:lnTo>
                  <a:pt x="16" y="398"/>
                </a:lnTo>
                <a:lnTo>
                  <a:pt x="16" y="398"/>
                </a:lnTo>
                <a:lnTo>
                  <a:pt x="16" y="398"/>
                </a:lnTo>
                <a:lnTo>
                  <a:pt x="16" y="400"/>
                </a:lnTo>
                <a:lnTo>
                  <a:pt x="16" y="402"/>
                </a:lnTo>
                <a:lnTo>
                  <a:pt x="14" y="402"/>
                </a:lnTo>
                <a:lnTo>
                  <a:pt x="12" y="402"/>
                </a:lnTo>
                <a:lnTo>
                  <a:pt x="8" y="404"/>
                </a:lnTo>
                <a:lnTo>
                  <a:pt x="8" y="404"/>
                </a:lnTo>
                <a:lnTo>
                  <a:pt x="8" y="404"/>
                </a:lnTo>
                <a:lnTo>
                  <a:pt x="8" y="404"/>
                </a:lnTo>
                <a:lnTo>
                  <a:pt x="8" y="404"/>
                </a:lnTo>
                <a:lnTo>
                  <a:pt x="6" y="404"/>
                </a:lnTo>
                <a:lnTo>
                  <a:pt x="6" y="404"/>
                </a:lnTo>
                <a:lnTo>
                  <a:pt x="8" y="406"/>
                </a:lnTo>
                <a:lnTo>
                  <a:pt x="8" y="406"/>
                </a:lnTo>
                <a:lnTo>
                  <a:pt x="10" y="404"/>
                </a:lnTo>
                <a:lnTo>
                  <a:pt x="10" y="404"/>
                </a:lnTo>
                <a:lnTo>
                  <a:pt x="12" y="404"/>
                </a:lnTo>
                <a:lnTo>
                  <a:pt x="12" y="404"/>
                </a:lnTo>
                <a:lnTo>
                  <a:pt x="14" y="402"/>
                </a:lnTo>
                <a:lnTo>
                  <a:pt x="16" y="402"/>
                </a:lnTo>
                <a:lnTo>
                  <a:pt x="16" y="400"/>
                </a:lnTo>
                <a:lnTo>
                  <a:pt x="16" y="400"/>
                </a:lnTo>
                <a:lnTo>
                  <a:pt x="18" y="400"/>
                </a:lnTo>
                <a:lnTo>
                  <a:pt x="18" y="400"/>
                </a:lnTo>
                <a:lnTo>
                  <a:pt x="20" y="400"/>
                </a:lnTo>
                <a:lnTo>
                  <a:pt x="20" y="398"/>
                </a:lnTo>
                <a:lnTo>
                  <a:pt x="22" y="398"/>
                </a:lnTo>
                <a:lnTo>
                  <a:pt x="22" y="398"/>
                </a:lnTo>
                <a:lnTo>
                  <a:pt x="24" y="398"/>
                </a:lnTo>
                <a:lnTo>
                  <a:pt x="24" y="398"/>
                </a:lnTo>
                <a:lnTo>
                  <a:pt x="24" y="398"/>
                </a:lnTo>
                <a:lnTo>
                  <a:pt x="24" y="398"/>
                </a:lnTo>
                <a:lnTo>
                  <a:pt x="24" y="398"/>
                </a:lnTo>
                <a:lnTo>
                  <a:pt x="22" y="400"/>
                </a:lnTo>
                <a:lnTo>
                  <a:pt x="22" y="400"/>
                </a:lnTo>
                <a:lnTo>
                  <a:pt x="22" y="400"/>
                </a:lnTo>
                <a:lnTo>
                  <a:pt x="20" y="400"/>
                </a:lnTo>
                <a:lnTo>
                  <a:pt x="20" y="402"/>
                </a:lnTo>
                <a:lnTo>
                  <a:pt x="18" y="402"/>
                </a:lnTo>
                <a:lnTo>
                  <a:pt x="18" y="402"/>
                </a:lnTo>
                <a:lnTo>
                  <a:pt x="18" y="402"/>
                </a:lnTo>
                <a:lnTo>
                  <a:pt x="14" y="406"/>
                </a:lnTo>
                <a:lnTo>
                  <a:pt x="12" y="408"/>
                </a:lnTo>
                <a:lnTo>
                  <a:pt x="12" y="408"/>
                </a:lnTo>
                <a:lnTo>
                  <a:pt x="12" y="410"/>
                </a:lnTo>
                <a:lnTo>
                  <a:pt x="10" y="410"/>
                </a:lnTo>
                <a:lnTo>
                  <a:pt x="8" y="412"/>
                </a:lnTo>
                <a:lnTo>
                  <a:pt x="8" y="412"/>
                </a:lnTo>
                <a:lnTo>
                  <a:pt x="8" y="412"/>
                </a:lnTo>
                <a:lnTo>
                  <a:pt x="6" y="412"/>
                </a:lnTo>
                <a:lnTo>
                  <a:pt x="6" y="412"/>
                </a:lnTo>
                <a:lnTo>
                  <a:pt x="4" y="412"/>
                </a:lnTo>
                <a:lnTo>
                  <a:pt x="4" y="412"/>
                </a:lnTo>
                <a:lnTo>
                  <a:pt x="6" y="412"/>
                </a:lnTo>
                <a:lnTo>
                  <a:pt x="6" y="412"/>
                </a:lnTo>
                <a:lnTo>
                  <a:pt x="6" y="412"/>
                </a:lnTo>
                <a:lnTo>
                  <a:pt x="6" y="412"/>
                </a:lnTo>
                <a:lnTo>
                  <a:pt x="6" y="412"/>
                </a:lnTo>
                <a:lnTo>
                  <a:pt x="2" y="412"/>
                </a:lnTo>
                <a:lnTo>
                  <a:pt x="2" y="412"/>
                </a:lnTo>
                <a:lnTo>
                  <a:pt x="2" y="412"/>
                </a:lnTo>
                <a:lnTo>
                  <a:pt x="2" y="412"/>
                </a:lnTo>
                <a:lnTo>
                  <a:pt x="2" y="412"/>
                </a:lnTo>
                <a:lnTo>
                  <a:pt x="2" y="412"/>
                </a:lnTo>
                <a:lnTo>
                  <a:pt x="2" y="412"/>
                </a:lnTo>
                <a:lnTo>
                  <a:pt x="0" y="412"/>
                </a:lnTo>
                <a:lnTo>
                  <a:pt x="0" y="412"/>
                </a:lnTo>
                <a:lnTo>
                  <a:pt x="0" y="410"/>
                </a:lnTo>
                <a:lnTo>
                  <a:pt x="2" y="410"/>
                </a:lnTo>
                <a:lnTo>
                  <a:pt x="2" y="410"/>
                </a:lnTo>
                <a:lnTo>
                  <a:pt x="2" y="410"/>
                </a:lnTo>
                <a:lnTo>
                  <a:pt x="2" y="410"/>
                </a:lnTo>
                <a:lnTo>
                  <a:pt x="0" y="410"/>
                </a:lnTo>
                <a:lnTo>
                  <a:pt x="0" y="410"/>
                </a:lnTo>
                <a:lnTo>
                  <a:pt x="2" y="410"/>
                </a:lnTo>
                <a:lnTo>
                  <a:pt x="4" y="410"/>
                </a:lnTo>
                <a:lnTo>
                  <a:pt x="4" y="410"/>
                </a:lnTo>
                <a:lnTo>
                  <a:pt x="4" y="410"/>
                </a:lnTo>
                <a:lnTo>
                  <a:pt x="4" y="408"/>
                </a:lnTo>
                <a:lnTo>
                  <a:pt x="4" y="408"/>
                </a:lnTo>
                <a:lnTo>
                  <a:pt x="2" y="408"/>
                </a:lnTo>
                <a:lnTo>
                  <a:pt x="0" y="408"/>
                </a:lnTo>
                <a:lnTo>
                  <a:pt x="0" y="406"/>
                </a:lnTo>
                <a:lnTo>
                  <a:pt x="0" y="406"/>
                </a:lnTo>
                <a:lnTo>
                  <a:pt x="2" y="406"/>
                </a:lnTo>
                <a:lnTo>
                  <a:pt x="2" y="406"/>
                </a:lnTo>
                <a:lnTo>
                  <a:pt x="2" y="406"/>
                </a:lnTo>
                <a:lnTo>
                  <a:pt x="2" y="406"/>
                </a:lnTo>
                <a:lnTo>
                  <a:pt x="2" y="406"/>
                </a:lnTo>
                <a:lnTo>
                  <a:pt x="2" y="404"/>
                </a:lnTo>
                <a:lnTo>
                  <a:pt x="2" y="404"/>
                </a:lnTo>
                <a:lnTo>
                  <a:pt x="2" y="404"/>
                </a:lnTo>
                <a:lnTo>
                  <a:pt x="2" y="404"/>
                </a:lnTo>
                <a:lnTo>
                  <a:pt x="2" y="404"/>
                </a:lnTo>
                <a:lnTo>
                  <a:pt x="2" y="404"/>
                </a:lnTo>
                <a:lnTo>
                  <a:pt x="2" y="402"/>
                </a:lnTo>
                <a:lnTo>
                  <a:pt x="2" y="402"/>
                </a:lnTo>
                <a:lnTo>
                  <a:pt x="4" y="400"/>
                </a:lnTo>
                <a:lnTo>
                  <a:pt x="4" y="400"/>
                </a:lnTo>
                <a:lnTo>
                  <a:pt x="4" y="400"/>
                </a:lnTo>
                <a:lnTo>
                  <a:pt x="6" y="398"/>
                </a:lnTo>
                <a:lnTo>
                  <a:pt x="6" y="398"/>
                </a:lnTo>
                <a:lnTo>
                  <a:pt x="6" y="398"/>
                </a:lnTo>
                <a:lnTo>
                  <a:pt x="8" y="396"/>
                </a:lnTo>
                <a:lnTo>
                  <a:pt x="8" y="396"/>
                </a:lnTo>
                <a:lnTo>
                  <a:pt x="10" y="396"/>
                </a:lnTo>
                <a:lnTo>
                  <a:pt x="10" y="398"/>
                </a:lnTo>
                <a:lnTo>
                  <a:pt x="10" y="398"/>
                </a:lnTo>
                <a:close/>
                <a:moveTo>
                  <a:pt x="958" y="494"/>
                </a:moveTo>
                <a:lnTo>
                  <a:pt x="958" y="494"/>
                </a:lnTo>
                <a:lnTo>
                  <a:pt x="958" y="494"/>
                </a:lnTo>
                <a:lnTo>
                  <a:pt x="958" y="492"/>
                </a:lnTo>
                <a:lnTo>
                  <a:pt x="960" y="492"/>
                </a:lnTo>
                <a:lnTo>
                  <a:pt x="960" y="492"/>
                </a:lnTo>
                <a:lnTo>
                  <a:pt x="960" y="492"/>
                </a:lnTo>
                <a:lnTo>
                  <a:pt x="960" y="492"/>
                </a:lnTo>
                <a:lnTo>
                  <a:pt x="960" y="492"/>
                </a:lnTo>
                <a:lnTo>
                  <a:pt x="960" y="492"/>
                </a:lnTo>
                <a:lnTo>
                  <a:pt x="960" y="492"/>
                </a:lnTo>
                <a:lnTo>
                  <a:pt x="960" y="494"/>
                </a:lnTo>
                <a:lnTo>
                  <a:pt x="960" y="494"/>
                </a:lnTo>
                <a:lnTo>
                  <a:pt x="960" y="494"/>
                </a:lnTo>
                <a:lnTo>
                  <a:pt x="960" y="494"/>
                </a:lnTo>
                <a:lnTo>
                  <a:pt x="958" y="494"/>
                </a:lnTo>
                <a:lnTo>
                  <a:pt x="958" y="494"/>
                </a:lnTo>
                <a:lnTo>
                  <a:pt x="956" y="494"/>
                </a:lnTo>
                <a:lnTo>
                  <a:pt x="956" y="494"/>
                </a:lnTo>
                <a:lnTo>
                  <a:pt x="956" y="494"/>
                </a:lnTo>
                <a:lnTo>
                  <a:pt x="956" y="494"/>
                </a:lnTo>
                <a:lnTo>
                  <a:pt x="954" y="492"/>
                </a:lnTo>
                <a:lnTo>
                  <a:pt x="954" y="492"/>
                </a:lnTo>
                <a:lnTo>
                  <a:pt x="956" y="492"/>
                </a:lnTo>
                <a:lnTo>
                  <a:pt x="956" y="492"/>
                </a:lnTo>
                <a:lnTo>
                  <a:pt x="956" y="492"/>
                </a:lnTo>
                <a:lnTo>
                  <a:pt x="956" y="492"/>
                </a:lnTo>
                <a:lnTo>
                  <a:pt x="958" y="494"/>
                </a:lnTo>
                <a:close/>
                <a:moveTo>
                  <a:pt x="818" y="496"/>
                </a:moveTo>
                <a:lnTo>
                  <a:pt x="816" y="498"/>
                </a:lnTo>
                <a:lnTo>
                  <a:pt x="816" y="498"/>
                </a:lnTo>
                <a:lnTo>
                  <a:pt x="816" y="498"/>
                </a:lnTo>
                <a:lnTo>
                  <a:pt x="816" y="498"/>
                </a:lnTo>
                <a:lnTo>
                  <a:pt x="814" y="500"/>
                </a:lnTo>
                <a:lnTo>
                  <a:pt x="814" y="500"/>
                </a:lnTo>
                <a:lnTo>
                  <a:pt x="814" y="500"/>
                </a:lnTo>
                <a:lnTo>
                  <a:pt x="814" y="500"/>
                </a:lnTo>
                <a:lnTo>
                  <a:pt x="814" y="498"/>
                </a:lnTo>
                <a:lnTo>
                  <a:pt x="814" y="498"/>
                </a:lnTo>
                <a:lnTo>
                  <a:pt x="814" y="498"/>
                </a:lnTo>
                <a:lnTo>
                  <a:pt x="814" y="498"/>
                </a:lnTo>
                <a:lnTo>
                  <a:pt x="816" y="498"/>
                </a:lnTo>
                <a:lnTo>
                  <a:pt x="816" y="498"/>
                </a:lnTo>
                <a:lnTo>
                  <a:pt x="816" y="498"/>
                </a:lnTo>
                <a:lnTo>
                  <a:pt x="818" y="498"/>
                </a:lnTo>
                <a:lnTo>
                  <a:pt x="818" y="496"/>
                </a:lnTo>
                <a:close/>
                <a:moveTo>
                  <a:pt x="850" y="180"/>
                </a:moveTo>
                <a:lnTo>
                  <a:pt x="850" y="180"/>
                </a:lnTo>
                <a:lnTo>
                  <a:pt x="848" y="180"/>
                </a:lnTo>
                <a:lnTo>
                  <a:pt x="848" y="180"/>
                </a:lnTo>
                <a:lnTo>
                  <a:pt x="848" y="180"/>
                </a:lnTo>
                <a:lnTo>
                  <a:pt x="848" y="180"/>
                </a:lnTo>
                <a:lnTo>
                  <a:pt x="848" y="180"/>
                </a:lnTo>
                <a:lnTo>
                  <a:pt x="848" y="180"/>
                </a:lnTo>
                <a:lnTo>
                  <a:pt x="848" y="180"/>
                </a:lnTo>
                <a:lnTo>
                  <a:pt x="848" y="180"/>
                </a:lnTo>
                <a:lnTo>
                  <a:pt x="848" y="180"/>
                </a:lnTo>
                <a:lnTo>
                  <a:pt x="850" y="178"/>
                </a:lnTo>
                <a:lnTo>
                  <a:pt x="850" y="178"/>
                </a:lnTo>
                <a:lnTo>
                  <a:pt x="850" y="178"/>
                </a:lnTo>
                <a:lnTo>
                  <a:pt x="850" y="178"/>
                </a:lnTo>
                <a:lnTo>
                  <a:pt x="850" y="178"/>
                </a:lnTo>
                <a:lnTo>
                  <a:pt x="850" y="178"/>
                </a:lnTo>
                <a:lnTo>
                  <a:pt x="850" y="180"/>
                </a:lnTo>
                <a:lnTo>
                  <a:pt x="852" y="180"/>
                </a:lnTo>
                <a:lnTo>
                  <a:pt x="850" y="180"/>
                </a:lnTo>
                <a:lnTo>
                  <a:pt x="850" y="180"/>
                </a:lnTo>
                <a:close/>
                <a:moveTo>
                  <a:pt x="706" y="84"/>
                </a:moveTo>
                <a:lnTo>
                  <a:pt x="704" y="84"/>
                </a:lnTo>
                <a:lnTo>
                  <a:pt x="704" y="84"/>
                </a:lnTo>
                <a:lnTo>
                  <a:pt x="706" y="84"/>
                </a:lnTo>
                <a:lnTo>
                  <a:pt x="706" y="82"/>
                </a:lnTo>
                <a:lnTo>
                  <a:pt x="708" y="82"/>
                </a:lnTo>
                <a:lnTo>
                  <a:pt x="708" y="82"/>
                </a:lnTo>
                <a:lnTo>
                  <a:pt x="708" y="82"/>
                </a:lnTo>
                <a:lnTo>
                  <a:pt x="708" y="82"/>
                </a:lnTo>
                <a:lnTo>
                  <a:pt x="708" y="82"/>
                </a:lnTo>
                <a:lnTo>
                  <a:pt x="708" y="82"/>
                </a:lnTo>
                <a:lnTo>
                  <a:pt x="708" y="82"/>
                </a:lnTo>
                <a:lnTo>
                  <a:pt x="708" y="82"/>
                </a:lnTo>
                <a:lnTo>
                  <a:pt x="706" y="84"/>
                </a:lnTo>
                <a:lnTo>
                  <a:pt x="706" y="84"/>
                </a:lnTo>
                <a:lnTo>
                  <a:pt x="706" y="84"/>
                </a:lnTo>
                <a:close/>
                <a:moveTo>
                  <a:pt x="462" y="188"/>
                </a:moveTo>
                <a:lnTo>
                  <a:pt x="460" y="188"/>
                </a:lnTo>
                <a:lnTo>
                  <a:pt x="460" y="188"/>
                </a:lnTo>
                <a:lnTo>
                  <a:pt x="460" y="188"/>
                </a:lnTo>
                <a:lnTo>
                  <a:pt x="462" y="188"/>
                </a:lnTo>
                <a:lnTo>
                  <a:pt x="462" y="188"/>
                </a:lnTo>
                <a:lnTo>
                  <a:pt x="466" y="186"/>
                </a:lnTo>
                <a:lnTo>
                  <a:pt x="466" y="186"/>
                </a:lnTo>
                <a:lnTo>
                  <a:pt x="466" y="186"/>
                </a:lnTo>
                <a:lnTo>
                  <a:pt x="466" y="186"/>
                </a:lnTo>
                <a:lnTo>
                  <a:pt x="466" y="186"/>
                </a:lnTo>
                <a:lnTo>
                  <a:pt x="466" y="186"/>
                </a:lnTo>
                <a:lnTo>
                  <a:pt x="466" y="186"/>
                </a:lnTo>
                <a:lnTo>
                  <a:pt x="466" y="188"/>
                </a:lnTo>
                <a:lnTo>
                  <a:pt x="464" y="188"/>
                </a:lnTo>
                <a:lnTo>
                  <a:pt x="464" y="188"/>
                </a:lnTo>
                <a:lnTo>
                  <a:pt x="462" y="188"/>
                </a:lnTo>
                <a:lnTo>
                  <a:pt x="462" y="188"/>
                </a:lnTo>
                <a:close/>
                <a:moveTo>
                  <a:pt x="686" y="178"/>
                </a:moveTo>
                <a:lnTo>
                  <a:pt x="686" y="178"/>
                </a:lnTo>
                <a:lnTo>
                  <a:pt x="686" y="178"/>
                </a:lnTo>
                <a:lnTo>
                  <a:pt x="686" y="178"/>
                </a:lnTo>
                <a:lnTo>
                  <a:pt x="686" y="178"/>
                </a:lnTo>
                <a:lnTo>
                  <a:pt x="686" y="178"/>
                </a:lnTo>
                <a:lnTo>
                  <a:pt x="688" y="178"/>
                </a:lnTo>
                <a:lnTo>
                  <a:pt x="688" y="176"/>
                </a:lnTo>
                <a:lnTo>
                  <a:pt x="688" y="176"/>
                </a:lnTo>
                <a:lnTo>
                  <a:pt x="688" y="176"/>
                </a:lnTo>
                <a:lnTo>
                  <a:pt x="688" y="176"/>
                </a:lnTo>
                <a:lnTo>
                  <a:pt x="690" y="176"/>
                </a:lnTo>
                <a:lnTo>
                  <a:pt x="690" y="178"/>
                </a:lnTo>
                <a:lnTo>
                  <a:pt x="690" y="178"/>
                </a:lnTo>
                <a:lnTo>
                  <a:pt x="690" y="178"/>
                </a:lnTo>
                <a:lnTo>
                  <a:pt x="688" y="178"/>
                </a:lnTo>
                <a:lnTo>
                  <a:pt x="688" y="178"/>
                </a:lnTo>
                <a:lnTo>
                  <a:pt x="686" y="178"/>
                </a:lnTo>
                <a:close/>
                <a:moveTo>
                  <a:pt x="558" y="180"/>
                </a:moveTo>
                <a:lnTo>
                  <a:pt x="558" y="180"/>
                </a:lnTo>
                <a:lnTo>
                  <a:pt x="558" y="180"/>
                </a:lnTo>
                <a:lnTo>
                  <a:pt x="558" y="180"/>
                </a:lnTo>
                <a:lnTo>
                  <a:pt x="558" y="180"/>
                </a:lnTo>
                <a:lnTo>
                  <a:pt x="556" y="180"/>
                </a:lnTo>
                <a:lnTo>
                  <a:pt x="556" y="180"/>
                </a:lnTo>
                <a:lnTo>
                  <a:pt x="554" y="180"/>
                </a:lnTo>
                <a:lnTo>
                  <a:pt x="554" y="180"/>
                </a:lnTo>
                <a:lnTo>
                  <a:pt x="554" y="178"/>
                </a:lnTo>
                <a:lnTo>
                  <a:pt x="554" y="178"/>
                </a:lnTo>
                <a:lnTo>
                  <a:pt x="556" y="178"/>
                </a:lnTo>
                <a:lnTo>
                  <a:pt x="556" y="178"/>
                </a:lnTo>
                <a:lnTo>
                  <a:pt x="558" y="178"/>
                </a:lnTo>
                <a:lnTo>
                  <a:pt x="558" y="178"/>
                </a:lnTo>
                <a:lnTo>
                  <a:pt x="558" y="178"/>
                </a:lnTo>
                <a:lnTo>
                  <a:pt x="558" y="178"/>
                </a:lnTo>
                <a:lnTo>
                  <a:pt x="558" y="178"/>
                </a:lnTo>
                <a:lnTo>
                  <a:pt x="558" y="178"/>
                </a:lnTo>
                <a:lnTo>
                  <a:pt x="558" y="178"/>
                </a:lnTo>
                <a:lnTo>
                  <a:pt x="558" y="176"/>
                </a:lnTo>
                <a:lnTo>
                  <a:pt x="560" y="176"/>
                </a:lnTo>
                <a:lnTo>
                  <a:pt x="560" y="176"/>
                </a:lnTo>
                <a:lnTo>
                  <a:pt x="560" y="176"/>
                </a:lnTo>
                <a:lnTo>
                  <a:pt x="560" y="176"/>
                </a:lnTo>
                <a:lnTo>
                  <a:pt x="560" y="176"/>
                </a:lnTo>
                <a:lnTo>
                  <a:pt x="560" y="176"/>
                </a:lnTo>
                <a:lnTo>
                  <a:pt x="562" y="178"/>
                </a:lnTo>
                <a:lnTo>
                  <a:pt x="562" y="178"/>
                </a:lnTo>
                <a:lnTo>
                  <a:pt x="562" y="178"/>
                </a:lnTo>
                <a:lnTo>
                  <a:pt x="562" y="178"/>
                </a:lnTo>
                <a:lnTo>
                  <a:pt x="560" y="178"/>
                </a:lnTo>
                <a:lnTo>
                  <a:pt x="560" y="180"/>
                </a:lnTo>
                <a:lnTo>
                  <a:pt x="558" y="180"/>
                </a:lnTo>
                <a:close/>
                <a:moveTo>
                  <a:pt x="848" y="182"/>
                </a:moveTo>
                <a:lnTo>
                  <a:pt x="846" y="184"/>
                </a:lnTo>
                <a:lnTo>
                  <a:pt x="844" y="184"/>
                </a:lnTo>
                <a:lnTo>
                  <a:pt x="844" y="184"/>
                </a:lnTo>
                <a:lnTo>
                  <a:pt x="844" y="184"/>
                </a:lnTo>
                <a:lnTo>
                  <a:pt x="844" y="182"/>
                </a:lnTo>
                <a:lnTo>
                  <a:pt x="844" y="182"/>
                </a:lnTo>
                <a:lnTo>
                  <a:pt x="844" y="182"/>
                </a:lnTo>
                <a:lnTo>
                  <a:pt x="844" y="182"/>
                </a:lnTo>
                <a:lnTo>
                  <a:pt x="844" y="182"/>
                </a:lnTo>
                <a:lnTo>
                  <a:pt x="844" y="182"/>
                </a:lnTo>
                <a:lnTo>
                  <a:pt x="842" y="182"/>
                </a:lnTo>
                <a:lnTo>
                  <a:pt x="842" y="182"/>
                </a:lnTo>
                <a:lnTo>
                  <a:pt x="842" y="182"/>
                </a:lnTo>
                <a:lnTo>
                  <a:pt x="842" y="182"/>
                </a:lnTo>
                <a:lnTo>
                  <a:pt x="842" y="182"/>
                </a:lnTo>
                <a:lnTo>
                  <a:pt x="842" y="180"/>
                </a:lnTo>
                <a:lnTo>
                  <a:pt x="842" y="180"/>
                </a:lnTo>
                <a:lnTo>
                  <a:pt x="842" y="180"/>
                </a:lnTo>
                <a:lnTo>
                  <a:pt x="844" y="178"/>
                </a:lnTo>
                <a:lnTo>
                  <a:pt x="844" y="178"/>
                </a:lnTo>
                <a:lnTo>
                  <a:pt x="844" y="178"/>
                </a:lnTo>
                <a:lnTo>
                  <a:pt x="844" y="178"/>
                </a:lnTo>
                <a:lnTo>
                  <a:pt x="846" y="178"/>
                </a:lnTo>
                <a:lnTo>
                  <a:pt x="848" y="178"/>
                </a:lnTo>
                <a:lnTo>
                  <a:pt x="846" y="180"/>
                </a:lnTo>
                <a:lnTo>
                  <a:pt x="846" y="180"/>
                </a:lnTo>
                <a:lnTo>
                  <a:pt x="848" y="182"/>
                </a:lnTo>
                <a:lnTo>
                  <a:pt x="848" y="182"/>
                </a:lnTo>
                <a:lnTo>
                  <a:pt x="848" y="182"/>
                </a:lnTo>
                <a:lnTo>
                  <a:pt x="848" y="182"/>
                </a:lnTo>
                <a:lnTo>
                  <a:pt x="848" y="182"/>
                </a:lnTo>
                <a:close/>
                <a:moveTo>
                  <a:pt x="694" y="362"/>
                </a:moveTo>
                <a:lnTo>
                  <a:pt x="694" y="362"/>
                </a:lnTo>
                <a:lnTo>
                  <a:pt x="694" y="362"/>
                </a:lnTo>
                <a:lnTo>
                  <a:pt x="694" y="362"/>
                </a:lnTo>
                <a:lnTo>
                  <a:pt x="694" y="362"/>
                </a:lnTo>
                <a:lnTo>
                  <a:pt x="694" y="362"/>
                </a:lnTo>
                <a:lnTo>
                  <a:pt x="694" y="362"/>
                </a:lnTo>
                <a:lnTo>
                  <a:pt x="694" y="362"/>
                </a:lnTo>
                <a:lnTo>
                  <a:pt x="694" y="364"/>
                </a:lnTo>
                <a:lnTo>
                  <a:pt x="694" y="364"/>
                </a:lnTo>
                <a:lnTo>
                  <a:pt x="692" y="364"/>
                </a:lnTo>
                <a:lnTo>
                  <a:pt x="692" y="366"/>
                </a:lnTo>
                <a:lnTo>
                  <a:pt x="690" y="366"/>
                </a:lnTo>
                <a:lnTo>
                  <a:pt x="690" y="366"/>
                </a:lnTo>
                <a:lnTo>
                  <a:pt x="690" y="366"/>
                </a:lnTo>
                <a:lnTo>
                  <a:pt x="690" y="368"/>
                </a:lnTo>
                <a:lnTo>
                  <a:pt x="688" y="368"/>
                </a:lnTo>
                <a:lnTo>
                  <a:pt x="688" y="370"/>
                </a:lnTo>
                <a:lnTo>
                  <a:pt x="686" y="370"/>
                </a:lnTo>
                <a:lnTo>
                  <a:pt x="688" y="368"/>
                </a:lnTo>
                <a:lnTo>
                  <a:pt x="690" y="368"/>
                </a:lnTo>
                <a:lnTo>
                  <a:pt x="690" y="366"/>
                </a:lnTo>
                <a:lnTo>
                  <a:pt x="692" y="364"/>
                </a:lnTo>
                <a:lnTo>
                  <a:pt x="692" y="364"/>
                </a:lnTo>
                <a:lnTo>
                  <a:pt x="692" y="364"/>
                </a:lnTo>
                <a:lnTo>
                  <a:pt x="692" y="364"/>
                </a:lnTo>
                <a:lnTo>
                  <a:pt x="694" y="364"/>
                </a:lnTo>
                <a:lnTo>
                  <a:pt x="694" y="362"/>
                </a:lnTo>
                <a:lnTo>
                  <a:pt x="694" y="362"/>
                </a:lnTo>
                <a:lnTo>
                  <a:pt x="694" y="362"/>
                </a:lnTo>
                <a:lnTo>
                  <a:pt x="694" y="362"/>
                </a:lnTo>
                <a:lnTo>
                  <a:pt x="694" y="362"/>
                </a:lnTo>
                <a:lnTo>
                  <a:pt x="692" y="362"/>
                </a:lnTo>
                <a:lnTo>
                  <a:pt x="692" y="362"/>
                </a:lnTo>
                <a:lnTo>
                  <a:pt x="692" y="362"/>
                </a:lnTo>
                <a:lnTo>
                  <a:pt x="692" y="364"/>
                </a:lnTo>
                <a:lnTo>
                  <a:pt x="690" y="364"/>
                </a:lnTo>
                <a:lnTo>
                  <a:pt x="690" y="364"/>
                </a:lnTo>
                <a:lnTo>
                  <a:pt x="690" y="366"/>
                </a:lnTo>
                <a:lnTo>
                  <a:pt x="688" y="368"/>
                </a:lnTo>
                <a:lnTo>
                  <a:pt x="686" y="370"/>
                </a:lnTo>
                <a:lnTo>
                  <a:pt x="686" y="370"/>
                </a:lnTo>
                <a:lnTo>
                  <a:pt x="686" y="370"/>
                </a:lnTo>
                <a:lnTo>
                  <a:pt x="686" y="370"/>
                </a:lnTo>
                <a:lnTo>
                  <a:pt x="686" y="370"/>
                </a:lnTo>
                <a:lnTo>
                  <a:pt x="688" y="368"/>
                </a:lnTo>
                <a:lnTo>
                  <a:pt x="688" y="368"/>
                </a:lnTo>
                <a:lnTo>
                  <a:pt x="690" y="366"/>
                </a:lnTo>
                <a:lnTo>
                  <a:pt x="690" y="366"/>
                </a:lnTo>
                <a:lnTo>
                  <a:pt x="690" y="366"/>
                </a:lnTo>
                <a:lnTo>
                  <a:pt x="690" y="364"/>
                </a:lnTo>
                <a:lnTo>
                  <a:pt x="690" y="364"/>
                </a:lnTo>
                <a:lnTo>
                  <a:pt x="690" y="364"/>
                </a:lnTo>
                <a:lnTo>
                  <a:pt x="690" y="364"/>
                </a:lnTo>
                <a:lnTo>
                  <a:pt x="690" y="364"/>
                </a:lnTo>
                <a:lnTo>
                  <a:pt x="688" y="366"/>
                </a:lnTo>
                <a:lnTo>
                  <a:pt x="688" y="366"/>
                </a:lnTo>
                <a:lnTo>
                  <a:pt x="688" y="366"/>
                </a:lnTo>
                <a:lnTo>
                  <a:pt x="688" y="366"/>
                </a:lnTo>
                <a:lnTo>
                  <a:pt x="688" y="366"/>
                </a:lnTo>
                <a:lnTo>
                  <a:pt x="686" y="368"/>
                </a:lnTo>
                <a:lnTo>
                  <a:pt x="686" y="368"/>
                </a:lnTo>
                <a:lnTo>
                  <a:pt x="686" y="368"/>
                </a:lnTo>
                <a:lnTo>
                  <a:pt x="686" y="368"/>
                </a:lnTo>
                <a:lnTo>
                  <a:pt x="684" y="370"/>
                </a:lnTo>
                <a:lnTo>
                  <a:pt x="684" y="370"/>
                </a:lnTo>
                <a:lnTo>
                  <a:pt x="682" y="370"/>
                </a:lnTo>
                <a:lnTo>
                  <a:pt x="682" y="370"/>
                </a:lnTo>
                <a:lnTo>
                  <a:pt x="682" y="370"/>
                </a:lnTo>
                <a:lnTo>
                  <a:pt x="682" y="370"/>
                </a:lnTo>
                <a:lnTo>
                  <a:pt x="682" y="370"/>
                </a:lnTo>
                <a:lnTo>
                  <a:pt x="682" y="370"/>
                </a:lnTo>
                <a:lnTo>
                  <a:pt x="678" y="372"/>
                </a:lnTo>
                <a:lnTo>
                  <a:pt x="680" y="370"/>
                </a:lnTo>
                <a:lnTo>
                  <a:pt x="682" y="368"/>
                </a:lnTo>
                <a:lnTo>
                  <a:pt x="684" y="366"/>
                </a:lnTo>
                <a:lnTo>
                  <a:pt x="686" y="366"/>
                </a:lnTo>
                <a:lnTo>
                  <a:pt x="686" y="366"/>
                </a:lnTo>
                <a:lnTo>
                  <a:pt x="686" y="366"/>
                </a:lnTo>
                <a:lnTo>
                  <a:pt x="686" y="366"/>
                </a:lnTo>
                <a:lnTo>
                  <a:pt x="686" y="366"/>
                </a:lnTo>
                <a:lnTo>
                  <a:pt x="684" y="366"/>
                </a:lnTo>
                <a:lnTo>
                  <a:pt x="684" y="366"/>
                </a:lnTo>
                <a:lnTo>
                  <a:pt x="684" y="366"/>
                </a:lnTo>
                <a:lnTo>
                  <a:pt x="684" y="366"/>
                </a:lnTo>
                <a:lnTo>
                  <a:pt x="684" y="366"/>
                </a:lnTo>
                <a:lnTo>
                  <a:pt x="682" y="368"/>
                </a:lnTo>
                <a:lnTo>
                  <a:pt x="680" y="370"/>
                </a:lnTo>
                <a:lnTo>
                  <a:pt x="680" y="370"/>
                </a:lnTo>
                <a:lnTo>
                  <a:pt x="678" y="370"/>
                </a:lnTo>
                <a:lnTo>
                  <a:pt x="678" y="370"/>
                </a:lnTo>
                <a:lnTo>
                  <a:pt x="678" y="370"/>
                </a:lnTo>
                <a:lnTo>
                  <a:pt x="678" y="370"/>
                </a:lnTo>
                <a:lnTo>
                  <a:pt x="678" y="370"/>
                </a:lnTo>
                <a:lnTo>
                  <a:pt x="678" y="368"/>
                </a:lnTo>
                <a:lnTo>
                  <a:pt x="682" y="366"/>
                </a:lnTo>
                <a:lnTo>
                  <a:pt x="684" y="366"/>
                </a:lnTo>
                <a:lnTo>
                  <a:pt x="684" y="364"/>
                </a:lnTo>
                <a:lnTo>
                  <a:pt x="684" y="364"/>
                </a:lnTo>
                <a:lnTo>
                  <a:pt x="686" y="364"/>
                </a:lnTo>
                <a:lnTo>
                  <a:pt x="686" y="364"/>
                </a:lnTo>
                <a:lnTo>
                  <a:pt x="686" y="362"/>
                </a:lnTo>
                <a:lnTo>
                  <a:pt x="688" y="362"/>
                </a:lnTo>
                <a:lnTo>
                  <a:pt x="688" y="362"/>
                </a:lnTo>
                <a:lnTo>
                  <a:pt x="688" y="360"/>
                </a:lnTo>
                <a:lnTo>
                  <a:pt x="688" y="360"/>
                </a:lnTo>
                <a:lnTo>
                  <a:pt x="688" y="360"/>
                </a:lnTo>
                <a:lnTo>
                  <a:pt x="688" y="360"/>
                </a:lnTo>
                <a:lnTo>
                  <a:pt x="688" y="360"/>
                </a:lnTo>
                <a:lnTo>
                  <a:pt x="690" y="360"/>
                </a:lnTo>
                <a:lnTo>
                  <a:pt x="690" y="360"/>
                </a:lnTo>
                <a:lnTo>
                  <a:pt x="690" y="360"/>
                </a:lnTo>
                <a:lnTo>
                  <a:pt x="688" y="362"/>
                </a:lnTo>
                <a:lnTo>
                  <a:pt x="688" y="362"/>
                </a:lnTo>
                <a:lnTo>
                  <a:pt x="688" y="362"/>
                </a:lnTo>
                <a:lnTo>
                  <a:pt x="686" y="364"/>
                </a:lnTo>
                <a:lnTo>
                  <a:pt x="686" y="366"/>
                </a:lnTo>
                <a:lnTo>
                  <a:pt x="686" y="364"/>
                </a:lnTo>
                <a:lnTo>
                  <a:pt x="686" y="364"/>
                </a:lnTo>
                <a:lnTo>
                  <a:pt x="686" y="364"/>
                </a:lnTo>
                <a:lnTo>
                  <a:pt x="686" y="364"/>
                </a:lnTo>
                <a:lnTo>
                  <a:pt x="690" y="362"/>
                </a:lnTo>
                <a:lnTo>
                  <a:pt x="690" y="360"/>
                </a:lnTo>
                <a:lnTo>
                  <a:pt x="690" y="360"/>
                </a:lnTo>
                <a:lnTo>
                  <a:pt x="690" y="360"/>
                </a:lnTo>
                <a:lnTo>
                  <a:pt x="690" y="360"/>
                </a:lnTo>
                <a:lnTo>
                  <a:pt x="692" y="360"/>
                </a:lnTo>
                <a:lnTo>
                  <a:pt x="692" y="360"/>
                </a:lnTo>
                <a:lnTo>
                  <a:pt x="694" y="360"/>
                </a:lnTo>
                <a:lnTo>
                  <a:pt x="692" y="360"/>
                </a:lnTo>
                <a:lnTo>
                  <a:pt x="692" y="360"/>
                </a:lnTo>
                <a:lnTo>
                  <a:pt x="692" y="360"/>
                </a:lnTo>
                <a:lnTo>
                  <a:pt x="692" y="360"/>
                </a:lnTo>
                <a:lnTo>
                  <a:pt x="692" y="360"/>
                </a:lnTo>
                <a:lnTo>
                  <a:pt x="692" y="362"/>
                </a:lnTo>
                <a:lnTo>
                  <a:pt x="694" y="362"/>
                </a:lnTo>
                <a:lnTo>
                  <a:pt x="694" y="362"/>
                </a:lnTo>
                <a:lnTo>
                  <a:pt x="694" y="362"/>
                </a:lnTo>
                <a:close/>
                <a:moveTo>
                  <a:pt x="908" y="360"/>
                </a:moveTo>
                <a:lnTo>
                  <a:pt x="910" y="360"/>
                </a:lnTo>
                <a:lnTo>
                  <a:pt x="910" y="362"/>
                </a:lnTo>
                <a:lnTo>
                  <a:pt x="910" y="362"/>
                </a:lnTo>
                <a:lnTo>
                  <a:pt x="910" y="362"/>
                </a:lnTo>
                <a:lnTo>
                  <a:pt x="910" y="362"/>
                </a:lnTo>
                <a:lnTo>
                  <a:pt x="910" y="362"/>
                </a:lnTo>
                <a:lnTo>
                  <a:pt x="906" y="362"/>
                </a:lnTo>
                <a:lnTo>
                  <a:pt x="904" y="360"/>
                </a:lnTo>
                <a:lnTo>
                  <a:pt x="904" y="360"/>
                </a:lnTo>
                <a:lnTo>
                  <a:pt x="904" y="360"/>
                </a:lnTo>
                <a:lnTo>
                  <a:pt x="906" y="360"/>
                </a:lnTo>
                <a:lnTo>
                  <a:pt x="906" y="360"/>
                </a:lnTo>
                <a:lnTo>
                  <a:pt x="906" y="360"/>
                </a:lnTo>
                <a:lnTo>
                  <a:pt x="906" y="360"/>
                </a:lnTo>
                <a:lnTo>
                  <a:pt x="908" y="360"/>
                </a:lnTo>
                <a:lnTo>
                  <a:pt x="906" y="360"/>
                </a:lnTo>
                <a:lnTo>
                  <a:pt x="906" y="360"/>
                </a:lnTo>
                <a:lnTo>
                  <a:pt x="906" y="360"/>
                </a:lnTo>
                <a:lnTo>
                  <a:pt x="904" y="360"/>
                </a:lnTo>
                <a:lnTo>
                  <a:pt x="904" y="360"/>
                </a:lnTo>
                <a:lnTo>
                  <a:pt x="906" y="360"/>
                </a:lnTo>
                <a:lnTo>
                  <a:pt x="906" y="360"/>
                </a:lnTo>
                <a:lnTo>
                  <a:pt x="906" y="360"/>
                </a:lnTo>
                <a:lnTo>
                  <a:pt x="906" y="360"/>
                </a:lnTo>
                <a:lnTo>
                  <a:pt x="906" y="360"/>
                </a:lnTo>
                <a:lnTo>
                  <a:pt x="906" y="360"/>
                </a:lnTo>
                <a:lnTo>
                  <a:pt x="906" y="360"/>
                </a:lnTo>
                <a:lnTo>
                  <a:pt x="908" y="360"/>
                </a:lnTo>
                <a:close/>
                <a:moveTo>
                  <a:pt x="544" y="62"/>
                </a:moveTo>
                <a:lnTo>
                  <a:pt x="546" y="62"/>
                </a:lnTo>
                <a:lnTo>
                  <a:pt x="546" y="62"/>
                </a:lnTo>
                <a:lnTo>
                  <a:pt x="546" y="62"/>
                </a:lnTo>
                <a:lnTo>
                  <a:pt x="548" y="64"/>
                </a:lnTo>
                <a:lnTo>
                  <a:pt x="550" y="64"/>
                </a:lnTo>
                <a:lnTo>
                  <a:pt x="550" y="64"/>
                </a:lnTo>
                <a:lnTo>
                  <a:pt x="550" y="64"/>
                </a:lnTo>
                <a:lnTo>
                  <a:pt x="546" y="64"/>
                </a:lnTo>
                <a:lnTo>
                  <a:pt x="546" y="64"/>
                </a:lnTo>
                <a:lnTo>
                  <a:pt x="546" y="64"/>
                </a:lnTo>
                <a:lnTo>
                  <a:pt x="546" y="64"/>
                </a:lnTo>
                <a:lnTo>
                  <a:pt x="546" y="64"/>
                </a:lnTo>
                <a:lnTo>
                  <a:pt x="544" y="64"/>
                </a:lnTo>
                <a:lnTo>
                  <a:pt x="544" y="64"/>
                </a:lnTo>
                <a:lnTo>
                  <a:pt x="544" y="66"/>
                </a:lnTo>
                <a:lnTo>
                  <a:pt x="542" y="66"/>
                </a:lnTo>
                <a:lnTo>
                  <a:pt x="540" y="66"/>
                </a:lnTo>
                <a:lnTo>
                  <a:pt x="540" y="66"/>
                </a:lnTo>
                <a:lnTo>
                  <a:pt x="540" y="66"/>
                </a:lnTo>
                <a:lnTo>
                  <a:pt x="540" y="66"/>
                </a:lnTo>
                <a:lnTo>
                  <a:pt x="538" y="66"/>
                </a:lnTo>
                <a:lnTo>
                  <a:pt x="538" y="66"/>
                </a:lnTo>
                <a:lnTo>
                  <a:pt x="536" y="66"/>
                </a:lnTo>
                <a:lnTo>
                  <a:pt x="536" y="68"/>
                </a:lnTo>
                <a:lnTo>
                  <a:pt x="536" y="68"/>
                </a:lnTo>
                <a:lnTo>
                  <a:pt x="536" y="68"/>
                </a:lnTo>
                <a:lnTo>
                  <a:pt x="538" y="68"/>
                </a:lnTo>
                <a:lnTo>
                  <a:pt x="538" y="68"/>
                </a:lnTo>
                <a:lnTo>
                  <a:pt x="538" y="68"/>
                </a:lnTo>
                <a:lnTo>
                  <a:pt x="538" y="68"/>
                </a:lnTo>
                <a:lnTo>
                  <a:pt x="540" y="68"/>
                </a:lnTo>
                <a:lnTo>
                  <a:pt x="540" y="68"/>
                </a:lnTo>
                <a:lnTo>
                  <a:pt x="538" y="68"/>
                </a:lnTo>
                <a:lnTo>
                  <a:pt x="538" y="70"/>
                </a:lnTo>
                <a:lnTo>
                  <a:pt x="538" y="70"/>
                </a:lnTo>
                <a:lnTo>
                  <a:pt x="538" y="70"/>
                </a:lnTo>
                <a:lnTo>
                  <a:pt x="536" y="70"/>
                </a:lnTo>
                <a:lnTo>
                  <a:pt x="536" y="70"/>
                </a:lnTo>
                <a:lnTo>
                  <a:pt x="536" y="68"/>
                </a:lnTo>
                <a:lnTo>
                  <a:pt x="536" y="68"/>
                </a:lnTo>
                <a:lnTo>
                  <a:pt x="534" y="68"/>
                </a:lnTo>
                <a:lnTo>
                  <a:pt x="534" y="68"/>
                </a:lnTo>
                <a:lnTo>
                  <a:pt x="534" y="68"/>
                </a:lnTo>
                <a:lnTo>
                  <a:pt x="534" y="68"/>
                </a:lnTo>
                <a:lnTo>
                  <a:pt x="532" y="68"/>
                </a:lnTo>
                <a:lnTo>
                  <a:pt x="532" y="70"/>
                </a:lnTo>
                <a:lnTo>
                  <a:pt x="534" y="70"/>
                </a:lnTo>
                <a:lnTo>
                  <a:pt x="534" y="70"/>
                </a:lnTo>
                <a:lnTo>
                  <a:pt x="534" y="70"/>
                </a:lnTo>
                <a:lnTo>
                  <a:pt x="534" y="70"/>
                </a:lnTo>
                <a:lnTo>
                  <a:pt x="534" y="70"/>
                </a:lnTo>
                <a:lnTo>
                  <a:pt x="534" y="72"/>
                </a:lnTo>
                <a:lnTo>
                  <a:pt x="530" y="72"/>
                </a:lnTo>
                <a:lnTo>
                  <a:pt x="530" y="72"/>
                </a:lnTo>
                <a:lnTo>
                  <a:pt x="530" y="72"/>
                </a:lnTo>
                <a:lnTo>
                  <a:pt x="530" y="72"/>
                </a:lnTo>
                <a:lnTo>
                  <a:pt x="528" y="72"/>
                </a:lnTo>
                <a:lnTo>
                  <a:pt x="528" y="72"/>
                </a:lnTo>
                <a:lnTo>
                  <a:pt x="528" y="74"/>
                </a:lnTo>
                <a:lnTo>
                  <a:pt x="528" y="72"/>
                </a:lnTo>
                <a:lnTo>
                  <a:pt x="524" y="74"/>
                </a:lnTo>
                <a:lnTo>
                  <a:pt x="524" y="74"/>
                </a:lnTo>
                <a:lnTo>
                  <a:pt x="520" y="74"/>
                </a:lnTo>
                <a:lnTo>
                  <a:pt x="520" y="74"/>
                </a:lnTo>
                <a:lnTo>
                  <a:pt x="520" y="74"/>
                </a:lnTo>
                <a:lnTo>
                  <a:pt x="520" y="74"/>
                </a:lnTo>
                <a:lnTo>
                  <a:pt x="520" y="74"/>
                </a:lnTo>
                <a:lnTo>
                  <a:pt x="520" y="74"/>
                </a:lnTo>
                <a:lnTo>
                  <a:pt x="518" y="74"/>
                </a:lnTo>
                <a:lnTo>
                  <a:pt x="520" y="74"/>
                </a:lnTo>
                <a:lnTo>
                  <a:pt x="520" y="74"/>
                </a:lnTo>
                <a:lnTo>
                  <a:pt x="518" y="76"/>
                </a:lnTo>
                <a:lnTo>
                  <a:pt x="518" y="76"/>
                </a:lnTo>
                <a:lnTo>
                  <a:pt x="516" y="76"/>
                </a:lnTo>
                <a:lnTo>
                  <a:pt x="514" y="76"/>
                </a:lnTo>
                <a:lnTo>
                  <a:pt x="512" y="78"/>
                </a:lnTo>
                <a:lnTo>
                  <a:pt x="512" y="78"/>
                </a:lnTo>
                <a:lnTo>
                  <a:pt x="512" y="78"/>
                </a:lnTo>
                <a:lnTo>
                  <a:pt x="510" y="76"/>
                </a:lnTo>
                <a:lnTo>
                  <a:pt x="510" y="76"/>
                </a:lnTo>
                <a:lnTo>
                  <a:pt x="510" y="76"/>
                </a:lnTo>
                <a:lnTo>
                  <a:pt x="510" y="76"/>
                </a:lnTo>
                <a:lnTo>
                  <a:pt x="510" y="76"/>
                </a:lnTo>
                <a:lnTo>
                  <a:pt x="510" y="76"/>
                </a:lnTo>
                <a:lnTo>
                  <a:pt x="510" y="76"/>
                </a:lnTo>
                <a:lnTo>
                  <a:pt x="510" y="76"/>
                </a:lnTo>
                <a:lnTo>
                  <a:pt x="508" y="76"/>
                </a:lnTo>
                <a:lnTo>
                  <a:pt x="508" y="76"/>
                </a:lnTo>
                <a:lnTo>
                  <a:pt x="508" y="76"/>
                </a:lnTo>
                <a:lnTo>
                  <a:pt x="508" y="76"/>
                </a:lnTo>
                <a:lnTo>
                  <a:pt x="508" y="76"/>
                </a:lnTo>
                <a:lnTo>
                  <a:pt x="508" y="74"/>
                </a:lnTo>
                <a:lnTo>
                  <a:pt x="510" y="74"/>
                </a:lnTo>
                <a:lnTo>
                  <a:pt x="512" y="72"/>
                </a:lnTo>
                <a:lnTo>
                  <a:pt x="514" y="72"/>
                </a:lnTo>
                <a:lnTo>
                  <a:pt x="514" y="72"/>
                </a:lnTo>
                <a:lnTo>
                  <a:pt x="514" y="72"/>
                </a:lnTo>
                <a:lnTo>
                  <a:pt x="514" y="72"/>
                </a:lnTo>
                <a:lnTo>
                  <a:pt x="516" y="72"/>
                </a:lnTo>
                <a:lnTo>
                  <a:pt x="516" y="72"/>
                </a:lnTo>
                <a:lnTo>
                  <a:pt x="518" y="70"/>
                </a:lnTo>
                <a:lnTo>
                  <a:pt x="518" y="70"/>
                </a:lnTo>
                <a:lnTo>
                  <a:pt x="518" y="70"/>
                </a:lnTo>
                <a:lnTo>
                  <a:pt x="516" y="70"/>
                </a:lnTo>
                <a:lnTo>
                  <a:pt x="516" y="70"/>
                </a:lnTo>
                <a:lnTo>
                  <a:pt x="516" y="70"/>
                </a:lnTo>
                <a:lnTo>
                  <a:pt x="516" y="70"/>
                </a:lnTo>
                <a:lnTo>
                  <a:pt x="514" y="70"/>
                </a:lnTo>
                <a:lnTo>
                  <a:pt x="514" y="70"/>
                </a:lnTo>
                <a:lnTo>
                  <a:pt x="514" y="70"/>
                </a:lnTo>
                <a:lnTo>
                  <a:pt x="514" y="70"/>
                </a:lnTo>
                <a:lnTo>
                  <a:pt x="514" y="70"/>
                </a:lnTo>
                <a:lnTo>
                  <a:pt x="512" y="70"/>
                </a:lnTo>
                <a:lnTo>
                  <a:pt x="512" y="70"/>
                </a:lnTo>
                <a:lnTo>
                  <a:pt x="512" y="70"/>
                </a:lnTo>
                <a:lnTo>
                  <a:pt x="508" y="72"/>
                </a:lnTo>
                <a:lnTo>
                  <a:pt x="508" y="72"/>
                </a:lnTo>
                <a:lnTo>
                  <a:pt x="508" y="72"/>
                </a:lnTo>
                <a:lnTo>
                  <a:pt x="508" y="72"/>
                </a:lnTo>
                <a:lnTo>
                  <a:pt x="510" y="72"/>
                </a:lnTo>
                <a:lnTo>
                  <a:pt x="510" y="72"/>
                </a:lnTo>
                <a:lnTo>
                  <a:pt x="508" y="74"/>
                </a:lnTo>
                <a:lnTo>
                  <a:pt x="506" y="74"/>
                </a:lnTo>
                <a:lnTo>
                  <a:pt x="504" y="74"/>
                </a:lnTo>
                <a:lnTo>
                  <a:pt x="504" y="74"/>
                </a:lnTo>
                <a:lnTo>
                  <a:pt x="504" y="74"/>
                </a:lnTo>
                <a:lnTo>
                  <a:pt x="504" y="74"/>
                </a:lnTo>
                <a:lnTo>
                  <a:pt x="504" y="74"/>
                </a:lnTo>
                <a:lnTo>
                  <a:pt x="504" y="74"/>
                </a:lnTo>
                <a:lnTo>
                  <a:pt x="504" y="74"/>
                </a:lnTo>
                <a:lnTo>
                  <a:pt x="504" y="74"/>
                </a:lnTo>
                <a:lnTo>
                  <a:pt x="504" y="74"/>
                </a:lnTo>
                <a:lnTo>
                  <a:pt x="504" y="74"/>
                </a:lnTo>
                <a:lnTo>
                  <a:pt x="502" y="74"/>
                </a:lnTo>
                <a:lnTo>
                  <a:pt x="502" y="74"/>
                </a:lnTo>
                <a:lnTo>
                  <a:pt x="500" y="74"/>
                </a:lnTo>
                <a:lnTo>
                  <a:pt x="500" y="74"/>
                </a:lnTo>
                <a:lnTo>
                  <a:pt x="502" y="74"/>
                </a:lnTo>
                <a:lnTo>
                  <a:pt x="502" y="74"/>
                </a:lnTo>
                <a:lnTo>
                  <a:pt x="502" y="74"/>
                </a:lnTo>
                <a:lnTo>
                  <a:pt x="502" y="76"/>
                </a:lnTo>
                <a:lnTo>
                  <a:pt x="502" y="76"/>
                </a:lnTo>
                <a:lnTo>
                  <a:pt x="502" y="76"/>
                </a:lnTo>
                <a:lnTo>
                  <a:pt x="500" y="76"/>
                </a:lnTo>
                <a:lnTo>
                  <a:pt x="500" y="76"/>
                </a:lnTo>
                <a:lnTo>
                  <a:pt x="500" y="76"/>
                </a:lnTo>
                <a:lnTo>
                  <a:pt x="500" y="76"/>
                </a:lnTo>
                <a:lnTo>
                  <a:pt x="498" y="76"/>
                </a:lnTo>
                <a:lnTo>
                  <a:pt x="498" y="76"/>
                </a:lnTo>
                <a:lnTo>
                  <a:pt x="498" y="76"/>
                </a:lnTo>
                <a:lnTo>
                  <a:pt x="498" y="76"/>
                </a:lnTo>
                <a:lnTo>
                  <a:pt x="496" y="78"/>
                </a:lnTo>
                <a:lnTo>
                  <a:pt x="496" y="78"/>
                </a:lnTo>
                <a:lnTo>
                  <a:pt x="496" y="78"/>
                </a:lnTo>
                <a:lnTo>
                  <a:pt x="496" y="78"/>
                </a:lnTo>
                <a:lnTo>
                  <a:pt x="494" y="78"/>
                </a:lnTo>
                <a:lnTo>
                  <a:pt x="492" y="80"/>
                </a:lnTo>
                <a:lnTo>
                  <a:pt x="492" y="80"/>
                </a:lnTo>
                <a:lnTo>
                  <a:pt x="492" y="80"/>
                </a:lnTo>
                <a:lnTo>
                  <a:pt x="492" y="78"/>
                </a:lnTo>
                <a:lnTo>
                  <a:pt x="492" y="78"/>
                </a:lnTo>
                <a:lnTo>
                  <a:pt x="490" y="78"/>
                </a:lnTo>
                <a:lnTo>
                  <a:pt x="492" y="78"/>
                </a:lnTo>
                <a:lnTo>
                  <a:pt x="492" y="78"/>
                </a:lnTo>
                <a:lnTo>
                  <a:pt x="492" y="78"/>
                </a:lnTo>
                <a:lnTo>
                  <a:pt x="492" y="76"/>
                </a:lnTo>
                <a:lnTo>
                  <a:pt x="492" y="76"/>
                </a:lnTo>
                <a:lnTo>
                  <a:pt x="490" y="76"/>
                </a:lnTo>
                <a:lnTo>
                  <a:pt x="490" y="78"/>
                </a:lnTo>
                <a:lnTo>
                  <a:pt x="490" y="78"/>
                </a:lnTo>
                <a:lnTo>
                  <a:pt x="490" y="78"/>
                </a:lnTo>
                <a:lnTo>
                  <a:pt x="488" y="78"/>
                </a:lnTo>
                <a:lnTo>
                  <a:pt x="488" y="78"/>
                </a:lnTo>
                <a:lnTo>
                  <a:pt x="486" y="78"/>
                </a:lnTo>
                <a:lnTo>
                  <a:pt x="486" y="78"/>
                </a:lnTo>
                <a:lnTo>
                  <a:pt x="486" y="78"/>
                </a:lnTo>
                <a:lnTo>
                  <a:pt x="486" y="80"/>
                </a:lnTo>
                <a:lnTo>
                  <a:pt x="486" y="80"/>
                </a:lnTo>
                <a:lnTo>
                  <a:pt x="486" y="80"/>
                </a:lnTo>
                <a:lnTo>
                  <a:pt x="486" y="80"/>
                </a:lnTo>
                <a:lnTo>
                  <a:pt x="488" y="80"/>
                </a:lnTo>
                <a:lnTo>
                  <a:pt x="488" y="80"/>
                </a:lnTo>
                <a:lnTo>
                  <a:pt x="486" y="80"/>
                </a:lnTo>
                <a:lnTo>
                  <a:pt x="486" y="80"/>
                </a:lnTo>
                <a:lnTo>
                  <a:pt x="486" y="80"/>
                </a:lnTo>
                <a:lnTo>
                  <a:pt x="486" y="80"/>
                </a:lnTo>
                <a:lnTo>
                  <a:pt x="486" y="80"/>
                </a:lnTo>
                <a:lnTo>
                  <a:pt x="486" y="80"/>
                </a:lnTo>
                <a:lnTo>
                  <a:pt x="486" y="80"/>
                </a:lnTo>
                <a:lnTo>
                  <a:pt x="486" y="80"/>
                </a:lnTo>
                <a:lnTo>
                  <a:pt x="484" y="80"/>
                </a:lnTo>
                <a:lnTo>
                  <a:pt x="484" y="82"/>
                </a:lnTo>
                <a:lnTo>
                  <a:pt x="482" y="82"/>
                </a:lnTo>
                <a:lnTo>
                  <a:pt x="480" y="82"/>
                </a:lnTo>
                <a:lnTo>
                  <a:pt x="480" y="82"/>
                </a:lnTo>
                <a:lnTo>
                  <a:pt x="480" y="82"/>
                </a:lnTo>
                <a:lnTo>
                  <a:pt x="478" y="82"/>
                </a:lnTo>
                <a:lnTo>
                  <a:pt x="478" y="82"/>
                </a:lnTo>
                <a:lnTo>
                  <a:pt x="478" y="82"/>
                </a:lnTo>
                <a:lnTo>
                  <a:pt x="478" y="82"/>
                </a:lnTo>
                <a:lnTo>
                  <a:pt x="478" y="82"/>
                </a:lnTo>
                <a:lnTo>
                  <a:pt x="478" y="82"/>
                </a:lnTo>
                <a:lnTo>
                  <a:pt x="478" y="82"/>
                </a:lnTo>
                <a:lnTo>
                  <a:pt x="476" y="82"/>
                </a:lnTo>
                <a:lnTo>
                  <a:pt x="476" y="82"/>
                </a:lnTo>
                <a:lnTo>
                  <a:pt x="476" y="82"/>
                </a:lnTo>
                <a:lnTo>
                  <a:pt x="476" y="82"/>
                </a:lnTo>
                <a:lnTo>
                  <a:pt x="476" y="82"/>
                </a:lnTo>
                <a:lnTo>
                  <a:pt x="474" y="82"/>
                </a:lnTo>
                <a:lnTo>
                  <a:pt x="474" y="82"/>
                </a:lnTo>
                <a:lnTo>
                  <a:pt x="474" y="82"/>
                </a:lnTo>
                <a:lnTo>
                  <a:pt x="474" y="82"/>
                </a:lnTo>
                <a:lnTo>
                  <a:pt x="474" y="82"/>
                </a:lnTo>
                <a:lnTo>
                  <a:pt x="474" y="82"/>
                </a:lnTo>
                <a:lnTo>
                  <a:pt x="476" y="82"/>
                </a:lnTo>
                <a:lnTo>
                  <a:pt x="478" y="80"/>
                </a:lnTo>
                <a:lnTo>
                  <a:pt x="478" y="80"/>
                </a:lnTo>
                <a:lnTo>
                  <a:pt x="478" y="80"/>
                </a:lnTo>
                <a:lnTo>
                  <a:pt x="476" y="80"/>
                </a:lnTo>
                <a:lnTo>
                  <a:pt x="476" y="80"/>
                </a:lnTo>
                <a:lnTo>
                  <a:pt x="476" y="80"/>
                </a:lnTo>
                <a:lnTo>
                  <a:pt x="476" y="80"/>
                </a:lnTo>
                <a:lnTo>
                  <a:pt x="476" y="80"/>
                </a:lnTo>
                <a:lnTo>
                  <a:pt x="476" y="80"/>
                </a:lnTo>
                <a:lnTo>
                  <a:pt x="476" y="80"/>
                </a:lnTo>
                <a:lnTo>
                  <a:pt x="476" y="78"/>
                </a:lnTo>
                <a:lnTo>
                  <a:pt x="478" y="78"/>
                </a:lnTo>
                <a:lnTo>
                  <a:pt x="478" y="78"/>
                </a:lnTo>
                <a:lnTo>
                  <a:pt x="476" y="78"/>
                </a:lnTo>
                <a:lnTo>
                  <a:pt x="476" y="78"/>
                </a:lnTo>
                <a:lnTo>
                  <a:pt x="476" y="78"/>
                </a:lnTo>
                <a:lnTo>
                  <a:pt x="474" y="78"/>
                </a:lnTo>
                <a:lnTo>
                  <a:pt x="472" y="80"/>
                </a:lnTo>
                <a:lnTo>
                  <a:pt x="472" y="80"/>
                </a:lnTo>
                <a:lnTo>
                  <a:pt x="472" y="80"/>
                </a:lnTo>
                <a:lnTo>
                  <a:pt x="472" y="80"/>
                </a:lnTo>
                <a:lnTo>
                  <a:pt x="472" y="82"/>
                </a:lnTo>
                <a:lnTo>
                  <a:pt x="470" y="80"/>
                </a:lnTo>
                <a:lnTo>
                  <a:pt x="472" y="80"/>
                </a:lnTo>
                <a:lnTo>
                  <a:pt x="472" y="80"/>
                </a:lnTo>
                <a:lnTo>
                  <a:pt x="472" y="80"/>
                </a:lnTo>
                <a:lnTo>
                  <a:pt x="470" y="80"/>
                </a:lnTo>
                <a:lnTo>
                  <a:pt x="470" y="80"/>
                </a:lnTo>
                <a:lnTo>
                  <a:pt x="468" y="80"/>
                </a:lnTo>
                <a:lnTo>
                  <a:pt x="468" y="82"/>
                </a:lnTo>
                <a:lnTo>
                  <a:pt x="468" y="82"/>
                </a:lnTo>
                <a:lnTo>
                  <a:pt x="466" y="82"/>
                </a:lnTo>
                <a:lnTo>
                  <a:pt x="466" y="80"/>
                </a:lnTo>
                <a:lnTo>
                  <a:pt x="466" y="80"/>
                </a:lnTo>
                <a:lnTo>
                  <a:pt x="464" y="80"/>
                </a:lnTo>
                <a:lnTo>
                  <a:pt x="462" y="80"/>
                </a:lnTo>
                <a:lnTo>
                  <a:pt x="460" y="80"/>
                </a:lnTo>
                <a:lnTo>
                  <a:pt x="460" y="80"/>
                </a:lnTo>
                <a:lnTo>
                  <a:pt x="458" y="82"/>
                </a:lnTo>
                <a:lnTo>
                  <a:pt x="458" y="82"/>
                </a:lnTo>
                <a:lnTo>
                  <a:pt x="456" y="82"/>
                </a:lnTo>
                <a:lnTo>
                  <a:pt x="456" y="82"/>
                </a:lnTo>
                <a:lnTo>
                  <a:pt x="456" y="82"/>
                </a:lnTo>
                <a:lnTo>
                  <a:pt x="456" y="82"/>
                </a:lnTo>
                <a:lnTo>
                  <a:pt x="456" y="82"/>
                </a:lnTo>
                <a:lnTo>
                  <a:pt x="454" y="80"/>
                </a:lnTo>
                <a:lnTo>
                  <a:pt x="454" y="80"/>
                </a:lnTo>
                <a:lnTo>
                  <a:pt x="454" y="80"/>
                </a:lnTo>
                <a:lnTo>
                  <a:pt x="456" y="80"/>
                </a:lnTo>
                <a:lnTo>
                  <a:pt x="456" y="80"/>
                </a:lnTo>
                <a:lnTo>
                  <a:pt x="456" y="80"/>
                </a:lnTo>
                <a:lnTo>
                  <a:pt x="456" y="80"/>
                </a:lnTo>
                <a:lnTo>
                  <a:pt x="460" y="78"/>
                </a:lnTo>
                <a:lnTo>
                  <a:pt x="460" y="78"/>
                </a:lnTo>
                <a:lnTo>
                  <a:pt x="458" y="78"/>
                </a:lnTo>
                <a:lnTo>
                  <a:pt x="458" y="78"/>
                </a:lnTo>
                <a:lnTo>
                  <a:pt x="458" y="78"/>
                </a:lnTo>
                <a:lnTo>
                  <a:pt x="458" y="78"/>
                </a:lnTo>
                <a:lnTo>
                  <a:pt x="458" y="78"/>
                </a:lnTo>
                <a:lnTo>
                  <a:pt x="460" y="78"/>
                </a:lnTo>
                <a:lnTo>
                  <a:pt x="460" y="78"/>
                </a:lnTo>
                <a:lnTo>
                  <a:pt x="460" y="78"/>
                </a:lnTo>
                <a:lnTo>
                  <a:pt x="460" y="78"/>
                </a:lnTo>
                <a:lnTo>
                  <a:pt x="460" y="78"/>
                </a:lnTo>
                <a:lnTo>
                  <a:pt x="458" y="78"/>
                </a:lnTo>
                <a:lnTo>
                  <a:pt x="458" y="78"/>
                </a:lnTo>
                <a:lnTo>
                  <a:pt x="458" y="78"/>
                </a:lnTo>
                <a:lnTo>
                  <a:pt x="456" y="78"/>
                </a:lnTo>
                <a:lnTo>
                  <a:pt x="456" y="80"/>
                </a:lnTo>
                <a:lnTo>
                  <a:pt x="454" y="80"/>
                </a:lnTo>
                <a:lnTo>
                  <a:pt x="454" y="80"/>
                </a:lnTo>
                <a:lnTo>
                  <a:pt x="454" y="80"/>
                </a:lnTo>
                <a:lnTo>
                  <a:pt x="456" y="78"/>
                </a:lnTo>
                <a:lnTo>
                  <a:pt x="458" y="78"/>
                </a:lnTo>
                <a:lnTo>
                  <a:pt x="460" y="78"/>
                </a:lnTo>
                <a:lnTo>
                  <a:pt x="460" y="76"/>
                </a:lnTo>
                <a:lnTo>
                  <a:pt x="462" y="76"/>
                </a:lnTo>
                <a:lnTo>
                  <a:pt x="462" y="76"/>
                </a:lnTo>
                <a:lnTo>
                  <a:pt x="462" y="76"/>
                </a:lnTo>
                <a:lnTo>
                  <a:pt x="464" y="76"/>
                </a:lnTo>
                <a:lnTo>
                  <a:pt x="466" y="76"/>
                </a:lnTo>
                <a:lnTo>
                  <a:pt x="466" y="76"/>
                </a:lnTo>
                <a:lnTo>
                  <a:pt x="470" y="74"/>
                </a:lnTo>
                <a:lnTo>
                  <a:pt x="472" y="74"/>
                </a:lnTo>
                <a:lnTo>
                  <a:pt x="472" y="76"/>
                </a:lnTo>
                <a:lnTo>
                  <a:pt x="472" y="76"/>
                </a:lnTo>
                <a:lnTo>
                  <a:pt x="474" y="74"/>
                </a:lnTo>
                <a:lnTo>
                  <a:pt x="474" y="74"/>
                </a:lnTo>
                <a:lnTo>
                  <a:pt x="476" y="74"/>
                </a:lnTo>
                <a:lnTo>
                  <a:pt x="480" y="74"/>
                </a:lnTo>
                <a:lnTo>
                  <a:pt x="480" y="74"/>
                </a:lnTo>
                <a:lnTo>
                  <a:pt x="480" y="72"/>
                </a:lnTo>
                <a:lnTo>
                  <a:pt x="482" y="72"/>
                </a:lnTo>
                <a:lnTo>
                  <a:pt x="482" y="72"/>
                </a:lnTo>
                <a:lnTo>
                  <a:pt x="484" y="72"/>
                </a:lnTo>
                <a:lnTo>
                  <a:pt x="484" y="72"/>
                </a:lnTo>
                <a:lnTo>
                  <a:pt x="486" y="72"/>
                </a:lnTo>
                <a:lnTo>
                  <a:pt x="486" y="72"/>
                </a:lnTo>
                <a:lnTo>
                  <a:pt x="486" y="72"/>
                </a:lnTo>
                <a:lnTo>
                  <a:pt x="486" y="72"/>
                </a:lnTo>
                <a:lnTo>
                  <a:pt x="488" y="72"/>
                </a:lnTo>
                <a:lnTo>
                  <a:pt x="488" y="70"/>
                </a:lnTo>
                <a:lnTo>
                  <a:pt x="488" y="70"/>
                </a:lnTo>
                <a:lnTo>
                  <a:pt x="488" y="70"/>
                </a:lnTo>
                <a:lnTo>
                  <a:pt x="490" y="70"/>
                </a:lnTo>
                <a:lnTo>
                  <a:pt x="490" y="70"/>
                </a:lnTo>
                <a:lnTo>
                  <a:pt x="492" y="70"/>
                </a:lnTo>
                <a:lnTo>
                  <a:pt x="492" y="70"/>
                </a:lnTo>
                <a:lnTo>
                  <a:pt x="494" y="70"/>
                </a:lnTo>
                <a:lnTo>
                  <a:pt x="498" y="68"/>
                </a:lnTo>
                <a:lnTo>
                  <a:pt x="500" y="68"/>
                </a:lnTo>
                <a:lnTo>
                  <a:pt x="500" y="68"/>
                </a:lnTo>
                <a:lnTo>
                  <a:pt x="500" y="68"/>
                </a:lnTo>
                <a:lnTo>
                  <a:pt x="500" y="68"/>
                </a:lnTo>
                <a:lnTo>
                  <a:pt x="500" y="68"/>
                </a:lnTo>
                <a:lnTo>
                  <a:pt x="500" y="68"/>
                </a:lnTo>
                <a:lnTo>
                  <a:pt x="502" y="66"/>
                </a:lnTo>
                <a:lnTo>
                  <a:pt x="504" y="66"/>
                </a:lnTo>
                <a:lnTo>
                  <a:pt x="504" y="66"/>
                </a:lnTo>
                <a:lnTo>
                  <a:pt x="506" y="66"/>
                </a:lnTo>
                <a:lnTo>
                  <a:pt x="508" y="66"/>
                </a:lnTo>
                <a:lnTo>
                  <a:pt x="508" y="66"/>
                </a:lnTo>
                <a:lnTo>
                  <a:pt x="508" y="66"/>
                </a:lnTo>
                <a:lnTo>
                  <a:pt x="510" y="66"/>
                </a:lnTo>
                <a:lnTo>
                  <a:pt x="510" y="64"/>
                </a:lnTo>
                <a:lnTo>
                  <a:pt x="510" y="64"/>
                </a:lnTo>
                <a:lnTo>
                  <a:pt x="512" y="64"/>
                </a:lnTo>
                <a:lnTo>
                  <a:pt x="512" y="64"/>
                </a:lnTo>
                <a:lnTo>
                  <a:pt x="512" y="64"/>
                </a:lnTo>
                <a:lnTo>
                  <a:pt x="512" y="64"/>
                </a:lnTo>
                <a:lnTo>
                  <a:pt x="514" y="64"/>
                </a:lnTo>
                <a:lnTo>
                  <a:pt x="514" y="64"/>
                </a:lnTo>
                <a:lnTo>
                  <a:pt x="514" y="64"/>
                </a:lnTo>
                <a:lnTo>
                  <a:pt x="514" y="64"/>
                </a:lnTo>
                <a:lnTo>
                  <a:pt x="516" y="64"/>
                </a:lnTo>
                <a:lnTo>
                  <a:pt x="516" y="64"/>
                </a:lnTo>
                <a:lnTo>
                  <a:pt x="516" y="64"/>
                </a:lnTo>
                <a:lnTo>
                  <a:pt x="516" y="64"/>
                </a:lnTo>
                <a:lnTo>
                  <a:pt x="518" y="64"/>
                </a:lnTo>
                <a:lnTo>
                  <a:pt x="518" y="64"/>
                </a:lnTo>
                <a:lnTo>
                  <a:pt x="520" y="64"/>
                </a:lnTo>
                <a:lnTo>
                  <a:pt x="520" y="64"/>
                </a:lnTo>
                <a:lnTo>
                  <a:pt x="522" y="64"/>
                </a:lnTo>
                <a:lnTo>
                  <a:pt x="524" y="64"/>
                </a:lnTo>
                <a:lnTo>
                  <a:pt x="524" y="64"/>
                </a:lnTo>
                <a:lnTo>
                  <a:pt x="524" y="64"/>
                </a:lnTo>
                <a:lnTo>
                  <a:pt x="524" y="64"/>
                </a:lnTo>
                <a:lnTo>
                  <a:pt x="526" y="64"/>
                </a:lnTo>
                <a:lnTo>
                  <a:pt x="528" y="64"/>
                </a:lnTo>
                <a:lnTo>
                  <a:pt x="528" y="64"/>
                </a:lnTo>
                <a:lnTo>
                  <a:pt x="528" y="64"/>
                </a:lnTo>
                <a:lnTo>
                  <a:pt x="528" y="64"/>
                </a:lnTo>
                <a:lnTo>
                  <a:pt x="528" y="64"/>
                </a:lnTo>
                <a:lnTo>
                  <a:pt x="530" y="64"/>
                </a:lnTo>
                <a:lnTo>
                  <a:pt x="530" y="64"/>
                </a:lnTo>
                <a:lnTo>
                  <a:pt x="534" y="64"/>
                </a:lnTo>
                <a:lnTo>
                  <a:pt x="534" y="64"/>
                </a:lnTo>
                <a:lnTo>
                  <a:pt x="534" y="64"/>
                </a:lnTo>
                <a:lnTo>
                  <a:pt x="532" y="64"/>
                </a:lnTo>
                <a:lnTo>
                  <a:pt x="532" y="64"/>
                </a:lnTo>
                <a:lnTo>
                  <a:pt x="534" y="64"/>
                </a:lnTo>
                <a:lnTo>
                  <a:pt x="534" y="64"/>
                </a:lnTo>
                <a:lnTo>
                  <a:pt x="534" y="64"/>
                </a:lnTo>
                <a:lnTo>
                  <a:pt x="534" y="64"/>
                </a:lnTo>
                <a:lnTo>
                  <a:pt x="534" y="64"/>
                </a:lnTo>
                <a:lnTo>
                  <a:pt x="536" y="64"/>
                </a:lnTo>
                <a:lnTo>
                  <a:pt x="536" y="64"/>
                </a:lnTo>
                <a:lnTo>
                  <a:pt x="536" y="64"/>
                </a:lnTo>
                <a:lnTo>
                  <a:pt x="538" y="64"/>
                </a:lnTo>
                <a:lnTo>
                  <a:pt x="538" y="62"/>
                </a:lnTo>
                <a:lnTo>
                  <a:pt x="536" y="62"/>
                </a:lnTo>
                <a:lnTo>
                  <a:pt x="536" y="62"/>
                </a:lnTo>
                <a:lnTo>
                  <a:pt x="536" y="62"/>
                </a:lnTo>
                <a:lnTo>
                  <a:pt x="536" y="62"/>
                </a:lnTo>
                <a:lnTo>
                  <a:pt x="536" y="62"/>
                </a:lnTo>
                <a:lnTo>
                  <a:pt x="536" y="62"/>
                </a:lnTo>
                <a:lnTo>
                  <a:pt x="536" y="62"/>
                </a:lnTo>
                <a:lnTo>
                  <a:pt x="536" y="62"/>
                </a:lnTo>
                <a:lnTo>
                  <a:pt x="538" y="62"/>
                </a:lnTo>
                <a:lnTo>
                  <a:pt x="538" y="62"/>
                </a:lnTo>
                <a:lnTo>
                  <a:pt x="540" y="62"/>
                </a:lnTo>
                <a:lnTo>
                  <a:pt x="540" y="62"/>
                </a:lnTo>
                <a:lnTo>
                  <a:pt x="538" y="62"/>
                </a:lnTo>
                <a:lnTo>
                  <a:pt x="538" y="62"/>
                </a:lnTo>
                <a:lnTo>
                  <a:pt x="538" y="62"/>
                </a:lnTo>
                <a:lnTo>
                  <a:pt x="540" y="62"/>
                </a:lnTo>
                <a:lnTo>
                  <a:pt x="540" y="62"/>
                </a:lnTo>
                <a:lnTo>
                  <a:pt x="540" y="62"/>
                </a:lnTo>
                <a:lnTo>
                  <a:pt x="542" y="62"/>
                </a:lnTo>
                <a:lnTo>
                  <a:pt x="542" y="62"/>
                </a:lnTo>
                <a:lnTo>
                  <a:pt x="542" y="62"/>
                </a:lnTo>
                <a:lnTo>
                  <a:pt x="544" y="62"/>
                </a:lnTo>
                <a:lnTo>
                  <a:pt x="544" y="62"/>
                </a:lnTo>
                <a:close/>
                <a:moveTo>
                  <a:pt x="910" y="358"/>
                </a:moveTo>
                <a:lnTo>
                  <a:pt x="910" y="358"/>
                </a:lnTo>
                <a:lnTo>
                  <a:pt x="910" y="358"/>
                </a:lnTo>
                <a:lnTo>
                  <a:pt x="910" y="358"/>
                </a:lnTo>
                <a:lnTo>
                  <a:pt x="910" y="358"/>
                </a:lnTo>
                <a:lnTo>
                  <a:pt x="912" y="358"/>
                </a:lnTo>
                <a:lnTo>
                  <a:pt x="912" y="358"/>
                </a:lnTo>
                <a:lnTo>
                  <a:pt x="912" y="358"/>
                </a:lnTo>
                <a:lnTo>
                  <a:pt x="912" y="358"/>
                </a:lnTo>
                <a:lnTo>
                  <a:pt x="912" y="358"/>
                </a:lnTo>
                <a:lnTo>
                  <a:pt x="912" y="358"/>
                </a:lnTo>
                <a:lnTo>
                  <a:pt x="910" y="358"/>
                </a:lnTo>
                <a:close/>
                <a:moveTo>
                  <a:pt x="690" y="358"/>
                </a:moveTo>
                <a:lnTo>
                  <a:pt x="688" y="358"/>
                </a:lnTo>
                <a:lnTo>
                  <a:pt x="688" y="358"/>
                </a:lnTo>
                <a:lnTo>
                  <a:pt x="690" y="356"/>
                </a:lnTo>
                <a:lnTo>
                  <a:pt x="690" y="356"/>
                </a:lnTo>
                <a:lnTo>
                  <a:pt x="690" y="356"/>
                </a:lnTo>
                <a:lnTo>
                  <a:pt x="690" y="356"/>
                </a:lnTo>
                <a:lnTo>
                  <a:pt x="690" y="356"/>
                </a:lnTo>
                <a:lnTo>
                  <a:pt x="690" y="356"/>
                </a:lnTo>
                <a:lnTo>
                  <a:pt x="690" y="356"/>
                </a:lnTo>
                <a:lnTo>
                  <a:pt x="690" y="358"/>
                </a:lnTo>
                <a:lnTo>
                  <a:pt x="690" y="358"/>
                </a:lnTo>
                <a:close/>
                <a:moveTo>
                  <a:pt x="782" y="64"/>
                </a:moveTo>
                <a:lnTo>
                  <a:pt x="782" y="64"/>
                </a:lnTo>
                <a:lnTo>
                  <a:pt x="782" y="64"/>
                </a:lnTo>
                <a:lnTo>
                  <a:pt x="784" y="64"/>
                </a:lnTo>
                <a:lnTo>
                  <a:pt x="784" y="66"/>
                </a:lnTo>
                <a:lnTo>
                  <a:pt x="784" y="66"/>
                </a:lnTo>
                <a:lnTo>
                  <a:pt x="782" y="66"/>
                </a:lnTo>
                <a:lnTo>
                  <a:pt x="782" y="66"/>
                </a:lnTo>
                <a:lnTo>
                  <a:pt x="782" y="66"/>
                </a:lnTo>
                <a:lnTo>
                  <a:pt x="782" y="66"/>
                </a:lnTo>
                <a:lnTo>
                  <a:pt x="780" y="66"/>
                </a:lnTo>
                <a:lnTo>
                  <a:pt x="780" y="66"/>
                </a:lnTo>
                <a:lnTo>
                  <a:pt x="780" y="66"/>
                </a:lnTo>
                <a:lnTo>
                  <a:pt x="780" y="66"/>
                </a:lnTo>
                <a:lnTo>
                  <a:pt x="778" y="66"/>
                </a:lnTo>
                <a:lnTo>
                  <a:pt x="778" y="66"/>
                </a:lnTo>
                <a:lnTo>
                  <a:pt x="778" y="66"/>
                </a:lnTo>
                <a:lnTo>
                  <a:pt x="778" y="66"/>
                </a:lnTo>
                <a:lnTo>
                  <a:pt x="778" y="66"/>
                </a:lnTo>
                <a:lnTo>
                  <a:pt x="778" y="66"/>
                </a:lnTo>
                <a:lnTo>
                  <a:pt x="778" y="66"/>
                </a:lnTo>
                <a:lnTo>
                  <a:pt x="778" y="64"/>
                </a:lnTo>
                <a:lnTo>
                  <a:pt x="778" y="64"/>
                </a:lnTo>
                <a:lnTo>
                  <a:pt x="780" y="64"/>
                </a:lnTo>
                <a:lnTo>
                  <a:pt x="780" y="64"/>
                </a:lnTo>
                <a:lnTo>
                  <a:pt x="780" y="64"/>
                </a:lnTo>
                <a:lnTo>
                  <a:pt x="780" y="64"/>
                </a:lnTo>
                <a:lnTo>
                  <a:pt x="780" y="64"/>
                </a:lnTo>
                <a:lnTo>
                  <a:pt x="780" y="64"/>
                </a:lnTo>
                <a:lnTo>
                  <a:pt x="782" y="64"/>
                </a:lnTo>
                <a:lnTo>
                  <a:pt x="782" y="64"/>
                </a:lnTo>
                <a:close/>
                <a:moveTo>
                  <a:pt x="740" y="66"/>
                </a:moveTo>
                <a:lnTo>
                  <a:pt x="740" y="66"/>
                </a:lnTo>
                <a:lnTo>
                  <a:pt x="740" y="66"/>
                </a:lnTo>
                <a:lnTo>
                  <a:pt x="738" y="66"/>
                </a:lnTo>
                <a:lnTo>
                  <a:pt x="738" y="66"/>
                </a:lnTo>
                <a:lnTo>
                  <a:pt x="738" y="66"/>
                </a:lnTo>
                <a:lnTo>
                  <a:pt x="738" y="66"/>
                </a:lnTo>
                <a:lnTo>
                  <a:pt x="736" y="66"/>
                </a:lnTo>
                <a:lnTo>
                  <a:pt x="736" y="64"/>
                </a:lnTo>
                <a:lnTo>
                  <a:pt x="738" y="64"/>
                </a:lnTo>
                <a:lnTo>
                  <a:pt x="738" y="64"/>
                </a:lnTo>
                <a:lnTo>
                  <a:pt x="738" y="64"/>
                </a:lnTo>
                <a:lnTo>
                  <a:pt x="740" y="64"/>
                </a:lnTo>
                <a:lnTo>
                  <a:pt x="740" y="64"/>
                </a:lnTo>
                <a:lnTo>
                  <a:pt x="740" y="64"/>
                </a:lnTo>
                <a:lnTo>
                  <a:pt x="740" y="64"/>
                </a:lnTo>
                <a:lnTo>
                  <a:pt x="740" y="66"/>
                </a:lnTo>
                <a:lnTo>
                  <a:pt x="740" y="66"/>
                </a:lnTo>
                <a:lnTo>
                  <a:pt x="740" y="66"/>
                </a:lnTo>
                <a:lnTo>
                  <a:pt x="740" y="66"/>
                </a:lnTo>
                <a:lnTo>
                  <a:pt x="740" y="66"/>
                </a:lnTo>
                <a:close/>
                <a:moveTo>
                  <a:pt x="686" y="356"/>
                </a:moveTo>
                <a:lnTo>
                  <a:pt x="686" y="356"/>
                </a:lnTo>
                <a:lnTo>
                  <a:pt x="686" y="356"/>
                </a:lnTo>
                <a:lnTo>
                  <a:pt x="686" y="356"/>
                </a:lnTo>
                <a:lnTo>
                  <a:pt x="686" y="356"/>
                </a:lnTo>
                <a:lnTo>
                  <a:pt x="686" y="356"/>
                </a:lnTo>
                <a:lnTo>
                  <a:pt x="686" y="354"/>
                </a:lnTo>
                <a:lnTo>
                  <a:pt x="686" y="354"/>
                </a:lnTo>
                <a:lnTo>
                  <a:pt x="686" y="354"/>
                </a:lnTo>
                <a:lnTo>
                  <a:pt x="688" y="354"/>
                </a:lnTo>
                <a:lnTo>
                  <a:pt x="688" y="354"/>
                </a:lnTo>
                <a:lnTo>
                  <a:pt x="688" y="354"/>
                </a:lnTo>
                <a:lnTo>
                  <a:pt x="688" y="356"/>
                </a:lnTo>
                <a:lnTo>
                  <a:pt x="686" y="356"/>
                </a:lnTo>
                <a:lnTo>
                  <a:pt x="686" y="356"/>
                </a:lnTo>
                <a:lnTo>
                  <a:pt x="686" y="356"/>
                </a:lnTo>
                <a:close/>
                <a:moveTo>
                  <a:pt x="652" y="66"/>
                </a:moveTo>
                <a:lnTo>
                  <a:pt x="652" y="66"/>
                </a:lnTo>
                <a:lnTo>
                  <a:pt x="650" y="66"/>
                </a:lnTo>
                <a:lnTo>
                  <a:pt x="650" y="66"/>
                </a:lnTo>
                <a:lnTo>
                  <a:pt x="650" y="66"/>
                </a:lnTo>
                <a:lnTo>
                  <a:pt x="650" y="66"/>
                </a:lnTo>
                <a:lnTo>
                  <a:pt x="650" y="66"/>
                </a:lnTo>
                <a:lnTo>
                  <a:pt x="650" y="66"/>
                </a:lnTo>
                <a:lnTo>
                  <a:pt x="652" y="66"/>
                </a:lnTo>
                <a:lnTo>
                  <a:pt x="652" y="66"/>
                </a:lnTo>
                <a:lnTo>
                  <a:pt x="652" y="66"/>
                </a:lnTo>
                <a:lnTo>
                  <a:pt x="652" y="66"/>
                </a:lnTo>
                <a:lnTo>
                  <a:pt x="654" y="66"/>
                </a:lnTo>
                <a:lnTo>
                  <a:pt x="654" y="66"/>
                </a:lnTo>
                <a:lnTo>
                  <a:pt x="654" y="66"/>
                </a:lnTo>
                <a:lnTo>
                  <a:pt x="656" y="66"/>
                </a:lnTo>
                <a:lnTo>
                  <a:pt x="656" y="66"/>
                </a:lnTo>
                <a:lnTo>
                  <a:pt x="656" y="66"/>
                </a:lnTo>
                <a:lnTo>
                  <a:pt x="656" y="66"/>
                </a:lnTo>
                <a:lnTo>
                  <a:pt x="656" y="66"/>
                </a:lnTo>
                <a:lnTo>
                  <a:pt x="654" y="66"/>
                </a:lnTo>
                <a:lnTo>
                  <a:pt x="654" y="66"/>
                </a:lnTo>
                <a:lnTo>
                  <a:pt x="654" y="66"/>
                </a:lnTo>
                <a:lnTo>
                  <a:pt x="654" y="66"/>
                </a:lnTo>
                <a:lnTo>
                  <a:pt x="652" y="66"/>
                </a:lnTo>
                <a:lnTo>
                  <a:pt x="652" y="66"/>
                </a:lnTo>
                <a:close/>
                <a:moveTo>
                  <a:pt x="562" y="66"/>
                </a:moveTo>
                <a:lnTo>
                  <a:pt x="560" y="66"/>
                </a:lnTo>
                <a:lnTo>
                  <a:pt x="560" y="66"/>
                </a:lnTo>
                <a:lnTo>
                  <a:pt x="560" y="66"/>
                </a:lnTo>
                <a:lnTo>
                  <a:pt x="560" y="66"/>
                </a:lnTo>
                <a:lnTo>
                  <a:pt x="560" y="66"/>
                </a:lnTo>
                <a:lnTo>
                  <a:pt x="560" y="66"/>
                </a:lnTo>
                <a:lnTo>
                  <a:pt x="560" y="66"/>
                </a:lnTo>
                <a:lnTo>
                  <a:pt x="560" y="66"/>
                </a:lnTo>
                <a:lnTo>
                  <a:pt x="560" y="66"/>
                </a:lnTo>
                <a:lnTo>
                  <a:pt x="562" y="66"/>
                </a:lnTo>
                <a:lnTo>
                  <a:pt x="562" y="66"/>
                </a:lnTo>
                <a:lnTo>
                  <a:pt x="562" y="66"/>
                </a:lnTo>
                <a:lnTo>
                  <a:pt x="562" y="66"/>
                </a:lnTo>
                <a:lnTo>
                  <a:pt x="562" y="66"/>
                </a:lnTo>
                <a:lnTo>
                  <a:pt x="562" y="66"/>
                </a:lnTo>
                <a:lnTo>
                  <a:pt x="562" y="66"/>
                </a:lnTo>
                <a:lnTo>
                  <a:pt x="562" y="66"/>
                </a:lnTo>
                <a:lnTo>
                  <a:pt x="562" y="66"/>
                </a:lnTo>
                <a:lnTo>
                  <a:pt x="562" y="66"/>
                </a:lnTo>
                <a:lnTo>
                  <a:pt x="562" y="66"/>
                </a:lnTo>
                <a:lnTo>
                  <a:pt x="562" y="66"/>
                </a:lnTo>
                <a:close/>
                <a:moveTo>
                  <a:pt x="686" y="362"/>
                </a:moveTo>
                <a:lnTo>
                  <a:pt x="686" y="362"/>
                </a:lnTo>
                <a:lnTo>
                  <a:pt x="686" y="362"/>
                </a:lnTo>
                <a:lnTo>
                  <a:pt x="684" y="362"/>
                </a:lnTo>
                <a:lnTo>
                  <a:pt x="684" y="364"/>
                </a:lnTo>
                <a:lnTo>
                  <a:pt x="684" y="364"/>
                </a:lnTo>
                <a:lnTo>
                  <a:pt x="684" y="364"/>
                </a:lnTo>
                <a:lnTo>
                  <a:pt x="682" y="364"/>
                </a:lnTo>
                <a:lnTo>
                  <a:pt x="680" y="364"/>
                </a:lnTo>
                <a:lnTo>
                  <a:pt x="680" y="364"/>
                </a:lnTo>
                <a:lnTo>
                  <a:pt x="680" y="364"/>
                </a:lnTo>
                <a:lnTo>
                  <a:pt x="678" y="366"/>
                </a:lnTo>
                <a:lnTo>
                  <a:pt x="678" y="366"/>
                </a:lnTo>
                <a:lnTo>
                  <a:pt x="678" y="364"/>
                </a:lnTo>
                <a:lnTo>
                  <a:pt x="678" y="364"/>
                </a:lnTo>
                <a:lnTo>
                  <a:pt x="680" y="364"/>
                </a:lnTo>
                <a:lnTo>
                  <a:pt x="680" y="364"/>
                </a:lnTo>
                <a:lnTo>
                  <a:pt x="680" y="362"/>
                </a:lnTo>
                <a:lnTo>
                  <a:pt x="682" y="362"/>
                </a:lnTo>
                <a:lnTo>
                  <a:pt x="684" y="362"/>
                </a:lnTo>
                <a:lnTo>
                  <a:pt x="684" y="362"/>
                </a:lnTo>
                <a:lnTo>
                  <a:pt x="684" y="362"/>
                </a:lnTo>
                <a:lnTo>
                  <a:pt x="684" y="362"/>
                </a:lnTo>
                <a:lnTo>
                  <a:pt x="686" y="362"/>
                </a:lnTo>
                <a:lnTo>
                  <a:pt x="686" y="362"/>
                </a:lnTo>
                <a:lnTo>
                  <a:pt x="686" y="362"/>
                </a:lnTo>
                <a:lnTo>
                  <a:pt x="686" y="362"/>
                </a:lnTo>
                <a:lnTo>
                  <a:pt x="686" y="362"/>
                </a:lnTo>
                <a:lnTo>
                  <a:pt x="686" y="360"/>
                </a:lnTo>
                <a:lnTo>
                  <a:pt x="686" y="360"/>
                </a:lnTo>
                <a:lnTo>
                  <a:pt x="688" y="360"/>
                </a:lnTo>
                <a:lnTo>
                  <a:pt x="688" y="360"/>
                </a:lnTo>
                <a:lnTo>
                  <a:pt x="688" y="360"/>
                </a:lnTo>
                <a:lnTo>
                  <a:pt x="686" y="362"/>
                </a:lnTo>
                <a:lnTo>
                  <a:pt x="686" y="362"/>
                </a:lnTo>
                <a:close/>
                <a:moveTo>
                  <a:pt x="688" y="354"/>
                </a:moveTo>
                <a:lnTo>
                  <a:pt x="688" y="356"/>
                </a:lnTo>
                <a:lnTo>
                  <a:pt x="688" y="356"/>
                </a:lnTo>
                <a:lnTo>
                  <a:pt x="688" y="356"/>
                </a:lnTo>
                <a:lnTo>
                  <a:pt x="688" y="356"/>
                </a:lnTo>
                <a:lnTo>
                  <a:pt x="688" y="356"/>
                </a:lnTo>
                <a:lnTo>
                  <a:pt x="688" y="354"/>
                </a:lnTo>
                <a:lnTo>
                  <a:pt x="688" y="354"/>
                </a:lnTo>
                <a:lnTo>
                  <a:pt x="688" y="354"/>
                </a:lnTo>
                <a:lnTo>
                  <a:pt x="688" y="354"/>
                </a:lnTo>
                <a:lnTo>
                  <a:pt x="686" y="354"/>
                </a:lnTo>
                <a:lnTo>
                  <a:pt x="686" y="354"/>
                </a:lnTo>
                <a:lnTo>
                  <a:pt x="688" y="354"/>
                </a:lnTo>
                <a:lnTo>
                  <a:pt x="688" y="354"/>
                </a:lnTo>
                <a:lnTo>
                  <a:pt x="688" y="354"/>
                </a:lnTo>
                <a:lnTo>
                  <a:pt x="688" y="354"/>
                </a:lnTo>
                <a:lnTo>
                  <a:pt x="688" y="354"/>
                </a:lnTo>
                <a:close/>
                <a:moveTo>
                  <a:pt x="734" y="66"/>
                </a:moveTo>
                <a:lnTo>
                  <a:pt x="734" y="66"/>
                </a:lnTo>
                <a:lnTo>
                  <a:pt x="734" y="68"/>
                </a:lnTo>
                <a:lnTo>
                  <a:pt x="734" y="68"/>
                </a:lnTo>
                <a:lnTo>
                  <a:pt x="734" y="68"/>
                </a:lnTo>
                <a:lnTo>
                  <a:pt x="736" y="68"/>
                </a:lnTo>
                <a:lnTo>
                  <a:pt x="736" y="68"/>
                </a:lnTo>
                <a:lnTo>
                  <a:pt x="736" y="68"/>
                </a:lnTo>
                <a:lnTo>
                  <a:pt x="736" y="68"/>
                </a:lnTo>
                <a:lnTo>
                  <a:pt x="738" y="68"/>
                </a:lnTo>
                <a:lnTo>
                  <a:pt x="738" y="68"/>
                </a:lnTo>
                <a:lnTo>
                  <a:pt x="738" y="68"/>
                </a:lnTo>
                <a:lnTo>
                  <a:pt x="738" y="68"/>
                </a:lnTo>
                <a:lnTo>
                  <a:pt x="740" y="68"/>
                </a:lnTo>
                <a:lnTo>
                  <a:pt x="740" y="68"/>
                </a:lnTo>
                <a:lnTo>
                  <a:pt x="740" y="68"/>
                </a:lnTo>
                <a:lnTo>
                  <a:pt x="742" y="68"/>
                </a:lnTo>
                <a:lnTo>
                  <a:pt x="742" y="68"/>
                </a:lnTo>
                <a:lnTo>
                  <a:pt x="742" y="68"/>
                </a:lnTo>
                <a:lnTo>
                  <a:pt x="742" y="68"/>
                </a:lnTo>
                <a:lnTo>
                  <a:pt x="744" y="68"/>
                </a:lnTo>
                <a:lnTo>
                  <a:pt x="744" y="68"/>
                </a:lnTo>
                <a:lnTo>
                  <a:pt x="744" y="68"/>
                </a:lnTo>
                <a:lnTo>
                  <a:pt x="746" y="70"/>
                </a:lnTo>
                <a:lnTo>
                  <a:pt x="746" y="70"/>
                </a:lnTo>
                <a:lnTo>
                  <a:pt x="746" y="70"/>
                </a:lnTo>
                <a:lnTo>
                  <a:pt x="746" y="70"/>
                </a:lnTo>
                <a:lnTo>
                  <a:pt x="748" y="70"/>
                </a:lnTo>
                <a:lnTo>
                  <a:pt x="748" y="68"/>
                </a:lnTo>
                <a:lnTo>
                  <a:pt x="748" y="68"/>
                </a:lnTo>
                <a:lnTo>
                  <a:pt x="748" y="68"/>
                </a:lnTo>
                <a:lnTo>
                  <a:pt x="748" y="68"/>
                </a:lnTo>
                <a:lnTo>
                  <a:pt x="750" y="68"/>
                </a:lnTo>
                <a:lnTo>
                  <a:pt x="750" y="68"/>
                </a:lnTo>
                <a:lnTo>
                  <a:pt x="752" y="68"/>
                </a:lnTo>
                <a:lnTo>
                  <a:pt x="752" y="70"/>
                </a:lnTo>
                <a:lnTo>
                  <a:pt x="752" y="70"/>
                </a:lnTo>
                <a:lnTo>
                  <a:pt x="754" y="70"/>
                </a:lnTo>
                <a:lnTo>
                  <a:pt x="752" y="72"/>
                </a:lnTo>
                <a:lnTo>
                  <a:pt x="752" y="72"/>
                </a:lnTo>
                <a:lnTo>
                  <a:pt x="750" y="74"/>
                </a:lnTo>
                <a:lnTo>
                  <a:pt x="748" y="74"/>
                </a:lnTo>
                <a:lnTo>
                  <a:pt x="746" y="74"/>
                </a:lnTo>
                <a:lnTo>
                  <a:pt x="744" y="74"/>
                </a:lnTo>
                <a:lnTo>
                  <a:pt x="744" y="74"/>
                </a:lnTo>
                <a:lnTo>
                  <a:pt x="744" y="76"/>
                </a:lnTo>
                <a:lnTo>
                  <a:pt x="744" y="76"/>
                </a:lnTo>
                <a:lnTo>
                  <a:pt x="746" y="76"/>
                </a:lnTo>
                <a:lnTo>
                  <a:pt x="746" y="76"/>
                </a:lnTo>
                <a:lnTo>
                  <a:pt x="746" y="76"/>
                </a:lnTo>
                <a:lnTo>
                  <a:pt x="746" y="76"/>
                </a:lnTo>
                <a:lnTo>
                  <a:pt x="746" y="76"/>
                </a:lnTo>
                <a:lnTo>
                  <a:pt x="746" y="74"/>
                </a:lnTo>
                <a:lnTo>
                  <a:pt x="746" y="74"/>
                </a:lnTo>
                <a:lnTo>
                  <a:pt x="746" y="74"/>
                </a:lnTo>
                <a:lnTo>
                  <a:pt x="746" y="74"/>
                </a:lnTo>
                <a:lnTo>
                  <a:pt x="748" y="74"/>
                </a:lnTo>
                <a:lnTo>
                  <a:pt x="748" y="74"/>
                </a:lnTo>
                <a:lnTo>
                  <a:pt x="748" y="74"/>
                </a:lnTo>
                <a:lnTo>
                  <a:pt x="752" y="74"/>
                </a:lnTo>
                <a:lnTo>
                  <a:pt x="752" y="72"/>
                </a:lnTo>
                <a:lnTo>
                  <a:pt x="752" y="72"/>
                </a:lnTo>
                <a:lnTo>
                  <a:pt x="754" y="72"/>
                </a:lnTo>
                <a:lnTo>
                  <a:pt x="754" y="72"/>
                </a:lnTo>
                <a:lnTo>
                  <a:pt x="754" y="72"/>
                </a:lnTo>
                <a:lnTo>
                  <a:pt x="754" y="72"/>
                </a:lnTo>
                <a:lnTo>
                  <a:pt x="756" y="72"/>
                </a:lnTo>
                <a:lnTo>
                  <a:pt x="756" y="72"/>
                </a:lnTo>
                <a:lnTo>
                  <a:pt x="756" y="72"/>
                </a:lnTo>
                <a:lnTo>
                  <a:pt x="756" y="72"/>
                </a:lnTo>
                <a:lnTo>
                  <a:pt x="756" y="72"/>
                </a:lnTo>
                <a:lnTo>
                  <a:pt x="758" y="72"/>
                </a:lnTo>
                <a:lnTo>
                  <a:pt x="758" y="72"/>
                </a:lnTo>
                <a:lnTo>
                  <a:pt x="758" y="72"/>
                </a:lnTo>
                <a:lnTo>
                  <a:pt x="758" y="72"/>
                </a:lnTo>
                <a:lnTo>
                  <a:pt x="758" y="72"/>
                </a:lnTo>
                <a:lnTo>
                  <a:pt x="758" y="72"/>
                </a:lnTo>
                <a:lnTo>
                  <a:pt x="758" y="72"/>
                </a:lnTo>
                <a:lnTo>
                  <a:pt x="758" y="72"/>
                </a:lnTo>
                <a:lnTo>
                  <a:pt x="760" y="72"/>
                </a:lnTo>
                <a:lnTo>
                  <a:pt x="762" y="72"/>
                </a:lnTo>
                <a:lnTo>
                  <a:pt x="762" y="72"/>
                </a:lnTo>
                <a:lnTo>
                  <a:pt x="762" y="72"/>
                </a:lnTo>
                <a:lnTo>
                  <a:pt x="764" y="72"/>
                </a:lnTo>
                <a:lnTo>
                  <a:pt x="764" y="72"/>
                </a:lnTo>
                <a:lnTo>
                  <a:pt x="764" y="72"/>
                </a:lnTo>
                <a:lnTo>
                  <a:pt x="764" y="72"/>
                </a:lnTo>
                <a:lnTo>
                  <a:pt x="766" y="72"/>
                </a:lnTo>
                <a:lnTo>
                  <a:pt x="768" y="72"/>
                </a:lnTo>
                <a:lnTo>
                  <a:pt x="768" y="72"/>
                </a:lnTo>
                <a:lnTo>
                  <a:pt x="770" y="72"/>
                </a:lnTo>
                <a:lnTo>
                  <a:pt x="770" y="72"/>
                </a:lnTo>
                <a:lnTo>
                  <a:pt x="772" y="72"/>
                </a:lnTo>
                <a:lnTo>
                  <a:pt x="772" y="72"/>
                </a:lnTo>
                <a:lnTo>
                  <a:pt x="774" y="72"/>
                </a:lnTo>
                <a:lnTo>
                  <a:pt x="774" y="72"/>
                </a:lnTo>
                <a:lnTo>
                  <a:pt x="774" y="72"/>
                </a:lnTo>
                <a:lnTo>
                  <a:pt x="774" y="72"/>
                </a:lnTo>
                <a:lnTo>
                  <a:pt x="774" y="72"/>
                </a:lnTo>
                <a:lnTo>
                  <a:pt x="774" y="74"/>
                </a:lnTo>
                <a:lnTo>
                  <a:pt x="776" y="74"/>
                </a:lnTo>
                <a:lnTo>
                  <a:pt x="776" y="74"/>
                </a:lnTo>
                <a:lnTo>
                  <a:pt x="776" y="74"/>
                </a:lnTo>
                <a:lnTo>
                  <a:pt x="776" y="74"/>
                </a:lnTo>
                <a:lnTo>
                  <a:pt x="776" y="74"/>
                </a:lnTo>
                <a:lnTo>
                  <a:pt x="776" y="74"/>
                </a:lnTo>
                <a:lnTo>
                  <a:pt x="774" y="74"/>
                </a:lnTo>
                <a:lnTo>
                  <a:pt x="774" y="74"/>
                </a:lnTo>
                <a:lnTo>
                  <a:pt x="774" y="74"/>
                </a:lnTo>
                <a:lnTo>
                  <a:pt x="772" y="74"/>
                </a:lnTo>
                <a:lnTo>
                  <a:pt x="772" y="74"/>
                </a:lnTo>
                <a:lnTo>
                  <a:pt x="770" y="74"/>
                </a:lnTo>
                <a:lnTo>
                  <a:pt x="768" y="74"/>
                </a:lnTo>
                <a:lnTo>
                  <a:pt x="768" y="74"/>
                </a:lnTo>
                <a:lnTo>
                  <a:pt x="768" y="74"/>
                </a:lnTo>
                <a:lnTo>
                  <a:pt x="768" y="74"/>
                </a:lnTo>
                <a:lnTo>
                  <a:pt x="766" y="74"/>
                </a:lnTo>
                <a:lnTo>
                  <a:pt x="766" y="74"/>
                </a:lnTo>
                <a:lnTo>
                  <a:pt x="766" y="74"/>
                </a:lnTo>
                <a:lnTo>
                  <a:pt x="768" y="74"/>
                </a:lnTo>
                <a:lnTo>
                  <a:pt x="768" y="74"/>
                </a:lnTo>
                <a:lnTo>
                  <a:pt x="770" y="74"/>
                </a:lnTo>
                <a:lnTo>
                  <a:pt x="770" y="74"/>
                </a:lnTo>
                <a:lnTo>
                  <a:pt x="772" y="74"/>
                </a:lnTo>
                <a:lnTo>
                  <a:pt x="774" y="76"/>
                </a:lnTo>
                <a:lnTo>
                  <a:pt x="776" y="76"/>
                </a:lnTo>
                <a:lnTo>
                  <a:pt x="776" y="76"/>
                </a:lnTo>
                <a:lnTo>
                  <a:pt x="776" y="76"/>
                </a:lnTo>
                <a:lnTo>
                  <a:pt x="776" y="76"/>
                </a:lnTo>
                <a:lnTo>
                  <a:pt x="778" y="76"/>
                </a:lnTo>
                <a:lnTo>
                  <a:pt x="780" y="76"/>
                </a:lnTo>
                <a:lnTo>
                  <a:pt x="782" y="76"/>
                </a:lnTo>
                <a:lnTo>
                  <a:pt x="784" y="76"/>
                </a:lnTo>
                <a:lnTo>
                  <a:pt x="784" y="76"/>
                </a:lnTo>
                <a:lnTo>
                  <a:pt x="786" y="76"/>
                </a:lnTo>
                <a:lnTo>
                  <a:pt x="786" y="78"/>
                </a:lnTo>
                <a:lnTo>
                  <a:pt x="784" y="78"/>
                </a:lnTo>
                <a:lnTo>
                  <a:pt x="784" y="78"/>
                </a:lnTo>
                <a:lnTo>
                  <a:pt x="784" y="78"/>
                </a:lnTo>
                <a:lnTo>
                  <a:pt x="782" y="78"/>
                </a:lnTo>
                <a:lnTo>
                  <a:pt x="782" y="78"/>
                </a:lnTo>
                <a:lnTo>
                  <a:pt x="780" y="78"/>
                </a:lnTo>
                <a:lnTo>
                  <a:pt x="778" y="78"/>
                </a:lnTo>
                <a:lnTo>
                  <a:pt x="778" y="78"/>
                </a:lnTo>
                <a:lnTo>
                  <a:pt x="776" y="78"/>
                </a:lnTo>
                <a:lnTo>
                  <a:pt x="772" y="78"/>
                </a:lnTo>
                <a:lnTo>
                  <a:pt x="772" y="78"/>
                </a:lnTo>
                <a:lnTo>
                  <a:pt x="772" y="78"/>
                </a:lnTo>
                <a:lnTo>
                  <a:pt x="772" y="78"/>
                </a:lnTo>
                <a:lnTo>
                  <a:pt x="774" y="78"/>
                </a:lnTo>
                <a:lnTo>
                  <a:pt x="774" y="78"/>
                </a:lnTo>
                <a:lnTo>
                  <a:pt x="774" y="78"/>
                </a:lnTo>
                <a:lnTo>
                  <a:pt x="776" y="78"/>
                </a:lnTo>
                <a:lnTo>
                  <a:pt x="774" y="78"/>
                </a:lnTo>
                <a:lnTo>
                  <a:pt x="774" y="78"/>
                </a:lnTo>
                <a:lnTo>
                  <a:pt x="772" y="78"/>
                </a:lnTo>
                <a:lnTo>
                  <a:pt x="772" y="78"/>
                </a:lnTo>
                <a:lnTo>
                  <a:pt x="770" y="78"/>
                </a:lnTo>
                <a:lnTo>
                  <a:pt x="768" y="78"/>
                </a:lnTo>
                <a:lnTo>
                  <a:pt x="768" y="78"/>
                </a:lnTo>
                <a:lnTo>
                  <a:pt x="766" y="78"/>
                </a:lnTo>
                <a:lnTo>
                  <a:pt x="766" y="78"/>
                </a:lnTo>
                <a:lnTo>
                  <a:pt x="764" y="78"/>
                </a:lnTo>
                <a:lnTo>
                  <a:pt x="764" y="78"/>
                </a:lnTo>
                <a:lnTo>
                  <a:pt x="764" y="78"/>
                </a:lnTo>
                <a:lnTo>
                  <a:pt x="762" y="76"/>
                </a:lnTo>
                <a:lnTo>
                  <a:pt x="762" y="76"/>
                </a:lnTo>
                <a:lnTo>
                  <a:pt x="762" y="78"/>
                </a:lnTo>
                <a:lnTo>
                  <a:pt x="764" y="78"/>
                </a:lnTo>
                <a:lnTo>
                  <a:pt x="764" y="78"/>
                </a:lnTo>
                <a:lnTo>
                  <a:pt x="764" y="78"/>
                </a:lnTo>
                <a:lnTo>
                  <a:pt x="764" y="78"/>
                </a:lnTo>
                <a:lnTo>
                  <a:pt x="764" y="78"/>
                </a:lnTo>
                <a:lnTo>
                  <a:pt x="764" y="78"/>
                </a:lnTo>
                <a:lnTo>
                  <a:pt x="766" y="78"/>
                </a:lnTo>
                <a:lnTo>
                  <a:pt x="768" y="78"/>
                </a:lnTo>
                <a:lnTo>
                  <a:pt x="768" y="78"/>
                </a:lnTo>
                <a:lnTo>
                  <a:pt x="770" y="78"/>
                </a:lnTo>
                <a:lnTo>
                  <a:pt x="768" y="80"/>
                </a:lnTo>
                <a:lnTo>
                  <a:pt x="768" y="80"/>
                </a:lnTo>
                <a:lnTo>
                  <a:pt x="768" y="80"/>
                </a:lnTo>
                <a:lnTo>
                  <a:pt x="766" y="80"/>
                </a:lnTo>
                <a:lnTo>
                  <a:pt x="766" y="80"/>
                </a:lnTo>
                <a:lnTo>
                  <a:pt x="768" y="80"/>
                </a:lnTo>
                <a:lnTo>
                  <a:pt x="768" y="80"/>
                </a:lnTo>
                <a:lnTo>
                  <a:pt x="770" y="80"/>
                </a:lnTo>
                <a:lnTo>
                  <a:pt x="770" y="80"/>
                </a:lnTo>
                <a:lnTo>
                  <a:pt x="770" y="80"/>
                </a:lnTo>
                <a:lnTo>
                  <a:pt x="770" y="80"/>
                </a:lnTo>
                <a:lnTo>
                  <a:pt x="772" y="80"/>
                </a:lnTo>
                <a:lnTo>
                  <a:pt x="772" y="80"/>
                </a:lnTo>
                <a:lnTo>
                  <a:pt x="772" y="80"/>
                </a:lnTo>
                <a:lnTo>
                  <a:pt x="772" y="80"/>
                </a:lnTo>
                <a:lnTo>
                  <a:pt x="772" y="80"/>
                </a:lnTo>
                <a:lnTo>
                  <a:pt x="772" y="80"/>
                </a:lnTo>
                <a:lnTo>
                  <a:pt x="772" y="80"/>
                </a:lnTo>
                <a:lnTo>
                  <a:pt x="770" y="80"/>
                </a:lnTo>
                <a:lnTo>
                  <a:pt x="768" y="80"/>
                </a:lnTo>
                <a:lnTo>
                  <a:pt x="768" y="80"/>
                </a:lnTo>
                <a:lnTo>
                  <a:pt x="766" y="80"/>
                </a:lnTo>
                <a:lnTo>
                  <a:pt x="766" y="80"/>
                </a:lnTo>
                <a:lnTo>
                  <a:pt x="764" y="80"/>
                </a:lnTo>
                <a:lnTo>
                  <a:pt x="764" y="80"/>
                </a:lnTo>
                <a:lnTo>
                  <a:pt x="764" y="80"/>
                </a:lnTo>
                <a:lnTo>
                  <a:pt x="764" y="80"/>
                </a:lnTo>
                <a:lnTo>
                  <a:pt x="764" y="82"/>
                </a:lnTo>
                <a:lnTo>
                  <a:pt x="764" y="82"/>
                </a:lnTo>
                <a:lnTo>
                  <a:pt x="762" y="82"/>
                </a:lnTo>
                <a:lnTo>
                  <a:pt x="762" y="82"/>
                </a:lnTo>
                <a:lnTo>
                  <a:pt x="762" y="82"/>
                </a:lnTo>
                <a:lnTo>
                  <a:pt x="762" y="82"/>
                </a:lnTo>
                <a:lnTo>
                  <a:pt x="760" y="82"/>
                </a:lnTo>
                <a:lnTo>
                  <a:pt x="762" y="82"/>
                </a:lnTo>
                <a:lnTo>
                  <a:pt x="762" y="82"/>
                </a:lnTo>
                <a:lnTo>
                  <a:pt x="762" y="82"/>
                </a:lnTo>
                <a:lnTo>
                  <a:pt x="764" y="82"/>
                </a:lnTo>
                <a:lnTo>
                  <a:pt x="764" y="82"/>
                </a:lnTo>
                <a:lnTo>
                  <a:pt x="766" y="80"/>
                </a:lnTo>
                <a:lnTo>
                  <a:pt x="766" y="80"/>
                </a:lnTo>
                <a:lnTo>
                  <a:pt x="766" y="80"/>
                </a:lnTo>
                <a:lnTo>
                  <a:pt x="766" y="80"/>
                </a:lnTo>
                <a:lnTo>
                  <a:pt x="766" y="80"/>
                </a:lnTo>
                <a:lnTo>
                  <a:pt x="766" y="80"/>
                </a:lnTo>
                <a:lnTo>
                  <a:pt x="768" y="80"/>
                </a:lnTo>
                <a:lnTo>
                  <a:pt x="770" y="80"/>
                </a:lnTo>
                <a:lnTo>
                  <a:pt x="770" y="80"/>
                </a:lnTo>
                <a:lnTo>
                  <a:pt x="768" y="80"/>
                </a:lnTo>
                <a:lnTo>
                  <a:pt x="768" y="82"/>
                </a:lnTo>
                <a:lnTo>
                  <a:pt x="768" y="82"/>
                </a:lnTo>
                <a:lnTo>
                  <a:pt x="768" y="82"/>
                </a:lnTo>
                <a:lnTo>
                  <a:pt x="770" y="80"/>
                </a:lnTo>
                <a:lnTo>
                  <a:pt x="772" y="80"/>
                </a:lnTo>
                <a:lnTo>
                  <a:pt x="772" y="80"/>
                </a:lnTo>
                <a:lnTo>
                  <a:pt x="774" y="80"/>
                </a:lnTo>
                <a:lnTo>
                  <a:pt x="774" y="80"/>
                </a:lnTo>
                <a:lnTo>
                  <a:pt x="774" y="80"/>
                </a:lnTo>
                <a:lnTo>
                  <a:pt x="774" y="80"/>
                </a:lnTo>
                <a:lnTo>
                  <a:pt x="774" y="80"/>
                </a:lnTo>
                <a:lnTo>
                  <a:pt x="774" y="80"/>
                </a:lnTo>
                <a:lnTo>
                  <a:pt x="774" y="82"/>
                </a:lnTo>
                <a:lnTo>
                  <a:pt x="776" y="82"/>
                </a:lnTo>
                <a:lnTo>
                  <a:pt x="776" y="82"/>
                </a:lnTo>
                <a:lnTo>
                  <a:pt x="774" y="82"/>
                </a:lnTo>
                <a:lnTo>
                  <a:pt x="774" y="82"/>
                </a:lnTo>
                <a:lnTo>
                  <a:pt x="774" y="82"/>
                </a:lnTo>
                <a:lnTo>
                  <a:pt x="774" y="84"/>
                </a:lnTo>
                <a:lnTo>
                  <a:pt x="774" y="82"/>
                </a:lnTo>
                <a:lnTo>
                  <a:pt x="776" y="82"/>
                </a:lnTo>
                <a:lnTo>
                  <a:pt x="776" y="82"/>
                </a:lnTo>
                <a:lnTo>
                  <a:pt x="776" y="82"/>
                </a:lnTo>
                <a:lnTo>
                  <a:pt x="778" y="82"/>
                </a:lnTo>
                <a:lnTo>
                  <a:pt x="778" y="82"/>
                </a:lnTo>
                <a:lnTo>
                  <a:pt x="778" y="82"/>
                </a:lnTo>
                <a:lnTo>
                  <a:pt x="778" y="82"/>
                </a:lnTo>
                <a:lnTo>
                  <a:pt x="778" y="82"/>
                </a:lnTo>
                <a:lnTo>
                  <a:pt x="780" y="84"/>
                </a:lnTo>
                <a:lnTo>
                  <a:pt x="780" y="84"/>
                </a:lnTo>
                <a:lnTo>
                  <a:pt x="778" y="84"/>
                </a:lnTo>
                <a:lnTo>
                  <a:pt x="776" y="84"/>
                </a:lnTo>
                <a:lnTo>
                  <a:pt x="776" y="86"/>
                </a:lnTo>
                <a:lnTo>
                  <a:pt x="774" y="86"/>
                </a:lnTo>
                <a:lnTo>
                  <a:pt x="772" y="86"/>
                </a:lnTo>
                <a:lnTo>
                  <a:pt x="770" y="86"/>
                </a:lnTo>
                <a:lnTo>
                  <a:pt x="772" y="86"/>
                </a:lnTo>
                <a:lnTo>
                  <a:pt x="772" y="86"/>
                </a:lnTo>
                <a:lnTo>
                  <a:pt x="772" y="86"/>
                </a:lnTo>
                <a:lnTo>
                  <a:pt x="772" y="86"/>
                </a:lnTo>
                <a:lnTo>
                  <a:pt x="772" y="86"/>
                </a:lnTo>
                <a:lnTo>
                  <a:pt x="772" y="86"/>
                </a:lnTo>
                <a:lnTo>
                  <a:pt x="772" y="86"/>
                </a:lnTo>
                <a:lnTo>
                  <a:pt x="772" y="86"/>
                </a:lnTo>
                <a:lnTo>
                  <a:pt x="772" y="86"/>
                </a:lnTo>
                <a:lnTo>
                  <a:pt x="772" y="86"/>
                </a:lnTo>
                <a:lnTo>
                  <a:pt x="772" y="86"/>
                </a:lnTo>
                <a:lnTo>
                  <a:pt x="772" y="86"/>
                </a:lnTo>
                <a:lnTo>
                  <a:pt x="774" y="86"/>
                </a:lnTo>
                <a:lnTo>
                  <a:pt x="774" y="86"/>
                </a:lnTo>
                <a:lnTo>
                  <a:pt x="774" y="86"/>
                </a:lnTo>
                <a:lnTo>
                  <a:pt x="774" y="86"/>
                </a:lnTo>
                <a:lnTo>
                  <a:pt x="774" y="86"/>
                </a:lnTo>
                <a:lnTo>
                  <a:pt x="776" y="86"/>
                </a:lnTo>
                <a:lnTo>
                  <a:pt x="776" y="86"/>
                </a:lnTo>
                <a:lnTo>
                  <a:pt x="776" y="86"/>
                </a:lnTo>
                <a:lnTo>
                  <a:pt x="776" y="86"/>
                </a:lnTo>
                <a:lnTo>
                  <a:pt x="776" y="86"/>
                </a:lnTo>
                <a:lnTo>
                  <a:pt x="776" y="86"/>
                </a:lnTo>
                <a:lnTo>
                  <a:pt x="776" y="88"/>
                </a:lnTo>
                <a:lnTo>
                  <a:pt x="778" y="88"/>
                </a:lnTo>
                <a:lnTo>
                  <a:pt x="778" y="88"/>
                </a:lnTo>
                <a:lnTo>
                  <a:pt x="778" y="88"/>
                </a:lnTo>
                <a:lnTo>
                  <a:pt x="778" y="88"/>
                </a:lnTo>
                <a:lnTo>
                  <a:pt x="778" y="88"/>
                </a:lnTo>
                <a:lnTo>
                  <a:pt x="778" y="88"/>
                </a:lnTo>
                <a:lnTo>
                  <a:pt x="780" y="86"/>
                </a:lnTo>
                <a:lnTo>
                  <a:pt x="780" y="86"/>
                </a:lnTo>
                <a:lnTo>
                  <a:pt x="780" y="86"/>
                </a:lnTo>
                <a:lnTo>
                  <a:pt x="782" y="84"/>
                </a:lnTo>
                <a:lnTo>
                  <a:pt x="782" y="84"/>
                </a:lnTo>
                <a:lnTo>
                  <a:pt x="782" y="84"/>
                </a:lnTo>
                <a:lnTo>
                  <a:pt x="784" y="84"/>
                </a:lnTo>
                <a:lnTo>
                  <a:pt x="784" y="84"/>
                </a:lnTo>
                <a:lnTo>
                  <a:pt x="784" y="84"/>
                </a:lnTo>
                <a:lnTo>
                  <a:pt x="784" y="84"/>
                </a:lnTo>
                <a:lnTo>
                  <a:pt x="784" y="86"/>
                </a:lnTo>
                <a:lnTo>
                  <a:pt x="784" y="86"/>
                </a:lnTo>
                <a:lnTo>
                  <a:pt x="784" y="86"/>
                </a:lnTo>
                <a:lnTo>
                  <a:pt x="784" y="86"/>
                </a:lnTo>
                <a:lnTo>
                  <a:pt x="784" y="86"/>
                </a:lnTo>
                <a:lnTo>
                  <a:pt x="786" y="86"/>
                </a:lnTo>
                <a:lnTo>
                  <a:pt x="786" y="86"/>
                </a:lnTo>
                <a:lnTo>
                  <a:pt x="784" y="86"/>
                </a:lnTo>
                <a:lnTo>
                  <a:pt x="784" y="86"/>
                </a:lnTo>
                <a:lnTo>
                  <a:pt x="784" y="86"/>
                </a:lnTo>
                <a:lnTo>
                  <a:pt x="784" y="88"/>
                </a:lnTo>
                <a:lnTo>
                  <a:pt x="784" y="88"/>
                </a:lnTo>
                <a:lnTo>
                  <a:pt x="786" y="86"/>
                </a:lnTo>
                <a:lnTo>
                  <a:pt x="786" y="86"/>
                </a:lnTo>
                <a:lnTo>
                  <a:pt x="786" y="86"/>
                </a:lnTo>
                <a:lnTo>
                  <a:pt x="788" y="86"/>
                </a:lnTo>
                <a:lnTo>
                  <a:pt x="790" y="86"/>
                </a:lnTo>
                <a:lnTo>
                  <a:pt x="790" y="86"/>
                </a:lnTo>
                <a:lnTo>
                  <a:pt x="792" y="86"/>
                </a:lnTo>
                <a:lnTo>
                  <a:pt x="792" y="86"/>
                </a:lnTo>
                <a:lnTo>
                  <a:pt x="792" y="88"/>
                </a:lnTo>
                <a:lnTo>
                  <a:pt x="790" y="88"/>
                </a:lnTo>
                <a:lnTo>
                  <a:pt x="790" y="88"/>
                </a:lnTo>
                <a:lnTo>
                  <a:pt x="790" y="88"/>
                </a:lnTo>
                <a:lnTo>
                  <a:pt x="790" y="88"/>
                </a:lnTo>
                <a:lnTo>
                  <a:pt x="792" y="88"/>
                </a:lnTo>
                <a:lnTo>
                  <a:pt x="792" y="88"/>
                </a:lnTo>
                <a:lnTo>
                  <a:pt x="792" y="88"/>
                </a:lnTo>
                <a:lnTo>
                  <a:pt x="792" y="86"/>
                </a:lnTo>
                <a:lnTo>
                  <a:pt x="792" y="86"/>
                </a:lnTo>
                <a:lnTo>
                  <a:pt x="792" y="86"/>
                </a:lnTo>
                <a:lnTo>
                  <a:pt x="794" y="86"/>
                </a:lnTo>
                <a:lnTo>
                  <a:pt x="794" y="86"/>
                </a:lnTo>
                <a:lnTo>
                  <a:pt x="794" y="86"/>
                </a:lnTo>
                <a:lnTo>
                  <a:pt x="796" y="86"/>
                </a:lnTo>
                <a:lnTo>
                  <a:pt x="796" y="86"/>
                </a:lnTo>
                <a:lnTo>
                  <a:pt x="796" y="86"/>
                </a:lnTo>
                <a:lnTo>
                  <a:pt x="798" y="86"/>
                </a:lnTo>
                <a:lnTo>
                  <a:pt x="796" y="86"/>
                </a:lnTo>
                <a:lnTo>
                  <a:pt x="796" y="86"/>
                </a:lnTo>
                <a:lnTo>
                  <a:pt x="798" y="86"/>
                </a:lnTo>
                <a:lnTo>
                  <a:pt x="798" y="86"/>
                </a:lnTo>
                <a:lnTo>
                  <a:pt x="798" y="86"/>
                </a:lnTo>
                <a:lnTo>
                  <a:pt x="798" y="86"/>
                </a:lnTo>
                <a:lnTo>
                  <a:pt x="798" y="86"/>
                </a:lnTo>
                <a:lnTo>
                  <a:pt x="798" y="86"/>
                </a:lnTo>
                <a:lnTo>
                  <a:pt x="800" y="86"/>
                </a:lnTo>
                <a:lnTo>
                  <a:pt x="800" y="86"/>
                </a:lnTo>
                <a:lnTo>
                  <a:pt x="800" y="86"/>
                </a:lnTo>
                <a:lnTo>
                  <a:pt x="800" y="86"/>
                </a:lnTo>
                <a:lnTo>
                  <a:pt x="802" y="88"/>
                </a:lnTo>
                <a:lnTo>
                  <a:pt x="802" y="88"/>
                </a:lnTo>
                <a:lnTo>
                  <a:pt x="802" y="88"/>
                </a:lnTo>
                <a:lnTo>
                  <a:pt x="800" y="88"/>
                </a:lnTo>
                <a:lnTo>
                  <a:pt x="800" y="88"/>
                </a:lnTo>
                <a:lnTo>
                  <a:pt x="800" y="88"/>
                </a:lnTo>
                <a:lnTo>
                  <a:pt x="800" y="88"/>
                </a:lnTo>
                <a:lnTo>
                  <a:pt x="800" y="88"/>
                </a:lnTo>
                <a:lnTo>
                  <a:pt x="800" y="88"/>
                </a:lnTo>
                <a:lnTo>
                  <a:pt x="800" y="88"/>
                </a:lnTo>
                <a:lnTo>
                  <a:pt x="802" y="88"/>
                </a:lnTo>
                <a:lnTo>
                  <a:pt x="804" y="88"/>
                </a:lnTo>
                <a:lnTo>
                  <a:pt x="804" y="88"/>
                </a:lnTo>
                <a:lnTo>
                  <a:pt x="804" y="88"/>
                </a:lnTo>
                <a:lnTo>
                  <a:pt x="804" y="88"/>
                </a:lnTo>
                <a:lnTo>
                  <a:pt x="806" y="88"/>
                </a:lnTo>
                <a:lnTo>
                  <a:pt x="808" y="88"/>
                </a:lnTo>
                <a:lnTo>
                  <a:pt x="808" y="88"/>
                </a:lnTo>
                <a:lnTo>
                  <a:pt x="808" y="88"/>
                </a:lnTo>
                <a:lnTo>
                  <a:pt x="806" y="86"/>
                </a:lnTo>
                <a:lnTo>
                  <a:pt x="806" y="86"/>
                </a:lnTo>
                <a:lnTo>
                  <a:pt x="806" y="86"/>
                </a:lnTo>
                <a:lnTo>
                  <a:pt x="806" y="86"/>
                </a:lnTo>
                <a:lnTo>
                  <a:pt x="808" y="86"/>
                </a:lnTo>
                <a:lnTo>
                  <a:pt x="808" y="86"/>
                </a:lnTo>
                <a:lnTo>
                  <a:pt x="808" y="86"/>
                </a:lnTo>
                <a:lnTo>
                  <a:pt x="810" y="86"/>
                </a:lnTo>
                <a:lnTo>
                  <a:pt x="812" y="86"/>
                </a:lnTo>
                <a:lnTo>
                  <a:pt x="814" y="86"/>
                </a:lnTo>
                <a:lnTo>
                  <a:pt x="814" y="86"/>
                </a:lnTo>
                <a:lnTo>
                  <a:pt x="816" y="86"/>
                </a:lnTo>
                <a:lnTo>
                  <a:pt x="818" y="84"/>
                </a:lnTo>
                <a:lnTo>
                  <a:pt x="818" y="84"/>
                </a:lnTo>
                <a:lnTo>
                  <a:pt x="820" y="84"/>
                </a:lnTo>
                <a:lnTo>
                  <a:pt x="820" y="84"/>
                </a:lnTo>
                <a:lnTo>
                  <a:pt x="820" y="84"/>
                </a:lnTo>
                <a:lnTo>
                  <a:pt x="820" y="84"/>
                </a:lnTo>
                <a:lnTo>
                  <a:pt x="822" y="84"/>
                </a:lnTo>
                <a:lnTo>
                  <a:pt x="822" y="84"/>
                </a:lnTo>
                <a:lnTo>
                  <a:pt x="822" y="86"/>
                </a:lnTo>
                <a:lnTo>
                  <a:pt x="822" y="86"/>
                </a:lnTo>
                <a:lnTo>
                  <a:pt x="822" y="86"/>
                </a:lnTo>
                <a:lnTo>
                  <a:pt x="822" y="86"/>
                </a:lnTo>
                <a:lnTo>
                  <a:pt x="824" y="84"/>
                </a:lnTo>
                <a:lnTo>
                  <a:pt x="822" y="84"/>
                </a:lnTo>
                <a:lnTo>
                  <a:pt x="822" y="84"/>
                </a:lnTo>
                <a:lnTo>
                  <a:pt x="822" y="84"/>
                </a:lnTo>
                <a:lnTo>
                  <a:pt x="822" y="84"/>
                </a:lnTo>
                <a:lnTo>
                  <a:pt x="822" y="84"/>
                </a:lnTo>
                <a:lnTo>
                  <a:pt x="824" y="84"/>
                </a:lnTo>
                <a:lnTo>
                  <a:pt x="826" y="84"/>
                </a:lnTo>
                <a:lnTo>
                  <a:pt x="826" y="84"/>
                </a:lnTo>
                <a:lnTo>
                  <a:pt x="826" y="84"/>
                </a:lnTo>
                <a:lnTo>
                  <a:pt x="828" y="84"/>
                </a:lnTo>
                <a:lnTo>
                  <a:pt x="830" y="82"/>
                </a:lnTo>
                <a:lnTo>
                  <a:pt x="832" y="82"/>
                </a:lnTo>
                <a:lnTo>
                  <a:pt x="832" y="82"/>
                </a:lnTo>
                <a:lnTo>
                  <a:pt x="832" y="82"/>
                </a:lnTo>
                <a:lnTo>
                  <a:pt x="834" y="82"/>
                </a:lnTo>
                <a:lnTo>
                  <a:pt x="832" y="82"/>
                </a:lnTo>
                <a:lnTo>
                  <a:pt x="832" y="82"/>
                </a:lnTo>
                <a:lnTo>
                  <a:pt x="834" y="82"/>
                </a:lnTo>
                <a:lnTo>
                  <a:pt x="834" y="82"/>
                </a:lnTo>
                <a:lnTo>
                  <a:pt x="834" y="82"/>
                </a:lnTo>
                <a:lnTo>
                  <a:pt x="834" y="82"/>
                </a:lnTo>
                <a:lnTo>
                  <a:pt x="834" y="84"/>
                </a:lnTo>
                <a:lnTo>
                  <a:pt x="834" y="84"/>
                </a:lnTo>
                <a:lnTo>
                  <a:pt x="834" y="84"/>
                </a:lnTo>
                <a:lnTo>
                  <a:pt x="836" y="84"/>
                </a:lnTo>
                <a:lnTo>
                  <a:pt x="836" y="84"/>
                </a:lnTo>
                <a:lnTo>
                  <a:pt x="838" y="84"/>
                </a:lnTo>
                <a:lnTo>
                  <a:pt x="838" y="84"/>
                </a:lnTo>
                <a:lnTo>
                  <a:pt x="840" y="84"/>
                </a:lnTo>
                <a:lnTo>
                  <a:pt x="842" y="84"/>
                </a:lnTo>
                <a:lnTo>
                  <a:pt x="842" y="84"/>
                </a:lnTo>
                <a:lnTo>
                  <a:pt x="844" y="82"/>
                </a:lnTo>
                <a:lnTo>
                  <a:pt x="846" y="82"/>
                </a:lnTo>
                <a:lnTo>
                  <a:pt x="846" y="82"/>
                </a:lnTo>
                <a:lnTo>
                  <a:pt x="848" y="82"/>
                </a:lnTo>
                <a:lnTo>
                  <a:pt x="848" y="82"/>
                </a:lnTo>
                <a:lnTo>
                  <a:pt x="850" y="82"/>
                </a:lnTo>
                <a:lnTo>
                  <a:pt x="850" y="82"/>
                </a:lnTo>
                <a:lnTo>
                  <a:pt x="854" y="82"/>
                </a:lnTo>
                <a:lnTo>
                  <a:pt x="854" y="82"/>
                </a:lnTo>
                <a:lnTo>
                  <a:pt x="854" y="82"/>
                </a:lnTo>
                <a:lnTo>
                  <a:pt x="856" y="84"/>
                </a:lnTo>
                <a:lnTo>
                  <a:pt x="856" y="84"/>
                </a:lnTo>
                <a:lnTo>
                  <a:pt x="856" y="84"/>
                </a:lnTo>
                <a:lnTo>
                  <a:pt x="856" y="84"/>
                </a:lnTo>
                <a:lnTo>
                  <a:pt x="858" y="84"/>
                </a:lnTo>
                <a:lnTo>
                  <a:pt x="858" y="84"/>
                </a:lnTo>
                <a:lnTo>
                  <a:pt x="858" y="84"/>
                </a:lnTo>
                <a:lnTo>
                  <a:pt x="860" y="84"/>
                </a:lnTo>
                <a:lnTo>
                  <a:pt x="862" y="84"/>
                </a:lnTo>
                <a:lnTo>
                  <a:pt x="862" y="84"/>
                </a:lnTo>
                <a:lnTo>
                  <a:pt x="862" y="84"/>
                </a:lnTo>
                <a:lnTo>
                  <a:pt x="864" y="84"/>
                </a:lnTo>
                <a:lnTo>
                  <a:pt x="864" y="86"/>
                </a:lnTo>
                <a:lnTo>
                  <a:pt x="864" y="86"/>
                </a:lnTo>
                <a:lnTo>
                  <a:pt x="866" y="86"/>
                </a:lnTo>
                <a:lnTo>
                  <a:pt x="866" y="86"/>
                </a:lnTo>
                <a:lnTo>
                  <a:pt x="866" y="86"/>
                </a:lnTo>
                <a:lnTo>
                  <a:pt x="864" y="86"/>
                </a:lnTo>
                <a:lnTo>
                  <a:pt x="864" y="86"/>
                </a:lnTo>
                <a:lnTo>
                  <a:pt x="862" y="86"/>
                </a:lnTo>
                <a:lnTo>
                  <a:pt x="862" y="88"/>
                </a:lnTo>
                <a:lnTo>
                  <a:pt x="862" y="88"/>
                </a:lnTo>
                <a:lnTo>
                  <a:pt x="864" y="88"/>
                </a:lnTo>
                <a:lnTo>
                  <a:pt x="866" y="86"/>
                </a:lnTo>
                <a:lnTo>
                  <a:pt x="866" y="86"/>
                </a:lnTo>
                <a:lnTo>
                  <a:pt x="868" y="88"/>
                </a:lnTo>
                <a:lnTo>
                  <a:pt x="868" y="88"/>
                </a:lnTo>
                <a:lnTo>
                  <a:pt x="870" y="88"/>
                </a:lnTo>
                <a:lnTo>
                  <a:pt x="868" y="88"/>
                </a:lnTo>
                <a:lnTo>
                  <a:pt x="868" y="88"/>
                </a:lnTo>
                <a:lnTo>
                  <a:pt x="868" y="88"/>
                </a:lnTo>
                <a:lnTo>
                  <a:pt x="868" y="88"/>
                </a:lnTo>
                <a:lnTo>
                  <a:pt x="870" y="88"/>
                </a:lnTo>
                <a:lnTo>
                  <a:pt x="870" y="88"/>
                </a:lnTo>
                <a:lnTo>
                  <a:pt x="868" y="88"/>
                </a:lnTo>
                <a:lnTo>
                  <a:pt x="868" y="88"/>
                </a:lnTo>
                <a:lnTo>
                  <a:pt x="868" y="88"/>
                </a:lnTo>
                <a:lnTo>
                  <a:pt x="868" y="90"/>
                </a:lnTo>
                <a:lnTo>
                  <a:pt x="868" y="90"/>
                </a:lnTo>
                <a:lnTo>
                  <a:pt x="868" y="90"/>
                </a:lnTo>
                <a:lnTo>
                  <a:pt x="868" y="90"/>
                </a:lnTo>
                <a:lnTo>
                  <a:pt x="868" y="90"/>
                </a:lnTo>
                <a:lnTo>
                  <a:pt x="866" y="90"/>
                </a:lnTo>
                <a:lnTo>
                  <a:pt x="866" y="90"/>
                </a:lnTo>
                <a:lnTo>
                  <a:pt x="866" y="90"/>
                </a:lnTo>
                <a:lnTo>
                  <a:pt x="864" y="90"/>
                </a:lnTo>
                <a:lnTo>
                  <a:pt x="864" y="90"/>
                </a:lnTo>
                <a:lnTo>
                  <a:pt x="864" y="90"/>
                </a:lnTo>
                <a:lnTo>
                  <a:pt x="862" y="92"/>
                </a:lnTo>
                <a:lnTo>
                  <a:pt x="862" y="92"/>
                </a:lnTo>
                <a:lnTo>
                  <a:pt x="862" y="92"/>
                </a:lnTo>
                <a:lnTo>
                  <a:pt x="860" y="92"/>
                </a:lnTo>
                <a:lnTo>
                  <a:pt x="860" y="92"/>
                </a:lnTo>
                <a:lnTo>
                  <a:pt x="858" y="92"/>
                </a:lnTo>
                <a:lnTo>
                  <a:pt x="858" y="92"/>
                </a:lnTo>
                <a:lnTo>
                  <a:pt x="856" y="92"/>
                </a:lnTo>
                <a:lnTo>
                  <a:pt x="856" y="92"/>
                </a:lnTo>
                <a:lnTo>
                  <a:pt x="856" y="94"/>
                </a:lnTo>
                <a:lnTo>
                  <a:pt x="856" y="94"/>
                </a:lnTo>
                <a:lnTo>
                  <a:pt x="856" y="94"/>
                </a:lnTo>
                <a:lnTo>
                  <a:pt x="858" y="94"/>
                </a:lnTo>
                <a:lnTo>
                  <a:pt x="858" y="94"/>
                </a:lnTo>
                <a:lnTo>
                  <a:pt x="858" y="94"/>
                </a:lnTo>
                <a:lnTo>
                  <a:pt x="858" y="94"/>
                </a:lnTo>
                <a:lnTo>
                  <a:pt x="856" y="94"/>
                </a:lnTo>
                <a:lnTo>
                  <a:pt x="856" y="94"/>
                </a:lnTo>
                <a:lnTo>
                  <a:pt x="860" y="94"/>
                </a:lnTo>
                <a:lnTo>
                  <a:pt x="860" y="94"/>
                </a:lnTo>
                <a:lnTo>
                  <a:pt x="860" y="92"/>
                </a:lnTo>
                <a:lnTo>
                  <a:pt x="860" y="92"/>
                </a:lnTo>
                <a:lnTo>
                  <a:pt x="862" y="92"/>
                </a:lnTo>
                <a:lnTo>
                  <a:pt x="864" y="92"/>
                </a:lnTo>
                <a:lnTo>
                  <a:pt x="864" y="92"/>
                </a:lnTo>
                <a:lnTo>
                  <a:pt x="864" y="92"/>
                </a:lnTo>
                <a:lnTo>
                  <a:pt x="864" y="92"/>
                </a:lnTo>
                <a:lnTo>
                  <a:pt x="864" y="94"/>
                </a:lnTo>
                <a:lnTo>
                  <a:pt x="864" y="94"/>
                </a:lnTo>
                <a:lnTo>
                  <a:pt x="864" y="94"/>
                </a:lnTo>
                <a:lnTo>
                  <a:pt x="864" y="94"/>
                </a:lnTo>
                <a:lnTo>
                  <a:pt x="864" y="94"/>
                </a:lnTo>
                <a:lnTo>
                  <a:pt x="866" y="94"/>
                </a:lnTo>
                <a:lnTo>
                  <a:pt x="864" y="94"/>
                </a:lnTo>
                <a:lnTo>
                  <a:pt x="864" y="94"/>
                </a:lnTo>
                <a:lnTo>
                  <a:pt x="864" y="94"/>
                </a:lnTo>
                <a:lnTo>
                  <a:pt x="862" y="94"/>
                </a:lnTo>
                <a:lnTo>
                  <a:pt x="862" y="94"/>
                </a:lnTo>
                <a:lnTo>
                  <a:pt x="860" y="96"/>
                </a:lnTo>
                <a:lnTo>
                  <a:pt x="860" y="96"/>
                </a:lnTo>
                <a:lnTo>
                  <a:pt x="858" y="96"/>
                </a:lnTo>
                <a:lnTo>
                  <a:pt x="858" y="96"/>
                </a:lnTo>
                <a:lnTo>
                  <a:pt x="858" y="96"/>
                </a:lnTo>
                <a:lnTo>
                  <a:pt x="856" y="94"/>
                </a:lnTo>
                <a:lnTo>
                  <a:pt x="856" y="94"/>
                </a:lnTo>
                <a:lnTo>
                  <a:pt x="856" y="94"/>
                </a:lnTo>
                <a:lnTo>
                  <a:pt x="856" y="94"/>
                </a:lnTo>
                <a:lnTo>
                  <a:pt x="856" y="94"/>
                </a:lnTo>
                <a:lnTo>
                  <a:pt x="856" y="94"/>
                </a:lnTo>
                <a:lnTo>
                  <a:pt x="854" y="94"/>
                </a:lnTo>
                <a:lnTo>
                  <a:pt x="854" y="94"/>
                </a:lnTo>
                <a:lnTo>
                  <a:pt x="854" y="94"/>
                </a:lnTo>
                <a:lnTo>
                  <a:pt x="856" y="94"/>
                </a:lnTo>
                <a:lnTo>
                  <a:pt x="856" y="94"/>
                </a:lnTo>
                <a:lnTo>
                  <a:pt x="856" y="96"/>
                </a:lnTo>
                <a:lnTo>
                  <a:pt x="856" y="96"/>
                </a:lnTo>
                <a:lnTo>
                  <a:pt x="856" y="96"/>
                </a:lnTo>
                <a:lnTo>
                  <a:pt x="856" y="96"/>
                </a:lnTo>
                <a:lnTo>
                  <a:pt x="856" y="96"/>
                </a:lnTo>
                <a:lnTo>
                  <a:pt x="856" y="96"/>
                </a:lnTo>
                <a:lnTo>
                  <a:pt x="854" y="96"/>
                </a:lnTo>
                <a:lnTo>
                  <a:pt x="854" y="98"/>
                </a:lnTo>
                <a:lnTo>
                  <a:pt x="852" y="98"/>
                </a:lnTo>
                <a:lnTo>
                  <a:pt x="852" y="98"/>
                </a:lnTo>
                <a:lnTo>
                  <a:pt x="852" y="98"/>
                </a:lnTo>
                <a:lnTo>
                  <a:pt x="852" y="98"/>
                </a:lnTo>
                <a:lnTo>
                  <a:pt x="850" y="98"/>
                </a:lnTo>
                <a:lnTo>
                  <a:pt x="850" y="98"/>
                </a:lnTo>
                <a:lnTo>
                  <a:pt x="850" y="98"/>
                </a:lnTo>
                <a:lnTo>
                  <a:pt x="848" y="98"/>
                </a:lnTo>
                <a:lnTo>
                  <a:pt x="846" y="98"/>
                </a:lnTo>
                <a:lnTo>
                  <a:pt x="846" y="98"/>
                </a:lnTo>
                <a:lnTo>
                  <a:pt x="846" y="98"/>
                </a:lnTo>
                <a:lnTo>
                  <a:pt x="844" y="98"/>
                </a:lnTo>
                <a:lnTo>
                  <a:pt x="844" y="98"/>
                </a:lnTo>
                <a:lnTo>
                  <a:pt x="842" y="98"/>
                </a:lnTo>
                <a:lnTo>
                  <a:pt x="842" y="98"/>
                </a:lnTo>
                <a:lnTo>
                  <a:pt x="840" y="100"/>
                </a:lnTo>
                <a:lnTo>
                  <a:pt x="838" y="100"/>
                </a:lnTo>
                <a:lnTo>
                  <a:pt x="836" y="100"/>
                </a:lnTo>
                <a:lnTo>
                  <a:pt x="836" y="100"/>
                </a:lnTo>
                <a:lnTo>
                  <a:pt x="836" y="100"/>
                </a:lnTo>
                <a:lnTo>
                  <a:pt x="836" y="100"/>
                </a:lnTo>
                <a:lnTo>
                  <a:pt x="834" y="100"/>
                </a:lnTo>
                <a:lnTo>
                  <a:pt x="834" y="100"/>
                </a:lnTo>
                <a:lnTo>
                  <a:pt x="832" y="100"/>
                </a:lnTo>
                <a:lnTo>
                  <a:pt x="830" y="100"/>
                </a:lnTo>
                <a:lnTo>
                  <a:pt x="830" y="100"/>
                </a:lnTo>
                <a:lnTo>
                  <a:pt x="828" y="100"/>
                </a:lnTo>
                <a:lnTo>
                  <a:pt x="828" y="100"/>
                </a:lnTo>
                <a:lnTo>
                  <a:pt x="828" y="100"/>
                </a:lnTo>
                <a:lnTo>
                  <a:pt x="826" y="100"/>
                </a:lnTo>
                <a:lnTo>
                  <a:pt x="826" y="100"/>
                </a:lnTo>
                <a:lnTo>
                  <a:pt x="826" y="98"/>
                </a:lnTo>
                <a:lnTo>
                  <a:pt x="826" y="98"/>
                </a:lnTo>
                <a:lnTo>
                  <a:pt x="826" y="98"/>
                </a:lnTo>
                <a:lnTo>
                  <a:pt x="826" y="98"/>
                </a:lnTo>
                <a:lnTo>
                  <a:pt x="826" y="98"/>
                </a:lnTo>
                <a:lnTo>
                  <a:pt x="826" y="98"/>
                </a:lnTo>
                <a:lnTo>
                  <a:pt x="826" y="96"/>
                </a:lnTo>
                <a:lnTo>
                  <a:pt x="826" y="96"/>
                </a:lnTo>
                <a:lnTo>
                  <a:pt x="826" y="96"/>
                </a:lnTo>
                <a:lnTo>
                  <a:pt x="828" y="96"/>
                </a:lnTo>
                <a:lnTo>
                  <a:pt x="828" y="96"/>
                </a:lnTo>
                <a:lnTo>
                  <a:pt x="828" y="96"/>
                </a:lnTo>
                <a:lnTo>
                  <a:pt x="826" y="96"/>
                </a:lnTo>
                <a:lnTo>
                  <a:pt x="826" y="96"/>
                </a:lnTo>
                <a:lnTo>
                  <a:pt x="826" y="96"/>
                </a:lnTo>
                <a:lnTo>
                  <a:pt x="826" y="96"/>
                </a:lnTo>
                <a:lnTo>
                  <a:pt x="826" y="96"/>
                </a:lnTo>
                <a:lnTo>
                  <a:pt x="826" y="96"/>
                </a:lnTo>
                <a:lnTo>
                  <a:pt x="824" y="94"/>
                </a:lnTo>
                <a:lnTo>
                  <a:pt x="824" y="94"/>
                </a:lnTo>
                <a:lnTo>
                  <a:pt x="824" y="94"/>
                </a:lnTo>
                <a:lnTo>
                  <a:pt x="824" y="94"/>
                </a:lnTo>
                <a:lnTo>
                  <a:pt x="824" y="94"/>
                </a:lnTo>
                <a:lnTo>
                  <a:pt x="824" y="94"/>
                </a:lnTo>
                <a:lnTo>
                  <a:pt x="824" y="96"/>
                </a:lnTo>
                <a:lnTo>
                  <a:pt x="824" y="96"/>
                </a:lnTo>
                <a:lnTo>
                  <a:pt x="824" y="96"/>
                </a:lnTo>
                <a:lnTo>
                  <a:pt x="824" y="96"/>
                </a:lnTo>
                <a:lnTo>
                  <a:pt x="824" y="96"/>
                </a:lnTo>
                <a:lnTo>
                  <a:pt x="824" y="96"/>
                </a:lnTo>
                <a:lnTo>
                  <a:pt x="824" y="96"/>
                </a:lnTo>
                <a:lnTo>
                  <a:pt x="820" y="98"/>
                </a:lnTo>
                <a:lnTo>
                  <a:pt x="820" y="98"/>
                </a:lnTo>
                <a:lnTo>
                  <a:pt x="818" y="100"/>
                </a:lnTo>
                <a:lnTo>
                  <a:pt x="818" y="98"/>
                </a:lnTo>
                <a:lnTo>
                  <a:pt x="818" y="98"/>
                </a:lnTo>
                <a:lnTo>
                  <a:pt x="818" y="98"/>
                </a:lnTo>
                <a:lnTo>
                  <a:pt x="816" y="98"/>
                </a:lnTo>
                <a:lnTo>
                  <a:pt x="816" y="98"/>
                </a:lnTo>
                <a:lnTo>
                  <a:pt x="816" y="98"/>
                </a:lnTo>
                <a:lnTo>
                  <a:pt x="814" y="100"/>
                </a:lnTo>
                <a:lnTo>
                  <a:pt x="814" y="100"/>
                </a:lnTo>
                <a:lnTo>
                  <a:pt x="814" y="100"/>
                </a:lnTo>
                <a:lnTo>
                  <a:pt x="814" y="100"/>
                </a:lnTo>
                <a:lnTo>
                  <a:pt x="812" y="100"/>
                </a:lnTo>
                <a:lnTo>
                  <a:pt x="812" y="100"/>
                </a:lnTo>
                <a:lnTo>
                  <a:pt x="812" y="100"/>
                </a:lnTo>
                <a:lnTo>
                  <a:pt x="812" y="100"/>
                </a:lnTo>
                <a:lnTo>
                  <a:pt x="810" y="100"/>
                </a:lnTo>
                <a:lnTo>
                  <a:pt x="810" y="100"/>
                </a:lnTo>
                <a:lnTo>
                  <a:pt x="808" y="100"/>
                </a:lnTo>
                <a:lnTo>
                  <a:pt x="806" y="100"/>
                </a:lnTo>
                <a:lnTo>
                  <a:pt x="806" y="100"/>
                </a:lnTo>
                <a:lnTo>
                  <a:pt x="806" y="100"/>
                </a:lnTo>
                <a:lnTo>
                  <a:pt x="806" y="100"/>
                </a:lnTo>
                <a:lnTo>
                  <a:pt x="806" y="98"/>
                </a:lnTo>
                <a:lnTo>
                  <a:pt x="806" y="98"/>
                </a:lnTo>
                <a:lnTo>
                  <a:pt x="806" y="98"/>
                </a:lnTo>
                <a:lnTo>
                  <a:pt x="808" y="98"/>
                </a:lnTo>
                <a:lnTo>
                  <a:pt x="806" y="96"/>
                </a:lnTo>
                <a:lnTo>
                  <a:pt x="806" y="98"/>
                </a:lnTo>
                <a:lnTo>
                  <a:pt x="806" y="98"/>
                </a:lnTo>
                <a:lnTo>
                  <a:pt x="804" y="100"/>
                </a:lnTo>
                <a:lnTo>
                  <a:pt x="804" y="100"/>
                </a:lnTo>
                <a:lnTo>
                  <a:pt x="804" y="100"/>
                </a:lnTo>
                <a:lnTo>
                  <a:pt x="804" y="100"/>
                </a:lnTo>
                <a:lnTo>
                  <a:pt x="802" y="100"/>
                </a:lnTo>
                <a:lnTo>
                  <a:pt x="802" y="100"/>
                </a:lnTo>
                <a:lnTo>
                  <a:pt x="800" y="100"/>
                </a:lnTo>
                <a:lnTo>
                  <a:pt x="802" y="100"/>
                </a:lnTo>
                <a:lnTo>
                  <a:pt x="802" y="98"/>
                </a:lnTo>
                <a:lnTo>
                  <a:pt x="802" y="98"/>
                </a:lnTo>
                <a:lnTo>
                  <a:pt x="802" y="98"/>
                </a:lnTo>
                <a:lnTo>
                  <a:pt x="802" y="98"/>
                </a:lnTo>
                <a:lnTo>
                  <a:pt x="800" y="98"/>
                </a:lnTo>
                <a:lnTo>
                  <a:pt x="800" y="98"/>
                </a:lnTo>
                <a:lnTo>
                  <a:pt x="800" y="100"/>
                </a:lnTo>
                <a:lnTo>
                  <a:pt x="800" y="100"/>
                </a:lnTo>
                <a:lnTo>
                  <a:pt x="800" y="100"/>
                </a:lnTo>
                <a:lnTo>
                  <a:pt x="798" y="100"/>
                </a:lnTo>
                <a:lnTo>
                  <a:pt x="798" y="100"/>
                </a:lnTo>
                <a:lnTo>
                  <a:pt x="794" y="100"/>
                </a:lnTo>
                <a:lnTo>
                  <a:pt x="794" y="100"/>
                </a:lnTo>
                <a:lnTo>
                  <a:pt x="794" y="100"/>
                </a:lnTo>
                <a:lnTo>
                  <a:pt x="794" y="100"/>
                </a:lnTo>
                <a:lnTo>
                  <a:pt x="794" y="100"/>
                </a:lnTo>
                <a:lnTo>
                  <a:pt x="794" y="100"/>
                </a:lnTo>
                <a:lnTo>
                  <a:pt x="794" y="98"/>
                </a:lnTo>
                <a:lnTo>
                  <a:pt x="794" y="98"/>
                </a:lnTo>
                <a:lnTo>
                  <a:pt x="794" y="98"/>
                </a:lnTo>
                <a:lnTo>
                  <a:pt x="794" y="98"/>
                </a:lnTo>
                <a:lnTo>
                  <a:pt x="794" y="98"/>
                </a:lnTo>
                <a:lnTo>
                  <a:pt x="792" y="100"/>
                </a:lnTo>
                <a:lnTo>
                  <a:pt x="792" y="100"/>
                </a:lnTo>
                <a:lnTo>
                  <a:pt x="792" y="100"/>
                </a:lnTo>
                <a:lnTo>
                  <a:pt x="790" y="100"/>
                </a:lnTo>
                <a:lnTo>
                  <a:pt x="790" y="100"/>
                </a:lnTo>
                <a:lnTo>
                  <a:pt x="790" y="100"/>
                </a:lnTo>
                <a:lnTo>
                  <a:pt x="788" y="100"/>
                </a:lnTo>
                <a:lnTo>
                  <a:pt x="788" y="100"/>
                </a:lnTo>
                <a:lnTo>
                  <a:pt x="788" y="98"/>
                </a:lnTo>
                <a:lnTo>
                  <a:pt x="788" y="98"/>
                </a:lnTo>
                <a:lnTo>
                  <a:pt x="788" y="98"/>
                </a:lnTo>
                <a:lnTo>
                  <a:pt x="788" y="98"/>
                </a:lnTo>
                <a:lnTo>
                  <a:pt x="788" y="98"/>
                </a:lnTo>
                <a:lnTo>
                  <a:pt x="788" y="98"/>
                </a:lnTo>
                <a:lnTo>
                  <a:pt x="788" y="100"/>
                </a:lnTo>
                <a:lnTo>
                  <a:pt x="788" y="100"/>
                </a:lnTo>
                <a:lnTo>
                  <a:pt x="786" y="100"/>
                </a:lnTo>
                <a:lnTo>
                  <a:pt x="782" y="100"/>
                </a:lnTo>
                <a:lnTo>
                  <a:pt x="782" y="100"/>
                </a:lnTo>
                <a:lnTo>
                  <a:pt x="782" y="100"/>
                </a:lnTo>
                <a:lnTo>
                  <a:pt x="782" y="100"/>
                </a:lnTo>
                <a:lnTo>
                  <a:pt x="780" y="100"/>
                </a:lnTo>
                <a:lnTo>
                  <a:pt x="780" y="100"/>
                </a:lnTo>
                <a:lnTo>
                  <a:pt x="778" y="100"/>
                </a:lnTo>
                <a:lnTo>
                  <a:pt x="778" y="100"/>
                </a:lnTo>
                <a:lnTo>
                  <a:pt x="778" y="100"/>
                </a:lnTo>
                <a:lnTo>
                  <a:pt x="776" y="100"/>
                </a:lnTo>
                <a:lnTo>
                  <a:pt x="776" y="100"/>
                </a:lnTo>
                <a:lnTo>
                  <a:pt x="776" y="100"/>
                </a:lnTo>
                <a:lnTo>
                  <a:pt x="776" y="100"/>
                </a:lnTo>
                <a:lnTo>
                  <a:pt x="774" y="100"/>
                </a:lnTo>
                <a:lnTo>
                  <a:pt x="772" y="100"/>
                </a:lnTo>
                <a:lnTo>
                  <a:pt x="770" y="100"/>
                </a:lnTo>
                <a:lnTo>
                  <a:pt x="770" y="100"/>
                </a:lnTo>
                <a:lnTo>
                  <a:pt x="770" y="100"/>
                </a:lnTo>
                <a:lnTo>
                  <a:pt x="770" y="98"/>
                </a:lnTo>
                <a:lnTo>
                  <a:pt x="770" y="98"/>
                </a:lnTo>
                <a:lnTo>
                  <a:pt x="770" y="98"/>
                </a:lnTo>
                <a:lnTo>
                  <a:pt x="774" y="96"/>
                </a:lnTo>
                <a:lnTo>
                  <a:pt x="774" y="96"/>
                </a:lnTo>
                <a:lnTo>
                  <a:pt x="774" y="94"/>
                </a:lnTo>
                <a:lnTo>
                  <a:pt x="774" y="94"/>
                </a:lnTo>
                <a:lnTo>
                  <a:pt x="774" y="94"/>
                </a:lnTo>
                <a:lnTo>
                  <a:pt x="772" y="96"/>
                </a:lnTo>
                <a:lnTo>
                  <a:pt x="770" y="96"/>
                </a:lnTo>
                <a:lnTo>
                  <a:pt x="770" y="96"/>
                </a:lnTo>
                <a:lnTo>
                  <a:pt x="770" y="96"/>
                </a:lnTo>
                <a:lnTo>
                  <a:pt x="768" y="98"/>
                </a:lnTo>
                <a:lnTo>
                  <a:pt x="768" y="98"/>
                </a:lnTo>
                <a:lnTo>
                  <a:pt x="768" y="98"/>
                </a:lnTo>
                <a:lnTo>
                  <a:pt x="768" y="98"/>
                </a:lnTo>
                <a:lnTo>
                  <a:pt x="768" y="96"/>
                </a:lnTo>
                <a:lnTo>
                  <a:pt x="768" y="96"/>
                </a:lnTo>
                <a:lnTo>
                  <a:pt x="768" y="96"/>
                </a:lnTo>
                <a:lnTo>
                  <a:pt x="768" y="96"/>
                </a:lnTo>
                <a:lnTo>
                  <a:pt x="768" y="96"/>
                </a:lnTo>
                <a:lnTo>
                  <a:pt x="768" y="96"/>
                </a:lnTo>
                <a:lnTo>
                  <a:pt x="768" y="96"/>
                </a:lnTo>
                <a:lnTo>
                  <a:pt x="766" y="96"/>
                </a:lnTo>
                <a:lnTo>
                  <a:pt x="766" y="96"/>
                </a:lnTo>
                <a:lnTo>
                  <a:pt x="766" y="96"/>
                </a:lnTo>
                <a:lnTo>
                  <a:pt x="766" y="96"/>
                </a:lnTo>
                <a:lnTo>
                  <a:pt x="766" y="96"/>
                </a:lnTo>
                <a:lnTo>
                  <a:pt x="766" y="96"/>
                </a:lnTo>
                <a:lnTo>
                  <a:pt x="766" y="96"/>
                </a:lnTo>
                <a:lnTo>
                  <a:pt x="766" y="96"/>
                </a:lnTo>
                <a:lnTo>
                  <a:pt x="766" y="96"/>
                </a:lnTo>
                <a:lnTo>
                  <a:pt x="766" y="98"/>
                </a:lnTo>
                <a:lnTo>
                  <a:pt x="766" y="98"/>
                </a:lnTo>
                <a:lnTo>
                  <a:pt x="764" y="98"/>
                </a:lnTo>
                <a:lnTo>
                  <a:pt x="764" y="98"/>
                </a:lnTo>
                <a:lnTo>
                  <a:pt x="764" y="98"/>
                </a:lnTo>
                <a:lnTo>
                  <a:pt x="760" y="98"/>
                </a:lnTo>
                <a:lnTo>
                  <a:pt x="760" y="98"/>
                </a:lnTo>
                <a:lnTo>
                  <a:pt x="760" y="100"/>
                </a:lnTo>
                <a:lnTo>
                  <a:pt x="756" y="100"/>
                </a:lnTo>
                <a:lnTo>
                  <a:pt x="754" y="98"/>
                </a:lnTo>
                <a:lnTo>
                  <a:pt x="754" y="98"/>
                </a:lnTo>
                <a:lnTo>
                  <a:pt x="754" y="98"/>
                </a:lnTo>
                <a:lnTo>
                  <a:pt x="752" y="98"/>
                </a:lnTo>
                <a:lnTo>
                  <a:pt x="752" y="98"/>
                </a:lnTo>
                <a:lnTo>
                  <a:pt x="752" y="98"/>
                </a:lnTo>
                <a:lnTo>
                  <a:pt x="750" y="98"/>
                </a:lnTo>
                <a:lnTo>
                  <a:pt x="750" y="98"/>
                </a:lnTo>
                <a:lnTo>
                  <a:pt x="750" y="98"/>
                </a:lnTo>
                <a:lnTo>
                  <a:pt x="750" y="98"/>
                </a:lnTo>
                <a:lnTo>
                  <a:pt x="750" y="98"/>
                </a:lnTo>
                <a:lnTo>
                  <a:pt x="750" y="96"/>
                </a:lnTo>
                <a:lnTo>
                  <a:pt x="748" y="96"/>
                </a:lnTo>
                <a:lnTo>
                  <a:pt x="748" y="98"/>
                </a:lnTo>
                <a:lnTo>
                  <a:pt x="748" y="96"/>
                </a:lnTo>
                <a:lnTo>
                  <a:pt x="748" y="96"/>
                </a:lnTo>
                <a:lnTo>
                  <a:pt x="748" y="96"/>
                </a:lnTo>
                <a:lnTo>
                  <a:pt x="748" y="96"/>
                </a:lnTo>
                <a:lnTo>
                  <a:pt x="750" y="96"/>
                </a:lnTo>
                <a:lnTo>
                  <a:pt x="750" y="96"/>
                </a:lnTo>
                <a:lnTo>
                  <a:pt x="752" y="96"/>
                </a:lnTo>
                <a:lnTo>
                  <a:pt x="752" y="96"/>
                </a:lnTo>
                <a:lnTo>
                  <a:pt x="752" y="94"/>
                </a:lnTo>
                <a:lnTo>
                  <a:pt x="752" y="94"/>
                </a:lnTo>
                <a:lnTo>
                  <a:pt x="752" y="94"/>
                </a:lnTo>
                <a:lnTo>
                  <a:pt x="750" y="94"/>
                </a:lnTo>
                <a:lnTo>
                  <a:pt x="748" y="96"/>
                </a:lnTo>
                <a:lnTo>
                  <a:pt x="748" y="96"/>
                </a:lnTo>
                <a:lnTo>
                  <a:pt x="748" y="96"/>
                </a:lnTo>
                <a:lnTo>
                  <a:pt x="746" y="96"/>
                </a:lnTo>
                <a:lnTo>
                  <a:pt x="746" y="96"/>
                </a:lnTo>
                <a:lnTo>
                  <a:pt x="746" y="96"/>
                </a:lnTo>
                <a:lnTo>
                  <a:pt x="746" y="96"/>
                </a:lnTo>
                <a:lnTo>
                  <a:pt x="746" y="98"/>
                </a:lnTo>
                <a:lnTo>
                  <a:pt x="746" y="98"/>
                </a:lnTo>
                <a:lnTo>
                  <a:pt x="746" y="98"/>
                </a:lnTo>
                <a:lnTo>
                  <a:pt x="746" y="98"/>
                </a:lnTo>
                <a:lnTo>
                  <a:pt x="744" y="98"/>
                </a:lnTo>
                <a:lnTo>
                  <a:pt x="742" y="98"/>
                </a:lnTo>
                <a:lnTo>
                  <a:pt x="742" y="98"/>
                </a:lnTo>
                <a:lnTo>
                  <a:pt x="740" y="98"/>
                </a:lnTo>
                <a:lnTo>
                  <a:pt x="740" y="98"/>
                </a:lnTo>
                <a:lnTo>
                  <a:pt x="742" y="96"/>
                </a:lnTo>
                <a:lnTo>
                  <a:pt x="742" y="96"/>
                </a:lnTo>
                <a:lnTo>
                  <a:pt x="740" y="96"/>
                </a:lnTo>
                <a:lnTo>
                  <a:pt x="740" y="96"/>
                </a:lnTo>
                <a:lnTo>
                  <a:pt x="740" y="96"/>
                </a:lnTo>
                <a:lnTo>
                  <a:pt x="740" y="96"/>
                </a:lnTo>
                <a:lnTo>
                  <a:pt x="738" y="96"/>
                </a:lnTo>
                <a:lnTo>
                  <a:pt x="738" y="96"/>
                </a:lnTo>
                <a:lnTo>
                  <a:pt x="738" y="96"/>
                </a:lnTo>
                <a:lnTo>
                  <a:pt x="740" y="96"/>
                </a:lnTo>
                <a:lnTo>
                  <a:pt x="740" y="96"/>
                </a:lnTo>
                <a:lnTo>
                  <a:pt x="738" y="96"/>
                </a:lnTo>
                <a:lnTo>
                  <a:pt x="738" y="96"/>
                </a:lnTo>
                <a:lnTo>
                  <a:pt x="738" y="96"/>
                </a:lnTo>
                <a:lnTo>
                  <a:pt x="738" y="96"/>
                </a:lnTo>
                <a:lnTo>
                  <a:pt x="738" y="96"/>
                </a:lnTo>
                <a:lnTo>
                  <a:pt x="740" y="94"/>
                </a:lnTo>
                <a:lnTo>
                  <a:pt x="740" y="94"/>
                </a:lnTo>
                <a:lnTo>
                  <a:pt x="740" y="94"/>
                </a:lnTo>
                <a:lnTo>
                  <a:pt x="740" y="94"/>
                </a:lnTo>
                <a:lnTo>
                  <a:pt x="740" y="94"/>
                </a:lnTo>
                <a:lnTo>
                  <a:pt x="740" y="94"/>
                </a:lnTo>
                <a:lnTo>
                  <a:pt x="740" y="92"/>
                </a:lnTo>
                <a:lnTo>
                  <a:pt x="740" y="92"/>
                </a:lnTo>
                <a:lnTo>
                  <a:pt x="740" y="92"/>
                </a:lnTo>
                <a:lnTo>
                  <a:pt x="740" y="92"/>
                </a:lnTo>
                <a:lnTo>
                  <a:pt x="742" y="92"/>
                </a:lnTo>
                <a:lnTo>
                  <a:pt x="742" y="92"/>
                </a:lnTo>
                <a:lnTo>
                  <a:pt x="742" y="92"/>
                </a:lnTo>
                <a:lnTo>
                  <a:pt x="742" y="92"/>
                </a:lnTo>
                <a:lnTo>
                  <a:pt x="742" y="92"/>
                </a:lnTo>
                <a:lnTo>
                  <a:pt x="742" y="92"/>
                </a:lnTo>
                <a:lnTo>
                  <a:pt x="742" y="92"/>
                </a:lnTo>
                <a:lnTo>
                  <a:pt x="740" y="92"/>
                </a:lnTo>
                <a:lnTo>
                  <a:pt x="740" y="90"/>
                </a:lnTo>
                <a:lnTo>
                  <a:pt x="740" y="90"/>
                </a:lnTo>
                <a:lnTo>
                  <a:pt x="742" y="88"/>
                </a:lnTo>
                <a:lnTo>
                  <a:pt x="744" y="88"/>
                </a:lnTo>
                <a:lnTo>
                  <a:pt x="744" y="86"/>
                </a:lnTo>
                <a:lnTo>
                  <a:pt x="746" y="86"/>
                </a:lnTo>
                <a:lnTo>
                  <a:pt x="748" y="86"/>
                </a:lnTo>
                <a:lnTo>
                  <a:pt x="748" y="86"/>
                </a:lnTo>
                <a:lnTo>
                  <a:pt x="748" y="86"/>
                </a:lnTo>
                <a:lnTo>
                  <a:pt x="748" y="86"/>
                </a:lnTo>
                <a:lnTo>
                  <a:pt x="750" y="84"/>
                </a:lnTo>
                <a:lnTo>
                  <a:pt x="750" y="84"/>
                </a:lnTo>
                <a:lnTo>
                  <a:pt x="750" y="84"/>
                </a:lnTo>
                <a:lnTo>
                  <a:pt x="750" y="84"/>
                </a:lnTo>
                <a:lnTo>
                  <a:pt x="750" y="84"/>
                </a:lnTo>
                <a:lnTo>
                  <a:pt x="750" y="84"/>
                </a:lnTo>
                <a:lnTo>
                  <a:pt x="750" y="84"/>
                </a:lnTo>
                <a:lnTo>
                  <a:pt x="750" y="82"/>
                </a:lnTo>
                <a:lnTo>
                  <a:pt x="752" y="82"/>
                </a:lnTo>
                <a:lnTo>
                  <a:pt x="752" y="82"/>
                </a:lnTo>
                <a:lnTo>
                  <a:pt x="752" y="82"/>
                </a:lnTo>
                <a:lnTo>
                  <a:pt x="752" y="82"/>
                </a:lnTo>
                <a:lnTo>
                  <a:pt x="750" y="82"/>
                </a:lnTo>
                <a:lnTo>
                  <a:pt x="750" y="82"/>
                </a:lnTo>
                <a:lnTo>
                  <a:pt x="750" y="82"/>
                </a:lnTo>
                <a:lnTo>
                  <a:pt x="750" y="82"/>
                </a:lnTo>
                <a:lnTo>
                  <a:pt x="750" y="82"/>
                </a:lnTo>
                <a:lnTo>
                  <a:pt x="748" y="80"/>
                </a:lnTo>
                <a:lnTo>
                  <a:pt x="750" y="78"/>
                </a:lnTo>
                <a:lnTo>
                  <a:pt x="750" y="78"/>
                </a:lnTo>
                <a:lnTo>
                  <a:pt x="748" y="78"/>
                </a:lnTo>
                <a:lnTo>
                  <a:pt x="748" y="76"/>
                </a:lnTo>
                <a:lnTo>
                  <a:pt x="748" y="76"/>
                </a:lnTo>
                <a:lnTo>
                  <a:pt x="748" y="76"/>
                </a:lnTo>
                <a:lnTo>
                  <a:pt x="748" y="76"/>
                </a:lnTo>
                <a:lnTo>
                  <a:pt x="748" y="76"/>
                </a:lnTo>
                <a:lnTo>
                  <a:pt x="748" y="76"/>
                </a:lnTo>
                <a:lnTo>
                  <a:pt x="748" y="76"/>
                </a:lnTo>
                <a:lnTo>
                  <a:pt x="748" y="76"/>
                </a:lnTo>
                <a:lnTo>
                  <a:pt x="748" y="76"/>
                </a:lnTo>
                <a:lnTo>
                  <a:pt x="746" y="76"/>
                </a:lnTo>
                <a:lnTo>
                  <a:pt x="746" y="76"/>
                </a:lnTo>
                <a:lnTo>
                  <a:pt x="746" y="76"/>
                </a:lnTo>
                <a:lnTo>
                  <a:pt x="744" y="76"/>
                </a:lnTo>
                <a:lnTo>
                  <a:pt x="744" y="76"/>
                </a:lnTo>
                <a:lnTo>
                  <a:pt x="744" y="76"/>
                </a:lnTo>
                <a:lnTo>
                  <a:pt x="742" y="76"/>
                </a:lnTo>
                <a:lnTo>
                  <a:pt x="742" y="76"/>
                </a:lnTo>
                <a:lnTo>
                  <a:pt x="742" y="76"/>
                </a:lnTo>
                <a:lnTo>
                  <a:pt x="744" y="76"/>
                </a:lnTo>
                <a:lnTo>
                  <a:pt x="742" y="76"/>
                </a:lnTo>
                <a:lnTo>
                  <a:pt x="742" y="76"/>
                </a:lnTo>
                <a:lnTo>
                  <a:pt x="742" y="76"/>
                </a:lnTo>
                <a:lnTo>
                  <a:pt x="742" y="76"/>
                </a:lnTo>
                <a:lnTo>
                  <a:pt x="742" y="76"/>
                </a:lnTo>
                <a:lnTo>
                  <a:pt x="740" y="78"/>
                </a:lnTo>
                <a:lnTo>
                  <a:pt x="740" y="78"/>
                </a:lnTo>
                <a:lnTo>
                  <a:pt x="738" y="78"/>
                </a:lnTo>
                <a:lnTo>
                  <a:pt x="738" y="76"/>
                </a:lnTo>
                <a:lnTo>
                  <a:pt x="738" y="76"/>
                </a:lnTo>
                <a:lnTo>
                  <a:pt x="736" y="76"/>
                </a:lnTo>
                <a:lnTo>
                  <a:pt x="734" y="76"/>
                </a:lnTo>
                <a:lnTo>
                  <a:pt x="732" y="76"/>
                </a:lnTo>
                <a:lnTo>
                  <a:pt x="732" y="76"/>
                </a:lnTo>
                <a:lnTo>
                  <a:pt x="730" y="76"/>
                </a:lnTo>
                <a:lnTo>
                  <a:pt x="728" y="78"/>
                </a:lnTo>
                <a:lnTo>
                  <a:pt x="726" y="78"/>
                </a:lnTo>
                <a:lnTo>
                  <a:pt x="724" y="78"/>
                </a:lnTo>
                <a:lnTo>
                  <a:pt x="726" y="76"/>
                </a:lnTo>
                <a:lnTo>
                  <a:pt x="726" y="76"/>
                </a:lnTo>
                <a:lnTo>
                  <a:pt x="726" y="76"/>
                </a:lnTo>
                <a:lnTo>
                  <a:pt x="726" y="76"/>
                </a:lnTo>
                <a:lnTo>
                  <a:pt x="726" y="76"/>
                </a:lnTo>
                <a:lnTo>
                  <a:pt x="726" y="76"/>
                </a:lnTo>
                <a:lnTo>
                  <a:pt x="728" y="76"/>
                </a:lnTo>
                <a:lnTo>
                  <a:pt x="728" y="76"/>
                </a:lnTo>
                <a:lnTo>
                  <a:pt x="730" y="76"/>
                </a:lnTo>
                <a:lnTo>
                  <a:pt x="730" y="76"/>
                </a:lnTo>
                <a:lnTo>
                  <a:pt x="730" y="76"/>
                </a:lnTo>
                <a:lnTo>
                  <a:pt x="730" y="76"/>
                </a:lnTo>
                <a:lnTo>
                  <a:pt x="730" y="76"/>
                </a:lnTo>
                <a:lnTo>
                  <a:pt x="732" y="76"/>
                </a:lnTo>
                <a:lnTo>
                  <a:pt x="732" y="76"/>
                </a:lnTo>
                <a:lnTo>
                  <a:pt x="732" y="76"/>
                </a:lnTo>
                <a:lnTo>
                  <a:pt x="732" y="76"/>
                </a:lnTo>
                <a:lnTo>
                  <a:pt x="732" y="76"/>
                </a:lnTo>
                <a:lnTo>
                  <a:pt x="730" y="76"/>
                </a:lnTo>
                <a:lnTo>
                  <a:pt x="730" y="76"/>
                </a:lnTo>
                <a:lnTo>
                  <a:pt x="728" y="76"/>
                </a:lnTo>
                <a:lnTo>
                  <a:pt x="728" y="76"/>
                </a:lnTo>
                <a:lnTo>
                  <a:pt x="728" y="76"/>
                </a:lnTo>
                <a:lnTo>
                  <a:pt x="726" y="76"/>
                </a:lnTo>
                <a:lnTo>
                  <a:pt x="726" y="76"/>
                </a:lnTo>
                <a:lnTo>
                  <a:pt x="724" y="76"/>
                </a:lnTo>
                <a:lnTo>
                  <a:pt x="724" y="76"/>
                </a:lnTo>
                <a:lnTo>
                  <a:pt x="724" y="76"/>
                </a:lnTo>
                <a:lnTo>
                  <a:pt x="724" y="76"/>
                </a:lnTo>
                <a:lnTo>
                  <a:pt x="722" y="76"/>
                </a:lnTo>
                <a:lnTo>
                  <a:pt x="722" y="74"/>
                </a:lnTo>
                <a:lnTo>
                  <a:pt x="722" y="74"/>
                </a:lnTo>
                <a:lnTo>
                  <a:pt x="722" y="74"/>
                </a:lnTo>
                <a:lnTo>
                  <a:pt x="722" y="74"/>
                </a:lnTo>
                <a:lnTo>
                  <a:pt x="722" y="74"/>
                </a:lnTo>
                <a:lnTo>
                  <a:pt x="724" y="74"/>
                </a:lnTo>
                <a:lnTo>
                  <a:pt x="724" y="74"/>
                </a:lnTo>
                <a:lnTo>
                  <a:pt x="726" y="74"/>
                </a:lnTo>
                <a:lnTo>
                  <a:pt x="726" y="74"/>
                </a:lnTo>
                <a:lnTo>
                  <a:pt x="726" y="74"/>
                </a:lnTo>
                <a:lnTo>
                  <a:pt x="728" y="72"/>
                </a:lnTo>
                <a:lnTo>
                  <a:pt x="728" y="72"/>
                </a:lnTo>
                <a:lnTo>
                  <a:pt x="728" y="72"/>
                </a:lnTo>
                <a:lnTo>
                  <a:pt x="726" y="74"/>
                </a:lnTo>
                <a:lnTo>
                  <a:pt x="726" y="74"/>
                </a:lnTo>
                <a:lnTo>
                  <a:pt x="726" y="74"/>
                </a:lnTo>
                <a:lnTo>
                  <a:pt x="724" y="74"/>
                </a:lnTo>
                <a:lnTo>
                  <a:pt x="724" y="74"/>
                </a:lnTo>
                <a:lnTo>
                  <a:pt x="722" y="72"/>
                </a:lnTo>
                <a:lnTo>
                  <a:pt x="722" y="72"/>
                </a:lnTo>
                <a:lnTo>
                  <a:pt x="722" y="72"/>
                </a:lnTo>
                <a:lnTo>
                  <a:pt x="722" y="72"/>
                </a:lnTo>
                <a:lnTo>
                  <a:pt x="722" y="72"/>
                </a:lnTo>
                <a:lnTo>
                  <a:pt x="720" y="72"/>
                </a:lnTo>
                <a:lnTo>
                  <a:pt x="720" y="72"/>
                </a:lnTo>
                <a:lnTo>
                  <a:pt x="720" y="72"/>
                </a:lnTo>
                <a:lnTo>
                  <a:pt x="720" y="72"/>
                </a:lnTo>
                <a:lnTo>
                  <a:pt x="720" y="72"/>
                </a:lnTo>
                <a:lnTo>
                  <a:pt x="720" y="72"/>
                </a:lnTo>
                <a:lnTo>
                  <a:pt x="720" y="72"/>
                </a:lnTo>
                <a:lnTo>
                  <a:pt x="720" y="72"/>
                </a:lnTo>
                <a:lnTo>
                  <a:pt x="718" y="72"/>
                </a:lnTo>
                <a:lnTo>
                  <a:pt x="718" y="72"/>
                </a:lnTo>
                <a:lnTo>
                  <a:pt x="718" y="72"/>
                </a:lnTo>
                <a:lnTo>
                  <a:pt x="718" y="72"/>
                </a:lnTo>
                <a:lnTo>
                  <a:pt x="718" y="72"/>
                </a:lnTo>
                <a:lnTo>
                  <a:pt x="718" y="72"/>
                </a:lnTo>
                <a:lnTo>
                  <a:pt x="716" y="72"/>
                </a:lnTo>
                <a:lnTo>
                  <a:pt x="716" y="72"/>
                </a:lnTo>
                <a:lnTo>
                  <a:pt x="718" y="70"/>
                </a:lnTo>
                <a:lnTo>
                  <a:pt x="718" y="70"/>
                </a:lnTo>
                <a:lnTo>
                  <a:pt x="718" y="70"/>
                </a:lnTo>
                <a:lnTo>
                  <a:pt x="720" y="70"/>
                </a:lnTo>
                <a:lnTo>
                  <a:pt x="720" y="70"/>
                </a:lnTo>
                <a:lnTo>
                  <a:pt x="720" y="70"/>
                </a:lnTo>
                <a:lnTo>
                  <a:pt x="722" y="70"/>
                </a:lnTo>
                <a:lnTo>
                  <a:pt x="724" y="70"/>
                </a:lnTo>
                <a:lnTo>
                  <a:pt x="724" y="70"/>
                </a:lnTo>
                <a:lnTo>
                  <a:pt x="724" y="70"/>
                </a:lnTo>
                <a:lnTo>
                  <a:pt x="724" y="70"/>
                </a:lnTo>
                <a:lnTo>
                  <a:pt x="722" y="70"/>
                </a:lnTo>
                <a:lnTo>
                  <a:pt x="722" y="70"/>
                </a:lnTo>
                <a:lnTo>
                  <a:pt x="722" y="70"/>
                </a:lnTo>
                <a:lnTo>
                  <a:pt x="720" y="70"/>
                </a:lnTo>
                <a:lnTo>
                  <a:pt x="720" y="70"/>
                </a:lnTo>
                <a:lnTo>
                  <a:pt x="720" y="68"/>
                </a:lnTo>
                <a:lnTo>
                  <a:pt x="720" y="68"/>
                </a:lnTo>
                <a:lnTo>
                  <a:pt x="722" y="68"/>
                </a:lnTo>
                <a:lnTo>
                  <a:pt x="722" y="68"/>
                </a:lnTo>
                <a:lnTo>
                  <a:pt x="722" y="68"/>
                </a:lnTo>
                <a:lnTo>
                  <a:pt x="722" y="68"/>
                </a:lnTo>
                <a:lnTo>
                  <a:pt x="722" y="68"/>
                </a:lnTo>
                <a:lnTo>
                  <a:pt x="722" y="68"/>
                </a:lnTo>
                <a:lnTo>
                  <a:pt x="722" y="68"/>
                </a:lnTo>
                <a:lnTo>
                  <a:pt x="722" y="68"/>
                </a:lnTo>
                <a:lnTo>
                  <a:pt x="722" y="68"/>
                </a:lnTo>
                <a:lnTo>
                  <a:pt x="722" y="68"/>
                </a:lnTo>
                <a:lnTo>
                  <a:pt x="722" y="68"/>
                </a:lnTo>
                <a:lnTo>
                  <a:pt x="724" y="68"/>
                </a:lnTo>
                <a:lnTo>
                  <a:pt x="724" y="68"/>
                </a:lnTo>
                <a:lnTo>
                  <a:pt x="724" y="68"/>
                </a:lnTo>
                <a:lnTo>
                  <a:pt x="726" y="68"/>
                </a:lnTo>
                <a:lnTo>
                  <a:pt x="726" y="68"/>
                </a:lnTo>
                <a:lnTo>
                  <a:pt x="728" y="68"/>
                </a:lnTo>
                <a:lnTo>
                  <a:pt x="728" y="68"/>
                </a:lnTo>
                <a:lnTo>
                  <a:pt x="730" y="68"/>
                </a:lnTo>
                <a:lnTo>
                  <a:pt x="730" y="68"/>
                </a:lnTo>
                <a:lnTo>
                  <a:pt x="732" y="68"/>
                </a:lnTo>
                <a:lnTo>
                  <a:pt x="734" y="66"/>
                </a:lnTo>
                <a:close/>
                <a:moveTo>
                  <a:pt x="718" y="68"/>
                </a:moveTo>
                <a:lnTo>
                  <a:pt x="718" y="68"/>
                </a:lnTo>
                <a:lnTo>
                  <a:pt x="716" y="68"/>
                </a:lnTo>
                <a:lnTo>
                  <a:pt x="716" y="68"/>
                </a:lnTo>
                <a:lnTo>
                  <a:pt x="716" y="68"/>
                </a:lnTo>
                <a:lnTo>
                  <a:pt x="716" y="68"/>
                </a:lnTo>
                <a:lnTo>
                  <a:pt x="716" y="68"/>
                </a:lnTo>
                <a:lnTo>
                  <a:pt x="716" y="68"/>
                </a:lnTo>
                <a:lnTo>
                  <a:pt x="718" y="68"/>
                </a:lnTo>
                <a:lnTo>
                  <a:pt x="718" y="68"/>
                </a:lnTo>
                <a:lnTo>
                  <a:pt x="718" y="68"/>
                </a:lnTo>
                <a:lnTo>
                  <a:pt x="720" y="68"/>
                </a:lnTo>
                <a:lnTo>
                  <a:pt x="720" y="68"/>
                </a:lnTo>
                <a:lnTo>
                  <a:pt x="720" y="68"/>
                </a:lnTo>
                <a:lnTo>
                  <a:pt x="718" y="68"/>
                </a:lnTo>
                <a:lnTo>
                  <a:pt x="718" y="68"/>
                </a:lnTo>
                <a:close/>
                <a:moveTo>
                  <a:pt x="910" y="354"/>
                </a:moveTo>
                <a:lnTo>
                  <a:pt x="910" y="354"/>
                </a:lnTo>
                <a:lnTo>
                  <a:pt x="910" y="354"/>
                </a:lnTo>
                <a:lnTo>
                  <a:pt x="910" y="354"/>
                </a:lnTo>
                <a:lnTo>
                  <a:pt x="910" y="354"/>
                </a:lnTo>
                <a:lnTo>
                  <a:pt x="910" y="354"/>
                </a:lnTo>
                <a:lnTo>
                  <a:pt x="910" y="354"/>
                </a:lnTo>
                <a:lnTo>
                  <a:pt x="910" y="354"/>
                </a:lnTo>
                <a:lnTo>
                  <a:pt x="910" y="354"/>
                </a:lnTo>
                <a:lnTo>
                  <a:pt x="910" y="354"/>
                </a:lnTo>
                <a:lnTo>
                  <a:pt x="910" y="354"/>
                </a:lnTo>
                <a:lnTo>
                  <a:pt x="910" y="354"/>
                </a:lnTo>
                <a:lnTo>
                  <a:pt x="908" y="356"/>
                </a:lnTo>
                <a:lnTo>
                  <a:pt x="908" y="356"/>
                </a:lnTo>
                <a:lnTo>
                  <a:pt x="908" y="356"/>
                </a:lnTo>
                <a:lnTo>
                  <a:pt x="908" y="356"/>
                </a:lnTo>
                <a:lnTo>
                  <a:pt x="906" y="356"/>
                </a:lnTo>
                <a:lnTo>
                  <a:pt x="906" y="356"/>
                </a:lnTo>
                <a:lnTo>
                  <a:pt x="908" y="356"/>
                </a:lnTo>
                <a:lnTo>
                  <a:pt x="908" y="356"/>
                </a:lnTo>
                <a:lnTo>
                  <a:pt x="908" y="356"/>
                </a:lnTo>
                <a:lnTo>
                  <a:pt x="908" y="356"/>
                </a:lnTo>
                <a:lnTo>
                  <a:pt x="908" y="356"/>
                </a:lnTo>
                <a:lnTo>
                  <a:pt x="908" y="356"/>
                </a:lnTo>
                <a:lnTo>
                  <a:pt x="908" y="356"/>
                </a:lnTo>
                <a:lnTo>
                  <a:pt x="910" y="356"/>
                </a:lnTo>
                <a:lnTo>
                  <a:pt x="910" y="356"/>
                </a:lnTo>
                <a:lnTo>
                  <a:pt x="910" y="358"/>
                </a:lnTo>
                <a:lnTo>
                  <a:pt x="908" y="358"/>
                </a:lnTo>
                <a:lnTo>
                  <a:pt x="908" y="358"/>
                </a:lnTo>
                <a:lnTo>
                  <a:pt x="908" y="358"/>
                </a:lnTo>
                <a:lnTo>
                  <a:pt x="908" y="358"/>
                </a:lnTo>
                <a:lnTo>
                  <a:pt x="908" y="358"/>
                </a:lnTo>
                <a:lnTo>
                  <a:pt x="908" y="358"/>
                </a:lnTo>
                <a:lnTo>
                  <a:pt x="908" y="358"/>
                </a:lnTo>
                <a:lnTo>
                  <a:pt x="908" y="358"/>
                </a:lnTo>
                <a:lnTo>
                  <a:pt x="906" y="358"/>
                </a:lnTo>
                <a:lnTo>
                  <a:pt x="906" y="358"/>
                </a:lnTo>
                <a:lnTo>
                  <a:pt x="906" y="356"/>
                </a:lnTo>
                <a:lnTo>
                  <a:pt x="906" y="356"/>
                </a:lnTo>
                <a:lnTo>
                  <a:pt x="906" y="356"/>
                </a:lnTo>
                <a:lnTo>
                  <a:pt x="906" y="356"/>
                </a:lnTo>
                <a:lnTo>
                  <a:pt x="906" y="354"/>
                </a:lnTo>
                <a:lnTo>
                  <a:pt x="908" y="354"/>
                </a:lnTo>
                <a:lnTo>
                  <a:pt x="908" y="354"/>
                </a:lnTo>
                <a:lnTo>
                  <a:pt x="908" y="354"/>
                </a:lnTo>
                <a:lnTo>
                  <a:pt x="908" y="354"/>
                </a:lnTo>
                <a:lnTo>
                  <a:pt x="910" y="354"/>
                </a:lnTo>
                <a:lnTo>
                  <a:pt x="910" y="354"/>
                </a:lnTo>
                <a:lnTo>
                  <a:pt x="910" y="354"/>
                </a:lnTo>
                <a:lnTo>
                  <a:pt x="910" y="354"/>
                </a:lnTo>
                <a:lnTo>
                  <a:pt x="910" y="354"/>
                </a:lnTo>
                <a:close/>
                <a:moveTo>
                  <a:pt x="840" y="60"/>
                </a:moveTo>
                <a:lnTo>
                  <a:pt x="840" y="60"/>
                </a:lnTo>
                <a:lnTo>
                  <a:pt x="840" y="60"/>
                </a:lnTo>
                <a:lnTo>
                  <a:pt x="842" y="60"/>
                </a:lnTo>
                <a:lnTo>
                  <a:pt x="842" y="60"/>
                </a:lnTo>
                <a:lnTo>
                  <a:pt x="842" y="60"/>
                </a:lnTo>
                <a:lnTo>
                  <a:pt x="844" y="62"/>
                </a:lnTo>
                <a:lnTo>
                  <a:pt x="844" y="62"/>
                </a:lnTo>
                <a:lnTo>
                  <a:pt x="844" y="62"/>
                </a:lnTo>
                <a:lnTo>
                  <a:pt x="844" y="62"/>
                </a:lnTo>
                <a:lnTo>
                  <a:pt x="842" y="62"/>
                </a:lnTo>
                <a:lnTo>
                  <a:pt x="842" y="62"/>
                </a:lnTo>
                <a:lnTo>
                  <a:pt x="842" y="62"/>
                </a:lnTo>
                <a:lnTo>
                  <a:pt x="840" y="62"/>
                </a:lnTo>
                <a:lnTo>
                  <a:pt x="840" y="62"/>
                </a:lnTo>
                <a:lnTo>
                  <a:pt x="840" y="62"/>
                </a:lnTo>
                <a:lnTo>
                  <a:pt x="840" y="62"/>
                </a:lnTo>
                <a:lnTo>
                  <a:pt x="840" y="62"/>
                </a:lnTo>
                <a:lnTo>
                  <a:pt x="840" y="62"/>
                </a:lnTo>
                <a:lnTo>
                  <a:pt x="840" y="62"/>
                </a:lnTo>
                <a:lnTo>
                  <a:pt x="840" y="62"/>
                </a:lnTo>
                <a:lnTo>
                  <a:pt x="840" y="62"/>
                </a:lnTo>
                <a:lnTo>
                  <a:pt x="840" y="62"/>
                </a:lnTo>
                <a:lnTo>
                  <a:pt x="840" y="62"/>
                </a:lnTo>
                <a:lnTo>
                  <a:pt x="840" y="62"/>
                </a:lnTo>
                <a:lnTo>
                  <a:pt x="840" y="62"/>
                </a:lnTo>
                <a:lnTo>
                  <a:pt x="838" y="62"/>
                </a:lnTo>
                <a:lnTo>
                  <a:pt x="838" y="62"/>
                </a:lnTo>
                <a:lnTo>
                  <a:pt x="838" y="62"/>
                </a:lnTo>
                <a:lnTo>
                  <a:pt x="840" y="60"/>
                </a:lnTo>
                <a:lnTo>
                  <a:pt x="840" y="60"/>
                </a:lnTo>
                <a:lnTo>
                  <a:pt x="840" y="60"/>
                </a:lnTo>
                <a:close/>
                <a:moveTo>
                  <a:pt x="558" y="70"/>
                </a:moveTo>
                <a:lnTo>
                  <a:pt x="556" y="72"/>
                </a:lnTo>
                <a:lnTo>
                  <a:pt x="556" y="72"/>
                </a:lnTo>
                <a:lnTo>
                  <a:pt x="556" y="72"/>
                </a:lnTo>
                <a:lnTo>
                  <a:pt x="556" y="72"/>
                </a:lnTo>
                <a:lnTo>
                  <a:pt x="554" y="72"/>
                </a:lnTo>
                <a:lnTo>
                  <a:pt x="554" y="72"/>
                </a:lnTo>
                <a:lnTo>
                  <a:pt x="554" y="72"/>
                </a:lnTo>
                <a:lnTo>
                  <a:pt x="554" y="72"/>
                </a:lnTo>
                <a:lnTo>
                  <a:pt x="552" y="72"/>
                </a:lnTo>
                <a:lnTo>
                  <a:pt x="550" y="72"/>
                </a:lnTo>
                <a:lnTo>
                  <a:pt x="550" y="72"/>
                </a:lnTo>
                <a:lnTo>
                  <a:pt x="548" y="72"/>
                </a:lnTo>
                <a:lnTo>
                  <a:pt x="546" y="70"/>
                </a:lnTo>
                <a:lnTo>
                  <a:pt x="546" y="70"/>
                </a:lnTo>
                <a:lnTo>
                  <a:pt x="544" y="70"/>
                </a:lnTo>
                <a:lnTo>
                  <a:pt x="544" y="70"/>
                </a:lnTo>
                <a:lnTo>
                  <a:pt x="544" y="70"/>
                </a:lnTo>
                <a:lnTo>
                  <a:pt x="546" y="70"/>
                </a:lnTo>
                <a:lnTo>
                  <a:pt x="546" y="70"/>
                </a:lnTo>
                <a:lnTo>
                  <a:pt x="546" y="70"/>
                </a:lnTo>
                <a:lnTo>
                  <a:pt x="546" y="70"/>
                </a:lnTo>
                <a:lnTo>
                  <a:pt x="548" y="70"/>
                </a:lnTo>
                <a:lnTo>
                  <a:pt x="550" y="70"/>
                </a:lnTo>
                <a:lnTo>
                  <a:pt x="550" y="70"/>
                </a:lnTo>
                <a:lnTo>
                  <a:pt x="552" y="70"/>
                </a:lnTo>
                <a:lnTo>
                  <a:pt x="554" y="70"/>
                </a:lnTo>
                <a:lnTo>
                  <a:pt x="556" y="70"/>
                </a:lnTo>
                <a:lnTo>
                  <a:pt x="556" y="70"/>
                </a:lnTo>
                <a:lnTo>
                  <a:pt x="558" y="70"/>
                </a:lnTo>
                <a:lnTo>
                  <a:pt x="558" y="70"/>
                </a:lnTo>
                <a:lnTo>
                  <a:pt x="558" y="70"/>
                </a:lnTo>
                <a:lnTo>
                  <a:pt x="560" y="70"/>
                </a:lnTo>
                <a:lnTo>
                  <a:pt x="560" y="70"/>
                </a:lnTo>
                <a:lnTo>
                  <a:pt x="558" y="70"/>
                </a:lnTo>
                <a:lnTo>
                  <a:pt x="558" y="70"/>
                </a:lnTo>
                <a:close/>
                <a:moveTo>
                  <a:pt x="508" y="84"/>
                </a:moveTo>
                <a:lnTo>
                  <a:pt x="508" y="84"/>
                </a:lnTo>
                <a:lnTo>
                  <a:pt x="508" y="82"/>
                </a:lnTo>
                <a:lnTo>
                  <a:pt x="510" y="82"/>
                </a:lnTo>
                <a:lnTo>
                  <a:pt x="510" y="82"/>
                </a:lnTo>
                <a:lnTo>
                  <a:pt x="510" y="82"/>
                </a:lnTo>
                <a:lnTo>
                  <a:pt x="512" y="82"/>
                </a:lnTo>
                <a:lnTo>
                  <a:pt x="512" y="82"/>
                </a:lnTo>
                <a:lnTo>
                  <a:pt x="514" y="82"/>
                </a:lnTo>
                <a:lnTo>
                  <a:pt x="516" y="82"/>
                </a:lnTo>
                <a:lnTo>
                  <a:pt x="518" y="82"/>
                </a:lnTo>
                <a:lnTo>
                  <a:pt x="520" y="82"/>
                </a:lnTo>
                <a:lnTo>
                  <a:pt x="520" y="82"/>
                </a:lnTo>
                <a:lnTo>
                  <a:pt x="520" y="82"/>
                </a:lnTo>
                <a:lnTo>
                  <a:pt x="520" y="82"/>
                </a:lnTo>
                <a:lnTo>
                  <a:pt x="520" y="82"/>
                </a:lnTo>
                <a:lnTo>
                  <a:pt x="522" y="82"/>
                </a:lnTo>
                <a:lnTo>
                  <a:pt x="522" y="82"/>
                </a:lnTo>
                <a:lnTo>
                  <a:pt x="522" y="82"/>
                </a:lnTo>
                <a:lnTo>
                  <a:pt x="522" y="82"/>
                </a:lnTo>
                <a:lnTo>
                  <a:pt x="522" y="82"/>
                </a:lnTo>
                <a:lnTo>
                  <a:pt x="524" y="82"/>
                </a:lnTo>
                <a:lnTo>
                  <a:pt x="524" y="82"/>
                </a:lnTo>
                <a:lnTo>
                  <a:pt x="524" y="82"/>
                </a:lnTo>
                <a:lnTo>
                  <a:pt x="524" y="82"/>
                </a:lnTo>
                <a:lnTo>
                  <a:pt x="526" y="82"/>
                </a:lnTo>
                <a:lnTo>
                  <a:pt x="528" y="82"/>
                </a:lnTo>
                <a:lnTo>
                  <a:pt x="528" y="82"/>
                </a:lnTo>
                <a:lnTo>
                  <a:pt x="528" y="82"/>
                </a:lnTo>
                <a:lnTo>
                  <a:pt x="528" y="82"/>
                </a:lnTo>
                <a:lnTo>
                  <a:pt x="528" y="82"/>
                </a:lnTo>
                <a:lnTo>
                  <a:pt x="528" y="82"/>
                </a:lnTo>
                <a:lnTo>
                  <a:pt x="530" y="82"/>
                </a:lnTo>
                <a:lnTo>
                  <a:pt x="530" y="82"/>
                </a:lnTo>
                <a:lnTo>
                  <a:pt x="530" y="82"/>
                </a:lnTo>
                <a:lnTo>
                  <a:pt x="530" y="82"/>
                </a:lnTo>
                <a:lnTo>
                  <a:pt x="530" y="82"/>
                </a:lnTo>
                <a:lnTo>
                  <a:pt x="528" y="82"/>
                </a:lnTo>
                <a:lnTo>
                  <a:pt x="528" y="82"/>
                </a:lnTo>
                <a:lnTo>
                  <a:pt x="528" y="82"/>
                </a:lnTo>
                <a:lnTo>
                  <a:pt x="526" y="82"/>
                </a:lnTo>
                <a:lnTo>
                  <a:pt x="526" y="82"/>
                </a:lnTo>
                <a:lnTo>
                  <a:pt x="524" y="82"/>
                </a:lnTo>
                <a:lnTo>
                  <a:pt x="524" y="82"/>
                </a:lnTo>
                <a:lnTo>
                  <a:pt x="522" y="82"/>
                </a:lnTo>
                <a:lnTo>
                  <a:pt x="522" y="82"/>
                </a:lnTo>
                <a:lnTo>
                  <a:pt x="520" y="82"/>
                </a:lnTo>
                <a:lnTo>
                  <a:pt x="520" y="82"/>
                </a:lnTo>
                <a:lnTo>
                  <a:pt x="518" y="82"/>
                </a:lnTo>
                <a:lnTo>
                  <a:pt x="518" y="82"/>
                </a:lnTo>
                <a:lnTo>
                  <a:pt x="518" y="82"/>
                </a:lnTo>
                <a:lnTo>
                  <a:pt x="518" y="82"/>
                </a:lnTo>
                <a:lnTo>
                  <a:pt x="514" y="82"/>
                </a:lnTo>
                <a:lnTo>
                  <a:pt x="512" y="82"/>
                </a:lnTo>
                <a:lnTo>
                  <a:pt x="512" y="82"/>
                </a:lnTo>
                <a:lnTo>
                  <a:pt x="512" y="82"/>
                </a:lnTo>
                <a:lnTo>
                  <a:pt x="512" y="82"/>
                </a:lnTo>
                <a:lnTo>
                  <a:pt x="512" y="82"/>
                </a:lnTo>
                <a:lnTo>
                  <a:pt x="512" y="82"/>
                </a:lnTo>
                <a:lnTo>
                  <a:pt x="512" y="80"/>
                </a:lnTo>
                <a:lnTo>
                  <a:pt x="514" y="80"/>
                </a:lnTo>
                <a:lnTo>
                  <a:pt x="514" y="80"/>
                </a:lnTo>
                <a:lnTo>
                  <a:pt x="514" y="80"/>
                </a:lnTo>
                <a:lnTo>
                  <a:pt x="514" y="80"/>
                </a:lnTo>
                <a:lnTo>
                  <a:pt x="514" y="80"/>
                </a:lnTo>
                <a:lnTo>
                  <a:pt x="516" y="80"/>
                </a:lnTo>
                <a:lnTo>
                  <a:pt x="516" y="80"/>
                </a:lnTo>
                <a:lnTo>
                  <a:pt x="516" y="80"/>
                </a:lnTo>
                <a:lnTo>
                  <a:pt x="516" y="80"/>
                </a:lnTo>
                <a:lnTo>
                  <a:pt x="516" y="80"/>
                </a:lnTo>
                <a:lnTo>
                  <a:pt x="514" y="80"/>
                </a:lnTo>
                <a:lnTo>
                  <a:pt x="514" y="80"/>
                </a:lnTo>
                <a:lnTo>
                  <a:pt x="514" y="80"/>
                </a:lnTo>
                <a:lnTo>
                  <a:pt x="514" y="80"/>
                </a:lnTo>
                <a:lnTo>
                  <a:pt x="516" y="78"/>
                </a:lnTo>
                <a:lnTo>
                  <a:pt x="518" y="78"/>
                </a:lnTo>
                <a:lnTo>
                  <a:pt x="520" y="78"/>
                </a:lnTo>
                <a:lnTo>
                  <a:pt x="522" y="78"/>
                </a:lnTo>
                <a:lnTo>
                  <a:pt x="522" y="78"/>
                </a:lnTo>
                <a:lnTo>
                  <a:pt x="522" y="78"/>
                </a:lnTo>
                <a:lnTo>
                  <a:pt x="524" y="78"/>
                </a:lnTo>
                <a:lnTo>
                  <a:pt x="524" y="78"/>
                </a:lnTo>
                <a:lnTo>
                  <a:pt x="524" y="78"/>
                </a:lnTo>
                <a:lnTo>
                  <a:pt x="524" y="78"/>
                </a:lnTo>
                <a:lnTo>
                  <a:pt x="526" y="78"/>
                </a:lnTo>
                <a:lnTo>
                  <a:pt x="526" y="78"/>
                </a:lnTo>
                <a:lnTo>
                  <a:pt x="528" y="78"/>
                </a:lnTo>
                <a:lnTo>
                  <a:pt x="528" y="78"/>
                </a:lnTo>
                <a:lnTo>
                  <a:pt x="530" y="78"/>
                </a:lnTo>
                <a:lnTo>
                  <a:pt x="530" y="78"/>
                </a:lnTo>
                <a:lnTo>
                  <a:pt x="530" y="78"/>
                </a:lnTo>
                <a:lnTo>
                  <a:pt x="532" y="78"/>
                </a:lnTo>
                <a:lnTo>
                  <a:pt x="532" y="78"/>
                </a:lnTo>
                <a:lnTo>
                  <a:pt x="532" y="78"/>
                </a:lnTo>
                <a:lnTo>
                  <a:pt x="534" y="78"/>
                </a:lnTo>
                <a:lnTo>
                  <a:pt x="534" y="78"/>
                </a:lnTo>
                <a:lnTo>
                  <a:pt x="536" y="78"/>
                </a:lnTo>
                <a:lnTo>
                  <a:pt x="536" y="78"/>
                </a:lnTo>
                <a:lnTo>
                  <a:pt x="536" y="78"/>
                </a:lnTo>
                <a:lnTo>
                  <a:pt x="536" y="78"/>
                </a:lnTo>
                <a:lnTo>
                  <a:pt x="536" y="78"/>
                </a:lnTo>
                <a:lnTo>
                  <a:pt x="534" y="78"/>
                </a:lnTo>
                <a:lnTo>
                  <a:pt x="534" y="78"/>
                </a:lnTo>
                <a:lnTo>
                  <a:pt x="534" y="78"/>
                </a:lnTo>
                <a:lnTo>
                  <a:pt x="534" y="78"/>
                </a:lnTo>
                <a:lnTo>
                  <a:pt x="534" y="78"/>
                </a:lnTo>
                <a:lnTo>
                  <a:pt x="534" y="78"/>
                </a:lnTo>
                <a:lnTo>
                  <a:pt x="532" y="78"/>
                </a:lnTo>
                <a:lnTo>
                  <a:pt x="532" y="78"/>
                </a:lnTo>
                <a:lnTo>
                  <a:pt x="530" y="78"/>
                </a:lnTo>
                <a:lnTo>
                  <a:pt x="530" y="78"/>
                </a:lnTo>
                <a:lnTo>
                  <a:pt x="528" y="78"/>
                </a:lnTo>
                <a:lnTo>
                  <a:pt x="526" y="78"/>
                </a:lnTo>
                <a:lnTo>
                  <a:pt x="526" y="78"/>
                </a:lnTo>
                <a:lnTo>
                  <a:pt x="526" y="78"/>
                </a:lnTo>
                <a:lnTo>
                  <a:pt x="526" y="78"/>
                </a:lnTo>
                <a:lnTo>
                  <a:pt x="526" y="76"/>
                </a:lnTo>
                <a:lnTo>
                  <a:pt x="528" y="76"/>
                </a:lnTo>
                <a:lnTo>
                  <a:pt x="528" y="76"/>
                </a:lnTo>
                <a:lnTo>
                  <a:pt x="532" y="76"/>
                </a:lnTo>
                <a:lnTo>
                  <a:pt x="532" y="74"/>
                </a:lnTo>
                <a:lnTo>
                  <a:pt x="534" y="74"/>
                </a:lnTo>
                <a:lnTo>
                  <a:pt x="534" y="74"/>
                </a:lnTo>
                <a:lnTo>
                  <a:pt x="536" y="74"/>
                </a:lnTo>
                <a:lnTo>
                  <a:pt x="538" y="74"/>
                </a:lnTo>
                <a:lnTo>
                  <a:pt x="538" y="74"/>
                </a:lnTo>
                <a:lnTo>
                  <a:pt x="540" y="74"/>
                </a:lnTo>
                <a:lnTo>
                  <a:pt x="540" y="74"/>
                </a:lnTo>
                <a:lnTo>
                  <a:pt x="540" y="74"/>
                </a:lnTo>
                <a:lnTo>
                  <a:pt x="542" y="74"/>
                </a:lnTo>
                <a:lnTo>
                  <a:pt x="542" y="74"/>
                </a:lnTo>
                <a:lnTo>
                  <a:pt x="542" y="74"/>
                </a:lnTo>
                <a:lnTo>
                  <a:pt x="542" y="74"/>
                </a:lnTo>
                <a:lnTo>
                  <a:pt x="544" y="74"/>
                </a:lnTo>
                <a:lnTo>
                  <a:pt x="546" y="74"/>
                </a:lnTo>
                <a:lnTo>
                  <a:pt x="546" y="74"/>
                </a:lnTo>
                <a:lnTo>
                  <a:pt x="546" y="74"/>
                </a:lnTo>
                <a:lnTo>
                  <a:pt x="546" y="74"/>
                </a:lnTo>
                <a:lnTo>
                  <a:pt x="546" y="74"/>
                </a:lnTo>
                <a:lnTo>
                  <a:pt x="546" y="74"/>
                </a:lnTo>
                <a:lnTo>
                  <a:pt x="546" y="76"/>
                </a:lnTo>
                <a:lnTo>
                  <a:pt x="546" y="76"/>
                </a:lnTo>
                <a:lnTo>
                  <a:pt x="544" y="76"/>
                </a:lnTo>
                <a:lnTo>
                  <a:pt x="544" y="78"/>
                </a:lnTo>
                <a:lnTo>
                  <a:pt x="544" y="78"/>
                </a:lnTo>
                <a:lnTo>
                  <a:pt x="544" y="78"/>
                </a:lnTo>
                <a:lnTo>
                  <a:pt x="546" y="78"/>
                </a:lnTo>
                <a:lnTo>
                  <a:pt x="546" y="78"/>
                </a:lnTo>
                <a:lnTo>
                  <a:pt x="548" y="78"/>
                </a:lnTo>
                <a:lnTo>
                  <a:pt x="548" y="78"/>
                </a:lnTo>
                <a:lnTo>
                  <a:pt x="548" y="78"/>
                </a:lnTo>
                <a:lnTo>
                  <a:pt x="550" y="78"/>
                </a:lnTo>
                <a:lnTo>
                  <a:pt x="552" y="76"/>
                </a:lnTo>
                <a:lnTo>
                  <a:pt x="552" y="76"/>
                </a:lnTo>
                <a:lnTo>
                  <a:pt x="554" y="76"/>
                </a:lnTo>
                <a:lnTo>
                  <a:pt x="554" y="76"/>
                </a:lnTo>
                <a:lnTo>
                  <a:pt x="556" y="78"/>
                </a:lnTo>
                <a:lnTo>
                  <a:pt x="556" y="78"/>
                </a:lnTo>
                <a:lnTo>
                  <a:pt x="556" y="78"/>
                </a:lnTo>
                <a:lnTo>
                  <a:pt x="556" y="78"/>
                </a:lnTo>
                <a:lnTo>
                  <a:pt x="556" y="78"/>
                </a:lnTo>
                <a:lnTo>
                  <a:pt x="558" y="78"/>
                </a:lnTo>
                <a:lnTo>
                  <a:pt x="558" y="78"/>
                </a:lnTo>
                <a:lnTo>
                  <a:pt x="558" y="78"/>
                </a:lnTo>
                <a:lnTo>
                  <a:pt x="558" y="78"/>
                </a:lnTo>
                <a:lnTo>
                  <a:pt x="558" y="78"/>
                </a:lnTo>
                <a:lnTo>
                  <a:pt x="558" y="78"/>
                </a:lnTo>
                <a:lnTo>
                  <a:pt x="556" y="78"/>
                </a:lnTo>
                <a:lnTo>
                  <a:pt x="556" y="80"/>
                </a:lnTo>
                <a:lnTo>
                  <a:pt x="556" y="80"/>
                </a:lnTo>
                <a:lnTo>
                  <a:pt x="558" y="80"/>
                </a:lnTo>
                <a:lnTo>
                  <a:pt x="558" y="80"/>
                </a:lnTo>
                <a:lnTo>
                  <a:pt x="560" y="80"/>
                </a:lnTo>
                <a:lnTo>
                  <a:pt x="560" y="80"/>
                </a:lnTo>
                <a:lnTo>
                  <a:pt x="560" y="80"/>
                </a:lnTo>
                <a:lnTo>
                  <a:pt x="560" y="80"/>
                </a:lnTo>
                <a:lnTo>
                  <a:pt x="562" y="80"/>
                </a:lnTo>
                <a:lnTo>
                  <a:pt x="560" y="82"/>
                </a:lnTo>
                <a:lnTo>
                  <a:pt x="560" y="82"/>
                </a:lnTo>
                <a:lnTo>
                  <a:pt x="560" y="82"/>
                </a:lnTo>
                <a:lnTo>
                  <a:pt x="558" y="82"/>
                </a:lnTo>
                <a:lnTo>
                  <a:pt x="558" y="82"/>
                </a:lnTo>
                <a:lnTo>
                  <a:pt x="558" y="82"/>
                </a:lnTo>
                <a:lnTo>
                  <a:pt x="556" y="82"/>
                </a:lnTo>
                <a:lnTo>
                  <a:pt x="556" y="82"/>
                </a:lnTo>
                <a:lnTo>
                  <a:pt x="554" y="82"/>
                </a:lnTo>
                <a:lnTo>
                  <a:pt x="554" y="82"/>
                </a:lnTo>
                <a:lnTo>
                  <a:pt x="556" y="82"/>
                </a:lnTo>
                <a:lnTo>
                  <a:pt x="558" y="82"/>
                </a:lnTo>
                <a:lnTo>
                  <a:pt x="560" y="82"/>
                </a:lnTo>
                <a:lnTo>
                  <a:pt x="560" y="82"/>
                </a:lnTo>
                <a:lnTo>
                  <a:pt x="560" y="82"/>
                </a:lnTo>
                <a:lnTo>
                  <a:pt x="562" y="82"/>
                </a:lnTo>
                <a:lnTo>
                  <a:pt x="562" y="82"/>
                </a:lnTo>
                <a:lnTo>
                  <a:pt x="562" y="82"/>
                </a:lnTo>
                <a:lnTo>
                  <a:pt x="562" y="82"/>
                </a:lnTo>
                <a:lnTo>
                  <a:pt x="562" y="84"/>
                </a:lnTo>
                <a:lnTo>
                  <a:pt x="560" y="84"/>
                </a:lnTo>
                <a:lnTo>
                  <a:pt x="560" y="86"/>
                </a:lnTo>
                <a:lnTo>
                  <a:pt x="560" y="86"/>
                </a:lnTo>
                <a:lnTo>
                  <a:pt x="558" y="86"/>
                </a:lnTo>
                <a:lnTo>
                  <a:pt x="560" y="86"/>
                </a:lnTo>
                <a:lnTo>
                  <a:pt x="560" y="86"/>
                </a:lnTo>
                <a:lnTo>
                  <a:pt x="560" y="86"/>
                </a:lnTo>
                <a:lnTo>
                  <a:pt x="562" y="86"/>
                </a:lnTo>
                <a:lnTo>
                  <a:pt x="562" y="86"/>
                </a:lnTo>
                <a:lnTo>
                  <a:pt x="564" y="86"/>
                </a:lnTo>
                <a:lnTo>
                  <a:pt x="564" y="86"/>
                </a:lnTo>
                <a:lnTo>
                  <a:pt x="564" y="86"/>
                </a:lnTo>
                <a:lnTo>
                  <a:pt x="566" y="86"/>
                </a:lnTo>
                <a:lnTo>
                  <a:pt x="568" y="86"/>
                </a:lnTo>
                <a:lnTo>
                  <a:pt x="568" y="86"/>
                </a:lnTo>
                <a:lnTo>
                  <a:pt x="568" y="86"/>
                </a:lnTo>
                <a:lnTo>
                  <a:pt x="568" y="86"/>
                </a:lnTo>
                <a:lnTo>
                  <a:pt x="570" y="86"/>
                </a:lnTo>
                <a:lnTo>
                  <a:pt x="572" y="86"/>
                </a:lnTo>
                <a:lnTo>
                  <a:pt x="572" y="86"/>
                </a:lnTo>
                <a:lnTo>
                  <a:pt x="574" y="86"/>
                </a:lnTo>
                <a:lnTo>
                  <a:pt x="576" y="86"/>
                </a:lnTo>
                <a:lnTo>
                  <a:pt x="578" y="86"/>
                </a:lnTo>
                <a:lnTo>
                  <a:pt x="578" y="86"/>
                </a:lnTo>
                <a:lnTo>
                  <a:pt x="580" y="86"/>
                </a:lnTo>
                <a:lnTo>
                  <a:pt x="580" y="86"/>
                </a:lnTo>
                <a:lnTo>
                  <a:pt x="582" y="86"/>
                </a:lnTo>
                <a:lnTo>
                  <a:pt x="582" y="86"/>
                </a:lnTo>
                <a:lnTo>
                  <a:pt x="582" y="86"/>
                </a:lnTo>
                <a:lnTo>
                  <a:pt x="584" y="86"/>
                </a:lnTo>
                <a:lnTo>
                  <a:pt x="586" y="84"/>
                </a:lnTo>
                <a:lnTo>
                  <a:pt x="586" y="84"/>
                </a:lnTo>
                <a:lnTo>
                  <a:pt x="584" y="84"/>
                </a:lnTo>
                <a:lnTo>
                  <a:pt x="584" y="84"/>
                </a:lnTo>
                <a:lnTo>
                  <a:pt x="584" y="84"/>
                </a:lnTo>
                <a:lnTo>
                  <a:pt x="584" y="84"/>
                </a:lnTo>
                <a:lnTo>
                  <a:pt x="584" y="84"/>
                </a:lnTo>
                <a:lnTo>
                  <a:pt x="582" y="84"/>
                </a:lnTo>
                <a:lnTo>
                  <a:pt x="582" y="84"/>
                </a:lnTo>
                <a:lnTo>
                  <a:pt x="582" y="84"/>
                </a:lnTo>
                <a:lnTo>
                  <a:pt x="580" y="82"/>
                </a:lnTo>
                <a:lnTo>
                  <a:pt x="580" y="82"/>
                </a:lnTo>
                <a:lnTo>
                  <a:pt x="580" y="82"/>
                </a:lnTo>
                <a:lnTo>
                  <a:pt x="580" y="82"/>
                </a:lnTo>
                <a:lnTo>
                  <a:pt x="578" y="82"/>
                </a:lnTo>
                <a:lnTo>
                  <a:pt x="578" y="82"/>
                </a:lnTo>
                <a:lnTo>
                  <a:pt x="578" y="82"/>
                </a:lnTo>
                <a:lnTo>
                  <a:pt x="578" y="82"/>
                </a:lnTo>
                <a:lnTo>
                  <a:pt x="576" y="82"/>
                </a:lnTo>
                <a:lnTo>
                  <a:pt x="578" y="82"/>
                </a:lnTo>
                <a:lnTo>
                  <a:pt x="580" y="82"/>
                </a:lnTo>
                <a:lnTo>
                  <a:pt x="582" y="82"/>
                </a:lnTo>
                <a:lnTo>
                  <a:pt x="582" y="80"/>
                </a:lnTo>
                <a:lnTo>
                  <a:pt x="586" y="80"/>
                </a:lnTo>
                <a:lnTo>
                  <a:pt x="588" y="78"/>
                </a:lnTo>
                <a:lnTo>
                  <a:pt x="588" y="78"/>
                </a:lnTo>
                <a:lnTo>
                  <a:pt x="586" y="78"/>
                </a:lnTo>
                <a:lnTo>
                  <a:pt x="586" y="78"/>
                </a:lnTo>
                <a:lnTo>
                  <a:pt x="584" y="78"/>
                </a:lnTo>
                <a:lnTo>
                  <a:pt x="584" y="78"/>
                </a:lnTo>
                <a:lnTo>
                  <a:pt x="584" y="78"/>
                </a:lnTo>
                <a:lnTo>
                  <a:pt x="584" y="78"/>
                </a:lnTo>
                <a:lnTo>
                  <a:pt x="584" y="78"/>
                </a:lnTo>
                <a:lnTo>
                  <a:pt x="584" y="78"/>
                </a:lnTo>
                <a:lnTo>
                  <a:pt x="584" y="78"/>
                </a:lnTo>
                <a:lnTo>
                  <a:pt x="582" y="78"/>
                </a:lnTo>
                <a:lnTo>
                  <a:pt x="582" y="78"/>
                </a:lnTo>
                <a:lnTo>
                  <a:pt x="582" y="76"/>
                </a:lnTo>
                <a:lnTo>
                  <a:pt x="582" y="76"/>
                </a:lnTo>
                <a:lnTo>
                  <a:pt x="582" y="76"/>
                </a:lnTo>
                <a:lnTo>
                  <a:pt x="582" y="76"/>
                </a:lnTo>
                <a:lnTo>
                  <a:pt x="582" y="76"/>
                </a:lnTo>
                <a:lnTo>
                  <a:pt x="580" y="76"/>
                </a:lnTo>
                <a:lnTo>
                  <a:pt x="580" y="76"/>
                </a:lnTo>
                <a:lnTo>
                  <a:pt x="580" y="76"/>
                </a:lnTo>
                <a:lnTo>
                  <a:pt x="582" y="76"/>
                </a:lnTo>
                <a:lnTo>
                  <a:pt x="582" y="74"/>
                </a:lnTo>
                <a:lnTo>
                  <a:pt x="584" y="74"/>
                </a:lnTo>
                <a:lnTo>
                  <a:pt x="586" y="74"/>
                </a:lnTo>
                <a:lnTo>
                  <a:pt x="590" y="74"/>
                </a:lnTo>
                <a:lnTo>
                  <a:pt x="590" y="74"/>
                </a:lnTo>
                <a:lnTo>
                  <a:pt x="590" y="74"/>
                </a:lnTo>
                <a:lnTo>
                  <a:pt x="590" y="74"/>
                </a:lnTo>
                <a:lnTo>
                  <a:pt x="590" y="74"/>
                </a:lnTo>
                <a:lnTo>
                  <a:pt x="590" y="74"/>
                </a:lnTo>
                <a:lnTo>
                  <a:pt x="590" y="74"/>
                </a:lnTo>
                <a:lnTo>
                  <a:pt x="592" y="72"/>
                </a:lnTo>
                <a:lnTo>
                  <a:pt x="592" y="72"/>
                </a:lnTo>
                <a:lnTo>
                  <a:pt x="594" y="72"/>
                </a:lnTo>
                <a:lnTo>
                  <a:pt x="596" y="72"/>
                </a:lnTo>
                <a:lnTo>
                  <a:pt x="598" y="70"/>
                </a:lnTo>
                <a:lnTo>
                  <a:pt x="600" y="70"/>
                </a:lnTo>
                <a:lnTo>
                  <a:pt x="600" y="70"/>
                </a:lnTo>
                <a:lnTo>
                  <a:pt x="602" y="70"/>
                </a:lnTo>
                <a:lnTo>
                  <a:pt x="602" y="70"/>
                </a:lnTo>
                <a:lnTo>
                  <a:pt x="602" y="70"/>
                </a:lnTo>
                <a:lnTo>
                  <a:pt x="602" y="70"/>
                </a:lnTo>
                <a:lnTo>
                  <a:pt x="604" y="70"/>
                </a:lnTo>
                <a:lnTo>
                  <a:pt x="604" y="70"/>
                </a:lnTo>
                <a:lnTo>
                  <a:pt x="604" y="70"/>
                </a:lnTo>
                <a:lnTo>
                  <a:pt x="604" y="70"/>
                </a:lnTo>
                <a:lnTo>
                  <a:pt x="606" y="70"/>
                </a:lnTo>
                <a:lnTo>
                  <a:pt x="606" y="70"/>
                </a:lnTo>
                <a:lnTo>
                  <a:pt x="604" y="70"/>
                </a:lnTo>
                <a:lnTo>
                  <a:pt x="606" y="70"/>
                </a:lnTo>
                <a:lnTo>
                  <a:pt x="606" y="70"/>
                </a:lnTo>
                <a:lnTo>
                  <a:pt x="606" y="70"/>
                </a:lnTo>
                <a:lnTo>
                  <a:pt x="606" y="70"/>
                </a:lnTo>
                <a:lnTo>
                  <a:pt x="606" y="72"/>
                </a:lnTo>
                <a:lnTo>
                  <a:pt x="606" y="72"/>
                </a:lnTo>
                <a:lnTo>
                  <a:pt x="606" y="72"/>
                </a:lnTo>
                <a:lnTo>
                  <a:pt x="604" y="72"/>
                </a:lnTo>
                <a:lnTo>
                  <a:pt x="604" y="72"/>
                </a:lnTo>
                <a:lnTo>
                  <a:pt x="604" y="72"/>
                </a:lnTo>
                <a:lnTo>
                  <a:pt x="604" y="72"/>
                </a:lnTo>
                <a:lnTo>
                  <a:pt x="602" y="72"/>
                </a:lnTo>
                <a:lnTo>
                  <a:pt x="602" y="72"/>
                </a:lnTo>
                <a:lnTo>
                  <a:pt x="602" y="72"/>
                </a:lnTo>
                <a:lnTo>
                  <a:pt x="602" y="72"/>
                </a:lnTo>
                <a:lnTo>
                  <a:pt x="602" y="72"/>
                </a:lnTo>
                <a:lnTo>
                  <a:pt x="602" y="74"/>
                </a:lnTo>
                <a:lnTo>
                  <a:pt x="600" y="74"/>
                </a:lnTo>
                <a:lnTo>
                  <a:pt x="600" y="74"/>
                </a:lnTo>
                <a:lnTo>
                  <a:pt x="600" y="76"/>
                </a:lnTo>
                <a:lnTo>
                  <a:pt x="600" y="76"/>
                </a:lnTo>
                <a:lnTo>
                  <a:pt x="602" y="76"/>
                </a:lnTo>
                <a:lnTo>
                  <a:pt x="602" y="76"/>
                </a:lnTo>
                <a:lnTo>
                  <a:pt x="602" y="76"/>
                </a:lnTo>
                <a:lnTo>
                  <a:pt x="602" y="76"/>
                </a:lnTo>
                <a:lnTo>
                  <a:pt x="602" y="76"/>
                </a:lnTo>
                <a:lnTo>
                  <a:pt x="602" y="78"/>
                </a:lnTo>
                <a:lnTo>
                  <a:pt x="600" y="78"/>
                </a:lnTo>
                <a:lnTo>
                  <a:pt x="598" y="78"/>
                </a:lnTo>
                <a:lnTo>
                  <a:pt x="598" y="78"/>
                </a:lnTo>
                <a:lnTo>
                  <a:pt x="598" y="78"/>
                </a:lnTo>
                <a:lnTo>
                  <a:pt x="596" y="80"/>
                </a:lnTo>
                <a:lnTo>
                  <a:pt x="596" y="80"/>
                </a:lnTo>
                <a:lnTo>
                  <a:pt x="600" y="80"/>
                </a:lnTo>
                <a:lnTo>
                  <a:pt x="600" y="80"/>
                </a:lnTo>
                <a:lnTo>
                  <a:pt x="600" y="80"/>
                </a:lnTo>
                <a:lnTo>
                  <a:pt x="602" y="80"/>
                </a:lnTo>
                <a:lnTo>
                  <a:pt x="602" y="80"/>
                </a:lnTo>
                <a:lnTo>
                  <a:pt x="602" y="80"/>
                </a:lnTo>
                <a:lnTo>
                  <a:pt x="602" y="80"/>
                </a:lnTo>
                <a:lnTo>
                  <a:pt x="600" y="82"/>
                </a:lnTo>
                <a:lnTo>
                  <a:pt x="598" y="82"/>
                </a:lnTo>
                <a:lnTo>
                  <a:pt x="598" y="82"/>
                </a:lnTo>
                <a:lnTo>
                  <a:pt x="598" y="82"/>
                </a:lnTo>
                <a:lnTo>
                  <a:pt x="596" y="82"/>
                </a:lnTo>
                <a:lnTo>
                  <a:pt x="596" y="82"/>
                </a:lnTo>
                <a:lnTo>
                  <a:pt x="596" y="84"/>
                </a:lnTo>
                <a:lnTo>
                  <a:pt x="596" y="84"/>
                </a:lnTo>
                <a:lnTo>
                  <a:pt x="596" y="84"/>
                </a:lnTo>
                <a:lnTo>
                  <a:pt x="596" y="82"/>
                </a:lnTo>
                <a:lnTo>
                  <a:pt x="596" y="82"/>
                </a:lnTo>
                <a:lnTo>
                  <a:pt x="598" y="82"/>
                </a:lnTo>
                <a:lnTo>
                  <a:pt x="598" y="82"/>
                </a:lnTo>
                <a:lnTo>
                  <a:pt x="598" y="82"/>
                </a:lnTo>
                <a:lnTo>
                  <a:pt x="600" y="82"/>
                </a:lnTo>
                <a:lnTo>
                  <a:pt x="602" y="82"/>
                </a:lnTo>
                <a:lnTo>
                  <a:pt x="604" y="82"/>
                </a:lnTo>
                <a:lnTo>
                  <a:pt x="604" y="82"/>
                </a:lnTo>
                <a:lnTo>
                  <a:pt x="606" y="82"/>
                </a:lnTo>
                <a:lnTo>
                  <a:pt x="606" y="82"/>
                </a:lnTo>
                <a:lnTo>
                  <a:pt x="606" y="82"/>
                </a:lnTo>
                <a:lnTo>
                  <a:pt x="604" y="82"/>
                </a:lnTo>
                <a:lnTo>
                  <a:pt x="604" y="84"/>
                </a:lnTo>
                <a:lnTo>
                  <a:pt x="604" y="84"/>
                </a:lnTo>
                <a:lnTo>
                  <a:pt x="606" y="84"/>
                </a:lnTo>
                <a:lnTo>
                  <a:pt x="606" y="84"/>
                </a:lnTo>
                <a:lnTo>
                  <a:pt x="606" y="84"/>
                </a:lnTo>
                <a:lnTo>
                  <a:pt x="608" y="82"/>
                </a:lnTo>
                <a:lnTo>
                  <a:pt x="608" y="82"/>
                </a:lnTo>
                <a:lnTo>
                  <a:pt x="608" y="82"/>
                </a:lnTo>
                <a:lnTo>
                  <a:pt x="608" y="82"/>
                </a:lnTo>
                <a:lnTo>
                  <a:pt x="608" y="82"/>
                </a:lnTo>
                <a:lnTo>
                  <a:pt x="608" y="82"/>
                </a:lnTo>
                <a:lnTo>
                  <a:pt x="608" y="82"/>
                </a:lnTo>
                <a:lnTo>
                  <a:pt x="608" y="82"/>
                </a:lnTo>
                <a:lnTo>
                  <a:pt x="608" y="82"/>
                </a:lnTo>
                <a:lnTo>
                  <a:pt x="608" y="82"/>
                </a:lnTo>
                <a:lnTo>
                  <a:pt x="608" y="82"/>
                </a:lnTo>
                <a:lnTo>
                  <a:pt x="606" y="82"/>
                </a:lnTo>
                <a:lnTo>
                  <a:pt x="608" y="82"/>
                </a:lnTo>
                <a:lnTo>
                  <a:pt x="610" y="80"/>
                </a:lnTo>
                <a:lnTo>
                  <a:pt x="612" y="80"/>
                </a:lnTo>
                <a:lnTo>
                  <a:pt x="614" y="80"/>
                </a:lnTo>
                <a:lnTo>
                  <a:pt x="614" y="80"/>
                </a:lnTo>
                <a:lnTo>
                  <a:pt x="616" y="80"/>
                </a:lnTo>
                <a:lnTo>
                  <a:pt x="616" y="80"/>
                </a:lnTo>
                <a:lnTo>
                  <a:pt x="616" y="80"/>
                </a:lnTo>
                <a:lnTo>
                  <a:pt x="618" y="80"/>
                </a:lnTo>
                <a:lnTo>
                  <a:pt x="618" y="80"/>
                </a:lnTo>
                <a:lnTo>
                  <a:pt x="620" y="80"/>
                </a:lnTo>
                <a:lnTo>
                  <a:pt x="620" y="80"/>
                </a:lnTo>
                <a:lnTo>
                  <a:pt x="620" y="80"/>
                </a:lnTo>
                <a:lnTo>
                  <a:pt x="620" y="80"/>
                </a:lnTo>
                <a:lnTo>
                  <a:pt x="620" y="82"/>
                </a:lnTo>
                <a:lnTo>
                  <a:pt x="622" y="82"/>
                </a:lnTo>
                <a:lnTo>
                  <a:pt x="620" y="82"/>
                </a:lnTo>
                <a:lnTo>
                  <a:pt x="620" y="84"/>
                </a:lnTo>
                <a:lnTo>
                  <a:pt x="618" y="84"/>
                </a:lnTo>
                <a:lnTo>
                  <a:pt x="616" y="86"/>
                </a:lnTo>
                <a:lnTo>
                  <a:pt x="616" y="86"/>
                </a:lnTo>
                <a:lnTo>
                  <a:pt x="616" y="86"/>
                </a:lnTo>
                <a:lnTo>
                  <a:pt x="614" y="86"/>
                </a:lnTo>
                <a:lnTo>
                  <a:pt x="614" y="86"/>
                </a:lnTo>
                <a:lnTo>
                  <a:pt x="614" y="86"/>
                </a:lnTo>
                <a:lnTo>
                  <a:pt x="612" y="86"/>
                </a:lnTo>
                <a:lnTo>
                  <a:pt x="614" y="86"/>
                </a:lnTo>
                <a:lnTo>
                  <a:pt x="614" y="88"/>
                </a:lnTo>
                <a:lnTo>
                  <a:pt x="612" y="88"/>
                </a:lnTo>
                <a:lnTo>
                  <a:pt x="610" y="90"/>
                </a:lnTo>
                <a:lnTo>
                  <a:pt x="610" y="90"/>
                </a:lnTo>
                <a:lnTo>
                  <a:pt x="610" y="90"/>
                </a:lnTo>
                <a:lnTo>
                  <a:pt x="610" y="90"/>
                </a:lnTo>
                <a:lnTo>
                  <a:pt x="608" y="90"/>
                </a:lnTo>
                <a:lnTo>
                  <a:pt x="606" y="90"/>
                </a:lnTo>
                <a:lnTo>
                  <a:pt x="606" y="90"/>
                </a:lnTo>
                <a:lnTo>
                  <a:pt x="606" y="90"/>
                </a:lnTo>
                <a:lnTo>
                  <a:pt x="606" y="92"/>
                </a:lnTo>
                <a:lnTo>
                  <a:pt x="606" y="92"/>
                </a:lnTo>
                <a:lnTo>
                  <a:pt x="606" y="92"/>
                </a:lnTo>
                <a:lnTo>
                  <a:pt x="604" y="92"/>
                </a:lnTo>
                <a:lnTo>
                  <a:pt x="604" y="92"/>
                </a:lnTo>
                <a:lnTo>
                  <a:pt x="604" y="92"/>
                </a:lnTo>
                <a:lnTo>
                  <a:pt x="604" y="92"/>
                </a:lnTo>
                <a:lnTo>
                  <a:pt x="600" y="92"/>
                </a:lnTo>
                <a:lnTo>
                  <a:pt x="600" y="92"/>
                </a:lnTo>
                <a:lnTo>
                  <a:pt x="598" y="92"/>
                </a:lnTo>
                <a:lnTo>
                  <a:pt x="598" y="94"/>
                </a:lnTo>
                <a:lnTo>
                  <a:pt x="596" y="92"/>
                </a:lnTo>
                <a:lnTo>
                  <a:pt x="596" y="94"/>
                </a:lnTo>
                <a:lnTo>
                  <a:pt x="596" y="94"/>
                </a:lnTo>
                <a:lnTo>
                  <a:pt x="594" y="94"/>
                </a:lnTo>
                <a:lnTo>
                  <a:pt x="592" y="94"/>
                </a:lnTo>
                <a:lnTo>
                  <a:pt x="592" y="94"/>
                </a:lnTo>
                <a:lnTo>
                  <a:pt x="592" y="94"/>
                </a:lnTo>
                <a:lnTo>
                  <a:pt x="592" y="94"/>
                </a:lnTo>
                <a:lnTo>
                  <a:pt x="590" y="94"/>
                </a:lnTo>
                <a:lnTo>
                  <a:pt x="590" y="94"/>
                </a:lnTo>
                <a:lnTo>
                  <a:pt x="590" y="94"/>
                </a:lnTo>
                <a:lnTo>
                  <a:pt x="588" y="94"/>
                </a:lnTo>
                <a:lnTo>
                  <a:pt x="588" y="94"/>
                </a:lnTo>
                <a:lnTo>
                  <a:pt x="586" y="94"/>
                </a:lnTo>
                <a:lnTo>
                  <a:pt x="586" y="94"/>
                </a:lnTo>
                <a:lnTo>
                  <a:pt x="586" y="94"/>
                </a:lnTo>
                <a:lnTo>
                  <a:pt x="586" y="92"/>
                </a:lnTo>
                <a:lnTo>
                  <a:pt x="586" y="92"/>
                </a:lnTo>
                <a:lnTo>
                  <a:pt x="588" y="92"/>
                </a:lnTo>
                <a:lnTo>
                  <a:pt x="588" y="92"/>
                </a:lnTo>
                <a:lnTo>
                  <a:pt x="588" y="92"/>
                </a:lnTo>
                <a:lnTo>
                  <a:pt x="586" y="92"/>
                </a:lnTo>
                <a:lnTo>
                  <a:pt x="586" y="92"/>
                </a:lnTo>
                <a:lnTo>
                  <a:pt x="586" y="92"/>
                </a:lnTo>
                <a:lnTo>
                  <a:pt x="586" y="92"/>
                </a:lnTo>
                <a:lnTo>
                  <a:pt x="584" y="92"/>
                </a:lnTo>
                <a:lnTo>
                  <a:pt x="582" y="94"/>
                </a:lnTo>
                <a:lnTo>
                  <a:pt x="582" y="94"/>
                </a:lnTo>
                <a:lnTo>
                  <a:pt x="582" y="94"/>
                </a:lnTo>
                <a:lnTo>
                  <a:pt x="580" y="94"/>
                </a:lnTo>
                <a:lnTo>
                  <a:pt x="580" y="94"/>
                </a:lnTo>
                <a:lnTo>
                  <a:pt x="578" y="94"/>
                </a:lnTo>
                <a:lnTo>
                  <a:pt x="578" y="94"/>
                </a:lnTo>
                <a:lnTo>
                  <a:pt x="576" y="94"/>
                </a:lnTo>
                <a:lnTo>
                  <a:pt x="576" y="94"/>
                </a:lnTo>
                <a:lnTo>
                  <a:pt x="576" y="94"/>
                </a:lnTo>
                <a:lnTo>
                  <a:pt x="576" y="94"/>
                </a:lnTo>
                <a:lnTo>
                  <a:pt x="574" y="94"/>
                </a:lnTo>
                <a:lnTo>
                  <a:pt x="576" y="94"/>
                </a:lnTo>
                <a:lnTo>
                  <a:pt x="576" y="94"/>
                </a:lnTo>
                <a:lnTo>
                  <a:pt x="576" y="94"/>
                </a:lnTo>
                <a:lnTo>
                  <a:pt x="578" y="94"/>
                </a:lnTo>
                <a:lnTo>
                  <a:pt x="578" y="94"/>
                </a:lnTo>
                <a:lnTo>
                  <a:pt x="578" y="92"/>
                </a:lnTo>
                <a:lnTo>
                  <a:pt x="578" y="92"/>
                </a:lnTo>
                <a:lnTo>
                  <a:pt x="578" y="92"/>
                </a:lnTo>
                <a:lnTo>
                  <a:pt x="576" y="92"/>
                </a:lnTo>
                <a:lnTo>
                  <a:pt x="576" y="92"/>
                </a:lnTo>
                <a:lnTo>
                  <a:pt x="574" y="92"/>
                </a:lnTo>
                <a:lnTo>
                  <a:pt x="574" y="92"/>
                </a:lnTo>
                <a:lnTo>
                  <a:pt x="574" y="92"/>
                </a:lnTo>
                <a:lnTo>
                  <a:pt x="572" y="94"/>
                </a:lnTo>
                <a:lnTo>
                  <a:pt x="568" y="94"/>
                </a:lnTo>
                <a:lnTo>
                  <a:pt x="568" y="94"/>
                </a:lnTo>
                <a:lnTo>
                  <a:pt x="568" y="94"/>
                </a:lnTo>
                <a:lnTo>
                  <a:pt x="566" y="94"/>
                </a:lnTo>
                <a:lnTo>
                  <a:pt x="566" y="94"/>
                </a:lnTo>
                <a:lnTo>
                  <a:pt x="564" y="94"/>
                </a:lnTo>
                <a:lnTo>
                  <a:pt x="564" y="94"/>
                </a:lnTo>
                <a:lnTo>
                  <a:pt x="564" y="94"/>
                </a:lnTo>
                <a:lnTo>
                  <a:pt x="562" y="94"/>
                </a:lnTo>
                <a:lnTo>
                  <a:pt x="562" y="94"/>
                </a:lnTo>
                <a:lnTo>
                  <a:pt x="562" y="94"/>
                </a:lnTo>
                <a:lnTo>
                  <a:pt x="562" y="94"/>
                </a:lnTo>
                <a:lnTo>
                  <a:pt x="560" y="96"/>
                </a:lnTo>
                <a:lnTo>
                  <a:pt x="560" y="96"/>
                </a:lnTo>
                <a:lnTo>
                  <a:pt x="560" y="96"/>
                </a:lnTo>
                <a:lnTo>
                  <a:pt x="558" y="96"/>
                </a:lnTo>
                <a:lnTo>
                  <a:pt x="558" y="96"/>
                </a:lnTo>
                <a:lnTo>
                  <a:pt x="558" y="96"/>
                </a:lnTo>
                <a:lnTo>
                  <a:pt x="558" y="96"/>
                </a:lnTo>
                <a:lnTo>
                  <a:pt x="556" y="96"/>
                </a:lnTo>
                <a:lnTo>
                  <a:pt x="556" y="96"/>
                </a:lnTo>
                <a:lnTo>
                  <a:pt x="556" y="96"/>
                </a:lnTo>
                <a:lnTo>
                  <a:pt x="554" y="96"/>
                </a:lnTo>
                <a:lnTo>
                  <a:pt x="554" y="96"/>
                </a:lnTo>
                <a:lnTo>
                  <a:pt x="550" y="98"/>
                </a:lnTo>
                <a:lnTo>
                  <a:pt x="550" y="98"/>
                </a:lnTo>
                <a:lnTo>
                  <a:pt x="550" y="98"/>
                </a:lnTo>
                <a:lnTo>
                  <a:pt x="550" y="98"/>
                </a:lnTo>
                <a:lnTo>
                  <a:pt x="548" y="98"/>
                </a:lnTo>
                <a:lnTo>
                  <a:pt x="544" y="98"/>
                </a:lnTo>
                <a:lnTo>
                  <a:pt x="542" y="98"/>
                </a:lnTo>
                <a:lnTo>
                  <a:pt x="542" y="98"/>
                </a:lnTo>
                <a:lnTo>
                  <a:pt x="542" y="98"/>
                </a:lnTo>
                <a:lnTo>
                  <a:pt x="540" y="100"/>
                </a:lnTo>
                <a:lnTo>
                  <a:pt x="540" y="100"/>
                </a:lnTo>
                <a:lnTo>
                  <a:pt x="538" y="100"/>
                </a:lnTo>
                <a:lnTo>
                  <a:pt x="538" y="100"/>
                </a:lnTo>
                <a:lnTo>
                  <a:pt x="538" y="100"/>
                </a:lnTo>
                <a:lnTo>
                  <a:pt x="536" y="100"/>
                </a:lnTo>
                <a:lnTo>
                  <a:pt x="536" y="100"/>
                </a:lnTo>
                <a:lnTo>
                  <a:pt x="534" y="100"/>
                </a:lnTo>
                <a:lnTo>
                  <a:pt x="532" y="100"/>
                </a:lnTo>
                <a:lnTo>
                  <a:pt x="530" y="100"/>
                </a:lnTo>
                <a:lnTo>
                  <a:pt x="530" y="100"/>
                </a:lnTo>
                <a:lnTo>
                  <a:pt x="528" y="100"/>
                </a:lnTo>
                <a:lnTo>
                  <a:pt x="526" y="100"/>
                </a:lnTo>
                <a:lnTo>
                  <a:pt x="526" y="100"/>
                </a:lnTo>
                <a:lnTo>
                  <a:pt x="524" y="100"/>
                </a:lnTo>
                <a:lnTo>
                  <a:pt x="524" y="100"/>
                </a:lnTo>
                <a:lnTo>
                  <a:pt x="522" y="100"/>
                </a:lnTo>
                <a:lnTo>
                  <a:pt x="520" y="100"/>
                </a:lnTo>
                <a:lnTo>
                  <a:pt x="520" y="100"/>
                </a:lnTo>
                <a:lnTo>
                  <a:pt x="520" y="100"/>
                </a:lnTo>
                <a:lnTo>
                  <a:pt x="518" y="100"/>
                </a:lnTo>
                <a:lnTo>
                  <a:pt x="518" y="100"/>
                </a:lnTo>
                <a:lnTo>
                  <a:pt x="518" y="100"/>
                </a:lnTo>
                <a:lnTo>
                  <a:pt x="516" y="100"/>
                </a:lnTo>
                <a:lnTo>
                  <a:pt x="516" y="100"/>
                </a:lnTo>
                <a:lnTo>
                  <a:pt x="516" y="98"/>
                </a:lnTo>
                <a:lnTo>
                  <a:pt x="514" y="98"/>
                </a:lnTo>
                <a:lnTo>
                  <a:pt x="514" y="98"/>
                </a:lnTo>
                <a:lnTo>
                  <a:pt x="514" y="98"/>
                </a:lnTo>
                <a:lnTo>
                  <a:pt x="514" y="98"/>
                </a:lnTo>
                <a:lnTo>
                  <a:pt x="514" y="98"/>
                </a:lnTo>
                <a:lnTo>
                  <a:pt x="514" y="98"/>
                </a:lnTo>
                <a:lnTo>
                  <a:pt x="516" y="96"/>
                </a:lnTo>
                <a:lnTo>
                  <a:pt x="518" y="96"/>
                </a:lnTo>
                <a:lnTo>
                  <a:pt x="520" y="96"/>
                </a:lnTo>
                <a:lnTo>
                  <a:pt x="520" y="96"/>
                </a:lnTo>
                <a:lnTo>
                  <a:pt x="524" y="96"/>
                </a:lnTo>
                <a:lnTo>
                  <a:pt x="524" y="96"/>
                </a:lnTo>
                <a:lnTo>
                  <a:pt x="526" y="96"/>
                </a:lnTo>
                <a:lnTo>
                  <a:pt x="526" y="96"/>
                </a:lnTo>
                <a:lnTo>
                  <a:pt x="528" y="96"/>
                </a:lnTo>
                <a:lnTo>
                  <a:pt x="530" y="94"/>
                </a:lnTo>
                <a:lnTo>
                  <a:pt x="530" y="94"/>
                </a:lnTo>
                <a:lnTo>
                  <a:pt x="530" y="94"/>
                </a:lnTo>
                <a:lnTo>
                  <a:pt x="532" y="94"/>
                </a:lnTo>
                <a:lnTo>
                  <a:pt x="532" y="94"/>
                </a:lnTo>
                <a:lnTo>
                  <a:pt x="534" y="94"/>
                </a:lnTo>
                <a:lnTo>
                  <a:pt x="534" y="94"/>
                </a:lnTo>
                <a:lnTo>
                  <a:pt x="534" y="94"/>
                </a:lnTo>
                <a:lnTo>
                  <a:pt x="538" y="94"/>
                </a:lnTo>
                <a:lnTo>
                  <a:pt x="538" y="94"/>
                </a:lnTo>
                <a:lnTo>
                  <a:pt x="538" y="94"/>
                </a:lnTo>
                <a:lnTo>
                  <a:pt x="538" y="94"/>
                </a:lnTo>
                <a:lnTo>
                  <a:pt x="540" y="94"/>
                </a:lnTo>
                <a:lnTo>
                  <a:pt x="544" y="94"/>
                </a:lnTo>
                <a:lnTo>
                  <a:pt x="544" y="94"/>
                </a:lnTo>
                <a:lnTo>
                  <a:pt x="544" y="94"/>
                </a:lnTo>
                <a:lnTo>
                  <a:pt x="544" y="94"/>
                </a:lnTo>
                <a:lnTo>
                  <a:pt x="544" y="94"/>
                </a:lnTo>
                <a:lnTo>
                  <a:pt x="544" y="94"/>
                </a:lnTo>
                <a:lnTo>
                  <a:pt x="546" y="94"/>
                </a:lnTo>
                <a:lnTo>
                  <a:pt x="546" y="94"/>
                </a:lnTo>
                <a:lnTo>
                  <a:pt x="548" y="92"/>
                </a:lnTo>
                <a:lnTo>
                  <a:pt x="548" y="92"/>
                </a:lnTo>
                <a:lnTo>
                  <a:pt x="548" y="92"/>
                </a:lnTo>
                <a:lnTo>
                  <a:pt x="552" y="92"/>
                </a:lnTo>
                <a:lnTo>
                  <a:pt x="556" y="90"/>
                </a:lnTo>
                <a:lnTo>
                  <a:pt x="558" y="90"/>
                </a:lnTo>
                <a:lnTo>
                  <a:pt x="558" y="90"/>
                </a:lnTo>
                <a:lnTo>
                  <a:pt x="556" y="90"/>
                </a:lnTo>
                <a:lnTo>
                  <a:pt x="554" y="90"/>
                </a:lnTo>
                <a:lnTo>
                  <a:pt x="554" y="90"/>
                </a:lnTo>
                <a:lnTo>
                  <a:pt x="554" y="90"/>
                </a:lnTo>
                <a:lnTo>
                  <a:pt x="552" y="90"/>
                </a:lnTo>
                <a:lnTo>
                  <a:pt x="552" y="90"/>
                </a:lnTo>
                <a:lnTo>
                  <a:pt x="550" y="92"/>
                </a:lnTo>
                <a:lnTo>
                  <a:pt x="550" y="92"/>
                </a:lnTo>
                <a:lnTo>
                  <a:pt x="548" y="92"/>
                </a:lnTo>
                <a:lnTo>
                  <a:pt x="548" y="90"/>
                </a:lnTo>
                <a:lnTo>
                  <a:pt x="546" y="92"/>
                </a:lnTo>
                <a:lnTo>
                  <a:pt x="544" y="92"/>
                </a:lnTo>
                <a:lnTo>
                  <a:pt x="542" y="92"/>
                </a:lnTo>
                <a:lnTo>
                  <a:pt x="542" y="92"/>
                </a:lnTo>
                <a:lnTo>
                  <a:pt x="542" y="92"/>
                </a:lnTo>
                <a:lnTo>
                  <a:pt x="542" y="92"/>
                </a:lnTo>
                <a:lnTo>
                  <a:pt x="542" y="92"/>
                </a:lnTo>
                <a:lnTo>
                  <a:pt x="542" y="90"/>
                </a:lnTo>
                <a:lnTo>
                  <a:pt x="544" y="90"/>
                </a:lnTo>
                <a:lnTo>
                  <a:pt x="544" y="90"/>
                </a:lnTo>
                <a:lnTo>
                  <a:pt x="544" y="90"/>
                </a:lnTo>
                <a:lnTo>
                  <a:pt x="542" y="90"/>
                </a:lnTo>
                <a:lnTo>
                  <a:pt x="542" y="90"/>
                </a:lnTo>
                <a:lnTo>
                  <a:pt x="542" y="90"/>
                </a:lnTo>
                <a:lnTo>
                  <a:pt x="542" y="90"/>
                </a:lnTo>
                <a:lnTo>
                  <a:pt x="540" y="90"/>
                </a:lnTo>
                <a:lnTo>
                  <a:pt x="540" y="90"/>
                </a:lnTo>
                <a:lnTo>
                  <a:pt x="540" y="90"/>
                </a:lnTo>
                <a:lnTo>
                  <a:pt x="540" y="90"/>
                </a:lnTo>
                <a:lnTo>
                  <a:pt x="542" y="90"/>
                </a:lnTo>
                <a:lnTo>
                  <a:pt x="542" y="90"/>
                </a:lnTo>
                <a:lnTo>
                  <a:pt x="542" y="90"/>
                </a:lnTo>
                <a:lnTo>
                  <a:pt x="542" y="90"/>
                </a:lnTo>
                <a:lnTo>
                  <a:pt x="540" y="90"/>
                </a:lnTo>
                <a:lnTo>
                  <a:pt x="540" y="90"/>
                </a:lnTo>
                <a:lnTo>
                  <a:pt x="540" y="90"/>
                </a:lnTo>
                <a:lnTo>
                  <a:pt x="538" y="92"/>
                </a:lnTo>
                <a:lnTo>
                  <a:pt x="538" y="92"/>
                </a:lnTo>
                <a:lnTo>
                  <a:pt x="536" y="92"/>
                </a:lnTo>
                <a:lnTo>
                  <a:pt x="536" y="92"/>
                </a:lnTo>
                <a:lnTo>
                  <a:pt x="532" y="92"/>
                </a:lnTo>
                <a:lnTo>
                  <a:pt x="532" y="92"/>
                </a:lnTo>
                <a:lnTo>
                  <a:pt x="532" y="92"/>
                </a:lnTo>
                <a:lnTo>
                  <a:pt x="528" y="92"/>
                </a:lnTo>
                <a:lnTo>
                  <a:pt x="528" y="92"/>
                </a:lnTo>
                <a:lnTo>
                  <a:pt x="526" y="92"/>
                </a:lnTo>
                <a:lnTo>
                  <a:pt x="526" y="92"/>
                </a:lnTo>
                <a:lnTo>
                  <a:pt x="526" y="92"/>
                </a:lnTo>
                <a:lnTo>
                  <a:pt x="526" y="92"/>
                </a:lnTo>
                <a:lnTo>
                  <a:pt x="528" y="90"/>
                </a:lnTo>
                <a:lnTo>
                  <a:pt x="530" y="88"/>
                </a:lnTo>
                <a:lnTo>
                  <a:pt x="532" y="88"/>
                </a:lnTo>
                <a:lnTo>
                  <a:pt x="532" y="88"/>
                </a:lnTo>
                <a:lnTo>
                  <a:pt x="532" y="88"/>
                </a:lnTo>
                <a:lnTo>
                  <a:pt x="534" y="88"/>
                </a:lnTo>
                <a:lnTo>
                  <a:pt x="536" y="88"/>
                </a:lnTo>
                <a:lnTo>
                  <a:pt x="536" y="88"/>
                </a:lnTo>
                <a:lnTo>
                  <a:pt x="536" y="88"/>
                </a:lnTo>
                <a:lnTo>
                  <a:pt x="534" y="88"/>
                </a:lnTo>
                <a:lnTo>
                  <a:pt x="534" y="88"/>
                </a:lnTo>
                <a:lnTo>
                  <a:pt x="532" y="88"/>
                </a:lnTo>
                <a:lnTo>
                  <a:pt x="532" y="88"/>
                </a:lnTo>
                <a:lnTo>
                  <a:pt x="532" y="88"/>
                </a:lnTo>
                <a:lnTo>
                  <a:pt x="530" y="88"/>
                </a:lnTo>
                <a:lnTo>
                  <a:pt x="530" y="88"/>
                </a:lnTo>
                <a:lnTo>
                  <a:pt x="532" y="88"/>
                </a:lnTo>
                <a:lnTo>
                  <a:pt x="530" y="88"/>
                </a:lnTo>
                <a:lnTo>
                  <a:pt x="530" y="88"/>
                </a:lnTo>
                <a:lnTo>
                  <a:pt x="530" y="88"/>
                </a:lnTo>
                <a:lnTo>
                  <a:pt x="530" y="88"/>
                </a:lnTo>
                <a:lnTo>
                  <a:pt x="530" y="88"/>
                </a:lnTo>
                <a:lnTo>
                  <a:pt x="526" y="90"/>
                </a:lnTo>
                <a:lnTo>
                  <a:pt x="526" y="90"/>
                </a:lnTo>
                <a:lnTo>
                  <a:pt x="526" y="90"/>
                </a:lnTo>
                <a:lnTo>
                  <a:pt x="526" y="90"/>
                </a:lnTo>
                <a:lnTo>
                  <a:pt x="524" y="90"/>
                </a:lnTo>
                <a:lnTo>
                  <a:pt x="524" y="90"/>
                </a:lnTo>
                <a:lnTo>
                  <a:pt x="524" y="90"/>
                </a:lnTo>
                <a:lnTo>
                  <a:pt x="524" y="90"/>
                </a:lnTo>
                <a:lnTo>
                  <a:pt x="524" y="90"/>
                </a:lnTo>
                <a:lnTo>
                  <a:pt x="524" y="90"/>
                </a:lnTo>
                <a:lnTo>
                  <a:pt x="524" y="90"/>
                </a:lnTo>
                <a:lnTo>
                  <a:pt x="522" y="90"/>
                </a:lnTo>
                <a:lnTo>
                  <a:pt x="522" y="90"/>
                </a:lnTo>
                <a:lnTo>
                  <a:pt x="522" y="90"/>
                </a:lnTo>
                <a:lnTo>
                  <a:pt x="524" y="90"/>
                </a:lnTo>
                <a:lnTo>
                  <a:pt x="524" y="90"/>
                </a:lnTo>
                <a:lnTo>
                  <a:pt x="524" y="90"/>
                </a:lnTo>
                <a:lnTo>
                  <a:pt x="524" y="90"/>
                </a:lnTo>
                <a:lnTo>
                  <a:pt x="524" y="90"/>
                </a:lnTo>
                <a:lnTo>
                  <a:pt x="524" y="92"/>
                </a:lnTo>
                <a:lnTo>
                  <a:pt x="522" y="92"/>
                </a:lnTo>
                <a:lnTo>
                  <a:pt x="522" y="92"/>
                </a:lnTo>
                <a:lnTo>
                  <a:pt x="522" y="92"/>
                </a:lnTo>
                <a:lnTo>
                  <a:pt x="520" y="92"/>
                </a:lnTo>
                <a:lnTo>
                  <a:pt x="520" y="92"/>
                </a:lnTo>
                <a:lnTo>
                  <a:pt x="520" y="92"/>
                </a:lnTo>
                <a:lnTo>
                  <a:pt x="518" y="92"/>
                </a:lnTo>
                <a:lnTo>
                  <a:pt x="516" y="92"/>
                </a:lnTo>
                <a:lnTo>
                  <a:pt x="516" y="94"/>
                </a:lnTo>
                <a:lnTo>
                  <a:pt x="516" y="94"/>
                </a:lnTo>
                <a:lnTo>
                  <a:pt x="514" y="94"/>
                </a:lnTo>
                <a:lnTo>
                  <a:pt x="514" y="94"/>
                </a:lnTo>
                <a:lnTo>
                  <a:pt x="512" y="94"/>
                </a:lnTo>
                <a:lnTo>
                  <a:pt x="512" y="94"/>
                </a:lnTo>
                <a:lnTo>
                  <a:pt x="512" y="94"/>
                </a:lnTo>
                <a:lnTo>
                  <a:pt x="512" y="94"/>
                </a:lnTo>
                <a:lnTo>
                  <a:pt x="512" y="92"/>
                </a:lnTo>
                <a:lnTo>
                  <a:pt x="514" y="92"/>
                </a:lnTo>
                <a:lnTo>
                  <a:pt x="514" y="92"/>
                </a:lnTo>
                <a:lnTo>
                  <a:pt x="514" y="90"/>
                </a:lnTo>
                <a:lnTo>
                  <a:pt x="514" y="90"/>
                </a:lnTo>
                <a:lnTo>
                  <a:pt x="514" y="92"/>
                </a:lnTo>
                <a:lnTo>
                  <a:pt x="512" y="92"/>
                </a:lnTo>
                <a:lnTo>
                  <a:pt x="512" y="92"/>
                </a:lnTo>
                <a:lnTo>
                  <a:pt x="512" y="92"/>
                </a:lnTo>
                <a:lnTo>
                  <a:pt x="512" y="92"/>
                </a:lnTo>
                <a:lnTo>
                  <a:pt x="510" y="92"/>
                </a:lnTo>
                <a:lnTo>
                  <a:pt x="510" y="92"/>
                </a:lnTo>
                <a:lnTo>
                  <a:pt x="510" y="92"/>
                </a:lnTo>
                <a:lnTo>
                  <a:pt x="510" y="92"/>
                </a:lnTo>
                <a:lnTo>
                  <a:pt x="510" y="92"/>
                </a:lnTo>
                <a:lnTo>
                  <a:pt x="510" y="92"/>
                </a:lnTo>
                <a:lnTo>
                  <a:pt x="508" y="92"/>
                </a:lnTo>
                <a:lnTo>
                  <a:pt x="508" y="94"/>
                </a:lnTo>
                <a:lnTo>
                  <a:pt x="508" y="94"/>
                </a:lnTo>
                <a:lnTo>
                  <a:pt x="506" y="94"/>
                </a:lnTo>
                <a:lnTo>
                  <a:pt x="506" y="94"/>
                </a:lnTo>
                <a:lnTo>
                  <a:pt x="506" y="94"/>
                </a:lnTo>
                <a:lnTo>
                  <a:pt x="506" y="94"/>
                </a:lnTo>
                <a:lnTo>
                  <a:pt x="506" y="94"/>
                </a:lnTo>
                <a:lnTo>
                  <a:pt x="502" y="92"/>
                </a:lnTo>
                <a:lnTo>
                  <a:pt x="502" y="92"/>
                </a:lnTo>
                <a:lnTo>
                  <a:pt x="504" y="92"/>
                </a:lnTo>
                <a:lnTo>
                  <a:pt x="504" y="90"/>
                </a:lnTo>
                <a:lnTo>
                  <a:pt x="504" y="90"/>
                </a:lnTo>
                <a:lnTo>
                  <a:pt x="504" y="90"/>
                </a:lnTo>
                <a:lnTo>
                  <a:pt x="502" y="90"/>
                </a:lnTo>
                <a:lnTo>
                  <a:pt x="502" y="90"/>
                </a:lnTo>
                <a:lnTo>
                  <a:pt x="500" y="90"/>
                </a:lnTo>
                <a:lnTo>
                  <a:pt x="500" y="92"/>
                </a:lnTo>
                <a:lnTo>
                  <a:pt x="500" y="92"/>
                </a:lnTo>
                <a:lnTo>
                  <a:pt x="500" y="92"/>
                </a:lnTo>
                <a:lnTo>
                  <a:pt x="498" y="92"/>
                </a:lnTo>
                <a:lnTo>
                  <a:pt x="496" y="92"/>
                </a:lnTo>
                <a:lnTo>
                  <a:pt x="494" y="90"/>
                </a:lnTo>
                <a:lnTo>
                  <a:pt x="492" y="90"/>
                </a:lnTo>
                <a:lnTo>
                  <a:pt x="492" y="90"/>
                </a:lnTo>
                <a:lnTo>
                  <a:pt x="492" y="90"/>
                </a:lnTo>
                <a:lnTo>
                  <a:pt x="492" y="90"/>
                </a:lnTo>
                <a:lnTo>
                  <a:pt x="494" y="88"/>
                </a:lnTo>
                <a:lnTo>
                  <a:pt x="496" y="88"/>
                </a:lnTo>
                <a:lnTo>
                  <a:pt x="496" y="88"/>
                </a:lnTo>
                <a:lnTo>
                  <a:pt x="498" y="88"/>
                </a:lnTo>
                <a:lnTo>
                  <a:pt x="498" y="88"/>
                </a:lnTo>
                <a:lnTo>
                  <a:pt x="500" y="88"/>
                </a:lnTo>
                <a:lnTo>
                  <a:pt x="500" y="86"/>
                </a:lnTo>
                <a:lnTo>
                  <a:pt x="500" y="86"/>
                </a:lnTo>
                <a:lnTo>
                  <a:pt x="500" y="86"/>
                </a:lnTo>
                <a:lnTo>
                  <a:pt x="502" y="86"/>
                </a:lnTo>
                <a:lnTo>
                  <a:pt x="502" y="86"/>
                </a:lnTo>
                <a:lnTo>
                  <a:pt x="504" y="86"/>
                </a:lnTo>
                <a:lnTo>
                  <a:pt x="504" y="86"/>
                </a:lnTo>
                <a:lnTo>
                  <a:pt x="504" y="86"/>
                </a:lnTo>
                <a:lnTo>
                  <a:pt x="510" y="86"/>
                </a:lnTo>
                <a:lnTo>
                  <a:pt x="512" y="86"/>
                </a:lnTo>
                <a:lnTo>
                  <a:pt x="512" y="86"/>
                </a:lnTo>
                <a:lnTo>
                  <a:pt x="514" y="86"/>
                </a:lnTo>
                <a:lnTo>
                  <a:pt x="514" y="86"/>
                </a:lnTo>
                <a:lnTo>
                  <a:pt x="516" y="86"/>
                </a:lnTo>
                <a:lnTo>
                  <a:pt x="516" y="86"/>
                </a:lnTo>
                <a:lnTo>
                  <a:pt x="518" y="86"/>
                </a:lnTo>
                <a:lnTo>
                  <a:pt x="518" y="86"/>
                </a:lnTo>
                <a:lnTo>
                  <a:pt x="518" y="86"/>
                </a:lnTo>
                <a:lnTo>
                  <a:pt x="518" y="86"/>
                </a:lnTo>
                <a:lnTo>
                  <a:pt x="520" y="86"/>
                </a:lnTo>
                <a:lnTo>
                  <a:pt x="520" y="86"/>
                </a:lnTo>
                <a:lnTo>
                  <a:pt x="522" y="86"/>
                </a:lnTo>
                <a:lnTo>
                  <a:pt x="522" y="84"/>
                </a:lnTo>
                <a:lnTo>
                  <a:pt x="524" y="84"/>
                </a:lnTo>
                <a:lnTo>
                  <a:pt x="524" y="84"/>
                </a:lnTo>
                <a:lnTo>
                  <a:pt x="524" y="84"/>
                </a:lnTo>
                <a:lnTo>
                  <a:pt x="526" y="84"/>
                </a:lnTo>
                <a:lnTo>
                  <a:pt x="526" y="84"/>
                </a:lnTo>
                <a:lnTo>
                  <a:pt x="524" y="84"/>
                </a:lnTo>
                <a:lnTo>
                  <a:pt x="524" y="84"/>
                </a:lnTo>
                <a:lnTo>
                  <a:pt x="524" y="84"/>
                </a:lnTo>
                <a:lnTo>
                  <a:pt x="524" y="84"/>
                </a:lnTo>
                <a:lnTo>
                  <a:pt x="522" y="84"/>
                </a:lnTo>
                <a:lnTo>
                  <a:pt x="522" y="84"/>
                </a:lnTo>
                <a:lnTo>
                  <a:pt x="522" y="84"/>
                </a:lnTo>
                <a:lnTo>
                  <a:pt x="520" y="84"/>
                </a:lnTo>
                <a:lnTo>
                  <a:pt x="520" y="84"/>
                </a:lnTo>
                <a:lnTo>
                  <a:pt x="520" y="84"/>
                </a:lnTo>
                <a:lnTo>
                  <a:pt x="518" y="84"/>
                </a:lnTo>
                <a:lnTo>
                  <a:pt x="518" y="84"/>
                </a:lnTo>
                <a:lnTo>
                  <a:pt x="518" y="84"/>
                </a:lnTo>
                <a:lnTo>
                  <a:pt x="516" y="86"/>
                </a:lnTo>
                <a:lnTo>
                  <a:pt x="512" y="86"/>
                </a:lnTo>
                <a:lnTo>
                  <a:pt x="512" y="86"/>
                </a:lnTo>
                <a:lnTo>
                  <a:pt x="510" y="86"/>
                </a:lnTo>
                <a:lnTo>
                  <a:pt x="510" y="86"/>
                </a:lnTo>
                <a:lnTo>
                  <a:pt x="508" y="86"/>
                </a:lnTo>
                <a:lnTo>
                  <a:pt x="508" y="86"/>
                </a:lnTo>
                <a:lnTo>
                  <a:pt x="506" y="86"/>
                </a:lnTo>
                <a:lnTo>
                  <a:pt x="502" y="86"/>
                </a:lnTo>
                <a:lnTo>
                  <a:pt x="502" y="86"/>
                </a:lnTo>
                <a:lnTo>
                  <a:pt x="502" y="86"/>
                </a:lnTo>
                <a:lnTo>
                  <a:pt x="502" y="86"/>
                </a:lnTo>
                <a:lnTo>
                  <a:pt x="502" y="84"/>
                </a:lnTo>
                <a:lnTo>
                  <a:pt x="506" y="84"/>
                </a:lnTo>
                <a:lnTo>
                  <a:pt x="506" y="84"/>
                </a:lnTo>
                <a:lnTo>
                  <a:pt x="506" y="84"/>
                </a:lnTo>
                <a:lnTo>
                  <a:pt x="506" y="84"/>
                </a:lnTo>
                <a:lnTo>
                  <a:pt x="508" y="84"/>
                </a:lnTo>
                <a:lnTo>
                  <a:pt x="508" y="84"/>
                </a:lnTo>
                <a:close/>
                <a:moveTo>
                  <a:pt x="910" y="348"/>
                </a:moveTo>
                <a:lnTo>
                  <a:pt x="910" y="348"/>
                </a:lnTo>
                <a:lnTo>
                  <a:pt x="908" y="348"/>
                </a:lnTo>
                <a:lnTo>
                  <a:pt x="908" y="348"/>
                </a:lnTo>
                <a:lnTo>
                  <a:pt x="908" y="348"/>
                </a:lnTo>
                <a:lnTo>
                  <a:pt x="908" y="348"/>
                </a:lnTo>
                <a:lnTo>
                  <a:pt x="908" y="346"/>
                </a:lnTo>
                <a:lnTo>
                  <a:pt x="910" y="346"/>
                </a:lnTo>
                <a:lnTo>
                  <a:pt x="910" y="346"/>
                </a:lnTo>
                <a:lnTo>
                  <a:pt x="910" y="346"/>
                </a:lnTo>
                <a:lnTo>
                  <a:pt x="910" y="346"/>
                </a:lnTo>
                <a:lnTo>
                  <a:pt x="910" y="348"/>
                </a:lnTo>
                <a:lnTo>
                  <a:pt x="910" y="348"/>
                </a:lnTo>
                <a:lnTo>
                  <a:pt x="910" y="348"/>
                </a:lnTo>
                <a:lnTo>
                  <a:pt x="910" y="348"/>
                </a:lnTo>
                <a:lnTo>
                  <a:pt x="910" y="348"/>
                </a:lnTo>
                <a:close/>
                <a:moveTo>
                  <a:pt x="910" y="346"/>
                </a:moveTo>
                <a:lnTo>
                  <a:pt x="910" y="346"/>
                </a:lnTo>
                <a:lnTo>
                  <a:pt x="908" y="346"/>
                </a:lnTo>
                <a:lnTo>
                  <a:pt x="908" y="346"/>
                </a:lnTo>
                <a:lnTo>
                  <a:pt x="908" y="346"/>
                </a:lnTo>
                <a:lnTo>
                  <a:pt x="908" y="346"/>
                </a:lnTo>
                <a:lnTo>
                  <a:pt x="908" y="346"/>
                </a:lnTo>
                <a:lnTo>
                  <a:pt x="908" y="346"/>
                </a:lnTo>
                <a:lnTo>
                  <a:pt x="910" y="344"/>
                </a:lnTo>
                <a:lnTo>
                  <a:pt x="910" y="344"/>
                </a:lnTo>
                <a:lnTo>
                  <a:pt x="910" y="344"/>
                </a:lnTo>
                <a:lnTo>
                  <a:pt x="912" y="344"/>
                </a:lnTo>
                <a:lnTo>
                  <a:pt x="912" y="344"/>
                </a:lnTo>
                <a:lnTo>
                  <a:pt x="912" y="344"/>
                </a:lnTo>
                <a:lnTo>
                  <a:pt x="910" y="346"/>
                </a:lnTo>
                <a:lnTo>
                  <a:pt x="910" y="346"/>
                </a:lnTo>
                <a:lnTo>
                  <a:pt x="910" y="346"/>
                </a:lnTo>
                <a:close/>
                <a:moveTo>
                  <a:pt x="782" y="74"/>
                </a:moveTo>
                <a:lnTo>
                  <a:pt x="780" y="74"/>
                </a:lnTo>
                <a:lnTo>
                  <a:pt x="780" y="74"/>
                </a:lnTo>
                <a:lnTo>
                  <a:pt x="780" y="74"/>
                </a:lnTo>
                <a:lnTo>
                  <a:pt x="780" y="74"/>
                </a:lnTo>
                <a:lnTo>
                  <a:pt x="780" y="74"/>
                </a:lnTo>
                <a:lnTo>
                  <a:pt x="780" y="74"/>
                </a:lnTo>
                <a:lnTo>
                  <a:pt x="778" y="74"/>
                </a:lnTo>
                <a:lnTo>
                  <a:pt x="778" y="74"/>
                </a:lnTo>
                <a:lnTo>
                  <a:pt x="778" y="72"/>
                </a:lnTo>
                <a:lnTo>
                  <a:pt x="778" y="72"/>
                </a:lnTo>
                <a:lnTo>
                  <a:pt x="778" y="72"/>
                </a:lnTo>
                <a:lnTo>
                  <a:pt x="778" y="72"/>
                </a:lnTo>
                <a:lnTo>
                  <a:pt x="778" y="72"/>
                </a:lnTo>
                <a:lnTo>
                  <a:pt x="778" y="72"/>
                </a:lnTo>
                <a:lnTo>
                  <a:pt x="778" y="70"/>
                </a:lnTo>
                <a:lnTo>
                  <a:pt x="778" y="70"/>
                </a:lnTo>
                <a:lnTo>
                  <a:pt x="778" y="70"/>
                </a:lnTo>
                <a:lnTo>
                  <a:pt x="780" y="70"/>
                </a:lnTo>
                <a:lnTo>
                  <a:pt x="780" y="70"/>
                </a:lnTo>
                <a:lnTo>
                  <a:pt x="780" y="70"/>
                </a:lnTo>
                <a:lnTo>
                  <a:pt x="782" y="70"/>
                </a:lnTo>
                <a:lnTo>
                  <a:pt x="784" y="70"/>
                </a:lnTo>
                <a:lnTo>
                  <a:pt x="784" y="70"/>
                </a:lnTo>
                <a:lnTo>
                  <a:pt x="786" y="70"/>
                </a:lnTo>
                <a:lnTo>
                  <a:pt x="786" y="70"/>
                </a:lnTo>
                <a:lnTo>
                  <a:pt x="786" y="70"/>
                </a:lnTo>
                <a:lnTo>
                  <a:pt x="786" y="70"/>
                </a:lnTo>
                <a:lnTo>
                  <a:pt x="786" y="70"/>
                </a:lnTo>
                <a:lnTo>
                  <a:pt x="786" y="72"/>
                </a:lnTo>
                <a:lnTo>
                  <a:pt x="786" y="72"/>
                </a:lnTo>
                <a:lnTo>
                  <a:pt x="786" y="72"/>
                </a:lnTo>
                <a:lnTo>
                  <a:pt x="786" y="72"/>
                </a:lnTo>
                <a:lnTo>
                  <a:pt x="786" y="72"/>
                </a:lnTo>
                <a:lnTo>
                  <a:pt x="786" y="72"/>
                </a:lnTo>
                <a:lnTo>
                  <a:pt x="784" y="72"/>
                </a:lnTo>
                <a:lnTo>
                  <a:pt x="784" y="72"/>
                </a:lnTo>
                <a:lnTo>
                  <a:pt x="784" y="72"/>
                </a:lnTo>
                <a:lnTo>
                  <a:pt x="784" y="72"/>
                </a:lnTo>
                <a:lnTo>
                  <a:pt x="784" y="74"/>
                </a:lnTo>
                <a:lnTo>
                  <a:pt x="784" y="74"/>
                </a:lnTo>
                <a:lnTo>
                  <a:pt x="784" y="74"/>
                </a:lnTo>
                <a:lnTo>
                  <a:pt x="784" y="74"/>
                </a:lnTo>
                <a:lnTo>
                  <a:pt x="784" y="74"/>
                </a:lnTo>
                <a:lnTo>
                  <a:pt x="784" y="74"/>
                </a:lnTo>
                <a:lnTo>
                  <a:pt x="784" y="74"/>
                </a:lnTo>
                <a:lnTo>
                  <a:pt x="782" y="74"/>
                </a:lnTo>
                <a:lnTo>
                  <a:pt x="782" y="74"/>
                </a:lnTo>
                <a:lnTo>
                  <a:pt x="782" y="74"/>
                </a:lnTo>
                <a:close/>
                <a:moveTo>
                  <a:pt x="908" y="346"/>
                </a:moveTo>
                <a:lnTo>
                  <a:pt x="908" y="346"/>
                </a:lnTo>
                <a:lnTo>
                  <a:pt x="908" y="346"/>
                </a:lnTo>
                <a:lnTo>
                  <a:pt x="906" y="346"/>
                </a:lnTo>
                <a:lnTo>
                  <a:pt x="906" y="344"/>
                </a:lnTo>
                <a:lnTo>
                  <a:pt x="906" y="344"/>
                </a:lnTo>
                <a:lnTo>
                  <a:pt x="906" y="344"/>
                </a:lnTo>
                <a:lnTo>
                  <a:pt x="906" y="344"/>
                </a:lnTo>
                <a:lnTo>
                  <a:pt x="908" y="344"/>
                </a:lnTo>
                <a:lnTo>
                  <a:pt x="908" y="344"/>
                </a:lnTo>
                <a:lnTo>
                  <a:pt x="908" y="344"/>
                </a:lnTo>
                <a:lnTo>
                  <a:pt x="908" y="344"/>
                </a:lnTo>
                <a:lnTo>
                  <a:pt x="908" y="344"/>
                </a:lnTo>
                <a:lnTo>
                  <a:pt x="910" y="344"/>
                </a:lnTo>
                <a:lnTo>
                  <a:pt x="910" y="344"/>
                </a:lnTo>
                <a:lnTo>
                  <a:pt x="910" y="344"/>
                </a:lnTo>
                <a:lnTo>
                  <a:pt x="910" y="344"/>
                </a:lnTo>
                <a:lnTo>
                  <a:pt x="910" y="344"/>
                </a:lnTo>
                <a:lnTo>
                  <a:pt x="908" y="346"/>
                </a:lnTo>
                <a:lnTo>
                  <a:pt x="908" y="346"/>
                </a:lnTo>
                <a:close/>
                <a:moveTo>
                  <a:pt x="694" y="344"/>
                </a:moveTo>
                <a:lnTo>
                  <a:pt x="692" y="346"/>
                </a:lnTo>
                <a:lnTo>
                  <a:pt x="692" y="346"/>
                </a:lnTo>
                <a:lnTo>
                  <a:pt x="694" y="344"/>
                </a:lnTo>
                <a:lnTo>
                  <a:pt x="694" y="344"/>
                </a:lnTo>
                <a:lnTo>
                  <a:pt x="694" y="344"/>
                </a:lnTo>
                <a:lnTo>
                  <a:pt x="694" y="342"/>
                </a:lnTo>
                <a:lnTo>
                  <a:pt x="694" y="342"/>
                </a:lnTo>
                <a:lnTo>
                  <a:pt x="694" y="342"/>
                </a:lnTo>
                <a:lnTo>
                  <a:pt x="694" y="344"/>
                </a:lnTo>
                <a:lnTo>
                  <a:pt x="694" y="344"/>
                </a:lnTo>
                <a:lnTo>
                  <a:pt x="694" y="344"/>
                </a:lnTo>
                <a:lnTo>
                  <a:pt x="694" y="344"/>
                </a:lnTo>
                <a:lnTo>
                  <a:pt x="694" y="344"/>
                </a:lnTo>
                <a:lnTo>
                  <a:pt x="694" y="344"/>
                </a:lnTo>
                <a:lnTo>
                  <a:pt x="694" y="344"/>
                </a:lnTo>
                <a:lnTo>
                  <a:pt x="694" y="344"/>
                </a:lnTo>
                <a:close/>
                <a:moveTo>
                  <a:pt x="912" y="342"/>
                </a:moveTo>
                <a:lnTo>
                  <a:pt x="912" y="342"/>
                </a:lnTo>
                <a:lnTo>
                  <a:pt x="912" y="342"/>
                </a:lnTo>
                <a:lnTo>
                  <a:pt x="910" y="342"/>
                </a:lnTo>
                <a:lnTo>
                  <a:pt x="910" y="340"/>
                </a:lnTo>
                <a:lnTo>
                  <a:pt x="910" y="340"/>
                </a:lnTo>
                <a:lnTo>
                  <a:pt x="910" y="340"/>
                </a:lnTo>
                <a:lnTo>
                  <a:pt x="910" y="340"/>
                </a:lnTo>
                <a:lnTo>
                  <a:pt x="910" y="340"/>
                </a:lnTo>
                <a:lnTo>
                  <a:pt x="912" y="340"/>
                </a:lnTo>
                <a:lnTo>
                  <a:pt x="912" y="340"/>
                </a:lnTo>
                <a:lnTo>
                  <a:pt x="912" y="340"/>
                </a:lnTo>
                <a:lnTo>
                  <a:pt x="912" y="340"/>
                </a:lnTo>
                <a:lnTo>
                  <a:pt x="912" y="340"/>
                </a:lnTo>
                <a:lnTo>
                  <a:pt x="912" y="340"/>
                </a:lnTo>
                <a:lnTo>
                  <a:pt x="912" y="340"/>
                </a:lnTo>
                <a:lnTo>
                  <a:pt x="912" y="342"/>
                </a:lnTo>
                <a:close/>
                <a:moveTo>
                  <a:pt x="910" y="340"/>
                </a:moveTo>
                <a:lnTo>
                  <a:pt x="910" y="340"/>
                </a:lnTo>
                <a:lnTo>
                  <a:pt x="908" y="340"/>
                </a:lnTo>
                <a:lnTo>
                  <a:pt x="908" y="340"/>
                </a:lnTo>
                <a:lnTo>
                  <a:pt x="908" y="340"/>
                </a:lnTo>
                <a:lnTo>
                  <a:pt x="908" y="340"/>
                </a:lnTo>
                <a:lnTo>
                  <a:pt x="908" y="340"/>
                </a:lnTo>
                <a:lnTo>
                  <a:pt x="908" y="338"/>
                </a:lnTo>
                <a:lnTo>
                  <a:pt x="908" y="338"/>
                </a:lnTo>
                <a:lnTo>
                  <a:pt x="910" y="338"/>
                </a:lnTo>
                <a:lnTo>
                  <a:pt x="910" y="338"/>
                </a:lnTo>
                <a:lnTo>
                  <a:pt x="910" y="338"/>
                </a:lnTo>
                <a:lnTo>
                  <a:pt x="910" y="338"/>
                </a:lnTo>
                <a:lnTo>
                  <a:pt x="910" y="338"/>
                </a:lnTo>
                <a:lnTo>
                  <a:pt x="910" y="338"/>
                </a:lnTo>
                <a:lnTo>
                  <a:pt x="910" y="340"/>
                </a:lnTo>
                <a:lnTo>
                  <a:pt x="910" y="340"/>
                </a:lnTo>
                <a:lnTo>
                  <a:pt x="910" y="340"/>
                </a:lnTo>
                <a:close/>
                <a:moveTo>
                  <a:pt x="684" y="72"/>
                </a:moveTo>
                <a:lnTo>
                  <a:pt x="684" y="72"/>
                </a:lnTo>
                <a:lnTo>
                  <a:pt x="684" y="72"/>
                </a:lnTo>
                <a:lnTo>
                  <a:pt x="684" y="72"/>
                </a:lnTo>
                <a:lnTo>
                  <a:pt x="682" y="72"/>
                </a:lnTo>
                <a:lnTo>
                  <a:pt x="678" y="72"/>
                </a:lnTo>
                <a:lnTo>
                  <a:pt x="676" y="72"/>
                </a:lnTo>
                <a:lnTo>
                  <a:pt x="674" y="74"/>
                </a:lnTo>
                <a:lnTo>
                  <a:pt x="672" y="74"/>
                </a:lnTo>
                <a:lnTo>
                  <a:pt x="672" y="74"/>
                </a:lnTo>
                <a:lnTo>
                  <a:pt x="672" y="74"/>
                </a:lnTo>
                <a:lnTo>
                  <a:pt x="672" y="74"/>
                </a:lnTo>
                <a:lnTo>
                  <a:pt x="670" y="74"/>
                </a:lnTo>
                <a:lnTo>
                  <a:pt x="670" y="74"/>
                </a:lnTo>
                <a:lnTo>
                  <a:pt x="670" y="74"/>
                </a:lnTo>
                <a:lnTo>
                  <a:pt x="670" y="74"/>
                </a:lnTo>
                <a:lnTo>
                  <a:pt x="668" y="72"/>
                </a:lnTo>
                <a:lnTo>
                  <a:pt x="670" y="72"/>
                </a:lnTo>
                <a:lnTo>
                  <a:pt x="672" y="72"/>
                </a:lnTo>
                <a:lnTo>
                  <a:pt x="672" y="72"/>
                </a:lnTo>
                <a:lnTo>
                  <a:pt x="674" y="72"/>
                </a:lnTo>
                <a:lnTo>
                  <a:pt x="674" y="72"/>
                </a:lnTo>
                <a:lnTo>
                  <a:pt x="676" y="72"/>
                </a:lnTo>
                <a:lnTo>
                  <a:pt x="676" y="72"/>
                </a:lnTo>
                <a:lnTo>
                  <a:pt x="678" y="72"/>
                </a:lnTo>
                <a:lnTo>
                  <a:pt x="678" y="72"/>
                </a:lnTo>
                <a:lnTo>
                  <a:pt x="678" y="72"/>
                </a:lnTo>
                <a:lnTo>
                  <a:pt x="678" y="72"/>
                </a:lnTo>
                <a:lnTo>
                  <a:pt x="678" y="72"/>
                </a:lnTo>
                <a:lnTo>
                  <a:pt x="680" y="70"/>
                </a:lnTo>
                <a:lnTo>
                  <a:pt x="682" y="70"/>
                </a:lnTo>
                <a:lnTo>
                  <a:pt x="682" y="70"/>
                </a:lnTo>
                <a:lnTo>
                  <a:pt x="682" y="70"/>
                </a:lnTo>
                <a:lnTo>
                  <a:pt x="684" y="70"/>
                </a:lnTo>
                <a:lnTo>
                  <a:pt x="684" y="72"/>
                </a:lnTo>
                <a:lnTo>
                  <a:pt x="686" y="72"/>
                </a:lnTo>
                <a:lnTo>
                  <a:pt x="684" y="72"/>
                </a:lnTo>
                <a:close/>
                <a:moveTo>
                  <a:pt x="688" y="72"/>
                </a:moveTo>
                <a:lnTo>
                  <a:pt x="688" y="72"/>
                </a:lnTo>
                <a:lnTo>
                  <a:pt x="688" y="72"/>
                </a:lnTo>
                <a:lnTo>
                  <a:pt x="690" y="72"/>
                </a:lnTo>
                <a:lnTo>
                  <a:pt x="690" y="70"/>
                </a:lnTo>
                <a:lnTo>
                  <a:pt x="690" y="70"/>
                </a:lnTo>
                <a:lnTo>
                  <a:pt x="690" y="70"/>
                </a:lnTo>
                <a:lnTo>
                  <a:pt x="692" y="70"/>
                </a:lnTo>
                <a:lnTo>
                  <a:pt x="692" y="70"/>
                </a:lnTo>
                <a:lnTo>
                  <a:pt x="692" y="72"/>
                </a:lnTo>
                <a:lnTo>
                  <a:pt x="692" y="72"/>
                </a:lnTo>
                <a:lnTo>
                  <a:pt x="692" y="72"/>
                </a:lnTo>
                <a:lnTo>
                  <a:pt x="692" y="72"/>
                </a:lnTo>
                <a:lnTo>
                  <a:pt x="690" y="72"/>
                </a:lnTo>
                <a:lnTo>
                  <a:pt x="690" y="72"/>
                </a:lnTo>
                <a:lnTo>
                  <a:pt x="690" y="72"/>
                </a:lnTo>
                <a:lnTo>
                  <a:pt x="690" y="72"/>
                </a:lnTo>
                <a:lnTo>
                  <a:pt x="690" y="72"/>
                </a:lnTo>
                <a:lnTo>
                  <a:pt x="688" y="72"/>
                </a:lnTo>
                <a:lnTo>
                  <a:pt x="688" y="72"/>
                </a:lnTo>
                <a:lnTo>
                  <a:pt x="688" y="72"/>
                </a:lnTo>
                <a:lnTo>
                  <a:pt x="688" y="72"/>
                </a:lnTo>
                <a:lnTo>
                  <a:pt x="686" y="72"/>
                </a:lnTo>
                <a:lnTo>
                  <a:pt x="686" y="72"/>
                </a:lnTo>
                <a:lnTo>
                  <a:pt x="686" y="72"/>
                </a:lnTo>
                <a:lnTo>
                  <a:pt x="686" y="72"/>
                </a:lnTo>
                <a:lnTo>
                  <a:pt x="686" y="70"/>
                </a:lnTo>
                <a:lnTo>
                  <a:pt x="686" y="70"/>
                </a:lnTo>
                <a:lnTo>
                  <a:pt x="688" y="70"/>
                </a:lnTo>
                <a:lnTo>
                  <a:pt x="688" y="70"/>
                </a:lnTo>
                <a:lnTo>
                  <a:pt x="688" y="70"/>
                </a:lnTo>
                <a:lnTo>
                  <a:pt x="688" y="70"/>
                </a:lnTo>
                <a:lnTo>
                  <a:pt x="688" y="72"/>
                </a:lnTo>
                <a:close/>
                <a:moveTo>
                  <a:pt x="790" y="60"/>
                </a:moveTo>
                <a:lnTo>
                  <a:pt x="792" y="60"/>
                </a:lnTo>
                <a:lnTo>
                  <a:pt x="792" y="60"/>
                </a:lnTo>
                <a:lnTo>
                  <a:pt x="792" y="60"/>
                </a:lnTo>
                <a:lnTo>
                  <a:pt x="792" y="60"/>
                </a:lnTo>
                <a:lnTo>
                  <a:pt x="792" y="60"/>
                </a:lnTo>
                <a:lnTo>
                  <a:pt x="792" y="60"/>
                </a:lnTo>
                <a:lnTo>
                  <a:pt x="794" y="60"/>
                </a:lnTo>
                <a:lnTo>
                  <a:pt x="794" y="60"/>
                </a:lnTo>
                <a:lnTo>
                  <a:pt x="794" y="60"/>
                </a:lnTo>
                <a:lnTo>
                  <a:pt x="794" y="60"/>
                </a:lnTo>
                <a:lnTo>
                  <a:pt x="794" y="60"/>
                </a:lnTo>
                <a:lnTo>
                  <a:pt x="794" y="60"/>
                </a:lnTo>
                <a:lnTo>
                  <a:pt x="796" y="62"/>
                </a:lnTo>
                <a:lnTo>
                  <a:pt x="796" y="62"/>
                </a:lnTo>
                <a:lnTo>
                  <a:pt x="796" y="62"/>
                </a:lnTo>
                <a:lnTo>
                  <a:pt x="796" y="62"/>
                </a:lnTo>
                <a:lnTo>
                  <a:pt x="796" y="62"/>
                </a:lnTo>
                <a:lnTo>
                  <a:pt x="796" y="62"/>
                </a:lnTo>
                <a:lnTo>
                  <a:pt x="796" y="64"/>
                </a:lnTo>
                <a:lnTo>
                  <a:pt x="794" y="64"/>
                </a:lnTo>
                <a:lnTo>
                  <a:pt x="794" y="64"/>
                </a:lnTo>
                <a:lnTo>
                  <a:pt x="792" y="64"/>
                </a:lnTo>
                <a:lnTo>
                  <a:pt x="792" y="64"/>
                </a:lnTo>
                <a:lnTo>
                  <a:pt x="792" y="64"/>
                </a:lnTo>
                <a:lnTo>
                  <a:pt x="790" y="66"/>
                </a:lnTo>
                <a:lnTo>
                  <a:pt x="790" y="66"/>
                </a:lnTo>
                <a:lnTo>
                  <a:pt x="788" y="66"/>
                </a:lnTo>
                <a:lnTo>
                  <a:pt x="788" y="66"/>
                </a:lnTo>
                <a:lnTo>
                  <a:pt x="788" y="66"/>
                </a:lnTo>
                <a:lnTo>
                  <a:pt x="786" y="66"/>
                </a:lnTo>
                <a:lnTo>
                  <a:pt x="786" y="66"/>
                </a:lnTo>
                <a:lnTo>
                  <a:pt x="784" y="64"/>
                </a:lnTo>
                <a:lnTo>
                  <a:pt x="784" y="64"/>
                </a:lnTo>
                <a:lnTo>
                  <a:pt x="784" y="64"/>
                </a:lnTo>
                <a:lnTo>
                  <a:pt x="784" y="64"/>
                </a:lnTo>
                <a:lnTo>
                  <a:pt x="782" y="64"/>
                </a:lnTo>
                <a:lnTo>
                  <a:pt x="782" y="64"/>
                </a:lnTo>
                <a:lnTo>
                  <a:pt x="782" y="64"/>
                </a:lnTo>
                <a:lnTo>
                  <a:pt x="782" y="62"/>
                </a:lnTo>
                <a:lnTo>
                  <a:pt x="782" y="62"/>
                </a:lnTo>
                <a:lnTo>
                  <a:pt x="784" y="60"/>
                </a:lnTo>
                <a:lnTo>
                  <a:pt x="784" y="60"/>
                </a:lnTo>
                <a:lnTo>
                  <a:pt x="784" y="60"/>
                </a:lnTo>
                <a:lnTo>
                  <a:pt x="784" y="60"/>
                </a:lnTo>
                <a:lnTo>
                  <a:pt x="786" y="60"/>
                </a:lnTo>
                <a:lnTo>
                  <a:pt x="788" y="60"/>
                </a:lnTo>
                <a:lnTo>
                  <a:pt x="788" y="60"/>
                </a:lnTo>
                <a:lnTo>
                  <a:pt x="788" y="60"/>
                </a:lnTo>
                <a:lnTo>
                  <a:pt x="788" y="60"/>
                </a:lnTo>
                <a:lnTo>
                  <a:pt x="790" y="60"/>
                </a:lnTo>
                <a:lnTo>
                  <a:pt x="790" y="60"/>
                </a:lnTo>
                <a:lnTo>
                  <a:pt x="790" y="60"/>
                </a:lnTo>
                <a:close/>
                <a:moveTo>
                  <a:pt x="656" y="410"/>
                </a:moveTo>
                <a:lnTo>
                  <a:pt x="656" y="412"/>
                </a:lnTo>
                <a:lnTo>
                  <a:pt x="656" y="410"/>
                </a:lnTo>
                <a:lnTo>
                  <a:pt x="656" y="410"/>
                </a:lnTo>
                <a:lnTo>
                  <a:pt x="656" y="410"/>
                </a:lnTo>
                <a:lnTo>
                  <a:pt x="656" y="410"/>
                </a:lnTo>
                <a:lnTo>
                  <a:pt x="656" y="410"/>
                </a:lnTo>
                <a:lnTo>
                  <a:pt x="658" y="410"/>
                </a:lnTo>
                <a:lnTo>
                  <a:pt x="658" y="410"/>
                </a:lnTo>
                <a:lnTo>
                  <a:pt x="656" y="410"/>
                </a:lnTo>
                <a:lnTo>
                  <a:pt x="658" y="410"/>
                </a:lnTo>
                <a:lnTo>
                  <a:pt x="656" y="410"/>
                </a:lnTo>
                <a:lnTo>
                  <a:pt x="656" y="410"/>
                </a:lnTo>
                <a:lnTo>
                  <a:pt x="656" y="410"/>
                </a:lnTo>
                <a:close/>
                <a:moveTo>
                  <a:pt x="694" y="366"/>
                </a:moveTo>
                <a:lnTo>
                  <a:pt x="692" y="366"/>
                </a:lnTo>
                <a:lnTo>
                  <a:pt x="692" y="366"/>
                </a:lnTo>
                <a:lnTo>
                  <a:pt x="692" y="366"/>
                </a:lnTo>
                <a:lnTo>
                  <a:pt x="692" y="366"/>
                </a:lnTo>
                <a:lnTo>
                  <a:pt x="692" y="366"/>
                </a:lnTo>
                <a:lnTo>
                  <a:pt x="694" y="364"/>
                </a:lnTo>
                <a:lnTo>
                  <a:pt x="694" y="364"/>
                </a:lnTo>
                <a:lnTo>
                  <a:pt x="694" y="364"/>
                </a:lnTo>
                <a:lnTo>
                  <a:pt x="694" y="364"/>
                </a:lnTo>
                <a:lnTo>
                  <a:pt x="694" y="364"/>
                </a:lnTo>
                <a:lnTo>
                  <a:pt x="696" y="362"/>
                </a:lnTo>
                <a:lnTo>
                  <a:pt x="696" y="362"/>
                </a:lnTo>
                <a:lnTo>
                  <a:pt x="696" y="362"/>
                </a:lnTo>
                <a:lnTo>
                  <a:pt x="696" y="362"/>
                </a:lnTo>
                <a:lnTo>
                  <a:pt x="698" y="362"/>
                </a:lnTo>
                <a:lnTo>
                  <a:pt x="698" y="362"/>
                </a:lnTo>
                <a:lnTo>
                  <a:pt x="698" y="362"/>
                </a:lnTo>
                <a:lnTo>
                  <a:pt x="696" y="364"/>
                </a:lnTo>
                <a:lnTo>
                  <a:pt x="696" y="364"/>
                </a:lnTo>
                <a:lnTo>
                  <a:pt x="696" y="364"/>
                </a:lnTo>
                <a:lnTo>
                  <a:pt x="696" y="366"/>
                </a:lnTo>
                <a:lnTo>
                  <a:pt x="696" y="366"/>
                </a:lnTo>
                <a:lnTo>
                  <a:pt x="694" y="366"/>
                </a:lnTo>
                <a:close/>
                <a:moveTo>
                  <a:pt x="904" y="362"/>
                </a:moveTo>
                <a:lnTo>
                  <a:pt x="904" y="362"/>
                </a:lnTo>
                <a:lnTo>
                  <a:pt x="906" y="362"/>
                </a:lnTo>
                <a:lnTo>
                  <a:pt x="906" y="362"/>
                </a:lnTo>
                <a:lnTo>
                  <a:pt x="906" y="362"/>
                </a:lnTo>
                <a:lnTo>
                  <a:pt x="906" y="362"/>
                </a:lnTo>
                <a:lnTo>
                  <a:pt x="906" y="362"/>
                </a:lnTo>
                <a:lnTo>
                  <a:pt x="906" y="362"/>
                </a:lnTo>
                <a:lnTo>
                  <a:pt x="906" y="364"/>
                </a:lnTo>
                <a:lnTo>
                  <a:pt x="904" y="362"/>
                </a:lnTo>
                <a:lnTo>
                  <a:pt x="904" y="362"/>
                </a:lnTo>
                <a:lnTo>
                  <a:pt x="904" y="362"/>
                </a:lnTo>
                <a:lnTo>
                  <a:pt x="902" y="362"/>
                </a:lnTo>
                <a:lnTo>
                  <a:pt x="902" y="362"/>
                </a:lnTo>
                <a:lnTo>
                  <a:pt x="902" y="362"/>
                </a:lnTo>
                <a:lnTo>
                  <a:pt x="904" y="362"/>
                </a:lnTo>
                <a:lnTo>
                  <a:pt x="904" y="362"/>
                </a:lnTo>
                <a:close/>
                <a:moveTo>
                  <a:pt x="42" y="414"/>
                </a:moveTo>
                <a:lnTo>
                  <a:pt x="40" y="414"/>
                </a:lnTo>
                <a:lnTo>
                  <a:pt x="40" y="414"/>
                </a:lnTo>
                <a:lnTo>
                  <a:pt x="40" y="414"/>
                </a:lnTo>
                <a:lnTo>
                  <a:pt x="40" y="414"/>
                </a:lnTo>
                <a:lnTo>
                  <a:pt x="40" y="414"/>
                </a:lnTo>
                <a:lnTo>
                  <a:pt x="40" y="412"/>
                </a:lnTo>
                <a:lnTo>
                  <a:pt x="42" y="412"/>
                </a:lnTo>
                <a:lnTo>
                  <a:pt x="42" y="412"/>
                </a:lnTo>
                <a:lnTo>
                  <a:pt x="44" y="410"/>
                </a:lnTo>
                <a:lnTo>
                  <a:pt x="44" y="410"/>
                </a:lnTo>
                <a:lnTo>
                  <a:pt x="44" y="410"/>
                </a:lnTo>
                <a:lnTo>
                  <a:pt x="44" y="410"/>
                </a:lnTo>
                <a:lnTo>
                  <a:pt x="44" y="410"/>
                </a:lnTo>
                <a:lnTo>
                  <a:pt x="44" y="410"/>
                </a:lnTo>
                <a:lnTo>
                  <a:pt x="44" y="410"/>
                </a:lnTo>
                <a:lnTo>
                  <a:pt x="44" y="410"/>
                </a:lnTo>
                <a:lnTo>
                  <a:pt x="44" y="412"/>
                </a:lnTo>
                <a:lnTo>
                  <a:pt x="42" y="414"/>
                </a:lnTo>
                <a:lnTo>
                  <a:pt x="42" y="414"/>
                </a:lnTo>
                <a:lnTo>
                  <a:pt x="42" y="414"/>
                </a:lnTo>
                <a:close/>
                <a:moveTo>
                  <a:pt x="686" y="72"/>
                </a:moveTo>
                <a:lnTo>
                  <a:pt x="686" y="72"/>
                </a:lnTo>
                <a:lnTo>
                  <a:pt x="686" y="72"/>
                </a:lnTo>
                <a:lnTo>
                  <a:pt x="688" y="72"/>
                </a:lnTo>
                <a:lnTo>
                  <a:pt x="688" y="72"/>
                </a:lnTo>
                <a:lnTo>
                  <a:pt x="688" y="72"/>
                </a:lnTo>
                <a:lnTo>
                  <a:pt x="688" y="72"/>
                </a:lnTo>
                <a:lnTo>
                  <a:pt x="690" y="72"/>
                </a:lnTo>
                <a:lnTo>
                  <a:pt x="690" y="72"/>
                </a:lnTo>
                <a:lnTo>
                  <a:pt x="690" y="74"/>
                </a:lnTo>
                <a:lnTo>
                  <a:pt x="690" y="74"/>
                </a:lnTo>
                <a:lnTo>
                  <a:pt x="690" y="76"/>
                </a:lnTo>
                <a:lnTo>
                  <a:pt x="690" y="76"/>
                </a:lnTo>
                <a:lnTo>
                  <a:pt x="692" y="76"/>
                </a:lnTo>
                <a:lnTo>
                  <a:pt x="692" y="76"/>
                </a:lnTo>
                <a:lnTo>
                  <a:pt x="692" y="76"/>
                </a:lnTo>
                <a:lnTo>
                  <a:pt x="692" y="74"/>
                </a:lnTo>
                <a:lnTo>
                  <a:pt x="692" y="74"/>
                </a:lnTo>
                <a:lnTo>
                  <a:pt x="694" y="74"/>
                </a:lnTo>
                <a:lnTo>
                  <a:pt x="694" y="74"/>
                </a:lnTo>
                <a:lnTo>
                  <a:pt x="694" y="74"/>
                </a:lnTo>
                <a:lnTo>
                  <a:pt x="694" y="74"/>
                </a:lnTo>
                <a:lnTo>
                  <a:pt x="694" y="74"/>
                </a:lnTo>
                <a:lnTo>
                  <a:pt x="694" y="74"/>
                </a:lnTo>
                <a:lnTo>
                  <a:pt x="694" y="74"/>
                </a:lnTo>
                <a:lnTo>
                  <a:pt x="694" y="74"/>
                </a:lnTo>
                <a:lnTo>
                  <a:pt x="694" y="74"/>
                </a:lnTo>
                <a:lnTo>
                  <a:pt x="694" y="74"/>
                </a:lnTo>
                <a:lnTo>
                  <a:pt x="694" y="72"/>
                </a:lnTo>
                <a:lnTo>
                  <a:pt x="696" y="72"/>
                </a:lnTo>
                <a:lnTo>
                  <a:pt x="696" y="72"/>
                </a:lnTo>
                <a:lnTo>
                  <a:pt x="696" y="72"/>
                </a:lnTo>
                <a:lnTo>
                  <a:pt x="698" y="72"/>
                </a:lnTo>
                <a:lnTo>
                  <a:pt x="700" y="72"/>
                </a:lnTo>
                <a:lnTo>
                  <a:pt x="700" y="72"/>
                </a:lnTo>
                <a:lnTo>
                  <a:pt x="700" y="72"/>
                </a:lnTo>
                <a:lnTo>
                  <a:pt x="700" y="72"/>
                </a:lnTo>
                <a:lnTo>
                  <a:pt x="700" y="72"/>
                </a:lnTo>
                <a:lnTo>
                  <a:pt x="700" y="72"/>
                </a:lnTo>
                <a:lnTo>
                  <a:pt x="700" y="72"/>
                </a:lnTo>
                <a:lnTo>
                  <a:pt x="700" y="72"/>
                </a:lnTo>
                <a:lnTo>
                  <a:pt x="700" y="72"/>
                </a:lnTo>
                <a:lnTo>
                  <a:pt x="698" y="72"/>
                </a:lnTo>
                <a:lnTo>
                  <a:pt x="698" y="72"/>
                </a:lnTo>
                <a:lnTo>
                  <a:pt x="698" y="72"/>
                </a:lnTo>
                <a:lnTo>
                  <a:pt x="698" y="72"/>
                </a:lnTo>
                <a:lnTo>
                  <a:pt x="698" y="72"/>
                </a:lnTo>
                <a:lnTo>
                  <a:pt x="698" y="72"/>
                </a:lnTo>
                <a:lnTo>
                  <a:pt x="700" y="72"/>
                </a:lnTo>
                <a:lnTo>
                  <a:pt x="702" y="72"/>
                </a:lnTo>
                <a:lnTo>
                  <a:pt x="702" y="72"/>
                </a:lnTo>
                <a:lnTo>
                  <a:pt x="702" y="72"/>
                </a:lnTo>
                <a:lnTo>
                  <a:pt x="702" y="72"/>
                </a:lnTo>
                <a:lnTo>
                  <a:pt x="702" y="72"/>
                </a:lnTo>
                <a:lnTo>
                  <a:pt x="702" y="72"/>
                </a:lnTo>
                <a:lnTo>
                  <a:pt x="702" y="72"/>
                </a:lnTo>
                <a:lnTo>
                  <a:pt x="702" y="72"/>
                </a:lnTo>
                <a:lnTo>
                  <a:pt x="702" y="74"/>
                </a:lnTo>
                <a:lnTo>
                  <a:pt x="702" y="74"/>
                </a:lnTo>
                <a:lnTo>
                  <a:pt x="702" y="72"/>
                </a:lnTo>
                <a:lnTo>
                  <a:pt x="702" y="72"/>
                </a:lnTo>
                <a:lnTo>
                  <a:pt x="702" y="72"/>
                </a:lnTo>
                <a:lnTo>
                  <a:pt x="700" y="72"/>
                </a:lnTo>
                <a:lnTo>
                  <a:pt x="700" y="74"/>
                </a:lnTo>
                <a:lnTo>
                  <a:pt x="700" y="74"/>
                </a:lnTo>
                <a:lnTo>
                  <a:pt x="702" y="74"/>
                </a:lnTo>
                <a:lnTo>
                  <a:pt x="704" y="74"/>
                </a:lnTo>
                <a:lnTo>
                  <a:pt x="704" y="74"/>
                </a:lnTo>
                <a:lnTo>
                  <a:pt x="704" y="74"/>
                </a:lnTo>
                <a:lnTo>
                  <a:pt x="706" y="74"/>
                </a:lnTo>
                <a:lnTo>
                  <a:pt x="706" y="74"/>
                </a:lnTo>
                <a:lnTo>
                  <a:pt x="706" y="74"/>
                </a:lnTo>
                <a:lnTo>
                  <a:pt x="706" y="76"/>
                </a:lnTo>
                <a:lnTo>
                  <a:pt x="704" y="76"/>
                </a:lnTo>
                <a:lnTo>
                  <a:pt x="704" y="76"/>
                </a:lnTo>
                <a:lnTo>
                  <a:pt x="702" y="76"/>
                </a:lnTo>
                <a:lnTo>
                  <a:pt x="702" y="76"/>
                </a:lnTo>
                <a:lnTo>
                  <a:pt x="704" y="78"/>
                </a:lnTo>
                <a:lnTo>
                  <a:pt x="704" y="78"/>
                </a:lnTo>
                <a:lnTo>
                  <a:pt x="704" y="78"/>
                </a:lnTo>
                <a:lnTo>
                  <a:pt x="704" y="78"/>
                </a:lnTo>
                <a:lnTo>
                  <a:pt x="704" y="78"/>
                </a:lnTo>
                <a:lnTo>
                  <a:pt x="702" y="78"/>
                </a:lnTo>
                <a:lnTo>
                  <a:pt x="702" y="78"/>
                </a:lnTo>
                <a:lnTo>
                  <a:pt x="702" y="80"/>
                </a:lnTo>
                <a:lnTo>
                  <a:pt x="702" y="80"/>
                </a:lnTo>
                <a:lnTo>
                  <a:pt x="700" y="80"/>
                </a:lnTo>
                <a:lnTo>
                  <a:pt x="698" y="82"/>
                </a:lnTo>
                <a:lnTo>
                  <a:pt x="698" y="82"/>
                </a:lnTo>
                <a:lnTo>
                  <a:pt x="698" y="82"/>
                </a:lnTo>
                <a:lnTo>
                  <a:pt x="696" y="82"/>
                </a:lnTo>
                <a:lnTo>
                  <a:pt x="696" y="84"/>
                </a:lnTo>
                <a:lnTo>
                  <a:pt x="694" y="84"/>
                </a:lnTo>
                <a:lnTo>
                  <a:pt x="694" y="84"/>
                </a:lnTo>
                <a:lnTo>
                  <a:pt x="694" y="84"/>
                </a:lnTo>
                <a:lnTo>
                  <a:pt x="694" y="84"/>
                </a:lnTo>
                <a:lnTo>
                  <a:pt x="694" y="84"/>
                </a:lnTo>
                <a:lnTo>
                  <a:pt x="696" y="84"/>
                </a:lnTo>
                <a:lnTo>
                  <a:pt x="698" y="84"/>
                </a:lnTo>
                <a:lnTo>
                  <a:pt x="698" y="84"/>
                </a:lnTo>
                <a:lnTo>
                  <a:pt x="698" y="84"/>
                </a:lnTo>
                <a:lnTo>
                  <a:pt x="696" y="84"/>
                </a:lnTo>
                <a:lnTo>
                  <a:pt x="696" y="86"/>
                </a:lnTo>
                <a:lnTo>
                  <a:pt x="696" y="86"/>
                </a:lnTo>
                <a:lnTo>
                  <a:pt x="694" y="86"/>
                </a:lnTo>
                <a:lnTo>
                  <a:pt x="694" y="88"/>
                </a:lnTo>
                <a:lnTo>
                  <a:pt x="694" y="88"/>
                </a:lnTo>
                <a:lnTo>
                  <a:pt x="694" y="88"/>
                </a:lnTo>
                <a:lnTo>
                  <a:pt x="694" y="88"/>
                </a:lnTo>
                <a:lnTo>
                  <a:pt x="694" y="88"/>
                </a:lnTo>
                <a:lnTo>
                  <a:pt x="694" y="88"/>
                </a:lnTo>
                <a:lnTo>
                  <a:pt x="694" y="88"/>
                </a:lnTo>
                <a:lnTo>
                  <a:pt x="694" y="88"/>
                </a:lnTo>
                <a:lnTo>
                  <a:pt x="694" y="88"/>
                </a:lnTo>
                <a:lnTo>
                  <a:pt x="694" y="88"/>
                </a:lnTo>
                <a:lnTo>
                  <a:pt x="694" y="86"/>
                </a:lnTo>
                <a:lnTo>
                  <a:pt x="694" y="86"/>
                </a:lnTo>
                <a:lnTo>
                  <a:pt x="692" y="86"/>
                </a:lnTo>
                <a:lnTo>
                  <a:pt x="692" y="86"/>
                </a:lnTo>
                <a:lnTo>
                  <a:pt x="692" y="86"/>
                </a:lnTo>
                <a:lnTo>
                  <a:pt x="692" y="86"/>
                </a:lnTo>
                <a:lnTo>
                  <a:pt x="692" y="86"/>
                </a:lnTo>
                <a:lnTo>
                  <a:pt x="692" y="88"/>
                </a:lnTo>
                <a:lnTo>
                  <a:pt x="690" y="88"/>
                </a:lnTo>
                <a:lnTo>
                  <a:pt x="690" y="88"/>
                </a:lnTo>
                <a:lnTo>
                  <a:pt x="690" y="88"/>
                </a:lnTo>
                <a:lnTo>
                  <a:pt x="690" y="86"/>
                </a:lnTo>
                <a:lnTo>
                  <a:pt x="690" y="86"/>
                </a:lnTo>
                <a:lnTo>
                  <a:pt x="690" y="86"/>
                </a:lnTo>
                <a:lnTo>
                  <a:pt x="690" y="86"/>
                </a:lnTo>
                <a:lnTo>
                  <a:pt x="688" y="86"/>
                </a:lnTo>
                <a:lnTo>
                  <a:pt x="688" y="88"/>
                </a:lnTo>
                <a:lnTo>
                  <a:pt x="688" y="88"/>
                </a:lnTo>
                <a:lnTo>
                  <a:pt x="688" y="88"/>
                </a:lnTo>
                <a:lnTo>
                  <a:pt x="690" y="88"/>
                </a:lnTo>
                <a:lnTo>
                  <a:pt x="690" y="88"/>
                </a:lnTo>
                <a:lnTo>
                  <a:pt x="690" y="88"/>
                </a:lnTo>
                <a:lnTo>
                  <a:pt x="688" y="88"/>
                </a:lnTo>
                <a:lnTo>
                  <a:pt x="688" y="88"/>
                </a:lnTo>
                <a:lnTo>
                  <a:pt x="688" y="88"/>
                </a:lnTo>
                <a:lnTo>
                  <a:pt x="688" y="88"/>
                </a:lnTo>
                <a:lnTo>
                  <a:pt x="688" y="88"/>
                </a:lnTo>
                <a:lnTo>
                  <a:pt x="688" y="88"/>
                </a:lnTo>
                <a:lnTo>
                  <a:pt x="688" y="88"/>
                </a:lnTo>
                <a:lnTo>
                  <a:pt x="688" y="88"/>
                </a:lnTo>
                <a:lnTo>
                  <a:pt x="686" y="88"/>
                </a:lnTo>
                <a:lnTo>
                  <a:pt x="686" y="88"/>
                </a:lnTo>
                <a:lnTo>
                  <a:pt x="686" y="88"/>
                </a:lnTo>
                <a:lnTo>
                  <a:pt x="686" y="88"/>
                </a:lnTo>
                <a:lnTo>
                  <a:pt x="686" y="88"/>
                </a:lnTo>
                <a:lnTo>
                  <a:pt x="684" y="88"/>
                </a:lnTo>
                <a:lnTo>
                  <a:pt x="684" y="90"/>
                </a:lnTo>
                <a:lnTo>
                  <a:pt x="686" y="90"/>
                </a:lnTo>
                <a:lnTo>
                  <a:pt x="686" y="90"/>
                </a:lnTo>
                <a:lnTo>
                  <a:pt x="686" y="90"/>
                </a:lnTo>
                <a:lnTo>
                  <a:pt x="686" y="90"/>
                </a:lnTo>
                <a:lnTo>
                  <a:pt x="688" y="90"/>
                </a:lnTo>
                <a:lnTo>
                  <a:pt x="688" y="90"/>
                </a:lnTo>
                <a:lnTo>
                  <a:pt x="686" y="90"/>
                </a:lnTo>
                <a:lnTo>
                  <a:pt x="688" y="90"/>
                </a:lnTo>
                <a:lnTo>
                  <a:pt x="688" y="92"/>
                </a:lnTo>
                <a:lnTo>
                  <a:pt x="688" y="92"/>
                </a:lnTo>
                <a:lnTo>
                  <a:pt x="688" y="92"/>
                </a:lnTo>
                <a:lnTo>
                  <a:pt x="688" y="92"/>
                </a:lnTo>
                <a:lnTo>
                  <a:pt x="688" y="92"/>
                </a:lnTo>
                <a:lnTo>
                  <a:pt x="686" y="92"/>
                </a:lnTo>
                <a:lnTo>
                  <a:pt x="684" y="92"/>
                </a:lnTo>
                <a:lnTo>
                  <a:pt x="684" y="92"/>
                </a:lnTo>
                <a:lnTo>
                  <a:pt x="684" y="90"/>
                </a:lnTo>
                <a:lnTo>
                  <a:pt x="684" y="90"/>
                </a:lnTo>
                <a:lnTo>
                  <a:pt x="684" y="90"/>
                </a:lnTo>
                <a:lnTo>
                  <a:pt x="684" y="90"/>
                </a:lnTo>
                <a:lnTo>
                  <a:pt x="684" y="90"/>
                </a:lnTo>
                <a:lnTo>
                  <a:pt x="682" y="90"/>
                </a:lnTo>
                <a:lnTo>
                  <a:pt x="682" y="92"/>
                </a:lnTo>
                <a:lnTo>
                  <a:pt x="682" y="92"/>
                </a:lnTo>
                <a:lnTo>
                  <a:pt x="684" y="92"/>
                </a:lnTo>
                <a:lnTo>
                  <a:pt x="684" y="92"/>
                </a:lnTo>
                <a:lnTo>
                  <a:pt x="684" y="92"/>
                </a:lnTo>
                <a:lnTo>
                  <a:pt x="684" y="92"/>
                </a:lnTo>
                <a:lnTo>
                  <a:pt x="682" y="92"/>
                </a:lnTo>
                <a:lnTo>
                  <a:pt x="682" y="92"/>
                </a:lnTo>
                <a:lnTo>
                  <a:pt x="682" y="92"/>
                </a:lnTo>
                <a:lnTo>
                  <a:pt x="682" y="92"/>
                </a:lnTo>
                <a:lnTo>
                  <a:pt x="680" y="92"/>
                </a:lnTo>
                <a:lnTo>
                  <a:pt x="680" y="92"/>
                </a:lnTo>
                <a:lnTo>
                  <a:pt x="678" y="92"/>
                </a:lnTo>
                <a:lnTo>
                  <a:pt x="678" y="92"/>
                </a:lnTo>
                <a:lnTo>
                  <a:pt x="678" y="94"/>
                </a:lnTo>
                <a:lnTo>
                  <a:pt x="676" y="94"/>
                </a:lnTo>
                <a:lnTo>
                  <a:pt x="674" y="94"/>
                </a:lnTo>
                <a:lnTo>
                  <a:pt x="674" y="94"/>
                </a:lnTo>
                <a:lnTo>
                  <a:pt x="672" y="94"/>
                </a:lnTo>
                <a:lnTo>
                  <a:pt x="672" y="94"/>
                </a:lnTo>
                <a:lnTo>
                  <a:pt x="668" y="94"/>
                </a:lnTo>
                <a:lnTo>
                  <a:pt x="668" y="94"/>
                </a:lnTo>
                <a:lnTo>
                  <a:pt x="668" y="94"/>
                </a:lnTo>
                <a:lnTo>
                  <a:pt x="668" y="92"/>
                </a:lnTo>
                <a:lnTo>
                  <a:pt x="670" y="92"/>
                </a:lnTo>
                <a:lnTo>
                  <a:pt x="670" y="92"/>
                </a:lnTo>
                <a:lnTo>
                  <a:pt x="670" y="92"/>
                </a:lnTo>
                <a:lnTo>
                  <a:pt x="670" y="92"/>
                </a:lnTo>
                <a:lnTo>
                  <a:pt x="670" y="92"/>
                </a:lnTo>
                <a:lnTo>
                  <a:pt x="668" y="92"/>
                </a:lnTo>
                <a:lnTo>
                  <a:pt x="668" y="92"/>
                </a:lnTo>
                <a:lnTo>
                  <a:pt x="668" y="92"/>
                </a:lnTo>
                <a:lnTo>
                  <a:pt x="668" y="94"/>
                </a:lnTo>
                <a:lnTo>
                  <a:pt x="666" y="94"/>
                </a:lnTo>
                <a:lnTo>
                  <a:pt x="666" y="94"/>
                </a:lnTo>
                <a:lnTo>
                  <a:pt x="666" y="94"/>
                </a:lnTo>
                <a:lnTo>
                  <a:pt x="666" y="94"/>
                </a:lnTo>
                <a:lnTo>
                  <a:pt x="664" y="94"/>
                </a:lnTo>
                <a:lnTo>
                  <a:pt x="662" y="94"/>
                </a:lnTo>
                <a:lnTo>
                  <a:pt x="662" y="94"/>
                </a:lnTo>
                <a:lnTo>
                  <a:pt x="660" y="94"/>
                </a:lnTo>
                <a:lnTo>
                  <a:pt x="660" y="94"/>
                </a:lnTo>
                <a:lnTo>
                  <a:pt x="660" y="94"/>
                </a:lnTo>
                <a:lnTo>
                  <a:pt x="658" y="92"/>
                </a:lnTo>
                <a:lnTo>
                  <a:pt x="658" y="92"/>
                </a:lnTo>
                <a:lnTo>
                  <a:pt x="660" y="92"/>
                </a:lnTo>
                <a:lnTo>
                  <a:pt x="660" y="92"/>
                </a:lnTo>
                <a:lnTo>
                  <a:pt x="660" y="92"/>
                </a:lnTo>
                <a:lnTo>
                  <a:pt x="660" y="90"/>
                </a:lnTo>
                <a:lnTo>
                  <a:pt x="660" y="90"/>
                </a:lnTo>
                <a:lnTo>
                  <a:pt x="660" y="90"/>
                </a:lnTo>
                <a:lnTo>
                  <a:pt x="660" y="90"/>
                </a:lnTo>
                <a:lnTo>
                  <a:pt x="660" y="90"/>
                </a:lnTo>
                <a:lnTo>
                  <a:pt x="660" y="90"/>
                </a:lnTo>
                <a:lnTo>
                  <a:pt x="660" y="90"/>
                </a:lnTo>
                <a:lnTo>
                  <a:pt x="662" y="90"/>
                </a:lnTo>
                <a:lnTo>
                  <a:pt x="662" y="90"/>
                </a:lnTo>
                <a:lnTo>
                  <a:pt x="662" y="90"/>
                </a:lnTo>
                <a:lnTo>
                  <a:pt x="662" y="90"/>
                </a:lnTo>
                <a:lnTo>
                  <a:pt x="662" y="90"/>
                </a:lnTo>
                <a:lnTo>
                  <a:pt x="662" y="90"/>
                </a:lnTo>
                <a:lnTo>
                  <a:pt x="664" y="90"/>
                </a:lnTo>
                <a:lnTo>
                  <a:pt x="666" y="90"/>
                </a:lnTo>
                <a:lnTo>
                  <a:pt x="666" y="90"/>
                </a:lnTo>
                <a:lnTo>
                  <a:pt x="664" y="90"/>
                </a:lnTo>
                <a:lnTo>
                  <a:pt x="664" y="90"/>
                </a:lnTo>
                <a:lnTo>
                  <a:pt x="664" y="90"/>
                </a:lnTo>
                <a:lnTo>
                  <a:pt x="662" y="90"/>
                </a:lnTo>
                <a:lnTo>
                  <a:pt x="662" y="90"/>
                </a:lnTo>
                <a:lnTo>
                  <a:pt x="662" y="90"/>
                </a:lnTo>
                <a:lnTo>
                  <a:pt x="662" y="90"/>
                </a:lnTo>
                <a:lnTo>
                  <a:pt x="662" y="90"/>
                </a:lnTo>
                <a:lnTo>
                  <a:pt x="664" y="90"/>
                </a:lnTo>
                <a:lnTo>
                  <a:pt x="664" y="90"/>
                </a:lnTo>
                <a:lnTo>
                  <a:pt x="664" y="90"/>
                </a:lnTo>
                <a:lnTo>
                  <a:pt x="664" y="90"/>
                </a:lnTo>
                <a:lnTo>
                  <a:pt x="664" y="90"/>
                </a:lnTo>
                <a:lnTo>
                  <a:pt x="662" y="90"/>
                </a:lnTo>
                <a:lnTo>
                  <a:pt x="662" y="90"/>
                </a:lnTo>
                <a:lnTo>
                  <a:pt x="662" y="90"/>
                </a:lnTo>
                <a:lnTo>
                  <a:pt x="660" y="90"/>
                </a:lnTo>
                <a:lnTo>
                  <a:pt x="660" y="88"/>
                </a:lnTo>
                <a:lnTo>
                  <a:pt x="660" y="88"/>
                </a:lnTo>
                <a:lnTo>
                  <a:pt x="662" y="88"/>
                </a:lnTo>
                <a:lnTo>
                  <a:pt x="662" y="88"/>
                </a:lnTo>
                <a:lnTo>
                  <a:pt x="662" y="88"/>
                </a:lnTo>
                <a:lnTo>
                  <a:pt x="660" y="88"/>
                </a:lnTo>
                <a:lnTo>
                  <a:pt x="660" y="88"/>
                </a:lnTo>
                <a:lnTo>
                  <a:pt x="662" y="88"/>
                </a:lnTo>
                <a:lnTo>
                  <a:pt x="662" y="88"/>
                </a:lnTo>
                <a:lnTo>
                  <a:pt x="664" y="88"/>
                </a:lnTo>
                <a:lnTo>
                  <a:pt x="662" y="88"/>
                </a:lnTo>
                <a:lnTo>
                  <a:pt x="662" y="88"/>
                </a:lnTo>
                <a:lnTo>
                  <a:pt x="662" y="88"/>
                </a:lnTo>
                <a:lnTo>
                  <a:pt x="662" y="88"/>
                </a:lnTo>
                <a:lnTo>
                  <a:pt x="662" y="88"/>
                </a:lnTo>
                <a:lnTo>
                  <a:pt x="662" y="88"/>
                </a:lnTo>
                <a:lnTo>
                  <a:pt x="664" y="88"/>
                </a:lnTo>
                <a:lnTo>
                  <a:pt x="666" y="88"/>
                </a:lnTo>
                <a:lnTo>
                  <a:pt x="666" y="88"/>
                </a:lnTo>
                <a:lnTo>
                  <a:pt x="666" y="88"/>
                </a:lnTo>
                <a:lnTo>
                  <a:pt x="668" y="88"/>
                </a:lnTo>
                <a:lnTo>
                  <a:pt x="668" y="88"/>
                </a:lnTo>
                <a:lnTo>
                  <a:pt x="668" y="88"/>
                </a:lnTo>
                <a:lnTo>
                  <a:pt x="668" y="88"/>
                </a:lnTo>
                <a:lnTo>
                  <a:pt x="666" y="88"/>
                </a:lnTo>
                <a:lnTo>
                  <a:pt x="666" y="88"/>
                </a:lnTo>
                <a:lnTo>
                  <a:pt x="666" y="86"/>
                </a:lnTo>
                <a:lnTo>
                  <a:pt x="668" y="86"/>
                </a:lnTo>
                <a:lnTo>
                  <a:pt x="670" y="86"/>
                </a:lnTo>
                <a:lnTo>
                  <a:pt x="670" y="86"/>
                </a:lnTo>
                <a:lnTo>
                  <a:pt x="672" y="86"/>
                </a:lnTo>
                <a:lnTo>
                  <a:pt x="670" y="86"/>
                </a:lnTo>
                <a:lnTo>
                  <a:pt x="670" y="86"/>
                </a:lnTo>
                <a:lnTo>
                  <a:pt x="670" y="86"/>
                </a:lnTo>
                <a:lnTo>
                  <a:pt x="670" y="86"/>
                </a:lnTo>
                <a:lnTo>
                  <a:pt x="672" y="86"/>
                </a:lnTo>
                <a:lnTo>
                  <a:pt x="672" y="86"/>
                </a:lnTo>
                <a:lnTo>
                  <a:pt x="674" y="86"/>
                </a:lnTo>
                <a:lnTo>
                  <a:pt x="674" y="86"/>
                </a:lnTo>
                <a:lnTo>
                  <a:pt x="674" y="86"/>
                </a:lnTo>
                <a:lnTo>
                  <a:pt x="674" y="86"/>
                </a:lnTo>
                <a:lnTo>
                  <a:pt x="672" y="86"/>
                </a:lnTo>
                <a:lnTo>
                  <a:pt x="672" y="86"/>
                </a:lnTo>
                <a:lnTo>
                  <a:pt x="674" y="84"/>
                </a:lnTo>
                <a:lnTo>
                  <a:pt x="674" y="84"/>
                </a:lnTo>
                <a:lnTo>
                  <a:pt x="678" y="84"/>
                </a:lnTo>
                <a:lnTo>
                  <a:pt x="680" y="84"/>
                </a:lnTo>
                <a:lnTo>
                  <a:pt x="680" y="84"/>
                </a:lnTo>
                <a:lnTo>
                  <a:pt x="680" y="84"/>
                </a:lnTo>
                <a:lnTo>
                  <a:pt x="682" y="84"/>
                </a:lnTo>
                <a:lnTo>
                  <a:pt x="682" y="84"/>
                </a:lnTo>
                <a:lnTo>
                  <a:pt x="682" y="84"/>
                </a:lnTo>
                <a:lnTo>
                  <a:pt x="682" y="84"/>
                </a:lnTo>
                <a:lnTo>
                  <a:pt x="682" y="84"/>
                </a:lnTo>
                <a:lnTo>
                  <a:pt x="682" y="84"/>
                </a:lnTo>
                <a:lnTo>
                  <a:pt x="682" y="84"/>
                </a:lnTo>
                <a:lnTo>
                  <a:pt x="678" y="84"/>
                </a:lnTo>
                <a:lnTo>
                  <a:pt x="676" y="84"/>
                </a:lnTo>
                <a:lnTo>
                  <a:pt x="676" y="84"/>
                </a:lnTo>
                <a:lnTo>
                  <a:pt x="676" y="84"/>
                </a:lnTo>
                <a:lnTo>
                  <a:pt x="674" y="84"/>
                </a:lnTo>
                <a:lnTo>
                  <a:pt x="674" y="84"/>
                </a:lnTo>
                <a:lnTo>
                  <a:pt x="672" y="84"/>
                </a:lnTo>
                <a:lnTo>
                  <a:pt x="670" y="84"/>
                </a:lnTo>
                <a:lnTo>
                  <a:pt x="668" y="84"/>
                </a:lnTo>
                <a:lnTo>
                  <a:pt x="668" y="84"/>
                </a:lnTo>
                <a:lnTo>
                  <a:pt x="666" y="84"/>
                </a:lnTo>
                <a:lnTo>
                  <a:pt x="666" y="84"/>
                </a:lnTo>
                <a:lnTo>
                  <a:pt x="664" y="84"/>
                </a:lnTo>
                <a:lnTo>
                  <a:pt x="664" y="86"/>
                </a:lnTo>
                <a:lnTo>
                  <a:pt x="662" y="86"/>
                </a:lnTo>
                <a:lnTo>
                  <a:pt x="658" y="86"/>
                </a:lnTo>
                <a:lnTo>
                  <a:pt x="658" y="86"/>
                </a:lnTo>
                <a:lnTo>
                  <a:pt x="658" y="86"/>
                </a:lnTo>
                <a:lnTo>
                  <a:pt x="658" y="86"/>
                </a:lnTo>
                <a:lnTo>
                  <a:pt x="656" y="86"/>
                </a:lnTo>
                <a:lnTo>
                  <a:pt x="656" y="86"/>
                </a:lnTo>
                <a:lnTo>
                  <a:pt x="654" y="86"/>
                </a:lnTo>
                <a:lnTo>
                  <a:pt x="652" y="86"/>
                </a:lnTo>
                <a:lnTo>
                  <a:pt x="650" y="86"/>
                </a:lnTo>
                <a:lnTo>
                  <a:pt x="650" y="86"/>
                </a:lnTo>
                <a:lnTo>
                  <a:pt x="650" y="86"/>
                </a:lnTo>
                <a:lnTo>
                  <a:pt x="650" y="86"/>
                </a:lnTo>
                <a:lnTo>
                  <a:pt x="648" y="86"/>
                </a:lnTo>
                <a:lnTo>
                  <a:pt x="648" y="86"/>
                </a:lnTo>
                <a:lnTo>
                  <a:pt x="646" y="86"/>
                </a:lnTo>
                <a:lnTo>
                  <a:pt x="646" y="86"/>
                </a:lnTo>
                <a:lnTo>
                  <a:pt x="646" y="86"/>
                </a:lnTo>
                <a:lnTo>
                  <a:pt x="646" y="86"/>
                </a:lnTo>
                <a:lnTo>
                  <a:pt x="644" y="86"/>
                </a:lnTo>
                <a:lnTo>
                  <a:pt x="644" y="86"/>
                </a:lnTo>
                <a:lnTo>
                  <a:pt x="642" y="86"/>
                </a:lnTo>
                <a:lnTo>
                  <a:pt x="644" y="84"/>
                </a:lnTo>
                <a:lnTo>
                  <a:pt x="644" y="86"/>
                </a:lnTo>
                <a:lnTo>
                  <a:pt x="646" y="84"/>
                </a:lnTo>
                <a:lnTo>
                  <a:pt x="648" y="84"/>
                </a:lnTo>
                <a:lnTo>
                  <a:pt x="648" y="84"/>
                </a:lnTo>
                <a:lnTo>
                  <a:pt x="650" y="84"/>
                </a:lnTo>
                <a:lnTo>
                  <a:pt x="650" y="84"/>
                </a:lnTo>
                <a:lnTo>
                  <a:pt x="650" y="84"/>
                </a:lnTo>
                <a:lnTo>
                  <a:pt x="650" y="84"/>
                </a:lnTo>
                <a:lnTo>
                  <a:pt x="652" y="84"/>
                </a:lnTo>
                <a:lnTo>
                  <a:pt x="652" y="84"/>
                </a:lnTo>
                <a:lnTo>
                  <a:pt x="652" y="84"/>
                </a:lnTo>
                <a:lnTo>
                  <a:pt x="652" y="84"/>
                </a:lnTo>
                <a:lnTo>
                  <a:pt x="652" y="84"/>
                </a:lnTo>
                <a:lnTo>
                  <a:pt x="652" y="84"/>
                </a:lnTo>
                <a:lnTo>
                  <a:pt x="652" y="84"/>
                </a:lnTo>
                <a:lnTo>
                  <a:pt x="652" y="84"/>
                </a:lnTo>
                <a:lnTo>
                  <a:pt x="652" y="84"/>
                </a:lnTo>
                <a:lnTo>
                  <a:pt x="650" y="84"/>
                </a:lnTo>
                <a:lnTo>
                  <a:pt x="650" y="82"/>
                </a:lnTo>
                <a:lnTo>
                  <a:pt x="652" y="82"/>
                </a:lnTo>
                <a:lnTo>
                  <a:pt x="652" y="82"/>
                </a:lnTo>
                <a:lnTo>
                  <a:pt x="652" y="82"/>
                </a:lnTo>
                <a:lnTo>
                  <a:pt x="652" y="82"/>
                </a:lnTo>
                <a:lnTo>
                  <a:pt x="654" y="82"/>
                </a:lnTo>
                <a:lnTo>
                  <a:pt x="654" y="82"/>
                </a:lnTo>
                <a:lnTo>
                  <a:pt x="656" y="82"/>
                </a:lnTo>
                <a:lnTo>
                  <a:pt x="658" y="82"/>
                </a:lnTo>
                <a:lnTo>
                  <a:pt x="658" y="82"/>
                </a:lnTo>
                <a:lnTo>
                  <a:pt x="658" y="82"/>
                </a:lnTo>
                <a:lnTo>
                  <a:pt x="658" y="82"/>
                </a:lnTo>
                <a:lnTo>
                  <a:pt x="658" y="82"/>
                </a:lnTo>
                <a:lnTo>
                  <a:pt x="658" y="84"/>
                </a:lnTo>
                <a:lnTo>
                  <a:pt x="658" y="84"/>
                </a:lnTo>
                <a:lnTo>
                  <a:pt x="660" y="84"/>
                </a:lnTo>
                <a:lnTo>
                  <a:pt x="660" y="84"/>
                </a:lnTo>
                <a:lnTo>
                  <a:pt x="660" y="84"/>
                </a:lnTo>
                <a:lnTo>
                  <a:pt x="662" y="84"/>
                </a:lnTo>
                <a:lnTo>
                  <a:pt x="662" y="84"/>
                </a:lnTo>
                <a:lnTo>
                  <a:pt x="662" y="84"/>
                </a:lnTo>
                <a:lnTo>
                  <a:pt x="660" y="84"/>
                </a:lnTo>
                <a:lnTo>
                  <a:pt x="660" y="84"/>
                </a:lnTo>
                <a:lnTo>
                  <a:pt x="660" y="82"/>
                </a:lnTo>
                <a:lnTo>
                  <a:pt x="662" y="82"/>
                </a:lnTo>
                <a:lnTo>
                  <a:pt x="662" y="82"/>
                </a:lnTo>
                <a:lnTo>
                  <a:pt x="660" y="82"/>
                </a:lnTo>
                <a:lnTo>
                  <a:pt x="660" y="82"/>
                </a:lnTo>
                <a:lnTo>
                  <a:pt x="660" y="82"/>
                </a:lnTo>
                <a:lnTo>
                  <a:pt x="660" y="82"/>
                </a:lnTo>
                <a:lnTo>
                  <a:pt x="660" y="82"/>
                </a:lnTo>
                <a:lnTo>
                  <a:pt x="660" y="82"/>
                </a:lnTo>
                <a:lnTo>
                  <a:pt x="662" y="80"/>
                </a:lnTo>
                <a:lnTo>
                  <a:pt x="662" y="80"/>
                </a:lnTo>
                <a:lnTo>
                  <a:pt x="662" y="80"/>
                </a:lnTo>
                <a:lnTo>
                  <a:pt x="664" y="80"/>
                </a:lnTo>
                <a:lnTo>
                  <a:pt x="664" y="80"/>
                </a:lnTo>
                <a:lnTo>
                  <a:pt x="664" y="80"/>
                </a:lnTo>
                <a:lnTo>
                  <a:pt x="662" y="80"/>
                </a:lnTo>
                <a:lnTo>
                  <a:pt x="660" y="80"/>
                </a:lnTo>
                <a:lnTo>
                  <a:pt x="660" y="80"/>
                </a:lnTo>
                <a:lnTo>
                  <a:pt x="660" y="80"/>
                </a:lnTo>
                <a:lnTo>
                  <a:pt x="660" y="80"/>
                </a:lnTo>
                <a:lnTo>
                  <a:pt x="660" y="80"/>
                </a:lnTo>
                <a:lnTo>
                  <a:pt x="658" y="80"/>
                </a:lnTo>
                <a:lnTo>
                  <a:pt x="660" y="80"/>
                </a:lnTo>
                <a:lnTo>
                  <a:pt x="660" y="80"/>
                </a:lnTo>
                <a:lnTo>
                  <a:pt x="660" y="78"/>
                </a:lnTo>
                <a:lnTo>
                  <a:pt x="662" y="78"/>
                </a:lnTo>
                <a:lnTo>
                  <a:pt x="662" y="78"/>
                </a:lnTo>
                <a:lnTo>
                  <a:pt x="664" y="78"/>
                </a:lnTo>
                <a:lnTo>
                  <a:pt x="664" y="78"/>
                </a:lnTo>
                <a:lnTo>
                  <a:pt x="664" y="78"/>
                </a:lnTo>
                <a:lnTo>
                  <a:pt x="666" y="78"/>
                </a:lnTo>
                <a:lnTo>
                  <a:pt x="666" y="78"/>
                </a:lnTo>
                <a:lnTo>
                  <a:pt x="666" y="78"/>
                </a:lnTo>
                <a:lnTo>
                  <a:pt x="666" y="78"/>
                </a:lnTo>
                <a:lnTo>
                  <a:pt x="666" y="78"/>
                </a:lnTo>
                <a:lnTo>
                  <a:pt x="664" y="78"/>
                </a:lnTo>
                <a:lnTo>
                  <a:pt x="662" y="78"/>
                </a:lnTo>
                <a:lnTo>
                  <a:pt x="662" y="78"/>
                </a:lnTo>
                <a:lnTo>
                  <a:pt x="660" y="78"/>
                </a:lnTo>
                <a:lnTo>
                  <a:pt x="660" y="78"/>
                </a:lnTo>
                <a:lnTo>
                  <a:pt x="660" y="78"/>
                </a:lnTo>
                <a:lnTo>
                  <a:pt x="660" y="78"/>
                </a:lnTo>
                <a:lnTo>
                  <a:pt x="660" y="78"/>
                </a:lnTo>
                <a:lnTo>
                  <a:pt x="660" y="78"/>
                </a:lnTo>
                <a:lnTo>
                  <a:pt x="660" y="78"/>
                </a:lnTo>
                <a:lnTo>
                  <a:pt x="662" y="76"/>
                </a:lnTo>
                <a:lnTo>
                  <a:pt x="662" y="76"/>
                </a:lnTo>
                <a:lnTo>
                  <a:pt x="662" y="76"/>
                </a:lnTo>
                <a:lnTo>
                  <a:pt x="664" y="76"/>
                </a:lnTo>
                <a:lnTo>
                  <a:pt x="664" y="74"/>
                </a:lnTo>
                <a:lnTo>
                  <a:pt x="666" y="74"/>
                </a:lnTo>
                <a:lnTo>
                  <a:pt x="666" y="74"/>
                </a:lnTo>
                <a:lnTo>
                  <a:pt x="666" y="74"/>
                </a:lnTo>
                <a:lnTo>
                  <a:pt x="668" y="74"/>
                </a:lnTo>
                <a:lnTo>
                  <a:pt x="668" y="74"/>
                </a:lnTo>
                <a:lnTo>
                  <a:pt x="670" y="74"/>
                </a:lnTo>
                <a:lnTo>
                  <a:pt x="670" y="74"/>
                </a:lnTo>
                <a:lnTo>
                  <a:pt x="670" y="76"/>
                </a:lnTo>
                <a:lnTo>
                  <a:pt x="670" y="76"/>
                </a:lnTo>
                <a:lnTo>
                  <a:pt x="670" y="76"/>
                </a:lnTo>
                <a:lnTo>
                  <a:pt x="670" y="76"/>
                </a:lnTo>
                <a:lnTo>
                  <a:pt x="670" y="76"/>
                </a:lnTo>
                <a:lnTo>
                  <a:pt x="670" y="76"/>
                </a:lnTo>
                <a:lnTo>
                  <a:pt x="672" y="76"/>
                </a:lnTo>
                <a:lnTo>
                  <a:pt x="670" y="76"/>
                </a:lnTo>
                <a:lnTo>
                  <a:pt x="670" y="78"/>
                </a:lnTo>
                <a:lnTo>
                  <a:pt x="670" y="78"/>
                </a:lnTo>
                <a:lnTo>
                  <a:pt x="670" y="78"/>
                </a:lnTo>
                <a:lnTo>
                  <a:pt x="672" y="78"/>
                </a:lnTo>
                <a:lnTo>
                  <a:pt x="672" y="78"/>
                </a:lnTo>
                <a:lnTo>
                  <a:pt x="672" y="78"/>
                </a:lnTo>
                <a:lnTo>
                  <a:pt x="672" y="78"/>
                </a:lnTo>
                <a:lnTo>
                  <a:pt x="672" y="78"/>
                </a:lnTo>
                <a:lnTo>
                  <a:pt x="674" y="78"/>
                </a:lnTo>
                <a:lnTo>
                  <a:pt x="674" y="80"/>
                </a:lnTo>
                <a:lnTo>
                  <a:pt x="674" y="80"/>
                </a:lnTo>
                <a:lnTo>
                  <a:pt x="674" y="82"/>
                </a:lnTo>
                <a:lnTo>
                  <a:pt x="676" y="82"/>
                </a:lnTo>
                <a:lnTo>
                  <a:pt x="676" y="82"/>
                </a:lnTo>
                <a:lnTo>
                  <a:pt x="678" y="82"/>
                </a:lnTo>
                <a:lnTo>
                  <a:pt x="678" y="82"/>
                </a:lnTo>
                <a:lnTo>
                  <a:pt x="678" y="82"/>
                </a:lnTo>
                <a:lnTo>
                  <a:pt x="680" y="80"/>
                </a:lnTo>
                <a:lnTo>
                  <a:pt x="680" y="80"/>
                </a:lnTo>
                <a:lnTo>
                  <a:pt x="682" y="80"/>
                </a:lnTo>
                <a:lnTo>
                  <a:pt x="682" y="80"/>
                </a:lnTo>
                <a:lnTo>
                  <a:pt x="682" y="80"/>
                </a:lnTo>
                <a:lnTo>
                  <a:pt x="680" y="80"/>
                </a:lnTo>
                <a:lnTo>
                  <a:pt x="678" y="80"/>
                </a:lnTo>
                <a:lnTo>
                  <a:pt x="678" y="80"/>
                </a:lnTo>
                <a:lnTo>
                  <a:pt x="678" y="82"/>
                </a:lnTo>
                <a:lnTo>
                  <a:pt x="676" y="80"/>
                </a:lnTo>
                <a:lnTo>
                  <a:pt x="676" y="80"/>
                </a:lnTo>
                <a:lnTo>
                  <a:pt x="676" y="78"/>
                </a:lnTo>
                <a:lnTo>
                  <a:pt x="678" y="78"/>
                </a:lnTo>
                <a:lnTo>
                  <a:pt x="678" y="78"/>
                </a:lnTo>
                <a:lnTo>
                  <a:pt x="678" y="78"/>
                </a:lnTo>
                <a:lnTo>
                  <a:pt x="678" y="78"/>
                </a:lnTo>
                <a:lnTo>
                  <a:pt x="678" y="78"/>
                </a:lnTo>
                <a:lnTo>
                  <a:pt x="680" y="78"/>
                </a:lnTo>
                <a:lnTo>
                  <a:pt x="680" y="78"/>
                </a:lnTo>
                <a:lnTo>
                  <a:pt x="682" y="78"/>
                </a:lnTo>
                <a:lnTo>
                  <a:pt x="682" y="78"/>
                </a:lnTo>
                <a:lnTo>
                  <a:pt x="682" y="78"/>
                </a:lnTo>
                <a:lnTo>
                  <a:pt x="684" y="78"/>
                </a:lnTo>
                <a:lnTo>
                  <a:pt x="684" y="78"/>
                </a:lnTo>
                <a:lnTo>
                  <a:pt x="684" y="78"/>
                </a:lnTo>
                <a:lnTo>
                  <a:pt x="684" y="78"/>
                </a:lnTo>
                <a:lnTo>
                  <a:pt x="684" y="78"/>
                </a:lnTo>
                <a:lnTo>
                  <a:pt x="684" y="78"/>
                </a:lnTo>
                <a:lnTo>
                  <a:pt x="682" y="78"/>
                </a:lnTo>
                <a:lnTo>
                  <a:pt x="682" y="78"/>
                </a:lnTo>
                <a:lnTo>
                  <a:pt x="682" y="78"/>
                </a:lnTo>
                <a:lnTo>
                  <a:pt x="680" y="78"/>
                </a:lnTo>
                <a:lnTo>
                  <a:pt x="680" y="78"/>
                </a:lnTo>
                <a:lnTo>
                  <a:pt x="680" y="78"/>
                </a:lnTo>
                <a:lnTo>
                  <a:pt x="678" y="78"/>
                </a:lnTo>
                <a:lnTo>
                  <a:pt x="678" y="78"/>
                </a:lnTo>
                <a:lnTo>
                  <a:pt x="678" y="78"/>
                </a:lnTo>
                <a:lnTo>
                  <a:pt x="678" y="78"/>
                </a:lnTo>
                <a:lnTo>
                  <a:pt x="676" y="78"/>
                </a:lnTo>
                <a:lnTo>
                  <a:pt x="676" y="78"/>
                </a:lnTo>
                <a:lnTo>
                  <a:pt x="676" y="78"/>
                </a:lnTo>
                <a:lnTo>
                  <a:pt x="676" y="78"/>
                </a:lnTo>
                <a:lnTo>
                  <a:pt x="676" y="76"/>
                </a:lnTo>
                <a:lnTo>
                  <a:pt x="676" y="76"/>
                </a:lnTo>
                <a:lnTo>
                  <a:pt x="676" y="76"/>
                </a:lnTo>
                <a:lnTo>
                  <a:pt x="678" y="76"/>
                </a:lnTo>
                <a:lnTo>
                  <a:pt x="678" y="76"/>
                </a:lnTo>
                <a:lnTo>
                  <a:pt x="678" y="76"/>
                </a:lnTo>
                <a:lnTo>
                  <a:pt x="680" y="76"/>
                </a:lnTo>
                <a:lnTo>
                  <a:pt x="682" y="76"/>
                </a:lnTo>
                <a:lnTo>
                  <a:pt x="682" y="76"/>
                </a:lnTo>
                <a:lnTo>
                  <a:pt x="682" y="76"/>
                </a:lnTo>
                <a:lnTo>
                  <a:pt x="680" y="76"/>
                </a:lnTo>
                <a:lnTo>
                  <a:pt x="680" y="76"/>
                </a:lnTo>
                <a:lnTo>
                  <a:pt x="680" y="76"/>
                </a:lnTo>
                <a:lnTo>
                  <a:pt x="680" y="76"/>
                </a:lnTo>
                <a:lnTo>
                  <a:pt x="678" y="76"/>
                </a:lnTo>
                <a:lnTo>
                  <a:pt x="678" y="76"/>
                </a:lnTo>
                <a:lnTo>
                  <a:pt x="678" y="76"/>
                </a:lnTo>
                <a:lnTo>
                  <a:pt x="676" y="76"/>
                </a:lnTo>
                <a:lnTo>
                  <a:pt x="676" y="76"/>
                </a:lnTo>
                <a:lnTo>
                  <a:pt x="676" y="76"/>
                </a:lnTo>
                <a:lnTo>
                  <a:pt x="674" y="74"/>
                </a:lnTo>
                <a:lnTo>
                  <a:pt x="674" y="74"/>
                </a:lnTo>
                <a:lnTo>
                  <a:pt x="674" y="74"/>
                </a:lnTo>
                <a:lnTo>
                  <a:pt x="676" y="74"/>
                </a:lnTo>
                <a:lnTo>
                  <a:pt x="676" y="74"/>
                </a:lnTo>
                <a:lnTo>
                  <a:pt x="676" y="74"/>
                </a:lnTo>
                <a:lnTo>
                  <a:pt x="676" y="74"/>
                </a:lnTo>
                <a:lnTo>
                  <a:pt x="678" y="74"/>
                </a:lnTo>
                <a:lnTo>
                  <a:pt x="678" y="74"/>
                </a:lnTo>
                <a:lnTo>
                  <a:pt x="678" y="74"/>
                </a:lnTo>
                <a:lnTo>
                  <a:pt x="682" y="72"/>
                </a:lnTo>
                <a:lnTo>
                  <a:pt x="682" y="72"/>
                </a:lnTo>
                <a:lnTo>
                  <a:pt x="682" y="72"/>
                </a:lnTo>
                <a:lnTo>
                  <a:pt x="682" y="72"/>
                </a:lnTo>
                <a:lnTo>
                  <a:pt x="684" y="72"/>
                </a:lnTo>
                <a:lnTo>
                  <a:pt x="684" y="72"/>
                </a:lnTo>
                <a:lnTo>
                  <a:pt x="686" y="72"/>
                </a:lnTo>
                <a:lnTo>
                  <a:pt x="686" y="72"/>
                </a:lnTo>
                <a:close/>
                <a:moveTo>
                  <a:pt x="646" y="74"/>
                </a:moveTo>
                <a:lnTo>
                  <a:pt x="646" y="74"/>
                </a:lnTo>
                <a:lnTo>
                  <a:pt x="648" y="74"/>
                </a:lnTo>
                <a:lnTo>
                  <a:pt x="648" y="72"/>
                </a:lnTo>
                <a:lnTo>
                  <a:pt x="648" y="72"/>
                </a:lnTo>
                <a:lnTo>
                  <a:pt x="648" y="72"/>
                </a:lnTo>
                <a:lnTo>
                  <a:pt x="648" y="72"/>
                </a:lnTo>
                <a:lnTo>
                  <a:pt x="650" y="72"/>
                </a:lnTo>
                <a:lnTo>
                  <a:pt x="650" y="72"/>
                </a:lnTo>
                <a:lnTo>
                  <a:pt x="650" y="74"/>
                </a:lnTo>
                <a:lnTo>
                  <a:pt x="650" y="74"/>
                </a:lnTo>
                <a:lnTo>
                  <a:pt x="650" y="74"/>
                </a:lnTo>
                <a:lnTo>
                  <a:pt x="652" y="74"/>
                </a:lnTo>
                <a:lnTo>
                  <a:pt x="652" y="74"/>
                </a:lnTo>
                <a:lnTo>
                  <a:pt x="652" y="74"/>
                </a:lnTo>
                <a:lnTo>
                  <a:pt x="652" y="74"/>
                </a:lnTo>
                <a:lnTo>
                  <a:pt x="654" y="74"/>
                </a:lnTo>
                <a:lnTo>
                  <a:pt x="654" y="74"/>
                </a:lnTo>
                <a:lnTo>
                  <a:pt x="654" y="74"/>
                </a:lnTo>
                <a:lnTo>
                  <a:pt x="654" y="74"/>
                </a:lnTo>
                <a:lnTo>
                  <a:pt x="654" y="76"/>
                </a:lnTo>
                <a:lnTo>
                  <a:pt x="654" y="76"/>
                </a:lnTo>
                <a:lnTo>
                  <a:pt x="654" y="76"/>
                </a:lnTo>
                <a:lnTo>
                  <a:pt x="652" y="76"/>
                </a:lnTo>
                <a:lnTo>
                  <a:pt x="652" y="76"/>
                </a:lnTo>
                <a:lnTo>
                  <a:pt x="650" y="76"/>
                </a:lnTo>
                <a:lnTo>
                  <a:pt x="650" y="76"/>
                </a:lnTo>
                <a:lnTo>
                  <a:pt x="648" y="76"/>
                </a:lnTo>
                <a:lnTo>
                  <a:pt x="646" y="76"/>
                </a:lnTo>
                <a:lnTo>
                  <a:pt x="646" y="76"/>
                </a:lnTo>
                <a:lnTo>
                  <a:pt x="644" y="76"/>
                </a:lnTo>
                <a:lnTo>
                  <a:pt x="644" y="76"/>
                </a:lnTo>
                <a:lnTo>
                  <a:pt x="642" y="76"/>
                </a:lnTo>
                <a:lnTo>
                  <a:pt x="642" y="76"/>
                </a:lnTo>
                <a:lnTo>
                  <a:pt x="640" y="76"/>
                </a:lnTo>
                <a:lnTo>
                  <a:pt x="638" y="76"/>
                </a:lnTo>
                <a:lnTo>
                  <a:pt x="638" y="76"/>
                </a:lnTo>
                <a:lnTo>
                  <a:pt x="638" y="76"/>
                </a:lnTo>
                <a:lnTo>
                  <a:pt x="640" y="76"/>
                </a:lnTo>
                <a:lnTo>
                  <a:pt x="640" y="76"/>
                </a:lnTo>
                <a:lnTo>
                  <a:pt x="640" y="76"/>
                </a:lnTo>
                <a:lnTo>
                  <a:pt x="640" y="76"/>
                </a:lnTo>
                <a:lnTo>
                  <a:pt x="640" y="76"/>
                </a:lnTo>
                <a:lnTo>
                  <a:pt x="640" y="74"/>
                </a:lnTo>
                <a:lnTo>
                  <a:pt x="640" y="74"/>
                </a:lnTo>
                <a:lnTo>
                  <a:pt x="640" y="74"/>
                </a:lnTo>
                <a:lnTo>
                  <a:pt x="640" y="74"/>
                </a:lnTo>
                <a:lnTo>
                  <a:pt x="640" y="74"/>
                </a:lnTo>
                <a:lnTo>
                  <a:pt x="640" y="74"/>
                </a:lnTo>
                <a:lnTo>
                  <a:pt x="640" y="74"/>
                </a:lnTo>
                <a:lnTo>
                  <a:pt x="640" y="74"/>
                </a:lnTo>
                <a:lnTo>
                  <a:pt x="640" y="72"/>
                </a:lnTo>
                <a:lnTo>
                  <a:pt x="642" y="72"/>
                </a:lnTo>
                <a:lnTo>
                  <a:pt x="642" y="72"/>
                </a:lnTo>
                <a:lnTo>
                  <a:pt x="644" y="72"/>
                </a:lnTo>
                <a:lnTo>
                  <a:pt x="644" y="72"/>
                </a:lnTo>
                <a:lnTo>
                  <a:pt x="644" y="72"/>
                </a:lnTo>
                <a:lnTo>
                  <a:pt x="644" y="72"/>
                </a:lnTo>
                <a:lnTo>
                  <a:pt x="644" y="72"/>
                </a:lnTo>
                <a:lnTo>
                  <a:pt x="646" y="72"/>
                </a:lnTo>
                <a:lnTo>
                  <a:pt x="646" y="72"/>
                </a:lnTo>
                <a:lnTo>
                  <a:pt x="646" y="72"/>
                </a:lnTo>
                <a:lnTo>
                  <a:pt x="648" y="72"/>
                </a:lnTo>
                <a:lnTo>
                  <a:pt x="648" y="72"/>
                </a:lnTo>
                <a:lnTo>
                  <a:pt x="648" y="72"/>
                </a:lnTo>
                <a:lnTo>
                  <a:pt x="648" y="72"/>
                </a:lnTo>
                <a:lnTo>
                  <a:pt x="648" y="72"/>
                </a:lnTo>
                <a:lnTo>
                  <a:pt x="648" y="72"/>
                </a:lnTo>
                <a:lnTo>
                  <a:pt x="648" y="72"/>
                </a:lnTo>
                <a:lnTo>
                  <a:pt x="648" y="72"/>
                </a:lnTo>
                <a:lnTo>
                  <a:pt x="646" y="74"/>
                </a:lnTo>
                <a:lnTo>
                  <a:pt x="646" y="74"/>
                </a:lnTo>
                <a:close/>
                <a:moveTo>
                  <a:pt x="228" y="166"/>
                </a:moveTo>
                <a:lnTo>
                  <a:pt x="228" y="166"/>
                </a:lnTo>
                <a:lnTo>
                  <a:pt x="228" y="166"/>
                </a:lnTo>
                <a:lnTo>
                  <a:pt x="228" y="166"/>
                </a:lnTo>
                <a:lnTo>
                  <a:pt x="230" y="166"/>
                </a:lnTo>
                <a:lnTo>
                  <a:pt x="230" y="166"/>
                </a:lnTo>
                <a:lnTo>
                  <a:pt x="230" y="166"/>
                </a:lnTo>
                <a:lnTo>
                  <a:pt x="228" y="168"/>
                </a:lnTo>
                <a:lnTo>
                  <a:pt x="230" y="168"/>
                </a:lnTo>
                <a:lnTo>
                  <a:pt x="230" y="166"/>
                </a:lnTo>
                <a:lnTo>
                  <a:pt x="232" y="166"/>
                </a:lnTo>
                <a:lnTo>
                  <a:pt x="232" y="166"/>
                </a:lnTo>
                <a:lnTo>
                  <a:pt x="232" y="166"/>
                </a:lnTo>
                <a:lnTo>
                  <a:pt x="230" y="168"/>
                </a:lnTo>
                <a:lnTo>
                  <a:pt x="230" y="168"/>
                </a:lnTo>
                <a:lnTo>
                  <a:pt x="230" y="168"/>
                </a:lnTo>
                <a:lnTo>
                  <a:pt x="228" y="168"/>
                </a:lnTo>
                <a:lnTo>
                  <a:pt x="228" y="168"/>
                </a:lnTo>
                <a:lnTo>
                  <a:pt x="228" y="168"/>
                </a:lnTo>
                <a:lnTo>
                  <a:pt x="228" y="168"/>
                </a:lnTo>
                <a:lnTo>
                  <a:pt x="224" y="170"/>
                </a:lnTo>
                <a:lnTo>
                  <a:pt x="222" y="170"/>
                </a:lnTo>
                <a:lnTo>
                  <a:pt x="220" y="172"/>
                </a:lnTo>
                <a:lnTo>
                  <a:pt x="220" y="172"/>
                </a:lnTo>
                <a:lnTo>
                  <a:pt x="218" y="172"/>
                </a:lnTo>
                <a:lnTo>
                  <a:pt x="218" y="172"/>
                </a:lnTo>
                <a:lnTo>
                  <a:pt x="216" y="172"/>
                </a:lnTo>
                <a:lnTo>
                  <a:pt x="216" y="172"/>
                </a:lnTo>
                <a:lnTo>
                  <a:pt x="216" y="172"/>
                </a:lnTo>
                <a:lnTo>
                  <a:pt x="214" y="174"/>
                </a:lnTo>
                <a:lnTo>
                  <a:pt x="212" y="174"/>
                </a:lnTo>
                <a:lnTo>
                  <a:pt x="212" y="174"/>
                </a:lnTo>
                <a:lnTo>
                  <a:pt x="212" y="176"/>
                </a:lnTo>
                <a:lnTo>
                  <a:pt x="212" y="176"/>
                </a:lnTo>
                <a:lnTo>
                  <a:pt x="212" y="176"/>
                </a:lnTo>
                <a:lnTo>
                  <a:pt x="212" y="176"/>
                </a:lnTo>
                <a:lnTo>
                  <a:pt x="212" y="176"/>
                </a:lnTo>
                <a:lnTo>
                  <a:pt x="212" y="178"/>
                </a:lnTo>
                <a:lnTo>
                  <a:pt x="212" y="178"/>
                </a:lnTo>
                <a:lnTo>
                  <a:pt x="212" y="178"/>
                </a:lnTo>
                <a:lnTo>
                  <a:pt x="212" y="178"/>
                </a:lnTo>
                <a:lnTo>
                  <a:pt x="212" y="178"/>
                </a:lnTo>
                <a:lnTo>
                  <a:pt x="212" y="178"/>
                </a:lnTo>
                <a:lnTo>
                  <a:pt x="212" y="178"/>
                </a:lnTo>
                <a:lnTo>
                  <a:pt x="212" y="178"/>
                </a:lnTo>
                <a:lnTo>
                  <a:pt x="212" y="178"/>
                </a:lnTo>
                <a:lnTo>
                  <a:pt x="212" y="178"/>
                </a:lnTo>
                <a:lnTo>
                  <a:pt x="210" y="178"/>
                </a:lnTo>
                <a:lnTo>
                  <a:pt x="210" y="178"/>
                </a:lnTo>
                <a:lnTo>
                  <a:pt x="210" y="178"/>
                </a:lnTo>
                <a:lnTo>
                  <a:pt x="212" y="176"/>
                </a:lnTo>
                <a:lnTo>
                  <a:pt x="212" y="176"/>
                </a:lnTo>
                <a:lnTo>
                  <a:pt x="212" y="174"/>
                </a:lnTo>
                <a:lnTo>
                  <a:pt x="212" y="174"/>
                </a:lnTo>
                <a:lnTo>
                  <a:pt x="210" y="174"/>
                </a:lnTo>
                <a:lnTo>
                  <a:pt x="210" y="174"/>
                </a:lnTo>
                <a:lnTo>
                  <a:pt x="210" y="174"/>
                </a:lnTo>
                <a:lnTo>
                  <a:pt x="210" y="174"/>
                </a:lnTo>
                <a:lnTo>
                  <a:pt x="208" y="176"/>
                </a:lnTo>
                <a:lnTo>
                  <a:pt x="208" y="176"/>
                </a:lnTo>
                <a:lnTo>
                  <a:pt x="208" y="176"/>
                </a:lnTo>
                <a:lnTo>
                  <a:pt x="206" y="176"/>
                </a:lnTo>
                <a:lnTo>
                  <a:pt x="206" y="176"/>
                </a:lnTo>
                <a:lnTo>
                  <a:pt x="206" y="176"/>
                </a:lnTo>
                <a:lnTo>
                  <a:pt x="206" y="176"/>
                </a:lnTo>
                <a:lnTo>
                  <a:pt x="206" y="176"/>
                </a:lnTo>
                <a:lnTo>
                  <a:pt x="204" y="176"/>
                </a:lnTo>
                <a:lnTo>
                  <a:pt x="204" y="176"/>
                </a:lnTo>
                <a:lnTo>
                  <a:pt x="204" y="176"/>
                </a:lnTo>
                <a:lnTo>
                  <a:pt x="204" y="176"/>
                </a:lnTo>
                <a:lnTo>
                  <a:pt x="200" y="176"/>
                </a:lnTo>
                <a:lnTo>
                  <a:pt x="200" y="176"/>
                </a:lnTo>
                <a:lnTo>
                  <a:pt x="198" y="176"/>
                </a:lnTo>
                <a:lnTo>
                  <a:pt x="198" y="176"/>
                </a:lnTo>
                <a:lnTo>
                  <a:pt x="198" y="176"/>
                </a:lnTo>
                <a:lnTo>
                  <a:pt x="198" y="176"/>
                </a:lnTo>
                <a:lnTo>
                  <a:pt x="198" y="174"/>
                </a:lnTo>
                <a:lnTo>
                  <a:pt x="200" y="174"/>
                </a:lnTo>
                <a:lnTo>
                  <a:pt x="200" y="174"/>
                </a:lnTo>
                <a:lnTo>
                  <a:pt x="200" y="174"/>
                </a:lnTo>
                <a:lnTo>
                  <a:pt x="200" y="174"/>
                </a:lnTo>
                <a:lnTo>
                  <a:pt x="200" y="174"/>
                </a:lnTo>
                <a:lnTo>
                  <a:pt x="200" y="174"/>
                </a:lnTo>
                <a:lnTo>
                  <a:pt x="202" y="174"/>
                </a:lnTo>
                <a:lnTo>
                  <a:pt x="202" y="174"/>
                </a:lnTo>
                <a:lnTo>
                  <a:pt x="202" y="174"/>
                </a:lnTo>
                <a:lnTo>
                  <a:pt x="204" y="174"/>
                </a:lnTo>
                <a:lnTo>
                  <a:pt x="204" y="174"/>
                </a:lnTo>
                <a:lnTo>
                  <a:pt x="202" y="174"/>
                </a:lnTo>
                <a:lnTo>
                  <a:pt x="202" y="172"/>
                </a:lnTo>
                <a:lnTo>
                  <a:pt x="202" y="172"/>
                </a:lnTo>
                <a:lnTo>
                  <a:pt x="202" y="172"/>
                </a:lnTo>
                <a:lnTo>
                  <a:pt x="204" y="170"/>
                </a:lnTo>
                <a:lnTo>
                  <a:pt x="204" y="170"/>
                </a:lnTo>
                <a:lnTo>
                  <a:pt x="204" y="170"/>
                </a:lnTo>
                <a:lnTo>
                  <a:pt x="204" y="172"/>
                </a:lnTo>
                <a:lnTo>
                  <a:pt x="204" y="172"/>
                </a:lnTo>
                <a:lnTo>
                  <a:pt x="204" y="172"/>
                </a:lnTo>
                <a:lnTo>
                  <a:pt x="206" y="172"/>
                </a:lnTo>
                <a:lnTo>
                  <a:pt x="206" y="172"/>
                </a:lnTo>
                <a:lnTo>
                  <a:pt x="206" y="172"/>
                </a:lnTo>
                <a:lnTo>
                  <a:pt x="206" y="172"/>
                </a:lnTo>
                <a:lnTo>
                  <a:pt x="204" y="170"/>
                </a:lnTo>
                <a:lnTo>
                  <a:pt x="204" y="170"/>
                </a:lnTo>
                <a:lnTo>
                  <a:pt x="206" y="170"/>
                </a:lnTo>
                <a:lnTo>
                  <a:pt x="206" y="170"/>
                </a:lnTo>
                <a:lnTo>
                  <a:pt x="210" y="170"/>
                </a:lnTo>
                <a:lnTo>
                  <a:pt x="210" y="170"/>
                </a:lnTo>
                <a:lnTo>
                  <a:pt x="210" y="170"/>
                </a:lnTo>
                <a:lnTo>
                  <a:pt x="210" y="170"/>
                </a:lnTo>
                <a:lnTo>
                  <a:pt x="210" y="170"/>
                </a:lnTo>
                <a:lnTo>
                  <a:pt x="210" y="170"/>
                </a:lnTo>
                <a:lnTo>
                  <a:pt x="212" y="170"/>
                </a:lnTo>
                <a:lnTo>
                  <a:pt x="212" y="170"/>
                </a:lnTo>
                <a:lnTo>
                  <a:pt x="212" y="170"/>
                </a:lnTo>
                <a:lnTo>
                  <a:pt x="212" y="170"/>
                </a:lnTo>
                <a:lnTo>
                  <a:pt x="212" y="170"/>
                </a:lnTo>
                <a:lnTo>
                  <a:pt x="214" y="168"/>
                </a:lnTo>
                <a:lnTo>
                  <a:pt x="216" y="168"/>
                </a:lnTo>
                <a:lnTo>
                  <a:pt x="218" y="168"/>
                </a:lnTo>
                <a:lnTo>
                  <a:pt x="218" y="168"/>
                </a:lnTo>
                <a:lnTo>
                  <a:pt x="220" y="168"/>
                </a:lnTo>
                <a:lnTo>
                  <a:pt x="222" y="168"/>
                </a:lnTo>
                <a:lnTo>
                  <a:pt x="222" y="168"/>
                </a:lnTo>
                <a:lnTo>
                  <a:pt x="222" y="168"/>
                </a:lnTo>
                <a:lnTo>
                  <a:pt x="222" y="168"/>
                </a:lnTo>
                <a:lnTo>
                  <a:pt x="222" y="168"/>
                </a:lnTo>
                <a:lnTo>
                  <a:pt x="222" y="168"/>
                </a:lnTo>
                <a:lnTo>
                  <a:pt x="222" y="168"/>
                </a:lnTo>
                <a:lnTo>
                  <a:pt x="224" y="168"/>
                </a:lnTo>
                <a:lnTo>
                  <a:pt x="224" y="168"/>
                </a:lnTo>
                <a:lnTo>
                  <a:pt x="224" y="168"/>
                </a:lnTo>
                <a:lnTo>
                  <a:pt x="224" y="166"/>
                </a:lnTo>
                <a:lnTo>
                  <a:pt x="226" y="166"/>
                </a:lnTo>
                <a:lnTo>
                  <a:pt x="226" y="164"/>
                </a:lnTo>
                <a:lnTo>
                  <a:pt x="226" y="164"/>
                </a:lnTo>
                <a:lnTo>
                  <a:pt x="228" y="164"/>
                </a:lnTo>
                <a:lnTo>
                  <a:pt x="228" y="164"/>
                </a:lnTo>
                <a:lnTo>
                  <a:pt x="228" y="166"/>
                </a:lnTo>
                <a:lnTo>
                  <a:pt x="228" y="166"/>
                </a:lnTo>
                <a:lnTo>
                  <a:pt x="228" y="166"/>
                </a:lnTo>
                <a:close/>
                <a:moveTo>
                  <a:pt x="38" y="476"/>
                </a:moveTo>
                <a:lnTo>
                  <a:pt x="38" y="478"/>
                </a:lnTo>
                <a:lnTo>
                  <a:pt x="38" y="478"/>
                </a:lnTo>
                <a:lnTo>
                  <a:pt x="36" y="476"/>
                </a:lnTo>
                <a:lnTo>
                  <a:pt x="36" y="476"/>
                </a:lnTo>
                <a:lnTo>
                  <a:pt x="38" y="476"/>
                </a:lnTo>
                <a:lnTo>
                  <a:pt x="38" y="476"/>
                </a:lnTo>
                <a:lnTo>
                  <a:pt x="38" y="476"/>
                </a:lnTo>
                <a:lnTo>
                  <a:pt x="38" y="476"/>
                </a:lnTo>
                <a:lnTo>
                  <a:pt x="38" y="476"/>
                </a:lnTo>
                <a:lnTo>
                  <a:pt x="38" y="476"/>
                </a:lnTo>
                <a:lnTo>
                  <a:pt x="38" y="476"/>
                </a:lnTo>
                <a:lnTo>
                  <a:pt x="38" y="476"/>
                </a:lnTo>
                <a:close/>
                <a:moveTo>
                  <a:pt x="178" y="166"/>
                </a:moveTo>
                <a:lnTo>
                  <a:pt x="178" y="166"/>
                </a:lnTo>
                <a:lnTo>
                  <a:pt x="178" y="166"/>
                </a:lnTo>
                <a:lnTo>
                  <a:pt x="178" y="166"/>
                </a:lnTo>
                <a:lnTo>
                  <a:pt x="176" y="166"/>
                </a:lnTo>
                <a:lnTo>
                  <a:pt x="176" y="166"/>
                </a:lnTo>
                <a:lnTo>
                  <a:pt x="176" y="166"/>
                </a:lnTo>
                <a:lnTo>
                  <a:pt x="176" y="166"/>
                </a:lnTo>
                <a:lnTo>
                  <a:pt x="176" y="166"/>
                </a:lnTo>
                <a:lnTo>
                  <a:pt x="174" y="166"/>
                </a:lnTo>
                <a:lnTo>
                  <a:pt x="174" y="166"/>
                </a:lnTo>
                <a:lnTo>
                  <a:pt x="172" y="166"/>
                </a:lnTo>
                <a:lnTo>
                  <a:pt x="174" y="166"/>
                </a:lnTo>
                <a:lnTo>
                  <a:pt x="174" y="166"/>
                </a:lnTo>
                <a:lnTo>
                  <a:pt x="174" y="166"/>
                </a:lnTo>
                <a:lnTo>
                  <a:pt x="174" y="166"/>
                </a:lnTo>
                <a:lnTo>
                  <a:pt x="176" y="166"/>
                </a:lnTo>
                <a:lnTo>
                  <a:pt x="176" y="166"/>
                </a:lnTo>
                <a:lnTo>
                  <a:pt x="176" y="166"/>
                </a:lnTo>
                <a:lnTo>
                  <a:pt x="176" y="166"/>
                </a:lnTo>
                <a:lnTo>
                  <a:pt x="176" y="166"/>
                </a:lnTo>
                <a:lnTo>
                  <a:pt x="178" y="166"/>
                </a:lnTo>
                <a:lnTo>
                  <a:pt x="178" y="166"/>
                </a:lnTo>
                <a:lnTo>
                  <a:pt x="178" y="166"/>
                </a:lnTo>
                <a:lnTo>
                  <a:pt x="178" y="166"/>
                </a:lnTo>
                <a:lnTo>
                  <a:pt x="178" y="166"/>
                </a:lnTo>
                <a:close/>
                <a:moveTo>
                  <a:pt x="66" y="482"/>
                </a:moveTo>
                <a:lnTo>
                  <a:pt x="66" y="482"/>
                </a:lnTo>
                <a:lnTo>
                  <a:pt x="66" y="482"/>
                </a:lnTo>
                <a:lnTo>
                  <a:pt x="64" y="480"/>
                </a:lnTo>
                <a:lnTo>
                  <a:pt x="64" y="478"/>
                </a:lnTo>
                <a:lnTo>
                  <a:pt x="64" y="478"/>
                </a:lnTo>
                <a:lnTo>
                  <a:pt x="64" y="478"/>
                </a:lnTo>
                <a:lnTo>
                  <a:pt x="64" y="478"/>
                </a:lnTo>
                <a:lnTo>
                  <a:pt x="64" y="478"/>
                </a:lnTo>
                <a:lnTo>
                  <a:pt x="64" y="478"/>
                </a:lnTo>
                <a:lnTo>
                  <a:pt x="64" y="480"/>
                </a:lnTo>
                <a:lnTo>
                  <a:pt x="64" y="480"/>
                </a:lnTo>
                <a:lnTo>
                  <a:pt x="66" y="480"/>
                </a:lnTo>
                <a:lnTo>
                  <a:pt x="66" y="480"/>
                </a:lnTo>
                <a:lnTo>
                  <a:pt x="66" y="480"/>
                </a:lnTo>
                <a:lnTo>
                  <a:pt x="66" y="480"/>
                </a:lnTo>
                <a:lnTo>
                  <a:pt x="66" y="480"/>
                </a:lnTo>
                <a:lnTo>
                  <a:pt x="66" y="480"/>
                </a:lnTo>
                <a:lnTo>
                  <a:pt x="66" y="480"/>
                </a:lnTo>
                <a:lnTo>
                  <a:pt x="68" y="482"/>
                </a:lnTo>
                <a:lnTo>
                  <a:pt x="66" y="482"/>
                </a:lnTo>
                <a:lnTo>
                  <a:pt x="66" y="482"/>
                </a:lnTo>
                <a:close/>
                <a:moveTo>
                  <a:pt x="638" y="166"/>
                </a:moveTo>
                <a:lnTo>
                  <a:pt x="638" y="166"/>
                </a:lnTo>
                <a:lnTo>
                  <a:pt x="638" y="166"/>
                </a:lnTo>
                <a:lnTo>
                  <a:pt x="638" y="168"/>
                </a:lnTo>
                <a:lnTo>
                  <a:pt x="638" y="168"/>
                </a:lnTo>
                <a:lnTo>
                  <a:pt x="636" y="168"/>
                </a:lnTo>
                <a:lnTo>
                  <a:pt x="634" y="170"/>
                </a:lnTo>
                <a:lnTo>
                  <a:pt x="634" y="170"/>
                </a:lnTo>
                <a:lnTo>
                  <a:pt x="634" y="170"/>
                </a:lnTo>
                <a:lnTo>
                  <a:pt x="634" y="170"/>
                </a:lnTo>
                <a:lnTo>
                  <a:pt x="634" y="170"/>
                </a:lnTo>
                <a:lnTo>
                  <a:pt x="634" y="170"/>
                </a:lnTo>
                <a:lnTo>
                  <a:pt x="632" y="170"/>
                </a:lnTo>
                <a:lnTo>
                  <a:pt x="632" y="170"/>
                </a:lnTo>
                <a:lnTo>
                  <a:pt x="632" y="170"/>
                </a:lnTo>
                <a:lnTo>
                  <a:pt x="632" y="170"/>
                </a:lnTo>
                <a:lnTo>
                  <a:pt x="634" y="168"/>
                </a:lnTo>
                <a:lnTo>
                  <a:pt x="634" y="168"/>
                </a:lnTo>
                <a:lnTo>
                  <a:pt x="634" y="168"/>
                </a:lnTo>
                <a:lnTo>
                  <a:pt x="634" y="168"/>
                </a:lnTo>
                <a:lnTo>
                  <a:pt x="634" y="168"/>
                </a:lnTo>
                <a:lnTo>
                  <a:pt x="634" y="168"/>
                </a:lnTo>
                <a:lnTo>
                  <a:pt x="636" y="168"/>
                </a:lnTo>
                <a:lnTo>
                  <a:pt x="636" y="168"/>
                </a:lnTo>
                <a:lnTo>
                  <a:pt x="636" y="166"/>
                </a:lnTo>
                <a:lnTo>
                  <a:pt x="636" y="166"/>
                </a:lnTo>
                <a:lnTo>
                  <a:pt x="636" y="166"/>
                </a:lnTo>
                <a:lnTo>
                  <a:pt x="636" y="166"/>
                </a:lnTo>
                <a:lnTo>
                  <a:pt x="634" y="166"/>
                </a:lnTo>
                <a:lnTo>
                  <a:pt x="634" y="166"/>
                </a:lnTo>
                <a:lnTo>
                  <a:pt x="634" y="166"/>
                </a:lnTo>
                <a:lnTo>
                  <a:pt x="634" y="168"/>
                </a:lnTo>
                <a:lnTo>
                  <a:pt x="634" y="168"/>
                </a:lnTo>
                <a:lnTo>
                  <a:pt x="634" y="168"/>
                </a:lnTo>
                <a:lnTo>
                  <a:pt x="632" y="170"/>
                </a:lnTo>
                <a:lnTo>
                  <a:pt x="632" y="170"/>
                </a:lnTo>
                <a:lnTo>
                  <a:pt x="630" y="170"/>
                </a:lnTo>
                <a:lnTo>
                  <a:pt x="630" y="170"/>
                </a:lnTo>
                <a:lnTo>
                  <a:pt x="630" y="170"/>
                </a:lnTo>
                <a:lnTo>
                  <a:pt x="630" y="170"/>
                </a:lnTo>
                <a:lnTo>
                  <a:pt x="632" y="168"/>
                </a:lnTo>
                <a:lnTo>
                  <a:pt x="634" y="166"/>
                </a:lnTo>
                <a:lnTo>
                  <a:pt x="634" y="166"/>
                </a:lnTo>
                <a:lnTo>
                  <a:pt x="636" y="166"/>
                </a:lnTo>
                <a:lnTo>
                  <a:pt x="636" y="166"/>
                </a:lnTo>
                <a:lnTo>
                  <a:pt x="638" y="166"/>
                </a:lnTo>
                <a:lnTo>
                  <a:pt x="638" y="166"/>
                </a:lnTo>
                <a:lnTo>
                  <a:pt x="638" y="166"/>
                </a:lnTo>
                <a:close/>
                <a:moveTo>
                  <a:pt x="778" y="164"/>
                </a:moveTo>
                <a:lnTo>
                  <a:pt x="778" y="164"/>
                </a:lnTo>
                <a:lnTo>
                  <a:pt x="778" y="164"/>
                </a:lnTo>
                <a:lnTo>
                  <a:pt x="778" y="164"/>
                </a:lnTo>
                <a:lnTo>
                  <a:pt x="778" y="164"/>
                </a:lnTo>
                <a:lnTo>
                  <a:pt x="778" y="164"/>
                </a:lnTo>
                <a:lnTo>
                  <a:pt x="778" y="164"/>
                </a:lnTo>
                <a:lnTo>
                  <a:pt x="776" y="162"/>
                </a:lnTo>
                <a:lnTo>
                  <a:pt x="778" y="162"/>
                </a:lnTo>
                <a:lnTo>
                  <a:pt x="778" y="162"/>
                </a:lnTo>
                <a:lnTo>
                  <a:pt x="778" y="162"/>
                </a:lnTo>
                <a:lnTo>
                  <a:pt x="778" y="162"/>
                </a:lnTo>
                <a:lnTo>
                  <a:pt x="778" y="162"/>
                </a:lnTo>
                <a:lnTo>
                  <a:pt x="778" y="162"/>
                </a:lnTo>
                <a:lnTo>
                  <a:pt x="778" y="162"/>
                </a:lnTo>
                <a:lnTo>
                  <a:pt x="778" y="164"/>
                </a:lnTo>
                <a:lnTo>
                  <a:pt x="778" y="164"/>
                </a:lnTo>
                <a:close/>
                <a:moveTo>
                  <a:pt x="764" y="164"/>
                </a:moveTo>
                <a:lnTo>
                  <a:pt x="764" y="164"/>
                </a:lnTo>
                <a:lnTo>
                  <a:pt x="764" y="164"/>
                </a:lnTo>
                <a:lnTo>
                  <a:pt x="764" y="164"/>
                </a:lnTo>
                <a:lnTo>
                  <a:pt x="764" y="164"/>
                </a:lnTo>
                <a:lnTo>
                  <a:pt x="762" y="164"/>
                </a:lnTo>
                <a:lnTo>
                  <a:pt x="762" y="164"/>
                </a:lnTo>
                <a:lnTo>
                  <a:pt x="762" y="164"/>
                </a:lnTo>
                <a:lnTo>
                  <a:pt x="764" y="164"/>
                </a:lnTo>
                <a:lnTo>
                  <a:pt x="764" y="162"/>
                </a:lnTo>
                <a:lnTo>
                  <a:pt x="764" y="162"/>
                </a:lnTo>
                <a:lnTo>
                  <a:pt x="764" y="162"/>
                </a:lnTo>
                <a:lnTo>
                  <a:pt x="764" y="162"/>
                </a:lnTo>
                <a:lnTo>
                  <a:pt x="764" y="162"/>
                </a:lnTo>
                <a:lnTo>
                  <a:pt x="766" y="164"/>
                </a:lnTo>
                <a:lnTo>
                  <a:pt x="768" y="164"/>
                </a:lnTo>
                <a:lnTo>
                  <a:pt x="766" y="164"/>
                </a:lnTo>
                <a:lnTo>
                  <a:pt x="766" y="164"/>
                </a:lnTo>
                <a:lnTo>
                  <a:pt x="766" y="164"/>
                </a:lnTo>
                <a:lnTo>
                  <a:pt x="766" y="164"/>
                </a:lnTo>
                <a:lnTo>
                  <a:pt x="764" y="164"/>
                </a:lnTo>
                <a:lnTo>
                  <a:pt x="764" y="164"/>
                </a:lnTo>
                <a:lnTo>
                  <a:pt x="766" y="164"/>
                </a:lnTo>
                <a:lnTo>
                  <a:pt x="764" y="164"/>
                </a:lnTo>
                <a:close/>
                <a:moveTo>
                  <a:pt x="810" y="164"/>
                </a:moveTo>
                <a:lnTo>
                  <a:pt x="810" y="164"/>
                </a:lnTo>
                <a:lnTo>
                  <a:pt x="810" y="164"/>
                </a:lnTo>
                <a:lnTo>
                  <a:pt x="810" y="164"/>
                </a:lnTo>
                <a:lnTo>
                  <a:pt x="808" y="166"/>
                </a:lnTo>
                <a:lnTo>
                  <a:pt x="808" y="166"/>
                </a:lnTo>
                <a:lnTo>
                  <a:pt x="808" y="166"/>
                </a:lnTo>
                <a:lnTo>
                  <a:pt x="806" y="166"/>
                </a:lnTo>
                <a:lnTo>
                  <a:pt x="806" y="166"/>
                </a:lnTo>
                <a:lnTo>
                  <a:pt x="804" y="166"/>
                </a:lnTo>
                <a:lnTo>
                  <a:pt x="804" y="166"/>
                </a:lnTo>
                <a:lnTo>
                  <a:pt x="804" y="166"/>
                </a:lnTo>
                <a:lnTo>
                  <a:pt x="802" y="166"/>
                </a:lnTo>
                <a:lnTo>
                  <a:pt x="802" y="166"/>
                </a:lnTo>
                <a:lnTo>
                  <a:pt x="802" y="166"/>
                </a:lnTo>
                <a:lnTo>
                  <a:pt x="802" y="166"/>
                </a:lnTo>
                <a:lnTo>
                  <a:pt x="802" y="166"/>
                </a:lnTo>
                <a:lnTo>
                  <a:pt x="802" y="166"/>
                </a:lnTo>
                <a:lnTo>
                  <a:pt x="802" y="166"/>
                </a:lnTo>
                <a:lnTo>
                  <a:pt x="802" y="168"/>
                </a:lnTo>
                <a:lnTo>
                  <a:pt x="802" y="168"/>
                </a:lnTo>
                <a:lnTo>
                  <a:pt x="802" y="168"/>
                </a:lnTo>
                <a:lnTo>
                  <a:pt x="802" y="168"/>
                </a:lnTo>
                <a:lnTo>
                  <a:pt x="800" y="166"/>
                </a:lnTo>
                <a:lnTo>
                  <a:pt x="800" y="166"/>
                </a:lnTo>
                <a:lnTo>
                  <a:pt x="798" y="166"/>
                </a:lnTo>
                <a:lnTo>
                  <a:pt x="798" y="166"/>
                </a:lnTo>
                <a:lnTo>
                  <a:pt x="798" y="164"/>
                </a:lnTo>
                <a:lnTo>
                  <a:pt x="798" y="164"/>
                </a:lnTo>
                <a:lnTo>
                  <a:pt x="796" y="164"/>
                </a:lnTo>
                <a:lnTo>
                  <a:pt x="796" y="164"/>
                </a:lnTo>
                <a:lnTo>
                  <a:pt x="794" y="164"/>
                </a:lnTo>
                <a:lnTo>
                  <a:pt x="794" y="164"/>
                </a:lnTo>
                <a:lnTo>
                  <a:pt x="794" y="164"/>
                </a:lnTo>
                <a:lnTo>
                  <a:pt x="796" y="164"/>
                </a:lnTo>
                <a:lnTo>
                  <a:pt x="796" y="164"/>
                </a:lnTo>
                <a:lnTo>
                  <a:pt x="798" y="164"/>
                </a:lnTo>
                <a:lnTo>
                  <a:pt x="798" y="164"/>
                </a:lnTo>
                <a:lnTo>
                  <a:pt x="798" y="164"/>
                </a:lnTo>
                <a:lnTo>
                  <a:pt x="798" y="164"/>
                </a:lnTo>
                <a:lnTo>
                  <a:pt x="800" y="164"/>
                </a:lnTo>
                <a:lnTo>
                  <a:pt x="800" y="164"/>
                </a:lnTo>
                <a:lnTo>
                  <a:pt x="800" y="164"/>
                </a:lnTo>
                <a:lnTo>
                  <a:pt x="800" y="164"/>
                </a:lnTo>
                <a:lnTo>
                  <a:pt x="800" y="164"/>
                </a:lnTo>
                <a:lnTo>
                  <a:pt x="800" y="164"/>
                </a:lnTo>
                <a:lnTo>
                  <a:pt x="800" y="164"/>
                </a:lnTo>
                <a:lnTo>
                  <a:pt x="800" y="164"/>
                </a:lnTo>
                <a:lnTo>
                  <a:pt x="802" y="164"/>
                </a:lnTo>
                <a:lnTo>
                  <a:pt x="802" y="164"/>
                </a:lnTo>
                <a:lnTo>
                  <a:pt x="802" y="164"/>
                </a:lnTo>
                <a:lnTo>
                  <a:pt x="802" y="164"/>
                </a:lnTo>
                <a:lnTo>
                  <a:pt x="802" y="164"/>
                </a:lnTo>
                <a:lnTo>
                  <a:pt x="802" y="164"/>
                </a:lnTo>
                <a:lnTo>
                  <a:pt x="802" y="164"/>
                </a:lnTo>
                <a:lnTo>
                  <a:pt x="802" y="164"/>
                </a:lnTo>
                <a:lnTo>
                  <a:pt x="804" y="164"/>
                </a:lnTo>
                <a:lnTo>
                  <a:pt x="804" y="164"/>
                </a:lnTo>
                <a:lnTo>
                  <a:pt x="806" y="164"/>
                </a:lnTo>
                <a:lnTo>
                  <a:pt x="806" y="164"/>
                </a:lnTo>
                <a:lnTo>
                  <a:pt x="806" y="164"/>
                </a:lnTo>
                <a:lnTo>
                  <a:pt x="808" y="164"/>
                </a:lnTo>
                <a:lnTo>
                  <a:pt x="808" y="162"/>
                </a:lnTo>
                <a:lnTo>
                  <a:pt x="810" y="162"/>
                </a:lnTo>
                <a:lnTo>
                  <a:pt x="810" y="162"/>
                </a:lnTo>
                <a:lnTo>
                  <a:pt x="810" y="164"/>
                </a:lnTo>
                <a:lnTo>
                  <a:pt x="810" y="164"/>
                </a:lnTo>
                <a:lnTo>
                  <a:pt x="810" y="164"/>
                </a:lnTo>
                <a:close/>
                <a:moveTo>
                  <a:pt x="778" y="164"/>
                </a:moveTo>
                <a:lnTo>
                  <a:pt x="776" y="164"/>
                </a:lnTo>
                <a:lnTo>
                  <a:pt x="776" y="164"/>
                </a:lnTo>
                <a:lnTo>
                  <a:pt x="776" y="164"/>
                </a:lnTo>
                <a:lnTo>
                  <a:pt x="774" y="164"/>
                </a:lnTo>
                <a:lnTo>
                  <a:pt x="774" y="164"/>
                </a:lnTo>
                <a:lnTo>
                  <a:pt x="774" y="164"/>
                </a:lnTo>
                <a:lnTo>
                  <a:pt x="774" y="162"/>
                </a:lnTo>
                <a:lnTo>
                  <a:pt x="774" y="162"/>
                </a:lnTo>
                <a:lnTo>
                  <a:pt x="776" y="162"/>
                </a:lnTo>
                <a:lnTo>
                  <a:pt x="776" y="162"/>
                </a:lnTo>
                <a:lnTo>
                  <a:pt x="776" y="164"/>
                </a:lnTo>
                <a:lnTo>
                  <a:pt x="776" y="164"/>
                </a:lnTo>
                <a:lnTo>
                  <a:pt x="778" y="164"/>
                </a:lnTo>
                <a:lnTo>
                  <a:pt x="778" y="164"/>
                </a:lnTo>
                <a:lnTo>
                  <a:pt x="778" y="164"/>
                </a:lnTo>
                <a:lnTo>
                  <a:pt x="778" y="164"/>
                </a:lnTo>
                <a:lnTo>
                  <a:pt x="778" y="164"/>
                </a:lnTo>
                <a:close/>
                <a:moveTo>
                  <a:pt x="824" y="166"/>
                </a:moveTo>
                <a:lnTo>
                  <a:pt x="824" y="166"/>
                </a:lnTo>
                <a:lnTo>
                  <a:pt x="824" y="166"/>
                </a:lnTo>
                <a:lnTo>
                  <a:pt x="822" y="166"/>
                </a:lnTo>
                <a:lnTo>
                  <a:pt x="822" y="166"/>
                </a:lnTo>
                <a:lnTo>
                  <a:pt x="820" y="166"/>
                </a:lnTo>
                <a:lnTo>
                  <a:pt x="818" y="166"/>
                </a:lnTo>
                <a:lnTo>
                  <a:pt x="818" y="168"/>
                </a:lnTo>
                <a:lnTo>
                  <a:pt x="816" y="168"/>
                </a:lnTo>
                <a:lnTo>
                  <a:pt x="816" y="168"/>
                </a:lnTo>
                <a:lnTo>
                  <a:pt x="816" y="168"/>
                </a:lnTo>
                <a:lnTo>
                  <a:pt x="816" y="168"/>
                </a:lnTo>
                <a:lnTo>
                  <a:pt x="816" y="168"/>
                </a:lnTo>
                <a:lnTo>
                  <a:pt x="816" y="168"/>
                </a:lnTo>
                <a:lnTo>
                  <a:pt x="816" y="168"/>
                </a:lnTo>
                <a:lnTo>
                  <a:pt x="816" y="168"/>
                </a:lnTo>
                <a:lnTo>
                  <a:pt x="814" y="168"/>
                </a:lnTo>
                <a:lnTo>
                  <a:pt x="814" y="168"/>
                </a:lnTo>
                <a:lnTo>
                  <a:pt x="814" y="168"/>
                </a:lnTo>
                <a:lnTo>
                  <a:pt x="814" y="168"/>
                </a:lnTo>
                <a:lnTo>
                  <a:pt x="814" y="168"/>
                </a:lnTo>
                <a:lnTo>
                  <a:pt x="814" y="168"/>
                </a:lnTo>
                <a:lnTo>
                  <a:pt x="814" y="168"/>
                </a:lnTo>
                <a:lnTo>
                  <a:pt x="814" y="168"/>
                </a:lnTo>
                <a:lnTo>
                  <a:pt x="814" y="168"/>
                </a:lnTo>
                <a:lnTo>
                  <a:pt x="814" y="168"/>
                </a:lnTo>
                <a:lnTo>
                  <a:pt x="814" y="168"/>
                </a:lnTo>
                <a:lnTo>
                  <a:pt x="814" y="168"/>
                </a:lnTo>
                <a:lnTo>
                  <a:pt x="814" y="166"/>
                </a:lnTo>
                <a:lnTo>
                  <a:pt x="814" y="166"/>
                </a:lnTo>
                <a:lnTo>
                  <a:pt x="816" y="166"/>
                </a:lnTo>
                <a:lnTo>
                  <a:pt x="816" y="166"/>
                </a:lnTo>
                <a:lnTo>
                  <a:pt x="816" y="166"/>
                </a:lnTo>
                <a:lnTo>
                  <a:pt x="816" y="166"/>
                </a:lnTo>
                <a:lnTo>
                  <a:pt x="818" y="166"/>
                </a:lnTo>
                <a:lnTo>
                  <a:pt x="818" y="166"/>
                </a:lnTo>
                <a:lnTo>
                  <a:pt x="818" y="166"/>
                </a:lnTo>
                <a:lnTo>
                  <a:pt x="818" y="166"/>
                </a:lnTo>
                <a:lnTo>
                  <a:pt x="818" y="166"/>
                </a:lnTo>
                <a:lnTo>
                  <a:pt x="818" y="166"/>
                </a:lnTo>
                <a:lnTo>
                  <a:pt x="820" y="166"/>
                </a:lnTo>
                <a:lnTo>
                  <a:pt x="820" y="166"/>
                </a:lnTo>
                <a:lnTo>
                  <a:pt x="822" y="164"/>
                </a:lnTo>
                <a:lnTo>
                  <a:pt x="822" y="164"/>
                </a:lnTo>
                <a:lnTo>
                  <a:pt x="822" y="164"/>
                </a:lnTo>
                <a:lnTo>
                  <a:pt x="822" y="164"/>
                </a:lnTo>
                <a:lnTo>
                  <a:pt x="822" y="164"/>
                </a:lnTo>
                <a:lnTo>
                  <a:pt x="822" y="164"/>
                </a:lnTo>
                <a:lnTo>
                  <a:pt x="822" y="164"/>
                </a:lnTo>
                <a:lnTo>
                  <a:pt x="824" y="164"/>
                </a:lnTo>
                <a:lnTo>
                  <a:pt x="824" y="164"/>
                </a:lnTo>
                <a:lnTo>
                  <a:pt x="824" y="164"/>
                </a:lnTo>
                <a:lnTo>
                  <a:pt x="824" y="164"/>
                </a:lnTo>
                <a:lnTo>
                  <a:pt x="824" y="164"/>
                </a:lnTo>
                <a:lnTo>
                  <a:pt x="824" y="164"/>
                </a:lnTo>
                <a:lnTo>
                  <a:pt x="824" y="164"/>
                </a:lnTo>
                <a:lnTo>
                  <a:pt x="824" y="164"/>
                </a:lnTo>
                <a:lnTo>
                  <a:pt x="824" y="164"/>
                </a:lnTo>
                <a:lnTo>
                  <a:pt x="824" y="164"/>
                </a:lnTo>
                <a:lnTo>
                  <a:pt x="824" y="164"/>
                </a:lnTo>
                <a:lnTo>
                  <a:pt x="824" y="166"/>
                </a:lnTo>
                <a:close/>
                <a:moveTo>
                  <a:pt x="768" y="184"/>
                </a:moveTo>
                <a:lnTo>
                  <a:pt x="768" y="184"/>
                </a:lnTo>
                <a:lnTo>
                  <a:pt x="766" y="184"/>
                </a:lnTo>
                <a:lnTo>
                  <a:pt x="766" y="184"/>
                </a:lnTo>
                <a:lnTo>
                  <a:pt x="766" y="184"/>
                </a:lnTo>
                <a:lnTo>
                  <a:pt x="766" y="184"/>
                </a:lnTo>
                <a:lnTo>
                  <a:pt x="766" y="184"/>
                </a:lnTo>
                <a:lnTo>
                  <a:pt x="766" y="182"/>
                </a:lnTo>
                <a:lnTo>
                  <a:pt x="766" y="182"/>
                </a:lnTo>
                <a:lnTo>
                  <a:pt x="768" y="184"/>
                </a:lnTo>
                <a:lnTo>
                  <a:pt x="768" y="184"/>
                </a:lnTo>
                <a:lnTo>
                  <a:pt x="768" y="184"/>
                </a:lnTo>
                <a:lnTo>
                  <a:pt x="768" y="184"/>
                </a:lnTo>
                <a:lnTo>
                  <a:pt x="768" y="184"/>
                </a:lnTo>
                <a:close/>
                <a:moveTo>
                  <a:pt x="930" y="166"/>
                </a:moveTo>
                <a:lnTo>
                  <a:pt x="930" y="166"/>
                </a:lnTo>
                <a:lnTo>
                  <a:pt x="930" y="166"/>
                </a:lnTo>
                <a:lnTo>
                  <a:pt x="928" y="166"/>
                </a:lnTo>
                <a:lnTo>
                  <a:pt x="928" y="166"/>
                </a:lnTo>
                <a:lnTo>
                  <a:pt x="928" y="166"/>
                </a:lnTo>
                <a:lnTo>
                  <a:pt x="930" y="164"/>
                </a:lnTo>
                <a:lnTo>
                  <a:pt x="930" y="164"/>
                </a:lnTo>
                <a:lnTo>
                  <a:pt x="932" y="164"/>
                </a:lnTo>
                <a:lnTo>
                  <a:pt x="932" y="164"/>
                </a:lnTo>
                <a:lnTo>
                  <a:pt x="932" y="164"/>
                </a:lnTo>
                <a:lnTo>
                  <a:pt x="932" y="164"/>
                </a:lnTo>
                <a:lnTo>
                  <a:pt x="932" y="164"/>
                </a:lnTo>
                <a:lnTo>
                  <a:pt x="932" y="166"/>
                </a:lnTo>
                <a:lnTo>
                  <a:pt x="930" y="166"/>
                </a:lnTo>
                <a:lnTo>
                  <a:pt x="930" y="16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1" name="Freeform 227"/>
          <p:cNvSpPr>
            <a:spLocks/>
          </p:cNvSpPr>
          <p:nvPr/>
        </p:nvSpPr>
        <p:spPr bwMode="auto">
          <a:xfrm>
            <a:off x="4899025" y="3341688"/>
            <a:ext cx="304800" cy="231775"/>
          </a:xfrm>
          <a:custGeom>
            <a:avLst/>
            <a:gdLst/>
            <a:ahLst/>
            <a:cxnLst>
              <a:cxn ang="0">
                <a:pos x="134" y="20"/>
              </a:cxn>
              <a:cxn ang="0">
                <a:pos x="132" y="30"/>
              </a:cxn>
              <a:cxn ang="0">
                <a:pos x="134" y="36"/>
              </a:cxn>
              <a:cxn ang="0">
                <a:pos x="138" y="38"/>
              </a:cxn>
              <a:cxn ang="0">
                <a:pos x="144" y="42"/>
              </a:cxn>
              <a:cxn ang="0">
                <a:pos x="148" y="46"/>
              </a:cxn>
              <a:cxn ang="0">
                <a:pos x="154" y="50"/>
              </a:cxn>
              <a:cxn ang="0">
                <a:pos x="160" y="56"/>
              </a:cxn>
              <a:cxn ang="0">
                <a:pos x="160" y="60"/>
              </a:cxn>
              <a:cxn ang="0">
                <a:pos x="170" y="68"/>
              </a:cxn>
              <a:cxn ang="0">
                <a:pos x="174" y="76"/>
              </a:cxn>
              <a:cxn ang="0">
                <a:pos x="176" y="82"/>
              </a:cxn>
              <a:cxn ang="0">
                <a:pos x="184" y="86"/>
              </a:cxn>
              <a:cxn ang="0">
                <a:pos x="188" y="94"/>
              </a:cxn>
              <a:cxn ang="0">
                <a:pos x="190" y="98"/>
              </a:cxn>
              <a:cxn ang="0">
                <a:pos x="182" y="100"/>
              </a:cxn>
              <a:cxn ang="0">
                <a:pos x="176" y="98"/>
              </a:cxn>
              <a:cxn ang="0">
                <a:pos x="166" y="96"/>
              </a:cxn>
              <a:cxn ang="0">
                <a:pos x="160" y="98"/>
              </a:cxn>
              <a:cxn ang="0">
                <a:pos x="152" y="102"/>
              </a:cxn>
              <a:cxn ang="0">
                <a:pos x="146" y="100"/>
              </a:cxn>
              <a:cxn ang="0">
                <a:pos x="132" y="106"/>
              </a:cxn>
              <a:cxn ang="0">
                <a:pos x="122" y="108"/>
              </a:cxn>
              <a:cxn ang="0">
                <a:pos x="118" y="114"/>
              </a:cxn>
              <a:cxn ang="0">
                <a:pos x="114" y="114"/>
              </a:cxn>
              <a:cxn ang="0">
                <a:pos x="104" y="112"/>
              </a:cxn>
              <a:cxn ang="0">
                <a:pos x="92" y="110"/>
              </a:cxn>
              <a:cxn ang="0">
                <a:pos x="82" y="100"/>
              </a:cxn>
              <a:cxn ang="0">
                <a:pos x="76" y="98"/>
              </a:cxn>
              <a:cxn ang="0">
                <a:pos x="66" y="104"/>
              </a:cxn>
              <a:cxn ang="0">
                <a:pos x="62" y="110"/>
              </a:cxn>
              <a:cxn ang="0">
                <a:pos x="62" y="116"/>
              </a:cxn>
              <a:cxn ang="0">
                <a:pos x="62" y="126"/>
              </a:cxn>
              <a:cxn ang="0">
                <a:pos x="56" y="126"/>
              </a:cxn>
              <a:cxn ang="0">
                <a:pos x="50" y="122"/>
              </a:cxn>
              <a:cxn ang="0">
                <a:pos x="40" y="124"/>
              </a:cxn>
              <a:cxn ang="0">
                <a:pos x="32" y="130"/>
              </a:cxn>
              <a:cxn ang="0">
                <a:pos x="30" y="140"/>
              </a:cxn>
              <a:cxn ang="0">
                <a:pos x="26" y="142"/>
              </a:cxn>
              <a:cxn ang="0">
                <a:pos x="22" y="132"/>
              </a:cxn>
              <a:cxn ang="0">
                <a:pos x="10" y="118"/>
              </a:cxn>
              <a:cxn ang="0">
                <a:pos x="6" y="108"/>
              </a:cxn>
              <a:cxn ang="0">
                <a:pos x="4" y="98"/>
              </a:cxn>
              <a:cxn ang="0">
                <a:pos x="2" y="94"/>
              </a:cxn>
              <a:cxn ang="0">
                <a:pos x="0" y="84"/>
              </a:cxn>
              <a:cxn ang="0">
                <a:pos x="8" y="72"/>
              </a:cxn>
              <a:cxn ang="0">
                <a:pos x="12" y="62"/>
              </a:cxn>
              <a:cxn ang="0">
                <a:pos x="20" y="58"/>
              </a:cxn>
              <a:cxn ang="0">
                <a:pos x="26" y="56"/>
              </a:cxn>
              <a:cxn ang="0">
                <a:pos x="34" y="58"/>
              </a:cxn>
              <a:cxn ang="0">
                <a:pos x="42" y="54"/>
              </a:cxn>
              <a:cxn ang="0">
                <a:pos x="50" y="50"/>
              </a:cxn>
              <a:cxn ang="0">
                <a:pos x="62" y="48"/>
              </a:cxn>
              <a:cxn ang="0">
                <a:pos x="68" y="40"/>
              </a:cxn>
              <a:cxn ang="0">
                <a:pos x="66" y="34"/>
              </a:cxn>
              <a:cxn ang="0">
                <a:pos x="80" y="32"/>
              </a:cxn>
              <a:cxn ang="0">
                <a:pos x="88" y="30"/>
              </a:cxn>
              <a:cxn ang="0">
                <a:pos x="100" y="18"/>
              </a:cxn>
              <a:cxn ang="0">
                <a:pos x="104" y="14"/>
              </a:cxn>
              <a:cxn ang="0">
                <a:pos x="106" y="10"/>
              </a:cxn>
              <a:cxn ang="0">
                <a:pos x="114" y="2"/>
              </a:cxn>
            </a:cxnLst>
            <a:rect l="0" t="0" r="r" b="b"/>
            <a:pathLst>
              <a:path w="192" h="146">
                <a:moveTo>
                  <a:pt x="122" y="2"/>
                </a:moveTo>
                <a:lnTo>
                  <a:pt x="124" y="2"/>
                </a:lnTo>
                <a:lnTo>
                  <a:pt x="124" y="2"/>
                </a:lnTo>
                <a:lnTo>
                  <a:pt x="124" y="4"/>
                </a:lnTo>
                <a:lnTo>
                  <a:pt x="126" y="6"/>
                </a:lnTo>
                <a:lnTo>
                  <a:pt x="126" y="6"/>
                </a:lnTo>
                <a:lnTo>
                  <a:pt x="130" y="10"/>
                </a:lnTo>
                <a:lnTo>
                  <a:pt x="130" y="10"/>
                </a:lnTo>
                <a:lnTo>
                  <a:pt x="132" y="16"/>
                </a:lnTo>
                <a:lnTo>
                  <a:pt x="134" y="20"/>
                </a:lnTo>
                <a:lnTo>
                  <a:pt x="136" y="22"/>
                </a:lnTo>
                <a:lnTo>
                  <a:pt x="134" y="24"/>
                </a:lnTo>
                <a:lnTo>
                  <a:pt x="134" y="24"/>
                </a:lnTo>
                <a:lnTo>
                  <a:pt x="134" y="24"/>
                </a:lnTo>
                <a:lnTo>
                  <a:pt x="134" y="26"/>
                </a:lnTo>
                <a:lnTo>
                  <a:pt x="136" y="26"/>
                </a:lnTo>
                <a:lnTo>
                  <a:pt x="134" y="30"/>
                </a:lnTo>
                <a:lnTo>
                  <a:pt x="134" y="30"/>
                </a:lnTo>
                <a:lnTo>
                  <a:pt x="134" y="30"/>
                </a:lnTo>
                <a:lnTo>
                  <a:pt x="132" y="30"/>
                </a:lnTo>
                <a:lnTo>
                  <a:pt x="132" y="32"/>
                </a:lnTo>
                <a:lnTo>
                  <a:pt x="132" y="32"/>
                </a:lnTo>
                <a:lnTo>
                  <a:pt x="132" y="34"/>
                </a:lnTo>
                <a:lnTo>
                  <a:pt x="132" y="34"/>
                </a:lnTo>
                <a:lnTo>
                  <a:pt x="132" y="34"/>
                </a:lnTo>
                <a:lnTo>
                  <a:pt x="132" y="34"/>
                </a:lnTo>
                <a:lnTo>
                  <a:pt x="134" y="34"/>
                </a:lnTo>
                <a:lnTo>
                  <a:pt x="134" y="34"/>
                </a:lnTo>
                <a:lnTo>
                  <a:pt x="134" y="34"/>
                </a:lnTo>
                <a:lnTo>
                  <a:pt x="134" y="36"/>
                </a:lnTo>
                <a:lnTo>
                  <a:pt x="134" y="36"/>
                </a:lnTo>
                <a:lnTo>
                  <a:pt x="134" y="36"/>
                </a:lnTo>
                <a:lnTo>
                  <a:pt x="132" y="36"/>
                </a:lnTo>
                <a:lnTo>
                  <a:pt x="132" y="38"/>
                </a:lnTo>
                <a:lnTo>
                  <a:pt x="134" y="38"/>
                </a:lnTo>
                <a:lnTo>
                  <a:pt x="134" y="38"/>
                </a:lnTo>
                <a:lnTo>
                  <a:pt x="136" y="38"/>
                </a:lnTo>
                <a:lnTo>
                  <a:pt x="136" y="38"/>
                </a:lnTo>
                <a:lnTo>
                  <a:pt x="136" y="38"/>
                </a:lnTo>
                <a:lnTo>
                  <a:pt x="138" y="38"/>
                </a:lnTo>
                <a:lnTo>
                  <a:pt x="140" y="38"/>
                </a:lnTo>
                <a:lnTo>
                  <a:pt x="140" y="38"/>
                </a:lnTo>
                <a:lnTo>
                  <a:pt x="140" y="38"/>
                </a:lnTo>
                <a:lnTo>
                  <a:pt x="142" y="38"/>
                </a:lnTo>
                <a:lnTo>
                  <a:pt x="142" y="38"/>
                </a:lnTo>
                <a:lnTo>
                  <a:pt x="142" y="38"/>
                </a:lnTo>
                <a:lnTo>
                  <a:pt x="144" y="38"/>
                </a:lnTo>
                <a:lnTo>
                  <a:pt x="144" y="40"/>
                </a:lnTo>
                <a:lnTo>
                  <a:pt x="144" y="40"/>
                </a:lnTo>
                <a:lnTo>
                  <a:pt x="144" y="42"/>
                </a:lnTo>
                <a:lnTo>
                  <a:pt x="142" y="42"/>
                </a:lnTo>
                <a:lnTo>
                  <a:pt x="142" y="44"/>
                </a:lnTo>
                <a:lnTo>
                  <a:pt x="142" y="44"/>
                </a:lnTo>
                <a:lnTo>
                  <a:pt x="142" y="44"/>
                </a:lnTo>
                <a:lnTo>
                  <a:pt x="142" y="46"/>
                </a:lnTo>
                <a:lnTo>
                  <a:pt x="144" y="46"/>
                </a:lnTo>
                <a:lnTo>
                  <a:pt x="144" y="46"/>
                </a:lnTo>
                <a:lnTo>
                  <a:pt x="144" y="46"/>
                </a:lnTo>
                <a:lnTo>
                  <a:pt x="146" y="46"/>
                </a:lnTo>
                <a:lnTo>
                  <a:pt x="148" y="46"/>
                </a:lnTo>
                <a:lnTo>
                  <a:pt x="150" y="46"/>
                </a:lnTo>
                <a:lnTo>
                  <a:pt x="150" y="46"/>
                </a:lnTo>
                <a:lnTo>
                  <a:pt x="150" y="46"/>
                </a:lnTo>
                <a:lnTo>
                  <a:pt x="152" y="48"/>
                </a:lnTo>
                <a:lnTo>
                  <a:pt x="152" y="48"/>
                </a:lnTo>
                <a:lnTo>
                  <a:pt x="152" y="48"/>
                </a:lnTo>
                <a:lnTo>
                  <a:pt x="154" y="48"/>
                </a:lnTo>
                <a:lnTo>
                  <a:pt x="154" y="50"/>
                </a:lnTo>
                <a:lnTo>
                  <a:pt x="154" y="50"/>
                </a:lnTo>
                <a:lnTo>
                  <a:pt x="154" y="50"/>
                </a:lnTo>
                <a:lnTo>
                  <a:pt x="156" y="50"/>
                </a:lnTo>
                <a:lnTo>
                  <a:pt x="156" y="52"/>
                </a:lnTo>
                <a:lnTo>
                  <a:pt x="156" y="52"/>
                </a:lnTo>
                <a:lnTo>
                  <a:pt x="156" y="52"/>
                </a:lnTo>
                <a:lnTo>
                  <a:pt x="156" y="52"/>
                </a:lnTo>
                <a:lnTo>
                  <a:pt x="158" y="52"/>
                </a:lnTo>
                <a:lnTo>
                  <a:pt x="158" y="52"/>
                </a:lnTo>
                <a:lnTo>
                  <a:pt x="158" y="52"/>
                </a:lnTo>
                <a:lnTo>
                  <a:pt x="160" y="54"/>
                </a:lnTo>
                <a:lnTo>
                  <a:pt x="160" y="56"/>
                </a:lnTo>
                <a:lnTo>
                  <a:pt x="160" y="56"/>
                </a:lnTo>
                <a:lnTo>
                  <a:pt x="158" y="56"/>
                </a:lnTo>
                <a:lnTo>
                  <a:pt x="158" y="56"/>
                </a:lnTo>
                <a:lnTo>
                  <a:pt x="158" y="56"/>
                </a:lnTo>
                <a:lnTo>
                  <a:pt x="158" y="58"/>
                </a:lnTo>
                <a:lnTo>
                  <a:pt x="158" y="58"/>
                </a:lnTo>
                <a:lnTo>
                  <a:pt x="158" y="58"/>
                </a:lnTo>
                <a:lnTo>
                  <a:pt x="158" y="58"/>
                </a:lnTo>
                <a:lnTo>
                  <a:pt x="160" y="60"/>
                </a:lnTo>
                <a:lnTo>
                  <a:pt x="160" y="60"/>
                </a:lnTo>
                <a:lnTo>
                  <a:pt x="160" y="60"/>
                </a:lnTo>
                <a:lnTo>
                  <a:pt x="160" y="62"/>
                </a:lnTo>
                <a:lnTo>
                  <a:pt x="162" y="62"/>
                </a:lnTo>
                <a:lnTo>
                  <a:pt x="164" y="64"/>
                </a:lnTo>
                <a:lnTo>
                  <a:pt x="166" y="64"/>
                </a:lnTo>
                <a:lnTo>
                  <a:pt x="168" y="66"/>
                </a:lnTo>
                <a:lnTo>
                  <a:pt x="170" y="66"/>
                </a:lnTo>
                <a:lnTo>
                  <a:pt x="170" y="68"/>
                </a:lnTo>
                <a:lnTo>
                  <a:pt x="170" y="68"/>
                </a:lnTo>
                <a:lnTo>
                  <a:pt x="170" y="68"/>
                </a:lnTo>
                <a:lnTo>
                  <a:pt x="172" y="70"/>
                </a:lnTo>
                <a:lnTo>
                  <a:pt x="172" y="70"/>
                </a:lnTo>
                <a:lnTo>
                  <a:pt x="174" y="72"/>
                </a:lnTo>
                <a:lnTo>
                  <a:pt x="174" y="72"/>
                </a:lnTo>
                <a:lnTo>
                  <a:pt x="176" y="72"/>
                </a:lnTo>
                <a:lnTo>
                  <a:pt x="176" y="72"/>
                </a:lnTo>
                <a:lnTo>
                  <a:pt x="176" y="72"/>
                </a:lnTo>
                <a:lnTo>
                  <a:pt x="176" y="74"/>
                </a:lnTo>
                <a:lnTo>
                  <a:pt x="174" y="76"/>
                </a:lnTo>
                <a:lnTo>
                  <a:pt x="174" y="76"/>
                </a:lnTo>
                <a:lnTo>
                  <a:pt x="174" y="78"/>
                </a:lnTo>
                <a:lnTo>
                  <a:pt x="176" y="78"/>
                </a:lnTo>
                <a:lnTo>
                  <a:pt x="176" y="78"/>
                </a:lnTo>
                <a:lnTo>
                  <a:pt x="178" y="80"/>
                </a:lnTo>
                <a:lnTo>
                  <a:pt x="178" y="80"/>
                </a:lnTo>
                <a:lnTo>
                  <a:pt x="178" y="80"/>
                </a:lnTo>
                <a:lnTo>
                  <a:pt x="178" y="80"/>
                </a:lnTo>
                <a:lnTo>
                  <a:pt x="176" y="82"/>
                </a:lnTo>
                <a:lnTo>
                  <a:pt x="176" y="82"/>
                </a:lnTo>
                <a:lnTo>
                  <a:pt x="176" y="82"/>
                </a:lnTo>
                <a:lnTo>
                  <a:pt x="178" y="84"/>
                </a:lnTo>
                <a:lnTo>
                  <a:pt x="178" y="84"/>
                </a:lnTo>
                <a:lnTo>
                  <a:pt x="180" y="84"/>
                </a:lnTo>
                <a:lnTo>
                  <a:pt x="180" y="84"/>
                </a:lnTo>
                <a:lnTo>
                  <a:pt x="180" y="84"/>
                </a:lnTo>
                <a:lnTo>
                  <a:pt x="182" y="84"/>
                </a:lnTo>
                <a:lnTo>
                  <a:pt x="182" y="84"/>
                </a:lnTo>
                <a:lnTo>
                  <a:pt x="182" y="84"/>
                </a:lnTo>
                <a:lnTo>
                  <a:pt x="182" y="86"/>
                </a:lnTo>
                <a:lnTo>
                  <a:pt x="184" y="86"/>
                </a:lnTo>
                <a:lnTo>
                  <a:pt x="184" y="86"/>
                </a:lnTo>
                <a:lnTo>
                  <a:pt x="186" y="86"/>
                </a:lnTo>
                <a:lnTo>
                  <a:pt x="186" y="88"/>
                </a:lnTo>
                <a:lnTo>
                  <a:pt x="188" y="88"/>
                </a:lnTo>
                <a:lnTo>
                  <a:pt x="188" y="90"/>
                </a:lnTo>
                <a:lnTo>
                  <a:pt x="188" y="90"/>
                </a:lnTo>
                <a:lnTo>
                  <a:pt x="188" y="92"/>
                </a:lnTo>
                <a:lnTo>
                  <a:pt x="188" y="92"/>
                </a:lnTo>
                <a:lnTo>
                  <a:pt x="188" y="94"/>
                </a:lnTo>
                <a:lnTo>
                  <a:pt x="188" y="94"/>
                </a:lnTo>
                <a:lnTo>
                  <a:pt x="188" y="96"/>
                </a:lnTo>
                <a:lnTo>
                  <a:pt x="190" y="96"/>
                </a:lnTo>
                <a:lnTo>
                  <a:pt x="190" y="96"/>
                </a:lnTo>
                <a:lnTo>
                  <a:pt x="190" y="98"/>
                </a:lnTo>
                <a:lnTo>
                  <a:pt x="190" y="98"/>
                </a:lnTo>
                <a:lnTo>
                  <a:pt x="192" y="98"/>
                </a:lnTo>
                <a:lnTo>
                  <a:pt x="192" y="100"/>
                </a:lnTo>
                <a:lnTo>
                  <a:pt x="192" y="100"/>
                </a:lnTo>
                <a:lnTo>
                  <a:pt x="192" y="98"/>
                </a:lnTo>
                <a:lnTo>
                  <a:pt x="190" y="98"/>
                </a:lnTo>
                <a:lnTo>
                  <a:pt x="190" y="98"/>
                </a:lnTo>
                <a:lnTo>
                  <a:pt x="186" y="96"/>
                </a:lnTo>
                <a:lnTo>
                  <a:pt x="186" y="96"/>
                </a:lnTo>
                <a:lnTo>
                  <a:pt x="186" y="96"/>
                </a:lnTo>
                <a:lnTo>
                  <a:pt x="186" y="98"/>
                </a:lnTo>
                <a:lnTo>
                  <a:pt x="184" y="98"/>
                </a:lnTo>
                <a:lnTo>
                  <a:pt x="184" y="98"/>
                </a:lnTo>
                <a:lnTo>
                  <a:pt x="184" y="98"/>
                </a:lnTo>
                <a:lnTo>
                  <a:pt x="184" y="100"/>
                </a:lnTo>
                <a:lnTo>
                  <a:pt x="182" y="100"/>
                </a:lnTo>
                <a:lnTo>
                  <a:pt x="182" y="100"/>
                </a:lnTo>
                <a:lnTo>
                  <a:pt x="182" y="98"/>
                </a:lnTo>
                <a:lnTo>
                  <a:pt x="180" y="98"/>
                </a:lnTo>
                <a:lnTo>
                  <a:pt x="180" y="98"/>
                </a:lnTo>
                <a:lnTo>
                  <a:pt x="180" y="98"/>
                </a:lnTo>
                <a:lnTo>
                  <a:pt x="178" y="100"/>
                </a:lnTo>
                <a:lnTo>
                  <a:pt x="178" y="100"/>
                </a:lnTo>
                <a:lnTo>
                  <a:pt x="176" y="100"/>
                </a:lnTo>
                <a:lnTo>
                  <a:pt x="176" y="98"/>
                </a:lnTo>
                <a:lnTo>
                  <a:pt x="176" y="98"/>
                </a:lnTo>
                <a:lnTo>
                  <a:pt x="174" y="96"/>
                </a:lnTo>
                <a:lnTo>
                  <a:pt x="172" y="96"/>
                </a:lnTo>
                <a:lnTo>
                  <a:pt x="172" y="96"/>
                </a:lnTo>
                <a:lnTo>
                  <a:pt x="172" y="96"/>
                </a:lnTo>
                <a:lnTo>
                  <a:pt x="172" y="96"/>
                </a:lnTo>
                <a:lnTo>
                  <a:pt x="170" y="96"/>
                </a:lnTo>
                <a:lnTo>
                  <a:pt x="168" y="98"/>
                </a:lnTo>
                <a:lnTo>
                  <a:pt x="168" y="96"/>
                </a:lnTo>
                <a:lnTo>
                  <a:pt x="168" y="96"/>
                </a:lnTo>
                <a:lnTo>
                  <a:pt x="166" y="96"/>
                </a:lnTo>
                <a:lnTo>
                  <a:pt x="164" y="96"/>
                </a:lnTo>
                <a:lnTo>
                  <a:pt x="164" y="94"/>
                </a:lnTo>
                <a:lnTo>
                  <a:pt x="164" y="94"/>
                </a:lnTo>
                <a:lnTo>
                  <a:pt x="160" y="94"/>
                </a:lnTo>
                <a:lnTo>
                  <a:pt x="160" y="96"/>
                </a:lnTo>
                <a:lnTo>
                  <a:pt x="160" y="96"/>
                </a:lnTo>
                <a:lnTo>
                  <a:pt x="160" y="98"/>
                </a:lnTo>
                <a:lnTo>
                  <a:pt x="160" y="98"/>
                </a:lnTo>
                <a:lnTo>
                  <a:pt x="160" y="98"/>
                </a:lnTo>
                <a:lnTo>
                  <a:pt x="160" y="98"/>
                </a:lnTo>
                <a:lnTo>
                  <a:pt x="160" y="100"/>
                </a:lnTo>
                <a:lnTo>
                  <a:pt x="160" y="100"/>
                </a:lnTo>
                <a:lnTo>
                  <a:pt x="158" y="100"/>
                </a:lnTo>
                <a:lnTo>
                  <a:pt x="158" y="100"/>
                </a:lnTo>
                <a:lnTo>
                  <a:pt x="156" y="100"/>
                </a:lnTo>
                <a:lnTo>
                  <a:pt x="156" y="100"/>
                </a:lnTo>
                <a:lnTo>
                  <a:pt x="156" y="100"/>
                </a:lnTo>
                <a:lnTo>
                  <a:pt x="154" y="100"/>
                </a:lnTo>
                <a:lnTo>
                  <a:pt x="152" y="102"/>
                </a:lnTo>
                <a:lnTo>
                  <a:pt x="152" y="102"/>
                </a:lnTo>
                <a:lnTo>
                  <a:pt x="152" y="102"/>
                </a:lnTo>
                <a:lnTo>
                  <a:pt x="150" y="100"/>
                </a:lnTo>
                <a:lnTo>
                  <a:pt x="150" y="100"/>
                </a:lnTo>
                <a:lnTo>
                  <a:pt x="148" y="98"/>
                </a:lnTo>
                <a:lnTo>
                  <a:pt x="148" y="98"/>
                </a:lnTo>
                <a:lnTo>
                  <a:pt x="148" y="98"/>
                </a:lnTo>
                <a:lnTo>
                  <a:pt x="146" y="98"/>
                </a:lnTo>
                <a:lnTo>
                  <a:pt x="146" y="100"/>
                </a:lnTo>
                <a:lnTo>
                  <a:pt x="146" y="100"/>
                </a:lnTo>
                <a:lnTo>
                  <a:pt x="146" y="100"/>
                </a:lnTo>
                <a:lnTo>
                  <a:pt x="144" y="100"/>
                </a:lnTo>
                <a:lnTo>
                  <a:pt x="144" y="102"/>
                </a:lnTo>
                <a:lnTo>
                  <a:pt x="142" y="102"/>
                </a:lnTo>
                <a:lnTo>
                  <a:pt x="140" y="104"/>
                </a:lnTo>
                <a:lnTo>
                  <a:pt x="138" y="104"/>
                </a:lnTo>
                <a:lnTo>
                  <a:pt x="134" y="104"/>
                </a:lnTo>
                <a:lnTo>
                  <a:pt x="132" y="106"/>
                </a:lnTo>
                <a:lnTo>
                  <a:pt x="132" y="106"/>
                </a:lnTo>
                <a:lnTo>
                  <a:pt x="132" y="106"/>
                </a:lnTo>
                <a:lnTo>
                  <a:pt x="132" y="106"/>
                </a:lnTo>
                <a:lnTo>
                  <a:pt x="132" y="106"/>
                </a:lnTo>
                <a:lnTo>
                  <a:pt x="130" y="106"/>
                </a:lnTo>
                <a:lnTo>
                  <a:pt x="128" y="104"/>
                </a:lnTo>
                <a:lnTo>
                  <a:pt x="126" y="104"/>
                </a:lnTo>
                <a:lnTo>
                  <a:pt x="126" y="104"/>
                </a:lnTo>
                <a:lnTo>
                  <a:pt x="126" y="102"/>
                </a:lnTo>
                <a:lnTo>
                  <a:pt x="124" y="104"/>
                </a:lnTo>
                <a:lnTo>
                  <a:pt x="124" y="104"/>
                </a:lnTo>
                <a:lnTo>
                  <a:pt x="122" y="106"/>
                </a:lnTo>
                <a:lnTo>
                  <a:pt x="122" y="108"/>
                </a:lnTo>
                <a:lnTo>
                  <a:pt x="122" y="108"/>
                </a:lnTo>
                <a:lnTo>
                  <a:pt x="122" y="108"/>
                </a:lnTo>
                <a:lnTo>
                  <a:pt x="120" y="108"/>
                </a:lnTo>
                <a:lnTo>
                  <a:pt x="120" y="108"/>
                </a:lnTo>
                <a:lnTo>
                  <a:pt x="120" y="110"/>
                </a:lnTo>
                <a:lnTo>
                  <a:pt x="120" y="110"/>
                </a:lnTo>
                <a:lnTo>
                  <a:pt x="120" y="112"/>
                </a:lnTo>
                <a:lnTo>
                  <a:pt x="120" y="114"/>
                </a:lnTo>
                <a:lnTo>
                  <a:pt x="118" y="114"/>
                </a:lnTo>
                <a:lnTo>
                  <a:pt x="118" y="114"/>
                </a:lnTo>
                <a:lnTo>
                  <a:pt x="118" y="114"/>
                </a:lnTo>
                <a:lnTo>
                  <a:pt x="118" y="114"/>
                </a:lnTo>
                <a:lnTo>
                  <a:pt x="116" y="114"/>
                </a:lnTo>
                <a:lnTo>
                  <a:pt x="116" y="114"/>
                </a:lnTo>
                <a:lnTo>
                  <a:pt x="116" y="114"/>
                </a:lnTo>
                <a:lnTo>
                  <a:pt x="114" y="114"/>
                </a:lnTo>
                <a:lnTo>
                  <a:pt x="114" y="114"/>
                </a:lnTo>
                <a:lnTo>
                  <a:pt x="114" y="114"/>
                </a:lnTo>
                <a:lnTo>
                  <a:pt x="114" y="114"/>
                </a:lnTo>
                <a:lnTo>
                  <a:pt x="114" y="114"/>
                </a:lnTo>
                <a:lnTo>
                  <a:pt x="112" y="114"/>
                </a:lnTo>
                <a:lnTo>
                  <a:pt x="112" y="112"/>
                </a:lnTo>
                <a:lnTo>
                  <a:pt x="110" y="112"/>
                </a:lnTo>
                <a:lnTo>
                  <a:pt x="108" y="112"/>
                </a:lnTo>
                <a:lnTo>
                  <a:pt x="106" y="112"/>
                </a:lnTo>
                <a:lnTo>
                  <a:pt x="106" y="112"/>
                </a:lnTo>
                <a:lnTo>
                  <a:pt x="106" y="112"/>
                </a:lnTo>
                <a:lnTo>
                  <a:pt x="106" y="112"/>
                </a:lnTo>
                <a:lnTo>
                  <a:pt x="106" y="112"/>
                </a:lnTo>
                <a:lnTo>
                  <a:pt x="104" y="112"/>
                </a:lnTo>
                <a:lnTo>
                  <a:pt x="100" y="112"/>
                </a:lnTo>
                <a:lnTo>
                  <a:pt x="100" y="112"/>
                </a:lnTo>
                <a:lnTo>
                  <a:pt x="98" y="110"/>
                </a:lnTo>
                <a:lnTo>
                  <a:pt x="98" y="110"/>
                </a:lnTo>
                <a:lnTo>
                  <a:pt x="98" y="110"/>
                </a:lnTo>
                <a:lnTo>
                  <a:pt x="96" y="110"/>
                </a:lnTo>
                <a:lnTo>
                  <a:pt x="96" y="110"/>
                </a:lnTo>
                <a:lnTo>
                  <a:pt x="94" y="110"/>
                </a:lnTo>
                <a:lnTo>
                  <a:pt x="92" y="110"/>
                </a:lnTo>
                <a:lnTo>
                  <a:pt x="92" y="110"/>
                </a:lnTo>
                <a:lnTo>
                  <a:pt x="90" y="110"/>
                </a:lnTo>
                <a:lnTo>
                  <a:pt x="90" y="108"/>
                </a:lnTo>
                <a:lnTo>
                  <a:pt x="88" y="108"/>
                </a:lnTo>
                <a:lnTo>
                  <a:pt x="88" y="108"/>
                </a:lnTo>
                <a:lnTo>
                  <a:pt x="88" y="106"/>
                </a:lnTo>
                <a:lnTo>
                  <a:pt x="88" y="104"/>
                </a:lnTo>
                <a:lnTo>
                  <a:pt x="84" y="102"/>
                </a:lnTo>
                <a:lnTo>
                  <a:pt x="82" y="100"/>
                </a:lnTo>
                <a:lnTo>
                  <a:pt x="82" y="100"/>
                </a:lnTo>
                <a:lnTo>
                  <a:pt x="82" y="100"/>
                </a:lnTo>
                <a:lnTo>
                  <a:pt x="82" y="100"/>
                </a:lnTo>
                <a:lnTo>
                  <a:pt x="80" y="100"/>
                </a:lnTo>
                <a:lnTo>
                  <a:pt x="80" y="100"/>
                </a:lnTo>
                <a:lnTo>
                  <a:pt x="80" y="100"/>
                </a:lnTo>
                <a:lnTo>
                  <a:pt x="80" y="98"/>
                </a:lnTo>
                <a:lnTo>
                  <a:pt x="80" y="98"/>
                </a:lnTo>
                <a:lnTo>
                  <a:pt x="78" y="98"/>
                </a:lnTo>
                <a:lnTo>
                  <a:pt x="78" y="98"/>
                </a:lnTo>
                <a:lnTo>
                  <a:pt x="78" y="98"/>
                </a:lnTo>
                <a:lnTo>
                  <a:pt x="76" y="98"/>
                </a:lnTo>
                <a:lnTo>
                  <a:pt x="74" y="98"/>
                </a:lnTo>
                <a:lnTo>
                  <a:pt x="70" y="100"/>
                </a:lnTo>
                <a:lnTo>
                  <a:pt x="70" y="100"/>
                </a:lnTo>
                <a:lnTo>
                  <a:pt x="70" y="102"/>
                </a:lnTo>
                <a:lnTo>
                  <a:pt x="70" y="102"/>
                </a:lnTo>
                <a:lnTo>
                  <a:pt x="68" y="102"/>
                </a:lnTo>
                <a:lnTo>
                  <a:pt x="68" y="102"/>
                </a:lnTo>
                <a:lnTo>
                  <a:pt x="68" y="104"/>
                </a:lnTo>
                <a:lnTo>
                  <a:pt x="68" y="104"/>
                </a:lnTo>
                <a:lnTo>
                  <a:pt x="66" y="104"/>
                </a:lnTo>
                <a:lnTo>
                  <a:pt x="66" y="108"/>
                </a:lnTo>
                <a:lnTo>
                  <a:pt x="66" y="108"/>
                </a:lnTo>
                <a:lnTo>
                  <a:pt x="64" y="108"/>
                </a:lnTo>
                <a:lnTo>
                  <a:pt x="64" y="110"/>
                </a:lnTo>
                <a:lnTo>
                  <a:pt x="64" y="110"/>
                </a:lnTo>
                <a:lnTo>
                  <a:pt x="64" y="110"/>
                </a:lnTo>
                <a:lnTo>
                  <a:pt x="64" y="110"/>
                </a:lnTo>
                <a:lnTo>
                  <a:pt x="64" y="110"/>
                </a:lnTo>
                <a:lnTo>
                  <a:pt x="62" y="110"/>
                </a:lnTo>
                <a:lnTo>
                  <a:pt x="62" y="110"/>
                </a:lnTo>
                <a:lnTo>
                  <a:pt x="62" y="110"/>
                </a:lnTo>
                <a:lnTo>
                  <a:pt x="60" y="112"/>
                </a:lnTo>
                <a:lnTo>
                  <a:pt x="60" y="112"/>
                </a:lnTo>
                <a:lnTo>
                  <a:pt x="60" y="112"/>
                </a:lnTo>
                <a:lnTo>
                  <a:pt x="62" y="112"/>
                </a:lnTo>
                <a:lnTo>
                  <a:pt x="62" y="112"/>
                </a:lnTo>
                <a:lnTo>
                  <a:pt x="62" y="114"/>
                </a:lnTo>
                <a:lnTo>
                  <a:pt x="62" y="116"/>
                </a:lnTo>
                <a:lnTo>
                  <a:pt x="62" y="116"/>
                </a:lnTo>
                <a:lnTo>
                  <a:pt x="62" y="116"/>
                </a:lnTo>
                <a:lnTo>
                  <a:pt x="62" y="118"/>
                </a:lnTo>
                <a:lnTo>
                  <a:pt x="62" y="118"/>
                </a:lnTo>
                <a:lnTo>
                  <a:pt x="62" y="120"/>
                </a:lnTo>
                <a:lnTo>
                  <a:pt x="62" y="122"/>
                </a:lnTo>
                <a:lnTo>
                  <a:pt x="62" y="122"/>
                </a:lnTo>
                <a:lnTo>
                  <a:pt x="62" y="122"/>
                </a:lnTo>
                <a:lnTo>
                  <a:pt x="62" y="124"/>
                </a:lnTo>
                <a:lnTo>
                  <a:pt x="62" y="126"/>
                </a:lnTo>
                <a:lnTo>
                  <a:pt x="62" y="126"/>
                </a:lnTo>
                <a:lnTo>
                  <a:pt x="62" y="126"/>
                </a:lnTo>
                <a:lnTo>
                  <a:pt x="62" y="124"/>
                </a:lnTo>
                <a:lnTo>
                  <a:pt x="60" y="124"/>
                </a:lnTo>
                <a:lnTo>
                  <a:pt x="60" y="122"/>
                </a:lnTo>
                <a:lnTo>
                  <a:pt x="60" y="124"/>
                </a:lnTo>
                <a:lnTo>
                  <a:pt x="56" y="124"/>
                </a:lnTo>
                <a:lnTo>
                  <a:pt x="56" y="124"/>
                </a:lnTo>
                <a:lnTo>
                  <a:pt x="56" y="126"/>
                </a:lnTo>
                <a:lnTo>
                  <a:pt x="56" y="126"/>
                </a:lnTo>
                <a:lnTo>
                  <a:pt x="56" y="126"/>
                </a:lnTo>
                <a:lnTo>
                  <a:pt x="56" y="126"/>
                </a:lnTo>
                <a:lnTo>
                  <a:pt x="56" y="124"/>
                </a:lnTo>
                <a:lnTo>
                  <a:pt x="56" y="124"/>
                </a:lnTo>
                <a:lnTo>
                  <a:pt x="54" y="124"/>
                </a:lnTo>
                <a:lnTo>
                  <a:pt x="54" y="124"/>
                </a:lnTo>
                <a:lnTo>
                  <a:pt x="54" y="124"/>
                </a:lnTo>
                <a:lnTo>
                  <a:pt x="52" y="124"/>
                </a:lnTo>
                <a:lnTo>
                  <a:pt x="50" y="124"/>
                </a:lnTo>
                <a:lnTo>
                  <a:pt x="50" y="124"/>
                </a:lnTo>
                <a:lnTo>
                  <a:pt x="50" y="124"/>
                </a:lnTo>
                <a:lnTo>
                  <a:pt x="50" y="122"/>
                </a:lnTo>
                <a:lnTo>
                  <a:pt x="48" y="122"/>
                </a:lnTo>
                <a:lnTo>
                  <a:pt x="48" y="122"/>
                </a:lnTo>
                <a:lnTo>
                  <a:pt x="48" y="122"/>
                </a:lnTo>
                <a:lnTo>
                  <a:pt x="46" y="122"/>
                </a:lnTo>
                <a:lnTo>
                  <a:pt x="46" y="122"/>
                </a:lnTo>
                <a:lnTo>
                  <a:pt x="46" y="122"/>
                </a:lnTo>
                <a:lnTo>
                  <a:pt x="46" y="122"/>
                </a:lnTo>
                <a:lnTo>
                  <a:pt x="44" y="122"/>
                </a:lnTo>
                <a:lnTo>
                  <a:pt x="44" y="124"/>
                </a:lnTo>
                <a:lnTo>
                  <a:pt x="40" y="124"/>
                </a:lnTo>
                <a:lnTo>
                  <a:pt x="38" y="124"/>
                </a:lnTo>
                <a:lnTo>
                  <a:pt x="36" y="124"/>
                </a:lnTo>
                <a:lnTo>
                  <a:pt x="34" y="124"/>
                </a:lnTo>
                <a:lnTo>
                  <a:pt x="34" y="124"/>
                </a:lnTo>
                <a:lnTo>
                  <a:pt x="34" y="124"/>
                </a:lnTo>
                <a:lnTo>
                  <a:pt x="32" y="126"/>
                </a:lnTo>
                <a:lnTo>
                  <a:pt x="32" y="126"/>
                </a:lnTo>
                <a:lnTo>
                  <a:pt x="32" y="126"/>
                </a:lnTo>
                <a:lnTo>
                  <a:pt x="32" y="128"/>
                </a:lnTo>
                <a:lnTo>
                  <a:pt x="32" y="130"/>
                </a:lnTo>
                <a:lnTo>
                  <a:pt x="32" y="130"/>
                </a:lnTo>
                <a:lnTo>
                  <a:pt x="30" y="130"/>
                </a:lnTo>
                <a:lnTo>
                  <a:pt x="30" y="130"/>
                </a:lnTo>
                <a:lnTo>
                  <a:pt x="30" y="134"/>
                </a:lnTo>
                <a:lnTo>
                  <a:pt x="30" y="134"/>
                </a:lnTo>
                <a:lnTo>
                  <a:pt x="32" y="136"/>
                </a:lnTo>
                <a:lnTo>
                  <a:pt x="32" y="136"/>
                </a:lnTo>
                <a:lnTo>
                  <a:pt x="30" y="136"/>
                </a:lnTo>
                <a:lnTo>
                  <a:pt x="30" y="138"/>
                </a:lnTo>
                <a:lnTo>
                  <a:pt x="30" y="140"/>
                </a:lnTo>
                <a:lnTo>
                  <a:pt x="28" y="142"/>
                </a:lnTo>
                <a:lnTo>
                  <a:pt x="28" y="144"/>
                </a:lnTo>
                <a:lnTo>
                  <a:pt x="26" y="146"/>
                </a:lnTo>
                <a:lnTo>
                  <a:pt x="26" y="146"/>
                </a:lnTo>
                <a:lnTo>
                  <a:pt x="26" y="146"/>
                </a:lnTo>
                <a:lnTo>
                  <a:pt x="26" y="144"/>
                </a:lnTo>
                <a:lnTo>
                  <a:pt x="26" y="144"/>
                </a:lnTo>
                <a:lnTo>
                  <a:pt x="26" y="142"/>
                </a:lnTo>
                <a:lnTo>
                  <a:pt x="26" y="142"/>
                </a:lnTo>
                <a:lnTo>
                  <a:pt x="26" y="142"/>
                </a:lnTo>
                <a:lnTo>
                  <a:pt x="24" y="136"/>
                </a:lnTo>
                <a:lnTo>
                  <a:pt x="26" y="136"/>
                </a:lnTo>
                <a:lnTo>
                  <a:pt x="26" y="136"/>
                </a:lnTo>
                <a:lnTo>
                  <a:pt x="26" y="136"/>
                </a:lnTo>
                <a:lnTo>
                  <a:pt x="26" y="136"/>
                </a:lnTo>
                <a:lnTo>
                  <a:pt x="24" y="134"/>
                </a:lnTo>
                <a:lnTo>
                  <a:pt x="22" y="132"/>
                </a:lnTo>
                <a:lnTo>
                  <a:pt x="22" y="132"/>
                </a:lnTo>
                <a:lnTo>
                  <a:pt x="22" y="132"/>
                </a:lnTo>
                <a:lnTo>
                  <a:pt x="22" y="132"/>
                </a:lnTo>
                <a:lnTo>
                  <a:pt x="20" y="130"/>
                </a:lnTo>
                <a:lnTo>
                  <a:pt x="18" y="128"/>
                </a:lnTo>
                <a:lnTo>
                  <a:pt x="14" y="122"/>
                </a:lnTo>
                <a:lnTo>
                  <a:pt x="12" y="122"/>
                </a:lnTo>
                <a:lnTo>
                  <a:pt x="12" y="122"/>
                </a:lnTo>
                <a:lnTo>
                  <a:pt x="12" y="122"/>
                </a:lnTo>
                <a:lnTo>
                  <a:pt x="12" y="120"/>
                </a:lnTo>
                <a:lnTo>
                  <a:pt x="10" y="120"/>
                </a:lnTo>
                <a:lnTo>
                  <a:pt x="10" y="118"/>
                </a:lnTo>
                <a:lnTo>
                  <a:pt x="10" y="118"/>
                </a:lnTo>
                <a:lnTo>
                  <a:pt x="10" y="116"/>
                </a:lnTo>
                <a:lnTo>
                  <a:pt x="12" y="116"/>
                </a:lnTo>
                <a:lnTo>
                  <a:pt x="10" y="114"/>
                </a:lnTo>
                <a:lnTo>
                  <a:pt x="10" y="112"/>
                </a:lnTo>
                <a:lnTo>
                  <a:pt x="10" y="112"/>
                </a:lnTo>
                <a:lnTo>
                  <a:pt x="10" y="112"/>
                </a:lnTo>
                <a:lnTo>
                  <a:pt x="10" y="110"/>
                </a:lnTo>
                <a:lnTo>
                  <a:pt x="8" y="110"/>
                </a:lnTo>
                <a:lnTo>
                  <a:pt x="8" y="108"/>
                </a:lnTo>
                <a:lnTo>
                  <a:pt x="6" y="108"/>
                </a:lnTo>
                <a:lnTo>
                  <a:pt x="6" y="106"/>
                </a:lnTo>
                <a:lnTo>
                  <a:pt x="4" y="106"/>
                </a:lnTo>
                <a:lnTo>
                  <a:pt x="4" y="104"/>
                </a:lnTo>
                <a:lnTo>
                  <a:pt x="4" y="104"/>
                </a:lnTo>
                <a:lnTo>
                  <a:pt x="4" y="102"/>
                </a:lnTo>
                <a:lnTo>
                  <a:pt x="4" y="100"/>
                </a:lnTo>
                <a:lnTo>
                  <a:pt x="4" y="100"/>
                </a:lnTo>
                <a:lnTo>
                  <a:pt x="4" y="100"/>
                </a:lnTo>
                <a:lnTo>
                  <a:pt x="4" y="100"/>
                </a:lnTo>
                <a:lnTo>
                  <a:pt x="4" y="98"/>
                </a:lnTo>
                <a:lnTo>
                  <a:pt x="4" y="98"/>
                </a:lnTo>
                <a:lnTo>
                  <a:pt x="4" y="96"/>
                </a:lnTo>
                <a:lnTo>
                  <a:pt x="4" y="96"/>
                </a:lnTo>
                <a:lnTo>
                  <a:pt x="4" y="96"/>
                </a:lnTo>
                <a:lnTo>
                  <a:pt x="2" y="96"/>
                </a:lnTo>
                <a:lnTo>
                  <a:pt x="2" y="96"/>
                </a:lnTo>
                <a:lnTo>
                  <a:pt x="2" y="96"/>
                </a:lnTo>
                <a:lnTo>
                  <a:pt x="2" y="94"/>
                </a:lnTo>
                <a:lnTo>
                  <a:pt x="2" y="94"/>
                </a:lnTo>
                <a:lnTo>
                  <a:pt x="2" y="94"/>
                </a:lnTo>
                <a:lnTo>
                  <a:pt x="4" y="92"/>
                </a:lnTo>
                <a:lnTo>
                  <a:pt x="4" y="92"/>
                </a:lnTo>
                <a:lnTo>
                  <a:pt x="4" y="88"/>
                </a:lnTo>
                <a:lnTo>
                  <a:pt x="4" y="86"/>
                </a:lnTo>
                <a:lnTo>
                  <a:pt x="4" y="86"/>
                </a:lnTo>
                <a:lnTo>
                  <a:pt x="2" y="84"/>
                </a:lnTo>
                <a:lnTo>
                  <a:pt x="2" y="84"/>
                </a:lnTo>
                <a:lnTo>
                  <a:pt x="2" y="86"/>
                </a:lnTo>
                <a:lnTo>
                  <a:pt x="2" y="84"/>
                </a:lnTo>
                <a:lnTo>
                  <a:pt x="0" y="84"/>
                </a:lnTo>
                <a:lnTo>
                  <a:pt x="0" y="82"/>
                </a:lnTo>
                <a:lnTo>
                  <a:pt x="0" y="82"/>
                </a:lnTo>
                <a:lnTo>
                  <a:pt x="0" y="82"/>
                </a:lnTo>
                <a:lnTo>
                  <a:pt x="2" y="80"/>
                </a:lnTo>
                <a:lnTo>
                  <a:pt x="4" y="80"/>
                </a:lnTo>
                <a:lnTo>
                  <a:pt x="6" y="78"/>
                </a:lnTo>
                <a:lnTo>
                  <a:pt x="6" y="78"/>
                </a:lnTo>
                <a:lnTo>
                  <a:pt x="6" y="76"/>
                </a:lnTo>
                <a:lnTo>
                  <a:pt x="8" y="72"/>
                </a:lnTo>
                <a:lnTo>
                  <a:pt x="8" y="72"/>
                </a:lnTo>
                <a:lnTo>
                  <a:pt x="8" y="72"/>
                </a:lnTo>
                <a:lnTo>
                  <a:pt x="10" y="70"/>
                </a:lnTo>
                <a:lnTo>
                  <a:pt x="10" y="68"/>
                </a:lnTo>
                <a:lnTo>
                  <a:pt x="10" y="68"/>
                </a:lnTo>
                <a:lnTo>
                  <a:pt x="10" y="66"/>
                </a:lnTo>
                <a:lnTo>
                  <a:pt x="12" y="64"/>
                </a:lnTo>
                <a:lnTo>
                  <a:pt x="12" y="62"/>
                </a:lnTo>
                <a:lnTo>
                  <a:pt x="12" y="62"/>
                </a:lnTo>
                <a:lnTo>
                  <a:pt x="12" y="62"/>
                </a:lnTo>
                <a:lnTo>
                  <a:pt x="12" y="62"/>
                </a:lnTo>
                <a:lnTo>
                  <a:pt x="14" y="62"/>
                </a:lnTo>
                <a:lnTo>
                  <a:pt x="16" y="60"/>
                </a:lnTo>
                <a:lnTo>
                  <a:pt x="16" y="58"/>
                </a:lnTo>
                <a:lnTo>
                  <a:pt x="16" y="58"/>
                </a:lnTo>
                <a:lnTo>
                  <a:pt x="16" y="58"/>
                </a:lnTo>
                <a:lnTo>
                  <a:pt x="16" y="58"/>
                </a:lnTo>
                <a:lnTo>
                  <a:pt x="18" y="58"/>
                </a:lnTo>
                <a:lnTo>
                  <a:pt x="18" y="58"/>
                </a:lnTo>
                <a:lnTo>
                  <a:pt x="18" y="58"/>
                </a:lnTo>
                <a:lnTo>
                  <a:pt x="20" y="58"/>
                </a:lnTo>
                <a:lnTo>
                  <a:pt x="20" y="58"/>
                </a:lnTo>
                <a:lnTo>
                  <a:pt x="20" y="60"/>
                </a:lnTo>
                <a:lnTo>
                  <a:pt x="22" y="58"/>
                </a:lnTo>
                <a:lnTo>
                  <a:pt x="22" y="58"/>
                </a:lnTo>
                <a:lnTo>
                  <a:pt x="24" y="58"/>
                </a:lnTo>
                <a:lnTo>
                  <a:pt x="24" y="58"/>
                </a:lnTo>
                <a:lnTo>
                  <a:pt x="24" y="56"/>
                </a:lnTo>
                <a:lnTo>
                  <a:pt x="24" y="56"/>
                </a:lnTo>
                <a:lnTo>
                  <a:pt x="26" y="56"/>
                </a:lnTo>
                <a:lnTo>
                  <a:pt x="26" y="56"/>
                </a:lnTo>
                <a:lnTo>
                  <a:pt x="30" y="56"/>
                </a:lnTo>
                <a:lnTo>
                  <a:pt x="30" y="54"/>
                </a:lnTo>
                <a:lnTo>
                  <a:pt x="30" y="54"/>
                </a:lnTo>
                <a:lnTo>
                  <a:pt x="30" y="54"/>
                </a:lnTo>
                <a:lnTo>
                  <a:pt x="30" y="52"/>
                </a:lnTo>
                <a:lnTo>
                  <a:pt x="30" y="52"/>
                </a:lnTo>
                <a:lnTo>
                  <a:pt x="32" y="52"/>
                </a:lnTo>
                <a:lnTo>
                  <a:pt x="32" y="54"/>
                </a:lnTo>
                <a:lnTo>
                  <a:pt x="32" y="54"/>
                </a:lnTo>
                <a:lnTo>
                  <a:pt x="34" y="58"/>
                </a:lnTo>
                <a:lnTo>
                  <a:pt x="36" y="58"/>
                </a:lnTo>
                <a:lnTo>
                  <a:pt x="36" y="58"/>
                </a:lnTo>
                <a:lnTo>
                  <a:pt x="36" y="58"/>
                </a:lnTo>
                <a:lnTo>
                  <a:pt x="36" y="56"/>
                </a:lnTo>
                <a:lnTo>
                  <a:pt x="36" y="56"/>
                </a:lnTo>
                <a:lnTo>
                  <a:pt x="36" y="56"/>
                </a:lnTo>
                <a:lnTo>
                  <a:pt x="38" y="56"/>
                </a:lnTo>
                <a:lnTo>
                  <a:pt x="38" y="56"/>
                </a:lnTo>
                <a:lnTo>
                  <a:pt x="40" y="56"/>
                </a:lnTo>
                <a:lnTo>
                  <a:pt x="42" y="54"/>
                </a:lnTo>
                <a:lnTo>
                  <a:pt x="42" y="54"/>
                </a:lnTo>
                <a:lnTo>
                  <a:pt x="42" y="54"/>
                </a:lnTo>
                <a:lnTo>
                  <a:pt x="44" y="52"/>
                </a:lnTo>
                <a:lnTo>
                  <a:pt x="44" y="52"/>
                </a:lnTo>
                <a:lnTo>
                  <a:pt x="46" y="52"/>
                </a:lnTo>
                <a:lnTo>
                  <a:pt x="46" y="52"/>
                </a:lnTo>
                <a:lnTo>
                  <a:pt x="46" y="50"/>
                </a:lnTo>
                <a:lnTo>
                  <a:pt x="48" y="50"/>
                </a:lnTo>
                <a:lnTo>
                  <a:pt x="48" y="50"/>
                </a:lnTo>
                <a:lnTo>
                  <a:pt x="50" y="50"/>
                </a:lnTo>
                <a:lnTo>
                  <a:pt x="52" y="50"/>
                </a:lnTo>
                <a:lnTo>
                  <a:pt x="56" y="50"/>
                </a:lnTo>
                <a:lnTo>
                  <a:pt x="58" y="50"/>
                </a:lnTo>
                <a:lnTo>
                  <a:pt x="60" y="50"/>
                </a:lnTo>
                <a:lnTo>
                  <a:pt x="62" y="50"/>
                </a:lnTo>
                <a:lnTo>
                  <a:pt x="62" y="50"/>
                </a:lnTo>
                <a:lnTo>
                  <a:pt x="62" y="48"/>
                </a:lnTo>
                <a:lnTo>
                  <a:pt x="62" y="48"/>
                </a:lnTo>
                <a:lnTo>
                  <a:pt x="62" y="48"/>
                </a:lnTo>
                <a:lnTo>
                  <a:pt x="62" y="48"/>
                </a:lnTo>
                <a:lnTo>
                  <a:pt x="62" y="46"/>
                </a:lnTo>
                <a:lnTo>
                  <a:pt x="62" y="46"/>
                </a:lnTo>
                <a:lnTo>
                  <a:pt x="64" y="46"/>
                </a:lnTo>
                <a:lnTo>
                  <a:pt x="64" y="46"/>
                </a:lnTo>
                <a:lnTo>
                  <a:pt x="64" y="46"/>
                </a:lnTo>
                <a:lnTo>
                  <a:pt x="66" y="44"/>
                </a:lnTo>
                <a:lnTo>
                  <a:pt x="66" y="44"/>
                </a:lnTo>
                <a:lnTo>
                  <a:pt x="66" y="44"/>
                </a:lnTo>
                <a:lnTo>
                  <a:pt x="66" y="42"/>
                </a:lnTo>
                <a:lnTo>
                  <a:pt x="68" y="40"/>
                </a:lnTo>
                <a:lnTo>
                  <a:pt x="68" y="40"/>
                </a:lnTo>
                <a:lnTo>
                  <a:pt x="68" y="40"/>
                </a:lnTo>
                <a:lnTo>
                  <a:pt x="68" y="38"/>
                </a:lnTo>
                <a:lnTo>
                  <a:pt x="68" y="38"/>
                </a:lnTo>
                <a:lnTo>
                  <a:pt x="66" y="38"/>
                </a:lnTo>
                <a:lnTo>
                  <a:pt x="66" y="38"/>
                </a:lnTo>
                <a:lnTo>
                  <a:pt x="66" y="36"/>
                </a:lnTo>
                <a:lnTo>
                  <a:pt x="64" y="36"/>
                </a:lnTo>
                <a:lnTo>
                  <a:pt x="66" y="36"/>
                </a:lnTo>
                <a:lnTo>
                  <a:pt x="66" y="34"/>
                </a:lnTo>
                <a:lnTo>
                  <a:pt x="66" y="34"/>
                </a:lnTo>
                <a:lnTo>
                  <a:pt x="68" y="34"/>
                </a:lnTo>
                <a:lnTo>
                  <a:pt x="68" y="34"/>
                </a:lnTo>
                <a:lnTo>
                  <a:pt x="68" y="34"/>
                </a:lnTo>
                <a:lnTo>
                  <a:pt x="70" y="34"/>
                </a:lnTo>
                <a:lnTo>
                  <a:pt x="72" y="34"/>
                </a:lnTo>
                <a:lnTo>
                  <a:pt x="76" y="34"/>
                </a:lnTo>
                <a:lnTo>
                  <a:pt x="80" y="32"/>
                </a:lnTo>
                <a:lnTo>
                  <a:pt x="80" y="32"/>
                </a:lnTo>
                <a:lnTo>
                  <a:pt x="80" y="32"/>
                </a:lnTo>
                <a:lnTo>
                  <a:pt x="80" y="32"/>
                </a:lnTo>
                <a:lnTo>
                  <a:pt x="82" y="32"/>
                </a:lnTo>
                <a:lnTo>
                  <a:pt x="84" y="32"/>
                </a:lnTo>
                <a:lnTo>
                  <a:pt x="86" y="32"/>
                </a:lnTo>
                <a:lnTo>
                  <a:pt x="86" y="32"/>
                </a:lnTo>
                <a:lnTo>
                  <a:pt x="86" y="32"/>
                </a:lnTo>
                <a:lnTo>
                  <a:pt x="88" y="32"/>
                </a:lnTo>
                <a:lnTo>
                  <a:pt x="88" y="30"/>
                </a:lnTo>
                <a:lnTo>
                  <a:pt x="88" y="30"/>
                </a:lnTo>
                <a:lnTo>
                  <a:pt x="88" y="30"/>
                </a:lnTo>
                <a:lnTo>
                  <a:pt x="88" y="30"/>
                </a:lnTo>
                <a:lnTo>
                  <a:pt x="94" y="26"/>
                </a:lnTo>
                <a:lnTo>
                  <a:pt x="94" y="26"/>
                </a:lnTo>
                <a:lnTo>
                  <a:pt x="94" y="26"/>
                </a:lnTo>
                <a:lnTo>
                  <a:pt x="94" y="26"/>
                </a:lnTo>
                <a:lnTo>
                  <a:pt x="94" y="26"/>
                </a:lnTo>
                <a:lnTo>
                  <a:pt x="94" y="24"/>
                </a:lnTo>
                <a:lnTo>
                  <a:pt x="96" y="24"/>
                </a:lnTo>
                <a:lnTo>
                  <a:pt x="96" y="20"/>
                </a:lnTo>
                <a:lnTo>
                  <a:pt x="100" y="18"/>
                </a:lnTo>
                <a:lnTo>
                  <a:pt x="100" y="18"/>
                </a:lnTo>
                <a:lnTo>
                  <a:pt x="100" y="18"/>
                </a:lnTo>
                <a:lnTo>
                  <a:pt x="100" y="18"/>
                </a:lnTo>
                <a:lnTo>
                  <a:pt x="102" y="18"/>
                </a:lnTo>
                <a:lnTo>
                  <a:pt x="102" y="16"/>
                </a:lnTo>
                <a:lnTo>
                  <a:pt x="102" y="16"/>
                </a:lnTo>
                <a:lnTo>
                  <a:pt x="102" y="16"/>
                </a:lnTo>
                <a:lnTo>
                  <a:pt x="102" y="16"/>
                </a:lnTo>
                <a:lnTo>
                  <a:pt x="102" y="14"/>
                </a:lnTo>
                <a:lnTo>
                  <a:pt x="104" y="14"/>
                </a:lnTo>
                <a:lnTo>
                  <a:pt x="104" y="14"/>
                </a:lnTo>
                <a:lnTo>
                  <a:pt x="104" y="14"/>
                </a:lnTo>
                <a:lnTo>
                  <a:pt x="104" y="14"/>
                </a:lnTo>
                <a:lnTo>
                  <a:pt x="104" y="14"/>
                </a:lnTo>
                <a:lnTo>
                  <a:pt x="106" y="14"/>
                </a:lnTo>
                <a:lnTo>
                  <a:pt x="106" y="14"/>
                </a:lnTo>
                <a:lnTo>
                  <a:pt x="106" y="12"/>
                </a:lnTo>
                <a:lnTo>
                  <a:pt x="106" y="10"/>
                </a:lnTo>
                <a:lnTo>
                  <a:pt x="106" y="10"/>
                </a:lnTo>
                <a:lnTo>
                  <a:pt x="106" y="10"/>
                </a:lnTo>
                <a:lnTo>
                  <a:pt x="106" y="8"/>
                </a:lnTo>
                <a:lnTo>
                  <a:pt x="106" y="8"/>
                </a:lnTo>
                <a:lnTo>
                  <a:pt x="106" y="8"/>
                </a:lnTo>
                <a:lnTo>
                  <a:pt x="106" y="6"/>
                </a:lnTo>
                <a:lnTo>
                  <a:pt x="108" y="6"/>
                </a:lnTo>
                <a:lnTo>
                  <a:pt x="108" y="6"/>
                </a:lnTo>
                <a:lnTo>
                  <a:pt x="108" y="6"/>
                </a:lnTo>
                <a:lnTo>
                  <a:pt x="110" y="4"/>
                </a:lnTo>
                <a:lnTo>
                  <a:pt x="110" y="4"/>
                </a:lnTo>
                <a:lnTo>
                  <a:pt x="114" y="2"/>
                </a:lnTo>
                <a:lnTo>
                  <a:pt x="116" y="2"/>
                </a:lnTo>
                <a:lnTo>
                  <a:pt x="116" y="2"/>
                </a:lnTo>
                <a:lnTo>
                  <a:pt x="116" y="0"/>
                </a:lnTo>
                <a:lnTo>
                  <a:pt x="116" y="0"/>
                </a:lnTo>
                <a:lnTo>
                  <a:pt x="116" y="0"/>
                </a:lnTo>
                <a:lnTo>
                  <a:pt x="120" y="0"/>
                </a:lnTo>
                <a:lnTo>
                  <a:pt x="122" y="2"/>
                </a:lnTo>
                <a:lnTo>
                  <a:pt x="12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2" name="Freeform 228"/>
          <p:cNvSpPr>
            <a:spLocks/>
          </p:cNvSpPr>
          <p:nvPr/>
        </p:nvSpPr>
        <p:spPr bwMode="auto">
          <a:xfrm>
            <a:off x="5016500" y="4100513"/>
            <a:ext cx="215900" cy="241300"/>
          </a:xfrm>
          <a:custGeom>
            <a:avLst/>
            <a:gdLst/>
            <a:ahLst/>
            <a:cxnLst>
              <a:cxn ang="0">
                <a:pos x="130" y="78"/>
              </a:cxn>
              <a:cxn ang="0">
                <a:pos x="124" y="80"/>
              </a:cxn>
              <a:cxn ang="0">
                <a:pos x="120" y="84"/>
              </a:cxn>
              <a:cxn ang="0">
                <a:pos x="112" y="92"/>
              </a:cxn>
              <a:cxn ang="0">
                <a:pos x="108" y="94"/>
              </a:cxn>
              <a:cxn ang="0">
                <a:pos x="102" y="98"/>
              </a:cxn>
              <a:cxn ang="0">
                <a:pos x="98" y="108"/>
              </a:cxn>
              <a:cxn ang="0">
                <a:pos x="94" y="114"/>
              </a:cxn>
              <a:cxn ang="0">
                <a:pos x="92" y="114"/>
              </a:cxn>
              <a:cxn ang="0">
                <a:pos x="84" y="120"/>
              </a:cxn>
              <a:cxn ang="0">
                <a:pos x="80" y="132"/>
              </a:cxn>
              <a:cxn ang="0">
                <a:pos x="72" y="134"/>
              </a:cxn>
              <a:cxn ang="0">
                <a:pos x="66" y="134"/>
              </a:cxn>
              <a:cxn ang="0">
                <a:pos x="62" y="134"/>
              </a:cxn>
              <a:cxn ang="0">
                <a:pos x="58" y="132"/>
              </a:cxn>
              <a:cxn ang="0">
                <a:pos x="52" y="128"/>
              </a:cxn>
              <a:cxn ang="0">
                <a:pos x="42" y="126"/>
              </a:cxn>
              <a:cxn ang="0">
                <a:pos x="40" y="134"/>
              </a:cxn>
              <a:cxn ang="0">
                <a:pos x="38" y="140"/>
              </a:cxn>
              <a:cxn ang="0">
                <a:pos x="30" y="146"/>
              </a:cxn>
              <a:cxn ang="0">
                <a:pos x="24" y="148"/>
              </a:cxn>
              <a:cxn ang="0">
                <a:pos x="22" y="152"/>
              </a:cxn>
              <a:cxn ang="0">
                <a:pos x="18" y="152"/>
              </a:cxn>
              <a:cxn ang="0">
                <a:pos x="14" y="152"/>
              </a:cxn>
              <a:cxn ang="0">
                <a:pos x="10" y="152"/>
              </a:cxn>
              <a:cxn ang="0">
                <a:pos x="8" y="144"/>
              </a:cxn>
              <a:cxn ang="0">
                <a:pos x="12" y="136"/>
              </a:cxn>
              <a:cxn ang="0">
                <a:pos x="10" y="128"/>
              </a:cxn>
              <a:cxn ang="0">
                <a:pos x="4" y="120"/>
              </a:cxn>
              <a:cxn ang="0">
                <a:pos x="2" y="112"/>
              </a:cxn>
              <a:cxn ang="0">
                <a:pos x="2" y="92"/>
              </a:cxn>
              <a:cxn ang="0">
                <a:pos x="2" y="76"/>
              </a:cxn>
              <a:cxn ang="0">
                <a:pos x="16" y="70"/>
              </a:cxn>
              <a:cxn ang="0">
                <a:pos x="18" y="52"/>
              </a:cxn>
              <a:cxn ang="0">
                <a:pos x="18" y="10"/>
              </a:cxn>
              <a:cxn ang="0">
                <a:pos x="48" y="4"/>
              </a:cxn>
              <a:cxn ang="0">
                <a:pos x="54" y="8"/>
              </a:cxn>
              <a:cxn ang="0">
                <a:pos x="56" y="12"/>
              </a:cxn>
              <a:cxn ang="0">
                <a:pos x="60" y="10"/>
              </a:cxn>
              <a:cxn ang="0">
                <a:pos x="68" y="4"/>
              </a:cxn>
              <a:cxn ang="0">
                <a:pos x="70" y="6"/>
              </a:cxn>
              <a:cxn ang="0">
                <a:pos x="78" y="2"/>
              </a:cxn>
              <a:cxn ang="0">
                <a:pos x="80" y="2"/>
              </a:cxn>
              <a:cxn ang="0">
                <a:pos x="84" y="10"/>
              </a:cxn>
              <a:cxn ang="0">
                <a:pos x="86" y="14"/>
              </a:cxn>
              <a:cxn ang="0">
                <a:pos x="90" y="22"/>
              </a:cxn>
              <a:cxn ang="0">
                <a:pos x="92" y="30"/>
              </a:cxn>
              <a:cxn ang="0">
                <a:pos x="98" y="34"/>
              </a:cxn>
              <a:cxn ang="0">
                <a:pos x="100" y="36"/>
              </a:cxn>
              <a:cxn ang="0">
                <a:pos x="108" y="42"/>
              </a:cxn>
              <a:cxn ang="0">
                <a:pos x="110" y="46"/>
              </a:cxn>
              <a:cxn ang="0">
                <a:pos x="114" y="50"/>
              </a:cxn>
              <a:cxn ang="0">
                <a:pos x="114" y="58"/>
              </a:cxn>
              <a:cxn ang="0">
                <a:pos x="118" y="64"/>
              </a:cxn>
              <a:cxn ang="0">
                <a:pos x="124" y="64"/>
              </a:cxn>
              <a:cxn ang="0">
                <a:pos x="130" y="66"/>
              </a:cxn>
              <a:cxn ang="0">
                <a:pos x="132" y="70"/>
              </a:cxn>
              <a:cxn ang="0">
                <a:pos x="134" y="72"/>
              </a:cxn>
              <a:cxn ang="0">
                <a:pos x="136" y="74"/>
              </a:cxn>
            </a:cxnLst>
            <a:rect l="0" t="0" r="r" b="b"/>
            <a:pathLst>
              <a:path w="136" h="152">
                <a:moveTo>
                  <a:pt x="136" y="74"/>
                </a:moveTo>
                <a:lnTo>
                  <a:pt x="136" y="74"/>
                </a:lnTo>
                <a:lnTo>
                  <a:pt x="132" y="74"/>
                </a:lnTo>
                <a:lnTo>
                  <a:pt x="132" y="74"/>
                </a:lnTo>
                <a:lnTo>
                  <a:pt x="132" y="74"/>
                </a:lnTo>
                <a:lnTo>
                  <a:pt x="130" y="76"/>
                </a:lnTo>
                <a:lnTo>
                  <a:pt x="130" y="78"/>
                </a:lnTo>
                <a:lnTo>
                  <a:pt x="130" y="78"/>
                </a:lnTo>
                <a:lnTo>
                  <a:pt x="130" y="78"/>
                </a:lnTo>
                <a:lnTo>
                  <a:pt x="130" y="78"/>
                </a:lnTo>
                <a:lnTo>
                  <a:pt x="130" y="78"/>
                </a:lnTo>
                <a:lnTo>
                  <a:pt x="128" y="80"/>
                </a:lnTo>
                <a:lnTo>
                  <a:pt x="126" y="80"/>
                </a:lnTo>
                <a:lnTo>
                  <a:pt x="124" y="80"/>
                </a:lnTo>
                <a:lnTo>
                  <a:pt x="122" y="80"/>
                </a:lnTo>
                <a:lnTo>
                  <a:pt x="122" y="82"/>
                </a:lnTo>
                <a:lnTo>
                  <a:pt x="120" y="82"/>
                </a:lnTo>
                <a:lnTo>
                  <a:pt x="120" y="82"/>
                </a:lnTo>
                <a:lnTo>
                  <a:pt x="120" y="82"/>
                </a:lnTo>
                <a:lnTo>
                  <a:pt x="120" y="84"/>
                </a:lnTo>
                <a:lnTo>
                  <a:pt x="120" y="84"/>
                </a:lnTo>
                <a:lnTo>
                  <a:pt x="120" y="84"/>
                </a:lnTo>
                <a:lnTo>
                  <a:pt x="118" y="84"/>
                </a:lnTo>
                <a:lnTo>
                  <a:pt x="118" y="86"/>
                </a:lnTo>
                <a:lnTo>
                  <a:pt x="116" y="86"/>
                </a:lnTo>
                <a:lnTo>
                  <a:pt x="116" y="88"/>
                </a:lnTo>
                <a:lnTo>
                  <a:pt x="114" y="90"/>
                </a:lnTo>
                <a:lnTo>
                  <a:pt x="112" y="92"/>
                </a:lnTo>
                <a:lnTo>
                  <a:pt x="110" y="92"/>
                </a:lnTo>
                <a:lnTo>
                  <a:pt x="110" y="92"/>
                </a:lnTo>
                <a:lnTo>
                  <a:pt x="110" y="92"/>
                </a:lnTo>
                <a:lnTo>
                  <a:pt x="110" y="94"/>
                </a:lnTo>
                <a:lnTo>
                  <a:pt x="110" y="94"/>
                </a:lnTo>
                <a:lnTo>
                  <a:pt x="110" y="94"/>
                </a:lnTo>
                <a:lnTo>
                  <a:pt x="108" y="94"/>
                </a:lnTo>
                <a:lnTo>
                  <a:pt x="108" y="94"/>
                </a:lnTo>
                <a:lnTo>
                  <a:pt x="106" y="94"/>
                </a:lnTo>
                <a:lnTo>
                  <a:pt x="104" y="96"/>
                </a:lnTo>
                <a:lnTo>
                  <a:pt x="104" y="98"/>
                </a:lnTo>
                <a:lnTo>
                  <a:pt x="102" y="98"/>
                </a:lnTo>
                <a:lnTo>
                  <a:pt x="102" y="98"/>
                </a:lnTo>
                <a:lnTo>
                  <a:pt x="102" y="98"/>
                </a:lnTo>
                <a:lnTo>
                  <a:pt x="102" y="100"/>
                </a:lnTo>
                <a:lnTo>
                  <a:pt x="102" y="100"/>
                </a:lnTo>
                <a:lnTo>
                  <a:pt x="102" y="100"/>
                </a:lnTo>
                <a:lnTo>
                  <a:pt x="100" y="104"/>
                </a:lnTo>
                <a:lnTo>
                  <a:pt x="100" y="106"/>
                </a:lnTo>
                <a:lnTo>
                  <a:pt x="100" y="108"/>
                </a:lnTo>
                <a:lnTo>
                  <a:pt x="98" y="108"/>
                </a:lnTo>
                <a:lnTo>
                  <a:pt x="98" y="110"/>
                </a:lnTo>
                <a:lnTo>
                  <a:pt x="98" y="110"/>
                </a:lnTo>
                <a:lnTo>
                  <a:pt x="98" y="110"/>
                </a:lnTo>
                <a:lnTo>
                  <a:pt x="94" y="112"/>
                </a:lnTo>
                <a:lnTo>
                  <a:pt x="94" y="112"/>
                </a:lnTo>
                <a:lnTo>
                  <a:pt x="94" y="112"/>
                </a:lnTo>
                <a:lnTo>
                  <a:pt x="94" y="114"/>
                </a:lnTo>
                <a:lnTo>
                  <a:pt x="94" y="114"/>
                </a:lnTo>
                <a:lnTo>
                  <a:pt x="94" y="114"/>
                </a:lnTo>
                <a:lnTo>
                  <a:pt x="94" y="114"/>
                </a:lnTo>
                <a:lnTo>
                  <a:pt x="92" y="114"/>
                </a:lnTo>
                <a:lnTo>
                  <a:pt x="92" y="114"/>
                </a:lnTo>
                <a:lnTo>
                  <a:pt x="92" y="114"/>
                </a:lnTo>
                <a:lnTo>
                  <a:pt x="92" y="114"/>
                </a:lnTo>
                <a:lnTo>
                  <a:pt x="90" y="114"/>
                </a:lnTo>
                <a:lnTo>
                  <a:pt x="90" y="116"/>
                </a:lnTo>
                <a:lnTo>
                  <a:pt x="86" y="116"/>
                </a:lnTo>
                <a:lnTo>
                  <a:pt x="86" y="116"/>
                </a:lnTo>
                <a:lnTo>
                  <a:pt x="84" y="116"/>
                </a:lnTo>
                <a:lnTo>
                  <a:pt x="84" y="118"/>
                </a:lnTo>
                <a:lnTo>
                  <a:pt x="84" y="120"/>
                </a:lnTo>
                <a:lnTo>
                  <a:pt x="84" y="122"/>
                </a:lnTo>
                <a:lnTo>
                  <a:pt x="82" y="124"/>
                </a:lnTo>
                <a:lnTo>
                  <a:pt x="82" y="128"/>
                </a:lnTo>
                <a:lnTo>
                  <a:pt x="82" y="128"/>
                </a:lnTo>
                <a:lnTo>
                  <a:pt x="80" y="130"/>
                </a:lnTo>
                <a:lnTo>
                  <a:pt x="80" y="132"/>
                </a:lnTo>
                <a:lnTo>
                  <a:pt x="80" y="132"/>
                </a:lnTo>
                <a:lnTo>
                  <a:pt x="78" y="132"/>
                </a:lnTo>
                <a:lnTo>
                  <a:pt x="78" y="134"/>
                </a:lnTo>
                <a:lnTo>
                  <a:pt x="76" y="134"/>
                </a:lnTo>
                <a:lnTo>
                  <a:pt x="74" y="134"/>
                </a:lnTo>
                <a:lnTo>
                  <a:pt x="74" y="134"/>
                </a:lnTo>
                <a:lnTo>
                  <a:pt x="74" y="134"/>
                </a:lnTo>
                <a:lnTo>
                  <a:pt x="72" y="134"/>
                </a:lnTo>
                <a:lnTo>
                  <a:pt x="72" y="134"/>
                </a:lnTo>
                <a:lnTo>
                  <a:pt x="72" y="134"/>
                </a:lnTo>
                <a:lnTo>
                  <a:pt x="70" y="134"/>
                </a:lnTo>
                <a:lnTo>
                  <a:pt x="70" y="134"/>
                </a:lnTo>
                <a:lnTo>
                  <a:pt x="68" y="134"/>
                </a:lnTo>
                <a:lnTo>
                  <a:pt x="66" y="134"/>
                </a:lnTo>
                <a:lnTo>
                  <a:pt x="66" y="134"/>
                </a:lnTo>
                <a:lnTo>
                  <a:pt x="66" y="134"/>
                </a:lnTo>
                <a:lnTo>
                  <a:pt x="64" y="134"/>
                </a:lnTo>
                <a:lnTo>
                  <a:pt x="64" y="134"/>
                </a:lnTo>
                <a:lnTo>
                  <a:pt x="64" y="134"/>
                </a:lnTo>
                <a:lnTo>
                  <a:pt x="64" y="134"/>
                </a:lnTo>
                <a:lnTo>
                  <a:pt x="62" y="134"/>
                </a:lnTo>
                <a:lnTo>
                  <a:pt x="62" y="134"/>
                </a:lnTo>
                <a:lnTo>
                  <a:pt x="62" y="132"/>
                </a:lnTo>
                <a:lnTo>
                  <a:pt x="60" y="132"/>
                </a:lnTo>
                <a:lnTo>
                  <a:pt x="60" y="132"/>
                </a:lnTo>
                <a:lnTo>
                  <a:pt x="60" y="132"/>
                </a:lnTo>
                <a:lnTo>
                  <a:pt x="58" y="132"/>
                </a:lnTo>
                <a:lnTo>
                  <a:pt x="58" y="132"/>
                </a:lnTo>
                <a:lnTo>
                  <a:pt x="58" y="132"/>
                </a:lnTo>
                <a:lnTo>
                  <a:pt x="56" y="132"/>
                </a:lnTo>
                <a:lnTo>
                  <a:pt x="56" y="130"/>
                </a:lnTo>
                <a:lnTo>
                  <a:pt x="56" y="130"/>
                </a:lnTo>
                <a:lnTo>
                  <a:pt x="54" y="128"/>
                </a:lnTo>
                <a:lnTo>
                  <a:pt x="54" y="128"/>
                </a:lnTo>
                <a:lnTo>
                  <a:pt x="52" y="128"/>
                </a:lnTo>
                <a:lnTo>
                  <a:pt x="52" y="128"/>
                </a:lnTo>
                <a:lnTo>
                  <a:pt x="52" y="128"/>
                </a:lnTo>
                <a:lnTo>
                  <a:pt x="50" y="126"/>
                </a:lnTo>
                <a:lnTo>
                  <a:pt x="50" y="126"/>
                </a:lnTo>
                <a:lnTo>
                  <a:pt x="48" y="126"/>
                </a:lnTo>
                <a:lnTo>
                  <a:pt x="46" y="126"/>
                </a:lnTo>
                <a:lnTo>
                  <a:pt x="44" y="126"/>
                </a:lnTo>
                <a:lnTo>
                  <a:pt x="42" y="126"/>
                </a:lnTo>
                <a:lnTo>
                  <a:pt x="42" y="128"/>
                </a:lnTo>
                <a:lnTo>
                  <a:pt x="40" y="130"/>
                </a:lnTo>
                <a:lnTo>
                  <a:pt x="40" y="130"/>
                </a:lnTo>
                <a:lnTo>
                  <a:pt x="40" y="132"/>
                </a:lnTo>
                <a:lnTo>
                  <a:pt x="40" y="132"/>
                </a:lnTo>
                <a:lnTo>
                  <a:pt x="40" y="132"/>
                </a:lnTo>
                <a:lnTo>
                  <a:pt x="40" y="134"/>
                </a:lnTo>
                <a:lnTo>
                  <a:pt x="40" y="134"/>
                </a:lnTo>
                <a:lnTo>
                  <a:pt x="40" y="136"/>
                </a:lnTo>
                <a:lnTo>
                  <a:pt x="38" y="138"/>
                </a:lnTo>
                <a:lnTo>
                  <a:pt x="38" y="138"/>
                </a:lnTo>
                <a:lnTo>
                  <a:pt x="38" y="138"/>
                </a:lnTo>
                <a:lnTo>
                  <a:pt x="38" y="140"/>
                </a:lnTo>
                <a:lnTo>
                  <a:pt x="38" y="140"/>
                </a:lnTo>
                <a:lnTo>
                  <a:pt x="36" y="140"/>
                </a:lnTo>
                <a:lnTo>
                  <a:pt x="34" y="142"/>
                </a:lnTo>
                <a:lnTo>
                  <a:pt x="32" y="144"/>
                </a:lnTo>
                <a:lnTo>
                  <a:pt x="32" y="144"/>
                </a:lnTo>
                <a:lnTo>
                  <a:pt x="30" y="144"/>
                </a:lnTo>
                <a:lnTo>
                  <a:pt x="30" y="146"/>
                </a:lnTo>
                <a:lnTo>
                  <a:pt x="30" y="146"/>
                </a:lnTo>
                <a:lnTo>
                  <a:pt x="28" y="148"/>
                </a:lnTo>
                <a:lnTo>
                  <a:pt x="28" y="148"/>
                </a:lnTo>
                <a:lnTo>
                  <a:pt x="28" y="148"/>
                </a:lnTo>
                <a:lnTo>
                  <a:pt x="26" y="148"/>
                </a:lnTo>
                <a:lnTo>
                  <a:pt x="26" y="148"/>
                </a:lnTo>
                <a:lnTo>
                  <a:pt x="26" y="148"/>
                </a:lnTo>
                <a:lnTo>
                  <a:pt x="24" y="148"/>
                </a:lnTo>
                <a:lnTo>
                  <a:pt x="24" y="150"/>
                </a:lnTo>
                <a:lnTo>
                  <a:pt x="24" y="150"/>
                </a:lnTo>
                <a:lnTo>
                  <a:pt x="24" y="150"/>
                </a:lnTo>
                <a:lnTo>
                  <a:pt x="24" y="152"/>
                </a:lnTo>
                <a:lnTo>
                  <a:pt x="24" y="152"/>
                </a:lnTo>
                <a:lnTo>
                  <a:pt x="24" y="152"/>
                </a:lnTo>
                <a:lnTo>
                  <a:pt x="22" y="152"/>
                </a:lnTo>
                <a:lnTo>
                  <a:pt x="20" y="152"/>
                </a:lnTo>
                <a:lnTo>
                  <a:pt x="20" y="152"/>
                </a:lnTo>
                <a:lnTo>
                  <a:pt x="20" y="152"/>
                </a:lnTo>
                <a:lnTo>
                  <a:pt x="20" y="152"/>
                </a:lnTo>
                <a:lnTo>
                  <a:pt x="20" y="152"/>
                </a:lnTo>
                <a:lnTo>
                  <a:pt x="20" y="152"/>
                </a:lnTo>
                <a:lnTo>
                  <a:pt x="18" y="152"/>
                </a:lnTo>
                <a:lnTo>
                  <a:pt x="18" y="152"/>
                </a:lnTo>
                <a:lnTo>
                  <a:pt x="16" y="152"/>
                </a:lnTo>
                <a:lnTo>
                  <a:pt x="16" y="152"/>
                </a:lnTo>
                <a:lnTo>
                  <a:pt x="16" y="152"/>
                </a:lnTo>
                <a:lnTo>
                  <a:pt x="16" y="152"/>
                </a:lnTo>
                <a:lnTo>
                  <a:pt x="14" y="152"/>
                </a:lnTo>
                <a:lnTo>
                  <a:pt x="14" y="152"/>
                </a:lnTo>
                <a:lnTo>
                  <a:pt x="14" y="152"/>
                </a:lnTo>
                <a:lnTo>
                  <a:pt x="12" y="150"/>
                </a:lnTo>
                <a:lnTo>
                  <a:pt x="12" y="150"/>
                </a:lnTo>
                <a:lnTo>
                  <a:pt x="12" y="150"/>
                </a:lnTo>
                <a:lnTo>
                  <a:pt x="12" y="152"/>
                </a:lnTo>
                <a:lnTo>
                  <a:pt x="10" y="152"/>
                </a:lnTo>
                <a:lnTo>
                  <a:pt x="10" y="152"/>
                </a:lnTo>
                <a:lnTo>
                  <a:pt x="10" y="152"/>
                </a:lnTo>
                <a:lnTo>
                  <a:pt x="8" y="152"/>
                </a:lnTo>
                <a:lnTo>
                  <a:pt x="8" y="150"/>
                </a:lnTo>
                <a:lnTo>
                  <a:pt x="8" y="146"/>
                </a:lnTo>
                <a:lnTo>
                  <a:pt x="8" y="146"/>
                </a:lnTo>
                <a:lnTo>
                  <a:pt x="8" y="146"/>
                </a:lnTo>
                <a:lnTo>
                  <a:pt x="8" y="144"/>
                </a:lnTo>
                <a:lnTo>
                  <a:pt x="10" y="144"/>
                </a:lnTo>
                <a:lnTo>
                  <a:pt x="10" y="144"/>
                </a:lnTo>
                <a:lnTo>
                  <a:pt x="10" y="142"/>
                </a:lnTo>
                <a:lnTo>
                  <a:pt x="10" y="142"/>
                </a:lnTo>
                <a:lnTo>
                  <a:pt x="12" y="142"/>
                </a:lnTo>
                <a:lnTo>
                  <a:pt x="12" y="140"/>
                </a:lnTo>
                <a:lnTo>
                  <a:pt x="12" y="136"/>
                </a:lnTo>
                <a:lnTo>
                  <a:pt x="12" y="134"/>
                </a:lnTo>
                <a:lnTo>
                  <a:pt x="10" y="134"/>
                </a:lnTo>
                <a:lnTo>
                  <a:pt x="10" y="132"/>
                </a:lnTo>
                <a:lnTo>
                  <a:pt x="10" y="132"/>
                </a:lnTo>
                <a:lnTo>
                  <a:pt x="10" y="130"/>
                </a:lnTo>
                <a:lnTo>
                  <a:pt x="10" y="128"/>
                </a:lnTo>
                <a:lnTo>
                  <a:pt x="10" y="128"/>
                </a:lnTo>
                <a:lnTo>
                  <a:pt x="10" y="128"/>
                </a:lnTo>
                <a:lnTo>
                  <a:pt x="8" y="126"/>
                </a:lnTo>
                <a:lnTo>
                  <a:pt x="8" y="124"/>
                </a:lnTo>
                <a:lnTo>
                  <a:pt x="6" y="122"/>
                </a:lnTo>
                <a:lnTo>
                  <a:pt x="4" y="120"/>
                </a:lnTo>
                <a:lnTo>
                  <a:pt x="4" y="120"/>
                </a:lnTo>
                <a:lnTo>
                  <a:pt x="4" y="120"/>
                </a:lnTo>
                <a:lnTo>
                  <a:pt x="2" y="120"/>
                </a:lnTo>
                <a:lnTo>
                  <a:pt x="2" y="118"/>
                </a:lnTo>
                <a:lnTo>
                  <a:pt x="2" y="118"/>
                </a:lnTo>
                <a:lnTo>
                  <a:pt x="0" y="118"/>
                </a:lnTo>
                <a:lnTo>
                  <a:pt x="0" y="116"/>
                </a:lnTo>
                <a:lnTo>
                  <a:pt x="0" y="114"/>
                </a:lnTo>
                <a:lnTo>
                  <a:pt x="2" y="112"/>
                </a:lnTo>
                <a:lnTo>
                  <a:pt x="2" y="108"/>
                </a:lnTo>
                <a:lnTo>
                  <a:pt x="2" y="104"/>
                </a:lnTo>
                <a:lnTo>
                  <a:pt x="2" y="102"/>
                </a:lnTo>
                <a:lnTo>
                  <a:pt x="2" y="100"/>
                </a:lnTo>
                <a:lnTo>
                  <a:pt x="2" y="98"/>
                </a:lnTo>
                <a:lnTo>
                  <a:pt x="2" y="96"/>
                </a:lnTo>
                <a:lnTo>
                  <a:pt x="2" y="92"/>
                </a:lnTo>
                <a:lnTo>
                  <a:pt x="2" y="90"/>
                </a:lnTo>
                <a:lnTo>
                  <a:pt x="2" y="88"/>
                </a:lnTo>
                <a:lnTo>
                  <a:pt x="2" y="88"/>
                </a:lnTo>
                <a:lnTo>
                  <a:pt x="2" y="86"/>
                </a:lnTo>
                <a:lnTo>
                  <a:pt x="2" y="84"/>
                </a:lnTo>
                <a:lnTo>
                  <a:pt x="2" y="80"/>
                </a:lnTo>
                <a:lnTo>
                  <a:pt x="2" y="76"/>
                </a:lnTo>
                <a:lnTo>
                  <a:pt x="2" y="72"/>
                </a:lnTo>
                <a:lnTo>
                  <a:pt x="2" y="72"/>
                </a:lnTo>
                <a:lnTo>
                  <a:pt x="2" y="72"/>
                </a:lnTo>
                <a:lnTo>
                  <a:pt x="6" y="72"/>
                </a:lnTo>
                <a:lnTo>
                  <a:pt x="12" y="72"/>
                </a:lnTo>
                <a:lnTo>
                  <a:pt x="16" y="72"/>
                </a:lnTo>
                <a:lnTo>
                  <a:pt x="16" y="70"/>
                </a:lnTo>
                <a:lnTo>
                  <a:pt x="16" y="70"/>
                </a:lnTo>
                <a:lnTo>
                  <a:pt x="16" y="70"/>
                </a:lnTo>
                <a:lnTo>
                  <a:pt x="16" y="64"/>
                </a:lnTo>
                <a:lnTo>
                  <a:pt x="16" y="60"/>
                </a:lnTo>
                <a:lnTo>
                  <a:pt x="18" y="54"/>
                </a:lnTo>
                <a:lnTo>
                  <a:pt x="18" y="54"/>
                </a:lnTo>
                <a:lnTo>
                  <a:pt x="18" y="52"/>
                </a:lnTo>
                <a:lnTo>
                  <a:pt x="18" y="40"/>
                </a:lnTo>
                <a:lnTo>
                  <a:pt x="18" y="38"/>
                </a:lnTo>
                <a:lnTo>
                  <a:pt x="18" y="24"/>
                </a:lnTo>
                <a:lnTo>
                  <a:pt x="18" y="16"/>
                </a:lnTo>
                <a:lnTo>
                  <a:pt x="18" y="12"/>
                </a:lnTo>
                <a:lnTo>
                  <a:pt x="18" y="10"/>
                </a:lnTo>
                <a:lnTo>
                  <a:pt x="18" y="10"/>
                </a:lnTo>
                <a:lnTo>
                  <a:pt x="22" y="10"/>
                </a:lnTo>
                <a:lnTo>
                  <a:pt x="26" y="10"/>
                </a:lnTo>
                <a:lnTo>
                  <a:pt x="30" y="8"/>
                </a:lnTo>
                <a:lnTo>
                  <a:pt x="38" y="8"/>
                </a:lnTo>
                <a:lnTo>
                  <a:pt x="40" y="6"/>
                </a:lnTo>
                <a:lnTo>
                  <a:pt x="42" y="6"/>
                </a:lnTo>
                <a:lnTo>
                  <a:pt x="48" y="4"/>
                </a:lnTo>
                <a:lnTo>
                  <a:pt x="52" y="4"/>
                </a:lnTo>
                <a:lnTo>
                  <a:pt x="52" y="4"/>
                </a:lnTo>
                <a:lnTo>
                  <a:pt x="52" y="4"/>
                </a:lnTo>
                <a:lnTo>
                  <a:pt x="52" y="6"/>
                </a:lnTo>
                <a:lnTo>
                  <a:pt x="52" y="6"/>
                </a:lnTo>
                <a:lnTo>
                  <a:pt x="52" y="6"/>
                </a:lnTo>
                <a:lnTo>
                  <a:pt x="54" y="8"/>
                </a:lnTo>
                <a:lnTo>
                  <a:pt x="54" y="8"/>
                </a:lnTo>
                <a:lnTo>
                  <a:pt x="54" y="8"/>
                </a:lnTo>
                <a:lnTo>
                  <a:pt x="54" y="8"/>
                </a:lnTo>
                <a:lnTo>
                  <a:pt x="56" y="8"/>
                </a:lnTo>
                <a:lnTo>
                  <a:pt x="56" y="10"/>
                </a:lnTo>
                <a:lnTo>
                  <a:pt x="56" y="10"/>
                </a:lnTo>
                <a:lnTo>
                  <a:pt x="56" y="12"/>
                </a:lnTo>
                <a:lnTo>
                  <a:pt x="56" y="12"/>
                </a:lnTo>
                <a:lnTo>
                  <a:pt x="56" y="12"/>
                </a:lnTo>
                <a:lnTo>
                  <a:pt x="56" y="12"/>
                </a:lnTo>
                <a:lnTo>
                  <a:pt x="58" y="12"/>
                </a:lnTo>
                <a:lnTo>
                  <a:pt x="60" y="10"/>
                </a:lnTo>
                <a:lnTo>
                  <a:pt x="60" y="10"/>
                </a:lnTo>
                <a:lnTo>
                  <a:pt x="60" y="10"/>
                </a:lnTo>
                <a:lnTo>
                  <a:pt x="60" y="8"/>
                </a:lnTo>
                <a:lnTo>
                  <a:pt x="60" y="8"/>
                </a:lnTo>
                <a:lnTo>
                  <a:pt x="60" y="8"/>
                </a:lnTo>
                <a:lnTo>
                  <a:pt x="62" y="8"/>
                </a:lnTo>
                <a:lnTo>
                  <a:pt x="62" y="8"/>
                </a:lnTo>
                <a:lnTo>
                  <a:pt x="66" y="4"/>
                </a:lnTo>
                <a:lnTo>
                  <a:pt x="68" y="4"/>
                </a:lnTo>
                <a:lnTo>
                  <a:pt x="68" y="4"/>
                </a:lnTo>
                <a:lnTo>
                  <a:pt x="68" y="4"/>
                </a:lnTo>
                <a:lnTo>
                  <a:pt x="68" y="4"/>
                </a:lnTo>
                <a:lnTo>
                  <a:pt x="68" y="4"/>
                </a:lnTo>
                <a:lnTo>
                  <a:pt x="70" y="6"/>
                </a:lnTo>
                <a:lnTo>
                  <a:pt x="70" y="6"/>
                </a:lnTo>
                <a:lnTo>
                  <a:pt x="70" y="6"/>
                </a:lnTo>
                <a:lnTo>
                  <a:pt x="70" y="6"/>
                </a:lnTo>
                <a:lnTo>
                  <a:pt x="72" y="4"/>
                </a:lnTo>
                <a:lnTo>
                  <a:pt x="74" y="2"/>
                </a:lnTo>
                <a:lnTo>
                  <a:pt x="76" y="2"/>
                </a:lnTo>
                <a:lnTo>
                  <a:pt x="76" y="2"/>
                </a:lnTo>
                <a:lnTo>
                  <a:pt x="76" y="2"/>
                </a:lnTo>
                <a:lnTo>
                  <a:pt x="78" y="2"/>
                </a:lnTo>
                <a:lnTo>
                  <a:pt x="78" y="2"/>
                </a:lnTo>
                <a:lnTo>
                  <a:pt x="78" y="2"/>
                </a:lnTo>
                <a:lnTo>
                  <a:pt x="80" y="0"/>
                </a:lnTo>
                <a:lnTo>
                  <a:pt x="80" y="2"/>
                </a:lnTo>
                <a:lnTo>
                  <a:pt x="80" y="2"/>
                </a:lnTo>
                <a:lnTo>
                  <a:pt x="80" y="2"/>
                </a:lnTo>
                <a:lnTo>
                  <a:pt x="80" y="2"/>
                </a:lnTo>
                <a:lnTo>
                  <a:pt x="80" y="4"/>
                </a:lnTo>
                <a:lnTo>
                  <a:pt x="80" y="4"/>
                </a:lnTo>
                <a:lnTo>
                  <a:pt x="82" y="6"/>
                </a:lnTo>
                <a:lnTo>
                  <a:pt x="82" y="6"/>
                </a:lnTo>
                <a:lnTo>
                  <a:pt x="82" y="6"/>
                </a:lnTo>
                <a:lnTo>
                  <a:pt x="84" y="8"/>
                </a:lnTo>
                <a:lnTo>
                  <a:pt x="84" y="10"/>
                </a:lnTo>
                <a:lnTo>
                  <a:pt x="84" y="10"/>
                </a:lnTo>
                <a:lnTo>
                  <a:pt x="84" y="10"/>
                </a:lnTo>
                <a:lnTo>
                  <a:pt x="84" y="10"/>
                </a:lnTo>
                <a:lnTo>
                  <a:pt x="84" y="12"/>
                </a:lnTo>
                <a:lnTo>
                  <a:pt x="86" y="12"/>
                </a:lnTo>
                <a:lnTo>
                  <a:pt x="86" y="14"/>
                </a:lnTo>
                <a:lnTo>
                  <a:pt x="86" y="14"/>
                </a:lnTo>
                <a:lnTo>
                  <a:pt x="88" y="16"/>
                </a:lnTo>
                <a:lnTo>
                  <a:pt x="88" y="18"/>
                </a:lnTo>
                <a:lnTo>
                  <a:pt x="90" y="20"/>
                </a:lnTo>
                <a:lnTo>
                  <a:pt x="90" y="20"/>
                </a:lnTo>
                <a:lnTo>
                  <a:pt x="90" y="20"/>
                </a:lnTo>
                <a:lnTo>
                  <a:pt x="90" y="20"/>
                </a:lnTo>
                <a:lnTo>
                  <a:pt x="90" y="22"/>
                </a:lnTo>
                <a:lnTo>
                  <a:pt x="90" y="22"/>
                </a:lnTo>
                <a:lnTo>
                  <a:pt x="90" y="22"/>
                </a:lnTo>
                <a:lnTo>
                  <a:pt x="90" y="24"/>
                </a:lnTo>
                <a:lnTo>
                  <a:pt x="90" y="24"/>
                </a:lnTo>
                <a:lnTo>
                  <a:pt x="92" y="26"/>
                </a:lnTo>
                <a:lnTo>
                  <a:pt x="92" y="28"/>
                </a:lnTo>
                <a:lnTo>
                  <a:pt x="92" y="30"/>
                </a:lnTo>
                <a:lnTo>
                  <a:pt x="92" y="30"/>
                </a:lnTo>
                <a:lnTo>
                  <a:pt x="94" y="30"/>
                </a:lnTo>
                <a:lnTo>
                  <a:pt x="94" y="30"/>
                </a:lnTo>
                <a:lnTo>
                  <a:pt x="94" y="30"/>
                </a:lnTo>
                <a:lnTo>
                  <a:pt x="96" y="32"/>
                </a:lnTo>
                <a:lnTo>
                  <a:pt x="96" y="32"/>
                </a:lnTo>
                <a:lnTo>
                  <a:pt x="98" y="34"/>
                </a:lnTo>
                <a:lnTo>
                  <a:pt x="98" y="34"/>
                </a:lnTo>
                <a:lnTo>
                  <a:pt x="98" y="34"/>
                </a:lnTo>
                <a:lnTo>
                  <a:pt x="98" y="34"/>
                </a:lnTo>
                <a:lnTo>
                  <a:pt x="98" y="36"/>
                </a:lnTo>
                <a:lnTo>
                  <a:pt x="100" y="36"/>
                </a:lnTo>
                <a:lnTo>
                  <a:pt x="100" y="36"/>
                </a:lnTo>
                <a:lnTo>
                  <a:pt x="100" y="36"/>
                </a:lnTo>
                <a:lnTo>
                  <a:pt x="104" y="38"/>
                </a:lnTo>
                <a:lnTo>
                  <a:pt x="106" y="38"/>
                </a:lnTo>
                <a:lnTo>
                  <a:pt x="108" y="40"/>
                </a:lnTo>
                <a:lnTo>
                  <a:pt x="108" y="40"/>
                </a:lnTo>
                <a:lnTo>
                  <a:pt x="108" y="42"/>
                </a:lnTo>
                <a:lnTo>
                  <a:pt x="108" y="42"/>
                </a:lnTo>
                <a:lnTo>
                  <a:pt x="108" y="42"/>
                </a:lnTo>
                <a:lnTo>
                  <a:pt x="108" y="44"/>
                </a:lnTo>
                <a:lnTo>
                  <a:pt x="108" y="46"/>
                </a:lnTo>
                <a:lnTo>
                  <a:pt x="108" y="46"/>
                </a:lnTo>
                <a:lnTo>
                  <a:pt x="108" y="46"/>
                </a:lnTo>
                <a:lnTo>
                  <a:pt x="108" y="46"/>
                </a:lnTo>
                <a:lnTo>
                  <a:pt x="110" y="46"/>
                </a:lnTo>
                <a:lnTo>
                  <a:pt x="110" y="46"/>
                </a:lnTo>
                <a:lnTo>
                  <a:pt x="112" y="46"/>
                </a:lnTo>
                <a:lnTo>
                  <a:pt x="112" y="46"/>
                </a:lnTo>
                <a:lnTo>
                  <a:pt x="114" y="46"/>
                </a:lnTo>
                <a:lnTo>
                  <a:pt x="114" y="46"/>
                </a:lnTo>
                <a:lnTo>
                  <a:pt x="114" y="46"/>
                </a:lnTo>
                <a:lnTo>
                  <a:pt x="114" y="50"/>
                </a:lnTo>
                <a:lnTo>
                  <a:pt x="114" y="50"/>
                </a:lnTo>
                <a:lnTo>
                  <a:pt x="114" y="52"/>
                </a:lnTo>
                <a:lnTo>
                  <a:pt x="114" y="52"/>
                </a:lnTo>
                <a:lnTo>
                  <a:pt x="114" y="54"/>
                </a:lnTo>
                <a:lnTo>
                  <a:pt x="114" y="56"/>
                </a:lnTo>
                <a:lnTo>
                  <a:pt x="114" y="56"/>
                </a:lnTo>
                <a:lnTo>
                  <a:pt x="114" y="56"/>
                </a:lnTo>
                <a:lnTo>
                  <a:pt x="114" y="58"/>
                </a:lnTo>
                <a:lnTo>
                  <a:pt x="116" y="58"/>
                </a:lnTo>
                <a:lnTo>
                  <a:pt x="116" y="60"/>
                </a:lnTo>
                <a:lnTo>
                  <a:pt x="116" y="60"/>
                </a:lnTo>
                <a:lnTo>
                  <a:pt x="118" y="62"/>
                </a:lnTo>
                <a:lnTo>
                  <a:pt x="118" y="64"/>
                </a:lnTo>
                <a:lnTo>
                  <a:pt x="118" y="64"/>
                </a:lnTo>
                <a:lnTo>
                  <a:pt x="118" y="64"/>
                </a:lnTo>
                <a:lnTo>
                  <a:pt x="118" y="64"/>
                </a:lnTo>
                <a:lnTo>
                  <a:pt x="120" y="64"/>
                </a:lnTo>
                <a:lnTo>
                  <a:pt x="120" y="64"/>
                </a:lnTo>
                <a:lnTo>
                  <a:pt x="122" y="64"/>
                </a:lnTo>
                <a:lnTo>
                  <a:pt x="122" y="64"/>
                </a:lnTo>
                <a:lnTo>
                  <a:pt x="122" y="64"/>
                </a:lnTo>
                <a:lnTo>
                  <a:pt x="124" y="64"/>
                </a:lnTo>
                <a:lnTo>
                  <a:pt x="124" y="64"/>
                </a:lnTo>
                <a:lnTo>
                  <a:pt x="124" y="66"/>
                </a:lnTo>
                <a:lnTo>
                  <a:pt x="124" y="66"/>
                </a:lnTo>
                <a:lnTo>
                  <a:pt x="126" y="66"/>
                </a:lnTo>
                <a:lnTo>
                  <a:pt x="126" y="64"/>
                </a:lnTo>
                <a:lnTo>
                  <a:pt x="126" y="66"/>
                </a:lnTo>
                <a:lnTo>
                  <a:pt x="130" y="66"/>
                </a:lnTo>
                <a:lnTo>
                  <a:pt x="130" y="68"/>
                </a:lnTo>
                <a:lnTo>
                  <a:pt x="132" y="68"/>
                </a:lnTo>
                <a:lnTo>
                  <a:pt x="132" y="68"/>
                </a:lnTo>
                <a:lnTo>
                  <a:pt x="132" y="68"/>
                </a:lnTo>
                <a:lnTo>
                  <a:pt x="132" y="68"/>
                </a:lnTo>
                <a:lnTo>
                  <a:pt x="132" y="70"/>
                </a:lnTo>
                <a:lnTo>
                  <a:pt x="132" y="70"/>
                </a:lnTo>
                <a:lnTo>
                  <a:pt x="132" y="70"/>
                </a:lnTo>
                <a:lnTo>
                  <a:pt x="132" y="70"/>
                </a:lnTo>
                <a:lnTo>
                  <a:pt x="132" y="70"/>
                </a:lnTo>
                <a:lnTo>
                  <a:pt x="132" y="72"/>
                </a:lnTo>
                <a:lnTo>
                  <a:pt x="132" y="72"/>
                </a:lnTo>
                <a:lnTo>
                  <a:pt x="134" y="72"/>
                </a:lnTo>
                <a:lnTo>
                  <a:pt x="134" y="72"/>
                </a:lnTo>
                <a:lnTo>
                  <a:pt x="134" y="72"/>
                </a:lnTo>
                <a:lnTo>
                  <a:pt x="134" y="72"/>
                </a:lnTo>
                <a:lnTo>
                  <a:pt x="134" y="72"/>
                </a:lnTo>
                <a:lnTo>
                  <a:pt x="136" y="72"/>
                </a:lnTo>
                <a:lnTo>
                  <a:pt x="136" y="72"/>
                </a:lnTo>
                <a:lnTo>
                  <a:pt x="136" y="74"/>
                </a:lnTo>
                <a:lnTo>
                  <a:pt x="136" y="7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3" name="Freeform 229"/>
          <p:cNvSpPr>
            <a:spLocks/>
          </p:cNvSpPr>
          <p:nvPr/>
        </p:nvSpPr>
        <p:spPr bwMode="auto">
          <a:xfrm>
            <a:off x="6565900" y="2884488"/>
            <a:ext cx="79375" cy="44450"/>
          </a:xfrm>
          <a:custGeom>
            <a:avLst/>
            <a:gdLst/>
            <a:ahLst/>
            <a:cxnLst>
              <a:cxn ang="0">
                <a:pos x="2" y="16"/>
              </a:cxn>
              <a:cxn ang="0">
                <a:pos x="4" y="14"/>
              </a:cxn>
              <a:cxn ang="0">
                <a:pos x="4" y="12"/>
              </a:cxn>
              <a:cxn ang="0">
                <a:pos x="4" y="10"/>
              </a:cxn>
              <a:cxn ang="0">
                <a:pos x="6" y="8"/>
              </a:cxn>
              <a:cxn ang="0">
                <a:pos x="8" y="6"/>
              </a:cxn>
              <a:cxn ang="0">
                <a:pos x="8" y="4"/>
              </a:cxn>
              <a:cxn ang="0">
                <a:pos x="12" y="2"/>
              </a:cxn>
              <a:cxn ang="0">
                <a:pos x="14" y="0"/>
              </a:cxn>
              <a:cxn ang="0">
                <a:pos x="18" y="0"/>
              </a:cxn>
              <a:cxn ang="0">
                <a:pos x="20" y="2"/>
              </a:cxn>
              <a:cxn ang="0">
                <a:pos x="20" y="4"/>
              </a:cxn>
              <a:cxn ang="0">
                <a:pos x="22" y="4"/>
              </a:cxn>
              <a:cxn ang="0">
                <a:pos x="24" y="4"/>
              </a:cxn>
              <a:cxn ang="0">
                <a:pos x="28" y="4"/>
              </a:cxn>
              <a:cxn ang="0">
                <a:pos x="30" y="6"/>
              </a:cxn>
              <a:cxn ang="0">
                <a:pos x="32" y="6"/>
              </a:cxn>
              <a:cxn ang="0">
                <a:pos x="34" y="4"/>
              </a:cxn>
              <a:cxn ang="0">
                <a:pos x="36" y="6"/>
              </a:cxn>
              <a:cxn ang="0">
                <a:pos x="38" y="6"/>
              </a:cxn>
              <a:cxn ang="0">
                <a:pos x="40" y="8"/>
              </a:cxn>
              <a:cxn ang="0">
                <a:pos x="40" y="10"/>
              </a:cxn>
              <a:cxn ang="0">
                <a:pos x="40" y="12"/>
              </a:cxn>
              <a:cxn ang="0">
                <a:pos x="40" y="14"/>
              </a:cxn>
              <a:cxn ang="0">
                <a:pos x="46" y="14"/>
              </a:cxn>
              <a:cxn ang="0">
                <a:pos x="48" y="18"/>
              </a:cxn>
              <a:cxn ang="0">
                <a:pos x="48" y="22"/>
              </a:cxn>
              <a:cxn ang="0">
                <a:pos x="48" y="22"/>
              </a:cxn>
              <a:cxn ang="0">
                <a:pos x="48" y="24"/>
              </a:cxn>
              <a:cxn ang="0">
                <a:pos x="46" y="24"/>
              </a:cxn>
              <a:cxn ang="0">
                <a:pos x="40" y="26"/>
              </a:cxn>
              <a:cxn ang="0">
                <a:pos x="40" y="26"/>
              </a:cxn>
              <a:cxn ang="0">
                <a:pos x="38" y="26"/>
              </a:cxn>
              <a:cxn ang="0">
                <a:pos x="34" y="26"/>
              </a:cxn>
              <a:cxn ang="0">
                <a:pos x="32" y="26"/>
              </a:cxn>
              <a:cxn ang="0">
                <a:pos x="28" y="26"/>
              </a:cxn>
              <a:cxn ang="0">
                <a:pos x="26" y="24"/>
              </a:cxn>
              <a:cxn ang="0">
                <a:pos x="22" y="26"/>
              </a:cxn>
              <a:cxn ang="0">
                <a:pos x="22" y="26"/>
              </a:cxn>
              <a:cxn ang="0">
                <a:pos x="16" y="28"/>
              </a:cxn>
              <a:cxn ang="0">
                <a:pos x="14" y="26"/>
              </a:cxn>
              <a:cxn ang="0">
                <a:pos x="12" y="26"/>
              </a:cxn>
              <a:cxn ang="0">
                <a:pos x="10" y="24"/>
              </a:cxn>
              <a:cxn ang="0">
                <a:pos x="8" y="26"/>
              </a:cxn>
              <a:cxn ang="0">
                <a:pos x="6" y="24"/>
              </a:cxn>
              <a:cxn ang="0">
                <a:pos x="2" y="22"/>
              </a:cxn>
              <a:cxn ang="0">
                <a:pos x="0" y="20"/>
              </a:cxn>
              <a:cxn ang="0">
                <a:pos x="2" y="18"/>
              </a:cxn>
              <a:cxn ang="0">
                <a:pos x="2" y="16"/>
              </a:cxn>
            </a:cxnLst>
            <a:rect l="0" t="0" r="r" b="b"/>
            <a:pathLst>
              <a:path w="50" h="28">
                <a:moveTo>
                  <a:pt x="2" y="16"/>
                </a:moveTo>
                <a:lnTo>
                  <a:pt x="2" y="16"/>
                </a:lnTo>
                <a:lnTo>
                  <a:pt x="2" y="16"/>
                </a:lnTo>
                <a:lnTo>
                  <a:pt x="2" y="16"/>
                </a:lnTo>
                <a:lnTo>
                  <a:pt x="2" y="16"/>
                </a:lnTo>
                <a:lnTo>
                  <a:pt x="2" y="14"/>
                </a:lnTo>
                <a:lnTo>
                  <a:pt x="2" y="14"/>
                </a:lnTo>
                <a:lnTo>
                  <a:pt x="4" y="14"/>
                </a:lnTo>
                <a:lnTo>
                  <a:pt x="4" y="14"/>
                </a:lnTo>
                <a:lnTo>
                  <a:pt x="4" y="14"/>
                </a:lnTo>
                <a:lnTo>
                  <a:pt x="4" y="14"/>
                </a:lnTo>
                <a:lnTo>
                  <a:pt x="4" y="12"/>
                </a:lnTo>
                <a:lnTo>
                  <a:pt x="4" y="12"/>
                </a:lnTo>
                <a:lnTo>
                  <a:pt x="4" y="12"/>
                </a:lnTo>
                <a:lnTo>
                  <a:pt x="4" y="10"/>
                </a:lnTo>
                <a:lnTo>
                  <a:pt x="4" y="10"/>
                </a:lnTo>
                <a:lnTo>
                  <a:pt x="6" y="10"/>
                </a:lnTo>
                <a:lnTo>
                  <a:pt x="6" y="8"/>
                </a:lnTo>
                <a:lnTo>
                  <a:pt x="6" y="8"/>
                </a:lnTo>
                <a:lnTo>
                  <a:pt x="6" y="8"/>
                </a:lnTo>
                <a:lnTo>
                  <a:pt x="6" y="8"/>
                </a:lnTo>
                <a:lnTo>
                  <a:pt x="8" y="6"/>
                </a:lnTo>
                <a:lnTo>
                  <a:pt x="8" y="6"/>
                </a:lnTo>
                <a:lnTo>
                  <a:pt x="8" y="6"/>
                </a:lnTo>
                <a:lnTo>
                  <a:pt x="8" y="6"/>
                </a:lnTo>
                <a:lnTo>
                  <a:pt x="8" y="6"/>
                </a:lnTo>
                <a:lnTo>
                  <a:pt x="8" y="4"/>
                </a:lnTo>
                <a:lnTo>
                  <a:pt x="8" y="4"/>
                </a:lnTo>
                <a:lnTo>
                  <a:pt x="10" y="4"/>
                </a:lnTo>
                <a:lnTo>
                  <a:pt x="10" y="2"/>
                </a:lnTo>
                <a:lnTo>
                  <a:pt x="10" y="2"/>
                </a:lnTo>
                <a:lnTo>
                  <a:pt x="12" y="2"/>
                </a:lnTo>
                <a:lnTo>
                  <a:pt x="12" y="2"/>
                </a:lnTo>
                <a:lnTo>
                  <a:pt x="12" y="2"/>
                </a:lnTo>
                <a:lnTo>
                  <a:pt x="12" y="2"/>
                </a:lnTo>
                <a:lnTo>
                  <a:pt x="14" y="0"/>
                </a:lnTo>
                <a:lnTo>
                  <a:pt x="14" y="0"/>
                </a:lnTo>
                <a:lnTo>
                  <a:pt x="16" y="0"/>
                </a:lnTo>
                <a:lnTo>
                  <a:pt x="18" y="0"/>
                </a:lnTo>
                <a:lnTo>
                  <a:pt x="18" y="0"/>
                </a:lnTo>
                <a:lnTo>
                  <a:pt x="18" y="2"/>
                </a:lnTo>
                <a:lnTo>
                  <a:pt x="18" y="2"/>
                </a:lnTo>
                <a:lnTo>
                  <a:pt x="20" y="2"/>
                </a:lnTo>
                <a:lnTo>
                  <a:pt x="20" y="2"/>
                </a:lnTo>
                <a:lnTo>
                  <a:pt x="20" y="2"/>
                </a:lnTo>
                <a:lnTo>
                  <a:pt x="20" y="2"/>
                </a:lnTo>
                <a:lnTo>
                  <a:pt x="20" y="4"/>
                </a:lnTo>
                <a:lnTo>
                  <a:pt x="20" y="4"/>
                </a:lnTo>
                <a:lnTo>
                  <a:pt x="20" y="4"/>
                </a:lnTo>
                <a:lnTo>
                  <a:pt x="20" y="4"/>
                </a:lnTo>
                <a:lnTo>
                  <a:pt x="22" y="4"/>
                </a:lnTo>
                <a:lnTo>
                  <a:pt x="22" y="4"/>
                </a:lnTo>
                <a:lnTo>
                  <a:pt x="22" y="4"/>
                </a:lnTo>
                <a:lnTo>
                  <a:pt x="22" y="4"/>
                </a:lnTo>
                <a:lnTo>
                  <a:pt x="24" y="4"/>
                </a:lnTo>
                <a:lnTo>
                  <a:pt x="24" y="4"/>
                </a:lnTo>
                <a:lnTo>
                  <a:pt x="26" y="4"/>
                </a:lnTo>
                <a:lnTo>
                  <a:pt x="28" y="4"/>
                </a:lnTo>
                <a:lnTo>
                  <a:pt x="28" y="4"/>
                </a:lnTo>
                <a:lnTo>
                  <a:pt x="28" y="4"/>
                </a:lnTo>
                <a:lnTo>
                  <a:pt x="28" y="6"/>
                </a:lnTo>
                <a:lnTo>
                  <a:pt x="28" y="6"/>
                </a:lnTo>
                <a:lnTo>
                  <a:pt x="30" y="6"/>
                </a:lnTo>
                <a:lnTo>
                  <a:pt x="30" y="6"/>
                </a:lnTo>
                <a:lnTo>
                  <a:pt x="30" y="6"/>
                </a:lnTo>
                <a:lnTo>
                  <a:pt x="32" y="6"/>
                </a:lnTo>
                <a:lnTo>
                  <a:pt x="32" y="6"/>
                </a:lnTo>
                <a:lnTo>
                  <a:pt x="32" y="6"/>
                </a:lnTo>
                <a:lnTo>
                  <a:pt x="32" y="6"/>
                </a:lnTo>
                <a:lnTo>
                  <a:pt x="32" y="4"/>
                </a:lnTo>
                <a:lnTo>
                  <a:pt x="34" y="4"/>
                </a:lnTo>
                <a:lnTo>
                  <a:pt x="34" y="4"/>
                </a:lnTo>
                <a:lnTo>
                  <a:pt x="34" y="6"/>
                </a:lnTo>
                <a:lnTo>
                  <a:pt x="36" y="6"/>
                </a:lnTo>
                <a:lnTo>
                  <a:pt x="36" y="6"/>
                </a:lnTo>
                <a:lnTo>
                  <a:pt x="36" y="6"/>
                </a:lnTo>
                <a:lnTo>
                  <a:pt x="36" y="6"/>
                </a:lnTo>
                <a:lnTo>
                  <a:pt x="36" y="6"/>
                </a:lnTo>
                <a:lnTo>
                  <a:pt x="38" y="6"/>
                </a:lnTo>
                <a:lnTo>
                  <a:pt x="38" y="6"/>
                </a:lnTo>
                <a:lnTo>
                  <a:pt x="40" y="6"/>
                </a:lnTo>
                <a:lnTo>
                  <a:pt x="40" y="6"/>
                </a:lnTo>
                <a:lnTo>
                  <a:pt x="40" y="8"/>
                </a:lnTo>
                <a:lnTo>
                  <a:pt x="40" y="8"/>
                </a:lnTo>
                <a:lnTo>
                  <a:pt x="40" y="8"/>
                </a:lnTo>
                <a:lnTo>
                  <a:pt x="40" y="10"/>
                </a:lnTo>
                <a:lnTo>
                  <a:pt x="40" y="10"/>
                </a:lnTo>
                <a:lnTo>
                  <a:pt x="40" y="10"/>
                </a:lnTo>
                <a:lnTo>
                  <a:pt x="40" y="10"/>
                </a:lnTo>
                <a:lnTo>
                  <a:pt x="40" y="10"/>
                </a:lnTo>
                <a:lnTo>
                  <a:pt x="40" y="10"/>
                </a:lnTo>
                <a:lnTo>
                  <a:pt x="40" y="12"/>
                </a:lnTo>
                <a:lnTo>
                  <a:pt x="40" y="12"/>
                </a:lnTo>
                <a:lnTo>
                  <a:pt x="40" y="12"/>
                </a:lnTo>
                <a:lnTo>
                  <a:pt x="40" y="14"/>
                </a:lnTo>
                <a:lnTo>
                  <a:pt x="40" y="14"/>
                </a:lnTo>
                <a:lnTo>
                  <a:pt x="40" y="14"/>
                </a:lnTo>
                <a:lnTo>
                  <a:pt x="42" y="16"/>
                </a:lnTo>
                <a:lnTo>
                  <a:pt x="44" y="16"/>
                </a:lnTo>
                <a:lnTo>
                  <a:pt x="46" y="14"/>
                </a:lnTo>
                <a:lnTo>
                  <a:pt x="46" y="14"/>
                </a:lnTo>
                <a:lnTo>
                  <a:pt x="48" y="16"/>
                </a:lnTo>
                <a:lnTo>
                  <a:pt x="48" y="16"/>
                </a:lnTo>
                <a:lnTo>
                  <a:pt x="48" y="18"/>
                </a:lnTo>
                <a:lnTo>
                  <a:pt x="48" y="20"/>
                </a:lnTo>
                <a:lnTo>
                  <a:pt x="46" y="20"/>
                </a:lnTo>
                <a:lnTo>
                  <a:pt x="46" y="20"/>
                </a:lnTo>
                <a:lnTo>
                  <a:pt x="48" y="22"/>
                </a:lnTo>
                <a:lnTo>
                  <a:pt x="48" y="22"/>
                </a:lnTo>
                <a:lnTo>
                  <a:pt x="48" y="22"/>
                </a:lnTo>
                <a:lnTo>
                  <a:pt x="48" y="22"/>
                </a:lnTo>
                <a:lnTo>
                  <a:pt x="48" y="22"/>
                </a:lnTo>
                <a:lnTo>
                  <a:pt x="50" y="24"/>
                </a:lnTo>
                <a:lnTo>
                  <a:pt x="50" y="24"/>
                </a:lnTo>
                <a:lnTo>
                  <a:pt x="48" y="24"/>
                </a:lnTo>
                <a:lnTo>
                  <a:pt x="48" y="24"/>
                </a:lnTo>
                <a:lnTo>
                  <a:pt x="48" y="24"/>
                </a:lnTo>
                <a:lnTo>
                  <a:pt x="48" y="24"/>
                </a:lnTo>
                <a:lnTo>
                  <a:pt x="48" y="24"/>
                </a:lnTo>
                <a:lnTo>
                  <a:pt x="46" y="24"/>
                </a:lnTo>
                <a:lnTo>
                  <a:pt x="44" y="26"/>
                </a:lnTo>
                <a:lnTo>
                  <a:pt x="44" y="26"/>
                </a:lnTo>
                <a:lnTo>
                  <a:pt x="42" y="26"/>
                </a:lnTo>
                <a:lnTo>
                  <a:pt x="40" y="26"/>
                </a:lnTo>
                <a:lnTo>
                  <a:pt x="40" y="24"/>
                </a:lnTo>
                <a:lnTo>
                  <a:pt x="40" y="24"/>
                </a:lnTo>
                <a:lnTo>
                  <a:pt x="40" y="24"/>
                </a:lnTo>
                <a:lnTo>
                  <a:pt x="40" y="26"/>
                </a:lnTo>
                <a:lnTo>
                  <a:pt x="38" y="26"/>
                </a:lnTo>
                <a:lnTo>
                  <a:pt x="38" y="26"/>
                </a:lnTo>
                <a:lnTo>
                  <a:pt x="38" y="26"/>
                </a:lnTo>
                <a:lnTo>
                  <a:pt x="38" y="26"/>
                </a:lnTo>
                <a:lnTo>
                  <a:pt x="38" y="26"/>
                </a:lnTo>
                <a:lnTo>
                  <a:pt x="36" y="26"/>
                </a:lnTo>
                <a:lnTo>
                  <a:pt x="36" y="26"/>
                </a:lnTo>
                <a:lnTo>
                  <a:pt x="34" y="26"/>
                </a:lnTo>
                <a:lnTo>
                  <a:pt x="34" y="26"/>
                </a:lnTo>
                <a:lnTo>
                  <a:pt x="34" y="26"/>
                </a:lnTo>
                <a:lnTo>
                  <a:pt x="32" y="26"/>
                </a:lnTo>
                <a:lnTo>
                  <a:pt x="32" y="26"/>
                </a:lnTo>
                <a:lnTo>
                  <a:pt x="30" y="26"/>
                </a:lnTo>
                <a:lnTo>
                  <a:pt x="30" y="26"/>
                </a:lnTo>
                <a:lnTo>
                  <a:pt x="30" y="26"/>
                </a:lnTo>
                <a:lnTo>
                  <a:pt x="28" y="26"/>
                </a:lnTo>
                <a:lnTo>
                  <a:pt x="28" y="26"/>
                </a:lnTo>
                <a:lnTo>
                  <a:pt x="26" y="26"/>
                </a:lnTo>
                <a:lnTo>
                  <a:pt x="26" y="24"/>
                </a:lnTo>
                <a:lnTo>
                  <a:pt x="26" y="24"/>
                </a:lnTo>
                <a:lnTo>
                  <a:pt x="24" y="24"/>
                </a:lnTo>
                <a:lnTo>
                  <a:pt x="24" y="24"/>
                </a:lnTo>
                <a:lnTo>
                  <a:pt x="22" y="24"/>
                </a:lnTo>
                <a:lnTo>
                  <a:pt x="22" y="26"/>
                </a:lnTo>
                <a:lnTo>
                  <a:pt x="22" y="26"/>
                </a:lnTo>
                <a:lnTo>
                  <a:pt x="22" y="26"/>
                </a:lnTo>
                <a:lnTo>
                  <a:pt x="22" y="26"/>
                </a:lnTo>
                <a:lnTo>
                  <a:pt x="22" y="26"/>
                </a:lnTo>
                <a:lnTo>
                  <a:pt x="20" y="26"/>
                </a:lnTo>
                <a:lnTo>
                  <a:pt x="18" y="28"/>
                </a:lnTo>
                <a:lnTo>
                  <a:pt x="16" y="28"/>
                </a:lnTo>
                <a:lnTo>
                  <a:pt x="16" y="28"/>
                </a:lnTo>
                <a:lnTo>
                  <a:pt x="16" y="28"/>
                </a:lnTo>
                <a:lnTo>
                  <a:pt x="14" y="28"/>
                </a:lnTo>
                <a:lnTo>
                  <a:pt x="14" y="26"/>
                </a:lnTo>
                <a:lnTo>
                  <a:pt x="14" y="26"/>
                </a:lnTo>
                <a:lnTo>
                  <a:pt x="14" y="26"/>
                </a:lnTo>
                <a:lnTo>
                  <a:pt x="14" y="26"/>
                </a:lnTo>
                <a:lnTo>
                  <a:pt x="14" y="26"/>
                </a:lnTo>
                <a:lnTo>
                  <a:pt x="12" y="26"/>
                </a:lnTo>
                <a:lnTo>
                  <a:pt x="12" y="26"/>
                </a:lnTo>
                <a:lnTo>
                  <a:pt x="10" y="24"/>
                </a:lnTo>
                <a:lnTo>
                  <a:pt x="10" y="24"/>
                </a:lnTo>
                <a:lnTo>
                  <a:pt x="10" y="24"/>
                </a:lnTo>
                <a:lnTo>
                  <a:pt x="10" y="26"/>
                </a:lnTo>
                <a:lnTo>
                  <a:pt x="8" y="26"/>
                </a:lnTo>
                <a:lnTo>
                  <a:pt x="8" y="26"/>
                </a:lnTo>
                <a:lnTo>
                  <a:pt x="8" y="26"/>
                </a:lnTo>
                <a:lnTo>
                  <a:pt x="6" y="26"/>
                </a:lnTo>
                <a:lnTo>
                  <a:pt x="6" y="26"/>
                </a:lnTo>
                <a:lnTo>
                  <a:pt x="6" y="24"/>
                </a:lnTo>
                <a:lnTo>
                  <a:pt x="6" y="24"/>
                </a:lnTo>
                <a:lnTo>
                  <a:pt x="6" y="24"/>
                </a:lnTo>
                <a:lnTo>
                  <a:pt x="4" y="22"/>
                </a:lnTo>
                <a:lnTo>
                  <a:pt x="4" y="22"/>
                </a:lnTo>
                <a:lnTo>
                  <a:pt x="2" y="22"/>
                </a:lnTo>
                <a:lnTo>
                  <a:pt x="2" y="20"/>
                </a:lnTo>
                <a:lnTo>
                  <a:pt x="2" y="20"/>
                </a:lnTo>
                <a:lnTo>
                  <a:pt x="2" y="20"/>
                </a:lnTo>
                <a:lnTo>
                  <a:pt x="0" y="20"/>
                </a:lnTo>
                <a:lnTo>
                  <a:pt x="0" y="20"/>
                </a:lnTo>
                <a:lnTo>
                  <a:pt x="0" y="20"/>
                </a:lnTo>
                <a:lnTo>
                  <a:pt x="2" y="18"/>
                </a:lnTo>
                <a:lnTo>
                  <a:pt x="2" y="18"/>
                </a:lnTo>
                <a:lnTo>
                  <a:pt x="2" y="18"/>
                </a:lnTo>
                <a:lnTo>
                  <a:pt x="2" y="18"/>
                </a:lnTo>
                <a:lnTo>
                  <a:pt x="2" y="18"/>
                </a:lnTo>
                <a:lnTo>
                  <a:pt x="2"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4" name="Freeform 230"/>
          <p:cNvSpPr>
            <a:spLocks noEditPoints="1"/>
          </p:cNvSpPr>
          <p:nvPr/>
        </p:nvSpPr>
        <p:spPr bwMode="auto">
          <a:xfrm>
            <a:off x="7219950" y="3500438"/>
            <a:ext cx="31750" cy="25400"/>
          </a:xfrm>
          <a:custGeom>
            <a:avLst/>
            <a:gdLst/>
            <a:ahLst/>
            <a:cxnLst>
              <a:cxn ang="0">
                <a:pos x="0" y="6"/>
              </a:cxn>
              <a:cxn ang="0">
                <a:pos x="2" y="6"/>
              </a:cxn>
              <a:cxn ang="0">
                <a:pos x="2" y="6"/>
              </a:cxn>
              <a:cxn ang="0">
                <a:pos x="4" y="6"/>
              </a:cxn>
              <a:cxn ang="0">
                <a:pos x="6" y="6"/>
              </a:cxn>
              <a:cxn ang="0">
                <a:pos x="8" y="4"/>
              </a:cxn>
              <a:cxn ang="0">
                <a:pos x="8" y="4"/>
              </a:cxn>
              <a:cxn ang="0">
                <a:pos x="8" y="4"/>
              </a:cxn>
              <a:cxn ang="0">
                <a:pos x="8" y="4"/>
              </a:cxn>
              <a:cxn ang="0">
                <a:pos x="10" y="2"/>
              </a:cxn>
              <a:cxn ang="0">
                <a:pos x="10" y="2"/>
              </a:cxn>
              <a:cxn ang="0">
                <a:pos x="12" y="0"/>
              </a:cxn>
              <a:cxn ang="0">
                <a:pos x="12" y="0"/>
              </a:cxn>
              <a:cxn ang="0">
                <a:pos x="14" y="0"/>
              </a:cxn>
              <a:cxn ang="0">
                <a:pos x="14" y="0"/>
              </a:cxn>
              <a:cxn ang="0">
                <a:pos x="14" y="0"/>
              </a:cxn>
              <a:cxn ang="0">
                <a:pos x="14" y="0"/>
              </a:cxn>
              <a:cxn ang="0">
                <a:pos x="14" y="2"/>
              </a:cxn>
              <a:cxn ang="0">
                <a:pos x="14" y="2"/>
              </a:cxn>
              <a:cxn ang="0">
                <a:pos x="14" y="4"/>
              </a:cxn>
              <a:cxn ang="0">
                <a:pos x="12" y="4"/>
              </a:cxn>
              <a:cxn ang="0">
                <a:pos x="12" y="4"/>
              </a:cxn>
              <a:cxn ang="0">
                <a:pos x="12" y="4"/>
              </a:cxn>
              <a:cxn ang="0">
                <a:pos x="10" y="4"/>
              </a:cxn>
              <a:cxn ang="0">
                <a:pos x="10" y="4"/>
              </a:cxn>
              <a:cxn ang="0">
                <a:pos x="12" y="8"/>
              </a:cxn>
              <a:cxn ang="0">
                <a:pos x="12" y="8"/>
              </a:cxn>
              <a:cxn ang="0">
                <a:pos x="12" y="10"/>
              </a:cxn>
              <a:cxn ang="0">
                <a:pos x="12" y="10"/>
              </a:cxn>
              <a:cxn ang="0">
                <a:pos x="12" y="14"/>
              </a:cxn>
              <a:cxn ang="0">
                <a:pos x="10" y="16"/>
              </a:cxn>
              <a:cxn ang="0">
                <a:pos x="10" y="16"/>
              </a:cxn>
              <a:cxn ang="0">
                <a:pos x="8" y="16"/>
              </a:cxn>
              <a:cxn ang="0">
                <a:pos x="6" y="14"/>
              </a:cxn>
              <a:cxn ang="0">
                <a:pos x="4" y="12"/>
              </a:cxn>
              <a:cxn ang="0">
                <a:pos x="4" y="10"/>
              </a:cxn>
              <a:cxn ang="0">
                <a:pos x="2" y="8"/>
              </a:cxn>
              <a:cxn ang="0">
                <a:pos x="2" y="8"/>
              </a:cxn>
              <a:cxn ang="0">
                <a:pos x="2" y="8"/>
              </a:cxn>
              <a:cxn ang="0">
                <a:pos x="0" y="6"/>
              </a:cxn>
              <a:cxn ang="0">
                <a:pos x="14" y="4"/>
              </a:cxn>
              <a:cxn ang="0">
                <a:pos x="14" y="4"/>
              </a:cxn>
              <a:cxn ang="0">
                <a:pos x="16" y="2"/>
              </a:cxn>
              <a:cxn ang="0">
                <a:pos x="16" y="2"/>
              </a:cxn>
              <a:cxn ang="0">
                <a:pos x="18" y="6"/>
              </a:cxn>
              <a:cxn ang="0">
                <a:pos x="18" y="6"/>
              </a:cxn>
              <a:cxn ang="0">
                <a:pos x="18" y="8"/>
              </a:cxn>
              <a:cxn ang="0">
                <a:pos x="18" y="8"/>
              </a:cxn>
              <a:cxn ang="0">
                <a:pos x="18" y="10"/>
              </a:cxn>
              <a:cxn ang="0">
                <a:pos x="18" y="10"/>
              </a:cxn>
              <a:cxn ang="0">
                <a:pos x="20" y="10"/>
              </a:cxn>
              <a:cxn ang="0">
                <a:pos x="20" y="10"/>
              </a:cxn>
              <a:cxn ang="0">
                <a:pos x="20" y="12"/>
              </a:cxn>
              <a:cxn ang="0">
                <a:pos x="18" y="12"/>
              </a:cxn>
              <a:cxn ang="0">
                <a:pos x="16" y="10"/>
              </a:cxn>
              <a:cxn ang="0">
                <a:pos x="16" y="10"/>
              </a:cxn>
              <a:cxn ang="0">
                <a:pos x="14" y="6"/>
              </a:cxn>
              <a:cxn ang="0">
                <a:pos x="14" y="4"/>
              </a:cxn>
            </a:cxnLst>
            <a:rect l="0" t="0" r="r" b="b"/>
            <a:pathLst>
              <a:path w="20" h="16">
                <a:moveTo>
                  <a:pt x="0" y="6"/>
                </a:moveTo>
                <a:lnTo>
                  <a:pt x="0" y="6"/>
                </a:lnTo>
                <a:lnTo>
                  <a:pt x="2" y="6"/>
                </a:lnTo>
                <a:lnTo>
                  <a:pt x="2" y="6"/>
                </a:lnTo>
                <a:lnTo>
                  <a:pt x="2" y="6"/>
                </a:lnTo>
                <a:lnTo>
                  <a:pt x="2" y="6"/>
                </a:lnTo>
                <a:lnTo>
                  <a:pt x="2" y="8"/>
                </a:lnTo>
                <a:lnTo>
                  <a:pt x="4" y="6"/>
                </a:lnTo>
                <a:lnTo>
                  <a:pt x="4" y="6"/>
                </a:lnTo>
                <a:lnTo>
                  <a:pt x="6" y="6"/>
                </a:lnTo>
                <a:lnTo>
                  <a:pt x="6" y="6"/>
                </a:lnTo>
                <a:lnTo>
                  <a:pt x="8" y="4"/>
                </a:lnTo>
                <a:lnTo>
                  <a:pt x="8" y="4"/>
                </a:lnTo>
                <a:lnTo>
                  <a:pt x="8" y="4"/>
                </a:lnTo>
                <a:lnTo>
                  <a:pt x="8" y="4"/>
                </a:lnTo>
                <a:lnTo>
                  <a:pt x="8" y="4"/>
                </a:lnTo>
                <a:lnTo>
                  <a:pt x="8" y="4"/>
                </a:lnTo>
                <a:lnTo>
                  <a:pt x="8" y="4"/>
                </a:lnTo>
                <a:lnTo>
                  <a:pt x="8" y="2"/>
                </a:lnTo>
                <a:lnTo>
                  <a:pt x="10" y="2"/>
                </a:lnTo>
                <a:lnTo>
                  <a:pt x="10" y="2"/>
                </a:lnTo>
                <a:lnTo>
                  <a:pt x="10" y="2"/>
                </a:lnTo>
                <a:lnTo>
                  <a:pt x="12" y="0"/>
                </a:lnTo>
                <a:lnTo>
                  <a:pt x="12" y="0"/>
                </a:lnTo>
                <a:lnTo>
                  <a:pt x="12" y="0"/>
                </a:lnTo>
                <a:lnTo>
                  <a:pt x="12" y="0"/>
                </a:lnTo>
                <a:lnTo>
                  <a:pt x="14" y="0"/>
                </a:lnTo>
                <a:lnTo>
                  <a:pt x="14" y="0"/>
                </a:lnTo>
                <a:lnTo>
                  <a:pt x="14" y="0"/>
                </a:lnTo>
                <a:lnTo>
                  <a:pt x="14" y="0"/>
                </a:lnTo>
                <a:lnTo>
                  <a:pt x="14" y="0"/>
                </a:lnTo>
                <a:lnTo>
                  <a:pt x="14" y="0"/>
                </a:lnTo>
                <a:lnTo>
                  <a:pt x="16" y="0"/>
                </a:lnTo>
                <a:lnTo>
                  <a:pt x="14" y="0"/>
                </a:lnTo>
                <a:lnTo>
                  <a:pt x="14" y="2"/>
                </a:lnTo>
                <a:lnTo>
                  <a:pt x="14" y="2"/>
                </a:lnTo>
                <a:lnTo>
                  <a:pt x="14" y="2"/>
                </a:lnTo>
                <a:lnTo>
                  <a:pt x="14" y="2"/>
                </a:lnTo>
                <a:lnTo>
                  <a:pt x="14" y="2"/>
                </a:lnTo>
                <a:lnTo>
                  <a:pt x="14" y="4"/>
                </a:lnTo>
                <a:lnTo>
                  <a:pt x="12" y="4"/>
                </a:lnTo>
                <a:lnTo>
                  <a:pt x="12" y="4"/>
                </a:lnTo>
                <a:lnTo>
                  <a:pt x="12" y="4"/>
                </a:lnTo>
                <a:lnTo>
                  <a:pt x="12" y="4"/>
                </a:lnTo>
                <a:lnTo>
                  <a:pt x="12" y="4"/>
                </a:lnTo>
                <a:lnTo>
                  <a:pt x="12" y="4"/>
                </a:lnTo>
                <a:lnTo>
                  <a:pt x="10" y="4"/>
                </a:lnTo>
                <a:lnTo>
                  <a:pt x="10" y="4"/>
                </a:lnTo>
                <a:lnTo>
                  <a:pt x="10" y="4"/>
                </a:lnTo>
                <a:lnTo>
                  <a:pt x="10" y="4"/>
                </a:lnTo>
                <a:lnTo>
                  <a:pt x="10" y="6"/>
                </a:lnTo>
                <a:lnTo>
                  <a:pt x="12" y="8"/>
                </a:lnTo>
                <a:lnTo>
                  <a:pt x="12" y="8"/>
                </a:lnTo>
                <a:lnTo>
                  <a:pt x="12" y="8"/>
                </a:lnTo>
                <a:lnTo>
                  <a:pt x="12" y="10"/>
                </a:lnTo>
                <a:lnTo>
                  <a:pt x="12" y="10"/>
                </a:lnTo>
                <a:lnTo>
                  <a:pt x="12" y="10"/>
                </a:lnTo>
                <a:lnTo>
                  <a:pt x="12" y="10"/>
                </a:lnTo>
                <a:lnTo>
                  <a:pt x="12" y="14"/>
                </a:lnTo>
                <a:lnTo>
                  <a:pt x="12" y="14"/>
                </a:lnTo>
                <a:lnTo>
                  <a:pt x="10" y="16"/>
                </a:lnTo>
                <a:lnTo>
                  <a:pt x="10" y="16"/>
                </a:lnTo>
                <a:lnTo>
                  <a:pt x="10" y="16"/>
                </a:lnTo>
                <a:lnTo>
                  <a:pt x="10" y="16"/>
                </a:lnTo>
                <a:lnTo>
                  <a:pt x="8" y="16"/>
                </a:lnTo>
                <a:lnTo>
                  <a:pt x="8" y="16"/>
                </a:lnTo>
                <a:lnTo>
                  <a:pt x="8" y="16"/>
                </a:lnTo>
                <a:lnTo>
                  <a:pt x="6" y="14"/>
                </a:lnTo>
                <a:lnTo>
                  <a:pt x="6" y="12"/>
                </a:lnTo>
                <a:lnTo>
                  <a:pt x="4" y="12"/>
                </a:lnTo>
                <a:lnTo>
                  <a:pt x="4" y="12"/>
                </a:lnTo>
                <a:lnTo>
                  <a:pt x="4" y="10"/>
                </a:lnTo>
                <a:lnTo>
                  <a:pt x="4" y="8"/>
                </a:lnTo>
                <a:lnTo>
                  <a:pt x="2" y="8"/>
                </a:lnTo>
                <a:lnTo>
                  <a:pt x="2" y="8"/>
                </a:lnTo>
                <a:lnTo>
                  <a:pt x="2" y="8"/>
                </a:lnTo>
                <a:lnTo>
                  <a:pt x="2" y="8"/>
                </a:lnTo>
                <a:lnTo>
                  <a:pt x="2" y="8"/>
                </a:lnTo>
                <a:lnTo>
                  <a:pt x="2" y="8"/>
                </a:lnTo>
                <a:lnTo>
                  <a:pt x="0" y="6"/>
                </a:lnTo>
                <a:close/>
                <a:moveTo>
                  <a:pt x="14" y="4"/>
                </a:moveTo>
                <a:lnTo>
                  <a:pt x="14" y="4"/>
                </a:lnTo>
                <a:lnTo>
                  <a:pt x="14" y="4"/>
                </a:lnTo>
                <a:lnTo>
                  <a:pt x="14" y="4"/>
                </a:lnTo>
                <a:lnTo>
                  <a:pt x="16" y="2"/>
                </a:lnTo>
                <a:lnTo>
                  <a:pt x="16" y="2"/>
                </a:lnTo>
                <a:lnTo>
                  <a:pt x="16" y="2"/>
                </a:lnTo>
                <a:lnTo>
                  <a:pt x="16" y="2"/>
                </a:lnTo>
                <a:lnTo>
                  <a:pt x="16" y="4"/>
                </a:lnTo>
                <a:lnTo>
                  <a:pt x="18" y="6"/>
                </a:lnTo>
                <a:lnTo>
                  <a:pt x="18" y="6"/>
                </a:lnTo>
                <a:lnTo>
                  <a:pt x="18" y="6"/>
                </a:lnTo>
                <a:lnTo>
                  <a:pt x="18" y="8"/>
                </a:lnTo>
                <a:lnTo>
                  <a:pt x="18" y="8"/>
                </a:lnTo>
                <a:lnTo>
                  <a:pt x="18" y="8"/>
                </a:lnTo>
                <a:lnTo>
                  <a:pt x="18" y="8"/>
                </a:lnTo>
                <a:lnTo>
                  <a:pt x="18" y="10"/>
                </a:lnTo>
                <a:lnTo>
                  <a:pt x="18" y="10"/>
                </a:lnTo>
                <a:lnTo>
                  <a:pt x="18" y="10"/>
                </a:lnTo>
                <a:lnTo>
                  <a:pt x="18" y="10"/>
                </a:lnTo>
                <a:lnTo>
                  <a:pt x="18" y="10"/>
                </a:lnTo>
                <a:lnTo>
                  <a:pt x="20" y="10"/>
                </a:lnTo>
                <a:lnTo>
                  <a:pt x="20" y="10"/>
                </a:lnTo>
                <a:lnTo>
                  <a:pt x="20" y="10"/>
                </a:lnTo>
                <a:lnTo>
                  <a:pt x="20" y="12"/>
                </a:lnTo>
                <a:lnTo>
                  <a:pt x="20" y="12"/>
                </a:lnTo>
                <a:lnTo>
                  <a:pt x="20" y="12"/>
                </a:lnTo>
                <a:lnTo>
                  <a:pt x="18" y="12"/>
                </a:lnTo>
                <a:lnTo>
                  <a:pt x="16" y="10"/>
                </a:lnTo>
                <a:lnTo>
                  <a:pt x="16" y="10"/>
                </a:lnTo>
                <a:lnTo>
                  <a:pt x="16" y="10"/>
                </a:lnTo>
                <a:lnTo>
                  <a:pt x="16" y="10"/>
                </a:lnTo>
                <a:lnTo>
                  <a:pt x="14" y="6"/>
                </a:lnTo>
                <a:lnTo>
                  <a:pt x="14" y="6"/>
                </a:lnTo>
                <a:lnTo>
                  <a:pt x="14" y="4"/>
                </a:lnTo>
                <a:lnTo>
                  <a:pt x="14" y="4"/>
                </a:lnTo>
                <a:lnTo>
                  <a:pt x="1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5" name="Freeform 231"/>
          <p:cNvSpPr>
            <a:spLocks/>
          </p:cNvSpPr>
          <p:nvPr/>
        </p:nvSpPr>
        <p:spPr bwMode="auto">
          <a:xfrm>
            <a:off x="3184525" y="3281363"/>
            <a:ext cx="3175" cy="6350"/>
          </a:xfrm>
          <a:custGeom>
            <a:avLst/>
            <a:gdLst/>
            <a:ahLst/>
            <a:cxnLst>
              <a:cxn ang="0">
                <a:pos x="2" y="4"/>
              </a:cxn>
              <a:cxn ang="0">
                <a:pos x="2" y="4"/>
              </a:cxn>
              <a:cxn ang="0">
                <a:pos x="0" y="4"/>
              </a:cxn>
              <a:cxn ang="0">
                <a:pos x="0" y="4"/>
              </a:cxn>
              <a:cxn ang="0">
                <a:pos x="0" y="4"/>
              </a:cxn>
              <a:cxn ang="0">
                <a:pos x="0" y="2"/>
              </a:cxn>
              <a:cxn ang="0">
                <a:pos x="0" y="0"/>
              </a:cxn>
              <a:cxn ang="0">
                <a:pos x="0" y="0"/>
              </a:cxn>
              <a:cxn ang="0">
                <a:pos x="0" y="0"/>
              </a:cxn>
              <a:cxn ang="0">
                <a:pos x="0" y="0"/>
              </a:cxn>
              <a:cxn ang="0">
                <a:pos x="0" y="0"/>
              </a:cxn>
              <a:cxn ang="0">
                <a:pos x="0" y="0"/>
              </a:cxn>
              <a:cxn ang="0">
                <a:pos x="0" y="0"/>
              </a:cxn>
              <a:cxn ang="0">
                <a:pos x="0" y="0"/>
              </a:cxn>
              <a:cxn ang="0">
                <a:pos x="0" y="0"/>
              </a:cxn>
              <a:cxn ang="0">
                <a:pos x="2" y="0"/>
              </a:cxn>
              <a:cxn ang="0">
                <a:pos x="2" y="2"/>
              </a:cxn>
              <a:cxn ang="0">
                <a:pos x="2" y="2"/>
              </a:cxn>
              <a:cxn ang="0">
                <a:pos x="2" y="2"/>
              </a:cxn>
              <a:cxn ang="0">
                <a:pos x="2" y="2"/>
              </a:cxn>
              <a:cxn ang="0">
                <a:pos x="2" y="2"/>
              </a:cxn>
              <a:cxn ang="0">
                <a:pos x="2" y="2"/>
              </a:cxn>
              <a:cxn ang="0">
                <a:pos x="2" y="2"/>
              </a:cxn>
              <a:cxn ang="0">
                <a:pos x="2" y="2"/>
              </a:cxn>
              <a:cxn ang="0">
                <a:pos x="2" y="4"/>
              </a:cxn>
              <a:cxn ang="0">
                <a:pos x="2" y="4"/>
              </a:cxn>
              <a:cxn ang="0">
                <a:pos x="2" y="4"/>
              </a:cxn>
              <a:cxn ang="0">
                <a:pos x="2" y="4"/>
              </a:cxn>
              <a:cxn ang="0">
                <a:pos x="2" y="4"/>
              </a:cxn>
              <a:cxn ang="0">
                <a:pos x="2" y="4"/>
              </a:cxn>
              <a:cxn ang="0">
                <a:pos x="2" y="4"/>
              </a:cxn>
            </a:cxnLst>
            <a:rect l="0" t="0" r="r" b="b"/>
            <a:pathLst>
              <a:path w="2" h="4">
                <a:moveTo>
                  <a:pt x="2" y="4"/>
                </a:moveTo>
                <a:lnTo>
                  <a:pt x="2" y="4"/>
                </a:lnTo>
                <a:lnTo>
                  <a:pt x="0" y="4"/>
                </a:lnTo>
                <a:lnTo>
                  <a:pt x="0" y="4"/>
                </a:lnTo>
                <a:lnTo>
                  <a:pt x="0" y="4"/>
                </a:lnTo>
                <a:lnTo>
                  <a:pt x="0" y="2"/>
                </a:lnTo>
                <a:lnTo>
                  <a:pt x="0" y="0"/>
                </a:lnTo>
                <a:lnTo>
                  <a:pt x="0" y="0"/>
                </a:lnTo>
                <a:lnTo>
                  <a:pt x="0" y="0"/>
                </a:lnTo>
                <a:lnTo>
                  <a:pt x="0" y="0"/>
                </a:lnTo>
                <a:lnTo>
                  <a:pt x="0" y="0"/>
                </a:lnTo>
                <a:lnTo>
                  <a:pt x="0" y="0"/>
                </a:lnTo>
                <a:lnTo>
                  <a:pt x="0" y="0"/>
                </a:lnTo>
                <a:lnTo>
                  <a:pt x="0" y="0"/>
                </a:lnTo>
                <a:lnTo>
                  <a:pt x="0" y="0"/>
                </a:lnTo>
                <a:lnTo>
                  <a:pt x="2" y="0"/>
                </a:lnTo>
                <a:lnTo>
                  <a:pt x="2" y="2"/>
                </a:lnTo>
                <a:lnTo>
                  <a:pt x="2" y="2"/>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6" name="Freeform 232"/>
          <p:cNvSpPr>
            <a:spLocks noEditPoints="1"/>
          </p:cNvSpPr>
          <p:nvPr/>
        </p:nvSpPr>
        <p:spPr bwMode="auto">
          <a:xfrm>
            <a:off x="2844800" y="3494088"/>
            <a:ext cx="911225" cy="1028700"/>
          </a:xfrm>
          <a:custGeom>
            <a:avLst/>
            <a:gdLst/>
            <a:ahLst/>
            <a:cxnLst>
              <a:cxn ang="0">
                <a:pos x="328" y="108"/>
              </a:cxn>
              <a:cxn ang="0">
                <a:pos x="336" y="98"/>
              </a:cxn>
              <a:cxn ang="0">
                <a:pos x="326" y="108"/>
              </a:cxn>
              <a:cxn ang="0">
                <a:pos x="326" y="16"/>
              </a:cxn>
              <a:cxn ang="0">
                <a:pos x="346" y="72"/>
              </a:cxn>
              <a:cxn ang="0">
                <a:pos x="318" y="110"/>
              </a:cxn>
              <a:cxn ang="0">
                <a:pos x="338" y="114"/>
              </a:cxn>
              <a:cxn ang="0">
                <a:pos x="338" y="122"/>
              </a:cxn>
              <a:cxn ang="0">
                <a:pos x="364" y="116"/>
              </a:cxn>
              <a:cxn ang="0">
                <a:pos x="386" y="100"/>
              </a:cxn>
              <a:cxn ang="0">
                <a:pos x="414" y="112"/>
              </a:cxn>
              <a:cxn ang="0">
                <a:pos x="430" y="128"/>
              </a:cxn>
              <a:cxn ang="0">
                <a:pos x="444" y="128"/>
              </a:cxn>
              <a:cxn ang="0">
                <a:pos x="486" y="134"/>
              </a:cxn>
              <a:cxn ang="0">
                <a:pos x="548" y="172"/>
              </a:cxn>
              <a:cxn ang="0">
                <a:pos x="572" y="218"/>
              </a:cxn>
              <a:cxn ang="0">
                <a:pos x="538" y="270"/>
              </a:cxn>
              <a:cxn ang="0">
                <a:pos x="516" y="300"/>
              </a:cxn>
              <a:cxn ang="0">
                <a:pos x="516" y="342"/>
              </a:cxn>
              <a:cxn ang="0">
                <a:pos x="506" y="414"/>
              </a:cxn>
              <a:cxn ang="0">
                <a:pos x="480" y="464"/>
              </a:cxn>
              <a:cxn ang="0">
                <a:pos x="444" y="470"/>
              </a:cxn>
              <a:cxn ang="0">
                <a:pos x="412" y="490"/>
              </a:cxn>
              <a:cxn ang="0">
                <a:pos x="392" y="512"/>
              </a:cxn>
              <a:cxn ang="0">
                <a:pos x="390" y="558"/>
              </a:cxn>
              <a:cxn ang="0">
                <a:pos x="354" y="616"/>
              </a:cxn>
              <a:cxn ang="0">
                <a:pos x="364" y="592"/>
              </a:cxn>
              <a:cxn ang="0">
                <a:pos x="352" y="622"/>
              </a:cxn>
              <a:cxn ang="0">
                <a:pos x="328" y="618"/>
              </a:cxn>
              <a:cxn ang="0">
                <a:pos x="278" y="590"/>
              </a:cxn>
              <a:cxn ang="0">
                <a:pos x="292" y="558"/>
              </a:cxn>
              <a:cxn ang="0">
                <a:pos x="314" y="514"/>
              </a:cxn>
              <a:cxn ang="0">
                <a:pos x="288" y="482"/>
              </a:cxn>
              <a:cxn ang="0">
                <a:pos x="250" y="456"/>
              </a:cxn>
              <a:cxn ang="0">
                <a:pos x="240" y="376"/>
              </a:cxn>
              <a:cxn ang="0">
                <a:pos x="194" y="314"/>
              </a:cxn>
              <a:cxn ang="0">
                <a:pos x="138" y="290"/>
              </a:cxn>
              <a:cxn ang="0">
                <a:pos x="116" y="250"/>
              </a:cxn>
              <a:cxn ang="0">
                <a:pos x="66" y="270"/>
              </a:cxn>
              <a:cxn ang="0">
                <a:pos x="28" y="250"/>
              </a:cxn>
              <a:cxn ang="0">
                <a:pos x="0" y="212"/>
              </a:cxn>
              <a:cxn ang="0">
                <a:pos x="36" y="160"/>
              </a:cxn>
              <a:cxn ang="0">
                <a:pos x="54" y="82"/>
              </a:cxn>
              <a:cxn ang="0">
                <a:pos x="92" y="52"/>
              </a:cxn>
              <a:cxn ang="0">
                <a:pos x="126" y="70"/>
              </a:cxn>
              <a:cxn ang="0">
                <a:pos x="138" y="24"/>
              </a:cxn>
              <a:cxn ang="0">
                <a:pos x="162" y="28"/>
              </a:cxn>
              <a:cxn ang="0">
                <a:pos x="192" y="0"/>
              </a:cxn>
              <a:cxn ang="0">
                <a:pos x="206" y="56"/>
              </a:cxn>
              <a:cxn ang="0">
                <a:pos x="250" y="56"/>
              </a:cxn>
              <a:cxn ang="0">
                <a:pos x="300" y="48"/>
              </a:cxn>
              <a:cxn ang="0">
                <a:pos x="344" y="56"/>
              </a:cxn>
              <a:cxn ang="0">
                <a:pos x="434" y="486"/>
              </a:cxn>
              <a:cxn ang="0">
                <a:pos x="394" y="550"/>
              </a:cxn>
              <a:cxn ang="0">
                <a:pos x="428" y="138"/>
              </a:cxn>
              <a:cxn ang="0">
                <a:pos x="364" y="114"/>
              </a:cxn>
              <a:cxn ang="0">
                <a:pos x="348" y="78"/>
              </a:cxn>
              <a:cxn ang="0">
                <a:pos x="360" y="90"/>
              </a:cxn>
              <a:cxn ang="0">
                <a:pos x="338" y="112"/>
              </a:cxn>
              <a:cxn ang="0">
                <a:pos x="348" y="88"/>
              </a:cxn>
              <a:cxn ang="0">
                <a:pos x="320" y="112"/>
              </a:cxn>
              <a:cxn ang="0">
                <a:pos x="336" y="120"/>
              </a:cxn>
              <a:cxn ang="0">
                <a:pos x="352" y="90"/>
              </a:cxn>
            </a:cxnLst>
            <a:rect l="0" t="0" r="r" b="b"/>
            <a:pathLst>
              <a:path w="574" h="648">
                <a:moveTo>
                  <a:pt x="336" y="88"/>
                </a:moveTo>
                <a:lnTo>
                  <a:pt x="336" y="88"/>
                </a:lnTo>
                <a:lnTo>
                  <a:pt x="334" y="88"/>
                </a:lnTo>
                <a:lnTo>
                  <a:pt x="334" y="88"/>
                </a:lnTo>
                <a:lnTo>
                  <a:pt x="334" y="88"/>
                </a:lnTo>
                <a:lnTo>
                  <a:pt x="334" y="88"/>
                </a:lnTo>
                <a:lnTo>
                  <a:pt x="336" y="88"/>
                </a:lnTo>
                <a:lnTo>
                  <a:pt x="336" y="88"/>
                </a:lnTo>
                <a:lnTo>
                  <a:pt x="336" y="86"/>
                </a:lnTo>
                <a:lnTo>
                  <a:pt x="336" y="86"/>
                </a:lnTo>
                <a:lnTo>
                  <a:pt x="336" y="86"/>
                </a:lnTo>
                <a:lnTo>
                  <a:pt x="338" y="86"/>
                </a:lnTo>
                <a:lnTo>
                  <a:pt x="338" y="86"/>
                </a:lnTo>
                <a:lnTo>
                  <a:pt x="338" y="86"/>
                </a:lnTo>
                <a:lnTo>
                  <a:pt x="338" y="86"/>
                </a:lnTo>
                <a:lnTo>
                  <a:pt x="338" y="88"/>
                </a:lnTo>
                <a:lnTo>
                  <a:pt x="338" y="88"/>
                </a:lnTo>
                <a:lnTo>
                  <a:pt x="336" y="88"/>
                </a:lnTo>
                <a:lnTo>
                  <a:pt x="336" y="88"/>
                </a:lnTo>
                <a:lnTo>
                  <a:pt x="336" y="88"/>
                </a:lnTo>
                <a:lnTo>
                  <a:pt x="336" y="88"/>
                </a:lnTo>
                <a:close/>
                <a:moveTo>
                  <a:pt x="400" y="104"/>
                </a:moveTo>
                <a:lnTo>
                  <a:pt x="400" y="104"/>
                </a:lnTo>
                <a:lnTo>
                  <a:pt x="400" y="104"/>
                </a:lnTo>
                <a:lnTo>
                  <a:pt x="400" y="104"/>
                </a:lnTo>
                <a:lnTo>
                  <a:pt x="400" y="104"/>
                </a:lnTo>
                <a:lnTo>
                  <a:pt x="400" y="104"/>
                </a:lnTo>
                <a:lnTo>
                  <a:pt x="400" y="102"/>
                </a:lnTo>
                <a:lnTo>
                  <a:pt x="400" y="102"/>
                </a:lnTo>
                <a:lnTo>
                  <a:pt x="400" y="102"/>
                </a:lnTo>
                <a:lnTo>
                  <a:pt x="400" y="102"/>
                </a:lnTo>
                <a:lnTo>
                  <a:pt x="400" y="104"/>
                </a:lnTo>
                <a:lnTo>
                  <a:pt x="400" y="104"/>
                </a:lnTo>
                <a:lnTo>
                  <a:pt x="400" y="104"/>
                </a:lnTo>
                <a:close/>
                <a:moveTo>
                  <a:pt x="332" y="106"/>
                </a:moveTo>
                <a:lnTo>
                  <a:pt x="332" y="106"/>
                </a:lnTo>
                <a:lnTo>
                  <a:pt x="332" y="106"/>
                </a:lnTo>
                <a:lnTo>
                  <a:pt x="332" y="104"/>
                </a:lnTo>
                <a:lnTo>
                  <a:pt x="332" y="104"/>
                </a:lnTo>
                <a:lnTo>
                  <a:pt x="332" y="104"/>
                </a:lnTo>
                <a:lnTo>
                  <a:pt x="332" y="102"/>
                </a:lnTo>
                <a:lnTo>
                  <a:pt x="334" y="102"/>
                </a:lnTo>
                <a:lnTo>
                  <a:pt x="334" y="102"/>
                </a:lnTo>
                <a:lnTo>
                  <a:pt x="334" y="102"/>
                </a:lnTo>
                <a:lnTo>
                  <a:pt x="334" y="102"/>
                </a:lnTo>
                <a:lnTo>
                  <a:pt x="334" y="102"/>
                </a:lnTo>
                <a:lnTo>
                  <a:pt x="334" y="102"/>
                </a:lnTo>
                <a:lnTo>
                  <a:pt x="334" y="102"/>
                </a:lnTo>
                <a:lnTo>
                  <a:pt x="334" y="102"/>
                </a:lnTo>
                <a:lnTo>
                  <a:pt x="334" y="102"/>
                </a:lnTo>
                <a:lnTo>
                  <a:pt x="334" y="102"/>
                </a:lnTo>
                <a:lnTo>
                  <a:pt x="334" y="102"/>
                </a:lnTo>
                <a:lnTo>
                  <a:pt x="334" y="104"/>
                </a:lnTo>
                <a:lnTo>
                  <a:pt x="334" y="104"/>
                </a:lnTo>
                <a:lnTo>
                  <a:pt x="334" y="104"/>
                </a:lnTo>
                <a:lnTo>
                  <a:pt x="334" y="104"/>
                </a:lnTo>
                <a:lnTo>
                  <a:pt x="332" y="104"/>
                </a:lnTo>
                <a:lnTo>
                  <a:pt x="332" y="106"/>
                </a:lnTo>
                <a:close/>
                <a:moveTo>
                  <a:pt x="328" y="108"/>
                </a:moveTo>
                <a:lnTo>
                  <a:pt x="328" y="108"/>
                </a:lnTo>
                <a:lnTo>
                  <a:pt x="328" y="108"/>
                </a:lnTo>
                <a:lnTo>
                  <a:pt x="328" y="108"/>
                </a:lnTo>
                <a:lnTo>
                  <a:pt x="328" y="108"/>
                </a:lnTo>
                <a:lnTo>
                  <a:pt x="328" y="106"/>
                </a:lnTo>
                <a:lnTo>
                  <a:pt x="328" y="106"/>
                </a:lnTo>
                <a:lnTo>
                  <a:pt x="328" y="106"/>
                </a:lnTo>
                <a:lnTo>
                  <a:pt x="330" y="106"/>
                </a:lnTo>
                <a:lnTo>
                  <a:pt x="330" y="104"/>
                </a:lnTo>
                <a:lnTo>
                  <a:pt x="330" y="104"/>
                </a:lnTo>
                <a:lnTo>
                  <a:pt x="330" y="104"/>
                </a:lnTo>
                <a:lnTo>
                  <a:pt x="330" y="104"/>
                </a:lnTo>
                <a:lnTo>
                  <a:pt x="330" y="104"/>
                </a:lnTo>
                <a:lnTo>
                  <a:pt x="330" y="102"/>
                </a:lnTo>
                <a:lnTo>
                  <a:pt x="330" y="102"/>
                </a:lnTo>
                <a:lnTo>
                  <a:pt x="330" y="102"/>
                </a:lnTo>
                <a:lnTo>
                  <a:pt x="330" y="102"/>
                </a:lnTo>
                <a:lnTo>
                  <a:pt x="330" y="102"/>
                </a:lnTo>
                <a:lnTo>
                  <a:pt x="330" y="102"/>
                </a:lnTo>
                <a:lnTo>
                  <a:pt x="330" y="102"/>
                </a:lnTo>
                <a:lnTo>
                  <a:pt x="332" y="102"/>
                </a:lnTo>
                <a:lnTo>
                  <a:pt x="332" y="102"/>
                </a:lnTo>
                <a:lnTo>
                  <a:pt x="332" y="102"/>
                </a:lnTo>
                <a:lnTo>
                  <a:pt x="332" y="102"/>
                </a:lnTo>
                <a:lnTo>
                  <a:pt x="332" y="104"/>
                </a:lnTo>
                <a:lnTo>
                  <a:pt x="332" y="104"/>
                </a:lnTo>
                <a:lnTo>
                  <a:pt x="332" y="104"/>
                </a:lnTo>
                <a:lnTo>
                  <a:pt x="332" y="104"/>
                </a:lnTo>
                <a:lnTo>
                  <a:pt x="330" y="106"/>
                </a:lnTo>
                <a:lnTo>
                  <a:pt x="330" y="106"/>
                </a:lnTo>
                <a:lnTo>
                  <a:pt x="330" y="106"/>
                </a:lnTo>
                <a:lnTo>
                  <a:pt x="330" y="106"/>
                </a:lnTo>
                <a:lnTo>
                  <a:pt x="330" y="108"/>
                </a:lnTo>
                <a:lnTo>
                  <a:pt x="328" y="108"/>
                </a:lnTo>
                <a:lnTo>
                  <a:pt x="328" y="108"/>
                </a:lnTo>
                <a:close/>
                <a:moveTo>
                  <a:pt x="336" y="102"/>
                </a:moveTo>
                <a:lnTo>
                  <a:pt x="334" y="102"/>
                </a:lnTo>
                <a:lnTo>
                  <a:pt x="334" y="102"/>
                </a:lnTo>
                <a:lnTo>
                  <a:pt x="334" y="102"/>
                </a:lnTo>
                <a:lnTo>
                  <a:pt x="334" y="100"/>
                </a:lnTo>
                <a:lnTo>
                  <a:pt x="334" y="100"/>
                </a:lnTo>
                <a:lnTo>
                  <a:pt x="336" y="100"/>
                </a:lnTo>
                <a:lnTo>
                  <a:pt x="336" y="100"/>
                </a:lnTo>
                <a:lnTo>
                  <a:pt x="336" y="100"/>
                </a:lnTo>
                <a:lnTo>
                  <a:pt x="336" y="100"/>
                </a:lnTo>
                <a:lnTo>
                  <a:pt x="336" y="100"/>
                </a:lnTo>
                <a:lnTo>
                  <a:pt x="336" y="100"/>
                </a:lnTo>
                <a:lnTo>
                  <a:pt x="336" y="100"/>
                </a:lnTo>
                <a:lnTo>
                  <a:pt x="336" y="100"/>
                </a:lnTo>
                <a:lnTo>
                  <a:pt x="336" y="102"/>
                </a:lnTo>
                <a:close/>
                <a:moveTo>
                  <a:pt x="332" y="104"/>
                </a:moveTo>
                <a:lnTo>
                  <a:pt x="332" y="104"/>
                </a:lnTo>
                <a:lnTo>
                  <a:pt x="332" y="104"/>
                </a:lnTo>
                <a:lnTo>
                  <a:pt x="332" y="102"/>
                </a:lnTo>
                <a:lnTo>
                  <a:pt x="332" y="102"/>
                </a:lnTo>
                <a:lnTo>
                  <a:pt x="332" y="100"/>
                </a:lnTo>
                <a:lnTo>
                  <a:pt x="332" y="100"/>
                </a:lnTo>
                <a:lnTo>
                  <a:pt x="332" y="100"/>
                </a:lnTo>
                <a:lnTo>
                  <a:pt x="332" y="98"/>
                </a:lnTo>
                <a:lnTo>
                  <a:pt x="332" y="98"/>
                </a:lnTo>
                <a:lnTo>
                  <a:pt x="334" y="98"/>
                </a:lnTo>
                <a:lnTo>
                  <a:pt x="336" y="96"/>
                </a:lnTo>
                <a:lnTo>
                  <a:pt x="336" y="96"/>
                </a:lnTo>
                <a:lnTo>
                  <a:pt x="336" y="96"/>
                </a:lnTo>
                <a:lnTo>
                  <a:pt x="336" y="96"/>
                </a:lnTo>
                <a:lnTo>
                  <a:pt x="336" y="96"/>
                </a:lnTo>
                <a:lnTo>
                  <a:pt x="336" y="98"/>
                </a:lnTo>
                <a:lnTo>
                  <a:pt x="336" y="98"/>
                </a:lnTo>
                <a:lnTo>
                  <a:pt x="336" y="98"/>
                </a:lnTo>
                <a:lnTo>
                  <a:pt x="336" y="98"/>
                </a:lnTo>
                <a:lnTo>
                  <a:pt x="336" y="98"/>
                </a:lnTo>
                <a:lnTo>
                  <a:pt x="336" y="100"/>
                </a:lnTo>
                <a:lnTo>
                  <a:pt x="336" y="100"/>
                </a:lnTo>
                <a:lnTo>
                  <a:pt x="334" y="100"/>
                </a:lnTo>
                <a:lnTo>
                  <a:pt x="334" y="100"/>
                </a:lnTo>
                <a:lnTo>
                  <a:pt x="334" y="100"/>
                </a:lnTo>
                <a:lnTo>
                  <a:pt x="334" y="100"/>
                </a:lnTo>
                <a:lnTo>
                  <a:pt x="334" y="102"/>
                </a:lnTo>
                <a:lnTo>
                  <a:pt x="332" y="102"/>
                </a:lnTo>
                <a:lnTo>
                  <a:pt x="332" y="104"/>
                </a:lnTo>
                <a:close/>
                <a:moveTo>
                  <a:pt x="320" y="112"/>
                </a:moveTo>
                <a:lnTo>
                  <a:pt x="320" y="112"/>
                </a:lnTo>
                <a:lnTo>
                  <a:pt x="320" y="112"/>
                </a:lnTo>
                <a:lnTo>
                  <a:pt x="320" y="112"/>
                </a:lnTo>
                <a:lnTo>
                  <a:pt x="320" y="110"/>
                </a:lnTo>
                <a:lnTo>
                  <a:pt x="320" y="110"/>
                </a:lnTo>
                <a:lnTo>
                  <a:pt x="320" y="110"/>
                </a:lnTo>
                <a:lnTo>
                  <a:pt x="320" y="110"/>
                </a:lnTo>
                <a:lnTo>
                  <a:pt x="320" y="108"/>
                </a:lnTo>
                <a:lnTo>
                  <a:pt x="320" y="108"/>
                </a:lnTo>
                <a:lnTo>
                  <a:pt x="320" y="108"/>
                </a:lnTo>
                <a:lnTo>
                  <a:pt x="320" y="106"/>
                </a:lnTo>
                <a:lnTo>
                  <a:pt x="322" y="106"/>
                </a:lnTo>
                <a:lnTo>
                  <a:pt x="322" y="106"/>
                </a:lnTo>
                <a:lnTo>
                  <a:pt x="322" y="106"/>
                </a:lnTo>
                <a:lnTo>
                  <a:pt x="324" y="106"/>
                </a:lnTo>
                <a:lnTo>
                  <a:pt x="324" y="106"/>
                </a:lnTo>
                <a:lnTo>
                  <a:pt x="324" y="106"/>
                </a:lnTo>
                <a:lnTo>
                  <a:pt x="324" y="106"/>
                </a:lnTo>
                <a:lnTo>
                  <a:pt x="324" y="104"/>
                </a:lnTo>
                <a:lnTo>
                  <a:pt x="324" y="104"/>
                </a:lnTo>
                <a:lnTo>
                  <a:pt x="324" y="104"/>
                </a:lnTo>
                <a:lnTo>
                  <a:pt x="324" y="104"/>
                </a:lnTo>
                <a:lnTo>
                  <a:pt x="324" y="104"/>
                </a:lnTo>
                <a:lnTo>
                  <a:pt x="324" y="102"/>
                </a:lnTo>
                <a:lnTo>
                  <a:pt x="324" y="102"/>
                </a:lnTo>
                <a:lnTo>
                  <a:pt x="324" y="100"/>
                </a:lnTo>
                <a:lnTo>
                  <a:pt x="326" y="98"/>
                </a:lnTo>
                <a:lnTo>
                  <a:pt x="326" y="98"/>
                </a:lnTo>
                <a:lnTo>
                  <a:pt x="326" y="98"/>
                </a:lnTo>
                <a:lnTo>
                  <a:pt x="328" y="96"/>
                </a:lnTo>
                <a:lnTo>
                  <a:pt x="330" y="96"/>
                </a:lnTo>
                <a:lnTo>
                  <a:pt x="330" y="96"/>
                </a:lnTo>
                <a:lnTo>
                  <a:pt x="332" y="96"/>
                </a:lnTo>
                <a:lnTo>
                  <a:pt x="332" y="98"/>
                </a:lnTo>
                <a:lnTo>
                  <a:pt x="332" y="98"/>
                </a:lnTo>
                <a:lnTo>
                  <a:pt x="332" y="100"/>
                </a:lnTo>
                <a:lnTo>
                  <a:pt x="330" y="100"/>
                </a:lnTo>
                <a:lnTo>
                  <a:pt x="330" y="100"/>
                </a:lnTo>
                <a:lnTo>
                  <a:pt x="330" y="102"/>
                </a:lnTo>
                <a:lnTo>
                  <a:pt x="330" y="104"/>
                </a:lnTo>
                <a:lnTo>
                  <a:pt x="330" y="104"/>
                </a:lnTo>
                <a:lnTo>
                  <a:pt x="328" y="104"/>
                </a:lnTo>
                <a:lnTo>
                  <a:pt x="328" y="106"/>
                </a:lnTo>
                <a:lnTo>
                  <a:pt x="328" y="106"/>
                </a:lnTo>
                <a:lnTo>
                  <a:pt x="328" y="106"/>
                </a:lnTo>
                <a:lnTo>
                  <a:pt x="328" y="108"/>
                </a:lnTo>
                <a:lnTo>
                  <a:pt x="328" y="108"/>
                </a:lnTo>
                <a:lnTo>
                  <a:pt x="328" y="108"/>
                </a:lnTo>
                <a:lnTo>
                  <a:pt x="326" y="108"/>
                </a:lnTo>
                <a:lnTo>
                  <a:pt x="326" y="108"/>
                </a:lnTo>
                <a:lnTo>
                  <a:pt x="324" y="110"/>
                </a:lnTo>
                <a:lnTo>
                  <a:pt x="324" y="110"/>
                </a:lnTo>
                <a:lnTo>
                  <a:pt x="322" y="112"/>
                </a:lnTo>
                <a:lnTo>
                  <a:pt x="320" y="112"/>
                </a:lnTo>
                <a:close/>
                <a:moveTo>
                  <a:pt x="340" y="88"/>
                </a:moveTo>
                <a:lnTo>
                  <a:pt x="338" y="90"/>
                </a:lnTo>
                <a:lnTo>
                  <a:pt x="338" y="90"/>
                </a:lnTo>
                <a:lnTo>
                  <a:pt x="338" y="90"/>
                </a:lnTo>
                <a:lnTo>
                  <a:pt x="338" y="90"/>
                </a:lnTo>
                <a:lnTo>
                  <a:pt x="338" y="90"/>
                </a:lnTo>
                <a:lnTo>
                  <a:pt x="336" y="92"/>
                </a:lnTo>
                <a:lnTo>
                  <a:pt x="336" y="92"/>
                </a:lnTo>
                <a:lnTo>
                  <a:pt x="336" y="92"/>
                </a:lnTo>
                <a:lnTo>
                  <a:pt x="336" y="92"/>
                </a:lnTo>
                <a:lnTo>
                  <a:pt x="336" y="92"/>
                </a:lnTo>
                <a:lnTo>
                  <a:pt x="334" y="92"/>
                </a:lnTo>
                <a:lnTo>
                  <a:pt x="334" y="92"/>
                </a:lnTo>
                <a:lnTo>
                  <a:pt x="334" y="90"/>
                </a:lnTo>
                <a:lnTo>
                  <a:pt x="334" y="90"/>
                </a:lnTo>
                <a:lnTo>
                  <a:pt x="334" y="90"/>
                </a:lnTo>
                <a:lnTo>
                  <a:pt x="334" y="90"/>
                </a:lnTo>
                <a:lnTo>
                  <a:pt x="334" y="90"/>
                </a:lnTo>
                <a:lnTo>
                  <a:pt x="334" y="88"/>
                </a:lnTo>
                <a:lnTo>
                  <a:pt x="334" y="88"/>
                </a:lnTo>
                <a:lnTo>
                  <a:pt x="334" y="88"/>
                </a:lnTo>
                <a:lnTo>
                  <a:pt x="334" y="88"/>
                </a:lnTo>
                <a:lnTo>
                  <a:pt x="336" y="88"/>
                </a:lnTo>
                <a:lnTo>
                  <a:pt x="338" y="88"/>
                </a:lnTo>
                <a:lnTo>
                  <a:pt x="338" y="88"/>
                </a:lnTo>
                <a:lnTo>
                  <a:pt x="338" y="88"/>
                </a:lnTo>
                <a:lnTo>
                  <a:pt x="338" y="88"/>
                </a:lnTo>
                <a:lnTo>
                  <a:pt x="338" y="88"/>
                </a:lnTo>
                <a:lnTo>
                  <a:pt x="340" y="88"/>
                </a:lnTo>
                <a:lnTo>
                  <a:pt x="340" y="88"/>
                </a:lnTo>
                <a:lnTo>
                  <a:pt x="340" y="88"/>
                </a:lnTo>
                <a:lnTo>
                  <a:pt x="340" y="88"/>
                </a:lnTo>
                <a:close/>
                <a:moveTo>
                  <a:pt x="336" y="94"/>
                </a:moveTo>
                <a:lnTo>
                  <a:pt x="336" y="94"/>
                </a:lnTo>
                <a:lnTo>
                  <a:pt x="336" y="94"/>
                </a:lnTo>
                <a:lnTo>
                  <a:pt x="336" y="94"/>
                </a:lnTo>
                <a:lnTo>
                  <a:pt x="336" y="92"/>
                </a:lnTo>
                <a:lnTo>
                  <a:pt x="338" y="92"/>
                </a:lnTo>
                <a:lnTo>
                  <a:pt x="338" y="92"/>
                </a:lnTo>
                <a:lnTo>
                  <a:pt x="338" y="92"/>
                </a:lnTo>
                <a:lnTo>
                  <a:pt x="338" y="92"/>
                </a:lnTo>
                <a:lnTo>
                  <a:pt x="338" y="92"/>
                </a:lnTo>
                <a:lnTo>
                  <a:pt x="338" y="94"/>
                </a:lnTo>
                <a:lnTo>
                  <a:pt x="336" y="94"/>
                </a:lnTo>
                <a:close/>
                <a:moveTo>
                  <a:pt x="324" y="20"/>
                </a:moveTo>
                <a:lnTo>
                  <a:pt x="324" y="20"/>
                </a:lnTo>
                <a:lnTo>
                  <a:pt x="326" y="20"/>
                </a:lnTo>
                <a:lnTo>
                  <a:pt x="326" y="20"/>
                </a:lnTo>
                <a:lnTo>
                  <a:pt x="326" y="18"/>
                </a:lnTo>
                <a:lnTo>
                  <a:pt x="326" y="18"/>
                </a:lnTo>
                <a:lnTo>
                  <a:pt x="328" y="20"/>
                </a:lnTo>
                <a:lnTo>
                  <a:pt x="328" y="22"/>
                </a:lnTo>
                <a:lnTo>
                  <a:pt x="328" y="20"/>
                </a:lnTo>
                <a:lnTo>
                  <a:pt x="328" y="20"/>
                </a:lnTo>
                <a:lnTo>
                  <a:pt x="328" y="18"/>
                </a:lnTo>
                <a:lnTo>
                  <a:pt x="328" y="18"/>
                </a:lnTo>
                <a:lnTo>
                  <a:pt x="326" y="16"/>
                </a:lnTo>
                <a:lnTo>
                  <a:pt x="326" y="16"/>
                </a:lnTo>
                <a:lnTo>
                  <a:pt x="326" y="16"/>
                </a:lnTo>
                <a:lnTo>
                  <a:pt x="326" y="16"/>
                </a:lnTo>
                <a:lnTo>
                  <a:pt x="326" y="14"/>
                </a:lnTo>
                <a:lnTo>
                  <a:pt x="326" y="14"/>
                </a:lnTo>
                <a:lnTo>
                  <a:pt x="330" y="16"/>
                </a:lnTo>
                <a:lnTo>
                  <a:pt x="330" y="18"/>
                </a:lnTo>
                <a:lnTo>
                  <a:pt x="332" y="20"/>
                </a:lnTo>
                <a:lnTo>
                  <a:pt x="332" y="20"/>
                </a:lnTo>
                <a:lnTo>
                  <a:pt x="332" y="20"/>
                </a:lnTo>
                <a:lnTo>
                  <a:pt x="332" y="22"/>
                </a:lnTo>
                <a:lnTo>
                  <a:pt x="332" y="22"/>
                </a:lnTo>
                <a:lnTo>
                  <a:pt x="332" y="22"/>
                </a:lnTo>
                <a:lnTo>
                  <a:pt x="334" y="22"/>
                </a:lnTo>
                <a:lnTo>
                  <a:pt x="334" y="22"/>
                </a:lnTo>
                <a:lnTo>
                  <a:pt x="334" y="26"/>
                </a:lnTo>
                <a:lnTo>
                  <a:pt x="334" y="26"/>
                </a:lnTo>
                <a:lnTo>
                  <a:pt x="334" y="28"/>
                </a:lnTo>
                <a:lnTo>
                  <a:pt x="334" y="32"/>
                </a:lnTo>
                <a:lnTo>
                  <a:pt x="334" y="32"/>
                </a:lnTo>
                <a:lnTo>
                  <a:pt x="334" y="32"/>
                </a:lnTo>
                <a:lnTo>
                  <a:pt x="334" y="34"/>
                </a:lnTo>
                <a:lnTo>
                  <a:pt x="334" y="36"/>
                </a:lnTo>
                <a:lnTo>
                  <a:pt x="334" y="36"/>
                </a:lnTo>
                <a:lnTo>
                  <a:pt x="334" y="36"/>
                </a:lnTo>
                <a:lnTo>
                  <a:pt x="336" y="40"/>
                </a:lnTo>
                <a:lnTo>
                  <a:pt x="336" y="42"/>
                </a:lnTo>
                <a:lnTo>
                  <a:pt x="336" y="44"/>
                </a:lnTo>
                <a:lnTo>
                  <a:pt x="336" y="44"/>
                </a:lnTo>
                <a:lnTo>
                  <a:pt x="338" y="46"/>
                </a:lnTo>
                <a:lnTo>
                  <a:pt x="338" y="52"/>
                </a:lnTo>
                <a:lnTo>
                  <a:pt x="340" y="54"/>
                </a:lnTo>
                <a:lnTo>
                  <a:pt x="342" y="56"/>
                </a:lnTo>
                <a:lnTo>
                  <a:pt x="342" y="56"/>
                </a:lnTo>
                <a:lnTo>
                  <a:pt x="342" y="56"/>
                </a:lnTo>
                <a:lnTo>
                  <a:pt x="342" y="56"/>
                </a:lnTo>
                <a:lnTo>
                  <a:pt x="342" y="56"/>
                </a:lnTo>
                <a:lnTo>
                  <a:pt x="344" y="56"/>
                </a:lnTo>
                <a:lnTo>
                  <a:pt x="346" y="56"/>
                </a:lnTo>
                <a:lnTo>
                  <a:pt x="348" y="58"/>
                </a:lnTo>
                <a:lnTo>
                  <a:pt x="348" y="58"/>
                </a:lnTo>
                <a:lnTo>
                  <a:pt x="350" y="58"/>
                </a:lnTo>
                <a:lnTo>
                  <a:pt x="350" y="60"/>
                </a:lnTo>
                <a:lnTo>
                  <a:pt x="350" y="62"/>
                </a:lnTo>
                <a:lnTo>
                  <a:pt x="350" y="62"/>
                </a:lnTo>
                <a:lnTo>
                  <a:pt x="350" y="62"/>
                </a:lnTo>
                <a:lnTo>
                  <a:pt x="350" y="64"/>
                </a:lnTo>
                <a:lnTo>
                  <a:pt x="350" y="66"/>
                </a:lnTo>
                <a:lnTo>
                  <a:pt x="348" y="66"/>
                </a:lnTo>
                <a:lnTo>
                  <a:pt x="348" y="66"/>
                </a:lnTo>
                <a:lnTo>
                  <a:pt x="348" y="66"/>
                </a:lnTo>
                <a:lnTo>
                  <a:pt x="348" y="66"/>
                </a:lnTo>
                <a:lnTo>
                  <a:pt x="346" y="68"/>
                </a:lnTo>
                <a:lnTo>
                  <a:pt x="348" y="68"/>
                </a:lnTo>
                <a:lnTo>
                  <a:pt x="348" y="66"/>
                </a:lnTo>
                <a:lnTo>
                  <a:pt x="350" y="66"/>
                </a:lnTo>
                <a:lnTo>
                  <a:pt x="350" y="66"/>
                </a:lnTo>
                <a:lnTo>
                  <a:pt x="350" y="66"/>
                </a:lnTo>
                <a:lnTo>
                  <a:pt x="350" y="68"/>
                </a:lnTo>
                <a:lnTo>
                  <a:pt x="350" y="68"/>
                </a:lnTo>
                <a:lnTo>
                  <a:pt x="350" y="68"/>
                </a:lnTo>
                <a:lnTo>
                  <a:pt x="350" y="68"/>
                </a:lnTo>
                <a:lnTo>
                  <a:pt x="348" y="70"/>
                </a:lnTo>
                <a:lnTo>
                  <a:pt x="346" y="72"/>
                </a:lnTo>
                <a:lnTo>
                  <a:pt x="344" y="74"/>
                </a:lnTo>
                <a:lnTo>
                  <a:pt x="344" y="76"/>
                </a:lnTo>
                <a:lnTo>
                  <a:pt x="342" y="76"/>
                </a:lnTo>
                <a:lnTo>
                  <a:pt x="342" y="76"/>
                </a:lnTo>
                <a:lnTo>
                  <a:pt x="342" y="76"/>
                </a:lnTo>
                <a:lnTo>
                  <a:pt x="342" y="76"/>
                </a:lnTo>
                <a:lnTo>
                  <a:pt x="342" y="78"/>
                </a:lnTo>
                <a:lnTo>
                  <a:pt x="342" y="78"/>
                </a:lnTo>
                <a:lnTo>
                  <a:pt x="340" y="80"/>
                </a:lnTo>
                <a:lnTo>
                  <a:pt x="340" y="80"/>
                </a:lnTo>
                <a:lnTo>
                  <a:pt x="340" y="80"/>
                </a:lnTo>
                <a:lnTo>
                  <a:pt x="340" y="82"/>
                </a:lnTo>
                <a:lnTo>
                  <a:pt x="338" y="84"/>
                </a:lnTo>
                <a:lnTo>
                  <a:pt x="338" y="84"/>
                </a:lnTo>
                <a:lnTo>
                  <a:pt x="336" y="84"/>
                </a:lnTo>
                <a:lnTo>
                  <a:pt x="336" y="84"/>
                </a:lnTo>
                <a:lnTo>
                  <a:pt x="336" y="84"/>
                </a:lnTo>
                <a:lnTo>
                  <a:pt x="336" y="84"/>
                </a:lnTo>
                <a:lnTo>
                  <a:pt x="334" y="84"/>
                </a:lnTo>
                <a:lnTo>
                  <a:pt x="334" y="84"/>
                </a:lnTo>
                <a:lnTo>
                  <a:pt x="334" y="86"/>
                </a:lnTo>
                <a:lnTo>
                  <a:pt x="334" y="86"/>
                </a:lnTo>
                <a:lnTo>
                  <a:pt x="334" y="86"/>
                </a:lnTo>
                <a:lnTo>
                  <a:pt x="332" y="88"/>
                </a:lnTo>
                <a:lnTo>
                  <a:pt x="332" y="88"/>
                </a:lnTo>
                <a:lnTo>
                  <a:pt x="332" y="88"/>
                </a:lnTo>
                <a:lnTo>
                  <a:pt x="332" y="88"/>
                </a:lnTo>
                <a:lnTo>
                  <a:pt x="332" y="88"/>
                </a:lnTo>
                <a:lnTo>
                  <a:pt x="332" y="88"/>
                </a:lnTo>
                <a:lnTo>
                  <a:pt x="332" y="88"/>
                </a:lnTo>
                <a:lnTo>
                  <a:pt x="332" y="88"/>
                </a:lnTo>
                <a:lnTo>
                  <a:pt x="330" y="88"/>
                </a:lnTo>
                <a:lnTo>
                  <a:pt x="330" y="90"/>
                </a:lnTo>
                <a:lnTo>
                  <a:pt x="330" y="90"/>
                </a:lnTo>
                <a:lnTo>
                  <a:pt x="330" y="90"/>
                </a:lnTo>
                <a:lnTo>
                  <a:pt x="330" y="90"/>
                </a:lnTo>
                <a:lnTo>
                  <a:pt x="328" y="92"/>
                </a:lnTo>
                <a:lnTo>
                  <a:pt x="328" y="92"/>
                </a:lnTo>
                <a:lnTo>
                  <a:pt x="328" y="92"/>
                </a:lnTo>
                <a:lnTo>
                  <a:pt x="328" y="94"/>
                </a:lnTo>
                <a:lnTo>
                  <a:pt x="328" y="94"/>
                </a:lnTo>
                <a:lnTo>
                  <a:pt x="328" y="96"/>
                </a:lnTo>
                <a:lnTo>
                  <a:pt x="326" y="96"/>
                </a:lnTo>
                <a:lnTo>
                  <a:pt x="326" y="96"/>
                </a:lnTo>
                <a:lnTo>
                  <a:pt x="324" y="98"/>
                </a:lnTo>
                <a:lnTo>
                  <a:pt x="324" y="100"/>
                </a:lnTo>
                <a:lnTo>
                  <a:pt x="324" y="100"/>
                </a:lnTo>
                <a:lnTo>
                  <a:pt x="324" y="102"/>
                </a:lnTo>
                <a:lnTo>
                  <a:pt x="324" y="102"/>
                </a:lnTo>
                <a:lnTo>
                  <a:pt x="324" y="104"/>
                </a:lnTo>
                <a:lnTo>
                  <a:pt x="324" y="104"/>
                </a:lnTo>
                <a:lnTo>
                  <a:pt x="324" y="104"/>
                </a:lnTo>
                <a:lnTo>
                  <a:pt x="322" y="106"/>
                </a:lnTo>
                <a:lnTo>
                  <a:pt x="322" y="106"/>
                </a:lnTo>
                <a:lnTo>
                  <a:pt x="320" y="106"/>
                </a:lnTo>
                <a:lnTo>
                  <a:pt x="320" y="106"/>
                </a:lnTo>
                <a:lnTo>
                  <a:pt x="320" y="108"/>
                </a:lnTo>
                <a:lnTo>
                  <a:pt x="320" y="108"/>
                </a:lnTo>
                <a:lnTo>
                  <a:pt x="320" y="108"/>
                </a:lnTo>
                <a:lnTo>
                  <a:pt x="320" y="110"/>
                </a:lnTo>
                <a:lnTo>
                  <a:pt x="320" y="110"/>
                </a:lnTo>
                <a:lnTo>
                  <a:pt x="318" y="110"/>
                </a:lnTo>
                <a:lnTo>
                  <a:pt x="318" y="110"/>
                </a:lnTo>
                <a:lnTo>
                  <a:pt x="318" y="110"/>
                </a:lnTo>
                <a:lnTo>
                  <a:pt x="318" y="110"/>
                </a:lnTo>
                <a:lnTo>
                  <a:pt x="316" y="110"/>
                </a:lnTo>
                <a:lnTo>
                  <a:pt x="316" y="110"/>
                </a:lnTo>
                <a:lnTo>
                  <a:pt x="316" y="110"/>
                </a:lnTo>
                <a:lnTo>
                  <a:pt x="312" y="112"/>
                </a:lnTo>
                <a:lnTo>
                  <a:pt x="312" y="112"/>
                </a:lnTo>
                <a:lnTo>
                  <a:pt x="310" y="112"/>
                </a:lnTo>
                <a:lnTo>
                  <a:pt x="310" y="112"/>
                </a:lnTo>
                <a:lnTo>
                  <a:pt x="310" y="112"/>
                </a:lnTo>
                <a:lnTo>
                  <a:pt x="308" y="114"/>
                </a:lnTo>
                <a:lnTo>
                  <a:pt x="308" y="114"/>
                </a:lnTo>
                <a:lnTo>
                  <a:pt x="312" y="114"/>
                </a:lnTo>
                <a:lnTo>
                  <a:pt x="314" y="112"/>
                </a:lnTo>
                <a:lnTo>
                  <a:pt x="316" y="112"/>
                </a:lnTo>
                <a:lnTo>
                  <a:pt x="316" y="114"/>
                </a:lnTo>
                <a:lnTo>
                  <a:pt x="316" y="114"/>
                </a:lnTo>
                <a:lnTo>
                  <a:pt x="316" y="114"/>
                </a:lnTo>
                <a:lnTo>
                  <a:pt x="316" y="114"/>
                </a:lnTo>
                <a:lnTo>
                  <a:pt x="316" y="116"/>
                </a:lnTo>
                <a:lnTo>
                  <a:pt x="316" y="116"/>
                </a:lnTo>
                <a:lnTo>
                  <a:pt x="316" y="116"/>
                </a:lnTo>
                <a:lnTo>
                  <a:pt x="316" y="114"/>
                </a:lnTo>
                <a:lnTo>
                  <a:pt x="316" y="114"/>
                </a:lnTo>
                <a:lnTo>
                  <a:pt x="316" y="114"/>
                </a:lnTo>
                <a:lnTo>
                  <a:pt x="318" y="114"/>
                </a:lnTo>
                <a:lnTo>
                  <a:pt x="318" y="114"/>
                </a:lnTo>
                <a:lnTo>
                  <a:pt x="318" y="114"/>
                </a:lnTo>
                <a:lnTo>
                  <a:pt x="320" y="114"/>
                </a:lnTo>
                <a:lnTo>
                  <a:pt x="320" y="114"/>
                </a:lnTo>
                <a:lnTo>
                  <a:pt x="322" y="114"/>
                </a:lnTo>
                <a:lnTo>
                  <a:pt x="322" y="112"/>
                </a:lnTo>
                <a:lnTo>
                  <a:pt x="322" y="112"/>
                </a:lnTo>
                <a:lnTo>
                  <a:pt x="324" y="110"/>
                </a:lnTo>
                <a:lnTo>
                  <a:pt x="324" y="110"/>
                </a:lnTo>
                <a:lnTo>
                  <a:pt x="326" y="110"/>
                </a:lnTo>
                <a:lnTo>
                  <a:pt x="326" y="110"/>
                </a:lnTo>
                <a:lnTo>
                  <a:pt x="326" y="110"/>
                </a:lnTo>
                <a:lnTo>
                  <a:pt x="328" y="110"/>
                </a:lnTo>
                <a:lnTo>
                  <a:pt x="330" y="108"/>
                </a:lnTo>
                <a:lnTo>
                  <a:pt x="330" y="106"/>
                </a:lnTo>
                <a:lnTo>
                  <a:pt x="332" y="106"/>
                </a:lnTo>
                <a:lnTo>
                  <a:pt x="332" y="106"/>
                </a:lnTo>
                <a:lnTo>
                  <a:pt x="332" y="104"/>
                </a:lnTo>
                <a:lnTo>
                  <a:pt x="334" y="104"/>
                </a:lnTo>
                <a:lnTo>
                  <a:pt x="334" y="104"/>
                </a:lnTo>
                <a:lnTo>
                  <a:pt x="334" y="104"/>
                </a:lnTo>
                <a:lnTo>
                  <a:pt x="334" y="104"/>
                </a:lnTo>
                <a:lnTo>
                  <a:pt x="334" y="102"/>
                </a:lnTo>
                <a:lnTo>
                  <a:pt x="334" y="102"/>
                </a:lnTo>
                <a:lnTo>
                  <a:pt x="336" y="102"/>
                </a:lnTo>
                <a:lnTo>
                  <a:pt x="336" y="102"/>
                </a:lnTo>
                <a:lnTo>
                  <a:pt x="336" y="106"/>
                </a:lnTo>
                <a:lnTo>
                  <a:pt x="336" y="108"/>
                </a:lnTo>
                <a:lnTo>
                  <a:pt x="336" y="108"/>
                </a:lnTo>
                <a:lnTo>
                  <a:pt x="336" y="108"/>
                </a:lnTo>
                <a:lnTo>
                  <a:pt x="336" y="110"/>
                </a:lnTo>
                <a:lnTo>
                  <a:pt x="336" y="112"/>
                </a:lnTo>
                <a:lnTo>
                  <a:pt x="338" y="114"/>
                </a:lnTo>
                <a:lnTo>
                  <a:pt x="338" y="114"/>
                </a:lnTo>
                <a:lnTo>
                  <a:pt x="338" y="114"/>
                </a:lnTo>
                <a:lnTo>
                  <a:pt x="338" y="114"/>
                </a:lnTo>
                <a:lnTo>
                  <a:pt x="338" y="114"/>
                </a:lnTo>
                <a:lnTo>
                  <a:pt x="338" y="116"/>
                </a:lnTo>
                <a:lnTo>
                  <a:pt x="338" y="116"/>
                </a:lnTo>
                <a:lnTo>
                  <a:pt x="338" y="118"/>
                </a:lnTo>
                <a:lnTo>
                  <a:pt x="336" y="118"/>
                </a:lnTo>
                <a:lnTo>
                  <a:pt x="336" y="118"/>
                </a:lnTo>
                <a:lnTo>
                  <a:pt x="334" y="118"/>
                </a:lnTo>
                <a:lnTo>
                  <a:pt x="332" y="118"/>
                </a:lnTo>
                <a:lnTo>
                  <a:pt x="332" y="118"/>
                </a:lnTo>
                <a:lnTo>
                  <a:pt x="330" y="116"/>
                </a:lnTo>
                <a:lnTo>
                  <a:pt x="330" y="116"/>
                </a:lnTo>
                <a:lnTo>
                  <a:pt x="330" y="116"/>
                </a:lnTo>
                <a:lnTo>
                  <a:pt x="330" y="114"/>
                </a:lnTo>
                <a:lnTo>
                  <a:pt x="330" y="114"/>
                </a:lnTo>
                <a:lnTo>
                  <a:pt x="328" y="116"/>
                </a:lnTo>
                <a:lnTo>
                  <a:pt x="326" y="118"/>
                </a:lnTo>
                <a:lnTo>
                  <a:pt x="326" y="120"/>
                </a:lnTo>
                <a:lnTo>
                  <a:pt x="326" y="120"/>
                </a:lnTo>
                <a:lnTo>
                  <a:pt x="326" y="120"/>
                </a:lnTo>
                <a:lnTo>
                  <a:pt x="326" y="122"/>
                </a:lnTo>
                <a:lnTo>
                  <a:pt x="328" y="124"/>
                </a:lnTo>
                <a:lnTo>
                  <a:pt x="328" y="126"/>
                </a:lnTo>
                <a:lnTo>
                  <a:pt x="328" y="126"/>
                </a:lnTo>
                <a:lnTo>
                  <a:pt x="328" y="126"/>
                </a:lnTo>
                <a:lnTo>
                  <a:pt x="328" y="126"/>
                </a:lnTo>
                <a:lnTo>
                  <a:pt x="328" y="124"/>
                </a:lnTo>
                <a:lnTo>
                  <a:pt x="326" y="122"/>
                </a:lnTo>
                <a:lnTo>
                  <a:pt x="328" y="122"/>
                </a:lnTo>
                <a:lnTo>
                  <a:pt x="328" y="118"/>
                </a:lnTo>
                <a:lnTo>
                  <a:pt x="330" y="116"/>
                </a:lnTo>
                <a:lnTo>
                  <a:pt x="332" y="118"/>
                </a:lnTo>
                <a:lnTo>
                  <a:pt x="332" y="118"/>
                </a:lnTo>
                <a:lnTo>
                  <a:pt x="332" y="118"/>
                </a:lnTo>
                <a:lnTo>
                  <a:pt x="332" y="120"/>
                </a:lnTo>
                <a:lnTo>
                  <a:pt x="334" y="120"/>
                </a:lnTo>
                <a:lnTo>
                  <a:pt x="334" y="122"/>
                </a:lnTo>
                <a:lnTo>
                  <a:pt x="334" y="122"/>
                </a:lnTo>
                <a:lnTo>
                  <a:pt x="334" y="124"/>
                </a:lnTo>
                <a:lnTo>
                  <a:pt x="334" y="124"/>
                </a:lnTo>
                <a:lnTo>
                  <a:pt x="334" y="124"/>
                </a:lnTo>
                <a:lnTo>
                  <a:pt x="334" y="126"/>
                </a:lnTo>
                <a:lnTo>
                  <a:pt x="334" y="126"/>
                </a:lnTo>
                <a:lnTo>
                  <a:pt x="334" y="128"/>
                </a:lnTo>
                <a:lnTo>
                  <a:pt x="334" y="128"/>
                </a:lnTo>
                <a:lnTo>
                  <a:pt x="336" y="128"/>
                </a:lnTo>
                <a:lnTo>
                  <a:pt x="336" y="128"/>
                </a:lnTo>
                <a:lnTo>
                  <a:pt x="336" y="128"/>
                </a:lnTo>
                <a:lnTo>
                  <a:pt x="336" y="128"/>
                </a:lnTo>
                <a:lnTo>
                  <a:pt x="336" y="128"/>
                </a:lnTo>
                <a:lnTo>
                  <a:pt x="336" y="128"/>
                </a:lnTo>
                <a:lnTo>
                  <a:pt x="336" y="128"/>
                </a:lnTo>
                <a:lnTo>
                  <a:pt x="334" y="126"/>
                </a:lnTo>
                <a:lnTo>
                  <a:pt x="334" y="126"/>
                </a:lnTo>
                <a:lnTo>
                  <a:pt x="334" y="126"/>
                </a:lnTo>
                <a:lnTo>
                  <a:pt x="334" y="124"/>
                </a:lnTo>
                <a:lnTo>
                  <a:pt x="334" y="122"/>
                </a:lnTo>
                <a:lnTo>
                  <a:pt x="334" y="120"/>
                </a:lnTo>
                <a:lnTo>
                  <a:pt x="336" y="122"/>
                </a:lnTo>
                <a:lnTo>
                  <a:pt x="338" y="122"/>
                </a:lnTo>
                <a:lnTo>
                  <a:pt x="338" y="124"/>
                </a:lnTo>
                <a:lnTo>
                  <a:pt x="338" y="124"/>
                </a:lnTo>
                <a:lnTo>
                  <a:pt x="338" y="124"/>
                </a:lnTo>
                <a:lnTo>
                  <a:pt x="338" y="124"/>
                </a:lnTo>
                <a:lnTo>
                  <a:pt x="338" y="122"/>
                </a:lnTo>
                <a:lnTo>
                  <a:pt x="336" y="122"/>
                </a:lnTo>
                <a:lnTo>
                  <a:pt x="336" y="120"/>
                </a:lnTo>
                <a:lnTo>
                  <a:pt x="336" y="120"/>
                </a:lnTo>
                <a:lnTo>
                  <a:pt x="336" y="120"/>
                </a:lnTo>
                <a:lnTo>
                  <a:pt x="338" y="118"/>
                </a:lnTo>
                <a:lnTo>
                  <a:pt x="340" y="118"/>
                </a:lnTo>
                <a:lnTo>
                  <a:pt x="342" y="118"/>
                </a:lnTo>
                <a:lnTo>
                  <a:pt x="342" y="118"/>
                </a:lnTo>
                <a:lnTo>
                  <a:pt x="342" y="120"/>
                </a:lnTo>
                <a:lnTo>
                  <a:pt x="342" y="120"/>
                </a:lnTo>
                <a:lnTo>
                  <a:pt x="342" y="120"/>
                </a:lnTo>
                <a:lnTo>
                  <a:pt x="342" y="120"/>
                </a:lnTo>
                <a:lnTo>
                  <a:pt x="344" y="120"/>
                </a:lnTo>
                <a:lnTo>
                  <a:pt x="344" y="120"/>
                </a:lnTo>
                <a:lnTo>
                  <a:pt x="344" y="120"/>
                </a:lnTo>
                <a:lnTo>
                  <a:pt x="344" y="118"/>
                </a:lnTo>
                <a:lnTo>
                  <a:pt x="344" y="118"/>
                </a:lnTo>
                <a:lnTo>
                  <a:pt x="348" y="118"/>
                </a:lnTo>
                <a:lnTo>
                  <a:pt x="350" y="118"/>
                </a:lnTo>
                <a:lnTo>
                  <a:pt x="350" y="118"/>
                </a:lnTo>
                <a:lnTo>
                  <a:pt x="350" y="118"/>
                </a:lnTo>
                <a:lnTo>
                  <a:pt x="354" y="118"/>
                </a:lnTo>
                <a:lnTo>
                  <a:pt x="354" y="118"/>
                </a:lnTo>
                <a:lnTo>
                  <a:pt x="356" y="118"/>
                </a:lnTo>
                <a:lnTo>
                  <a:pt x="356" y="118"/>
                </a:lnTo>
                <a:lnTo>
                  <a:pt x="356" y="116"/>
                </a:lnTo>
                <a:lnTo>
                  <a:pt x="356" y="116"/>
                </a:lnTo>
                <a:lnTo>
                  <a:pt x="356" y="116"/>
                </a:lnTo>
                <a:lnTo>
                  <a:pt x="358" y="116"/>
                </a:lnTo>
                <a:lnTo>
                  <a:pt x="360" y="116"/>
                </a:lnTo>
                <a:lnTo>
                  <a:pt x="360" y="116"/>
                </a:lnTo>
                <a:lnTo>
                  <a:pt x="360" y="118"/>
                </a:lnTo>
                <a:lnTo>
                  <a:pt x="358" y="120"/>
                </a:lnTo>
                <a:lnTo>
                  <a:pt x="358" y="120"/>
                </a:lnTo>
                <a:lnTo>
                  <a:pt x="358" y="122"/>
                </a:lnTo>
                <a:lnTo>
                  <a:pt x="356" y="124"/>
                </a:lnTo>
                <a:lnTo>
                  <a:pt x="356" y="124"/>
                </a:lnTo>
                <a:lnTo>
                  <a:pt x="356" y="124"/>
                </a:lnTo>
                <a:lnTo>
                  <a:pt x="356" y="126"/>
                </a:lnTo>
                <a:lnTo>
                  <a:pt x="356" y="126"/>
                </a:lnTo>
                <a:lnTo>
                  <a:pt x="356" y="126"/>
                </a:lnTo>
                <a:lnTo>
                  <a:pt x="356" y="128"/>
                </a:lnTo>
                <a:lnTo>
                  <a:pt x="356" y="128"/>
                </a:lnTo>
                <a:lnTo>
                  <a:pt x="356" y="128"/>
                </a:lnTo>
                <a:lnTo>
                  <a:pt x="356" y="130"/>
                </a:lnTo>
                <a:lnTo>
                  <a:pt x="356" y="130"/>
                </a:lnTo>
                <a:lnTo>
                  <a:pt x="358" y="128"/>
                </a:lnTo>
                <a:lnTo>
                  <a:pt x="358" y="128"/>
                </a:lnTo>
                <a:lnTo>
                  <a:pt x="358" y="128"/>
                </a:lnTo>
                <a:lnTo>
                  <a:pt x="358" y="126"/>
                </a:lnTo>
                <a:lnTo>
                  <a:pt x="358" y="124"/>
                </a:lnTo>
                <a:lnTo>
                  <a:pt x="358" y="124"/>
                </a:lnTo>
                <a:lnTo>
                  <a:pt x="358" y="122"/>
                </a:lnTo>
                <a:lnTo>
                  <a:pt x="358" y="122"/>
                </a:lnTo>
                <a:lnTo>
                  <a:pt x="360" y="120"/>
                </a:lnTo>
                <a:lnTo>
                  <a:pt x="360" y="118"/>
                </a:lnTo>
                <a:lnTo>
                  <a:pt x="360" y="118"/>
                </a:lnTo>
                <a:lnTo>
                  <a:pt x="362" y="118"/>
                </a:lnTo>
                <a:lnTo>
                  <a:pt x="362" y="118"/>
                </a:lnTo>
                <a:lnTo>
                  <a:pt x="362" y="118"/>
                </a:lnTo>
                <a:lnTo>
                  <a:pt x="364" y="118"/>
                </a:lnTo>
                <a:lnTo>
                  <a:pt x="364" y="118"/>
                </a:lnTo>
                <a:lnTo>
                  <a:pt x="364" y="116"/>
                </a:lnTo>
                <a:lnTo>
                  <a:pt x="366" y="114"/>
                </a:lnTo>
                <a:lnTo>
                  <a:pt x="366" y="114"/>
                </a:lnTo>
                <a:lnTo>
                  <a:pt x="368" y="112"/>
                </a:lnTo>
                <a:lnTo>
                  <a:pt x="368" y="112"/>
                </a:lnTo>
                <a:lnTo>
                  <a:pt x="368" y="112"/>
                </a:lnTo>
                <a:lnTo>
                  <a:pt x="368" y="112"/>
                </a:lnTo>
                <a:lnTo>
                  <a:pt x="368" y="112"/>
                </a:lnTo>
                <a:lnTo>
                  <a:pt x="370" y="112"/>
                </a:lnTo>
                <a:lnTo>
                  <a:pt x="370" y="114"/>
                </a:lnTo>
                <a:lnTo>
                  <a:pt x="370" y="114"/>
                </a:lnTo>
                <a:lnTo>
                  <a:pt x="370" y="114"/>
                </a:lnTo>
                <a:lnTo>
                  <a:pt x="372" y="114"/>
                </a:lnTo>
                <a:lnTo>
                  <a:pt x="372" y="114"/>
                </a:lnTo>
                <a:lnTo>
                  <a:pt x="372" y="114"/>
                </a:lnTo>
                <a:lnTo>
                  <a:pt x="372" y="114"/>
                </a:lnTo>
                <a:lnTo>
                  <a:pt x="372" y="114"/>
                </a:lnTo>
                <a:lnTo>
                  <a:pt x="372" y="112"/>
                </a:lnTo>
                <a:lnTo>
                  <a:pt x="372" y="112"/>
                </a:lnTo>
                <a:lnTo>
                  <a:pt x="376" y="112"/>
                </a:lnTo>
                <a:lnTo>
                  <a:pt x="374" y="112"/>
                </a:lnTo>
                <a:lnTo>
                  <a:pt x="374" y="112"/>
                </a:lnTo>
                <a:lnTo>
                  <a:pt x="374" y="112"/>
                </a:lnTo>
                <a:lnTo>
                  <a:pt x="374" y="112"/>
                </a:lnTo>
                <a:lnTo>
                  <a:pt x="372" y="112"/>
                </a:lnTo>
                <a:lnTo>
                  <a:pt x="372" y="112"/>
                </a:lnTo>
                <a:lnTo>
                  <a:pt x="372" y="112"/>
                </a:lnTo>
                <a:lnTo>
                  <a:pt x="370" y="112"/>
                </a:lnTo>
                <a:lnTo>
                  <a:pt x="370" y="112"/>
                </a:lnTo>
                <a:lnTo>
                  <a:pt x="370" y="110"/>
                </a:lnTo>
                <a:lnTo>
                  <a:pt x="370" y="108"/>
                </a:lnTo>
                <a:lnTo>
                  <a:pt x="372" y="108"/>
                </a:lnTo>
                <a:lnTo>
                  <a:pt x="372" y="108"/>
                </a:lnTo>
                <a:lnTo>
                  <a:pt x="372" y="110"/>
                </a:lnTo>
                <a:lnTo>
                  <a:pt x="372" y="110"/>
                </a:lnTo>
                <a:lnTo>
                  <a:pt x="374" y="106"/>
                </a:lnTo>
                <a:lnTo>
                  <a:pt x="374" y="106"/>
                </a:lnTo>
                <a:lnTo>
                  <a:pt x="374" y="104"/>
                </a:lnTo>
                <a:lnTo>
                  <a:pt x="374" y="104"/>
                </a:lnTo>
                <a:lnTo>
                  <a:pt x="374" y="104"/>
                </a:lnTo>
                <a:lnTo>
                  <a:pt x="374" y="104"/>
                </a:lnTo>
                <a:lnTo>
                  <a:pt x="374" y="102"/>
                </a:lnTo>
                <a:lnTo>
                  <a:pt x="374" y="102"/>
                </a:lnTo>
                <a:lnTo>
                  <a:pt x="378" y="100"/>
                </a:lnTo>
                <a:lnTo>
                  <a:pt x="378" y="98"/>
                </a:lnTo>
                <a:lnTo>
                  <a:pt x="378" y="100"/>
                </a:lnTo>
                <a:lnTo>
                  <a:pt x="378" y="100"/>
                </a:lnTo>
                <a:lnTo>
                  <a:pt x="378" y="100"/>
                </a:lnTo>
                <a:lnTo>
                  <a:pt x="380" y="100"/>
                </a:lnTo>
                <a:lnTo>
                  <a:pt x="380" y="98"/>
                </a:lnTo>
                <a:lnTo>
                  <a:pt x="382" y="98"/>
                </a:lnTo>
                <a:lnTo>
                  <a:pt x="382" y="98"/>
                </a:lnTo>
                <a:lnTo>
                  <a:pt x="382" y="98"/>
                </a:lnTo>
                <a:lnTo>
                  <a:pt x="382" y="98"/>
                </a:lnTo>
                <a:lnTo>
                  <a:pt x="382" y="100"/>
                </a:lnTo>
                <a:lnTo>
                  <a:pt x="382" y="100"/>
                </a:lnTo>
                <a:lnTo>
                  <a:pt x="384" y="100"/>
                </a:lnTo>
                <a:lnTo>
                  <a:pt x="384" y="98"/>
                </a:lnTo>
                <a:lnTo>
                  <a:pt x="384" y="98"/>
                </a:lnTo>
                <a:lnTo>
                  <a:pt x="384" y="98"/>
                </a:lnTo>
                <a:lnTo>
                  <a:pt x="384" y="98"/>
                </a:lnTo>
                <a:lnTo>
                  <a:pt x="384" y="98"/>
                </a:lnTo>
                <a:lnTo>
                  <a:pt x="386" y="100"/>
                </a:lnTo>
                <a:lnTo>
                  <a:pt x="386" y="100"/>
                </a:lnTo>
                <a:lnTo>
                  <a:pt x="386" y="100"/>
                </a:lnTo>
                <a:lnTo>
                  <a:pt x="386" y="100"/>
                </a:lnTo>
                <a:lnTo>
                  <a:pt x="386" y="100"/>
                </a:lnTo>
                <a:lnTo>
                  <a:pt x="386" y="100"/>
                </a:lnTo>
                <a:lnTo>
                  <a:pt x="386" y="98"/>
                </a:lnTo>
                <a:lnTo>
                  <a:pt x="386" y="98"/>
                </a:lnTo>
                <a:lnTo>
                  <a:pt x="386" y="98"/>
                </a:lnTo>
                <a:lnTo>
                  <a:pt x="386" y="96"/>
                </a:lnTo>
                <a:lnTo>
                  <a:pt x="388" y="98"/>
                </a:lnTo>
                <a:lnTo>
                  <a:pt x="390" y="98"/>
                </a:lnTo>
                <a:lnTo>
                  <a:pt x="390" y="100"/>
                </a:lnTo>
                <a:lnTo>
                  <a:pt x="392" y="100"/>
                </a:lnTo>
                <a:lnTo>
                  <a:pt x="394" y="98"/>
                </a:lnTo>
                <a:lnTo>
                  <a:pt x="394" y="102"/>
                </a:lnTo>
                <a:lnTo>
                  <a:pt x="394" y="102"/>
                </a:lnTo>
                <a:lnTo>
                  <a:pt x="394" y="102"/>
                </a:lnTo>
                <a:lnTo>
                  <a:pt x="394" y="102"/>
                </a:lnTo>
                <a:lnTo>
                  <a:pt x="394" y="100"/>
                </a:lnTo>
                <a:lnTo>
                  <a:pt x="396" y="100"/>
                </a:lnTo>
                <a:lnTo>
                  <a:pt x="396" y="100"/>
                </a:lnTo>
                <a:lnTo>
                  <a:pt x="396" y="100"/>
                </a:lnTo>
                <a:lnTo>
                  <a:pt x="396" y="100"/>
                </a:lnTo>
                <a:lnTo>
                  <a:pt x="396" y="102"/>
                </a:lnTo>
                <a:lnTo>
                  <a:pt x="396" y="102"/>
                </a:lnTo>
                <a:lnTo>
                  <a:pt x="398" y="100"/>
                </a:lnTo>
                <a:lnTo>
                  <a:pt x="398" y="102"/>
                </a:lnTo>
                <a:lnTo>
                  <a:pt x="398" y="104"/>
                </a:lnTo>
                <a:lnTo>
                  <a:pt x="398" y="104"/>
                </a:lnTo>
                <a:lnTo>
                  <a:pt x="398" y="104"/>
                </a:lnTo>
                <a:lnTo>
                  <a:pt x="400" y="104"/>
                </a:lnTo>
                <a:lnTo>
                  <a:pt x="400" y="104"/>
                </a:lnTo>
                <a:lnTo>
                  <a:pt x="400" y="104"/>
                </a:lnTo>
                <a:lnTo>
                  <a:pt x="402" y="104"/>
                </a:lnTo>
                <a:lnTo>
                  <a:pt x="404" y="104"/>
                </a:lnTo>
                <a:lnTo>
                  <a:pt x="404" y="104"/>
                </a:lnTo>
                <a:lnTo>
                  <a:pt x="404" y="104"/>
                </a:lnTo>
                <a:lnTo>
                  <a:pt x="404" y="106"/>
                </a:lnTo>
                <a:lnTo>
                  <a:pt x="404" y="106"/>
                </a:lnTo>
                <a:lnTo>
                  <a:pt x="404" y="106"/>
                </a:lnTo>
                <a:lnTo>
                  <a:pt x="406" y="106"/>
                </a:lnTo>
                <a:lnTo>
                  <a:pt x="406" y="106"/>
                </a:lnTo>
                <a:lnTo>
                  <a:pt x="406" y="108"/>
                </a:lnTo>
                <a:lnTo>
                  <a:pt x="406" y="108"/>
                </a:lnTo>
                <a:lnTo>
                  <a:pt x="406" y="108"/>
                </a:lnTo>
                <a:lnTo>
                  <a:pt x="406" y="106"/>
                </a:lnTo>
                <a:lnTo>
                  <a:pt x="408" y="106"/>
                </a:lnTo>
                <a:lnTo>
                  <a:pt x="408" y="106"/>
                </a:lnTo>
                <a:lnTo>
                  <a:pt x="408" y="106"/>
                </a:lnTo>
                <a:lnTo>
                  <a:pt x="410" y="106"/>
                </a:lnTo>
                <a:lnTo>
                  <a:pt x="410" y="108"/>
                </a:lnTo>
                <a:lnTo>
                  <a:pt x="410" y="108"/>
                </a:lnTo>
                <a:lnTo>
                  <a:pt x="410" y="108"/>
                </a:lnTo>
                <a:lnTo>
                  <a:pt x="412" y="106"/>
                </a:lnTo>
                <a:lnTo>
                  <a:pt x="412" y="108"/>
                </a:lnTo>
                <a:lnTo>
                  <a:pt x="412" y="110"/>
                </a:lnTo>
                <a:lnTo>
                  <a:pt x="412" y="110"/>
                </a:lnTo>
                <a:lnTo>
                  <a:pt x="412" y="110"/>
                </a:lnTo>
                <a:lnTo>
                  <a:pt x="412" y="110"/>
                </a:lnTo>
                <a:lnTo>
                  <a:pt x="414" y="108"/>
                </a:lnTo>
                <a:lnTo>
                  <a:pt x="414" y="108"/>
                </a:lnTo>
                <a:lnTo>
                  <a:pt x="416" y="110"/>
                </a:lnTo>
                <a:lnTo>
                  <a:pt x="416" y="110"/>
                </a:lnTo>
                <a:lnTo>
                  <a:pt x="414" y="112"/>
                </a:lnTo>
                <a:lnTo>
                  <a:pt x="416" y="112"/>
                </a:lnTo>
                <a:lnTo>
                  <a:pt x="416" y="112"/>
                </a:lnTo>
                <a:lnTo>
                  <a:pt x="416" y="112"/>
                </a:lnTo>
                <a:lnTo>
                  <a:pt x="416" y="110"/>
                </a:lnTo>
                <a:lnTo>
                  <a:pt x="416" y="110"/>
                </a:lnTo>
                <a:lnTo>
                  <a:pt x="416" y="110"/>
                </a:lnTo>
                <a:lnTo>
                  <a:pt x="418" y="110"/>
                </a:lnTo>
                <a:lnTo>
                  <a:pt x="418" y="110"/>
                </a:lnTo>
                <a:lnTo>
                  <a:pt x="418" y="110"/>
                </a:lnTo>
                <a:lnTo>
                  <a:pt x="418" y="110"/>
                </a:lnTo>
                <a:lnTo>
                  <a:pt x="418" y="112"/>
                </a:lnTo>
                <a:lnTo>
                  <a:pt x="416" y="112"/>
                </a:lnTo>
                <a:lnTo>
                  <a:pt x="416" y="112"/>
                </a:lnTo>
                <a:lnTo>
                  <a:pt x="416" y="116"/>
                </a:lnTo>
                <a:lnTo>
                  <a:pt x="416" y="116"/>
                </a:lnTo>
                <a:lnTo>
                  <a:pt x="418" y="116"/>
                </a:lnTo>
                <a:lnTo>
                  <a:pt x="418" y="116"/>
                </a:lnTo>
                <a:lnTo>
                  <a:pt x="418" y="116"/>
                </a:lnTo>
                <a:lnTo>
                  <a:pt x="418" y="114"/>
                </a:lnTo>
                <a:lnTo>
                  <a:pt x="418" y="114"/>
                </a:lnTo>
                <a:lnTo>
                  <a:pt x="418" y="114"/>
                </a:lnTo>
                <a:lnTo>
                  <a:pt x="420" y="112"/>
                </a:lnTo>
                <a:lnTo>
                  <a:pt x="420" y="112"/>
                </a:lnTo>
                <a:lnTo>
                  <a:pt x="420" y="112"/>
                </a:lnTo>
                <a:lnTo>
                  <a:pt x="422" y="112"/>
                </a:lnTo>
                <a:lnTo>
                  <a:pt x="422" y="112"/>
                </a:lnTo>
                <a:lnTo>
                  <a:pt x="424" y="112"/>
                </a:lnTo>
                <a:lnTo>
                  <a:pt x="424" y="112"/>
                </a:lnTo>
                <a:lnTo>
                  <a:pt x="424" y="112"/>
                </a:lnTo>
                <a:lnTo>
                  <a:pt x="424" y="112"/>
                </a:lnTo>
                <a:lnTo>
                  <a:pt x="424" y="112"/>
                </a:lnTo>
                <a:lnTo>
                  <a:pt x="422" y="114"/>
                </a:lnTo>
                <a:lnTo>
                  <a:pt x="424" y="114"/>
                </a:lnTo>
                <a:lnTo>
                  <a:pt x="424" y="114"/>
                </a:lnTo>
                <a:lnTo>
                  <a:pt x="424" y="114"/>
                </a:lnTo>
                <a:lnTo>
                  <a:pt x="424" y="114"/>
                </a:lnTo>
                <a:lnTo>
                  <a:pt x="426" y="114"/>
                </a:lnTo>
                <a:lnTo>
                  <a:pt x="426" y="114"/>
                </a:lnTo>
                <a:lnTo>
                  <a:pt x="426" y="116"/>
                </a:lnTo>
                <a:lnTo>
                  <a:pt x="426" y="118"/>
                </a:lnTo>
                <a:lnTo>
                  <a:pt x="426" y="118"/>
                </a:lnTo>
                <a:lnTo>
                  <a:pt x="428" y="118"/>
                </a:lnTo>
                <a:lnTo>
                  <a:pt x="428" y="118"/>
                </a:lnTo>
                <a:lnTo>
                  <a:pt x="428" y="118"/>
                </a:lnTo>
                <a:lnTo>
                  <a:pt x="430" y="118"/>
                </a:lnTo>
                <a:lnTo>
                  <a:pt x="430" y="118"/>
                </a:lnTo>
                <a:lnTo>
                  <a:pt x="430" y="120"/>
                </a:lnTo>
                <a:lnTo>
                  <a:pt x="430" y="122"/>
                </a:lnTo>
                <a:lnTo>
                  <a:pt x="428" y="124"/>
                </a:lnTo>
                <a:lnTo>
                  <a:pt x="428" y="124"/>
                </a:lnTo>
                <a:lnTo>
                  <a:pt x="428" y="126"/>
                </a:lnTo>
                <a:lnTo>
                  <a:pt x="428" y="126"/>
                </a:lnTo>
                <a:lnTo>
                  <a:pt x="428" y="126"/>
                </a:lnTo>
                <a:lnTo>
                  <a:pt x="428" y="124"/>
                </a:lnTo>
                <a:lnTo>
                  <a:pt x="430" y="122"/>
                </a:lnTo>
                <a:lnTo>
                  <a:pt x="430" y="122"/>
                </a:lnTo>
                <a:lnTo>
                  <a:pt x="430" y="124"/>
                </a:lnTo>
                <a:lnTo>
                  <a:pt x="432" y="124"/>
                </a:lnTo>
                <a:lnTo>
                  <a:pt x="432" y="126"/>
                </a:lnTo>
                <a:lnTo>
                  <a:pt x="432" y="126"/>
                </a:lnTo>
                <a:lnTo>
                  <a:pt x="432" y="126"/>
                </a:lnTo>
                <a:lnTo>
                  <a:pt x="432" y="128"/>
                </a:lnTo>
                <a:lnTo>
                  <a:pt x="430" y="128"/>
                </a:lnTo>
                <a:lnTo>
                  <a:pt x="430" y="128"/>
                </a:lnTo>
                <a:lnTo>
                  <a:pt x="430" y="128"/>
                </a:lnTo>
                <a:lnTo>
                  <a:pt x="428" y="130"/>
                </a:lnTo>
                <a:lnTo>
                  <a:pt x="428" y="130"/>
                </a:lnTo>
                <a:lnTo>
                  <a:pt x="428" y="132"/>
                </a:lnTo>
                <a:lnTo>
                  <a:pt x="428" y="134"/>
                </a:lnTo>
                <a:lnTo>
                  <a:pt x="426" y="136"/>
                </a:lnTo>
                <a:lnTo>
                  <a:pt x="426" y="138"/>
                </a:lnTo>
                <a:lnTo>
                  <a:pt x="428" y="138"/>
                </a:lnTo>
                <a:lnTo>
                  <a:pt x="428" y="138"/>
                </a:lnTo>
                <a:lnTo>
                  <a:pt x="428" y="138"/>
                </a:lnTo>
                <a:lnTo>
                  <a:pt x="426" y="140"/>
                </a:lnTo>
                <a:lnTo>
                  <a:pt x="426" y="140"/>
                </a:lnTo>
                <a:lnTo>
                  <a:pt x="426" y="142"/>
                </a:lnTo>
                <a:lnTo>
                  <a:pt x="426" y="142"/>
                </a:lnTo>
                <a:lnTo>
                  <a:pt x="428" y="140"/>
                </a:lnTo>
                <a:lnTo>
                  <a:pt x="428" y="138"/>
                </a:lnTo>
                <a:lnTo>
                  <a:pt x="428" y="138"/>
                </a:lnTo>
                <a:lnTo>
                  <a:pt x="430" y="138"/>
                </a:lnTo>
                <a:lnTo>
                  <a:pt x="430" y="136"/>
                </a:lnTo>
                <a:lnTo>
                  <a:pt x="430" y="136"/>
                </a:lnTo>
                <a:lnTo>
                  <a:pt x="430" y="136"/>
                </a:lnTo>
                <a:lnTo>
                  <a:pt x="430" y="136"/>
                </a:lnTo>
                <a:lnTo>
                  <a:pt x="430" y="134"/>
                </a:lnTo>
                <a:lnTo>
                  <a:pt x="432" y="132"/>
                </a:lnTo>
                <a:lnTo>
                  <a:pt x="432" y="130"/>
                </a:lnTo>
                <a:lnTo>
                  <a:pt x="432" y="130"/>
                </a:lnTo>
                <a:lnTo>
                  <a:pt x="432" y="128"/>
                </a:lnTo>
                <a:lnTo>
                  <a:pt x="434" y="128"/>
                </a:lnTo>
                <a:lnTo>
                  <a:pt x="434" y="128"/>
                </a:lnTo>
                <a:lnTo>
                  <a:pt x="434" y="128"/>
                </a:lnTo>
                <a:lnTo>
                  <a:pt x="436" y="128"/>
                </a:lnTo>
                <a:lnTo>
                  <a:pt x="436" y="128"/>
                </a:lnTo>
                <a:lnTo>
                  <a:pt x="436" y="128"/>
                </a:lnTo>
                <a:lnTo>
                  <a:pt x="436" y="128"/>
                </a:lnTo>
                <a:lnTo>
                  <a:pt x="436" y="130"/>
                </a:lnTo>
                <a:lnTo>
                  <a:pt x="436" y="130"/>
                </a:lnTo>
                <a:lnTo>
                  <a:pt x="434" y="132"/>
                </a:lnTo>
                <a:lnTo>
                  <a:pt x="434" y="132"/>
                </a:lnTo>
                <a:lnTo>
                  <a:pt x="434" y="132"/>
                </a:lnTo>
                <a:lnTo>
                  <a:pt x="434" y="132"/>
                </a:lnTo>
                <a:lnTo>
                  <a:pt x="432" y="132"/>
                </a:lnTo>
                <a:lnTo>
                  <a:pt x="432" y="134"/>
                </a:lnTo>
                <a:lnTo>
                  <a:pt x="432" y="134"/>
                </a:lnTo>
                <a:lnTo>
                  <a:pt x="432" y="134"/>
                </a:lnTo>
                <a:lnTo>
                  <a:pt x="432" y="134"/>
                </a:lnTo>
                <a:lnTo>
                  <a:pt x="434" y="134"/>
                </a:lnTo>
                <a:lnTo>
                  <a:pt x="434" y="134"/>
                </a:lnTo>
                <a:lnTo>
                  <a:pt x="434" y="134"/>
                </a:lnTo>
                <a:lnTo>
                  <a:pt x="434" y="134"/>
                </a:lnTo>
                <a:lnTo>
                  <a:pt x="434" y="134"/>
                </a:lnTo>
                <a:lnTo>
                  <a:pt x="434" y="134"/>
                </a:lnTo>
                <a:lnTo>
                  <a:pt x="436" y="134"/>
                </a:lnTo>
                <a:lnTo>
                  <a:pt x="436" y="132"/>
                </a:lnTo>
                <a:lnTo>
                  <a:pt x="436" y="132"/>
                </a:lnTo>
                <a:lnTo>
                  <a:pt x="438" y="130"/>
                </a:lnTo>
                <a:lnTo>
                  <a:pt x="438" y="130"/>
                </a:lnTo>
                <a:lnTo>
                  <a:pt x="440" y="130"/>
                </a:lnTo>
                <a:lnTo>
                  <a:pt x="442" y="128"/>
                </a:lnTo>
                <a:lnTo>
                  <a:pt x="444" y="130"/>
                </a:lnTo>
                <a:lnTo>
                  <a:pt x="444" y="130"/>
                </a:lnTo>
                <a:lnTo>
                  <a:pt x="444" y="128"/>
                </a:lnTo>
                <a:lnTo>
                  <a:pt x="444" y="128"/>
                </a:lnTo>
                <a:lnTo>
                  <a:pt x="444" y="126"/>
                </a:lnTo>
                <a:lnTo>
                  <a:pt x="446" y="126"/>
                </a:lnTo>
                <a:lnTo>
                  <a:pt x="446" y="126"/>
                </a:lnTo>
                <a:lnTo>
                  <a:pt x="446" y="126"/>
                </a:lnTo>
                <a:lnTo>
                  <a:pt x="448" y="126"/>
                </a:lnTo>
                <a:lnTo>
                  <a:pt x="450" y="128"/>
                </a:lnTo>
                <a:lnTo>
                  <a:pt x="450" y="128"/>
                </a:lnTo>
                <a:lnTo>
                  <a:pt x="450" y="128"/>
                </a:lnTo>
                <a:lnTo>
                  <a:pt x="452" y="128"/>
                </a:lnTo>
                <a:lnTo>
                  <a:pt x="452" y="128"/>
                </a:lnTo>
                <a:lnTo>
                  <a:pt x="452" y="128"/>
                </a:lnTo>
                <a:lnTo>
                  <a:pt x="454" y="128"/>
                </a:lnTo>
                <a:lnTo>
                  <a:pt x="454" y="130"/>
                </a:lnTo>
                <a:lnTo>
                  <a:pt x="456" y="130"/>
                </a:lnTo>
                <a:lnTo>
                  <a:pt x="456" y="130"/>
                </a:lnTo>
                <a:lnTo>
                  <a:pt x="456" y="130"/>
                </a:lnTo>
                <a:lnTo>
                  <a:pt x="458" y="132"/>
                </a:lnTo>
                <a:lnTo>
                  <a:pt x="458" y="132"/>
                </a:lnTo>
                <a:lnTo>
                  <a:pt x="460" y="132"/>
                </a:lnTo>
                <a:lnTo>
                  <a:pt x="462" y="134"/>
                </a:lnTo>
                <a:lnTo>
                  <a:pt x="462" y="134"/>
                </a:lnTo>
                <a:lnTo>
                  <a:pt x="462" y="134"/>
                </a:lnTo>
                <a:lnTo>
                  <a:pt x="462" y="134"/>
                </a:lnTo>
                <a:lnTo>
                  <a:pt x="462" y="134"/>
                </a:lnTo>
                <a:lnTo>
                  <a:pt x="462" y="134"/>
                </a:lnTo>
                <a:lnTo>
                  <a:pt x="462" y="134"/>
                </a:lnTo>
                <a:lnTo>
                  <a:pt x="464" y="134"/>
                </a:lnTo>
                <a:lnTo>
                  <a:pt x="464" y="134"/>
                </a:lnTo>
                <a:lnTo>
                  <a:pt x="466" y="134"/>
                </a:lnTo>
                <a:lnTo>
                  <a:pt x="466" y="134"/>
                </a:lnTo>
                <a:lnTo>
                  <a:pt x="466" y="134"/>
                </a:lnTo>
                <a:lnTo>
                  <a:pt x="468" y="134"/>
                </a:lnTo>
                <a:lnTo>
                  <a:pt x="468" y="134"/>
                </a:lnTo>
                <a:lnTo>
                  <a:pt x="466" y="134"/>
                </a:lnTo>
                <a:lnTo>
                  <a:pt x="468" y="132"/>
                </a:lnTo>
                <a:lnTo>
                  <a:pt x="468" y="132"/>
                </a:lnTo>
                <a:lnTo>
                  <a:pt x="468" y="132"/>
                </a:lnTo>
                <a:lnTo>
                  <a:pt x="468" y="134"/>
                </a:lnTo>
                <a:lnTo>
                  <a:pt x="468" y="134"/>
                </a:lnTo>
                <a:lnTo>
                  <a:pt x="470" y="134"/>
                </a:lnTo>
                <a:lnTo>
                  <a:pt x="470" y="134"/>
                </a:lnTo>
                <a:lnTo>
                  <a:pt x="470" y="134"/>
                </a:lnTo>
                <a:lnTo>
                  <a:pt x="470" y="134"/>
                </a:lnTo>
                <a:lnTo>
                  <a:pt x="472" y="134"/>
                </a:lnTo>
                <a:lnTo>
                  <a:pt x="470" y="134"/>
                </a:lnTo>
                <a:lnTo>
                  <a:pt x="472" y="136"/>
                </a:lnTo>
                <a:lnTo>
                  <a:pt x="472" y="136"/>
                </a:lnTo>
                <a:lnTo>
                  <a:pt x="474" y="136"/>
                </a:lnTo>
                <a:lnTo>
                  <a:pt x="474" y="136"/>
                </a:lnTo>
                <a:lnTo>
                  <a:pt x="474" y="136"/>
                </a:lnTo>
                <a:lnTo>
                  <a:pt x="476" y="136"/>
                </a:lnTo>
                <a:lnTo>
                  <a:pt x="476" y="136"/>
                </a:lnTo>
                <a:lnTo>
                  <a:pt x="478" y="136"/>
                </a:lnTo>
                <a:lnTo>
                  <a:pt x="478" y="138"/>
                </a:lnTo>
                <a:lnTo>
                  <a:pt x="478" y="138"/>
                </a:lnTo>
                <a:lnTo>
                  <a:pt x="478" y="136"/>
                </a:lnTo>
                <a:lnTo>
                  <a:pt x="478" y="136"/>
                </a:lnTo>
                <a:lnTo>
                  <a:pt x="478" y="136"/>
                </a:lnTo>
                <a:lnTo>
                  <a:pt x="482" y="136"/>
                </a:lnTo>
                <a:lnTo>
                  <a:pt x="484" y="134"/>
                </a:lnTo>
                <a:lnTo>
                  <a:pt x="486" y="134"/>
                </a:lnTo>
                <a:lnTo>
                  <a:pt x="486" y="134"/>
                </a:lnTo>
                <a:lnTo>
                  <a:pt x="486" y="134"/>
                </a:lnTo>
                <a:lnTo>
                  <a:pt x="488" y="134"/>
                </a:lnTo>
                <a:lnTo>
                  <a:pt x="488" y="134"/>
                </a:lnTo>
                <a:lnTo>
                  <a:pt x="488" y="134"/>
                </a:lnTo>
                <a:lnTo>
                  <a:pt x="490" y="134"/>
                </a:lnTo>
                <a:lnTo>
                  <a:pt x="492" y="134"/>
                </a:lnTo>
                <a:lnTo>
                  <a:pt x="496" y="134"/>
                </a:lnTo>
                <a:lnTo>
                  <a:pt x="498" y="136"/>
                </a:lnTo>
                <a:lnTo>
                  <a:pt x="498" y="136"/>
                </a:lnTo>
                <a:lnTo>
                  <a:pt x="500" y="138"/>
                </a:lnTo>
                <a:lnTo>
                  <a:pt x="500" y="138"/>
                </a:lnTo>
                <a:lnTo>
                  <a:pt x="502" y="138"/>
                </a:lnTo>
                <a:lnTo>
                  <a:pt x="504" y="140"/>
                </a:lnTo>
                <a:lnTo>
                  <a:pt x="504" y="140"/>
                </a:lnTo>
                <a:lnTo>
                  <a:pt x="508" y="142"/>
                </a:lnTo>
                <a:lnTo>
                  <a:pt x="510" y="144"/>
                </a:lnTo>
                <a:lnTo>
                  <a:pt x="510" y="144"/>
                </a:lnTo>
                <a:lnTo>
                  <a:pt x="510" y="144"/>
                </a:lnTo>
                <a:lnTo>
                  <a:pt x="512" y="144"/>
                </a:lnTo>
                <a:lnTo>
                  <a:pt x="512" y="144"/>
                </a:lnTo>
                <a:lnTo>
                  <a:pt x="512" y="146"/>
                </a:lnTo>
                <a:lnTo>
                  <a:pt x="516" y="148"/>
                </a:lnTo>
                <a:lnTo>
                  <a:pt x="516" y="148"/>
                </a:lnTo>
                <a:lnTo>
                  <a:pt x="518" y="150"/>
                </a:lnTo>
                <a:lnTo>
                  <a:pt x="518" y="150"/>
                </a:lnTo>
                <a:lnTo>
                  <a:pt x="520" y="152"/>
                </a:lnTo>
                <a:lnTo>
                  <a:pt x="520" y="152"/>
                </a:lnTo>
                <a:lnTo>
                  <a:pt x="520" y="152"/>
                </a:lnTo>
                <a:lnTo>
                  <a:pt x="522" y="152"/>
                </a:lnTo>
                <a:lnTo>
                  <a:pt x="522" y="154"/>
                </a:lnTo>
                <a:lnTo>
                  <a:pt x="522" y="156"/>
                </a:lnTo>
                <a:lnTo>
                  <a:pt x="524" y="156"/>
                </a:lnTo>
                <a:lnTo>
                  <a:pt x="524" y="156"/>
                </a:lnTo>
                <a:lnTo>
                  <a:pt x="524" y="158"/>
                </a:lnTo>
                <a:lnTo>
                  <a:pt x="526" y="158"/>
                </a:lnTo>
                <a:lnTo>
                  <a:pt x="526" y="160"/>
                </a:lnTo>
                <a:lnTo>
                  <a:pt x="528" y="160"/>
                </a:lnTo>
                <a:lnTo>
                  <a:pt x="530" y="162"/>
                </a:lnTo>
                <a:lnTo>
                  <a:pt x="530" y="162"/>
                </a:lnTo>
                <a:lnTo>
                  <a:pt x="530" y="164"/>
                </a:lnTo>
                <a:lnTo>
                  <a:pt x="532" y="164"/>
                </a:lnTo>
                <a:lnTo>
                  <a:pt x="532" y="164"/>
                </a:lnTo>
                <a:lnTo>
                  <a:pt x="534" y="164"/>
                </a:lnTo>
                <a:lnTo>
                  <a:pt x="534" y="164"/>
                </a:lnTo>
                <a:lnTo>
                  <a:pt x="536" y="166"/>
                </a:lnTo>
                <a:lnTo>
                  <a:pt x="536" y="166"/>
                </a:lnTo>
                <a:lnTo>
                  <a:pt x="536" y="166"/>
                </a:lnTo>
                <a:lnTo>
                  <a:pt x="536" y="166"/>
                </a:lnTo>
                <a:lnTo>
                  <a:pt x="536" y="168"/>
                </a:lnTo>
                <a:lnTo>
                  <a:pt x="536" y="168"/>
                </a:lnTo>
                <a:lnTo>
                  <a:pt x="538" y="168"/>
                </a:lnTo>
                <a:lnTo>
                  <a:pt x="538" y="170"/>
                </a:lnTo>
                <a:lnTo>
                  <a:pt x="538" y="170"/>
                </a:lnTo>
                <a:lnTo>
                  <a:pt x="538" y="170"/>
                </a:lnTo>
                <a:lnTo>
                  <a:pt x="540" y="170"/>
                </a:lnTo>
                <a:lnTo>
                  <a:pt x="540" y="170"/>
                </a:lnTo>
                <a:lnTo>
                  <a:pt x="542" y="170"/>
                </a:lnTo>
                <a:lnTo>
                  <a:pt x="542" y="170"/>
                </a:lnTo>
                <a:lnTo>
                  <a:pt x="544" y="172"/>
                </a:lnTo>
                <a:lnTo>
                  <a:pt x="544" y="172"/>
                </a:lnTo>
                <a:lnTo>
                  <a:pt x="544" y="172"/>
                </a:lnTo>
                <a:lnTo>
                  <a:pt x="546" y="172"/>
                </a:lnTo>
                <a:lnTo>
                  <a:pt x="546" y="172"/>
                </a:lnTo>
                <a:lnTo>
                  <a:pt x="548" y="172"/>
                </a:lnTo>
                <a:lnTo>
                  <a:pt x="548" y="172"/>
                </a:lnTo>
                <a:lnTo>
                  <a:pt x="550" y="172"/>
                </a:lnTo>
                <a:lnTo>
                  <a:pt x="550" y="172"/>
                </a:lnTo>
                <a:lnTo>
                  <a:pt x="554" y="172"/>
                </a:lnTo>
                <a:lnTo>
                  <a:pt x="554" y="172"/>
                </a:lnTo>
                <a:lnTo>
                  <a:pt x="554" y="172"/>
                </a:lnTo>
                <a:lnTo>
                  <a:pt x="556" y="172"/>
                </a:lnTo>
                <a:lnTo>
                  <a:pt x="556" y="172"/>
                </a:lnTo>
                <a:lnTo>
                  <a:pt x="558" y="172"/>
                </a:lnTo>
                <a:lnTo>
                  <a:pt x="560" y="172"/>
                </a:lnTo>
                <a:lnTo>
                  <a:pt x="560" y="172"/>
                </a:lnTo>
                <a:lnTo>
                  <a:pt x="560" y="172"/>
                </a:lnTo>
                <a:lnTo>
                  <a:pt x="562" y="172"/>
                </a:lnTo>
                <a:lnTo>
                  <a:pt x="562" y="174"/>
                </a:lnTo>
                <a:lnTo>
                  <a:pt x="564" y="174"/>
                </a:lnTo>
                <a:lnTo>
                  <a:pt x="564" y="176"/>
                </a:lnTo>
                <a:lnTo>
                  <a:pt x="566" y="176"/>
                </a:lnTo>
                <a:lnTo>
                  <a:pt x="566" y="180"/>
                </a:lnTo>
                <a:lnTo>
                  <a:pt x="566" y="182"/>
                </a:lnTo>
                <a:lnTo>
                  <a:pt x="566" y="182"/>
                </a:lnTo>
                <a:lnTo>
                  <a:pt x="568" y="186"/>
                </a:lnTo>
                <a:lnTo>
                  <a:pt x="568" y="186"/>
                </a:lnTo>
                <a:lnTo>
                  <a:pt x="568" y="188"/>
                </a:lnTo>
                <a:lnTo>
                  <a:pt x="568" y="190"/>
                </a:lnTo>
                <a:lnTo>
                  <a:pt x="568" y="190"/>
                </a:lnTo>
                <a:lnTo>
                  <a:pt x="570" y="190"/>
                </a:lnTo>
                <a:lnTo>
                  <a:pt x="570" y="194"/>
                </a:lnTo>
                <a:lnTo>
                  <a:pt x="570" y="194"/>
                </a:lnTo>
                <a:lnTo>
                  <a:pt x="570" y="196"/>
                </a:lnTo>
                <a:lnTo>
                  <a:pt x="570" y="196"/>
                </a:lnTo>
                <a:lnTo>
                  <a:pt x="570" y="196"/>
                </a:lnTo>
                <a:lnTo>
                  <a:pt x="570" y="198"/>
                </a:lnTo>
                <a:lnTo>
                  <a:pt x="570" y="198"/>
                </a:lnTo>
                <a:lnTo>
                  <a:pt x="570" y="198"/>
                </a:lnTo>
                <a:lnTo>
                  <a:pt x="570" y="198"/>
                </a:lnTo>
                <a:lnTo>
                  <a:pt x="572" y="202"/>
                </a:lnTo>
                <a:lnTo>
                  <a:pt x="572" y="202"/>
                </a:lnTo>
                <a:lnTo>
                  <a:pt x="572" y="204"/>
                </a:lnTo>
                <a:lnTo>
                  <a:pt x="572" y="204"/>
                </a:lnTo>
                <a:lnTo>
                  <a:pt x="572" y="204"/>
                </a:lnTo>
                <a:lnTo>
                  <a:pt x="572" y="206"/>
                </a:lnTo>
                <a:lnTo>
                  <a:pt x="572" y="206"/>
                </a:lnTo>
                <a:lnTo>
                  <a:pt x="572" y="204"/>
                </a:lnTo>
                <a:lnTo>
                  <a:pt x="572" y="204"/>
                </a:lnTo>
                <a:lnTo>
                  <a:pt x="572" y="204"/>
                </a:lnTo>
                <a:lnTo>
                  <a:pt x="572" y="204"/>
                </a:lnTo>
                <a:lnTo>
                  <a:pt x="572" y="204"/>
                </a:lnTo>
                <a:lnTo>
                  <a:pt x="572" y="206"/>
                </a:lnTo>
                <a:lnTo>
                  <a:pt x="574" y="206"/>
                </a:lnTo>
                <a:lnTo>
                  <a:pt x="574" y="210"/>
                </a:lnTo>
                <a:lnTo>
                  <a:pt x="574" y="210"/>
                </a:lnTo>
                <a:lnTo>
                  <a:pt x="574" y="212"/>
                </a:lnTo>
                <a:lnTo>
                  <a:pt x="572" y="212"/>
                </a:lnTo>
                <a:lnTo>
                  <a:pt x="572" y="212"/>
                </a:lnTo>
                <a:lnTo>
                  <a:pt x="572" y="212"/>
                </a:lnTo>
                <a:lnTo>
                  <a:pt x="572" y="214"/>
                </a:lnTo>
                <a:lnTo>
                  <a:pt x="574" y="214"/>
                </a:lnTo>
                <a:lnTo>
                  <a:pt x="572" y="214"/>
                </a:lnTo>
                <a:lnTo>
                  <a:pt x="572" y="216"/>
                </a:lnTo>
                <a:lnTo>
                  <a:pt x="572" y="216"/>
                </a:lnTo>
                <a:lnTo>
                  <a:pt x="572" y="216"/>
                </a:lnTo>
                <a:lnTo>
                  <a:pt x="572" y="218"/>
                </a:lnTo>
                <a:lnTo>
                  <a:pt x="572" y="218"/>
                </a:lnTo>
                <a:lnTo>
                  <a:pt x="572" y="218"/>
                </a:lnTo>
                <a:lnTo>
                  <a:pt x="572" y="218"/>
                </a:lnTo>
                <a:lnTo>
                  <a:pt x="574" y="218"/>
                </a:lnTo>
                <a:lnTo>
                  <a:pt x="574" y="220"/>
                </a:lnTo>
                <a:lnTo>
                  <a:pt x="572" y="220"/>
                </a:lnTo>
                <a:lnTo>
                  <a:pt x="572" y="222"/>
                </a:lnTo>
                <a:lnTo>
                  <a:pt x="572" y="222"/>
                </a:lnTo>
                <a:lnTo>
                  <a:pt x="572" y="224"/>
                </a:lnTo>
                <a:lnTo>
                  <a:pt x="572" y="226"/>
                </a:lnTo>
                <a:lnTo>
                  <a:pt x="570" y="230"/>
                </a:lnTo>
                <a:lnTo>
                  <a:pt x="570" y="232"/>
                </a:lnTo>
                <a:lnTo>
                  <a:pt x="570" y="234"/>
                </a:lnTo>
                <a:lnTo>
                  <a:pt x="568" y="234"/>
                </a:lnTo>
                <a:lnTo>
                  <a:pt x="568" y="236"/>
                </a:lnTo>
                <a:lnTo>
                  <a:pt x="568" y="236"/>
                </a:lnTo>
                <a:lnTo>
                  <a:pt x="568" y="236"/>
                </a:lnTo>
                <a:lnTo>
                  <a:pt x="568" y="238"/>
                </a:lnTo>
                <a:lnTo>
                  <a:pt x="568" y="238"/>
                </a:lnTo>
                <a:lnTo>
                  <a:pt x="566" y="240"/>
                </a:lnTo>
                <a:lnTo>
                  <a:pt x="566" y="240"/>
                </a:lnTo>
                <a:lnTo>
                  <a:pt x="566" y="242"/>
                </a:lnTo>
                <a:lnTo>
                  <a:pt x="566" y="242"/>
                </a:lnTo>
                <a:lnTo>
                  <a:pt x="562" y="246"/>
                </a:lnTo>
                <a:lnTo>
                  <a:pt x="562" y="248"/>
                </a:lnTo>
                <a:lnTo>
                  <a:pt x="560" y="248"/>
                </a:lnTo>
                <a:lnTo>
                  <a:pt x="558" y="250"/>
                </a:lnTo>
                <a:lnTo>
                  <a:pt x="558" y="250"/>
                </a:lnTo>
                <a:lnTo>
                  <a:pt x="558" y="252"/>
                </a:lnTo>
                <a:lnTo>
                  <a:pt x="556" y="254"/>
                </a:lnTo>
                <a:lnTo>
                  <a:pt x="554" y="256"/>
                </a:lnTo>
                <a:lnTo>
                  <a:pt x="554" y="256"/>
                </a:lnTo>
                <a:lnTo>
                  <a:pt x="554" y="258"/>
                </a:lnTo>
                <a:lnTo>
                  <a:pt x="552" y="258"/>
                </a:lnTo>
                <a:lnTo>
                  <a:pt x="552" y="258"/>
                </a:lnTo>
                <a:lnTo>
                  <a:pt x="552" y="260"/>
                </a:lnTo>
                <a:lnTo>
                  <a:pt x="552" y="262"/>
                </a:lnTo>
                <a:lnTo>
                  <a:pt x="550" y="262"/>
                </a:lnTo>
                <a:lnTo>
                  <a:pt x="550" y="262"/>
                </a:lnTo>
                <a:lnTo>
                  <a:pt x="550" y="262"/>
                </a:lnTo>
                <a:lnTo>
                  <a:pt x="548" y="262"/>
                </a:lnTo>
                <a:lnTo>
                  <a:pt x="548" y="264"/>
                </a:lnTo>
                <a:lnTo>
                  <a:pt x="546" y="264"/>
                </a:lnTo>
                <a:lnTo>
                  <a:pt x="544" y="266"/>
                </a:lnTo>
                <a:lnTo>
                  <a:pt x="544" y="266"/>
                </a:lnTo>
                <a:lnTo>
                  <a:pt x="544" y="268"/>
                </a:lnTo>
                <a:lnTo>
                  <a:pt x="542" y="268"/>
                </a:lnTo>
                <a:lnTo>
                  <a:pt x="542" y="268"/>
                </a:lnTo>
                <a:lnTo>
                  <a:pt x="542" y="268"/>
                </a:lnTo>
                <a:lnTo>
                  <a:pt x="542" y="268"/>
                </a:lnTo>
                <a:lnTo>
                  <a:pt x="542" y="268"/>
                </a:lnTo>
                <a:lnTo>
                  <a:pt x="542" y="266"/>
                </a:lnTo>
                <a:lnTo>
                  <a:pt x="540" y="266"/>
                </a:lnTo>
                <a:lnTo>
                  <a:pt x="540" y="266"/>
                </a:lnTo>
                <a:lnTo>
                  <a:pt x="540" y="268"/>
                </a:lnTo>
                <a:lnTo>
                  <a:pt x="542" y="268"/>
                </a:lnTo>
                <a:lnTo>
                  <a:pt x="542" y="268"/>
                </a:lnTo>
                <a:lnTo>
                  <a:pt x="542" y="268"/>
                </a:lnTo>
                <a:lnTo>
                  <a:pt x="542" y="270"/>
                </a:lnTo>
                <a:lnTo>
                  <a:pt x="540" y="272"/>
                </a:lnTo>
                <a:lnTo>
                  <a:pt x="540" y="272"/>
                </a:lnTo>
                <a:lnTo>
                  <a:pt x="540" y="272"/>
                </a:lnTo>
                <a:lnTo>
                  <a:pt x="540" y="270"/>
                </a:lnTo>
                <a:lnTo>
                  <a:pt x="538" y="270"/>
                </a:lnTo>
                <a:lnTo>
                  <a:pt x="538" y="270"/>
                </a:lnTo>
                <a:lnTo>
                  <a:pt x="538" y="272"/>
                </a:lnTo>
                <a:lnTo>
                  <a:pt x="540" y="272"/>
                </a:lnTo>
                <a:lnTo>
                  <a:pt x="540" y="272"/>
                </a:lnTo>
                <a:lnTo>
                  <a:pt x="540" y="274"/>
                </a:lnTo>
                <a:lnTo>
                  <a:pt x="538" y="276"/>
                </a:lnTo>
                <a:lnTo>
                  <a:pt x="538" y="276"/>
                </a:lnTo>
                <a:lnTo>
                  <a:pt x="538" y="276"/>
                </a:lnTo>
                <a:lnTo>
                  <a:pt x="538" y="278"/>
                </a:lnTo>
                <a:lnTo>
                  <a:pt x="538" y="278"/>
                </a:lnTo>
                <a:lnTo>
                  <a:pt x="536" y="276"/>
                </a:lnTo>
                <a:lnTo>
                  <a:pt x="538" y="276"/>
                </a:lnTo>
                <a:lnTo>
                  <a:pt x="538" y="276"/>
                </a:lnTo>
                <a:lnTo>
                  <a:pt x="538" y="274"/>
                </a:lnTo>
                <a:lnTo>
                  <a:pt x="538" y="274"/>
                </a:lnTo>
                <a:lnTo>
                  <a:pt x="538" y="274"/>
                </a:lnTo>
                <a:lnTo>
                  <a:pt x="538" y="274"/>
                </a:lnTo>
                <a:lnTo>
                  <a:pt x="538" y="274"/>
                </a:lnTo>
                <a:lnTo>
                  <a:pt x="538" y="276"/>
                </a:lnTo>
                <a:lnTo>
                  <a:pt x="536" y="276"/>
                </a:lnTo>
                <a:lnTo>
                  <a:pt x="536" y="276"/>
                </a:lnTo>
                <a:lnTo>
                  <a:pt x="536" y="278"/>
                </a:lnTo>
                <a:lnTo>
                  <a:pt x="536" y="278"/>
                </a:lnTo>
                <a:lnTo>
                  <a:pt x="536" y="278"/>
                </a:lnTo>
                <a:lnTo>
                  <a:pt x="536" y="278"/>
                </a:lnTo>
                <a:lnTo>
                  <a:pt x="536" y="278"/>
                </a:lnTo>
                <a:lnTo>
                  <a:pt x="536" y="278"/>
                </a:lnTo>
                <a:lnTo>
                  <a:pt x="536" y="280"/>
                </a:lnTo>
                <a:lnTo>
                  <a:pt x="536" y="280"/>
                </a:lnTo>
                <a:lnTo>
                  <a:pt x="534" y="284"/>
                </a:lnTo>
                <a:lnTo>
                  <a:pt x="534" y="284"/>
                </a:lnTo>
                <a:lnTo>
                  <a:pt x="534" y="286"/>
                </a:lnTo>
                <a:lnTo>
                  <a:pt x="534" y="286"/>
                </a:lnTo>
                <a:lnTo>
                  <a:pt x="534" y="286"/>
                </a:lnTo>
                <a:lnTo>
                  <a:pt x="534" y="288"/>
                </a:lnTo>
                <a:lnTo>
                  <a:pt x="534" y="288"/>
                </a:lnTo>
                <a:lnTo>
                  <a:pt x="532" y="288"/>
                </a:lnTo>
                <a:lnTo>
                  <a:pt x="532" y="292"/>
                </a:lnTo>
                <a:lnTo>
                  <a:pt x="530" y="292"/>
                </a:lnTo>
                <a:lnTo>
                  <a:pt x="530" y="294"/>
                </a:lnTo>
                <a:lnTo>
                  <a:pt x="530" y="294"/>
                </a:lnTo>
                <a:lnTo>
                  <a:pt x="528" y="296"/>
                </a:lnTo>
                <a:lnTo>
                  <a:pt x="528" y="298"/>
                </a:lnTo>
                <a:lnTo>
                  <a:pt x="524" y="302"/>
                </a:lnTo>
                <a:lnTo>
                  <a:pt x="524" y="302"/>
                </a:lnTo>
                <a:lnTo>
                  <a:pt x="522" y="304"/>
                </a:lnTo>
                <a:lnTo>
                  <a:pt x="522" y="304"/>
                </a:lnTo>
                <a:lnTo>
                  <a:pt x="522" y="302"/>
                </a:lnTo>
                <a:lnTo>
                  <a:pt x="522" y="302"/>
                </a:lnTo>
                <a:lnTo>
                  <a:pt x="522" y="300"/>
                </a:lnTo>
                <a:lnTo>
                  <a:pt x="522" y="298"/>
                </a:lnTo>
                <a:lnTo>
                  <a:pt x="520" y="298"/>
                </a:lnTo>
                <a:lnTo>
                  <a:pt x="520" y="298"/>
                </a:lnTo>
                <a:lnTo>
                  <a:pt x="520" y="298"/>
                </a:lnTo>
                <a:lnTo>
                  <a:pt x="520" y="298"/>
                </a:lnTo>
                <a:lnTo>
                  <a:pt x="520" y="298"/>
                </a:lnTo>
                <a:lnTo>
                  <a:pt x="518" y="296"/>
                </a:lnTo>
                <a:lnTo>
                  <a:pt x="518" y="298"/>
                </a:lnTo>
                <a:lnTo>
                  <a:pt x="518" y="298"/>
                </a:lnTo>
                <a:lnTo>
                  <a:pt x="518" y="300"/>
                </a:lnTo>
                <a:lnTo>
                  <a:pt x="518" y="300"/>
                </a:lnTo>
                <a:lnTo>
                  <a:pt x="516" y="300"/>
                </a:lnTo>
                <a:lnTo>
                  <a:pt x="516" y="300"/>
                </a:lnTo>
                <a:lnTo>
                  <a:pt x="516" y="300"/>
                </a:lnTo>
                <a:lnTo>
                  <a:pt x="516" y="298"/>
                </a:lnTo>
                <a:lnTo>
                  <a:pt x="516" y="298"/>
                </a:lnTo>
                <a:lnTo>
                  <a:pt x="516" y="298"/>
                </a:lnTo>
                <a:lnTo>
                  <a:pt x="516" y="298"/>
                </a:lnTo>
                <a:lnTo>
                  <a:pt x="516" y="298"/>
                </a:lnTo>
                <a:lnTo>
                  <a:pt x="516" y="300"/>
                </a:lnTo>
                <a:lnTo>
                  <a:pt x="516" y="300"/>
                </a:lnTo>
                <a:lnTo>
                  <a:pt x="516" y="300"/>
                </a:lnTo>
                <a:lnTo>
                  <a:pt x="516" y="302"/>
                </a:lnTo>
                <a:lnTo>
                  <a:pt x="518" y="300"/>
                </a:lnTo>
                <a:lnTo>
                  <a:pt x="518" y="302"/>
                </a:lnTo>
                <a:lnTo>
                  <a:pt x="518" y="304"/>
                </a:lnTo>
                <a:lnTo>
                  <a:pt x="518" y="304"/>
                </a:lnTo>
                <a:lnTo>
                  <a:pt x="516" y="304"/>
                </a:lnTo>
                <a:lnTo>
                  <a:pt x="516" y="306"/>
                </a:lnTo>
                <a:lnTo>
                  <a:pt x="516" y="308"/>
                </a:lnTo>
                <a:lnTo>
                  <a:pt x="516" y="308"/>
                </a:lnTo>
                <a:lnTo>
                  <a:pt x="516" y="308"/>
                </a:lnTo>
                <a:lnTo>
                  <a:pt x="516" y="308"/>
                </a:lnTo>
                <a:lnTo>
                  <a:pt x="516" y="310"/>
                </a:lnTo>
                <a:lnTo>
                  <a:pt x="516" y="310"/>
                </a:lnTo>
                <a:lnTo>
                  <a:pt x="514" y="310"/>
                </a:lnTo>
                <a:lnTo>
                  <a:pt x="514" y="310"/>
                </a:lnTo>
                <a:lnTo>
                  <a:pt x="514" y="310"/>
                </a:lnTo>
                <a:lnTo>
                  <a:pt x="514" y="312"/>
                </a:lnTo>
                <a:lnTo>
                  <a:pt x="514" y="312"/>
                </a:lnTo>
                <a:lnTo>
                  <a:pt x="514" y="312"/>
                </a:lnTo>
                <a:lnTo>
                  <a:pt x="514" y="312"/>
                </a:lnTo>
                <a:lnTo>
                  <a:pt x="514" y="312"/>
                </a:lnTo>
                <a:lnTo>
                  <a:pt x="514" y="314"/>
                </a:lnTo>
                <a:lnTo>
                  <a:pt x="516" y="314"/>
                </a:lnTo>
                <a:lnTo>
                  <a:pt x="516" y="314"/>
                </a:lnTo>
                <a:lnTo>
                  <a:pt x="514" y="316"/>
                </a:lnTo>
                <a:lnTo>
                  <a:pt x="514" y="318"/>
                </a:lnTo>
                <a:lnTo>
                  <a:pt x="514" y="320"/>
                </a:lnTo>
                <a:lnTo>
                  <a:pt x="516" y="320"/>
                </a:lnTo>
                <a:lnTo>
                  <a:pt x="516" y="322"/>
                </a:lnTo>
                <a:lnTo>
                  <a:pt x="514" y="322"/>
                </a:lnTo>
                <a:lnTo>
                  <a:pt x="514" y="322"/>
                </a:lnTo>
                <a:lnTo>
                  <a:pt x="514" y="322"/>
                </a:lnTo>
                <a:lnTo>
                  <a:pt x="514" y="322"/>
                </a:lnTo>
                <a:lnTo>
                  <a:pt x="516" y="322"/>
                </a:lnTo>
                <a:lnTo>
                  <a:pt x="516" y="320"/>
                </a:lnTo>
                <a:lnTo>
                  <a:pt x="516" y="320"/>
                </a:lnTo>
                <a:lnTo>
                  <a:pt x="516" y="320"/>
                </a:lnTo>
                <a:lnTo>
                  <a:pt x="516" y="318"/>
                </a:lnTo>
                <a:lnTo>
                  <a:pt x="516" y="318"/>
                </a:lnTo>
                <a:lnTo>
                  <a:pt x="516" y="318"/>
                </a:lnTo>
                <a:lnTo>
                  <a:pt x="516" y="320"/>
                </a:lnTo>
                <a:lnTo>
                  <a:pt x="516" y="322"/>
                </a:lnTo>
                <a:lnTo>
                  <a:pt x="516" y="324"/>
                </a:lnTo>
                <a:lnTo>
                  <a:pt x="516" y="324"/>
                </a:lnTo>
                <a:lnTo>
                  <a:pt x="516" y="326"/>
                </a:lnTo>
                <a:lnTo>
                  <a:pt x="514" y="328"/>
                </a:lnTo>
                <a:lnTo>
                  <a:pt x="514" y="330"/>
                </a:lnTo>
                <a:lnTo>
                  <a:pt x="514" y="330"/>
                </a:lnTo>
                <a:lnTo>
                  <a:pt x="514" y="332"/>
                </a:lnTo>
                <a:lnTo>
                  <a:pt x="514" y="334"/>
                </a:lnTo>
                <a:lnTo>
                  <a:pt x="516" y="334"/>
                </a:lnTo>
                <a:lnTo>
                  <a:pt x="516" y="336"/>
                </a:lnTo>
                <a:lnTo>
                  <a:pt x="516" y="338"/>
                </a:lnTo>
                <a:lnTo>
                  <a:pt x="516" y="342"/>
                </a:lnTo>
                <a:lnTo>
                  <a:pt x="516" y="346"/>
                </a:lnTo>
                <a:lnTo>
                  <a:pt x="518" y="348"/>
                </a:lnTo>
                <a:lnTo>
                  <a:pt x="518" y="350"/>
                </a:lnTo>
                <a:lnTo>
                  <a:pt x="518" y="350"/>
                </a:lnTo>
                <a:lnTo>
                  <a:pt x="518" y="352"/>
                </a:lnTo>
                <a:lnTo>
                  <a:pt x="518" y="354"/>
                </a:lnTo>
                <a:lnTo>
                  <a:pt x="516" y="358"/>
                </a:lnTo>
                <a:lnTo>
                  <a:pt x="516" y="360"/>
                </a:lnTo>
                <a:lnTo>
                  <a:pt x="516" y="362"/>
                </a:lnTo>
                <a:lnTo>
                  <a:pt x="516" y="362"/>
                </a:lnTo>
                <a:lnTo>
                  <a:pt x="516" y="364"/>
                </a:lnTo>
                <a:lnTo>
                  <a:pt x="516" y="364"/>
                </a:lnTo>
                <a:lnTo>
                  <a:pt x="516" y="364"/>
                </a:lnTo>
                <a:lnTo>
                  <a:pt x="516" y="366"/>
                </a:lnTo>
                <a:lnTo>
                  <a:pt x="516" y="366"/>
                </a:lnTo>
                <a:lnTo>
                  <a:pt x="516" y="366"/>
                </a:lnTo>
                <a:lnTo>
                  <a:pt x="516" y="368"/>
                </a:lnTo>
                <a:lnTo>
                  <a:pt x="516" y="368"/>
                </a:lnTo>
                <a:lnTo>
                  <a:pt x="516" y="368"/>
                </a:lnTo>
                <a:lnTo>
                  <a:pt x="516" y="370"/>
                </a:lnTo>
                <a:lnTo>
                  <a:pt x="514" y="372"/>
                </a:lnTo>
                <a:lnTo>
                  <a:pt x="514" y="372"/>
                </a:lnTo>
                <a:lnTo>
                  <a:pt x="514" y="374"/>
                </a:lnTo>
                <a:lnTo>
                  <a:pt x="514" y="376"/>
                </a:lnTo>
                <a:lnTo>
                  <a:pt x="514" y="376"/>
                </a:lnTo>
                <a:lnTo>
                  <a:pt x="516" y="378"/>
                </a:lnTo>
                <a:lnTo>
                  <a:pt x="516" y="380"/>
                </a:lnTo>
                <a:lnTo>
                  <a:pt x="516" y="380"/>
                </a:lnTo>
                <a:lnTo>
                  <a:pt x="516" y="380"/>
                </a:lnTo>
                <a:lnTo>
                  <a:pt x="516" y="382"/>
                </a:lnTo>
                <a:lnTo>
                  <a:pt x="516" y="382"/>
                </a:lnTo>
                <a:lnTo>
                  <a:pt x="514" y="384"/>
                </a:lnTo>
                <a:lnTo>
                  <a:pt x="514" y="384"/>
                </a:lnTo>
                <a:lnTo>
                  <a:pt x="514" y="384"/>
                </a:lnTo>
                <a:lnTo>
                  <a:pt x="512" y="386"/>
                </a:lnTo>
                <a:lnTo>
                  <a:pt x="512" y="386"/>
                </a:lnTo>
                <a:lnTo>
                  <a:pt x="512" y="386"/>
                </a:lnTo>
                <a:lnTo>
                  <a:pt x="512" y="386"/>
                </a:lnTo>
                <a:lnTo>
                  <a:pt x="510" y="390"/>
                </a:lnTo>
                <a:lnTo>
                  <a:pt x="510" y="390"/>
                </a:lnTo>
                <a:lnTo>
                  <a:pt x="510" y="392"/>
                </a:lnTo>
                <a:lnTo>
                  <a:pt x="508" y="392"/>
                </a:lnTo>
                <a:lnTo>
                  <a:pt x="508" y="392"/>
                </a:lnTo>
                <a:lnTo>
                  <a:pt x="508" y="394"/>
                </a:lnTo>
                <a:lnTo>
                  <a:pt x="508" y="396"/>
                </a:lnTo>
                <a:lnTo>
                  <a:pt x="508" y="398"/>
                </a:lnTo>
                <a:lnTo>
                  <a:pt x="508" y="398"/>
                </a:lnTo>
                <a:lnTo>
                  <a:pt x="508" y="400"/>
                </a:lnTo>
                <a:lnTo>
                  <a:pt x="508" y="402"/>
                </a:lnTo>
                <a:lnTo>
                  <a:pt x="508" y="404"/>
                </a:lnTo>
                <a:lnTo>
                  <a:pt x="508" y="404"/>
                </a:lnTo>
                <a:lnTo>
                  <a:pt x="510" y="404"/>
                </a:lnTo>
                <a:lnTo>
                  <a:pt x="510" y="406"/>
                </a:lnTo>
                <a:lnTo>
                  <a:pt x="510" y="408"/>
                </a:lnTo>
                <a:lnTo>
                  <a:pt x="510" y="408"/>
                </a:lnTo>
                <a:lnTo>
                  <a:pt x="510" y="410"/>
                </a:lnTo>
                <a:lnTo>
                  <a:pt x="510" y="410"/>
                </a:lnTo>
                <a:lnTo>
                  <a:pt x="510" y="410"/>
                </a:lnTo>
                <a:lnTo>
                  <a:pt x="508" y="414"/>
                </a:lnTo>
                <a:lnTo>
                  <a:pt x="508" y="414"/>
                </a:lnTo>
                <a:lnTo>
                  <a:pt x="508" y="414"/>
                </a:lnTo>
                <a:lnTo>
                  <a:pt x="508" y="414"/>
                </a:lnTo>
                <a:lnTo>
                  <a:pt x="506" y="414"/>
                </a:lnTo>
                <a:lnTo>
                  <a:pt x="506" y="416"/>
                </a:lnTo>
                <a:lnTo>
                  <a:pt x="506" y="416"/>
                </a:lnTo>
                <a:lnTo>
                  <a:pt x="506" y="416"/>
                </a:lnTo>
                <a:lnTo>
                  <a:pt x="504" y="420"/>
                </a:lnTo>
                <a:lnTo>
                  <a:pt x="504" y="420"/>
                </a:lnTo>
                <a:lnTo>
                  <a:pt x="504" y="422"/>
                </a:lnTo>
                <a:lnTo>
                  <a:pt x="504" y="424"/>
                </a:lnTo>
                <a:lnTo>
                  <a:pt x="502" y="424"/>
                </a:lnTo>
                <a:lnTo>
                  <a:pt x="502" y="424"/>
                </a:lnTo>
                <a:lnTo>
                  <a:pt x="502" y="424"/>
                </a:lnTo>
                <a:lnTo>
                  <a:pt x="500" y="424"/>
                </a:lnTo>
                <a:lnTo>
                  <a:pt x="500" y="424"/>
                </a:lnTo>
                <a:lnTo>
                  <a:pt x="502" y="426"/>
                </a:lnTo>
                <a:lnTo>
                  <a:pt x="502" y="426"/>
                </a:lnTo>
                <a:lnTo>
                  <a:pt x="502" y="428"/>
                </a:lnTo>
                <a:lnTo>
                  <a:pt x="502" y="428"/>
                </a:lnTo>
                <a:lnTo>
                  <a:pt x="500" y="430"/>
                </a:lnTo>
                <a:lnTo>
                  <a:pt x="500" y="430"/>
                </a:lnTo>
                <a:lnTo>
                  <a:pt x="498" y="434"/>
                </a:lnTo>
                <a:lnTo>
                  <a:pt x="498" y="434"/>
                </a:lnTo>
                <a:lnTo>
                  <a:pt x="496" y="434"/>
                </a:lnTo>
                <a:lnTo>
                  <a:pt x="496" y="434"/>
                </a:lnTo>
                <a:lnTo>
                  <a:pt x="496" y="436"/>
                </a:lnTo>
                <a:lnTo>
                  <a:pt x="494" y="436"/>
                </a:lnTo>
                <a:lnTo>
                  <a:pt x="496" y="436"/>
                </a:lnTo>
                <a:lnTo>
                  <a:pt x="494" y="438"/>
                </a:lnTo>
                <a:lnTo>
                  <a:pt x="494" y="438"/>
                </a:lnTo>
                <a:lnTo>
                  <a:pt x="494" y="438"/>
                </a:lnTo>
                <a:lnTo>
                  <a:pt x="494" y="438"/>
                </a:lnTo>
                <a:lnTo>
                  <a:pt x="494" y="440"/>
                </a:lnTo>
                <a:lnTo>
                  <a:pt x="494" y="440"/>
                </a:lnTo>
                <a:lnTo>
                  <a:pt x="494" y="440"/>
                </a:lnTo>
                <a:lnTo>
                  <a:pt x="494" y="440"/>
                </a:lnTo>
                <a:lnTo>
                  <a:pt x="494" y="442"/>
                </a:lnTo>
                <a:lnTo>
                  <a:pt x="494" y="442"/>
                </a:lnTo>
                <a:lnTo>
                  <a:pt x="494" y="442"/>
                </a:lnTo>
                <a:lnTo>
                  <a:pt x="492" y="444"/>
                </a:lnTo>
                <a:lnTo>
                  <a:pt x="492" y="444"/>
                </a:lnTo>
                <a:lnTo>
                  <a:pt x="492" y="446"/>
                </a:lnTo>
                <a:lnTo>
                  <a:pt x="492" y="448"/>
                </a:lnTo>
                <a:lnTo>
                  <a:pt x="494" y="452"/>
                </a:lnTo>
                <a:lnTo>
                  <a:pt x="494" y="452"/>
                </a:lnTo>
                <a:lnTo>
                  <a:pt x="494" y="454"/>
                </a:lnTo>
                <a:lnTo>
                  <a:pt x="494" y="454"/>
                </a:lnTo>
                <a:lnTo>
                  <a:pt x="494" y="454"/>
                </a:lnTo>
                <a:lnTo>
                  <a:pt x="490" y="456"/>
                </a:lnTo>
                <a:lnTo>
                  <a:pt x="490" y="456"/>
                </a:lnTo>
                <a:lnTo>
                  <a:pt x="490" y="456"/>
                </a:lnTo>
                <a:lnTo>
                  <a:pt x="490" y="456"/>
                </a:lnTo>
                <a:lnTo>
                  <a:pt x="488" y="456"/>
                </a:lnTo>
                <a:lnTo>
                  <a:pt x="488" y="456"/>
                </a:lnTo>
                <a:lnTo>
                  <a:pt x="486" y="456"/>
                </a:lnTo>
                <a:lnTo>
                  <a:pt x="486" y="456"/>
                </a:lnTo>
                <a:lnTo>
                  <a:pt x="486" y="458"/>
                </a:lnTo>
                <a:lnTo>
                  <a:pt x="486" y="458"/>
                </a:lnTo>
                <a:lnTo>
                  <a:pt x="484" y="458"/>
                </a:lnTo>
                <a:lnTo>
                  <a:pt x="484" y="458"/>
                </a:lnTo>
                <a:lnTo>
                  <a:pt x="482" y="458"/>
                </a:lnTo>
                <a:lnTo>
                  <a:pt x="482" y="460"/>
                </a:lnTo>
                <a:lnTo>
                  <a:pt x="480" y="462"/>
                </a:lnTo>
                <a:lnTo>
                  <a:pt x="480" y="462"/>
                </a:lnTo>
                <a:lnTo>
                  <a:pt x="480" y="464"/>
                </a:lnTo>
                <a:lnTo>
                  <a:pt x="480" y="464"/>
                </a:lnTo>
                <a:lnTo>
                  <a:pt x="480" y="464"/>
                </a:lnTo>
                <a:lnTo>
                  <a:pt x="480" y="466"/>
                </a:lnTo>
                <a:lnTo>
                  <a:pt x="480" y="466"/>
                </a:lnTo>
                <a:lnTo>
                  <a:pt x="480" y="468"/>
                </a:lnTo>
                <a:lnTo>
                  <a:pt x="478" y="468"/>
                </a:lnTo>
                <a:lnTo>
                  <a:pt x="474" y="468"/>
                </a:lnTo>
                <a:lnTo>
                  <a:pt x="472" y="468"/>
                </a:lnTo>
                <a:lnTo>
                  <a:pt x="472" y="468"/>
                </a:lnTo>
                <a:lnTo>
                  <a:pt x="472" y="468"/>
                </a:lnTo>
                <a:lnTo>
                  <a:pt x="470" y="468"/>
                </a:lnTo>
                <a:lnTo>
                  <a:pt x="470" y="470"/>
                </a:lnTo>
                <a:lnTo>
                  <a:pt x="466" y="470"/>
                </a:lnTo>
                <a:lnTo>
                  <a:pt x="464" y="468"/>
                </a:lnTo>
                <a:lnTo>
                  <a:pt x="464" y="468"/>
                </a:lnTo>
                <a:lnTo>
                  <a:pt x="464" y="468"/>
                </a:lnTo>
                <a:lnTo>
                  <a:pt x="464" y="466"/>
                </a:lnTo>
                <a:lnTo>
                  <a:pt x="464" y="466"/>
                </a:lnTo>
                <a:lnTo>
                  <a:pt x="466" y="466"/>
                </a:lnTo>
                <a:lnTo>
                  <a:pt x="466" y="464"/>
                </a:lnTo>
                <a:lnTo>
                  <a:pt x="466" y="464"/>
                </a:lnTo>
                <a:lnTo>
                  <a:pt x="464" y="464"/>
                </a:lnTo>
                <a:lnTo>
                  <a:pt x="462" y="466"/>
                </a:lnTo>
                <a:lnTo>
                  <a:pt x="462" y="466"/>
                </a:lnTo>
                <a:lnTo>
                  <a:pt x="462" y="466"/>
                </a:lnTo>
                <a:lnTo>
                  <a:pt x="462" y="466"/>
                </a:lnTo>
                <a:lnTo>
                  <a:pt x="462" y="466"/>
                </a:lnTo>
                <a:lnTo>
                  <a:pt x="464" y="468"/>
                </a:lnTo>
                <a:lnTo>
                  <a:pt x="464" y="468"/>
                </a:lnTo>
                <a:lnTo>
                  <a:pt x="464" y="470"/>
                </a:lnTo>
                <a:lnTo>
                  <a:pt x="462" y="470"/>
                </a:lnTo>
                <a:lnTo>
                  <a:pt x="462" y="470"/>
                </a:lnTo>
                <a:lnTo>
                  <a:pt x="462" y="470"/>
                </a:lnTo>
                <a:lnTo>
                  <a:pt x="460" y="470"/>
                </a:lnTo>
                <a:lnTo>
                  <a:pt x="456" y="470"/>
                </a:lnTo>
                <a:lnTo>
                  <a:pt x="454" y="470"/>
                </a:lnTo>
                <a:lnTo>
                  <a:pt x="452" y="472"/>
                </a:lnTo>
                <a:lnTo>
                  <a:pt x="452" y="472"/>
                </a:lnTo>
                <a:lnTo>
                  <a:pt x="452" y="472"/>
                </a:lnTo>
                <a:lnTo>
                  <a:pt x="452" y="472"/>
                </a:lnTo>
                <a:lnTo>
                  <a:pt x="452" y="470"/>
                </a:lnTo>
                <a:lnTo>
                  <a:pt x="452" y="470"/>
                </a:lnTo>
                <a:lnTo>
                  <a:pt x="452" y="470"/>
                </a:lnTo>
                <a:lnTo>
                  <a:pt x="454" y="470"/>
                </a:lnTo>
                <a:lnTo>
                  <a:pt x="454" y="470"/>
                </a:lnTo>
                <a:lnTo>
                  <a:pt x="454" y="470"/>
                </a:lnTo>
                <a:lnTo>
                  <a:pt x="454" y="470"/>
                </a:lnTo>
                <a:lnTo>
                  <a:pt x="456" y="470"/>
                </a:lnTo>
                <a:lnTo>
                  <a:pt x="458" y="470"/>
                </a:lnTo>
                <a:lnTo>
                  <a:pt x="454" y="468"/>
                </a:lnTo>
                <a:lnTo>
                  <a:pt x="454" y="468"/>
                </a:lnTo>
                <a:lnTo>
                  <a:pt x="450" y="468"/>
                </a:lnTo>
                <a:lnTo>
                  <a:pt x="450" y="470"/>
                </a:lnTo>
                <a:lnTo>
                  <a:pt x="450" y="470"/>
                </a:lnTo>
                <a:lnTo>
                  <a:pt x="450" y="470"/>
                </a:lnTo>
                <a:lnTo>
                  <a:pt x="448" y="470"/>
                </a:lnTo>
                <a:lnTo>
                  <a:pt x="448" y="470"/>
                </a:lnTo>
                <a:lnTo>
                  <a:pt x="446" y="468"/>
                </a:lnTo>
                <a:lnTo>
                  <a:pt x="446" y="468"/>
                </a:lnTo>
                <a:lnTo>
                  <a:pt x="446" y="468"/>
                </a:lnTo>
                <a:lnTo>
                  <a:pt x="446" y="470"/>
                </a:lnTo>
                <a:lnTo>
                  <a:pt x="444" y="470"/>
                </a:lnTo>
                <a:lnTo>
                  <a:pt x="444" y="470"/>
                </a:lnTo>
                <a:lnTo>
                  <a:pt x="444" y="470"/>
                </a:lnTo>
                <a:lnTo>
                  <a:pt x="442" y="470"/>
                </a:lnTo>
                <a:lnTo>
                  <a:pt x="442" y="470"/>
                </a:lnTo>
                <a:lnTo>
                  <a:pt x="442" y="472"/>
                </a:lnTo>
                <a:lnTo>
                  <a:pt x="442" y="474"/>
                </a:lnTo>
                <a:lnTo>
                  <a:pt x="442" y="474"/>
                </a:lnTo>
                <a:lnTo>
                  <a:pt x="442" y="474"/>
                </a:lnTo>
                <a:lnTo>
                  <a:pt x="444" y="474"/>
                </a:lnTo>
                <a:lnTo>
                  <a:pt x="444" y="474"/>
                </a:lnTo>
                <a:lnTo>
                  <a:pt x="444" y="476"/>
                </a:lnTo>
                <a:lnTo>
                  <a:pt x="444" y="476"/>
                </a:lnTo>
                <a:lnTo>
                  <a:pt x="442" y="476"/>
                </a:lnTo>
                <a:lnTo>
                  <a:pt x="442" y="476"/>
                </a:lnTo>
                <a:lnTo>
                  <a:pt x="442" y="476"/>
                </a:lnTo>
                <a:lnTo>
                  <a:pt x="442" y="476"/>
                </a:lnTo>
                <a:lnTo>
                  <a:pt x="440" y="476"/>
                </a:lnTo>
                <a:lnTo>
                  <a:pt x="440" y="476"/>
                </a:lnTo>
                <a:lnTo>
                  <a:pt x="440" y="476"/>
                </a:lnTo>
                <a:lnTo>
                  <a:pt x="438" y="476"/>
                </a:lnTo>
                <a:lnTo>
                  <a:pt x="438" y="476"/>
                </a:lnTo>
                <a:lnTo>
                  <a:pt x="438" y="478"/>
                </a:lnTo>
                <a:lnTo>
                  <a:pt x="438" y="478"/>
                </a:lnTo>
                <a:lnTo>
                  <a:pt x="438" y="478"/>
                </a:lnTo>
                <a:lnTo>
                  <a:pt x="436" y="478"/>
                </a:lnTo>
                <a:lnTo>
                  <a:pt x="434" y="480"/>
                </a:lnTo>
                <a:lnTo>
                  <a:pt x="432" y="480"/>
                </a:lnTo>
                <a:lnTo>
                  <a:pt x="432" y="480"/>
                </a:lnTo>
                <a:lnTo>
                  <a:pt x="432" y="482"/>
                </a:lnTo>
                <a:lnTo>
                  <a:pt x="432" y="482"/>
                </a:lnTo>
                <a:lnTo>
                  <a:pt x="432" y="484"/>
                </a:lnTo>
                <a:lnTo>
                  <a:pt x="432" y="484"/>
                </a:lnTo>
                <a:lnTo>
                  <a:pt x="432" y="484"/>
                </a:lnTo>
                <a:lnTo>
                  <a:pt x="430" y="484"/>
                </a:lnTo>
                <a:lnTo>
                  <a:pt x="430" y="484"/>
                </a:lnTo>
                <a:lnTo>
                  <a:pt x="430" y="482"/>
                </a:lnTo>
                <a:lnTo>
                  <a:pt x="428" y="482"/>
                </a:lnTo>
                <a:lnTo>
                  <a:pt x="426" y="482"/>
                </a:lnTo>
                <a:lnTo>
                  <a:pt x="426" y="482"/>
                </a:lnTo>
                <a:lnTo>
                  <a:pt x="426" y="482"/>
                </a:lnTo>
                <a:lnTo>
                  <a:pt x="424" y="482"/>
                </a:lnTo>
                <a:lnTo>
                  <a:pt x="422" y="484"/>
                </a:lnTo>
                <a:lnTo>
                  <a:pt x="422" y="484"/>
                </a:lnTo>
                <a:lnTo>
                  <a:pt x="420" y="484"/>
                </a:lnTo>
                <a:lnTo>
                  <a:pt x="422" y="484"/>
                </a:lnTo>
                <a:lnTo>
                  <a:pt x="422" y="484"/>
                </a:lnTo>
                <a:lnTo>
                  <a:pt x="422" y="484"/>
                </a:lnTo>
                <a:lnTo>
                  <a:pt x="422" y="486"/>
                </a:lnTo>
                <a:lnTo>
                  <a:pt x="422" y="486"/>
                </a:lnTo>
                <a:lnTo>
                  <a:pt x="420" y="486"/>
                </a:lnTo>
                <a:lnTo>
                  <a:pt x="420" y="486"/>
                </a:lnTo>
                <a:lnTo>
                  <a:pt x="420" y="486"/>
                </a:lnTo>
                <a:lnTo>
                  <a:pt x="420" y="486"/>
                </a:lnTo>
                <a:lnTo>
                  <a:pt x="420" y="486"/>
                </a:lnTo>
                <a:lnTo>
                  <a:pt x="420" y="484"/>
                </a:lnTo>
                <a:lnTo>
                  <a:pt x="418" y="484"/>
                </a:lnTo>
                <a:lnTo>
                  <a:pt x="418" y="486"/>
                </a:lnTo>
                <a:lnTo>
                  <a:pt x="418" y="486"/>
                </a:lnTo>
                <a:lnTo>
                  <a:pt x="418" y="486"/>
                </a:lnTo>
                <a:lnTo>
                  <a:pt x="418" y="486"/>
                </a:lnTo>
                <a:lnTo>
                  <a:pt x="416" y="488"/>
                </a:lnTo>
                <a:lnTo>
                  <a:pt x="412" y="490"/>
                </a:lnTo>
                <a:lnTo>
                  <a:pt x="412" y="490"/>
                </a:lnTo>
                <a:lnTo>
                  <a:pt x="412" y="490"/>
                </a:lnTo>
                <a:lnTo>
                  <a:pt x="412" y="490"/>
                </a:lnTo>
                <a:lnTo>
                  <a:pt x="410" y="492"/>
                </a:lnTo>
                <a:lnTo>
                  <a:pt x="410" y="492"/>
                </a:lnTo>
                <a:lnTo>
                  <a:pt x="410" y="492"/>
                </a:lnTo>
                <a:lnTo>
                  <a:pt x="410" y="492"/>
                </a:lnTo>
                <a:lnTo>
                  <a:pt x="408" y="496"/>
                </a:lnTo>
                <a:lnTo>
                  <a:pt x="406" y="496"/>
                </a:lnTo>
                <a:lnTo>
                  <a:pt x="404" y="498"/>
                </a:lnTo>
                <a:lnTo>
                  <a:pt x="404" y="498"/>
                </a:lnTo>
                <a:lnTo>
                  <a:pt x="404" y="498"/>
                </a:lnTo>
                <a:lnTo>
                  <a:pt x="402" y="498"/>
                </a:lnTo>
                <a:lnTo>
                  <a:pt x="400" y="500"/>
                </a:lnTo>
                <a:lnTo>
                  <a:pt x="400" y="500"/>
                </a:lnTo>
                <a:lnTo>
                  <a:pt x="400" y="502"/>
                </a:lnTo>
                <a:lnTo>
                  <a:pt x="398" y="504"/>
                </a:lnTo>
                <a:lnTo>
                  <a:pt x="396" y="504"/>
                </a:lnTo>
                <a:lnTo>
                  <a:pt x="396" y="504"/>
                </a:lnTo>
                <a:lnTo>
                  <a:pt x="398" y="504"/>
                </a:lnTo>
                <a:lnTo>
                  <a:pt x="398" y="504"/>
                </a:lnTo>
                <a:lnTo>
                  <a:pt x="398" y="504"/>
                </a:lnTo>
                <a:lnTo>
                  <a:pt x="398" y="504"/>
                </a:lnTo>
                <a:lnTo>
                  <a:pt x="398" y="504"/>
                </a:lnTo>
                <a:lnTo>
                  <a:pt x="398" y="506"/>
                </a:lnTo>
                <a:lnTo>
                  <a:pt x="398" y="506"/>
                </a:lnTo>
                <a:lnTo>
                  <a:pt x="398" y="506"/>
                </a:lnTo>
                <a:lnTo>
                  <a:pt x="398" y="506"/>
                </a:lnTo>
                <a:lnTo>
                  <a:pt x="398" y="506"/>
                </a:lnTo>
                <a:lnTo>
                  <a:pt x="396" y="508"/>
                </a:lnTo>
                <a:lnTo>
                  <a:pt x="396" y="508"/>
                </a:lnTo>
                <a:lnTo>
                  <a:pt x="396" y="508"/>
                </a:lnTo>
                <a:lnTo>
                  <a:pt x="396" y="508"/>
                </a:lnTo>
                <a:lnTo>
                  <a:pt x="396" y="510"/>
                </a:lnTo>
                <a:lnTo>
                  <a:pt x="394" y="510"/>
                </a:lnTo>
                <a:lnTo>
                  <a:pt x="394" y="510"/>
                </a:lnTo>
                <a:lnTo>
                  <a:pt x="394" y="510"/>
                </a:lnTo>
                <a:lnTo>
                  <a:pt x="394" y="510"/>
                </a:lnTo>
                <a:lnTo>
                  <a:pt x="394" y="510"/>
                </a:lnTo>
                <a:lnTo>
                  <a:pt x="394" y="508"/>
                </a:lnTo>
                <a:lnTo>
                  <a:pt x="394" y="508"/>
                </a:lnTo>
                <a:lnTo>
                  <a:pt x="394" y="508"/>
                </a:lnTo>
                <a:lnTo>
                  <a:pt x="396" y="508"/>
                </a:lnTo>
                <a:lnTo>
                  <a:pt x="394" y="508"/>
                </a:lnTo>
                <a:lnTo>
                  <a:pt x="394" y="508"/>
                </a:lnTo>
                <a:lnTo>
                  <a:pt x="392" y="508"/>
                </a:lnTo>
                <a:lnTo>
                  <a:pt x="392" y="508"/>
                </a:lnTo>
                <a:lnTo>
                  <a:pt x="392" y="508"/>
                </a:lnTo>
                <a:lnTo>
                  <a:pt x="392" y="508"/>
                </a:lnTo>
                <a:lnTo>
                  <a:pt x="392" y="508"/>
                </a:lnTo>
                <a:lnTo>
                  <a:pt x="392" y="510"/>
                </a:lnTo>
                <a:lnTo>
                  <a:pt x="392" y="510"/>
                </a:lnTo>
                <a:lnTo>
                  <a:pt x="392" y="510"/>
                </a:lnTo>
                <a:lnTo>
                  <a:pt x="392" y="510"/>
                </a:lnTo>
                <a:lnTo>
                  <a:pt x="390" y="510"/>
                </a:lnTo>
                <a:lnTo>
                  <a:pt x="390" y="510"/>
                </a:lnTo>
                <a:lnTo>
                  <a:pt x="388" y="510"/>
                </a:lnTo>
                <a:lnTo>
                  <a:pt x="388" y="510"/>
                </a:lnTo>
                <a:lnTo>
                  <a:pt x="388" y="510"/>
                </a:lnTo>
                <a:lnTo>
                  <a:pt x="388" y="510"/>
                </a:lnTo>
                <a:lnTo>
                  <a:pt x="388" y="512"/>
                </a:lnTo>
                <a:lnTo>
                  <a:pt x="388" y="512"/>
                </a:lnTo>
                <a:lnTo>
                  <a:pt x="390" y="512"/>
                </a:lnTo>
                <a:lnTo>
                  <a:pt x="390" y="512"/>
                </a:lnTo>
                <a:lnTo>
                  <a:pt x="390" y="512"/>
                </a:lnTo>
                <a:lnTo>
                  <a:pt x="392" y="512"/>
                </a:lnTo>
                <a:lnTo>
                  <a:pt x="392" y="512"/>
                </a:lnTo>
                <a:lnTo>
                  <a:pt x="392" y="512"/>
                </a:lnTo>
                <a:lnTo>
                  <a:pt x="392" y="514"/>
                </a:lnTo>
                <a:lnTo>
                  <a:pt x="392" y="514"/>
                </a:lnTo>
                <a:lnTo>
                  <a:pt x="392" y="514"/>
                </a:lnTo>
                <a:lnTo>
                  <a:pt x="390" y="516"/>
                </a:lnTo>
                <a:lnTo>
                  <a:pt x="390" y="516"/>
                </a:lnTo>
                <a:lnTo>
                  <a:pt x="388" y="518"/>
                </a:lnTo>
                <a:lnTo>
                  <a:pt x="388" y="518"/>
                </a:lnTo>
                <a:lnTo>
                  <a:pt x="390" y="518"/>
                </a:lnTo>
                <a:lnTo>
                  <a:pt x="390" y="518"/>
                </a:lnTo>
                <a:lnTo>
                  <a:pt x="390" y="518"/>
                </a:lnTo>
                <a:lnTo>
                  <a:pt x="390" y="520"/>
                </a:lnTo>
                <a:lnTo>
                  <a:pt x="390" y="520"/>
                </a:lnTo>
                <a:lnTo>
                  <a:pt x="390" y="520"/>
                </a:lnTo>
                <a:lnTo>
                  <a:pt x="390" y="522"/>
                </a:lnTo>
                <a:lnTo>
                  <a:pt x="390" y="522"/>
                </a:lnTo>
                <a:lnTo>
                  <a:pt x="390" y="522"/>
                </a:lnTo>
                <a:lnTo>
                  <a:pt x="390" y="524"/>
                </a:lnTo>
                <a:lnTo>
                  <a:pt x="390" y="524"/>
                </a:lnTo>
                <a:lnTo>
                  <a:pt x="388" y="524"/>
                </a:lnTo>
                <a:lnTo>
                  <a:pt x="388" y="524"/>
                </a:lnTo>
                <a:lnTo>
                  <a:pt x="388" y="522"/>
                </a:lnTo>
                <a:lnTo>
                  <a:pt x="388" y="522"/>
                </a:lnTo>
                <a:lnTo>
                  <a:pt x="388" y="520"/>
                </a:lnTo>
                <a:lnTo>
                  <a:pt x="388" y="522"/>
                </a:lnTo>
                <a:lnTo>
                  <a:pt x="388" y="524"/>
                </a:lnTo>
                <a:lnTo>
                  <a:pt x="390" y="526"/>
                </a:lnTo>
                <a:lnTo>
                  <a:pt x="390" y="526"/>
                </a:lnTo>
                <a:lnTo>
                  <a:pt x="390" y="528"/>
                </a:lnTo>
                <a:lnTo>
                  <a:pt x="390" y="528"/>
                </a:lnTo>
                <a:lnTo>
                  <a:pt x="390" y="530"/>
                </a:lnTo>
                <a:lnTo>
                  <a:pt x="390" y="530"/>
                </a:lnTo>
                <a:lnTo>
                  <a:pt x="390" y="530"/>
                </a:lnTo>
                <a:lnTo>
                  <a:pt x="390" y="532"/>
                </a:lnTo>
                <a:lnTo>
                  <a:pt x="390" y="532"/>
                </a:lnTo>
                <a:lnTo>
                  <a:pt x="390" y="532"/>
                </a:lnTo>
                <a:lnTo>
                  <a:pt x="392" y="534"/>
                </a:lnTo>
                <a:lnTo>
                  <a:pt x="392" y="538"/>
                </a:lnTo>
                <a:lnTo>
                  <a:pt x="392" y="538"/>
                </a:lnTo>
                <a:lnTo>
                  <a:pt x="392" y="538"/>
                </a:lnTo>
                <a:lnTo>
                  <a:pt x="392" y="538"/>
                </a:lnTo>
                <a:lnTo>
                  <a:pt x="394" y="538"/>
                </a:lnTo>
                <a:lnTo>
                  <a:pt x="394" y="538"/>
                </a:lnTo>
                <a:lnTo>
                  <a:pt x="394" y="540"/>
                </a:lnTo>
                <a:lnTo>
                  <a:pt x="394" y="540"/>
                </a:lnTo>
                <a:lnTo>
                  <a:pt x="392" y="540"/>
                </a:lnTo>
                <a:lnTo>
                  <a:pt x="392" y="540"/>
                </a:lnTo>
                <a:lnTo>
                  <a:pt x="392" y="544"/>
                </a:lnTo>
                <a:lnTo>
                  <a:pt x="392" y="546"/>
                </a:lnTo>
                <a:lnTo>
                  <a:pt x="392" y="546"/>
                </a:lnTo>
                <a:lnTo>
                  <a:pt x="392" y="548"/>
                </a:lnTo>
                <a:lnTo>
                  <a:pt x="394" y="550"/>
                </a:lnTo>
                <a:lnTo>
                  <a:pt x="394" y="550"/>
                </a:lnTo>
                <a:lnTo>
                  <a:pt x="394" y="550"/>
                </a:lnTo>
                <a:lnTo>
                  <a:pt x="394" y="552"/>
                </a:lnTo>
                <a:lnTo>
                  <a:pt x="394" y="554"/>
                </a:lnTo>
                <a:lnTo>
                  <a:pt x="394" y="556"/>
                </a:lnTo>
                <a:lnTo>
                  <a:pt x="392" y="560"/>
                </a:lnTo>
                <a:lnTo>
                  <a:pt x="392" y="560"/>
                </a:lnTo>
                <a:lnTo>
                  <a:pt x="392" y="560"/>
                </a:lnTo>
                <a:lnTo>
                  <a:pt x="392" y="560"/>
                </a:lnTo>
                <a:lnTo>
                  <a:pt x="390" y="558"/>
                </a:lnTo>
                <a:lnTo>
                  <a:pt x="390" y="558"/>
                </a:lnTo>
                <a:lnTo>
                  <a:pt x="390" y="560"/>
                </a:lnTo>
                <a:lnTo>
                  <a:pt x="390" y="560"/>
                </a:lnTo>
                <a:lnTo>
                  <a:pt x="392" y="562"/>
                </a:lnTo>
                <a:lnTo>
                  <a:pt x="392" y="564"/>
                </a:lnTo>
                <a:lnTo>
                  <a:pt x="390" y="564"/>
                </a:lnTo>
                <a:lnTo>
                  <a:pt x="390" y="564"/>
                </a:lnTo>
                <a:lnTo>
                  <a:pt x="386" y="566"/>
                </a:lnTo>
                <a:lnTo>
                  <a:pt x="386" y="566"/>
                </a:lnTo>
                <a:lnTo>
                  <a:pt x="384" y="568"/>
                </a:lnTo>
                <a:lnTo>
                  <a:pt x="384" y="570"/>
                </a:lnTo>
                <a:lnTo>
                  <a:pt x="382" y="574"/>
                </a:lnTo>
                <a:lnTo>
                  <a:pt x="382" y="574"/>
                </a:lnTo>
                <a:lnTo>
                  <a:pt x="380" y="574"/>
                </a:lnTo>
                <a:lnTo>
                  <a:pt x="380" y="574"/>
                </a:lnTo>
                <a:lnTo>
                  <a:pt x="380" y="576"/>
                </a:lnTo>
                <a:lnTo>
                  <a:pt x="380" y="576"/>
                </a:lnTo>
                <a:lnTo>
                  <a:pt x="378" y="580"/>
                </a:lnTo>
                <a:lnTo>
                  <a:pt x="378" y="580"/>
                </a:lnTo>
                <a:lnTo>
                  <a:pt x="376" y="584"/>
                </a:lnTo>
                <a:lnTo>
                  <a:pt x="376" y="584"/>
                </a:lnTo>
                <a:lnTo>
                  <a:pt x="376" y="584"/>
                </a:lnTo>
                <a:lnTo>
                  <a:pt x="376" y="588"/>
                </a:lnTo>
                <a:lnTo>
                  <a:pt x="376" y="590"/>
                </a:lnTo>
                <a:lnTo>
                  <a:pt x="376" y="590"/>
                </a:lnTo>
                <a:lnTo>
                  <a:pt x="376" y="592"/>
                </a:lnTo>
                <a:lnTo>
                  <a:pt x="376" y="592"/>
                </a:lnTo>
                <a:lnTo>
                  <a:pt x="374" y="592"/>
                </a:lnTo>
                <a:lnTo>
                  <a:pt x="374" y="594"/>
                </a:lnTo>
                <a:lnTo>
                  <a:pt x="374" y="596"/>
                </a:lnTo>
                <a:lnTo>
                  <a:pt x="374" y="596"/>
                </a:lnTo>
                <a:lnTo>
                  <a:pt x="372" y="598"/>
                </a:lnTo>
                <a:lnTo>
                  <a:pt x="372" y="602"/>
                </a:lnTo>
                <a:lnTo>
                  <a:pt x="370" y="602"/>
                </a:lnTo>
                <a:lnTo>
                  <a:pt x="370" y="602"/>
                </a:lnTo>
                <a:lnTo>
                  <a:pt x="370" y="604"/>
                </a:lnTo>
                <a:lnTo>
                  <a:pt x="370" y="604"/>
                </a:lnTo>
                <a:lnTo>
                  <a:pt x="368" y="606"/>
                </a:lnTo>
                <a:lnTo>
                  <a:pt x="368" y="606"/>
                </a:lnTo>
                <a:lnTo>
                  <a:pt x="366" y="610"/>
                </a:lnTo>
                <a:lnTo>
                  <a:pt x="366" y="610"/>
                </a:lnTo>
                <a:lnTo>
                  <a:pt x="366" y="610"/>
                </a:lnTo>
                <a:lnTo>
                  <a:pt x="364" y="612"/>
                </a:lnTo>
                <a:lnTo>
                  <a:pt x="362" y="614"/>
                </a:lnTo>
                <a:lnTo>
                  <a:pt x="360" y="616"/>
                </a:lnTo>
                <a:lnTo>
                  <a:pt x="360" y="616"/>
                </a:lnTo>
                <a:lnTo>
                  <a:pt x="358" y="616"/>
                </a:lnTo>
                <a:lnTo>
                  <a:pt x="356" y="618"/>
                </a:lnTo>
                <a:lnTo>
                  <a:pt x="356" y="618"/>
                </a:lnTo>
                <a:lnTo>
                  <a:pt x="356" y="618"/>
                </a:lnTo>
                <a:lnTo>
                  <a:pt x="356" y="620"/>
                </a:lnTo>
                <a:lnTo>
                  <a:pt x="356" y="620"/>
                </a:lnTo>
                <a:lnTo>
                  <a:pt x="354" y="622"/>
                </a:lnTo>
                <a:lnTo>
                  <a:pt x="354" y="622"/>
                </a:lnTo>
                <a:lnTo>
                  <a:pt x="354" y="622"/>
                </a:lnTo>
                <a:lnTo>
                  <a:pt x="354" y="620"/>
                </a:lnTo>
                <a:lnTo>
                  <a:pt x="354" y="620"/>
                </a:lnTo>
                <a:lnTo>
                  <a:pt x="354" y="618"/>
                </a:lnTo>
                <a:lnTo>
                  <a:pt x="354" y="618"/>
                </a:lnTo>
                <a:lnTo>
                  <a:pt x="354" y="618"/>
                </a:lnTo>
                <a:lnTo>
                  <a:pt x="352" y="616"/>
                </a:lnTo>
                <a:lnTo>
                  <a:pt x="352" y="616"/>
                </a:lnTo>
                <a:lnTo>
                  <a:pt x="354" y="616"/>
                </a:lnTo>
                <a:lnTo>
                  <a:pt x="354" y="616"/>
                </a:lnTo>
                <a:lnTo>
                  <a:pt x="354" y="616"/>
                </a:lnTo>
                <a:lnTo>
                  <a:pt x="354" y="616"/>
                </a:lnTo>
                <a:lnTo>
                  <a:pt x="356" y="616"/>
                </a:lnTo>
                <a:lnTo>
                  <a:pt x="356" y="618"/>
                </a:lnTo>
                <a:lnTo>
                  <a:pt x="356" y="618"/>
                </a:lnTo>
                <a:lnTo>
                  <a:pt x="356" y="618"/>
                </a:lnTo>
                <a:lnTo>
                  <a:pt x="358" y="616"/>
                </a:lnTo>
                <a:lnTo>
                  <a:pt x="358" y="616"/>
                </a:lnTo>
                <a:lnTo>
                  <a:pt x="358" y="616"/>
                </a:lnTo>
                <a:lnTo>
                  <a:pt x="360" y="614"/>
                </a:lnTo>
                <a:lnTo>
                  <a:pt x="362" y="612"/>
                </a:lnTo>
                <a:lnTo>
                  <a:pt x="362" y="612"/>
                </a:lnTo>
                <a:lnTo>
                  <a:pt x="362" y="612"/>
                </a:lnTo>
                <a:lnTo>
                  <a:pt x="362" y="612"/>
                </a:lnTo>
                <a:lnTo>
                  <a:pt x="362" y="612"/>
                </a:lnTo>
                <a:lnTo>
                  <a:pt x="364" y="610"/>
                </a:lnTo>
                <a:lnTo>
                  <a:pt x="364" y="610"/>
                </a:lnTo>
                <a:lnTo>
                  <a:pt x="364" y="610"/>
                </a:lnTo>
                <a:lnTo>
                  <a:pt x="364" y="610"/>
                </a:lnTo>
                <a:lnTo>
                  <a:pt x="364" y="608"/>
                </a:lnTo>
                <a:lnTo>
                  <a:pt x="364" y="608"/>
                </a:lnTo>
                <a:lnTo>
                  <a:pt x="364" y="606"/>
                </a:lnTo>
                <a:lnTo>
                  <a:pt x="364" y="606"/>
                </a:lnTo>
                <a:lnTo>
                  <a:pt x="364" y="606"/>
                </a:lnTo>
                <a:lnTo>
                  <a:pt x="364" y="604"/>
                </a:lnTo>
                <a:lnTo>
                  <a:pt x="366" y="604"/>
                </a:lnTo>
                <a:lnTo>
                  <a:pt x="366" y="604"/>
                </a:lnTo>
                <a:lnTo>
                  <a:pt x="366" y="604"/>
                </a:lnTo>
                <a:lnTo>
                  <a:pt x="366" y="604"/>
                </a:lnTo>
                <a:lnTo>
                  <a:pt x="366" y="604"/>
                </a:lnTo>
                <a:lnTo>
                  <a:pt x="366" y="602"/>
                </a:lnTo>
                <a:lnTo>
                  <a:pt x="366" y="602"/>
                </a:lnTo>
                <a:lnTo>
                  <a:pt x="368" y="600"/>
                </a:lnTo>
                <a:lnTo>
                  <a:pt x="368" y="600"/>
                </a:lnTo>
                <a:lnTo>
                  <a:pt x="370" y="600"/>
                </a:lnTo>
                <a:lnTo>
                  <a:pt x="370" y="600"/>
                </a:lnTo>
                <a:lnTo>
                  <a:pt x="370" y="598"/>
                </a:lnTo>
                <a:lnTo>
                  <a:pt x="370" y="598"/>
                </a:lnTo>
                <a:lnTo>
                  <a:pt x="370" y="596"/>
                </a:lnTo>
                <a:lnTo>
                  <a:pt x="370" y="596"/>
                </a:lnTo>
                <a:lnTo>
                  <a:pt x="370" y="594"/>
                </a:lnTo>
                <a:lnTo>
                  <a:pt x="370" y="594"/>
                </a:lnTo>
                <a:lnTo>
                  <a:pt x="370" y="594"/>
                </a:lnTo>
                <a:lnTo>
                  <a:pt x="370" y="594"/>
                </a:lnTo>
                <a:lnTo>
                  <a:pt x="370" y="594"/>
                </a:lnTo>
                <a:lnTo>
                  <a:pt x="372" y="592"/>
                </a:lnTo>
                <a:lnTo>
                  <a:pt x="372" y="592"/>
                </a:lnTo>
                <a:lnTo>
                  <a:pt x="370" y="590"/>
                </a:lnTo>
                <a:lnTo>
                  <a:pt x="370" y="590"/>
                </a:lnTo>
                <a:lnTo>
                  <a:pt x="370" y="590"/>
                </a:lnTo>
                <a:lnTo>
                  <a:pt x="370" y="590"/>
                </a:lnTo>
                <a:lnTo>
                  <a:pt x="370" y="590"/>
                </a:lnTo>
                <a:lnTo>
                  <a:pt x="370" y="590"/>
                </a:lnTo>
                <a:lnTo>
                  <a:pt x="370" y="590"/>
                </a:lnTo>
                <a:lnTo>
                  <a:pt x="370" y="590"/>
                </a:lnTo>
                <a:lnTo>
                  <a:pt x="368" y="590"/>
                </a:lnTo>
                <a:lnTo>
                  <a:pt x="368" y="590"/>
                </a:lnTo>
                <a:lnTo>
                  <a:pt x="366" y="592"/>
                </a:lnTo>
                <a:lnTo>
                  <a:pt x="366" y="592"/>
                </a:lnTo>
                <a:lnTo>
                  <a:pt x="366" y="592"/>
                </a:lnTo>
                <a:lnTo>
                  <a:pt x="366" y="592"/>
                </a:lnTo>
                <a:lnTo>
                  <a:pt x="364" y="592"/>
                </a:lnTo>
                <a:lnTo>
                  <a:pt x="364" y="592"/>
                </a:lnTo>
                <a:lnTo>
                  <a:pt x="364" y="590"/>
                </a:lnTo>
                <a:lnTo>
                  <a:pt x="364" y="590"/>
                </a:lnTo>
                <a:lnTo>
                  <a:pt x="362" y="590"/>
                </a:lnTo>
                <a:lnTo>
                  <a:pt x="362" y="590"/>
                </a:lnTo>
                <a:lnTo>
                  <a:pt x="362" y="590"/>
                </a:lnTo>
                <a:lnTo>
                  <a:pt x="362" y="588"/>
                </a:lnTo>
                <a:lnTo>
                  <a:pt x="360" y="588"/>
                </a:lnTo>
                <a:lnTo>
                  <a:pt x="360" y="586"/>
                </a:lnTo>
                <a:lnTo>
                  <a:pt x="360" y="586"/>
                </a:lnTo>
                <a:lnTo>
                  <a:pt x="360" y="588"/>
                </a:lnTo>
                <a:lnTo>
                  <a:pt x="360" y="590"/>
                </a:lnTo>
                <a:lnTo>
                  <a:pt x="362" y="592"/>
                </a:lnTo>
                <a:lnTo>
                  <a:pt x="362" y="594"/>
                </a:lnTo>
                <a:lnTo>
                  <a:pt x="362" y="594"/>
                </a:lnTo>
                <a:lnTo>
                  <a:pt x="362" y="596"/>
                </a:lnTo>
                <a:lnTo>
                  <a:pt x="362" y="596"/>
                </a:lnTo>
                <a:lnTo>
                  <a:pt x="362" y="598"/>
                </a:lnTo>
                <a:lnTo>
                  <a:pt x="362" y="600"/>
                </a:lnTo>
                <a:lnTo>
                  <a:pt x="362" y="600"/>
                </a:lnTo>
                <a:lnTo>
                  <a:pt x="362" y="600"/>
                </a:lnTo>
                <a:lnTo>
                  <a:pt x="362" y="598"/>
                </a:lnTo>
                <a:lnTo>
                  <a:pt x="362" y="598"/>
                </a:lnTo>
                <a:lnTo>
                  <a:pt x="360" y="596"/>
                </a:lnTo>
                <a:lnTo>
                  <a:pt x="360" y="596"/>
                </a:lnTo>
                <a:lnTo>
                  <a:pt x="360" y="596"/>
                </a:lnTo>
                <a:lnTo>
                  <a:pt x="360" y="598"/>
                </a:lnTo>
                <a:lnTo>
                  <a:pt x="360" y="598"/>
                </a:lnTo>
                <a:lnTo>
                  <a:pt x="360" y="600"/>
                </a:lnTo>
                <a:lnTo>
                  <a:pt x="360" y="602"/>
                </a:lnTo>
                <a:lnTo>
                  <a:pt x="360" y="602"/>
                </a:lnTo>
                <a:lnTo>
                  <a:pt x="360" y="602"/>
                </a:lnTo>
                <a:lnTo>
                  <a:pt x="360" y="604"/>
                </a:lnTo>
                <a:lnTo>
                  <a:pt x="360" y="604"/>
                </a:lnTo>
                <a:lnTo>
                  <a:pt x="360" y="604"/>
                </a:lnTo>
                <a:lnTo>
                  <a:pt x="358" y="604"/>
                </a:lnTo>
                <a:lnTo>
                  <a:pt x="358" y="604"/>
                </a:lnTo>
                <a:lnTo>
                  <a:pt x="358" y="606"/>
                </a:lnTo>
                <a:lnTo>
                  <a:pt x="358" y="606"/>
                </a:lnTo>
                <a:lnTo>
                  <a:pt x="358" y="606"/>
                </a:lnTo>
                <a:lnTo>
                  <a:pt x="354" y="608"/>
                </a:lnTo>
                <a:lnTo>
                  <a:pt x="354" y="608"/>
                </a:lnTo>
                <a:lnTo>
                  <a:pt x="354" y="610"/>
                </a:lnTo>
                <a:lnTo>
                  <a:pt x="354" y="610"/>
                </a:lnTo>
                <a:lnTo>
                  <a:pt x="354" y="612"/>
                </a:lnTo>
                <a:lnTo>
                  <a:pt x="354" y="614"/>
                </a:lnTo>
                <a:lnTo>
                  <a:pt x="352" y="614"/>
                </a:lnTo>
                <a:lnTo>
                  <a:pt x="352" y="614"/>
                </a:lnTo>
                <a:lnTo>
                  <a:pt x="352" y="614"/>
                </a:lnTo>
                <a:lnTo>
                  <a:pt x="352" y="614"/>
                </a:lnTo>
                <a:lnTo>
                  <a:pt x="352" y="614"/>
                </a:lnTo>
                <a:lnTo>
                  <a:pt x="350" y="616"/>
                </a:lnTo>
                <a:lnTo>
                  <a:pt x="352" y="616"/>
                </a:lnTo>
                <a:lnTo>
                  <a:pt x="352" y="618"/>
                </a:lnTo>
                <a:lnTo>
                  <a:pt x="352" y="618"/>
                </a:lnTo>
                <a:lnTo>
                  <a:pt x="352" y="618"/>
                </a:lnTo>
                <a:lnTo>
                  <a:pt x="352" y="620"/>
                </a:lnTo>
                <a:lnTo>
                  <a:pt x="352" y="620"/>
                </a:lnTo>
                <a:lnTo>
                  <a:pt x="352" y="620"/>
                </a:lnTo>
                <a:lnTo>
                  <a:pt x="354" y="622"/>
                </a:lnTo>
                <a:lnTo>
                  <a:pt x="354" y="622"/>
                </a:lnTo>
                <a:lnTo>
                  <a:pt x="354" y="622"/>
                </a:lnTo>
                <a:lnTo>
                  <a:pt x="352" y="622"/>
                </a:lnTo>
                <a:lnTo>
                  <a:pt x="352" y="624"/>
                </a:lnTo>
                <a:lnTo>
                  <a:pt x="352" y="624"/>
                </a:lnTo>
                <a:lnTo>
                  <a:pt x="352" y="624"/>
                </a:lnTo>
                <a:lnTo>
                  <a:pt x="350" y="628"/>
                </a:lnTo>
                <a:lnTo>
                  <a:pt x="350" y="630"/>
                </a:lnTo>
                <a:lnTo>
                  <a:pt x="350" y="630"/>
                </a:lnTo>
                <a:lnTo>
                  <a:pt x="350" y="632"/>
                </a:lnTo>
                <a:lnTo>
                  <a:pt x="350" y="632"/>
                </a:lnTo>
                <a:lnTo>
                  <a:pt x="350" y="634"/>
                </a:lnTo>
                <a:lnTo>
                  <a:pt x="350" y="634"/>
                </a:lnTo>
                <a:lnTo>
                  <a:pt x="348" y="638"/>
                </a:lnTo>
                <a:lnTo>
                  <a:pt x="348" y="638"/>
                </a:lnTo>
                <a:lnTo>
                  <a:pt x="348" y="640"/>
                </a:lnTo>
                <a:lnTo>
                  <a:pt x="346" y="642"/>
                </a:lnTo>
                <a:lnTo>
                  <a:pt x="346" y="644"/>
                </a:lnTo>
                <a:lnTo>
                  <a:pt x="342" y="646"/>
                </a:lnTo>
                <a:lnTo>
                  <a:pt x="342" y="646"/>
                </a:lnTo>
                <a:lnTo>
                  <a:pt x="342" y="646"/>
                </a:lnTo>
                <a:lnTo>
                  <a:pt x="342" y="648"/>
                </a:lnTo>
                <a:lnTo>
                  <a:pt x="340" y="648"/>
                </a:lnTo>
                <a:lnTo>
                  <a:pt x="340" y="648"/>
                </a:lnTo>
                <a:lnTo>
                  <a:pt x="340" y="648"/>
                </a:lnTo>
                <a:lnTo>
                  <a:pt x="338" y="648"/>
                </a:lnTo>
                <a:lnTo>
                  <a:pt x="338" y="646"/>
                </a:lnTo>
                <a:lnTo>
                  <a:pt x="338" y="646"/>
                </a:lnTo>
                <a:lnTo>
                  <a:pt x="338" y="646"/>
                </a:lnTo>
                <a:lnTo>
                  <a:pt x="338" y="644"/>
                </a:lnTo>
                <a:lnTo>
                  <a:pt x="338" y="644"/>
                </a:lnTo>
                <a:lnTo>
                  <a:pt x="338" y="644"/>
                </a:lnTo>
                <a:lnTo>
                  <a:pt x="338" y="644"/>
                </a:lnTo>
                <a:lnTo>
                  <a:pt x="338" y="642"/>
                </a:lnTo>
                <a:lnTo>
                  <a:pt x="338" y="642"/>
                </a:lnTo>
                <a:lnTo>
                  <a:pt x="336" y="640"/>
                </a:lnTo>
                <a:lnTo>
                  <a:pt x="336" y="640"/>
                </a:lnTo>
                <a:lnTo>
                  <a:pt x="336" y="640"/>
                </a:lnTo>
                <a:lnTo>
                  <a:pt x="336" y="640"/>
                </a:lnTo>
                <a:lnTo>
                  <a:pt x="336" y="638"/>
                </a:lnTo>
                <a:lnTo>
                  <a:pt x="336" y="638"/>
                </a:lnTo>
                <a:lnTo>
                  <a:pt x="336" y="638"/>
                </a:lnTo>
                <a:lnTo>
                  <a:pt x="336" y="638"/>
                </a:lnTo>
                <a:lnTo>
                  <a:pt x="336" y="638"/>
                </a:lnTo>
                <a:lnTo>
                  <a:pt x="336" y="636"/>
                </a:lnTo>
                <a:lnTo>
                  <a:pt x="338" y="636"/>
                </a:lnTo>
                <a:lnTo>
                  <a:pt x="338" y="636"/>
                </a:lnTo>
                <a:lnTo>
                  <a:pt x="340" y="634"/>
                </a:lnTo>
                <a:lnTo>
                  <a:pt x="340" y="632"/>
                </a:lnTo>
                <a:lnTo>
                  <a:pt x="342" y="632"/>
                </a:lnTo>
                <a:lnTo>
                  <a:pt x="340" y="630"/>
                </a:lnTo>
                <a:lnTo>
                  <a:pt x="340" y="630"/>
                </a:lnTo>
                <a:lnTo>
                  <a:pt x="338" y="630"/>
                </a:lnTo>
                <a:lnTo>
                  <a:pt x="338" y="628"/>
                </a:lnTo>
                <a:lnTo>
                  <a:pt x="336" y="628"/>
                </a:lnTo>
                <a:lnTo>
                  <a:pt x="336" y="628"/>
                </a:lnTo>
                <a:lnTo>
                  <a:pt x="334" y="628"/>
                </a:lnTo>
                <a:lnTo>
                  <a:pt x="334" y="626"/>
                </a:lnTo>
                <a:lnTo>
                  <a:pt x="334" y="626"/>
                </a:lnTo>
                <a:lnTo>
                  <a:pt x="334" y="626"/>
                </a:lnTo>
                <a:lnTo>
                  <a:pt x="332" y="626"/>
                </a:lnTo>
                <a:lnTo>
                  <a:pt x="332" y="624"/>
                </a:lnTo>
                <a:lnTo>
                  <a:pt x="332" y="624"/>
                </a:lnTo>
                <a:lnTo>
                  <a:pt x="332" y="622"/>
                </a:lnTo>
                <a:lnTo>
                  <a:pt x="330" y="620"/>
                </a:lnTo>
                <a:lnTo>
                  <a:pt x="328" y="618"/>
                </a:lnTo>
                <a:lnTo>
                  <a:pt x="328" y="618"/>
                </a:lnTo>
                <a:lnTo>
                  <a:pt x="326" y="618"/>
                </a:lnTo>
                <a:lnTo>
                  <a:pt x="324" y="618"/>
                </a:lnTo>
                <a:lnTo>
                  <a:pt x="324" y="618"/>
                </a:lnTo>
                <a:lnTo>
                  <a:pt x="322" y="616"/>
                </a:lnTo>
                <a:lnTo>
                  <a:pt x="320" y="616"/>
                </a:lnTo>
                <a:lnTo>
                  <a:pt x="320" y="614"/>
                </a:lnTo>
                <a:lnTo>
                  <a:pt x="320" y="614"/>
                </a:lnTo>
                <a:lnTo>
                  <a:pt x="320" y="614"/>
                </a:lnTo>
                <a:lnTo>
                  <a:pt x="320" y="614"/>
                </a:lnTo>
                <a:lnTo>
                  <a:pt x="318" y="612"/>
                </a:lnTo>
                <a:lnTo>
                  <a:pt x="316" y="610"/>
                </a:lnTo>
                <a:lnTo>
                  <a:pt x="316" y="610"/>
                </a:lnTo>
                <a:lnTo>
                  <a:pt x="314" y="610"/>
                </a:lnTo>
                <a:lnTo>
                  <a:pt x="314" y="610"/>
                </a:lnTo>
                <a:lnTo>
                  <a:pt x="314" y="610"/>
                </a:lnTo>
                <a:lnTo>
                  <a:pt x="314" y="610"/>
                </a:lnTo>
                <a:lnTo>
                  <a:pt x="312" y="610"/>
                </a:lnTo>
                <a:lnTo>
                  <a:pt x="312" y="608"/>
                </a:lnTo>
                <a:lnTo>
                  <a:pt x="312" y="608"/>
                </a:lnTo>
                <a:lnTo>
                  <a:pt x="312" y="608"/>
                </a:lnTo>
                <a:lnTo>
                  <a:pt x="310" y="608"/>
                </a:lnTo>
                <a:lnTo>
                  <a:pt x="310" y="608"/>
                </a:lnTo>
                <a:lnTo>
                  <a:pt x="308" y="606"/>
                </a:lnTo>
                <a:lnTo>
                  <a:pt x="308" y="606"/>
                </a:lnTo>
                <a:lnTo>
                  <a:pt x="306" y="604"/>
                </a:lnTo>
                <a:lnTo>
                  <a:pt x="306" y="604"/>
                </a:lnTo>
                <a:lnTo>
                  <a:pt x="304" y="602"/>
                </a:lnTo>
                <a:lnTo>
                  <a:pt x="302" y="600"/>
                </a:lnTo>
                <a:lnTo>
                  <a:pt x="302" y="600"/>
                </a:lnTo>
                <a:lnTo>
                  <a:pt x="300" y="600"/>
                </a:lnTo>
                <a:lnTo>
                  <a:pt x="300" y="600"/>
                </a:lnTo>
                <a:lnTo>
                  <a:pt x="300" y="602"/>
                </a:lnTo>
                <a:lnTo>
                  <a:pt x="300" y="602"/>
                </a:lnTo>
                <a:lnTo>
                  <a:pt x="298" y="604"/>
                </a:lnTo>
                <a:lnTo>
                  <a:pt x="298" y="604"/>
                </a:lnTo>
                <a:lnTo>
                  <a:pt x="298" y="604"/>
                </a:lnTo>
                <a:lnTo>
                  <a:pt x="296" y="604"/>
                </a:lnTo>
                <a:lnTo>
                  <a:pt x="296" y="604"/>
                </a:lnTo>
                <a:lnTo>
                  <a:pt x="296" y="604"/>
                </a:lnTo>
                <a:lnTo>
                  <a:pt x="296" y="602"/>
                </a:lnTo>
                <a:lnTo>
                  <a:pt x="296" y="602"/>
                </a:lnTo>
                <a:lnTo>
                  <a:pt x="296" y="600"/>
                </a:lnTo>
                <a:lnTo>
                  <a:pt x="296" y="600"/>
                </a:lnTo>
                <a:lnTo>
                  <a:pt x="296" y="600"/>
                </a:lnTo>
                <a:lnTo>
                  <a:pt x="296" y="600"/>
                </a:lnTo>
                <a:lnTo>
                  <a:pt x="294" y="598"/>
                </a:lnTo>
                <a:lnTo>
                  <a:pt x="292" y="596"/>
                </a:lnTo>
                <a:lnTo>
                  <a:pt x="290" y="594"/>
                </a:lnTo>
                <a:lnTo>
                  <a:pt x="290" y="594"/>
                </a:lnTo>
                <a:lnTo>
                  <a:pt x="288" y="594"/>
                </a:lnTo>
                <a:lnTo>
                  <a:pt x="286" y="592"/>
                </a:lnTo>
                <a:lnTo>
                  <a:pt x="286" y="592"/>
                </a:lnTo>
                <a:lnTo>
                  <a:pt x="286" y="592"/>
                </a:lnTo>
                <a:lnTo>
                  <a:pt x="286" y="592"/>
                </a:lnTo>
                <a:lnTo>
                  <a:pt x="284" y="590"/>
                </a:lnTo>
                <a:lnTo>
                  <a:pt x="282" y="588"/>
                </a:lnTo>
                <a:lnTo>
                  <a:pt x="282" y="588"/>
                </a:lnTo>
                <a:lnTo>
                  <a:pt x="282" y="588"/>
                </a:lnTo>
                <a:lnTo>
                  <a:pt x="280" y="588"/>
                </a:lnTo>
                <a:lnTo>
                  <a:pt x="278" y="588"/>
                </a:lnTo>
                <a:lnTo>
                  <a:pt x="278" y="588"/>
                </a:lnTo>
                <a:lnTo>
                  <a:pt x="278" y="590"/>
                </a:lnTo>
                <a:lnTo>
                  <a:pt x="278" y="590"/>
                </a:lnTo>
                <a:lnTo>
                  <a:pt x="278" y="590"/>
                </a:lnTo>
                <a:lnTo>
                  <a:pt x="278" y="590"/>
                </a:lnTo>
                <a:lnTo>
                  <a:pt x="276" y="590"/>
                </a:lnTo>
                <a:lnTo>
                  <a:pt x="276" y="590"/>
                </a:lnTo>
                <a:lnTo>
                  <a:pt x="276" y="590"/>
                </a:lnTo>
                <a:lnTo>
                  <a:pt x="276" y="590"/>
                </a:lnTo>
                <a:lnTo>
                  <a:pt x="276" y="590"/>
                </a:lnTo>
                <a:lnTo>
                  <a:pt x="274" y="590"/>
                </a:lnTo>
                <a:lnTo>
                  <a:pt x="272" y="590"/>
                </a:lnTo>
                <a:lnTo>
                  <a:pt x="272" y="590"/>
                </a:lnTo>
                <a:lnTo>
                  <a:pt x="272" y="590"/>
                </a:lnTo>
                <a:lnTo>
                  <a:pt x="272" y="590"/>
                </a:lnTo>
                <a:lnTo>
                  <a:pt x="272" y="590"/>
                </a:lnTo>
                <a:lnTo>
                  <a:pt x="272" y="590"/>
                </a:lnTo>
                <a:lnTo>
                  <a:pt x="272" y="590"/>
                </a:lnTo>
                <a:lnTo>
                  <a:pt x="272" y="590"/>
                </a:lnTo>
                <a:lnTo>
                  <a:pt x="272" y="588"/>
                </a:lnTo>
                <a:lnTo>
                  <a:pt x="272" y="588"/>
                </a:lnTo>
                <a:lnTo>
                  <a:pt x="272" y="588"/>
                </a:lnTo>
                <a:lnTo>
                  <a:pt x="274" y="586"/>
                </a:lnTo>
                <a:lnTo>
                  <a:pt x="274" y="586"/>
                </a:lnTo>
                <a:lnTo>
                  <a:pt x="274" y="584"/>
                </a:lnTo>
                <a:lnTo>
                  <a:pt x="274" y="584"/>
                </a:lnTo>
                <a:lnTo>
                  <a:pt x="274" y="584"/>
                </a:lnTo>
                <a:lnTo>
                  <a:pt x="274" y="582"/>
                </a:lnTo>
                <a:lnTo>
                  <a:pt x="276" y="582"/>
                </a:lnTo>
                <a:lnTo>
                  <a:pt x="276" y="582"/>
                </a:lnTo>
                <a:lnTo>
                  <a:pt x="276" y="582"/>
                </a:lnTo>
                <a:lnTo>
                  <a:pt x="276" y="582"/>
                </a:lnTo>
                <a:lnTo>
                  <a:pt x="278" y="582"/>
                </a:lnTo>
                <a:lnTo>
                  <a:pt x="278" y="582"/>
                </a:lnTo>
                <a:lnTo>
                  <a:pt x="278" y="582"/>
                </a:lnTo>
                <a:lnTo>
                  <a:pt x="280" y="578"/>
                </a:lnTo>
                <a:lnTo>
                  <a:pt x="280" y="578"/>
                </a:lnTo>
                <a:lnTo>
                  <a:pt x="282" y="576"/>
                </a:lnTo>
                <a:lnTo>
                  <a:pt x="282" y="574"/>
                </a:lnTo>
                <a:lnTo>
                  <a:pt x="282" y="574"/>
                </a:lnTo>
                <a:lnTo>
                  <a:pt x="282" y="572"/>
                </a:lnTo>
                <a:lnTo>
                  <a:pt x="282" y="572"/>
                </a:lnTo>
                <a:lnTo>
                  <a:pt x="282" y="572"/>
                </a:lnTo>
                <a:lnTo>
                  <a:pt x="284" y="572"/>
                </a:lnTo>
                <a:lnTo>
                  <a:pt x="284" y="572"/>
                </a:lnTo>
                <a:lnTo>
                  <a:pt x="284" y="570"/>
                </a:lnTo>
                <a:lnTo>
                  <a:pt x="286" y="570"/>
                </a:lnTo>
                <a:lnTo>
                  <a:pt x="286" y="570"/>
                </a:lnTo>
                <a:lnTo>
                  <a:pt x="286" y="566"/>
                </a:lnTo>
                <a:lnTo>
                  <a:pt x="286" y="566"/>
                </a:lnTo>
                <a:lnTo>
                  <a:pt x="286" y="566"/>
                </a:lnTo>
                <a:lnTo>
                  <a:pt x="288" y="564"/>
                </a:lnTo>
                <a:lnTo>
                  <a:pt x="290" y="564"/>
                </a:lnTo>
                <a:lnTo>
                  <a:pt x="290" y="562"/>
                </a:lnTo>
                <a:lnTo>
                  <a:pt x="290" y="560"/>
                </a:lnTo>
                <a:lnTo>
                  <a:pt x="290" y="558"/>
                </a:lnTo>
                <a:lnTo>
                  <a:pt x="292" y="558"/>
                </a:lnTo>
                <a:lnTo>
                  <a:pt x="292" y="558"/>
                </a:lnTo>
                <a:lnTo>
                  <a:pt x="294" y="558"/>
                </a:lnTo>
                <a:lnTo>
                  <a:pt x="294" y="560"/>
                </a:lnTo>
                <a:lnTo>
                  <a:pt x="294" y="560"/>
                </a:lnTo>
                <a:lnTo>
                  <a:pt x="294" y="558"/>
                </a:lnTo>
                <a:lnTo>
                  <a:pt x="294" y="558"/>
                </a:lnTo>
                <a:lnTo>
                  <a:pt x="294" y="558"/>
                </a:lnTo>
                <a:lnTo>
                  <a:pt x="292" y="558"/>
                </a:lnTo>
                <a:lnTo>
                  <a:pt x="292" y="556"/>
                </a:lnTo>
                <a:lnTo>
                  <a:pt x="292" y="556"/>
                </a:lnTo>
                <a:lnTo>
                  <a:pt x="294" y="556"/>
                </a:lnTo>
                <a:lnTo>
                  <a:pt x="294" y="556"/>
                </a:lnTo>
                <a:lnTo>
                  <a:pt x="294" y="556"/>
                </a:lnTo>
                <a:lnTo>
                  <a:pt x="294" y="556"/>
                </a:lnTo>
                <a:lnTo>
                  <a:pt x="294" y="556"/>
                </a:lnTo>
                <a:lnTo>
                  <a:pt x="296" y="554"/>
                </a:lnTo>
                <a:lnTo>
                  <a:pt x="298" y="554"/>
                </a:lnTo>
                <a:lnTo>
                  <a:pt x="298" y="552"/>
                </a:lnTo>
                <a:lnTo>
                  <a:pt x="298" y="552"/>
                </a:lnTo>
                <a:lnTo>
                  <a:pt x="298" y="552"/>
                </a:lnTo>
                <a:lnTo>
                  <a:pt x="300" y="550"/>
                </a:lnTo>
                <a:lnTo>
                  <a:pt x="302" y="550"/>
                </a:lnTo>
                <a:lnTo>
                  <a:pt x="302" y="550"/>
                </a:lnTo>
                <a:lnTo>
                  <a:pt x="304" y="548"/>
                </a:lnTo>
                <a:lnTo>
                  <a:pt x="304" y="548"/>
                </a:lnTo>
                <a:lnTo>
                  <a:pt x="304" y="548"/>
                </a:lnTo>
                <a:lnTo>
                  <a:pt x="304" y="546"/>
                </a:lnTo>
                <a:lnTo>
                  <a:pt x="304" y="546"/>
                </a:lnTo>
                <a:lnTo>
                  <a:pt x="304" y="546"/>
                </a:lnTo>
                <a:lnTo>
                  <a:pt x="306" y="546"/>
                </a:lnTo>
                <a:lnTo>
                  <a:pt x="306" y="546"/>
                </a:lnTo>
                <a:lnTo>
                  <a:pt x="308" y="546"/>
                </a:lnTo>
                <a:lnTo>
                  <a:pt x="308" y="544"/>
                </a:lnTo>
                <a:lnTo>
                  <a:pt x="310" y="544"/>
                </a:lnTo>
                <a:lnTo>
                  <a:pt x="310" y="544"/>
                </a:lnTo>
                <a:lnTo>
                  <a:pt x="312" y="544"/>
                </a:lnTo>
                <a:lnTo>
                  <a:pt x="312" y="542"/>
                </a:lnTo>
                <a:lnTo>
                  <a:pt x="314" y="542"/>
                </a:lnTo>
                <a:lnTo>
                  <a:pt x="314" y="542"/>
                </a:lnTo>
                <a:lnTo>
                  <a:pt x="314" y="540"/>
                </a:lnTo>
                <a:lnTo>
                  <a:pt x="314" y="540"/>
                </a:lnTo>
                <a:lnTo>
                  <a:pt x="314" y="540"/>
                </a:lnTo>
                <a:lnTo>
                  <a:pt x="316" y="540"/>
                </a:lnTo>
                <a:lnTo>
                  <a:pt x="316" y="540"/>
                </a:lnTo>
                <a:lnTo>
                  <a:pt x="316" y="538"/>
                </a:lnTo>
                <a:lnTo>
                  <a:pt x="318" y="538"/>
                </a:lnTo>
                <a:lnTo>
                  <a:pt x="318" y="540"/>
                </a:lnTo>
                <a:lnTo>
                  <a:pt x="318" y="538"/>
                </a:lnTo>
                <a:lnTo>
                  <a:pt x="318" y="536"/>
                </a:lnTo>
                <a:lnTo>
                  <a:pt x="318" y="536"/>
                </a:lnTo>
                <a:lnTo>
                  <a:pt x="318" y="534"/>
                </a:lnTo>
                <a:lnTo>
                  <a:pt x="318" y="534"/>
                </a:lnTo>
                <a:lnTo>
                  <a:pt x="318" y="532"/>
                </a:lnTo>
                <a:lnTo>
                  <a:pt x="318" y="532"/>
                </a:lnTo>
                <a:lnTo>
                  <a:pt x="318" y="530"/>
                </a:lnTo>
                <a:lnTo>
                  <a:pt x="318" y="528"/>
                </a:lnTo>
                <a:lnTo>
                  <a:pt x="318" y="526"/>
                </a:lnTo>
                <a:lnTo>
                  <a:pt x="318" y="526"/>
                </a:lnTo>
                <a:lnTo>
                  <a:pt x="318" y="524"/>
                </a:lnTo>
                <a:lnTo>
                  <a:pt x="318" y="524"/>
                </a:lnTo>
                <a:lnTo>
                  <a:pt x="318" y="524"/>
                </a:lnTo>
                <a:lnTo>
                  <a:pt x="318" y="524"/>
                </a:lnTo>
                <a:lnTo>
                  <a:pt x="318" y="524"/>
                </a:lnTo>
                <a:lnTo>
                  <a:pt x="318" y="522"/>
                </a:lnTo>
                <a:lnTo>
                  <a:pt x="316" y="522"/>
                </a:lnTo>
                <a:lnTo>
                  <a:pt x="316" y="518"/>
                </a:lnTo>
                <a:lnTo>
                  <a:pt x="316" y="518"/>
                </a:lnTo>
                <a:lnTo>
                  <a:pt x="316" y="516"/>
                </a:lnTo>
                <a:lnTo>
                  <a:pt x="316" y="516"/>
                </a:lnTo>
                <a:lnTo>
                  <a:pt x="314" y="514"/>
                </a:lnTo>
                <a:lnTo>
                  <a:pt x="314" y="514"/>
                </a:lnTo>
                <a:lnTo>
                  <a:pt x="310" y="512"/>
                </a:lnTo>
                <a:lnTo>
                  <a:pt x="310" y="512"/>
                </a:lnTo>
                <a:lnTo>
                  <a:pt x="310" y="512"/>
                </a:lnTo>
                <a:lnTo>
                  <a:pt x="308" y="512"/>
                </a:lnTo>
                <a:lnTo>
                  <a:pt x="308" y="512"/>
                </a:lnTo>
                <a:lnTo>
                  <a:pt x="306" y="512"/>
                </a:lnTo>
                <a:lnTo>
                  <a:pt x="306" y="514"/>
                </a:lnTo>
                <a:lnTo>
                  <a:pt x="306" y="514"/>
                </a:lnTo>
                <a:lnTo>
                  <a:pt x="304" y="512"/>
                </a:lnTo>
                <a:lnTo>
                  <a:pt x="304" y="512"/>
                </a:lnTo>
                <a:lnTo>
                  <a:pt x="304" y="512"/>
                </a:lnTo>
                <a:lnTo>
                  <a:pt x="304" y="510"/>
                </a:lnTo>
                <a:lnTo>
                  <a:pt x="304" y="508"/>
                </a:lnTo>
                <a:lnTo>
                  <a:pt x="304" y="508"/>
                </a:lnTo>
                <a:lnTo>
                  <a:pt x="304" y="508"/>
                </a:lnTo>
                <a:lnTo>
                  <a:pt x="304" y="508"/>
                </a:lnTo>
                <a:lnTo>
                  <a:pt x="306" y="506"/>
                </a:lnTo>
                <a:lnTo>
                  <a:pt x="306" y="506"/>
                </a:lnTo>
                <a:lnTo>
                  <a:pt x="304" y="504"/>
                </a:lnTo>
                <a:lnTo>
                  <a:pt x="304" y="504"/>
                </a:lnTo>
                <a:lnTo>
                  <a:pt x="304" y="504"/>
                </a:lnTo>
                <a:lnTo>
                  <a:pt x="306" y="500"/>
                </a:lnTo>
                <a:lnTo>
                  <a:pt x="306" y="500"/>
                </a:lnTo>
                <a:lnTo>
                  <a:pt x="306" y="498"/>
                </a:lnTo>
                <a:lnTo>
                  <a:pt x="306" y="498"/>
                </a:lnTo>
                <a:lnTo>
                  <a:pt x="306" y="496"/>
                </a:lnTo>
                <a:lnTo>
                  <a:pt x="306" y="496"/>
                </a:lnTo>
                <a:lnTo>
                  <a:pt x="306" y="496"/>
                </a:lnTo>
                <a:lnTo>
                  <a:pt x="306" y="494"/>
                </a:lnTo>
                <a:lnTo>
                  <a:pt x="306" y="494"/>
                </a:lnTo>
                <a:lnTo>
                  <a:pt x="306" y="494"/>
                </a:lnTo>
                <a:lnTo>
                  <a:pt x="306" y="494"/>
                </a:lnTo>
                <a:lnTo>
                  <a:pt x="306" y="494"/>
                </a:lnTo>
                <a:lnTo>
                  <a:pt x="306" y="494"/>
                </a:lnTo>
                <a:lnTo>
                  <a:pt x="306" y="492"/>
                </a:lnTo>
                <a:lnTo>
                  <a:pt x="306" y="492"/>
                </a:lnTo>
                <a:lnTo>
                  <a:pt x="306" y="490"/>
                </a:lnTo>
                <a:lnTo>
                  <a:pt x="306" y="490"/>
                </a:lnTo>
                <a:lnTo>
                  <a:pt x="306" y="490"/>
                </a:lnTo>
                <a:lnTo>
                  <a:pt x="306" y="488"/>
                </a:lnTo>
                <a:lnTo>
                  <a:pt x="306" y="488"/>
                </a:lnTo>
                <a:lnTo>
                  <a:pt x="306" y="488"/>
                </a:lnTo>
                <a:lnTo>
                  <a:pt x="306" y="488"/>
                </a:lnTo>
                <a:lnTo>
                  <a:pt x="306" y="488"/>
                </a:lnTo>
                <a:lnTo>
                  <a:pt x="306" y="486"/>
                </a:lnTo>
                <a:lnTo>
                  <a:pt x="304" y="484"/>
                </a:lnTo>
                <a:lnTo>
                  <a:pt x="302" y="484"/>
                </a:lnTo>
                <a:lnTo>
                  <a:pt x="300" y="484"/>
                </a:lnTo>
                <a:lnTo>
                  <a:pt x="296" y="484"/>
                </a:lnTo>
                <a:lnTo>
                  <a:pt x="296" y="486"/>
                </a:lnTo>
                <a:lnTo>
                  <a:pt x="296" y="486"/>
                </a:lnTo>
                <a:lnTo>
                  <a:pt x="294" y="486"/>
                </a:lnTo>
                <a:lnTo>
                  <a:pt x="294" y="486"/>
                </a:lnTo>
                <a:lnTo>
                  <a:pt x="292" y="486"/>
                </a:lnTo>
                <a:lnTo>
                  <a:pt x="292" y="486"/>
                </a:lnTo>
                <a:lnTo>
                  <a:pt x="290" y="486"/>
                </a:lnTo>
                <a:lnTo>
                  <a:pt x="290" y="486"/>
                </a:lnTo>
                <a:lnTo>
                  <a:pt x="290" y="486"/>
                </a:lnTo>
                <a:lnTo>
                  <a:pt x="290" y="486"/>
                </a:lnTo>
                <a:lnTo>
                  <a:pt x="290" y="486"/>
                </a:lnTo>
                <a:lnTo>
                  <a:pt x="290" y="484"/>
                </a:lnTo>
                <a:lnTo>
                  <a:pt x="288" y="484"/>
                </a:lnTo>
                <a:lnTo>
                  <a:pt x="288" y="482"/>
                </a:lnTo>
                <a:lnTo>
                  <a:pt x="288" y="482"/>
                </a:lnTo>
                <a:lnTo>
                  <a:pt x="288" y="480"/>
                </a:lnTo>
                <a:lnTo>
                  <a:pt x="288" y="480"/>
                </a:lnTo>
                <a:lnTo>
                  <a:pt x="288" y="480"/>
                </a:lnTo>
                <a:lnTo>
                  <a:pt x="288" y="480"/>
                </a:lnTo>
                <a:lnTo>
                  <a:pt x="286" y="478"/>
                </a:lnTo>
                <a:lnTo>
                  <a:pt x="288" y="476"/>
                </a:lnTo>
                <a:lnTo>
                  <a:pt x="286" y="476"/>
                </a:lnTo>
                <a:lnTo>
                  <a:pt x="286" y="474"/>
                </a:lnTo>
                <a:lnTo>
                  <a:pt x="286" y="472"/>
                </a:lnTo>
                <a:lnTo>
                  <a:pt x="286" y="472"/>
                </a:lnTo>
                <a:lnTo>
                  <a:pt x="286" y="470"/>
                </a:lnTo>
                <a:lnTo>
                  <a:pt x="284" y="468"/>
                </a:lnTo>
                <a:lnTo>
                  <a:pt x="284" y="466"/>
                </a:lnTo>
                <a:lnTo>
                  <a:pt x="284" y="466"/>
                </a:lnTo>
                <a:lnTo>
                  <a:pt x="284" y="466"/>
                </a:lnTo>
                <a:lnTo>
                  <a:pt x="284" y="464"/>
                </a:lnTo>
                <a:lnTo>
                  <a:pt x="284" y="464"/>
                </a:lnTo>
                <a:lnTo>
                  <a:pt x="284" y="464"/>
                </a:lnTo>
                <a:lnTo>
                  <a:pt x="284" y="462"/>
                </a:lnTo>
                <a:lnTo>
                  <a:pt x="282" y="462"/>
                </a:lnTo>
                <a:lnTo>
                  <a:pt x="282" y="462"/>
                </a:lnTo>
                <a:lnTo>
                  <a:pt x="282" y="462"/>
                </a:lnTo>
                <a:lnTo>
                  <a:pt x="282" y="460"/>
                </a:lnTo>
                <a:lnTo>
                  <a:pt x="282" y="460"/>
                </a:lnTo>
                <a:lnTo>
                  <a:pt x="282" y="460"/>
                </a:lnTo>
                <a:lnTo>
                  <a:pt x="282" y="460"/>
                </a:lnTo>
                <a:lnTo>
                  <a:pt x="280" y="458"/>
                </a:lnTo>
                <a:lnTo>
                  <a:pt x="278" y="458"/>
                </a:lnTo>
                <a:lnTo>
                  <a:pt x="278" y="458"/>
                </a:lnTo>
                <a:lnTo>
                  <a:pt x="278" y="458"/>
                </a:lnTo>
                <a:lnTo>
                  <a:pt x="276" y="458"/>
                </a:lnTo>
                <a:lnTo>
                  <a:pt x="276" y="458"/>
                </a:lnTo>
                <a:lnTo>
                  <a:pt x="274" y="456"/>
                </a:lnTo>
                <a:lnTo>
                  <a:pt x="274" y="456"/>
                </a:lnTo>
                <a:lnTo>
                  <a:pt x="272" y="456"/>
                </a:lnTo>
                <a:lnTo>
                  <a:pt x="272" y="456"/>
                </a:lnTo>
                <a:lnTo>
                  <a:pt x="272" y="454"/>
                </a:lnTo>
                <a:lnTo>
                  <a:pt x="272" y="454"/>
                </a:lnTo>
                <a:lnTo>
                  <a:pt x="270" y="454"/>
                </a:lnTo>
                <a:lnTo>
                  <a:pt x="270" y="454"/>
                </a:lnTo>
                <a:lnTo>
                  <a:pt x="270" y="456"/>
                </a:lnTo>
                <a:lnTo>
                  <a:pt x="270" y="456"/>
                </a:lnTo>
                <a:lnTo>
                  <a:pt x="270" y="456"/>
                </a:lnTo>
                <a:lnTo>
                  <a:pt x="270" y="458"/>
                </a:lnTo>
                <a:lnTo>
                  <a:pt x="268" y="456"/>
                </a:lnTo>
                <a:lnTo>
                  <a:pt x="268" y="456"/>
                </a:lnTo>
                <a:lnTo>
                  <a:pt x="268" y="458"/>
                </a:lnTo>
                <a:lnTo>
                  <a:pt x="268" y="458"/>
                </a:lnTo>
                <a:lnTo>
                  <a:pt x="266" y="458"/>
                </a:lnTo>
                <a:lnTo>
                  <a:pt x="266" y="458"/>
                </a:lnTo>
                <a:lnTo>
                  <a:pt x="264" y="456"/>
                </a:lnTo>
                <a:lnTo>
                  <a:pt x="262" y="456"/>
                </a:lnTo>
                <a:lnTo>
                  <a:pt x="262" y="456"/>
                </a:lnTo>
                <a:lnTo>
                  <a:pt x="260" y="456"/>
                </a:lnTo>
                <a:lnTo>
                  <a:pt x="260" y="456"/>
                </a:lnTo>
                <a:lnTo>
                  <a:pt x="258" y="456"/>
                </a:lnTo>
                <a:lnTo>
                  <a:pt x="256" y="456"/>
                </a:lnTo>
                <a:lnTo>
                  <a:pt x="254" y="456"/>
                </a:lnTo>
                <a:lnTo>
                  <a:pt x="252" y="454"/>
                </a:lnTo>
                <a:lnTo>
                  <a:pt x="252" y="456"/>
                </a:lnTo>
                <a:lnTo>
                  <a:pt x="252" y="456"/>
                </a:lnTo>
                <a:lnTo>
                  <a:pt x="250" y="456"/>
                </a:lnTo>
                <a:lnTo>
                  <a:pt x="250" y="456"/>
                </a:lnTo>
                <a:lnTo>
                  <a:pt x="250" y="454"/>
                </a:lnTo>
                <a:lnTo>
                  <a:pt x="250" y="454"/>
                </a:lnTo>
                <a:lnTo>
                  <a:pt x="250" y="454"/>
                </a:lnTo>
                <a:lnTo>
                  <a:pt x="250" y="452"/>
                </a:lnTo>
                <a:lnTo>
                  <a:pt x="250" y="450"/>
                </a:lnTo>
                <a:lnTo>
                  <a:pt x="250" y="448"/>
                </a:lnTo>
                <a:lnTo>
                  <a:pt x="250" y="448"/>
                </a:lnTo>
                <a:lnTo>
                  <a:pt x="250" y="444"/>
                </a:lnTo>
                <a:lnTo>
                  <a:pt x="250" y="444"/>
                </a:lnTo>
                <a:lnTo>
                  <a:pt x="250" y="444"/>
                </a:lnTo>
                <a:lnTo>
                  <a:pt x="250" y="442"/>
                </a:lnTo>
                <a:lnTo>
                  <a:pt x="250" y="442"/>
                </a:lnTo>
                <a:lnTo>
                  <a:pt x="250" y="436"/>
                </a:lnTo>
                <a:lnTo>
                  <a:pt x="250" y="434"/>
                </a:lnTo>
                <a:lnTo>
                  <a:pt x="250" y="432"/>
                </a:lnTo>
                <a:lnTo>
                  <a:pt x="248" y="432"/>
                </a:lnTo>
                <a:lnTo>
                  <a:pt x="248" y="430"/>
                </a:lnTo>
                <a:lnTo>
                  <a:pt x="248" y="432"/>
                </a:lnTo>
                <a:lnTo>
                  <a:pt x="248" y="430"/>
                </a:lnTo>
                <a:lnTo>
                  <a:pt x="246" y="428"/>
                </a:lnTo>
                <a:lnTo>
                  <a:pt x="246" y="426"/>
                </a:lnTo>
                <a:lnTo>
                  <a:pt x="246" y="426"/>
                </a:lnTo>
                <a:lnTo>
                  <a:pt x="244" y="424"/>
                </a:lnTo>
                <a:lnTo>
                  <a:pt x="244" y="424"/>
                </a:lnTo>
                <a:lnTo>
                  <a:pt x="244" y="422"/>
                </a:lnTo>
                <a:lnTo>
                  <a:pt x="244" y="422"/>
                </a:lnTo>
                <a:lnTo>
                  <a:pt x="248" y="420"/>
                </a:lnTo>
                <a:lnTo>
                  <a:pt x="248" y="420"/>
                </a:lnTo>
                <a:lnTo>
                  <a:pt x="244" y="416"/>
                </a:lnTo>
                <a:lnTo>
                  <a:pt x="244" y="416"/>
                </a:lnTo>
                <a:lnTo>
                  <a:pt x="244" y="414"/>
                </a:lnTo>
                <a:lnTo>
                  <a:pt x="246" y="410"/>
                </a:lnTo>
                <a:lnTo>
                  <a:pt x="248" y="406"/>
                </a:lnTo>
                <a:lnTo>
                  <a:pt x="248" y="406"/>
                </a:lnTo>
                <a:lnTo>
                  <a:pt x="248" y="404"/>
                </a:lnTo>
                <a:lnTo>
                  <a:pt x="248" y="404"/>
                </a:lnTo>
                <a:lnTo>
                  <a:pt x="250" y="404"/>
                </a:lnTo>
                <a:lnTo>
                  <a:pt x="248" y="402"/>
                </a:lnTo>
                <a:lnTo>
                  <a:pt x="248" y="402"/>
                </a:lnTo>
                <a:lnTo>
                  <a:pt x="248" y="402"/>
                </a:lnTo>
                <a:lnTo>
                  <a:pt x="250" y="394"/>
                </a:lnTo>
                <a:lnTo>
                  <a:pt x="250" y="392"/>
                </a:lnTo>
                <a:lnTo>
                  <a:pt x="250" y="390"/>
                </a:lnTo>
                <a:lnTo>
                  <a:pt x="250" y="390"/>
                </a:lnTo>
                <a:lnTo>
                  <a:pt x="250" y="388"/>
                </a:lnTo>
                <a:lnTo>
                  <a:pt x="248" y="384"/>
                </a:lnTo>
                <a:lnTo>
                  <a:pt x="248" y="382"/>
                </a:lnTo>
                <a:lnTo>
                  <a:pt x="248" y="382"/>
                </a:lnTo>
                <a:lnTo>
                  <a:pt x="248" y="382"/>
                </a:lnTo>
                <a:lnTo>
                  <a:pt x="246" y="382"/>
                </a:lnTo>
                <a:lnTo>
                  <a:pt x="246" y="382"/>
                </a:lnTo>
                <a:lnTo>
                  <a:pt x="246" y="380"/>
                </a:lnTo>
                <a:lnTo>
                  <a:pt x="246" y="380"/>
                </a:lnTo>
                <a:lnTo>
                  <a:pt x="246" y="380"/>
                </a:lnTo>
                <a:lnTo>
                  <a:pt x="246" y="380"/>
                </a:lnTo>
                <a:lnTo>
                  <a:pt x="244" y="378"/>
                </a:lnTo>
                <a:lnTo>
                  <a:pt x="244" y="378"/>
                </a:lnTo>
                <a:lnTo>
                  <a:pt x="242" y="378"/>
                </a:lnTo>
                <a:lnTo>
                  <a:pt x="242" y="378"/>
                </a:lnTo>
                <a:lnTo>
                  <a:pt x="242" y="378"/>
                </a:lnTo>
                <a:lnTo>
                  <a:pt x="240" y="378"/>
                </a:lnTo>
                <a:lnTo>
                  <a:pt x="240" y="376"/>
                </a:lnTo>
                <a:lnTo>
                  <a:pt x="238" y="376"/>
                </a:lnTo>
                <a:lnTo>
                  <a:pt x="238" y="374"/>
                </a:lnTo>
                <a:lnTo>
                  <a:pt x="238" y="374"/>
                </a:lnTo>
                <a:lnTo>
                  <a:pt x="238" y="374"/>
                </a:lnTo>
                <a:lnTo>
                  <a:pt x="236" y="374"/>
                </a:lnTo>
                <a:lnTo>
                  <a:pt x="236" y="374"/>
                </a:lnTo>
                <a:lnTo>
                  <a:pt x="236" y="374"/>
                </a:lnTo>
                <a:lnTo>
                  <a:pt x="236" y="374"/>
                </a:lnTo>
                <a:lnTo>
                  <a:pt x="236" y="372"/>
                </a:lnTo>
                <a:lnTo>
                  <a:pt x="236" y="372"/>
                </a:lnTo>
                <a:lnTo>
                  <a:pt x="236" y="370"/>
                </a:lnTo>
                <a:lnTo>
                  <a:pt x="236" y="370"/>
                </a:lnTo>
                <a:lnTo>
                  <a:pt x="236" y="370"/>
                </a:lnTo>
                <a:lnTo>
                  <a:pt x="236" y="368"/>
                </a:lnTo>
                <a:lnTo>
                  <a:pt x="236" y="368"/>
                </a:lnTo>
                <a:lnTo>
                  <a:pt x="234" y="366"/>
                </a:lnTo>
                <a:lnTo>
                  <a:pt x="234" y="364"/>
                </a:lnTo>
                <a:lnTo>
                  <a:pt x="234" y="364"/>
                </a:lnTo>
                <a:lnTo>
                  <a:pt x="236" y="364"/>
                </a:lnTo>
                <a:lnTo>
                  <a:pt x="236" y="362"/>
                </a:lnTo>
                <a:lnTo>
                  <a:pt x="236" y="362"/>
                </a:lnTo>
                <a:lnTo>
                  <a:pt x="236" y="362"/>
                </a:lnTo>
                <a:lnTo>
                  <a:pt x="236" y="362"/>
                </a:lnTo>
                <a:lnTo>
                  <a:pt x="236" y="360"/>
                </a:lnTo>
                <a:lnTo>
                  <a:pt x="236" y="358"/>
                </a:lnTo>
                <a:lnTo>
                  <a:pt x="236" y="358"/>
                </a:lnTo>
                <a:lnTo>
                  <a:pt x="236" y="358"/>
                </a:lnTo>
                <a:lnTo>
                  <a:pt x="236" y="358"/>
                </a:lnTo>
                <a:lnTo>
                  <a:pt x="236" y="358"/>
                </a:lnTo>
                <a:lnTo>
                  <a:pt x="234" y="358"/>
                </a:lnTo>
                <a:lnTo>
                  <a:pt x="234" y="358"/>
                </a:lnTo>
                <a:lnTo>
                  <a:pt x="226" y="358"/>
                </a:lnTo>
                <a:lnTo>
                  <a:pt x="220" y="358"/>
                </a:lnTo>
                <a:lnTo>
                  <a:pt x="218" y="358"/>
                </a:lnTo>
                <a:lnTo>
                  <a:pt x="212" y="358"/>
                </a:lnTo>
                <a:lnTo>
                  <a:pt x="210" y="358"/>
                </a:lnTo>
                <a:lnTo>
                  <a:pt x="210" y="358"/>
                </a:lnTo>
                <a:lnTo>
                  <a:pt x="208" y="352"/>
                </a:lnTo>
                <a:lnTo>
                  <a:pt x="208" y="344"/>
                </a:lnTo>
                <a:lnTo>
                  <a:pt x="204" y="340"/>
                </a:lnTo>
                <a:lnTo>
                  <a:pt x="202" y="338"/>
                </a:lnTo>
                <a:lnTo>
                  <a:pt x="204" y="338"/>
                </a:lnTo>
                <a:lnTo>
                  <a:pt x="206" y="338"/>
                </a:lnTo>
                <a:lnTo>
                  <a:pt x="206" y="338"/>
                </a:lnTo>
                <a:lnTo>
                  <a:pt x="206" y="338"/>
                </a:lnTo>
                <a:lnTo>
                  <a:pt x="206" y="336"/>
                </a:lnTo>
                <a:lnTo>
                  <a:pt x="206" y="332"/>
                </a:lnTo>
                <a:lnTo>
                  <a:pt x="206" y="330"/>
                </a:lnTo>
                <a:lnTo>
                  <a:pt x="204" y="328"/>
                </a:lnTo>
                <a:lnTo>
                  <a:pt x="204" y="326"/>
                </a:lnTo>
                <a:lnTo>
                  <a:pt x="204" y="324"/>
                </a:lnTo>
                <a:lnTo>
                  <a:pt x="202" y="322"/>
                </a:lnTo>
                <a:lnTo>
                  <a:pt x="202" y="322"/>
                </a:lnTo>
                <a:lnTo>
                  <a:pt x="204" y="322"/>
                </a:lnTo>
                <a:lnTo>
                  <a:pt x="204" y="320"/>
                </a:lnTo>
                <a:lnTo>
                  <a:pt x="204" y="320"/>
                </a:lnTo>
                <a:lnTo>
                  <a:pt x="202" y="316"/>
                </a:lnTo>
                <a:lnTo>
                  <a:pt x="200" y="316"/>
                </a:lnTo>
                <a:lnTo>
                  <a:pt x="200" y="316"/>
                </a:lnTo>
                <a:lnTo>
                  <a:pt x="198" y="314"/>
                </a:lnTo>
                <a:lnTo>
                  <a:pt x="198" y="314"/>
                </a:lnTo>
                <a:lnTo>
                  <a:pt x="198" y="314"/>
                </a:lnTo>
                <a:lnTo>
                  <a:pt x="194" y="314"/>
                </a:lnTo>
                <a:lnTo>
                  <a:pt x="194" y="312"/>
                </a:lnTo>
                <a:lnTo>
                  <a:pt x="194" y="312"/>
                </a:lnTo>
                <a:lnTo>
                  <a:pt x="190" y="312"/>
                </a:lnTo>
                <a:lnTo>
                  <a:pt x="188" y="312"/>
                </a:lnTo>
                <a:lnTo>
                  <a:pt x="186" y="312"/>
                </a:lnTo>
                <a:lnTo>
                  <a:pt x="186" y="312"/>
                </a:lnTo>
                <a:lnTo>
                  <a:pt x="186" y="312"/>
                </a:lnTo>
                <a:lnTo>
                  <a:pt x="186" y="312"/>
                </a:lnTo>
                <a:lnTo>
                  <a:pt x="184" y="312"/>
                </a:lnTo>
                <a:lnTo>
                  <a:pt x="182" y="312"/>
                </a:lnTo>
                <a:lnTo>
                  <a:pt x="182" y="312"/>
                </a:lnTo>
                <a:lnTo>
                  <a:pt x="182" y="312"/>
                </a:lnTo>
                <a:lnTo>
                  <a:pt x="182" y="310"/>
                </a:lnTo>
                <a:lnTo>
                  <a:pt x="180" y="310"/>
                </a:lnTo>
                <a:lnTo>
                  <a:pt x="180" y="310"/>
                </a:lnTo>
                <a:lnTo>
                  <a:pt x="180" y="310"/>
                </a:lnTo>
                <a:lnTo>
                  <a:pt x="178" y="308"/>
                </a:lnTo>
                <a:lnTo>
                  <a:pt x="178" y="306"/>
                </a:lnTo>
                <a:lnTo>
                  <a:pt x="178" y="306"/>
                </a:lnTo>
                <a:lnTo>
                  <a:pt x="176" y="306"/>
                </a:lnTo>
                <a:lnTo>
                  <a:pt x="176" y="306"/>
                </a:lnTo>
                <a:lnTo>
                  <a:pt x="176" y="306"/>
                </a:lnTo>
                <a:lnTo>
                  <a:pt x="174" y="306"/>
                </a:lnTo>
                <a:lnTo>
                  <a:pt x="174" y="306"/>
                </a:lnTo>
                <a:lnTo>
                  <a:pt x="174" y="306"/>
                </a:lnTo>
                <a:lnTo>
                  <a:pt x="170" y="304"/>
                </a:lnTo>
                <a:lnTo>
                  <a:pt x="170" y="304"/>
                </a:lnTo>
                <a:lnTo>
                  <a:pt x="170" y="302"/>
                </a:lnTo>
                <a:lnTo>
                  <a:pt x="168" y="304"/>
                </a:lnTo>
                <a:lnTo>
                  <a:pt x="166" y="302"/>
                </a:lnTo>
                <a:lnTo>
                  <a:pt x="166" y="302"/>
                </a:lnTo>
                <a:lnTo>
                  <a:pt x="164" y="300"/>
                </a:lnTo>
                <a:lnTo>
                  <a:pt x="164" y="300"/>
                </a:lnTo>
                <a:lnTo>
                  <a:pt x="164" y="300"/>
                </a:lnTo>
                <a:lnTo>
                  <a:pt x="164" y="298"/>
                </a:lnTo>
                <a:lnTo>
                  <a:pt x="164" y="298"/>
                </a:lnTo>
                <a:lnTo>
                  <a:pt x="162" y="298"/>
                </a:lnTo>
                <a:lnTo>
                  <a:pt x="162" y="298"/>
                </a:lnTo>
                <a:lnTo>
                  <a:pt x="162" y="298"/>
                </a:lnTo>
                <a:lnTo>
                  <a:pt x="160" y="298"/>
                </a:lnTo>
                <a:lnTo>
                  <a:pt x="160" y="298"/>
                </a:lnTo>
                <a:lnTo>
                  <a:pt x="158" y="298"/>
                </a:lnTo>
                <a:lnTo>
                  <a:pt x="158" y="298"/>
                </a:lnTo>
                <a:lnTo>
                  <a:pt x="158" y="296"/>
                </a:lnTo>
                <a:lnTo>
                  <a:pt x="158" y="296"/>
                </a:lnTo>
                <a:lnTo>
                  <a:pt x="154" y="294"/>
                </a:lnTo>
                <a:lnTo>
                  <a:pt x="152" y="294"/>
                </a:lnTo>
                <a:lnTo>
                  <a:pt x="152" y="294"/>
                </a:lnTo>
                <a:lnTo>
                  <a:pt x="152" y="296"/>
                </a:lnTo>
                <a:lnTo>
                  <a:pt x="152" y="296"/>
                </a:lnTo>
                <a:lnTo>
                  <a:pt x="150" y="296"/>
                </a:lnTo>
                <a:lnTo>
                  <a:pt x="150" y="296"/>
                </a:lnTo>
                <a:lnTo>
                  <a:pt x="148" y="296"/>
                </a:lnTo>
                <a:lnTo>
                  <a:pt x="146" y="294"/>
                </a:lnTo>
                <a:lnTo>
                  <a:pt x="146" y="294"/>
                </a:lnTo>
                <a:lnTo>
                  <a:pt x="146" y="294"/>
                </a:lnTo>
                <a:lnTo>
                  <a:pt x="144" y="294"/>
                </a:lnTo>
                <a:lnTo>
                  <a:pt x="144" y="294"/>
                </a:lnTo>
                <a:lnTo>
                  <a:pt x="144" y="294"/>
                </a:lnTo>
                <a:lnTo>
                  <a:pt x="142" y="292"/>
                </a:lnTo>
                <a:lnTo>
                  <a:pt x="142" y="290"/>
                </a:lnTo>
                <a:lnTo>
                  <a:pt x="140" y="290"/>
                </a:lnTo>
                <a:lnTo>
                  <a:pt x="138" y="290"/>
                </a:lnTo>
                <a:lnTo>
                  <a:pt x="138" y="288"/>
                </a:lnTo>
                <a:lnTo>
                  <a:pt x="138" y="288"/>
                </a:lnTo>
                <a:lnTo>
                  <a:pt x="138" y="288"/>
                </a:lnTo>
                <a:lnTo>
                  <a:pt x="136" y="288"/>
                </a:lnTo>
                <a:lnTo>
                  <a:pt x="136" y="288"/>
                </a:lnTo>
                <a:lnTo>
                  <a:pt x="134" y="286"/>
                </a:lnTo>
                <a:lnTo>
                  <a:pt x="134" y="286"/>
                </a:lnTo>
                <a:lnTo>
                  <a:pt x="134" y="286"/>
                </a:lnTo>
                <a:lnTo>
                  <a:pt x="134" y="284"/>
                </a:lnTo>
                <a:lnTo>
                  <a:pt x="134" y="284"/>
                </a:lnTo>
                <a:lnTo>
                  <a:pt x="134" y="282"/>
                </a:lnTo>
                <a:lnTo>
                  <a:pt x="132" y="282"/>
                </a:lnTo>
                <a:lnTo>
                  <a:pt x="132" y="282"/>
                </a:lnTo>
                <a:lnTo>
                  <a:pt x="132" y="282"/>
                </a:lnTo>
                <a:lnTo>
                  <a:pt x="132" y="282"/>
                </a:lnTo>
                <a:lnTo>
                  <a:pt x="132" y="282"/>
                </a:lnTo>
                <a:lnTo>
                  <a:pt x="132" y="282"/>
                </a:lnTo>
                <a:lnTo>
                  <a:pt x="132" y="280"/>
                </a:lnTo>
                <a:lnTo>
                  <a:pt x="130" y="278"/>
                </a:lnTo>
                <a:lnTo>
                  <a:pt x="130" y="278"/>
                </a:lnTo>
                <a:lnTo>
                  <a:pt x="130" y="278"/>
                </a:lnTo>
                <a:lnTo>
                  <a:pt x="130" y="278"/>
                </a:lnTo>
                <a:lnTo>
                  <a:pt x="128" y="276"/>
                </a:lnTo>
                <a:lnTo>
                  <a:pt x="128" y="274"/>
                </a:lnTo>
                <a:lnTo>
                  <a:pt x="128" y="272"/>
                </a:lnTo>
                <a:lnTo>
                  <a:pt x="128" y="272"/>
                </a:lnTo>
                <a:lnTo>
                  <a:pt x="128" y="272"/>
                </a:lnTo>
                <a:lnTo>
                  <a:pt x="130" y="270"/>
                </a:lnTo>
                <a:lnTo>
                  <a:pt x="128" y="268"/>
                </a:lnTo>
                <a:lnTo>
                  <a:pt x="128" y="268"/>
                </a:lnTo>
                <a:lnTo>
                  <a:pt x="128" y="266"/>
                </a:lnTo>
                <a:lnTo>
                  <a:pt x="126" y="264"/>
                </a:lnTo>
                <a:lnTo>
                  <a:pt x="126" y="262"/>
                </a:lnTo>
                <a:lnTo>
                  <a:pt x="128" y="260"/>
                </a:lnTo>
                <a:lnTo>
                  <a:pt x="128" y="260"/>
                </a:lnTo>
                <a:lnTo>
                  <a:pt x="128" y="260"/>
                </a:lnTo>
                <a:lnTo>
                  <a:pt x="128" y="260"/>
                </a:lnTo>
                <a:lnTo>
                  <a:pt x="128" y="260"/>
                </a:lnTo>
                <a:lnTo>
                  <a:pt x="128" y="258"/>
                </a:lnTo>
                <a:lnTo>
                  <a:pt x="128" y="258"/>
                </a:lnTo>
                <a:lnTo>
                  <a:pt x="128" y="258"/>
                </a:lnTo>
                <a:lnTo>
                  <a:pt x="128" y="258"/>
                </a:lnTo>
                <a:lnTo>
                  <a:pt x="128" y="256"/>
                </a:lnTo>
                <a:lnTo>
                  <a:pt x="128" y="256"/>
                </a:lnTo>
                <a:lnTo>
                  <a:pt x="128" y="254"/>
                </a:lnTo>
                <a:lnTo>
                  <a:pt x="128" y="254"/>
                </a:lnTo>
                <a:lnTo>
                  <a:pt x="128" y="252"/>
                </a:lnTo>
                <a:lnTo>
                  <a:pt x="128" y="252"/>
                </a:lnTo>
                <a:lnTo>
                  <a:pt x="128" y="250"/>
                </a:lnTo>
                <a:lnTo>
                  <a:pt x="128" y="250"/>
                </a:lnTo>
                <a:lnTo>
                  <a:pt x="126" y="248"/>
                </a:lnTo>
                <a:lnTo>
                  <a:pt x="126" y="248"/>
                </a:lnTo>
                <a:lnTo>
                  <a:pt x="126" y="248"/>
                </a:lnTo>
                <a:lnTo>
                  <a:pt x="126" y="248"/>
                </a:lnTo>
                <a:lnTo>
                  <a:pt x="124" y="250"/>
                </a:lnTo>
                <a:lnTo>
                  <a:pt x="124" y="250"/>
                </a:lnTo>
                <a:lnTo>
                  <a:pt x="124" y="250"/>
                </a:lnTo>
                <a:lnTo>
                  <a:pt x="124" y="250"/>
                </a:lnTo>
                <a:lnTo>
                  <a:pt x="122" y="250"/>
                </a:lnTo>
                <a:lnTo>
                  <a:pt x="120" y="250"/>
                </a:lnTo>
                <a:lnTo>
                  <a:pt x="120" y="250"/>
                </a:lnTo>
                <a:lnTo>
                  <a:pt x="118" y="250"/>
                </a:lnTo>
                <a:lnTo>
                  <a:pt x="116" y="250"/>
                </a:lnTo>
                <a:lnTo>
                  <a:pt x="116" y="250"/>
                </a:lnTo>
                <a:lnTo>
                  <a:pt x="112" y="252"/>
                </a:lnTo>
                <a:lnTo>
                  <a:pt x="112" y="252"/>
                </a:lnTo>
                <a:lnTo>
                  <a:pt x="110" y="252"/>
                </a:lnTo>
                <a:lnTo>
                  <a:pt x="110" y="252"/>
                </a:lnTo>
                <a:lnTo>
                  <a:pt x="108" y="252"/>
                </a:lnTo>
                <a:lnTo>
                  <a:pt x="108" y="252"/>
                </a:lnTo>
                <a:lnTo>
                  <a:pt x="108" y="252"/>
                </a:lnTo>
                <a:lnTo>
                  <a:pt x="108" y="252"/>
                </a:lnTo>
                <a:lnTo>
                  <a:pt x="108" y="252"/>
                </a:lnTo>
                <a:lnTo>
                  <a:pt x="108" y="254"/>
                </a:lnTo>
                <a:lnTo>
                  <a:pt x="106" y="254"/>
                </a:lnTo>
                <a:lnTo>
                  <a:pt x="104" y="256"/>
                </a:lnTo>
                <a:lnTo>
                  <a:pt x="104" y="256"/>
                </a:lnTo>
                <a:lnTo>
                  <a:pt x="104" y="256"/>
                </a:lnTo>
                <a:lnTo>
                  <a:pt x="104" y="256"/>
                </a:lnTo>
                <a:lnTo>
                  <a:pt x="102" y="258"/>
                </a:lnTo>
                <a:lnTo>
                  <a:pt x="102" y="258"/>
                </a:lnTo>
                <a:lnTo>
                  <a:pt x="100" y="258"/>
                </a:lnTo>
                <a:lnTo>
                  <a:pt x="100" y="258"/>
                </a:lnTo>
                <a:lnTo>
                  <a:pt x="100" y="258"/>
                </a:lnTo>
                <a:lnTo>
                  <a:pt x="98" y="258"/>
                </a:lnTo>
                <a:lnTo>
                  <a:pt x="98" y="260"/>
                </a:lnTo>
                <a:lnTo>
                  <a:pt x="98" y="260"/>
                </a:lnTo>
                <a:lnTo>
                  <a:pt x="96" y="262"/>
                </a:lnTo>
                <a:lnTo>
                  <a:pt x="96" y="262"/>
                </a:lnTo>
                <a:lnTo>
                  <a:pt x="96" y="262"/>
                </a:lnTo>
                <a:lnTo>
                  <a:pt x="94" y="262"/>
                </a:lnTo>
                <a:lnTo>
                  <a:pt x="94" y="264"/>
                </a:lnTo>
                <a:lnTo>
                  <a:pt x="94" y="266"/>
                </a:lnTo>
                <a:lnTo>
                  <a:pt x="94" y="266"/>
                </a:lnTo>
                <a:lnTo>
                  <a:pt x="92" y="264"/>
                </a:lnTo>
                <a:lnTo>
                  <a:pt x="92" y="264"/>
                </a:lnTo>
                <a:lnTo>
                  <a:pt x="92" y="264"/>
                </a:lnTo>
                <a:lnTo>
                  <a:pt x="92" y="264"/>
                </a:lnTo>
                <a:lnTo>
                  <a:pt x="90" y="264"/>
                </a:lnTo>
                <a:lnTo>
                  <a:pt x="88" y="264"/>
                </a:lnTo>
                <a:lnTo>
                  <a:pt x="88" y="266"/>
                </a:lnTo>
                <a:lnTo>
                  <a:pt x="88" y="266"/>
                </a:lnTo>
                <a:lnTo>
                  <a:pt x="88" y="266"/>
                </a:lnTo>
                <a:lnTo>
                  <a:pt x="88" y="266"/>
                </a:lnTo>
                <a:lnTo>
                  <a:pt x="86" y="268"/>
                </a:lnTo>
                <a:lnTo>
                  <a:pt x="86" y="270"/>
                </a:lnTo>
                <a:lnTo>
                  <a:pt x="86" y="270"/>
                </a:lnTo>
                <a:lnTo>
                  <a:pt x="84" y="270"/>
                </a:lnTo>
                <a:lnTo>
                  <a:pt x="84" y="270"/>
                </a:lnTo>
                <a:lnTo>
                  <a:pt x="82" y="272"/>
                </a:lnTo>
                <a:lnTo>
                  <a:pt x="82" y="272"/>
                </a:lnTo>
                <a:lnTo>
                  <a:pt x="82" y="272"/>
                </a:lnTo>
                <a:lnTo>
                  <a:pt x="80" y="272"/>
                </a:lnTo>
                <a:lnTo>
                  <a:pt x="80" y="272"/>
                </a:lnTo>
                <a:lnTo>
                  <a:pt x="80" y="272"/>
                </a:lnTo>
                <a:lnTo>
                  <a:pt x="78" y="272"/>
                </a:lnTo>
                <a:lnTo>
                  <a:pt x="78" y="270"/>
                </a:lnTo>
                <a:lnTo>
                  <a:pt x="74" y="270"/>
                </a:lnTo>
                <a:lnTo>
                  <a:pt x="72" y="270"/>
                </a:lnTo>
                <a:lnTo>
                  <a:pt x="68" y="270"/>
                </a:lnTo>
                <a:lnTo>
                  <a:pt x="68" y="270"/>
                </a:lnTo>
                <a:lnTo>
                  <a:pt x="68" y="270"/>
                </a:lnTo>
                <a:lnTo>
                  <a:pt x="68" y="270"/>
                </a:lnTo>
                <a:lnTo>
                  <a:pt x="66" y="270"/>
                </a:lnTo>
                <a:lnTo>
                  <a:pt x="66" y="270"/>
                </a:lnTo>
                <a:lnTo>
                  <a:pt x="66" y="270"/>
                </a:lnTo>
                <a:lnTo>
                  <a:pt x="64" y="270"/>
                </a:lnTo>
                <a:lnTo>
                  <a:pt x="64" y="270"/>
                </a:lnTo>
                <a:lnTo>
                  <a:pt x="64" y="268"/>
                </a:lnTo>
                <a:lnTo>
                  <a:pt x="62" y="268"/>
                </a:lnTo>
                <a:lnTo>
                  <a:pt x="62" y="268"/>
                </a:lnTo>
                <a:lnTo>
                  <a:pt x="60" y="268"/>
                </a:lnTo>
                <a:lnTo>
                  <a:pt x="60" y="270"/>
                </a:lnTo>
                <a:lnTo>
                  <a:pt x="60" y="270"/>
                </a:lnTo>
                <a:lnTo>
                  <a:pt x="58" y="270"/>
                </a:lnTo>
                <a:lnTo>
                  <a:pt x="58" y="270"/>
                </a:lnTo>
                <a:lnTo>
                  <a:pt x="58" y="272"/>
                </a:lnTo>
                <a:lnTo>
                  <a:pt x="56" y="272"/>
                </a:lnTo>
                <a:lnTo>
                  <a:pt x="56" y="272"/>
                </a:lnTo>
                <a:lnTo>
                  <a:pt x="54" y="270"/>
                </a:lnTo>
                <a:lnTo>
                  <a:pt x="54" y="270"/>
                </a:lnTo>
                <a:lnTo>
                  <a:pt x="54" y="270"/>
                </a:lnTo>
                <a:lnTo>
                  <a:pt x="54" y="270"/>
                </a:lnTo>
                <a:lnTo>
                  <a:pt x="54" y="270"/>
                </a:lnTo>
                <a:lnTo>
                  <a:pt x="52" y="270"/>
                </a:lnTo>
                <a:lnTo>
                  <a:pt x="52" y="270"/>
                </a:lnTo>
                <a:lnTo>
                  <a:pt x="52" y="270"/>
                </a:lnTo>
                <a:lnTo>
                  <a:pt x="52" y="270"/>
                </a:lnTo>
                <a:lnTo>
                  <a:pt x="52" y="268"/>
                </a:lnTo>
                <a:lnTo>
                  <a:pt x="52" y="266"/>
                </a:lnTo>
                <a:lnTo>
                  <a:pt x="50" y="264"/>
                </a:lnTo>
                <a:lnTo>
                  <a:pt x="50" y="260"/>
                </a:lnTo>
                <a:lnTo>
                  <a:pt x="50" y="256"/>
                </a:lnTo>
                <a:lnTo>
                  <a:pt x="50" y="254"/>
                </a:lnTo>
                <a:lnTo>
                  <a:pt x="50" y="252"/>
                </a:lnTo>
                <a:lnTo>
                  <a:pt x="50" y="252"/>
                </a:lnTo>
                <a:lnTo>
                  <a:pt x="50" y="250"/>
                </a:lnTo>
                <a:lnTo>
                  <a:pt x="50" y="250"/>
                </a:lnTo>
                <a:lnTo>
                  <a:pt x="50" y="250"/>
                </a:lnTo>
                <a:lnTo>
                  <a:pt x="50" y="248"/>
                </a:lnTo>
                <a:lnTo>
                  <a:pt x="50" y="246"/>
                </a:lnTo>
                <a:lnTo>
                  <a:pt x="50" y="246"/>
                </a:lnTo>
                <a:lnTo>
                  <a:pt x="52" y="246"/>
                </a:lnTo>
                <a:lnTo>
                  <a:pt x="52" y="244"/>
                </a:lnTo>
                <a:lnTo>
                  <a:pt x="50" y="244"/>
                </a:lnTo>
                <a:lnTo>
                  <a:pt x="50" y="244"/>
                </a:lnTo>
                <a:lnTo>
                  <a:pt x="50" y="246"/>
                </a:lnTo>
                <a:lnTo>
                  <a:pt x="48" y="246"/>
                </a:lnTo>
                <a:lnTo>
                  <a:pt x="46" y="248"/>
                </a:lnTo>
                <a:lnTo>
                  <a:pt x="46" y="248"/>
                </a:lnTo>
                <a:lnTo>
                  <a:pt x="46" y="250"/>
                </a:lnTo>
                <a:lnTo>
                  <a:pt x="44" y="250"/>
                </a:lnTo>
                <a:lnTo>
                  <a:pt x="44" y="250"/>
                </a:lnTo>
                <a:lnTo>
                  <a:pt x="42" y="252"/>
                </a:lnTo>
                <a:lnTo>
                  <a:pt x="42" y="252"/>
                </a:lnTo>
                <a:lnTo>
                  <a:pt x="42" y="252"/>
                </a:lnTo>
                <a:lnTo>
                  <a:pt x="40" y="254"/>
                </a:lnTo>
                <a:lnTo>
                  <a:pt x="40" y="254"/>
                </a:lnTo>
                <a:lnTo>
                  <a:pt x="38" y="254"/>
                </a:lnTo>
                <a:lnTo>
                  <a:pt x="36" y="254"/>
                </a:lnTo>
                <a:lnTo>
                  <a:pt x="32" y="254"/>
                </a:lnTo>
                <a:lnTo>
                  <a:pt x="30" y="254"/>
                </a:lnTo>
                <a:lnTo>
                  <a:pt x="30" y="254"/>
                </a:lnTo>
                <a:lnTo>
                  <a:pt x="30" y="254"/>
                </a:lnTo>
                <a:lnTo>
                  <a:pt x="28" y="254"/>
                </a:lnTo>
                <a:lnTo>
                  <a:pt x="28" y="254"/>
                </a:lnTo>
                <a:lnTo>
                  <a:pt x="28" y="252"/>
                </a:lnTo>
                <a:lnTo>
                  <a:pt x="28" y="252"/>
                </a:lnTo>
                <a:lnTo>
                  <a:pt x="28" y="250"/>
                </a:lnTo>
                <a:lnTo>
                  <a:pt x="28" y="250"/>
                </a:lnTo>
                <a:lnTo>
                  <a:pt x="26" y="250"/>
                </a:lnTo>
                <a:lnTo>
                  <a:pt x="26" y="250"/>
                </a:lnTo>
                <a:lnTo>
                  <a:pt x="26" y="250"/>
                </a:lnTo>
                <a:lnTo>
                  <a:pt x="26" y="248"/>
                </a:lnTo>
                <a:lnTo>
                  <a:pt x="26" y="248"/>
                </a:lnTo>
                <a:lnTo>
                  <a:pt x="26" y="246"/>
                </a:lnTo>
                <a:lnTo>
                  <a:pt x="24" y="246"/>
                </a:lnTo>
                <a:lnTo>
                  <a:pt x="24" y="244"/>
                </a:lnTo>
                <a:lnTo>
                  <a:pt x="20" y="244"/>
                </a:lnTo>
                <a:lnTo>
                  <a:pt x="20" y="244"/>
                </a:lnTo>
                <a:lnTo>
                  <a:pt x="18" y="244"/>
                </a:lnTo>
                <a:lnTo>
                  <a:pt x="18" y="244"/>
                </a:lnTo>
                <a:lnTo>
                  <a:pt x="16" y="244"/>
                </a:lnTo>
                <a:lnTo>
                  <a:pt x="12" y="244"/>
                </a:lnTo>
                <a:lnTo>
                  <a:pt x="12" y="242"/>
                </a:lnTo>
                <a:lnTo>
                  <a:pt x="12" y="242"/>
                </a:lnTo>
                <a:lnTo>
                  <a:pt x="14" y="242"/>
                </a:lnTo>
                <a:lnTo>
                  <a:pt x="14" y="240"/>
                </a:lnTo>
                <a:lnTo>
                  <a:pt x="16" y="240"/>
                </a:lnTo>
                <a:lnTo>
                  <a:pt x="16" y="238"/>
                </a:lnTo>
                <a:lnTo>
                  <a:pt x="16" y="238"/>
                </a:lnTo>
                <a:lnTo>
                  <a:pt x="16" y="238"/>
                </a:lnTo>
                <a:lnTo>
                  <a:pt x="16" y="238"/>
                </a:lnTo>
                <a:lnTo>
                  <a:pt x="16" y="236"/>
                </a:lnTo>
                <a:lnTo>
                  <a:pt x="14" y="236"/>
                </a:lnTo>
                <a:lnTo>
                  <a:pt x="14" y="236"/>
                </a:lnTo>
                <a:lnTo>
                  <a:pt x="12" y="234"/>
                </a:lnTo>
                <a:lnTo>
                  <a:pt x="12" y="234"/>
                </a:lnTo>
                <a:lnTo>
                  <a:pt x="12" y="232"/>
                </a:lnTo>
                <a:lnTo>
                  <a:pt x="12" y="232"/>
                </a:lnTo>
                <a:lnTo>
                  <a:pt x="12" y="232"/>
                </a:lnTo>
                <a:lnTo>
                  <a:pt x="12" y="232"/>
                </a:lnTo>
                <a:lnTo>
                  <a:pt x="12" y="232"/>
                </a:lnTo>
                <a:lnTo>
                  <a:pt x="12" y="232"/>
                </a:lnTo>
                <a:lnTo>
                  <a:pt x="10" y="232"/>
                </a:lnTo>
                <a:lnTo>
                  <a:pt x="10" y="230"/>
                </a:lnTo>
                <a:lnTo>
                  <a:pt x="8" y="228"/>
                </a:lnTo>
                <a:lnTo>
                  <a:pt x="8" y="226"/>
                </a:lnTo>
                <a:lnTo>
                  <a:pt x="6" y="226"/>
                </a:lnTo>
                <a:lnTo>
                  <a:pt x="6" y="226"/>
                </a:lnTo>
                <a:lnTo>
                  <a:pt x="6" y="224"/>
                </a:lnTo>
                <a:lnTo>
                  <a:pt x="6" y="222"/>
                </a:lnTo>
                <a:lnTo>
                  <a:pt x="4" y="220"/>
                </a:lnTo>
                <a:lnTo>
                  <a:pt x="4" y="220"/>
                </a:lnTo>
                <a:lnTo>
                  <a:pt x="2" y="220"/>
                </a:lnTo>
                <a:lnTo>
                  <a:pt x="2" y="220"/>
                </a:lnTo>
                <a:lnTo>
                  <a:pt x="2" y="218"/>
                </a:lnTo>
                <a:lnTo>
                  <a:pt x="4" y="218"/>
                </a:lnTo>
                <a:lnTo>
                  <a:pt x="4" y="218"/>
                </a:lnTo>
                <a:lnTo>
                  <a:pt x="4" y="218"/>
                </a:lnTo>
                <a:lnTo>
                  <a:pt x="4" y="216"/>
                </a:lnTo>
                <a:lnTo>
                  <a:pt x="4" y="216"/>
                </a:lnTo>
                <a:lnTo>
                  <a:pt x="2" y="216"/>
                </a:lnTo>
                <a:lnTo>
                  <a:pt x="2" y="216"/>
                </a:lnTo>
                <a:lnTo>
                  <a:pt x="2" y="216"/>
                </a:lnTo>
                <a:lnTo>
                  <a:pt x="2" y="216"/>
                </a:lnTo>
                <a:lnTo>
                  <a:pt x="2" y="214"/>
                </a:lnTo>
                <a:lnTo>
                  <a:pt x="0" y="214"/>
                </a:lnTo>
                <a:lnTo>
                  <a:pt x="0" y="214"/>
                </a:lnTo>
                <a:lnTo>
                  <a:pt x="0" y="212"/>
                </a:lnTo>
                <a:lnTo>
                  <a:pt x="0" y="212"/>
                </a:lnTo>
                <a:lnTo>
                  <a:pt x="0" y="212"/>
                </a:lnTo>
                <a:lnTo>
                  <a:pt x="0" y="212"/>
                </a:lnTo>
                <a:lnTo>
                  <a:pt x="0" y="212"/>
                </a:lnTo>
                <a:lnTo>
                  <a:pt x="0" y="210"/>
                </a:lnTo>
                <a:lnTo>
                  <a:pt x="2" y="210"/>
                </a:lnTo>
                <a:lnTo>
                  <a:pt x="4" y="208"/>
                </a:lnTo>
                <a:lnTo>
                  <a:pt x="2" y="208"/>
                </a:lnTo>
                <a:lnTo>
                  <a:pt x="2" y="206"/>
                </a:lnTo>
                <a:lnTo>
                  <a:pt x="2" y="206"/>
                </a:lnTo>
                <a:lnTo>
                  <a:pt x="2" y="204"/>
                </a:lnTo>
                <a:lnTo>
                  <a:pt x="2" y="202"/>
                </a:lnTo>
                <a:lnTo>
                  <a:pt x="2" y="202"/>
                </a:lnTo>
                <a:lnTo>
                  <a:pt x="4" y="200"/>
                </a:lnTo>
                <a:lnTo>
                  <a:pt x="4" y="200"/>
                </a:lnTo>
                <a:lnTo>
                  <a:pt x="8" y="196"/>
                </a:lnTo>
                <a:lnTo>
                  <a:pt x="8" y="196"/>
                </a:lnTo>
                <a:lnTo>
                  <a:pt x="8" y="196"/>
                </a:lnTo>
                <a:lnTo>
                  <a:pt x="10" y="196"/>
                </a:lnTo>
                <a:lnTo>
                  <a:pt x="10" y="196"/>
                </a:lnTo>
                <a:lnTo>
                  <a:pt x="10" y="196"/>
                </a:lnTo>
                <a:lnTo>
                  <a:pt x="10" y="196"/>
                </a:lnTo>
                <a:lnTo>
                  <a:pt x="10" y="196"/>
                </a:lnTo>
                <a:lnTo>
                  <a:pt x="12" y="194"/>
                </a:lnTo>
                <a:lnTo>
                  <a:pt x="12" y="194"/>
                </a:lnTo>
                <a:lnTo>
                  <a:pt x="12" y="194"/>
                </a:lnTo>
                <a:lnTo>
                  <a:pt x="10" y="192"/>
                </a:lnTo>
                <a:lnTo>
                  <a:pt x="10" y="190"/>
                </a:lnTo>
                <a:lnTo>
                  <a:pt x="10" y="190"/>
                </a:lnTo>
                <a:lnTo>
                  <a:pt x="10" y="188"/>
                </a:lnTo>
                <a:lnTo>
                  <a:pt x="10" y="188"/>
                </a:lnTo>
                <a:lnTo>
                  <a:pt x="10" y="188"/>
                </a:lnTo>
                <a:lnTo>
                  <a:pt x="10" y="184"/>
                </a:lnTo>
                <a:lnTo>
                  <a:pt x="12" y="184"/>
                </a:lnTo>
                <a:lnTo>
                  <a:pt x="12" y="184"/>
                </a:lnTo>
                <a:lnTo>
                  <a:pt x="12" y="182"/>
                </a:lnTo>
                <a:lnTo>
                  <a:pt x="14" y="182"/>
                </a:lnTo>
                <a:lnTo>
                  <a:pt x="14" y="180"/>
                </a:lnTo>
                <a:lnTo>
                  <a:pt x="14" y="178"/>
                </a:lnTo>
                <a:lnTo>
                  <a:pt x="12" y="178"/>
                </a:lnTo>
                <a:lnTo>
                  <a:pt x="14" y="178"/>
                </a:lnTo>
                <a:lnTo>
                  <a:pt x="14" y="176"/>
                </a:lnTo>
                <a:lnTo>
                  <a:pt x="14" y="174"/>
                </a:lnTo>
                <a:lnTo>
                  <a:pt x="14" y="172"/>
                </a:lnTo>
                <a:lnTo>
                  <a:pt x="16" y="172"/>
                </a:lnTo>
                <a:lnTo>
                  <a:pt x="16" y="172"/>
                </a:lnTo>
                <a:lnTo>
                  <a:pt x="18" y="170"/>
                </a:lnTo>
                <a:lnTo>
                  <a:pt x="20" y="170"/>
                </a:lnTo>
                <a:lnTo>
                  <a:pt x="20" y="168"/>
                </a:lnTo>
                <a:lnTo>
                  <a:pt x="22" y="168"/>
                </a:lnTo>
                <a:lnTo>
                  <a:pt x="22" y="168"/>
                </a:lnTo>
                <a:lnTo>
                  <a:pt x="22" y="166"/>
                </a:lnTo>
                <a:lnTo>
                  <a:pt x="22" y="166"/>
                </a:lnTo>
                <a:lnTo>
                  <a:pt x="22" y="166"/>
                </a:lnTo>
                <a:lnTo>
                  <a:pt x="22" y="166"/>
                </a:lnTo>
                <a:lnTo>
                  <a:pt x="24" y="166"/>
                </a:lnTo>
                <a:lnTo>
                  <a:pt x="24" y="166"/>
                </a:lnTo>
                <a:lnTo>
                  <a:pt x="24" y="166"/>
                </a:lnTo>
                <a:lnTo>
                  <a:pt x="26" y="164"/>
                </a:lnTo>
                <a:lnTo>
                  <a:pt x="28" y="162"/>
                </a:lnTo>
                <a:lnTo>
                  <a:pt x="28" y="162"/>
                </a:lnTo>
                <a:lnTo>
                  <a:pt x="30" y="162"/>
                </a:lnTo>
                <a:lnTo>
                  <a:pt x="30" y="162"/>
                </a:lnTo>
                <a:lnTo>
                  <a:pt x="32" y="162"/>
                </a:lnTo>
                <a:lnTo>
                  <a:pt x="36" y="160"/>
                </a:lnTo>
                <a:lnTo>
                  <a:pt x="38" y="160"/>
                </a:lnTo>
                <a:lnTo>
                  <a:pt x="38" y="160"/>
                </a:lnTo>
                <a:lnTo>
                  <a:pt x="40" y="160"/>
                </a:lnTo>
                <a:lnTo>
                  <a:pt x="40" y="160"/>
                </a:lnTo>
                <a:lnTo>
                  <a:pt x="42" y="160"/>
                </a:lnTo>
                <a:lnTo>
                  <a:pt x="44" y="158"/>
                </a:lnTo>
                <a:lnTo>
                  <a:pt x="44" y="158"/>
                </a:lnTo>
                <a:lnTo>
                  <a:pt x="44" y="156"/>
                </a:lnTo>
                <a:lnTo>
                  <a:pt x="44" y="156"/>
                </a:lnTo>
                <a:lnTo>
                  <a:pt x="44" y="156"/>
                </a:lnTo>
                <a:lnTo>
                  <a:pt x="46" y="156"/>
                </a:lnTo>
                <a:lnTo>
                  <a:pt x="48" y="158"/>
                </a:lnTo>
                <a:lnTo>
                  <a:pt x="48" y="156"/>
                </a:lnTo>
                <a:lnTo>
                  <a:pt x="48" y="156"/>
                </a:lnTo>
                <a:lnTo>
                  <a:pt x="50" y="156"/>
                </a:lnTo>
                <a:lnTo>
                  <a:pt x="52" y="156"/>
                </a:lnTo>
                <a:lnTo>
                  <a:pt x="52" y="156"/>
                </a:lnTo>
                <a:lnTo>
                  <a:pt x="52" y="158"/>
                </a:lnTo>
                <a:lnTo>
                  <a:pt x="52" y="158"/>
                </a:lnTo>
                <a:lnTo>
                  <a:pt x="52" y="158"/>
                </a:lnTo>
                <a:lnTo>
                  <a:pt x="52" y="158"/>
                </a:lnTo>
                <a:lnTo>
                  <a:pt x="52" y="160"/>
                </a:lnTo>
                <a:lnTo>
                  <a:pt x="56" y="160"/>
                </a:lnTo>
                <a:lnTo>
                  <a:pt x="56" y="158"/>
                </a:lnTo>
                <a:lnTo>
                  <a:pt x="56" y="158"/>
                </a:lnTo>
                <a:lnTo>
                  <a:pt x="56" y="158"/>
                </a:lnTo>
                <a:lnTo>
                  <a:pt x="56" y="158"/>
                </a:lnTo>
                <a:lnTo>
                  <a:pt x="56" y="158"/>
                </a:lnTo>
                <a:lnTo>
                  <a:pt x="58" y="152"/>
                </a:lnTo>
                <a:lnTo>
                  <a:pt x="58" y="144"/>
                </a:lnTo>
                <a:lnTo>
                  <a:pt x="60" y="130"/>
                </a:lnTo>
                <a:lnTo>
                  <a:pt x="60" y="128"/>
                </a:lnTo>
                <a:lnTo>
                  <a:pt x="60" y="126"/>
                </a:lnTo>
                <a:lnTo>
                  <a:pt x="62" y="126"/>
                </a:lnTo>
                <a:lnTo>
                  <a:pt x="62" y="120"/>
                </a:lnTo>
                <a:lnTo>
                  <a:pt x="62" y="112"/>
                </a:lnTo>
                <a:lnTo>
                  <a:pt x="64" y="110"/>
                </a:lnTo>
                <a:lnTo>
                  <a:pt x="64" y="110"/>
                </a:lnTo>
                <a:lnTo>
                  <a:pt x="64" y="108"/>
                </a:lnTo>
                <a:lnTo>
                  <a:pt x="64" y="106"/>
                </a:lnTo>
                <a:lnTo>
                  <a:pt x="64" y="104"/>
                </a:lnTo>
                <a:lnTo>
                  <a:pt x="64" y="104"/>
                </a:lnTo>
                <a:lnTo>
                  <a:pt x="64" y="104"/>
                </a:lnTo>
                <a:lnTo>
                  <a:pt x="62" y="104"/>
                </a:lnTo>
                <a:lnTo>
                  <a:pt x="62" y="102"/>
                </a:lnTo>
                <a:lnTo>
                  <a:pt x="60" y="100"/>
                </a:lnTo>
                <a:lnTo>
                  <a:pt x="60" y="100"/>
                </a:lnTo>
                <a:lnTo>
                  <a:pt x="60" y="98"/>
                </a:lnTo>
                <a:lnTo>
                  <a:pt x="60" y="98"/>
                </a:lnTo>
                <a:lnTo>
                  <a:pt x="62" y="98"/>
                </a:lnTo>
                <a:lnTo>
                  <a:pt x="60" y="96"/>
                </a:lnTo>
                <a:lnTo>
                  <a:pt x="60" y="96"/>
                </a:lnTo>
                <a:lnTo>
                  <a:pt x="60" y="96"/>
                </a:lnTo>
                <a:lnTo>
                  <a:pt x="58" y="94"/>
                </a:lnTo>
                <a:lnTo>
                  <a:pt x="58" y="94"/>
                </a:lnTo>
                <a:lnTo>
                  <a:pt x="56" y="92"/>
                </a:lnTo>
                <a:lnTo>
                  <a:pt x="54" y="90"/>
                </a:lnTo>
                <a:lnTo>
                  <a:pt x="54" y="90"/>
                </a:lnTo>
                <a:lnTo>
                  <a:pt x="54" y="88"/>
                </a:lnTo>
                <a:lnTo>
                  <a:pt x="54" y="88"/>
                </a:lnTo>
                <a:lnTo>
                  <a:pt x="54" y="84"/>
                </a:lnTo>
                <a:lnTo>
                  <a:pt x="54" y="82"/>
                </a:lnTo>
                <a:lnTo>
                  <a:pt x="54" y="82"/>
                </a:lnTo>
                <a:lnTo>
                  <a:pt x="54" y="78"/>
                </a:lnTo>
                <a:lnTo>
                  <a:pt x="54" y="78"/>
                </a:lnTo>
                <a:lnTo>
                  <a:pt x="56" y="78"/>
                </a:lnTo>
                <a:lnTo>
                  <a:pt x="56" y="78"/>
                </a:lnTo>
                <a:lnTo>
                  <a:pt x="58" y="78"/>
                </a:lnTo>
                <a:lnTo>
                  <a:pt x="58" y="76"/>
                </a:lnTo>
                <a:lnTo>
                  <a:pt x="60" y="76"/>
                </a:lnTo>
                <a:lnTo>
                  <a:pt x="62" y="76"/>
                </a:lnTo>
                <a:lnTo>
                  <a:pt x="64" y="76"/>
                </a:lnTo>
                <a:lnTo>
                  <a:pt x="66" y="76"/>
                </a:lnTo>
                <a:lnTo>
                  <a:pt x="66" y="78"/>
                </a:lnTo>
                <a:lnTo>
                  <a:pt x="68" y="76"/>
                </a:lnTo>
                <a:lnTo>
                  <a:pt x="68" y="74"/>
                </a:lnTo>
                <a:lnTo>
                  <a:pt x="68" y="72"/>
                </a:lnTo>
                <a:lnTo>
                  <a:pt x="66" y="70"/>
                </a:lnTo>
                <a:lnTo>
                  <a:pt x="66" y="70"/>
                </a:lnTo>
                <a:lnTo>
                  <a:pt x="64" y="70"/>
                </a:lnTo>
                <a:lnTo>
                  <a:pt x="64" y="70"/>
                </a:lnTo>
                <a:lnTo>
                  <a:pt x="64" y="70"/>
                </a:lnTo>
                <a:lnTo>
                  <a:pt x="60" y="70"/>
                </a:lnTo>
                <a:lnTo>
                  <a:pt x="58" y="70"/>
                </a:lnTo>
                <a:lnTo>
                  <a:pt x="58" y="70"/>
                </a:lnTo>
                <a:lnTo>
                  <a:pt x="58" y="60"/>
                </a:lnTo>
                <a:lnTo>
                  <a:pt x="58" y="58"/>
                </a:lnTo>
                <a:lnTo>
                  <a:pt x="58" y="58"/>
                </a:lnTo>
                <a:lnTo>
                  <a:pt x="60" y="58"/>
                </a:lnTo>
                <a:lnTo>
                  <a:pt x="62" y="58"/>
                </a:lnTo>
                <a:lnTo>
                  <a:pt x="62" y="58"/>
                </a:lnTo>
                <a:lnTo>
                  <a:pt x="64" y="58"/>
                </a:lnTo>
                <a:lnTo>
                  <a:pt x="64" y="58"/>
                </a:lnTo>
                <a:lnTo>
                  <a:pt x="66" y="58"/>
                </a:lnTo>
                <a:lnTo>
                  <a:pt x="68" y="58"/>
                </a:lnTo>
                <a:lnTo>
                  <a:pt x="72" y="58"/>
                </a:lnTo>
                <a:lnTo>
                  <a:pt x="82" y="58"/>
                </a:lnTo>
                <a:lnTo>
                  <a:pt x="82" y="58"/>
                </a:lnTo>
                <a:lnTo>
                  <a:pt x="82" y="58"/>
                </a:lnTo>
                <a:lnTo>
                  <a:pt x="80" y="58"/>
                </a:lnTo>
                <a:lnTo>
                  <a:pt x="80" y="56"/>
                </a:lnTo>
                <a:lnTo>
                  <a:pt x="80" y="56"/>
                </a:lnTo>
                <a:lnTo>
                  <a:pt x="82" y="56"/>
                </a:lnTo>
                <a:lnTo>
                  <a:pt x="82" y="54"/>
                </a:lnTo>
                <a:lnTo>
                  <a:pt x="82" y="54"/>
                </a:lnTo>
                <a:lnTo>
                  <a:pt x="82" y="54"/>
                </a:lnTo>
                <a:lnTo>
                  <a:pt x="82" y="54"/>
                </a:lnTo>
                <a:lnTo>
                  <a:pt x="84" y="56"/>
                </a:lnTo>
                <a:lnTo>
                  <a:pt x="84" y="56"/>
                </a:lnTo>
                <a:lnTo>
                  <a:pt x="84" y="56"/>
                </a:lnTo>
                <a:lnTo>
                  <a:pt x="84" y="58"/>
                </a:lnTo>
                <a:lnTo>
                  <a:pt x="84" y="58"/>
                </a:lnTo>
                <a:lnTo>
                  <a:pt x="84" y="58"/>
                </a:lnTo>
                <a:lnTo>
                  <a:pt x="84" y="58"/>
                </a:lnTo>
                <a:lnTo>
                  <a:pt x="86" y="58"/>
                </a:lnTo>
                <a:lnTo>
                  <a:pt x="86" y="58"/>
                </a:lnTo>
                <a:lnTo>
                  <a:pt x="86" y="58"/>
                </a:lnTo>
                <a:lnTo>
                  <a:pt x="88" y="58"/>
                </a:lnTo>
                <a:lnTo>
                  <a:pt x="88" y="58"/>
                </a:lnTo>
                <a:lnTo>
                  <a:pt x="88" y="56"/>
                </a:lnTo>
                <a:lnTo>
                  <a:pt x="90" y="56"/>
                </a:lnTo>
                <a:lnTo>
                  <a:pt x="90" y="54"/>
                </a:lnTo>
                <a:lnTo>
                  <a:pt x="90" y="54"/>
                </a:lnTo>
                <a:lnTo>
                  <a:pt x="90" y="52"/>
                </a:lnTo>
                <a:lnTo>
                  <a:pt x="92" y="52"/>
                </a:lnTo>
                <a:lnTo>
                  <a:pt x="92" y="52"/>
                </a:lnTo>
                <a:lnTo>
                  <a:pt x="94" y="52"/>
                </a:lnTo>
                <a:lnTo>
                  <a:pt x="94" y="52"/>
                </a:lnTo>
                <a:lnTo>
                  <a:pt x="94" y="52"/>
                </a:lnTo>
                <a:lnTo>
                  <a:pt x="94" y="54"/>
                </a:lnTo>
                <a:lnTo>
                  <a:pt x="96" y="54"/>
                </a:lnTo>
                <a:lnTo>
                  <a:pt x="96" y="56"/>
                </a:lnTo>
                <a:lnTo>
                  <a:pt x="96" y="56"/>
                </a:lnTo>
                <a:lnTo>
                  <a:pt x="96" y="58"/>
                </a:lnTo>
                <a:lnTo>
                  <a:pt x="98" y="58"/>
                </a:lnTo>
                <a:lnTo>
                  <a:pt x="98" y="60"/>
                </a:lnTo>
                <a:lnTo>
                  <a:pt x="98" y="62"/>
                </a:lnTo>
                <a:lnTo>
                  <a:pt x="98" y="64"/>
                </a:lnTo>
                <a:lnTo>
                  <a:pt x="98" y="64"/>
                </a:lnTo>
                <a:lnTo>
                  <a:pt x="98" y="64"/>
                </a:lnTo>
                <a:lnTo>
                  <a:pt x="98" y="66"/>
                </a:lnTo>
                <a:lnTo>
                  <a:pt x="98" y="66"/>
                </a:lnTo>
                <a:lnTo>
                  <a:pt x="98" y="68"/>
                </a:lnTo>
                <a:lnTo>
                  <a:pt x="98" y="68"/>
                </a:lnTo>
                <a:lnTo>
                  <a:pt x="98" y="68"/>
                </a:lnTo>
                <a:lnTo>
                  <a:pt x="100" y="66"/>
                </a:lnTo>
                <a:lnTo>
                  <a:pt x="100" y="66"/>
                </a:lnTo>
                <a:lnTo>
                  <a:pt x="102" y="68"/>
                </a:lnTo>
                <a:lnTo>
                  <a:pt x="108" y="74"/>
                </a:lnTo>
                <a:lnTo>
                  <a:pt x="108" y="74"/>
                </a:lnTo>
                <a:lnTo>
                  <a:pt x="110" y="74"/>
                </a:lnTo>
                <a:lnTo>
                  <a:pt x="112" y="76"/>
                </a:lnTo>
                <a:lnTo>
                  <a:pt x="114" y="74"/>
                </a:lnTo>
                <a:lnTo>
                  <a:pt x="114" y="74"/>
                </a:lnTo>
                <a:lnTo>
                  <a:pt x="114" y="74"/>
                </a:lnTo>
                <a:lnTo>
                  <a:pt x="114" y="72"/>
                </a:lnTo>
                <a:lnTo>
                  <a:pt x="116" y="72"/>
                </a:lnTo>
                <a:lnTo>
                  <a:pt x="118" y="70"/>
                </a:lnTo>
                <a:lnTo>
                  <a:pt x="118" y="70"/>
                </a:lnTo>
                <a:lnTo>
                  <a:pt x="120" y="70"/>
                </a:lnTo>
                <a:lnTo>
                  <a:pt x="120" y="72"/>
                </a:lnTo>
                <a:lnTo>
                  <a:pt x="120" y="72"/>
                </a:lnTo>
                <a:lnTo>
                  <a:pt x="120" y="72"/>
                </a:lnTo>
                <a:lnTo>
                  <a:pt x="120" y="72"/>
                </a:lnTo>
                <a:lnTo>
                  <a:pt x="120" y="72"/>
                </a:lnTo>
                <a:lnTo>
                  <a:pt x="120" y="74"/>
                </a:lnTo>
                <a:lnTo>
                  <a:pt x="120" y="74"/>
                </a:lnTo>
                <a:lnTo>
                  <a:pt x="120" y="74"/>
                </a:lnTo>
                <a:lnTo>
                  <a:pt x="120" y="76"/>
                </a:lnTo>
                <a:lnTo>
                  <a:pt x="120" y="76"/>
                </a:lnTo>
                <a:lnTo>
                  <a:pt x="120" y="76"/>
                </a:lnTo>
                <a:lnTo>
                  <a:pt x="120" y="76"/>
                </a:lnTo>
                <a:lnTo>
                  <a:pt x="120" y="76"/>
                </a:lnTo>
                <a:lnTo>
                  <a:pt x="122" y="76"/>
                </a:lnTo>
                <a:lnTo>
                  <a:pt x="122" y="76"/>
                </a:lnTo>
                <a:lnTo>
                  <a:pt x="122" y="74"/>
                </a:lnTo>
                <a:lnTo>
                  <a:pt x="122" y="74"/>
                </a:lnTo>
                <a:lnTo>
                  <a:pt x="122" y="74"/>
                </a:lnTo>
                <a:lnTo>
                  <a:pt x="122" y="74"/>
                </a:lnTo>
                <a:lnTo>
                  <a:pt x="124" y="72"/>
                </a:lnTo>
                <a:lnTo>
                  <a:pt x="124" y="72"/>
                </a:lnTo>
                <a:lnTo>
                  <a:pt x="124" y="72"/>
                </a:lnTo>
                <a:lnTo>
                  <a:pt x="124" y="72"/>
                </a:lnTo>
                <a:lnTo>
                  <a:pt x="126" y="72"/>
                </a:lnTo>
                <a:lnTo>
                  <a:pt x="126" y="72"/>
                </a:lnTo>
                <a:lnTo>
                  <a:pt x="126" y="72"/>
                </a:lnTo>
                <a:lnTo>
                  <a:pt x="126" y="70"/>
                </a:lnTo>
                <a:lnTo>
                  <a:pt x="126" y="70"/>
                </a:lnTo>
                <a:lnTo>
                  <a:pt x="126" y="70"/>
                </a:lnTo>
                <a:lnTo>
                  <a:pt x="126" y="70"/>
                </a:lnTo>
                <a:lnTo>
                  <a:pt x="126" y="68"/>
                </a:lnTo>
                <a:lnTo>
                  <a:pt x="126" y="68"/>
                </a:lnTo>
                <a:lnTo>
                  <a:pt x="128" y="68"/>
                </a:lnTo>
                <a:lnTo>
                  <a:pt x="130" y="68"/>
                </a:lnTo>
                <a:lnTo>
                  <a:pt x="130" y="66"/>
                </a:lnTo>
                <a:lnTo>
                  <a:pt x="132" y="66"/>
                </a:lnTo>
                <a:lnTo>
                  <a:pt x="132" y="66"/>
                </a:lnTo>
                <a:lnTo>
                  <a:pt x="132" y="66"/>
                </a:lnTo>
                <a:lnTo>
                  <a:pt x="132" y="66"/>
                </a:lnTo>
                <a:lnTo>
                  <a:pt x="134" y="66"/>
                </a:lnTo>
                <a:lnTo>
                  <a:pt x="134" y="64"/>
                </a:lnTo>
                <a:lnTo>
                  <a:pt x="134" y="64"/>
                </a:lnTo>
                <a:lnTo>
                  <a:pt x="134" y="64"/>
                </a:lnTo>
                <a:lnTo>
                  <a:pt x="136" y="64"/>
                </a:lnTo>
                <a:lnTo>
                  <a:pt x="138" y="62"/>
                </a:lnTo>
                <a:lnTo>
                  <a:pt x="138" y="62"/>
                </a:lnTo>
                <a:lnTo>
                  <a:pt x="140" y="62"/>
                </a:lnTo>
                <a:lnTo>
                  <a:pt x="142" y="60"/>
                </a:lnTo>
                <a:lnTo>
                  <a:pt x="142" y="60"/>
                </a:lnTo>
                <a:lnTo>
                  <a:pt x="142" y="60"/>
                </a:lnTo>
                <a:lnTo>
                  <a:pt x="142" y="58"/>
                </a:lnTo>
                <a:lnTo>
                  <a:pt x="142" y="56"/>
                </a:lnTo>
                <a:lnTo>
                  <a:pt x="142" y="56"/>
                </a:lnTo>
                <a:lnTo>
                  <a:pt x="142" y="56"/>
                </a:lnTo>
                <a:lnTo>
                  <a:pt x="144" y="54"/>
                </a:lnTo>
                <a:lnTo>
                  <a:pt x="144" y="54"/>
                </a:lnTo>
                <a:lnTo>
                  <a:pt x="144" y="54"/>
                </a:lnTo>
                <a:lnTo>
                  <a:pt x="146" y="54"/>
                </a:lnTo>
                <a:lnTo>
                  <a:pt x="146" y="54"/>
                </a:lnTo>
                <a:lnTo>
                  <a:pt x="148" y="54"/>
                </a:lnTo>
                <a:lnTo>
                  <a:pt x="148" y="52"/>
                </a:lnTo>
                <a:lnTo>
                  <a:pt x="150" y="52"/>
                </a:lnTo>
                <a:lnTo>
                  <a:pt x="150" y="52"/>
                </a:lnTo>
                <a:lnTo>
                  <a:pt x="152" y="52"/>
                </a:lnTo>
                <a:lnTo>
                  <a:pt x="152" y="50"/>
                </a:lnTo>
                <a:lnTo>
                  <a:pt x="152" y="50"/>
                </a:lnTo>
                <a:lnTo>
                  <a:pt x="152" y="48"/>
                </a:lnTo>
                <a:lnTo>
                  <a:pt x="152" y="48"/>
                </a:lnTo>
                <a:lnTo>
                  <a:pt x="150" y="46"/>
                </a:lnTo>
                <a:lnTo>
                  <a:pt x="146" y="46"/>
                </a:lnTo>
                <a:lnTo>
                  <a:pt x="146" y="46"/>
                </a:lnTo>
                <a:lnTo>
                  <a:pt x="142" y="46"/>
                </a:lnTo>
                <a:lnTo>
                  <a:pt x="142" y="46"/>
                </a:lnTo>
                <a:lnTo>
                  <a:pt x="142" y="44"/>
                </a:lnTo>
                <a:lnTo>
                  <a:pt x="142" y="44"/>
                </a:lnTo>
                <a:lnTo>
                  <a:pt x="144" y="44"/>
                </a:lnTo>
                <a:lnTo>
                  <a:pt x="144" y="42"/>
                </a:lnTo>
                <a:lnTo>
                  <a:pt x="142" y="40"/>
                </a:lnTo>
                <a:lnTo>
                  <a:pt x="142" y="38"/>
                </a:lnTo>
                <a:lnTo>
                  <a:pt x="142" y="36"/>
                </a:lnTo>
                <a:lnTo>
                  <a:pt x="142" y="36"/>
                </a:lnTo>
                <a:lnTo>
                  <a:pt x="140" y="34"/>
                </a:lnTo>
                <a:lnTo>
                  <a:pt x="140" y="32"/>
                </a:lnTo>
                <a:lnTo>
                  <a:pt x="140" y="30"/>
                </a:lnTo>
                <a:lnTo>
                  <a:pt x="140" y="30"/>
                </a:lnTo>
                <a:lnTo>
                  <a:pt x="140" y="30"/>
                </a:lnTo>
                <a:lnTo>
                  <a:pt x="140" y="28"/>
                </a:lnTo>
                <a:lnTo>
                  <a:pt x="140" y="28"/>
                </a:lnTo>
                <a:lnTo>
                  <a:pt x="140" y="28"/>
                </a:lnTo>
                <a:lnTo>
                  <a:pt x="140" y="26"/>
                </a:lnTo>
                <a:lnTo>
                  <a:pt x="138" y="24"/>
                </a:lnTo>
                <a:lnTo>
                  <a:pt x="138" y="24"/>
                </a:lnTo>
                <a:lnTo>
                  <a:pt x="138" y="24"/>
                </a:lnTo>
                <a:lnTo>
                  <a:pt x="136" y="24"/>
                </a:lnTo>
                <a:lnTo>
                  <a:pt x="134" y="22"/>
                </a:lnTo>
                <a:lnTo>
                  <a:pt x="134" y="22"/>
                </a:lnTo>
                <a:lnTo>
                  <a:pt x="134" y="20"/>
                </a:lnTo>
                <a:lnTo>
                  <a:pt x="134" y="20"/>
                </a:lnTo>
                <a:lnTo>
                  <a:pt x="134" y="18"/>
                </a:lnTo>
                <a:lnTo>
                  <a:pt x="134" y="18"/>
                </a:lnTo>
                <a:lnTo>
                  <a:pt x="134" y="18"/>
                </a:lnTo>
                <a:lnTo>
                  <a:pt x="132" y="18"/>
                </a:lnTo>
                <a:lnTo>
                  <a:pt x="132" y="18"/>
                </a:lnTo>
                <a:lnTo>
                  <a:pt x="132" y="16"/>
                </a:lnTo>
                <a:lnTo>
                  <a:pt x="132" y="16"/>
                </a:lnTo>
                <a:lnTo>
                  <a:pt x="132" y="16"/>
                </a:lnTo>
                <a:lnTo>
                  <a:pt x="134" y="16"/>
                </a:lnTo>
                <a:lnTo>
                  <a:pt x="134" y="16"/>
                </a:lnTo>
                <a:lnTo>
                  <a:pt x="134" y="16"/>
                </a:lnTo>
                <a:lnTo>
                  <a:pt x="134" y="16"/>
                </a:lnTo>
                <a:lnTo>
                  <a:pt x="134" y="18"/>
                </a:lnTo>
                <a:lnTo>
                  <a:pt x="134" y="18"/>
                </a:lnTo>
                <a:lnTo>
                  <a:pt x="136" y="18"/>
                </a:lnTo>
                <a:lnTo>
                  <a:pt x="136" y="18"/>
                </a:lnTo>
                <a:lnTo>
                  <a:pt x="136" y="18"/>
                </a:lnTo>
                <a:lnTo>
                  <a:pt x="138" y="18"/>
                </a:lnTo>
                <a:lnTo>
                  <a:pt x="138" y="18"/>
                </a:lnTo>
                <a:lnTo>
                  <a:pt x="138" y="18"/>
                </a:lnTo>
                <a:lnTo>
                  <a:pt x="138" y="18"/>
                </a:lnTo>
                <a:lnTo>
                  <a:pt x="140" y="18"/>
                </a:lnTo>
                <a:lnTo>
                  <a:pt x="140" y="18"/>
                </a:lnTo>
                <a:lnTo>
                  <a:pt x="142" y="18"/>
                </a:lnTo>
                <a:lnTo>
                  <a:pt x="142" y="20"/>
                </a:lnTo>
                <a:lnTo>
                  <a:pt x="142" y="20"/>
                </a:lnTo>
                <a:lnTo>
                  <a:pt x="142" y="22"/>
                </a:lnTo>
                <a:lnTo>
                  <a:pt x="142" y="22"/>
                </a:lnTo>
                <a:lnTo>
                  <a:pt x="144" y="22"/>
                </a:lnTo>
                <a:lnTo>
                  <a:pt x="144" y="22"/>
                </a:lnTo>
                <a:lnTo>
                  <a:pt x="144" y="22"/>
                </a:lnTo>
                <a:lnTo>
                  <a:pt x="144" y="22"/>
                </a:lnTo>
                <a:lnTo>
                  <a:pt x="146" y="22"/>
                </a:lnTo>
                <a:lnTo>
                  <a:pt x="146" y="22"/>
                </a:lnTo>
                <a:lnTo>
                  <a:pt x="148" y="22"/>
                </a:lnTo>
                <a:lnTo>
                  <a:pt x="150" y="22"/>
                </a:lnTo>
                <a:lnTo>
                  <a:pt x="150" y="22"/>
                </a:lnTo>
                <a:lnTo>
                  <a:pt x="150" y="22"/>
                </a:lnTo>
                <a:lnTo>
                  <a:pt x="150" y="22"/>
                </a:lnTo>
                <a:lnTo>
                  <a:pt x="150" y="22"/>
                </a:lnTo>
                <a:lnTo>
                  <a:pt x="152" y="24"/>
                </a:lnTo>
                <a:lnTo>
                  <a:pt x="152" y="22"/>
                </a:lnTo>
                <a:lnTo>
                  <a:pt x="152" y="22"/>
                </a:lnTo>
                <a:lnTo>
                  <a:pt x="152" y="22"/>
                </a:lnTo>
                <a:lnTo>
                  <a:pt x="152" y="22"/>
                </a:lnTo>
                <a:lnTo>
                  <a:pt x="152" y="22"/>
                </a:lnTo>
                <a:lnTo>
                  <a:pt x="152" y="22"/>
                </a:lnTo>
                <a:lnTo>
                  <a:pt x="154" y="22"/>
                </a:lnTo>
                <a:lnTo>
                  <a:pt x="154" y="22"/>
                </a:lnTo>
                <a:lnTo>
                  <a:pt x="154" y="22"/>
                </a:lnTo>
                <a:lnTo>
                  <a:pt x="154" y="22"/>
                </a:lnTo>
                <a:lnTo>
                  <a:pt x="156" y="24"/>
                </a:lnTo>
                <a:lnTo>
                  <a:pt x="158" y="28"/>
                </a:lnTo>
                <a:lnTo>
                  <a:pt x="160" y="28"/>
                </a:lnTo>
                <a:lnTo>
                  <a:pt x="160" y="28"/>
                </a:lnTo>
                <a:lnTo>
                  <a:pt x="160" y="28"/>
                </a:lnTo>
                <a:lnTo>
                  <a:pt x="162" y="28"/>
                </a:lnTo>
                <a:lnTo>
                  <a:pt x="162" y="26"/>
                </a:lnTo>
                <a:lnTo>
                  <a:pt x="162" y="26"/>
                </a:lnTo>
                <a:lnTo>
                  <a:pt x="162" y="26"/>
                </a:lnTo>
                <a:lnTo>
                  <a:pt x="162" y="26"/>
                </a:lnTo>
                <a:lnTo>
                  <a:pt x="162" y="24"/>
                </a:lnTo>
                <a:lnTo>
                  <a:pt x="162" y="24"/>
                </a:lnTo>
                <a:lnTo>
                  <a:pt x="162" y="22"/>
                </a:lnTo>
                <a:lnTo>
                  <a:pt x="162" y="22"/>
                </a:lnTo>
                <a:lnTo>
                  <a:pt x="162" y="20"/>
                </a:lnTo>
                <a:lnTo>
                  <a:pt x="162" y="20"/>
                </a:lnTo>
                <a:lnTo>
                  <a:pt x="164" y="20"/>
                </a:lnTo>
                <a:lnTo>
                  <a:pt x="164" y="20"/>
                </a:lnTo>
                <a:lnTo>
                  <a:pt x="166" y="18"/>
                </a:lnTo>
                <a:lnTo>
                  <a:pt x="166" y="18"/>
                </a:lnTo>
                <a:lnTo>
                  <a:pt x="168" y="18"/>
                </a:lnTo>
                <a:lnTo>
                  <a:pt x="168" y="18"/>
                </a:lnTo>
                <a:lnTo>
                  <a:pt x="170" y="18"/>
                </a:lnTo>
                <a:lnTo>
                  <a:pt x="170" y="18"/>
                </a:lnTo>
                <a:lnTo>
                  <a:pt x="170" y="18"/>
                </a:lnTo>
                <a:lnTo>
                  <a:pt x="170" y="20"/>
                </a:lnTo>
                <a:lnTo>
                  <a:pt x="172" y="20"/>
                </a:lnTo>
                <a:lnTo>
                  <a:pt x="172" y="20"/>
                </a:lnTo>
                <a:lnTo>
                  <a:pt x="172" y="18"/>
                </a:lnTo>
                <a:lnTo>
                  <a:pt x="172" y="18"/>
                </a:lnTo>
                <a:lnTo>
                  <a:pt x="174" y="18"/>
                </a:lnTo>
                <a:lnTo>
                  <a:pt x="174" y="18"/>
                </a:lnTo>
                <a:lnTo>
                  <a:pt x="174" y="18"/>
                </a:lnTo>
                <a:lnTo>
                  <a:pt x="176" y="18"/>
                </a:lnTo>
                <a:lnTo>
                  <a:pt x="176" y="18"/>
                </a:lnTo>
                <a:lnTo>
                  <a:pt x="176" y="18"/>
                </a:lnTo>
                <a:lnTo>
                  <a:pt x="176" y="16"/>
                </a:lnTo>
                <a:lnTo>
                  <a:pt x="178" y="16"/>
                </a:lnTo>
                <a:lnTo>
                  <a:pt x="178" y="16"/>
                </a:lnTo>
                <a:lnTo>
                  <a:pt x="178" y="16"/>
                </a:lnTo>
                <a:lnTo>
                  <a:pt x="180" y="16"/>
                </a:lnTo>
                <a:lnTo>
                  <a:pt x="180" y="16"/>
                </a:lnTo>
                <a:lnTo>
                  <a:pt x="180" y="16"/>
                </a:lnTo>
                <a:lnTo>
                  <a:pt x="180" y="16"/>
                </a:lnTo>
                <a:lnTo>
                  <a:pt x="180" y="14"/>
                </a:lnTo>
                <a:lnTo>
                  <a:pt x="180" y="14"/>
                </a:lnTo>
                <a:lnTo>
                  <a:pt x="180" y="14"/>
                </a:lnTo>
                <a:lnTo>
                  <a:pt x="184" y="12"/>
                </a:lnTo>
                <a:lnTo>
                  <a:pt x="186" y="12"/>
                </a:lnTo>
                <a:lnTo>
                  <a:pt x="188" y="12"/>
                </a:lnTo>
                <a:lnTo>
                  <a:pt x="188" y="12"/>
                </a:lnTo>
                <a:lnTo>
                  <a:pt x="188" y="12"/>
                </a:lnTo>
                <a:lnTo>
                  <a:pt x="188" y="12"/>
                </a:lnTo>
                <a:lnTo>
                  <a:pt x="190" y="10"/>
                </a:lnTo>
                <a:lnTo>
                  <a:pt x="190" y="10"/>
                </a:lnTo>
                <a:lnTo>
                  <a:pt x="190" y="8"/>
                </a:lnTo>
                <a:lnTo>
                  <a:pt x="190" y="8"/>
                </a:lnTo>
                <a:lnTo>
                  <a:pt x="190" y="8"/>
                </a:lnTo>
                <a:lnTo>
                  <a:pt x="192" y="8"/>
                </a:lnTo>
                <a:lnTo>
                  <a:pt x="192" y="8"/>
                </a:lnTo>
                <a:lnTo>
                  <a:pt x="194" y="6"/>
                </a:lnTo>
                <a:lnTo>
                  <a:pt x="194" y="6"/>
                </a:lnTo>
                <a:lnTo>
                  <a:pt x="194" y="4"/>
                </a:lnTo>
                <a:lnTo>
                  <a:pt x="194" y="4"/>
                </a:lnTo>
                <a:lnTo>
                  <a:pt x="194" y="2"/>
                </a:lnTo>
                <a:lnTo>
                  <a:pt x="194" y="2"/>
                </a:lnTo>
                <a:lnTo>
                  <a:pt x="192" y="0"/>
                </a:lnTo>
                <a:lnTo>
                  <a:pt x="192" y="0"/>
                </a:lnTo>
                <a:lnTo>
                  <a:pt x="192" y="0"/>
                </a:lnTo>
                <a:lnTo>
                  <a:pt x="192" y="0"/>
                </a:lnTo>
                <a:lnTo>
                  <a:pt x="194" y="0"/>
                </a:lnTo>
                <a:lnTo>
                  <a:pt x="194" y="0"/>
                </a:lnTo>
                <a:lnTo>
                  <a:pt x="194" y="0"/>
                </a:lnTo>
                <a:lnTo>
                  <a:pt x="198" y="0"/>
                </a:lnTo>
                <a:lnTo>
                  <a:pt x="200" y="0"/>
                </a:lnTo>
                <a:lnTo>
                  <a:pt x="200" y="0"/>
                </a:lnTo>
                <a:lnTo>
                  <a:pt x="200" y="0"/>
                </a:lnTo>
                <a:lnTo>
                  <a:pt x="202" y="0"/>
                </a:lnTo>
                <a:lnTo>
                  <a:pt x="202" y="0"/>
                </a:lnTo>
                <a:lnTo>
                  <a:pt x="202" y="2"/>
                </a:lnTo>
                <a:lnTo>
                  <a:pt x="202" y="2"/>
                </a:lnTo>
                <a:lnTo>
                  <a:pt x="202" y="2"/>
                </a:lnTo>
                <a:lnTo>
                  <a:pt x="204" y="4"/>
                </a:lnTo>
                <a:lnTo>
                  <a:pt x="202" y="6"/>
                </a:lnTo>
                <a:lnTo>
                  <a:pt x="202" y="8"/>
                </a:lnTo>
                <a:lnTo>
                  <a:pt x="202" y="8"/>
                </a:lnTo>
                <a:lnTo>
                  <a:pt x="202" y="10"/>
                </a:lnTo>
                <a:lnTo>
                  <a:pt x="202" y="10"/>
                </a:lnTo>
                <a:lnTo>
                  <a:pt x="200" y="10"/>
                </a:lnTo>
                <a:lnTo>
                  <a:pt x="200" y="12"/>
                </a:lnTo>
                <a:lnTo>
                  <a:pt x="200" y="12"/>
                </a:lnTo>
                <a:lnTo>
                  <a:pt x="200" y="12"/>
                </a:lnTo>
                <a:lnTo>
                  <a:pt x="202" y="12"/>
                </a:lnTo>
                <a:lnTo>
                  <a:pt x="204" y="12"/>
                </a:lnTo>
                <a:lnTo>
                  <a:pt x="204" y="12"/>
                </a:lnTo>
                <a:lnTo>
                  <a:pt x="206" y="14"/>
                </a:lnTo>
                <a:lnTo>
                  <a:pt x="206" y="14"/>
                </a:lnTo>
                <a:lnTo>
                  <a:pt x="208" y="14"/>
                </a:lnTo>
                <a:lnTo>
                  <a:pt x="208" y="14"/>
                </a:lnTo>
                <a:lnTo>
                  <a:pt x="206" y="16"/>
                </a:lnTo>
                <a:lnTo>
                  <a:pt x="206" y="18"/>
                </a:lnTo>
                <a:lnTo>
                  <a:pt x="206" y="18"/>
                </a:lnTo>
                <a:lnTo>
                  <a:pt x="206" y="18"/>
                </a:lnTo>
                <a:lnTo>
                  <a:pt x="208" y="20"/>
                </a:lnTo>
                <a:lnTo>
                  <a:pt x="208" y="22"/>
                </a:lnTo>
                <a:lnTo>
                  <a:pt x="208" y="26"/>
                </a:lnTo>
                <a:lnTo>
                  <a:pt x="206" y="28"/>
                </a:lnTo>
                <a:lnTo>
                  <a:pt x="204" y="28"/>
                </a:lnTo>
                <a:lnTo>
                  <a:pt x="204" y="30"/>
                </a:lnTo>
                <a:lnTo>
                  <a:pt x="204" y="32"/>
                </a:lnTo>
                <a:lnTo>
                  <a:pt x="204" y="32"/>
                </a:lnTo>
                <a:lnTo>
                  <a:pt x="204" y="32"/>
                </a:lnTo>
                <a:lnTo>
                  <a:pt x="204" y="32"/>
                </a:lnTo>
                <a:lnTo>
                  <a:pt x="204" y="34"/>
                </a:lnTo>
                <a:lnTo>
                  <a:pt x="202" y="36"/>
                </a:lnTo>
                <a:lnTo>
                  <a:pt x="202" y="36"/>
                </a:lnTo>
                <a:lnTo>
                  <a:pt x="202" y="40"/>
                </a:lnTo>
                <a:lnTo>
                  <a:pt x="202" y="40"/>
                </a:lnTo>
                <a:lnTo>
                  <a:pt x="202" y="42"/>
                </a:lnTo>
                <a:lnTo>
                  <a:pt x="202" y="44"/>
                </a:lnTo>
                <a:lnTo>
                  <a:pt x="204" y="44"/>
                </a:lnTo>
                <a:lnTo>
                  <a:pt x="204" y="46"/>
                </a:lnTo>
                <a:lnTo>
                  <a:pt x="204" y="48"/>
                </a:lnTo>
                <a:lnTo>
                  <a:pt x="204" y="48"/>
                </a:lnTo>
                <a:lnTo>
                  <a:pt x="204" y="48"/>
                </a:lnTo>
                <a:lnTo>
                  <a:pt x="204" y="48"/>
                </a:lnTo>
                <a:lnTo>
                  <a:pt x="204" y="50"/>
                </a:lnTo>
                <a:lnTo>
                  <a:pt x="206" y="50"/>
                </a:lnTo>
                <a:lnTo>
                  <a:pt x="206" y="50"/>
                </a:lnTo>
                <a:lnTo>
                  <a:pt x="206" y="52"/>
                </a:lnTo>
                <a:lnTo>
                  <a:pt x="206" y="56"/>
                </a:lnTo>
                <a:lnTo>
                  <a:pt x="206" y="56"/>
                </a:lnTo>
                <a:lnTo>
                  <a:pt x="206" y="56"/>
                </a:lnTo>
                <a:lnTo>
                  <a:pt x="208" y="56"/>
                </a:lnTo>
                <a:lnTo>
                  <a:pt x="206" y="58"/>
                </a:lnTo>
                <a:lnTo>
                  <a:pt x="206" y="58"/>
                </a:lnTo>
                <a:lnTo>
                  <a:pt x="206" y="58"/>
                </a:lnTo>
                <a:lnTo>
                  <a:pt x="208" y="58"/>
                </a:lnTo>
                <a:lnTo>
                  <a:pt x="210" y="60"/>
                </a:lnTo>
                <a:lnTo>
                  <a:pt x="210" y="60"/>
                </a:lnTo>
                <a:lnTo>
                  <a:pt x="210" y="62"/>
                </a:lnTo>
                <a:lnTo>
                  <a:pt x="212" y="64"/>
                </a:lnTo>
                <a:lnTo>
                  <a:pt x="214" y="64"/>
                </a:lnTo>
                <a:lnTo>
                  <a:pt x="216" y="66"/>
                </a:lnTo>
                <a:lnTo>
                  <a:pt x="218" y="66"/>
                </a:lnTo>
                <a:lnTo>
                  <a:pt x="218" y="66"/>
                </a:lnTo>
                <a:lnTo>
                  <a:pt x="218" y="66"/>
                </a:lnTo>
                <a:lnTo>
                  <a:pt x="218" y="66"/>
                </a:lnTo>
                <a:lnTo>
                  <a:pt x="218" y="68"/>
                </a:lnTo>
                <a:lnTo>
                  <a:pt x="218" y="68"/>
                </a:lnTo>
                <a:lnTo>
                  <a:pt x="220" y="68"/>
                </a:lnTo>
                <a:lnTo>
                  <a:pt x="220" y="68"/>
                </a:lnTo>
                <a:lnTo>
                  <a:pt x="220" y="66"/>
                </a:lnTo>
                <a:lnTo>
                  <a:pt x="220" y="66"/>
                </a:lnTo>
                <a:lnTo>
                  <a:pt x="220" y="66"/>
                </a:lnTo>
                <a:lnTo>
                  <a:pt x="222" y="66"/>
                </a:lnTo>
                <a:lnTo>
                  <a:pt x="224" y="66"/>
                </a:lnTo>
                <a:lnTo>
                  <a:pt x="224" y="66"/>
                </a:lnTo>
                <a:lnTo>
                  <a:pt x="224" y="66"/>
                </a:lnTo>
                <a:lnTo>
                  <a:pt x="224" y="64"/>
                </a:lnTo>
                <a:lnTo>
                  <a:pt x="224" y="64"/>
                </a:lnTo>
                <a:lnTo>
                  <a:pt x="226" y="62"/>
                </a:lnTo>
                <a:lnTo>
                  <a:pt x="226" y="60"/>
                </a:lnTo>
                <a:lnTo>
                  <a:pt x="228" y="62"/>
                </a:lnTo>
                <a:lnTo>
                  <a:pt x="230" y="62"/>
                </a:lnTo>
                <a:lnTo>
                  <a:pt x="232" y="62"/>
                </a:lnTo>
                <a:lnTo>
                  <a:pt x="232" y="62"/>
                </a:lnTo>
                <a:lnTo>
                  <a:pt x="232" y="60"/>
                </a:lnTo>
                <a:lnTo>
                  <a:pt x="232" y="60"/>
                </a:lnTo>
                <a:lnTo>
                  <a:pt x="234" y="58"/>
                </a:lnTo>
                <a:lnTo>
                  <a:pt x="236" y="58"/>
                </a:lnTo>
                <a:lnTo>
                  <a:pt x="236" y="58"/>
                </a:lnTo>
                <a:lnTo>
                  <a:pt x="236" y="60"/>
                </a:lnTo>
                <a:lnTo>
                  <a:pt x="236" y="60"/>
                </a:lnTo>
                <a:lnTo>
                  <a:pt x="238" y="58"/>
                </a:lnTo>
                <a:lnTo>
                  <a:pt x="238" y="58"/>
                </a:lnTo>
                <a:lnTo>
                  <a:pt x="238" y="58"/>
                </a:lnTo>
                <a:lnTo>
                  <a:pt x="240" y="58"/>
                </a:lnTo>
                <a:lnTo>
                  <a:pt x="240" y="56"/>
                </a:lnTo>
                <a:lnTo>
                  <a:pt x="240" y="56"/>
                </a:lnTo>
                <a:lnTo>
                  <a:pt x="242" y="54"/>
                </a:lnTo>
                <a:lnTo>
                  <a:pt x="242" y="54"/>
                </a:lnTo>
                <a:lnTo>
                  <a:pt x="242" y="54"/>
                </a:lnTo>
                <a:lnTo>
                  <a:pt x="242" y="54"/>
                </a:lnTo>
                <a:lnTo>
                  <a:pt x="242" y="54"/>
                </a:lnTo>
                <a:lnTo>
                  <a:pt x="244" y="54"/>
                </a:lnTo>
                <a:lnTo>
                  <a:pt x="244" y="54"/>
                </a:lnTo>
                <a:lnTo>
                  <a:pt x="244" y="54"/>
                </a:lnTo>
                <a:lnTo>
                  <a:pt x="244" y="54"/>
                </a:lnTo>
                <a:lnTo>
                  <a:pt x="246" y="54"/>
                </a:lnTo>
                <a:lnTo>
                  <a:pt x="246" y="56"/>
                </a:lnTo>
                <a:lnTo>
                  <a:pt x="248" y="56"/>
                </a:lnTo>
                <a:lnTo>
                  <a:pt x="250" y="56"/>
                </a:lnTo>
                <a:lnTo>
                  <a:pt x="250" y="56"/>
                </a:lnTo>
                <a:lnTo>
                  <a:pt x="250" y="56"/>
                </a:lnTo>
                <a:lnTo>
                  <a:pt x="252" y="56"/>
                </a:lnTo>
                <a:lnTo>
                  <a:pt x="252" y="56"/>
                </a:lnTo>
                <a:lnTo>
                  <a:pt x="252" y="56"/>
                </a:lnTo>
                <a:lnTo>
                  <a:pt x="252" y="56"/>
                </a:lnTo>
                <a:lnTo>
                  <a:pt x="254" y="54"/>
                </a:lnTo>
                <a:lnTo>
                  <a:pt x="254" y="56"/>
                </a:lnTo>
                <a:lnTo>
                  <a:pt x="256" y="56"/>
                </a:lnTo>
                <a:lnTo>
                  <a:pt x="258" y="56"/>
                </a:lnTo>
                <a:lnTo>
                  <a:pt x="258" y="56"/>
                </a:lnTo>
                <a:lnTo>
                  <a:pt x="260" y="56"/>
                </a:lnTo>
                <a:lnTo>
                  <a:pt x="260" y="56"/>
                </a:lnTo>
                <a:lnTo>
                  <a:pt x="260" y="56"/>
                </a:lnTo>
                <a:lnTo>
                  <a:pt x="262" y="56"/>
                </a:lnTo>
                <a:lnTo>
                  <a:pt x="262" y="56"/>
                </a:lnTo>
                <a:lnTo>
                  <a:pt x="262" y="56"/>
                </a:lnTo>
                <a:lnTo>
                  <a:pt x="262" y="54"/>
                </a:lnTo>
                <a:lnTo>
                  <a:pt x="260" y="50"/>
                </a:lnTo>
                <a:lnTo>
                  <a:pt x="258" y="50"/>
                </a:lnTo>
                <a:lnTo>
                  <a:pt x="260" y="48"/>
                </a:lnTo>
                <a:lnTo>
                  <a:pt x="260" y="46"/>
                </a:lnTo>
                <a:lnTo>
                  <a:pt x="260" y="46"/>
                </a:lnTo>
                <a:lnTo>
                  <a:pt x="262" y="46"/>
                </a:lnTo>
                <a:lnTo>
                  <a:pt x="262" y="46"/>
                </a:lnTo>
                <a:lnTo>
                  <a:pt x="262" y="46"/>
                </a:lnTo>
                <a:lnTo>
                  <a:pt x="262" y="46"/>
                </a:lnTo>
                <a:lnTo>
                  <a:pt x="262" y="46"/>
                </a:lnTo>
                <a:lnTo>
                  <a:pt x="264" y="48"/>
                </a:lnTo>
                <a:lnTo>
                  <a:pt x="268" y="46"/>
                </a:lnTo>
                <a:lnTo>
                  <a:pt x="274" y="46"/>
                </a:lnTo>
                <a:lnTo>
                  <a:pt x="274" y="46"/>
                </a:lnTo>
                <a:lnTo>
                  <a:pt x="276" y="44"/>
                </a:lnTo>
                <a:lnTo>
                  <a:pt x="278" y="46"/>
                </a:lnTo>
                <a:lnTo>
                  <a:pt x="278" y="46"/>
                </a:lnTo>
                <a:lnTo>
                  <a:pt x="278" y="46"/>
                </a:lnTo>
                <a:lnTo>
                  <a:pt x="278" y="46"/>
                </a:lnTo>
                <a:lnTo>
                  <a:pt x="278" y="46"/>
                </a:lnTo>
                <a:lnTo>
                  <a:pt x="280" y="46"/>
                </a:lnTo>
                <a:lnTo>
                  <a:pt x="280" y="48"/>
                </a:lnTo>
                <a:lnTo>
                  <a:pt x="280" y="48"/>
                </a:lnTo>
                <a:lnTo>
                  <a:pt x="280" y="48"/>
                </a:lnTo>
                <a:lnTo>
                  <a:pt x="280" y="48"/>
                </a:lnTo>
                <a:lnTo>
                  <a:pt x="282" y="48"/>
                </a:lnTo>
                <a:lnTo>
                  <a:pt x="282" y="48"/>
                </a:lnTo>
                <a:lnTo>
                  <a:pt x="282" y="48"/>
                </a:lnTo>
                <a:lnTo>
                  <a:pt x="282" y="48"/>
                </a:lnTo>
                <a:lnTo>
                  <a:pt x="282" y="50"/>
                </a:lnTo>
                <a:lnTo>
                  <a:pt x="282" y="50"/>
                </a:lnTo>
                <a:lnTo>
                  <a:pt x="284" y="50"/>
                </a:lnTo>
                <a:lnTo>
                  <a:pt x="286" y="52"/>
                </a:lnTo>
                <a:lnTo>
                  <a:pt x="288" y="52"/>
                </a:lnTo>
                <a:lnTo>
                  <a:pt x="290" y="50"/>
                </a:lnTo>
                <a:lnTo>
                  <a:pt x="292" y="50"/>
                </a:lnTo>
                <a:lnTo>
                  <a:pt x="292" y="50"/>
                </a:lnTo>
                <a:lnTo>
                  <a:pt x="292" y="48"/>
                </a:lnTo>
                <a:lnTo>
                  <a:pt x="294" y="48"/>
                </a:lnTo>
                <a:lnTo>
                  <a:pt x="294" y="48"/>
                </a:lnTo>
                <a:lnTo>
                  <a:pt x="294" y="48"/>
                </a:lnTo>
                <a:lnTo>
                  <a:pt x="294" y="48"/>
                </a:lnTo>
                <a:lnTo>
                  <a:pt x="296" y="50"/>
                </a:lnTo>
                <a:lnTo>
                  <a:pt x="298" y="50"/>
                </a:lnTo>
                <a:lnTo>
                  <a:pt x="300" y="48"/>
                </a:lnTo>
                <a:lnTo>
                  <a:pt x="300" y="48"/>
                </a:lnTo>
                <a:lnTo>
                  <a:pt x="300" y="48"/>
                </a:lnTo>
                <a:lnTo>
                  <a:pt x="300" y="48"/>
                </a:lnTo>
                <a:lnTo>
                  <a:pt x="302" y="50"/>
                </a:lnTo>
                <a:lnTo>
                  <a:pt x="302" y="50"/>
                </a:lnTo>
                <a:lnTo>
                  <a:pt x="302" y="50"/>
                </a:lnTo>
                <a:lnTo>
                  <a:pt x="304" y="50"/>
                </a:lnTo>
                <a:lnTo>
                  <a:pt x="304" y="50"/>
                </a:lnTo>
                <a:lnTo>
                  <a:pt x="304" y="50"/>
                </a:lnTo>
                <a:lnTo>
                  <a:pt x="304" y="50"/>
                </a:lnTo>
                <a:lnTo>
                  <a:pt x="304" y="52"/>
                </a:lnTo>
                <a:lnTo>
                  <a:pt x="306" y="52"/>
                </a:lnTo>
                <a:lnTo>
                  <a:pt x="306" y="50"/>
                </a:lnTo>
                <a:lnTo>
                  <a:pt x="306" y="50"/>
                </a:lnTo>
                <a:lnTo>
                  <a:pt x="308" y="48"/>
                </a:lnTo>
                <a:lnTo>
                  <a:pt x="310" y="48"/>
                </a:lnTo>
                <a:lnTo>
                  <a:pt x="310" y="46"/>
                </a:lnTo>
                <a:lnTo>
                  <a:pt x="312" y="46"/>
                </a:lnTo>
                <a:lnTo>
                  <a:pt x="312" y="44"/>
                </a:lnTo>
                <a:lnTo>
                  <a:pt x="312" y="44"/>
                </a:lnTo>
                <a:lnTo>
                  <a:pt x="312" y="44"/>
                </a:lnTo>
                <a:lnTo>
                  <a:pt x="312" y="42"/>
                </a:lnTo>
                <a:lnTo>
                  <a:pt x="312" y="40"/>
                </a:lnTo>
                <a:lnTo>
                  <a:pt x="314" y="38"/>
                </a:lnTo>
                <a:lnTo>
                  <a:pt x="314" y="38"/>
                </a:lnTo>
                <a:lnTo>
                  <a:pt x="314" y="36"/>
                </a:lnTo>
                <a:lnTo>
                  <a:pt x="314" y="36"/>
                </a:lnTo>
                <a:lnTo>
                  <a:pt x="314" y="36"/>
                </a:lnTo>
                <a:lnTo>
                  <a:pt x="314" y="34"/>
                </a:lnTo>
                <a:lnTo>
                  <a:pt x="316" y="34"/>
                </a:lnTo>
                <a:lnTo>
                  <a:pt x="316" y="34"/>
                </a:lnTo>
                <a:lnTo>
                  <a:pt x="316" y="34"/>
                </a:lnTo>
                <a:lnTo>
                  <a:pt x="318" y="32"/>
                </a:lnTo>
                <a:lnTo>
                  <a:pt x="318" y="30"/>
                </a:lnTo>
                <a:lnTo>
                  <a:pt x="320" y="26"/>
                </a:lnTo>
                <a:lnTo>
                  <a:pt x="320" y="26"/>
                </a:lnTo>
                <a:lnTo>
                  <a:pt x="320" y="26"/>
                </a:lnTo>
                <a:lnTo>
                  <a:pt x="320" y="24"/>
                </a:lnTo>
                <a:lnTo>
                  <a:pt x="322" y="24"/>
                </a:lnTo>
                <a:lnTo>
                  <a:pt x="322" y="22"/>
                </a:lnTo>
                <a:lnTo>
                  <a:pt x="322" y="22"/>
                </a:lnTo>
                <a:lnTo>
                  <a:pt x="322" y="22"/>
                </a:lnTo>
                <a:lnTo>
                  <a:pt x="324" y="22"/>
                </a:lnTo>
                <a:lnTo>
                  <a:pt x="324" y="20"/>
                </a:lnTo>
                <a:lnTo>
                  <a:pt x="324" y="20"/>
                </a:lnTo>
                <a:lnTo>
                  <a:pt x="324" y="20"/>
                </a:lnTo>
                <a:lnTo>
                  <a:pt x="324" y="20"/>
                </a:lnTo>
                <a:close/>
                <a:moveTo>
                  <a:pt x="342" y="56"/>
                </a:moveTo>
                <a:lnTo>
                  <a:pt x="342" y="56"/>
                </a:lnTo>
                <a:lnTo>
                  <a:pt x="342" y="56"/>
                </a:lnTo>
                <a:lnTo>
                  <a:pt x="342" y="56"/>
                </a:lnTo>
                <a:lnTo>
                  <a:pt x="342" y="54"/>
                </a:lnTo>
                <a:lnTo>
                  <a:pt x="342" y="52"/>
                </a:lnTo>
                <a:lnTo>
                  <a:pt x="342" y="52"/>
                </a:lnTo>
                <a:lnTo>
                  <a:pt x="342" y="52"/>
                </a:lnTo>
                <a:lnTo>
                  <a:pt x="342" y="52"/>
                </a:lnTo>
                <a:lnTo>
                  <a:pt x="344" y="52"/>
                </a:lnTo>
                <a:lnTo>
                  <a:pt x="344" y="52"/>
                </a:lnTo>
                <a:lnTo>
                  <a:pt x="344" y="52"/>
                </a:lnTo>
                <a:lnTo>
                  <a:pt x="344" y="54"/>
                </a:lnTo>
                <a:lnTo>
                  <a:pt x="344" y="54"/>
                </a:lnTo>
                <a:lnTo>
                  <a:pt x="344" y="54"/>
                </a:lnTo>
                <a:lnTo>
                  <a:pt x="344" y="54"/>
                </a:lnTo>
                <a:lnTo>
                  <a:pt x="344" y="54"/>
                </a:lnTo>
                <a:lnTo>
                  <a:pt x="344" y="56"/>
                </a:lnTo>
                <a:lnTo>
                  <a:pt x="344" y="56"/>
                </a:lnTo>
                <a:lnTo>
                  <a:pt x="342" y="56"/>
                </a:lnTo>
                <a:close/>
                <a:moveTo>
                  <a:pt x="332" y="96"/>
                </a:moveTo>
                <a:lnTo>
                  <a:pt x="332" y="96"/>
                </a:lnTo>
                <a:lnTo>
                  <a:pt x="332" y="96"/>
                </a:lnTo>
                <a:lnTo>
                  <a:pt x="332" y="96"/>
                </a:lnTo>
                <a:lnTo>
                  <a:pt x="332" y="96"/>
                </a:lnTo>
                <a:lnTo>
                  <a:pt x="332" y="94"/>
                </a:lnTo>
                <a:lnTo>
                  <a:pt x="334" y="92"/>
                </a:lnTo>
                <a:lnTo>
                  <a:pt x="334" y="92"/>
                </a:lnTo>
                <a:lnTo>
                  <a:pt x="334" y="92"/>
                </a:lnTo>
                <a:lnTo>
                  <a:pt x="334" y="94"/>
                </a:lnTo>
                <a:lnTo>
                  <a:pt x="334" y="94"/>
                </a:lnTo>
                <a:lnTo>
                  <a:pt x="334" y="94"/>
                </a:lnTo>
                <a:lnTo>
                  <a:pt x="334" y="94"/>
                </a:lnTo>
                <a:lnTo>
                  <a:pt x="334" y="94"/>
                </a:lnTo>
                <a:lnTo>
                  <a:pt x="334" y="94"/>
                </a:lnTo>
                <a:lnTo>
                  <a:pt x="332" y="94"/>
                </a:lnTo>
                <a:lnTo>
                  <a:pt x="332" y="96"/>
                </a:lnTo>
                <a:lnTo>
                  <a:pt x="332" y="96"/>
                </a:lnTo>
                <a:lnTo>
                  <a:pt x="332" y="96"/>
                </a:lnTo>
                <a:lnTo>
                  <a:pt x="332" y="96"/>
                </a:lnTo>
                <a:close/>
                <a:moveTo>
                  <a:pt x="334" y="96"/>
                </a:moveTo>
                <a:lnTo>
                  <a:pt x="334" y="96"/>
                </a:lnTo>
                <a:lnTo>
                  <a:pt x="334" y="96"/>
                </a:lnTo>
                <a:lnTo>
                  <a:pt x="336" y="94"/>
                </a:lnTo>
                <a:lnTo>
                  <a:pt x="336" y="94"/>
                </a:lnTo>
                <a:lnTo>
                  <a:pt x="336" y="94"/>
                </a:lnTo>
                <a:lnTo>
                  <a:pt x="336" y="94"/>
                </a:lnTo>
                <a:lnTo>
                  <a:pt x="336" y="94"/>
                </a:lnTo>
                <a:lnTo>
                  <a:pt x="338" y="94"/>
                </a:lnTo>
                <a:lnTo>
                  <a:pt x="338" y="94"/>
                </a:lnTo>
                <a:lnTo>
                  <a:pt x="338" y="94"/>
                </a:lnTo>
                <a:lnTo>
                  <a:pt x="338" y="94"/>
                </a:lnTo>
                <a:lnTo>
                  <a:pt x="338" y="94"/>
                </a:lnTo>
                <a:lnTo>
                  <a:pt x="338" y="96"/>
                </a:lnTo>
                <a:lnTo>
                  <a:pt x="336" y="96"/>
                </a:lnTo>
                <a:lnTo>
                  <a:pt x="336" y="96"/>
                </a:lnTo>
                <a:lnTo>
                  <a:pt x="336" y="96"/>
                </a:lnTo>
                <a:lnTo>
                  <a:pt x="334" y="96"/>
                </a:lnTo>
                <a:close/>
                <a:moveTo>
                  <a:pt x="450" y="472"/>
                </a:moveTo>
                <a:lnTo>
                  <a:pt x="450" y="472"/>
                </a:lnTo>
                <a:lnTo>
                  <a:pt x="450" y="472"/>
                </a:lnTo>
                <a:lnTo>
                  <a:pt x="448" y="472"/>
                </a:lnTo>
                <a:lnTo>
                  <a:pt x="448" y="472"/>
                </a:lnTo>
                <a:lnTo>
                  <a:pt x="448" y="472"/>
                </a:lnTo>
                <a:lnTo>
                  <a:pt x="448" y="472"/>
                </a:lnTo>
                <a:lnTo>
                  <a:pt x="448" y="472"/>
                </a:lnTo>
                <a:lnTo>
                  <a:pt x="448" y="474"/>
                </a:lnTo>
                <a:lnTo>
                  <a:pt x="448" y="474"/>
                </a:lnTo>
                <a:lnTo>
                  <a:pt x="446" y="472"/>
                </a:lnTo>
                <a:lnTo>
                  <a:pt x="446" y="472"/>
                </a:lnTo>
                <a:lnTo>
                  <a:pt x="448" y="470"/>
                </a:lnTo>
                <a:lnTo>
                  <a:pt x="450" y="472"/>
                </a:lnTo>
                <a:lnTo>
                  <a:pt x="450" y="472"/>
                </a:lnTo>
                <a:close/>
                <a:moveTo>
                  <a:pt x="436" y="482"/>
                </a:moveTo>
                <a:lnTo>
                  <a:pt x="436" y="486"/>
                </a:lnTo>
                <a:lnTo>
                  <a:pt x="436" y="486"/>
                </a:lnTo>
                <a:lnTo>
                  <a:pt x="436" y="486"/>
                </a:lnTo>
                <a:lnTo>
                  <a:pt x="434" y="486"/>
                </a:lnTo>
                <a:lnTo>
                  <a:pt x="434" y="486"/>
                </a:lnTo>
                <a:lnTo>
                  <a:pt x="434" y="486"/>
                </a:lnTo>
                <a:lnTo>
                  <a:pt x="434" y="486"/>
                </a:lnTo>
                <a:lnTo>
                  <a:pt x="434" y="486"/>
                </a:lnTo>
                <a:lnTo>
                  <a:pt x="432" y="486"/>
                </a:lnTo>
                <a:lnTo>
                  <a:pt x="432" y="486"/>
                </a:lnTo>
                <a:lnTo>
                  <a:pt x="432" y="486"/>
                </a:lnTo>
                <a:lnTo>
                  <a:pt x="432" y="486"/>
                </a:lnTo>
                <a:lnTo>
                  <a:pt x="432" y="484"/>
                </a:lnTo>
                <a:lnTo>
                  <a:pt x="432" y="484"/>
                </a:lnTo>
                <a:lnTo>
                  <a:pt x="432" y="484"/>
                </a:lnTo>
                <a:lnTo>
                  <a:pt x="432" y="484"/>
                </a:lnTo>
                <a:lnTo>
                  <a:pt x="432" y="484"/>
                </a:lnTo>
                <a:lnTo>
                  <a:pt x="432" y="484"/>
                </a:lnTo>
                <a:lnTo>
                  <a:pt x="432" y="484"/>
                </a:lnTo>
                <a:lnTo>
                  <a:pt x="434" y="484"/>
                </a:lnTo>
                <a:lnTo>
                  <a:pt x="434" y="482"/>
                </a:lnTo>
                <a:lnTo>
                  <a:pt x="434" y="482"/>
                </a:lnTo>
                <a:lnTo>
                  <a:pt x="434" y="482"/>
                </a:lnTo>
                <a:lnTo>
                  <a:pt x="434" y="482"/>
                </a:lnTo>
                <a:lnTo>
                  <a:pt x="434" y="482"/>
                </a:lnTo>
                <a:lnTo>
                  <a:pt x="434" y="482"/>
                </a:lnTo>
                <a:lnTo>
                  <a:pt x="434" y="482"/>
                </a:lnTo>
                <a:lnTo>
                  <a:pt x="434" y="482"/>
                </a:lnTo>
                <a:lnTo>
                  <a:pt x="436" y="482"/>
                </a:lnTo>
                <a:close/>
                <a:moveTo>
                  <a:pt x="390" y="526"/>
                </a:moveTo>
                <a:lnTo>
                  <a:pt x="390" y="526"/>
                </a:lnTo>
                <a:lnTo>
                  <a:pt x="390" y="526"/>
                </a:lnTo>
                <a:lnTo>
                  <a:pt x="390" y="524"/>
                </a:lnTo>
                <a:lnTo>
                  <a:pt x="392" y="522"/>
                </a:lnTo>
                <a:lnTo>
                  <a:pt x="392" y="522"/>
                </a:lnTo>
                <a:lnTo>
                  <a:pt x="392" y="522"/>
                </a:lnTo>
                <a:lnTo>
                  <a:pt x="392" y="524"/>
                </a:lnTo>
                <a:lnTo>
                  <a:pt x="392" y="524"/>
                </a:lnTo>
                <a:lnTo>
                  <a:pt x="392" y="524"/>
                </a:lnTo>
                <a:lnTo>
                  <a:pt x="392" y="524"/>
                </a:lnTo>
                <a:lnTo>
                  <a:pt x="392" y="524"/>
                </a:lnTo>
                <a:lnTo>
                  <a:pt x="392" y="524"/>
                </a:lnTo>
                <a:lnTo>
                  <a:pt x="390" y="526"/>
                </a:lnTo>
                <a:close/>
                <a:moveTo>
                  <a:pt x="394" y="550"/>
                </a:moveTo>
                <a:lnTo>
                  <a:pt x="394" y="550"/>
                </a:lnTo>
                <a:lnTo>
                  <a:pt x="394" y="550"/>
                </a:lnTo>
                <a:lnTo>
                  <a:pt x="394" y="550"/>
                </a:lnTo>
                <a:lnTo>
                  <a:pt x="394" y="548"/>
                </a:lnTo>
                <a:lnTo>
                  <a:pt x="394" y="546"/>
                </a:lnTo>
                <a:lnTo>
                  <a:pt x="394" y="546"/>
                </a:lnTo>
                <a:lnTo>
                  <a:pt x="394" y="546"/>
                </a:lnTo>
                <a:lnTo>
                  <a:pt x="394" y="544"/>
                </a:lnTo>
                <a:lnTo>
                  <a:pt x="394" y="544"/>
                </a:lnTo>
                <a:lnTo>
                  <a:pt x="394" y="544"/>
                </a:lnTo>
                <a:lnTo>
                  <a:pt x="394" y="544"/>
                </a:lnTo>
                <a:lnTo>
                  <a:pt x="394" y="542"/>
                </a:lnTo>
                <a:lnTo>
                  <a:pt x="396" y="542"/>
                </a:lnTo>
                <a:lnTo>
                  <a:pt x="396" y="544"/>
                </a:lnTo>
                <a:lnTo>
                  <a:pt x="396" y="546"/>
                </a:lnTo>
                <a:lnTo>
                  <a:pt x="396" y="546"/>
                </a:lnTo>
                <a:lnTo>
                  <a:pt x="396" y="546"/>
                </a:lnTo>
                <a:lnTo>
                  <a:pt x="394" y="546"/>
                </a:lnTo>
                <a:lnTo>
                  <a:pt x="394" y="548"/>
                </a:lnTo>
                <a:lnTo>
                  <a:pt x="394" y="548"/>
                </a:lnTo>
                <a:lnTo>
                  <a:pt x="394" y="548"/>
                </a:lnTo>
                <a:lnTo>
                  <a:pt x="394" y="548"/>
                </a:lnTo>
                <a:lnTo>
                  <a:pt x="394" y="548"/>
                </a:lnTo>
                <a:lnTo>
                  <a:pt x="394" y="548"/>
                </a:lnTo>
                <a:lnTo>
                  <a:pt x="394" y="550"/>
                </a:lnTo>
                <a:lnTo>
                  <a:pt x="394" y="550"/>
                </a:lnTo>
                <a:lnTo>
                  <a:pt x="394" y="550"/>
                </a:lnTo>
                <a:close/>
                <a:moveTo>
                  <a:pt x="518" y="306"/>
                </a:moveTo>
                <a:lnTo>
                  <a:pt x="518" y="306"/>
                </a:lnTo>
                <a:lnTo>
                  <a:pt x="518" y="306"/>
                </a:lnTo>
                <a:lnTo>
                  <a:pt x="518" y="306"/>
                </a:lnTo>
                <a:lnTo>
                  <a:pt x="518" y="304"/>
                </a:lnTo>
                <a:lnTo>
                  <a:pt x="518" y="304"/>
                </a:lnTo>
                <a:lnTo>
                  <a:pt x="518" y="304"/>
                </a:lnTo>
                <a:lnTo>
                  <a:pt x="518" y="304"/>
                </a:lnTo>
                <a:lnTo>
                  <a:pt x="518" y="304"/>
                </a:lnTo>
                <a:lnTo>
                  <a:pt x="518" y="304"/>
                </a:lnTo>
                <a:lnTo>
                  <a:pt x="518" y="304"/>
                </a:lnTo>
                <a:lnTo>
                  <a:pt x="520" y="302"/>
                </a:lnTo>
                <a:lnTo>
                  <a:pt x="520" y="302"/>
                </a:lnTo>
                <a:lnTo>
                  <a:pt x="520" y="302"/>
                </a:lnTo>
                <a:lnTo>
                  <a:pt x="520" y="302"/>
                </a:lnTo>
                <a:lnTo>
                  <a:pt x="518" y="302"/>
                </a:lnTo>
                <a:lnTo>
                  <a:pt x="518" y="302"/>
                </a:lnTo>
                <a:lnTo>
                  <a:pt x="520" y="302"/>
                </a:lnTo>
                <a:lnTo>
                  <a:pt x="520" y="302"/>
                </a:lnTo>
                <a:lnTo>
                  <a:pt x="520" y="302"/>
                </a:lnTo>
                <a:lnTo>
                  <a:pt x="520" y="302"/>
                </a:lnTo>
                <a:lnTo>
                  <a:pt x="520" y="302"/>
                </a:lnTo>
                <a:lnTo>
                  <a:pt x="520" y="304"/>
                </a:lnTo>
                <a:lnTo>
                  <a:pt x="520" y="304"/>
                </a:lnTo>
                <a:lnTo>
                  <a:pt x="518" y="306"/>
                </a:lnTo>
                <a:close/>
                <a:moveTo>
                  <a:pt x="334" y="96"/>
                </a:moveTo>
                <a:lnTo>
                  <a:pt x="332" y="96"/>
                </a:lnTo>
                <a:lnTo>
                  <a:pt x="332" y="96"/>
                </a:lnTo>
                <a:lnTo>
                  <a:pt x="332" y="96"/>
                </a:lnTo>
                <a:lnTo>
                  <a:pt x="332" y="96"/>
                </a:lnTo>
                <a:lnTo>
                  <a:pt x="332" y="96"/>
                </a:lnTo>
                <a:lnTo>
                  <a:pt x="332" y="96"/>
                </a:lnTo>
                <a:lnTo>
                  <a:pt x="334" y="94"/>
                </a:lnTo>
                <a:lnTo>
                  <a:pt x="334" y="94"/>
                </a:lnTo>
                <a:lnTo>
                  <a:pt x="334" y="94"/>
                </a:lnTo>
                <a:lnTo>
                  <a:pt x="334" y="94"/>
                </a:lnTo>
                <a:lnTo>
                  <a:pt x="336" y="94"/>
                </a:lnTo>
                <a:lnTo>
                  <a:pt x="336" y="94"/>
                </a:lnTo>
                <a:lnTo>
                  <a:pt x="334" y="96"/>
                </a:lnTo>
                <a:lnTo>
                  <a:pt x="334" y="96"/>
                </a:lnTo>
                <a:lnTo>
                  <a:pt x="334" y="96"/>
                </a:lnTo>
                <a:close/>
                <a:moveTo>
                  <a:pt x="428" y="138"/>
                </a:moveTo>
                <a:lnTo>
                  <a:pt x="428" y="138"/>
                </a:lnTo>
                <a:lnTo>
                  <a:pt x="428" y="138"/>
                </a:lnTo>
                <a:lnTo>
                  <a:pt x="428" y="136"/>
                </a:lnTo>
                <a:lnTo>
                  <a:pt x="428" y="136"/>
                </a:lnTo>
                <a:lnTo>
                  <a:pt x="428" y="134"/>
                </a:lnTo>
                <a:lnTo>
                  <a:pt x="428" y="134"/>
                </a:lnTo>
                <a:lnTo>
                  <a:pt x="428" y="134"/>
                </a:lnTo>
                <a:lnTo>
                  <a:pt x="428" y="134"/>
                </a:lnTo>
                <a:lnTo>
                  <a:pt x="430" y="132"/>
                </a:lnTo>
                <a:lnTo>
                  <a:pt x="430" y="132"/>
                </a:lnTo>
                <a:lnTo>
                  <a:pt x="430" y="132"/>
                </a:lnTo>
                <a:lnTo>
                  <a:pt x="430" y="132"/>
                </a:lnTo>
                <a:lnTo>
                  <a:pt x="430" y="132"/>
                </a:lnTo>
                <a:lnTo>
                  <a:pt x="430" y="134"/>
                </a:lnTo>
                <a:lnTo>
                  <a:pt x="430" y="136"/>
                </a:lnTo>
                <a:lnTo>
                  <a:pt x="430" y="136"/>
                </a:lnTo>
                <a:lnTo>
                  <a:pt x="430" y="136"/>
                </a:lnTo>
                <a:lnTo>
                  <a:pt x="428" y="136"/>
                </a:lnTo>
                <a:lnTo>
                  <a:pt x="428" y="138"/>
                </a:lnTo>
                <a:lnTo>
                  <a:pt x="428" y="138"/>
                </a:lnTo>
                <a:close/>
                <a:moveTo>
                  <a:pt x="328" y="96"/>
                </a:moveTo>
                <a:lnTo>
                  <a:pt x="328" y="96"/>
                </a:lnTo>
                <a:lnTo>
                  <a:pt x="328" y="96"/>
                </a:lnTo>
                <a:lnTo>
                  <a:pt x="328" y="96"/>
                </a:lnTo>
                <a:lnTo>
                  <a:pt x="328" y="94"/>
                </a:lnTo>
                <a:lnTo>
                  <a:pt x="328" y="94"/>
                </a:lnTo>
                <a:lnTo>
                  <a:pt x="328" y="94"/>
                </a:lnTo>
                <a:lnTo>
                  <a:pt x="328" y="94"/>
                </a:lnTo>
                <a:lnTo>
                  <a:pt x="330" y="92"/>
                </a:lnTo>
                <a:lnTo>
                  <a:pt x="330" y="92"/>
                </a:lnTo>
                <a:lnTo>
                  <a:pt x="330" y="92"/>
                </a:lnTo>
                <a:lnTo>
                  <a:pt x="330" y="90"/>
                </a:lnTo>
                <a:lnTo>
                  <a:pt x="330" y="90"/>
                </a:lnTo>
                <a:lnTo>
                  <a:pt x="330" y="90"/>
                </a:lnTo>
                <a:lnTo>
                  <a:pt x="330" y="90"/>
                </a:lnTo>
                <a:lnTo>
                  <a:pt x="332" y="90"/>
                </a:lnTo>
                <a:lnTo>
                  <a:pt x="332" y="90"/>
                </a:lnTo>
                <a:lnTo>
                  <a:pt x="332" y="90"/>
                </a:lnTo>
                <a:lnTo>
                  <a:pt x="332" y="90"/>
                </a:lnTo>
                <a:lnTo>
                  <a:pt x="332" y="90"/>
                </a:lnTo>
                <a:lnTo>
                  <a:pt x="332" y="92"/>
                </a:lnTo>
                <a:lnTo>
                  <a:pt x="330" y="94"/>
                </a:lnTo>
                <a:lnTo>
                  <a:pt x="330" y="94"/>
                </a:lnTo>
                <a:lnTo>
                  <a:pt x="330" y="94"/>
                </a:lnTo>
                <a:lnTo>
                  <a:pt x="328" y="94"/>
                </a:lnTo>
                <a:lnTo>
                  <a:pt x="328" y="96"/>
                </a:lnTo>
                <a:close/>
                <a:moveTo>
                  <a:pt x="516" y="312"/>
                </a:moveTo>
                <a:lnTo>
                  <a:pt x="516" y="312"/>
                </a:lnTo>
                <a:lnTo>
                  <a:pt x="516" y="312"/>
                </a:lnTo>
                <a:lnTo>
                  <a:pt x="516" y="312"/>
                </a:lnTo>
                <a:lnTo>
                  <a:pt x="516" y="312"/>
                </a:lnTo>
                <a:lnTo>
                  <a:pt x="514" y="312"/>
                </a:lnTo>
                <a:lnTo>
                  <a:pt x="514" y="312"/>
                </a:lnTo>
                <a:lnTo>
                  <a:pt x="514" y="310"/>
                </a:lnTo>
                <a:lnTo>
                  <a:pt x="516" y="310"/>
                </a:lnTo>
                <a:lnTo>
                  <a:pt x="516" y="310"/>
                </a:lnTo>
                <a:lnTo>
                  <a:pt x="516" y="310"/>
                </a:lnTo>
                <a:lnTo>
                  <a:pt x="516" y="312"/>
                </a:lnTo>
                <a:lnTo>
                  <a:pt x="516" y="312"/>
                </a:lnTo>
                <a:lnTo>
                  <a:pt x="516" y="312"/>
                </a:lnTo>
                <a:close/>
                <a:moveTo>
                  <a:pt x="362" y="118"/>
                </a:moveTo>
                <a:lnTo>
                  <a:pt x="362" y="118"/>
                </a:lnTo>
                <a:lnTo>
                  <a:pt x="362" y="118"/>
                </a:lnTo>
                <a:lnTo>
                  <a:pt x="362" y="118"/>
                </a:lnTo>
                <a:lnTo>
                  <a:pt x="362" y="118"/>
                </a:lnTo>
                <a:lnTo>
                  <a:pt x="362" y="118"/>
                </a:lnTo>
                <a:lnTo>
                  <a:pt x="362" y="118"/>
                </a:lnTo>
                <a:lnTo>
                  <a:pt x="362" y="116"/>
                </a:lnTo>
                <a:lnTo>
                  <a:pt x="362" y="116"/>
                </a:lnTo>
                <a:lnTo>
                  <a:pt x="362" y="116"/>
                </a:lnTo>
                <a:lnTo>
                  <a:pt x="362" y="116"/>
                </a:lnTo>
                <a:lnTo>
                  <a:pt x="362" y="118"/>
                </a:lnTo>
                <a:lnTo>
                  <a:pt x="364" y="118"/>
                </a:lnTo>
                <a:lnTo>
                  <a:pt x="362" y="118"/>
                </a:lnTo>
                <a:close/>
                <a:moveTo>
                  <a:pt x="364" y="118"/>
                </a:moveTo>
                <a:lnTo>
                  <a:pt x="364" y="118"/>
                </a:lnTo>
                <a:lnTo>
                  <a:pt x="364" y="118"/>
                </a:lnTo>
                <a:lnTo>
                  <a:pt x="362" y="116"/>
                </a:lnTo>
                <a:lnTo>
                  <a:pt x="362" y="116"/>
                </a:lnTo>
                <a:lnTo>
                  <a:pt x="364" y="114"/>
                </a:lnTo>
                <a:lnTo>
                  <a:pt x="364" y="114"/>
                </a:lnTo>
                <a:lnTo>
                  <a:pt x="364" y="114"/>
                </a:lnTo>
                <a:lnTo>
                  <a:pt x="364" y="114"/>
                </a:lnTo>
                <a:lnTo>
                  <a:pt x="364" y="114"/>
                </a:lnTo>
                <a:lnTo>
                  <a:pt x="364" y="114"/>
                </a:lnTo>
                <a:lnTo>
                  <a:pt x="364" y="114"/>
                </a:lnTo>
                <a:lnTo>
                  <a:pt x="364" y="116"/>
                </a:lnTo>
                <a:lnTo>
                  <a:pt x="364" y="116"/>
                </a:lnTo>
                <a:lnTo>
                  <a:pt x="364" y="116"/>
                </a:lnTo>
                <a:lnTo>
                  <a:pt x="364" y="118"/>
                </a:lnTo>
                <a:close/>
                <a:moveTo>
                  <a:pt x="348" y="72"/>
                </a:moveTo>
                <a:lnTo>
                  <a:pt x="348" y="72"/>
                </a:lnTo>
                <a:lnTo>
                  <a:pt x="348" y="72"/>
                </a:lnTo>
                <a:lnTo>
                  <a:pt x="348" y="70"/>
                </a:lnTo>
                <a:lnTo>
                  <a:pt x="348" y="70"/>
                </a:lnTo>
                <a:lnTo>
                  <a:pt x="348" y="70"/>
                </a:lnTo>
                <a:lnTo>
                  <a:pt x="348" y="70"/>
                </a:lnTo>
                <a:lnTo>
                  <a:pt x="350" y="70"/>
                </a:lnTo>
                <a:lnTo>
                  <a:pt x="350" y="70"/>
                </a:lnTo>
                <a:lnTo>
                  <a:pt x="350" y="70"/>
                </a:lnTo>
                <a:lnTo>
                  <a:pt x="350" y="70"/>
                </a:lnTo>
                <a:lnTo>
                  <a:pt x="350" y="70"/>
                </a:lnTo>
                <a:lnTo>
                  <a:pt x="348" y="72"/>
                </a:lnTo>
                <a:lnTo>
                  <a:pt x="348" y="72"/>
                </a:lnTo>
                <a:close/>
                <a:moveTo>
                  <a:pt x="348" y="72"/>
                </a:moveTo>
                <a:lnTo>
                  <a:pt x="348" y="74"/>
                </a:lnTo>
                <a:lnTo>
                  <a:pt x="348" y="74"/>
                </a:lnTo>
                <a:lnTo>
                  <a:pt x="348" y="74"/>
                </a:lnTo>
                <a:lnTo>
                  <a:pt x="348" y="74"/>
                </a:lnTo>
                <a:lnTo>
                  <a:pt x="346" y="74"/>
                </a:lnTo>
                <a:lnTo>
                  <a:pt x="346" y="74"/>
                </a:lnTo>
                <a:lnTo>
                  <a:pt x="346" y="74"/>
                </a:lnTo>
                <a:lnTo>
                  <a:pt x="344" y="74"/>
                </a:lnTo>
                <a:lnTo>
                  <a:pt x="344" y="74"/>
                </a:lnTo>
                <a:lnTo>
                  <a:pt x="344" y="74"/>
                </a:lnTo>
                <a:lnTo>
                  <a:pt x="344" y="74"/>
                </a:lnTo>
                <a:lnTo>
                  <a:pt x="344" y="74"/>
                </a:lnTo>
                <a:lnTo>
                  <a:pt x="346" y="74"/>
                </a:lnTo>
                <a:lnTo>
                  <a:pt x="346" y="72"/>
                </a:lnTo>
                <a:lnTo>
                  <a:pt x="346" y="72"/>
                </a:lnTo>
                <a:lnTo>
                  <a:pt x="346" y="72"/>
                </a:lnTo>
                <a:lnTo>
                  <a:pt x="346" y="72"/>
                </a:lnTo>
                <a:lnTo>
                  <a:pt x="346" y="72"/>
                </a:lnTo>
                <a:lnTo>
                  <a:pt x="348" y="72"/>
                </a:lnTo>
                <a:lnTo>
                  <a:pt x="348" y="72"/>
                </a:lnTo>
                <a:lnTo>
                  <a:pt x="348" y="72"/>
                </a:lnTo>
                <a:lnTo>
                  <a:pt x="348" y="72"/>
                </a:lnTo>
                <a:lnTo>
                  <a:pt x="348" y="72"/>
                </a:lnTo>
                <a:lnTo>
                  <a:pt x="348" y="72"/>
                </a:lnTo>
                <a:lnTo>
                  <a:pt x="348" y="72"/>
                </a:lnTo>
                <a:close/>
                <a:moveTo>
                  <a:pt x="346" y="82"/>
                </a:moveTo>
                <a:lnTo>
                  <a:pt x="344" y="82"/>
                </a:lnTo>
                <a:lnTo>
                  <a:pt x="344" y="82"/>
                </a:lnTo>
                <a:lnTo>
                  <a:pt x="344" y="82"/>
                </a:lnTo>
                <a:lnTo>
                  <a:pt x="344" y="82"/>
                </a:lnTo>
                <a:lnTo>
                  <a:pt x="344" y="80"/>
                </a:lnTo>
                <a:lnTo>
                  <a:pt x="344" y="80"/>
                </a:lnTo>
                <a:lnTo>
                  <a:pt x="344" y="80"/>
                </a:lnTo>
                <a:lnTo>
                  <a:pt x="344" y="80"/>
                </a:lnTo>
                <a:lnTo>
                  <a:pt x="344" y="80"/>
                </a:lnTo>
                <a:lnTo>
                  <a:pt x="344" y="78"/>
                </a:lnTo>
                <a:lnTo>
                  <a:pt x="344" y="78"/>
                </a:lnTo>
                <a:lnTo>
                  <a:pt x="346" y="78"/>
                </a:lnTo>
                <a:lnTo>
                  <a:pt x="348" y="76"/>
                </a:lnTo>
                <a:lnTo>
                  <a:pt x="348" y="76"/>
                </a:lnTo>
                <a:lnTo>
                  <a:pt x="348" y="78"/>
                </a:lnTo>
                <a:lnTo>
                  <a:pt x="348" y="78"/>
                </a:lnTo>
                <a:lnTo>
                  <a:pt x="348" y="78"/>
                </a:lnTo>
                <a:lnTo>
                  <a:pt x="348" y="78"/>
                </a:lnTo>
                <a:lnTo>
                  <a:pt x="346" y="80"/>
                </a:lnTo>
                <a:lnTo>
                  <a:pt x="346" y="82"/>
                </a:lnTo>
                <a:close/>
                <a:moveTo>
                  <a:pt x="342" y="84"/>
                </a:moveTo>
                <a:lnTo>
                  <a:pt x="342" y="84"/>
                </a:lnTo>
                <a:lnTo>
                  <a:pt x="342" y="84"/>
                </a:lnTo>
                <a:lnTo>
                  <a:pt x="340" y="84"/>
                </a:lnTo>
                <a:lnTo>
                  <a:pt x="340" y="84"/>
                </a:lnTo>
                <a:lnTo>
                  <a:pt x="340" y="84"/>
                </a:lnTo>
                <a:lnTo>
                  <a:pt x="340" y="84"/>
                </a:lnTo>
                <a:lnTo>
                  <a:pt x="340" y="84"/>
                </a:lnTo>
                <a:lnTo>
                  <a:pt x="342" y="82"/>
                </a:lnTo>
                <a:lnTo>
                  <a:pt x="342" y="82"/>
                </a:lnTo>
                <a:lnTo>
                  <a:pt x="342" y="82"/>
                </a:lnTo>
                <a:lnTo>
                  <a:pt x="342" y="82"/>
                </a:lnTo>
                <a:lnTo>
                  <a:pt x="342" y="82"/>
                </a:lnTo>
                <a:lnTo>
                  <a:pt x="342" y="82"/>
                </a:lnTo>
                <a:lnTo>
                  <a:pt x="342" y="80"/>
                </a:lnTo>
                <a:lnTo>
                  <a:pt x="342" y="78"/>
                </a:lnTo>
                <a:lnTo>
                  <a:pt x="342" y="78"/>
                </a:lnTo>
                <a:lnTo>
                  <a:pt x="342" y="76"/>
                </a:lnTo>
                <a:lnTo>
                  <a:pt x="344" y="78"/>
                </a:lnTo>
                <a:lnTo>
                  <a:pt x="344" y="78"/>
                </a:lnTo>
                <a:lnTo>
                  <a:pt x="344" y="78"/>
                </a:lnTo>
                <a:lnTo>
                  <a:pt x="344" y="80"/>
                </a:lnTo>
                <a:lnTo>
                  <a:pt x="344" y="80"/>
                </a:lnTo>
                <a:lnTo>
                  <a:pt x="344" y="80"/>
                </a:lnTo>
                <a:lnTo>
                  <a:pt x="344" y="80"/>
                </a:lnTo>
                <a:lnTo>
                  <a:pt x="344" y="80"/>
                </a:lnTo>
                <a:lnTo>
                  <a:pt x="344" y="82"/>
                </a:lnTo>
                <a:lnTo>
                  <a:pt x="344" y="82"/>
                </a:lnTo>
                <a:lnTo>
                  <a:pt x="344" y="82"/>
                </a:lnTo>
                <a:lnTo>
                  <a:pt x="344" y="82"/>
                </a:lnTo>
                <a:lnTo>
                  <a:pt x="344" y="82"/>
                </a:lnTo>
                <a:lnTo>
                  <a:pt x="344" y="84"/>
                </a:lnTo>
                <a:lnTo>
                  <a:pt x="344" y="84"/>
                </a:lnTo>
                <a:lnTo>
                  <a:pt x="342" y="84"/>
                </a:lnTo>
                <a:lnTo>
                  <a:pt x="342" y="84"/>
                </a:lnTo>
                <a:lnTo>
                  <a:pt x="342" y="84"/>
                </a:lnTo>
                <a:close/>
                <a:moveTo>
                  <a:pt x="428" y="114"/>
                </a:moveTo>
                <a:lnTo>
                  <a:pt x="428" y="114"/>
                </a:lnTo>
                <a:lnTo>
                  <a:pt x="426" y="114"/>
                </a:lnTo>
                <a:lnTo>
                  <a:pt x="426" y="114"/>
                </a:lnTo>
                <a:lnTo>
                  <a:pt x="426" y="116"/>
                </a:lnTo>
                <a:lnTo>
                  <a:pt x="426" y="114"/>
                </a:lnTo>
                <a:lnTo>
                  <a:pt x="426" y="114"/>
                </a:lnTo>
                <a:lnTo>
                  <a:pt x="426" y="114"/>
                </a:lnTo>
                <a:lnTo>
                  <a:pt x="426" y="114"/>
                </a:lnTo>
                <a:lnTo>
                  <a:pt x="426" y="114"/>
                </a:lnTo>
                <a:lnTo>
                  <a:pt x="426" y="114"/>
                </a:lnTo>
                <a:lnTo>
                  <a:pt x="426" y="114"/>
                </a:lnTo>
                <a:lnTo>
                  <a:pt x="426" y="114"/>
                </a:lnTo>
                <a:lnTo>
                  <a:pt x="428" y="114"/>
                </a:lnTo>
                <a:lnTo>
                  <a:pt x="428" y="114"/>
                </a:lnTo>
                <a:close/>
                <a:moveTo>
                  <a:pt x="352" y="92"/>
                </a:moveTo>
                <a:lnTo>
                  <a:pt x="354" y="92"/>
                </a:lnTo>
                <a:lnTo>
                  <a:pt x="358" y="90"/>
                </a:lnTo>
                <a:lnTo>
                  <a:pt x="358" y="90"/>
                </a:lnTo>
                <a:lnTo>
                  <a:pt x="358" y="90"/>
                </a:lnTo>
                <a:lnTo>
                  <a:pt x="358" y="90"/>
                </a:lnTo>
                <a:lnTo>
                  <a:pt x="360" y="90"/>
                </a:lnTo>
                <a:lnTo>
                  <a:pt x="362" y="90"/>
                </a:lnTo>
                <a:lnTo>
                  <a:pt x="364" y="90"/>
                </a:lnTo>
                <a:lnTo>
                  <a:pt x="366" y="90"/>
                </a:lnTo>
                <a:lnTo>
                  <a:pt x="368" y="90"/>
                </a:lnTo>
                <a:lnTo>
                  <a:pt x="372" y="92"/>
                </a:lnTo>
                <a:lnTo>
                  <a:pt x="372" y="92"/>
                </a:lnTo>
                <a:lnTo>
                  <a:pt x="372" y="92"/>
                </a:lnTo>
                <a:lnTo>
                  <a:pt x="372" y="94"/>
                </a:lnTo>
                <a:lnTo>
                  <a:pt x="372" y="94"/>
                </a:lnTo>
                <a:lnTo>
                  <a:pt x="372" y="94"/>
                </a:lnTo>
                <a:lnTo>
                  <a:pt x="372" y="94"/>
                </a:lnTo>
                <a:lnTo>
                  <a:pt x="372" y="96"/>
                </a:lnTo>
                <a:lnTo>
                  <a:pt x="372" y="96"/>
                </a:lnTo>
                <a:lnTo>
                  <a:pt x="372" y="98"/>
                </a:lnTo>
                <a:lnTo>
                  <a:pt x="370" y="98"/>
                </a:lnTo>
                <a:lnTo>
                  <a:pt x="370" y="100"/>
                </a:lnTo>
                <a:lnTo>
                  <a:pt x="370" y="102"/>
                </a:lnTo>
                <a:lnTo>
                  <a:pt x="370" y="102"/>
                </a:lnTo>
                <a:lnTo>
                  <a:pt x="370" y="102"/>
                </a:lnTo>
                <a:lnTo>
                  <a:pt x="370" y="102"/>
                </a:lnTo>
                <a:lnTo>
                  <a:pt x="370" y="102"/>
                </a:lnTo>
                <a:lnTo>
                  <a:pt x="368" y="102"/>
                </a:lnTo>
                <a:lnTo>
                  <a:pt x="368" y="104"/>
                </a:lnTo>
                <a:lnTo>
                  <a:pt x="368" y="104"/>
                </a:lnTo>
                <a:lnTo>
                  <a:pt x="368" y="104"/>
                </a:lnTo>
                <a:lnTo>
                  <a:pt x="368" y="104"/>
                </a:lnTo>
                <a:lnTo>
                  <a:pt x="366" y="108"/>
                </a:lnTo>
                <a:lnTo>
                  <a:pt x="366" y="112"/>
                </a:lnTo>
                <a:lnTo>
                  <a:pt x="366" y="112"/>
                </a:lnTo>
                <a:lnTo>
                  <a:pt x="366" y="112"/>
                </a:lnTo>
                <a:lnTo>
                  <a:pt x="364" y="112"/>
                </a:lnTo>
                <a:lnTo>
                  <a:pt x="364" y="112"/>
                </a:lnTo>
                <a:lnTo>
                  <a:pt x="360" y="114"/>
                </a:lnTo>
                <a:lnTo>
                  <a:pt x="358" y="114"/>
                </a:lnTo>
                <a:lnTo>
                  <a:pt x="356" y="114"/>
                </a:lnTo>
                <a:lnTo>
                  <a:pt x="356" y="116"/>
                </a:lnTo>
                <a:lnTo>
                  <a:pt x="354" y="116"/>
                </a:lnTo>
                <a:lnTo>
                  <a:pt x="352" y="116"/>
                </a:lnTo>
                <a:lnTo>
                  <a:pt x="352" y="114"/>
                </a:lnTo>
                <a:lnTo>
                  <a:pt x="352" y="114"/>
                </a:lnTo>
                <a:lnTo>
                  <a:pt x="352" y="116"/>
                </a:lnTo>
                <a:lnTo>
                  <a:pt x="352" y="116"/>
                </a:lnTo>
                <a:lnTo>
                  <a:pt x="352" y="116"/>
                </a:lnTo>
                <a:lnTo>
                  <a:pt x="352" y="116"/>
                </a:lnTo>
                <a:lnTo>
                  <a:pt x="352" y="116"/>
                </a:lnTo>
                <a:lnTo>
                  <a:pt x="352" y="118"/>
                </a:lnTo>
                <a:lnTo>
                  <a:pt x="350" y="116"/>
                </a:lnTo>
                <a:lnTo>
                  <a:pt x="350" y="116"/>
                </a:lnTo>
                <a:lnTo>
                  <a:pt x="350" y="116"/>
                </a:lnTo>
                <a:lnTo>
                  <a:pt x="348" y="116"/>
                </a:lnTo>
                <a:lnTo>
                  <a:pt x="348" y="116"/>
                </a:lnTo>
                <a:lnTo>
                  <a:pt x="348" y="116"/>
                </a:lnTo>
                <a:lnTo>
                  <a:pt x="344" y="118"/>
                </a:lnTo>
                <a:lnTo>
                  <a:pt x="344" y="118"/>
                </a:lnTo>
                <a:lnTo>
                  <a:pt x="342" y="118"/>
                </a:lnTo>
                <a:lnTo>
                  <a:pt x="340" y="118"/>
                </a:lnTo>
                <a:lnTo>
                  <a:pt x="340" y="116"/>
                </a:lnTo>
                <a:lnTo>
                  <a:pt x="340" y="116"/>
                </a:lnTo>
                <a:lnTo>
                  <a:pt x="340" y="114"/>
                </a:lnTo>
                <a:lnTo>
                  <a:pt x="338" y="114"/>
                </a:lnTo>
                <a:lnTo>
                  <a:pt x="338" y="114"/>
                </a:lnTo>
                <a:lnTo>
                  <a:pt x="338" y="112"/>
                </a:lnTo>
                <a:lnTo>
                  <a:pt x="338" y="112"/>
                </a:lnTo>
                <a:lnTo>
                  <a:pt x="336" y="112"/>
                </a:lnTo>
                <a:lnTo>
                  <a:pt x="336" y="110"/>
                </a:lnTo>
                <a:lnTo>
                  <a:pt x="338" y="106"/>
                </a:lnTo>
                <a:lnTo>
                  <a:pt x="338" y="106"/>
                </a:lnTo>
                <a:lnTo>
                  <a:pt x="338" y="106"/>
                </a:lnTo>
                <a:lnTo>
                  <a:pt x="338" y="106"/>
                </a:lnTo>
                <a:lnTo>
                  <a:pt x="340" y="106"/>
                </a:lnTo>
                <a:lnTo>
                  <a:pt x="340" y="106"/>
                </a:lnTo>
                <a:lnTo>
                  <a:pt x="340" y="104"/>
                </a:lnTo>
                <a:lnTo>
                  <a:pt x="340" y="106"/>
                </a:lnTo>
                <a:lnTo>
                  <a:pt x="338" y="106"/>
                </a:lnTo>
                <a:lnTo>
                  <a:pt x="338" y="106"/>
                </a:lnTo>
                <a:lnTo>
                  <a:pt x="338" y="104"/>
                </a:lnTo>
                <a:lnTo>
                  <a:pt x="336" y="104"/>
                </a:lnTo>
                <a:lnTo>
                  <a:pt x="336" y="102"/>
                </a:lnTo>
                <a:lnTo>
                  <a:pt x="338" y="98"/>
                </a:lnTo>
                <a:lnTo>
                  <a:pt x="338" y="98"/>
                </a:lnTo>
                <a:lnTo>
                  <a:pt x="338" y="98"/>
                </a:lnTo>
                <a:lnTo>
                  <a:pt x="338" y="98"/>
                </a:lnTo>
                <a:lnTo>
                  <a:pt x="338" y="98"/>
                </a:lnTo>
                <a:lnTo>
                  <a:pt x="338" y="98"/>
                </a:lnTo>
                <a:lnTo>
                  <a:pt x="340" y="98"/>
                </a:lnTo>
                <a:lnTo>
                  <a:pt x="340" y="98"/>
                </a:lnTo>
                <a:lnTo>
                  <a:pt x="340" y="98"/>
                </a:lnTo>
                <a:lnTo>
                  <a:pt x="340" y="98"/>
                </a:lnTo>
                <a:lnTo>
                  <a:pt x="340" y="98"/>
                </a:lnTo>
                <a:lnTo>
                  <a:pt x="338" y="98"/>
                </a:lnTo>
                <a:lnTo>
                  <a:pt x="338" y="98"/>
                </a:lnTo>
                <a:lnTo>
                  <a:pt x="338" y="96"/>
                </a:lnTo>
                <a:lnTo>
                  <a:pt x="338" y="96"/>
                </a:lnTo>
                <a:lnTo>
                  <a:pt x="338" y="94"/>
                </a:lnTo>
                <a:lnTo>
                  <a:pt x="338" y="94"/>
                </a:lnTo>
                <a:lnTo>
                  <a:pt x="338" y="92"/>
                </a:lnTo>
                <a:lnTo>
                  <a:pt x="340" y="92"/>
                </a:lnTo>
                <a:lnTo>
                  <a:pt x="340" y="90"/>
                </a:lnTo>
                <a:lnTo>
                  <a:pt x="340" y="90"/>
                </a:lnTo>
                <a:lnTo>
                  <a:pt x="340" y="90"/>
                </a:lnTo>
                <a:lnTo>
                  <a:pt x="342" y="90"/>
                </a:lnTo>
                <a:lnTo>
                  <a:pt x="342" y="90"/>
                </a:lnTo>
                <a:lnTo>
                  <a:pt x="342" y="90"/>
                </a:lnTo>
                <a:lnTo>
                  <a:pt x="344" y="88"/>
                </a:lnTo>
                <a:lnTo>
                  <a:pt x="344" y="88"/>
                </a:lnTo>
                <a:lnTo>
                  <a:pt x="346" y="90"/>
                </a:lnTo>
                <a:lnTo>
                  <a:pt x="346" y="90"/>
                </a:lnTo>
                <a:lnTo>
                  <a:pt x="352" y="90"/>
                </a:lnTo>
                <a:lnTo>
                  <a:pt x="352" y="92"/>
                </a:lnTo>
                <a:close/>
                <a:moveTo>
                  <a:pt x="354" y="84"/>
                </a:moveTo>
                <a:lnTo>
                  <a:pt x="354" y="84"/>
                </a:lnTo>
                <a:lnTo>
                  <a:pt x="354" y="84"/>
                </a:lnTo>
                <a:lnTo>
                  <a:pt x="354" y="84"/>
                </a:lnTo>
                <a:lnTo>
                  <a:pt x="352" y="84"/>
                </a:lnTo>
                <a:lnTo>
                  <a:pt x="352" y="84"/>
                </a:lnTo>
                <a:lnTo>
                  <a:pt x="352" y="86"/>
                </a:lnTo>
                <a:lnTo>
                  <a:pt x="352" y="86"/>
                </a:lnTo>
                <a:lnTo>
                  <a:pt x="350" y="86"/>
                </a:lnTo>
                <a:lnTo>
                  <a:pt x="350" y="86"/>
                </a:lnTo>
                <a:lnTo>
                  <a:pt x="350" y="86"/>
                </a:lnTo>
                <a:lnTo>
                  <a:pt x="350" y="86"/>
                </a:lnTo>
                <a:lnTo>
                  <a:pt x="350" y="88"/>
                </a:lnTo>
                <a:lnTo>
                  <a:pt x="350" y="88"/>
                </a:lnTo>
                <a:lnTo>
                  <a:pt x="350" y="88"/>
                </a:lnTo>
                <a:lnTo>
                  <a:pt x="350" y="88"/>
                </a:lnTo>
                <a:lnTo>
                  <a:pt x="348" y="88"/>
                </a:lnTo>
                <a:lnTo>
                  <a:pt x="348" y="88"/>
                </a:lnTo>
                <a:lnTo>
                  <a:pt x="348" y="88"/>
                </a:lnTo>
                <a:lnTo>
                  <a:pt x="348" y="88"/>
                </a:lnTo>
                <a:lnTo>
                  <a:pt x="348" y="88"/>
                </a:lnTo>
                <a:lnTo>
                  <a:pt x="348" y="88"/>
                </a:lnTo>
                <a:lnTo>
                  <a:pt x="346" y="88"/>
                </a:lnTo>
                <a:lnTo>
                  <a:pt x="346" y="86"/>
                </a:lnTo>
                <a:lnTo>
                  <a:pt x="346" y="86"/>
                </a:lnTo>
                <a:lnTo>
                  <a:pt x="346" y="86"/>
                </a:lnTo>
                <a:lnTo>
                  <a:pt x="346" y="86"/>
                </a:lnTo>
                <a:lnTo>
                  <a:pt x="346" y="88"/>
                </a:lnTo>
                <a:lnTo>
                  <a:pt x="344" y="88"/>
                </a:lnTo>
                <a:lnTo>
                  <a:pt x="344" y="88"/>
                </a:lnTo>
                <a:lnTo>
                  <a:pt x="344" y="88"/>
                </a:lnTo>
                <a:lnTo>
                  <a:pt x="344" y="86"/>
                </a:lnTo>
                <a:lnTo>
                  <a:pt x="344" y="86"/>
                </a:lnTo>
                <a:lnTo>
                  <a:pt x="344" y="86"/>
                </a:lnTo>
                <a:lnTo>
                  <a:pt x="344" y="86"/>
                </a:lnTo>
                <a:lnTo>
                  <a:pt x="344" y="86"/>
                </a:lnTo>
                <a:lnTo>
                  <a:pt x="342" y="86"/>
                </a:lnTo>
                <a:lnTo>
                  <a:pt x="342" y="84"/>
                </a:lnTo>
                <a:lnTo>
                  <a:pt x="342" y="84"/>
                </a:lnTo>
                <a:lnTo>
                  <a:pt x="342" y="84"/>
                </a:lnTo>
                <a:lnTo>
                  <a:pt x="344" y="84"/>
                </a:lnTo>
                <a:lnTo>
                  <a:pt x="344" y="84"/>
                </a:lnTo>
                <a:lnTo>
                  <a:pt x="346" y="84"/>
                </a:lnTo>
                <a:lnTo>
                  <a:pt x="346" y="84"/>
                </a:lnTo>
                <a:lnTo>
                  <a:pt x="346" y="84"/>
                </a:lnTo>
                <a:lnTo>
                  <a:pt x="346" y="84"/>
                </a:lnTo>
                <a:lnTo>
                  <a:pt x="346" y="84"/>
                </a:lnTo>
                <a:lnTo>
                  <a:pt x="346" y="84"/>
                </a:lnTo>
                <a:lnTo>
                  <a:pt x="346" y="82"/>
                </a:lnTo>
                <a:lnTo>
                  <a:pt x="348" y="82"/>
                </a:lnTo>
                <a:lnTo>
                  <a:pt x="348" y="82"/>
                </a:lnTo>
                <a:lnTo>
                  <a:pt x="348" y="82"/>
                </a:lnTo>
                <a:lnTo>
                  <a:pt x="348" y="82"/>
                </a:lnTo>
                <a:lnTo>
                  <a:pt x="350" y="82"/>
                </a:lnTo>
                <a:lnTo>
                  <a:pt x="352" y="82"/>
                </a:lnTo>
                <a:lnTo>
                  <a:pt x="352" y="82"/>
                </a:lnTo>
                <a:lnTo>
                  <a:pt x="352" y="82"/>
                </a:lnTo>
                <a:lnTo>
                  <a:pt x="352" y="82"/>
                </a:lnTo>
                <a:lnTo>
                  <a:pt x="354" y="82"/>
                </a:lnTo>
                <a:lnTo>
                  <a:pt x="354" y="82"/>
                </a:lnTo>
                <a:lnTo>
                  <a:pt x="354" y="82"/>
                </a:lnTo>
                <a:lnTo>
                  <a:pt x="354" y="82"/>
                </a:lnTo>
                <a:lnTo>
                  <a:pt x="354" y="82"/>
                </a:lnTo>
                <a:lnTo>
                  <a:pt x="354" y="84"/>
                </a:lnTo>
                <a:lnTo>
                  <a:pt x="354" y="84"/>
                </a:lnTo>
                <a:close/>
                <a:moveTo>
                  <a:pt x="318" y="114"/>
                </a:moveTo>
                <a:lnTo>
                  <a:pt x="318" y="114"/>
                </a:lnTo>
                <a:lnTo>
                  <a:pt x="318" y="114"/>
                </a:lnTo>
                <a:lnTo>
                  <a:pt x="318" y="114"/>
                </a:lnTo>
                <a:lnTo>
                  <a:pt x="316" y="114"/>
                </a:lnTo>
                <a:lnTo>
                  <a:pt x="316" y="114"/>
                </a:lnTo>
                <a:lnTo>
                  <a:pt x="316" y="114"/>
                </a:lnTo>
                <a:lnTo>
                  <a:pt x="316" y="114"/>
                </a:lnTo>
                <a:lnTo>
                  <a:pt x="316" y="114"/>
                </a:lnTo>
                <a:lnTo>
                  <a:pt x="316" y="114"/>
                </a:lnTo>
                <a:lnTo>
                  <a:pt x="316" y="112"/>
                </a:lnTo>
                <a:lnTo>
                  <a:pt x="318" y="112"/>
                </a:lnTo>
                <a:lnTo>
                  <a:pt x="318" y="112"/>
                </a:lnTo>
                <a:lnTo>
                  <a:pt x="320" y="112"/>
                </a:lnTo>
                <a:lnTo>
                  <a:pt x="320" y="112"/>
                </a:lnTo>
                <a:lnTo>
                  <a:pt x="320" y="112"/>
                </a:lnTo>
                <a:lnTo>
                  <a:pt x="320" y="112"/>
                </a:lnTo>
                <a:lnTo>
                  <a:pt x="320" y="112"/>
                </a:lnTo>
                <a:lnTo>
                  <a:pt x="320" y="112"/>
                </a:lnTo>
                <a:lnTo>
                  <a:pt x="320" y="112"/>
                </a:lnTo>
                <a:lnTo>
                  <a:pt x="320" y="114"/>
                </a:lnTo>
                <a:lnTo>
                  <a:pt x="320" y="114"/>
                </a:lnTo>
                <a:lnTo>
                  <a:pt x="318" y="114"/>
                </a:lnTo>
                <a:close/>
                <a:moveTo>
                  <a:pt x="342" y="88"/>
                </a:moveTo>
                <a:lnTo>
                  <a:pt x="342" y="88"/>
                </a:lnTo>
                <a:lnTo>
                  <a:pt x="340" y="88"/>
                </a:lnTo>
                <a:lnTo>
                  <a:pt x="340" y="88"/>
                </a:lnTo>
                <a:lnTo>
                  <a:pt x="340" y="88"/>
                </a:lnTo>
                <a:lnTo>
                  <a:pt x="340" y="88"/>
                </a:lnTo>
                <a:lnTo>
                  <a:pt x="340" y="86"/>
                </a:lnTo>
                <a:lnTo>
                  <a:pt x="340" y="86"/>
                </a:lnTo>
                <a:lnTo>
                  <a:pt x="338" y="86"/>
                </a:lnTo>
                <a:lnTo>
                  <a:pt x="338" y="84"/>
                </a:lnTo>
                <a:lnTo>
                  <a:pt x="340" y="84"/>
                </a:lnTo>
                <a:lnTo>
                  <a:pt x="340" y="84"/>
                </a:lnTo>
                <a:lnTo>
                  <a:pt x="340" y="84"/>
                </a:lnTo>
                <a:lnTo>
                  <a:pt x="342" y="84"/>
                </a:lnTo>
                <a:lnTo>
                  <a:pt x="342" y="84"/>
                </a:lnTo>
                <a:lnTo>
                  <a:pt x="342" y="86"/>
                </a:lnTo>
                <a:lnTo>
                  <a:pt x="342" y="86"/>
                </a:lnTo>
                <a:lnTo>
                  <a:pt x="342" y="88"/>
                </a:lnTo>
                <a:lnTo>
                  <a:pt x="342" y="88"/>
                </a:lnTo>
                <a:lnTo>
                  <a:pt x="342" y="88"/>
                </a:lnTo>
                <a:lnTo>
                  <a:pt x="342" y="88"/>
                </a:lnTo>
                <a:lnTo>
                  <a:pt x="342" y="88"/>
                </a:lnTo>
                <a:close/>
                <a:moveTo>
                  <a:pt x="314" y="112"/>
                </a:moveTo>
                <a:lnTo>
                  <a:pt x="314" y="112"/>
                </a:lnTo>
                <a:lnTo>
                  <a:pt x="312" y="112"/>
                </a:lnTo>
                <a:lnTo>
                  <a:pt x="312" y="112"/>
                </a:lnTo>
                <a:lnTo>
                  <a:pt x="312" y="112"/>
                </a:lnTo>
                <a:lnTo>
                  <a:pt x="312" y="112"/>
                </a:lnTo>
                <a:lnTo>
                  <a:pt x="312" y="112"/>
                </a:lnTo>
                <a:lnTo>
                  <a:pt x="316" y="110"/>
                </a:lnTo>
                <a:lnTo>
                  <a:pt x="316" y="110"/>
                </a:lnTo>
                <a:lnTo>
                  <a:pt x="316" y="110"/>
                </a:lnTo>
                <a:lnTo>
                  <a:pt x="316" y="112"/>
                </a:lnTo>
                <a:lnTo>
                  <a:pt x="316" y="112"/>
                </a:lnTo>
                <a:lnTo>
                  <a:pt x="314" y="112"/>
                </a:lnTo>
                <a:close/>
                <a:moveTo>
                  <a:pt x="422" y="110"/>
                </a:moveTo>
                <a:lnTo>
                  <a:pt x="422" y="110"/>
                </a:lnTo>
                <a:lnTo>
                  <a:pt x="422" y="110"/>
                </a:lnTo>
                <a:lnTo>
                  <a:pt x="422" y="110"/>
                </a:lnTo>
                <a:lnTo>
                  <a:pt x="422" y="110"/>
                </a:lnTo>
                <a:lnTo>
                  <a:pt x="422" y="110"/>
                </a:lnTo>
                <a:lnTo>
                  <a:pt x="422" y="108"/>
                </a:lnTo>
                <a:lnTo>
                  <a:pt x="422" y="108"/>
                </a:lnTo>
                <a:lnTo>
                  <a:pt x="424" y="108"/>
                </a:lnTo>
                <a:lnTo>
                  <a:pt x="424" y="108"/>
                </a:lnTo>
                <a:lnTo>
                  <a:pt x="424" y="110"/>
                </a:lnTo>
                <a:lnTo>
                  <a:pt x="424" y="110"/>
                </a:lnTo>
                <a:lnTo>
                  <a:pt x="422" y="110"/>
                </a:lnTo>
                <a:lnTo>
                  <a:pt x="422" y="110"/>
                </a:lnTo>
                <a:lnTo>
                  <a:pt x="422" y="110"/>
                </a:lnTo>
                <a:close/>
                <a:moveTo>
                  <a:pt x="336" y="118"/>
                </a:moveTo>
                <a:lnTo>
                  <a:pt x="336" y="120"/>
                </a:lnTo>
                <a:lnTo>
                  <a:pt x="336" y="120"/>
                </a:lnTo>
                <a:lnTo>
                  <a:pt x="336" y="120"/>
                </a:lnTo>
                <a:lnTo>
                  <a:pt x="336" y="120"/>
                </a:lnTo>
                <a:lnTo>
                  <a:pt x="334" y="120"/>
                </a:lnTo>
                <a:lnTo>
                  <a:pt x="334" y="120"/>
                </a:lnTo>
                <a:lnTo>
                  <a:pt x="334" y="120"/>
                </a:lnTo>
                <a:lnTo>
                  <a:pt x="334" y="120"/>
                </a:lnTo>
                <a:lnTo>
                  <a:pt x="334" y="120"/>
                </a:lnTo>
                <a:lnTo>
                  <a:pt x="332" y="118"/>
                </a:lnTo>
                <a:lnTo>
                  <a:pt x="332" y="118"/>
                </a:lnTo>
                <a:lnTo>
                  <a:pt x="332" y="118"/>
                </a:lnTo>
                <a:lnTo>
                  <a:pt x="332" y="118"/>
                </a:lnTo>
                <a:lnTo>
                  <a:pt x="334" y="118"/>
                </a:lnTo>
                <a:lnTo>
                  <a:pt x="334" y="118"/>
                </a:lnTo>
                <a:lnTo>
                  <a:pt x="334" y="118"/>
                </a:lnTo>
                <a:lnTo>
                  <a:pt x="336" y="118"/>
                </a:lnTo>
                <a:close/>
                <a:moveTo>
                  <a:pt x="412" y="110"/>
                </a:moveTo>
                <a:lnTo>
                  <a:pt x="412" y="110"/>
                </a:lnTo>
                <a:lnTo>
                  <a:pt x="412" y="110"/>
                </a:lnTo>
                <a:lnTo>
                  <a:pt x="412" y="106"/>
                </a:lnTo>
                <a:lnTo>
                  <a:pt x="412" y="106"/>
                </a:lnTo>
                <a:lnTo>
                  <a:pt x="412" y="106"/>
                </a:lnTo>
                <a:lnTo>
                  <a:pt x="414" y="106"/>
                </a:lnTo>
                <a:lnTo>
                  <a:pt x="414" y="106"/>
                </a:lnTo>
                <a:lnTo>
                  <a:pt x="414" y="106"/>
                </a:lnTo>
                <a:lnTo>
                  <a:pt x="412" y="110"/>
                </a:lnTo>
                <a:close/>
                <a:moveTo>
                  <a:pt x="372" y="108"/>
                </a:moveTo>
                <a:lnTo>
                  <a:pt x="372" y="108"/>
                </a:lnTo>
                <a:lnTo>
                  <a:pt x="372" y="108"/>
                </a:lnTo>
                <a:lnTo>
                  <a:pt x="372" y="108"/>
                </a:lnTo>
                <a:lnTo>
                  <a:pt x="372" y="106"/>
                </a:lnTo>
                <a:lnTo>
                  <a:pt x="372" y="106"/>
                </a:lnTo>
                <a:lnTo>
                  <a:pt x="372" y="106"/>
                </a:lnTo>
                <a:lnTo>
                  <a:pt x="372" y="106"/>
                </a:lnTo>
                <a:lnTo>
                  <a:pt x="372" y="106"/>
                </a:lnTo>
                <a:lnTo>
                  <a:pt x="372" y="106"/>
                </a:lnTo>
                <a:lnTo>
                  <a:pt x="374" y="106"/>
                </a:lnTo>
                <a:lnTo>
                  <a:pt x="374" y="106"/>
                </a:lnTo>
                <a:lnTo>
                  <a:pt x="374" y="106"/>
                </a:lnTo>
                <a:lnTo>
                  <a:pt x="374" y="108"/>
                </a:lnTo>
                <a:lnTo>
                  <a:pt x="372" y="108"/>
                </a:lnTo>
                <a:close/>
                <a:moveTo>
                  <a:pt x="342" y="52"/>
                </a:moveTo>
                <a:lnTo>
                  <a:pt x="342" y="52"/>
                </a:lnTo>
                <a:lnTo>
                  <a:pt x="342" y="52"/>
                </a:lnTo>
                <a:lnTo>
                  <a:pt x="340" y="52"/>
                </a:lnTo>
                <a:lnTo>
                  <a:pt x="340" y="52"/>
                </a:lnTo>
                <a:lnTo>
                  <a:pt x="340" y="52"/>
                </a:lnTo>
                <a:lnTo>
                  <a:pt x="342" y="50"/>
                </a:lnTo>
                <a:lnTo>
                  <a:pt x="342" y="50"/>
                </a:lnTo>
                <a:lnTo>
                  <a:pt x="342" y="50"/>
                </a:lnTo>
                <a:lnTo>
                  <a:pt x="342" y="50"/>
                </a:lnTo>
                <a:lnTo>
                  <a:pt x="342" y="50"/>
                </a:lnTo>
                <a:lnTo>
                  <a:pt x="342" y="50"/>
                </a:lnTo>
                <a:lnTo>
                  <a:pt x="342" y="52"/>
                </a:lnTo>
                <a:lnTo>
                  <a:pt x="342" y="52"/>
                </a:lnTo>
                <a:lnTo>
                  <a:pt x="342" y="52"/>
                </a:lnTo>
                <a:lnTo>
                  <a:pt x="342" y="52"/>
                </a:lnTo>
                <a:lnTo>
                  <a:pt x="342" y="52"/>
                </a:lnTo>
                <a:close/>
                <a:moveTo>
                  <a:pt x="356" y="90"/>
                </a:moveTo>
                <a:lnTo>
                  <a:pt x="354" y="90"/>
                </a:lnTo>
                <a:lnTo>
                  <a:pt x="354" y="90"/>
                </a:lnTo>
                <a:lnTo>
                  <a:pt x="354" y="90"/>
                </a:lnTo>
                <a:lnTo>
                  <a:pt x="354" y="90"/>
                </a:lnTo>
                <a:lnTo>
                  <a:pt x="354" y="90"/>
                </a:lnTo>
                <a:lnTo>
                  <a:pt x="352" y="90"/>
                </a:lnTo>
                <a:lnTo>
                  <a:pt x="352" y="90"/>
                </a:lnTo>
                <a:lnTo>
                  <a:pt x="352" y="90"/>
                </a:lnTo>
                <a:lnTo>
                  <a:pt x="350" y="88"/>
                </a:lnTo>
                <a:lnTo>
                  <a:pt x="350" y="88"/>
                </a:lnTo>
                <a:lnTo>
                  <a:pt x="350" y="88"/>
                </a:lnTo>
                <a:lnTo>
                  <a:pt x="352" y="88"/>
                </a:lnTo>
                <a:lnTo>
                  <a:pt x="352" y="88"/>
                </a:lnTo>
                <a:lnTo>
                  <a:pt x="352" y="86"/>
                </a:lnTo>
                <a:lnTo>
                  <a:pt x="354" y="86"/>
                </a:lnTo>
                <a:lnTo>
                  <a:pt x="354" y="86"/>
                </a:lnTo>
                <a:lnTo>
                  <a:pt x="354" y="86"/>
                </a:lnTo>
                <a:lnTo>
                  <a:pt x="356" y="86"/>
                </a:lnTo>
                <a:lnTo>
                  <a:pt x="356" y="86"/>
                </a:lnTo>
                <a:lnTo>
                  <a:pt x="356" y="86"/>
                </a:lnTo>
                <a:lnTo>
                  <a:pt x="356" y="86"/>
                </a:lnTo>
                <a:lnTo>
                  <a:pt x="358" y="86"/>
                </a:lnTo>
                <a:lnTo>
                  <a:pt x="358" y="88"/>
                </a:lnTo>
                <a:lnTo>
                  <a:pt x="358" y="88"/>
                </a:lnTo>
                <a:lnTo>
                  <a:pt x="358" y="88"/>
                </a:lnTo>
                <a:lnTo>
                  <a:pt x="358" y="88"/>
                </a:lnTo>
                <a:lnTo>
                  <a:pt x="358" y="88"/>
                </a:lnTo>
                <a:lnTo>
                  <a:pt x="358" y="90"/>
                </a:lnTo>
                <a:lnTo>
                  <a:pt x="356" y="90"/>
                </a:lnTo>
                <a:lnTo>
                  <a:pt x="356" y="90"/>
                </a:lnTo>
                <a:lnTo>
                  <a:pt x="356" y="9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7" name="Freeform 233"/>
          <p:cNvSpPr>
            <a:spLocks/>
          </p:cNvSpPr>
          <p:nvPr/>
        </p:nvSpPr>
        <p:spPr bwMode="auto">
          <a:xfrm>
            <a:off x="2949575" y="3887788"/>
            <a:ext cx="292100" cy="349250"/>
          </a:xfrm>
          <a:custGeom>
            <a:avLst/>
            <a:gdLst/>
            <a:ahLst/>
            <a:cxnLst>
              <a:cxn ang="0">
                <a:pos x="10" y="124"/>
              </a:cxn>
              <a:cxn ang="0">
                <a:pos x="16" y="114"/>
              </a:cxn>
              <a:cxn ang="0">
                <a:pos x="12" y="108"/>
              </a:cxn>
              <a:cxn ang="0">
                <a:pos x="10" y="92"/>
              </a:cxn>
              <a:cxn ang="0">
                <a:pos x="12" y="80"/>
              </a:cxn>
              <a:cxn ang="0">
                <a:pos x="12" y="72"/>
              </a:cxn>
              <a:cxn ang="0">
                <a:pos x="12" y="58"/>
              </a:cxn>
              <a:cxn ang="0">
                <a:pos x="16" y="48"/>
              </a:cxn>
              <a:cxn ang="0">
                <a:pos x="10" y="36"/>
              </a:cxn>
              <a:cxn ang="0">
                <a:pos x="2" y="22"/>
              </a:cxn>
              <a:cxn ang="0">
                <a:pos x="14" y="24"/>
              </a:cxn>
              <a:cxn ang="0">
                <a:pos x="22" y="18"/>
              </a:cxn>
              <a:cxn ang="0">
                <a:pos x="28" y="18"/>
              </a:cxn>
              <a:cxn ang="0">
                <a:pos x="34" y="10"/>
              </a:cxn>
              <a:cxn ang="0">
                <a:pos x="42" y="4"/>
              </a:cxn>
              <a:cxn ang="0">
                <a:pos x="50" y="2"/>
              </a:cxn>
              <a:cxn ang="0">
                <a:pos x="60" y="0"/>
              </a:cxn>
              <a:cxn ang="0">
                <a:pos x="62" y="8"/>
              </a:cxn>
              <a:cxn ang="0">
                <a:pos x="60" y="14"/>
              </a:cxn>
              <a:cxn ang="0">
                <a:pos x="62" y="28"/>
              </a:cxn>
              <a:cxn ang="0">
                <a:pos x="66" y="34"/>
              </a:cxn>
              <a:cxn ang="0">
                <a:pos x="72" y="40"/>
              </a:cxn>
              <a:cxn ang="0">
                <a:pos x="80" y="46"/>
              </a:cxn>
              <a:cxn ang="0">
                <a:pos x="88" y="46"/>
              </a:cxn>
              <a:cxn ang="0">
                <a:pos x="98" y="50"/>
              </a:cxn>
              <a:cxn ang="0">
                <a:pos x="104" y="56"/>
              </a:cxn>
              <a:cxn ang="0">
                <a:pos x="114" y="62"/>
              </a:cxn>
              <a:cxn ang="0">
                <a:pos x="120" y="64"/>
              </a:cxn>
              <a:cxn ang="0">
                <a:pos x="134" y="68"/>
              </a:cxn>
              <a:cxn ang="0">
                <a:pos x="138" y="80"/>
              </a:cxn>
              <a:cxn ang="0">
                <a:pos x="142" y="96"/>
              </a:cxn>
              <a:cxn ang="0">
                <a:pos x="170" y="110"/>
              </a:cxn>
              <a:cxn ang="0">
                <a:pos x="170" y="116"/>
              </a:cxn>
              <a:cxn ang="0">
                <a:pos x="170" y="124"/>
              </a:cxn>
              <a:cxn ang="0">
                <a:pos x="174" y="130"/>
              </a:cxn>
              <a:cxn ang="0">
                <a:pos x="180" y="134"/>
              </a:cxn>
              <a:cxn ang="0">
                <a:pos x="184" y="146"/>
              </a:cxn>
              <a:cxn ang="0">
                <a:pos x="178" y="166"/>
              </a:cxn>
              <a:cxn ang="0">
                <a:pos x="178" y="168"/>
              </a:cxn>
              <a:cxn ang="0">
                <a:pos x="150" y="160"/>
              </a:cxn>
              <a:cxn ang="0">
                <a:pos x="124" y="170"/>
              </a:cxn>
              <a:cxn ang="0">
                <a:pos x="120" y="196"/>
              </a:cxn>
              <a:cxn ang="0">
                <a:pos x="114" y="206"/>
              </a:cxn>
              <a:cxn ang="0">
                <a:pos x="98" y="206"/>
              </a:cxn>
              <a:cxn ang="0">
                <a:pos x="94" y="218"/>
              </a:cxn>
              <a:cxn ang="0">
                <a:pos x="92" y="216"/>
              </a:cxn>
              <a:cxn ang="0">
                <a:pos x="84" y="206"/>
              </a:cxn>
              <a:cxn ang="0">
                <a:pos x="66" y="202"/>
              </a:cxn>
              <a:cxn ang="0">
                <a:pos x="60" y="208"/>
              </a:cxn>
              <a:cxn ang="0">
                <a:pos x="54" y="216"/>
              </a:cxn>
              <a:cxn ang="0">
                <a:pos x="42" y="212"/>
              </a:cxn>
              <a:cxn ang="0">
                <a:pos x="38" y="202"/>
              </a:cxn>
              <a:cxn ang="0">
                <a:pos x="32" y="188"/>
              </a:cxn>
              <a:cxn ang="0">
                <a:pos x="30" y="182"/>
              </a:cxn>
              <a:cxn ang="0">
                <a:pos x="26" y="180"/>
              </a:cxn>
              <a:cxn ang="0">
                <a:pos x="26" y="172"/>
              </a:cxn>
              <a:cxn ang="0">
                <a:pos x="28" y="164"/>
              </a:cxn>
              <a:cxn ang="0">
                <a:pos x="22" y="156"/>
              </a:cxn>
              <a:cxn ang="0">
                <a:pos x="18" y="146"/>
              </a:cxn>
              <a:cxn ang="0">
                <a:pos x="16" y="140"/>
              </a:cxn>
              <a:cxn ang="0">
                <a:pos x="14" y="136"/>
              </a:cxn>
            </a:cxnLst>
            <a:rect l="0" t="0" r="r" b="b"/>
            <a:pathLst>
              <a:path w="184" h="220">
                <a:moveTo>
                  <a:pt x="10" y="130"/>
                </a:moveTo>
                <a:lnTo>
                  <a:pt x="10" y="130"/>
                </a:lnTo>
                <a:lnTo>
                  <a:pt x="10" y="128"/>
                </a:lnTo>
                <a:lnTo>
                  <a:pt x="10" y="128"/>
                </a:lnTo>
                <a:lnTo>
                  <a:pt x="8" y="126"/>
                </a:lnTo>
                <a:lnTo>
                  <a:pt x="8" y="126"/>
                </a:lnTo>
                <a:lnTo>
                  <a:pt x="8" y="126"/>
                </a:lnTo>
                <a:lnTo>
                  <a:pt x="8" y="124"/>
                </a:lnTo>
                <a:lnTo>
                  <a:pt x="8" y="124"/>
                </a:lnTo>
                <a:lnTo>
                  <a:pt x="10" y="124"/>
                </a:lnTo>
                <a:lnTo>
                  <a:pt x="10" y="124"/>
                </a:lnTo>
                <a:lnTo>
                  <a:pt x="10" y="122"/>
                </a:lnTo>
                <a:lnTo>
                  <a:pt x="12" y="120"/>
                </a:lnTo>
                <a:lnTo>
                  <a:pt x="14" y="118"/>
                </a:lnTo>
                <a:lnTo>
                  <a:pt x="14" y="118"/>
                </a:lnTo>
                <a:lnTo>
                  <a:pt x="16" y="116"/>
                </a:lnTo>
                <a:lnTo>
                  <a:pt x="16" y="116"/>
                </a:lnTo>
                <a:lnTo>
                  <a:pt x="16" y="116"/>
                </a:lnTo>
                <a:lnTo>
                  <a:pt x="16" y="116"/>
                </a:lnTo>
                <a:lnTo>
                  <a:pt x="16" y="114"/>
                </a:lnTo>
                <a:lnTo>
                  <a:pt x="16" y="114"/>
                </a:lnTo>
                <a:lnTo>
                  <a:pt x="16" y="112"/>
                </a:lnTo>
                <a:lnTo>
                  <a:pt x="18" y="112"/>
                </a:lnTo>
                <a:lnTo>
                  <a:pt x="18" y="110"/>
                </a:lnTo>
                <a:lnTo>
                  <a:pt x="18" y="110"/>
                </a:lnTo>
                <a:lnTo>
                  <a:pt x="16" y="108"/>
                </a:lnTo>
                <a:lnTo>
                  <a:pt x="14" y="108"/>
                </a:lnTo>
                <a:lnTo>
                  <a:pt x="14" y="110"/>
                </a:lnTo>
                <a:lnTo>
                  <a:pt x="14" y="108"/>
                </a:lnTo>
                <a:lnTo>
                  <a:pt x="12" y="108"/>
                </a:lnTo>
                <a:lnTo>
                  <a:pt x="12" y="108"/>
                </a:lnTo>
                <a:lnTo>
                  <a:pt x="8" y="98"/>
                </a:lnTo>
                <a:lnTo>
                  <a:pt x="10" y="96"/>
                </a:lnTo>
                <a:lnTo>
                  <a:pt x="10" y="94"/>
                </a:lnTo>
                <a:lnTo>
                  <a:pt x="12" y="94"/>
                </a:lnTo>
                <a:lnTo>
                  <a:pt x="12" y="94"/>
                </a:lnTo>
                <a:lnTo>
                  <a:pt x="12" y="92"/>
                </a:lnTo>
                <a:lnTo>
                  <a:pt x="12" y="92"/>
                </a:lnTo>
                <a:lnTo>
                  <a:pt x="12" y="92"/>
                </a:lnTo>
                <a:lnTo>
                  <a:pt x="10" y="92"/>
                </a:lnTo>
                <a:lnTo>
                  <a:pt x="10" y="90"/>
                </a:lnTo>
                <a:lnTo>
                  <a:pt x="8" y="88"/>
                </a:lnTo>
                <a:lnTo>
                  <a:pt x="8" y="86"/>
                </a:lnTo>
                <a:lnTo>
                  <a:pt x="8" y="84"/>
                </a:lnTo>
                <a:lnTo>
                  <a:pt x="8" y="84"/>
                </a:lnTo>
                <a:lnTo>
                  <a:pt x="10" y="84"/>
                </a:lnTo>
                <a:lnTo>
                  <a:pt x="10" y="82"/>
                </a:lnTo>
                <a:lnTo>
                  <a:pt x="10" y="82"/>
                </a:lnTo>
                <a:lnTo>
                  <a:pt x="10" y="82"/>
                </a:lnTo>
                <a:lnTo>
                  <a:pt x="12" y="80"/>
                </a:lnTo>
                <a:lnTo>
                  <a:pt x="14" y="78"/>
                </a:lnTo>
                <a:lnTo>
                  <a:pt x="12" y="78"/>
                </a:lnTo>
                <a:lnTo>
                  <a:pt x="12" y="76"/>
                </a:lnTo>
                <a:lnTo>
                  <a:pt x="12" y="76"/>
                </a:lnTo>
                <a:lnTo>
                  <a:pt x="14" y="76"/>
                </a:lnTo>
                <a:lnTo>
                  <a:pt x="14" y="76"/>
                </a:lnTo>
                <a:lnTo>
                  <a:pt x="14" y="76"/>
                </a:lnTo>
                <a:lnTo>
                  <a:pt x="14" y="72"/>
                </a:lnTo>
                <a:lnTo>
                  <a:pt x="14" y="72"/>
                </a:lnTo>
                <a:lnTo>
                  <a:pt x="12" y="72"/>
                </a:lnTo>
                <a:lnTo>
                  <a:pt x="12" y="72"/>
                </a:lnTo>
                <a:lnTo>
                  <a:pt x="12" y="70"/>
                </a:lnTo>
                <a:lnTo>
                  <a:pt x="12" y="68"/>
                </a:lnTo>
                <a:lnTo>
                  <a:pt x="12" y="68"/>
                </a:lnTo>
                <a:lnTo>
                  <a:pt x="12" y="66"/>
                </a:lnTo>
                <a:lnTo>
                  <a:pt x="12" y="64"/>
                </a:lnTo>
                <a:lnTo>
                  <a:pt x="12" y="64"/>
                </a:lnTo>
                <a:lnTo>
                  <a:pt x="12" y="62"/>
                </a:lnTo>
                <a:lnTo>
                  <a:pt x="12" y="60"/>
                </a:lnTo>
                <a:lnTo>
                  <a:pt x="12" y="58"/>
                </a:lnTo>
                <a:lnTo>
                  <a:pt x="12" y="58"/>
                </a:lnTo>
                <a:lnTo>
                  <a:pt x="12" y="56"/>
                </a:lnTo>
                <a:lnTo>
                  <a:pt x="12" y="56"/>
                </a:lnTo>
                <a:lnTo>
                  <a:pt x="12" y="54"/>
                </a:lnTo>
                <a:lnTo>
                  <a:pt x="12" y="52"/>
                </a:lnTo>
                <a:lnTo>
                  <a:pt x="12" y="52"/>
                </a:lnTo>
                <a:lnTo>
                  <a:pt x="14" y="50"/>
                </a:lnTo>
                <a:lnTo>
                  <a:pt x="14" y="50"/>
                </a:lnTo>
                <a:lnTo>
                  <a:pt x="14" y="48"/>
                </a:lnTo>
                <a:lnTo>
                  <a:pt x="16" y="48"/>
                </a:lnTo>
                <a:lnTo>
                  <a:pt x="16" y="48"/>
                </a:lnTo>
                <a:lnTo>
                  <a:pt x="14" y="46"/>
                </a:lnTo>
                <a:lnTo>
                  <a:pt x="14" y="46"/>
                </a:lnTo>
                <a:lnTo>
                  <a:pt x="14" y="44"/>
                </a:lnTo>
                <a:lnTo>
                  <a:pt x="12" y="42"/>
                </a:lnTo>
                <a:lnTo>
                  <a:pt x="12" y="40"/>
                </a:lnTo>
                <a:lnTo>
                  <a:pt x="12" y="38"/>
                </a:lnTo>
                <a:lnTo>
                  <a:pt x="10" y="38"/>
                </a:lnTo>
                <a:lnTo>
                  <a:pt x="10" y="38"/>
                </a:lnTo>
                <a:lnTo>
                  <a:pt x="10" y="36"/>
                </a:lnTo>
                <a:lnTo>
                  <a:pt x="10" y="36"/>
                </a:lnTo>
                <a:lnTo>
                  <a:pt x="8" y="34"/>
                </a:lnTo>
                <a:lnTo>
                  <a:pt x="6" y="32"/>
                </a:lnTo>
                <a:lnTo>
                  <a:pt x="6" y="30"/>
                </a:lnTo>
                <a:lnTo>
                  <a:pt x="6" y="30"/>
                </a:lnTo>
                <a:lnTo>
                  <a:pt x="2" y="26"/>
                </a:lnTo>
                <a:lnTo>
                  <a:pt x="2" y="24"/>
                </a:lnTo>
                <a:lnTo>
                  <a:pt x="0" y="22"/>
                </a:lnTo>
                <a:lnTo>
                  <a:pt x="0" y="22"/>
                </a:lnTo>
                <a:lnTo>
                  <a:pt x="2" y="22"/>
                </a:lnTo>
                <a:lnTo>
                  <a:pt x="2" y="22"/>
                </a:lnTo>
                <a:lnTo>
                  <a:pt x="2" y="22"/>
                </a:lnTo>
                <a:lnTo>
                  <a:pt x="2" y="22"/>
                </a:lnTo>
                <a:lnTo>
                  <a:pt x="6" y="22"/>
                </a:lnTo>
                <a:lnTo>
                  <a:pt x="8" y="22"/>
                </a:lnTo>
                <a:lnTo>
                  <a:pt x="12" y="22"/>
                </a:lnTo>
                <a:lnTo>
                  <a:pt x="12" y="24"/>
                </a:lnTo>
                <a:lnTo>
                  <a:pt x="14" y="24"/>
                </a:lnTo>
                <a:lnTo>
                  <a:pt x="14" y="24"/>
                </a:lnTo>
                <a:lnTo>
                  <a:pt x="14" y="24"/>
                </a:lnTo>
                <a:lnTo>
                  <a:pt x="16" y="24"/>
                </a:lnTo>
                <a:lnTo>
                  <a:pt x="16" y="24"/>
                </a:lnTo>
                <a:lnTo>
                  <a:pt x="16" y="24"/>
                </a:lnTo>
                <a:lnTo>
                  <a:pt x="18" y="22"/>
                </a:lnTo>
                <a:lnTo>
                  <a:pt x="18" y="22"/>
                </a:lnTo>
                <a:lnTo>
                  <a:pt x="20" y="22"/>
                </a:lnTo>
                <a:lnTo>
                  <a:pt x="20" y="22"/>
                </a:lnTo>
                <a:lnTo>
                  <a:pt x="20" y="20"/>
                </a:lnTo>
                <a:lnTo>
                  <a:pt x="22" y="18"/>
                </a:lnTo>
                <a:lnTo>
                  <a:pt x="22" y="18"/>
                </a:lnTo>
                <a:lnTo>
                  <a:pt x="22" y="18"/>
                </a:lnTo>
                <a:lnTo>
                  <a:pt x="22" y="18"/>
                </a:lnTo>
                <a:lnTo>
                  <a:pt x="22" y="16"/>
                </a:lnTo>
                <a:lnTo>
                  <a:pt x="24" y="16"/>
                </a:lnTo>
                <a:lnTo>
                  <a:pt x="26" y="16"/>
                </a:lnTo>
                <a:lnTo>
                  <a:pt x="26" y="16"/>
                </a:lnTo>
                <a:lnTo>
                  <a:pt x="26" y="16"/>
                </a:lnTo>
                <a:lnTo>
                  <a:pt x="26" y="16"/>
                </a:lnTo>
                <a:lnTo>
                  <a:pt x="28" y="18"/>
                </a:lnTo>
                <a:lnTo>
                  <a:pt x="28" y="18"/>
                </a:lnTo>
                <a:lnTo>
                  <a:pt x="28" y="16"/>
                </a:lnTo>
                <a:lnTo>
                  <a:pt x="28" y="14"/>
                </a:lnTo>
                <a:lnTo>
                  <a:pt x="30" y="14"/>
                </a:lnTo>
                <a:lnTo>
                  <a:pt x="30" y="14"/>
                </a:lnTo>
                <a:lnTo>
                  <a:pt x="30" y="14"/>
                </a:lnTo>
                <a:lnTo>
                  <a:pt x="32" y="12"/>
                </a:lnTo>
                <a:lnTo>
                  <a:pt x="32" y="12"/>
                </a:lnTo>
                <a:lnTo>
                  <a:pt x="32" y="10"/>
                </a:lnTo>
                <a:lnTo>
                  <a:pt x="34" y="10"/>
                </a:lnTo>
                <a:lnTo>
                  <a:pt x="34" y="10"/>
                </a:lnTo>
                <a:lnTo>
                  <a:pt x="34" y="10"/>
                </a:lnTo>
                <a:lnTo>
                  <a:pt x="36" y="10"/>
                </a:lnTo>
                <a:lnTo>
                  <a:pt x="36" y="10"/>
                </a:lnTo>
                <a:lnTo>
                  <a:pt x="38" y="8"/>
                </a:lnTo>
                <a:lnTo>
                  <a:pt x="38" y="8"/>
                </a:lnTo>
                <a:lnTo>
                  <a:pt x="38" y="8"/>
                </a:lnTo>
                <a:lnTo>
                  <a:pt x="38" y="8"/>
                </a:lnTo>
                <a:lnTo>
                  <a:pt x="40" y="6"/>
                </a:lnTo>
                <a:lnTo>
                  <a:pt x="42" y="6"/>
                </a:lnTo>
                <a:lnTo>
                  <a:pt x="42" y="4"/>
                </a:lnTo>
                <a:lnTo>
                  <a:pt x="42" y="4"/>
                </a:lnTo>
                <a:lnTo>
                  <a:pt x="42" y="4"/>
                </a:lnTo>
                <a:lnTo>
                  <a:pt x="42" y="4"/>
                </a:lnTo>
                <a:lnTo>
                  <a:pt x="42" y="4"/>
                </a:lnTo>
                <a:lnTo>
                  <a:pt x="44" y="4"/>
                </a:lnTo>
                <a:lnTo>
                  <a:pt x="44" y="4"/>
                </a:lnTo>
                <a:lnTo>
                  <a:pt x="46" y="4"/>
                </a:lnTo>
                <a:lnTo>
                  <a:pt x="46" y="4"/>
                </a:lnTo>
                <a:lnTo>
                  <a:pt x="50" y="2"/>
                </a:lnTo>
                <a:lnTo>
                  <a:pt x="50" y="2"/>
                </a:lnTo>
                <a:lnTo>
                  <a:pt x="52" y="2"/>
                </a:lnTo>
                <a:lnTo>
                  <a:pt x="54" y="2"/>
                </a:lnTo>
                <a:lnTo>
                  <a:pt x="54" y="2"/>
                </a:lnTo>
                <a:lnTo>
                  <a:pt x="56" y="2"/>
                </a:lnTo>
                <a:lnTo>
                  <a:pt x="58" y="2"/>
                </a:lnTo>
                <a:lnTo>
                  <a:pt x="58" y="2"/>
                </a:lnTo>
                <a:lnTo>
                  <a:pt x="58" y="2"/>
                </a:lnTo>
                <a:lnTo>
                  <a:pt x="58" y="2"/>
                </a:lnTo>
                <a:lnTo>
                  <a:pt x="60" y="0"/>
                </a:lnTo>
                <a:lnTo>
                  <a:pt x="60" y="0"/>
                </a:lnTo>
                <a:lnTo>
                  <a:pt x="60" y="0"/>
                </a:lnTo>
                <a:lnTo>
                  <a:pt x="60" y="0"/>
                </a:lnTo>
                <a:lnTo>
                  <a:pt x="62" y="2"/>
                </a:lnTo>
                <a:lnTo>
                  <a:pt x="62" y="2"/>
                </a:lnTo>
                <a:lnTo>
                  <a:pt x="62" y="4"/>
                </a:lnTo>
                <a:lnTo>
                  <a:pt x="62" y="4"/>
                </a:lnTo>
                <a:lnTo>
                  <a:pt x="62" y="6"/>
                </a:lnTo>
                <a:lnTo>
                  <a:pt x="62" y="6"/>
                </a:lnTo>
                <a:lnTo>
                  <a:pt x="62" y="8"/>
                </a:lnTo>
                <a:lnTo>
                  <a:pt x="62" y="8"/>
                </a:lnTo>
                <a:lnTo>
                  <a:pt x="62" y="10"/>
                </a:lnTo>
                <a:lnTo>
                  <a:pt x="62" y="10"/>
                </a:lnTo>
                <a:lnTo>
                  <a:pt x="62" y="10"/>
                </a:lnTo>
                <a:lnTo>
                  <a:pt x="62" y="10"/>
                </a:lnTo>
                <a:lnTo>
                  <a:pt x="62" y="12"/>
                </a:lnTo>
                <a:lnTo>
                  <a:pt x="62" y="12"/>
                </a:lnTo>
                <a:lnTo>
                  <a:pt x="62" y="12"/>
                </a:lnTo>
                <a:lnTo>
                  <a:pt x="62" y="12"/>
                </a:lnTo>
                <a:lnTo>
                  <a:pt x="62" y="12"/>
                </a:lnTo>
                <a:lnTo>
                  <a:pt x="60" y="14"/>
                </a:lnTo>
                <a:lnTo>
                  <a:pt x="60" y="16"/>
                </a:lnTo>
                <a:lnTo>
                  <a:pt x="62" y="18"/>
                </a:lnTo>
                <a:lnTo>
                  <a:pt x="62" y="20"/>
                </a:lnTo>
                <a:lnTo>
                  <a:pt x="62" y="20"/>
                </a:lnTo>
                <a:lnTo>
                  <a:pt x="64" y="22"/>
                </a:lnTo>
                <a:lnTo>
                  <a:pt x="62" y="24"/>
                </a:lnTo>
                <a:lnTo>
                  <a:pt x="62" y="24"/>
                </a:lnTo>
                <a:lnTo>
                  <a:pt x="62" y="24"/>
                </a:lnTo>
                <a:lnTo>
                  <a:pt x="62" y="26"/>
                </a:lnTo>
                <a:lnTo>
                  <a:pt x="62" y="28"/>
                </a:lnTo>
                <a:lnTo>
                  <a:pt x="64" y="30"/>
                </a:lnTo>
                <a:lnTo>
                  <a:pt x="64" y="30"/>
                </a:lnTo>
                <a:lnTo>
                  <a:pt x="64" y="30"/>
                </a:lnTo>
                <a:lnTo>
                  <a:pt x="64" y="30"/>
                </a:lnTo>
                <a:lnTo>
                  <a:pt x="66" y="32"/>
                </a:lnTo>
                <a:lnTo>
                  <a:pt x="66" y="34"/>
                </a:lnTo>
                <a:lnTo>
                  <a:pt x="66" y="34"/>
                </a:lnTo>
                <a:lnTo>
                  <a:pt x="66" y="34"/>
                </a:lnTo>
                <a:lnTo>
                  <a:pt x="66" y="34"/>
                </a:lnTo>
                <a:lnTo>
                  <a:pt x="66" y="34"/>
                </a:lnTo>
                <a:lnTo>
                  <a:pt x="66" y="34"/>
                </a:lnTo>
                <a:lnTo>
                  <a:pt x="68" y="34"/>
                </a:lnTo>
                <a:lnTo>
                  <a:pt x="68" y="36"/>
                </a:lnTo>
                <a:lnTo>
                  <a:pt x="68" y="36"/>
                </a:lnTo>
                <a:lnTo>
                  <a:pt x="68" y="38"/>
                </a:lnTo>
                <a:lnTo>
                  <a:pt x="68" y="38"/>
                </a:lnTo>
                <a:lnTo>
                  <a:pt x="68" y="38"/>
                </a:lnTo>
                <a:lnTo>
                  <a:pt x="70" y="40"/>
                </a:lnTo>
                <a:lnTo>
                  <a:pt x="70" y="40"/>
                </a:lnTo>
                <a:lnTo>
                  <a:pt x="72" y="40"/>
                </a:lnTo>
                <a:lnTo>
                  <a:pt x="72" y="40"/>
                </a:lnTo>
                <a:lnTo>
                  <a:pt x="72" y="40"/>
                </a:lnTo>
                <a:lnTo>
                  <a:pt x="72" y="42"/>
                </a:lnTo>
                <a:lnTo>
                  <a:pt x="74" y="42"/>
                </a:lnTo>
                <a:lnTo>
                  <a:pt x="76" y="42"/>
                </a:lnTo>
                <a:lnTo>
                  <a:pt x="76" y="44"/>
                </a:lnTo>
                <a:lnTo>
                  <a:pt x="78" y="46"/>
                </a:lnTo>
                <a:lnTo>
                  <a:pt x="78" y="46"/>
                </a:lnTo>
                <a:lnTo>
                  <a:pt x="78" y="46"/>
                </a:lnTo>
                <a:lnTo>
                  <a:pt x="80" y="46"/>
                </a:lnTo>
                <a:lnTo>
                  <a:pt x="80" y="46"/>
                </a:lnTo>
                <a:lnTo>
                  <a:pt x="80" y="46"/>
                </a:lnTo>
                <a:lnTo>
                  <a:pt x="82" y="48"/>
                </a:lnTo>
                <a:lnTo>
                  <a:pt x="84" y="48"/>
                </a:lnTo>
                <a:lnTo>
                  <a:pt x="84" y="48"/>
                </a:lnTo>
                <a:lnTo>
                  <a:pt x="86" y="48"/>
                </a:lnTo>
                <a:lnTo>
                  <a:pt x="86" y="48"/>
                </a:lnTo>
                <a:lnTo>
                  <a:pt x="86" y="46"/>
                </a:lnTo>
                <a:lnTo>
                  <a:pt x="86" y="46"/>
                </a:lnTo>
                <a:lnTo>
                  <a:pt x="88" y="46"/>
                </a:lnTo>
                <a:lnTo>
                  <a:pt x="92" y="48"/>
                </a:lnTo>
                <a:lnTo>
                  <a:pt x="92" y="48"/>
                </a:lnTo>
                <a:lnTo>
                  <a:pt x="92" y="50"/>
                </a:lnTo>
                <a:lnTo>
                  <a:pt x="92" y="50"/>
                </a:lnTo>
                <a:lnTo>
                  <a:pt x="94" y="50"/>
                </a:lnTo>
                <a:lnTo>
                  <a:pt x="94" y="50"/>
                </a:lnTo>
                <a:lnTo>
                  <a:pt x="96" y="50"/>
                </a:lnTo>
                <a:lnTo>
                  <a:pt x="96" y="50"/>
                </a:lnTo>
                <a:lnTo>
                  <a:pt x="96" y="50"/>
                </a:lnTo>
                <a:lnTo>
                  <a:pt x="98" y="50"/>
                </a:lnTo>
                <a:lnTo>
                  <a:pt x="98" y="50"/>
                </a:lnTo>
                <a:lnTo>
                  <a:pt x="98" y="52"/>
                </a:lnTo>
                <a:lnTo>
                  <a:pt x="98" y="52"/>
                </a:lnTo>
                <a:lnTo>
                  <a:pt x="98" y="52"/>
                </a:lnTo>
                <a:lnTo>
                  <a:pt x="100" y="54"/>
                </a:lnTo>
                <a:lnTo>
                  <a:pt x="100" y="54"/>
                </a:lnTo>
                <a:lnTo>
                  <a:pt x="102" y="56"/>
                </a:lnTo>
                <a:lnTo>
                  <a:pt x="104" y="54"/>
                </a:lnTo>
                <a:lnTo>
                  <a:pt x="104" y="56"/>
                </a:lnTo>
                <a:lnTo>
                  <a:pt x="104" y="56"/>
                </a:lnTo>
                <a:lnTo>
                  <a:pt x="108" y="58"/>
                </a:lnTo>
                <a:lnTo>
                  <a:pt x="108" y="58"/>
                </a:lnTo>
                <a:lnTo>
                  <a:pt x="108" y="58"/>
                </a:lnTo>
                <a:lnTo>
                  <a:pt x="110" y="58"/>
                </a:lnTo>
                <a:lnTo>
                  <a:pt x="110" y="58"/>
                </a:lnTo>
                <a:lnTo>
                  <a:pt x="110" y="58"/>
                </a:lnTo>
                <a:lnTo>
                  <a:pt x="112" y="58"/>
                </a:lnTo>
                <a:lnTo>
                  <a:pt x="112" y="58"/>
                </a:lnTo>
                <a:lnTo>
                  <a:pt x="112" y="60"/>
                </a:lnTo>
                <a:lnTo>
                  <a:pt x="114" y="62"/>
                </a:lnTo>
                <a:lnTo>
                  <a:pt x="114" y="62"/>
                </a:lnTo>
                <a:lnTo>
                  <a:pt x="114" y="62"/>
                </a:lnTo>
                <a:lnTo>
                  <a:pt x="116" y="62"/>
                </a:lnTo>
                <a:lnTo>
                  <a:pt x="116" y="64"/>
                </a:lnTo>
                <a:lnTo>
                  <a:pt x="116" y="64"/>
                </a:lnTo>
                <a:lnTo>
                  <a:pt x="116" y="64"/>
                </a:lnTo>
                <a:lnTo>
                  <a:pt x="118" y="64"/>
                </a:lnTo>
                <a:lnTo>
                  <a:pt x="120" y="64"/>
                </a:lnTo>
                <a:lnTo>
                  <a:pt x="120" y="64"/>
                </a:lnTo>
                <a:lnTo>
                  <a:pt x="120" y="64"/>
                </a:lnTo>
                <a:lnTo>
                  <a:pt x="120" y="64"/>
                </a:lnTo>
                <a:lnTo>
                  <a:pt x="122" y="64"/>
                </a:lnTo>
                <a:lnTo>
                  <a:pt x="124" y="64"/>
                </a:lnTo>
                <a:lnTo>
                  <a:pt x="128" y="64"/>
                </a:lnTo>
                <a:lnTo>
                  <a:pt x="128" y="64"/>
                </a:lnTo>
                <a:lnTo>
                  <a:pt x="128" y="66"/>
                </a:lnTo>
                <a:lnTo>
                  <a:pt x="132" y="66"/>
                </a:lnTo>
                <a:lnTo>
                  <a:pt x="132" y="66"/>
                </a:lnTo>
                <a:lnTo>
                  <a:pt x="132" y="66"/>
                </a:lnTo>
                <a:lnTo>
                  <a:pt x="134" y="68"/>
                </a:lnTo>
                <a:lnTo>
                  <a:pt x="134" y="68"/>
                </a:lnTo>
                <a:lnTo>
                  <a:pt x="136" y="68"/>
                </a:lnTo>
                <a:lnTo>
                  <a:pt x="138" y="72"/>
                </a:lnTo>
                <a:lnTo>
                  <a:pt x="138" y="72"/>
                </a:lnTo>
                <a:lnTo>
                  <a:pt x="138" y="74"/>
                </a:lnTo>
                <a:lnTo>
                  <a:pt x="136" y="74"/>
                </a:lnTo>
                <a:lnTo>
                  <a:pt x="136" y="74"/>
                </a:lnTo>
                <a:lnTo>
                  <a:pt x="138" y="76"/>
                </a:lnTo>
                <a:lnTo>
                  <a:pt x="138" y="78"/>
                </a:lnTo>
                <a:lnTo>
                  <a:pt x="138" y="80"/>
                </a:lnTo>
                <a:lnTo>
                  <a:pt x="140" y="82"/>
                </a:lnTo>
                <a:lnTo>
                  <a:pt x="140" y="84"/>
                </a:lnTo>
                <a:lnTo>
                  <a:pt x="140" y="88"/>
                </a:lnTo>
                <a:lnTo>
                  <a:pt x="140" y="90"/>
                </a:lnTo>
                <a:lnTo>
                  <a:pt x="140" y="90"/>
                </a:lnTo>
                <a:lnTo>
                  <a:pt x="140" y="90"/>
                </a:lnTo>
                <a:lnTo>
                  <a:pt x="138" y="90"/>
                </a:lnTo>
                <a:lnTo>
                  <a:pt x="136" y="90"/>
                </a:lnTo>
                <a:lnTo>
                  <a:pt x="138" y="92"/>
                </a:lnTo>
                <a:lnTo>
                  <a:pt x="142" y="96"/>
                </a:lnTo>
                <a:lnTo>
                  <a:pt x="142" y="104"/>
                </a:lnTo>
                <a:lnTo>
                  <a:pt x="144" y="110"/>
                </a:lnTo>
                <a:lnTo>
                  <a:pt x="144" y="110"/>
                </a:lnTo>
                <a:lnTo>
                  <a:pt x="146" y="110"/>
                </a:lnTo>
                <a:lnTo>
                  <a:pt x="152" y="110"/>
                </a:lnTo>
                <a:lnTo>
                  <a:pt x="154" y="110"/>
                </a:lnTo>
                <a:lnTo>
                  <a:pt x="160" y="110"/>
                </a:lnTo>
                <a:lnTo>
                  <a:pt x="168" y="110"/>
                </a:lnTo>
                <a:lnTo>
                  <a:pt x="168" y="110"/>
                </a:lnTo>
                <a:lnTo>
                  <a:pt x="170" y="110"/>
                </a:lnTo>
                <a:lnTo>
                  <a:pt x="170" y="110"/>
                </a:lnTo>
                <a:lnTo>
                  <a:pt x="170" y="110"/>
                </a:lnTo>
                <a:lnTo>
                  <a:pt x="170" y="110"/>
                </a:lnTo>
                <a:lnTo>
                  <a:pt x="170" y="110"/>
                </a:lnTo>
                <a:lnTo>
                  <a:pt x="170" y="112"/>
                </a:lnTo>
                <a:lnTo>
                  <a:pt x="170" y="114"/>
                </a:lnTo>
                <a:lnTo>
                  <a:pt x="170" y="114"/>
                </a:lnTo>
                <a:lnTo>
                  <a:pt x="170" y="114"/>
                </a:lnTo>
                <a:lnTo>
                  <a:pt x="170" y="114"/>
                </a:lnTo>
                <a:lnTo>
                  <a:pt x="170" y="116"/>
                </a:lnTo>
                <a:lnTo>
                  <a:pt x="168" y="116"/>
                </a:lnTo>
                <a:lnTo>
                  <a:pt x="168" y="116"/>
                </a:lnTo>
                <a:lnTo>
                  <a:pt x="168" y="118"/>
                </a:lnTo>
                <a:lnTo>
                  <a:pt x="170" y="120"/>
                </a:lnTo>
                <a:lnTo>
                  <a:pt x="170" y="120"/>
                </a:lnTo>
                <a:lnTo>
                  <a:pt x="170" y="122"/>
                </a:lnTo>
                <a:lnTo>
                  <a:pt x="170" y="122"/>
                </a:lnTo>
                <a:lnTo>
                  <a:pt x="170" y="122"/>
                </a:lnTo>
                <a:lnTo>
                  <a:pt x="170" y="124"/>
                </a:lnTo>
                <a:lnTo>
                  <a:pt x="170" y="124"/>
                </a:lnTo>
                <a:lnTo>
                  <a:pt x="170" y="126"/>
                </a:lnTo>
                <a:lnTo>
                  <a:pt x="170" y="126"/>
                </a:lnTo>
                <a:lnTo>
                  <a:pt x="170" y="126"/>
                </a:lnTo>
                <a:lnTo>
                  <a:pt x="170" y="126"/>
                </a:lnTo>
                <a:lnTo>
                  <a:pt x="172" y="126"/>
                </a:lnTo>
                <a:lnTo>
                  <a:pt x="172" y="126"/>
                </a:lnTo>
                <a:lnTo>
                  <a:pt x="172" y="126"/>
                </a:lnTo>
                <a:lnTo>
                  <a:pt x="172" y="128"/>
                </a:lnTo>
                <a:lnTo>
                  <a:pt x="174" y="128"/>
                </a:lnTo>
                <a:lnTo>
                  <a:pt x="174" y="130"/>
                </a:lnTo>
                <a:lnTo>
                  <a:pt x="176" y="130"/>
                </a:lnTo>
                <a:lnTo>
                  <a:pt x="176" y="130"/>
                </a:lnTo>
                <a:lnTo>
                  <a:pt x="176" y="130"/>
                </a:lnTo>
                <a:lnTo>
                  <a:pt x="178" y="130"/>
                </a:lnTo>
                <a:lnTo>
                  <a:pt x="178" y="130"/>
                </a:lnTo>
                <a:lnTo>
                  <a:pt x="180" y="132"/>
                </a:lnTo>
                <a:lnTo>
                  <a:pt x="180" y="132"/>
                </a:lnTo>
                <a:lnTo>
                  <a:pt x="180" y="132"/>
                </a:lnTo>
                <a:lnTo>
                  <a:pt x="180" y="132"/>
                </a:lnTo>
                <a:lnTo>
                  <a:pt x="180" y="134"/>
                </a:lnTo>
                <a:lnTo>
                  <a:pt x="180" y="134"/>
                </a:lnTo>
                <a:lnTo>
                  <a:pt x="182" y="134"/>
                </a:lnTo>
                <a:lnTo>
                  <a:pt x="182" y="134"/>
                </a:lnTo>
                <a:lnTo>
                  <a:pt x="182" y="134"/>
                </a:lnTo>
                <a:lnTo>
                  <a:pt x="182" y="136"/>
                </a:lnTo>
                <a:lnTo>
                  <a:pt x="184" y="140"/>
                </a:lnTo>
                <a:lnTo>
                  <a:pt x="184" y="142"/>
                </a:lnTo>
                <a:lnTo>
                  <a:pt x="184" y="142"/>
                </a:lnTo>
                <a:lnTo>
                  <a:pt x="184" y="144"/>
                </a:lnTo>
                <a:lnTo>
                  <a:pt x="184" y="146"/>
                </a:lnTo>
                <a:lnTo>
                  <a:pt x="182" y="154"/>
                </a:lnTo>
                <a:lnTo>
                  <a:pt x="182" y="154"/>
                </a:lnTo>
                <a:lnTo>
                  <a:pt x="182" y="154"/>
                </a:lnTo>
                <a:lnTo>
                  <a:pt x="184" y="156"/>
                </a:lnTo>
                <a:lnTo>
                  <a:pt x="182" y="156"/>
                </a:lnTo>
                <a:lnTo>
                  <a:pt x="182" y="156"/>
                </a:lnTo>
                <a:lnTo>
                  <a:pt x="182" y="158"/>
                </a:lnTo>
                <a:lnTo>
                  <a:pt x="182" y="158"/>
                </a:lnTo>
                <a:lnTo>
                  <a:pt x="180" y="162"/>
                </a:lnTo>
                <a:lnTo>
                  <a:pt x="178" y="166"/>
                </a:lnTo>
                <a:lnTo>
                  <a:pt x="178" y="168"/>
                </a:lnTo>
                <a:lnTo>
                  <a:pt x="178" y="168"/>
                </a:lnTo>
                <a:lnTo>
                  <a:pt x="182" y="172"/>
                </a:lnTo>
                <a:lnTo>
                  <a:pt x="182" y="172"/>
                </a:lnTo>
                <a:lnTo>
                  <a:pt x="178" y="174"/>
                </a:lnTo>
                <a:lnTo>
                  <a:pt x="178" y="174"/>
                </a:lnTo>
                <a:lnTo>
                  <a:pt x="178" y="174"/>
                </a:lnTo>
                <a:lnTo>
                  <a:pt x="178" y="174"/>
                </a:lnTo>
                <a:lnTo>
                  <a:pt x="178" y="172"/>
                </a:lnTo>
                <a:lnTo>
                  <a:pt x="178" y="168"/>
                </a:lnTo>
                <a:lnTo>
                  <a:pt x="176" y="168"/>
                </a:lnTo>
                <a:lnTo>
                  <a:pt x="176" y="168"/>
                </a:lnTo>
                <a:lnTo>
                  <a:pt x="172" y="166"/>
                </a:lnTo>
                <a:lnTo>
                  <a:pt x="168" y="164"/>
                </a:lnTo>
                <a:lnTo>
                  <a:pt x="164" y="160"/>
                </a:lnTo>
                <a:lnTo>
                  <a:pt x="162" y="160"/>
                </a:lnTo>
                <a:lnTo>
                  <a:pt x="158" y="160"/>
                </a:lnTo>
                <a:lnTo>
                  <a:pt x="156" y="160"/>
                </a:lnTo>
                <a:lnTo>
                  <a:pt x="150" y="160"/>
                </a:lnTo>
                <a:lnTo>
                  <a:pt x="150" y="160"/>
                </a:lnTo>
                <a:lnTo>
                  <a:pt x="150" y="160"/>
                </a:lnTo>
                <a:lnTo>
                  <a:pt x="144" y="162"/>
                </a:lnTo>
                <a:lnTo>
                  <a:pt x="142" y="162"/>
                </a:lnTo>
                <a:lnTo>
                  <a:pt x="142" y="162"/>
                </a:lnTo>
                <a:lnTo>
                  <a:pt x="140" y="164"/>
                </a:lnTo>
                <a:lnTo>
                  <a:pt x="132" y="164"/>
                </a:lnTo>
                <a:lnTo>
                  <a:pt x="126" y="166"/>
                </a:lnTo>
                <a:lnTo>
                  <a:pt x="126" y="166"/>
                </a:lnTo>
                <a:lnTo>
                  <a:pt x="126" y="168"/>
                </a:lnTo>
                <a:lnTo>
                  <a:pt x="124" y="170"/>
                </a:lnTo>
                <a:lnTo>
                  <a:pt x="124" y="174"/>
                </a:lnTo>
                <a:lnTo>
                  <a:pt x="122" y="178"/>
                </a:lnTo>
                <a:lnTo>
                  <a:pt x="120" y="180"/>
                </a:lnTo>
                <a:lnTo>
                  <a:pt x="120" y="182"/>
                </a:lnTo>
                <a:lnTo>
                  <a:pt x="120" y="182"/>
                </a:lnTo>
                <a:lnTo>
                  <a:pt x="120" y="184"/>
                </a:lnTo>
                <a:lnTo>
                  <a:pt x="120" y="186"/>
                </a:lnTo>
                <a:lnTo>
                  <a:pt x="120" y="188"/>
                </a:lnTo>
                <a:lnTo>
                  <a:pt x="120" y="190"/>
                </a:lnTo>
                <a:lnTo>
                  <a:pt x="120" y="196"/>
                </a:lnTo>
                <a:lnTo>
                  <a:pt x="118" y="200"/>
                </a:lnTo>
                <a:lnTo>
                  <a:pt x="118" y="200"/>
                </a:lnTo>
                <a:lnTo>
                  <a:pt x="118" y="202"/>
                </a:lnTo>
                <a:lnTo>
                  <a:pt x="118" y="204"/>
                </a:lnTo>
                <a:lnTo>
                  <a:pt x="118" y="208"/>
                </a:lnTo>
                <a:lnTo>
                  <a:pt x="116" y="208"/>
                </a:lnTo>
                <a:lnTo>
                  <a:pt x="116" y="210"/>
                </a:lnTo>
                <a:lnTo>
                  <a:pt x="116" y="208"/>
                </a:lnTo>
                <a:lnTo>
                  <a:pt x="114" y="208"/>
                </a:lnTo>
                <a:lnTo>
                  <a:pt x="114" y="206"/>
                </a:lnTo>
                <a:lnTo>
                  <a:pt x="114" y="206"/>
                </a:lnTo>
                <a:lnTo>
                  <a:pt x="114" y="206"/>
                </a:lnTo>
                <a:lnTo>
                  <a:pt x="114" y="206"/>
                </a:lnTo>
                <a:lnTo>
                  <a:pt x="114" y="206"/>
                </a:lnTo>
                <a:lnTo>
                  <a:pt x="112" y="206"/>
                </a:lnTo>
                <a:lnTo>
                  <a:pt x="110" y="206"/>
                </a:lnTo>
                <a:lnTo>
                  <a:pt x="102" y="206"/>
                </a:lnTo>
                <a:lnTo>
                  <a:pt x="102" y="206"/>
                </a:lnTo>
                <a:lnTo>
                  <a:pt x="100" y="206"/>
                </a:lnTo>
                <a:lnTo>
                  <a:pt x="98" y="206"/>
                </a:lnTo>
                <a:lnTo>
                  <a:pt x="98" y="206"/>
                </a:lnTo>
                <a:lnTo>
                  <a:pt x="96" y="210"/>
                </a:lnTo>
                <a:lnTo>
                  <a:pt x="96" y="212"/>
                </a:lnTo>
                <a:lnTo>
                  <a:pt x="96" y="212"/>
                </a:lnTo>
                <a:lnTo>
                  <a:pt x="94" y="214"/>
                </a:lnTo>
                <a:lnTo>
                  <a:pt x="94" y="214"/>
                </a:lnTo>
                <a:lnTo>
                  <a:pt x="94" y="214"/>
                </a:lnTo>
                <a:lnTo>
                  <a:pt x="94" y="214"/>
                </a:lnTo>
                <a:lnTo>
                  <a:pt x="94" y="216"/>
                </a:lnTo>
                <a:lnTo>
                  <a:pt x="94" y="218"/>
                </a:lnTo>
                <a:lnTo>
                  <a:pt x="94" y="218"/>
                </a:lnTo>
                <a:lnTo>
                  <a:pt x="94" y="218"/>
                </a:lnTo>
                <a:lnTo>
                  <a:pt x="94" y="220"/>
                </a:lnTo>
                <a:lnTo>
                  <a:pt x="94" y="220"/>
                </a:lnTo>
                <a:lnTo>
                  <a:pt x="94" y="220"/>
                </a:lnTo>
                <a:lnTo>
                  <a:pt x="94" y="218"/>
                </a:lnTo>
                <a:lnTo>
                  <a:pt x="94" y="218"/>
                </a:lnTo>
                <a:lnTo>
                  <a:pt x="92" y="218"/>
                </a:lnTo>
                <a:lnTo>
                  <a:pt x="92" y="216"/>
                </a:lnTo>
                <a:lnTo>
                  <a:pt x="92" y="216"/>
                </a:lnTo>
                <a:lnTo>
                  <a:pt x="92" y="216"/>
                </a:lnTo>
                <a:lnTo>
                  <a:pt x="92" y="214"/>
                </a:lnTo>
                <a:lnTo>
                  <a:pt x="92" y="214"/>
                </a:lnTo>
                <a:lnTo>
                  <a:pt x="90" y="212"/>
                </a:lnTo>
                <a:lnTo>
                  <a:pt x="90" y="210"/>
                </a:lnTo>
                <a:lnTo>
                  <a:pt x="90" y="210"/>
                </a:lnTo>
                <a:lnTo>
                  <a:pt x="88" y="208"/>
                </a:lnTo>
                <a:lnTo>
                  <a:pt x="88" y="208"/>
                </a:lnTo>
                <a:lnTo>
                  <a:pt x="86" y="208"/>
                </a:lnTo>
                <a:lnTo>
                  <a:pt x="84" y="206"/>
                </a:lnTo>
                <a:lnTo>
                  <a:pt x="82" y="206"/>
                </a:lnTo>
                <a:lnTo>
                  <a:pt x="80" y="206"/>
                </a:lnTo>
                <a:lnTo>
                  <a:pt x="74" y="206"/>
                </a:lnTo>
                <a:lnTo>
                  <a:pt x="74" y="206"/>
                </a:lnTo>
                <a:lnTo>
                  <a:pt x="72" y="206"/>
                </a:lnTo>
                <a:lnTo>
                  <a:pt x="70" y="206"/>
                </a:lnTo>
                <a:lnTo>
                  <a:pt x="70" y="206"/>
                </a:lnTo>
                <a:lnTo>
                  <a:pt x="70" y="204"/>
                </a:lnTo>
                <a:lnTo>
                  <a:pt x="66" y="202"/>
                </a:lnTo>
                <a:lnTo>
                  <a:pt x="66" y="202"/>
                </a:lnTo>
                <a:lnTo>
                  <a:pt x="64" y="202"/>
                </a:lnTo>
                <a:lnTo>
                  <a:pt x="64" y="202"/>
                </a:lnTo>
                <a:lnTo>
                  <a:pt x="64" y="204"/>
                </a:lnTo>
                <a:lnTo>
                  <a:pt x="64" y="204"/>
                </a:lnTo>
                <a:lnTo>
                  <a:pt x="64" y="206"/>
                </a:lnTo>
                <a:lnTo>
                  <a:pt x="64" y="206"/>
                </a:lnTo>
                <a:lnTo>
                  <a:pt x="64" y="206"/>
                </a:lnTo>
                <a:lnTo>
                  <a:pt x="62" y="208"/>
                </a:lnTo>
                <a:lnTo>
                  <a:pt x="62" y="208"/>
                </a:lnTo>
                <a:lnTo>
                  <a:pt x="60" y="208"/>
                </a:lnTo>
                <a:lnTo>
                  <a:pt x="60" y="208"/>
                </a:lnTo>
                <a:lnTo>
                  <a:pt x="58" y="208"/>
                </a:lnTo>
                <a:lnTo>
                  <a:pt x="58" y="208"/>
                </a:lnTo>
                <a:lnTo>
                  <a:pt x="58" y="212"/>
                </a:lnTo>
                <a:lnTo>
                  <a:pt x="58" y="212"/>
                </a:lnTo>
                <a:lnTo>
                  <a:pt x="56" y="212"/>
                </a:lnTo>
                <a:lnTo>
                  <a:pt x="56" y="212"/>
                </a:lnTo>
                <a:lnTo>
                  <a:pt x="54" y="214"/>
                </a:lnTo>
                <a:lnTo>
                  <a:pt x="54" y="214"/>
                </a:lnTo>
                <a:lnTo>
                  <a:pt x="54" y="216"/>
                </a:lnTo>
                <a:lnTo>
                  <a:pt x="54" y="218"/>
                </a:lnTo>
                <a:lnTo>
                  <a:pt x="52" y="218"/>
                </a:lnTo>
                <a:lnTo>
                  <a:pt x="50" y="220"/>
                </a:lnTo>
                <a:lnTo>
                  <a:pt x="48" y="220"/>
                </a:lnTo>
                <a:lnTo>
                  <a:pt x="48" y="220"/>
                </a:lnTo>
                <a:lnTo>
                  <a:pt x="44" y="220"/>
                </a:lnTo>
                <a:lnTo>
                  <a:pt x="42" y="218"/>
                </a:lnTo>
                <a:lnTo>
                  <a:pt x="42" y="216"/>
                </a:lnTo>
                <a:lnTo>
                  <a:pt x="42" y="214"/>
                </a:lnTo>
                <a:lnTo>
                  <a:pt x="42" y="212"/>
                </a:lnTo>
                <a:lnTo>
                  <a:pt x="40" y="210"/>
                </a:lnTo>
                <a:lnTo>
                  <a:pt x="42" y="210"/>
                </a:lnTo>
                <a:lnTo>
                  <a:pt x="40" y="210"/>
                </a:lnTo>
                <a:lnTo>
                  <a:pt x="40" y="206"/>
                </a:lnTo>
                <a:lnTo>
                  <a:pt x="40" y="206"/>
                </a:lnTo>
                <a:lnTo>
                  <a:pt x="40" y="206"/>
                </a:lnTo>
                <a:lnTo>
                  <a:pt x="38" y="204"/>
                </a:lnTo>
                <a:lnTo>
                  <a:pt x="38" y="204"/>
                </a:lnTo>
                <a:lnTo>
                  <a:pt x="38" y="204"/>
                </a:lnTo>
                <a:lnTo>
                  <a:pt x="38" y="202"/>
                </a:lnTo>
                <a:lnTo>
                  <a:pt x="38" y="202"/>
                </a:lnTo>
                <a:lnTo>
                  <a:pt x="38" y="200"/>
                </a:lnTo>
                <a:lnTo>
                  <a:pt x="38" y="200"/>
                </a:lnTo>
                <a:lnTo>
                  <a:pt x="36" y="200"/>
                </a:lnTo>
                <a:lnTo>
                  <a:pt x="36" y="198"/>
                </a:lnTo>
                <a:lnTo>
                  <a:pt x="36" y="198"/>
                </a:lnTo>
                <a:lnTo>
                  <a:pt x="36" y="194"/>
                </a:lnTo>
                <a:lnTo>
                  <a:pt x="34" y="192"/>
                </a:lnTo>
                <a:lnTo>
                  <a:pt x="32" y="188"/>
                </a:lnTo>
                <a:lnTo>
                  <a:pt x="32" y="188"/>
                </a:lnTo>
                <a:lnTo>
                  <a:pt x="30" y="188"/>
                </a:lnTo>
                <a:lnTo>
                  <a:pt x="30" y="188"/>
                </a:lnTo>
                <a:lnTo>
                  <a:pt x="30" y="188"/>
                </a:lnTo>
                <a:lnTo>
                  <a:pt x="30" y="186"/>
                </a:lnTo>
                <a:lnTo>
                  <a:pt x="30" y="186"/>
                </a:lnTo>
                <a:lnTo>
                  <a:pt x="30" y="186"/>
                </a:lnTo>
                <a:lnTo>
                  <a:pt x="30" y="186"/>
                </a:lnTo>
                <a:lnTo>
                  <a:pt x="30" y="184"/>
                </a:lnTo>
                <a:lnTo>
                  <a:pt x="30" y="184"/>
                </a:lnTo>
                <a:lnTo>
                  <a:pt x="30" y="182"/>
                </a:lnTo>
                <a:lnTo>
                  <a:pt x="30" y="182"/>
                </a:lnTo>
                <a:lnTo>
                  <a:pt x="30" y="182"/>
                </a:lnTo>
                <a:lnTo>
                  <a:pt x="30" y="182"/>
                </a:lnTo>
                <a:lnTo>
                  <a:pt x="28" y="182"/>
                </a:lnTo>
                <a:lnTo>
                  <a:pt x="28" y="182"/>
                </a:lnTo>
                <a:lnTo>
                  <a:pt x="28" y="180"/>
                </a:lnTo>
                <a:lnTo>
                  <a:pt x="28" y="180"/>
                </a:lnTo>
                <a:lnTo>
                  <a:pt x="28" y="180"/>
                </a:lnTo>
                <a:lnTo>
                  <a:pt x="26" y="180"/>
                </a:lnTo>
                <a:lnTo>
                  <a:pt x="26" y="180"/>
                </a:lnTo>
                <a:lnTo>
                  <a:pt x="26" y="180"/>
                </a:lnTo>
                <a:lnTo>
                  <a:pt x="26" y="178"/>
                </a:lnTo>
                <a:lnTo>
                  <a:pt x="26" y="178"/>
                </a:lnTo>
                <a:lnTo>
                  <a:pt x="26" y="178"/>
                </a:lnTo>
                <a:lnTo>
                  <a:pt x="26" y="178"/>
                </a:lnTo>
                <a:lnTo>
                  <a:pt x="26" y="176"/>
                </a:lnTo>
                <a:lnTo>
                  <a:pt x="26" y="174"/>
                </a:lnTo>
                <a:lnTo>
                  <a:pt x="24" y="174"/>
                </a:lnTo>
                <a:lnTo>
                  <a:pt x="24" y="174"/>
                </a:lnTo>
                <a:lnTo>
                  <a:pt x="26" y="172"/>
                </a:lnTo>
                <a:lnTo>
                  <a:pt x="28" y="172"/>
                </a:lnTo>
                <a:lnTo>
                  <a:pt x="28" y="172"/>
                </a:lnTo>
                <a:lnTo>
                  <a:pt x="28" y="170"/>
                </a:lnTo>
                <a:lnTo>
                  <a:pt x="28" y="170"/>
                </a:lnTo>
                <a:lnTo>
                  <a:pt x="26" y="168"/>
                </a:lnTo>
                <a:lnTo>
                  <a:pt x="26" y="168"/>
                </a:lnTo>
                <a:lnTo>
                  <a:pt x="26" y="166"/>
                </a:lnTo>
                <a:lnTo>
                  <a:pt x="26" y="166"/>
                </a:lnTo>
                <a:lnTo>
                  <a:pt x="26" y="164"/>
                </a:lnTo>
                <a:lnTo>
                  <a:pt x="28" y="164"/>
                </a:lnTo>
                <a:lnTo>
                  <a:pt x="28" y="162"/>
                </a:lnTo>
                <a:lnTo>
                  <a:pt x="28" y="162"/>
                </a:lnTo>
                <a:lnTo>
                  <a:pt x="26" y="160"/>
                </a:lnTo>
                <a:lnTo>
                  <a:pt x="26" y="160"/>
                </a:lnTo>
                <a:lnTo>
                  <a:pt x="26" y="160"/>
                </a:lnTo>
                <a:lnTo>
                  <a:pt x="26" y="160"/>
                </a:lnTo>
                <a:lnTo>
                  <a:pt x="26" y="160"/>
                </a:lnTo>
                <a:lnTo>
                  <a:pt x="24" y="158"/>
                </a:lnTo>
                <a:lnTo>
                  <a:pt x="24" y="158"/>
                </a:lnTo>
                <a:lnTo>
                  <a:pt x="22" y="156"/>
                </a:lnTo>
                <a:lnTo>
                  <a:pt x="20" y="154"/>
                </a:lnTo>
                <a:lnTo>
                  <a:pt x="20" y="154"/>
                </a:lnTo>
                <a:lnTo>
                  <a:pt x="20" y="152"/>
                </a:lnTo>
                <a:lnTo>
                  <a:pt x="20" y="150"/>
                </a:lnTo>
                <a:lnTo>
                  <a:pt x="18" y="150"/>
                </a:lnTo>
                <a:lnTo>
                  <a:pt x="18" y="148"/>
                </a:lnTo>
                <a:lnTo>
                  <a:pt x="18" y="148"/>
                </a:lnTo>
                <a:lnTo>
                  <a:pt x="18" y="146"/>
                </a:lnTo>
                <a:lnTo>
                  <a:pt x="18" y="146"/>
                </a:lnTo>
                <a:lnTo>
                  <a:pt x="18" y="146"/>
                </a:lnTo>
                <a:lnTo>
                  <a:pt x="18" y="146"/>
                </a:lnTo>
                <a:lnTo>
                  <a:pt x="18" y="146"/>
                </a:lnTo>
                <a:lnTo>
                  <a:pt x="18" y="146"/>
                </a:lnTo>
                <a:lnTo>
                  <a:pt x="18" y="144"/>
                </a:lnTo>
                <a:lnTo>
                  <a:pt x="18" y="142"/>
                </a:lnTo>
                <a:lnTo>
                  <a:pt x="16" y="142"/>
                </a:lnTo>
                <a:lnTo>
                  <a:pt x="16" y="142"/>
                </a:lnTo>
                <a:lnTo>
                  <a:pt x="16" y="142"/>
                </a:lnTo>
                <a:lnTo>
                  <a:pt x="16" y="140"/>
                </a:lnTo>
                <a:lnTo>
                  <a:pt x="16" y="140"/>
                </a:lnTo>
                <a:lnTo>
                  <a:pt x="16" y="140"/>
                </a:lnTo>
                <a:lnTo>
                  <a:pt x="18" y="140"/>
                </a:lnTo>
                <a:lnTo>
                  <a:pt x="18" y="140"/>
                </a:lnTo>
                <a:lnTo>
                  <a:pt x="18" y="140"/>
                </a:lnTo>
                <a:lnTo>
                  <a:pt x="16" y="140"/>
                </a:lnTo>
                <a:lnTo>
                  <a:pt x="14" y="138"/>
                </a:lnTo>
                <a:lnTo>
                  <a:pt x="14" y="138"/>
                </a:lnTo>
                <a:lnTo>
                  <a:pt x="14" y="138"/>
                </a:lnTo>
                <a:lnTo>
                  <a:pt x="14" y="136"/>
                </a:lnTo>
                <a:lnTo>
                  <a:pt x="14" y="136"/>
                </a:lnTo>
                <a:lnTo>
                  <a:pt x="12" y="136"/>
                </a:lnTo>
                <a:lnTo>
                  <a:pt x="12" y="134"/>
                </a:lnTo>
                <a:lnTo>
                  <a:pt x="12" y="134"/>
                </a:lnTo>
                <a:lnTo>
                  <a:pt x="10" y="132"/>
                </a:lnTo>
                <a:lnTo>
                  <a:pt x="10" y="13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8" name="Freeform 234"/>
          <p:cNvSpPr>
            <a:spLocks/>
          </p:cNvSpPr>
          <p:nvPr/>
        </p:nvSpPr>
        <p:spPr bwMode="auto">
          <a:xfrm>
            <a:off x="3124200" y="2776538"/>
            <a:ext cx="3175" cy="3175"/>
          </a:xfrm>
          <a:custGeom>
            <a:avLst/>
            <a:gdLst/>
            <a:ahLst/>
            <a:cxnLst>
              <a:cxn ang="0">
                <a:pos x="0" y="2"/>
              </a:cxn>
              <a:cxn ang="0">
                <a:pos x="0" y="2"/>
              </a:cxn>
              <a:cxn ang="0">
                <a:pos x="2" y="2"/>
              </a:cxn>
              <a:cxn ang="0">
                <a:pos x="2" y="2"/>
              </a:cxn>
              <a:cxn ang="0">
                <a:pos x="2" y="0"/>
              </a:cxn>
              <a:cxn ang="0">
                <a:pos x="2" y="0"/>
              </a:cxn>
              <a:cxn ang="0">
                <a:pos x="2" y="2"/>
              </a:cxn>
              <a:cxn ang="0">
                <a:pos x="2" y="2"/>
              </a:cxn>
              <a:cxn ang="0">
                <a:pos x="0" y="2"/>
              </a:cxn>
              <a:cxn ang="0">
                <a:pos x="0" y="2"/>
              </a:cxn>
              <a:cxn ang="0">
                <a:pos x="0" y="2"/>
              </a:cxn>
              <a:cxn ang="0">
                <a:pos x="0" y="2"/>
              </a:cxn>
              <a:cxn ang="0">
                <a:pos x="0" y="2"/>
              </a:cxn>
              <a:cxn ang="0">
                <a:pos x="0" y="2"/>
              </a:cxn>
            </a:cxnLst>
            <a:rect l="0" t="0" r="r" b="b"/>
            <a:pathLst>
              <a:path w="2" h="2">
                <a:moveTo>
                  <a:pt x="0" y="2"/>
                </a:moveTo>
                <a:lnTo>
                  <a:pt x="0" y="2"/>
                </a:lnTo>
                <a:lnTo>
                  <a:pt x="2" y="2"/>
                </a:lnTo>
                <a:lnTo>
                  <a:pt x="2" y="2"/>
                </a:lnTo>
                <a:lnTo>
                  <a:pt x="2" y="0"/>
                </a:lnTo>
                <a:lnTo>
                  <a:pt x="2" y="0"/>
                </a:lnTo>
                <a:lnTo>
                  <a:pt x="2" y="2"/>
                </a:lnTo>
                <a:lnTo>
                  <a:pt x="2" y="2"/>
                </a:lnTo>
                <a:lnTo>
                  <a:pt x="0" y="2"/>
                </a:lnTo>
                <a:lnTo>
                  <a:pt x="0" y="2"/>
                </a:lnTo>
                <a:lnTo>
                  <a:pt x="0" y="2"/>
                </a:lnTo>
                <a:lnTo>
                  <a:pt x="0" y="2"/>
                </a:lnTo>
                <a:lnTo>
                  <a:pt x="0"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9" name="Freeform 235"/>
          <p:cNvSpPr>
            <a:spLocks noEditPoints="1"/>
          </p:cNvSpPr>
          <p:nvPr/>
        </p:nvSpPr>
        <p:spPr bwMode="auto">
          <a:xfrm>
            <a:off x="2508250" y="3144838"/>
            <a:ext cx="38100" cy="69850"/>
          </a:xfrm>
          <a:custGeom>
            <a:avLst/>
            <a:gdLst/>
            <a:ahLst/>
            <a:cxnLst>
              <a:cxn ang="0">
                <a:pos x="22" y="18"/>
              </a:cxn>
              <a:cxn ang="0">
                <a:pos x="22" y="18"/>
              </a:cxn>
              <a:cxn ang="0">
                <a:pos x="22" y="18"/>
              </a:cxn>
              <a:cxn ang="0">
                <a:pos x="20" y="20"/>
              </a:cxn>
              <a:cxn ang="0">
                <a:pos x="20" y="20"/>
              </a:cxn>
              <a:cxn ang="0">
                <a:pos x="20" y="20"/>
              </a:cxn>
              <a:cxn ang="0">
                <a:pos x="22" y="16"/>
              </a:cxn>
              <a:cxn ang="0">
                <a:pos x="24" y="16"/>
              </a:cxn>
              <a:cxn ang="0">
                <a:pos x="24" y="16"/>
              </a:cxn>
              <a:cxn ang="0">
                <a:pos x="22" y="8"/>
              </a:cxn>
              <a:cxn ang="0">
                <a:pos x="22" y="8"/>
              </a:cxn>
              <a:cxn ang="0">
                <a:pos x="22" y="8"/>
              </a:cxn>
              <a:cxn ang="0">
                <a:pos x="22" y="10"/>
              </a:cxn>
              <a:cxn ang="0">
                <a:pos x="22" y="10"/>
              </a:cxn>
              <a:cxn ang="0">
                <a:pos x="20" y="10"/>
              </a:cxn>
              <a:cxn ang="0">
                <a:pos x="24" y="6"/>
              </a:cxn>
              <a:cxn ang="0">
                <a:pos x="24" y="6"/>
              </a:cxn>
              <a:cxn ang="0">
                <a:pos x="18" y="0"/>
              </a:cxn>
              <a:cxn ang="0">
                <a:pos x="18" y="0"/>
              </a:cxn>
              <a:cxn ang="0">
                <a:pos x="18" y="2"/>
              </a:cxn>
              <a:cxn ang="0">
                <a:pos x="20" y="4"/>
              </a:cxn>
              <a:cxn ang="0">
                <a:pos x="20" y="6"/>
              </a:cxn>
              <a:cxn ang="0">
                <a:pos x="18" y="8"/>
              </a:cxn>
              <a:cxn ang="0">
                <a:pos x="18" y="10"/>
              </a:cxn>
              <a:cxn ang="0">
                <a:pos x="18" y="12"/>
              </a:cxn>
              <a:cxn ang="0">
                <a:pos x="18" y="12"/>
              </a:cxn>
              <a:cxn ang="0">
                <a:pos x="16" y="14"/>
              </a:cxn>
              <a:cxn ang="0">
                <a:pos x="16" y="14"/>
              </a:cxn>
              <a:cxn ang="0">
                <a:pos x="16" y="16"/>
              </a:cxn>
              <a:cxn ang="0">
                <a:pos x="16" y="20"/>
              </a:cxn>
              <a:cxn ang="0">
                <a:pos x="16" y="20"/>
              </a:cxn>
              <a:cxn ang="0">
                <a:pos x="16" y="22"/>
              </a:cxn>
              <a:cxn ang="0">
                <a:pos x="16" y="24"/>
              </a:cxn>
              <a:cxn ang="0">
                <a:pos x="16" y="26"/>
              </a:cxn>
              <a:cxn ang="0">
                <a:pos x="16" y="26"/>
              </a:cxn>
              <a:cxn ang="0">
                <a:pos x="14" y="28"/>
              </a:cxn>
              <a:cxn ang="0">
                <a:pos x="12" y="32"/>
              </a:cxn>
              <a:cxn ang="0">
                <a:pos x="12" y="32"/>
              </a:cxn>
              <a:cxn ang="0">
                <a:pos x="12" y="32"/>
              </a:cxn>
              <a:cxn ang="0">
                <a:pos x="10" y="36"/>
              </a:cxn>
              <a:cxn ang="0">
                <a:pos x="6" y="38"/>
              </a:cxn>
              <a:cxn ang="0">
                <a:pos x="6" y="40"/>
              </a:cxn>
              <a:cxn ang="0">
                <a:pos x="4" y="42"/>
              </a:cxn>
              <a:cxn ang="0">
                <a:pos x="4" y="42"/>
              </a:cxn>
              <a:cxn ang="0">
                <a:pos x="2" y="42"/>
              </a:cxn>
              <a:cxn ang="0">
                <a:pos x="0" y="44"/>
              </a:cxn>
              <a:cxn ang="0">
                <a:pos x="0" y="40"/>
              </a:cxn>
              <a:cxn ang="0">
                <a:pos x="2" y="24"/>
              </a:cxn>
              <a:cxn ang="0">
                <a:pos x="4" y="12"/>
              </a:cxn>
              <a:cxn ang="0">
                <a:pos x="4" y="8"/>
              </a:cxn>
              <a:cxn ang="0">
                <a:pos x="6" y="8"/>
              </a:cxn>
              <a:cxn ang="0">
                <a:pos x="6" y="8"/>
              </a:cxn>
              <a:cxn ang="0">
                <a:pos x="8" y="10"/>
              </a:cxn>
              <a:cxn ang="0">
                <a:pos x="10" y="8"/>
              </a:cxn>
              <a:cxn ang="0">
                <a:pos x="12" y="6"/>
              </a:cxn>
              <a:cxn ang="0">
                <a:pos x="12" y="4"/>
              </a:cxn>
              <a:cxn ang="0">
                <a:pos x="14" y="0"/>
              </a:cxn>
              <a:cxn ang="0">
                <a:pos x="16" y="0"/>
              </a:cxn>
              <a:cxn ang="0">
                <a:pos x="16" y="0"/>
              </a:cxn>
              <a:cxn ang="0">
                <a:pos x="18" y="0"/>
              </a:cxn>
            </a:cxnLst>
            <a:rect l="0" t="0" r="r" b="b"/>
            <a:pathLst>
              <a:path w="24" h="44">
                <a:moveTo>
                  <a:pt x="22" y="18"/>
                </a:moveTo>
                <a:lnTo>
                  <a:pt x="22" y="18"/>
                </a:lnTo>
                <a:lnTo>
                  <a:pt x="22" y="18"/>
                </a:lnTo>
                <a:lnTo>
                  <a:pt x="22" y="18"/>
                </a:lnTo>
                <a:lnTo>
                  <a:pt x="22" y="18"/>
                </a:lnTo>
                <a:lnTo>
                  <a:pt x="22" y="18"/>
                </a:lnTo>
                <a:lnTo>
                  <a:pt x="22" y="18"/>
                </a:lnTo>
                <a:lnTo>
                  <a:pt x="20" y="20"/>
                </a:lnTo>
                <a:lnTo>
                  <a:pt x="20" y="20"/>
                </a:lnTo>
                <a:lnTo>
                  <a:pt x="20" y="20"/>
                </a:lnTo>
                <a:lnTo>
                  <a:pt x="20" y="20"/>
                </a:lnTo>
                <a:lnTo>
                  <a:pt x="20" y="20"/>
                </a:lnTo>
                <a:lnTo>
                  <a:pt x="22" y="18"/>
                </a:lnTo>
                <a:lnTo>
                  <a:pt x="22" y="16"/>
                </a:lnTo>
                <a:lnTo>
                  <a:pt x="22" y="16"/>
                </a:lnTo>
                <a:lnTo>
                  <a:pt x="24" y="16"/>
                </a:lnTo>
                <a:lnTo>
                  <a:pt x="24" y="16"/>
                </a:lnTo>
                <a:lnTo>
                  <a:pt x="24" y="16"/>
                </a:lnTo>
                <a:lnTo>
                  <a:pt x="22" y="18"/>
                </a:lnTo>
                <a:close/>
                <a:moveTo>
                  <a:pt x="22" y="8"/>
                </a:moveTo>
                <a:lnTo>
                  <a:pt x="22" y="8"/>
                </a:lnTo>
                <a:lnTo>
                  <a:pt x="22" y="8"/>
                </a:lnTo>
                <a:lnTo>
                  <a:pt x="22" y="8"/>
                </a:lnTo>
                <a:lnTo>
                  <a:pt x="22" y="8"/>
                </a:lnTo>
                <a:lnTo>
                  <a:pt x="22" y="8"/>
                </a:lnTo>
                <a:lnTo>
                  <a:pt x="22" y="10"/>
                </a:lnTo>
                <a:lnTo>
                  <a:pt x="22" y="10"/>
                </a:lnTo>
                <a:lnTo>
                  <a:pt x="22" y="10"/>
                </a:lnTo>
                <a:lnTo>
                  <a:pt x="20" y="10"/>
                </a:lnTo>
                <a:lnTo>
                  <a:pt x="20" y="10"/>
                </a:lnTo>
                <a:lnTo>
                  <a:pt x="22" y="6"/>
                </a:lnTo>
                <a:lnTo>
                  <a:pt x="24" y="6"/>
                </a:lnTo>
                <a:lnTo>
                  <a:pt x="24" y="6"/>
                </a:lnTo>
                <a:lnTo>
                  <a:pt x="24" y="6"/>
                </a:lnTo>
                <a:lnTo>
                  <a:pt x="22" y="8"/>
                </a:lnTo>
                <a:close/>
                <a:moveTo>
                  <a:pt x="18" y="0"/>
                </a:moveTo>
                <a:lnTo>
                  <a:pt x="18" y="0"/>
                </a:lnTo>
                <a:lnTo>
                  <a:pt x="18" y="0"/>
                </a:lnTo>
                <a:lnTo>
                  <a:pt x="18" y="2"/>
                </a:lnTo>
                <a:lnTo>
                  <a:pt x="18" y="2"/>
                </a:lnTo>
                <a:lnTo>
                  <a:pt x="20" y="2"/>
                </a:lnTo>
                <a:lnTo>
                  <a:pt x="20" y="4"/>
                </a:lnTo>
                <a:lnTo>
                  <a:pt x="20" y="4"/>
                </a:lnTo>
                <a:lnTo>
                  <a:pt x="20" y="6"/>
                </a:lnTo>
                <a:lnTo>
                  <a:pt x="20" y="8"/>
                </a:lnTo>
                <a:lnTo>
                  <a:pt x="18" y="8"/>
                </a:lnTo>
                <a:lnTo>
                  <a:pt x="18" y="8"/>
                </a:lnTo>
                <a:lnTo>
                  <a:pt x="18" y="10"/>
                </a:lnTo>
                <a:lnTo>
                  <a:pt x="18" y="10"/>
                </a:lnTo>
                <a:lnTo>
                  <a:pt x="18" y="12"/>
                </a:lnTo>
                <a:lnTo>
                  <a:pt x="18" y="12"/>
                </a:lnTo>
                <a:lnTo>
                  <a:pt x="18" y="12"/>
                </a:lnTo>
                <a:lnTo>
                  <a:pt x="16" y="14"/>
                </a:lnTo>
                <a:lnTo>
                  <a:pt x="16" y="14"/>
                </a:lnTo>
                <a:lnTo>
                  <a:pt x="16" y="14"/>
                </a:lnTo>
                <a:lnTo>
                  <a:pt x="16" y="14"/>
                </a:lnTo>
                <a:lnTo>
                  <a:pt x="16" y="14"/>
                </a:lnTo>
                <a:lnTo>
                  <a:pt x="16" y="16"/>
                </a:lnTo>
                <a:lnTo>
                  <a:pt x="16" y="18"/>
                </a:lnTo>
                <a:lnTo>
                  <a:pt x="16" y="20"/>
                </a:lnTo>
                <a:lnTo>
                  <a:pt x="16" y="20"/>
                </a:lnTo>
                <a:lnTo>
                  <a:pt x="16" y="20"/>
                </a:lnTo>
                <a:lnTo>
                  <a:pt x="16" y="22"/>
                </a:lnTo>
                <a:lnTo>
                  <a:pt x="16" y="22"/>
                </a:lnTo>
                <a:lnTo>
                  <a:pt x="16" y="22"/>
                </a:lnTo>
                <a:lnTo>
                  <a:pt x="16" y="24"/>
                </a:lnTo>
                <a:lnTo>
                  <a:pt x="16" y="24"/>
                </a:lnTo>
                <a:lnTo>
                  <a:pt x="16" y="26"/>
                </a:lnTo>
                <a:lnTo>
                  <a:pt x="16" y="26"/>
                </a:lnTo>
                <a:lnTo>
                  <a:pt x="16" y="26"/>
                </a:lnTo>
                <a:lnTo>
                  <a:pt x="14" y="26"/>
                </a:lnTo>
                <a:lnTo>
                  <a:pt x="14" y="28"/>
                </a:lnTo>
                <a:lnTo>
                  <a:pt x="14" y="30"/>
                </a:lnTo>
                <a:lnTo>
                  <a:pt x="12" y="32"/>
                </a:lnTo>
                <a:lnTo>
                  <a:pt x="14" y="32"/>
                </a:lnTo>
                <a:lnTo>
                  <a:pt x="12" y="32"/>
                </a:lnTo>
                <a:lnTo>
                  <a:pt x="12" y="32"/>
                </a:lnTo>
                <a:lnTo>
                  <a:pt x="12" y="32"/>
                </a:lnTo>
                <a:lnTo>
                  <a:pt x="12" y="34"/>
                </a:lnTo>
                <a:lnTo>
                  <a:pt x="10" y="36"/>
                </a:lnTo>
                <a:lnTo>
                  <a:pt x="8" y="36"/>
                </a:lnTo>
                <a:lnTo>
                  <a:pt x="6" y="38"/>
                </a:lnTo>
                <a:lnTo>
                  <a:pt x="6" y="38"/>
                </a:lnTo>
                <a:lnTo>
                  <a:pt x="6" y="40"/>
                </a:lnTo>
                <a:lnTo>
                  <a:pt x="4" y="40"/>
                </a:lnTo>
                <a:lnTo>
                  <a:pt x="4" y="42"/>
                </a:lnTo>
                <a:lnTo>
                  <a:pt x="4" y="42"/>
                </a:lnTo>
                <a:lnTo>
                  <a:pt x="4" y="42"/>
                </a:lnTo>
                <a:lnTo>
                  <a:pt x="2" y="42"/>
                </a:lnTo>
                <a:lnTo>
                  <a:pt x="2" y="42"/>
                </a:lnTo>
                <a:lnTo>
                  <a:pt x="0" y="42"/>
                </a:lnTo>
                <a:lnTo>
                  <a:pt x="0" y="44"/>
                </a:lnTo>
                <a:lnTo>
                  <a:pt x="0" y="42"/>
                </a:lnTo>
                <a:lnTo>
                  <a:pt x="0" y="40"/>
                </a:lnTo>
                <a:lnTo>
                  <a:pt x="0" y="34"/>
                </a:lnTo>
                <a:lnTo>
                  <a:pt x="2" y="24"/>
                </a:lnTo>
                <a:lnTo>
                  <a:pt x="4" y="18"/>
                </a:lnTo>
                <a:lnTo>
                  <a:pt x="4" y="12"/>
                </a:lnTo>
                <a:lnTo>
                  <a:pt x="4" y="10"/>
                </a:lnTo>
                <a:lnTo>
                  <a:pt x="4" y="8"/>
                </a:lnTo>
                <a:lnTo>
                  <a:pt x="4" y="8"/>
                </a:lnTo>
                <a:lnTo>
                  <a:pt x="6" y="8"/>
                </a:lnTo>
                <a:lnTo>
                  <a:pt x="6" y="8"/>
                </a:lnTo>
                <a:lnTo>
                  <a:pt x="6" y="8"/>
                </a:lnTo>
                <a:lnTo>
                  <a:pt x="6" y="8"/>
                </a:lnTo>
                <a:lnTo>
                  <a:pt x="8" y="10"/>
                </a:lnTo>
                <a:lnTo>
                  <a:pt x="8" y="10"/>
                </a:lnTo>
                <a:lnTo>
                  <a:pt x="10" y="8"/>
                </a:lnTo>
                <a:lnTo>
                  <a:pt x="10" y="8"/>
                </a:lnTo>
                <a:lnTo>
                  <a:pt x="12" y="6"/>
                </a:lnTo>
                <a:lnTo>
                  <a:pt x="12" y="4"/>
                </a:lnTo>
                <a:lnTo>
                  <a:pt x="12" y="4"/>
                </a:lnTo>
                <a:lnTo>
                  <a:pt x="14" y="4"/>
                </a:lnTo>
                <a:lnTo>
                  <a:pt x="14" y="0"/>
                </a:lnTo>
                <a:lnTo>
                  <a:pt x="14" y="0"/>
                </a:lnTo>
                <a:lnTo>
                  <a:pt x="16" y="0"/>
                </a:lnTo>
                <a:lnTo>
                  <a:pt x="16" y="0"/>
                </a:lnTo>
                <a:lnTo>
                  <a:pt x="16" y="0"/>
                </a:lnTo>
                <a:lnTo>
                  <a:pt x="18" y="0"/>
                </a:lnTo>
                <a:lnTo>
                  <a:pt x="18"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0" name="Freeform 236"/>
          <p:cNvSpPr>
            <a:spLocks/>
          </p:cNvSpPr>
          <p:nvPr/>
        </p:nvSpPr>
        <p:spPr bwMode="auto">
          <a:xfrm>
            <a:off x="5026025" y="2163763"/>
            <a:ext cx="184150" cy="123825"/>
          </a:xfrm>
          <a:custGeom>
            <a:avLst/>
            <a:gdLst/>
            <a:ahLst/>
            <a:cxnLst>
              <a:cxn ang="0">
                <a:pos x="56" y="0"/>
              </a:cxn>
              <a:cxn ang="0">
                <a:pos x="62" y="2"/>
              </a:cxn>
              <a:cxn ang="0">
                <a:pos x="66" y="6"/>
              </a:cxn>
              <a:cxn ang="0">
                <a:pos x="78" y="4"/>
              </a:cxn>
              <a:cxn ang="0">
                <a:pos x="86" y="8"/>
              </a:cxn>
              <a:cxn ang="0">
                <a:pos x="86" y="12"/>
              </a:cxn>
              <a:cxn ang="0">
                <a:pos x="88" y="18"/>
              </a:cxn>
              <a:cxn ang="0">
                <a:pos x="88" y="22"/>
              </a:cxn>
              <a:cxn ang="0">
                <a:pos x="94" y="26"/>
              </a:cxn>
              <a:cxn ang="0">
                <a:pos x="100" y="32"/>
              </a:cxn>
              <a:cxn ang="0">
                <a:pos x="102" y="36"/>
              </a:cxn>
              <a:cxn ang="0">
                <a:pos x="112" y="38"/>
              </a:cxn>
              <a:cxn ang="0">
                <a:pos x="114" y="42"/>
              </a:cxn>
              <a:cxn ang="0">
                <a:pos x="110" y="48"/>
              </a:cxn>
              <a:cxn ang="0">
                <a:pos x="102" y="46"/>
              </a:cxn>
              <a:cxn ang="0">
                <a:pos x="100" y="50"/>
              </a:cxn>
              <a:cxn ang="0">
                <a:pos x="104" y="54"/>
              </a:cxn>
              <a:cxn ang="0">
                <a:pos x="106" y="62"/>
              </a:cxn>
              <a:cxn ang="0">
                <a:pos x="104" y="64"/>
              </a:cxn>
              <a:cxn ang="0">
                <a:pos x="98" y="64"/>
              </a:cxn>
              <a:cxn ang="0">
                <a:pos x="94" y="68"/>
              </a:cxn>
              <a:cxn ang="0">
                <a:pos x="94" y="76"/>
              </a:cxn>
              <a:cxn ang="0">
                <a:pos x="88" y="74"/>
              </a:cxn>
              <a:cxn ang="0">
                <a:pos x="84" y="74"/>
              </a:cxn>
              <a:cxn ang="0">
                <a:pos x="78" y="72"/>
              </a:cxn>
              <a:cxn ang="0">
                <a:pos x="72" y="72"/>
              </a:cxn>
              <a:cxn ang="0">
                <a:pos x="70" y="72"/>
              </a:cxn>
              <a:cxn ang="0">
                <a:pos x="64" y="72"/>
              </a:cxn>
              <a:cxn ang="0">
                <a:pos x="60" y="72"/>
              </a:cxn>
              <a:cxn ang="0">
                <a:pos x="58" y="72"/>
              </a:cxn>
              <a:cxn ang="0">
                <a:pos x="52" y="70"/>
              </a:cxn>
              <a:cxn ang="0">
                <a:pos x="48" y="70"/>
              </a:cxn>
              <a:cxn ang="0">
                <a:pos x="44" y="68"/>
              </a:cxn>
              <a:cxn ang="0">
                <a:pos x="40" y="68"/>
              </a:cxn>
              <a:cxn ang="0">
                <a:pos x="32" y="66"/>
              </a:cxn>
              <a:cxn ang="0">
                <a:pos x="26" y="66"/>
              </a:cxn>
              <a:cxn ang="0">
                <a:pos x="16" y="66"/>
              </a:cxn>
              <a:cxn ang="0">
                <a:pos x="10" y="72"/>
              </a:cxn>
              <a:cxn ang="0">
                <a:pos x="6" y="72"/>
              </a:cxn>
              <a:cxn ang="0">
                <a:pos x="6" y="66"/>
              </a:cxn>
              <a:cxn ang="0">
                <a:pos x="0" y="62"/>
              </a:cxn>
              <a:cxn ang="0">
                <a:pos x="4" y="56"/>
              </a:cxn>
              <a:cxn ang="0">
                <a:pos x="8" y="54"/>
              </a:cxn>
              <a:cxn ang="0">
                <a:pos x="4" y="44"/>
              </a:cxn>
              <a:cxn ang="0">
                <a:pos x="2" y="38"/>
              </a:cxn>
              <a:cxn ang="0">
                <a:pos x="0" y="34"/>
              </a:cxn>
              <a:cxn ang="0">
                <a:pos x="8" y="34"/>
              </a:cxn>
              <a:cxn ang="0">
                <a:pos x="12" y="34"/>
              </a:cxn>
              <a:cxn ang="0">
                <a:pos x="16" y="32"/>
              </a:cxn>
              <a:cxn ang="0">
                <a:pos x="20" y="30"/>
              </a:cxn>
              <a:cxn ang="0">
                <a:pos x="24" y="28"/>
              </a:cxn>
              <a:cxn ang="0">
                <a:pos x="28" y="30"/>
              </a:cxn>
              <a:cxn ang="0">
                <a:pos x="24" y="28"/>
              </a:cxn>
              <a:cxn ang="0">
                <a:pos x="26" y="20"/>
              </a:cxn>
              <a:cxn ang="0">
                <a:pos x="30" y="16"/>
              </a:cxn>
              <a:cxn ang="0">
                <a:pos x="36" y="14"/>
              </a:cxn>
              <a:cxn ang="0">
                <a:pos x="32" y="10"/>
              </a:cxn>
              <a:cxn ang="0">
                <a:pos x="34" y="6"/>
              </a:cxn>
              <a:cxn ang="0">
                <a:pos x="42" y="4"/>
              </a:cxn>
              <a:cxn ang="0">
                <a:pos x="46" y="2"/>
              </a:cxn>
            </a:cxnLst>
            <a:rect l="0" t="0" r="r" b="b"/>
            <a:pathLst>
              <a:path w="116" h="78">
                <a:moveTo>
                  <a:pt x="50" y="0"/>
                </a:moveTo>
                <a:lnTo>
                  <a:pt x="50" y="0"/>
                </a:lnTo>
                <a:lnTo>
                  <a:pt x="52" y="0"/>
                </a:lnTo>
                <a:lnTo>
                  <a:pt x="54" y="2"/>
                </a:lnTo>
                <a:lnTo>
                  <a:pt x="54" y="2"/>
                </a:lnTo>
                <a:lnTo>
                  <a:pt x="54" y="0"/>
                </a:lnTo>
                <a:lnTo>
                  <a:pt x="56" y="0"/>
                </a:lnTo>
                <a:lnTo>
                  <a:pt x="56" y="0"/>
                </a:lnTo>
                <a:lnTo>
                  <a:pt x="58" y="0"/>
                </a:lnTo>
                <a:lnTo>
                  <a:pt x="58" y="2"/>
                </a:lnTo>
                <a:lnTo>
                  <a:pt x="58" y="2"/>
                </a:lnTo>
                <a:lnTo>
                  <a:pt x="58" y="2"/>
                </a:lnTo>
                <a:lnTo>
                  <a:pt x="58" y="2"/>
                </a:lnTo>
                <a:lnTo>
                  <a:pt x="60" y="2"/>
                </a:lnTo>
                <a:lnTo>
                  <a:pt x="60" y="2"/>
                </a:lnTo>
                <a:lnTo>
                  <a:pt x="62" y="2"/>
                </a:lnTo>
                <a:lnTo>
                  <a:pt x="62" y="2"/>
                </a:lnTo>
                <a:lnTo>
                  <a:pt x="62" y="2"/>
                </a:lnTo>
                <a:lnTo>
                  <a:pt x="64" y="2"/>
                </a:lnTo>
                <a:lnTo>
                  <a:pt x="64" y="2"/>
                </a:lnTo>
                <a:lnTo>
                  <a:pt x="66" y="2"/>
                </a:lnTo>
                <a:lnTo>
                  <a:pt x="68" y="4"/>
                </a:lnTo>
                <a:lnTo>
                  <a:pt x="66" y="4"/>
                </a:lnTo>
                <a:lnTo>
                  <a:pt x="66" y="6"/>
                </a:lnTo>
                <a:lnTo>
                  <a:pt x="66" y="6"/>
                </a:lnTo>
                <a:lnTo>
                  <a:pt x="68" y="6"/>
                </a:lnTo>
                <a:lnTo>
                  <a:pt x="68" y="6"/>
                </a:lnTo>
                <a:lnTo>
                  <a:pt x="70" y="6"/>
                </a:lnTo>
                <a:lnTo>
                  <a:pt x="74" y="4"/>
                </a:lnTo>
                <a:lnTo>
                  <a:pt x="74" y="4"/>
                </a:lnTo>
                <a:lnTo>
                  <a:pt x="74" y="4"/>
                </a:lnTo>
                <a:lnTo>
                  <a:pt x="78" y="4"/>
                </a:lnTo>
                <a:lnTo>
                  <a:pt x="80" y="6"/>
                </a:lnTo>
                <a:lnTo>
                  <a:pt x="80" y="6"/>
                </a:lnTo>
                <a:lnTo>
                  <a:pt x="82" y="6"/>
                </a:lnTo>
                <a:lnTo>
                  <a:pt x="82" y="8"/>
                </a:lnTo>
                <a:lnTo>
                  <a:pt x="84" y="8"/>
                </a:lnTo>
                <a:lnTo>
                  <a:pt x="84" y="8"/>
                </a:lnTo>
                <a:lnTo>
                  <a:pt x="86" y="8"/>
                </a:lnTo>
                <a:lnTo>
                  <a:pt x="86" y="8"/>
                </a:lnTo>
                <a:lnTo>
                  <a:pt x="86" y="8"/>
                </a:lnTo>
                <a:lnTo>
                  <a:pt x="86" y="8"/>
                </a:lnTo>
                <a:lnTo>
                  <a:pt x="86" y="8"/>
                </a:lnTo>
                <a:lnTo>
                  <a:pt x="86" y="10"/>
                </a:lnTo>
                <a:lnTo>
                  <a:pt x="88" y="12"/>
                </a:lnTo>
                <a:lnTo>
                  <a:pt x="86" y="12"/>
                </a:lnTo>
                <a:lnTo>
                  <a:pt x="86" y="12"/>
                </a:lnTo>
                <a:lnTo>
                  <a:pt x="86" y="12"/>
                </a:lnTo>
                <a:lnTo>
                  <a:pt x="86" y="12"/>
                </a:lnTo>
                <a:lnTo>
                  <a:pt x="86" y="12"/>
                </a:lnTo>
                <a:lnTo>
                  <a:pt x="86" y="12"/>
                </a:lnTo>
                <a:lnTo>
                  <a:pt x="88" y="14"/>
                </a:lnTo>
                <a:lnTo>
                  <a:pt x="88" y="14"/>
                </a:lnTo>
                <a:lnTo>
                  <a:pt x="88" y="16"/>
                </a:lnTo>
                <a:lnTo>
                  <a:pt x="90" y="16"/>
                </a:lnTo>
                <a:lnTo>
                  <a:pt x="88" y="18"/>
                </a:lnTo>
                <a:lnTo>
                  <a:pt x="88" y="18"/>
                </a:lnTo>
                <a:lnTo>
                  <a:pt x="88" y="18"/>
                </a:lnTo>
                <a:lnTo>
                  <a:pt x="88" y="18"/>
                </a:lnTo>
                <a:lnTo>
                  <a:pt x="88" y="20"/>
                </a:lnTo>
                <a:lnTo>
                  <a:pt x="88" y="20"/>
                </a:lnTo>
                <a:lnTo>
                  <a:pt x="88" y="22"/>
                </a:lnTo>
                <a:lnTo>
                  <a:pt x="88" y="22"/>
                </a:lnTo>
                <a:lnTo>
                  <a:pt x="88" y="22"/>
                </a:lnTo>
                <a:lnTo>
                  <a:pt x="90" y="22"/>
                </a:lnTo>
                <a:lnTo>
                  <a:pt x="92" y="24"/>
                </a:lnTo>
                <a:lnTo>
                  <a:pt x="92" y="24"/>
                </a:lnTo>
                <a:lnTo>
                  <a:pt x="92" y="24"/>
                </a:lnTo>
                <a:lnTo>
                  <a:pt x="92" y="26"/>
                </a:lnTo>
                <a:lnTo>
                  <a:pt x="92" y="26"/>
                </a:lnTo>
                <a:lnTo>
                  <a:pt x="92" y="26"/>
                </a:lnTo>
                <a:lnTo>
                  <a:pt x="94" y="26"/>
                </a:lnTo>
                <a:lnTo>
                  <a:pt x="94" y="26"/>
                </a:lnTo>
                <a:lnTo>
                  <a:pt x="94" y="28"/>
                </a:lnTo>
                <a:lnTo>
                  <a:pt x="96" y="28"/>
                </a:lnTo>
                <a:lnTo>
                  <a:pt x="96" y="30"/>
                </a:lnTo>
                <a:lnTo>
                  <a:pt x="98" y="30"/>
                </a:lnTo>
                <a:lnTo>
                  <a:pt x="98" y="32"/>
                </a:lnTo>
                <a:lnTo>
                  <a:pt x="100" y="32"/>
                </a:lnTo>
                <a:lnTo>
                  <a:pt x="100" y="32"/>
                </a:lnTo>
                <a:lnTo>
                  <a:pt x="102" y="32"/>
                </a:lnTo>
                <a:lnTo>
                  <a:pt x="102" y="32"/>
                </a:lnTo>
                <a:lnTo>
                  <a:pt x="102" y="34"/>
                </a:lnTo>
                <a:lnTo>
                  <a:pt x="102" y="34"/>
                </a:lnTo>
                <a:lnTo>
                  <a:pt x="102" y="36"/>
                </a:lnTo>
                <a:lnTo>
                  <a:pt x="102" y="36"/>
                </a:lnTo>
                <a:lnTo>
                  <a:pt x="102" y="36"/>
                </a:lnTo>
                <a:lnTo>
                  <a:pt x="102" y="36"/>
                </a:lnTo>
                <a:lnTo>
                  <a:pt x="104" y="36"/>
                </a:lnTo>
                <a:lnTo>
                  <a:pt x="104" y="36"/>
                </a:lnTo>
                <a:lnTo>
                  <a:pt x="104" y="36"/>
                </a:lnTo>
                <a:lnTo>
                  <a:pt x="106" y="36"/>
                </a:lnTo>
                <a:lnTo>
                  <a:pt x="106" y="36"/>
                </a:lnTo>
                <a:lnTo>
                  <a:pt x="110" y="38"/>
                </a:lnTo>
                <a:lnTo>
                  <a:pt x="112" y="38"/>
                </a:lnTo>
                <a:lnTo>
                  <a:pt x="112" y="38"/>
                </a:lnTo>
                <a:lnTo>
                  <a:pt x="112" y="38"/>
                </a:lnTo>
                <a:lnTo>
                  <a:pt x="110" y="38"/>
                </a:lnTo>
                <a:lnTo>
                  <a:pt x="112" y="40"/>
                </a:lnTo>
                <a:lnTo>
                  <a:pt x="112" y="40"/>
                </a:lnTo>
                <a:lnTo>
                  <a:pt x="112" y="40"/>
                </a:lnTo>
                <a:lnTo>
                  <a:pt x="114" y="42"/>
                </a:lnTo>
                <a:lnTo>
                  <a:pt x="114" y="42"/>
                </a:lnTo>
                <a:lnTo>
                  <a:pt x="114" y="42"/>
                </a:lnTo>
                <a:lnTo>
                  <a:pt x="116" y="42"/>
                </a:lnTo>
                <a:lnTo>
                  <a:pt x="116" y="42"/>
                </a:lnTo>
                <a:lnTo>
                  <a:pt x="116" y="44"/>
                </a:lnTo>
                <a:lnTo>
                  <a:pt x="114" y="44"/>
                </a:lnTo>
                <a:lnTo>
                  <a:pt x="112" y="46"/>
                </a:lnTo>
                <a:lnTo>
                  <a:pt x="112" y="46"/>
                </a:lnTo>
                <a:lnTo>
                  <a:pt x="112" y="48"/>
                </a:lnTo>
                <a:lnTo>
                  <a:pt x="110" y="48"/>
                </a:lnTo>
                <a:lnTo>
                  <a:pt x="110" y="48"/>
                </a:lnTo>
                <a:lnTo>
                  <a:pt x="108" y="48"/>
                </a:lnTo>
                <a:lnTo>
                  <a:pt x="106" y="48"/>
                </a:lnTo>
                <a:lnTo>
                  <a:pt x="106" y="48"/>
                </a:lnTo>
                <a:lnTo>
                  <a:pt x="104" y="48"/>
                </a:lnTo>
                <a:lnTo>
                  <a:pt x="104" y="46"/>
                </a:lnTo>
                <a:lnTo>
                  <a:pt x="104" y="46"/>
                </a:lnTo>
                <a:lnTo>
                  <a:pt x="102" y="46"/>
                </a:lnTo>
                <a:lnTo>
                  <a:pt x="100" y="46"/>
                </a:lnTo>
                <a:lnTo>
                  <a:pt x="100" y="46"/>
                </a:lnTo>
                <a:lnTo>
                  <a:pt x="100" y="46"/>
                </a:lnTo>
                <a:lnTo>
                  <a:pt x="100" y="48"/>
                </a:lnTo>
                <a:lnTo>
                  <a:pt x="100" y="48"/>
                </a:lnTo>
                <a:lnTo>
                  <a:pt x="100" y="48"/>
                </a:lnTo>
                <a:lnTo>
                  <a:pt x="98" y="48"/>
                </a:lnTo>
                <a:lnTo>
                  <a:pt x="100" y="50"/>
                </a:lnTo>
                <a:lnTo>
                  <a:pt x="100" y="50"/>
                </a:lnTo>
                <a:lnTo>
                  <a:pt x="102" y="52"/>
                </a:lnTo>
                <a:lnTo>
                  <a:pt x="102" y="52"/>
                </a:lnTo>
                <a:lnTo>
                  <a:pt x="102" y="52"/>
                </a:lnTo>
                <a:lnTo>
                  <a:pt x="102" y="52"/>
                </a:lnTo>
                <a:lnTo>
                  <a:pt x="104" y="52"/>
                </a:lnTo>
                <a:lnTo>
                  <a:pt x="104" y="52"/>
                </a:lnTo>
                <a:lnTo>
                  <a:pt x="104" y="54"/>
                </a:lnTo>
                <a:lnTo>
                  <a:pt x="104" y="54"/>
                </a:lnTo>
                <a:lnTo>
                  <a:pt x="102" y="54"/>
                </a:lnTo>
                <a:lnTo>
                  <a:pt x="104" y="56"/>
                </a:lnTo>
                <a:lnTo>
                  <a:pt x="104" y="58"/>
                </a:lnTo>
                <a:lnTo>
                  <a:pt x="106" y="60"/>
                </a:lnTo>
                <a:lnTo>
                  <a:pt x="104" y="60"/>
                </a:lnTo>
                <a:lnTo>
                  <a:pt x="104" y="60"/>
                </a:lnTo>
                <a:lnTo>
                  <a:pt x="106" y="62"/>
                </a:lnTo>
                <a:lnTo>
                  <a:pt x="108" y="62"/>
                </a:lnTo>
                <a:lnTo>
                  <a:pt x="108" y="62"/>
                </a:lnTo>
                <a:lnTo>
                  <a:pt x="108" y="64"/>
                </a:lnTo>
                <a:lnTo>
                  <a:pt x="108" y="64"/>
                </a:lnTo>
                <a:lnTo>
                  <a:pt x="108" y="64"/>
                </a:lnTo>
                <a:lnTo>
                  <a:pt x="106" y="64"/>
                </a:lnTo>
                <a:lnTo>
                  <a:pt x="104" y="64"/>
                </a:lnTo>
                <a:lnTo>
                  <a:pt x="104" y="64"/>
                </a:lnTo>
                <a:lnTo>
                  <a:pt x="104" y="64"/>
                </a:lnTo>
                <a:lnTo>
                  <a:pt x="102" y="64"/>
                </a:lnTo>
                <a:lnTo>
                  <a:pt x="102" y="64"/>
                </a:lnTo>
                <a:lnTo>
                  <a:pt x="102" y="64"/>
                </a:lnTo>
                <a:lnTo>
                  <a:pt x="102" y="64"/>
                </a:lnTo>
                <a:lnTo>
                  <a:pt x="100" y="64"/>
                </a:lnTo>
                <a:lnTo>
                  <a:pt x="100" y="64"/>
                </a:lnTo>
                <a:lnTo>
                  <a:pt x="98" y="64"/>
                </a:lnTo>
                <a:lnTo>
                  <a:pt x="98" y="64"/>
                </a:lnTo>
                <a:lnTo>
                  <a:pt x="98" y="64"/>
                </a:lnTo>
                <a:lnTo>
                  <a:pt x="98" y="66"/>
                </a:lnTo>
                <a:lnTo>
                  <a:pt x="98" y="66"/>
                </a:lnTo>
                <a:lnTo>
                  <a:pt x="96" y="66"/>
                </a:lnTo>
                <a:lnTo>
                  <a:pt x="96" y="66"/>
                </a:lnTo>
                <a:lnTo>
                  <a:pt x="94" y="68"/>
                </a:lnTo>
                <a:lnTo>
                  <a:pt x="94" y="68"/>
                </a:lnTo>
                <a:lnTo>
                  <a:pt x="94" y="70"/>
                </a:lnTo>
                <a:lnTo>
                  <a:pt x="94" y="70"/>
                </a:lnTo>
                <a:lnTo>
                  <a:pt x="94" y="72"/>
                </a:lnTo>
                <a:lnTo>
                  <a:pt x="94" y="74"/>
                </a:lnTo>
                <a:lnTo>
                  <a:pt x="96" y="76"/>
                </a:lnTo>
                <a:lnTo>
                  <a:pt x="96" y="76"/>
                </a:lnTo>
                <a:lnTo>
                  <a:pt x="96" y="76"/>
                </a:lnTo>
                <a:lnTo>
                  <a:pt x="94" y="76"/>
                </a:lnTo>
                <a:lnTo>
                  <a:pt x="94" y="78"/>
                </a:lnTo>
                <a:lnTo>
                  <a:pt x="94" y="76"/>
                </a:lnTo>
                <a:lnTo>
                  <a:pt x="92" y="76"/>
                </a:lnTo>
                <a:lnTo>
                  <a:pt x="92" y="74"/>
                </a:lnTo>
                <a:lnTo>
                  <a:pt x="90" y="74"/>
                </a:lnTo>
                <a:lnTo>
                  <a:pt x="90" y="74"/>
                </a:lnTo>
                <a:lnTo>
                  <a:pt x="90" y="74"/>
                </a:lnTo>
                <a:lnTo>
                  <a:pt x="88" y="74"/>
                </a:lnTo>
                <a:lnTo>
                  <a:pt x="88" y="74"/>
                </a:lnTo>
                <a:lnTo>
                  <a:pt x="86" y="74"/>
                </a:lnTo>
                <a:lnTo>
                  <a:pt x="86" y="74"/>
                </a:lnTo>
                <a:lnTo>
                  <a:pt x="86" y="74"/>
                </a:lnTo>
                <a:lnTo>
                  <a:pt x="86" y="74"/>
                </a:lnTo>
                <a:lnTo>
                  <a:pt x="84" y="74"/>
                </a:lnTo>
                <a:lnTo>
                  <a:pt x="84" y="74"/>
                </a:lnTo>
                <a:lnTo>
                  <a:pt x="84" y="74"/>
                </a:lnTo>
                <a:lnTo>
                  <a:pt x="84" y="74"/>
                </a:lnTo>
                <a:lnTo>
                  <a:pt x="82" y="74"/>
                </a:lnTo>
                <a:lnTo>
                  <a:pt x="80" y="74"/>
                </a:lnTo>
                <a:lnTo>
                  <a:pt x="80" y="76"/>
                </a:lnTo>
                <a:lnTo>
                  <a:pt x="80" y="76"/>
                </a:lnTo>
                <a:lnTo>
                  <a:pt x="78" y="74"/>
                </a:lnTo>
                <a:lnTo>
                  <a:pt x="78" y="74"/>
                </a:lnTo>
                <a:lnTo>
                  <a:pt x="78" y="72"/>
                </a:lnTo>
                <a:lnTo>
                  <a:pt x="76" y="72"/>
                </a:lnTo>
                <a:lnTo>
                  <a:pt x="76" y="72"/>
                </a:lnTo>
                <a:lnTo>
                  <a:pt x="76" y="70"/>
                </a:lnTo>
                <a:lnTo>
                  <a:pt x="76" y="70"/>
                </a:lnTo>
                <a:lnTo>
                  <a:pt x="74" y="72"/>
                </a:lnTo>
                <a:lnTo>
                  <a:pt x="72" y="72"/>
                </a:lnTo>
                <a:lnTo>
                  <a:pt x="72" y="72"/>
                </a:lnTo>
                <a:lnTo>
                  <a:pt x="72" y="72"/>
                </a:lnTo>
                <a:lnTo>
                  <a:pt x="72" y="74"/>
                </a:lnTo>
                <a:lnTo>
                  <a:pt x="72" y="74"/>
                </a:lnTo>
                <a:lnTo>
                  <a:pt x="72" y="74"/>
                </a:lnTo>
                <a:lnTo>
                  <a:pt x="70" y="74"/>
                </a:lnTo>
                <a:lnTo>
                  <a:pt x="70" y="74"/>
                </a:lnTo>
                <a:lnTo>
                  <a:pt x="70" y="72"/>
                </a:lnTo>
                <a:lnTo>
                  <a:pt x="70" y="72"/>
                </a:lnTo>
                <a:lnTo>
                  <a:pt x="70" y="72"/>
                </a:lnTo>
                <a:lnTo>
                  <a:pt x="68" y="72"/>
                </a:lnTo>
                <a:lnTo>
                  <a:pt x="68" y="72"/>
                </a:lnTo>
                <a:lnTo>
                  <a:pt x="68" y="72"/>
                </a:lnTo>
                <a:lnTo>
                  <a:pt x="66" y="72"/>
                </a:lnTo>
                <a:lnTo>
                  <a:pt x="64" y="70"/>
                </a:lnTo>
                <a:lnTo>
                  <a:pt x="64" y="70"/>
                </a:lnTo>
                <a:lnTo>
                  <a:pt x="64" y="70"/>
                </a:lnTo>
                <a:lnTo>
                  <a:pt x="64" y="72"/>
                </a:lnTo>
                <a:lnTo>
                  <a:pt x="64" y="72"/>
                </a:lnTo>
                <a:lnTo>
                  <a:pt x="64" y="72"/>
                </a:lnTo>
                <a:lnTo>
                  <a:pt x="62" y="72"/>
                </a:lnTo>
                <a:lnTo>
                  <a:pt x="62" y="72"/>
                </a:lnTo>
                <a:lnTo>
                  <a:pt x="62" y="72"/>
                </a:lnTo>
                <a:lnTo>
                  <a:pt x="62" y="72"/>
                </a:lnTo>
                <a:lnTo>
                  <a:pt x="60" y="72"/>
                </a:lnTo>
                <a:lnTo>
                  <a:pt x="60" y="72"/>
                </a:lnTo>
                <a:lnTo>
                  <a:pt x="60" y="72"/>
                </a:lnTo>
                <a:lnTo>
                  <a:pt x="60" y="72"/>
                </a:lnTo>
                <a:lnTo>
                  <a:pt x="60" y="72"/>
                </a:lnTo>
                <a:lnTo>
                  <a:pt x="60" y="72"/>
                </a:lnTo>
                <a:lnTo>
                  <a:pt x="60" y="72"/>
                </a:lnTo>
                <a:lnTo>
                  <a:pt x="58" y="74"/>
                </a:lnTo>
                <a:lnTo>
                  <a:pt x="58" y="74"/>
                </a:lnTo>
                <a:lnTo>
                  <a:pt x="58" y="72"/>
                </a:lnTo>
                <a:lnTo>
                  <a:pt x="58" y="72"/>
                </a:lnTo>
                <a:lnTo>
                  <a:pt x="58" y="72"/>
                </a:lnTo>
                <a:lnTo>
                  <a:pt x="56" y="72"/>
                </a:lnTo>
                <a:lnTo>
                  <a:pt x="56" y="72"/>
                </a:lnTo>
                <a:lnTo>
                  <a:pt x="54" y="72"/>
                </a:lnTo>
                <a:lnTo>
                  <a:pt x="54" y="72"/>
                </a:lnTo>
                <a:lnTo>
                  <a:pt x="52" y="72"/>
                </a:lnTo>
                <a:lnTo>
                  <a:pt x="52" y="70"/>
                </a:lnTo>
                <a:lnTo>
                  <a:pt x="52" y="70"/>
                </a:lnTo>
                <a:lnTo>
                  <a:pt x="52" y="70"/>
                </a:lnTo>
                <a:lnTo>
                  <a:pt x="50" y="68"/>
                </a:lnTo>
                <a:lnTo>
                  <a:pt x="50" y="68"/>
                </a:lnTo>
                <a:lnTo>
                  <a:pt x="48" y="68"/>
                </a:lnTo>
                <a:lnTo>
                  <a:pt x="48" y="70"/>
                </a:lnTo>
                <a:lnTo>
                  <a:pt x="48" y="70"/>
                </a:lnTo>
                <a:lnTo>
                  <a:pt x="48" y="70"/>
                </a:lnTo>
                <a:lnTo>
                  <a:pt x="48" y="70"/>
                </a:lnTo>
                <a:lnTo>
                  <a:pt x="46" y="68"/>
                </a:lnTo>
                <a:lnTo>
                  <a:pt x="46" y="68"/>
                </a:lnTo>
                <a:lnTo>
                  <a:pt x="46" y="68"/>
                </a:lnTo>
                <a:lnTo>
                  <a:pt x="44" y="68"/>
                </a:lnTo>
                <a:lnTo>
                  <a:pt x="44" y="68"/>
                </a:lnTo>
                <a:lnTo>
                  <a:pt x="44" y="68"/>
                </a:lnTo>
                <a:lnTo>
                  <a:pt x="44" y="68"/>
                </a:lnTo>
                <a:lnTo>
                  <a:pt x="42" y="68"/>
                </a:lnTo>
                <a:lnTo>
                  <a:pt x="42" y="68"/>
                </a:lnTo>
                <a:lnTo>
                  <a:pt x="42" y="68"/>
                </a:lnTo>
                <a:lnTo>
                  <a:pt x="42" y="68"/>
                </a:lnTo>
                <a:lnTo>
                  <a:pt x="42" y="68"/>
                </a:lnTo>
                <a:lnTo>
                  <a:pt x="40" y="68"/>
                </a:lnTo>
                <a:lnTo>
                  <a:pt x="40" y="68"/>
                </a:lnTo>
                <a:lnTo>
                  <a:pt x="40" y="68"/>
                </a:lnTo>
                <a:lnTo>
                  <a:pt x="38" y="68"/>
                </a:lnTo>
                <a:lnTo>
                  <a:pt x="38" y="68"/>
                </a:lnTo>
                <a:lnTo>
                  <a:pt x="38" y="68"/>
                </a:lnTo>
                <a:lnTo>
                  <a:pt x="36" y="66"/>
                </a:lnTo>
                <a:lnTo>
                  <a:pt x="34" y="66"/>
                </a:lnTo>
                <a:lnTo>
                  <a:pt x="32" y="66"/>
                </a:lnTo>
                <a:lnTo>
                  <a:pt x="32" y="66"/>
                </a:lnTo>
                <a:lnTo>
                  <a:pt x="32" y="66"/>
                </a:lnTo>
                <a:lnTo>
                  <a:pt x="30" y="66"/>
                </a:lnTo>
                <a:lnTo>
                  <a:pt x="30" y="66"/>
                </a:lnTo>
                <a:lnTo>
                  <a:pt x="30" y="66"/>
                </a:lnTo>
                <a:lnTo>
                  <a:pt x="28" y="66"/>
                </a:lnTo>
                <a:lnTo>
                  <a:pt x="28" y="66"/>
                </a:lnTo>
                <a:lnTo>
                  <a:pt x="26" y="66"/>
                </a:lnTo>
                <a:lnTo>
                  <a:pt x="26" y="66"/>
                </a:lnTo>
                <a:lnTo>
                  <a:pt x="26" y="66"/>
                </a:lnTo>
                <a:lnTo>
                  <a:pt x="26" y="66"/>
                </a:lnTo>
                <a:lnTo>
                  <a:pt x="24" y="66"/>
                </a:lnTo>
                <a:lnTo>
                  <a:pt x="24" y="66"/>
                </a:lnTo>
                <a:lnTo>
                  <a:pt x="24" y="66"/>
                </a:lnTo>
                <a:lnTo>
                  <a:pt x="22" y="66"/>
                </a:lnTo>
                <a:lnTo>
                  <a:pt x="20" y="66"/>
                </a:lnTo>
                <a:lnTo>
                  <a:pt x="20" y="66"/>
                </a:lnTo>
                <a:lnTo>
                  <a:pt x="16" y="66"/>
                </a:lnTo>
                <a:lnTo>
                  <a:pt x="14" y="68"/>
                </a:lnTo>
                <a:lnTo>
                  <a:pt x="14" y="68"/>
                </a:lnTo>
                <a:lnTo>
                  <a:pt x="14" y="68"/>
                </a:lnTo>
                <a:lnTo>
                  <a:pt x="14" y="70"/>
                </a:lnTo>
                <a:lnTo>
                  <a:pt x="12" y="72"/>
                </a:lnTo>
                <a:lnTo>
                  <a:pt x="12" y="72"/>
                </a:lnTo>
                <a:lnTo>
                  <a:pt x="12" y="72"/>
                </a:lnTo>
                <a:lnTo>
                  <a:pt x="10" y="72"/>
                </a:lnTo>
                <a:lnTo>
                  <a:pt x="10" y="72"/>
                </a:lnTo>
                <a:lnTo>
                  <a:pt x="10" y="72"/>
                </a:lnTo>
                <a:lnTo>
                  <a:pt x="10" y="70"/>
                </a:lnTo>
                <a:lnTo>
                  <a:pt x="8" y="70"/>
                </a:lnTo>
                <a:lnTo>
                  <a:pt x="6" y="70"/>
                </a:lnTo>
                <a:lnTo>
                  <a:pt x="6" y="72"/>
                </a:lnTo>
                <a:lnTo>
                  <a:pt x="6" y="72"/>
                </a:lnTo>
                <a:lnTo>
                  <a:pt x="6" y="72"/>
                </a:lnTo>
                <a:lnTo>
                  <a:pt x="6" y="72"/>
                </a:lnTo>
                <a:lnTo>
                  <a:pt x="6" y="72"/>
                </a:lnTo>
                <a:lnTo>
                  <a:pt x="6" y="72"/>
                </a:lnTo>
                <a:lnTo>
                  <a:pt x="6" y="70"/>
                </a:lnTo>
                <a:lnTo>
                  <a:pt x="6" y="70"/>
                </a:lnTo>
                <a:lnTo>
                  <a:pt x="6" y="70"/>
                </a:lnTo>
                <a:lnTo>
                  <a:pt x="6" y="70"/>
                </a:lnTo>
                <a:lnTo>
                  <a:pt x="6" y="66"/>
                </a:lnTo>
                <a:lnTo>
                  <a:pt x="6" y="66"/>
                </a:lnTo>
                <a:lnTo>
                  <a:pt x="6" y="66"/>
                </a:lnTo>
                <a:lnTo>
                  <a:pt x="6" y="64"/>
                </a:lnTo>
                <a:lnTo>
                  <a:pt x="6" y="64"/>
                </a:lnTo>
                <a:lnTo>
                  <a:pt x="2" y="62"/>
                </a:lnTo>
                <a:lnTo>
                  <a:pt x="2" y="62"/>
                </a:lnTo>
                <a:lnTo>
                  <a:pt x="0" y="62"/>
                </a:lnTo>
                <a:lnTo>
                  <a:pt x="0" y="62"/>
                </a:lnTo>
                <a:lnTo>
                  <a:pt x="0" y="60"/>
                </a:lnTo>
                <a:lnTo>
                  <a:pt x="0" y="60"/>
                </a:lnTo>
                <a:lnTo>
                  <a:pt x="2" y="58"/>
                </a:lnTo>
                <a:lnTo>
                  <a:pt x="2" y="56"/>
                </a:lnTo>
                <a:lnTo>
                  <a:pt x="2" y="56"/>
                </a:lnTo>
                <a:lnTo>
                  <a:pt x="2" y="56"/>
                </a:lnTo>
                <a:lnTo>
                  <a:pt x="4" y="56"/>
                </a:lnTo>
                <a:lnTo>
                  <a:pt x="4" y="56"/>
                </a:lnTo>
                <a:lnTo>
                  <a:pt x="4" y="56"/>
                </a:lnTo>
                <a:lnTo>
                  <a:pt x="4" y="56"/>
                </a:lnTo>
                <a:lnTo>
                  <a:pt x="6" y="56"/>
                </a:lnTo>
                <a:lnTo>
                  <a:pt x="6" y="56"/>
                </a:lnTo>
                <a:lnTo>
                  <a:pt x="6" y="56"/>
                </a:lnTo>
                <a:lnTo>
                  <a:pt x="8" y="54"/>
                </a:lnTo>
                <a:lnTo>
                  <a:pt x="8" y="54"/>
                </a:lnTo>
                <a:lnTo>
                  <a:pt x="8" y="54"/>
                </a:lnTo>
                <a:lnTo>
                  <a:pt x="8" y="54"/>
                </a:lnTo>
                <a:lnTo>
                  <a:pt x="8" y="52"/>
                </a:lnTo>
                <a:lnTo>
                  <a:pt x="8" y="52"/>
                </a:lnTo>
                <a:lnTo>
                  <a:pt x="8" y="52"/>
                </a:lnTo>
                <a:lnTo>
                  <a:pt x="8" y="50"/>
                </a:lnTo>
                <a:lnTo>
                  <a:pt x="8" y="50"/>
                </a:lnTo>
                <a:lnTo>
                  <a:pt x="6" y="46"/>
                </a:lnTo>
                <a:lnTo>
                  <a:pt x="4" y="44"/>
                </a:lnTo>
                <a:lnTo>
                  <a:pt x="4" y="42"/>
                </a:lnTo>
                <a:lnTo>
                  <a:pt x="2" y="42"/>
                </a:lnTo>
                <a:lnTo>
                  <a:pt x="2" y="40"/>
                </a:lnTo>
                <a:lnTo>
                  <a:pt x="2" y="40"/>
                </a:lnTo>
                <a:lnTo>
                  <a:pt x="2" y="40"/>
                </a:lnTo>
                <a:lnTo>
                  <a:pt x="2" y="38"/>
                </a:lnTo>
                <a:lnTo>
                  <a:pt x="2" y="38"/>
                </a:lnTo>
                <a:lnTo>
                  <a:pt x="2" y="38"/>
                </a:lnTo>
                <a:lnTo>
                  <a:pt x="0" y="36"/>
                </a:lnTo>
                <a:lnTo>
                  <a:pt x="0" y="34"/>
                </a:lnTo>
                <a:lnTo>
                  <a:pt x="0" y="34"/>
                </a:lnTo>
                <a:lnTo>
                  <a:pt x="0" y="34"/>
                </a:lnTo>
                <a:lnTo>
                  <a:pt x="0" y="34"/>
                </a:lnTo>
                <a:lnTo>
                  <a:pt x="0" y="34"/>
                </a:lnTo>
                <a:lnTo>
                  <a:pt x="0" y="34"/>
                </a:lnTo>
                <a:lnTo>
                  <a:pt x="0" y="34"/>
                </a:lnTo>
                <a:lnTo>
                  <a:pt x="0" y="34"/>
                </a:lnTo>
                <a:lnTo>
                  <a:pt x="2" y="34"/>
                </a:lnTo>
                <a:lnTo>
                  <a:pt x="4" y="34"/>
                </a:lnTo>
                <a:lnTo>
                  <a:pt x="4" y="34"/>
                </a:lnTo>
                <a:lnTo>
                  <a:pt x="6" y="34"/>
                </a:lnTo>
                <a:lnTo>
                  <a:pt x="6" y="34"/>
                </a:lnTo>
                <a:lnTo>
                  <a:pt x="6" y="34"/>
                </a:lnTo>
                <a:lnTo>
                  <a:pt x="8" y="34"/>
                </a:lnTo>
                <a:lnTo>
                  <a:pt x="8" y="34"/>
                </a:lnTo>
                <a:lnTo>
                  <a:pt x="8" y="34"/>
                </a:lnTo>
                <a:lnTo>
                  <a:pt x="8" y="34"/>
                </a:lnTo>
                <a:lnTo>
                  <a:pt x="8" y="34"/>
                </a:lnTo>
                <a:lnTo>
                  <a:pt x="8" y="34"/>
                </a:lnTo>
                <a:lnTo>
                  <a:pt x="10" y="34"/>
                </a:lnTo>
                <a:lnTo>
                  <a:pt x="10" y="36"/>
                </a:lnTo>
                <a:lnTo>
                  <a:pt x="12" y="34"/>
                </a:lnTo>
                <a:lnTo>
                  <a:pt x="12" y="34"/>
                </a:lnTo>
                <a:lnTo>
                  <a:pt x="14" y="34"/>
                </a:lnTo>
                <a:lnTo>
                  <a:pt x="14" y="34"/>
                </a:lnTo>
                <a:lnTo>
                  <a:pt x="14" y="34"/>
                </a:lnTo>
                <a:lnTo>
                  <a:pt x="16" y="34"/>
                </a:lnTo>
                <a:lnTo>
                  <a:pt x="16" y="34"/>
                </a:lnTo>
                <a:lnTo>
                  <a:pt x="16" y="32"/>
                </a:lnTo>
                <a:lnTo>
                  <a:pt x="16" y="32"/>
                </a:lnTo>
                <a:lnTo>
                  <a:pt x="16" y="32"/>
                </a:lnTo>
                <a:lnTo>
                  <a:pt x="16" y="32"/>
                </a:lnTo>
                <a:lnTo>
                  <a:pt x="18" y="30"/>
                </a:lnTo>
                <a:lnTo>
                  <a:pt x="18" y="32"/>
                </a:lnTo>
                <a:lnTo>
                  <a:pt x="18" y="32"/>
                </a:lnTo>
                <a:lnTo>
                  <a:pt x="18" y="32"/>
                </a:lnTo>
                <a:lnTo>
                  <a:pt x="18" y="32"/>
                </a:lnTo>
                <a:lnTo>
                  <a:pt x="20" y="30"/>
                </a:lnTo>
                <a:lnTo>
                  <a:pt x="20" y="30"/>
                </a:lnTo>
                <a:lnTo>
                  <a:pt x="20" y="30"/>
                </a:lnTo>
                <a:lnTo>
                  <a:pt x="22" y="30"/>
                </a:lnTo>
                <a:lnTo>
                  <a:pt x="22" y="30"/>
                </a:lnTo>
                <a:lnTo>
                  <a:pt x="22" y="30"/>
                </a:lnTo>
                <a:lnTo>
                  <a:pt x="22" y="30"/>
                </a:lnTo>
                <a:lnTo>
                  <a:pt x="22" y="28"/>
                </a:lnTo>
                <a:lnTo>
                  <a:pt x="24" y="28"/>
                </a:lnTo>
                <a:lnTo>
                  <a:pt x="24" y="28"/>
                </a:lnTo>
                <a:lnTo>
                  <a:pt x="24" y="30"/>
                </a:lnTo>
                <a:lnTo>
                  <a:pt x="24" y="30"/>
                </a:lnTo>
                <a:lnTo>
                  <a:pt x="24" y="30"/>
                </a:lnTo>
                <a:lnTo>
                  <a:pt x="24" y="32"/>
                </a:lnTo>
                <a:lnTo>
                  <a:pt x="26" y="32"/>
                </a:lnTo>
                <a:lnTo>
                  <a:pt x="28" y="30"/>
                </a:lnTo>
                <a:lnTo>
                  <a:pt x="28" y="30"/>
                </a:lnTo>
                <a:lnTo>
                  <a:pt x="28" y="30"/>
                </a:lnTo>
                <a:lnTo>
                  <a:pt x="26" y="28"/>
                </a:lnTo>
                <a:lnTo>
                  <a:pt x="26" y="28"/>
                </a:lnTo>
                <a:lnTo>
                  <a:pt x="26" y="28"/>
                </a:lnTo>
                <a:lnTo>
                  <a:pt x="24" y="28"/>
                </a:lnTo>
                <a:lnTo>
                  <a:pt x="24" y="28"/>
                </a:lnTo>
                <a:lnTo>
                  <a:pt x="24" y="28"/>
                </a:lnTo>
                <a:lnTo>
                  <a:pt x="24" y="28"/>
                </a:lnTo>
                <a:lnTo>
                  <a:pt x="24" y="26"/>
                </a:lnTo>
                <a:lnTo>
                  <a:pt x="26" y="24"/>
                </a:lnTo>
                <a:lnTo>
                  <a:pt x="26" y="24"/>
                </a:lnTo>
                <a:lnTo>
                  <a:pt x="26" y="24"/>
                </a:lnTo>
                <a:lnTo>
                  <a:pt x="26" y="24"/>
                </a:lnTo>
                <a:lnTo>
                  <a:pt x="26" y="24"/>
                </a:lnTo>
                <a:lnTo>
                  <a:pt x="26" y="22"/>
                </a:lnTo>
                <a:lnTo>
                  <a:pt x="26" y="20"/>
                </a:lnTo>
                <a:lnTo>
                  <a:pt x="26" y="20"/>
                </a:lnTo>
                <a:lnTo>
                  <a:pt x="26" y="18"/>
                </a:lnTo>
                <a:lnTo>
                  <a:pt x="26" y="18"/>
                </a:lnTo>
                <a:lnTo>
                  <a:pt x="28" y="18"/>
                </a:lnTo>
                <a:lnTo>
                  <a:pt x="28" y="18"/>
                </a:lnTo>
                <a:lnTo>
                  <a:pt x="30" y="18"/>
                </a:lnTo>
                <a:lnTo>
                  <a:pt x="30" y="18"/>
                </a:lnTo>
                <a:lnTo>
                  <a:pt x="30" y="16"/>
                </a:lnTo>
                <a:lnTo>
                  <a:pt x="30" y="16"/>
                </a:lnTo>
                <a:lnTo>
                  <a:pt x="30" y="16"/>
                </a:lnTo>
                <a:lnTo>
                  <a:pt x="34" y="16"/>
                </a:lnTo>
                <a:lnTo>
                  <a:pt x="34" y="16"/>
                </a:lnTo>
                <a:lnTo>
                  <a:pt x="36" y="14"/>
                </a:lnTo>
                <a:lnTo>
                  <a:pt x="36" y="14"/>
                </a:lnTo>
                <a:lnTo>
                  <a:pt x="36" y="14"/>
                </a:lnTo>
                <a:lnTo>
                  <a:pt x="36" y="14"/>
                </a:lnTo>
                <a:lnTo>
                  <a:pt x="36" y="12"/>
                </a:lnTo>
                <a:lnTo>
                  <a:pt x="34" y="12"/>
                </a:lnTo>
                <a:lnTo>
                  <a:pt x="34" y="12"/>
                </a:lnTo>
                <a:lnTo>
                  <a:pt x="34" y="12"/>
                </a:lnTo>
                <a:lnTo>
                  <a:pt x="34" y="12"/>
                </a:lnTo>
                <a:lnTo>
                  <a:pt x="34" y="12"/>
                </a:lnTo>
                <a:lnTo>
                  <a:pt x="32" y="12"/>
                </a:lnTo>
                <a:lnTo>
                  <a:pt x="32" y="10"/>
                </a:lnTo>
                <a:lnTo>
                  <a:pt x="34" y="8"/>
                </a:lnTo>
                <a:lnTo>
                  <a:pt x="34" y="8"/>
                </a:lnTo>
                <a:lnTo>
                  <a:pt x="34" y="8"/>
                </a:lnTo>
                <a:lnTo>
                  <a:pt x="34" y="6"/>
                </a:lnTo>
                <a:lnTo>
                  <a:pt x="34" y="6"/>
                </a:lnTo>
                <a:lnTo>
                  <a:pt x="34" y="6"/>
                </a:lnTo>
                <a:lnTo>
                  <a:pt x="34" y="6"/>
                </a:lnTo>
                <a:lnTo>
                  <a:pt x="34" y="6"/>
                </a:lnTo>
                <a:lnTo>
                  <a:pt x="36" y="6"/>
                </a:lnTo>
                <a:lnTo>
                  <a:pt x="36" y="6"/>
                </a:lnTo>
                <a:lnTo>
                  <a:pt x="36" y="6"/>
                </a:lnTo>
                <a:lnTo>
                  <a:pt x="36" y="6"/>
                </a:lnTo>
                <a:lnTo>
                  <a:pt x="38" y="4"/>
                </a:lnTo>
                <a:lnTo>
                  <a:pt x="40" y="4"/>
                </a:lnTo>
                <a:lnTo>
                  <a:pt x="40" y="4"/>
                </a:lnTo>
                <a:lnTo>
                  <a:pt x="42" y="4"/>
                </a:lnTo>
                <a:lnTo>
                  <a:pt x="44" y="6"/>
                </a:lnTo>
                <a:lnTo>
                  <a:pt x="44" y="6"/>
                </a:lnTo>
                <a:lnTo>
                  <a:pt x="46" y="6"/>
                </a:lnTo>
                <a:lnTo>
                  <a:pt x="46" y="4"/>
                </a:lnTo>
                <a:lnTo>
                  <a:pt x="46" y="4"/>
                </a:lnTo>
                <a:lnTo>
                  <a:pt x="46" y="4"/>
                </a:lnTo>
                <a:lnTo>
                  <a:pt x="46" y="2"/>
                </a:lnTo>
                <a:lnTo>
                  <a:pt x="46" y="2"/>
                </a:lnTo>
                <a:lnTo>
                  <a:pt x="48" y="0"/>
                </a:lnTo>
                <a:lnTo>
                  <a:pt x="48" y="0"/>
                </a:lnTo>
                <a:lnTo>
                  <a:pt x="50" y="0"/>
                </a:lnTo>
                <a:lnTo>
                  <a:pt x="50" y="0"/>
                </a:lnTo>
                <a:lnTo>
                  <a:pt x="5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1" name="Freeform 237"/>
          <p:cNvSpPr>
            <a:spLocks/>
          </p:cNvSpPr>
          <p:nvPr/>
        </p:nvSpPr>
        <p:spPr bwMode="auto">
          <a:xfrm>
            <a:off x="4892675" y="2439988"/>
            <a:ext cx="82550" cy="69850"/>
          </a:xfrm>
          <a:custGeom>
            <a:avLst/>
            <a:gdLst/>
            <a:ahLst/>
            <a:cxnLst>
              <a:cxn ang="0">
                <a:pos x="48" y="6"/>
              </a:cxn>
              <a:cxn ang="0">
                <a:pos x="48" y="8"/>
              </a:cxn>
              <a:cxn ang="0">
                <a:pos x="46" y="14"/>
              </a:cxn>
              <a:cxn ang="0">
                <a:pos x="48" y="16"/>
              </a:cxn>
              <a:cxn ang="0">
                <a:pos x="52" y="20"/>
              </a:cxn>
              <a:cxn ang="0">
                <a:pos x="50" y="22"/>
              </a:cxn>
              <a:cxn ang="0">
                <a:pos x="48" y="22"/>
              </a:cxn>
              <a:cxn ang="0">
                <a:pos x="52" y="24"/>
              </a:cxn>
              <a:cxn ang="0">
                <a:pos x="52" y="28"/>
              </a:cxn>
              <a:cxn ang="0">
                <a:pos x="48" y="28"/>
              </a:cxn>
              <a:cxn ang="0">
                <a:pos x="44" y="28"/>
              </a:cxn>
              <a:cxn ang="0">
                <a:pos x="46" y="30"/>
              </a:cxn>
              <a:cxn ang="0">
                <a:pos x="46" y="34"/>
              </a:cxn>
              <a:cxn ang="0">
                <a:pos x="44" y="32"/>
              </a:cxn>
              <a:cxn ang="0">
                <a:pos x="42" y="34"/>
              </a:cxn>
              <a:cxn ang="0">
                <a:pos x="40" y="36"/>
              </a:cxn>
              <a:cxn ang="0">
                <a:pos x="38" y="40"/>
              </a:cxn>
              <a:cxn ang="0">
                <a:pos x="40" y="42"/>
              </a:cxn>
              <a:cxn ang="0">
                <a:pos x="40" y="44"/>
              </a:cxn>
              <a:cxn ang="0">
                <a:pos x="38" y="44"/>
              </a:cxn>
              <a:cxn ang="0">
                <a:pos x="32" y="40"/>
              </a:cxn>
              <a:cxn ang="0">
                <a:pos x="30" y="38"/>
              </a:cxn>
              <a:cxn ang="0">
                <a:pos x="28" y="38"/>
              </a:cxn>
              <a:cxn ang="0">
                <a:pos x="28" y="36"/>
              </a:cxn>
              <a:cxn ang="0">
                <a:pos x="24" y="34"/>
              </a:cxn>
              <a:cxn ang="0">
                <a:pos x="22" y="30"/>
              </a:cxn>
              <a:cxn ang="0">
                <a:pos x="20" y="28"/>
              </a:cxn>
              <a:cxn ang="0">
                <a:pos x="18" y="28"/>
              </a:cxn>
              <a:cxn ang="0">
                <a:pos x="14" y="24"/>
              </a:cxn>
              <a:cxn ang="0">
                <a:pos x="12" y="20"/>
              </a:cxn>
              <a:cxn ang="0">
                <a:pos x="8" y="18"/>
              </a:cxn>
              <a:cxn ang="0">
                <a:pos x="8" y="18"/>
              </a:cxn>
              <a:cxn ang="0">
                <a:pos x="6" y="14"/>
              </a:cxn>
              <a:cxn ang="0">
                <a:pos x="4" y="12"/>
              </a:cxn>
              <a:cxn ang="0">
                <a:pos x="2" y="8"/>
              </a:cxn>
              <a:cxn ang="0">
                <a:pos x="0" y="4"/>
              </a:cxn>
              <a:cxn ang="0">
                <a:pos x="0" y="0"/>
              </a:cxn>
              <a:cxn ang="0">
                <a:pos x="4" y="2"/>
              </a:cxn>
              <a:cxn ang="0">
                <a:pos x="8" y="4"/>
              </a:cxn>
              <a:cxn ang="0">
                <a:pos x="10" y="2"/>
              </a:cxn>
              <a:cxn ang="0">
                <a:pos x="12" y="0"/>
              </a:cxn>
              <a:cxn ang="0">
                <a:pos x="14" y="2"/>
              </a:cxn>
              <a:cxn ang="0">
                <a:pos x="18" y="2"/>
              </a:cxn>
              <a:cxn ang="0">
                <a:pos x="24" y="2"/>
              </a:cxn>
              <a:cxn ang="0">
                <a:pos x="28" y="4"/>
              </a:cxn>
              <a:cxn ang="0">
                <a:pos x="30" y="2"/>
              </a:cxn>
              <a:cxn ang="0">
                <a:pos x="32" y="2"/>
              </a:cxn>
              <a:cxn ang="0">
                <a:pos x="38" y="2"/>
              </a:cxn>
              <a:cxn ang="0">
                <a:pos x="40" y="6"/>
              </a:cxn>
              <a:cxn ang="0">
                <a:pos x="44" y="6"/>
              </a:cxn>
            </a:cxnLst>
            <a:rect l="0" t="0" r="r" b="b"/>
            <a:pathLst>
              <a:path w="52" h="44">
                <a:moveTo>
                  <a:pt x="44" y="6"/>
                </a:moveTo>
                <a:lnTo>
                  <a:pt x="44" y="6"/>
                </a:lnTo>
                <a:lnTo>
                  <a:pt x="46" y="6"/>
                </a:lnTo>
                <a:lnTo>
                  <a:pt x="48" y="6"/>
                </a:lnTo>
                <a:lnTo>
                  <a:pt x="48" y="6"/>
                </a:lnTo>
                <a:lnTo>
                  <a:pt x="48" y="6"/>
                </a:lnTo>
                <a:lnTo>
                  <a:pt x="48" y="8"/>
                </a:lnTo>
                <a:lnTo>
                  <a:pt x="48" y="8"/>
                </a:lnTo>
                <a:lnTo>
                  <a:pt x="48" y="10"/>
                </a:lnTo>
                <a:lnTo>
                  <a:pt x="46" y="12"/>
                </a:lnTo>
                <a:lnTo>
                  <a:pt x="46" y="12"/>
                </a:lnTo>
                <a:lnTo>
                  <a:pt x="46" y="14"/>
                </a:lnTo>
                <a:lnTo>
                  <a:pt x="46" y="14"/>
                </a:lnTo>
                <a:lnTo>
                  <a:pt x="46" y="16"/>
                </a:lnTo>
                <a:lnTo>
                  <a:pt x="46" y="16"/>
                </a:lnTo>
                <a:lnTo>
                  <a:pt x="48" y="16"/>
                </a:lnTo>
                <a:lnTo>
                  <a:pt x="48" y="18"/>
                </a:lnTo>
                <a:lnTo>
                  <a:pt x="50" y="18"/>
                </a:lnTo>
                <a:lnTo>
                  <a:pt x="52" y="20"/>
                </a:lnTo>
                <a:lnTo>
                  <a:pt x="52" y="20"/>
                </a:lnTo>
                <a:lnTo>
                  <a:pt x="52" y="20"/>
                </a:lnTo>
                <a:lnTo>
                  <a:pt x="52" y="22"/>
                </a:lnTo>
                <a:lnTo>
                  <a:pt x="50" y="22"/>
                </a:lnTo>
                <a:lnTo>
                  <a:pt x="50" y="22"/>
                </a:lnTo>
                <a:lnTo>
                  <a:pt x="50" y="22"/>
                </a:lnTo>
                <a:lnTo>
                  <a:pt x="48" y="20"/>
                </a:lnTo>
                <a:lnTo>
                  <a:pt x="48" y="20"/>
                </a:lnTo>
                <a:lnTo>
                  <a:pt x="48" y="22"/>
                </a:lnTo>
                <a:lnTo>
                  <a:pt x="50" y="22"/>
                </a:lnTo>
                <a:lnTo>
                  <a:pt x="50" y="24"/>
                </a:lnTo>
                <a:lnTo>
                  <a:pt x="52" y="24"/>
                </a:lnTo>
                <a:lnTo>
                  <a:pt x="52" y="24"/>
                </a:lnTo>
                <a:lnTo>
                  <a:pt x="52" y="24"/>
                </a:lnTo>
                <a:lnTo>
                  <a:pt x="52" y="26"/>
                </a:lnTo>
                <a:lnTo>
                  <a:pt x="52" y="26"/>
                </a:lnTo>
                <a:lnTo>
                  <a:pt x="52" y="28"/>
                </a:lnTo>
                <a:lnTo>
                  <a:pt x="52" y="28"/>
                </a:lnTo>
                <a:lnTo>
                  <a:pt x="50" y="28"/>
                </a:lnTo>
                <a:lnTo>
                  <a:pt x="48" y="28"/>
                </a:lnTo>
                <a:lnTo>
                  <a:pt x="48" y="28"/>
                </a:lnTo>
                <a:lnTo>
                  <a:pt x="48" y="28"/>
                </a:lnTo>
                <a:lnTo>
                  <a:pt x="48" y="28"/>
                </a:lnTo>
                <a:lnTo>
                  <a:pt x="46" y="28"/>
                </a:lnTo>
                <a:lnTo>
                  <a:pt x="44" y="28"/>
                </a:lnTo>
                <a:lnTo>
                  <a:pt x="44" y="30"/>
                </a:lnTo>
                <a:lnTo>
                  <a:pt x="46" y="30"/>
                </a:lnTo>
                <a:lnTo>
                  <a:pt x="46" y="30"/>
                </a:lnTo>
                <a:lnTo>
                  <a:pt x="46" y="30"/>
                </a:lnTo>
                <a:lnTo>
                  <a:pt x="46" y="32"/>
                </a:lnTo>
                <a:lnTo>
                  <a:pt x="46" y="32"/>
                </a:lnTo>
                <a:lnTo>
                  <a:pt x="46" y="34"/>
                </a:lnTo>
                <a:lnTo>
                  <a:pt x="46" y="34"/>
                </a:lnTo>
                <a:lnTo>
                  <a:pt x="44" y="32"/>
                </a:lnTo>
                <a:lnTo>
                  <a:pt x="44" y="32"/>
                </a:lnTo>
                <a:lnTo>
                  <a:pt x="44" y="32"/>
                </a:lnTo>
                <a:lnTo>
                  <a:pt x="44" y="32"/>
                </a:lnTo>
                <a:lnTo>
                  <a:pt x="44" y="32"/>
                </a:lnTo>
                <a:lnTo>
                  <a:pt x="42" y="32"/>
                </a:lnTo>
                <a:lnTo>
                  <a:pt x="42" y="34"/>
                </a:lnTo>
                <a:lnTo>
                  <a:pt x="42" y="34"/>
                </a:lnTo>
                <a:lnTo>
                  <a:pt x="42" y="36"/>
                </a:lnTo>
                <a:lnTo>
                  <a:pt x="42" y="36"/>
                </a:lnTo>
                <a:lnTo>
                  <a:pt x="40" y="36"/>
                </a:lnTo>
                <a:lnTo>
                  <a:pt x="40" y="36"/>
                </a:lnTo>
                <a:lnTo>
                  <a:pt x="40" y="36"/>
                </a:lnTo>
                <a:lnTo>
                  <a:pt x="40" y="38"/>
                </a:lnTo>
                <a:lnTo>
                  <a:pt x="40" y="38"/>
                </a:lnTo>
                <a:lnTo>
                  <a:pt x="38" y="40"/>
                </a:lnTo>
                <a:lnTo>
                  <a:pt x="40" y="40"/>
                </a:lnTo>
                <a:lnTo>
                  <a:pt x="40" y="42"/>
                </a:lnTo>
                <a:lnTo>
                  <a:pt x="40" y="42"/>
                </a:lnTo>
                <a:lnTo>
                  <a:pt x="40" y="42"/>
                </a:lnTo>
                <a:lnTo>
                  <a:pt x="40" y="42"/>
                </a:lnTo>
                <a:lnTo>
                  <a:pt x="40" y="44"/>
                </a:lnTo>
                <a:lnTo>
                  <a:pt x="40" y="44"/>
                </a:lnTo>
                <a:lnTo>
                  <a:pt x="40" y="44"/>
                </a:lnTo>
                <a:lnTo>
                  <a:pt x="38" y="44"/>
                </a:lnTo>
                <a:lnTo>
                  <a:pt x="38" y="44"/>
                </a:lnTo>
                <a:lnTo>
                  <a:pt x="38" y="44"/>
                </a:lnTo>
                <a:lnTo>
                  <a:pt x="38" y="44"/>
                </a:lnTo>
                <a:lnTo>
                  <a:pt x="36" y="44"/>
                </a:lnTo>
                <a:lnTo>
                  <a:pt x="36" y="42"/>
                </a:lnTo>
                <a:lnTo>
                  <a:pt x="36" y="42"/>
                </a:lnTo>
                <a:lnTo>
                  <a:pt x="32" y="40"/>
                </a:lnTo>
                <a:lnTo>
                  <a:pt x="32" y="40"/>
                </a:lnTo>
                <a:lnTo>
                  <a:pt x="32" y="40"/>
                </a:lnTo>
                <a:lnTo>
                  <a:pt x="30" y="40"/>
                </a:lnTo>
                <a:lnTo>
                  <a:pt x="30" y="38"/>
                </a:lnTo>
                <a:lnTo>
                  <a:pt x="30" y="38"/>
                </a:lnTo>
                <a:lnTo>
                  <a:pt x="28" y="38"/>
                </a:lnTo>
                <a:lnTo>
                  <a:pt x="28" y="38"/>
                </a:lnTo>
                <a:lnTo>
                  <a:pt x="28" y="38"/>
                </a:lnTo>
                <a:lnTo>
                  <a:pt x="28" y="38"/>
                </a:lnTo>
                <a:lnTo>
                  <a:pt x="28" y="38"/>
                </a:lnTo>
                <a:lnTo>
                  <a:pt x="28" y="36"/>
                </a:lnTo>
                <a:lnTo>
                  <a:pt x="28" y="36"/>
                </a:lnTo>
                <a:lnTo>
                  <a:pt x="28" y="36"/>
                </a:lnTo>
                <a:lnTo>
                  <a:pt x="28" y="36"/>
                </a:lnTo>
                <a:lnTo>
                  <a:pt x="26" y="36"/>
                </a:lnTo>
                <a:lnTo>
                  <a:pt x="24" y="34"/>
                </a:lnTo>
                <a:lnTo>
                  <a:pt x="22" y="32"/>
                </a:lnTo>
                <a:lnTo>
                  <a:pt x="22" y="32"/>
                </a:lnTo>
                <a:lnTo>
                  <a:pt x="22" y="32"/>
                </a:lnTo>
                <a:lnTo>
                  <a:pt x="22" y="30"/>
                </a:lnTo>
                <a:lnTo>
                  <a:pt x="22" y="30"/>
                </a:lnTo>
                <a:lnTo>
                  <a:pt x="22" y="30"/>
                </a:lnTo>
                <a:lnTo>
                  <a:pt x="22" y="30"/>
                </a:lnTo>
                <a:lnTo>
                  <a:pt x="20" y="28"/>
                </a:lnTo>
                <a:lnTo>
                  <a:pt x="20" y="28"/>
                </a:lnTo>
                <a:lnTo>
                  <a:pt x="20" y="28"/>
                </a:lnTo>
                <a:lnTo>
                  <a:pt x="20" y="28"/>
                </a:lnTo>
                <a:lnTo>
                  <a:pt x="18" y="28"/>
                </a:lnTo>
                <a:lnTo>
                  <a:pt x="18" y="28"/>
                </a:lnTo>
                <a:lnTo>
                  <a:pt x="18" y="26"/>
                </a:lnTo>
                <a:lnTo>
                  <a:pt x="16" y="26"/>
                </a:lnTo>
                <a:lnTo>
                  <a:pt x="14" y="24"/>
                </a:lnTo>
                <a:lnTo>
                  <a:pt x="14" y="24"/>
                </a:lnTo>
                <a:lnTo>
                  <a:pt x="14" y="22"/>
                </a:lnTo>
                <a:lnTo>
                  <a:pt x="12" y="20"/>
                </a:lnTo>
                <a:lnTo>
                  <a:pt x="12" y="20"/>
                </a:lnTo>
                <a:lnTo>
                  <a:pt x="10" y="20"/>
                </a:lnTo>
                <a:lnTo>
                  <a:pt x="10" y="20"/>
                </a:lnTo>
                <a:lnTo>
                  <a:pt x="10" y="20"/>
                </a:lnTo>
                <a:lnTo>
                  <a:pt x="8" y="18"/>
                </a:lnTo>
                <a:lnTo>
                  <a:pt x="8" y="18"/>
                </a:lnTo>
                <a:lnTo>
                  <a:pt x="8" y="18"/>
                </a:lnTo>
                <a:lnTo>
                  <a:pt x="8" y="18"/>
                </a:lnTo>
                <a:lnTo>
                  <a:pt x="8" y="18"/>
                </a:lnTo>
                <a:lnTo>
                  <a:pt x="6" y="18"/>
                </a:lnTo>
                <a:lnTo>
                  <a:pt x="6" y="18"/>
                </a:lnTo>
                <a:lnTo>
                  <a:pt x="6" y="16"/>
                </a:lnTo>
                <a:lnTo>
                  <a:pt x="6" y="14"/>
                </a:lnTo>
                <a:lnTo>
                  <a:pt x="6" y="12"/>
                </a:lnTo>
                <a:lnTo>
                  <a:pt x="6" y="12"/>
                </a:lnTo>
                <a:lnTo>
                  <a:pt x="6" y="12"/>
                </a:lnTo>
                <a:lnTo>
                  <a:pt x="4" y="12"/>
                </a:lnTo>
                <a:lnTo>
                  <a:pt x="4" y="10"/>
                </a:lnTo>
                <a:lnTo>
                  <a:pt x="4" y="10"/>
                </a:lnTo>
                <a:lnTo>
                  <a:pt x="4" y="10"/>
                </a:lnTo>
                <a:lnTo>
                  <a:pt x="2" y="8"/>
                </a:lnTo>
                <a:lnTo>
                  <a:pt x="0" y="8"/>
                </a:lnTo>
                <a:lnTo>
                  <a:pt x="0" y="8"/>
                </a:lnTo>
                <a:lnTo>
                  <a:pt x="0" y="6"/>
                </a:lnTo>
                <a:lnTo>
                  <a:pt x="0" y="4"/>
                </a:lnTo>
                <a:lnTo>
                  <a:pt x="0" y="2"/>
                </a:lnTo>
                <a:lnTo>
                  <a:pt x="0" y="2"/>
                </a:lnTo>
                <a:lnTo>
                  <a:pt x="0" y="2"/>
                </a:lnTo>
                <a:lnTo>
                  <a:pt x="0" y="0"/>
                </a:lnTo>
                <a:lnTo>
                  <a:pt x="2" y="0"/>
                </a:lnTo>
                <a:lnTo>
                  <a:pt x="2" y="0"/>
                </a:lnTo>
                <a:lnTo>
                  <a:pt x="4" y="0"/>
                </a:lnTo>
                <a:lnTo>
                  <a:pt x="4" y="2"/>
                </a:lnTo>
                <a:lnTo>
                  <a:pt x="6" y="4"/>
                </a:lnTo>
                <a:lnTo>
                  <a:pt x="6" y="4"/>
                </a:lnTo>
                <a:lnTo>
                  <a:pt x="6" y="4"/>
                </a:lnTo>
                <a:lnTo>
                  <a:pt x="8" y="4"/>
                </a:lnTo>
                <a:lnTo>
                  <a:pt x="8" y="4"/>
                </a:lnTo>
                <a:lnTo>
                  <a:pt x="8" y="4"/>
                </a:lnTo>
                <a:lnTo>
                  <a:pt x="8" y="2"/>
                </a:lnTo>
                <a:lnTo>
                  <a:pt x="10" y="2"/>
                </a:lnTo>
                <a:lnTo>
                  <a:pt x="10" y="0"/>
                </a:lnTo>
                <a:lnTo>
                  <a:pt x="10" y="0"/>
                </a:lnTo>
                <a:lnTo>
                  <a:pt x="12" y="0"/>
                </a:lnTo>
                <a:lnTo>
                  <a:pt x="12" y="0"/>
                </a:lnTo>
                <a:lnTo>
                  <a:pt x="12" y="0"/>
                </a:lnTo>
                <a:lnTo>
                  <a:pt x="12" y="0"/>
                </a:lnTo>
                <a:lnTo>
                  <a:pt x="14" y="2"/>
                </a:lnTo>
                <a:lnTo>
                  <a:pt x="14" y="2"/>
                </a:lnTo>
                <a:lnTo>
                  <a:pt x="16" y="0"/>
                </a:lnTo>
                <a:lnTo>
                  <a:pt x="16" y="0"/>
                </a:lnTo>
                <a:lnTo>
                  <a:pt x="18" y="2"/>
                </a:lnTo>
                <a:lnTo>
                  <a:pt x="18" y="2"/>
                </a:lnTo>
                <a:lnTo>
                  <a:pt x="20" y="2"/>
                </a:lnTo>
                <a:lnTo>
                  <a:pt x="20" y="2"/>
                </a:lnTo>
                <a:lnTo>
                  <a:pt x="22" y="2"/>
                </a:lnTo>
                <a:lnTo>
                  <a:pt x="24" y="2"/>
                </a:lnTo>
                <a:lnTo>
                  <a:pt x="24" y="2"/>
                </a:lnTo>
                <a:lnTo>
                  <a:pt x="26" y="2"/>
                </a:lnTo>
                <a:lnTo>
                  <a:pt x="26" y="2"/>
                </a:lnTo>
                <a:lnTo>
                  <a:pt x="28" y="4"/>
                </a:lnTo>
                <a:lnTo>
                  <a:pt x="28" y="4"/>
                </a:lnTo>
                <a:lnTo>
                  <a:pt x="28" y="4"/>
                </a:lnTo>
                <a:lnTo>
                  <a:pt x="28" y="2"/>
                </a:lnTo>
                <a:lnTo>
                  <a:pt x="30" y="2"/>
                </a:lnTo>
                <a:lnTo>
                  <a:pt x="32" y="2"/>
                </a:lnTo>
                <a:lnTo>
                  <a:pt x="32" y="2"/>
                </a:lnTo>
                <a:lnTo>
                  <a:pt x="32" y="2"/>
                </a:lnTo>
                <a:lnTo>
                  <a:pt x="32" y="2"/>
                </a:lnTo>
                <a:lnTo>
                  <a:pt x="32" y="2"/>
                </a:lnTo>
                <a:lnTo>
                  <a:pt x="34" y="2"/>
                </a:lnTo>
                <a:lnTo>
                  <a:pt x="36" y="2"/>
                </a:lnTo>
                <a:lnTo>
                  <a:pt x="38" y="2"/>
                </a:lnTo>
                <a:lnTo>
                  <a:pt x="40" y="4"/>
                </a:lnTo>
                <a:lnTo>
                  <a:pt x="40" y="6"/>
                </a:lnTo>
                <a:lnTo>
                  <a:pt x="40" y="6"/>
                </a:lnTo>
                <a:lnTo>
                  <a:pt x="40" y="6"/>
                </a:lnTo>
                <a:lnTo>
                  <a:pt x="40" y="6"/>
                </a:lnTo>
                <a:lnTo>
                  <a:pt x="42" y="6"/>
                </a:lnTo>
                <a:lnTo>
                  <a:pt x="42" y="6"/>
                </a:lnTo>
                <a:lnTo>
                  <a:pt x="44" y="6"/>
                </a:lnTo>
                <a:lnTo>
                  <a:pt x="44" y="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2" name="Freeform 238"/>
          <p:cNvSpPr>
            <a:spLocks noEditPoints="1"/>
          </p:cNvSpPr>
          <p:nvPr/>
        </p:nvSpPr>
        <p:spPr bwMode="auto">
          <a:xfrm>
            <a:off x="2778125" y="2922588"/>
            <a:ext cx="127000" cy="158750"/>
          </a:xfrm>
          <a:custGeom>
            <a:avLst/>
            <a:gdLst/>
            <a:ahLst/>
            <a:cxnLst>
              <a:cxn ang="0">
                <a:pos x="14" y="44"/>
              </a:cxn>
              <a:cxn ang="0">
                <a:pos x="14" y="52"/>
              </a:cxn>
              <a:cxn ang="0">
                <a:pos x="12" y="52"/>
              </a:cxn>
              <a:cxn ang="0">
                <a:pos x="10" y="50"/>
              </a:cxn>
              <a:cxn ang="0">
                <a:pos x="14" y="44"/>
              </a:cxn>
              <a:cxn ang="0">
                <a:pos x="80" y="76"/>
              </a:cxn>
              <a:cxn ang="0">
                <a:pos x="78" y="76"/>
              </a:cxn>
              <a:cxn ang="0">
                <a:pos x="74" y="76"/>
              </a:cxn>
              <a:cxn ang="0">
                <a:pos x="18" y="32"/>
              </a:cxn>
              <a:cxn ang="0">
                <a:pos x="20" y="30"/>
              </a:cxn>
              <a:cxn ang="0">
                <a:pos x="20" y="0"/>
              </a:cxn>
              <a:cxn ang="0">
                <a:pos x="24" y="2"/>
              </a:cxn>
              <a:cxn ang="0">
                <a:pos x="28" y="6"/>
              </a:cxn>
              <a:cxn ang="0">
                <a:pos x="26" y="12"/>
              </a:cxn>
              <a:cxn ang="0">
                <a:pos x="24" y="16"/>
              </a:cxn>
              <a:cxn ang="0">
                <a:pos x="24" y="12"/>
              </a:cxn>
              <a:cxn ang="0">
                <a:pos x="26" y="6"/>
              </a:cxn>
              <a:cxn ang="0">
                <a:pos x="22" y="2"/>
              </a:cxn>
              <a:cxn ang="0">
                <a:pos x="18" y="0"/>
              </a:cxn>
              <a:cxn ang="0">
                <a:pos x="18" y="0"/>
              </a:cxn>
              <a:cxn ang="0">
                <a:pos x="10" y="4"/>
              </a:cxn>
              <a:cxn ang="0">
                <a:pos x="4" y="6"/>
              </a:cxn>
              <a:cxn ang="0">
                <a:pos x="4" y="6"/>
              </a:cxn>
              <a:cxn ang="0">
                <a:pos x="10" y="4"/>
              </a:cxn>
              <a:cxn ang="0">
                <a:pos x="16" y="2"/>
              </a:cxn>
              <a:cxn ang="0">
                <a:pos x="58" y="68"/>
              </a:cxn>
              <a:cxn ang="0">
                <a:pos x="72" y="98"/>
              </a:cxn>
              <a:cxn ang="0">
                <a:pos x="64" y="100"/>
              </a:cxn>
              <a:cxn ang="0">
                <a:pos x="68" y="96"/>
              </a:cxn>
              <a:cxn ang="0">
                <a:pos x="74" y="92"/>
              </a:cxn>
              <a:cxn ang="0">
                <a:pos x="36" y="56"/>
              </a:cxn>
              <a:cxn ang="0">
                <a:pos x="36" y="54"/>
              </a:cxn>
              <a:cxn ang="0">
                <a:pos x="60" y="76"/>
              </a:cxn>
              <a:cxn ang="0">
                <a:pos x="64" y="74"/>
              </a:cxn>
              <a:cxn ang="0">
                <a:pos x="64" y="72"/>
              </a:cxn>
              <a:cxn ang="0">
                <a:pos x="62" y="70"/>
              </a:cxn>
              <a:cxn ang="0">
                <a:pos x="36" y="26"/>
              </a:cxn>
              <a:cxn ang="0">
                <a:pos x="36" y="36"/>
              </a:cxn>
              <a:cxn ang="0">
                <a:pos x="36" y="30"/>
              </a:cxn>
              <a:cxn ang="0">
                <a:pos x="34" y="26"/>
              </a:cxn>
              <a:cxn ang="0">
                <a:pos x="32" y="26"/>
              </a:cxn>
              <a:cxn ang="0">
                <a:pos x="30" y="22"/>
              </a:cxn>
              <a:cxn ang="0">
                <a:pos x="44" y="46"/>
              </a:cxn>
              <a:cxn ang="0">
                <a:pos x="44" y="42"/>
              </a:cxn>
              <a:cxn ang="0">
                <a:pos x="42" y="38"/>
              </a:cxn>
              <a:cxn ang="0">
                <a:pos x="44" y="42"/>
              </a:cxn>
              <a:cxn ang="0">
                <a:pos x="14" y="38"/>
              </a:cxn>
              <a:cxn ang="0">
                <a:pos x="8" y="42"/>
              </a:cxn>
              <a:cxn ang="0">
                <a:pos x="4" y="38"/>
              </a:cxn>
              <a:cxn ang="0">
                <a:pos x="6" y="36"/>
              </a:cxn>
              <a:cxn ang="0">
                <a:pos x="8" y="30"/>
              </a:cxn>
              <a:cxn ang="0">
                <a:pos x="12" y="34"/>
              </a:cxn>
              <a:cxn ang="0">
                <a:pos x="58" y="48"/>
              </a:cxn>
              <a:cxn ang="0">
                <a:pos x="48" y="62"/>
              </a:cxn>
              <a:cxn ang="0">
                <a:pos x="50" y="68"/>
              </a:cxn>
              <a:cxn ang="0">
                <a:pos x="48" y="64"/>
              </a:cxn>
              <a:cxn ang="0">
                <a:pos x="48" y="62"/>
              </a:cxn>
              <a:cxn ang="0">
                <a:pos x="48" y="58"/>
              </a:cxn>
              <a:cxn ang="0">
                <a:pos x="48" y="60"/>
              </a:cxn>
              <a:cxn ang="0">
                <a:pos x="48" y="62"/>
              </a:cxn>
            </a:cxnLst>
            <a:rect l="0" t="0" r="r" b="b"/>
            <a:pathLst>
              <a:path w="80" h="100">
                <a:moveTo>
                  <a:pt x="12" y="48"/>
                </a:moveTo>
                <a:lnTo>
                  <a:pt x="12" y="48"/>
                </a:lnTo>
                <a:lnTo>
                  <a:pt x="12" y="48"/>
                </a:lnTo>
                <a:lnTo>
                  <a:pt x="12" y="48"/>
                </a:lnTo>
                <a:lnTo>
                  <a:pt x="12" y="48"/>
                </a:lnTo>
                <a:lnTo>
                  <a:pt x="14" y="46"/>
                </a:lnTo>
                <a:lnTo>
                  <a:pt x="14" y="44"/>
                </a:lnTo>
                <a:lnTo>
                  <a:pt x="14" y="44"/>
                </a:lnTo>
                <a:lnTo>
                  <a:pt x="14" y="44"/>
                </a:lnTo>
                <a:lnTo>
                  <a:pt x="14" y="44"/>
                </a:lnTo>
                <a:lnTo>
                  <a:pt x="14" y="44"/>
                </a:lnTo>
                <a:lnTo>
                  <a:pt x="14" y="46"/>
                </a:lnTo>
                <a:lnTo>
                  <a:pt x="14" y="46"/>
                </a:lnTo>
                <a:lnTo>
                  <a:pt x="14" y="46"/>
                </a:lnTo>
                <a:lnTo>
                  <a:pt x="14" y="46"/>
                </a:lnTo>
                <a:lnTo>
                  <a:pt x="14" y="50"/>
                </a:lnTo>
                <a:lnTo>
                  <a:pt x="14" y="50"/>
                </a:lnTo>
                <a:lnTo>
                  <a:pt x="14" y="52"/>
                </a:lnTo>
                <a:lnTo>
                  <a:pt x="14" y="52"/>
                </a:lnTo>
                <a:lnTo>
                  <a:pt x="14" y="52"/>
                </a:lnTo>
                <a:lnTo>
                  <a:pt x="14" y="52"/>
                </a:lnTo>
                <a:lnTo>
                  <a:pt x="12" y="52"/>
                </a:lnTo>
                <a:lnTo>
                  <a:pt x="10" y="52"/>
                </a:lnTo>
                <a:lnTo>
                  <a:pt x="12" y="52"/>
                </a:lnTo>
                <a:lnTo>
                  <a:pt x="12" y="52"/>
                </a:lnTo>
                <a:lnTo>
                  <a:pt x="12" y="52"/>
                </a:lnTo>
                <a:lnTo>
                  <a:pt x="12" y="52"/>
                </a:lnTo>
                <a:lnTo>
                  <a:pt x="14" y="52"/>
                </a:lnTo>
                <a:lnTo>
                  <a:pt x="14" y="50"/>
                </a:lnTo>
                <a:lnTo>
                  <a:pt x="14" y="50"/>
                </a:lnTo>
                <a:lnTo>
                  <a:pt x="14" y="50"/>
                </a:lnTo>
                <a:lnTo>
                  <a:pt x="12" y="52"/>
                </a:lnTo>
                <a:lnTo>
                  <a:pt x="12" y="52"/>
                </a:lnTo>
                <a:lnTo>
                  <a:pt x="12" y="52"/>
                </a:lnTo>
                <a:lnTo>
                  <a:pt x="12" y="52"/>
                </a:lnTo>
                <a:lnTo>
                  <a:pt x="10" y="50"/>
                </a:lnTo>
                <a:lnTo>
                  <a:pt x="10" y="46"/>
                </a:lnTo>
                <a:lnTo>
                  <a:pt x="10" y="46"/>
                </a:lnTo>
                <a:lnTo>
                  <a:pt x="12" y="44"/>
                </a:lnTo>
                <a:lnTo>
                  <a:pt x="12" y="44"/>
                </a:lnTo>
                <a:lnTo>
                  <a:pt x="12" y="44"/>
                </a:lnTo>
                <a:lnTo>
                  <a:pt x="14" y="44"/>
                </a:lnTo>
                <a:lnTo>
                  <a:pt x="14" y="44"/>
                </a:lnTo>
                <a:lnTo>
                  <a:pt x="14" y="44"/>
                </a:lnTo>
                <a:lnTo>
                  <a:pt x="14" y="44"/>
                </a:lnTo>
                <a:lnTo>
                  <a:pt x="14" y="44"/>
                </a:lnTo>
                <a:lnTo>
                  <a:pt x="14" y="44"/>
                </a:lnTo>
                <a:lnTo>
                  <a:pt x="14" y="44"/>
                </a:lnTo>
                <a:lnTo>
                  <a:pt x="12" y="46"/>
                </a:lnTo>
                <a:lnTo>
                  <a:pt x="12" y="46"/>
                </a:lnTo>
                <a:lnTo>
                  <a:pt x="12" y="48"/>
                </a:lnTo>
                <a:close/>
                <a:moveTo>
                  <a:pt x="78" y="76"/>
                </a:moveTo>
                <a:lnTo>
                  <a:pt x="80" y="76"/>
                </a:lnTo>
                <a:lnTo>
                  <a:pt x="80" y="76"/>
                </a:lnTo>
                <a:lnTo>
                  <a:pt x="80" y="76"/>
                </a:lnTo>
                <a:lnTo>
                  <a:pt x="80" y="76"/>
                </a:lnTo>
                <a:lnTo>
                  <a:pt x="80" y="76"/>
                </a:lnTo>
                <a:lnTo>
                  <a:pt x="80" y="76"/>
                </a:lnTo>
                <a:lnTo>
                  <a:pt x="80" y="76"/>
                </a:lnTo>
                <a:lnTo>
                  <a:pt x="78" y="76"/>
                </a:lnTo>
                <a:lnTo>
                  <a:pt x="78" y="76"/>
                </a:lnTo>
                <a:lnTo>
                  <a:pt x="78" y="76"/>
                </a:lnTo>
                <a:lnTo>
                  <a:pt x="78" y="76"/>
                </a:lnTo>
                <a:lnTo>
                  <a:pt x="78" y="76"/>
                </a:lnTo>
                <a:lnTo>
                  <a:pt x="76" y="76"/>
                </a:lnTo>
                <a:lnTo>
                  <a:pt x="76" y="76"/>
                </a:lnTo>
                <a:lnTo>
                  <a:pt x="76" y="76"/>
                </a:lnTo>
                <a:lnTo>
                  <a:pt x="76" y="76"/>
                </a:lnTo>
                <a:lnTo>
                  <a:pt x="76" y="76"/>
                </a:lnTo>
                <a:lnTo>
                  <a:pt x="76" y="76"/>
                </a:lnTo>
                <a:lnTo>
                  <a:pt x="76" y="76"/>
                </a:lnTo>
                <a:lnTo>
                  <a:pt x="74" y="76"/>
                </a:lnTo>
                <a:lnTo>
                  <a:pt x="74" y="76"/>
                </a:lnTo>
                <a:lnTo>
                  <a:pt x="74" y="74"/>
                </a:lnTo>
                <a:lnTo>
                  <a:pt x="76" y="74"/>
                </a:lnTo>
                <a:lnTo>
                  <a:pt x="76" y="74"/>
                </a:lnTo>
                <a:lnTo>
                  <a:pt x="76" y="74"/>
                </a:lnTo>
                <a:lnTo>
                  <a:pt x="78" y="76"/>
                </a:lnTo>
                <a:close/>
                <a:moveTo>
                  <a:pt x="18" y="32"/>
                </a:moveTo>
                <a:lnTo>
                  <a:pt x="18" y="32"/>
                </a:lnTo>
                <a:lnTo>
                  <a:pt x="18" y="32"/>
                </a:lnTo>
                <a:lnTo>
                  <a:pt x="16" y="32"/>
                </a:lnTo>
                <a:lnTo>
                  <a:pt x="16" y="32"/>
                </a:lnTo>
                <a:lnTo>
                  <a:pt x="16" y="32"/>
                </a:lnTo>
                <a:lnTo>
                  <a:pt x="16" y="32"/>
                </a:lnTo>
                <a:lnTo>
                  <a:pt x="18" y="30"/>
                </a:lnTo>
                <a:lnTo>
                  <a:pt x="18" y="30"/>
                </a:lnTo>
                <a:lnTo>
                  <a:pt x="18" y="30"/>
                </a:lnTo>
                <a:lnTo>
                  <a:pt x="18" y="30"/>
                </a:lnTo>
                <a:lnTo>
                  <a:pt x="20" y="30"/>
                </a:lnTo>
                <a:lnTo>
                  <a:pt x="20" y="30"/>
                </a:lnTo>
                <a:lnTo>
                  <a:pt x="20" y="30"/>
                </a:lnTo>
                <a:lnTo>
                  <a:pt x="20" y="30"/>
                </a:lnTo>
                <a:lnTo>
                  <a:pt x="20" y="30"/>
                </a:lnTo>
                <a:lnTo>
                  <a:pt x="20" y="32"/>
                </a:lnTo>
                <a:lnTo>
                  <a:pt x="18" y="32"/>
                </a:lnTo>
                <a:close/>
                <a:moveTo>
                  <a:pt x="20" y="0"/>
                </a:moveTo>
                <a:lnTo>
                  <a:pt x="20" y="0"/>
                </a:lnTo>
                <a:lnTo>
                  <a:pt x="20" y="0"/>
                </a:lnTo>
                <a:lnTo>
                  <a:pt x="20" y="0"/>
                </a:lnTo>
                <a:lnTo>
                  <a:pt x="22" y="0"/>
                </a:lnTo>
                <a:lnTo>
                  <a:pt x="22" y="0"/>
                </a:lnTo>
                <a:lnTo>
                  <a:pt x="22" y="0"/>
                </a:lnTo>
                <a:lnTo>
                  <a:pt x="22" y="0"/>
                </a:lnTo>
                <a:lnTo>
                  <a:pt x="22" y="0"/>
                </a:lnTo>
                <a:lnTo>
                  <a:pt x="22" y="0"/>
                </a:lnTo>
                <a:lnTo>
                  <a:pt x="22" y="2"/>
                </a:lnTo>
                <a:lnTo>
                  <a:pt x="24" y="2"/>
                </a:lnTo>
                <a:lnTo>
                  <a:pt x="24" y="4"/>
                </a:lnTo>
                <a:lnTo>
                  <a:pt x="24" y="4"/>
                </a:lnTo>
                <a:lnTo>
                  <a:pt x="26" y="4"/>
                </a:lnTo>
                <a:lnTo>
                  <a:pt x="26" y="6"/>
                </a:lnTo>
                <a:lnTo>
                  <a:pt x="28" y="6"/>
                </a:lnTo>
                <a:lnTo>
                  <a:pt x="28" y="6"/>
                </a:lnTo>
                <a:lnTo>
                  <a:pt x="28" y="6"/>
                </a:lnTo>
                <a:lnTo>
                  <a:pt x="28" y="6"/>
                </a:lnTo>
                <a:lnTo>
                  <a:pt x="28" y="6"/>
                </a:lnTo>
                <a:lnTo>
                  <a:pt x="28" y="8"/>
                </a:lnTo>
                <a:lnTo>
                  <a:pt x="28" y="10"/>
                </a:lnTo>
                <a:lnTo>
                  <a:pt x="26" y="10"/>
                </a:lnTo>
                <a:lnTo>
                  <a:pt x="26" y="10"/>
                </a:lnTo>
                <a:lnTo>
                  <a:pt x="26" y="10"/>
                </a:lnTo>
                <a:lnTo>
                  <a:pt x="26" y="10"/>
                </a:lnTo>
                <a:lnTo>
                  <a:pt x="26" y="10"/>
                </a:lnTo>
                <a:lnTo>
                  <a:pt x="26" y="12"/>
                </a:lnTo>
                <a:lnTo>
                  <a:pt x="26" y="12"/>
                </a:lnTo>
                <a:lnTo>
                  <a:pt x="24" y="14"/>
                </a:lnTo>
                <a:lnTo>
                  <a:pt x="24" y="14"/>
                </a:lnTo>
                <a:lnTo>
                  <a:pt x="24" y="16"/>
                </a:lnTo>
                <a:lnTo>
                  <a:pt x="24" y="16"/>
                </a:lnTo>
                <a:lnTo>
                  <a:pt x="24" y="16"/>
                </a:lnTo>
                <a:lnTo>
                  <a:pt x="24" y="16"/>
                </a:lnTo>
                <a:lnTo>
                  <a:pt x="24" y="16"/>
                </a:lnTo>
                <a:lnTo>
                  <a:pt x="24" y="16"/>
                </a:lnTo>
                <a:lnTo>
                  <a:pt x="24" y="16"/>
                </a:lnTo>
                <a:lnTo>
                  <a:pt x="24" y="16"/>
                </a:lnTo>
                <a:lnTo>
                  <a:pt x="22" y="16"/>
                </a:lnTo>
                <a:lnTo>
                  <a:pt x="22" y="16"/>
                </a:lnTo>
                <a:lnTo>
                  <a:pt x="22" y="16"/>
                </a:lnTo>
                <a:lnTo>
                  <a:pt x="22" y="16"/>
                </a:lnTo>
                <a:lnTo>
                  <a:pt x="22" y="16"/>
                </a:lnTo>
                <a:lnTo>
                  <a:pt x="22" y="14"/>
                </a:lnTo>
                <a:lnTo>
                  <a:pt x="22" y="14"/>
                </a:lnTo>
                <a:lnTo>
                  <a:pt x="24" y="12"/>
                </a:lnTo>
                <a:lnTo>
                  <a:pt x="24" y="10"/>
                </a:lnTo>
                <a:lnTo>
                  <a:pt x="24" y="8"/>
                </a:lnTo>
                <a:lnTo>
                  <a:pt x="26" y="8"/>
                </a:lnTo>
                <a:lnTo>
                  <a:pt x="26" y="8"/>
                </a:lnTo>
                <a:lnTo>
                  <a:pt x="26" y="8"/>
                </a:lnTo>
                <a:lnTo>
                  <a:pt x="26" y="6"/>
                </a:lnTo>
                <a:lnTo>
                  <a:pt x="26" y="6"/>
                </a:lnTo>
                <a:lnTo>
                  <a:pt x="26" y="6"/>
                </a:lnTo>
                <a:lnTo>
                  <a:pt x="26" y="6"/>
                </a:lnTo>
                <a:lnTo>
                  <a:pt x="26" y="6"/>
                </a:lnTo>
                <a:lnTo>
                  <a:pt x="26" y="6"/>
                </a:lnTo>
                <a:lnTo>
                  <a:pt x="26" y="6"/>
                </a:lnTo>
                <a:lnTo>
                  <a:pt x="24" y="6"/>
                </a:lnTo>
                <a:lnTo>
                  <a:pt x="24" y="6"/>
                </a:lnTo>
                <a:lnTo>
                  <a:pt x="24" y="6"/>
                </a:lnTo>
                <a:lnTo>
                  <a:pt x="24" y="4"/>
                </a:lnTo>
                <a:lnTo>
                  <a:pt x="24" y="4"/>
                </a:lnTo>
                <a:lnTo>
                  <a:pt x="22" y="2"/>
                </a:lnTo>
                <a:lnTo>
                  <a:pt x="22" y="0"/>
                </a:lnTo>
                <a:lnTo>
                  <a:pt x="22" y="0"/>
                </a:lnTo>
                <a:lnTo>
                  <a:pt x="22" y="0"/>
                </a:lnTo>
                <a:lnTo>
                  <a:pt x="20" y="0"/>
                </a:lnTo>
                <a:lnTo>
                  <a:pt x="20" y="0"/>
                </a:lnTo>
                <a:lnTo>
                  <a:pt x="20" y="0"/>
                </a:lnTo>
                <a:lnTo>
                  <a:pt x="20" y="0"/>
                </a:lnTo>
                <a:lnTo>
                  <a:pt x="20" y="0"/>
                </a:lnTo>
                <a:lnTo>
                  <a:pt x="18" y="0"/>
                </a:lnTo>
                <a:lnTo>
                  <a:pt x="18" y="0"/>
                </a:lnTo>
                <a:lnTo>
                  <a:pt x="18" y="0"/>
                </a:lnTo>
                <a:lnTo>
                  <a:pt x="16" y="0"/>
                </a:lnTo>
                <a:lnTo>
                  <a:pt x="16" y="0"/>
                </a:lnTo>
                <a:lnTo>
                  <a:pt x="16" y="0"/>
                </a:lnTo>
                <a:lnTo>
                  <a:pt x="16" y="0"/>
                </a:lnTo>
                <a:lnTo>
                  <a:pt x="16" y="0"/>
                </a:lnTo>
                <a:lnTo>
                  <a:pt x="18" y="0"/>
                </a:lnTo>
                <a:lnTo>
                  <a:pt x="18" y="0"/>
                </a:lnTo>
                <a:lnTo>
                  <a:pt x="20" y="0"/>
                </a:lnTo>
                <a:close/>
                <a:moveTo>
                  <a:pt x="16" y="2"/>
                </a:moveTo>
                <a:lnTo>
                  <a:pt x="16" y="4"/>
                </a:lnTo>
                <a:lnTo>
                  <a:pt x="16" y="4"/>
                </a:lnTo>
                <a:lnTo>
                  <a:pt x="16" y="4"/>
                </a:lnTo>
                <a:lnTo>
                  <a:pt x="16" y="4"/>
                </a:lnTo>
                <a:lnTo>
                  <a:pt x="14" y="4"/>
                </a:lnTo>
                <a:lnTo>
                  <a:pt x="12" y="4"/>
                </a:lnTo>
                <a:lnTo>
                  <a:pt x="10" y="4"/>
                </a:lnTo>
                <a:lnTo>
                  <a:pt x="10" y="4"/>
                </a:lnTo>
                <a:lnTo>
                  <a:pt x="6" y="6"/>
                </a:lnTo>
                <a:lnTo>
                  <a:pt x="6" y="6"/>
                </a:lnTo>
                <a:lnTo>
                  <a:pt x="4" y="6"/>
                </a:lnTo>
                <a:lnTo>
                  <a:pt x="4" y="6"/>
                </a:lnTo>
                <a:lnTo>
                  <a:pt x="4" y="6"/>
                </a:lnTo>
                <a:lnTo>
                  <a:pt x="4" y="6"/>
                </a:lnTo>
                <a:lnTo>
                  <a:pt x="4" y="6"/>
                </a:lnTo>
                <a:lnTo>
                  <a:pt x="4" y="6"/>
                </a:lnTo>
                <a:lnTo>
                  <a:pt x="2" y="6"/>
                </a:lnTo>
                <a:lnTo>
                  <a:pt x="2" y="6"/>
                </a:lnTo>
                <a:lnTo>
                  <a:pt x="0" y="4"/>
                </a:lnTo>
                <a:lnTo>
                  <a:pt x="0" y="4"/>
                </a:lnTo>
                <a:lnTo>
                  <a:pt x="2" y="4"/>
                </a:lnTo>
                <a:lnTo>
                  <a:pt x="2" y="4"/>
                </a:lnTo>
                <a:lnTo>
                  <a:pt x="2" y="4"/>
                </a:lnTo>
                <a:lnTo>
                  <a:pt x="4" y="6"/>
                </a:lnTo>
                <a:lnTo>
                  <a:pt x="4" y="6"/>
                </a:lnTo>
                <a:lnTo>
                  <a:pt x="4" y="6"/>
                </a:lnTo>
                <a:lnTo>
                  <a:pt x="4" y="6"/>
                </a:lnTo>
                <a:lnTo>
                  <a:pt x="4" y="6"/>
                </a:lnTo>
                <a:lnTo>
                  <a:pt x="6" y="4"/>
                </a:lnTo>
                <a:lnTo>
                  <a:pt x="6" y="4"/>
                </a:lnTo>
                <a:lnTo>
                  <a:pt x="6" y="4"/>
                </a:lnTo>
                <a:lnTo>
                  <a:pt x="8" y="2"/>
                </a:lnTo>
                <a:lnTo>
                  <a:pt x="10" y="4"/>
                </a:lnTo>
                <a:lnTo>
                  <a:pt x="10" y="4"/>
                </a:lnTo>
                <a:lnTo>
                  <a:pt x="10" y="4"/>
                </a:lnTo>
                <a:lnTo>
                  <a:pt x="10" y="4"/>
                </a:lnTo>
                <a:lnTo>
                  <a:pt x="10" y="4"/>
                </a:lnTo>
                <a:lnTo>
                  <a:pt x="12" y="4"/>
                </a:lnTo>
                <a:lnTo>
                  <a:pt x="12" y="4"/>
                </a:lnTo>
                <a:lnTo>
                  <a:pt x="14" y="4"/>
                </a:lnTo>
                <a:lnTo>
                  <a:pt x="14" y="4"/>
                </a:lnTo>
                <a:lnTo>
                  <a:pt x="16" y="2"/>
                </a:lnTo>
                <a:lnTo>
                  <a:pt x="16" y="2"/>
                </a:lnTo>
                <a:lnTo>
                  <a:pt x="16" y="2"/>
                </a:lnTo>
                <a:lnTo>
                  <a:pt x="16" y="2"/>
                </a:lnTo>
                <a:lnTo>
                  <a:pt x="16" y="2"/>
                </a:lnTo>
                <a:close/>
                <a:moveTo>
                  <a:pt x="62" y="70"/>
                </a:moveTo>
                <a:lnTo>
                  <a:pt x="62" y="70"/>
                </a:lnTo>
                <a:lnTo>
                  <a:pt x="60" y="70"/>
                </a:lnTo>
                <a:lnTo>
                  <a:pt x="60" y="70"/>
                </a:lnTo>
                <a:lnTo>
                  <a:pt x="58" y="70"/>
                </a:lnTo>
                <a:lnTo>
                  <a:pt x="58" y="68"/>
                </a:lnTo>
                <a:lnTo>
                  <a:pt x="58" y="68"/>
                </a:lnTo>
                <a:lnTo>
                  <a:pt x="58" y="68"/>
                </a:lnTo>
                <a:lnTo>
                  <a:pt x="58" y="68"/>
                </a:lnTo>
                <a:lnTo>
                  <a:pt x="60" y="68"/>
                </a:lnTo>
                <a:lnTo>
                  <a:pt x="62" y="70"/>
                </a:lnTo>
                <a:lnTo>
                  <a:pt x="62" y="70"/>
                </a:lnTo>
                <a:close/>
                <a:moveTo>
                  <a:pt x="74" y="96"/>
                </a:moveTo>
                <a:lnTo>
                  <a:pt x="72" y="98"/>
                </a:lnTo>
                <a:lnTo>
                  <a:pt x="72" y="98"/>
                </a:lnTo>
                <a:lnTo>
                  <a:pt x="72" y="98"/>
                </a:lnTo>
                <a:lnTo>
                  <a:pt x="72" y="98"/>
                </a:lnTo>
                <a:lnTo>
                  <a:pt x="70" y="100"/>
                </a:lnTo>
                <a:lnTo>
                  <a:pt x="66" y="100"/>
                </a:lnTo>
                <a:lnTo>
                  <a:pt x="66" y="100"/>
                </a:lnTo>
                <a:lnTo>
                  <a:pt x="66" y="100"/>
                </a:lnTo>
                <a:lnTo>
                  <a:pt x="66" y="100"/>
                </a:lnTo>
                <a:lnTo>
                  <a:pt x="64" y="98"/>
                </a:lnTo>
                <a:lnTo>
                  <a:pt x="64" y="100"/>
                </a:lnTo>
                <a:lnTo>
                  <a:pt x="64" y="100"/>
                </a:lnTo>
                <a:lnTo>
                  <a:pt x="64" y="100"/>
                </a:lnTo>
                <a:lnTo>
                  <a:pt x="64" y="100"/>
                </a:lnTo>
                <a:lnTo>
                  <a:pt x="64" y="98"/>
                </a:lnTo>
                <a:lnTo>
                  <a:pt x="64" y="96"/>
                </a:lnTo>
                <a:lnTo>
                  <a:pt x="64" y="96"/>
                </a:lnTo>
                <a:lnTo>
                  <a:pt x="66" y="96"/>
                </a:lnTo>
                <a:lnTo>
                  <a:pt x="68" y="94"/>
                </a:lnTo>
                <a:lnTo>
                  <a:pt x="68" y="96"/>
                </a:lnTo>
                <a:lnTo>
                  <a:pt x="70" y="96"/>
                </a:lnTo>
                <a:lnTo>
                  <a:pt x="70" y="96"/>
                </a:lnTo>
                <a:lnTo>
                  <a:pt x="70" y="96"/>
                </a:lnTo>
                <a:lnTo>
                  <a:pt x="72" y="96"/>
                </a:lnTo>
                <a:lnTo>
                  <a:pt x="72" y="94"/>
                </a:lnTo>
                <a:lnTo>
                  <a:pt x="72" y="94"/>
                </a:lnTo>
                <a:lnTo>
                  <a:pt x="74" y="94"/>
                </a:lnTo>
                <a:lnTo>
                  <a:pt x="74" y="92"/>
                </a:lnTo>
                <a:lnTo>
                  <a:pt x="74" y="92"/>
                </a:lnTo>
                <a:lnTo>
                  <a:pt x="74" y="92"/>
                </a:lnTo>
                <a:lnTo>
                  <a:pt x="74" y="92"/>
                </a:lnTo>
                <a:lnTo>
                  <a:pt x="74" y="92"/>
                </a:lnTo>
                <a:lnTo>
                  <a:pt x="74" y="92"/>
                </a:lnTo>
                <a:lnTo>
                  <a:pt x="74" y="96"/>
                </a:lnTo>
                <a:lnTo>
                  <a:pt x="74" y="96"/>
                </a:lnTo>
                <a:close/>
                <a:moveTo>
                  <a:pt x="38" y="56"/>
                </a:moveTo>
                <a:lnTo>
                  <a:pt x="38" y="56"/>
                </a:lnTo>
                <a:lnTo>
                  <a:pt x="36" y="56"/>
                </a:lnTo>
                <a:lnTo>
                  <a:pt x="36" y="56"/>
                </a:lnTo>
                <a:lnTo>
                  <a:pt x="36" y="56"/>
                </a:lnTo>
                <a:lnTo>
                  <a:pt x="36" y="56"/>
                </a:lnTo>
                <a:lnTo>
                  <a:pt x="36" y="54"/>
                </a:lnTo>
                <a:lnTo>
                  <a:pt x="36" y="54"/>
                </a:lnTo>
                <a:lnTo>
                  <a:pt x="36" y="54"/>
                </a:lnTo>
                <a:lnTo>
                  <a:pt x="36" y="54"/>
                </a:lnTo>
                <a:lnTo>
                  <a:pt x="36" y="54"/>
                </a:lnTo>
                <a:lnTo>
                  <a:pt x="36" y="54"/>
                </a:lnTo>
                <a:lnTo>
                  <a:pt x="38" y="56"/>
                </a:lnTo>
                <a:close/>
                <a:moveTo>
                  <a:pt x="64" y="70"/>
                </a:moveTo>
                <a:lnTo>
                  <a:pt x="64" y="72"/>
                </a:lnTo>
                <a:lnTo>
                  <a:pt x="64" y="74"/>
                </a:lnTo>
                <a:lnTo>
                  <a:pt x="64" y="74"/>
                </a:lnTo>
                <a:lnTo>
                  <a:pt x="62" y="76"/>
                </a:lnTo>
                <a:lnTo>
                  <a:pt x="62" y="76"/>
                </a:lnTo>
                <a:lnTo>
                  <a:pt x="62" y="76"/>
                </a:lnTo>
                <a:lnTo>
                  <a:pt x="60" y="76"/>
                </a:lnTo>
                <a:lnTo>
                  <a:pt x="60" y="78"/>
                </a:lnTo>
                <a:lnTo>
                  <a:pt x="60" y="78"/>
                </a:lnTo>
                <a:lnTo>
                  <a:pt x="60" y="78"/>
                </a:lnTo>
                <a:lnTo>
                  <a:pt x="58" y="78"/>
                </a:lnTo>
                <a:lnTo>
                  <a:pt x="58" y="78"/>
                </a:lnTo>
                <a:lnTo>
                  <a:pt x="58" y="78"/>
                </a:lnTo>
                <a:lnTo>
                  <a:pt x="60" y="76"/>
                </a:lnTo>
                <a:lnTo>
                  <a:pt x="62" y="74"/>
                </a:lnTo>
                <a:lnTo>
                  <a:pt x="64" y="74"/>
                </a:lnTo>
                <a:lnTo>
                  <a:pt x="64" y="74"/>
                </a:lnTo>
                <a:lnTo>
                  <a:pt x="64" y="74"/>
                </a:lnTo>
                <a:lnTo>
                  <a:pt x="64" y="72"/>
                </a:lnTo>
                <a:lnTo>
                  <a:pt x="64" y="72"/>
                </a:lnTo>
                <a:lnTo>
                  <a:pt x="64" y="72"/>
                </a:lnTo>
                <a:lnTo>
                  <a:pt x="64" y="72"/>
                </a:lnTo>
                <a:lnTo>
                  <a:pt x="64" y="72"/>
                </a:lnTo>
                <a:lnTo>
                  <a:pt x="64" y="72"/>
                </a:lnTo>
                <a:lnTo>
                  <a:pt x="64" y="72"/>
                </a:lnTo>
                <a:lnTo>
                  <a:pt x="64" y="72"/>
                </a:lnTo>
                <a:lnTo>
                  <a:pt x="64" y="72"/>
                </a:lnTo>
                <a:lnTo>
                  <a:pt x="62" y="72"/>
                </a:lnTo>
                <a:lnTo>
                  <a:pt x="62" y="72"/>
                </a:lnTo>
                <a:lnTo>
                  <a:pt x="62" y="72"/>
                </a:lnTo>
                <a:lnTo>
                  <a:pt x="62" y="72"/>
                </a:lnTo>
                <a:lnTo>
                  <a:pt x="62" y="72"/>
                </a:lnTo>
                <a:lnTo>
                  <a:pt x="62" y="70"/>
                </a:lnTo>
                <a:lnTo>
                  <a:pt x="62" y="70"/>
                </a:lnTo>
                <a:lnTo>
                  <a:pt x="64" y="70"/>
                </a:lnTo>
                <a:lnTo>
                  <a:pt x="64" y="70"/>
                </a:lnTo>
                <a:lnTo>
                  <a:pt x="64" y="70"/>
                </a:lnTo>
                <a:close/>
                <a:moveTo>
                  <a:pt x="32" y="24"/>
                </a:moveTo>
                <a:lnTo>
                  <a:pt x="34" y="26"/>
                </a:lnTo>
                <a:lnTo>
                  <a:pt x="34" y="26"/>
                </a:lnTo>
                <a:lnTo>
                  <a:pt x="34" y="26"/>
                </a:lnTo>
                <a:lnTo>
                  <a:pt x="34" y="26"/>
                </a:lnTo>
                <a:lnTo>
                  <a:pt x="36" y="26"/>
                </a:lnTo>
                <a:lnTo>
                  <a:pt x="38" y="30"/>
                </a:lnTo>
                <a:lnTo>
                  <a:pt x="38" y="30"/>
                </a:lnTo>
                <a:lnTo>
                  <a:pt x="38" y="30"/>
                </a:lnTo>
                <a:lnTo>
                  <a:pt x="38" y="30"/>
                </a:lnTo>
                <a:lnTo>
                  <a:pt x="38" y="30"/>
                </a:lnTo>
                <a:lnTo>
                  <a:pt x="38" y="30"/>
                </a:lnTo>
                <a:lnTo>
                  <a:pt x="36" y="34"/>
                </a:lnTo>
                <a:lnTo>
                  <a:pt x="36" y="36"/>
                </a:lnTo>
                <a:lnTo>
                  <a:pt x="36" y="36"/>
                </a:lnTo>
                <a:lnTo>
                  <a:pt x="34" y="36"/>
                </a:lnTo>
                <a:lnTo>
                  <a:pt x="34" y="34"/>
                </a:lnTo>
                <a:lnTo>
                  <a:pt x="34" y="34"/>
                </a:lnTo>
                <a:lnTo>
                  <a:pt x="36" y="34"/>
                </a:lnTo>
                <a:lnTo>
                  <a:pt x="36" y="32"/>
                </a:lnTo>
                <a:lnTo>
                  <a:pt x="36" y="30"/>
                </a:lnTo>
                <a:lnTo>
                  <a:pt x="36" y="30"/>
                </a:lnTo>
                <a:lnTo>
                  <a:pt x="36" y="30"/>
                </a:lnTo>
                <a:lnTo>
                  <a:pt x="36" y="30"/>
                </a:lnTo>
                <a:lnTo>
                  <a:pt x="36" y="30"/>
                </a:lnTo>
                <a:lnTo>
                  <a:pt x="36" y="30"/>
                </a:lnTo>
                <a:lnTo>
                  <a:pt x="36" y="28"/>
                </a:lnTo>
                <a:lnTo>
                  <a:pt x="36" y="28"/>
                </a:lnTo>
                <a:lnTo>
                  <a:pt x="36" y="28"/>
                </a:lnTo>
                <a:lnTo>
                  <a:pt x="34" y="28"/>
                </a:lnTo>
                <a:lnTo>
                  <a:pt x="34" y="28"/>
                </a:lnTo>
                <a:lnTo>
                  <a:pt x="34" y="26"/>
                </a:lnTo>
                <a:lnTo>
                  <a:pt x="34" y="26"/>
                </a:lnTo>
                <a:lnTo>
                  <a:pt x="34" y="26"/>
                </a:lnTo>
                <a:lnTo>
                  <a:pt x="34" y="26"/>
                </a:lnTo>
                <a:lnTo>
                  <a:pt x="34" y="26"/>
                </a:lnTo>
                <a:lnTo>
                  <a:pt x="34" y="26"/>
                </a:lnTo>
                <a:lnTo>
                  <a:pt x="32" y="26"/>
                </a:lnTo>
                <a:lnTo>
                  <a:pt x="32" y="26"/>
                </a:lnTo>
                <a:lnTo>
                  <a:pt x="32" y="26"/>
                </a:lnTo>
                <a:lnTo>
                  <a:pt x="32" y="26"/>
                </a:lnTo>
                <a:lnTo>
                  <a:pt x="32" y="26"/>
                </a:lnTo>
                <a:lnTo>
                  <a:pt x="32" y="26"/>
                </a:lnTo>
                <a:lnTo>
                  <a:pt x="32" y="24"/>
                </a:lnTo>
                <a:lnTo>
                  <a:pt x="32" y="24"/>
                </a:lnTo>
                <a:lnTo>
                  <a:pt x="32" y="24"/>
                </a:lnTo>
                <a:lnTo>
                  <a:pt x="32" y="24"/>
                </a:lnTo>
                <a:lnTo>
                  <a:pt x="32" y="24"/>
                </a:lnTo>
                <a:lnTo>
                  <a:pt x="30" y="24"/>
                </a:lnTo>
                <a:lnTo>
                  <a:pt x="30" y="24"/>
                </a:lnTo>
                <a:lnTo>
                  <a:pt x="30" y="22"/>
                </a:lnTo>
                <a:lnTo>
                  <a:pt x="30" y="22"/>
                </a:lnTo>
                <a:lnTo>
                  <a:pt x="30" y="24"/>
                </a:lnTo>
                <a:lnTo>
                  <a:pt x="32" y="24"/>
                </a:lnTo>
                <a:close/>
                <a:moveTo>
                  <a:pt x="46" y="44"/>
                </a:moveTo>
                <a:lnTo>
                  <a:pt x="48" y="46"/>
                </a:lnTo>
                <a:lnTo>
                  <a:pt x="46" y="46"/>
                </a:lnTo>
                <a:lnTo>
                  <a:pt x="46" y="46"/>
                </a:lnTo>
                <a:lnTo>
                  <a:pt x="46" y="46"/>
                </a:lnTo>
                <a:lnTo>
                  <a:pt x="44" y="46"/>
                </a:lnTo>
                <a:lnTo>
                  <a:pt x="44" y="46"/>
                </a:lnTo>
                <a:lnTo>
                  <a:pt x="44" y="46"/>
                </a:lnTo>
                <a:lnTo>
                  <a:pt x="44" y="46"/>
                </a:lnTo>
                <a:lnTo>
                  <a:pt x="44" y="46"/>
                </a:lnTo>
                <a:lnTo>
                  <a:pt x="44" y="46"/>
                </a:lnTo>
                <a:lnTo>
                  <a:pt x="44" y="46"/>
                </a:lnTo>
                <a:lnTo>
                  <a:pt x="44" y="44"/>
                </a:lnTo>
                <a:lnTo>
                  <a:pt x="44" y="42"/>
                </a:lnTo>
                <a:lnTo>
                  <a:pt x="44" y="42"/>
                </a:lnTo>
                <a:lnTo>
                  <a:pt x="44" y="42"/>
                </a:lnTo>
                <a:lnTo>
                  <a:pt x="44" y="40"/>
                </a:lnTo>
                <a:lnTo>
                  <a:pt x="44" y="40"/>
                </a:lnTo>
                <a:lnTo>
                  <a:pt x="44" y="40"/>
                </a:lnTo>
                <a:lnTo>
                  <a:pt x="44" y="38"/>
                </a:lnTo>
                <a:lnTo>
                  <a:pt x="42" y="38"/>
                </a:lnTo>
                <a:lnTo>
                  <a:pt x="42" y="38"/>
                </a:lnTo>
                <a:lnTo>
                  <a:pt x="42" y="38"/>
                </a:lnTo>
                <a:lnTo>
                  <a:pt x="42" y="38"/>
                </a:lnTo>
                <a:lnTo>
                  <a:pt x="42" y="36"/>
                </a:lnTo>
                <a:lnTo>
                  <a:pt x="42" y="36"/>
                </a:lnTo>
                <a:lnTo>
                  <a:pt x="42" y="36"/>
                </a:lnTo>
                <a:lnTo>
                  <a:pt x="44" y="38"/>
                </a:lnTo>
                <a:lnTo>
                  <a:pt x="44" y="38"/>
                </a:lnTo>
                <a:lnTo>
                  <a:pt x="44" y="38"/>
                </a:lnTo>
                <a:lnTo>
                  <a:pt x="44" y="40"/>
                </a:lnTo>
                <a:lnTo>
                  <a:pt x="44" y="42"/>
                </a:lnTo>
                <a:lnTo>
                  <a:pt x="44" y="42"/>
                </a:lnTo>
                <a:lnTo>
                  <a:pt x="46" y="42"/>
                </a:lnTo>
                <a:lnTo>
                  <a:pt x="46" y="42"/>
                </a:lnTo>
                <a:lnTo>
                  <a:pt x="46" y="42"/>
                </a:lnTo>
                <a:lnTo>
                  <a:pt x="46" y="42"/>
                </a:lnTo>
                <a:lnTo>
                  <a:pt x="46" y="42"/>
                </a:lnTo>
                <a:lnTo>
                  <a:pt x="46" y="44"/>
                </a:lnTo>
                <a:lnTo>
                  <a:pt x="46" y="44"/>
                </a:lnTo>
                <a:close/>
                <a:moveTo>
                  <a:pt x="12" y="36"/>
                </a:moveTo>
                <a:lnTo>
                  <a:pt x="14" y="38"/>
                </a:lnTo>
                <a:lnTo>
                  <a:pt x="14" y="40"/>
                </a:lnTo>
                <a:lnTo>
                  <a:pt x="14" y="40"/>
                </a:lnTo>
                <a:lnTo>
                  <a:pt x="12" y="40"/>
                </a:lnTo>
                <a:lnTo>
                  <a:pt x="12" y="40"/>
                </a:lnTo>
                <a:lnTo>
                  <a:pt x="10" y="42"/>
                </a:lnTo>
                <a:lnTo>
                  <a:pt x="10" y="42"/>
                </a:lnTo>
                <a:lnTo>
                  <a:pt x="8" y="44"/>
                </a:lnTo>
                <a:lnTo>
                  <a:pt x="8" y="44"/>
                </a:lnTo>
                <a:lnTo>
                  <a:pt x="8" y="42"/>
                </a:lnTo>
                <a:lnTo>
                  <a:pt x="8" y="42"/>
                </a:lnTo>
                <a:lnTo>
                  <a:pt x="8" y="42"/>
                </a:lnTo>
                <a:lnTo>
                  <a:pt x="6" y="40"/>
                </a:lnTo>
                <a:lnTo>
                  <a:pt x="6" y="40"/>
                </a:lnTo>
                <a:lnTo>
                  <a:pt x="4" y="40"/>
                </a:lnTo>
                <a:lnTo>
                  <a:pt x="4" y="40"/>
                </a:lnTo>
                <a:lnTo>
                  <a:pt x="4" y="40"/>
                </a:lnTo>
                <a:lnTo>
                  <a:pt x="4" y="38"/>
                </a:lnTo>
                <a:lnTo>
                  <a:pt x="4" y="38"/>
                </a:lnTo>
                <a:lnTo>
                  <a:pt x="6" y="36"/>
                </a:lnTo>
                <a:lnTo>
                  <a:pt x="6" y="36"/>
                </a:lnTo>
                <a:lnTo>
                  <a:pt x="6" y="38"/>
                </a:lnTo>
                <a:lnTo>
                  <a:pt x="4" y="38"/>
                </a:lnTo>
                <a:lnTo>
                  <a:pt x="4" y="38"/>
                </a:lnTo>
                <a:lnTo>
                  <a:pt x="6" y="38"/>
                </a:lnTo>
                <a:lnTo>
                  <a:pt x="6" y="38"/>
                </a:lnTo>
                <a:lnTo>
                  <a:pt x="6" y="38"/>
                </a:lnTo>
                <a:lnTo>
                  <a:pt x="6" y="36"/>
                </a:lnTo>
                <a:lnTo>
                  <a:pt x="6" y="36"/>
                </a:lnTo>
                <a:lnTo>
                  <a:pt x="6" y="36"/>
                </a:lnTo>
                <a:lnTo>
                  <a:pt x="6" y="36"/>
                </a:lnTo>
                <a:lnTo>
                  <a:pt x="6" y="36"/>
                </a:lnTo>
                <a:lnTo>
                  <a:pt x="6" y="34"/>
                </a:lnTo>
                <a:lnTo>
                  <a:pt x="6" y="34"/>
                </a:lnTo>
                <a:lnTo>
                  <a:pt x="8" y="32"/>
                </a:lnTo>
                <a:lnTo>
                  <a:pt x="8" y="32"/>
                </a:lnTo>
                <a:lnTo>
                  <a:pt x="8" y="30"/>
                </a:lnTo>
                <a:lnTo>
                  <a:pt x="8" y="30"/>
                </a:lnTo>
                <a:lnTo>
                  <a:pt x="8" y="28"/>
                </a:lnTo>
                <a:lnTo>
                  <a:pt x="8" y="28"/>
                </a:lnTo>
                <a:lnTo>
                  <a:pt x="8" y="28"/>
                </a:lnTo>
                <a:lnTo>
                  <a:pt x="8" y="28"/>
                </a:lnTo>
                <a:lnTo>
                  <a:pt x="10" y="28"/>
                </a:lnTo>
                <a:lnTo>
                  <a:pt x="10" y="30"/>
                </a:lnTo>
                <a:lnTo>
                  <a:pt x="10" y="32"/>
                </a:lnTo>
                <a:lnTo>
                  <a:pt x="12" y="34"/>
                </a:lnTo>
                <a:lnTo>
                  <a:pt x="12" y="34"/>
                </a:lnTo>
                <a:lnTo>
                  <a:pt x="12" y="36"/>
                </a:lnTo>
                <a:lnTo>
                  <a:pt x="12" y="36"/>
                </a:lnTo>
                <a:lnTo>
                  <a:pt x="12" y="36"/>
                </a:lnTo>
                <a:close/>
                <a:moveTo>
                  <a:pt x="60" y="48"/>
                </a:moveTo>
                <a:lnTo>
                  <a:pt x="58" y="48"/>
                </a:lnTo>
                <a:lnTo>
                  <a:pt x="58" y="48"/>
                </a:lnTo>
                <a:lnTo>
                  <a:pt x="58" y="48"/>
                </a:lnTo>
                <a:lnTo>
                  <a:pt x="58" y="48"/>
                </a:lnTo>
                <a:lnTo>
                  <a:pt x="58" y="48"/>
                </a:lnTo>
                <a:lnTo>
                  <a:pt x="58" y="48"/>
                </a:lnTo>
                <a:lnTo>
                  <a:pt x="58" y="46"/>
                </a:lnTo>
                <a:lnTo>
                  <a:pt x="58" y="46"/>
                </a:lnTo>
                <a:lnTo>
                  <a:pt x="58" y="46"/>
                </a:lnTo>
                <a:lnTo>
                  <a:pt x="58" y="46"/>
                </a:lnTo>
                <a:lnTo>
                  <a:pt x="60" y="46"/>
                </a:lnTo>
                <a:lnTo>
                  <a:pt x="60" y="48"/>
                </a:lnTo>
                <a:close/>
                <a:moveTo>
                  <a:pt x="48" y="62"/>
                </a:moveTo>
                <a:lnTo>
                  <a:pt x="48" y="64"/>
                </a:lnTo>
                <a:lnTo>
                  <a:pt x="48" y="64"/>
                </a:lnTo>
                <a:lnTo>
                  <a:pt x="50" y="64"/>
                </a:lnTo>
                <a:lnTo>
                  <a:pt x="50" y="64"/>
                </a:lnTo>
                <a:lnTo>
                  <a:pt x="52" y="64"/>
                </a:lnTo>
                <a:lnTo>
                  <a:pt x="52" y="66"/>
                </a:lnTo>
                <a:lnTo>
                  <a:pt x="52" y="66"/>
                </a:lnTo>
                <a:lnTo>
                  <a:pt x="52" y="68"/>
                </a:lnTo>
                <a:lnTo>
                  <a:pt x="50" y="68"/>
                </a:lnTo>
                <a:lnTo>
                  <a:pt x="50" y="68"/>
                </a:lnTo>
                <a:lnTo>
                  <a:pt x="50" y="66"/>
                </a:lnTo>
                <a:lnTo>
                  <a:pt x="50" y="66"/>
                </a:lnTo>
                <a:lnTo>
                  <a:pt x="50" y="64"/>
                </a:lnTo>
                <a:lnTo>
                  <a:pt x="50" y="64"/>
                </a:lnTo>
                <a:lnTo>
                  <a:pt x="50" y="64"/>
                </a:lnTo>
                <a:lnTo>
                  <a:pt x="50" y="64"/>
                </a:lnTo>
                <a:lnTo>
                  <a:pt x="50" y="64"/>
                </a:lnTo>
                <a:lnTo>
                  <a:pt x="48" y="64"/>
                </a:lnTo>
                <a:lnTo>
                  <a:pt x="48" y="64"/>
                </a:lnTo>
                <a:lnTo>
                  <a:pt x="48" y="64"/>
                </a:lnTo>
                <a:lnTo>
                  <a:pt x="48" y="64"/>
                </a:lnTo>
                <a:lnTo>
                  <a:pt x="48" y="64"/>
                </a:lnTo>
                <a:lnTo>
                  <a:pt x="48" y="62"/>
                </a:lnTo>
                <a:lnTo>
                  <a:pt x="46" y="62"/>
                </a:lnTo>
                <a:lnTo>
                  <a:pt x="46" y="62"/>
                </a:lnTo>
                <a:lnTo>
                  <a:pt x="48" y="62"/>
                </a:lnTo>
                <a:lnTo>
                  <a:pt x="48" y="62"/>
                </a:lnTo>
                <a:lnTo>
                  <a:pt x="48" y="62"/>
                </a:lnTo>
                <a:lnTo>
                  <a:pt x="48" y="64"/>
                </a:lnTo>
                <a:lnTo>
                  <a:pt x="48" y="64"/>
                </a:lnTo>
                <a:lnTo>
                  <a:pt x="48" y="62"/>
                </a:lnTo>
                <a:lnTo>
                  <a:pt x="48" y="62"/>
                </a:lnTo>
                <a:lnTo>
                  <a:pt x="48" y="60"/>
                </a:lnTo>
                <a:lnTo>
                  <a:pt x="48" y="60"/>
                </a:lnTo>
                <a:lnTo>
                  <a:pt x="48" y="60"/>
                </a:lnTo>
                <a:lnTo>
                  <a:pt x="48" y="58"/>
                </a:lnTo>
                <a:lnTo>
                  <a:pt x="48" y="58"/>
                </a:lnTo>
                <a:lnTo>
                  <a:pt x="48" y="58"/>
                </a:lnTo>
                <a:lnTo>
                  <a:pt x="46" y="56"/>
                </a:lnTo>
                <a:lnTo>
                  <a:pt x="46" y="54"/>
                </a:lnTo>
                <a:lnTo>
                  <a:pt x="46" y="54"/>
                </a:lnTo>
                <a:lnTo>
                  <a:pt x="46" y="54"/>
                </a:lnTo>
                <a:lnTo>
                  <a:pt x="46" y="54"/>
                </a:lnTo>
                <a:lnTo>
                  <a:pt x="46" y="54"/>
                </a:lnTo>
                <a:lnTo>
                  <a:pt x="48" y="60"/>
                </a:lnTo>
                <a:lnTo>
                  <a:pt x="48" y="60"/>
                </a:lnTo>
                <a:lnTo>
                  <a:pt x="48" y="60"/>
                </a:lnTo>
                <a:lnTo>
                  <a:pt x="48" y="60"/>
                </a:lnTo>
                <a:lnTo>
                  <a:pt x="48" y="60"/>
                </a:lnTo>
                <a:lnTo>
                  <a:pt x="48" y="62"/>
                </a:lnTo>
                <a:lnTo>
                  <a:pt x="48" y="62"/>
                </a:lnTo>
                <a:lnTo>
                  <a:pt x="48" y="62"/>
                </a:lnTo>
                <a:lnTo>
                  <a:pt x="48" y="62"/>
                </a:lnTo>
                <a:lnTo>
                  <a:pt x="48" y="62"/>
                </a:lnTo>
                <a:lnTo>
                  <a:pt x="48" y="6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3" name="Freeform 239"/>
          <p:cNvSpPr>
            <a:spLocks noEditPoints="1"/>
          </p:cNvSpPr>
          <p:nvPr/>
        </p:nvSpPr>
        <p:spPr bwMode="auto">
          <a:xfrm>
            <a:off x="5705475" y="2938463"/>
            <a:ext cx="9525" cy="19050"/>
          </a:xfrm>
          <a:custGeom>
            <a:avLst/>
            <a:gdLst/>
            <a:ahLst/>
            <a:cxnLst>
              <a:cxn ang="0">
                <a:pos x="2" y="2"/>
              </a:cxn>
              <a:cxn ang="0">
                <a:pos x="2" y="2"/>
              </a:cxn>
              <a:cxn ang="0">
                <a:pos x="2" y="2"/>
              </a:cxn>
              <a:cxn ang="0">
                <a:pos x="2" y="2"/>
              </a:cxn>
              <a:cxn ang="0">
                <a:pos x="2" y="2"/>
              </a:cxn>
              <a:cxn ang="0">
                <a:pos x="2" y="2"/>
              </a:cxn>
              <a:cxn ang="0">
                <a:pos x="2" y="4"/>
              </a:cxn>
              <a:cxn ang="0">
                <a:pos x="2" y="4"/>
              </a:cxn>
              <a:cxn ang="0">
                <a:pos x="2" y="6"/>
              </a:cxn>
              <a:cxn ang="0">
                <a:pos x="2" y="8"/>
              </a:cxn>
              <a:cxn ang="0">
                <a:pos x="2" y="8"/>
              </a:cxn>
              <a:cxn ang="0">
                <a:pos x="2" y="8"/>
              </a:cxn>
              <a:cxn ang="0">
                <a:pos x="0" y="6"/>
              </a:cxn>
              <a:cxn ang="0">
                <a:pos x="0" y="6"/>
              </a:cxn>
              <a:cxn ang="0">
                <a:pos x="0" y="4"/>
              </a:cxn>
              <a:cxn ang="0">
                <a:pos x="0" y="4"/>
              </a:cxn>
              <a:cxn ang="0">
                <a:pos x="0" y="4"/>
              </a:cxn>
              <a:cxn ang="0">
                <a:pos x="0" y="4"/>
              </a:cxn>
              <a:cxn ang="0">
                <a:pos x="0" y="2"/>
              </a:cxn>
              <a:cxn ang="0">
                <a:pos x="0" y="2"/>
              </a:cxn>
              <a:cxn ang="0">
                <a:pos x="0" y="0"/>
              </a:cxn>
              <a:cxn ang="0">
                <a:pos x="2" y="0"/>
              </a:cxn>
              <a:cxn ang="0">
                <a:pos x="2" y="0"/>
              </a:cxn>
              <a:cxn ang="0">
                <a:pos x="2" y="0"/>
              </a:cxn>
              <a:cxn ang="0">
                <a:pos x="2" y="0"/>
              </a:cxn>
              <a:cxn ang="0">
                <a:pos x="2" y="0"/>
              </a:cxn>
              <a:cxn ang="0">
                <a:pos x="6" y="12"/>
              </a:cxn>
              <a:cxn ang="0">
                <a:pos x="6" y="12"/>
              </a:cxn>
              <a:cxn ang="0">
                <a:pos x="4" y="10"/>
              </a:cxn>
              <a:cxn ang="0">
                <a:pos x="4" y="10"/>
              </a:cxn>
              <a:cxn ang="0">
                <a:pos x="6" y="10"/>
              </a:cxn>
              <a:cxn ang="0">
                <a:pos x="6" y="10"/>
              </a:cxn>
              <a:cxn ang="0">
                <a:pos x="6" y="10"/>
              </a:cxn>
              <a:cxn ang="0">
                <a:pos x="6" y="12"/>
              </a:cxn>
            </a:cxnLst>
            <a:rect l="0" t="0" r="r" b="b"/>
            <a:pathLst>
              <a:path w="6" h="12">
                <a:moveTo>
                  <a:pt x="0" y="2"/>
                </a:moveTo>
                <a:lnTo>
                  <a:pt x="2" y="2"/>
                </a:lnTo>
                <a:lnTo>
                  <a:pt x="2" y="0"/>
                </a:lnTo>
                <a:lnTo>
                  <a:pt x="2" y="2"/>
                </a:lnTo>
                <a:lnTo>
                  <a:pt x="2" y="2"/>
                </a:lnTo>
                <a:lnTo>
                  <a:pt x="2" y="2"/>
                </a:lnTo>
                <a:lnTo>
                  <a:pt x="2" y="2"/>
                </a:lnTo>
                <a:lnTo>
                  <a:pt x="2" y="2"/>
                </a:lnTo>
                <a:lnTo>
                  <a:pt x="2" y="2"/>
                </a:lnTo>
                <a:lnTo>
                  <a:pt x="2" y="2"/>
                </a:lnTo>
                <a:lnTo>
                  <a:pt x="2" y="2"/>
                </a:lnTo>
                <a:lnTo>
                  <a:pt x="2" y="2"/>
                </a:lnTo>
                <a:lnTo>
                  <a:pt x="2" y="4"/>
                </a:lnTo>
                <a:lnTo>
                  <a:pt x="2" y="4"/>
                </a:lnTo>
                <a:lnTo>
                  <a:pt x="2" y="4"/>
                </a:lnTo>
                <a:lnTo>
                  <a:pt x="2" y="4"/>
                </a:lnTo>
                <a:lnTo>
                  <a:pt x="2" y="6"/>
                </a:lnTo>
                <a:lnTo>
                  <a:pt x="2" y="6"/>
                </a:lnTo>
                <a:lnTo>
                  <a:pt x="2" y="8"/>
                </a:lnTo>
                <a:lnTo>
                  <a:pt x="2" y="8"/>
                </a:lnTo>
                <a:lnTo>
                  <a:pt x="2" y="8"/>
                </a:lnTo>
                <a:lnTo>
                  <a:pt x="2" y="8"/>
                </a:lnTo>
                <a:lnTo>
                  <a:pt x="2" y="8"/>
                </a:lnTo>
                <a:lnTo>
                  <a:pt x="2" y="8"/>
                </a:lnTo>
                <a:lnTo>
                  <a:pt x="0" y="6"/>
                </a:lnTo>
                <a:lnTo>
                  <a:pt x="0" y="6"/>
                </a:lnTo>
                <a:lnTo>
                  <a:pt x="0" y="6"/>
                </a:lnTo>
                <a:lnTo>
                  <a:pt x="0" y="6"/>
                </a:lnTo>
                <a:lnTo>
                  <a:pt x="0" y="6"/>
                </a:lnTo>
                <a:lnTo>
                  <a:pt x="0" y="4"/>
                </a:lnTo>
                <a:lnTo>
                  <a:pt x="0" y="4"/>
                </a:lnTo>
                <a:lnTo>
                  <a:pt x="0" y="4"/>
                </a:lnTo>
                <a:lnTo>
                  <a:pt x="0" y="4"/>
                </a:lnTo>
                <a:lnTo>
                  <a:pt x="0" y="4"/>
                </a:lnTo>
                <a:lnTo>
                  <a:pt x="0" y="4"/>
                </a:lnTo>
                <a:lnTo>
                  <a:pt x="0" y="4"/>
                </a:lnTo>
                <a:lnTo>
                  <a:pt x="0" y="2"/>
                </a:lnTo>
                <a:lnTo>
                  <a:pt x="0" y="2"/>
                </a:lnTo>
                <a:lnTo>
                  <a:pt x="0" y="2"/>
                </a:lnTo>
                <a:lnTo>
                  <a:pt x="0" y="2"/>
                </a:lnTo>
                <a:lnTo>
                  <a:pt x="0" y="0"/>
                </a:lnTo>
                <a:lnTo>
                  <a:pt x="0" y="0"/>
                </a:lnTo>
                <a:lnTo>
                  <a:pt x="0" y="2"/>
                </a:lnTo>
                <a:close/>
                <a:moveTo>
                  <a:pt x="2" y="0"/>
                </a:moveTo>
                <a:lnTo>
                  <a:pt x="2" y="0"/>
                </a:lnTo>
                <a:lnTo>
                  <a:pt x="2" y="0"/>
                </a:lnTo>
                <a:lnTo>
                  <a:pt x="2" y="0"/>
                </a:lnTo>
                <a:lnTo>
                  <a:pt x="2" y="0"/>
                </a:lnTo>
                <a:lnTo>
                  <a:pt x="2" y="0"/>
                </a:lnTo>
                <a:lnTo>
                  <a:pt x="2" y="0"/>
                </a:lnTo>
                <a:lnTo>
                  <a:pt x="2" y="0"/>
                </a:lnTo>
                <a:lnTo>
                  <a:pt x="2" y="0"/>
                </a:lnTo>
                <a:close/>
                <a:moveTo>
                  <a:pt x="6" y="12"/>
                </a:moveTo>
                <a:lnTo>
                  <a:pt x="6" y="12"/>
                </a:lnTo>
                <a:lnTo>
                  <a:pt x="6" y="12"/>
                </a:lnTo>
                <a:lnTo>
                  <a:pt x="6" y="12"/>
                </a:lnTo>
                <a:lnTo>
                  <a:pt x="6" y="12"/>
                </a:lnTo>
                <a:lnTo>
                  <a:pt x="4" y="10"/>
                </a:lnTo>
                <a:lnTo>
                  <a:pt x="4" y="10"/>
                </a:lnTo>
                <a:lnTo>
                  <a:pt x="4" y="10"/>
                </a:lnTo>
                <a:lnTo>
                  <a:pt x="6" y="10"/>
                </a:lnTo>
                <a:lnTo>
                  <a:pt x="6" y="10"/>
                </a:lnTo>
                <a:lnTo>
                  <a:pt x="6" y="10"/>
                </a:lnTo>
                <a:lnTo>
                  <a:pt x="6" y="10"/>
                </a:lnTo>
                <a:lnTo>
                  <a:pt x="6" y="10"/>
                </a:lnTo>
                <a:lnTo>
                  <a:pt x="6" y="10"/>
                </a:lnTo>
                <a:lnTo>
                  <a:pt x="6" y="10"/>
                </a:lnTo>
                <a:lnTo>
                  <a:pt x="6"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4" name="Freeform 240"/>
          <p:cNvSpPr>
            <a:spLocks/>
          </p:cNvSpPr>
          <p:nvPr/>
        </p:nvSpPr>
        <p:spPr bwMode="auto">
          <a:xfrm>
            <a:off x="5035550" y="2465388"/>
            <a:ext cx="130175" cy="79375"/>
          </a:xfrm>
          <a:custGeom>
            <a:avLst/>
            <a:gdLst/>
            <a:ahLst/>
            <a:cxnLst>
              <a:cxn ang="0">
                <a:pos x="82" y="12"/>
              </a:cxn>
              <a:cxn ang="0">
                <a:pos x="82" y="14"/>
              </a:cxn>
              <a:cxn ang="0">
                <a:pos x="80" y="14"/>
              </a:cxn>
              <a:cxn ang="0">
                <a:pos x="76" y="16"/>
              </a:cxn>
              <a:cxn ang="0">
                <a:pos x="74" y="20"/>
              </a:cxn>
              <a:cxn ang="0">
                <a:pos x="74" y="24"/>
              </a:cxn>
              <a:cxn ang="0">
                <a:pos x="72" y="26"/>
              </a:cxn>
              <a:cxn ang="0">
                <a:pos x="70" y="30"/>
              </a:cxn>
              <a:cxn ang="0">
                <a:pos x="74" y="30"/>
              </a:cxn>
              <a:cxn ang="0">
                <a:pos x="76" y="36"/>
              </a:cxn>
              <a:cxn ang="0">
                <a:pos x="78" y="38"/>
              </a:cxn>
              <a:cxn ang="0">
                <a:pos x="74" y="38"/>
              </a:cxn>
              <a:cxn ang="0">
                <a:pos x="70" y="38"/>
              </a:cxn>
              <a:cxn ang="0">
                <a:pos x="68" y="36"/>
              </a:cxn>
              <a:cxn ang="0">
                <a:pos x="64" y="38"/>
              </a:cxn>
              <a:cxn ang="0">
                <a:pos x="58" y="40"/>
              </a:cxn>
              <a:cxn ang="0">
                <a:pos x="56" y="42"/>
              </a:cxn>
              <a:cxn ang="0">
                <a:pos x="56" y="42"/>
              </a:cxn>
              <a:cxn ang="0">
                <a:pos x="52" y="42"/>
              </a:cxn>
              <a:cxn ang="0">
                <a:pos x="54" y="46"/>
              </a:cxn>
              <a:cxn ang="0">
                <a:pos x="50" y="48"/>
              </a:cxn>
              <a:cxn ang="0">
                <a:pos x="42" y="50"/>
              </a:cxn>
              <a:cxn ang="0">
                <a:pos x="40" y="48"/>
              </a:cxn>
              <a:cxn ang="0">
                <a:pos x="36" y="48"/>
              </a:cxn>
              <a:cxn ang="0">
                <a:pos x="30" y="44"/>
              </a:cxn>
              <a:cxn ang="0">
                <a:pos x="26" y="44"/>
              </a:cxn>
              <a:cxn ang="0">
                <a:pos x="22" y="46"/>
              </a:cxn>
              <a:cxn ang="0">
                <a:pos x="18" y="48"/>
              </a:cxn>
              <a:cxn ang="0">
                <a:pos x="14" y="48"/>
              </a:cxn>
              <a:cxn ang="0">
                <a:pos x="12" y="48"/>
              </a:cxn>
              <a:cxn ang="0">
                <a:pos x="12" y="42"/>
              </a:cxn>
              <a:cxn ang="0">
                <a:pos x="10" y="40"/>
              </a:cxn>
              <a:cxn ang="0">
                <a:pos x="6" y="36"/>
              </a:cxn>
              <a:cxn ang="0">
                <a:pos x="4" y="32"/>
              </a:cxn>
              <a:cxn ang="0">
                <a:pos x="4" y="28"/>
              </a:cxn>
              <a:cxn ang="0">
                <a:pos x="4" y="22"/>
              </a:cxn>
              <a:cxn ang="0">
                <a:pos x="8" y="18"/>
              </a:cxn>
              <a:cxn ang="0">
                <a:pos x="6" y="16"/>
              </a:cxn>
              <a:cxn ang="0">
                <a:pos x="2" y="14"/>
              </a:cxn>
              <a:cxn ang="0">
                <a:pos x="2" y="2"/>
              </a:cxn>
              <a:cxn ang="0">
                <a:pos x="2" y="2"/>
              </a:cxn>
              <a:cxn ang="0">
                <a:pos x="8" y="4"/>
              </a:cxn>
              <a:cxn ang="0">
                <a:pos x="6" y="4"/>
              </a:cxn>
              <a:cxn ang="0">
                <a:pos x="8" y="8"/>
              </a:cxn>
              <a:cxn ang="0">
                <a:pos x="10" y="8"/>
              </a:cxn>
              <a:cxn ang="0">
                <a:pos x="14" y="8"/>
              </a:cxn>
              <a:cxn ang="0">
                <a:pos x="18" y="8"/>
              </a:cxn>
              <a:cxn ang="0">
                <a:pos x="24" y="10"/>
              </a:cxn>
              <a:cxn ang="0">
                <a:pos x="26" y="10"/>
              </a:cxn>
              <a:cxn ang="0">
                <a:pos x="28" y="8"/>
              </a:cxn>
              <a:cxn ang="0">
                <a:pos x="30" y="10"/>
              </a:cxn>
              <a:cxn ang="0">
                <a:pos x="38" y="10"/>
              </a:cxn>
              <a:cxn ang="0">
                <a:pos x="40" y="10"/>
              </a:cxn>
              <a:cxn ang="0">
                <a:pos x="44" y="10"/>
              </a:cxn>
              <a:cxn ang="0">
                <a:pos x="48" y="6"/>
              </a:cxn>
              <a:cxn ang="0">
                <a:pos x="52" y="4"/>
              </a:cxn>
              <a:cxn ang="0">
                <a:pos x="58" y="2"/>
              </a:cxn>
              <a:cxn ang="0">
                <a:pos x="62" y="2"/>
              </a:cxn>
              <a:cxn ang="0">
                <a:pos x="64" y="4"/>
              </a:cxn>
              <a:cxn ang="0">
                <a:pos x="70" y="4"/>
              </a:cxn>
              <a:cxn ang="0">
                <a:pos x="72" y="6"/>
              </a:cxn>
              <a:cxn ang="0">
                <a:pos x="74" y="6"/>
              </a:cxn>
              <a:cxn ang="0">
                <a:pos x="78" y="8"/>
              </a:cxn>
            </a:cxnLst>
            <a:rect l="0" t="0" r="r" b="b"/>
            <a:pathLst>
              <a:path w="82" h="50">
                <a:moveTo>
                  <a:pt x="82" y="8"/>
                </a:moveTo>
                <a:lnTo>
                  <a:pt x="82" y="10"/>
                </a:lnTo>
                <a:lnTo>
                  <a:pt x="82" y="10"/>
                </a:lnTo>
                <a:lnTo>
                  <a:pt x="82" y="12"/>
                </a:lnTo>
                <a:lnTo>
                  <a:pt x="82" y="12"/>
                </a:lnTo>
                <a:lnTo>
                  <a:pt x="82" y="12"/>
                </a:lnTo>
                <a:lnTo>
                  <a:pt x="82" y="12"/>
                </a:lnTo>
                <a:lnTo>
                  <a:pt x="82" y="14"/>
                </a:lnTo>
                <a:lnTo>
                  <a:pt x="82" y="14"/>
                </a:lnTo>
                <a:lnTo>
                  <a:pt x="82" y="14"/>
                </a:lnTo>
                <a:lnTo>
                  <a:pt x="82" y="14"/>
                </a:lnTo>
                <a:lnTo>
                  <a:pt x="82" y="14"/>
                </a:lnTo>
                <a:lnTo>
                  <a:pt x="80" y="14"/>
                </a:lnTo>
                <a:lnTo>
                  <a:pt x="80" y="14"/>
                </a:lnTo>
                <a:lnTo>
                  <a:pt x="80" y="14"/>
                </a:lnTo>
                <a:lnTo>
                  <a:pt x="80" y="14"/>
                </a:lnTo>
                <a:lnTo>
                  <a:pt x="78" y="14"/>
                </a:lnTo>
                <a:lnTo>
                  <a:pt x="76" y="14"/>
                </a:lnTo>
                <a:lnTo>
                  <a:pt x="76" y="14"/>
                </a:lnTo>
                <a:lnTo>
                  <a:pt x="76" y="16"/>
                </a:lnTo>
                <a:lnTo>
                  <a:pt x="76" y="16"/>
                </a:lnTo>
                <a:lnTo>
                  <a:pt x="76" y="16"/>
                </a:lnTo>
                <a:lnTo>
                  <a:pt x="76" y="18"/>
                </a:lnTo>
                <a:lnTo>
                  <a:pt x="74" y="18"/>
                </a:lnTo>
                <a:lnTo>
                  <a:pt x="74" y="20"/>
                </a:lnTo>
                <a:lnTo>
                  <a:pt x="74" y="20"/>
                </a:lnTo>
                <a:lnTo>
                  <a:pt x="74" y="22"/>
                </a:lnTo>
                <a:lnTo>
                  <a:pt x="74" y="22"/>
                </a:lnTo>
                <a:lnTo>
                  <a:pt x="74" y="24"/>
                </a:lnTo>
                <a:lnTo>
                  <a:pt x="74" y="24"/>
                </a:lnTo>
                <a:lnTo>
                  <a:pt x="74" y="24"/>
                </a:lnTo>
                <a:lnTo>
                  <a:pt x="76" y="26"/>
                </a:lnTo>
                <a:lnTo>
                  <a:pt x="74" y="26"/>
                </a:lnTo>
                <a:lnTo>
                  <a:pt x="74" y="26"/>
                </a:lnTo>
                <a:lnTo>
                  <a:pt x="72" y="26"/>
                </a:lnTo>
                <a:lnTo>
                  <a:pt x="72" y="28"/>
                </a:lnTo>
                <a:lnTo>
                  <a:pt x="70" y="28"/>
                </a:lnTo>
                <a:lnTo>
                  <a:pt x="70" y="28"/>
                </a:lnTo>
                <a:lnTo>
                  <a:pt x="70" y="30"/>
                </a:lnTo>
                <a:lnTo>
                  <a:pt x="70" y="30"/>
                </a:lnTo>
                <a:lnTo>
                  <a:pt x="70" y="30"/>
                </a:lnTo>
                <a:lnTo>
                  <a:pt x="72" y="30"/>
                </a:lnTo>
                <a:lnTo>
                  <a:pt x="72" y="30"/>
                </a:lnTo>
                <a:lnTo>
                  <a:pt x="72" y="30"/>
                </a:lnTo>
                <a:lnTo>
                  <a:pt x="74" y="30"/>
                </a:lnTo>
                <a:lnTo>
                  <a:pt x="74" y="32"/>
                </a:lnTo>
                <a:lnTo>
                  <a:pt x="74" y="34"/>
                </a:lnTo>
                <a:lnTo>
                  <a:pt x="74" y="34"/>
                </a:lnTo>
                <a:lnTo>
                  <a:pt x="76" y="34"/>
                </a:lnTo>
                <a:lnTo>
                  <a:pt x="76" y="36"/>
                </a:lnTo>
                <a:lnTo>
                  <a:pt x="76" y="36"/>
                </a:lnTo>
                <a:lnTo>
                  <a:pt x="78" y="36"/>
                </a:lnTo>
                <a:lnTo>
                  <a:pt x="78" y="36"/>
                </a:lnTo>
                <a:lnTo>
                  <a:pt x="78" y="38"/>
                </a:lnTo>
                <a:lnTo>
                  <a:pt x="78" y="38"/>
                </a:lnTo>
                <a:lnTo>
                  <a:pt x="78" y="38"/>
                </a:lnTo>
                <a:lnTo>
                  <a:pt x="76" y="38"/>
                </a:lnTo>
                <a:lnTo>
                  <a:pt x="76" y="38"/>
                </a:lnTo>
                <a:lnTo>
                  <a:pt x="76" y="38"/>
                </a:lnTo>
                <a:lnTo>
                  <a:pt x="74" y="38"/>
                </a:lnTo>
                <a:lnTo>
                  <a:pt x="74" y="38"/>
                </a:lnTo>
                <a:lnTo>
                  <a:pt x="72" y="38"/>
                </a:lnTo>
                <a:lnTo>
                  <a:pt x="72" y="38"/>
                </a:lnTo>
                <a:lnTo>
                  <a:pt x="70" y="38"/>
                </a:lnTo>
                <a:lnTo>
                  <a:pt x="70" y="38"/>
                </a:lnTo>
                <a:lnTo>
                  <a:pt x="70" y="38"/>
                </a:lnTo>
                <a:lnTo>
                  <a:pt x="70" y="36"/>
                </a:lnTo>
                <a:lnTo>
                  <a:pt x="70" y="36"/>
                </a:lnTo>
                <a:lnTo>
                  <a:pt x="68" y="36"/>
                </a:lnTo>
                <a:lnTo>
                  <a:pt x="68" y="36"/>
                </a:lnTo>
                <a:lnTo>
                  <a:pt x="68" y="36"/>
                </a:lnTo>
                <a:lnTo>
                  <a:pt x="66" y="36"/>
                </a:lnTo>
                <a:lnTo>
                  <a:pt x="64" y="36"/>
                </a:lnTo>
                <a:lnTo>
                  <a:pt x="64" y="38"/>
                </a:lnTo>
                <a:lnTo>
                  <a:pt x="64" y="38"/>
                </a:lnTo>
                <a:lnTo>
                  <a:pt x="60" y="38"/>
                </a:lnTo>
                <a:lnTo>
                  <a:pt x="58" y="38"/>
                </a:lnTo>
                <a:lnTo>
                  <a:pt x="60" y="40"/>
                </a:lnTo>
                <a:lnTo>
                  <a:pt x="58" y="40"/>
                </a:lnTo>
                <a:lnTo>
                  <a:pt x="58" y="40"/>
                </a:lnTo>
                <a:lnTo>
                  <a:pt x="58" y="40"/>
                </a:lnTo>
                <a:lnTo>
                  <a:pt x="58" y="40"/>
                </a:lnTo>
                <a:lnTo>
                  <a:pt x="58" y="40"/>
                </a:lnTo>
                <a:lnTo>
                  <a:pt x="56" y="40"/>
                </a:lnTo>
                <a:lnTo>
                  <a:pt x="56" y="42"/>
                </a:lnTo>
                <a:lnTo>
                  <a:pt x="56" y="42"/>
                </a:lnTo>
                <a:lnTo>
                  <a:pt x="56" y="42"/>
                </a:lnTo>
                <a:lnTo>
                  <a:pt x="56" y="42"/>
                </a:lnTo>
                <a:lnTo>
                  <a:pt x="56" y="42"/>
                </a:lnTo>
                <a:lnTo>
                  <a:pt x="56" y="42"/>
                </a:lnTo>
                <a:lnTo>
                  <a:pt x="54" y="42"/>
                </a:lnTo>
                <a:lnTo>
                  <a:pt x="54" y="42"/>
                </a:lnTo>
                <a:lnTo>
                  <a:pt x="54" y="42"/>
                </a:lnTo>
                <a:lnTo>
                  <a:pt x="52" y="42"/>
                </a:lnTo>
                <a:lnTo>
                  <a:pt x="52" y="42"/>
                </a:lnTo>
                <a:lnTo>
                  <a:pt x="52" y="44"/>
                </a:lnTo>
                <a:lnTo>
                  <a:pt x="54" y="44"/>
                </a:lnTo>
                <a:lnTo>
                  <a:pt x="54" y="44"/>
                </a:lnTo>
                <a:lnTo>
                  <a:pt x="54" y="46"/>
                </a:lnTo>
                <a:lnTo>
                  <a:pt x="54" y="46"/>
                </a:lnTo>
                <a:lnTo>
                  <a:pt x="54" y="48"/>
                </a:lnTo>
                <a:lnTo>
                  <a:pt x="52" y="48"/>
                </a:lnTo>
                <a:lnTo>
                  <a:pt x="52" y="48"/>
                </a:lnTo>
                <a:lnTo>
                  <a:pt x="50" y="48"/>
                </a:lnTo>
                <a:lnTo>
                  <a:pt x="50" y="48"/>
                </a:lnTo>
                <a:lnTo>
                  <a:pt x="48" y="48"/>
                </a:lnTo>
                <a:lnTo>
                  <a:pt x="46" y="48"/>
                </a:lnTo>
                <a:lnTo>
                  <a:pt x="46" y="50"/>
                </a:lnTo>
                <a:lnTo>
                  <a:pt x="44" y="50"/>
                </a:lnTo>
                <a:lnTo>
                  <a:pt x="42" y="50"/>
                </a:lnTo>
                <a:lnTo>
                  <a:pt x="42" y="50"/>
                </a:lnTo>
                <a:lnTo>
                  <a:pt x="42" y="48"/>
                </a:lnTo>
                <a:lnTo>
                  <a:pt x="42" y="48"/>
                </a:lnTo>
                <a:lnTo>
                  <a:pt x="42" y="48"/>
                </a:lnTo>
                <a:lnTo>
                  <a:pt x="40" y="48"/>
                </a:lnTo>
                <a:lnTo>
                  <a:pt x="40" y="48"/>
                </a:lnTo>
                <a:lnTo>
                  <a:pt x="38" y="48"/>
                </a:lnTo>
                <a:lnTo>
                  <a:pt x="36" y="48"/>
                </a:lnTo>
                <a:lnTo>
                  <a:pt x="36" y="48"/>
                </a:lnTo>
                <a:lnTo>
                  <a:pt x="36" y="48"/>
                </a:lnTo>
                <a:lnTo>
                  <a:pt x="36" y="48"/>
                </a:lnTo>
                <a:lnTo>
                  <a:pt x="34" y="46"/>
                </a:lnTo>
                <a:lnTo>
                  <a:pt x="32" y="46"/>
                </a:lnTo>
                <a:lnTo>
                  <a:pt x="32" y="44"/>
                </a:lnTo>
                <a:lnTo>
                  <a:pt x="30" y="44"/>
                </a:lnTo>
                <a:lnTo>
                  <a:pt x="28" y="44"/>
                </a:lnTo>
                <a:lnTo>
                  <a:pt x="28" y="44"/>
                </a:lnTo>
                <a:lnTo>
                  <a:pt x="28" y="44"/>
                </a:lnTo>
                <a:lnTo>
                  <a:pt x="28" y="46"/>
                </a:lnTo>
                <a:lnTo>
                  <a:pt x="26" y="44"/>
                </a:lnTo>
                <a:lnTo>
                  <a:pt x="26" y="46"/>
                </a:lnTo>
                <a:lnTo>
                  <a:pt x="26" y="46"/>
                </a:lnTo>
                <a:lnTo>
                  <a:pt x="24" y="46"/>
                </a:lnTo>
                <a:lnTo>
                  <a:pt x="24" y="46"/>
                </a:lnTo>
                <a:lnTo>
                  <a:pt x="22" y="46"/>
                </a:lnTo>
                <a:lnTo>
                  <a:pt x="22" y="48"/>
                </a:lnTo>
                <a:lnTo>
                  <a:pt x="20" y="48"/>
                </a:lnTo>
                <a:lnTo>
                  <a:pt x="20" y="48"/>
                </a:lnTo>
                <a:lnTo>
                  <a:pt x="20" y="48"/>
                </a:lnTo>
                <a:lnTo>
                  <a:pt x="18" y="48"/>
                </a:lnTo>
                <a:lnTo>
                  <a:pt x="16" y="48"/>
                </a:lnTo>
                <a:lnTo>
                  <a:pt x="16" y="48"/>
                </a:lnTo>
                <a:lnTo>
                  <a:pt x="16" y="48"/>
                </a:lnTo>
                <a:lnTo>
                  <a:pt x="14" y="48"/>
                </a:lnTo>
                <a:lnTo>
                  <a:pt x="14" y="48"/>
                </a:lnTo>
                <a:lnTo>
                  <a:pt x="14" y="48"/>
                </a:lnTo>
                <a:lnTo>
                  <a:pt x="14" y="48"/>
                </a:lnTo>
                <a:lnTo>
                  <a:pt x="12" y="48"/>
                </a:lnTo>
                <a:lnTo>
                  <a:pt x="12" y="48"/>
                </a:lnTo>
                <a:lnTo>
                  <a:pt x="12" y="48"/>
                </a:lnTo>
                <a:lnTo>
                  <a:pt x="12" y="48"/>
                </a:lnTo>
                <a:lnTo>
                  <a:pt x="12" y="46"/>
                </a:lnTo>
                <a:lnTo>
                  <a:pt x="10" y="44"/>
                </a:lnTo>
                <a:lnTo>
                  <a:pt x="10" y="44"/>
                </a:lnTo>
                <a:lnTo>
                  <a:pt x="12" y="42"/>
                </a:lnTo>
                <a:lnTo>
                  <a:pt x="12" y="42"/>
                </a:lnTo>
                <a:lnTo>
                  <a:pt x="12" y="42"/>
                </a:lnTo>
                <a:lnTo>
                  <a:pt x="12" y="42"/>
                </a:lnTo>
                <a:lnTo>
                  <a:pt x="10" y="42"/>
                </a:lnTo>
                <a:lnTo>
                  <a:pt x="10" y="40"/>
                </a:lnTo>
                <a:lnTo>
                  <a:pt x="10" y="40"/>
                </a:lnTo>
                <a:lnTo>
                  <a:pt x="10" y="38"/>
                </a:lnTo>
                <a:lnTo>
                  <a:pt x="8" y="38"/>
                </a:lnTo>
                <a:lnTo>
                  <a:pt x="6" y="36"/>
                </a:lnTo>
                <a:lnTo>
                  <a:pt x="6" y="36"/>
                </a:lnTo>
                <a:lnTo>
                  <a:pt x="4" y="36"/>
                </a:lnTo>
                <a:lnTo>
                  <a:pt x="2" y="32"/>
                </a:lnTo>
                <a:lnTo>
                  <a:pt x="2" y="32"/>
                </a:lnTo>
                <a:lnTo>
                  <a:pt x="2" y="32"/>
                </a:lnTo>
                <a:lnTo>
                  <a:pt x="4" y="32"/>
                </a:lnTo>
                <a:lnTo>
                  <a:pt x="4" y="30"/>
                </a:lnTo>
                <a:lnTo>
                  <a:pt x="4" y="30"/>
                </a:lnTo>
                <a:lnTo>
                  <a:pt x="4" y="30"/>
                </a:lnTo>
                <a:lnTo>
                  <a:pt x="4" y="30"/>
                </a:lnTo>
                <a:lnTo>
                  <a:pt x="4" y="28"/>
                </a:lnTo>
                <a:lnTo>
                  <a:pt x="2" y="28"/>
                </a:lnTo>
                <a:lnTo>
                  <a:pt x="2" y="28"/>
                </a:lnTo>
                <a:lnTo>
                  <a:pt x="2" y="24"/>
                </a:lnTo>
                <a:lnTo>
                  <a:pt x="4" y="24"/>
                </a:lnTo>
                <a:lnTo>
                  <a:pt x="4" y="22"/>
                </a:lnTo>
                <a:lnTo>
                  <a:pt x="4" y="22"/>
                </a:lnTo>
                <a:lnTo>
                  <a:pt x="4" y="22"/>
                </a:lnTo>
                <a:lnTo>
                  <a:pt x="6" y="22"/>
                </a:lnTo>
                <a:lnTo>
                  <a:pt x="8" y="20"/>
                </a:lnTo>
                <a:lnTo>
                  <a:pt x="8" y="18"/>
                </a:lnTo>
                <a:lnTo>
                  <a:pt x="8" y="18"/>
                </a:lnTo>
                <a:lnTo>
                  <a:pt x="8" y="18"/>
                </a:lnTo>
                <a:lnTo>
                  <a:pt x="8" y="18"/>
                </a:lnTo>
                <a:lnTo>
                  <a:pt x="6" y="16"/>
                </a:lnTo>
                <a:lnTo>
                  <a:pt x="6" y="16"/>
                </a:lnTo>
                <a:lnTo>
                  <a:pt x="6" y="14"/>
                </a:lnTo>
                <a:lnTo>
                  <a:pt x="4" y="14"/>
                </a:lnTo>
                <a:lnTo>
                  <a:pt x="4" y="14"/>
                </a:lnTo>
                <a:lnTo>
                  <a:pt x="4" y="14"/>
                </a:lnTo>
                <a:lnTo>
                  <a:pt x="2" y="14"/>
                </a:lnTo>
                <a:lnTo>
                  <a:pt x="0" y="10"/>
                </a:lnTo>
                <a:lnTo>
                  <a:pt x="0" y="8"/>
                </a:lnTo>
                <a:lnTo>
                  <a:pt x="0" y="4"/>
                </a:lnTo>
                <a:lnTo>
                  <a:pt x="2" y="4"/>
                </a:lnTo>
                <a:lnTo>
                  <a:pt x="2" y="2"/>
                </a:lnTo>
                <a:lnTo>
                  <a:pt x="2" y="2"/>
                </a:lnTo>
                <a:lnTo>
                  <a:pt x="2" y="2"/>
                </a:lnTo>
                <a:lnTo>
                  <a:pt x="2" y="0"/>
                </a:lnTo>
                <a:lnTo>
                  <a:pt x="2" y="0"/>
                </a:lnTo>
                <a:lnTo>
                  <a:pt x="2" y="2"/>
                </a:lnTo>
                <a:lnTo>
                  <a:pt x="6" y="2"/>
                </a:lnTo>
                <a:lnTo>
                  <a:pt x="6" y="2"/>
                </a:lnTo>
                <a:lnTo>
                  <a:pt x="8" y="2"/>
                </a:lnTo>
                <a:lnTo>
                  <a:pt x="8" y="4"/>
                </a:lnTo>
                <a:lnTo>
                  <a:pt x="8" y="4"/>
                </a:lnTo>
                <a:lnTo>
                  <a:pt x="8" y="4"/>
                </a:lnTo>
                <a:lnTo>
                  <a:pt x="8" y="4"/>
                </a:lnTo>
                <a:lnTo>
                  <a:pt x="6" y="4"/>
                </a:lnTo>
                <a:lnTo>
                  <a:pt x="6" y="4"/>
                </a:lnTo>
                <a:lnTo>
                  <a:pt x="6" y="4"/>
                </a:lnTo>
                <a:lnTo>
                  <a:pt x="6" y="6"/>
                </a:lnTo>
                <a:lnTo>
                  <a:pt x="6" y="6"/>
                </a:lnTo>
                <a:lnTo>
                  <a:pt x="6" y="8"/>
                </a:lnTo>
                <a:lnTo>
                  <a:pt x="6" y="8"/>
                </a:lnTo>
                <a:lnTo>
                  <a:pt x="8" y="8"/>
                </a:lnTo>
                <a:lnTo>
                  <a:pt x="8" y="8"/>
                </a:lnTo>
                <a:lnTo>
                  <a:pt x="10" y="8"/>
                </a:lnTo>
                <a:lnTo>
                  <a:pt x="10" y="8"/>
                </a:lnTo>
                <a:lnTo>
                  <a:pt x="10" y="8"/>
                </a:lnTo>
                <a:lnTo>
                  <a:pt x="10" y="8"/>
                </a:lnTo>
                <a:lnTo>
                  <a:pt x="12" y="8"/>
                </a:lnTo>
                <a:lnTo>
                  <a:pt x="12" y="8"/>
                </a:lnTo>
                <a:lnTo>
                  <a:pt x="14" y="8"/>
                </a:lnTo>
                <a:lnTo>
                  <a:pt x="14" y="8"/>
                </a:lnTo>
                <a:lnTo>
                  <a:pt x="14" y="8"/>
                </a:lnTo>
                <a:lnTo>
                  <a:pt x="14" y="8"/>
                </a:lnTo>
                <a:lnTo>
                  <a:pt x="16" y="8"/>
                </a:lnTo>
                <a:lnTo>
                  <a:pt x="16" y="8"/>
                </a:lnTo>
                <a:lnTo>
                  <a:pt x="16" y="8"/>
                </a:lnTo>
                <a:lnTo>
                  <a:pt x="18" y="8"/>
                </a:lnTo>
                <a:lnTo>
                  <a:pt x="22" y="8"/>
                </a:lnTo>
                <a:lnTo>
                  <a:pt x="22" y="10"/>
                </a:lnTo>
                <a:lnTo>
                  <a:pt x="22" y="10"/>
                </a:lnTo>
                <a:lnTo>
                  <a:pt x="24" y="10"/>
                </a:lnTo>
                <a:lnTo>
                  <a:pt x="24" y="10"/>
                </a:lnTo>
                <a:lnTo>
                  <a:pt x="24" y="10"/>
                </a:lnTo>
                <a:lnTo>
                  <a:pt x="24" y="10"/>
                </a:lnTo>
                <a:lnTo>
                  <a:pt x="26" y="10"/>
                </a:lnTo>
                <a:lnTo>
                  <a:pt x="26" y="10"/>
                </a:lnTo>
                <a:lnTo>
                  <a:pt x="26" y="10"/>
                </a:lnTo>
                <a:lnTo>
                  <a:pt x="26" y="10"/>
                </a:lnTo>
                <a:lnTo>
                  <a:pt x="26" y="10"/>
                </a:lnTo>
                <a:lnTo>
                  <a:pt x="28" y="8"/>
                </a:lnTo>
                <a:lnTo>
                  <a:pt x="28" y="8"/>
                </a:lnTo>
                <a:lnTo>
                  <a:pt x="28" y="8"/>
                </a:lnTo>
                <a:lnTo>
                  <a:pt x="28" y="8"/>
                </a:lnTo>
                <a:lnTo>
                  <a:pt x="28" y="8"/>
                </a:lnTo>
                <a:lnTo>
                  <a:pt x="30" y="8"/>
                </a:lnTo>
                <a:lnTo>
                  <a:pt x="30" y="10"/>
                </a:lnTo>
                <a:lnTo>
                  <a:pt x="30" y="10"/>
                </a:lnTo>
                <a:lnTo>
                  <a:pt x="32" y="10"/>
                </a:lnTo>
                <a:lnTo>
                  <a:pt x="32" y="10"/>
                </a:lnTo>
                <a:lnTo>
                  <a:pt x="34" y="10"/>
                </a:lnTo>
                <a:lnTo>
                  <a:pt x="38" y="10"/>
                </a:lnTo>
                <a:lnTo>
                  <a:pt x="38" y="10"/>
                </a:lnTo>
                <a:lnTo>
                  <a:pt x="38" y="10"/>
                </a:lnTo>
                <a:lnTo>
                  <a:pt x="40" y="10"/>
                </a:lnTo>
                <a:lnTo>
                  <a:pt x="40" y="10"/>
                </a:lnTo>
                <a:lnTo>
                  <a:pt x="40" y="10"/>
                </a:lnTo>
                <a:lnTo>
                  <a:pt x="40" y="10"/>
                </a:lnTo>
                <a:lnTo>
                  <a:pt x="42" y="10"/>
                </a:lnTo>
                <a:lnTo>
                  <a:pt x="42" y="10"/>
                </a:lnTo>
                <a:lnTo>
                  <a:pt x="44" y="10"/>
                </a:lnTo>
                <a:lnTo>
                  <a:pt x="44" y="10"/>
                </a:lnTo>
                <a:lnTo>
                  <a:pt x="44" y="10"/>
                </a:lnTo>
                <a:lnTo>
                  <a:pt x="44" y="10"/>
                </a:lnTo>
                <a:lnTo>
                  <a:pt x="46" y="8"/>
                </a:lnTo>
                <a:lnTo>
                  <a:pt x="46" y="8"/>
                </a:lnTo>
                <a:lnTo>
                  <a:pt x="48" y="6"/>
                </a:lnTo>
                <a:lnTo>
                  <a:pt x="48" y="6"/>
                </a:lnTo>
                <a:lnTo>
                  <a:pt x="50" y="4"/>
                </a:lnTo>
                <a:lnTo>
                  <a:pt x="52" y="4"/>
                </a:lnTo>
                <a:lnTo>
                  <a:pt x="52" y="4"/>
                </a:lnTo>
                <a:lnTo>
                  <a:pt x="52" y="4"/>
                </a:lnTo>
                <a:lnTo>
                  <a:pt x="52" y="4"/>
                </a:lnTo>
                <a:lnTo>
                  <a:pt x="54" y="4"/>
                </a:lnTo>
                <a:lnTo>
                  <a:pt x="56" y="4"/>
                </a:lnTo>
                <a:lnTo>
                  <a:pt x="58" y="4"/>
                </a:lnTo>
                <a:lnTo>
                  <a:pt x="58" y="2"/>
                </a:lnTo>
                <a:lnTo>
                  <a:pt x="58" y="2"/>
                </a:lnTo>
                <a:lnTo>
                  <a:pt x="58" y="2"/>
                </a:lnTo>
                <a:lnTo>
                  <a:pt x="60" y="2"/>
                </a:lnTo>
                <a:lnTo>
                  <a:pt x="62" y="2"/>
                </a:lnTo>
                <a:lnTo>
                  <a:pt x="62" y="2"/>
                </a:lnTo>
                <a:lnTo>
                  <a:pt x="62" y="2"/>
                </a:lnTo>
                <a:lnTo>
                  <a:pt x="64" y="2"/>
                </a:lnTo>
                <a:lnTo>
                  <a:pt x="64" y="2"/>
                </a:lnTo>
                <a:lnTo>
                  <a:pt x="64" y="2"/>
                </a:lnTo>
                <a:lnTo>
                  <a:pt x="64" y="2"/>
                </a:lnTo>
                <a:lnTo>
                  <a:pt x="64" y="4"/>
                </a:lnTo>
                <a:lnTo>
                  <a:pt x="66" y="4"/>
                </a:lnTo>
                <a:lnTo>
                  <a:pt x="66" y="4"/>
                </a:lnTo>
                <a:lnTo>
                  <a:pt x="68" y="4"/>
                </a:lnTo>
                <a:lnTo>
                  <a:pt x="68" y="4"/>
                </a:lnTo>
                <a:lnTo>
                  <a:pt x="70" y="4"/>
                </a:lnTo>
                <a:lnTo>
                  <a:pt x="70" y="4"/>
                </a:lnTo>
                <a:lnTo>
                  <a:pt x="70" y="6"/>
                </a:lnTo>
                <a:lnTo>
                  <a:pt x="70" y="6"/>
                </a:lnTo>
                <a:lnTo>
                  <a:pt x="72" y="6"/>
                </a:lnTo>
                <a:lnTo>
                  <a:pt x="72" y="6"/>
                </a:lnTo>
                <a:lnTo>
                  <a:pt x="72" y="4"/>
                </a:lnTo>
                <a:lnTo>
                  <a:pt x="72" y="4"/>
                </a:lnTo>
                <a:lnTo>
                  <a:pt x="74" y="6"/>
                </a:lnTo>
                <a:lnTo>
                  <a:pt x="74" y="6"/>
                </a:lnTo>
                <a:lnTo>
                  <a:pt x="74" y="6"/>
                </a:lnTo>
                <a:lnTo>
                  <a:pt x="74" y="8"/>
                </a:lnTo>
                <a:lnTo>
                  <a:pt x="76" y="8"/>
                </a:lnTo>
                <a:lnTo>
                  <a:pt x="76" y="8"/>
                </a:lnTo>
                <a:lnTo>
                  <a:pt x="78" y="8"/>
                </a:lnTo>
                <a:lnTo>
                  <a:pt x="78" y="8"/>
                </a:lnTo>
                <a:lnTo>
                  <a:pt x="80" y="8"/>
                </a:lnTo>
                <a:lnTo>
                  <a:pt x="80" y="8"/>
                </a:lnTo>
                <a:lnTo>
                  <a:pt x="82"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5" name="Freeform 241"/>
          <p:cNvSpPr>
            <a:spLocks noEditPoints="1"/>
          </p:cNvSpPr>
          <p:nvPr/>
        </p:nvSpPr>
        <p:spPr bwMode="auto">
          <a:xfrm>
            <a:off x="6559550" y="2928938"/>
            <a:ext cx="120650" cy="155575"/>
          </a:xfrm>
          <a:custGeom>
            <a:avLst/>
            <a:gdLst/>
            <a:ahLst/>
            <a:cxnLst>
              <a:cxn ang="0">
                <a:pos x="44" y="76"/>
              </a:cxn>
              <a:cxn ang="0">
                <a:pos x="46" y="74"/>
              </a:cxn>
              <a:cxn ang="0">
                <a:pos x="42" y="68"/>
              </a:cxn>
              <a:cxn ang="0">
                <a:pos x="44" y="66"/>
              </a:cxn>
              <a:cxn ang="0">
                <a:pos x="48" y="74"/>
              </a:cxn>
              <a:cxn ang="0">
                <a:pos x="56" y="70"/>
              </a:cxn>
              <a:cxn ang="0">
                <a:pos x="58" y="72"/>
              </a:cxn>
              <a:cxn ang="0">
                <a:pos x="50" y="68"/>
              </a:cxn>
              <a:cxn ang="0">
                <a:pos x="52" y="74"/>
              </a:cxn>
              <a:cxn ang="0">
                <a:pos x="42" y="62"/>
              </a:cxn>
              <a:cxn ang="0">
                <a:pos x="42" y="66"/>
              </a:cxn>
              <a:cxn ang="0">
                <a:pos x="64" y="82"/>
              </a:cxn>
              <a:cxn ang="0">
                <a:pos x="24" y="76"/>
              </a:cxn>
              <a:cxn ang="0">
                <a:pos x="20" y="58"/>
              </a:cxn>
              <a:cxn ang="0">
                <a:pos x="12" y="46"/>
              </a:cxn>
              <a:cxn ang="0">
                <a:pos x="12" y="40"/>
              </a:cxn>
              <a:cxn ang="0">
                <a:pos x="2" y="30"/>
              </a:cxn>
              <a:cxn ang="0">
                <a:pos x="6" y="24"/>
              </a:cxn>
              <a:cxn ang="0">
                <a:pos x="10" y="20"/>
              </a:cxn>
              <a:cxn ang="0">
                <a:pos x="2" y="14"/>
              </a:cxn>
              <a:cxn ang="0">
                <a:pos x="2" y="6"/>
              </a:cxn>
              <a:cxn ang="0">
                <a:pos x="4" y="4"/>
              </a:cxn>
              <a:cxn ang="0">
                <a:pos x="10" y="4"/>
              </a:cxn>
              <a:cxn ang="0">
                <a:pos x="20" y="8"/>
              </a:cxn>
              <a:cxn ang="0">
                <a:pos x="26" y="16"/>
              </a:cxn>
              <a:cxn ang="0">
                <a:pos x="34" y="26"/>
              </a:cxn>
              <a:cxn ang="0">
                <a:pos x="46" y="24"/>
              </a:cxn>
              <a:cxn ang="0">
                <a:pos x="64" y="28"/>
              </a:cxn>
              <a:cxn ang="0">
                <a:pos x="62" y="30"/>
              </a:cxn>
              <a:cxn ang="0">
                <a:pos x="58" y="38"/>
              </a:cxn>
              <a:cxn ang="0">
                <a:pos x="50" y="44"/>
              </a:cxn>
              <a:cxn ang="0">
                <a:pos x="52" y="56"/>
              </a:cxn>
              <a:cxn ang="0">
                <a:pos x="54" y="56"/>
              </a:cxn>
              <a:cxn ang="0">
                <a:pos x="58" y="56"/>
              </a:cxn>
              <a:cxn ang="0">
                <a:pos x="60" y="50"/>
              </a:cxn>
              <a:cxn ang="0">
                <a:pos x="68" y="56"/>
              </a:cxn>
              <a:cxn ang="0">
                <a:pos x="74" y="76"/>
              </a:cxn>
              <a:cxn ang="0">
                <a:pos x="76" y="88"/>
              </a:cxn>
              <a:cxn ang="0">
                <a:pos x="70" y="92"/>
              </a:cxn>
              <a:cxn ang="0">
                <a:pos x="70" y="92"/>
              </a:cxn>
              <a:cxn ang="0">
                <a:pos x="66" y="84"/>
              </a:cxn>
              <a:cxn ang="0">
                <a:pos x="62" y="76"/>
              </a:cxn>
              <a:cxn ang="0">
                <a:pos x="58" y="66"/>
              </a:cxn>
              <a:cxn ang="0">
                <a:pos x="46" y="66"/>
              </a:cxn>
              <a:cxn ang="0">
                <a:pos x="42" y="52"/>
              </a:cxn>
              <a:cxn ang="0">
                <a:pos x="40" y="52"/>
              </a:cxn>
              <a:cxn ang="0">
                <a:pos x="40" y="56"/>
              </a:cxn>
              <a:cxn ang="0">
                <a:pos x="42" y="62"/>
              </a:cxn>
              <a:cxn ang="0">
                <a:pos x="44" y="74"/>
              </a:cxn>
              <a:cxn ang="0">
                <a:pos x="42" y="78"/>
              </a:cxn>
              <a:cxn ang="0">
                <a:pos x="38" y="76"/>
              </a:cxn>
              <a:cxn ang="0">
                <a:pos x="38" y="74"/>
              </a:cxn>
              <a:cxn ang="0">
                <a:pos x="34" y="72"/>
              </a:cxn>
              <a:cxn ang="0">
                <a:pos x="34" y="74"/>
              </a:cxn>
              <a:cxn ang="0">
                <a:pos x="32" y="82"/>
              </a:cxn>
              <a:cxn ang="0">
                <a:pos x="30" y="74"/>
              </a:cxn>
              <a:cxn ang="0">
                <a:pos x="28" y="76"/>
              </a:cxn>
              <a:cxn ang="0">
                <a:pos x="28" y="80"/>
              </a:cxn>
              <a:cxn ang="0">
                <a:pos x="24" y="80"/>
              </a:cxn>
            </a:cxnLst>
            <a:rect l="0" t="0" r="r" b="b"/>
            <a:pathLst>
              <a:path w="76" h="98">
                <a:moveTo>
                  <a:pt x="44" y="78"/>
                </a:moveTo>
                <a:lnTo>
                  <a:pt x="44" y="78"/>
                </a:lnTo>
                <a:lnTo>
                  <a:pt x="44" y="78"/>
                </a:lnTo>
                <a:lnTo>
                  <a:pt x="44" y="78"/>
                </a:lnTo>
                <a:lnTo>
                  <a:pt x="44" y="78"/>
                </a:lnTo>
                <a:lnTo>
                  <a:pt x="44" y="76"/>
                </a:lnTo>
                <a:lnTo>
                  <a:pt x="44" y="76"/>
                </a:lnTo>
                <a:lnTo>
                  <a:pt x="44" y="76"/>
                </a:lnTo>
                <a:lnTo>
                  <a:pt x="44" y="76"/>
                </a:lnTo>
                <a:lnTo>
                  <a:pt x="44" y="74"/>
                </a:lnTo>
                <a:lnTo>
                  <a:pt x="44" y="74"/>
                </a:lnTo>
                <a:lnTo>
                  <a:pt x="44" y="74"/>
                </a:lnTo>
                <a:lnTo>
                  <a:pt x="44" y="76"/>
                </a:lnTo>
                <a:lnTo>
                  <a:pt x="44" y="78"/>
                </a:lnTo>
                <a:lnTo>
                  <a:pt x="44" y="78"/>
                </a:lnTo>
                <a:lnTo>
                  <a:pt x="44" y="78"/>
                </a:lnTo>
                <a:close/>
                <a:moveTo>
                  <a:pt x="48" y="76"/>
                </a:moveTo>
                <a:lnTo>
                  <a:pt x="46" y="78"/>
                </a:lnTo>
                <a:lnTo>
                  <a:pt x="46" y="78"/>
                </a:lnTo>
                <a:lnTo>
                  <a:pt x="46" y="76"/>
                </a:lnTo>
                <a:lnTo>
                  <a:pt x="46" y="76"/>
                </a:lnTo>
                <a:lnTo>
                  <a:pt x="46" y="74"/>
                </a:lnTo>
                <a:lnTo>
                  <a:pt x="46" y="74"/>
                </a:lnTo>
                <a:lnTo>
                  <a:pt x="46" y="74"/>
                </a:lnTo>
                <a:lnTo>
                  <a:pt x="46" y="74"/>
                </a:lnTo>
                <a:lnTo>
                  <a:pt x="46" y="74"/>
                </a:lnTo>
                <a:lnTo>
                  <a:pt x="46" y="72"/>
                </a:lnTo>
                <a:lnTo>
                  <a:pt x="46" y="72"/>
                </a:lnTo>
                <a:lnTo>
                  <a:pt x="46" y="70"/>
                </a:lnTo>
                <a:lnTo>
                  <a:pt x="46" y="70"/>
                </a:lnTo>
                <a:lnTo>
                  <a:pt x="44" y="70"/>
                </a:lnTo>
                <a:lnTo>
                  <a:pt x="44" y="68"/>
                </a:lnTo>
                <a:lnTo>
                  <a:pt x="44" y="68"/>
                </a:lnTo>
                <a:lnTo>
                  <a:pt x="44" y="68"/>
                </a:lnTo>
                <a:lnTo>
                  <a:pt x="44" y="68"/>
                </a:lnTo>
                <a:lnTo>
                  <a:pt x="44" y="68"/>
                </a:lnTo>
                <a:lnTo>
                  <a:pt x="44" y="68"/>
                </a:lnTo>
                <a:lnTo>
                  <a:pt x="44" y="68"/>
                </a:lnTo>
                <a:lnTo>
                  <a:pt x="42" y="68"/>
                </a:lnTo>
                <a:lnTo>
                  <a:pt x="42" y="66"/>
                </a:lnTo>
                <a:lnTo>
                  <a:pt x="42" y="66"/>
                </a:lnTo>
                <a:lnTo>
                  <a:pt x="42" y="66"/>
                </a:lnTo>
                <a:lnTo>
                  <a:pt x="42" y="64"/>
                </a:lnTo>
                <a:lnTo>
                  <a:pt x="44" y="64"/>
                </a:lnTo>
                <a:lnTo>
                  <a:pt x="44" y="64"/>
                </a:lnTo>
                <a:lnTo>
                  <a:pt x="44" y="64"/>
                </a:lnTo>
                <a:lnTo>
                  <a:pt x="44" y="64"/>
                </a:lnTo>
                <a:lnTo>
                  <a:pt x="44" y="64"/>
                </a:lnTo>
                <a:lnTo>
                  <a:pt x="44" y="64"/>
                </a:lnTo>
                <a:lnTo>
                  <a:pt x="44" y="64"/>
                </a:lnTo>
                <a:lnTo>
                  <a:pt x="44" y="66"/>
                </a:lnTo>
                <a:lnTo>
                  <a:pt x="44" y="66"/>
                </a:lnTo>
                <a:lnTo>
                  <a:pt x="44" y="66"/>
                </a:lnTo>
                <a:lnTo>
                  <a:pt x="44" y="66"/>
                </a:lnTo>
                <a:lnTo>
                  <a:pt x="46" y="66"/>
                </a:lnTo>
                <a:lnTo>
                  <a:pt x="46" y="66"/>
                </a:lnTo>
                <a:lnTo>
                  <a:pt x="46" y="68"/>
                </a:lnTo>
                <a:lnTo>
                  <a:pt x="48" y="68"/>
                </a:lnTo>
                <a:lnTo>
                  <a:pt x="48" y="70"/>
                </a:lnTo>
                <a:lnTo>
                  <a:pt x="48" y="70"/>
                </a:lnTo>
                <a:lnTo>
                  <a:pt x="48" y="70"/>
                </a:lnTo>
                <a:lnTo>
                  <a:pt x="48" y="70"/>
                </a:lnTo>
                <a:lnTo>
                  <a:pt x="48" y="72"/>
                </a:lnTo>
                <a:lnTo>
                  <a:pt x="48" y="74"/>
                </a:lnTo>
                <a:lnTo>
                  <a:pt x="48" y="74"/>
                </a:lnTo>
                <a:lnTo>
                  <a:pt x="48" y="74"/>
                </a:lnTo>
                <a:lnTo>
                  <a:pt x="48" y="76"/>
                </a:lnTo>
                <a:lnTo>
                  <a:pt x="48" y="76"/>
                </a:lnTo>
                <a:close/>
                <a:moveTo>
                  <a:pt x="58" y="72"/>
                </a:moveTo>
                <a:lnTo>
                  <a:pt x="58" y="72"/>
                </a:lnTo>
                <a:lnTo>
                  <a:pt x="58" y="72"/>
                </a:lnTo>
                <a:lnTo>
                  <a:pt x="58" y="72"/>
                </a:lnTo>
                <a:lnTo>
                  <a:pt x="56" y="72"/>
                </a:lnTo>
                <a:lnTo>
                  <a:pt x="56" y="70"/>
                </a:lnTo>
                <a:lnTo>
                  <a:pt x="56" y="70"/>
                </a:lnTo>
                <a:lnTo>
                  <a:pt x="56" y="70"/>
                </a:lnTo>
                <a:lnTo>
                  <a:pt x="56" y="70"/>
                </a:lnTo>
                <a:lnTo>
                  <a:pt x="56" y="70"/>
                </a:lnTo>
                <a:lnTo>
                  <a:pt x="56" y="68"/>
                </a:lnTo>
                <a:lnTo>
                  <a:pt x="56" y="68"/>
                </a:lnTo>
                <a:lnTo>
                  <a:pt x="56" y="68"/>
                </a:lnTo>
                <a:lnTo>
                  <a:pt x="56" y="68"/>
                </a:lnTo>
                <a:lnTo>
                  <a:pt x="56" y="68"/>
                </a:lnTo>
                <a:lnTo>
                  <a:pt x="58" y="68"/>
                </a:lnTo>
                <a:lnTo>
                  <a:pt x="58" y="70"/>
                </a:lnTo>
                <a:lnTo>
                  <a:pt x="58" y="70"/>
                </a:lnTo>
                <a:lnTo>
                  <a:pt x="58" y="70"/>
                </a:lnTo>
                <a:lnTo>
                  <a:pt x="58" y="70"/>
                </a:lnTo>
                <a:lnTo>
                  <a:pt x="58" y="70"/>
                </a:lnTo>
                <a:lnTo>
                  <a:pt x="58" y="72"/>
                </a:lnTo>
                <a:lnTo>
                  <a:pt x="58" y="72"/>
                </a:lnTo>
                <a:lnTo>
                  <a:pt x="58" y="72"/>
                </a:lnTo>
                <a:lnTo>
                  <a:pt x="58" y="72"/>
                </a:lnTo>
                <a:lnTo>
                  <a:pt x="58" y="72"/>
                </a:lnTo>
                <a:close/>
                <a:moveTo>
                  <a:pt x="52" y="76"/>
                </a:moveTo>
                <a:lnTo>
                  <a:pt x="52" y="76"/>
                </a:lnTo>
                <a:lnTo>
                  <a:pt x="52" y="74"/>
                </a:lnTo>
                <a:lnTo>
                  <a:pt x="52" y="74"/>
                </a:lnTo>
                <a:lnTo>
                  <a:pt x="52" y="72"/>
                </a:lnTo>
                <a:lnTo>
                  <a:pt x="52" y="72"/>
                </a:lnTo>
                <a:lnTo>
                  <a:pt x="50" y="72"/>
                </a:lnTo>
                <a:lnTo>
                  <a:pt x="50" y="70"/>
                </a:lnTo>
                <a:lnTo>
                  <a:pt x="50" y="70"/>
                </a:lnTo>
                <a:lnTo>
                  <a:pt x="50" y="68"/>
                </a:lnTo>
                <a:lnTo>
                  <a:pt x="50" y="68"/>
                </a:lnTo>
                <a:lnTo>
                  <a:pt x="52" y="68"/>
                </a:lnTo>
                <a:lnTo>
                  <a:pt x="52" y="70"/>
                </a:lnTo>
                <a:lnTo>
                  <a:pt x="52" y="72"/>
                </a:lnTo>
                <a:lnTo>
                  <a:pt x="52" y="72"/>
                </a:lnTo>
                <a:lnTo>
                  <a:pt x="52" y="74"/>
                </a:lnTo>
                <a:lnTo>
                  <a:pt x="52" y="74"/>
                </a:lnTo>
                <a:lnTo>
                  <a:pt x="52" y="74"/>
                </a:lnTo>
                <a:lnTo>
                  <a:pt x="52" y="74"/>
                </a:lnTo>
                <a:lnTo>
                  <a:pt x="52" y="74"/>
                </a:lnTo>
                <a:lnTo>
                  <a:pt x="52" y="74"/>
                </a:lnTo>
                <a:lnTo>
                  <a:pt x="52" y="74"/>
                </a:lnTo>
                <a:lnTo>
                  <a:pt x="52" y="74"/>
                </a:lnTo>
                <a:lnTo>
                  <a:pt x="52" y="76"/>
                </a:lnTo>
                <a:lnTo>
                  <a:pt x="52" y="76"/>
                </a:lnTo>
                <a:lnTo>
                  <a:pt x="52" y="76"/>
                </a:lnTo>
                <a:lnTo>
                  <a:pt x="52" y="76"/>
                </a:lnTo>
                <a:close/>
                <a:moveTo>
                  <a:pt x="42" y="66"/>
                </a:moveTo>
                <a:lnTo>
                  <a:pt x="42" y="66"/>
                </a:lnTo>
                <a:lnTo>
                  <a:pt x="42" y="66"/>
                </a:lnTo>
                <a:lnTo>
                  <a:pt x="42" y="64"/>
                </a:lnTo>
                <a:lnTo>
                  <a:pt x="42" y="64"/>
                </a:lnTo>
                <a:lnTo>
                  <a:pt x="42" y="64"/>
                </a:lnTo>
                <a:lnTo>
                  <a:pt x="42" y="64"/>
                </a:lnTo>
                <a:lnTo>
                  <a:pt x="42" y="62"/>
                </a:lnTo>
                <a:lnTo>
                  <a:pt x="42" y="62"/>
                </a:lnTo>
                <a:lnTo>
                  <a:pt x="44" y="62"/>
                </a:lnTo>
                <a:lnTo>
                  <a:pt x="44" y="64"/>
                </a:lnTo>
                <a:lnTo>
                  <a:pt x="44" y="64"/>
                </a:lnTo>
                <a:lnTo>
                  <a:pt x="44" y="64"/>
                </a:lnTo>
                <a:lnTo>
                  <a:pt x="44" y="64"/>
                </a:lnTo>
                <a:lnTo>
                  <a:pt x="44" y="64"/>
                </a:lnTo>
                <a:lnTo>
                  <a:pt x="44" y="64"/>
                </a:lnTo>
                <a:lnTo>
                  <a:pt x="44" y="64"/>
                </a:lnTo>
                <a:lnTo>
                  <a:pt x="44" y="64"/>
                </a:lnTo>
                <a:lnTo>
                  <a:pt x="42" y="64"/>
                </a:lnTo>
                <a:lnTo>
                  <a:pt x="42" y="64"/>
                </a:lnTo>
                <a:lnTo>
                  <a:pt x="42" y="64"/>
                </a:lnTo>
                <a:lnTo>
                  <a:pt x="42" y="66"/>
                </a:lnTo>
                <a:close/>
                <a:moveTo>
                  <a:pt x="66" y="86"/>
                </a:moveTo>
                <a:lnTo>
                  <a:pt x="64" y="86"/>
                </a:lnTo>
                <a:lnTo>
                  <a:pt x="64" y="86"/>
                </a:lnTo>
                <a:lnTo>
                  <a:pt x="64" y="86"/>
                </a:lnTo>
                <a:lnTo>
                  <a:pt x="64" y="86"/>
                </a:lnTo>
                <a:lnTo>
                  <a:pt x="64" y="86"/>
                </a:lnTo>
                <a:lnTo>
                  <a:pt x="64" y="86"/>
                </a:lnTo>
                <a:lnTo>
                  <a:pt x="64" y="82"/>
                </a:lnTo>
                <a:lnTo>
                  <a:pt x="64" y="82"/>
                </a:lnTo>
                <a:lnTo>
                  <a:pt x="64" y="82"/>
                </a:lnTo>
                <a:lnTo>
                  <a:pt x="64" y="82"/>
                </a:lnTo>
                <a:lnTo>
                  <a:pt x="64" y="82"/>
                </a:lnTo>
                <a:lnTo>
                  <a:pt x="64" y="82"/>
                </a:lnTo>
                <a:lnTo>
                  <a:pt x="66" y="82"/>
                </a:lnTo>
                <a:lnTo>
                  <a:pt x="66" y="82"/>
                </a:lnTo>
                <a:lnTo>
                  <a:pt x="66" y="84"/>
                </a:lnTo>
                <a:lnTo>
                  <a:pt x="66" y="84"/>
                </a:lnTo>
                <a:lnTo>
                  <a:pt x="66" y="84"/>
                </a:lnTo>
                <a:lnTo>
                  <a:pt x="66" y="84"/>
                </a:lnTo>
                <a:lnTo>
                  <a:pt x="66" y="86"/>
                </a:lnTo>
                <a:lnTo>
                  <a:pt x="66" y="86"/>
                </a:lnTo>
                <a:lnTo>
                  <a:pt x="66" y="86"/>
                </a:lnTo>
                <a:lnTo>
                  <a:pt x="66" y="86"/>
                </a:lnTo>
                <a:close/>
                <a:moveTo>
                  <a:pt x="22" y="76"/>
                </a:moveTo>
                <a:lnTo>
                  <a:pt x="22" y="76"/>
                </a:lnTo>
                <a:lnTo>
                  <a:pt x="24" y="76"/>
                </a:lnTo>
                <a:lnTo>
                  <a:pt x="22" y="74"/>
                </a:lnTo>
                <a:lnTo>
                  <a:pt x="22" y="74"/>
                </a:lnTo>
                <a:lnTo>
                  <a:pt x="22" y="74"/>
                </a:lnTo>
                <a:lnTo>
                  <a:pt x="22" y="72"/>
                </a:lnTo>
                <a:lnTo>
                  <a:pt x="22" y="72"/>
                </a:lnTo>
                <a:lnTo>
                  <a:pt x="22" y="70"/>
                </a:lnTo>
                <a:lnTo>
                  <a:pt x="20" y="64"/>
                </a:lnTo>
                <a:lnTo>
                  <a:pt x="18" y="62"/>
                </a:lnTo>
                <a:lnTo>
                  <a:pt x="18" y="60"/>
                </a:lnTo>
                <a:lnTo>
                  <a:pt x="18" y="60"/>
                </a:lnTo>
                <a:lnTo>
                  <a:pt x="18" y="60"/>
                </a:lnTo>
                <a:lnTo>
                  <a:pt x="18" y="58"/>
                </a:lnTo>
                <a:lnTo>
                  <a:pt x="20" y="58"/>
                </a:lnTo>
                <a:lnTo>
                  <a:pt x="16" y="56"/>
                </a:lnTo>
                <a:lnTo>
                  <a:pt x="16" y="58"/>
                </a:lnTo>
                <a:lnTo>
                  <a:pt x="16" y="56"/>
                </a:lnTo>
                <a:lnTo>
                  <a:pt x="14" y="56"/>
                </a:lnTo>
                <a:lnTo>
                  <a:pt x="14" y="56"/>
                </a:lnTo>
                <a:lnTo>
                  <a:pt x="16" y="56"/>
                </a:lnTo>
                <a:lnTo>
                  <a:pt x="16" y="54"/>
                </a:lnTo>
                <a:lnTo>
                  <a:pt x="16" y="52"/>
                </a:lnTo>
                <a:lnTo>
                  <a:pt x="16" y="54"/>
                </a:lnTo>
                <a:lnTo>
                  <a:pt x="12" y="50"/>
                </a:lnTo>
                <a:lnTo>
                  <a:pt x="12" y="50"/>
                </a:lnTo>
                <a:lnTo>
                  <a:pt x="12" y="48"/>
                </a:lnTo>
                <a:lnTo>
                  <a:pt x="12" y="46"/>
                </a:lnTo>
                <a:lnTo>
                  <a:pt x="12" y="46"/>
                </a:lnTo>
                <a:lnTo>
                  <a:pt x="14" y="46"/>
                </a:lnTo>
                <a:lnTo>
                  <a:pt x="14" y="46"/>
                </a:lnTo>
                <a:lnTo>
                  <a:pt x="14" y="44"/>
                </a:lnTo>
                <a:lnTo>
                  <a:pt x="14" y="44"/>
                </a:lnTo>
                <a:lnTo>
                  <a:pt x="12" y="42"/>
                </a:lnTo>
                <a:lnTo>
                  <a:pt x="12" y="42"/>
                </a:lnTo>
                <a:lnTo>
                  <a:pt x="12" y="42"/>
                </a:lnTo>
                <a:lnTo>
                  <a:pt x="12" y="42"/>
                </a:lnTo>
                <a:lnTo>
                  <a:pt x="14" y="42"/>
                </a:lnTo>
                <a:lnTo>
                  <a:pt x="14" y="40"/>
                </a:lnTo>
                <a:lnTo>
                  <a:pt x="12" y="40"/>
                </a:lnTo>
                <a:lnTo>
                  <a:pt x="12" y="40"/>
                </a:lnTo>
                <a:lnTo>
                  <a:pt x="12" y="40"/>
                </a:lnTo>
                <a:lnTo>
                  <a:pt x="12" y="40"/>
                </a:lnTo>
                <a:lnTo>
                  <a:pt x="12" y="40"/>
                </a:lnTo>
                <a:lnTo>
                  <a:pt x="12" y="40"/>
                </a:lnTo>
                <a:lnTo>
                  <a:pt x="10" y="38"/>
                </a:lnTo>
                <a:lnTo>
                  <a:pt x="8" y="38"/>
                </a:lnTo>
                <a:lnTo>
                  <a:pt x="8" y="38"/>
                </a:lnTo>
                <a:lnTo>
                  <a:pt x="6" y="36"/>
                </a:lnTo>
                <a:lnTo>
                  <a:pt x="6" y="36"/>
                </a:lnTo>
                <a:lnTo>
                  <a:pt x="4" y="36"/>
                </a:lnTo>
                <a:lnTo>
                  <a:pt x="4" y="36"/>
                </a:lnTo>
                <a:lnTo>
                  <a:pt x="2" y="32"/>
                </a:lnTo>
                <a:lnTo>
                  <a:pt x="2" y="30"/>
                </a:lnTo>
                <a:lnTo>
                  <a:pt x="4" y="30"/>
                </a:lnTo>
                <a:lnTo>
                  <a:pt x="4" y="30"/>
                </a:lnTo>
                <a:lnTo>
                  <a:pt x="2" y="28"/>
                </a:lnTo>
                <a:lnTo>
                  <a:pt x="4" y="28"/>
                </a:lnTo>
                <a:lnTo>
                  <a:pt x="4" y="30"/>
                </a:lnTo>
                <a:lnTo>
                  <a:pt x="4" y="30"/>
                </a:lnTo>
                <a:lnTo>
                  <a:pt x="6" y="30"/>
                </a:lnTo>
                <a:lnTo>
                  <a:pt x="6" y="30"/>
                </a:lnTo>
                <a:lnTo>
                  <a:pt x="6" y="28"/>
                </a:lnTo>
                <a:lnTo>
                  <a:pt x="6" y="28"/>
                </a:lnTo>
                <a:lnTo>
                  <a:pt x="6" y="26"/>
                </a:lnTo>
                <a:lnTo>
                  <a:pt x="6" y="26"/>
                </a:lnTo>
                <a:lnTo>
                  <a:pt x="6" y="24"/>
                </a:lnTo>
                <a:lnTo>
                  <a:pt x="6" y="24"/>
                </a:lnTo>
                <a:lnTo>
                  <a:pt x="8" y="24"/>
                </a:lnTo>
                <a:lnTo>
                  <a:pt x="10" y="24"/>
                </a:lnTo>
                <a:lnTo>
                  <a:pt x="10" y="24"/>
                </a:lnTo>
                <a:lnTo>
                  <a:pt x="12" y="24"/>
                </a:lnTo>
                <a:lnTo>
                  <a:pt x="14" y="24"/>
                </a:lnTo>
                <a:lnTo>
                  <a:pt x="14" y="24"/>
                </a:lnTo>
                <a:lnTo>
                  <a:pt x="14" y="22"/>
                </a:lnTo>
                <a:lnTo>
                  <a:pt x="14" y="22"/>
                </a:lnTo>
                <a:lnTo>
                  <a:pt x="12" y="22"/>
                </a:lnTo>
                <a:lnTo>
                  <a:pt x="12" y="22"/>
                </a:lnTo>
                <a:lnTo>
                  <a:pt x="12" y="22"/>
                </a:lnTo>
                <a:lnTo>
                  <a:pt x="10" y="20"/>
                </a:lnTo>
                <a:lnTo>
                  <a:pt x="12" y="20"/>
                </a:lnTo>
                <a:lnTo>
                  <a:pt x="12" y="20"/>
                </a:lnTo>
                <a:lnTo>
                  <a:pt x="10" y="20"/>
                </a:lnTo>
                <a:lnTo>
                  <a:pt x="10" y="20"/>
                </a:lnTo>
                <a:lnTo>
                  <a:pt x="10" y="18"/>
                </a:lnTo>
                <a:lnTo>
                  <a:pt x="10" y="20"/>
                </a:lnTo>
                <a:lnTo>
                  <a:pt x="8" y="20"/>
                </a:lnTo>
                <a:lnTo>
                  <a:pt x="6" y="20"/>
                </a:lnTo>
                <a:lnTo>
                  <a:pt x="6" y="18"/>
                </a:lnTo>
                <a:lnTo>
                  <a:pt x="6" y="18"/>
                </a:lnTo>
                <a:lnTo>
                  <a:pt x="4" y="16"/>
                </a:lnTo>
                <a:lnTo>
                  <a:pt x="2" y="14"/>
                </a:lnTo>
                <a:lnTo>
                  <a:pt x="2" y="14"/>
                </a:lnTo>
                <a:lnTo>
                  <a:pt x="2" y="14"/>
                </a:lnTo>
                <a:lnTo>
                  <a:pt x="2" y="14"/>
                </a:lnTo>
                <a:lnTo>
                  <a:pt x="0" y="14"/>
                </a:lnTo>
                <a:lnTo>
                  <a:pt x="0" y="14"/>
                </a:lnTo>
                <a:lnTo>
                  <a:pt x="0" y="14"/>
                </a:lnTo>
                <a:lnTo>
                  <a:pt x="0" y="12"/>
                </a:lnTo>
                <a:lnTo>
                  <a:pt x="0" y="10"/>
                </a:lnTo>
                <a:lnTo>
                  <a:pt x="0" y="8"/>
                </a:lnTo>
                <a:lnTo>
                  <a:pt x="0" y="8"/>
                </a:lnTo>
                <a:lnTo>
                  <a:pt x="2" y="8"/>
                </a:lnTo>
                <a:lnTo>
                  <a:pt x="2" y="6"/>
                </a:lnTo>
                <a:lnTo>
                  <a:pt x="2" y="6"/>
                </a:lnTo>
                <a:lnTo>
                  <a:pt x="2" y="6"/>
                </a:lnTo>
                <a:lnTo>
                  <a:pt x="4" y="6"/>
                </a:lnTo>
                <a:lnTo>
                  <a:pt x="4" y="4"/>
                </a:lnTo>
                <a:lnTo>
                  <a:pt x="4" y="4"/>
                </a:lnTo>
                <a:lnTo>
                  <a:pt x="2" y="4"/>
                </a:lnTo>
                <a:lnTo>
                  <a:pt x="2" y="4"/>
                </a:lnTo>
                <a:lnTo>
                  <a:pt x="2" y="2"/>
                </a:lnTo>
                <a:lnTo>
                  <a:pt x="2" y="4"/>
                </a:lnTo>
                <a:lnTo>
                  <a:pt x="0" y="2"/>
                </a:lnTo>
                <a:lnTo>
                  <a:pt x="2" y="2"/>
                </a:lnTo>
                <a:lnTo>
                  <a:pt x="2" y="0"/>
                </a:lnTo>
                <a:lnTo>
                  <a:pt x="2" y="2"/>
                </a:lnTo>
                <a:lnTo>
                  <a:pt x="2" y="2"/>
                </a:lnTo>
                <a:lnTo>
                  <a:pt x="4" y="4"/>
                </a:lnTo>
                <a:lnTo>
                  <a:pt x="4" y="4"/>
                </a:lnTo>
                <a:lnTo>
                  <a:pt x="6" y="4"/>
                </a:lnTo>
                <a:lnTo>
                  <a:pt x="6" y="4"/>
                </a:lnTo>
                <a:lnTo>
                  <a:pt x="6" y="6"/>
                </a:lnTo>
                <a:lnTo>
                  <a:pt x="8" y="6"/>
                </a:lnTo>
                <a:lnTo>
                  <a:pt x="8" y="6"/>
                </a:lnTo>
                <a:lnTo>
                  <a:pt x="12" y="8"/>
                </a:lnTo>
                <a:lnTo>
                  <a:pt x="12" y="6"/>
                </a:lnTo>
                <a:lnTo>
                  <a:pt x="10" y="6"/>
                </a:lnTo>
                <a:lnTo>
                  <a:pt x="10" y="6"/>
                </a:lnTo>
                <a:lnTo>
                  <a:pt x="10" y="4"/>
                </a:lnTo>
                <a:lnTo>
                  <a:pt x="10" y="4"/>
                </a:lnTo>
                <a:lnTo>
                  <a:pt x="10" y="4"/>
                </a:lnTo>
                <a:lnTo>
                  <a:pt x="12" y="4"/>
                </a:lnTo>
                <a:lnTo>
                  <a:pt x="12" y="6"/>
                </a:lnTo>
                <a:lnTo>
                  <a:pt x="12" y="8"/>
                </a:lnTo>
                <a:lnTo>
                  <a:pt x="14" y="8"/>
                </a:lnTo>
                <a:lnTo>
                  <a:pt x="16" y="10"/>
                </a:lnTo>
                <a:lnTo>
                  <a:pt x="16" y="10"/>
                </a:lnTo>
                <a:lnTo>
                  <a:pt x="16" y="10"/>
                </a:lnTo>
                <a:lnTo>
                  <a:pt x="18" y="10"/>
                </a:lnTo>
                <a:lnTo>
                  <a:pt x="20" y="10"/>
                </a:lnTo>
                <a:lnTo>
                  <a:pt x="20" y="10"/>
                </a:lnTo>
                <a:lnTo>
                  <a:pt x="20" y="10"/>
                </a:lnTo>
                <a:lnTo>
                  <a:pt x="20" y="8"/>
                </a:lnTo>
                <a:lnTo>
                  <a:pt x="20" y="8"/>
                </a:lnTo>
                <a:lnTo>
                  <a:pt x="20" y="8"/>
                </a:lnTo>
                <a:lnTo>
                  <a:pt x="20" y="8"/>
                </a:lnTo>
                <a:lnTo>
                  <a:pt x="20" y="8"/>
                </a:lnTo>
                <a:lnTo>
                  <a:pt x="22" y="8"/>
                </a:lnTo>
                <a:lnTo>
                  <a:pt x="22" y="8"/>
                </a:lnTo>
                <a:lnTo>
                  <a:pt x="22" y="10"/>
                </a:lnTo>
                <a:lnTo>
                  <a:pt x="24" y="10"/>
                </a:lnTo>
                <a:lnTo>
                  <a:pt x="24" y="12"/>
                </a:lnTo>
                <a:lnTo>
                  <a:pt x="24" y="14"/>
                </a:lnTo>
                <a:lnTo>
                  <a:pt x="24" y="14"/>
                </a:lnTo>
                <a:lnTo>
                  <a:pt x="24" y="14"/>
                </a:lnTo>
                <a:lnTo>
                  <a:pt x="24" y="16"/>
                </a:lnTo>
                <a:lnTo>
                  <a:pt x="26" y="16"/>
                </a:lnTo>
                <a:lnTo>
                  <a:pt x="26" y="18"/>
                </a:lnTo>
                <a:lnTo>
                  <a:pt x="26" y="18"/>
                </a:lnTo>
                <a:lnTo>
                  <a:pt x="26" y="20"/>
                </a:lnTo>
                <a:lnTo>
                  <a:pt x="26" y="20"/>
                </a:lnTo>
                <a:lnTo>
                  <a:pt x="26" y="22"/>
                </a:lnTo>
                <a:lnTo>
                  <a:pt x="26" y="22"/>
                </a:lnTo>
                <a:lnTo>
                  <a:pt x="26" y="22"/>
                </a:lnTo>
                <a:lnTo>
                  <a:pt x="26" y="22"/>
                </a:lnTo>
                <a:lnTo>
                  <a:pt x="26" y="22"/>
                </a:lnTo>
                <a:lnTo>
                  <a:pt x="28" y="22"/>
                </a:lnTo>
                <a:lnTo>
                  <a:pt x="28" y="24"/>
                </a:lnTo>
                <a:lnTo>
                  <a:pt x="30" y="24"/>
                </a:lnTo>
                <a:lnTo>
                  <a:pt x="34" y="26"/>
                </a:lnTo>
                <a:lnTo>
                  <a:pt x="34" y="26"/>
                </a:lnTo>
                <a:lnTo>
                  <a:pt x="34" y="26"/>
                </a:lnTo>
                <a:lnTo>
                  <a:pt x="36" y="24"/>
                </a:lnTo>
                <a:lnTo>
                  <a:pt x="36" y="24"/>
                </a:lnTo>
                <a:lnTo>
                  <a:pt x="36" y="24"/>
                </a:lnTo>
                <a:lnTo>
                  <a:pt x="40" y="26"/>
                </a:lnTo>
                <a:lnTo>
                  <a:pt x="42" y="26"/>
                </a:lnTo>
                <a:lnTo>
                  <a:pt x="42" y="24"/>
                </a:lnTo>
                <a:lnTo>
                  <a:pt x="42" y="24"/>
                </a:lnTo>
                <a:lnTo>
                  <a:pt x="44" y="24"/>
                </a:lnTo>
                <a:lnTo>
                  <a:pt x="44" y="24"/>
                </a:lnTo>
                <a:lnTo>
                  <a:pt x="44" y="24"/>
                </a:lnTo>
                <a:lnTo>
                  <a:pt x="46" y="24"/>
                </a:lnTo>
                <a:lnTo>
                  <a:pt x="46" y="24"/>
                </a:lnTo>
                <a:lnTo>
                  <a:pt x="48" y="24"/>
                </a:lnTo>
                <a:lnTo>
                  <a:pt x="50" y="26"/>
                </a:lnTo>
                <a:lnTo>
                  <a:pt x="52" y="26"/>
                </a:lnTo>
                <a:lnTo>
                  <a:pt x="54" y="24"/>
                </a:lnTo>
                <a:lnTo>
                  <a:pt x="56" y="24"/>
                </a:lnTo>
                <a:lnTo>
                  <a:pt x="58" y="24"/>
                </a:lnTo>
                <a:lnTo>
                  <a:pt x="58" y="24"/>
                </a:lnTo>
                <a:lnTo>
                  <a:pt x="58" y="24"/>
                </a:lnTo>
                <a:lnTo>
                  <a:pt x="60" y="26"/>
                </a:lnTo>
                <a:lnTo>
                  <a:pt x="62" y="26"/>
                </a:lnTo>
                <a:lnTo>
                  <a:pt x="64" y="28"/>
                </a:lnTo>
                <a:lnTo>
                  <a:pt x="64" y="28"/>
                </a:lnTo>
                <a:lnTo>
                  <a:pt x="64" y="28"/>
                </a:lnTo>
                <a:lnTo>
                  <a:pt x="64" y="28"/>
                </a:lnTo>
                <a:lnTo>
                  <a:pt x="64" y="28"/>
                </a:lnTo>
                <a:lnTo>
                  <a:pt x="64" y="28"/>
                </a:lnTo>
                <a:lnTo>
                  <a:pt x="64" y="30"/>
                </a:lnTo>
                <a:lnTo>
                  <a:pt x="64" y="30"/>
                </a:lnTo>
                <a:lnTo>
                  <a:pt x="64" y="30"/>
                </a:lnTo>
                <a:lnTo>
                  <a:pt x="64" y="30"/>
                </a:lnTo>
                <a:lnTo>
                  <a:pt x="62" y="30"/>
                </a:lnTo>
                <a:lnTo>
                  <a:pt x="62" y="30"/>
                </a:lnTo>
                <a:lnTo>
                  <a:pt x="62" y="30"/>
                </a:lnTo>
                <a:lnTo>
                  <a:pt x="62" y="30"/>
                </a:lnTo>
                <a:lnTo>
                  <a:pt x="62" y="30"/>
                </a:lnTo>
                <a:lnTo>
                  <a:pt x="62" y="30"/>
                </a:lnTo>
                <a:lnTo>
                  <a:pt x="62" y="32"/>
                </a:lnTo>
                <a:lnTo>
                  <a:pt x="62" y="32"/>
                </a:lnTo>
                <a:lnTo>
                  <a:pt x="62" y="34"/>
                </a:lnTo>
                <a:lnTo>
                  <a:pt x="62" y="36"/>
                </a:lnTo>
                <a:lnTo>
                  <a:pt x="60" y="36"/>
                </a:lnTo>
                <a:lnTo>
                  <a:pt x="60" y="36"/>
                </a:lnTo>
                <a:lnTo>
                  <a:pt x="60" y="36"/>
                </a:lnTo>
                <a:lnTo>
                  <a:pt x="62" y="36"/>
                </a:lnTo>
                <a:lnTo>
                  <a:pt x="62" y="38"/>
                </a:lnTo>
                <a:lnTo>
                  <a:pt x="60" y="38"/>
                </a:lnTo>
                <a:lnTo>
                  <a:pt x="60" y="38"/>
                </a:lnTo>
                <a:lnTo>
                  <a:pt x="58" y="38"/>
                </a:lnTo>
                <a:lnTo>
                  <a:pt x="58" y="38"/>
                </a:lnTo>
                <a:lnTo>
                  <a:pt x="58" y="40"/>
                </a:lnTo>
                <a:lnTo>
                  <a:pt x="58" y="42"/>
                </a:lnTo>
                <a:lnTo>
                  <a:pt x="58" y="42"/>
                </a:lnTo>
                <a:lnTo>
                  <a:pt x="56" y="42"/>
                </a:lnTo>
                <a:lnTo>
                  <a:pt x="54" y="42"/>
                </a:lnTo>
                <a:lnTo>
                  <a:pt x="54" y="42"/>
                </a:lnTo>
                <a:lnTo>
                  <a:pt x="54" y="42"/>
                </a:lnTo>
                <a:lnTo>
                  <a:pt x="54" y="42"/>
                </a:lnTo>
                <a:lnTo>
                  <a:pt x="52" y="42"/>
                </a:lnTo>
                <a:lnTo>
                  <a:pt x="52" y="42"/>
                </a:lnTo>
                <a:lnTo>
                  <a:pt x="52" y="42"/>
                </a:lnTo>
                <a:lnTo>
                  <a:pt x="50" y="44"/>
                </a:lnTo>
                <a:lnTo>
                  <a:pt x="50" y="46"/>
                </a:lnTo>
                <a:lnTo>
                  <a:pt x="50" y="46"/>
                </a:lnTo>
                <a:lnTo>
                  <a:pt x="50" y="46"/>
                </a:lnTo>
                <a:lnTo>
                  <a:pt x="50" y="48"/>
                </a:lnTo>
                <a:lnTo>
                  <a:pt x="50" y="48"/>
                </a:lnTo>
                <a:lnTo>
                  <a:pt x="48" y="48"/>
                </a:lnTo>
                <a:lnTo>
                  <a:pt x="48" y="48"/>
                </a:lnTo>
                <a:lnTo>
                  <a:pt x="50" y="50"/>
                </a:lnTo>
                <a:lnTo>
                  <a:pt x="50" y="52"/>
                </a:lnTo>
                <a:lnTo>
                  <a:pt x="50" y="54"/>
                </a:lnTo>
                <a:lnTo>
                  <a:pt x="52" y="54"/>
                </a:lnTo>
                <a:lnTo>
                  <a:pt x="52" y="56"/>
                </a:lnTo>
                <a:lnTo>
                  <a:pt x="52" y="56"/>
                </a:lnTo>
                <a:lnTo>
                  <a:pt x="52" y="58"/>
                </a:lnTo>
                <a:lnTo>
                  <a:pt x="52" y="58"/>
                </a:lnTo>
                <a:lnTo>
                  <a:pt x="52" y="58"/>
                </a:lnTo>
                <a:lnTo>
                  <a:pt x="54" y="60"/>
                </a:lnTo>
                <a:lnTo>
                  <a:pt x="54" y="60"/>
                </a:lnTo>
                <a:lnTo>
                  <a:pt x="54" y="60"/>
                </a:lnTo>
                <a:lnTo>
                  <a:pt x="54" y="60"/>
                </a:lnTo>
                <a:lnTo>
                  <a:pt x="54" y="60"/>
                </a:lnTo>
                <a:lnTo>
                  <a:pt x="54" y="58"/>
                </a:lnTo>
                <a:lnTo>
                  <a:pt x="54" y="58"/>
                </a:lnTo>
                <a:lnTo>
                  <a:pt x="54" y="58"/>
                </a:lnTo>
                <a:lnTo>
                  <a:pt x="54" y="56"/>
                </a:lnTo>
                <a:lnTo>
                  <a:pt x="54" y="56"/>
                </a:lnTo>
                <a:lnTo>
                  <a:pt x="54" y="56"/>
                </a:lnTo>
                <a:lnTo>
                  <a:pt x="54" y="58"/>
                </a:lnTo>
                <a:lnTo>
                  <a:pt x="56" y="58"/>
                </a:lnTo>
                <a:lnTo>
                  <a:pt x="56" y="60"/>
                </a:lnTo>
                <a:lnTo>
                  <a:pt x="56" y="62"/>
                </a:lnTo>
                <a:lnTo>
                  <a:pt x="58" y="62"/>
                </a:lnTo>
                <a:lnTo>
                  <a:pt x="58" y="60"/>
                </a:lnTo>
                <a:lnTo>
                  <a:pt x="60" y="60"/>
                </a:lnTo>
                <a:lnTo>
                  <a:pt x="60" y="60"/>
                </a:lnTo>
                <a:lnTo>
                  <a:pt x="60" y="58"/>
                </a:lnTo>
                <a:lnTo>
                  <a:pt x="60" y="58"/>
                </a:lnTo>
                <a:lnTo>
                  <a:pt x="60" y="58"/>
                </a:lnTo>
                <a:lnTo>
                  <a:pt x="58" y="56"/>
                </a:lnTo>
                <a:lnTo>
                  <a:pt x="58" y="56"/>
                </a:lnTo>
                <a:lnTo>
                  <a:pt x="58" y="56"/>
                </a:lnTo>
                <a:lnTo>
                  <a:pt x="60" y="56"/>
                </a:lnTo>
                <a:lnTo>
                  <a:pt x="60" y="54"/>
                </a:lnTo>
                <a:lnTo>
                  <a:pt x="60" y="54"/>
                </a:lnTo>
                <a:lnTo>
                  <a:pt x="60" y="54"/>
                </a:lnTo>
                <a:lnTo>
                  <a:pt x="62" y="52"/>
                </a:lnTo>
                <a:lnTo>
                  <a:pt x="60" y="52"/>
                </a:lnTo>
                <a:lnTo>
                  <a:pt x="60" y="50"/>
                </a:lnTo>
                <a:lnTo>
                  <a:pt x="60" y="50"/>
                </a:lnTo>
                <a:lnTo>
                  <a:pt x="60" y="50"/>
                </a:lnTo>
                <a:lnTo>
                  <a:pt x="60" y="48"/>
                </a:lnTo>
                <a:lnTo>
                  <a:pt x="60" y="50"/>
                </a:lnTo>
                <a:lnTo>
                  <a:pt x="62" y="50"/>
                </a:lnTo>
                <a:lnTo>
                  <a:pt x="62" y="50"/>
                </a:lnTo>
                <a:lnTo>
                  <a:pt x="62" y="50"/>
                </a:lnTo>
                <a:lnTo>
                  <a:pt x="64" y="48"/>
                </a:lnTo>
                <a:lnTo>
                  <a:pt x="64" y="50"/>
                </a:lnTo>
                <a:lnTo>
                  <a:pt x="64" y="48"/>
                </a:lnTo>
                <a:lnTo>
                  <a:pt x="64" y="50"/>
                </a:lnTo>
                <a:lnTo>
                  <a:pt x="66" y="50"/>
                </a:lnTo>
                <a:lnTo>
                  <a:pt x="66" y="52"/>
                </a:lnTo>
                <a:lnTo>
                  <a:pt x="66" y="54"/>
                </a:lnTo>
                <a:lnTo>
                  <a:pt x="68" y="54"/>
                </a:lnTo>
                <a:lnTo>
                  <a:pt x="68" y="56"/>
                </a:lnTo>
                <a:lnTo>
                  <a:pt x="68" y="56"/>
                </a:lnTo>
                <a:lnTo>
                  <a:pt x="68" y="56"/>
                </a:lnTo>
                <a:lnTo>
                  <a:pt x="68" y="58"/>
                </a:lnTo>
                <a:lnTo>
                  <a:pt x="68" y="58"/>
                </a:lnTo>
                <a:lnTo>
                  <a:pt x="68" y="62"/>
                </a:lnTo>
                <a:lnTo>
                  <a:pt x="70" y="66"/>
                </a:lnTo>
                <a:lnTo>
                  <a:pt x="70" y="66"/>
                </a:lnTo>
                <a:lnTo>
                  <a:pt x="72" y="68"/>
                </a:lnTo>
                <a:lnTo>
                  <a:pt x="72" y="68"/>
                </a:lnTo>
                <a:lnTo>
                  <a:pt x="72" y="72"/>
                </a:lnTo>
                <a:lnTo>
                  <a:pt x="72" y="72"/>
                </a:lnTo>
                <a:lnTo>
                  <a:pt x="74" y="74"/>
                </a:lnTo>
                <a:lnTo>
                  <a:pt x="74" y="76"/>
                </a:lnTo>
                <a:lnTo>
                  <a:pt x="74" y="76"/>
                </a:lnTo>
                <a:lnTo>
                  <a:pt x="74" y="78"/>
                </a:lnTo>
                <a:lnTo>
                  <a:pt x="74" y="78"/>
                </a:lnTo>
                <a:lnTo>
                  <a:pt x="74" y="78"/>
                </a:lnTo>
                <a:lnTo>
                  <a:pt x="74" y="80"/>
                </a:lnTo>
                <a:lnTo>
                  <a:pt x="74" y="80"/>
                </a:lnTo>
                <a:lnTo>
                  <a:pt x="74" y="80"/>
                </a:lnTo>
                <a:lnTo>
                  <a:pt x="74" y="84"/>
                </a:lnTo>
                <a:lnTo>
                  <a:pt x="74" y="84"/>
                </a:lnTo>
                <a:lnTo>
                  <a:pt x="76" y="86"/>
                </a:lnTo>
                <a:lnTo>
                  <a:pt x="76" y="88"/>
                </a:lnTo>
                <a:lnTo>
                  <a:pt x="76" y="88"/>
                </a:lnTo>
                <a:lnTo>
                  <a:pt x="76" y="88"/>
                </a:lnTo>
                <a:lnTo>
                  <a:pt x="76" y="88"/>
                </a:lnTo>
                <a:lnTo>
                  <a:pt x="76" y="90"/>
                </a:lnTo>
                <a:lnTo>
                  <a:pt x="76" y="90"/>
                </a:lnTo>
                <a:lnTo>
                  <a:pt x="76" y="90"/>
                </a:lnTo>
                <a:lnTo>
                  <a:pt x="76" y="90"/>
                </a:lnTo>
                <a:lnTo>
                  <a:pt x="74" y="88"/>
                </a:lnTo>
                <a:lnTo>
                  <a:pt x="72" y="86"/>
                </a:lnTo>
                <a:lnTo>
                  <a:pt x="72" y="86"/>
                </a:lnTo>
                <a:lnTo>
                  <a:pt x="70" y="88"/>
                </a:lnTo>
                <a:lnTo>
                  <a:pt x="70" y="88"/>
                </a:lnTo>
                <a:lnTo>
                  <a:pt x="70" y="90"/>
                </a:lnTo>
                <a:lnTo>
                  <a:pt x="70" y="90"/>
                </a:lnTo>
                <a:lnTo>
                  <a:pt x="70" y="92"/>
                </a:lnTo>
                <a:lnTo>
                  <a:pt x="70" y="92"/>
                </a:lnTo>
                <a:lnTo>
                  <a:pt x="72" y="94"/>
                </a:lnTo>
                <a:lnTo>
                  <a:pt x="72" y="94"/>
                </a:lnTo>
                <a:lnTo>
                  <a:pt x="72" y="94"/>
                </a:lnTo>
                <a:lnTo>
                  <a:pt x="72" y="96"/>
                </a:lnTo>
                <a:lnTo>
                  <a:pt x="72" y="96"/>
                </a:lnTo>
                <a:lnTo>
                  <a:pt x="72" y="96"/>
                </a:lnTo>
                <a:lnTo>
                  <a:pt x="72" y="96"/>
                </a:lnTo>
                <a:lnTo>
                  <a:pt x="74" y="98"/>
                </a:lnTo>
                <a:lnTo>
                  <a:pt x="74" y="98"/>
                </a:lnTo>
                <a:lnTo>
                  <a:pt x="72" y="98"/>
                </a:lnTo>
                <a:lnTo>
                  <a:pt x="72" y="96"/>
                </a:lnTo>
                <a:lnTo>
                  <a:pt x="70" y="96"/>
                </a:lnTo>
                <a:lnTo>
                  <a:pt x="70" y="92"/>
                </a:lnTo>
                <a:lnTo>
                  <a:pt x="68" y="92"/>
                </a:lnTo>
                <a:lnTo>
                  <a:pt x="68" y="92"/>
                </a:lnTo>
                <a:lnTo>
                  <a:pt x="68" y="90"/>
                </a:lnTo>
                <a:lnTo>
                  <a:pt x="68" y="90"/>
                </a:lnTo>
                <a:lnTo>
                  <a:pt x="68" y="90"/>
                </a:lnTo>
                <a:lnTo>
                  <a:pt x="68" y="90"/>
                </a:lnTo>
                <a:lnTo>
                  <a:pt x="68" y="88"/>
                </a:lnTo>
                <a:lnTo>
                  <a:pt x="66" y="88"/>
                </a:lnTo>
                <a:lnTo>
                  <a:pt x="66" y="88"/>
                </a:lnTo>
                <a:lnTo>
                  <a:pt x="66" y="86"/>
                </a:lnTo>
                <a:lnTo>
                  <a:pt x="66" y="86"/>
                </a:lnTo>
                <a:lnTo>
                  <a:pt x="66" y="86"/>
                </a:lnTo>
                <a:lnTo>
                  <a:pt x="66" y="84"/>
                </a:lnTo>
                <a:lnTo>
                  <a:pt x="66" y="84"/>
                </a:lnTo>
                <a:lnTo>
                  <a:pt x="66" y="82"/>
                </a:lnTo>
                <a:lnTo>
                  <a:pt x="66" y="82"/>
                </a:lnTo>
                <a:lnTo>
                  <a:pt x="66" y="84"/>
                </a:lnTo>
                <a:lnTo>
                  <a:pt x="66" y="82"/>
                </a:lnTo>
                <a:lnTo>
                  <a:pt x="66" y="82"/>
                </a:lnTo>
                <a:lnTo>
                  <a:pt x="66" y="82"/>
                </a:lnTo>
                <a:lnTo>
                  <a:pt x="66" y="80"/>
                </a:lnTo>
                <a:lnTo>
                  <a:pt x="64" y="82"/>
                </a:lnTo>
                <a:lnTo>
                  <a:pt x="64" y="80"/>
                </a:lnTo>
                <a:lnTo>
                  <a:pt x="64" y="78"/>
                </a:lnTo>
                <a:lnTo>
                  <a:pt x="62" y="76"/>
                </a:lnTo>
                <a:lnTo>
                  <a:pt x="62" y="76"/>
                </a:lnTo>
                <a:lnTo>
                  <a:pt x="62" y="76"/>
                </a:lnTo>
                <a:lnTo>
                  <a:pt x="62" y="74"/>
                </a:lnTo>
                <a:lnTo>
                  <a:pt x="62" y="74"/>
                </a:lnTo>
                <a:lnTo>
                  <a:pt x="62" y="74"/>
                </a:lnTo>
                <a:lnTo>
                  <a:pt x="62" y="72"/>
                </a:lnTo>
                <a:lnTo>
                  <a:pt x="60" y="72"/>
                </a:lnTo>
                <a:lnTo>
                  <a:pt x="60" y="72"/>
                </a:lnTo>
                <a:lnTo>
                  <a:pt x="60" y="70"/>
                </a:lnTo>
                <a:lnTo>
                  <a:pt x="60" y="70"/>
                </a:lnTo>
                <a:lnTo>
                  <a:pt x="60" y="68"/>
                </a:lnTo>
                <a:lnTo>
                  <a:pt x="60" y="68"/>
                </a:lnTo>
                <a:lnTo>
                  <a:pt x="58" y="66"/>
                </a:lnTo>
                <a:lnTo>
                  <a:pt x="58" y="66"/>
                </a:lnTo>
                <a:lnTo>
                  <a:pt x="56" y="64"/>
                </a:lnTo>
                <a:lnTo>
                  <a:pt x="54" y="66"/>
                </a:lnTo>
                <a:lnTo>
                  <a:pt x="52" y="66"/>
                </a:lnTo>
                <a:lnTo>
                  <a:pt x="54" y="68"/>
                </a:lnTo>
                <a:lnTo>
                  <a:pt x="52" y="68"/>
                </a:lnTo>
                <a:lnTo>
                  <a:pt x="52" y="68"/>
                </a:lnTo>
                <a:lnTo>
                  <a:pt x="50" y="68"/>
                </a:lnTo>
                <a:lnTo>
                  <a:pt x="50" y="68"/>
                </a:lnTo>
                <a:lnTo>
                  <a:pt x="50" y="68"/>
                </a:lnTo>
                <a:lnTo>
                  <a:pt x="50" y="68"/>
                </a:lnTo>
                <a:lnTo>
                  <a:pt x="48" y="68"/>
                </a:lnTo>
                <a:lnTo>
                  <a:pt x="46" y="66"/>
                </a:lnTo>
                <a:lnTo>
                  <a:pt x="46" y="66"/>
                </a:lnTo>
                <a:lnTo>
                  <a:pt x="46" y="64"/>
                </a:lnTo>
                <a:lnTo>
                  <a:pt x="46" y="64"/>
                </a:lnTo>
                <a:lnTo>
                  <a:pt x="46" y="64"/>
                </a:lnTo>
                <a:lnTo>
                  <a:pt x="44" y="62"/>
                </a:lnTo>
                <a:lnTo>
                  <a:pt x="44" y="62"/>
                </a:lnTo>
                <a:lnTo>
                  <a:pt x="44" y="60"/>
                </a:lnTo>
                <a:lnTo>
                  <a:pt x="44" y="60"/>
                </a:lnTo>
                <a:lnTo>
                  <a:pt x="42" y="60"/>
                </a:lnTo>
                <a:lnTo>
                  <a:pt x="42" y="58"/>
                </a:lnTo>
                <a:lnTo>
                  <a:pt x="42" y="56"/>
                </a:lnTo>
                <a:lnTo>
                  <a:pt x="42" y="54"/>
                </a:lnTo>
                <a:lnTo>
                  <a:pt x="42" y="54"/>
                </a:lnTo>
                <a:lnTo>
                  <a:pt x="42" y="52"/>
                </a:lnTo>
                <a:lnTo>
                  <a:pt x="42" y="52"/>
                </a:lnTo>
                <a:lnTo>
                  <a:pt x="44" y="52"/>
                </a:lnTo>
                <a:lnTo>
                  <a:pt x="42" y="52"/>
                </a:lnTo>
                <a:lnTo>
                  <a:pt x="42" y="52"/>
                </a:lnTo>
                <a:lnTo>
                  <a:pt x="42" y="52"/>
                </a:lnTo>
                <a:lnTo>
                  <a:pt x="42" y="52"/>
                </a:lnTo>
                <a:lnTo>
                  <a:pt x="42" y="52"/>
                </a:lnTo>
                <a:lnTo>
                  <a:pt x="42" y="52"/>
                </a:lnTo>
                <a:lnTo>
                  <a:pt x="42" y="52"/>
                </a:lnTo>
                <a:lnTo>
                  <a:pt x="42" y="52"/>
                </a:lnTo>
                <a:lnTo>
                  <a:pt x="42" y="50"/>
                </a:lnTo>
                <a:lnTo>
                  <a:pt x="40" y="52"/>
                </a:lnTo>
                <a:lnTo>
                  <a:pt x="40" y="52"/>
                </a:lnTo>
                <a:lnTo>
                  <a:pt x="40" y="52"/>
                </a:lnTo>
                <a:lnTo>
                  <a:pt x="40" y="52"/>
                </a:lnTo>
                <a:lnTo>
                  <a:pt x="42" y="52"/>
                </a:lnTo>
                <a:lnTo>
                  <a:pt x="42" y="54"/>
                </a:lnTo>
                <a:lnTo>
                  <a:pt x="42" y="54"/>
                </a:lnTo>
                <a:lnTo>
                  <a:pt x="40" y="54"/>
                </a:lnTo>
                <a:lnTo>
                  <a:pt x="38" y="54"/>
                </a:lnTo>
                <a:lnTo>
                  <a:pt x="38" y="54"/>
                </a:lnTo>
                <a:lnTo>
                  <a:pt x="38" y="54"/>
                </a:lnTo>
                <a:lnTo>
                  <a:pt x="38" y="54"/>
                </a:lnTo>
                <a:lnTo>
                  <a:pt x="38" y="54"/>
                </a:lnTo>
                <a:lnTo>
                  <a:pt x="40" y="56"/>
                </a:lnTo>
                <a:lnTo>
                  <a:pt x="40" y="56"/>
                </a:lnTo>
                <a:lnTo>
                  <a:pt x="40" y="56"/>
                </a:lnTo>
                <a:lnTo>
                  <a:pt x="40" y="56"/>
                </a:lnTo>
                <a:lnTo>
                  <a:pt x="42" y="56"/>
                </a:lnTo>
                <a:lnTo>
                  <a:pt x="42" y="56"/>
                </a:lnTo>
                <a:lnTo>
                  <a:pt x="42" y="58"/>
                </a:lnTo>
                <a:lnTo>
                  <a:pt x="42" y="58"/>
                </a:lnTo>
                <a:lnTo>
                  <a:pt x="42" y="58"/>
                </a:lnTo>
                <a:lnTo>
                  <a:pt x="42" y="60"/>
                </a:lnTo>
                <a:lnTo>
                  <a:pt x="42" y="60"/>
                </a:lnTo>
                <a:lnTo>
                  <a:pt x="42" y="60"/>
                </a:lnTo>
                <a:lnTo>
                  <a:pt x="40" y="60"/>
                </a:lnTo>
                <a:lnTo>
                  <a:pt x="40" y="60"/>
                </a:lnTo>
                <a:lnTo>
                  <a:pt x="42" y="62"/>
                </a:lnTo>
                <a:lnTo>
                  <a:pt x="42" y="62"/>
                </a:lnTo>
                <a:lnTo>
                  <a:pt x="40" y="64"/>
                </a:lnTo>
                <a:lnTo>
                  <a:pt x="42" y="66"/>
                </a:lnTo>
                <a:lnTo>
                  <a:pt x="42" y="66"/>
                </a:lnTo>
                <a:lnTo>
                  <a:pt x="44" y="68"/>
                </a:lnTo>
                <a:lnTo>
                  <a:pt x="44" y="70"/>
                </a:lnTo>
                <a:lnTo>
                  <a:pt x="44" y="70"/>
                </a:lnTo>
                <a:lnTo>
                  <a:pt x="44" y="72"/>
                </a:lnTo>
                <a:lnTo>
                  <a:pt x="44" y="72"/>
                </a:lnTo>
                <a:lnTo>
                  <a:pt x="44" y="72"/>
                </a:lnTo>
                <a:lnTo>
                  <a:pt x="44" y="72"/>
                </a:lnTo>
                <a:lnTo>
                  <a:pt x="44" y="74"/>
                </a:lnTo>
                <a:lnTo>
                  <a:pt x="44" y="74"/>
                </a:lnTo>
                <a:lnTo>
                  <a:pt x="44" y="74"/>
                </a:lnTo>
                <a:lnTo>
                  <a:pt x="44" y="76"/>
                </a:lnTo>
                <a:lnTo>
                  <a:pt x="42" y="76"/>
                </a:lnTo>
                <a:lnTo>
                  <a:pt x="42" y="76"/>
                </a:lnTo>
                <a:lnTo>
                  <a:pt x="42" y="74"/>
                </a:lnTo>
                <a:lnTo>
                  <a:pt x="42" y="74"/>
                </a:lnTo>
                <a:lnTo>
                  <a:pt x="42" y="74"/>
                </a:lnTo>
                <a:lnTo>
                  <a:pt x="42" y="74"/>
                </a:lnTo>
                <a:lnTo>
                  <a:pt x="42" y="74"/>
                </a:lnTo>
                <a:lnTo>
                  <a:pt x="42" y="74"/>
                </a:lnTo>
                <a:lnTo>
                  <a:pt x="42" y="76"/>
                </a:lnTo>
                <a:lnTo>
                  <a:pt x="42" y="76"/>
                </a:lnTo>
                <a:lnTo>
                  <a:pt x="42" y="78"/>
                </a:lnTo>
                <a:lnTo>
                  <a:pt x="42" y="78"/>
                </a:lnTo>
                <a:lnTo>
                  <a:pt x="40" y="80"/>
                </a:lnTo>
                <a:lnTo>
                  <a:pt x="40" y="80"/>
                </a:lnTo>
                <a:lnTo>
                  <a:pt x="40" y="80"/>
                </a:lnTo>
                <a:lnTo>
                  <a:pt x="40" y="80"/>
                </a:lnTo>
                <a:lnTo>
                  <a:pt x="40" y="80"/>
                </a:lnTo>
                <a:lnTo>
                  <a:pt x="40" y="80"/>
                </a:lnTo>
                <a:lnTo>
                  <a:pt x="38" y="80"/>
                </a:lnTo>
                <a:lnTo>
                  <a:pt x="38" y="80"/>
                </a:lnTo>
                <a:lnTo>
                  <a:pt x="38" y="78"/>
                </a:lnTo>
                <a:lnTo>
                  <a:pt x="38" y="76"/>
                </a:lnTo>
                <a:lnTo>
                  <a:pt x="38" y="76"/>
                </a:lnTo>
                <a:lnTo>
                  <a:pt x="38" y="76"/>
                </a:lnTo>
                <a:lnTo>
                  <a:pt x="40" y="76"/>
                </a:lnTo>
                <a:lnTo>
                  <a:pt x="40" y="76"/>
                </a:lnTo>
                <a:lnTo>
                  <a:pt x="40" y="74"/>
                </a:lnTo>
                <a:lnTo>
                  <a:pt x="38" y="76"/>
                </a:lnTo>
                <a:lnTo>
                  <a:pt x="38" y="76"/>
                </a:lnTo>
                <a:lnTo>
                  <a:pt x="38" y="76"/>
                </a:lnTo>
                <a:lnTo>
                  <a:pt x="38" y="78"/>
                </a:lnTo>
                <a:lnTo>
                  <a:pt x="38" y="78"/>
                </a:lnTo>
                <a:lnTo>
                  <a:pt x="36" y="78"/>
                </a:lnTo>
                <a:lnTo>
                  <a:pt x="36" y="78"/>
                </a:lnTo>
                <a:lnTo>
                  <a:pt x="36" y="76"/>
                </a:lnTo>
                <a:lnTo>
                  <a:pt x="38" y="76"/>
                </a:lnTo>
                <a:lnTo>
                  <a:pt x="38" y="74"/>
                </a:lnTo>
                <a:lnTo>
                  <a:pt x="36" y="76"/>
                </a:lnTo>
                <a:lnTo>
                  <a:pt x="36" y="78"/>
                </a:lnTo>
                <a:lnTo>
                  <a:pt x="36" y="78"/>
                </a:lnTo>
                <a:lnTo>
                  <a:pt x="36" y="78"/>
                </a:lnTo>
                <a:lnTo>
                  <a:pt x="36" y="78"/>
                </a:lnTo>
                <a:lnTo>
                  <a:pt x="36" y="76"/>
                </a:lnTo>
                <a:lnTo>
                  <a:pt x="36" y="76"/>
                </a:lnTo>
                <a:lnTo>
                  <a:pt x="36" y="76"/>
                </a:lnTo>
                <a:lnTo>
                  <a:pt x="34" y="76"/>
                </a:lnTo>
                <a:lnTo>
                  <a:pt x="34" y="74"/>
                </a:lnTo>
                <a:lnTo>
                  <a:pt x="34" y="74"/>
                </a:lnTo>
                <a:lnTo>
                  <a:pt x="34" y="74"/>
                </a:lnTo>
                <a:lnTo>
                  <a:pt x="34" y="72"/>
                </a:lnTo>
                <a:lnTo>
                  <a:pt x="34" y="72"/>
                </a:lnTo>
                <a:lnTo>
                  <a:pt x="34" y="70"/>
                </a:lnTo>
                <a:lnTo>
                  <a:pt x="34" y="70"/>
                </a:lnTo>
                <a:lnTo>
                  <a:pt x="36" y="70"/>
                </a:lnTo>
                <a:lnTo>
                  <a:pt x="36" y="70"/>
                </a:lnTo>
                <a:lnTo>
                  <a:pt x="36" y="70"/>
                </a:lnTo>
                <a:lnTo>
                  <a:pt x="36" y="70"/>
                </a:lnTo>
                <a:lnTo>
                  <a:pt x="36" y="70"/>
                </a:lnTo>
                <a:lnTo>
                  <a:pt x="34" y="70"/>
                </a:lnTo>
                <a:lnTo>
                  <a:pt x="34" y="70"/>
                </a:lnTo>
                <a:lnTo>
                  <a:pt x="34" y="72"/>
                </a:lnTo>
                <a:lnTo>
                  <a:pt x="34" y="72"/>
                </a:lnTo>
                <a:lnTo>
                  <a:pt x="34" y="74"/>
                </a:lnTo>
                <a:lnTo>
                  <a:pt x="34" y="74"/>
                </a:lnTo>
                <a:lnTo>
                  <a:pt x="34" y="74"/>
                </a:lnTo>
                <a:lnTo>
                  <a:pt x="34" y="74"/>
                </a:lnTo>
                <a:lnTo>
                  <a:pt x="34" y="76"/>
                </a:lnTo>
                <a:lnTo>
                  <a:pt x="34" y="76"/>
                </a:lnTo>
                <a:lnTo>
                  <a:pt x="34" y="78"/>
                </a:lnTo>
                <a:lnTo>
                  <a:pt x="34" y="78"/>
                </a:lnTo>
                <a:lnTo>
                  <a:pt x="34" y="78"/>
                </a:lnTo>
                <a:lnTo>
                  <a:pt x="36" y="80"/>
                </a:lnTo>
                <a:lnTo>
                  <a:pt x="34" y="80"/>
                </a:lnTo>
                <a:lnTo>
                  <a:pt x="34" y="80"/>
                </a:lnTo>
                <a:lnTo>
                  <a:pt x="32" y="82"/>
                </a:lnTo>
                <a:lnTo>
                  <a:pt x="32" y="82"/>
                </a:lnTo>
                <a:lnTo>
                  <a:pt x="30" y="82"/>
                </a:lnTo>
                <a:lnTo>
                  <a:pt x="30" y="82"/>
                </a:lnTo>
                <a:lnTo>
                  <a:pt x="30" y="80"/>
                </a:lnTo>
                <a:lnTo>
                  <a:pt x="30" y="80"/>
                </a:lnTo>
                <a:lnTo>
                  <a:pt x="30" y="80"/>
                </a:lnTo>
                <a:lnTo>
                  <a:pt x="30" y="80"/>
                </a:lnTo>
                <a:lnTo>
                  <a:pt x="30" y="76"/>
                </a:lnTo>
                <a:lnTo>
                  <a:pt x="30" y="74"/>
                </a:lnTo>
                <a:lnTo>
                  <a:pt x="30" y="72"/>
                </a:lnTo>
                <a:lnTo>
                  <a:pt x="30" y="74"/>
                </a:lnTo>
                <a:lnTo>
                  <a:pt x="30" y="74"/>
                </a:lnTo>
                <a:lnTo>
                  <a:pt x="30" y="74"/>
                </a:lnTo>
                <a:lnTo>
                  <a:pt x="30" y="74"/>
                </a:lnTo>
                <a:lnTo>
                  <a:pt x="30" y="76"/>
                </a:lnTo>
                <a:lnTo>
                  <a:pt x="30" y="76"/>
                </a:lnTo>
                <a:lnTo>
                  <a:pt x="30" y="78"/>
                </a:lnTo>
                <a:lnTo>
                  <a:pt x="30" y="78"/>
                </a:lnTo>
                <a:lnTo>
                  <a:pt x="30" y="76"/>
                </a:lnTo>
                <a:lnTo>
                  <a:pt x="30" y="76"/>
                </a:lnTo>
                <a:lnTo>
                  <a:pt x="30" y="76"/>
                </a:lnTo>
                <a:lnTo>
                  <a:pt x="28" y="74"/>
                </a:lnTo>
                <a:lnTo>
                  <a:pt x="28" y="74"/>
                </a:lnTo>
                <a:lnTo>
                  <a:pt x="28" y="74"/>
                </a:lnTo>
                <a:lnTo>
                  <a:pt x="28" y="72"/>
                </a:lnTo>
                <a:lnTo>
                  <a:pt x="28" y="74"/>
                </a:lnTo>
                <a:lnTo>
                  <a:pt x="28" y="76"/>
                </a:lnTo>
                <a:lnTo>
                  <a:pt x="30" y="76"/>
                </a:lnTo>
                <a:lnTo>
                  <a:pt x="30" y="76"/>
                </a:lnTo>
                <a:lnTo>
                  <a:pt x="30" y="76"/>
                </a:lnTo>
                <a:lnTo>
                  <a:pt x="30" y="76"/>
                </a:lnTo>
                <a:lnTo>
                  <a:pt x="30" y="78"/>
                </a:lnTo>
                <a:lnTo>
                  <a:pt x="30" y="78"/>
                </a:lnTo>
                <a:lnTo>
                  <a:pt x="30" y="82"/>
                </a:lnTo>
                <a:lnTo>
                  <a:pt x="28" y="82"/>
                </a:lnTo>
                <a:lnTo>
                  <a:pt x="28" y="82"/>
                </a:lnTo>
                <a:lnTo>
                  <a:pt x="28" y="82"/>
                </a:lnTo>
                <a:lnTo>
                  <a:pt x="28" y="82"/>
                </a:lnTo>
                <a:lnTo>
                  <a:pt x="28" y="80"/>
                </a:lnTo>
                <a:lnTo>
                  <a:pt x="28" y="80"/>
                </a:lnTo>
                <a:lnTo>
                  <a:pt x="28" y="80"/>
                </a:lnTo>
                <a:lnTo>
                  <a:pt x="28" y="80"/>
                </a:lnTo>
                <a:lnTo>
                  <a:pt x="28" y="78"/>
                </a:lnTo>
                <a:lnTo>
                  <a:pt x="28" y="78"/>
                </a:lnTo>
                <a:lnTo>
                  <a:pt x="26" y="82"/>
                </a:lnTo>
                <a:lnTo>
                  <a:pt x="28" y="82"/>
                </a:lnTo>
                <a:lnTo>
                  <a:pt x="26" y="84"/>
                </a:lnTo>
                <a:lnTo>
                  <a:pt x="26" y="84"/>
                </a:lnTo>
                <a:lnTo>
                  <a:pt x="26" y="82"/>
                </a:lnTo>
                <a:lnTo>
                  <a:pt x="26" y="82"/>
                </a:lnTo>
                <a:lnTo>
                  <a:pt x="26" y="80"/>
                </a:lnTo>
                <a:lnTo>
                  <a:pt x="24" y="82"/>
                </a:lnTo>
                <a:lnTo>
                  <a:pt x="24" y="80"/>
                </a:lnTo>
                <a:lnTo>
                  <a:pt x="24" y="80"/>
                </a:lnTo>
                <a:lnTo>
                  <a:pt x="24" y="78"/>
                </a:lnTo>
                <a:lnTo>
                  <a:pt x="24" y="78"/>
                </a:lnTo>
                <a:lnTo>
                  <a:pt x="22" y="76"/>
                </a:lnTo>
                <a:lnTo>
                  <a:pt x="22" y="76"/>
                </a:lnTo>
                <a:lnTo>
                  <a:pt x="22" y="7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6" name="Freeform 242"/>
          <p:cNvSpPr>
            <a:spLocks/>
          </p:cNvSpPr>
          <p:nvPr/>
        </p:nvSpPr>
        <p:spPr bwMode="auto">
          <a:xfrm>
            <a:off x="4435475" y="3233738"/>
            <a:ext cx="184150" cy="152400"/>
          </a:xfrm>
          <a:custGeom>
            <a:avLst/>
            <a:gdLst/>
            <a:ahLst/>
            <a:cxnLst>
              <a:cxn ang="0">
                <a:pos x="114" y="58"/>
              </a:cxn>
              <a:cxn ang="0">
                <a:pos x="110" y="62"/>
              </a:cxn>
              <a:cxn ang="0">
                <a:pos x="106" y="62"/>
              </a:cxn>
              <a:cxn ang="0">
                <a:pos x="102" y="60"/>
              </a:cxn>
              <a:cxn ang="0">
                <a:pos x="100" y="62"/>
              </a:cxn>
              <a:cxn ang="0">
                <a:pos x="96" y="66"/>
              </a:cxn>
              <a:cxn ang="0">
                <a:pos x="92" y="68"/>
              </a:cxn>
              <a:cxn ang="0">
                <a:pos x="88" y="68"/>
              </a:cxn>
              <a:cxn ang="0">
                <a:pos x="80" y="66"/>
              </a:cxn>
              <a:cxn ang="0">
                <a:pos x="76" y="66"/>
              </a:cxn>
              <a:cxn ang="0">
                <a:pos x="70" y="68"/>
              </a:cxn>
              <a:cxn ang="0">
                <a:pos x="60" y="68"/>
              </a:cxn>
              <a:cxn ang="0">
                <a:pos x="48" y="68"/>
              </a:cxn>
              <a:cxn ang="0">
                <a:pos x="38" y="72"/>
              </a:cxn>
              <a:cxn ang="0">
                <a:pos x="40" y="78"/>
              </a:cxn>
              <a:cxn ang="0">
                <a:pos x="40" y="84"/>
              </a:cxn>
              <a:cxn ang="0">
                <a:pos x="40" y="90"/>
              </a:cxn>
              <a:cxn ang="0">
                <a:pos x="42" y="92"/>
              </a:cxn>
              <a:cxn ang="0">
                <a:pos x="40" y="94"/>
              </a:cxn>
              <a:cxn ang="0">
                <a:pos x="38" y="90"/>
              </a:cxn>
              <a:cxn ang="0">
                <a:pos x="28" y="86"/>
              </a:cxn>
              <a:cxn ang="0">
                <a:pos x="24" y="86"/>
              </a:cxn>
              <a:cxn ang="0">
                <a:pos x="18" y="90"/>
              </a:cxn>
              <a:cxn ang="0">
                <a:pos x="16" y="90"/>
              </a:cxn>
              <a:cxn ang="0">
                <a:pos x="12" y="90"/>
              </a:cxn>
              <a:cxn ang="0">
                <a:pos x="8" y="86"/>
              </a:cxn>
              <a:cxn ang="0">
                <a:pos x="4" y="80"/>
              </a:cxn>
              <a:cxn ang="0">
                <a:pos x="0" y="78"/>
              </a:cxn>
              <a:cxn ang="0">
                <a:pos x="2" y="72"/>
              </a:cxn>
              <a:cxn ang="0">
                <a:pos x="0" y="68"/>
              </a:cxn>
              <a:cxn ang="0">
                <a:pos x="2" y="66"/>
              </a:cxn>
              <a:cxn ang="0">
                <a:pos x="4" y="60"/>
              </a:cxn>
              <a:cxn ang="0">
                <a:pos x="6" y="52"/>
              </a:cxn>
              <a:cxn ang="0">
                <a:pos x="12" y="50"/>
              </a:cxn>
              <a:cxn ang="0">
                <a:pos x="16" y="48"/>
              </a:cxn>
              <a:cxn ang="0">
                <a:pos x="18" y="42"/>
              </a:cxn>
              <a:cxn ang="0">
                <a:pos x="16" y="40"/>
              </a:cxn>
              <a:cxn ang="0">
                <a:pos x="20" y="38"/>
              </a:cxn>
              <a:cxn ang="0">
                <a:pos x="18" y="34"/>
              </a:cxn>
              <a:cxn ang="0">
                <a:pos x="22" y="28"/>
              </a:cxn>
              <a:cxn ang="0">
                <a:pos x="28" y="32"/>
              </a:cxn>
              <a:cxn ang="0">
                <a:pos x="30" y="32"/>
              </a:cxn>
              <a:cxn ang="0">
                <a:pos x="30" y="30"/>
              </a:cxn>
              <a:cxn ang="0">
                <a:pos x="34" y="30"/>
              </a:cxn>
              <a:cxn ang="0">
                <a:pos x="36" y="24"/>
              </a:cxn>
              <a:cxn ang="0">
                <a:pos x="38" y="22"/>
              </a:cxn>
              <a:cxn ang="0">
                <a:pos x="44" y="14"/>
              </a:cxn>
              <a:cxn ang="0">
                <a:pos x="50" y="16"/>
              </a:cxn>
              <a:cxn ang="0">
                <a:pos x="52" y="12"/>
              </a:cxn>
              <a:cxn ang="0">
                <a:pos x="62" y="6"/>
              </a:cxn>
              <a:cxn ang="0">
                <a:pos x="70" y="0"/>
              </a:cxn>
              <a:cxn ang="0">
                <a:pos x="80" y="2"/>
              </a:cxn>
              <a:cxn ang="0">
                <a:pos x="84" y="6"/>
              </a:cxn>
              <a:cxn ang="0">
                <a:pos x="86" y="12"/>
              </a:cxn>
              <a:cxn ang="0">
                <a:pos x="86" y="16"/>
              </a:cxn>
              <a:cxn ang="0">
                <a:pos x="92" y="24"/>
              </a:cxn>
              <a:cxn ang="0">
                <a:pos x="98" y="28"/>
              </a:cxn>
              <a:cxn ang="0">
                <a:pos x="98" y="30"/>
              </a:cxn>
              <a:cxn ang="0">
                <a:pos x="96" y="28"/>
              </a:cxn>
              <a:cxn ang="0">
                <a:pos x="98" y="34"/>
              </a:cxn>
              <a:cxn ang="0">
                <a:pos x="110" y="40"/>
              </a:cxn>
              <a:cxn ang="0">
                <a:pos x="114" y="44"/>
              </a:cxn>
              <a:cxn ang="0">
                <a:pos x="114" y="52"/>
              </a:cxn>
            </a:cxnLst>
            <a:rect l="0" t="0" r="r" b="b"/>
            <a:pathLst>
              <a:path w="116" h="96">
                <a:moveTo>
                  <a:pt x="116" y="54"/>
                </a:moveTo>
                <a:lnTo>
                  <a:pt x="116" y="54"/>
                </a:lnTo>
                <a:lnTo>
                  <a:pt x="116" y="56"/>
                </a:lnTo>
                <a:lnTo>
                  <a:pt x="114" y="56"/>
                </a:lnTo>
                <a:lnTo>
                  <a:pt x="114" y="58"/>
                </a:lnTo>
                <a:lnTo>
                  <a:pt x="112" y="58"/>
                </a:lnTo>
                <a:lnTo>
                  <a:pt x="110" y="60"/>
                </a:lnTo>
                <a:lnTo>
                  <a:pt x="110" y="62"/>
                </a:lnTo>
                <a:lnTo>
                  <a:pt x="110" y="62"/>
                </a:lnTo>
                <a:lnTo>
                  <a:pt x="110" y="62"/>
                </a:lnTo>
                <a:lnTo>
                  <a:pt x="110" y="62"/>
                </a:lnTo>
                <a:lnTo>
                  <a:pt x="108" y="62"/>
                </a:lnTo>
                <a:lnTo>
                  <a:pt x="108" y="62"/>
                </a:lnTo>
                <a:lnTo>
                  <a:pt x="108" y="62"/>
                </a:lnTo>
                <a:lnTo>
                  <a:pt x="106" y="62"/>
                </a:lnTo>
                <a:lnTo>
                  <a:pt x="104" y="62"/>
                </a:lnTo>
                <a:lnTo>
                  <a:pt x="104" y="62"/>
                </a:lnTo>
                <a:lnTo>
                  <a:pt x="104" y="60"/>
                </a:lnTo>
                <a:lnTo>
                  <a:pt x="104" y="60"/>
                </a:lnTo>
                <a:lnTo>
                  <a:pt x="102" y="60"/>
                </a:lnTo>
                <a:lnTo>
                  <a:pt x="102" y="60"/>
                </a:lnTo>
                <a:lnTo>
                  <a:pt x="102" y="60"/>
                </a:lnTo>
                <a:lnTo>
                  <a:pt x="102" y="60"/>
                </a:lnTo>
                <a:lnTo>
                  <a:pt x="102" y="62"/>
                </a:lnTo>
                <a:lnTo>
                  <a:pt x="100" y="62"/>
                </a:lnTo>
                <a:lnTo>
                  <a:pt x="100" y="64"/>
                </a:lnTo>
                <a:lnTo>
                  <a:pt x="100" y="64"/>
                </a:lnTo>
                <a:lnTo>
                  <a:pt x="98" y="64"/>
                </a:lnTo>
                <a:lnTo>
                  <a:pt x="98" y="64"/>
                </a:lnTo>
                <a:lnTo>
                  <a:pt x="96" y="66"/>
                </a:lnTo>
                <a:lnTo>
                  <a:pt x="96" y="68"/>
                </a:lnTo>
                <a:lnTo>
                  <a:pt x="94" y="68"/>
                </a:lnTo>
                <a:lnTo>
                  <a:pt x="94" y="68"/>
                </a:lnTo>
                <a:lnTo>
                  <a:pt x="92" y="68"/>
                </a:lnTo>
                <a:lnTo>
                  <a:pt x="92" y="68"/>
                </a:lnTo>
                <a:lnTo>
                  <a:pt x="90" y="68"/>
                </a:lnTo>
                <a:lnTo>
                  <a:pt x="90" y="68"/>
                </a:lnTo>
                <a:lnTo>
                  <a:pt x="88" y="70"/>
                </a:lnTo>
                <a:lnTo>
                  <a:pt x="88" y="68"/>
                </a:lnTo>
                <a:lnTo>
                  <a:pt x="88" y="68"/>
                </a:lnTo>
                <a:lnTo>
                  <a:pt x="86" y="68"/>
                </a:lnTo>
                <a:lnTo>
                  <a:pt x="84" y="68"/>
                </a:lnTo>
                <a:lnTo>
                  <a:pt x="84" y="68"/>
                </a:lnTo>
                <a:lnTo>
                  <a:pt x="82" y="66"/>
                </a:lnTo>
                <a:lnTo>
                  <a:pt x="80" y="66"/>
                </a:lnTo>
                <a:lnTo>
                  <a:pt x="78" y="66"/>
                </a:lnTo>
                <a:lnTo>
                  <a:pt x="78" y="66"/>
                </a:lnTo>
                <a:lnTo>
                  <a:pt x="78" y="66"/>
                </a:lnTo>
                <a:lnTo>
                  <a:pt x="76" y="66"/>
                </a:lnTo>
                <a:lnTo>
                  <a:pt x="76" y="66"/>
                </a:lnTo>
                <a:lnTo>
                  <a:pt x="72" y="70"/>
                </a:lnTo>
                <a:lnTo>
                  <a:pt x="72" y="70"/>
                </a:lnTo>
                <a:lnTo>
                  <a:pt x="70" y="68"/>
                </a:lnTo>
                <a:lnTo>
                  <a:pt x="70" y="68"/>
                </a:lnTo>
                <a:lnTo>
                  <a:pt x="70" y="68"/>
                </a:lnTo>
                <a:lnTo>
                  <a:pt x="68" y="68"/>
                </a:lnTo>
                <a:lnTo>
                  <a:pt x="66" y="68"/>
                </a:lnTo>
                <a:lnTo>
                  <a:pt x="64" y="68"/>
                </a:lnTo>
                <a:lnTo>
                  <a:pt x="60" y="68"/>
                </a:lnTo>
                <a:lnTo>
                  <a:pt x="60" y="68"/>
                </a:lnTo>
                <a:lnTo>
                  <a:pt x="58" y="68"/>
                </a:lnTo>
                <a:lnTo>
                  <a:pt x="58" y="68"/>
                </a:lnTo>
                <a:lnTo>
                  <a:pt x="56" y="68"/>
                </a:lnTo>
                <a:lnTo>
                  <a:pt x="52" y="68"/>
                </a:lnTo>
                <a:lnTo>
                  <a:pt x="48" y="68"/>
                </a:lnTo>
                <a:lnTo>
                  <a:pt x="40" y="68"/>
                </a:lnTo>
                <a:lnTo>
                  <a:pt x="40" y="68"/>
                </a:lnTo>
                <a:lnTo>
                  <a:pt x="40" y="70"/>
                </a:lnTo>
                <a:lnTo>
                  <a:pt x="40" y="70"/>
                </a:lnTo>
                <a:lnTo>
                  <a:pt x="38" y="72"/>
                </a:lnTo>
                <a:lnTo>
                  <a:pt x="38" y="74"/>
                </a:lnTo>
                <a:lnTo>
                  <a:pt x="38" y="74"/>
                </a:lnTo>
                <a:lnTo>
                  <a:pt x="38" y="76"/>
                </a:lnTo>
                <a:lnTo>
                  <a:pt x="38" y="76"/>
                </a:lnTo>
                <a:lnTo>
                  <a:pt x="40" y="78"/>
                </a:lnTo>
                <a:lnTo>
                  <a:pt x="40" y="80"/>
                </a:lnTo>
                <a:lnTo>
                  <a:pt x="40" y="82"/>
                </a:lnTo>
                <a:lnTo>
                  <a:pt x="40" y="82"/>
                </a:lnTo>
                <a:lnTo>
                  <a:pt x="40" y="84"/>
                </a:lnTo>
                <a:lnTo>
                  <a:pt x="40" y="84"/>
                </a:lnTo>
                <a:lnTo>
                  <a:pt x="40" y="88"/>
                </a:lnTo>
                <a:lnTo>
                  <a:pt x="40" y="90"/>
                </a:lnTo>
                <a:lnTo>
                  <a:pt x="40" y="90"/>
                </a:lnTo>
                <a:lnTo>
                  <a:pt x="40" y="90"/>
                </a:lnTo>
                <a:lnTo>
                  <a:pt x="40" y="90"/>
                </a:lnTo>
                <a:lnTo>
                  <a:pt x="40" y="92"/>
                </a:lnTo>
                <a:lnTo>
                  <a:pt x="40" y="92"/>
                </a:lnTo>
                <a:lnTo>
                  <a:pt x="40" y="92"/>
                </a:lnTo>
                <a:lnTo>
                  <a:pt x="40" y="92"/>
                </a:lnTo>
                <a:lnTo>
                  <a:pt x="42" y="92"/>
                </a:lnTo>
                <a:lnTo>
                  <a:pt x="42" y="94"/>
                </a:lnTo>
                <a:lnTo>
                  <a:pt x="42" y="94"/>
                </a:lnTo>
                <a:lnTo>
                  <a:pt x="40" y="94"/>
                </a:lnTo>
                <a:lnTo>
                  <a:pt x="40" y="96"/>
                </a:lnTo>
                <a:lnTo>
                  <a:pt x="40" y="94"/>
                </a:lnTo>
                <a:lnTo>
                  <a:pt x="40" y="94"/>
                </a:lnTo>
                <a:lnTo>
                  <a:pt x="40" y="94"/>
                </a:lnTo>
                <a:lnTo>
                  <a:pt x="38" y="92"/>
                </a:lnTo>
                <a:lnTo>
                  <a:pt x="38" y="92"/>
                </a:lnTo>
                <a:lnTo>
                  <a:pt x="38" y="90"/>
                </a:lnTo>
                <a:lnTo>
                  <a:pt x="38" y="90"/>
                </a:lnTo>
                <a:lnTo>
                  <a:pt x="36" y="88"/>
                </a:lnTo>
                <a:lnTo>
                  <a:pt x="34" y="86"/>
                </a:lnTo>
                <a:lnTo>
                  <a:pt x="32" y="86"/>
                </a:lnTo>
                <a:lnTo>
                  <a:pt x="28" y="86"/>
                </a:lnTo>
                <a:lnTo>
                  <a:pt x="26" y="86"/>
                </a:lnTo>
                <a:lnTo>
                  <a:pt x="26" y="86"/>
                </a:lnTo>
                <a:lnTo>
                  <a:pt x="24" y="86"/>
                </a:lnTo>
                <a:lnTo>
                  <a:pt x="24" y="86"/>
                </a:lnTo>
                <a:lnTo>
                  <a:pt x="24" y="86"/>
                </a:lnTo>
                <a:lnTo>
                  <a:pt x="24" y="88"/>
                </a:lnTo>
                <a:lnTo>
                  <a:pt x="22" y="88"/>
                </a:lnTo>
                <a:lnTo>
                  <a:pt x="20" y="88"/>
                </a:lnTo>
                <a:lnTo>
                  <a:pt x="18" y="90"/>
                </a:lnTo>
                <a:lnTo>
                  <a:pt x="18" y="90"/>
                </a:lnTo>
                <a:lnTo>
                  <a:pt x="18" y="90"/>
                </a:lnTo>
                <a:lnTo>
                  <a:pt x="18" y="92"/>
                </a:lnTo>
                <a:lnTo>
                  <a:pt x="18" y="92"/>
                </a:lnTo>
                <a:lnTo>
                  <a:pt x="18" y="92"/>
                </a:lnTo>
                <a:lnTo>
                  <a:pt x="16" y="90"/>
                </a:lnTo>
                <a:lnTo>
                  <a:pt x="14" y="90"/>
                </a:lnTo>
                <a:lnTo>
                  <a:pt x="14" y="90"/>
                </a:lnTo>
                <a:lnTo>
                  <a:pt x="12" y="90"/>
                </a:lnTo>
                <a:lnTo>
                  <a:pt x="12" y="90"/>
                </a:lnTo>
                <a:lnTo>
                  <a:pt x="12" y="90"/>
                </a:lnTo>
                <a:lnTo>
                  <a:pt x="10" y="88"/>
                </a:lnTo>
                <a:lnTo>
                  <a:pt x="10" y="88"/>
                </a:lnTo>
                <a:lnTo>
                  <a:pt x="10" y="88"/>
                </a:lnTo>
                <a:lnTo>
                  <a:pt x="10" y="88"/>
                </a:lnTo>
                <a:lnTo>
                  <a:pt x="8" y="86"/>
                </a:lnTo>
                <a:lnTo>
                  <a:pt x="8" y="84"/>
                </a:lnTo>
                <a:lnTo>
                  <a:pt x="6" y="80"/>
                </a:lnTo>
                <a:lnTo>
                  <a:pt x="4" y="80"/>
                </a:lnTo>
                <a:lnTo>
                  <a:pt x="4" y="80"/>
                </a:lnTo>
                <a:lnTo>
                  <a:pt x="4" y="80"/>
                </a:lnTo>
                <a:lnTo>
                  <a:pt x="2" y="80"/>
                </a:lnTo>
                <a:lnTo>
                  <a:pt x="2" y="80"/>
                </a:lnTo>
                <a:lnTo>
                  <a:pt x="2" y="80"/>
                </a:lnTo>
                <a:lnTo>
                  <a:pt x="0" y="80"/>
                </a:lnTo>
                <a:lnTo>
                  <a:pt x="0" y="78"/>
                </a:lnTo>
                <a:lnTo>
                  <a:pt x="0" y="78"/>
                </a:lnTo>
                <a:lnTo>
                  <a:pt x="0" y="76"/>
                </a:lnTo>
                <a:lnTo>
                  <a:pt x="0" y="74"/>
                </a:lnTo>
                <a:lnTo>
                  <a:pt x="2" y="74"/>
                </a:lnTo>
                <a:lnTo>
                  <a:pt x="2" y="72"/>
                </a:lnTo>
                <a:lnTo>
                  <a:pt x="2" y="72"/>
                </a:lnTo>
                <a:lnTo>
                  <a:pt x="2" y="70"/>
                </a:lnTo>
                <a:lnTo>
                  <a:pt x="2" y="70"/>
                </a:lnTo>
                <a:lnTo>
                  <a:pt x="2" y="70"/>
                </a:lnTo>
                <a:lnTo>
                  <a:pt x="0" y="68"/>
                </a:lnTo>
                <a:lnTo>
                  <a:pt x="0" y="68"/>
                </a:lnTo>
                <a:lnTo>
                  <a:pt x="0" y="68"/>
                </a:lnTo>
                <a:lnTo>
                  <a:pt x="2" y="66"/>
                </a:lnTo>
                <a:lnTo>
                  <a:pt x="2" y="66"/>
                </a:lnTo>
                <a:lnTo>
                  <a:pt x="2" y="66"/>
                </a:lnTo>
                <a:lnTo>
                  <a:pt x="4" y="66"/>
                </a:lnTo>
                <a:lnTo>
                  <a:pt x="4" y="66"/>
                </a:lnTo>
                <a:lnTo>
                  <a:pt x="4" y="64"/>
                </a:lnTo>
                <a:lnTo>
                  <a:pt x="4" y="60"/>
                </a:lnTo>
                <a:lnTo>
                  <a:pt x="4" y="60"/>
                </a:lnTo>
                <a:lnTo>
                  <a:pt x="4" y="58"/>
                </a:lnTo>
                <a:lnTo>
                  <a:pt x="4" y="56"/>
                </a:lnTo>
                <a:lnTo>
                  <a:pt x="4" y="56"/>
                </a:lnTo>
                <a:lnTo>
                  <a:pt x="4" y="54"/>
                </a:lnTo>
                <a:lnTo>
                  <a:pt x="6" y="52"/>
                </a:lnTo>
                <a:lnTo>
                  <a:pt x="6" y="52"/>
                </a:lnTo>
                <a:lnTo>
                  <a:pt x="6" y="52"/>
                </a:lnTo>
                <a:lnTo>
                  <a:pt x="6" y="52"/>
                </a:lnTo>
                <a:lnTo>
                  <a:pt x="8" y="52"/>
                </a:lnTo>
                <a:lnTo>
                  <a:pt x="12" y="50"/>
                </a:lnTo>
                <a:lnTo>
                  <a:pt x="14" y="50"/>
                </a:lnTo>
                <a:lnTo>
                  <a:pt x="14" y="50"/>
                </a:lnTo>
                <a:lnTo>
                  <a:pt x="14" y="50"/>
                </a:lnTo>
                <a:lnTo>
                  <a:pt x="14" y="48"/>
                </a:lnTo>
                <a:lnTo>
                  <a:pt x="16" y="48"/>
                </a:lnTo>
                <a:lnTo>
                  <a:pt x="16" y="46"/>
                </a:lnTo>
                <a:lnTo>
                  <a:pt x="16" y="44"/>
                </a:lnTo>
                <a:lnTo>
                  <a:pt x="16" y="44"/>
                </a:lnTo>
                <a:lnTo>
                  <a:pt x="16" y="44"/>
                </a:lnTo>
                <a:lnTo>
                  <a:pt x="18" y="42"/>
                </a:lnTo>
                <a:lnTo>
                  <a:pt x="16" y="42"/>
                </a:lnTo>
                <a:lnTo>
                  <a:pt x="16" y="42"/>
                </a:lnTo>
                <a:lnTo>
                  <a:pt x="16" y="40"/>
                </a:lnTo>
                <a:lnTo>
                  <a:pt x="16" y="40"/>
                </a:lnTo>
                <a:lnTo>
                  <a:pt x="16" y="40"/>
                </a:lnTo>
                <a:lnTo>
                  <a:pt x="18" y="40"/>
                </a:lnTo>
                <a:lnTo>
                  <a:pt x="18" y="40"/>
                </a:lnTo>
                <a:lnTo>
                  <a:pt x="20" y="40"/>
                </a:lnTo>
                <a:lnTo>
                  <a:pt x="20" y="38"/>
                </a:lnTo>
                <a:lnTo>
                  <a:pt x="20" y="38"/>
                </a:lnTo>
                <a:lnTo>
                  <a:pt x="20" y="36"/>
                </a:lnTo>
                <a:lnTo>
                  <a:pt x="20" y="36"/>
                </a:lnTo>
                <a:lnTo>
                  <a:pt x="18" y="36"/>
                </a:lnTo>
                <a:lnTo>
                  <a:pt x="18" y="34"/>
                </a:lnTo>
                <a:lnTo>
                  <a:pt x="18" y="34"/>
                </a:lnTo>
                <a:lnTo>
                  <a:pt x="18" y="32"/>
                </a:lnTo>
                <a:lnTo>
                  <a:pt x="20" y="32"/>
                </a:lnTo>
                <a:lnTo>
                  <a:pt x="20" y="30"/>
                </a:lnTo>
                <a:lnTo>
                  <a:pt x="20" y="30"/>
                </a:lnTo>
                <a:lnTo>
                  <a:pt x="22" y="28"/>
                </a:lnTo>
                <a:lnTo>
                  <a:pt x="24" y="26"/>
                </a:lnTo>
                <a:lnTo>
                  <a:pt x="24" y="26"/>
                </a:lnTo>
                <a:lnTo>
                  <a:pt x="24" y="28"/>
                </a:lnTo>
                <a:lnTo>
                  <a:pt x="26" y="30"/>
                </a:lnTo>
                <a:lnTo>
                  <a:pt x="28" y="32"/>
                </a:lnTo>
                <a:lnTo>
                  <a:pt x="28" y="32"/>
                </a:lnTo>
                <a:lnTo>
                  <a:pt x="30" y="32"/>
                </a:lnTo>
                <a:lnTo>
                  <a:pt x="30" y="32"/>
                </a:lnTo>
                <a:lnTo>
                  <a:pt x="30" y="32"/>
                </a:lnTo>
                <a:lnTo>
                  <a:pt x="30" y="32"/>
                </a:lnTo>
                <a:lnTo>
                  <a:pt x="30" y="32"/>
                </a:lnTo>
                <a:lnTo>
                  <a:pt x="30" y="32"/>
                </a:lnTo>
                <a:lnTo>
                  <a:pt x="30" y="32"/>
                </a:lnTo>
                <a:lnTo>
                  <a:pt x="30" y="30"/>
                </a:lnTo>
                <a:lnTo>
                  <a:pt x="30" y="30"/>
                </a:lnTo>
                <a:lnTo>
                  <a:pt x="32" y="30"/>
                </a:lnTo>
                <a:lnTo>
                  <a:pt x="32" y="30"/>
                </a:lnTo>
                <a:lnTo>
                  <a:pt x="34" y="30"/>
                </a:lnTo>
                <a:lnTo>
                  <a:pt x="34" y="30"/>
                </a:lnTo>
                <a:lnTo>
                  <a:pt x="34" y="30"/>
                </a:lnTo>
                <a:lnTo>
                  <a:pt x="34" y="26"/>
                </a:lnTo>
                <a:lnTo>
                  <a:pt x="34" y="26"/>
                </a:lnTo>
                <a:lnTo>
                  <a:pt x="34" y="24"/>
                </a:lnTo>
                <a:lnTo>
                  <a:pt x="34" y="24"/>
                </a:lnTo>
                <a:lnTo>
                  <a:pt x="36" y="24"/>
                </a:lnTo>
                <a:lnTo>
                  <a:pt x="38" y="24"/>
                </a:lnTo>
                <a:lnTo>
                  <a:pt x="38" y="24"/>
                </a:lnTo>
                <a:lnTo>
                  <a:pt x="38" y="24"/>
                </a:lnTo>
                <a:lnTo>
                  <a:pt x="38" y="24"/>
                </a:lnTo>
                <a:lnTo>
                  <a:pt x="38" y="22"/>
                </a:lnTo>
                <a:lnTo>
                  <a:pt x="40" y="18"/>
                </a:lnTo>
                <a:lnTo>
                  <a:pt x="40" y="18"/>
                </a:lnTo>
                <a:lnTo>
                  <a:pt x="42" y="16"/>
                </a:lnTo>
                <a:lnTo>
                  <a:pt x="44" y="14"/>
                </a:lnTo>
                <a:lnTo>
                  <a:pt x="44" y="14"/>
                </a:lnTo>
                <a:lnTo>
                  <a:pt x="46" y="14"/>
                </a:lnTo>
                <a:lnTo>
                  <a:pt x="48" y="14"/>
                </a:lnTo>
                <a:lnTo>
                  <a:pt x="48" y="14"/>
                </a:lnTo>
                <a:lnTo>
                  <a:pt x="50" y="16"/>
                </a:lnTo>
                <a:lnTo>
                  <a:pt x="50" y="16"/>
                </a:lnTo>
                <a:lnTo>
                  <a:pt x="52" y="16"/>
                </a:lnTo>
                <a:lnTo>
                  <a:pt x="52" y="14"/>
                </a:lnTo>
                <a:lnTo>
                  <a:pt x="52" y="12"/>
                </a:lnTo>
                <a:lnTo>
                  <a:pt x="52" y="12"/>
                </a:lnTo>
                <a:lnTo>
                  <a:pt x="52" y="12"/>
                </a:lnTo>
                <a:lnTo>
                  <a:pt x="52" y="10"/>
                </a:lnTo>
                <a:lnTo>
                  <a:pt x="54" y="10"/>
                </a:lnTo>
                <a:lnTo>
                  <a:pt x="56" y="10"/>
                </a:lnTo>
                <a:lnTo>
                  <a:pt x="56" y="10"/>
                </a:lnTo>
                <a:lnTo>
                  <a:pt x="62" y="6"/>
                </a:lnTo>
                <a:lnTo>
                  <a:pt x="62" y="6"/>
                </a:lnTo>
                <a:lnTo>
                  <a:pt x="64" y="6"/>
                </a:lnTo>
                <a:lnTo>
                  <a:pt x="66" y="6"/>
                </a:lnTo>
                <a:lnTo>
                  <a:pt x="66" y="4"/>
                </a:lnTo>
                <a:lnTo>
                  <a:pt x="70" y="0"/>
                </a:lnTo>
                <a:lnTo>
                  <a:pt x="70" y="0"/>
                </a:lnTo>
                <a:lnTo>
                  <a:pt x="74" y="0"/>
                </a:lnTo>
                <a:lnTo>
                  <a:pt x="76" y="2"/>
                </a:lnTo>
                <a:lnTo>
                  <a:pt x="78" y="0"/>
                </a:lnTo>
                <a:lnTo>
                  <a:pt x="80" y="2"/>
                </a:lnTo>
                <a:lnTo>
                  <a:pt x="84" y="4"/>
                </a:lnTo>
                <a:lnTo>
                  <a:pt x="84" y="4"/>
                </a:lnTo>
                <a:lnTo>
                  <a:pt x="84" y="4"/>
                </a:lnTo>
                <a:lnTo>
                  <a:pt x="84" y="4"/>
                </a:lnTo>
                <a:lnTo>
                  <a:pt x="84" y="6"/>
                </a:lnTo>
                <a:lnTo>
                  <a:pt x="84" y="6"/>
                </a:lnTo>
                <a:lnTo>
                  <a:pt x="84" y="10"/>
                </a:lnTo>
                <a:lnTo>
                  <a:pt x="84" y="10"/>
                </a:lnTo>
                <a:lnTo>
                  <a:pt x="84" y="12"/>
                </a:lnTo>
                <a:lnTo>
                  <a:pt x="86" y="12"/>
                </a:lnTo>
                <a:lnTo>
                  <a:pt x="86" y="12"/>
                </a:lnTo>
                <a:lnTo>
                  <a:pt x="86" y="14"/>
                </a:lnTo>
                <a:lnTo>
                  <a:pt x="86" y="14"/>
                </a:lnTo>
                <a:lnTo>
                  <a:pt x="86" y="16"/>
                </a:lnTo>
                <a:lnTo>
                  <a:pt x="86" y="16"/>
                </a:lnTo>
                <a:lnTo>
                  <a:pt x="88" y="20"/>
                </a:lnTo>
                <a:lnTo>
                  <a:pt x="88" y="20"/>
                </a:lnTo>
                <a:lnTo>
                  <a:pt x="90" y="24"/>
                </a:lnTo>
                <a:lnTo>
                  <a:pt x="90" y="24"/>
                </a:lnTo>
                <a:lnTo>
                  <a:pt x="92" y="24"/>
                </a:lnTo>
                <a:lnTo>
                  <a:pt x="96" y="26"/>
                </a:lnTo>
                <a:lnTo>
                  <a:pt x="96" y="26"/>
                </a:lnTo>
                <a:lnTo>
                  <a:pt x="96" y="26"/>
                </a:lnTo>
                <a:lnTo>
                  <a:pt x="96" y="28"/>
                </a:lnTo>
                <a:lnTo>
                  <a:pt x="98" y="28"/>
                </a:lnTo>
                <a:lnTo>
                  <a:pt x="98" y="28"/>
                </a:lnTo>
                <a:lnTo>
                  <a:pt x="98" y="28"/>
                </a:lnTo>
                <a:lnTo>
                  <a:pt x="98" y="28"/>
                </a:lnTo>
                <a:lnTo>
                  <a:pt x="100" y="30"/>
                </a:lnTo>
                <a:lnTo>
                  <a:pt x="98" y="30"/>
                </a:lnTo>
                <a:lnTo>
                  <a:pt x="98" y="30"/>
                </a:lnTo>
                <a:lnTo>
                  <a:pt x="96" y="30"/>
                </a:lnTo>
                <a:lnTo>
                  <a:pt x="96" y="30"/>
                </a:lnTo>
                <a:lnTo>
                  <a:pt x="96" y="28"/>
                </a:lnTo>
                <a:lnTo>
                  <a:pt x="96" y="28"/>
                </a:lnTo>
                <a:lnTo>
                  <a:pt x="96" y="30"/>
                </a:lnTo>
                <a:lnTo>
                  <a:pt x="96" y="34"/>
                </a:lnTo>
                <a:lnTo>
                  <a:pt x="96" y="34"/>
                </a:lnTo>
                <a:lnTo>
                  <a:pt x="96" y="34"/>
                </a:lnTo>
                <a:lnTo>
                  <a:pt x="98" y="34"/>
                </a:lnTo>
                <a:lnTo>
                  <a:pt x="100" y="38"/>
                </a:lnTo>
                <a:lnTo>
                  <a:pt x="104" y="42"/>
                </a:lnTo>
                <a:lnTo>
                  <a:pt x="108" y="42"/>
                </a:lnTo>
                <a:lnTo>
                  <a:pt x="108" y="40"/>
                </a:lnTo>
                <a:lnTo>
                  <a:pt x="110" y="40"/>
                </a:lnTo>
                <a:lnTo>
                  <a:pt x="112" y="40"/>
                </a:lnTo>
                <a:lnTo>
                  <a:pt x="112" y="40"/>
                </a:lnTo>
                <a:lnTo>
                  <a:pt x="112" y="42"/>
                </a:lnTo>
                <a:lnTo>
                  <a:pt x="114" y="42"/>
                </a:lnTo>
                <a:lnTo>
                  <a:pt x="114" y="44"/>
                </a:lnTo>
                <a:lnTo>
                  <a:pt x="114" y="44"/>
                </a:lnTo>
                <a:lnTo>
                  <a:pt x="112" y="44"/>
                </a:lnTo>
                <a:lnTo>
                  <a:pt x="112" y="46"/>
                </a:lnTo>
                <a:lnTo>
                  <a:pt x="110" y="46"/>
                </a:lnTo>
                <a:lnTo>
                  <a:pt x="114" y="52"/>
                </a:lnTo>
                <a:lnTo>
                  <a:pt x="116" y="54"/>
                </a:lnTo>
                <a:lnTo>
                  <a:pt x="116" y="54"/>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7" name="Freeform 243"/>
          <p:cNvSpPr>
            <a:spLocks/>
          </p:cNvSpPr>
          <p:nvPr/>
        </p:nvSpPr>
        <p:spPr bwMode="auto">
          <a:xfrm>
            <a:off x="4581525" y="3306763"/>
            <a:ext cx="73025" cy="161925"/>
          </a:xfrm>
          <a:custGeom>
            <a:avLst/>
            <a:gdLst/>
            <a:ahLst/>
            <a:cxnLst>
              <a:cxn ang="0">
                <a:pos x="40" y="16"/>
              </a:cxn>
              <a:cxn ang="0">
                <a:pos x="44" y="20"/>
              </a:cxn>
              <a:cxn ang="0">
                <a:pos x="44" y="24"/>
              </a:cxn>
              <a:cxn ang="0">
                <a:pos x="44" y="26"/>
              </a:cxn>
              <a:cxn ang="0">
                <a:pos x="44" y="32"/>
              </a:cxn>
              <a:cxn ang="0">
                <a:pos x="42" y="32"/>
              </a:cxn>
              <a:cxn ang="0">
                <a:pos x="42" y="36"/>
              </a:cxn>
              <a:cxn ang="0">
                <a:pos x="40" y="40"/>
              </a:cxn>
              <a:cxn ang="0">
                <a:pos x="38" y="42"/>
              </a:cxn>
              <a:cxn ang="0">
                <a:pos x="38" y="44"/>
              </a:cxn>
              <a:cxn ang="0">
                <a:pos x="34" y="48"/>
              </a:cxn>
              <a:cxn ang="0">
                <a:pos x="34" y="54"/>
              </a:cxn>
              <a:cxn ang="0">
                <a:pos x="30" y="54"/>
              </a:cxn>
              <a:cxn ang="0">
                <a:pos x="30" y="60"/>
              </a:cxn>
              <a:cxn ang="0">
                <a:pos x="30" y="64"/>
              </a:cxn>
              <a:cxn ang="0">
                <a:pos x="28" y="66"/>
              </a:cxn>
              <a:cxn ang="0">
                <a:pos x="30" y="70"/>
              </a:cxn>
              <a:cxn ang="0">
                <a:pos x="28" y="74"/>
              </a:cxn>
              <a:cxn ang="0">
                <a:pos x="28" y="76"/>
              </a:cxn>
              <a:cxn ang="0">
                <a:pos x="30" y="84"/>
              </a:cxn>
              <a:cxn ang="0">
                <a:pos x="30" y="90"/>
              </a:cxn>
              <a:cxn ang="0">
                <a:pos x="28" y="98"/>
              </a:cxn>
              <a:cxn ang="0">
                <a:pos x="26" y="100"/>
              </a:cxn>
              <a:cxn ang="0">
                <a:pos x="24" y="100"/>
              </a:cxn>
              <a:cxn ang="0">
                <a:pos x="20" y="100"/>
              </a:cxn>
              <a:cxn ang="0">
                <a:pos x="14" y="102"/>
              </a:cxn>
              <a:cxn ang="0">
                <a:pos x="14" y="102"/>
              </a:cxn>
              <a:cxn ang="0">
                <a:pos x="16" y="100"/>
              </a:cxn>
              <a:cxn ang="0">
                <a:pos x="14" y="96"/>
              </a:cxn>
              <a:cxn ang="0">
                <a:pos x="12" y="94"/>
              </a:cxn>
              <a:cxn ang="0">
                <a:pos x="12" y="90"/>
              </a:cxn>
              <a:cxn ang="0">
                <a:pos x="12" y="84"/>
              </a:cxn>
              <a:cxn ang="0">
                <a:pos x="14" y="80"/>
              </a:cxn>
              <a:cxn ang="0">
                <a:pos x="12" y="72"/>
              </a:cxn>
              <a:cxn ang="0">
                <a:pos x="12" y="62"/>
              </a:cxn>
              <a:cxn ang="0">
                <a:pos x="12" y="54"/>
              </a:cxn>
              <a:cxn ang="0">
                <a:pos x="10" y="52"/>
              </a:cxn>
              <a:cxn ang="0">
                <a:pos x="10" y="50"/>
              </a:cxn>
              <a:cxn ang="0">
                <a:pos x="8" y="48"/>
              </a:cxn>
              <a:cxn ang="0">
                <a:pos x="8" y="46"/>
              </a:cxn>
              <a:cxn ang="0">
                <a:pos x="6" y="38"/>
              </a:cxn>
              <a:cxn ang="0">
                <a:pos x="0" y="32"/>
              </a:cxn>
              <a:cxn ang="0">
                <a:pos x="0" y="28"/>
              </a:cxn>
              <a:cxn ang="0">
                <a:pos x="0" y="28"/>
              </a:cxn>
              <a:cxn ang="0">
                <a:pos x="2" y="24"/>
              </a:cxn>
              <a:cxn ang="0">
                <a:pos x="4" y="20"/>
              </a:cxn>
              <a:cxn ang="0">
                <a:pos x="8" y="18"/>
              </a:cxn>
              <a:cxn ang="0">
                <a:pos x="10" y="14"/>
              </a:cxn>
              <a:cxn ang="0">
                <a:pos x="12" y="14"/>
              </a:cxn>
              <a:cxn ang="0">
                <a:pos x="16" y="16"/>
              </a:cxn>
              <a:cxn ang="0">
                <a:pos x="18" y="16"/>
              </a:cxn>
              <a:cxn ang="0">
                <a:pos x="20" y="12"/>
              </a:cxn>
              <a:cxn ang="0">
                <a:pos x="24" y="8"/>
              </a:cxn>
              <a:cxn ang="0">
                <a:pos x="24" y="4"/>
              </a:cxn>
              <a:cxn ang="0">
                <a:pos x="26" y="0"/>
              </a:cxn>
              <a:cxn ang="0">
                <a:pos x="30" y="0"/>
              </a:cxn>
              <a:cxn ang="0">
                <a:pos x="36" y="6"/>
              </a:cxn>
              <a:cxn ang="0">
                <a:pos x="38" y="8"/>
              </a:cxn>
              <a:cxn ang="0">
                <a:pos x="40" y="8"/>
              </a:cxn>
            </a:cxnLst>
            <a:rect l="0" t="0" r="r" b="b"/>
            <a:pathLst>
              <a:path w="46" h="102">
                <a:moveTo>
                  <a:pt x="42" y="10"/>
                </a:moveTo>
                <a:lnTo>
                  <a:pt x="42" y="12"/>
                </a:lnTo>
                <a:lnTo>
                  <a:pt x="40" y="12"/>
                </a:lnTo>
                <a:lnTo>
                  <a:pt x="40" y="16"/>
                </a:lnTo>
                <a:lnTo>
                  <a:pt x="42" y="18"/>
                </a:lnTo>
                <a:lnTo>
                  <a:pt x="42" y="20"/>
                </a:lnTo>
                <a:lnTo>
                  <a:pt x="44" y="20"/>
                </a:lnTo>
                <a:lnTo>
                  <a:pt x="44" y="20"/>
                </a:lnTo>
                <a:lnTo>
                  <a:pt x="44" y="22"/>
                </a:lnTo>
                <a:lnTo>
                  <a:pt x="44" y="22"/>
                </a:lnTo>
                <a:lnTo>
                  <a:pt x="44" y="22"/>
                </a:lnTo>
                <a:lnTo>
                  <a:pt x="44" y="24"/>
                </a:lnTo>
                <a:lnTo>
                  <a:pt x="44" y="24"/>
                </a:lnTo>
                <a:lnTo>
                  <a:pt x="44" y="26"/>
                </a:lnTo>
                <a:lnTo>
                  <a:pt x="44" y="26"/>
                </a:lnTo>
                <a:lnTo>
                  <a:pt x="44" y="26"/>
                </a:lnTo>
                <a:lnTo>
                  <a:pt x="44" y="28"/>
                </a:lnTo>
                <a:lnTo>
                  <a:pt x="46" y="28"/>
                </a:lnTo>
                <a:lnTo>
                  <a:pt x="46" y="30"/>
                </a:lnTo>
                <a:lnTo>
                  <a:pt x="44" y="32"/>
                </a:lnTo>
                <a:lnTo>
                  <a:pt x="44" y="32"/>
                </a:lnTo>
                <a:lnTo>
                  <a:pt x="44" y="32"/>
                </a:lnTo>
                <a:lnTo>
                  <a:pt x="44" y="32"/>
                </a:lnTo>
                <a:lnTo>
                  <a:pt x="42" y="32"/>
                </a:lnTo>
                <a:lnTo>
                  <a:pt x="42" y="32"/>
                </a:lnTo>
                <a:lnTo>
                  <a:pt x="42" y="34"/>
                </a:lnTo>
                <a:lnTo>
                  <a:pt x="42" y="36"/>
                </a:lnTo>
                <a:lnTo>
                  <a:pt x="42" y="36"/>
                </a:lnTo>
                <a:lnTo>
                  <a:pt x="42" y="36"/>
                </a:lnTo>
                <a:lnTo>
                  <a:pt x="42" y="38"/>
                </a:lnTo>
                <a:lnTo>
                  <a:pt x="42" y="40"/>
                </a:lnTo>
                <a:lnTo>
                  <a:pt x="40" y="40"/>
                </a:lnTo>
                <a:lnTo>
                  <a:pt x="40" y="42"/>
                </a:lnTo>
                <a:lnTo>
                  <a:pt x="40" y="42"/>
                </a:lnTo>
                <a:lnTo>
                  <a:pt x="38" y="42"/>
                </a:lnTo>
                <a:lnTo>
                  <a:pt x="38" y="42"/>
                </a:lnTo>
                <a:lnTo>
                  <a:pt x="38" y="42"/>
                </a:lnTo>
                <a:lnTo>
                  <a:pt x="38" y="44"/>
                </a:lnTo>
                <a:lnTo>
                  <a:pt x="38" y="44"/>
                </a:lnTo>
                <a:lnTo>
                  <a:pt x="38" y="44"/>
                </a:lnTo>
                <a:lnTo>
                  <a:pt x="38" y="46"/>
                </a:lnTo>
                <a:lnTo>
                  <a:pt x="36" y="48"/>
                </a:lnTo>
                <a:lnTo>
                  <a:pt x="34" y="48"/>
                </a:lnTo>
                <a:lnTo>
                  <a:pt x="34" y="48"/>
                </a:lnTo>
                <a:lnTo>
                  <a:pt x="36" y="50"/>
                </a:lnTo>
                <a:lnTo>
                  <a:pt x="36" y="50"/>
                </a:lnTo>
                <a:lnTo>
                  <a:pt x="34" y="52"/>
                </a:lnTo>
                <a:lnTo>
                  <a:pt x="34" y="54"/>
                </a:lnTo>
                <a:lnTo>
                  <a:pt x="32" y="54"/>
                </a:lnTo>
                <a:lnTo>
                  <a:pt x="32" y="54"/>
                </a:lnTo>
                <a:lnTo>
                  <a:pt x="32" y="54"/>
                </a:lnTo>
                <a:lnTo>
                  <a:pt x="30" y="54"/>
                </a:lnTo>
                <a:lnTo>
                  <a:pt x="30" y="54"/>
                </a:lnTo>
                <a:lnTo>
                  <a:pt x="30" y="56"/>
                </a:lnTo>
                <a:lnTo>
                  <a:pt x="30" y="60"/>
                </a:lnTo>
                <a:lnTo>
                  <a:pt x="30" y="60"/>
                </a:lnTo>
                <a:lnTo>
                  <a:pt x="30" y="60"/>
                </a:lnTo>
                <a:lnTo>
                  <a:pt x="30" y="62"/>
                </a:lnTo>
                <a:lnTo>
                  <a:pt x="30" y="64"/>
                </a:lnTo>
                <a:lnTo>
                  <a:pt x="30" y="64"/>
                </a:lnTo>
                <a:lnTo>
                  <a:pt x="30" y="64"/>
                </a:lnTo>
                <a:lnTo>
                  <a:pt x="30" y="64"/>
                </a:lnTo>
                <a:lnTo>
                  <a:pt x="30" y="64"/>
                </a:lnTo>
                <a:lnTo>
                  <a:pt x="28" y="66"/>
                </a:lnTo>
                <a:lnTo>
                  <a:pt x="28" y="66"/>
                </a:lnTo>
                <a:lnTo>
                  <a:pt x="28" y="68"/>
                </a:lnTo>
                <a:lnTo>
                  <a:pt x="30" y="68"/>
                </a:lnTo>
                <a:lnTo>
                  <a:pt x="30" y="70"/>
                </a:lnTo>
                <a:lnTo>
                  <a:pt x="28" y="70"/>
                </a:lnTo>
                <a:lnTo>
                  <a:pt x="28" y="72"/>
                </a:lnTo>
                <a:lnTo>
                  <a:pt x="28" y="74"/>
                </a:lnTo>
                <a:lnTo>
                  <a:pt x="28" y="74"/>
                </a:lnTo>
                <a:lnTo>
                  <a:pt x="28" y="74"/>
                </a:lnTo>
                <a:lnTo>
                  <a:pt x="28" y="76"/>
                </a:lnTo>
                <a:lnTo>
                  <a:pt x="30" y="76"/>
                </a:lnTo>
                <a:lnTo>
                  <a:pt x="28" y="76"/>
                </a:lnTo>
                <a:lnTo>
                  <a:pt x="28" y="78"/>
                </a:lnTo>
                <a:lnTo>
                  <a:pt x="28" y="78"/>
                </a:lnTo>
                <a:lnTo>
                  <a:pt x="28" y="78"/>
                </a:lnTo>
                <a:lnTo>
                  <a:pt x="30" y="84"/>
                </a:lnTo>
                <a:lnTo>
                  <a:pt x="30" y="86"/>
                </a:lnTo>
                <a:lnTo>
                  <a:pt x="30" y="88"/>
                </a:lnTo>
                <a:lnTo>
                  <a:pt x="28" y="90"/>
                </a:lnTo>
                <a:lnTo>
                  <a:pt x="30" y="90"/>
                </a:lnTo>
                <a:lnTo>
                  <a:pt x="30" y="92"/>
                </a:lnTo>
                <a:lnTo>
                  <a:pt x="30" y="94"/>
                </a:lnTo>
                <a:lnTo>
                  <a:pt x="30" y="96"/>
                </a:lnTo>
                <a:lnTo>
                  <a:pt x="28" y="98"/>
                </a:lnTo>
                <a:lnTo>
                  <a:pt x="28" y="98"/>
                </a:lnTo>
                <a:lnTo>
                  <a:pt x="28" y="100"/>
                </a:lnTo>
                <a:lnTo>
                  <a:pt x="28" y="100"/>
                </a:lnTo>
                <a:lnTo>
                  <a:pt x="26" y="100"/>
                </a:lnTo>
                <a:lnTo>
                  <a:pt x="26" y="100"/>
                </a:lnTo>
                <a:lnTo>
                  <a:pt x="26" y="100"/>
                </a:lnTo>
                <a:lnTo>
                  <a:pt x="24" y="100"/>
                </a:lnTo>
                <a:lnTo>
                  <a:pt x="24" y="100"/>
                </a:lnTo>
                <a:lnTo>
                  <a:pt x="24" y="100"/>
                </a:lnTo>
                <a:lnTo>
                  <a:pt x="24" y="100"/>
                </a:lnTo>
                <a:lnTo>
                  <a:pt x="22" y="100"/>
                </a:lnTo>
                <a:lnTo>
                  <a:pt x="20" y="100"/>
                </a:lnTo>
                <a:lnTo>
                  <a:pt x="18" y="100"/>
                </a:lnTo>
                <a:lnTo>
                  <a:pt x="18" y="100"/>
                </a:lnTo>
                <a:lnTo>
                  <a:pt x="16" y="102"/>
                </a:lnTo>
                <a:lnTo>
                  <a:pt x="14" y="102"/>
                </a:lnTo>
                <a:lnTo>
                  <a:pt x="12" y="102"/>
                </a:lnTo>
                <a:lnTo>
                  <a:pt x="12" y="102"/>
                </a:lnTo>
                <a:lnTo>
                  <a:pt x="12" y="102"/>
                </a:lnTo>
                <a:lnTo>
                  <a:pt x="14" y="102"/>
                </a:lnTo>
                <a:lnTo>
                  <a:pt x="14" y="102"/>
                </a:lnTo>
                <a:lnTo>
                  <a:pt x="14" y="102"/>
                </a:lnTo>
                <a:lnTo>
                  <a:pt x="16" y="100"/>
                </a:lnTo>
                <a:lnTo>
                  <a:pt x="16" y="100"/>
                </a:lnTo>
                <a:lnTo>
                  <a:pt x="14" y="98"/>
                </a:lnTo>
                <a:lnTo>
                  <a:pt x="14" y="98"/>
                </a:lnTo>
                <a:lnTo>
                  <a:pt x="14" y="96"/>
                </a:lnTo>
                <a:lnTo>
                  <a:pt x="14" y="96"/>
                </a:lnTo>
                <a:lnTo>
                  <a:pt x="14" y="96"/>
                </a:lnTo>
                <a:lnTo>
                  <a:pt x="14" y="96"/>
                </a:lnTo>
                <a:lnTo>
                  <a:pt x="12" y="96"/>
                </a:lnTo>
                <a:lnTo>
                  <a:pt x="12" y="94"/>
                </a:lnTo>
                <a:lnTo>
                  <a:pt x="12" y="94"/>
                </a:lnTo>
                <a:lnTo>
                  <a:pt x="12" y="92"/>
                </a:lnTo>
                <a:lnTo>
                  <a:pt x="12" y="90"/>
                </a:lnTo>
                <a:lnTo>
                  <a:pt x="12" y="90"/>
                </a:lnTo>
                <a:lnTo>
                  <a:pt x="12" y="90"/>
                </a:lnTo>
                <a:lnTo>
                  <a:pt x="12" y="88"/>
                </a:lnTo>
                <a:lnTo>
                  <a:pt x="12" y="88"/>
                </a:lnTo>
                <a:lnTo>
                  <a:pt x="12" y="84"/>
                </a:lnTo>
                <a:lnTo>
                  <a:pt x="12" y="82"/>
                </a:lnTo>
                <a:lnTo>
                  <a:pt x="12" y="82"/>
                </a:lnTo>
                <a:lnTo>
                  <a:pt x="14" y="80"/>
                </a:lnTo>
                <a:lnTo>
                  <a:pt x="14" y="80"/>
                </a:lnTo>
                <a:lnTo>
                  <a:pt x="14" y="80"/>
                </a:lnTo>
                <a:lnTo>
                  <a:pt x="12" y="78"/>
                </a:lnTo>
                <a:lnTo>
                  <a:pt x="12" y="76"/>
                </a:lnTo>
                <a:lnTo>
                  <a:pt x="12" y="72"/>
                </a:lnTo>
                <a:lnTo>
                  <a:pt x="12" y="66"/>
                </a:lnTo>
                <a:lnTo>
                  <a:pt x="12" y="66"/>
                </a:lnTo>
                <a:lnTo>
                  <a:pt x="12" y="66"/>
                </a:lnTo>
                <a:lnTo>
                  <a:pt x="12" y="62"/>
                </a:lnTo>
                <a:lnTo>
                  <a:pt x="12" y="60"/>
                </a:lnTo>
                <a:lnTo>
                  <a:pt x="12" y="58"/>
                </a:lnTo>
                <a:lnTo>
                  <a:pt x="12" y="56"/>
                </a:lnTo>
                <a:lnTo>
                  <a:pt x="12" y="54"/>
                </a:lnTo>
                <a:lnTo>
                  <a:pt x="12" y="52"/>
                </a:lnTo>
                <a:lnTo>
                  <a:pt x="12" y="52"/>
                </a:lnTo>
                <a:lnTo>
                  <a:pt x="10" y="52"/>
                </a:lnTo>
                <a:lnTo>
                  <a:pt x="10" y="52"/>
                </a:lnTo>
                <a:lnTo>
                  <a:pt x="10" y="50"/>
                </a:lnTo>
                <a:lnTo>
                  <a:pt x="10" y="50"/>
                </a:lnTo>
                <a:lnTo>
                  <a:pt x="10" y="50"/>
                </a:lnTo>
                <a:lnTo>
                  <a:pt x="10" y="50"/>
                </a:lnTo>
                <a:lnTo>
                  <a:pt x="10" y="50"/>
                </a:lnTo>
                <a:lnTo>
                  <a:pt x="10" y="48"/>
                </a:lnTo>
                <a:lnTo>
                  <a:pt x="10" y="48"/>
                </a:lnTo>
                <a:lnTo>
                  <a:pt x="8" y="48"/>
                </a:lnTo>
                <a:lnTo>
                  <a:pt x="8" y="48"/>
                </a:lnTo>
                <a:lnTo>
                  <a:pt x="8" y="46"/>
                </a:lnTo>
                <a:lnTo>
                  <a:pt x="8" y="46"/>
                </a:lnTo>
                <a:lnTo>
                  <a:pt x="8" y="46"/>
                </a:lnTo>
                <a:lnTo>
                  <a:pt x="8" y="40"/>
                </a:lnTo>
                <a:lnTo>
                  <a:pt x="8" y="40"/>
                </a:lnTo>
                <a:lnTo>
                  <a:pt x="8" y="38"/>
                </a:lnTo>
                <a:lnTo>
                  <a:pt x="6" y="38"/>
                </a:lnTo>
                <a:lnTo>
                  <a:pt x="6" y="38"/>
                </a:lnTo>
                <a:lnTo>
                  <a:pt x="4" y="36"/>
                </a:lnTo>
                <a:lnTo>
                  <a:pt x="4" y="36"/>
                </a:lnTo>
                <a:lnTo>
                  <a:pt x="0" y="32"/>
                </a:lnTo>
                <a:lnTo>
                  <a:pt x="0" y="30"/>
                </a:lnTo>
                <a:lnTo>
                  <a:pt x="0" y="30"/>
                </a:lnTo>
                <a:lnTo>
                  <a:pt x="0" y="30"/>
                </a:lnTo>
                <a:lnTo>
                  <a:pt x="0" y="28"/>
                </a:lnTo>
                <a:lnTo>
                  <a:pt x="0" y="28"/>
                </a:lnTo>
                <a:lnTo>
                  <a:pt x="0" y="28"/>
                </a:lnTo>
                <a:lnTo>
                  <a:pt x="0" y="28"/>
                </a:lnTo>
                <a:lnTo>
                  <a:pt x="0" y="28"/>
                </a:lnTo>
                <a:lnTo>
                  <a:pt x="0" y="26"/>
                </a:lnTo>
                <a:lnTo>
                  <a:pt x="2" y="26"/>
                </a:lnTo>
                <a:lnTo>
                  <a:pt x="2" y="24"/>
                </a:lnTo>
                <a:lnTo>
                  <a:pt x="2" y="24"/>
                </a:lnTo>
                <a:lnTo>
                  <a:pt x="2" y="22"/>
                </a:lnTo>
                <a:lnTo>
                  <a:pt x="2" y="22"/>
                </a:lnTo>
                <a:lnTo>
                  <a:pt x="4" y="22"/>
                </a:lnTo>
                <a:lnTo>
                  <a:pt x="4" y="20"/>
                </a:lnTo>
                <a:lnTo>
                  <a:pt x="6" y="18"/>
                </a:lnTo>
                <a:lnTo>
                  <a:pt x="6" y="18"/>
                </a:lnTo>
                <a:lnTo>
                  <a:pt x="8" y="18"/>
                </a:lnTo>
                <a:lnTo>
                  <a:pt x="8" y="18"/>
                </a:lnTo>
                <a:lnTo>
                  <a:pt x="8" y="16"/>
                </a:lnTo>
                <a:lnTo>
                  <a:pt x="10" y="16"/>
                </a:lnTo>
                <a:lnTo>
                  <a:pt x="10" y="14"/>
                </a:lnTo>
                <a:lnTo>
                  <a:pt x="10" y="14"/>
                </a:lnTo>
                <a:lnTo>
                  <a:pt x="10" y="14"/>
                </a:lnTo>
                <a:lnTo>
                  <a:pt x="10" y="14"/>
                </a:lnTo>
                <a:lnTo>
                  <a:pt x="12" y="14"/>
                </a:lnTo>
                <a:lnTo>
                  <a:pt x="12" y="14"/>
                </a:lnTo>
                <a:lnTo>
                  <a:pt x="12" y="16"/>
                </a:lnTo>
                <a:lnTo>
                  <a:pt x="12" y="16"/>
                </a:lnTo>
                <a:lnTo>
                  <a:pt x="14" y="16"/>
                </a:lnTo>
                <a:lnTo>
                  <a:pt x="16" y="16"/>
                </a:lnTo>
                <a:lnTo>
                  <a:pt x="16" y="16"/>
                </a:lnTo>
                <a:lnTo>
                  <a:pt x="16" y="16"/>
                </a:lnTo>
                <a:lnTo>
                  <a:pt x="18" y="16"/>
                </a:lnTo>
                <a:lnTo>
                  <a:pt x="18" y="16"/>
                </a:lnTo>
                <a:lnTo>
                  <a:pt x="18" y="16"/>
                </a:lnTo>
                <a:lnTo>
                  <a:pt x="18" y="16"/>
                </a:lnTo>
                <a:lnTo>
                  <a:pt x="18" y="14"/>
                </a:lnTo>
                <a:lnTo>
                  <a:pt x="20" y="12"/>
                </a:lnTo>
                <a:lnTo>
                  <a:pt x="22" y="12"/>
                </a:lnTo>
                <a:lnTo>
                  <a:pt x="22" y="10"/>
                </a:lnTo>
                <a:lnTo>
                  <a:pt x="24" y="10"/>
                </a:lnTo>
                <a:lnTo>
                  <a:pt x="24" y="8"/>
                </a:lnTo>
                <a:lnTo>
                  <a:pt x="24" y="8"/>
                </a:lnTo>
                <a:lnTo>
                  <a:pt x="24" y="6"/>
                </a:lnTo>
                <a:lnTo>
                  <a:pt x="24" y="4"/>
                </a:lnTo>
                <a:lnTo>
                  <a:pt x="24" y="4"/>
                </a:lnTo>
                <a:lnTo>
                  <a:pt x="24" y="2"/>
                </a:lnTo>
                <a:lnTo>
                  <a:pt x="24" y="2"/>
                </a:lnTo>
                <a:lnTo>
                  <a:pt x="26" y="2"/>
                </a:lnTo>
                <a:lnTo>
                  <a:pt x="26" y="0"/>
                </a:lnTo>
                <a:lnTo>
                  <a:pt x="28" y="0"/>
                </a:lnTo>
                <a:lnTo>
                  <a:pt x="28" y="0"/>
                </a:lnTo>
                <a:lnTo>
                  <a:pt x="30" y="0"/>
                </a:lnTo>
                <a:lnTo>
                  <a:pt x="30" y="0"/>
                </a:lnTo>
                <a:lnTo>
                  <a:pt x="30" y="0"/>
                </a:lnTo>
                <a:lnTo>
                  <a:pt x="32" y="2"/>
                </a:lnTo>
                <a:lnTo>
                  <a:pt x="36" y="4"/>
                </a:lnTo>
                <a:lnTo>
                  <a:pt x="36" y="6"/>
                </a:lnTo>
                <a:lnTo>
                  <a:pt x="36" y="6"/>
                </a:lnTo>
                <a:lnTo>
                  <a:pt x="36" y="6"/>
                </a:lnTo>
                <a:lnTo>
                  <a:pt x="38" y="8"/>
                </a:lnTo>
                <a:lnTo>
                  <a:pt x="38" y="8"/>
                </a:lnTo>
                <a:lnTo>
                  <a:pt x="38" y="8"/>
                </a:lnTo>
                <a:lnTo>
                  <a:pt x="38" y="8"/>
                </a:lnTo>
                <a:lnTo>
                  <a:pt x="40" y="8"/>
                </a:lnTo>
                <a:lnTo>
                  <a:pt x="40" y="8"/>
                </a:lnTo>
                <a:lnTo>
                  <a:pt x="40" y="10"/>
                </a:lnTo>
                <a:lnTo>
                  <a:pt x="40" y="10"/>
                </a:lnTo>
                <a:lnTo>
                  <a:pt x="42"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8" name="Freeform 244"/>
          <p:cNvSpPr>
            <a:spLocks/>
          </p:cNvSpPr>
          <p:nvPr/>
        </p:nvSpPr>
        <p:spPr bwMode="auto">
          <a:xfrm>
            <a:off x="4616450" y="2281238"/>
            <a:ext cx="76200" cy="50800"/>
          </a:xfrm>
          <a:custGeom>
            <a:avLst/>
            <a:gdLst/>
            <a:ahLst/>
            <a:cxnLst>
              <a:cxn ang="0">
                <a:pos x="20" y="2"/>
              </a:cxn>
              <a:cxn ang="0">
                <a:pos x="22" y="2"/>
              </a:cxn>
              <a:cxn ang="0">
                <a:pos x="20" y="2"/>
              </a:cxn>
              <a:cxn ang="0">
                <a:pos x="22" y="2"/>
              </a:cxn>
              <a:cxn ang="0">
                <a:pos x="22" y="0"/>
              </a:cxn>
              <a:cxn ang="0">
                <a:pos x="24" y="0"/>
              </a:cxn>
              <a:cxn ang="0">
                <a:pos x="26" y="0"/>
              </a:cxn>
              <a:cxn ang="0">
                <a:pos x="28" y="0"/>
              </a:cxn>
              <a:cxn ang="0">
                <a:pos x="30" y="0"/>
              </a:cxn>
              <a:cxn ang="0">
                <a:pos x="32" y="0"/>
              </a:cxn>
              <a:cxn ang="0">
                <a:pos x="32" y="2"/>
              </a:cxn>
              <a:cxn ang="0">
                <a:pos x="36" y="2"/>
              </a:cxn>
              <a:cxn ang="0">
                <a:pos x="38" y="4"/>
              </a:cxn>
              <a:cxn ang="0">
                <a:pos x="40" y="6"/>
              </a:cxn>
              <a:cxn ang="0">
                <a:pos x="38" y="10"/>
              </a:cxn>
              <a:cxn ang="0">
                <a:pos x="40" y="10"/>
              </a:cxn>
              <a:cxn ang="0">
                <a:pos x="40" y="10"/>
              </a:cxn>
              <a:cxn ang="0">
                <a:pos x="42" y="12"/>
              </a:cxn>
              <a:cxn ang="0">
                <a:pos x="46" y="12"/>
              </a:cxn>
              <a:cxn ang="0">
                <a:pos x="48" y="16"/>
              </a:cxn>
              <a:cxn ang="0">
                <a:pos x="48" y="18"/>
              </a:cxn>
              <a:cxn ang="0">
                <a:pos x="46" y="22"/>
              </a:cxn>
              <a:cxn ang="0">
                <a:pos x="44" y="20"/>
              </a:cxn>
              <a:cxn ang="0">
                <a:pos x="42" y="24"/>
              </a:cxn>
              <a:cxn ang="0">
                <a:pos x="40" y="26"/>
              </a:cxn>
              <a:cxn ang="0">
                <a:pos x="42" y="28"/>
              </a:cxn>
              <a:cxn ang="0">
                <a:pos x="42" y="30"/>
              </a:cxn>
              <a:cxn ang="0">
                <a:pos x="38" y="30"/>
              </a:cxn>
              <a:cxn ang="0">
                <a:pos x="36" y="30"/>
              </a:cxn>
              <a:cxn ang="0">
                <a:pos x="30" y="26"/>
              </a:cxn>
              <a:cxn ang="0">
                <a:pos x="30" y="26"/>
              </a:cxn>
              <a:cxn ang="0">
                <a:pos x="30" y="20"/>
              </a:cxn>
              <a:cxn ang="0">
                <a:pos x="26" y="22"/>
              </a:cxn>
              <a:cxn ang="0">
                <a:pos x="24" y="24"/>
              </a:cxn>
              <a:cxn ang="0">
                <a:pos x="20" y="24"/>
              </a:cxn>
              <a:cxn ang="0">
                <a:pos x="20" y="20"/>
              </a:cxn>
              <a:cxn ang="0">
                <a:pos x="18" y="18"/>
              </a:cxn>
              <a:cxn ang="0">
                <a:pos x="14" y="16"/>
              </a:cxn>
              <a:cxn ang="0">
                <a:pos x="10" y="14"/>
              </a:cxn>
              <a:cxn ang="0">
                <a:pos x="8" y="12"/>
              </a:cxn>
              <a:cxn ang="0">
                <a:pos x="6" y="10"/>
              </a:cxn>
              <a:cxn ang="0">
                <a:pos x="6" y="10"/>
              </a:cxn>
              <a:cxn ang="0">
                <a:pos x="4" y="12"/>
              </a:cxn>
              <a:cxn ang="0">
                <a:pos x="0" y="8"/>
              </a:cxn>
              <a:cxn ang="0">
                <a:pos x="4" y="4"/>
              </a:cxn>
              <a:cxn ang="0">
                <a:pos x="8" y="2"/>
              </a:cxn>
              <a:cxn ang="0">
                <a:pos x="10" y="2"/>
              </a:cxn>
              <a:cxn ang="0">
                <a:pos x="12" y="2"/>
              </a:cxn>
              <a:cxn ang="0">
                <a:pos x="14" y="4"/>
              </a:cxn>
              <a:cxn ang="0">
                <a:pos x="20" y="2"/>
              </a:cxn>
            </a:cxnLst>
            <a:rect l="0" t="0" r="r" b="b"/>
            <a:pathLst>
              <a:path w="48" h="32">
                <a:moveTo>
                  <a:pt x="20" y="2"/>
                </a:moveTo>
                <a:lnTo>
                  <a:pt x="20" y="2"/>
                </a:lnTo>
                <a:lnTo>
                  <a:pt x="20" y="2"/>
                </a:lnTo>
                <a:lnTo>
                  <a:pt x="20" y="2"/>
                </a:lnTo>
                <a:lnTo>
                  <a:pt x="22" y="2"/>
                </a:lnTo>
                <a:lnTo>
                  <a:pt x="22" y="2"/>
                </a:lnTo>
                <a:lnTo>
                  <a:pt x="22" y="2"/>
                </a:lnTo>
                <a:lnTo>
                  <a:pt x="22" y="2"/>
                </a:lnTo>
                <a:lnTo>
                  <a:pt x="22" y="2"/>
                </a:lnTo>
                <a:lnTo>
                  <a:pt x="22" y="2"/>
                </a:lnTo>
                <a:lnTo>
                  <a:pt x="20" y="2"/>
                </a:lnTo>
                <a:lnTo>
                  <a:pt x="20" y="2"/>
                </a:lnTo>
                <a:lnTo>
                  <a:pt x="20" y="2"/>
                </a:lnTo>
                <a:lnTo>
                  <a:pt x="20" y="2"/>
                </a:lnTo>
                <a:lnTo>
                  <a:pt x="22" y="2"/>
                </a:lnTo>
                <a:lnTo>
                  <a:pt x="22" y="2"/>
                </a:lnTo>
                <a:lnTo>
                  <a:pt x="22" y="2"/>
                </a:lnTo>
                <a:lnTo>
                  <a:pt x="22" y="2"/>
                </a:lnTo>
                <a:lnTo>
                  <a:pt x="22" y="0"/>
                </a:lnTo>
                <a:lnTo>
                  <a:pt x="22" y="0"/>
                </a:lnTo>
                <a:lnTo>
                  <a:pt x="22" y="0"/>
                </a:lnTo>
                <a:lnTo>
                  <a:pt x="24" y="0"/>
                </a:lnTo>
                <a:lnTo>
                  <a:pt x="24" y="0"/>
                </a:lnTo>
                <a:lnTo>
                  <a:pt x="24" y="0"/>
                </a:lnTo>
                <a:lnTo>
                  <a:pt x="24" y="0"/>
                </a:lnTo>
                <a:lnTo>
                  <a:pt x="26" y="0"/>
                </a:lnTo>
                <a:lnTo>
                  <a:pt x="26" y="0"/>
                </a:lnTo>
                <a:lnTo>
                  <a:pt x="26" y="0"/>
                </a:lnTo>
                <a:lnTo>
                  <a:pt x="26" y="0"/>
                </a:lnTo>
                <a:lnTo>
                  <a:pt x="28" y="0"/>
                </a:lnTo>
                <a:lnTo>
                  <a:pt x="28" y="0"/>
                </a:lnTo>
                <a:lnTo>
                  <a:pt x="28" y="0"/>
                </a:lnTo>
                <a:lnTo>
                  <a:pt x="28" y="0"/>
                </a:lnTo>
                <a:lnTo>
                  <a:pt x="28" y="0"/>
                </a:lnTo>
                <a:lnTo>
                  <a:pt x="30" y="0"/>
                </a:lnTo>
                <a:lnTo>
                  <a:pt x="30" y="0"/>
                </a:lnTo>
                <a:lnTo>
                  <a:pt x="30" y="0"/>
                </a:lnTo>
                <a:lnTo>
                  <a:pt x="30" y="0"/>
                </a:lnTo>
                <a:lnTo>
                  <a:pt x="30" y="0"/>
                </a:lnTo>
                <a:lnTo>
                  <a:pt x="32" y="0"/>
                </a:lnTo>
                <a:lnTo>
                  <a:pt x="30" y="0"/>
                </a:lnTo>
                <a:lnTo>
                  <a:pt x="32" y="2"/>
                </a:lnTo>
                <a:lnTo>
                  <a:pt x="32" y="2"/>
                </a:lnTo>
                <a:lnTo>
                  <a:pt x="32" y="2"/>
                </a:lnTo>
                <a:lnTo>
                  <a:pt x="32" y="2"/>
                </a:lnTo>
                <a:lnTo>
                  <a:pt x="34" y="2"/>
                </a:lnTo>
                <a:lnTo>
                  <a:pt x="34" y="2"/>
                </a:lnTo>
                <a:lnTo>
                  <a:pt x="36" y="2"/>
                </a:lnTo>
                <a:lnTo>
                  <a:pt x="36" y="2"/>
                </a:lnTo>
                <a:lnTo>
                  <a:pt x="36" y="2"/>
                </a:lnTo>
                <a:lnTo>
                  <a:pt x="38" y="2"/>
                </a:lnTo>
                <a:lnTo>
                  <a:pt x="38" y="4"/>
                </a:lnTo>
                <a:lnTo>
                  <a:pt x="38" y="4"/>
                </a:lnTo>
                <a:lnTo>
                  <a:pt x="40" y="4"/>
                </a:lnTo>
                <a:lnTo>
                  <a:pt x="40" y="4"/>
                </a:lnTo>
                <a:lnTo>
                  <a:pt x="40" y="6"/>
                </a:lnTo>
                <a:lnTo>
                  <a:pt x="40" y="6"/>
                </a:lnTo>
                <a:lnTo>
                  <a:pt x="40" y="8"/>
                </a:lnTo>
                <a:lnTo>
                  <a:pt x="40" y="8"/>
                </a:lnTo>
                <a:lnTo>
                  <a:pt x="38" y="10"/>
                </a:lnTo>
                <a:lnTo>
                  <a:pt x="38" y="10"/>
                </a:lnTo>
                <a:lnTo>
                  <a:pt x="38" y="10"/>
                </a:lnTo>
                <a:lnTo>
                  <a:pt x="38" y="10"/>
                </a:lnTo>
                <a:lnTo>
                  <a:pt x="40" y="10"/>
                </a:lnTo>
                <a:lnTo>
                  <a:pt x="40" y="10"/>
                </a:lnTo>
                <a:lnTo>
                  <a:pt x="40" y="10"/>
                </a:lnTo>
                <a:lnTo>
                  <a:pt x="40" y="10"/>
                </a:lnTo>
                <a:lnTo>
                  <a:pt x="40" y="10"/>
                </a:lnTo>
                <a:lnTo>
                  <a:pt x="40" y="10"/>
                </a:lnTo>
                <a:lnTo>
                  <a:pt x="40" y="10"/>
                </a:lnTo>
                <a:lnTo>
                  <a:pt x="42" y="10"/>
                </a:lnTo>
                <a:lnTo>
                  <a:pt x="42" y="12"/>
                </a:lnTo>
                <a:lnTo>
                  <a:pt x="42" y="12"/>
                </a:lnTo>
                <a:lnTo>
                  <a:pt x="44" y="10"/>
                </a:lnTo>
                <a:lnTo>
                  <a:pt x="44" y="12"/>
                </a:lnTo>
                <a:lnTo>
                  <a:pt x="46" y="12"/>
                </a:lnTo>
                <a:lnTo>
                  <a:pt x="46" y="14"/>
                </a:lnTo>
                <a:lnTo>
                  <a:pt x="46" y="14"/>
                </a:lnTo>
                <a:lnTo>
                  <a:pt x="46" y="16"/>
                </a:lnTo>
                <a:lnTo>
                  <a:pt x="48" y="16"/>
                </a:lnTo>
                <a:lnTo>
                  <a:pt x="48" y="16"/>
                </a:lnTo>
                <a:lnTo>
                  <a:pt x="48" y="16"/>
                </a:lnTo>
                <a:lnTo>
                  <a:pt x="48" y="18"/>
                </a:lnTo>
                <a:lnTo>
                  <a:pt x="48" y="18"/>
                </a:lnTo>
                <a:lnTo>
                  <a:pt x="46" y="18"/>
                </a:lnTo>
                <a:lnTo>
                  <a:pt x="46" y="20"/>
                </a:lnTo>
                <a:lnTo>
                  <a:pt x="46" y="20"/>
                </a:lnTo>
                <a:lnTo>
                  <a:pt x="46" y="22"/>
                </a:lnTo>
                <a:lnTo>
                  <a:pt x="44" y="22"/>
                </a:lnTo>
                <a:lnTo>
                  <a:pt x="44" y="20"/>
                </a:lnTo>
                <a:lnTo>
                  <a:pt x="44" y="20"/>
                </a:lnTo>
                <a:lnTo>
                  <a:pt x="44" y="20"/>
                </a:lnTo>
                <a:lnTo>
                  <a:pt x="42" y="20"/>
                </a:lnTo>
                <a:lnTo>
                  <a:pt x="42" y="22"/>
                </a:lnTo>
                <a:lnTo>
                  <a:pt x="42" y="22"/>
                </a:lnTo>
                <a:lnTo>
                  <a:pt x="42" y="24"/>
                </a:lnTo>
                <a:lnTo>
                  <a:pt x="40" y="24"/>
                </a:lnTo>
                <a:lnTo>
                  <a:pt x="40" y="24"/>
                </a:lnTo>
                <a:lnTo>
                  <a:pt x="40" y="26"/>
                </a:lnTo>
                <a:lnTo>
                  <a:pt x="40" y="26"/>
                </a:lnTo>
                <a:lnTo>
                  <a:pt x="40" y="26"/>
                </a:lnTo>
                <a:lnTo>
                  <a:pt x="42" y="28"/>
                </a:lnTo>
                <a:lnTo>
                  <a:pt x="42" y="28"/>
                </a:lnTo>
                <a:lnTo>
                  <a:pt x="42" y="28"/>
                </a:lnTo>
                <a:lnTo>
                  <a:pt x="42" y="28"/>
                </a:lnTo>
                <a:lnTo>
                  <a:pt x="42" y="30"/>
                </a:lnTo>
                <a:lnTo>
                  <a:pt x="42" y="30"/>
                </a:lnTo>
                <a:lnTo>
                  <a:pt x="42" y="30"/>
                </a:lnTo>
                <a:lnTo>
                  <a:pt x="40" y="30"/>
                </a:lnTo>
                <a:lnTo>
                  <a:pt x="40" y="30"/>
                </a:lnTo>
                <a:lnTo>
                  <a:pt x="38" y="30"/>
                </a:lnTo>
                <a:lnTo>
                  <a:pt x="38" y="30"/>
                </a:lnTo>
                <a:lnTo>
                  <a:pt x="38" y="32"/>
                </a:lnTo>
                <a:lnTo>
                  <a:pt x="36" y="32"/>
                </a:lnTo>
                <a:lnTo>
                  <a:pt x="36" y="30"/>
                </a:lnTo>
                <a:lnTo>
                  <a:pt x="36" y="30"/>
                </a:lnTo>
                <a:lnTo>
                  <a:pt x="36" y="30"/>
                </a:lnTo>
                <a:lnTo>
                  <a:pt x="36" y="30"/>
                </a:lnTo>
                <a:lnTo>
                  <a:pt x="34" y="28"/>
                </a:lnTo>
                <a:lnTo>
                  <a:pt x="30" y="26"/>
                </a:lnTo>
                <a:lnTo>
                  <a:pt x="30" y="26"/>
                </a:lnTo>
                <a:lnTo>
                  <a:pt x="30" y="26"/>
                </a:lnTo>
                <a:lnTo>
                  <a:pt x="30" y="26"/>
                </a:lnTo>
                <a:lnTo>
                  <a:pt x="30" y="26"/>
                </a:lnTo>
                <a:lnTo>
                  <a:pt x="28" y="24"/>
                </a:lnTo>
                <a:lnTo>
                  <a:pt x="28" y="22"/>
                </a:lnTo>
                <a:lnTo>
                  <a:pt x="28" y="22"/>
                </a:lnTo>
                <a:lnTo>
                  <a:pt x="30" y="20"/>
                </a:lnTo>
                <a:lnTo>
                  <a:pt x="28" y="20"/>
                </a:lnTo>
                <a:lnTo>
                  <a:pt x="28" y="20"/>
                </a:lnTo>
                <a:lnTo>
                  <a:pt x="26" y="22"/>
                </a:lnTo>
                <a:lnTo>
                  <a:pt x="26" y="22"/>
                </a:lnTo>
                <a:lnTo>
                  <a:pt x="26" y="24"/>
                </a:lnTo>
                <a:lnTo>
                  <a:pt x="24" y="24"/>
                </a:lnTo>
                <a:lnTo>
                  <a:pt x="24" y="24"/>
                </a:lnTo>
                <a:lnTo>
                  <a:pt x="24" y="24"/>
                </a:lnTo>
                <a:lnTo>
                  <a:pt x="24" y="24"/>
                </a:lnTo>
                <a:lnTo>
                  <a:pt x="22" y="24"/>
                </a:lnTo>
                <a:lnTo>
                  <a:pt x="20" y="24"/>
                </a:lnTo>
                <a:lnTo>
                  <a:pt x="20" y="24"/>
                </a:lnTo>
                <a:lnTo>
                  <a:pt x="20" y="24"/>
                </a:lnTo>
                <a:lnTo>
                  <a:pt x="20" y="24"/>
                </a:lnTo>
                <a:lnTo>
                  <a:pt x="20" y="22"/>
                </a:lnTo>
                <a:lnTo>
                  <a:pt x="20" y="20"/>
                </a:lnTo>
                <a:lnTo>
                  <a:pt x="20" y="20"/>
                </a:lnTo>
                <a:lnTo>
                  <a:pt x="20" y="18"/>
                </a:lnTo>
                <a:lnTo>
                  <a:pt x="18" y="18"/>
                </a:lnTo>
                <a:lnTo>
                  <a:pt x="18" y="18"/>
                </a:lnTo>
                <a:lnTo>
                  <a:pt x="16" y="18"/>
                </a:lnTo>
                <a:lnTo>
                  <a:pt x="14" y="18"/>
                </a:lnTo>
                <a:lnTo>
                  <a:pt x="14" y="16"/>
                </a:lnTo>
                <a:lnTo>
                  <a:pt x="14" y="16"/>
                </a:lnTo>
                <a:lnTo>
                  <a:pt x="14" y="16"/>
                </a:lnTo>
                <a:lnTo>
                  <a:pt x="12" y="16"/>
                </a:lnTo>
                <a:lnTo>
                  <a:pt x="12" y="14"/>
                </a:lnTo>
                <a:lnTo>
                  <a:pt x="10" y="14"/>
                </a:lnTo>
                <a:lnTo>
                  <a:pt x="10" y="16"/>
                </a:lnTo>
                <a:lnTo>
                  <a:pt x="8" y="14"/>
                </a:lnTo>
                <a:lnTo>
                  <a:pt x="8" y="14"/>
                </a:lnTo>
                <a:lnTo>
                  <a:pt x="8" y="12"/>
                </a:lnTo>
                <a:lnTo>
                  <a:pt x="8" y="12"/>
                </a:lnTo>
                <a:lnTo>
                  <a:pt x="8" y="12"/>
                </a:lnTo>
                <a:lnTo>
                  <a:pt x="8" y="10"/>
                </a:lnTo>
                <a:lnTo>
                  <a:pt x="6" y="10"/>
                </a:lnTo>
                <a:lnTo>
                  <a:pt x="6" y="10"/>
                </a:lnTo>
                <a:lnTo>
                  <a:pt x="6" y="10"/>
                </a:lnTo>
                <a:lnTo>
                  <a:pt x="6" y="10"/>
                </a:lnTo>
                <a:lnTo>
                  <a:pt x="6" y="10"/>
                </a:lnTo>
                <a:lnTo>
                  <a:pt x="4" y="10"/>
                </a:lnTo>
                <a:lnTo>
                  <a:pt x="4" y="12"/>
                </a:lnTo>
                <a:lnTo>
                  <a:pt x="4" y="12"/>
                </a:lnTo>
                <a:lnTo>
                  <a:pt x="4" y="12"/>
                </a:lnTo>
                <a:lnTo>
                  <a:pt x="2" y="12"/>
                </a:lnTo>
                <a:lnTo>
                  <a:pt x="0" y="10"/>
                </a:lnTo>
                <a:lnTo>
                  <a:pt x="0" y="8"/>
                </a:lnTo>
                <a:lnTo>
                  <a:pt x="0" y="8"/>
                </a:lnTo>
                <a:lnTo>
                  <a:pt x="0" y="6"/>
                </a:lnTo>
                <a:lnTo>
                  <a:pt x="0" y="6"/>
                </a:lnTo>
                <a:lnTo>
                  <a:pt x="4" y="4"/>
                </a:lnTo>
                <a:lnTo>
                  <a:pt x="4" y="4"/>
                </a:lnTo>
                <a:lnTo>
                  <a:pt x="6" y="2"/>
                </a:lnTo>
                <a:lnTo>
                  <a:pt x="6" y="2"/>
                </a:lnTo>
                <a:lnTo>
                  <a:pt x="6" y="2"/>
                </a:lnTo>
                <a:lnTo>
                  <a:pt x="8" y="2"/>
                </a:lnTo>
                <a:lnTo>
                  <a:pt x="10" y="2"/>
                </a:lnTo>
                <a:lnTo>
                  <a:pt x="10" y="2"/>
                </a:lnTo>
                <a:lnTo>
                  <a:pt x="10" y="2"/>
                </a:lnTo>
                <a:lnTo>
                  <a:pt x="10" y="2"/>
                </a:lnTo>
                <a:lnTo>
                  <a:pt x="10" y="4"/>
                </a:lnTo>
                <a:lnTo>
                  <a:pt x="10" y="4"/>
                </a:lnTo>
                <a:lnTo>
                  <a:pt x="12" y="2"/>
                </a:lnTo>
                <a:lnTo>
                  <a:pt x="12" y="2"/>
                </a:lnTo>
                <a:lnTo>
                  <a:pt x="12" y="2"/>
                </a:lnTo>
                <a:lnTo>
                  <a:pt x="14" y="2"/>
                </a:lnTo>
                <a:lnTo>
                  <a:pt x="14" y="2"/>
                </a:lnTo>
                <a:lnTo>
                  <a:pt x="14" y="4"/>
                </a:lnTo>
                <a:lnTo>
                  <a:pt x="16" y="4"/>
                </a:lnTo>
                <a:lnTo>
                  <a:pt x="16" y="4"/>
                </a:lnTo>
                <a:lnTo>
                  <a:pt x="18" y="4"/>
                </a:lnTo>
                <a:lnTo>
                  <a:pt x="20" y="2"/>
                </a:lnTo>
                <a:lnTo>
                  <a:pt x="20" y="2"/>
                </a:lnTo>
                <a:lnTo>
                  <a:pt x="20" y="2"/>
                </a:lnTo>
                <a:lnTo>
                  <a:pt x="2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9" name="Freeform 245"/>
          <p:cNvSpPr>
            <a:spLocks/>
          </p:cNvSpPr>
          <p:nvPr/>
        </p:nvSpPr>
        <p:spPr bwMode="auto">
          <a:xfrm>
            <a:off x="5238750" y="3694113"/>
            <a:ext cx="44450" cy="57150"/>
          </a:xfrm>
          <a:custGeom>
            <a:avLst/>
            <a:gdLst/>
            <a:ahLst/>
            <a:cxnLst>
              <a:cxn ang="0">
                <a:pos x="22" y="4"/>
              </a:cxn>
              <a:cxn ang="0">
                <a:pos x="22" y="10"/>
              </a:cxn>
              <a:cxn ang="0">
                <a:pos x="24" y="10"/>
              </a:cxn>
              <a:cxn ang="0">
                <a:pos x="28" y="10"/>
              </a:cxn>
              <a:cxn ang="0">
                <a:pos x="28" y="14"/>
              </a:cxn>
              <a:cxn ang="0">
                <a:pos x="26" y="16"/>
              </a:cxn>
              <a:cxn ang="0">
                <a:pos x="24" y="16"/>
              </a:cxn>
              <a:cxn ang="0">
                <a:pos x="24" y="18"/>
              </a:cxn>
              <a:cxn ang="0">
                <a:pos x="24" y="18"/>
              </a:cxn>
              <a:cxn ang="0">
                <a:pos x="22" y="20"/>
              </a:cxn>
              <a:cxn ang="0">
                <a:pos x="20" y="22"/>
              </a:cxn>
              <a:cxn ang="0">
                <a:pos x="20" y="24"/>
              </a:cxn>
              <a:cxn ang="0">
                <a:pos x="18" y="26"/>
              </a:cxn>
              <a:cxn ang="0">
                <a:pos x="16" y="32"/>
              </a:cxn>
              <a:cxn ang="0">
                <a:pos x="10" y="36"/>
              </a:cxn>
              <a:cxn ang="0">
                <a:pos x="6" y="34"/>
              </a:cxn>
              <a:cxn ang="0">
                <a:pos x="6" y="32"/>
              </a:cxn>
              <a:cxn ang="0">
                <a:pos x="6" y="28"/>
              </a:cxn>
              <a:cxn ang="0">
                <a:pos x="4" y="28"/>
              </a:cxn>
              <a:cxn ang="0">
                <a:pos x="4" y="26"/>
              </a:cxn>
              <a:cxn ang="0">
                <a:pos x="4" y="24"/>
              </a:cxn>
              <a:cxn ang="0">
                <a:pos x="4" y="22"/>
              </a:cxn>
              <a:cxn ang="0">
                <a:pos x="4" y="18"/>
              </a:cxn>
              <a:cxn ang="0">
                <a:pos x="4" y="16"/>
              </a:cxn>
              <a:cxn ang="0">
                <a:pos x="4" y="16"/>
              </a:cxn>
              <a:cxn ang="0">
                <a:pos x="4" y="14"/>
              </a:cxn>
              <a:cxn ang="0">
                <a:pos x="4" y="12"/>
              </a:cxn>
              <a:cxn ang="0">
                <a:pos x="0" y="8"/>
              </a:cxn>
              <a:cxn ang="0">
                <a:pos x="2" y="6"/>
              </a:cxn>
              <a:cxn ang="0">
                <a:pos x="2" y="4"/>
              </a:cxn>
              <a:cxn ang="0">
                <a:pos x="4" y="6"/>
              </a:cxn>
              <a:cxn ang="0">
                <a:pos x="6" y="6"/>
              </a:cxn>
              <a:cxn ang="0">
                <a:pos x="6" y="8"/>
              </a:cxn>
              <a:cxn ang="0">
                <a:pos x="8" y="8"/>
              </a:cxn>
              <a:cxn ang="0">
                <a:pos x="10" y="8"/>
              </a:cxn>
              <a:cxn ang="0">
                <a:pos x="10" y="8"/>
              </a:cxn>
              <a:cxn ang="0">
                <a:pos x="14" y="8"/>
              </a:cxn>
              <a:cxn ang="0">
                <a:pos x="14" y="6"/>
              </a:cxn>
              <a:cxn ang="0">
                <a:pos x="14" y="0"/>
              </a:cxn>
              <a:cxn ang="0">
                <a:pos x="16" y="0"/>
              </a:cxn>
              <a:cxn ang="0">
                <a:pos x="18" y="2"/>
              </a:cxn>
              <a:cxn ang="0">
                <a:pos x="22" y="0"/>
              </a:cxn>
              <a:cxn ang="0">
                <a:pos x="22" y="0"/>
              </a:cxn>
            </a:cxnLst>
            <a:rect l="0" t="0" r="r" b="b"/>
            <a:pathLst>
              <a:path w="28" h="36">
                <a:moveTo>
                  <a:pt x="24" y="2"/>
                </a:moveTo>
                <a:lnTo>
                  <a:pt x="24" y="2"/>
                </a:lnTo>
                <a:lnTo>
                  <a:pt x="22" y="4"/>
                </a:lnTo>
                <a:lnTo>
                  <a:pt x="22" y="8"/>
                </a:lnTo>
                <a:lnTo>
                  <a:pt x="22" y="10"/>
                </a:lnTo>
                <a:lnTo>
                  <a:pt x="22" y="10"/>
                </a:lnTo>
                <a:lnTo>
                  <a:pt x="24" y="10"/>
                </a:lnTo>
                <a:lnTo>
                  <a:pt x="24" y="10"/>
                </a:lnTo>
                <a:lnTo>
                  <a:pt x="24" y="10"/>
                </a:lnTo>
                <a:lnTo>
                  <a:pt x="24" y="10"/>
                </a:lnTo>
                <a:lnTo>
                  <a:pt x="26" y="10"/>
                </a:lnTo>
                <a:lnTo>
                  <a:pt x="28" y="10"/>
                </a:lnTo>
                <a:lnTo>
                  <a:pt x="28" y="12"/>
                </a:lnTo>
                <a:lnTo>
                  <a:pt x="28" y="12"/>
                </a:lnTo>
                <a:lnTo>
                  <a:pt x="28" y="14"/>
                </a:lnTo>
                <a:lnTo>
                  <a:pt x="28" y="16"/>
                </a:lnTo>
                <a:lnTo>
                  <a:pt x="28" y="16"/>
                </a:lnTo>
                <a:lnTo>
                  <a:pt x="26" y="16"/>
                </a:lnTo>
                <a:lnTo>
                  <a:pt x="26" y="16"/>
                </a:lnTo>
                <a:lnTo>
                  <a:pt x="24" y="16"/>
                </a:lnTo>
                <a:lnTo>
                  <a:pt x="24" y="16"/>
                </a:lnTo>
                <a:lnTo>
                  <a:pt x="24" y="18"/>
                </a:lnTo>
                <a:lnTo>
                  <a:pt x="24" y="18"/>
                </a:lnTo>
                <a:lnTo>
                  <a:pt x="24" y="18"/>
                </a:lnTo>
                <a:lnTo>
                  <a:pt x="24" y="18"/>
                </a:lnTo>
                <a:lnTo>
                  <a:pt x="24" y="18"/>
                </a:lnTo>
                <a:lnTo>
                  <a:pt x="24" y="18"/>
                </a:lnTo>
                <a:lnTo>
                  <a:pt x="24" y="18"/>
                </a:lnTo>
                <a:lnTo>
                  <a:pt x="24" y="20"/>
                </a:lnTo>
                <a:lnTo>
                  <a:pt x="22" y="20"/>
                </a:lnTo>
                <a:lnTo>
                  <a:pt x="22" y="20"/>
                </a:lnTo>
                <a:lnTo>
                  <a:pt x="20" y="22"/>
                </a:lnTo>
                <a:lnTo>
                  <a:pt x="20" y="22"/>
                </a:lnTo>
                <a:lnTo>
                  <a:pt x="22" y="24"/>
                </a:lnTo>
                <a:lnTo>
                  <a:pt x="22" y="24"/>
                </a:lnTo>
                <a:lnTo>
                  <a:pt x="20" y="24"/>
                </a:lnTo>
                <a:lnTo>
                  <a:pt x="20" y="24"/>
                </a:lnTo>
                <a:lnTo>
                  <a:pt x="20" y="24"/>
                </a:lnTo>
                <a:lnTo>
                  <a:pt x="18" y="26"/>
                </a:lnTo>
                <a:lnTo>
                  <a:pt x="18" y="28"/>
                </a:lnTo>
                <a:lnTo>
                  <a:pt x="18" y="30"/>
                </a:lnTo>
                <a:lnTo>
                  <a:pt x="16" y="32"/>
                </a:lnTo>
                <a:lnTo>
                  <a:pt x="14" y="34"/>
                </a:lnTo>
                <a:lnTo>
                  <a:pt x="12" y="36"/>
                </a:lnTo>
                <a:lnTo>
                  <a:pt x="10" y="36"/>
                </a:lnTo>
                <a:lnTo>
                  <a:pt x="6" y="36"/>
                </a:lnTo>
                <a:lnTo>
                  <a:pt x="6" y="36"/>
                </a:lnTo>
                <a:lnTo>
                  <a:pt x="6" y="34"/>
                </a:lnTo>
                <a:lnTo>
                  <a:pt x="6" y="32"/>
                </a:lnTo>
                <a:lnTo>
                  <a:pt x="6" y="32"/>
                </a:lnTo>
                <a:lnTo>
                  <a:pt x="6" y="32"/>
                </a:lnTo>
                <a:lnTo>
                  <a:pt x="6" y="30"/>
                </a:lnTo>
                <a:lnTo>
                  <a:pt x="6" y="30"/>
                </a:lnTo>
                <a:lnTo>
                  <a:pt x="6" y="28"/>
                </a:lnTo>
                <a:lnTo>
                  <a:pt x="6" y="28"/>
                </a:lnTo>
                <a:lnTo>
                  <a:pt x="6" y="28"/>
                </a:lnTo>
                <a:lnTo>
                  <a:pt x="4" y="28"/>
                </a:lnTo>
                <a:lnTo>
                  <a:pt x="4" y="28"/>
                </a:lnTo>
                <a:lnTo>
                  <a:pt x="4" y="26"/>
                </a:lnTo>
                <a:lnTo>
                  <a:pt x="4" y="26"/>
                </a:lnTo>
                <a:lnTo>
                  <a:pt x="4" y="26"/>
                </a:lnTo>
                <a:lnTo>
                  <a:pt x="4" y="24"/>
                </a:lnTo>
                <a:lnTo>
                  <a:pt x="4" y="24"/>
                </a:lnTo>
                <a:lnTo>
                  <a:pt x="4" y="24"/>
                </a:lnTo>
                <a:lnTo>
                  <a:pt x="4" y="24"/>
                </a:lnTo>
                <a:lnTo>
                  <a:pt x="4" y="22"/>
                </a:lnTo>
                <a:lnTo>
                  <a:pt x="4" y="22"/>
                </a:lnTo>
                <a:lnTo>
                  <a:pt x="4" y="20"/>
                </a:lnTo>
                <a:lnTo>
                  <a:pt x="4" y="18"/>
                </a:lnTo>
                <a:lnTo>
                  <a:pt x="4" y="18"/>
                </a:lnTo>
                <a:lnTo>
                  <a:pt x="4" y="18"/>
                </a:lnTo>
                <a:lnTo>
                  <a:pt x="4" y="16"/>
                </a:lnTo>
                <a:lnTo>
                  <a:pt x="4" y="16"/>
                </a:lnTo>
                <a:lnTo>
                  <a:pt x="4" y="16"/>
                </a:lnTo>
                <a:lnTo>
                  <a:pt x="4" y="16"/>
                </a:lnTo>
                <a:lnTo>
                  <a:pt x="4" y="16"/>
                </a:lnTo>
                <a:lnTo>
                  <a:pt x="4" y="14"/>
                </a:lnTo>
                <a:lnTo>
                  <a:pt x="4" y="14"/>
                </a:lnTo>
                <a:lnTo>
                  <a:pt x="4" y="12"/>
                </a:lnTo>
                <a:lnTo>
                  <a:pt x="4" y="12"/>
                </a:lnTo>
                <a:lnTo>
                  <a:pt x="4" y="12"/>
                </a:lnTo>
                <a:lnTo>
                  <a:pt x="2" y="12"/>
                </a:lnTo>
                <a:lnTo>
                  <a:pt x="0" y="8"/>
                </a:lnTo>
                <a:lnTo>
                  <a:pt x="0" y="8"/>
                </a:lnTo>
                <a:lnTo>
                  <a:pt x="0" y="8"/>
                </a:lnTo>
                <a:lnTo>
                  <a:pt x="0" y="6"/>
                </a:lnTo>
                <a:lnTo>
                  <a:pt x="2" y="6"/>
                </a:lnTo>
                <a:lnTo>
                  <a:pt x="2" y="6"/>
                </a:lnTo>
                <a:lnTo>
                  <a:pt x="2" y="6"/>
                </a:lnTo>
                <a:lnTo>
                  <a:pt x="2" y="4"/>
                </a:lnTo>
                <a:lnTo>
                  <a:pt x="2" y="4"/>
                </a:lnTo>
                <a:lnTo>
                  <a:pt x="2" y="4"/>
                </a:lnTo>
                <a:lnTo>
                  <a:pt x="4" y="6"/>
                </a:lnTo>
                <a:lnTo>
                  <a:pt x="6" y="6"/>
                </a:lnTo>
                <a:lnTo>
                  <a:pt x="6" y="6"/>
                </a:lnTo>
                <a:lnTo>
                  <a:pt x="6" y="6"/>
                </a:lnTo>
                <a:lnTo>
                  <a:pt x="6" y="6"/>
                </a:lnTo>
                <a:lnTo>
                  <a:pt x="6" y="8"/>
                </a:lnTo>
                <a:lnTo>
                  <a:pt x="6" y="8"/>
                </a:lnTo>
                <a:lnTo>
                  <a:pt x="6" y="8"/>
                </a:lnTo>
                <a:lnTo>
                  <a:pt x="8" y="8"/>
                </a:lnTo>
                <a:lnTo>
                  <a:pt x="8" y="8"/>
                </a:lnTo>
                <a:lnTo>
                  <a:pt x="8" y="8"/>
                </a:lnTo>
                <a:lnTo>
                  <a:pt x="10" y="8"/>
                </a:lnTo>
                <a:lnTo>
                  <a:pt x="10" y="8"/>
                </a:lnTo>
                <a:lnTo>
                  <a:pt x="10" y="8"/>
                </a:lnTo>
                <a:lnTo>
                  <a:pt x="10" y="8"/>
                </a:lnTo>
                <a:lnTo>
                  <a:pt x="10" y="8"/>
                </a:lnTo>
                <a:lnTo>
                  <a:pt x="12" y="8"/>
                </a:lnTo>
                <a:lnTo>
                  <a:pt x="12" y="8"/>
                </a:lnTo>
                <a:lnTo>
                  <a:pt x="14" y="8"/>
                </a:lnTo>
                <a:lnTo>
                  <a:pt x="14" y="6"/>
                </a:lnTo>
                <a:lnTo>
                  <a:pt x="14" y="6"/>
                </a:lnTo>
                <a:lnTo>
                  <a:pt x="14" y="6"/>
                </a:lnTo>
                <a:lnTo>
                  <a:pt x="14" y="6"/>
                </a:lnTo>
                <a:lnTo>
                  <a:pt x="14" y="4"/>
                </a:lnTo>
                <a:lnTo>
                  <a:pt x="14" y="0"/>
                </a:lnTo>
                <a:lnTo>
                  <a:pt x="14" y="0"/>
                </a:lnTo>
                <a:lnTo>
                  <a:pt x="14" y="0"/>
                </a:lnTo>
                <a:lnTo>
                  <a:pt x="16" y="0"/>
                </a:lnTo>
                <a:lnTo>
                  <a:pt x="16" y="2"/>
                </a:lnTo>
                <a:lnTo>
                  <a:pt x="16" y="2"/>
                </a:lnTo>
                <a:lnTo>
                  <a:pt x="18" y="2"/>
                </a:lnTo>
                <a:lnTo>
                  <a:pt x="20" y="0"/>
                </a:lnTo>
                <a:lnTo>
                  <a:pt x="20" y="0"/>
                </a:lnTo>
                <a:lnTo>
                  <a:pt x="22" y="0"/>
                </a:lnTo>
                <a:lnTo>
                  <a:pt x="22" y="0"/>
                </a:lnTo>
                <a:lnTo>
                  <a:pt x="22" y="0"/>
                </a:lnTo>
                <a:lnTo>
                  <a:pt x="22" y="0"/>
                </a:lnTo>
                <a:lnTo>
                  <a:pt x="24" y="2"/>
                </a:lnTo>
                <a:lnTo>
                  <a:pt x="24" y="2"/>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0" name="Freeform 246"/>
          <p:cNvSpPr>
            <a:spLocks noEditPoints="1"/>
          </p:cNvSpPr>
          <p:nvPr/>
        </p:nvSpPr>
        <p:spPr bwMode="auto">
          <a:xfrm>
            <a:off x="5524500" y="2528888"/>
            <a:ext cx="120650" cy="92075"/>
          </a:xfrm>
          <a:custGeom>
            <a:avLst/>
            <a:gdLst/>
            <a:ahLst/>
            <a:cxnLst>
              <a:cxn ang="0">
                <a:pos x="2" y="14"/>
              </a:cxn>
              <a:cxn ang="0">
                <a:pos x="2" y="36"/>
              </a:cxn>
              <a:cxn ang="0">
                <a:pos x="4" y="36"/>
              </a:cxn>
              <a:cxn ang="0">
                <a:pos x="10" y="38"/>
              </a:cxn>
              <a:cxn ang="0">
                <a:pos x="16" y="38"/>
              </a:cxn>
              <a:cxn ang="0">
                <a:pos x="20" y="44"/>
              </a:cxn>
              <a:cxn ang="0">
                <a:pos x="20" y="48"/>
              </a:cxn>
              <a:cxn ang="0">
                <a:pos x="12" y="46"/>
              </a:cxn>
              <a:cxn ang="0">
                <a:pos x="8" y="42"/>
              </a:cxn>
              <a:cxn ang="0">
                <a:pos x="4" y="40"/>
              </a:cxn>
              <a:cxn ang="0">
                <a:pos x="18" y="0"/>
              </a:cxn>
              <a:cxn ang="0">
                <a:pos x="24" y="2"/>
              </a:cxn>
              <a:cxn ang="0">
                <a:pos x="30" y="8"/>
              </a:cxn>
              <a:cxn ang="0">
                <a:pos x="36" y="10"/>
              </a:cxn>
              <a:cxn ang="0">
                <a:pos x="40" y="10"/>
              </a:cxn>
              <a:cxn ang="0">
                <a:pos x="42" y="6"/>
              </a:cxn>
              <a:cxn ang="0">
                <a:pos x="46" y="0"/>
              </a:cxn>
              <a:cxn ang="0">
                <a:pos x="54" y="6"/>
              </a:cxn>
              <a:cxn ang="0">
                <a:pos x="58" y="14"/>
              </a:cxn>
              <a:cxn ang="0">
                <a:pos x="62" y="18"/>
              </a:cxn>
              <a:cxn ang="0">
                <a:pos x="68" y="22"/>
              </a:cxn>
              <a:cxn ang="0">
                <a:pos x="74" y="22"/>
              </a:cxn>
              <a:cxn ang="0">
                <a:pos x="74" y="26"/>
              </a:cxn>
              <a:cxn ang="0">
                <a:pos x="64" y="28"/>
              </a:cxn>
              <a:cxn ang="0">
                <a:pos x="64" y="36"/>
              </a:cxn>
              <a:cxn ang="0">
                <a:pos x="66" y="42"/>
              </a:cxn>
              <a:cxn ang="0">
                <a:pos x="64" y="46"/>
              </a:cxn>
              <a:cxn ang="0">
                <a:pos x="62" y="46"/>
              </a:cxn>
              <a:cxn ang="0">
                <a:pos x="60" y="44"/>
              </a:cxn>
              <a:cxn ang="0">
                <a:pos x="60" y="50"/>
              </a:cxn>
              <a:cxn ang="0">
                <a:pos x="60" y="56"/>
              </a:cxn>
              <a:cxn ang="0">
                <a:pos x="54" y="54"/>
              </a:cxn>
              <a:cxn ang="0">
                <a:pos x="50" y="50"/>
              </a:cxn>
              <a:cxn ang="0">
                <a:pos x="50" y="48"/>
              </a:cxn>
              <a:cxn ang="0">
                <a:pos x="52" y="44"/>
              </a:cxn>
              <a:cxn ang="0">
                <a:pos x="50" y="42"/>
              </a:cxn>
              <a:cxn ang="0">
                <a:pos x="48" y="38"/>
              </a:cxn>
              <a:cxn ang="0">
                <a:pos x="44" y="36"/>
              </a:cxn>
              <a:cxn ang="0">
                <a:pos x="38" y="40"/>
              </a:cxn>
              <a:cxn ang="0">
                <a:pos x="34" y="44"/>
              </a:cxn>
              <a:cxn ang="0">
                <a:pos x="28" y="48"/>
              </a:cxn>
              <a:cxn ang="0">
                <a:pos x="26" y="44"/>
              </a:cxn>
              <a:cxn ang="0">
                <a:pos x="28" y="44"/>
              </a:cxn>
              <a:cxn ang="0">
                <a:pos x="24" y="40"/>
              </a:cxn>
              <a:cxn ang="0">
                <a:pos x="24" y="36"/>
              </a:cxn>
              <a:cxn ang="0">
                <a:pos x="18" y="34"/>
              </a:cxn>
              <a:cxn ang="0">
                <a:pos x="16" y="32"/>
              </a:cxn>
              <a:cxn ang="0">
                <a:pos x="12" y="30"/>
              </a:cxn>
              <a:cxn ang="0">
                <a:pos x="16" y="30"/>
              </a:cxn>
              <a:cxn ang="0">
                <a:pos x="16" y="26"/>
              </a:cxn>
              <a:cxn ang="0">
                <a:pos x="8" y="18"/>
              </a:cxn>
              <a:cxn ang="0">
                <a:pos x="10" y="16"/>
              </a:cxn>
              <a:cxn ang="0">
                <a:pos x="4" y="12"/>
              </a:cxn>
              <a:cxn ang="0">
                <a:pos x="0" y="8"/>
              </a:cxn>
              <a:cxn ang="0">
                <a:pos x="8" y="8"/>
              </a:cxn>
              <a:cxn ang="0">
                <a:pos x="12" y="10"/>
              </a:cxn>
              <a:cxn ang="0">
                <a:pos x="14" y="12"/>
              </a:cxn>
              <a:cxn ang="0">
                <a:pos x="20" y="12"/>
              </a:cxn>
              <a:cxn ang="0">
                <a:pos x="22" y="8"/>
              </a:cxn>
              <a:cxn ang="0">
                <a:pos x="16" y="4"/>
              </a:cxn>
              <a:cxn ang="0">
                <a:pos x="16" y="2"/>
              </a:cxn>
              <a:cxn ang="0">
                <a:pos x="10" y="20"/>
              </a:cxn>
            </a:cxnLst>
            <a:rect l="0" t="0" r="r" b="b"/>
            <a:pathLst>
              <a:path w="76" h="58">
                <a:moveTo>
                  <a:pt x="0" y="14"/>
                </a:moveTo>
                <a:lnTo>
                  <a:pt x="0" y="14"/>
                </a:lnTo>
                <a:lnTo>
                  <a:pt x="0" y="12"/>
                </a:lnTo>
                <a:lnTo>
                  <a:pt x="0" y="12"/>
                </a:lnTo>
                <a:lnTo>
                  <a:pt x="2" y="12"/>
                </a:lnTo>
                <a:lnTo>
                  <a:pt x="2" y="14"/>
                </a:lnTo>
                <a:lnTo>
                  <a:pt x="2" y="14"/>
                </a:lnTo>
                <a:lnTo>
                  <a:pt x="0" y="14"/>
                </a:lnTo>
                <a:close/>
                <a:moveTo>
                  <a:pt x="4" y="14"/>
                </a:moveTo>
                <a:lnTo>
                  <a:pt x="4" y="14"/>
                </a:lnTo>
                <a:lnTo>
                  <a:pt x="4" y="14"/>
                </a:lnTo>
                <a:lnTo>
                  <a:pt x="4" y="14"/>
                </a:lnTo>
                <a:lnTo>
                  <a:pt x="4" y="14"/>
                </a:lnTo>
                <a:close/>
                <a:moveTo>
                  <a:pt x="2" y="36"/>
                </a:moveTo>
                <a:lnTo>
                  <a:pt x="2" y="36"/>
                </a:lnTo>
                <a:lnTo>
                  <a:pt x="2" y="36"/>
                </a:lnTo>
                <a:lnTo>
                  <a:pt x="2" y="36"/>
                </a:lnTo>
                <a:lnTo>
                  <a:pt x="2" y="36"/>
                </a:lnTo>
                <a:lnTo>
                  <a:pt x="2" y="34"/>
                </a:lnTo>
                <a:lnTo>
                  <a:pt x="4" y="36"/>
                </a:lnTo>
                <a:lnTo>
                  <a:pt x="4" y="36"/>
                </a:lnTo>
                <a:lnTo>
                  <a:pt x="4" y="34"/>
                </a:lnTo>
                <a:lnTo>
                  <a:pt x="4" y="34"/>
                </a:lnTo>
                <a:lnTo>
                  <a:pt x="4" y="34"/>
                </a:lnTo>
                <a:lnTo>
                  <a:pt x="6" y="34"/>
                </a:lnTo>
                <a:lnTo>
                  <a:pt x="6" y="34"/>
                </a:lnTo>
                <a:lnTo>
                  <a:pt x="8" y="36"/>
                </a:lnTo>
                <a:lnTo>
                  <a:pt x="10" y="38"/>
                </a:lnTo>
                <a:lnTo>
                  <a:pt x="12" y="38"/>
                </a:lnTo>
                <a:lnTo>
                  <a:pt x="12" y="38"/>
                </a:lnTo>
                <a:lnTo>
                  <a:pt x="12" y="38"/>
                </a:lnTo>
                <a:lnTo>
                  <a:pt x="12" y="38"/>
                </a:lnTo>
                <a:lnTo>
                  <a:pt x="14" y="38"/>
                </a:lnTo>
                <a:lnTo>
                  <a:pt x="14" y="38"/>
                </a:lnTo>
                <a:lnTo>
                  <a:pt x="16" y="38"/>
                </a:lnTo>
                <a:lnTo>
                  <a:pt x="16" y="38"/>
                </a:lnTo>
                <a:lnTo>
                  <a:pt x="16" y="38"/>
                </a:lnTo>
                <a:lnTo>
                  <a:pt x="16" y="40"/>
                </a:lnTo>
                <a:lnTo>
                  <a:pt x="18" y="42"/>
                </a:lnTo>
                <a:lnTo>
                  <a:pt x="20" y="42"/>
                </a:lnTo>
                <a:lnTo>
                  <a:pt x="20" y="42"/>
                </a:lnTo>
                <a:lnTo>
                  <a:pt x="20" y="44"/>
                </a:lnTo>
                <a:lnTo>
                  <a:pt x="20" y="44"/>
                </a:lnTo>
                <a:lnTo>
                  <a:pt x="20" y="44"/>
                </a:lnTo>
                <a:lnTo>
                  <a:pt x="22" y="48"/>
                </a:lnTo>
                <a:lnTo>
                  <a:pt x="22" y="48"/>
                </a:lnTo>
                <a:lnTo>
                  <a:pt x="24" y="50"/>
                </a:lnTo>
                <a:lnTo>
                  <a:pt x="22" y="50"/>
                </a:lnTo>
                <a:lnTo>
                  <a:pt x="20" y="48"/>
                </a:lnTo>
                <a:lnTo>
                  <a:pt x="18" y="48"/>
                </a:lnTo>
                <a:lnTo>
                  <a:pt x="16" y="48"/>
                </a:lnTo>
                <a:lnTo>
                  <a:pt x="14" y="48"/>
                </a:lnTo>
                <a:lnTo>
                  <a:pt x="14" y="48"/>
                </a:lnTo>
                <a:lnTo>
                  <a:pt x="14" y="48"/>
                </a:lnTo>
                <a:lnTo>
                  <a:pt x="12" y="46"/>
                </a:lnTo>
                <a:lnTo>
                  <a:pt x="12" y="46"/>
                </a:lnTo>
                <a:lnTo>
                  <a:pt x="12" y="46"/>
                </a:lnTo>
                <a:lnTo>
                  <a:pt x="12" y="44"/>
                </a:lnTo>
                <a:lnTo>
                  <a:pt x="10" y="44"/>
                </a:lnTo>
                <a:lnTo>
                  <a:pt x="10" y="44"/>
                </a:lnTo>
                <a:lnTo>
                  <a:pt x="10" y="44"/>
                </a:lnTo>
                <a:lnTo>
                  <a:pt x="8" y="44"/>
                </a:lnTo>
                <a:lnTo>
                  <a:pt x="8" y="42"/>
                </a:lnTo>
                <a:lnTo>
                  <a:pt x="8" y="42"/>
                </a:lnTo>
                <a:lnTo>
                  <a:pt x="8" y="42"/>
                </a:lnTo>
                <a:lnTo>
                  <a:pt x="6" y="40"/>
                </a:lnTo>
                <a:lnTo>
                  <a:pt x="6" y="40"/>
                </a:lnTo>
                <a:lnTo>
                  <a:pt x="6" y="40"/>
                </a:lnTo>
                <a:lnTo>
                  <a:pt x="6" y="40"/>
                </a:lnTo>
                <a:lnTo>
                  <a:pt x="4" y="40"/>
                </a:lnTo>
                <a:lnTo>
                  <a:pt x="4" y="38"/>
                </a:lnTo>
                <a:lnTo>
                  <a:pt x="4" y="38"/>
                </a:lnTo>
                <a:lnTo>
                  <a:pt x="4" y="36"/>
                </a:lnTo>
                <a:lnTo>
                  <a:pt x="4" y="36"/>
                </a:lnTo>
                <a:lnTo>
                  <a:pt x="2" y="36"/>
                </a:lnTo>
                <a:close/>
                <a:moveTo>
                  <a:pt x="18" y="0"/>
                </a:moveTo>
                <a:lnTo>
                  <a:pt x="18" y="0"/>
                </a:lnTo>
                <a:lnTo>
                  <a:pt x="18" y="0"/>
                </a:lnTo>
                <a:lnTo>
                  <a:pt x="20" y="0"/>
                </a:lnTo>
                <a:lnTo>
                  <a:pt x="22" y="0"/>
                </a:lnTo>
                <a:lnTo>
                  <a:pt x="22" y="0"/>
                </a:lnTo>
                <a:lnTo>
                  <a:pt x="22" y="0"/>
                </a:lnTo>
                <a:lnTo>
                  <a:pt x="22" y="2"/>
                </a:lnTo>
                <a:lnTo>
                  <a:pt x="24" y="2"/>
                </a:lnTo>
                <a:lnTo>
                  <a:pt x="24" y="2"/>
                </a:lnTo>
                <a:lnTo>
                  <a:pt x="26" y="4"/>
                </a:lnTo>
                <a:lnTo>
                  <a:pt x="28" y="4"/>
                </a:lnTo>
                <a:lnTo>
                  <a:pt x="28" y="4"/>
                </a:lnTo>
                <a:lnTo>
                  <a:pt x="28" y="4"/>
                </a:lnTo>
                <a:lnTo>
                  <a:pt x="28" y="4"/>
                </a:lnTo>
                <a:lnTo>
                  <a:pt x="30" y="8"/>
                </a:lnTo>
                <a:lnTo>
                  <a:pt x="30" y="8"/>
                </a:lnTo>
                <a:lnTo>
                  <a:pt x="30" y="8"/>
                </a:lnTo>
                <a:lnTo>
                  <a:pt x="32" y="10"/>
                </a:lnTo>
                <a:lnTo>
                  <a:pt x="34" y="10"/>
                </a:lnTo>
                <a:lnTo>
                  <a:pt x="36" y="10"/>
                </a:lnTo>
                <a:lnTo>
                  <a:pt x="36" y="10"/>
                </a:lnTo>
                <a:lnTo>
                  <a:pt x="36" y="10"/>
                </a:lnTo>
                <a:lnTo>
                  <a:pt x="36" y="10"/>
                </a:lnTo>
                <a:lnTo>
                  <a:pt x="38" y="10"/>
                </a:lnTo>
                <a:lnTo>
                  <a:pt x="38" y="10"/>
                </a:lnTo>
                <a:lnTo>
                  <a:pt x="38" y="10"/>
                </a:lnTo>
                <a:lnTo>
                  <a:pt x="40" y="10"/>
                </a:lnTo>
                <a:lnTo>
                  <a:pt x="40" y="10"/>
                </a:lnTo>
                <a:lnTo>
                  <a:pt x="40" y="10"/>
                </a:lnTo>
                <a:lnTo>
                  <a:pt x="40" y="8"/>
                </a:lnTo>
                <a:lnTo>
                  <a:pt x="40" y="6"/>
                </a:lnTo>
                <a:lnTo>
                  <a:pt x="42" y="6"/>
                </a:lnTo>
                <a:lnTo>
                  <a:pt x="42" y="6"/>
                </a:lnTo>
                <a:lnTo>
                  <a:pt x="42" y="6"/>
                </a:lnTo>
                <a:lnTo>
                  <a:pt x="42" y="6"/>
                </a:lnTo>
                <a:lnTo>
                  <a:pt x="42" y="6"/>
                </a:lnTo>
                <a:lnTo>
                  <a:pt x="44" y="4"/>
                </a:lnTo>
                <a:lnTo>
                  <a:pt x="44" y="4"/>
                </a:lnTo>
                <a:lnTo>
                  <a:pt x="44" y="4"/>
                </a:lnTo>
                <a:lnTo>
                  <a:pt x="44" y="4"/>
                </a:lnTo>
                <a:lnTo>
                  <a:pt x="46" y="2"/>
                </a:lnTo>
                <a:lnTo>
                  <a:pt x="46" y="0"/>
                </a:lnTo>
                <a:lnTo>
                  <a:pt x="46" y="0"/>
                </a:lnTo>
                <a:lnTo>
                  <a:pt x="48" y="2"/>
                </a:lnTo>
                <a:lnTo>
                  <a:pt x="48" y="2"/>
                </a:lnTo>
                <a:lnTo>
                  <a:pt x="50" y="2"/>
                </a:lnTo>
                <a:lnTo>
                  <a:pt x="50" y="4"/>
                </a:lnTo>
                <a:lnTo>
                  <a:pt x="52" y="4"/>
                </a:lnTo>
                <a:lnTo>
                  <a:pt x="52" y="6"/>
                </a:lnTo>
                <a:lnTo>
                  <a:pt x="54" y="6"/>
                </a:lnTo>
                <a:lnTo>
                  <a:pt x="54" y="6"/>
                </a:lnTo>
                <a:lnTo>
                  <a:pt x="54" y="8"/>
                </a:lnTo>
                <a:lnTo>
                  <a:pt x="56" y="10"/>
                </a:lnTo>
                <a:lnTo>
                  <a:pt x="56" y="10"/>
                </a:lnTo>
                <a:lnTo>
                  <a:pt x="56" y="12"/>
                </a:lnTo>
                <a:lnTo>
                  <a:pt x="58" y="12"/>
                </a:lnTo>
                <a:lnTo>
                  <a:pt x="58" y="14"/>
                </a:lnTo>
                <a:lnTo>
                  <a:pt x="58" y="14"/>
                </a:lnTo>
                <a:lnTo>
                  <a:pt x="58" y="14"/>
                </a:lnTo>
                <a:lnTo>
                  <a:pt x="60" y="16"/>
                </a:lnTo>
                <a:lnTo>
                  <a:pt x="62" y="16"/>
                </a:lnTo>
                <a:lnTo>
                  <a:pt x="62" y="16"/>
                </a:lnTo>
                <a:lnTo>
                  <a:pt x="62" y="16"/>
                </a:lnTo>
                <a:lnTo>
                  <a:pt x="62" y="18"/>
                </a:lnTo>
                <a:lnTo>
                  <a:pt x="62" y="18"/>
                </a:lnTo>
                <a:lnTo>
                  <a:pt x="62" y="18"/>
                </a:lnTo>
                <a:lnTo>
                  <a:pt x="62" y="20"/>
                </a:lnTo>
                <a:lnTo>
                  <a:pt x="62" y="20"/>
                </a:lnTo>
                <a:lnTo>
                  <a:pt x="64" y="20"/>
                </a:lnTo>
                <a:lnTo>
                  <a:pt x="66" y="20"/>
                </a:lnTo>
                <a:lnTo>
                  <a:pt x="68" y="22"/>
                </a:lnTo>
                <a:lnTo>
                  <a:pt x="68" y="22"/>
                </a:lnTo>
                <a:lnTo>
                  <a:pt x="68" y="22"/>
                </a:lnTo>
                <a:lnTo>
                  <a:pt x="68" y="20"/>
                </a:lnTo>
                <a:lnTo>
                  <a:pt x="70" y="20"/>
                </a:lnTo>
                <a:lnTo>
                  <a:pt x="70" y="20"/>
                </a:lnTo>
                <a:lnTo>
                  <a:pt x="70" y="20"/>
                </a:lnTo>
                <a:lnTo>
                  <a:pt x="74" y="22"/>
                </a:lnTo>
                <a:lnTo>
                  <a:pt x="74" y="24"/>
                </a:lnTo>
                <a:lnTo>
                  <a:pt x="76" y="24"/>
                </a:lnTo>
                <a:lnTo>
                  <a:pt x="76" y="24"/>
                </a:lnTo>
                <a:lnTo>
                  <a:pt x="76" y="24"/>
                </a:lnTo>
                <a:lnTo>
                  <a:pt x="76" y="26"/>
                </a:lnTo>
                <a:lnTo>
                  <a:pt x="76" y="26"/>
                </a:lnTo>
                <a:lnTo>
                  <a:pt x="74" y="26"/>
                </a:lnTo>
                <a:lnTo>
                  <a:pt x="74" y="26"/>
                </a:lnTo>
                <a:lnTo>
                  <a:pt x="74" y="24"/>
                </a:lnTo>
                <a:lnTo>
                  <a:pt x="72" y="24"/>
                </a:lnTo>
                <a:lnTo>
                  <a:pt x="70" y="24"/>
                </a:lnTo>
                <a:lnTo>
                  <a:pt x="68" y="26"/>
                </a:lnTo>
                <a:lnTo>
                  <a:pt x="66" y="26"/>
                </a:lnTo>
                <a:lnTo>
                  <a:pt x="64" y="28"/>
                </a:lnTo>
                <a:lnTo>
                  <a:pt x="64" y="28"/>
                </a:lnTo>
                <a:lnTo>
                  <a:pt x="64" y="30"/>
                </a:lnTo>
                <a:lnTo>
                  <a:pt x="64" y="30"/>
                </a:lnTo>
                <a:lnTo>
                  <a:pt x="64" y="32"/>
                </a:lnTo>
                <a:lnTo>
                  <a:pt x="64" y="32"/>
                </a:lnTo>
                <a:lnTo>
                  <a:pt x="64" y="34"/>
                </a:lnTo>
                <a:lnTo>
                  <a:pt x="64" y="36"/>
                </a:lnTo>
                <a:lnTo>
                  <a:pt x="64" y="36"/>
                </a:lnTo>
                <a:lnTo>
                  <a:pt x="64" y="38"/>
                </a:lnTo>
                <a:lnTo>
                  <a:pt x="64" y="40"/>
                </a:lnTo>
                <a:lnTo>
                  <a:pt x="64" y="40"/>
                </a:lnTo>
                <a:lnTo>
                  <a:pt x="66" y="40"/>
                </a:lnTo>
                <a:lnTo>
                  <a:pt x="66" y="40"/>
                </a:lnTo>
                <a:lnTo>
                  <a:pt x="66" y="42"/>
                </a:lnTo>
                <a:lnTo>
                  <a:pt x="66" y="42"/>
                </a:lnTo>
                <a:lnTo>
                  <a:pt x="64" y="42"/>
                </a:lnTo>
                <a:lnTo>
                  <a:pt x="64" y="42"/>
                </a:lnTo>
                <a:lnTo>
                  <a:pt x="64" y="42"/>
                </a:lnTo>
                <a:lnTo>
                  <a:pt x="64" y="42"/>
                </a:lnTo>
                <a:lnTo>
                  <a:pt x="64" y="42"/>
                </a:lnTo>
                <a:lnTo>
                  <a:pt x="64" y="46"/>
                </a:lnTo>
                <a:lnTo>
                  <a:pt x="64" y="46"/>
                </a:lnTo>
                <a:lnTo>
                  <a:pt x="64" y="46"/>
                </a:lnTo>
                <a:lnTo>
                  <a:pt x="64" y="48"/>
                </a:lnTo>
                <a:lnTo>
                  <a:pt x="64" y="48"/>
                </a:lnTo>
                <a:lnTo>
                  <a:pt x="62" y="48"/>
                </a:lnTo>
                <a:lnTo>
                  <a:pt x="62" y="48"/>
                </a:lnTo>
                <a:lnTo>
                  <a:pt x="62" y="46"/>
                </a:lnTo>
                <a:lnTo>
                  <a:pt x="62" y="46"/>
                </a:lnTo>
                <a:lnTo>
                  <a:pt x="62" y="46"/>
                </a:lnTo>
                <a:lnTo>
                  <a:pt x="64" y="46"/>
                </a:lnTo>
                <a:lnTo>
                  <a:pt x="64" y="46"/>
                </a:lnTo>
                <a:lnTo>
                  <a:pt x="64" y="46"/>
                </a:lnTo>
                <a:lnTo>
                  <a:pt x="62" y="44"/>
                </a:lnTo>
                <a:lnTo>
                  <a:pt x="60" y="44"/>
                </a:lnTo>
                <a:lnTo>
                  <a:pt x="60" y="44"/>
                </a:lnTo>
                <a:lnTo>
                  <a:pt x="60" y="46"/>
                </a:lnTo>
                <a:lnTo>
                  <a:pt x="60" y="46"/>
                </a:lnTo>
                <a:lnTo>
                  <a:pt x="60" y="46"/>
                </a:lnTo>
                <a:lnTo>
                  <a:pt x="60" y="48"/>
                </a:lnTo>
                <a:lnTo>
                  <a:pt x="60" y="48"/>
                </a:lnTo>
                <a:lnTo>
                  <a:pt x="60" y="50"/>
                </a:lnTo>
                <a:lnTo>
                  <a:pt x="60" y="52"/>
                </a:lnTo>
                <a:lnTo>
                  <a:pt x="62" y="54"/>
                </a:lnTo>
                <a:lnTo>
                  <a:pt x="62" y="56"/>
                </a:lnTo>
                <a:lnTo>
                  <a:pt x="62" y="56"/>
                </a:lnTo>
                <a:lnTo>
                  <a:pt x="60" y="56"/>
                </a:lnTo>
                <a:lnTo>
                  <a:pt x="60" y="56"/>
                </a:lnTo>
                <a:lnTo>
                  <a:pt x="60" y="56"/>
                </a:lnTo>
                <a:lnTo>
                  <a:pt x="58" y="58"/>
                </a:lnTo>
                <a:lnTo>
                  <a:pt x="58" y="56"/>
                </a:lnTo>
                <a:lnTo>
                  <a:pt x="58" y="56"/>
                </a:lnTo>
                <a:lnTo>
                  <a:pt x="58" y="56"/>
                </a:lnTo>
                <a:lnTo>
                  <a:pt x="54" y="54"/>
                </a:lnTo>
                <a:lnTo>
                  <a:pt x="54" y="54"/>
                </a:lnTo>
                <a:lnTo>
                  <a:pt x="54" y="54"/>
                </a:lnTo>
                <a:lnTo>
                  <a:pt x="54" y="54"/>
                </a:lnTo>
                <a:lnTo>
                  <a:pt x="52" y="52"/>
                </a:lnTo>
                <a:lnTo>
                  <a:pt x="52" y="52"/>
                </a:lnTo>
                <a:lnTo>
                  <a:pt x="52" y="52"/>
                </a:lnTo>
                <a:lnTo>
                  <a:pt x="50" y="50"/>
                </a:lnTo>
                <a:lnTo>
                  <a:pt x="50" y="50"/>
                </a:lnTo>
                <a:lnTo>
                  <a:pt x="50" y="50"/>
                </a:lnTo>
                <a:lnTo>
                  <a:pt x="48" y="50"/>
                </a:lnTo>
                <a:lnTo>
                  <a:pt x="48" y="50"/>
                </a:lnTo>
                <a:lnTo>
                  <a:pt x="48" y="48"/>
                </a:lnTo>
                <a:lnTo>
                  <a:pt x="48" y="48"/>
                </a:lnTo>
                <a:lnTo>
                  <a:pt x="50" y="48"/>
                </a:lnTo>
                <a:lnTo>
                  <a:pt x="50" y="48"/>
                </a:lnTo>
                <a:lnTo>
                  <a:pt x="50" y="48"/>
                </a:lnTo>
                <a:lnTo>
                  <a:pt x="52" y="48"/>
                </a:lnTo>
                <a:lnTo>
                  <a:pt x="52" y="48"/>
                </a:lnTo>
                <a:lnTo>
                  <a:pt x="52" y="46"/>
                </a:lnTo>
                <a:lnTo>
                  <a:pt x="52" y="46"/>
                </a:lnTo>
                <a:lnTo>
                  <a:pt x="52" y="46"/>
                </a:lnTo>
                <a:lnTo>
                  <a:pt x="52" y="46"/>
                </a:lnTo>
                <a:lnTo>
                  <a:pt x="52" y="44"/>
                </a:lnTo>
                <a:lnTo>
                  <a:pt x="50" y="44"/>
                </a:lnTo>
                <a:lnTo>
                  <a:pt x="48" y="44"/>
                </a:lnTo>
                <a:lnTo>
                  <a:pt x="48" y="42"/>
                </a:lnTo>
                <a:lnTo>
                  <a:pt x="48" y="42"/>
                </a:lnTo>
                <a:lnTo>
                  <a:pt x="48" y="42"/>
                </a:lnTo>
                <a:lnTo>
                  <a:pt x="50" y="42"/>
                </a:lnTo>
                <a:lnTo>
                  <a:pt x="50" y="42"/>
                </a:lnTo>
                <a:lnTo>
                  <a:pt x="50" y="42"/>
                </a:lnTo>
                <a:lnTo>
                  <a:pt x="52" y="40"/>
                </a:lnTo>
                <a:lnTo>
                  <a:pt x="52" y="40"/>
                </a:lnTo>
                <a:lnTo>
                  <a:pt x="50" y="40"/>
                </a:lnTo>
                <a:lnTo>
                  <a:pt x="50" y="40"/>
                </a:lnTo>
                <a:lnTo>
                  <a:pt x="50" y="38"/>
                </a:lnTo>
                <a:lnTo>
                  <a:pt x="48" y="38"/>
                </a:lnTo>
                <a:lnTo>
                  <a:pt x="48" y="38"/>
                </a:lnTo>
                <a:lnTo>
                  <a:pt x="46" y="36"/>
                </a:lnTo>
                <a:lnTo>
                  <a:pt x="46" y="36"/>
                </a:lnTo>
                <a:lnTo>
                  <a:pt x="46" y="36"/>
                </a:lnTo>
                <a:lnTo>
                  <a:pt x="46" y="36"/>
                </a:lnTo>
                <a:lnTo>
                  <a:pt x="46" y="36"/>
                </a:lnTo>
                <a:lnTo>
                  <a:pt x="44" y="36"/>
                </a:lnTo>
                <a:lnTo>
                  <a:pt x="42" y="36"/>
                </a:lnTo>
                <a:lnTo>
                  <a:pt x="42" y="36"/>
                </a:lnTo>
                <a:lnTo>
                  <a:pt x="40" y="38"/>
                </a:lnTo>
                <a:lnTo>
                  <a:pt x="38" y="38"/>
                </a:lnTo>
                <a:lnTo>
                  <a:pt x="38" y="40"/>
                </a:lnTo>
                <a:lnTo>
                  <a:pt x="38" y="40"/>
                </a:lnTo>
                <a:lnTo>
                  <a:pt x="38" y="40"/>
                </a:lnTo>
                <a:lnTo>
                  <a:pt x="36" y="40"/>
                </a:lnTo>
                <a:lnTo>
                  <a:pt x="36" y="42"/>
                </a:lnTo>
                <a:lnTo>
                  <a:pt x="36" y="42"/>
                </a:lnTo>
                <a:lnTo>
                  <a:pt x="34" y="42"/>
                </a:lnTo>
                <a:lnTo>
                  <a:pt x="34" y="44"/>
                </a:lnTo>
                <a:lnTo>
                  <a:pt x="34" y="44"/>
                </a:lnTo>
                <a:lnTo>
                  <a:pt x="34" y="44"/>
                </a:lnTo>
                <a:lnTo>
                  <a:pt x="32" y="44"/>
                </a:lnTo>
                <a:lnTo>
                  <a:pt x="32" y="44"/>
                </a:lnTo>
                <a:lnTo>
                  <a:pt x="32" y="44"/>
                </a:lnTo>
                <a:lnTo>
                  <a:pt x="30" y="46"/>
                </a:lnTo>
                <a:lnTo>
                  <a:pt x="30" y="46"/>
                </a:lnTo>
                <a:lnTo>
                  <a:pt x="30" y="48"/>
                </a:lnTo>
                <a:lnTo>
                  <a:pt x="28" y="48"/>
                </a:lnTo>
                <a:lnTo>
                  <a:pt x="28" y="50"/>
                </a:lnTo>
                <a:lnTo>
                  <a:pt x="28" y="48"/>
                </a:lnTo>
                <a:lnTo>
                  <a:pt x="28" y="46"/>
                </a:lnTo>
                <a:lnTo>
                  <a:pt x="28" y="46"/>
                </a:lnTo>
                <a:lnTo>
                  <a:pt x="28" y="46"/>
                </a:lnTo>
                <a:lnTo>
                  <a:pt x="28" y="46"/>
                </a:lnTo>
                <a:lnTo>
                  <a:pt x="26" y="44"/>
                </a:lnTo>
                <a:lnTo>
                  <a:pt x="26" y="44"/>
                </a:lnTo>
                <a:lnTo>
                  <a:pt x="26" y="44"/>
                </a:lnTo>
                <a:lnTo>
                  <a:pt x="26" y="44"/>
                </a:lnTo>
                <a:lnTo>
                  <a:pt x="26" y="44"/>
                </a:lnTo>
                <a:lnTo>
                  <a:pt x="26" y="44"/>
                </a:lnTo>
                <a:lnTo>
                  <a:pt x="26" y="44"/>
                </a:lnTo>
                <a:lnTo>
                  <a:pt x="28" y="44"/>
                </a:lnTo>
                <a:lnTo>
                  <a:pt x="28" y="44"/>
                </a:lnTo>
                <a:lnTo>
                  <a:pt x="28" y="44"/>
                </a:lnTo>
                <a:lnTo>
                  <a:pt x="28" y="42"/>
                </a:lnTo>
                <a:lnTo>
                  <a:pt x="28" y="42"/>
                </a:lnTo>
                <a:lnTo>
                  <a:pt x="24" y="40"/>
                </a:lnTo>
                <a:lnTo>
                  <a:pt x="24" y="40"/>
                </a:lnTo>
                <a:lnTo>
                  <a:pt x="24" y="40"/>
                </a:lnTo>
                <a:lnTo>
                  <a:pt x="24" y="40"/>
                </a:lnTo>
                <a:lnTo>
                  <a:pt x="26" y="40"/>
                </a:lnTo>
                <a:lnTo>
                  <a:pt x="26" y="40"/>
                </a:lnTo>
                <a:lnTo>
                  <a:pt x="26" y="38"/>
                </a:lnTo>
                <a:lnTo>
                  <a:pt x="26" y="38"/>
                </a:lnTo>
                <a:lnTo>
                  <a:pt x="24" y="36"/>
                </a:lnTo>
                <a:lnTo>
                  <a:pt x="24" y="36"/>
                </a:lnTo>
                <a:lnTo>
                  <a:pt x="22" y="36"/>
                </a:lnTo>
                <a:lnTo>
                  <a:pt x="22" y="38"/>
                </a:lnTo>
                <a:lnTo>
                  <a:pt x="22" y="38"/>
                </a:lnTo>
                <a:lnTo>
                  <a:pt x="22" y="36"/>
                </a:lnTo>
                <a:lnTo>
                  <a:pt x="20" y="36"/>
                </a:lnTo>
                <a:lnTo>
                  <a:pt x="18" y="36"/>
                </a:lnTo>
                <a:lnTo>
                  <a:pt x="18" y="34"/>
                </a:lnTo>
                <a:lnTo>
                  <a:pt x="18" y="34"/>
                </a:lnTo>
                <a:lnTo>
                  <a:pt x="18" y="34"/>
                </a:lnTo>
                <a:lnTo>
                  <a:pt x="18" y="34"/>
                </a:lnTo>
                <a:lnTo>
                  <a:pt x="18" y="34"/>
                </a:lnTo>
                <a:lnTo>
                  <a:pt x="16" y="34"/>
                </a:lnTo>
                <a:lnTo>
                  <a:pt x="16" y="34"/>
                </a:lnTo>
                <a:lnTo>
                  <a:pt x="16" y="32"/>
                </a:lnTo>
                <a:lnTo>
                  <a:pt x="16" y="32"/>
                </a:lnTo>
                <a:lnTo>
                  <a:pt x="16" y="32"/>
                </a:lnTo>
                <a:lnTo>
                  <a:pt x="14" y="32"/>
                </a:lnTo>
                <a:lnTo>
                  <a:pt x="14" y="32"/>
                </a:lnTo>
                <a:lnTo>
                  <a:pt x="14" y="32"/>
                </a:lnTo>
                <a:lnTo>
                  <a:pt x="14" y="32"/>
                </a:lnTo>
                <a:lnTo>
                  <a:pt x="12" y="30"/>
                </a:lnTo>
                <a:lnTo>
                  <a:pt x="12" y="30"/>
                </a:lnTo>
                <a:lnTo>
                  <a:pt x="12" y="30"/>
                </a:lnTo>
                <a:lnTo>
                  <a:pt x="12" y="30"/>
                </a:lnTo>
                <a:lnTo>
                  <a:pt x="14" y="30"/>
                </a:lnTo>
                <a:lnTo>
                  <a:pt x="14" y="30"/>
                </a:lnTo>
                <a:lnTo>
                  <a:pt x="14" y="30"/>
                </a:lnTo>
                <a:lnTo>
                  <a:pt x="16" y="30"/>
                </a:lnTo>
                <a:lnTo>
                  <a:pt x="16" y="30"/>
                </a:lnTo>
                <a:lnTo>
                  <a:pt x="16" y="30"/>
                </a:lnTo>
                <a:lnTo>
                  <a:pt x="16" y="30"/>
                </a:lnTo>
                <a:lnTo>
                  <a:pt x="16" y="28"/>
                </a:lnTo>
                <a:lnTo>
                  <a:pt x="16" y="26"/>
                </a:lnTo>
                <a:lnTo>
                  <a:pt x="16" y="26"/>
                </a:lnTo>
                <a:lnTo>
                  <a:pt x="16" y="26"/>
                </a:lnTo>
                <a:lnTo>
                  <a:pt x="16" y="26"/>
                </a:lnTo>
                <a:lnTo>
                  <a:pt x="12" y="24"/>
                </a:lnTo>
                <a:lnTo>
                  <a:pt x="12" y="24"/>
                </a:lnTo>
                <a:lnTo>
                  <a:pt x="10" y="22"/>
                </a:lnTo>
                <a:lnTo>
                  <a:pt x="8" y="20"/>
                </a:lnTo>
                <a:lnTo>
                  <a:pt x="8" y="20"/>
                </a:lnTo>
                <a:lnTo>
                  <a:pt x="8" y="18"/>
                </a:lnTo>
                <a:lnTo>
                  <a:pt x="8" y="18"/>
                </a:lnTo>
                <a:lnTo>
                  <a:pt x="8" y="18"/>
                </a:lnTo>
                <a:lnTo>
                  <a:pt x="8" y="18"/>
                </a:lnTo>
                <a:lnTo>
                  <a:pt x="10" y="18"/>
                </a:lnTo>
                <a:lnTo>
                  <a:pt x="10" y="18"/>
                </a:lnTo>
                <a:lnTo>
                  <a:pt x="10" y="16"/>
                </a:lnTo>
                <a:lnTo>
                  <a:pt x="10" y="16"/>
                </a:lnTo>
                <a:lnTo>
                  <a:pt x="6" y="14"/>
                </a:lnTo>
                <a:lnTo>
                  <a:pt x="2" y="12"/>
                </a:lnTo>
                <a:lnTo>
                  <a:pt x="2" y="12"/>
                </a:lnTo>
                <a:lnTo>
                  <a:pt x="2" y="12"/>
                </a:lnTo>
                <a:lnTo>
                  <a:pt x="2" y="12"/>
                </a:lnTo>
                <a:lnTo>
                  <a:pt x="2" y="12"/>
                </a:lnTo>
                <a:lnTo>
                  <a:pt x="4" y="12"/>
                </a:lnTo>
                <a:lnTo>
                  <a:pt x="4" y="12"/>
                </a:lnTo>
                <a:lnTo>
                  <a:pt x="4" y="12"/>
                </a:lnTo>
                <a:lnTo>
                  <a:pt x="2" y="12"/>
                </a:lnTo>
                <a:lnTo>
                  <a:pt x="2" y="10"/>
                </a:lnTo>
                <a:lnTo>
                  <a:pt x="0" y="10"/>
                </a:lnTo>
                <a:lnTo>
                  <a:pt x="0" y="10"/>
                </a:lnTo>
                <a:lnTo>
                  <a:pt x="0" y="8"/>
                </a:lnTo>
                <a:lnTo>
                  <a:pt x="2" y="8"/>
                </a:lnTo>
                <a:lnTo>
                  <a:pt x="2" y="8"/>
                </a:lnTo>
                <a:lnTo>
                  <a:pt x="2" y="6"/>
                </a:lnTo>
                <a:lnTo>
                  <a:pt x="4" y="6"/>
                </a:lnTo>
                <a:lnTo>
                  <a:pt x="4" y="6"/>
                </a:lnTo>
                <a:lnTo>
                  <a:pt x="4" y="6"/>
                </a:lnTo>
                <a:lnTo>
                  <a:pt x="8" y="8"/>
                </a:lnTo>
                <a:lnTo>
                  <a:pt x="10" y="8"/>
                </a:lnTo>
                <a:lnTo>
                  <a:pt x="10" y="8"/>
                </a:lnTo>
                <a:lnTo>
                  <a:pt x="10" y="10"/>
                </a:lnTo>
                <a:lnTo>
                  <a:pt x="10" y="10"/>
                </a:lnTo>
                <a:lnTo>
                  <a:pt x="10" y="10"/>
                </a:lnTo>
                <a:lnTo>
                  <a:pt x="12" y="10"/>
                </a:lnTo>
                <a:lnTo>
                  <a:pt x="12" y="10"/>
                </a:lnTo>
                <a:lnTo>
                  <a:pt x="12" y="10"/>
                </a:lnTo>
                <a:lnTo>
                  <a:pt x="12" y="10"/>
                </a:lnTo>
                <a:lnTo>
                  <a:pt x="14" y="12"/>
                </a:lnTo>
                <a:lnTo>
                  <a:pt x="14" y="12"/>
                </a:lnTo>
                <a:lnTo>
                  <a:pt x="14" y="12"/>
                </a:lnTo>
                <a:lnTo>
                  <a:pt x="14" y="12"/>
                </a:lnTo>
                <a:lnTo>
                  <a:pt x="14" y="12"/>
                </a:lnTo>
                <a:lnTo>
                  <a:pt x="16" y="10"/>
                </a:lnTo>
                <a:lnTo>
                  <a:pt x="16" y="10"/>
                </a:lnTo>
                <a:lnTo>
                  <a:pt x="18" y="12"/>
                </a:lnTo>
                <a:lnTo>
                  <a:pt x="18" y="12"/>
                </a:lnTo>
                <a:lnTo>
                  <a:pt x="18" y="12"/>
                </a:lnTo>
                <a:lnTo>
                  <a:pt x="18" y="12"/>
                </a:lnTo>
                <a:lnTo>
                  <a:pt x="20" y="12"/>
                </a:lnTo>
                <a:lnTo>
                  <a:pt x="20" y="14"/>
                </a:lnTo>
                <a:lnTo>
                  <a:pt x="22" y="14"/>
                </a:lnTo>
                <a:lnTo>
                  <a:pt x="22" y="12"/>
                </a:lnTo>
                <a:lnTo>
                  <a:pt x="22" y="12"/>
                </a:lnTo>
                <a:lnTo>
                  <a:pt x="22" y="10"/>
                </a:lnTo>
                <a:lnTo>
                  <a:pt x="24" y="10"/>
                </a:lnTo>
                <a:lnTo>
                  <a:pt x="22" y="8"/>
                </a:lnTo>
                <a:lnTo>
                  <a:pt x="22" y="8"/>
                </a:lnTo>
                <a:lnTo>
                  <a:pt x="22" y="8"/>
                </a:lnTo>
                <a:lnTo>
                  <a:pt x="20" y="8"/>
                </a:lnTo>
                <a:lnTo>
                  <a:pt x="20" y="8"/>
                </a:lnTo>
                <a:lnTo>
                  <a:pt x="18" y="6"/>
                </a:lnTo>
                <a:lnTo>
                  <a:pt x="16" y="4"/>
                </a:lnTo>
                <a:lnTo>
                  <a:pt x="16" y="4"/>
                </a:lnTo>
                <a:lnTo>
                  <a:pt x="14" y="2"/>
                </a:lnTo>
                <a:lnTo>
                  <a:pt x="14" y="2"/>
                </a:lnTo>
                <a:lnTo>
                  <a:pt x="14" y="2"/>
                </a:lnTo>
                <a:lnTo>
                  <a:pt x="14" y="2"/>
                </a:lnTo>
                <a:lnTo>
                  <a:pt x="14" y="2"/>
                </a:lnTo>
                <a:lnTo>
                  <a:pt x="16" y="2"/>
                </a:lnTo>
                <a:lnTo>
                  <a:pt x="16" y="2"/>
                </a:lnTo>
                <a:lnTo>
                  <a:pt x="16" y="2"/>
                </a:lnTo>
                <a:lnTo>
                  <a:pt x="16" y="2"/>
                </a:lnTo>
                <a:lnTo>
                  <a:pt x="18" y="0"/>
                </a:lnTo>
                <a:lnTo>
                  <a:pt x="18" y="0"/>
                </a:lnTo>
                <a:lnTo>
                  <a:pt x="18" y="0"/>
                </a:lnTo>
                <a:close/>
                <a:moveTo>
                  <a:pt x="10" y="20"/>
                </a:moveTo>
                <a:lnTo>
                  <a:pt x="10" y="20"/>
                </a:lnTo>
                <a:lnTo>
                  <a:pt x="10" y="20"/>
                </a:lnTo>
                <a:lnTo>
                  <a:pt x="8" y="20"/>
                </a:lnTo>
                <a:lnTo>
                  <a:pt x="8" y="20"/>
                </a:lnTo>
                <a:lnTo>
                  <a:pt x="8" y="20"/>
                </a:lnTo>
                <a:lnTo>
                  <a:pt x="10" y="20"/>
                </a:lnTo>
                <a:lnTo>
                  <a:pt x="10"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1" name="Freeform 247"/>
          <p:cNvSpPr>
            <a:spLocks/>
          </p:cNvSpPr>
          <p:nvPr/>
        </p:nvSpPr>
        <p:spPr bwMode="auto">
          <a:xfrm>
            <a:off x="4759325" y="2341563"/>
            <a:ext cx="155575" cy="69850"/>
          </a:xfrm>
          <a:custGeom>
            <a:avLst/>
            <a:gdLst/>
            <a:ahLst/>
            <a:cxnLst>
              <a:cxn ang="0">
                <a:pos x="94" y="10"/>
              </a:cxn>
              <a:cxn ang="0">
                <a:pos x="96" y="14"/>
              </a:cxn>
              <a:cxn ang="0">
                <a:pos x="98" y="18"/>
              </a:cxn>
              <a:cxn ang="0">
                <a:pos x="98" y="22"/>
              </a:cxn>
              <a:cxn ang="0">
                <a:pos x="94" y="22"/>
              </a:cxn>
              <a:cxn ang="0">
                <a:pos x="90" y="22"/>
              </a:cxn>
              <a:cxn ang="0">
                <a:pos x="94" y="26"/>
              </a:cxn>
              <a:cxn ang="0">
                <a:pos x="90" y="30"/>
              </a:cxn>
              <a:cxn ang="0">
                <a:pos x="92" y="34"/>
              </a:cxn>
              <a:cxn ang="0">
                <a:pos x="88" y="34"/>
              </a:cxn>
              <a:cxn ang="0">
                <a:pos x="84" y="38"/>
              </a:cxn>
              <a:cxn ang="0">
                <a:pos x="74" y="40"/>
              </a:cxn>
              <a:cxn ang="0">
                <a:pos x="70" y="42"/>
              </a:cxn>
              <a:cxn ang="0">
                <a:pos x="60" y="42"/>
              </a:cxn>
              <a:cxn ang="0">
                <a:pos x="54" y="40"/>
              </a:cxn>
              <a:cxn ang="0">
                <a:pos x="42" y="40"/>
              </a:cxn>
              <a:cxn ang="0">
                <a:pos x="38" y="38"/>
              </a:cxn>
              <a:cxn ang="0">
                <a:pos x="36" y="34"/>
              </a:cxn>
              <a:cxn ang="0">
                <a:pos x="36" y="32"/>
              </a:cxn>
              <a:cxn ang="0">
                <a:pos x="30" y="34"/>
              </a:cxn>
              <a:cxn ang="0">
                <a:pos x="22" y="36"/>
              </a:cxn>
              <a:cxn ang="0">
                <a:pos x="16" y="36"/>
              </a:cxn>
              <a:cxn ang="0">
                <a:pos x="14" y="36"/>
              </a:cxn>
              <a:cxn ang="0">
                <a:pos x="12" y="34"/>
              </a:cxn>
              <a:cxn ang="0">
                <a:pos x="8" y="36"/>
              </a:cxn>
              <a:cxn ang="0">
                <a:pos x="6" y="34"/>
              </a:cxn>
              <a:cxn ang="0">
                <a:pos x="2" y="32"/>
              </a:cxn>
              <a:cxn ang="0">
                <a:pos x="2" y="28"/>
              </a:cxn>
              <a:cxn ang="0">
                <a:pos x="0" y="24"/>
              </a:cxn>
              <a:cxn ang="0">
                <a:pos x="4" y="24"/>
              </a:cxn>
              <a:cxn ang="0">
                <a:pos x="8" y="30"/>
              </a:cxn>
              <a:cxn ang="0">
                <a:pos x="12" y="26"/>
              </a:cxn>
              <a:cxn ang="0">
                <a:pos x="18" y="26"/>
              </a:cxn>
              <a:cxn ang="0">
                <a:pos x="26" y="26"/>
              </a:cxn>
              <a:cxn ang="0">
                <a:pos x="32" y="24"/>
              </a:cxn>
              <a:cxn ang="0">
                <a:pos x="34" y="24"/>
              </a:cxn>
              <a:cxn ang="0">
                <a:pos x="40" y="22"/>
              </a:cxn>
              <a:cxn ang="0">
                <a:pos x="44" y="26"/>
              </a:cxn>
              <a:cxn ang="0">
                <a:pos x="46" y="22"/>
              </a:cxn>
              <a:cxn ang="0">
                <a:pos x="44" y="18"/>
              </a:cxn>
              <a:cxn ang="0">
                <a:pos x="42" y="16"/>
              </a:cxn>
              <a:cxn ang="0">
                <a:pos x="48" y="12"/>
              </a:cxn>
              <a:cxn ang="0">
                <a:pos x="50" y="10"/>
              </a:cxn>
              <a:cxn ang="0">
                <a:pos x="54" y="10"/>
              </a:cxn>
              <a:cxn ang="0">
                <a:pos x="56" y="6"/>
              </a:cxn>
              <a:cxn ang="0">
                <a:pos x="62" y="8"/>
              </a:cxn>
              <a:cxn ang="0">
                <a:pos x="66" y="8"/>
              </a:cxn>
              <a:cxn ang="0">
                <a:pos x="70" y="4"/>
              </a:cxn>
              <a:cxn ang="0">
                <a:pos x="72" y="2"/>
              </a:cxn>
              <a:cxn ang="0">
                <a:pos x="76" y="2"/>
              </a:cxn>
              <a:cxn ang="0">
                <a:pos x="82" y="4"/>
              </a:cxn>
              <a:cxn ang="0">
                <a:pos x="88" y="6"/>
              </a:cxn>
              <a:cxn ang="0">
                <a:pos x="92" y="6"/>
              </a:cxn>
              <a:cxn ang="0">
                <a:pos x="94" y="8"/>
              </a:cxn>
            </a:cxnLst>
            <a:rect l="0" t="0" r="r" b="b"/>
            <a:pathLst>
              <a:path w="98" h="44">
                <a:moveTo>
                  <a:pt x="94" y="8"/>
                </a:moveTo>
                <a:lnTo>
                  <a:pt x="94" y="8"/>
                </a:lnTo>
                <a:lnTo>
                  <a:pt x="94" y="8"/>
                </a:lnTo>
                <a:lnTo>
                  <a:pt x="94" y="10"/>
                </a:lnTo>
                <a:lnTo>
                  <a:pt x="94" y="10"/>
                </a:lnTo>
                <a:lnTo>
                  <a:pt x="94" y="10"/>
                </a:lnTo>
                <a:lnTo>
                  <a:pt x="94" y="12"/>
                </a:lnTo>
                <a:lnTo>
                  <a:pt x="96" y="12"/>
                </a:lnTo>
                <a:lnTo>
                  <a:pt x="96" y="12"/>
                </a:lnTo>
                <a:lnTo>
                  <a:pt x="96" y="14"/>
                </a:lnTo>
                <a:lnTo>
                  <a:pt x="96" y="14"/>
                </a:lnTo>
                <a:lnTo>
                  <a:pt x="96" y="14"/>
                </a:lnTo>
                <a:lnTo>
                  <a:pt x="96" y="16"/>
                </a:lnTo>
                <a:lnTo>
                  <a:pt x="98" y="16"/>
                </a:lnTo>
                <a:lnTo>
                  <a:pt x="98" y="16"/>
                </a:lnTo>
                <a:lnTo>
                  <a:pt x="98" y="16"/>
                </a:lnTo>
                <a:lnTo>
                  <a:pt x="98" y="18"/>
                </a:lnTo>
                <a:lnTo>
                  <a:pt x="98" y="18"/>
                </a:lnTo>
                <a:lnTo>
                  <a:pt x="98" y="18"/>
                </a:lnTo>
                <a:lnTo>
                  <a:pt x="98" y="20"/>
                </a:lnTo>
                <a:lnTo>
                  <a:pt x="98" y="20"/>
                </a:lnTo>
                <a:lnTo>
                  <a:pt x="98" y="20"/>
                </a:lnTo>
                <a:lnTo>
                  <a:pt x="98" y="22"/>
                </a:lnTo>
                <a:lnTo>
                  <a:pt x="98" y="22"/>
                </a:lnTo>
                <a:lnTo>
                  <a:pt x="98" y="22"/>
                </a:lnTo>
                <a:lnTo>
                  <a:pt x="96" y="22"/>
                </a:lnTo>
                <a:lnTo>
                  <a:pt x="96" y="22"/>
                </a:lnTo>
                <a:lnTo>
                  <a:pt x="94" y="22"/>
                </a:lnTo>
                <a:lnTo>
                  <a:pt x="94" y="22"/>
                </a:lnTo>
                <a:lnTo>
                  <a:pt x="94" y="22"/>
                </a:lnTo>
                <a:lnTo>
                  <a:pt x="94" y="22"/>
                </a:lnTo>
                <a:lnTo>
                  <a:pt x="92" y="22"/>
                </a:lnTo>
                <a:lnTo>
                  <a:pt x="92" y="22"/>
                </a:lnTo>
                <a:lnTo>
                  <a:pt x="92" y="22"/>
                </a:lnTo>
                <a:lnTo>
                  <a:pt x="90" y="22"/>
                </a:lnTo>
                <a:lnTo>
                  <a:pt x="90" y="22"/>
                </a:lnTo>
                <a:lnTo>
                  <a:pt x="90" y="24"/>
                </a:lnTo>
                <a:lnTo>
                  <a:pt x="92" y="24"/>
                </a:lnTo>
                <a:lnTo>
                  <a:pt x="92" y="24"/>
                </a:lnTo>
                <a:lnTo>
                  <a:pt x="92" y="24"/>
                </a:lnTo>
                <a:lnTo>
                  <a:pt x="94" y="24"/>
                </a:lnTo>
                <a:lnTo>
                  <a:pt x="94" y="26"/>
                </a:lnTo>
                <a:lnTo>
                  <a:pt x="92" y="26"/>
                </a:lnTo>
                <a:lnTo>
                  <a:pt x="92" y="26"/>
                </a:lnTo>
                <a:lnTo>
                  <a:pt x="90" y="26"/>
                </a:lnTo>
                <a:lnTo>
                  <a:pt x="90" y="26"/>
                </a:lnTo>
                <a:lnTo>
                  <a:pt x="90" y="28"/>
                </a:lnTo>
                <a:lnTo>
                  <a:pt x="90" y="30"/>
                </a:lnTo>
                <a:lnTo>
                  <a:pt x="90" y="30"/>
                </a:lnTo>
                <a:lnTo>
                  <a:pt x="90" y="30"/>
                </a:lnTo>
                <a:lnTo>
                  <a:pt x="90" y="30"/>
                </a:lnTo>
                <a:lnTo>
                  <a:pt x="90" y="32"/>
                </a:lnTo>
                <a:lnTo>
                  <a:pt x="92" y="32"/>
                </a:lnTo>
                <a:lnTo>
                  <a:pt x="92" y="34"/>
                </a:lnTo>
                <a:lnTo>
                  <a:pt x="90" y="34"/>
                </a:lnTo>
                <a:lnTo>
                  <a:pt x="90" y="34"/>
                </a:lnTo>
                <a:lnTo>
                  <a:pt x="90" y="34"/>
                </a:lnTo>
                <a:lnTo>
                  <a:pt x="88" y="34"/>
                </a:lnTo>
                <a:lnTo>
                  <a:pt x="88" y="34"/>
                </a:lnTo>
                <a:lnTo>
                  <a:pt x="88" y="34"/>
                </a:lnTo>
                <a:lnTo>
                  <a:pt x="86" y="36"/>
                </a:lnTo>
                <a:lnTo>
                  <a:pt x="86" y="36"/>
                </a:lnTo>
                <a:lnTo>
                  <a:pt x="86" y="36"/>
                </a:lnTo>
                <a:lnTo>
                  <a:pt x="84" y="36"/>
                </a:lnTo>
                <a:lnTo>
                  <a:pt x="86" y="38"/>
                </a:lnTo>
                <a:lnTo>
                  <a:pt x="84" y="38"/>
                </a:lnTo>
                <a:lnTo>
                  <a:pt x="84" y="38"/>
                </a:lnTo>
                <a:lnTo>
                  <a:pt x="82" y="38"/>
                </a:lnTo>
                <a:lnTo>
                  <a:pt x="80" y="38"/>
                </a:lnTo>
                <a:lnTo>
                  <a:pt x="78" y="40"/>
                </a:lnTo>
                <a:lnTo>
                  <a:pt x="74" y="40"/>
                </a:lnTo>
                <a:lnTo>
                  <a:pt x="74" y="40"/>
                </a:lnTo>
                <a:lnTo>
                  <a:pt x="74" y="40"/>
                </a:lnTo>
                <a:lnTo>
                  <a:pt x="74" y="40"/>
                </a:lnTo>
                <a:lnTo>
                  <a:pt x="70" y="40"/>
                </a:lnTo>
                <a:lnTo>
                  <a:pt x="70" y="40"/>
                </a:lnTo>
                <a:lnTo>
                  <a:pt x="70" y="42"/>
                </a:lnTo>
                <a:lnTo>
                  <a:pt x="70" y="42"/>
                </a:lnTo>
                <a:lnTo>
                  <a:pt x="66" y="44"/>
                </a:lnTo>
                <a:lnTo>
                  <a:pt x="66" y="44"/>
                </a:lnTo>
                <a:lnTo>
                  <a:pt x="62" y="42"/>
                </a:lnTo>
                <a:lnTo>
                  <a:pt x="62" y="42"/>
                </a:lnTo>
                <a:lnTo>
                  <a:pt x="62" y="42"/>
                </a:lnTo>
                <a:lnTo>
                  <a:pt x="60" y="42"/>
                </a:lnTo>
                <a:lnTo>
                  <a:pt x="58" y="42"/>
                </a:lnTo>
                <a:lnTo>
                  <a:pt x="58" y="42"/>
                </a:lnTo>
                <a:lnTo>
                  <a:pt x="56" y="42"/>
                </a:lnTo>
                <a:lnTo>
                  <a:pt x="56" y="42"/>
                </a:lnTo>
                <a:lnTo>
                  <a:pt x="54" y="42"/>
                </a:lnTo>
                <a:lnTo>
                  <a:pt x="54" y="40"/>
                </a:lnTo>
                <a:lnTo>
                  <a:pt x="52" y="40"/>
                </a:lnTo>
                <a:lnTo>
                  <a:pt x="50" y="40"/>
                </a:lnTo>
                <a:lnTo>
                  <a:pt x="44" y="40"/>
                </a:lnTo>
                <a:lnTo>
                  <a:pt x="44" y="40"/>
                </a:lnTo>
                <a:lnTo>
                  <a:pt x="44" y="40"/>
                </a:lnTo>
                <a:lnTo>
                  <a:pt x="42" y="40"/>
                </a:lnTo>
                <a:lnTo>
                  <a:pt x="42" y="40"/>
                </a:lnTo>
                <a:lnTo>
                  <a:pt x="42" y="40"/>
                </a:lnTo>
                <a:lnTo>
                  <a:pt x="40" y="40"/>
                </a:lnTo>
                <a:lnTo>
                  <a:pt x="40" y="40"/>
                </a:lnTo>
                <a:lnTo>
                  <a:pt x="40" y="38"/>
                </a:lnTo>
                <a:lnTo>
                  <a:pt x="38" y="38"/>
                </a:lnTo>
                <a:lnTo>
                  <a:pt x="38" y="38"/>
                </a:lnTo>
                <a:lnTo>
                  <a:pt x="38" y="38"/>
                </a:lnTo>
                <a:lnTo>
                  <a:pt x="36" y="36"/>
                </a:lnTo>
                <a:lnTo>
                  <a:pt x="36" y="36"/>
                </a:lnTo>
                <a:lnTo>
                  <a:pt x="36" y="36"/>
                </a:lnTo>
                <a:lnTo>
                  <a:pt x="36" y="34"/>
                </a:lnTo>
                <a:lnTo>
                  <a:pt x="34" y="34"/>
                </a:lnTo>
                <a:lnTo>
                  <a:pt x="34" y="34"/>
                </a:lnTo>
                <a:lnTo>
                  <a:pt x="36" y="34"/>
                </a:lnTo>
                <a:lnTo>
                  <a:pt x="36" y="32"/>
                </a:lnTo>
                <a:lnTo>
                  <a:pt x="36" y="32"/>
                </a:lnTo>
                <a:lnTo>
                  <a:pt x="36" y="32"/>
                </a:lnTo>
                <a:lnTo>
                  <a:pt x="36" y="32"/>
                </a:lnTo>
                <a:lnTo>
                  <a:pt x="34" y="32"/>
                </a:lnTo>
                <a:lnTo>
                  <a:pt x="34" y="32"/>
                </a:lnTo>
                <a:lnTo>
                  <a:pt x="30" y="34"/>
                </a:lnTo>
                <a:lnTo>
                  <a:pt x="30" y="34"/>
                </a:lnTo>
                <a:lnTo>
                  <a:pt x="30" y="34"/>
                </a:lnTo>
                <a:lnTo>
                  <a:pt x="28" y="34"/>
                </a:lnTo>
                <a:lnTo>
                  <a:pt x="26" y="34"/>
                </a:lnTo>
                <a:lnTo>
                  <a:pt x="22" y="34"/>
                </a:lnTo>
                <a:lnTo>
                  <a:pt x="22" y="34"/>
                </a:lnTo>
                <a:lnTo>
                  <a:pt x="22" y="36"/>
                </a:lnTo>
                <a:lnTo>
                  <a:pt x="22" y="36"/>
                </a:lnTo>
                <a:lnTo>
                  <a:pt x="20" y="36"/>
                </a:lnTo>
                <a:lnTo>
                  <a:pt x="20" y="38"/>
                </a:lnTo>
                <a:lnTo>
                  <a:pt x="18" y="38"/>
                </a:lnTo>
                <a:lnTo>
                  <a:pt x="18" y="38"/>
                </a:lnTo>
                <a:lnTo>
                  <a:pt x="18" y="36"/>
                </a:lnTo>
                <a:lnTo>
                  <a:pt x="16" y="36"/>
                </a:lnTo>
                <a:lnTo>
                  <a:pt x="16" y="36"/>
                </a:lnTo>
                <a:lnTo>
                  <a:pt x="16" y="36"/>
                </a:lnTo>
                <a:lnTo>
                  <a:pt x="14" y="36"/>
                </a:lnTo>
                <a:lnTo>
                  <a:pt x="14" y="36"/>
                </a:lnTo>
                <a:lnTo>
                  <a:pt x="14" y="36"/>
                </a:lnTo>
                <a:lnTo>
                  <a:pt x="14" y="36"/>
                </a:lnTo>
                <a:lnTo>
                  <a:pt x="14" y="36"/>
                </a:lnTo>
                <a:lnTo>
                  <a:pt x="14" y="34"/>
                </a:lnTo>
                <a:lnTo>
                  <a:pt x="12" y="34"/>
                </a:lnTo>
                <a:lnTo>
                  <a:pt x="12" y="34"/>
                </a:lnTo>
                <a:lnTo>
                  <a:pt x="12" y="34"/>
                </a:lnTo>
                <a:lnTo>
                  <a:pt x="12" y="34"/>
                </a:lnTo>
                <a:lnTo>
                  <a:pt x="12" y="34"/>
                </a:lnTo>
                <a:lnTo>
                  <a:pt x="10" y="36"/>
                </a:lnTo>
                <a:lnTo>
                  <a:pt x="10" y="36"/>
                </a:lnTo>
                <a:lnTo>
                  <a:pt x="8" y="36"/>
                </a:lnTo>
                <a:lnTo>
                  <a:pt x="8" y="36"/>
                </a:lnTo>
                <a:lnTo>
                  <a:pt x="8" y="36"/>
                </a:lnTo>
                <a:lnTo>
                  <a:pt x="8" y="36"/>
                </a:lnTo>
                <a:lnTo>
                  <a:pt x="6" y="36"/>
                </a:lnTo>
                <a:lnTo>
                  <a:pt x="6" y="34"/>
                </a:lnTo>
                <a:lnTo>
                  <a:pt x="6" y="34"/>
                </a:lnTo>
                <a:lnTo>
                  <a:pt x="6" y="34"/>
                </a:lnTo>
                <a:lnTo>
                  <a:pt x="6" y="34"/>
                </a:lnTo>
                <a:lnTo>
                  <a:pt x="4" y="32"/>
                </a:lnTo>
                <a:lnTo>
                  <a:pt x="2" y="32"/>
                </a:lnTo>
                <a:lnTo>
                  <a:pt x="2" y="32"/>
                </a:lnTo>
                <a:lnTo>
                  <a:pt x="2" y="32"/>
                </a:lnTo>
                <a:lnTo>
                  <a:pt x="2" y="32"/>
                </a:lnTo>
                <a:lnTo>
                  <a:pt x="2" y="32"/>
                </a:lnTo>
                <a:lnTo>
                  <a:pt x="2" y="32"/>
                </a:lnTo>
                <a:lnTo>
                  <a:pt x="2" y="30"/>
                </a:lnTo>
                <a:lnTo>
                  <a:pt x="0" y="30"/>
                </a:lnTo>
                <a:lnTo>
                  <a:pt x="0" y="30"/>
                </a:lnTo>
                <a:lnTo>
                  <a:pt x="2" y="28"/>
                </a:lnTo>
                <a:lnTo>
                  <a:pt x="2" y="28"/>
                </a:lnTo>
                <a:lnTo>
                  <a:pt x="2" y="28"/>
                </a:lnTo>
                <a:lnTo>
                  <a:pt x="2" y="26"/>
                </a:lnTo>
                <a:lnTo>
                  <a:pt x="2" y="26"/>
                </a:lnTo>
                <a:lnTo>
                  <a:pt x="0" y="26"/>
                </a:lnTo>
                <a:lnTo>
                  <a:pt x="0" y="24"/>
                </a:lnTo>
                <a:lnTo>
                  <a:pt x="0" y="24"/>
                </a:lnTo>
                <a:lnTo>
                  <a:pt x="2" y="26"/>
                </a:lnTo>
                <a:lnTo>
                  <a:pt x="2" y="26"/>
                </a:lnTo>
                <a:lnTo>
                  <a:pt x="2" y="26"/>
                </a:lnTo>
                <a:lnTo>
                  <a:pt x="2" y="24"/>
                </a:lnTo>
                <a:lnTo>
                  <a:pt x="4" y="24"/>
                </a:lnTo>
                <a:lnTo>
                  <a:pt x="4" y="24"/>
                </a:lnTo>
                <a:lnTo>
                  <a:pt x="4" y="24"/>
                </a:lnTo>
                <a:lnTo>
                  <a:pt x="6" y="24"/>
                </a:lnTo>
                <a:lnTo>
                  <a:pt x="8" y="26"/>
                </a:lnTo>
                <a:lnTo>
                  <a:pt x="10" y="28"/>
                </a:lnTo>
                <a:lnTo>
                  <a:pt x="10" y="28"/>
                </a:lnTo>
                <a:lnTo>
                  <a:pt x="8" y="30"/>
                </a:lnTo>
                <a:lnTo>
                  <a:pt x="10" y="30"/>
                </a:lnTo>
                <a:lnTo>
                  <a:pt x="10" y="28"/>
                </a:lnTo>
                <a:lnTo>
                  <a:pt x="12" y="28"/>
                </a:lnTo>
                <a:lnTo>
                  <a:pt x="12" y="28"/>
                </a:lnTo>
                <a:lnTo>
                  <a:pt x="12" y="26"/>
                </a:lnTo>
                <a:lnTo>
                  <a:pt x="12" y="26"/>
                </a:lnTo>
                <a:lnTo>
                  <a:pt x="12" y="26"/>
                </a:lnTo>
                <a:lnTo>
                  <a:pt x="12" y="24"/>
                </a:lnTo>
                <a:lnTo>
                  <a:pt x="12" y="24"/>
                </a:lnTo>
                <a:lnTo>
                  <a:pt x="14" y="24"/>
                </a:lnTo>
                <a:lnTo>
                  <a:pt x="16" y="24"/>
                </a:lnTo>
                <a:lnTo>
                  <a:pt x="18" y="26"/>
                </a:lnTo>
                <a:lnTo>
                  <a:pt x="20" y="28"/>
                </a:lnTo>
                <a:lnTo>
                  <a:pt x="20" y="28"/>
                </a:lnTo>
                <a:lnTo>
                  <a:pt x="20" y="28"/>
                </a:lnTo>
                <a:lnTo>
                  <a:pt x="20" y="28"/>
                </a:lnTo>
                <a:lnTo>
                  <a:pt x="24" y="26"/>
                </a:lnTo>
                <a:lnTo>
                  <a:pt x="26" y="26"/>
                </a:lnTo>
                <a:lnTo>
                  <a:pt x="26" y="26"/>
                </a:lnTo>
                <a:lnTo>
                  <a:pt x="26" y="26"/>
                </a:lnTo>
                <a:lnTo>
                  <a:pt x="26" y="26"/>
                </a:lnTo>
                <a:lnTo>
                  <a:pt x="28" y="24"/>
                </a:lnTo>
                <a:lnTo>
                  <a:pt x="32" y="24"/>
                </a:lnTo>
                <a:lnTo>
                  <a:pt x="32" y="24"/>
                </a:lnTo>
                <a:lnTo>
                  <a:pt x="34" y="24"/>
                </a:lnTo>
                <a:lnTo>
                  <a:pt x="34" y="24"/>
                </a:lnTo>
                <a:lnTo>
                  <a:pt x="34" y="24"/>
                </a:lnTo>
                <a:lnTo>
                  <a:pt x="34" y="24"/>
                </a:lnTo>
                <a:lnTo>
                  <a:pt x="34" y="24"/>
                </a:lnTo>
                <a:lnTo>
                  <a:pt x="34" y="24"/>
                </a:lnTo>
                <a:lnTo>
                  <a:pt x="38" y="22"/>
                </a:lnTo>
                <a:lnTo>
                  <a:pt x="38" y="24"/>
                </a:lnTo>
                <a:lnTo>
                  <a:pt x="40" y="24"/>
                </a:lnTo>
                <a:lnTo>
                  <a:pt x="40" y="24"/>
                </a:lnTo>
                <a:lnTo>
                  <a:pt x="40" y="22"/>
                </a:lnTo>
                <a:lnTo>
                  <a:pt x="40" y="22"/>
                </a:lnTo>
                <a:lnTo>
                  <a:pt x="42" y="22"/>
                </a:lnTo>
                <a:lnTo>
                  <a:pt x="44" y="24"/>
                </a:lnTo>
                <a:lnTo>
                  <a:pt x="42" y="24"/>
                </a:lnTo>
                <a:lnTo>
                  <a:pt x="42" y="24"/>
                </a:lnTo>
                <a:lnTo>
                  <a:pt x="42" y="24"/>
                </a:lnTo>
                <a:lnTo>
                  <a:pt x="44" y="26"/>
                </a:lnTo>
                <a:lnTo>
                  <a:pt x="46" y="26"/>
                </a:lnTo>
                <a:lnTo>
                  <a:pt x="46" y="26"/>
                </a:lnTo>
                <a:lnTo>
                  <a:pt x="46" y="24"/>
                </a:lnTo>
                <a:lnTo>
                  <a:pt x="46" y="22"/>
                </a:lnTo>
                <a:lnTo>
                  <a:pt x="46" y="22"/>
                </a:lnTo>
                <a:lnTo>
                  <a:pt x="46" y="22"/>
                </a:lnTo>
                <a:lnTo>
                  <a:pt x="46" y="22"/>
                </a:lnTo>
                <a:lnTo>
                  <a:pt x="44" y="22"/>
                </a:lnTo>
                <a:lnTo>
                  <a:pt x="44" y="20"/>
                </a:lnTo>
                <a:lnTo>
                  <a:pt x="44" y="20"/>
                </a:lnTo>
                <a:lnTo>
                  <a:pt x="46" y="20"/>
                </a:lnTo>
                <a:lnTo>
                  <a:pt x="44" y="18"/>
                </a:lnTo>
                <a:lnTo>
                  <a:pt x="44" y="18"/>
                </a:lnTo>
                <a:lnTo>
                  <a:pt x="44" y="18"/>
                </a:lnTo>
                <a:lnTo>
                  <a:pt x="42" y="18"/>
                </a:lnTo>
                <a:lnTo>
                  <a:pt x="42" y="16"/>
                </a:lnTo>
                <a:lnTo>
                  <a:pt x="42" y="16"/>
                </a:lnTo>
                <a:lnTo>
                  <a:pt x="42" y="16"/>
                </a:lnTo>
                <a:lnTo>
                  <a:pt x="42" y="16"/>
                </a:lnTo>
                <a:lnTo>
                  <a:pt x="42" y="14"/>
                </a:lnTo>
                <a:lnTo>
                  <a:pt x="44" y="14"/>
                </a:lnTo>
                <a:lnTo>
                  <a:pt x="46" y="12"/>
                </a:lnTo>
                <a:lnTo>
                  <a:pt x="48" y="12"/>
                </a:lnTo>
                <a:lnTo>
                  <a:pt x="48" y="12"/>
                </a:lnTo>
                <a:lnTo>
                  <a:pt x="48" y="12"/>
                </a:lnTo>
                <a:lnTo>
                  <a:pt x="48" y="12"/>
                </a:lnTo>
                <a:lnTo>
                  <a:pt x="50" y="12"/>
                </a:lnTo>
                <a:lnTo>
                  <a:pt x="50" y="12"/>
                </a:lnTo>
                <a:lnTo>
                  <a:pt x="50" y="10"/>
                </a:lnTo>
                <a:lnTo>
                  <a:pt x="50" y="10"/>
                </a:lnTo>
                <a:lnTo>
                  <a:pt x="50" y="8"/>
                </a:lnTo>
                <a:lnTo>
                  <a:pt x="50" y="8"/>
                </a:lnTo>
                <a:lnTo>
                  <a:pt x="52" y="8"/>
                </a:lnTo>
                <a:lnTo>
                  <a:pt x="52" y="8"/>
                </a:lnTo>
                <a:lnTo>
                  <a:pt x="52" y="8"/>
                </a:lnTo>
                <a:lnTo>
                  <a:pt x="54" y="10"/>
                </a:lnTo>
                <a:lnTo>
                  <a:pt x="54" y="8"/>
                </a:lnTo>
                <a:lnTo>
                  <a:pt x="54" y="8"/>
                </a:lnTo>
                <a:lnTo>
                  <a:pt x="54" y="6"/>
                </a:lnTo>
                <a:lnTo>
                  <a:pt x="54" y="4"/>
                </a:lnTo>
                <a:lnTo>
                  <a:pt x="54" y="4"/>
                </a:lnTo>
                <a:lnTo>
                  <a:pt x="56" y="6"/>
                </a:lnTo>
                <a:lnTo>
                  <a:pt x="56" y="6"/>
                </a:lnTo>
                <a:lnTo>
                  <a:pt x="58" y="6"/>
                </a:lnTo>
                <a:lnTo>
                  <a:pt x="60" y="8"/>
                </a:lnTo>
                <a:lnTo>
                  <a:pt x="60" y="8"/>
                </a:lnTo>
                <a:lnTo>
                  <a:pt x="62" y="8"/>
                </a:lnTo>
                <a:lnTo>
                  <a:pt x="62" y="8"/>
                </a:lnTo>
                <a:lnTo>
                  <a:pt x="64" y="8"/>
                </a:lnTo>
                <a:lnTo>
                  <a:pt x="64" y="8"/>
                </a:lnTo>
                <a:lnTo>
                  <a:pt x="66" y="8"/>
                </a:lnTo>
                <a:lnTo>
                  <a:pt x="66" y="8"/>
                </a:lnTo>
                <a:lnTo>
                  <a:pt x="66" y="8"/>
                </a:lnTo>
                <a:lnTo>
                  <a:pt x="66" y="8"/>
                </a:lnTo>
                <a:lnTo>
                  <a:pt x="66" y="6"/>
                </a:lnTo>
                <a:lnTo>
                  <a:pt x="66" y="6"/>
                </a:lnTo>
                <a:lnTo>
                  <a:pt x="68" y="4"/>
                </a:lnTo>
                <a:lnTo>
                  <a:pt x="68" y="4"/>
                </a:lnTo>
                <a:lnTo>
                  <a:pt x="68" y="4"/>
                </a:lnTo>
                <a:lnTo>
                  <a:pt x="70" y="4"/>
                </a:lnTo>
                <a:lnTo>
                  <a:pt x="70" y="2"/>
                </a:lnTo>
                <a:lnTo>
                  <a:pt x="70" y="2"/>
                </a:lnTo>
                <a:lnTo>
                  <a:pt x="70" y="2"/>
                </a:lnTo>
                <a:lnTo>
                  <a:pt x="70" y="0"/>
                </a:lnTo>
                <a:lnTo>
                  <a:pt x="70" y="2"/>
                </a:lnTo>
                <a:lnTo>
                  <a:pt x="72" y="2"/>
                </a:lnTo>
                <a:lnTo>
                  <a:pt x="74" y="2"/>
                </a:lnTo>
                <a:lnTo>
                  <a:pt x="74" y="2"/>
                </a:lnTo>
                <a:lnTo>
                  <a:pt x="74" y="2"/>
                </a:lnTo>
                <a:lnTo>
                  <a:pt x="76" y="2"/>
                </a:lnTo>
                <a:lnTo>
                  <a:pt x="76" y="2"/>
                </a:lnTo>
                <a:lnTo>
                  <a:pt x="76" y="2"/>
                </a:lnTo>
                <a:lnTo>
                  <a:pt x="76" y="2"/>
                </a:lnTo>
                <a:lnTo>
                  <a:pt x="78" y="2"/>
                </a:lnTo>
                <a:lnTo>
                  <a:pt x="78" y="4"/>
                </a:lnTo>
                <a:lnTo>
                  <a:pt x="80" y="4"/>
                </a:lnTo>
                <a:lnTo>
                  <a:pt x="80" y="4"/>
                </a:lnTo>
                <a:lnTo>
                  <a:pt x="82" y="4"/>
                </a:lnTo>
                <a:lnTo>
                  <a:pt x="82" y="4"/>
                </a:lnTo>
                <a:lnTo>
                  <a:pt x="84" y="6"/>
                </a:lnTo>
                <a:lnTo>
                  <a:pt x="84" y="6"/>
                </a:lnTo>
                <a:lnTo>
                  <a:pt x="84" y="6"/>
                </a:lnTo>
                <a:lnTo>
                  <a:pt x="86" y="6"/>
                </a:lnTo>
                <a:lnTo>
                  <a:pt x="88" y="6"/>
                </a:lnTo>
                <a:lnTo>
                  <a:pt x="88" y="6"/>
                </a:lnTo>
                <a:lnTo>
                  <a:pt x="88" y="4"/>
                </a:lnTo>
                <a:lnTo>
                  <a:pt x="88" y="4"/>
                </a:lnTo>
                <a:lnTo>
                  <a:pt x="90" y="4"/>
                </a:lnTo>
                <a:lnTo>
                  <a:pt x="90" y="4"/>
                </a:lnTo>
                <a:lnTo>
                  <a:pt x="92" y="6"/>
                </a:lnTo>
                <a:lnTo>
                  <a:pt x="92" y="6"/>
                </a:lnTo>
                <a:lnTo>
                  <a:pt x="94" y="6"/>
                </a:lnTo>
                <a:lnTo>
                  <a:pt x="94" y="6"/>
                </a:lnTo>
                <a:lnTo>
                  <a:pt x="94" y="6"/>
                </a:lnTo>
                <a:lnTo>
                  <a:pt x="94" y="6"/>
                </a:lnTo>
                <a:lnTo>
                  <a:pt x="94"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2" name="Freeform 248"/>
          <p:cNvSpPr>
            <a:spLocks noEditPoints="1"/>
          </p:cNvSpPr>
          <p:nvPr/>
        </p:nvSpPr>
        <p:spPr bwMode="auto">
          <a:xfrm>
            <a:off x="7099300" y="3900488"/>
            <a:ext cx="942975" cy="1168400"/>
          </a:xfrm>
          <a:custGeom>
            <a:avLst/>
            <a:gdLst/>
            <a:ahLst/>
            <a:cxnLst>
              <a:cxn ang="0">
                <a:pos x="594" y="248"/>
              </a:cxn>
              <a:cxn ang="0">
                <a:pos x="482" y="2"/>
              </a:cxn>
              <a:cxn ang="0">
                <a:pos x="404" y="500"/>
              </a:cxn>
              <a:cxn ang="0">
                <a:pos x="486" y="12"/>
              </a:cxn>
              <a:cxn ang="0">
                <a:pos x="494" y="56"/>
              </a:cxn>
              <a:cxn ang="0">
                <a:pos x="514" y="88"/>
              </a:cxn>
              <a:cxn ang="0">
                <a:pos x="518" y="146"/>
              </a:cxn>
              <a:cxn ang="0">
                <a:pos x="550" y="172"/>
              </a:cxn>
              <a:cxn ang="0">
                <a:pos x="566" y="204"/>
              </a:cxn>
              <a:cxn ang="0">
                <a:pos x="582" y="244"/>
              </a:cxn>
              <a:cxn ang="0">
                <a:pos x="580" y="302"/>
              </a:cxn>
              <a:cxn ang="0">
                <a:pos x="530" y="374"/>
              </a:cxn>
              <a:cxn ang="0">
                <a:pos x="474" y="428"/>
              </a:cxn>
              <a:cxn ang="0">
                <a:pos x="406" y="472"/>
              </a:cxn>
              <a:cxn ang="0">
                <a:pos x="378" y="472"/>
              </a:cxn>
              <a:cxn ang="0">
                <a:pos x="350" y="472"/>
              </a:cxn>
              <a:cxn ang="0">
                <a:pos x="324" y="444"/>
              </a:cxn>
              <a:cxn ang="0">
                <a:pos x="324" y="420"/>
              </a:cxn>
              <a:cxn ang="0">
                <a:pos x="316" y="406"/>
              </a:cxn>
              <a:cxn ang="0">
                <a:pos x="316" y="396"/>
              </a:cxn>
              <a:cxn ang="0">
                <a:pos x="294" y="402"/>
              </a:cxn>
              <a:cxn ang="0">
                <a:pos x="282" y="388"/>
              </a:cxn>
              <a:cxn ang="0">
                <a:pos x="258" y="362"/>
              </a:cxn>
              <a:cxn ang="0">
                <a:pos x="174" y="368"/>
              </a:cxn>
              <a:cxn ang="0">
                <a:pos x="124" y="394"/>
              </a:cxn>
              <a:cxn ang="0">
                <a:pos x="78" y="396"/>
              </a:cxn>
              <a:cxn ang="0">
                <a:pos x="32" y="414"/>
              </a:cxn>
              <a:cxn ang="0">
                <a:pos x="16" y="384"/>
              </a:cxn>
              <a:cxn ang="0">
                <a:pos x="26" y="312"/>
              </a:cxn>
              <a:cxn ang="0">
                <a:pos x="22" y="274"/>
              </a:cxn>
              <a:cxn ang="0">
                <a:pos x="28" y="250"/>
              </a:cxn>
              <a:cxn ang="0">
                <a:pos x="42" y="206"/>
              </a:cxn>
              <a:cxn ang="0">
                <a:pos x="92" y="176"/>
              </a:cxn>
              <a:cxn ang="0">
                <a:pos x="164" y="140"/>
              </a:cxn>
              <a:cxn ang="0">
                <a:pos x="186" y="108"/>
              </a:cxn>
              <a:cxn ang="0">
                <a:pos x="200" y="100"/>
              </a:cxn>
              <a:cxn ang="0">
                <a:pos x="214" y="88"/>
              </a:cxn>
              <a:cxn ang="0">
                <a:pos x="228" y="74"/>
              </a:cxn>
              <a:cxn ang="0">
                <a:pos x="254" y="62"/>
              </a:cxn>
              <a:cxn ang="0">
                <a:pos x="270" y="78"/>
              </a:cxn>
              <a:cxn ang="0">
                <a:pos x="294" y="60"/>
              </a:cxn>
              <a:cxn ang="0">
                <a:pos x="314" y="34"/>
              </a:cxn>
              <a:cxn ang="0">
                <a:pos x="328" y="18"/>
              </a:cxn>
              <a:cxn ang="0">
                <a:pos x="366" y="32"/>
              </a:cxn>
              <a:cxn ang="0">
                <a:pos x="388" y="38"/>
              </a:cxn>
              <a:cxn ang="0">
                <a:pos x="382" y="58"/>
              </a:cxn>
              <a:cxn ang="0">
                <a:pos x="400" y="100"/>
              </a:cxn>
              <a:cxn ang="0">
                <a:pos x="438" y="124"/>
              </a:cxn>
              <a:cxn ang="0">
                <a:pos x="464" y="60"/>
              </a:cxn>
              <a:cxn ang="0">
                <a:pos x="476" y="32"/>
              </a:cxn>
              <a:cxn ang="0">
                <a:pos x="312" y="28"/>
              </a:cxn>
              <a:cxn ang="0">
                <a:pos x="396" y="22"/>
              </a:cxn>
              <a:cxn ang="0">
                <a:pos x="392" y="60"/>
              </a:cxn>
              <a:cxn ang="0">
                <a:pos x="378" y="514"/>
              </a:cxn>
              <a:cxn ang="0">
                <a:pos x="388" y="530"/>
              </a:cxn>
              <a:cxn ang="0">
                <a:pos x="366" y="546"/>
              </a:cxn>
              <a:cxn ang="0">
                <a:pos x="342" y="550"/>
              </a:cxn>
              <a:cxn ang="0">
                <a:pos x="214" y="88"/>
              </a:cxn>
              <a:cxn ang="0">
                <a:pos x="350" y="498"/>
              </a:cxn>
              <a:cxn ang="0">
                <a:pos x="356" y="734"/>
              </a:cxn>
              <a:cxn ang="0">
                <a:pos x="306" y="426"/>
              </a:cxn>
              <a:cxn ang="0">
                <a:pos x="380" y="540"/>
              </a:cxn>
              <a:cxn ang="0">
                <a:pos x="584" y="284"/>
              </a:cxn>
            </a:cxnLst>
            <a:rect l="0" t="0" r="r" b="b"/>
            <a:pathLst>
              <a:path w="594" h="736">
                <a:moveTo>
                  <a:pt x="586" y="260"/>
                </a:moveTo>
                <a:lnTo>
                  <a:pt x="586" y="260"/>
                </a:lnTo>
                <a:lnTo>
                  <a:pt x="586" y="260"/>
                </a:lnTo>
                <a:lnTo>
                  <a:pt x="586" y="260"/>
                </a:lnTo>
                <a:lnTo>
                  <a:pt x="586" y="260"/>
                </a:lnTo>
                <a:lnTo>
                  <a:pt x="586" y="260"/>
                </a:lnTo>
                <a:lnTo>
                  <a:pt x="586" y="260"/>
                </a:lnTo>
                <a:lnTo>
                  <a:pt x="586" y="258"/>
                </a:lnTo>
                <a:lnTo>
                  <a:pt x="586" y="256"/>
                </a:lnTo>
                <a:lnTo>
                  <a:pt x="586" y="256"/>
                </a:lnTo>
                <a:lnTo>
                  <a:pt x="586" y="256"/>
                </a:lnTo>
                <a:lnTo>
                  <a:pt x="586" y="254"/>
                </a:lnTo>
                <a:lnTo>
                  <a:pt x="588" y="254"/>
                </a:lnTo>
                <a:lnTo>
                  <a:pt x="588" y="254"/>
                </a:lnTo>
                <a:lnTo>
                  <a:pt x="588" y="254"/>
                </a:lnTo>
                <a:lnTo>
                  <a:pt x="588" y="254"/>
                </a:lnTo>
                <a:lnTo>
                  <a:pt x="588" y="252"/>
                </a:lnTo>
                <a:lnTo>
                  <a:pt x="588" y="252"/>
                </a:lnTo>
                <a:lnTo>
                  <a:pt x="588" y="252"/>
                </a:lnTo>
                <a:lnTo>
                  <a:pt x="590" y="250"/>
                </a:lnTo>
                <a:lnTo>
                  <a:pt x="588" y="250"/>
                </a:lnTo>
                <a:lnTo>
                  <a:pt x="590" y="250"/>
                </a:lnTo>
                <a:lnTo>
                  <a:pt x="590" y="250"/>
                </a:lnTo>
                <a:lnTo>
                  <a:pt x="592" y="248"/>
                </a:lnTo>
                <a:lnTo>
                  <a:pt x="592" y="248"/>
                </a:lnTo>
                <a:lnTo>
                  <a:pt x="592" y="248"/>
                </a:lnTo>
                <a:lnTo>
                  <a:pt x="592" y="248"/>
                </a:lnTo>
                <a:lnTo>
                  <a:pt x="592" y="248"/>
                </a:lnTo>
                <a:lnTo>
                  <a:pt x="592" y="246"/>
                </a:lnTo>
                <a:lnTo>
                  <a:pt x="592" y="246"/>
                </a:lnTo>
                <a:lnTo>
                  <a:pt x="594" y="246"/>
                </a:lnTo>
                <a:lnTo>
                  <a:pt x="594" y="246"/>
                </a:lnTo>
                <a:lnTo>
                  <a:pt x="594" y="246"/>
                </a:lnTo>
                <a:lnTo>
                  <a:pt x="594" y="246"/>
                </a:lnTo>
                <a:lnTo>
                  <a:pt x="594" y="246"/>
                </a:lnTo>
                <a:lnTo>
                  <a:pt x="592" y="244"/>
                </a:lnTo>
                <a:lnTo>
                  <a:pt x="592" y="244"/>
                </a:lnTo>
                <a:lnTo>
                  <a:pt x="592" y="244"/>
                </a:lnTo>
                <a:lnTo>
                  <a:pt x="592" y="244"/>
                </a:lnTo>
                <a:lnTo>
                  <a:pt x="592" y="244"/>
                </a:lnTo>
                <a:lnTo>
                  <a:pt x="592" y="244"/>
                </a:lnTo>
                <a:lnTo>
                  <a:pt x="594" y="242"/>
                </a:lnTo>
                <a:lnTo>
                  <a:pt x="594" y="242"/>
                </a:lnTo>
                <a:lnTo>
                  <a:pt x="594" y="242"/>
                </a:lnTo>
                <a:lnTo>
                  <a:pt x="594" y="242"/>
                </a:lnTo>
                <a:lnTo>
                  <a:pt x="594" y="242"/>
                </a:lnTo>
                <a:lnTo>
                  <a:pt x="594" y="242"/>
                </a:lnTo>
                <a:lnTo>
                  <a:pt x="594" y="242"/>
                </a:lnTo>
                <a:lnTo>
                  <a:pt x="594" y="242"/>
                </a:lnTo>
                <a:lnTo>
                  <a:pt x="594" y="244"/>
                </a:lnTo>
                <a:lnTo>
                  <a:pt x="594" y="244"/>
                </a:lnTo>
                <a:lnTo>
                  <a:pt x="594" y="244"/>
                </a:lnTo>
                <a:lnTo>
                  <a:pt x="594" y="244"/>
                </a:lnTo>
                <a:lnTo>
                  <a:pt x="594" y="244"/>
                </a:lnTo>
                <a:lnTo>
                  <a:pt x="594" y="244"/>
                </a:lnTo>
                <a:lnTo>
                  <a:pt x="594" y="246"/>
                </a:lnTo>
                <a:lnTo>
                  <a:pt x="594" y="246"/>
                </a:lnTo>
                <a:lnTo>
                  <a:pt x="594" y="246"/>
                </a:lnTo>
                <a:lnTo>
                  <a:pt x="594" y="246"/>
                </a:lnTo>
                <a:lnTo>
                  <a:pt x="594" y="246"/>
                </a:lnTo>
                <a:lnTo>
                  <a:pt x="594" y="246"/>
                </a:lnTo>
                <a:lnTo>
                  <a:pt x="594" y="246"/>
                </a:lnTo>
                <a:lnTo>
                  <a:pt x="594" y="246"/>
                </a:lnTo>
                <a:lnTo>
                  <a:pt x="594" y="248"/>
                </a:lnTo>
                <a:lnTo>
                  <a:pt x="594" y="248"/>
                </a:lnTo>
                <a:lnTo>
                  <a:pt x="592" y="250"/>
                </a:lnTo>
                <a:lnTo>
                  <a:pt x="592" y="252"/>
                </a:lnTo>
                <a:lnTo>
                  <a:pt x="592" y="252"/>
                </a:lnTo>
                <a:lnTo>
                  <a:pt x="590" y="254"/>
                </a:lnTo>
                <a:lnTo>
                  <a:pt x="588" y="256"/>
                </a:lnTo>
                <a:lnTo>
                  <a:pt x="588" y="258"/>
                </a:lnTo>
                <a:lnTo>
                  <a:pt x="588" y="258"/>
                </a:lnTo>
                <a:lnTo>
                  <a:pt x="588" y="258"/>
                </a:lnTo>
                <a:lnTo>
                  <a:pt x="586" y="258"/>
                </a:lnTo>
                <a:lnTo>
                  <a:pt x="586" y="260"/>
                </a:lnTo>
                <a:lnTo>
                  <a:pt x="586" y="260"/>
                </a:lnTo>
                <a:lnTo>
                  <a:pt x="586" y="260"/>
                </a:lnTo>
                <a:lnTo>
                  <a:pt x="586" y="260"/>
                </a:lnTo>
                <a:lnTo>
                  <a:pt x="586" y="260"/>
                </a:lnTo>
                <a:lnTo>
                  <a:pt x="586" y="260"/>
                </a:lnTo>
                <a:close/>
                <a:moveTo>
                  <a:pt x="16" y="266"/>
                </a:moveTo>
                <a:lnTo>
                  <a:pt x="16" y="266"/>
                </a:lnTo>
                <a:lnTo>
                  <a:pt x="16" y="266"/>
                </a:lnTo>
                <a:lnTo>
                  <a:pt x="14" y="262"/>
                </a:lnTo>
                <a:lnTo>
                  <a:pt x="14" y="260"/>
                </a:lnTo>
                <a:lnTo>
                  <a:pt x="14" y="258"/>
                </a:lnTo>
                <a:lnTo>
                  <a:pt x="14" y="256"/>
                </a:lnTo>
                <a:lnTo>
                  <a:pt x="14" y="256"/>
                </a:lnTo>
                <a:lnTo>
                  <a:pt x="14" y="256"/>
                </a:lnTo>
                <a:lnTo>
                  <a:pt x="14" y="256"/>
                </a:lnTo>
                <a:lnTo>
                  <a:pt x="16" y="256"/>
                </a:lnTo>
                <a:lnTo>
                  <a:pt x="16" y="256"/>
                </a:lnTo>
                <a:lnTo>
                  <a:pt x="16" y="256"/>
                </a:lnTo>
                <a:lnTo>
                  <a:pt x="16" y="256"/>
                </a:lnTo>
                <a:lnTo>
                  <a:pt x="16" y="256"/>
                </a:lnTo>
                <a:lnTo>
                  <a:pt x="16" y="256"/>
                </a:lnTo>
                <a:lnTo>
                  <a:pt x="16" y="256"/>
                </a:lnTo>
                <a:lnTo>
                  <a:pt x="16" y="256"/>
                </a:lnTo>
                <a:lnTo>
                  <a:pt x="16" y="256"/>
                </a:lnTo>
                <a:lnTo>
                  <a:pt x="16" y="258"/>
                </a:lnTo>
                <a:lnTo>
                  <a:pt x="16" y="260"/>
                </a:lnTo>
                <a:lnTo>
                  <a:pt x="16" y="262"/>
                </a:lnTo>
                <a:lnTo>
                  <a:pt x="16" y="262"/>
                </a:lnTo>
                <a:lnTo>
                  <a:pt x="16" y="264"/>
                </a:lnTo>
                <a:lnTo>
                  <a:pt x="16" y="264"/>
                </a:lnTo>
                <a:lnTo>
                  <a:pt x="16" y="264"/>
                </a:lnTo>
                <a:lnTo>
                  <a:pt x="16" y="264"/>
                </a:lnTo>
                <a:lnTo>
                  <a:pt x="16" y="264"/>
                </a:lnTo>
                <a:lnTo>
                  <a:pt x="16" y="264"/>
                </a:lnTo>
                <a:lnTo>
                  <a:pt x="16" y="264"/>
                </a:lnTo>
                <a:lnTo>
                  <a:pt x="16" y="266"/>
                </a:lnTo>
                <a:lnTo>
                  <a:pt x="16" y="266"/>
                </a:lnTo>
                <a:close/>
                <a:moveTo>
                  <a:pt x="362" y="552"/>
                </a:moveTo>
                <a:lnTo>
                  <a:pt x="360" y="554"/>
                </a:lnTo>
                <a:lnTo>
                  <a:pt x="360" y="554"/>
                </a:lnTo>
                <a:lnTo>
                  <a:pt x="360" y="554"/>
                </a:lnTo>
                <a:lnTo>
                  <a:pt x="358" y="554"/>
                </a:lnTo>
                <a:lnTo>
                  <a:pt x="358" y="554"/>
                </a:lnTo>
                <a:lnTo>
                  <a:pt x="358" y="552"/>
                </a:lnTo>
                <a:lnTo>
                  <a:pt x="360" y="552"/>
                </a:lnTo>
                <a:lnTo>
                  <a:pt x="362" y="550"/>
                </a:lnTo>
                <a:lnTo>
                  <a:pt x="362" y="550"/>
                </a:lnTo>
                <a:lnTo>
                  <a:pt x="362" y="550"/>
                </a:lnTo>
                <a:lnTo>
                  <a:pt x="362" y="552"/>
                </a:lnTo>
                <a:lnTo>
                  <a:pt x="362" y="552"/>
                </a:lnTo>
                <a:lnTo>
                  <a:pt x="362" y="552"/>
                </a:lnTo>
                <a:close/>
                <a:moveTo>
                  <a:pt x="482" y="2"/>
                </a:moveTo>
                <a:lnTo>
                  <a:pt x="482" y="2"/>
                </a:lnTo>
                <a:lnTo>
                  <a:pt x="482" y="2"/>
                </a:lnTo>
                <a:lnTo>
                  <a:pt x="482" y="2"/>
                </a:lnTo>
                <a:lnTo>
                  <a:pt x="482" y="0"/>
                </a:lnTo>
                <a:lnTo>
                  <a:pt x="482" y="0"/>
                </a:lnTo>
                <a:lnTo>
                  <a:pt x="482" y="0"/>
                </a:lnTo>
                <a:lnTo>
                  <a:pt x="482" y="0"/>
                </a:lnTo>
                <a:lnTo>
                  <a:pt x="484" y="0"/>
                </a:lnTo>
                <a:lnTo>
                  <a:pt x="484" y="0"/>
                </a:lnTo>
                <a:lnTo>
                  <a:pt x="484" y="0"/>
                </a:lnTo>
                <a:lnTo>
                  <a:pt x="484" y="0"/>
                </a:lnTo>
                <a:lnTo>
                  <a:pt x="482" y="2"/>
                </a:lnTo>
                <a:close/>
                <a:moveTo>
                  <a:pt x="408" y="502"/>
                </a:moveTo>
                <a:lnTo>
                  <a:pt x="408" y="504"/>
                </a:lnTo>
                <a:lnTo>
                  <a:pt x="408" y="504"/>
                </a:lnTo>
                <a:lnTo>
                  <a:pt x="408" y="504"/>
                </a:lnTo>
                <a:lnTo>
                  <a:pt x="406" y="504"/>
                </a:lnTo>
                <a:lnTo>
                  <a:pt x="406" y="504"/>
                </a:lnTo>
                <a:lnTo>
                  <a:pt x="406" y="504"/>
                </a:lnTo>
                <a:lnTo>
                  <a:pt x="406" y="504"/>
                </a:lnTo>
                <a:lnTo>
                  <a:pt x="406" y="504"/>
                </a:lnTo>
                <a:lnTo>
                  <a:pt x="406" y="504"/>
                </a:lnTo>
                <a:lnTo>
                  <a:pt x="406" y="504"/>
                </a:lnTo>
                <a:lnTo>
                  <a:pt x="406" y="504"/>
                </a:lnTo>
                <a:lnTo>
                  <a:pt x="406" y="504"/>
                </a:lnTo>
                <a:lnTo>
                  <a:pt x="404" y="504"/>
                </a:lnTo>
                <a:lnTo>
                  <a:pt x="404" y="504"/>
                </a:lnTo>
                <a:lnTo>
                  <a:pt x="402" y="504"/>
                </a:lnTo>
                <a:lnTo>
                  <a:pt x="402" y="504"/>
                </a:lnTo>
                <a:lnTo>
                  <a:pt x="402" y="504"/>
                </a:lnTo>
                <a:lnTo>
                  <a:pt x="402" y="504"/>
                </a:lnTo>
                <a:lnTo>
                  <a:pt x="402" y="502"/>
                </a:lnTo>
                <a:lnTo>
                  <a:pt x="402" y="502"/>
                </a:lnTo>
                <a:lnTo>
                  <a:pt x="402" y="502"/>
                </a:lnTo>
                <a:lnTo>
                  <a:pt x="402" y="502"/>
                </a:lnTo>
                <a:lnTo>
                  <a:pt x="404" y="502"/>
                </a:lnTo>
                <a:lnTo>
                  <a:pt x="404" y="502"/>
                </a:lnTo>
                <a:lnTo>
                  <a:pt x="404" y="502"/>
                </a:lnTo>
                <a:lnTo>
                  <a:pt x="404" y="502"/>
                </a:lnTo>
                <a:lnTo>
                  <a:pt x="404" y="502"/>
                </a:lnTo>
                <a:lnTo>
                  <a:pt x="404" y="502"/>
                </a:lnTo>
                <a:lnTo>
                  <a:pt x="406" y="502"/>
                </a:lnTo>
                <a:lnTo>
                  <a:pt x="406" y="502"/>
                </a:lnTo>
                <a:lnTo>
                  <a:pt x="406" y="502"/>
                </a:lnTo>
                <a:lnTo>
                  <a:pt x="406" y="502"/>
                </a:lnTo>
                <a:lnTo>
                  <a:pt x="408" y="502"/>
                </a:lnTo>
                <a:lnTo>
                  <a:pt x="408" y="502"/>
                </a:lnTo>
                <a:lnTo>
                  <a:pt x="408" y="502"/>
                </a:lnTo>
                <a:lnTo>
                  <a:pt x="408" y="502"/>
                </a:lnTo>
                <a:close/>
                <a:moveTo>
                  <a:pt x="480" y="10"/>
                </a:moveTo>
                <a:lnTo>
                  <a:pt x="480" y="10"/>
                </a:lnTo>
                <a:lnTo>
                  <a:pt x="480" y="10"/>
                </a:lnTo>
                <a:lnTo>
                  <a:pt x="480" y="10"/>
                </a:lnTo>
                <a:lnTo>
                  <a:pt x="480" y="10"/>
                </a:lnTo>
                <a:lnTo>
                  <a:pt x="480" y="8"/>
                </a:lnTo>
                <a:lnTo>
                  <a:pt x="480" y="8"/>
                </a:lnTo>
                <a:lnTo>
                  <a:pt x="480" y="8"/>
                </a:lnTo>
                <a:lnTo>
                  <a:pt x="480" y="8"/>
                </a:lnTo>
                <a:lnTo>
                  <a:pt x="482" y="8"/>
                </a:lnTo>
                <a:lnTo>
                  <a:pt x="482" y="8"/>
                </a:lnTo>
                <a:lnTo>
                  <a:pt x="482" y="10"/>
                </a:lnTo>
                <a:lnTo>
                  <a:pt x="480" y="10"/>
                </a:lnTo>
                <a:lnTo>
                  <a:pt x="480" y="10"/>
                </a:lnTo>
                <a:lnTo>
                  <a:pt x="480" y="10"/>
                </a:lnTo>
                <a:lnTo>
                  <a:pt x="480" y="10"/>
                </a:lnTo>
                <a:close/>
                <a:moveTo>
                  <a:pt x="406" y="500"/>
                </a:moveTo>
                <a:lnTo>
                  <a:pt x="406" y="500"/>
                </a:lnTo>
                <a:lnTo>
                  <a:pt x="404" y="500"/>
                </a:lnTo>
                <a:lnTo>
                  <a:pt x="404" y="500"/>
                </a:lnTo>
                <a:lnTo>
                  <a:pt x="404" y="500"/>
                </a:lnTo>
                <a:lnTo>
                  <a:pt x="404" y="500"/>
                </a:lnTo>
                <a:lnTo>
                  <a:pt x="404" y="500"/>
                </a:lnTo>
                <a:lnTo>
                  <a:pt x="404" y="498"/>
                </a:lnTo>
                <a:lnTo>
                  <a:pt x="404" y="498"/>
                </a:lnTo>
                <a:lnTo>
                  <a:pt x="406" y="496"/>
                </a:lnTo>
                <a:lnTo>
                  <a:pt x="404" y="494"/>
                </a:lnTo>
                <a:lnTo>
                  <a:pt x="404" y="494"/>
                </a:lnTo>
                <a:lnTo>
                  <a:pt x="404" y="494"/>
                </a:lnTo>
                <a:lnTo>
                  <a:pt x="404" y="494"/>
                </a:lnTo>
                <a:lnTo>
                  <a:pt x="408" y="492"/>
                </a:lnTo>
                <a:lnTo>
                  <a:pt x="408" y="492"/>
                </a:lnTo>
                <a:lnTo>
                  <a:pt x="408" y="492"/>
                </a:lnTo>
                <a:lnTo>
                  <a:pt x="408" y="492"/>
                </a:lnTo>
                <a:lnTo>
                  <a:pt x="408" y="492"/>
                </a:lnTo>
                <a:lnTo>
                  <a:pt x="408" y="494"/>
                </a:lnTo>
                <a:lnTo>
                  <a:pt x="410" y="494"/>
                </a:lnTo>
                <a:lnTo>
                  <a:pt x="410" y="496"/>
                </a:lnTo>
                <a:lnTo>
                  <a:pt x="410" y="496"/>
                </a:lnTo>
                <a:lnTo>
                  <a:pt x="410" y="496"/>
                </a:lnTo>
                <a:lnTo>
                  <a:pt x="410" y="496"/>
                </a:lnTo>
                <a:lnTo>
                  <a:pt x="410" y="496"/>
                </a:lnTo>
                <a:lnTo>
                  <a:pt x="410" y="496"/>
                </a:lnTo>
                <a:lnTo>
                  <a:pt x="408" y="500"/>
                </a:lnTo>
                <a:lnTo>
                  <a:pt x="408" y="500"/>
                </a:lnTo>
                <a:lnTo>
                  <a:pt x="408" y="500"/>
                </a:lnTo>
                <a:lnTo>
                  <a:pt x="408" y="500"/>
                </a:lnTo>
                <a:lnTo>
                  <a:pt x="406" y="500"/>
                </a:lnTo>
                <a:close/>
                <a:moveTo>
                  <a:pt x="476" y="32"/>
                </a:moveTo>
                <a:lnTo>
                  <a:pt x="476" y="32"/>
                </a:lnTo>
                <a:lnTo>
                  <a:pt x="474" y="30"/>
                </a:lnTo>
                <a:lnTo>
                  <a:pt x="474" y="30"/>
                </a:lnTo>
                <a:lnTo>
                  <a:pt x="474" y="30"/>
                </a:lnTo>
                <a:lnTo>
                  <a:pt x="474" y="28"/>
                </a:lnTo>
                <a:lnTo>
                  <a:pt x="474" y="28"/>
                </a:lnTo>
                <a:lnTo>
                  <a:pt x="476" y="24"/>
                </a:lnTo>
                <a:lnTo>
                  <a:pt x="478" y="22"/>
                </a:lnTo>
                <a:lnTo>
                  <a:pt x="478" y="22"/>
                </a:lnTo>
                <a:lnTo>
                  <a:pt x="478" y="20"/>
                </a:lnTo>
                <a:lnTo>
                  <a:pt x="478" y="20"/>
                </a:lnTo>
                <a:lnTo>
                  <a:pt x="478" y="16"/>
                </a:lnTo>
                <a:lnTo>
                  <a:pt x="480" y="16"/>
                </a:lnTo>
                <a:lnTo>
                  <a:pt x="480" y="16"/>
                </a:lnTo>
                <a:lnTo>
                  <a:pt x="480" y="16"/>
                </a:lnTo>
                <a:lnTo>
                  <a:pt x="480" y="14"/>
                </a:lnTo>
                <a:lnTo>
                  <a:pt x="480" y="14"/>
                </a:lnTo>
                <a:lnTo>
                  <a:pt x="480" y="14"/>
                </a:lnTo>
                <a:lnTo>
                  <a:pt x="480" y="12"/>
                </a:lnTo>
                <a:lnTo>
                  <a:pt x="480" y="12"/>
                </a:lnTo>
                <a:lnTo>
                  <a:pt x="482" y="12"/>
                </a:lnTo>
                <a:lnTo>
                  <a:pt x="482" y="12"/>
                </a:lnTo>
                <a:lnTo>
                  <a:pt x="484" y="12"/>
                </a:lnTo>
                <a:lnTo>
                  <a:pt x="484" y="10"/>
                </a:lnTo>
                <a:lnTo>
                  <a:pt x="484" y="10"/>
                </a:lnTo>
                <a:lnTo>
                  <a:pt x="484" y="10"/>
                </a:lnTo>
                <a:lnTo>
                  <a:pt x="484" y="10"/>
                </a:lnTo>
                <a:lnTo>
                  <a:pt x="486" y="10"/>
                </a:lnTo>
                <a:lnTo>
                  <a:pt x="486" y="10"/>
                </a:lnTo>
                <a:lnTo>
                  <a:pt x="486" y="10"/>
                </a:lnTo>
                <a:lnTo>
                  <a:pt x="486" y="10"/>
                </a:lnTo>
                <a:lnTo>
                  <a:pt x="484" y="12"/>
                </a:lnTo>
                <a:lnTo>
                  <a:pt x="484" y="14"/>
                </a:lnTo>
                <a:lnTo>
                  <a:pt x="484" y="14"/>
                </a:lnTo>
                <a:lnTo>
                  <a:pt x="486" y="12"/>
                </a:lnTo>
                <a:lnTo>
                  <a:pt x="486" y="12"/>
                </a:lnTo>
                <a:lnTo>
                  <a:pt x="486" y="12"/>
                </a:lnTo>
                <a:lnTo>
                  <a:pt x="488" y="14"/>
                </a:lnTo>
                <a:lnTo>
                  <a:pt x="488" y="14"/>
                </a:lnTo>
                <a:lnTo>
                  <a:pt x="488" y="16"/>
                </a:lnTo>
                <a:lnTo>
                  <a:pt x="488" y="16"/>
                </a:lnTo>
                <a:lnTo>
                  <a:pt x="488" y="20"/>
                </a:lnTo>
                <a:lnTo>
                  <a:pt x="488" y="20"/>
                </a:lnTo>
                <a:lnTo>
                  <a:pt x="488" y="22"/>
                </a:lnTo>
                <a:lnTo>
                  <a:pt x="488" y="24"/>
                </a:lnTo>
                <a:lnTo>
                  <a:pt x="488" y="26"/>
                </a:lnTo>
                <a:lnTo>
                  <a:pt x="488" y="26"/>
                </a:lnTo>
                <a:lnTo>
                  <a:pt x="488" y="28"/>
                </a:lnTo>
                <a:lnTo>
                  <a:pt x="488" y="28"/>
                </a:lnTo>
                <a:lnTo>
                  <a:pt x="488" y="28"/>
                </a:lnTo>
                <a:lnTo>
                  <a:pt x="490" y="30"/>
                </a:lnTo>
                <a:lnTo>
                  <a:pt x="490" y="30"/>
                </a:lnTo>
                <a:lnTo>
                  <a:pt x="490" y="30"/>
                </a:lnTo>
                <a:lnTo>
                  <a:pt x="490" y="30"/>
                </a:lnTo>
                <a:lnTo>
                  <a:pt x="490" y="30"/>
                </a:lnTo>
                <a:lnTo>
                  <a:pt x="490" y="30"/>
                </a:lnTo>
                <a:lnTo>
                  <a:pt x="492" y="30"/>
                </a:lnTo>
                <a:lnTo>
                  <a:pt x="492" y="30"/>
                </a:lnTo>
                <a:lnTo>
                  <a:pt x="492" y="30"/>
                </a:lnTo>
                <a:lnTo>
                  <a:pt x="492" y="30"/>
                </a:lnTo>
                <a:lnTo>
                  <a:pt x="492" y="32"/>
                </a:lnTo>
                <a:lnTo>
                  <a:pt x="492" y="32"/>
                </a:lnTo>
                <a:lnTo>
                  <a:pt x="490" y="34"/>
                </a:lnTo>
                <a:lnTo>
                  <a:pt x="490" y="34"/>
                </a:lnTo>
                <a:lnTo>
                  <a:pt x="490" y="36"/>
                </a:lnTo>
                <a:lnTo>
                  <a:pt x="490" y="36"/>
                </a:lnTo>
                <a:lnTo>
                  <a:pt x="490" y="36"/>
                </a:lnTo>
                <a:lnTo>
                  <a:pt x="492" y="36"/>
                </a:lnTo>
                <a:lnTo>
                  <a:pt x="492" y="36"/>
                </a:lnTo>
                <a:lnTo>
                  <a:pt x="492" y="38"/>
                </a:lnTo>
                <a:lnTo>
                  <a:pt x="492" y="38"/>
                </a:lnTo>
                <a:lnTo>
                  <a:pt x="492" y="38"/>
                </a:lnTo>
                <a:lnTo>
                  <a:pt x="492" y="38"/>
                </a:lnTo>
                <a:lnTo>
                  <a:pt x="492" y="38"/>
                </a:lnTo>
                <a:lnTo>
                  <a:pt x="492" y="40"/>
                </a:lnTo>
                <a:lnTo>
                  <a:pt x="492" y="40"/>
                </a:lnTo>
                <a:lnTo>
                  <a:pt x="494" y="40"/>
                </a:lnTo>
                <a:lnTo>
                  <a:pt x="494" y="40"/>
                </a:lnTo>
                <a:lnTo>
                  <a:pt x="494" y="42"/>
                </a:lnTo>
                <a:lnTo>
                  <a:pt x="494" y="42"/>
                </a:lnTo>
                <a:lnTo>
                  <a:pt x="494" y="42"/>
                </a:lnTo>
                <a:lnTo>
                  <a:pt x="494" y="44"/>
                </a:lnTo>
                <a:lnTo>
                  <a:pt x="494" y="44"/>
                </a:lnTo>
                <a:lnTo>
                  <a:pt x="492" y="44"/>
                </a:lnTo>
                <a:lnTo>
                  <a:pt x="492" y="44"/>
                </a:lnTo>
                <a:lnTo>
                  <a:pt x="494" y="46"/>
                </a:lnTo>
                <a:lnTo>
                  <a:pt x="494" y="46"/>
                </a:lnTo>
                <a:lnTo>
                  <a:pt x="494" y="46"/>
                </a:lnTo>
                <a:lnTo>
                  <a:pt x="496" y="46"/>
                </a:lnTo>
                <a:lnTo>
                  <a:pt x="494" y="48"/>
                </a:lnTo>
                <a:lnTo>
                  <a:pt x="494" y="48"/>
                </a:lnTo>
                <a:lnTo>
                  <a:pt x="494" y="48"/>
                </a:lnTo>
                <a:lnTo>
                  <a:pt x="494" y="50"/>
                </a:lnTo>
                <a:lnTo>
                  <a:pt x="494" y="52"/>
                </a:lnTo>
                <a:lnTo>
                  <a:pt x="494" y="52"/>
                </a:lnTo>
                <a:lnTo>
                  <a:pt x="494" y="54"/>
                </a:lnTo>
                <a:lnTo>
                  <a:pt x="494" y="54"/>
                </a:lnTo>
                <a:lnTo>
                  <a:pt x="494" y="54"/>
                </a:lnTo>
                <a:lnTo>
                  <a:pt x="494" y="54"/>
                </a:lnTo>
                <a:lnTo>
                  <a:pt x="494" y="56"/>
                </a:lnTo>
                <a:lnTo>
                  <a:pt x="494" y="56"/>
                </a:lnTo>
                <a:lnTo>
                  <a:pt x="494" y="58"/>
                </a:lnTo>
                <a:lnTo>
                  <a:pt x="494" y="60"/>
                </a:lnTo>
                <a:lnTo>
                  <a:pt x="494" y="60"/>
                </a:lnTo>
                <a:lnTo>
                  <a:pt x="494" y="62"/>
                </a:lnTo>
                <a:lnTo>
                  <a:pt x="494" y="64"/>
                </a:lnTo>
                <a:lnTo>
                  <a:pt x="494" y="64"/>
                </a:lnTo>
                <a:lnTo>
                  <a:pt x="494" y="64"/>
                </a:lnTo>
                <a:lnTo>
                  <a:pt x="494" y="64"/>
                </a:lnTo>
                <a:lnTo>
                  <a:pt x="494" y="64"/>
                </a:lnTo>
                <a:lnTo>
                  <a:pt x="494" y="66"/>
                </a:lnTo>
                <a:lnTo>
                  <a:pt x="494" y="66"/>
                </a:lnTo>
                <a:lnTo>
                  <a:pt x="494" y="68"/>
                </a:lnTo>
                <a:lnTo>
                  <a:pt x="494" y="68"/>
                </a:lnTo>
                <a:lnTo>
                  <a:pt x="494" y="70"/>
                </a:lnTo>
                <a:lnTo>
                  <a:pt x="496" y="70"/>
                </a:lnTo>
                <a:lnTo>
                  <a:pt x="496" y="70"/>
                </a:lnTo>
                <a:lnTo>
                  <a:pt x="496" y="72"/>
                </a:lnTo>
                <a:lnTo>
                  <a:pt x="496" y="72"/>
                </a:lnTo>
                <a:lnTo>
                  <a:pt x="496" y="72"/>
                </a:lnTo>
                <a:lnTo>
                  <a:pt x="496" y="72"/>
                </a:lnTo>
                <a:lnTo>
                  <a:pt x="496" y="72"/>
                </a:lnTo>
                <a:lnTo>
                  <a:pt x="498" y="72"/>
                </a:lnTo>
                <a:lnTo>
                  <a:pt x="498" y="72"/>
                </a:lnTo>
                <a:lnTo>
                  <a:pt x="498" y="72"/>
                </a:lnTo>
                <a:lnTo>
                  <a:pt x="498" y="72"/>
                </a:lnTo>
                <a:lnTo>
                  <a:pt x="500" y="72"/>
                </a:lnTo>
                <a:lnTo>
                  <a:pt x="500" y="70"/>
                </a:lnTo>
                <a:lnTo>
                  <a:pt x="504" y="70"/>
                </a:lnTo>
                <a:lnTo>
                  <a:pt x="504" y="68"/>
                </a:lnTo>
                <a:lnTo>
                  <a:pt x="506" y="68"/>
                </a:lnTo>
                <a:lnTo>
                  <a:pt x="506" y="68"/>
                </a:lnTo>
                <a:lnTo>
                  <a:pt x="506" y="68"/>
                </a:lnTo>
                <a:lnTo>
                  <a:pt x="506" y="68"/>
                </a:lnTo>
                <a:lnTo>
                  <a:pt x="506" y="66"/>
                </a:lnTo>
                <a:lnTo>
                  <a:pt x="506" y="66"/>
                </a:lnTo>
                <a:lnTo>
                  <a:pt x="506" y="68"/>
                </a:lnTo>
                <a:lnTo>
                  <a:pt x="508" y="68"/>
                </a:lnTo>
                <a:lnTo>
                  <a:pt x="506" y="70"/>
                </a:lnTo>
                <a:lnTo>
                  <a:pt x="506" y="70"/>
                </a:lnTo>
                <a:lnTo>
                  <a:pt x="508" y="72"/>
                </a:lnTo>
                <a:lnTo>
                  <a:pt x="508" y="74"/>
                </a:lnTo>
                <a:lnTo>
                  <a:pt x="510" y="74"/>
                </a:lnTo>
                <a:lnTo>
                  <a:pt x="510" y="74"/>
                </a:lnTo>
                <a:lnTo>
                  <a:pt x="510" y="74"/>
                </a:lnTo>
                <a:lnTo>
                  <a:pt x="510" y="74"/>
                </a:lnTo>
                <a:lnTo>
                  <a:pt x="512" y="76"/>
                </a:lnTo>
                <a:lnTo>
                  <a:pt x="512" y="76"/>
                </a:lnTo>
                <a:lnTo>
                  <a:pt x="512" y="76"/>
                </a:lnTo>
                <a:lnTo>
                  <a:pt x="512" y="76"/>
                </a:lnTo>
                <a:lnTo>
                  <a:pt x="512" y="78"/>
                </a:lnTo>
                <a:lnTo>
                  <a:pt x="514" y="78"/>
                </a:lnTo>
                <a:lnTo>
                  <a:pt x="516" y="80"/>
                </a:lnTo>
                <a:lnTo>
                  <a:pt x="516" y="80"/>
                </a:lnTo>
                <a:lnTo>
                  <a:pt x="516" y="82"/>
                </a:lnTo>
                <a:lnTo>
                  <a:pt x="516" y="82"/>
                </a:lnTo>
                <a:lnTo>
                  <a:pt x="514" y="82"/>
                </a:lnTo>
                <a:lnTo>
                  <a:pt x="514" y="82"/>
                </a:lnTo>
                <a:lnTo>
                  <a:pt x="514" y="82"/>
                </a:lnTo>
                <a:lnTo>
                  <a:pt x="514" y="84"/>
                </a:lnTo>
                <a:lnTo>
                  <a:pt x="514" y="84"/>
                </a:lnTo>
                <a:lnTo>
                  <a:pt x="514" y="84"/>
                </a:lnTo>
                <a:lnTo>
                  <a:pt x="514" y="86"/>
                </a:lnTo>
                <a:lnTo>
                  <a:pt x="514" y="86"/>
                </a:lnTo>
                <a:lnTo>
                  <a:pt x="514" y="88"/>
                </a:lnTo>
                <a:lnTo>
                  <a:pt x="514" y="88"/>
                </a:lnTo>
                <a:lnTo>
                  <a:pt x="514" y="88"/>
                </a:lnTo>
                <a:lnTo>
                  <a:pt x="514" y="90"/>
                </a:lnTo>
                <a:lnTo>
                  <a:pt x="514" y="90"/>
                </a:lnTo>
                <a:lnTo>
                  <a:pt x="514" y="92"/>
                </a:lnTo>
                <a:lnTo>
                  <a:pt x="514" y="92"/>
                </a:lnTo>
                <a:lnTo>
                  <a:pt x="514" y="94"/>
                </a:lnTo>
                <a:lnTo>
                  <a:pt x="514" y="94"/>
                </a:lnTo>
                <a:lnTo>
                  <a:pt x="514" y="96"/>
                </a:lnTo>
                <a:lnTo>
                  <a:pt x="514" y="96"/>
                </a:lnTo>
                <a:lnTo>
                  <a:pt x="514" y="96"/>
                </a:lnTo>
                <a:lnTo>
                  <a:pt x="514" y="96"/>
                </a:lnTo>
                <a:lnTo>
                  <a:pt x="514" y="96"/>
                </a:lnTo>
                <a:lnTo>
                  <a:pt x="514" y="98"/>
                </a:lnTo>
                <a:lnTo>
                  <a:pt x="514" y="98"/>
                </a:lnTo>
                <a:lnTo>
                  <a:pt x="514" y="102"/>
                </a:lnTo>
                <a:lnTo>
                  <a:pt x="514" y="102"/>
                </a:lnTo>
                <a:lnTo>
                  <a:pt x="514" y="102"/>
                </a:lnTo>
                <a:lnTo>
                  <a:pt x="512" y="104"/>
                </a:lnTo>
                <a:lnTo>
                  <a:pt x="512" y="104"/>
                </a:lnTo>
                <a:lnTo>
                  <a:pt x="512" y="106"/>
                </a:lnTo>
                <a:lnTo>
                  <a:pt x="514" y="106"/>
                </a:lnTo>
                <a:lnTo>
                  <a:pt x="514" y="106"/>
                </a:lnTo>
                <a:lnTo>
                  <a:pt x="516" y="108"/>
                </a:lnTo>
                <a:lnTo>
                  <a:pt x="516" y="110"/>
                </a:lnTo>
                <a:lnTo>
                  <a:pt x="516" y="110"/>
                </a:lnTo>
                <a:lnTo>
                  <a:pt x="516" y="112"/>
                </a:lnTo>
                <a:lnTo>
                  <a:pt x="518" y="112"/>
                </a:lnTo>
                <a:lnTo>
                  <a:pt x="518" y="112"/>
                </a:lnTo>
                <a:lnTo>
                  <a:pt x="520" y="112"/>
                </a:lnTo>
                <a:lnTo>
                  <a:pt x="520" y="112"/>
                </a:lnTo>
                <a:lnTo>
                  <a:pt x="520" y="112"/>
                </a:lnTo>
                <a:lnTo>
                  <a:pt x="518" y="114"/>
                </a:lnTo>
                <a:lnTo>
                  <a:pt x="518" y="114"/>
                </a:lnTo>
                <a:lnTo>
                  <a:pt x="518" y="114"/>
                </a:lnTo>
                <a:lnTo>
                  <a:pt x="518" y="116"/>
                </a:lnTo>
                <a:lnTo>
                  <a:pt x="518" y="118"/>
                </a:lnTo>
                <a:lnTo>
                  <a:pt x="518" y="120"/>
                </a:lnTo>
                <a:lnTo>
                  <a:pt x="520" y="124"/>
                </a:lnTo>
                <a:lnTo>
                  <a:pt x="518" y="126"/>
                </a:lnTo>
                <a:lnTo>
                  <a:pt x="518" y="128"/>
                </a:lnTo>
                <a:lnTo>
                  <a:pt x="518" y="128"/>
                </a:lnTo>
                <a:lnTo>
                  <a:pt x="518" y="130"/>
                </a:lnTo>
                <a:lnTo>
                  <a:pt x="518" y="130"/>
                </a:lnTo>
                <a:lnTo>
                  <a:pt x="518" y="130"/>
                </a:lnTo>
                <a:lnTo>
                  <a:pt x="518" y="130"/>
                </a:lnTo>
                <a:lnTo>
                  <a:pt x="516" y="132"/>
                </a:lnTo>
                <a:lnTo>
                  <a:pt x="516" y="132"/>
                </a:lnTo>
                <a:lnTo>
                  <a:pt x="516" y="134"/>
                </a:lnTo>
                <a:lnTo>
                  <a:pt x="516" y="134"/>
                </a:lnTo>
                <a:lnTo>
                  <a:pt x="516" y="136"/>
                </a:lnTo>
                <a:lnTo>
                  <a:pt x="518" y="138"/>
                </a:lnTo>
                <a:lnTo>
                  <a:pt x="518" y="138"/>
                </a:lnTo>
                <a:lnTo>
                  <a:pt x="518" y="140"/>
                </a:lnTo>
                <a:lnTo>
                  <a:pt x="518" y="140"/>
                </a:lnTo>
                <a:lnTo>
                  <a:pt x="520" y="140"/>
                </a:lnTo>
                <a:lnTo>
                  <a:pt x="520" y="140"/>
                </a:lnTo>
                <a:lnTo>
                  <a:pt x="518" y="140"/>
                </a:lnTo>
                <a:lnTo>
                  <a:pt x="518" y="142"/>
                </a:lnTo>
                <a:lnTo>
                  <a:pt x="518" y="142"/>
                </a:lnTo>
                <a:lnTo>
                  <a:pt x="518" y="142"/>
                </a:lnTo>
                <a:lnTo>
                  <a:pt x="518" y="142"/>
                </a:lnTo>
                <a:lnTo>
                  <a:pt x="518" y="144"/>
                </a:lnTo>
                <a:lnTo>
                  <a:pt x="518" y="146"/>
                </a:lnTo>
                <a:lnTo>
                  <a:pt x="518" y="146"/>
                </a:lnTo>
                <a:lnTo>
                  <a:pt x="518" y="148"/>
                </a:lnTo>
                <a:lnTo>
                  <a:pt x="518" y="148"/>
                </a:lnTo>
                <a:lnTo>
                  <a:pt x="520" y="148"/>
                </a:lnTo>
                <a:lnTo>
                  <a:pt x="520" y="150"/>
                </a:lnTo>
                <a:lnTo>
                  <a:pt x="522" y="150"/>
                </a:lnTo>
                <a:lnTo>
                  <a:pt x="522" y="150"/>
                </a:lnTo>
                <a:lnTo>
                  <a:pt x="522" y="150"/>
                </a:lnTo>
                <a:lnTo>
                  <a:pt x="522" y="150"/>
                </a:lnTo>
                <a:lnTo>
                  <a:pt x="524" y="150"/>
                </a:lnTo>
                <a:lnTo>
                  <a:pt x="524" y="152"/>
                </a:lnTo>
                <a:lnTo>
                  <a:pt x="524" y="152"/>
                </a:lnTo>
                <a:lnTo>
                  <a:pt x="526" y="152"/>
                </a:lnTo>
                <a:lnTo>
                  <a:pt x="528" y="152"/>
                </a:lnTo>
                <a:lnTo>
                  <a:pt x="528" y="154"/>
                </a:lnTo>
                <a:lnTo>
                  <a:pt x="528" y="154"/>
                </a:lnTo>
                <a:lnTo>
                  <a:pt x="530" y="154"/>
                </a:lnTo>
                <a:lnTo>
                  <a:pt x="532" y="154"/>
                </a:lnTo>
                <a:lnTo>
                  <a:pt x="532" y="154"/>
                </a:lnTo>
                <a:lnTo>
                  <a:pt x="532" y="154"/>
                </a:lnTo>
                <a:lnTo>
                  <a:pt x="532" y="152"/>
                </a:lnTo>
                <a:lnTo>
                  <a:pt x="532" y="152"/>
                </a:lnTo>
                <a:lnTo>
                  <a:pt x="532" y="152"/>
                </a:lnTo>
                <a:lnTo>
                  <a:pt x="532" y="154"/>
                </a:lnTo>
                <a:lnTo>
                  <a:pt x="534" y="156"/>
                </a:lnTo>
                <a:lnTo>
                  <a:pt x="534" y="156"/>
                </a:lnTo>
                <a:lnTo>
                  <a:pt x="534" y="158"/>
                </a:lnTo>
                <a:lnTo>
                  <a:pt x="534" y="158"/>
                </a:lnTo>
                <a:lnTo>
                  <a:pt x="534" y="160"/>
                </a:lnTo>
                <a:lnTo>
                  <a:pt x="534" y="160"/>
                </a:lnTo>
                <a:lnTo>
                  <a:pt x="534" y="160"/>
                </a:lnTo>
                <a:lnTo>
                  <a:pt x="534" y="162"/>
                </a:lnTo>
                <a:lnTo>
                  <a:pt x="536" y="160"/>
                </a:lnTo>
                <a:lnTo>
                  <a:pt x="536" y="160"/>
                </a:lnTo>
                <a:lnTo>
                  <a:pt x="536" y="160"/>
                </a:lnTo>
                <a:lnTo>
                  <a:pt x="536" y="158"/>
                </a:lnTo>
                <a:lnTo>
                  <a:pt x="536" y="158"/>
                </a:lnTo>
                <a:lnTo>
                  <a:pt x="536" y="160"/>
                </a:lnTo>
                <a:lnTo>
                  <a:pt x="536" y="160"/>
                </a:lnTo>
                <a:lnTo>
                  <a:pt x="536" y="162"/>
                </a:lnTo>
                <a:lnTo>
                  <a:pt x="538" y="162"/>
                </a:lnTo>
                <a:lnTo>
                  <a:pt x="538" y="162"/>
                </a:lnTo>
                <a:lnTo>
                  <a:pt x="538" y="162"/>
                </a:lnTo>
                <a:lnTo>
                  <a:pt x="538" y="162"/>
                </a:lnTo>
                <a:lnTo>
                  <a:pt x="540" y="162"/>
                </a:lnTo>
                <a:lnTo>
                  <a:pt x="542" y="162"/>
                </a:lnTo>
                <a:lnTo>
                  <a:pt x="542" y="164"/>
                </a:lnTo>
                <a:lnTo>
                  <a:pt x="542" y="164"/>
                </a:lnTo>
                <a:lnTo>
                  <a:pt x="542" y="164"/>
                </a:lnTo>
                <a:lnTo>
                  <a:pt x="542" y="166"/>
                </a:lnTo>
                <a:lnTo>
                  <a:pt x="542" y="166"/>
                </a:lnTo>
                <a:lnTo>
                  <a:pt x="544" y="168"/>
                </a:lnTo>
                <a:lnTo>
                  <a:pt x="544" y="166"/>
                </a:lnTo>
                <a:lnTo>
                  <a:pt x="544" y="166"/>
                </a:lnTo>
                <a:lnTo>
                  <a:pt x="544" y="166"/>
                </a:lnTo>
                <a:lnTo>
                  <a:pt x="544" y="164"/>
                </a:lnTo>
                <a:lnTo>
                  <a:pt x="546" y="166"/>
                </a:lnTo>
                <a:lnTo>
                  <a:pt x="546" y="166"/>
                </a:lnTo>
                <a:lnTo>
                  <a:pt x="546" y="166"/>
                </a:lnTo>
                <a:lnTo>
                  <a:pt x="546" y="168"/>
                </a:lnTo>
                <a:lnTo>
                  <a:pt x="548" y="168"/>
                </a:lnTo>
                <a:lnTo>
                  <a:pt x="548" y="168"/>
                </a:lnTo>
                <a:lnTo>
                  <a:pt x="548" y="170"/>
                </a:lnTo>
                <a:lnTo>
                  <a:pt x="548" y="172"/>
                </a:lnTo>
                <a:lnTo>
                  <a:pt x="550" y="172"/>
                </a:lnTo>
                <a:lnTo>
                  <a:pt x="550" y="172"/>
                </a:lnTo>
                <a:lnTo>
                  <a:pt x="550" y="172"/>
                </a:lnTo>
                <a:lnTo>
                  <a:pt x="550" y="172"/>
                </a:lnTo>
                <a:lnTo>
                  <a:pt x="548" y="172"/>
                </a:lnTo>
                <a:lnTo>
                  <a:pt x="548" y="172"/>
                </a:lnTo>
                <a:lnTo>
                  <a:pt x="548" y="172"/>
                </a:lnTo>
                <a:lnTo>
                  <a:pt x="548" y="172"/>
                </a:lnTo>
                <a:lnTo>
                  <a:pt x="546" y="172"/>
                </a:lnTo>
                <a:lnTo>
                  <a:pt x="546" y="174"/>
                </a:lnTo>
                <a:lnTo>
                  <a:pt x="546" y="174"/>
                </a:lnTo>
                <a:lnTo>
                  <a:pt x="546" y="176"/>
                </a:lnTo>
                <a:lnTo>
                  <a:pt x="546" y="178"/>
                </a:lnTo>
                <a:lnTo>
                  <a:pt x="548" y="178"/>
                </a:lnTo>
                <a:lnTo>
                  <a:pt x="550" y="180"/>
                </a:lnTo>
                <a:lnTo>
                  <a:pt x="550" y="180"/>
                </a:lnTo>
                <a:lnTo>
                  <a:pt x="552" y="182"/>
                </a:lnTo>
                <a:lnTo>
                  <a:pt x="550" y="182"/>
                </a:lnTo>
                <a:lnTo>
                  <a:pt x="550" y="186"/>
                </a:lnTo>
                <a:lnTo>
                  <a:pt x="552" y="186"/>
                </a:lnTo>
                <a:lnTo>
                  <a:pt x="552" y="186"/>
                </a:lnTo>
                <a:lnTo>
                  <a:pt x="552" y="188"/>
                </a:lnTo>
                <a:lnTo>
                  <a:pt x="552" y="190"/>
                </a:lnTo>
                <a:lnTo>
                  <a:pt x="552" y="190"/>
                </a:lnTo>
                <a:lnTo>
                  <a:pt x="552" y="190"/>
                </a:lnTo>
                <a:lnTo>
                  <a:pt x="552" y="194"/>
                </a:lnTo>
                <a:lnTo>
                  <a:pt x="552" y="196"/>
                </a:lnTo>
                <a:lnTo>
                  <a:pt x="552" y="198"/>
                </a:lnTo>
                <a:lnTo>
                  <a:pt x="552" y="200"/>
                </a:lnTo>
                <a:lnTo>
                  <a:pt x="552" y="202"/>
                </a:lnTo>
                <a:lnTo>
                  <a:pt x="554" y="202"/>
                </a:lnTo>
                <a:lnTo>
                  <a:pt x="554" y="204"/>
                </a:lnTo>
                <a:lnTo>
                  <a:pt x="552" y="204"/>
                </a:lnTo>
                <a:lnTo>
                  <a:pt x="552" y="206"/>
                </a:lnTo>
                <a:lnTo>
                  <a:pt x="552" y="206"/>
                </a:lnTo>
                <a:lnTo>
                  <a:pt x="554" y="204"/>
                </a:lnTo>
                <a:lnTo>
                  <a:pt x="554" y="204"/>
                </a:lnTo>
                <a:lnTo>
                  <a:pt x="554" y="204"/>
                </a:lnTo>
                <a:lnTo>
                  <a:pt x="556" y="206"/>
                </a:lnTo>
                <a:lnTo>
                  <a:pt x="556" y="206"/>
                </a:lnTo>
                <a:lnTo>
                  <a:pt x="556" y="206"/>
                </a:lnTo>
                <a:lnTo>
                  <a:pt x="556" y="208"/>
                </a:lnTo>
                <a:lnTo>
                  <a:pt x="556" y="206"/>
                </a:lnTo>
                <a:lnTo>
                  <a:pt x="556" y="204"/>
                </a:lnTo>
                <a:lnTo>
                  <a:pt x="556" y="204"/>
                </a:lnTo>
                <a:lnTo>
                  <a:pt x="556" y="202"/>
                </a:lnTo>
                <a:lnTo>
                  <a:pt x="556" y="202"/>
                </a:lnTo>
                <a:lnTo>
                  <a:pt x="556" y="202"/>
                </a:lnTo>
                <a:lnTo>
                  <a:pt x="558" y="200"/>
                </a:lnTo>
                <a:lnTo>
                  <a:pt x="558" y="200"/>
                </a:lnTo>
                <a:lnTo>
                  <a:pt x="558" y="200"/>
                </a:lnTo>
                <a:lnTo>
                  <a:pt x="560" y="200"/>
                </a:lnTo>
                <a:lnTo>
                  <a:pt x="560" y="200"/>
                </a:lnTo>
                <a:lnTo>
                  <a:pt x="560" y="202"/>
                </a:lnTo>
                <a:lnTo>
                  <a:pt x="560" y="202"/>
                </a:lnTo>
                <a:lnTo>
                  <a:pt x="560" y="204"/>
                </a:lnTo>
                <a:lnTo>
                  <a:pt x="560" y="204"/>
                </a:lnTo>
                <a:lnTo>
                  <a:pt x="560" y="204"/>
                </a:lnTo>
                <a:lnTo>
                  <a:pt x="562" y="204"/>
                </a:lnTo>
                <a:lnTo>
                  <a:pt x="562" y="204"/>
                </a:lnTo>
                <a:lnTo>
                  <a:pt x="564" y="206"/>
                </a:lnTo>
                <a:lnTo>
                  <a:pt x="564" y="206"/>
                </a:lnTo>
                <a:lnTo>
                  <a:pt x="564" y="206"/>
                </a:lnTo>
                <a:lnTo>
                  <a:pt x="564" y="206"/>
                </a:lnTo>
                <a:lnTo>
                  <a:pt x="566" y="206"/>
                </a:lnTo>
                <a:lnTo>
                  <a:pt x="564" y="204"/>
                </a:lnTo>
                <a:lnTo>
                  <a:pt x="566" y="204"/>
                </a:lnTo>
                <a:lnTo>
                  <a:pt x="566" y="202"/>
                </a:lnTo>
                <a:lnTo>
                  <a:pt x="566" y="202"/>
                </a:lnTo>
                <a:lnTo>
                  <a:pt x="568" y="204"/>
                </a:lnTo>
                <a:lnTo>
                  <a:pt x="566" y="206"/>
                </a:lnTo>
                <a:lnTo>
                  <a:pt x="566" y="206"/>
                </a:lnTo>
                <a:lnTo>
                  <a:pt x="568" y="208"/>
                </a:lnTo>
                <a:lnTo>
                  <a:pt x="568" y="210"/>
                </a:lnTo>
                <a:lnTo>
                  <a:pt x="568" y="210"/>
                </a:lnTo>
                <a:lnTo>
                  <a:pt x="566" y="212"/>
                </a:lnTo>
                <a:lnTo>
                  <a:pt x="566" y="214"/>
                </a:lnTo>
                <a:lnTo>
                  <a:pt x="566" y="216"/>
                </a:lnTo>
                <a:lnTo>
                  <a:pt x="566" y="218"/>
                </a:lnTo>
                <a:lnTo>
                  <a:pt x="566" y="218"/>
                </a:lnTo>
                <a:lnTo>
                  <a:pt x="566" y="220"/>
                </a:lnTo>
                <a:lnTo>
                  <a:pt x="564" y="220"/>
                </a:lnTo>
                <a:lnTo>
                  <a:pt x="564" y="220"/>
                </a:lnTo>
                <a:lnTo>
                  <a:pt x="564" y="220"/>
                </a:lnTo>
                <a:lnTo>
                  <a:pt x="566" y="222"/>
                </a:lnTo>
                <a:lnTo>
                  <a:pt x="566" y="222"/>
                </a:lnTo>
                <a:lnTo>
                  <a:pt x="568" y="222"/>
                </a:lnTo>
                <a:lnTo>
                  <a:pt x="568" y="224"/>
                </a:lnTo>
                <a:lnTo>
                  <a:pt x="568" y="224"/>
                </a:lnTo>
                <a:lnTo>
                  <a:pt x="568" y="224"/>
                </a:lnTo>
                <a:lnTo>
                  <a:pt x="568" y="226"/>
                </a:lnTo>
                <a:lnTo>
                  <a:pt x="568" y="226"/>
                </a:lnTo>
                <a:lnTo>
                  <a:pt x="568" y="226"/>
                </a:lnTo>
                <a:lnTo>
                  <a:pt x="570" y="228"/>
                </a:lnTo>
                <a:lnTo>
                  <a:pt x="570" y="228"/>
                </a:lnTo>
                <a:lnTo>
                  <a:pt x="570" y="228"/>
                </a:lnTo>
                <a:lnTo>
                  <a:pt x="570" y="230"/>
                </a:lnTo>
                <a:lnTo>
                  <a:pt x="572" y="230"/>
                </a:lnTo>
                <a:lnTo>
                  <a:pt x="572" y="230"/>
                </a:lnTo>
                <a:lnTo>
                  <a:pt x="572" y="230"/>
                </a:lnTo>
                <a:lnTo>
                  <a:pt x="572" y="230"/>
                </a:lnTo>
                <a:lnTo>
                  <a:pt x="572" y="232"/>
                </a:lnTo>
                <a:lnTo>
                  <a:pt x="572" y="232"/>
                </a:lnTo>
                <a:lnTo>
                  <a:pt x="572" y="232"/>
                </a:lnTo>
                <a:lnTo>
                  <a:pt x="572" y="232"/>
                </a:lnTo>
                <a:lnTo>
                  <a:pt x="572" y="232"/>
                </a:lnTo>
                <a:lnTo>
                  <a:pt x="574" y="232"/>
                </a:lnTo>
                <a:lnTo>
                  <a:pt x="574" y="230"/>
                </a:lnTo>
                <a:lnTo>
                  <a:pt x="574" y="230"/>
                </a:lnTo>
                <a:lnTo>
                  <a:pt x="574" y="230"/>
                </a:lnTo>
                <a:lnTo>
                  <a:pt x="576" y="232"/>
                </a:lnTo>
                <a:lnTo>
                  <a:pt x="576" y="234"/>
                </a:lnTo>
                <a:lnTo>
                  <a:pt x="578" y="234"/>
                </a:lnTo>
                <a:lnTo>
                  <a:pt x="578" y="234"/>
                </a:lnTo>
                <a:lnTo>
                  <a:pt x="578" y="234"/>
                </a:lnTo>
                <a:lnTo>
                  <a:pt x="578" y="236"/>
                </a:lnTo>
                <a:lnTo>
                  <a:pt x="578" y="236"/>
                </a:lnTo>
                <a:lnTo>
                  <a:pt x="578" y="238"/>
                </a:lnTo>
                <a:lnTo>
                  <a:pt x="578" y="238"/>
                </a:lnTo>
                <a:lnTo>
                  <a:pt x="578" y="238"/>
                </a:lnTo>
                <a:lnTo>
                  <a:pt x="578" y="238"/>
                </a:lnTo>
                <a:lnTo>
                  <a:pt x="578" y="240"/>
                </a:lnTo>
                <a:lnTo>
                  <a:pt x="580" y="242"/>
                </a:lnTo>
                <a:lnTo>
                  <a:pt x="580" y="242"/>
                </a:lnTo>
                <a:lnTo>
                  <a:pt x="580" y="242"/>
                </a:lnTo>
                <a:lnTo>
                  <a:pt x="582" y="242"/>
                </a:lnTo>
                <a:lnTo>
                  <a:pt x="582" y="242"/>
                </a:lnTo>
                <a:lnTo>
                  <a:pt x="582" y="242"/>
                </a:lnTo>
                <a:lnTo>
                  <a:pt x="582" y="244"/>
                </a:lnTo>
                <a:lnTo>
                  <a:pt x="582" y="244"/>
                </a:lnTo>
                <a:lnTo>
                  <a:pt x="582" y="244"/>
                </a:lnTo>
                <a:lnTo>
                  <a:pt x="582" y="244"/>
                </a:lnTo>
                <a:lnTo>
                  <a:pt x="582" y="246"/>
                </a:lnTo>
                <a:lnTo>
                  <a:pt x="582" y="246"/>
                </a:lnTo>
                <a:lnTo>
                  <a:pt x="582" y="246"/>
                </a:lnTo>
                <a:lnTo>
                  <a:pt x="582" y="246"/>
                </a:lnTo>
                <a:lnTo>
                  <a:pt x="582" y="246"/>
                </a:lnTo>
                <a:lnTo>
                  <a:pt x="582" y="248"/>
                </a:lnTo>
                <a:lnTo>
                  <a:pt x="582" y="248"/>
                </a:lnTo>
                <a:lnTo>
                  <a:pt x="584" y="252"/>
                </a:lnTo>
                <a:lnTo>
                  <a:pt x="584" y="252"/>
                </a:lnTo>
                <a:lnTo>
                  <a:pt x="586" y="252"/>
                </a:lnTo>
                <a:lnTo>
                  <a:pt x="586" y="252"/>
                </a:lnTo>
                <a:lnTo>
                  <a:pt x="586" y="252"/>
                </a:lnTo>
                <a:lnTo>
                  <a:pt x="586" y="254"/>
                </a:lnTo>
                <a:lnTo>
                  <a:pt x="586" y="256"/>
                </a:lnTo>
                <a:lnTo>
                  <a:pt x="584" y="256"/>
                </a:lnTo>
                <a:lnTo>
                  <a:pt x="584" y="258"/>
                </a:lnTo>
                <a:lnTo>
                  <a:pt x="584" y="260"/>
                </a:lnTo>
                <a:lnTo>
                  <a:pt x="584" y="260"/>
                </a:lnTo>
                <a:lnTo>
                  <a:pt x="586" y="260"/>
                </a:lnTo>
                <a:lnTo>
                  <a:pt x="586" y="260"/>
                </a:lnTo>
                <a:lnTo>
                  <a:pt x="586" y="262"/>
                </a:lnTo>
                <a:lnTo>
                  <a:pt x="586" y="262"/>
                </a:lnTo>
                <a:lnTo>
                  <a:pt x="586" y="262"/>
                </a:lnTo>
                <a:lnTo>
                  <a:pt x="588" y="262"/>
                </a:lnTo>
                <a:lnTo>
                  <a:pt x="586" y="264"/>
                </a:lnTo>
                <a:lnTo>
                  <a:pt x="586" y="264"/>
                </a:lnTo>
                <a:lnTo>
                  <a:pt x="584" y="266"/>
                </a:lnTo>
                <a:lnTo>
                  <a:pt x="584" y="268"/>
                </a:lnTo>
                <a:lnTo>
                  <a:pt x="584" y="268"/>
                </a:lnTo>
                <a:lnTo>
                  <a:pt x="584" y="270"/>
                </a:lnTo>
                <a:lnTo>
                  <a:pt x="584" y="270"/>
                </a:lnTo>
                <a:lnTo>
                  <a:pt x="582" y="272"/>
                </a:lnTo>
                <a:lnTo>
                  <a:pt x="582" y="272"/>
                </a:lnTo>
                <a:lnTo>
                  <a:pt x="582" y="274"/>
                </a:lnTo>
                <a:lnTo>
                  <a:pt x="582" y="274"/>
                </a:lnTo>
                <a:lnTo>
                  <a:pt x="582" y="276"/>
                </a:lnTo>
                <a:lnTo>
                  <a:pt x="582" y="280"/>
                </a:lnTo>
                <a:lnTo>
                  <a:pt x="580" y="282"/>
                </a:lnTo>
                <a:lnTo>
                  <a:pt x="580" y="282"/>
                </a:lnTo>
                <a:lnTo>
                  <a:pt x="578" y="282"/>
                </a:lnTo>
                <a:lnTo>
                  <a:pt x="578" y="282"/>
                </a:lnTo>
                <a:lnTo>
                  <a:pt x="578" y="282"/>
                </a:lnTo>
                <a:lnTo>
                  <a:pt x="578" y="284"/>
                </a:lnTo>
                <a:lnTo>
                  <a:pt x="578" y="286"/>
                </a:lnTo>
                <a:lnTo>
                  <a:pt x="578" y="286"/>
                </a:lnTo>
                <a:lnTo>
                  <a:pt x="578" y="286"/>
                </a:lnTo>
                <a:lnTo>
                  <a:pt x="580" y="288"/>
                </a:lnTo>
                <a:lnTo>
                  <a:pt x="580" y="288"/>
                </a:lnTo>
                <a:lnTo>
                  <a:pt x="580" y="290"/>
                </a:lnTo>
                <a:lnTo>
                  <a:pt x="580" y="290"/>
                </a:lnTo>
                <a:lnTo>
                  <a:pt x="580" y="292"/>
                </a:lnTo>
                <a:lnTo>
                  <a:pt x="580" y="292"/>
                </a:lnTo>
                <a:lnTo>
                  <a:pt x="580" y="292"/>
                </a:lnTo>
                <a:lnTo>
                  <a:pt x="580" y="294"/>
                </a:lnTo>
                <a:lnTo>
                  <a:pt x="580" y="294"/>
                </a:lnTo>
                <a:lnTo>
                  <a:pt x="580" y="296"/>
                </a:lnTo>
                <a:lnTo>
                  <a:pt x="578" y="296"/>
                </a:lnTo>
                <a:lnTo>
                  <a:pt x="578" y="298"/>
                </a:lnTo>
                <a:lnTo>
                  <a:pt x="578" y="298"/>
                </a:lnTo>
                <a:lnTo>
                  <a:pt x="578" y="300"/>
                </a:lnTo>
                <a:lnTo>
                  <a:pt x="580" y="300"/>
                </a:lnTo>
                <a:lnTo>
                  <a:pt x="580" y="300"/>
                </a:lnTo>
                <a:lnTo>
                  <a:pt x="580" y="300"/>
                </a:lnTo>
                <a:lnTo>
                  <a:pt x="580" y="300"/>
                </a:lnTo>
                <a:lnTo>
                  <a:pt x="580" y="302"/>
                </a:lnTo>
                <a:lnTo>
                  <a:pt x="578" y="302"/>
                </a:lnTo>
                <a:lnTo>
                  <a:pt x="578" y="304"/>
                </a:lnTo>
                <a:lnTo>
                  <a:pt x="578" y="304"/>
                </a:lnTo>
                <a:lnTo>
                  <a:pt x="578" y="304"/>
                </a:lnTo>
                <a:lnTo>
                  <a:pt x="578" y="304"/>
                </a:lnTo>
                <a:lnTo>
                  <a:pt x="578" y="306"/>
                </a:lnTo>
                <a:lnTo>
                  <a:pt x="578" y="306"/>
                </a:lnTo>
                <a:lnTo>
                  <a:pt x="578" y="306"/>
                </a:lnTo>
                <a:lnTo>
                  <a:pt x="578" y="308"/>
                </a:lnTo>
                <a:lnTo>
                  <a:pt x="578" y="308"/>
                </a:lnTo>
                <a:lnTo>
                  <a:pt x="578" y="308"/>
                </a:lnTo>
                <a:lnTo>
                  <a:pt x="576" y="312"/>
                </a:lnTo>
                <a:lnTo>
                  <a:pt x="576" y="312"/>
                </a:lnTo>
                <a:lnTo>
                  <a:pt x="576" y="312"/>
                </a:lnTo>
                <a:lnTo>
                  <a:pt x="574" y="312"/>
                </a:lnTo>
                <a:lnTo>
                  <a:pt x="574" y="312"/>
                </a:lnTo>
                <a:lnTo>
                  <a:pt x="574" y="314"/>
                </a:lnTo>
                <a:lnTo>
                  <a:pt x="574" y="314"/>
                </a:lnTo>
                <a:lnTo>
                  <a:pt x="572" y="314"/>
                </a:lnTo>
                <a:lnTo>
                  <a:pt x="572" y="314"/>
                </a:lnTo>
                <a:lnTo>
                  <a:pt x="570" y="318"/>
                </a:lnTo>
                <a:lnTo>
                  <a:pt x="570" y="318"/>
                </a:lnTo>
                <a:lnTo>
                  <a:pt x="570" y="318"/>
                </a:lnTo>
                <a:lnTo>
                  <a:pt x="570" y="320"/>
                </a:lnTo>
                <a:lnTo>
                  <a:pt x="570" y="320"/>
                </a:lnTo>
                <a:lnTo>
                  <a:pt x="570" y="320"/>
                </a:lnTo>
                <a:lnTo>
                  <a:pt x="568" y="322"/>
                </a:lnTo>
                <a:lnTo>
                  <a:pt x="566" y="326"/>
                </a:lnTo>
                <a:lnTo>
                  <a:pt x="564" y="330"/>
                </a:lnTo>
                <a:lnTo>
                  <a:pt x="562" y="332"/>
                </a:lnTo>
                <a:lnTo>
                  <a:pt x="562" y="334"/>
                </a:lnTo>
                <a:lnTo>
                  <a:pt x="560" y="334"/>
                </a:lnTo>
                <a:lnTo>
                  <a:pt x="558" y="338"/>
                </a:lnTo>
                <a:lnTo>
                  <a:pt x="556" y="340"/>
                </a:lnTo>
                <a:lnTo>
                  <a:pt x="556" y="340"/>
                </a:lnTo>
                <a:lnTo>
                  <a:pt x="556" y="342"/>
                </a:lnTo>
                <a:lnTo>
                  <a:pt x="554" y="344"/>
                </a:lnTo>
                <a:lnTo>
                  <a:pt x="554" y="344"/>
                </a:lnTo>
                <a:lnTo>
                  <a:pt x="554" y="344"/>
                </a:lnTo>
                <a:lnTo>
                  <a:pt x="554" y="344"/>
                </a:lnTo>
                <a:lnTo>
                  <a:pt x="554" y="344"/>
                </a:lnTo>
                <a:lnTo>
                  <a:pt x="554" y="346"/>
                </a:lnTo>
                <a:lnTo>
                  <a:pt x="554" y="348"/>
                </a:lnTo>
                <a:lnTo>
                  <a:pt x="550" y="350"/>
                </a:lnTo>
                <a:lnTo>
                  <a:pt x="550" y="352"/>
                </a:lnTo>
                <a:lnTo>
                  <a:pt x="548" y="356"/>
                </a:lnTo>
                <a:lnTo>
                  <a:pt x="546" y="356"/>
                </a:lnTo>
                <a:lnTo>
                  <a:pt x="546" y="358"/>
                </a:lnTo>
                <a:lnTo>
                  <a:pt x="546" y="358"/>
                </a:lnTo>
                <a:lnTo>
                  <a:pt x="544" y="360"/>
                </a:lnTo>
                <a:lnTo>
                  <a:pt x="542" y="362"/>
                </a:lnTo>
                <a:lnTo>
                  <a:pt x="542" y="362"/>
                </a:lnTo>
                <a:lnTo>
                  <a:pt x="542" y="362"/>
                </a:lnTo>
                <a:lnTo>
                  <a:pt x="540" y="362"/>
                </a:lnTo>
                <a:lnTo>
                  <a:pt x="540" y="364"/>
                </a:lnTo>
                <a:lnTo>
                  <a:pt x="540" y="364"/>
                </a:lnTo>
                <a:lnTo>
                  <a:pt x="538" y="366"/>
                </a:lnTo>
                <a:lnTo>
                  <a:pt x="538" y="368"/>
                </a:lnTo>
                <a:lnTo>
                  <a:pt x="536" y="370"/>
                </a:lnTo>
                <a:lnTo>
                  <a:pt x="534" y="372"/>
                </a:lnTo>
                <a:lnTo>
                  <a:pt x="534" y="372"/>
                </a:lnTo>
                <a:lnTo>
                  <a:pt x="532" y="372"/>
                </a:lnTo>
                <a:lnTo>
                  <a:pt x="532" y="372"/>
                </a:lnTo>
                <a:lnTo>
                  <a:pt x="532" y="374"/>
                </a:lnTo>
                <a:lnTo>
                  <a:pt x="530" y="374"/>
                </a:lnTo>
                <a:lnTo>
                  <a:pt x="528" y="374"/>
                </a:lnTo>
                <a:lnTo>
                  <a:pt x="528" y="376"/>
                </a:lnTo>
                <a:lnTo>
                  <a:pt x="528" y="376"/>
                </a:lnTo>
                <a:lnTo>
                  <a:pt x="526" y="376"/>
                </a:lnTo>
                <a:lnTo>
                  <a:pt x="524" y="378"/>
                </a:lnTo>
                <a:lnTo>
                  <a:pt x="522" y="378"/>
                </a:lnTo>
                <a:lnTo>
                  <a:pt x="522" y="378"/>
                </a:lnTo>
                <a:lnTo>
                  <a:pt x="518" y="382"/>
                </a:lnTo>
                <a:lnTo>
                  <a:pt x="518" y="382"/>
                </a:lnTo>
                <a:lnTo>
                  <a:pt x="516" y="384"/>
                </a:lnTo>
                <a:lnTo>
                  <a:pt x="516" y="384"/>
                </a:lnTo>
                <a:lnTo>
                  <a:pt x="516" y="384"/>
                </a:lnTo>
                <a:lnTo>
                  <a:pt x="516" y="384"/>
                </a:lnTo>
                <a:lnTo>
                  <a:pt x="514" y="384"/>
                </a:lnTo>
                <a:lnTo>
                  <a:pt x="514" y="386"/>
                </a:lnTo>
                <a:lnTo>
                  <a:pt x="514" y="386"/>
                </a:lnTo>
                <a:lnTo>
                  <a:pt x="514" y="386"/>
                </a:lnTo>
                <a:lnTo>
                  <a:pt x="514" y="386"/>
                </a:lnTo>
                <a:lnTo>
                  <a:pt x="512" y="388"/>
                </a:lnTo>
                <a:lnTo>
                  <a:pt x="510" y="390"/>
                </a:lnTo>
                <a:lnTo>
                  <a:pt x="506" y="394"/>
                </a:lnTo>
                <a:lnTo>
                  <a:pt x="506" y="396"/>
                </a:lnTo>
                <a:lnTo>
                  <a:pt x="506" y="396"/>
                </a:lnTo>
                <a:lnTo>
                  <a:pt x="504" y="396"/>
                </a:lnTo>
                <a:lnTo>
                  <a:pt x="504" y="396"/>
                </a:lnTo>
                <a:lnTo>
                  <a:pt x="504" y="398"/>
                </a:lnTo>
                <a:lnTo>
                  <a:pt x="504" y="398"/>
                </a:lnTo>
                <a:lnTo>
                  <a:pt x="502" y="400"/>
                </a:lnTo>
                <a:lnTo>
                  <a:pt x="502" y="400"/>
                </a:lnTo>
                <a:lnTo>
                  <a:pt x="502" y="400"/>
                </a:lnTo>
                <a:lnTo>
                  <a:pt x="500" y="400"/>
                </a:lnTo>
                <a:lnTo>
                  <a:pt x="500" y="402"/>
                </a:lnTo>
                <a:lnTo>
                  <a:pt x="498" y="402"/>
                </a:lnTo>
                <a:lnTo>
                  <a:pt x="498" y="402"/>
                </a:lnTo>
                <a:lnTo>
                  <a:pt x="496" y="406"/>
                </a:lnTo>
                <a:lnTo>
                  <a:pt x="496" y="406"/>
                </a:lnTo>
                <a:lnTo>
                  <a:pt x="496" y="406"/>
                </a:lnTo>
                <a:lnTo>
                  <a:pt x="494" y="408"/>
                </a:lnTo>
                <a:lnTo>
                  <a:pt x="494" y="410"/>
                </a:lnTo>
                <a:lnTo>
                  <a:pt x="492" y="410"/>
                </a:lnTo>
                <a:lnTo>
                  <a:pt x="492" y="410"/>
                </a:lnTo>
                <a:lnTo>
                  <a:pt x="492" y="410"/>
                </a:lnTo>
                <a:lnTo>
                  <a:pt x="492" y="410"/>
                </a:lnTo>
                <a:lnTo>
                  <a:pt x="492" y="412"/>
                </a:lnTo>
                <a:lnTo>
                  <a:pt x="490" y="412"/>
                </a:lnTo>
                <a:lnTo>
                  <a:pt x="492" y="414"/>
                </a:lnTo>
                <a:lnTo>
                  <a:pt x="490" y="414"/>
                </a:lnTo>
                <a:lnTo>
                  <a:pt x="490" y="414"/>
                </a:lnTo>
                <a:lnTo>
                  <a:pt x="490" y="414"/>
                </a:lnTo>
                <a:lnTo>
                  <a:pt x="490" y="414"/>
                </a:lnTo>
                <a:lnTo>
                  <a:pt x="490" y="414"/>
                </a:lnTo>
                <a:lnTo>
                  <a:pt x="490" y="414"/>
                </a:lnTo>
                <a:lnTo>
                  <a:pt x="488" y="414"/>
                </a:lnTo>
                <a:lnTo>
                  <a:pt x="488" y="414"/>
                </a:lnTo>
                <a:lnTo>
                  <a:pt x="488" y="416"/>
                </a:lnTo>
                <a:lnTo>
                  <a:pt x="488" y="416"/>
                </a:lnTo>
                <a:lnTo>
                  <a:pt x="486" y="416"/>
                </a:lnTo>
                <a:lnTo>
                  <a:pt x="486" y="416"/>
                </a:lnTo>
                <a:lnTo>
                  <a:pt x="486" y="416"/>
                </a:lnTo>
                <a:lnTo>
                  <a:pt x="484" y="418"/>
                </a:lnTo>
                <a:lnTo>
                  <a:pt x="484" y="420"/>
                </a:lnTo>
                <a:lnTo>
                  <a:pt x="480" y="422"/>
                </a:lnTo>
                <a:lnTo>
                  <a:pt x="480" y="424"/>
                </a:lnTo>
                <a:lnTo>
                  <a:pt x="478" y="426"/>
                </a:lnTo>
                <a:lnTo>
                  <a:pt x="474" y="428"/>
                </a:lnTo>
                <a:lnTo>
                  <a:pt x="472" y="432"/>
                </a:lnTo>
                <a:lnTo>
                  <a:pt x="470" y="434"/>
                </a:lnTo>
                <a:lnTo>
                  <a:pt x="470" y="436"/>
                </a:lnTo>
                <a:lnTo>
                  <a:pt x="470" y="436"/>
                </a:lnTo>
                <a:lnTo>
                  <a:pt x="468" y="436"/>
                </a:lnTo>
                <a:lnTo>
                  <a:pt x="468" y="436"/>
                </a:lnTo>
                <a:lnTo>
                  <a:pt x="468" y="438"/>
                </a:lnTo>
                <a:lnTo>
                  <a:pt x="466" y="440"/>
                </a:lnTo>
                <a:lnTo>
                  <a:pt x="464" y="442"/>
                </a:lnTo>
                <a:lnTo>
                  <a:pt x="464" y="442"/>
                </a:lnTo>
                <a:lnTo>
                  <a:pt x="462" y="444"/>
                </a:lnTo>
                <a:lnTo>
                  <a:pt x="462" y="446"/>
                </a:lnTo>
                <a:lnTo>
                  <a:pt x="460" y="448"/>
                </a:lnTo>
                <a:lnTo>
                  <a:pt x="460" y="448"/>
                </a:lnTo>
                <a:lnTo>
                  <a:pt x="460" y="450"/>
                </a:lnTo>
                <a:lnTo>
                  <a:pt x="460" y="450"/>
                </a:lnTo>
                <a:lnTo>
                  <a:pt x="460" y="450"/>
                </a:lnTo>
                <a:lnTo>
                  <a:pt x="460" y="450"/>
                </a:lnTo>
                <a:lnTo>
                  <a:pt x="460" y="450"/>
                </a:lnTo>
                <a:lnTo>
                  <a:pt x="458" y="452"/>
                </a:lnTo>
                <a:lnTo>
                  <a:pt x="458" y="452"/>
                </a:lnTo>
                <a:lnTo>
                  <a:pt x="458" y="454"/>
                </a:lnTo>
                <a:lnTo>
                  <a:pt x="458" y="454"/>
                </a:lnTo>
                <a:lnTo>
                  <a:pt x="458" y="454"/>
                </a:lnTo>
                <a:lnTo>
                  <a:pt x="458" y="454"/>
                </a:lnTo>
                <a:lnTo>
                  <a:pt x="456" y="456"/>
                </a:lnTo>
                <a:lnTo>
                  <a:pt x="456" y="456"/>
                </a:lnTo>
                <a:lnTo>
                  <a:pt x="454" y="456"/>
                </a:lnTo>
                <a:lnTo>
                  <a:pt x="454" y="456"/>
                </a:lnTo>
                <a:lnTo>
                  <a:pt x="454" y="456"/>
                </a:lnTo>
                <a:lnTo>
                  <a:pt x="454" y="456"/>
                </a:lnTo>
                <a:lnTo>
                  <a:pt x="452" y="458"/>
                </a:lnTo>
                <a:lnTo>
                  <a:pt x="452" y="458"/>
                </a:lnTo>
                <a:lnTo>
                  <a:pt x="450" y="458"/>
                </a:lnTo>
                <a:lnTo>
                  <a:pt x="450" y="458"/>
                </a:lnTo>
                <a:lnTo>
                  <a:pt x="448" y="458"/>
                </a:lnTo>
                <a:lnTo>
                  <a:pt x="448" y="460"/>
                </a:lnTo>
                <a:lnTo>
                  <a:pt x="446" y="460"/>
                </a:lnTo>
                <a:lnTo>
                  <a:pt x="444" y="460"/>
                </a:lnTo>
                <a:lnTo>
                  <a:pt x="442" y="460"/>
                </a:lnTo>
                <a:lnTo>
                  <a:pt x="440" y="460"/>
                </a:lnTo>
                <a:lnTo>
                  <a:pt x="438" y="460"/>
                </a:lnTo>
                <a:lnTo>
                  <a:pt x="438" y="460"/>
                </a:lnTo>
                <a:lnTo>
                  <a:pt x="438" y="460"/>
                </a:lnTo>
                <a:lnTo>
                  <a:pt x="436" y="460"/>
                </a:lnTo>
                <a:lnTo>
                  <a:pt x="434" y="460"/>
                </a:lnTo>
                <a:lnTo>
                  <a:pt x="432" y="460"/>
                </a:lnTo>
                <a:lnTo>
                  <a:pt x="430" y="460"/>
                </a:lnTo>
                <a:lnTo>
                  <a:pt x="430" y="460"/>
                </a:lnTo>
                <a:lnTo>
                  <a:pt x="426" y="462"/>
                </a:lnTo>
                <a:lnTo>
                  <a:pt x="426" y="462"/>
                </a:lnTo>
                <a:lnTo>
                  <a:pt x="424" y="462"/>
                </a:lnTo>
                <a:lnTo>
                  <a:pt x="422" y="462"/>
                </a:lnTo>
                <a:lnTo>
                  <a:pt x="422" y="462"/>
                </a:lnTo>
                <a:lnTo>
                  <a:pt x="420" y="464"/>
                </a:lnTo>
                <a:lnTo>
                  <a:pt x="420" y="464"/>
                </a:lnTo>
                <a:lnTo>
                  <a:pt x="418" y="464"/>
                </a:lnTo>
                <a:lnTo>
                  <a:pt x="416" y="466"/>
                </a:lnTo>
                <a:lnTo>
                  <a:pt x="414" y="466"/>
                </a:lnTo>
                <a:lnTo>
                  <a:pt x="412" y="468"/>
                </a:lnTo>
                <a:lnTo>
                  <a:pt x="410" y="470"/>
                </a:lnTo>
                <a:lnTo>
                  <a:pt x="410" y="470"/>
                </a:lnTo>
                <a:lnTo>
                  <a:pt x="408" y="472"/>
                </a:lnTo>
                <a:lnTo>
                  <a:pt x="406" y="472"/>
                </a:lnTo>
                <a:lnTo>
                  <a:pt x="406" y="472"/>
                </a:lnTo>
                <a:lnTo>
                  <a:pt x="404" y="474"/>
                </a:lnTo>
                <a:lnTo>
                  <a:pt x="404" y="474"/>
                </a:lnTo>
                <a:lnTo>
                  <a:pt x="400" y="474"/>
                </a:lnTo>
                <a:lnTo>
                  <a:pt x="398" y="474"/>
                </a:lnTo>
                <a:lnTo>
                  <a:pt x="398" y="474"/>
                </a:lnTo>
                <a:lnTo>
                  <a:pt x="396" y="474"/>
                </a:lnTo>
                <a:lnTo>
                  <a:pt x="396" y="474"/>
                </a:lnTo>
                <a:lnTo>
                  <a:pt x="394" y="474"/>
                </a:lnTo>
                <a:lnTo>
                  <a:pt x="394" y="474"/>
                </a:lnTo>
                <a:lnTo>
                  <a:pt x="394" y="476"/>
                </a:lnTo>
                <a:lnTo>
                  <a:pt x="394" y="478"/>
                </a:lnTo>
                <a:lnTo>
                  <a:pt x="396" y="478"/>
                </a:lnTo>
                <a:lnTo>
                  <a:pt x="396" y="476"/>
                </a:lnTo>
                <a:lnTo>
                  <a:pt x="396" y="476"/>
                </a:lnTo>
                <a:lnTo>
                  <a:pt x="396" y="476"/>
                </a:lnTo>
                <a:lnTo>
                  <a:pt x="398" y="476"/>
                </a:lnTo>
                <a:lnTo>
                  <a:pt x="396" y="478"/>
                </a:lnTo>
                <a:lnTo>
                  <a:pt x="394" y="480"/>
                </a:lnTo>
                <a:lnTo>
                  <a:pt x="394" y="482"/>
                </a:lnTo>
                <a:lnTo>
                  <a:pt x="392" y="482"/>
                </a:lnTo>
                <a:lnTo>
                  <a:pt x="392" y="482"/>
                </a:lnTo>
                <a:lnTo>
                  <a:pt x="392" y="482"/>
                </a:lnTo>
                <a:lnTo>
                  <a:pt x="392" y="482"/>
                </a:lnTo>
                <a:lnTo>
                  <a:pt x="392" y="482"/>
                </a:lnTo>
                <a:lnTo>
                  <a:pt x="392" y="480"/>
                </a:lnTo>
                <a:lnTo>
                  <a:pt x="392" y="478"/>
                </a:lnTo>
                <a:lnTo>
                  <a:pt x="392" y="478"/>
                </a:lnTo>
                <a:lnTo>
                  <a:pt x="392" y="478"/>
                </a:lnTo>
                <a:lnTo>
                  <a:pt x="392" y="478"/>
                </a:lnTo>
                <a:lnTo>
                  <a:pt x="392" y="478"/>
                </a:lnTo>
                <a:lnTo>
                  <a:pt x="392" y="476"/>
                </a:lnTo>
                <a:lnTo>
                  <a:pt x="392" y="476"/>
                </a:lnTo>
                <a:lnTo>
                  <a:pt x="392" y="476"/>
                </a:lnTo>
                <a:lnTo>
                  <a:pt x="392" y="476"/>
                </a:lnTo>
                <a:lnTo>
                  <a:pt x="392" y="476"/>
                </a:lnTo>
                <a:lnTo>
                  <a:pt x="390" y="476"/>
                </a:lnTo>
                <a:lnTo>
                  <a:pt x="390" y="478"/>
                </a:lnTo>
                <a:lnTo>
                  <a:pt x="388" y="478"/>
                </a:lnTo>
                <a:lnTo>
                  <a:pt x="388" y="476"/>
                </a:lnTo>
                <a:lnTo>
                  <a:pt x="390" y="474"/>
                </a:lnTo>
                <a:lnTo>
                  <a:pt x="390" y="474"/>
                </a:lnTo>
                <a:lnTo>
                  <a:pt x="390" y="474"/>
                </a:lnTo>
                <a:lnTo>
                  <a:pt x="390" y="474"/>
                </a:lnTo>
                <a:lnTo>
                  <a:pt x="390" y="474"/>
                </a:lnTo>
                <a:lnTo>
                  <a:pt x="388" y="474"/>
                </a:lnTo>
                <a:lnTo>
                  <a:pt x="388" y="474"/>
                </a:lnTo>
                <a:lnTo>
                  <a:pt x="388" y="474"/>
                </a:lnTo>
                <a:lnTo>
                  <a:pt x="388" y="474"/>
                </a:lnTo>
                <a:lnTo>
                  <a:pt x="386" y="474"/>
                </a:lnTo>
                <a:lnTo>
                  <a:pt x="386" y="474"/>
                </a:lnTo>
                <a:lnTo>
                  <a:pt x="386" y="472"/>
                </a:lnTo>
                <a:lnTo>
                  <a:pt x="386" y="472"/>
                </a:lnTo>
                <a:lnTo>
                  <a:pt x="386" y="472"/>
                </a:lnTo>
                <a:lnTo>
                  <a:pt x="386" y="470"/>
                </a:lnTo>
                <a:lnTo>
                  <a:pt x="388" y="470"/>
                </a:lnTo>
                <a:lnTo>
                  <a:pt x="388" y="470"/>
                </a:lnTo>
                <a:lnTo>
                  <a:pt x="388" y="470"/>
                </a:lnTo>
                <a:lnTo>
                  <a:pt x="388" y="468"/>
                </a:lnTo>
                <a:lnTo>
                  <a:pt x="388" y="466"/>
                </a:lnTo>
                <a:lnTo>
                  <a:pt x="386" y="466"/>
                </a:lnTo>
                <a:lnTo>
                  <a:pt x="384" y="468"/>
                </a:lnTo>
                <a:lnTo>
                  <a:pt x="380" y="472"/>
                </a:lnTo>
                <a:lnTo>
                  <a:pt x="380" y="472"/>
                </a:lnTo>
                <a:lnTo>
                  <a:pt x="378" y="472"/>
                </a:lnTo>
                <a:lnTo>
                  <a:pt x="378" y="472"/>
                </a:lnTo>
                <a:lnTo>
                  <a:pt x="378" y="470"/>
                </a:lnTo>
                <a:lnTo>
                  <a:pt x="378" y="470"/>
                </a:lnTo>
                <a:lnTo>
                  <a:pt x="378" y="470"/>
                </a:lnTo>
                <a:lnTo>
                  <a:pt x="378" y="470"/>
                </a:lnTo>
                <a:lnTo>
                  <a:pt x="380" y="470"/>
                </a:lnTo>
                <a:lnTo>
                  <a:pt x="380" y="470"/>
                </a:lnTo>
                <a:lnTo>
                  <a:pt x="380" y="468"/>
                </a:lnTo>
                <a:lnTo>
                  <a:pt x="382" y="468"/>
                </a:lnTo>
                <a:lnTo>
                  <a:pt x="384" y="466"/>
                </a:lnTo>
                <a:lnTo>
                  <a:pt x="386" y="466"/>
                </a:lnTo>
                <a:lnTo>
                  <a:pt x="386" y="464"/>
                </a:lnTo>
                <a:lnTo>
                  <a:pt x="386" y="464"/>
                </a:lnTo>
                <a:lnTo>
                  <a:pt x="386" y="462"/>
                </a:lnTo>
                <a:lnTo>
                  <a:pt x="384" y="460"/>
                </a:lnTo>
                <a:lnTo>
                  <a:pt x="384" y="460"/>
                </a:lnTo>
                <a:lnTo>
                  <a:pt x="382" y="462"/>
                </a:lnTo>
                <a:lnTo>
                  <a:pt x="382" y="462"/>
                </a:lnTo>
                <a:lnTo>
                  <a:pt x="380" y="464"/>
                </a:lnTo>
                <a:lnTo>
                  <a:pt x="380" y="464"/>
                </a:lnTo>
                <a:lnTo>
                  <a:pt x="378" y="464"/>
                </a:lnTo>
                <a:lnTo>
                  <a:pt x="376" y="464"/>
                </a:lnTo>
                <a:lnTo>
                  <a:pt x="374" y="466"/>
                </a:lnTo>
                <a:lnTo>
                  <a:pt x="374" y="466"/>
                </a:lnTo>
                <a:lnTo>
                  <a:pt x="374" y="466"/>
                </a:lnTo>
                <a:lnTo>
                  <a:pt x="374" y="466"/>
                </a:lnTo>
                <a:lnTo>
                  <a:pt x="376" y="466"/>
                </a:lnTo>
                <a:lnTo>
                  <a:pt x="376" y="466"/>
                </a:lnTo>
                <a:lnTo>
                  <a:pt x="378" y="466"/>
                </a:lnTo>
                <a:lnTo>
                  <a:pt x="378" y="466"/>
                </a:lnTo>
                <a:lnTo>
                  <a:pt x="378" y="466"/>
                </a:lnTo>
                <a:lnTo>
                  <a:pt x="378" y="466"/>
                </a:lnTo>
                <a:lnTo>
                  <a:pt x="380" y="466"/>
                </a:lnTo>
                <a:lnTo>
                  <a:pt x="380" y="466"/>
                </a:lnTo>
                <a:lnTo>
                  <a:pt x="378" y="466"/>
                </a:lnTo>
                <a:lnTo>
                  <a:pt x="378" y="468"/>
                </a:lnTo>
                <a:lnTo>
                  <a:pt x="376" y="468"/>
                </a:lnTo>
                <a:lnTo>
                  <a:pt x="376" y="468"/>
                </a:lnTo>
                <a:lnTo>
                  <a:pt x="376" y="468"/>
                </a:lnTo>
                <a:lnTo>
                  <a:pt x="376" y="468"/>
                </a:lnTo>
                <a:lnTo>
                  <a:pt x="374" y="468"/>
                </a:lnTo>
                <a:lnTo>
                  <a:pt x="372" y="468"/>
                </a:lnTo>
                <a:lnTo>
                  <a:pt x="368" y="470"/>
                </a:lnTo>
                <a:lnTo>
                  <a:pt x="366" y="472"/>
                </a:lnTo>
                <a:lnTo>
                  <a:pt x="364" y="474"/>
                </a:lnTo>
                <a:lnTo>
                  <a:pt x="362" y="474"/>
                </a:lnTo>
                <a:lnTo>
                  <a:pt x="362" y="474"/>
                </a:lnTo>
                <a:lnTo>
                  <a:pt x="360" y="474"/>
                </a:lnTo>
                <a:lnTo>
                  <a:pt x="360" y="476"/>
                </a:lnTo>
                <a:lnTo>
                  <a:pt x="360" y="476"/>
                </a:lnTo>
                <a:lnTo>
                  <a:pt x="360" y="476"/>
                </a:lnTo>
                <a:lnTo>
                  <a:pt x="356" y="478"/>
                </a:lnTo>
                <a:lnTo>
                  <a:pt x="356" y="478"/>
                </a:lnTo>
                <a:lnTo>
                  <a:pt x="356" y="476"/>
                </a:lnTo>
                <a:lnTo>
                  <a:pt x="356" y="476"/>
                </a:lnTo>
                <a:lnTo>
                  <a:pt x="356" y="476"/>
                </a:lnTo>
                <a:lnTo>
                  <a:pt x="356" y="476"/>
                </a:lnTo>
                <a:lnTo>
                  <a:pt x="354" y="476"/>
                </a:lnTo>
                <a:lnTo>
                  <a:pt x="354" y="474"/>
                </a:lnTo>
                <a:lnTo>
                  <a:pt x="352" y="474"/>
                </a:lnTo>
                <a:lnTo>
                  <a:pt x="352" y="474"/>
                </a:lnTo>
                <a:lnTo>
                  <a:pt x="352" y="474"/>
                </a:lnTo>
                <a:lnTo>
                  <a:pt x="352" y="474"/>
                </a:lnTo>
                <a:lnTo>
                  <a:pt x="352" y="474"/>
                </a:lnTo>
                <a:lnTo>
                  <a:pt x="350" y="472"/>
                </a:lnTo>
                <a:lnTo>
                  <a:pt x="350" y="472"/>
                </a:lnTo>
                <a:lnTo>
                  <a:pt x="350" y="472"/>
                </a:lnTo>
                <a:lnTo>
                  <a:pt x="348" y="472"/>
                </a:lnTo>
                <a:lnTo>
                  <a:pt x="348" y="472"/>
                </a:lnTo>
                <a:lnTo>
                  <a:pt x="348" y="470"/>
                </a:lnTo>
                <a:lnTo>
                  <a:pt x="348" y="470"/>
                </a:lnTo>
                <a:lnTo>
                  <a:pt x="346" y="468"/>
                </a:lnTo>
                <a:lnTo>
                  <a:pt x="344" y="470"/>
                </a:lnTo>
                <a:lnTo>
                  <a:pt x="344" y="470"/>
                </a:lnTo>
                <a:lnTo>
                  <a:pt x="342" y="470"/>
                </a:lnTo>
                <a:lnTo>
                  <a:pt x="342" y="470"/>
                </a:lnTo>
                <a:lnTo>
                  <a:pt x="342" y="470"/>
                </a:lnTo>
                <a:lnTo>
                  <a:pt x="342" y="468"/>
                </a:lnTo>
                <a:lnTo>
                  <a:pt x="340" y="468"/>
                </a:lnTo>
                <a:lnTo>
                  <a:pt x="340" y="468"/>
                </a:lnTo>
                <a:lnTo>
                  <a:pt x="338" y="468"/>
                </a:lnTo>
                <a:lnTo>
                  <a:pt x="338" y="468"/>
                </a:lnTo>
                <a:lnTo>
                  <a:pt x="338" y="468"/>
                </a:lnTo>
                <a:lnTo>
                  <a:pt x="336" y="468"/>
                </a:lnTo>
                <a:lnTo>
                  <a:pt x="336" y="468"/>
                </a:lnTo>
                <a:lnTo>
                  <a:pt x="336" y="468"/>
                </a:lnTo>
                <a:lnTo>
                  <a:pt x="336" y="470"/>
                </a:lnTo>
                <a:lnTo>
                  <a:pt x="336" y="470"/>
                </a:lnTo>
                <a:lnTo>
                  <a:pt x="334" y="470"/>
                </a:lnTo>
                <a:lnTo>
                  <a:pt x="332" y="470"/>
                </a:lnTo>
                <a:lnTo>
                  <a:pt x="332" y="468"/>
                </a:lnTo>
                <a:lnTo>
                  <a:pt x="332" y="468"/>
                </a:lnTo>
                <a:lnTo>
                  <a:pt x="332" y="466"/>
                </a:lnTo>
                <a:lnTo>
                  <a:pt x="332" y="466"/>
                </a:lnTo>
                <a:lnTo>
                  <a:pt x="332" y="466"/>
                </a:lnTo>
                <a:lnTo>
                  <a:pt x="330" y="466"/>
                </a:lnTo>
                <a:lnTo>
                  <a:pt x="330" y="466"/>
                </a:lnTo>
                <a:lnTo>
                  <a:pt x="330" y="464"/>
                </a:lnTo>
                <a:lnTo>
                  <a:pt x="330" y="464"/>
                </a:lnTo>
                <a:lnTo>
                  <a:pt x="330" y="464"/>
                </a:lnTo>
                <a:lnTo>
                  <a:pt x="328" y="464"/>
                </a:lnTo>
                <a:lnTo>
                  <a:pt x="328" y="464"/>
                </a:lnTo>
                <a:lnTo>
                  <a:pt x="328" y="464"/>
                </a:lnTo>
                <a:lnTo>
                  <a:pt x="328" y="464"/>
                </a:lnTo>
                <a:lnTo>
                  <a:pt x="326" y="464"/>
                </a:lnTo>
                <a:lnTo>
                  <a:pt x="326" y="464"/>
                </a:lnTo>
                <a:lnTo>
                  <a:pt x="326" y="464"/>
                </a:lnTo>
                <a:lnTo>
                  <a:pt x="324" y="464"/>
                </a:lnTo>
                <a:lnTo>
                  <a:pt x="324" y="464"/>
                </a:lnTo>
                <a:lnTo>
                  <a:pt x="324" y="464"/>
                </a:lnTo>
                <a:lnTo>
                  <a:pt x="324" y="462"/>
                </a:lnTo>
                <a:lnTo>
                  <a:pt x="322" y="460"/>
                </a:lnTo>
                <a:lnTo>
                  <a:pt x="322" y="460"/>
                </a:lnTo>
                <a:lnTo>
                  <a:pt x="322" y="458"/>
                </a:lnTo>
                <a:lnTo>
                  <a:pt x="322" y="456"/>
                </a:lnTo>
                <a:lnTo>
                  <a:pt x="322" y="454"/>
                </a:lnTo>
                <a:lnTo>
                  <a:pt x="322" y="454"/>
                </a:lnTo>
                <a:lnTo>
                  <a:pt x="320" y="454"/>
                </a:lnTo>
                <a:lnTo>
                  <a:pt x="320" y="454"/>
                </a:lnTo>
                <a:lnTo>
                  <a:pt x="320" y="452"/>
                </a:lnTo>
                <a:lnTo>
                  <a:pt x="320" y="452"/>
                </a:lnTo>
                <a:lnTo>
                  <a:pt x="320" y="450"/>
                </a:lnTo>
                <a:lnTo>
                  <a:pt x="320" y="450"/>
                </a:lnTo>
                <a:lnTo>
                  <a:pt x="320" y="450"/>
                </a:lnTo>
                <a:lnTo>
                  <a:pt x="320" y="448"/>
                </a:lnTo>
                <a:lnTo>
                  <a:pt x="320" y="448"/>
                </a:lnTo>
                <a:lnTo>
                  <a:pt x="322" y="446"/>
                </a:lnTo>
                <a:lnTo>
                  <a:pt x="322" y="446"/>
                </a:lnTo>
                <a:lnTo>
                  <a:pt x="322" y="444"/>
                </a:lnTo>
                <a:lnTo>
                  <a:pt x="324" y="444"/>
                </a:lnTo>
                <a:lnTo>
                  <a:pt x="324" y="444"/>
                </a:lnTo>
                <a:lnTo>
                  <a:pt x="324" y="444"/>
                </a:lnTo>
                <a:lnTo>
                  <a:pt x="324" y="442"/>
                </a:lnTo>
                <a:lnTo>
                  <a:pt x="326" y="442"/>
                </a:lnTo>
                <a:lnTo>
                  <a:pt x="326" y="442"/>
                </a:lnTo>
                <a:lnTo>
                  <a:pt x="326" y="440"/>
                </a:lnTo>
                <a:lnTo>
                  <a:pt x="326" y="440"/>
                </a:lnTo>
                <a:lnTo>
                  <a:pt x="326" y="440"/>
                </a:lnTo>
                <a:lnTo>
                  <a:pt x="326" y="438"/>
                </a:lnTo>
                <a:lnTo>
                  <a:pt x="326" y="434"/>
                </a:lnTo>
                <a:lnTo>
                  <a:pt x="326" y="434"/>
                </a:lnTo>
                <a:lnTo>
                  <a:pt x="326" y="430"/>
                </a:lnTo>
                <a:lnTo>
                  <a:pt x="326" y="430"/>
                </a:lnTo>
                <a:lnTo>
                  <a:pt x="326" y="430"/>
                </a:lnTo>
                <a:lnTo>
                  <a:pt x="326" y="428"/>
                </a:lnTo>
                <a:lnTo>
                  <a:pt x="326" y="428"/>
                </a:lnTo>
                <a:lnTo>
                  <a:pt x="324" y="428"/>
                </a:lnTo>
                <a:lnTo>
                  <a:pt x="324" y="428"/>
                </a:lnTo>
                <a:lnTo>
                  <a:pt x="324" y="426"/>
                </a:lnTo>
                <a:lnTo>
                  <a:pt x="324" y="426"/>
                </a:lnTo>
                <a:lnTo>
                  <a:pt x="324" y="424"/>
                </a:lnTo>
                <a:lnTo>
                  <a:pt x="324" y="424"/>
                </a:lnTo>
                <a:lnTo>
                  <a:pt x="324" y="424"/>
                </a:lnTo>
                <a:lnTo>
                  <a:pt x="326" y="428"/>
                </a:lnTo>
                <a:lnTo>
                  <a:pt x="326" y="428"/>
                </a:lnTo>
                <a:lnTo>
                  <a:pt x="326" y="430"/>
                </a:lnTo>
                <a:lnTo>
                  <a:pt x="326" y="432"/>
                </a:lnTo>
                <a:lnTo>
                  <a:pt x="326" y="432"/>
                </a:lnTo>
                <a:lnTo>
                  <a:pt x="326" y="432"/>
                </a:lnTo>
                <a:lnTo>
                  <a:pt x="326" y="434"/>
                </a:lnTo>
                <a:lnTo>
                  <a:pt x="328" y="432"/>
                </a:lnTo>
                <a:lnTo>
                  <a:pt x="328" y="432"/>
                </a:lnTo>
                <a:lnTo>
                  <a:pt x="328" y="430"/>
                </a:lnTo>
                <a:lnTo>
                  <a:pt x="328" y="430"/>
                </a:lnTo>
                <a:lnTo>
                  <a:pt x="328" y="430"/>
                </a:lnTo>
                <a:lnTo>
                  <a:pt x="328" y="430"/>
                </a:lnTo>
                <a:lnTo>
                  <a:pt x="326" y="428"/>
                </a:lnTo>
                <a:lnTo>
                  <a:pt x="326" y="428"/>
                </a:lnTo>
                <a:lnTo>
                  <a:pt x="326" y="426"/>
                </a:lnTo>
                <a:lnTo>
                  <a:pt x="324" y="424"/>
                </a:lnTo>
                <a:lnTo>
                  <a:pt x="324" y="424"/>
                </a:lnTo>
                <a:lnTo>
                  <a:pt x="324" y="424"/>
                </a:lnTo>
                <a:lnTo>
                  <a:pt x="324" y="424"/>
                </a:lnTo>
                <a:lnTo>
                  <a:pt x="324" y="424"/>
                </a:lnTo>
                <a:lnTo>
                  <a:pt x="324" y="422"/>
                </a:lnTo>
                <a:lnTo>
                  <a:pt x="326" y="422"/>
                </a:lnTo>
                <a:lnTo>
                  <a:pt x="326" y="422"/>
                </a:lnTo>
                <a:lnTo>
                  <a:pt x="326" y="422"/>
                </a:lnTo>
                <a:lnTo>
                  <a:pt x="326" y="424"/>
                </a:lnTo>
                <a:lnTo>
                  <a:pt x="326" y="424"/>
                </a:lnTo>
                <a:lnTo>
                  <a:pt x="326" y="424"/>
                </a:lnTo>
                <a:lnTo>
                  <a:pt x="326" y="424"/>
                </a:lnTo>
                <a:lnTo>
                  <a:pt x="328" y="424"/>
                </a:lnTo>
                <a:lnTo>
                  <a:pt x="328" y="422"/>
                </a:lnTo>
                <a:lnTo>
                  <a:pt x="330" y="420"/>
                </a:lnTo>
                <a:lnTo>
                  <a:pt x="328" y="418"/>
                </a:lnTo>
                <a:lnTo>
                  <a:pt x="328" y="418"/>
                </a:lnTo>
                <a:lnTo>
                  <a:pt x="328" y="418"/>
                </a:lnTo>
                <a:lnTo>
                  <a:pt x="326" y="420"/>
                </a:lnTo>
                <a:lnTo>
                  <a:pt x="326" y="420"/>
                </a:lnTo>
                <a:lnTo>
                  <a:pt x="326" y="420"/>
                </a:lnTo>
                <a:lnTo>
                  <a:pt x="326" y="420"/>
                </a:lnTo>
                <a:lnTo>
                  <a:pt x="324" y="420"/>
                </a:lnTo>
                <a:lnTo>
                  <a:pt x="324" y="420"/>
                </a:lnTo>
                <a:lnTo>
                  <a:pt x="324" y="420"/>
                </a:lnTo>
                <a:lnTo>
                  <a:pt x="324" y="420"/>
                </a:lnTo>
                <a:lnTo>
                  <a:pt x="324" y="420"/>
                </a:lnTo>
                <a:lnTo>
                  <a:pt x="324" y="422"/>
                </a:lnTo>
                <a:lnTo>
                  <a:pt x="324" y="422"/>
                </a:lnTo>
                <a:lnTo>
                  <a:pt x="324" y="422"/>
                </a:lnTo>
                <a:lnTo>
                  <a:pt x="324" y="422"/>
                </a:lnTo>
                <a:lnTo>
                  <a:pt x="322" y="422"/>
                </a:lnTo>
                <a:lnTo>
                  <a:pt x="322" y="422"/>
                </a:lnTo>
                <a:lnTo>
                  <a:pt x="322" y="422"/>
                </a:lnTo>
                <a:lnTo>
                  <a:pt x="322" y="422"/>
                </a:lnTo>
                <a:lnTo>
                  <a:pt x="320" y="422"/>
                </a:lnTo>
                <a:lnTo>
                  <a:pt x="320" y="422"/>
                </a:lnTo>
                <a:lnTo>
                  <a:pt x="320" y="422"/>
                </a:lnTo>
                <a:lnTo>
                  <a:pt x="320" y="422"/>
                </a:lnTo>
                <a:lnTo>
                  <a:pt x="318" y="422"/>
                </a:lnTo>
                <a:lnTo>
                  <a:pt x="318" y="422"/>
                </a:lnTo>
                <a:lnTo>
                  <a:pt x="318" y="424"/>
                </a:lnTo>
                <a:lnTo>
                  <a:pt x="316" y="424"/>
                </a:lnTo>
                <a:lnTo>
                  <a:pt x="316" y="424"/>
                </a:lnTo>
                <a:lnTo>
                  <a:pt x="312" y="424"/>
                </a:lnTo>
                <a:lnTo>
                  <a:pt x="310" y="424"/>
                </a:lnTo>
                <a:lnTo>
                  <a:pt x="310" y="424"/>
                </a:lnTo>
                <a:lnTo>
                  <a:pt x="310" y="424"/>
                </a:lnTo>
                <a:lnTo>
                  <a:pt x="310" y="424"/>
                </a:lnTo>
                <a:lnTo>
                  <a:pt x="310" y="422"/>
                </a:lnTo>
                <a:lnTo>
                  <a:pt x="312" y="422"/>
                </a:lnTo>
                <a:lnTo>
                  <a:pt x="312" y="422"/>
                </a:lnTo>
                <a:lnTo>
                  <a:pt x="312" y="422"/>
                </a:lnTo>
                <a:lnTo>
                  <a:pt x="314" y="422"/>
                </a:lnTo>
                <a:lnTo>
                  <a:pt x="314" y="422"/>
                </a:lnTo>
                <a:lnTo>
                  <a:pt x="316" y="418"/>
                </a:lnTo>
                <a:lnTo>
                  <a:pt x="318" y="418"/>
                </a:lnTo>
                <a:lnTo>
                  <a:pt x="318" y="416"/>
                </a:lnTo>
                <a:lnTo>
                  <a:pt x="318" y="416"/>
                </a:lnTo>
                <a:lnTo>
                  <a:pt x="320" y="416"/>
                </a:lnTo>
                <a:lnTo>
                  <a:pt x="320" y="414"/>
                </a:lnTo>
                <a:lnTo>
                  <a:pt x="320" y="414"/>
                </a:lnTo>
                <a:lnTo>
                  <a:pt x="320" y="414"/>
                </a:lnTo>
                <a:lnTo>
                  <a:pt x="320" y="414"/>
                </a:lnTo>
                <a:lnTo>
                  <a:pt x="320" y="414"/>
                </a:lnTo>
                <a:lnTo>
                  <a:pt x="320" y="412"/>
                </a:lnTo>
                <a:lnTo>
                  <a:pt x="322" y="412"/>
                </a:lnTo>
                <a:lnTo>
                  <a:pt x="322" y="410"/>
                </a:lnTo>
                <a:lnTo>
                  <a:pt x="322" y="410"/>
                </a:lnTo>
                <a:lnTo>
                  <a:pt x="322" y="408"/>
                </a:lnTo>
                <a:lnTo>
                  <a:pt x="322" y="408"/>
                </a:lnTo>
                <a:lnTo>
                  <a:pt x="322" y="408"/>
                </a:lnTo>
                <a:lnTo>
                  <a:pt x="322" y="406"/>
                </a:lnTo>
                <a:lnTo>
                  <a:pt x="322" y="404"/>
                </a:lnTo>
                <a:lnTo>
                  <a:pt x="322" y="404"/>
                </a:lnTo>
                <a:lnTo>
                  <a:pt x="322" y="404"/>
                </a:lnTo>
                <a:lnTo>
                  <a:pt x="322" y="402"/>
                </a:lnTo>
                <a:lnTo>
                  <a:pt x="322" y="402"/>
                </a:lnTo>
                <a:lnTo>
                  <a:pt x="322" y="402"/>
                </a:lnTo>
                <a:lnTo>
                  <a:pt x="322" y="400"/>
                </a:lnTo>
                <a:lnTo>
                  <a:pt x="322" y="398"/>
                </a:lnTo>
                <a:lnTo>
                  <a:pt x="322" y="398"/>
                </a:lnTo>
                <a:lnTo>
                  <a:pt x="320" y="400"/>
                </a:lnTo>
                <a:lnTo>
                  <a:pt x="320" y="402"/>
                </a:lnTo>
                <a:lnTo>
                  <a:pt x="320" y="402"/>
                </a:lnTo>
                <a:lnTo>
                  <a:pt x="318" y="402"/>
                </a:lnTo>
                <a:lnTo>
                  <a:pt x="318" y="402"/>
                </a:lnTo>
                <a:lnTo>
                  <a:pt x="318" y="402"/>
                </a:lnTo>
                <a:lnTo>
                  <a:pt x="318" y="404"/>
                </a:lnTo>
                <a:lnTo>
                  <a:pt x="316" y="404"/>
                </a:lnTo>
                <a:lnTo>
                  <a:pt x="316" y="406"/>
                </a:lnTo>
                <a:lnTo>
                  <a:pt x="316" y="406"/>
                </a:lnTo>
                <a:lnTo>
                  <a:pt x="314" y="408"/>
                </a:lnTo>
                <a:lnTo>
                  <a:pt x="314" y="408"/>
                </a:lnTo>
                <a:lnTo>
                  <a:pt x="312" y="410"/>
                </a:lnTo>
                <a:lnTo>
                  <a:pt x="312" y="412"/>
                </a:lnTo>
                <a:lnTo>
                  <a:pt x="310" y="414"/>
                </a:lnTo>
                <a:lnTo>
                  <a:pt x="310" y="414"/>
                </a:lnTo>
                <a:lnTo>
                  <a:pt x="310" y="416"/>
                </a:lnTo>
                <a:lnTo>
                  <a:pt x="308" y="416"/>
                </a:lnTo>
                <a:lnTo>
                  <a:pt x="308" y="416"/>
                </a:lnTo>
                <a:lnTo>
                  <a:pt x="306" y="416"/>
                </a:lnTo>
                <a:lnTo>
                  <a:pt x="306" y="416"/>
                </a:lnTo>
                <a:lnTo>
                  <a:pt x="306" y="416"/>
                </a:lnTo>
                <a:lnTo>
                  <a:pt x="306" y="416"/>
                </a:lnTo>
                <a:lnTo>
                  <a:pt x="306" y="416"/>
                </a:lnTo>
                <a:lnTo>
                  <a:pt x="304" y="416"/>
                </a:lnTo>
                <a:lnTo>
                  <a:pt x="302" y="416"/>
                </a:lnTo>
                <a:lnTo>
                  <a:pt x="302" y="416"/>
                </a:lnTo>
                <a:lnTo>
                  <a:pt x="300" y="416"/>
                </a:lnTo>
                <a:lnTo>
                  <a:pt x="300" y="418"/>
                </a:lnTo>
                <a:lnTo>
                  <a:pt x="300" y="418"/>
                </a:lnTo>
                <a:lnTo>
                  <a:pt x="300" y="418"/>
                </a:lnTo>
                <a:lnTo>
                  <a:pt x="300" y="418"/>
                </a:lnTo>
                <a:lnTo>
                  <a:pt x="298" y="418"/>
                </a:lnTo>
                <a:lnTo>
                  <a:pt x="298" y="416"/>
                </a:lnTo>
                <a:lnTo>
                  <a:pt x="298" y="418"/>
                </a:lnTo>
                <a:lnTo>
                  <a:pt x="298" y="418"/>
                </a:lnTo>
                <a:lnTo>
                  <a:pt x="298" y="418"/>
                </a:lnTo>
                <a:lnTo>
                  <a:pt x="298" y="418"/>
                </a:lnTo>
                <a:lnTo>
                  <a:pt x="296" y="418"/>
                </a:lnTo>
                <a:lnTo>
                  <a:pt x="296" y="418"/>
                </a:lnTo>
                <a:lnTo>
                  <a:pt x="296" y="418"/>
                </a:lnTo>
                <a:lnTo>
                  <a:pt x="296" y="418"/>
                </a:lnTo>
                <a:lnTo>
                  <a:pt x="296" y="418"/>
                </a:lnTo>
                <a:lnTo>
                  <a:pt x="296" y="416"/>
                </a:lnTo>
                <a:lnTo>
                  <a:pt x="296" y="416"/>
                </a:lnTo>
                <a:lnTo>
                  <a:pt x="298" y="416"/>
                </a:lnTo>
                <a:lnTo>
                  <a:pt x="298" y="414"/>
                </a:lnTo>
                <a:lnTo>
                  <a:pt x="298" y="414"/>
                </a:lnTo>
                <a:lnTo>
                  <a:pt x="300" y="412"/>
                </a:lnTo>
                <a:lnTo>
                  <a:pt x="300" y="412"/>
                </a:lnTo>
                <a:lnTo>
                  <a:pt x="302" y="412"/>
                </a:lnTo>
                <a:lnTo>
                  <a:pt x="302" y="412"/>
                </a:lnTo>
                <a:lnTo>
                  <a:pt x="302" y="412"/>
                </a:lnTo>
                <a:lnTo>
                  <a:pt x="302" y="412"/>
                </a:lnTo>
                <a:lnTo>
                  <a:pt x="304" y="412"/>
                </a:lnTo>
                <a:lnTo>
                  <a:pt x="304" y="412"/>
                </a:lnTo>
                <a:lnTo>
                  <a:pt x="304" y="412"/>
                </a:lnTo>
                <a:lnTo>
                  <a:pt x="306" y="412"/>
                </a:lnTo>
                <a:lnTo>
                  <a:pt x="306" y="412"/>
                </a:lnTo>
                <a:lnTo>
                  <a:pt x="306" y="412"/>
                </a:lnTo>
                <a:lnTo>
                  <a:pt x="306" y="412"/>
                </a:lnTo>
                <a:lnTo>
                  <a:pt x="306" y="412"/>
                </a:lnTo>
                <a:lnTo>
                  <a:pt x="310" y="408"/>
                </a:lnTo>
                <a:lnTo>
                  <a:pt x="310" y="404"/>
                </a:lnTo>
                <a:lnTo>
                  <a:pt x="312" y="402"/>
                </a:lnTo>
                <a:lnTo>
                  <a:pt x="312" y="400"/>
                </a:lnTo>
                <a:lnTo>
                  <a:pt x="312" y="400"/>
                </a:lnTo>
                <a:lnTo>
                  <a:pt x="312" y="400"/>
                </a:lnTo>
                <a:lnTo>
                  <a:pt x="312" y="398"/>
                </a:lnTo>
                <a:lnTo>
                  <a:pt x="314" y="400"/>
                </a:lnTo>
                <a:lnTo>
                  <a:pt x="314" y="398"/>
                </a:lnTo>
                <a:lnTo>
                  <a:pt x="314" y="398"/>
                </a:lnTo>
                <a:lnTo>
                  <a:pt x="314" y="398"/>
                </a:lnTo>
                <a:lnTo>
                  <a:pt x="316" y="396"/>
                </a:lnTo>
                <a:lnTo>
                  <a:pt x="316" y="394"/>
                </a:lnTo>
                <a:lnTo>
                  <a:pt x="318" y="394"/>
                </a:lnTo>
                <a:lnTo>
                  <a:pt x="320" y="392"/>
                </a:lnTo>
                <a:lnTo>
                  <a:pt x="322" y="390"/>
                </a:lnTo>
                <a:lnTo>
                  <a:pt x="324" y="390"/>
                </a:lnTo>
                <a:lnTo>
                  <a:pt x="324" y="390"/>
                </a:lnTo>
                <a:lnTo>
                  <a:pt x="324" y="390"/>
                </a:lnTo>
                <a:lnTo>
                  <a:pt x="324" y="388"/>
                </a:lnTo>
                <a:lnTo>
                  <a:pt x="324" y="388"/>
                </a:lnTo>
                <a:lnTo>
                  <a:pt x="324" y="386"/>
                </a:lnTo>
                <a:lnTo>
                  <a:pt x="324" y="384"/>
                </a:lnTo>
                <a:lnTo>
                  <a:pt x="324" y="384"/>
                </a:lnTo>
                <a:lnTo>
                  <a:pt x="326" y="384"/>
                </a:lnTo>
                <a:lnTo>
                  <a:pt x="326" y="382"/>
                </a:lnTo>
                <a:lnTo>
                  <a:pt x="326" y="382"/>
                </a:lnTo>
                <a:lnTo>
                  <a:pt x="328" y="382"/>
                </a:lnTo>
                <a:lnTo>
                  <a:pt x="328" y="382"/>
                </a:lnTo>
                <a:lnTo>
                  <a:pt x="328" y="382"/>
                </a:lnTo>
                <a:lnTo>
                  <a:pt x="328" y="380"/>
                </a:lnTo>
                <a:lnTo>
                  <a:pt x="328" y="380"/>
                </a:lnTo>
                <a:lnTo>
                  <a:pt x="328" y="380"/>
                </a:lnTo>
                <a:lnTo>
                  <a:pt x="328" y="376"/>
                </a:lnTo>
                <a:lnTo>
                  <a:pt x="328" y="374"/>
                </a:lnTo>
                <a:lnTo>
                  <a:pt x="328" y="374"/>
                </a:lnTo>
                <a:lnTo>
                  <a:pt x="330" y="372"/>
                </a:lnTo>
                <a:lnTo>
                  <a:pt x="328" y="372"/>
                </a:lnTo>
                <a:lnTo>
                  <a:pt x="328" y="372"/>
                </a:lnTo>
                <a:lnTo>
                  <a:pt x="328" y="372"/>
                </a:lnTo>
                <a:lnTo>
                  <a:pt x="328" y="374"/>
                </a:lnTo>
                <a:lnTo>
                  <a:pt x="328" y="376"/>
                </a:lnTo>
                <a:lnTo>
                  <a:pt x="328" y="376"/>
                </a:lnTo>
                <a:lnTo>
                  <a:pt x="328" y="376"/>
                </a:lnTo>
                <a:lnTo>
                  <a:pt x="328" y="378"/>
                </a:lnTo>
                <a:lnTo>
                  <a:pt x="326" y="380"/>
                </a:lnTo>
                <a:lnTo>
                  <a:pt x="324" y="380"/>
                </a:lnTo>
                <a:lnTo>
                  <a:pt x="322" y="380"/>
                </a:lnTo>
                <a:lnTo>
                  <a:pt x="320" y="382"/>
                </a:lnTo>
                <a:lnTo>
                  <a:pt x="320" y="384"/>
                </a:lnTo>
                <a:lnTo>
                  <a:pt x="318" y="384"/>
                </a:lnTo>
                <a:lnTo>
                  <a:pt x="318" y="386"/>
                </a:lnTo>
                <a:lnTo>
                  <a:pt x="318" y="386"/>
                </a:lnTo>
                <a:lnTo>
                  <a:pt x="318" y="386"/>
                </a:lnTo>
                <a:lnTo>
                  <a:pt x="318" y="386"/>
                </a:lnTo>
                <a:lnTo>
                  <a:pt x="316" y="388"/>
                </a:lnTo>
                <a:lnTo>
                  <a:pt x="314" y="390"/>
                </a:lnTo>
                <a:lnTo>
                  <a:pt x="314" y="390"/>
                </a:lnTo>
                <a:lnTo>
                  <a:pt x="312" y="392"/>
                </a:lnTo>
                <a:lnTo>
                  <a:pt x="312" y="392"/>
                </a:lnTo>
                <a:lnTo>
                  <a:pt x="312" y="392"/>
                </a:lnTo>
                <a:lnTo>
                  <a:pt x="310" y="392"/>
                </a:lnTo>
                <a:lnTo>
                  <a:pt x="310" y="392"/>
                </a:lnTo>
                <a:lnTo>
                  <a:pt x="310" y="392"/>
                </a:lnTo>
                <a:lnTo>
                  <a:pt x="308" y="392"/>
                </a:lnTo>
                <a:lnTo>
                  <a:pt x="308" y="392"/>
                </a:lnTo>
                <a:lnTo>
                  <a:pt x="306" y="394"/>
                </a:lnTo>
                <a:lnTo>
                  <a:pt x="304" y="394"/>
                </a:lnTo>
                <a:lnTo>
                  <a:pt x="302" y="396"/>
                </a:lnTo>
                <a:lnTo>
                  <a:pt x="302" y="396"/>
                </a:lnTo>
                <a:lnTo>
                  <a:pt x="298" y="398"/>
                </a:lnTo>
                <a:lnTo>
                  <a:pt x="298" y="398"/>
                </a:lnTo>
                <a:lnTo>
                  <a:pt x="298" y="398"/>
                </a:lnTo>
                <a:lnTo>
                  <a:pt x="296" y="400"/>
                </a:lnTo>
                <a:lnTo>
                  <a:pt x="296" y="400"/>
                </a:lnTo>
                <a:lnTo>
                  <a:pt x="294" y="402"/>
                </a:lnTo>
                <a:lnTo>
                  <a:pt x="294" y="402"/>
                </a:lnTo>
                <a:lnTo>
                  <a:pt x="294" y="402"/>
                </a:lnTo>
                <a:lnTo>
                  <a:pt x="294" y="402"/>
                </a:lnTo>
                <a:lnTo>
                  <a:pt x="292" y="402"/>
                </a:lnTo>
                <a:lnTo>
                  <a:pt x="292" y="402"/>
                </a:lnTo>
                <a:lnTo>
                  <a:pt x="290" y="404"/>
                </a:lnTo>
                <a:lnTo>
                  <a:pt x="290" y="406"/>
                </a:lnTo>
                <a:lnTo>
                  <a:pt x="288" y="406"/>
                </a:lnTo>
                <a:lnTo>
                  <a:pt x="286" y="408"/>
                </a:lnTo>
                <a:lnTo>
                  <a:pt x="284" y="410"/>
                </a:lnTo>
                <a:lnTo>
                  <a:pt x="284" y="410"/>
                </a:lnTo>
                <a:lnTo>
                  <a:pt x="286" y="410"/>
                </a:lnTo>
                <a:lnTo>
                  <a:pt x="286" y="410"/>
                </a:lnTo>
                <a:lnTo>
                  <a:pt x="288" y="410"/>
                </a:lnTo>
                <a:lnTo>
                  <a:pt x="288" y="408"/>
                </a:lnTo>
                <a:lnTo>
                  <a:pt x="288" y="410"/>
                </a:lnTo>
                <a:lnTo>
                  <a:pt x="286" y="414"/>
                </a:lnTo>
                <a:lnTo>
                  <a:pt x="286" y="414"/>
                </a:lnTo>
                <a:lnTo>
                  <a:pt x="286" y="412"/>
                </a:lnTo>
                <a:lnTo>
                  <a:pt x="284" y="412"/>
                </a:lnTo>
                <a:lnTo>
                  <a:pt x="284" y="412"/>
                </a:lnTo>
                <a:lnTo>
                  <a:pt x="284" y="410"/>
                </a:lnTo>
                <a:lnTo>
                  <a:pt x="284" y="410"/>
                </a:lnTo>
                <a:lnTo>
                  <a:pt x="284" y="410"/>
                </a:lnTo>
                <a:lnTo>
                  <a:pt x="284" y="412"/>
                </a:lnTo>
                <a:lnTo>
                  <a:pt x="282" y="412"/>
                </a:lnTo>
                <a:lnTo>
                  <a:pt x="282" y="412"/>
                </a:lnTo>
                <a:lnTo>
                  <a:pt x="282" y="412"/>
                </a:lnTo>
                <a:lnTo>
                  <a:pt x="282" y="412"/>
                </a:lnTo>
                <a:lnTo>
                  <a:pt x="282" y="412"/>
                </a:lnTo>
                <a:lnTo>
                  <a:pt x="282" y="412"/>
                </a:lnTo>
                <a:lnTo>
                  <a:pt x="282" y="412"/>
                </a:lnTo>
                <a:lnTo>
                  <a:pt x="282" y="412"/>
                </a:lnTo>
                <a:lnTo>
                  <a:pt x="282" y="410"/>
                </a:lnTo>
                <a:lnTo>
                  <a:pt x="280" y="410"/>
                </a:lnTo>
                <a:lnTo>
                  <a:pt x="280" y="406"/>
                </a:lnTo>
                <a:lnTo>
                  <a:pt x="278" y="406"/>
                </a:lnTo>
                <a:lnTo>
                  <a:pt x="278" y="406"/>
                </a:lnTo>
                <a:lnTo>
                  <a:pt x="278" y="406"/>
                </a:lnTo>
                <a:lnTo>
                  <a:pt x="276" y="406"/>
                </a:lnTo>
                <a:lnTo>
                  <a:pt x="278" y="404"/>
                </a:lnTo>
                <a:lnTo>
                  <a:pt x="280" y="404"/>
                </a:lnTo>
                <a:lnTo>
                  <a:pt x="278" y="404"/>
                </a:lnTo>
                <a:lnTo>
                  <a:pt x="278" y="404"/>
                </a:lnTo>
                <a:lnTo>
                  <a:pt x="280" y="406"/>
                </a:lnTo>
                <a:lnTo>
                  <a:pt x="280" y="408"/>
                </a:lnTo>
                <a:lnTo>
                  <a:pt x="282" y="406"/>
                </a:lnTo>
                <a:lnTo>
                  <a:pt x="282" y="406"/>
                </a:lnTo>
                <a:lnTo>
                  <a:pt x="280" y="406"/>
                </a:lnTo>
                <a:lnTo>
                  <a:pt x="280" y="406"/>
                </a:lnTo>
                <a:lnTo>
                  <a:pt x="280" y="406"/>
                </a:lnTo>
                <a:lnTo>
                  <a:pt x="282" y="404"/>
                </a:lnTo>
                <a:lnTo>
                  <a:pt x="282" y="402"/>
                </a:lnTo>
                <a:lnTo>
                  <a:pt x="282" y="400"/>
                </a:lnTo>
                <a:lnTo>
                  <a:pt x="282" y="398"/>
                </a:lnTo>
                <a:lnTo>
                  <a:pt x="284" y="396"/>
                </a:lnTo>
                <a:lnTo>
                  <a:pt x="282" y="396"/>
                </a:lnTo>
                <a:lnTo>
                  <a:pt x="282" y="394"/>
                </a:lnTo>
                <a:lnTo>
                  <a:pt x="282" y="392"/>
                </a:lnTo>
                <a:lnTo>
                  <a:pt x="282" y="392"/>
                </a:lnTo>
                <a:lnTo>
                  <a:pt x="280" y="392"/>
                </a:lnTo>
                <a:lnTo>
                  <a:pt x="280" y="390"/>
                </a:lnTo>
                <a:lnTo>
                  <a:pt x="280" y="390"/>
                </a:lnTo>
                <a:lnTo>
                  <a:pt x="280" y="390"/>
                </a:lnTo>
                <a:lnTo>
                  <a:pt x="282" y="388"/>
                </a:lnTo>
                <a:lnTo>
                  <a:pt x="282" y="388"/>
                </a:lnTo>
                <a:lnTo>
                  <a:pt x="282" y="388"/>
                </a:lnTo>
                <a:lnTo>
                  <a:pt x="282" y="386"/>
                </a:lnTo>
                <a:lnTo>
                  <a:pt x="282" y="386"/>
                </a:lnTo>
                <a:lnTo>
                  <a:pt x="282" y="382"/>
                </a:lnTo>
                <a:lnTo>
                  <a:pt x="282" y="382"/>
                </a:lnTo>
                <a:lnTo>
                  <a:pt x="280" y="382"/>
                </a:lnTo>
                <a:lnTo>
                  <a:pt x="278" y="382"/>
                </a:lnTo>
                <a:lnTo>
                  <a:pt x="276" y="382"/>
                </a:lnTo>
                <a:lnTo>
                  <a:pt x="276" y="384"/>
                </a:lnTo>
                <a:lnTo>
                  <a:pt x="276" y="382"/>
                </a:lnTo>
                <a:lnTo>
                  <a:pt x="276" y="382"/>
                </a:lnTo>
                <a:lnTo>
                  <a:pt x="276" y="380"/>
                </a:lnTo>
                <a:lnTo>
                  <a:pt x="276" y="378"/>
                </a:lnTo>
                <a:lnTo>
                  <a:pt x="276" y="376"/>
                </a:lnTo>
                <a:lnTo>
                  <a:pt x="276" y="376"/>
                </a:lnTo>
                <a:lnTo>
                  <a:pt x="278" y="376"/>
                </a:lnTo>
                <a:lnTo>
                  <a:pt x="278" y="376"/>
                </a:lnTo>
                <a:lnTo>
                  <a:pt x="278" y="376"/>
                </a:lnTo>
                <a:lnTo>
                  <a:pt x="278" y="376"/>
                </a:lnTo>
                <a:lnTo>
                  <a:pt x="280" y="374"/>
                </a:lnTo>
                <a:lnTo>
                  <a:pt x="280" y="374"/>
                </a:lnTo>
                <a:lnTo>
                  <a:pt x="280" y="372"/>
                </a:lnTo>
                <a:lnTo>
                  <a:pt x="280" y="372"/>
                </a:lnTo>
                <a:lnTo>
                  <a:pt x="278" y="372"/>
                </a:lnTo>
                <a:lnTo>
                  <a:pt x="278" y="370"/>
                </a:lnTo>
                <a:lnTo>
                  <a:pt x="278" y="370"/>
                </a:lnTo>
                <a:lnTo>
                  <a:pt x="276" y="372"/>
                </a:lnTo>
                <a:lnTo>
                  <a:pt x="274" y="372"/>
                </a:lnTo>
                <a:lnTo>
                  <a:pt x="274" y="372"/>
                </a:lnTo>
                <a:lnTo>
                  <a:pt x="274" y="370"/>
                </a:lnTo>
                <a:lnTo>
                  <a:pt x="276" y="370"/>
                </a:lnTo>
                <a:lnTo>
                  <a:pt x="276" y="370"/>
                </a:lnTo>
                <a:lnTo>
                  <a:pt x="276" y="370"/>
                </a:lnTo>
                <a:lnTo>
                  <a:pt x="276" y="370"/>
                </a:lnTo>
                <a:lnTo>
                  <a:pt x="276" y="368"/>
                </a:lnTo>
                <a:lnTo>
                  <a:pt x="276" y="368"/>
                </a:lnTo>
                <a:lnTo>
                  <a:pt x="276" y="368"/>
                </a:lnTo>
                <a:lnTo>
                  <a:pt x="276" y="368"/>
                </a:lnTo>
                <a:lnTo>
                  <a:pt x="274" y="366"/>
                </a:lnTo>
                <a:lnTo>
                  <a:pt x="274" y="366"/>
                </a:lnTo>
                <a:lnTo>
                  <a:pt x="274" y="366"/>
                </a:lnTo>
                <a:lnTo>
                  <a:pt x="274" y="366"/>
                </a:lnTo>
                <a:lnTo>
                  <a:pt x="274" y="366"/>
                </a:lnTo>
                <a:lnTo>
                  <a:pt x="274" y="364"/>
                </a:lnTo>
                <a:lnTo>
                  <a:pt x="274" y="366"/>
                </a:lnTo>
                <a:lnTo>
                  <a:pt x="272" y="366"/>
                </a:lnTo>
                <a:lnTo>
                  <a:pt x="272" y="366"/>
                </a:lnTo>
                <a:lnTo>
                  <a:pt x="270" y="366"/>
                </a:lnTo>
                <a:lnTo>
                  <a:pt x="268" y="366"/>
                </a:lnTo>
                <a:lnTo>
                  <a:pt x="268" y="366"/>
                </a:lnTo>
                <a:lnTo>
                  <a:pt x="266" y="366"/>
                </a:lnTo>
                <a:lnTo>
                  <a:pt x="266" y="366"/>
                </a:lnTo>
                <a:lnTo>
                  <a:pt x="266" y="366"/>
                </a:lnTo>
                <a:lnTo>
                  <a:pt x="266" y="366"/>
                </a:lnTo>
                <a:lnTo>
                  <a:pt x="266" y="366"/>
                </a:lnTo>
                <a:lnTo>
                  <a:pt x="264" y="364"/>
                </a:lnTo>
                <a:lnTo>
                  <a:pt x="264" y="364"/>
                </a:lnTo>
                <a:lnTo>
                  <a:pt x="264" y="362"/>
                </a:lnTo>
                <a:lnTo>
                  <a:pt x="262" y="362"/>
                </a:lnTo>
                <a:lnTo>
                  <a:pt x="262" y="362"/>
                </a:lnTo>
                <a:lnTo>
                  <a:pt x="260" y="362"/>
                </a:lnTo>
                <a:lnTo>
                  <a:pt x="260" y="362"/>
                </a:lnTo>
                <a:lnTo>
                  <a:pt x="260" y="362"/>
                </a:lnTo>
                <a:lnTo>
                  <a:pt x="258" y="362"/>
                </a:lnTo>
                <a:lnTo>
                  <a:pt x="258" y="362"/>
                </a:lnTo>
                <a:lnTo>
                  <a:pt x="258" y="364"/>
                </a:lnTo>
                <a:lnTo>
                  <a:pt x="256" y="364"/>
                </a:lnTo>
                <a:lnTo>
                  <a:pt x="256" y="364"/>
                </a:lnTo>
                <a:lnTo>
                  <a:pt x="254" y="364"/>
                </a:lnTo>
                <a:lnTo>
                  <a:pt x="254" y="364"/>
                </a:lnTo>
                <a:lnTo>
                  <a:pt x="254" y="364"/>
                </a:lnTo>
                <a:lnTo>
                  <a:pt x="254" y="362"/>
                </a:lnTo>
                <a:lnTo>
                  <a:pt x="252" y="362"/>
                </a:lnTo>
                <a:lnTo>
                  <a:pt x="250" y="360"/>
                </a:lnTo>
                <a:lnTo>
                  <a:pt x="250" y="358"/>
                </a:lnTo>
                <a:lnTo>
                  <a:pt x="250" y="358"/>
                </a:lnTo>
                <a:lnTo>
                  <a:pt x="248" y="356"/>
                </a:lnTo>
                <a:lnTo>
                  <a:pt x="246" y="356"/>
                </a:lnTo>
                <a:lnTo>
                  <a:pt x="246" y="356"/>
                </a:lnTo>
                <a:lnTo>
                  <a:pt x="244" y="356"/>
                </a:lnTo>
                <a:lnTo>
                  <a:pt x="244" y="354"/>
                </a:lnTo>
                <a:lnTo>
                  <a:pt x="244" y="354"/>
                </a:lnTo>
                <a:lnTo>
                  <a:pt x="242" y="354"/>
                </a:lnTo>
                <a:lnTo>
                  <a:pt x="242" y="354"/>
                </a:lnTo>
                <a:lnTo>
                  <a:pt x="242" y="356"/>
                </a:lnTo>
                <a:lnTo>
                  <a:pt x="242" y="356"/>
                </a:lnTo>
                <a:lnTo>
                  <a:pt x="240" y="356"/>
                </a:lnTo>
                <a:lnTo>
                  <a:pt x="238" y="356"/>
                </a:lnTo>
                <a:lnTo>
                  <a:pt x="238" y="356"/>
                </a:lnTo>
                <a:lnTo>
                  <a:pt x="236" y="356"/>
                </a:lnTo>
                <a:lnTo>
                  <a:pt x="236" y="356"/>
                </a:lnTo>
                <a:lnTo>
                  <a:pt x="236" y="356"/>
                </a:lnTo>
                <a:lnTo>
                  <a:pt x="236" y="356"/>
                </a:lnTo>
                <a:lnTo>
                  <a:pt x="230" y="356"/>
                </a:lnTo>
                <a:lnTo>
                  <a:pt x="230" y="356"/>
                </a:lnTo>
                <a:lnTo>
                  <a:pt x="228" y="356"/>
                </a:lnTo>
                <a:lnTo>
                  <a:pt x="226" y="356"/>
                </a:lnTo>
                <a:lnTo>
                  <a:pt x="224" y="356"/>
                </a:lnTo>
                <a:lnTo>
                  <a:pt x="224" y="356"/>
                </a:lnTo>
                <a:lnTo>
                  <a:pt x="222" y="356"/>
                </a:lnTo>
                <a:lnTo>
                  <a:pt x="222" y="358"/>
                </a:lnTo>
                <a:lnTo>
                  <a:pt x="218" y="358"/>
                </a:lnTo>
                <a:lnTo>
                  <a:pt x="218" y="358"/>
                </a:lnTo>
                <a:lnTo>
                  <a:pt x="216" y="358"/>
                </a:lnTo>
                <a:lnTo>
                  <a:pt x="212" y="358"/>
                </a:lnTo>
                <a:lnTo>
                  <a:pt x="212" y="358"/>
                </a:lnTo>
                <a:lnTo>
                  <a:pt x="212" y="358"/>
                </a:lnTo>
                <a:lnTo>
                  <a:pt x="212" y="358"/>
                </a:lnTo>
                <a:lnTo>
                  <a:pt x="212" y="358"/>
                </a:lnTo>
                <a:lnTo>
                  <a:pt x="210" y="358"/>
                </a:lnTo>
                <a:lnTo>
                  <a:pt x="208" y="360"/>
                </a:lnTo>
                <a:lnTo>
                  <a:pt x="208" y="360"/>
                </a:lnTo>
                <a:lnTo>
                  <a:pt x="206" y="360"/>
                </a:lnTo>
                <a:lnTo>
                  <a:pt x="204" y="362"/>
                </a:lnTo>
                <a:lnTo>
                  <a:pt x="202" y="362"/>
                </a:lnTo>
                <a:lnTo>
                  <a:pt x="198" y="364"/>
                </a:lnTo>
                <a:lnTo>
                  <a:pt x="196" y="364"/>
                </a:lnTo>
                <a:lnTo>
                  <a:pt x="194" y="366"/>
                </a:lnTo>
                <a:lnTo>
                  <a:pt x="192" y="366"/>
                </a:lnTo>
                <a:lnTo>
                  <a:pt x="192" y="366"/>
                </a:lnTo>
                <a:lnTo>
                  <a:pt x="190" y="366"/>
                </a:lnTo>
                <a:lnTo>
                  <a:pt x="188" y="366"/>
                </a:lnTo>
                <a:lnTo>
                  <a:pt x="184" y="368"/>
                </a:lnTo>
                <a:lnTo>
                  <a:pt x="184" y="368"/>
                </a:lnTo>
                <a:lnTo>
                  <a:pt x="182" y="368"/>
                </a:lnTo>
                <a:lnTo>
                  <a:pt x="182" y="368"/>
                </a:lnTo>
                <a:lnTo>
                  <a:pt x="180" y="368"/>
                </a:lnTo>
                <a:lnTo>
                  <a:pt x="180" y="368"/>
                </a:lnTo>
                <a:lnTo>
                  <a:pt x="176" y="368"/>
                </a:lnTo>
                <a:lnTo>
                  <a:pt x="174" y="368"/>
                </a:lnTo>
                <a:lnTo>
                  <a:pt x="174" y="368"/>
                </a:lnTo>
                <a:lnTo>
                  <a:pt x="172" y="368"/>
                </a:lnTo>
                <a:lnTo>
                  <a:pt x="172" y="368"/>
                </a:lnTo>
                <a:lnTo>
                  <a:pt x="172" y="368"/>
                </a:lnTo>
                <a:lnTo>
                  <a:pt x="170" y="368"/>
                </a:lnTo>
                <a:lnTo>
                  <a:pt x="170" y="368"/>
                </a:lnTo>
                <a:lnTo>
                  <a:pt x="170" y="368"/>
                </a:lnTo>
                <a:lnTo>
                  <a:pt x="170" y="368"/>
                </a:lnTo>
                <a:lnTo>
                  <a:pt x="170" y="368"/>
                </a:lnTo>
                <a:lnTo>
                  <a:pt x="168" y="368"/>
                </a:lnTo>
                <a:lnTo>
                  <a:pt x="168" y="368"/>
                </a:lnTo>
                <a:lnTo>
                  <a:pt x="168" y="368"/>
                </a:lnTo>
                <a:lnTo>
                  <a:pt x="168" y="368"/>
                </a:lnTo>
                <a:lnTo>
                  <a:pt x="168" y="368"/>
                </a:lnTo>
                <a:lnTo>
                  <a:pt x="166" y="368"/>
                </a:lnTo>
                <a:lnTo>
                  <a:pt x="166" y="368"/>
                </a:lnTo>
                <a:lnTo>
                  <a:pt x="166" y="368"/>
                </a:lnTo>
                <a:lnTo>
                  <a:pt x="166" y="368"/>
                </a:lnTo>
                <a:lnTo>
                  <a:pt x="162" y="370"/>
                </a:lnTo>
                <a:lnTo>
                  <a:pt x="160" y="372"/>
                </a:lnTo>
                <a:lnTo>
                  <a:pt x="160" y="372"/>
                </a:lnTo>
                <a:lnTo>
                  <a:pt x="158" y="372"/>
                </a:lnTo>
                <a:lnTo>
                  <a:pt x="158" y="372"/>
                </a:lnTo>
                <a:lnTo>
                  <a:pt x="158" y="372"/>
                </a:lnTo>
                <a:lnTo>
                  <a:pt x="158" y="372"/>
                </a:lnTo>
                <a:lnTo>
                  <a:pt x="156" y="372"/>
                </a:lnTo>
                <a:lnTo>
                  <a:pt x="156" y="372"/>
                </a:lnTo>
                <a:lnTo>
                  <a:pt x="156" y="374"/>
                </a:lnTo>
                <a:lnTo>
                  <a:pt x="156" y="374"/>
                </a:lnTo>
                <a:lnTo>
                  <a:pt x="154" y="374"/>
                </a:lnTo>
                <a:lnTo>
                  <a:pt x="154" y="374"/>
                </a:lnTo>
                <a:lnTo>
                  <a:pt x="154" y="374"/>
                </a:lnTo>
                <a:lnTo>
                  <a:pt x="148" y="376"/>
                </a:lnTo>
                <a:lnTo>
                  <a:pt x="148" y="376"/>
                </a:lnTo>
                <a:lnTo>
                  <a:pt x="146" y="376"/>
                </a:lnTo>
                <a:lnTo>
                  <a:pt x="146" y="378"/>
                </a:lnTo>
                <a:lnTo>
                  <a:pt x="144" y="378"/>
                </a:lnTo>
                <a:lnTo>
                  <a:pt x="144" y="378"/>
                </a:lnTo>
                <a:lnTo>
                  <a:pt x="144" y="378"/>
                </a:lnTo>
                <a:lnTo>
                  <a:pt x="142" y="378"/>
                </a:lnTo>
                <a:lnTo>
                  <a:pt x="140" y="378"/>
                </a:lnTo>
                <a:lnTo>
                  <a:pt x="140" y="378"/>
                </a:lnTo>
                <a:lnTo>
                  <a:pt x="140" y="380"/>
                </a:lnTo>
                <a:lnTo>
                  <a:pt x="138" y="380"/>
                </a:lnTo>
                <a:lnTo>
                  <a:pt x="138" y="380"/>
                </a:lnTo>
                <a:lnTo>
                  <a:pt x="138" y="380"/>
                </a:lnTo>
                <a:lnTo>
                  <a:pt x="138" y="380"/>
                </a:lnTo>
                <a:lnTo>
                  <a:pt x="136" y="380"/>
                </a:lnTo>
                <a:lnTo>
                  <a:pt x="134" y="382"/>
                </a:lnTo>
                <a:lnTo>
                  <a:pt x="134" y="382"/>
                </a:lnTo>
                <a:lnTo>
                  <a:pt x="134" y="382"/>
                </a:lnTo>
                <a:lnTo>
                  <a:pt x="134" y="382"/>
                </a:lnTo>
                <a:lnTo>
                  <a:pt x="134" y="382"/>
                </a:lnTo>
                <a:lnTo>
                  <a:pt x="130" y="386"/>
                </a:lnTo>
                <a:lnTo>
                  <a:pt x="130" y="388"/>
                </a:lnTo>
                <a:lnTo>
                  <a:pt x="128" y="390"/>
                </a:lnTo>
                <a:lnTo>
                  <a:pt x="128" y="390"/>
                </a:lnTo>
                <a:lnTo>
                  <a:pt x="128" y="390"/>
                </a:lnTo>
                <a:lnTo>
                  <a:pt x="128" y="390"/>
                </a:lnTo>
                <a:lnTo>
                  <a:pt x="126" y="392"/>
                </a:lnTo>
                <a:lnTo>
                  <a:pt x="126" y="392"/>
                </a:lnTo>
                <a:lnTo>
                  <a:pt x="126" y="392"/>
                </a:lnTo>
                <a:lnTo>
                  <a:pt x="124" y="392"/>
                </a:lnTo>
                <a:lnTo>
                  <a:pt x="124" y="392"/>
                </a:lnTo>
                <a:lnTo>
                  <a:pt x="124" y="394"/>
                </a:lnTo>
                <a:lnTo>
                  <a:pt x="124" y="394"/>
                </a:lnTo>
                <a:lnTo>
                  <a:pt x="122" y="394"/>
                </a:lnTo>
                <a:lnTo>
                  <a:pt x="120" y="396"/>
                </a:lnTo>
                <a:lnTo>
                  <a:pt x="120" y="396"/>
                </a:lnTo>
                <a:lnTo>
                  <a:pt x="120" y="394"/>
                </a:lnTo>
                <a:lnTo>
                  <a:pt x="120" y="394"/>
                </a:lnTo>
                <a:lnTo>
                  <a:pt x="120" y="394"/>
                </a:lnTo>
                <a:lnTo>
                  <a:pt x="120" y="394"/>
                </a:lnTo>
                <a:lnTo>
                  <a:pt x="118" y="394"/>
                </a:lnTo>
                <a:lnTo>
                  <a:pt x="118" y="394"/>
                </a:lnTo>
                <a:lnTo>
                  <a:pt x="118" y="396"/>
                </a:lnTo>
                <a:lnTo>
                  <a:pt x="116" y="396"/>
                </a:lnTo>
                <a:lnTo>
                  <a:pt x="116" y="396"/>
                </a:lnTo>
                <a:lnTo>
                  <a:pt x="114" y="396"/>
                </a:lnTo>
                <a:lnTo>
                  <a:pt x="116" y="396"/>
                </a:lnTo>
                <a:lnTo>
                  <a:pt x="114" y="394"/>
                </a:lnTo>
                <a:lnTo>
                  <a:pt x="114" y="394"/>
                </a:lnTo>
                <a:lnTo>
                  <a:pt x="114" y="394"/>
                </a:lnTo>
                <a:lnTo>
                  <a:pt x="112" y="394"/>
                </a:lnTo>
                <a:lnTo>
                  <a:pt x="112" y="396"/>
                </a:lnTo>
                <a:lnTo>
                  <a:pt x="110" y="396"/>
                </a:lnTo>
                <a:lnTo>
                  <a:pt x="110" y="394"/>
                </a:lnTo>
                <a:lnTo>
                  <a:pt x="108" y="394"/>
                </a:lnTo>
                <a:lnTo>
                  <a:pt x="108" y="396"/>
                </a:lnTo>
                <a:lnTo>
                  <a:pt x="106" y="396"/>
                </a:lnTo>
                <a:lnTo>
                  <a:pt x="104" y="396"/>
                </a:lnTo>
                <a:lnTo>
                  <a:pt x="104" y="396"/>
                </a:lnTo>
                <a:lnTo>
                  <a:pt x="104" y="396"/>
                </a:lnTo>
                <a:lnTo>
                  <a:pt x="104" y="396"/>
                </a:lnTo>
                <a:lnTo>
                  <a:pt x="102" y="396"/>
                </a:lnTo>
                <a:lnTo>
                  <a:pt x="102" y="396"/>
                </a:lnTo>
                <a:lnTo>
                  <a:pt x="100" y="398"/>
                </a:lnTo>
                <a:lnTo>
                  <a:pt x="100" y="396"/>
                </a:lnTo>
                <a:lnTo>
                  <a:pt x="100" y="396"/>
                </a:lnTo>
                <a:lnTo>
                  <a:pt x="100" y="396"/>
                </a:lnTo>
                <a:lnTo>
                  <a:pt x="100" y="394"/>
                </a:lnTo>
                <a:lnTo>
                  <a:pt x="100" y="394"/>
                </a:lnTo>
                <a:lnTo>
                  <a:pt x="100" y="394"/>
                </a:lnTo>
                <a:lnTo>
                  <a:pt x="100" y="394"/>
                </a:lnTo>
                <a:lnTo>
                  <a:pt x="100" y="394"/>
                </a:lnTo>
                <a:lnTo>
                  <a:pt x="98" y="394"/>
                </a:lnTo>
                <a:lnTo>
                  <a:pt x="98" y="394"/>
                </a:lnTo>
                <a:lnTo>
                  <a:pt x="98" y="394"/>
                </a:lnTo>
                <a:lnTo>
                  <a:pt x="98" y="394"/>
                </a:lnTo>
                <a:lnTo>
                  <a:pt x="96" y="394"/>
                </a:lnTo>
                <a:lnTo>
                  <a:pt x="96" y="394"/>
                </a:lnTo>
                <a:lnTo>
                  <a:pt x="94" y="394"/>
                </a:lnTo>
                <a:lnTo>
                  <a:pt x="92" y="394"/>
                </a:lnTo>
                <a:lnTo>
                  <a:pt x="92" y="394"/>
                </a:lnTo>
                <a:lnTo>
                  <a:pt x="90" y="394"/>
                </a:lnTo>
                <a:lnTo>
                  <a:pt x="90" y="394"/>
                </a:lnTo>
                <a:lnTo>
                  <a:pt x="86" y="394"/>
                </a:lnTo>
                <a:lnTo>
                  <a:pt x="84" y="394"/>
                </a:lnTo>
                <a:lnTo>
                  <a:pt x="84" y="394"/>
                </a:lnTo>
                <a:lnTo>
                  <a:pt x="84" y="394"/>
                </a:lnTo>
                <a:lnTo>
                  <a:pt x="84" y="394"/>
                </a:lnTo>
                <a:lnTo>
                  <a:pt x="84" y="394"/>
                </a:lnTo>
                <a:lnTo>
                  <a:pt x="82" y="394"/>
                </a:lnTo>
                <a:lnTo>
                  <a:pt x="82" y="394"/>
                </a:lnTo>
                <a:lnTo>
                  <a:pt x="82" y="394"/>
                </a:lnTo>
                <a:lnTo>
                  <a:pt x="82" y="394"/>
                </a:lnTo>
                <a:lnTo>
                  <a:pt x="80" y="396"/>
                </a:lnTo>
                <a:lnTo>
                  <a:pt x="80" y="396"/>
                </a:lnTo>
                <a:lnTo>
                  <a:pt x="78" y="396"/>
                </a:lnTo>
                <a:lnTo>
                  <a:pt x="78" y="396"/>
                </a:lnTo>
                <a:lnTo>
                  <a:pt x="76" y="396"/>
                </a:lnTo>
                <a:lnTo>
                  <a:pt x="76" y="396"/>
                </a:lnTo>
                <a:lnTo>
                  <a:pt x="76" y="396"/>
                </a:lnTo>
                <a:lnTo>
                  <a:pt x="74" y="396"/>
                </a:lnTo>
                <a:lnTo>
                  <a:pt x="74" y="396"/>
                </a:lnTo>
                <a:lnTo>
                  <a:pt x="74" y="396"/>
                </a:lnTo>
                <a:lnTo>
                  <a:pt x="72" y="396"/>
                </a:lnTo>
                <a:lnTo>
                  <a:pt x="72" y="396"/>
                </a:lnTo>
                <a:lnTo>
                  <a:pt x="72" y="396"/>
                </a:lnTo>
                <a:lnTo>
                  <a:pt x="68" y="396"/>
                </a:lnTo>
                <a:lnTo>
                  <a:pt x="68" y="396"/>
                </a:lnTo>
                <a:lnTo>
                  <a:pt x="68" y="396"/>
                </a:lnTo>
                <a:lnTo>
                  <a:pt x="68" y="398"/>
                </a:lnTo>
                <a:lnTo>
                  <a:pt x="68" y="398"/>
                </a:lnTo>
                <a:lnTo>
                  <a:pt x="66" y="398"/>
                </a:lnTo>
                <a:lnTo>
                  <a:pt x="66" y="398"/>
                </a:lnTo>
                <a:lnTo>
                  <a:pt x="66" y="398"/>
                </a:lnTo>
                <a:lnTo>
                  <a:pt x="66" y="398"/>
                </a:lnTo>
                <a:lnTo>
                  <a:pt x="66" y="398"/>
                </a:lnTo>
                <a:lnTo>
                  <a:pt x="64" y="400"/>
                </a:lnTo>
                <a:lnTo>
                  <a:pt x="62" y="402"/>
                </a:lnTo>
                <a:lnTo>
                  <a:pt x="62" y="402"/>
                </a:lnTo>
                <a:lnTo>
                  <a:pt x="58" y="404"/>
                </a:lnTo>
                <a:lnTo>
                  <a:pt x="56" y="404"/>
                </a:lnTo>
                <a:lnTo>
                  <a:pt x="56" y="404"/>
                </a:lnTo>
                <a:lnTo>
                  <a:pt x="56" y="404"/>
                </a:lnTo>
                <a:lnTo>
                  <a:pt x="56" y="404"/>
                </a:lnTo>
                <a:lnTo>
                  <a:pt x="54" y="404"/>
                </a:lnTo>
                <a:lnTo>
                  <a:pt x="52" y="404"/>
                </a:lnTo>
                <a:lnTo>
                  <a:pt x="52" y="404"/>
                </a:lnTo>
                <a:lnTo>
                  <a:pt x="52" y="404"/>
                </a:lnTo>
                <a:lnTo>
                  <a:pt x="50" y="406"/>
                </a:lnTo>
                <a:lnTo>
                  <a:pt x="50" y="406"/>
                </a:lnTo>
                <a:lnTo>
                  <a:pt x="50" y="406"/>
                </a:lnTo>
                <a:lnTo>
                  <a:pt x="50" y="406"/>
                </a:lnTo>
                <a:lnTo>
                  <a:pt x="50" y="406"/>
                </a:lnTo>
                <a:lnTo>
                  <a:pt x="50" y="406"/>
                </a:lnTo>
                <a:lnTo>
                  <a:pt x="50" y="408"/>
                </a:lnTo>
                <a:lnTo>
                  <a:pt x="48" y="408"/>
                </a:lnTo>
                <a:lnTo>
                  <a:pt x="48" y="408"/>
                </a:lnTo>
                <a:lnTo>
                  <a:pt x="48" y="408"/>
                </a:lnTo>
                <a:lnTo>
                  <a:pt x="46" y="408"/>
                </a:lnTo>
                <a:lnTo>
                  <a:pt x="46" y="408"/>
                </a:lnTo>
                <a:lnTo>
                  <a:pt x="46" y="408"/>
                </a:lnTo>
                <a:lnTo>
                  <a:pt x="44" y="408"/>
                </a:lnTo>
                <a:lnTo>
                  <a:pt x="44" y="410"/>
                </a:lnTo>
                <a:lnTo>
                  <a:pt x="44" y="410"/>
                </a:lnTo>
                <a:lnTo>
                  <a:pt x="44" y="410"/>
                </a:lnTo>
                <a:lnTo>
                  <a:pt x="42" y="412"/>
                </a:lnTo>
                <a:lnTo>
                  <a:pt x="38" y="414"/>
                </a:lnTo>
                <a:lnTo>
                  <a:pt x="34" y="414"/>
                </a:lnTo>
                <a:lnTo>
                  <a:pt x="34" y="414"/>
                </a:lnTo>
                <a:lnTo>
                  <a:pt x="34" y="414"/>
                </a:lnTo>
                <a:lnTo>
                  <a:pt x="34" y="414"/>
                </a:lnTo>
                <a:lnTo>
                  <a:pt x="36" y="414"/>
                </a:lnTo>
                <a:lnTo>
                  <a:pt x="36" y="414"/>
                </a:lnTo>
                <a:lnTo>
                  <a:pt x="36" y="414"/>
                </a:lnTo>
                <a:lnTo>
                  <a:pt x="34" y="416"/>
                </a:lnTo>
                <a:lnTo>
                  <a:pt x="34" y="416"/>
                </a:lnTo>
                <a:lnTo>
                  <a:pt x="34" y="414"/>
                </a:lnTo>
                <a:lnTo>
                  <a:pt x="34" y="414"/>
                </a:lnTo>
                <a:lnTo>
                  <a:pt x="32" y="414"/>
                </a:lnTo>
                <a:lnTo>
                  <a:pt x="32" y="414"/>
                </a:lnTo>
                <a:lnTo>
                  <a:pt x="32" y="414"/>
                </a:lnTo>
                <a:lnTo>
                  <a:pt x="32" y="414"/>
                </a:lnTo>
                <a:lnTo>
                  <a:pt x="30" y="414"/>
                </a:lnTo>
                <a:lnTo>
                  <a:pt x="30" y="416"/>
                </a:lnTo>
                <a:lnTo>
                  <a:pt x="30" y="414"/>
                </a:lnTo>
                <a:lnTo>
                  <a:pt x="30" y="414"/>
                </a:lnTo>
                <a:lnTo>
                  <a:pt x="28" y="414"/>
                </a:lnTo>
                <a:lnTo>
                  <a:pt x="28" y="414"/>
                </a:lnTo>
                <a:lnTo>
                  <a:pt x="26" y="414"/>
                </a:lnTo>
                <a:lnTo>
                  <a:pt x="22" y="414"/>
                </a:lnTo>
                <a:lnTo>
                  <a:pt x="22" y="414"/>
                </a:lnTo>
                <a:lnTo>
                  <a:pt x="20" y="414"/>
                </a:lnTo>
                <a:lnTo>
                  <a:pt x="20" y="414"/>
                </a:lnTo>
                <a:lnTo>
                  <a:pt x="20" y="414"/>
                </a:lnTo>
                <a:lnTo>
                  <a:pt x="20" y="414"/>
                </a:lnTo>
                <a:lnTo>
                  <a:pt x="18" y="414"/>
                </a:lnTo>
                <a:lnTo>
                  <a:pt x="18" y="414"/>
                </a:lnTo>
                <a:lnTo>
                  <a:pt x="18" y="414"/>
                </a:lnTo>
                <a:lnTo>
                  <a:pt x="16" y="414"/>
                </a:lnTo>
                <a:lnTo>
                  <a:pt x="14" y="412"/>
                </a:lnTo>
                <a:lnTo>
                  <a:pt x="14" y="412"/>
                </a:lnTo>
                <a:lnTo>
                  <a:pt x="14" y="412"/>
                </a:lnTo>
                <a:lnTo>
                  <a:pt x="14" y="412"/>
                </a:lnTo>
                <a:lnTo>
                  <a:pt x="12" y="410"/>
                </a:lnTo>
                <a:lnTo>
                  <a:pt x="12" y="410"/>
                </a:lnTo>
                <a:lnTo>
                  <a:pt x="12" y="410"/>
                </a:lnTo>
                <a:lnTo>
                  <a:pt x="12" y="410"/>
                </a:lnTo>
                <a:lnTo>
                  <a:pt x="12" y="410"/>
                </a:lnTo>
                <a:lnTo>
                  <a:pt x="10" y="410"/>
                </a:lnTo>
                <a:lnTo>
                  <a:pt x="10" y="410"/>
                </a:lnTo>
                <a:lnTo>
                  <a:pt x="10" y="410"/>
                </a:lnTo>
                <a:lnTo>
                  <a:pt x="10" y="408"/>
                </a:lnTo>
                <a:lnTo>
                  <a:pt x="8" y="406"/>
                </a:lnTo>
                <a:lnTo>
                  <a:pt x="8" y="406"/>
                </a:lnTo>
                <a:lnTo>
                  <a:pt x="8" y="404"/>
                </a:lnTo>
                <a:lnTo>
                  <a:pt x="6" y="402"/>
                </a:lnTo>
                <a:lnTo>
                  <a:pt x="4" y="402"/>
                </a:lnTo>
                <a:lnTo>
                  <a:pt x="4" y="402"/>
                </a:lnTo>
                <a:lnTo>
                  <a:pt x="4" y="402"/>
                </a:lnTo>
                <a:lnTo>
                  <a:pt x="2" y="402"/>
                </a:lnTo>
                <a:lnTo>
                  <a:pt x="2" y="402"/>
                </a:lnTo>
                <a:lnTo>
                  <a:pt x="2" y="402"/>
                </a:lnTo>
                <a:lnTo>
                  <a:pt x="0" y="402"/>
                </a:lnTo>
                <a:lnTo>
                  <a:pt x="0" y="402"/>
                </a:lnTo>
                <a:lnTo>
                  <a:pt x="0" y="400"/>
                </a:lnTo>
                <a:lnTo>
                  <a:pt x="0" y="400"/>
                </a:lnTo>
                <a:lnTo>
                  <a:pt x="0" y="400"/>
                </a:lnTo>
                <a:lnTo>
                  <a:pt x="0" y="400"/>
                </a:lnTo>
                <a:lnTo>
                  <a:pt x="0" y="400"/>
                </a:lnTo>
                <a:lnTo>
                  <a:pt x="2" y="396"/>
                </a:lnTo>
                <a:lnTo>
                  <a:pt x="2" y="394"/>
                </a:lnTo>
                <a:lnTo>
                  <a:pt x="2" y="392"/>
                </a:lnTo>
                <a:lnTo>
                  <a:pt x="4" y="388"/>
                </a:lnTo>
                <a:lnTo>
                  <a:pt x="4" y="388"/>
                </a:lnTo>
                <a:lnTo>
                  <a:pt x="6" y="390"/>
                </a:lnTo>
                <a:lnTo>
                  <a:pt x="6" y="390"/>
                </a:lnTo>
                <a:lnTo>
                  <a:pt x="6" y="390"/>
                </a:lnTo>
                <a:lnTo>
                  <a:pt x="6" y="390"/>
                </a:lnTo>
                <a:lnTo>
                  <a:pt x="8" y="390"/>
                </a:lnTo>
                <a:lnTo>
                  <a:pt x="8" y="390"/>
                </a:lnTo>
                <a:lnTo>
                  <a:pt x="8" y="390"/>
                </a:lnTo>
                <a:lnTo>
                  <a:pt x="8" y="390"/>
                </a:lnTo>
                <a:lnTo>
                  <a:pt x="10" y="390"/>
                </a:lnTo>
                <a:lnTo>
                  <a:pt x="10" y="390"/>
                </a:lnTo>
                <a:lnTo>
                  <a:pt x="10" y="390"/>
                </a:lnTo>
                <a:lnTo>
                  <a:pt x="16" y="386"/>
                </a:lnTo>
                <a:lnTo>
                  <a:pt x="16" y="384"/>
                </a:lnTo>
                <a:lnTo>
                  <a:pt x="16" y="384"/>
                </a:lnTo>
                <a:lnTo>
                  <a:pt x="16" y="384"/>
                </a:lnTo>
                <a:lnTo>
                  <a:pt x="16" y="384"/>
                </a:lnTo>
                <a:lnTo>
                  <a:pt x="18" y="380"/>
                </a:lnTo>
                <a:lnTo>
                  <a:pt x="18" y="378"/>
                </a:lnTo>
                <a:lnTo>
                  <a:pt x="18" y="378"/>
                </a:lnTo>
                <a:lnTo>
                  <a:pt x="18" y="376"/>
                </a:lnTo>
                <a:lnTo>
                  <a:pt x="18" y="374"/>
                </a:lnTo>
                <a:lnTo>
                  <a:pt x="18" y="374"/>
                </a:lnTo>
                <a:lnTo>
                  <a:pt x="20" y="372"/>
                </a:lnTo>
                <a:lnTo>
                  <a:pt x="20" y="372"/>
                </a:lnTo>
                <a:lnTo>
                  <a:pt x="20" y="374"/>
                </a:lnTo>
                <a:lnTo>
                  <a:pt x="18" y="374"/>
                </a:lnTo>
                <a:lnTo>
                  <a:pt x="18" y="374"/>
                </a:lnTo>
                <a:lnTo>
                  <a:pt x="18" y="376"/>
                </a:lnTo>
                <a:lnTo>
                  <a:pt x="18" y="376"/>
                </a:lnTo>
                <a:lnTo>
                  <a:pt x="20" y="376"/>
                </a:lnTo>
                <a:lnTo>
                  <a:pt x="20" y="376"/>
                </a:lnTo>
                <a:lnTo>
                  <a:pt x="20" y="374"/>
                </a:lnTo>
                <a:lnTo>
                  <a:pt x="20" y="372"/>
                </a:lnTo>
                <a:lnTo>
                  <a:pt x="22" y="370"/>
                </a:lnTo>
                <a:lnTo>
                  <a:pt x="22" y="368"/>
                </a:lnTo>
                <a:lnTo>
                  <a:pt x="22" y="368"/>
                </a:lnTo>
                <a:lnTo>
                  <a:pt x="22" y="368"/>
                </a:lnTo>
                <a:lnTo>
                  <a:pt x="22" y="366"/>
                </a:lnTo>
                <a:lnTo>
                  <a:pt x="24" y="364"/>
                </a:lnTo>
                <a:lnTo>
                  <a:pt x="24" y="362"/>
                </a:lnTo>
                <a:lnTo>
                  <a:pt x="24" y="362"/>
                </a:lnTo>
                <a:lnTo>
                  <a:pt x="24" y="362"/>
                </a:lnTo>
                <a:lnTo>
                  <a:pt x="26" y="358"/>
                </a:lnTo>
                <a:lnTo>
                  <a:pt x="26" y="358"/>
                </a:lnTo>
                <a:lnTo>
                  <a:pt x="26" y="358"/>
                </a:lnTo>
                <a:lnTo>
                  <a:pt x="24" y="356"/>
                </a:lnTo>
                <a:lnTo>
                  <a:pt x="24" y="354"/>
                </a:lnTo>
                <a:lnTo>
                  <a:pt x="24" y="352"/>
                </a:lnTo>
                <a:lnTo>
                  <a:pt x="24" y="352"/>
                </a:lnTo>
                <a:lnTo>
                  <a:pt x="24" y="350"/>
                </a:lnTo>
                <a:lnTo>
                  <a:pt x="24" y="348"/>
                </a:lnTo>
                <a:lnTo>
                  <a:pt x="24" y="348"/>
                </a:lnTo>
                <a:lnTo>
                  <a:pt x="24" y="346"/>
                </a:lnTo>
                <a:lnTo>
                  <a:pt x="24" y="344"/>
                </a:lnTo>
                <a:lnTo>
                  <a:pt x="22" y="344"/>
                </a:lnTo>
                <a:lnTo>
                  <a:pt x="22" y="342"/>
                </a:lnTo>
                <a:lnTo>
                  <a:pt x="22" y="340"/>
                </a:lnTo>
                <a:lnTo>
                  <a:pt x="22" y="338"/>
                </a:lnTo>
                <a:lnTo>
                  <a:pt x="22" y="338"/>
                </a:lnTo>
                <a:lnTo>
                  <a:pt x="24" y="334"/>
                </a:lnTo>
                <a:lnTo>
                  <a:pt x="24" y="332"/>
                </a:lnTo>
                <a:lnTo>
                  <a:pt x="24" y="332"/>
                </a:lnTo>
                <a:lnTo>
                  <a:pt x="24" y="332"/>
                </a:lnTo>
                <a:lnTo>
                  <a:pt x="24" y="332"/>
                </a:lnTo>
                <a:lnTo>
                  <a:pt x="24" y="326"/>
                </a:lnTo>
                <a:lnTo>
                  <a:pt x="26" y="324"/>
                </a:lnTo>
                <a:lnTo>
                  <a:pt x="26" y="324"/>
                </a:lnTo>
                <a:lnTo>
                  <a:pt x="26" y="322"/>
                </a:lnTo>
                <a:lnTo>
                  <a:pt x="26" y="322"/>
                </a:lnTo>
                <a:lnTo>
                  <a:pt x="26" y="322"/>
                </a:lnTo>
                <a:lnTo>
                  <a:pt x="26" y="322"/>
                </a:lnTo>
                <a:lnTo>
                  <a:pt x="26" y="320"/>
                </a:lnTo>
                <a:lnTo>
                  <a:pt x="26" y="318"/>
                </a:lnTo>
                <a:lnTo>
                  <a:pt x="26" y="318"/>
                </a:lnTo>
                <a:lnTo>
                  <a:pt x="26" y="316"/>
                </a:lnTo>
                <a:lnTo>
                  <a:pt x="26" y="316"/>
                </a:lnTo>
                <a:lnTo>
                  <a:pt x="26" y="312"/>
                </a:lnTo>
                <a:lnTo>
                  <a:pt x="26" y="312"/>
                </a:lnTo>
                <a:lnTo>
                  <a:pt x="24" y="312"/>
                </a:lnTo>
                <a:lnTo>
                  <a:pt x="24" y="312"/>
                </a:lnTo>
                <a:lnTo>
                  <a:pt x="24" y="310"/>
                </a:lnTo>
                <a:lnTo>
                  <a:pt x="24" y="310"/>
                </a:lnTo>
                <a:lnTo>
                  <a:pt x="24" y="310"/>
                </a:lnTo>
                <a:lnTo>
                  <a:pt x="24" y="308"/>
                </a:lnTo>
                <a:lnTo>
                  <a:pt x="24" y="308"/>
                </a:lnTo>
                <a:lnTo>
                  <a:pt x="26" y="308"/>
                </a:lnTo>
                <a:lnTo>
                  <a:pt x="24" y="306"/>
                </a:lnTo>
                <a:lnTo>
                  <a:pt x="24" y="306"/>
                </a:lnTo>
                <a:lnTo>
                  <a:pt x="24" y="304"/>
                </a:lnTo>
                <a:lnTo>
                  <a:pt x="24" y="302"/>
                </a:lnTo>
                <a:lnTo>
                  <a:pt x="24" y="300"/>
                </a:lnTo>
                <a:lnTo>
                  <a:pt x="22" y="300"/>
                </a:lnTo>
                <a:lnTo>
                  <a:pt x="22" y="300"/>
                </a:lnTo>
                <a:lnTo>
                  <a:pt x="22" y="300"/>
                </a:lnTo>
                <a:lnTo>
                  <a:pt x="22" y="300"/>
                </a:lnTo>
                <a:lnTo>
                  <a:pt x="22" y="298"/>
                </a:lnTo>
                <a:lnTo>
                  <a:pt x="22" y="298"/>
                </a:lnTo>
                <a:lnTo>
                  <a:pt x="22" y="296"/>
                </a:lnTo>
                <a:lnTo>
                  <a:pt x="22" y="294"/>
                </a:lnTo>
                <a:lnTo>
                  <a:pt x="22" y="294"/>
                </a:lnTo>
                <a:lnTo>
                  <a:pt x="22" y="294"/>
                </a:lnTo>
                <a:lnTo>
                  <a:pt x="22" y="292"/>
                </a:lnTo>
                <a:lnTo>
                  <a:pt x="24" y="292"/>
                </a:lnTo>
                <a:lnTo>
                  <a:pt x="24" y="292"/>
                </a:lnTo>
                <a:lnTo>
                  <a:pt x="24" y="290"/>
                </a:lnTo>
                <a:lnTo>
                  <a:pt x="24" y="288"/>
                </a:lnTo>
                <a:lnTo>
                  <a:pt x="24" y="288"/>
                </a:lnTo>
                <a:lnTo>
                  <a:pt x="22" y="286"/>
                </a:lnTo>
                <a:lnTo>
                  <a:pt x="22" y="284"/>
                </a:lnTo>
                <a:lnTo>
                  <a:pt x="22" y="284"/>
                </a:lnTo>
                <a:lnTo>
                  <a:pt x="22" y="280"/>
                </a:lnTo>
                <a:lnTo>
                  <a:pt x="22" y="280"/>
                </a:lnTo>
                <a:lnTo>
                  <a:pt x="20" y="278"/>
                </a:lnTo>
                <a:lnTo>
                  <a:pt x="20" y="276"/>
                </a:lnTo>
                <a:lnTo>
                  <a:pt x="20" y="274"/>
                </a:lnTo>
                <a:lnTo>
                  <a:pt x="18" y="274"/>
                </a:lnTo>
                <a:lnTo>
                  <a:pt x="18" y="274"/>
                </a:lnTo>
                <a:lnTo>
                  <a:pt x="18" y="272"/>
                </a:lnTo>
                <a:lnTo>
                  <a:pt x="16" y="270"/>
                </a:lnTo>
                <a:lnTo>
                  <a:pt x="16" y="268"/>
                </a:lnTo>
                <a:lnTo>
                  <a:pt x="16" y="266"/>
                </a:lnTo>
                <a:lnTo>
                  <a:pt x="18" y="266"/>
                </a:lnTo>
                <a:lnTo>
                  <a:pt x="18" y="266"/>
                </a:lnTo>
                <a:lnTo>
                  <a:pt x="18" y="266"/>
                </a:lnTo>
                <a:lnTo>
                  <a:pt x="18" y="264"/>
                </a:lnTo>
                <a:lnTo>
                  <a:pt x="18" y="264"/>
                </a:lnTo>
                <a:lnTo>
                  <a:pt x="18" y="264"/>
                </a:lnTo>
                <a:lnTo>
                  <a:pt x="18" y="264"/>
                </a:lnTo>
                <a:lnTo>
                  <a:pt x="18" y="266"/>
                </a:lnTo>
                <a:lnTo>
                  <a:pt x="18" y="266"/>
                </a:lnTo>
                <a:lnTo>
                  <a:pt x="18" y="268"/>
                </a:lnTo>
                <a:lnTo>
                  <a:pt x="18" y="268"/>
                </a:lnTo>
                <a:lnTo>
                  <a:pt x="18" y="266"/>
                </a:lnTo>
                <a:lnTo>
                  <a:pt x="18" y="266"/>
                </a:lnTo>
                <a:lnTo>
                  <a:pt x="20" y="268"/>
                </a:lnTo>
                <a:lnTo>
                  <a:pt x="20" y="270"/>
                </a:lnTo>
                <a:lnTo>
                  <a:pt x="20" y="270"/>
                </a:lnTo>
                <a:lnTo>
                  <a:pt x="20" y="272"/>
                </a:lnTo>
                <a:lnTo>
                  <a:pt x="20" y="274"/>
                </a:lnTo>
                <a:lnTo>
                  <a:pt x="20" y="274"/>
                </a:lnTo>
                <a:lnTo>
                  <a:pt x="20" y="274"/>
                </a:lnTo>
                <a:lnTo>
                  <a:pt x="20" y="274"/>
                </a:lnTo>
                <a:lnTo>
                  <a:pt x="22" y="274"/>
                </a:lnTo>
                <a:lnTo>
                  <a:pt x="22" y="274"/>
                </a:lnTo>
                <a:lnTo>
                  <a:pt x="22" y="274"/>
                </a:lnTo>
                <a:lnTo>
                  <a:pt x="24" y="274"/>
                </a:lnTo>
                <a:lnTo>
                  <a:pt x="24" y="272"/>
                </a:lnTo>
                <a:lnTo>
                  <a:pt x="24" y="272"/>
                </a:lnTo>
                <a:lnTo>
                  <a:pt x="24" y="272"/>
                </a:lnTo>
                <a:lnTo>
                  <a:pt x="24" y="270"/>
                </a:lnTo>
                <a:lnTo>
                  <a:pt x="24" y="268"/>
                </a:lnTo>
                <a:lnTo>
                  <a:pt x="24" y="268"/>
                </a:lnTo>
                <a:lnTo>
                  <a:pt x="24" y="268"/>
                </a:lnTo>
                <a:lnTo>
                  <a:pt x="22" y="266"/>
                </a:lnTo>
                <a:lnTo>
                  <a:pt x="22" y="264"/>
                </a:lnTo>
                <a:lnTo>
                  <a:pt x="22" y="264"/>
                </a:lnTo>
                <a:lnTo>
                  <a:pt x="22" y="262"/>
                </a:lnTo>
                <a:lnTo>
                  <a:pt x="22" y="260"/>
                </a:lnTo>
                <a:lnTo>
                  <a:pt x="20" y="260"/>
                </a:lnTo>
                <a:lnTo>
                  <a:pt x="20" y="260"/>
                </a:lnTo>
                <a:lnTo>
                  <a:pt x="20" y="258"/>
                </a:lnTo>
                <a:lnTo>
                  <a:pt x="20" y="258"/>
                </a:lnTo>
                <a:lnTo>
                  <a:pt x="20" y="258"/>
                </a:lnTo>
                <a:lnTo>
                  <a:pt x="22" y="258"/>
                </a:lnTo>
                <a:lnTo>
                  <a:pt x="22" y="258"/>
                </a:lnTo>
                <a:lnTo>
                  <a:pt x="22" y="256"/>
                </a:lnTo>
                <a:lnTo>
                  <a:pt x="22" y="256"/>
                </a:lnTo>
                <a:lnTo>
                  <a:pt x="22" y="258"/>
                </a:lnTo>
                <a:lnTo>
                  <a:pt x="24" y="258"/>
                </a:lnTo>
                <a:lnTo>
                  <a:pt x="24" y="260"/>
                </a:lnTo>
                <a:lnTo>
                  <a:pt x="24" y="260"/>
                </a:lnTo>
                <a:lnTo>
                  <a:pt x="24" y="260"/>
                </a:lnTo>
                <a:lnTo>
                  <a:pt x="24" y="262"/>
                </a:lnTo>
                <a:lnTo>
                  <a:pt x="24" y="264"/>
                </a:lnTo>
                <a:lnTo>
                  <a:pt x="24" y="264"/>
                </a:lnTo>
                <a:lnTo>
                  <a:pt x="24" y="266"/>
                </a:lnTo>
                <a:lnTo>
                  <a:pt x="24" y="266"/>
                </a:lnTo>
                <a:lnTo>
                  <a:pt x="24" y="266"/>
                </a:lnTo>
                <a:lnTo>
                  <a:pt x="24" y="266"/>
                </a:lnTo>
                <a:lnTo>
                  <a:pt x="26" y="266"/>
                </a:lnTo>
                <a:lnTo>
                  <a:pt x="26" y="264"/>
                </a:lnTo>
                <a:lnTo>
                  <a:pt x="26" y="264"/>
                </a:lnTo>
                <a:lnTo>
                  <a:pt x="26" y="266"/>
                </a:lnTo>
                <a:lnTo>
                  <a:pt x="26" y="268"/>
                </a:lnTo>
                <a:lnTo>
                  <a:pt x="26" y="268"/>
                </a:lnTo>
                <a:lnTo>
                  <a:pt x="26" y="270"/>
                </a:lnTo>
                <a:lnTo>
                  <a:pt x="28" y="272"/>
                </a:lnTo>
                <a:lnTo>
                  <a:pt x="30" y="270"/>
                </a:lnTo>
                <a:lnTo>
                  <a:pt x="30" y="268"/>
                </a:lnTo>
                <a:lnTo>
                  <a:pt x="30" y="268"/>
                </a:lnTo>
                <a:lnTo>
                  <a:pt x="30" y="268"/>
                </a:lnTo>
                <a:lnTo>
                  <a:pt x="30" y="268"/>
                </a:lnTo>
                <a:lnTo>
                  <a:pt x="30" y="266"/>
                </a:lnTo>
                <a:lnTo>
                  <a:pt x="30" y="264"/>
                </a:lnTo>
                <a:lnTo>
                  <a:pt x="32" y="264"/>
                </a:lnTo>
                <a:lnTo>
                  <a:pt x="32" y="264"/>
                </a:lnTo>
                <a:lnTo>
                  <a:pt x="32" y="264"/>
                </a:lnTo>
                <a:lnTo>
                  <a:pt x="32" y="262"/>
                </a:lnTo>
                <a:lnTo>
                  <a:pt x="32" y="260"/>
                </a:lnTo>
                <a:lnTo>
                  <a:pt x="30" y="258"/>
                </a:lnTo>
                <a:lnTo>
                  <a:pt x="30" y="258"/>
                </a:lnTo>
                <a:lnTo>
                  <a:pt x="30" y="256"/>
                </a:lnTo>
                <a:lnTo>
                  <a:pt x="30" y="254"/>
                </a:lnTo>
                <a:lnTo>
                  <a:pt x="28" y="252"/>
                </a:lnTo>
                <a:lnTo>
                  <a:pt x="28" y="252"/>
                </a:lnTo>
                <a:lnTo>
                  <a:pt x="28" y="250"/>
                </a:lnTo>
                <a:lnTo>
                  <a:pt x="28" y="250"/>
                </a:lnTo>
                <a:lnTo>
                  <a:pt x="28" y="250"/>
                </a:lnTo>
                <a:lnTo>
                  <a:pt x="28" y="248"/>
                </a:lnTo>
                <a:lnTo>
                  <a:pt x="26" y="248"/>
                </a:lnTo>
                <a:lnTo>
                  <a:pt x="26" y="246"/>
                </a:lnTo>
                <a:lnTo>
                  <a:pt x="26" y="244"/>
                </a:lnTo>
                <a:lnTo>
                  <a:pt x="28" y="244"/>
                </a:lnTo>
                <a:lnTo>
                  <a:pt x="28" y="242"/>
                </a:lnTo>
                <a:lnTo>
                  <a:pt x="28" y="242"/>
                </a:lnTo>
                <a:lnTo>
                  <a:pt x="26" y="242"/>
                </a:lnTo>
                <a:lnTo>
                  <a:pt x="26" y="242"/>
                </a:lnTo>
                <a:lnTo>
                  <a:pt x="26" y="240"/>
                </a:lnTo>
                <a:lnTo>
                  <a:pt x="26" y="240"/>
                </a:lnTo>
                <a:lnTo>
                  <a:pt x="26" y="240"/>
                </a:lnTo>
                <a:lnTo>
                  <a:pt x="26" y="240"/>
                </a:lnTo>
                <a:lnTo>
                  <a:pt x="26" y="238"/>
                </a:lnTo>
                <a:lnTo>
                  <a:pt x="26" y="238"/>
                </a:lnTo>
                <a:lnTo>
                  <a:pt x="26" y="238"/>
                </a:lnTo>
                <a:lnTo>
                  <a:pt x="26" y="234"/>
                </a:lnTo>
                <a:lnTo>
                  <a:pt x="26" y="232"/>
                </a:lnTo>
                <a:lnTo>
                  <a:pt x="28" y="230"/>
                </a:lnTo>
                <a:lnTo>
                  <a:pt x="28" y="228"/>
                </a:lnTo>
                <a:lnTo>
                  <a:pt x="30" y="226"/>
                </a:lnTo>
                <a:lnTo>
                  <a:pt x="30" y="224"/>
                </a:lnTo>
                <a:lnTo>
                  <a:pt x="32" y="224"/>
                </a:lnTo>
                <a:lnTo>
                  <a:pt x="32" y="224"/>
                </a:lnTo>
                <a:lnTo>
                  <a:pt x="34" y="222"/>
                </a:lnTo>
                <a:lnTo>
                  <a:pt x="34" y="222"/>
                </a:lnTo>
                <a:lnTo>
                  <a:pt x="34" y="222"/>
                </a:lnTo>
                <a:lnTo>
                  <a:pt x="34" y="220"/>
                </a:lnTo>
                <a:lnTo>
                  <a:pt x="34" y="216"/>
                </a:lnTo>
                <a:lnTo>
                  <a:pt x="34" y="216"/>
                </a:lnTo>
                <a:lnTo>
                  <a:pt x="36" y="216"/>
                </a:lnTo>
                <a:lnTo>
                  <a:pt x="36" y="214"/>
                </a:lnTo>
                <a:lnTo>
                  <a:pt x="36" y="214"/>
                </a:lnTo>
                <a:lnTo>
                  <a:pt x="36" y="212"/>
                </a:lnTo>
                <a:lnTo>
                  <a:pt x="36" y="212"/>
                </a:lnTo>
                <a:lnTo>
                  <a:pt x="36" y="210"/>
                </a:lnTo>
                <a:lnTo>
                  <a:pt x="36" y="210"/>
                </a:lnTo>
                <a:lnTo>
                  <a:pt x="36" y="210"/>
                </a:lnTo>
                <a:lnTo>
                  <a:pt x="36" y="210"/>
                </a:lnTo>
                <a:lnTo>
                  <a:pt x="34" y="208"/>
                </a:lnTo>
                <a:lnTo>
                  <a:pt x="34" y="208"/>
                </a:lnTo>
                <a:lnTo>
                  <a:pt x="36" y="206"/>
                </a:lnTo>
                <a:lnTo>
                  <a:pt x="36" y="204"/>
                </a:lnTo>
                <a:lnTo>
                  <a:pt x="38" y="202"/>
                </a:lnTo>
                <a:lnTo>
                  <a:pt x="38" y="202"/>
                </a:lnTo>
                <a:lnTo>
                  <a:pt x="38" y="200"/>
                </a:lnTo>
                <a:lnTo>
                  <a:pt x="40" y="200"/>
                </a:lnTo>
                <a:lnTo>
                  <a:pt x="40" y="198"/>
                </a:lnTo>
                <a:lnTo>
                  <a:pt x="40" y="196"/>
                </a:lnTo>
                <a:lnTo>
                  <a:pt x="42" y="196"/>
                </a:lnTo>
                <a:lnTo>
                  <a:pt x="42" y="194"/>
                </a:lnTo>
                <a:lnTo>
                  <a:pt x="42" y="194"/>
                </a:lnTo>
                <a:lnTo>
                  <a:pt x="44" y="194"/>
                </a:lnTo>
                <a:lnTo>
                  <a:pt x="44" y="194"/>
                </a:lnTo>
                <a:lnTo>
                  <a:pt x="44" y="194"/>
                </a:lnTo>
                <a:lnTo>
                  <a:pt x="44" y="194"/>
                </a:lnTo>
                <a:lnTo>
                  <a:pt x="44" y="196"/>
                </a:lnTo>
                <a:lnTo>
                  <a:pt x="44" y="196"/>
                </a:lnTo>
                <a:lnTo>
                  <a:pt x="42" y="200"/>
                </a:lnTo>
                <a:lnTo>
                  <a:pt x="42" y="200"/>
                </a:lnTo>
                <a:lnTo>
                  <a:pt x="42" y="202"/>
                </a:lnTo>
                <a:lnTo>
                  <a:pt x="42" y="202"/>
                </a:lnTo>
                <a:lnTo>
                  <a:pt x="42" y="204"/>
                </a:lnTo>
                <a:lnTo>
                  <a:pt x="42" y="206"/>
                </a:lnTo>
                <a:lnTo>
                  <a:pt x="42" y="206"/>
                </a:lnTo>
                <a:lnTo>
                  <a:pt x="42" y="206"/>
                </a:lnTo>
                <a:lnTo>
                  <a:pt x="42" y="206"/>
                </a:lnTo>
                <a:lnTo>
                  <a:pt x="46" y="204"/>
                </a:lnTo>
                <a:lnTo>
                  <a:pt x="46" y="204"/>
                </a:lnTo>
                <a:lnTo>
                  <a:pt x="46" y="202"/>
                </a:lnTo>
                <a:lnTo>
                  <a:pt x="46" y="202"/>
                </a:lnTo>
                <a:lnTo>
                  <a:pt x="48" y="200"/>
                </a:lnTo>
                <a:lnTo>
                  <a:pt x="48" y="198"/>
                </a:lnTo>
                <a:lnTo>
                  <a:pt x="50" y="196"/>
                </a:lnTo>
                <a:lnTo>
                  <a:pt x="50" y="196"/>
                </a:lnTo>
                <a:lnTo>
                  <a:pt x="50" y="196"/>
                </a:lnTo>
                <a:lnTo>
                  <a:pt x="52" y="194"/>
                </a:lnTo>
                <a:lnTo>
                  <a:pt x="52" y="194"/>
                </a:lnTo>
                <a:lnTo>
                  <a:pt x="52" y="194"/>
                </a:lnTo>
                <a:lnTo>
                  <a:pt x="52" y="194"/>
                </a:lnTo>
                <a:lnTo>
                  <a:pt x="54" y="192"/>
                </a:lnTo>
                <a:lnTo>
                  <a:pt x="56" y="192"/>
                </a:lnTo>
                <a:lnTo>
                  <a:pt x="56" y="192"/>
                </a:lnTo>
                <a:lnTo>
                  <a:pt x="58" y="192"/>
                </a:lnTo>
                <a:lnTo>
                  <a:pt x="58" y="192"/>
                </a:lnTo>
                <a:lnTo>
                  <a:pt x="60" y="190"/>
                </a:lnTo>
                <a:lnTo>
                  <a:pt x="60" y="190"/>
                </a:lnTo>
                <a:lnTo>
                  <a:pt x="62" y="190"/>
                </a:lnTo>
                <a:lnTo>
                  <a:pt x="64" y="190"/>
                </a:lnTo>
                <a:lnTo>
                  <a:pt x="64" y="188"/>
                </a:lnTo>
                <a:lnTo>
                  <a:pt x="64" y="188"/>
                </a:lnTo>
                <a:lnTo>
                  <a:pt x="66" y="188"/>
                </a:lnTo>
                <a:lnTo>
                  <a:pt x="66" y="188"/>
                </a:lnTo>
                <a:lnTo>
                  <a:pt x="66" y="186"/>
                </a:lnTo>
                <a:lnTo>
                  <a:pt x="68" y="186"/>
                </a:lnTo>
                <a:lnTo>
                  <a:pt x="68" y="186"/>
                </a:lnTo>
                <a:lnTo>
                  <a:pt x="68" y="186"/>
                </a:lnTo>
                <a:lnTo>
                  <a:pt x="68" y="184"/>
                </a:lnTo>
                <a:lnTo>
                  <a:pt x="70" y="184"/>
                </a:lnTo>
                <a:lnTo>
                  <a:pt x="70" y="184"/>
                </a:lnTo>
                <a:lnTo>
                  <a:pt x="70" y="184"/>
                </a:lnTo>
                <a:lnTo>
                  <a:pt x="70" y="184"/>
                </a:lnTo>
                <a:lnTo>
                  <a:pt x="70" y="182"/>
                </a:lnTo>
                <a:lnTo>
                  <a:pt x="72" y="182"/>
                </a:lnTo>
                <a:lnTo>
                  <a:pt x="72" y="182"/>
                </a:lnTo>
                <a:lnTo>
                  <a:pt x="72" y="182"/>
                </a:lnTo>
                <a:lnTo>
                  <a:pt x="72" y="182"/>
                </a:lnTo>
                <a:lnTo>
                  <a:pt x="74" y="182"/>
                </a:lnTo>
                <a:lnTo>
                  <a:pt x="74" y="180"/>
                </a:lnTo>
                <a:lnTo>
                  <a:pt x="76" y="180"/>
                </a:lnTo>
                <a:lnTo>
                  <a:pt x="76" y="180"/>
                </a:lnTo>
                <a:lnTo>
                  <a:pt x="76" y="180"/>
                </a:lnTo>
                <a:lnTo>
                  <a:pt x="76" y="178"/>
                </a:lnTo>
                <a:lnTo>
                  <a:pt x="78" y="178"/>
                </a:lnTo>
                <a:lnTo>
                  <a:pt x="78" y="178"/>
                </a:lnTo>
                <a:lnTo>
                  <a:pt x="78" y="178"/>
                </a:lnTo>
                <a:lnTo>
                  <a:pt x="80" y="178"/>
                </a:lnTo>
                <a:lnTo>
                  <a:pt x="82" y="176"/>
                </a:lnTo>
                <a:lnTo>
                  <a:pt x="84" y="174"/>
                </a:lnTo>
                <a:lnTo>
                  <a:pt x="86" y="174"/>
                </a:lnTo>
                <a:lnTo>
                  <a:pt x="86" y="176"/>
                </a:lnTo>
                <a:lnTo>
                  <a:pt x="86" y="176"/>
                </a:lnTo>
                <a:lnTo>
                  <a:pt x="88" y="176"/>
                </a:lnTo>
                <a:lnTo>
                  <a:pt x="88" y="176"/>
                </a:lnTo>
                <a:lnTo>
                  <a:pt x="88" y="176"/>
                </a:lnTo>
                <a:lnTo>
                  <a:pt x="88" y="174"/>
                </a:lnTo>
                <a:lnTo>
                  <a:pt x="90" y="174"/>
                </a:lnTo>
                <a:lnTo>
                  <a:pt x="90" y="174"/>
                </a:lnTo>
                <a:lnTo>
                  <a:pt x="92" y="174"/>
                </a:lnTo>
                <a:lnTo>
                  <a:pt x="92" y="176"/>
                </a:lnTo>
                <a:lnTo>
                  <a:pt x="92" y="176"/>
                </a:lnTo>
                <a:lnTo>
                  <a:pt x="92" y="176"/>
                </a:lnTo>
                <a:lnTo>
                  <a:pt x="92" y="176"/>
                </a:lnTo>
                <a:lnTo>
                  <a:pt x="94" y="176"/>
                </a:lnTo>
                <a:lnTo>
                  <a:pt x="94" y="176"/>
                </a:lnTo>
                <a:lnTo>
                  <a:pt x="94" y="176"/>
                </a:lnTo>
                <a:lnTo>
                  <a:pt x="94" y="176"/>
                </a:lnTo>
                <a:lnTo>
                  <a:pt x="96" y="176"/>
                </a:lnTo>
                <a:lnTo>
                  <a:pt x="98" y="176"/>
                </a:lnTo>
                <a:lnTo>
                  <a:pt x="100" y="174"/>
                </a:lnTo>
                <a:lnTo>
                  <a:pt x="100" y="174"/>
                </a:lnTo>
                <a:lnTo>
                  <a:pt x="102" y="174"/>
                </a:lnTo>
                <a:lnTo>
                  <a:pt x="102" y="174"/>
                </a:lnTo>
                <a:lnTo>
                  <a:pt x="102" y="172"/>
                </a:lnTo>
                <a:lnTo>
                  <a:pt x="104" y="172"/>
                </a:lnTo>
                <a:lnTo>
                  <a:pt x="104" y="170"/>
                </a:lnTo>
                <a:lnTo>
                  <a:pt x="106" y="170"/>
                </a:lnTo>
                <a:lnTo>
                  <a:pt x="106" y="170"/>
                </a:lnTo>
                <a:lnTo>
                  <a:pt x="106" y="170"/>
                </a:lnTo>
                <a:lnTo>
                  <a:pt x="108" y="170"/>
                </a:lnTo>
                <a:lnTo>
                  <a:pt x="110" y="170"/>
                </a:lnTo>
                <a:lnTo>
                  <a:pt x="112" y="170"/>
                </a:lnTo>
                <a:lnTo>
                  <a:pt x="112" y="170"/>
                </a:lnTo>
                <a:lnTo>
                  <a:pt x="112" y="170"/>
                </a:lnTo>
                <a:lnTo>
                  <a:pt x="114" y="170"/>
                </a:lnTo>
                <a:lnTo>
                  <a:pt x="116" y="168"/>
                </a:lnTo>
                <a:lnTo>
                  <a:pt x="116" y="168"/>
                </a:lnTo>
                <a:lnTo>
                  <a:pt x="118" y="166"/>
                </a:lnTo>
                <a:lnTo>
                  <a:pt x="118" y="166"/>
                </a:lnTo>
                <a:lnTo>
                  <a:pt x="120" y="164"/>
                </a:lnTo>
                <a:lnTo>
                  <a:pt x="120" y="164"/>
                </a:lnTo>
                <a:lnTo>
                  <a:pt x="122" y="164"/>
                </a:lnTo>
                <a:lnTo>
                  <a:pt x="122" y="164"/>
                </a:lnTo>
                <a:lnTo>
                  <a:pt x="124" y="164"/>
                </a:lnTo>
                <a:lnTo>
                  <a:pt x="126" y="164"/>
                </a:lnTo>
                <a:lnTo>
                  <a:pt x="128" y="164"/>
                </a:lnTo>
                <a:lnTo>
                  <a:pt x="128" y="164"/>
                </a:lnTo>
                <a:lnTo>
                  <a:pt x="128" y="164"/>
                </a:lnTo>
                <a:lnTo>
                  <a:pt x="130" y="164"/>
                </a:lnTo>
                <a:lnTo>
                  <a:pt x="130" y="164"/>
                </a:lnTo>
                <a:lnTo>
                  <a:pt x="130" y="164"/>
                </a:lnTo>
                <a:lnTo>
                  <a:pt x="134" y="162"/>
                </a:lnTo>
                <a:lnTo>
                  <a:pt x="136" y="162"/>
                </a:lnTo>
                <a:lnTo>
                  <a:pt x="138" y="162"/>
                </a:lnTo>
                <a:lnTo>
                  <a:pt x="138" y="162"/>
                </a:lnTo>
                <a:lnTo>
                  <a:pt x="140" y="162"/>
                </a:lnTo>
                <a:lnTo>
                  <a:pt x="142" y="160"/>
                </a:lnTo>
                <a:lnTo>
                  <a:pt x="148" y="158"/>
                </a:lnTo>
                <a:lnTo>
                  <a:pt x="148" y="158"/>
                </a:lnTo>
                <a:lnTo>
                  <a:pt x="150" y="158"/>
                </a:lnTo>
                <a:lnTo>
                  <a:pt x="150" y="158"/>
                </a:lnTo>
                <a:lnTo>
                  <a:pt x="150" y="156"/>
                </a:lnTo>
                <a:lnTo>
                  <a:pt x="152" y="156"/>
                </a:lnTo>
                <a:lnTo>
                  <a:pt x="154" y="154"/>
                </a:lnTo>
                <a:lnTo>
                  <a:pt x="154" y="154"/>
                </a:lnTo>
                <a:lnTo>
                  <a:pt x="154" y="154"/>
                </a:lnTo>
                <a:lnTo>
                  <a:pt x="156" y="152"/>
                </a:lnTo>
                <a:lnTo>
                  <a:pt x="156" y="152"/>
                </a:lnTo>
                <a:lnTo>
                  <a:pt x="158" y="150"/>
                </a:lnTo>
                <a:lnTo>
                  <a:pt x="158" y="148"/>
                </a:lnTo>
                <a:lnTo>
                  <a:pt x="160" y="148"/>
                </a:lnTo>
                <a:lnTo>
                  <a:pt x="162" y="144"/>
                </a:lnTo>
                <a:lnTo>
                  <a:pt x="164" y="142"/>
                </a:lnTo>
                <a:lnTo>
                  <a:pt x="164" y="140"/>
                </a:lnTo>
                <a:lnTo>
                  <a:pt x="164" y="140"/>
                </a:lnTo>
                <a:lnTo>
                  <a:pt x="164" y="138"/>
                </a:lnTo>
                <a:lnTo>
                  <a:pt x="166" y="138"/>
                </a:lnTo>
                <a:lnTo>
                  <a:pt x="166" y="138"/>
                </a:lnTo>
                <a:lnTo>
                  <a:pt x="166" y="138"/>
                </a:lnTo>
                <a:lnTo>
                  <a:pt x="166" y="138"/>
                </a:lnTo>
                <a:lnTo>
                  <a:pt x="166" y="138"/>
                </a:lnTo>
                <a:lnTo>
                  <a:pt x="168" y="138"/>
                </a:lnTo>
                <a:lnTo>
                  <a:pt x="168" y="138"/>
                </a:lnTo>
                <a:lnTo>
                  <a:pt x="168" y="136"/>
                </a:lnTo>
                <a:lnTo>
                  <a:pt x="168" y="136"/>
                </a:lnTo>
                <a:lnTo>
                  <a:pt x="168" y="136"/>
                </a:lnTo>
                <a:lnTo>
                  <a:pt x="170" y="136"/>
                </a:lnTo>
                <a:lnTo>
                  <a:pt x="170" y="136"/>
                </a:lnTo>
                <a:lnTo>
                  <a:pt x="170" y="136"/>
                </a:lnTo>
                <a:lnTo>
                  <a:pt x="174" y="134"/>
                </a:lnTo>
                <a:lnTo>
                  <a:pt x="174" y="132"/>
                </a:lnTo>
                <a:lnTo>
                  <a:pt x="174" y="132"/>
                </a:lnTo>
                <a:lnTo>
                  <a:pt x="174" y="132"/>
                </a:lnTo>
                <a:lnTo>
                  <a:pt x="174" y="132"/>
                </a:lnTo>
                <a:lnTo>
                  <a:pt x="174" y="130"/>
                </a:lnTo>
                <a:lnTo>
                  <a:pt x="174" y="130"/>
                </a:lnTo>
                <a:lnTo>
                  <a:pt x="174" y="130"/>
                </a:lnTo>
                <a:lnTo>
                  <a:pt x="172" y="130"/>
                </a:lnTo>
                <a:lnTo>
                  <a:pt x="172" y="128"/>
                </a:lnTo>
                <a:lnTo>
                  <a:pt x="172" y="126"/>
                </a:lnTo>
                <a:lnTo>
                  <a:pt x="172" y="126"/>
                </a:lnTo>
                <a:lnTo>
                  <a:pt x="172" y="124"/>
                </a:lnTo>
                <a:lnTo>
                  <a:pt x="172" y="124"/>
                </a:lnTo>
                <a:lnTo>
                  <a:pt x="172" y="124"/>
                </a:lnTo>
                <a:lnTo>
                  <a:pt x="172" y="122"/>
                </a:lnTo>
                <a:lnTo>
                  <a:pt x="172" y="120"/>
                </a:lnTo>
                <a:lnTo>
                  <a:pt x="174" y="118"/>
                </a:lnTo>
                <a:lnTo>
                  <a:pt x="176" y="116"/>
                </a:lnTo>
                <a:lnTo>
                  <a:pt x="176" y="116"/>
                </a:lnTo>
                <a:lnTo>
                  <a:pt x="176" y="114"/>
                </a:lnTo>
                <a:lnTo>
                  <a:pt x="178" y="114"/>
                </a:lnTo>
                <a:lnTo>
                  <a:pt x="178" y="114"/>
                </a:lnTo>
                <a:lnTo>
                  <a:pt x="178" y="114"/>
                </a:lnTo>
                <a:lnTo>
                  <a:pt x="180" y="114"/>
                </a:lnTo>
                <a:lnTo>
                  <a:pt x="180" y="114"/>
                </a:lnTo>
                <a:lnTo>
                  <a:pt x="180" y="112"/>
                </a:lnTo>
                <a:lnTo>
                  <a:pt x="180" y="112"/>
                </a:lnTo>
                <a:lnTo>
                  <a:pt x="180" y="110"/>
                </a:lnTo>
                <a:lnTo>
                  <a:pt x="180" y="110"/>
                </a:lnTo>
                <a:lnTo>
                  <a:pt x="182" y="110"/>
                </a:lnTo>
                <a:lnTo>
                  <a:pt x="182" y="110"/>
                </a:lnTo>
                <a:lnTo>
                  <a:pt x="182" y="110"/>
                </a:lnTo>
                <a:lnTo>
                  <a:pt x="184" y="110"/>
                </a:lnTo>
                <a:lnTo>
                  <a:pt x="184" y="110"/>
                </a:lnTo>
                <a:lnTo>
                  <a:pt x="184" y="108"/>
                </a:lnTo>
                <a:lnTo>
                  <a:pt x="184" y="108"/>
                </a:lnTo>
                <a:lnTo>
                  <a:pt x="184" y="106"/>
                </a:lnTo>
                <a:lnTo>
                  <a:pt x="184" y="106"/>
                </a:lnTo>
                <a:lnTo>
                  <a:pt x="186" y="106"/>
                </a:lnTo>
                <a:lnTo>
                  <a:pt x="186" y="106"/>
                </a:lnTo>
                <a:lnTo>
                  <a:pt x="186" y="106"/>
                </a:lnTo>
                <a:lnTo>
                  <a:pt x="186" y="104"/>
                </a:lnTo>
                <a:lnTo>
                  <a:pt x="186" y="104"/>
                </a:lnTo>
                <a:lnTo>
                  <a:pt x="188" y="104"/>
                </a:lnTo>
                <a:lnTo>
                  <a:pt x="188" y="104"/>
                </a:lnTo>
                <a:lnTo>
                  <a:pt x="188" y="106"/>
                </a:lnTo>
                <a:lnTo>
                  <a:pt x="188" y="106"/>
                </a:lnTo>
                <a:lnTo>
                  <a:pt x="188" y="106"/>
                </a:lnTo>
                <a:lnTo>
                  <a:pt x="186" y="108"/>
                </a:lnTo>
                <a:lnTo>
                  <a:pt x="186" y="108"/>
                </a:lnTo>
                <a:lnTo>
                  <a:pt x="188" y="108"/>
                </a:lnTo>
                <a:lnTo>
                  <a:pt x="188" y="108"/>
                </a:lnTo>
                <a:lnTo>
                  <a:pt x="188" y="110"/>
                </a:lnTo>
                <a:lnTo>
                  <a:pt x="188" y="110"/>
                </a:lnTo>
                <a:lnTo>
                  <a:pt x="188" y="110"/>
                </a:lnTo>
                <a:lnTo>
                  <a:pt x="188" y="110"/>
                </a:lnTo>
                <a:lnTo>
                  <a:pt x="190" y="114"/>
                </a:lnTo>
                <a:lnTo>
                  <a:pt x="190" y="116"/>
                </a:lnTo>
                <a:lnTo>
                  <a:pt x="190" y="118"/>
                </a:lnTo>
                <a:lnTo>
                  <a:pt x="192" y="120"/>
                </a:lnTo>
                <a:lnTo>
                  <a:pt x="192" y="120"/>
                </a:lnTo>
                <a:lnTo>
                  <a:pt x="192" y="122"/>
                </a:lnTo>
                <a:lnTo>
                  <a:pt x="192" y="122"/>
                </a:lnTo>
                <a:lnTo>
                  <a:pt x="192" y="124"/>
                </a:lnTo>
                <a:lnTo>
                  <a:pt x="194" y="124"/>
                </a:lnTo>
                <a:lnTo>
                  <a:pt x="194" y="122"/>
                </a:lnTo>
                <a:lnTo>
                  <a:pt x="194" y="122"/>
                </a:lnTo>
                <a:lnTo>
                  <a:pt x="194" y="122"/>
                </a:lnTo>
                <a:lnTo>
                  <a:pt x="194" y="120"/>
                </a:lnTo>
                <a:lnTo>
                  <a:pt x="194" y="118"/>
                </a:lnTo>
                <a:lnTo>
                  <a:pt x="194" y="116"/>
                </a:lnTo>
                <a:lnTo>
                  <a:pt x="194" y="116"/>
                </a:lnTo>
                <a:lnTo>
                  <a:pt x="194" y="114"/>
                </a:lnTo>
                <a:lnTo>
                  <a:pt x="194" y="114"/>
                </a:lnTo>
                <a:lnTo>
                  <a:pt x="196" y="114"/>
                </a:lnTo>
                <a:lnTo>
                  <a:pt x="196" y="116"/>
                </a:lnTo>
                <a:lnTo>
                  <a:pt x="196" y="116"/>
                </a:lnTo>
                <a:lnTo>
                  <a:pt x="198" y="116"/>
                </a:lnTo>
                <a:lnTo>
                  <a:pt x="198" y="118"/>
                </a:lnTo>
                <a:lnTo>
                  <a:pt x="198" y="118"/>
                </a:lnTo>
                <a:lnTo>
                  <a:pt x="198" y="118"/>
                </a:lnTo>
                <a:lnTo>
                  <a:pt x="198" y="118"/>
                </a:lnTo>
                <a:lnTo>
                  <a:pt x="198" y="116"/>
                </a:lnTo>
                <a:lnTo>
                  <a:pt x="198" y="114"/>
                </a:lnTo>
                <a:lnTo>
                  <a:pt x="198" y="114"/>
                </a:lnTo>
                <a:lnTo>
                  <a:pt x="198" y="114"/>
                </a:lnTo>
                <a:lnTo>
                  <a:pt x="198" y="112"/>
                </a:lnTo>
                <a:lnTo>
                  <a:pt x="200" y="112"/>
                </a:lnTo>
                <a:lnTo>
                  <a:pt x="200" y="112"/>
                </a:lnTo>
                <a:lnTo>
                  <a:pt x="198" y="112"/>
                </a:lnTo>
                <a:lnTo>
                  <a:pt x="198" y="112"/>
                </a:lnTo>
                <a:lnTo>
                  <a:pt x="198" y="112"/>
                </a:lnTo>
                <a:lnTo>
                  <a:pt x="198" y="110"/>
                </a:lnTo>
                <a:lnTo>
                  <a:pt x="196" y="108"/>
                </a:lnTo>
                <a:lnTo>
                  <a:pt x="196" y="106"/>
                </a:lnTo>
                <a:lnTo>
                  <a:pt x="196" y="106"/>
                </a:lnTo>
                <a:lnTo>
                  <a:pt x="194" y="106"/>
                </a:lnTo>
                <a:lnTo>
                  <a:pt x="194" y="106"/>
                </a:lnTo>
                <a:lnTo>
                  <a:pt x="194" y="106"/>
                </a:lnTo>
                <a:lnTo>
                  <a:pt x="194" y="106"/>
                </a:lnTo>
                <a:lnTo>
                  <a:pt x="196" y="106"/>
                </a:lnTo>
                <a:lnTo>
                  <a:pt x="196" y="106"/>
                </a:lnTo>
                <a:lnTo>
                  <a:pt x="196" y="106"/>
                </a:lnTo>
                <a:lnTo>
                  <a:pt x="196" y="106"/>
                </a:lnTo>
                <a:lnTo>
                  <a:pt x="198" y="104"/>
                </a:lnTo>
                <a:lnTo>
                  <a:pt x="198" y="104"/>
                </a:lnTo>
                <a:lnTo>
                  <a:pt x="198" y="102"/>
                </a:lnTo>
                <a:lnTo>
                  <a:pt x="198" y="102"/>
                </a:lnTo>
                <a:lnTo>
                  <a:pt x="196" y="102"/>
                </a:lnTo>
                <a:lnTo>
                  <a:pt x="196" y="102"/>
                </a:lnTo>
                <a:lnTo>
                  <a:pt x="196" y="100"/>
                </a:lnTo>
                <a:lnTo>
                  <a:pt x="196" y="100"/>
                </a:lnTo>
                <a:lnTo>
                  <a:pt x="198" y="100"/>
                </a:lnTo>
                <a:lnTo>
                  <a:pt x="200" y="100"/>
                </a:lnTo>
                <a:lnTo>
                  <a:pt x="200" y="100"/>
                </a:lnTo>
                <a:lnTo>
                  <a:pt x="200" y="102"/>
                </a:lnTo>
                <a:lnTo>
                  <a:pt x="198" y="102"/>
                </a:lnTo>
                <a:lnTo>
                  <a:pt x="200" y="104"/>
                </a:lnTo>
                <a:lnTo>
                  <a:pt x="200" y="104"/>
                </a:lnTo>
                <a:lnTo>
                  <a:pt x="200" y="102"/>
                </a:lnTo>
                <a:lnTo>
                  <a:pt x="202" y="102"/>
                </a:lnTo>
                <a:lnTo>
                  <a:pt x="204" y="102"/>
                </a:lnTo>
                <a:lnTo>
                  <a:pt x="204" y="102"/>
                </a:lnTo>
                <a:lnTo>
                  <a:pt x="204" y="102"/>
                </a:lnTo>
                <a:lnTo>
                  <a:pt x="206" y="102"/>
                </a:lnTo>
                <a:lnTo>
                  <a:pt x="206" y="102"/>
                </a:lnTo>
                <a:lnTo>
                  <a:pt x="206" y="104"/>
                </a:lnTo>
                <a:lnTo>
                  <a:pt x="206" y="104"/>
                </a:lnTo>
                <a:lnTo>
                  <a:pt x="208" y="104"/>
                </a:lnTo>
                <a:lnTo>
                  <a:pt x="208" y="104"/>
                </a:lnTo>
                <a:lnTo>
                  <a:pt x="208" y="104"/>
                </a:lnTo>
                <a:lnTo>
                  <a:pt x="208" y="104"/>
                </a:lnTo>
                <a:lnTo>
                  <a:pt x="210" y="104"/>
                </a:lnTo>
                <a:lnTo>
                  <a:pt x="210" y="104"/>
                </a:lnTo>
                <a:lnTo>
                  <a:pt x="212" y="104"/>
                </a:lnTo>
                <a:lnTo>
                  <a:pt x="212" y="104"/>
                </a:lnTo>
                <a:lnTo>
                  <a:pt x="214" y="104"/>
                </a:lnTo>
                <a:lnTo>
                  <a:pt x="214" y="104"/>
                </a:lnTo>
                <a:lnTo>
                  <a:pt x="214" y="104"/>
                </a:lnTo>
                <a:lnTo>
                  <a:pt x="216" y="104"/>
                </a:lnTo>
                <a:lnTo>
                  <a:pt x="214" y="104"/>
                </a:lnTo>
                <a:lnTo>
                  <a:pt x="214" y="104"/>
                </a:lnTo>
                <a:lnTo>
                  <a:pt x="214" y="104"/>
                </a:lnTo>
                <a:lnTo>
                  <a:pt x="212" y="104"/>
                </a:lnTo>
                <a:lnTo>
                  <a:pt x="212" y="102"/>
                </a:lnTo>
                <a:lnTo>
                  <a:pt x="210" y="102"/>
                </a:lnTo>
                <a:lnTo>
                  <a:pt x="210" y="102"/>
                </a:lnTo>
                <a:lnTo>
                  <a:pt x="210" y="104"/>
                </a:lnTo>
                <a:lnTo>
                  <a:pt x="208" y="104"/>
                </a:lnTo>
                <a:lnTo>
                  <a:pt x="208" y="102"/>
                </a:lnTo>
                <a:lnTo>
                  <a:pt x="208" y="102"/>
                </a:lnTo>
                <a:lnTo>
                  <a:pt x="208" y="100"/>
                </a:lnTo>
                <a:lnTo>
                  <a:pt x="208" y="100"/>
                </a:lnTo>
                <a:lnTo>
                  <a:pt x="210" y="98"/>
                </a:lnTo>
                <a:lnTo>
                  <a:pt x="210" y="98"/>
                </a:lnTo>
                <a:lnTo>
                  <a:pt x="210" y="100"/>
                </a:lnTo>
                <a:lnTo>
                  <a:pt x="210" y="100"/>
                </a:lnTo>
                <a:lnTo>
                  <a:pt x="212" y="100"/>
                </a:lnTo>
                <a:lnTo>
                  <a:pt x="212" y="98"/>
                </a:lnTo>
                <a:lnTo>
                  <a:pt x="212" y="96"/>
                </a:lnTo>
                <a:lnTo>
                  <a:pt x="212" y="96"/>
                </a:lnTo>
                <a:lnTo>
                  <a:pt x="214" y="96"/>
                </a:lnTo>
                <a:lnTo>
                  <a:pt x="214" y="94"/>
                </a:lnTo>
                <a:lnTo>
                  <a:pt x="214" y="94"/>
                </a:lnTo>
                <a:lnTo>
                  <a:pt x="214" y="94"/>
                </a:lnTo>
                <a:lnTo>
                  <a:pt x="212" y="94"/>
                </a:lnTo>
                <a:lnTo>
                  <a:pt x="212" y="94"/>
                </a:lnTo>
                <a:lnTo>
                  <a:pt x="212" y="96"/>
                </a:lnTo>
                <a:lnTo>
                  <a:pt x="212" y="96"/>
                </a:lnTo>
                <a:lnTo>
                  <a:pt x="212" y="96"/>
                </a:lnTo>
                <a:lnTo>
                  <a:pt x="210" y="96"/>
                </a:lnTo>
                <a:lnTo>
                  <a:pt x="210" y="96"/>
                </a:lnTo>
                <a:lnTo>
                  <a:pt x="210" y="92"/>
                </a:lnTo>
                <a:lnTo>
                  <a:pt x="210" y="92"/>
                </a:lnTo>
                <a:lnTo>
                  <a:pt x="212" y="88"/>
                </a:lnTo>
                <a:lnTo>
                  <a:pt x="212" y="88"/>
                </a:lnTo>
                <a:lnTo>
                  <a:pt x="212" y="88"/>
                </a:lnTo>
                <a:lnTo>
                  <a:pt x="214" y="90"/>
                </a:lnTo>
                <a:lnTo>
                  <a:pt x="214" y="90"/>
                </a:lnTo>
                <a:lnTo>
                  <a:pt x="214" y="88"/>
                </a:lnTo>
                <a:lnTo>
                  <a:pt x="214" y="88"/>
                </a:lnTo>
                <a:lnTo>
                  <a:pt x="214" y="86"/>
                </a:lnTo>
                <a:lnTo>
                  <a:pt x="214" y="86"/>
                </a:lnTo>
                <a:lnTo>
                  <a:pt x="216" y="84"/>
                </a:lnTo>
                <a:lnTo>
                  <a:pt x="218" y="86"/>
                </a:lnTo>
                <a:lnTo>
                  <a:pt x="218" y="86"/>
                </a:lnTo>
                <a:lnTo>
                  <a:pt x="220" y="88"/>
                </a:lnTo>
                <a:lnTo>
                  <a:pt x="222" y="90"/>
                </a:lnTo>
                <a:lnTo>
                  <a:pt x="222" y="90"/>
                </a:lnTo>
                <a:lnTo>
                  <a:pt x="222" y="88"/>
                </a:lnTo>
                <a:lnTo>
                  <a:pt x="220" y="88"/>
                </a:lnTo>
                <a:lnTo>
                  <a:pt x="220" y="88"/>
                </a:lnTo>
                <a:lnTo>
                  <a:pt x="220" y="88"/>
                </a:lnTo>
                <a:lnTo>
                  <a:pt x="220" y="86"/>
                </a:lnTo>
                <a:lnTo>
                  <a:pt x="222" y="86"/>
                </a:lnTo>
                <a:lnTo>
                  <a:pt x="222" y="86"/>
                </a:lnTo>
                <a:lnTo>
                  <a:pt x="220" y="86"/>
                </a:lnTo>
                <a:lnTo>
                  <a:pt x="220" y="86"/>
                </a:lnTo>
                <a:lnTo>
                  <a:pt x="220" y="86"/>
                </a:lnTo>
                <a:lnTo>
                  <a:pt x="218" y="86"/>
                </a:lnTo>
                <a:lnTo>
                  <a:pt x="218" y="86"/>
                </a:lnTo>
                <a:lnTo>
                  <a:pt x="218" y="84"/>
                </a:lnTo>
                <a:lnTo>
                  <a:pt x="220" y="84"/>
                </a:lnTo>
                <a:lnTo>
                  <a:pt x="220" y="84"/>
                </a:lnTo>
                <a:lnTo>
                  <a:pt x="220" y="84"/>
                </a:lnTo>
                <a:lnTo>
                  <a:pt x="220" y="84"/>
                </a:lnTo>
                <a:lnTo>
                  <a:pt x="218" y="84"/>
                </a:lnTo>
                <a:lnTo>
                  <a:pt x="218" y="84"/>
                </a:lnTo>
                <a:lnTo>
                  <a:pt x="218" y="84"/>
                </a:lnTo>
                <a:lnTo>
                  <a:pt x="218" y="84"/>
                </a:lnTo>
                <a:lnTo>
                  <a:pt x="218" y="82"/>
                </a:lnTo>
                <a:lnTo>
                  <a:pt x="218" y="82"/>
                </a:lnTo>
                <a:lnTo>
                  <a:pt x="220" y="82"/>
                </a:lnTo>
                <a:lnTo>
                  <a:pt x="220" y="82"/>
                </a:lnTo>
                <a:lnTo>
                  <a:pt x="220" y="82"/>
                </a:lnTo>
                <a:lnTo>
                  <a:pt x="220" y="82"/>
                </a:lnTo>
                <a:lnTo>
                  <a:pt x="222" y="80"/>
                </a:lnTo>
                <a:lnTo>
                  <a:pt x="222" y="84"/>
                </a:lnTo>
                <a:lnTo>
                  <a:pt x="222" y="84"/>
                </a:lnTo>
                <a:lnTo>
                  <a:pt x="222" y="82"/>
                </a:lnTo>
                <a:lnTo>
                  <a:pt x="222" y="82"/>
                </a:lnTo>
                <a:lnTo>
                  <a:pt x="222" y="82"/>
                </a:lnTo>
                <a:lnTo>
                  <a:pt x="224" y="82"/>
                </a:lnTo>
                <a:lnTo>
                  <a:pt x="224" y="82"/>
                </a:lnTo>
                <a:lnTo>
                  <a:pt x="224" y="82"/>
                </a:lnTo>
                <a:lnTo>
                  <a:pt x="224" y="82"/>
                </a:lnTo>
                <a:lnTo>
                  <a:pt x="224" y="84"/>
                </a:lnTo>
                <a:lnTo>
                  <a:pt x="226" y="84"/>
                </a:lnTo>
                <a:lnTo>
                  <a:pt x="226" y="82"/>
                </a:lnTo>
                <a:lnTo>
                  <a:pt x="226" y="82"/>
                </a:lnTo>
                <a:lnTo>
                  <a:pt x="226" y="82"/>
                </a:lnTo>
                <a:lnTo>
                  <a:pt x="226" y="82"/>
                </a:lnTo>
                <a:lnTo>
                  <a:pt x="226" y="82"/>
                </a:lnTo>
                <a:lnTo>
                  <a:pt x="226" y="82"/>
                </a:lnTo>
                <a:lnTo>
                  <a:pt x="224" y="80"/>
                </a:lnTo>
                <a:lnTo>
                  <a:pt x="224" y="80"/>
                </a:lnTo>
                <a:lnTo>
                  <a:pt x="224" y="80"/>
                </a:lnTo>
                <a:lnTo>
                  <a:pt x="224" y="80"/>
                </a:lnTo>
                <a:lnTo>
                  <a:pt x="224" y="78"/>
                </a:lnTo>
                <a:lnTo>
                  <a:pt x="222" y="76"/>
                </a:lnTo>
                <a:lnTo>
                  <a:pt x="224" y="74"/>
                </a:lnTo>
                <a:lnTo>
                  <a:pt x="224" y="74"/>
                </a:lnTo>
                <a:lnTo>
                  <a:pt x="226" y="74"/>
                </a:lnTo>
                <a:lnTo>
                  <a:pt x="226" y="72"/>
                </a:lnTo>
                <a:lnTo>
                  <a:pt x="228" y="74"/>
                </a:lnTo>
                <a:lnTo>
                  <a:pt x="230" y="74"/>
                </a:lnTo>
                <a:lnTo>
                  <a:pt x="230" y="74"/>
                </a:lnTo>
                <a:lnTo>
                  <a:pt x="230" y="72"/>
                </a:lnTo>
                <a:lnTo>
                  <a:pt x="230" y="72"/>
                </a:lnTo>
                <a:lnTo>
                  <a:pt x="230" y="70"/>
                </a:lnTo>
                <a:lnTo>
                  <a:pt x="230" y="68"/>
                </a:lnTo>
                <a:lnTo>
                  <a:pt x="230" y="68"/>
                </a:lnTo>
                <a:lnTo>
                  <a:pt x="232" y="68"/>
                </a:lnTo>
                <a:lnTo>
                  <a:pt x="232" y="68"/>
                </a:lnTo>
                <a:lnTo>
                  <a:pt x="232" y="70"/>
                </a:lnTo>
                <a:lnTo>
                  <a:pt x="230" y="74"/>
                </a:lnTo>
                <a:lnTo>
                  <a:pt x="230" y="74"/>
                </a:lnTo>
                <a:lnTo>
                  <a:pt x="232" y="72"/>
                </a:lnTo>
                <a:lnTo>
                  <a:pt x="232" y="72"/>
                </a:lnTo>
                <a:lnTo>
                  <a:pt x="232" y="70"/>
                </a:lnTo>
                <a:lnTo>
                  <a:pt x="234" y="72"/>
                </a:lnTo>
                <a:lnTo>
                  <a:pt x="234" y="74"/>
                </a:lnTo>
                <a:lnTo>
                  <a:pt x="234" y="74"/>
                </a:lnTo>
                <a:lnTo>
                  <a:pt x="234" y="74"/>
                </a:lnTo>
                <a:lnTo>
                  <a:pt x="234" y="74"/>
                </a:lnTo>
                <a:lnTo>
                  <a:pt x="234" y="74"/>
                </a:lnTo>
                <a:lnTo>
                  <a:pt x="234" y="74"/>
                </a:lnTo>
                <a:lnTo>
                  <a:pt x="234" y="74"/>
                </a:lnTo>
                <a:lnTo>
                  <a:pt x="236" y="74"/>
                </a:lnTo>
                <a:lnTo>
                  <a:pt x="236" y="72"/>
                </a:lnTo>
                <a:lnTo>
                  <a:pt x="238" y="70"/>
                </a:lnTo>
                <a:lnTo>
                  <a:pt x="238" y="68"/>
                </a:lnTo>
                <a:lnTo>
                  <a:pt x="240" y="66"/>
                </a:lnTo>
                <a:lnTo>
                  <a:pt x="238" y="64"/>
                </a:lnTo>
                <a:lnTo>
                  <a:pt x="238" y="64"/>
                </a:lnTo>
                <a:lnTo>
                  <a:pt x="238" y="62"/>
                </a:lnTo>
                <a:lnTo>
                  <a:pt x="238" y="62"/>
                </a:lnTo>
                <a:lnTo>
                  <a:pt x="238" y="62"/>
                </a:lnTo>
                <a:lnTo>
                  <a:pt x="240" y="62"/>
                </a:lnTo>
                <a:lnTo>
                  <a:pt x="240" y="64"/>
                </a:lnTo>
                <a:lnTo>
                  <a:pt x="240" y="64"/>
                </a:lnTo>
                <a:lnTo>
                  <a:pt x="240" y="64"/>
                </a:lnTo>
                <a:lnTo>
                  <a:pt x="240" y="66"/>
                </a:lnTo>
                <a:lnTo>
                  <a:pt x="240" y="66"/>
                </a:lnTo>
                <a:lnTo>
                  <a:pt x="240" y="66"/>
                </a:lnTo>
                <a:lnTo>
                  <a:pt x="240" y="68"/>
                </a:lnTo>
                <a:lnTo>
                  <a:pt x="240" y="68"/>
                </a:lnTo>
                <a:lnTo>
                  <a:pt x="240" y="68"/>
                </a:lnTo>
                <a:lnTo>
                  <a:pt x="242" y="68"/>
                </a:lnTo>
                <a:lnTo>
                  <a:pt x="242" y="66"/>
                </a:lnTo>
                <a:lnTo>
                  <a:pt x="242" y="66"/>
                </a:lnTo>
                <a:lnTo>
                  <a:pt x="242" y="64"/>
                </a:lnTo>
                <a:lnTo>
                  <a:pt x="244" y="64"/>
                </a:lnTo>
                <a:lnTo>
                  <a:pt x="244" y="64"/>
                </a:lnTo>
                <a:lnTo>
                  <a:pt x="244" y="64"/>
                </a:lnTo>
                <a:lnTo>
                  <a:pt x="244" y="66"/>
                </a:lnTo>
                <a:lnTo>
                  <a:pt x="246" y="68"/>
                </a:lnTo>
                <a:lnTo>
                  <a:pt x="246" y="68"/>
                </a:lnTo>
                <a:lnTo>
                  <a:pt x="248" y="66"/>
                </a:lnTo>
                <a:lnTo>
                  <a:pt x="248" y="64"/>
                </a:lnTo>
                <a:lnTo>
                  <a:pt x="248" y="62"/>
                </a:lnTo>
                <a:lnTo>
                  <a:pt x="248" y="60"/>
                </a:lnTo>
                <a:lnTo>
                  <a:pt x="250" y="60"/>
                </a:lnTo>
                <a:lnTo>
                  <a:pt x="252" y="60"/>
                </a:lnTo>
                <a:lnTo>
                  <a:pt x="252" y="60"/>
                </a:lnTo>
                <a:lnTo>
                  <a:pt x="254" y="62"/>
                </a:lnTo>
                <a:lnTo>
                  <a:pt x="252" y="62"/>
                </a:lnTo>
                <a:lnTo>
                  <a:pt x="254" y="64"/>
                </a:lnTo>
                <a:lnTo>
                  <a:pt x="254" y="62"/>
                </a:lnTo>
                <a:lnTo>
                  <a:pt x="254" y="62"/>
                </a:lnTo>
                <a:lnTo>
                  <a:pt x="256" y="62"/>
                </a:lnTo>
                <a:lnTo>
                  <a:pt x="258" y="62"/>
                </a:lnTo>
                <a:lnTo>
                  <a:pt x="258" y="64"/>
                </a:lnTo>
                <a:lnTo>
                  <a:pt x="258" y="64"/>
                </a:lnTo>
                <a:lnTo>
                  <a:pt x="258" y="64"/>
                </a:lnTo>
                <a:lnTo>
                  <a:pt x="260" y="66"/>
                </a:lnTo>
                <a:lnTo>
                  <a:pt x="262" y="66"/>
                </a:lnTo>
                <a:lnTo>
                  <a:pt x="262" y="68"/>
                </a:lnTo>
                <a:lnTo>
                  <a:pt x="262" y="70"/>
                </a:lnTo>
                <a:lnTo>
                  <a:pt x="262" y="70"/>
                </a:lnTo>
                <a:lnTo>
                  <a:pt x="264" y="72"/>
                </a:lnTo>
                <a:lnTo>
                  <a:pt x="264" y="74"/>
                </a:lnTo>
                <a:lnTo>
                  <a:pt x="264" y="74"/>
                </a:lnTo>
                <a:lnTo>
                  <a:pt x="266" y="74"/>
                </a:lnTo>
                <a:lnTo>
                  <a:pt x="266" y="74"/>
                </a:lnTo>
                <a:lnTo>
                  <a:pt x="266" y="74"/>
                </a:lnTo>
                <a:lnTo>
                  <a:pt x="268" y="76"/>
                </a:lnTo>
                <a:lnTo>
                  <a:pt x="268" y="76"/>
                </a:lnTo>
                <a:lnTo>
                  <a:pt x="268" y="78"/>
                </a:lnTo>
                <a:lnTo>
                  <a:pt x="266" y="78"/>
                </a:lnTo>
                <a:lnTo>
                  <a:pt x="266" y="82"/>
                </a:lnTo>
                <a:lnTo>
                  <a:pt x="264" y="82"/>
                </a:lnTo>
                <a:lnTo>
                  <a:pt x="264" y="82"/>
                </a:lnTo>
                <a:lnTo>
                  <a:pt x="264" y="84"/>
                </a:lnTo>
                <a:lnTo>
                  <a:pt x="264" y="88"/>
                </a:lnTo>
                <a:lnTo>
                  <a:pt x="264" y="88"/>
                </a:lnTo>
                <a:lnTo>
                  <a:pt x="264" y="88"/>
                </a:lnTo>
                <a:lnTo>
                  <a:pt x="264" y="88"/>
                </a:lnTo>
                <a:lnTo>
                  <a:pt x="264" y="88"/>
                </a:lnTo>
                <a:lnTo>
                  <a:pt x="264" y="88"/>
                </a:lnTo>
                <a:lnTo>
                  <a:pt x="264" y="88"/>
                </a:lnTo>
                <a:lnTo>
                  <a:pt x="264" y="88"/>
                </a:lnTo>
                <a:lnTo>
                  <a:pt x="264" y="88"/>
                </a:lnTo>
                <a:lnTo>
                  <a:pt x="264" y="88"/>
                </a:lnTo>
                <a:lnTo>
                  <a:pt x="264" y="88"/>
                </a:lnTo>
                <a:lnTo>
                  <a:pt x="264" y="86"/>
                </a:lnTo>
                <a:lnTo>
                  <a:pt x="266" y="86"/>
                </a:lnTo>
                <a:lnTo>
                  <a:pt x="266" y="84"/>
                </a:lnTo>
                <a:lnTo>
                  <a:pt x="266" y="84"/>
                </a:lnTo>
                <a:lnTo>
                  <a:pt x="266" y="84"/>
                </a:lnTo>
                <a:lnTo>
                  <a:pt x="266" y="84"/>
                </a:lnTo>
                <a:lnTo>
                  <a:pt x="266" y="86"/>
                </a:lnTo>
                <a:lnTo>
                  <a:pt x="268" y="86"/>
                </a:lnTo>
                <a:lnTo>
                  <a:pt x="266" y="86"/>
                </a:lnTo>
                <a:lnTo>
                  <a:pt x="268" y="88"/>
                </a:lnTo>
                <a:lnTo>
                  <a:pt x="268" y="86"/>
                </a:lnTo>
                <a:lnTo>
                  <a:pt x="268" y="86"/>
                </a:lnTo>
                <a:lnTo>
                  <a:pt x="268" y="86"/>
                </a:lnTo>
                <a:lnTo>
                  <a:pt x="268" y="84"/>
                </a:lnTo>
                <a:lnTo>
                  <a:pt x="266" y="84"/>
                </a:lnTo>
                <a:lnTo>
                  <a:pt x="266" y="82"/>
                </a:lnTo>
                <a:lnTo>
                  <a:pt x="266" y="82"/>
                </a:lnTo>
                <a:lnTo>
                  <a:pt x="268" y="80"/>
                </a:lnTo>
                <a:lnTo>
                  <a:pt x="268" y="80"/>
                </a:lnTo>
                <a:lnTo>
                  <a:pt x="268" y="80"/>
                </a:lnTo>
                <a:lnTo>
                  <a:pt x="268" y="80"/>
                </a:lnTo>
                <a:lnTo>
                  <a:pt x="268" y="80"/>
                </a:lnTo>
                <a:lnTo>
                  <a:pt x="270" y="82"/>
                </a:lnTo>
                <a:lnTo>
                  <a:pt x="270" y="82"/>
                </a:lnTo>
                <a:lnTo>
                  <a:pt x="270" y="82"/>
                </a:lnTo>
                <a:lnTo>
                  <a:pt x="270" y="80"/>
                </a:lnTo>
                <a:lnTo>
                  <a:pt x="270" y="80"/>
                </a:lnTo>
                <a:lnTo>
                  <a:pt x="270" y="80"/>
                </a:lnTo>
                <a:lnTo>
                  <a:pt x="270" y="80"/>
                </a:lnTo>
                <a:lnTo>
                  <a:pt x="270" y="78"/>
                </a:lnTo>
                <a:lnTo>
                  <a:pt x="272" y="76"/>
                </a:lnTo>
                <a:lnTo>
                  <a:pt x="272" y="76"/>
                </a:lnTo>
                <a:lnTo>
                  <a:pt x="274" y="78"/>
                </a:lnTo>
                <a:lnTo>
                  <a:pt x="278" y="78"/>
                </a:lnTo>
                <a:lnTo>
                  <a:pt x="278" y="78"/>
                </a:lnTo>
                <a:lnTo>
                  <a:pt x="280" y="78"/>
                </a:lnTo>
                <a:lnTo>
                  <a:pt x="280" y="78"/>
                </a:lnTo>
                <a:lnTo>
                  <a:pt x="282" y="80"/>
                </a:lnTo>
                <a:lnTo>
                  <a:pt x="280" y="84"/>
                </a:lnTo>
                <a:lnTo>
                  <a:pt x="280" y="84"/>
                </a:lnTo>
                <a:lnTo>
                  <a:pt x="282" y="82"/>
                </a:lnTo>
                <a:lnTo>
                  <a:pt x="282" y="80"/>
                </a:lnTo>
                <a:lnTo>
                  <a:pt x="282" y="78"/>
                </a:lnTo>
                <a:lnTo>
                  <a:pt x="282" y="78"/>
                </a:lnTo>
                <a:lnTo>
                  <a:pt x="284" y="78"/>
                </a:lnTo>
                <a:lnTo>
                  <a:pt x="286" y="80"/>
                </a:lnTo>
                <a:lnTo>
                  <a:pt x="286" y="80"/>
                </a:lnTo>
                <a:lnTo>
                  <a:pt x="288" y="82"/>
                </a:lnTo>
                <a:lnTo>
                  <a:pt x="288" y="84"/>
                </a:lnTo>
                <a:lnTo>
                  <a:pt x="288" y="84"/>
                </a:lnTo>
                <a:lnTo>
                  <a:pt x="288" y="84"/>
                </a:lnTo>
                <a:lnTo>
                  <a:pt x="288" y="84"/>
                </a:lnTo>
                <a:lnTo>
                  <a:pt x="288" y="82"/>
                </a:lnTo>
                <a:lnTo>
                  <a:pt x="288" y="82"/>
                </a:lnTo>
                <a:lnTo>
                  <a:pt x="288" y="82"/>
                </a:lnTo>
                <a:lnTo>
                  <a:pt x="288" y="80"/>
                </a:lnTo>
                <a:lnTo>
                  <a:pt x="288" y="80"/>
                </a:lnTo>
                <a:lnTo>
                  <a:pt x="288" y="80"/>
                </a:lnTo>
                <a:lnTo>
                  <a:pt x="288" y="78"/>
                </a:lnTo>
                <a:lnTo>
                  <a:pt x="288" y="78"/>
                </a:lnTo>
                <a:lnTo>
                  <a:pt x="290" y="78"/>
                </a:lnTo>
                <a:lnTo>
                  <a:pt x="290" y="78"/>
                </a:lnTo>
                <a:lnTo>
                  <a:pt x="292" y="78"/>
                </a:lnTo>
                <a:lnTo>
                  <a:pt x="292" y="78"/>
                </a:lnTo>
                <a:lnTo>
                  <a:pt x="292" y="76"/>
                </a:lnTo>
                <a:lnTo>
                  <a:pt x="290" y="78"/>
                </a:lnTo>
                <a:lnTo>
                  <a:pt x="290" y="78"/>
                </a:lnTo>
                <a:lnTo>
                  <a:pt x="290" y="78"/>
                </a:lnTo>
                <a:lnTo>
                  <a:pt x="288" y="76"/>
                </a:lnTo>
                <a:lnTo>
                  <a:pt x="288" y="76"/>
                </a:lnTo>
                <a:lnTo>
                  <a:pt x="288" y="74"/>
                </a:lnTo>
                <a:lnTo>
                  <a:pt x="288" y="74"/>
                </a:lnTo>
                <a:lnTo>
                  <a:pt x="288" y="74"/>
                </a:lnTo>
                <a:lnTo>
                  <a:pt x="290" y="74"/>
                </a:lnTo>
                <a:lnTo>
                  <a:pt x="290" y="74"/>
                </a:lnTo>
                <a:lnTo>
                  <a:pt x="290" y="74"/>
                </a:lnTo>
                <a:lnTo>
                  <a:pt x="290" y="72"/>
                </a:lnTo>
                <a:lnTo>
                  <a:pt x="290" y="74"/>
                </a:lnTo>
                <a:lnTo>
                  <a:pt x="290" y="74"/>
                </a:lnTo>
                <a:lnTo>
                  <a:pt x="290" y="74"/>
                </a:lnTo>
                <a:lnTo>
                  <a:pt x="288" y="74"/>
                </a:lnTo>
                <a:lnTo>
                  <a:pt x="288" y="74"/>
                </a:lnTo>
                <a:lnTo>
                  <a:pt x="288" y="74"/>
                </a:lnTo>
                <a:lnTo>
                  <a:pt x="286" y="72"/>
                </a:lnTo>
                <a:lnTo>
                  <a:pt x="286" y="70"/>
                </a:lnTo>
                <a:lnTo>
                  <a:pt x="286" y="70"/>
                </a:lnTo>
                <a:lnTo>
                  <a:pt x="286" y="68"/>
                </a:lnTo>
                <a:lnTo>
                  <a:pt x="288" y="66"/>
                </a:lnTo>
                <a:lnTo>
                  <a:pt x="290" y="66"/>
                </a:lnTo>
                <a:lnTo>
                  <a:pt x="292" y="64"/>
                </a:lnTo>
                <a:lnTo>
                  <a:pt x="292" y="64"/>
                </a:lnTo>
                <a:lnTo>
                  <a:pt x="292" y="64"/>
                </a:lnTo>
                <a:lnTo>
                  <a:pt x="292" y="64"/>
                </a:lnTo>
                <a:lnTo>
                  <a:pt x="294" y="60"/>
                </a:lnTo>
                <a:lnTo>
                  <a:pt x="294" y="60"/>
                </a:lnTo>
                <a:lnTo>
                  <a:pt x="294" y="58"/>
                </a:lnTo>
                <a:lnTo>
                  <a:pt x="294" y="56"/>
                </a:lnTo>
                <a:lnTo>
                  <a:pt x="296" y="54"/>
                </a:lnTo>
                <a:lnTo>
                  <a:pt x="296" y="56"/>
                </a:lnTo>
                <a:lnTo>
                  <a:pt x="296" y="56"/>
                </a:lnTo>
                <a:lnTo>
                  <a:pt x="296" y="56"/>
                </a:lnTo>
                <a:lnTo>
                  <a:pt x="296" y="56"/>
                </a:lnTo>
                <a:lnTo>
                  <a:pt x="298" y="56"/>
                </a:lnTo>
                <a:lnTo>
                  <a:pt x="298" y="56"/>
                </a:lnTo>
                <a:lnTo>
                  <a:pt x="300" y="54"/>
                </a:lnTo>
                <a:lnTo>
                  <a:pt x="300" y="52"/>
                </a:lnTo>
                <a:lnTo>
                  <a:pt x="300" y="52"/>
                </a:lnTo>
                <a:lnTo>
                  <a:pt x="300" y="50"/>
                </a:lnTo>
                <a:lnTo>
                  <a:pt x="300" y="50"/>
                </a:lnTo>
                <a:lnTo>
                  <a:pt x="300" y="50"/>
                </a:lnTo>
                <a:lnTo>
                  <a:pt x="300" y="50"/>
                </a:lnTo>
                <a:lnTo>
                  <a:pt x="300" y="48"/>
                </a:lnTo>
                <a:lnTo>
                  <a:pt x="300" y="46"/>
                </a:lnTo>
                <a:lnTo>
                  <a:pt x="300" y="46"/>
                </a:lnTo>
                <a:lnTo>
                  <a:pt x="300" y="46"/>
                </a:lnTo>
                <a:lnTo>
                  <a:pt x="300" y="46"/>
                </a:lnTo>
                <a:lnTo>
                  <a:pt x="300" y="46"/>
                </a:lnTo>
                <a:lnTo>
                  <a:pt x="302" y="46"/>
                </a:lnTo>
                <a:lnTo>
                  <a:pt x="302" y="46"/>
                </a:lnTo>
                <a:lnTo>
                  <a:pt x="302" y="46"/>
                </a:lnTo>
                <a:lnTo>
                  <a:pt x="302" y="46"/>
                </a:lnTo>
                <a:lnTo>
                  <a:pt x="302" y="46"/>
                </a:lnTo>
                <a:lnTo>
                  <a:pt x="302" y="46"/>
                </a:lnTo>
                <a:lnTo>
                  <a:pt x="304" y="44"/>
                </a:lnTo>
                <a:lnTo>
                  <a:pt x="304" y="44"/>
                </a:lnTo>
                <a:lnTo>
                  <a:pt x="304" y="42"/>
                </a:lnTo>
                <a:lnTo>
                  <a:pt x="304" y="42"/>
                </a:lnTo>
                <a:lnTo>
                  <a:pt x="306" y="40"/>
                </a:lnTo>
                <a:lnTo>
                  <a:pt x="306" y="42"/>
                </a:lnTo>
                <a:lnTo>
                  <a:pt x="308" y="42"/>
                </a:lnTo>
                <a:lnTo>
                  <a:pt x="308" y="42"/>
                </a:lnTo>
                <a:lnTo>
                  <a:pt x="308" y="42"/>
                </a:lnTo>
                <a:lnTo>
                  <a:pt x="308" y="42"/>
                </a:lnTo>
                <a:lnTo>
                  <a:pt x="308" y="42"/>
                </a:lnTo>
                <a:lnTo>
                  <a:pt x="308" y="42"/>
                </a:lnTo>
                <a:lnTo>
                  <a:pt x="308" y="40"/>
                </a:lnTo>
                <a:lnTo>
                  <a:pt x="308" y="40"/>
                </a:lnTo>
                <a:lnTo>
                  <a:pt x="308" y="40"/>
                </a:lnTo>
                <a:lnTo>
                  <a:pt x="308" y="40"/>
                </a:lnTo>
                <a:lnTo>
                  <a:pt x="308" y="38"/>
                </a:lnTo>
                <a:lnTo>
                  <a:pt x="308" y="38"/>
                </a:lnTo>
                <a:lnTo>
                  <a:pt x="308" y="38"/>
                </a:lnTo>
                <a:lnTo>
                  <a:pt x="308" y="38"/>
                </a:lnTo>
                <a:lnTo>
                  <a:pt x="308" y="38"/>
                </a:lnTo>
                <a:lnTo>
                  <a:pt x="310" y="38"/>
                </a:lnTo>
                <a:lnTo>
                  <a:pt x="312" y="42"/>
                </a:lnTo>
                <a:lnTo>
                  <a:pt x="312" y="40"/>
                </a:lnTo>
                <a:lnTo>
                  <a:pt x="312" y="40"/>
                </a:lnTo>
                <a:lnTo>
                  <a:pt x="312" y="38"/>
                </a:lnTo>
                <a:lnTo>
                  <a:pt x="310" y="38"/>
                </a:lnTo>
                <a:lnTo>
                  <a:pt x="312" y="38"/>
                </a:lnTo>
                <a:lnTo>
                  <a:pt x="312" y="36"/>
                </a:lnTo>
                <a:lnTo>
                  <a:pt x="312" y="36"/>
                </a:lnTo>
                <a:lnTo>
                  <a:pt x="312" y="36"/>
                </a:lnTo>
                <a:lnTo>
                  <a:pt x="314" y="36"/>
                </a:lnTo>
                <a:lnTo>
                  <a:pt x="314" y="36"/>
                </a:lnTo>
                <a:lnTo>
                  <a:pt x="314" y="36"/>
                </a:lnTo>
                <a:lnTo>
                  <a:pt x="314" y="34"/>
                </a:lnTo>
                <a:lnTo>
                  <a:pt x="314" y="34"/>
                </a:lnTo>
                <a:lnTo>
                  <a:pt x="314" y="34"/>
                </a:lnTo>
                <a:lnTo>
                  <a:pt x="314" y="34"/>
                </a:lnTo>
                <a:lnTo>
                  <a:pt x="316" y="34"/>
                </a:lnTo>
                <a:lnTo>
                  <a:pt x="316" y="34"/>
                </a:lnTo>
                <a:lnTo>
                  <a:pt x="318" y="34"/>
                </a:lnTo>
                <a:lnTo>
                  <a:pt x="318" y="34"/>
                </a:lnTo>
                <a:lnTo>
                  <a:pt x="320" y="34"/>
                </a:lnTo>
                <a:lnTo>
                  <a:pt x="320" y="36"/>
                </a:lnTo>
                <a:lnTo>
                  <a:pt x="320" y="36"/>
                </a:lnTo>
                <a:lnTo>
                  <a:pt x="320" y="36"/>
                </a:lnTo>
                <a:lnTo>
                  <a:pt x="320" y="36"/>
                </a:lnTo>
                <a:lnTo>
                  <a:pt x="324" y="36"/>
                </a:lnTo>
                <a:lnTo>
                  <a:pt x="324" y="36"/>
                </a:lnTo>
                <a:lnTo>
                  <a:pt x="326" y="36"/>
                </a:lnTo>
                <a:lnTo>
                  <a:pt x="328" y="36"/>
                </a:lnTo>
                <a:lnTo>
                  <a:pt x="328" y="36"/>
                </a:lnTo>
                <a:lnTo>
                  <a:pt x="330" y="36"/>
                </a:lnTo>
                <a:lnTo>
                  <a:pt x="332" y="34"/>
                </a:lnTo>
                <a:lnTo>
                  <a:pt x="334" y="34"/>
                </a:lnTo>
                <a:lnTo>
                  <a:pt x="334" y="34"/>
                </a:lnTo>
                <a:lnTo>
                  <a:pt x="334" y="36"/>
                </a:lnTo>
                <a:lnTo>
                  <a:pt x="334" y="36"/>
                </a:lnTo>
                <a:lnTo>
                  <a:pt x="334" y="36"/>
                </a:lnTo>
                <a:lnTo>
                  <a:pt x="334" y="38"/>
                </a:lnTo>
                <a:lnTo>
                  <a:pt x="334" y="36"/>
                </a:lnTo>
                <a:lnTo>
                  <a:pt x="334" y="36"/>
                </a:lnTo>
                <a:lnTo>
                  <a:pt x="334" y="36"/>
                </a:lnTo>
                <a:lnTo>
                  <a:pt x="334" y="34"/>
                </a:lnTo>
                <a:lnTo>
                  <a:pt x="334" y="34"/>
                </a:lnTo>
                <a:lnTo>
                  <a:pt x="334" y="34"/>
                </a:lnTo>
                <a:lnTo>
                  <a:pt x="336" y="34"/>
                </a:lnTo>
                <a:lnTo>
                  <a:pt x="338" y="32"/>
                </a:lnTo>
                <a:lnTo>
                  <a:pt x="338" y="32"/>
                </a:lnTo>
                <a:lnTo>
                  <a:pt x="338" y="34"/>
                </a:lnTo>
                <a:lnTo>
                  <a:pt x="340" y="34"/>
                </a:lnTo>
                <a:lnTo>
                  <a:pt x="340" y="34"/>
                </a:lnTo>
                <a:lnTo>
                  <a:pt x="340" y="32"/>
                </a:lnTo>
                <a:lnTo>
                  <a:pt x="338" y="32"/>
                </a:lnTo>
                <a:lnTo>
                  <a:pt x="338" y="32"/>
                </a:lnTo>
                <a:lnTo>
                  <a:pt x="338" y="28"/>
                </a:lnTo>
                <a:lnTo>
                  <a:pt x="338" y="26"/>
                </a:lnTo>
                <a:lnTo>
                  <a:pt x="338" y="26"/>
                </a:lnTo>
                <a:lnTo>
                  <a:pt x="340" y="26"/>
                </a:lnTo>
                <a:lnTo>
                  <a:pt x="340" y="24"/>
                </a:lnTo>
                <a:lnTo>
                  <a:pt x="338" y="24"/>
                </a:lnTo>
                <a:lnTo>
                  <a:pt x="338" y="22"/>
                </a:lnTo>
                <a:lnTo>
                  <a:pt x="336" y="22"/>
                </a:lnTo>
                <a:lnTo>
                  <a:pt x="336" y="22"/>
                </a:lnTo>
                <a:lnTo>
                  <a:pt x="336" y="22"/>
                </a:lnTo>
                <a:lnTo>
                  <a:pt x="334" y="22"/>
                </a:lnTo>
                <a:lnTo>
                  <a:pt x="332" y="22"/>
                </a:lnTo>
                <a:lnTo>
                  <a:pt x="332" y="22"/>
                </a:lnTo>
                <a:lnTo>
                  <a:pt x="332" y="22"/>
                </a:lnTo>
                <a:lnTo>
                  <a:pt x="330" y="22"/>
                </a:lnTo>
                <a:lnTo>
                  <a:pt x="330" y="22"/>
                </a:lnTo>
                <a:lnTo>
                  <a:pt x="330" y="20"/>
                </a:lnTo>
                <a:lnTo>
                  <a:pt x="328" y="20"/>
                </a:lnTo>
                <a:lnTo>
                  <a:pt x="328" y="20"/>
                </a:lnTo>
                <a:lnTo>
                  <a:pt x="328" y="20"/>
                </a:lnTo>
                <a:lnTo>
                  <a:pt x="328" y="20"/>
                </a:lnTo>
                <a:lnTo>
                  <a:pt x="326" y="20"/>
                </a:lnTo>
                <a:lnTo>
                  <a:pt x="326" y="20"/>
                </a:lnTo>
                <a:lnTo>
                  <a:pt x="326" y="20"/>
                </a:lnTo>
                <a:lnTo>
                  <a:pt x="328" y="20"/>
                </a:lnTo>
                <a:lnTo>
                  <a:pt x="328" y="18"/>
                </a:lnTo>
                <a:lnTo>
                  <a:pt x="328" y="18"/>
                </a:lnTo>
                <a:lnTo>
                  <a:pt x="330" y="16"/>
                </a:lnTo>
                <a:lnTo>
                  <a:pt x="330" y="16"/>
                </a:lnTo>
                <a:lnTo>
                  <a:pt x="332" y="18"/>
                </a:lnTo>
                <a:lnTo>
                  <a:pt x="332" y="20"/>
                </a:lnTo>
                <a:lnTo>
                  <a:pt x="334" y="20"/>
                </a:lnTo>
                <a:lnTo>
                  <a:pt x="334" y="20"/>
                </a:lnTo>
                <a:lnTo>
                  <a:pt x="334" y="20"/>
                </a:lnTo>
                <a:lnTo>
                  <a:pt x="334" y="18"/>
                </a:lnTo>
                <a:lnTo>
                  <a:pt x="334" y="18"/>
                </a:lnTo>
                <a:lnTo>
                  <a:pt x="332" y="16"/>
                </a:lnTo>
                <a:lnTo>
                  <a:pt x="334" y="16"/>
                </a:lnTo>
                <a:lnTo>
                  <a:pt x="334" y="16"/>
                </a:lnTo>
                <a:lnTo>
                  <a:pt x="336" y="16"/>
                </a:lnTo>
                <a:lnTo>
                  <a:pt x="338" y="18"/>
                </a:lnTo>
                <a:lnTo>
                  <a:pt x="338" y="18"/>
                </a:lnTo>
                <a:lnTo>
                  <a:pt x="338" y="20"/>
                </a:lnTo>
                <a:lnTo>
                  <a:pt x="340" y="22"/>
                </a:lnTo>
                <a:lnTo>
                  <a:pt x="340" y="22"/>
                </a:lnTo>
                <a:lnTo>
                  <a:pt x="340" y="22"/>
                </a:lnTo>
                <a:lnTo>
                  <a:pt x="340" y="22"/>
                </a:lnTo>
                <a:lnTo>
                  <a:pt x="342" y="22"/>
                </a:lnTo>
                <a:lnTo>
                  <a:pt x="342" y="20"/>
                </a:lnTo>
                <a:lnTo>
                  <a:pt x="344" y="20"/>
                </a:lnTo>
                <a:lnTo>
                  <a:pt x="344" y="20"/>
                </a:lnTo>
                <a:lnTo>
                  <a:pt x="344" y="20"/>
                </a:lnTo>
                <a:lnTo>
                  <a:pt x="344" y="22"/>
                </a:lnTo>
                <a:lnTo>
                  <a:pt x="346" y="22"/>
                </a:lnTo>
                <a:lnTo>
                  <a:pt x="346" y="24"/>
                </a:lnTo>
                <a:lnTo>
                  <a:pt x="346" y="24"/>
                </a:lnTo>
                <a:lnTo>
                  <a:pt x="346" y="26"/>
                </a:lnTo>
                <a:lnTo>
                  <a:pt x="346" y="26"/>
                </a:lnTo>
                <a:lnTo>
                  <a:pt x="346" y="26"/>
                </a:lnTo>
                <a:lnTo>
                  <a:pt x="348" y="26"/>
                </a:lnTo>
                <a:lnTo>
                  <a:pt x="348" y="26"/>
                </a:lnTo>
                <a:lnTo>
                  <a:pt x="348" y="26"/>
                </a:lnTo>
                <a:lnTo>
                  <a:pt x="348" y="26"/>
                </a:lnTo>
                <a:lnTo>
                  <a:pt x="350" y="26"/>
                </a:lnTo>
                <a:lnTo>
                  <a:pt x="350" y="28"/>
                </a:lnTo>
                <a:lnTo>
                  <a:pt x="352" y="28"/>
                </a:lnTo>
                <a:lnTo>
                  <a:pt x="352" y="28"/>
                </a:lnTo>
                <a:lnTo>
                  <a:pt x="354" y="28"/>
                </a:lnTo>
                <a:lnTo>
                  <a:pt x="356" y="26"/>
                </a:lnTo>
                <a:lnTo>
                  <a:pt x="356" y="26"/>
                </a:lnTo>
                <a:lnTo>
                  <a:pt x="356" y="26"/>
                </a:lnTo>
                <a:lnTo>
                  <a:pt x="356" y="26"/>
                </a:lnTo>
                <a:lnTo>
                  <a:pt x="358" y="26"/>
                </a:lnTo>
                <a:lnTo>
                  <a:pt x="358" y="26"/>
                </a:lnTo>
                <a:lnTo>
                  <a:pt x="356" y="28"/>
                </a:lnTo>
                <a:lnTo>
                  <a:pt x="356" y="28"/>
                </a:lnTo>
                <a:lnTo>
                  <a:pt x="356" y="28"/>
                </a:lnTo>
                <a:lnTo>
                  <a:pt x="356" y="28"/>
                </a:lnTo>
                <a:lnTo>
                  <a:pt x="358" y="30"/>
                </a:lnTo>
                <a:lnTo>
                  <a:pt x="358" y="28"/>
                </a:lnTo>
                <a:lnTo>
                  <a:pt x="358" y="28"/>
                </a:lnTo>
                <a:lnTo>
                  <a:pt x="358" y="28"/>
                </a:lnTo>
                <a:lnTo>
                  <a:pt x="360" y="28"/>
                </a:lnTo>
                <a:lnTo>
                  <a:pt x="360" y="30"/>
                </a:lnTo>
                <a:lnTo>
                  <a:pt x="360" y="30"/>
                </a:lnTo>
                <a:lnTo>
                  <a:pt x="360" y="32"/>
                </a:lnTo>
                <a:lnTo>
                  <a:pt x="362" y="32"/>
                </a:lnTo>
                <a:lnTo>
                  <a:pt x="362" y="32"/>
                </a:lnTo>
                <a:lnTo>
                  <a:pt x="364" y="32"/>
                </a:lnTo>
                <a:lnTo>
                  <a:pt x="364" y="32"/>
                </a:lnTo>
                <a:lnTo>
                  <a:pt x="364" y="32"/>
                </a:lnTo>
                <a:lnTo>
                  <a:pt x="366" y="32"/>
                </a:lnTo>
                <a:lnTo>
                  <a:pt x="366" y="32"/>
                </a:lnTo>
                <a:lnTo>
                  <a:pt x="366" y="32"/>
                </a:lnTo>
                <a:lnTo>
                  <a:pt x="368" y="30"/>
                </a:lnTo>
                <a:lnTo>
                  <a:pt x="370" y="30"/>
                </a:lnTo>
                <a:lnTo>
                  <a:pt x="370" y="32"/>
                </a:lnTo>
                <a:lnTo>
                  <a:pt x="370" y="32"/>
                </a:lnTo>
                <a:lnTo>
                  <a:pt x="372" y="34"/>
                </a:lnTo>
                <a:lnTo>
                  <a:pt x="372" y="34"/>
                </a:lnTo>
                <a:lnTo>
                  <a:pt x="372" y="34"/>
                </a:lnTo>
                <a:lnTo>
                  <a:pt x="372" y="34"/>
                </a:lnTo>
                <a:lnTo>
                  <a:pt x="374" y="36"/>
                </a:lnTo>
                <a:lnTo>
                  <a:pt x="376" y="36"/>
                </a:lnTo>
                <a:lnTo>
                  <a:pt x="376" y="36"/>
                </a:lnTo>
                <a:lnTo>
                  <a:pt x="376" y="36"/>
                </a:lnTo>
                <a:lnTo>
                  <a:pt x="376" y="34"/>
                </a:lnTo>
                <a:lnTo>
                  <a:pt x="376" y="34"/>
                </a:lnTo>
                <a:lnTo>
                  <a:pt x="378" y="32"/>
                </a:lnTo>
                <a:lnTo>
                  <a:pt x="378" y="32"/>
                </a:lnTo>
                <a:lnTo>
                  <a:pt x="378" y="32"/>
                </a:lnTo>
                <a:lnTo>
                  <a:pt x="378" y="32"/>
                </a:lnTo>
                <a:lnTo>
                  <a:pt x="382" y="32"/>
                </a:lnTo>
                <a:lnTo>
                  <a:pt x="382" y="32"/>
                </a:lnTo>
                <a:lnTo>
                  <a:pt x="382" y="32"/>
                </a:lnTo>
                <a:lnTo>
                  <a:pt x="382" y="32"/>
                </a:lnTo>
                <a:lnTo>
                  <a:pt x="382" y="32"/>
                </a:lnTo>
                <a:lnTo>
                  <a:pt x="382" y="32"/>
                </a:lnTo>
                <a:lnTo>
                  <a:pt x="382" y="30"/>
                </a:lnTo>
                <a:lnTo>
                  <a:pt x="382" y="30"/>
                </a:lnTo>
                <a:lnTo>
                  <a:pt x="384" y="30"/>
                </a:lnTo>
                <a:lnTo>
                  <a:pt x="384" y="30"/>
                </a:lnTo>
                <a:lnTo>
                  <a:pt x="384" y="30"/>
                </a:lnTo>
                <a:lnTo>
                  <a:pt x="386" y="28"/>
                </a:lnTo>
                <a:lnTo>
                  <a:pt x="386" y="28"/>
                </a:lnTo>
                <a:lnTo>
                  <a:pt x="386" y="28"/>
                </a:lnTo>
                <a:lnTo>
                  <a:pt x="386" y="26"/>
                </a:lnTo>
                <a:lnTo>
                  <a:pt x="386" y="26"/>
                </a:lnTo>
                <a:lnTo>
                  <a:pt x="386" y="28"/>
                </a:lnTo>
                <a:lnTo>
                  <a:pt x="386" y="28"/>
                </a:lnTo>
                <a:lnTo>
                  <a:pt x="386" y="28"/>
                </a:lnTo>
                <a:lnTo>
                  <a:pt x="386" y="30"/>
                </a:lnTo>
                <a:lnTo>
                  <a:pt x="384" y="30"/>
                </a:lnTo>
                <a:lnTo>
                  <a:pt x="384" y="32"/>
                </a:lnTo>
                <a:lnTo>
                  <a:pt x="382" y="34"/>
                </a:lnTo>
                <a:lnTo>
                  <a:pt x="382" y="34"/>
                </a:lnTo>
                <a:lnTo>
                  <a:pt x="382" y="34"/>
                </a:lnTo>
                <a:lnTo>
                  <a:pt x="382" y="34"/>
                </a:lnTo>
                <a:lnTo>
                  <a:pt x="382" y="36"/>
                </a:lnTo>
                <a:lnTo>
                  <a:pt x="384" y="36"/>
                </a:lnTo>
                <a:lnTo>
                  <a:pt x="384" y="34"/>
                </a:lnTo>
                <a:lnTo>
                  <a:pt x="386" y="34"/>
                </a:lnTo>
                <a:lnTo>
                  <a:pt x="388" y="32"/>
                </a:lnTo>
                <a:lnTo>
                  <a:pt x="386" y="34"/>
                </a:lnTo>
                <a:lnTo>
                  <a:pt x="386" y="36"/>
                </a:lnTo>
                <a:lnTo>
                  <a:pt x="386" y="36"/>
                </a:lnTo>
                <a:lnTo>
                  <a:pt x="386" y="36"/>
                </a:lnTo>
                <a:lnTo>
                  <a:pt x="388" y="34"/>
                </a:lnTo>
                <a:lnTo>
                  <a:pt x="388" y="34"/>
                </a:lnTo>
                <a:lnTo>
                  <a:pt x="388" y="36"/>
                </a:lnTo>
                <a:lnTo>
                  <a:pt x="386" y="38"/>
                </a:lnTo>
                <a:lnTo>
                  <a:pt x="386" y="38"/>
                </a:lnTo>
                <a:lnTo>
                  <a:pt x="386" y="38"/>
                </a:lnTo>
                <a:lnTo>
                  <a:pt x="386" y="38"/>
                </a:lnTo>
                <a:lnTo>
                  <a:pt x="388" y="38"/>
                </a:lnTo>
                <a:lnTo>
                  <a:pt x="388" y="38"/>
                </a:lnTo>
                <a:lnTo>
                  <a:pt x="388" y="38"/>
                </a:lnTo>
                <a:lnTo>
                  <a:pt x="388" y="38"/>
                </a:lnTo>
                <a:lnTo>
                  <a:pt x="390" y="38"/>
                </a:lnTo>
                <a:lnTo>
                  <a:pt x="390" y="38"/>
                </a:lnTo>
                <a:lnTo>
                  <a:pt x="392" y="36"/>
                </a:lnTo>
                <a:lnTo>
                  <a:pt x="392" y="34"/>
                </a:lnTo>
                <a:lnTo>
                  <a:pt x="392" y="34"/>
                </a:lnTo>
                <a:lnTo>
                  <a:pt x="392" y="34"/>
                </a:lnTo>
                <a:lnTo>
                  <a:pt x="392" y="34"/>
                </a:lnTo>
                <a:lnTo>
                  <a:pt x="390" y="34"/>
                </a:lnTo>
                <a:lnTo>
                  <a:pt x="390" y="34"/>
                </a:lnTo>
                <a:lnTo>
                  <a:pt x="390" y="34"/>
                </a:lnTo>
                <a:lnTo>
                  <a:pt x="392" y="32"/>
                </a:lnTo>
                <a:lnTo>
                  <a:pt x="394" y="30"/>
                </a:lnTo>
                <a:lnTo>
                  <a:pt x="396" y="30"/>
                </a:lnTo>
                <a:lnTo>
                  <a:pt x="396" y="30"/>
                </a:lnTo>
                <a:lnTo>
                  <a:pt x="396" y="34"/>
                </a:lnTo>
                <a:lnTo>
                  <a:pt x="396" y="34"/>
                </a:lnTo>
                <a:lnTo>
                  <a:pt x="396" y="36"/>
                </a:lnTo>
                <a:lnTo>
                  <a:pt x="398" y="36"/>
                </a:lnTo>
                <a:lnTo>
                  <a:pt x="398" y="36"/>
                </a:lnTo>
                <a:lnTo>
                  <a:pt x="398" y="34"/>
                </a:lnTo>
                <a:lnTo>
                  <a:pt x="398" y="34"/>
                </a:lnTo>
                <a:lnTo>
                  <a:pt x="396" y="34"/>
                </a:lnTo>
                <a:lnTo>
                  <a:pt x="398" y="34"/>
                </a:lnTo>
                <a:lnTo>
                  <a:pt x="398" y="34"/>
                </a:lnTo>
                <a:lnTo>
                  <a:pt x="398" y="34"/>
                </a:lnTo>
                <a:lnTo>
                  <a:pt x="400" y="34"/>
                </a:lnTo>
                <a:lnTo>
                  <a:pt x="400" y="36"/>
                </a:lnTo>
                <a:lnTo>
                  <a:pt x="400" y="36"/>
                </a:lnTo>
                <a:lnTo>
                  <a:pt x="400" y="36"/>
                </a:lnTo>
                <a:lnTo>
                  <a:pt x="400" y="38"/>
                </a:lnTo>
                <a:lnTo>
                  <a:pt x="398" y="38"/>
                </a:lnTo>
                <a:lnTo>
                  <a:pt x="398" y="40"/>
                </a:lnTo>
                <a:lnTo>
                  <a:pt x="396" y="42"/>
                </a:lnTo>
                <a:lnTo>
                  <a:pt x="394" y="44"/>
                </a:lnTo>
                <a:lnTo>
                  <a:pt x="392" y="44"/>
                </a:lnTo>
                <a:lnTo>
                  <a:pt x="392" y="44"/>
                </a:lnTo>
                <a:lnTo>
                  <a:pt x="394" y="46"/>
                </a:lnTo>
                <a:lnTo>
                  <a:pt x="394" y="48"/>
                </a:lnTo>
                <a:lnTo>
                  <a:pt x="392" y="50"/>
                </a:lnTo>
                <a:lnTo>
                  <a:pt x="392" y="50"/>
                </a:lnTo>
                <a:lnTo>
                  <a:pt x="392" y="52"/>
                </a:lnTo>
                <a:lnTo>
                  <a:pt x="392" y="52"/>
                </a:lnTo>
                <a:lnTo>
                  <a:pt x="390" y="52"/>
                </a:lnTo>
                <a:lnTo>
                  <a:pt x="390" y="52"/>
                </a:lnTo>
                <a:lnTo>
                  <a:pt x="390" y="52"/>
                </a:lnTo>
                <a:lnTo>
                  <a:pt x="390" y="50"/>
                </a:lnTo>
                <a:lnTo>
                  <a:pt x="390" y="48"/>
                </a:lnTo>
                <a:lnTo>
                  <a:pt x="390" y="48"/>
                </a:lnTo>
                <a:lnTo>
                  <a:pt x="390" y="48"/>
                </a:lnTo>
                <a:lnTo>
                  <a:pt x="390" y="50"/>
                </a:lnTo>
                <a:lnTo>
                  <a:pt x="388" y="50"/>
                </a:lnTo>
                <a:lnTo>
                  <a:pt x="388" y="50"/>
                </a:lnTo>
                <a:lnTo>
                  <a:pt x="388" y="52"/>
                </a:lnTo>
                <a:lnTo>
                  <a:pt x="386" y="52"/>
                </a:lnTo>
                <a:lnTo>
                  <a:pt x="386" y="50"/>
                </a:lnTo>
                <a:lnTo>
                  <a:pt x="386" y="50"/>
                </a:lnTo>
                <a:lnTo>
                  <a:pt x="384" y="52"/>
                </a:lnTo>
                <a:lnTo>
                  <a:pt x="384" y="52"/>
                </a:lnTo>
                <a:lnTo>
                  <a:pt x="382" y="54"/>
                </a:lnTo>
                <a:lnTo>
                  <a:pt x="382" y="54"/>
                </a:lnTo>
                <a:lnTo>
                  <a:pt x="384" y="54"/>
                </a:lnTo>
                <a:lnTo>
                  <a:pt x="382" y="54"/>
                </a:lnTo>
                <a:lnTo>
                  <a:pt x="382" y="56"/>
                </a:lnTo>
                <a:lnTo>
                  <a:pt x="382" y="58"/>
                </a:lnTo>
                <a:lnTo>
                  <a:pt x="382" y="58"/>
                </a:lnTo>
                <a:lnTo>
                  <a:pt x="382" y="60"/>
                </a:lnTo>
                <a:lnTo>
                  <a:pt x="382" y="60"/>
                </a:lnTo>
                <a:lnTo>
                  <a:pt x="382" y="60"/>
                </a:lnTo>
                <a:lnTo>
                  <a:pt x="384" y="60"/>
                </a:lnTo>
                <a:lnTo>
                  <a:pt x="384" y="60"/>
                </a:lnTo>
                <a:lnTo>
                  <a:pt x="384" y="58"/>
                </a:lnTo>
                <a:lnTo>
                  <a:pt x="384" y="60"/>
                </a:lnTo>
                <a:lnTo>
                  <a:pt x="384" y="62"/>
                </a:lnTo>
                <a:lnTo>
                  <a:pt x="382" y="64"/>
                </a:lnTo>
                <a:lnTo>
                  <a:pt x="382" y="66"/>
                </a:lnTo>
                <a:lnTo>
                  <a:pt x="382" y="66"/>
                </a:lnTo>
                <a:lnTo>
                  <a:pt x="380" y="68"/>
                </a:lnTo>
                <a:lnTo>
                  <a:pt x="380" y="68"/>
                </a:lnTo>
                <a:lnTo>
                  <a:pt x="378" y="68"/>
                </a:lnTo>
                <a:lnTo>
                  <a:pt x="378" y="68"/>
                </a:lnTo>
                <a:lnTo>
                  <a:pt x="376" y="72"/>
                </a:lnTo>
                <a:lnTo>
                  <a:pt x="376" y="72"/>
                </a:lnTo>
                <a:lnTo>
                  <a:pt x="374" y="74"/>
                </a:lnTo>
                <a:lnTo>
                  <a:pt x="374" y="74"/>
                </a:lnTo>
                <a:lnTo>
                  <a:pt x="374" y="74"/>
                </a:lnTo>
                <a:lnTo>
                  <a:pt x="374" y="74"/>
                </a:lnTo>
                <a:lnTo>
                  <a:pt x="374" y="76"/>
                </a:lnTo>
                <a:lnTo>
                  <a:pt x="372" y="76"/>
                </a:lnTo>
                <a:lnTo>
                  <a:pt x="372" y="76"/>
                </a:lnTo>
                <a:lnTo>
                  <a:pt x="372" y="78"/>
                </a:lnTo>
                <a:lnTo>
                  <a:pt x="372" y="78"/>
                </a:lnTo>
                <a:lnTo>
                  <a:pt x="372" y="80"/>
                </a:lnTo>
                <a:lnTo>
                  <a:pt x="372" y="80"/>
                </a:lnTo>
                <a:lnTo>
                  <a:pt x="372" y="80"/>
                </a:lnTo>
                <a:lnTo>
                  <a:pt x="374" y="80"/>
                </a:lnTo>
                <a:lnTo>
                  <a:pt x="374" y="82"/>
                </a:lnTo>
                <a:lnTo>
                  <a:pt x="374" y="82"/>
                </a:lnTo>
                <a:lnTo>
                  <a:pt x="376" y="82"/>
                </a:lnTo>
                <a:lnTo>
                  <a:pt x="378" y="84"/>
                </a:lnTo>
                <a:lnTo>
                  <a:pt x="378" y="84"/>
                </a:lnTo>
                <a:lnTo>
                  <a:pt x="378" y="84"/>
                </a:lnTo>
                <a:lnTo>
                  <a:pt x="378" y="84"/>
                </a:lnTo>
                <a:lnTo>
                  <a:pt x="378" y="84"/>
                </a:lnTo>
                <a:lnTo>
                  <a:pt x="378" y="84"/>
                </a:lnTo>
                <a:lnTo>
                  <a:pt x="380" y="86"/>
                </a:lnTo>
                <a:lnTo>
                  <a:pt x="382" y="88"/>
                </a:lnTo>
                <a:lnTo>
                  <a:pt x="382" y="88"/>
                </a:lnTo>
                <a:lnTo>
                  <a:pt x="382" y="88"/>
                </a:lnTo>
                <a:lnTo>
                  <a:pt x="382" y="90"/>
                </a:lnTo>
                <a:lnTo>
                  <a:pt x="382" y="90"/>
                </a:lnTo>
                <a:lnTo>
                  <a:pt x="384" y="90"/>
                </a:lnTo>
                <a:lnTo>
                  <a:pt x="384" y="90"/>
                </a:lnTo>
                <a:lnTo>
                  <a:pt x="386" y="92"/>
                </a:lnTo>
                <a:lnTo>
                  <a:pt x="386" y="92"/>
                </a:lnTo>
                <a:lnTo>
                  <a:pt x="388" y="92"/>
                </a:lnTo>
                <a:lnTo>
                  <a:pt x="388" y="94"/>
                </a:lnTo>
                <a:lnTo>
                  <a:pt x="388" y="96"/>
                </a:lnTo>
                <a:lnTo>
                  <a:pt x="390" y="96"/>
                </a:lnTo>
                <a:lnTo>
                  <a:pt x="390" y="96"/>
                </a:lnTo>
                <a:lnTo>
                  <a:pt x="392" y="96"/>
                </a:lnTo>
                <a:lnTo>
                  <a:pt x="392" y="96"/>
                </a:lnTo>
                <a:lnTo>
                  <a:pt x="394" y="96"/>
                </a:lnTo>
                <a:lnTo>
                  <a:pt x="396" y="98"/>
                </a:lnTo>
                <a:lnTo>
                  <a:pt x="396" y="98"/>
                </a:lnTo>
                <a:lnTo>
                  <a:pt x="396" y="100"/>
                </a:lnTo>
                <a:lnTo>
                  <a:pt x="398" y="100"/>
                </a:lnTo>
                <a:lnTo>
                  <a:pt x="398" y="100"/>
                </a:lnTo>
                <a:lnTo>
                  <a:pt x="398" y="100"/>
                </a:lnTo>
                <a:lnTo>
                  <a:pt x="400" y="100"/>
                </a:lnTo>
                <a:lnTo>
                  <a:pt x="400" y="100"/>
                </a:lnTo>
                <a:lnTo>
                  <a:pt x="400" y="100"/>
                </a:lnTo>
                <a:lnTo>
                  <a:pt x="400" y="100"/>
                </a:lnTo>
                <a:lnTo>
                  <a:pt x="402" y="102"/>
                </a:lnTo>
                <a:lnTo>
                  <a:pt x="402" y="102"/>
                </a:lnTo>
                <a:lnTo>
                  <a:pt x="402" y="102"/>
                </a:lnTo>
                <a:lnTo>
                  <a:pt x="402" y="104"/>
                </a:lnTo>
                <a:lnTo>
                  <a:pt x="404" y="104"/>
                </a:lnTo>
                <a:lnTo>
                  <a:pt x="404" y="104"/>
                </a:lnTo>
                <a:lnTo>
                  <a:pt x="404" y="106"/>
                </a:lnTo>
                <a:lnTo>
                  <a:pt x="404" y="106"/>
                </a:lnTo>
                <a:lnTo>
                  <a:pt x="406" y="106"/>
                </a:lnTo>
                <a:lnTo>
                  <a:pt x="406" y="108"/>
                </a:lnTo>
                <a:lnTo>
                  <a:pt x="406" y="108"/>
                </a:lnTo>
                <a:lnTo>
                  <a:pt x="406" y="108"/>
                </a:lnTo>
                <a:lnTo>
                  <a:pt x="408" y="110"/>
                </a:lnTo>
                <a:lnTo>
                  <a:pt x="408" y="110"/>
                </a:lnTo>
                <a:lnTo>
                  <a:pt x="410" y="110"/>
                </a:lnTo>
                <a:lnTo>
                  <a:pt x="412" y="110"/>
                </a:lnTo>
                <a:lnTo>
                  <a:pt x="412" y="110"/>
                </a:lnTo>
                <a:lnTo>
                  <a:pt x="412" y="110"/>
                </a:lnTo>
                <a:lnTo>
                  <a:pt x="412" y="110"/>
                </a:lnTo>
                <a:lnTo>
                  <a:pt x="414" y="110"/>
                </a:lnTo>
                <a:lnTo>
                  <a:pt x="414" y="110"/>
                </a:lnTo>
                <a:lnTo>
                  <a:pt x="414" y="110"/>
                </a:lnTo>
                <a:lnTo>
                  <a:pt x="416" y="112"/>
                </a:lnTo>
                <a:lnTo>
                  <a:pt x="416" y="112"/>
                </a:lnTo>
                <a:lnTo>
                  <a:pt x="418" y="112"/>
                </a:lnTo>
                <a:lnTo>
                  <a:pt x="418" y="112"/>
                </a:lnTo>
                <a:lnTo>
                  <a:pt x="418" y="112"/>
                </a:lnTo>
                <a:lnTo>
                  <a:pt x="418" y="112"/>
                </a:lnTo>
                <a:lnTo>
                  <a:pt x="418" y="112"/>
                </a:lnTo>
                <a:lnTo>
                  <a:pt x="420" y="116"/>
                </a:lnTo>
                <a:lnTo>
                  <a:pt x="420" y="116"/>
                </a:lnTo>
                <a:lnTo>
                  <a:pt x="420" y="116"/>
                </a:lnTo>
                <a:lnTo>
                  <a:pt x="420" y="116"/>
                </a:lnTo>
                <a:lnTo>
                  <a:pt x="420" y="118"/>
                </a:lnTo>
                <a:lnTo>
                  <a:pt x="420" y="118"/>
                </a:lnTo>
                <a:lnTo>
                  <a:pt x="420" y="120"/>
                </a:lnTo>
                <a:lnTo>
                  <a:pt x="420" y="120"/>
                </a:lnTo>
                <a:lnTo>
                  <a:pt x="422" y="120"/>
                </a:lnTo>
                <a:lnTo>
                  <a:pt x="422" y="120"/>
                </a:lnTo>
                <a:lnTo>
                  <a:pt x="422" y="120"/>
                </a:lnTo>
                <a:lnTo>
                  <a:pt x="424" y="120"/>
                </a:lnTo>
                <a:lnTo>
                  <a:pt x="424" y="120"/>
                </a:lnTo>
                <a:lnTo>
                  <a:pt x="424" y="122"/>
                </a:lnTo>
                <a:lnTo>
                  <a:pt x="426" y="122"/>
                </a:lnTo>
                <a:lnTo>
                  <a:pt x="426" y="122"/>
                </a:lnTo>
                <a:lnTo>
                  <a:pt x="426" y="122"/>
                </a:lnTo>
                <a:lnTo>
                  <a:pt x="426" y="122"/>
                </a:lnTo>
                <a:lnTo>
                  <a:pt x="426" y="124"/>
                </a:lnTo>
                <a:lnTo>
                  <a:pt x="428" y="124"/>
                </a:lnTo>
                <a:lnTo>
                  <a:pt x="428" y="124"/>
                </a:lnTo>
                <a:lnTo>
                  <a:pt x="428" y="124"/>
                </a:lnTo>
                <a:lnTo>
                  <a:pt x="428" y="124"/>
                </a:lnTo>
                <a:lnTo>
                  <a:pt x="430" y="124"/>
                </a:lnTo>
                <a:lnTo>
                  <a:pt x="430" y="124"/>
                </a:lnTo>
                <a:lnTo>
                  <a:pt x="430" y="126"/>
                </a:lnTo>
                <a:lnTo>
                  <a:pt x="430" y="126"/>
                </a:lnTo>
                <a:lnTo>
                  <a:pt x="432" y="126"/>
                </a:lnTo>
                <a:lnTo>
                  <a:pt x="432" y="126"/>
                </a:lnTo>
                <a:lnTo>
                  <a:pt x="436" y="126"/>
                </a:lnTo>
                <a:lnTo>
                  <a:pt x="436" y="126"/>
                </a:lnTo>
                <a:lnTo>
                  <a:pt x="436" y="126"/>
                </a:lnTo>
                <a:lnTo>
                  <a:pt x="438" y="124"/>
                </a:lnTo>
                <a:lnTo>
                  <a:pt x="438" y="124"/>
                </a:lnTo>
                <a:lnTo>
                  <a:pt x="440" y="124"/>
                </a:lnTo>
                <a:lnTo>
                  <a:pt x="440" y="124"/>
                </a:lnTo>
                <a:lnTo>
                  <a:pt x="440" y="124"/>
                </a:lnTo>
                <a:lnTo>
                  <a:pt x="442" y="122"/>
                </a:lnTo>
                <a:lnTo>
                  <a:pt x="442" y="122"/>
                </a:lnTo>
                <a:lnTo>
                  <a:pt x="442" y="122"/>
                </a:lnTo>
                <a:lnTo>
                  <a:pt x="444" y="122"/>
                </a:lnTo>
                <a:lnTo>
                  <a:pt x="444" y="120"/>
                </a:lnTo>
                <a:lnTo>
                  <a:pt x="444" y="120"/>
                </a:lnTo>
                <a:lnTo>
                  <a:pt x="444" y="120"/>
                </a:lnTo>
                <a:lnTo>
                  <a:pt x="446" y="116"/>
                </a:lnTo>
                <a:lnTo>
                  <a:pt x="446" y="116"/>
                </a:lnTo>
                <a:lnTo>
                  <a:pt x="446" y="114"/>
                </a:lnTo>
                <a:lnTo>
                  <a:pt x="446" y="114"/>
                </a:lnTo>
                <a:lnTo>
                  <a:pt x="446" y="114"/>
                </a:lnTo>
                <a:lnTo>
                  <a:pt x="446" y="114"/>
                </a:lnTo>
                <a:lnTo>
                  <a:pt x="448" y="112"/>
                </a:lnTo>
                <a:lnTo>
                  <a:pt x="450" y="110"/>
                </a:lnTo>
                <a:lnTo>
                  <a:pt x="450" y="108"/>
                </a:lnTo>
                <a:lnTo>
                  <a:pt x="452" y="108"/>
                </a:lnTo>
                <a:lnTo>
                  <a:pt x="452" y="106"/>
                </a:lnTo>
                <a:lnTo>
                  <a:pt x="452" y="106"/>
                </a:lnTo>
                <a:lnTo>
                  <a:pt x="454" y="104"/>
                </a:lnTo>
                <a:lnTo>
                  <a:pt x="454" y="104"/>
                </a:lnTo>
                <a:lnTo>
                  <a:pt x="454" y="102"/>
                </a:lnTo>
                <a:lnTo>
                  <a:pt x="454" y="102"/>
                </a:lnTo>
                <a:lnTo>
                  <a:pt x="456" y="100"/>
                </a:lnTo>
                <a:lnTo>
                  <a:pt x="456" y="98"/>
                </a:lnTo>
                <a:lnTo>
                  <a:pt x="456" y="96"/>
                </a:lnTo>
                <a:lnTo>
                  <a:pt x="458" y="92"/>
                </a:lnTo>
                <a:lnTo>
                  <a:pt x="458" y="92"/>
                </a:lnTo>
                <a:lnTo>
                  <a:pt x="458" y="92"/>
                </a:lnTo>
                <a:lnTo>
                  <a:pt x="458" y="90"/>
                </a:lnTo>
                <a:lnTo>
                  <a:pt x="458" y="90"/>
                </a:lnTo>
                <a:lnTo>
                  <a:pt x="460" y="86"/>
                </a:lnTo>
                <a:lnTo>
                  <a:pt x="462" y="84"/>
                </a:lnTo>
                <a:lnTo>
                  <a:pt x="462" y="82"/>
                </a:lnTo>
                <a:lnTo>
                  <a:pt x="462" y="80"/>
                </a:lnTo>
                <a:lnTo>
                  <a:pt x="462" y="80"/>
                </a:lnTo>
                <a:lnTo>
                  <a:pt x="462" y="80"/>
                </a:lnTo>
                <a:lnTo>
                  <a:pt x="462" y="78"/>
                </a:lnTo>
                <a:lnTo>
                  <a:pt x="462" y="78"/>
                </a:lnTo>
                <a:lnTo>
                  <a:pt x="462" y="76"/>
                </a:lnTo>
                <a:lnTo>
                  <a:pt x="462" y="72"/>
                </a:lnTo>
                <a:lnTo>
                  <a:pt x="462" y="72"/>
                </a:lnTo>
                <a:lnTo>
                  <a:pt x="462" y="70"/>
                </a:lnTo>
                <a:lnTo>
                  <a:pt x="462" y="70"/>
                </a:lnTo>
                <a:lnTo>
                  <a:pt x="464" y="70"/>
                </a:lnTo>
                <a:lnTo>
                  <a:pt x="464" y="68"/>
                </a:lnTo>
                <a:lnTo>
                  <a:pt x="464" y="68"/>
                </a:lnTo>
                <a:lnTo>
                  <a:pt x="464" y="68"/>
                </a:lnTo>
                <a:lnTo>
                  <a:pt x="464" y="66"/>
                </a:lnTo>
                <a:lnTo>
                  <a:pt x="464" y="66"/>
                </a:lnTo>
                <a:lnTo>
                  <a:pt x="464" y="66"/>
                </a:lnTo>
                <a:lnTo>
                  <a:pt x="464" y="64"/>
                </a:lnTo>
                <a:lnTo>
                  <a:pt x="464" y="64"/>
                </a:lnTo>
                <a:lnTo>
                  <a:pt x="464" y="64"/>
                </a:lnTo>
                <a:lnTo>
                  <a:pt x="462" y="64"/>
                </a:lnTo>
                <a:lnTo>
                  <a:pt x="462" y="62"/>
                </a:lnTo>
                <a:lnTo>
                  <a:pt x="462" y="62"/>
                </a:lnTo>
                <a:lnTo>
                  <a:pt x="462" y="62"/>
                </a:lnTo>
                <a:lnTo>
                  <a:pt x="462" y="62"/>
                </a:lnTo>
                <a:lnTo>
                  <a:pt x="462" y="62"/>
                </a:lnTo>
                <a:lnTo>
                  <a:pt x="464" y="60"/>
                </a:lnTo>
                <a:lnTo>
                  <a:pt x="464" y="60"/>
                </a:lnTo>
                <a:lnTo>
                  <a:pt x="464" y="58"/>
                </a:lnTo>
                <a:lnTo>
                  <a:pt x="464" y="58"/>
                </a:lnTo>
                <a:lnTo>
                  <a:pt x="464" y="58"/>
                </a:lnTo>
                <a:lnTo>
                  <a:pt x="464" y="56"/>
                </a:lnTo>
                <a:lnTo>
                  <a:pt x="466" y="56"/>
                </a:lnTo>
                <a:lnTo>
                  <a:pt x="466" y="54"/>
                </a:lnTo>
                <a:lnTo>
                  <a:pt x="468" y="52"/>
                </a:lnTo>
                <a:lnTo>
                  <a:pt x="468" y="52"/>
                </a:lnTo>
                <a:lnTo>
                  <a:pt x="468" y="52"/>
                </a:lnTo>
                <a:lnTo>
                  <a:pt x="468" y="50"/>
                </a:lnTo>
                <a:lnTo>
                  <a:pt x="468" y="50"/>
                </a:lnTo>
                <a:lnTo>
                  <a:pt x="466" y="50"/>
                </a:lnTo>
                <a:lnTo>
                  <a:pt x="466" y="48"/>
                </a:lnTo>
                <a:lnTo>
                  <a:pt x="466" y="46"/>
                </a:lnTo>
                <a:lnTo>
                  <a:pt x="468" y="46"/>
                </a:lnTo>
                <a:lnTo>
                  <a:pt x="468" y="46"/>
                </a:lnTo>
                <a:lnTo>
                  <a:pt x="468" y="46"/>
                </a:lnTo>
                <a:lnTo>
                  <a:pt x="468" y="46"/>
                </a:lnTo>
                <a:lnTo>
                  <a:pt x="470" y="44"/>
                </a:lnTo>
                <a:lnTo>
                  <a:pt x="470" y="44"/>
                </a:lnTo>
                <a:lnTo>
                  <a:pt x="470" y="42"/>
                </a:lnTo>
                <a:lnTo>
                  <a:pt x="470" y="42"/>
                </a:lnTo>
                <a:lnTo>
                  <a:pt x="470" y="42"/>
                </a:lnTo>
                <a:lnTo>
                  <a:pt x="470" y="42"/>
                </a:lnTo>
                <a:lnTo>
                  <a:pt x="472" y="42"/>
                </a:lnTo>
                <a:lnTo>
                  <a:pt x="472" y="44"/>
                </a:lnTo>
                <a:lnTo>
                  <a:pt x="472" y="44"/>
                </a:lnTo>
                <a:lnTo>
                  <a:pt x="472" y="44"/>
                </a:lnTo>
                <a:lnTo>
                  <a:pt x="472" y="44"/>
                </a:lnTo>
                <a:lnTo>
                  <a:pt x="472" y="46"/>
                </a:lnTo>
                <a:lnTo>
                  <a:pt x="472" y="46"/>
                </a:lnTo>
                <a:lnTo>
                  <a:pt x="472" y="42"/>
                </a:lnTo>
                <a:lnTo>
                  <a:pt x="472" y="42"/>
                </a:lnTo>
                <a:lnTo>
                  <a:pt x="470" y="40"/>
                </a:lnTo>
                <a:lnTo>
                  <a:pt x="470" y="40"/>
                </a:lnTo>
                <a:lnTo>
                  <a:pt x="470" y="40"/>
                </a:lnTo>
                <a:lnTo>
                  <a:pt x="470" y="38"/>
                </a:lnTo>
                <a:lnTo>
                  <a:pt x="470" y="38"/>
                </a:lnTo>
                <a:lnTo>
                  <a:pt x="470" y="38"/>
                </a:lnTo>
                <a:lnTo>
                  <a:pt x="468" y="38"/>
                </a:lnTo>
                <a:lnTo>
                  <a:pt x="468" y="40"/>
                </a:lnTo>
                <a:lnTo>
                  <a:pt x="468" y="40"/>
                </a:lnTo>
                <a:lnTo>
                  <a:pt x="470" y="40"/>
                </a:lnTo>
                <a:lnTo>
                  <a:pt x="468" y="40"/>
                </a:lnTo>
                <a:lnTo>
                  <a:pt x="468" y="40"/>
                </a:lnTo>
                <a:lnTo>
                  <a:pt x="468" y="40"/>
                </a:lnTo>
                <a:lnTo>
                  <a:pt x="468" y="40"/>
                </a:lnTo>
                <a:lnTo>
                  <a:pt x="468" y="40"/>
                </a:lnTo>
                <a:lnTo>
                  <a:pt x="468" y="38"/>
                </a:lnTo>
                <a:lnTo>
                  <a:pt x="470" y="38"/>
                </a:lnTo>
                <a:lnTo>
                  <a:pt x="470" y="38"/>
                </a:lnTo>
                <a:lnTo>
                  <a:pt x="470" y="38"/>
                </a:lnTo>
                <a:lnTo>
                  <a:pt x="470" y="36"/>
                </a:lnTo>
                <a:lnTo>
                  <a:pt x="470" y="34"/>
                </a:lnTo>
                <a:lnTo>
                  <a:pt x="472" y="34"/>
                </a:lnTo>
                <a:lnTo>
                  <a:pt x="472" y="34"/>
                </a:lnTo>
                <a:lnTo>
                  <a:pt x="472" y="34"/>
                </a:lnTo>
                <a:lnTo>
                  <a:pt x="472" y="32"/>
                </a:lnTo>
                <a:lnTo>
                  <a:pt x="472" y="32"/>
                </a:lnTo>
                <a:lnTo>
                  <a:pt x="472" y="30"/>
                </a:lnTo>
                <a:lnTo>
                  <a:pt x="474" y="30"/>
                </a:lnTo>
                <a:lnTo>
                  <a:pt x="474" y="30"/>
                </a:lnTo>
                <a:lnTo>
                  <a:pt x="474" y="32"/>
                </a:lnTo>
                <a:lnTo>
                  <a:pt x="476" y="32"/>
                </a:lnTo>
                <a:close/>
                <a:moveTo>
                  <a:pt x="396" y="22"/>
                </a:moveTo>
                <a:lnTo>
                  <a:pt x="396" y="22"/>
                </a:lnTo>
                <a:lnTo>
                  <a:pt x="396" y="22"/>
                </a:lnTo>
                <a:lnTo>
                  <a:pt x="396" y="20"/>
                </a:lnTo>
                <a:lnTo>
                  <a:pt x="398" y="18"/>
                </a:lnTo>
                <a:lnTo>
                  <a:pt x="400" y="14"/>
                </a:lnTo>
                <a:lnTo>
                  <a:pt x="400" y="14"/>
                </a:lnTo>
                <a:lnTo>
                  <a:pt x="400" y="14"/>
                </a:lnTo>
                <a:lnTo>
                  <a:pt x="400" y="14"/>
                </a:lnTo>
                <a:lnTo>
                  <a:pt x="400" y="14"/>
                </a:lnTo>
                <a:lnTo>
                  <a:pt x="400" y="18"/>
                </a:lnTo>
                <a:lnTo>
                  <a:pt x="400" y="18"/>
                </a:lnTo>
                <a:lnTo>
                  <a:pt x="396" y="22"/>
                </a:lnTo>
                <a:lnTo>
                  <a:pt x="396" y="22"/>
                </a:lnTo>
                <a:close/>
                <a:moveTo>
                  <a:pt x="340" y="18"/>
                </a:moveTo>
                <a:lnTo>
                  <a:pt x="338" y="20"/>
                </a:lnTo>
                <a:lnTo>
                  <a:pt x="338" y="20"/>
                </a:lnTo>
                <a:lnTo>
                  <a:pt x="338" y="20"/>
                </a:lnTo>
                <a:lnTo>
                  <a:pt x="338" y="20"/>
                </a:lnTo>
                <a:lnTo>
                  <a:pt x="338" y="18"/>
                </a:lnTo>
                <a:lnTo>
                  <a:pt x="338" y="16"/>
                </a:lnTo>
                <a:lnTo>
                  <a:pt x="338" y="16"/>
                </a:lnTo>
                <a:lnTo>
                  <a:pt x="340" y="14"/>
                </a:lnTo>
                <a:lnTo>
                  <a:pt x="340" y="16"/>
                </a:lnTo>
                <a:lnTo>
                  <a:pt x="340" y="16"/>
                </a:lnTo>
                <a:lnTo>
                  <a:pt x="340" y="18"/>
                </a:lnTo>
                <a:lnTo>
                  <a:pt x="340" y="18"/>
                </a:lnTo>
                <a:lnTo>
                  <a:pt x="340" y="18"/>
                </a:lnTo>
                <a:close/>
                <a:moveTo>
                  <a:pt x="310" y="20"/>
                </a:moveTo>
                <a:lnTo>
                  <a:pt x="312" y="20"/>
                </a:lnTo>
                <a:lnTo>
                  <a:pt x="312" y="20"/>
                </a:lnTo>
                <a:lnTo>
                  <a:pt x="314" y="20"/>
                </a:lnTo>
                <a:lnTo>
                  <a:pt x="314" y="20"/>
                </a:lnTo>
                <a:lnTo>
                  <a:pt x="314" y="20"/>
                </a:lnTo>
                <a:lnTo>
                  <a:pt x="316" y="20"/>
                </a:lnTo>
                <a:lnTo>
                  <a:pt x="316" y="20"/>
                </a:lnTo>
                <a:lnTo>
                  <a:pt x="316" y="20"/>
                </a:lnTo>
                <a:lnTo>
                  <a:pt x="318" y="18"/>
                </a:lnTo>
                <a:lnTo>
                  <a:pt x="318" y="18"/>
                </a:lnTo>
                <a:lnTo>
                  <a:pt x="318" y="18"/>
                </a:lnTo>
                <a:lnTo>
                  <a:pt x="318" y="20"/>
                </a:lnTo>
                <a:lnTo>
                  <a:pt x="318" y="20"/>
                </a:lnTo>
                <a:lnTo>
                  <a:pt x="318" y="20"/>
                </a:lnTo>
                <a:lnTo>
                  <a:pt x="318" y="20"/>
                </a:lnTo>
                <a:lnTo>
                  <a:pt x="318" y="20"/>
                </a:lnTo>
                <a:lnTo>
                  <a:pt x="318" y="20"/>
                </a:lnTo>
                <a:lnTo>
                  <a:pt x="318" y="18"/>
                </a:lnTo>
                <a:lnTo>
                  <a:pt x="320" y="18"/>
                </a:lnTo>
                <a:lnTo>
                  <a:pt x="320" y="18"/>
                </a:lnTo>
                <a:lnTo>
                  <a:pt x="320" y="18"/>
                </a:lnTo>
                <a:lnTo>
                  <a:pt x="322" y="18"/>
                </a:lnTo>
                <a:lnTo>
                  <a:pt x="324" y="20"/>
                </a:lnTo>
                <a:lnTo>
                  <a:pt x="324" y="22"/>
                </a:lnTo>
                <a:lnTo>
                  <a:pt x="324" y="22"/>
                </a:lnTo>
                <a:lnTo>
                  <a:pt x="324" y="22"/>
                </a:lnTo>
                <a:lnTo>
                  <a:pt x="322" y="24"/>
                </a:lnTo>
                <a:lnTo>
                  <a:pt x="320" y="26"/>
                </a:lnTo>
                <a:lnTo>
                  <a:pt x="318" y="26"/>
                </a:lnTo>
                <a:lnTo>
                  <a:pt x="316" y="28"/>
                </a:lnTo>
                <a:lnTo>
                  <a:pt x="316" y="28"/>
                </a:lnTo>
                <a:lnTo>
                  <a:pt x="314" y="30"/>
                </a:lnTo>
                <a:lnTo>
                  <a:pt x="314" y="30"/>
                </a:lnTo>
                <a:lnTo>
                  <a:pt x="312" y="28"/>
                </a:lnTo>
                <a:lnTo>
                  <a:pt x="312" y="28"/>
                </a:lnTo>
                <a:lnTo>
                  <a:pt x="312" y="28"/>
                </a:lnTo>
                <a:lnTo>
                  <a:pt x="310" y="28"/>
                </a:lnTo>
                <a:lnTo>
                  <a:pt x="308" y="26"/>
                </a:lnTo>
                <a:lnTo>
                  <a:pt x="308" y="24"/>
                </a:lnTo>
                <a:lnTo>
                  <a:pt x="306" y="22"/>
                </a:lnTo>
                <a:lnTo>
                  <a:pt x="306" y="18"/>
                </a:lnTo>
                <a:lnTo>
                  <a:pt x="306" y="18"/>
                </a:lnTo>
                <a:lnTo>
                  <a:pt x="306" y="18"/>
                </a:lnTo>
                <a:lnTo>
                  <a:pt x="306" y="18"/>
                </a:lnTo>
                <a:lnTo>
                  <a:pt x="308" y="16"/>
                </a:lnTo>
                <a:lnTo>
                  <a:pt x="308" y="18"/>
                </a:lnTo>
                <a:lnTo>
                  <a:pt x="310" y="20"/>
                </a:lnTo>
                <a:close/>
                <a:moveTo>
                  <a:pt x="308" y="26"/>
                </a:moveTo>
                <a:lnTo>
                  <a:pt x="308" y="26"/>
                </a:lnTo>
                <a:lnTo>
                  <a:pt x="308" y="26"/>
                </a:lnTo>
                <a:lnTo>
                  <a:pt x="310" y="26"/>
                </a:lnTo>
                <a:lnTo>
                  <a:pt x="310" y="26"/>
                </a:lnTo>
                <a:lnTo>
                  <a:pt x="310" y="26"/>
                </a:lnTo>
                <a:lnTo>
                  <a:pt x="310" y="28"/>
                </a:lnTo>
                <a:lnTo>
                  <a:pt x="310" y="28"/>
                </a:lnTo>
                <a:lnTo>
                  <a:pt x="310" y="28"/>
                </a:lnTo>
                <a:lnTo>
                  <a:pt x="308" y="28"/>
                </a:lnTo>
                <a:lnTo>
                  <a:pt x="308" y="28"/>
                </a:lnTo>
                <a:lnTo>
                  <a:pt x="306" y="28"/>
                </a:lnTo>
                <a:lnTo>
                  <a:pt x="304" y="28"/>
                </a:lnTo>
                <a:lnTo>
                  <a:pt x="304" y="28"/>
                </a:lnTo>
                <a:lnTo>
                  <a:pt x="304" y="28"/>
                </a:lnTo>
                <a:lnTo>
                  <a:pt x="304" y="28"/>
                </a:lnTo>
                <a:lnTo>
                  <a:pt x="302" y="28"/>
                </a:lnTo>
                <a:lnTo>
                  <a:pt x="302" y="28"/>
                </a:lnTo>
                <a:lnTo>
                  <a:pt x="302" y="28"/>
                </a:lnTo>
                <a:lnTo>
                  <a:pt x="302" y="28"/>
                </a:lnTo>
                <a:lnTo>
                  <a:pt x="302" y="28"/>
                </a:lnTo>
                <a:lnTo>
                  <a:pt x="302" y="28"/>
                </a:lnTo>
                <a:lnTo>
                  <a:pt x="300" y="28"/>
                </a:lnTo>
                <a:lnTo>
                  <a:pt x="300" y="28"/>
                </a:lnTo>
                <a:lnTo>
                  <a:pt x="300" y="26"/>
                </a:lnTo>
                <a:lnTo>
                  <a:pt x="302" y="26"/>
                </a:lnTo>
                <a:lnTo>
                  <a:pt x="302" y="26"/>
                </a:lnTo>
                <a:lnTo>
                  <a:pt x="302" y="26"/>
                </a:lnTo>
                <a:lnTo>
                  <a:pt x="302" y="26"/>
                </a:lnTo>
                <a:lnTo>
                  <a:pt x="302" y="26"/>
                </a:lnTo>
                <a:lnTo>
                  <a:pt x="302" y="26"/>
                </a:lnTo>
                <a:lnTo>
                  <a:pt x="302" y="26"/>
                </a:lnTo>
                <a:lnTo>
                  <a:pt x="304" y="26"/>
                </a:lnTo>
                <a:lnTo>
                  <a:pt x="304" y="26"/>
                </a:lnTo>
                <a:lnTo>
                  <a:pt x="304" y="26"/>
                </a:lnTo>
                <a:lnTo>
                  <a:pt x="304" y="22"/>
                </a:lnTo>
                <a:lnTo>
                  <a:pt x="304" y="22"/>
                </a:lnTo>
                <a:lnTo>
                  <a:pt x="304" y="20"/>
                </a:lnTo>
                <a:lnTo>
                  <a:pt x="306" y="20"/>
                </a:lnTo>
                <a:lnTo>
                  <a:pt x="306" y="22"/>
                </a:lnTo>
                <a:lnTo>
                  <a:pt x="306" y="22"/>
                </a:lnTo>
                <a:lnTo>
                  <a:pt x="306" y="24"/>
                </a:lnTo>
                <a:lnTo>
                  <a:pt x="308" y="26"/>
                </a:lnTo>
                <a:close/>
                <a:moveTo>
                  <a:pt x="390" y="26"/>
                </a:moveTo>
                <a:lnTo>
                  <a:pt x="390" y="26"/>
                </a:lnTo>
                <a:lnTo>
                  <a:pt x="390" y="26"/>
                </a:lnTo>
                <a:lnTo>
                  <a:pt x="390" y="24"/>
                </a:lnTo>
                <a:lnTo>
                  <a:pt x="392" y="24"/>
                </a:lnTo>
                <a:lnTo>
                  <a:pt x="392" y="24"/>
                </a:lnTo>
                <a:lnTo>
                  <a:pt x="394" y="24"/>
                </a:lnTo>
                <a:lnTo>
                  <a:pt x="394" y="22"/>
                </a:lnTo>
                <a:lnTo>
                  <a:pt x="394" y="22"/>
                </a:lnTo>
                <a:lnTo>
                  <a:pt x="394" y="22"/>
                </a:lnTo>
                <a:lnTo>
                  <a:pt x="396" y="22"/>
                </a:lnTo>
                <a:lnTo>
                  <a:pt x="396" y="22"/>
                </a:lnTo>
                <a:lnTo>
                  <a:pt x="396" y="22"/>
                </a:lnTo>
                <a:lnTo>
                  <a:pt x="394" y="24"/>
                </a:lnTo>
                <a:lnTo>
                  <a:pt x="394" y="24"/>
                </a:lnTo>
                <a:lnTo>
                  <a:pt x="392" y="26"/>
                </a:lnTo>
                <a:lnTo>
                  <a:pt x="390" y="26"/>
                </a:lnTo>
                <a:close/>
                <a:moveTo>
                  <a:pt x="394" y="62"/>
                </a:moveTo>
                <a:lnTo>
                  <a:pt x="394" y="62"/>
                </a:lnTo>
                <a:lnTo>
                  <a:pt x="394" y="62"/>
                </a:lnTo>
                <a:lnTo>
                  <a:pt x="394" y="62"/>
                </a:lnTo>
                <a:lnTo>
                  <a:pt x="396" y="62"/>
                </a:lnTo>
                <a:lnTo>
                  <a:pt x="396" y="62"/>
                </a:lnTo>
                <a:lnTo>
                  <a:pt x="396" y="62"/>
                </a:lnTo>
                <a:lnTo>
                  <a:pt x="396" y="60"/>
                </a:lnTo>
                <a:lnTo>
                  <a:pt x="396" y="60"/>
                </a:lnTo>
                <a:lnTo>
                  <a:pt x="396" y="60"/>
                </a:lnTo>
                <a:lnTo>
                  <a:pt x="396" y="60"/>
                </a:lnTo>
                <a:lnTo>
                  <a:pt x="396" y="60"/>
                </a:lnTo>
                <a:lnTo>
                  <a:pt x="396" y="60"/>
                </a:lnTo>
                <a:lnTo>
                  <a:pt x="396" y="60"/>
                </a:lnTo>
                <a:lnTo>
                  <a:pt x="396" y="62"/>
                </a:lnTo>
                <a:lnTo>
                  <a:pt x="396" y="62"/>
                </a:lnTo>
                <a:lnTo>
                  <a:pt x="396" y="62"/>
                </a:lnTo>
                <a:lnTo>
                  <a:pt x="394" y="62"/>
                </a:lnTo>
                <a:lnTo>
                  <a:pt x="394" y="62"/>
                </a:lnTo>
                <a:lnTo>
                  <a:pt x="394" y="62"/>
                </a:lnTo>
                <a:lnTo>
                  <a:pt x="394" y="62"/>
                </a:lnTo>
                <a:lnTo>
                  <a:pt x="394" y="64"/>
                </a:lnTo>
                <a:lnTo>
                  <a:pt x="394" y="64"/>
                </a:lnTo>
                <a:lnTo>
                  <a:pt x="392" y="66"/>
                </a:lnTo>
                <a:lnTo>
                  <a:pt x="392" y="66"/>
                </a:lnTo>
                <a:lnTo>
                  <a:pt x="392" y="66"/>
                </a:lnTo>
                <a:lnTo>
                  <a:pt x="392" y="68"/>
                </a:lnTo>
                <a:lnTo>
                  <a:pt x="394" y="68"/>
                </a:lnTo>
                <a:lnTo>
                  <a:pt x="394" y="68"/>
                </a:lnTo>
                <a:lnTo>
                  <a:pt x="396" y="68"/>
                </a:lnTo>
                <a:lnTo>
                  <a:pt x="396" y="68"/>
                </a:lnTo>
                <a:lnTo>
                  <a:pt x="396" y="68"/>
                </a:lnTo>
                <a:lnTo>
                  <a:pt x="396" y="68"/>
                </a:lnTo>
                <a:lnTo>
                  <a:pt x="396" y="68"/>
                </a:lnTo>
                <a:lnTo>
                  <a:pt x="396" y="66"/>
                </a:lnTo>
                <a:lnTo>
                  <a:pt x="396" y="66"/>
                </a:lnTo>
                <a:lnTo>
                  <a:pt x="396" y="66"/>
                </a:lnTo>
                <a:lnTo>
                  <a:pt x="396" y="68"/>
                </a:lnTo>
                <a:lnTo>
                  <a:pt x="396" y="68"/>
                </a:lnTo>
                <a:lnTo>
                  <a:pt x="396" y="68"/>
                </a:lnTo>
                <a:lnTo>
                  <a:pt x="396" y="68"/>
                </a:lnTo>
                <a:lnTo>
                  <a:pt x="394" y="68"/>
                </a:lnTo>
                <a:lnTo>
                  <a:pt x="394" y="68"/>
                </a:lnTo>
                <a:lnTo>
                  <a:pt x="394" y="68"/>
                </a:lnTo>
                <a:lnTo>
                  <a:pt x="392" y="68"/>
                </a:lnTo>
                <a:lnTo>
                  <a:pt x="392" y="68"/>
                </a:lnTo>
                <a:lnTo>
                  <a:pt x="392" y="68"/>
                </a:lnTo>
                <a:lnTo>
                  <a:pt x="392" y="68"/>
                </a:lnTo>
                <a:lnTo>
                  <a:pt x="392" y="68"/>
                </a:lnTo>
                <a:lnTo>
                  <a:pt x="388" y="68"/>
                </a:lnTo>
                <a:lnTo>
                  <a:pt x="388" y="64"/>
                </a:lnTo>
                <a:lnTo>
                  <a:pt x="388" y="64"/>
                </a:lnTo>
                <a:lnTo>
                  <a:pt x="390" y="62"/>
                </a:lnTo>
                <a:lnTo>
                  <a:pt x="390" y="62"/>
                </a:lnTo>
                <a:lnTo>
                  <a:pt x="392" y="62"/>
                </a:lnTo>
                <a:lnTo>
                  <a:pt x="392" y="60"/>
                </a:lnTo>
                <a:lnTo>
                  <a:pt x="392" y="60"/>
                </a:lnTo>
                <a:lnTo>
                  <a:pt x="392" y="60"/>
                </a:lnTo>
                <a:lnTo>
                  <a:pt x="392" y="60"/>
                </a:lnTo>
                <a:lnTo>
                  <a:pt x="394" y="58"/>
                </a:lnTo>
                <a:lnTo>
                  <a:pt x="394" y="58"/>
                </a:lnTo>
                <a:lnTo>
                  <a:pt x="394" y="58"/>
                </a:lnTo>
                <a:lnTo>
                  <a:pt x="394" y="58"/>
                </a:lnTo>
                <a:lnTo>
                  <a:pt x="394" y="60"/>
                </a:lnTo>
                <a:lnTo>
                  <a:pt x="394" y="60"/>
                </a:lnTo>
                <a:lnTo>
                  <a:pt x="394" y="60"/>
                </a:lnTo>
                <a:lnTo>
                  <a:pt x="394" y="60"/>
                </a:lnTo>
                <a:lnTo>
                  <a:pt x="394" y="60"/>
                </a:lnTo>
                <a:lnTo>
                  <a:pt x="394" y="62"/>
                </a:lnTo>
                <a:close/>
                <a:moveTo>
                  <a:pt x="388" y="60"/>
                </a:moveTo>
                <a:lnTo>
                  <a:pt x="388" y="60"/>
                </a:lnTo>
                <a:lnTo>
                  <a:pt x="386" y="62"/>
                </a:lnTo>
                <a:lnTo>
                  <a:pt x="386" y="62"/>
                </a:lnTo>
                <a:lnTo>
                  <a:pt x="386" y="62"/>
                </a:lnTo>
                <a:lnTo>
                  <a:pt x="386" y="62"/>
                </a:lnTo>
                <a:lnTo>
                  <a:pt x="386" y="62"/>
                </a:lnTo>
                <a:lnTo>
                  <a:pt x="386" y="60"/>
                </a:lnTo>
                <a:lnTo>
                  <a:pt x="386" y="60"/>
                </a:lnTo>
                <a:lnTo>
                  <a:pt x="386" y="60"/>
                </a:lnTo>
                <a:lnTo>
                  <a:pt x="386" y="60"/>
                </a:lnTo>
                <a:lnTo>
                  <a:pt x="386" y="60"/>
                </a:lnTo>
                <a:lnTo>
                  <a:pt x="386" y="60"/>
                </a:lnTo>
                <a:lnTo>
                  <a:pt x="386" y="62"/>
                </a:lnTo>
                <a:lnTo>
                  <a:pt x="386" y="62"/>
                </a:lnTo>
                <a:lnTo>
                  <a:pt x="386" y="62"/>
                </a:lnTo>
                <a:lnTo>
                  <a:pt x="386" y="62"/>
                </a:lnTo>
                <a:lnTo>
                  <a:pt x="384" y="60"/>
                </a:lnTo>
                <a:lnTo>
                  <a:pt x="386" y="60"/>
                </a:lnTo>
                <a:lnTo>
                  <a:pt x="386" y="58"/>
                </a:lnTo>
                <a:lnTo>
                  <a:pt x="386" y="58"/>
                </a:lnTo>
                <a:lnTo>
                  <a:pt x="388" y="58"/>
                </a:lnTo>
                <a:lnTo>
                  <a:pt x="388" y="60"/>
                </a:lnTo>
                <a:lnTo>
                  <a:pt x="388" y="60"/>
                </a:lnTo>
                <a:close/>
                <a:moveTo>
                  <a:pt x="358" y="508"/>
                </a:moveTo>
                <a:lnTo>
                  <a:pt x="356" y="508"/>
                </a:lnTo>
                <a:lnTo>
                  <a:pt x="356" y="508"/>
                </a:lnTo>
                <a:lnTo>
                  <a:pt x="356" y="508"/>
                </a:lnTo>
                <a:lnTo>
                  <a:pt x="358" y="508"/>
                </a:lnTo>
                <a:lnTo>
                  <a:pt x="358" y="506"/>
                </a:lnTo>
                <a:lnTo>
                  <a:pt x="358" y="508"/>
                </a:lnTo>
                <a:lnTo>
                  <a:pt x="358" y="508"/>
                </a:lnTo>
                <a:lnTo>
                  <a:pt x="358" y="508"/>
                </a:lnTo>
                <a:close/>
                <a:moveTo>
                  <a:pt x="358" y="510"/>
                </a:moveTo>
                <a:lnTo>
                  <a:pt x="358" y="510"/>
                </a:lnTo>
                <a:lnTo>
                  <a:pt x="362" y="510"/>
                </a:lnTo>
                <a:lnTo>
                  <a:pt x="362" y="510"/>
                </a:lnTo>
                <a:lnTo>
                  <a:pt x="364" y="510"/>
                </a:lnTo>
                <a:lnTo>
                  <a:pt x="366" y="512"/>
                </a:lnTo>
                <a:lnTo>
                  <a:pt x="366" y="512"/>
                </a:lnTo>
                <a:lnTo>
                  <a:pt x="366" y="514"/>
                </a:lnTo>
                <a:lnTo>
                  <a:pt x="368" y="514"/>
                </a:lnTo>
                <a:lnTo>
                  <a:pt x="370" y="516"/>
                </a:lnTo>
                <a:lnTo>
                  <a:pt x="370" y="516"/>
                </a:lnTo>
                <a:lnTo>
                  <a:pt x="370" y="516"/>
                </a:lnTo>
                <a:lnTo>
                  <a:pt x="372" y="516"/>
                </a:lnTo>
                <a:lnTo>
                  <a:pt x="372" y="516"/>
                </a:lnTo>
                <a:lnTo>
                  <a:pt x="374" y="516"/>
                </a:lnTo>
                <a:lnTo>
                  <a:pt x="374" y="516"/>
                </a:lnTo>
                <a:lnTo>
                  <a:pt x="374" y="516"/>
                </a:lnTo>
                <a:lnTo>
                  <a:pt x="374" y="516"/>
                </a:lnTo>
                <a:lnTo>
                  <a:pt x="376" y="516"/>
                </a:lnTo>
                <a:lnTo>
                  <a:pt x="376" y="514"/>
                </a:lnTo>
                <a:lnTo>
                  <a:pt x="378" y="514"/>
                </a:lnTo>
                <a:lnTo>
                  <a:pt x="378" y="514"/>
                </a:lnTo>
                <a:lnTo>
                  <a:pt x="378" y="514"/>
                </a:lnTo>
                <a:lnTo>
                  <a:pt x="378" y="514"/>
                </a:lnTo>
                <a:lnTo>
                  <a:pt x="378" y="516"/>
                </a:lnTo>
                <a:lnTo>
                  <a:pt x="378" y="516"/>
                </a:lnTo>
                <a:lnTo>
                  <a:pt x="380" y="516"/>
                </a:lnTo>
                <a:lnTo>
                  <a:pt x="380" y="516"/>
                </a:lnTo>
                <a:lnTo>
                  <a:pt x="380" y="514"/>
                </a:lnTo>
                <a:lnTo>
                  <a:pt x="380" y="514"/>
                </a:lnTo>
                <a:lnTo>
                  <a:pt x="380" y="514"/>
                </a:lnTo>
                <a:lnTo>
                  <a:pt x="378" y="514"/>
                </a:lnTo>
                <a:lnTo>
                  <a:pt x="380" y="514"/>
                </a:lnTo>
                <a:lnTo>
                  <a:pt x="380" y="514"/>
                </a:lnTo>
                <a:lnTo>
                  <a:pt x="382" y="512"/>
                </a:lnTo>
                <a:lnTo>
                  <a:pt x="384" y="512"/>
                </a:lnTo>
                <a:lnTo>
                  <a:pt x="384" y="512"/>
                </a:lnTo>
                <a:lnTo>
                  <a:pt x="384" y="512"/>
                </a:lnTo>
                <a:lnTo>
                  <a:pt x="384" y="512"/>
                </a:lnTo>
                <a:lnTo>
                  <a:pt x="384" y="512"/>
                </a:lnTo>
                <a:lnTo>
                  <a:pt x="384" y="512"/>
                </a:lnTo>
                <a:lnTo>
                  <a:pt x="386" y="512"/>
                </a:lnTo>
                <a:lnTo>
                  <a:pt x="388" y="512"/>
                </a:lnTo>
                <a:lnTo>
                  <a:pt x="388" y="512"/>
                </a:lnTo>
                <a:lnTo>
                  <a:pt x="388" y="512"/>
                </a:lnTo>
                <a:lnTo>
                  <a:pt x="390" y="512"/>
                </a:lnTo>
                <a:lnTo>
                  <a:pt x="390" y="512"/>
                </a:lnTo>
                <a:lnTo>
                  <a:pt x="390" y="512"/>
                </a:lnTo>
                <a:lnTo>
                  <a:pt x="392" y="510"/>
                </a:lnTo>
                <a:lnTo>
                  <a:pt x="392" y="510"/>
                </a:lnTo>
                <a:lnTo>
                  <a:pt x="392" y="510"/>
                </a:lnTo>
                <a:lnTo>
                  <a:pt x="394" y="510"/>
                </a:lnTo>
                <a:lnTo>
                  <a:pt x="394" y="510"/>
                </a:lnTo>
                <a:lnTo>
                  <a:pt x="394" y="510"/>
                </a:lnTo>
                <a:lnTo>
                  <a:pt x="394" y="510"/>
                </a:lnTo>
                <a:lnTo>
                  <a:pt x="396" y="510"/>
                </a:lnTo>
                <a:lnTo>
                  <a:pt x="396" y="510"/>
                </a:lnTo>
                <a:lnTo>
                  <a:pt x="396" y="510"/>
                </a:lnTo>
                <a:lnTo>
                  <a:pt x="396" y="510"/>
                </a:lnTo>
                <a:lnTo>
                  <a:pt x="398" y="510"/>
                </a:lnTo>
                <a:lnTo>
                  <a:pt x="398" y="508"/>
                </a:lnTo>
                <a:lnTo>
                  <a:pt x="398" y="508"/>
                </a:lnTo>
                <a:lnTo>
                  <a:pt x="398" y="508"/>
                </a:lnTo>
                <a:lnTo>
                  <a:pt x="400" y="508"/>
                </a:lnTo>
                <a:lnTo>
                  <a:pt x="400" y="510"/>
                </a:lnTo>
                <a:lnTo>
                  <a:pt x="400" y="510"/>
                </a:lnTo>
                <a:lnTo>
                  <a:pt x="400" y="512"/>
                </a:lnTo>
                <a:lnTo>
                  <a:pt x="400" y="512"/>
                </a:lnTo>
                <a:lnTo>
                  <a:pt x="400" y="512"/>
                </a:lnTo>
                <a:lnTo>
                  <a:pt x="400" y="514"/>
                </a:lnTo>
                <a:lnTo>
                  <a:pt x="398" y="514"/>
                </a:lnTo>
                <a:lnTo>
                  <a:pt x="398" y="514"/>
                </a:lnTo>
                <a:lnTo>
                  <a:pt x="398" y="516"/>
                </a:lnTo>
                <a:lnTo>
                  <a:pt x="398" y="516"/>
                </a:lnTo>
                <a:lnTo>
                  <a:pt x="398" y="516"/>
                </a:lnTo>
                <a:lnTo>
                  <a:pt x="396" y="518"/>
                </a:lnTo>
                <a:lnTo>
                  <a:pt x="396" y="520"/>
                </a:lnTo>
                <a:lnTo>
                  <a:pt x="394" y="520"/>
                </a:lnTo>
                <a:lnTo>
                  <a:pt x="394" y="522"/>
                </a:lnTo>
                <a:lnTo>
                  <a:pt x="394" y="522"/>
                </a:lnTo>
                <a:lnTo>
                  <a:pt x="394" y="522"/>
                </a:lnTo>
                <a:lnTo>
                  <a:pt x="394" y="522"/>
                </a:lnTo>
                <a:lnTo>
                  <a:pt x="392" y="524"/>
                </a:lnTo>
                <a:lnTo>
                  <a:pt x="392" y="526"/>
                </a:lnTo>
                <a:lnTo>
                  <a:pt x="390" y="526"/>
                </a:lnTo>
                <a:lnTo>
                  <a:pt x="388" y="530"/>
                </a:lnTo>
                <a:lnTo>
                  <a:pt x="388" y="530"/>
                </a:lnTo>
                <a:lnTo>
                  <a:pt x="388" y="530"/>
                </a:lnTo>
                <a:lnTo>
                  <a:pt x="388" y="530"/>
                </a:lnTo>
                <a:lnTo>
                  <a:pt x="388" y="532"/>
                </a:lnTo>
                <a:lnTo>
                  <a:pt x="388" y="534"/>
                </a:lnTo>
                <a:lnTo>
                  <a:pt x="386" y="534"/>
                </a:lnTo>
                <a:lnTo>
                  <a:pt x="386" y="534"/>
                </a:lnTo>
                <a:lnTo>
                  <a:pt x="386" y="534"/>
                </a:lnTo>
                <a:lnTo>
                  <a:pt x="386" y="534"/>
                </a:lnTo>
                <a:lnTo>
                  <a:pt x="386" y="532"/>
                </a:lnTo>
                <a:lnTo>
                  <a:pt x="386" y="532"/>
                </a:lnTo>
                <a:lnTo>
                  <a:pt x="388" y="532"/>
                </a:lnTo>
                <a:lnTo>
                  <a:pt x="388" y="530"/>
                </a:lnTo>
                <a:lnTo>
                  <a:pt x="388" y="528"/>
                </a:lnTo>
                <a:lnTo>
                  <a:pt x="384" y="530"/>
                </a:lnTo>
                <a:lnTo>
                  <a:pt x="380" y="538"/>
                </a:lnTo>
                <a:lnTo>
                  <a:pt x="378" y="538"/>
                </a:lnTo>
                <a:lnTo>
                  <a:pt x="378" y="540"/>
                </a:lnTo>
                <a:lnTo>
                  <a:pt x="378" y="540"/>
                </a:lnTo>
                <a:lnTo>
                  <a:pt x="376" y="540"/>
                </a:lnTo>
                <a:lnTo>
                  <a:pt x="376" y="540"/>
                </a:lnTo>
                <a:lnTo>
                  <a:pt x="376" y="542"/>
                </a:lnTo>
                <a:lnTo>
                  <a:pt x="376" y="542"/>
                </a:lnTo>
                <a:lnTo>
                  <a:pt x="376" y="542"/>
                </a:lnTo>
                <a:lnTo>
                  <a:pt x="374" y="544"/>
                </a:lnTo>
                <a:lnTo>
                  <a:pt x="374" y="544"/>
                </a:lnTo>
                <a:lnTo>
                  <a:pt x="374" y="544"/>
                </a:lnTo>
                <a:lnTo>
                  <a:pt x="374" y="544"/>
                </a:lnTo>
                <a:lnTo>
                  <a:pt x="374" y="542"/>
                </a:lnTo>
                <a:lnTo>
                  <a:pt x="376" y="544"/>
                </a:lnTo>
                <a:lnTo>
                  <a:pt x="376" y="544"/>
                </a:lnTo>
                <a:lnTo>
                  <a:pt x="374" y="546"/>
                </a:lnTo>
                <a:lnTo>
                  <a:pt x="374" y="546"/>
                </a:lnTo>
                <a:lnTo>
                  <a:pt x="372" y="546"/>
                </a:lnTo>
                <a:lnTo>
                  <a:pt x="372" y="548"/>
                </a:lnTo>
                <a:lnTo>
                  <a:pt x="372" y="548"/>
                </a:lnTo>
                <a:lnTo>
                  <a:pt x="372" y="550"/>
                </a:lnTo>
                <a:lnTo>
                  <a:pt x="372" y="550"/>
                </a:lnTo>
                <a:lnTo>
                  <a:pt x="372" y="550"/>
                </a:lnTo>
                <a:lnTo>
                  <a:pt x="370" y="548"/>
                </a:lnTo>
                <a:lnTo>
                  <a:pt x="370" y="548"/>
                </a:lnTo>
                <a:lnTo>
                  <a:pt x="368" y="550"/>
                </a:lnTo>
                <a:lnTo>
                  <a:pt x="368" y="548"/>
                </a:lnTo>
                <a:lnTo>
                  <a:pt x="368" y="546"/>
                </a:lnTo>
                <a:lnTo>
                  <a:pt x="368" y="546"/>
                </a:lnTo>
                <a:lnTo>
                  <a:pt x="370" y="544"/>
                </a:lnTo>
                <a:lnTo>
                  <a:pt x="370" y="544"/>
                </a:lnTo>
                <a:lnTo>
                  <a:pt x="372" y="544"/>
                </a:lnTo>
                <a:lnTo>
                  <a:pt x="370" y="546"/>
                </a:lnTo>
                <a:lnTo>
                  <a:pt x="370" y="546"/>
                </a:lnTo>
                <a:lnTo>
                  <a:pt x="370" y="546"/>
                </a:lnTo>
                <a:lnTo>
                  <a:pt x="370" y="546"/>
                </a:lnTo>
                <a:lnTo>
                  <a:pt x="370" y="546"/>
                </a:lnTo>
                <a:lnTo>
                  <a:pt x="372" y="546"/>
                </a:lnTo>
                <a:lnTo>
                  <a:pt x="372" y="546"/>
                </a:lnTo>
                <a:lnTo>
                  <a:pt x="372" y="544"/>
                </a:lnTo>
                <a:lnTo>
                  <a:pt x="370" y="542"/>
                </a:lnTo>
                <a:lnTo>
                  <a:pt x="370" y="542"/>
                </a:lnTo>
                <a:lnTo>
                  <a:pt x="370" y="544"/>
                </a:lnTo>
                <a:lnTo>
                  <a:pt x="368" y="544"/>
                </a:lnTo>
                <a:lnTo>
                  <a:pt x="368" y="544"/>
                </a:lnTo>
                <a:lnTo>
                  <a:pt x="368" y="546"/>
                </a:lnTo>
                <a:lnTo>
                  <a:pt x="368" y="546"/>
                </a:lnTo>
                <a:lnTo>
                  <a:pt x="366" y="546"/>
                </a:lnTo>
                <a:lnTo>
                  <a:pt x="366" y="546"/>
                </a:lnTo>
                <a:lnTo>
                  <a:pt x="366" y="546"/>
                </a:lnTo>
                <a:lnTo>
                  <a:pt x="366" y="546"/>
                </a:lnTo>
                <a:lnTo>
                  <a:pt x="366" y="546"/>
                </a:lnTo>
                <a:lnTo>
                  <a:pt x="368" y="544"/>
                </a:lnTo>
                <a:lnTo>
                  <a:pt x="368" y="544"/>
                </a:lnTo>
                <a:lnTo>
                  <a:pt x="366" y="542"/>
                </a:lnTo>
                <a:lnTo>
                  <a:pt x="366" y="544"/>
                </a:lnTo>
                <a:lnTo>
                  <a:pt x="366" y="544"/>
                </a:lnTo>
                <a:lnTo>
                  <a:pt x="366" y="546"/>
                </a:lnTo>
                <a:lnTo>
                  <a:pt x="364" y="546"/>
                </a:lnTo>
                <a:lnTo>
                  <a:pt x="364" y="546"/>
                </a:lnTo>
                <a:lnTo>
                  <a:pt x="362" y="548"/>
                </a:lnTo>
                <a:lnTo>
                  <a:pt x="362" y="548"/>
                </a:lnTo>
                <a:lnTo>
                  <a:pt x="362" y="548"/>
                </a:lnTo>
                <a:lnTo>
                  <a:pt x="362" y="550"/>
                </a:lnTo>
                <a:lnTo>
                  <a:pt x="362" y="550"/>
                </a:lnTo>
                <a:lnTo>
                  <a:pt x="360" y="550"/>
                </a:lnTo>
                <a:lnTo>
                  <a:pt x="360" y="550"/>
                </a:lnTo>
                <a:lnTo>
                  <a:pt x="360" y="550"/>
                </a:lnTo>
                <a:lnTo>
                  <a:pt x="360" y="548"/>
                </a:lnTo>
                <a:lnTo>
                  <a:pt x="360" y="548"/>
                </a:lnTo>
                <a:lnTo>
                  <a:pt x="360" y="548"/>
                </a:lnTo>
                <a:lnTo>
                  <a:pt x="360" y="548"/>
                </a:lnTo>
                <a:lnTo>
                  <a:pt x="360" y="548"/>
                </a:lnTo>
                <a:lnTo>
                  <a:pt x="358" y="548"/>
                </a:lnTo>
                <a:lnTo>
                  <a:pt x="358" y="548"/>
                </a:lnTo>
                <a:lnTo>
                  <a:pt x="358" y="548"/>
                </a:lnTo>
                <a:lnTo>
                  <a:pt x="358" y="548"/>
                </a:lnTo>
                <a:lnTo>
                  <a:pt x="358" y="550"/>
                </a:lnTo>
                <a:lnTo>
                  <a:pt x="358" y="550"/>
                </a:lnTo>
                <a:lnTo>
                  <a:pt x="358" y="550"/>
                </a:lnTo>
                <a:lnTo>
                  <a:pt x="358" y="550"/>
                </a:lnTo>
                <a:lnTo>
                  <a:pt x="358" y="550"/>
                </a:lnTo>
                <a:lnTo>
                  <a:pt x="358" y="552"/>
                </a:lnTo>
                <a:lnTo>
                  <a:pt x="356" y="552"/>
                </a:lnTo>
                <a:lnTo>
                  <a:pt x="354" y="554"/>
                </a:lnTo>
                <a:lnTo>
                  <a:pt x="354" y="554"/>
                </a:lnTo>
                <a:lnTo>
                  <a:pt x="354" y="556"/>
                </a:lnTo>
                <a:lnTo>
                  <a:pt x="352" y="556"/>
                </a:lnTo>
                <a:lnTo>
                  <a:pt x="352" y="556"/>
                </a:lnTo>
                <a:lnTo>
                  <a:pt x="352" y="556"/>
                </a:lnTo>
                <a:lnTo>
                  <a:pt x="352" y="556"/>
                </a:lnTo>
                <a:lnTo>
                  <a:pt x="350" y="556"/>
                </a:lnTo>
                <a:lnTo>
                  <a:pt x="350" y="556"/>
                </a:lnTo>
                <a:lnTo>
                  <a:pt x="350" y="556"/>
                </a:lnTo>
                <a:lnTo>
                  <a:pt x="350" y="554"/>
                </a:lnTo>
                <a:lnTo>
                  <a:pt x="348" y="554"/>
                </a:lnTo>
                <a:lnTo>
                  <a:pt x="346" y="554"/>
                </a:lnTo>
                <a:lnTo>
                  <a:pt x="346" y="554"/>
                </a:lnTo>
                <a:lnTo>
                  <a:pt x="346" y="554"/>
                </a:lnTo>
                <a:lnTo>
                  <a:pt x="346" y="554"/>
                </a:lnTo>
                <a:lnTo>
                  <a:pt x="344" y="554"/>
                </a:lnTo>
                <a:lnTo>
                  <a:pt x="344" y="554"/>
                </a:lnTo>
                <a:lnTo>
                  <a:pt x="342" y="554"/>
                </a:lnTo>
                <a:lnTo>
                  <a:pt x="342" y="552"/>
                </a:lnTo>
                <a:lnTo>
                  <a:pt x="344" y="552"/>
                </a:lnTo>
                <a:lnTo>
                  <a:pt x="344" y="552"/>
                </a:lnTo>
                <a:lnTo>
                  <a:pt x="346" y="552"/>
                </a:lnTo>
                <a:lnTo>
                  <a:pt x="346" y="552"/>
                </a:lnTo>
                <a:lnTo>
                  <a:pt x="348" y="550"/>
                </a:lnTo>
                <a:lnTo>
                  <a:pt x="346" y="550"/>
                </a:lnTo>
                <a:lnTo>
                  <a:pt x="346" y="550"/>
                </a:lnTo>
                <a:lnTo>
                  <a:pt x="346" y="550"/>
                </a:lnTo>
                <a:lnTo>
                  <a:pt x="344" y="550"/>
                </a:lnTo>
                <a:lnTo>
                  <a:pt x="342" y="550"/>
                </a:lnTo>
                <a:lnTo>
                  <a:pt x="342" y="550"/>
                </a:lnTo>
                <a:lnTo>
                  <a:pt x="342" y="548"/>
                </a:lnTo>
                <a:lnTo>
                  <a:pt x="342" y="548"/>
                </a:lnTo>
                <a:lnTo>
                  <a:pt x="342" y="546"/>
                </a:lnTo>
                <a:lnTo>
                  <a:pt x="342" y="544"/>
                </a:lnTo>
                <a:lnTo>
                  <a:pt x="342" y="544"/>
                </a:lnTo>
                <a:lnTo>
                  <a:pt x="342" y="544"/>
                </a:lnTo>
                <a:lnTo>
                  <a:pt x="342" y="544"/>
                </a:lnTo>
                <a:lnTo>
                  <a:pt x="342" y="542"/>
                </a:lnTo>
                <a:lnTo>
                  <a:pt x="342" y="542"/>
                </a:lnTo>
                <a:lnTo>
                  <a:pt x="342" y="540"/>
                </a:lnTo>
                <a:lnTo>
                  <a:pt x="342" y="540"/>
                </a:lnTo>
                <a:lnTo>
                  <a:pt x="342" y="540"/>
                </a:lnTo>
                <a:lnTo>
                  <a:pt x="344" y="536"/>
                </a:lnTo>
                <a:lnTo>
                  <a:pt x="344" y="534"/>
                </a:lnTo>
                <a:lnTo>
                  <a:pt x="346" y="534"/>
                </a:lnTo>
                <a:lnTo>
                  <a:pt x="346" y="532"/>
                </a:lnTo>
                <a:lnTo>
                  <a:pt x="346" y="534"/>
                </a:lnTo>
                <a:lnTo>
                  <a:pt x="346" y="534"/>
                </a:lnTo>
                <a:lnTo>
                  <a:pt x="346" y="534"/>
                </a:lnTo>
                <a:lnTo>
                  <a:pt x="346" y="534"/>
                </a:lnTo>
                <a:lnTo>
                  <a:pt x="346" y="536"/>
                </a:lnTo>
                <a:lnTo>
                  <a:pt x="346" y="536"/>
                </a:lnTo>
                <a:lnTo>
                  <a:pt x="346" y="536"/>
                </a:lnTo>
                <a:lnTo>
                  <a:pt x="346" y="538"/>
                </a:lnTo>
                <a:lnTo>
                  <a:pt x="346" y="538"/>
                </a:lnTo>
                <a:lnTo>
                  <a:pt x="346" y="538"/>
                </a:lnTo>
                <a:lnTo>
                  <a:pt x="348" y="534"/>
                </a:lnTo>
                <a:lnTo>
                  <a:pt x="348" y="534"/>
                </a:lnTo>
                <a:lnTo>
                  <a:pt x="348" y="534"/>
                </a:lnTo>
                <a:lnTo>
                  <a:pt x="346" y="532"/>
                </a:lnTo>
                <a:lnTo>
                  <a:pt x="348" y="532"/>
                </a:lnTo>
                <a:lnTo>
                  <a:pt x="348" y="530"/>
                </a:lnTo>
                <a:lnTo>
                  <a:pt x="348" y="530"/>
                </a:lnTo>
                <a:lnTo>
                  <a:pt x="348" y="530"/>
                </a:lnTo>
                <a:lnTo>
                  <a:pt x="348" y="528"/>
                </a:lnTo>
                <a:lnTo>
                  <a:pt x="348" y="526"/>
                </a:lnTo>
                <a:lnTo>
                  <a:pt x="348" y="524"/>
                </a:lnTo>
                <a:lnTo>
                  <a:pt x="348" y="522"/>
                </a:lnTo>
                <a:lnTo>
                  <a:pt x="348" y="520"/>
                </a:lnTo>
                <a:lnTo>
                  <a:pt x="348" y="518"/>
                </a:lnTo>
                <a:lnTo>
                  <a:pt x="350" y="516"/>
                </a:lnTo>
                <a:lnTo>
                  <a:pt x="350" y="516"/>
                </a:lnTo>
                <a:lnTo>
                  <a:pt x="350" y="514"/>
                </a:lnTo>
                <a:lnTo>
                  <a:pt x="350" y="514"/>
                </a:lnTo>
                <a:lnTo>
                  <a:pt x="350" y="514"/>
                </a:lnTo>
                <a:lnTo>
                  <a:pt x="352" y="512"/>
                </a:lnTo>
                <a:lnTo>
                  <a:pt x="352" y="510"/>
                </a:lnTo>
                <a:lnTo>
                  <a:pt x="352" y="510"/>
                </a:lnTo>
                <a:lnTo>
                  <a:pt x="352" y="510"/>
                </a:lnTo>
                <a:lnTo>
                  <a:pt x="354" y="510"/>
                </a:lnTo>
                <a:lnTo>
                  <a:pt x="354" y="508"/>
                </a:lnTo>
                <a:lnTo>
                  <a:pt x="356" y="508"/>
                </a:lnTo>
                <a:lnTo>
                  <a:pt x="358" y="508"/>
                </a:lnTo>
                <a:lnTo>
                  <a:pt x="358" y="508"/>
                </a:lnTo>
                <a:lnTo>
                  <a:pt x="358" y="510"/>
                </a:lnTo>
                <a:close/>
                <a:moveTo>
                  <a:pt x="214" y="88"/>
                </a:moveTo>
                <a:lnTo>
                  <a:pt x="212" y="88"/>
                </a:lnTo>
                <a:lnTo>
                  <a:pt x="212" y="88"/>
                </a:lnTo>
                <a:lnTo>
                  <a:pt x="212" y="88"/>
                </a:lnTo>
                <a:lnTo>
                  <a:pt x="212" y="86"/>
                </a:lnTo>
                <a:lnTo>
                  <a:pt x="212" y="86"/>
                </a:lnTo>
                <a:lnTo>
                  <a:pt x="212" y="86"/>
                </a:lnTo>
                <a:lnTo>
                  <a:pt x="214" y="86"/>
                </a:lnTo>
                <a:lnTo>
                  <a:pt x="214" y="84"/>
                </a:lnTo>
                <a:lnTo>
                  <a:pt x="214" y="88"/>
                </a:lnTo>
                <a:lnTo>
                  <a:pt x="214" y="88"/>
                </a:lnTo>
                <a:close/>
                <a:moveTo>
                  <a:pt x="386" y="92"/>
                </a:moveTo>
                <a:lnTo>
                  <a:pt x="386" y="92"/>
                </a:lnTo>
                <a:lnTo>
                  <a:pt x="386" y="92"/>
                </a:lnTo>
                <a:lnTo>
                  <a:pt x="386" y="92"/>
                </a:lnTo>
                <a:lnTo>
                  <a:pt x="386" y="92"/>
                </a:lnTo>
                <a:lnTo>
                  <a:pt x="386" y="90"/>
                </a:lnTo>
                <a:lnTo>
                  <a:pt x="388" y="90"/>
                </a:lnTo>
                <a:lnTo>
                  <a:pt x="388" y="90"/>
                </a:lnTo>
                <a:lnTo>
                  <a:pt x="388" y="90"/>
                </a:lnTo>
                <a:lnTo>
                  <a:pt x="388" y="90"/>
                </a:lnTo>
                <a:lnTo>
                  <a:pt x="388" y="92"/>
                </a:lnTo>
                <a:lnTo>
                  <a:pt x="386" y="92"/>
                </a:lnTo>
                <a:lnTo>
                  <a:pt x="386" y="92"/>
                </a:lnTo>
                <a:close/>
                <a:moveTo>
                  <a:pt x="394" y="94"/>
                </a:moveTo>
                <a:lnTo>
                  <a:pt x="394" y="94"/>
                </a:lnTo>
                <a:lnTo>
                  <a:pt x="394" y="94"/>
                </a:lnTo>
                <a:lnTo>
                  <a:pt x="394" y="94"/>
                </a:lnTo>
                <a:lnTo>
                  <a:pt x="392" y="94"/>
                </a:lnTo>
                <a:lnTo>
                  <a:pt x="392" y="94"/>
                </a:lnTo>
                <a:lnTo>
                  <a:pt x="392" y="92"/>
                </a:lnTo>
                <a:lnTo>
                  <a:pt x="392" y="92"/>
                </a:lnTo>
                <a:lnTo>
                  <a:pt x="392" y="92"/>
                </a:lnTo>
                <a:lnTo>
                  <a:pt x="392" y="92"/>
                </a:lnTo>
                <a:lnTo>
                  <a:pt x="394" y="90"/>
                </a:lnTo>
                <a:lnTo>
                  <a:pt x="394" y="90"/>
                </a:lnTo>
                <a:lnTo>
                  <a:pt x="394" y="92"/>
                </a:lnTo>
                <a:lnTo>
                  <a:pt x="394" y="92"/>
                </a:lnTo>
                <a:lnTo>
                  <a:pt x="394" y="94"/>
                </a:lnTo>
                <a:lnTo>
                  <a:pt x="394" y="94"/>
                </a:lnTo>
                <a:lnTo>
                  <a:pt x="394" y="94"/>
                </a:lnTo>
                <a:lnTo>
                  <a:pt x="394" y="94"/>
                </a:lnTo>
                <a:close/>
                <a:moveTo>
                  <a:pt x="430" y="106"/>
                </a:moveTo>
                <a:lnTo>
                  <a:pt x="430" y="106"/>
                </a:lnTo>
                <a:lnTo>
                  <a:pt x="430" y="106"/>
                </a:lnTo>
                <a:lnTo>
                  <a:pt x="428" y="106"/>
                </a:lnTo>
                <a:lnTo>
                  <a:pt x="428" y="106"/>
                </a:lnTo>
                <a:lnTo>
                  <a:pt x="426" y="106"/>
                </a:lnTo>
                <a:lnTo>
                  <a:pt x="426" y="106"/>
                </a:lnTo>
                <a:lnTo>
                  <a:pt x="426" y="108"/>
                </a:lnTo>
                <a:lnTo>
                  <a:pt x="426" y="108"/>
                </a:lnTo>
                <a:lnTo>
                  <a:pt x="424" y="110"/>
                </a:lnTo>
                <a:lnTo>
                  <a:pt x="424" y="110"/>
                </a:lnTo>
                <a:lnTo>
                  <a:pt x="422" y="110"/>
                </a:lnTo>
                <a:lnTo>
                  <a:pt x="422" y="110"/>
                </a:lnTo>
                <a:lnTo>
                  <a:pt x="422" y="110"/>
                </a:lnTo>
                <a:lnTo>
                  <a:pt x="420" y="110"/>
                </a:lnTo>
                <a:lnTo>
                  <a:pt x="422" y="110"/>
                </a:lnTo>
                <a:lnTo>
                  <a:pt x="422" y="108"/>
                </a:lnTo>
                <a:lnTo>
                  <a:pt x="422" y="108"/>
                </a:lnTo>
                <a:lnTo>
                  <a:pt x="422" y="108"/>
                </a:lnTo>
                <a:lnTo>
                  <a:pt x="422" y="106"/>
                </a:lnTo>
                <a:lnTo>
                  <a:pt x="424" y="106"/>
                </a:lnTo>
                <a:lnTo>
                  <a:pt x="424" y="106"/>
                </a:lnTo>
                <a:lnTo>
                  <a:pt x="424" y="104"/>
                </a:lnTo>
                <a:lnTo>
                  <a:pt x="424" y="104"/>
                </a:lnTo>
                <a:lnTo>
                  <a:pt x="426" y="104"/>
                </a:lnTo>
                <a:lnTo>
                  <a:pt x="426" y="104"/>
                </a:lnTo>
                <a:lnTo>
                  <a:pt x="426" y="104"/>
                </a:lnTo>
                <a:lnTo>
                  <a:pt x="428" y="104"/>
                </a:lnTo>
                <a:lnTo>
                  <a:pt x="430" y="104"/>
                </a:lnTo>
                <a:lnTo>
                  <a:pt x="430" y="104"/>
                </a:lnTo>
                <a:lnTo>
                  <a:pt x="430" y="104"/>
                </a:lnTo>
                <a:lnTo>
                  <a:pt x="430" y="106"/>
                </a:lnTo>
                <a:close/>
                <a:moveTo>
                  <a:pt x="350" y="498"/>
                </a:moveTo>
                <a:lnTo>
                  <a:pt x="350" y="498"/>
                </a:lnTo>
                <a:lnTo>
                  <a:pt x="350" y="498"/>
                </a:lnTo>
                <a:lnTo>
                  <a:pt x="350" y="498"/>
                </a:lnTo>
                <a:lnTo>
                  <a:pt x="350" y="498"/>
                </a:lnTo>
                <a:lnTo>
                  <a:pt x="350" y="496"/>
                </a:lnTo>
                <a:lnTo>
                  <a:pt x="350" y="496"/>
                </a:lnTo>
                <a:lnTo>
                  <a:pt x="350" y="496"/>
                </a:lnTo>
                <a:lnTo>
                  <a:pt x="350" y="496"/>
                </a:lnTo>
                <a:lnTo>
                  <a:pt x="350" y="496"/>
                </a:lnTo>
                <a:lnTo>
                  <a:pt x="350" y="496"/>
                </a:lnTo>
                <a:lnTo>
                  <a:pt x="350" y="494"/>
                </a:lnTo>
                <a:lnTo>
                  <a:pt x="352" y="494"/>
                </a:lnTo>
                <a:lnTo>
                  <a:pt x="352" y="492"/>
                </a:lnTo>
                <a:lnTo>
                  <a:pt x="354" y="492"/>
                </a:lnTo>
                <a:lnTo>
                  <a:pt x="354" y="490"/>
                </a:lnTo>
                <a:lnTo>
                  <a:pt x="354" y="490"/>
                </a:lnTo>
                <a:lnTo>
                  <a:pt x="354" y="490"/>
                </a:lnTo>
                <a:lnTo>
                  <a:pt x="354" y="490"/>
                </a:lnTo>
                <a:lnTo>
                  <a:pt x="354" y="490"/>
                </a:lnTo>
                <a:lnTo>
                  <a:pt x="354" y="490"/>
                </a:lnTo>
                <a:lnTo>
                  <a:pt x="354" y="490"/>
                </a:lnTo>
                <a:lnTo>
                  <a:pt x="354" y="490"/>
                </a:lnTo>
                <a:lnTo>
                  <a:pt x="354" y="490"/>
                </a:lnTo>
                <a:lnTo>
                  <a:pt x="354" y="490"/>
                </a:lnTo>
                <a:lnTo>
                  <a:pt x="356" y="490"/>
                </a:lnTo>
                <a:lnTo>
                  <a:pt x="356" y="490"/>
                </a:lnTo>
                <a:lnTo>
                  <a:pt x="356" y="490"/>
                </a:lnTo>
                <a:lnTo>
                  <a:pt x="356" y="490"/>
                </a:lnTo>
                <a:lnTo>
                  <a:pt x="356" y="490"/>
                </a:lnTo>
                <a:lnTo>
                  <a:pt x="356" y="490"/>
                </a:lnTo>
                <a:lnTo>
                  <a:pt x="356" y="492"/>
                </a:lnTo>
                <a:lnTo>
                  <a:pt x="356" y="494"/>
                </a:lnTo>
                <a:lnTo>
                  <a:pt x="354" y="494"/>
                </a:lnTo>
                <a:lnTo>
                  <a:pt x="354" y="496"/>
                </a:lnTo>
                <a:lnTo>
                  <a:pt x="354" y="496"/>
                </a:lnTo>
                <a:lnTo>
                  <a:pt x="352" y="498"/>
                </a:lnTo>
                <a:lnTo>
                  <a:pt x="350" y="498"/>
                </a:lnTo>
                <a:close/>
                <a:moveTo>
                  <a:pt x="384" y="470"/>
                </a:moveTo>
                <a:lnTo>
                  <a:pt x="384" y="472"/>
                </a:lnTo>
                <a:lnTo>
                  <a:pt x="384" y="472"/>
                </a:lnTo>
                <a:lnTo>
                  <a:pt x="384" y="472"/>
                </a:lnTo>
                <a:lnTo>
                  <a:pt x="384" y="472"/>
                </a:lnTo>
                <a:lnTo>
                  <a:pt x="384" y="472"/>
                </a:lnTo>
                <a:lnTo>
                  <a:pt x="384" y="472"/>
                </a:lnTo>
                <a:lnTo>
                  <a:pt x="384" y="472"/>
                </a:lnTo>
                <a:lnTo>
                  <a:pt x="384" y="472"/>
                </a:lnTo>
                <a:lnTo>
                  <a:pt x="382" y="472"/>
                </a:lnTo>
                <a:lnTo>
                  <a:pt x="382" y="472"/>
                </a:lnTo>
                <a:lnTo>
                  <a:pt x="382" y="472"/>
                </a:lnTo>
                <a:lnTo>
                  <a:pt x="382" y="472"/>
                </a:lnTo>
                <a:lnTo>
                  <a:pt x="382" y="472"/>
                </a:lnTo>
                <a:lnTo>
                  <a:pt x="382" y="470"/>
                </a:lnTo>
                <a:lnTo>
                  <a:pt x="382" y="470"/>
                </a:lnTo>
                <a:lnTo>
                  <a:pt x="382" y="470"/>
                </a:lnTo>
                <a:lnTo>
                  <a:pt x="382" y="470"/>
                </a:lnTo>
                <a:lnTo>
                  <a:pt x="384" y="470"/>
                </a:lnTo>
                <a:lnTo>
                  <a:pt x="384" y="470"/>
                </a:lnTo>
                <a:lnTo>
                  <a:pt x="384" y="470"/>
                </a:lnTo>
                <a:lnTo>
                  <a:pt x="384" y="470"/>
                </a:lnTo>
                <a:close/>
                <a:moveTo>
                  <a:pt x="356" y="734"/>
                </a:moveTo>
                <a:lnTo>
                  <a:pt x="356" y="736"/>
                </a:lnTo>
                <a:lnTo>
                  <a:pt x="354" y="734"/>
                </a:lnTo>
                <a:lnTo>
                  <a:pt x="356" y="734"/>
                </a:lnTo>
                <a:lnTo>
                  <a:pt x="356" y="734"/>
                </a:lnTo>
                <a:lnTo>
                  <a:pt x="356" y="734"/>
                </a:lnTo>
                <a:lnTo>
                  <a:pt x="358" y="732"/>
                </a:lnTo>
                <a:lnTo>
                  <a:pt x="360" y="732"/>
                </a:lnTo>
                <a:lnTo>
                  <a:pt x="360" y="730"/>
                </a:lnTo>
                <a:lnTo>
                  <a:pt x="360" y="730"/>
                </a:lnTo>
                <a:lnTo>
                  <a:pt x="360" y="732"/>
                </a:lnTo>
                <a:lnTo>
                  <a:pt x="360" y="732"/>
                </a:lnTo>
                <a:lnTo>
                  <a:pt x="358" y="732"/>
                </a:lnTo>
                <a:lnTo>
                  <a:pt x="358" y="732"/>
                </a:lnTo>
                <a:lnTo>
                  <a:pt x="358" y="732"/>
                </a:lnTo>
                <a:lnTo>
                  <a:pt x="358" y="734"/>
                </a:lnTo>
                <a:lnTo>
                  <a:pt x="356" y="734"/>
                </a:lnTo>
                <a:lnTo>
                  <a:pt x="356" y="734"/>
                </a:lnTo>
                <a:lnTo>
                  <a:pt x="356" y="734"/>
                </a:lnTo>
                <a:close/>
                <a:moveTo>
                  <a:pt x="388" y="470"/>
                </a:moveTo>
                <a:lnTo>
                  <a:pt x="388" y="470"/>
                </a:lnTo>
                <a:lnTo>
                  <a:pt x="388" y="470"/>
                </a:lnTo>
                <a:lnTo>
                  <a:pt x="388" y="470"/>
                </a:lnTo>
                <a:lnTo>
                  <a:pt x="386" y="470"/>
                </a:lnTo>
                <a:lnTo>
                  <a:pt x="386" y="470"/>
                </a:lnTo>
                <a:lnTo>
                  <a:pt x="386" y="470"/>
                </a:lnTo>
                <a:lnTo>
                  <a:pt x="386" y="470"/>
                </a:lnTo>
                <a:lnTo>
                  <a:pt x="386" y="470"/>
                </a:lnTo>
                <a:lnTo>
                  <a:pt x="384" y="470"/>
                </a:lnTo>
                <a:lnTo>
                  <a:pt x="384" y="470"/>
                </a:lnTo>
                <a:lnTo>
                  <a:pt x="384" y="468"/>
                </a:lnTo>
                <a:lnTo>
                  <a:pt x="386" y="468"/>
                </a:lnTo>
                <a:lnTo>
                  <a:pt x="386" y="468"/>
                </a:lnTo>
                <a:lnTo>
                  <a:pt x="388" y="468"/>
                </a:lnTo>
                <a:lnTo>
                  <a:pt x="388" y="468"/>
                </a:lnTo>
                <a:lnTo>
                  <a:pt x="388" y="468"/>
                </a:lnTo>
                <a:lnTo>
                  <a:pt x="388" y="470"/>
                </a:lnTo>
                <a:close/>
                <a:moveTo>
                  <a:pt x="426" y="116"/>
                </a:moveTo>
                <a:lnTo>
                  <a:pt x="426" y="116"/>
                </a:lnTo>
                <a:lnTo>
                  <a:pt x="426" y="116"/>
                </a:lnTo>
                <a:lnTo>
                  <a:pt x="426" y="116"/>
                </a:lnTo>
                <a:lnTo>
                  <a:pt x="424" y="116"/>
                </a:lnTo>
                <a:lnTo>
                  <a:pt x="424" y="116"/>
                </a:lnTo>
                <a:lnTo>
                  <a:pt x="424" y="116"/>
                </a:lnTo>
                <a:lnTo>
                  <a:pt x="424" y="116"/>
                </a:lnTo>
                <a:lnTo>
                  <a:pt x="424" y="116"/>
                </a:lnTo>
                <a:lnTo>
                  <a:pt x="424" y="116"/>
                </a:lnTo>
                <a:lnTo>
                  <a:pt x="424" y="116"/>
                </a:lnTo>
                <a:lnTo>
                  <a:pt x="424" y="116"/>
                </a:lnTo>
                <a:lnTo>
                  <a:pt x="424" y="116"/>
                </a:lnTo>
                <a:lnTo>
                  <a:pt x="424" y="116"/>
                </a:lnTo>
                <a:lnTo>
                  <a:pt x="426" y="114"/>
                </a:lnTo>
                <a:lnTo>
                  <a:pt x="426" y="114"/>
                </a:lnTo>
                <a:lnTo>
                  <a:pt x="426" y="114"/>
                </a:lnTo>
                <a:lnTo>
                  <a:pt x="426" y="116"/>
                </a:lnTo>
                <a:close/>
                <a:moveTo>
                  <a:pt x="364" y="550"/>
                </a:moveTo>
                <a:lnTo>
                  <a:pt x="362" y="550"/>
                </a:lnTo>
                <a:lnTo>
                  <a:pt x="362" y="548"/>
                </a:lnTo>
                <a:lnTo>
                  <a:pt x="364" y="548"/>
                </a:lnTo>
                <a:lnTo>
                  <a:pt x="364" y="546"/>
                </a:lnTo>
                <a:lnTo>
                  <a:pt x="364" y="548"/>
                </a:lnTo>
                <a:lnTo>
                  <a:pt x="364" y="548"/>
                </a:lnTo>
                <a:lnTo>
                  <a:pt x="364" y="550"/>
                </a:lnTo>
                <a:lnTo>
                  <a:pt x="364" y="550"/>
                </a:lnTo>
                <a:close/>
                <a:moveTo>
                  <a:pt x="302" y="424"/>
                </a:moveTo>
                <a:lnTo>
                  <a:pt x="302" y="426"/>
                </a:lnTo>
                <a:lnTo>
                  <a:pt x="302" y="426"/>
                </a:lnTo>
                <a:lnTo>
                  <a:pt x="304" y="426"/>
                </a:lnTo>
                <a:lnTo>
                  <a:pt x="304" y="426"/>
                </a:lnTo>
                <a:lnTo>
                  <a:pt x="304" y="426"/>
                </a:lnTo>
                <a:lnTo>
                  <a:pt x="306" y="426"/>
                </a:lnTo>
                <a:lnTo>
                  <a:pt x="306" y="426"/>
                </a:lnTo>
                <a:lnTo>
                  <a:pt x="306" y="426"/>
                </a:lnTo>
                <a:lnTo>
                  <a:pt x="306" y="426"/>
                </a:lnTo>
                <a:lnTo>
                  <a:pt x="308" y="426"/>
                </a:lnTo>
                <a:lnTo>
                  <a:pt x="308" y="426"/>
                </a:lnTo>
                <a:lnTo>
                  <a:pt x="308" y="426"/>
                </a:lnTo>
                <a:lnTo>
                  <a:pt x="308" y="426"/>
                </a:lnTo>
                <a:lnTo>
                  <a:pt x="308" y="428"/>
                </a:lnTo>
                <a:lnTo>
                  <a:pt x="308" y="428"/>
                </a:lnTo>
                <a:lnTo>
                  <a:pt x="306" y="428"/>
                </a:lnTo>
                <a:lnTo>
                  <a:pt x="306" y="428"/>
                </a:lnTo>
                <a:lnTo>
                  <a:pt x="306" y="428"/>
                </a:lnTo>
                <a:lnTo>
                  <a:pt x="306" y="428"/>
                </a:lnTo>
                <a:lnTo>
                  <a:pt x="304" y="428"/>
                </a:lnTo>
                <a:lnTo>
                  <a:pt x="304" y="428"/>
                </a:lnTo>
                <a:lnTo>
                  <a:pt x="304" y="428"/>
                </a:lnTo>
                <a:lnTo>
                  <a:pt x="302" y="428"/>
                </a:lnTo>
                <a:lnTo>
                  <a:pt x="300" y="428"/>
                </a:lnTo>
                <a:lnTo>
                  <a:pt x="300" y="430"/>
                </a:lnTo>
                <a:lnTo>
                  <a:pt x="300" y="430"/>
                </a:lnTo>
                <a:lnTo>
                  <a:pt x="300" y="430"/>
                </a:lnTo>
                <a:lnTo>
                  <a:pt x="298" y="432"/>
                </a:lnTo>
                <a:lnTo>
                  <a:pt x="298" y="432"/>
                </a:lnTo>
                <a:lnTo>
                  <a:pt x="296" y="430"/>
                </a:lnTo>
                <a:lnTo>
                  <a:pt x="296" y="430"/>
                </a:lnTo>
                <a:lnTo>
                  <a:pt x="296" y="430"/>
                </a:lnTo>
                <a:lnTo>
                  <a:pt x="296" y="430"/>
                </a:lnTo>
                <a:lnTo>
                  <a:pt x="294" y="430"/>
                </a:lnTo>
                <a:lnTo>
                  <a:pt x="294" y="430"/>
                </a:lnTo>
                <a:lnTo>
                  <a:pt x="294" y="430"/>
                </a:lnTo>
                <a:lnTo>
                  <a:pt x="292" y="430"/>
                </a:lnTo>
                <a:lnTo>
                  <a:pt x="290" y="430"/>
                </a:lnTo>
                <a:lnTo>
                  <a:pt x="288" y="430"/>
                </a:lnTo>
                <a:lnTo>
                  <a:pt x="288" y="430"/>
                </a:lnTo>
                <a:lnTo>
                  <a:pt x="288" y="430"/>
                </a:lnTo>
                <a:lnTo>
                  <a:pt x="288" y="430"/>
                </a:lnTo>
                <a:lnTo>
                  <a:pt x="286" y="430"/>
                </a:lnTo>
                <a:lnTo>
                  <a:pt x="286" y="428"/>
                </a:lnTo>
                <a:lnTo>
                  <a:pt x="286" y="428"/>
                </a:lnTo>
                <a:lnTo>
                  <a:pt x="286" y="428"/>
                </a:lnTo>
                <a:lnTo>
                  <a:pt x="288" y="426"/>
                </a:lnTo>
                <a:lnTo>
                  <a:pt x="294" y="424"/>
                </a:lnTo>
                <a:lnTo>
                  <a:pt x="294" y="424"/>
                </a:lnTo>
                <a:lnTo>
                  <a:pt x="294" y="424"/>
                </a:lnTo>
                <a:lnTo>
                  <a:pt x="294" y="424"/>
                </a:lnTo>
                <a:lnTo>
                  <a:pt x="296" y="424"/>
                </a:lnTo>
                <a:lnTo>
                  <a:pt x="296" y="424"/>
                </a:lnTo>
                <a:lnTo>
                  <a:pt x="298" y="424"/>
                </a:lnTo>
                <a:lnTo>
                  <a:pt x="300" y="422"/>
                </a:lnTo>
                <a:lnTo>
                  <a:pt x="300" y="422"/>
                </a:lnTo>
                <a:lnTo>
                  <a:pt x="302" y="424"/>
                </a:lnTo>
                <a:lnTo>
                  <a:pt x="302" y="424"/>
                </a:lnTo>
                <a:lnTo>
                  <a:pt x="302" y="424"/>
                </a:lnTo>
                <a:close/>
                <a:moveTo>
                  <a:pt x="380" y="540"/>
                </a:moveTo>
                <a:lnTo>
                  <a:pt x="380" y="540"/>
                </a:lnTo>
                <a:lnTo>
                  <a:pt x="380" y="540"/>
                </a:lnTo>
                <a:lnTo>
                  <a:pt x="378" y="542"/>
                </a:lnTo>
                <a:lnTo>
                  <a:pt x="378" y="542"/>
                </a:lnTo>
                <a:lnTo>
                  <a:pt x="378" y="542"/>
                </a:lnTo>
                <a:lnTo>
                  <a:pt x="378" y="540"/>
                </a:lnTo>
                <a:lnTo>
                  <a:pt x="378" y="540"/>
                </a:lnTo>
                <a:lnTo>
                  <a:pt x="378" y="540"/>
                </a:lnTo>
                <a:lnTo>
                  <a:pt x="380" y="538"/>
                </a:lnTo>
                <a:lnTo>
                  <a:pt x="380" y="538"/>
                </a:lnTo>
                <a:lnTo>
                  <a:pt x="380" y="540"/>
                </a:lnTo>
                <a:lnTo>
                  <a:pt x="380" y="540"/>
                </a:lnTo>
                <a:close/>
                <a:moveTo>
                  <a:pt x="518" y="138"/>
                </a:moveTo>
                <a:lnTo>
                  <a:pt x="518" y="138"/>
                </a:lnTo>
                <a:lnTo>
                  <a:pt x="518" y="138"/>
                </a:lnTo>
                <a:lnTo>
                  <a:pt x="518" y="138"/>
                </a:lnTo>
                <a:lnTo>
                  <a:pt x="518" y="138"/>
                </a:lnTo>
                <a:lnTo>
                  <a:pt x="518" y="138"/>
                </a:lnTo>
                <a:lnTo>
                  <a:pt x="518" y="138"/>
                </a:lnTo>
                <a:lnTo>
                  <a:pt x="518" y="138"/>
                </a:lnTo>
                <a:lnTo>
                  <a:pt x="518" y="138"/>
                </a:lnTo>
                <a:lnTo>
                  <a:pt x="518" y="136"/>
                </a:lnTo>
                <a:lnTo>
                  <a:pt x="518" y="136"/>
                </a:lnTo>
                <a:lnTo>
                  <a:pt x="518" y="136"/>
                </a:lnTo>
                <a:lnTo>
                  <a:pt x="518" y="136"/>
                </a:lnTo>
                <a:lnTo>
                  <a:pt x="518" y="136"/>
                </a:lnTo>
                <a:lnTo>
                  <a:pt x="516" y="136"/>
                </a:lnTo>
                <a:lnTo>
                  <a:pt x="516" y="136"/>
                </a:lnTo>
                <a:lnTo>
                  <a:pt x="516" y="136"/>
                </a:lnTo>
                <a:lnTo>
                  <a:pt x="516" y="134"/>
                </a:lnTo>
                <a:lnTo>
                  <a:pt x="518" y="134"/>
                </a:lnTo>
                <a:lnTo>
                  <a:pt x="518" y="134"/>
                </a:lnTo>
                <a:lnTo>
                  <a:pt x="518" y="134"/>
                </a:lnTo>
                <a:lnTo>
                  <a:pt x="518" y="136"/>
                </a:lnTo>
                <a:lnTo>
                  <a:pt x="520" y="136"/>
                </a:lnTo>
                <a:lnTo>
                  <a:pt x="520" y="138"/>
                </a:lnTo>
                <a:lnTo>
                  <a:pt x="520" y="138"/>
                </a:lnTo>
                <a:lnTo>
                  <a:pt x="518" y="138"/>
                </a:lnTo>
                <a:close/>
                <a:moveTo>
                  <a:pt x="580" y="292"/>
                </a:moveTo>
                <a:lnTo>
                  <a:pt x="580" y="292"/>
                </a:lnTo>
                <a:lnTo>
                  <a:pt x="580" y="292"/>
                </a:lnTo>
                <a:lnTo>
                  <a:pt x="580" y="292"/>
                </a:lnTo>
                <a:lnTo>
                  <a:pt x="580" y="292"/>
                </a:lnTo>
                <a:lnTo>
                  <a:pt x="580" y="290"/>
                </a:lnTo>
                <a:lnTo>
                  <a:pt x="580" y="290"/>
                </a:lnTo>
                <a:lnTo>
                  <a:pt x="582" y="288"/>
                </a:lnTo>
                <a:lnTo>
                  <a:pt x="582" y="288"/>
                </a:lnTo>
                <a:lnTo>
                  <a:pt x="582" y="288"/>
                </a:lnTo>
                <a:lnTo>
                  <a:pt x="582" y="288"/>
                </a:lnTo>
                <a:lnTo>
                  <a:pt x="584" y="286"/>
                </a:lnTo>
                <a:lnTo>
                  <a:pt x="584" y="288"/>
                </a:lnTo>
                <a:lnTo>
                  <a:pt x="584" y="288"/>
                </a:lnTo>
                <a:lnTo>
                  <a:pt x="584" y="288"/>
                </a:lnTo>
                <a:lnTo>
                  <a:pt x="584" y="288"/>
                </a:lnTo>
                <a:lnTo>
                  <a:pt x="582" y="290"/>
                </a:lnTo>
                <a:lnTo>
                  <a:pt x="582" y="290"/>
                </a:lnTo>
                <a:lnTo>
                  <a:pt x="582" y="292"/>
                </a:lnTo>
                <a:lnTo>
                  <a:pt x="582" y="292"/>
                </a:lnTo>
                <a:lnTo>
                  <a:pt x="580" y="292"/>
                </a:lnTo>
                <a:close/>
                <a:moveTo>
                  <a:pt x="584" y="284"/>
                </a:moveTo>
                <a:lnTo>
                  <a:pt x="582" y="286"/>
                </a:lnTo>
                <a:lnTo>
                  <a:pt x="582" y="286"/>
                </a:lnTo>
                <a:lnTo>
                  <a:pt x="582" y="284"/>
                </a:lnTo>
                <a:lnTo>
                  <a:pt x="582" y="284"/>
                </a:lnTo>
                <a:lnTo>
                  <a:pt x="582" y="284"/>
                </a:lnTo>
                <a:lnTo>
                  <a:pt x="582" y="284"/>
                </a:lnTo>
                <a:lnTo>
                  <a:pt x="584" y="282"/>
                </a:lnTo>
                <a:lnTo>
                  <a:pt x="584" y="282"/>
                </a:lnTo>
                <a:lnTo>
                  <a:pt x="584" y="280"/>
                </a:lnTo>
                <a:lnTo>
                  <a:pt x="586" y="280"/>
                </a:lnTo>
                <a:lnTo>
                  <a:pt x="586" y="280"/>
                </a:lnTo>
                <a:lnTo>
                  <a:pt x="584" y="282"/>
                </a:lnTo>
                <a:lnTo>
                  <a:pt x="584" y="282"/>
                </a:lnTo>
                <a:lnTo>
                  <a:pt x="584" y="282"/>
                </a:lnTo>
                <a:lnTo>
                  <a:pt x="584" y="282"/>
                </a:lnTo>
                <a:lnTo>
                  <a:pt x="584" y="284"/>
                </a:lnTo>
                <a:lnTo>
                  <a:pt x="584" y="284"/>
                </a:lnTo>
                <a:lnTo>
                  <a:pt x="584" y="284"/>
                </a:lnTo>
                <a:lnTo>
                  <a:pt x="584" y="284"/>
                </a:lnTo>
                <a:lnTo>
                  <a:pt x="584" y="284"/>
                </a:lnTo>
                <a:lnTo>
                  <a:pt x="584" y="284"/>
                </a:lnTo>
                <a:lnTo>
                  <a:pt x="584" y="284"/>
                </a:lnTo>
                <a:close/>
                <a:moveTo>
                  <a:pt x="66" y="176"/>
                </a:moveTo>
                <a:lnTo>
                  <a:pt x="66" y="178"/>
                </a:lnTo>
                <a:lnTo>
                  <a:pt x="64" y="178"/>
                </a:lnTo>
                <a:lnTo>
                  <a:pt x="64" y="178"/>
                </a:lnTo>
                <a:lnTo>
                  <a:pt x="64" y="178"/>
                </a:lnTo>
                <a:lnTo>
                  <a:pt x="64" y="178"/>
                </a:lnTo>
                <a:lnTo>
                  <a:pt x="64" y="178"/>
                </a:lnTo>
                <a:lnTo>
                  <a:pt x="64" y="178"/>
                </a:lnTo>
                <a:lnTo>
                  <a:pt x="64" y="178"/>
                </a:lnTo>
                <a:lnTo>
                  <a:pt x="64" y="178"/>
                </a:lnTo>
                <a:lnTo>
                  <a:pt x="64" y="178"/>
                </a:lnTo>
                <a:lnTo>
                  <a:pt x="64" y="178"/>
                </a:lnTo>
                <a:lnTo>
                  <a:pt x="64" y="176"/>
                </a:lnTo>
                <a:lnTo>
                  <a:pt x="66" y="176"/>
                </a:lnTo>
                <a:lnTo>
                  <a:pt x="66" y="174"/>
                </a:lnTo>
                <a:lnTo>
                  <a:pt x="66" y="174"/>
                </a:lnTo>
                <a:lnTo>
                  <a:pt x="66" y="174"/>
                </a:lnTo>
                <a:lnTo>
                  <a:pt x="66" y="176"/>
                </a:lnTo>
                <a:lnTo>
                  <a:pt x="66" y="176"/>
                </a:lnTo>
                <a:lnTo>
                  <a:pt x="66" y="176"/>
                </a:lnTo>
                <a:lnTo>
                  <a:pt x="66" y="176"/>
                </a:lnTo>
                <a:close/>
                <a:moveTo>
                  <a:pt x="224" y="74"/>
                </a:moveTo>
                <a:lnTo>
                  <a:pt x="224" y="74"/>
                </a:lnTo>
                <a:lnTo>
                  <a:pt x="222" y="74"/>
                </a:lnTo>
                <a:lnTo>
                  <a:pt x="222" y="74"/>
                </a:lnTo>
                <a:lnTo>
                  <a:pt x="222" y="74"/>
                </a:lnTo>
                <a:lnTo>
                  <a:pt x="224" y="72"/>
                </a:lnTo>
                <a:lnTo>
                  <a:pt x="224" y="72"/>
                </a:lnTo>
                <a:lnTo>
                  <a:pt x="224" y="72"/>
                </a:lnTo>
                <a:lnTo>
                  <a:pt x="224" y="72"/>
                </a:lnTo>
                <a:lnTo>
                  <a:pt x="224" y="72"/>
                </a:lnTo>
                <a:lnTo>
                  <a:pt x="224" y="74"/>
                </a:lnTo>
                <a:lnTo>
                  <a:pt x="224" y="74"/>
                </a:lnTo>
                <a:lnTo>
                  <a:pt x="224" y="74"/>
                </a:lnTo>
                <a:close/>
                <a:moveTo>
                  <a:pt x="570" y="226"/>
                </a:moveTo>
                <a:lnTo>
                  <a:pt x="570" y="226"/>
                </a:lnTo>
                <a:lnTo>
                  <a:pt x="570" y="226"/>
                </a:lnTo>
                <a:lnTo>
                  <a:pt x="568" y="226"/>
                </a:lnTo>
                <a:lnTo>
                  <a:pt x="568" y="226"/>
                </a:lnTo>
                <a:lnTo>
                  <a:pt x="568" y="226"/>
                </a:lnTo>
                <a:lnTo>
                  <a:pt x="568" y="224"/>
                </a:lnTo>
                <a:lnTo>
                  <a:pt x="568" y="224"/>
                </a:lnTo>
                <a:lnTo>
                  <a:pt x="568" y="224"/>
                </a:lnTo>
                <a:lnTo>
                  <a:pt x="568" y="222"/>
                </a:lnTo>
                <a:lnTo>
                  <a:pt x="568" y="222"/>
                </a:lnTo>
                <a:lnTo>
                  <a:pt x="568" y="222"/>
                </a:lnTo>
                <a:lnTo>
                  <a:pt x="568" y="222"/>
                </a:lnTo>
                <a:lnTo>
                  <a:pt x="570" y="222"/>
                </a:lnTo>
                <a:lnTo>
                  <a:pt x="570" y="222"/>
                </a:lnTo>
                <a:lnTo>
                  <a:pt x="570" y="222"/>
                </a:lnTo>
                <a:lnTo>
                  <a:pt x="570" y="224"/>
                </a:lnTo>
                <a:lnTo>
                  <a:pt x="570" y="226"/>
                </a:lnTo>
                <a:lnTo>
                  <a:pt x="570" y="226"/>
                </a:lnTo>
                <a:lnTo>
                  <a:pt x="570" y="2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3" name="Freeform 249"/>
          <p:cNvSpPr>
            <a:spLocks noEditPoints="1"/>
          </p:cNvSpPr>
          <p:nvPr/>
        </p:nvSpPr>
        <p:spPr bwMode="auto">
          <a:xfrm>
            <a:off x="3140075" y="3163888"/>
            <a:ext cx="3175" cy="19050"/>
          </a:xfrm>
          <a:custGeom>
            <a:avLst/>
            <a:gdLst/>
            <a:ahLst/>
            <a:cxnLst>
              <a:cxn ang="0">
                <a:pos x="2" y="12"/>
              </a:cxn>
              <a:cxn ang="0">
                <a:pos x="2" y="12"/>
              </a:cxn>
              <a:cxn ang="0">
                <a:pos x="0" y="12"/>
              </a:cxn>
              <a:cxn ang="0">
                <a:pos x="0" y="12"/>
              </a:cxn>
              <a:cxn ang="0">
                <a:pos x="0" y="12"/>
              </a:cxn>
              <a:cxn ang="0">
                <a:pos x="0" y="12"/>
              </a:cxn>
              <a:cxn ang="0">
                <a:pos x="0" y="10"/>
              </a:cxn>
              <a:cxn ang="0">
                <a:pos x="0" y="10"/>
              </a:cxn>
              <a:cxn ang="0">
                <a:pos x="2" y="10"/>
              </a:cxn>
              <a:cxn ang="0">
                <a:pos x="2" y="10"/>
              </a:cxn>
              <a:cxn ang="0">
                <a:pos x="2" y="10"/>
              </a:cxn>
              <a:cxn ang="0">
                <a:pos x="2" y="12"/>
              </a:cxn>
              <a:cxn ang="0">
                <a:pos x="2" y="12"/>
              </a:cxn>
              <a:cxn ang="0">
                <a:pos x="2" y="12"/>
              </a:cxn>
              <a:cxn ang="0">
                <a:pos x="2" y="2"/>
              </a:cxn>
              <a:cxn ang="0">
                <a:pos x="2" y="4"/>
              </a:cxn>
              <a:cxn ang="0">
                <a:pos x="2" y="4"/>
              </a:cxn>
              <a:cxn ang="0">
                <a:pos x="2" y="4"/>
              </a:cxn>
              <a:cxn ang="0">
                <a:pos x="2" y="2"/>
              </a:cxn>
              <a:cxn ang="0">
                <a:pos x="2" y="2"/>
              </a:cxn>
              <a:cxn ang="0">
                <a:pos x="0" y="2"/>
              </a:cxn>
              <a:cxn ang="0">
                <a:pos x="0" y="2"/>
              </a:cxn>
              <a:cxn ang="0">
                <a:pos x="0" y="2"/>
              </a:cxn>
              <a:cxn ang="0">
                <a:pos x="0" y="0"/>
              </a:cxn>
              <a:cxn ang="0">
                <a:pos x="2" y="0"/>
              </a:cxn>
              <a:cxn ang="0">
                <a:pos x="2" y="0"/>
              </a:cxn>
              <a:cxn ang="0">
                <a:pos x="2" y="2"/>
              </a:cxn>
              <a:cxn ang="0">
                <a:pos x="2" y="2"/>
              </a:cxn>
              <a:cxn ang="0">
                <a:pos x="2" y="2"/>
              </a:cxn>
            </a:cxnLst>
            <a:rect l="0" t="0" r="r" b="b"/>
            <a:pathLst>
              <a:path w="2" h="12">
                <a:moveTo>
                  <a:pt x="2" y="12"/>
                </a:moveTo>
                <a:lnTo>
                  <a:pt x="2" y="12"/>
                </a:lnTo>
                <a:lnTo>
                  <a:pt x="0" y="12"/>
                </a:lnTo>
                <a:lnTo>
                  <a:pt x="0" y="12"/>
                </a:lnTo>
                <a:lnTo>
                  <a:pt x="0" y="12"/>
                </a:lnTo>
                <a:lnTo>
                  <a:pt x="0" y="12"/>
                </a:lnTo>
                <a:lnTo>
                  <a:pt x="0" y="10"/>
                </a:lnTo>
                <a:lnTo>
                  <a:pt x="0" y="10"/>
                </a:lnTo>
                <a:lnTo>
                  <a:pt x="2" y="10"/>
                </a:lnTo>
                <a:lnTo>
                  <a:pt x="2" y="10"/>
                </a:lnTo>
                <a:lnTo>
                  <a:pt x="2" y="10"/>
                </a:lnTo>
                <a:lnTo>
                  <a:pt x="2" y="12"/>
                </a:lnTo>
                <a:lnTo>
                  <a:pt x="2" y="12"/>
                </a:lnTo>
                <a:lnTo>
                  <a:pt x="2" y="12"/>
                </a:lnTo>
                <a:close/>
                <a:moveTo>
                  <a:pt x="2" y="2"/>
                </a:moveTo>
                <a:lnTo>
                  <a:pt x="2" y="4"/>
                </a:lnTo>
                <a:lnTo>
                  <a:pt x="2" y="4"/>
                </a:lnTo>
                <a:lnTo>
                  <a:pt x="2" y="4"/>
                </a:lnTo>
                <a:lnTo>
                  <a:pt x="2" y="2"/>
                </a:lnTo>
                <a:lnTo>
                  <a:pt x="2" y="2"/>
                </a:lnTo>
                <a:lnTo>
                  <a:pt x="0" y="2"/>
                </a:lnTo>
                <a:lnTo>
                  <a:pt x="0" y="2"/>
                </a:lnTo>
                <a:lnTo>
                  <a:pt x="0" y="2"/>
                </a:lnTo>
                <a:lnTo>
                  <a:pt x="0" y="0"/>
                </a:lnTo>
                <a:lnTo>
                  <a:pt x="2" y="0"/>
                </a:lnTo>
                <a:lnTo>
                  <a:pt x="2" y="0"/>
                </a:lnTo>
                <a:lnTo>
                  <a:pt x="2"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5" name="Freeform 251"/>
          <p:cNvSpPr>
            <a:spLocks noEditPoints="1"/>
          </p:cNvSpPr>
          <p:nvPr/>
        </p:nvSpPr>
        <p:spPr bwMode="auto">
          <a:xfrm>
            <a:off x="5492750" y="2544763"/>
            <a:ext cx="76200" cy="63500"/>
          </a:xfrm>
          <a:custGeom>
            <a:avLst/>
            <a:gdLst/>
            <a:ahLst/>
            <a:cxnLst>
              <a:cxn ang="0">
                <a:pos x="28" y="10"/>
              </a:cxn>
              <a:cxn ang="0">
                <a:pos x="30" y="10"/>
              </a:cxn>
              <a:cxn ang="0">
                <a:pos x="22" y="2"/>
              </a:cxn>
              <a:cxn ang="0">
                <a:pos x="22" y="2"/>
              </a:cxn>
              <a:cxn ang="0">
                <a:pos x="22" y="2"/>
              </a:cxn>
              <a:cxn ang="0">
                <a:pos x="30" y="8"/>
              </a:cxn>
              <a:cxn ang="0">
                <a:pos x="28" y="8"/>
              </a:cxn>
              <a:cxn ang="0">
                <a:pos x="30" y="12"/>
              </a:cxn>
              <a:cxn ang="0">
                <a:pos x="36" y="16"/>
              </a:cxn>
              <a:cxn ang="0">
                <a:pos x="36" y="20"/>
              </a:cxn>
              <a:cxn ang="0">
                <a:pos x="34" y="20"/>
              </a:cxn>
              <a:cxn ang="0">
                <a:pos x="32" y="20"/>
              </a:cxn>
              <a:cxn ang="0">
                <a:pos x="34" y="22"/>
              </a:cxn>
              <a:cxn ang="0">
                <a:pos x="36" y="22"/>
              </a:cxn>
              <a:cxn ang="0">
                <a:pos x="38" y="24"/>
              </a:cxn>
              <a:cxn ang="0">
                <a:pos x="38" y="24"/>
              </a:cxn>
              <a:cxn ang="0">
                <a:pos x="42" y="28"/>
              </a:cxn>
              <a:cxn ang="0">
                <a:pos x="44" y="26"/>
              </a:cxn>
              <a:cxn ang="0">
                <a:pos x="46" y="30"/>
              </a:cxn>
              <a:cxn ang="0">
                <a:pos x="44" y="30"/>
              </a:cxn>
              <a:cxn ang="0">
                <a:pos x="48" y="34"/>
              </a:cxn>
              <a:cxn ang="0">
                <a:pos x="46" y="34"/>
              </a:cxn>
              <a:cxn ang="0">
                <a:pos x="46" y="34"/>
              </a:cxn>
              <a:cxn ang="0">
                <a:pos x="48" y="36"/>
              </a:cxn>
              <a:cxn ang="0">
                <a:pos x="48" y="38"/>
              </a:cxn>
              <a:cxn ang="0">
                <a:pos x="44" y="38"/>
              </a:cxn>
              <a:cxn ang="0">
                <a:pos x="42" y="38"/>
              </a:cxn>
              <a:cxn ang="0">
                <a:pos x="40" y="34"/>
              </a:cxn>
              <a:cxn ang="0">
                <a:pos x="36" y="30"/>
              </a:cxn>
              <a:cxn ang="0">
                <a:pos x="34" y="28"/>
              </a:cxn>
              <a:cxn ang="0">
                <a:pos x="32" y="28"/>
              </a:cxn>
              <a:cxn ang="0">
                <a:pos x="26" y="24"/>
              </a:cxn>
              <a:cxn ang="0">
                <a:pos x="24" y="24"/>
              </a:cxn>
              <a:cxn ang="0">
                <a:pos x="22" y="26"/>
              </a:cxn>
              <a:cxn ang="0">
                <a:pos x="18" y="24"/>
              </a:cxn>
              <a:cxn ang="0">
                <a:pos x="16" y="20"/>
              </a:cxn>
              <a:cxn ang="0">
                <a:pos x="10" y="20"/>
              </a:cxn>
              <a:cxn ang="0">
                <a:pos x="6" y="18"/>
              </a:cxn>
              <a:cxn ang="0">
                <a:pos x="4" y="14"/>
              </a:cxn>
              <a:cxn ang="0">
                <a:pos x="4" y="10"/>
              </a:cxn>
              <a:cxn ang="0">
                <a:pos x="4" y="6"/>
              </a:cxn>
              <a:cxn ang="0">
                <a:pos x="0" y="2"/>
              </a:cxn>
              <a:cxn ang="0">
                <a:pos x="2" y="2"/>
              </a:cxn>
              <a:cxn ang="0">
                <a:pos x="4" y="2"/>
              </a:cxn>
              <a:cxn ang="0">
                <a:pos x="6" y="2"/>
              </a:cxn>
              <a:cxn ang="0">
                <a:pos x="10" y="0"/>
              </a:cxn>
              <a:cxn ang="0">
                <a:pos x="14" y="0"/>
              </a:cxn>
              <a:cxn ang="0">
                <a:pos x="18" y="0"/>
              </a:cxn>
              <a:cxn ang="0">
                <a:pos x="22" y="4"/>
              </a:cxn>
              <a:cxn ang="0">
                <a:pos x="20" y="2"/>
              </a:cxn>
              <a:cxn ang="0">
                <a:pos x="24" y="4"/>
              </a:cxn>
            </a:cxnLst>
            <a:rect l="0" t="0" r="r" b="b"/>
            <a:pathLst>
              <a:path w="48" h="40">
                <a:moveTo>
                  <a:pt x="30" y="10"/>
                </a:moveTo>
                <a:lnTo>
                  <a:pt x="30" y="10"/>
                </a:lnTo>
                <a:lnTo>
                  <a:pt x="28" y="10"/>
                </a:lnTo>
                <a:lnTo>
                  <a:pt x="28" y="10"/>
                </a:lnTo>
                <a:lnTo>
                  <a:pt x="28" y="10"/>
                </a:lnTo>
                <a:lnTo>
                  <a:pt x="30" y="10"/>
                </a:lnTo>
                <a:lnTo>
                  <a:pt x="30" y="10"/>
                </a:lnTo>
                <a:lnTo>
                  <a:pt x="30" y="10"/>
                </a:lnTo>
                <a:close/>
                <a:moveTo>
                  <a:pt x="20" y="0"/>
                </a:moveTo>
                <a:lnTo>
                  <a:pt x="20" y="0"/>
                </a:lnTo>
                <a:lnTo>
                  <a:pt x="22" y="0"/>
                </a:lnTo>
                <a:lnTo>
                  <a:pt x="22" y="2"/>
                </a:lnTo>
                <a:lnTo>
                  <a:pt x="24" y="2"/>
                </a:lnTo>
                <a:lnTo>
                  <a:pt x="24" y="2"/>
                </a:lnTo>
                <a:lnTo>
                  <a:pt x="24" y="2"/>
                </a:lnTo>
                <a:lnTo>
                  <a:pt x="22" y="2"/>
                </a:lnTo>
                <a:lnTo>
                  <a:pt x="22" y="2"/>
                </a:lnTo>
                <a:lnTo>
                  <a:pt x="22" y="2"/>
                </a:lnTo>
                <a:lnTo>
                  <a:pt x="22" y="2"/>
                </a:lnTo>
                <a:lnTo>
                  <a:pt x="22" y="2"/>
                </a:lnTo>
                <a:lnTo>
                  <a:pt x="26" y="4"/>
                </a:lnTo>
                <a:lnTo>
                  <a:pt x="30" y="6"/>
                </a:lnTo>
                <a:lnTo>
                  <a:pt x="30" y="6"/>
                </a:lnTo>
                <a:lnTo>
                  <a:pt x="30" y="8"/>
                </a:lnTo>
                <a:lnTo>
                  <a:pt x="30" y="8"/>
                </a:lnTo>
                <a:lnTo>
                  <a:pt x="28" y="8"/>
                </a:lnTo>
                <a:lnTo>
                  <a:pt x="28" y="8"/>
                </a:lnTo>
                <a:lnTo>
                  <a:pt x="28" y="8"/>
                </a:lnTo>
                <a:lnTo>
                  <a:pt x="28" y="8"/>
                </a:lnTo>
                <a:lnTo>
                  <a:pt x="28" y="10"/>
                </a:lnTo>
                <a:lnTo>
                  <a:pt x="28" y="10"/>
                </a:lnTo>
                <a:lnTo>
                  <a:pt x="30" y="12"/>
                </a:lnTo>
                <a:lnTo>
                  <a:pt x="32" y="14"/>
                </a:lnTo>
                <a:lnTo>
                  <a:pt x="32" y="14"/>
                </a:lnTo>
                <a:lnTo>
                  <a:pt x="36" y="16"/>
                </a:lnTo>
                <a:lnTo>
                  <a:pt x="36" y="16"/>
                </a:lnTo>
                <a:lnTo>
                  <a:pt x="36" y="16"/>
                </a:lnTo>
                <a:lnTo>
                  <a:pt x="36" y="16"/>
                </a:lnTo>
                <a:lnTo>
                  <a:pt x="36" y="18"/>
                </a:lnTo>
                <a:lnTo>
                  <a:pt x="36" y="20"/>
                </a:lnTo>
                <a:lnTo>
                  <a:pt x="36" y="20"/>
                </a:lnTo>
                <a:lnTo>
                  <a:pt x="36" y="20"/>
                </a:lnTo>
                <a:lnTo>
                  <a:pt x="36" y="20"/>
                </a:lnTo>
                <a:lnTo>
                  <a:pt x="34" y="20"/>
                </a:lnTo>
                <a:lnTo>
                  <a:pt x="34" y="20"/>
                </a:lnTo>
                <a:lnTo>
                  <a:pt x="34" y="20"/>
                </a:lnTo>
                <a:lnTo>
                  <a:pt x="32" y="20"/>
                </a:lnTo>
                <a:lnTo>
                  <a:pt x="32" y="20"/>
                </a:lnTo>
                <a:lnTo>
                  <a:pt x="32" y="20"/>
                </a:lnTo>
                <a:lnTo>
                  <a:pt x="32" y="20"/>
                </a:lnTo>
                <a:lnTo>
                  <a:pt x="34" y="22"/>
                </a:lnTo>
                <a:lnTo>
                  <a:pt x="34" y="22"/>
                </a:lnTo>
                <a:lnTo>
                  <a:pt x="34" y="22"/>
                </a:lnTo>
                <a:lnTo>
                  <a:pt x="34" y="22"/>
                </a:lnTo>
                <a:lnTo>
                  <a:pt x="36" y="22"/>
                </a:lnTo>
                <a:lnTo>
                  <a:pt x="36" y="22"/>
                </a:lnTo>
                <a:lnTo>
                  <a:pt x="36" y="22"/>
                </a:lnTo>
                <a:lnTo>
                  <a:pt x="36" y="24"/>
                </a:lnTo>
                <a:lnTo>
                  <a:pt x="36" y="24"/>
                </a:lnTo>
                <a:lnTo>
                  <a:pt x="38" y="24"/>
                </a:lnTo>
                <a:lnTo>
                  <a:pt x="38" y="24"/>
                </a:lnTo>
                <a:lnTo>
                  <a:pt x="38" y="24"/>
                </a:lnTo>
                <a:lnTo>
                  <a:pt x="38" y="24"/>
                </a:lnTo>
                <a:lnTo>
                  <a:pt x="38" y="24"/>
                </a:lnTo>
                <a:lnTo>
                  <a:pt x="38" y="26"/>
                </a:lnTo>
                <a:lnTo>
                  <a:pt x="40" y="26"/>
                </a:lnTo>
                <a:lnTo>
                  <a:pt x="42" y="26"/>
                </a:lnTo>
                <a:lnTo>
                  <a:pt x="42" y="28"/>
                </a:lnTo>
                <a:lnTo>
                  <a:pt x="42" y="28"/>
                </a:lnTo>
                <a:lnTo>
                  <a:pt x="42" y="26"/>
                </a:lnTo>
                <a:lnTo>
                  <a:pt x="44" y="26"/>
                </a:lnTo>
                <a:lnTo>
                  <a:pt x="44" y="26"/>
                </a:lnTo>
                <a:lnTo>
                  <a:pt x="46" y="28"/>
                </a:lnTo>
                <a:lnTo>
                  <a:pt x="46" y="28"/>
                </a:lnTo>
                <a:lnTo>
                  <a:pt x="46" y="30"/>
                </a:lnTo>
                <a:lnTo>
                  <a:pt x="46" y="30"/>
                </a:lnTo>
                <a:lnTo>
                  <a:pt x="44" y="30"/>
                </a:lnTo>
                <a:lnTo>
                  <a:pt x="44" y="30"/>
                </a:lnTo>
                <a:lnTo>
                  <a:pt x="44" y="30"/>
                </a:lnTo>
                <a:lnTo>
                  <a:pt x="44" y="30"/>
                </a:lnTo>
                <a:lnTo>
                  <a:pt x="48" y="32"/>
                </a:lnTo>
                <a:lnTo>
                  <a:pt x="48" y="32"/>
                </a:lnTo>
                <a:lnTo>
                  <a:pt x="48" y="34"/>
                </a:lnTo>
                <a:lnTo>
                  <a:pt x="48" y="34"/>
                </a:lnTo>
                <a:lnTo>
                  <a:pt x="48" y="34"/>
                </a:lnTo>
                <a:lnTo>
                  <a:pt x="46" y="34"/>
                </a:lnTo>
                <a:lnTo>
                  <a:pt x="46" y="34"/>
                </a:lnTo>
                <a:lnTo>
                  <a:pt x="46" y="34"/>
                </a:lnTo>
                <a:lnTo>
                  <a:pt x="46" y="34"/>
                </a:lnTo>
                <a:lnTo>
                  <a:pt x="46" y="34"/>
                </a:lnTo>
                <a:lnTo>
                  <a:pt x="46" y="34"/>
                </a:lnTo>
                <a:lnTo>
                  <a:pt x="46" y="34"/>
                </a:lnTo>
                <a:lnTo>
                  <a:pt x="48" y="36"/>
                </a:lnTo>
                <a:lnTo>
                  <a:pt x="48" y="36"/>
                </a:lnTo>
                <a:lnTo>
                  <a:pt x="48" y="36"/>
                </a:lnTo>
                <a:lnTo>
                  <a:pt x="48" y="36"/>
                </a:lnTo>
                <a:lnTo>
                  <a:pt x="48" y="38"/>
                </a:lnTo>
                <a:lnTo>
                  <a:pt x="48" y="40"/>
                </a:lnTo>
                <a:lnTo>
                  <a:pt x="48" y="40"/>
                </a:lnTo>
                <a:lnTo>
                  <a:pt x="48" y="38"/>
                </a:lnTo>
                <a:lnTo>
                  <a:pt x="46" y="38"/>
                </a:lnTo>
                <a:lnTo>
                  <a:pt x="46" y="38"/>
                </a:lnTo>
                <a:lnTo>
                  <a:pt x="44" y="38"/>
                </a:lnTo>
                <a:lnTo>
                  <a:pt x="44" y="38"/>
                </a:lnTo>
                <a:lnTo>
                  <a:pt x="44" y="40"/>
                </a:lnTo>
                <a:lnTo>
                  <a:pt x="44" y="40"/>
                </a:lnTo>
                <a:lnTo>
                  <a:pt x="44" y="40"/>
                </a:lnTo>
                <a:lnTo>
                  <a:pt x="42" y="38"/>
                </a:lnTo>
                <a:lnTo>
                  <a:pt x="42" y="38"/>
                </a:lnTo>
                <a:lnTo>
                  <a:pt x="40" y="34"/>
                </a:lnTo>
                <a:lnTo>
                  <a:pt x="40" y="34"/>
                </a:lnTo>
                <a:lnTo>
                  <a:pt x="40" y="34"/>
                </a:lnTo>
                <a:lnTo>
                  <a:pt x="40" y="32"/>
                </a:lnTo>
                <a:lnTo>
                  <a:pt x="40" y="32"/>
                </a:lnTo>
                <a:lnTo>
                  <a:pt x="38" y="32"/>
                </a:lnTo>
                <a:lnTo>
                  <a:pt x="36" y="30"/>
                </a:lnTo>
                <a:lnTo>
                  <a:pt x="36" y="28"/>
                </a:lnTo>
                <a:lnTo>
                  <a:pt x="36" y="28"/>
                </a:lnTo>
                <a:lnTo>
                  <a:pt x="36" y="28"/>
                </a:lnTo>
                <a:lnTo>
                  <a:pt x="34" y="28"/>
                </a:lnTo>
                <a:lnTo>
                  <a:pt x="34" y="28"/>
                </a:lnTo>
                <a:lnTo>
                  <a:pt x="32" y="28"/>
                </a:lnTo>
                <a:lnTo>
                  <a:pt x="32" y="28"/>
                </a:lnTo>
                <a:lnTo>
                  <a:pt x="32" y="28"/>
                </a:lnTo>
                <a:lnTo>
                  <a:pt x="32" y="28"/>
                </a:lnTo>
                <a:lnTo>
                  <a:pt x="30" y="28"/>
                </a:lnTo>
                <a:lnTo>
                  <a:pt x="28" y="26"/>
                </a:lnTo>
                <a:lnTo>
                  <a:pt x="26" y="24"/>
                </a:lnTo>
                <a:lnTo>
                  <a:pt x="26" y="24"/>
                </a:lnTo>
                <a:lnTo>
                  <a:pt x="24" y="24"/>
                </a:lnTo>
                <a:lnTo>
                  <a:pt x="24" y="24"/>
                </a:lnTo>
                <a:lnTo>
                  <a:pt x="24" y="24"/>
                </a:lnTo>
                <a:lnTo>
                  <a:pt x="24" y="26"/>
                </a:lnTo>
                <a:lnTo>
                  <a:pt x="24" y="26"/>
                </a:lnTo>
                <a:lnTo>
                  <a:pt x="22" y="24"/>
                </a:lnTo>
                <a:lnTo>
                  <a:pt x="22" y="26"/>
                </a:lnTo>
                <a:lnTo>
                  <a:pt x="22" y="26"/>
                </a:lnTo>
                <a:lnTo>
                  <a:pt x="22" y="24"/>
                </a:lnTo>
                <a:lnTo>
                  <a:pt x="20" y="24"/>
                </a:lnTo>
                <a:lnTo>
                  <a:pt x="18" y="24"/>
                </a:lnTo>
                <a:lnTo>
                  <a:pt x="18" y="22"/>
                </a:lnTo>
                <a:lnTo>
                  <a:pt x="18" y="22"/>
                </a:lnTo>
                <a:lnTo>
                  <a:pt x="18" y="22"/>
                </a:lnTo>
                <a:lnTo>
                  <a:pt x="16" y="20"/>
                </a:lnTo>
                <a:lnTo>
                  <a:pt x="16" y="20"/>
                </a:lnTo>
                <a:lnTo>
                  <a:pt x="14" y="20"/>
                </a:lnTo>
                <a:lnTo>
                  <a:pt x="12" y="20"/>
                </a:lnTo>
                <a:lnTo>
                  <a:pt x="10" y="20"/>
                </a:lnTo>
                <a:lnTo>
                  <a:pt x="10" y="20"/>
                </a:lnTo>
                <a:lnTo>
                  <a:pt x="10" y="20"/>
                </a:lnTo>
                <a:lnTo>
                  <a:pt x="6" y="18"/>
                </a:lnTo>
                <a:lnTo>
                  <a:pt x="6" y="18"/>
                </a:lnTo>
                <a:lnTo>
                  <a:pt x="6" y="18"/>
                </a:lnTo>
                <a:lnTo>
                  <a:pt x="6" y="18"/>
                </a:lnTo>
                <a:lnTo>
                  <a:pt x="6" y="16"/>
                </a:lnTo>
                <a:lnTo>
                  <a:pt x="4" y="14"/>
                </a:lnTo>
                <a:lnTo>
                  <a:pt x="4" y="14"/>
                </a:lnTo>
                <a:lnTo>
                  <a:pt x="4" y="12"/>
                </a:lnTo>
                <a:lnTo>
                  <a:pt x="4" y="12"/>
                </a:lnTo>
                <a:lnTo>
                  <a:pt x="4" y="10"/>
                </a:lnTo>
                <a:lnTo>
                  <a:pt x="4" y="10"/>
                </a:lnTo>
                <a:lnTo>
                  <a:pt x="4" y="8"/>
                </a:lnTo>
                <a:lnTo>
                  <a:pt x="4" y="8"/>
                </a:lnTo>
                <a:lnTo>
                  <a:pt x="4" y="6"/>
                </a:lnTo>
                <a:lnTo>
                  <a:pt x="2" y="4"/>
                </a:lnTo>
                <a:lnTo>
                  <a:pt x="2" y="4"/>
                </a:lnTo>
                <a:lnTo>
                  <a:pt x="0" y="4"/>
                </a:lnTo>
                <a:lnTo>
                  <a:pt x="0" y="2"/>
                </a:lnTo>
                <a:lnTo>
                  <a:pt x="0" y="2"/>
                </a:lnTo>
                <a:lnTo>
                  <a:pt x="0" y="2"/>
                </a:lnTo>
                <a:lnTo>
                  <a:pt x="2" y="2"/>
                </a:lnTo>
                <a:lnTo>
                  <a:pt x="2" y="2"/>
                </a:lnTo>
                <a:lnTo>
                  <a:pt x="2" y="2"/>
                </a:lnTo>
                <a:lnTo>
                  <a:pt x="4" y="2"/>
                </a:lnTo>
                <a:lnTo>
                  <a:pt x="4" y="2"/>
                </a:lnTo>
                <a:lnTo>
                  <a:pt x="4" y="2"/>
                </a:lnTo>
                <a:lnTo>
                  <a:pt x="4" y="2"/>
                </a:lnTo>
                <a:lnTo>
                  <a:pt x="4" y="2"/>
                </a:lnTo>
                <a:lnTo>
                  <a:pt x="6" y="2"/>
                </a:lnTo>
                <a:lnTo>
                  <a:pt x="6" y="2"/>
                </a:lnTo>
                <a:lnTo>
                  <a:pt x="8" y="0"/>
                </a:lnTo>
                <a:lnTo>
                  <a:pt x="8" y="0"/>
                </a:lnTo>
                <a:lnTo>
                  <a:pt x="10" y="0"/>
                </a:lnTo>
                <a:lnTo>
                  <a:pt x="10" y="0"/>
                </a:lnTo>
                <a:lnTo>
                  <a:pt x="12" y="0"/>
                </a:lnTo>
                <a:lnTo>
                  <a:pt x="12" y="0"/>
                </a:lnTo>
                <a:lnTo>
                  <a:pt x="14" y="0"/>
                </a:lnTo>
                <a:lnTo>
                  <a:pt x="14" y="0"/>
                </a:lnTo>
                <a:lnTo>
                  <a:pt x="16" y="0"/>
                </a:lnTo>
                <a:lnTo>
                  <a:pt x="18" y="0"/>
                </a:lnTo>
                <a:lnTo>
                  <a:pt x="18" y="0"/>
                </a:lnTo>
                <a:lnTo>
                  <a:pt x="18" y="0"/>
                </a:lnTo>
                <a:lnTo>
                  <a:pt x="20" y="0"/>
                </a:lnTo>
                <a:lnTo>
                  <a:pt x="20" y="0"/>
                </a:lnTo>
                <a:close/>
                <a:moveTo>
                  <a:pt x="20" y="4"/>
                </a:moveTo>
                <a:lnTo>
                  <a:pt x="22" y="4"/>
                </a:lnTo>
                <a:lnTo>
                  <a:pt x="22" y="4"/>
                </a:lnTo>
                <a:lnTo>
                  <a:pt x="22" y="2"/>
                </a:lnTo>
                <a:lnTo>
                  <a:pt x="20" y="2"/>
                </a:lnTo>
                <a:lnTo>
                  <a:pt x="20" y="2"/>
                </a:lnTo>
                <a:lnTo>
                  <a:pt x="20" y="4"/>
                </a:lnTo>
                <a:lnTo>
                  <a:pt x="20" y="4"/>
                </a:lnTo>
                <a:close/>
                <a:moveTo>
                  <a:pt x="24" y="4"/>
                </a:moveTo>
                <a:lnTo>
                  <a:pt x="24" y="4"/>
                </a:lnTo>
                <a:lnTo>
                  <a:pt x="24" y="4"/>
                </a:lnTo>
                <a:lnTo>
                  <a:pt x="24" y="4"/>
                </a:lnTo>
                <a:lnTo>
                  <a:pt x="2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6" name="Freeform 252"/>
          <p:cNvSpPr>
            <a:spLocks noEditPoints="1"/>
          </p:cNvSpPr>
          <p:nvPr/>
        </p:nvSpPr>
        <p:spPr bwMode="auto">
          <a:xfrm>
            <a:off x="2990850" y="4208463"/>
            <a:ext cx="358775" cy="866775"/>
          </a:xfrm>
          <a:custGeom>
            <a:avLst/>
            <a:gdLst/>
            <a:ahLst/>
            <a:cxnLst>
              <a:cxn ang="0">
                <a:pos x="140" y="514"/>
              </a:cxn>
              <a:cxn ang="0">
                <a:pos x="146" y="522"/>
              </a:cxn>
              <a:cxn ang="0">
                <a:pos x="176" y="538"/>
              </a:cxn>
              <a:cxn ang="0">
                <a:pos x="182" y="544"/>
              </a:cxn>
              <a:cxn ang="0">
                <a:pos x="158" y="542"/>
              </a:cxn>
              <a:cxn ang="0">
                <a:pos x="150" y="290"/>
              </a:cxn>
              <a:cxn ang="0">
                <a:pos x="116" y="32"/>
              </a:cxn>
              <a:cxn ang="0">
                <a:pos x="154" y="50"/>
              </a:cxn>
              <a:cxn ang="0">
                <a:pos x="162" y="74"/>
              </a:cxn>
              <a:cxn ang="0">
                <a:pos x="176" y="94"/>
              </a:cxn>
              <a:cxn ang="0">
                <a:pos x="190" y="96"/>
              </a:cxn>
              <a:cxn ang="0">
                <a:pos x="208" y="82"/>
              </a:cxn>
              <a:cxn ang="0">
                <a:pos x="226" y="74"/>
              </a:cxn>
              <a:cxn ang="0">
                <a:pos x="212" y="96"/>
              </a:cxn>
              <a:cxn ang="0">
                <a:pos x="196" y="114"/>
              </a:cxn>
              <a:cxn ang="0">
                <a:pos x="180" y="140"/>
              </a:cxn>
              <a:cxn ang="0">
                <a:pos x="176" y="166"/>
              </a:cxn>
              <a:cxn ang="0">
                <a:pos x="176" y="188"/>
              </a:cxn>
              <a:cxn ang="0">
                <a:pos x="182" y="214"/>
              </a:cxn>
              <a:cxn ang="0">
                <a:pos x="208" y="242"/>
              </a:cxn>
              <a:cxn ang="0">
                <a:pos x="204" y="272"/>
              </a:cxn>
              <a:cxn ang="0">
                <a:pos x="154" y="286"/>
              </a:cxn>
              <a:cxn ang="0">
                <a:pos x="146" y="290"/>
              </a:cxn>
              <a:cxn ang="0">
                <a:pos x="152" y="312"/>
              </a:cxn>
              <a:cxn ang="0">
                <a:pos x="122" y="316"/>
              </a:cxn>
              <a:cxn ang="0">
                <a:pos x="120" y="336"/>
              </a:cxn>
              <a:cxn ang="0">
                <a:pos x="134" y="338"/>
              </a:cxn>
              <a:cxn ang="0">
                <a:pos x="128" y="344"/>
              </a:cxn>
              <a:cxn ang="0">
                <a:pos x="126" y="356"/>
              </a:cxn>
              <a:cxn ang="0">
                <a:pos x="128" y="382"/>
              </a:cxn>
              <a:cxn ang="0">
                <a:pos x="108" y="406"/>
              </a:cxn>
              <a:cxn ang="0">
                <a:pos x="138" y="426"/>
              </a:cxn>
              <a:cxn ang="0">
                <a:pos x="134" y="440"/>
              </a:cxn>
              <a:cxn ang="0">
                <a:pos x="124" y="456"/>
              </a:cxn>
              <a:cxn ang="0">
                <a:pos x="116" y="464"/>
              </a:cxn>
              <a:cxn ang="0">
                <a:pos x="116" y="470"/>
              </a:cxn>
              <a:cxn ang="0">
                <a:pos x="122" y="490"/>
              </a:cxn>
              <a:cxn ang="0">
                <a:pos x="134" y="504"/>
              </a:cxn>
              <a:cxn ang="0">
                <a:pos x="80" y="492"/>
              </a:cxn>
              <a:cxn ang="0">
                <a:pos x="68" y="476"/>
              </a:cxn>
              <a:cxn ang="0">
                <a:pos x="52" y="464"/>
              </a:cxn>
              <a:cxn ang="0">
                <a:pos x="58" y="444"/>
              </a:cxn>
              <a:cxn ang="0">
                <a:pos x="54" y="424"/>
              </a:cxn>
              <a:cxn ang="0">
                <a:pos x="54" y="400"/>
              </a:cxn>
              <a:cxn ang="0">
                <a:pos x="44" y="380"/>
              </a:cxn>
              <a:cxn ang="0">
                <a:pos x="42" y="374"/>
              </a:cxn>
              <a:cxn ang="0">
                <a:pos x="34" y="354"/>
              </a:cxn>
              <a:cxn ang="0">
                <a:pos x="30" y="334"/>
              </a:cxn>
              <a:cxn ang="0">
                <a:pos x="22" y="308"/>
              </a:cxn>
              <a:cxn ang="0">
                <a:pos x="22" y="282"/>
              </a:cxn>
              <a:cxn ang="0">
                <a:pos x="14" y="256"/>
              </a:cxn>
              <a:cxn ang="0">
                <a:pos x="16" y="224"/>
              </a:cxn>
              <a:cxn ang="0">
                <a:pos x="18" y="192"/>
              </a:cxn>
              <a:cxn ang="0">
                <a:pos x="6" y="168"/>
              </a:cxn>
              <a:cxn ang="0">
                <a:pos x="6" y="138"/>
              </a:cxn>
              <a:cxn ang="0">
                <a:pos x="4" y="110"/>
              </a:cxn>
              <a:cxn ang="0">
                <a:pos x="18" y="82"/>
              </a:cxn>
              <a:cxn ang="0">
                <a:pos x="14" y="56"/>
              </a:cxn>
              <a:cxn ang="0">
                <a:pos x="32" y="10"/>
              </a:cxn>
              <a:cxn ang="0">
                <a:pos x="66" y="14"/>
              </a:cxn>
              <a:cxn ang="0">
                <a:pos x="90" y="8"/>
              </a:cxn>
              <a:cxn ang="0">
                <a:pos x="200" y="540"/>
              </a:cxn>
            </a:cxnLst>
            <a:rect l="0" t="0" r="r" b="b"/>
            <a:pathLst>
              <a:path w="226" h="546">
                <a:moveTo>
                  <a:pt x="148" y="542"/>
                </a:moveTo>
                <a:lnTo>
                  <a:pt x="146" y="538"/>
                </a:lnTo>
                <a:lnTo>
                  <a:pt x="144" y="534"/>
                </a:lnTo>
                <a:lnTo>
                  <a:pt x="144" y="534"/>
                </a:lnTo>
                <a:lnTo>
                  <a:pt x="142" y="530"/>
                </a:lnTo>
                <a:lnTo>
                  <a:pt x="142" y="526"/>
                </a:lnTo>
                <a:lnTo>
                  <a:pt x="138" y="522"/>
                </a:lnTo>
                <a:lnTo>
                  <a:pt x="138" y="518"/>
                </a:lnTo>
                <a:lnTo>
                  <a:pt x="138" y="518"/>
                </a:lnTo>
                <a:lnTo>
                  <a:pt x="138" y="518"/>
                </a:lnTo>
                <a:lnTo>
                  <a:pt x="136" y="516"/>
                </a:lnTo>
                <a:lnTo>
                  <a:pt x="134" y="510"/>
                </a:lnTo>
                <a:lnTo>
                  <a:pt x="134" y="508"/>
                </a:lnTo>
                <a:lnTo>
                  <a:pt x="134" y="508"/>
                </a:lnTo>
                <a:lnTo>
                  <a:pt x="134" y="508"/>
                </a:lnTo>
                <a:lnTo>
                  <a:pt x="134" y="508"/>
                </a:lnTo>
                <a:lnTo>
                  <a:pt x="134" y="510"/>
                </a:lnTo>
                <a:lnTo>
                  <a:pt x="136" y="510"/>
                </a:lnTo>
                <a:lnTo>
                  <a:pt x="138" y="510"/>
                </a:lnTo>
                <a:lnTo>
                  <a:pt x="138" y="512"/>
                </a:lnTo>
                <a:lnTo>
                  <a:pt x="138" y="512"/>
                </a:lnTo>
                <a:lnTo>
                  <a:pt x="138" y="512"/>
                </a:lnTo>
                <a:lnTo>
                  <a:pt x="138" y="512"/>
                </a:lnTo>
                <a:lnTo>
                  <a:pt x="140" y="512"/>
                </a:lnTo>
                <a:lnTo>
                  <a:pt x="140" y="512"/>
                </a:lnTo>
                <a:lnTo>
                  <a:pt x="140" y="512"/>
                </a:lnTo>
                <a:lnTo>
                  <a:pt x="140" y="514"/>
                </a:lnTo>
                <a:lnTo>
                  <a:pt x="140" y="514"/>
                </a:lnTo>
                <a:lnTo>
                  <a:pt x="142" y="514"/>
                </a:lnTo>
                <a:lnTo>
                  <a:pt x="142" y="516"/>
                </a:lnTo>
                <a:lnTo>
                  <a:pt x="142" y="516"/>
                </a:lnTo>
                <a:lnTo>
                  <a:pt x="140" y="514"/>
                </a:lnTo>
                <a:lnTo>
                  <a:pt x="140" y="514"/>
                </a:lnTo>
                <a:lnTo>
                  <a:pt x="140" y="514"/>
                </a:lnTo>
                <a:lnTo>
                  <a:pt x="140" y="514"/>
                </a:lnTo>
                <a:lnTo>
                  <a:pt x="140" y="514"/>
                </a:lnTo>
                <a:lnTo>
                  <a:pt x="140" y="514"/>
                </a:lnTo>
                <a:lnTo>
                  <a:pt x="140" y="514"/>
                </a:lnTo>
                <a:lnTo>
                  <a:pt x="140" y="514"/>
                </a:lnTo>
                <a:lnTo>
                  <a:pt x="138" y="514"/>
                </a:lnTo>
                <a:lnTo>
                  <a:pt x="138" y="514"/>
                </a:lnTo>
                <a:lnTo>
                  <a:pt x="138" y="516"/>
                </a:lnTo>
                <a:lnTo>
                  <a:pt x="138" y="516"/>
                </a:lnTo>
                <a:lnTo>
                  <a:pt x="138" y="516"/>
                </a:lnTo>
                <a:lnTo>
                  <a:pt x="138" y="516"/>
                </a:lnTo>
                <a:lnTo>
                  <a:pt x="138" y="516"/>
                </a:lnTo>
                <a:lnTo>
                  <a:pt x="138" y="516"/>
                </a:lnTo>
                <a:lnTo>
                  <a:pt x="138" y="516"/>
                </a:lnTo>
                <a:lnTo>
                  <a:pt x="138" y="518"/>
                </a:lnTo>
                <a:lnTo>
                  <a:pt x="138" y="518"/>
                </a:lnTo>
                <a:lnTo>
                  <a:pt x="138" y="518"/>
                </a:lnTo>
                <a:lnTo>
                  <a:pt x="140" y="518"/>
                </a:lnTo>
                <a:lnTo>
                  <a:pt x="140" y="518"/>
                </a:lnTo>
                <a:lnTo>
                  <a:pt x="140" y="518"/>
                </a:lnTo>
                <a:lnTo>
                  <a:pt x="140" y="518"/>
                </a:lnTo>
                <a:lnTo>
                  <a:pt x="142" y="518"/>
                </a:lnTo>
                <a:lnTo>
                  <a:pt x="142" y="518"/>
                </a:lnTo>
                <a:lnTo>
                  <a:pt x="142" y="518"/>
                </a:lnTo>
                <a:lnTo>
                  <a:pt x="142" y="518"/>
                </a:lnTo>
                <a:lnTo>
                  <a:pt x="142" y="518"/>
                </a:lnTo>
                <a:lnTo>
                  <a:pt x="144" y="518"/>
                </a:lnTo>
                <a:lnTo>
                  <a:pt x="144" y="518"/>
                </a:lnTo>
                <a:lnTo>
                  <a:pt x="144" y="520"/>
                </a:lnTo>
                <a:lnTo>
                  <a:pt x="144" y="520"/>
                </a:lnTo>
                <a:lnTo>
                  <a:pt x="144" y="520"/>
                </a:lnTo>
                <a:lnTo>
                  <a:pt x="144" y="520"/>
                </a:lnTo>
                <a:lnTo>
                  <a:pt x="146" y="520"/>
                </a:lnTo>
                <a:lnTo>
                  <a:pt x="146" y="522"/>
                </a:lnTo>
                <a:lnTo>
                  <a:pt x="146" y="522"/>
                </a:lnTo>
                <a:lnTo>
                  <a:pt x="148" y="522"/>
                </a:lnTo>
                <a:lnTo>
                  <a:pt x="148" y="522"/>
                </a:lnTo>
                <a:lnTo>
                  <a:pt x="148" y="522"/>
                </a:lnTo>
                <a:lnTo>
                  <a:pt x="150" y="524"/>
                </a:lnTo>
                <a:lnTo>
                  <a:pt x="152" y="526"/>
                </a:lnTo>
                <a:lnTo>
                  <a:pt x="152" y="526"/>
                </a:lnTo>
                <a:lnTo>
                  <a:pt x="154" y="526"/>
                </a:lnTo>
                <a:lnTo>
                  <a:pt x="154" y="526"/>
                </a:lnTo>
                <a:lnTo>
                  <a:pt x="154" y="526"/>
                </a:lnTo>
                <a:lnTo>
                  <a:pt x="154" y="526"/>
                </a:lnTo>
                <a:lnTo>
                  <a:pt x="154" y="528"/>
                </a:lnTo>
                <a:lnTo>
                  <a:pt x="154" y="528"/>
                </a:lnTo>
                <a:lnTo>
                  <a:pt x="154" y="528"/>
                </a:lnTo>
                <a:lnTo>
                  <a:pt x="154" y="528"/>
                </a:lnTo>
                <a:lnTo>
                  <a:pt x="154" y="528"/>
                </a:lnTo>
                <a:lnTo>
                  <a:pt x="156" y="528"/>
                </a:lnTo>
                <a:lnTo>
                  <a:pt x="158" y="530"/>
                </a:lnTo>
                <a:lnTo>
                  <a:pt x="160" y="530"/>
                </a:lnTo>
                <a:lnTo>
                  <a:pt x="164" y="532"/>
                </a:lnTo>
                <a:lnTo>
                  <a:pt x="166" y="532"/>
                </a:lnTo>
                <a:lnTo>
                  <a:pt x="166" y="532"/>
                </a:lnTo>
                <a:lnTo>
                  <a:pt x="168" y="534"/>
                </a:lnTo>
                <a:lnTo>
                  <a:pt x="168" y="534"/>
                </a:lnTo>
                <a:lnTo>
                  <a:pt x="168" y="534"/>
                </a:lnTo>
                <a:lnTo>
                  <a:pt x="168" y="534"/>
                </a:lnTo>
                <a:lnTo>
                  <a:pt x="168" y="534"/>
                </a:lnTo>
                <a:lnTo>
                  <a:pt x="168" y="534"/>
                </a:lnTo>
                <a:lnTo>
                  <a:pt x="170" y="536"/>
                </a:lnTo>
                <a:lnTo>
                  <a:pt x="170" y="536"/>
                </a:lnTo>
                <a:lnTo>
                  <a:pt x="174" y="538"/>
                </a:lnTo>
                <a:lnTo>
                  <a:pt x="174" y="538"/>
                </a:lnTo>
                <a:lnTo>
                  <a:pt x="176" y="538"/>
                </a:lnTo>
                <a:lnTo>
                  <a:pt x="176" y="538"/>
                </a:lnTo>
                <a:lnTo>
                  <a:pt x="176" y="538"/>
                </a:lnTo>
                <a:lnTo>
                  <a:pt x="178" y="538"/>
                </a:lnTo>
                <a:lnTo>
                  <a:pt x="178" y="538"/>
                </a:lnTo>
                <a:lnTo>
                  <a:pt x="182" y="540"/>
                </a:lnTo>
                <a:lnTo>
                  <a:pt x="182" y="540"/>
                </a:lnTo>
                <a:lnTo>
                  <a:pt x="184" y="540"/>
                </a:lnTo>
                <a:lnTo>
                  <a:pt x="184" y="540"/>
                </a:lnTo>
                <a:lnTo>
                  <a:pt x="186" y="540"/>
                </a:lnTo>
                <a:lnTo>
                  <a:pt x="188" y="540"/>
                </a:lnTo>
                <a:lnTo>
                  <a:pt x="188" y="540"/>
                </a:lnTo>
                <a:lnTo>
                  <a:pt x="188" y="540"/>
                </a:lnTo>
                <a:lnTo>
                  <a:pt x="188" y="540"/>
                </a:lnTo>
                <a:lnTo>
                  <a:pt x="190" y="540"/>
                </a:lnTo>
                <a:lnTo>
                  <a:pt x="190" y="540"/>
                </a:lnTo>
                <a:lnTo>
                  <a:pt x="190" y="542"/>
                </a:lnTo>
                <a:lnTo>
                  <a:pt x="190" y="544"/>
                </a:lnTo>
                <a:lnTo>
                  <a:pt x="190" y="544"/>
                </a:lnTo>
                <a:lnTo>
                  <a:pt x="188" y="544"/>
                </a:lnTo>
                <a:lnTo>
                  <a:pt x="188" y="544"/>
                </a:lnTo>
                <a:lnTo>
                  <a:pt x="188" y="544"/>
                </a:lnTo>
                <a:lnTo>
                  <a:pt x="188" y="544"/>
                </a:lnTo>
                <a:lnTo>
                  <a:pt x="188" y="544"/>
                </a:lnTo>
                <a:lnTo>
                  <a:pt x="186" y="544"/>
                </a:lnTo>
                <a:lnTo>
                  <a:pt x="184" y="544"/>
                </a:lnTo>
                <a:lnTo>
                  <a:pt x="184" y="544"/>
                </a:lnTo>
                <a:lnTo>
                  <a:pt x="184" y="544"/>
                </a:lnTo>
                <a:lnTo>
                  <a:pt x="184" y="544"/>
                </a:lnTo>
                <a:lnTo>
                  <a:pt x="184" y="544"/>
                </a:lnTo>
                <a:lnTo>
                  <a:pt x="182" y="544"/>
                </a:lnTo>
                <a:lnTo>
                  <a:pt x="182" y="544"/>
                </a:lnTo>
                <a:lnTo>
                  <a:pt x="182" y="544"/>
                </a:lnTo>
                <a:lnTo>
                  <a:pt x="182" y="544"/>
                </a:lnTo>
                <a:lnTo>
                  <a:pt x="182" y="544"/>
                </a:lnTo>
                <a:lnTo>
                  <a:pt x="182" y="544"/>
                </a:lnTo>
                <a:lnTo>
                  <a:pt x="180" y="544"/>
                </a:lnTo>
                <a:lnTo>
                  <a:pt x="180" y="544"/>
                </a:lnTo>
                <a:lnTo>
                  <a:pt x="180" y="544"/>
                </a:lnTo>
                <a:lnTo>
                  <a:pt x="180" y="544"/>
                </a:lnTo>
                <a:lnTo>
                  <a:pt x="178" y="544"/>
                </a:lnTo>
                <a:lnTo>
                  <a:pt x="178" y="544"/>
                </a:lnTo>
                <a:lnTo>
                  <a:pt x="178" y="544"/>
                </a:lnTo>
                <a:lnTo>
                  <a:pt x="176" y="544"/>
                </a:lnTo>
                <a:lnTo>
                  <a:pt x="176" y="544"/>
                </a:lnTo>
                <a:lnTo>
                  <a:pt x="176" y="546"/>
                </a:lnTo>
                <a:lnTo>
                  <a:pt x="176" y="546"/>
                </a:lnTo>
                <a:lnTo>
                  <a:pt x="174" y="546"/>
                </a:lnTo>
                <a:lnTo>
                  <a:pt x="174" y="546"/>
                </a:lnTo>
                <a:lnTo>
                  <a:pt x="174" y="546"/>
                </a:lnTo>
                <a:lnTo>
                  <a:pt x="174" y="546"/>
                </a:lnTo>
                <a:lnTo>
                  <a:pt x="174" y="546"/>
                </a:lnTo>
                <a:lnTo>
                  <a:pt x="174" y="544"/>
                </a:lnTo>
                <a:lnTo>
                  <a:pt x="172" y="544"/>
                </a:lnTo>
                <a:lnTo>
                  <a:pt x="172" y="544"/>
                </a:lnTo>
                <a:lnTo>
                  <a:pt x="172" y="544"/>
                </a:lnTo>
                <a:lnTo>
                  <a:pt x="172" y="544"/>
                </a:lnTo>
                <a:lnTo>
                  <a:pt x="172" y="544"/>
                </a:lnTo>
                <a:lnTo>
                  <a:pt x="170" y="544"/>
                </a:lnTo>
                <a:lnTo>
                  <a:pt x="168" y="544"/>
                </a:lnTo>
                <a:lnTo>
                  <a:pt x="168" y="544"/>
                </a:lnTo>
                <a:lnTo>
                  <a:pt x="168" y="544"/>
                </a:lnTo>
                <a:lnTo>
                  <a:pt x="166" y="544"/>
                </a:lnTo>
                <a:lnTo>
                  <a:pt x="162" y="542"/>
                </a:lnTo>
                <a:lnTo>
                  <a:pt x="160" y="544"/>
                </a:lnTo>
                <a:lnTo>
                  <a:pt x="160" y="544"/>
                </a:lnTo>
                <a:lnTo>
                  <a:pt x="160" y="544"/>
                </a:lnTo>
                <a:lnTo>
                  <a:pt x="160" y="544"/>
                </a:lnTo>
                <a:lnTo>
                  <a:pt x="160" y="544"/>
                </a:lnTo>
                <a:lnTo>
                  <a:pt x="158" y="542"/>
                </a:lnTo>
                <a:lnTo>
                  <a:pt x="156" y="542"/>
                </a:lnTo>
                <a:lnTo>
                  <a:pt x="156" y="542"/>
                </a:lnTo>
                <a:lnTo>
                  <a:pt x="156" y="542"/>
                </a:lnTo>
                <a:lnTo>
                  <a:pt x="156" y="542"/>
                </a:lnTo>
                <a:lnTo>
                  <a:pt x="156" y="542"/>
                </a:lnTo>
                <a:lnTo>
                  <a:pt x="154" y="542"/>
                </a:lnTo>
                <a:lnTo>
                  <a:pt x="154" y="542"/>
                </a:lnTo>
                <a:lnTo>
                  <a:pt x="154" y="542"/>
                </a:lnTo>
                <a:lnTo>
                  <a:pt x="152" y="542"/>
                </a:lnTo>
                <a:lnTo>
                  <a:pt x="152" y="542"/>
                </a:lnTo>
                <a:lnTo>
                  <a:pt x="152" y="542"/>
                </a:lnTo>
                <a:lnTo>
                  <a:pt x="152" y="542"/>
                </a:lnTo>
                <a:lnTo>
                  <a:pt x="150" y="542"/>
                </a:lnTo>
                <a:lnTo>
                  <a:pt x="150" y="542"/>
                </a:lnTo>
                <a:lnTo>
                  <a:pt x="150" y="542"/>
                </a:lnTo>
                <a:lnTo>
                  <a:pt x="150" y="542"/>
                </a:lnTo>
                <a:lnTo>
                  <a:pt x="148" y="542"/>
                </a:lnTo>
                <a:lnTo>
                  <a:pt x="148" y="542"/>
                </a:lnTo>
                <a:close/>
                <a:moveTo>
                  <a:pt x="150" y="290"/>
                </a:moveTo>
                <a:lnTo>
                  <a:pt x="150" y="290"/>
                </a:lnTo>
                <a:lnTo>
                  <a:pt x="150" y="290"/>
                </a:lnTo>
                <a:lnTo>
                  <a:pt x="148" y="288"/>
                </a:lnTo>
                <a:lnTo>
                  <a:pt x="146" y="288"/>
                </a:lnTo>
                <a:lnTo>
                  <a:pt x="146" y="288"/>
                </a:lnTo>
                <a:lnTo>
                  <a:pt x="146" y="288"/>
                </a:lnTo>
                <a:lnTo>
                  <a:pt x="146" y="286"/>
                </a:lnTo>
                <a:lnTo>
                  <a:pt x="146" y="286"/>
                </a:lnTo>
                <a:lnTo>
                  <a:pt x="148" y="288"/>
                </a:lnTo>
                <a:lnTo>
                  <a:pt x="148" y="288"/>
                </a:lnTo>
                <a:lnTo>
                  <a:pt x="150" y="288"/>
                </a:lnTo>
                <a:lnTo>
                  <a:pt x="150" y="288"/>
                </a:lnTo>
                <a:lnTo>
                  <a:pt x="150" y="290"/>
                </a:lnTo>
                <a:lnTo>
                  <a:pt x="150" y="290"/>
                </a:lnTo>
                <a:lnTo>
                  <a:pt x="150" y="290"/>
                </a:lnTo>
                <a:close/>
                <a:moveTo>
                  <a:pt x="90" y="8"/>
                </a:moveTo>
                <a:lnTo>
                  <a:pt x="92" y="8"/>
                </a:lnTo>
                <a:lnTo>
                  <a:pt x="92" y="10"/>
                </a:lnTo>
                <a:lnTo>
                  <a:pt x="94" y="10"/>
                </a:lnTo>
                <a:lnTo>
                  <a:pt x="96" y="10"/>
                </a:lnTo>
                <a:lnTo>
                  <a:pt x="96" y="10"/>
                </a:lnTo>
                <a:lnTo>
                  <a:pt x="96" y="12"/>
                </a:lnTo>
                <a:lnTo>
                  <a:pt x="96" y="12"/>
                </a:lnTo>
                <a:lnTo>
                  <a:pt x="96" y="12"/>
                </a:lnTo>
                <a:lnTo>
                  <a:pt x="98" y="12"/>
                </a:lnTo>
                <a:lnTo>
                  <a:pt x="98" y="12"/>
                </a:lnTo>
                <a:lnTo>
                  <a:pt x="98" y="16"/>
                </a:lnTo>
                <a:lnTo>
                  <a:pt x="100" y="16"/>
                </a:lnTo>
                <a:lnTo>
                  <a:pt x="100" y="18"/>
                </a:lnTo>
                <a:lnTo>
                  <a:pt x="100" y="18"/>
                </a:lnTo>
                <a:lnTo>
                  <a:pt x="102" y="18"/>
                </a:lnTo>
                <a:lnTo>
                  <a:pt x="102" y="20"/>
                </a:lnTo>
                <a:lnTo>
                  <a:pt x="102" y="20"/>
                </a:lnTo>
                <a:lnTo>
                  <a:pt x="102" y="20"/>
                </a:lnTo>
                <a:lnTo>
                  <a:pt x="104" y="20"/>
                </a:lnTo>
                <a:lnTo>
                  <a:pt x="104" y="22"/>
                </a:lnTo>
                <a:lnTo>
                  <a:pt x="106" y="22"/>
                </a:lnTo>
                <a:lnTo>
                  <a:pt x="106" y="22"/>
                </a:lnTo>
                <a:lnTo>
                  <a:pt x="106" y="24"/>
                </a:lnTo>
                <a:lnTo>
                  <a:pt x="106" y="24"/>
                </a:lnTo>
                <a:lnTo>
                  <a:pt x="108" y="24"/>
                </a:lnTo>
                <a:lnTo>
                  <a:pt x="108" y="24"/>
                </a:lnTo>
                <a:lnTo>
                  <a:pt x="110" y="26"/>
                </a:lnTo>
                <a:lnTo>
                  <a:pt x="112" y="28"/>
                </a:lnTo>
                <a:lnTo>
                  <a:pt x="112" y="28"/>
                </a:lnTo>
                <a:lnTo>
                  <a:pt x="114" y="28"/>
                </a:lnTo>
                <a:lnTo>
                  <a:pt x="116" y="30"/>
                </a:lnTo>
                <a:lnTo>
                  <a:pt x="116" y="32"/>
                </a:lnTo>
                <a:lnTo>
                  <a:pt x="116" y="32"/>
                </a:lnTo>
                <a:lnTo>
                  <a:pt x="116" y="34"/>
                </a:lnTo>
                <a:lnTo>
                  <a:pt x="118" y="34"/>
                </a:lnTo>
                <a:lnTo>
                  <a:pt x="118" y="34"/>
                </a:lnTo>
                <a:lnTo>
                  <a:pt x="120" y="34"/>
                </a:lnTo>
                <a:lnTo>
                  <a:pt x="122" y="34"/>
                </a:lnTo>
                <a:lnTo>
                  <a:pt x="122" y="34"/>
                </a:lnTo>
                <a:lnTo>
                  <a:pt x="124" y="34"/>
                </a:lnTo>
                <a:lnTo>
                  <a:pt x="124" y="36"/>
                </a:lnTo>
                <a:lnTo>
                  <a:pt x="126" y="36"/>
                </a:lnTo>
                <a:lnTo>
                  <a:pt x="128" y="36"/>
                </a:lnTo>
                <a:lnTo>
                  <a:pt x="130" y="36"/>
                </a:lnTo>
                <a:lnTo>
                  <a:pt x="130" y="36"/>
                </a:lnTo>
                <a:lnTo>
                  <a:pt x="130" y="36"/>
                </a:lnTo>
                <a:lnTo>
                  <a:pt x="130" y="36"/>
                </a:lnTo>
                <a:lnTo>
                  <a:pt x="130" y="36"/>
                </a:lnTo>
                <a:lnTo>
                  <a:pt x="132" y="36"/>
                </a:lnTo>
                <a:lnTo>
                  <a:pt x="132" y="38"/>
                </a:lnTo>
                <a:lnTo>
                  <a:pt x="136" y="40"/>
                </a:lnTo>
                <a:lnTo>
                  <a:pt x="138" y="42"/>
                </a:lnTo>
                <a:lnTo>
                  <a:pt x="140" y="42"/>
                </a:lnTo>
                <a:lnTo>
                  <a:pt x="142" y="44"/>
                </a:lnTo>
                <a:lnTo>
                  <a:pt x="142" y="44"/>
                </a:lnTo>
                <a:lnTo>
                  <a:pt x="142" y="44"/>
                </a:lnTo>
                <a:lnTo>
                  <a:pt x="142" y="44"/>
                </a:lnTo>
                <a:lnTo>
                  <a:pt x="146" y="46"/>
                </a:lnTo>
                <a:lnTo>
                  <a:pt x="146" y="46"/>
                </a:lnTo>
                <a:lnTo>
                  <a:pt x="148" y="48"/>
                </a:lnTo>
                <a:lnTo>
                  <a:pt x="148" y="48"/>
                </a:lnTo>
                <a:lnTo>
                  <a:pt x="148" y="48"/>
                </a:lnTo>
                <a:lnTo>
                  <a:pt x="148" y="48"/>
                </a:lnTo>
                <a:lnTo>
                  <a:pt x="150" y="50"/>
                </a:lnTo>
                <a:lnTo>
                  <a:pt x="152" y="50"/>
                </a:lnTo>
                <a:lnTo>
                  <a:pt x="154" y="50"/>
                </a:lnTo>
                <a:lnTo>
                  <a:pt x="154" y="50"/>
                </a:lnTo>
                <a:lnTo>
                  <a:pt x="154" y="50"/>
                </a:lnTo>
                <a:lnTo>
                  <a:pt x="156" y="50"/>
                </a:lnTo>
                <a:lnTo>
                  <a:pt x="156" y="52"/>
                </a:lnTo>
                <a:lnTo>
                  <a:pt x="158" y="52"/>
                </a:lnTo>
                <a:lnTo>
                  <a:pt x="160" y="52"/>
                </a:lnTo>
                <a:lnTo>
                  <a:pt x="160" y="54"/>
                </a:lnTo>
                <a:lnTo>
                  <a:pt x="162" y="54"/>
                </a:lnTo>
                <a:lnTo>
                  <a:pt x="164" y="54"/>
                </a:lnTo>
                <a:lnTo>
                  <a:pt x="164" y="54"/>
                </a:lnTo>
                <a:lnTo>
                  <a:pt x="164" y="54"/>
                </a:lnTo>
                <a:lnTo>
                  <a:pt x="164" y="54"/>
                </a:lnTo>
                <a:lnTo>
                  <a:pt x="166" y="56"/>
                </a:lnTo>
                <a:lnTo>
                  <a:pt x="166" y="56"/>
                </a:lnTo>
                <a:lnTo>
                  <a:pt x="166" y="56"/>
                </a:lnTo>
                <a:lnTo>
                  <a:pt x="166" y="58"/>
                </a:lnTo>
                <a:lnTo>
                  <a:pt x="168" y="58"/>
                </a:lnTo>
                <a:lnTo>
                  <a:pt x="168" y="58"/>
                </a:lnTo>
                <a:lnTo>
                  <a:pt x="168" y="60"/>
                </a:lnTo>
                <a:lnTo>
                  <a:pt x="168" y="60"/>
                </a:lnTo>
                <a:lnTo>
                  <a:pt x="170" y="60"/>
                </a:lnTo>
                <a:lnTo>
                  <a:pt x="170" y="60"/>
                </a:lnTo>
                <a:lnTo>
                  <a:pt x="170" y="62"/>
                </a:lnTo>
                <a:lnTo>
                  <a:pt x="168" y="66"/>
                </a:lnTo>
                <a:lnTo>
                  <a:pt x="166" y="66"/>
                </a:lnTo>
                <a:lnTo>
                  <a:pt x="166" y="66"/>
                </a:lnTo>
                <a:lnTo>
                  <a:pt x="166" y="66"/>
                </a:lnTo>
                <a:lnTo>
                  <a:pt x="166" y="68"/>
                </a:lnTo>
                <a:lnTo>
                  <a:pt x="166" y="68"/>
                </a:lnTo>
                <a:lnTo>
                  <a:pt x="166" y="70"/>
                </a:lnTo>
                <a:lnTo>
                  <a:pt x="166" y="70"/>
                </a:lnTo>
                <a:lnTo>
                  <a:pt x="164" y="72"/>
                </a:lnTo>
                <a:lnTo>
                  <a:pt x="164" y="72"/>
                </a:lnTo>
                <a:lnTo>
                  <a:pt x="162" y="72"/>
                </a:lnTo>
                <a:lnTo>
                  <a:pt x="162" y="74"/>
                </a:lnTo>
                <a:lnTo>
                  <a:pt x="162" y="74"/>
                </a:lnTo>
                <a:lnTo>
                  <a:pt x="162" y="76"/>
                </a:lnTo>
                <a:lnTo>
                  <a:pt x="162" y="78"/>
                </a:lnTo>
                <a:lnTo>
                  <a:pt x="162" y="80"/>
                </a:lnTo>
                <a:lnTo>
                  <a:pt x="162" y="80"/>
                </a:lnTo>
                <a:lnTo>
                  <a:pt x="162" y="80"/>
                </a:lnTo>
                <a:lnTo>
                  <a:pt x="162" y="84"/>
                </a:lnTo>
                <a:lnTo>
                  <a:pt x="160" y="84"/>
                </a:lnTo>
                <a:lnTo>
                  <a:pt x="160" y="84"/>
                </a:lnTo>
                <a:lnTo>
                  <a:pt x="160" y="86"/>
                </a:lnTo>
                <a:lnTo>
                  <a:pt x="158" y="88"/>
                </a:lnTo>
                <a:lnTo>
                  <a:pt x="158" y="88"/>
                </a:lnTo>
                <a:lnTo>
                  <a:pt x="158" y="88"/>
                </a:lnTo>
                <a:lnTo>
                  <a:pt x="158" y="88"/>
                </a:lnTo>
                <a:lnTo>
                  <a:pt x="158" y="90"/>
                </a:lnTo>
                <a:lnTo>
                  <a:pt x="158" y="90"/>
                </a:lnTo>
                <a:lnTo>
                  <a:pt x="158" y="90"/>
                </a:lnTo>
                <a:lnTo>
                  <a:pt x="158" y="92"/>
                </a:lnTo>
                <a:lnTo>
                  <a:pt x="158" y="92"/>
                </a:lnTo>
                <a:lnTo>
                  <a:pt x="160" y="92"/>
                </a:lnTo>
                <a:lnTo>
                  <a:pt x="160" y="90"/>
                </a:lnTo>
                <a:lnTo>
                  <a:pt x="160" y="90"/>
                </a:lnTo>
                <a:lnTo>
                  <a:pt x="162" y="90"/>
                </a:lnTo>
                <a:lnTo>
                  <a:pt x="164" y="90"/>
                </a:lnTo>
                <a:lnTo>
                  <a:pt x="166" y="90"/>
                </a:lnTo>
                <a:lnTo>
                  <a:pt x="168" y="90"/>
                </a:lnTo>
                <a:lnTo>
                  <a:pt x="170" y="92"/>
                </a:lnTo>
                <a:lnTo>
                  <a:pt x="170" y="92"/>
                </a:lnTo>
                <a:lnTo>
                  <a:pt x="170" y="92"/>
                </a:lnTo>
                <a:lnTo>
                  <a:pt x="172" y="92"/>
                </a:lnTo>
                <a:lnTo>
                  <a:pt x="172" y="92"/>
                </a:lnTo>
                <a:lnTo>
                  <a:pt x="172" y="92"/>
                </a:lnTo>
                <a:lnTo>
                  <a:pt x="176" y="94"/>
                </a:lnTo>
                <a:lnTo>
                  <a:pt x="176" y="94"/>
                </a:lnTo>
                <a:lnTo>
                  <a:pt x="176" y="94"/>
                </a:lnTo>
                <a:lnTo>
                  <a:pt x="176" y="94"/>
                </a:lnTo>
                <a:lnTo>
                  <a:pt x="178" y="94"/>
                </a:lnTo>
                <a:lnTo>
                  <a:pt x="178" y="94"/>
                </a:lnTo>
                <a:lnTo>
                  <a:pt x="178" y="94"/>
                </a:lnTo>
                <a:lnTo>
                  <a:pt x="178" y="94"/>
                </a:lnTo>
                <a:lnTo>
                  <a:pt x="180" y="94"/>
                </a:lnTo>
                <a:lnTo>
                  <a:pt x="180" y="94"/>
                </a:lnTo>
                <a:lnTo>
                  <a:pt x="180" y="94"/>
                </a:lnTo>
                <a:lnTo>
                  <a:pt x="182" y="94"/>
                </a:lnTo>
                <a:lnTo>
                  <a:pt x="182" y="94"/>
                </a:lnTo>
                <a:lnTo>
                  <a:pt x="182" y="94"/>
                </a:lnTo>
                <a:lnTo>
                  <a:pt x="182" y="94"/>
                </a:lnTo>
                <a:lnTo>
                  <a:pt x="184" y="94"/>
                </a:lnTo>
                <a:lnTo>
                  <a:pt x="184" y="94"/>
                </a:lnTo>
                <a:lnTo>
                  <a:pt x="184" y="94"/>
                </a:lnTo>
                <a:lnTo>
                  <a:pt x="184" y="94"/>
                </a:lnTo>
                <a:lnTo>
                  <a:pt x="184" y="94"/>
                </a:lnTo>
                <a:lnTo>
                  <a:pt x="186" y="94"/>
                </a:lnTo>
                <a:lnTo>
                  <a:pt x="186" y="94"/>
                </a:lnTo>
                <a:lnTo>
                  <a:pt x="186" y="94"/>
                </a:lnTo>
                <a:lnTo>
                  <a:pt x="186" y="94"/>
                </a:lnTo>
                <a:lnTo>
                  <a:pt x="186" y="94"/>
                </a:lnTo>
                <a:lnTo>
                  <a:pt x="186" y="94"/>
                </a:lnTo>
                <a:lnTo>
                  <a:pt x="188" y="94"/>
                </a:lnTo>
                <a:lnTo>
                  <a:pt x="188" y="94"/>
                </a:lnTo>
                <a:lnTo>
                  <a:pt x="188" y="94"/>
                </a:lnTo>
                <a:lnTo>
                  <a:pt x="188" y="94"/>
                </a:lnTo>
                <a:lnTo>
                  <a:pt x="188" y="94"/>
                </a:lnTo>
                <a:lnTo>
                  <a:pt x="190" y="96"/>
                </a:lnTo>
                <a:lnTo>
                  <a:pt x="190" y="96"/>
                </a:lnTo>
                <a:lnTo>
                  <a:pt x="190" y="96"/>
                </a:lnTo>
                <a:lnTo>
                  <a:pt x="190" y="96"/>
                </a:lnTo>
                <a:lnTo>
                  <a:pt x="190" y="96"/>
                </a:lnTo>
                <a:lnTo>
                  <a:pt x="192" y="94"/>
                </a:lnTo>
                <a:lnTo>
                  <a:pt x="192" y="94"/>
                </a:lnTo>
                <a:lnTo>
                  <a:pt x="192" y="94"/>
                </a:lnTo>
                <a:lnTo>
                  <a:pt x="192" y="92"/>
                </a:lnTo>
                <a:lnTo>
                  <a:pt x="194" y="92"/>
                </a:lnTo>
                <a:lnTo>
                  <a:pt x="194" y="92"/>
                </a:lnTo>
                <a:lnTo>
                  <a:pt x="194" y="92"/>
                </a:lnTo>
                <a:lnTo>
                  <a:pt x="194" y="92"/>
                </a:lnTo>
                <a:lnTo>
                  <a:pt x="196" y="92"/>
                </a:lnTo>
                <a:lnTo>
                  <a:pt x="196" y="92"/>
                </a:lnTo>
                <a:lnTo>
                  <a:pt x="196" y="92"/>
                </a:lnTo>
                <a:lnTo>
                  <a:pt x="198" y="92"/>
                </a:lnTo>
                <a:lnTo>
                  <a:pt x="198" y="92"/>
                </a:lnTo>
                <a:lnTo>
                  <a:pt x="198" y="92"/>
                </a:lnTo>
                <a:lnTo>
                  <a:pt x="198" y="94"/>
                </a:lnTo>
                <a:lnTo>
                  <a:pt x="200" y="94"/>
                </a:lnTo>
                <a:lnTo>
                  <a:pt x="200" y="92"/>
                </a:lnTo>
                <a:lnTo>
                  <a:pt x="202" y="92"/>
                </a:lnTo>
                <a:lnTo>
                  <a:pt x="202" y="90"/>
                </a:lnTo>
                <a:lnTo>
                  <a:pt x="202" y="90"/>
                </a:lnTo>
                <a:lnTo>
                  <a:pt x="200" y="90"/>
                </a:lnTo>
                <a:lnTo>
                  <a:pt x="200" y="88"/>
                </a:lnTo>
                <a:lnTo>
                  <a:pt x="202" y="88"/>
                </a:lnTo>
                <a:lnTo>
                  <a:pt x="202" y="86"/>
                </a:lnTo>
                <a:lnTo>
                  <a:pt x="202" y="86"/>
                </a:lnTo>
                <a:lnTo>
                  <a:pt x="204" y="86"/>
                </a:lnTo>
                <a:lnTo>
                  <a:pt x="204" y="86"/>
                </a:lnTo>
                <a:lnTo>
                  <a:pt x="206" y="86"/>
                </a:lnTo>
                <a:lnTo>
                  <a:pt x="206" y="84"/>
                </a:lnTo>
                <a:lnTo>
                  <a:pt x="208" y="82"/>
                </a:lnTo>
                <a:lnTo>
                  <a:pt x="208" y="82"/>
                </a:lnTo>
                <a:lnTo>
                  <a:pt x="208" y="82"/>
                </a:lnTo>
                <a:lnTo>
                  <a:pt x="208" y="82"/>
                </a:lnTo>
                <a:lnTo>
                  <a:pt x="208" y="82"/>
                </a:lnTo>
                <a:lnTo>
                  <a:pt x="210" y="82"/>
                </a:lnTo>
                <a:lnTo>
                  <a:pt x="210" y="82"/>
                </a:lnTo>
                <a:lnTo>
                  <a:pt x="210" y="80"/>
                </a:lnTo>
                <a:lnTo>
                  <a:pt x="210" y="80"/>
                </a:lnTo>
                <a:lnTo>
                  <a:pt x="210" y="80"/>
                </a:lnTo>
                <a:lnTo>
                  <a:pt x="212" y="76"/>
                </a:lnTo>
                <a:lnTo>
                  <a:pt x="212" y="74"/>
                </a:lnTo>
                <a:lnTo>
                  <a:pt x="212" y="74"/>
                </a:lnTo>
                <a:lnTo>
                  <a:pt x="212" y="74"/>
                </a:lnTo>
                <a:lnTo>
                  <a:pt x="212" y="72"/>
                </a:lnTo>
                <a:lnTo>
                  <a:pt x="212" y="72"/>
                </a:lnTo>
                <a:lnTo>
                  <a:pt x="212" y="70"/>
                </a:lnTo>
                <a:lnTo>
                  <a:pt x="212" y="68"/>
                </a:lnTo>
                <a:lnTo>
                  <a:pt x="212" y="66"/>
                </a:lnTo>
                <a:lnTo>
                  <a:pt x="212" y="64"/>
                </a:lnTo>
                <a:lnTo>
                  <a:pt x="212" y="62"/>
                </a:lnTo>
                <a:lnTo>
                  <a:pt x="212" y="62"/>
                </a:lnTo>
                <a:lnTo>
                  <a:pt x="214" y="64"/>
                </a:lnTo>
                <a:lnTo>
                  <a:pt x="214" y="64"/>
                </a:lnTo>
                <a:lnTo>
                  <a:pt x="214" y="62"/>
                </a:lnTo>
                <a:lnTo>
                  <a:pt x="216" y="62"/>
                </a:lnTo>
                <a:lnTo>
                  <a:pt x="216" y="62"/>
                </a:lnTo>
                <a:lnTo>
                  <a:pt x="218" y="62"/>
                </a:lnTo>
                <a:lnTo>
                  <a:pt x="218" y="62"/>
                </a:lnTo>
                <a:lnTo>
                  <a:pt x="218" y="62"/>
                </a:lnTo>
                <a:lnTo>
                  <a:pt x="222" y="64"/>
                </a:lnTo>
                <a:lnTo>
                  <a:pt x="222" y="64"/>
                </a:lnTo>
                <a:lnTo>
                  <a:pt x="224" y="66"/>
                </a:lnTo>
                <a:lnTo>
                  <a:pt x="224" y="66"/>
                </a:lnTo>
                <a:lnTo>
                  <a:pt x="224" y="68"/>
                </a:lnTo>
                <a:lnTo>
                  <a:pt x="224" y="68"/>
                </a:lnTo>
                <a:lnTo>
                  <a:pt x="224" y="72"/>
                </a:lnTo>
                <a:lnTo>
                  <a:pt x="226" y="72"/>
                </a:lnTo>
                <a:lnTo>
                  <a:pt x="226" y="74"/>
                </a:lnTo>
                <a:lnTo>
                  <a:pt x="226" y="74"/>
                </a:lnTo>
                <a:lnTo>
                  <a:pt x="226" y="74"/>
                </a:lnTo>
                <a:lnTo>
                  <a:pt x="226" y="74"/>
                </a:lnTo>
                <a:lnTo>
                  <a:pt x="226" y="74"/>
                </a:lnTo>
                <a:lnTo>
                  <a:pt x="226" y="76"/>
                </a:lnTo>
                <a:lnTo>
                  <a:pt x="226" y="76"/>
                </a:lnTo>
                <a:lnTo>
                  <a:pt x="226" y="78"/>
                </a:lnTo>
                <a:lnTo>
                  <a:pt x="226" y="80"/>
                </a:lnTo>
                <a:lnTo>
                  <a:pt x="226" y="82"/>
                </a:lnTo>
                <a:lnTo>
                  <a:pt x="226" y="82"/>
                </a:lnTo>
                <a:lnTo>
                  <a:pt x="226" y="84"/>
                </a:lnTo>
                <a:lnTo>
                  <a:pt x="226" y="84"/>
                </a:lnTo>
                <a:lnTo>
                  <a:pt x="226" y="86"/>
                </a:lnTo>
                <a:lnTo>
                  <a:pt x="226" y="86"/>
                </a:lnTo>
                <a:lnTo>
                  <a:pt x="226" y="88"/>
                </a:lnTo>
                <a:lnTo>
                  <a:pt x="226" y="90"/>
                </a:lnTo>
                <a:lnTo>
                  <a:pt x="226" y="88"/>
                </a:lnTo>
                <a:lnTo>
                  <a:pt x="224" y="88"/>
                </a:lnTo>
                <a:lnTo>
                  <a:pt x="224" y="90"/>
                </a:lnTo>
                <a:lnTo>
                  <a:pt x="224" y="90"/>
                </a:lnTo>
                <a:lnTo>
                  <a:pt x="222" y="90"/>
                </a:lnTo>
                <a:lnTo>
                  <a:pt x="222" y="90"/>
                </a:lnTo>
                <a:lnTo>
                  <a:pt x="222" y="90"/>
                </a:lnTo>
                <a:lnTo>
                  <a:pt x="222" y="92"/>
                </a:lnTo>
                <a:lnTo>
                  <a:pt x="222" y="92"/>
                </a:lnTo>
                <a:lnTo>
                  <a:pt x="220" y="92"/>
                </a:lnTo>
                <a:lnTo>
                  <a:pt x="220" y="94"/>
                </a:lnTo>
                <a:lnTo>
                  <a:pt x="218" y="94"/>
                </a:lnTo>
                <a:lnTo>
                  <a:pt x="218" y="94"/>
                </a:lnTo>
                <a:lnTo>
                  <a:pt x="216" y="94"/>
                </a:lnTo>
                <a:lnTo>
                  <a:pt x="216" y="96"/>
                </a:lnTo>
                <a:lnTo>
                  <a:pt x="214" y="96"/>
                </a:lnTo>
                <a:lnTo>
                  <a:pt x="214" y="96"/>
                </a:lnTo>
                <a:lnTo>
                  <a:pt x="212" y="96"/>
                </a:lnTo>
                <a:lnTo>
                  <a:pt x="212" y="96"/>
                </a:lnTo>
                <a:lnTo>
                  <a:pt x="212" y="96"/>
                </a:lnTo>
                <a:lnTo>
                  <a:pt x="212" y="98"/>
                </a:lnTo>
                <a:lnTo>
                  <a:pt x="212" y="98"/>
                </a:lnTo>
                <a:lnTo>
                  <a:pt x="212" y="98"/>
                </a:lnTo>
                <a:lnTo>
                  <a:pt x="210" y="100"/>
                </a:lnTo>
                <a:lnTo>
                  <a:pt x="210" y="100"/>
                </a:lnTo>
                <a:lnTo>
                  <a:pt x="208" y="100"/>
                </a:lnTo>
                <a:lnTo>
                  <a:pt x="206" y="102"/>
                </a:lnTo>
                <a:lnTo>
                  <a:pt x="206" y="102"/>
                </a:lnTo>
                <a:lnTo>
                  <a:pt x="206" y="102"/>
                </a:lnTo>
                <a:lnTo>
                  <a:pt x="206" y="104"/>
                </a:lnTo>
                <a:lnTo>
                  <a:pt x="204" y="104"/>
                </a:lnTo>
                <a:lnTo>
                  <a:pt x="202" y="106"/>
                </a:lnTo>
                <a:lnTo>
                  <a:pt x="202" y="106"/>
                </a:lnTo>
                <a:lnTo>
                  <a:pt x="202" y="106"/>
                </a:lnTo>
                <a:lnTo>
                  <a:pt x="202" y="106"/>
                </a:lnTo>
                <a:lnTo>
                  <a:pt x="202" y="106"/>
                </a:lnTo>
                <a:lnTo>
                  <a:pt x="200" y="106"/>
                </a:lnTo>
                <a:lnTo>
                  <a:pt x="200" y="106"/>
                </a:lnTo>
                <a:lnTo>
                  <a:pt x="200" y="108"/>
                </a:lnTo>
                <a:lnTo>
                  <a:pt x="202" y="108"/>
                </a:lnTo>
                <a:lnTo>
                  <a:pt x="202" y="108"/>
                </a:lnTo>
                <a:lnTo>
                  <a:pt x="202" y="108"/>
                </a:lnTo>
                <a:lnTo>
                  <a:pt x="202" y="110"/>
                </a:lnTo>
                <a:lnTo>
                  <a:pt x="202" y="110"/>
                </a:lnTo>
                <a:lnTo>
                  <a:pt x="202" y="108"/>
                </a:lnTo>
                <a:lnTo>
                  <a:pt x="200" y="108"/>
                </a:lnTo>
                <a:lnTo>
                  <a:pt x="200" y="108"/>
                </a:lnTo>
                <a:lnTo>
                  <a:pt x="198" y="108"/>
                </a:lnTo>
                <a:lnTo>
                  <a:pt x="198" y="110"/>
                </a:lnTo>
                <a:lnTo>
                  <a:pt x="198" y="112"/>
                </a:lnTo>
                <a:lnTo>
                  <a:pt x="198" y="114"/>
                </a:lnTo>
                <a:lnTo>
                  <a:pt x="196" y="114"/>
                </a:lnTo>
                <a:lnTo>
                  <a:pt x="194" y="116"/>
                </a:lnTo>
                <a:lnTo>
                  <a:pt x="194" y="116"/>
                </a:lnTo>
                <a:lnTo>
                  <a:pt x="194" y="116"/>
                </a:lnTo>
                <a:lnTo>
                  <a:pt x="194" y="120"/>
                </a:lnTo>
                <a:lnTo>
                  <a:pt x="194" y="120"/>
                </a:lnTo>
                <a:lnTo>
                  <a:pt x="192" y="120"/>
                </a:lnTo>
                <a:lnTo>
                  <a:pt x="192" y="122"/>
                </a:lnTo>
                <a:lnTo>
                  <a:pt x="192" y="122"/>
                </a:lnTo>
                <a:lnTo>
                  <a:pt x="190" y="122"/>
                </a:lnTo>
                <a:lnTo>
                  <a:pt x="190" y="122"/>
                </a:lnTo>
                <a:lnTo>
                  <a:pt x="190" y="122"/>
                </a:lnTo>
                <a:lnTo>
                  <a:pt x="190" y="124"/>
                </a:lnTo>
                <a:lnTo>
                  <a:pt x="190" y="124"/>
                </a:lnTo>
                <a:lnTo>
                  <a:pt x="190" y="126"/>
                </a:lnTo>
                <a:lnTo>
                  <a:pt x="188" y="128"/>
                </a:lnTo>
                <a:lnTo>
                  <a:pt x="188" y="128"/>
                </a:lnTo>
                <a:lnTo>
                  <a:pt x="186" y="132"/>
                </a:lnTo>
                <a:lnTo>
                  <a:pt x="186" y="132"/>
                </a:lnTo>
                <a:lnTo>
                  <a:pt x="186" y="132"/>
                </a:lnTo>
                <a:lnTo>
                  <a:pt x="184" y="132"/>
                </a:lnTo>
                <a:lnTo>
                  <a:pt x="184" y="132"/>
                </a:lnTo>
                <a:lnTo>
                  <a:pt x="184" y="132"/>
                </a:lnTo>
                <a:lnTo>
                  <a:pt x="184" y="132"/>
                </a:lnTo>
                <a:lnTo>
                  <a:pt x="182" y="132"/>
                </a:lnTo>
                <a:lnTo>
                  <a:pt x="182" y="134"/>
                </a:lnTo>
                <a:lnTo>
                  <a:pt x="182" y="134"/>
                </a:lnTo>
                <a:lnTo>
                  <a:pt x="182" y="134"/>
                </a:lnTo>
                <a:lnTo>
                  <a:pt x="182" y="136"/>
                </a:lnTo>
                <a:lnTo>
                  <a:pt x="182" y="136"/>
                </a:lnTo>
                <a:lnTo>
                  <a:pt x="180" y="138"/>
                </a:lnTo>
                <a:lnTo>
                  <a:pt x="180" y="138"/>
                </a:lnTo>
                <a:lnTo>
                  <a:pt x="180" y="138"/>
                </a:lnTo>
                <a:lnTo>
                  <a:pt x="180" y="140"/>
                </a:lnTo>
                <a:lnTo>
                  <a:pt x="180" y="140"/>
                </a:lnTo>
                <a:lnTo>
                  <a:pt x="178" y="140"/>
                </a:lnTo>
                <a:lnTo>
                  <a:pt x="180" y="140"/>
                </a:lnTo>
                <a:lnTo>
                  <a:pt x="180" y="142"/>
                </a:lnTo>
                <a:lnTo>
                  <a:pt x="178" y="142"/>
                </a:lnTo>
                <a:lnTo>
                  <a:pt x="178" y="144"/>
                </a:lnTo>
                <a:lnTo>
                  <a:pt x="178" y="144"/>
                </a:lnTo>
                <a:lnTo>
                  <a:pt x="176" y="144"/>
                </a:lnTo>
                <a:lnTo>
                  <a:pt x="176" y="144"/>
                </a:lnTo>
                <a:lnTo>
                  <a:pt x="176" y="144"/>
                </a:lnTo>
                <a:lnTo>
                  <a:pt x="176" y="146"/>
                </a:lnTo>
                <a:lnTo>
                  <a:pt x="176" y="146"/>
                </a:lnTo>
                <a:lnTo>
                  <a:pt x="176" y="146"/>
                </a:lnTo>
                <a:lnTo>
                  <a:pt x="178" y="148"/>
                </a:lnTo>
                <a:lnTo>
                  <a:pt x="178" y="148"/>
                </a:lnTo>
                <a:lnTo>
                  <a:pt x="178" y="148"/>
                </a:lnTo>
                <a:lnTo>
                  <a:pt x="178" y="150"/>
                </a:lnTo>
                <a:lnTo>
                  <a:pt x="178" y="150"/>
                </a:lnTo>
                <a:lnTo>
                  <a:pt x="178" y="150"/>
                </a:lnTo>
                <a:lnTo>
                  <a:pt x="178" y="154"/>
                </a:lnTo>
                <a:lnTo>
                  <a:pt x="178" y="158"/>
                </a:lnTo>
                <a:lnTo>
                  <a:pt x="176" y="160"/>
                </a:lnTo>
                <a:lnTo>
                  <a:pt x="176" y="160"/>
                </a:lnTo>
                <a:lnTo>
                  <a:pt x="176" y="160"/>
                </a:lnTo>
                <a:lnTo>
                  <a:pt x="176" y="160"/>
                </a:lnTo>
                <a:lnTo>
                  <a:pt x="176" y="160"/>
                </a:lnTo>
                <a:lnTo>
                  <a:pt x="176" y="162"/>
                </a:lnTo>
                <a:lnTo>
                  <a:pt x="178" y="162"/>
                </a:lnTo>
                <a:lnTo>
                  <a:pt x="178" y="162"/>
                </a:lnTo>
                <a:lnTo>
                  <a:pt x="178" y="162"/>
                </a:lnTo>
                <a:lnTo>
                  <a:pt x="178" y="162"/>
                </a:lnTo>
                <a:lnTo>
                  <a:pt x="178" y="166"/>
                </a:lnTo>
                <a:lnTo>
                  <a:pt x="178" y="166"/>
                </a:lnTo>
                <a:lnTo>
                  <a:pt x="176" y="166"/>
                </a:lnTo>
                <a:lnTo>
                  <a:pt x="176" y="166"/>
                </a:lnTo>
                <a:lnTo>
                  <a:pt x="176" y="166"/>
                </a:lnTo>
                <a:lnTo>
                  <a:pt x="176" y="166"/>
                </a:lnTo>
                <a:lnTo>
                  <a:pt x="176" y="168"/>
                </a:lnTo>
                <a:lnTo>
                  <a:pt x="176" y="168"/>
                </a:lnTo>
                <a:lnTo>
                  <a:pt x="176" y="170"/>
                </a:lnTo>
                <a:lnTo>
                  <a:pt x="176" y="170"/>
                </a:lnTo>
                <a:lnTo>
                  <a:pt x="176" y="172"/>
                </a:lnTo>
                <a:lnTo>
                  <a:pt x="176" y="172"/>
                </a:lnTo>
                <a:lnTo>
                  <a:pt x="176" y="172"/>
                </a:lnTo>
                <a:lnTo>
                  <a:pt x="176" y="172"/>
                </a:lnTo>
                <a:lnTo>
                  <a:pt x="178" y="174"/>
                </a:lnTo>
                <a:lnTo>
                  <a:pt x="178" y="174"/>
                </a:lnTo>
                <a:lnTo>
                  <a:pt x="178" y="174"/>
                </a:lnTo>
                <a:lnTo>
                  <a:pt x="178" y="174"/>
                </a:lnTo>
                <a:lnTo>
                  <a:pt x="178" y="176"/>
                </a:lnTo>
                <a:lnTo>
                  <a:pt x="178" y="176"/>
                </a:lnTo>
                <a:lnTo>
                  <a:pt x="178" y="176"/>
                </a:lnTo>
                <a:lnTo>
                  <a:pt x="178" y="176"/>
                </a:lnTo>
                <a:lnTo>
                  <a:pt x="178" y="176"/>
                </a:lnTo>
                <a:lnTo>
                  <a:pt x="176" y="178"/>
                </a:lnTo>
                <a:lnTo>
                  <a:pt x="176" y="178"/>
                </a:lnTo>
                <a:lnTo>
                  <a:pt x="176" y="178"/>
                </a:lnTo>
                <a:lnTo>
                  <a:pt x="178" y="178"/>
                </a:lnTo>
                <a:lnTo>
                  <a:pt x="178" y="182"/>
                </a:lnTo>
                <a:lnTo>
                  <a:pt x="178" y="184"/>
                </a:lnTo>
                <a:lnTo>
                  <a:pt x="180" y="186"/>
                </a:lnTo>
                <a:lnTo>
                  <a:pt x="180" y="186"/>
                </a:lnTo>
                <a:lnTo>
                  <a:pt x="180" y="188"/>
                </a:lnTo>
                <a:lnTo>
                  <a:pt x="180" y="188"/>
                </a:lnTo>
                <a:lnTo>
                  <a:pt x="180" y="188"/>
                </a:lnTo>
                <a:lnTo>
                  <a:pt x="178" y="188"/>
                </a:lnTo>
                <a:lnTo>
                  <a:pt x="178" y="188"/>
                </a:lnTo>
                <a:lnTo>
                  <a:pt x="178" y="188"/>
                </a:lnTo>
                <a:lnTo>
                  <a:pt x="176" y="188"/>
                </a:lnTo>
                <a:lnTo>
                  <a:pt x="176" y="188"/>
                </a:lnTo>
                <a:lnTo>
                  <a:pt x="176" y="188"/>
                </a:lnTo>
                <a:lnTo>
                  <a:pt x="176" y="190"/>
                </a:lnTo>
                <a:lnTo>
                  <a:pt x="176" y="192"/>
                </a:lnTo>
                <a:lnTo>
                  <a:pt x="176" y="192"/>
                </a:lnTo>
                <a:lnTo>
                  <a:pt x="176" y="192"/>
                </a:lnTo>
                <a:lnTo>
                  <a:pt x="176" y="194"/>
                </a:lnTo>
                <a:lnTo>
                  <a:pt x="176" y="194"/>
                </a:lnTo>
                <a:lnTo>
                  <a:pt x="176" y="196"/>
                </a:lnTo>
                <a:lnTo>
                  <a:pt x="176" y="198"/>
                </a:lnTo>
                <a:lnTo>
                  <a:pt x="176" y="198"/>
                </a:lnTo>
                <a:lnTo>
                  <a:pt x="176" y="198"/>
                </a:lnTo>
                <a:lnTo>
                  <a:pt x="178" y="200"/>
                </a:lnTo>
                <a:lnTo>
                  <a:pt x="178" y="200"/>
                </a:lnTo>
                <a:lnTo>
                  <a:pt x="178" y="202"/>
                </a:lnTo>
                <a:lnTo>
                  <a:pt x="178" y="202"/>
                </a:lnTo>
                <a:lnTo>
                  <a:pt x="178" y="202"/>
                </a:lnTo>
                <a:lnTo>
                  <a:pt x="180" y="204"/>
                </a:lnTo>
                <a:lnTo>
                  <a:pt x="180" y="204"/>
                </a:lnTo>
                <a:lnTo>
                  <a:pt x="180" y="206"/>
                </a:lnTo>
                <a:lnTo>
                  <a:pt x="180" y="206"/>
                </a:lnTo>
                <a:lnTo>
                  <a:pt x="180" y="206"/>
                </a:lnTo>
                <a:lnTo>
                  <a:pt x="178" y="208"/>
                </a:lnTo>
                <a:lnTo>
                  <a:pt x="178" y="208"/>
                </a:lnTo>
                <a:lnTo>
                  <a:pt x="180" y="210"/>
                </a:lnTo>
                <a:lnTo>
                  <a:pt x="180" y="210"/>
                </a:lnTo>
                <a:lnTo>
                  <a:pt x="180" y="212"/>
                </a:lnTo>
                <a:lnTo>
                  <a:pt x="180" y="212"/>
                </a:lnTo>
                <a:lnTo>
                  <a:pt x="180" y="212"/>
                </a:lnTo>
                <a:lnTo>
                  <a:pt x="180" y="212"/>
                </a:lnTo>
                <a:lnTo>
                  <a:pt x="182" y="212"/>
                </a:lnTo>
                <a:lnTo>
                  <a:pt x="182" y="214"/>
                </a:lnTo>
                <a:lnTo>
                  <a:pt x="182" y="214"/>
                </a:lnTo>
                <a:lnTo>
                  <a:pt x="182" y="214"/>
                </a:lnTo>
                <a:lnTo>
                  <a:pt x="184" y="214"/>
                </a:lnTo>
                <a:lnTo>
                  <a:pt x="184" y="216"/>
                </a:lnTo>
                <a:lnTo>
                  <a:pt x="186" y="216"/>
                </a:lnTo>
                <a:lnTo>
                  <a:pt x="186" y="216"/>
                </a:lnTo>
                <a:lnTo>
                  <a:pt x="186" y="216"/>
                </a:lnTo>
                <a:lnTo>
                  <a:pt x="190" y="216"/>
                </a:lnTo>
                <a:lnTo>
                  <a:pt x="190" y="218"/>
                </a:lnTo>
                <a:lnTo>
                  <a:pt x="194" y="220"/>
                </a:lnTo>
                <a:lnTo>
                  <a:pt x="198" y="222"/>
                </a:lnTo>
                <a:lnTo>
                  <a:pt x="198" y="222"/>
                </a:lnTo>
                <a:lnTo>
                  <a:pt x="200" y="224"/>
                </a:lnTo>
                <a:lnTo>
                  <a:pt x="202" y="226"/>
                </a:lnTo>
                <a:lnTo>
                  <a:pt x="202" y="226"/>
                </a:lnTo>
                <a:lnTo>
                  <a:pt x="202" y="228"/>
                </a:lnTo>
                <a:lnTo>
                  <a:pt x="202" y="228"/>
                </a:lnTo>
                <a:lnTo>
                  <a:pt x="200" y="228"/>
                </a:lnTo>
                <a:lnTo>
                  <a:pt x="200" y="228"/>
                </a:lnTo>
                <a:lnTo>
                  <a:pt x="200" y="230"/>
                </a:lnTo>
                <a:lnTo>
                  <a:pt x="200" y="232"/>
                </a:lnTo>
                <a:lnTo>
                  <a:pt x="200" y="232"/>
                </a:lnTo>
                <a:lnTo>
                  <a:pt x="200" y="232"/>
                </a:lnTo>
                <a:lnTo>
                  <a:pt x="200" y="232"/>
                </a:lnTo>
                <a:lnTo>
                  <a:pt x="200" y="234"/>
                </a:lnTo>
                <a:lnTo>
                  <a:pt x="200" y="234"/>
                </a:lnTo>
                <a:lnTo>
                  <a:pt x="200" y="236"/>
                </a:lnTo>
                <a:lnTo>
                  <a:pt x="200" y="236"/>
                </a:lnTo>
                <a:lnTo>
                  <a:pt x="200" y="238"/>
                </a:lnTo>
                <a:lnTo>
                  <a:pt x="202" y="238"/>
                </a:lnTo>
                <a:lnTo>
                  <a:pt x="202" y="240"/>
                </a:lnTo>
                <a:lnTo>
                  <a:pt x="204" y="240"/>
                </a:lnTo>
                <a:lnTo>
                  <a:pt x="204" y="240"/>
                </a:lnTo>
                <a:lnTo>
                  <a:pt x="206" y="242"/>
                </a:lnTo>
                <a:lnTo>
                  <a:pt x="208" y="242"/>
                </a:lnTo>
                <a:lnTo>
                  <a:pt x="208" y="242"/>
                </a:lnTo>
                <a:lnTo>
                  <a:pt x="208" y="242"/>
                </a:lnTo>
                <a:lnTo>
                  <a:pt x="210" y="240"/>
                </a:lnTo>
                <a:lnTo>
                  <a:pt x="210" y="242"/>
                </a:lnTo>
                <a:lnTo>
                  <a:pt x="210" y="242"/>
                </a:lnTo>
                <a:lnTo>
                  <a:pt x="210" y="242"/>
                </a:lnTo>
                <a:lnTo>
                  <a:pt x="212" y="246"/>
                </a:lnTo>
                <a:lnTo>
                  <a:pt x="212" y="250"/>
                </a:lnTo>
                <a:lnTo>
                  <a:pt x="212" y="250"/>
                </a:lnTo>
                <a:lnTo>
                  <a:pt x="212" y="252"/>
                </a:lnTo>
                <a:lnTo>
                  <a:pt x="212" y="252"/>
                </a:lnTo>
                <a:lnTo>
                  <a:pt x="212" y="252"/>
                </a:lnTo>
                <a:lnTo>
                  <a:pt x="212" y="252"/>
                </a:lnTo>
                <a:lnTo>
                  <a:pt x="212" y="254"/>
                </a:lnTo>
                <a:lnTo>
                  <a:pt x="210" y="256"/>
                </a:lnTo>
                <a:lnTo>
                  <a:pt x="210" y="258"/>
                </a:lnTo>
                <a:lnTo>
                  <a:pt x="210" y="258"/>
                </a:lnTo>
                <a:lnTo>
                  <a:pt x="208" y="260"/>
                </a:lnTo>
                <a:lnTo>
                  <a:pt x="208" y="260"/>
                </a:lnTo>
                <a:lnTo>
                  <a:pt x="208" y="262"/>
                </a:lnTo>
                <a:lnTo>
                  <a:pt x="208" y="262"/>
                </a:lnTo>
                <a:lnTo>
                  <a:pt x="208" y="262"/>
                </a:lnTo>
                <a:lnTo>
                  <a:pt x="206" y="262"/>
                </a:lnTo>
                <a:lnTo>
                  <a:pt x="206" y="264"/>
                </a:lnTo>
                <a:lnTo>
                  <a:pt x="206" y="264"/>
                </a:lnTo>
                <a:lnTo>
                  <a:pt x="204" y="266"/>
                </a:lnTo>
                <a:lnTo>
                  <a:pt x="204" y="266"/>
                </a:lnTo>
                <a:lnTo>
                  <a:pt x="204" y="268"/>
                </a:lnTo>
                <a:lnTo>
                  <a:pt x="204" y="268"/>
                </a:lnTo>
                <a:lnTo>
                  <a:pt x="204" y="268"/>
                </a:lnTo>
                <a:lnTo>
                  <a:pt x="204" y="268"/>
                </a:lnTo>
                <a:lnTo>
                  <a:pt x="204" y="270"/>
                </a:lnTo>
                <a:lnTo>
                  <a:pt x="204" y="270"/>
                </a:lnTo>
                <a:lnTo>
                  <a:pt x="204" y="270"/>
                </a:lnTo>
                <a:lnTo>
                  <a:pt x="204" y="272"/>
                </a:lnTo>
                <a:lnTo>
                  <a:pt x="204" y="272"/>
                </a:lnTo>
                <a:lnTo>
                  <a:pt x="204" y="272"/>
                </a:lnTo>
                <a:lnTo>
                  <a:pt x="204" y="272"/>
                </a:lnTo>
                <a:lnTo>
                  <a:pt x="202" y="274"/>
                </a:lnTo>
                <a:lnTo>
                  <a:pt x="198" y="276"/>
                </a:lnTo>
                <a:lnTo>
                  <a:pt x="198" y="276"/>
                </a:lnTo>
                <a:lnTo>
                  <a:pt x="196" y="276"/>
                </a:lnTo>
                <a:lnTo>
                  <a:pt x="192" y="278"/>
                </a:lnTo>
                <a:lnTo>
                  <a:pt x="190" y="278"/>
                </a:lnTo>
                <a:lnTo>
                  <a:pt x="190" y="280"/>
                </a:lnTo>
                <a:lnTo>
                  <a:pt x="186" y="280"/>
                </a:lnTo>
                <a:lnTo>
                  <a:pt x="186" y="280"/>
                </a:lnTo>
                <a:lnTo>
                  <a:pt x="186" y="280"/>
                </a:lnTo>
                <a:lnTo>
                  <a:pt x="184" y="280"/>
                </a:lnTo>
                <a:lnTo>
                  <a:pt x="184" y="280"/>
                </a:lnTo>
                <a:lnTo>
                  <a:pt x="180" y="282"/>
                </a:lnTo>
                <a:lnTo>
                  <a:pt x="178" y="282"/>
                </a:lnTo>
                <a:lnTo>
                  <a:pt x="176" y="282"/>
                </a:lnTo>
                <a:lnTo>
                  <a:pt x="176" y="282"/>
                </a:lnTo>
                <a:lnTo>
                  <a:pt x="176" y="282"/>
                </a:lnTo>
                <a:lnTo>
                  <a:pt x="172" y="284"/>
                </a:lnTo>
                <a:lnTo>
                  <a:pt x="168" y="284"/>
                </a:lnTo>
                <a:lnTo>
                  <a:pt x="166" y="284"/>
                </a:lnTo>
                <a:lnTo>
                  <a:pt x="164" y="286"/>
                </a:lnTo>
                <a:lnTo>
                  <a:pt x="162" y="286"/>
                </a:lnTo>
                <a:lnTo>
                  <a:pt x="160" y="286"/>
                </a:lnTo>
                <a:lnTo>
                  <a:pt x="158" y="286"/>
                </a:lnTo>
                <a:lnTo>
                  <a:pt x="158" y="286"/>
                </a:lnTo>
                <a:lnTo>
                  <a:pt x="156" y="286"/>
                </a:lnTo>
                <a:lnTo>
                  <a:pt x="156" y="286"/>
                </a:lnTo>
                <a:lnTo>
                  <a:pt x="156" y="286"/>
                </a:lnTo>
                <a:lnTo>
                  <a:pt x="156" y="286"/>
                </a:lnTo>
                <a:lnTo>
                  <a:pt x="154" y="286"/>
                </a:lnTo>
                <a:lnTo>
                  <a:pt x="154" y="286"/>
                </a:lnTo>
                <a:lnTo>
                  <a:pt x="154" y="286"/>
                </a:lnTo>
                <a:lnTo>
                  <a:pt x="152" y="286"/>
                </a:lnTo>
                <a:lnTo>
                  <a:pt x="150" y="286"/>
                </a:lnTo>
                <a:lnTo>
                  <a:pt x="150" y="286"/>
                </a:lnTo>
                <a:lnTo>
                  <a:pt x="148" y="284"/>
                </a:lnTo>
                <a:lnTo>
                  <a:pt x="146" y="284"/>
                </a:lnTo>
                <a:lnTo>
                  <a:pt x="146" y="284"/>
                </a:lnTo>
                <a:lnTo>
                  <a:pt x="146" y="284"/>
                </a:lnTo>
                <a:lnTo>
                  <a:pt x="146" y="284"/>
                </a:lnTo>
                <a:lnTo>
                  <a:pt x="144" y="282"/>
                </a:lnTo>
                <a:lnTo>
                  <a:pt x="142" y="282"/>
                </a:lnTo>
                <a:lnTo>
                  <a:pt x="142" y="282"/>
                </a:lnTo>
                <a:lnTo>
                  <a:pt x="142" y="282"/>
                </a:lnTo>
                <a:lnTo>
                  <a:pt x="142" y="284"/>
                </a:lnTo>
                <a:lnTo>
                  <a:pt x="142" y="284"/>
                </a:lnTo>
                <a:lnTo>
                  <a:pt x="142" y="284"/>
                </a:lnTo>
                <a:lnTo>
                  <a:pt x="144" y="284"/>
                </a:lnTo>
                <a:lnTo>
                  <a:pt x="144" y="286"/>
                </a:lnTo>
                <a:lnTo>
                  <a:pt x="144" y="286"/>
                </a:lnTo>
                <a:lnTo>
                  <a:pt x="144" y="288"/>
                </a:lnTo>
                <a:lnTo>
                  <a:pt x="144" y="290"/>
                </a:lnTo>
                <a:lnTo>
                  <a:pt x="144" y="290"/>
                </a:lnTo>
                <a:lnTo>
                  <a:pt x="146" y="290"/>
                </a:lnTo>
                <a:lnTo>
                  <a:pt x="146" y="290"/>
                </a:lnTo>
                <a:lnTo>
                  <a:pt x="146" y="290"/>
                </a:lnTo>
                <a:lnTo>
                  <a:pt x="148" y="290"/>
                </a:lnTo>
                <a:lnTo>
                  <a:pt x="148" y="292"/>
                </a:lnTo>
                <a:lnTo>
                  <a:pt x="148" y="292"/>
                </a:lnTo>
                <a:lnTo>
                  <a:pt x="148" y="292"/>
                </a:lnTo>
                <a:lnTo>
                  <a:pt x="148" y="292"/>
                </a:lnTo>
                <a:lnTo>
                  <a:pt x="146" y="292"/>
                </a:lnTo>
                <a:lnTo>
                  <a:pt x="146" y="290"/>
                </a:lnTo>
                <a:lnTo>
                  <a:pt x="146" y="290"/>
                </a:lnTo>
                <a:lnTo>
                  <a:pt x="146" y="290"/>
                </a:lnTo>
                <a:lnTo>
                  <a:pt x="146" y="292"/>
                </a:lnTo>
                <a:lnTo>
                  <a:pt x="148" y="292"/>
                </a:lnTo>
                <a:lnTo>
                  <a:pt x="148" y="294"/>
                </a:lnTo>
                <a:lnTo>
                  <a:pt x="148" y="296"/>
                </a:lnTo>
                <a:lnTo>
                  <a:pt x="150" y="298"/>
                </a:lnTo>
                <a:lnTo>
                  <a:pt x="150" y="298"/>
                </a:lnTo>
                <a:lnTo>
                  <a:pt x="150" y="298"/>
                </a:lnTo>
                <a:lnTo>
                  <a:pt x="150" y="300"/>
                </a:lnTo>
                <a:lnTo>
                  <a:pt x="148" y="300"/>
                </a:lnTo>
                <a:lnTo>
                  <a:pt x="148" y="300"/>
                </a:lnTo>
                <a:lnTo>
                  <a:pt x="148" y="300"/>
                </a:lnTo>
                <a:lnTo>
                  <a:pt x="148" y="302"/>
                </a:lnTo>
                <a:lnTo>
                  <a:pt x="148" y="304"/>
                </a:lnTo>
                <a:lnTo>
                  <a:pt x="148" y="304"/>
                </a:lnTo>
                <a:lnTo>
                  <a:pt x="148" y="306"/>
                </a:lnTo>
                <a:lnTo>
                  <a:pt x="148" y="306"/>
                </a:lnTo>
                <a:lnTo>
                  <a:pt x="148" y="306"/>
                </a:lnTo>
                <a:lnTo>
                  <a:pt x="146" y="306"/>
                </a:lnTo>
                <a:lnTo>
                  <a:pt x="146" y="306"/>
                </a:lnTo>
                <a:lnTo>
                  <a:pt x="146" y="308"/>
                </a:lnTo>
                <a:lnTo>
                  <a:pt x="148" y="308"/>
                </a:lnTo>
                <a:lnTo>
                  <a:pt x="148" y="310"/>
                </a:lnTo>
                <a:lnTo>
                  <a:pt x="150" y="312"/>
                </a:lnTo>
                <a:lnTo>
                  <a:pt x="150" y="312"/>
                </a:lnTo>
                <a:lnTo>
                  <a:pt x="150" y="312"/>
                </a:lnTo>
                <a:lnTo>
                  <a:pt x="150" y="312"/>
                </a:lnTo>
                <a:lnTo>
                  <a:pt x="150" y="312"/>
                </a:lnTo>
                <a:lnTo>
                  <a:pt x="150" y="312"/>
                </a:lnTo>
                <a:lnTo>
                  <a:pt x="150" y="314"/>
                </a:lnTo>
                <a:lnTo>
                  <a:pt x="150" y="314"/>
                </a:lnTo>
                <a:lnTo>
                  <a:pt x="150" y="312"/>
                </a:lnTo>
                <a:lnTo>
                  <a:pt x="152" y="312"/>
                </a:lnTo>
                <a:lnTo>
                  <a:pt x="152" y="312"/>
                </a:lnTo>
                <a:lnTo>
                  <a:pt x="152" y="312"/>
                </a:lnTo>
                <a:lnTo>
                  <a:pt x="152" y="314"/>
                </a:lnTo>
                <a:lnTo>
                  <a:pt x="152" y="316"/>
                </a:lnTo>
                <a:lnTo>
                  <a:pt x="150" y="316"/>
                </a:lnTo>
                <a:lnTo>
                  <a:pt x="150" y="318"/>
                </a:lnTo>
                <a:lnTo>
                  <a:pt x="148" y="318"/>
                </a:lnTo>
                <a:lnTo>
                  <a:pt x="146" y="320"/>
                </a:lnTo>
                <a:lnTo>
                  <a:pt x="146" y="320"/>
                </a:lnTo>
                <a:lnTo>
                  <a:pt x="146" y="320"/>
                </a:lnTo>
                <a:lnTo>
                  <a:pt x="144" y="320"/>
                </a:lnTo>
                <a:lnTo>
                  <a:pt x="144" y="320"/>
                </a:lnTo>
                <a:lnTo>
                  <a:pt x="142" y="320"/>
                </a:lnTo>
                <a:lnTo>
                  <a:pt x="142" y="322"/>
                </a:lnTo>
                <a:lnTo>
                  <a:pt x="142" y="322"/>
                </a:lnTo>
                <a:lnTo>
                  <a:pt x="142" y="322"/>
                </a:lnTo>
                <a:lnTo>
                  <a:pt x="142" y="322"/>
                </a:lnTo>
                <a:lnTo>
                  <a:pt x="138" y="322"/>
                </a:lnTo>
                <a:lnTo>
                  <a:pt x="138" y="322"/>
                </a:lnTo>
                <a:lnTo>
                  <a:pt x="136" y="322"/>
                </a:lnTo>
                <a:lnTo>
                  <a:pt x="134" y="322"/>
                </a:lnTo>
                <a:lnTo>
                  <a:pt x="134" y="322"/>
                </a:lnTo>
                <a:lnTo>
                  <a:pt x="132" y="322"/>
                </a:lnTo>
                <a:lnTo>
                  <a:pt x="132" y="322"/>
                </a:lnTo>
                <a:lnTo>
                  <a:pt x="132" y="320"/>
                </a:lnTo>
                <a:lnTo>
                  <a:pt x="132" y="320"/>
                </a:lnTo>
                <a:lnTo>
                  <a:pt x="130" y="320"/>
                </a:lnTo>
                <a:lnTo>
                  <a:pt x="130" y="320"/>
                </a:lnTo>
                <a:lnTo>
                  <a:pt x="130" y="320"/>
                </a:lnTo>
                <a:lnTo>
                  <a:pt x="130" y="320"/>
                </a:lnTo>
                <a:lnTo>
                  <a:pt x="128" y="320"/>
                </a:lnTo>
                <a:lnTo>
                  <a:pt x="128" y="318"/>
                </a:lnTo>
                <a:lnTo>
                  <a:pt x="124" y="318"/>
                </a:lnTo>
                <a:lnTo>
                  <a:pt x="122" y="316"/>
                </a:lnTo>
                <a:lnTo>
                  <a:pt x="122" y="316"/>
                </a:lnTo>
                <a:lnTo>
                  <a:pt x="122" y="316"/>
                </a:lnTo>
                <a:lnTo>
                  <a:pt x="118" y="316"/>
                </a:lnTo>
                <a:lnTo>
                  <a:pt x="118" y="316"/>
                </a:lnTo>
                <a:lnTo>
                  <a:pt x="118" y="314"/>
                </a:lnTo>
                <a:lnTo>
                  <a:pt x="116" y="314"/>
                </a:lnTo>
                <a:lnTo>
                  <a:pt x="116" y="314"/>
                </a:lnTo>
                <a:lnTo>
                  <a:pt x="116" y="314"/>
                </a:lnTo>
                <a:lnTo>
                  <a:pt x="116" y="314"/>
                </a:lnTo>
                <a:lnTo>
                  <a:pt x="114" y="314"/>
                </a:lnTo>
                <a:lnTo>
                  <a:pt x="114" y="316"/>
                </a:lnTo>
                <a:lnTo>
                  <a:pt x="114" y="318"/>
                </a:lnTo>
                <a:lnTo>
                  <a:pt x="114" y="318"/>
                </a:lnTo>
                <a:lnTo>
                  <a:pt x="114" y="320"/>
                </a:lnTo>
                <a:lnTo>
                  <a:pt x="114" y="320"/>
                </a:lnTo>
                <a:lnTo>
                  <a:pt x="114" y="322"/>
                </a:lnTo>
                <a:lnTo>
                  <a:pt x="116" y="326"/>
                </a:lnTo>
                <a:lnTo>
                  <a:pt x="118" y="326"/>
                </a:lnTo>
                <a:lnTo>
                  <a:pt x="118" y="326"/>
                </a:lnTo>
                <a:lnTo>
                  <a:pt x="118" y="326"/>
                </a:lnTo>
                <a:lnTo>
                  <a:pt x="118" y="328"/>
                </a:lnTo>
                <a:lnTo>
                  <a:pt x="118" y="328"/>
                </a:lnTo>
                <a:lnTo>
                  <a:pt x="118" y="328"/>
                </a:lnTo>
                <a:lnTo>
                  <a:pt x="118" y="328"/>
                </a:lnTo>
                <a:lnTo>
                  <a:pt x="118" y="330"/>
                </a:lnTo>
                <a:lnTo>
                  <a:pt x="118" y="330"/>
                </a:lnTo>
                <a:lnTo>
                  <a:pt x="118" y="330"/>
                </a:lnTo>
                <a:lnTo>
                  <a:pt x="118" y="330"/>
                </a:lnTo>
                <a:lnTo>
                  <a:pt x="120" y="332"/>
                </a:lnTo>
                <a:lnTo>
                  <a:pt x="120" y="332"/>
                </a:lnTo>
                <a:lnTo>
                  <a:pt x="120" y="332"/>
                </a:lnTo>
                <a:lnTo>
                  <a:pt x="120" y="332"/>
                </a:lnTo>
                <a:lnTo>
                  <a:pt x="118" y="334"/>
                </a:lnTo>
                <a:lnTo>
                  <a:pt x="118" y="334"/>
                </a:lnTo>
                <a:lnTo>
                  <a:pt x="120" y="334"/>
                </a:lnTo>
                <a:lnTo>
                  <a:pt x="120" y="336"/>
                </a:lnTo>
                <a:lnTo>
                  <a:pt x="120" y="336"/>
                </a:lnTo>
                <a:lnTo>
                  <a:pt x="120" y="336"/>
                </a:lnTo>
                <a:lnTo>
                  <a:pt x="122" y="338"/>
                </a:lnTo>
                <a:lnTo>
                  <a:pt x="122" y="338"/>
                </a:lnTo>
                <a:lnTo>
                  <a:pt x="122" y="338"/>
                </a:lnTo>
                <a:lnTo>
                  <a:pt x="124" y="338"/>
                </a:lnTo>
                <a:lnTo>
                  <a:pt x="126" y="340"/>
                </a:lnTo>
                <a:lnTo>
                  <a:pt x="128" y="340"/>
                </a:lnTo>
                <a:lnTo>
                  <a:pt x="128" y="340"/>
                </a:lnTo>
                <a:lnTo>
                  <a:pt x="128" y="340"/>
                </a:lnTo>
                <a:lnTo>
                  <a:pt x="128" y="340"/>
                </a:lnTo>
                <a:lnTo>
                  <a:pt x="128" y="340"/>
                </a:lnTo>
                <a:lnTo>
                  <a:pt x="128" y="340"/>
                </a:lnTo>
                <a:lnTo>
                  <a:pt x="128" y="340"/>
                </a:lnTo>
                <a:lnTo>
                  <a:pt x="128" y="340"/>
                </a:lnTo>
                <a:lnTo>
                  <a:pt x="128" y="342"/>
                </a:lnTo>
                <a:lnTo>
                  <a:pt x="128" y="342"/>
                </a:lnTo>
                <a:lnTo>
                  <a:pt x="130" y="342"/>
                </a:lnTo>
                <a:lnTo>
                  <a:pt x="134" y="342"/>
                </a:lnTo>
                <a:lnTo>
                  <a:pt x="134" y="342"/>
                </a:lnTo>
                <a:lnTo>
                  <a:pt x="134" y="342"/>
                </a:lnTo>
                <a:lnTo>
                  <a:pt x="134" y="342"/>
                </a:lnTo>
                <a:lnTo>
                  <a:pt x="134" y="340"/>
                </a:lnTo>
                <a:lnTo>
                  <a:pt x="134" y="340"/>
                </a:lnTo>
                <a:lnTo>
                  <a:pt x="134" y="340"/>
                </a:lnTo>
                <a:lnTo>
                  <a:pt x="134" y="340"/>
                </a:lnTo>
                <a:lnTo>
                  <a:pt x="132" y="340"/>
                </a:lnTo>
                <a:lnTo>
                  <a:pt x="132" y="340"/>
                </a:lnTo>
                <a:lnTo>
                  <a:pt x="132" y="340"/>
                </a:lnTo>
                <a:lnTo>
                  <a:pt x="130" y="340"/>
                </a:lnTo>
                <a:lnTo>
                  <a:pt x="130" y="340"/>
                </a:lnTo>
                <a:lnTo>
                  <a:pt x="130" y="338"/>
                </a:lnTo>
                <a:lnTo>
                  <a:pt x="132" y="338"/>
                </a:lnTo>
                <a:lnTo>
                  <a:pt x="134" y="338"/>
                </a:lnTo>
                <a:lnTo>
                  <a:pt x="136" y="336"/>
                </a:lnTo>
                <a:lnTo>
                  <a:pt x="136" y="336"/>
                </a:lnTo>
                <a:lnTo>
                  <a:pt x="136" y="336"/>
                </a:lnTo>
                <a:lnTo>
                  <a:pt x="138" y="336"/>
                </a:lnTo>
                <a:lnTo>
                  <a:pt x="138" y="336"/>
                </a:lnTo>
                <a:lnTo>
                  <a:pt x="138" y="336"/>
                </a:lnTo>
                <a:lnTo>
                  <a:pt x="138" y="338"/>
                </a:lnTo>
                <a:lnTo>
                  <a:pt x="138" y="338"/>
                </a:lnTo>
                <a:lnTo>
                  <a:pt x="140" y="338"/>
                </a:lnTo>
                <a:lnTo>
                  <a:pt x="140" y="340"/>
                </a:lnTo>
                <a:lnTo>
                  <a:pt x="140" y="340"/>
                </a:lnTo>
                <a:lnTo>
                  <a:pt x="140" y="340"/>
                </a:lnTo>
                <a:lnTo>
                  <a:pt x="140" y="340"/>
                </a:lnTo>
                <a:lnTo>
                  <a:pt x="140" y="340"/>
                </a:lnTo>
                <a:lnTo>
                  <a:pt x="142" y="346"/>
                </a:lnTo>
                <a:lnTo>
                  <a:pt x="142" y="348"/>
                </a:lnTo>
                <a:lnTo>
                  <a:pt x="142" y="348"/>
                </a:lnTo>
                <a:lnTo>
                  <a:pt x="142" y="348"/>
                </a:lnTo>
                <a:lnTo>
                  <a:pt x="140" y="348"/>
                </a:lnTo>
                <a:lnTo>
                  <a:pt x="140" y="348"/>
                </a:lnTo>
                <a:lnTo>
                  <a:pt x="138" y="350"/>
                </a:lnTo>
                <a:lnTo>
                  <a:pt x="136" y="350"/>
                </a:lnTo>
                <a:lnTo>
                  <a:pt x="136" y="350"/>
                </a:lnTo>
                <a:lnTo>
                  <a:pt x="134" y="348"/>
                </a:lnTo>
                <a:lnTo>
                  <a:pt x="134" y="348"/>
                </a:lnTo>
                <a:lnTo>
                  <a:pt x="134" y="346"/>
                </a:lnTo>
                <a:lnTo>
                  <a:pt x="134" y="346"/>
                </a:lnTo>
                <a:lnTo>
                  <a:pt x="132" y="344"/>
                </a:lnTo>
                <a:lnTo>
                  <a:pt x="132" y="344"/>
                </a:lnTo>
                <a:lnTo>
                  <a:pt x="130" y="344"/>
                </a:lnTo>
                <a:lnTo>
                  <a:pt x="130" y="344"/>
                </a:lnTo>
                <a:lnTo>
                  <a:pt x="130" y="344"/>
                </a:lnTo>
                <a:lnTo>
                  <a:pt x="130" y="344"/>
                </a:lnTo>
                <a:lnTo>
                  <a:pt x="128" y="344"/>
                </a:lnTo>
                <a:lnTo>
                  <a:pt x="126" y="344"/>
                </a:lnTo>
                <a:lnTo>
                  <a:pt x="126" y="344"/>
                </a:lnTo>
                <a:lnTo>
                  <a:pt x="126" y="344"/>
                </a:lnTo>
                <a:lnTo>
                  <a:pt x="126" y="346"/>
                </a:lnTo>
                <a:lnTo>
                  <a:pt x="126" y="346"/>
                </a:lnTo>
                <a:lnTo>
                  <a:pt x="124" y="346"/>
                </a:lnTo>
                <a:lnTo>
                  <a:pt x="124" y="346"/>
                </a:lnTo>
                <a:lnTo>
                  <a:pt x="124" y="346"/>
                </a:lnTo>
                <a:lnTo>
                  <a:pt x="124" y="348"/>
                </a:lnTo>
                <a:lnTo>
                  <a:pt x="124" y="348"/>
                </a:lnTo>
                <a:lnTo>
                  <a:pt x="124" y="348"/>
                </a:lnTo>
                <a:lnTo>
                  <a:pt x="124" y="348"/>
                </a:lnTo>
                <a:lnTo>
                  <a:pt x="126" y="348"/>
                </a:lnTo>
                <a:lnTo>
                  <a:pt x="128" y="350"/>
                </a:lnTo>
                <a:lnTo>
                  <a:pt x="128" y="350"/>
                </a:lnTo>
                <a:lnTo>
                  <a:pt x="130" y="350"/>
                </a:lnTo>
                <a:lnTo>
                  <a:pt x="130" y="350"/>
                </a:lnTo>
                <a:lnTo>
                  <a:pt x="130" y="350"/>
                </a:lnTo>
                <a:lnTo>
                  <a:pt x="132" y="352"/>
                </a:lnTo>
                <a:lnTo>
                  <a:pt x="134" y="352"/>
                </a:lnTo>
                <a:lnTo>
                  <a:pt x="134" y="350"/>
                </a:lnTo>
                <a:lnTo>
                  <a:pt x="134" y="350"/>
                </a:lnTo>
                <a:lnTo>
                  <a:pt x="134" y="352"/>
                </a:lnTo>
                <a:lnTo>
                  <a:pt x="134" y="352"/>
                </a:lnTo>
                <a:lnTo>
                  <a:pt x="134" y="352"/>
                </a:lnTo>
                <a:lnTo>
                  <a:pt x="132" y="354"/>
                </a:lnTo>
                <a:lnTo>
                  <a:pt x="132" y="354"/>
                </a:lnTo>
                <a:lnTo>
                  <a:pt x="130" y="354"/>
                </a:lnTo>
                <a:lnTo>
                  <a:pt x="128" y="354"/>
                </a:lnTo>
                <a:lnTo>
                  <a:pt x="128" y="354"/>
                </a:lnTo>
                <a:lnTo>
                  <a:pt x="128" y="354"/>
                </a:lnTo>
                <a:lnTo>
                  <a:pt x="128" y="356"/>
                </a:lnTo>
                <a:lnTo>
                  <a:pt x="126" y="356"/>
                </a:lnTo>
                <a:lnTo>
                  <a:pt x="126" y="356"/>
                </a:lnTo>
                <a:lnTo>
                  <a:pt x="126" y="360"/>
                </a:lnTo>
                <a:lnTo>
                  <a:pt x="124" y="360"/>
                </a:lnTo>
                <a:lnTo>
                  <a:pt x="124" y="362"/>
                </a:lnTo>
                <a:lnTo>
                  <a:pt x="124" y="362"/>
                </a:lnTo>
                <a:lnTo>
                  <a:pt x="124" y="364"/>
                </a:lnTo>
                <a:lnTo>
                  <a:pt x="124" y="364"/>
                </a:lnTo>
                <a:lnTo>
                  <a:pt x="126" y="366"/>
                </a:lnTo>
                <a:lnTo>
                  <a:pt x="126" y="366"/>
                </a:lnTo>
                <a:lnTo>
                  <a:pt x="126" y="366"/>
                </a:lnTo>
                <a:lnTo>
                  <a:pt x="126" y="366"/>
                </a:lnTo>
                <a:lnTo>
                  <a:pt x="126" y="368"/>
                </a:lnTo>
                <a:lnTo>
                  <a:pt x="126" y="368"/>
                </a:lnTo>
                <a:lnTo>
                  <a:pt x="128" y="368"/>
                </a:lnTo>
                <a:lnTo>
                  <a:pt x="128" y="370"/>
                </a:lnTo>
                <a:lnTo>
                  <a:pt x="128" y="370"/>
                </a:lnTo>
                <a:lnTo>
                  <a:pt x="126" y="370"/>
                </a:lnTo>
                <a:lnTo>
                  <a:pt x="126" y="370"/>
                </a:lnTo>
                <a:lnTo>
                  <a:pt x="128" y="372"/>
                </a:lnTo>
                <a:lnTo>
                  <a:pt x="128" y="372"/>
                </a:lnTo>
                <a:lnTo>
                  <a:pt x="128" y="374"/>
                </a:lnTo>
                <a:lnTo>
                  <a:pt x="128" y="374"/>
                </a:lnTo>
                <a:lnTo>
                  <a:pt x="128" y="374"/>
                </a:lnTo>
                <a:lnTo>
                  <a:pt x="128" y="376"/>
                </a:lnTo>
                <a:lnTo>
                  <a:pt x="126" y="378"/>
                </a:lnTo>
                <a:lnTo>
                  <a:pt x="126" y="378"/>
                </a:lnTo>
                <a:lnTo>
                  <a:pt x="126" y="378"/>
                </a:lnTo>
                <a:lnTo>
                  <a:pt x="124" y="380"/>
                </a:lnTo>
                <a:lnTo>
                  <a:pt x="124" y="380"/>
                </a:lnTo>
                <a:lnTo>
                  <a:pt x="124" y="382"/>
                </a:lnTo>
                <a:lnTo>
                  <a:pt x="126" y="382"/>
                </a:lnTo>
                <a:lnTo>
                  <a:pt x="126" y="382"/>
                </a:lnTo>
                <a:lnTo>
                  <a:pt x="126" y="382"/>
                </a:lnTo>
                <a:lnTo>
                  <a:pt x="126" y="382"/>
                </a:lnTo>
                <a:lnTo>
                  <a:pt x="128" y="382"/>
                </a:lnTo>
                <a:lnTo>
                  <a:pt x="128" y="384"/>
                </a:lnTo>
                <a:lnTo>
                  <a:pt x="126" y="384"/>
                </a:lnTo>
                <a:lnTo>
                  <a:pt x="126" y="384"/>
                </a:lnTo>
                <a:lnTo>
                  <a:pt x="126" y="384"/>
                </a:lnTo>
                <a:lnTo>
                  <a:pt x="124" y="384"/>
                </a:lnTo>
                <a:lnTo>
                  <a:pt x="120" y="384"/>
                </a:lnTo>
                <a:lnTo>
                  <a:pt x="120" y="384"/>
                </a:lnTo>
                <a:lnTo>
                  <a:pt x="118" y="384"/>
                </a:lnTo>
                <a:lnTo>
                  <a:pt x="116" y="386"/>
                </a:lnTo>
                <a:lnTo>
                  <a:pt x="116" y="386"/>
                </a:lnTo>
                <a:lnTo>
                  <a:pt x="116" y="386"/>
                </a:lnTo>
                <a:lnTo>
                  <a:pt x="114" y="388"/>
                </a:lnTo>
                <a:lnTo>
                  <a:pt x="112" y="388"/>
                </a:lnTo>
                <a:lnTo>
                  <a:pt x="112" y="388"/>
                </a:lnTo>
                <a:lnTo>
                  <a:pt x="112" y="388"/>
                </a:lnTo>
                <a:lnTo>
                  <a:pt x="110" y="388"/>
                </a:lnTo>
                <a:lnTo>
                  <a:pt x="110" y="390"/>
                </a:lnTo>
                <a:lnTo>
                  <a:pt x="110" y="392"/>
                </a:lnTo>
                <a:lnTo>
                  <a:pt x="110" y="392"/>
                </a:lnTo>
                <a:lnTo>
                  <a:pt x="110" y="394"/>
                </a:lnTo>
                <a:lnTo>
                  <a:pt x="108" y="394"/>
                </a:lnTo>
                <a:lnTo>
                  <a:pt x="108" y="394"/>
                </a:lnTo>
                <a:lnTo>
                  <a:pt x="108" y="394"/>
                </a:lnTo>
                <a:lnTo>
                  <a:pt x="108" y="394"/>
                </a:lnTo>
                <a:lnTo>
                  <a:pt x="108" y="394"/>
                </a:lnTo>
                <a:lnTo>
                  <a:pt x="108" y="398"/>
                </a:lnTo>
                <a:lnTo>
                  <a:pt x="108" y="398"/>
                </a:lnTo>
                <a:lnTo>
                  <a:pt x="106" y="400"/>
                </a:lnTo>
                <a:lnTo>
                  <a:pt x="106" y="400"/>
                </a:lnTo>
                <a:lnTo>
                  <a:pt x="106" y="402"/>
                </a:lnTo>
                <a:lnTo>
                  <a:pt x="106" y="402"/>
                </a:lnTo>
                <a:lnTo>
                  <a:pt x="108" y="404"/>
                </a:lnTo>
                <a:lnTo>
                  <a:pt x="108" y="404"/>
                </a:lnTo>
                <a:lnTo>
                  <a:pt x="108" y="406"/>
                </a:lnTo>
                <a:lnTo>
                  <a:pt x="108" y="406"/>
                </a:lnTo>
                <a:lnTo>
                  <a:pt x="110" y="408"/>
                </a:lnTo>
                <a:lnTo>
                  <a:pt x="110" y="408"/>
                </a:lnTo>
                <a:lnTo>
                  <a:pt x="112" y="410"/>
                </a:lnTo>
                <a:lnTo>
                  <a:pt x="112" y="410"/>
                </a:lnTo>
                <a:lnTo>
                  <a:pt x="112" y="410"/>
                </a:lnTo>
                <a:lnTo>
                  <a:pt x="114" y="410"/>
                </a:lnTo>
                <a:lnTo>
                  <a:pt x="116" y="412"/>
                </a:lnTo>
                <a:lnTo>
                  <a:pt x="116" y="412"/>
                </a:lnTo>
                <a:lnTo>
                  <a:pt x="118" y="412"/>
                </a:lnTo>
                <a:lnTo>
                  <a:pt x="120" y="414"/>
                </a:lnTo>
                <a:lnTo>
                  <a:pt x="122" y="416"/>
                </a:lnTo>
                <a:lnTo>
                  <a:pt x="124" y="418"/>
                </a:lnTo>
                <a:lnTo>
                  <a:pt x="124" y="418"/>
                </a:lnTo>
                <a:lnTo>
                  <a:pt x="124" y="418"/>
                </a:lnTo>
                <a:lnTo>
                  <a:pt x="124" y="418"/>
                </a:lnTo>
                <a:lnTo>
                  <a:pt x="124" y="418"/>
                </a:lnTo>
                <a:lnTo>
                  <a:pt x="126" y="418"/>
                </a:lnTo>
                <a:lnTo>
                  <a:pt x="126" y="418"/>
                </a:lnTo>
                <a:lnTo>
                  <a:pt x="128" y="418"/>
                </a:lnTo>
                <a:lnTo>
                  <a:pt x="128" y="418"/>
                </a:lnTo>
                <a:lnTo>
                  <a:pt x="130" y="418"/>
                </a:lnTo>
                <a:lnTo>
                  <a:pt x="132" y="418"/>
                </a:lnTo>
                <a:lnTo>
                  <a:pt x="132" y="418"/>
                </a:lnTo>
                <a:lnTo>
                  <a:pt x="132" y="418"/>
                </a:lnTo>
                <a:lnTo>
                  <a:pt x="134" y="418"/>
                </a:lnTo>
                <a:lnTo>
                  <a:pt x="134" y="418"/>
                </a:lnTo>
                <a:lnTo>
                  <a:pt x="136" y="420"/>
                </a:lnTo>
                <a:lnTo>
                  <a:pt x="138" y="422"/>
                </a:lnTo>
                <a:lnTo>
                  <a:pt x="138" y="422"/>
                </a:lnTo>
                <a:lnTo>
                  <a:pt x="138" y="424"/>
                </a:lnTo>
                <a:lnTo>
                  <a:pt x="138" y="424"/>
                </a:lnTo>
                <a:lnTo>
                  <a:pt x="138" y="426"/>
                </a:lnTo>
                <a:lnTo>
                  <a:pt x="138" y="426"/>
                </a:lnTo>
                <a:lnTo>
                  <a:pt x="138" y="430"/>
                </a:lnTo>
                <a:lnTo>
                  <a:pt x="138" y="430"/>
                </a:lnTo>
                <a:lnTo>
                  <a:pt x="138" y="430"/>
                </a:lnTo>
                <a:lnTo>
                  <a:pt x="138" y="430"/>
                </a:lnTo>
                <a:lnTo>
                  <a:pt x="136" y="430"/>
                </a:lnTo>
                <a:lnTo>
                  <a:pt x="136" y="430"/>
                </a:lnTo>
                <a:lnTo>
                  <a:pt x="136" y="430"/>
                </a:lnTo>
                <a:lnTo>
                  <a:pt x="136" y="430"/>
                </a:lnTo>
                <a:lnTo>
                  <a:pt x="136" y="430"/>
                </a:lnTo>
                <a:lnTo>
                  <a:pt x="136" y="430"/>
                </a:lnTo>
                <a:lnTo>
                  <a:pt x="136" y="430"/>
                </a:lnTo>
                <a:lnTo>
                  <a:pt x="134" y="430"/>
                </a:lnTo>
                <a:lnTo>
                  <a:pt x="134" y="430"/>
                </a:lnTo>
                <a:lnTo>
                  <a:pt x="134" y="430"/>
                </a:lnTo>
                <a:lnTo>
                  <a:pt x="136" y="430"/>
                </a:lnTo>
                <a:lnTo>
                  <a:pt x="136" y="430"/>
                </a:lnTo>
                <a:lnTo>
                  <a:pt x="136" y="430"/>
                </a:lnTo>
                <a:lnTo>
                  <a:pt x="138" y="430"/>
                </a:lnTo>
                <a:lnTo>
                  <a:pt x="138" y="430"/>
                </a:lnTo>
                <a:lnTo>
                  <a:pt x="138" y="430"/>
                </a:lnTo>
                <a:lnTo>
                  <a:pt x="140" y="432"/>
                </a:lnTo>
                <a:lnTo>
                  <a:pt x="140" y="432"/>
                </a:lnTo>
                <a:lnTo>
                  <a:pt x="140" y="432"/>
                </a:lnTo>
                <a:lnTo>
                  <a:pt x="140" y="432"/>
                </a:lnTo>
                <a:lnTo>
                  <a:pt x="140" y="432"/>
                </a:lnTo>
                <a:lnTo>
                  <a:pt x="140" y="432"/>
                </a:lnTo>
                <a:lnTo>
                  <a:pt x="138" y="432"/>
                </a:lnTo>
                <a:lnTo>
                  <a:pt x="140" y="434"/>
                </a:lnTo>
                <a:lnTo>
                  <a:pt x="140" y="434"/>
                </a:lnTo>
                <a:lnTo>
                  <a:pt x="138" y="434"/>
                </a:lnTo>
                <a:lnTo>
                  <a:pt x="136" y="438"/>
                </a:lnTo>
                <a:lnTo>
                  <a:pt x="136" y="438"/>
                </a:lnTo>
                <a:lnTo>
                  <a:pt x="134" y="438"/>
                </a:lnTo>
                <a:lnTo>
                  <a:pt x="134" y="440"/>
                </a:lnTo>
                <a:lnTo>
                  <a:pt x="134" y="440"/>
                </a:lnTo>
                <a:lnTo>
                  <a:pt x="132" y="440"/>
                </a:lnTo>
                <a:lnTo>
                  <a:pt x="132" y="440"/>
                </a:lnTo>
                <a:lnTo>
                  <a:pt x="132" y="440"/>
                </a:lnTo>
                <a:lnTo>
                  <a:pt x="132" y="442"/>
                </a:lnTo>
                <a:lnTo>
                  <a:pt x="130" y="442"/>
                </a:lnTo>
                <a:lnTo>
                  <a:pt x="130" y="442"/>
                </a:lnTo>
                <a:lnTo>
                  <a:pt x="130" y="442"/>
                </a:lnTo>
                <a:lnTo>
                  <a:pt x="130" y="442"/>
                </a:lnTo>
                <a:lnTo>
                  <a:pt x="130" y="442"/>
                </a:lnTo>
                <a:lnTo>
                  <a:pt x="128" y="444"/>
                </a:lnTo>
                <a:lnTo>
                  <a:pt x="128" y="444"/>
                </a:lnTo>
                <a:lnTo>
                  <a:pt x="128" y="444"/>
                </a:lnTo>
                <a:lnTo>
                  <a:pt x="128" y="446"/>
                </a:lnTo>
                <a:lnTo>
                  <a:pt x="126" y="446"/>
                </a:lnTo>
                <a:lnTo>
                  <a:pt x="126" y="446"/>
                </a:lnTo>
                <a:lnTo>
                  <a:pt x="126" y="446"/>
                </a:lnTo>
                <a:lnTo>
                  <a:pt x="126" y="446"/>
                </a:lnTo>
                <a:lnTo>
                  <a:pt x="126" y="448"/>
                </a:lnTo>
                <a:lnTo>
                  <a:pt x="124" y="448"/>
                </a:lnTo>
                <a:lnTo>
                  <a:pt x="124" y="448"/>
                </a:lnTo>
                <a:lnTo>
                  <a:pt x="124" y="448"/>
                </a:lnTo>
                <a:lnTo>
                  <a:pt x="124" y="450"/>
                </a:lnTo>
                <a:lnTo>
                  <a:pt x="124" y="450"/>
                </a:lnTo>
                <a:lnTo>
                  <a:pt x="124" y="450"/>
                </a:lnTo>
                <a:lnTo>
                  <a:pt x="124" y="452"/>
                </a:lnTo>
                <a:lnTo>
                  <a:pt x="124" y="452"/>
                </a:lnTo>
                <a:lnTo>
                  <a:pt x="124" y="452"/>
                </a:lnTo>
                <a:lnTo>
                  <a:pt x="124" y="454"/>
                </a:lnTo>
                <a:lnTo>
                  <a:pt x="124" y="454"/>
                </a:lnTo>
                <a:lnTo>
                  <a:pt x="124" y="454"/>
                </a:lnTo>
                <a:lnTo>
                  <a:pt x="122" y="454"/>
                </a:lnTo>
                <a:lnTo>
                  <a:pt x="122" y="456"/>
                </a:lnTo>
                <a:lnTo>
                  <a:pt x="124" y="456"/>
                </a:lnTo>
                <a:lnTo>
                  <a:pt x="124" y="454"/>
                </a:lnTo>
                <a:lnTo>
                  <a:pt x="124" y="454"/>
                </a:lnTo>
                <a:lnTo>
                  <a:pt x="124" y="454"/>
                </a:lnTo>
                <a:lnTo>
                  <a:pt x="124" y="454"/>
                </a:lnTo>
                <a:lnTo>
                  <a:pt x="124" y="454"/>
                </a:lnTo>
                <a:lnTo>
                  <a:pt x="126" y="456"/>
                </a:lnTo>
                <a:lnTo>
                  <a:pt x="126" y="458"/>
                </a:lnTo>
                <a:lnTo>
                  <a:pt x="126" y="460"/>
                </a:lnTo>
                <a:lnTo>
                  <a:pt x="126" y="460"/>
                </a:lnTo>
                <a:lnTo>
                  <a:pt x="126" y="462"/>
                </a:lnTo>
                <a:lnTo>
                  <a:pt x="126" y="462"/>
                </a:lnTo>
                <a:lnTo>
                  <a:pt x="126" y="462"/>
                </a:lnTo>
                <a:lnTo>
                  <a:pt x="126" y="464"/>
                </a:lnTo>
                <a:lnTo>
                  <a:pt x="126" y="464"/>
                </a:lnTo>
                <a:lnTo>
                  <a:pt x="126" y="464"/>
                </a:lnTo>
                <a:lnTo>
                  <a:pt x="126" y="464"/>
                </a:lnTo>
                <a:lnTo>
                  <a:pt x="126" y="464"/>
                </a:lnTo>
                <a:lnTo>
                  <a:pt x="126" y="466"/>
                </a:lnTo>
                <a:lnTo>
                  <a:pt x="126" y="466"/>
                </a:lnTo>
                <a:lnTo>
                  <a:pt x="124" y="466"/>
                </a:lnTo>
                <a:lnTo>
                  <a:pt x="124" y="466"/>
                </a:lnTo>
                <a:lnTo>
                  <a:pt x="124" y="466"/>
                </a:lnTo>
                <a:lnTo>
                  <a:pt x="124" y="466"/>
                </a:lnTo>
                <a:lnTo>
                  <a:pt x="122" y="468"/>
                </a:lnTo>
                <a:lnTo>
                  <a:pt x="122" y="468"/>
                </a:lnTo>
                <a:lnTo>
                  <a:pt x="122" y="468"/>
                </a:lnTo>
                <a:lnTo>
                  <a:pt x="122" y="468"/>
                </a:lnTo>
                <a:lnTo>
                  <a:pt x="122" y="468"/>
                </a:lnTo>
                <a:lnTo>
                  <a:pt x="120" y="468"/>
                </a:lnTo>
                <a:lnTo>
                  <a:pt x="120" y="466"/>
                </a:lnTo>
                <a:lnTo>
                  <a:pt x="118" y="466"/>
                </a:lnTo>
                <a:lnTo>
                  <a:pt x="116" y="464"/>
                </a:lnTo>
                <a:lnTo>
                  <a:pt x="116" y="464"/>
                </a:lnTo>
                <a:lnTo>
                  <a:pt x="116" y="464"/>
                </a:lnTo>
                <a:lnTo>
                  <a:pt x="114" y="464"/>
                </a:lnTo>
                <a:lnTo>
                  <a:pt x="114" y="464"/>
                </a:lnTo>
                <a:lnTo>
                  <a:pt x="114" y="464"/>
                </a:lnTo>
                <a:lnTo>
                  <a:pt x="112" y="466"/>
                </a:lnTo>
                <a:lnTo>
                  <a:pt x="112" y="466"/>
                </a:lnTo>
                <a:lnTo>
                  <a:pt x="112" y="466"/>
                </a:lnTo>
                <a:lnTo>
                  <a:pt x="112" y="466"/>
                </a:lnTo>
                <a:lnTo>
                  <a:pt x="112" y="466"/>
                </a:lnTo>
                <a:lnTo>
                  <a:pt x="114" y="466"/>
                </a:lnTo>
                <a:lnTo>
                  <a:pt x="114" y="466"/>
                </a:lnTo>
                <a:lnTo>
                  <a:pt x="114" y="466"/>
                </a:lnTo>
                <a:lnTo>
                  <a:pt x="116" y="466"/>
                </a:lnTo>
                <a:lnTo>
                  <a:pt x="116" y="466"/>
                </a:lnTo>
                <a:lnTo>
                  <a:pt x="116" y="466"/>
                </a:lnTo>
                <a:lnTo>
                  <a:pt x="116" y="466"/>
                </a:lnTo>
                <a:lnTo>
                  <a:pt x="118" y="466"/>
                </a:lnTo>
                <a:lnTo>
                  <a:pt x="118" y="466"/>
                </a:lnTo>
                <a:lnTo>
                  <a:pt x="118" y="466"/>
                </a:lnTo>
                <a:lnTo>
                  <a:pt x="118" y="466"/>
                </a:lnTo>
                <a:lnTo>
                  <a:pt x="118" y="466"/>
                </a:lnTo>
                <a:lnTo>
                  <a:pt x="118" y="466"/>
                </a:lnTo>
                <a:lnTo>
                  <a:pt x="120" y="468"/>
                </a:lnTo>
                <a:lnTo>
                  <a:pt x="120" y="468"/>
                </a:lnTo>
                <a:lnTo>
                  <a:pt x="120" y="468"/>
                </a:lnTo>
                <a:lnTo>
                  <a:pt x="120" y="468"/>
                </a:lnTo>
                <a:lnTo>
                  <a:pt x="120" y="468"/>
                </a:lnTo>
                <a:lnTo>
                  <a:pt x="120" y="468"/>
                </a:lnTo>
                <a:lnTo>
                  <a:pt x="120" y="468"/>
                </a:lnTo>
                <a:lnTo>
                  <a:pt x="118" y="470"/>
                </a:lnTo>
                <a:lnTo>
                  <a:pt x="118" y="470"/>
                </a:lnTo>
                <a:lnTo>
                  <a:pt x="118" y="470"/>
                </a:lnTo>
                <a:lnTo>
                  <a:pt x="116" y="470"/>
                </a:lnTo>
                <a:lnTo>
                  <a:pt x="116" y="470"/>
                </a:lnTo>
                <a:lnTo>
                  <a:pt x="116" y="470"/>
                </a:lnTo>
                <a:lnTo>
                  <a:pt x="116" y="470"/>
                </a:lnTo>
                <a:lnTo>
                  <a:pt x="114" y="472"/>
                </a:lnTo>
                <a:lnTo>
                  <a:pt x="114" y="472"/>
                </a:lnTo>
                <a:lnTo>
                  <a:pt x="114" y="474"/>
                </a:lnTo>
                <a:lnTo>
                  <a:pt x="114" y="474"/>
                </a:lnTo>
                <a:lnTo>
                  <a:pt x="114" y="474"/>
                </a:lnTo>
                <a:lnTo>
                  <a:pt x="114" y="478"/>
                </a:lnTo>
                <a:lnTo>
                  <a:pt x="114" y="478"/>
                </a:lnTo>
                <a:lnTo>
                  <a:pt x="114" y="480"/>
                </a:lnTo>
                <a:lnTo>
                  <a:pt x="116" y="480"/>
                </a:lnTo>
                <a:lnTo>
                  <a:pt x="114" y="480"/>
                </a:lnTo>
                <a:lnTo>
                  <a:pt x="114" y="480"/>
                </a:lnTo>
                <a:lnTo>
                  <a:pt x="114" y="482"/>
                </a:lnTo>
                <a:lnTo>
                  <a:pt x="114" y="482"/>
                </a:lnTo>
                <a:lnTo>
                  <a:pt x="114" y="482"/>
                </a:lnTo>
                <a:lnTo>
                  <a:pt x="112" y="482"/>
                </a:lnTo>
                <a:lnTo>
                  <a:pt x="114" y="482"/>
                </a:lnTo>
                <a:lnTo>
                  <a:pt x="114" y="482"/>
                </a:lnTo>
                <a:lnTo>
                  <a:pt x="114" y="480"/>
                </a:lnTo>
                <a:lnTo>
                  <a:pt x="116" y="482"/>
                </a:lnTo>
                <a:lnTo>
                  <a:pt x="116" y="482"/>
                </a:lnTo>
                <a:lnTo>
                  <a:pt x="116" y="482"/>
                </a:lnTo>
                <a:lnTo>
                  <a:pt x="116" y="484"/>
                </a:lnTo>
                <a:lnTo>
                  <a:pt x="116" y="484"/>
                </a:lnTo>
                <a:lnTo>
                  <a:pt x="116" y="484"/>
                </a:lnTo>
                <a:lnTo>
                  <a:pt x="118" y="486"/>
                </a:lnTo>
                <a:lnTo>
                  <a:pt x="120" y="486"/>
                </a:lnTo>
                <a:lnTo>
                  <a:pt x="120" y="488"/>
                </a:lnTo>
                <a:lnTo>
                  <a:pt x="120" y="488"/>
                </a:lnTo>
                <a:lnTo>
                  <a:pt x="120" y="488"/>
                </a:lnTo>
                <a:lnTo>
                  <a:pt x="122" y="490"/>
                </a:lnTo>
                <a:lnTo>
                  <a:pt x="122" y="490"/>
                </a:lnTo>
                <a:lnTo>
                  <a:pt x="122" y="490"/>
                </a:lnTo>
                <a:lnTo>
                  <a:pt x="122" y="490"/>
                </a:lnTo>
                <a:lnTo>
                  <a:pt x="122" y="490"/>
                </a:lnTo>
                <a:lnTo>
                  <a:pt x="120" y="490"/>
                </a:lnTo>
                <a:lnTo>
                  <a:pt x="120" y="490"/>
                </a:lnTo>
                <a:lnTo>
                  <a:pt x="120" y="492"/>
                </a:lnTo>
                <a:lnTo>
                  <a:pt x="120" y="492"/>
                </a:lnTo>
                <a:lnTo>
                  <a:pt x="118" y="490"/>
                </a:lnTo>
                <a:lnTo>
                  <a:pt x="118" y="490"/>
                </a:lnTo>
                <a:lnTo>
                  <a:pt x="116" y="490"/>
                </a:lnTo>
                <a:lnTo>
                  <a:pt x="116" y="490"/>
                </a:lnTo>
                <a:lnTo>
                  <a:pt x="114" y="492"/>
                </a:lnTo>
                <a:lnTo>
                  <a:pt x="114" y="492"/>
                </a:lnTo>
                <a:lnTo>
                  <a:pt x="114" y="492"/>
                </a:lnTo>
                <a:lnTo>
                  <a:pt x="116" y="492"/>
                </a:lnTo>
                <a:lnTo>
                  <a:pt x="116" y="490"/>
                </a:lnTo>
                <a:lnTo>
                  <a:pt x="118" y="490"/>
                </a:lnTo>
                <a:lnTo>
                  <a:pt x="118" y="492"/>
                </a:lnTo>
                <a:lnTo>
                  <a:pt x="120" y="492"/>
                </a:lnTo>
                <a:lnTo>
                  <a:pt x="122" y="492"/>
                </a:lnTo>
                <a:lnTo>
                  <a:pt x="122" y="492"/>
                </a:lnTo>
                <a:lnTo>
                  <a:pt x="124" y="492"/>
                </a:lnTo>
                <a:lnTo>
                  <a:pt x="124" y="494"/>
                </a:lnTo>
                <a:lnTo>
                  <a:pt x="126" y="496"/>
                </a:lnTo>
                <a:lnTo>
                  <a:pt x="126" y="496"/>
                </a:lnTo>
                <a:lnTo>
                  <a:pt x="126" y="496"/>
                </a:lnTo>
                <a:lnTo>
                  <a:pt x="128" y="498"/>
                </a:lnTo>
                <a:lnTo>
                  <a:pt x="128" y="498"/>
                </a:lnTo>
                <a:lnTo>
                  <a:pt x="130" y="498"/>
                </a:lnTo>
                <a:lnTo>
                  <a:pt x="130" y="500"/>
                </a:lnTo>
                <a:lnTo>
                  <a:pt x="130" y="500"/>
                </a:lnTo>
                <a:lnTo>
                  <a:pt x="132" y="500"/>
                </a:lnTo>
                <a:lnTo>
                  <a:pt x="132" y="502"/>
                </a:lnTo>
                <a:lnTo>
                  <a:pt x="134" y="502"/>
                </a:lnTo>
                <a:lnTo>
                  <a:pt x="134" y="502"/>
                </a:lnTo>
                <a:lnTo>
                  <a:pt x="134" y="504"/>
                </a:lnTo>
                <a:lnTo>
                  <a:pt x="134" y="504"/>
                </a:lnTo>
                <a:lnTo>
                  <a:pt x="134" y="502"/>
                </a:lnTo>
                <a:lnTo>
                  <a:pt x="132" y="502"/>
                </a:lnTo>
                <a:lnTo>
                  <a:pt x="130" y="502"/>
                </a:lnTo>
                <a:lnTo>
                  <a:pt x="130" y="502"/>
                </a:lnTo>
                <a:lnTo>
                  <a:pt x="128" y="502"/>
                </a:lnTo>
                <a:lnTo>
                  <a:pt x="128" y="502"/>
                </a:lnTo>
                <a:lnTo>
                  <a:pt x="126" y="502"/>
                </a:lnTo>
                <a:lnTo>
                  <a:pt x="126" y="500"/>
                </a:lnTo>
                <a:lnTo>
                  <a:pt x="124" y="500"/>
                </a:lnTo>
                <a:lnTo>
                  <a:pt x="122" y="500"/>
                </a:lnTo>
                <a:lnTo>
                  <a:pt x="122" y="500"/>
                </a:lnTo>
                <a:lnTo>
                  <a:pt x="120" y="500"/>
                </a:lnTo>
                <a:lnTo>
                  <a:pt x="114" y="498"/>
                </a:lnTo>
                <a:lnTo>
                  <a:pt x="114" y="498"/>
                </a:lnTo>
                <a:lnTo>
                  <a:pt x="112" y="498"/>
                </a:lnTo>
                <a:lnTo>
                  <a:pt x="112" y="498"/>
                </a:lnTo>
                <a:lnTo>
                  <a:pt x="110" y="498"/>
                </a:lnTo>
                <a:lnTo>
                  <a:pt x="110" y="498"/>
                </a:lnTo>
                <a:lnTo>
                  <a:pt x="106" y="498"/>
                </a:lnTo>
                <a:lnTo>
                  <a:pt x="104" y="498"/>
                </a:lnTo>
                <a:lnTo>
                  <a:pt x="96" y="498"/>
                </a:lnTo>
                <a:lnTo>
                  <a:pt x="90" y="498"/>
                </a:lnTo>
                <a:lnTo>
                  <a:pt x="88" y="498"/>
                </a:lnTo>
                <a:lnTo>
                  <a:pt x="86" y="496"/>
                </a:lnTo>
                <a:lnTo>
                  <a:pt x="86" y="496"/>
                </a:lnTo>
                <a:lnTo>
                  <a:pt x="86" y="496"/>
                </a:lnTo>
                <a:lnTo>
                  <a:pt x="84" y="494"/>
                </a:lnTo>
                <a:lnTo>
                  <a:pt x="82" y="494"/>
                </a:lnTo>
                <a:lnTo>
                  <a:pt x="82" y="494"/>
                </a:lnTo>
                <a:lnTo>
                  <a:pt x="82" y="492"/>
                </a:lnTo>
                <a:lnTo>
                  <a:pt x="82" y="492"/>
                </a:lnTo>
                <a:lnTo>
                  <a:pt x="82" y="492"/>
                </a:lnTo>
                <a:lnTo>
                  <a:pt x="80" y="492"/>
                </a:lnTo>
                <a:lnTo>
                  <a:pt x="78" y="490"/>
                </a:lnTo>
                <a:lnTo>
                  <a:pt x="78" y="490"/>
                </a:lnTo>
                <a:lnTo>
                  <a:pt x="78" y="490"/>
                </a:lnTo>
                <a:lnTo>
                  <a:pt x="78" y="488"/>
                </a:lnTo>
                <a:lnTo>
                  <a:pt x="78" y="488"/>
                </a:lnTo>
                <a:lnTo>
                  <a:pt x="78" y="486"/>
                </a:lnTo>
                <a:lnTo>
                  <a:pt x="78" y="486"/>
                </a:lnTo>
                <a:lnTo>
                  <a:pt x="78" y="486"/>
                </a:lnTo>
                <a:lnTo>
                  <a:pt x="78" y="486"/>
                </a:lnTo>
                <a:lnTo>
                  <a:pt x="78" y="484"/>
                </a:lnTo>
                <a:lnTo>
                  <a:pt x="76" y="484"/>
                </a:lnTo>
                <a:lnTo>
                  <a:pt x="76" y="484"/>
                </a:lnTo>
                <a:lnTo>
                  <a:pt x="76" y="484"/>
                </a:lnTo>
                <a:lnTo>
                  <a:pt x="76" y="484"/>
                </a:lnTo>
                <a:lnTo>
                  <a:pt x="76" y="482"/>
                </a:lnTo>
                <a:lnTo>
                  <a:pt x="76" y="482"/>
                </a:lnTo>
                <a:lnTo>
                  <a:pt x="76" y="482"/>
                </a:lnTo>
                <a:lnTo>
                  <a:pt x="76" y="480"/>
                </a:lnTo>
                <a:lnTo>
                  <a:pt x="76" y="478"/>
                </a:lnTo>
                <a:lnTo>
                  <a:pt x="74" y="478"/>
                </a:lnTo>
                <a:lnTo>
                  <a:pt x="74" y="478"/>
                </a:lnTo>
                <a:lnTo>
                  <a:pt x="74" y="478"/>
                </a:lnTo>
                <a:lnTo>
                  <a:pt x="74" y="478"/>
                </a:lnTo>
                <a:lnTo>
                  <a:pt x="74" y="476"/>
                </a:lnTo>
                <a:lnTo>
                  <a:pt x="74" y="476"/>
                </a:lnTo>
                <a:lnTo>
                  <a:pt x="72" y="476"/>
                </a:lnTo>
                <a:lnTo>
                  <a:pt x="70" y="476"/>
                </a:lnTo>
                <a:lnTo>
                  <a:pt x="70" y="476"/>
                </a:lnTo>
                <a:lnTo>
                  <a:pt x="70" y="476"/>
                </a:lnTo>
                <a:lnTo>
                  <a:pt x="70" y="476"/>
                </a:lnTo>
                <a:lnTo>
                  <a:pt x="70" y="476"/>
                </a:lnTo>
                <a:lnTo>
                  <a:pt x="70" y="476"/>
                </a:lnTo>
                <a:lnTo>
                  <a:pt x="70" y="476"/>
                </a:lnTo>
                <a:lnTo>
                  <a:pt x="68" y="476"/>
                </a:lnTo>
                <a:lnTo>
                  <a:pt x="68" y="476"/>
                </a:lnTo>
                <a:lnTo>
                  <a:pt x="68" y="476"/>
                </a:lnTo>
                <a:lnTo>
                  <a:pt x="68" y="476"/>
                </a:lnTo>
                <a:lnTo>
                  <a:pt x="68" y="476"/>
                </a:lnTo>
                <a:lnTo>
                  <a:pt x="66" y="476"/>
                </a:lnTo>
                <a:lnTo>
                  <a:pt x="66" y="476"/>
                </a:lnTo>
                <a:lnTo>
                  <a:pt x="66" y="476"/>
                </a:lnTo>
                <a:lnTo>
                  <a:pt x="66" y="476"/>
                </a:lnTo>
                <a:lnTo>
                  <a:pt x="66" y="478"/>
                </a:lnTo>
                <a:lnTo>
                  <a:pt x="66" y="478"/>
                </a:lnTo>
                <a:lnTo>
                  <a:pt x="64" y="478"/>
                </a:lnTo>
                <a:lnTo>
                  <a:pt x="64" y="478"/>
                </a:lnTo>
                <a:lnTo>
                  <a:pt x="64" y="478"/>
                </a:lnTo>
                <a:lnTo>
                  <a:pt x="64" y="478"/>
                </a:lnTo>
                <a:lnTo>
                  <a:pt x="64" y="478"/>
                </a:lnTo>
                <a:lnTo>
                  <a:pt x="64" y="478"/>
                </a:lnTo>
                <a:lnTo>
                  <a:pt x="62" y="474"/>
                </a:lnTo>
                <a:lnTo>
                  <a:pt x="60" y="474"/>
                </a:lnTo>
                <a:lnTo>
                  <a:pt x="60" y="472"/>
                </a:lnTo>
                <a:lnTo>
                  <a:pt x="58" y="470"/>
                </a:lnTo>
                <a:lnTo>
                  <a:pt x="58" y="470"/>
                </a:lnTo>
                <a:lnTo>
                  <a:pt x="58" y="470"/>
                </a:lnTo>
                <a:lnTo>
                  <a:pt x="58" y="470"/>
                </a:lnTo>
                <a:lnTo>
                  <a:pt x="56" y="468"/>
                </a:lnTo>
                <a:lnTo>
                  <a:pt x="56" y="468"/>
                </a:lnTo>
                <a:lnTo>
                  <a:pt x="54" y="468"/>
                </a:lnTo>
                <a:lnTo>
                  <a:pt x="54" y="468"/>
                </a:lnTo>
                <a:lnTo>
                  <a:pt x="54" y="466"/>
                </a:lnTo>
                <a:lnTo>
                  <a:pt x="54" y="466"/>
                </a:lnTo>
                <a:lnTo>
                  <a:pt x="54" y="466"/>
                </a:lnTo>
                <a:lnTo>
                  <a:pt x="54" y="466"/>
                </a:lnTo>
                <a:lnTo>
                  <a:pt x="54" y="466"/>
                </a:lnTo>
                <a:lnTo>
                  <a:pt x="54" y="464"/>
                </a:lnTo>
                <a:lnTo>
                  <a:pt x="52" y="464"/>
                </a:lnTo>
                <a:lnTo>
                  <a:pt x="52" y="464"/>
                </a:lnTo>
                <a:lnTo>
                  <a:pt x="52" y="462"/>
                </a:lnTo>
                <a:lnTo>
                  <a:pt x="54" y="462"/>
                </a:lnTo>
                <a:lnTo>
                  <a:pt x="54" y="462"/>
                </a:lnTo>
                <a:lnTo>
                  <a:pt x="52" y="460"/>
                </a:lnTo>
                <a:lnTo>
                  <a:pt x="50" y="458"/>
                </a:lnTo>
                <a:lnTo>
                  <a:pt x="50" y="458"/>
                </a:lnTo>
                <a:lnTo>
                  <a:pt x="50" y="456"/>
                </a:lnTo>
                <a:lnTo>
                  <a:pt x="50" y="454"/>
                </a:lnTo>
                <a:lnTo>
                  <a:pt x="50" y="454"/>
                </a:lnTo>
                <a:lnTo>
                  <a:pt x="54" y="454"/>
                </a:lnTo>
                <a:lnTo>
                  <a:pt x="54" y="454"/>
                </a:lnTo>
                <a:lnTo>
                  <a:pt x="54" y="454"/>
                </a:lnTo>
                <a:lnTo>
                  <a:pt x="54" y="454"/>
                </a:lnTo>
                <a:lnTo>
                  <a:pt x="54" y="454"/>
                </a:lnTo>
                <a:lnTo>
                  <a:pt x="54" y="452"/>
                </a:lnTo>
                <a:lnTo>
                  <a:pt x="54" y="450"/>
                </a:lnTo>
                <a:lnTo>
                  <a:pt x="54" y="450"/>
                </a:lnTo>
                <a:lnTo>
                  <a:pt x="54" y="448"/>
                </a:lnTo>
                <a:lnTo>
                  <a:pt x="54" y="448"/>
                </a:lnTo>
                <a:lnTo>
                  <a:pt x="54" y="448"/>
                </a:lnTo>
                <a:lnTo>
                  <a:pt x="56" y="448"/>
                </a:lnTo>
                <a:lnTo>
                  <a:pt x="56" y="448"/>
                </a:lnTo>
                <a:lnTo>
                  <a:pt x="56" y="448"/>
                </a:lnTo>
                <a:lnTo>
                  <a:pt x="56" y="448"/>
                </a:lnTo>
                <a:lnTo>
                  <a:pt x="56" y="448"/>
                </a:lnTo>
                <a:lnTo>
                  <a:pt x="56" y="448"/>
                </a:lnTo>
                <a:lnTo>
                  <a:pt x="58" y="448"/>
                </a:lnTo>
                <a:lnTo>
                  <a:pt x="58" y="446"/>
                </a:lnTo>
                <a:lnTo>
                  <a:pt x="58" y="446"/>
                </a:lnTo>
                <a:lnTo>
                  <a:pt x="58" y="446"/>
                </a:lnTo>
                <a:lnTo>
                  <a:pt x="58" y="444"/>
                </a:lnTo>
                <a:lnTo>
                  <a:pt x="58" y="444"/>
                </a:lnTo>
                <a:lnTo>
                  <a:pt x="58" y="444"/>
                </a:lnTo>
                <a:lnTo>
                  <a:pt x="56" y="442"/>
                </a:lnTo>
                <a:lnTo>
                  <a:pt x="56" y="442"/>
                </a:lnTo>
                <a:lnTo>
                  <a:pt x="56" y="442"/>
                </a:lnTo>
                <a:lnTo>
                  <a:pt x="56" y="442"/>
                </a:lnTo>
                <a:lnTo>
                  <a:pt x="56" y="440"/>
                </a:lnTo>
                <a:lnTo>
                  <a:pt x="56" y="440"/>
                </a:lnTo>
                <a:lnTo>
                  <a:pt x="56" y="440"/>
                </a:lnTo>
                <a:lnTo>
                  <a:pt x="56" y="440"/>
                </a:lnTo>
                <a:lnTo>
                  <a:pt x="58" y="440"/>
                </a:lnTo>
                <a:lnTo>
                  <a:pt x="60" y="438"/>
                </a:lnTo>
                <a:lnTo>
                  <a:pt x="58" y="436"/>
                </a:lnTo>
                <a:lnTo>
                  <a:pt x="58" y="434"/>
                </a:lnTo>
                <a:lnTo>
                  <a:pt x="56" y="434"/>
                </a:lnTo>
                <a:lnTo>
                  <a:pt x="54" y="434"/>
                </a:lnTo>
                <a:lnTo>
                  <a:pt x="54" y="432"/>
                </a:lnTo>
                <a:lnTo>
                  <a:pt x="54" y="432"/>
                </a:lnTo>
                <a:lnTo>
                  <a:pt x="54" y="432"/>
                </a:lnTo>
                <a:lnTo>
                  <a:pt x="54" y="432"/>
                </a:lnTo>
                <a:lnTo>
                  <a:pt x="54" y="430"/>
                </a:lnTo>
                <a:lnTo>
                  <a:pt x="54" y="428"/>
                </a:lnTo>
                <a:lnTo>
                  <a:pt x="54" y="428"/>
                </a:lnTo>
                <a:lnTo>
                  <a:pt x="54" y="428"/>
                </a:lnTo>
                <a:lnTo>
                  <a:pt x="54" y="428"/>
                </a:lnTo>
                <a:lnTo>
                  <a:pt x="54" y="426"/>
                </a:lnTo>
                <a:lnTo>
                  <a:pt x="54" y="426"/>
                </a:lnTo>
                <a:lnTo>
                  <a:pt x="54" y="426"/>
                </a:lnTo>
                <a:lnTo>
                  <a:pt x="54" y="424"/>
                </a:lnTo>
                <a:lnTo>
                  <a:pt x="52" y="424"/>
                </a:lnTo>
                <a:lnTo>
                  <a:pt x="52" y="424"/>
                </a:lnTo>
                <a:lnTo>
                  <a:pt x="54" y="424"/>
                </a:lnTo>
                <a:lnTo>
                  <a:pt x="54" y="424"/>
                </a:lnTo>
                <a:lnTo>
                  <a:pt x="54" y="424"/>
                </a:lnTo>
                <a:lnTo>
                  <a:pt x="54" y="424"/>
                </a:lnTo>
                <a:lnTo>
                  <a:pt x="54" y="424"/>
                </a:lnTo>
                <a:lnTo>
                  <a:pt x="54" y="424"/>
                </a:lnTo>
                <a:lnTo>
                  <a:pt x="56" y="424"/>
                </a:lnTo>
                <a:lnTo>
                  <a:pt x="56" y="422"/>
                </a:lnTo>
                <a:lnTo>
                  <a:pt x="56" y="422"/>
                </a:lnTo>
                <a:lnTo>
                  <a:pt x="58" y="420"/>
                </a:lnTo>
                <a:lnTo>
                  <a:pt x="58" y="420"/>
                </a:lnTo>
                <a:lnTo>
                  <a:pt x="58" y="420"/>
                </a:lnTo>
                <a:lnTo>
                  <a:pt x="58" y="420"/>
                </a:lnTo>
                <a:lnTo>
                  <a:pt x="56" y="418"/>
                </a:lnTo>
                <a:lnTo>
                  <a:pt x="56" y="418"/>
                </a:lnTo>
                <a:lnTo>
                  <a:pt x="54" y="414"/>
                </a:lnTo>
                <a:lnTo>
                  <a:pt x="54" y="414"/>
                </a:lnTo>
                <a:lnTo>
                  <a:pt x="56" y="414"/>
                </a:lnTo>
                <a:lnTo>
                  <a:pt x="56" y="414"/>
                </a:lnTo>
                <a:lnTo>
                  <a:pt x="58" y="412"/>
                </a:lnTo>
                <a:lnTo>
                  <a:pt x="58" y="412"/>
                </a:lnTo>
                <a:lnTo>
                  <a:pt x="58" y="412"/>
                </a:lnTo>
                <a:lnTo>
                  <a:pt x="56" y="410"/>
                </a:lnTo>
                <a:lnTo>
                  <a:pt x="56" y="408"/>
                </a:lnTo>
                <a:lnTo>
                  <a:pt x="56" y="408"/>
                </a:lnTo>
                <a:lnTo>
                  <a:pt x="54" y="404"/>
                </a:lnTo>
                <a:lnTo>
                  <a:pt x="54" y="404"/>
                </a:lnTo>
                <a:lnTo>
                  <a:pt x="54" y="404"/>
                </a:lnTo>
                <a:lnTo>
                  <a:pt x="52" y="404"/>
                </a:lnTo>
                <a:lnTo>
                  <a:pt x="52" y="404"/>
                </a:lnTo>
                <a:lnTo>
                  <a:pt x="52" y="402"/>
                </a:lnTo>
                <a:lnTo>
                  <a:pt x="52" y="402"/>
                </a:lnTo>
                <a:lnTo>
                  <a:pt x="52" y="402"/>
                </a:lnTo>
                <a:lnTo>
                  <a:pt x="52" y="402"/>
                </a:lnTo>
                <a:lnTo>
                  <a:pt x="52" y="402"/>
                </a:lnTo>
                <a:lnTo>
                  <a:pt x="52" y="402"/>
                </a:lnTo>
                <a:lnTo>
                  <a:pt x="52" y="402"/>
                </a:lnTo>
                <a:lnTo>
                  <a:pt x="54" y="402"/>
                </a:lnTo>
                <a:lnTo>
                  <a:pt x="54" y="400"/>
                </a:lnTo>
                <a:lnTo>
                  <a:pt x="54" y="400"/>
                </a:lnTo>
                <a:lnTo>
                  <a:pt x="54" y="400"/>
                </a:lnTo>
                <a:lnTo>
                  <a:pt x="54" y="400"/>
                </a:lnTo>
                <a:lnTo>
                  <a:pt x="54" y="400"/>
                </a:lnTo>
                <a:lnTo>
                  <a:pt x="52" y="398"/>
                </a:lnTo>
                <a:lnTo>
                  <a:pt x="52" y="398"/>
                </a:lnTo>
                <a:lnTo>
                  <a:pt x="52" y="398"/>
                </a:lnTo>
                <a:lnTo>
                  <a:pt x="52" y="398"/>
                </a:lnTo>
                <a:lnTo>
                  <a:pt x="50" y="396"/>
                </a:lnTo>
                <a:lnTo>
                  <a:pt x="50" y="394"/>
                </a:lnTo>
                <a:lnTo>
                  <a:pt x="50" y="394"/>
                </a:lnTo>
                <a:lnTo>
                  <a:pt x="50" y="394"/>
                </a:lnTo>
                <a:lnTo>
                  <a:pt x="50" y="392"/>
                </a:lnTo>
                <a:lnTo>
                  <a:pt x="50" y="392"/>
                </a:lnTo>
                <a:lnTo>
                  <a:pt x="52" y="392"/>
                </a:lnTo>
                <a:lnTo>
                  <a:pt x="52" y="392"/>
                </a:lnTo>
                <a:lnTo>
                  <a:pt x="52" y="392"/>
                </a:lnTo>
                <a:lnTo>
                  <a:pt x="54" y="390"/>
                </a:lnTo>
                <a:lnTo>
                  <a:pt x="54" y="388"/>
                </a:lnTo>
                <a:lnTo>
                  <a:pt x="50" y="386"/>
                </a:lnTo>
                <a:lnTo>
                  <a:pt x="50" y="384"/>
                </a:lnTo>
                <a:lnTo>
                  <a:pt x="48" y="384"/>
                </a:lnTo>
                <a:lnTo>
                  <a:pt x="46" y="384"/>
                </a:lnTo>
                <a:lnTo>
                  <a:pt x="46" y="384"/>
                </a:lnTo>
                <a:lnTo>
                  <a:pt x="44" y="382"/>
                </a:lnTo>
                <a:lnTo>
                  <a:pt x="42" y="382"/>
                </a:lnTo>
                <a:lnTo>
                  <a:pt x="40" y="380"/>
                </a:lnTo>
                <a:lnTo>
                  <a:pt x="40" y="380"/>
                </a:lnTo>
                <a:lnTo>
                  <a:pt x="42" y="380"/>
                </a:lnTo>
                <a:lnTo>
                  <a:pt x="42" y="380"/>
                </a:lnTo>
                <a:lnTo>
                  <a:pt x="42" y="380"/>
                </a:lnTo>
                <a:lnTo>
                  <a:pt x="42" y="380"/>
                </a:lnTo>
                <a:lnTo>
                  <a:pt x="42" y="380"/>
                </a:lnTo>
                <a:lnTo>
                  <a:pt x="44" y="380"/>
                </a:lnTo>
                <a:lnTo>
                  <a:pt x="44" y="380"/>
                </a:lnTo>
                <a:lnTo>
                  <a:pt x="44" y="380"/>
                </a:lnTo>
                <a:lnTo>
                  <a:pt x="44" y="380"/>
                </a:lnTo>
                <a:lnTo>
                  <a:pt x="46" y="380"/>
                </a:lnTo>
                <a:lnTo>
                  <a:pt x="46" y="380"/>
                </a:lnTo>
                <a:lnTo>
                  <a:pt x="46" y="380"/>
                </a:lnTo>
                <a:lnTo>
                  <a:pt x="46" y="380"/>
                </a:lnTo>
                <a:lnTo>
                  <a:pt x="46" y="380"/>
                </a:lnTo>
                <a:lnTo>
                  <a:pt x="48" y="380"/>
                </a:lnTo>
                <a:lnTo>
                  <a:pt x="48" y="380"/>
                </a:lnTo>
                <a:lnTo>
                  <a:pt x="48" y="380"/>
                </a:lnTo>
                <a:lnTo>
                  <a:pt x="48" y="380"/>
                </a:lnTo>
                <a:lnTo>
                  <a:pt x="48" y="380"/>
                </a:lnTo>
                <a:lnTo>
                  <a:pt x="50" y="380"/>
                </a:lnTo>
                <a:lnTo>
                  <a:pt x="50" y="380"/>
                </a:lnTo>
                <a:lnTo>
                  <a:pt x="50" y="380"/>
                </a:lnTo>
                <a:lnTo>
                  <a:pt x="50" y="382"/>
                </a:lnTo>
                <a:lnTo>
                  <a:pt x="52" y="382"/>
                </a:lnTo>
                <a:lnTo>
                  <a:pt x="52" y="380"/>
                </a:lnTo>
                <a:lnTo>
                  <a:pt x="52" y="380"/>
                </a:lnTo>
                <a:lnTo>
                  <a:pt x="52" y="380"/>
                </a:lnTo>
                <a:lnTo>
                  <a:pt x="52" y="380"/>
                </a:lnTo>
                <a:lnTo>
                  <a:pt x="52" y="378"/>
                </a:lnTo>
                <a:lnTo>
                  <a:pt x="52" y="378"/>
                </a:lnTo>
                <a:lnTo>
                  <a:pt x="52" y="378"/>
                </a:lnTo>
                <a:lnTo>
                  <a:pt x="52" y="378"/>
                </a:lnTo>
                <a:lnTo>
                  <a:pt x="52" y="376"/>
                </a:lnTo>
                <a:lnTo>
                  <a:pt x="52" y="376"/>
                </a:lnTo>
                <a:lnTo>
                  <a:pt x="50" y="374"/>
                </a:lnTo>
                <a:lnTo>
                  <a:pt x="48" y="374"/>
                </a:lnTo>
                <a:lnTo>
                  <a:pt x="46" y="374"/>
                </a:lnTo>
                <a:lnTo>
                  <a:pt x="46" y="374"/>
                </a:lnTo>
                <a:lnTo>
                  <a:pt x="44" y="374"/>
                </a:lnTo>
                <a:lnTo>
                  <a:pt x="42" y="374"/>
                </a:lnTo>
                <a:lnTo>
                  <a:pt x="42" y="374"/>
                </a:lnTo>
                <a:lnTo>
                  <a:pt x="42" y="374"/>
                </a:lnTo>
                <a:lnTo>
                  <a:pt x="42" y="374"/>
                </a:lnTo>
                <a:lnTo>
                  <a:pt x="42" y="374"/>
                </a:lnTo>
                <a:lnTo>
                  <a:pt x="42" y="372"/>
                </a:lnTo>
                <a:lnTo>
                  <a:pt x="42" y="370"/>
                </a:lnTo>
                <a:lnTo>
                  <a:pt x="40" y="370"/>
                </a:lnTo>
                <a:lnTo>
                  <a:pt x="40" y="370"/>
                </a:lnTo>
                <a:lnTo>
                  <a:pt x="42" y="368"/>
                </a:lnTo>
                <a:lnTo>
                  <a:pt x="42" y="368"/>
                </a:lnTo>
                <a:lnTo>
                  <a:pt x="42" y="366"/>
                </a:lnTo>
                <a:lnTo>
                  <a:pt x="42" y="366"/>
                </a:lnTo>
                <a:lnTo>
                  <a:pt x="40" y="366"/>
                </a:lnTo>
                <a:lnTo>
                  <a:pt x="40" y="364"/>
                </a:lnTo>
                <a:lnTo>
                  <a:pt x="38" y="364"/>
                </a:lnTo>
                <a:lnTo>
                  <a:pt x="38" y="364"/>
                </a:lnTo>
                <a:lnTo>
                  <a:pt x="38" y="364"/>
                </a:lnTo>
                <a:lnTo>
                  <a:pt x="38" y="364"/>
                </a:lnTo>
                <a:lnTo>
                  <a:pt x="40" y="362"/>
                </a:lnTo>
                <a:lnTo>
                  <a:pt x="40" y="362"/>
                </a:lnTo>
                <a:lnTo>
                  <a:pt x="40" y="362"/>
                </a:lnTo>
                <a:lnTo>
                  <a:pt x="36" y="360"/>
                </a:lnTo>
                <a:lnTo>
                  <a:pt x="36" y="358"/>
                </a:lnTo>
                <a:lnTo>
                  <a:pt x="34" y="358"/>
                </a:lnTo>
                <a:lnTo>
                  <a:pt x="36" y="356"/>
                </a:lnTo>
                <a:lnTo>
                  <a:pt x="36" y="356"/>
                </a:lnTo>
                <a:lnTo>
                  <a:pt x="36" y="356"/>
                </a:lnTo>
                <a:lnTo>
                  <a:pt x="36" y="356"/>
                </a:lnTo>
                <a:lnTo>
                  <a:pt x="36" y="356"/>
                </a:lnTo>
                <a:lnTo>
                  <a:pt x="36" y="354"/>
                </a:lnTo>
                <a:lnTo>
                  <a:pt x="34" y="354"/>
                </a:lnTo>
                <a:lnTo>
                  <a:pt x="34" y="354"/>
                </a:lnTo>
                <a:lnTo>
                  <a:pt x="34" y="354"/>
                </a:lnTo>
                <a:lnTo>
                  <a:pt x="34" y="354"/>
                </a:lnTo>
                <a:lnTo>
                  <a:pt x="32" y="354"/>
                </a:lnTo>
                <a:lnTo>
                  <a:pt x="32" y="354"/>
                </a:lnTo>
                <a:lnTo>
                  <a:pt x="32" y="352"/>
                </a:lnTo>
                <a:lnTo>
                  <a:pt x="30" y="352"/>
                </a:lnTo>
                <a:lnTo>
                  <a:pt x="30" y="352"/>
                </a:lnTo>
                <a:lnTo>
                  <a:pt x="30" y="350"/>
                </a:lnTo>
                <a:lnTo>
                  <a:pt x="30" y="350"/>
                </a:lnTo>
                <a:lnTo>
                  <a:pt x="30" y="350"/>
                </a:lnTo>
                <a:lnTo>
                  <a:pt x="30" y="350"/>
                </a:lnTo>
                <a:lnTo>
                  <a:pt x="30" y="350"/>
                </a:lnTo>
                <a:lnTo>
                  <a:pt x="30" y="348"/>
                </a:lnTo>
                <a:lnTo>
                  <a:pt x="28" y="346"/>
                </a:lnTo>
                <a:lnTo>
                  <a:pt x="28" y="346"/>
                </a:lnTo>
                <a:lnTo>
                  <a:pt x="28" y="344"/>
                </a:lnTo>
                <a:lnTo>
                  <a:pt x="28" y="344"/>
                </a:lnTo>
                <a:lnTo>
                  <a:pt x="28" y="344"/>
                </a:lnTo>
                <a:lnTo>
                  <a:pt x="28" y="344"/>
                </a:lnTo>
                <a:lnTo>
                  <a:pt x="28" y="342"/>
                </a:lnTo>
                <a:lnTo>
                  <a:pt x="28" y="340"/>
                </a:lnTo>
                <a:lnTo>
                  <a:pt x="28" y="340"/>
                </a:lnTo>
                <a:lnTo>
                  <a:pt x="26" y="340"/>
                </a:lnTo>
                <a:lnTo>
                  <a:pt x="26" y="340"/>
                </a:lnTo>
                <a:lnTo>
                  <a:pt x="26" y="338"/>
                </a:lnTo>
                <a:lnTo>
                  <a:pt x="26" y="338"/>
                </a:lnTo>
                <a:lnTo>
                  <a:pt x="28" y="338"/>
                </a:lnTo>
                <a:lnTo>
                  <a:pt x="28" y="338"/>
                </a:lnTo>
                <a:lnTo>
                  <a:pt x="28" y="338"/>
                </a:lnTo>
                <a:lnTo>
                  <a:pt x="28" y="338"/>
                </a:lnTo>
                <a:lnTo>
                  <a:pt x="28" y="338"/>
                </a:lnTo>
                <a:lnTo>
                  <a:pt x="30" y="338"/>
                </a:lnTo>
                <a:lnTo>
                  <a:pt x="30" y="336"/>
                </a:lnTo>
                <a:lnTo>
                  <a:pt x="30" y="336"/>
                </a:lnTo>
                <a:lnTo>
                  <a:pt x="30" y="336"/>
                </a:lnTo>
                <a:lnTo>
                  <a:pt x="30" y="334"/>
                </a:lnTo>
                <a:lnTo>
                  <a:pt x="28" y="334"/>
                </a:lnTo>
                <a:lnTo>
                  <a:pt x="28" y="332"/>
                </a:lnTo>
                <a:lnTo>
                  <a:pt x="28" y="332"/>
                </a:lnTo>
                <a:lnTo>
                  <a:pt x="26" y="330"/>
                </a:lnTo>
                <a:lnTo>
                  <a:pt x="26" y="328"/>
                </a:lnTo>
                <a:lnTo>
                  <a:pt x="26" y="328"/>
                </a:lnTo>
                <a:lnTo>
                  <a:pt x="26" y="328"/>
                </a:lnTo>
                <a:lnTo>
                  <a:pt x="26" y="326"/>
                </a:lnTo>
                <a:lnTo>
                  <a:pt x="24" y="326"/>
                </a:lnTo>
                <a:lnTo>
                  <a:pt x="24" y="324"/>
                </a:lnTo>
                <a:lnTo>
                  <a:pt x="24" y="324"/>
                </a:lnTo>
                <a:lnTo>
                  <a:pt x="24" y="324"/>
                </a:lnTo>
                <a:lnTo>
                  <a:pt x="24" y="322"/>
                </a:lnTo>
                <a:lnTo>
                  <a:pt x="24" y="322"/>
                </a:lnTo>
                <a:lnTo>
                  <a:pt x="24" y="320"/>
                </a:lnTo>
                <a:lnTo>
                  <a:pt x="24" y="318"/>
                </a:lnTo>
                <a:lnTo>
                  <a:pt x="24" y="318"/>
                </a:lnTo>
                <a:lnTo>
                  <a:pt x="22" y="318"/>
                </a:lnTo>
                <a:lnTo>
                  <a:pt x="22" y="316"/>
                </a:lnTo>
                <a:lnTo>
                  <a:pt x="22" y="316"/>
                </a:lnTo>
                <a:lnTo>
                  <a:pt x="20" y="314"/>
                </a:lnTo>
                <a:lnTo>
                  <a:pt x="20" y="314"/>
                </a:lnTo>
                <a:lnTo>
                  <a:pt x="22" y="314"/>
                </a:lnTo>
                <a:lnTo>
                  <a:pt x="22" y="314"/>
                </a:lnTo>
                <a:lnTo>
                  <a:pt x="22" y="312"/>
                </a:lnTo>
                <a:lnTo>
                  <a:pt x="22" y="312"/>
                </a:lnTo>
                <a:lnTo>
                  <a:pt x="22" y="312"/>
                </a:lnTo>
                <a:lnTo>
                  <a:pt x="22" y="310"/>
                </a:lnTo>
                <a:lnTo>
                  <a:pt x="22" y="308"/>
                </a:lnTo>
                <a:lnTo>
                  <a:pt x="22" y="308"/>
                </a:lnTo>
                <a:lnTo>
                  <a:pt x="22" y="310"/>
                </a:lnTo>
                <a:lnTo>
                  <a:pt x="22" y="310"/>
                </a:lnTo>
                <a:lnTo>
                  <a:pt x="22" y="308"/>
                </a:lnTo>
                <a:lnTo>
                  <a:pt x="22" y="308"/>
                </a:lnTo>
                <a:lnTo>
                  <a:pt x="22" y="306"/>
                </a:lnTo>
                <a:lnTo>
                  <a:pt x="22" y="306"/>
                </a:lnTo>
                <a:lnTo>
                  <a:pt x="22" y="308"/>
                </a:lnTo>
                <a:lnTo>
                  <a:pt x="20" y="306"/>
                </a:lnTo>
                <a:lnTo>
                  <a:pt x="20" y="306"/>
                </a:lnTo>
                <a:lnTo>
                  <a:pt x="20" y="304"/>
                </a:lnTo>
                <a:lnTo>
                  <a:pt x="20" y="304"/>
                </a:lnTo>
                <a:lnTo>
                  <a:pt x="22" y="302"/>
                </a:lnTo>
                <a:lnTo>
                  <a:pt x="22" y="302"/>
                </a:lnTo>
                <a:lnTo>
                  <a:pt x="20" y="300"/>
                </a:lnTo>
                <a:lnTo>
                  <a:pt x="18" y="298"/>
                </a:lnTo>
                <a:lnTo>
                  <a:pt x="18" y="296"/>
                </a:lnTo>
                <a:lnTo>
                  <a:pt x="18" y="296"/>
                </a:lnTo>
                <a:lnTo>
                  <a:pt x="18" y="294"/>
                </a:lnTo>
                <a:lnTo>
                  <a:pt x="18" y="294"/>
                </a:lnTo>
                <a:lnTo>
                  <a:pt x="20" y="296"/>
                </a:lnTo>
                <a:lnTo>
                  <a:pt x="20" y="296"/>
                </a:lnTo>
                <a:lnTo>
                  <a:pt x="22" y="296"/>
                </a:lnTo>
                <a:lnTo>
                  <a:pt x="22" y="296"/>
                </a:lnTo>
                <a:lnTo>
                  <a:pt x="22" y="294"/>
                </a:lnTo>
                <a:lnTo>
                  <a:pt x="22" y="292"/>
                </a:lnTo>
                <a:lnTo>
                  <a:pt x="22" y="290"/>
                </a:lnTo>
                <a:lnTo>
                  <a:pt x="20" y="290"/>
                </a:lnTo>
                <a:lnTo>
                  <a:pt x="20" y="288"/>
                </a:lnTo>
                <a:lnTo>
                  <a:pt x="20" y="286"/>
                </a:lnTo>
                <a:lnTo>
                  <a:pt x="20" y="286"/>
                </a:lnTo>
                <a:lnTo>
                  <a:pt x="20" y="286"/>
                </a:lnTo>
                <a:lnTo>
                  <a:pt x="20" y="284"/>
                </a:lnTo>
                <a:lnTo>
                  <a:pt x="20" y="284"/>
                </a:lnTo>
                <a:lnTo>
                  <a:pt x="20" y="284"/>
                </a:lnTo>
                <a:lnTo>
                  <a:pt x="20" y="284"/>
                </a:lnTo>
                <a:lnTo>
                  <a:pt x="20" y="284"/>
                </a:lnTo>
                <a:lnTo>
                  <a:pt x="22" y="282"/>
                </a:lnTo>
                <a:lnTo>
                  <a:pt x="22" y="282"/>
                </a:lnTo>
                <a:lnTo>
                  <a:pt x="24" y="282"/>
                </a:lnTo>
                <a:lnTo>
                  <a:pt x="24" y="282"/>
                </a:lnTo>
                <a:lnTo>
                  <a:pt x="24" y="282"/>
                </a:lnTo>
                <a:lnTo>
                  <a:pt x="24" y="282"/>
                </a:lnTo>
                <a:lnTo>
                  <a:pt x="24" y="282"/>
                </a:lnTo>
                <a:lnTo>
                  <a:pt x="26" y="280"/>
                </a:lnTo>
                <a:lnTo>
                  <a:pt x="26" y="278"/>
                </a:lnTo>
                <a:lnTo>
                  <a:pt x="26" y="278"/>
                </a:lnTo>
                <a:lnTo>
                  <a:pt x="26" y="278"/>
                </a:lnTo>
                <a:lnTo>
                  <a:pt x="24" y="278"/>
                </a:lnTo>
                <a:lnTo>
                  <a:pt x="24" y="278"/>
                </a:lnTo>
                <a:lnTo>
                  <a:pt x="24" y="276"/>
                </a:lnTo>
                <a:lnTo>
                  <a:pt x="22" y="276"/>
                </a:lnTo>
                <a:lnTo>
                  <a:pt x="22" y="274"/>
                </a:lnTo>
                <a:lnTo>
                  <a:pt x="22" y="272"/>
                </a:lnTo>
                <a:lnTo>
                  <a:pt x="22" y="272"/>
                </a:lnTo>
                <a:lnTo>
                  <a:pt x="22" y="272"/>
                </a:lnTo>
                <a:lnTo>
                  <a:pt x="20" y="270"/>
                </a:lnTo>
                <a:lnTo>
                  <a:pt x="18" y="268"/>
                </a:lnTo>
                <a:lnTo>
                  <a:pt x="18" y="266"/>
                </a:lnTo>
                <a:lnTo>
                  <a:pt x="18" y="266"/>
                </a:lnTo>
                <a:lnTo>
                  <a:pt x="18" y="266"/>
                </a:lnTo>
                <a:lnTo>
                  <a:pt x="18" y="264"/>
                </a:lnTo>
                <a:lnTo>
                  <a:pt x="16" y="264"/>
                </a:lnTo>
                <a:lnTo>
                  <a:pt x="16" y="264"/>
                </a:lnTo>
                <a:lnTo>
                  <a:pt x="16" y="262"/>
                </a:lnTo>
                <a:lnTo>
                  <a:pt x="16" y="262"/>
                </a:lnTo>
                <a:lnTo>
                  <a:pt x="18" y="262"/>
                </a:lnTo>
                <a:lnTo>
                  <a:pt x="16" y="260"/>
                </a:lnTo>
                <a:lnTo>
                  <a:pt x="16" y="260"/>
                </a:lnTo>
                <a:lnTo>
                  <a:pt x="16" y="260"/>
                </a:lnTo>
                <a:lnTo>
                  <a:pt x="16" y="258"/>
                </a:lnTo>
                <a:lnTo>
                  <a:pt x="14" y="258"/>
                </a:lnTo>
                <a:lnTo>
                  <a:pt x="14" y="256"/>
                </a:lnTo>
                <a:lnTo>
                  <a:pt x="16" y="256"/>
                </a:lnTo>
                <a:lnTo>
                  <a:pt x="16" y="256"/>
                </a:lnTo>
                <a:lnTo>
                  <a:pt x="16" y="254"/>
                </a:lnTo>
                <a:lnTo>
                  <a:pt x="14" y="252"/>
                </a:lnTo>
                <a:lnTo>
                  <a:pt x="12" y="250"/>
                </a:lnTo>
                <a:lnTo>
                  <a:pt x="14" y="248"/>
                </a:lnTo>
                <a:lnTo>
                  <a:pt x="14" y="244"/>
                </a:lnTo>
                <a:lnTo>
                  <a:pt x="14" y="244"/>
                </a:lnTo>
                <a:lnTo>
                  <a:pt x="14" y="244"/>
                </a:lnTo>
                <a:lnTo>
                  <a:pt x="14" y="244"/>
                </a:lnTo>
                <a:lnTo>
                  <a:pt x="14" y="244"/>
                </a:lnTo>
                <a:lnTo>
                  <a:pt x="18" y="242"/>
                </a:lnTo>
                <a:lnTo>
                  <a:pt x="18" y="242"/>
                </a:lnTo>
                <a:lnTo>
                  <a:pt x="18" y="242"/>
                </a:lnTo>
                <a:lnTo>
                  <a:pt x="18" y="240"/>
                </a:lnTo>
                <a:lnTo>
                  <a:pt x="18" y="238"/>
                </a:lnTo>
                <a:lnTo>
                  <a:pt x="20" y="238"/>
                </a:lnTo>
                <a:lnTo>
                  <a:pt x="20" y="238"/>
                </a:lnTo>
                <a:lnTo>
                  <a:pt x="20" y="238"/>
                </a:lnTo>
                <a:lnTo>
                  <a:pt x="20" y="238"/>
                </a:lnTo>
                <a:lnTo>
                  <a:pt x="20" y="238"/>
                </a:lnTo>
                <a:lnTo>
                  <a:pt x="20" y="236"/>
                </a:lnTo>
                <a:lnTo>
                  <a:pt x="20" y="234"/>
                </a:lnTo>
                <a:lnTo>
                  <a:pt x="20" y="234"/>
                </a:lnTo>
                <a:lnTo>
                  <a:pt x="20" y="234"/>
                </a:lnTo>
                <a:lnTo>
                  <a:pt x="20" y="232"/>
                </a:lnTo>
                <a:lnTo>
                  <a:pt x="20" y="232"/>
                </a:lnTo>
                <a:lnTo>
                  <a:pt x="18" y="230"/>
                </a:lnTo>
                <a:lnTo>
                  <a:pt x="18" y="230"/>
                </a:lnTo>
                <a:lnTo>
                  <a:pt x="18" y="230"/>
                </a:lnTo>
                <a:lnTo>
                  <a:pt x="18" y="228"/>
                </a:lnTo>
                <a:lnTo>
                  <a:pt x="18" y="226"/>
                </a:lnTo>
                <a:lnTo>
                  <a:pt x="16" y="224"/>
                </a:lnTo>
                <a:lnTo>
                  <a:pt x="16" y="224"/>
                </a:lnTo>
                <a:lnTo>
                  <a:pt x="14" y="224"/>
                </a:lnTo>
                <a:lnTo>
                  <a:pt x="14" y="224"/>
                </a:lnTo>
                <a:lnTo>
                  <a:pt x="16" y="222"/>
                </a:lnTo>
                <a:lnTo>
                  <a:pt x="16" y="222"/>
                </a:lnTo>
                <a:lnTo>
                  <a:pt x="16" y="222"/>
                </a:lnTo>
                <a:lnTo>
                  <a:pt x="16" y="222"/>
                </a:lnTo>
                <a:lnTo>
                  <a:pt x="18" y="222"/>
                </a:lnTo>
                <a:lnTo>
                  <a:pt x="18" y="222"/>
                </a:lnTo>
                <a:lnTo>
                  <a:pt x="18" y="220"/>
                </a:lnTo>
                <a:lnTo>
                  <a:pt x="16" y="220"/>
                </a:lnTo>
                <a:lnTo>
                  <a:pt x="16" y="220"/>
                </a:lnTo>
                <a:lnTo>
                  <a:pt x="16" y="220"/>
                </a:lnTo>
                <a:lnTo>
                  <a:pt x="16" y="220"/>
                </a:lnTo>
                <a:lnTo>
                  <a:pt x="16" y="216"/>
                </a:lnTo>
                <a:lnTo>
                  <a:pt x="18" y="214"/>
                </a:lnTo>
                <a:lnTo>
                  <a:pt x="18" y="212"/>
                </a:lnTo>
                <a:lnTo>
                  <a:pt x="18" y="210"/>
                </a:lnTo>
                <a:lnTo>
                  <a:pt x="18" y="208"/>
                </a:lnTo>
                <a:lnTo>
                  <a:pt x="18" y="208"/>
                </a:lnTo>
                <a:lnTo>
                  <a:pt x="18" y="208"/>
                </a:lnTo>
                <a:lnTo>
                  <a:pt x="18" y="208"/>
                </a:lnTo>
                <a:lnTo>
                  <a:pt x="20" y="208"/>
                </a:lnTo>
                <a:lnTo>
                  <a:pt x="20" y="208"/>
                </a:lnTo>
                <a:lnTo>
                  <a:pt x="20" y="208"/>
                </a:lnTo>
                <a:lnTo>
                  <a:pt x="20" y="208"/>
                </a:lnTo>
                <a:lnTo>
                  <a:pt x="22" y="206"/>
                </a:lnTo>
                <a:lnTo>
                  <a:pt x="20" y="204"/>
                </a:lnTo>
                <a:lnTo>
                  <a:pt x="18" y="200"/>
                </a:lnTo>
                <a:lnTo>
                  <a:pt x="18" y="200"/>
                </a:lnTo>
                <a:lnTo>
                  <a:pt x="18" y="198"/>
                </a:lnTo>
                <a:lnTo>
                  <a:pt x="18" y="196"/>
                </a:lnTo>
                <a:lnTo>
                  <a:pt x="18" y="194"/>
                </a:lnTo>
                <a:lnTo>
                  <a:pt x="18" y="192"/>
                </a:lnTo>
                <a:lnTo>
                  <a:pt x="18" y="192"/>
                </a:lnTo>
                <a:lnTo>
                  <a:pt x="18" y="190"/>
                </a:lnTo>
                <a:lnTo>
                  <a:pt x="16" y="190"/>
                </a:lnTo>
                <a:lnTo>
                  <a:pt x="16" y="190"/>
                </a:lnTo>
                <a:lnTo>
                  <a:pt x="16" y="190"/>
                </a:lnTo>
                <a:lnTo>
                  <a:pt x="16" y="190"/>
                </a:lnTo>
                <a:lnTo>
                  <a:pt x="16" y="190"/>
                </a:lnTo>
                <a:lnTo>
                  <a:pt x="16" y="190"/>
                </a:lnTo>
                <a:lnTo>
                  <a:pt x="14" y="188"/>
                </a:lnTo>
                <a:lnTo>
                  <a:pt x="14" y="188"/>
                </a:lnTo>
                <a:lnTo>
                  <a:pt x="14" y="188"/>
                </a:lnTo>
                <a:lnTo>
                  <a:pt x="14" y="188"/>
                </a:lnTo>
                <a:lnTo>
                  <a:pt x="12" y="186"/>
                </a:lnTo>
                <a:lnTo>
                  <a:pt x="14" y="186"/>
                </a:lnTo>
                <a:lnTo>
                  <a:pt x="14" y="186"/>
                </a:lnTo>
                <a:lnTo>
                  <a:pt x="14" y="184"/>
                </a:lnTo>
                <a:lnTo>
                  <a:pt x="12" y="184"/>
                </a:lnTo>
                <a:lnTo>
                  <a:pt x="12" y="182"/>
                </a:lnTo>
                <a:lnTo>
                  <a:pt x="10" y="180"/>
                </a:lnTo>
                <a:lnTo>
                  <a:pt x="10" y="178"/>
                </a:lnTo>
                <a:lnTo>
                  <a:pt x="10" y="178"/>
                </a:lnTo>
                <a:lnTo>
                  <a:pt x="10" y="178"/>
                </a:lnTo>
                <a:lnTo>
                  <a:pt x="10" y="178"/>
                </a:lnTo>
                <a:lnTo>
                  <a:pt x="8" y="176"/>
                </a:lnTo>
                <a:lnTo>
                  <a:pt x="8" y="174"/>
                </a:lnTo>
                <a:lnTo>
                  <a:pt x="8" y="174"/>
                </a:lnTo>
                <a:lnTo>
                  <a:pt x="6" y="174"/>
                </a:lnTo>
                <a:lnTo>
                  <a:pt x="6" y="174"/>
                </a:lnTo>
                <a:lnTo>
                  <a:pt x="6" y="170"/>
                </a:lnTo>
                <a:lnTo>
                  <a:pt x="6" y="170"/>
                </a:lnTo>
                <a:lnTo>
                  <a:pt x="6" y="170"/>
                </a:lnTo>
                <a:lnTo>
                  <a:pt x="8" y="168"/>
                </a:lnTo>
                <a:lnTo>
                  <a:pt x="6" y="168"/>
                </a:lnTo>
                <a:lnTo>
                  <a:pt x="6" y="168"/>
                </a:lnTo>
                <a:lnTo>
                  <a:pt x="6" y="168"/>
                </a:lnTo>
                <a:lnTo>
                  <a:pt x="6" y="168"/>
                </a:lnTo>
                <a:lnTo>
                  <a:pt x="4" y="168"/>
                </a:lnTo>
                <a:lnTo>
                  <a:pt x="4" y="168"/>
                </a:lnTo>
                <a:lnTo>
                  <a:pt x="4" y="168"/>
                </a:lnTo>
                <a:lnTo>
                  <a:pt x="4" y="166"/>
                </a:lnTo>
                <a:lnTo>
                  <a:pt x="4" y="166"/>
                </a:lnTo>
                <a:lnTo>
                  <a:pt x="0" y="162"/>
                </a:lnTo>
                <a:lnTo>
                  <a:pt x="0" y="162"/>
                </a:lnTo>
                <a:lnTo>
                  <a:pt x="0" y="160"/>
                </a:lnTo>
                <a:lnTo>
                  <a:pt x="0" y="158"/>
                </a:lnTo>
                <a:lnTo>
                  <a:pt x="0" y="156"/>
                </a:lnTo>
                <a:lnTo>
                  <a:pt x="0" y="156"/>
                </a:lnTo>
                <a:lnTo>
                  <a:pt x="2" y="154"/>
                </a:lnTo>
                <a:lnTo>
                  <a:pt x="2" y="154"/>
                </a:lnTo>
                <a:lnTo>
                  <a:pt x="2" y="154"/>
                </a:lnTo>
                <a:lnTo>
                  <a:pt x="4" y="154"/>
                </a:lnTo>
                <a:lnTo>
                  <a:pt x="2" y="152"/>
                </a:lnTo>
                <a:lnTo>
                  <a:pt x="2" y="152"/>
                </a:lnTo>
                <a:lnTo>
                  <a:pt x="2" y="152"/>
                </a:lnTo>
                <a:lnTo>
                  <a:pt x="2" y="150"/>
                </a:lnTo>
                <a:lnTo>
                  <a:pt x="2" y="150"/>
                </a:lnTo>
                <a:lnTo>
                  <a:pt x="2" y="148"/>
                </a:lnTo>
                <a:lnTo>
                  <a:pt x="2" y="146"/>
                </a:lnTo>
                <a:lnTo>
                  <a:pt x="2" y="146"/>
                </a:lnTo>
                <a:lnTo>
                  <a:pt x="4" y="144"/>
                </a:lnTo>
                <a:lnTo>
                  <a:pt x="4" y="142"/>
                </a:lnTo>
                <a:lnTo>
                  <a:pt x="4" y="142"/>
                </a:lnTo>
                <a:lnTo>
                  <a:pt x="6" y="142"/>
                </a:lnTo>
                <a:lnTo>
                  <a:pt x="6" y="142"/>
                </a:lnTo>
                <a:lnTo>
                  <a:pt x="6" y="142"/>
                </a:lnTo>
                <a:lnTo>
                  <a:pt x="6" y="140"/>
                </a:lnTo>
                <a:lnTo>
                  <a:pt x="6" y="138"/>
                </a:lnTo>
                <a:lnTo>
                  <a:pt x="6" y="138"/>
                </a:lnTo>
                <a:lnTo>
                  <a:pt x="6" y="138"/>
                </a:lnTo>
                <a:lnTo>
                  <a:pt x="4" y="136"/>
                </a:lnTo>
                <a:lnTo>
                  <a:pt x="4" y="136"/>
                </a:lnTo>
                <a:lnTo>
                  <a:pt x="4" y="134"/>
                </a:lnTo>
                <a:lnTo>
                  <a:pt x="4" y="132"/>
                </a:lnTo>
                <a:lnTo>
                  <a:pt x="4" y="132"/>
                </a:lnTo>
                <a:lnTo>
                  <a:pt x="4" y="132"/>
                </a:lnTo>
                <a:lnTo>
                  <a:pt x="4" y="130"/>
                </a:lnTo>
                <a:lnTo>
                  <a:pt x="4" y="130"/>
                </a:lnTo>
                <a:lnTo>
                  <a:pt x="4" y="130"/>
                </a:lnTo>
                <a:lnTo>
                  <a:pt x="4" y="130"/>
                </a:lnTo>
                <a:lnTo>
                  <a:pt x="4" y="130"/>
                </a:lnTo>
                <a:lnTo>
                  <a:pt x="4" y="128"/>
                </a:lnTo>
                <a:lnTo>
                  <a:pt x="2" y="128"/>
                </a:lnTo>
                <a:lnTo>
                  <a:pt x="2" y="126"/>
                </a:lnTo>
                <a:lnTo>
                  <a:pt x="2" y="126"/>
                </a:lnTo>
                <a:lnTo>
                  <a:pt x="2" y="126"/>
                </a:lnTo>
                <a:lnTo>
                  <a:pt x="2" y="124"/>
                </a:lnTo>
                <a:lnTo>
                  <a:pt x="2" y="122"/>
                </a:lnTo>
                <a:lnTo>
                  <a:pt x="2" y="122"/>
                </a:lnTo>
                <a:lnTo>
                  <a:pt x="4" y="122"/>
                </a:lnTo>
                <a:lnTo>
                  <a:pt x="4" y="122"/>
                </a:lnTo>
                <a:lnTo>
                  <a:pt x="4" y="122"/>
                </a:lnTo>
                <a:lnTo>
                  <a:pt x="4" y="120"/>
                </a:lnTo>
                <a:lnTo>
                  <a:pt x="4" y="120"/>
                </a:lnTo>
                <a:lnTo>
                  <a:pt x="4" y="118"/>
                </a:lnTo>
                <a:lnTo>
                  <a:pt x="4" y="116"/>
                </a:lnTo>
                <a:lnTo>
                  <a:pt x="4" y="116"/>
                </a:lnTo>
                <a:lnTo>
                  <a:pt x="4" y="116"/>
                </a:lnTo>
                <a:lnTo>
                  <a:pt x="4" y="114"/>
                </a:lnTo>
                <a:lnTo>
                  <a:pt x="4" y="114"/>
                </a:lnTo>
                <a:lnTo>
                  <a:pt x="4" y="112"/>
                </a:lnTo>
                <a:lnTo>
                  <a:pt x="4" y="112"/>
                </a:lnTo>
                <a:lnTo>
                  <a:pt x="4" y="112"/>
                </a:lnTo>
                <a:lnTo>
                  <a:pt x="4" y="110"/>
                </a:lnTo>
                <a:lnTo>
                  <a:pt x="4" y="108"/>
                </a:lnTo>
                <a:lnTo>
                  <a:pt x="6" y="108"/>
                </a:lnTo>
                <a:lnTo>
                  <a:pt x="8" y="106"/>
                </a:lnTo>
                <a:lnTo>
                  <a:pt x="8" y="104"/>
                </a:lnTo>
                <a:lnTo>
                  <a:pt x="8" y="104"/>
                </a:lnTo>
                <a:lnTo>
                  <a:pt x="8" y="104"/>
                </a:lnTo>
                <a:lnTo>
                  <a:pt x="8" y="102"/>
                </a:lnTo>
                <a:lnTo>
                  <a:pt x="8" y="102"/>
                </a:lnTo>
                <a:lnTo>
                  <a:pt x="10" y="102"/>
                </a:lnTo>
                <a:lnTo>
                  <a:pt x="10" y="102"/>
                </a:lnTo>
                <a:lnTo>
                  <a:pt x="10" y="102"/>
                </a:lnTo>
                <a:lnTo>
                  <a:pt x="10" y="102"/>
                </a:lnTo>
                <a:lnTo>
                  <a:pt x="10" y="102"/>
                </a:lnTo>
                <a:lnTo>
                  <a:pt x="10" y="100"/>
                </a:lnTo>
                <a:lnTo>
                  <a:pt x="10" y="98"/>
                </a:lnTo>
                <a:lnTo>
                  <a:pt x="10" y="96"/>
                </a:lnTo>
                <a:lnTo>
                  <a:pt x="10" y="96"/>
                </a:lnTo>
                <a:lnTo>
                  <a:pt x="12" y="92"/>
                </a:lnTo>
                <a:lnTo>
                  <a:pt x="12" y="90"/>
                </a:lnTo>
                <a:lnTo>
                  <a:pt x="12" y="90"/>
                </a:lnTo>
                <a:lnTo>
                  <a:pt x="12" y="90"/>
                </a:lnTo>
                <a:lnTo>
                  <a:pt x="12" y="90"/>
                </a:lnTo>
                <a:lnTo>
                  <a:pt x="12" y="88"/>
                </a:lnTo>
                <a:lnTo>
                  <a:pt x="12" y="88"/>
                </a:lnTo>
                <a:lnTo>
                  <a:pt x="14" y="88"/>
                </a:lnTo>
                <a:lnTo>
                  <a:pt x="14" y="88"/>
                </a:lnTo>
                <a:lnTo>
                  <a:pt x="16" y="88"/>
                </a:lnTo>
                <a:lnTo>
                  <a:pt x="18" y="88"/>
                </a:lnTo>
                <a:lnTo>
                  <a:pt x="18" y="88"/>
                </a:lnTo>
                <a:lnTo>
                  <a:pt x="18" y="86"/>
                </a:lnTo>
                <a:lnTo>
                  <a:pt x="20" y="86"/>
                </a:lnTo>
                <a:lnTo>
                  <a:pt x="20" y="84"/>
                </a:lnTo>
                <a:lnTo>
                  <a:pt x="20" y="84"/>
                </a:lnTo>
                <a:lnTo>
                  <a:pt x="18" y="82"/>
                </a:lnTo>
                <a:lnTo>
                  <a:pt x="16" y="82"/>
                </a:lnTo>
                <a:lnTo>
                  <a:pt x="16" y="80"/>
                </a:lnTo>
                <a:lnTo>
                  <a:pt x="16" y="80"/>
                </a:lnTo>
                <a:lnTo>
                  <a:pt x="16" y="80"/>
                </a:lnTo>
                <a:lnTo>
                  <a:pt x="14" y="78"/>
                </a:lnTo>
                <a:lnTo>
                  <a:pt x="14" y="78"/>
                </a:lnTo>
                <a:lnTo>
                  <a:pt x="14" y="78"/>
                </a:lnTo>
                <a:lnTo>
                  <a:pt x="14" y="78"/>
                </a:lnTo>
                <a:lnTo>
                  <a:pt x="14" y="76"/>
                </a:lnTo>
                <a:lnTo>
                  <a:pt x="14" y="76"/>
                </a:lnTo>
                <a:lnTo>
                  <a:pt x="14" y="76"/>
                </a:lnTo>
                <a:lnTo>
                  <a:pt x="14" y="74"/>
                </a:lnTo>
                <a:lnTo>
                  <a:pt x="14" y="74"/>
                </a:lnTo>
                <a:lnTo>
                  <a:pt x="14" y="74"/>
                </a:lnTo>
                <a:lnTo>
                  <a:pt x="16" y="74"/>
                </a:lnTo>
                <a:lnTo>
                  <a:pt x="16" y="72"/>
                </a:lnTo>
                <a:lnTo>
                  <a:pt x="16" y="72"/>
                </a:lnTo>
                <a:lnTo>
                  <a:pt x="14" y="68"/>
                </a:lnTo>
                <a:lnTo>
                  <a:pt x="14" y="66"/>
                </a:lnTo>
                <a:lnTo>
                  <a:pt x="14" y="64"/>
                </a:lnTo>
                <a:lnTo>
                  <a:pt x="12" y="64"/>
                </a:lnTo>
                <a:lnTo>
                  <a:pt x="12" y="62"/>
                </a:lnTo>
                <a:lnTo>
                  <a:pt x="12" y="60"/>
                </a:lnTo>
                <a:lnTo>
                  <a:pt x="12" y="60"/>
                </a:lnTo>
                <a:lnTo>
                  <a:pt x="12" y="60"/>
                </a:lnTo>
                <a:lnTo>
                  <a:pt x="12" y="58"/>
                </a:lnTo>
                <a:lnTo>
                  <a:pt x="12" y="58"/>
                </a:lnTo>
                <a:lnTo>
                  <a:pt x="12" y="58"/>
                </a:lnTo>
                <a:lnTo>
                  <a:pt x="12" y="58"/>
                </a:lnTo>
                <a:lnTo>
                  <a:pt x="12" y="58"/>
                </a:lnTo>
                <a:lnTo>
                  <a:pt x="12" y="56"/>
                </a:lnTo>
                <a:lnTo>
                  <a:pt x="12" y="56"/>
                </a:lnTo>
                <a:lnTo>
                  <a:pt x="12" y="56"/>
                </a:lnTo>
                <a:lnTo>
                  <a:pt x="14" y="56"/>
                </a:lnTo>
                <a:lnTo>
                  <a:pt x="14" y="54"/>
                </a:lnTo>
                <a:lnTo>
                  <a:pt x="12" y="52"/>
                </a:lnTo>
                <a:lnTo>
                  <a:pt x="12" y="50"/>
                </a:lnTo>
                <a:lnTo>
                  <a:pt x="10" y="50"/>
                </a:lnTo>
                <a:lnTo>
                  <a:pt x="10" y="50"/>
                </a:lnTo>
                <a:lnTo>
                  <a:pt x="10" y="48"/>
                </a:lnTo>
                <a:lnTo>
                  <a:pt x="12" y="48"/>
                </a:lnTo>
                <a:lnTo>
                  <a:pt x="12" y="46"/>
                </a:lnTo>
                <a:lnTo>
                  <a:pt x="12" y="44"/>
                </a:lnTo>
                <a:lnTo>
                  <a:pt x="12" y="44"/>
                </a:lnTo>
                <a:lnTo>
                  <a:pt x="14" y="44"/>
                </a:lnTo>
                <a:lnTo>
                  <a:pt x="14" y="44"/>
                </a:lnTo>
                <a:lnTo>
                  <a:pt x="14" y="42"/>
                </a:lnTo>
                <a:lnTo>
                  <a:pt x="16" y="42"/>
                </a:lnTo>
                <a:lnTo>
                  <a:pt x="20" y="40"/>
                </a:lnTo>
                <a:lnTo>
                  <a:pt x="22" y="38"/>
                </a:lnTo>
                <a:lnTo>
                  <a:pt x="24" y="38"/>
                </a:lnTo>
                <a:lnTo>
                  <a:pt x="26" y="36"/>
                </a:lnTo>
                <a:lnTo>
                  <a:pt x="28" y="32"/>
                </a:lnTo>
                <a:lnTo>
                  <a:pt x="28" y="28"/>
                </a:lnTo>
                <a:lnTo>
                  <a:pt x="28" y="26"/>
                </a:lnTo>
                <a:lnTo>
                  <a:pt x="28" y="26"/>
                </a:lnTo>
                <a:lnTo>
                  <a:pt x="28" y="24"/>
                </a:lnTo>
                <a:lnTo>
                  <a:pt x="30" y="22"/>
                </a:lnTo>
                <a:lnTo>
                  <a:pt x="30" y="20"/>
                </a:lnTo>
                <a:lnTo>
                  <a:pt x="28" y="18"/>
                </a:lnTo>
                <a:lnTo>
                  <a:pt x="26" y="16"/>
                </a:lnTo>
                <a:lnTo>
                  <a:pt x="28" y="16"/>
                </a:lnTo>
                <a:lnTo>
                  <a:pt x="28" y="14"/>
                </a:lnTo>
                <a:lnTo>
                  <a:pt x="28" y="12"/>
                </a:lnTo>
                <a:lnTo>
                  <a:pt x="28" y="12"/>
                </a:lnTo>
                <a:lnTo>
                  <a:pt x="30" y="10"/>
                </a:lnTo>
                <a:lnTo>
                  <a:pt x="30" y="10"/>
                </a:lnTo>
                <a:lnTo>
                  <a:pt x="32" y="10"/>
                </a:lnTo>
                <a:lnTo>
                  <a:pt x="32" y="10"/>
                </a:lnTo>
                <a:lnTo>
                  <a:pt x="32" y="6"/>
                </a:lnTo>
                <a:lnTo>
                  <a:pt x="32" y="6"/>
                </a:lnTo>
                <a:lnTo>
                  <a:pt x="34" y="6"/>
                </a:lnTo>
                <a:lnTo>
                  <a:pt x="34" y="6"/>
                </a:lnTo>
                <a:lnTo>
                  <a:pt x="36" y="6"/>
                </a:lnTo>
                <a:lnTo>
                  <a:pt x="36" y="6"/>
                </a:lnTo>
                <a:lnTo>
                  <a:pt x="38" y="4"/>
                </a:lnTo>
                <a:lnTo>
                  <a:pt x="38" y="4"/>
                </a:lnTo>
                <a:lnTo>
                  <a:pt x="38" y="4"/>
                </a:lnTo>
                <a:lnTo>
                  <a:pt x="38" y="2"/>
                </a:lnTo>
                <a:lnTo>
                  <a:pt x="38" y="2"/>
                </a:lnTo>
                <a:lnTo>
                  <a:pt x="38" y="0"/>
                </a:lnTo>
                <a:lnTo>
                  <a:pt x="38" y="0"/>
                </a:lnTo>
                <a:lnTo>
                  <a:pt x="40" y="0"/>
                </a:lnTo>
                <a:lnTo>
                  <a:pt x="40" y="0"/>
                </a:lnTo>
                <a:lnTo>
                  <a:pt x="44" y="2"/>
                </a:lnTo>
                <a:lnTo>
                  <a:pt x="44" y="4"/>
                </a:lnTo>
                <a:lnTo>
                  <a:pt x="44" y="4"/>
                </a:lnTo>
                <a:lnTo>
                  <a:pt x="46" y="4"/>
                </a:lnTo>
                <a:lnTo>
                  <a:pt x="48" y="4"/>
                </a:lnTo>
                <a:lnTo>
                  <a:pt x="48" y="4"/>
                </a:lnTo>
                <a:lnTo>
                  <a:pt x="54" y="4"/>
                </a:lnTo>
                <a:lnTo>
                  <a:pt x="56" y="4"/>
                </a:lnTo>
                <a:lnTo>
                  <a:pt x="58" y="4"/>
                </a:lnTo>
                <a:lnTo>
                  <a:pt x="60" y="6"/>
                </a:lnTo>
                <a:lnTo>
                  <a:pt x="62" y="6"/>
                </a:lnTo>
                <a:lnTo>
                  <a:pt x="62" y="6"/>
                </a:lnTo>
                <a:lnTo>
                  <a:pt x="64" y="8"/>
                </a:lnTo>
                <a:lnTo>
                  <a:pt x="64" y="8"/>
                </a:lnTo>
                <a:lnTo>
                  <a:pt x="64" y="10"/>
                </a:lnTo>
                <a:lnTo>
                  <a:pt x="66" y="12"/>
                </a:lnTo>
                <a:lnTo>
                  <a:pt x="66" y="12"/>
                </a:lnTo>
                <a:lnTo>
                  <a:pt x="66" y="14"/>
                </a:lnTo>
                <a:lnTo>
                  <a:pt x="66" y="14"/>
                </a:lnTo>
                <a:lnTo>
                  <a:pt x="66" y="14"/>
                </a:lnTo>
                <a:lnTo>
                  <a:pt x="66" y="16"/>
                </a:lnTo>
                <a:lnTo>
                  <a:pt x="68" y="16"/>
                </a:lnTo>
                <a:lnTo>
                  <a:pt x="68" y="16"/>
                </a:lnTo>
                <a:lnTo>
                  <a:pt x="68" y="18"/>
                </a:lnTo>
                <a:lnTo>
                  <a:pt x="68" y="18"/>
                </a:lnTo>
                <a:lnTo>
                  <a:pt x="68" y="18"/>
                </a:lnTo>
                <a:lnTo>
                  <a:pt x="68" y="16"/>
                </a:lnTo>
                <a:lnTo>
                  <a:pt x="68" y="16"/>
                </a:lnTo>
                <a:lnTo>
                  <a:pt x="68" y="16"/>
                </a:lnTo>
                <a:lnTo>
                  <a:pt x="68" y="14"/>
                </a:lnTo>
                <a:lnTo>
                  <a:pt x="68" y="12"/>
                </a:lnTo>
                <a:lnTo>
                  <a:pt x="68" y="12"/>
                </a:lnTo>
                <a:lnTo>
                  <a:pt x="68" y="12"/>
                </a:lnTo>
                <a:lnTo>
                  <a:pt x="68" y="12"/>
                </a:lnTo>
                <a:lnTo>
                  <a:pt x="70" y="10"/>
                </a:lnTo>
                <a:lnTo>
                  <a:pt x="70" y="10"/>
                </a:lnTo>
                <a:lnTo>
                  <a:pt x="70" y="8"/>
                </a:lnTo>
                <a:lnTo>
                  <a:pt x="72" y="4"/>
                </a:lnTo>
                <a:lnTo>
                  <a:pt x="72" y="4"/>
                </a:lnTo>
                <a:lnTo>
                  <a:pt x="74" y="4"/>
                </a:lnTo>
                <a:lnTo>
                  <a:pt x="76" y="4"/>
                </a:lnTo>
                <a:lnTo>
                  <a:pt x="76" y="4"/>
                </a:lnTo>
                <a:lnTo>
                  <a:pt x="84" y="4"/>
                </a:lnTo>
                <a:lnTo>
                  <a:pt x="86" y="4"/>
                </a:lnTo>
                <a:lnTo>
                  <a:pt x="88" y="4"/>
                </a:lnTo>
                <a:lnTo>
                  <a:pt x="88" y="4"/>
                </a:lnTo>
                <a:lnTo>
                  <a:pt x="88" y="4"/>
                </a:lnTo>
                <a:lnTo>
                  <a:pt x="88" y="4"/>
                </a:lnTo>
                <a:lnTo>
                  <a:pt x="88" y="4"/>
                </a:lnTo>
                <a:lnTo>
                  <a:pt x="88" y="6"/>
                </a:lnTo>
                <a:lnTo>
                  <a:pt x="90" y="6"/>
                </a:lnTo>
                <a:lnTo>
                  <a:pt x="90" y="8"/>
                </a:lnTo>
                <a:close/>
                <a:moveTo>
                  <a:pt x="206" y="540"/>
                </a:moveTo>
                <a:lnTo>
                  <a:pt x="206" y="542"/>
                </a:lnTo>
                <a:lnTo>
                  <a:pt x="206" y="542"/>
                </a:lnTo>
                <a:lnTo>
                  <a:pt x="204" y="542"/>
                </a:lnTo>
                <a:lnTo>
                  <a:pt x="204" y="542"/>
                </a:lnTo>
                <a:lnTo>
                  <a:pt x="204" y="542"/>
                </a:lnTo>
                <a:lnTo>
                  <a:pt x="204" y="542"/>
                </a:lnTo>
                <a:lnTo>
                  <a:pt x="202" y="542"/>
                </a:lnTo>
                <a:lnTo>
                  <a:pt x="202" y="542"/>
                </a:lnTo>
                <a:lnTo>
                  <a:pt x="202" y="542"/>
                </a:lnTo>
                <a:lnTo>
                  <a:pt x="200" y="542"/>
                </a:lnTo>
                <a:lnTo>
                  <a:pt x="200" y="542"/>
                </a:lnTo>
                <a:lnTo>
                  <a:pt x="200" y="542"/>
                </a:lnTo>
                <a:lnTo>
                  <a:pt x="200" y="542"/>
                </a:lnTo>
                <a:lnTo>
                  <a:pt x="200" y="542"/>
                </a:lnTo>
                <a:lnTo>
                  <a:pt x="200" y="542"/>
                </a:lnTo>
                <a:lnTo>
                  <a:pt x="198" y="542"/>
                </a:lnTo>
                <a:lnTo>
                  <a:pt x="198" y="544"/>
                </a:lnTo>
                <a:lnTo>
                  <a:pt x="198" y="544"/>
                </a:lnTo>
                <a:lnTo>
                  <a:pt x="196" y="542"/>
                </a:lnTo>
                <a:lnTo>
                  <a:pt x="196" y="542"/>
                </a:lnTo>
                <a:lnTo>
                  <a:pt x="196" y="542"/>
                </a:lnTo>
                <a:lnTo>
                  <a:pt x="196" y="542"/>
                </a:lnTo>
                <a:lnTo>
                  <a:pt x="196" y="542"/>
                </a:lnTo>
                <a:lnTo>
                  <a:pt x="196" y="542"/>
                </a:lnTo>
                <a:lnTo>
                  <a:pt x="196" y="542"/>
                </a:lnTo>
                <a:lnTo>
                  <a:pt x="196" y="542"/>
                </a:lnTo>
                <a:lnTo>
                  <a:pt x="196" y="542"/>
                </a:lnTo>
                <a:lnTo>
                  <a:pt x="196" y="542"/>
                </a:lnTo>
                <a:lnTo>
                  <a:pt x="198" y="542"/>
                </a:lnTo>
                <a:lnTo>
                  <a:pt x="198" y="542"/>
                </a:lnTo>
                <a:lnTo>
                  <a:pt x="198" y="542"/>
                </a:lnTo>
                <a:lnTo>
                  <a:pt x="200" y="540"/>
                </a:lnTo>
                <a:lnTo>
                  <a:pt x="200" y="540"/>
                </a:lnTo>
                <a:lnTo>
                  <a:pt x="202" y="540"/>
                </a:lnTo>
                <a:lnTo>
                  <a:pt x="204" y="540"/>
                </a:lnTo>
                <a:lnTo>
                  <a:pt x="206" y="540"/>
                </a:lnTo>
                <a:lnTo>
                  <a:pt x="206" y="540"/>
                </a:lnTo>
                <a:lnTo>
                  <a:pt x="206" y="540"/>
                </a:lnTo>
                <a:lnTo>
                  <a:pt x="206" y="54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7" name="Freeform 253"/>
          <p:cNvSpPr>
            <a:spLocks noEditPoints="1"/>
          </p:cNvSpPr>
          <p:nvPr/>
        </p:nvSpPr>
        <p:spPr bwMode="auto">
          <a:xfrm>
            <a:off x="5737225" y="2944813"/>
            <a:ext cx="104775" cy="88900"/>
          </a:xfrm>
          <a:custGeom>
            <a:avLst/>
            <a:gdLst/>
            <a:ahLst/>
            <a:cxnLst>
              <a:cxn ang="0">
                <a:pos x="62" y="2"/>
              </a:cxn>
              <a:cxn ang="0">
                <a:pos x="62" y="6"/>
              </a:cxn>
              <a:cxn ang="0">
                <a:pos x="64" y="8"/>
              </a:cxn>
              <a:cxn ang="0">
                <a:pos x="66" y="10"/>
              </a:cxn>
              <a:cxn ang="0">
                <a:pos x="66" y="14"/>
              </a:cxn>
              <a:cxn ang="0">
                <a:pos x="66" y="18"/>
              </a:cxn>
              <a:cxn ang="0">
                <a:pos x="66" y="18"/>
              </a:cxn>
              <a:cxn ang="0">
                <a:pos x="66" y="20"/>
              </a:cxn>
              <a:cxn ang="0">
                <a:pos x="64" y="20"/>
              </a:cxn>
              <a:cxn ang="0">
                <a:pos x="62" y="22"/>
              </a:cxn>
              <a:cxn ang="0">
                <a:pos x="62" y="20"/>
              </a:cxn>
              <a:cxn ang="0">
                <a:pos x="62" y="18"/>
              </a:cxn>
              <a:cxn ang="0">
                <a:pos x="60" y="18"/>
              </a:cxn>
              <a:cxn ang="0">
                <a:pos x="58" y="20"/>
              </a:cxn>
              <a:cxn ang="0">
                <a:pos x="60" y="24"/>
              </a:cxn>
              <a:cxn ang="0">
                <a:pos x="60" y="28"/>
              </a:cxn>
              <a:cxn ang="0">
                <a:pos x="62" y="30"/>
              </a:cxn>
              <a:cxn ang="0">
                <a:pos x="60" y="34"/>
              </a:cxn>
              <a:cxn ang="0">
                <a:pos x="56" y="34"/>
              </a:cxn>
              <a:cxn ang="0">
                <a:pos x="56" y="40"/>
              </a:cxn>
              <a:cxn ang="0">
                <a:pos x="54" y="46"/>
              </a:cxn>
              <a:cxn ang="0">
                <a:pos x="54" y="50"/>
              </a:cxn>
              <a:cxn ang="0">
                <a:pos x="54" y="54"/>
              </a:cxn>
              <a:cxn ang="0">
                <a:pos x="16" y="52"/>
              </a:cxn>
              <a:cxn ang="0">
                <a:pos x="2" y="30"/>
              </a:cxn>
              <a:cxn ang="0">
                <a:pos x="2" y="34"/>
              </a:cxn>
              <a:cxn ang="0">
                <a:pos x="4" y="34"/>
              </a:cxn>
              <a:cxn ang="0">
                <a:pos x="10" y="34"/>
              </a:cxn>
              <a:cxn ang="0">
                <a:pos x="14" y="32"/>
              </a:cxn>
              <a:cxn ang="0">
                <a:pos x="16" y="32"/>
              </a:cxn>
              <a:cxn ang="0">
                <a:pos x="22" y="32"/>
              </a:cxn>
              <a:cxn ang="0">
                <a:pos x="26" y="32"/>
              </a:cxn>
              <a:cxn ang="0">
                <a:pos x="28" y="34"/>
              </a:cxn>
              <a:cxn ang="0">
                <a:pos x="38" y="30"/>
              </a:cxn>
              <a:cxn ang="0">
                <a:pos x="40" y="28"/>
              </a:cxn>
              <a:cxn ang="0">
                <a:pos x="42" y="26"/>
              </a:cxn>
              <a:cxn ang="0">
                <a:pos x="42" y="20"/>
              </a:cxn>
              <a:cxn ang="0">
                <a:pos x="48" y="18"/>
              </a:cxn>
              <a:cxn ang="0">
                <a:pos x="50" y="16"/>
              </a:cxn>
              <a:cxn ang="0">
                <a:pos x="50" y="14"/>
              </a:cxn>
              <a:cxn ang="0">
                <a:pos x="52" y="12"/>
              </a:cxn>
              <a:cxn ang="0">
                <a:pos x="54" y="10"/>
              </a:cxn>
              <a:cxn ang="0">
                <a:pos x="54" y="8"/>
              </a:cxn>
              <a:cxn ang="0">
                <a:pos x="54" y="8"/>
              </a:cxn>
              <a:cxn ang="0">
                <a:pos x="56" y="6"/>
              </a:cxn>
              <a:cxn ang="0">
                <a:pos x="60" y="0"/>
              </a:cxn>
              <a:cxn ang="0">
                <a:pos x="34" y="32"/>
              </a:cxn>
              <a:cxn ang="0">
                <a:pos x="30" y="32"/>
              </a:cxn>
              <a:cxn ang="0">
                <a:pos x="28" y="32"/>
              </a:cxn>
              <a:cxn ang="0">
                <a:pos x="30" y="30"/>
              </a:cxn>
            </a:cxnLst>
            <a:rect l="0" t="0" r="r" b="b"/>
            <a:pathLst>
              <a:path w="66" h="56">
                <a:moveTo>
                  <a:pt x="60" y="0"/>
                </a:moveTo>
                <a:lnTo>
                  <a:pt x="62" y="0"/>
                </a:lnTo>
                <a:lnTo>
                  <a:pt x="62" y="0"/>
                </a:lnTo>
                <a:lnTo>
                  <a:pt x="62" y="2"/>
                </a:lnTo>
                <a:lnTo>
                  <a:pt x="62" y="4"/>
                </a:lnTo>
                <a:lnTo>
                  <a:pt x="62" y="6"/>
                </a:lnTo>
                <a:lnTo>
                  <a:pt x="62" y="6"/>
                </a:lnTo>
                <a:lnTo>
                  <a:pt x="62" y="6"/>
                </a:lnTo>
                <a:lnTo>
                  <a:pt x="62" y="6"/>
                </a:lnTo>
                <a:lnTo>
                  <a:pt x="64" y="8"/>
                </a:lnTo>
                <a:lnTo>
                  <a:pt x="64" y="8"/>
                </a:lnTo>
                <a:lnTo>
                  <a:pt x="64" y="8"/>
                </a:lnTo>
                <a:lnTo>
                  <a:pt x="64" y="8"/>
                </a:lnTo>
                <a:lnTo>
                  <a:pt x="66" y="8"/>
                </a:lnTo>
                <a:lnTo>
                  <a:pt x="66" y="10"/>
                </a:lnTo>
                <a:lnTo>
                  <a:pt x="66" y="10"/>
                </a:lnTo>
                <a:lnTo>
                  <a:pt x="66" y="12"/>
                </a:lnTo>
                <a:lnTo>
                  <a:pt x="66" y="12"/>
                </a:lnTo>
                <a:lnTo>
                  <a:pt x="66" y="12"/>
                </a:lnTo>
                <a:lnTo>
                  <a:pt x="66" y="14"/>
                </a:lnTo>
                <a:lnTo>
                  <a:pt x="66" y="16"/>
                </a:lnTo>
                <a:lnTo>
                  <a:pt x="66" y="16"/>
                </a:lnTo>
                <a:lnTo>
                  <a:pt x="66" y="16"/>
                </a:lnTo>
                <a:lnTo>
                  <a:pt x="66" y="18"/>
                </a:lnTo>
                <a:lnTo>
                  <a:pt x="66" y="18"/>
                </a:lnTo>
                <a:lnTo>
                  <a:pt x="66" y="18"/>
                </a:lnTo>
                <a:lnTo>
                  <a:pt x="66" y="18"/>
                </a:lnTo>
                <a:lnTo>
                  <a:pt x="66" y="18"/>
                </a:lnTo>
                <a:lnTo>
                  <a:pt x="66" y="20"/>
                </a:lnTo>
                <a:lnTo>
                  <a:pt x="66" y="20"/>
                </a:lnTo>
                <a:lnTo>
                  <a:pt x="66" y="20"/>
                </a:lnTo>
                <a:lnTo>
                  <a:pt x="66" y="20"/>
                </a:lnTo>
                <a:lnTo>
                  <a:pt x="66" y="20"/>
                </a:lnTo>
                <a:lnTo>
                  <a:pt x="66" y="20"/>
                </a:lnTo>
                <a:lnTo>
                  <a:pt x="64" y="20"/>
                </a:lnTo>
                <a:lnTo>
                  <a:pt x="64" y="20"/>
                </a:lnTo>
                <a:lnTo>
                  <a:pt x="64" y="22"/>
                </a:lnTo>
                <a:lnTo>
                  <a:pt x="64" y="22"/>
                </a:lnTo>
                <a:lnTo>
                  <a:pt x="64" y="22"/>
                </a:lnTo>
                <a:lnTo>
                  <a:pt x="62" y="22"/>
                </a:lnTo>
                <a:lnTo>
                  <a:pt x="62" y="22"/>
                </a:lnTo>
                <a:lnTo>
                  <a:pt x="62" y="20"/>
                </a:lnTo>
                <a:lnTo>
                  <a:pt x="62" y="20"/>
                </a:lnTo>
                <a:lnTo>
                  <a:pt x="62" y="20"/>
                </a:lnTo>
                <a:lnTo>
                  <a:pt x="62" y="20"/>
                </a:lnTo>
                <a:lnTo>
                  <a:pt x="62" y="18"/>
                </a:lnTo>
                <a:lnTo>
                  <a:pt x="62" y="18"/>
                </a:lnTo>
                <a:lnTo>
                  <a:pt x="62" y="18"/>
                </a:lnTo>
                <a:lnTo>
                  <a:pt x="60" y="18"/>
                </a:lnTo>
                <a:lnTo>
                  <a:pt x="60" y="18"/>
                </a:lnTo>
                <a:lnTo>
                  <a:pt x="60" y="18"/>
                </a:lnTo>
                <a:lnTo>
                  <a:pt x="60" y="18"/>
                </a:lnTo>
                <a:lnTo>
                  <a:pt x="60" y="18"/>
                </a:lnTo>
                <a:lnTo>
                  <a:pt x="60" y="18"/>
                </a:lnTo>
                <a:lnTo>
                  <a:pt x="58" y="20"/>
                </a:lnTo>
                <a:lnTo>
                  <a:pt x="58" y="20"/>
                </a:lnTo>
                <a:lnTo>
                  <a:pt x="58" y="22"/>
                </a:lnTo>
                <a:lnTo>
                  <a:pt x="60" y="22"/>
                </a:lnTo>
                <a:lnTo>
                  <a:pt x="60" y="24"/>
                </a:lnTo>
                <a:lnTo>
                  <a:pt x="60" y="24"/>
                </a:lnTo>
                <a:lnTo>
                  <a:pt x="58" y="24"/>
                </a:lnTo>
                <a:lnTo>
                  <a:pt x="60" y="26"/>
                </a:lnTo>
                <a:lnTo>
                  <a:pt x="60" y="28"/>
                </a:lnTo>
                <a:lnTo>
                  <a:pt x="60" y="28"/>
                </a:lnTo>
                <a:lnTo>
                  <a:pt x="60" y="30"/>
                </a:lnTo>
                <a:lnTo>
                  <a:pt x="60" y="30"/>
                </a:lnTo>
                <a:lnTo>
                  <a:pt x="60" y="30"/>
                </a:lnTo>
                <a:lnTo>
                  <a:pt x="62" y="30"/>
                </a:lnTo>
                <a:lnTo>
                  <a:pt x="62" y="30"/>
                </a:lnTo>
                <a:lnTo>
                  <a:pt x="62" y="32"/>
                </a:lnTo>
                <a:lnTo>
                  <a:pt x="62" y="34"/>
                </a:lnTo>
                <a:lnTo>
                  <a:pt x="60" y="34"/>
                </a:lnTo>
                <a:lnTo>
                  <a:pt x="60" y="34"/>
                </a:lnTo>
                <a:lnTo>
                  <a:pt x="58" y="34"/>
                </a:lnTo>
                <a:lnTo>
                  <a:pt x="58" y="34"/>
                </a:lnTo>
                <a:lnTo>
                  <a:pt x="56" y="34"/>
                </a:lnTo>
                <a:lnTo>
                  <a:pt x="56" y="36"/>
                </a:lnTo>
                <a:lnTo>
                  <a:pt x="56" y="36"/>
                </a:lnTo>
                <a:lnTo>
                  <a:pt x="56" y="38"/>
                </a:lnTo>
                <a:lnTo>
                  <a:pt x="56" y="40"/>
                </a:lnTo>
                <a:lnTo>
                  <a:pt x="56" y="42"/>
                </a:lnTo>
                <a:lnTo>
                  <a:pt x="54" y="46"/>
                </a:lnTo>
                <a:lnTo>
                  <a:pt x="54" y="46"/>
                </a:lnTo>
                <a:lnTo>
                  <a:pt x="54" y="46"/>
                </a:lnTo>
                <a:lnTo>
                  <a:pt x="54" y="48"/>
                </a:lnTo>
                <a:lnTo>
                  <a:pt x="54" y="48"/>
                </a:lnTo>
                <a:lnTo>
                  <a:pt x="54" y="48"/>
                </a:lnTo>
                <a:lnTo>
                  <a:pt x="54" y="50"/>
                </a:lnTo>
                <a:lnTo>
                  <a:pt x="54" y="52"/>
                </a:lnTo>
                <a:lnTo>
                  <a:pt x="54" y="52"/>
                </a:lnTo>
                <a:lnTo>
                  <a:pt x="54" y="54"/>
                </a:lnTo>
                <a:lnTo>
                  <a:pt x="54" y="54"/>
                </a:lnTo>
                <a:lnTo>
                  <a:pt x="54" y="54"/>
                </a:lnTo>
                <a:lnTo>
                  <a:pt x="54" y="56"/>
                </a:lnTo>
                <a:lnTo>
                  <a:pt x="52" y="56"/>
                </a:lnTo>
                <a:lnTo>
                  <a:pt x="16" y="52"/>
                </a:lnTo>
                <a:lnTo>
                  <a:pt x="0" y="32"/>
                </a:lnTo>
                <a:lnTo>
                  <a:pt x="0" y="30"/>
                </a:lnTo>
                <a:lnTo>
                  <a:pt x="0" y="30"/>
                </a:lnTo>
                <a:lnTo>
                  <a:pt x="2" y="30"/>
                </a:lnTo>
                <a:lnTo>
                  <a:pt x="2" y="32"/>
                </a:lnTo>
                <a:lnTo>
                  <a:pt x="2" y="32"/>
                </a:lnTo>
                <a:lnTo>
                  <a:pt x="2" y="32"/>
                </a:lnTo>
                <a:lnTo>
                  <a:pt x="2" y="34"/>
                </a:lnTo>
                <a:lnTo>
                  <a:pt x="2" y="34"/>
                </a:lnTo>
                <a:lnTo>
                  <a:pt x="2" y="34"/>
                </a:lnTo>
                <a:lnTo>
                  <a:pt x="4" y="34"/>
                </a:lnTo>
                <a:lnTo>
                  <a:pt x="4" y="34"/>
                </a:lnTo>
                <a:lnTo>
                  <a:pt x="6" y="34"/>
                </a:lnTo>
                <a:lnTo>
                  <a:pt x="8" y="34"/>
                </a:lnTo>
                <a:lnTo>
                  <a:pt x="8" y="34"/>
                </a:lnTo>
                <a:lnTo>
                  <a:pt x="10" y="34"/>
                </a:lnTo>
                <a:lnTo>
                  <a:pt x="10" y="34"/>
                </a:lnTo>
                <a:lnTo>
                  <a:pt x="12" y="34"/>
                </a:lnTo>
                <a:lnTo>
                  <a:pt x="12" y="32"/>
                </a:lnTo>
                <a:lnTo>
                  <a:pt x="14" y="32"/>
                </a:lnTo>
                <a:lnTo>
                  <a:pt x="14" y="30"/>
                </a:lnTo>
                <a:lnTo>
                  <a:pt x="14" y="32"/>
                </a:lnTo>
                <a:lnTo>
                  <a:pt x="14" y="32"/>
                </a:lnTo>
                <a:lnTo>
                  <a:pt x="16" y="32"/>
                </a:lnTo>
                <a:lnTo>
                  <a:pt x="18" y="32"/>
                </a:lnTo>
                <a:lnTo>
                  <a:pt x="20" y="32"/>
                </a:lnTo>
                <a:lnTo>
                  <a:pt x="20" y="32"/>
                </a:lnTo>
                <a:lnTo>
                  <a:pt x="22" y="32"/>
                </a:lnTo>
                <a:lnTo>
                  <a:pt x="22" y="32"/>
                </a:lnTo>
                <a:lnTo>
                  <a:pt x="24" y="32"/>
                </a:lnTo>
                <a:lnTo>
                  <a:pt x="26" y="32"/>
                </a:lnTo>
                <a:lnTo>
                  <a:pt x="26" y="32"/>
                </a:lnTo>
                <a:lnTo>
                  <a:pt x="28" y="32"/>
                </a:lnTo>
                <a:lnTo>
                  <a:pt x="28" y="34"/>
                </a:lnTo>
                <a:lnTo>
                  <a:pt x="28" y="34"/>
                </a:lnTo>
                <a:lnTo>
                  <a:pt x="28" y="34"/>
                </a:lnTo>
                <a:lnTo>
                  <a:pt x="32" y="34"/>
                </a:lnTo>
                <a:lnTo>
                  <a:pt x="36" y="32"/>
                </a:lnTo>
                <a:lnTo>
                  <a:pt x="36" y="32"/>
                </a:lnTo>
                <a:lnTo>
                  <a:pt x="38" y="30"/>
                </a:lnTo>
                <a:lnTo>
                  <a:pt x="40" y="30"/>
                </a:lnTo>
                <a:lnTo>
                  <a:pt x="40" y="30"/>
                </a:lnTo>
                <a:lnTo>
                  <a:pt x="40" y="28"/>
                </a:lnTo>
                <a:lnTo>
                  <a:pt x="40" y="28"/>
                </a:lnTo>
                <a:lnTo>
                  <a:pt x="40" y="28"/>
                </a:lnTo>
                <a:lnTo>
                  <a:pt x="40" y="26"/>
                </a:lnTo>
                <a:lnTo>
                  <a:pt x="42" y="28"/>
                </a:lnTo>
                <a:lnTo>
                  <a:pt x="42" y="26"/>
                </a:lnTo>
                <a:lnTo>
                  <a:pt x="42" y="24"/>
                </a:lnTo>
                <a:lnTo>
                  <a:pt x="42" y="22"/>
                </a:lnTo>
                <a:lnTo>
                  <a:pt x="42" y="22"/>
                </a:lnTo>
                <a:lnTo>
                  <a:pt x="42" y="20"/>
                </a:lnTo>
                <a:lnTo>
                  <a:pt x="46" y="18"/>
                </a:lnTo>
                <a:lnTo>
                  <a:pt x="46" y="18"/>
                </a:lnTo>
                <a:lnTo>
                  <a:pt x="48" y="18"/>
                </a:lnTo>
                <a:lnTo>
                  <a:pt x="48" y="18"/>
                </a:lnTo>
                <a:lnTo>
                  <a:pt x="48" y="18"/>
                </a:lnTo>
                <a:lnTo>
                  <a:pt x="48" y="16"/>
                </a:lnTo>
                <a:lnTo>
                  <a:pt x="50" y="16"/>
                </a:lnTo>
                <a:lnTo>
                  <a:pt x="50" y="16"/>
                </a:lnTo>
                <a:lnTo>
                  <a:pt x="50" y="14"/>
                </a:lnTo>
                <a:lnTo>
                  <a:pt x="50" y="14"/>
                </a:lnTo>
                <a:lnTo>
                  <a:pt x="50" y="14"/>
                </a:lnTo>
                <a:lnTo>
                  <a:pt x="50" y="14"/>
                </a:lnTo>
                <a:lnTo>
                  <a:pt x="50" y="12"/>
                </a:lnTo>
                <a:lnTo>
                  <a:pt x="50" y="12"/>
                </a:lnTo>
                <a:lnTo>
                  <a:pt x="52" y="12"/>
                </a:lnTo>
                <a:lnTo>
                  <a:pt x="52" y="12"/>
                </a:lnTo>
                <a:lnTo>
                  <a:pt x="52" y="12"/>
                </a:lnTo>
                <a:lnTo>
                  <a:pt x="52" y="10"/>
                </a:lnTo>
                <a:lnTo>
                  <a:pt x="54" y="10"/>
                </a:lnTo>
                <a:lnTo>
                  <a:pt x="54" y="10"/>
                </a:lnTo>
                <a:lnTo>
                  <a:pt x="54" y="10"/>
                </a:lnTo>
                <a:lnTo>
                  <a:pt x="54" y="8"/>
                </a:lnTo>
                <a:lnTo>
                  <a:pt x="54" y="8"/>
                </a:lnTo>
                <a:lnTo>
                  <a:pt x="54" y="8"/>
                </a:lnTo>
                <a:lnTo>
                  <a:pt x="54" y="8"/>
                </a:lnTo>
                <a:lnTo>
                  <a:pt x="54" y="8"/>
                </a:lnTo>
                <a:lnTo>
                  <a:pt x="54" y="8"/>
                </a:lnTo>
                <a:lnTo>
                  <a:pt x="54" y="8"/>
                </a:lnTo>
                <a:lnTo>
                  <a:pt x="54" y="8"/>
                </a:lnTo>
                <a:lnTo>
                  <a:pt x="56" y="8"/>
                </a:lnTo>
                <a:lnTo>
                  <a:pt x="56" y="8"/>
                </a:lnTo>
                <a:lnTo>
                  <a:pt x="56" y="6"/>
                </a:lnTo>
                <a:lnTo>
                  <a:pt x="58" y="6"/>
                </a:lnTo>
                <a:lnTo>
                  <a:pt x="60" y="2"/>
                </a:lnTo>
                <a:lnTo>
                  <a:pt x="60" y="2"/>
                </a:lnTo>
                <a:lnTo>
                  <a:pt x="60" y="0"/>
                </a:lnTo>
                <a:lnTo>
                  <a:pt x="60" y="0"/>
                </a:lnTo>
                <a:close/>
                <a:moveTo>
                  <a:pt x="34" y="32"/>
                </a:moveTo>
                <a:lnTo>
                  <a:pt x="34" y="32"/>
                </a:lnTo>
                <a:lnTo>
                  <a:pt x="34" y="32"/>
                </a:lnTo>
                <a:lnTo>
                  <a:pt x="32" y="32"/>
                </a:lnTo>
                <a:lnTo>
                  <a:pt x="32" y="32"/>
                </a:lnTo>
                <a:lnTo>
                  <a:pt x="30" y="32"/>
                </a:lnTo>
                <a:lnTo>
                  <a:pt x="30" y="32"/>
                </a:lnTo>
                <a:lnTo>
                  <a:pt x="30" y="32"/>
                </a:lnTo>
                <a:lnTo>
                  <a:pt x="28" y="32"/>
                </a:lnTo>
                <a:lnTo>
                  <a:pt x="28" y="32"/>
                </a:lnTo>
                <a:lnTo>
                  <a:pt x="28" y="32"/>
                </a:lnTo>
                <a:lnTo>
                  <a:pt x="28" y="32"/>
                </a:lnTo>
                <a:lnTo>
                  <a:pt x="28" y="32"/>
                </a:lnTo>
                <a:lnTo>
                  <a:pt x="28" y="32"/>
                </a:lnTo>
                <a:lnTo>
                  <a:pt x="30" y="30"/>
                </a:lnTo>
                <a:lnTo>
                  <a:pt x="32" y="30"/>
                </a:lnTo>
                <a:lnTo>
                  <a:pt x="34" y="32"/>
                </a:lnTo>
                <a:lnTo>
                  <a:pt x="34" y="3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8" name="Freeform 254"/>
          <p:cNvSpPr>
            <a:spLocks noEditPoints="1"/>
          </p:cNvSpPr>
          <p:nvPr/>
        </p:nvSpPr>
        <p:spPr bwMode="auto">
          <a:xfrm>
            <a:off x="2962275" y="3306763"/>
            <a:ext cx="22225" cy="9525"/>
          </a:xfrm>
          <a:custGeom>
            <a:avLst/>
            <a:gdLst/>
            <a:ahLst/>
            <a:cxnLst>
              <a:cxn ang="0">
                <a:pos x="2" y="2"/>
              </a:cxn>
              <a:cxn ang="0">
                <a:pos x="4" y="2"/>
              </a:cxn>
              <a:cxn ang="0">
                <a:pos x="4" y="2"/>
              </a:cxn>
              <a:cxn ang="0">
                <a:pos x="4" y="2"/>
              </a:cxn>
              <a:cxn ang="0">
                <a:pos x="4" y="2"/>
              </a:cxn>
              <a:cxn ang="0">
                <a:pos x="4" y="2"/>
              </a:cxn>
              <a:cxn ang="0">
                <a:pos x="4" y="4"/>
              </a:cxn>
              <a:cxn ang="0">
                <a:pos x="6" y="4"/>
              </a:cxn>
              <a:cxn ang="0">
                <a:pos x="6" y="6"/>
              </a:cxn>
              <a:cxn ang="0">
                <a:pos x="6" y="6"/>
              </a:cxn>
              <a:cxn ang="0">
                <a:pos x="4" y="6"/>
              </a:cxn>
              <a:cxn ang="0">
                <a:pos x="4" y="4"/>
              </a:cxn>
              <a:cxn ang="0">
                <a:pos x="2" y="4"/>
              </a:cxn>
              <a:cxn ang="0">
                <a:pos x="2" y="2"/>
              </a:cxn>
              <a:cxn ang="0">
                <a:pos x="0" y="2"/>
              </a:cxn>
              <a:cxn ang="0">
                <a:pos x="0" y="0"/>
              </a:cxn>
              <a:cxn ang="0">
                <a:pos x="0" y="0"/>
              </a:cxn>
              <a:cxn ang="0">
                <a:pos x="0" y="0"/>
              </a:cxn>
              <a:cxn ang="0">
                <a:pos x="2" y="0"/>
              </a:cxn>
              <a:cxn ang="0">
                <a:pos x="2" y="0"/>
              </a:cxn>
              <a:cxn ang="0">
                <a:pos x="2" y="0"/>
              </a:cxn>
              <a:cxn ang="0">
                <a:pos x="2" y="0"/>
              </a:cxn>
              <a:cxn ang="0">
                <a:pos x="2" y="0"/>
              </a:cxn>
              <a:cxn ang="0">
                <a:pos x="2" y="2"/>
              </a:cxn>
              <a:cxn ang="0">
                <a:pos x="2" y="2"/>
              </a:cxn>
              <a:cxn ang="0">
                <a:pos x="2" y="2"/>
              </a:cxn>
              <a:cxn ang="0">
                <a:pos x="2" y="2"/>
              </a:cxn>
              <a:cxn ang="0">
                <a:pos x="2" y="2"/>
              </a:cxn>
              <a:cxn ang="0">
                <a:pos x="2" y="2"/>
              </a:cxn>
              <a:cxn ang="0">
                <a:pos x="14" y="2"/>
              </a:cxn>
              <a:cxn ang="0">
                <a:pos x="14" y="2"/>
              </a:cxn>
              <a:cxn ang="0">
                <a:pos x="14" y="4"/>
              </a:cxn>
              <a:cxn ang="0">
                <a:pos x="14" y="6"/>
              </a:cxn>
              <a:cxn ang="0">
                <a:pos x="14" y="6"/>
              </a:cxn>
              <a:cxn ang="0">
                <a:pos x="12" y="6"/>
              </a:cxn>
              <a:cxn ang="0">
                <a:pos x="12" y="6"/>
              </a:cxn>
              <a:cxn ang="0">
                <a:pos x="12" y="4"/>
              </a:cxn>
              <a:cxn ang="0">
                <a:pos x="12" y="4"/>
              </a:cxn>
              <a:cxn ang="0">
                <a:pos x="12" y="4"/>
              </a:cxn>
              <a:cxn ang="0">
                <a:pos x="12" y="4"/>
              </a:cxn>
              <a:cxn ang="0">
                <a:pos x="12" y="4"/>
              </a:cxn>
              <a:cxn ang="0">
                <a:pos x="12" y="2"/>
              </a:cxn>
              <a:cxn ang="0">
                <a:pos x="12" y="2"/>
              </a:cxn>
              <a:cxn ang="0">
                <a:pos x="12" y="2"/>
              </a:cxn>
              <a:cxn ang="0">
                <a:pos x="12" y="2"/>
              </a:cxn>
              <a:cxn ang="0">
                <a:pos x="12" y="2"/>
              </a:cxn>
              <a:cxn ang="0">
                <a:pos x="12" y="2"/>
              </a:cxn>
              <a:cxn ang="0">
                <a:pos x="12" y="2"/>
              </a:cxn>
              <a:cxn ang="0">
                <a:pos x="12" y="2"/>
              </a:cxn>
              <a:cxn ang="0">
                <a:pos x="10" y="2"/>
              </a:cxn>
              <a:cxn ang="0">
                <a:pos x="12" y="0"/>
              </a:cxn>
              <a:cxn ang="0">
                <a:pos x="12" y="0"/>
              </a:cxn>
              <a:cxn ang="0">
                <a:pos x="12" y="0"/>
              </a:cxn>
              <a:cxn ang="0">
                <a:pos x="12" y="0"/>
              </a:cxn>
              <a:cxn ang="0">
                <a:pos x="14" y="2"/>
              </a:cxn>
            </a:cxnLst>
            <a:rect l="0" t="0" r="r" b="b"/>
            <a:pathLst>
              <a:path w="14" h="6">
                <a:moveTo>
                  <a:pt x="2" y="2"/>
                </a:moveTo>
                <a:lnTo>
                  <a:pt x="4" y="2"/>
                </a:lnTo>
                <a:lnTo>
                  <a:pt x="4" y="2"/>
                </a:lnTo>
                <a:lnTo>
                  <a:pt x="4" y="2"/>
                </a:lnTo>
                <a:lnTo>
                  <a:pt x="4" y="2"/>
                </a:lnTo>
                <a:lnTo>
                  <a:pt x="4" y="2"/>
                </a:lnTo>
                <a:lnTo>
                  <a:pt x="4" y="4"/>
                </a:lnTo>
                <a:lnTo>
                  <a:pt x="6" y="4"/>
                </a:lnTo>
                <a:lnTo>
                  <a:pt x="6" y="6"/>
                </a:lnTo>
                <a:lnTo>
                  <a:pt x="6" y="6"/>
                </a:lnTo>
                <a:lnTo>
                  <a:pt x="4" y="6"/>
                </a:lnTo>
                <a:lnTo>
                  <a:pt x="4" y="4"/>
                </a:lnTo>
                <a:lnTo>
                  <a:pt x="2" y="4"/>
                </a:lnTo>
                <a:lnTo>
                  <a:pt x="2" y="2"/>
                </a:lnTo>
                <a:lnTo>
                  <a:pt x="0" y="2"/>
                </a:lnTo>
                <a:lnTo>
                  <a:pt x="0" y="0"/>
                </a:lnTo>
                <a:lnTo>
                  <a:pt x="0" y="0"/>
                </a:lnTo>
                <a:lnTo>
                  <a:pt x="0" y="0"/>
                </a:lnTo>
                <a:lnTo>
                  <a:pt x="2" y="0"/>
                </a:lnTo>
                <a:lnTo>
                  <a:pt x="2" y="0"/>
                </a:lnTo>
                <a:lnTo>
                  <a:pt x="2" y="0"/>
                </a:lnTo>
                <a:lnTo>
                  <a:pt x="2" y="0"/>
                </a:lnTo>
                <a:lnTo>
                  <a:pt x="2" y="0"/>
                </a:lnTo>
                <a:lnTo>
                  <a:pt x="2" y="2"/>
                </a:lnTo>
                <a:lnTo>
                  <a:pt x="2" y="2"/>
                </a:lnTo>
                <a:lnTo>
                  <a:pt x="2" y="2"/>
                </a:lnTo>
                <a:lnTo>
                  <a:pt x="2" y="2"/>
                </a:lnTo>
                <a:lnTo>
                  <a:pt x="2" y="2"/>
                </a:lnTo>
                <a:lnTo>
                  <a:pt x="2" y="2"/>
                </a:lnTo>
                <a:close/>
                <a:moveTo>
                  <a:pt x="14" y="2"/>
                </a:moveTo>
                <a:lnTo>
                  <a:pt x="14" y="2"/>
                </a:lnTo>
                <a:lnTo>
                  <a:pt x="14" y="4"/>
                </a:lnTo>
                <a:lnTo>
                  <a:pt x="14" y="6"/>
                </a:lnTo>
                <a:lnTo>
                  <a:pt x="14" y="6"/>
                </a:lnTo>
                <a:lnTo>
                  <a:pt x="12" y="6"/>
                </a:lnTo>
                <a:lnTo>
                  <a:pt x="12" y="6"/>
                </a:lnTo>
                <a:lnTo>
                  <a:pt x="12" y="4"/>
                </a:lnTo>
                <a:lnTo>
                  <a:pt x="12" y="4"/>
                </a:lnTo>
                <a:lnTo>
                  <a:pt x="12" y="4"/>
                </a:lnTo>
                <a:lnTo>
                  <a:pt x="12" y="4"/>
                </a:lnTo>
                <a:lnTo>
                  <a:pt x="12" y="4"/>
                </a:lnTo>
                <a:lnTo>
                  <a:pt x="12" y="2"/>
                </a:lnTo>
                <a:lnTo>
                  <a:pt x="12" y="2"/>
                </a:lnTo>
                <a:lnTo>
                  <a:pt x="12" y="2"/>
                </a:lnTo>
                <a:lnTo>
                  <a:pt x="12" y="2"/>
                </a:lnTo>
                <a:lnTo>
                  <a:pt x="12" y="2"/>
                </a:lnTo>
                <a:lnTo>
                  <a:pt x="12" y="2"/>
                </a:lnTo>
                <a:lnTo>
                  <a:pt x="12" y="2"/>
                </a:lnTo>
                <a:lnTo>
                  <a:pt x="12" y="2"/>
                </a:lnTo>
                <a:lnTo>
                  <a:pt x="10" y="2"/>
                </a:lnTo>
                <a:lnTo>
                  <a:pt x="12" y="0"/>
                </a:lnTo>
                <a:lnTo>
                  <a:pt x="12" y="0"/>
                </a:lnTo>
                <a:lnTo>
                  <a:pt x="12" y="0"/>
                </a:lnTo>
                <a:lnTo>
                  <a:pt x="12" y="0"/>
                </a:lnTo>
                <a:lnTo>
                  <a:pt x="14"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9" name="Freeform 255"/>
          <p:cNvSpPr>
            <a:spLocks/>
          </p:cNvSpPr>
          <p:nvPr/>
        </p:nvSpPr>
        <p:spPr bwMode="auto">
          <a:xfrm>
            <a:off x="4972050" y="2506663"/>
            <a:ext cx="41275" cy="79375"/>
          </a:xfrm>
          <a:custGeom>
            <a:avLst/>
            <a:gdLst/>
            <a:ahLst/>
            <a:cxnLst>
              <a:cxn ang="0">
                <a:pos x="12" y="4"/>
              </a:cxn>
              <a:cxn ang="0">
                <a:pos x="14" y="6"/>
              </a:cxn>
              <a:cxn ang="0">
                <a:pos x="16" y="6"/>
              </a:cxn>
              <a:cxn ang="0">
                <a:pos x="18" y="10"/>
              </a:cxn>
              <a:cxn ang="0">
                <a:pos x="18" y="12"/>
              </a:cxn>
              <a:cxn ang="0">
                <a:pos x="18" y="16"/>
              </a:cxn>
              <a:cxn ang="0">
                <a:pos x="18" y="18"/>
              </a:cxn>
              <a:cxn ang="0">
                <a:pos x="18" y="20"/>
              </a:cxn>
              <a:cxn ang="0">
                <a:pos x="18" y="22"/>
              </a:cxn>
              <a:cxn ang="0">
                <a:pos x="18" y="24"/>
              </a:cxn>
              <a:cxn ang="0">
                <a:pos x="20" y="26"/>
              </a:cxn>
              <a:cxn ang="0">
                <a:pos x="24" y="30"/>
              </a:cxn>
              <a:cxn ang="0">
                <a:pos x="26" y="30"/>
              </a:cxn>
              <a:cxn ang="0">
                <a:pos x="26" y="32"/>
              </a:cxn>
              <a:cxn ang="0">
                <a:pos x="26" y="34"/>
              </a:cxn>
              <a:cxn ang="0">
                <a:pos x="26" y="36"/>
              </a:cxn>
              <a:cxn ang="0">
                <a:pos x="24" y="38"/>
              </a:cxn>
              <a:cxn ang="0">
                <a:pos x="22" y="40"/>
              </a:cxn>
              <a:cxn ang="0">
                <a:pos x="22" y="44"/>
              </a:cxn>
              <a:cxn ang="0">
                <a:pos x="22" y="44"/>
              </a:cxn>
              <a:cxn ang="0">
                <a:pos x="20" y="44"/>
              </a:cxn>
              <a:cxn ang="0">
                <a:pos x="18" y="46"/>
              </a:cxn>
              <a:cxn ang="0">
                <a:pos x="20" y="48"/>
              </a:cxn>
              <a:cxn ang="0">
                <a:pos x="18" y="48"/>
              </a:cxn>
              <a:cxn ang="0">
                <a:pos x="18" y="48"/>
              </a:cxn>
              <a:cxn ang="0">
                <a:pos x="16" y="50"/>
              </a:cxn>
              <a:cxn ang="0">
                <a:pos x="14" y="50"/>
              </a:cxn>
              <a:cxn ang="0">
                <a:pos x="14" y="48"/>
              </a:cxn>
              <a:cxn ang="0">
                <a:pos x="12" y="44"/>
              </a:cxn>
              <a:cxn ang="0">
                <a:pos x="10" y="44"/>
              </a:cxn>
              <a:cxn ang="0">
                <a:pos x="6" y="42"/>
              </a:cxn>
              <a:cxn ang="0">
                <a:pos x="4" y="38"/>
              </a:cxn>
              <a:cxn ang="0">
                <a:pos x="4" y="38"/>
              </a:cxn>
              <a:cxn ang="0">
                <a:pos x="6" y="40"/>
              </a:cxn>
              <a:cxn ang="0">
                <a:pos x="6" y="38"/>
              </a:cxn>
              <a:cxn ang="0">
                <a:pos x="4" y="34"/>
              </a:cxn>
              <a:cxn ang="0">
                <a:pos x="4" y="32"/>
              </a:cxn>
              <a:cxn ang="0">
                <a:pos x="4" y="30"/>
              </a:cxn>
              <a:cxn ang="0">
                <a:pos x="6" y="28"/>
              </a:cxn>
              <a:cxn ang="0">
                <a:pos x="4" y="28"/>
              </a:cxn>
              <a:cxn ang="0">
                <a:pos x="6" y="24"/>
              </a:cxn>
              <a:cxn ang="0">
                <a:pos x="4" y="22"/>
              </a:cxn>
              <a:cxn ang="0">
                <a:pos x="6" y="18"/>
              </a:cxn>
              <a:cxn ang="0">
                <a:pos x="6" y="16"/>
              </a:cxn>
              <a:cxn ang="0">
                <a:pos x="6" y="14"/>
              </a:cxn>
              <a:cxn ang="0">
                <a:pos x="4" y="14"/>
              </a:cxn>
              <a:cxn ang="0">
                <a:pos x="2" y="12"/>
              </a:cxn>
              <a:cxn ang="0">
                <a:pos x="2" y="10"/>
              </a:cxn>
              <a:cxn ang="0">
                <a:pos x="0" y="8"/>
              </a:cxn>
              <a:cxn ang="0">
                <a:pos x="4" y="2"/>
              </a:cxn>
              <a:cxn ang="0">
                <a:pos x="6" y="0"/>
              </a:cxn>
              <a:cxn ang="0">
                <a:pos x="6" y="2"/>
              </a:cxn>
              <a:cxn ang="0">
                <a:pos x="8" y="4"/>
              </a:cxn>
              <a:cxn ang="0">
                <a:pos x="10" y="2"/>
              </a:cxn>
            </a:cxnLst>
            <a:rect l="0" t="0" r="r" b="b"/>
            <a:pathLst>
              <a:path w="26" h="50">
                <a:moveTo>
                  <a:pt x="10" y="2"/>
                </a:moveTo>
                <a:lnTo>
                  <a:pt x="12" y="2"/>
                </a:lnTo>
                <a:lnTo>
                  <a:pt x="12" y="4"/>
                </a:lnTo>
                <a:lnTo>
                  <a:pt x="14" y="4"/>
                </a:lnTo>
                <a:lnTo>
                  <a:pt x="14" y="6"/>
                </a:lnTo>
                <a:lnTo>
                  <a:pt x="14" y="6"/>
                </a:lnTo>
                <a:lnTo>
                  <a:pt x="16" y="6"/>
                </a:lnTo>
                <a:lnTo>
                  <a:pt x="16" y="6"/>
                </a:lnTo>
                <a:lnTo>
                  <a:pt x="16" y="6"/>
                </a:lnTo>
                <a:lnTo>
                  <a:pt x="18" y="8"/>
                </a:lnTo>
                <a:lnTo>
                  <a:pt x="18" y="8"/>
                </a:lnTo>
                <a:lnTo>
                  <a:pt x="18" y="10"/>
                </a:lnTo>
                <a:lnTo>
                  <a:pt x="20" y="12"/>
                </a:lnTo>
                <a:lnTo>
                  <a:pt x="18" y="12"/>
                </a:lnTo>
                <a:lnTo>
                  <a:pt x="18" y="12"/>
                </a:lnTo>
                <a:lnTo>
                  <a:pt x="18" y="14"/>
                </a:lnTo>
                <a:lnTo>
                  <a:pt x="18" y="14"/>
                </a:lnTo>
                <a:lnTo>
                  <a:pt x="18" y="16"/>
                </a:lnTo>
                <a:lnTo>
                  <a:pt x="18" y="16"/>
                </a:lnTo>
                <a:lnTo>
                  <a:pt x="18" y="18"/>
                </a:lnTo>
                <a:lnTo>
                  <a:pt x="18" y="18"/>
                </a:lnTo>
                <a:lnTo>
                  <a:pt x="18" y="20"/>
                </a:lnTo>
                <a:lnTo>
                  <a:pt x="18" y="20"/>
                </a:lnTo>
                <a:lnTo>
                  <a:pt x="18" y="20"/>
                </a:lnTo>
                <a:lnTo>
                  <a:pt x="20" y="22"/>
                </a:lnTo>
                <a:lnTo>
                  <a:pt x="20" y="22"/>
                </a:lnTo>
                <a:lnTo>
                  <a:pt x="18" y="22"/>
                </a:lnTo>
                <a:lnTo>
                  <a:pt x="18" y="22"/>
                </a:lnTo>
                <a:lnTo>
                  <a:pt x="18" y="22"/>
                </a:lnTo>
                <a:lnTo>
                  <a:pt x="18" y="24"/>
                </a:lnTo>
                <a:lnTo>
                  <a:pt x="20" y="26"/>
                </a:lnTo>
                <a:lnTo>
                  <a:pt x="20" y="26"/>
                </a:lnTo>
                <a:lnTo>
                  <a:pt x="20" y="26"/>
                </a:lnTo>
                <a:lnTo>
                  <a:pt x="22" y="30"/>
                </a:lnTo>
                <a:lnTo>
                  <a:pt x="24" y="30"/>
                </a:lnTo>
                <a:lnTo>
                  <a:pt x="24" y="30"/>
                </a:lnTo>
                <a:lnTo>
                  <a:pt x="24" y="30"/>
                </a:lnTo>
                <a:lnTo>
                  <a:pt x="26" y="30"/>
                </a:lnTo>
                <a:lnTo>
                  <a:pt x="26" y="30"/>
                </a:lnTo>
                <a:lnTo>
                  <a:pt x="26" y="30"/>
                </a:lnTo>
                <a:lnTo>
                  <a:pt x="26" y="30"/>
                </a:lnTo>
                <a:lnTo>
                  <a:pt x="26" y="32"/>
                </a:lnTo>
                <a:lnTo>
                  <a:pt x="26" y="32"/>
                </a:lnTo>
                <a:lnTo>
                  <a:pt x="26" y="34"/>
                </a:lnTo>
                <a:lnTo>
                  <a:pt x="26" y="34"/>
                </a:lnTo>
                <a:lnTo>
                  <a:pt x="26" y="36"/>
                </a:lnTo>
                <a:lnTo>
                  <a:pt x="26" y="36"/>
                </a:lnTo>
                <a:lnTo>
                  <a:pt x="26" y="36"/>
                </a:lnTo>
                <a:lnTo>
                  <a:pt x="24" y="36"/>
                </a:lnTo>
                <a:lnTo>
                  <a:pt x="24" y="38"/>
                </a:lnTo>
                <a:lnTo>
                  <a:pt x="24" y="38"/>
                </a:lnTo>
                <a:lnTo>
                  <a:pt x="24" y="40"/>
                </a:lnTo>
                <a:lnTo>
                  <a:pt x="24" y="40"/>
                </a:lnTo>
                <a:lnTo>
                  <a:pt x="22" y="40"/>
                </a:lnTo>
                <a:lnTo>
                  <a:pt x="24" y="40"/>
                </a:lnTo>
                <a:lnTo>
                  <a:pt x="22" y="42"/>
                </a:lnTo>
                <a:lnTo>
                  <a:pt x="22" y="44"/>
                </a:lnTo>
                <a:lnTo>
                  <a:pt x="22" y="44"/>
                </a:lnTo>
                <a:lnTo>
                  <a:pt x="22" y="44"/>
                </a:lnTo>
                <a:lnTo>
                  <a:pt x="22" y="44"/>
                </a:lnTo>
                <a:lnTo>
                  <a:pt x="20" y="44"/>
                </a:lnTo>
                <a:lnTo>
                  <a:pt x="20" y="44"/>
                </a:lnTo>
                <a:lnTo>
                  <a:pt x="20" y="44"/>
                </a:lnTo>
                <a:lnTo>
                  <a:pt x="20" y="44"/>
                </a:lnTo>
                <a:lnTo>
                  <a:pt x="18" y="44"/>
                </a:lnTo>
                <a:lnTo>
                  <a:pt x="18" y="46"/>
                </a:lnTo>
                <a:lnTo>
                  <a:pt x="18" y="46"/>
                </a:lnTo>
                <a:lnTo>
                  <a:pt x="20" y="48"/>
                </a:lnTo>
                <a:lnTo>
                  <a:pt x="20" y="48"/>
                </a:lnTo>
                <a:lnTo>
                  <a:pt x="20" y="48"/>
                </a:lnTo>
                <a:lnTo>
                  <a:pt x="20" y="48"/>
                </a:lnTo>
                <a:lnTo>
                  <a:pt x="18" y="48"/>
                </a:lnTo>
                <a:lnTo>
                  <a:pt x="18" y="48"/>
                </a:lnTo>
                <a:lnTo>
                  <a:pt x="18" y="48"/>
                </a:lnTo>
                <a:lnTo>
                  <a:pt x="18" y="48"/>
                </a:lnTo>
                <a:lnTo>
                  <a:pt x="18" y="50"/>
                </a:lnTo>
                <a:lnTo>
                  <a:pt x="16" y="50"/>
                </a:lnTo>
                <a:lnTo>
                  <a:pt x="16" y="50"/>
                </a:lnTo>
                <a:lnTo>
                  <a:pt x="16" y="50"/>
                </a:lnTo>
                <a:lnTo>
                  <a:pt x="16" y="50"/>
                </a:lnTo>
                <a:lnTo>
                  <a:pt x="14" y="50"/>
                </a:lnTo>
                <a:lnTo>
                  <a:pt x="14" y="50"/>
                </a:lnTo>
                <a:lnTo>
                  <a:pt x="14" y="50"/>
                </a:lnTo>
                <a:lnTo>
                  <a:pt x="14" y="48"/>
                </a:lnTo>
                <a:lnTo>
                  <a:pt x="14" y="46"/>
                </a:lnTo>
                <a:lnTo>
                  <a:pt x="12" y="46"/>
                </a:lnTo>
                <a:lnTo>
                  <a:pt x="12" y="44"/>
                </a:lnTo>
                <a:lnTo>
                  <a:pt x="12" y="44"/>
                </a:lnTo>
                <a:lnTo>
                  <a:pt x="12" y="44"/>
                </a:lnTo>
                <a:lnTo>
                  <a:pt x="10" y="44"/>
                </a:lnTo>
                <a:lnTo>
                  <a:pt x="10" y="42"/>
                </a:lnTo>
                <a:lnTo>
                  <a:pt x="8" y="42"/>
                </a:lnTo>
                <a:lnTo>
                  <a:pt x="6" y="42"/>
                </a:lnTo>
                <a:lnTo>
                  <a:pt x="6" y="40"/>
                </a:lnTo>
                <a:lnTo>
                  <a:pt x="6" y="40"/>
                </a:lnTo>
                <a:lnTo>
                  <a:pt x="4" y="38"/>
                </a:lnTo>
                <a:lnTo>
                  <a:pt x="4" y="38"/>
                </a:lnTo>
                <a:lnTo>
                  <a:pt x="4" y="38"/>
                </a:lnTo>
                <a:lnTo>
                  <a:pt x="4" y="38"/>
                </a:lnTo>
                <a:lnTo>
                  <a:pt x="6" y="38"/>
                </a:lnTo>
                <a:lnTo>
                  <a:pt x="6" y="38"/>
                </a:lnTo>
                <a:lnTo>
                  <a:pt x="6" y="40"/>
                </a:lnTo>
                <a:lnTo>
                  <a:pt x="6" y="38"/>
                </a:lnTo>
                <a:lnTo>
                  <a:pt x="6" y="38"/>
                </a:lnTo>
                <a:lnTo>
                  <a:pt x="6" y="38"/>
                </a:lnTo>
                <a:lnTo>
                  <a:pt x="6" y="36"/>
                </a:lnTo>
                <a:lnTo>
                  <a:pt x="4" y="34"/>
                </a:lnTo>
                <a:lnTo>
                  <a:pt x="4" y="34"/>
                </a:lnTo>
                <a:lnTo>
                  <a:pt x="4" y="34"/>
                </a:lnTo>
                <a:lnTo>
                  <a:pt x="4" y="34"/>
                </a:lnTo>
                <a:lnTo>
                  <a:pt x="4" y="32"/>
                </a:lnTo>
                <a:lnTo>
                  <a:pt x="4" y="30"/>
                </a:lnTo>
                <a:lnTo>
                  <a:pt x="4" y="30"/>
                </a:lnTo>
                <a:lnTo>
                  <a:pt x="4" y="30"/>
                </a:lnTo>
                <a:lnTo>
                  <a:pt x="6" y="30"/>
                </a:lnTo>
                <a:lnTo>
                  <a:pt x="6" y="30"/>
                </a:lnTo>
                <a:lnTo>
                  <a:pt x="6" y="28"/>
                </a:lnTo>
                <a:lnTo>
                  <a:pt x="6" y="28"/>
                </a:lnTo>
                <a:lnTo>
                  <a:pt x="4" y="28"/>
                </a:lnTo>
                <a:lnTo>
                  <a:pt x="4" y="28"/>
                </a:lnTo>
                <a:lnTo>
                  <a:pt x="4" y="26"/>
                </a:lnTo>
                <a:lnTo>
                  <a:pt x="6" y="24"/>
                </a:lnTo>
                <a:lnTo>
                  <a:pt x="6" y="24"/>
                </a:lnTo>
                <a:lnTo>
                  <a:pt x="6" y="24"/>
                </a:lnTo>
                <a:lnTo>
                  <a:pt x="4" y="22"/>
                </a:lnTo>
                <a:lnTo>
                  <a:pt x="4" y="22"/>
                </a:lnTo>
                <a:lnTo>
                  <a:pt x="4" y="22"/>
                </a:lnTo>
                <a:lnTo>
                  <a:pt x="4" y="18"/>
                </a:lnTo>
                <a:lnTo>
                  <a:pt x="6" y="18"/>
                </a:lnTo>
                <a:lnTo>
                  <a:pt x="6" y="18"/>
                </a:lnTo>
                <a:lnTo>
                  <a:pt x="6" y="18"/>
                </a:lnTo>
                <a:lnTo>
                  <a:pt x="6" y="16"/>
                </a:lnTo>
                <a:lnTo>
                  <a:pt x="6" y="16"/>
                </a:lnTo>
                <a:lnTo>
                  <a:pt x="6" y="16"/>
                </a:lnTo>
                <a:lnTo>
                  <a:pt x="6" y="14"/>
                </a:lnTo>
                <a:lnTo>
                  <a:pt x="4" y="14"/>
                </a:lnTo>
                <a:lnTo>
                  <a:pt x="4" y="14"/>
                </a:lnTo>
                <a:lnTo>
                  <a:pt x="4" y="14"/>
                </a:lnTo>
                <a:lnTo>
                  <a:pt x="4" y="14"/>
                </a:lnTo>
                <a:lnTo>
                  <a:pt x="2" y="14"/>
                </a:lnTo>
                <a:lnTo>
                  <a:pt x="2" y="12"/>
                </a:lnTo>
                <a:lnTo>
                  <a:pt x="2" y="12"/>
                </a:lnTo>
                <a:lnTo>
                  <a:pt x="2" y="10"/>
                </a:lnTo>
                <a:lnTo>
                  <a:pt x="2" y="10"/>
                </a:lnTo>
                <a:lnTo>
                  <a:pt x="2" y="10"/>
                </a:lnTo>
                <a:lnTo>
                  <a:pt x="2" y="8"/>
                </a:lnTo>
                <a:lnTo>
                  <a:pt x="0" y="8"/>
                </a:lnTo>
                <a:lnTo>
                  <a:pt x="4" y="4"/>
                </a:lnTo>
                <a:lnTo>
                  <a:pt x="4" y="2"/>
                </a:lnTo>
                <a:lnTo>
                  <a:pt x="4" y="2"/>
                </a:lnTo>
                <a:lnTo>
                  <a:pt x="4" y="2"/>
                </a:lnTo>
                <a:lnTo>
                  <a:pt x="6" y="2"/>
                </a:lnTo>
                <a:lnTo>
                  <a:pt x="6" y="0"/>
                </a:lnTo>
                <a:lnTo>
                  <a:pt x="6" y="0"/>
                </a:lnTo>
                <a:lnTo>
                  <a:pt x="6" y="2"/>
                </a:lnTo>
                <a:lnTo>
                  <a:pt x="6" y="2"/>
                </a:lnTo>
                <a:lnTo>
                  <a:pt x="6" y="4"/>
                </a:lnTo>
                <a:lnTo>
                  <a:pt x="8" y="4"/>
                </a:lnTo>
                <a:lnTo>
                  <a:pt x="8" y="4"/>
                </a:lnTo>
                <a:lnTo>
                  <a:pt x="10" y="4"/>
                </a:lnTo>
                <a:lnTo>
                  <a:pt x="10" y="2"/>
                </a:lnTo>
                <a:lnTo>
                  <a:pt x="10" y="2"/>
                </a:lnTo>
                <a:lnTo>
                  <a:pt x="1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0" name="Freeform 256"/>
          <p:cNvSpPr>
            <a:spLocks noEditPoints="1"/>
          </p:cNvSpPr>
          <p:nvPr/>
        </p:nvSpPr>
        <p:spPr bwMode="auto">
          <a:xfrm>
            <a:off x="4835525" y="3748088"/>
            <a:ext cx="285750" cy="358775"/>
          </a:xfrm>
          <a:custGeom>
            <a:avLst/>
            <a:gdLst/>
            <a:ahLst/>
            <a:cxnLst>
              <a:cxn ang="0">
                <a:pos x="12" y="12"/>
              </a:cxn>
              <a:cxn ang="0">
                <a:pos x="8" y="20"/>
              </a:cxn>
              <a:cxn ang="0">
                <a:pos x="6" y="12"/>
              </a:cxn>
              <a:cxn ang="0">
                <a:pos x="10" y="4"/>
              </a:cxn>
              <a:cxn ang="0">
                <a:pos x="18" y="2"/>
              </a:cxn>
              <a:cxn ang="0">
                <a:pos x="180" y="114"/>
              </a:cxn>
              <a:cxn ang="0">
                <a:pos x="180" y="132"/>
              </a:cxn>
              <a:cxn ang="0">
                <a:pos x="178" y="142"/>
              </a:cxn>
              <a:cxn ang="0">
                <a:pos x="150" y="150"/>
              </a:cxn>
              <a:cxn ang="0">
                <a:pos x="148" y="184"/>
              </a:cxn>
              <a:cxn ang="0">
                <a:pos x="150" y="202"/>
              </a:cxn>
              <a:cxn ang="0">
                <a:pos x="166" y="220"/>
              </a:cxn>
              <a:cxn ang="0">
                <a:pos x="134" y="226"/>
              </a:cxn>
              <a:cxn ang="0">
                <a:pos x="124" y="224"/>
              </a:cxn>
              <a:cxn ang="0">
                <a:pos x="116" y="224"/>
              </a:cxn>
              <a:cxn ang="0">
                <a:pos x="104" y="224"/>
              </a:cxn>
              <a:cxn ang="0">
                <a:pos x="92" y="216"/>
              </a:cxn>
              <a:cxn ang="0">
                <a:pos x="54" y="216"/>
              </a:cxn>
              <a:cxn ang="0">
                <a:pos x="32" y="216"/>
              </a:cxn>
              <a:cxn ang="0">
                <a:pos x="22" y="210"/>
              </a:cxn>
              <a:cxn ang="0">
                <a:pos x="10" y="214"/>
              </a:cxn>
              <a:cxn ang="0">
                <a:pos x="2" y="214"/>
              </a:cxn>
              <a:cxn ang="0">
                <a:pos x="0" y="200"/>
              </a:cxn>
              <a:cxn ang="0">
                <a:pos x="0" y="192"/>
              </a:cxn>
              <a:cxn ang="0">
                <a:pos x="4" y="184"/>
              </a:cxn>
              <a:cxn ang="0">
                <a:pos x="8" y="170"/>
              </a:cxn>
              <a:cxn ang="0">
                <a:pos x="10" y="160"/>
              </a:cxn>
              <a:cxn ang="0">
                <a:pos x="18" y="142"/>
              </a:cxn>
              <a:cxn ang="0">
                <a:pos x="26" y="134"/>
              </a:cxn>
              <a:cxn ang="0">
                <a:pos x="30" y="122"/>
              </a:cxn>
              <a:cxn ang="0">
                <a:pos x="30" y="108"/>
              </a:cxn>
              <a:cxn ang="0">
                <a:pos x="26" y="98"/>
              </a:cxn>
              <a:cxn ang="0">
                <a:pos x="22" y="88"/>
              </a:cxn>
              <a:cxn ang="0">
                <a:pos x="20" y="76"/>
              </a:cxn>
              <a:cxn ang="0">
                <a:pos x="24" y="72"/>
              </a:cxn>
              <a:cxn ang="0">
                <a:pos x="22" y="64"/>
              </a:cxn>
              <a:cxn ang="0">
                <a:pos x="20" y="52"/>
              </a:cxn>
              <a:cxn ang="0">
                <a:pos x="12" y="38"/>
              </a:cxn>
              <a:cxn ang="0">
                <a:pos x="10" y="28"/>
              </a:cxn>
              <a:cxn ang="0">
                <a:pos x="20" y="24"/>
              </a:cxn>
              <a:cxn ang="0">
                <a:pos x="34" y="24"/>
              </a:cxn>
              <a:cxn ang="0">
                <a:pos x="58" y="24"/>
              </a:cxn>
              <a:cxn ang="0">
                <a:pos x="72" y="26"/>
              </a:cxn>
              <a:cxn ang="0">
                <a:pos x="76" y="42"/>
              </a:cxn>
              <a:cxn ang="0">
                <a:pos x="80" y="52"/>
              </a:cxn>
              <a:cxn ang="0">
                <a:pos x="88" y="62"/>
              </a:cxn>
              <a:cxn ang="0">
                <a:pos x="96" y="60"/>
              </a:cxn>
              <a:cxn ang="0">
                <a:pos x="112" y="60"/>
              </a:cxn>
              <a:cxn ang="0">
                <a:pos x="114" y="54"/>
              </a:cxn>
              <a:cxn ang="0">
                <a:pos x="126" y="44"/>
              </a:cxn>
              <a:cxn ang="0">
                <a:pos x="146" y="48"/>
              </a:cxn>
              <a:cxn ang="0">
                <a:pos x="148" y="60"/>
              </a:cxn>
              <a:cxn ang="0">
                <a:pos x="150" y="68"/>
              </a:cxn>
              <a:cxn ang="0">
                <a:pos x="148" y="88"/>
              </a:cxn>
              <a:cxn ang="0">
                <a:pos x="154" y="98"/>
              </a:cxn>
              <a:cxn ang="0">
                <a:pos x="152" y="108"/>
              </a:cxn>
              <a:cxn ang="0">
                <a:pos x="158" y="110"/>
              </a:cxn>
              <a:cxn ang="0">
                <a:pos x="164" y="112"/>
              </a:cxn>
              <a:cxn ang="0">
                <a:pos x="172" y="110"/>
              </a:cxn>
            </a:cxnLst>
            <a:rect l="0" t="0" r="r" b="b"/>
            <a:pathLst>
              <a:path w="180" h="226">
                <a:moveTo>
                  <a:pt x="20" y="4"/>
                </a:moveTo>
                <a:lnTo>
                  <a:pt x="20" y="4"/>
                </a:lnTo>
                <a:lnTo>
                  <a:pt x="20" y="4"/>
                </a:lnTo>
                <a:lnTo>
                  <a:pt x="20" y="4"/>
                </a:lnTo>
                <a:lnTo>
                  <a:pt x="18" y="6"/>
                </a:lnTo>
                <a:lnTo>
                  <a:pt x="16" y="6"/>
                </a:lnTo>
                <a:lnTo>
                  <a:pt x="16" y="8"/>
                </a:lnTo>
                <a:lnTo>
                  <a:pt x="16" y="8"/>
                </a:lnTo>
                <a:lnTo>
                  <a:pt x="14" y="10"/>
                </a:lnTo>
                <a:lnTo>
                  <a:pt x="14" y="10"/>
                </a:lnTo>
                <a:lnTo>
                  <a:pt x="12" y="12"/>
                </a:lnTo>
                <a:lnTo>
                  <a:pt x="12" y="14"/>
                </a:lnTo>
                <a:lnTo>
                  <a:pt x="12" y="22"/>
                </a:lnTo>
                <a:lnTo>
                  <a:pt x="12" y="22"/>
                </a:lnTo>
                <a:lnTo>
                  <a:pt x="10" y="22"/>
                </a:lnTo>
                <a:lnTo>
                  <a:pt x="8" y="22"/>
                </a:lnTo>
                <a:lnTo>
                  <a:pt x="8" y="22"/>
                </a:lnTo>
                <a:lnTo>
                  <a:pt x="8" y="24"/>
                </a:lnTo>
                <a:lnTo>
                  <a:pt x="8" y="22"/>
                </a:lnTo>
                <a:lnTo>
                  <a:pt x="8" y="22"/>
                </a:lnTo>
                <a:lnTo>
                  <a:pt x="8" y="20"/>
                </a:lnTo>
                <a:lnTo>
                  <a:pt x="8" y="20"/>
                </a:lnTo>
                <a:lnTo>
                  <a:pt x="8" y="20"/>
                </a:lnTo>
                <a:lnTo>
                  <a:pt x="8" y="20"/>
                </a:lnTo>
                <a:lnTo>
                  <a:pt x="8" y="18"/>
                </a:lnTo>
                <a:lnTo>
                  <a:pt x="8" y="18"/>
                </a:lnTo>
                <a:lnTo>
                  <a:pt x="8" y="16"/>
                </a:lnTo>
                <a:lnTo>
                  <a:pt x="8" y="16"/>
                </a:lnTo>
                <a:lnTo>
                  <a:pt x="6" y="14"/>
                </a:lnTo>
                <a:lnTo>
                  <a:pt x="6" y="12"/>
                </a:lnTo>
                <a:lnTo>
                  <a:pt x="6" y="12"/>
                </a:lnTo>
                <a:lnTo>
                  <a:pt x="6" y="12"/>
                </a:lnTo>
                <a:lnTo>
                  <a:pt x="6" y="12"/>
                </a:lnTo>
                <a:lnTo>
                  <a:pt x="6" y="10"/>
                </a:lnTo>
                <a:lnTo>
                  <a:pt x="8" y="8"/>
                </a:lnTo>
                <a:lnTo>
                  <a:pt x="8" y="8"/>
                </a:lnTo>
                <a:lnTo>
                  <a:pt x="8" y="8"/>
                </a:lnTo>
                <a:lnTo>
                  <a:pt x="8" y="6"/>
                </a:lnTo>
                <a:lnTo>
                  <a:pt x="8" y="6"/>
                </a:lnTo>
                <a:lnTo>
                  <a:pt x="10" y="6"/>
                </a:lnTo>
                <a:lnTo>
                  <a:pt x="10" y="6"/>
                </a:lnTo>
                <a:lnTo>
                  <a:pt x="10" y="6"/>
                </a:lnTo>
                <a:lnTo>
                  <a:pt x="10" y="4"/>
                </a:lnTo>
                <a:lnTo>
                  <a:pt x="10" y="4"/>
                </a:lnTo>
                <a:lnTo>
                  <a:pt x="10" y="4"/>
                </a:lnTo>
                <a:lnTo>
                  <a:pt x="12" y="4"/>
                </a:lnTo>
                <a:lnTo>
                  <a:pt x="14" y="4"/>
                </a:lnTo>
                <a:lnTo>
                  <a:pt x="14" y="2"/>
                </a:lnTo>
                <a:lnTo>
                  <a:pt x="16" y="2"/>
                </a:lnTo>
                <a:lnTo>
                  <a:pt x="16" y="0"/>
                </a:lnTo>
                <a:lnTo>
                  <a:pt x="16" y="0"/>
                </a:lnTo>
                <a:lnTo>
                  <a:pt x="16" y="0"/>
                </a:lnTo>
                <a:lnTo>
                  <a:pt x="18" y="0"/>
                </a:lnTo>
                <a:lnTo>
                  <a:pt x="18" y="0"/>
                </a:lnTo>
                <a:lnTo>
                  <a:pt x="18" y="2"/>
                </a:lnTo>
                <a:lnTo>
                  <a:pt x="18" y="2"/>
                </a:lnTo>
                <a:lnTo>
                  <a:pt x="18" y="2"/>
                </a:lnTo>
                <a:lnTo>
                  <a:pt x="20" y="4"/>
                </a:lnTo>
                <a:lnTo>
                  <a:pt x="20" y="4"/>
                </a:lnTo>
                <a:lnTo>
                  <a:pt x="20" y="4"/>
                </a:lnTo>
                <a:lnTo>
                  <a:pt x="20" y="4"/>
                </a:lnTo>
                <a:lnTo>
                  <a:pt x="20" y="4"/>
                </a:lnTo>
                <a:close/>
                <a:moveTo>
                  <a:pt x="180" y="108"/>
                </a:moveTo>
                <a:lnTo>
                  <a:pt x="180" y="108"/>
                </a:lnTo>
                <a:lnTo>
                  <a:pt x="180" y="112"/>
                </a:lnTo>
                <a:lnTo>
                  <a:pt x="180" y="114"/>
                </a:lnTo>
                <a:lnTo>
                  <a:pt x="180" y="116"/>
                </a:lnTo>
                <a:lnTo>
                  <a:pt x="180" y="118"/>
                </a:lnTo>
                <a:lnTo>
                  <a:pt x="180" y="118"/>
                </a:lnTo>
                <a:lnTo>
                  <a:pt x="178" y="122"/>
                </a:lnTo>
                <a:lnTo>
                  <a:pt x="180" y="122"/>
                </a:lnTo>
                <a:lnTo>
                  <a:pt x="180" y="122"/>
                </a:lnTo>
                <a:lnTo>
                  <a:pt x="180" y="124"/>
                </a:lnTo>
                <a:lnTo>
                  <a:pt x="178" y="124"/>
                </a:lnTo>
                <a:lnTo>
                  <a:pt x="178" y="130"/>
                </a:lnTo>
                <a:lnTo>
                  <a:pt x="180" y="130"/>
                </a:lnTo>
                <a:lnTo>
                  <a:pt x="180" y="132"/>
                </a:lnTo>
                <a:lnTo>
                  <a:pt x="180" y="132"/>
                </a:lnTo>
                <a:lnTo>
                  <a:pt x="180" y="132"/>
                </a:lnTo>
                <a:lnTo>
                  <a:pt x="180" y="134"/>
                </a:lnTo>
                <a:lnTo>
                  <a:pt x="178" y="134"/>
                </a:lnTo>
                <a:lnTo>
                  <a:pt x="178" y="136"/>
                </a:lnTo>
                <a:lnTo>
                  <a:pt x="178" y="140"/>
                </a:lnTo>
                <a:lnTo>
                  <a:pt x="178" y="140"/>
                </a:lnTo>
                <a:lnTo>
                  <a:pt x="178" y="140"/>
                </a:lnTo>
                <a:lnTo>
                  <a:pt x="178" y="142"/>
                </a:lnTo>
                <a:lnTo>
                  <a:pt x="178" y="142"/>
                </a:lnTo>
                <a:lnTo>
                  <a:pt x="178" y="142"/>
                </a:lnTo>
                <a:lnTo>
                  <a:pt x="178" y="142"/>
                </a:lnTo>
                <a:lnTo>
                  <a:pt x="178" y="144"/>
                </a:lnTo>
                <a:lnTo>
                  <a:pt x="176" y="144"/>
                </a:lnTo>
                <a:lnTo>
                  <a:pt x="172" y="144"/>
                </a:lnTo>
                <a:lnTo>
                  <a:pt x="170" y="144"/>
                </a:lnTo>
                <a:lnTo>
                  <a:pt x="168" y="144"/>
                </a:lnTo>
                <a:lnTo>
                  <a:pt x="164" y="144"/>
                </a:lnTo>
                <a:lnTo>
                  <a:pt x="156" y="144"/>
                </a:lnTo>
                <a:lnTo>
                  <a:pt x="150" y="144"/>
                </a:lnTo>
                <a:lnTo>
                  <a:pt x="150" y="148"/>
                </a:lnTo>
                <a:lnTo>
                  <a:pt x="150" y="150"/>
                </a:lnTo>
                <a:lnTo>
                  <a:pt x="150" y="156"/>
                </a:lnTo>
                <a:lnTo>
                  <a:pt x="150" y="156"/>
                </a:lnTo>
                <a:lnTo>
                  <a:pt x="150" y="158"/>
                </a:lnTo>
                <a:lnTo>
                  <a:pt x="150" y="160"/>
                </a:lnTo>
                <a:lnTo>
                  <a:pt x="150" y="160"/>
                </a:lnTo>
                <a:lnTo>
                  <a:pt x="148" y="168"/>
                </a:lnTo>
                <a:lnTo>
                  <a:pt x="148" y="172"/>
                </a:lnTo>
                <a:lnTo>
                  <a:pt x="148" y="174"/>
                </a:lnTo>
                <a:lnTo>
                  <a:pt x="148" y="174"/>
                </a:lnTo>
                <a:lnTo>
                  <a:pt x="148" y="176"/>
                </a:lnTo>
                <a:lnTo>
                  <a:pt x="148" y="184"/>
                </a:lnTo>
                <a:lnTo>
                  <a:pt x="148" y="186"/>
                </a:lnTo>
                <a:lnTo>
                  <a:pt x="148" y="194"/>
                </a:lnTo>
                <a:lnTo>
                  <a:pt x="148" y="196"/>
                </a:lnTo>
                <a:lnTo>
                  <a:pt x="148" y="196"/>
                </a:lnTo>
                <a:lnTo>
                  <a:pt x="148" y="196"/>
                </a:lnTo>
                <a:lnTo>
                  <a:pt x="150" y="198"/>
                </a:lnTo>
                <a:lnTo>
                  <a:pt x="150" y="198"/>
                </a:lnTo>
                <a:lnTo>
                  <a:pt x="150" y="200"/>
                </a:lnTo>
                <a:lnTo>
                  <a:pt x="150" y="200"/>
                </a:lnTo>
                <a:lnTo>
                  <a:pt x="150" y="202"/>
                </a:lnTo>
                <a:lnTo>
                  <a:pt x="150" y="202"/>
                </a:lnTo>
                <a:lnTo>
                  <a:pt x="152" y="202"/>
                </a:lnTo>
                <a:lnTo>
                  <a:pt x="152" y="204"/>
                </a:lnTo>
                <a:lnTo>
                  <a:pt x="156" y="206"/>
                </a:lnTo>
                <a:lnTo>
                  <a:pt x="158" y="210"/>
                </a:lnTo>
                <a:lnTo>
                  <a:pt x="158" y="212"/>
                </a:lnTo>
                <a:lnTo>
                  <a:pt x="164" y="216"/>
                </a:lnTo>
                <a:lnTo>
                  <a:pt x="166" y="218"/>
                </a:lnTo>
                <a:lnTo>
                  <a:pt x="168" y="220"/>
                </a:lnTo>
                <a:lnTo>
                  <a:pt x="168" y="220"/>
                </a:lnTo>
                <a:lnTo>
                  <a:pt x="166" y="220"/>
                </a:lnTo>
                <a:lnTo>
                  <a:pt x="166" y="220"/>
                </a:lnTo>
                <a:lnTo>
                  <a:pt x="162" y="222"/>
                </a:lnTo>
                <a:lnTo>
                  <a:pt x="160" y="222"/>
                </a:lnTo>
                <a:lnTo>
                  <a:pt x="160" y="222"/>
                </a:lnTo>
                <a:lnTo>
                  <a:pt x="156" y="224"/>
                </a:lnTo>
                <a:lnTo>
                  <a:pt x="152" y="224"/>
                </a:lnTo>
                <a:lnTo>
                  <a:pt x="144" y="226"/>
                </a:lnTo>
                <a:lnTo>
                  <a:pt x="138" y="226"/>
                </a:lnTo>
                <a:lnTo>
                  <a:pt x="136" y="226"/>
                </a:lnTo>
                <a:lnTo>
                  <a:pt x="136" y="226"/>
                </a:lnTo>
                <a:lnTo>
                  <a:pt x="136" y="226"/>
                </a:lnTo>
                <a:lnTo>
                  <a:pt x="134" y="226"/>
                </a:lnTo>
                <a:lnTo>
                  <a:pt x="134" y="226"/>
                </a:lnTo>
                <a:lnTo>
                  <a:pt x="132" y="226"/>
                </a:lnTo>
                <a:lnTo>
                  <a:pt x="132" y="226"/>
                </a:lnTo>
                <a:lnTo>
                  <a:pt x="130" y="226"/>
                </a:lnTo>
                <a:lnTo>
                  <a:pt x="130" y="226"/>
                </a:lnTo>
                <a:lnTo>
                  <a:pt x="130" y="226"/>
                </a:lnTo>
                <a:lnTo>
                  <a:pt x="128" y="226"/>
                </a:lnTo>
                <a:lnTo>
                  <a:pt x="128" y="226"/>
                </a:lnTo>
                <a:lnTo>
                  <a:pt x="126" y="226"/>
                </a:lnTo>
                <a:lnTo>
                  <a:pt x="126" y="226"/>
                </a:lnTo>
                <a:lnTo>
                  <a:pt x="124" y="224"/>
                </a:lnTo>
                <a:lnTo>
                  <a:pt x="124" y="224"/>
                </a:lnTo>
                <a:lnTo>
                  <a:pt x="122" y="224"/>
                </a:lnTo>
                <a:lnTo>
                  <a:pt x="122" y="224"/>
                </a:lnTo>
                <a:lnTo>
                  <a:pt x="120" y="224"/>
                </a:lnTo>
                <a:lnTo>
                  <a:pt x="120" y="224"/>
                </a:lnTo>
                <a:lnTo>
                  <a:pt x="118" y="224"/>
                </a:lnTo>
                <a:lnTo>
                  <a:pt x="118" y="224"/>
                </a:lnTo>
                <a:lnTo>
                  <a:pt x="118" y="224"/>
                </a:lnTo>
                <a:lnTo>
                  <a:pt x="118" y="224"/>
                </a:lnTo>
                <a:lnTo>
                  <a:pt x="116" y="224"/>
                </a:lnTo>
                <a:lnTo>
                  <a:pt x="116" y="224"/>
                </a:lnTo>
                <a:lnTo>
                  <a:pt x="114" y="224"/>
                </a:lnTo>
                <a:lnTo>
                  <a:pt x="112" y="224"/>
                </a:lnTo>
                <a:lnTo>
                  <a:pt x="110" y="224"/>
                </a:lnTo>
                <a:lnTo>
                  <a:pt x="110" y="224"/>
                </a:lnTo>
                <a:lnTo>
                  <a:pt x="108" y="224"/>
                </a:lnTo>
                <a:lnTo>
                  <a:pt x="108" y="224"/>
                </a:lnTo>
                <a:lnTo>
                  <a:pt x="108" y="224"/>
                </a:lnTo>
                <a:lnTo>
                  <a:pt x="106" y="224"/>
                </a:lnTo>
                <a:lnTo>
                  <a:pt x="106" y="224"/>
                </a:lnTo>
                <a:lnTo>
                  <a:pt x="106" y="224"/>
                </a:lnTo>
                <a:lnTo>
                  <a:pt x="104" y="224"/>
                </a:lnTo>
                <a:lnTo>
                  <a:pt x="104" y="224"/>
                </a:lnTo>
                <a:lnTo>
                  <a:pt x="104" y="224"/>
                </a:lnTo>
                <a:lnTo>
                  <a:pt x="102" y="224"/>
                </a:lnTo>
                <a:lnTo>
                  <a:pt x="102" y="222"/>
                </a:lnTo>
                <a:lnTo>
                  <a:pt x="100" y="222"/>
                </a:lnTo>
                <a:lnTo>
                  <a:pt x="98" y="220"/>
                </a:lnTo>
                <a:lnTo>
                  <a:pt x="98" y="220"/>
                </a:lnTo>
                <a:lnTo>
                  <a:pt x="98" y="218"/>
                </a:lnTo>
                <a:lnTo>
                  <a:pt x="96" y="216"/>
                </a:lnTo>
                <a:lnTo>
                  <a:pt x="96" y="216"/>
                </a:lnTo>
                <a:lnTo>
                  <a:pt x="92" y="216"/>
                </a:lnTo>
                <a:lnTo>
                  <a:pt x="92" y="216"/>
                </a:lnTo>
                <a:lnTo>
                  <a:pt x="90" y="216"/>
                </a:lnTo>
                <a:lnTo>
                  <a:pt x="86" y="216"/>
                </a:lnTo>
                <a:lnTo>
                  <a:pt x="84" y="216"/>
                </a:lnTo>
                <a:lnTo>
                  <a:pt x="82" y="216"/>
                </a:lnTo>
                <a:lnTo>
                  <a:pt x="80" y="216"/>
                </a:lnTo>
                <a:lnTo>
                  <a:pt x="70" y="216"/>
                </a:lnTo>
                <a:lnTo>
                  <a:pt x="60" y="216"/>
                </a:lnTo>
                <a:lnTo>
                  <a:pt x="60" y="216"/>
                </a:lnTo>
                <a:lnTo>
                  <a:pt x="54" y="216"/>
                </a:lnTo>
                <a:lnTo>
                  <a:pt x="54" y="216"/>
                </a:lnTo>
                <a:lnTo>
                  <a:pt x="46" y="216"/>
                </a:lnTo>
                <a:lnTo>
                  <a:pt x="40" y="216"/>
                </a:lnTo>
                <a:lnTo>
                  <a:pt x="38" y="216"/>
                </a:lnTo>
                <a:lnTo>
                  <a:pt x="36" y="216"/>
                </a:lnTo>
                <a:lnTo>
                  <a:pt x="34" y="216"/>
                </a:lnTo>
                <a:lnTo>
                  <a:pt x="34" y="216"/>
                </a:lnTo>
                <a:lnTo>
                  <a:pt x="34" y="216"/>
                </a:lnTo>
                <a:lnTo>
                  <a:pt x="32" y="218"/>
                </a:lnTo>
                <a:lnTo>
                  <a:pt x="32" y="216"/>
                </a:lnTo>
                <a:lnTo>
                  <a:pt x="32" y="216"/>
                </a:lnTo>
                <a:lnTo>
                  <a:pt x="32" y="216"/>
                </a:lnTo>
                <a:lnTo>
                  <a:pt x="30" y="216"/>
                </a:lnTo>
                <a:lnTo>
                  <a:pt x="30" y="216"/>
                </a:lnTo>
                <a:lnTo>
                  <a:pt x="28" y="214"/>
                </a:lnTo>
                <a:lnTo>
                  <a:pt x="26" y="214"/>
                </a:lnTo>
                <a:lnTo>
                  <a:pt x="24" y="212"/>
                </a:lnTo>
                <a:lnTo>
                  <a:pt x="24" y="210"/>
                </a:lnTo>
                <a:lnTo>
                  <a:pt x="24" y="210"/>
                </a:lnTo>
                <a:lnTo>
                  <a:pt x="22" y="210"/>
                </a:lnTo>
                <a:lnTo>
                  <a:pt x="22" y="210"/>
                </a:lnTo>
                <a:lnTo>
                  <a:pt x="22" y="210"/>
                </a:lnTo>
                <a:lnTo>
                  <a:pt x="22" y="210"/>
                </a:lnTo>
                <a:lnTo>
                  <a:pt x="20" y="210"/>
                </a:lnTo>
                <a:lnTo>
                  <a:pt x="20" y="210"/>
                </a:lnTo>
                <a:lnTo>
                  <a:pt x="20" y="210"/>
                </a:lnTo>
                <a:lnTo>
                  <a:pt x="18" y="210"/>
                </a:lnTo>
                <a:lnTo>
                  <a:pt x="18" y="210"/>
                </a:lnTo>
                <a:lnTo>
                  <a:pt x="16" y="210"/>
                </a:lnTo>
                <a:lnTo>
                  <a:pt x="16" y="210"/>
                </a:lnTo>
                <a:lnTo>
                  <a:pt x="16" y="212"/>
                </a:lnTo>
                <a:lnTo>
                  <a:pt x="14" y="212"/>
                </a:lnTo>
                <a:lnTo>
                  <a:pt x="12" y="214"/>
                </a:lnTo>
                <a:lnTo>
                  <a:pt x="10" y="214"/>
                </a:lnTo>
                <a:lnTo>
                  <a:pt x="10" y="214"/>
                </a:lnTo>
                <a:lnTo>
                  <a:pt x="10" y="214"/>
                </a:lnTo>
                <a:lnTo>
                  <a:pt x="8" y="214"/>
                </a:lnTo>
                <a:lnTo>
                  <a:pt x="6" y="214"/>
                </a:lnTo>
                <a:lnTo>
                  <a:pt x="6" y="214"/>
                </a:lnTo>
                <a:lnTo>
                  <a:pt x="4" y="212"/>
                </a:lnTo>
                <a:lnTo>
                  <a:pt x="4" y="212"/>
                </a:lnTo>
                <a:lnTo>
                  <a:pt x="2" y="212"/>
                </a:lnTo>
                <a:lnTo>
                  <a:pt x="2" y="212"/>
                </a:lnTo>
                <a:lnTo>
                  <a:pt x="2" y="214"/>
                </a:lnTo>
                <a:lnTo>
                  <a:pt x="2" y="214"/>
                </a:lnTo>
                <a:lnTo>
                  <a:pt x="0" y="214"/>
                </a:lnTo>
                <a:lnTo>
                  <a:pt x="0" y="214"/>
                </a:lnTo>
                <a:lnTo>
                  <a:pt x="0" y="212"/>
                </a:lnTo>
                <a:lnTo>
                  <a:pt x="0" y="210"/>
                </a:lnTo>
                <a:lnTo>
                  <a:pt x="0" y="208"/>
                </a:lnTo>
                <a:lnTo>
                  <a:pt x="0" y="206"/>
                </a:lnTo>
                <a:lnTo>
                  <a:pt x="0" y="204"/>
                </a:lnTo>
                <a:lnTo>
                  <a:pt x="0" y="204"/>
                </a:lnTo>
                <a:lnTo>
                  <a:pt x="0" y="202"/>
                </a:lnTo>
                <a:lnTo>
                  <a:pt x="0" y="202"/>
                </a:lnTo>
                <a:lnTo>
                  <a:pt x="0" y="200"/>
                </a:lnTo>
                <a:lnTo>
                  <a:pt x="0" y="200"/>
                </a:lnTo>
                <a:lnTo>
                  <a:pt x="0" y="200"/>
                </a:lnTo>
                <a:lnTo>
                  <a:pt x="0" y="200"/>
                </a:lnTo>
                <a:lnTo>
                  <a:pt x="0" y="198"/>
                </a:lnTo>
                <a:lnTo>
                  <a:pt x="0" y="196"/>
                </a:lnTo>
                <a:lnTo>
                  <a:pt x="0" y="194"/>
                </a:lnTo>
                <a:lnTo>
                  <a:pt x="0" y="194"/>
                </a:lnTo>
                <a:lnTo>
                  <a:pt x="0" y="194"/>
                </a:lnTo>
                <a:lnTo>
                  <a:pt x="0" y="194"/>
                </a:lnTo>
                <a:lnTo>
                  <a:pt x="0" y="192"/>
                </a:lnTo>
                <a:lnTo>
                  <a:pt x="0" y="192"/>
                </a:lnTo>
                <a:lnTo>
                  <a:pt x="0" y="192"/>
                </a:lnTo>
                <a:lnTo>
                  <a:pt x="0" y="190"/>
                </a:lnTo>
                <a:lnTo>
                  <a:pt x="0" y="190"/>
                </a:lnTo>
                <a:lnTo>
                  <a:pt x="0" y="190"/>
                </a:lnTo>
                <a:lnTo>
                  <a:pt x="0" y="190"/>
                </a:lnTo>
                <a:lnTo>
                  <a:pt x="0" y="190"/>
                </a:lnTo>
                <a:lnTo>
                  <a:pt x="2" y="190"/>
                </a:lnTo>
                <a:lnTo>
                  <a:pt x="2" y="190"/>
                </a:lnTo>
                <a:lnTo>
                  <a:pt x="4" y="186"/>
                </a:lnTo>
                <a:lnTo>
                  <a:pt x="4" y="186"/>
                </a:lnTo>
                <a:lnTo>
                  <a:pt x="4" y="184"/>
                </a:lnTo>
                <a:lnTo>
                  <a:pt x="4" y="184"/>
                </a:lnTo>
                <a:lnTo>
                  <a:pt x="4" y="184"/>
                </a:lnTo>
                <a:lnTo>
                  <a:pt x="4" y="184"/>
                </a:lnTo>
                <a:lnTo>
                  <a:pt x="4" y="180"/>
                </a:lnTo>
                <a:lnTo>
                  <a:pt x="4" y="178"/>
                </a:lnTo>
                <a:lnTo>
                  <a:pt x="6" y="176"/>
                </a:lnTo>
                <a:lnTo>
                  <a:pt x="6" y="174"/>
                </a:lnTo>
                <a:lnTo>
                  <a:pt x="8" y="174"/>
                </a:lnTo>
                <a:lnTo>
                  <a:pt x="8" y="172"/>
                </a:lnTo>
                <a:lnTo>
                  <a:pt x="8" y="172"/>
                </a:lnTo>
                <a:lnTo>
                  <a:pt x="8" y="170"/>
                </a:lnTo>
                <a:lnTo>
                  <a:pt x="8" y="168"/>
                </a:lnTo>
                <a:lnTo>
                  <a:pt x="8" y="168"/>
                </a:lnTo>
                <a:lnTo>
                  <a:pt x="8" y="168"/>
                </a:lnTo>
                <a:lnTo>
                  <a:pt x="8" y="166"/>
                </a:lnTo>
                <a:lnTo>
                  <a:pt x="8" y="166"/>
                </a:lnTo>
                <a:lnTo>
                  <a:pt x="8" y="164"/>
                </a:lnTo>
                <a:lnTo>
                  <a:pt x="8" y="164"/>
                </a:lnTo>
                <a:lnTo>
                  <a:pt x="8" y="164"/>
                </a:lnTo>
                <a:lnTo>
                  <a:pt x="8" y="162"/>
                </a:lnTo>
                <a:lnTo>
                  <a:pt x="8" y="160"/>
                </a:lnTo>
                <a:lnTo>
                  <a:pt x="10" y="160"/>
                </a:lnTo>
                <a:lnTo>
                  <a:pt x="10" y="158"/>
                </a:lnTo>
                <a:lnTo>
                  <a:pt x="10" y="158"/>
                </a:lnTo>
                <a:lnTo>
                  <a:pt x="12" y="154"/>
                </a:lnTo>
                <a:lnTo>
                  <a:pt x="12" y="152"/>
                </a:lnTo>
                <a:lnTo>
                  <a:pt x="12" y="152"/>
                </a:lnTo>
                <a:lnTo>
                  <a:pt x="12" y="150"/>
                </a:lnTo>
                <a:lnTo>
                  <a:pt x="12" y="150"/>
                </a:lnTo>
                <a:lnTo>
                  <a:pt x="14" y="146"/>
                </a:lnTo>
                <a:lnTo>
                  <a:pt x="16" y="144"/>
                </a:lnTo>
                <a:lnTo>
                  <a:pt x="18" y="144"/>
                </a:lnTo>
                <a:lnTo>
                  <a:pt x="18" y="142"/>
                </a:lnTo>
                <a:lnTo>
                  <a:pt x="18" y="142"/>
                </a:lnTo>
                <a:lnTo>
                  <a:pt x="18" y="142"/>
                </a:lnTo>
                <a:lnTo>
                  <a:pt x="18" y="140"/>
                </a:lnTo>
                <a:lnTo>
                  <a:pt x="18" y="140"/>
                </a:lnTo>
                <a:lnTo>
                  <a:pt x="20" y="138"/>
                </a:lnTo>
                <a:lnTo>
                  <a:pt x="22" y="136"/>
                </a:lnTo>
                <a:lnTo>
                  <a:pt x="22" y="136"/>
                </a:lnTo>
                <a:lnTo>
                  <a:pt x="24" y="136"/>
                </a:lnTo>
                <a:lnTo>
                  <a:pt x="24" y="136"/>
                </a:lnTo>
                <a:lnTo>
                  <a:pt x="26" y="136"/>
                </a:lnTo>
                <a:lnTo>
                  <a:pt x="26" y="134"/>
                </a:lnTo>
                <a:lnTo>
                  <a:pt x="26" y="134"/>
                </a:lnTo>
                <a:lnTo>
                  <a:pt x="26" y="134"/>
                </a:lnTo>
                <a:lnTo>
                  <a:pt x="26" y="134"/>
                </a:lnTo>
                <a:lnTo>
                  <a:pt x="26" y="132"/>
                </a:lnTo>
                <a:lnTo>
                  <a:pt x="26" y="132"/>
                </a:lnTo>
                <a:lnTo>
                  <a:pt x="26" y="132"/>
                </a:lnTo>
                <a:lnTo>
                  <a:pt x="26" y="132"/>
                </a:lnTo>
                <a:lnTo>
                  <a:pt x="28" y="130"/>
                </a:lnTo>
                <a:lnTo>
                  <a:pt x="30" y="126"/>
                </a:lnTo>
                <a:lnTo>
                  <a:pt x="30" y="124"/>
                </a:lnTo>
                <a:lnTo>
                  <a:pt x="30" y="122"/>
                </a:lnTo>
                <a:lnTo>
                  <a:pt x="30" y="122"/>
                </a:lnTo>
                <a:lnTo>
                  <a:pt x="30" y="122"/>
                </a:lnTo>
                <a:lnTo>
                  <a:pt x="30" y="120"/>
                </a:lnTo>
                <a:lnTo>
                  <a:pt x="30" y="118"/>
                </a:lnTo>
                <a:lnTo>
                  <a:pt x="30" y="116"/>
                </a:lnTo>
                <a:lnTo>
                  <a:pt x="30" y="116"/>
                </a:lnTo>
                <a:lnTo>
                  <a:pt x="32" y="112"/>
                </a:lnTo>
                <a:lnTo>
                  <a:pt x="32" y="110"/>
                </a:lnTo>
                <a:lnTo>
                  <a:pt x="32" y="110"/>
                </a:lnTo>
                <a:lnTo>
                  <a:pt x="30" y="108"/>
                </a:lnTo>
                <a:lnTo>
                  <a:pt x="30" y="108"/>
                </a:lnTo>
                <a:lnTo>
                  <a:pt x="30" y="106"/>
                </a:lnTo>
                <a:lnTo>
                  <a:pt x="30" y="106"/>
                </a:lnTo>
                <a:lnTo>
                  <a:pt x="30" y="106"/>
                </a:lnTo>
                <a:lnTo>
                  <a:pt x="30" y="104"/>
                </a:lnTo>
                <a:lnTo>
                  <a:pt x="30" y="104"/>
                </a:lnTo>
                <a:lnTo>
                  <a:pt x="28" y="102"/>
                </a:lnTo>
                <a:lnTo>
                  <a:pt x="26" y="100"/>
                </a:lnTo>
                <a:lnTo>
                  <a:pt x="26" y="100"/>
                </a:lnTo>
                <a:lnTo>
                  <a:pt x="26" y="100"/>
                </a:lnTo>
                <a:lnTo>
                  <a:pt x="26" y="100"/>
                </a:lnTo>
                <a:lnTo>
                  <a:pt x="26" y="98"/>
                </a:lnTo>
                <a:lnTo>
                  <a:pt x="26" y="98"/>
                </a:lnTo>
                <a:lnTo>
                  <a:pt x="26" y="98"/>
                </a:lnTo>
                <a:lnTo>
                  <a:pt x="26" y="96"/>
                </a:lnTo>
                <a:lnTo>
                  <a:pt x="24" y="92"/>
                </a:lnTo>
                <a:lnTo>
                  <a:pt x="24" y="92"/>
                </a:lnTo>
                <a:lnTo>
                  <a:pt x="24" y="92"/>
                </a:lnTo>
                <a:lnTo>
                  <a:pt x="24" y="92"/>
                </a:lnTo>
                <a:lnTo>
                  <a:pt x="24" y="90"/>
                </a:lnTo>
                <a:lnTo>
                  <a:pt x="22" y="90"/>
                </a:lnTo>
                <a:lnTo>
                  <a:pt x="22" y="88"/>
                </a:lnTo>
                <a:lnTo>
                  <a:pt x="22" y="88"/>
                </a:lnTo>
                <a:lnTo>
                  <a:pt x="22" y="84"/>
                </a:lnTo>
                <a:lnTo>
                  <a:pt x="22" y="82"/>
                </a:lnTo>
                <a:lnTo>
                  <a:pt x="20" y="82"/>
                </a:lnTo>
                <a:lnTo>
                  <a:pt x="18" y="78"/>
                </a:lnTo>
                <a:lnTo>
                  <a:pt x="20" y="78"/>
                </a:lnTo>
                <a:lnTo>
                  <a:pt x="20" y="76"/>
                </a:lnTo>
                <a:lnTo>
                  <a:pt x="20" y="76"/>
                </a:lnTo>
                <a:lnTo>
                  <a:pt x="22" y="74"/>
                </a:lnTo>
                <a:lnTo>
                  <a:pt x="20" y="76"/>
                </a:lnTo>
                <a:lnTo>
                  <a:pt x="20" y="76"/>
                </a:lnTo>
                <a:lnTo>
                  <a:pt x="20" y="76"/>
                </a:lnTo>
                <a:lnTo>
                  <a:pt x="20" y="76"/>
                </a:lnTo>
                <a:lnTo>
                  <a:pt x="20" y="76"/>
                </a:lnTo>
                <a:lnTo>
                  <a:pt x="20" y="78"/>
                </a:lnTo>
                <a:lnTo>
                  <a:pt x="20" y="78"/>
                </a:lnTo>
                <a:lnTo>
                  <a:pt x="20" y="78"/>
                </a:lnTo>
                <a:lnTo>
                  <a:pt x="20" y="78"/>
                </a:lnTo>
                <a:lnTo>
                  <a:pt x="20" y="76"/>
                </a:lnTo>
                <a:lnTo>
                  <a:pt x="22" y="74"/>
                </a:lnTo>
                <a:lnTo>
                  <a:pt x="24" y="74"/>
                </a:lnTo>
                <a:lnTo>
                  <a:pt x="24" y="74"/>
                </a:lnTo>
                <a:lnTo>
                  <a:pt x="24" y="72"/>
                </a:lnTo>
                <a:lnTo>
                  <a:pt x="26" y="72"/>
                </a:lnTo>
                <a:lnTo>
                  <a:pt x="24" y="70"/>
                </a:lnTo>
                <a:lnTo>
                  <a:pt x="24" y="70"/>
                </a:lnTo>
                <a:lnTo>
                  <a:pt x="24" y="68"/>
                </a:lnTo>
                <a:lnTo>
                  <a:pt x="24" y="68"/>
                </a:lnTo>
                <a:lnTo>
                  <a:pt x="24" y="68"/>
                </a:lnTo>
                <a:lnTo>
                  <a:pt x="24" y="66"/>
                </a:lnTo>
                <a:lnTo>
                  <a:pt x="24" y="66"/>
                </a:lnTo>
                <a:lnTo>
                  <a:pt x="24" y="66"/>
                </a:lnTo>
                <a:lnTo>
                  <a:pt x="24" y="64"/>
                </a:lnTo>
                <a:lnTo>
                  <a:pt x="22" y="64"/>
                </a:lnTo>
                <a:lnTo>
                  <a:pt x="22" y="62"/>
                </a:lnTo>
                <a:lnTo>
                  <a:pt x="22" y="60"/>
                </a:lnTo>
                <a:lnTo>
                  <a:pt x="22" y="60"/>
                </a:lnTo>
                <a:lnTo>
                  <a:pt x="22" y="58"/>
                </a:lnTo>
                <a:lnTo>
                  <a:pt x="20" y="58"/>
                </a:lnTo>
                <a:lnTo>
                  <a:pt x="20" y="56"/>
                </a:lnTo>
                <a:lnTo>
                  <a:pt x="20" y="56"/>
                </a:lnTo>
                <a:lnTo>
                  <a:pt x="20" y="56"/>
                </a:lnTo>
                <a:lnTo>
                  <a:pt x="20" y="56"/>
                </a:lnTo>
                <a:lnTo>
                  <a:pt x="20" y="54"/>
                </a:lnTo>
                <a:lnTo>
                  <a:pt x="20" y="52"/>
                </a:lnTo>
                <a:lnTo>
                  <a:pt x="18" y="50"/>
                </a:lnTo>
                <a:lnTo>
                  <a:pt x="18" y="48"/>
                </a:lnTo>
                <a:lnTo>
                  <a:pt x="18" y="46"/>
                </a:lnTo>
                <a:lnTo>
                  <a:pt x="16" y="44"/>
                </a:lnTo>
                <a:lnTo>
                  <a:pt x="16" y="44"/>
                </a:lnTo>
                <a:lnTo>
                  <a:pt x="16" y="42"/>
                </a:lnTo>
                <a:lnTo>
                  <a:pt x="14" y="40"/>
                </a:lnTo>
                <a:lnTo>
                  <a:pt x="14" y="38"/>
                </a:lnTo>
                <a:lnTo>
                  <a:pt x="14" y="38"/>
                </a:lnTo>
                <a:lnTo>
                  <a:pt x="12" y="38"/>
                </a:lnTo>
                <a:lnTo>
                  <a:pt x="12" y="38"/>
                </a:lnTo>
                <a:lnTo>
                  <a:pt x="12" y="34"/>
                </a:lnTo>
                <a:lnTo>
                  <a:pt x="10" y="32"/>
                </a:lnTo>
                <a:lnTo>
                  <a:pt x="10" y="30"/>
                </a:lnTo>
                <a:lnTo>
                  <a:pt x="10" y="30"/>
                </a:lnTo>
                <a:lnTo>
                  <a:pt x="8" y="30"/>
                </a:lnTo>
                <a:lnTo>
                  <a:pt x="8" y="28"/>
                </a:lnTo>
                <a:lnTo>
                  <a:pt x="8" y="28"/>
                </a:lnTo>
                <a:lnTo>
                  <a:pt x="8" y="28"/>
                </a:lnTo>
                <a:lnTo>
                  <a:pt x="10" y="28"/>
                </a:lnTo>
                <a:lnTo>
                  <a:pt x="10" y="28"/>
                </a:lnTo>
                <a:lnTo>
                  <a:pt x="10" y="28"/>
                </a:lnTo>
                <a:lnTo>
                  <a:pt x="12" y="28"/>
                </a:lnTo>
                <a:lnTo>
                  <a:pt x="14" y="28"/>
                </a:lnTo>
                <a:lnTo>
                  <a:pt x="16" y="28"/>
                </a:lnTo>
                <a:lnTo>
                  <a:pt x="16" y="28"/>
                </a:lnTo>
                <a:lnTo>
                  <a:pt x="16" y="28"/>
                </a:lnTo>
                <a:lnTo>
                  <a:pt x="18" y="26"/>
                </a:lnTo>
                <a:lnTo>
                  <a:pt x="18" y="26"/>
                </a:lnTo>
                <a:lnTo>
                  <a:pt x="18" y="26"/>
                </a:lnTo>
                <a:lnTo>
                  <a:pt x="18" y="26"/>
                </a:lnTo>
                <a:lnTo>
                  <a:pt x="20" y="26"/>
                </a:lnTo>
                <a:lnTo>
                  <a:pt x="20" y="24"/>
                </a:lnTo>
                <a:lnTo>
                  <a:pt x="20" y="26"/>
                </a:lnTo>
                <a:lnTo>
                  <a:pt x="22" y="26"/>
                </a:lnTo>
                <a:lnTo>
                  <a:pt x="22" y="24"/>
                </a:lnTo>
                <a:lnTo>
                  <a:pt x="22" y="24"/>
                </a:lnTo>
                <a:lnTo>
                  <a:pt x="24" y="24"/>
                </a:lnTo>
                <a:lnTo>
                  <a:pt x="26" y="24"/>
                </a:lnTo>
                <a:lnTo>
                  <a:pt x="26" y="24"/>
                </a:lnTo>
                <a:lnTo>
                  <a:pt x="26" y="24"/>
                </a:lnTo>
                <a:lnTo>
                  <a:pt x="28" y="24"/>
                </a:lnTo>
                <a:lnTo>
                  <a:pt x="30" y="24"/>
                </a:lnTo>
                <a:lnTo>
                  <a:pt x="34" y="24"/>
                </a:lnTo>
                <a:lnTo>
                  <a:pt x="34" y="24"/>
                </a:lnTo>
                <a:lnTo>
                  <a:pt x="34" y="24"/>
                </a:lnTo>
                <a:lnTo>
                  <a:pt x="36" y="24"/>
                </a:lnTo>
                <a:lnTo>
                  <a:pt x="38" y="26"/>
                </a:lnTo>
                <a:lnTo>
                  <a:pt x="40" y="26"/>
                </a:lnTo>
                <a:lnTo>
                  <a:pt x="42" y="26"/>
                </a:lnTo>
                <a:lnTo>
                  <a:pt x="44" y="26"/>
                </a:lnTo>
                <a:lnTo>
                  <a:pt x="46" y="24"/>
                </a:lnTo>
                <a:lnTo>
                  <a:pt x="46" y="24"/>
                </a:lnTo>
                <a:lnTo>
                  <a:pt x="50" y="24"/>
                </a:lnTo>
                <a:lnTo>
                  <a:pt x="58" y="24"/>
                </a:lnTo>
                <a:lnTo>
                  <a:pt x="60" y="24"/>
                </a:lnTo>
                <a:lnTo>
                  <a:pt x="62" y="24"/>
                </a:lnTo>
                <a:lnTo>
                  <a:pt x="64" y="24"/>
                </a:lnTo>
                <a:lnTo>
                  <a:pt x="66" y="24"/>
                </a:lnTo>
                <a:lnTo>
                  <a:pt x="66" y="24"/>
                </a:lnTo>
                <a:lnTo>
                  <a:pt x="68" y="24"/>
                </a:lnTo>
                <a:lnTo>
                  <a:pt x="68" y="24"/>
                </a:lnTo>
                <a:lnTo>
                  <a:pt x="70" y="24"/>
                </a:lnTo>
                <a:lnTo>
                  <a:pt x="72" y="26"/>
                </a:lnTo>
                <a:lnTo>
                  <a:pt x="72" y="26"/>
                </a:lnTo>
                <a:lnTo>
                  <a:pt x="72" y="26"/>
                </a:lnTo>
                <a:lnTo>
                  <a:pt x="72" y="28"/>
                </a:lnTo>
                <a:lnTo>
                  <a:pt x="74" y="30"/>
                </a:lnTo>
                <a:lnTo>
                  <a:pt x="74" y="30"/>
                </a:lnTo>
                <a:lnTo>
                  <a:pt x="74" y="30"/>
                </a:lnTo>
                <a:lnTo>
                  <a:pt x="74" y="32"/>
                </a:lnTo>
                <a:lnTo>
                  <a:pt x="74" y="34"/>
                </a:lnTo>
                <a:lnTo>
                  <a:pt x="74" y="34"/>
                </a:lnTo>
                <a:lnTo>
                  <a:pt x="74" y="38"/>
                </a:lnTo>
                <a:lnTo>
                  <a:pt x="76" y="40"/>
                </a:lnTo>
                <a:lnTo>
                  <a:pt x="76" y="42"/>
                </a:lnTo>
                <a:lnTo>
                  <a:pt x="76" y="42"/>
                </a:lnTo>
                <a:lnTo>
                  <a:pt x="76" y="42"/>
                </a:lnTo>
                <a:lnTo>
                  <a:pt x="78" y="44"/>
                </a:lnTo>
                <a:lnTo>
                  <a:pt x="78" y="44"/>
                </a:lnTo>
                <a:lnTo>
                  <a:pt x="76" y="46"/>
                </a:lnTo>
                <a:lnTo>
                  <a:pt x="78" y="46"/>
                </a:lnTo>
                <a:lnTo>
                  <a:pt x="78" y="48"/>
                </a:lnTo>
                <a:lnTo>
                  <a:pt x="78" y="50"/>
                </a:lnTo>
                <a:lnTo>
                  <a:pt x="80" y="50"/>
                </a:lnTo>
                <a:lnTo>
                  <a:pt x="80" y="50"/>
                </a:lnTo>
                <a:lnTo>
                  <a:pt x="80" y="52"/>
                </a:lnTo>
                <a:lnTo>
                  <a:pt x="80" y="52"/>
                </a:lnTo>
                <a:lnTo>
                  <a:pt x="82" y="54"/>
                </a:lnTo>
                <a:lnTo>
                  <a:pt x="82" y="56"/>
                </a:lnTo>
                <a:lnTo>
                  <a:pt x="84" y="58"/>
                </a:lnTo>
                <a:lnTo>
                  <a:pt x="84" y="58"/>
                </a:lnTo>
                <a:lnTo>
                  <a:pt x="84" y="58"/>
                </a:lnTo>
                <a:lnTo>
                  <a:pt x="86" y="60"/>
                </a:lnTo>
                <a:lnTo>
                  <a:pt x="86" y="62"/>
                </a:lnTo>
                <a:lnTo>
                  <a:pt x="86" y="62"/>
                </a:lnTo>
                <a:lnTo>
                  <a:pt x="86" y="62"/>
                </a:lnTo>
                <a:lnTo>
                  <a:pt x="88" y="62"/>
                </a:lnTo>
                <a:lnTo>
                  <a:pt x="88" y="62"/>
                </a:lnTo>
                <a:lnTo>
                  <a:pt x="88" y="62"/>
                </a:lnTo>
                <a:lnTo>
                  <a:pt x="90" y="60"/>
                </a:lnTo>
                <a:lnTo>
                  <a:pt x="92" y="62"/>
                </a:lnTo>
                <a:lnTo>
                  <a:pt x="92" y="62"/>
                </a:lnTo>
                <a:lnTo>
                  <a:pt x="92" y="62"/>
                </a:lnTo>
                <a:lnTo>
                  <a:pt x="92" y="62"/>
                </a:lnTo>
                <a:lnTo>
                  <a:pt x="94" y="62"/>
                </a:lnTo>
                <a:lnTo>
                  <a:pt x="94" y="62"/>
                </a:lnTo>
                <a:lnTo>
                  <a:pt x="94" y="62"/>
                </a:lnTo>
                <a:lnTo>
                  <a:pt x="94" y="60"/>
                </a:lnTo>
                <a:lnTo>
                  <a:pt x="96" y="60"/>
                </a:lnTo>
                <a:lnTo>
                  <a:pt x="98" y="60"/>
                </a:lnTo>
                <a:lnTo>
                  <a:pt x="98" y="60"/>
                </a:lnTo>
                <a:lnTo>
                  <a:pt x="100" y="60"/>
                </a:lnTo>
                <a:lnTo>
                  <a:pt x="100" y="60"/>
                </a:lnTo>
                <a:lnTo>
                  <a:pt x="100" y="60"/>
                </a:lnTo>
                <a:lnTo>
                  <a:pt x="104" y="60"/>
                </a:lnTo>
                <a:lnTo>
                  <a:pt x="104" y="60"/>
                </a:lnTo>
                <a:lnTo>
                  <a:pt x="104" y="60"/>
                </a:lnTo>
                <a:lnTo>
                  <a:pt x="108" y="60"/>
                </a:lnTo>
                <a:lnTo>
                  <a:pt x="112" y="60"/>
                </a:lnTo>
                <a:lnTo>
                  <a:pt x="112" y="60"/>
                </a:lnTo>
                <a:lnTo>
                  <a:pt x="112" y="58"/>
                </a:lnTo>
                <a:lnTo>
                  <a:pt x="112" y="58"/>
                </a:lnTo>
                <a:lnTo>
                  <a:pt x="112" y="58"/>
                </a:lnTo>
                <a:lnTo>
                  <a:pt x="112" y="56"/>
                </a:lnTo>
                <a:lnTo>
                  <a:pt x="112" y="56"/>
                </a:lnTo>
                <a:lnTo>
                  <a:pt x="114" y="56"/>
                </a:lnTo>
                <a:lnTo>
                  <a:pt x="112" y="54"/>
                </a:lnTo>
                <a:lnTo>
                  <a:pt x="112" y="54"/>
                </a:lnTo>
                <a:lnTo>
                  <a:pt x="112" y="54"/>
                </a:lnTo>
                <a:lnTo>
                  <a:pt x="112" y="54"/>
                </a:lnTo>
                <a:lnTo>
                  <a:pt x="114" y="54"/>
                </a:lnTo>
                <a:lnTo>
                  <a:pt x="114" y="52"/>
                </a:lnTo>
                <a:lnTo>
                  <a:pt x="114" y="50"/>
                </a:lnTo>
                <a:lnTo>
                  <a:pt x="114" y="50"/>
                </a:lnTo>
                <a:lnTo>
                  <a:pt x="114" y="48"/>
                </a:lnTo>
                <a:lnTo>
                  <a:pt x="114" y="48"/>
                </a:lnTo>
                <a:lnTo>
                  <a:pt x="114" y="46"/>
                </a:lnTo>
                <a:lnTo>
                  <a:pt x="114" y="46"/>
                </a:lnTo>
                <a:lnTo>
                  <a:pt x="116" y="44"/>
                </a:lnTo>
                <a:lnTo>
                  <a:pt x="122" y="44"/>
                </a:lnTo>
                <a:lnTo>
                  <a:pt x="126" y="44"/>
                </a:lnTo>
                <a:lnTo>
                  <a:pt x="126" y="44"/>
                </a:lnTo>
                <a:lnTo>
                  <a:pt x="126" y="42"/>
                </a:lnTo>
                <a:lnTo>
                  <a:pt x="126" y="42"/>
                </a:lnTo>
                <a:lnTo>
                  <a:pt x="132" y="42"/>
                </a:lnTo>
                <a:lnTo>
                  <a:pt x="130" y="44"/>
                </a:lnTo>
                <a:lnTo>
                  <a:pt x="130" y="44"/>
                </a:lnTo>
                <a:lnTo>
                  <a:pt x="130" y="46"/>
                </a:lnTo>
                <a:lnTo>
                  <a:pt x="130" y="46"/>
                </a:lnTo>
                <a:lnTo>
                  <a:pt x="130" y="48"/>
                </a:lnTo>
                <a:lnTo>
                  <a:pt x="130" y="48"/>
                </a:lnTo>
                <a:lnTo>
                  <a:pt x="140" y="48"/>
                </a:lnTo>
                <a:lnTo>
                  <a:pt x="146" y="48"/>
                </a:lnTo>
                <a:lnTo>
                  <a:pt x="148" y="48"/>
                </a:lnTo>
                <a:lnTo>
                  <a:pt x="148" y="48"/>
                </a:lnTo>
                <a:lnTo>
                  <a:pt x="148" y="50"/>
                </a:lnTo>
                <a:lnTo>
                  <a:pt x="150" y="52"/>
                </a:lnTo>
                <a:lnTo>
                  <a:pt x="148" y="54"/>
                </a:lnTo>
                <a:lnTo>
                  <a:pt x="148" y="54"/>
                </a:lnTo>
                <a:lnTo>
                  <a:pt x="148" y="54"/>
                </a:lnTo>
                <a:lnTo>
                  <a:pt x="148" y="54"/>
                </a:lnTo>
                <a:lnTo>
                  <a:pt x="148" y="56"/>
                </a:lnTo>
                <a:lnTo>
                  <a:pt x="148" y="58"/>
                </a:lnTo>
                <a:lnTo>
                  <a:pt x="148" y="60"/>
                </a:lnTo>
                <a:lnTo>
                  <a:pt x="148" y="60"/>
                </a:lnTo>
                <a:lnTo>
                  <a:pt x="148" y="60"/>
                </a:lnTo>
                <a:lnTo>
                  <a:pt x="148" y="62"/>
                </a:lnTo>
                <a:lnTo>
                  <a:pt x="148" y="62"/>
                </a:lnTo>
                <a:lnTo>
                  <a:pt x="148" y="64"/>
                </a:lnTo>
                <a:lnTo>
                  <a:pt x="150" y="64"/>
                </a:lnTo>
                <a:lnTo>
                  <a:pt x="150" y="66"/>
                </a:lnTo>
                <a:lnTo>
                  <a:pt x="150" y="66"/>
                </a:lnTo>
                <a:lnTo>
                  <a:pt x="150" y="66"/>
                </a:lnTo>
                <a:lnTo>
                  <a:pt x="150" y="68"/>
                </a:lnTo>
                <a:lnTo>
                  <a:pt x="150" y="68"/>
                </a:lnTo>
                <a:lnTo>
                  <a:pt x="150" y="70"/>
                </a:lnTo>
                <a:lnTo>
                  <a:pt x="150" y="70"/>
                </a:lnTo>
                <a:lnTo>
                  <a:pt x="150" y="72"/>
                </a:lnTo>
                <a:lnTo>
                  <a:pt x="148" y="74"/>
                </a:lnTo>
                <a:lnTo>
                  <a:pt x="148" y="76"/>
                </a:lnTo>
                <a:lnTo>
                  <a:pt x="148" y="78"/>
                </a:lnTo>
                <a:lnTo>
                  <a:pt x="148" y="80"/>
                </a:lnTo>
                <a:lnTo>
                  <a:pt x="148" y="82"/>
                </a:lnTo>
                <a:lnTo>
                  <a:pt x="148" y="82"/>
                </a:lnTo>
                <a:lnTo>
                  <a:pt x="148" y="84"/>
                </a:lnTo>
                <a:lnTo>
                  <a:pt x="148" y="88"/>
                </a:lnTo>
                <a:lnTo>
                  <a:pt x="148" y="88"/>
                </a:lnTo>
                <a:lnTo>
                  <a:pt x="148" y="88"/>
                </a:lnTo>
                <a:lnTo>
                  <a:pt x="150" y="92"/>
                </a:lnTo>
                <a:lnTo>
                  <a:pt x="152" y="92"/>
                </a:lnTo>
                <a:lnTo>
                  <a:pt x="152" y="92"/>
                </a:lnTo>
                <a:lnTo>
                  <a:pt x="152" y="92"/>
                </a:lnTo>
                <a:lnTo>
                  <a:pt x="154" y="92"/>
                </a:lnTo>
                <a:lnTo>
                  <a:pt x="154" y="94"/>
                </a:lnTo>
                <a:lnTo>
                  <a:pt x="154" y="96"/>
                </a:lnTo>
                <a:lnTo>
                  <a:pt x="154" y="96"/>
                </a:lnTo>
                <a:lnTo>
                  <a:pt x="154" y="98"/>
                </a:lnTo>
                <a:lnTo>
                  <a:pt x="154" y="100"/>
                </a:lnTo>
                <a:lnTo>
                  <a:pt x="154" y="100"/>
                </a:lnTo>
                <a:lnTo>
                  <a:pt x="154" y="102"/>
                </a:lnTo>
                <a:lnTo>
                  <a:pt x="154" y="104"/>
                </a:lnTo>
                <a:lnTo>
                  <a:pt x="154" y="104"/>
                </a:lnTo>
                <a:lnTo>
                  <a:pt x="154" y="104"/>
                </a:lnTo>
                <a:lnTo>
                  <a:pt x="154" y="106"/>
                </a:lnTo>
                <a:lnTo>
                  <a:pt x="154" y="106"/>
                </a:lnTo>
                <a:lnTo>
                  <a:pt x="154" y="106"/>
                </a:lnTo>
                <a:lnTo>
                  <a:pt x="154" y="108"/>
                </a:lnTo>
                <a:lnTo>
                  <a:pt x="152" y="108"/>
                </a:lnTo>
                <a:lnTo>
                  <a:pt x="154" y="110"/>
                </a:lnTo>
                <a:lnTo>
                  <a:pt x="154" y="110"/>
                </a:lnTo>
                <a:lnTo>
                  <a:pt x="154" y="112"/>
                </a:lnTo>
                <a:lnTo>
                  <a:pt x="154" y="114"/>
                </a:lnTo>
                <a:lnTo>
                  <a:pt x="154" y="114"/>
                </a:lnTo>
                <a:lnTo>
                  <a:pt x="154" y="114"/>
                </a:lnTo>
                <a:lnTo>
                  <a:pt x="158" y="112"/>
                </a:lnTo>
                <a:lnTo>
                  <a:pt x="158" y="112"/>
                </a:lnTo>
                <a:lnTo>
                  <a:pt x="158" y="112"/>
                </a:lnTo>
                <a:lnTo>
                  <a:pt x="158" y="110"/>
                </a:lnTo>
                <a:lnTo>
                  <a:pt x="158" y="110"/>
                </a:lnTo>
                <a:lnTo>
                  <a:pt x="158" y="110"/>
                </a:lnTo>
                <a:lnTo>
                  <a:pt x="160" y="112"/>
                </a:lnTo>
                <a:lnTo>
                  <a:pt x="160" y="112"/>
                </a:lnTo>
                <a:lnTo>
                  <a:pt x="160" y="112"/>
                </a:lnTo>
                <a:lnTo>
                  <a:pt x="160" y="112"/>
                </a:lnTo>
                <a:lnTo>
                  <a:pt x="162" y="112"/>
                </a:lnTo>
                <a:lnTo>
                  <a:pt x="162" y="112"/>
                </a:lnTo>
                <a:lnTo>
                  <a:pt x="162" y="112"/>
                </a:lnTo>
                <a:lnTo>
                  <a:pt x="162" y="110"/>
                </a:lnTo>
                <a:lnTo>
                  <a:pt x="164" y="112"/>
                </a:lnTo>
                <a:lnTo>
                  <a:pt x="164" y="112"/>
                </a:lnTo>
                <a:lnTo>
                  <a:pt x="166" y="112"/>
                </a:lnTo>
                <a:lnTo>
                  <a:pt x="166" y="112"/>
                </a:lnTo>
                <a:lnTo>
                  <a:pt x="168" y="112"/>
                </a:lnTo>
                <a:lnTo>
                  <a:pt x="168" y="112"/>
                </a:lnTo>
                <a:lnTo>
                  <a:pt x="170" y="110"/>
                </a:lnTo>
                <a:lnTo>
                  <a:pt x="170" y="110"/>
                </a:lnTo>
                <a:lnTo>
                  <a:pt x="170" y="110"/>
                </a:lnTo>
                <a:lnTo>
                  <a:pt x="170" y="110"/>
                </a:lnTo>
                <a:lnTo>
                  <a:pt x="172" y="110"/>
                </a:lnTo>
                <a:lnTo>
                  <a:pt x="172" y="110"/>
                </a:lnTo>
                <a:lnTo>
                  <a:pt x="172" y="110"/>
                </a:lnTo>
                <a:lnTo>
                  <a:pt x="172" y="110"/>
                </a:lnTo>
                <a:lnTo>
                  <a:pt x="172" y="110"/>
                </a:lnTo>
                <a:lnTo>
                  <a:pt x="174" y="110"/>
                </a:lnTo>
                <a:lnTo>
                  <a:pt x="174" y="110"/>
                </a:lnTo>
                <a:lnTo>
                  <a:pt x="174" y="110"/>
                </a:lnTo>
                <a:lnTo>
                  <a:pt x="178" y="110"/>
                </a:lnTo>
                <a:lnTo>
                  <a:pt x="178" y="110"/>
                </a:lnTo>
                <a:lnTo>
                  <a:pt x="178" y="110"/>
                </a:lnTo>
                <a:lnTo>
                  <a:pt x="180" y="10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1" name="Freeform 257"/>
          <p:cNvSpPr>
            <a:spLocks/>
          </p:cNvSpPr>
          <p:nvPr/>
        </p:nvSpPr>
        <p:spPr bwMode="auto">
          <a:xfrm>
            <a:off x="5899150" y="2617788"/>
            <a:ext cx="295275" cy="238125"/>
          </a:xfrm>
          <a:custGeom>
            <a:avLst/>
            <a:gdLst/>
            <a:ahLst/>
            <a:cxnLst>
              <a:cxn ang="0">
                <a:pos x="100" y="20"/>
              </a:cxn>
              <a:cxn ang="0">
                <a:pos x="110" y="22"/>
              </a:cxn>
              <a:cxn ang="0">
                <a:pos x="112" y="14"/>
              </a:cxn>
              <a:cxn ang="0">
                <a:pos x="120" y="16"/>
              </a:cxn>
              <a:cxn ang="0">
                <a:pos x="120" y="8"/>
              </a:cxn>
              <a:cxn ang="0">
                <a:pos x="126" y="0"/>
              </a:cxn>
              <a:cxn ang="0">
                <a:pos x="132" y="8"/>
              </a:cxn>
              <a:cxn ang="0">
                <a:pos x="138" y="12"/>
              </a:cxn>
              <a:cxn ang="0">
                <a:pos x="140" y="26"/>
              </a:cxn>
              <a:cxn ang="0">
                <a:pos x="148" y="26"/>
              </a:cxn>
              <a:cxn ang="0">
                <a:pos x="156" y="22"/>
              </a:cxn>
              <a:cxn ang="0">
                <a:pos x="166" y="16"/>
              </a:cxn>
              <a:cxn ang="0">
                <a:pos x="168" y="20"/>
              </a:cxn>
              <a:cxn ang="0">
                <a:pos x="180" y="18"/>
              </a:cxn>
              <a:cxn ang="0">
                <a:pos x="180" y="20"/>
              </a:cxn>
              <a:cxn ang="0">
                <a:pos x="178" y="26"/>
              </a:cxn>
              <a:cxn ang="0">
                <a:pos x="162" y="26"/>
              </a:cxn>
              <a:cxn ang="0">
                <a:pos x="156" y="28"/>
              </a:cxn>
              <a:cxn ang="0">
                <a:pos x="144" y="34"/>
              </a:cxn>
              <a:cxn ang="0">
                <a:pos x="146" y="46"/>
              </a:cxn>
              <a:cxn ang="0">
                <a:pos x="148" y="58"/>
              </a:cxn>
              <a:cxn ang="0">
                <a:pos x="144" y="66"/>
              </a:cxn>
              <a:cxn ang="0">
                <a:pos x="134" y="74"/>
              </a:cxn>
              <a:cxn ang="0">
                <a:pos x="134" y="78"/>
              </a:cxn>
              <a:cxn ang="0">
                <a:pos x="138" y="88"/>
              </a:cxn>
              <a:cxn ang="0">
                <a:pos x="128" y="94"/>
              </a:cxn>
              <a:cxn ang="0">
                <a:pos x="128" y="98"/>
              </a:cxn>
              <a:cxn ang="0">
                <a:pos x="128" y="104"/>
              </a:cxn>
              <a:cxn ang="0">
                <a:pos x="122" y="112"/>
              </a:cxn>
              <a:cxn ang="0">
                <a:pos x="116" y="110"/>
              </a:cxn>
              <a:cxn ang="0">
                <a:pos x="110" y="114"/>
              </a:cxn>
              <a:cxn ang="0">
                <a:pos x="110" y="118"/>
              </a:cxn>
              <a:cxn ang="0">
                <a:pos x="98" y="118"/>
              </a:cxn>
              <a:cxn ang="0">
                <a:pos x="92" y="124"/>
              </a:cxn>
              <a:cxn ang="0">
                <a:pos x="94" y="142"/>
              </a:cxn>
              <a:cxn ang="0">
                <a:pos x="72" y="148"/>
              </a:cxn>
              <a:cxn ang="0">
                <a:pos x="58" y="150"/>
              </a:cxn>
              <a:cxn ang="0">
                <a:pos x="36" y="148"/>
              </a:cxn>
              <a:cxn ang="0">
                <a:pos x="24" y="134"/>
              </a:cxn>
              <a:cxn ang="0">
                <a:pos x="12" y="116"/>
              </a:cxn>
              <a:cxn ang="0">
                <a:pos x="6" y="94"/>
              </a:cxn>
              <a:cxn ang="0">
                <a:pos x="8" y="82"/>
              </a:cxn>
              <a:cxn ang="0">
                <a:pos x="2" y="80"/>
              </a:cxn>
              <a:cxn ang="0">
                <a:pos x="0" y="72"/>
              </a:cxn>
              <a:cxn ang="0">
                <a:pos x="2" y="64"/>
              </a:cxn>
              <a:cxn ang="0">
                <a:pos x="4" y="52"/>
              </a:cxn>
              <a:cxn ang="0">
                <a:pos x="10" y="50"/>
              </a:cxn>
              <a:cxn ang="0">
                <a:pos x="22" y="54"/>
              </a:cxn>
              <a:cxn ang="0">
                <a:pos x="28" y="52"/>
              </a:cxn>
              <a:cxn ang="0">
                <a:pos x="30" y="46"/>
              </a:cxn>
              <a:cxn ang="0">
                <a:pos x="36" y="42"/>
              </a:cxn>
              <a:cxn ang="0">
                <a:pos x="42" y="38"/>
              </a:cxn>
              <a:cxn ang="0">
                <a:pos x="48" y="32"/>
              </a:cxn>
              <a:cxn ang="0">
                <a:pos x="48" y="24"/>
              </a:cxn>
              <a:cxn ang="0">
                <a:pos x="56" y="20"/>
              </a:cxn>
              <a:cxn ang="0">
                <a:pos x="64" y="16"/>
              </a:cxn>
              <a:cxn ang="0">
                <a:pos x="72" y="18"/>
              </a:cxn>
              <a:cxn ang="0">
                <a:pos x="82" y="22"/>
              </a:cxn>
              <a:cxn ang="0">
                <a:pos x="88" y="22"/>
              </a:cxn>
            </a:cxnLst>
            <a:rect l="0" t="0" r="r" b="b"/>
            <a:pathLst>
              <a:path w="186" h="150">
                <a:moveTo>
                  <a:pt x="88" y="22"/>
                </a:moveTo>
                <a:lnTo>
                  <a:pt x="88" y="22"/>
                </a:lnTo>
                <a:lnTo>
                  <a:pt x="90" y="22"/>
                </a:lnTo>
                <a:lnTo>
                  <a:pt x="92" y="26"/>
                </a:lnTo>
                <a:lnTo>
                  <a:pt x="94" y="26"/>
                </a:lnTo>
                <a:lnTo>
                  <a:pt x="94" y="24"/>
                </a:lnTo>
                <a:lnTo>
                  <a:pt x="96" y="24"/>
                </a:lnTo>
                <a:lnTo>
                  <a:pt x="96" y="22"/>
                </a:lnTo>
                <a:lnTo>
                  <a:pt x="98" y="22"/>
                </a:lnTo>
                <a:lnTo>
                  <a:pt x="100" y="20"/>
                </a:lnTo>
                <a:lnTo>
                  <a:pt x="100" y="20"/>
                </a:lnTo>
                <a:lnTo>
                  <a:pt x="100" y="20"/>
                </a:lnTo>
                <a:lnTo>
                  <a:pt x="102" y="18"/>
                </a:lnTo>
                <a:lnTo>
                  <a:pt x="104" y="18"/>
                </a:lnTo>
                <a:lnTo>
                  <a:pt x="104" y="18"/>
                </a:lnTo>
                <a:lnTo>
                  <a:pt x="104" y="20"/>
                </a:lnTo>
                <a:lnTo>
                  <a:pt x="106" y="20"/>
                </a:lnTo>
                <a:lnTo>
                  <a:pt x="108" y="22"/>
                </a:lnTo>
                <a:lnTo>
                  <a:pt x="108" y="22"/>
                </a:lnTo>
                <a:lnTo>
                  <a:pt x="108" y="22"/>
                </a:lnTo>
                <a:lnTo>
                  <a:pt x="110" y="22"/>
                </a:lnTo>
                <a:lnTo>
                  <a:pt x="110" y="22"/>
                </a:lnTo>
                <a:lnTo>
                  <a:pt x="110" y="22"/>
                </a:lnTo>
                <a:lnTo>
                  <a:pt x="110" y="22"/>
                </a:lnTo>
                <a:lnTo>
                  <a:pt x="112" y="22"/>
                </a:lnTo>
                <a:lnTo>
                  <a:pt x="112" y="20"/>
                </a:lnTo>
                <a:lnTo>
                  <a:pt x="112" y="20"/>
                </a:lnTo>
                <a:lnTo>
                  <a:pt x="110" y="20"/>
                </a:lnTo>
                <a:lnTo>
                  <a:pt x="110" y="18"/>
                </a:lnTo>
                <a:lnTo>
                  <a:pt x="110" y="18"/>
                </a:lnTo>
                <a:lnTo>
                  <a:pt x="110" y="18"/>
                </a:lnTo>
                <a:lnTo>
                  <a:pt x="110" y="18"/>
                </a:lnTo>
                <a:lnTo>
                  <a:pt x="110" y="16"/>
                </a:lnTo>
                <a:lnTo>
                  <a:pt x="110" y="14"/>
                </a:lnTo>
                <a:lnTo>
                  <a:pt x="112" y="14"/>
                </a:lnTo>
                <a:lnTo>
                  <a:pt x="112" y="14"/>
                </a:lnTo>
                <a:lnTo>
                  <a:pt x="114" y="14"/>
                </a:lnTo>
                <a:lnTo>
                  <a:pt x="116" y="14"/>
                </a:lnTo>
                <a:lnTo>
                  <a:pt x="116" y="14"/>
                </a:lnTo>
                <a:lnTo>
                  <a:pt x="116" y="14"/>
                </a:lnTo>
                <a:lnTo>
                  <a:pt x="116" y="14"/>
                </a:lnTo>
                <a:lnTo>
                  <a:pt x="116" y="14"/>
                </a:lnTo>
                <a:lnTo>
                  <a:pt x="116" y="14"/>
                </a:lnTo>
                <a:lnTo>
                  <a:pt x="118" y="16"/>
                </a:lnTo>
                <a:lnTo>
                  <a:pt x="118" y="16"/>
                </a:lnTo>
                <a:lnTo>
                  <a:pt x="118" y="16"/>
                </a:lnTo>
                <a:lnTo>
                  <a:pt x="118" y="16"/>
                </a:lnTo>
                <a:lnTo>
                  <a:pt x="120" y="16"/>
                </a:lnTo>
                <a:lnTo>
                  <a:pt x="120" y="16"/>
                </a:lnTo>
                <a:lnTo>
                  <a:pt x="120" y="14"/>
                </a:lnTo>
                <a:lnTo>
                  <a:pt x="120" y="12"/>
                </a:lnTo>
                <a:lnTo>
                  <a:pt x="120" y="12"/>
                </a:lnTo>
                <a:lnTo>
                  <a:pt x="120" y="12"/>
                </a:lnTo>
                <a:lnTo>
                  <a:pt x="120" y="10"/>
                </a:lnTo>
                <a:lnTo>
                  <a:pt x="120" y="10"/>
                </a:lnTo>
                <a:lnTo>
                  <a:pt x="118" y="10"/>
                </a:lnTo>
                <a:lnTo>
                  <a:pt x="118" y="10"/>
                </a:lnTo>
                <a:lnTo>
                  <a:pt x="118" y="8"/>
                </a:lnTo>
                <a:lnTo>
                  <a:pt x="118" y="8"/>
                </a:lnTo>
                <a:lnTo>
                  <a:pt x="120" y="8"/>
                </a:lnTo>
                <a:lnTo>
                  <a:pt x="120" y="8"/>
                </a:lnTo>
                <a:lnTo>
                  <a:pt x="120" y="8"/>
                </a:lnTo>
                <a:lnTo>
                  <a:pt x="120" y="8"/>
                </a:lnTo>
                <a:lnTo>
                  <a:pt x="120" y="8"/>
                </a:lnTo>
                <a:lnTo>
                  <a:pt x="122" y="4"/>
                </a:lnTo>
                <a:lnTo>
                  <a:pt x="122" y="4"/>
                </a:lnTo>
                <a:lnTo>
                  <a:pt x="122" y="2"/>
                </a:lnTo>
                <a:lnTo>
                  <a:pt x="122" y="2"/>
                </a:lnTo>
                <a:lnTo>
                  <a:pt x="124" y="0"/>
                </a:lnTo>
                <a:lnTo>
                  <a:pt x="124" y="0"/>
                </a:lnTo>
                <a:lnTo>
                  <a:pt x="126" y="0"/>
                </a:lnTo>
                <a:lnTo>
                  <a:pt x="126" y="0"/>
                </a:lnTo>
                <a:lnTo>
                  <a:pt x="130" y="2"/>
                </a:lnTo>
                <a:lnTo>
                  <a:pt x="130" y="2"/>
                </a:lnTo>
                <a:lnTo>
                  <a:pt x="130" y="2"/>
                </a:lnTo>
                <a:lnTo>
                  <a:pt x="132" y="2"/>
                </a:lnTo>
                <a:lnTo>
                  <a:pt x="132" y="2"/>
                </a:lnTo>
                <a:lnTo>
                  <a:pt x="132" y="2"/>
                </a:lnTo>
                <a:lnTo>
                  <a:pt x="134" y="4"/>
                </a:lnTo>
                <a:lnTo>
                  <a:pt x="134" y="4"/>
                </a:lnTo>
                <a:lnTo>
                  <a:pt x="134" y="4"/>
                </a:lnTo>
                <a:lnTo>
                  <a:pt x="134" y="6"/>
                </a:lnTo>
                <a:lnTo>
                  <a:pt x="134" y="6"/>
                </a:lnTo>
                <a:lnTo>
                  <a:pt x="132" y="8"/>
                </a:lnTo>
                <a:lnTo>
                  <a:pt x="132" y="8"/>
                </a:lnTo>
                <a:lnTo>
                  <a:pt x="134" y="10"/>
                </a:lnTo>
                <a:lnTo>
                  <a:pt x="134" y="10"/>
                </a:lnTo>
                <a:lnTo>
                  <a:pt x="136" y="8"/>
                </a:lnTo>
                <a:lnTo>
                  <a:pt x="136" y="8"/>
                </a:lnTo>
                <a:lnTo>
                  <a:pt x="136" y="8"/>
                </a:lnTo>
                <a:lnTo>
                  <a:pt x="138" y="10"/>
                </a:lnTo>
                <a:lnTo>
                  <a:pt x="138" y="10"/>
                </a:lnTo>
                <a:lnTo>
                  <a:pt x="138" y="10"/>
                </a:lnTo>
                <a:lnTo>
                  <a:pt x="138" y="10"/>
                </a:lnTo>
                <a:lnTo>
                  <a:pt x="138" y="10"/>
                </a:lnTo>
                <a:lnTo>
                  <a:pt x="138" y="12"/>
                </a:lnTo>
                <a:lnTo>
                  <a:pt x="138" y="14"/>
                </a:lnTo>
                <a:lnTo>
                  <a:pt x="138" y="14"/>
                </a:lnTo>
                <a:lnTo>
                  <a:pt x="138" y="18"/>
                </a:lnTo>
                <a:lnTo>
                  <a:pt x="138" y="18"/>
                </a:lnTo>
                <a:lnTo>
                  <a:pt x="138" y="20"/>
                </a:lnTo>
                <a:lnTo>
                  <a:pt x="140" y="20"/>
                </a:lnTo>
                <a:lnTo>
                  <a:pt x="140" y="20"/>
                </a:lnTo>
                <a:lnTo>
                  <a:pt x="138" y="20"/>
                </a:lnTo>
                <a:lnTo>
                  <a:pt x="138" y="20"/>
                </a:lnTo>
                <a:lnTo>
                  <a:pt x="138" y="22"/>
                </a:lnTo>
                <a:lnTo>
                  <a:pt x="140" y="24"/>
                </a:lnTo>
                <a:lnTo>
                  <a:pt x="140" y="26"/>
                </a:lnTo>
                <a:lnTo>
                  <a:pt x="140" y="26"/>
                </a:lnTo>
                <a:lnTo>
                  <a:pt x="142" y="28"/>
                </a:lnTo>
                <a:lnTo>
                  <a:pt x="142" y="28"/>
                </a:lnTo>
                <a:lnTo>
                  <a:pt x="144" y="30"/>
                </a:lnTo>
                <a:lnTo>
                  <a:pt x="144" y="30"/>
                </a:lnTo>
                <a:lnTo>
                  <a:pt x="144" y="30"/>
                </a:lnTo>
                <a:lnTo>
                  <a:pt x="146" y="30"/>
                </a:lnTo>
                <a:lnTo>
                  <a:pt x="146" y="30"/>
                </a:lnTo>
                <a:lnTo>
                  <a:pt x="146" y="30"/>
                </a:lnTo>
                <a:lnTo>
                  <a:pt x="146" y="30"/>
                </a:lnTo>
                <a:lnTo>
                  <a:pt x="148" y="28"/>
                </a:lnTo>
                <a:lnTo>
                  <a:pt x="148" y="26"/>
                </a:lnTo>
                <a:lnTo>
                  <a:pt x="150" y="26"/>
                </a:lnTo>
                <a:lnTo>
                  <a:pt x="152" y="24"/>
                </a:lnTo>
                <a:lnTo>
                  <a:pt x="152" y="24"/>
                </a:lnTo>
                <a:lnTo>
                  <a:pt x="152" y="24"/>
                </a:lnTo>
                <a:lnTo>
                  <a:pt x="152" y="24"/>
                </a:lnTo>
                <a:lnTo>
                  <a:pt x="154" y="24"/>
                </a:lnTo>
                <a:lnTo>
                  <a:pt x="154" y="24"/>
                </a:lnTo>
                <a:lnTo>
                  <a:pt x="156" y="24"/>
                </a:lnTo>
                <a:lnTo>
                  <a:pt x="156" y="22"/>
                </a:lnTo>
                <a:lnTo>
                  <a:pt x="156" y="22"/>
                </a:lnTo>
                <a:lnTo>
                  <a:pt x="156" y="22"/>
                </a:lnTo>
                <a:lnTo>
                  <a:pt x="156" y="22"/>
                </a:lnTo>
                <a:lnTo>
                  <a:pt x="158" y="20"/>
                </a:lnTo>
                <a:lnTo>
                  <a:pt x="158" y="20"/>
                </a:lnTo>
                <a:lnTo>
                  <a:pt x="158" y="20"/>
                </a:lnTo>
                <a:lnTo>
                  <a:pt x="158" y="20"/>
                </a:lnTo>
                <a:lnTo>
                  <a:pt x="160" y="20"/>
                </a:lnTo>
                <a:lnTo>
                  <a:pt x="160" y="18"/>
                </a:lnTo>
                <a:lnTo>
                  <a:pt x="162" y="18"/>
                </a:lnTo>
                <a:lnTo>
                  <a:pt x="162" y="16"/>
                </a:lnTo>
                <a:lnTo>
                  <a:pt x="164" y="16"/>
                </a:lnTo>
                <a:lnTo>
                  <a:pt x="164" y="16"/>
                </a:lnTo>
                <a:lnTo>
                  <a:pt x="166" y="16"/>
                </a:lnTo>
                <a:lnTo>
                  <a:pt x="166" y="16"/>
                </a:lnTo>
                <a:lnTo>
                  <a:pt x="166" y="16"/>
                </a:lnTo>
                <a:lnTo>
                  <a:pt x="166" y="16"/>
                </a:lnTo>
                <a:lnTo>
                  <a:pt x="168" y="16"/>
                </a:lnTo>
                <a:lnTo>
                  <a:pt x="168" y="16"/>
                </a:lnTo>
                <a:lnTo>
                  <a:pt x="168" y="16"/>
                </a:lnTo>
                <a:lnTo>
                  <a:pt x="170" y="16"/>
                </a:lnTo>
                <a:lnTo>
                  <a:pt x="170" y="16"/>
                </a:lnTo>
                <a:lnTo>
                  <a:pt x="170" y="18"/>
                </a:lnTo>
                <a:lnTo>
                  <a:pt x="170" y="20"/>
                </a:lnTo>
                <a:lnTo>
                  <a:pt x="168" y="20"/>
                </a:lnTo>
                <a:lnTo>
                  <a:pt x="168" y="20"/>
                </a:lnTo>
                <a:lnTo>
                  <a:pt x="168" y="20"/>
                </a:lnTo>
                <a:lnTo>
                  <a:pt x="170" y="20"/>
                </a:lnTo>
                <a:lnTo>
                  <a:pt x="172" y="20"/>
                </a:lnTo>
                <a:lnTo>
                  <a:pt x="172" y="20"/>
                </a:lnTo>
                <a:lnTo>
                  <a:pt x="172" y="20"/>
                </a:lnTo>
                <a:lnTo>
                  <a:pt x="174" y="18"/>
                </a:lnTo>
                <a:lnTo>
                  <a:pt x="176" y="18"/>
                </a:lnTo>
                <a:lnTo>
                  <a:pt x="176" y="18"/>
                </a:lnTo>
                <a:lnTo>
                  <a:pt x="176" y="18"/>
                </a:lnTo>
                <a:lnTo>
                  <a:pt x="178" y="18"/>
                </a:lnTo>
                <a:lnTo>
                  <a:pt x="178" y="18"/>
                </a:lnTo>
                <a:lnTo>
                  <a:pt x="178" y="18"/>
                </a:lnTo>
                <a:lnTo>
                  <a:pt x="180" y="18"/>
                </a:lnTo>
                <a:lnTo>
                  <a:pt x="182" y="18"/>
                </a:lnTo>
                <a:lnTo>
                  <a:pt x="182" y="18"/>
                </a:lnTo>
                <a:lnTo>
                  <a:pt x="184" y="18"/>
                </a:lnTo>
                <a:lnTo>
                  <a:pt x="184" y="18"/>
                </a:lnTo>
                <a:lnTo>
                  <a:pt x="186" y="20"/>
                </a:lnTo>
                <a:lnTo>
                  <a:pt x="184" y="20"/>
                </a:lnTo>
                <a:lnTo>
                  <a:pt x="184" y="20"/>
                </a:lnTo>
                <a:lnTo>
                  <a:pt x="184" y="20"/>
                </a:lnTo>
                <a:lnTo>
                  <a:pt x="184" y="20"/>
                </a:lnTo>
                <a:lnTo>
                  <a:pt x="182" y="20"/>
                </a:lnTo>
                <a:lnTo>
                  <a:pt x="182" y="20"/>
                </a:lnTo>
                <a:lnTo>
                  <a:pt x="180" y="20"/>
                </a:lnTo>
                <a:lnTo>
                  <a:pt x="180" y="22"/>
                </a:lnTo>
                <a:lnTo>
                  <a:pt x="180" y="22"/>
                </a:lnTo>
                <a:lnTo>
                  <a:pt x="182" y="24"/>
                </a:lnTo>
                <a:lnTo>
                  <a:pt x="182" y="24"/>
                </a:lnTo>
                <a:lnTo>
                  <a:pt x="182" y="24"/>
                </a:lnTo>
                <a:lnTo>
                  <a:pt x="182" y="24"/>
                </a:lnTo>
                <a:lnTo>
                  <a:pt x="182" y="24"/>
                </a:lnTo>
                <a:lnTo>
                  <a:pt x="182" y="24"/>
                </a:lnTo>
                <a:lnTo>
                  <a:pt x="182" y="24"/>
                </a:lnTo>
                <a:lnTo>
                  <a:pt x="180" y="24"/>
                </a:lnTo>
                <a:lnTo>
                  <a:pt x="178" y="26"/>
                </a:lnTo>
                <a:lnTo>
                  <a:pt x="178" y="26"/>
                </a:lnTo>
                <a:lnTo>
                  <a:pt x="176" y="28"/>
                </a:lnTo>
                <a:lnTo>
                  <a:pt x="176" y="28"/>
                </a:lnTo>
                <a:lnTo>
                  <a:pt x="174" y="26"/>
                </a:lnTo>
                <a:lnTo>
                  <a:pt x="174" y="26"/>
                </a:lnTo>
                <a:lnTo>
                  <a:pt x="172" y="26"/>
                </a:lnTo>
                <a:lnTo>
                  <a:pt x="170" y="26"/>
                </a:lnTo>
                <a:lnTo>
                  <a:pt x="170" y="26"/>
                </a:lnTo>
                <a:lnTo>
                  <a:pt x="170" y="26"/>
                </a:lnTo>
                <a:lnTo>
                  <a:pt x="168" y="26"/>
                </a:lnTo>
                <a:lnTo>
                  <a:pt x="168" y="26"/>
                </a:lnTo>
                <a:lnTo>
                  <a:pt x="166" y="26"/>
                </a:lnTo>
                <a:lnTo>
                  <a:pt x="162" y="26"/>
                </a:lnTo>
                <a:lnTo>
                  <a:pt x="160" y="26"/>
                </a:lnTo>
                <a:lnTo>
                  <a:pt x="160" y="26"/>
                </a:lnTo>
                <a:lnTo>
                  <a:pt x="160" y="26"/>
                </a:lnTo>
                <a:lnTo>
                  <a:pt x="160" y="26"/>
                </a:lnTo>
                <a:lnTo>
                  <a:pt x="160" y="26"/>
                </a:lnTo>
                <a:lnTo>
                  <a:pt x="158" y="26"/>
                </a:lnTo>
                <a:lnTo>
                  <a:pt x="158" y="26"/>
                </a:lnTo>
                <a:lnTo>
                  <a:pt x="156" y="26"/>
                </a:lnTo>
                <a:lnTo>
                  <a:pt x="156" y="28"/>
                </a:lnTo>
                <a:lnTo>
                  <a:pt x="156" y="28"/>
                </a:lnTo>
                <a:lnTo>
                  <a:pt x="156" y="28"/>
                </a:lnTo>
                <a:lnTo>
                  <a:pt x="156" y="28"/>
                </a:lnTo>
                <a:lnTo>
                  <a:pt x="154" y="28"/>
                </a:lnTo>
                <a:lnTo>
                  <a:pt x="154" y="28"/>
                </a:lnTo>
                <a:lnTo>
                  <a:pt x="152" y="28"/>
                </a:lnTo>
                <a:lnTo>
                  <a:pt x="152" y="28"/>
                </a:lnTo>
                <a:lnTo>
                  <a:pt x="150" y="28"/>
                </a:lnTo>
                <a:lnTo>
                  <a:pt x="152" y="30"/>
                </a:lnTo>
                <a:lnTo>
                  <a:pt x="150" y="30"/>
                </a:lnTo>
                <a:lnTo>
                  <a:pt x="148" y="32"/>
                </a:lnTo>
                <a:lnTo>
                  <a:pt x="146" y="34"/>
                </a:lnTo>
                <a:lnTo>
                  <a:pt x="146" y="34"/>
                </a:lnTo>
                <a:lnTo>
                  <a:pt x="144" y="32"/>
                </a:lnTo>
                <a:lnTo>
                  <a:pt x="144" y="34"/>
                </a:lnTo>
                <a:lnTo>
                  <a:pt x="144" y="34"/>
                </a:lnTo>
                <a:lnTo>
                  <a:pt x="144" y="34"/>
                </a:lnTo>
                <a:lnTo>
                  <a:pt x="144" y="36"/>
                </a:lnTo>
                <a:lnTo>
                  <a:pt x="140" y="38"/>
                </a:lnTo>
                <a:lnTo>
                  <a:pt x="140" y="40"/>
                </a:lnTo>
                <a:lnTo>
                  <a:pt x="140" y="40"/>
                </a:lnTo>
                <a:lnTo>
                  <a:pt x="140" y="40"/>
                </a:lnTo>
                <a:lnTo>
                  <a:pt x="142" y="42"/>
                </a:lnTo>
                <a:lnTo>
                  <a:pt x="144" y="42"/>
                </a:lnTo>
                <a:lnTo>
                  <a:pt x="144" y="42"/>
                </a:lnTo>
                <a:lnTo>
                  <a:pt x="146" y="46"/>
                </a:lnTo>
                <a:lnTo>
                  <a:pt x="146" y="46"/>
                </a:lnTo>
                <a:lnTo>
                  <a:pt x="148" y="48"/>
                </a:lnTo>
                <a:lnTo>
                  <a:pt x="148" y="48"/>
                </a:lnTo>
                <a:lnTo>
                  <a:pt x="150" y="50"/>
                </a:lnTo>
                <a:lnTo>
                  <a:pt x="148" y="50"/>
                </a:lnTo>
                <a:lnTo>
                  <a:pt x="148" y="52"/>
                </a:lnTo>
                <a:lnTo>
                  <a:pt x="148" y="52"/>
                </a:lnTo>
                <a:lnTo>
                  <a:pt x="148" y="52"/>
                </a:lnTo>
                <a:lnTo>
                  <a:pt x="150" y="54"/>
                </a:lnTo>
                <a:lnTo>
                  <a:pt x="150" y="56"/>
                </a:lnTo>
                <a:lnTo>
                  <a:pt x="148" y="56"/>
                </a:lnTo>
                <a:lnTo>
                  <a:pt x="148" y="58"/>
                </a:lnTo>
                <a:lnTo>
                  <a:pt x="148" y="58"/>
                </a:lnTo>
                <a:lnTo>
                  <a:pt x="148" y="58"/>
                </a:lnTo>
                <a:lnTo>
                  <a:pt x="148" y="58"/>
                </a:lnTo>
                <a:lnTo>
                  <a:pt x="148" y="58"/>
                </a:lnTo>
                <a:lnTo>
                  <a:pt x="146" y="60"/>
                </a:lnTo>
                <a:lnTo>
                  <a:pt x="146" y="62"/>
                </a:lnTo>
                <a:lnTo>
                  <a:pt x="144" y="62"/>
                </a:lnTo>
                <a:lnTo>
                  <a:pt x="144" y="64"/>
                </a:lnTo>
                <a:lnTo>
                  <a:pt x="144" y="64"/>
                </a:lnTo>
                <a:lnTo>
                  <a:pt x="144" y="64"/>
                </a:lnTo>
                <a:lnTo>
                  <a:pt x="144" y="64"/>
                </a:lnTo>
                <a:lnTo>
                  <a:pt x="144" y="64"/>
                </a:lnTo>
                <a:lnTo>
                  <a:pt x="144" y="66"/>
                </a:lnTo>
                <a:lnTo>
                  <a:pt x="144" y="66"/>
                </a:lnTo>
                <a:lnTo>
                  <a:pt x="146" y="68"/>
                </a:lnTo>
                <a:lnTo>
                  <a:pt x="146" y="68"/>
                </a:lnTo>
                <a:lnTo>
                  <a:pt x="146" y="68"/>
                </a:lnTo>
                <a:lnTo>
                  <a:pt x="148" y="72"/>
                </a:lnTo>
                <a:lnTo>
                  <a:pt x="146" y="74"/>
                </a:lnTo>
                <a:lnTo>
                  <a:pt x="144" y="74"/>
                </a:lnTo>
                <a:lnTo>
                  <a:pt x="144" y="74"/>
                </a:lnTo>
                <a:lnTo>
                  <a:pt x="140" y="74"/>
                </a:lnTo>
                <a:lnTo>
                  <a:pt x="138" y="74"/>
                </a:lnTo>
                <a:lnTo>
                  <a:pt x="136" y="74"/>
                </a:lnTo>
                <a:lnTo>
                  <a:pt x="134" y="74"/>
                </a:lnTo>
                <a:lnTo>
                  <a:pt x="134" y="74"/>
                </a:lnTo>
                <a:lnTo>
                  <a:pt x="132" y="74"/>
                </a:lnTo>
                <a:lnTo>
                  <a:pt x="132" y="74"/>
                </a:lnTo>
                <a:lnTo>
                  <a:pt x="132" y="74"/>
                </a:lnTo>
                <a:lnTo>
                  <a:pt x="130" y="74"/>
                </a:lnTo>
                <a:lnTo>
                  <a:pt x="130" y="74"/>
                </a:lnTo>
                <a:lnTo>
                  <a:pt x="130" y="74"/>
                </a:lnTo>
                <a:lnTo>
                  <a:pt x="130" y="76"/>
                </a:lnTo>
                <a:lnTo>
                  <a:pt x="132" y="76"/>
                </a:lnTo>
                <a:lnTo>
                  <a:pt x="132" y="78"/>
                </a:lnTo>
                <a:lnTo>
                  <a:pt x="134" y="78"/>
                </a:lnTo>
                <a:lnTo>
                  <a:pt x="134" y="78"/>
                </a:lnTo>
                <a:lnTo>
                  <a:pt x="136" y="80"/>
                </a:lnTo>
                <a:lnTo>
                  <a:pt x="136" y="80"/>
                </a:lnTo>
                <a:lnTo>
                  <a:pt x="136" y="82"/>
                </a:lnTo>
                <a:lnTo>
                  <a:pt x="136" y="82"/>
                </a:lnTo>
                <a:lnTo>
                  <a:pt x="136" y="82"/>
                </a:lnTo>
                <a:lnTo>
                  <a:pt x="136" y="82"/>
                </a:lnTo>
                <a:lnTo>
                  <a:pt x="138" y="82"/>
                </a:lnTo>
                <a:lnTo>
                  <a:pt x="138" y="84"/>
                </a:lnTo>
                <a:lnTo>
                  <a:pt x="138" y="84"/>
                </a:lnTo>
                <a:lnTo>
                  <a:pt x="140" y="86"/>
                </a:lnTo>
                <a:lnTo>
                  <a:pt x="138" y="86"/>
                </a:lnTo>
                <a:lnTo>
                  <a:pt x="138" y="88"/>
                </a:lnTo>
                <a:lnTo>
                  <a:pt x="136" y="88"/>
                </a:lnTo>
                <a:lnTo>
                  <a:pt x="134" y="88"/>
                </a:lnTo>
                <a:lnTo>
                  <a:pt x="134" y="90"/>
                </a:lnTo>
                <a:lnTo>
                  <a:pt x="130" y="90"/>
                </a:lnTo>
                <a:lnTo>
                  <a:pt x="130" y="90"/>
                </a:lnTo>
                <a:lnTo>
                  <a:pt x="130" y="90"/>
                </a:lnTo>
                <a:lnTo>
                  <a:pt x="128" y="90"/>
                </a:lnTo>
                <a:lnTo>
                  <a:pt x="128" y="90"/>
                </a:lnTo>
                <a:lnTo>
                  <a:pt x="128" y="92"/>
                </a:lnTo>
                <a:lnTo>
                  <a:pt x="130" y="92"/>
                </a:lnTo>
                <a:lnTo>
                  <a:pt x="130" y="92"/>
                </a:lnTo>
                <a:lnTo>
                  <a:pt x="128" y="94"/>
                </a:lnTo>
                <a:lnTo>
                  <a:pt x="128" y="94"/>
                </a:lnTo>
                <a:lnTo>
                  <a:pt x="128" y="94"/>
                </a:lnTo>
                <a:lnTo>
                  <a:pt x="128" y="94"/>
                </a:lnTo>
                <a:lnTo>
                  <a:pt x="128" y="96"/>
                </a:lnTo>
                <a:lnTo>
                  <a:pt x="130" y="96"/>
                </a:lnTo>
                <a:lnTo>
                  <a:pt x="130" y="96"/>
                </a:lnTo>
                <a:lnTo>
                  <a:pt x="128" y="98"/>
                </a:lnTo>
                <a:lnTo>
                  <a:pt x="128" y="98"/>
                </a:lnTo>
                <a:lnTo>
                  <a:pt x="128" y="98"/>
                </a:lnTo>
                <a:lnTo>
                  <a:pt x="128" y="98"/>
                </a:lnTo>
                <a:lnTo>
                  <a:pt x="128" y="98"/>
                </a:lnTo>
                <a:lnTo>
                  <a:pt x="128" y="98"/>
                </a:lnTo>
                <a:lnTo>
                  <a:pt x="128" y="98"/>
                </a:lnTo>
                <a:lnTo>
                  <a:pt x="128" y="100"/>
                </a:lnTo>
                <a:lnTo>
                  <a:pt x="128" y="100"/>
                </a:lnTo>
                <a:lnTo>
                  <a:pt x="128" y="100"/>
                </a:lnTo>
                <a:lnTo>
                  <a:pt x="128" y="100"/>
                </a:lnTo>
                <a:lnTo>
                  <a:pt x="128" y="102"/>
                </a:lnTo>
                <a:lnTo>
                  <a:pt x="128" y="102"/>
                </a:lnTo>
                <a:lnTo>
                  <a:pt x="128" y="102"/>
                </a:lnTo>
                <a:lnTo>
                  <a:pt x="128" y="104"/>
                </a:lnTo>
                <a:lnTo>
                  <a:pt x="128" y="104"/>
                </a:lnTo>
                <a:lnTo>
                  <a:pt x="128" y="104"/>
                </a:lnTo>
                <a:lnTo>
                  <a:pt x="128" y="104"/>
                </a:lnTo>
                <a:lnTo>
                  <a:pt x="130" y="106"/>
                </a:lnTo>
                <a:lnTo>
                  <a:pt x="130" y="108"/>
                </a:lnTo>
                <a:lnTo>
                  <a:pt x="130" y="108"/>
                </a:lnTo>
                <a:lnTo>
                  <a:pt x="128" y="110"/>
                </a:lnTo>
                <a:lnTo>
                  <a:pt x="128" y="110"/>
                </a:lnTo>
                <a:lnTo>
                  <a:pt x="128" y="112"/>
                </a:lnTo>
                <a:lnTo>
                  <a:pt x="128" y="112"/>
                </a:lnTo>
                <a:lnTo>
                  <a:pt x="128" y="112"/>
                </a:lnTo>
                <a:lnTo>
                  <a:pt x="126" y="112"/>
                </a:lnTo>
                <a:lnTo>
                  <a:pt x="124" y="114"/>
                </a:lnTo>
                <a:lnTo>
                  <a:pt x="124" y="114"/>
                </a:lnTo>
                <a:lnTo>
                  <a:pt x="122" y="112"/>
                </a:lnTo>
                <a:lnTo>
                  <a:pt x="122" y="112"/>
                </a:lnTo>
                <a:lnTo>
                  <a:pt x="122" y="110"/>
                </a:lnTo>
                <a:lnTo>
                  <a:pt x="120" y="110"/>
                </a:lnTo>
                <a:lnTo>
                  <a:pt x="120" y="110"/>
                </a:lnTo>
                <a:lnTo>
                  <a:pt x="120" y="110"/>
                </a:lnTo>
                <a:lnTo>
                  <a:pt x="118" y="110"/>
                </a:lnTo>
                <a:lnTo>
                  <a:pt x="118" y="110"/>
                </a:lnTo>
                <a:lnTo>
                  <a:pt x="120" y="112"/>
                </a:lnTo>
                <a:lnTo>
                  <a:pt x="120" y="112"/>
                </a:lnTo>
                <a:lnTo>
                  <a:pt x="120" y="112"/>
                </a:lnTo>
                <a:lnTo>
                  <a:pt x="120" y="112"/>
                </a:lnTo>
                <a:lnTo>
                  <a:pt x="116" y="110"/>
                </a:lnTo>
                <a:lnTo>
                  <a:pt x="114" y="110"/>
                </a:lnTo>
                <a:lnTo>
                  <a:pt x="114" y="110"/>
                </a:lnTo>
                <a:lnTo>
                  <a:pt x="114" y="110"/>
                </a:lnTo>
                <a:lnTo>
                  <a:pt x="114" y="110"/>
                </a:lnTo>
                <a:lnTo>
                  <a:pt x="114" y="112"/>
                </a:lnTo>
                <a:lnTo>
                  <a:pt x="112" y="112"/>
                </a:lnTo>
                <a:lnTo>
                  <a:pt x="112" y="114"/>
                </a:lnTo>
                <a:lnTo>
                  <a:pt x="112" y="114"/>
                </a:lnTo>
                <a:lnTo>
                  <a:pt x="110" y="114"/>
                </a:lnTo>
                <a:lnTo>
                  <a:pt x="110" y="114"/>
                </a:lnTo>
                <a:lnTo>
                  <a:pt x="110" y="114"/>
                </a:lnTo>
                <a:lnTo>
                  <a:pt x="110" y="114"/>
                </a:lnTo>
                <a:lnTo>
                  <a:pt x="110" y="114"/>
                </a:lnTo>
                <a:lnTo>
                  <a:pt x="108" y="116"/>
                </a:lnTo>
                <a:lnTo>
                  <a:pt x="108" y="116"/>
                </a:lnTo>
                <a:lnTo>
                  <a:pt x="108" y="114"/>
                </a:lnTo>
                <a:lnTo>
                  <a:pt x="106" y="116"/>
                </a:lnTo>
                <a:lnTo>
                  <a:pt x="108" y="116"/>
                </a:lnTo>
                <a:lnTo>
                  <a:pt x="108" y="118"/>
                </a:lnTo>
                <a:lnTo>
                  <a:pt x="108" y="118"/>
                </a:lnTo>
                <a:lnTo>
                  <a:pt x="110" y="116"/>
                </a:lnTo>
                <a:lnTo>
                  <a:pt x="110" y="116"/>
                </a:lnTo>
                <a:lnTo>
                  <a:pt x="110" y="116"/>
                </a:lnTo>
                <a:lnTo>
                  <a:pt x="110" y="118"/>
                </a:lnTo>
                <a:lnTo>
                  <a:pt x="110" y="118"/>
                </a:lnTo>
                <a:lnTo>
                  <a:pt x="108" y="120"/>
                </a:lnTo>
                <a:lnTo>
                  <a:pt x="106" y="120"/>
                </a:lnTo>
                <a:lnTo>
                  <a:pt x="104" y="120"/>
                </a:lnTo>
                <a:lnTo>
                  <a:pt x="104" y="120"/>
                </a:lnTo>
                <a:lnTo>
                  <a:pt x="104" y="120"/>
                </a:lnTo>
                <a:lnTo>
                  <a:pt x="100" y="120"/>
                </a:lnTo>
                <a:lnTo>
                  <a:pt x="100" y="120"/>
                </a:lnTo>
                <a:lnTo>
                  <a:pt x="100" y="118"/>
                </a:lnTo>
                <a:lnTo>
                  <a:pt x="100" y="118"/>
                </a:lnTo>
                <a:lnTo>
                  <a:pt x="100" y="118"/>
                </a:lnTo>
                <a:lnTo>
                  <a:pt x="98" y="118"/>
                </a:lnTo>
                <a:lnTo>
                  <a:pt x="98" y="118"/>
                </a:lnTo>
                <a:lnTo>
                  <a:pt x="98" y="120"/>
                </a:lnTo>
                <a:lnTo>
                  <a:pt x="96" y="120"/>
                </a:lnTo>
                <a:lnTo>
                  <a:pt x="96" y="122"/>
                </a:lnTo>
                <a:lnTo>
                  <a:pt x="96" y="122"/>
                </a:lnTo>
                <a:lnTo>
                  <a:pt x="94" y="124"/>
                </a:lnTo>
                <a:lnTo>
                  <a:pt x="94" y="124"/>
                </a:lnTo>
                <a:lnTo>
                  <a:pt x="94" y="124"/>
                </a:lnTo>
                <a:lnTo>
                  <a:pt x="94" y="124"/>
                </a:lnTo>
                <a:lnTo>
                  <a:pt x="92" y="124"/>
                </a:lnTo>
                <a:lnTo>
                  <a:pt x="92" y="124"/>
                </a:lnTo>
                <a:lnTo>
                  <a:pt x="92" y="124"/>
                </a:lnTo>
                <a:lnTo>
                  <a:pt x="92" y="130"/>
                </a:lnTo>
                <a:lnTo>
                  <a:pt x="92" y="132"/>
                </a:lnTo>
                <a:lnTo>
                  <a:pt x="92" y="132"/>
                </a:lnTo>
                <a:lnTo>
                  <a:pt x="94" y="134"/>
                </a:lnTo>
                <a:lnTo>
                  <a:pt x="94" y="136"/>
                </a:lnTo>
                <a:lnTo>
                  <a:pt x="94" y="138"/>
                </a:lnTo>
                <a:lnTo>
                  <a:pt x="92" y="138"/>
                </a:lnTo>
                <a:lnTo>
                  <a:pt x="92" y="140"/>
                </a:lnTo>
                <a:lnTo>
                  <a:pt x="94" y="140"/>
                </a:lnTo>
                <a:lnTo>
                  <a:pt x="94" y="140"/>
                </a:lnTo>
                <a:lnTo>
                  <a:pt x="94" y="142"/>
                </a:lnTo>
                <a:lnTo>
                  <a:pt x="94" y="142"/>
                </a:lnTo>
                <a:lnTo>
                  <a:pt x="94" y="142"/>
                </a:lnTo>
                <a:lnTo>
                  <a:pt x="92" y="144"/>
                </a:lnTo>
                <a:lnTo>
                  <a:pt x="90" y="144"/>
                </a:lnTo>
                <a:lnTo>
                  <a:pt x="88" y="144"/>
                </a:lnTo>
                <a:lnTo>
                  <a:pt x="86" y="146"/>
                </a:lnTo>
                <a:lnTo>
                  <a:pt x="84" y="146"/>
                </a:lnTo>
                <a:lnTo>
                  <a:pt x="80" y="148"/>
                </a:lnTo>
                <a:lnTo>
                  <a:pt x="78" y="148"/>
                </a:lnTo>
                <a:lnTo>
                  <a:pt x="74" y="148"/>
                </a:lnTo>
                <a:lnTo>
                  <a:pt x="74" y="148"/>
                </a:lnTo>
                <a:lnTo>
                  <a:pt x="72" y="148"/>
                </a:lnTo>
                <a:lnTo>
                  <a:pt x="72" y="148"/>
                </a:lnTo>
                <a:lnTo>
                  <a:pt x="72" y="148"/>
                </a:lnTo>
                <a:lnTo>
                  <a:pt x="70" y="148"/>
                </a:lnTo>
                <a:lnTo>
                  <a:pt x="70" y="148"/>
                </a:lnTo>
                <a:lnTo>
                  <a:pt x="70" y="148"/>
                </a:lnTo>
                <a:lnTo>
                  <a:pt x="68" y="148"/>
                </a:lnTo>
                <a:lnTo>
                  <a:pt x="66" y="148"/>
                </a:lnTo>
                <a:lnTo>
                  <a:pt x="66" y="148"/>
                </a:lnTo>
                <a:lnTo>
                  <a:pt x="66" y="150"/>
                </a:lnTo>
                <a:lnTo>
                  <a:pt x="66" y="150"/>
                </a:lnTo>
                <a:lnTo>
                  <a:pt x="64" y="150"/>
                </a:lnTo>
                <a:lnTo>
                  <a:pt x="64" y="150"/>
                </a:lnTo>
                <a:lnTo>
                  <a:pt x="58" y="150"/>
                </a:lnTo>
                <a:lnTo>
                  <a:pt x="56" y="148"/>
                </a:lnTo>
                <a:lnTo>
                  <a:pt x="56" y="148"/>
                </a:lnTo>
                <a:lnTo>
                  <a:pt x="52" y="150"/>
                </a:lnTo>
                <a:lnTo>
                  <a:pt x="52" y="150"/>
                </a:lnTo>
                <a:lnTo>
                  <a:pt x="42" y="150"/>
                </a:lnTo>
                <a:lnTo>
                  <a:pt x="42" y="150"/>
                </a:lnTo>
                <a:lnTo>
                  <a:pt x="42" y="150"/>
                </a:lnTo>
                <a:lnTo>
                  <a:pt x="40" y="150"/>
                </a:lnTo>
                <a:lnTo>
                  <a:pt x="40" y="150"/>
                </a:lnTo>
                <a:lnTo>
                  <a:pt x="40" y="150"/>
                </a:lnTo>
                <a:lnTo>
                  <a:pt x="38" y="150"/>
                </a:lnTo>
                <a:lnTo>
                  <a:pt x="36" y="148"/>
                </a:lnTo>
                <a:lnTo>
                  <a:pt x="34" y="148"/>
                </a:lnTo>
                <a:lnTo>
                  <a:pt x="32" y="148"/>
                </a:lnTo>
                <a:lnTo>
                  <a:pt x="20" y="144"/>
                </a:lnTo>
                <a:lnTo>
                  <a:pt x="20" y="144"/>
                </a:lnTo>
                <a:lnTo>
                  <a:pt x="18" y="142"/>
                </a:lnTo>
                <a:lnTo>
                  <a:pt x="18" y="142"/>
                </a:lnTo>
                <a:lnTo>
                  <a:pt x="18" y="142"/>
                </a:lnTo>
                <a:lnTo>
                  <a:pt x="20" y="140"/>
                </a:lnTo>
                <a:lnTo>
                  <a:pt x="20" y="138"/>
                </a:lnTo>
                <a:lnTo>
                  <a:pt x="22" y="136"/>
                </a:lnTo>
                <a:lnTo>
                  <a:pt x="22" y="136"/>
                </a:lnTo>
                <a:lnTo>
                  <a:pt x="24" y="134"/>
                </a:lnTo>
                <a:lnTo>
                  <a:pt x="28" y="128"/>
                </a:lnTo>
                <a:lnTo>
                  <a:pt x="28" y="124"/>
                </a:lnTo>
                <a:lnTo>
                  <a:pt x="28" y="120"/>
                </a:lnTo>
                <a:lnTo>
                  <a:pt x="26" y="120"/>
                </a:lnTo>
                <a:lnTo>
                  <a:pt x="26" y="120"/>
                </a:lnTo>
                <a:lnTo>
                  <a:pt x="26" y="118"/>
                </a:lnTo>
                <a:lnTo>
                  <a:pt x="26" y="118"/>
                </a:lnTo>
                <a:lnTo>
                  <a:pt x="26" y="118"/>
                </a:lnTo>
                <a:lnTo>
                  <a:pt x="22" y="116"/>
                </a:lnTo>
                <a:lnTo>
                  <a:pt x="18" y="116"/>
                </a:lnTo>
                <a:lnTo>
                  <a:pt x="16" y="116"/>
                </a:lnTo>
                <a:lnTo>
                  <a:pt x="12" y="116"/>
                </a:lnTo>
                <a:lnTo>
                  <a:pt x="12" y="112"/>
                </a:lnTo>
                <a:lnTo>
                  <a:pt x="12" y="110"/>
                </a:lnTo>
                <a:lnTo>
                  <a:pt x="10" y="108"/>
                </a:lnTo>
                <a:lnTo>
                  <a:pt x="10" y="108"/>
                </a:lnTo>
                <a:lnTo>
                  <a:pt x="10" y="106"/>
                </a:lnTo>
                <a:lnTo>
                  <a:pt x="10" y="106"/>
                </a:lnTo>
                <a:lnTo>
                  <a:pt x="10" y="104"/>
                </a:lnTo>
                <a:lnTo>
                  <a:pt x="10" y="104"/>
                </a:lnTo>
                <a:lnTo>
                  <a:pt x="10" y="102"/>
                </a:lnTo>
                <a:lnTo>
                  <a:pt x="10" y="102"/>
                </a:lnTo>
                <a:lnTo>
                  <a:pt x="8" y="96"/>
                </a:lnTo>
                <a:lnTo>
                  <a:pt x="6" y="94"/>
                </a:lnTo>
                <a:lnTo>
                  <a:pt x="4" y="90"/>
                </a:lnTo>
                <a:lnTo>
                  <a:pt x="4" y="90"/>
                </a:lnTo>
                <a:lnTo>
                  <a:pt x="4" y="90"/>
                </a:lnTo>
                <a:lnTo>
                  <a:pt x="4" y="90"/>
                </a:lnTo>
                <a:lnTo>
                  <a:pt x="4" y="88"/>
                </a:lnTo>
                <a:lnTo>
                  <a:pt x="4" y="88"/>
                </a:lnTo>
                <a:lnTo>
                  <a:pt x="6" y="86"/>
                </a:lnTo>
                <a:lnTo>
                  <a:pt x="6" y="84"/>
                </a:lnTo>
                <a:lnTo>
                  <a:pt x="6" y="84"/>
                </a:lnTo>
                <a:lnTo>
                  <a:pt x="6" y="82"/>
                </a:lnTo>
                <a:lnTo>
                  <a:pt x="6" y="82"/>
                </a:lnTo>
                <a:lnTo>
                  <a:pt x="8" y="82"/>
                </a:lnTo>
                <a:lnTo>
                  <a:pt x="8" y="82"/>
                </a:lnTo>
                <a:lnTo>
                  <a:pt x="8" y="82"/>
                </a:lnTo>
                <a:lnTo>
                  <a:pt x="6" y="82"/>
                </a:lnTo>
                <a:lnTo>
                  <a:pt x="6" y="82"/>
                </a:lnTo>
                <a:lnTo>
                  <a:pt x="6" y="82"/>
                </a:lnTo>
                <a:lnTo>
                  <a:pt x="4" y="82"/>
                </a:lnTo>
                <a:lnTo>
                  <a:pt x="4" y="82"/>
                </a:lnTo>
                <a:lnTo>
                  <a:pt x="2" y="80"/>
                </a:lnTo>
                <a:lnTo>
                  <a:pt x="2" y="80"/>
                </a:lnTo>
                <a:lnTo>
                  <a:pt x="2" y="80"/>
                </a:lnTo>
                <a:lnTo>
                  <a:pt x="2" y="80"/>
                </a:lnTo>
                <a:lnTo>
                  <a:pt x="2" y="80"/>
                </a:lnTo>
                <a:lnTo>
                  <a:pt x="2" y="80"/>
                </a:lnTo>
                <a:lnTo>
                  <a:pt x="0" y="78"/>
                </a:lnTo>
                <a:lnTo>
                  <a:pt x="2" y="78"/>
                </a:lnTo>
                <a:lnTo>
                  <a:pt x="2" y="78"/>
                </a:lnTo>
                <a:lnTo>
                  <a:pt x="2" y="76"/>
                </a:lnTo>
                <a:lnTo>
                  <a:pt x="0" y="74"/>
                </a:lnTo>
                <a:lnTo>
                  <a:pt x="0" y="74"/>
                </a:lnTo>
                <a:lnTo>
                  <a:pt x="0" y="72"/>
                </a:lnTo>
                <a:lnTo>
                  <a:pt x="0" y="72"/>
                </a:lnTo>
                <a:lnTo>
                  <a:pt x="0" y="72"/>
                </a:lnTo>
                <a:lnTo>
                  <a:pt x="0" y="72"/>
                </a:lnTo>
                <a:lnTo>
                  <a:pt x="0" y="72"/>
                </a:lnTo>
                <a:lnTo>
                  <a:pt x="0" y="70"/>
                </a:lnTo>
                <a:lnTo>
                  <a:pt x="2" y="68"/>
                </a:lnTo>
                <a:lnTo>
                  <a:pt x="2" y="68"/>
                </a:lnTo>
                <a:lnTo>
                  <a:pt x="2" y="68"/>
                </a:lnTo>
                <a:lnTo>
                  <a:pt x="4" y="68"/>
                </a:lnTo>
                <a:lnTo>
                  <a:pt x="4" y="68"/>
                </a:lnTo>
                <a:lnTo>
                  <a:pt x="4" y="68"/>
                </a:lnTo>
                <a:lnTo>
                  <a:pt x="2" y="66"/>
                </a:lnTo>
                <a:lnTo>
                  <a:pt x="2" y="66"/>
                </a:lnTo>
                <a:lnTo>
                  <a:pt x="2" y="66"/>
                </a:lnTo>
                <a:lnTo>
                  <a:pt x="2" y="64"/>
                </a:lnTo>
                <a:lnTo>
                  <a:pt x="2" y="64"/>
                </a:lnTo>
                <a:lnTo>
                  <a:pt x="2" y="64"/>
                </a:lnTo>
                <a:lnTo>
                  <a:pt x="2" y="64"/>
                </a:lnTo>
                <a:lnTo>
                  <a:pt x="4" y="64"/>
                </a:lnTo>
                <a:lnTo>
                  <a:pt x="4" y="60"/>
                </a:lnTo>
                <a:lnTo>
                  <a:pt x="4" y="60"/>
                </a:lnTo>
                <a:lnTo>
                  <a:pt x="4" y="58"/>
                </a:lnTo>
                <a:lnTo>
                  <a:pt x="4" y="56"/>
                </a:lnTo>
                <a:lnTo>
                  <a:pt x="4" y="56"/>
                </a:lnTo>
                <a:lnTo>
                  <a:pt x="4" y="54"/>
                </a:lnTo>
                <a:lnTo>
                  <a:pt x="4" y="54"/>
                </a:lnTo>
                <a:lnTo>
                  <a:pt x="4" y="54"/>
                </a:lnTo>
                <a:lnTo>
                  <a:pt x="4" y="52"/>
                </a:lnTo>
                <a:lnTo>
                  <a:pt x="4" y="52"/>
                </a:lnTo>
                <a:lnTo>
                  <a:pt x="6" y="48"/>
                </a:lnTo>
                <a:lnTo>
                  <a:pt x="6" y="48"/>
                </a:lnTo>
                <a:lnTo>
                  <a:pt x="6" y="48"/>
                </a:lnTo>
                <a:lnTo>
                  <a:pt x="6" y="46"/>
                </a:lnTo>
                <a:lnTo>
                  <a:pt x="6" y="46"/>
                </a:lnTo>
                <a:lnTo>
                  <a:pt x="8" y="48"/>
                </a:lnTo>
                <a:lnTo>
                  <a:pt x="8" y="48"/>
                </a:lnTo>
                <a:lnTo>
                  <a:pt x="8" y="48"/>
                </a:lnTo>
                <a:lnTo>
                  <a:pt x="10" y="50"/>
                </a:lnTo>
                <a:lnTo>
                  <a:pt x="10" y="50"/>
                </a:lnTo>
                <a:lnTo>
                  <a:pt x="10" y="50"/>
                </a:lnTo>
                <a:lnTo>
                  <a:pt x="14" y="50"/>
                </a:lnTo>
                <a:lnTo>
                  <a:pt x="14" y="50"/>
                </a:lnTo>
                <a:lnTo>
                  <a:pt x="16" y="50"/>
                </a:lnTo>
                <a:lnTo>
                  <a:pt x="16" y="50"/>
                </a:lnTo>
                <a:lnTo>
                  <a:pt x="16" y="50"/>
                </a:lnTo>
                <a:lnTo>
                  <a:pt x="16" y="50"/>
                </a:lnTo>
                <a:lnTo>
                  <a:pt x="18" y="52"/>
                </a:lnTo>
                <a:lnTo>
                  <a:pt x="18" y="52"/>
                </a:lnTo>
                <a:lnTo>
                  <a:pt x="18" y="52"/>
                </a:lnTo>
                <a:lnTo>
                  <a:pt x="20" y="54"/>
                </a:lnTo>
                <a:lnTo>
                  <a:pt x="20" y="54"/>
                </a:lnTo>
                <a:lnTo>
                  <a:pt x="22" y="54"/>
                </a:lnTo>
                <a:lnTo>
                  <a:pt x="22" y="54"/>
                </a:lnTo>
                <a:lnTo>
                  <a:pt x="22" y="54"/>
                </a:lnTo>
                <a:lnTo>
                  <a:pt x="22" y="54"/>
                </a:lnTo>
                <a:lnTo>
                  <a:pt x="22" y="54"/>
                </a:lnTo>
                <a:lnTo>
                  <a:pt x="22" y="52"/>
                </a:lnTo>
                <a:lnTo>
                  <a:pt x="22" y="52"/>
                </a:lnTo>
                <a:lnTo>
                  <a:pt x="24" y="52"/>
                </a:lnTo>
                <a:lnTo>
                  <a:pt x="24" y="54"/>
                </a:lnTo>
                <a:lnTo>
                  <a:pt x="24" y="54"/>
                </a:lnTo>
                <a:lnTo>
                  <a:pt x="26" y="54"/>
                </a:lnTo>
                <a:lnTo>
                  <a:pt x="26" y="54"/>
                </a:lnTo>
                <a:lnTo>
                  <a:pt x="28" y="52"/>
                </a:lnTo>
                <a:lnTo>
                  <a:pt x="28" y="52"/>
                </a:lnTo>
                <a:lnTo>
                  <a:pt x="28" y="52"/>
                </a:lnTo>
                <a:lnTo>
                  <a:pt x="28" y="50"/>
                </a:lnTo>
                <a:lnTo>
                  <a:pt x="30" y="50"/>
                </a:lnTo>
                <a:lnTo>
                  <a:pt x="30" y="50"/>
                </a:lnTo>
                <a:lnTo>
                  <a:pt x="30" y="50"/>
                </a:lnTo>
                <a:lnTo>
                  <a:pt x="30" y="50"/>
                </a:lnTo>
                <a:lnTo>
                  <a:pt x="30" y="50"/>
                </a:lnTo>
                <a:lnTo>
                  <a:pt x="30" y="48"/>
                </a:lnTo>
                <a:lnTo>
                  <a:pt x="30" y="48"/>
                </a:lnTo>
                <a:lnTo>
                  <a:pt x="30" y="46"/>
                </a:lnTo>
                <a:lnTo>
                  <a:pt x="30" y="46"/>
                </a:lnTo>
                <a:lnTo>
                  <a:pt x="32" y="46"/>
                </a:lnTo>
                <a:lnTo>
                  <a:pt x="30" y="44"/>
                </a:lnTo>
                <a:lnTo>
                  <a:pt x="30" y="44"/>
                </a:lnTo>
                <a:lnTo>
                  <a:pt x="30" y="42"/>
                </a:lnTo>
                <a:lnTo>
                  <a:pt x="30" y="44"/>
                </a:lnTo>
                <a:lnTo>
                  <a:pt x="32" y="44"/>
                </a:lnTo>
                <a:lnTo>
                  <a:pt x="32" y="44"/>
                </a:lnTo>
                <a:lnTo>
                  <a:pt x="32" y="44"/>
                </a:lnTo>
                <a:lnTo>
                  <a:pt x="32" y="44"/>
                </a:lnTo>
                <a:lnTo>
                  <a:pt x="32" y="44"/>
                </a:lnTo>
                <a:lnTo>
                  <a:pt x="36" y="42"/>
                </a:lnTo>
                <a:lnTo>
                  <a:pt x="36" y="42"/>
                </a:lnTo>
                <a:lnTo>
                  <a:pt x="36" y="42"/>
                </a:lnTo>
                <a:lnTo>
                  <a:pt x="36" y="42"/>
                </a:lnTo>
                <a:lnTo>
                  <a:pt x="36" y="42"/>
                </a:lnTo>
                <a:lnTo>
                  <a:pt x="36" y="42"/>
                </a:lnTo>
                <a:lnTo>
                  <a:pt x="38" y="42"/>
                </a:lnTo>
                <a:lnTo>
                  <a:pt x="38" y="42"/>
                </a:lnTo>
                <a:lnTo>
                  <a:pt x="38" y="40"/>
                </a:lnTo>
                <a:lnTo>
                  <a:pt x="40" y="40"/>
                </a:lnTo>
                <a:lnTo>
                  <a:pt x="40" y="40"/>
                </a:lnTo>
                <a:lnTo>
                  <a:pt x="40" y="40"/>
                </a:lnTo>
                <a:lnTo>
                  <a:pt x="42" y="38"/>
                </a:lnTo>
                <a:lnTo>
                  <a:pt x="42" y="38"/>
                </a:lnTo>
                <a:lnTo>
                  <a:pt x="46" y="36"/>
                </a:lnTo>
                <a:lnTo>
                  <a:pt x="46" y="36"/>
                </a:lnTo>
                <a:lnTo>
                  <a:pt x="46" y="36"/>
                </a:lnTo>
                <a:lnTo>
                  <a:pt x="48" y="36"/>
                </a:lnTo>
                <a:lnTo>
                  <a:pt x="48" y="36"/>
                </a:lnTo>
                <a:lnTo>
                  <a:pt x="48" y="34"/>
                </a:lnTo>
                <a:lnTo>
                  <a:pt x="48" y="34"/>
                </a:lnTo>
                <a:lnTo>
                  <a:pt x="48" y="34"/>
                </a:lnTo>
                <a:lnTo>
                  <a:pt x="48" y="34"/>
                </a:lnTo>
                <a:lnTo>
                  <a:pt x="48" y="32"/>
                </a:lnTo>
                <a:lnTo>
                  <a:pt x="48" y="32"/>
                </a:lnTo>
                <a:lnTo>
                  <a:pt x="48" y="32"/>
                </a:lnTo>
                <a:lnTo>
                  <a:pt x="48" y="30"/>
                </a:lnTo>
                <a:lnTo>
                  <a:pt x="48" y="30"/>
                </a:lnTo>
                <a:lnTo>
                  <a:pt x="48" y="30"/>
                </a:lnTo>
                <a:lnTo>
                  <a:pt x="48" y="30"/>
                </a:lnTo>
                <a:lnTo>
                  <a:pt x="48" y="28"/>
                </a:lnTo>
                <a:lnTo>
                  <a:pt x="48" y="28"/>
                </a:lnTo>
                <a:lnTo>
                  <a:pt x="48" y="28"/>
                </a:lnTo>
                <a:lnTo>
                  <a:pt x="48" y="26"/>
                </a:lnTo>
                <a:lnTo>
                  <a:pt x="48" y="26"/>
                </a:lnTo>
                <a:lnTo>
                  <a:pt x="48" y="26"/>
                </a:lnTo>
                <a:lnTo>
                  <a:pt x="48" y="24"/>
                </a:lnTo>
                <a:lnTo>
                  <a:pt x="48" y="24"/>
                </a:lnTo>
                <a:lnTo>
                  <a:pt x="48" y="24"/>
                </a:lnTo>
                <a:lnTo>
                  <a:pt x="48" y="24"/>
                </a:lnTo>
                <a:lnTo>
                  <a:pt x="48" y="22"/>
                </a:lnTo>
                <a:lnTo>
                  <a:pt x="48" y="22"/>
                </a:lnTo>
                <a:lnTo>
                  <a:pt x="48" y="22"/>
                </a:lnTo>
                <a:lnTo>
                  <a:pt x="48" y="22"/>
                </a:lnTo>
                <a:lnTo>
                  <a:pt x="50" y="20"/>
                </a:lnTo>
                <a:lnTo>
                  <a:pt x="52" y="20"/>
                </a:lnTo>
                <a:lnTo>
                  <a:pt x="52" y="20"/>
                </a:lnTo>
                <a:lnTo>
                  <a:pt x="56" y="20"/>
                </a:lnTo>
                <a:lnTo>
                  <a:pt x="56" y="20"/>
                </a:lnTo>
                <a:lnTo>
                  <a:pt x="56" y="20"/>
                </a:lnTo>
                <a:lnTo>
                  <a:pt x="56" y="20"/>
                </a:lnTo>
                <a:lnTo>
                  <a:pt x="58" y="20"/>
                </a:lnTo>
                <a:lnTo>
                  <a:pt x="58" y="20"/>
                </a:lnTo>
                <a:lnTo>
                  <a:pt x="58" y="18"/>
                </a:lnTo>
                <a:lnTo>
                  <a:pt x="58" y="18"/>
                </a:lnTo>
                <a:lnTo>
                  <a:pt x="58" y="18"/>
                </a:lnTo>
                <a:lnTo>
                  <a:pt x="58" y="16"/>
                </a:lnTo>
                <a:lnTo>
                  <a:pt x="58" y="16"/>
                </a:lnTo>
                <a:lnTo>
                  <a:pt x="58" y="16"/>
                </a:lnTo>
                <a:lnTo>
                  <a:pt x="58" y="16"/>
                </a:lnTo>
                <a:lnTo>
                  <a:pt x="60" y="16"/>
                </a:lnTo>
                <a:lnTo>
                  <a:pt x="64" y="16"/>
                </a:lnTo>
                <a:lnTo>
                  <a:pt x="64" y="18"/>
                </a:lnTo>
                <a:lnTo>
                  <a:pt x="66" y="18"/>
                </a:lnTo>
                <a:lnTo>
                  <a:pt x="68" y="18"/>
                </a:lnTo>
                <a:lnTo>
                  <a:pt x="68" y="18"/>
                </a:lnTo>
                <a:lnTo>
                  <a:pt x="68" y="18"/>
                </a:lnTo>
                <a:lnTo>
                  <a:pt x="70" y="18"/>
                </a:lnTo>
                <a:lnTo>
                  <a:pt x="70" y="18"/>
                </a:lnTo>
                <a:lnTo>
                  <a:pt x="70" y="18"/>
                </a:lnTo>
                <a:lnTo>
                  <a:pt x="70" y="18"/>
                </a:lnTo>
                <a:lnTo>
                  <a:pt x="70" y="18"/>
                </a:lnTo>
                <a:lnTo>
                  <a:pt x="70" y="18"/>
                </a:lnTo>
                <a:lnTo>
                  <a:pt x="72" y="18"/>
                </a:lnTo>
                <a:lnTo>
                  <a:pt x="72" y="18"/>
                </a:lnTo>
                <a:lnTo>
                  <a:pt x="74" y="18"/>
                </a:lnTo>
                <a:lnTo>
                  <a:pt x="74" y="18"/>
                </a:lnTo>
                <a:lnTo>
                  <a:pt x="76" y="18"/>
                </a:lnTo>
                <a:lnTo>
                  <a:pt x="76" y="18"/>
                </a:lnTo>
                <a:lnTo>
                  <a:pt x="76" y="18"/>
                </a:lnTo>
                <a:lnTo>
                  <a:pt x="78" y="18"/>
                </a:lnTo>
                <a:lnTo>
                  <a:pt x="78" y="18"/>
                </a:lnTo>
                <a:lnTo>
                  <a:pt x="80" y="20"/>
                </a:lnTo>
                <a:lnTo>
                  <a:pt x="80" y="20"/>
                </a:lnTo>
                <a:lnTo>
                  <a:pt x="80" y="20"/>
                </a:lnTo>
                <a:lnTo>
                  <a:pt x="82" y="22"/>
                </a:lnTo>
                <a:lnTo>
                  <a:pt x="82" y="22"/>
                </a:lnTo>
                <a:lnTo>
                  <a:pt x="82" y="20"/>
                </a:lnTo>
                <a:lnTo>
                  <a:pt x="82" y="20"/>
                </a:lnTo>
                <a:lnTo>
                  <a:pt x="84" y="20"/>
                </a:lnTo>
                <a:lnTo>
                  <a:pt x="84" y="20"/>
                </a:lnTo>
                <a:lnTo>
                  <a:pt x="84" y="20"/>
                </a:lnTo>
                <a:lnTo>
                  <a:pt x="84" y="20"/>
                </a:lnTo>
                <a:lnTo>
                  <a:pt x="86" y="20"/>
                </a:lnTo>
                <a:lnTo>
                  <a:pt x="88" y="20"/>
                </a:lnTo>
                <a:lnTo>
                  <a:pt x="88" y="20"/>
                </a:lnTo>
                <a:lnTo>
                  <a:pt x="88" y="20"/>
                </a:lnTo>
                <a:lnTo>
                  <a:pt x="88" y="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2" name="Freeform 258"/>
          <p:cNvSpPr>
            <a:spLocks/>
          </p:cNvSpPr>
          <p:nvPr/>
        </p:nvSpPr>
        <p:spPr bwMode="auto">
          <a:xfrm>
            <a:off x="4594225" y="2506663"/>
            <a:ext cx="6350" cy="6350"/>
          </a:xfrm>
          <a:custGeom>
            <a:avLst/>
            <a:gdLst/>
            <a:ahLst/>
            <a:cxnLst>
              <a:cxn ang="0">
                <a:pos x="4" y="4"/>
              </a:cxn>
              <a:cxn ang="0">
                <a:pos x="4" y="4"/>
              </a:cxn>
              <a:cxn ang="0">
                <a:pos x="4" y="4"/>
              </a:cxn>
              <a:cxn ang="0">
                <a:pos x="2" y="4"/>
              </a:cxn>
              <a:cxn ang="0">
                <a:pos x="2" y="4"/>
              </a:cxn>
              <a:cxn ang="0">
                <a:pos x="0" y="4"/>
              </a:cxn>
              <a:cxn ang="0">
                <a:pos x="0" y="4"/>
              </a:cxn>
              <a:cxn ang="0">
                <a:pos x="0" y="2"/>
              </a:cxn>
              <a:cxn ang="0">
                <a:pos x="0" y="2"/>
              </a:cxn>
              <a:cxn ang="0">
                <a:pos x="0" y="2"/>
              </a:cxn>
              <a:cxn ang="0">
                <a:pos x="0" y="0"/>
              </a:cxn>
              <a:cxn ang="0">
                <a:pos x="2" y="0"/>
              </a:cxn>
              <a:cxn ang="0">
                <a:pos x="4" y="2"/>
              </a:cxn>
              <a:cxn ang="0">
                <a:pos x="4" y="2"/>
              </a:cxn>
              <a:cxn ang="0">
                <a:pos x="4" y="2"/>
              </a:cxn>
              <a:cxn ang="0">
                <a:pos x="4" y="2"/>
              </a:cxn>
              <a:cxn ang="0">
                <a:pos x="4" y="2"/>
              </a:cxn>
              <a:cxn ang="0">
                <a:pos x="4" y="2"/>
              </a:cxn>
              <a:cxn ang="0">
                <a:pos x="4" y="4"/>
              </a:cxn>
            </a:cxnLst>
            <a:rect l="0" t="0" r="r" b="b"/>
            <a:pathLst>
              <a:path w="4" h="4">
                <a:moveTo>
                  <a:pt x="4" y="4"/>
                </a:moveTo>
                <a:lnTo>
                  <a:pt x="4" y="4"/>
                </a:lnTo>
                <a:lnTo>
                  <a:pt x="4" y="4"/>
                </a:lnTo>
                <a:lnTo>
                  <a:pt x="2" y="4"/>
                </a:lnTo>
                <a:lnTo>
                  <a:pt x="2" y="4"/>
                </a:lnTo>
                <a:lnTo>
                  <a:pt x="0" y="4"/>
                </a:lnTo>
                <a:lnTo>
                  <a:pt x="0" y="4"/>
                </a:lnTo>
                <a:lnTo>
                  <a:pt x="0" y="2"/>
                </a:lnTo>
                <a:lnTo>
                  <a:pt x="0" y="2"/>
                </a:lnTo>
                <a:lnTo>
                  <a:pt x="0" y="2"/>
                </a:lnTo>
                <a:lnTo>
                  <a:pt x="0" y="0"/>
                </a:lnTo>
                <a:lnTo>
                  <a:pt x="2" y="0"/>
                </a:lnTo>
                <a:lnTo>
                  <a:pt x="4" y="2"/>
                </a:lnTo>
                <a:lnTo>
                  <a:pt x="4" y="2"/>
                </a:lnTo>
                <a:lnTo>
                  <a:pt x="4" y="2"/>
                </a:lnTo>
                <a:lnTo>
                  <a:pt x="4" y="2"/>
                </a:lnTo>
                <a:lnTo>
                  <a:pt x="4" y="2"/>
                </a:lnTo>
                <a:lnTo>
                  <a:pt x="4" y="2"/>
                </a:lnTo>
                <a:lnTo>
                  <a:pt x="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3" name="Freeform 259"/>
          <p:cNvSpPr>
            <a:spLocks/>
          </p:cNvSpPr>
          <p:nvPr/>
        </p:nvSpPr>
        <p:spPr bwMode="auto">
          <a:xfrm>
            <a:off x="2943225" y="3300413"/>
            <a:ext cx="3175" cy="3175"/>
          </a:xfrm>
          <a:custGeom>
            <a:avLst/>
            <a:gdLst/>
            <a:ahLst/>
            <a:cxnLst>
              <a:cxn ang="0">
                <a:pos x="2" y="2"/>
              </a:cxn>
              <a:cxn ang="0">
                <a:pos x="0" y="2"/>
              </a:cxn>
              <a:cxn ang="0">
                <a:pos x="0" y="0"/>
              </a:cxn>
              <a:cxn ang="0">
                <a:pos x="0" y="0"/>
              </a:cxn>
              <a:cxn ang="0">
                <a:pos x="0" y="0"/>
              </a:cxn>
              <a:cxn ang="0">
                <a:pos x="2" y="0"/>
              </a:cxn>
              <a:cxn ang="0">
                <a:pos x="2" y="2"/>
              </a:cxn>
              <a:cxn ang="0">
                <a:pos x="2" y="2"/>
              </a:cxn>
              <a:cxn ang="0">
                <a:pos x="2" y="2"/>
              </a:cxn>
              <a:cxn ang="0">
                <a:pos x="2" y="2"/>
              </a:cxn>
              <a:cxn ang="0">
                <a:pos x="2" y="2"/>
              </a:cxn>
            </a:cxnLst>
            <a:rect l="0" t="0" r="r" b="b"/>
            <a:pathLst>
              <a:path w="2" h="2">
                <a:moveTo>
                  <a:pt x="2" y="2"/>
                </a:moveTo>
                <a:lnTo>
                  <a:pt x="0" y="2"/>
                </a:lnTo>
                <a:lnTo>
                  <a:pt x="0" y="0"/>
                </a:lnTo>
                <a:lnTo>
                  <a:pt x="0" y="0"/>
                </a:lnTo>
                <a:lnTo>
                  <a:pt x="0" y="0"/>
                </a:lnTo>
                <a:lnTo>
                  <a:pt x="2" y="0"/>
                </a:lnTo>
                <a:lnTo>
                  <a:pt x="2" y="2"/>
                </a:lnTo>
                <a:lnTo>
                  <a:pt x="2" y="2"/>
                </a:lnTo>
                <a:lnTo>
                  <a:pt x="2"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4" name="Freeform 260"/>
          <p:cNvSpPr>
            <a:spLocks/>
          </p:cNvSpPr>
          <p:nvPr/>
        </p:nvSpPr>
        <p:spPr bwMode="auto">
          <a:xfrm>
            <a:off x="5210175" y="3363913"/>
            <a:ext cx="28575" cy="22225"/>
          </a:xfrm>
          <a:custGeom>
            <a:avLst/>
            <a:gdLst/>
            <a:ahLst/>
            <a:cxnLst>
              <a:cxn ang="0">
                <a:pos x="16" y="0"/>
              </a:cxn>
              <a:cxn ang="0">
                <a:pos x="18" y="10"/>
              </a:cxn>
              <a:cxn ang="0">
                <a:pos x="16" y="12"/>
              </a:cxn>
              <a:cxn ang="0">
                <a:pos x="16" y="12"/>
              </a:cxn>
              <a:cxn ang="0">
                <a:pos x="14" y="12"/>
              </a:cxn>
              <a:cxn ang="0">
                <a:pos x="14" y="14"/>
              </a:cxn>
              <a:cxn ang="0">
                <a:pos x="14" y="14"/>
              </a:cxn>
              <a:cxn ang="0">
                <a:pos x="16" y="14"/>
              </a:cxn>
              <a:cxn ang="0">
                <a:pos x="4" y="14"/>
              </a:cxn>
              <a:cxn ang="0">
                <a:pos x="2" y="14"/>
              </a:cxn>
              <a:cxn ang="0">
                <a:pos x="2" y="10"/>
              </a:cxn>
              <a:cxn ang="0">
                <a:pos x="0" y="8"/>
              </a:cxn>
              <a:cxn ang="0">
                <a:pos x="0" y="0"/>
              </a:cxn>
              <a:cxn ang="0">
                <a:pos x="16" y="0"/>
              </a:cxn>
            </a:cxnLst>
            <a:rect l="0" t="0" r="r" b="b"/>
            <a:pathLst>
              <a:path w="18" h="14">
                <a:moveTo>
                  <a:pt x="16" y="0"/>
                </a:moveTo>
                <a:lnTo>
                  <a:pt x="18" y="10"/>
                </a:lnTo>
                <a:lnTo>
                  <a:pt x="16" y="12"/>
                </a:lnTo>
                <a:lnTo>
                  <a:pt x="16" y="12"/>
                </a:lnTo>
                <a:lnTo>
                  <a:pt x="14" y="12"/>
                </a:lnTo>
                <a:lnTo>
                  <a:pt x="14" y="14"/>
                </a:lnTo>
                <a:lnTo>
                  <a:pt x="14" y="14"/>
                </a:lnTo>
                <a:lnTo>
                  <a:pt x="16" y="14"/>
                </a:lnTo>
                <a:lnTo>
                  <a:pt x="4" y="14"/>
                </a:lnTo>
                <a:lnTo>
                  <a:pt x="2" y="14"/>
                </a:lnTo>
                <a:lnTo>
                  <a:pt x="2" y="10"/>
                </a:lnTo>
                <a:lnTo>
                  <a:pt x="0" y="8"/>
                </a:lnTo>
                <a:lnTo>
                  <a:pt x="0" y="0"/>
                </a:lnTo>
                <a:lnTo>
                  <a:pt x="16"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5" name="Freeform 261"/>
          <p:cNvSpPr>
            <a:spLocks/>
          </p:cNvSpPr>
          <p:nvPr/>
        </p:nvSpPr>
        <p:spPr bwMode="auto">
          <a:xfrm>
            <a:off x="5124450" y="3309938"/>
            <a:ext cx="276225" cy="231775"/>
          </a:xfrm>
          <a:custGeom>
            <a:avLst/>
            <a:gdLst/>
            <a:ahLst/>
            <a:cxnLst>
              <a:cxn ang="0">
                <a:pos x="140" y="62"/>
              </a:cxn>
              <a:cxn ang="0">
                <a:pos x="132" y="68"/>
              </a:cxn>
              <a:cxn ang="0">
                <a:pos x="136" y="74"/>
              </a:cxn>
              <a:cxn ang="0">
                <a:pos x="148" y="84"/>
              </a:cxn>
              <a:cxn ang="0">
                <a:pos x="152" y="88"/>
              </a:cxn>
              <a:cxn ang="0">
                <a:pos x="158" y="98"/>
              </a:cxn>
              <a:cxn ang="0">
                <a:pos x="160" y="106"/>
              </a:cxn>
              <a:cxn ang="0">
                <a:pos x="166" y="114"/>
              </a:cxn>
              <a:cxn ang="0">
                <a:pos x="172" y="116"/>
              </a:cxn>
              <a:cxn ang="0">
                <a:pos x="170" y="126"/>
              </a:cxn>
              <a:cxn ang="0">
                <a:pos x="158" y="126"/>
              </a:cxn>
              <a:cxn ang="0">
                <a:pos x="138" y="140"/>
              </a:cxn>
              <a:cxn ang="0">
                <a:pos x="128" y="140"/>
              </a:cxn>
              <a:cxn ang="0">
                <a:pos x="118" y="144"/>
              </a:cxn>
              <a:cxn ang="0">
                <a:pos x="114" y="140"/>
              </a:cxn>
              <a:cxn ang="0">
                <a:pos x="102" y="142"/>
              </a:cxn>
              <a:cxn ang="0">
                <a:pos x="96" y="142"/>
              </a:cxn>
              <a:cxn ang="0">
                <a:pos x="90" y="138"/>
              </a:cxn>
              <a:cxn ang="0">
                <a:pos x="84" y="130"/>
              </a:cxn>
              <a:cxn ang="0">
                <a:pos x="80" y="126"/>
              </a:cxn>
              <a:cxn ang="0">
                <a:pos x="70" y="128"/>
              </a:cxn>
              <a:cxn ang="0">
                <a:pos x="66" y="130"/>
              </a:cxn>
              <a:cxn ang="0">
                <a:pos x="56" y="128"/>
              </a:cxn>
              <a:cxn ang="0">
                <a:pos x="50" y="118"/>
              </a:cxn>
              <a:cxn ang="0">
                <a:pos x="46" y="110"/>
              </a:cxn>
              <a:cxn ang="0">
                <a:pos x="40" y="104"/>
              </a:cxn>
              <a:cxn ang="0">
                <a:pos x="36" y="100"/>
              </a:cxn>
              <a:cxn ang="0">
                <a:pos x="34" y="92"/>
              </a:cxn>
              <a:cxn ang="0">
                <a:pos x="26" y="86"/>
              </a:cxn>
              <a:cxn ang="0">
                <a:pos x="16" y="78"/>
              </a:cxn>
              <a:cxn ang="0">
                <a:pos x="16" y="72"/>
              </a:cxn>
              <a:cxn ang="0">
                <a:pos x="10" y="68"/>
              </a:cxn>
              <a:cxn ang="0">
                <a:pos x="2" y="66"/>
              </a:cxn>
              <a:cxn ang="0">
                <a:pos x="0" y="58"/>
              </a:cxn>
              <a:cxn ang="0">
                <a:pos x="6" y="56"/>
              </a:cxn>
              <a:cxn ang="0">
                <a:pos x="8" y="46"/>
              </a:cxn>
              <a:cxn ang="0">
                <a:pos x="10" y="40"/>
              </a:cxn>
              <a:cxn ang="0">
                <a:pos x="12" y="38"/>
              </a:cxn>
              <a:cxn ang="0">
                <a:pos x="12" y="34"/>
              </a:cxn>
              <a:cxn ang="0">
                <a:pos x="16" y="32"/>
              </a:cxn>
              <a:cxn ang="0">
                <a:pos x="16" y="32"/>
              </a:cxn>
              <a:cxn ang="0">
                <a:pos x="18" y="32"/>
              </a:cxn>
              <a:cxn ang="0">
                <a:pos x="20" y="32"/>
              </a:cxn>
              <a:cxn ang="0">
                <a:pos x="24" y="30"/>
              </a:cxn>
              <a:cxn ang="0">
                <a:pos x="26" y="34"/>
              </a:cxn>
              <a:cxn ang="0">
                <a:pos x="28" y="36"/>
              </a:cxn>
              <a:cxn ang="0">
                <a:pos x="38" y="46"/>
              </a:cxn>
              <a:cxn ang="0">
                <a:pos x="54" y="44"/>
              </a:cxn>
              <a:cxn ang="0">
                <a:pos x="70" y="46"/>
              </a:cxn>
              <a:cxn ang="0">
                <a:pos x="82" y="36"/>
              </a:cxn>
              <a:cxn ang="0">
                <a:pos x="98" y="42"/>
              </a:cxn>
              <a:cxn ang="0">
                <a:pos x="120" y="20"/>
              </a:cxn>
              <a:cxn ang="0">
                <a:pos x="120" y="8"/>
              </a:cxn>
              <a:cxn ang="0">
                <a:pos x="124" y="0"/>
              </a:cxn>
              <a:cxn ang="0">
                <a:pos x="130" y="10"/>
              </a:cxn>
              <a:cxn ang="0">
                <a:pos x="132" y="24"/>
              </a:cxn>
              <a:cxn ang="0">
                <a:pos x="142" y="34"/>
              </a:cxn>
              <a:cxn ang="0">
                <a:pos x="144" y="40"/>
              </a:cxn>
              <a:cxn ang="0">
                <a:pos x="142" y="46"/>
              </a:cxn>
              <a:cxn ang="0">
                <a:pos x="146" y="60"/>
              </a:cxn>
            </a:cxnLst>
            <a:rect l="0" t="0" r="r" b="b"/>
            <a:pathLst>
              <a:path w="174" h="146">
                <a:moveTo>
                  <a:pt x="144" y="62"/>
                </a:moveTo>
                <a:lnTo>
                  <a:pt x="144" y="64"/>
                </a:lnTo>
                <a:lnTo>
                  <a:pt x="142" y="64"/>
                </a:lnTo>
                <a:lnTo>
                  <a:pt x="142" y="64"/>
                </a:lnTo>
                <a:lnTo>
                  <a:pt x="142" y="64"/>
                </a:lnTo>
                <a:lnTo>
                  <a:pt x="142" y="64"/>
                </a:lnTo>
                <a:lnTo>
                  <a:pt x="142" y="64"/>
                </a:lnTo>
                <a:lnTo>
                  <a:pt x="140" y="64"/>
                </a:lnTo>
                <a:lnTo>
                  <a:pt x="140" y="64"/>
                </a:lnTo>
                <a:lnTo>
                  <a:pt x="140" y="62"/>
                </a:lnTo>
                <a:lnTo>
                  <a:pt x="140" y="62"/>
                </a:lnTo>
                <a:lnTo>
                  <a:pt x="138" y="62"/>
                </a:lnTo>
                <a:lnTo>
                  <a:pt x="136" y="62"/>
                </a:lnTo>
                <a:lnTo>
                  <a:pt x="134" y="62"/>
                </a:lnTo>
                <a:lnTo>
                  <a:pt x="134" y="62"/>
                </a:lnTo>
                <a:lnTo>
                  <a:pt x="132" y="64"/>
                </a:lnTo>
                <a:lnTo>
                  <a:pt x="132" y="64"/>
                </a:lnTo>
                <a:lnTo>
                  <a:pt x="132" y="66"/>
                </a:lnTo>
                <a:lnTo>
                  <a:pt x="132" y="66"/>
                </a:lnTo>
                <a:lnTo>
                  <a:pt x="132" y="68"/>
                </a:lnTo>
                <a:lnTo>
                  <a:pt x="132" y="68"/>
                </a:lnTo>
                <a:lnTo>
                  <a:pt x="132" y="68"/>
                </a:lnTo>
                <a:lnTo>
                  <a:pt x="130" y="70"/>
                </a:lnTo>
                <a:lnTo>
                  <a:pt x="130" y="72"/>
                </a:lnTo>
                <a:lnTo>
                  <a:pt x="130" y="72"/>
                </a:lnTo>
                <a:lnTo>
                  <a:pt x="130" y="72"/>
                </a:lnTo>
                <a:lnTo>
                  <a:pt x="130" y="74"/>
                </a:lnTo>
                <a:lnTo>
                  <a:pt x="132" y="74"/>
                </a:lnTo>
                <a:lnTo>
                  <a:pt x="134" y="74"/>
                </a:lnTo>
                <a:lnTo>
                  <a:pt x="136" y="74"/>
                </a:lnTo>
                <a:lnTo>
                  <a:pt x="136" y="74"/>
                </a:lnTo>
                <a:lnTo>
                  <a:pt x="140" y="76"/>
                </a:lnTo>
                <a:lnTo>
                  <a:pt x="140" y="76"/>
                </a:lnTo>
                <a:lnTo>
                  <a:pt x="144" y="78"/>
                </a:lnTo>
                <a:lnTo>
                  <a:pt x="146" y="80"/>
                </a:lnTo>
                <a:lnTo>
                  <a:pt x="146" y="82"/>
                </a:lnTo>
                <a:lnTo>
                  <a:pt x="146" y="82"/>
                </a:lnTo>
                <a:lnTo>
                  <a:pt x="146" y="82"/>
                </a:lnTo>
                <a:lnTo>
                  <a:pt x="146" y="84"/>
                </a:lnTo>
                <a:lnTo>
                  <a:pt x="148" y="84"/>
                </a:lnTo>
                <a:lnTo>
                  <a:pt x="148" y="86"/>
                </a:lnTo>
                <a:lnTo>
                  <a:pt x="148" y="86"/>
                </a:lnTo>
                <a:lnTo>
                  <a:pt x="148" y="86"/>
                </a:lnTo>
                <a:lnTo>
                  <a:pt x="150" y="88"/>
                </a:lnTo>
                <a:lnTo>
                  <a:pt x="150" y="88"/>
                </a:lnTo>
                <a:lnTo>
                  <a:pt x="150" y="88"/>
                </a:lnTo>
                <a:lnTo>
                  <a:pt x="150" y="88"/>
                </a:lnTo>
                <a:lnTo>
                  <a:pt x="152" y="88"/>
                </a:lnTo>
                <a:lnTo>
                  <a:pt x="152" y="88"/>
                </a:lnTo>
                <a:lnTo>
                  <a:pt x="152" y="88"/>
                </a:lnTo>
                <a:lnTo>
                  <a:pt x="152" y="92"/>
                </a:lnTo>
                <a:lnTo>
                  <a:pt x="154" y="92"/>
                </a:lnTo>
                <a:lnTo>
                  <a:pt x="154" y="92"/>
                </a:lnTo>
                <a:lnTo>
                  <a:pt x="154" y="92"/>
                </a:lnTo>
                <a:lnTo>
                  <a:pt x="154" y="92"/>
                </a:lnTo>
                <a:lnTo>
                  <a:pt x="156" y="92"/>
                </a:lnTo>
                <a:lnTo>
                  <a:pt x="156" y="92"/>
                </a:lnTo>
                <a:lnTo>
                  <a:pt x="156" y="94"/>
                </a:lnTo>
                <a:lnTo>
                  <a:pt x="158" y="98"/>
                </a:lnTo>
                <a:lnTo>
                  <a:pt x="158" y="98"/>
                </a:lnTo>
                <a:lnTo>
                  <a:pt x="158" y="100"/>
                </a:lnTo>
                <a:lnTo>
                  <a:pt x="158" y="100"/>
                </a:lnTo>
                <a:lnTo>
                  <a:pt x="158" y="102"/>
                </a:lnTo>
                <a:lnTo>
                  <a:pt x="160" y="102"/>
                </a:lnTo>
                <a:lnTo>
                  <a:pt x="160" y="102"/>
                </a:lnTo>
                <a:lnTo>
                  <a:pt x="160" y="102"/>
                </a:lnTo>
                <a:lnTo>
                  <a:pt x="160" y="104"/>
                </a:lnTo>
                <a:lnTo>
                  <a:pt x="160" y="104"/>
                </a:lnTo>
                <a:lnTo>
                  <a:pt x="160" y="106"/>
                </a:lnTo>
                <a:lnTo>
                  <a:pt x="160" y="106"/>
                </a:lnTo>
                <a:lnTo>
                  <a:pt x="162" y="108"/>
                </a:lnTo>
                <a:lnTo>
                  <a:pt x="162" y="110"/>
                </a:lnTo>
                <a:lnTo>
                  <a:pt x="164" y="112"/>
                </a:lnTo>
                <a:lnTo>
                  <a:pt x="164" y="112"/>
                </a:lnTo>
                <a:lnTo>
                  <a:pt x="164" y="112"/>
                </a:lnTo>
                <a:lnTo>
                  <a:pt x="164" y="112"/>
                </a:lnTo>
                <a:lnTo>
                  <a:pt x="164" y="114"/>
                </a:lnTo>
                <a:lnTo>
                  <a:pt x="164" y="114"/>
                </a:lnTo>
                <a:lnTo>
                  <a:pt x="166" y="114"/>
                </a:lnTo>
                <a:lnTo>
                  <a:pt x="166" y="114"/>
                </a:lnTo>
                <a:lnTo>
                  <a:pt x="166" y="114"/>
                </a:lnTo>
                <a:lnTo>
                  <a:pt x="168" y="112"/>
                </a:lnTo>
                <a:lnTo>
                  <a:pt x="168" y="114"/>
                </a:lnTo>
                <a:lnTo>
                  <a:pt x="170" y="114"/>
                </a:lnTo>
                <a:lnTo>
                  <a:pt x="172" y="114"/>
                </a:lnTo>
                <a:lnTo>
                  <a:pt x="172" y="114"/>
                </a:lnTo>
                <a:lnTo>
                  <a:pt x="172" y="114"/>
                </a:lnTo>
                <a:lnTo>
                  <a:pt x="172" y="114"/>
                </a:lnTo>
                <a:lnTo>
                  <a:pt x="172" y="116"/>
                </a:lnTo>
                <a:lnTo>
                  <a:pt x="172" y="116"/>
                </a:lnTo>
                <a:lnTo>
                  <a:pt x="172" y="116"/>
                </a:lnTo>
                <a:lnTo>
                  <a:pt x="172" y="118"/>
                </a:lnTo>
                <a:lnTo>
                  <a:pt x="172" y="118"/>
                </a:lnTo>
                <a:lnTo>
                  <a:pt x="172" y="118"/>
                </a:lnTo>
                <a:lnTo>
                  <a:pt x="172" y="118"/>
                </a:lnTo>
                <a:lnTo>
                  <a:pt x="172" y="124"/>
                </a:lnTo>
                <a:lnTo>
                  <a:pt x="174" y="126"/>
                </a:lnTo>
                <a:lnTo>
                  <a:pt x="174" y="126"/>
                </a:lnTo>
                <a:lnTo>
                  <a:pt x="174" y="126"/>
                </a:lnTo>
                <a:lnTo>
                  <a:pt x="170" y="126"/>
                </a:lnTo>
                <a:lnTo>
                  <a:pt x="170" y="126"/>
                </a:lnTo>
                <a:lnTo>
                  <a:pt x="170" y="126"/>
                </a:lnTo>
                <a:lnTo>
                  <a:pt x="170" y="126"/>
                </a:lnTo>
                <a:lnTo>
                  <a:pt x="170" y="126"/>
                </a:lnTo>
                <a:lnTo>
                  <a:pt x="168" y="126"/>
                </a:lnTo>
                <a:lnTo>
                  <a:pt x="168" y="126"/>
                </a:lnTo>
                <a:lnTo>
                  <a:pt x="168" y="126"/>
                </a:lnTo>
                <a:lnTo>
                  <a:pt x="162" y="126"/>
                </a:lnTo>
                <a:lnTo>
                  <a:pt x="160" y="126"/>
                </a:lnTo>
                <a:lnTo>
                  <a:pt x="158" y="126"/>
                </a:lnTo>
                <a:lnTo>
                  <a:pt x="156" y="126"/>
                </a:lnTo>
                <a:lnTo>
                  <a:pt x="156" y="126"/>
                </a:lnTo>
                <a:lnTo>
                  <a:pt x="152" y="126"/>
                </a:lnTo>
                <a:lnTo>
                  <a:pt x="152" y="126"/>
                </a:lnTo>
                <a:lnTo>
                  <a:pt x="152" y="126"/>
                </a:lnTo>
                <a:lnTo>
                  <a:pt x="152" y="126"/>
                </a:lnTo>
                <a:lnTo>
                  <a:pt x="148" y="132"/>
                </a:lnTo>
                <a:lnTo>
                  <a:pt x="146" y="134"/>
                </a:lnTo>
                <a:lnTo>
                  <a:pt x="138" y="140"/>
                </a:lnTo>
                <a:lnTo>
                  <a:pt x="138" y="140"/>
                </a:lnTo>
                <a:lnTo>
                  <a:pt x="136" y="140"/>
                </a:lnTo>
                <a:lnTo>
                  <a:pt x="134" y="140"/>
                </a:lnTo>
                <a:lnTo>
                  <a:pt x="134" y="140"/>
                </a:lnTo>
                <a:lnTo>
                  <a:pt x="134" y="140"/>
                </a:lnTo>
                <a:lnTo>
                  <a:pt x="132" y="138"/>
                </a:lnTo>
                <a:lnTo>
                  <a:pt x="130" y="140"/>
                </a:lnTo>
                <a:lnTo>
                  <a:pt x="130" y="140"/>
                </a:lnTo>
                <a:lnTo>
                  <a:pt x="130" y="140"/>
                </a:lnTo>
                <a:lnTo>
                  <a:pt x="130" y="140"/>
                </a:lnTo>
                <a:lnTo>
                  <a:pt x="128" y="140"/>
                </a:lnTo>
                <a:lnTo>
                  <a:pt x="128" y="140"/>
                </a:lnTo>
                <a:lnTo>
                  <a:pt x="126" y="140"/>
                </a:lnTo>
                <a:lnTo>
                  <a:pt x="126" y="140"/>
                </a:lnTo>
                <a:lnTo>
                  <a:pt x="124" y="140"/>
                </a:lnTo>
                <a:lnTo>
                  <a:pt x="122" y="142"/>
                </a:lnTo>
                <a:lnTo>
                  <a:pt x="120" y="144"/>
                </a:lnTo>
                <a:lnTo>
                  <a:pt x="120" y="144"/>
                </a:lnTo>
                <a:lnTo>
                  <a:pt x="120" y="144"/>
                </a:lnTo>
                <a:lnTo>
                  <a:pt x="118" y="144"/>
                </a:lnTo>
                <a:lnTo>
                  <a:pt x="118" y="144"/>
                </a:lnTo>
                <a:lnTo>
                  <a:pt x="118" y="144"/>
                </a:lnTo>
                <a:lnTo>
                  <a:pt x="118" y="144"/>
                </a:lnTo>
                <a:lnTo>
                  <a:pt x="118" y="144"/>
                </a:lnTo>
                <a:lnTo>
                  <a:pt x="116" y="144"/>
                </a:lnTo>
                <a:lnTo>
                  <a:pt x="116" y="144"/>
                </a:lnTo>
                <a:lnTo>
                  <a:pt x="116" y="144"/>
                </a:lnTo>
                <a:lnTo>
                  <a:pt x="116" y="142"/>
                </a:lnTo>
                <a:lnTo>
                  <a:pt x="114" y="140"/>
                </a:lnTo>
                <a:lnTo>
                  <a:pt x="114" y="140"/>
                </a:lnTo>
                <a:lnTo>
                  <a:pt x="114" y="140"/>
                </a:lnTo>
                <a:lnTo>
                  <a:pt x="112" y="140"/>
                </a:lnTo>
                <a:lnTo>
                  <a:pt x="112" y="142"/>
                </a:lnTo>
                <a:lnTo>
                  <a:pt x="110" y="142"/>
                </a:lnTo>
                <a:lnTo>
                  <a:pt x="108" y="142"/>
                </a:lnTo>
                <a:lnTo>
                  <a:pt x="108" y="140"/>
                </a:lnTo>
                <a:lnTo>
                  <a:pt x="106" y="140"/>
                </a:lnTo>
                <a:lnTo>
                  <a:pt x="104" y="140"/>
                </a:lnTo>
                <a:lnTo>
                  <a:pt x="104" y="140"/>
                </a:lnTo>
                <a:lnTo>
                  <a:pt x="102" y="142"/>
                </a:lnTo>
                <a:lnTo>
                  <a:pt x="102" y="142"/>
                </a:lnTo>
                <a:lnTo>
                  <a:pt x="100" y="144"/>
                </a:lnTo>
                <a:lnTo>
                  <a:pt x="100" y="144"/>
                </a:lnTo>
                <a:lnTo>
                  <a:pt x="100" y="146"/>
                </a:lnTo>
                <a:lnTo>
                  <a:pt x="100" y="144"/>
                </a:lnTo>
                <a:lnTo>
                  <a:pt x="98" y="142"/>
                </a:lnTo>
                <a:lnTo>
                  <a:pt x="98" y="142"/>
                </a:lnTo>
                <a:lnTo>
                  <a:pt x="96" y="144"/>
                </a:lnTo>
                <a:lnTo>
                  <a:pt x="96" y="144"/>
                </a:lnTo>
                <a:lnTo>
                  <a:pt x="96" y="144"/>
                </a:lnTo>
                <a:lnTo>
                  <a:pt x="96" y="142"/>
                </a:lnTo>
                <a:lnTo>
                  <a:pt x="96" y="142"/>
                </a:lnTo>
                <a:lnTo>
                  <a:pt x="96" y="142"/>
                </a:lnTo>
                <a:lnTo>
                  <a:pt x="96" y="140"/>
                </a:lnTo>
                <a:lnTo>
                  <a:pt x="94" y="138"/>
                </a:lnTo>
                <a:lnTo>
                  <a:pt x="94" y="138"/>
                </a:lnTo>
                <a:lnTo>
                  <a:pt x="94" y="138"/>
                </a:lnTo>
                <a:lnTo>
                  <a:pt x="92" y="138"/>
                </a:lnTo>
                <a:lnTo>
                  <a:pt x="92" y="138"/>
                </a:lnTo>
                <a:lnTo>
                  <a:pt x="92" y="138"/>
                </a:lnTo>
                <a:lnTo>
                  <a:pt x="90" y="138"/>
                </a:lnTo>
                <a:lnTo>
                  <a:pt x="90" y="138"/>
                </a:lnTo>
                <a:lnTo>
                  <a:pt x="90" y="136"/>
                </a:lnTo>
                <a:lnTo>
                  <a:pt x="90" y="136"/>
                </a:lnTo>
                <a:lnTo>
                  <a:pt x="88" y="134"/>
                </a:lnTo>
                <a:lnTo>
                  <a:pt x="88" y="134"/>
                </a:lnTo>
                <a:lnTo>
                  <a:pt x="88" y="134"/>
                </a:lnTo>
                <a:lnTo>
                  <a:pt x="86" y="132"/>
                </a:lnTo>
                <a:lnTo>
                  <a:pt x="86" y="132"/>
                </a:lnTo>
                <a:lnTo>
                  <a:pt x="84" y="130"/>
                </a:lnTo>
                <a:lnTo>
                  <a:pt x="84" y="130"/>
                </a:lnTo>
                <a:lnTo>
                  <a:pt x="84" y="130"/>
                </a:lnTo>
                <a:lnTo>
                  <a:pt x="84" y="128"/>
                </a:lnTo>
                <a:lnTo>
                  <a:pt x="84" y="128"/>
                </a:lnTo>
                <a:lnTo>
                  <a:pt x="84" y="128"/>
                </a:lnTo>
                <a:lnTo>
                  <a:pt x="82" y="126"/>
                </a:lnTo>
                <a:lnTo>
                  <a:pt x="82" y="126"/>
                </a:lnTo>
                <a:lnTo>
                  <a:pt x="82" y="126"/>
                </a:lnTo>
                <a:lnTo>
                  <a:pt x="80" y="126"/>
                </a:lnTo>
                <a:lnTo>
                  <a:pt x="80" y="126"/>
                </a:lnTo>
                <a:lnTo>
                  <a:pt x="80" y="126"/>
                </a:lnTo>
                <a:lnTo>
                  <a:pt x="80" y="126"/>
                </a:lnTo>
                <a:lnTo>
                  <a:pt x="78" y="128"/>
                </a:lnTo>
                <a:lnTo>
                  <a:pt x="78" y="130"/>
                </a:lnTo>
                <a:lnTo>
                  <a:pt x="76" y="130"/>
                </a:lnTo>
                <a:lnTo>
                  <a:pt x="76" y="132"/>
                </a:lnTo>
                <a:lnTo>
                  <a:pt x="74" y="130"/>
                </a:lnTo>
                <a:lnTo>
                  <a:pt x="74" y="130"/>
                </a:lnTo>
                <a:lnTo>
                  <a:pt x="72" y="128"/>
                </a:lnTo>
                <a:lnTo>
                  <a:pt x="72" y="128"/>
                </a:lnTo>
                <a:lnTo>
                  <a:pt x="70" y="128"/>
                </a:lnTo>
                <a:lnTo>
                  <a:pt x="70" y="128"/>
                </a:lnTo>
                <a:lnTo>
                  <a:pt x="70" y="128"/>
                </a:lnTo>
                <a:lnTo>
                  <a:pt x="70" y="128"/>
                </a:lnTo>
                <a:lnTo>
                  <a:pt x="70" y="128"/>
                </a:lnTo>
                <a:lnTo>
                  <a:pt x="68" y="128"/>
                </a:lnTo>
                <a:lnTo>
                  <a:pt x="68" y="128"/>
                </a:lnTo>
                <a:lnTo>
                  <a:pt x="68" y="128"/>
                </a:lnTo>
                <a:lnTo>
                  <a:pt x="68" y="130"/>
                </a:lnTo>
                <a:lnTo>
                  <a:pt x="68" y="130"/>
                </a:lnTo>
                <a:lnTo>
                  <a:pt x="66" y="130"/>
                </a:lnTo>
                <a:lnTo>
                  <a:pt x="66" y="130"/>
                </a:lnTo>
                <a:lnTo>
                  <a:pt x="66" y="130"/>
                </a:lnTo>
                <a:lnTo>
                  <a:pt x="64" y="130"/>
                </a:lnTo>
                <a:lnTo>
                  <a:pt x="64" y="132"/>
                </a:lnTo>
                <a:lnTo>
                  <a:pt x="64" y="132"/>
                </a:lnTo>
                <a:lnTo>
                  <a:pt x="60" y="130"/>
                </a:lnTo>
                <a:lnTo>
                  <a:pt x="58" y="130"/>
                </a:lnTo>
                <a:lnTo>
                  <a:pt x="58" y="128"/>
                </a:lnTo>
                <a:lnTo>
                  <a:pt x="56" y="128"/>
                </a:lnTo>
                <a:lnTo>
                  <a:pt x="56" y="128"/>
                </a:lnTo>
                <a:lnTo>
                  <a:pt x="54" y="126"/>
                </a:lnTo>
                <a:lnTo>
                  <a:pt x="54" y="126"/>
                </a:lnTo>
                <a:lnTo>
                  <a:pt x="54" y="126"/>
                </a:lnTo>
                <a:lnTo>
                  <a:pt x="54" y="124"/>
                </a:lnTo>
                <a:lnTo>
                  <a:pt x="54" y="124"/>
                </a:lnTo>
                <a:lnTo>
                  <a:pt x="52" y="122"/>
                </a:lnTo>
                <a:lnTo>
                  <a:pt x="50" y="122"/>
                </a:lnTo>
                <a:lnTo>
                  <a:pt x="50" y="120"/>
                </a:lnTo>
                <a:lnTo>
                  <a:pt x="50" y="120"/>
                </a:lnTo>
                <a:lnTo>
                  <a:pt x="50" y="118"/>
                </a:lnTo>
                <a:lnTo>
                  <a:pt x="48" y="118"/>
                </a:lnTo>
                <a:lnTo>
                  <a:pt x="48" y="118"/>
                </a:lnTo>
                <a:lnTo>
                  <a:pt x="48" y="116"/>
                </a:lnTo>
                <a:lnTo>
                  <a:pt x="48" y="116"/>
                </a:lnTo>
                <a:lnTo>
                  <a:pt x="46" y="116"/>
                </a:lnTo>
                <a:lnTo>
                  <a:pt x="46" y="114"/>
                </a:lnTo>
                <a:lnTo>
                  <a:pt x="46" y="114"/>
                </a:lnTo>
                <a:lnTo>
                  <a:pt x="46" y="112"/>
                </a:lnTo>
                <a:lnTo>
                  <a:pt x="46" y="112"/>
                </a:lnTo>
                <a:lnTo>
                  <a:pt x="46" y="110"/>
                </a:lnTo>
                <a:lnTo>
                  <a:pt x="46" y="110"/>
                </a:lnTo>
                <a:lnTo>
                  <a:pt x="46" y="108"/>
                </a:lnTo>
                <a:lnTo>
                  <a:pt x="44" y="108"/>
                </a:lnTo>
                <a:lnTo>
                  <a:pt x="44" y="106"/>
                </a:lnTo>
                <a:lnTo>
                  <a:pt x="42" y="106"/>
                </a:lnTo>
                <a:lnTo>
                  <a:pt x="42" y="106"/>
                </a:lnTo>
                <a:lnTo>
                  <a:pt x="40" y="106"/>
                </a:lnTo>
                <a:lnTo>
                  <a:pt x="40" y="104"/>
                </a:lnTo>
                <a:lnTo>
                  <a:pt x="40" y="104"/>
                </a:lnTo>
                <a:lnTo>
                  <a:pt x="40" y="104"/>
                </a:lnTo>
                <a:lnTo>
                  <a:pt x="38" y="104"/>
                </a:lnTo>
                <a:lnTo>
                  <a:pt x="38" y="104"/>
                </a:lnTo>
                <a:lnTo>
                  <a:pt x="38" y="104"/>
                </a:lnTo>
                <a:lnTo>
                  <a:pt x="36" y="104"/>
                </a:lnTo>
                <a:lnTo>
                  <a:pt x="36" y="104"/>
                </a:lnTo>
                <a:lnTo>
                  <a:pt x="34" y="102"/>
                </a:lnTo>
                <a:lnTo>
                  <a:pt x="34" y="102"/>
                </a:lnTo>
                <a:lnTo>
                  <a:pt x="34" y="102"/>
                </a:lnTo>
                <a:lnTo>
                  <a:pt x="36" y="100"/>
                </a:lnTo>
                <a:lnTo>
                  <a:pt x="36" y="100"/>
                </a:lnTo>
                <a:lnTo>
                  <a:pt x="36" y="100"/>
                </a:lnTo>
                <a:lnTo>
                  <a:pt x="36" y="100"/>
                </a:lnTo>
                <a:lnTo>
                  <a:pt x="34" y="98"/>
                </a:lnTo>
                <a:lnTo>
                  <a:pt x="34" y="98"/>
                </a:lnTo>
                <a:lnTo>
                  <a:pt x="32" y="98"/>
                </a:lnTo>
                <a:lnTo>
                  <a:pt x="32" y="96"/>
                </a:lnTo>
                <a:lnTo>
                  <a:pt x="32" y="96"/>
                </a:lnTo>
                <a:lnTo>
                  <a:pt x="34" y="94"/>
                </a:lnTo>
                <a:lnTo>
                  <a:pt x="34" y="92"/>
                </a:lnTo>
                <a:lnTo>
                  <a:pt x="34" y="92"/>
                </a:lnTo>
                <a:lnTo>
                  <a:pt x="34" y="92"/>
                </a:lnTo>
                <a:lnTo>
                  <a:pt x="32" y="92"/>
                </a:lnTo>
                <a:lnTo>
                  <a:pt x="32" y="92"/>
                </a:lnTo>
                <a:lnTo>
                  <a:pt x="30" y="90"/>
                </a:lnTo>
                <a:lnTo>
                  <a:pt x="30" y="90"/>
                </a:lnTo>
                <a:lnTo>
                  <a:pt x="28" y="88"/>
                </a:lnTo>
                <a:lnTo>
                  <a:pt x="28" y="88"/>
                </a:lnTo>
                <a:lnTo>
                  <a:pt x="28" y="88"/>
                </a:lnTo>
                <a:lnTo>
                  <a:pt x="28" y="86"/>
                </a:lnTo>
                <a:lnTo>
                  <a:pt x="26" y="86"/>
                </a:lnTo>
                <a:lnTo>
                  <a:pt x="24" y="84"/>
                </a:lnTo>
                <a:lnTo>
                  <a:pt x="22" y="84"/>
                </a:lnTo>
                <a:lnTo>
                  <a:pt x="20" y="82"/>
                </a:lnTo>
                <a:lnTo>
                  <a:pt x="18" y="82"/>
                </a:lnTo>
                <a:lnTo>
                  <a:pt x="18" y="80"/>
                </a:lnTo>
                <a:lnTo>
                  <a:pt x="18" y="80"/>
                </a:lnTo>
                <a:lnTo>
                  <a:pt x="18" y="80"/>
                </a:lnTo>
                <a:lnTo>
                  <a:pt x="16" y="78"/>
                </a:lnTo>
                <a:lnTo>
                  <a:pt x="16" y="78"/>
                </a:lnTo>
                <a:lnTo>
                  <a:pt x="16" y="78"/>
                </a:lnTo>
                <a:lnTo>
                  <a:pt x="16" y="78"/>
                </a:lnTo>
                <a:lnTo>
                  <a:pt x="16" y="76"/>
                </a:lnTo>
                <a:lnTo>
                  <a:pt x="16" y="76"/>
                </a:lnTo>
                <a:lnTo>
                  <a:pt x="16" y="76"/>
                </a:lnTo>
                <a:lnTo>
                  <a:pt x="18" y="76"/>
                </a:lnTo>
                <a:lnTo>
                  <a:pt x="18" y="76"/>
                </a:lnTo>
                <a:lnTo>
                  <a:pt x="18" y="74"/>
                </a:lnTo>
                <a:lnTo>
                  <a:pt x="16" y="72"/>
                </a:lnTo>
                <a:lnTo>
                  <a:pt x="16" y="72"/>
                </a:lnTo>
                <a:lnTo>
                  <a:pt x="16" y="72"/>
                </a:lnTo>
                <a:lnTo>
                  <a:pt x="14" y="72"/>
                </a:lnTo>
                <a:lnTo>
                  <a:pt x="14" y="72"/>
                </a:lnTo>
                <a:lnTo>
                  <a:pt x="14" y="72"/>
                </a:lnTo>
                <a:lnTo>
                  <a:pt x="14" y="72"/>
                </a:lnTo>
                <a:lnTo>
                  <a:pt x="14" y="70"/>
                </a:lnTo>
                <a:lnTo>
                  <a:pt x="12" y="70"/>
                </a:lnTo>
                <a:lnTo>
                  <a:pt x="12" y="70"/>
                </a:lnTo>
                <a:lnTo>
                  <a:pt x="12" y="70"/>
                </a:lnTo>
                <a:lnTo>
                  <a:pt x="12" y="68"/>
                </a:lnTo>
                <a:lnTo>
                  <a:pt x="10" y="68"/>
                </a:lnTo>
                <a:lnTo>
                  <a:pt x="10" y="68"/>
                </a:lnTo>
                <a:lnTo>
                  <a:pt x="10" y="68"/>
                </a:lnTo>
                <a:lnTo>
                  <a:pt x="8" y="66"/>
                </a:lnTo>
                <a:lnTo>
                  <a:pt x="8" y="66"/>
                </a:lnTo>
                <a:lnTo>
                  <a:pt x="8" y="66"/>
                </a:lnTo>
                <a:lnTo>
                  <a:pt x="6" y="66"/>
                </a:lnTo>
                <a:lnTo>
                  <a:pt x="4" y="66"/>
                </a:lnTo>
                <a:lnTo>
                  <a:pt x="2" y="66"/>
                </a:lnTo>
                <a:lnTo>
                  <a:pt x="2" y="66"/>
                </a:lnTo>
                <a:lnTo>
                  <a:pt x="2" y="66"/>
                </a:lnTo>
                <a:lnTo>
                  <a:pt x="0" y="66"/>
                </a:lnTo>
                <a:lnTo>
                  <a:pt x="0" y="64"/>
                </a:lnTo>
                <a:lnTo>
                  <a:pt x="0" y="64"/>
                </a:lnTo>
                <a:lnTo>
                  <a:pt x="0" y="64"/>
                </a:lnTo>
                <a:lnTo>
                  <a:pt x="0" y="62"/>
                </a:lnTo>
                <a:lnTo>
                  <a:pt x="2" y="62"/>
                </a:lnTo>
                <a:lnTo>
                  <a:pt x="2" y="60"/>
                </a:lnTo>
                <a:lnTo>
                  <a:pt x="2" y="60"/>
                </a:lnTo>
                <a:lnTo>
                  <a:pt x="2" y="58"/>
                </a:lnTo>
                <a:lnTo>
                  <a:pt x="0" y="58"/>
                </a:lnTo>
                <a:lnTo>
                  <a:pt x="2" y="58"/>
                </a:lnTo>
                <a:lnTo>
                  <a:pt x="2" y="58"/>
                </a:lnTo>
                <a:lnTo>
                  <a:pt x="2" y="58"/>
                </a:lnTo>
                <a:lnTo>
                  <a:pt x="2" y="58"/>
                </a:lnTo>
                <a:lnTo>
                  <a:pt x="4" y="56"/>
                </a:lnTo>
                <a:lnTo>
                  <a:pt x="4" y="56"/>
                </a:lnTo>
                <a:lnTo>
                  <a:pt x="6" y="56"/>
                </a:lnTo>
                <a:lnTo>
                  <a:pt x="6" y="56"/>
                </a:lnTo>
                <a:lnTo>
                  <a:pt x="6" y="56"/>
                </a:lnTo>
                <a:lnTo>
                  <a:pt x="6" y="56"/>
                </a:lnTo>
                <a:lnTo>
                  <a:pt x="6" y="54"/>
                </a:lnTo>
                <a:lnTo>
                  <a:pt x="6" y="54"/>
                </a:lnTo>
                <a:lnTo>
                  <a:pt x="6" y="54"/>
                </a:lnTo>
                <a:lnTo>
                  <a:pt x="8" y="50"/>
                </a:lnTo>
                <a:lnTo>
                  <a:pt x="8" y="50"/>
                </a:lnTo>
                <a:lnTo>
                  <a:pt x="8" y="50"/>
                </a:lnTo>
                <a:lnTo>
                  <a:pt x="8" y="48"/>
                </a:lnTo>
                <a:lnTo>
                  <a:pt x="8" y="48"/>
                </a:lnTo>
                <a:lnTo>
                  <a:pt x="8" y="48"/>
                </a:lnTo>
                <a:lnTo>
                  <a:pt x="8" y="46"/>
                </a:lnTo>
                <a:lnTo>
                  <a:pt x="10" y="46"/>
                </a:lnTo>
                <a:lnTo>
                  <a:pt x="10" y="46"/>
                </a:lnTo>
                <a:lnTo>
                  <a:pt x="10" y="44"/>
                </a:lnTo>
                <a:lnTo>
                  <a:pt x="10" y="40"/>
                </a:lnTo>
                <a:lnTo>
                  <a:pt x="10" y="40"/>
                </a:lnTo>
                <a:lnTo>
                  <a:pt x="10" y="40"/>
                </a:lnTo>
                <a:lnTo>
                  <a:pt x="10" y="40"/>
                </a:lnTo>
                <a:lnTo>
                  <a:pt x="10" y="40"/>
                </a:lnTo>
                <a:lnTo>
                  <a:pt x="10" y="40"/>
                </a:lnTo>
                <a:lnTo>
                  <a:pt x="10" y="40"/>
                </a:lnTo>
                <a:lnTo>
                  <a:pt x="10" y="40"/>
                </a:lnTo>
                <a:lnTo>
                  <a:pt x="10" y="40"/>
                </a:lnTo>
                <a:lnTo>
                  <a:pt x="10" y="40"/>
                </a:lnTo>
                <a:lnTo>
                  <a:pt x="12" y="38"/>
                </a:lnTo>
                <a:lnTo>
                  <a:pt x="12" y="38"/>
                </a:lnTo>
                <a:lnTo>
                  <a:pt x="12" y="38"/>
                </a:lnTo>
                <a:lnTo>
                  <a:pt x="12" y="38"/>
                </a:lnTo>
                <a:lnTo>
                  <a:pt x="12" y="38"/>
                </a:lnTo>
                <a:lnTo>
                  <a:pt x="12" y="38"/>
                </a:lnTo>
                <a:lnTo>
                  <a:pt x="12" y="38"/>
                </a:lnTo>
                <a:lnTo>
                  <a:pt x="12" y="36"/>
                </a:lnTo>
                <a:lnTo>
                  <a:pt x="14" y="36"/>
                </a:lnTo>
                <a:lnTo>
                  <a:pt x="14" y="36"/>
                </a:lnTo>
                <a:lnTo>
                  <a:pt x="14" y="36"/>
                </a:lnTo>
                <a:lnTo>
                  <a:pt x="14" y="36"/>
                </a:lnTo>
                <a:lnTo>
                  <a:pt x="14" y="36"/>
                </a:lnTo>
                <a:lnTo>
                  <a:pt x="12" y="34"/>
                </a:lnTo>
                <a:lnTo>
                  <a:pt x="12" y="34"/>
                </a:lnTo>
                <a:lnTo>
                  <a:pt x="12" y="34"/>
                </a:lnTo>
                <a:lnTo>
                  <a:pt x="12" y="34"/>
                </a:lnTo>
                <a:lnTo>
                  <a:pt x="12" y="34"/>
                </a:lnTo>
                <a:lnTo>
                  <a:pt x="14" y="32"/>
                </a:lnTo>
                <a:lnTo>
                  <a:pt x="14" y="32"/>
                </a:lnTo>
                <a:lnTo>
                  <a:pt x="14" y="32"/>
                </a:lnTo>
                <a:lnTo>
                  <a:pt x="14" y="32"/>
                </a:lnTo>
                <a:lnTo>
                  <a:pt x="14" y="32"/>
                </a:lnTo>
                <a:lnTo>
                  <a:pt x="14" y="32"/>
                </a:lnTo>
                <a:lnTo>
                  <a:pt x="14" y="32"/>
                </a:lnTo>
                <a:lnTo>
                  <a:pt x="14"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8" y="32"/>
                </a:lnTo>
                <a:lnTo>
                  <a:pt x="18" y="32"/>
                </a:lnTo>
                <a:lnTo>
                  <a:pt x="18" y="32"/>
                </a:lnTo>
                <a:lnTo>
                  <a:pt x="18" y="32"/>
                </a:lnTo>
                <a:lnTo>
                  <a:pt x="18" y="32"/>
                </a:lnTo>
                <a:lnTo>
                  <a:pt x="18" y="32"/>
                </a:lnTo>
                <a:lnTo>
                  <a:pt x="18" y="32"/>
                </a:lnTo>
                <a:lnTo>
                  <a:pt x="18" y="32"/>
                </a:lnTo>
                <a:lnTo>
                  <a:pt x="18" y="32"/>
                </a:lnTo>
                <a:lnTo>
                  <a:pt x="18" y="32"/>
                </a:lnTo>
                <a:lnTo>
                  <a:pt x="18" y="32"/>
                </a:lnTo>
                <a:lnTo>
                  <a:pt x="18" y="32"/>
                </a:lnTo>
                <a:lnTo>
                  <a:pt x="20" y="32"/>
                </a:lnTo>
                <a:lnTo>
                  <a:pt x="20" y="32"/>
                </a:lnTo>
                <a:lnTo>
                  <a:pt x="20" y="32"/>
                </a:lnTo>
                <a:lnTo>
                  <a:pt x="20" y="32"/>
                </a:lnTo>
                <a:lnTo>
                  <a:pt x="20" y="32"/>
                </a:lnTo>
                <a:lnTo>
                  <a:pt x="22" y="30"/>
                </a:lnTo>
                <a:lnTo>
                  <a:pt x="22" y="30"/>
                </a:lnTo>
                <a:lnTo>
                  <a:pt x="22" y="30"/>
                </a:lnTo>
                <a:lnTo>
                  <a:pt x="22" y="30"/>
                </a:lnTo>
                <a:lnTo>
                  <a:pt x="22" y="30"/>
                </a:lnTo>
                <a:lnTo>
                  <a:pt x="22" y="30"/>
                </a:lnTo>
                <a:lnTo>
                  <a:pt x="22" y="30"/>
                </a:lnTo>
                <a:lnTo>
                  <a:pt x="24" y="30"/>
                </a:lnTo>
                <a:lnTo>
                  <a:pt x="24" y="30"/>
                </a:lnTo>
                <a:lnTo>
                  <a:pt x="24" y="30"/>
                </a:lnTo>
                <a:lnTo>
                  <a:pt x="24" y="30"/>
                </a:lnTo>
                <a:lnTo>
                  <a:pt x="24" y="30"/>
                </a:lnTo>
                <a:lnTo>
                  <a:pt x="24" y="30"/>
                </a:lnTo>
                <a:lnTo>
                  <a:pt x="24" y="30"/>
                </a:lnTo>
                <a:lnTo>
                  <a:pt x="26" y="32"/>
                </a:lnTo>
                <a:lnTo>
                  <a:pt x="26" y="32"/>
                </a:lnTo>
                <a:lnTo>
                  <a:pt x="26" y="32"/>
                </a:lnTo>
                <a:lnTo>
                  <a:pt x="26" y="34"/>
                </a:lnTo>
                <a:lnTo>
                  <a:pt x="26" y="34"/>
                </a:lnTo>
                <a:lnTo>
                  <a:pt x="26" y="34"/>
                </a:lnTo>
                <a:lnTo>
                  <a:pt x="26" y="34"/>
                </a:lnTo>
                <a:lnTo>
                  <a:pt x="26" y="34"/>
                </a:lnTo>
                <a:lnTo>
                  <a:pt x="26" y="34"/>
                </a:lnTo>
                <a:lnTo>
                  <a:pt x="26" y="34"/>
                </a:lnTo>
                <a:lnTo>
                  <a:pt x="28" y="34"/>
                </a:lnTo>
                <a:lnTo>
                  <a:pt x="28" y="34"/>
                </a:lnTo>
                <a:lnTo>
                  <a:pt x="28" y="34"/>
                </a:lnTo>
                <a:lnTo>
                  <a:pt x="28" y="36"/>
                </a:lnTo>
                <a:lnTo>
                  <a:pt x="28" y="36"/>
                </a:lnTo>
                <a:lnTo>
                  <a:pt x="28" y="36"/>
                </a:lnTo>
                <a:lnTo>
                  <a:pt x="28" y="38"/>
                </a:lnTo>
                <a:lnTo>
                  <a:pt x="28" y="38"/>
                </a:lnTo>
                <a:lnTo>
                  <a:pt x="30" y="38"/>
                </a:lnTo>
                <a:lnTo>
                  <a:pt x="36" y="46"/>
                </a:lnTo>
                <a:lnTo>
                  <a:pt x="36" y="46"/>
                </a:lnTo>
                <a:lnTo>
                  <a:pt x="36" y="46"/>
                </a:lnTo>
                <a:lnTo>
                  <a:pt x="38" y="46"/>
                </a:lnTo>
                <a:lnTo>
                  <a:pt x="38" y="46"/>
                </a:lnTo>
                <a:lnTo>
                  <a:pt x="44" y="44"/>
                </a:lnTo>
                <a:lnTo>
                  <a:pt x="48" y="44"/>
                </a:lnTo>
                <a:lnTo>
                  <a:pt x="48" y="44"/>
                </a:lnTo>
                <a:lnTo>
                  <a:pt x="50" y="44"/>
                </a:lnTo>
                <a:lnTo>
                  <a:pt x="50" y="44"/>
                </a:lnTo>
                <a:lnTo>
                  <a:pt x="52" y="44"/>
                </a:lnTo>
                <a:lnTo>
                  <a:pt x="52" y="44"/>
                </a:lnTo>
                <a:lnTo>
                  <a:pt x="52" y="44"/>
                </a:lnTo>
                <a:lnTo>
                  <a:pt x="54" y="44"/>
                </a:lnTo>
                <a:lnTo>
                  <a:pt x="54" y="44"/>
                </a:lnTo>
                <a:lnTo>
                  <a:pt x="54" y="44"/>
                </a:lnTo>
                <a:lnTo>
                  <a:pt x="56" y="44"/>
                </a:lnTo>
                <a:lnTo>
                  <a:pt x="56" y="48"/>
                </a:lnTo>
                <a:lnTo>
                  <a:pt x="58" y="48"/>
                </a:lnTo>
                <a:lnTo>
                  <a:pt x="70" y="48"/>
                </a:lnTo>
                <a:lnTo>
                  <a:pt x="68" y="48"/>
                </a:lnTo>
                <a:lnTo>
                  <a:pt x="68" y="48"/>
                </a:lnTo>
                <a:lnTo>
                  <a:pt x="68" y="46"/>
                </a:lnTo>
                <a:lnTo>
                  <a:pt x="70" y="46"/>
                </a:lnTo>
                <a:lnTo>
                  <a:pt x="70" y="46"/>
                </a:lnTo>
                <a:lnTo>
                  <a:pt x="72" y="44"/>
                </a:lnTo>
                <a:lnTo>
                  <a:pt x="72" y="44"/>
                </a:lnTo>
                <a:lnTo>
                  <a:pt x="74" y="42"/>
                </a:lnTo>
                <a:lnTo>
                  <a:pt x="74" y="42"/>
                </a:lnTo>
                <a:lnTo>
                  <a:pt x="78" y="42"/>
                </a:lnTo>
                <a:lnTo>
                  <a:pt x="80" y="40"/>
                </a:lnTo>
                <a:lnTo>
                  <a:pt x="80" y="38"/>
                </a:lnTo>
                <a:lnTo>
                  <a:pt x="80" y="36"/>
                </a:lnTo>
                <a:lnTo>
                  <a:pt x="80" y="36"/>
                </a:lnTo>
                <a:lnTo>
                  <a:pt x="82" y="36"/>
                </a:lnTo>
                <a:lnTo>
                  <a:pt x="86" y="34"/>
                </a:lnTo>
                <a:lnTo>
                  <a:pt x="86" y="32"/>
                </a:lnTo>
                <a:lnTo>
                  <a:pt x="92" y="38"/>
                </a:lnTo>
                <a:lnTo>
                  <a:pt x="96" y="42"/>
                </a:lnTo>
                <a:lnTo>
                  <a:pt x="98" y="42"/>
                </a:lnTo>
                <a:lnTo>
                  <a:pt x="98" y="42"/>
                </a:lnTo>
                <a:lnTo>
                  <a:pt x="98" y="42"/>
                </a:lnTo>
                <a:lnTo>
                  <a:pt x="98" y="42"/>
                </a:lnTo>
                <a:lnTo>
                  <a:pt x="98" y="42"/>
                </a:lnTo>
                <a:lnTo>
                  <a:pt x="98" y="42"/>
                </a:lnTo>
                <a:lnTo>
                  <a:pt x="100" y="42"/>
                </a:lnTo>
                <a:lnTo>
                  <a:pt x="102" y="40"/>
                </a:lnTo>
                <a:lnTo>
                  <a:pt x="104" y="40"/>
                </a:lnTo>
                <a:lnTo>
                  <a:pt x="110" y="34"/>
                </a:lnTo>
                <a:lnTo>
                  <a:pt x="112" y="32"/>
                </a:lnTo>
                <a:lnTo>
                  <a:pt x="112" y="30"/>
                </a:lnTo>
                <a:lnTo>
                  <a:pt x="112" y="30"/>
                </a:lnTo>
                <a:lnTo>
                  <a:pt x="114" y="26"/>
                </a:lnTo>
                <a:lnTo>
                  <a:pt x="114" y="26"/>
                </a:lnTo>
                <a:lnTo>
                  <a:pt x="120" y="20"/>
                </a:lnTo>
                <a:lnTo>
                  <a:pt x="120" y="20"/>
                </a:lnTo>
                <a:lnTo>
                  <a:pt x="120" y="18"/>
                </a:lnTo>
                <a:lnTo>
                  <a:pt x="120" y="16"/>
                </a:lnTo>
                <a:lnTo>
                  <a:pt x="120" y="16"/>
                </a:lnTo>
                <a:lnTo>
                  <a:pt x="120" y="14"/>
                </a:lnTo>
                <a:lnTo>
                  <a:pt x="120" y="10"/>
                </a:lnTo>
                <a:lnTo>
                  <a:pt x="120" y="10"/>
                </a:lnTo>
                <a:lnTo>
                  <a:pt x="120" y="10"/>
                </a:lnTo>
                <a:lnTo>
                  <a:pt x="120" y="8"/>
                </a:lnTo>
                <a:lnTo>
                  <a:pt x="120" y="8"/>
                </a:lnTo>
                <a:lnTo>
                  <a:pt x="116" y="4"/>
                </a:lnTo>
                <a:lnTo>
                  <a:pt x="124" y="4"/>
                </a:lnTo>
                <a:lnTo>
                  <a:pt x="124" y="4"/>
                </a:lnTo>
                <a:lnTo>
                  <a:pt x="124" y="4"/>
                </a:lnTo>
                <a:lnTo>
                  <a:pt x="124" y="2"/>
                </a:lnTo>
                <a:lnTo>
                  <a:pt x="124" y="2"/>
                </a:lnTo>
                <a:lnTo>
                  <a:pt x="124" y="2"/>
                </a:lnTo>
                <a:lnTo>
                  <a:pt x="124" y="2"/>
                </a:lnTo>
                <a:lnTo>
                  <a:pt x="124" y="2"/>
                </a:lnTo>
                <a:lnTo>
                  <a:pt x="124" y="0"/>
                </a:lnTo>
                <a:lnTo>
                  <a:pt x="124" y="0"/>
                </a:lnTo>
                <a:lnTo>
                  <a:pt x="124" y="0"/>
                </a:lnTo>
                <a:lnTo>
                  <a:pt x="124" y="0"/>
                </a:lnTo>
                <a:lnTo>
                  <a:pt x="124" y="0"/>
                </a:lnTo>
                <a:lnTo>
                  <a:pt x="124" y="0"/>
                </a:lnTo>
                <a:lnTo>
                  <a:pt x="132" y="0"/>
                </a:lnTo>
                <a:lnTo>
                  <a:pt x="132" y="2"/>
                </a:lnTo>
                <a:lnTo>
                  <a:pt x="130" y="4"/>
                </a:lnTo>
                <a:lnTo>
                  <a:pt x="130" y="6"/>
                </a:lnTo>
                <a:lnTo>
                  <a:pt x="130" y="10"/>
                </a:lnTo>
                <a:lnTo>
                  <a:pt x="130" y="10"/>
                </a:lnTo>
                <a:lnTo>
                  <a:pt x="130" y="10"/>
                </a:lnTo>
                <a:lnTo>
                  <a:pt x="130" y="10"/>
                </a:lnTo>
                <a:lnTo>
                  <a:pt x="130" y="10"/>
                </a:lnTo>
                <a:lnTo>
                  <a:pt x="130" y="10"/>
                </a:lnTo>
                <a:lnTo>
                  <a:pt x="130" y="10"/>
                </a:lnTo>
                <a:lnTo>
                  <a:pt x="130" y="10"/>
                </a:lnTo>
                <a:lnTo>
                  <a:pt x="132" y="24"/>
                </a:lnTo>
                <a:lnTo>
                  <a:pt x="132" y="24"/>
                </a:lnTo>
                <a:lnTo>
                  <a:pt x="132" y="24"/>
                </a:lnTo>
                <a:lnTo>
                  <a:pt x="132" y="24"/>
                </a:lnTo>
                <a:lnTo>
                  <a:pt x="132" y="24"/>
                </a:lnTo>
                <a:lnTo>
                  <a:pt x="132" y="24"/>
                </a:lnTo>
                <a:lnTo>
                  <a:pt x="132" y="24"/>
                </a:lnTo>
                <a:lnTo>
                  <a:pt x="134" y="26"/>
                </a:lnTo>
                <a:lnTo>
                  <a:pt x="134" y="26"/>
                </a:lnTo>
                <a:lnTo>
                  <a:pt x="136" y="26"/>
                </a:lnTo>
                <a:lnTo>
                  <a:pt x="136" y="28"/>
                </a:lnTo>
                <a:lnTo>
                  <a:pt x="142" y="34"/>
                </a:lnTo>
                <a:lnTo>
                  <a:pt x="142" y="34"/>
                </a:lnTo>
                <a:lnTo>
                  <a:pt x="144" y="36"/>
                </a:lnTo>
                <a:lnTo>
                  <a:pt x="144" y="36"/>
                </a:lnTo>
                <a:lnTo>
                  <a:pt x="144" y="36"/>
                </a:lnTo>
                <a:lnTo>
                  <a:pt x="144" y="38"/>
                </a:lnTo>
                <a:lnTo>
                  <a:pt x="144" y="38"/>
                </a:lnTo>
                <a:lnTo>
                  <a:pt x="144" y="38"/>
                </a:lnTo>
                <a:lnTo>
                  <a:pt x="144" y="38"/>
                </a:lnTo>
                <a:lnTo>
                  <a:pt x="144" y="40"/>
                </a:lnTo>
                <a:lnTo>
                  <a:pt x="144" y="40"/>
                </a:lnTo>
                <a:lnTo>
                  <a:pt x="144" y="40"/>
                </a:lnTo>
                <a:lnTo>
                  <a:pt x="144" y="40"/>
                </a:lnTo>
                <a:lnTo>
                  <a:pt x="142" y="42"/>
                </a:lnTo>
                <a:lnTo>
                  <a:pt x="142" y="44"/>
                </a:lnTo>
                <a:lnTo>
                  <a:pt x="142" y="44"/>
                </a:lnTo>
                <a:lnTo>
                  <a:pt x="142" y="46"/>
                </a:lnTo>
                <a:lnTo>
                  <a:pt x="142" y="46"/>
                </a:lnTo>
                <a:lnTo>
                  <a:pt x="142" y="46"/>
                </a:lnTo>
                <a:lnTo>
                  <a:pt x="142" y="46"/>
                </a:lnTo>
                <a:lnTo>
                  <a:pt x="142" y="46"/>
                </a:lnTo>
                <a:lnTo>
                  <a:pt x="142" y="46"/>
                </a:lnTo>
                <a:lnTo>
                  <a:pt x="146" y="46"/>
                </a:lnTo>
                <a:lnTo>
                  <a:pt x="146" y="46"/>
                </a:lnTo>
                <a:lnTo>
                  <a:pt x="146" y="46"/>
                </a:lnTo>
                <a:lnTo>
                  <a:pt x="146" y="48"/>
                </a:lnTo>
                <a:lnTo>
                  <a:pt x="146" y="54"/>
                </a:lnTo>
                <a:lnTo>
                  <a:pt x="146" y="56"/>
                </a:lnTo>
                <a:lnTo>
                  <a:pt x="146" y="60"/>
                </a:lnTo>
                <a:lnTo>
                  <a:pt x="146" y="60"/>
                </a:lnTo>
                <a:lnTo>
                  <a:pt x="146" y="60"/>
                </a:lnTo>
                <a:lnTo>
                  <a:pt x="146" y="60"/>
                </a:lnTo>
                <a:lnTo>
                  <a:pt x="146" y="62"/>
                </a:lnTo>
                <a:lnTo>
                  <a:pt x="144" y="62"/>
                </a:lnTo>
                <a:lnTo>
                  <a:pt x="144" y="6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6" name="Freeform 262"/>
          <p:cNvSpPr>
            <a:spLocks/>
          </p:cNvSpPr>
          <p:nvPr/>
        </p:nvSpPr>
        <p:spPr bwMode="auto">
          <a:xfrm>
            <a:off x="5070475" y="3046413"/>
            <a:ext cx="381000" cy="355600"/>
          </a:xfrm>
          <a:custGeom>
            <a:avLst/>
            <a:gdLst/>
            <a:ahLst/>
            <a:cxnLst>
              <a:cxn ang="0">
                <a:pos x="178" y="206"/>
              </a:cxn>
              <a:cxn ang="0">
                <a:pos x="170" y="194"/>
              </a:cxn>
              <a:cxn ang="0">
                <a:pos x="164" y="176"/>
              </a:cxn>
              <a:cxn ang="0">
                <a:pos x="158" y="166"/>
              </a:cxn>
              <a:cxn ang="0">
                <a:pos x="158" y="170"/>
              </a:cxn>
              <a:cxn ang="0">
                <a:pos x="154" y="186"/>
              </a:cxn>
              <a:cxn ang="0">
                <a:pos x="132" y="208"/>
              </a:cxn>
              <a:cxn ang="0">
                <a:pos x="114" y="206"/>
              </a:cxn>
              <a:cxn ang="0">
                <a:pos x="88" y="210"/>
              </a:cxn>
              <a:cxn ang="0">
                <a:pos x="70" y="212"/>
              </a:cxn>
              <a:cxn ang="0">
                <a:pos x="60" y="200"/>
              </a:cxn>
              <a:cxn ang="0">
                <a:pos x="58" y="196"/>
              </a:cxn>
              <a:cxn ang="0">
                <a:pos x="54" y="198"/>
              </a:cxn>
              <a:cxn ang="0">
                <a:pos x="52" y="198"/>
              </a:cxn>
              <a:cxn ang="0">
                <a:pos x="50" y="198"/>
              </a:cxn>
              <a:cxn ang="0">
                <a:pos x="48" y="198"/>
              </a:cxn>
              <a:cxn ang="0">
                <a:pos x="48" y="202"/>
              </a:cxn>
              <a:cxn ang="0">
                <a:pos x="44" y="206"/>
              </a:cxn>
              <a:cxn ang="0">
                <a:pos x="42" y="214"/>
              </a:cxn>
              <a:cxn ang="0">
                <a:pos x="40" y="222"/>
              </a:cxn>
              <a:cxn ang="0">
                <a:pos x="32" y="224"/>
              </a:cxn>
              <a:cxn ang="0">
                <a:pos x="26" y="222"/>
              </a:cxn>
              <a:cxn ang="0">
                <a:pos x="26" y="216"/>
              </a:cxn>
              <a:cxn ang="0">
                <a:pos x="18" y="192"/>
              </a:cxn>
              <a:cxn ang="0">
                <a:pos x="12" y="178"/>
              </a:cxn>
              <a:cxn ang="0">
                <a:pos x="8" y="160"/>
              </a:cxn>
              <a:cxn ang="0">
                <a:pos x="0" y="158"/>
              </a:cxn>
              <a:cxn ang="0">
                <a:pos x="4" y="144"/>
              </a:cxn>
              <a:cxn ang="0">
                <a:pos x="8" y="130"/>
              </a:cxn>
              <a:cxn ang="0">
                <a:pos x="10" y="122"/>
              </a:cxn>
              <a:cxn ang="0">
                <a:pos x="16" y="114"/>
              </a:cxn>
              <a:cxn ang="0">
                <a:pos x="20" y="108"/>
              </a:cxn>
              <a:cxn ang="0">
                <a:pos x="26" y="108"/>
              </a:cxn>
              <a:cxn ang="0">
                <a:pos x="28" y="46"/>
              </a:cxn>
              <a:cxn ang="0">
                <a:pos x="42" y="36"/>
              </a:cxn>
              <a:cxn ang="0">
                <a:pos x="68" y="4"/>
              </a:cxn>
              <a:cxn ang="0">
                <a:pos x="92" y="4"/>
              </a:cxn>
              <a:cxn ang="0">
                <a:pos x="116" y="4"/>
              </a:cxn>
              <a:cxn ang="0">
                <a:pos x="132" y="0"/>
              </a:cxn>
              <a:cxn ang="0">
                <a:pos x="146" y="4"/>
              </a:cxn>
              <a:cxn ang="0">
                <a:pos x="166" y="4"/>
              </a:cxn>
              <a:cxn ang="0">
                <a:pos x="184" y="4"/>
              </a:cxn>
              <a:cxn ang="0">
                <a:pos x="208" y="4"/>
              </a:cxn>
              <a:cxn ang="0">
                <a:pos x="216" y="16"/>
              </a:cxn>
              <a:cxn ang="0">
                <a:pos x="216" y="18"/>
              </a:cxn>
              <a:cxn ang="0">
                <a:pos x="216" y="30"/>
              </a:cxn>
              <a:cxn ang="0">
                <a:pos x="218" y="44"/>
              </a:cxn>
              <a:cxn ang="0">
                <a:pos x="224" y="58"/>
              </a:cxn>
              <a:cxn ang="0">
                <a:pos x="232" y="64"/>
              </a:cxn>
              <a:cxn ang="0">
                <a:pos x="240" y="70"/>
              </a:cxn>
              <a:cxn ang="0">
                <a:pos x="230" y="80"/>
              </a:cxn>
              <a:cxn ang="0">
                <a:pos x="220" y="86"/>
              </a:cxn>
              <a:cxn ang="0">
                <a:pos x="216" y="96"/>
              </a:cxn>
              <a:cxn ang="0">
                <a:pos x="212" y="112"/>
              </a:cxn>
              <a:cxn ang="0">
                <a:pos x="212" y="140"/>
              </a:cxn>
              <a:cxn ang="0">
                <a:pos x="208" y="154"/>
              </a:cxn>
              <a:cxn ang="0">
                <a:pos x="202" y="160"/>
              </a:cxn>
              <a:cxn ang="0">
                <a:pos x="194" y="172"/>
              </a:cxn>
              <a:cxn ang="0">
                <a:pos x="192" y="182"/>
              </a:cxn>
              <a:cxn ang="0">
                <a:pos x="188" y="190"/>
              </a:cxn>
              <a:cxn ang="0">
                <a:pos x="182" y="202"/>
              </a:cxn>
            </a:cxnLst>
            <a:rect l="0" t="0" r="r" b="b"/>
            <a:pathLst>
              <a:path w="240" h="224">
                <a:moveTo>
                  <a:pt x="180" y="212"/>
                </a:moveTo>
                <a:lnTo>
                  <a:pt x="176" y="212"/>
                </a:lnTo>
                <a:lnTo>
                  <a:pt x="176" y="212"/>
                </a:lnTo>
                <a:lnTo>
                  <a:pt x="176" y="212"/>
                </a:lnTo>
                <a:lnTo>
                  <a:pt x="176" y="212"/>
                </a:lnTo>
                <a:lnTo>
                  <a:pt x="176" y="212"/>
                </a:lnTo>
                <a:lnTo>
                  <a:pt x="176" y="212"/>
                </a:lnTo>
                <a:lnTo>
                  <a:pt x="176" y="210"/>
                </a:lnTo>
                <a:lnTo>
                  <a:pt x="176" y="210"/>
                </a:lnTo>
                <a:lnTo>
                  <a:pt x="176" y="208"/>
                </a:lnTo>
                <a:lnTo>
                  <a:pt x="178" y="206"/>
                </a:lnTo>
                <a:lnTo>
                  <a:pt x="178" y="206"/>
                </a:lnTo>
                <a:lnTo>
                  <a:pt x="178" y="206"/>
                </a:lnTo>
                <a:lnTo>
                  <a:pt x="178" y="206"/>
                </a:lnTo>
                <a:lnTo>
                  <a:pt x="178" y="204"/>
                </a:lnTo>
                <a:lnTo>
                  <a:pt x="178" y="204"/>
                </a:lnTo>
                <a:lnTo>
                  <a:pt x="178" y="204"/>
                </a:lnTo>
                <a:lnTo>
                  <a:pt x="178" y="204"/>
                </a:lnTo>
                <a:lnTo>
                  <a:pt x="178" y="202"/>
                </a:lnTo>
                <a:lnTo>
                  <a:pt x="178" y="202"/>
                </a:lnTo>
                <a:lnTo>
                  <a:pt x="178" y="202"/>
                </a:lnTo>
                <a:lnTo>
                  <a:pt x="176" y="200"/>
                </a:lnTo>
                <a:lnTo>
                  <a:pt x="176" y="200"/>
                </a:lnTo>
                <a:lnTo>
                  <a:pt x="170" y="194"/>
                </a:lnTo>
                <a:lnTo>
                  <a:pt x="170" y="192"/>
                </a:lnTo>
                <a:lnTo>
                  <a:pt x="168" y="192"/>
                </a:lnTo>
                <a:lnTo>
                  <a:pt x="168" y="192"/>
                </a:lnTo>
                <a:lnTo>
                  <a:pt x="166" y="190"/>
                </a:lnTo>
                <a:lnTo>
                  <a:pt x="166" y="190"/>
                </a:lnTo>
                <a:lnTo>
                  <a:pt x="166" y="190"/>
                </a:lnTo>
                <a:lnTo>
                  <a:pt x="166" y="190"/>
                </a:lnTo>
                <a:lnTo>
                  <a:pt x="166" y="190"/>
                </a:lnTo>
                <a:lnTo>
                  <a:pt x="166" y="190"/>
                </a:lnTo>
                <a:lnTo>
                  <a:pt x="166" y="190"/>
                </a:lnTo>
                <a:lnTo>
                  <a:pt x="164" y="176"/>
                </a:lnTo>
                <a:lnTo>
                  <a:pt x="164" y="176"/>
                </a:lnTo>
                <a:lnTo>
                  <a:pt x="164" y="176"/>
                </a:lnTo>
                <a:lnTo>
                  <a:pt x="164" y="176"/>
                </a:lnTo>
                <a:lnTo>
                  <a:pt x="164" y="176"/>
                </a:lnTo>
                <a:lnTo>
                  <a:pt x="164" y="176"/>
                </a:lnTo>
                <a:lnTo>
                  <a:pt x="164" y="176"/>
                </a:lnTo>
                <a:lnTo>
                  <a:pt x="164" y="176"/>
                </a:lnTo>
                <a:lnTo>
                  <a:pt x="164" y="172"/>
                </a:lnTo>
                <a:lnTo>
                  <a:pt x="164" y="170"/>
                </a:lnTo>
                <a:lnTo>
                  <a:pt x="166" y="168"/>
                </a:lnTo>
                <a:lnTo>
                  <a:pt x="166" y="166"/>
                </a:lnTo>
                <a:lnTo>
                  <a:pt x="158" y="166"/>
                </a:lnTo>
                <a:lnTo>
                  <a:pt x="158" y="166"/>
                </a:lnTo>
                <a:lnTo>
                  <a:pt x="158" y="166"/>
                </a:lnTo>
                <a:lnTo>
                  <a:pt x="158" y="166"/>
                </a:lnTo>
                <a:lnTo>
                  <a:pt x="158" y="166"/>
                </a:lnTo>
                <a:lnTo>
                  <a:pt x="158" y="166"/>
                </a:lnTo>
                <a:lnTo>
                  <a:pt x="158" y="168"/>
                </a:lnTo>
                <a:lnTo>
                  <a:pt x="158" y="168"/>
                </a:lnTo>
                <a:lnTo>
                  <a:pt x="158" y="168"/>
                </a:lnTo>
                <a:lnTo>
                  <a:pt x="158" y="168"/>
                </a:lnTo>
                <a:lnTo>
                  <a:pt x="158" y="168"/>
                </a:lnTo>
                <a:lnTo>
                  <a:pt x="158" y="170"/>
                </a:lnTo>
                <a:lnTo>
                  <a:pt x="158" y="170"/>
                </a:lnTo>
                <a:lnTo>
                  <a:pt x="158" y="170"/>
                </a:lnTo>
                <a:lnTo>
                  <a:pt x="150" y="170"/>
                </a:lnTo>
                <a:lnTo>
                  <a:pt x="154" y="174"/>
                </a:lnTo>
                <a:lnTo>
                  <a:pt x="154" y="174"/>
                </a:lnTo>
                <a:lnTo>
                  <a:pt x="154" y="176"/>
                </a:lnTo>
                <a:lnTo>
                  <a:pt x="154" y="176"/>
                </a:lnTo>
                <a:lnTo>
                  <a:pt x="154" y="176"/>
                </a:lnTo>
                <a:lnTo>
                  <a:pt x="154" y="180"/>
                </a:lnTo>
                <a:lnTo>
                  <a:pt x="154" y="182"/>
                </a:lnTo>
                <a:lnTo>
                  <a:pt x="154" y="182"/>
                </a:lnTo>
                <a:lnTo>
                  <a:pt x="154" y="184"/>
                </a:lnTo>
                <a:lnTo>
                  <a:pt x="154" y="186"/>
                </a:lnTo>
                <a:lnTo>
                  <a:pt x="154" y="186"/>
                </a:lnTo>
                <a:lnTo>
                  <a:pt x="148" y="192"/>
                </a:lnTo>
                <a:lnTo>
                  <a:pt x="148" y="192"/>
                </a:lnTo>
                <a:lnTo>
                  <a:pt x="146" y="196"/>
                </a:lnTo>
                <a:lnTo>
                  <a:pt x="146" y="196"/>
                </a:lnTo>
                <a:lnTo>
                  <a:pt x="146" y="198"/>
                </a:lnTo>
                <a:lnTo>
                  <a:pt x="144" y="200"/>
                </a:lnTo>
                <a:lnTo>
                  <a:pt x="138" y="206"/>
                </a:lnTo>
                <a:lnTo>
                  <a:pt x="136" y="206"/>
                </a:lnTo>
                <a:lnTo>
                  <a:pt x="134" y="208"/>
                </a:lnTo>
                <a:lnTo>
                  <a:pt x="132" y="208"/>
                </a:lnTo>
                <a:lnTo>
                  <a:pt x="132" y="208"/>
                </a:lnTo>
                <a:lnTo>
                  <a:pt x="132" y="208"/>
                </a:lnTo>
                <a:lnTo>
                  <a:pt x="132" y="208"/>
                </a:lnTo>
                <a:lnTo>
                  <a:pt x="132" y="208"/>
                </a:lnTo>
                <a:lnTo>
                  <a:pt x="132" y="208"/>
                </a:lnTo>
                <a:lnTo>
                  <a:pt x="130" y="208"/>
                </a:lnTo>
                <a:lnTo>
                  <a:pt x="126" y="204"/>
                </a:lnTo>
                <a:lnTo>
                  <a:pt x="120" y="198"/>
                </a:lnTo>
                <a:lnTo>
                  <a:pt x="120" y="200"/>
                </a:lnTo>
                <a:lnTo>
                  <a:pt x="116" y="202"/>
                </a:lnTo>
                <a:lnTo>
                  <a:pt x="114" y="202"/>
                </a:lnTo>
                <a:lnTo>
                  <a:pt x="114" y="202"/>
                </a:lnTo>
                <a:lnTo>
                  <a:pt x="114" y="204"/>
                </a:lnTo>
                <a:lnTo>
                  <a:pt x="114" y="206"/>
                </a:lnTo>
                <a:lnTo>
                  <a:pt x="112" y="208"/>
                </a:lnTo>
                <a:lnTo>
                  <a:pt x="108" y="208"/>
                </a:lnTo>
                <a:lnTo>
                  <a:pt x="108" y="208"/>
                </a:lnTo>
                <a:lnTo>
                  <a:pt x="106" y="210"/>
                </a:lnTo>
                <a:lnTo>
                  <a:pt x="106" y="210"/>
                </a:lnTo>
                <a:lnTo>
                  <a:pt x="104" y="200"/>
                </a:lnTo>
                <a:lnTo>
                  <a:pt x="88" y="200"/>
                </a:lnTo>
                <a:lnTo>
                  <a:pt x="88" y="208"/>
                </a:lnTo>
                <a:lnTo>
                  <a:pt x="90" y="210"/>
                </a:lnTo>
                <a:lnTo>
                  <a:pt x="88" y="210"/>
                </a:lnTo>
                <a:lnTo>
                  <a:pt x="88" y="210"/>
                </a:lnTo>
                <a:lnTo>
                  <a:pt x="88" y="210"/>
                </a:lnTo>
                <a:lnTo>
                  <a:pt x="86" y="210"/>
                </a:lnTo>
                <a:lnTo>
                  <a:pt x="86" y="210"/>
                </a:lnTo>
                <a:lnTo>
                  <a:pt x="86" y="210"/>
                </a:lnTo>
                <a:lnTo>
                  <a:pt x="84" y="210"/>
                </a:lnTo>
                <a:lnTo>
                  <a:pt x="84" y="210"/>
                </a:lnTo>
                <a:lnTo>
                  <a:pt x="82" y="210"/>
                </a:lnTo>
                <a:lnTo>
                  <a:pt x="82" y="210"/>
                </a:lnTo>
                <a:lnTo>
                  <a:pt x="78" y="210"/>
                </a:lnTo>
                <a:lnTo>
                  <a:pt x="72" y="212"/>
                </a:lnTo>
                <a:lnTo>
                  <a:pt x="72" y="212"/>
                </a:lnTo>
                <a:lnTo>
                  <a:pt x="70" y="212"/>
                </a:lnTo>
                <a:lnTo>
                  <a:pt x="70" y="212"/>
                </a:lnTo>
                <a:lnTo>
                  <a:pt x="70" y="212"/>
                </a:lnTo>
                <a:lnTo>
                  <a:pt x="64" y="204"/>
                </a:lnTo>
                <a:lnTo>
                  <a:pt x="62" y="204"/>
                </a:lnTo>
                <a:lnTo>
                  <a:pt x="62" y="204"/>
                </a:lnTo>
                <a:lnTo>
                  <a:pt x="62" y="202"/>
                </a:lnTo>
                <a:lnTo>
                  <a:pt x="62" y="202"/>
                </a:lnTo>
                <a:lnTo>
                  <a:pt x="62" y="202"/>
                </a:lnTo>
                <a:lnTo>
                  <a:pt x="62" y="200"/>
                </a:lnTo>
                <a:lnTo>
                  <a:pt x="62" y="200"/>
                </a:lnTo>
                <a:lnTo>
                  <a:pt x="62" y="200"/>
                </a:lnTo>
                <a:lnTo>
                  <a:pt x="60" y="200"/>
                </a:lnTo>
                <a:lnTo>
                  <a:pt x="60" y="200"/>
                </a:lnTo>
                <a:lnTo>
                  <a:pt x="60" y="200"/>
                </a:lnTo>
                <a:lnTo>
                  <a:pt x="60" y="200"/>
                </a:lnTo>
                <a:lnTo>
                  <a:pt x="60" y="200"/>
                </a:lnTo>
                <a:lnTo>
                  <a:pt x="60" y="200"/>
                </a:lnTo>
                <a:lnTo>
                  <a:pt x="60" y="200"/>
                </a:lnTo>
                <a:lnTo>
                  <a:pt x="60" y="198"/>
                </a:lnTo>
                <a:lnTo>
                  <a:pt x="60" y="198"/>
                </a:lnTo>
                <a:lnTo>
                  <a:pt x="60" y="198"/>
                </a:lnTo>
                <a:lnTo>
                  <a:pt x="58" y="196"/>
                </a:lnTo>
                <a:lnTo>
                  <a:pt x="58" y="196"/>
                </a:lnTo>
                <a:lnTo>
                  <a:pt x="58" y="196"/>
                </a:lnTo>
                <a:lnTo>
                  <a:pt x="58" y="196"/>
                </a:lnTo>
                <a:lnTo>
                  <a:pt x="58" y="196"/>
                </a:lnTo>
                <a:lnTo>
                  <a:pt x="58" y="196"/>
                </a:lnTo>
                <a:lnTo>
                  <a:pt x="58" y="196"/>
                </a:lnTo>
                <a:lnTo>
                  <a:pt x="56" y="196"/>
                </a:lnTo>
                <a:lnTo>
                  <a:pt x="56" y="196"/>
                </a:lnTo>
                <a:lnTo>
                  <a:pt x="56" y="196"/>
                </a:lnTo>
                <a:lnTo>
                  <a:pt x="56" y="196"/>
                </a:lnTo>
                <a:lnTo>
                  <a:pt x="56" y="196"/>
                </a:lnTo>
                <a:lnTo>
                  <a:pt x="56" y="196"/>
                </a:lnTo>
                <a:lnTo>
                  <a:pt x="56" y="196"/>
                </a:lnTo>
                <a:lnTo>
                  <a:pt x="54" y="198"/>
                </a:lnTo>
                <a:lnTo>
                  <a:pt x="54" y="198"/>
                </a:lnTo>
                <a:lnTo>
                  <a:pt x="54" y="198"/>
                </a:lnTo>
                <a:lnTo>
                  <a:pt x="54" y="198"/>
                </a:lnTo>
                <a:lnTo>
                  <a:pt x="54" y="198"/>
                </a:lnTo>
                <a:lnTo>
                  <a:pt x="52" y="198"/>
                </a:lnTo>
                <a:lnTo>
                  <a:pt x="52" y="198"/>
                </a:lnTo>
                <a:lnTo>
                  <a:pt x="52" y="198"/>
                </a:lnTo>
                <a:lnTo>
                  <a:pt x="52" y="198"/>
                </a:lnTo>
                <a:lnTo>
                  <a:pt x="52" y="198"/>
                </a:lnTo>
                <a:lnTo>
                  <a:pt x="52" y="198"/>
                </a:lnTo>
                <a:lnTo>
                  <a:pt x="52" y="198"/>
                </a:lnTo>
                <a:lnTo>
                  <a:pt x="52" y="198"/>
                </a:lnTo>
                <a:lnTo>
                  <a:pt x="52" y="198"/>
                </a:lnTo>
                <a:lnTo>
                  <a:pt x="52" y="198"/>
                </a:lnTo>
                <a:lnTo>
                  <a:pt x="52" y="198"/>
                </a:lnTo>
                <a:lnTo>
                  <a:pt x="52"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48" y="198"/>
                </a:lnTo>
                <a:lnTo>
                  <a:pt x="48" y="198"/>
                </a:lnTo>
                <a:lnTo>
                  <a:pt x="48" y="198"/>
                </a:lnTo>
                <a:lnTo>
                  <a:pt x="48" y="198"/>
                </a:lnTo>
                <a:lnTo>
                  <a:pt x="48" y="198"/>
                </a:lnTo>
                <a:lnTo>
                  <a:pt x="48" y="198"/>
                </a:lnTo>
                <a:lnTo>
                  <a:pt x="48" y="198"/>
                </a:lnTo>
                <a:lnTo>
                  <a:pt x="48" y="198"/>
                </a:lnTo>
                <a:lnTo>
                  <a:pt x="46" y="200"/>
                </a:lnTo>
                <a:lnTo>
                  <a:pt x="46" y="200"/>
                </a:lnTo>
                <a:lnTo>
                  <a:pt x="46" y="200"/>
                </a:lnTo>
                <a:lnTo>
                  <a:pt x="46" y="200"/>
                </a:lnTo>
                <a:lnTo>
                  <a:pt x="46" y="200"/>
                </a:lnTo>
                <a:lnTo>
                  <a:pt x="48" y="202"/>
                </a:lnTo>
                <a:lnTo>
                  <a:pt x="48" y="202"/>
                </a:lnTo>
                <a:lnTo>
                  <a:pt x="48" y="202"/>
                </a:lnTo>
                <a:lnTo>
                  <a:pt x="48" y="202"/>
                </a:lnTo>
                <a:lnTo>
                  <a:pt x="48" y="202"/>
                </a:lnTo>
                <a:lnTo>
                  <a:pt x="46" y="202"/>
                </a:lnTo>
                <a:lnTo>
                  <a:pt x="46" y="204"/>
                </a:lnTo>
                <a:lnTo>
                  <a:pt x="46" y="204"/>
                </a:lnTo>
                <a:lnTo>
                  <a:pt x="46" y="204"/>
                </a:lnTo>
                <a:lnTo>
                  <a:pt x="46" y="204"/>
                </a:lnTo>
                <a:lnTo>
                  <a:pt x="46" y="204"/>
                </a:lnTo>
                <a:lnTo>
                  <a:pt x="46" y="204"/>
                </a:lnTo>
                <a:lnTo>
                  <a:pt x="46" y="204"/>
                </a:lnTo>
                <a:lnTo>
                  <a:pt x="44" y="206"/>
                </a:lnTo>
                <a:lnTo>
                  <a:pt x="44" y="206"/>
                </a:lnTo>
                <a:lnTo>
                  <a:pt x="44" y="206"/>
                </a:lnTo>
                <a:lnTo>
                  <a:pt x="44" y="206"/>
                </a:lnTo>
                <a:lnTo>
                  <a:pt x="44" y="206"/>
                </a:lnTo>
                <a:lnTo>
                  <a:pt x="44" y="206"/>
                </a:lnTo>
                <a:lnTo>
                  <a:pt x="44" y="206"/>
                </a:lnTo>
                <a:lnTo>
                  <a:pt x="44" y="206"/>
                </a:lnTo>
                <a:lnTo>
                  <a:pt x="44" y="206"/>
                </a:lnTo>
                <a:lnTo>
                  <a:pt x="44" y="206"/>
                </a:lnTo>
                <a:lnTo>
                  <a:pt x="44" y="210"/>
                </a:lnTo>
                <a:lnTo>
                  <a:pt x="44" y="212"/>
                </a:lnTo>
                <a:lnTo>
                  <a:pt x="44" y="212"/>
                </a:lnTo>
                <a:lnTo>
                  <a:pt x="42" y="212"/>
                </a:lnTo>
                <a:lnTo>
                  <a:pt x="42" y="214"/>
                </a:lnTo>
                <a:lnTo>
                  <a:pt x="42" y="214"/>
                </a:lnTo>
                <a:lnTo>
                  <a:pt x="42" y="214"/>
                </a:lnTo>
                <a:lnTo>
                  <a:pt x="42" y="216"/>
                </a:lnTo>
                <a:lnTo>
                  <a:pt x="42" y="216"/>
                </a:lnTo>
                <a:lnTo>
                  <a:pt x="42" y="216"/>
                </a:lnTo>
                <a:lnTo>
                  <a:pt x="40" y="220"/>
                </a:lnTo>
                <a:lnTo>
                  <a:pt x="40" y="220"/>
                </a:lnTo>
                <a:lnTo>
                  <a:pt x="40" y="220"/>
                </a:lnTo>
                <a:lnTo>
                  <a:pt x="40" y="222"/>
                </a:lnTo>
                <a:lnTo>
                  <a:pt x="40" y="222"/>
                </a:lnTo>
                <a:lnTo>
                  <a:pt x="40" y="222"/>
                </a:lnTo>
                <a:lnTo>
                  <a:pt x="40" y="222"/>
                </a:lnTo>
                <a:lnTo>
                  <a:pt x="38" y="222"/>
                </a:lnTo>
                <a:lnTo>
                  <a:pt x="38" y="222"/>
                </a:lnTo>
                <a:lnTo>
                  <a:pt x="36" y="224"/>
                </a:lnTo>
                <a:lnTo>
                  <a:pt x="36" y="224"/>
                </a:lnTo>
                <a:lnTo>
                  <a:pt x="36" y="224"/>
                </a:lnTo>
                <a:lnTo>
                  <a:pt x="36" y="224"/>
                </a:lnTo>
                <a:lnTo>
                  <a:pt x="34" y="224"/>
                </a:lnTo>
                <a:lnTo>
                  <a:pt x="34" y="224"/>
                </a:lnTo>
                <a:lnTo>
                  <a:pt x="34" y="224"/>
                </a:lnTo>
                <a:lnTo>
                  <a:pt x="34" y="224"/>
                </a:lnTo>
                <a:lnTo>
                  <a:pt x="32" y="224"/>
                </a:lnTo>
                <a:lnTo>
                  <a:pt x="32" y="224"/>
                </a:lnTo>
                <a:lnTo>
                  <a:pt x="32" y="224"/>
                </a:lnTo>
                <a:lnTo>
                  <a:pt x="30" y="224"/>
                </a:lnTo>
                <a:lnTo>
                  <a:pt x="28" y="224"/>
                </a:lnTo>
                <a:lnTo>
                  <a:pt x="28" y="224"/>
                </a:lnTo>
                <a:lnTo>
                  <a:pt x="28" y="224"/>
                </a:lnTo>
                <a:lnTo>
                  <a:pt x="26" y="224"/>
                </a:lnTo>
                <a:lnTo>
                  <a:pt x="26" y="224"/>
                </a:lnTo>
                <a:lnTo>
                  <a:pt x="24" y="224"/>
                </a:lnTo>
                <a:lnTo>
                  <a:pt x="24" y="222"/>
                </a:lnTo>
                <a:lnTo>
                  <a:pt x="26" y="222"/>
                </a:lnTo>
                <a:lnTo>
                  <a:pt x="26" y="222"/>
                </a:lnTo>
                <a:lnTo>
                  <a:pt x="26" y="222"/>
                </a:lnTo>
                <a:lnTo>
                  <a:pt x="26" y="220"/>
                </a:lnTo>
                <a:lnTo>
                  <a:pt x="26" y="220"/>
                </a:lnTo>
                <a:lnTo>
                  <a:pt x="26" y="220"/>
                </a:lnTo>
                <a:lnTo>
                  <a:pt x="24" y="220"/>
                </a:lnTo>
                <a:lnTo>
                  <a:pt x="24" y="220"/>
                </a:lnTo>
                <a:lnTo>
                  <a:pt x="24" y="220"/>
                </a:lnTo>
                <a:lnTo>
                  <a:pt x="24" y="220"/>
                </a:lnTo>
                <a:lnTo>
                  <a:pt x="24" y="218"/>
                </a:lnTo>
                <a:lnTo>
                  <a:pt x="24" y="218"/>
                </a:lnTo>
                <a:lnTo>
                  <a:pt x="24" y="216"/>
                </a:lnTo>
                <a:lnTo>
                  <a:pt x="26" y="216"/>
                </a:lnTo>
                <a:lnTo>
                  <a:pt x="26" y="216"/>
                </a:lnTo>
                <a:lnTo>
                  <a:pt x="26" y="216"/>
                </a:lnTo>
                <a:lnTo>
                  <a:pt x="26" y="212"/>
                </a:lnTo>
                <a:lnTo>
                  <a:pt x="26" y="212"/>
                </a:lnTo>
                <a:lnTo>
                  <a:pt x="26" y="210"/>
                </a:lnTo>
                <a:lnTo>
                  <a:pt x="26" y="210"/>
                </a:lnTo>
                <a:lnTo>
                  <a:pt x="26" y="210"/>
                </a:lnTo>
                <a:lnTo>
                  <a:pt x="28" y="208"/>
                </a:lnTo>
                <a:lnTo>
                  <a:pt x="26" y="206"/>
                </a:lnTo>
                <a:lnTo>
                  <a:pt x="24" y="202"/>
                </a:lnTo>
                <a:lnTo>
                  <a:pt x="22" y="196"/>
                </a:lnTo>
                <a:lnTo>
                  <a:pt x="22" y="196"/>
                </a:lnTo>
                <a:lnTo>
                  <a:pt x="18" y="192"/>
                </a:lnTo>
                <a:lnTo>
                  <a:pt x="18" y="192"/>
                </a:lnTo>
                <a:lnTo>
                  <a:pt x="16" y="190"/>
                </a:lnTo>
                <a:lnTo>
                  <a:pt x="16" y="188"/>
                </a:lnTo>
                <a:lnTo>
                  <a:pt x="16" y="188"/>
                </a:lnTo>
                <a:lnTo>
                  <a:pt x="14" y="188"/>
                </a:lnTo>
                <a:lnTo>
                  <a:pt x="16" y="186"/>
                </a:lnTo>
                <a:lnTo>
                  <a:pt x="16" y="182"/>
                </a:lnTo>
                <a:lnTo>
                  <a:pt x="16" y="182"/>
                </a:lnTo>
                <a:lnTo>
                  <a:pt x="16" y="180"/>
                </a:lnTo>
                <a:lnTo>
                  <a:pt x="14" y="180"/>
                </a:lnTo>
                <a:lnTo>
                  <a:pt x="12" y="178"/>
                </a:lnTo>
                <a:lnTo>
                  <a:pt x="12" y="178"/>
                </a:lnTo>
                <a:lnTo>
                  <a:pt x="10" y="178"/>
                </a:lnTo>
                <a:lnTo>
                  <a:pt x="10" y="176"/>
                </a:lnTo>
                <a:lnTo>
                  <a:pt x="10" y="176"/>
                </a:lnTo>
                <a:lnTo>
                  <a:pt x="10" y="176"/>
                </a:lnTo>
                <a:lnTo>
                  <a:pt x="10" y="174"/>
                </a:lnTo>
                <a:lnTo>
                  <a:pt x="10" y="170"/>
                </a:lnTo>
                <a:lnTo>
                  <a:pt x="10" y="170"/>
                </a:lnTo>
                <a:lnTo>
                  <a:pt x="10" y="168"/>
                </a:lnTo>
                <a:lnTo>
                  <a:pt x="10" y="166"/>
                </a:lnTo>
                <a:lnTo>
                  <a:pt x="8" y="164"/>
                </a:lnTo>
                <a:lnTo>
                  <a:pt x="8" y="162"/>
                </a:lnTo>
                <a:lnTo>
                  <a:pt x="8" y="160"/>
                </a:lnTo>
                <a:lnTo>
                  <a:pt x="6" y="158"/>
                </a:lnTo>
                <a:lnTo>
                  <a:pt x="4" y="158"/>
                </a:lnTo>
                <a:lnTo>
                  <a:pt x="4" y="158"/>
                </a:lnTo>
                <a:lnTo>
                  <a:pt x="4" y="158"/>
                </a:lnTo>
                <a:lnTo>
                  <a:pt x="4" y="158"/>
                </a:lnTo>
                <a:lnTo>
                  <a:pt x="4" y="158"/>
                </a:lnTo>
                <a:lnTo>
                  <a:pt x="2" y="160"/>
                </a:lnTo>
                <a:lnTo>
                  <a:pt x="2" y="160"/>
                </a:lnTo>
                <a:lnTo>
                  <a:pt x="2" y="160"/>
                </a:lnTo>
                <a:lnTo>
                  <a:pt x="2" y="160"/>
                </a:lnTo>
                <a:lnTo>
                  <a:pt x="0" y="160"/>
                </a:lnTo>
                <a:lnTo>
                  <a:pt x="0" y="158"/>
                </a:lnTo>
                <a:lnTo>
                  <a:pt x="0" y="158"/>
                </a:lnTo>
                <a:lnTo>
                  <a:pt x="0" y="158"/>
                </a:lnTo>
                <a:lnTo>
                  <a:pt x="0" y="156"/>
                </a:lnTo>
                <a:lnTo>
                  <a:pt x="0" y="154"/>
                </a:lnTo>
                <a:lnTo>
                  <a:pt x="0" y="152"/>
                </a:lnTo>
                <a:lnTo>
                  <a:pt x="2" y="150"/>
                </a:lnTo>
                <a:lnTo>
                  <a:pt x="2" y="150"/>
                </a:lnTo>
                <a:lnTo>
                  <a:pt x="4" y="150"/>
                </a:lnTo>
                <a:lnTo>
                  <a:pt x="6" y="148"/>
                </a:lnTo>
                <a:lnTo>
                  <a:pt x="6" y="148"/>
                </a:lnTo>
                <a:lnTo>
                  <a:pt x="6" y="146"/>
                </a:lnTo>
                <a:lnTo>
                  <a:pt x="4" y="144"/>
                </a:lnTo>
                <a:lnTo>
                  <a:pt x="4" y="142"/>
                </a:lnTo>
                <a:lnTo>
                  <a:pt x="2" y="140"/>
                </a:lnTo>
                <a:lnTo>
                  <a:pt x="4" y="138"/>
                </a:lnTo>
                <a:lnTo>
                  <a:pt x="4" y="138"/>
                </a:lnTo>
                <a:lnTo>
                  <a:pt x="6" y="136"/>
                </a:lnTo>
                <a:lnTo>
                  <a:pt x="6" y="136"/>
                </a:lnTo>
                <a:lnTo>
                  <a:pt x="8" y="136"/>
                </a:lnTo>
                <a:lnTo>
                  <a:pt x="10" y="134"/>
                </a:lnTo>
                <a:lnTo>
                  <a:pt x="10" y="134"/>
                </a:lnTo>
                <a:lnTo>
                  <a:pt x="10" y="132"/>
                </a:lnTo>
                <a:lnTo>
                  <a:pt x="8" y="132"/>
                </a:lnTo>
                <a:lnTo>
                  <a:pt x="8" y="130"/>
                </a:lnTo>
                <a:lnTo>
                  <a:pt x="8" y="130"/>
                </a:lnTo>
                <a:lnTo>
                  <a:pt x="8" y="128"/>
                </a:lnTo>
                <a:lnTo>
                  <a:pt x="8" y="128"/>
                </a:lnTo>
                <a:lnTo>
                  <a:pt x="6" y="128"/>
                </a:lnTo>
                <a:lnTo>
                  <a:pt x="6" y="128"/>
                </a:lnTo>
                <a:lnTo>
                  <a:pt x="6" y="126"/>
                </a:lnTo>
                <a:lnTo>
                  <a:pt x="6" y="126"/>
                </a:lnTo>
                <a:lnTo>
                  <a:pt x="8" y="126"/>
                </a:lnTo>
                <a:lnTo>
                  <a:pt x="8" y="126"/>
                </a:lnTo>
                <a:lnTo>
                  <a:pt x="12" y="124"/>
                </a:lnTo>
                <a:lnTo>
                  <a:pt x="10" y="124"/>
                </a:lnTo>
                <a:lnTo>
                  <a:pt x="10" y="122"/>
                </a:lnTo>
                <a:lnTo>
                  <a:pt x="10" y="122"/>
                </a:lnTo>
                <a:lnTo>
                  <a:pt x="12" y="120"/>
                </a:lnTo>
                <a:lnTo>
                  <a:pt x="12" y="120"/>
                </a:lnTo>
                <a:lnTo>
                  <a:pt x="14" y="118"/>
                </a:lnTo>
                <a:lnTo>
                  <a:pt x="14" y="118"/>
                </a:lnTo>
                <a:lnTo>
                  <a:pt x="14" y="118"/>
                </a:lnTo>
                <a:lnTo>
                  <a:pt x="14" y="118"/>
                </a:lnTo>
                <a:lnTo>
                  <a:pt x="14" y="116"/>
                </a:lnTo>
                <a:lnTo>
                  <a:pt x="14" y="116"/>
                </a:lnTo>
                <a:lnTo>
                  <a:pt x="16" y="116"/>
                </a:lnTo>
                <a:lnTo>
                  <a:pt x="16" y="114"/>
                </a:lnTo>
                <a:lnTo>
                  <a:pt x="16" y="114"/>
                </a:lnTo>
                <a:lnTo>
                  <a:pt x="14" y="112"/>
                </a:lnTo>
                <a:lnTo>
                  <a:pt x="14" y="112"/>
                </a:lnTo>
                <a:lnTo>
                  <a:pt x="14" y="112"/>
                </a:lnTo>
                <a:lnTo>
                  <a:pt x="14" y="112"/>
                </a:lnTo>
                <a:lnTo>
                  <a:pt x="14" y="110"/>
                </a:lnTo>
                <a:lnTo>
                  <a:pt x="14" y="110"/>
                </a:lnTo>
                <a:lnTo>
                  <a:pt x="16" y="108"/>
                </a:lnTo>
                <a:lnTo>
                  <a:pt x="16" y="108"/>
                </a:lnTo>
                <a:lnTo>
                  <a:pt x="18" y="108"/>
                </a:lnTo>
                <a:lnTo>
                  <a:pt x="18" y="108"/>
                </a:lnTo>
                <a:lnTo>
                  <a:pt x="18" y="108"/>
                </a:lnTo>
                <a:lnTo>
                  <a:pt x="20" y="108"/>
                </a:lnTo>
                <a:lnTo>
                  <a:pt x="20" y="108"/>
                </a:lnTo>
                <a:lnTo>
                  <a:pt x="20" y="108"/>
                </a:lnTo>
                <a:lnTo>
                  <a:pt x="20" y="108"/>
                </a:lnTo>
                <a:lnTo>
                  <a:pt x="20" y="108"/>
                </a:lnTo>
                <a:lnTo>
                  <a:pt x="22" y="108"/>
                </a:lnTo>
                <a:lnTo>
                  <a:pt x="22" y="108"/>
                </a:lnTo>
                <a:lnTo>
                  <a:pt x="22" y="108"/>
                </a:lnTo>
                <a:lnTo>
                  <a:pt x="22" y="108"/>
                </a:lnTo>
                <a:lnTo>
                  <a:pt x="24" y="108"/>
                </a:lnTo>
                <a:lnTo>
                  <a:pt x="24" y="108"/>
                </a:lnTo>
                <a:lnTo>
                  <a:pt x="24" y="108"/>
                </a:lnTo>
                <a:lnTo>
                  <a:pt x="26" y="108"/>
                </a:lnTo>
                <a:lnTo>
                  <a:pt x="28" y="108"/>
                </a:lnTo>
                <a:lnTo>
                  <a:pt x="28" y="108"/>
                </a:lnTo>
                <a:lnTo>
                  <a:pt x="30" y="108"/>
                </a:lnTo>
                <a:lnTo>
                  <a:pt x="30" y="108"/>
                </a:lnTo>
                <a:lnTo>
                  <a:pt x="30" y="106"/>
                </a:lnTo>
                <a:lnTo>
                  <a:pt x="30" y="102"/>
                </a:lnTo>
                <a:lnTo>
                  <a:pt x="30" y="98"/>
                </a:lnTo>
                <a:lnTo>
                  <a:pt x="28" y="64"/>
                </a:lnTo>
                <a:lnTo>
                  <a:pt x="28" y="62"/>
                </a:lnTo>
                <a:lnTo>
                  <a:pt x="28" y="58"/>
                </a:lnTo>
                <a:lnTo>
                  <a:pt x="28" y="56"/>
                </a:lnTo>
                <a:lnTo>
                  <a:pt x="28" y="46"/>
                </a:lnTo>
                <a:lnTo>
                  <a:pt x="28" y="46"/>
                </a:lnTo>
                <a:lnTo>
                  <a:pt x="28" y="46"/>
                </a:lnTo>
                <a:lnTo>
                  <a:pt x="28" y="44"/>
                </a:lnTo>
                <a:lnTo>
                  <a:pt x="28" y="38"/>
                </a:lnTo>
                <a:lnTo>
                  <a:pt x="28" y="36"/>
                </a:lnTo>
                <a:lnTo>
                  <a:pt x="28" y="36"/>
                </a:lnTo>
                <a:lnTo>
                  <a:pt x="30" y="36"/>
                </a:lnTo>
                <a:lnTo>
                  <a:pt x="34" y="36"/>
                </a:lnTo>
                <a:lnTo>
                  <a:pt x="36" y="36"/>
                </a:lnTo>
                <a:lnTo>
                  <a:pt x="36" y="36"/>
                </a:lnTo>
                <a:lnTo>
                  <a:pt x="38" y="36"/>
                </a:lnTo>
                <a:lnTo>
                  <a:pt x="42" y="36"/>
                </a:lnTo>
                <a:lnTo>
                  <a:pt x="42" y="36"/>
                </a:lnTo>
                <a:lnTo>
                  <a:pt x="40" y="20"/>
                </a:lnTo>
                <a:lnTo>
                  <a:pt x="40" y="4"/>
                </a:lnTo>
                <a:lnTo>
                  <a:pt x="42" y="4"/>
                </a:lnTo>
                <a:lnTo>
                  <a:pt x="44" y="4"/>
                </a:lnTo>
                <a:lnTo>
                  <a:pt x="46" y="4"/>
                </a:lnTo>
                <a:lnTo>
                  <a:pt x="52" y="4"/>
                </a:lnTo>
                <a:lnTo>
                  <a:pt x="60" y="4"/>
                </a:lnTo>
                <a:lnTo>
                  <a:pt x="64" y="4"/>
                </a:lnTo>
                <a:lnTo>
                  <a:pt x="64" y="4"/>
                </a:lnTo>
                <a:lnTo>
                  <a:pt x="66" y="4"/>
                </a:lnTo>
                <a:lnTo>
                  <a:pt x="68" y="4"/>
                </a:lnTo>
                <a:lnTo>
                  <a:pt x="68" y="4"/>
                </a:lnTo>
                <a:lnTo>
                  <a:pt x="70" y="4"/>
                </a:lnTo>
                <a:lnTo>
                  <a:pt x="70" y="4"/>
                </a:lnTo>
                <a:lnTo>
                  <a:pt x="72" y="4"/>
                </a:lnTo>
                <a:lnTo>
                  <a:pt x="74" y="4"/>
                </a:lnTo>
                <a:lnTo>
                  <a:pt x="74" y="4"/>
                </a:lnTo>
                <a:lnTo>
                  <a:pt x="74" y="4"/>
                </a:lnTo>
                <a:lnTo>
                  <a:pt x="80" y="4"/>
                </a:lnTo>
                <a:lnTo>
                  <a:pt x="86" y="4"/>
                </a:lnTo>
                <a:lnTo>
                  <a:pt x="88" y="4"/>
                </a:lnTo>
                <a:lnTo>
                  <a:pt x="88" y="4"/>
                </a:lnTo>
                <a:lnTo>
                  <a:pt x="92" y="4"/>
                </a:lnTo>
                <a:lnTo>
                  <a:pt x="98" y="4"/>
                </a:lnTo>
                <a:lnTo>
                  <a:pt x="98" y="4"/>
                </a:lnTo>
                <a:lnTo>
                  <a:pt x="100" y="4"/>
                </a:lnTo>
                <a:lnTo>
                  <a:pt x="100" y="4"/>
                </a:lnTo>
                <a:lnTo>
                  <a:pt x="100" y="4"/>
                </a:lnTo>
                <a:lnTo>
                  <a:pt x="100" y="4"/>
                </a:lnTo>
                <a:lnTo>
                  <a:pt x="100" y="4"/>
                </a:lnTo>
                <a:lnTo>
                  <a:pt x="102" y="4"/>
                </a:lnTo>
                <a:lnTo>
                  <a:pt x="106" y="4"/>
                </a:lnTo>
                <a:lnTo>
                  <a:pt x="106" y="4"/>
                </a:lnTo>
                <a:lnTo>
                  <a:pt x="114" y="4"/>
                </a:lnTo>
                <a:lnTo>
                  <a:pt x="116" y="4"/>
                </a:lnTo>
                <a:lnTo>
                  <a:pt x="118" y="4"/>
                </a:lnTo>
                <a:lnTo>
                  <a:pt x="118" y="4"/>
                </a:lnTo>
                <a:lnTo>
                  <a:pt x="120" y="4"/>
                </a:lnTo>
                <a:lnTo>
                  <a:pt x="120" y="4"/>
                </a:lnTo>
                <a:lnTo>
                  <a:pt x="122" y="4"/>
                </a:lnTo>
                <a:lnTo>
                  <a:pt x="122" y="4"/>
                </a:lnTo>
                <a:lnTo>
                  <a:pt x="128" y="4"/>
                </a:lnTo>
                <a:lnTo>
                  <a:pt x="130" y="4"/>
                </a:lnTo>
                <a:lnTo>
                  <a:pt x="130" y="4"/>
                </a:lnTo>
                <a:lnTo>
                  <a:pt x="132" y="2"/>
                </a:lnTo>
                <a:lnTo>
                  <a:pt x="132" y="2"/>
                </a:lnTo>
                <a:lnTo>
                  <a:pt x="132" y="0"/>
                </a:lnTo>
                <a:lnTo>
                  <a:pt x="132" y="0"/>
                </a:lnTo>
                <a:lnTo>
                  <a:pt x="132" y="0"/>
                </a:lnTo>
                <a:lnTo>
                  <a:pt x="134" y="0"/>
                </a:lnTo>
                <a:lnTo>
                  <a:pt x="134" y="0"/>
                </a:lnTo>
                <a:lnTo>
                  <a:pt x="134" y="0"/>
                </a:lnTo>
                <a:lnTo>
                  <a:pt x="134" y="2"/>
                </a:lnTo>
                <a:lnTo>
                  <a:pt x="134" y="4"/>
                </a:lnTo>
                <a:lnTo>
                  <a:pt x="134" y="4"/>
                </a:lnTo>
                <a:lnTo>
                  <a:pt x="134" y="4"/>
                </a:lnTo>
                <a:lnTo>
                  <a:pt x="140" y="4"/>
                </a:lnTo>
                <a:lnTo>
                  <a:pt x="146" y="4"/>
                </a:lnTo>
                <a:lnTo>
                  <a:pt x="146" y="4"/>
                </a:lnTo>
                <a:lnTo>
                  <a:pt x="148" y="4"/>
                </a:lnTo>
                <a:lnTo>
                  <a:pt x="148" y="4"/>
                </a:lnTo>
                <a:lnTo>
                  <a:pt x="148" y="4"/>
                </a:lnTo>
                <a:lnTo>
                  <a:pt x="148" y="4"/>
                </a:lnTo>
                <a:lnTo>
                  <a:pt x="150" y="4"/>
                </a:lnTo>
                <a:lnTo>
                  <a:pt x="158" y="4"/>
                </a:lnTo>
                <a:lnTo>
                  <a:pt x="158" y="4"/>
                </a:lnTo>
                <a:lnTo>
                  <a:pt x="160" y="4"/>
                </a:lnTo>
                <a:lnTo>
                  <a:pt x="162" y="4"/>
                </a:lnTo>
                <a:lnTo>
                  <a:pt x="166" y="4"/>
                </a:lnTo>
                <a:lnTo>
                  <a:pt x="166" y="4"/>
                </a:lnTo>
                <a:lnTo>
                  <a:pt x="166" y="4"/>
                </a:lnTo>
                <a:lnTo>
                  <a:pt x="168" y="4"/>
                </a:lnTo>
                <a:lnTo>
                  <a:pt x="168" y="4"/>
                </a:lnTo>
                <a:lnTo>
                  <a:pt x="170" y="4"/>
                </a:lnTo>
                <a:lnTo>
                  <a:pt x="172" y="4"/>
                </a:lnTo>
                <a:lnTo>
                  <a:pt x="172" y="4"/>
                </a:lnTo>
                <a:lnTo>
                  <a:pt x="174" y="4"/>
                </a:lnTo>
                <a:lnTo>
                  <a:pt x="180" y="4"/>
                </a:lnTo>
                <a:lnTo>
                  <a:pt x="180" y="4"/>
                </a:lnTo>
                <a:lnTo>
                  <a:pt x="182" y="4"/>
                </a:lnTo>
                <a:lnTo>
                  <a:pt x="184" y="4"/>
                </a:lnTo>
                <a:lnTo>
                  <a:pt x="184" y="4"/>
                </a:lnTo>
                <a:lnTo>
                  <a:pt x="184" y="4"/>
                </a:lnTo>
                <a:lnTo>
                  <a:pt x="186" y="4"/>
                </a:lnTo>
                <a:lnTo>
                  <a:pt x="190" y="4"/>
                </a:lnTo>
                <a:lnTo>
                  <a:pt x="190" y="4"/>
                </a:lnTo>
                <a:lnTo>
                  <a:pt x="196" y="4"/>
                </a:lnTo>
                <a:lnTo>
                  <a:pt x="198" y="4"/>
                </a:lnTo>
                <a:lnTo>
                  <a:pt x="198" y="4"/>
                </a:lnTo>
                <a:lnTo>
                  <a:pt x="202" y="4"/>
                </a:lnTo>
                <a:lnTo>
                  <a:pt x="202" y="4"/>
                </a:lnTo>
                <a:lnTo>
                  <a:pt x="204" y="4"/>
                </a:lnTo>
                <a:lnTo>
                  <a:pt x="206" y="4"/>
                </a:lnTo>
                <a:lnTo>
                  <a:pt x="208" y="4"/>
                </a:lnTo>
                <a:lnTo>
                  <a:pt x="208" y="4"/>
                </a:lnTo>
                <a:lnTo>
                  <a:pt x="210" y="4"/>
                </a:lnTo>
                <a:lnTo>
                  <a:pt x="212" y="4"/>
                </a:lnTo>
                <a:lnTo>
                  <a:pt x="212" y="4"/>
                </a:lnTo>
                <a:lnTo>
                  <a:pt x="210" y="4"/>
                </a:lnTo>
                <a:lnTo>
                  <a:pt x="212" y="8"/>
                </a:lnTo>
                <a:lnTo>
                  <a:pt x="212" y="10"/>
                </a:lnTo>
                <a:lnTo>
                  <a:pt x="212" y="10"/>
                </a:lnTo>
                <a:lnTo>
                  <a:pt x="214" y="12"/>
                </a:lnTo>
                <a:lnTo>
                  <a:pt x="214" y="14"/>
                </a:lnTo>
                <a:lnTo>
                  <a:pt x="214" y="16"/>
                </a:lnTo>
                <a:lnTo>
                  <a:pt x="216" y="16"/>
                </a:lnTo>
                <a:lnTo>
                  <a:pt x="216" y="16"/>
                </a:lnTo>
                <a:lnTo>
                  <a:pt x="216" y="16"/>
                </a:lnTo>
                <a:lnTo>
                  <a:pt x="216" y="18"/>
                </a:lnTo>
                <a:lnTo>
                  <a:pt x="218" y="18"/>
                </a:lnTo>
                <a:lnTo>
                  <a:pt x="218" y="20"/>
                </a:lnTo>
                <a:lnTo>
                  <a:pt x="218" y="20"/>
                </a:lnTo>
                <a:lnTo>
                  <a:pt x="218" y="20"/>
                </a:lnTo>
                <a:lnTo>
                  <a:pt x="216" y="20"/>
                </a:lnTo>
                <a:lnTo>
                  <a:pt x="216" y="18"/>
                </a:lnTo>
                <a:lnTo>
                  <a:pt x="216" y="18"/>
                </a:lnTo>
                <a:lnTo>
                  <a:pt x="218" y="20"/>
                </a:lnTo>
                <a:lnTo>
                  <a:pt x="218" y="20"/>
                </a:lnTo>
                <a:lnTo>
                  <a:pt x="216" y="18"/>
                </a:lnTo>
                <a:lnTo>
                  <a:pt x="216" y="16"/>
                </a:lnTo>
                <a:lnTo>
                  <a:pt x="214" y="16"/>
                </a:lnTo>
                <a:lnTo>
                  <a:pt x="214" y="18"/>
                </a:lnTo>
                <a:lnTo>
                  <a:pt x="216" y="20"/>
                </a:lnTo>
                <a:lnTo>
                  <a:pt x="216" y="24"/>
                </a:lnTo>
                <a:lnTo>
                  <a:pt x="216" y="26"/>
                </a:lnTo>
                <a:lnTo>
                  <a:pt x="216" y="26"/>
                </a:lnTo>
                <a:lnTo>
                  <a:pt x="218" y="26"/>
                </a:lnTo>
                <a:lnTo>
                  <a:pt x="218" y="28"/>
                </a:lnTo>
                <a:lnTo>
                  <a:pt x="218" y="28"/>
                </a:lnTo>
                <a:lnTo>
                  <a:pt x="218" y="30"/>
                </a:lnTo>
                <a:lnTo>
                  <a:pt x="216" y="30"/>
                </a:lnTo>
                <a:lnTo>
                  <a:pt x="216" y="32"/>
                </a:lnTo>
                <a:lnTo>
                  <a:pt x="216" y="34"/>
                </a:lnTo>
                <a:lnTo>
                  <a:pt x="218" y="36"/>
                </a:lnTo>
                <a:lnTo>
                  <a:pt x="218" y="38"/>
                </a:lnTo>
                <a:lnTo>
                  <a:pt x="218" y="38"/>
                </a:lnTo>
                <a:lnTo>
                  <a:pt x="218" y="38"/>
                </a:lnTo>
                <a:lnTo>
                  <a:pt x="218" y="40"/>
                </a:lnTo>
                <a:lnTo>
                  <a:pt x="218" y="40"/>
                </a:lnTo>
                <a:lnTo>
                  <a:pt x="218" y="42"/>
                </a:lnTo>
                <a:lnTo>
                  <a:pt x="218" y="42"/>
                </a:lnTo>
                <a:lnTo>
                  <a:pt x="218" y="42"/>
                </a:lnTo>
                <a:lnTo>
                  <a:pt x="218" y="44"/>
                </a:lnTo>
                <a:lnTo>
                  <a:pt x="218" y="44"/>
                </a:lnTo>
                <a:lnTo>
                  <a:pt x="220" y="46"/>
                </a:lnTo>
                <a:lnTo>
                  <a:pt x="220" y="46"/>
                </a:lnTo>
                <a:lnTo>
                  <a:pt x="220" y="48"/>
                </a:lnTo>
                <a:lnTo>
                  <a:pt x="220" y="48"/>
                </a:lnTo>
                <a:lnTo>
                  <a:pt x="220" y="50"/>
                </a:lnTo>
                <a:lnTo>
                  <a:pt x="220" y="50"/>
                </a:lnTo>
                <a:lnTo>
                  <a:pt x="220" y="52"/>
                </a:lnTo>
                <a:lnTo>
                  <a:pt x="222" y="56"/>
                </a:lnTo>
                <a:lnTo>
                  <a:pt x="224" y="58"/>
                </a:lnTo>
                <a:lnTo>
                  <a:pt x="224" y="58"/>
                </a:lnTo>
                <a:lnTo>
                  <a:pt x="224" y="58"/>
                </a:lnTo>
                <a:lnTo>
                  <a:pt x="226" y="58"/>
                </a:lnTo>
                <a:lnTo>
                  <a:pt x="226" y="58"/>
                </a:lnTo>
                <a:lnTo>
                  <a:pt x="226" y="58"/>
                </a:lnTo>
                <a:lnTo>
                  <a:pt x="226" y="58"/>
                </a:lnTo>
                <a:lnTo>
                  <a:pt x="226" y="58"/>
                </a:lnTo>
                <a:lnTo>
                  <a:pt x="228" y="60"/>
                </a:lnTo>
                <a:lnTo>
                  <a:pt x="228" y="60"/>
                </a:lnTo>
                <a:lnTo>
                  <a:pt x="230" y="60"/>
                </a:lnTo>
                <a:lnTo>
                  <a:pt x="230" y="62"/>
                </a:lnTo>
                <a:lnTo>
                  <a:pt x="230" y="62"/>
                </a:lnTo>
                <a:lnTo>
                  <a:pt x="232" y="62"/>
                </a:lnTo>
                <a:lnTo>
                  <a:pt x="232" y="64"/>
                </a:lnTo>
                <a:lnTo>
                  <a:pt x="232" y="64"/>
                </a:lnTo>
                <a:lnTo>
                  <a:pt x="232" y="66"/>
                </a:lnTo>
                <a:lnTo>
                  <a:pt x="232" y="66"/>
                </a:lnTo>
                <a:lnTo>
                  <a:pt x="234" y="66"/>
                </a:lnTo>
                <a:lnTo>
                  <a:pt x="234" y="66"/>
                </a:lnTo>
                <a:lnTo>
                  <a:pt x="236" y="66"/>
                </a:lnTo>
                <a:lnTo>
                  <a:pt x="238" y="68"/>
                </a:lnTo>
                <a:lnTo>
                  <a:pt x="238" y="68"/>
                </a:lnTo>
                <a:lnTo>
                  <a:pt x="240" y="68"/>
                </a:lnTo>
                <a:lnTo>
                  <a:pt x="240" y="68"/>
                </a:lnTo>
                <a:lnTo>
                  <a:pt x="240" y="70"/>
                </a:lnTo>
                <a:lnTo>
                  <a:pt x="240" y="70"/>
                </a:lnTo>
                <a:lnTo>
                  <a:pt x="238" y="72"/>
                </a:lnTo>
                <a:lnTo>
                  <a:pt x="238" y="72"/>
                </a:lnTo>
                <a:lnTo>
                  <a:pt x="238" y="72"/>
                </a:lnTo>
                <a:lnTo>
                  <a:pt x="236" y="76"/>
                </a:lnTo>
                <a:lnTo>
                  <a:pt x="236" y="78"/>
                </a:lnTo>
                <a:lnTo>
                  <a:pt x="234" y="78"/>
                </a:lnTo>
                <a:lnTo>
                  <a:pt x="232" y="78"/>
                </a:lnTo>
                <a:lnTo>
                  <a:pt x="232" y="78"/>
                </a:lnTo>
                <a:lnTo>
                  <a:pt x="232" y="78"/>
                </a:lnTo>
                <a:lnTo>
                  <a:pt x="230" y="78"/>
                </a:lnTo>
                <a:lnTo>
                  <a:pt x="230" y="78"/>
                </a:lnTo>
                <a:lnTo>
                  <a:pt x="230" y="80"/>
                </a:lnTo>
                <a:lnTo>
                  <a:pt x="228" y="80"/>
                </a:lnTo>
                <a:lnTo>
                  <a:pt x="226" y="80"/>
                </a:lnTo>
                <a:lnTo>
                  <a:pt x="226" y="80"/>
                </a:lnTo>
                <a:lnTo>
                  <a:pt x="224" y="82"/>
                </a:lnTo>
                <a:lnTo>
                  <a:pt x="224" y="82"/>
                </a:lnTo>
                <a:lnTo>
                  <a:pt x="224" y="82"/>
                </a:lnTo>
                <a:lnTo>
                  <a:pt x="224" y="84"/>
                </a:lnTo>
                <a:lnTo>
                  <a:pt x="224" y="84"/>
                </a:lnTo>
                <a:lnTo>
                  <a:pt x="224" y="86"/>
                </a:lnTo>
                <a:lnTo>
                  <a:pt x="222" y="86"/>
                </a:lnTo>
                <a:lnTo>
                  <a:pt x="222" y="86"/>
                </a:lnTo>
                <a:lnTo>
                  <a:pt x="220" y="86"/>
                </a:lnTo>
                <a:lnTo>
                  <a:pt x="218" y="86"/>
                </a:lnTo>
                <a:lnTo>
                  <a:pt x="218" y="86"/>
                </a:lnTo>
                <a:lnTo>
                  <a:pt x="218" y="86"/>
                </a:lnTo>
                <a:lnTo>
                  <a:pt x="218" y="86"/>
                </a:lnTo>
                <a:lnTo>
                  <a:pt x="218" y="90"/>
                </a:lnTo>
                <a:lnTo>
                  <a:pt x="218" y="92"/>
                </a:lnTo>
                <a:lnTo>
                  <a:pt x="218" y="92"/>
                </a:lnTo>
                <a:lnTo>
                  <a:pt x="216" y="92"/>
                </a:lnTo>
                <a:lnTo>
                  <a:pt x="216" y="92"/>
                </a:lnTo>
                <a:lnTo>
                  <a:pt x="216" y="94"/>
                </a:lnTo>
                <a:lnTo>
                  <a:pt x="216" y="94"/>
                </a:lnTo>
                <a:lnTo>
                  <a:pt x="216" y="96"/>
                </a:lnTo>
                <a:lnTo>
                  <a:pt x="216" y="96"/>
                </a:lnTo>
                <a:lnTo>
                  <a:pt x="218" y="96"/>
                </a:lnTo>
                <a:lnTo>
                  <a:pt x="218" y="98"/>
                </a:lnTo>
                <a:lnTo>
                  <a:pt x="218" y="98"/>
                </a:lnTo>
                <a:lnTo>
                  <a:pt x="216" y="100"/>
                </a:lnTo>
                <a:lnTo>
                  <a:pt x="216" y="100"/>
                </a:lnTo>
                <a:lnTo>
                  <a:pt x="216" y="104"/>
                </a:lnTo>
                <a:lnTo>
                  <a:pt x="214" y="106"/>
                </a:lnTo>
                <a:lnTo>
                  <a:pt x="214" y="108"/>
                </a:lnTo>
                <a:lnTo>
                  <a:pt x="214" y="108"/>
                </a:lnTo>
                <a:lnTo>
                  <a:pt x="214" y="112"/>
                </a:lnTo>
                <a:lnTo>
                  <a:pt x="212" y="112"/>
                </a:lnTo>
                <a:lnTo>
                  <a:pt x="212" y="114"/>
                </a:lnTo>
                <a:lnTo>
                  <a:pt x="212" y="116"/>
                </a:lnTo>
                <a:lnTo>
                  <a:pt x="212" y="116"/>
                </a:lnTo>
                <a:lnTo>
                  <a:pt x="210" y="118"/>
                </a:lnTo>
                <a:lnTo>
                  <a:pt x="210" y="118"/>
                </a:lnTo>
                <a:lnTo>
                  <a:pt x="212" y="128"/>
                </a:lnTo>
                <a:lnTo>
                  <a:pt x="212" y="132"/>
                </a:lnTo>
                <a:lnTo>
                  <a:pt x="212" y="132"/>
                </a:lnTo>
                <a:lnTo>
                  <a:pt x="212" y="132"/>
                </a:lnTo>
                <a:lnTo>
                  <a:pt x="212" y="138"/>
                </a:lnTo>
                <a:lnTo>
                  <a:pt x="212" y="140"/>
                </a:lnTo>
                <a:lnTo>
                  <a:pt x="212" y="140"/>
                </a:lnTo>
                <a:lnTo>
                  <a:pt x="212" y="142"/>
                </a:lnTo>
                <a:lnTo>
                  <a:pt x="212" y="142"/>
                </a:lnTo>
                <a:lnTo>
                  <a:pt x="212" y="142"/>
                </a:lnTo>
                <a:lnTo>
                  <a:pt x="212" y="142"/>
                </a:lnTo>
                <a:lnTo>
                  <a:pt x="212" y="144"/>
                </a:lnTo>
                <a:lnTo>
                  <a:pt x="212" y="144"/>
                </a:lnTo>
                <a:lnTo>
                  <a:pt x="210" y="144"/>
                </a:lnTo>
                <a:lnTo>
                  <a:pt x="210" y="144"/>
                </a:lnTo>
                <a:lnTo>
                  <a:pt x="210" y="146"/>
                </a:lnTo>
                <a:lnTo>
                  <a:pt x="208" y="152"/>
                </a:lnTo>
                <a:lnTo>
                  <a:pt x="208" y="154"/>
                </a:lnTo>
                <a:lnTo>
                  <a:pt x="208" y="154"/>
                </a:lnTo>
                <a:lnTo>
                  <a:pt x="208" y="154"/>
                </a:lnTo>
                <a:lnTo>
                  <a:pt x="208" y="154"/>
                </a:lnTo>
                <a:lnTo>
                  <a:pt x="208" y="156"/>
                </a:lnTo>
                <a:lnTo>
                  <a:pt x="208" y="158"/>
                </a:lnTo>
                <a:lnTo>
                  <a:pt x="208" y="158"/>
                </a:lnTo>
                <a:lnTo>
                  <a:pt x="208" y="158"/>
                </a:lnTo>
                <a:lnTo>
                  <a:pt x="206" y="158"/>
                </a:lnTo>
                <a:lnTo>
                  <a:pt x="206" y="158"/>
                </a:lnTo>
                <a:lnTo>
                  <a:pt x="206" y="158"/>
                </a:lnTo>
                <a:lnTo>
                  <a:pt x="206" y="158"/>
                </a:lnTo>
                <a:lnTo>
                  <a:pt x="202" y="158"/>
                </a:lnTo>
                <a:lnTo>
                  <a:pt x="202" y="160"/>
                </a:lnTo>
                <a:lnTo>
                  <a:pt x="202" y="160"/>
                </a:lnTo>
                <a:lnTo>
                  <a:pt x="200" y="160"/>
                </a:lnTo>
                <a:lnTo>
                  <a:pt x="198" y="166"/>
                </a:lnTo>
                <a:lnTo>
                  <a:pt x="196" y="170"/>
                </a:lnTo>
                <a:lnTo>
                  <a:pt x="196" y="170"/>
                </a:lnTo>
                <a:lnTo>
                  <a:pt x="196" y="172"/>
                </a:lnTo>
                <a:lnTo>
                  <a:pt x="196" y="172"/>
                </a:lnTo>
                <a:lnTo>
                  <a:pt x="194" y="172"/>
                </a:lnTo>
                <a:lnTo>
                  <a:pt x="194" y="172"/>
                </a:lnTo>
                <a:lnTo>
                  <a:pt x="194" y="172"/>
                </a:lnTo>
                <a:lnTo>
                  <a:pt x="194" y="172"/>
                </a:lnTo>
                <a:lnTo>
                  <a:pt x="194" y="172"/>
                </a:lnTo>
                <a:lnTo>
                  <a:pt x="192" y="172"/>
                </a:lnTo>
                <a:lnTo>
                  <a:pt x="192" y="174"/>
                </a:lnTo>
                <a:lnTo>
                  <a:pt x="192" y="174"/>
                </a:lnTo>
                <a:lnTo>
                  <a:pt x="192" y="176"/>
                </a:lnTo>
                <a:lnTo>
                  <a:pt x="192" y="176"/>
                </a:lnTo>
                <a:lnTo>
                  <a:pt x="194" y="176"/>
                </a:lnTo>
                <a:lnTo>
                  <a:pt x="194" y="176"/>
                </a:lnTo>
                <a:lnTo>
                  <a:pt x="194" y="178"/>
                </a:lnTo>
                <a:lnTo>
                  <a:pt x="192" y="180"/>
                </a:lnTo>
                <a:lnTo>
                  <a:pt x="192" y="180"/>
                </a:lnTo>
                <a:lnTo>
                  <a:pt x="192" y="182"/>
                </a:lnTo>
                <a:lnTo>
                  <a:pt x="192" y="182"/>
                </a:lnTo>
                <a:lnTo>
                  <a:pt x="192" y="182"/>
                </a:lnTo>
                <a:lnTo>
                  <a:pt x="192" y="182"/>
                </a:lnTo>
                <a:lnTo>
                  <a:pt x="192" y="182"/>
                </a:lnTo>
                <a:lnTo>
                  <a:pt x="192" y="184"/>
                </a:lnTo>
                <a:lnTo>
                  <a:pt x="192" y="184"/>
                </a:lnTo>
                <a:lnTo>
                  <a:pt x="192" y="184"/>
                </a:lnTo>
                <a:lnTo>
                  <a:pt x="192" y="188"/>
                </a:lnTo>
                <a:lnTo>
                  <a:pt x="192" y="188"/>
                </a:lnTo>
                <a:lnTo>
                  <a:pt x="192" y="188"/>
                </a:lnTo>
                <a:lnTo>
                  <a:pt x="190" y="190"/>
                </a:lnTo>
                <a:lnTo>
                  <a:pt x="190" y="190"/>
                </a:lnTo>
                <a:lnTo>
                  <a:pt x="188" y="190"/>
                </a:lnTo>
                <a:lnTo>
                  <a:pt x="188" y="190"/>
                </a:lnTo>
                <a:lnTo>
                  <a:pt x="188" y="190"/>
                </a:lnTo>
                <a:lnTo>
                  <a:pt x="186" y="188"/>
                </a:lnTo>
                <a:lnTo>
                  <a:pt x="184" y="190"/>
                </a:lnTo>
                <a:lnTo>
                  <a:pt x="182" y="192"/>
                </a:lnTo>
                <a:lnTo>
                  <a:pt x="182" y="194"/>
                </a:lnTo>
                <a:lnTo>
                  <a:pt x="182" y="194"/>
                </a:lnTo>
                <a:lnTo>
                  <a:pt x="182" y="198"/>
                </a:lnTo>
                <a:lnTo>
                  <a:pt x="182" y="198"/>
                </a:lnTo>
                <a:lnTo>
                  <a:pt x="182" y="200"/>
                </a:lnTo>
                <a:lnTo>
                  <a:pt x="182" y="202"/>
                </a:lnTo>
                <a:lnTo>
                  <a:pt x="182" y="202"/>
                </a:lnTo>
                <a:lnTo>
                  <a:pt x="182" y="204"/>
                </a:lnTo>
                <a:lnTo>
                  <a:pt x="182" y="204"/>
                </a:lnTo>
                <a:lnTo>
                  <a:pt x="180" y="208"/>
                </a:lnTo>
                <a:lnTo>
                  <a:pt x="180" y="210"/>
                </a:lnTo>
                <a:lnTo>
                  <a:pt x="180" y="212"/>
                </a:lnTo>
                <a:lnTo>
                  <a:pt x="180" y="212"/>
                </a:lnTo>
                <a:lnTo>
                  <a:pt x="180" y="212"/>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7" name="Freeform 263"/>
          <p:cNvSpPr>
            <a:spLocks/>
          </p:cNvSpPr>
          <p:nvPr/>
        </p:nvSpPr>
        <p:spPr bwMode="auto">
          <a:xfrm>
            <a:off x="7464425" y="3868738"/>
            <a:ext cx="6350" cy="12700"/>
          </a:xfrm>
          <a:custGeom>
            <a:avLst/>
            <a:gdLst/>
            <a:ahLst/>
            <a:cxnLst>
              <a:cxn ang="0">
                <a:pos x="2" y="0"/>
              </a:cxn>
              <a:cxn ang="0">
                <a:pos x="2" y="0"/>
              </a:cxn>
              <a:cxn ang="0">
                <a:pos x="2" y="0"/>
              </a:cxn>
              <a:cxn ang="0">
                <a:pos x="2" y="0"/>
              </a:cxn>
              <a:cxn ang="0">
                <a:pos x="2" y="0"/>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4" y="2"/>
              </a:cxn>
              <a:cxn ang="0">
                <a:pos x="4" y="2"/>
              </a:cxn>
              <a:cxn ang="0">
                <a:pos x="4" y="2"/>
              </a:cxn>
              <a:cxn ang="0">
                <a:pos x="4" y="2"/>
              </a:cxn>
              <a:cxn ang="0">
                <a:pos x="4" y="2"/>
              </a:cxn>
              <a:cxn ang="0">
                <a:pos x="4" y="2"/>
              </a:cxn>
              <a:cxn ang="0">
                <a:pos x="4" y="2"/>
              </a:cxn>
              <a:cxn ang="0">
                <a:pos x="4" y="2"/>
              </a:cxn>
              <a:cxn ang="0">
                <a:pos x="4" y="2"/>
              </a:cxn>
              <a:cxn ang="0">
                <a:pos x="4" y="2"/>
              </a:cxn>
              <a:cxn ang="0">
                <a:pos x="4" y="4"/>
              </a:cxn>
              <a:cxn ang="0">
                <a:pos x="4" y="4"/>
              </a:cxn>
              <a:cxn ang="0">
                <a:pos x="2" y="4"/>
              </a:cxn>
              <a:cxn ang="0">
                <a:pos x="2" y="4"/>
              </a:cxn>
              <a:cxn ang="0">
                <a:pos x="2" y="4"/>
              </a:cxn>
              <a:cxn ang="0">
                <a:pos x="2" y="4"/>
              </a:cxn>
              <a:cxn ang="0">
                <a:pos x="2" y="4"/>
              </a:cxn>
              <a:cxn ang="0">
                <a:pos x="2" y="4"/>
              </a:cxn>
              <a:cxn ang="0">
                <a:pos x="2" y="4"/>
              </a:cxn>
              <a:cxn ang="0">
                <a:pos x="2" y="4"/>
              </a:cxn>
              <a:cxn ang="0">
                <a:pos x="0" y="4"/>
              </a:cxn>
              <a:cxn ang="0">
                <a:pos x="0" y="4"/>
              </a:cxn>
              <a:cxn ang="0">
                <a:pos x="0" y="6"/>
              </a:cxn>
              <a:cxn ang="0">
                <a:pos x="2" y="6"/>
              </a:cxn>
              <a:cxn ang="0">
                <a:pos x="2" y="6"/>
              </a:cxn>
              <a:cxn ang="0">
                <a:pos x="2" y="6"/>
              </a:cxn>
              <a:cxn ang="0">
                <a:pos x="2" y="8"/>
              </a:cxn>
              <a:cxn ang="0">
                <a:pos x="2" y="8"/>
              </a:cxn>
              <a:cxn ang="0">
                <a:pos x="2" y="8"/>
              </a:cxn>
              <a:cxn ang="0">
                <a:pos x="2" y="8"/>
              </a:cxn>
              <a:cxn ang="0">
                <a:pos x="4" y="8"/>
              </a:cxn>
              <a:cxn ang="0">
                <a:pos x="4" y="8"/>
              </a:cxn>
              <a:cxn ang="0">
                <a:pos x="4" y="8"/>
              </a:cxn>
            </a:cxnLst>
            <a:rect l="0" t="0" r="r" b="b"/>
            <a:pathLst>
              <a:path w="4" h="8">
                <a:moveTo>
                  <a:pt x="2" y="0"/>
                </a:move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2"/>
                </a:lnTo>
                <a:lnTo>
                  <a:pt x="4" y="2"/>
                </a:lnTo>
                <a:lnTo>
                  <a:pt x="4" y="2"/>
                </a:lnTo>
                <a:lnTo>
                  <a:pt x="4" y="2"/>
                </a:lnTo>
                <a:lnTo>
                  <a:pt x="4" y="2"/>
                </a:lnTo>
                <a:lnTo>
                  <a:pt x="4" y="2"/>
                </a:lnTo>
                <a:lnTo>
                  <a:pt x="4" y="2"/>
                </a:lnTo>
                <a:lnTo>
                  <a:pt x="4" y="2"/>
                </a:lnTo>
                <a:lnTo>
                  <a:pt x="4" y="2"/>
                </a:lnTo>
                <a:lnTo>
                  <a:pt x="4" y="2"/>
                </a:lnTo>
                <a:lnTo>
                  <a:pt x="4" y="4"/>
                </a:lnTo>
                <a:lnTo>
                  <a:pt x="4" y="4"/>
                </a:lnTo>
                <a:lnTo>
                  <a:pt x="2" y="4"/>
                </a:lnTo>
                <a:lnTo>
                  <a:pt x="2" y="4"/>
                </a:lnTo>
                <a:lnTo>
                  <a:pt x="2" y="4"/>
                </a:lnTo>
                <a:lnTo>
                  <a:pt x="2" y="4"/>
                </a:lnTo>
                <a:lnTo>
                  <a:pt x="2" y="4"/>
                </a:lnTo>
                <a:lnTo>
                  <a:pt x="2" y="4"/>
                </a:lnTo>
                <a:lnTo>
                  <a:pt x="2" y="4"/>
                </a:lnTo>
                <a:lnTo>
                  <a:pt x="2" y="4"/>
                </a:lnTo>
                <a:lnTo>
                  <a:pt x="0" y="4"/>
                </a:lnTo>
                <a:lnTo>
                  <a:pt x="0" y="4"/>
                </a:lnTo>
                <a:lnTo>
                  <a:pt x="0" y="6"/>
                </a:lnTo>
                <a:lnTo>
                  <a:pt x="2" y="6"/>
                </a:lnTo>
                <a:lnTo>
                  <a:pt x="2" y="6"/>
                </a:lnTo>
                <a:lnTo>
                  <a:pt x="2" y="6"/>
                </a:lnTo>
                <a:lnTo>
                  <a:pt x="2" y="8"/>
                </a:lnTo>
                <a:lnTo>
                  <a:pt x="2" y="8"/>
                </a:lnTo>
                <a:lnTo>
                  <a:pt x="2" y="8"/>
                </a:lnTo>
                <a:lnTo>
                  <a:pt x="2" y="8"/>
                </a:lnTo>
                <a:lnTo>
                  <a:pt x="4" y="8"/>
                </a:lnTo>
                <a:lnTo>
                  <a:pt x="4" y="8"/>
                </a:lnTo>
                <a:lnTo>
                  <a:pt x="4"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8" name="Freeform 264"/>
          <p:cNvSpPr>
            <a:spLocks/>
          </p:cNvSpPr>
          <p:nvPr/>
        </p:nvSpPr>
        <p:spPr bwMode="auto">
          <a:xfrm>
            <a:off x="4987925" y="2503488"/>
            <a:ext cx="6350" cy="6350"/>
          </a:xfrm>
          <a:custGeom>
            <a:avLst/>
            <a:gdLst/>
            <a:ahLst/>
            <a:cxnLst>
              <a:cxn ang="0">
                <a:pos x="4" y="0"/>
              </a:cxn>
              <a:cxn ang="0">
                <a:pos x="4" y="0"/>
              </a:cxn>
              <a:cxn ang="0">
                <a:pos x="4" y="0"/>
              </a:cxn>
              <a:cxn ang="0">
                <a:pos x="4" y="0"/>
              </a:cxn>
              <a:cxn ang="0">
                <a:pos x="2" y="0"/>
              </a:cxn>
              <a:cxn ang="0">
                <a:pos x="2" y="0"/>
              </a:cxn>
              <a:cxn ang="0">
                <a:pos x="2" y="0"/>
              </a:cxn>
              <a:cxn ang="0">
                <a:pos x="2" y="2"/>
              </a:cxn>
              <a:cxn ang="0">
                <a:pos x="2" y="2"/>
              </a:cxn>
              <a:cxn ang="0">
                <a:pos x="2" y="2"/>
              </a:cxn>
              <a:cxn ang="0">
                <a:pos x="2" y="2"/>
              </a:cxn>
              <a:cxn ang="0">
                <a:pos x="0" y="0"/>
              </a:cxn>
              <a:cxn ang="0">
                <a:pos x="0" y="0"/>
              </a:cxn>
              <a:cxn ang="0">
                <a:pos x="0" y="2"/>
              </a:cxn>
              <a:cxn ang="0">
                <a:pos x="0" y="2"/>
              </a:cxn>
              <a:cxn ang="0">
                <a:pos x="0" y="2"/>
              </a:cxn>
              <a:cxn ang="0">
                <a:pos x="0" y="2"/>
              </a:cxn>
              <a:cxn ang="0">
                <a:pos x="0" y="2"/>
              </a:cxn>
              <a:cxn ang="0">
                <a:pos x="0" y="2"/>
              </a:cxn>
              <a:cxn ang="0">
                <a:pos x="0" y="2"/>
              </a:cxn>
              <a:cxn ang="0">
                <a:pos x="2" y="2"/>
              </a:cxn>
              <a:cxn ang="0">
                <a:pos x="2" y="2"/>
              </a:cxn>
              <a:cxn ang="0">
                <a:pos x="2" y="4"/>
              </a:cxn>
              <a:cxn ang="0">
                <a:pos x="0" y="4"/>
              </a:cxn>
              <a:cxn ang="0">
                <a:pos x="0" y="4"/>
              </a:cxn>
              <a:cxn ang="0">
                <a:pos x="0" y="4"/>
              </a:cxn>
            </a:cxnLst>
            <a:rect l="0" t="0" r="r" b="b"/>
            <a:pathLst>
              <a:path w="4" h="4">
                <a:moveTo>
                  <a:pt x="4" y="0"/>
                </a:moveTo>
                <a:lnTo>
                  <a:pt x="4" y="0"/>
                </a:lnTo>
                <a:lnTo>
                  <a:pt x="4" y="0"/>
                </a:lnTo>
                <a:lnTo>
                  <a:pt x="4" y="0"/>
                </a:lnTo>
                <a:lnTo>
                  <a:pt x="2" y="0"/>
                </a:lnTo>
                <a:lnTo>
                  <a:pt x="2" y="0"/>
                </a:lnTo>
                <a:lnTo>
                  <a:pt x="2" y="0"/>
                </a:lnTo>
                <a:lnTo>
                  <a:pt x="2" y="2"/>
                </a:lnTo>
                <a:lnTo>
                  <a:pt x="2" y="2"/>
                </a:lnTo>
                <a:lnTo>
                  <a:pt x="2" y="2"/>
                </a:lnTo>
                <a:lnTo>
                  <a:pt x="2" y="2"/>
                </a:lnTo>
                <a:lnTo>
                  <a:pt x="0" y="0"/>
                </a:lnTo>
                <a:lnTo>
                  <a:pt x="0" y="0"/>
                </a:lnTo>
                <a:lnTo>
                  <a:pt x="0" y="2"/>
                </a:lnTo>
                <a:lnTo>
                  <a:pt x="0" y="2"/>
                </a:lnTo>
                <a:lnTo>
                  <a:pt x="0" y="2"/>
                </a:lnTo>
                <a:lnTo>
                  <a:pt x="0" y="2"/>
                </a:lnTo>
                <a:lnTo>
                  <a:pt x="0" y="2"/>
                </a:lnTo>
                <a:lnTo>
                  <a:pt x="0" y="2"/>
                </a:lnTo>
                <a:lnTo>
                  <a:pt x="0" y="2"/>
                </a:lnTo>
                <a:lnTo>
                  <a:pt x="2" y="2"/>
                </a:lnTo>
                <a:lnTo>
                  <a:pt x="2" y="2"/>
                </a:lnTo>
                <a:lnTo>
                  <a:pt x="2" y="4"/>
                </a:lnTo>
                <a:lnTo>
                  <a:pt x="0" y="4"/>
                </a:lnTo>
                <a:lnTo>
                  <a:pt x="0"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9" name="Freeform 265"/>
          <p:cNvSpPr>
            <a:spLocks/>
          </p:cNvSpPr>
          <p:nvPr/>
        </p:nvSpPr>
        <p:spPr bwMode="auto">
          <a:xfrm>
            <a:off x="4968875" y="2484438"/>
            <a:ext cx="25400" cy="19050"/>
          </a:xfrm>
          <a:custGeom>
            <a:avLst/>
            <a:gdLst/>
            <a:ahLst/>
            <a:cxnLst>
              <a:cxn ang="0">
                <a:pos x="0" y="0"/>
              </a:cxn>
              <a:cxn ang="0">
                <a:pos x="0" y="2"/>
              </a:cxn>
              <a:cxn ang="0">
                <a:pos x="0" y="2"/>
              </a:cxn>
              <a:cxn ang="0">
                <a:pos x="2" y="2"/>
              </a:cxn>
              <a:cxn ang="0">
                <a:pos x="2" y="2"/>
              </a:cxn>
              <a:cxn ang="0">
                <a:pos x="4" y="2"/>
              </a:cxn>
              <a:cxn ang="0">
                <a:pos x="4" y="4"/>
              </a:cxn>
              <a:cxn ang="0">
                <a:pos x="4" y="4"/>
              </a:cxn>
              <a:cxn ang="0">
                <a:pos x="4" y="4"/>
              </a:cxn>
              <a:cxn ang="0">
                <a:pos x="4" y="4"/>
              </a:cxn>
              <a:cxn ang="0">
                <a:pos x="4" y="4"/>
              </a:cxn>
              <a:cxn ang="0">
                <a:pos x="4" y="4"/>
              </a:cxn>
              <a:cxn ang="0">
                <a:pos x="6" y="6"/>
              </a:cxn>
              <a:cxn ang="0">
                <a:pos x="6" y="6"/>
              </a:cxn>
              <a:cxn ang="0">
                <a:pos x="6" y="6"/>
              </a:cxn>
              <a:cxn ang="0">
                <a:pos x="8" y="6"/>
              </a:cxn>
              <a:cxn ang="0">
                <a:pos x="8" y="6"/>
              </a:cxn>
              <a:cxn ang="0">
                <a:pos x="10" y="8"/>
              </a:cxn>
              <a:cxn ang="0">
                <a:pos x="10" y="8"/>
              </a:cxn>
              <a:cxn ang="0">
                <a:pos x="10" y="8"/>
              </a:cxn>
              <a:cxn ang="0">
                <a:pos x="10" y="8"/>
              </a:cxn>
              <a:cxn ang="0">
                <a:pos x="12" y="8"/>
              </a:cxn>
              <a:cxn ang="0">
                <a:pos x="12" y="8"/>
              </a:cxn>
              <a:cxn ang="0">
                <a:pos x="12" y="10"/>
              </a:cxn>
              <a:cxn ang="0">
                <a:pos x="12" y="10"/>
              </a:cxn>
              <a:cxn ang="0">
                <a:pos x="14" y="10"/>
              </a:cxn>
              <a:cxn ang="0">
                <a:pos x="14" y="10"/>
              </a:cxn>
              <a:cxn ang="0">
                <a:pos x="16" y="10"/>
              </a:cxn>
              <a:cxn ang="0">
                <a:pos x="16" y="12"/>
              </a:cxn>
              <a:cxn ang="0">
                <a:pos x="16" y="12"/>
              </a:cxn>
              <a:cxn ang="0">
                <a:pos x="16" y="12"/>
              </a:cxn>
              <a:cxn ang="0">
                <a:pos x="16" y="12"/>
              </a:cxn>
            </a:cxnLst>
            <a:rect l="0" t="0" r="r" b="b"/>
            <a:pathLst>
              <a:path w="16" h="12">
                <a:moveTo>
                  <a:pt x="0" y="0"/>
                </a:moveTo>
                <a:lnTo>
                  <a:pt x="0" y="0"/>
                </a:lnTo>
                <a:lnTo>
                  <a:pt x="0" y="2"/>
                </a:lnTo>
                <a:lnTo>
                  <a:pt x="0" y="2"/>
                </a:lnTo>
                <a:lnTo>
                  <a:pt x="0" y="2"/>
                </a:lnTo>
                <a:lnTo>
                  <a:pt x="0" y="2"/>
                </a:lnTo>
                <a:lnTo>
                  <a:pt x="2" y="2"/>
                </a:lnTo>
                <a:lnTo>
                  <a:pt x="2" y="2"/>
                </a:lnTo>
                <a:lnTo>
                  <a:pt x="2" y="2"/>
                </a:lnTo>
                <a:lnTo>
                  <a:pt x="2" y="2"/>
                </a:lnTo>
                <a:lnTo>
                  <a:pt x="2" y="2"/>
                </a:lnTo>
                <a:lnTo>
                  <a:pt x="4" y="2"/>
                </a:lnTo>
                <a:lnTo>
                  <a:pt x="4" y="2"/>
                </a:lnTo>
                <a:lnTo>
                  <a:pt x="4" y="4"/>
                </a:lnTo>
                <a:lnTo>
                  <a:pt x="4" y="4"/>
                </a:lnTo>
                <a:lnTo>
                  <a:pt x="4" y="4"/>
                </a:lnTo>
                <a:lnTo>
                  <a:pt x="4" y="4"/>
                </a:lnTo>
                <a:lnTo>
                  <a:pt x="4" y="4"/>
                </a:lnTo>
                <a:lnTo>
                  <a:pt x="4" y="4"/>
                </a:lnTo>
                <a:lnTo>
                  <a:pt x="4" y="4"/>
                </a:lnTo>
                <a:lnTo>
                  <a:pt x="4" y="4"/>
                </a:lnTo>
                <a:lnTo>
                  <a:pt x="4" y="4"/>
                </a:lnTo>
                <a:lnTo>
                  <a:pt x="4" y="4"/>
                </a:lnTo>
                <a:lnTo>
                  <a:pt x="4" y="4"/>
                </a:lnTo>
                <a:lnTo>
                  <a:pt x="6" y="6"/>
                </a:lnTo>
                <a:lnTo>
                  <a:pt x="6" y="6"/>
                </a:lnTo>
                <a:lnTo>
                  <a:pt x="6" y="6"/>
                </a:lnTo>
                <a:lnTo>
                  <a:pt x="6" y="6"/>
                </a:lnTo>
                <a:lnTo>
                  <a:pt x="6" y="6"/>
                </a:lnTo>
                <a:lnTo>
                  <a:pt x="6" y="6"/>
                </a:lnTo>
                <a:lnTo>
                  <a:pt x="8" y="6"/>
                </a:lnTo>
                <a:lnTo>
                  <a:pt x="8" y="6"/>
                </a:lnTo>
                <a:lnTo>
                  <a:pt x="8" y="6"/>
                </a:lnTo>
                <a:lnTo>
                  <a:pt x="8" y="6"/>
                </a:lnTo>
                <a:lnTo>
                  <a:pt x="10" y="6"/>
                </a:lnTo>
                <a:lnTo>
                  <a:pt x="10" y="8"/>
                </a:lnTo>
                <a:lnTo>
                  <a:pt x="10" y="8"/>
                </a:lnTo>
                <a:lnTo>
                  <a:pt x="10" y="8"/>
                </a:lnTo>
                <a:lnTo>
                  <a:pt x="10" y="8"/>
                </a:lnTo>
                <a:lnTo>
                  <a:pt x="10" y="8"/>
                </a:lnTo>
                <a:lnTo>
                  <a:pt x="10" y="8"/>
                </a:lnTo>
                <a:lnTo>
                  <a:pt x="10" y="8"/>
                </a:lnTo>
                <a:lnTo>
                  <a:pt x="12" y="8"/>
                </a:lnTo>
                <a:lnTo>
                  <a:pt x="12" y="8"/>
                </a:lnTo>
                <a:lnTo>
                  <a:pt x="12" y="8"/>
                </a:lnTo>
                <a:lnTo>
                  <a:pt x="12" y="8"/>
                </a:lnTo>
                <a:lnTo>
                  <a:pt x="12" y="10"/>
                </a:lnTo>
                <a:lnTo>
                  <a:pt x="12" y="10"/>
                </a:lnTo>
                <a:lnTo>
                  <a:pt x="12" y="10"/>
                </a:lnTo>
                <a:lnTo>
                  <a:pt x="12" y="10"/>
                </a:lnTo>
                <a:lnTo>
                  <a:pt x="14" y="10"/>
                </a:lnTo>
                <a:lnTo>
                  <a:pt x="14" y="10"/>
                </a:lnTo>
                <a:lnTo>
                  <a:pt x="14" y="10"/>
                </a:lnTo>
                <a:lnTo>
                  <a:pt x="14" y="10"/>
                </a:lnTo>
                <a:lnTo>
                  <a:pt x="16" y="10"/>
                </a:lnTo>
                <a:lnTo>
                  <a:pt x="16" y="10"/>
                </a:lnTo>
                <a:lnTo>
                  <a:pt x="16" y="10"/>
                </a:lnTo>
                <a:lnTo>
                  <a:pt x="16" y="12"/>
                </a:lnTo>
                <a:lnTo>
                  <a:pt x="16" y="12"/>
                </a:lnTo>
                <a:lnTo>
                  <a:pt x="16" y="12"/>
                </a:lnTo>
                <a:lnTo>
                  <a:pt x="16" y="12"/>
                </a:lnTo>
                <a:lnTo>
                  <a:pt x="16" y="12"/>
                </a:lnTo>
                <a:lnTo>
                  <a:pt x="16" y="12"/>
                </a:lnTo>
                <a:lnTo>
                  <a:pt x="16"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0" name="Freeform 266"/>
          <p:cNvSpPr>
            <a:spLocks/>
          </p:cNvSpPr>
          <p:nvPr/>
        </p:nvSpPr>
        <p:spPr bwMode="auto">
          <a:xfrm>
            <a:off x="4994275" y="2493963"/>
            <a:ext cx="31750" cy="25400"/>
          </a:xfrm>
          <a:custGeom>
            <a:avLst/>
            <a:gdLst/>
            <a:ahLst/>
            <a:cxnLst>
              <a:cxn ang="0">
                <a:pos x="0" y="6"/>
              </a:cxn>
              <a:cxn ang="0">
                <a:pos x="0" y="6"/>
              </a:cxn>
              <a:cxn ang="0">
                <a:pos x="2" y="6"/>
              </a:cxn>
              <a:cxn ang="0">
                <a:pos x="2" y="4"/>
              </a:cxn>
              <a:cxn ang="0">
                <a:pos x="2" y="4"/>
              </a:cxn>
              <a:cxn ang="0">
                <a:pos x="2" y="4"/>
              </a:cxn>
              <a:cxn ang="0">
                <a:pos x="2" y="4"/>
              </a:cxn>
              <a:cxn ang="0">
                <a:pos x="2" y="4"/>
              </a:cxn>
              <a:cxn ang="0">
                <a:pos x="4" y="4"/>
              </a:cxn>
              <a:cxn ang="0">
                <a:pos x="4" y="2"/>
              </a:cxn>
              <a:cxn ang="0">
                <a:pos x="4" y="2"/>
              </a:cxn>
              <a:cxn ang="0">
                <a:pos x="4" y="2"/>
              </a:cxn>
              <a:cxn ang="0">
                <a:pos x="4" y="2"/>
              </a:cxn>
              <a:cxn ang="0">
                <a:pos x="4" y="0"/>
              </a:cxn>
              <a:cxn ang="0">
                <a:pos x="2" y="0"/>
              </a:cxn>
              <a:cxn ang="0">
                <a:pos x="2" y="0"/>
              </a:cxn>
              <a:cxn ang="0">
                <a:pos x="4" y="0"/>
              </a:cxn>
              <a:cxn ang="0">
                <a:pos x="4" y="0"/>
              </a:cxn>
              <a:cxn ang="0">
                <a:pos x="4" y="0"/>
              </a:cxn>
              <a:cxn ang="0">
                <a:pos x="6" y="0"/>
              </a:cxn>
              <a:cxn ang="0">
                <a:pos x="6" y="0"/>
              </a:cxn>
              <a:cxn ang="0">
                <a:pos x="6" y="0"/>
              </a:cxn>
              <a:cxn ang="0">
                <a:pos x="6" y="0"/>
              </a:cxn>
              <a:cxn ang="0">
                <a:pos x="6" y="0"/>
              </a:cxn>
              <a:cxn ang="0">
                <a:pos x="6" y="0"/>
              </a:cxn>
              <a:cxn ang="0">
                <a:pos x="8" y="2"/>
              </a:cxn>
              <a:cxn ang="0">
                <a:pos x="8" y="2"/>
              </a:cxn>
              <a:cxn ang="0">
                <a:pos x="8" y="2"/>
              </a:cxn>
              <a:cxn ang="0">
                <a:pos x="10" y="2"/>
              </a:cxn>
              <a:cxn ang="0">
                <a:pos x="10" y="2"/>
              </a:cxn>
              <a:cxn ang="0">
                <a:pos x="10" y="4"/>
              </a:cxn>
              <a:cxn ang="0">
                <a:pos x="10" y="4"/>
              </a:cxn>
              <a:cxn ang="0">
                <a:pos x="12" y="2"/>
              </a:cxn>
              <a:cxn ang="0">
                <a:pos x="12" y="4"/>
              </a:cxn>
              <a:cxn ang="0">
                <a:pos x="12" y="4"/>
              </a:cxn>
              <a:cxn ang="0">
                <a:pos x="12" y="6"/>
              </a:cxn>
              <a:cxn ang="0">
                <a:pos x="14" y="4"/>
              </a:cxn>
              <a:cxn ang="0">
                <a:pos x="14" y="6"/>
              </a:cxn>
              <a:cxn ang="0">
                <a:pos x="14" y="6"/>
              </a:cxn>
              <a:cxn ang="0">
                <a:pos x="14" y="8"/>
              </a:cxn>
              <a:cxn ang="0">
                <a:pos x="16" y="8"/>
              </a:cxn>
              <a:cxn ang="0">
                <a:pos x="16" y="8"/>
              </a:cxn>
              <a:cxn ang="0">
                <a:pos x="16" y="8"/>
              </a:cxn>
              <a:cxn ang="0">
                <a:pos x="18" y="8"/>
              </a:cxn>
              <a:cxn ang="0">
                <a:pos x="18" y="8"/>
              </a:cxn>
              <a:cxn ang="0">
                <a:pos x="18" y="8"/>
              </a:cxn>
              <a:cxn ang="0">
                <a:pos x="20" y="8"/>
              </a:cxn>
              <a:cxn ang="0">
                <a:pos x="20" y="8"/>
              </a:cxn>
              <a:cxn ang="0">
                <a:pos x="20" y="8"/>
              </a:cxn>
              <a:cxn ang="0">
                <a:pos x="18" y="10"/>
              </a:cxn>
              <a:cxn ang="0">
                <a:pos x="20" y="10"/>
              </a:cxn>
              <a:cxn ang="0">
                <a:pos x="20" y="10"/>
              </a:cxn>
              <a:cxn ang="0">
                <a:pos x="18" y="10"/>
              </a:cxn>
              <a:cxn ang="0">
                <a:pos x="18" y="12"/>
              </a:cxn>
              <a:cxn ang="0">
                <a:pos x="18" y="12"/>
              </a:cxn>
              <a:cxn ang="0">
                <a:pos x="18" y="12"/>
              </a:cxn>
              <a:cxn ang="0">
                <a:pos x="18" y="14"/>
              </a:cxn>
              <a:cxn ang="0">
                <a:pos x="16" y="14"/>
              </a:cxn>
              <a:cxn ang="0">
                <a:pos x="16" y="14"/>
              </a:cxn>
              <a:cxn ang="0">
                <a:pos x="18" y="14"/>
              </a:cxn>
              <a:cxn ang="0">
                <a:pos x="18" y="16"/>
              </a:cxn>
            </a:cxnLst>
            <a:rect l="0" t="0" r="r" b="b"/>
            <a:pathLst>
              <a:path w="20" h="16">
                <a:moveTo>
                  <a:pt x="0" y="6"/>
                </a:moveTo>
                <a:lnTo>
                  <a:pt x="0" y="6"/>
                </a:lnTo>
                <a:lnTo>
                  <a:pt x="2" y="6"/>
                </a:lnTo>
                <a:lnTo>
                  <a:pt x="2" y="4"/>
                </a:lnTo>
                <a:lnTo>
                  <a:pt x="2" y="4"/>
                </a:lnTo>
                <a:lnTo>
                  <a:pt x="2" y="4"/>
                </a:lnTo>
                <a:lnTo>
                  <a:pt x="2" y="4"/>
                </a:lnTo>
                <a:lnTo>
                  <a:pt x="2" y="4"/>
                </a:lnTo>
                <a:lnTo>
                  <a:pt x="4" y="4"/>
                </a:lnTo>
                <a:lnTo>
                  <a:pt x="4" y="2"/>
                </a:lnTo>
                <a:lnTo>
                  <a:pt x="4" y="2"/>
                </a:lnTo>
                <a:lnTo>
                  <a:pt x="4" y="2"/>
                </a:lnTo>
                <a:lnTo>
                  <a:pt x="4" y="2"/>
                </a:lnTo>
                <a:lnTo>
                  <a:pt x="4" y="0"/>
                </a:lnTo>
                <a:lnTo>
                  <a:pt x="2" y="0"/>
                </a:lnTo>
                <a:lnTo>
                  <a:pt x="2" y="0"/>
                </a:lnTo>
                <a:lnTo>
                  <a:pt x="4" y="0"/>
                </a:lnTo>
                <a:lnTo>
                  <a:pt x="4" y="0"/>
                </a:lnTo>
                <a:lnTo>
                  <a:pt x="4" y="0"/>
                </a:lnTo>
                <a:lnTo>
                  <a:pt x="6" y="0"/>
                </a:lnTo>
                <a:lnTo>
                  <a:pt x="6" y="0"/>
                </a:lnTo>
                <a:lnTo>
                  <a:pt x="6" y="0"/>
                </a:lnTo>
                <a:lnTo>
                  <a:pt x="6" y="0"/>
                </a:lnTo>
                <a:lnTo>
                  <a:pt x="6" y="0"/>
                </a:lnTo>
                <a:lnTo>
                  <a:pt x="6" y="0"/>
                </a:lnTo>
                <a:lnTo>
                  <a:pt x="8" y="2"/>
                </a:lnTo>
                <a:lnTo>
                  <a:pt x="8" y="2"/>
                </a:lnTo>
                <a:lnTo>
                  <a:pt x="8" y="2"/>
                </a:lnTo>
                <a:lnTo>
                  <a:pt x="10" y="2"/>
                </a:lnTo>
                <a:lnTo>
                  <a:pt x="10" y="2"/>
                </a:lnTo>
                <a:lnTo>
                  <a:pt x="10" y="4"/>
                </a:lnTo>
                <a:lnTo>
                  <a:pt x="10" y="4"/>
                </a:lnTo>
                <a:lnTo>
                  <a:pt x="12" y="2"/>
                </a:lnTo>
                <a:lnTo>
                  <a:pt x="12" y="4"/>
                </a:lnTo>
                <a:lnTo>
                  <a:pt x="12" y="4"/>
                </a:lnTo>
                <a:lnTo>
                  <a:pt x="12" y="6"/>
                </a:lnTo>
                <a:lnTo>
                  <a:pt x="14" y="4"/>
                </a:lnTo>
                <a:lnTo>
                  <a:pt x="14" y="6"/>
                </a:lnTo>
                <a:lnTo>
                  <a:pt x="14" y="6"/>
                </a:lnTo>
                <a:lnTo>
                  <a:pt x="14" y="8"/>
                </a:lnTo>
                <a:lnTo>
                  <a:pt x="16" y="8"/>
                </a:lnTo>
                <a:lnTo>
                  <a:pt x="16" y="8"/>
                </a:lnTo>
                <a:lnTo>
                  <a:pt x="16" y="8"/>
                </a:lnTo>
                <a:lnTo>
                  <a:pt x="18" y="8"/>
                </a:lnTo>
                <a:lnTo>
                  <a:pt x="18" y="8"/>
                </a:lnTo>
                <a:lnTo>
                  <a:pt x="18" y="8"/>
                </a:lnTo>
                <a:lnTo>
                  <a:pt x="20" y="8"/>
                </a:lnTo>
                <a:lnTo>
                  <a:pt x="20" y="8"/>
                </a:lnTo>
                <a:lnTo>
                  <a:pt x="20" y="8"/>
                </a:lnTo>
                <a:lnTo>
                  <a:pt x="18" y="10"/>
                </a:lnTo>
                <a:lnTo>
                  <a:pt x="20" y="10"/>
                </a:lnTo>
                <a:lnTo>
                  <a:pt x="20" y="10"/>
                </a:lnTo>
                <a:lnTo>
                  <a:pt x="18" y="10"/>
                </a:lnTo>
                <a:lnTo>
                  <a:pt x="18" y="12"/>
                </a:lnTo>
                <a:lnTo>
                  <a:pt x="18" y="12"/>
                </a:lnTo>
                <a:lnTo>
                  <a:pt x="18" y="12"/>
                </a:lnTo>
                <a:lnTo>
                  <a:pt x="18" y="14"/>
                </a:lnTo>
                <a:lnTo>
                  <a:pt x="16" y="14"/>
                </a:lnTo>
                <a:lnTo>
                  <a:pt x="16" y="14"/>
                </a:lnTo>
                <a:lnTo>
                  <a:pt x="18" y="14"/>
                </a:lnTo>
                <a:lnTo>
                  <a:pt x="18"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1" name="Freeform 267"/>
          <p:cNvSpPr>
            <a:spLocks/>
          </p:cNvSpPr>
          <p:nvPr/>
        </p:nvSpPr>
        <p:spPr bwMode="auto">
          <a:xfrm>
            <a:off x="7445375" y="3875088"/>
            <a:ext cx="9525" cy="6350"/>
          </a:xfrm>
          <a:custGeom>
            <a:avLst/>
            <a:gdLst/>
            <a:ahLst/>
            <a:cxnLst>
              <a:cxn ang="0">
                <a:pos x="0" y="2"/>
              </a:cxn>
              <a:cxn ang="0">
                <a:pos x="0" y="4"/>
              </a:cxn>
              <a:cxn ang="0">
                <a:pos x="0" y="4"/>
              </a:cxn>
              <a:cxn ang="0">
                <a:pos x="0" y="4"/>
              </a:cxn>
              <a:cxn ang="0">
                <a:pos x="0" y="4"/>
              </a:cxn>
              <a:cxn ang="0">
                <a:pos x="0" y="4"/>
              </a:cxn>
              <a:cxn ang="0">
                <a:pos x="2" y="4"/>
              </a:cxn>
              <a:cxn ang="0">
                <a:pos x="2" y="4"/>
              </a:cxn>
              <a:cxn ang="0">
                <a:pos x="2" y="4"/>
              </a:cxn>
              <a:cxn ang="0">
                <a:pos x="2" y="4"/>
              </a:cxn>
              <a:cxn ang="0">
                <a:pos x="2" y="4"/>
              </a:cxn>
              <a:cxn ang="0">
                <a:pos x="2" y="4"/>
              </a:cxn>
              <a:cxn ang="0">
                <a:pos x="2" y="4"/>
              </a:cxn>
              <a:cxn ang="0">
                <a:pos x="2" y="4"/>
              </a:cxn>
              <a:cxn ang="0">
                <a:pos x="4" y="4"/>
              </a:cxn>
              <a:cxn ang="0">
                <a:pos x="4" y="4"/>
              </a:cxn>
              <a:cxn ang="0">
                <a:pos x="4" y="4"/>
              </a:cxn>
              <a:cxn ang="0">
                <a:pos x="4" y="4"/>
              </a:cxn>
              <a:cxn ang="0">
                <a:pos x="4" y="2"/>
              </a:cxn>
              <a:cxn ang="0">
                <a:pos x="4" y="2"/>
              </a:cxn>
              <a:cxn ang="0">
                <a:pos x="6" y="2"/>
              </a:cxn>
              <a:cxn ang="0">
                <a:pos x="6" y="2"/>
              </a:cxn>
              <a:cxn ang="0">
                <a:pos x="6" y="0"/>
              </a:cxn>
              <a:cxn ang="0">
                <a:pos x="6" y="0"/>
              </a:cxn>
              <a:cxn ang="0">
                <a:pos x="6" y="0"/>
              </a:cxn>
            </a:cxnLst>
            <a:rect l="0" t="0" r="r" b="b"/>
            <a:pathLst>
              <a:path w="6" h="4">
                <a:moveTo>
                  <a:pt x="0" y="2"/>
                </a:moveTo>
                <a:lnTo>
                  <a:pt x="0" y="4"/>
                </a:lnTo>
                <a:lnTo>
                  <a:pt x="0" y="4"/>
                </a:lnTo>
                <a:lnTo>
                  <a:pt x="0" y="4"/>
                </a:lnTo>
                <a:lnTo>
                  <a:pt x="0" y="4"/>
                </a:lnTo>
                <a:lnTo>
                  <a:pt x="0" y="4"/>
                </a:lnTo>
                <a:lnTo>
                  <a:pt x="2" y="4"/>
                </a:lnTo>
                <a:lnTo>
                  <a:pt x="2" y="4"/>
                </a:lnTo>
                <a:lnTo>
                  <a:pt x="2" y="4"/>
                </a:lnTo>
                <a:lnTo>
                  <a:pt x="2" y="4"/>
                </a:lnTo>
                <a:lnTo>
                  <a:pt x="2" y="4"/>
                </a:lnTo>
                <a:lnTo>
                  <a:pt x="2" y="4"/>
                </a:lnTo>
                <a:lnTo>
                  <a:pt x="2" y="4"/>
                </a:lnTo>
                <a:lnTo>
                  <a:pt x="2" y="4"/>
                </a:lnTo>
                <a:lnTo>
                  <a:pt x="4" y="4"/>
                </a:lnTo>
                <a:lnTo>
                  <a:pt x="4" y="4"/>
                </a:lnTo>
                <a:lnTo>
                  <a:pt x="4" y="4"/>
                </a:lnTo>
                <a:lnTo>
                  <a:pt x="4" y="4"/>
                </a:lnTo>
                <a:lnTo>
                  <a:pt x="4" y="2"/>
                </a:lnTo>
                <a:lnTo>
                  <a:pt x="4" y="2"/>
                </a:lnTo>
                <a:lnTo>
                  <a:pt x="6" y="2"/>
                </a:lnTo>
                <a:lnTo>
                  <a:pt x="6" y="2"/>
                </a:lnTo>
                <a:lnTo>
                  <a:pt x="6" y="0"/>
                </a:lnTo>
                <a:lnTo>
                  <a:pt x="6" y="0"/>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2" name="Freeform 268"/>
          <p:cNvSpPr>
            <a:spLocks/>
          </p:cNvSpPr>
          <p:nvPr/>
        </p:nvSpPr>
        <p:spPr bwMode="auto">
          <a:xfrm>
            <a:off x="6302375" y="2773363"/>
            <a:ext cx="31750" cy="38100"/>
          </a:xfrm>
          <a:custGeom>
            <a:avLst/>
            <a:gdLst/>
            <a:ahLst/>
            <a:cxnLst>
              <a:cxn ang="0">
                <a:pos x="0" y="0"/>
              </a:cxn>
              <a:cxn ang="0">
                <a:pos x="2" y="0"/>
              </a:cxn>
              <a:cxn ang="0">
                <a:pos x="2" y="2"/>
              </a:cxn>
              <a:cxn ang="0">
                <a:pos x="4" y="6"/>
              </a:cxn>
              <a:cxn ang="0">
                <a:pos x="4" y="6"/>
              </a:cxn>
              <a:cxn ang="0">
                <a:pos x="4" y="6"/>
              </a:cxn>
              <a:cxn ang="0">
                <a:pos x="4" y="6"/>
              </a:cxn>
              <a:cxn ang="0">
                <a:pos x="4" y="6"/>
              </a:cxn>
              <a:cxn ang="0">
                <a:pos x="6" y="8"/>
              </a:cxn>
              <a:cxn ang="0">
                <a:pos x="6" y="8"/>
              </a:cxn>
              <a:cxn ang="0">
                <a:pos x="6" y="8"/>
              </a:cxn>
              <a:cxn ang="0">
                <a:pos x="8" y="10"/>
              </a:cxn>
              <a:cxn ang="0">
                <a:pos x="8" y="10"/>
              </a:cxn>
              <a:cxn ang="0">
                <a:pos x="8" y="10"/>
              </a:cxn>
              <a:cxn ang="0">
                <a:pos x="8" y="10"/>
              </a:cxn>
              <a:cxn ang="0">
                <a:pos x="8" y="10"/>
              </a:cxn>
              <a:cxn ang="0">
                <a:pos x="8" y="12"/>
              </a:cxn>
              <a:cxn ang="0">
                <a:pos x="8" y="12"/>
              </a:cxn>
              <a:cxn ang="0">
                <a:pos x="8" y="14"/>
              </a:cxn>
              <a:cxn ang="0">
                <a:pos x="10" y="14"/>
              </a:cxn>
              <a:cxn ang="0">
                <a:pos x="10" y="16"/>
              </a:cxn>
              <a:cxn ang="0">
                <a:pos x="10" y="16"/>
              </a:cxn>
              <a:cxn ang="0">
                <a:pos x="10" y="18"/>
              </a:cxn>
              <a:cxn ang="0">
                <a:pos x="10" y="18"/>
              </a:cxn>
              <a:cxn ang="0">
                <a:pos x="10" y="20"/>
              </a:cxn>
              <a:cxn ang="0">
                <a:pos x="12" y="22"/>
              </a:cxn>
              <a:cxn ang="0">
                <a:pos x="12" y="20"/>
              </a:cxn>
              <a:cxn ang="0">
                <a:pos x="14" y="20"/>
              </a:cxn>
              <a:cxn ang="0">
                <a:pos x="14" y="18"/>
              </a:cxn>
              <a:cxn ang="0">
                <a:pos x="14" y="18"/>
              </a:cxn>
              <a:cxn ang="0">
                <a:pos x="16" y="20"/>
              </a:cxn>
              <a:cxn ang="0">
                <a:pos x="18" y="20"/>
              </a:cxn>
              <a:cxn ang="0">
                <a:pos x="18" y="20"/>
              </a:cxn>
              <a:cxn ang="0">
                <a:pos x="18" y="22"/>
              </a:cxn>
              <a:cxn ang="0">
                <a:pos x="20" y="24"/>
              </a:cxn>
              <a:cxn ang="0">
                <a:pos x="20" y="24"/>
              </a:cxn>
              <a:cxn ang="0">
                <a:pos x="20" y="24"/>
              </a:cxn>
            </a:cxnLst>
            <a:rect l="0" t="0" r="r" b="b"/>
            <a:pathLst>
              <a:path w="20" h="24">
                <a:moveTo>
                  <a:pt x="0" y="0"/>
                </a:moveTo>
                <a:lnTo>
                  <a:pt x="2" y="0"/>
                </a:lnTo>
                <a:lnTo>
                  <a:pt x="2" y="2"/>
                </a:lnTo>
                <a:lnTo>
                  <a:pt x="4" y="6"/>
                </a:lnTo>
                <a:lnTo>
                  <a:pt x="4" y="6"/>
                </a:lnTo>
                <a:lnTo>
                  <a:pt x="4" y="6"/>
                </a:lnTo>
                <a:lnTo>
                  <a:pt x="4" y="6"/>
                </a:lnTo>
                <a:lnTo>
                  <a:pt x="4" y="6"/>
                </a:lnTo>
                <a:lnTo>
                  <a:pt x="6" y="8"/>
                </a:lnTo>
                <a:lnTo>
                  <a:pt x="6" y="8"/>
                </a:lnTo>
                <a:lnTo>
                  <a:pt x="6" y="8"/>
                </a:lnTo>
                <a:lnTo>
                  <a:pt x="8" y="10"/>
                </a:lnTo>
                <a:lnTo>
                  <a:pt x="8" y="10"/>
                </a:lnTo>
                <a:lnTo>
                  <a:pt x="8" y="10"/>
                </a:lnTo>
                <a:lnTo>
                  <a:pt x="8" y="10"/>
                </a:lnTo>
                <a:lnTo>
                  <a:pt x="8" y="10"/>
                </a:lnTo>
                <a:lnTo>
                  <a:pt x="8" y="12"/>
                </a:lnTo>
                <a:lnTo>
                  <a:pt x="8" y="12"/>
                </a:lnTo>
                <a:lnTo>
                  <a:pt x="8" y="14"/>
                </a:lnTo>
                <a:lnTo>
                  <a:pt x="10" y="14"/>
                </a:lnTo>
                <a:lnTo>
                  <a:pt x="10" y="16"/>
                </a:lnTo>
                <a:lnTo>
                  <a:pt x="10" y="16"/>
                </a:lnTo>
                <a:lnTo>
                  <a:pt x="10" y="18"/>
                </a:lnTo>
                <a:lnTo>
                  <a:pt x="10" y="18"/>
                </a:lnTo>
                <a:lnTo>
                  <a:pt x="10" y="20"/>
                </a:lnTo>
                <a:lnTo>
                  <a:pt x="12" y="22"/>
                </a:lnTo>
                <a:lnTo>
                  <a:pt x="12" y="20"/>
                </a:lnTo>
                <a:lnTo>
                  <a:pt x="14" y="20"/>
                </a:lnTo>
                <a:lnTo>
                  <a:pt x="14" y="18"/>
                </a:lnTo>
                <a:lnTo>
                  <a:pt x="14" y="18"/>
                </a:lnTo>
                <a:lnTo>
                  <a:pt x="16" y="20"/>
                </a:lnTo>
                <a:lnTo>
                  <a:pt x="18" y="20"/>
                </a:lnTo>
                <a:lnTo>
                  <a:pt x="18" y="20"/>
                </a:lnTo>
                <a:lnTo>
                  <a:pt x="18" y="22"/>
                </a:lnTo>
                <a:lnTo>
                  <a:pt x="20" y="24"/>
                </a:lnTo>
                <a:lnTo>
                  <a:pt x="20" y="24"/>
                </a:lnTo>
                <a:lnTo>
                  <a:pt x="20"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3" name="Freeform 269"/>
          <p:cNvSpPr>
            <a:spLocks/>
          </p:cNvSpPr>
          <p:nvPr/>
        </p:nvSpPr>
        <p:spPr bwMode="auto">
          <a:xfrm>
            <a:off x="6302375" y="2770188"/>
            <a:ext cx="19050" cy="9525"/>
          </a:xfrm>
          <a:custGeom>
            <a:avLst/>
            <a:gdLst/>
            <a:ahLst/>
            <a:cxnLst>
              <a:cxn ang="0">
                <a:pos x="12" y="2"/>
              </a:cxn>
              <a:cxn ang="0">
                <a:pos x="12" y="2"/>
              </a:cxn>
              <a:cxn ang="0">
                <a:pos x="12" y="2"/>
              </a:cxn>
              <a:cxn ang="0">
                <a:pos x="12" y="2"/>
              </a:cxn>
              <a:cxn ang="0">
                <a:pos x="12" y="4"/>
              </a:cxn>
              <a:cxn ang="0">
                <a:pos x="12" y="4"/>
              </a:cxn>
              <a:cxn ang="0">
                <a:pos x="10" y="4"/>
              </a:cxn>
              <a:cxn ang="0">
                <a:pos x="10" y="6"/>
              </a:cxn>
              <a:cxn ang="0">
                <a:pos x="8" y="6"/>
              </a:cxn>
              <a:cxn ang="0">
                <a:pos x="6" y="4"/>
              </a:cxn>
              <a:cxn ang="0">
                <a:pos x="6" y="4"/>
              </a:cxn>
              <a:cxn ang="0">
                <a:pos x="6" y="4"/>
              </a:cxn>
              <a:cxn ang="0">
                <a:pos x="6" y="2"/>
              </a:cxn>
              <a:cxn ang="0">
                <a:pos x="6" y="2"/>
              </a:cxn>
              <a:cxn ang="0">
                <a:pos x="6" y="0"/>
              </a:cxn>
              <a:cxn ang="0">
                <a:pos x="6" y="0"/>
              </a:cxn>
              <a:cxn ang="0">
                <a:pos x="4" y="0"/>
              </a:cxn>
              <a:cxn ang="0">
                <a:pos x="4" y="2"/>
              </a:cxn>
              <a:cxn ang="0">
                <a:pos x="4" y="2"/>
              </a:cxn>
              <a:cxn ang="0">
                <a:pos x="4" y="2"/>
              </a:cxn>
              <a:cxn ang="0">
                <a:pos x="4" y="2"/>
              </a:cxn>
              <a:cxn ang="0">
                <a:pos x="2" y="2"/>
              </a:cxn>
              <a:cxn ang="0">
                <a:pos x="2" y="2"/>
              </a:cxn>
              <a:cxn ang="0">
                <a:pos x="0" y="2"/>
              </a:cxn>
              <a:cxn ang="0">
                <a:pos x="0" y="2"/>
              </a:cxn>
              <a:cxn ang="0">
                <a:pos x="0" y="2"/>
              </a:cxn>
            </a:cxnLst>
            <a:rect l="0" t="0" r="r" b="b"/>
            <a:pathLst>
              <a:path w="12" h="6">
                <a:moveTo>
                  <a:pt x="12" y="2"/>
                </a:moveTo>
                <a:lnTo>
                  <a:pt x="12" y="2"/>
                </a:lnTo>
                <a:lnTo>
                  <a:pt x="12" y="2"/>
                </a:lnTo>
                <a:lnTo>
                  <a:pt x="12" y="2"/>
                </a:lnTo>
                <a:lnTo>
                  <a:pt x="12" y="4"/>
                </a:lnTo>
                <a:lnTo>
                  <a:pt x="12" y="4"/>
                </a:lnTo>
                <a:lnTo>
                  <a:pt x="10" y="4"/>
                </a:lnTo>
                <a:lnTo>
                  <a:pt x="10" y="6"/>
                </a:lnTo>
                <a:lnTo>
                  <a:pt x="8" y="6"/>
                </a:lnTo>
                <a:lnTo>
                  <a:pt x="6" y="4"/>
                </a:lnTo>
                <a:lnTo>
                  <a:pt x="6" y="4"/>
                </a:lnTo>
                <a:lnTo>
                  <a:pt x="6" y="4"/>
                </a:lnTo>
                <a:lnTo>
                  <a:pt x="6" y="2"/>
                </a:lnTo>
                <a:lnTo>
                  <a:pt x="6" y="2"/>
                </a:lnTo>
                <a:lnTo>
                  <a:pt x="6" y="0"/>
                </a:lnTo>
                <a:lnTo>
                  <a:pt x="6" y="0"/>
                </a:lnTo>
                <a:lnTo>
                  <a:pt x="4" y="0"/>
                </a:lnTo>
                <a:lnTo>
                  <a:pt x="4" y="2"/>
                </a:lnTo>
                <a:lnTo>
                  <a:pt x="4" y="2"/>
                </a:lnTo>
                <a:lnTo>
                  <a:pt x="4" y="2"/>
                </a:lnTo>
                <a:lnTo>
                  <a:pt x="4" y="2"/>
                </a:lnTo>
                <a:lnTo>
                  <a:pt x="2" y="2"/>
                </a:lnTo>
                <a:lnTo>
                  <a:pt x="2"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4" name="Freeform 270"/>
          <p:cNvSpPr>
            <a:spLocks/>
          </p:cNvSpPr>
          <p:nvPr/>
        </p:nvSpPr>
        <p:spPr bwMode="auto">
          <a:xfrm>
            <a:off x="6242050" y="2757488"/>
            <a:ext cx="60325" cy="19050"/>
          </a:xfrm>
          <a:custGeom>
            <a:avLst/>
            <a:gdLst/>
            <a:ahLst/>
            <a:cxnLst>
              <a:cxn ang="0">
                <a:pos x="4" y="10"/>
              </a:cxn>
              <a:cxn ang="0">
                <a:pos x="4" y="8"/>
              </a:cxn>
              <a:cxn ang="0">
                <a:pos x="2" y="6"/>
              </a:cxn>
              <a:cxn ang="0">
                <a:pos x="0" y="4"/>
              </a:cxn>
              <a:cxn ang="0">
                <a:pos x="2" y="4"/>
              </a:cxn>
              <a:cxn ang="0">
                <a:pos x="4" y="4"/>
              </a:cxn>
              <a:cxn ang="0">
                <a:pos x="6" y="2"/>
              </a:cxn>
              <a:cxn ang="0">
                <a:pos x="6" y="2"/>
              </a:cxn>
              <a:cxn ang="0">
                <a:pos x="8" y="0"/>
              </a:cxn>
              <a:cxn ang="0">
                <a:pos x="10" y="0"/>
              </a:cxn>
              <a:cxn ang="0">
                <a:pos x="14" y="0"/>
              </a:cxn>
              <a:cxn ang="0">
                <a:pos x="14" y="0"/>
              </a:cxn>
              <a:cxn ang="0">
                <a:pos x="16" y="0"/>
              </a:cxn>
              <a:cxn ang="0">
                <a:pos x="16" y="2"/>
              </a:cxn>
              <a:cxn ang="0">
                <a:pos x="18" y="2"/>
              </a:cxn>
              <a:cxn ang="0">
                <a:pos x="20" y="4"/>
              </a:cxn>
              <a:cxn ang="0">
                <a:pos x="22" y="4"/>
              </a:cxn>
              <a:cxn ang="0">
                <a:pos x="22" y="6"/>
              </a:cxn>
              <a:cxn ang="0">
                <a:pos x="24" y="4"/>
              </a:cxn>
              <a:cxn ang="0">
                <a:pos x="24" y="4"/>
              </a:cxn>
              <a:cxn ang="0">
                <a:pos x="26" y="4"/>
              </a:cxn>
              <a:cxn ang="0">
                <a:pos x="26" y="4"/>
              </a:cxn>
              <a:cxn ang="0">
                <a:pos x="28" y="2"/>
              </a:cxn>
              <a:cxn ang="0">
                <a:pos x="28" y="4"/>
              </a:cxn>
              <a:cxn ang="0">
                <a:pos x="30" y="4"/>
              </a:cxn>
              <a:cxn ang="0">
                <a:pos x="30" y="6"/>
              </a:cxn>
              <a:cxn ang="0">
                <a:pos x="32" y="6"/>
              </a:cxn>
              <a:cxn ang="0">
                <a:pos x="32" y="8"/>
              </a:cxn>
              <a:cxn ang="0">
                <a:pos x="32" y="8"/>
              </a:cxn>
              <a:cxn ang="0">
                <a:pos x="32" y="10"/>
              </a:cxn>
              <a:cxn ang="0">
                <a:pos x="34" y="10"/>
              </a:cxn>
              <a:cxn ang="0">
                <a:pos x="34" y="10"/>
              </a:cxn>
              <a:cxn ang="0">
                <a:pos x="34" y="8"/>
              </a:cxn>
              <a:cxn ang="0">
                <a:pos x="34" y="8"/>
              </a:cxn>
              <a:cxn ang="0">
                <a:pos x="36" y="8"/>
              </a:cxn>
              <a:cxn ang="0">
                <a:pos x="36" y="8"/>
              </a:cxn>
              <a:cxn ang="0">
                <a:pos x="36" y="8"/>
              </a:cxn>
              <a:cxn ang="0">
                <a:pos x="38" y="6"/>
              </a:cxn>
              <a:cxn ang="0">
                <a:pos x="38" y="8"/>
              </a:cxn>
              <a:cxn ang="0">
                <a:pos x="38" y="10"/>
              </a:cxn>
              <a:cxn ang="0">
                <a:pos x="38" y="10"/>
              </a:cxn>
              <a:cxn ang="0">
                <a:pos x="38" y="12"/>
              </a:cxn>
              <a:cxn ang="0">
                <a:pos x="38" y="12"/>
              </a:cxn>
            </a:cxnLst>
            <a:rect l="0" t="0" r="r" b="b"/>
            <a:pathLst>
              <a:path w="38" h="12">
                <a:moveTo>
                  <a:pt x="4" y="10"/>
                </a:moveTo>
                <a:lnTo>
                  <a:pt x="4" y="10"/>
                </a:lnTo>
                <a:lnTo>
                  <a:pt x="4" y="10"/>
                </a:lnTo>
                <a:lnTo>
                  <a:pt x="4" y="10"/>
                </a:lnTo>
                <a:lnTo>
                  <a:pt x="4" y="8"/>
                </a:lnTo>
                <a:lnTo>
                  <a:pt x="4" y="8"/>
                </a:lnTo>
                <a:lnTo>
                  <a:pt x="4" y="8"/>
                </a:lnTo>
                <a:lnTo>
                  <a:pt x="2" y="6"/>
                </a:lnTo>
                <a:lnTo>
                  <a:pt x="2" y="6"/>
                </a:lnTo>
                <a:lnTo>
                  <a:pt x="2" y="4"/>
                </a:lnTo>
                <a:lnTo>
                  <a:pt x="2" y="4"/>
                </a:lnTo>
                <a:lnTo>
                  <a:pt x="0" y="4"/>
                </a:lnTo>
                <a:lnTo>
                  <a:pt x="2" y="4"/>
                </a:lnTo>
                <a:lnTo>
                  <a:pt x="2" y="4"/>
                </a:lnTo>
                <a:lnTo>
                  <a:pt x="2" y="4"/>
                </a:lnTo>
                <a:lnTo>
                  <a:pt x="2" y="4"/>
                </a:lnTo>
                <a:lnTo>
                  <a:pt x="4" y="4"/>
                </a:lnTo>
                <a:lnTo>
                  <a:pt x="4" y="4"/>
                </a:lnTo>
                <a:lnTo>
                  <a:pt x="4" y="4"/>
                </a:lnTo>
                <a:lnTo>
                  <a:pt x="4" y="4"/>
                </a:lnTo>
                <a:lnTo>
                  <a:pt x="6" y="2"/>
                </a:lnTo>
                <a:lnTo>
                  <a:pt x="6" y="2"/>
                </a:lnTo>
                <a:lnTo>
                  <a:pt x="6" y="2"/>
                </a:lnTo>
                <a:lnTo>
                  <a:pt x="6" y="2"/>
                </a:lnTo>
                <a:lnTo>
                  <a:pt x="8" y="2"/>
                </a:lnTo>
                <a:lnTo>
                  <a:pt x="8" y="0"/>
                </a:lnTo>
                <a:lnTo>
                  <a:pt x="8" y="0"/>
                </a:lnTo>
                <a:lnTo>
                  <a:pt x="8" y="0"/>
                </a:lnTo>
                <a:lnTo>
                  <a:pt x="10" y="0"/>
                </a:lnTo>
                <a:lnTo>
                  <a:pt x="10" y="0"/>
                </a:lnTo>
                <a:lnTo>
                  <a:pt x="12" y="0"/>
                </a:lnTo>
                <a:lnTo>
                  <a:pt x="14" y="0"/>
                </a:lnTo>
                <a:lnTo>
                  <a:pt x="14" y="0"/>
                </a:lnTo>
                <a:lnTo>
                  <a:pt x="14" y="0"/>
                </a:lnTo>
                <a:lnTo>
                  <a:pt x="14" y="0"/>
                </a:lnTo>
                <a:lnTo>
                  <a:pt x="14" y="0"/>
                </a:lnTo>
                <a:lnTo>
                  <a:pt x="14" y="0"/>
                </a:lnTo>
                <a:lnTo>
                  <a:pt x="14" y="0"/>
                </a:lnTo>
                <a:lnTo>
                  <a:pt x="16" y="0"/>
                </a:lnTo>
                <a:lnTo>
                  <a:pt x="16" y="2"/>
                </a:lnTo>
                <a:lnTo>
                  <a:pt x="16" y="2"/>
                </a:lnTo>
                <a:lnTo>
                  <a:pt x="16" y="2"/>
                </a:lnTo>
                <a:lnTo>
                  <a:pt x="16" y="2"/>
                </a:lnTo>
                <a:lnTo>
                  <a:pt x="18" y="2"/>
                </a:lnTo>
                <a:lnTo>
                  <a:pt x="18" y="2"/>
                </a:lnTo>
                <a:lnTo>
                  <a:pt x="18" y="4"/>
                </a:lnTo>
                <a:lnTo>
                  <a:pt x="20" y="4"/>
                </a:lnTo>
                <a:lnTo>
                  <a:pt x="20" y="4"/>
                </a:lnTo>
                <a:lnTo>
                  <a:pt x="20" y="4"/>
                </a:lnTo>
                <a:lnTo>
                  <a:pt x="20" y="4"/>
                </a:lnTo>
                <a:lnTo>
                  <a:pt x="22" y="4"/>
                </a:lnTo>
                <a:lnTo>
                  <a:pt x="22" y="4"/>
                </a:lnTo>
                <a:lnTo>
                  <a:pt x="22" y="6"/>
                </a:lnTo>
                <a:lnTo>
                  <a:pt x="22" y="6"/>
                </a:lnTo>
                <a:lnTo>
                  <a:pt x="24" y="6"/>
                </a:lnTo>
                <a:lnTo>
                  <a:pt x="24" y="6"/>
                </a:lnTo>
                <a:lnTo>
                  <a:pt x="24" y="4"/>
                </a:lnTo>
                <a:lnTo>
                  <a:pt x="24" y="4"/>
                </a:lnTo>
                <a:lnTo>
                  <a:pt x="24" y="4"/>
                </a:lnTo>
                <a:lnTo>
                  <a:pt x="24" y="4"/>
                </a:lnTo>
                <a:lnTo>
                  <a:pt x="26" y="4"/>
                </a:lnTo>
                <a:lnTo>
                  <a:pt x="26" y="4"/>
                </a:lnTo>
                <a:lnTo>
                  <a:pt x="26" y="4"/>
                </a:lnTo>
                <a:lnTo>
                  <a:pt x="26" y="4"/>
                </a:lnTo>
                <a:lnTo>
                  <a:pt x="26" y="4"/>
                </a:lnTo>
                <a:lnTo>
                  <a:pt x="26" y="4"/>
                </a:lnTo>
                <a:lnTo>
                  <a:pt x="28" y="4"/>
                </a:lnTo>
                <a:lnTo>
                  <a:pt x="28" y="2"/>
                </a:lnTo>
                <a:lnTo>
                  <a:pt x="28" y="2"/>
                </a:lnTo>
                <a:lnTo>
                  <a:pt x="28" y="4"/>
                </a:lnTo>
                <a:lnTo>
                  <a:pt x="28" y="4"/>
                </a:lnTo>
                <a:lnTo>
                  <a:pt x="28" y="4"/>
                </a:lnTo>
                <a:lnTo>
                  <a:pt x="30" y="4"/>
                </a:lnTo>
                <a:lnTo>
                  <a:pt x="30" y="4"/>
                </a:lnTo>
                <a:lnTo>
                  <a:pt x="30" y="4"/>
                </a:lnTo>
                <a:lnTo>
                  <a:pt x="30" y="6"/>
                </a:lnTo>
                <a:lnTo>
                  <a:pt x="30" y="6"/>
                </a:lnTo>
                <a:lnTo>
                  <a:pt x="30" y="6"/>
                </a:lnTo>
                <a:lnTo>
                  <a:pt x="30" y="6"/>
                </a:lnTo>
                <a:lnTo>
                  <a:pt x="30" y="6"/>
                </a:lnTo>
                <a:lnTo>
                  <a:pt x="32" y="6"/>
                </a:lnTo>
                <a:lnTo>
                  <a:pt x="32" y="6"/>
                </a:lnTo>
                <a:lnTo>
                  <a:pt x="32" y="8"/>
                </a:lnTo>
                <a:lnTo>
                  <a:pt x="32" y="8"/>
                </a:lnTo>
                <a:lnTo>
                  <a:pt x="32" y="8"/>
                </a:lnTo>
                <a:lnTo>
                  <a:pt x="32" y="8"/>
                </a:lnTo>
                <a:lnTo>
                  <a:pt x="32" y="8"/>
                </a:lnTo>
                <a:lnTo>
                  <a:pt x="32" y="8"/>
                </a:lnTo>
                <a:lnTo>
                  <a:pt x="32" y="10"/>
                </a:lnTo>
                <a:lnTo>
                  <a:pt x="32" y="10"/>
                </a:lnTo>
                <a:lnTo>
                  <a:pt x="34" y="10"/>
                </a:lnTo>
                <a:lnTo>
                  <a:pt x="34" y="10"/>
                </a:lnTo>
                <a:lnTo>
                  <a:pt x="34" y="10"/>
                </a:lnTo>
                <a:lnTo>
                  <a:pt x="34" y="10"/>
                </a:lnTo>
                <a:lnTo>
                  <a:pt x="34" y="10"/>
                </a:lnTo>
                <a:lnTo>
                  <a:pt x="34" y="10"/>
                </a:lnTo>
                <a:lnTo>
                  <a:pt x="34" y="10"/>
                </a:lnTo>
                <a:lnTo>
                  <a:pt x="34" y="8"/>
                </a:lnTo>
                <a:lnTo>
                  <a:pt x="34" y="8"/>
                </a:lnTo>
                <a:lnTo>
                  <a:pt x="34" y="8"/>
                </a:lnTo>
                <a:lnTo>
                  <a:pt x="34" y="8"/>
                </a:lnTo>
                <a:lnTo>
                  <a:pt x="34" y="8"/>
                </a:lnTo>
                <a:lnTo>
                  <a:pt x="34" y="8"/>
                </a:lnTo>
                <a:lnTo>
                  <a:pt x="34" y="8"/>
                </a:lnTo>
                <a:lnTo>
                  <a:pt x="36" y="8"/>
                </a:lnTo>
                <a:lnTo>
                  <a:pt x="36" y="8"/>
                </a:lnTo>
                <a:lnTo>
                  <a:pt x="36" y="8"/>
                </a:lnTo>
                <a:lnTo>
                  <a:pt x="36" y="8"/>
                </a:lnTo>
                <a:lnTo>
                  <a:pt x="36" y="8"/>
                </a:lnTo>
                <a:lnTo>
                  <a:pt x="36" y="8"/>
                </a:lnTo>
                <a:lnTo>
                  <a:pt x="36" y="8"/>
                </a:lnTo>
                <a:lnTo>
                  <a:pt x="36" y="8"/>
                </a:lnTo>
                <a:lnTo>
                  <a:pt x="36" y="6"/>
                </a:lnTo>
                <a:lnTo>
                  <a:pt x="38" y="6"/>
                </a:lnTo>
                <a:lnTo>
                  <a:pt x="38" y="6"/>
                </a:lnTo>
                <a:lnTo>
                  <a:pt x="38" y="8"/>
                </a:lnTo>
                <a:lnTo>
                  <a:pt x="38" y="8"/>
                </a:lnTo>
                <a:lnTo>
                  <a:pt x="38" y="8"/>
                </a:lnTo>
                <a:lnTo>
                  <a:pt x="38" y="10"/>
                </a:lnTo>
                <a:lnTo>
                  <a:pt x="38" y="10"/>
                </a:lnTo>
                <a:lnTo>
                  <a:pt x="38" y="10"/>
                </a:lnTo>
                <a:lnTo>
                  <a:pt x="38" y="10"/>
                </a:lnTo>
                <a:lnTo>
                  <a:pt x="38" y="10"/>
                </a:lnTo>
                <a:lnTo>
                  <a:pt x="38" y="12"/>
                </a:lnTo>
                <a:lnTo>
                  <a:pt x="38" y="12"/>
                </a:lnTo>
                <a:lnTo>
                  <a:pt x="38" y="12"/>
                </a:lnTo>
                <a:lnTo>
                  <a:pt x="38" y="12"/>
                </a:lnTo>
                <a:lnTo>
                  <a:pt x="38" y="12"/>
                </a:lnTo>
                <a:lnTo>
                  <a:pt x="38" y="12"/>
                </a:lnTo>
                <a:lnTo>
                  <a:pt x="38" y="10"/>
                </a:lnTo>
                <a:lnTo>
                  <a:pt x="38"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5" name="Freeform 271"/>
          <p:cNvSpPr>
            <a:spLocks/>
          </p:cNvSpPr>
          <p:nvPr/>
        </p:nvSpPr>
        <p:spPr bwMode="auto">
          <a:xfrm>
            <a:off x="6315075" y="2754313"/>
            <a:ext cx="6350" cy="19050"/>
          </a:xfrm>
          <a:custGeom>
            <a:avLst/>
            <a:gdLst/>
            <a:ahLst/>
            <a:cxnLst>
              <a:cxn ang="0">
                <a:pos x="0" y="0"/>
              </a:cxn>
              <a:cxn ang="0">
                <a:pos x="2" y="2"/>
              </a:cxn>
              <a:cxn ang="0">
                <a:pos x="2" y="2"/>
              </a:cxn>
              <a:cxn ang="0">
                <a:pos x="2" y="2"/>
              </a:cxn>
              <a:cxn ang="0">
                <a:pos x="2" y="2"/>
              </a:cxn>
              <a:cxn ang="0">
                <a:pos x="2" y="2"/>
              </a:cxn>
              <a:cxn ang="0">
                <a:pos x="2" y="2"/>
              </a:cxn>
              <a:cxn ang="0">
                <a:pos x="2" y="2"/>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4" y="4"/>
              </a:cxn>
              <a:cxn ang="0">
                <a:pos x="4" y="6"/>
              </a:cxn>
              <a:cxn ang="0">
                <a:pos x="4" y="6"/>
              </a:cxn>
              <a:cxn ang="0">
                <a:pos x="4" y="6"/>
              </a:cxn>
              <a:cxn ang="0">
                <a:pos x="4" y="6"/>
              </a:cxn>
              <a:cxn ang="0">
                <a:pos x="4" y="6"/>
              </a:cxn>
              <a:cxn ang="0">
                <a:pos x="4" y="6"/>
              </a:cxn>
              <a:cxn ang="0">
                <a:pos x="4" y="6"/>
              </a:cxn>
              <a:cxn ang="0">
                <a:pos x="4" y="6"/>
              </a:cxn>
              <a:cxn ang="0">
                <a:pos x="4" y="8"/>
              </a:cxn>
              <a:cxn ang="0">
                <a:pos x="4" y="8"/>
              </a:cxn>
              <a:cxn ang="0">
                <a:pos x="4" y="8"/>
              </a:cxn>
              <a:cxn ang="0">
                <a:pos x="4" y="8"/>
              </a:cxn>
              <a:cxn ang="0">
                <a:pos x="4" y="8"/>
              </a:cxn>
              <a:cxn ang="0">
                <a:pos x="4" y="8"/>
              </a:cxn>
              <a:cxn ang="0">
                <a:pos x="4" y="8"/>
              </a:cxn>
              <a:cxn ang="0">
                <a:pos x="4" y="8"/>
              </a:cxn>
              <a:cxn ang="0">
                <a:pos x="4" y="8"/>
              </a:cxn>
              <a:cxn ang="0">
                <a:pos x="4" y="8"/>
              </a:cxn>
              <a:cxn ang="0">
                <a:pos x="4" y="8"/>
              </a:cxn>
              <a:cxn ang="0">
                <a:pos x="4" y="8"/>
              </a:cxn>
              <a:cxn ang="0">
                <a:pos x="4" y="10"/>
              </a:cxn>
              <a:cxn ang="0">
                <a:pos x="4" y="10"/>
              </a:cxn>
              <a:cxn ang="0">
                <a:pos x="4" y="10"/>
              </a:cxn>
              <a:cxn ang="0">
                <a:pos x="4" y="10"/>
              </a:cxn>
              <a:cxn ang="0">
                <a:pos x="4" y="10"/>
              </a:cxn>
              <a:cxn ang="0">
                <a:pos x="4" y="10"/>
              </a:cxn>
              <a:cxn ang="0">
                <a:pos x="4" y="10"/>
              </a:cxn>
              <a:cxn ang="0">
                <a:pos x="4" y="10"/>
              </a:cxn>
              <a:cxn ang="0">
                <a:pos x="4" y="10"/>
              </a:cxn>
              <a:cxn ang="0">
                <a:pos x="4" y="10"/>
              </a:cxn>
              <a:cxn ang="0">
                <a:pos x="4" y="10"/>
              </a:cxn>
              <a:cxn ang="0">
                <a:pos x="4" y="12"/>
              </a:cxn>
              <a:cxn ang="0">
                <a:pos x="4" y="12"/>
              </a:cxn>
              <a:cxn ang="0">
                <a:pos x="4" y="12"/>
              </a:cxn>
              <a:cxn ang="0">
                <a:pos x="4" y="12"/>
              </a:cxn>
              <a:cxn ang="0">
                <a:pos x="4" y="12"/>
              </a:cxn>
              <a:cxn ang="0">
                <a:pos x="4" y="12"/>
              </a:cxn>
            </a:cxnLst>
            <a:rect l="0" t="0" r="r" b="b"/>
            <a:pathLst>
              <a:path w="4" h="12">
                <a:moveTo>
                  <a:pt x="0" y="0"/>
                </a:moveTo>
                <a:lnTo>
                  <a:pt x="2" y="2"/>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4" y="4"/>
                </a:lnTo>
                <a:lnTo>
                  <a:pt x="4" y="6"/>
                </a:lnTo>
                <a:lnTo>
                  <a:pt x="4" y="6"/>
                </a:lnTo>
                <a:lnTo>
                  <a:pt x="4" y="6"/>
                </a:lnTo>
                <a:lnTo>
                  <a:pt x="4" y="6"/>
                </a:lnTo>
                <a:lnTo>
                  <a:pt x="4" y="6"/>
                </a:lnTo>
                <a:lnTo>
                  <a:pt x="4" y="6"/>
                </a:lnTo>
                <a:lnTo>
                  <a:pt x="4" y="6"/>
                </a:lnTo>
                <a:lnTo>
                  <a:pt x="4" y="6"/>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10"/>
                </a:lnTo>
                <a:lnTo>
                  <a:pt x="4" y="10"/>
                </a:lnTo>
                <a:lnTo>
                  <a:pt x="4" y="10"/>
                </a:lnTo>
                <a:lnTo>
                  <a:pt x="4" y="10"/>
                </a:lnTo>
                <a:lnTo>
                  <a:pt x="4" y="10"/>
                </a:lnTo>
                <a:lnTo>
                  <a:pt x="4" y="10"/>
                </a:lnTo>
                <a:lnTo>
                  <a:pt x="4" y="10"/>
                </a:lnTo>
                <a:lnTo>
                  <a:pt x="4" y="10"/>
                </a:lnTo>
                <a:lnTo>
                  <a:pt x="4" y="10"/>
                </a:lnTo>
                <a:lnTo>
                  <a:pt x="4" y="10"/>
                </a:lnTo>
                <a:lnTo>
                  <a:pt x="4" y="10"/>
                </a:lnTo>
                <a:lnTo>
                  <a:pt x="4" y="12"/>
                </a:lnTo>
                <a:lnTo>
                  <a:pt x="4" y="12"/>
                </a:lnTo>
                <a:lnTo>
                  <a:pt x="4" y="12"/>
                </a:lnTo>
                <a:lnTo>
                  <a:pt x="4" y="12"/>
                </a:lnTo>
                <a:lnTo>
                  <a:pt x="4" y="12"/>
                </a:lnTo>
                <a:lnTo>
                  <a:pt x="4"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6" name="Freeform 272"/>
          <p:cNvSpPr>
            <a:spLocks/>
          </p:cNvSpPr>
          <p:nvPr/>
        </p:nvSpPr>
        <p:spPr bwMode="auto">
          <a:xfrm>
            <a:off x="6235700" y="2773363"/>
            <a:ext cx="12700" cy="6350"/>
          </a:xfrm>
          <a:custGeom>
            <a:avLst/>
            <a:gdLst/>
            <a:ahLst/>
            <a:cxnLst>
              <a:cxn ang="0">
                <a:pos x="0" y="4"/>
              </a:cxn>
              <a:cxn ang="0">
                <a:pos x="2" y="4"/>
              </a:cxn>
              <a:cxn ang="0">
                <a:pos x="2" y="4"/>
              </a:cxn>
              <a:cxn ang="0">
                <a:pos x="4" y="4"/>
              </a:cxn>
              <a:cxn ang="0">
                <a:pos x="4" y="4"/>
              </a:cxn>
              <a:cxn ang="0">
                <a:pos x="2" y="4"/>
              </a:cxn>
              <a:cxn ang="0">
                <a:pos x="4" y="4"/>
              </a:cxn>
              <a:cxn ang="0">
                <a:pos x="4" y="4"/>
              </a:cxn>
              <a:cxn ang="0">
                <a:pos x="4" y="4"/>
              </a:cxn>
              <a:cxn ang="0">
                <a:pos x="4" y="4"/>
              </a:cxn>
              <a:cxn ang="0">
                <a:pos x="4" y="2"/>
              </a:cxn>
              <a:cxn ang="0">
                <a:pos x="4" y="2"/>
              </a:cxn>
              <a:cxn ang="0">
                <a:pos x="6" y="2"/>
              </a:cxn>
              <a:cxn ang="0">
                <a:pos x="6" y="2"/>
              </a:cxn>
              <a:cxn ang="0">
                <a:pos x="6" y="2"/>
              </a:cxn>
              <a:cxn ang="0">
                <a:pos x="6" y="2"/>
              </a:cxn>
              <a:cxn ang="0">
                <a:pos x="8" y="0"/>
              </a:cxn>
              <a:cxn ang="0">
                <a:pos x="8" y="0"/>
              </a:cxn>
            </a:cxnLst>
            <a:rect l="0" t="0" r="r" b="b"/>
            <a:pathLst>
              <a:path w="8" h="4">
                <a:moveTo>
                  <a:pt x="0" y="4"/>
                </a:moveTo>
                <a:lnTo>
                  <a:pt x="2" y="4"/>
                </a:lnTo>
                <a:lnTo>
                  <a:pt x="2" y="4"/>
                </a:lnTo>
                <a:lnTo>
                  <a:pt x="4" y="4"/>
                </a:lnTo>
                <a:lnTo>
                  <a:pt x="4" y="4"/>
                </a:lnTo>
                <a:lnTo>
                  <a:pt x="2" y="4"/>
                </a:lnTo>
                <a:lnTo>
                  <a:pt x="4" y="4"/>
                </a:lnTo>
                <a:lnTo>
                  <a:pt x="4" y="4"/>
                </a:lnTo>
                <a:lnTo>
                  <a:pt x="4" y="4"/>
                </a:lnTo>
                <a:lnTo>
                  <a:pt x="4" y="4"/>
                </a:lnTo>
                <a:lnTo>
                  <a:pt x="4" y="2"/>
                </a:lnTo>
                <a:lnTo>
                  <a:pt x="4" y="2"/>
                </a:lnTo>
                <a:lnTo>
                  <a:pt x="6" y="2"/>
                </a:lnTo>
                <a:lnTo>
                  <a:pt x="6" y="2"/>
                </a:lnTo>
                <a:lnTo>
                  <a:pt x="6" y="2"/>
                </a:lnTo>
                <a:lnTo>
                  <a:pt x="6" y="2"/>
                </a:lnTo>
                <a:lnTo>
                  <a:pt x="8" y="0"/>
                </a:lnTo>
                <a:lnTo>
                  <a:pt x="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7" name="Freeform 273"/>
          <p:cNvSpPr>
            <a:spLocks/>
          </p:cNvSpPr>
          <p:nvPr/>
        </p:nvSpPr>
        <p:spPr bwMode="auto">
          <a:xfrm>
            <a:off x="6305550" y="2735263"/>
            <a:ext cx="6350" cy="15875"/>
          </a:xfrm>
          <a:custGeom>
            <a:avLst/>
            <a:gdLst/>
            <a:ahLst/>
            <a:cxnLst>
              <a:cxn ang="0">
                <a:pos x="2" y="10"/>
              </a:cxn>
              <a:cxn ang="0">
                <a:pos x="2" y="8"/>
              </a:cxn>
              <a:cxn ang="0">
                <a:pos x="2" y="8"/>
              </a:cxn>
              <a:cxn ang="0">
                <a:pos x="2" y="8"/>
              </a:cxn>
              <a:cxn ang="0">
                <a:pos x="2" y="8"/>
              </a:cxn>
              <a:cxn ang="0">
                <a:pos x="2" y="8"/>
              </a:cxn>
              <a:cxn ang="0">
                <a:pos x="2" y="8"/>
              </a:cxn>
              <a:cxn ang="0">
                <a:pos x="2" y="8"/>
              </a:cxn>
              <a:cxn ang="0">
                <a:pos x="2" y="6"/>
              </a:cxn>
              <a:cxn ang="0">
                <a:pos x="2" y="6"/>
              </a:cxn>
              <a:cxn ang="0">
                <a:pos x="2" y="6"/>
              </a:cxn>
              <a:cxn ang="0">
                <a:pos x="2" y="6"/>
              </a:cxn>
              <a:cxn ang="0">
                <a:pos x="2" y="6"/>
              </a:cxn>
              <a:cxn ang="0">
                <a:pos x="2" y="6"/>
              </a:cxn>
              <a:cxn ang="0">
                <a:pos x="2" y="6"/>
              </a:cxn>
              <a:cxn ang="0">
                <a:pos x="4" y="6"/>
              </a:cxn>
              <a:cxn ang="0">
                <a:pos x="4" y="6"/>
              </a:cxn>
              <a:cxn ang="0">
                <a:pos x="4" y="6"/>
              </a:cxn>
              <a:cxn ang="0">
                <a:pos x="2" y="6"/>
              </a:cxn>
              <a:cxn ang="0">
                <a:pos x="2" y="4"/>
              </a:cxn>
              <a:cxn ang="0">
                <a:pos x="2" y="4"/>
              </a:cxn>
              <a:cxn ang="0">
                <a:pos x="2" y="4"/>
              </a:cxn>
              <a:cxn ang="0">
                <a:pos x="2" y="4"/>
              </a:cxn>
              <a:cxn ang="0">
                <a:pos x="2" y="4"/>
              </a:cxn>
              <a:cxn ang="0">
                <a:pos x="2" y="4"/>
              </a:cxn>
              <a:cxn ang="0">
                <a:pos x="2" y="2"/>
              </a:cxn>
              <a:cxn ang="0">
                <a:pos x="0" y="2"/>
              </a:cxn>
              <a:cxn ang="0">
                <a:pos x="0" y="2"/>
              </a:cxn>
              <a:cxn ang="0">
                <a:pos x="0" y="2"/>
              </a:cxn>
              <a:cxn ang="0">
                <a:pos x="0" y="2"/>
              </a:cxn>
              <a:cxn ang="0">
                <a:pos x="0" y="2"/>
              </a:cxn>
              <a:cxn ang="0">
                <a:pos x="0" y="2"/>
              </a:cxn>
              <a:cxn ang="0">
                <a:pos x="0" y="0"/>
              </a:cxn>
              <a:cxn ang="0">
                <a:pos x="0" y="0"/>
              </a:cxn>
              <a:cxn ang="0">
                <a:pos x="0" y="0"/>
              </a:cxn>
              <a:cxn ang="0">
                <a:pos x="0" y="0"/>
              </a:cxn>
              <a:cxn ang="0">
                <a:pos x="0" y="0"/>
              </a:cxn>
              <a:cxn ang="0">
                <a:pos x="0" y="0"/>
              </a:cxn>
              <a:cxn ang="0">
                <a:pos x="2" y="0"/>
              </a:cxn>
              <a:cxn ang="0">
                <a:pos x="2" y="0"/>
              </a:cxn>
              <a:cxn ang="0">
                <a:pos x="2" y="0"/>
              </a:cxn>
              <a:cxn ang="0">
                <a:pos x="2" y="0"/>
              </a:cxn>
              <a:cxn ang="0">
                <a:pos x="2" y="0"/>
              </a:cxn>
              <a:cxn ang="0">
                <a:pos x="2" y="0"/>
              </a:cxn>
              <a:cxn ang="0">
                <a:pos x="2" y="0"/>
              </a:cxn>
              <a:cxn ang="0">
                <a:pos x="2" y="0"/>
              </a:cxn>
            </a:cxnLst>
            <a:rect l="0" t="0" r="r" b="b"/>
            <a:pathLst>
              <a:path w="4" h="10">
                <a:moveTo>
                  <a:pt x="2" y="10"/>
                </a:moveTo>
                <a:lnTo>
                  <a:pt x="2" y="10"/>
                </a:lnTo>
                <a:lnTo>
                  <a:pt x="2" y="10"/>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4" y="6"/>
                </a:lnTo>
                <a:lnTo>
                  <a:pt x="4" y="6"/>
                </a:lnTo>
                <a:lnTo>
                  <a:pt x="4" y="6"/>
                </a:lnTo>
                <a:lnTo>
                  <a:pt x="4" y="6"/>
                </a:lnTo>
                <a:lnTo>
                  <a:pt x="4" y="6"/>
                </a:lnTo>
                <a:lnTo>
                  <a:pt x="2" y="6"/>
                </a:lnTo>
                <a:lnTo>
                  <a:pt x="2" y="6"/>
                </a:lnTo>
                <a:lnTo>
                  <a:pt x="2" y="6"/>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8" name="Line 274"/>
          <p:cNvSpPr>
            <a:spLocks noChangeShapeType="1"/>
          </p:cNvSpPr>
          <p:nvPr/>
        </p:nvSpPr>
        <p:spPr bwMode="auto">
          <a:xfrm>
            <a:off x="6318250" y="27289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9" name="Line 275"/>
          <p:cNvSpPr>
            <a:spLocks noChangeShapeType="1"/>
          </p:cNvSpPr>
          <p:nvPr/>
        </p:nvSpPr>
        <p:spPr bwMode="auto">
          <a:xfrm>
            <a:off x="6318250" y="27289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0" name="Freeform 276"/>
          <p:cNvSpPr>
            <a:spLocks/>
          </p:cNvSpPr>
          <p:nvPr/>
        </p:nvSpPr>
        <p:spPr bwMode="auto">
          <a:xfrm>
            <a:off x="6315075" y="2722563"/>
            <a:ext cx="6350" cy="6350"/>
          </a:xfrm>
          <a:custGeom>
            <a:avLst/>
            <a:gdLst/>
            <a:ahLst/>
            <a:cxnLst>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2"/>
              </a:cxn>
              <a:cxn ang="0">
                <a:pos x="2" y="2"/>
              </a:cxn>
              <a:cxn ang="0">
                <a:pos x="2" y="2"/>
              </a:cxn>
              <a:cxn ang="0">
                <a:pos x="2" y="2"/>
              </a:cxn>
              <a:cxn ang="0">
                <a:pos x="2" y="2"/>
              </a:cxn>
              <a:cxn ang="0">
                <a:pos x="0" y="2"/>
              </a:cxn>
              <a:cxn ang="0">
                <a:pos x="0" y="2"/>
              </a:cxn>
              <a:cxn ang="0">
                <a:pos x="0" y="2"/>
              </a:cxn>
              <a:cxn ang="0">
                <a:pos x="0" y="2"/>
              </a:cxn>
              <a:cxn ang="0">
                <a:pos x="0" y="2"/>
              </a:cxn>
              <a:cxn ang="0">
                <a:pos x="0" y="0"/>
              </a:cxn>
              <a:cxn ang="0">
                <a:pos x="0" y="0"/>
              </a:cxn>
              <a:cxn ang="0">
                <a:pos x="0" y="0"/>
              </a:cxn>
              <a:cxn ang="0">
                <a:pos x="0" y="0"/>
              </a:cxn>
              <a:cxn ang="0">
                <a:pos x="0" y="0"/>
              </a:cxn>
              <a:cxn ang="0">
                <a:pos x="2" y="0"/>
              </a:cxn>
              <a:cxn ang="0">
                <a:pos x="2" y="0"/>
              </a:cxn>
              <a:cxn ang="0">
                <a:pos x="2" y="0"/>
              </a:cxn>
              <a:cxn ang="0">
                <a:pos x="2" y="0"/>
              </a:cxn>
              <a:cxn ang="0">
                <a:pos x="2" y="0"/>
              </a:cxn>
              <a:cxn ang="0">
                <a:pos x="2" y="0"/>
              </a:cxn>
              <a:cxn ang="0">
                <a:pos x="2" y="2"/>
              </a:cxn>
              <a:cxn ang="0">
                <a:pos x="2" y="2"/>
              </a:cxn>
              <a:cxn ang="0">
                <a:pos x="2" y="2"/>
              </a:cxn>
              <a:cxn ang="0">
                <a:pos x="2" y="2"/>
              </a:cxn>
              <a:cxn ang="0">
                <a:pos x="4" y="2"/>
              </a:cxn>
              <a:cxn ang="0">
                <a:pos x="4" y="2"/>
              </a:cxn>
            </a:cxnLst>
            <a:rect l="0" t="0" r="r" b="b"/>
            <a:pathLst>
              <a:path w="4" h="4">
                <a:moveTo>
                  <a:pt x="2" y="4"/>
                </a:moveTo>
                <a:lnTo>
                  <a:pt x="2" y="4"/>
                </a:lnTo>
                <a:lnTo>
                  <a:pt x="2" y="4"/>
                </a:lnTo>
                <a:lnTo>
                  <a:pt x="2" y="4"/>
                </a:lnTo>
                <a:lnTo>
                  <a:pt x="2" y="4"/>
                </a:lnTo>
                <a:lnTo>
                  <a:pt x="2" y="4"/>
                </a:lnTo>
                <a:lnTo>
                  <a:pt x="2" y="4"/>
                </a:lnTo>
                <a:lnTo>
                  <a:pt x="2" y="4"/>
                </a:lnTo>
                <a:lnTo>
                  <a:pt x="2" y="4"/>
                </a:lnTo>
                <a:lnTo>
                  <a:pt x="2" y="4"/>
                </a:lnTo>
                <a:lnTo>
                  <a:pt x="2" y="4"/>
                </a:lnTo>
                <a:lnTo>
                  <a:pt x="2" y="4"/>
                </a:lnTo>
                <a:lnTo>
                  <a:pt x="2" y="2"/>
                </a:lnTo>
                <a:lnTo>
                  <a:pt x="2" y="2"/>
                </a:lnTo>
                <a:lnTo>
                  <a:pt x="2" y="2"/>
                </a:lnTo>
                <a:lnTo>
                  <a:pt x="2" y="2"/>
                </a:lnTo>
                <a:lnTo>
                  <a:pt x="2" y="2"/>
                </a:lnTo>
                <a:lnTo>
                  <a:pt x="0" y="2"/>
                </a:lnTo>
                <a:lnTo>
                  <a:pt x="0" y="2"/>
                </a:lnTo>
                <a:lnTo>
                  <a:pt x="0" y="2"/>
                </a:lnTo>
                <a:lnTo>
                  <a:pt x="0" y="2"/>
                </a:ln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1" name="Freeform 277"/>
          <p:cNvSpPr>
            <a:spLocks/>
          </p:cNvSpPr>
          <p:nvPr/>
        </p:nvSpPr>
        <p:spPr bwMode="auto">
          <a:xfrm>
            <a:off x="6318250" y="2716213"/>
            <a:ext cx="6350" cy="9525"/>
          </a:xfrm>
          <a:custGeom>
            <a:avLst/>
            <a:gdLst/>
            <a:ahLst/>
            <a:cxnLst>
              <a:cxn ang="0">
                <a:pos x="2" y="6"/>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0" y="4"/>
              </a:cxn>
              <a:cxn ang="0">
                <a:pos x="0" y="4"/>
              </a:cxn>
              <a:cxn ang="0">
                <a:pos x="0" y="4"/>
              </a:cxn>
              <a:cxn ang="0">
                <a:pos x="0" y="4"/>
              </a:cxn>
              <a:cxn ang="0">
                <a:pos x="0" y="4"/>
              </a:cxn>
              <a:cxn ang="0">
                <a:pos x="0"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0"/>
              </a:cxn>
              <a:cxn ang="0">
                <a:pos x="2" y="0"/>
              </a:cxn>
              <a:cxn ang="0">
                <a:pos x="2" y="0"/>
              </a:cxn>
              <a:cxn ang="0">
                <a:pos x="2" y="0"/>
              </a:cxn>
              <a:cxn ang="0">
                <a:pos x="2" y="0"/>
              </a:cxn>
              <a:cxn ang="0">
                <a:pos x="4" y="0"/>
              </a:cxn>
            </a:cxnLst>
            <a:rect l="0" t="0" r="r" b="b"/>
            <a:pathLst>
              <a:path w="4" h="6">
                <a:moveTo>
                  <a:pt x="2" y="6"/>
                </a:moveTo>
                <a:lnTo>
                  <a:pt x="2" y="4"/>
                </a:lnTo>
                <a:lnTo>
                  <a:pt x="2" y="4"/>
                </a:lnTo>
                <a:lnTo>
                  <a:pt x="2" y="4"/>
                </a:lnTo>
                <a:lnTo>
                  <a:pt x="2" y="4"/>
                </a:lnTo>
                <a:lnTo>
                  <a:pt x="2" y="4"/>
                </a:lnTo>
                <a:lnTo>
                  <a:pt x="2" y="4"/>
                </a:lnTo>
                <a:lnTo>
                  <a:pt x="2" y="4"/>
                </a:lnTo>
                <a:lnTo>
                  <a:pt x="2" y="4"/>
                </a:lnTo>
                <a:lnTo>
                  <a:pt x="2" y="4"/>
                </a:lnTo>
                <a:lnTo>
                  <a:pt x="2" y="4"/>
                </a:lnTo>
                <a:lnTo>
                  <a:pt x="2" y="4"/>
                </a:lnTo>
                <a:lnTo>
                  <a:pt x="2" y="4"/>
                </a:lnTo>
                <a:lnTo>
                  <a:pt x="0" y="4"/>
                </a:lnTo>
                <a:lnTo>
                  <a:pt x="0" y="4"/>
                </a:lnTo>
                <a:lnTo>
                  <a:pt x="0" y="4"/>
                </a:lnTo>
                <a:lnTo>
                  <a:pt x="0" y="4"/>
                </a:lnTo>
                <a:lnTo>
                  <a:pt x="0" y="4"/>
                </a:lnTo>
                <a:lnTo>
                  <a:pt x="0"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2" name="Freeform 278"/>
          <p:cNvSpPr>
            <a:spLocks/>
          </p:cNvSpPr>
          <p:nvPr/>
        </p:nvSpPr>
        <p:spPr bwMode="auto">
          <a:xfrm>
            <a:off x="6321425" y="2693988"/>
            <a:ext cx="3175" cy="22225"/>
          </a:xfrm>
          <a:custGeom>
            <a:avLst/>
            <a:gdLst/>
            <a:ahLst/>
            <a:cxnLst>
              <a:cxn ang="0">
                <a:pos x="2" y="0"/>
              </a:cxn>
              <a:cxn ang="0">
                <a:pos x="2" y="0"/>
              </a:cxn>
              <a:cxn ang="0">
                <a:pos x="2" y="2"/>
              </a:cxn>
              <a:cxn ang="0">
                <a:pos x="2" y="2"/>
              </a:cxn>
              <a:cxn ang="0">
                <a:pos x="2" y="2"/>
              </a:cxn>
              <a:cxn ang="0">
                <a:pos x="2" y="4"/>
              </a:cxn>
              <a:cxn ang="0">
                <a:pos x="2" y="4"/>
              </a:cxn>
              <a:cxn ang="0">
                <a:pos x="2" y="4"/>
              </a:cxn>
              <a:cxn ang="0">
                <a:pos x="2" y="6"/>
              </a:cxn>
              <a:cxn ang="0">
                <a:pos x="2" y="6"/>
              </a:cxn>
              <a:cxn ang="0">
                <a:pos x="2" y="6"/>
              </a:cxn>
              <a:cxn ang="0">
                <a:pos x="0" y="6"/>
              </a:cxn>
              <a:cxn ang="0">
                <a:pos x="0" y="8"/>
              </a:cxn>
              <a:cxn ang="0">
                <a:pos x="0" y="8"/>
              </a:cxn>
              <a:cxn ang="0">
                <a:pos x="0" y="8"/>
              </a:cxn>
              <a:cxn ang="0">
                <a:pos x="0" y="8"/>
              </a:cxn>
              <a:cxn ang="0">
                <a:pos x="0" y="8"/>
              </a:cxn>
              <a:cxn ang="0">
                <a:pos x="2" y="8"/>
              </a:cxn>
              <a:cxn ang="0">
                <a:pos x="2" y="10"/>
              </a:cxn>
              <a:cxn ang="0">
                <a:pos x="2" y="10"/>
              </a:cxn>
              <a:cxn ang="0">
                <a:pos x="0" y="10"/>
              </a:cxn>
              <a:cxn ang="0">
                <a:pos x="0" y="10"/>
              </a:cxn>
              <a:cxn ang="0">
                <a:pos x="0" y="10"/>
              </a:cxn>
              <a:cxn ang="0">
                <a:pos x="0" y="10"/>
              </a:cxn>
              <a:cxn ang="0">
                <a:pos x="0" y="10"/>
              </a:cxn>
              <a:cxn ang="0">
                <a:pos x="0" y="10"/>
              </a:cxn>
              <a:cxn ang="0">
                <a:pos x="0" y="12"/>
              </a:cxn>
              <a:cxn ang="0">
                <a:pos x="0" y="12"/>
              </a:cxn>
              <a:cxn ang="0">
                <a:pos x="0" y="12"/>
              </a:cxn>
              <a:cxn ang="0">
                <a:pos x="0" y="12"/>
              </a:cxn>
              <a:cxn ang="0">
                <a:pos x="0" y="12"/>
              </a:cxn>
              <a:cxn ang="0">
                <a:pos x="0" y="14"/>
              </a:cxn>
            </a:cxnLst>
            <a:rect l="0" t="0" r="r" b="b"/>
            <a:pathLst>
              <a:path w="2" h="14">
                <a:moveTo>
                  <a:pt x="2" y="0"/>
                </a:move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6"/>
                </a:lnTo>
                <a:lnTo>
                  <a:pt x="2" y="6"/>
                </a:lnTo>
                <a:lnTo>
                  <a:pt x="2" y="6"/>
                </a:lnTo>
                <a:lnTo>
                  <a:pt x="2" y="6"/>
                </a:lnTo>
                <a:lnTo>
                  <a:pt x="2" y="6"/>
                </a:lnTo>
                <a:lnTo>
                  <a:pt x="2" y="6"/>
                </a:lnTo>
                <a:lnTo>
                  <a:pt x="2" y="6"/>
                </a:lnTo>
                <a:lnTo>
                  <a:pt x="0" y="6"/>
                </a:lnTo>
                <a:lnTo>
                  <a:pt x="0" y="6"/>
                </a:lnTo>
                <a:lnTo>
                  <a:pt x="0" y="8"/>
                </a:lnTo>
                <a:lnTo>
                  <a:pt x="0" y="8"/>
                </a:lnTo>
                <a:lnTo>
                  <a:pt x="0" y="8"/>
                </a:lnTo>
                <a:lnTo>
                  <a:pt x="0" y="8"/>
                </a:lnTo>
                <a:lnTo>
                  <a:pt x="0" y="8"/>
                </a:lnTo>
                <a:lnTo>
                  <a:pt x="0" y="8"/>
                </a:lnTo>
                <a:lnTo>
                  <a:pt x="0" y="8"/>
                </a:lnTo>
                <a:lnTo>
                  <a:pt x="0" y="8"/>
                </a:lnTo>
                <a:lnTo>
                  <a:pt x="0" y="8"/>
                </a:lnTo>
                <a:lnTo>
                  <a:pt x="0" y="8"/>
                </a:lnTo>
                <a:lnTo>
                  <a:pt x="2" y="8"/>
                </a:lnTo>
                <a:lnTo>
                  <a:pt x="2" y="8"/>
                </a:lnTo>
                <a:lnTo>
                  <a:pt x="2" y="10"/>
                </a:lnTo>
                <a:lnTo>
                  <a:pt x="2" y="10"/>
                </a:lnTo>
                <a:lnTo>
                  <a:pt x="2" y="10"/>
                </a:lnTo>
                <a:lnTo>
                  <a:pt x="2"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2"/>
                </a:lnTo>
                <a:lnTo>
                  <a:pt x="0" y="12"/>
                </a:lnTo>
                <a:lnTo>
                  <a:pt x="0" y="12"/>
                </a:lnTo>
                <a:lnTo>
                  <a:pt x="0" y="12"/>
                </a:lnTo>
                <a:lnTo>
                  <a:pt x="0" y="12"/>
                </a:lnTo>
                <a:lnTo>
                  <a:pt x="0" y="12"/>
                </a:lnTo>
                <a:lnTo>
                  <a:pt x="0" y="12"/>
                </a:lnTo>
                <a:lnTo>
                  <a:pt x="0" y="12"/>
                </a:lnTo>
                <a:lnTo>
                  <a:pt x="0" y="12"/>
                </a:lnTo>
                <a:lnTo>
                  <a:pt x="0" y="14"/>
                </a:lnTo>
                <a:lnTo>
                  <a:pt x="0" y="14"/>
                </a:lnTo>
                <a:lnTo>
                  <a:pt x="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3" name="Freeform 279"/>
          <p:cNvSpPr>
            <a:spLocks/>
          </p:cNvSpPr>
          <p:nvPr/>
        </p:nvSpPr>
        <p:spPr bwMode="auto">
          <a:xfrm>
            <a:off x="6308725" y="2687638"/>
            <a:ext cx="15875" cy="9525"/>
          </a:xfrm>
          <a:custGeom>
            <a:avLst/>
            <a:gdLst/>
            <a:ahLst/>
            <a:cxnLst>
              <a:cxn ang="0">
                <a:pos x="10" y="4"/>
              </a:cxn>
              <a:cxn ang="0">
                <a:pos x="10" y="4"/>
              </a:cxn>
              <a:cxn ang="0">
                <a:pos x="10" y="4"/>
              </a:cxn>
              <a:cxn ang="0">
                <a:pos x="8" y="4"/>
              </a:cxn>
              <a:cxn ang="0">
                <a:pos x="8" y="4"/>
              </a:cxn>
              <a:cxn ang="0">
                <a:pos x="8" y="4"/>
              </a:cxn>
              <a:cxn ang="0">
                <a:pos x="8" y="4"/>
              </a:cxn>
              <a:cxn ang="0">
                <a:pos x="8" y="4"/>
              </a:cxn>
              <a:cxn ang="0">
                <a:pos x="8" y="6"/>
              </a:cxn>
              <a:cxn ang="0">
                <a:pos x="8" y="6"/>
              </a:cxn>
              <a:cxn ang="0">
                <a:pos x="8" y="6"/>
              </a:cxn>
              <a:cxn ang="0">
                <a:pos x="8" y="6"/>
              </a:cxn>
              <a:cxn ang="0">
                <a:pos x="8" y="6"/>
              </a:cxn>
              <a:cxn ang="0">
                <a:pos x="8" y="6"/>
              </a:cxn>
              <a:cxn ang="0">
                <a:pos x="8" y="6"/>
              </a:cxn>
              <a:cxn ang="0">
                <a:pos x="8" y="6"/>
              </a:cxn>
              <a:cxn ang="0">
                <a:pos x="8" y="6"/>
              </a:cxn>
              <a:cxn ang="0">
                <a:pos x="6" y="6"/>
              </a:cxn>
              <a:cxn ang="0">
                <a:pos x="6" y="4"/>
              </a:cxn>
              <a:cxn ang="0">
                <a:pos x="6" y="4"/>
              </a:cxn>
              <a:cxn ang="0">
                <a:pos x="6" y="4"/>
              </a:cxn>
              <a:cxn ang="0">
                <a:pos x="6" y="4"/>
              </a:cxn>
              <a:cxn ang="0">
                <a:pos x="4" y="4"/>
              </a:cxn>
              <a:cxn ang="0">
                <a:pos x="4" y="4"/>
              </a:cxn>
              <a:cxn ang="0">
                <a:pos x="4" y="4"/>
              </a:cxn>
              <a:cxn ang="0">
                <a:pos x="4" y="4"/>
              </a:cxn>
              <a:cxn ang="0">
                <a:pos x="4" y="4"/>
              </a:cxn>
              <a:cxn ang="0">
                <a:pos x="4" y="4"/>
              </a:cxn>
              <a:cxn ang="0">
                <a:pos x="4" y="4"/>
              </a:cxn>
              <a:cxn ang="0">
                <a:pos x="4" y="4"/>
              </a:cxn>
              <a:cxn ang="0">
                <a:pos x="4" y="4"/>
              </a:cxn>
              <a:cxn ang="0">
                <a:pos x="4" y="2"/>
              </a:cxn>
              <a:cxn ang="0">
                <a:pos x="2" y="2"/>
              </a:cxn>
              <a:cxn ang="0">
                <a:pos x="2" y="2"/>
              </a:cxn>
              <a:cxn ang="0">
                <a:pos x="2" y="2"/>
              </a:cxn>
              <a:cxn ang="0">
                <a:pos x="2" y="2"/>
              </a:cxn>
              <a:cxn ang="0">
                <a:pos x="2" y="2"/>
              </a:cxn>
              <a:cxn ang="0">
                <a:pos x="2" y="2"/>
              </a:cxn>
              <a:cxn ang="0">
                <a:pos x="0" y="2"/>
              </a:cxn>
              <a:cxn ang="0">
                <a:pos x="0" y="2"/>
              </a:cxn>
              <a:cxn ang="0">
                <a:pos x="0" y="0"/>
              </a:cxn>
              <a:cxn ang="0">
                <a:pos x="0" y="0"/>
              </a:cxn>
            </a:cxnLst>
            <a:rect l="0" t="0" r="r" b="b"/>
            <a:pathLst>
              <a:path w="10" h="6">
                <a:moveTo>
                  <a:pt x="10" y="4"/>
                </a:moveTo>
                <a:lnTo>
                  <a:pt x="10" y="4"/>
                </a:lnTo>
                <a:lnTo>
                  <a:pt x="10" y="4"/>
                </a:lnTo>
                <a:lnTo>
                  <a:pt x="10" y="4"/>
                </a:lnTo>
                <a:lnTo>
                  <a:pt x="10" y="4"/>
                </a:lnTo>
                <a:lnTo>
                  <a:pt x="10" y="4"/>
                </a:lnTo>
                <a:lnTo>
                  <a:pt x="8" y="4"/>
                </a:lnTo>
                <a:lnTo>
                  <a:pt x="8" y="4"/>
                </a:lnTo>
                <a:lnTo>
                  <a:pt x="8" y="4"/>
                </a:lnTo>
                <a:lnTo>
                  <a:pt x="8" y="4"/>
                </a:lnTo>
                <a:lnTo>
                  <a:pt x="8" y="4"/>
                </a:lnTo>
                <a:lnTo>
                  <a:pt x="8" y="4"/>
                </a:lnTo>
                <a:lnTo>
                  <a:pt x="8" y="4"/>
                </a:lnTo>
                <a:lnTo>
                  <a:pt x="8" y="4"/>
                </a:lnTo>
                <a:lnTo>
                  <a:pt x="8" y="4"/>
                </a:lnTo>
                <a:lnTo>
                  <a:pt x="8" y="4"/>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6" y="6"/>
                </a:lnTo>
                <a:lnTo>
                  <a:pt x="6" y="6"/>
                </a:lnTo>
                <a:lnTo>
                  <a:pt x="6" y="6"/>
                </a:lnTo>
                <a:lnTo>
                  <a:pt x="6" y="4"/>
                </a:lnTo>
                <a:lnTo>
                  <a:pt x="6" y="4"/>
                </a:lnTo>
                <a:lnTo>
                  <a:pt x="6" y="4"/>
                </a:lnTo>
                <a:lnTo>
                  <a:pt x="6" y="4"/>
                </a:lnTo>
                <a:lnTo>
                  <a:pt x="6" y="4"/>
                </a:lnTo>
                <a:lnTo>
                  <a:pt x="6" y="4"/>
                </a:lnTo>
                <a:lnTo>
                  <a:pt x="6"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0"/>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4" name="Line 280"/>
          <p:cNvSpPr>
            <a:spLocks noChangeShapeType="1"/>
          </p:cNvSpPr>
          <p:nvPr/>
        </p:nvSpPr>
        <p:spPr bwMode="auto">
          <a:xfrm>
            <a:off x="6299200" y="26812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5" name="Line 281"/>
          <p:cNvSpPr>
            <a:spLocks noChangeShapeType="1"/>
          </p:cNvSpPr>
          <p:nvPr/>
        </p:nvSpPr>
        <p:spPr bwMode="auto">
          <a:xfrm>
            <a:off x="6299200" y="26812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6" name="Freeform 282"/>
          <p:cNvSpPr>
            <a:spLocks/>
          </p:cNvSpPr>
          <p:nvPr/>
        </p:nvSpPr>
        <p:spPr bwMode="auto">
          <a:xfrm>
            <a:off x="6280150" y="2681288"/>
            <a:ext cx="19050" cy="9525"/>
          </a:xfrm>
          <a:custGeom>
            <a:avLst/>
            <a:gdLst/>
            <a:ahLst/>
            <a:cxnLst>
              <a:cxn ang="0">
                <a:pos x="12" y="0"/>
              </a:cxn>
              <a:cxn ang="0">
                <a:pos x="12" y="2"/>
              </a:cxn>
              <a:cxn ang="0">
                <a:pos x="12" y="2"/>
              </a:cxn>
              <a:cxn ang="0">
                <a:pos x="12" y="2"/>
              </a:cxn>
              <a:cxn ang="0">
                <a:pos x="12" y="2"/>
              </a:cxn>
              <a:cxn ang="0">
                <a:pos x="12" y="2"/>
              </a:cxn>
              <a:cxn ang="0">
                <a:pos x="10" y="2"/>
              </a:cxn>
              <a:cxn ang="0">
                <a:pos x="10" y="2"/>
              </a:cxn>
              <a:cxn ang="0">
                <a:pos x="10" y="2"/>
              </a:cxn>
              <a:cxn ang="0">
                <a:pos x="10" y="2"/>
              </a:cxn>
              <a:cxn ang="0">
                <a:pos x="10" y="2"/>
              </a:cxn>
              <a:cxn ang="0">
                <a:pos x="8" y="2"/>
              </a:cxn>
              <a:cxn ang="0">
                <a:pos x="8" y="2"/>
              </a:cxn>
              <a:cxn ang="0">
                <a:pos x="8" y="2"/>
              </a:cxn>
              <a:cxn ang="0">
                <a:pos x="8" y="2"/>
              </a:cxn>
              <a:cxn ang="0">
                <a:pos x="8" y="2"/>
              </a:cxn>
              <a:cxn ang="0">
                <a:pos x="6" y="2"/>
              </a:cxn>
              <a:cxn ang="0">
                <a:pos x="6" y="2"/>
              </a:cxn>
              <a:cxn ang="0">
                <a:pos x="6" y="2"/>
              </a:cxn>
              <a:cxn ang="0">
                <a:pos x="6" y="2"/>
              </a:cxn>
              <a:cxn ang="0">
                <a:pos x="6" y="2"/>
              </a:cxn>
              <a:cxn ang="0">
                <a:pos x="6" y="2"/>
              </a:cxn>
              <a:cxn ang="0">
                <a:pos x="4" y="2"/>
              </a:cxn>
              <a:cxn ang="0">
                <a:pos x="4" y="2"/>
              </a:cxn>
              <a:cxn ang="0">
                <a:pos x="4" y="2"/>
              </a:cxn>
              <a:cxn ang="0">
                <a:pos x="4" y="2"/>
              </a:cxn>
              <a:cxn ang="0">
                <a:pos x="4" y="4"/>
              </a:cxn>
              <a:cxn ang="0">
                <a:pos x="4" y="4"/>
              </a:cxn>
              <a:cxn ang="0">
                <a:pos x="4" y="4"/>
              </a:cxn>
              <a:cxn ang="0">
                <a:pos x="4" y="4"/>
              </a:cxn>
              <a:cxn ang="0">
                <a:pos x="4" y="4"/>
              </a:cxn>
              <a:cxn ang="0">
                <a:pos x="4" y="4"/>
              </a:cxn>
              <a:cxn ang="0">
                <a:pos x="2" y="4"/>
              </a:cxn>
              <a:cxn ang="0">
                <a:pos x="2" y="4"/>
              </a:cxn>
              <a:cxn ang="0">
                <a:pos x="2" y="4"/>
              </a:cxn>
              <a:cxn ang="0">
                <a:pos x="2" y="4"/>
              </a:cxn>
              <a:cxn ang="0">
                <a:pos x="2" y="6"/>
              </a:cxn>
              <a:cxn ang="0">
                <a:pos x="0" y="6"/>
              </a:cxn>
              <a:cxn ang="0">
                <a:pos x="0" y="6"/>
              </a:cxn>
              <a:cxn ang="0">
                <a:pos x="0" y="6"/>
              </a:cxn>
              <a:cxn ang="0">
                <a:pos x="0" y="6"/>
              </a:cxn>
              <a:cxn ang="0">
                <a:pos x="0" y="6"/>
              </a:cxn>
            </a:cxnLst>
            <a:rect l="0" t="0" r="r" b="b"/>
            <a:pathLst>
              <a:path w="12" h="6">
                <a:moveTo>
                  <a:pt x="12" y="0"/>
                </a:moveTo>
                <a:lnTo>
                  <a:pt x="12" y="0"/>
                </a:lnTo>
                <a:lnTo>
                  <a:pt x="12" y="0"/>
                </a:lnTo>
                <a:lnTo>
                  <a:pt x="12" y="2"/>
                </a:lnTo>
                <a:lnTo>
                  <a:pt x="12" y="2"/>
                </a:lnTo>
                <a:lnTo>
                  <a:pt x="12" y="2"/>
                </a:lnTo>
                <a:lnTo>
                  <a:pt x="12" y="2"/>
                </a:lnTo>
                <a:lnTo>
                  <a:pt x="12" y="2"/>
                </a:lnTo>
                <a:lnTo>
                  <a:pt x="12" y="2"/>
                </a:lnTo>
                <a:lnTo>
                  <a:pt x="12" y="2"/>
                </a:lnTo>
                <a:lnTo>
                  <a:pt x="12" y="2"/>
                </a:lnTo>
                <a:lnTo>
                  <a:pt x="12" y="2"/>
                </a:lnTo>
                <a:lnTo>
                  <a:pt x="10" y="2"/>
                </a:lnTo>
                <a:lnTo>
                  <a:pt x="10" y="2"/>
                </a:lnTo>
                <a:lnTo>
                  <a:pt x="10" y="2"/>
                </a:lnTo>
                <a:lnTo>
                  <a:pt x="10" y="2"/>
                </a:lnTo>
                <a:lnTo>
                  <a:pt x="10" y="2"/>
                </a:lnTo>
                <a:lnTo>
                  <a:pt x="10" y="2"/>
                </a:lnTo>
                <a:lnTo>
                  <a:pt x="10" y="2"/>
                </a:lnTo>
                <a:lnTo>
                  <a:pt x="10" y="2"/>
                </a:lnTo>
                <a:lnTo>
                  <a:pt x="10" y="2"/>
                </a:lnTo>
                <a:lnTo>
                  <a:pt x="10" y="2"/>
                </a:lnTo>
                <a:lnTo>
                  <a:pt x="8" y="2"/>
                </a:lnTo>
                <a:lnTo>
                  <a:pt x="8" y="2"/>
                </a:lnTo>
                <a:lnTo>
                  <a:pt x="8" y="2"/>
                </a:lnTo>
                <a:lnTo>
                  <a:pt x="8" y="2"/>
                </a:lnTo>
                <a:lnTo>
                  <a:pt x="8" y="2"/>
                </a:lnTo>
                <a:lnTo>
                  <a:pt x="8" y="2"/>
                </a:lnTo>
                <a:lnTo>
                  <a:pt x="8" y="2"/>
                </a:lnTo>
                <a:lnTo>
                  <a:pt x="8" y="2"/>
                </a:lnTo>
                <a:lnTo>
                  <a:pt x="8" y="2"/>
                </a:lnTo>
                <a:lnTo>
                  <a:pt x="8" y="2"/>
                </a:lnTo>
                <a:lnTo>
                  <a:pt x="8" y="2"/>
                </a:lnTo>
                <a:lnTo>
                  <a:pt x="6" y="2"/>
                </a:lnTo>
                <a:lnTo>
                  <a:pt x="6" y="2"/>
                </a:lnTo>
                <a:lnTo>
                  <a:pt x="6" y="2"/>
                </a:lnTo>
                <a:lnTo>
                  <a:pt x="6" y="2"/>
                </a:lnTo>
                <a:lnTo>
                  <a:pt x="6" y="2"/>
                </a:lnTo>
                <a:lnTo>
                  <a:pt x="6" y="2"/>
                </a:lnTo>
                <a:lnTo>
                  <a:pt x="6" y="2"/>
                </a:lnTo>
                <a:lnTo>
                  <a:pt x="6" y="2"/>
                </a:lnTo>
                <a:lnTo>
                  <a:pt x="6" y="2"/>
                </a:lnTo>
                <a:lnTo>
                  <a:pt x="6" y="2"/>
                </a:lnTo>
                <a:lnTo>
                  <a:pt x="6" y="2"/>
                </a:lnTo>
                <a:lnTo>
                  <a:pt x="4" y="2"/>
                </a:lnTo>
                <a:lnTo>
                  <a:pt x="4" y="2"/>
                </a:lnTo>
                <a:lnTo>
                  <a:pt x="4" y="2"/>
                </a:lnTo>
                <a:lnTo>
                  <a:pt x="4" y="2"/>
                </a:lnTo>
                <a:lnTo>
                  <a:pt x="4" y="2"/>
                </a:lnTo>
                <a:lnTo>
                  <a:pt x="4" y="2"/>
                </a:lnTo>
                <a:lnTo>
                  <a:pt x="4" y="2"/>
                </a:lnTo>
                <a:lnTo>
                  <a:pt x="4" y="2"/>
                </a:lnTo>
                <a:lnTo>
                  <a:pt x="4" y="2"/>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2" y="4"/>
                </a:lnTo>
                <a:lnTo>
                  <a:pt x="2" y="4"/>
                </a:lnTo>
                <a:lnTo>
                  <a:pt x="2" y="4"/>
                </a:lnTo>
                <a:lnTo>
                  <a:pt x="2" y="4"/>
                </a:lnTo>
                <a:lnTo>
                  <a:pt x="2" y="4"/>
                </a:lnTo>
                <a:lnTo>
                  <a:pt x="2" y="4"/>
                </a:lnTo>
                <a:lnTo>
                  <a:pt x="2" y="4"/>
                </a:lnTo>
                <a:lnTo>
                  <a:pt x="2" y="6"/>
                </a:lnTo>
                <a:lnTo>
                  <a:pt x="2" y="6"/>
                </a:lnTo>
                <a:lnTo>
                  <a:pt x="2" y="6"/>
                </a:lnTo>
                <a:lnTo>
                  <a:pt x="0" y="6"/>
                </a:lnTo>
                <a:lnTo>
                  <a:pt x="0" y="6"/>
                </a:lnTo>
                <a:lnTo>
                  <a:pt x="0" y="6"/>
                </a:lnTo>
                <a:lnTo>
                  <a:pt x="0" y="6"/>
                </a:lnTo>
                <a:lnTo>
                  <a:pt x="0" y="6"/>
                </a:lnTo>
                <a:lnTo>
                  <a:pt x="0" y="6"/>
                </a:lnTo>
                <a:lnTo>
                  <a:pt x="0" y="6"/>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7" name="Line 283"/>
          <p:cNvSpPr>
            <a:spLocks noChangeShapeType="1"/>
          </p:cNvSpPr>
          <p:nvPr/>
        </p:nvSpPr>
        <p:spPr bwMode="auto">
          <a:xfrm>
            <a:off x="627062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8" name="Line 284"/>
          <p:cNvSpPr>
            <a:spLocks noChangeShapeType="1"/>
          </p:cNvSpPr>
          <p:nvPr/>
        </p:nvSpPr>
        <p:spPr bwMode="auto">
          <a:xfrm>
            <a:off x="627062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9" name="Line 285"/>
          <p:cNvSpPr>
            <a:spLocks noChangeShapeType="1"/>
          </p:cNvSpPr>
          <p:nvPr/>
        </p:nvSpPr>
        <p:spPr bwMode="auto">
          <a:xfrm>
            <a:off x="627062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0" name="Freeform 286"/>
          <p:cNvSpPr>
            <a:spLocks/>
          </p:cNvSpPr>
          <p:nvPr/>
        </p:nvSpPr>
        <p:spPr bwMode="auto">
          <a:xfrm>
            <a:off x="6315075" y="2754313"/>
            <a:ext cx="12700" cy="19050"/>
          </a:xfrm>
          <a:custGeom>
            <a:avLst/>
            <a:gdLst/>
            <a:ahLst/>
            <a:cxnLst>
              <a:cxn ang="0">
                <a:pos x="0" y="0"/>
              </a:cxn>
              <a:cxn ang="0">
                <a:pos x="2" y="0"/>
              </a:cxn>
              <a:cxn ang="0">
                <a:pos x="2" y="2"/>
              </a:cxn>
              <a:cxn ang="0">
                <a:pos x="2" y="2"/>
              </a:cxn>
              <a:cxn ang="0">
                <a:pos x="2" y="2"/>
              </a:cxn>
              <a:cxn ang="0">
                <a:pos x="4" y="2"/>
              </a:cxn>
              <a:cxn ang="0">
                <a:pos x="4" y="4"/>
              </a:cxn>
              <a:cxn ang="0">
                <a:pos x="4" y="6"/>
              </a:cxn>
              <a:cxn ang="0">
                <a:pos x="4" y="6"/>
              </a:cxn>
              <a:cxn ang="0">
                <a:pos x="6" y="6"/>
              </a:cxn>
              <a:cxn ang="0">
                <a:pos x="6" y="6"/>
              </a:cxn>
              <a:cxn ang="0">
                <a:pos x="6" y="6"/>
              </a:cxn>
              <a:cxn ang="0">
                <a:pos x="8" y="8"/>
              </a:cxn>
              <a:cxn ang="0">
                <a:pos x="8" y="10"/>
              </a:cxn>
              <a:cxn ang="0">
                <a:pos x="8" y="10"/>
              </a:cxn>
              <a:cxn ang="0">
                <a:pos x="8" y="10"/>
              </a:cxn>
              <a:cxn ang="0">
                <a:pos x="8" y="10"/>
              </a:cxn>
              <a:cxn ang="0">
                <a:pos x="8" y="10"/>
              </a:cxn>
              <a:cxn ang="0">
                <a:pos x="8" y="12"/>
              </a:cxn>
              <a:cxn ang="0">
                <a:pos x="6" y="12"/>
              </a:cxn>
            </a:cxnLst>
            <a:rect l="0" t="0" r="r" b="b"/>
            <a:pathLst>
              <a:path w="8" h="12">
                <a:moveTo>
                  <a:pt x="0" y="0"/>
                </a:moveTo>
                <a:lnTo>
                  <a:pt x="2" y="0"/>
                </a:lnTo>
                <a:lnTo>
                  <a:pt x="2" y="2"/>
                </a:lnTo>
                <a:lnTo>
                  <a:pt x="2" y="2"/>
                </a:lnTo>
                <a:lnTo>
                  <a:pt x="2" y="2"/>
                </a:lnTo>
                <a:lnTo>
                  <a:pt x="4" y="2"/>
                </a:lnTo>
                <a:lnTo>
                  <a:pt x="4" y="4"/>
                </a:lnTo>
                <a:lnTo>
                  <a:pt x="4" y="6"/>
                </a:lnTo>
                <a:lnTo>
                  <a:pt x="4" y="6"/>
                </a:lnTo>
                <a:lnTo>
                  <a:pt x="6" y="6"/>
                </a:lnTo>
                <a:lnTo>
                  <a:pt x="6" y="6"/>
                </a:lnTo>
                <a:lnTo>
                  <a:pt x="6" y="6"/>
                </a:lnTo>
                <a:lnTo>
                  <a:pt x="8" y="8"/>
                </a:lnTo>
                <a:lnTo>
                  <a:pt x="8" y="10"/>
                </a:lnTo>
                <a:lnTo>
                  <a:pt x="8" y="10"/>
                </a:lnTo>
                <a:lnTo>
                  <a:pt x="8" y="10"/>
                </a:lnTo>
                <a:lnTo>
                  <a:pt x="8" y="10"/>
                </a:lnTo>
                <a:lnTo>
                  <a:pt x="8" y="10"/>
                </a:lnTo>
                <a:lnTo>
                  <a:pt x="8" y="12"/>
                </a:lnTo>
                <a:lnTo>
                  <a:pt x="6"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1" name="Freeform 287"/>
          <p:cNvSpPr>
            <a:spLocks/>
          </p:cNvSpPr>
          <p:nvPr/>
        </p:nvSpPr>
        <p:spPr bwMode="auto">
          <a:xfrm>
            <a:off x="6308725" y="2751138"/>
            <a:ext cx="6350" cy="3175"/>
          </a:xfrm>
          <a:custGeom>
            <a:avLst/>
            <a:gdLst/>
            <a:ahLst/>
            <a:cxnLst>
              <a:cxn ang="0">
                <a:pos x="0" y="0"/>
              </a:cxn>
              <a:cxn ang="0">
                <a:pos x="0" y="0"/>
              </a:cxn>
              <a:cxn ang="0">
                <a:pos x="2" y="2"/>
              </a:cxn>
              <a:cxn ang="0">
                <a:pos x="4" y="2"/>
              </a:cxn>
              <a:cxn ang="0">
                <a:pos x="4" y="2"/>
              </a:cxn>
              <a:cxn ang="0">
                <a:pos x="4" y="2"/>
              </a:cxn>
            </a:cxnLst>
            <a:rect l="0" t="0" r="r" b="b"/>
            <a:pathLst>
              <a:path w="4" h="2">
                <a:moveTo>
                  <a:pt x="0" y="0"/>
                </a:moveTo>
                <a:lnTo>
                  <a:pt x="0" y="0"/>
                </a:lnTo>
                <a:lnTo>
                  <a:pt x="2" y="2"/>
                </a:lnTo>
                <a:lnTo>
                  <a:pt x="4" y="2"/>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2" name="Freeform 288"/>
          <p:cNvSpPr>
            <a:spLocks/>
          </p:cNvSpPr>
          <p:nvPr/>
        </p:nvSpPr>
        <p:spPr bwMode="auto">
          <a:xfrm>
            <a:off x="6210300" y="2767013"/>
            <a:ext cx="25400" cy="12700"/>
          </a:xfrm>
          <a:custGeom>
            <a:avLst/>
            <a:gdLst/>
            <a:ahLst/>
            <a:cxnLst>
              <a:cxn ang="0">
                <a:pos x="0" y="0"/>
              </a:cxn>
              <a:cxn ang="0">
                <a:pos x="2" y="0"/>
              </a:cxn>
              <a:cxn ang="0">
                <a:pos x="2" y="0"/>
              </a:cxn>
              <a:cxn ang="0">
                <a:pos x="4" y="0"/>
              </a:cxn>
              <a:cxn ang="0">
                <a:pos x="4" y="0"/>
              </a:cxn>
              <a:cxn ang="0">
                <a:pos x="6" y="0"/>
              </a:cxn>
              <a:cxn ang="0">
                <a:pos x="6" y="2"/>
              </a:cxn>
              <a:cxn ang="0">
                <a:pos x="6" y="4"/>
              </a:cxn>
              <a:cxn ang="0">
                <a:pos x="8" y="4"/>
              </a:cxn>
              <a:cxn ang="0">
                <a:pos x="8" y="6"/>
              </a:cxn>
              <a:cxn ang="0">
                <a:pos x="8" y="6"/>
              </a:cxn>
              <a:cxn ang="0">
                <a:pos x="10" y="6"/>
              </a:cxn>
              <a:cxn ang="0">
                <a:pos x="12" y="6"/>
              </a:cxn>
              <a:cxn ang="0">
                <a:pos x="12" y="6"/>
              </a:cxn>
              <a:cxn ang="0">
                <a:pos x="16" y="6"/>
              </a:cxn>
              <a:cxn ang="0">
                <a:pos x="16" y="8"/>
              </a:cxn>
              <a:cxn ang="0">
                <a:pos x="16" y="8"/>
              </a:cxn>
            </a:cxnLst>
            <a:rect l="0" t="0" r="r" b="b"/>
            <a:pathLst>
              <a:path w="16" h="8">
                <a:moveTo>
                  <a:pt x="0" y="0"/>
                </a:moveTo>
                <a:lnTo>
                  <a:pt x="2" y="0"/>
                </a:lnTo>
                <a:lnTo>
                  <a:pt x="2" y="0"/>
                </a:lnTo>
                <a:lnTo>
                  <a:pt x="4" y="0"/>
                </a:lnTo>
                <a:lnTo>
                  <a:pt x="4" y="0"/>
                </a:lnTo>
                <a:lnTo>
                  <a:pt x="6" y="0"/>
                </a:lnTo>
                <a:lnTo>
                  <a:pt x="6" y="2"/>
                </a:lnTo>
                <a:lnTo>
                  <a:pt x="6" y="4"/>
                </a:lnTo>
                <a:lnTo>
                  <a:pt x="8" y="4"/>
                </a:lnTo>
                <a:lnTo>
                  <a:pt x="8" y="6"/>
                </a:lnTo>
                <a:lnTo>
                  <a:pt x="8" y="6"/>
                </a:lnTo>
                <a:lnTo>
                  <a:pt x="10" y="6"/>
                </a:lnTo>
                <a:lnTo>
                  <a:pt x="12" y="6"/>
                </a:lnTo>
                <a:lnTo>
                  <a:pt x="12" y="6"/>
                </a:lnTo>
                <a:lnTo>
                  <a:pt x="16" y="6"/>
                </a:lnTo>
                <a:lnTo>
                  <a:pt x="16" y="8"/>
                </a:lnTo>
                <a:lnTo>
                  <a:pt x="16"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3" name="Freeform 289"/>
          <p:cNvSpPr>
            <a:spLocks/>
          </p:cNvSpPr>
          <p:nvPr/>
        </p:nvSpPr>
        <p:spPr bwMode="auto">
          <a:xfrm>
            <a:off x="6149975" y="2659063"/>
            <a:ext cx="41275" cy="47625"/>
          </a:xfrm>
          <a:custGeom>
            <a:avLst/>
            <a:gdLst/>
            <a:ahLst/>
            <a:cxnLst>
              <a:cxn ang="0">
                <a:pos x="14" y="0"/>
              </a:cxn>
              <a:cxn ang="0">
                <a:pos x="14" y="0"/>
              </a:cxn>
              <a:cxn ang="0">
                <a:pos x="14" y="2"/>
              </a:cxn>
              <a:cxn ang="0">
                <a:pos x="16" y="2"/>
              </a:cxn>
              <a:cxn ang="0">
                <a:pos x="16" y="2"/>
              </a:cxn>
              <a:cxn ang="0">
                <a:pos x="16" y="2"/>
              </a:cxn>
              <a:cxn ang="0">
                <a:pos x="14" y="2"/>
              </a:cxn>
              <a:cxn ang="0">
                <a:pos x="14" y="4"/>
              </a:cxn>
              <a:cxn ang="0">
                <a:pos x="12" y="2"/>
              </a:cxn>
              <a:cxn ang="0">
                <a:pos x="10" y="2"/>
              </a:cxn>
              <a:cxn ang="0">
                <a:pos x="10" y="2"/>
              </a:cxn>
              <a:cxn ang="0">
                <a:pos x="8" y="2"/>
              </a:cxn>
              <a:cxn ang="0">
                <a:pos x="8" y="2"/>
              </a:cxn>
              <a:cxn ang="0">
                <a:pos x="6" y="2"/>
              </a:cxn>
              <a:cxn ang="0">
                <a:pos x="6" y="4"/>
              </a:cxn>
              <a:cxn ang="0">
                <a:pos x="6" y="4"/>
              </a:cxn>
              <a:cxn ang="0">
                <a:pos x="6" y="4"/>
              </a:cxn>
              <a:cxn ang="0">
                <a:pos x="6" y="6"/>
              </a:cxn>
              <a:cxn ang="0">
                <a:pos x="4" y="6"/>
              </a:cxn>
              <a:cxn ang="0">
                <a:pos x="4" y="6"/>
              </a:cxn>
              <a:cxn ang="0">
                <a:pos x="4" y="8"/>
              </a:cxn>
              <a:cxn ang="0">
                <a:pos x="4" y="8"/>
              </a:cxn>
              <a:cxn ang="0">
                <a:pos x="4" y="10"/>
              </a:cxn>
              <a:cxn ang="0">
                <a:pos x="2" y="10"/>
              </a:cxn>
              <a:cxn ang="0">
                <a:pos x="2" y="10"/>
              </a:cxn>
              <a:cxn ang="0">
                <a:pos x="0" y="10"/>
              </a:cxn>
              <a:cxn ang="0">
                <a:pos x="0" y="12"/>
              </a:cxn>
              <a:cxn ang="0">
                <a:pos x="0" y="12"/>
              </a:cxn>
              <a:cxn ang="0">
                <a:pos x="0" y="12"/>
              </a:cxn>
              <a:cxn ang="0">
                <a:pos x="0" y="14"/>
              </a:cxn>
              <a:cxn ang="0">
                <a:pos x="2" y="14"/>
              </a:cxn>
              <a:cxn ang="0">
                <a:pos x="2" y="16"/>
              </a:cxn>
              <a:cxn ang="0">
                <a:pos x="2" y="16"/>
              </a:cxn>
              <a:cxn ang="0">
                <a:pos x="2" y="18"/>
              </a:cxn>
              <a:cxn ang="0">
                <a:pos x="4" y="18"/>
              </a:cxn>
              <a:cxn ang="0">
                <a:pos x="4" y="18"/>
              </a:cxn>
              <a:cxn ang="0">
                <a:pos x="6" y="18"/>
              </a:cxn>
              <a:cxn ang="0">
                <a:pos x="8" y="18"/>
              </a:cxn>
              <a:cxn ang="0">
                <a:pos x="8" y="18"/>
              </a:cxn>
              <a:cxn ang="0">
                <a:pos x="10" y="18"/>
              </a:cxn>
              <a:cxn ang="0">
                <a:pos x="10" y="18"/>
              </a:cxn>
              <a:cxn ang="0">
                <a:pos x="10" y="20"/>
              </a:cxn>
              <a:cxn ang="0">
                <a:pos x="10" y="20"/>
              </a:cxn>
              <a:cxn ang="0">
                <a:pos x="12" y="20"/>
              </a:cxn>
              <a:cxn ang="0">
                <a:pos x="12" y="22"/>
              </a:cxn>
              <a:cxn ang="0">
                <a:pos x="14" y="22"/>
              </a:cxn>
              <a:cxn ang="0">
                <a:pos x="14" y="22"/>
              </a:cxn>
              <a:cxn ang="0">
                <a:pos x="16" y="22"/>
              </a:cxn>
              <a:cxn ang="0">
                <a:pos x="18" y="22"/>
              </a:cxn>
              <a:cxn ang="0">
                <a:pos x="18" y="22"/>
              </a:cxn>
              <a:cxn ang="0">
                <a:pos x="20" y="22"/>
              </a:cxn>
              <a:cxn ang="0">
                <a:pos x="20" y="22"/>
              </a:cxn>
              <a:cxn ang="0">
                <a:pos x="20" y="24"/>
              </a:cxn>
              <a:cxn ang="0">
                <a:pos x="20" y="24"/>
              </a:cxn>
              <a:cxn ang="0">
                <a:pos x="20" y="24"/>
              </a:cxn>
              <a:cxn ang="0">
                <a:pos x="20" y="26"/>
              </a:cxn>
              <a:cxn ang="0">
                <a:pos x="20" y="28"/>
              </a:cxn>
              <a:cxn ang="0">
                <a:pos x="22" y="28"/>
              </a:cxn>
              <a:cxn ang="0">
                <a:pos x="22" y="28"/>
              </a:cxn>
              <a:cxn ang="0">
                <a:pos x="24" y="28"/>
              </a:cxn>
              <a:cxn ang="0">
                <a:pos x="24" y="28"/>
              </a:cxn>
              <a:cxn ang="0">
                <a:pos x="26" y="28"/>
              </a:cxn>
              <a:cxn ang="0">
                <a:pos x="26" y="30"/>
              </a:cxn>
            </a:cxnLst>
            <a:rect l="0" t="0" r="r" b="b"/>
            <a:pathLst>
              <a:path w="26" h="30">
                <a:moveTo>
                  <a:pt x="12" y="0"/>
                </a:moveTo>
                <a:lnTo>
                  <a:pt x="12" y="0"/>
                </a:lnTo>
                <a:lnTo>
                  <a:pt x="12" y="0"/>
                </a:lnTo>
                <a:lnTo>
                  <a:pt x="12" y="0"/>
                </a:lnTo>
                <a:lnTo>
                  <a:pt x="12" y="0"/>
                </a:lnTo>
                <a:lnTo>
                  <a:pt x="14" y="0"/>
                </a:lnTo>
                <a:lnTo>
                  <a:pt x="14" y="0"/>
                </a:lnTo>
                <a:lnTo>
                  <a:pt x="14" y="0"/>
                </a:lnTo>
                <a:lnTo>
                  <a:pt x="14" y="0"/>
                </a:lnTo>
                <a:lnTo>
                  <a:pt x="14" y="0"/>
                </a:lnTo>
                <a:lnTo>
                  <a:pt x="14" y="0"/>
                </a:lnTo>
                <a:lnTo>
                  <a:pt x="14" y="0"/>
                </a:lnTo>
                <a:lnTo>
                  <a:pt x="14" y="0"/>
                </a:lnTo>
                <a:lnTo>
                  <a:pt x="14" y="0"/>
                </a:lnTo>
                <a:lnTo>
                  <a:pt x="14" y="2"/>
                </a:lnTo>
                <a:lnTo>
                  <a:pt x="14" y="2"/>
                </a:lnTo>
                <a:lnTo>
                  <a:pt x="14" y="2"/>
                </a:lnTo>
                <a:lnTo>
                  <a:pt x="14" y="2"/>
                </a:lnTo>
                <a:lnTo>
                  <a:pt x="14"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4"/>
                </a:lnTo>
                <a:lnTo>
                  <a:pt x="16" y="4"/>
                </a:lnTo>
                <a:lnTo>
                  <a:pt x="16" y="2"/>
                </a:lnTo>
                <a:lnTo>
                  <a:pt x="16" y="2"/>
                </a:lnTo>
                <a:lnTo>
                  <a:pt x="16" y="2"/>
                </a:lnTo>
                <a:lnTo>
                  <a:pt x="16" y="2"/>
                </a:lnTo>
                <a:lnTo>
                  <a:pt x="14" y="2"/>
                </a:lnTo>
                <a:lnTo>
                  <a:pt x="14" y="2"/>
                </a:lnTo>
                <a:lnTo>
                  <a:pt x="14" y="2"/>
                </a:lnTo>
                <a:lnTo>
                  <a:pt x="14" y="2"/>
                </a:lnTo>
                <a:lnTo>
                  <a:pt x="14" y="2"/>
                </a:lnTo>
                <a:lnTo>
                  <a:pt x="14" y="2"/>
                </a:lnTo>
                <a:lnTo>
                  <a:pt x="14" y="2"/>
                </a:lnTo>
                <a:lnTo>
                  <a:pt x="14" y="2"/>
                </a:lnTo>
                <a:lnTo>
                  <a:pt x="14" y="2"/>
                </a:lnTo>
                <a:lnTo>
                  <a:pt x="14" y="4"/>
                </a:lnTo>
                <a:lnTo>
                  <a:pt x="14" y="4"/>
                </a:lnTo>
                <a:lnTo>
                  <a:pt x="14" y="4"/>
                </a:lnTo>
                <a:lnTo>
                  <a:pt x="14" y="4"/>
                </a:lnTo>
                <a:lnTo>
                  <a:pt x="12" y="2"/>
                </a:lnTo>
                <a:lnTo>
                  <a:pt x="12" y="2"/>
                </a:lnTo>
                <a:lnTo>
                  <a:pt x="12" y="2"/>
                </a:lnTo>
                <a:lnTo>
                  <a:pt x="12" y="2"/>
                </a:lnTo>
                <a:lnTo>
                  <a:pt x="12" y="2"/>
                </a:lnTo>
                <a:lnTo>
                  <a:pt x="12" y="2"/>
                </a:lnTo>
                <a:lnTo>
                  <a:pt x="12" y="2"/>
                </a:lnTo>
                <a:lnTo>
                  <a:pt x="10" y="2"/>
                </a:lnTo>
                <a:lnTo>
                  <a:pt x="10" y="2"/>
                </a:lnTo>
                <a:lnTo>
                  <a:pt x="10" y="2"/>
                </a:lnTo>
                <a:lnTo>
                  <a:pt x="10" y="2"/>
                </a:lnTo>
                <a:lnTo>
                  <a:pt x="10" y="2"/>
                </a:lnTo>
                <a:lnTo>
                  <a:pt x="10" y="2"/>
                </a:lnTo>
                <a:lnTo>
                  <a:pt x="10" y="2"/>
                </a:lnTo>
                <a:lnTo>
                  <a:pt x="10" y="2"/>
                </a:lnTo>
                <a:lnTo>
                  <a:pt x="10" y="2"/>
                </a:lnTo>
                <a:lnTo>
                  <a:pt x="10"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6" y="2"/>
                </a:lnTo>
                <a:lnTo>
                  <a:pt x="6" y="2"/>
                </a:lnTo>
                <a:lnTo>
                  <a:pt x="6" y="2"/>
                </a:lnTo>
                <a:lnTo>
                  <a:pt x="6" y="2"/>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6"/>
                </a:lnTo>
                <a:lnTo>
                  <a:pt x="6" y="6"/>
                </a:lnTo>
                <a:lnTo>
                  <a:pt x="6" y="6"/>
                </a:lnTo>
                <a:lnTo>
                  <a:pt x="6" y="6"/>
                </a:lnTo>
                <a:lnTo>
                  <a:pt x="6" y="6"/>
                </a:lnTo>
                <a:lnTo>
                  <a:pt x="6" y="6"/>
                </a:lnTo>
                <a:lnTo>
                  <a:pt x="6" y="6"/>
                </a:lnTo>
                <a:lnTo>
                  <a:pt x="6" y="6"/>
                </a:lnTo>
                <a:lnTo>
                  <a:pt x="6" y="6"/>
                </a:lnTo>
                <a:lnTo>
                  <a:pt x="6" y="6"/>
                </a:lnTo>
                <a:lnTo>
                  <a:pt x="4" y="6"/>
                </a:lnTo>
                <a:lnTo>
                  <a:pt x="4" y="6"/>
                </a:lnTo>
                <a:lnTo>
                  <a:pt x="4" y="6"/>
                </a:lnTo>
                <a:lnTo>
                  <a:pt x="4" y="6"/>
                </a:lnTo>
                <a:lnTo>
                  <a:pt x="4" y="6"/>
                </a:lnTo>
                <a:lnTo>
                  <a:pt x="4" y="6"/>
                </a:lnTo>
                <a:lnTo>
                  <a:pt x="4" y="6"/>
                </a:lnTo>
                <a:lnTo>
                  <a:pt x="4" y="6"/>
                </a:lnTo>
                <a:lnTo>
                  <a:pt x="4" y="6"/>
                </a:lnTo>
                <a:lnTo>
                  <a:pt x="4" y="6"/>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0" y="10"/>
                </a:lnTo>
                <a:lnTo>
                  <a:pt x="0" y="10"/>
                </a:lnTo>
                <a:lnTo>
                  <a:pt x="0" y="10"/>
                </a:lnTo>
                <a:lnTo>
                  <a:pt x="0" y="10"/>
                </a:lnTo>
                <a:lnTo>
                  <a:pt x="0" y="10"/>
                </a:lnTo>
                <a:lnTo>
                  <a:pt x="0" y="10"/>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4"/>
                </a:lnTo>
                <a:lnTo>
                  <a:pt x="0" y="14"/>
                </a:lnTo>
                <a:lnTo>
                  <a:pt x="0" y="14"/>
                </a:lnTo>
                <a:lnTo>
                  <a:pt x="0" y="14"/>
                </a:lnTo>
                <a:lnTo>
                  <a:pt x="0" y="14"/>
                </a:lnTo>
                <a:lnTo>
                  <a:pt x="2" y="14"/>
                </a:lnTo>
                <a:lnTo>
                  <a:pt x="2" y="14"/>
                </a:lnTo>
                <a:lnTo>
                  <a:pt x="2" y="14"/>
                </a:lnTo>
                <a:lnTo>
                  <a:pt x="2" y="14"/>
                </a:lnTo>
                <a:lnTo>
                  <a:pt x="2" y="14"/>
                </a:lnTo>
                <a:lnTo>
                  <a:pt x="2" y="14"/>
                </a:lnTo>
                <a:lnTo>
                  <a:pt x="2" y="14"/>
                </a:lnTo>
                <a:lnTo>
                  <a:pt x="2" y="16"/>
                </a:lnTo>
                <a:lnTo>
                  <a:pt x="2" y="16"/>
                </a:lnTo>
                <a:lnTo>
                  <a:pt x="2" y="16"/>
                </a:lnTo>
                <a:lnTo>
                  <a:pt x="2" y="16"/>
                </a:lnTo>
                <a:lnTo>
                  <a:pt x="2" y="16"/>
                </a:lnTo>
                <a:lnTo>
                  <a:pt x="2" y="16"/>
                </a:lnTo>
                <a:lnTo>
                  <a:pt x="2" y="16"/>
                </a:lnTo>
                <a:lnTo>
                  <a:pt x="2" y="16"/>
                </a:lnTo>
                <a:lnTo>
                  <a:pt x="2" y="16"/>
                </a:lnTo>
                <a:lnTo>
                  <a:pt x="2" y="16"/>
                </a:lnTo>
                <a:lnTo>
                  <a:pt x="2" y="16"/>
                </a:lnTo>
                <a:lnTo>
                  <a:pt x="2" y="16"/>
                </a:lnTo>
                <a:lnTo>
                  <a:pt x="2" y="16"/>
                </a:lnTo>
                <a:lnTo>
                  <a:pt x="2" y="16"/>
                </a:lnTo>
                <a:lnTo>
                  <a:pt x="2" y="18"/>
                </a:lnTo>
                <a:lnTo>
                  <a:pt x="2" y="18"/>
                </a:lnTo>
                <a:lnTo>
                  <a:pt x="2" y="18"/>
                </a:lnTo>
                <a:lnTo>
                  <a:pt x="2" y="18"/>
                </a:lnTo>
                <a:lnTo>
                  <a:pt x="2" y="18"/>
                </a:lnTo>
                <a:lnTo>
                  <a:pt x="2" y="18"/>
                </a:lnTo>
                <a:lnTo>
                  <a:pt x="2" y="18"/>
                </a:lnTo>
                <a:lnTo>
                  <a:pt x="4" y="18"/>
                </a:lnTo>
                <a:lnTo>
                  <a:pt x="4" y="18"/>
                </a:lnTo>
                <a:lnTo>
                  <a:pt x="4" y="18"/>
                </a:lnTo>
                <a:lnTo>
                  <a:pt x="4" y="18"/>
                </a:lnTo>
                <a:lnTo>
                  <a:pt x="4" y="18"/>
                </a:lnTo>
                <a:lnTo>
                  <a:pt x="4" y="18"/>
                </a:lnTo>
                <a:lnTo>
                  <a:pt x="4" y="18"/>
                </a:lnTo>
                <a:lnTo>
                  <a:pt x="4" y="18"/>
                </a:lnTo>
                <a:lnTo>
                  <a:pt x="6" y="18"/>
                </a:lnTo>
                <a:lnTo>
                  <a:pt x="6" y="18"/>
                </a:lnTo>
                <a:lnTo>
                  <a:pt x="6" y="18"/>
                </a:lnTo>
                <a:lnTo>
                  <a:pt x="6" y="18"/>
                </a:lnTo>
                <a:lnTo>
                  <a:pt x="6" y="18"/>
                </a:lnTo>
                <a:lnTo>
                  <a:pt x="6" y="18"/>
                </a:lnTo>
                <a:lnTo>
                  <a:pt x="6" y="18"/>
                </a:lnTo>
                <a:lnTo>
                  <a:pt x="8" y="18"/>
                </a:lnTo>
                <a:lnTo>
                  <a:pt x="8" y="18"/>
                </a:lnTo>
                <a:lnTo>
                  <a:pt x="8" y="18"/>
                </a:lnTo>
                <a:lnTo>
                  <a:pt x="8" y="18"/>
                </a:lnTo>
                <a:lnTo>
                  <a:pt x="8" y="18"/>
                </a:lnTo>
                <a:lnTo>
                  <a:pt x="8" y="18"/>
                </a:lnTo>
                <a:lnTo>
                  <a:pt x="8" y="18"/>
                </a:lnTo>
                <a:lnTo>
                  <a:pt x="8" y="18"/>
                </a:lnTo>
                <a:lnTo>
                  <a:pt x="8" y="18"/>
                </a:lnTo>
                <a:lnTo>
                  <a:pt x="8" y="18"/>
                </a:lnTo>
                <a:lnTo>
                  <a:pt x="8" y="18"/>
                </a:lnTo>
                <a:lnTo>
                  <a:pt x="8" y="16"/>
                </a:lnTo>
                <a:lnTo>
                  <a:pt x="10" y="16"/>
                </a:lnTo>
                <a:lnTo>
                  <a:pt x="10" y="16"/>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20"/>
                </a:lnTo>
                <a:lnTo>
                  <a:pt x="10" y="20"/>
                </a:lnTo>
                <a:lnTo>
                  <a:pt x="10" y="20"/>
                </a:lnTo>
                <a:lnTo>
                  <a:pt x="10" y="20"/>
                </a:lnTo>
                <a:lnTo>
                  <a:pt x="10" y="20"/>
                </a:lnTo>
                <a:lnTo>
                  <a:pt x="10" y="20"/>
                </a:lnTo>
                <a:lnTo>
                  <a:pt x="10" y="20"/>
                </a:lnTo>
                <a:lnTo>
                  <a:pt x="10" y="20"/>
                </a:lnTo>
                <a:lnTo>
                  <a:pt x="10" y="20"/>
                </a:lnTo>
                <a:lnTo>
                  <a:pt x="12" y="20"/>
                </a:lnTo>
                <a:lnTo>
                  <a:pt x="12" y="20"/>
                </a:lnTo>
                <a:lnTo>
                  <a:pt x="12" y="20"/>
                </a:lnTo>
                <a:lnTo>
                  <a:pt x="12" y="20"/>
                </a:lnTo>
                <a:lnTo>
                  <a:pt x="12" y="20"/>
                </a:lnTo>
                <a:lnTo>
                  <a:pt x="12" y="20"/>
                </a:lnTo>
                <a:lnTo>
                  <a:pt x="12" y="20"/>
                </a:lnTo>
                <a:lnTo>
                  <a:pt x="12" y="20"/>
                </a:lnTo>
                <a:lnTo>
                  <a:pt x="12" y="20"/>
                </a:lnTo>
                <a:lnTo>
                  <a:pt x="12" y="22"/>
                </a:lnTo>
                <a:lnTo>
                  <a:pt x="12" y="22"/>
                </a:lnTo>
                <a:lnTo>
                  <a:pt x="14" y="22"/>
                </a:lnTo>
                <a:lnTo>
                  <a:pt x="14" y="22"/>
                </a:lnTo>
                <a:lnTo>
                  <a:pt x="14" y="22"/>
                </a:lnTo>
                <a:lnTo>
                  <a:pt x="14" y="22"/>
                </a:lnTo>
                <a:lnTo>
                  <a:pt x="14" y="22"/>
                </a:lnTo>
                <a:lnTo>
                  <a:pt x="14" y="22"/>
                </a:lnTo>
                <a:lnTo>
                  <a:pt x="14" y="22"/>
                </a:lnTo>
                <a:lnTo>
                  <a:pt x="14" y="22"/>
                </a:lnTo>
                <a:lnTo>
                  <a:pt x="14" y="22"/>
                </a:lnTo>
                <a:lnTo>
                  <a:pt x="14" y="22"/>
                </a:lnTo>
                <a:lnTo>
                  <a:pt x="14" y="22"/>
                </a:lnTo>
                <a:lnTo>
                  <a:pt x="14" y="22"/>
                </a:lnTo>
                <a:lnTo>
                  <a:pt x="16" y="22"/>
                </a:lnTo>
                <a:lnTo>
                  <a:pt x="16" y="22"/>
                </a:lnTo>
                <a:lnTo>
                  <a:pt x="16" y="22"/>
                </a:lnTo>
                <a:lnTo>
                  <a:pt x="16" y="22"/>
                </a:lnTo>
                <a:lnTo>
                  <a:pt x="16" y="22"/>
                </a:lnTo>
                <a:lnTo>
                  <a:pt x="16" y="22"/>
                </a:lnTo>
                <a:lnTo>
                  <a:pt x="16" y="22"/>
                </a:lnTo>
                <a:lnTo>
                  <a:pt x="16" y="22"/>
                </a:lnTo>
                <a:lnTo>
                  <a:pt x="18" y="22"/>
                </a:lnTo>
                <a:lnTo>
                  <a:pt x="18" y="22"/>
                </a:lnTo>
                <a:lnTo>
                  <a:pt x="18" y="22"/>
                </a:lnTo>
                <a:lnTo>
                  <a:pt x="18" y="22"/>
                </a:lnTo>
                <a:lnTo>
                  <a:pt x="18" y="22"/>
                </a:lnTo>
                <a:lnTo>
                  <a:pt x="18" y="22"/>
                </a:lnTo>
                <a:lnTo>
                  <a:pt x="18" y="22"/>
                </a:lnTo>
                <a:lnTo>
                  <a:pt x="18" y="22"/>
                </a:lnTo>
                <a:lnTo>
                  <a:pt x="18" y="22"/>
                </a:lnTo>
                <a:lnTo>
                  <a:pt x="18" y="22"/>
                </a:lnTo>
                <a:lnTo>
                  <a:pt x="20" y="22"/>
                </a:lnTo>
                <a:lnTo>
                  <a:pt x="20" y="22"/>
                </a:lnTo>
                <a:lnTo>
                  <a:pt x="20" y="22"/>
                </a:lnTo>
                <a:lnTo>
                  <a:pt x="20" y="22"/>
                </a:lnTo>
                <a:lnTo>
                  <a:pt x="20" y="22"/>
                </a:lnTo>
                <a:lnTo>
                  <a:pt x="20" y="22"/>
                </a:lnTo>
                <a:lnTo>
                  <a:pt x="20" y="22"/>
                </a:lnTo>
                <a:lnTo>
                  <a:pt x="20" y="22"/>
                </a:lnTo>
                <a:lnTo>
                  <a:pt x="20" y="22"/>
                </a:lnTo>
                <a:lnTo>
                  <a:pt x="20" y="22"/>
                </a:lnTo>
                <a:lnTo>
                  <a:pt x="20" y="22"/>
                </a:lnTo>
                <a:lnTo>
                  <a:pt x="20" y="22"/>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6"/>
                </a:lnTo>
                <a:lnTo>
                  <a:pt x="20" y="26"/>
                </a:lnTo>
                <a:lnTo>
                  <a:pt x="20" y="26"/>
                </a:lnTo>
                <a:lnTo>
                  <a:pt x="20" y="26"/>
                </a:lnTo>
                <a:lnTo>
                  <a:pt x="20" y="26"/>
                </a:lnTo>
                <a:lnTo>
                  <a:pt x="20" y="26"/>
                </a:lnTo>
                <a:lnTo>
                  <a:pt x="20" y="26"/>
                </a:lnTo>
                <a:lnTo>
                  <a:pt x="20" y="28"/>
                </a:lnTo>
                <a:lnTo>
                  <a:pt x="20" y="28"/>
                </a:lnTo>
                <a:lnTo>
                  <a:pt x="20" y="28"/>
                </a:lnTo>
                <a:lnTo>
                  <a:pt x="20" y="28"/>
                </a:lnTo>
                <a:lnTo>
                  <a:pt x="20" y="28"/>
                </a:lnTo>
                <a:lnTo>
                  <a:pt x="20" y="28"/>
                </a:lnTo>
                <a:lnTo>
                  <a:pt x="20"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4" y="28"/>
                </a:lnTo>
                <a:lnTo>
                  <a:pt x="24" y="28"/>
                </a:lnTo>
                <a:lnTo>
                  <a:pt x="24" y="28"/>
                </a:lnTo>
                <a:lnTo>
                  <a:pt x="24" y="28"/>
                </a:lnTo>
                <a:lnTo>
                  <a:pt x="24" y="28"/>
                </a:lnTo>
                <a:lnTo>
                  <a:pt x="24" y="28"/>
                </a:lnTo>
                <a:lnTo>
                  <a:pt x="24" y="28"/>
                </a:lnTo>
                <a:lnTo>
                  <a:pt x="24" y="28"/>
                </a:lnTo>
                <a:lnTo>
                  <a:pt x="24" y="28"/>
                </a:lnTo>
                <a:lnTo>
                  <a:pt x="26" y="28"/>
                </a:lnTo>
                <a:lnTo>
                  <a:pt x="26" y="28"/>
                </a:lnTo>
                <a:lnTo>
                  <a:pt x="26" y="28"/>
                </a:lnTo>
                <a:lnTo>
                  <a:pt x="26" y="28"/>
                </a:lnTo>
                <a:lnTo>
                  <a:pt x="26" y="28"/>
                </a:lnTo>
                <a:lnTo>
                  <a:pt x="26" y="28"/>
                </a:lnTo>
                <a:lnTo>
                  <a:pt x="26" y="28"/>
                </a:lnTo>
                <a:lnTo>
                  <a:pt x="26" y="28"/>
                </a:lnTo>
                <a:lnTo>
                  <a:pt x="26" y="28"/>
                </a:lnTo>
                <a:lnTo>
                  <a:pt x="26" y="28"/>
                </a:lnTo>
                <a:lnTo>
                  <a:pt x="26" y="30"/>
                </a:lnTo>
                <a:lnTo>
                  <a:pt x="26" y="30"/>
                </a:lnTo>
                <a:lnTo>
                  <a:pt x="26"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4" name="Freeform 290"/>
          <p:cNvSpPr>
            <a:spLocks/>
          </p:cNvSpPr>
          <p:nvPr/>
        </p:nvSpPr>
        <p:spPr bwMode="auto">
          <a:xfrm>
            <a:off x="6184900" y="2735263"/>
            <a:ext cx="25400" cy="31750"/>
          </a:xfrm>
          <a:custGeom>
            <a:avLst/>
            <a:gdLst/>
            <a:ahLst/>
            <a:cxnLst>
              <a:cxn ang="0">
                <a:pos x="2" y="0"/>
              </a:cxn>
              <a:cxn ang="0">
                <a:pos x="2" y="2"/>
              </a:cxn>
              <a:cxn ang="0">
                <a:pos x="2" y="2"/>
              </a:cxn>
              <a:cxn ang="0">
                <a:pos x="2" y="2"/>
              </a:cxn>
              <a:cxn ang="0">
                <a:pos x="2" y="4"/>
              </a:cxn>
              <a:cxn ang="0">
                <a:pos x="2" y="4"/>
              </a:cxn>
              <a:cxn ang="0">
                <a:pos x="4" y="4"/>
              </a:cxn>
              <a:cxn ang="0">
                <a:pos x="4" y="6"/>
              </a:cxn>
              <a:cxn ang="0">
                <a:pos x="4" y="6"/>
              </a:cxn>
              <a:cxn ang="0">
                <a:pos x="4" y="6"/>
              </a:cxn>
              <a:cxn ang="0">
                <a:pos x="4" y="6"/>
              </a:cxn>
              <a:cxn ang="0">
                <a:pos x="4" y="8"/>
              </a:cxn>
              <a:cxn ang="0">
                <a:pos x="4" y="8"/>
              </a:cxn>
              <a:cxn ang="0">
                <a:pos x="4" y="8"/>
              </a:cxn>
              <a:cxn ang="0">
                <a:pos x="4" y="8"/>
              </a:cxn>
              <a:cxn ang="0">
                <a:pos x="4" y="10"/>
              </a:cxn>
              <a:cxn ang="0">
                <a:pos x="4" y="10"/>
              </a:cxn>
              <a:cxn ang="0">
                <a:pos x="4" y="10"/>
              </a:cxn>
              <a:cxn ang="0">
                <a:pos x="4" y="10"/>
              </a:cxn>
              <a:cxn ang="0">
                <a:pos x="6" y="12"/>
              </a:cxn>
              <a:cxn ang="0">
                <a:pos x="6" y="12"/>
              </a:cxn>
              <a:cxn ang="0">
                <a:pos x="6" y="14"/>
              </a:cxn>
              <a:cxn ang="0">
                <a:pos x="6" y="14"/>
              </a:cxn>
              <a:cxn ang="0">
                <a:pos x="6" y="14"/>
              </a:cxn>
              <a:cxn ang="0">
                <a:pos x="6" y="14"/>
              </a:cxn>
              <a:cxn ang="0">
                <a:pos x="6" y="14"/>
              </a:cxn>
              <a:cxn ang="0">
                <a:pos x="6" y="14"/>
              </a:cxn>
              <a:cxn ang="0">
                <a:pos x="6" y="16"/>
              </a:cxn>
              <a:cxn ang="0">
                <a:pos x="8" y="16"/>
              </a:cxn>
              <a:cxn ang="0">
                <a:pos x="8" y="16"/>
              </a:cxn>
              <a:cxn ang="0">
                <a:pos x="10" y="16"/>
              </a:cxn>
              <a:cxn ang="0">
                <a:pos x="10" y="16"/>
              </a:cxn>
              <a:cxn ang="0">
                <a:pos x="10" y="16"/>
              </a:cxn>
              <a:cxn ang="0">
                <a:pos x="10" y="16"/>
              </a:cxn>
              <a:cxn ang="0">
                <a:pos x="10" y="16"/>
              </a:cxn>
              <a:cxn ang="0">
                <a:pos x="10" y="16"/>
              </a:cxn>
              <a:cxn ang="0">
                <a:pos x="12" y="18"/>
              </a:cxn>
              <a:cxn ang="0">
                <a:pos x="12" y="18"/>
              </a:cxn>
              <a:cxn ang="0">
                <a:pos x="12" y="18"/>
              </a:cxn>
              <a:cxn ang="0">
                <a:pos x="14" y="18"/>
              </a:cxn>
              <a:cxn ang="0">
                <a:pos x="14" y="18"/>
              </a:cxn>
              <a:cxn ang="0">
                <a:pos x="14" y="18"/>
              </a:cxn>
              <a:cxn ang="0">
                <a:pos x="16" y="18"/>
              </a:cxn>
              <a:cxn ang="0">
                <a:pos x="16" y="20"/>
              </a:cxn>
              <a:cxn ang="0">
                <a:pos x="16" y="20"/>
              </a:cxn>
              <a:cxn ang="0">
                <a:pos x="16" y="20"/>
              </a:cxn>
            </a:cxnLst>
            <a:rect l="0" t="0" r="r" b="b"/>
            <a:pathLst>
              <a:path w="16" h="20">
                <a:moveTo>
                  <a:pt x="0" y="0"/>
                </a:moveTo>
                <a:lnTo>
                  <a:pt x="0"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4"/>
                </a:lnTo>
                <a:lnTo>
                  <a:pt x="2" y="4"/>
                </a:lnTo>
                <a:lnTo>
                  <a:pt x="2" y="4"/>
                </a:lnTo>
                <a:lnTo>
                  <a:pt x="2" y="4"/>
                </a:lnTo>
                <a:lnTo>
                  <a:pt x="2" y="4"/>
                </a:lnTo>
                <a:lnTo>
                  <a:pt x="4" y="4"/>
                </a:lnTo>
                <a:lnTo>
                  <a:pt x="4" y="4"/>
                </a:lnTo>
                <a:lnTo>
                  <a:pt x="4" y="4"/>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8"/>
                </a:lnTo>
                <a:lnTo>
                  <a:pt x="4" y="8"/>
                </a:lnTo>
                <a:lnTo>
                  <a:pt x="4" y="8"/>
                </a:lnTo>
                <a:lnTo>
                  <a:pt x="4" y="8"/>
                </a:lnTo>
                <a:lnTo>
                  <a:pt x="4" y="8"/>
                </a:lnTo>
                <a:lnTo>
                  <a:pt x="4" y="8"/>
                </a:lnTo>
                <a:lnTo>
                  <a:pt x="4" y="8"/>
                </a:lnTo>
                <a:lnTo>
                  <a:pt x="4" y="8"/>
                </a:lnTo>
                <a:lnTo>
                  <a:pt x="4" y="8"/>
                </a:lnTo>
                <a:lnTo>
                  <a:pt x="4" y="8"/>
                </a:lnTo>
                <a:lnTo>
                  <a:pt x="4" y="8"/>
                </a:lnTo>
                <a:lnTo>
                  <a:pt x="4" y="10"/>
                </a:lnTo>
                <a:lnTo>
                  <a:pt x="4" y="10"/>
                </a:lnTo>
                <a:lnTo>
                  <a:pt x="4" y="10"/>
                </a:lnTo>
                <a:lnTo>
                  <a:pt x="4" y="10"/>
                </a:lnTo>
                <a:lnTo>
                  <a:pt x="4" y="10"/>
                </a:lnTo>
                <a:lnTo>
                  <a:pt x="4" y="10"/>
                </a:lnTo>
                <a:lnTo>
                  <a:pt x="4" y="10"/>
                </a:lnTo>
                <a:lnTo>
                  <a:pt x="4" y="10"/>
                </a:lnTo>
                <a:lnTo>
                  <a:pt x="4" y="10"/>
                </a:lnTo>
                <a:lnTo>
                  <a:pt x="4" y="10"/>
                </a:lnTo>
                <a:lnTo>
                  <a:pt x="4" y="10"/>
                </a:lnTo>
                <a:lnTo>
                  <a:pt x="4" y="12"/>
                </a:lnTo>
                <a:lnTo>
                  <a:pt x="4" y="12"/>
                </a:lnTo>
                <a:lnTo>
                  <a:pt x="6" y="12"/>
                </a:lnTo>
                <a:lnTo>
                  <a:pt x="6" y="12"/>
                </a:lnTo>
                <a:lnTo>
                  <a:pt x="6" y="12"/>
                </a:lnTo>
                <a:lnTo>
                  <a:pt x="6" y="12"/>
                </a:lnTo>
                <a:lnTo>
                  <a:pt x="6" y="12"/>
                </a:lnTo>
                <a:lnTo>
                  <a:pt x="6" y="12"/>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6"/>
                </a:lnTo>
                <a:lnTo>
                  <a:pt x="6" y="16"/>
                </a:lnTo>
                <a:lnTo>
                  <a:pt x="8" y="16"/>
                </a:lnTo>
                <a:lnTo>
                  <a:pt x="8" y="16"/>
                </a:lnTo>
                <a:lnTo>
                  <a:pt x="8" y="16"/>
                </a:lnTo>
                <a:lnTo>
                  <a:pt x="8" y="16"/>
                </a:lnTo>
                <a:lnTo>
                  <a:pt x="8" y="16"/>
                </a:lnTo>
                <a:lnTo>
                  <a:pt x="8" y="16"/>
                </a:lnTo>
                <a:lnTo>
                  <a:pt x="8" y="16"/>
                </a:lnTo>
                <a:lnTo>
                  <a:pt x="8"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2" y="16"/>
                </a:lnTo>
                <a:lnTo>
                  <a:pt x="12" y="18"/>
                </a:lnTo>
                <a:lnTo>
                  <a:pt x="12" y="18"/>
                </a:lnTo>
                <a:lnTo>
                  <a:pt x="12" y="18"/>
                </a:lnTo>
                <a:lnTo>
                  <a:pt x="12" y="18"/>
                </a:lnTo>
                <a:lnTo>
                  <a:pt x="12" y="18"/>
                </a:lnTo>
                <a:lnTo>
                  <a:pt x="12" y="18"/>
                </a:lnTo>
                <a:lnTo>
                  <a:pt x="12" y="18"/>
                </a:lnTo>
                <a:lnTo>
                  <a:pt x="12" y="18"/>
                </a:lnTo>
                <a:lnTo>
                  <a:pt x="12" y="18"/>
                </a:lnTo>
                <a:lnTo>
                  <a:pt x="14" y="18"/>
                </a:lnTo>
                <a:lnTo>
                  <a:pt x="14" y="18"/>
                </a:lnTo>
                <a:lnTo>
                  <a:pt x="14" y="18"/>
                </a:lnTo>
                <a:lnTo>
                  <a:pt x="14" y="18"/>
                </a:lnTo>
                <a:lnTo>
                  <a:pt x="14" y="18"/>
                </a:lnTo>
                <a:lnTo>
                  <a:pt x="14" y="18"/>
                </a:lnTo>
                <a:lnTo>
                  <a:pt x="14" y="18"/>
                </a:lnTo>
                <a:lnTo>
                  <a:pt x="14" y="18"/>
                </a:lnTo>
                <a:lnTo>
                  <a:pt x="14" y="18"/>
                </a:lnTo>
                <a:lnTo>
                  <a:pt x="16" y="18"/>
                </a:lnTo>
                <a:lnTo>
                  <a:pt x="16" y="18"/>
                </a:lnTo>
                <a:lnTo>
                  <a:pt x="16" y="18"/>
                </a:lnTo>
                <a:lnTo>
                  <a:pt x="16" y="20"/>
                </a:lnTo>
                <a:lnTo>
                  <a:pt x="16" y="20"/>
                </a:lnTo>
                <a:lnTo>
                  <a:pt x="16" y="20"/>
                </a:lnTo>
                <a:lnTo>
                  <a:pt x="16" y="20"/>
                </a:lnTo>
                <a:lnTo>
                  <a:pt x="16" y="20"/>
                </a:lnTo>
                <a:lnTo>
                  <a:pt x="16" y="20"/>
                </a:lnTo>
                <a:lnTo>
                  <a:pt x="16" y="20"/>
                </a:lnTo>
                <a:lnTo>
                  <a:pt x="16"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5" name="Freeform 291"/>
          <p:cNvSpPr>
            <a:spLocks/>
          </p:cNvSpPr>
          <p:nvPr/>
        </p:nvSpPr>
        <p:spPr bwMode="auto">
          <a:xfrm>
            <a:off x="6181725" y="2706688"/>
            <a:ext cx="9525" cy="28575"/>
          </a:xfrm>
          <a:custGeom>
            <a:avLst/>
            <a:gdLst/>
            <a:ahLst/>
            <a:cxnLst>
              <a:cxn ang="0">
                <a:pos x="6" y="0"/>
              </a:cxn>
              <a:cxn ang="0">
                <a:pos x="6" y="0"/>
              </a:cxn>
              <a:cxn ang="0">
                <a:pos x="6" y="0"/>
              </a:cxn>
              <a:cxn ang="0">
                <a:pos x="6" y="0"/>
              </a:cxn>
              <a:cxn ang="0">
                <a:pos x="6" y="0"/>
              </a:cxn>
              <a:cxn ang="0">
                <a:pos x="6" y="0"/>
              </a:cxn>
              <a:cxn ang="0">
                <a:pos x="6" y="2"/>
              </a:cxn>
              <a:cxn ang="0">
                <a:pos x="6" y="2"/>
              </a:cxn>
              <a:cxn ang="0">
                <a:pos x="6" y="2"/>
              </a:cxn>
              <a:cxn ang="0">
                <a:pos x="6" y="2"/>
              </a:cxn>
              <a:cxn ang="0">
                <a:pos x="6" y="4"/>
              </a:cxn>
              <a:cxn ang="0">
                <a:pos x="6" y="4"/>
              </a:cxn>
              <a:cxn ang="0">
                <a:pos x="6" y="4"/>
              </a:cxn>
              <a:cxn ang="0">
                <a:pos x="6" y="4"/>
              </a:cxn>
              <a:cxn ang="0">
                <a:pos x="4" y="4"/>
              </a:cxn>
              <a:cxn ang="0">
                <a:pos x="4" y="4"/>
              </a:cxn>
              <a:cxn ang="0">
                <a:pos x="4" y="4"/>
              </a:cxn>
              <a:cxn ang="0">
                <a:pos x="4" y="4"/>
              </a:cxn>
              <a:cxn ang="0">
                <a:pos x="2" y="4"/>
              </a:cxn>
              <a:cxn ang="0">
                <a:pos x="2" y="6"/>
              </a:cxn>
              <a:cxn ang="0">
                <a:pos x="2" y="6"/>
              </a:cxn>
              <a:cxn ang="0">
                <a:pos x="2" y="6"/>
              </a:cxn>
              <a:cxn ang="0">
                <a:pos x="2" y="6"/>
              </a:cxn>
              <a:cxn ang="0">
                <a:pos x="2" y="6"/>
              </a:cxn>
              <a:cxn ang="0">
                <a:pos x="2" y="6"/>
              </a:cxn>
              <a:cxn ang="0">
                <a:pos x="2" y="8"/>
              </a:cxn>
              <a:cxn ang="0">
                <a:pos x="2" y="8"/>
              </a:cxn>
              <a:cxn ang="0">
                <a:pos x="2" y="8"/>
              </a:cxn>
              <a:cxn ang="0">
                <a:pos x="2" y="8"/>
              </a:cxn>
              <a:cxn ang="0">
                <a:pos x="2" y="8"/>
              </a:cxn>
              <a:cxn ang="0">
                <a:pos x="2" y="8"/>
              </a:cxn>
              <a:cxn ang="0">
                <a:pos x="0" y="8"/>
              </a:cxn>
              <a:cxn ang="0">
                <a:pos x="0" y="8"/>
              </a:cxn>
              <a:cxn ang="0">
                <a:pos x="0" y="8"/>
              </a:cxn>
              <a:cxn ang="0">
                <a:pos x="0" y="10"/>
              </a:cxn>
              <a:cxn ang="0">
                <a:pos x="0" y="10"/>
              </a:cxn>
              <a:cxn ang="0">
                <a:pos x="0" y="12"/>
              </a:cxn>
              <a:cxn ang="0">
                <a:pos x="0" y="12"/>
              </a:cxn>
              <a:cxn ang="0">
                <a:pos x="0" y="12"/>
              </a:cxn>
              <a:cxn ang="0">
                <a:pos x="0" y="12"/>
              </a:cxn>
              <a:cxn ang="0">
                <a:pos x="0" y="14"/>
              </a:cxn>
              <a:cxn ang="0">
                <a:pos x="2" y="14"/>
              </a:cxn>
              <a:cxn ang="0">
                <a:pos x="2" y="14"/>
              </a:cxn>
              <a:cxn ang="0">
                <a:pos x="2" y="16"/>
              </a:cxn>
              <a:cxn ang="0">
                <a:pos x="2" y="16"/>
              </a:cxn>
              <a:cxn ang="0">
                <a:pos x="2" y="16"/>
              </a:cxn>
              <a:cxn ang="0">
                <a:pos x="2" y="18"/>
              </a:cxn>
            </a:cxnLst>
            <a:rect l="0" t="0" r="r" b="b"/>
            <a:pathLst>
              <a:path w="6" h="18">
                <a:moveTo>
                  <a:pt x="6" y="0"/>
                </a:move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6" y="4"/>
                </a:lnTo>
                <a:lnTo>
                  <a:pt x="6" y="4"/>
                </a:lnTo>
                <a:lnTo>
                  <a:pt x="6" y="4"/>
                </a:lnTo>
                <a:lnTo>
                  <a:pt x="6"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2" y="4"/>
                </a:lnTo>
                <a:lnTo>
                  <a:pt x="2" y="4"/>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2"/>
                </a:lnTo>
                <a:lnTo>
                  <a:pt x="0" y="12"/>
                </a:lnTo>
                <a:lnTo>
                  <a:pt x="0" y="12"/>
                </a:lnTo>
                <a:lnTo>
                  <a:pt x="0" y="12"/>
                </a:lnTo>
                <a:lnTo>
                  <a:pt x="0" y="12"/>
                </a:lnTo>
                <a:lnTo>
                  <a:pt x="0" y="12"/>
                </a:lnTo>
                <a:lnTo>
                  <a:pt x="0" y="12"/>
                </a:lnTo>
                <a:lnTo>
                  <a:pt x="0" y="12"/>
                </a:lnTo>
                <a:lnTo>
                  <a:pt x="0" y="12"/>
                </a:lnTo>
                <a:lnTo>
                  <a:pt x="0" y="12"/>
                </a:lnTo>
                <a:lnTo>
                  <a:pt x="0" y="12"/>
                </a:lnTo>
                <a:lnTo>
                  <a:pt x="0" y="14"/>
                </a:lnTo>
                <a:lnTo>
                  <a:pt x="0" y="14"/>
                </a:lnTo>
                <a:lnTo>
                  <a:pt x="0" y="14"/>
                </a:lnTo>
                <a:lnTo>
                  <a:pt x="2" y="14"/>
                </a:lnTo>
                <a:lnTo>
                  <a:pt x="2" y="14"/>
                </a:lnTo>
                <a:lnTo>
                  <a:pt x="2" y="14"/>
                </a:lnTo>
                <a:lnTo>
                  <a:pt x="2" y="14"/>
                </a:lnTo>
                <a:lnTo>
                  <a:pt x="2" y="14"/>
                </a:lnTo>
                <a:lnTo>
                  <a:pt x="2" y="14"/>
                </a:lnTo>
                <a:lnTo>
                  <a:pt x="2" y="16"/>
                </a:lnTo>
                <a:lnTo>
                  <a:pt x="2" y="16"/>
                </a:lnTo>
                <a:lnTo>
                  <a:pt x="2" y="16"/>
                </a:lnTo>
                <a:lnTo>
                  <a:pt x="2" y="16"/>
                </a:lnTo>
                <a:lnTo>
                  <a:pt x="2" y="16"/>
                </a:lnTo>
                <a:lnTo>
                  <a:pt x="2" y="16"/>
                </a:lnTo>
                <a:lnTo>
                  <a:pt x="2" y="16"/>
                </a:lnTo>
                <a:lnTo>
                  <a:pt x="2" y="16"/>
                </a:lnTo>
                <a:lnTo>
                  <a:pt x="2" y="18"/>
                </a:lnTo>
                <a:lnTo>
                  <a:pt x="2" y="18"/>
                </a:lnTo>
                <a:lnTo>
                  <a:pt x="2"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6" name="Freeform 292"/>
          <p:cNvSpPr>
            <a:spLocks/>
          </p:cNvSpPr>
          <p:nvPr/>
        </p:nvSpPr>
        <p:spPr bwMode="auto">
          <a:xfrm>
            <a:off x="5927725" y="2659063"/>
            <a:ext cx="241300" cy="196850"/>
          </a:xfrm>
          <a:custGeom>
            <a:avLst/>
            <a:gdLst/>
            <a:ahLst/>
            <a:cxnLst>
              <a:cxn ang="0">
                <a:pos x="148" y="0"/>
              </a:cxn>
              <a:cxn ang="0">
                <a:pos x="142" y="0"/>
              </a:cxn>
              <a:cxn ang="0">
                <a:pos x="138" y="2"/>
              </a:cxn>
              <a:cxn ang="0">
                <a:pos x="136" y="2"/>
              </a:cxn>
              <a:cxn ang="0">
                <a:pos x="132" y="4"/>
              </a:cxn>
              <a:cxn ang="0">
                <a:pos x="126" y="8"/>
              </a:cxn>
              <a:cxn ang="0">
                <a:pos x="122" y="14"/>
              </a:cxn>
              <a:cxn ang="0">
                <a:pos x="126" y="16"/>
              </a:cxn>
              <a:cxn ang="0">
                <a:pos x="132" y="24"/>
              </a:cxn>
              <a:cxn ang="0">
                <a:pos x="132" y="28"/>
              </a:cxn>
              <a:cxn ang="0">
                <a:pos x="130" y="32"/>
              </a:cxn>
              <a:cxn ang="0">
                <a:pos x="126" y="36"/>
              </a:cxn>
              <a:cxn ang="0">
                <a:pos x="126" y="38"/>
              </a:cxn>
              <a:cxn ang="0">
                <a:pos x="128" y="42"/>
              </a:cxn>
              <a:cxn ang="0">
                <a:pos x="122" y="48"/>
              </a:cxn>
              <a:cxn ang="0">
                <a:pos x="114" y="48"/>
              </a:cxn>
              <a:cxn ang="0">
                <a:pos x="112" y="48"/>
              </a:cxn>
              <a:cxn ang="0">
                <a:pos x="116" y="52"/>
              </a:cxn>
              <a:cxn ang="0">
                <a:pos x="118" y="56"/>
              </a:cxn>
              <a:cxn ang="0">
                <a:pos x="122" y="60"/>
              </a:cxn>
              <a:cxn ang="0">
                <a:pos x="116" y="64"/>
              </a:cxn>
              <a:cxn ang="0">
                <a:pos x="110" y="64"/>
              </a:cxn>
              <a:cxn ang="0">
                <a:pos x="110" y="68"/>
              </a:cxn>
              <a:cxn ang="0">
                <a:pos x="112" y="70"/>
              </a:cxn>
              <a:cxn ang="0">
                <a:pos x="110" y="72"/>
              </a:cxn>
              <a:cxn ang="0">
                <a:pos x="110" y="74"/>
              </a:cxn>
              <a:cxn ang="0">
                <a:pos x="110" y="78"/>
              </a:cxn>
              <a:cxn ang="0">
                <a:pos x="112" y="82"/>
              </a:cxn>
              <a:cxn ang="0">
                <a:pos x="110" y="86"/>
              </a:cxn>
              <a:cxn ang="0">
                <a:pos x="104" y="86"/>
              </a:cxn>
              <a:cxn ang="0">
                <a:pos x="102" y="84"/>
              </a:cxn>
              <a:cxn ang="0">
                <a:pos x="102" y="86"/>
              </a:cxn>
              <a:cxn ang="0">
                <a:pos x="96" y="84"/>
              </a:cxn>
              <a:cxn ang="0">
                <a:pos x="94" y="88"/>
              </a:cxn>
              <a:cxn ang="0">
                <a:pos x="92" y="88"/>
              </a:cxn>
              <a:cxn ang="0">
                <a:pos x="90" y="90"/>
              </a:cxn>
              <a:cxn ang="0">
                <a:pos x="92" y="90"/>
              </a:cxn>
              <a:cxn ang="0">
                <a:pos x="86" y="94"/>
              </a:cxn>
              <a:cxn ang="0">
                <a:pos x="82" y="92"/>
              </a:cxn>
              <a:cxn ang="0">
                <a:pos x="80" y="94"/>
              </a:cxn>
              <a:cxn ang="0">
                <a:pos x="76" y="98"/>
              </a:cxn>
              <a:cxn ang="0">
                <a:pos x="74" y="98"/>
              </a:cxn>
              <a:cxn ang="0">
                <a:pos x="76" y="110"/>
              </a:cxn>
              <a:cxn ang="0">
                <a:pos x="76" y="114"/>
              </a:cxn>
              <a:cxn ang="0">
                <a:pos x="72" y="118"/>
              </a:cxn>
              <a:cxn ang="0">
                <a:pos x="60" y="122"/>
              </a:cxn>
              <a:cxn ang="0">
                <a:pos x="54" y="122"/>
              </a:cxn>
              <a:cxn ang="0">
                <a:pos x="48" y="122"/>
              </a:cxn>
              <a:cxn ang="0">
                <a:pos x="46" y="124"/>
              </a:cxn>
              <a:cxn ang="0">
                <a:pos x="34" y="124"/>
              </a:cxn>
              <a:cxn ang="0">
                <a:pos x="22" y="124"/>
              </a:cxn>
              <a:cxn ang="0">
                <a:pos x="14" y="122"/>
              </a:cxn>
            </a:cxnLst>
            <a:rect l="0" t="0" r="r" b="b"/>
            <a:pathLst>
              <a:path w="152" h="124">
                <a:moveTo>
                  <a:pt x="152" y="0"/>
                </a:moveTo>
                <a:lnTo>
                  <a:pt x="152" y="0"/>
                </a:lnTo>
                <a:lnTo>
                  <a:pt x="150" y="0"/>
                </a:lnTo>
                <a:lnTo>
                  <a:pt x="150" y="0"/>
                </a:lnTo>
                <a:lnTo>
                  <a:pt x="148" y="0"/>
                </a:lnTo>
                <a:lnTo>
                  <a:pt x="144" y="0"/>
                </a:lnTo>
                <a:lnTo>
                  <a:pt x="142" y="0"/>
                </a:lnTo>
                <a:lnTo>
                  <a:pt x="142" y="0"/>
                </a:lnTo>
                <a:lnTo>
                  <a:pt x="142" y="0"/>
                </a:lnTo>
                <a:lnTo>
                  <a:pt x="142" y="0"/>
                </a:lnTo>
                <a:lnTo>
                  <a:pt x="142" y="0"/>
                </a:lnTo>
                <a:lnTo>
                  <a:pt x="140" y="0"/>
                </a:lnTo>
                <a:lnTo>
                  <a:pt x="140" y="0"/>
                </a:lnTo>
                <a:lnTo>
                  <a:pt x="138" y="0"/>
                </a:lnTo>
                <a:lnTo>
                  <a:pt x="138" y="2"/>
                </a:lnTo>
                <a:lnTo>
                  <a:pt x="138" y="2"/>
                </a:lnTo>
                <a:lnTo>
                  <a:pt x="138" y="2"/>
                </a:lnTo>
                <a:lnTo>
                  <a:pt x="138" y="2"/>
                </a:lnTo>
                <a:lnTo>
                  <a:pt x="136" y="2"/>
                </a:lnTo>
                <a:lnTo>
                  <a:pt x="136" y="2"/>
                </a:lnTo>
                <a:lnTo>
                  <a:pt x="134" y="2"/>
                </a:lnTo>
                <a:lnTo>
                  <a:pt x="134" y="2"/>
                </a:lnTo>
                <a:lnTo>
                  <a:pt x="132" y="2"/>
                </a:lnTo>
                <a:lnTo>
                  <a:pt x="134" y="4"/>
                </a:lnTo>
                <a:lnTo>
                  <a:pt x="132" y="4"/>
                </a:lnTo>
                <a:lnTo>
                  <a:pt x="130" y="6"/>
                </a:lnTo>
                <a:lnTo>
                  <a:pt x="128" y="8"/>
                </a:lnTo>
                <a:lnTo>
                  <a:pt x="128" y="8"/>
                </a:lnTo>
                <a:lnTo>
                  <a:pt x="126" y="6"/>
                </a:lnTo>
                <a:lnTo>
                  <a:pt x="126" y="8"/>
                </a:lnTo>
                <a:lnTo>
                  <a:pt x="126" y="8"/>
                </a:lnTo>
                <a:lnTo>
                  <a:pt x="126" y="8"/>
                </a:lnTo>
                <a:lnTo>
                  <a:pt x="126" y="10"/>
                </a:lnTo>
                <a:lnTo>
                  <a:pt x="122" y="12"/>
                </a:lnTo>
                <a:lnTo>
                  <a:pt x="122" y="14"/>
                </a:lnTo>
                <a:lnTo>
                  <a:pt x="122" y="14"/>
                </a:lnTo>
                <a:lnTo>
                  <a:pt x="122" y="14"/>
                </a:lnTo>
                <a:lnTo>
                  <a:pt x="124" y="16"/>
                </a:lnTo>
                <a:lnTo>
                  <a:pt x="126" y="16"/>
                </a:lnTo>
                <a:lnTo>
                  <a:pt x="126" y="16"/>
                </a:lnTo>
                <a:lnTo>
                  <a:pt x="128" y="20"/>
                </a:lnTo>
                <a:lnTo>
                  <a:pt x="128" y="20"/>
                </a:lnTo>
                <a:lnTo>
                  <a:pt x="130" y="22"/>
                </a:lnTo>
                <a:lnTo>
                  <a:pt x="130" y="22"/>
                </a:lnTo>
                <a:lnTo>
                  <a:pt x="132" y="24"/>
                </a:lnTo>
                <a:lnTo>
                  <a:pt x="130" y="24"/>
                </a:lnTo>
                <a:lnTo>
                  <a:pt x="130" y="26"/>
                </a:lnTo>
                <a:lnTo>
                  <a:pt x="130" y="26"/>
                </a:lnTo>
                <a:lnTo>
                  <a:pt x="130" y="26"/>
                </a:lnTo>
                <a:lnTo>
                  <a:pt x="132" y="28"/>
                </a:lnTo>
                <a:lnTo>
                  <a:pt x="132" y="30"/>
                </a:lnTo>
                <a:lnTo>
                  <a:pt x="130" y="30"/>
                </a:lnTo>
                <a:lnTo>
                  <a:pt x="130" y="32"/>
                </a:lnTo>
                <a:lnTo>
                  <a:pt x="130" y="32"/>
                </a:lnTo>
                <a:lnTo>
                  <a:pt x="130" y="32"/>
                </a:lnTo>
                <a:lnTo>
                  <a:pt x="130" y="32"/>
                </a:lnTo>
                <a:lnTo>
                  <a:pt x="130" y="32"/>
                </a:lnTo>
                <a:lnTo>
                  <a:pt x="128" y="34"/>
                </a:lnTo>
                <a:lnTo>
                  <a:pt x="128" y="36"/>
                </a:lnTo>
                <a:lnTo>
                  <a:pt x="126" y="36"/>
                </a:lnTo>
                <a:lnTo>
                  <a:pt x="126" y="38"/>
                </a:lnTo>
                <a:lnTo>
                  <a:pt x="126" y="38"/>
                </a:lnTo>
                <a:lnTo>
                  <a:pt x="126" y="38"/>
                </a:lnTo>
                <a:lnTo>
                  <a:pt x="126" y="38"/>
                </a:lnTo>
                <a:lnTo>
                  <a:pt x="126" y="38"/>
                </a:lnTo>
                <a:lnTo>
                  <a:pt x="126" y="40"/>
                </a:lnTo>
                <a:lnTo>
                  <a:pt x="126" y="40"/>
                </a:lnTo>
                <a:lnTo>
                  <a:pt x="128" y="42"/>
                </a:lnTo>
                <a:lnTo>
                  <a:pt x="128" y="42"/>
                </a:lnTo>
                <a:lnTo>
                  <a:pt x="128" y="42"/>
                </a:lnTo>
                <a:lnTo>
                  <a:pt x="130" y="46"/>
                </a:lnTo>
                <a:lnTo>
                  <a:pt x="128" y="48"/>
                </a:lnTo>
                <a:lnTo>
                  <a:pt x="126" y="48"/>
                </a:lnTo>
                <a:lnTo>
                  <a:pt x="126" y="48"/>
                </a:lnTo>
                <a:lnTo>
                  <a:pt x="122" y="48"/>
                </a:lnTo>
                <a:lnTo>
                  <a:pt x="120" y="48"/>
                </a:lnTo>
                <a:lnTo>
                  <a:pt x="118" y="48"/>
                </a:lnTo>
                <a:lnTo>
                  <a:pt x="116" y="48"/>
                </a:lnTo>
                <a:lnTo>
                  <a:pt x="116" y="48"/>
                </a:lnTo>
                <a:lnTo>
                  <a:pt x="114" y="48"/>
                </a:lnTo>
                <a:lnTo>
                  <a:pt x="114" y="48"/>
                </a:lnTo>
                <a:lnTo>
                  <a:pt x="114" y="48"/>
                </a:lnTo>
                <a:lnTo>
                  <a:pt x="112" y="48"/>
                </a:lnTo>
                <a:lnTo>
                  <a:pt x="112" y="48"/>
                </a:lnTo>
                <a:lnTo>
                  <a:pt x="112" y="48"/>
                </a:lnTo>
                <a:lnTo>
                  <a:pt x="112" y="50"/>
                </a:lnTo>
                <a:lnTo>
                  <a:pt x="114" y="50"/>
                </a:lnTo>
                <a:lnTo>
                  <a:pt x="114" y="52"/>
                </a:lnTo>
                <a:lnTo>
                  <a:pt x="116" y="52"/>
                </a:lnTo>
                <a:lnTo>
                  <a:pt x="116" y="52"/>
                </a:lnTo>
                <a:lnTo>
                  <a:pt x="118" y="54"/>
                </a:lnTo>
                <a:lnTo>
                  <a:pt x="118" y="54"/>
                </a:lnTo>
                <a:lnTo>
                  <a:pt x="118" y="56"/>
                </a:lnTo>
                <a:lnTo>
                  <a:pt x="118" y="56"/>
                </a:lnTo>
                <a:lnTo>
                  <a:pt x="118" y="56"/>
                </a:lnTo>
                <a:lnTo>
                  <a:pt x="118" y="56"/>
                </a:lnTo>
                <a:lnTo>
                  <a:pt x="120" y="56"/>
                </a:lnTo>
                <a:lnTo>
                  <a:pt x="120" y="58"/>
                </a:lnTo>
                <a:lnTo>
                  <a:pt x="120" y="58"/>
                </a:lnTo>
                <a:lnTo>
                  <a:pt x="122" y="60"/>
                </a:lnTo>
                <a:lnTo>
                  <a:pt x="120" y="60"/>
                </a:lnTo>
                <a:lnTo>
                  <a:pt x="120" y="62"/>
                </a:lnTo>
                <a:lnTo>
                  <a:pt x="118" y="62"/>
                </a:lnTo>
                <a:lnTo>
                  <a:pt x="116" y="62"/>
                </a:lnTo>
                <a:lnTo>
                  <a:pt x="116" y="64"/>
                </a:lnTo>
                <a:lnTo>
                  <a:pt x="112" y="64"/>
                </a:lnTo>
                <a:lnTo>
                  <a:pt x="112" y="64"/>
                </a:lnTo>
                <a:lnTo>
                  <a:pt x="112" y="64"/>
                </a:lnTo>
                <a:lnTo>
                  <a:pt x="110" y="64"/>
                </a:lnTo>
                <a:lnTo>
                  <a:pt x="110" y="64"/>
                </a:lnTo>
                <a:lnTo>
                  <a:pt x="110" y="66"/>
                </a:lnTo>
                <a:lnTo>
                  <a:pt x="112" y="66"/>
                </a:lnTo>
                <a:lnTo>
                  <a:pt x="112" y="66"/>
                </a:lnTo>
                <a:lnTo>
                  <a:pt x="110" y="68"/>
                </a:lnTo>
                <a:lnTo>
                  <a:pt x="110" y="68"/>
                </a:lnTo>
                <a:lnTo>
                  <a:pt x="110" y="68"/>
                </a:lnTo>
                <a:lnTo>
                  <a:pt x="110" y="68"/>
                </a:lnTo>
                <a:lnTo>
                  <a:pt x="110" y="70"/>
                </a:lnTo>
                <a:lnTo>
                  <a:pt x="112" y="70"/>
                </a:lnTo>
                <a:lnTo>
                  <a:pt x="112" y="70"/>
                </a:lnTo>
                <a:lnTo>
                  <a:pt x="110" y="72"/>
                </a:lnTo>
                <a:lnTo>
                  <a:pt x="110" y="72"/>
                </a:lnTo>
                <a:lnTo>
                  <a:pt x="110" y="72"/>
                </a:lnTo>
                <a:lnTo>
                  <a:pt x="110" y="72"/>
                </a:lnTo>
                <a:lnTo>
                  <a:pt x="110" y="72"/>
                </a:lnTo>
                <a:lnTo>
                  <a:pt x="110" y="72"/>
                </a:lnTo>
                <a:lnTo>
                  <a:pt x="110" y="72"/>
                </a:lnTo>
                <a:lnTo>
                  <a:pt x="110" y="74"/>
                </a:lnTo>
                <a:lnTo>
                  <a:pt x="110" y="74"/>
                </a:lnTo>
                <a:lnTo>
                  <a:pt x="110" y="74"/>
                </a:lnTo>
                <a:lnTo>
                  <a:pt x="110" y="74"/>
                </a:lnTo>
                <a:lnTo>
                  <a:pt x="110" y="76"/>
                </a:lnTo>
                <a:lnTo>
                  <a:pt x="110" y="76"/>
                </a:lnTo>
                <a:lnTo>
                  <a:pt x="110" y="76"/>
                </a:lnTo>
                <a:lnTo>
                  <a:pt x="110" y="78"/>
                </a:lnTo>
                <a:lnTo>
                  <a:pt x="110" y="78"/>
                </a:lnTo>
                <a:lnTo>
                  <a:pt x="110" y="78"/>
                </a:lnTo>
                <a:lnTo>
                  <a:pt x="110" y="78"/>
                </a:lnTo>
                <a:lnTo>
                  <a:pt x="112" y="80"/>
                </a:lnTo>
                <a:lnTo>
                  <a:pt x="112" y="82"/>
                </a:lnTo>
                <a:lnTo>
                  <a:pt x="112" y="82"/>
                </a:lnTo>
                <a:lnTo>
                  <a:pt x="110" y="84"/>
                </a:lnTo>
                <a:lnTo>
                  <a:pt x="110" y="84"/>
                </a:lnTo>
                <a:lnTo>
                  <a:pt x="110" y="86"/>
                </a:lnTo>
                <a:lnTo>
                  <a:pt x="110" y="86"/>
                </a:lnTo>
                <a:lnTo>
                  <a:pt x="110" y="86"/>
                </a:lnTo>
                <a:lnTo>
                  <a:pt x="108" y="86"/>
                </a:lnTo>
                <a:lnTo>
                  <a:pt x="106" y="88"/>
                </a:lnTo>
                <a:lnTo>
                  <a:pt x="106" y="88"/>
                </a:lnTo>
                <a:lnTo>
                  <a:pt x="104" y="86"/>
                </a:lnTo>
                <a:lnTo>
                  <a:pt x="104" y="86"/>
                </a:lnTo>
                <a:lnTo>
                  <a:pt x="104" y="84"/>
                </a:lnTo>
                <a:lnTo>
                  <a:pt x="102" y="84"/>
                </a:lnTo>
                <a:lnTo>
                  <a:pt x="102" y="84"/>
                </a:lnTo>
                <a:lnTo>
                  <a:pt x="102" y="84"/>
                </a:lnTo>
                <a:lnTo>
                  <a:pt x="100" y="84"/>
                </a:lnTo>
                <a:lnTo>
                  <a:pt x="100" y="84"/>
                </a:lnTo>
                <a:lnTo>
                  <a:pt x="102" y="86"/>
                </a:lnTo>
                <a:lnTo>
                  <a:pt x="102" y="86"/>
                </a:lnTo>
                <a:lnTo>
                  <a:pt x="102" y="86"/>
                </a:lnTo>
                <a:lnTo>
                  <a:pt x="102" y="86"/>
                </a:lnTo>
                <a:lnTo>
                  <a:pt x="98" y="84"/>
                </a:lnTo>
                <a:lnTo>
                  <a:pt x="96" y="84"/>
                </a:lnTo>
                <a:lnTo>
                  <a:pt x="96" y="84"/>
                </a:lnTo>
                <a:lnTo>
                  <a:pt x="96" y="84"/>
                </a:lnTo>
                <a:lnTo>
                  <a:pt x="96" y="84"/>
                </a:lnTo>
                <a:lnTo>
                  <a:pt x="96" y="86"/>
                </a:lnTo>
                <a:lnTo>
                  <a:pt x="94" y="86"/>
                </a:lnTo>
                <a:lnTo>
                  <a:pt x="94" y="88"/>
                </a:lnTo>
                <a:lnTo>
                  <a:pt x="94" y="88"/>
                </a:lnTo>
                <a:lnTo>
                  <a:pt x="92" y="88"/>
                </a:lnTo>
                <a:lnTo>
                  <a:pt x="92" y="88"/>
                </a:lnTo>
                <a:lnTo>
                  <a:pt x="92" y="88"/>
                </a:lnTo>
                <a:lnTo>
                  <a:pt x="92" y="88"/>
                </a:lnTo>
                <a:lnTo>
                  <a:pt x="92" y="88"/>
                </a:lnTo>
                <a:lnTo>
                  <a:pt x="90" y="90"/>
                </a:lnTo>
                <a:lnTo>
                  <a:pt x="90" y="90"/>
                </a:lnTo>
                <a:lnTo>
                  <a:pt x="90" y="88"/>
                </a:lnTo>
                <a:lnTo>
                  <a:pt x="88" y="90"/>
                </a:lnTo>
                <a:lnTo>
                  <a:pt x="90" y="90"/>
                </a:lnTo>
                <a:lnTo>
                  <a:pt x="90" y="92"/>
                </a:lnTo>
                <a:lnTo>
                  <a:pt x="90" y="92"/>
                </a:lnTo>
                <a:lnTo>
                  <a:pt x="92" y="90"/>
                </a:lnTo>
                <a:lnTo>
                  <a:pt x="92" y="90"/>
                </a:lnTo>
                <a:lnTo>
                  <a:pt x="92" y="90"/>
                </a:lnTo>
                <a:lnTo>
                  <a:pt x="92" y="92"/>
                </a:lnTo>
                <a:lnTo>
                  <a:pt x="92" y="92"/>
                </a:lnTo>
                <a:lnTo>
                  <a:pt x="90" y="94"/>
                </a:lnTo>
                <a:lnTo>
                  <a:pt x="88" y="94"/>
                </a:lnTo>
                <a:lnTo>
                  <a:pt x="86" y="94"/>
                </a:lnTo>
                <a:lnTo>
                  <a:pt x="86" y="94"/>
                </a:lnTo>
                <a:lnTo>
                  <a:pt x="86" y="94"/>
                </a:lnTo>
                <a:lnTo>
                  <a:pt x="82" y="94"/>
                </a:lnTo>
                <a:lnTo>
                  <a:pt x="82" y="94"/>
                </a:lnTo>
                <a:lnTo>
                  <a:pt x="82" y="92"/>
                </a:lnTo>
                <a:lnTo>
                  <a:pt x="82" y="92"/>
                </a:lnTo>
                <a:lnTo>
                  <a:pt x="82" y="92"/>
                </a:lnTo>
                <a:lnTo>
                  <a:pt x="80" y="92"/>
                </a:lnTo>
                <a:lnTo>
                  <a:pt x="80" y="92"/>
                </a:lnTo>
                <a:lnTo>
                  <a:pt x="80" y="94"/>
                </a:lnTo>
                <a:lnTo>
                  <a:pt x="78" y="94"/>
                </a:lnTo>
                <a:lnTo>
                  <a:pt x="78" y="96"/>
                </a:lnTo>
                <a:lnTo>
                  <a:pt x="78" y="96"/>
                </a:lnTo>
                <a:lnTo>
                  <a:pt x="76" y="98"/>
                </a:lnTo>
                <a:lnTo>
                  <a:pt x="76" y="98"/>
                </a:lnTo>
                <a:lnTo>
                  <a:pt x="76" y="98"/>
                </a:lnTo>
                <a:lnTo>
                  <a:pt x="76" y="98"/>
                </a:lnTo>
                <a:lnTo>
                  <a:pt x="74" y="98"/>
                </a:lnTo>
                <a:lnTo>
                  <a:pt x="74" y="98"/>
                </a:lnTo>
                <a:lnTo>
                  <a:pt x="74" y="98"/>
                </a:lnTo>
                <a:lnTo>
                  <a:pt x="74" y="104"/>
                </a:lnTo>
                <a:lnTo>
                  <a:pt x="74" y="106"/>
                </a:lnTo>
                <a:lnTo>
                  <a:pt x="74" y="106"/>
                </a:lnTo>
                <a:lnTo>
                  <a:pt x="76" y="108"/>
                </a:lnTo>
                <a:lnTo>
                  <a:pt x="76" y="110"/>
                </a:lnTo>
                <a:lnTo>
                  <a:pt x="76" y="112"/>
                </a:lnTo>
                <a:lnTo>
                  <a:pt x="74" y="112"/>
                </a:lnTo>
                <a:lnTo>
                  <a:pt x="74" y="114"/>
                </a:lnTo>
                <a:lnTo>
                  <a:pt x="76" y="114"/>
                </a:lnTo>
                <a:lnTo>
                  <a:pt x="76" y="114"/>
                </a:lnTo>
                <a:lnTo>
                  <a:pt x="76" y="116"/>
                </a:lnTo>
                <a:lnTo>
                  <a:pt x="76" y="116"/>
                </a:lnTo>
                <a:lnTo>
                  <a:pt x="76" y="116"/>
                </a:lnTo>
                <a:lnTo>
                  <a:pt x="74" y="118"/>
                </a:lnTo>
                <a:lnTo>
                  <a:pt x="72" y="118"/>
                </a:lnTo>
                <a:lnTo>
                  <a:pt x="70" y="118"/>
                </a:lnTo>
                <a:lnTo>
                  <a:pt x="68" y="120"/>
                </a:lnTo>
                <a:lnTo>
                  <a:pt x="66" y="120"/>
                </a:lnTo>
                <a:lnTo>
                  <a:pt x="62" y="122"/>
                </a:lnTo>
                <a:lnTo>
                  <a:pt x="60" y="122"/>
                </a:lnTo>
                <a:lnTo>
                  <a:pt x="56" y="122"/>
                </a:lnTo>
                <a:lnTo>
                  <a:pt x="56" y="122"/>
                </a:lnTo>
                <a:lnTo>
                  <a:pt x="54" y="122"/>
                </a:lnTo>
                <a:lnTo>
                  <a:pt x="54" y="122"/>
                </a:lnTo>
                <a:lnTo>
                  <a:pt x="54" y="122"/>
                </a:lnTo>
                <a:lnTo>
                  <a:pt x="52" y="122"/>
                </a:lnTo>
                <a:lnTo>
                  <a:pt x="52" y="122"/>
                </a:lnTo>
                <a:lnTo>
                  <a:pt x="52" y="122"/>
                </a:lnTo>
                <a:lnTo>
                  <a:pt x="50" y="122"/>
                </a:lnTo>
                <a:lnTo>
                  <a:pt x="48" y="122"/>
                </a:lnTo>
                <a:lnTo>
                  <a:pt x="48" y="122"/>
                </a:lnTo>
                <a:lnTo>
                  <a:pt x="48" y="124"/>
                </a:lnTo>
                <a:lnTo>
                  <a:pt x="48" y="124"/>
                </a:lnTo>
                <a:lnTo>
                  <a:pt x="46" y="124"/>
                </a:lnTo>
                <a:lnTo>
                  <a:pt x="46" y="124"/>
                </a:lnTo>
                <a:lnTo>
                  <a:pt x="40" y="124"/>
                </a:lnTo>
                <a:lnTo>
                  <a:pt x="38" y="122"/>
                </a:lnTo>
                <a:lnTo>
                  <a:pt x="38" y="122"/>
                </a:lnTo>
                <a:lnTo>
                  <a:pt x="34" y="124"/>
                </a:lnTo>
                <a:lnTo>
                  <a:pt x="34" y="124"/>
                </a:lnTo>
                <a:lnTo>
                  <a:pt x="24" y="124"/>
                </a:lnTo>
                <a:lnTo>
                  <a:pt x="24" y="124"/>
                </a:lnTo>
                <a:lnTo>
                  <a:pt x="24" y="124"/>
                </a:lnTo>
                <a:lnTo>
                  <a:pt x="22" y="124"/>
                </a:lnTo>
                <a:lnTo>
                  <a:pt x="22" y="124"/>
                </a:lnTo>
                <a:lnTo>
                  <a:pt x="22" y="124"/>
                </a:lnTo>
                <a:lnTo>
                  <a:pt x="20" y="124"/>
                </a:lnTo>
                <a:lnTo>
                  <a:pt x="18" y="122"/>
                </a:lnTo>
                <a:lnTo>
                  <a:pt x="16" y="122"/>
                </a:lnTo>
                <a:lnTo>
                  <a:pt x="14" y="122"/>
                </a:lnTo>
                <a:lnTo>
                  <a:pt x="2" y="118"/>
                </a:lnTo>
                <a:lnTo>
                  <a:pt x="2" y="118"/>
                </a:lnTo>
                <a:lnTo>
                  <a:pt x="0" y="1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7" name="Freeform 293"/>
          <p:cNvSpPr>
            <a:spLocks/>
          </p:cNvSpPr>
          <p:nvPr/>
        </p:nvSpPr>
        <p:spPr bwMode="auto">
          <a:xfrm>
            <a:off x="6169025" y="2655888"/>
            <a:ext cx="19050" cy="6350"/>
          </a:xfrm>
          <a:custGeom>
            <a:avLst/>
            <a:gdLst/>
            <a:ahLst/>
            <a:cxnLst>
              <a:cxn ang="0">
                <a:pos x="12" y="0"/>
              </a:cxn>
              <a:cxn ang="0">
                <a:pos x="12" y="0"/>
              </a:cxn>
              <a:cxn ang="0">
                <a:pos x="12" y="0"/>
              </a:cxn>
              <a:cxn ang="0">
                <a:pos x="12" y="0"/>
              </a:cxn>
              <a:cxn ang="0">
                <a:pos x="12" y="0"/>
              </a:cxn>
              <a:cxn ang="0">
                <a:pos x="12" y="0"/>
              </a:cxn>
              <a:cxn ang="0">
                <a:pos x="10" y="0"/>
              </a:cxn>
              <a:cxn ang="0">
                <a:pos x="8" y="2"/>
              </a:cxn>
              <a:cxn ang="0">
                <a:pos x="8" y="2"/>
              </a:cxn>
              <a:cxn ang="0">
                <a:pos x="6" y="4"/>
              </a:cxn>
              <a:cxn ang="0">
                <a:pos x="6" y="4"/>
              </a:cxn>
              <a:cxn ang="0">
                <a:pos x="4" y="2"/>
              </a:cxn>
              <a:cxn ang="0">
                <a:pos x="4" y="2"/>
              </a:cxn>
              <a:cxn ang="0">
                <a:pos x="2" y="2"/>
              </a:cxn>
              <a:cxn ang="0">
                <a:pos x="0" y="2"/>
              </a:cxn>
              <a:cxn ang="0">
                <a:pos x="0" y="2"/>
              </a:cxn>
            </a:cxnLst>
            <a:rect l="0" t="0" r="r" b="b"/>
            <a:pathLst>
              <a:path w="12" h="4">
                <a:moveTo>
                  <a:pt x="12" y="0"/>
                </a:moveTo>
                <a:lnTo>
                  <a:pt x="12" y="0"/>
                </a:lnTo>
                <a:lnTo>
                  <a:pt x="12" y="0"/>
                </a:lnTo>
                <a:lnTo>
                  <a:pt x="12" y="0"/>
                </a:lnTo>
                <a:lnTo>
                  <a:pt x="12" y="0"/>
                </a:lnTo>
                <a:lnTo>
                  <a:pt x="12" y="0"/>
                </a:lnTo>
                <a:lnTo>
                  <a:pt x="10" y="0"/>
                </a:lnTo>
                <a:lnTo>
                  <a:pt x="8" y="2"/>
                </a:lnTo>
                <a:lnTo>
                  <a:pt x="8" y="2"/>
                </a:lnTo>
                <a:lnTo>
                  <a:pt x="6" y="4"/>
                </a:lnTo>
                <a:lnTo>
                  <a:pt x="6" y="4"/>
                </a:lnTo>
                <a:lnTo>
                  <a:pt x="4" y="2"/>
                </a:lnTo>
                <a:lnTo>
                  <a:pt x="4" y="2"/>
                </a:lnTo>
                <a:lnTo>
                  <a:pt x="2"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8" name="Freeform 294"/>
          <p:cNvSpPr>
            <a:spLocks/>
          </p:cNvSpPr>
          <p:nvPr/>
        </p:nvSpPr>
        <p:spPr bwMode="auto">
          <a:xfrm>
            <a:off x="6686550" y="2900363"/>
            <a:ext cx="15875" cy="9525"/>
          </a:xfrm>
          <a:custGeom>
            <a:avLst/>
            <a:gdLst/>
            <a:ahLst/>
            <a:cxnLst>
              <a:cxn ang="0">
                <a:pos x="10" y="0"/>
              </a:cxn>
              <a:cxn ang="0">
                <a:pos x="10" y="0"/>
              </a:cxn>
              <a:cxn ang="0">
                <a:pos x="8" y="2"/>
              </a:cxn>
              <a:cxn ang="0">
                <a:pos x="8" y="2"/>
              </a:cxn>
              <a:cxn ang="0">
                <a:pos x="8" y="2"/>
              </a:cxn>
              <a:cxn ang="0">
                <a:pos x="8" y="2"/>
              </a:cxn>
              <a:cxn ang="0">
                <a:pos x="8" y="2"/>
              </a:cxn>
              <a:cxn ang="0">
                <a:pos x="6" y="2"/>
              </a:cxn>
              <a:cxn ang="0">
                <a:pos x="6" y="2"/>
              </a:cxn>
              <a:cxn ang="0">
                <a:pos x="6" y="2"/>
              </a:cxn>
              <a:cxn ang="0">
                <a:pos x="6" y="2"/>
              </a:cxn>
              <a:cxn ang="0">
                <a:pos x="4" y="2"/>
              </a:cxn>
              <a:cxn ang="0">
                <a:pos x="4" y="4"/>
              </a:cxn>
              <a:cxn ang="0">
                <a:pos x="4" y="2"/>
              </a:cxn>
              <a:cxn ang="0">
                <a:pos x="4" y="2"/>
              </a:cxn>
              <a:cxn ang="0">
                <a:pos x="2" y="2"/>
              </a:cxn>
              <a:cxn ang="0">
                <a:pos x="2" y="2"/>
              </a:cxn>
              <a:cxn ang="0">
                <a:pos x="2" y="2"/>
              </a:cxn>
              <a:cxn ang="0">
                <a:pos x="2" y="2"/>
              </a:cxn>
              <a:cxn ang="0">
                <a:pos x="2" y="2"/>
              </a:cxn>
              <a:cxn ang="0">
                <a:pos x="0" y="2"/>
              </a:cxn>
              <a:cxn ang="0">
                <a:pos x="0" y="2"/>
              </a:cxn>
              <a:cxn ang="0">
                <a:pos x="2" y="2"/>
              </a:cxn>
              <a:cxn ang="0">
                <a:pos x="2" y="4"/>
              </a:cxn>
              <a:cxn ang="0">
                <a:pos x="2" y="4"/>
              </a:cxn>
              <a:cxn ang="0">
                <a:pos x="2" y="4"/>
              </a:cxn>
              <a:cxn ang="0">
                <a:pos x="0" y="4"/>
              </a:cxn>
              <a:cxn ang="0">
                <a:pos x="0" y="6"/>
              </a:cxn>
              <a:cxn ang="0">
                <a:pos x="0" y="6"/>
              </a:cxn>
            </a:cxnLst>
            <a:rect l="0" t="0" r="r" b="b"/>
            <a:pathLst>
              <a:path w="10" h="6">
                <a:moveTo>
                  <a:pt x="10" y="0"/>
                </a:moveTo>
                <a:lnTo>
                  <a:pt x="10" y="0"/>
                </a:lnTo>
                <a:lnTo>
                  <a:pt x="8" y="2"/>
                </a:lnTo>
                <a:lnTo>
                  <a:pt x="8" y="2"/>
                </a:lnTo>
                <a:lnTo>
                  <a:pt x="8" y="2"/>
                </a:lnTo>
                <a:lnTo>
                  <a:pt x="8" y="2"/>
                </a:lnTo>
                <a:lnTo>
                  <a:pt x="8" y="2"/>
                </a:lnTo>
                <a:lnTo>
                  <a:pt x="6" y="2"/>
                </a:lnTo>
                <a:lnTo>
                  <a:pt x="6" y="2"/>
                </a:lnTo>
                <a:lnTo>
                  <a:pt x="6" y="2"/>
                </a:lnTo>
                <a:lnTo>
                  <a:pt x="6" y="2"/>
                </a:lnTo>
                <a:lnTo>
                  <a:pt x="4" y="2"/>
                </a:lnTo>
                <a:lnTo>
                  <a:pt x="4" y="4"/>
                </a:lnTo>
                <a:lnTo>
                  <a:pt x="4" y="2"/>
                </a:lnTo>
                <a:lnTo>
                  <a:pt x="4" y="2"/>
                </a:lnTo>
                <a:lnTo>
                  <a:pt x="2" y="2"/>
                </a:lnTo>
                <a:lnTo>
                  <a:pt x="2" y="2"/>
                </a:lnTo>
                <a:lnTo>
                  <a:pt x="2" y="2"/>
                </a:lnTo>
                <a:lnTo>
                  <a:pt x="2" y="2"/>
                </a:lnTo>
                <a:lnTo>
                  <a:pt x="2" y="2"/>
                </a:lnTo>
                <a:lnTo>
                  <a:pt x="0" y="2"/>
                </a:lnTo>
                <a:lnTo>
                  <a:pt x="0" y="2"/>
                </a:lnTo>
                <a:lnTo>
                  <a:pt x="2" y="2"/>
                </a:lnTo>
                <a:lnTo>
                  <a:pt x="2" y="4"/>
                </a:lnTo>
                <a:lnTo>
                  <a:pt x="2" y="4"/>
                </a:lnTo>
                <a:lnTo>
                  <a:pt x="2" y="4"/>
                </a:lnTo>
                <a:lnTo>
                  <a:pt x="0" y="4"/>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9" name="Line 295"/>
          <p:cNvSpPr>
            <a:spLocks noChangeShapeType="1"/>
          </p:cNvSpPr>
          <p:nvPr/>
        </p:nvSpPr>
        <p:spPr bwMode="auto">
          <a:xfrm>
            <a:off x="6680200" y="29194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0" name="Line 296"/>
          <p:cNvSpPr>
            <a:spLocks noChangeShapeType="1"/>
          </p:cNvSpPr>
          <p:nvPr/>
        </p:nvSpPr>
        <p:spPr bwMode="auto">
          <a:xfrm>
            <a:off x="6680200" y="29194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1" name="Freeform 297"/>
          <p:cNvSpPr>
            <a:spLocks/>
          </p:cNvSpPr>
          <p:nvPr/>
        </p:nvSpPr>
        <p:spPr bwMode="auto">
          <a:xfrm>
            <a:off x="6657975" y="2919413"/>
            <a:ext cx="22225" cy="3175"/>
          </a:xfrm>
          <a:custGeom>
            <a:avLst/>
            <a:gdLst/>
            <a:ahLst/>
            <a:cxnLst>
              <a:cxn ang="0">
                <a:pos x="14" y="0"/>
              </a:cxn>
              <a:cxn ang="0">
                <a:pos x="14" y="0"/>
              </a:cxn>
              <a:cxn ang="0">
                <a:pos x="14" y="0"/>
              </a:cxn>
              <a:cxn ang="0">
                <a:pos x="14" y="0"/>
              </a:cxn>
              <a:cxn ang="0">
                <a:pos x="12" y="0"/>
              </a:cxn>
              <a:cxn ang="0">
                <a:pos x="12" y="2"/>
              </a:cxn>
              <a:cxn ang="0">
                <a:pos x="12" y="2"/>
              </a:cxn>
              <a:cxn ang="0">
                <a:pos x="10" y="2"/>
              </a:cxn>
              <a:cxn ang="0">
                <a:pos x="10" y="2"/>
              </a:cxn>
              <a:cxn ang="0">
                <a:pos x="10" y="2"/>
              </a:cxn>
              <a:cxn ang="0">
                <a:pos x="10" y="0"/>
              </a:cxn>
              <a:cxn ang="0">
                <a:pos x="10" y="0"/>
              </a:cxn>
              <a:cxn ang="0">
                <a:pos x="8" y="0"/>
              </a:cxn>
              <a:cxn ang="0">
                <a:pos x="8" y="0"/>
              </a:cxn>
              <a:cxn ang="0">
                <a:pos x="8" y="2"/>
              </a:cxn>
              <a:cxn ang="0">
                <a:pos x="6" y="2"/>
              </a:cxn>
              <a:cxn ang="0">
                <a:pos x="4" y="2"/>
              </a:cxn>
              <a:cxn ang="0">
                <a:pos x="2" y="2"/>
              </a:cxn>
              <a:cxn ang="0">
                <a:pos x="2" y="2"/>
              </a:cxn>
              <a:cxn ang="0">
                <a:pos x="0" y="0"/>
              </a:cxn>
            </a:cxnLst>
            <a:rect l="0" t="0" r="r" b="b"/>
            <a:pathLst>
              <a:path w="14" h="2">
                <a:moveTo>
                  <a:pt x="14" y="0"/>
                </a:moveTo>
                <a:lnTo>
                  <a:pt x="14" y="0"/>
                </a:lnTo>
                <a:lnTo>
                  <a:pt x="14" y="0"/>
                </a:lnTo>
                <a:lnTo>
                  <a:pt x="14" y="0"/>
                </a:lnTo>
                <a:lnTo>
                  <a:pt x="12" y="0"/>
                </a:lnTo>
                <a:lnTo>
                  <a:pt x="12" y="2"/>
                </a:lnTo>
                <a:lnTo>
                  <a:pt x="12" y="2"/>
                </a:lnTo>
                <a:lnTo>
                  <a:pt x="10" y="2"/>
                </a:lnTo>
                <a:lnTo>
                  <a:pt x="10" y="2"/>
                </a:lnTo>
                <a:lnTo>
                  <a:pt x="10" y="2"/>
                </a:lnTo>
                <a:lnTo>
                  <a:pt x="10" y="0"/>
                </a:lnTo>
                <a:lnTo>
                  <a:pt x="10" y="0"/>
                </a:lnTo>
                <a:lnTo>
                  <a:pt x="8" y="0"/>
                </a:lnTo>
                <a:lnTo>
                  <a:pt x="8" y="0"/>
                </a:lnTo>
                <a:lnTo>
                  <a:pt x="8" y="2"/>
                </a:lnTo>
                <a:lnTo>
                  <a:pt x="6" y="2"/>
                </a:lnTo>
                <a:lnTo>
                  <a:pt x="4" y="2"/>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2" name="Line 298"/>
          <p:cNvSpPr>
            <a:spLocks noChangeShapeType="1"/>
          </p:cNvSpPr>
          <p:nvPr/>
        </p:nvSpPr>
        <p:spPr bwMode="auto">
          <a:xfrm>
            <a:off x="6645275" y="29225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3" name="Line 299"/>
          <p:cNvSpPr>
            <a:spLocks noChangeShapeType="1"/>
          </p:cNvSpPr>
          <p:nvPr/>
        </p:nvSpPr>
        <p:spPr bwMode="auto">
          <a:xfrm>
            <a:off x="6645275" y="29225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4" name="Freeform 300"/>
          <p:cNvSpPr>
            <a:spLocks/>
          </p:cNvSpPr>
          <p:nvPr/>
        </p:nvSpPr>
        <p:spPr bwMode="auto">
          <a:xfrm>
            <a:off x="6642100" y="2922588"/>
            <a:ext cx="3175" cy="1588"/>
          </a:xfrm>
          <a:custGeom>
            <a:avLst/>
            <a:gdLst/>
            <a:ahLst/>
            <a:cxnLst>
              <a:cxn ang="0">
                <a:pos x="2" y="0"/>
              </a:cxn>
              <a:cxn ang="0">
                <a:pos x="2" y="0"/>
              </a:cxn>
              <a:cxn ang="0">
                <a:pos x="0" y="0"/>
              </a:cxn>
            </a:cxnLst>
            <a:rect l="0" t="0" r="r" b="b"/>
            <a:pathLst>
              <a:path w="2">
                <a:moveTo>
                  <a:pt x="2" y="0"/>
                </a:move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5" name="Freeform 301"/>
          <p:cNvSpPr>
            <a:spLocks/>
          </p:cNvSpPr>
          <p:nvPr/>
        </p:nvSpPr>
        <p:spPr bwMode="auto">
          <a:xfrm>
            <a:off x="6731000" y="2887663"/>
            <a:ext cx="19050" cy="12700"/>
          </a:xfrm>
          <a:custGeom>
            <a:avLst/>
            <a:gdLst/>
            <a:ahLst/>
            <a:cxnLst>
              <a:cxn ang="0">
                <a:pos x="12" y="8"/>
              </a:cxn>
              <a:cxn ang="0">
                <a:pos x="12" y="8"/>
              </a:cxn>
              <a:cxn ang="0">
                <a:pos x="12" y="6"/>
              </a:cxn>
              <a:cxn ang="0">
                <a:pos x="12" y="6"/>
              </a:cxn>
              <a:cxn ang="0">
                <a:pos x="12" y="6"/>
              </a:cxn>
              <a:cxn ang="0">
                <a:pos x="12" y="6"/>
              </a:cxn>
              <a:cxn ang="0">
                <a:pos x="12" y="6"/>
              </a:cxn>
              <a:cxn ang="0">
                <a:pos x="12" y="6"/>
              </a:cxn>
              <a:cxn ang="0">
                <a:pos x="10" y="6"/>
              </a:cxn>
              <a:cxn ang="0">
                <a:pos x="10" y="6"/>
              </a:cxn>
              <a:cxn ang="0">
                <a:pos x="10" y="6"/>
              </a:cxn>
              <a:cxn ang="0">
                <a:pos x="10" y="6"/>
              </a:cxn>
              <a:cxn ang="0">
                <a:pos x="10" y="6"/>
              </a:cxn>
              <a:cxn ang="0">
                <a:pos x="10" y="6"/>
              </a:cxn>
              <a:cxn ang="0">
                <a:pos x="8" y="6"/>
              </a:cxn>
              <a:cxn ang="0">
                <a:pos x="8" y="6"/>
              </a:cxn>
              <a:cxn ang="0">
                <a:pos x="8" y="6"/>
              </a:cxn>
              <a:cxn ang="0">
                <a:pos x="8" y="6"/>
              </a:cxn>
              <a:cxn ang="0">
                <a:pos x="8" y="4"/>
              </a:cxn>
              <a:cxn ang="0">
                <a:pos x="8" y="4"/>
              </a:cxn>
              <a:cxn ang="0">
                <a:pos x="8" y="4"/>
              </a:cxn>
              <a:cxn ang="0">
                <a:pos x="6" y="4"/>
              </a:cxn>
              <a:cxn ang="0">
                <a:pos x="6" y="4"/>
              </a:cxn>
              <a:cxn ang="0">
                <a:pos x="6" y="4"/>
              </a:cxn>
              <a:cxn ang="0">
                <a:pos x="6" y="4"/>
              </a:cxn>
              <a:cxn ang="0">
                <a:pos x="6" y="4"/>
              </a:cxn>
              <a:cxn ang="0">
                <a:pos x="4" y="2"/>
              </a:cxn>
              <a:cxn ang="0">
                <a:pos x="4" y="2"/>
              </a:cxn>
              <a:cxn ang="0">
                <a:pos x="4" y="2"/>
              </a:cxn>
              <a:cxn ang="0">
                <a:pos x="4" y="2"/>
              </a:cxn>
              <a:cxn ang="0">
                <a:pos x="4" y="2"/>
              </a:cxn>
              <a:cxn ang="0">
                <a:pos x="4" y="2"/>
              </a:cxn>
              <a:cxn ang="0">
                <a:pos x="4" y="2"/>
              </a:cxn>
              <a:cxn ang="0">
                <a:pos x="2" y="2"/>
              </a:cxn>
              <a:cxn ang="0">
                <a:pos x="2" y="0"/>
              </a:cxn>
              <a:cxn ang="0">
                <a:pos x="2" y="0"/>
              </a:cxn>
              <a:cxn ang="0">
                <a:pos x="2" y="0"/>
              </a:cxn>
              <a:cxn ang="0">
                <a:pos x="2" y="2"/>
              </a:cxn>
              <a:cxn ang="0">
                <a:pos x="2" y="2"/>
              </a:cxn>
              <a:cxn ang="0">
                <a:pos x="2" y="2"/>
              </a:cxn>
              <a:cxn ang="0">
                <a:pos x="2" y="2"/>
              </a:cxn>
              <a:cxn ang="0">
                <a:pos x="0" y="2"/>
              </a:cxn>
              <a:cxn ang="0">
                <a:pos x="0" y="2"/>
              </a:cxn>
            </a:cxnLst>
            <a:rect l="0" t="0" r="r" b="b"/>
            <a:pathLst>
              <a:path w="12" h="8">
                <a:moveTo>
                  <a:pt x="12" y="8"/>
                </a:moveTo>
                <a:lnTo>
                  <a:pt x="12" y="8"/>
                </a:lnTo>
                <a:lnTo>
                  <a:pt x="12" y="8"/>
                </a:lnTo>
                <a:lnTo>
                  <a:pt x="12" y="8"/>
                </a:lnTo>
                <a:lnTo>
                  <a:pt x="12" y="8"/>
                </a:lnTo>
                <a:lnTo>
                  <a:pt x="12" y="6"/>
                </a:lnTo>
                <a:lnTo>
                  <a:pt x="12" y="6"/>
                </a:lnTo>
                <a:lnTo>
                  <a:pt x="12" y="6"/>
                </a:lnTo>
                <a:lnTo>
                  <a:pt x="12" y="6"/>
                </a:lnTo>
                <a:lnTo>
                  <a:pt x="12" y="6"/>
                </a:lnTo>
                <a:lnTo>
                  <a:pt x="12" y="8"/>
                </a:lnTo>
                <a:lnTo>
                  <a:pt x="12" y="6"/>
                </a:lnTo>
                <a:lnTo>
                  <a:pt x="12" y="6"/>
                </a:lnTo>
                <a:lnTo>
                  <a:pt x="12" y="6"/>
                </a:lnTo>
                <a:lnTo>
                  <a:pt x="12" y="6"/>
                </a:lnTo>
                <a:lnTo>
                  <a:pt x="12"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8" y="6"/>
                </a:lnTo>
                <a:lnTo>
                  <a:pt x="8" y="6"/>
                </a:lnTo>
                <a:lnTo>
                  <a:pt x="8" y="6"/>
                </a:lnTo>
                <a:lnTo>
                  <a:pt x="8" y="6"/>
                </a:lnTo>
                <a:lnTo>
                  <a:pt x="8" y="6"/>
                </a:lnTo>
                <a:lnTo>
                  <a:pt x="8" y="6"/>
                </a:lnTo>
                <a:lnTo>
                  <a:pt x="8" y="6"/>
                </a:lnTo>
                <a:lnTo>
                  <a:pt x="8" y="6"/>
                </a:lnTo>
                <a:lnTo>
                  <a:pt x="8" y="4"/>
                </a:lnTo>
                <a:lnTo>
                  <a:pt x="8" y="4"/>
                </a:lnTo>
                <a:lnTo>
                  <a:pt x="8" y="4"/>
                </a:lnTo>
                <a:lnTo>
                  <a:pt x="8" y="4"/>
                </a:lnTo>
                <a:lnTo>
                  <a:pt x="8" y="4"/>
                </a:lnTo>
                <a:lnTo>
                  <a:pt x="8" y="4"/>
                </a:lnTo>
                <a:lnTo>
                  <a:pt x="6" y="4"/>
                </a:lnTo>
                <a:lnTo>
                  <a:pt x="6" y="4"/>
                </a:lnTo>
                <a:lnTo>
                  <a:pt x="6" y="4"/>
                </a:lnTo>
                <a:lnTo>
                  <a:pt x="6" y="4"/>
                </a:lnTo>
                <a:lnTo>
                  <a:pt x="6" y="4"/>
                </a:lnTo>
                <a:lnTo>
                  <a:pt x="6" y="4"/>
                </a:lnTo>
                <a:lnTo>
                  <a:pt x="6" y="4"/>
                </a:lnTo>
                <a:lnTo>
                  <a:pt x="6" y="4"/>
                </a:lnTo>
                <a:lnTo>
                  <a:pt x="6" y="4"/>
                </a:lnTo>
                <a:lnTo>
                  <a:pt x="6" y="4"/>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2" y="2"/>
                </a:lnTo>
                <a:lnTo>
                  <a:pt x="2" y="2"/>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0"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6" name="Line 302"/>
          <p:cNvSpPr>
            <a:spLocks noChangeShapeType="1"/>
          </p:cNvSpPr>
          <p:nvPr/>
        </p:nvSpPr>
        <p:spPr bwMode="auto">
          <a:xfrm>
            <a:off x="6721475" y="28876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7" name="Line 303"/>
          <p:cNvSpPr>
            <a:spLocks noChangeShapeType="1"/>
          </p:cNvSpPr>
          <p:nvPr/>
        </p:nvSpPr>
        <p:spPr bwMode="auto">
          <a:xfrm>
            <a:off x="6721475" y="28876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8" name="Freeform 304"/>
          <p:cNvSpPr>
            <a:spLocks/>
          </p:cNvSpPr>
          <p:nvPr/>
        </p:nvSpPr>
        <p:spPr bwMode="auto">
          <a:xfrm>
            <a:off x="6702425" y="2884488"/>
            <a:ext cx="19050" cy="15875"/>
          </a:xfrm>
          <a:custGeom>
            <a:avLst/>
            <a:gdLst/>
            <a:ahLst/>
            <a:cxnLst>
              <a:cxn ang="0">
                <a:pos x="12" y="2"/>
              </a:cxn>
              <a:cxn ang="0">
                <a:pos x="12" y="0"/>
              </a:cxn>
              <a:cxn ang="0">
                <a:pos x="12" y="0"/>
              </a:cxn>
              <a:cxn ang="0">
                <a:pos x="12" y="0"/>
              </a:cxn>
              <a:cxn ang="0">
                <a:pos x="12" y="0"/>
              </a:cxn>
              <a:cxn ang="0">
                <a:pos x="12" y="0"/>
              </a:cxn>
              <a:cxn ang="0">
                <a:pos x="10" y="2"/>
              </a:cxn>
              <a:cxn ang="0">
                <a:pos x="10" y="2"/>
              </a:cxn>
              <a:cxn ang="0">
                <a:pos x="10" y="2"/>
              </a:cxn>
              <a:cxn ang="0">
                <a:pos x="10" y="2"/>
              </a:cxn>
              <a:cxn ang="0">
                <a:pos x="8" y="2"/>
              </a:cxn>
              <a:cxn ang="0">
                <a:pos x="8" y="2"/>
              </a:cxn>
              <a:cxn ang="0">
                <a:pos x="8" y="2"/>
              </a:cxn>
              <a:cxn ang="0">
                <a:pos x="8" y="2"/>
              </a:cxn>
              <a:cxn ang="0">
                <a:pos x="6" y="2"/>
              </a:cxn>
              <a:cxn ang="0">
                <a:pos x="6" y="2"/>
              </a:cxn>
              <a:cxn ang="0">
                <a:pos x="6" y="4"/>
              </a:cxn>
              <a:cxn ang="0">
                <a:pos x="6" y="4"/>
              </a:cxn>
              <a:cxn ang="0">
                <a:pos x="6" y="4"/>
              </a:cxn>
              <a:cxn ang="0">
                <a:pos x="4" y="4"/>
              </a:cxn>
              <a:cxn ang="0">
                <a:pos x="4" y="4"/>
              </a:cxn>
              <a:cxn ang="0">
                <a:pos x="4" y="4"/>
              </a:cxn>
              <a:cxn ang="0">
                <a:pos x="4" y="4"/>
              </a:cxn>
              <a:cxn ang="0">
                <a:pos x="4" y="4"/>
              </a:cxn>
              <a:cxn ang="0">
                <a:pos x="4" y="6"/>
              </a:cxn>
              <a:cxn ang="0">
                <a:pos x="4" y="6"/>
              </a:cxn>
              <a:cxn ang="0">
                <a:pos x="4" y="6"/>
              </a:cxn>
              <a:cxn ang="0">
                <a:pos x="4" y="6"/>
              </a:cxn>
              <a:cxn ang="0">
                <a:pos x="4" y="6"/>
              </a:cxn>
              <a:cxn ang="0">
                <a:pos x="4" y="6"/>
              </a:cxn>
              <a:cxn ang="0">
                <a:pos x="4" y="6"/>
              </a:cxn>
              <a:cxn ang="0">
                <a:pos x="4" y="8"/>
              </a:cxn>
              <a:cxn ang="0">
                <a:pos x="2" y="8"/>
              </a:cxn>
              <a:cxn ang="0">
                <a:pos x="2" y="8"/>
              </a:cxn>
              <a:cxn ang="0">
                <a:pos x="2" y="8"/>
              </a:cxn>
              <a:cxn ang="0">
                <a:pos x="2" y="8"/>
              </a:cxn>
              <a:cxn ang="0">
                <a:pos x="0" y="10"/>
              </a:cxn>
            </a:cxnLst>
            <a:rect l="0" t="0" r="r" b="b"/>
            <a:pathLst>
              <a:path w="12" h="10">
                <a:moveTo>
                  <a:pt x="12" y="2"/>
                </a:moveTo>
                <a:lnTo>
                  <a:pt x="12" y="0"/>
                </a:lnTo>
                <a:lnTo>
                  <a:pt x="12" y="0"/>
                </a:lnTo>
                <a:lnTo>
                  <a:pt x="12" y="0"/>
                </a:lnTo>
                <a:lnTo>
                  <a:pt x="12" y="0"/>
                </a:lnTo>
                <a:lnTo>
                  <a:pt x="12" y="0"/>
                </a:lnTo>
                <a:lnTo>
                  <a:pt x="10" y="2"/>
                </a:lnTo>
                <a:lnTo>
                  <a:pt x="10" y="2"/>
                </a:lnTo>
                <a:lnTo>
                  <a:pt x="10" y="2"/>
                </a:lnTo>
                <a:lnTo>
                  <a:pt x="10" y="2"/>
                </a:lnTo>
                <a:lnTo>
                  <a:pt x="8" y="2"/>
                </a:lnTo>
                <a:lnTo>
                  <a:pt x="8" y="2"/>
                </a:lnTo>
                <a:lnTo>
                  <a:pt x="8" y="2"/>
                </a:lnTo>
                <a:lnTo>
                  <a:pt x="8" y="2"/>
                </a:lnTo>
                <a:lnTo>
                  <a:pt x="6" y="2"/>
                </a:lnTo>
                <a:lnTo>
                  <a:pt x="6" y="2"/>
                </a:lnTo>
                <a:lnTo>
                  <a:pt x="6" y="4"/>
                </a:lnTo>
                <a:lnTo>
                  <a:pt x="6" y="4"/>
                </a:lnTo>
                <a:lnTo>
                  <a:pt x="6" y="4"/>
                </a:lnTo>
                <a:lnTo>
                  <a:pt x="4" y="4"/>
                </a:lnTo>
                <a:lnTo>
                  <a:pt x="4" y="4"/>
                </a:lnTo>
                <a:lnTo>
                  <a:pt x="4" y="4"/>
                </a:lnTo>
                <a:lnTo>
                  <a:pt x="4" y="4"/>
                </a:lnTo>
                <a:lnTo>
                  <a:pt x="4" y="4"/>
                </a:lnTo>
                <a:lnTo>
                  <a:pt x="4" y="6"/>
                </a:lnTo>
                <a:lnTo>
                  <a:pt x="4" y="6"/>
                </a:lnTo>
                <a:lnTo>
                  <a:pt x="4" y="6"/>
                </a:lnTo>
                <a:lnTo>
                  <a:pt x="4" y="6"/>
                </a:lnTo>
                <a:lnTo>
                  <a:pt x="4" y="6"/>
                </a:lnTo>
                <a:lnTo>
                  <a:pt x="4" y="6"/>
                </a:lnTo>
                <a:lnTo>
                  <a:pt x="4" y="6"/>
                </a:lnTo>
                <a:lnTo>
                  <a:pt x="4" y="8"/>
                </a:lnTo>
                <a:lnTo>
                  <a:pt x="2" y="8"/>
                </a:lnTo>
                <a:lnTo>
                  <a:pt x="2" y="8"/>
                </a:lnTo>
                <a:lnTo>
                  <a:pt x="2" y="8"/>
                </a:lnTo>
                <a:lnTo>
                  <a:pt x="2" y="8"/>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9" name="Freeform 305"/>
          <p:cNvSpPr>
            <a:spLocks/>
          </p:cNvSpPr>
          <p:nvPr/>
        </p:nvSpPr>
        <p:spPr bwMode="auto">
          <a:xfrm>
            <a:off x="6629400" y="2900363"/>
            <a:ext cx="15875" cy="22225"/>
          </a:xfrm>
          <a:custGeom>
            <a:avLst/>
            <a:gdLst/>
            <a:ahLst/>
            <a:cxnLst>
              <a:cxn ang="0">
                <a:pos x="8" y="14"/>
              </a:cxn>
              <a:cxn ang="0">
                <a:pos x="8" y="14"/>
              </a:cxn>
              <a:cxn ang="0">
                <a:pos x="10" y="14"/>
              </a:cxn>
              <a:cxn ang="0">
                <a:pos x="10" y="14"/>
              </a:cxn>
              <a:cxn ang="0">
                <a:pos x="8" y="12"/>
              </a:cxn>
              <a:cxn ang="0">
                <a:pos x="8" y="12"/>
              </a:cxn>
              <a:cxn ang="0">
                <a:pos x="8" y="12"/>
              </a:cxn>
              <a:cxn ang="0">
                <a:pos x="8" y="12"/>
              </a:cxn>
              <a:cxn ang="0">
                <a:pos x="8" y="12"/>
              </a:cxn>
              <a:cxn ang="0">
                <a:pos x="6" y="10"/>
              </a:cxn>
              <a:cxn ang="0">
                <a:pos x="6" y="10"/>
              </a:cxn>
              <a:cxn ang="0">
                <a:pos x="8" y="10"/>
              </a:cxn>
              <a:cxn ang="0">
                <a:pos x="8" y="8"/>
              </a:cxn>
              <a:cxn ang="0">
                <a:pos x="8" y="6"/>
              </a:cxn>
              <a:cxn ang="0">
                <a:pos x="8" y="6"/>
              </a:cxn>
              <a:cxn ang="0">
                <a:pos x="6" y="4"/>
              </a:cxn>
              <a:cxn ang="0">
                <a:pos x="6" y="4"/>
              </a:cxn>
              <a:cxn ang="0">
                <a:pos x="4" y="6"/>
              </a:cxn>
              <a:cxn ang="0">
                <a:pos x="2" y="6"/>
              </a:cxn>
              <a:cxn ang="0">
                <a:pos x="0" y="4"/>
              </a:cxn>
              <a:cxn ang="0">
                <a:pos x="0" y="4"/>
              </a:cxn>
              <a:cxn ang="0">
                <a:pos x="0" y="4"/>
              </a:cxn>
              <a:cxn ang="0">
                <a:pos x="0" y="2"/>
              </a:cxn>
              <a:cxn ang="0">
                <a:pos x="0" y="2"/>
              </a:cxn>
              <a:cxn ang="0">
                <a:pos x="0" y="2"/>
              </a:cxn>
              <a:cxn ang="0">
                <a:pos x="0" y="0"/>
              </a:cxn>
              <a:cxn ang="0">
                <a:pos x="0" y="0"/>
              </a:cxn>
              <a:cxn ang="0">
                <a:pos x="0" y="0"/>
              </a:cxn>
              <a:cxn ang="0">
                <a:pos x="0" y="0"/>
              </a:cxn>
              <a:cxn ang="0">
                <a:pos x="0" y="0"/>
              </a:cxn>
            </a:cxnLst>
            <a:rect l="0" t="0" r="r" b="b"/>
            <a:pathLst>
              <a:path w="10" h="14">
                <a:moveTo>
                  <a:pt x="8" y="14"/>
                </a:moveTo>
                <a:lnTo>
                  <a:pt x="8" y="14"/>
                </a:lnTo>
                <a:lnTo>
                  <a:pt x="10" y="14"/>
                </a:lnTo>
                <a:lnTo>
                  <a:pt x="10" y="14"/>
                </a:lnTo>
                <a:lnTo>
                  <a:pt x="8" y="12"/>
                </a:lnTo>
                <a:lnTo>
                  <a:pt x="8" y="12"/>
                </a:lnTo>
                <a:lnTo>
                  <a:pt x="8" y="12"/>
                </a:lnTo>
                <a:lnTo>
                  <a:pt x="8" y="12"/>
                </a:lnTo>
                <a:lnTo>
                  <a:pt x="8" y="12"/>
                </a:lnTo>
                <a:lnTo>
                  <a:pt x="6" y="10"/>
                </a:lnTo>
                <a:lnTo>
                  <a:pt x="6" y="10"/>
                </a:lnTo>
                <a:lnTo>
                  <a:pt x="8" y="10"/>
                </a:lnTo>
                <a:lnTo>
                  <a:pt x="8" y="8"/>
                </a:lnTo>
                <a:lnTo>
                  <a:pt x="8" y="6"/>
                </a:lnTo>
                <a:lnTo>
                  <a:pt x="8" y="6"/>
                </a:lnTo>
                <a:lnTo>
                  <a:pt x="6" y="4"/>
                </a:lnTo>
                <a:lnTo>
                  <a:pt x="6" y="4"/>
                </a:lnTo>
                <a:lnTo>
                  <a:pt x="4" y="6"/>
                </a:lnTo>
                <a:lnTo>
                  <a:pt x="2" y="6"/>
                </a:lnTo>
                <a:lnTo>
                  <a:pt x="0" y="4"/>
                </a:lnTo>
                <a:lnTo>
                  <a:pt x="0" y="4"/>
                </a:lnTo>
                <a:lnTo>
                  <a:pt x="0" y="4"/>
                </a:lnTo>
                <a:lnTo>
                  <a:pt x="0" y="2"/>
                </a:lnTo>
                <a:lnTo>
                  <a:pt x="0" y="2"/>
                </a:lnTo>
                <a:lnTo>
                  <a:pt x="0" y="2"/>
                </a:lnTo>
                <a:lnTo>
                  <a:pt x="0" y="0"/>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0" name="Freeform 306"/>
          <p:cNvSpPr>
            <a:spLocks/>
          </p:cNvSpPr>
          <p:nvPr/>
        </p:nvSpPr>
        <p:spPr bwMode="auto">
          <a:xfrm>
            <a:off x="6565900" y="2909888"/>
            <a:ext cx="76200" cy="19050"/>
          </a:xfrm>
          <a:custGeom>
            <a:avLst/>
            <a:gdLst/>
            <a:ahLst/>
            <a:cxnLst>
              <a:cxn ang="0">
                <a:pos x="2" y="2"/>
              </a:cxn>
              <a:cxn ang="0">
                <a:pos x="2" y="2"/>
              </a:cxn>
              <a:cxn ang="0">
                <a:pos x="2" y="2"/>
              </a:cxn>
              <a:cxn ang="0">
                <a:pos x="0" y="4"/>
              </a:cxn>
              <a:cxn ang="0">
                <a:pos x="2" y="4"/>
              </a:cxn>
              <a:cxn ang="0">
                <a:pos x="2" y="4"/>
              </a:cxn>
              <a:cxn ang="0">
                <a:pos x="4" y="6"/>
              </a:cxn>
              <a:cxn ang="0">
                <a:pos x="6" y="8"/>
              </a:cxn>
              <a:cxn ang="0">
                <a:pos x="6" y="8"/>
              </a:cxn>
              <a:cxn ang="0">
                <a:pos x="6" y="10"/>
              </a:cxn>
              <a:cxn ang="0">
                <a:pos x="8" y="10"/>
              </a:cxn>
              <a:cxn ang="0">
                <a:pos x="10" y="10"/>
              </a:cxn>
              <a:cxn ang="0">
                <a:pos x="10" y="8"/>
              </a:cxn>
              <a:cxn ang="0">
                <a:pos x="12" y="10"/>
              </a:cxn>
              <a:cxn ang="0">
                <a:pos x="14" y="10"/>
              </a:cxn>
              <a:cxn ang="0">
                <a:pos x="14" y="10"/>
              </a:cxn>
              <a:cxn ang="0">
                <a:pos x="14" y="10"/>
              </a:cxn>
              <a:cxn ang="0">
                <a:pos x="16" y="12"/>
              </a:cxn>
              <a:cxn ang="0">
                <a:pos x="16" y="12"/>
              </a:cxn>
              <a:cxn ang="0">
                <a:pos x="20" y="10"/>
              </a:cxn>
              <a:cxn ang="0">
                <a:pos x="22" y="10"/>
              </a:cxn>
              <a:cxn ang="0">
                <a:pos x="22" y="10"/>
              </a:cxn>
              <a:cxn ang="0">
                <a:pos x="22" y="8"/>
              </a:cxn>
              <a:cxn ang="0">
                <a:pos x="24" y="8"/>
              </a:cxn>
              <a:cxn ang="0">
                <a:pos x="26" y="8"/>
              </a:cxn>
              <a:cxn ang="0">
                <a:pos x="28" y="10"/>
              </a:cxn>
              <a:cxn ang="0">
                <a:pos x="30" y="10"/>
              </a:cxn>
              <a:cxn ang="0">
                <a:pos x="30" y="10"/>
              </a:cxn>
              <a:cxn ang="0">
                <a:pos x="32" y="10"/>
              </a:cxn>
              <a:cxn ang="0">
                <a:pos x="34" y="10"/>
              </a:cxn>
              <a:cxn ang="0">
                <a:pos x="36" y="10"/>
              </a:cxn>
              <a:cxn ang="0">
                <a:pos x="38" y="10"/>
              </a:cxn>
              <a:cxn ang="0">
                <a:pos x="38" y="10"/>
              </a:cxn>
              <a:cxn ang="0">
                <a:pos x="38" y="10"/>
              </a:cxn>
              <a:cxn ang="0">
                <a:pos x="40" y="8"/>
              </a:cxn>
              <a:cxn ang="0">
                <a:pos x="40" y="8"/>
              </a:cxn>
              <a:cxn ang="0">
                <a:pos x="42" y="10"/>
              </a:cxn>
              <a:cxn ang="0">
                <a:pos x="44" y="10"/>
              </a:cxn>
              <a:cxn ang="0">
                <a:pos x="48" y="8"/>
              </a:cxn>
              <a:cxn ang="0">
                <a:pos x="48" y="8"/>
              </a:cxn>
            </a:cxnLst>
            <a:rect l="0" t="0" r="r" b="b"/>
            <a:pathLst>
              <a:path w="48" h="12">
                <a:moveTo>
                  <a:pt x="2" y="0"/>
                </a:moveTo>
                <a:lnTo>
                  <a:pt x="2" y="2"/>
                </a:lnTo>
                <a:lnTo>
                  <a:pt x="2" y="2"/>
                </a:lnTo>
                <a:lnTo>
                  <a:pt x="2" y="2"/>
                </a:lnTo>
                <a:lnTo>
                  <a:pt x="2" y="2"/>
                </a:lnTo>
                <a:lnTo>
                  <a:pt x="2" y="2"/>
                </a:lnTo>
                <a:lnTo>
                  <a:pt x="0" y="4"/>
                </a:lnTo>
                <a:lnTo>
                  <a:pt x="0" y="4"/>
                </a:lnTo>
                <a:lnTo>
                  <a:pt x="0" y="4"/>
                </a:lnTo>
                <a:lnTo>
                  <a:pt x="2" y="4"/>
                </a:lnTo>
                <a:lnTo>
                  <a:pt x="2" y="4"/>
                </a:lnTo>
                <a:lnTo>
                  <a:pt x="2" y="4"/>
                </a:lnTo>
                <a:lnTo>
                  <a:pt x="2" y="6"/>
                </a:lnTo>
                <a:lnTo>
                  <a:pt x="4" y="6"/>
                </a:lnTo>
                <a:lnTo>
                  <a:pt x="4" y="6"/>
                </a:lnTo>
                <a:lnTo>
                  <a:pt x="6" y="8"/>
                </a:lnTo>
                <a:lnTo>
                  <a:pt x="6" y="8"/>
                </a:lnTo>
                <a:lnTo>
                  <a:pt x="6" y="8"/>
                </a:lnTo>
                <a:lnTo>
                  <a:pt x="6" y="10"/>
                </a:lnTo>
                <a:lnTo>
                  <a:pt x="6" y="10"/>
                </a:lnTo>
                <a:lnTo>
                  <a:pt x="8" y="10"/>
                </a:lnTo>
                <a:lnTo>
                  <a:pt x="8" y="10"/>
                </a:lnTo>
                <a:lnTo>
                  <a:pt x="8" y="10"/>
                </a:lnTo>
                <a:lnTo>
                  <a:pt x="10" y="10"/>
                </a:lnTo>
                <a:lnTo>
                  <a:pt x="10" y="8"/>
                </a:lnTo>
                <a:lnTo>
                  <a:pt x="10" y="8"/>
                </a:lnTo>
                <a:lnTo>
                  <a:pt x="10" y="8"/>
                </a:lnTo>
                <a:lnTo>
                  <a:pt x="12" y="10"/>
                </a:lnTo>
                <a:lnTo>
                  <a:pt x="12" y="10"/>
                </a:lnTo>
                <a:lnTo>
                  <a:pt x="14" y="10"/>
                </a:lnTo>
                <a:lnTo>
                  <a:pt x="14" y="10"/>
                </a:lnTo>
                <a:lnTo>
                  <a:pt x="14" y="10"/>
                </a:lnTo>
                <a:lnTo>
                  <a:pt x="14" y="10"/>
                </a:lnTo>
                <a:lnTo>
                  <a:pt x="14" y="10"/>
                </a:lnTo>
                <a:lnTo>
                  <a:pt x="14" y="12"/>
                </a:lnTo>
                <a:lnTo>
                  <a:pt x="16" y="12"/>
                </a:lnTo>
                <a:lnTo>
                  <a:pt x="16" y="12"/>
                </a:lnTo>
                <a:lnTo>
                  <a:pt x="16" y="12"/>
                </a:lnTo>
                <a:lnTo>
                  <a:pt x="18" y="12"/>
                </a:lnTo>
                <a:lnTo>
                  <a:pt x="20" y="10"/>
                </a:lnTo>
                <a:lnTo>
                  <a:pt x="22" y="10"/>
                </a:lnTo>
                <a:lnTo>
                  <a:pt x="22" y="10"/>
                </a:lnTo>
                <a:lnTo>
                  <a:pt x="22" y="10"/>
                </a:lnTo>
                <a:lnTo>
                  <a:pt x="22" y="10"/>
                </a:lnTo>
                <a:lnTo>
                  <a:pt x="22" y="10"/>
                </a:lnTo>
                <a:lnTo>
                  <a:pt x="22" y="8"/>
                </a:lnTo>
                <a:lnTo>
                  <a:pt x="24" y="8"/>
                </a:lnTo>
                <a:lnTo>
                  <a:pt x="24" y="8"/>
                </a:lnTo>
                <a:lnTo>
                  <a:pt x="26" y="8"/>
                </a:lnTo>
                <a:lnTo>
                  <a:pt x="26" y="8"/>
                </a:lnTo>
                <a:lnTo>
                  <a:pt x="26" y="10"/>
                </a:lnTo>
                <a:lnTo>
                  <a:pt x="28" y="10"/>
                </a:lnTo>
                <a:lnTo>
                  <a:pt x="28" y="10"/>
                </a:lnTo>
                <a:lnTo>
                  <a:pt x="30" y="10"/>
                </a:lnTo>
                <a:lnTo>
                  <a:pt x="30" y="10"/>
                </a:lnTo>
                <a:lnTo>
                  <a:pt x="30" y="10"/>
                </a:lnTo>
                <a:lnTo>
                  <a:pt x="32" y="10"/>
                </a:lnTo>
                <a:lnTo>
                  <a:pt x="32" y="10"/>
                </a:lnTo>
                <a:lnTo>
                  <a:pt x="34" y="10"/>
                </a:lnTo>
                <a:lnTo>
                  <a:pt x="34" y="10"/>
                </a:lnTo>
                <a:lnTo>
                  <a:pt x="34" y="10"/>
                </a:lnTo>
                <a:lnTo>
                  <a:pt x="36" y="10"/>
                </a:lnTo>
                <a:lnTo>
                  <a:pt x="36" y="10"/>
                </a:lnTo>
                <a:lnTo>
                  <a:pt x="38" y="10"/>
                </a:lnTo>
                <a:lnTo>
                  <a:pt x="38" y="10"/>
                </a:lnTo>
                <a:lnTo>
                  <a:pt x="38" y="10"/>
                </a:lnTo>
                <a:lnTo>
                  <a:pt x="38" y="10"/>
                </a:lnTo>
                <a:lnTo>
                  <a:pt x="38" y="10"/>
                </a:lnTo>
                <a:lnTo>
                  <a:pt x="40" y="10"/>
                </a:lnTo>
                <a:lnTo>
                  <a:pt x="40" y="8"/>
                </a:lnTo>
                <a:lnTo>
                  <a:pt x="40" y="8"/>
                </a:lnTo>
                <a:lnTo>
                  <a:pt x="40" y="8"/>
                </a:lnTo>
                <a:lnTo>
                  <a:pt x="40" y="10"/>
                </a:lnTo>
                <a:lnTo>
                  <a:pt x="42" y="10"/>
                </a:lnTo>
                <a:lnTo>
                  <a:pt x="44" y="10"/>
                </a:lnTo>
                <a:lnTo>
                  <a:pt x="44" y="10"/>
                </a:lnTo>
                <a:lnTo>
                  <a:pt x="46" y="8"/>
                </a:lnTo>
                <a:lnTo>
                  <a:pt x="48" y="8"/>
                </a:lnTo>
                <a:lnTo>
                  <a:pt x="48" y="8"/>
                </a:lnTo>
                <a:lnTo>
                  <a:pt x="48" y="8"/>
                </a:lnTo>
                <a:lnTo>
                  <a:pt x="48"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1" name="Freeform 307"/>
          <p:cNvSpPr>
            <a:spLocks/>
          </p:cNvSpPr>
          <p:nvPr/>
        </p:nvSpPr>
        <p:spPr bwMode="auto">
          <a:xfrm>
            <a:off x="3203575" y="5014913"/>
            <a:ext cx="22225" cy="53975"/>
          </a:xfrm>
          <a:custGeom>
            <a:avLst/>
            <a:gdLst/>
            <a:ahLst/>
            <a:cxnLst>
              <a:cxn ang="0">
                <a:pos x="0" y="0"/>
              </a:cxn>
              <a:cxn ang="0">
                <a:pos x="0" y="0"/>
              </a:cxn>
              <a:cxn ang="0">
                <a:pos x="0" y="0"/>
              </a:cxn>
              <a:cxn ang="0">
                <a:pos x="0" y="2"/>
              </a:cxn>
              <a:cxn ang="0">
                <a:pos x="2" y="8"/>
              </a:cxn>
              <a:cxn ang="0">
                <a:pos x="4" y="10"/>
              </a:cxn>
              <a:cxn ang="0">
                <a:pos x="4" y="10"/>
              </a:cxn>
              <a:cxn ang="0">
                <a:pos x="4" y="10"/>
              </a:cxn>
              <a:cxn ang="0">
                <a:pos x="4" y="14"/>
              </a:cxn>
              <a:cxn ang="0">
                <a:pos x="8" y="18"/>
              </a:cxn>
              <a:cxn ang="0">
                <a:pos x="8" y="22"/>
              </a:cxn>
              <a:cxn ang="0">
                <a:pos x="10" y="26"/>
              </a:cxn>
              <a:cxn ang="0">
                <a:pos x="10" y="26"/>
              </a:cxn>
              <a:cxn ang="0">
                <a:pos x="12" y="30"/>
              </a:cxn>
              <a:cxn ang="0">
                <a:pos x="14" y="34"/>
              </a:cxn>
            </a:cxnLst>
            <a:rect l="0" t="0" r="r" b="b"/>
            <a:pathLst>
              <a:path w="14" h="34">
                <a:moveTo>
                  <a:pt x="0" y="0"/>
                </a:moveTo>
                <a:lnTo>
                  <a:pt x="0" y="0"/>
                </a:lnTo>
                <a:lnTo>
                  <a:pt x="0" y="0"/>
                </a:lnTo>
                <a:lnTo>
                  <a:pt x="0" y="2"/>
                </a:lnTo>
                <a:lnTo>
                  <a:pt x="2" y="8"/>
                </a:lnTo>
                <a:lnTo>
                  <a:pt x="4" y="10"/>
                </a:lnTo>
                <a:lnTo>
                  <a:pt x="4" y="10"/>
                </a:lnTo>
                <a:lnTo>
                  <a:pt x="4" y="10"/>
                </a:lnTo>
                <a:lnTo>
                  <a:pt x="4" y="14"/>
                </a:lnTo>
                <a:lnTo>
                  <a:pt x="8" y="18"/>
                </a:lnTo>
                <a:lnTo>
                  <a:pt x="8" y="22"/>
                </a:lnTo>
                <a:lnTo>
                  <a:pt x="10" y="26"/>
                </a:lnTo>
                <a:lnTo>
                  <a:pt x="10" y="26"/>
                </a:lnTo>
                <a:lnTo>
                  <a:pt x="12" y="30"/>
                </a:lnTo>
                <a:lnTo>
                  <a:pt x="14" y="3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2" name="Freeform 308"/>
          <p:cNvSpPr>
            <a:spLocks/>
          </p:cNvSpPr>
          <p:nvPr/>
        </p:nvSpPr>
        <p:spPr bwMode="auto">
          <a:xfrm>
            <a:off x="3054350" y="4789488"/>
            <a:ext cx="149225" cy="219075"/>
          </a:xfrm>
          <a:custGeom>
            <a:avLst/>
            <a:gdLst/>
            <a:ahLst/>
            <a:cxnLst>
              <a:cxn ang="0">
                <a:pos x="2" y="2"/>
              </a:cxn>
              <a:cxn ang="0">
                <a:pos x="2" y="8"/>
              </a:cxn>
              <a:cxn ang="0">
                <a:pos x="4" y="8"/>
              </a:cxn>
              <a:cxn ang="0">
                <a:pos x="12" y="10"/>
              </a:cxn>
              <a:cxn ang="0">
                <a:pos x="12" y="12"/>
              </a:cxn>
              <a:cxn ang="0">
                <a:pos x="12" y="16"/>
              </a:cxn>
              <a:cxn ang="0">
                <a:pos x="8" y="14"/>
              </a:cxn>
              <a:cxn ang="0">
                <a:pos x="6" y="14"/>
              </a:cxn>
              <a:cxn ang="0">
                <a:pos x="4" y="14"/>
              </a:cxn>
              <a:cxn ang="0">
                <a:pos x="2" y="14"/>
              </a:cxn>
              <a:cxn ang="0">
                <a:pos x="0" y="14"/>
              </a:cxn>
              <a:cxn ang="0">
                <a:pos x="8" y="18"/>
              </a:cxn>
              <a:cxn ang="0">
                <a:pos x="12" y="26"/>
              </a:cxn>
              <a:cxn ang="0">
                <a:pos x="10" y="28"/>
              </a:cxn>
              <a:cxn ang="0">
                <a:pos x="12" y="32"/>
              </a:cxn>
              <a:cxn ang="0">
                <a:pos x="14" y="34"/>
              </a:cxn>
              <a:cxn ang="0">
                <a:pos x="12" y="36"/>
              </a:cxn>
              <a:cxn ang="0">
                <a:pos x="12" y="36"/>
              </a:cxn>
              <a:cxn ang="0">
                <a:pos x="14" y="38"/>
              </a:cxn>
              <a:cxn ang="0">
                <a:pos x="18" y="46"/>
              </a:cxn>
              <a:cxn ang="0">
                <a:pos x="14" y="48"/>
              </a:cxn>
              <a:cxn ang="0">
                <a:pos x="18" y="54"/>
              </a:cxn>
              <a:cxn ang="0">
                <a:pos x="14" y="58"/>
              </a:cxn>
              <a:cxn ang="0">
                <a:pos x="14" y="58"/>
              </a:cxn>
              <a:cxn ang="0">
                <a:pos x="14" y="60"/>
              </a:cxn>
              <a:cxn ang="0">
                <a:pos x="14" y="62"/>
              </a:cxn>
              <a:cxn ang="0">
                <a:pos x="14" y="66"/>
              </a:cxn>
              <a:cxn ang="0">
                <a:pos x="20" y="72"/>
              </a:cxn>
              <a:cxn ang="0">
                <a:pos x="16" y="74"/>
              </a:cxn>
              <a:cxn ang="0">
                <a:pos x="18" y="78"/>
              </a:cxn>
              <a:cxn ang="0">
                <a:pos x="18" y="80"/>
              </a:cxn>
              <a:cxn ang="0">
                <a:pos x="16" y="82"/>
              </a:cxn>
              <a:cxn ang="0">
                <a:pos x="14" y="82"/>
              </a:cxn>
              <a:cxn ang="0">
                <a:pos x="14" y="88"/>
              </a:cxn>
              <a:cxn ang="0">
                <a:pos x="10" y="88"/>
              </a:cxn>
              <a:cxn ang="0">
                <a:pos x="14" y="96"/>
              </a:cxn>
              <a:cxn ang="0">
                <a:pos x="14" y="98"/>
              </a:cxn>
              <a:cxn ang="0">
                <a:pos x="14" y="100"/>
              </a:cxn>
              <a:cxn ang="0">
                <a:pos x="18" y="104"/>
              </a:cxn>
              <a:cxn ang="0">
                <a:pos x="20" y="108"/>
              </a:cxn>
              <a:cxn ang="0">
                <a:pos x="24" y="112"/>
              </a:cxn>
              <a:cxn ang="0">
                <a:pos x="26" y="110"/>
              </a:cxn>
              <a:cxn ang="0">
                <a:pos x="28" y="110"/>
              </a:cxn>
              <a:cxn ang="0">
                <a:pos x="30" y="110"/>
              </a:cxn>
              <a:cxn ang="0">
                <a:pos x="30" y="110"/>
              </a:cxn>
              <a:cxn ang="0">
                <a:pos x="34" y="112"/>
              </a:cxn>
              <a:cxn ang="0">
                <a:pos x="36" y="116"/>
              </a:cxn>
              <a:cxn ang="0">
                <a:pos x="36" y="118"/>
              </a:cxn>
              <a:cxn ang="0">
                <a:pos x="38" y="120"/>
              </a:cxn>
              <a:cxn ang="0">
                <a:pos x="38" y="124"/>
              </a:cxn>
              <a:cxn ang="0">
                <a:pos x="42" y="126"/>
              </a:cxn>
              <a:cxn ang="0">
                <a:pos x="46" y="130"/>
              </a:cxn>
              <a:cxn ang="0">
                <a:pos x="64" y="132"/>
              </a:cxn>
              <a:cxn ang="0">
                <a:pos x="72" y="132"/>
              </a:cxn>
              <a:cxn ang="0">
                <a:pos x="82" y="134"/>
              </a:cxn>
              <a:cxn ang="0">
                <a:pos x="88" y="136"/>
              </a:cxn>
              <a:cxn ang="0">
                <a:pos x="94" y="138"/>
              </a:cxn>
            </a:cxnLst>
            <a:rect l="0" t="0" r="r" b="b"/>
            <a:pathLst>
              <a:path w="94" h="138">
                <a:moveTo>
                  <a:pt x="0" y="0"/>
                </a:moveTo>
                <a:lnTo>
                  <a:pt x="2" y="0"/>
                </a:lnTo>
                <a:lnTo>
                  <a:pt x="2" y="0"/>
                </a:lnTo>
                <a:lnTo>
                  <a:pt x="2" y="2"/>
                </a:lnTo>
                <a:lnTo>
                  <a:pt x="2" y="2"/>
                </a:lnTo>
                <a:lnTo>
                  <a:pt x="0" y="4"/>
                </a:lnTo>
                <a:lnTo>
                  <a:pt x="0" y="4"/>
                </a:lnTo>
                <a:lnTo>
                  <a:pt x="2" y="4"/>
                </a:lnTo>
                <a:lnTo>
                  <a:pt x="2" y="6"/>
                </a:lnTo>
                <a:lnTo>
                  <a:pt x="2" y="8"/>
                </a:lnTo>
                <a:lnTo>
                  <a:pt x="2" y="8"/>
                </a:lnTo>
                <a:lnTo>
                  <a:pt x="2" y="8"/>
                </a:lnTo>
                <a:lnTo>
                  <a:pt x="2" y="8"/>
                </a:lnTo>
                <a:lnTo>
                  <a:pt x="2" y="8"/>
                </a:lnTo>
                <a:lnTo>
                  <a:pt x="4" y="8"/>
                </a:lnTo>
                <a:lnTo>
                  <a:pt x="6" y="8"/>
                </a:lnTo>
                <a:lnTo>
                  <a:pt x="6" y="8"/>
                </a:lnTo>
                <a:lnTo>
                  <a:pt x="8" y="8"/>
                </a:lnTo>
                <a:lnTo>
                  <a:pt x="10" y="8"/>
                </a:lnTo>
                <a:lnTo>
                  <a:pt x="12" y="10"/>
                </a:lnTo>
                <a:lnTo>
                  <a:pt x="12" y="10"/>
                </a:lnTo>
                <a:lnTo>
                  <a:pt x="12" y="12"/>
                </a:lnTo>
                <a:lnTo>
                  <a:pt x="12" y="12"/>
                </a:lnTo>
                <a:lnTo>
                  <a:pt x="12" y="12"/>
                </a:lnTo>
                <a:lnTo>
                  <a:pt x="12" y="12"/>
                </a:lnTo>
                <a:lnTo>
                  <a:pt x="12" y="14"/>
                </a:lnTo>
                <a:lnTo>
                  <a:pt x="12" y="14"/>
                </a:lnTo>
                <a:lnTo>
                  <a:pt x="12" y="14"/>
                </a:lnTo>
                <a:lnTo>
                  <a:pt x="12" y="14"/>
                </a:lnTo>
                <a:lnTo>
                  <a:pt x="12" y="16"/>
                </a:lnTo>
                <a:lnTo>
                  <a:pt x="10" y="16"/>
                </a:lnTo>
                <a:lnTo>
                  <a:pt x="10" y="14"/>
                </a:lnTo>
                <a:lnTo>
                  <a:pt x="10" y="14"/>
                </a:lnTo>
                <a:lnTo>
                  <a:pt x="10" y="14"/>
                </a:lnTo>
                <a:lnTo>
                  <a:pt x="8" y="14"/>
                </a:lnTo>
                <a:lnTo>
                  <a:pt x="8" y="14"/>
                </a:lnTo>
                <a:lnTo>
                  <a:pt x="8" y="14"/>
                </a:lnTo>
                <a:lnTo>
                  <a:pt x="8" y="14"/>
                </a:lnTo>
                <a:lnTo>
                  <a:pt x="8" y="14"/>
                </a:lnTo>
                <a:lnTo>
                  <a:pt x="6" y="14"/>
                </a:lnTo>
                <a:lnTo>
                  <a:pt x="6" y="14"/>
                </a:lnTo>
                <a:lnTo>
                  <a:pt x="6" y="14"/>
                </a:lnTo>
                <a:lnTo>
                  <a:pt x="6" y="14"/>
                </a:lnTo>
                <a:lnTo>
                  <a:pt x="6" y="14"/>
                </a:lnTo>
                <a:lnTo>
                  <a:pt x="4" y="14"/>
                </a:lnTo>
                <a:lnTo>
                  <a:pt x="4" y="14"/>
                </a:lnTo>
                <a:lnTo>
                  <a:pt x="4" y="14"/>
                </a:lnTo>
                <a:lnTo>
                  <a:pt x="4" y="14"/>
                </a:lnTo>
                <a:lnTo>
                  <a:pt x="2" y="14"/>
                </a:lnTo>
                <a:lnTo>
                  <a:pt x="2" y="14"/>
                </a:lnTo>
                <a:lnTo>
                  <a:pt x="2" y="14"/>
                </a:lnTo>
                <a:lnTo>
                  <a:pt x="2" y="14"/>
                </a:lnTo>
                <a:lnTo>
                  <a:pt x="2" y="14"/>
                </a:lnTo>
                <a:lnTo>
                  <a:pt x="0" y="14"/>
                </a:lnTo>
                <a:lnTo>
                  <a:pt x="0" y="14"/>
                </a:lnTo>
                <a:lnTo>
                  <a:pt x="2" y="16"/>
                </a:lnTo>
                <a:lnTo>
                  <a:pt x="4" y="16"/>
                </a:lnTo>
                <a:lnTo>
                  <a:pt x="6" y="18"/>
                </a:lnTo>
                <a:lnTo>
                  <a:pt x="6" y="18"/>
                </a:lnTo>
                <a:lnTo>
                  <a:pt x="8" y="18"/>
                </a:lnTo>
                <a:lnTo>
                  <a:pt x="10" y="18"/>
                </a:lnTo>
                <a:lnTo>
                  <a:pt x="10" y="20"/>
                </a:lnTo>
                <a:lnTo>
                  <a:pt x="14" y="22"/>
                </a:lnTo>
                <a:lnTo>
                  <a:pt x="14" y="24"/>
                </a:lnTo>
                <a:lnTo>
                  <a:pt x="12" y="26"/>
                </a:lnTo>
                <a:lnTo>
                  <a:pt x="12" y="26"/>
                </a:lnTo>
                <a:lnTo>
                  <a:pt x="12" y="26"/>
                </a:lnTo>
                <a:lnTo>
                  <a:pt x="10" y="26"/>
                </a:lnTo>
                <a:lnTo>
                  <a:pt x="10" y="26"/>
                </a:lnTo>
                <a:lnTo>
                  <a:pt x="10" y="28"/>
                </a:lnTo>
                <a:lnTo>
                  <a:pt x="10" y="28"/>
                </a:lnTo>
                <a:lnTo>
                  <a:pt x="10" y="28"/>
                </a:lnTo>
                <a:lnTo>
                  <a:pt x="10" y="30"/>
                </a:lnTo>
                <a:lnTo>
                  <a:pt x="12" y="32"/>
                </a:lnTo>
                <a:lnTo>
                  <a:pt x="12" y="32"/>
                </a:lnTo>
                <a:lnTo>
                  <a:pt x="12" y="32"/>
                </a:lnTo>
                <a:lnTo>
                  <a:pt x="12" y="32"/>
                </a:lnTo>
                <a:lnTo>
                  <a:pt x="14" y="34"/>
                </a:lnTo>
                <a:lnTo>
                  <a:pt x="14" y="34"/>
                </a:lnTo>
                <a:lnTo>
                  <a:pt x="14" y="34"/>
                </a:lnTo>
                <a:lnTo>
                  <a:pt x="14" y="34"/>
                </a:lnTo>
                <a:lnTo>
                  <a:pt x="14" y="34"/>
                </a:lnTo>
                <a:lnTo>
                  <a:pt x="14" y="36"/>
                </a:lnTo>
                <a:lnTo>
                  <a:pt x="12" y="36"/>
                </a:lnTo>
                <a:lnTo>
                  <a:pt x="12" y="36"/>
                </a:lnTo>
                <a:lnTo>
                  <a:pt x="12" y="36"/>
                </a:lnTo>
                <a:lnTo>
                  <a:pt x="12" y="36"/>
                </a:lnTo>
                <a:lnTo>
                  <a:pt x="12" y="36"/>
                </a:lnTo>
                <a:lnTo>
                  <a:pt x="12" y="36"/>
                </a:lnTo>
                <a:lnTo>
                  <a:pt x="12" y="36"/>
                </a:lnTo>
                <a:lnTo>
                  <a:pt x="12" y="38"/>
                </a:lnTo>
                <a:lnTo>
                  <a:pt x="12" y="38"/>
                </a:lnTo>
                <a:lnTo>
                  <a:pt x="14" y="38"/>
                </a:lnTo>
                <a:lnTo>
                  <a:pt x="14" y="38"/>
                </a:lnTo>
                <a:lnTo>
                  <a:pt x="14" y="38"/>
                </a:lnTo>
                <a:lnTo>
                  <a:pt x="16" y="42"/>
                </a:lnTo>
                <a:lnTo>
                  <a:pt x="16" y="42"/>
                </a:lnTo>
                <a:lnTo>
                  <a:pt x="16" y="44"/>
                </a:lnTo>
                <a:lnTo>
                  <a:pt x="18" y="46"/>
                </a:lnTo>
                <a:lnTo>
                  <a:pt x="18" y="46"/>
                </a:lnTo>
                <a:lnTo>
                  <a:pt x="18" y="46"/>
                </a:lnTo>
                <a:lnTo>
                  <a:pt x="16" y="48"/>
                </a:lnTo>
                <a:lnTo>
                  <a:pt x="16" y="48"/>
                </a:lnTo>
                <a:lnTo>
                  <a:pt x="14" y="48"/>
                </a:lnTo>
                <a:lnTo>
                  <a:pt x="14" y="48"/>
                </a:lnTo>
                <a:lnTo>
                  <a:pt x="16" y="52"/>
                </a:lnTo>
                <a:lnTo>
                  <a:pt x="16" y="52"/>
                </a:lnTo>
                <a:lnTo>
                  <a:pt x="18" y="54"/>
                </a:lnTo>
                <a:lnTo>
                  <a:pt x="18" y="54"/>
                </a:lnTo>
                <a:lnTo>
                  <a:pt x="18" y="54"/>
                </a:lnTo>
                <a:lnTo>
                  <a:pt x="18" y="54"/>
                </a:lnTo>
                <a:lnTo>
                  <a:pt x="16" y="56"/>
                </a:lnTo>
                <a:lnTo>
                  <a:pt x="16" y="56"/>
                </a:lnTo>
                <a:lnTo>
                  <a:pt x="16" y="58"/>
                </a:lnTo>
                <a:lnTo>
                  <a:pt x="14" y="58"/>
                </a:lnTo>
                <a:lnTo>
                  <a:pt x="14" y="58"/>
                </a:lnTo>
                <a:lnTo>
                  <a:pt x="14" y="58"/>
                </a:lnTo>
                <a:lnTo>
                  <a:pt x="14" y="58"/>
                </a:lnTo>
                <a:lnTo>
                  <a:pt x="14" y="58"/>
                </a:lnTo>
                <a:lnTo>
                  <a:pt x="14" y="58"/>
                </a:lnTo>
                <a:lnTo>
                  <a:pt x="12" y="58"/>
                </a:lnTo>
                <a:lnTo>
                  <a:pt x="12" y="58"/>
                </a:lnTo>
                <a:lnTo>
                  <a:pt x="14" y="58"/>
                </a:lnTo>
                <a:lnTo>
                  <a:pt x="14" y="60"/>
                </a:lnTo>
                <a:lnTo>
                  <a:pt x="14" y="60"/>
                </a:lnTo>
                <a:lnTo>
                  <a:pt x="14" y="60"/>
                </a:lnTo>
                <a:lnTo>
                  <a:pt x="14" y="62"/>
                </a:lnTo>
                <a:lnTo>
                  <a:pt x="14" y="62"/>
                </a:lnTo>
                <a:lnTo>
                  <a:pt x="14" y="62"/>
                </a:lnTo>
                <a:lnTo>
                  <a:pt x="14" y="62"/>
                </a:lnTo>
                <a:lnTo>
                  <a:pt x="14" y="64"/>
                </a:lnTo>
                <a:lnTo>
                  <a:pt x="14" y="66"/>
                </a:lnTo>
                <a:lnTo>
                  <a:pt x="14" y="66"/>
                </a:lnTo>
                <a:lnTo>
                  <a:pt x="14" y="66"/>
                </a:lnTo>
                <a:lnTo>
                  <a:pt x="14" y="66"/>
                </a:lnTo>
                <a:lnTo>
                  <a:pt x="14" y="68"/>
                </a:lnTo>
                <a:lnTo>
                  <a:pt x="16" y="68"/>
                </a:lnTo>
                <a:lnTo>
                  <a:pt x="18" y="68"/>
                </a:lnTo>
                <a:lnTo>
                  <a:pt x="18" y="70"/>
                </a:lnTo>
                <a:lnTo>
                  <a:pt x="20" y="72"/>
                </a:lnTo>
                <a:lnTo>
                  <a:pt x="18" y="74"/>
                </a:lnTo>
                <a:lnTo>
                  <a:pt x="16" y="74"/>
                </a:lnTo>
                <a:lnTo>
                  <a:pt x="16" y="74"/>
                </a:lnTo>
                <a:lnTo>
                  <a:pt x="16" y="74"/>
                </a:lnTo>
                <a:lnTo>
                  <a:pt x="16" y="74"/>
                </a:lnTo>
                <a:lnTo>
                  <a:pt x="16" y="76"/>
                </a:lnTo>
                <a:lnTo>
                  <a:pt x="16" y="76"/>
                </a:lnTo>
                <a:lnTo>
                  <a:pt x="16" y="76"/>
                </a:lnTo>
                <a:lnTo>
                  <a:pt x="16" y="76"/>
                </a:lnTo>
                <a:lnTo>
                  <a:pt x="18" y="78"/>
                </a:lnTo>
                <a:lnTo>
                  <a:pt x="18" y="78"/>
                </a:lnTo>
                <a:lnTo>
                  <a:pt x="18" y="78"/>
                </a:lnTo>
                <a:lnTo>
                  <a:pt x="18" y="80"/>
                </a:lnTo>
                <a:lnTo>
                  <a:pt x="18" y="80"/>
                </a:lnTo>
                <a:lnTo>
                  <a:pt x="18" y="80"/>
                </a:lnTo>
                <a:lnTo>
                  <a:pt x="18" y="82"/>
                </a:lnTo>
                <a:lnTo>
                  <a:pt x="16" y="82"/>
                </a:lnTo>
                <a:lnTo>
                  <a:pt x="16" y="82"/>
                </a:lnTo>
                <a:lnTo>
                  <a:pt x="16" y="82"/>
                </a:lnTo>
                <a:lnTo>
                  <a:pt x="16" y="82"/>
                </a:lnTo>
                <a:lnTo>
                  <a:pt x="16" y="82"/>
                </a:lnTo>
                <a:lnTo>
                  <a:pt x="16" y="82"/>
                </a:lnTo>
                <a:lnTo>
                  <a:pt x="14" y="82"/>
                </a:lnTo>
                <a:lnTo>
                  <a:pt x="14" y="82"/>
                </a:lnTo>
                <a:lnTo>
                  <a:pt x="14" y="82"/>
                </a:lnTo>
                <a:lnTo>
                  <a:pt x="14" y="84"/>
                </a:lnTo>
                <a:lnTo>
                  <a:pt x="14" y="84"/>
                </a:lnTo>
                <a:lnTo>
                  <a:pt x="14" y="86"/>
                </a:lnTo>
                <a:lnTo>
                  <a:pt x="14" y="88"/>
                </a:lnTo>
                <a:lnTo>
                  <a:pt x="14" y="88"/>
                </a:lnTo>
                <a:lnTo>
                  <a:pt x="14" y="88"/>
                </a:lnTo>
                <a:lnTo>
                  <a:pt x="14" y="88"/>
                </a:lnTo>
                <a:lnTo>
                  <a:pt x="14" y="88"/>
                </a:lnTo>
                <a:lnTo>
                  <a:pt x="10" y="88"/>
                </a:lnTo>
                <a:lnTo>
                  <a:pt x="10" y="88"/>
                </a:lnTo>
                <a:lnTo>
                  <a:pt x="10" y="90"/>
                </a:lnTo>
                <a:lnTo>
                  <a:pt x="10" y="92"/>
                </a:lnTo>
                <a:lnTo>
                  <a:pt x="10" y="92"/>
                </a:lnTo>
                <a:lnTo>
                  <a:pt x="12" y="94"/>
                </a:lnTo>
                <a:lnTo>
                  <a:pt x="14" y="96"/>
                </a:lnTo>
                <a:lnTo>
                  <a:pt x="14" y="96"/>
                </a:lnTo>
                <a:lnTo>
                  <a:pt x="12" y="96"/>
                </a:lnTo>
                <a:lnTo>
                  <a:pt x="12" y="98"/>
                </a:lnTo>
                <a:lnTo>
                  <a:pt x="12" y="98"/>
                </a:lnTo>
                <a:lnTo>
                  <a:pt x="14" y="98"/>
                </a:lnTo>
                <a:lnTo>
                  <a:pt x="14" y="100"/>
                </a:lnTo>
                <a:lnTo>
                  <a:pt x="14" y="100"/>
                </a:lnTo>
                <a:lnTo>
                  <a:pt x="14" y="100"/>
                </a:lnTo>
                <a:lnTo>
                  <a:pt x="14" y="100"/>
                </a:lnTo>
                <a:lnTo>
                  <a:pt x="14" y="100"/>
                </a:lnTo>
                <a:lnTo>
                  <a:pt x="14" y="102"/>
                </a:lnTo>
                <a:lnTo>
                  <a:pt x="14" y="102"/>
                </a:lnTo>
                <a:lnTo>
                  <a:pt x="16" y="102"/>
                </a:lnTo>
                <a:lnTo>
                  <a:pt x="16" y="102"/>
                </a:lnTo>
                <a:lnTo>
                  <a:pt x="18" y="104"/>
                </a:lnTo>
                <a:lnTo>
                  <a:pt x="18" y="104"/>
                </a:lnTo>
                <a:lnTo>
                  <a:pt x="18" y="104"/>
                </a:lnTo>
                <a:lnTo>
                  <a:pt x="18" y="104"/>
                </a:lnTo>
                <a:lnTo>
                  <a:pt x="20" y="106"/>
                </a:lnTo>
                <a:lnTo>
                  <a:pt x="20" y="108"/>
                </a:lnTo>
                <a:lnTo>
                  <a:pt x="22" y="108"/>
                </a:lnTo>
                <a:lnTo>
                  <a:pt x="24" y="112"/>
                </a:lnTo>
                <a:lnTo>
                  <a:pt x="24" y="112"/>
                </a:lnTo>
                <a:lnTo>
                  <a:pt x="24" y="112"/>
                </a:lnTo>
                <a:lnTo>
                  <a:pt x="24" y="112"/>
                </a:lnTo>
                <a:lnTo>
                  <a:pt x="24" y="112"/>
                </a:lnTo>
                <a:lnTo>
                  <a:pt x="24" y="112"/>
                </a:lnTo>
                <a:lnTo>
                  <a:pt x="26" y="112"/>
                </a:lnTo>
                <a:lnTo>
                  <a:pt x="26" y="112"/>
                </a:lnTo>
                <a:lnTo>
                  <a:pt x="26" y="110"/>
                </a:lnTo>
                <a:lnTo>
                  <a:pt x="26" y="110"/>
                </a:lnTo>
                <a:lnTo>
                  <a:pt x="26" y="110"/>
                </a:lnTo>
                <a:lnTo>
                  <a:pt x="26" y="110"/>
                </a:lnTo>
                <a:lnTo>
                  <a:pt x="28" y="110"/>
                </a:lnTo>
                <a:lnTo>
                  <a:pt x="28" y="110"/>
                </a:lnTo>
                <a:lnTo>
                  <a:pt x="28" y="110"/>
                </a:lnTo>
                <a:lnTo>
                  <a:pt x="28" y="110"/>
                </a:lnTo>
                <a:lnTo>
                  <a:pt x="28" y="110"/>
                </a:lnTo>
                <a:lnTo>
                  <a:pt x="30" y="110"/>
                </a:lnTo>
                <a:lnTo>
                  <a:pt x="30" y="110"/>
                </a:lnTo>
                <a:lnTo>
                  <a:pt x="30" y="110"/>
                </a:lnTo>
                <a:lnTo>
                  <a:pt x="30" y="110"/>
                </a:lnTo>
                <a:lnTo>
                  <a:pt x="30" y="110"/>
                </a:lnTo>
                <a:lnTo>
                  <a:pt x="30" y="110"/>
                </a:lnTo>
                <a:lnTo>
                  <a:pt x="30" y="110"/>
                </a:lnTo>
                <a:lnTo>
                  <a:pt x="32" y="110"/>
                </a:lnTo>
                <a:lnTo>
                  <a:pt x="34" y="110"/>
                </a:lnTo>
                <a:lnTo>
                  <a:pt x="34" y="110"/>
                </a:lnTo>
                <a:lnTo>
                  <a:pt x="34" y="112"/>
                </a:lnTo>
                <a:lnTo>
                  <a:pt x="34" y="112"/>
                </a:lnTo>
                <a:lnTo>
                  <a:pt x="34" y="112"/>
                </a:lnTo>
                <a:lnTo>
                  <a:pt x="34" y="112"/>
                </a:lnTo>
                <a:lnTo>
                  <a:pt x="36" y="112"/>
                </a:lnTo>
                <a:lnTo>
                  <a:pt x="36" y="114"/>
                </a:lnTo>
                <a:lnTo>
                  <a:pt x="36" y="116"/>
                </a:lnTo>
                <a:lnTo>
                  <a:pt x="36" y="116"/>
                </a:lnTo>
                <a:lnTo>
                  <a:pt x="36" y="116"/>
                </a:lnTo>
                <a:lnTo>
                  <a:pt x="36" y="118"/>
                </a:lnTo>
                <a:lnTo>
                  <a:pt x="36" y="118"/>
                </a:lnTo>
                <a:lnTo>
                  <a:pt x="36" y="118"/>
                </a:lnTo>
                <a:lnTo>
                  <a:pt x="36" y="118"/>
                </a:lnTo>
                <a:lnTo>
                  <a:pt x="38" y="118"/>
                </a:lnTo>
                <a:lnTo>
                  <a:pt x="38" y="120"/>
                </a:lnTo>
                <a:lnTo>
                  <a:pt x="38" y="120"/>
                </a:lnTo>
                <a:lnTo>
                  <a:pt x="38" y="120"/>
                </a:lnTo>
                <a:lnTo>
                  <a:pt x="38" y="120"/>
                </a:lnTo>
                <a:lnTo>
                  <a:pt x="38" y="122"/>
                </a:lnTo>
                <a:lnTo>
                  <a:pt x="38" y="122"/>
                </a:lnTo>
                <a:lnTo>
                  <a:pt x="38" y="124"/>
                </a:lnTo>
                <a:lnTo>
                  <a:pt x="38" y="124"/>
                </a:lnTo>
                <a:lnTo>
                  <a:pt x="38" y="124"/>
                </a:lnTo>
                <a:lnTo>
                  <a:pt x="40" y="126"/>
                </a:lnTo>
                <a:lnTo>
                  <a:pt x="42" y="126"/>
                </a:lnTo>
                <a:lnTo>
                  <a:pt x="42" y="126"/>
                </a:lnTo>
                <a:lnTo>
                  <a:pt x="42" y="126"/>
                </a:lnTo>
                <a:lnTo>
                  <a:pt x="42" y="128"/>
                </a:lnTo>
                <a:lnTo>
                  <a:pt x="42" y="128"/>
                </a:lnTo>
                <a:lnTo>
                  <a:pt x="44" y="128"/>
                </a:lnTo>
                <a:lnTo>
                  <a:pt x="46" y="130"/>
                </a:lnTo>
                <a:lnTo>
                  <a:pt x="46" y="130"/>
                </a:lnTo>
                <a:lnTo>
                  <a:pt x="46" y="130"/>
                </a:lnTo>
                <a:lnTo>
                  <a:pt x="48" y="132"/>
                </a:lnTo>
                <a:lnTo>
                  <a:pt x="50" y="132"/>
                </a:lnTo>
                <a:lnTo>
                  <a:pt x="56" y="132"/>
                </a:lnTo>
                <a:lnTo>
                  <a:pt x="64" y="132"/>
                </a:lnTo>
                <a:lnTo>
                  <a:pt x="66" y="132"/>
                </a:lnTo>
                <a:lnTo>
                  <a:pt x="70" y="132"/>
                </a:lnTo>
                <a:lnTo>
                  <a:pt x="70" y="132"/>
                </a:lnTo>
                <a:lnTo>
                  <a:pt x="72" y="132"/>
                </a:lnTo>
                <a:lnTo>
                  <a:pt x="72" y="132"/>
                </a:lnTo>
                <a:lnTo>
                  <a:pt x="74" y="132"/>
                </a:lnTo>
                <a:lnTo>
                  <a:pt x="74" y="132"/>
                </a:lnTo>
                <a:lnTo>
                  <a:pt x="80" y="134"/>
                </a:lnTo>
                <a:lnTo>
                  <a:pt x="82" y="134"/>
                </a:lnTo>
                <a:lnTo>
                  <a:pt x="82" y="134"/>
                </a:lnTo>
                <a:lnTo>
                  <a:pt x="84" y="134"/>
                </a:lnTo>
                <a:lnTo>
                  <a:pt x="86" y="134"/>
                </a:lnTo>
                <a:lnTo>
                  <a:pt x="86" y="136"/>
                </a:lnTo>
                <a:lnTo>
                  <a:pt x="88" y="136"/>
                </a:lnTo>
                <a:lnTo>
                  <a:pt x="88" y="136"/>
                </a:lnTo>
                <a:lnTo>
                  <a:pt x="90" y="136"/>
                </a:lnTo>
                <a:lnTo>
                  <a:pt x="90" y="136"/>
                </a:lnTo>
                <a:lnTo>
                  <a:pt x="92" y="136"/>
                </a:lnTo>
                <a:lnTo>
                  <a:pt x="94" y="136"/>
                </a:lnTo>
                <a:lnTo>
                  <a:pt x="94" y="13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3" name="Freeform 309"/>
          <p:cNvSpPr>
            <a:spLocks/>
          </p:cNvSpPr>
          <p:nvPr/>
        </p:nvSpPr>
        <p:spPr bwMode="auto">
          <a:xfrm>
            <a:off x="2990850" y="4233863"/>
            <a:ext cx="63500" cy="555625"/>
          </a:xfrm>
          <a:custGeom>
            <a:avLst/>
            <a:gdLst/>
            <a:ahLst/>
            <a:cxnLst>
              <a:cxn ang="0">
                <a:pos x="40" y="346"/>
              </a:cxn>
              <a:cxn ang="0">
                <a:pos x="36" y="340"/>
              </a:cxn>
              <a:cxn ang="0">
                <a:pos x="34" y="338"/>
              </a:cxn>
              <a:cxn ang="0">
                <a:pos x="30" y="334"/>
              </a:cxn>
              <a:cxn ang="0">
                <a:pos x="28" y="330"/>
              </a:cxn>
              <a:cxn ang="0">
                <a:pos x="28" y="324"/>
              </a:cxn>
              <a:cxn ang="0">
                <a:pos x="28" y="322"/>
              </a:cxn>
              <a:cxn ang="0">
                <a:pos x="30" y="318"/>
              </a:cxn>
              <a:cxn ang="0">
                <a:pos x="26" y="312"/>
              </a:cxn>
              <a:cxn ang="0">
                <a:pos x="24" y="306"/>
              </a:cxn>
              <a:cxn ang="0">
                <a:pos x="20" y="298"/>
              </a:cxn>
              <a:cxn ang="0">
                <a:pos x="22" y="294"/>
              </a:cxn>
              <a:cxn ang="0">
                <a:pos x="22" y="290"/>
              </a:cxn>
              <a:cxn ang="0">
                <a:pos x="22" y="286"/>
              </a:cxn>
              <a:cxn ang="0">
                <a:pos x="18" y="278"/>
              </a:cxn>
              <a:cxn ang="0">
                <a:pos x="22" y="274"/>
              </a:cxn>
              <a:cxn ang="0">
                <a:pos x="20" y="268"/>
              </a:cxn>
              <a:cxn ang="0">
                <a:pos x="24" y="266"/>
              </a:cxn>
              <a:cxn ang="0">
                <a:pos x="26" y="262"/>
              </a:cxn>
              <a:cxn ang="0">
                <a:pos x="22" y="256"/>
              </a:cxn>
              <a:cxn ang="0">
                <a:pos x="18" y="248"/>
              </a:cxn>
              <a:cxn ang="0">
                <a:pos x="16" y="244"/>
              </a:cxn>
              <a:cxn ang="0">
                <a:pos x="16" y="238"/>
              </a:cxn>
              <a:cxn ang="0">
                <a:pos x="14" y="228"/>
              </a:cxn>
              <a:cxn ang="0">
                <a:pos x="20" y="222"/>
              </a:cxn>
              <a:cxn ang="0">
                <a:pos x="20" y="218"/>
              </a:cxn>
              <a:cxn ang="0">
                <a:pos x="18" y="212"/>
              </a:cxn>
              <a:cxn ang="0">
                <a:pos x="16" y="206"/>
              </a:cxn>
              <a:cxn ang="0">
                <a:pos x="16" y="204"/>
              </a:cxn>
              <a:cxn ang="0">
                <a:pos x="18" y="192"/>
              </a:cxn>
              <a:cxn ang="0">
                <a:pos x="20" y="192"/>
              </a:cxn>
              <a:cxn ang="0">
                <a:pos x="18" y="178"/>
              </a:cxn>
              <a:cxn ang="0">
                <a:pos x="16" y="174"/>
              </a:cxn>
              <a:cxn ang="0">
                <a:pos x="12" y="170"/>
              </a:cxn>
              <a:cxn ang="0">
                <a:pos x="10" y="162"/>
              </a:cxn>
              <a:cxn ang="0">
                <a:pos x="6" y="158"/>
              </a:cxn>
              <a:cxn ang="0">
                <a:pos x="6" y="152"/>
              </a:cxn>
              <a:cxn ang="0">
                <a:pos x="4" y="150"/>
              </a:cxn>
              <a:cxn ang="0">
                <a:pos x="2" y="138"/>
              </a:cxn>
              <a:cxn ang="0">
                <a:pos x="2" y="134"/>
              </a:cxn>
              <a:cxn ang="0">
                <a:pos x="4" y="126"/>
              </a:cxn>
              <a:cxn ang="0">
                <a:pos x="6" y="122"/>
              </a:cxn>
              <a:cxn ang="0">
                <a:pos x="4" y="114"/>
              </a:cxn>
              <a:cxn ang="0">
                <a:pos x="2" y="110"/>
              </a:cxn>
              <a:cxn ang="0">
                <a:pos x="4" y="106"/>
              </a:cxn>
              <a:cxn ang="0">
                <a:pos x="4" y="100"/>
              </a:cxn>
              <a:cxn ang="0">
                <a:pos x="4" y="92"/>
              </a:cxn>
              <a:cxn ang="0">
                <a:pos x="8" y="86"/>
              </a:cxn>
              <a:cxn ang="0">
                <a:pos x="10" y="82"/>
              </a:cxn>
              <a:cxn ang="0">
                <a:pos x="12" y="74"/>
              </a:cxn>
              <a:cxn ang="0">
                <a:pos x="18" y="72"/>
              </a:cxn>
              <a:cxn ang="0">
                <a:pos x="16" y="64"/>
              </a:cxn>
              <a:cxn ang="0">
                <a:pos x="14" y="60"/>
              </a:cxn>
              <a:cxn ang="0">
                <a:pos x="16" y="56"/>
              </a:cxn>
              <a:cxn ang="0">
                <a:pos x="12" y="44"/>
              </a:cxn>
              <a:cxn ang="0">
                <a:pos x="12" y="42"/>
              </a:cxn>
              <a:cxn ang="0">
                <a:pos x="12" y="34"/>
              </a:cxn>
              <a:cxn ang="0">
                <a:pos x="12" y="28"/>
              </a:cxn>
              <a:cxn ang="0">
                <a:pos x="24" y="22"/>
              </a:cxn>
              <a:cxn ang="0">
                <a:pos x="30" y="6"/>
              </a:cxn>
            </a:cxnLst>
            <a:rect l="0" t="0" r="r" b="b"/>
            <a:pathLst>
              <a:path w="40" h="350">
                <a:moveTo>
                  <a:pt x="40" y="350"/>
                </a:moveTo>
                <a:lnTo>
                  <a:pt x="40" y="348"/>
                </a:lnTo>
                <a:lnTo>
                  <a:pt x="38" y="348"/>
                </a:lnTo>
                <a:lnTo>
                  <a:pt x="38" y="348"/>
                </a:lnTo>
                <a:lnTo>
                  <a:pt x="38" y="348"/>
                </a:lnTo>
                <a:lnTo>
                  <a:pt x="38" y="348"/>
                </a:lnTo>
                <a:lnTo>
                  <a:pt x="40" y="346"/>
                </a:lnTo>
                <a:lnTo>
                  <a:pt x="40" y="346"/>
                </a:lnTo>
                <a:lnTo>
                  <a:pt x="40" y="346"/>
                </a:lnTo>
                <a:lnTo>
                  <a:pt x="36" y="344"/>
                </a:lnTo>
                <a:lnTo>
                  <a:pt x="36" y="342"/>
                </a:lnTo>
                <a:lnTo>
                  <a:pt x="34" y="342"/>
                </a:lnTo>
                <a:lnTo>
                  <a:pt x="36" y="340"/>
                </a:lnTo>
                <a:lnTo>
                  <a:pt x="36" y="340"/>
                </a:lnTo>
                <a:lnTo>
                  <a:pt x="36" y="340"/>
                </a:lnTo>
                <a:lnTo>
                  <a:pt x="36" y="340"/>
                </a:lnTo>
                <a:lnTo>
                  <a:pt x="36" y="340"/>
                </a:lnTo>
                <a:lnTo>
                  <a:pt x="36" y="338"/>
                </a:lnTo>
                <a:lnTo>
                  <a:pt x="34" y="338"/>
                </a:lnTo>
                <a:lnTo>
                  <a:pt x="34" y="338"/>
                </a:lnTo>
                <a:lnTo>
                  <a:pt x="34" y="338"/>
                </a:lnTo>
                <a:lnTo>
                  <a:pt x="34" y="338"/>
                </a:lnTo>
                <a:lnTo>
                  <a:pt x="32" y="338"/>
                </a:lnTo>
                <a:lnTo>
                  <a:pt x="32" y="338"/>
                </a:lnTo>
                <a:lnTo>
                  <a:pt x="32" y="336"/>
                </a:lnTo>
                <a:lnTo>
                  <a:pt x="30" y="336"/>
                </a:lnTo>
                <a:lnTo>
                  <a:pt x="30" y="336"/>
                </a:lnTo>
                <a:lnTo>
                  <a:pt x="30" y="334"/>
                </a:lnTo>
                <a:lnTo>
                  <a:pt x="30" y="334"/>
                </a:lnTo>
                <a:lnTo>
                  <a:pt x="30" y="334"/>
                </a:lnTo>
                <a:lnTo>
                  <a:pt x="30" y="334"/>
                </a:lnTo>
                <a:lnTo>
                  <a:pt x="30" y="334"/>
                </a:lnTo>
                <a:lnTo>
                  <a:pt x="30" y="332"/>
                </a:lnTo>
                <a:lnTo>
                  <a:pt x="28" y="330"/>
                </a:lnTo>
                <a:lnTo>
                  <a:pt x="28" y="330"/>
                </a:lnTo>
                <a:lnTo>
                  <a:pt x="28" y="328"/>
                </a:lnTo>
                <a:lnTo>
                  <a:pt x="28" y="328"/>
                </a:lnTo>
                <a:lnTo>
                  <a:pt x="28" y="328"/>
                </a:lnTo>
                <a:lnTo>
                  <a:pt x="28" y="328"/>
                </a:lnTo>
                <a:lnTo>
                  <a:pt x="28" y="326"/>
                </a:lnTo>
                <a:lnTo>
                  <a:pt x="28" y="324"/>
                </a:lnTo>
                <a:lnTo>
                  <a:pt x="28" y="324"/>
                </a:lnTo>
                <a:lnTo>
                  <a:pt x="26" y="324"/>
                </a:lnTo>
                <a:lnTo>
                  <a:pt x="26" y="324"/>
                </a:lnTo>
                <a:lnTo>
                  <a:pt x="26" y="322"/>
                </a:lnTo>
                <a:lnTo>
                  <a:pt x="26" y="322"/>
                </a:lnTo>
                <a:lnTo>
                  <a:pt x="28" y="322"/>
                </a:lnTo>
                <a:lnTo>
                  <a:pt x="28" y="322"/>
                </a:lnTo>
                <a:lnTo>
                  <a:pt x="28" y="322"/>
                </a:lnTo>
                <a:lnTo>
                  <a:pt x="28" y="322"/>
                </a:lnTo>
                <a:lnTo>
                  <a:pt x="28" y="322"/>
                </a:lnTo>
                <a:lnTo>
                  <a:pt x="30" y="322"/>
                </a:lnTo>
                <a:lnTo>
                  <a:pt x="30" y="320"/>
                </a:lnTo>
                <a:lnTo>
                  <a:pt x="30" y="320"/>
                </a:lnTo>
                <a:lnTo>
                  <a:pt x="30" y="320"/>
                </a:lnTo>
                <a:lnTo>
                  <a:pt x="30" y="318"/>
                </a:lnTo>
                <a:lnTo>
                  <a:pt x="28" y="318"/>
                </a:lnTo>
                <a:lnTo>
                  <a:pt x="28" y="316"/>
                </a:lnTo>
                <a:lnTo>
                  <a:pt x="28" y="316"/>
                </a:lnTo>
                <a:lnTo>
                  <a:pt x="26" y="314"/>
                </a:lnTo>
                <a:lnTo>
                  <a:pt x="26" y="312"/>
                </a:lnTo>
                <a:lnTo>
                  <a:pt x="26" y="312"/>
                </a:lnTo>
                <a:lnTo>
                  <a:pt x="26" y="312"/>
                </a:lnTo>
                <a:lnTo>
                  <a:pt x="26" y="310"/>
                </a:lnTo>
                <a:lnTo>
                  <a:pt x="24" y="310"/>
                </a:lnTo>
                <a:lnTo>
                  <a:pt x="24" y="308"/>
                </a:lnTo>
                <a:lnTo>
                  <a:pt x="24" y="308"/>
                </a:lnTo>
                <a:lnTo>
                  <a:pt x="24" y="308"/>
                </a:lnTo>
                <a:lnTo>
                  <a:pt x="24" y="306"/>
                </a:lnTo>
                <a:lnTo>
                  <a:pt x="24" y="306"/>
                </a:lnTo>
                <a:lnTo>
                  <a:pt x="24" y="304"/>
                </a:lnTo>
                <a:lnTo>
                  <a:pt x="24" y="302"/>
                </a:lnTo>
                <a:lnTo>
                  <a:pt x="24" y="302"/>
                </a:lnTo>
                <a:lnTo>
                  <a:pt x="22" y="302"/>
                </a:lnTo>
                <a:lnTo>
                  <a:pt x="22" y="300"/>
                </a:lnTo>
                <a:lnTo>
                  <a:pt x="22" y="300"/>
                </a:lnTo>
                <a:lnTo>
                  <a:pt x="20" y="298"/>
                </a:lnTo>
                <a:lnTo>
                  <a:pt x="20" y="298"/>
                </a:lnTo>
                <a:lnTo>
                  <a:pt x="22" y="298"/>
                </a:lnTo>
                <a:lnTo>
                  <a:pt x="22" y="298"/>
                </a:lnTo>
                <a:lnTo>
                  <a:pt x="22" y="296"/>
                </a:lnTo>
                <a:lnTo>
                  <a:pt x="22" y="296"/>
                </a:lnTo>
                <a:lnTo>
                  <a:pt x="22" y="296"/>
                </a:lnTo>
                <a:lnTo>
                  <a:pt x="22" y="294"/>
                </a:lnTo>
                <a:lnTo>
                  <a:pt x="22" y="292"/>
                </a:lnTo>
                <a:lnTo>
                  <a:pt x="22" y="292"/>
                </a:lnTo>
                <a:lnTo>
                  <a:pt x="22" y="294"/>
                </a:lnTo>
                <a:lnTo>
                  <a:pt x="22" y="294"/>
                </a:lnTo>
                <a:lnTo>
                  <a:pt x="22" y="292"/>
                </a:lnTo>
                <a:lnTo>
                  <a:pt x="22" y="292"/>
                </a:lnTo>
                <a:lnTo>
                  <a:pt x="22" y="290"/>
                </a:lnTo>
                <a:lnTo>
                  <a:pt x="22" y="290"/>
                </a:lnTo>
                <a:lnTo>
                  <a:pt x="22" y="292"/>
                </a:lnTo>
                <a:lnTo>
                  <a:pt x="20" y="290"/>
                </a:lnTo>
                <a:lnTo>
                  <a:pt x="20" y="290"/>
                </a:lnTo>
                <a:lnTo>
                  <a:pt x="20" y="288"/>
                </a:lnTo>
                <a:lnTo>
                  <a:pt x="20" y="288"/>
                </a:lnTo>
                <a:lnTo>
                  <a:pt x="22" y="286"/>
                </a:lnTo>
                <a:lnTo>
                  <a:pt x="22" y="286"/>
                </a:lnTo>
                <a:lnTo>
                  <a:pt x="20" y="284"/>
                </a:lnTo>
                <a:lnTo>
                  <a:pt x="18" y="282"/>
                </a:lnTo>
                <a:lnTo>
                  <a:pt x="18" y="280"/>
                </a:lnTo>
                <a:lnTo>
                  <a:pt x="18" y="280"/>
                </a:lnTo>
                <a:lnTo>
                  <a:pt x="18" y="278"/>
                </a:lnTo>
                <a:lnTo>
                  <a:pt x="18" y="278"/>
                </a:lnTo>
                <a:lnTo>
                  <a:pt x="20" y="280"/>
                </a:lnTo>
                <a:lnTo>
                  <a:pt x="20" y="280"/>
                </a:lnTo>
                <a:lnTo>
                  <a:pt x="22" y="280"/>
                </a:lnTo>
                <a:lnTo>
                  <a:pt x="22" y="280"/>
                </a:lnTo>
                <a:lnTo>
                  <a:pt x="22" y="278"/>
                </a:lnTo>
                <a:lnTo>
                  <a:pt x="22" y="276"/>
                </a:lnTo>
                <a:lnTo>
                  <a:pt x="22" y="274"/>
                </a:lnTo>
                <a:lnTo>
                  <a:pt x="20" y="274"/>
                </a:lnTo>
                <a:lnTo>
                  <a:pt x="20" y="272"/>
                </a:lnTo>
                <a:lnTo>
                  <a:pt x="20" y="270"/>
                </a:lnTo>
                <a:lnTo>
                  <a:pt x="20" y="270"/>
                </a:lnTo>
                <a:lnTo>
                  <a:pt x="20" y="270"/>
                </a:lnTo>
                <a:lnTo>
                  <a:pt x="20" y="268"/>
                </a:lnTo>
                <a:lnTo>
                  <a:pt x="20" y="268"/>
                </a:lnTo>
                <a:lnTo>
                  <a:pt x="20" y="268"/>
                </a:lnTo>
                <a:lnTo>
                  <a:pt x="20" y="268"/>
                </a:lnTo>
                <a:lnTo>
                  <a:pt x="20" y="268"/>
                </a:lnTo>
                <a:lnTo>
                  <a:pt x="22" y="266"/>
                </a:lnTo>
                <a:lnTo>
                  <a:pt x="22" y="266"/>
                </a:lnTo>
                <a:lnTo>
                  <a:pt x="24" y="266"/>
                </a:lnTo>
                <a:lnTo>
                  <a:pt x="24" y="266"/>
                </a:lnTo>
                <a:lnTo>
                  <a:pt x="24" y="266"/>
                </a:lnTo>
                <a:lnTo>
                  <a:pt x="24" y="266"/>
                </a:lnTo>
                <a:lnTo>
                  <a:pt x="24" y="266"/>
                </a:lnTo>
                <a:lnTo>
                  <a:pt x="26" y="264"/>
                </a:lnTo>
                <a:lnTo>
                  <a:pt x="26" y="262"/>
                </a:lnTo>
                <a:lnTo>
                  <a:pt x="26" y="262"/>
                </a:lnTo>
                <a:lnTo>
                  <a:pt x="26" y="262"/>
                </a:lnTo>
                <a:lnTo>
                  <a:pt x="24" y="262"/>
                </a:lnTo>
                <a:lnTo>
                  <a:pt x="24" y="262"/>
                </a:lnTo>
                <a:lnTo>
                  <a:pt x="24" y="260"/>
                </a:lnTo>
                <a:lnTo>
                  <a:pt x="22" y="260"/>
                </a:lnTo>
                <a:lnTo>
                  <a:pt x="22" y="258"/>
                </a:lnTo>
                <a:lnTo>
                  <a:pt x="22" y="256"/>
                </a:lnTo>
                <a:lnTo>
                  <a:pt x="22" y="256"/>
                </a:lnTo>
                <a:lnTo>
                  <a:pt x="22" y="256"/>
                </a:lnTo>
                <a:lnTo>
                  <a:pt x="20" y="254"/>
                </a:lnTo>
                <a:lnTo>
                  <a:pt x="18" y="252"/>
                </a:lnTo>
                <a:lnTo>
                  <a:pt x="18" y="250"/>
                </a:lnTo>
                <a:lnTo>
                  <a:pt x="18" y="250"/>
                </a:lnTo>
                <a:lnTo>
                  <a:pt x="18" y="250"/>
                </a:lnTo>
                <a:lnTo>
                  <a:pt x="18" y="248"/>
                </a:lnTo>
                <a:lnTo>
                  <a:pt x="16" y="248"/>
                </a:lnTo>
                <a:lnTo>
                  <a:pt x="16" y="248"/>
                </a:lnTo>
                <a:lnTo>
                  <a:pt x="16" y="246"/>
                </a:lnTo>
                <a:lnTo>
                  <a:pt x="16" y="246"/>
                </a:lnTo>
                <a:lnTo>
                  <a:pt x="18" y="246"/>
                </a:lnTo>
                <a:lnTo>
                  <a:pt x="16" y="244"/>
                </a:lnTo>
                <a:lnTo>
                  <a:pt x="16" y="244"/>
                </a:lnTo>
                <a:lnTo>
                  <a:pt x="16" y="244"/>
                </a:lnTo>
                <a:lnTo>
                  <a:pt x="16" y="242"/>
                </a:lnTo>
                <a:lnTo>
                  <a:pt x="14" y="242"/>
                </a:lnTo>
                <a:lnTo>
                  <a:pt x="14" y="240"/>
                </a:lnTo>
                <a:lnTo>
                  <a:pt x="16" y="240"/>
                </a:lnTo>
                <a:lnTo>
                  <a:pt x="16" y="240"/>
                </a:lnTo>
                <a:lnTo>
                  <a:pt x="16" y="238"/>
                </a:lnTo>
                <a:lnTo>
                  <a:pt x="14" y="236"/>
                </a:lnTo>
                <a:lnTo>
                  <a:pt x="12" y="234"/>
                </a:lnTo>
                <a:lnTo>
                  <a:pt x="14" y="232"/>
                </a:lnTo>
                <a:lnTo>
                  <a:pt x="14" y="228"/>
                </a:lnTo>
                <a:lnTo>
                  <a:pt x="14" y="228"/>
                </a:lnTo>
                <a:lnTo>
                  <a:pt x="14" y="228"/>
                </a:lnTo>
                <a:lnTo>
                  <a:pt x="14" y="228"/>
                </a:lnTo>
                <a:lnTo>
                  <a:pt x="14" y="228"/>
                </a:lnTo>
                <a:lnTo>
                  <a:pt x="18" y="226"/>
                </a:lnTo>
                <a:lnTo>
                  <a:pt x="18" y="226"/>
                </a:lnTo>
                <a:lnTo>
                  <a:pt x="18" y="226"/>
                </a:lnTo>
                <a:lnTo>
                  <a:pt x="18" y="224"/>
                </a:lnTo>
                <a:lnTo>
                  <a:pt x="18" y="222"/>
                </a:lnTo>
                <a:lnTo>
                  <a:pt x="20" y="222"/>
                </a:lnTo>
                <a:lnTo>
                  <a:pt x="20" y="222"/>
                </a:lnTo>
                <a:lnTo>
                  <a:pt x="20" y="222"/>
                </a:lnTo>
                <a:lnTo>
                  <a:pt x="20" y="222"/>
                </a:lnTo>
                <a:lnTo>
                  <a:pt x="20" y="222"/>
                </a:lnTo>
                <a:lnTo>
                  <a:pt x="20" y="220"/>
                </a:lnTo>
                <a:lnTo>
                  <a:pt x="20" y="218"/>
                </a:lnTo>
                <a:lnTo>
                  <a:pt x="20" y="218"/>
                </a:lnTo>
                <a:lnTo>
                  <a:pt x="20" y="218"/>
                </a:lnTo>
                <a:lnTo>
                  <a:pt x="20" y="216"/>
                </a:lnTo>
                <a:lnTo>
                  <a:pt x="20" y="216"/>
                </a:lnTo>
                <a:lnTo>
                  <a:pt x="18" y="214"/>
                </a:lnTo>
                <a:lnTo>
                  <a:pt x="18" y="214"/>
                </a:lnTo>
                <a:lnTo>
                  <a:pt x="18" y="214"/>
                </a:lnTo>
                <a:lnTo>
                  <a:pt x="18" y="212"/>
                </a:lnTo>
                <a:lnTo>
                  <a:pt x="18" y="210"/>
                </a:lnTo>
                <a:lnTo>
                  <a:pt x="16" y="208"/>
                </a:lnTo>
                <a:lnTo>
                  <a:pt x="16" y="208"/>
                </a:lnTo>
                <a:lnTo>
                  <a:pt x="14" y="208"/>
                </a:lnTo>
                <a:lnTo>
                  <a:pt x="14" y="208"/>
                </a:lnTo>
                <a:lnTo>
                  <a:pt x="16" y="206"/>
                </a:lnTo>
                <a:lnTo>
                  <a:pt x="16" y="206"/>
                </a:lnTo>
                <a:lnTo>
                  <a:pt x="16" y="206"/>
                </a:lnTo>
                <a:lnTo>
                  <a:pt x="16" y="206"/>
                </a:lnTo>
                <a:lnTo>
                  <a:pt x="18" y="206"/>
                </a:lnTo>
                <a:lnTo>
                  <a:pt x="18" y="206"/>
                </a:lnTo>
                <a:lnTo>
                  <a:pt x="18" y="204"/>
                </a:lnTo>
                <a:lnTo>
                  <a:pt x="16" y="204"/>
                </a:lnTo>
                <a:lnTo>
                  <a:pt x="16" y="204"/>
                </a:lnTo>
                <a:lnTo>
                  <a:pt x="16" y="204"/>
                </a:lnTo>
                <a:lnTo>
                  <a:pt x="16" y="204"/>
                </a:lnTo>
                <a:lnTo>
                  <a:pt x="16" y="200"/>
                </a:lnTo>
                <a:lnTo>
                  <a:pt x="18" y="198"/>
                </a:lnTo>
                <a:lnTo>
                  <a:pt x="18" y="196"/>
                </a:lnTo>
                <a:lnTo>
                  <a:pt x="18" y="194"/>
                </a:lnTo>
                <a:lnTo>
                  <a:pt x="18" y="192"/>
                </a:lnTo>
                <a:lnTo>
                  <a:pt x="18" y="192"/>
                </a:lnTo>
                <a:lnTo>
                  <a:pt x="18" y="192"/>
                </a:lnTo>
                <a:lnTo>
                  <a:pt x="18" y="192"/>
                </a:lnTo>
                <a:lnTo>
                  <a:pt x="20" y="192"/>
                </a:lnTo>
                <a:lnTo>
                  <a:pt x="20" y="192"/>
                </a:lnTo>
                <a:lnTo>
                  <a:pt x="20" y="192"/>
                </a:lnTo>
                <a:lnTo>
                  <a:pt x="20" y="192"/>
                </a:lnTo>
                <a:lnTo>
                  <a:pt x="22" y="190"/>
                </a:lnTo>
                <a:lnTo>
                  <a:pt x="20" y="188"/>
                </a:lnTo>
                <a:lnTo>
                  <a:pt x="18" y="184"/>
                </a:lnTo>
                <a:lnTo>
                  <a:pt x="18" y="184"/>
                </a:lnTo>
                <a:lnTo>
                  <a:pt x="18" y="182"/>
                </a:lnTo>
                <a:lnTo>
                  <a:pt x="18" y="180"/>
                </a:lnTo>
                <a:lnTo>
                  <a:pt x="18" y="178"/>
                </a:lnTo>
                <a:lnTo>
                  <a:pt x="18" y="176"/>
                </a:lnTo>
                <a:lnTo>
                  <a:pt x="18" y="176"/>
                </a:lnTo>
                <a:lnTo>
                  <a:pt x="18" y="174"/>
                </a:lnTo>
                <a:lnTo>
                  <a:pt x="16" y="174"/>
                </a:lnTo>
                <a:lnTo>
                  <a:pt x="16" y="174"/>
                </a:lnTo>
                <a:lnTo>
                  <a:pt x="16" y="174"/>
                </a:lnTo>
                <a:lnTo>
                  <a:pt x="16" y="174"/>
                </a:lnTo>
                <a:lnTo>
                  <a:pt x="16" y="174"/>
                </a:lnTo>
                <a:lnTo>
                  <a:pt x="16" y="174"/>
                </a:lnTo>
                <a:lnTo>
                  <a:pt x="14" y="172"/>
                </a:lnTo>
                <a:lnTo>
                  <a:pt x="14" y="172"/>
                </a:lnTo>
                <a:lnTo>
                  <a:pt x="14" y="172"/>
                </a:lnTo>
                <a:lnTo>
                  <a:pt x="14" y="172"/>
                </a:lnTo>
                <a:lnTo>
                  <a:pt x="12" y="170"/>
                </a:lnTo>
                <a:lnTo>
                  <a:pt x="14" y="170"/>
                </a:lnTo>
                <a:lnTo>
                  <a:pt x="14" y="170"/>
                </a:lnTo>
                <a:lnTo>
                  <a:pt x="14" y="168"/>
                </a:lnTo>
                <a:lnTo>
                  <a:pt x="12" y="168"/>
                </a:lnTo>
                <a:lnTo>
                  <a:pt x="12" y="166"/>
                </a:lnTo>
                <a:lnTo>
                  <a:pt x="10" y="164"/>
                </a:lnTo>
                <a:lnTo>
                  <a:pt x="10" y="162"/>
                </a:lnTo>
                <a:lnTo>
                  <a:pt x="10" y="162"/>
                </a:lnTo>
                <a:lnTo>
                  <a:pt x="10" y="162"/>
                </a:lnTo>
                <a:lnTo>
                  <a:pt x="10" y="162"/>
                </a:lnTo>
                <a:lnTo>
                  <a:pt x="8" y="160"/>
                </a:lnTo>
                <a:lnTo>
                  <a:pt x="8" y="158"/>
                </a:lnTo>
                <a:lnTo>
                  <a:pt x="8" y="158"/>
                </a:lnTo>
                <a:lnTo>
                  <a:pt x="6" y="158"/>
                </a:lnTo>
                <a:lnTo>
                  <a:pt x="6" y="158"/>
                </a:lnTo>
                <a:lnTo>
                  <a:pt x="6" y="154"/>
                </a:lnTo>
                <a:lnTo>
                  <a:pt x="6" y="154"/>
                </a:lnTo>
                <a:lnTo>
                  <a:pt x="6" y="154"/>
                </a:lnTo>
                <a:lnTo>
                  <a:pt x="8" y="152"/>
                </a:lnTo>
                <a:lnTo>
                  <a:pt x="6" y="152"/>
                </a:lnTo>
                <a:lnTo>
                  <a:pt x="6" y="152"/>
                </a:lnTo>
                <a:lnTo>
                  <a:pt x="6" y="152"/>
                </a:lnTo>
                <a:lnTo>
                  <a:pt x="6" y="152"/>
                </a:lnTo>
                <a:lnTo>
                  <a:pt x="4" y="152"/>
                </a:lnTo>
                <a:lnTo>
                  <a:pt x="4" y="152"/>
                </a:lnTo>
                <a:lnTo>
                  <a:pt x="4" y="152"/>
                </a:lnTo>
                <a:lnTo>
                  <a:pt x="4" y="150"/>
                </a:lnTo>
                <a:lnTo>
                  <a:pt x="4" y="150"/>
                </a:lnTo>
                <a:lnTo>
                  <a:pt x="0" y="146"/>
                </a:lnTo>
                <a:lnTo>
                  <a:pt x="0" y="146"/>
                </a:lnTo>
                <a:lnTo>
                  <a:pt x="0" y="144"/>
                </a:lnTo>
                <a:lnTo>
                  <a:pt x="0" y="142"/>
                </a:lnTo>
                <a:lnTo>
                  <a:pt x="0" y="140"/>
                </a:lnTo>
                <a:lnTo>
                  <a:pt x="0" y="140"/>
                </a:lnTo>
                <a:lnTo>
                  <a:pt x="2" y="138"/>
                </a:lnTo>
                <a:lnTo>
                  <a:pt x="2" y="138"/>
                </a:lnTo>
                <a:lnTo>
                  <a:pt x="2" y="138"/>
                </a:lnTo>
                <a:lnTo>
                  <a:pt x="4" y="138"/>
                </a:lnTo>
                <a:lnTo>
                  <a:pt x="2" y="136"/>
                </a:lnTo>
                <a:lnTo>
                  <a:pt x="2" y="136"/>
                </a:lnTo>
                <a:lnTo>
                  <a:pt x="2" y="136"/>
                </a:lnTo>
                <a:lnTo>
                  <a:pt x="2" y="134"/>
                </a:lnTo>
                <a:lnTo>
                  <a:pt x="2" y="134"/>
                </a:lnTo>
                <a:lnTo>
                  <a:pt x="2" y="132"/>
                </a:lnTo>
                <a:lnTo>
                  <a:pt x="2" y="130"/>
                </a:lnTo>
                <a:lnTo>
                  <a:pt x="2" y="130"/>
                </a:lnTo>
                <a:lnTo>
                  <a:pt x="4" y="128"/>
                </a:lnTo>
                <a:lnTo>
                  <a:pt x="4" y="126"/>
                </a:lnTo>
                <a:lnTo>
                  <a:pt x="4" y="126"/>
                </a:lnTo>
                <a:lnTo>
                  <a:pt x="6" y="126"/>
                </a:lnTo>
                <a:lnTo>
                  <a:pt x="6" y="126"/>
                </a:lnTo>
                <a:lnTo>
                  <a:pt x="6" y="126"/>
                </a:lnTo>
                <a:lnTo>
                  <a:pt x="6" y="124"/>
                </a:lnTo>
                <a:lnTo>
                  <a:pt x="6" y="122"/>
                </a:lnTo>
                <a:lnTo>
                  <a:pt x="6" y="122"/>
                </a:lnTo>
                <a:lnTo>
                  <a:pt x="6" y="122"/>
                </a:lnTo>
                <a:lnTo>
                  <a:pt x="4" y="120"/>
                </a:lnTo>
                <a:lnTo>
                  <a:pt x="4" y="120"/>
                </a:lnTo>
                <a:lnTo>
                  <a:pt x="4" y="118"/>
                </a:lnTo>
                <a:lnTo>
                  <a:pt x="4" y="116"/>
                </a:lnTo>
                <a:lnTo>
                  <a:pt x="4" y="116"/>
                </a:lnTo>
                <a:lnTo>
                  <a:pt x="4" y="116"/>
                </a:lnTo>
                <a:lnTo>
                  <a:pt x="4" y="114"/>
                </a:lnTo>
                <a:lnTo>
                  <a:pt x="4" y="114"/>
                </a:lnTo>
                <a:lnTo>
                  <a:pt x="4" y="114"/>
                </a:lnTo>
                <a:lnTo>
                  <a:pt x="4" y="114"/>
                </a:lnTo>
                <a:lnTo>
                  <a:pt x="4" y="114"/>
                </a:lnTo>
                <a:lnTo>
                  <a:pt x="4" y="112"/>
                </a:lnTo>
                <a:lnTo>
                  <a:pt x="2" y="112"/>
                </a:lnTo>
                <a:lnTo>
                  <a:pt x="2" y="110"/>
                </a:lnTo>
                <a:lnTo>
                  <a:pt x="2" y="110"/>
                </a:lnTo>
                <a:lnTo>
                  <a:pt x="2" y="110"/>
                </a:lnTo>
                <a:lnTo>
                  <a:pt x="2" y="108"/>
                </a:lnTo>
                <a:lnTo>
                  <a:pt x="2" y="106"/>
                </a:lnTo>
                <a:lnTo>
                  <a:pt x="2" y="106"/>
                </a:lnTo>
                <a:lnTo>
                  <a:pt x="4" y="106"/>
                </a:lnTo>
                <a:lnTo>
                  <a:pt x="4" y="106"/>
                </a:lnTo>
                <a:lnTo>
                  <a:pt x="4" y="106"/>
                </a:lnTo>
                <a:lnTo>
                  <a:pt x="4" y="104"/>
                </a:lnTo>
                <a:lnTo>
                  <a:pt x="4" y="104"/>
                </a:lnTo>
                <a:lnTo>
                  <a:pt x="4" y="102"/>
                </a:lnTo>
                <a:lnTo>
                  <a:pt x="4" y="100"/>
                </a:lnTo>
                <a:lnTo>
                  <a:pt x="4" y="100"/>
                </a:lnTo>
                <a:lnTo>
                  <a:pt x="4" y="100"/>
                </a:lnTo>
                <a:lnTo>
                  <a:pt x="4" y="98"/>
                </a:lnTo>
                <a:lnTo>
                  <a:pt x="4" y="98"/>
                </a:lnTo>
                <a:lnTo>
                  <a:pt x="4" y="96"/>
                </a:lnTo>
                <a:lnTo>
                  <a:pt x="4" y="96"/>
                </a:lnTo>
                <a:lnTo>
                  <a:pt x="4" y="96"/>
                </a:lnTo>
                <a:lnTo>
                  <a:pt x="4" y="94"/>
                </a:lnTo>
                <a:lnTo>
                  <a:pt x="4" y="92"/>
                </a:lnTo>
                <a:lnTo>
                  <a:pt x="6" y="92"/>
                </a:lnTo>
                <a:lnTo>
                  <a:pt x="8" y="90"/>
                </a:lnTo>
                <a:lnTo>
                  <a:pt x="8" y="88"/>
                </a:lnTo>
                <a:lnTo>
                  <a:pt x="8" y="88"/>
                </a:lnTo>
                <a:lnTo>
                  <a:pt x="8" y="88"/>
                </a:lnTo>
                <a:lnTo>
                  <a:pt x="8" y="86"/>
                </a:lnTo>
                <a:lnTo>
                  <a:pt x="8" y="86"/>
                </a:lnTo>
                <a:lnTo>
                  <a:pt x="10" y="86"/>
                </a:lnTo>
                <a:lnTo>
                  <a:pt x="10" y="86"/>
                </a:lnTo>
                <a:lnTo>
                  <a:pt x="10" y="86"/>
                </a:lnTo>
                <a:lnTo>
                  <a:pt x="10" y="86"/>
                </a:lnTo>
                <a:lnTo>
                  <a:pt x="10" y="86"/>
                </a:lnTo>
                <a:lnTo>
                  <a:pt x="10" y="84"/>
                </a:lnTo>
                <a:lnTo>
                  <a:pt x="10" y="82"/>
                </a:lnTo>
                <a:lnTo>
                  <a:pt x="10" y="80"/>
                </a:lnTo>
                <a:lnTo>
                  <a:pt x="10" y="80"/>
                </a:lnTo>
                <a:lnTo>
                  <a:pt x="12" y="76"/>
                </a:lnTo>
                <a:lnTo>
                  <a:pt x="12" y="74"/>
                </a:lnTo>
                <a:lnTo>
                  <a:pt x="12" y="74"/>
                </a:lnTo>
                <a:lnTo>
                  <a:pt x="12" y="74"/>
                </a:lnTo>
                <a:lnTo>
                  <a:pt x="12" y="74"/>
                </a:lnTo>
                <a:lnTo>
                  <a:pt x="12" y="72"/>
                </a:lnTo>
                <a:lnTo>
                  <a:pt x="12" y="72"/>
                </a:lnTo>
                <a:lnTo>
                  <a:pt x="14" y="72"/>
                </a:lnTo>
                <a:lnTo>
                  <a:pt x="14" y="72"/>
                </a:lnTo>
                <a:lnTo>
                  <a:pt x="16" y="72"/>
                </a:lnTo>
                <a:lnTo>
                  <a:pt x="18" y="72"/>
                </a:lnTo>
                <a:lnTo>
                  <a:pt x="18" y="72"/>
                </a:lnTo>
                <a:lnTo>
                  <a:pt x="18" y="70"/>
                </a:lnTo>
                <a:lnTo>
                  <a:pt x="20" y="70"/>
                </a:lnTo>
                <a:lnTo>
                  <a:pt x="20" y="68"/>
                </a:lnTo>
                <a:lnTo>
                  <a:pt x="20" y="68"/>
                </a:lnTo>
                <a:lnTo>
                  <a:pt x="18" y="66"/>
                </a:lnTo>
                <a:lnTo>
                  <a:pt x="16" y="66"/>
                </a:lnTo>
                <a:lnTo>
                  <a:pt x="16" y="64"/>
                </a:lnTo>
                <a:lnTo>
                  <a:pt x="16" y="64"/>
                </a:lnTo>
                <a:lnTo>
                  <a:pt x="16" y="64"/>
                </a:lnTo>
                <a:lnTo>
                  <a:pt x="14" y="62"/>
                </a:lnTo>
                <a:lnTo>
                  <a:pt x="14" y="62"/>
                </a:lnTo>
                <a:lnTo>
                  <a:pt x="14" y="62"/>
                </a:lnTo>
                <a:lnTo>
                  <a:pt x="14" y="62"/>
                </a:lnTo>
                <a:lnTo>
                  <a:pt x="14" y="60"/>
                </a:lnTo>
                <a:lnTo>
                  <a:pt x="14" y="60"/>
                </a:lnTo>
                <a:lnTo>
                  <a:pt x="14" y="60"/>
                </a:lnTo>
                <a:lnTo>
                  <a:pt x="14" y="58"/>
                </a:lnTo>
                <a:lnTo>
                  <a:pt x="14" y="58"/>
                </a:lnTo>
                <a:lnTo>
                  <a:pt x="14" y="58"/>
                </a:lnTo>
                <a:lnTo>
                  <a:pt x="16" y="58"/>
                </a:lnTo>
                <a:lnTo>
                  <a:pt x="16" y="56"/>
                </a:lnTo>
                <a:lnTo>
                  <a:pt x="16" y="56"/>
                </a:lnTo>
                <a:lnTo>
                  <a:pt x="14" y="52"/>
                </a:lnTo>
                <a:lnTo>
                  <a:pt x="14" y="50"/>
                </a:lnTo>
                <a:lnTo>
                  <a:pt x="14" y="48"/>
                </a:lnTo>
                <a:lnTo>
                  <a:pt x="12" y="48"/>
                </a:lnTo>
                <a:lnTo>
                  <a:pt x="12" y="46"/>
                </a:lnTo>
                <a:lnTo>
                  <a:pt x="12" y="44"/>
                </a:lnTo>
                <a:lnTo>
                  <a:pt x="12" y="44"/>
                </a:lnTo>
                <a:lnTo>
                  <a:pt x="12" y="44"/>
                </a:lnTo>
                <a:lnTo>
                  <a:pt x="12" y="42"/>
                </a:lnTo>
                <a:lnTo>
                  <a:pt x="12" y="42"/>
                </a:lnTo>
                <a:lnTo>
                  <a:pt x="12" y="42"/>
                </a:lnTo>
                <a:lnTo>
                  <a:pt x="12" y="42"/>
                </a:lnTo>
                <a:lnTo>
                  <a:pt x="12" y="42"/>
                </a:lnTo>
                <a:lnTo>
                  <a:pt x="12" y="40"/>
                </a:lnTo>
                <a:lnTo>
                  <a:pt x="12" y="40"/>
                </a:lnTo>
                <a:lnTo>
                  <a:pt x="12" y="40"/>
                </a:lnTo>
                <a:lnTo>
                  <a:pt x="14" y="40"/>
                </a:lnTo>
                <a:lnTo>
                  <a:pt x="14" y="38"/>
                </a:lnTo>
                <a:lnTo>
                  <a:pt x="12" y="36"/>
                </a:lnTo>
                <a:lnTo>
                  <a:pt x="12" y="34"/>
                </a:lnTo>
                <a:lnTo>
                  <a:pt x="10" y="34"/>
                </a:lnTo>
                <a:lnTo>
                  <a:pt x="10" y="34"/>
                </a:lnTo>
                <a:lnTo>
                  <a:pt x="10" y="32"/>
                </a:lnTo>
                <a:lnTo>
                  <a:pt x="12" y="32"/>
                </a:lnTo>
                <a:lnTo>
                  <a:pt x="12" y="30"/>
                </a:lnTo>
                <a:lnTo>
                  <a:pt x="12" y="28"/>
                </a:lnTo>
                <a:lnTo>
                  <a:pt x="12" y="28"/>
                </a:lnTo>
                <a:lnTo>
                  <a:pt x="14" y="28"/>
                </a:lnTo>
                <a:lnTo>
                  <a:pt x="14" y="28"/>
                </a:lnTo>
                <a:lnTo>
                  <a:pt x="14" y="26"/>
                </a:lnTo>
                <a:lnTo>
                  <a:pt x="16" y="26"/>
                </a:lnTo>
                <a:lnTo>
                  <a:pt x="20" y="24"/>
                </a:lnTo>
                <a:lnTo>
                  <a:pt x="22" y="22"/>
                </a:lnTo>
                <a:lnTo>
                  <a:pt x="24" y="22"/>
                </a:lnTo>
                <a:lnTo>
                  <a:pt x="26" y="20"/>
                </a:lnTo>
                <a:lnTo>
                  <a:pt x="28" y="16"/>
                </a:lnTo>
                <a:lnTo>
                  <a:pt x="28" y="12"/>
                </a:lnTo>
                <a:lnTo>
                  <a:pt x="28" y="10"/>
                </a:lnTo>
                <a:lnTo>
                  <a:pt x="28" y="10"/>
                </a:lnTo>
                <a:lnTo>
                  <a:pt x="28" y="8"/>
                </a:lnTo>
                <a:lnTo>
                  <a:pt x="30" y="6"/>
                </a:lnTo>
                <a:lnTo>
                  <a:pt x="30" y="4"/>
                </a:lnTo>
                <a:lnTo>
                  <a:pt x="28" y="2"/>
                </a:lnTo>
                <a:lnTo>
                  <a:pt x="2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4" name="Freeform 310"/>
          <p:cNvSpPr>
            <a:spLocks/>
          </p:cNvSpPr>
          <p:nvPr/>
        </p:nvSpPr>
        <p:spPr bwMode="auto">
          <a:xfrm>
            <a:off x="3276600" y="4427538"/>
            <a:ext cx="111125" cy="95250"/>
          </a:xfrm>
          <a:custGeom>
            <a:avLst/>
            <a:gdLst/>
            <a:ahLst/>
            <a:cxnLst>
              <a:cxn ang="0">
                <a:pos x="68" y="60"/>
              </a:cxn>
              <a:cxn ang="0">
                <a:pos x="66" y="58"/>
              </a:cxn>
              <a:cxn ang="0">
                <a:pos x="66" y="58"/>
              </a:cxn>
              <a:cxn ang="0">
                <a:pos x="66" y="56"/>
              </a:cxn>
              <a:cxn ang="0">
                <a:pos x="66" y="56"/>
              </a:cxn>
              <a:cxn ang="0">
                <a:pos x="66" y="54"/>
              </a:cxn>
              <a:cxn ang="0">
                <a:pos x="64" y="52"/>
              </a:cxn>
              <a:cxn ang="0">
                <a:pos x="64" y="52"/>
              </a:cxn>
              <a:cxn ang="0">
                <a:pos x="64" y="50"/>
              </a:cxn>
              <a:cxn ang="0">
                <a:pos x="64" y="50"/>
              </a:cxn>
              <a:cxn ang="0">
                <a:pos x="64" y="48"/>
              </a:cxn>
              <a:cxn ang="0">
                <a:pos x="66" y="48"/>
              </a:cxn>
              <a:cxn ang="0">
                <a:pos x="68" y="44"/>
              </a:cxn>
              <a:cxn ang="0">
                <a:pos x="68" y="42"/>
              </a:cxn>
              <a:cxn ang="0">
                <a:pos x="66" y="42"/>
              </a:cxn>
              <a:cxn ang="0">
                <a:pos x="64" y="40"/>
              </a:cxn>
              <a:cxn ang="0">
                <a:pos x="62" y="40"/>
              </a:cxn>
              <a:cxn ang="0">
                <a:pos x="62" y="38"/>
              </a:cxn>
              <a:cxn ang="0">
                <a:pos x="60" y="38"/>
              </a:cxn>
              <a:cxn ang="0">
                <a:pos x="60" y="36"/>
              </a:cxn>
              <a:cxn ang="0">
                <a:pos x="58" y="32"/>
              </a:cxn>
              <a:cxn ang="0">
                <a:pos x="56" y="30"/>
              </a:cxn>
              <a:cxn ang="0">
                <a:pos x="52" y="30"/>
              </a:cxn>
              <a:cxn ang="0">
                <a:pos x="50" y="28"/>
              </a:cxn>
              <a:cxn ang="0">
                <a:pos x="48" y="26"/>
              </a:cxn>
              <a:cxn ang="0">
                <a:pos x="48" y="26"/>
              </a:cxn>
              <a:cxn ang="0">
                <a:pos x="46" y="24"/>
              </a:cxn>
              <a:cxn ang="0">
                <a:pos x="44" y="22"/>
              </a:cxn>
              <a:cxn ang="0">
                <a:pos x="42" y="22"/>
              </a:cxn>
              <a:cxn ang="0">
                <a:pos x="42" y="22"/>
              </a:cxn>
              <a:cxn ang="0">
                <a:pos x="40" y="20"/>
              </a:cxn>
              <a:cxn ang="0">
                <a:pos x="40" y="20"/>
              </a:cxn>
              <a:cxn ang="0">
                <a:pos x="38" y="20"/>
              </a:cxn>
              <a:cxn ang="0">
                <a:pos x="36" y="18"/>
              </a:cxn>
              <a:cxn ang="0">
                <a:pos x="34" y="16"/>
              </a:cxn>
              <a:cxn ang="0">
                <a:pos x="30" y="12"/>
              </a:cxn>
              <a:cxn ang="0">
                <a:pos x="28" y="12"/>
              </a:cxn>
              <a:cxn ang="0">
                <a:pos x="28" y="14"/>
              </a:cxn>
              <a:cxn ang="0">
                <a:pos x="26" y="16"/>
              </a:cxn>
              <a:cxn ang="0">
                <a:pos x="26" y="16"/>
              </a:cxn>
              <a:cxn ang="0">
                <a:pos x="24" y="16"/>
              </a:cxn>
              <a:cxn ang="0">
                <a:pos x="24" y="14"/>
              </a:cxn>
              <a:cxn ang="0">
                <a:pos x="24" y="12"/>
              </a:cxn>
              <a:cxn ang="0">
                <a:pos x="24" y="12"/>
              </a:cxn>
              <a:cxn ang="0">
                <a:pos x="22" y="10"/>
              </a:cxn>
              <a:cxn ang="0">
                <a:pos x="18" y="6"/>
              </a:cxn>
              <a:cxn ang="0">
                <a:pos x="16" y="6"/>
              </a:cxn>
              <a:cxn ang="0">
                <a:pos x="14" y="4"/>
              </a:cxn>
              <a:cxn ang="0">
                <a:pos x="14" y="4"/>
              </a:cxn>
              <a:cxn ang="0">
                <a:pos x="10" y="0"/>
              </a:cxn>
              <a:cxn ang="0">
                <a:pos x="10" y="0"/>
              </a:cxn>
              <a:cxn ang="0">
                <a:pos x="6" y="0"/>
              </a:cxn>
              <a:cxn ang="0">
                <a:pos x="6" y="2"/>
              </a:cxn>
              <a:cxn ang="0">
                <a:pos x="6" y="2"/>
              </a:cxn>
              <a:cxn ang="0">
                <a:pos x="4" y="2"/>
              </a:cxn>
              <a:cxn ang="0">
                <a:pos x="4" y="2"/>
              </a:cxn>
              <a:cxn ang="0">
                <a:pos x="4" y="2"/>
              </a:cxn>
              <a:cxn ang="0">
                <a:pos x="0" y="2"/>
              </a:cxn>
              <a:cxn ang="0">
                <a:pos x="0" y="2"/>
              </a:cxn>
              <a:cxn ang="0">
                <a:pos x="0" y="2"/>
              </a:cxn>
              <a:cxn ang="0">
                <a:pos x="0" y="2"/>
              </a:cxn>
            </a:cxnLst>
            <a:rect l="0" t="0" r="r" b="b"/>
            <a:pathLst>
              <a:path w="70" h="60">
                <a:moveTo>
                  <a:pt x="68" y="60"/>
                </a:moveTo>
                <a:lnTo>
                  <a:pt x="68" y="60"/>
                </a:lnTo>
                <a:lnTo>
                  <a:pt x="66" y="60"/>
                </a:lnTo>
                <a:lnTo>
                  <a:pt x="66" y="58"/>
                </a:lnTo>
                <a:lnTo>
                  <a:pt x="66" y="58"/>
                </a:lnTo>
                <a:lnTo>
                  <a:pt x="66" y="58"/>
                </a:lnTo>
                <a:lnTo>
                  <a:pt x="66" y="56"/>
                </a:lnTo>
                <a:lnTo>
                  <a:pt x="66" y="56"/>
                </a:lnTo>
                <a:lnTo>
                  <a:pt x="66" y="56"/>
                </a:lnTo>
                <a:lnTo>
                  <a:pt x="66" y="56"/>
                </a:lnTo>
                <a:lnTo>
                  <a:pt x="66" y="54"/>
                </a:lnTo>
                <a:lnTo>
                  <a:pt x="66" y="54"/>
                </a:lnTo>
                <a:lnTo>
                  <a:pt x="64" y="52"/>
                </a:lnTo>
                <a:lnTo>
                  <a:pt x="64" y="52"/>
                </a:lnTo>
                <a:lnTo>
                  <a:pt x="64" y="52"/>
                </a:lnTo>
                <a:lnTo>
                  <a:pt x="64" y="52"/>
                </a:lnTo>
                <a:lnTo>
                  <a:pt x="64" y="50"/>
                </a:lnTo>
                <a:lnTo>
                  <a:pt x="64" y="50"/>
                </a:lnTo>
                <a:lnTo>
                  <a:pt x="64" y="50"/>
                </a:lnTo>
                <a:lnTo>
                  <a:pt x="64" y="50"/>
                </a:lnTo>
                <a:lnTo>
                  <a:pt x="64" y="50"/>
                </a:lnTo>
                <a:lnTo>
                  <a:pt x="64" y="48"/>
                </a:lnTo>
                <a:lnTo>
                  <a:pt x="66" y="48"/>
                </a:lnTo>
                <a:lnTo>
                  <a:pt x="66" y="48"/>
                </a:lnTo>
                <a:lnTo>
                  <a:pt x="68" y="46"/>
                </a:lnTo>
                <a:lnTo>
                  <a:pt x="68" y="44"/>
                </a:lnTo>
                <a:lnTo>
                  <a:pt x="70" y="44"/>
                </a:lnTo>
                <a:lnTo>
                  <a:pt x="68" y="42"/>
                </a:lnTo>
                <a:lnTo>
                  <a:pt x="68" y="42"/>
                </a:lnTo>
                <a:lnTo>
                  <a:pt x="66" y="42"/>
                </a:lnTo>
                <a:lnTo>
                  <a:pt x="66" y="40"/>
                </a:lnTo>
                <a:lnTo>
                  <a:pt x="64" y="40"/>
                </a:lnTo>
                <a:lnTo>
                  <a:pt x="64" y="40"/>
                </a:lnTo>
                <a:lnTo>
                  <a:pt x="62" y="40"/>
                </a:lnTo>
                <a:lnTo>
                  <a:pt x="62" y="38"/>
                </a:lnTo>
                <a:lnTo>
                  <a:pt x="62" y="38"/>
                </a:lnTo>
                <a:lnTo>
                  <a:pt x="62" y="38"/>
                </a:lnTo>
                <a:lnTo>
                  <a:pt x="60" y="38"/>
                </a:lnTo>
                <a:lnTo>
                  <a:pt x="60" y="36"/>
                </a:lnTo>
                <a:lnTo>
                  <a:pt x="60" y="36"/>
                </a:lnTo>
                <a:lnTo>
                  <a:pt x="60" y="34"/>
                </a:lnTo>
                <a:lnTo>
                  <a:pt x="58" y="32"/>
                </a:lnTo>
                <a:lnTo>
                  <a:pt x="56" y="30"/>
                </a:lnTo>
                <a:lnTo>
                  <a:pt x="56" y="30"/>
                </a:lnTo>
                <a:lnTo>
                  <a:pt x="54" y="30"/>
                </a:lnTo>
                <a:lnTo>
                  <a:pt x="52" y="30"/>
                </a:lnTo>
                <a:lnTo>
                  <a:pt x="52" y="30"/>
                </a:lnTo>
                <a:lnTo>
                  <a:pt x="50" y="28"/>
                </a:lnTo>
                <a:lnTo>
                  <a:pt x="48" y="28"/>
                </a:lnTo>
                <a:lnTo>
                  <a:pt x="48" y="26"/>
                </a:lnTo>
                <a:lnTo>
                  <a:pt x="48" y="26"/>
                </a:lnTo>
                <a:lnTo>
                  <a:pt x="48" y="26"/>
                </a:lnTo>
                <a:lnTo>
                  <a:pt x="48" y="26"/>
                </a:lnTo>
                <a:lnTo>
                  <a:pt x="46" y="24"/>
                </a:lnTo>
                <a:lnTo>
                  <a:pt x="44" y="22"/>
                </a:lnTo>
                <a:lnTo>
                  <a:pt x="44" y="22"/>
                </a:lnTo>
                <a:lnTo>
                  <a:pt x="42" y="22"/>
                </a:lnTo>
                <a:lnTo>
                  <a:pt x="42" y="22"/>
                </a:lnTo>
                <a:lnTo>
                  <a:pt x="42" y="22"/>
                </a:lnTo>
                <a:lnTo>
                  <a:pt x="42" y="22"/>
                </a:lnTo>
                <a:lnTo>
                  <a:pt x="40" y="22"/>
                </a:lnTo>
                <a:lnTo>
                  <a:pt x="40" y="20"/>
                </a:lnTo>
                <a:lnTo>
                  <a:pt x="40" y="20"/>
                </a:lnTo>
                <a:lnTo>
                  <a:pt x="40" y="20"/>
                </a:lnTo>
                <a:lnTo>
                  <a:pt x="38" y="20"/>
                </a:lnTo>
                <a:lnTo>
                  <a:pt x="38" y="20"/>
                </a:lnTo>
                <a:lnTo>
                  <a:pt x="36" y="18"/>
                </a:lnTo>
                <a:lnTo>
                  <a:pt x="36" y="18"/>
                </a:lnTo>
                <a:lnTo>
                  <a:pt x="34" y="16"/>
                </a:lnTo>
                <a:lnTo>
                  <a:pt x="34" y="16"/>
                </a:lnTo>
                <a:lnTo>
                  <a:pt x="32" y="14"/>
                </a:lnTo>
                <a:lnTo>
                  <a:pt x="30" y="12"/>
                </a:lnTo>
                <a:lnTo>
                  <a:pt x="30" y="12"/>
                </a:lnTo>
                <a:lnTo>
                  <a:pt x="28" y="12"/>
                </a:lnTo>
                <a:lnTo>
                  <a:pt x="28" y="12"/>
                </a:lnTo>
                <a:lnTo>
                  <a:pt x="28" y="14"/>
                </a:lnTo>
                <a:lnTo>
                  <a:pt x="28" y="14"/>
                </a:lnTo>
                <a:lnTo>
                  <a:pt x="26" y="16"/>
                </a:lnTo>
                <a:lnTo>
                  <a:pt x="26" y="16"/>
                </a:lnTo>
                <a:lnTo>
                  <a:pt x="26" y="16"/>
                </a:lnTo>
                <a:lnTo>
                  <a:pt x="24" y="16"/>
                </a:lnTo>
                <a:lnTo>
                  <a:pt x="24" y="16"/>
                </a:lnTo>
                <a:lnTo>
                  <a:pt x="24" y="16"/>
                </a:lnTo>
                <a:lnTo>
                  <a:pt x="24" y="14"/>
                </a:lnTo>
                <a:lnTo>
                  <a:pt x="24" y="14"/>
                </a:lnTo>
                <a:lnTo>
                  <a:pt x="24" y="12"/>
                </a:lnTo>
                <a:lnTo>
                  <a:pt x="24" y="12"/>
                </a:lnTo>
                <a:lnTo>
                  <a:pt x="24" y="12"/>
                </a:lnTo>
                <a:lnTo>
                  <a:pt x="24" y="12"/>
                </a:lnTo>
                <a:lnTo>
                  <a:pt x="22" y="10"/>
                </a:lnTo>
                <a:lnTo>
                  <a:pt x="20" y="8"/>
                </a:lnTo>
                <a:lnTo>
                  <a:pt x="18" y="6"/>
                </a:lnTo>
                <a:lnTo>
                  <a:pt x="18" y="6"/>
                </a:lnTo>
                <a:lnTo>
                  <a:pt x="16" y="6"/>
                </a:lnTo>
                <a:lnTo>
                  <a:pt x="14" y="4"/>
                </a:lnTo>
                <a:lnTo>
                  <a:pt x="14" y="4"/>
                </a:lnTo>
                <a:lnTo>
                  <a:pt x="14" y="4"/>
                </a:lnTo>
                <a:lnTo>
                  <a:pt x="14" y="4"/>
                </a:lnTo>
                <a:lnTo>
                  <a:pt x="12" y="2"/>
                </a:lnTo>
                <a:lnTo>
                  <a:pt x="10" y="0"/>
                </a:lnTo>
                <a:lnTo>
                  <a:pt x="10" y="0"/>
                </a:lnTo>
                <a:lnTo>
                  <a:pt x="10" y="0"/>
                </a:lnTo>
                <a:lnTo>
                  <a:pt x="8" y="0"/>
                </a:lnTo>
                <a:lnTo>
                  <a:pt x="6" y="0"/>
                </a:lnTo>
                <a:lnTo>
                  <a:pt x="6" y="0"/>
                </a:lnTo>
                <a:lnTo>
                  <a:pt x="6" y="2"/>
                </a:lnTo>
                <a:lnTo>
                  <a:pt x="6" y="2"/>
                </a:lnTo>
                <a:lnTo>
                  <a:pt x="6" y="2"/>
                </a:lnTo>
                <a:lnTo>
                  <a:pt x="6" y="2"/>
                </a:lnTo>
                <a:lnTo>
                  <a:pt x="4" y="2"/>
                </a:lnTo>
                <a:lnTo>
                  <a:pt x="4" y="2"/>
                </a:lnTo>
                <a:lnTo>
                  <a:pt x="4" y="2"/>
                </a:lnTo>
                <a:lnTo>
                  <a:pt x="4" y="2"/>
                </a:lnTo>
                <a:lnTo>
                  <a:pt x="4" y="2"/>
                </a:lnTo>
                <a:lnTo>
                  <a:pt x="2" y="2"/>
                </a:lnTo>
                <a:lnTo>
                  <a:pt x="0" y="2"/>
                </a:lnTo>
                <a:lnTo>
                  <a:pt x="0" y="2"/>
                </a:lnTo>
                <a:lnTo>
                  <a:pt x="0" y="2"/>
                </a:lnTo>
                <a:lnTo>
                  <a:pt x="0"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5" name="Freeform 311"/>
          <p:cNvSpPr>
            <a:spLocks/>
          </p:cNvSpPr>
          <p:nvPr/>
        </p:nvSpPr>
        <p:spPr bwMode="auto">
          <a:xfrm>
            <a:off x="3270250" y="4430713"/>
            <a:ext cx="6350" cy="57150"/>
          </a:xfrm>
          <a:custGeom>
            <a:avLst/>
            <a:gdLst/>
            <a:ahLst/>
            <a:cxnLst>
              <a:cxn ang="0">
                <a:pos x="4" y="0"/>
              </a:cxn>
              <a:cxn ang="0">
                <a:pos x="2" y="0"/>
              </a:cxn>
              <a:cxn ang="0">
                <a:pos x="4" y="0"/>
              </a:cxn>
              <a:cxn ang="0">
                <a:pos x="4" y="2"/>
              </a:cxn>
              <a:cxn ang="0">
                <a:pos x="2" y="2"/>
              </a:cxn>
              <a:cxn ang="0">
                <a:pos x="2" y="4"/>
              </a:cxn>
              <a:cxn ang="0">
                <a:pos x="2" y="4"/>
              </a:cxn>
              <a:cxn ang="0">
                <a:pos x="0" y="4"/>
              </a:cxn>
              <a:cxn ang="0">
                <a:pos x="0" y="4"/>
              </a:cxn>
              <a:cxn ang="0">
                <a:pos x="0" y="4"/>
              </a:cxn>
              <a:cxn ang="0">
                <a:pos x="0" y="6"/>
              </a:cxn>
              <a:cxn ang="0">
                <a:pos x="0" y="6"/>
              </a:cxn>
              <a:cxn ang="0">
                <a:pos x="0" y="6"/>
              </a:cxn>
              <a:cxn ang="0">
                <a:pos x="2" y="8"/>
              </a:cxn>
              <a:cxn ang="0">
                <a:pos x="2" y="8"/>
              </a:cxn>
              <a:cxn ang="0">
                <a:pos x="2" y="8"/>
              </a:cxn>
              <a:cxn ang="0">
                <a:pos x="2" y="10"/>
              </a:cxn>
              <a:cxn ang="0">
                <a:pos x="2" y="10"/>
              </a:cxn>
              <a:cxn ang="0">
                <a:pos x="2" y="10"/>
              </a:cxn>
              <a:cxn ang="0">
                <a:pos x="2" y="14"/>
              </a:cxn>
              <a:cxn ang="0">
                <a:pos x="2" y="18"/>
              </a:cxn>
              <a:cxn ang="0">
                <a:pos x="0" y="20"/>
              </a:cxn>
              <a:cxn ang="0">
                <a:pos x="0" y="20"/>
              </a:cxn>
              <a:cxn ang="0">
                <a:pos x="0" y="20"/>
              </a:cxn>
              <a:cxn ang="0">
                <a:pos x="0" y="20"/>
              </a:cxn>
              <a:cxn ang="0">
                <a:pos x="0" y="20"/>
              </a:cxn>
              <a:cxn ang="0">
                <a:pos x="0" y="22"/>
              </a:cxn>
              <a:cxn ang="0">
                <a:pos x="2" y="22"/>
              </a:cxn>
              <a:cxn ang="0">
                <a:pos x="2" y="22"/>
              </a:cxn>
              <a:cxn ang="0">
                <a:pos x="2" y="22"/>
              </a:cxn>
              <a:cxn ang="0">
                <a:pos x="2" y="22"/>
              </a:cxn>
              <a:cxn ang="0">
                <a:pos x="2" y="26"/>
              </a:cxn>
              <a:cxn ang="0">
                <a:pos x="2" y="26"/>
              </a:cxn>
              <a:cxn ang="0">
                <a:pos x="0" y="26"/>
              </a:cxn>
              <a:cxn ang="0">
                <a:pos x="0" y="26"/>
              </a:cxn>
              <a:cxn ang="0">
                <a:pos x="0" y="26"/>
              </a:cxn>
              <a:cxn ang="0">
                <a:pos x="0" y="26"/>
              </a:cxn>
              <a:cxn ang="0">
                <a:pos x="0" y="28"/>
              </a:cxn>
              <a:cxn ang="0">
                <a:pos x="0" y="28"/>
              </a:cxn>
              <a:cxn ang="0">
                <a:pos x="0" y="30"/>
              </a:cxn>
              <a:cxn ang="0">
                <a:pos x="0" y="30"/>
              </a:cxn>
              <a:cxn ang="0">
                <a:pos x="0" y="32"/>
              </a:cxn>
              <a:cxn ang="0">
                <a:pos x="0" y="32"/>
              </a:cxn>
              <a:cxn ang="0">
                <a:pos x="0" y="32"/>
              </a:cxn>
              <a:cxn ang="0">
                <a:pos x="0" y="32"/>
              </a:cxn>
              <a:cxn ang="0">
                <a:pos x="2" y="34"/>
              </a:cxn>
              <a:cxn ang="0">
                <a:pos x="2" y="34"/>
              </a:cxn>
              <a:cxn ang="0">
                <a:pos x="2" y="34"/>
              </a:cxn>
              <a:cxn ang="0">
                <a:pos x="2" y="34"/>
              </a:cxn>
              <a:cxn ang="0">
                <a:pos x="2" y="36"/>
              </a:cxn>
              <a:cxn ang="0">
                <a:pos x="2" y="36"/>
              </a:cxn>
              <a:cxn ang="0">
                <a:pos x="2" y="36"/>
              </a:cxn>
              <a:cxn ang="0">
                <a:pos x="2" y="36"/>
              </a:cxn>
            </a:cxnLst>
            <a:rect l="0" t="0" r="r" b="b"/>
            <a:pathLst>
              <a:path w="4" h="36">
                <a:moveTo>
                  <a:pt x="4" y="0"/>
                </a:moveTo>
                <a:lnTo>
                  <a:pt x="2" y="0"/>
                </a:lnTo>
                <a:lnTo>
                  <a:pt x="4" y="0"/>
                </a:lnTo>
                <a:lnTo>
                  <a:pt x="4" y="2"/>
                </a:lnTo>
                <a:lnTo>
                  <a:pt x="2" y="2"/>
                </a:lnTo>
                <a:lnTo>
                  <a:pt x="2" y="4"/>
                </a:lnTo>
                <a:lnTo>
                  <a:pt x="2" y="4"/>
                </a:lnTo>
                <a:lnTo>
                  <a:pt x="0" y="4"/>
                </a:lnTo>
                <a:lnTo>
                  <a:pt x="0" y="4"/>
                </a:lnTo>
                <a:lnTo>
                  <a:pt x="0" y="4"/>
                </a:lnTo>
                <a:lnTo>
                  <a:pt x="0" y="6"/>
                </a:lnTo>
                <a:lnTo>
                  <a:pt x="0" y="6"/>
                </a:lnTo>
                <a:lnTo>
                  <a:pt x="0" y="6"/>
                </a:lnTo>
                <a:lnTo>
                  <a:pt x="2" y="8"/>
                </a:lnTo>
                <a:lnTo>
                  <a:pt x="2" y="8"/>
                </a:lnTo>
                <a:lnTo>
                  <a:pt x="2" y="8"/>
                </a:lnTo>
                <a:lnTo>
                  <a:pt x="2" y="10"/>
                </a:lnTo>
                <a:lnTo>
                  <a:pt x="2" y="10"/>
                </a:lnTo>
                <a:lnTo>
                  <a:pt x="2" y="10"/>
                </a:lnTo>
                <a:lnTo>
                  <a:pt x="2" y="14"/>
                </a:lnTo>
                <a:lnTo>
                  <a:pt x="2" y="18"/>
                </a:lnTo>
                <a:lnTo>
                  <a:pt x="0" y="20"/>
                </a:lnTo>
                <a:lnTo>
                  <a:pt x="0" y="20"/>
                </a:lnTo>
                <a:lnTo>
                  <a:pt x="0" y="20"/>
                </a:lnTo>
                <a:lnTo>
                  <a:pt x="0" y="20"/>
                </a:lnTo>
                <a:lnTo>
                  <a:pt x="0" y="20"/>
                </a:lnTo>
                <a:lnTo>
                  <a:pt x="0" y="22"/>
                </a:lnTo>
                <a:lnTo>
                  <a:pt x="2" y="22"/>
                </a:lnTo>
                <a:lnTo>
                  <a:pt x="2" y="22"/>
                </a:lnTo>
                <a:lnTo>
                  <a:pt x="2" y="22"/>
                </a:lnTo>
                <a:lnTo>
                  <a:pt x="2" y="22"/>
                </a:lnTo>
                <a:lnTo>
                  <a:pt x="2" y="26"/>
                </a:lnTo>
                <a:lnTo>
                  <a:pt x="2" y="26"/>
                </a:lnTo>
                <a:lnTo>
                  <a:pt x="0" y="26"/>
                </a:lnTo>
                <a:lnTo>
                  <a:pt x="0" y="26"/>
                </a:lnTo>
                <a:lnTo>
                  <a:pt x="0" y="26"/>
                </a:lnTo>
                <a:lnTo>
                  <a:pt x="0" y="26"/>
                </a:lnTo>
                <a:lnTo>
                  <a:pt x="0" y="28"/>
                </a:lnTo>
                <a:lnTo>
                  <a:pt x="0" y="28"/>
                </a:lnTo>
                <a:lnTo>
                  <a:pt x="0" y="30"/>
                </a:lnTo>
                <a:lnTo>
                  <a:pt x="0" y="30"/>
                </a:lnTo>
                <a:lnTo>
                  <a:pt x="0" y="32"/>
                </a:lnTo>
                <a:lnTo>
                  <a:pt x="0" y="32"/>
                </a:lnTo>
                <a:lnTo>
                  <a:pt x="0" y="32"/>
                </a:lnTo>
                <a:lnTo>
                  <a:pt x="0" y="32"/>
                </a:lnTo>
                <a:lnTo>
                  <a:pt x="2" y="34"/>
                </a:lnTo>
                <a:lnTo>
                  <a:pt x="2" y="34"/>
                </a:lnTo>
                <a:lnTo>
                  <a:pt x="2" y="34"/>
                </a:lnTo>
                <a:lnTo>
                  <a:pt x="2" y="34"/>
                </a:lnTo>
                <a:lnTo>
                  <a:pt x="2" y="36"/>
                </a:lnTo>
                <a:lnTo>
                  <a:pt x="2" y="36"/>
                </a:lnTo>
                <a:lnTo>
                  <a:pt x="2" y="36"/>
                </a:lnTo>
                <a:lnTo>
                  <a:pt x="2" y="3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6" name="Freeform 312"/>
          <p:cNvSpPr>
            <a:spLocks/>
          </p:cNvSpPr>
          <p:nvPr/>
        </p:nvSpPr>
        <p:spPr bwMode="auto">
          <a:xfrm>
            <a:off x="5168900" y="4386263"/>
            <a:ext cx="57150" cy="53975"/>
          </a:xfrm>
          <a:custGeom>
            <a:avLst/>
            <a:gdLst/>
            <a:ahLst/>
            <a:cxnLst>
              <a:cxn ang="0">
                <a:pos x="28" y="4"/>
              </a:cxn>
              <a:cxn ang="0">
                <a:pos x="28" y="4"/>
              </a:cxn>
              <a:cxn ang="0">
                <a:pos x="28" y="6"/>
              </a:cxn>
              <a:cxn ang="0">
                <a:pos x="32" y="8"/>
              </a:cxn>
              <a:cxn ang="0">
                <a:pos x="34" y="8"/>
              </a:cxn>
              <a:cxn ang="0">
                <a:pos x="36" y="14"/>
              </a:cxn>
              <a:cxn ang="0">
                <a:pos x="34" y="14"/>
              </a:cxn>
              <a:cxn ang="0">
                <a:pos x="34" y="16"/>
              </a:cxn>
              <a:cxn ang="0">
                <a:pos x="32" y="16"/>
              </a:cxn>
              <a:cxn ang="0">
                <a:pos x="32" y="18"/>
              </a:cxn>
              <a:cxn ang="0">
                <a:pos x="32" y="18"/>
              </a:cxn>
              <a:cxn ang="0">
                <a:pos x="30" y="18"/>
              </a:cxn>
              <a:cxn ang="0">
                <a:pos x="30" y="20"/>
              </a:cxn>
              <a:cxn ang="0">
                <a:pos x="30" y="20"/>
              </a:cxn>
              <a:cxn ang="0">
                <a:pos x="30" y="22"/>
              </a:cxn>
              <a:cxn ang="0">
                <a:pos x="30" y="24"/>
              </a:cxn>
              <a:cxn ang="0">
                <a:pos x="28" y="24"/>
              </a:cxn>
              <a:cxn ang="0">
                <a:pos x="26" y="26"/>
              </a:cxn>
              <a:cxn ang="0">
                <a:pos x="24" y="26"/>
              </a:cxn>
              <a:cxn ang="0">
                <a:pos x="20" y="26"/>
              </a:cxn>
              <a:cxn ang="0">
                <a:pos x="18" y="26"/>
              </a:cxn>
              <a:cxn ang="0">
                <a:pos x="18" y="28"/>
              </a:cxn>
              <a:cxn ang="0">
                <a:pos x="16" y="32"/>
              </a:cxn>
              <a:cxn ang="0">
                <a:pos x="14" y="34"/>
              </a:cxn>
              <a:cxn ang="0">
                <a:pos x="12" y="34"/>
              </a:cxn>
              <a:cxn ang="0">
                <a:pos x="10" y="34"/>
              </a:cxn>
              <a:cxn ang="0">
                <a:pos x="8" y="32"/>
              </a:cxn>
              <a:cxn ang="0">
                <a:pos x="6" y="30"/>
              </a:cxn>
              <a:cxn ang="0">
                <a:pos x="4" y="30"/>
              </a:cxn>
              <a:cxn ang="0">
                <a:pos x="4" y="24"/>
              </a:cxn>
              <a:cxn ang="0">
                <a:pos x="2" y="24"/>
              </a:cxn>
              <a:cxn ang="0">
                <a:pos x="2" y="22"/>
              </a:cxn>
              <a:cxn ang="0">
                <a:pos x="0" y="18"/>
              </a:cxn>
              <a:cxn ang="0">
                <a:pos x="0" y="18"/>
              </a:cxn>
              <a:cxn ang="0">
                <a:pos x="4" y="16"/>
              </a:cxn>
              <a:cxn ang="0">
                <a:pos x="4" y="16"/>
              </a:cxn>
              <a:cxn ang="0">
                <a:pos x="4" y="16"/>
              </a:cxn>
              <a:cxn ang="0">
                <a:pos x="6" y="12"/>
              </a:cxn>
              <a:cxn ang="0">
                <a:pos x="8" y="10"/>
              </a:cxn>
              <a:cxn ang="0">
                <a:pos x="10" y="8"/>
              </a:cxn>
              <a:cxn ang="0">
                <a:pos x="10" y="8"/>
              </a:cxn>
              <a:cxn ang="0">
                <a:pos x="14" y="6"/>
              </a:cxn>
              <a:cxn ang="0">
                <a:pos x="16" y="4"/>
              </a:cxn>
              <a:cxn ang="0">
                <a:pos x="18" y="2"/>
              </a:cxn>
              <a:cxn ang="0">
                <a:pos x="20" y="2"/>
              </a:cxn>
              <a:cxn ang="0">
                <a:pos x="20" y="2"/>
              </a:cxn>
              <a:cxn ang="0">
                <a:pos x="22" y="2"/>
              </a:cxn>
              <a:cxn ang="0">
                <a:pos x="22" y="0"/>
              </a:cxn>
              <a:cxn ang="0">
                <a:pos x="24" y="0"/>
              </a:cxn>
              <a:cxn ang="0">
                <a:pos x="26" y="0"/>
              </a:cxn>
              <a:cxn ang="0">
                <a:pos x="26" y="4"/>
              </a:cxn>
            </a:cxnLst>
            <a:rect l="0" t="0" r="r" b="b"/>
            <a:pathLst>
              <a:path w="36" h="34">
                <a:moveTo>
                  <a:pt x="26" y="4"/>
                </a:moveTo>
                <a:lnTo>
                  <a:pt x="28" y="4"/>
                </a:lnTo>
                <a:lnTo>
                  <a:pt x="28" y="4"/>
                </a:lnTo>
                <a:lnTo>
                  <a:pt x="28" y="4"/>
                </a:lnTo>
                <a:lnTo>
                  <a:pt x="28" y="4"/>
                </a:lnTo>
                <a:lnTo>
                  <a:pt x="28" y="6"/>
                </a:lnTo>
                <a:lnTo>
                  <a:pt x="30" y="6"/>
                </a:lnTo>
                <a:lnTo>
                  <a:pt x="32" y="8"/>
                </a:lnTo>
                <a:lnTo>
                  <a:pt x="32" y="8"/>
                </a:lnTo>
                <a:lnTo>
                  <a:pt x="34" y="8"/>
                </a:lnTo>
                <a:lnTo>
                  <a:pt x="34" y="12"/>
                </a:lnTo>
                <a:lnTo>
                  <a:pt x="36" y="14"/>
                </a:lnTo>
                <a:lnTo>
                  <a:pt x="34" y="14"/>
                </a:lnTo>
                <a:lnTo>
                  <a:pt x="34" y="14"/>
                </a:lnTo>
                <a:lnTo>
                  <a:pt x="34" y="14"/>
                </a:lnTo>
                <a:lnTo>
                  <a:pt x="34" y="16"/>
                </a:lnTo>
                <a:lnTo>
                  <a:pt x="32" y="16"/>
                </a:lnTo>
                <a:lnTo>
                  <a:pt x="32" y="16"/>
                </a:lnTo>
                <a:lnTo>
                  <a:pt x="32" y="18"/>
                </a:lnTo>
                <a:lnTo>
                  <a:pt x="32" y="18"/>
                </a:lnTo>
                <a:lnTo>
                  <a:pt x="32" y="18"/>
                </a:lnTo>
                <a:lnTo>
                  <a:pt x="32" y="18"/>
                </a:lnTo>
                <a:lnTo>
                  <a:pt x="32" y="18"/>
                </a:lnTo>
                <a:lnTo>
                  <a:pt x="30" y="18"/>
                </a:lnTo>
                <a:lnTo>
                  <a:pt x="30" y="20"/>
                </a:lnTo>
                <a:lnTo>
                  <a:pt x="30" y="20"/>
                </a:lnTo>
                <a:lnTo>
                  <a:pt x="30" y="20"/>
                </a:lnTo>
                <a:lnTo>
                  <a:pt x="30" y="20"/>
                </a:lnTo>
                <a:lnTo>
                  <a:pt x="30" y="22"/>
                </a:lnTo>
                <a:lnTo>
                  <a:pt x="30" y="22"/>
                </a:lnTo>
                <a:lnTo>
                  <a:pt x="30" y="22"/>
                </a:lnTo>
                <a:lnTo>
                  <a:pt x="30" y="24"/>
                </a:lnTo>
                <a:lnTo>
                  <a:pt x="28" y="24"/>
                </a:lnTo>
                <a:lnTo>
                  <a:pt x="28" y="24"/>
                </a:lnTo>
                <a:lnTo>
                  <a:pt x="26" y="24"/>
                </a:lnTo>
                <a:lnTo>
                  <a:pt x="26" y="26"/>
                </a:lnTo>
                <a:lnTo>
                  <a:pt x="24" y="26"/>
                </a:lnTo>
                <a:lnTo>
                  <a:pt x="24" y="26"/>
                </a:lnTo>
                <a:lnTo>
                  <a:pt x="22" y="26"/>
                </a:lnTo>
                <a:lnTo>
                  <a:pt x="20" y="26"/>
                </a:lnTo>
                <a:lnTo>
                  <a:pt x="20" y="26"/>
                </a:lnTo>
                <a:lnTo>
                  <a:pt x="18" y="26"/>
                </a:lnTo>
                <a:lnTo>
                  <a:pt x="18" y="28"/>
                </a:lnTo>
                <a:lnTo>
                  <a:pt x="18" y="28"/>
                </a:lnTo>
                <a:lnTo>
                  <a:pt x="16" y="30"/>
                </a:lnTo>
                <a:lnTo>
                  <a:pt x="16" y="32"/>
                </a:lnTo>
                <a:lnTo>
                  <a:pt x="16" y="34"/>
                </a:lnTo>
                <a:lnTo>
                  <a:pt x="14" y="34"/>
                </a:lnTo>
                <a:lnTo>
                  <a:pt x="14" y="34"/>
                </a:lnTo>
                <a:lnTo>
                  <a:pt x="12" y="34"/>
                </a:lnTo>
                <a:lnTo>
                  <a:pt x="12" y="34"/>
                </a:lnTo>
                <a:lnTo>
                  <a:pt x="10" y="34"/>
                </a:lnTo>
                <a:lnTo>
                  <a:pt x="8" y="32"/>
                </a:lnTo>
                <a:lnTo>
                  <a:pt x="8" y="32"/>
                </a:lnTo>
                <a:lnTo>
                  <a:pt x="8" y="30"/>
                </a:lnTo>
                <a:lnTo>
                  <a:pt x="6" y="30"/>
                </a:lnTo>
                <a:lnTo>
                  <a:pt x="6" y="30"/>
                </a:lnTo>
                <a:lnTo>
                  <a:pt x="4" y="30"/>
                </a:lnTo>
                <a:lnTo>
                  <a:pt x="4" y="28"/>
                </a:lnTo>
                <a:lnTo>
                  <a:pt x="4" y="24"/>
                </a:lnTo>
                <a:lnTo>
                  <a:pt x="2" y="24"/>
                </a:lnTo>
                <a:lnTo>
                  <a:pt x="2" y="24"/>
                </a:lnTo>
                <a:lnTo>
                  <a:pt x="2" y="22"/>
                </a:lnTo>
                <a:lnTo>
                  <a:pt x="2" y="22"/>
                </a:lnTo>
                <a:lnTo>
                  <a:pt x="2" y="20"/>
                </a:lnTo>
                <a:lnTo>
                  <a:pt x="0" y="18"/>
                </a:lnTo>
                <a:lnTo>
                  <a:pt x="0" y="18"/>
                </a:lnTo>
                <a:lnTo>
                  <a:pt x="0" y="18"/>
                </a:lnTo>
                <a:lnTo>
                  <a:pt x="2" y="16"/>
                </a:lnTo>
                <a:lnTo>
                  <a:pt x="4" y="16"/>
                </a:lnTo>
                <a:lnTo>
                  <a:pt x="4" y="16"/>
                </a:lnTo>
                <a:lnTo>
                  <a:pt x="4" y="16"/>
                </a:lnTo>
                <a:lnTo>
                  <a:pt x="4" y="16"/>
                </a:lnTo>
                <a:lnTo>
                  <a:pt x="4" y="16"/>
                </a:lnTo>
                <a:lnTo>
                  <a:pt x="6" y="14"/>
                </a:lnTo>
                <a:lnTo>
                  <a:pt x="6" y="12"/>
                </a:lnTo>
                <a:lnTo>
                  <a:pt x="8" y="12"/>
                </a:lnTo>
                <a:lnTo>
                  <a:pt x="8" y="10"/>
                </a:lnTo>
                <a:lnTo>
                  <a:pt x="10" y="10"/>
                </a:lnTo>
                <a:lnTo>
                  <a:pt x="10" y="8"/>
                </a:lnTo>
                <a:lnTo>
                  <a:pt x="10" y="8"/>
                </a:lnTo>
                <a:lnTo>
                  <a:pt x="10" y="8"/>
                </a:lnTo>
                <a:lnTo>
                  <a:pt x="12" y="6"/>
                </a:lnTo>
                <a:lnTo>
                  <a:pt x="14" y="6"/>
                </a:lnTo>
                <a:lnTo>
                  <a:pt x="16" y="6"/>
                </a:lnTo>
                <a:lnTo>
                  <a:pt x="16" y="4"/>
                </a:lnTo>
                <a:lnTo>
                  <a:pt x="16" y="4"/>
                </a:lnTo>
                <a:lnTo>
                  <a:pt x="18" y="2"/>
                </a:lnTo>
                <a:lnTo>
                  <a:pt x="18" y="2"/>
                </a:lnTo>
                <a:lnTo>
                  <a:pt x="20" y="2"/>
                </a:lnTo>
                <a:lnTo>
                  <a:pt x="20" y="2"/>
                </a:lnTo>
                <a:lnTo>
                  <a:pt x="20" y="2"/>
                </a:lnTo>
                <a:lnTo>
                  <a:pt x="20" y="2"/>
                </a:lnTo>
                <a:lnTo>
                  <a:pt x="22" y="2"/>
                </a:lnTo>
                <a:lnTo>
                  <a:pt x="22" y="0"/>
                </a:lnTo>
                <a:lnTo>
                  <a:pt x="22" y="0"/>
                </a:lnTo>
                <a:lnTo>
                  <a:pt x="24" y="0"/>
                </a:lnTo>
                <a:lnTo>
                  <a:pt x="24" y="0"/>
                </a:lnTo>
                <a:lnTo>
                  <a:pt x="24" y="0"/>
                </a:lnTo>
                <a:lnTo>
                  <a:pt x="26" y="0"/>
                </a:lnTo>
                <a:lnTo>
                  <a:pt x="26" y="2"/>
                </a:lnTo>
                <a:lnTo>
                  <a:pt x="26" y="4"/>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7" name="Freeform 313"/>
          <p:cNvSpPr>
            <a:spLocks/>
          </p:cNvSpPr>
          <p:nvPr/>
        </p:nvSpPr>
        <p:spPr bwMode="auto">
          <a:xfrm>
            <a:off x="3276600" y="4306888"/>
            <a:ext cx="73025" cy="123825"/>
          </a:xfrm>
          <a:custGeom>
            <a:avLst/>
            <a:gdLst/>
            <a:ahLst/>
            <a:cxnLst>
              <a:cxn ang="0">
                <a:pos x="0" y="78"/>
              </a:cxn>
              <a:cxn ang="0">
                <a:pos x="0" y="76"/>
              </a:cxn>
              <a:cxn ang="0">
                <a:pos x="2" y="74"/>
              </a:cxn>
              <a:cxn ang="0">
                <a:pos x="2" y="72"/>
              </a:cxn>
              <a:cxn ang="0">
                <a:pos x="2" y="72"/>
              </a:cxn>
              <a:cxn ang="0">
                <a:pos x="4" y="70"/>
              </a:cxn>
              <a:cxn ang="0">
                <a:pos x="4" y="70"/>
              </a:cxn>
              <a:cxn ang="0">
                <a:pos x="6" y="70"/>
              </a:cxn>
              <a:cxn ang="0">
                <a:pos x="6" y="70"/>
              </a:cxn>
              <a:cxn ang="0">
                <a:pos x="8" y="66"/>
              </a:cxn>
              <a:cxn ang="0">
                <a:pos x="10" y="62"/>
              </a:cxn>
              <a:cxn ang="0">
                <a:pos x="10" y="60"/>
              </a:cxn>
              <a:cxn ang="0">
                <a:pos x="10" y="60"/>
              </a:cxn>
              <a:cxn ang="0">
                <a:pos x="12" y="60"/>
              </a:cxn>
              <a:cxn ang="0">
                <a:pos x="14" y="58"/>
              </a:cxn>
              <a:cxn ang="0">
                <a:pos x="14" y="54"/>
              </a:cxn>
              <a:cxn ang="0">
                <a:pos x="14" y="54"/>
              </a:cxn>
              <a:cxn ang="0">
                <a:pos x="18" y="52"/>
              </a:cxn>
              <a:cxn ang="0">
                <a:pos x="18" y="48"/>
              </a:cxn>
              <a:cxn ang="0">
                <a:pos x="20" y="46"/>
              </a:cxn>
              <a:cxn ang="0">
                <a:pos x="22" y="46"/>
              </a:cxn>
              <a:cxn ang="0">
                <a:pos x="22" y="48"/>
              </a:cxn>
              <a:cxn ang="0">
                <a:pos x="22" y="46"/>
              </a:cxn>
              <a:cxn ang="0">
                <a:pos x="20" y="46"/>
              </a:cxn>
              <a:cxn ang="0">
                <a:pos x="20" y="44"/>
              </a:cxn>
              <a:cxn ang="0">
                <a:pos x="22" y="44"/>
              </a:cxn>
              <a:cxn ang="0">
                <a:pos x="22" y="44"/>
              </a:cxn>
              <a:cxn ang="0">
                <a:pos x="24" y="42"/>
              </a:cxn>
              <a:cxn ang="0">
                <a:pos x="26" y="40"/>
              </a:cxn>
              <a:cxn ang="0">
                <a:pos x="26" y="40"/>
              </a:cxn>
              <a:cxn ang="0">
                <a:pos x="30" y="38"/>
              </a:cxn>
              <a:cxn ang="0">
                <a:pos x="32" y="36"/>
              </a:cxn>
              <a:cxn ang="0">
                <a:pos x="32" y="36"/>
              </a:cxn>
              <a:cxn ang="0">
                <a:pos x="32" y="34"/>
              </a:cxn>
              <a:cxn ang="0">
                <a:pos x="34" y="34"/>
              </a:cxn>
              <a:cxn ang="0">
                <a:pos x="36" y="34"/>
              </a:cxn>
              <a:cxn ang="0">
                <a:pos x="38" y="32"/>
              </a:cxn>
              <a:cxn ang="0">
                <a:pos x="40" y="32"/>
              </a:cxn>
              <a:cxn ang="0">
                <a:pos x="42" y="30"/>
              </a:cxn>
              <a:cxn ang="0">
                <a:pos x="42" y="28"/>
              </a:cxn>
              <a:cxn ang="0">
                <a:pos x="42" y="28"/>
              </a:cxn>
              <a:cxn ang="0">
                <a:pos x="44" y="28"/>
              </a:cxn>
              <a:cxn ang="0">
                <a:pos x="46" y="26"/>
              </a:cxn>
              <a:cxn ang="0">
                <a:pos x="46" y="26"/>
              </a:cxn>
              <a:cxn ang="0">
                <a:pos x="46" y="24"/>
              </a:cxn>
              <a:cxn ang="0">
                <a:pos x="46" y="22"/>
              </a:cxn>
              <a:cxn ang="0">
                <a:pos x="46" y="20"/>
              </a:cxn>
              <a:cxn ang="0">
                <a:pos x="46" y="16"/>
              </a:cxn>
              <a:cxn ang="0">
                <a:pos x="46" y="14"/>
              </a:cxn>
              <a:cxn ang="0">
                <a:pos x="46" y="12"/>
              </a:cxn>
              <a:cxn ang="0">
                <a:pos x="46" y="12"/>
              </a:cxn>
              <a:cxn ang="0">
                <a:pos x="46" y="10"/>
              </a:cxn>
              <a:cxn ang="0">
                <a:pos x="44" y="6"/>
              </a:cxn>
              <a:cxn ang="0">
                <a:pos x="44" y="4"/>
              </a:cxn>
              <a:cxn ang="0">
                <a:pos x="42" y="2"/>
              </a:cxn>
              <a:cxn ang="0">
                <a:pos x="38" y="0"/>
              </a:cxn>
              <a:cxn ang="0">
                <a:pos x="38" y="0"/>
              </a:cxn>
              <a:cxn ang="0">
                <a:pos x="36" y="0"/>
              </a:cxn>
              <a:cxn ang="0">
                <a:pos x="34" y="2"/>
              </a:cxn>
              <a:cxn ang="0">
                <a:pos x="32" y="0"/>
              </a:cxn>
            </a:cxnLst>
            <a:rect l="0" t="0" r="r" b="b"/>
            <a:pathLst>
              <a:path w="46" h="78">
                <a:moveTo>
                  <a:pt x="0" y="78"/>
                </a:moveTo>
                <a:lnTo>
                  <a:pt x="0" y="78"/>
                </a:lnTo>
                <a:lnTo>
                  <a:pt x="0" y="76"/>
                </a:lnTo>
                <a:lnTo>
                  <a:pt x="0" y="76"/>
                </a:lnTo>
                <a:lnTo>
                  <a:pt x="0" y="76"/>
                </a:lnTo>
                <a:lnTo>
                  <a:pt x="2" y="74"/>
                </a:lnTo>
                <a:lnTo>
                  <a:pt x="2" y="74"/>
                </a:lnTo>
                <a:lnTo>
                  <a:pt x="2" y="72"/>
                </a:lnTo>
                <a:lnTo>
                  <a:pt x="2" y="72"/>
                </a:lnTo>
                <a:lnTo>
                  <a:pt x="2" y="72"/>
                </a:lnTo>
                <a:lnTo>
                  <a:pt x="2" y="70"/>
                </a:lnTo>
                <a:lnTo>
                  <a:pt x="4" y="70"/>
                </a:lnTo>
                <a:lnTo>
                  <a:pt x="4" y="70"/>
                </a:lnTo>
                <a:lnTo>
                  <a:pt x="4" y="70"/>
                </a:lnTo>
                <a:lnTo>
                  <a:pt x="4" y="70"/>
                </a:lnTo>
                <a:lnTo>
                  <a:pt x="6" y="70"/>
                </a:lnTo>
                <a:lnTo>
                  <a:pt x="6" y="70"/>
                </a:lnTo>
                <a:lnTo>
                  <a:pt x="6" y="70"/>
                </a:lnTo>
                <a:lnTo>
                  <a:pt x="8" y="66"/>
                </a:lnTo>
                <a:lnTo>
                  <a:pt x="8" y="66"/>
                </a:lnTo>
                <a:lnTo>
                  <a:pt x="10" y="64"/>
                </a:lnTo>
                <a:lnTo>
                  <a:pt x="10" y="62"/>
                </a:lnTo>
                <a:lnTo>
                  <a:pt x="10" y="62"/>
                </a:lnTo>
                <a:lnTo>
                  <a:pt x="10" y="60"/>
                </a:lnTo>
                <a:lnTo>
                  <a:pt x="10" y="60"/>
                </a:lnTo>
                <a:lnTo>
                  <a:pt x="10" y="60"/>
                </a:lnTo>
                <a:lnTo>
                  <a:pt x="12" y="60"/>
                </a:lnTo>
                <a:lnTo>
                  <a:pt x="12" y="60"/>
                </a:lnTo>
                <a:lnTo>
                  <a:pt x="12" y="58"/>
                </a:lnTo>
                <a:lnTo>
                  <a:pt x="14" y="58"/>
                </a:lnTo>
                <a:lnTo>
                  <a:pt x="14" y="58"/>
                </a:lnTo>
                <a:lnTo>
                  <a:pt x="14" y="54"/>
                </a:lnTo>
                <a:lnTo>
                  <a:pt x="14" y="54"/>
                </a:lnTo>
                <a:lnTo>
                  <a:pt x="14" y="54"/>
                </a:lnTo>
                <a:lnTo>
                  <a:pt x="16" y="52"/>
                </a:lnTo>
                <a:lnTo>
                  <a:pt x="18" y="52"/>
                </a:lnTo>
                <a:lnTo>
                  <a:pt x="18" y="50"/>
                </a:lnTo>
                <a:lnTo>
                  <a:pt x="18" y="48"/>
                </a:lnTo>
                <a:lnTo>
                  <a:pt x="18" y="46"/>
                </a:lnTo>
                <a:lnTo>
                  <a:pt x="20" y="46"/>
                </a:lnTo>
                <a:lnTo>
                  <a:pt x="20" y="46"/>
                </a:lnTo>
                <a:lnTo>
                  <a:pt x="22" y="46"/>
                </a:lnTo>
                <a:lnTo>
                  <a:pt x="22" y="48"/>
                </a:lnTo>
                <a:lnTo>
                  <a:pt x="22" y="48"/>
                </a:lnTo>
                <a:lnTo>
                  <a:pt x="22" y="46"/>
                </a:lnTo>
                <a:lnTo>
                  <a:pt x="22" y="46"/>
                </a:lnTo>
                <a:lnTo>
                  <a:pt x="22" y="46"/>
                </a:lnTo>
                <a:lnTo>
                  <a:pt x="20" y="46"/>
                </a:lnTo>
                <a:lnTo>
                  <a:pt x="20" y="44"/>
                </a:lnTo>
                <a:lnTo>
                  <a:pt x="20" y="44"/>
                </a:lnTo>
                <a:lnTo>
                  <a:pt x="22" y="44"/>
                </a:lnTo>
                <a:lnTo>
                  <a:pt x="22" y="44"/>
                </a:lnTo>
                <a:lnTo>
                  <a:pt x="22" y="44"/>
                </a:lnTo>
                <a:lnTo>
                  <a:pt x="22" y="44"/>
                </a:lnTo>
                <a:lnTo>
                  <a:pt x="22" y="44"/>
                </a:lnTo>
                <a:lnTo>
                  <a:pt x="24" y="42"/>
                </a:lnTo>
                <a:lnTo>
                  <a:pt x="26" y="42"/>
                </a:lnTo>
                <a:lnTo>
                  <a:pt x="26" y="40"/>
                </a:lnTo>
                <a:lnTo>
                  <a:pt x="26" y="40"/>
                </a:lnTo>
                <a:lnTo>
                  <a:pt x="26" y="40"/>
                </a:lnTo>
                <a:lnTo>
                  <a:pt x="28" y="38"/>
                </a:lnTo>
                <a:lnTo>
                  <a:pt x="30" y="38"/>
                </a:lnTo>
                <a:lnTo>
                  <a:pt x="30" y="38"/>
                </a:lnTo>
                <a:lnTo>
                  <a:pt x="32" y="36"/>
                </a:lnTo>
                <a:lnTo>
                  <a:pt x="32" y="36"/>
                </a:lnTo>
                <a:lnTo>
                  <a:pt x="32" y="36"/>
                </a:lnTo>
                <a:lnTo>
                  <a:pt x="32" y="34"/>
                </a:lnTo>
                <a:lnTo>
                  <a:pt x="32" y="34"/>
                </a:lnTo>
                <a:lnTo>
                  <a:pt x="32" y="34"/>
                </a:lnTo>
                <a:lnTo>
                  <a:pt x="34" y="34"/>
                </a:lnTo>
                <a:lnTo>
                  <a:pt x="34" y="34"/>
                </a:lnTo>
                <a:lnTo>
                  <a:pt x="36" y="34"/>
                </a:lnTo>
                <a:lnTo>
                  <a:pt x="36" y="32"/>
                </a:lnTo>
                <a:lnTo>
                  <a:pt x="38" y="32"/>
                </a:lnTo>
                <a:lnTo>
                  <a:pt x="38" y="32"/>
                </a:lnTo>
                <a:lnTo>
                  <a:pt x="40" y="32"/>
                </a:lnTo>
                <a:lnTo>
                  <a:pt x="40" y="30"/>
                </a:lnTo>
                <a:lnTo>
                  <a:pt x="42" y="30"/>
                </a:lnTo>
                <a:lnTo>
                  <a:pt x="42" y="30"/>
                </a:lnTo>
                <a:lnTo>
                  <a:pt x="42" y="28"/>
                </a:lnTo>
                <a:lnTo>
                  <a:pt x="42" y="28"/>
                </a:lnTo>
                <a:lnTo>
                  <a:pt x="42" y="28"/>
                </a:lnTo>
                <a:lnTo>
                  <a:pt x="44" y="28"/>
                </a:lnTo>
                <a:lnTo>
                  <a:pt x="44" y="28"/>
                </a:lnTo>
                <a:lnTo>
                  <a:pt x="44" y="26"/>
                </a:lnTo>
                <a:lnTo>
                  <a:pt x="46" y="26"/>
                </a:lnTo>
                <a:lnTo>
                  <a:pt x="46" y="28"/>
                </a:lnTo>
                <a:lnTo>
                  <a:pt x="46" y="26"/>
                </a:lnTo>
                <a:lnTo>
                  <a:pt x="46" y="24"/>
                </a:lnTo>
                <a:lnTo>
                  <a:pt x="46" y="24"/>
                </a:lnTo>
                <a:lnTo>
                  <a:pt x="46" y="22"/>
                </a:lnTo>
                <a:lnTo>
                  <a:pt x="46" y="22"/>
                </a:lnTo>
                <a:lnTo>
                  <a:pt x="46" y="20"/>
                </a:lnTo>
                <a:lnTo>
                  <a:pt x="46" y="20"/>
                </a:lnTo>
                <a:lnTo>
                  <a:pt x="46" y="18"/>
                </a:lnTo>
                <a:lnTo>
                  <a:pt x="46" y="16"/>
                </a:lnTo>
                <a:lnTo>
                  <a:pt x="46" y="14"/>
                </a:lnTo>
                <a:lnTo>
                  <a:pt x="46" y="14"/>
                </a:lnTo>
                <a:lnTo>
                  <a:pt x="46" y="12"/>
                </a:lnTo>
                <a:lnTo>
                  <a:pt x="46" y="12"/>
                </a:lnTo>
                <a:lnTo>
                  <a:pt x="46" y="12"/>
                </a:lnTo>
                <a:lnTo>
                  <a:pt x="46" y="12"/>
                </a:lnTo>
                <a:lnTo>
                  <a:pt x="46" y="12"/>
                </a:lnTo>
                <a:lnTo>
                  <a:pt x="46" y="10"/>
                </a:lnTo>
                <a:lnTo>
                  <a:pt x="44" y="10"/>
                </a:lnTo>
                <a:lnTo>
                  <a:pt x="44" y="6"/>
                </a:lnTo>
                <a:lnTo>
                  <a:pt x="44" y="6"/>
                </a:lnTo>
                <a:lnTo>
                  <a:pt x="44" y="4"/>
                </a:lnTo>
                <a:lnTo>
                  <a:pt x="44" y="4"/>
                </a:lnTo>
                <a:lnTo>
                  <a:pt x="42" y="2"/>
                </a:lnTo>
                <a:lnTo>
                  <a:pt x="42" y="2"/>
                </a:lnTo>
                <a:lnTo>
                  <a:pt x="38" y="0"/>
                </a:lnTo>
                <a:lnTo>
                  <a:pt x="38" y="0"/>
                </a:lnTo>
                <a:lnTo>
                  <a:pt x="38" y="0"/>
                </a:lnTo>
                <a:lnTo>
                  <a:pt x="36" y="0"/>
                </a:lnTo>
                <a:lnTo>
                  <a:pt x="36" y="0"/>
                </a:lnTo>
                <a:lnTo>
                  <a:pt x="34" y="0"/>
                </a:lnTo>
                <a:lnTo>
                  <a:pt x="34" y="2"/>
                </a:lnTo>
                <a:lnTo>
                  <a:pt x="34" y="2"/>
                </a:lnTo>
                <a:lnTo>
                  <a:pt x="32" y="0"/>
                </a:lnTo>
                <a:lnTo>
                  <a:pt x="3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8" name="Freeform 314"/>
          <p:cNvSpPr>
            <a:spLocks/>
          </p:cNvSpPr>
          <p:nvPr/>
        </p:nvSpPr>
        <p:spPr bwMode="auto">
          <a:xfrm>
            <a:off x="4933950" y="4287838"/>
            <a:ext cx="82550" cy="107950"/>
          </a:xfrm>
          <a:custGeom>
            <a:avLst/>
            <a:gdLst/>
            <a:ahLst/>
            <a:cxnLst>
              <a:cxn ang="0">
                <a:pos x="52" y="0"/>
              </a:cxn>
              <a:cxn ang="0">
                <a:pos x="52" y="4"/>
              </a:cxn>
              <a:cxn ang="0">
                <a:pos x="52" y="10"/>
              </a:cxn>
              <a:cxn ang="0">
                <a:pos x="52" y="18"/>
              </a:cxn>
              <a:cxn ang="0">
                <a:pos x="52" y="36"/>
              </a:cxn>
              <a:cxn ang="0">
                <a:pos x="52" y="42"/>
              </a:cxn>
              <a:cxn ang="0">
                <a:pos x="50" y="46"/>
              </a:cxn>
              <a:cxn ang="0">
                <a:pos x="50" y="54"/>
              </a:cxn>
              <a:cxn ang="0">
                <a:pos x="50" y="60"/>
              </a:cxn>
              <a:cxn ang="0">
                <a:pos x="48" y="62"/>
              </a:cxn>
              <a:cxn ang="0">
                <a:pos x="44" y="62"/>
              </a:cxn>
              <a:cxn ang="0">
                <a:pos x="42" y="64"/>
              </a:cxn>
              <a:cxn ang="0">
                <a:pos x="42" y="64"/>
              </a:cxn>
              <a:cxn ang="0">
                <a:pos x="42" y="64"/>
              </a:cxn>
              <a:cxn ang="0">
                <a:pos x="40" y="64"/>
              </a:cxn>
              <a:cxn ang="0">
                <a:pos x="40" y="64"/>
              </a:cxn>
              <a:cxn ang="0">
                <a:pos x="40" y="66"/>
              </a:cxn>
              <a:cxn ang="0">
                <a:pos x="40" y="68"/>
              </a:cxn>
              <a:cxn ang="0">
                <a:pos x="38" y="68"/>
              </a:cxn>
              <a:cxn ang="0">
                <a:pos x="38" y="68"/>
              </a:cxn>
              <a:cxn ang="0">
                <a:pos x="36" y="68"/>
              </a:cxn>
              <a:cxn ang="0">
                <a:pos x="34" y="68"/>
              </a:cxn>
              <a:cxn ang="0">
                <a:pos x="26" y="68"/>
              </a:cxn>
              <a:cxn ang="0">
                <a:pos x="22" y="68"/>
              </a:cxn>
              <a:cxn ang="0">
                <a:pos x="22" y="66"/>
              </a:cxn>
              <a:cxn ang="0">
                <a:pos x="20" y="66"/>
              </a:cxn>
              <a:cxn ang="0">
                <a:pos x="18" y="66"/>
              </a:cxn>
              <a:cxn ang="0">
                <a:pos x="16" y="66"/>
              </a:cxn>
              <a:cxn ang="0">
                <a:pos x="16" y="64"/>
              </a:cxn>
              <a:cxn ang="0">
                <a:pos x="14" y="64"/>
              </a:cxn>
              <a:cxn ang="0">
                <a:pos x="14" y="64"/>
              </a:cxn>
              <a:cxn ang="0">
                <a:pos x="12" y="62"/>
              </a:cxn>
              <a:cxn ang="0">
                <a:pos x="14" y="60"/>
              </a:cxn>
              <a:cxn ang="0">
                <a:pos x="14" y="58"/>
              </a:cxn>
              <a:cxn ang="0">
                <a:pos x="12" y="56"/>
              </a:cxn>
              <a:cxn ang="0">
                <a:pos x="10" y="56"/>
              </a:cxn>
              <a:cxn ang="0">
                <a:pos x="10" y="56"/>
              </a:cxn>
              <a:cxn ang="0">
                <a:pos x="10" y="54"/>
              </a:cxn>
              <a:cxn ang="0">
                <a:pos x="10" y="54"/>
              </a:cxn>
              <a:cxn ang="0">
                <a:pos x="10" y="54"/>
              </a:cxn>
              <a:cxn ang="0">
                <a:pos x="10" y="54"/>
              </a:cxn>
              <a:cxn ang="0">
                <a:pos x="6" y="54"/>
              </a:cxn>
              <a:cxn ang="0">
                <a:pos x="4" y="58"/>
              </a:cxn>
              <a:cxn ang="0">
                <a:pos x="4" y="62"/>
              </a:cxn>
              <a:cxn ang="0">
                <a:pos x="4" y="60"/>
              </a:cxn>
              <a:cxn ang="0">
                <a:pos x="0" y="62"/>
              </a:cxn>
            </a:cxnLst>
            <a:rect l="0" t="0" r="r" b="b"/>
            <a:pathLst>
              <a:path w="52" h="68">
                <a:moveTo>
                  <a:pt x="52" y="0"/>
                </a:moveTo>
                <a:lnTo>
                  <a:pt x="52" y="0"/>
                </a:lnTo>
                <a:lnTo>
                  <a:pt x="52" y="0"/>
                </a:lnTo>
                <a:lnTo>
                  <a:pt x="52" y="4"/>
                </a:lnTo>
                <a:lnTo>
                  <a:pt x="52" y="6"/>
                </a:lnTo>
                <a:lnTo>
                  <a:pt x="52" y="10"/>
                </a:lnTo>
                <a:lnTo>
                  <a:pt x="52" y="14"/>
                </a:lnTo>
                <a:lnTo>
                  <a:pt x="52" y="18"/>
                </a:lnTo>
                <a:lnTo>
                  <a:pt x="52" y="26"/>
                </a:lnTo>
                <a:lnTo>
                  <a:pt x="52" y="36"/>
                </a:lnTo>
                <a:lnTo>
                  <a:pt x="52" y="42"/>
                </a:lnTo>
                <a:lnTo>
                  <a:pt x="52" y="42"/>
                </a:lnTo>
                <a:lnTo>
                  <a:pt x="50" y="44"/>
                </a:lnTo>
                <a:lnTo>
                  <a:pt x="50" y="46"/>
                </a:lnTo>
                <a:lnTo>
                  <a:pt x="50" y="50"/>
                </a:lnTo>
                <a:lnTo>
                  <a:pt x="50" y="54"/>
                </a:lnTo>
                <a:lnTo>
                  <a:pt x="50" y="58"/>
                </a:lnTo>
                <a:lnTo>
                  <a:pt x="50" y="60"/>
                </a:lnTo>
                <a:lnTo>
                  <a:pt x="48" y="60"/>
                </a:lnTo>
                <a:lnTo>
                  <a:pt x="48" y="62"/>
                </a:lnTo>
                <a:lnTo>
                  <a:pt x="46" y="60"/>
                </a:lnTo>
                <a:lnTo>
                  <a:pt x="44" y="62"/>
                </a:lnTo>
                <a:lnTo>
                  <a:pt x="44" y="62"/>
                </a:lnTo>
                <a:lnTo>
                  <a:pt x="42" y="64"/>
                </a:lnTo>
                <a:lnTo>
                  <a:pt x="42" y="64"/>
                </a:lnTo>
                <a:lnTo>
                  <a:pt x="42" y="64"/>
                </a:lnTo>
                <a:lnTo>
                  <a:pt x="42" y="64"/>
                </a:lnTo>
                <a:lnTo>
                  <a:pt x="42" y="64"/>
                </a:lnTo>
                <a:lnTo>
                  <a:pt x="40" y="66"/>
                </a:lnTo>
                <a:lnTo>
                  <a:pt x="40" y="64"/>
                </a:lnTo>
                <a:lnTo>
                  <a:pt x="40" y="64"/>
                </a:lnTo>
                <a:lnTo>
                  <a:pt x="40" y="64"/>
                </a:lnTo>
                <a:lnTo>
                  <a:pt x="40" y="66"/>
                </a:lnTo>
                <a:lnTo>
                  <a:pt x="40" y="66"/>
                </a:lnTo>
                <a:lnTo>
                  <a:pt x="40" y="66"/>
                </a:lnTo>
                <a:lnTo>
                  <a:pt x="40" y="68"/>
                </a:lnTo>
                <a:lnTo>
                  <a:pt x="40" y="68"/>
                </a:lnTo>
                <a:lnTo>
                  <a:pt x="38" y="68"/>
                </a:lnTo>
                <a:lnTo>
                  <a:pt x="38" y="68"/>
                </a:lnTo>
                <a:lnTo>
                  <a:pt x="38" y="68"/>
                </a:lnTo>
                <a:lnTo>
                  <a:pt x="36" y="68"/>
                </a:lnTo>
                <a:lnTo>
                  <a:pt x="36" y="68"/>
                </a:lnTo>
                <a:lnTo>
                  <a:pt x="36" y="68"/>
                </a:lnTo>
                <a:lnTo>
                  <a:pt x="34" y="68"/>
                </a:lnTo>
                <a:lnTo>
                  <a:pt x="32" y="66"/>
                </a:lnTo>
                <a:lnTo>
                  <a:pt x="26" y="68"/>
                </a:lnTo>
                <a:lnTo>
                  <a:pt x="24" y="68"/>
                </a:lnTo>
                <a:lnTo>
                  <a:pt x="22" y="68"/>
                </a:lnTo>
                <a:lnTo>
                  <a:pt x="22" y="66"/>
                </a:lnTo>
                <a:lnTo>
                  <a:pt x="22" y="66"/>
                </a:lnTo>
                <a:lnTo>
                  <a:pt x="22" y="66"/>
                </a:lnTo>
                <a:lnTo>
                  <a:pt x="20" y="66"/>
                </a:lnTo>
                <a:lnTo>
                  <a:pt x="18" y="66"/>
                </a:lnTo>
                <a:lnTo>
                  <a:pt x="18" y="66"/>
                </a:lnTo>
                <a:lnTo>
                  <a:pt x="18" y="66"/>
                </a:lnTo>
                <a:lnTo>
                  <a:pt x="16" y="66"/>
                </a:lnTo>
                <a:lnTo>
                  <a:pt x="16" y="66"/>
                </a:lnTo>
                <a:lnTo>
                  <a:pt x="16" y="64"/>
                </a:lnTo>
                <a:lnTo>
                  <a:pt x="16" y="64"/>
                </a:lnTo>
                <a:lnTo>
                  <a:pt x="14" y="64"/>
                </a:lnTo>
                <a:lnTo>
                  <a:pt x="14" y="64"/>
                </a:lnTo>
                <a:lnTo>
                  <a:pt x="14" y="64"/>
                </a:lnTo>
                <a:lnTo>
                  <a:pt x="14" y="64"/>
                </a:lnTo>
                <a:lnTo>
                  <a:pt x="12" y="62"/>
                </a:lnTo>
                <a:lnTo>
                  <a:pt x="14" y="60"/>
                </a:lnTo>
                <a:lnTo>
                  <a:pt x="14" y="60"/>
                </a:lnTo>
                <a:lnTo>
                  <a:pt x="14" y="58"/>
                </a:lnTo>
                <a:lnTo>
                  <a:pt x="14" y="58"/>
                </a:lnTo>
                <a:lnTo>
                  <a:pt x="12" y="56"/>
                </a:lnTo>
                <a:lnTo>
                  <a:pt x="12" y="56"/>
                </a:lnTo>
                <a:lnTo>
                  <a:pt x="12" y="56"/>
                </a:lnTo>
                <a:lnTo>
                  <a:pt x="10" y="56"/>
                </a:lnTo>
                <a:lnTo>
                  <a:pt x="10" y="56"/>
                </a:lnTo>
                <a:lnTo>
                  <a:pt x="10" y="56"/>
                </a:lnTo>
                <a:lnTo>
                  <a:pt x="10" y="56"/>
                </a:lnTo>
                <a:lnTo>
                  <a:pt x="10" y="54"/>
                </a:lnTo>
                <a:lnTo>
                  <a:pt x="10" y="54"/>
                </a:lnTo>
                <a:lnTo>
                  <a:pt x="10" y="54"/>
                </a:lnTo>
                <a:lnTo>
                  <a:pt x="10" y="54"/>
                </a:lnTo>
                <a:lnTo>
                  <a:pt x="10" y="54"/>
                </a:lnTo>
                <a:lnTo>
                  <a:pt x="10" y="54"/>
                </a:lnTo>
                <a:lnTo>
                  <a:pt x="10" y="54"/>
                </a:lnTo>
                <a:lnTo>
                  <a:pt x="6" y="54"/>
                </a:lnTo>
                <a:lnTo>
                  <a:pt x="6" y="54"/>
                </a:lnTo>
                <a:lnTo>
                  <a:pt x="6" y="56"/>
                </a:lnTo>
                <a:lnTo>
                  <a:pt x="4" y="58"/>
                </a:lnTo>
                <a:lnTo>
                  <a:pt x="4" y="60"/>
                </a:lnTo>
                <a:lnTo>
                  <a:pt x="4" y="62"/>
                </a:lnTo>
                <a:lnTo>
                  <a:pt x="4" y="60"/>
                </a:lnTo>
                <a:lnTo>
                  <a:pt x="4" y="60"/>
                </a:lnTo>
                <a:lnTo>
                  <a:pt x="2" y="62"/>
                </a:lnTo>
                <a:lnTo>
                  <a:pt x="0" y="6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9" name="Freeform 315"/>
          <p:cNvSpPr>
            <a:spLocks/>
          </p:cNvSpPr>
          <p:nvPr/>
        </p:nvSpPr>
        <p:spPr bwMode="auto">
          <a:xfrm>
            <a:off x="3133725" y="4221163"/>
            <a:ext cx="193675" cy="139700"/>
          </a:xfrm>
          <a:custGeom>
            <a:avLst/>
            <a:gdLst/>
            <a:ahLst/>
            <a:cxnLst>
              <a:cxn ang="0">
                <a:pos x="4" y="2"/>
              </a:cxn>
              <a:cxn ang="0">
                <a:pos x="6" y="4"/>
              </a:cxn>
              <a:cxn ang="0">
                <a:pos x="8" y="8"/>
              </a:cxn>
              <a:cxn ang="0">
                <a:pos x="12" y="10"/>
              </a:cxn>
              <a:cxn ang="0">
                <a:pos x="14" y="12"/>
              </a:cxn>
              <a:cxn ang="0">
                <a:pos x="16" y="16"/>
              </a:cxn>
              <a:cxn ang="0">
                <a:pos x="20" y="18"/>
              </a:cxn>
              <a:cxn ang="0">
                <a:pos x="26" y="22"/>
              </a:cxn>
              <a:cxn ang="0">
                <a:pos x="28" y="26"/>
              </a:cxn>
              <a:cxn ang="0">
                <a:pos x="32" y="26"/>
              </a:cxn>
              <a:cxn ang="0">
                <a:pos x="38" y="28"/>
              </a:cxn>
              <a:cxn ang="0">
                <a:pos x="40" y="28"/>
              </a:cxn>
              <a:cxn ang="0">
                <a:pos x="46" y="32"/>
              </a:cxn>
              <a:cxn ang="0">
                <a:pos x="52" y="36"/>
              </a:cxn>
              <a:cxn ang="0">
                <a:pos x="56" y="38"/>
              </a:cxn>
              <a:cxn ang="0">
                <a:pos x="58" y="40"/>
              </a:cxn>
              <a:cxn ang="0">
                <a:pos x="64" y="42"/>
              </a:cxn>
              <a:cxn ang="0">
                <a:pos x="68" y="44"/>
              </a:cxn>
              <a:cxn ang="0">
                <a:pos x="74" y="46"/>
              </a:cxn>
              <a:cxn ang="0">
                <a:pos x="76" y="48"/>
              </a:cxn>
              <a:cxn ang="0">
                <a:pos x="78" y="50"/>
              </a:cxn>
              <a:cxn ang="0">
                <a:pos x="80" y="52"/>
              </a:cxn>
              <a:cxn ang="0">
                <a:pos x="76" y="58"/>
              </a:cxn>
              <a:cxn ang="0">
                <a:pos x="76" y="60"/>
              </a:cxn>
              <a:cxn ang="0">
                <a:pos x="74" y="64"/>
              </a:cxn>
              <a:cxn ang="0">
                <a:pos x="72" y="68"/>
              </a:cxn>
              <a:cxn ang="0">
                <a:pos x="72" y="72"/>
              </a:cxn>
              <a:cxn ang="0">
                <a:pos x="70" y="78"/>
              </a:cxn>
              <a:cxn ang="0">
                <a:pos x="68" y="80"/>
              </a:cxn>
              <a:cxn ang="0">
                <a:pos x="68" y="84"/>
              </a:cxn>
              <a:cxn ang="0">
                <a:pos x="70" y="82"/>
              </a:cxn>
              <a:cxn ang="0">
                <a:pos x="78" y="82"/>
              </a:cxn>
              <a:cxn ang="0">
                <a:pos x="82" y="84"/>
              </a:cxn>
              <a:cxn ang="0">
                <a:pos x="86" y="86"/>
              </a:cxn>
              <a:cxn ang="0">
                <a:pos x="88" y="86"/>
              </a:cxn>
              <a:cxn ang="0">
                <a:pos x="90" y="86"/>
              </a:cxn>
              <a:cxn ang="0">
                <a:pos x="92" y="86"/>
              </a:cxn>
              <a:cxn ang="0">
                <a:pos x="94" y="86"/>
              </a:cxn>
              <a:cxn ang="0">
                <a:pos x="96" y="86"/>
              </a:cxn>
              <a:cxn ang="0">
                <a:pos x="96" y="86"/>
              </a:cxn>
              <a:cxn ang="0">
                <a:pos x="98" y="86"/>
              </a:cxn>
              <a:cxn ang="0">
                <a:pos x="100" y="88"/>
              </a:cxn>
              <a:cxn ang="0">
                <a:pos x="102" y="86"/>
              </a:cxn>
              <a:cxn ang="0">
                <a:pos x="104" y="84"/>
              </a:cxn>
              <a:cxn ang="0">
                <a:pos x="106" y="84"/>
              </a:cxn>
              <a:cxn ang="0">
                <a:pos x="108" y="84"/>
              </a:cxn>
              <a:cxn ang="0">
                <a:pos x="112" y="84"/>
              </a:cxn>
              <a:cxn ang="0">
                <a:pos x="110" y="80"/>
              </a:cxn>
              <a:cxn ang="0">
                <a:pos x="114" y="78"/>
              </a:cxn>
              <a:cxn ang="0">
                <a:pos x="118" y="74"/>
              </a:cxn>
              <a:cxn ang="0">
                <a:pos x="118" y="74"/>
              </a:cxn>
              <a:cxn ang="0">
                <a:pos x="120" y="72"/>
              </a:cxn>
              <a:cxn ang="0">
                <a:pos x="122" y="66"/>
              </a:cxn>
              <a:cxn ang="0">
                <a:pos x="122" y="62"/>
              </a:cxn>
              <a:cxn ang="0">
                <a:pos x="122" y="54"/>
              </a:cxn>
            </a:cxnLst>
            <a:rect l="0" t="0" r="r" b="b"/>
            <a:pathLst>
              <a:path w="122" h="88">
                <a:moveTo>
                  <a:pt x="0" y="0"/>
                </a:moveTo>
                <a:lnTo>
                  <a:pt x="2" y="0"/>
                </a:lnTo>
                <a:lnTo>
                  <a:pt x="2" y="2"/>
                </a:lnTo>
                <a:lnTo>
                  <a:pt x="4" y="2"/>
                </a:lnTo>
                <a:lnTo>
                  <a:pt x="6" y="2"/>
                </a:lnTo>
                <a:lnTo>
                  <a:pt x="6" y="2"/>
                </a:lnTo>
                <a:lnTo>
                  <a:pt x="6" y="4"/>
                </a:lnTo>
                <a:lnTo>
                  <a:pt x="6" y="4"/>
                </a:lnTo>
                <a:lnTo>
                  <a:pt x="6" y="4"/>
                </a:lnTo>
                <a:lnTo>
                  <a:pt x="8" y="4"/>
                </a:lnTo>
                <a:lnTo>
                  <a:pt x="8" y="4"/>
                </a:lnTo>
                <a:lnTo>
                  <a:pt x="8" y="8"/>
                </a:lnTo>
                <a:lnTo>
                  <a:pt x="10" y="8"/>
                </a:lnTo>
                <a:lnTo>
                  <a:pt x="10" y="10"/>
                </a:lnTo>
                <a:lnTo>
                  <a:pt x="10" y="10"/>
                </a:lnTo>
                <a:lnTo>
                  <a:pt x="12" y="10"/>
                </a:lnTo>
                <a:lnTo>
                  <a:pt x="12" y="12"/>
                </a:lnTo>
                <a:lnTo>
                  <a:pt x="12" y="12"/>
                </a:lnTo>
                <a:lnTo>
                  <a:pt x="12" y="12"/>
                </a:lnTo>
                <a:lnTo>
                  <a:pt x="14" y="12"/>
                </a:lnTo>
                <a:lnTo>
                  <a:pt x="14" y="14"/>
                </a:lnTo>
                <a:lnTo>
                  <a:pt x="16" y="14"/>
                </a:lnTo>
                <a:lnTo>
                  <a:pt x="16" y="14"/>
                </a:lnTo>
                <a:lnTo>
                  <a:pt x="16" y="16"/>
                </a:lnTo>
                <a:lnTo>
                  <a:pt x="16" y="16"/>
                </a:lnTo>
                <a:lnTo>
                  <a:pt x="18" y="16"/>
                </a:lnTo>
                <a:lnTo>
                  <a:pt x="18" y="16"/>
                </a:lnTo>
                <a:lnTo>
                  <a:pt x="20" y="18"/>
                </a:lnTo>
                <a:lnTo>
                  <a:pt x="22" y="20"/>
                </a:lnTo>
                <a:lnTo>
                  <a:pt x="22" y="20"/>
                </a:lnTo>
                <a:lnTo>
                  <a:pt x="24" y="20"/>
                </a:lnTo>
                <a:lnTo>
                  <a:pt x="26" y="22"/>
                </a:lnTo>
                <a:lnTo>
                  <a:pt x="26" y="24"/>
                </a:lnTo>
                <a:lnTo>
                  <a:pt x="26" y="24"/>
                </a:lnTo>
                <a:lnTo>
                  <a:pt x="26" y="26"/>
                </a:lnTo>
                <a:lnTo>
                  <a:pt x="28" y="26"/>
                </a:lnTo>
                <a:lnTo>
                  <a:pt x="28" y="26"/>
                </a:lnTo>
                <a:lnTo>
                  <a:pt x="30" y="26"/>
                </a:lnTo>
                <a:lnTo>
                  <a:pt x="32" y="26"/>
                </a:lnTo>
                <a:lnTo>
                  <a:pt x="32" y="26"/>
                </a:lnTo>
                <a:lnTo>
                  <a:pt x="34" y="26"/>
                </a:lnTo>
                <a:lnTo>
                  <a:pt x="34" y="28"/>
                </a:lnTo>
                <a:lnTo>
                  <a:pt x="36" y="28"/>
                </a:lnTo>
                <a:lnTo>
                  <a:pt x="38" y="28"/>
                </a:lnTo>
                <a:lnTo>
                  <a:pt x="40" y="28"/>
                </a:lnTo>
                <a:lnTo>
                  <a:pt x="40" y="28"/>
                </a:lnTo>
                <a:lnTo>
                  <a:pt x="40" y="28"/>
                </a:lnTo>
                <a:lnTo>
                  <a:pt x="40" y="28"/>
                </a:lnTo>
                <a:lnTo>
                  <a:pt x="40" y="28"/>
                </a:lnTo>
                <a:lnTo>
                  <a:pt x="42" y="28"/>
                </a:lnTo>
                <a:lnTo>
                  <a:pt x="42" y="30"/>
                </a:lnTo>
                <a:lnTo>
                  <a:pt x="46" y="32"/>
                </a:lnTo>
                <a:lnTo>
                  <a:pt x="48" y="34"/>
                </a:lnTo>
                <a:lnTo>
                  <a:pt x="50" y="34"/>
                </a:lnTo>
                <a:lnTo>
                  <a:pt x="52" y="36"/>
                </a:lnTo>
                <a:lnTo>
                  <a:pt x="52" y="36"/>
                </a:lnTo>
                <a:lnTo>
                  <a:pt x="52" y="36"/>
                </a:lnTo>
                <a:lnTo>
                  <a:pt x="52" y="36"/>
                </a:lnTo>
                <a:lnTo>
                  <a:pt x="56" y="38"/>
                </a:lnTo>
                <a:lnTo>
                  <a:pt x="56" y="38"/>
                </a:lnTo>
                <a:lnTo>
                  <a:pt x="58" y="40"/>
                </a:lnTo>
                <a:lnTo>
                  <a:pt x="58" y="40"/>
                </a:lnTo>
                <a:lnTo>
                  <a:pt x="58" y="40"/>
                </a:lnTo>
                <a:lnTo>
                  <a:pt x="58" y="40"/>
                </a:lnTo>
                <a:lnTo>
                  <a:pt x="60" y="42"/>
                </a:lnTo>
                <a:lnTo>
                  <a:pt x="62" y="42"/>
                </a:lnTo>
                <a:lnTo>
                  <a:pt x="64" y="42"/>
                </a:lnTo>
                <a:lnTo>
                  <a:pt x="64" y="42"/>
                </a:lnTo>
                <a:lnTo>
                  <a:pt x="64" y="42"/>
                </a:lnTo>
                <a:lnTo>
                  <a:pt x="66" y="42"/>
                </a:lnTo>
                <a:lnTo>
                  <a:pt x="66" y="44"/>
                </a:lnTo>
                <a:lnTo>
                  <a:pt x="68" y="44"/>
                </a:lnTo>
                <a:lnTo>
                  <a:pt x="70" y="44"/>
                </a:lnTo>
                <a:lnTo>
                  <a:pt x="70" y="46"/>
                </a:lnTo>
                <a:lnTo>
                  <a:pt x="72" y="46"/>
                </a:lnTo>
                <a:lnTo>
                  <a:pt x="74" y="46"/>
                </a:lnTo>
                <a:lnTo>
                  <a:pt x="74" y="46"/>
                </a:lnTo>
                <a:lnTo>
                  <a:pt x="74" y="46"/>
                </a:lnTo>
                <a:lnTo>
                  <a:pt x="74" y="46"/>
                </a:lnTo>
                <a:lnTo>
                  <a:pt x="76" y="48"/>
                </a:lnTo>
                <a:lnTo>
                  <a:pt x="76" y="48"/>
                </a:lnTo>
                <a:lnTo>
                  <a:pt x="76" y="48"/>
                </a:lnTo>
                <a:lnTo>
                  <a:pt x="76" y="50"/>
                </a:lnTo>
                <a:lnTo>
                  <a:pt x="78" y="50"/>
                </a:lnTo>
                <a:lnTo>
                  <a:pt x="78" y="50"/>
                </a:lnTo>
                <a:lnTo>
                  <a:pt x="78" y="52"/>
                </a:lnTo>
                <a:lnTo>
                  <a:pt x="78" y="52"/>
                </a:lnTo>
                <a:lnTo>
                  <a:pt x="80" y="52"/>
                </a:lnTo>
                <a:lnTo>
                  <a:pt x="80" y="52"/>
                </a:lnTo>
                <a:lnTo>
                  <a:pt x="80" y="54"/>
                </a:lnTo>
                <a:lnTo>
                  <a:pt x="78" y="58"/>
                </a:lnTo>
                <a:lnTo>
                  <a:pt x="76" y="58"/>
                </a:lnTo>
                <a:lnTo>
                  <a:pt x="76" y="58"/>
                </a:lnTo>
                <a:lnTo>
                  <a:pt x="76" y="58"/>
                </a:lnTo>
                <a:lnTo>
                  <a:pt x="76" y="60"/>
                </a:lnTo>
                <a:lnTo>
                  <a:pt x="76" y="60"/>
                </a:lnTo>
                <a:lnTo>
                  <a:pt x="76" y="62"/>
                </a:lnTo>
                <a:lnTo>
                  <a:pt x="76" y="62"/>
                </a:lnTo>
                <a:lnTo>
                  <a:pt x="74" y="64"/>
                </a:lnTo>
                <a:lnTo>
                  <a:pt x="74" y="64"/>
                </a:lnTo>
                <a:lnTo>
                  <a:pt x="72" y="64"/>
                </a:lnTo>
                <a:lnTo>
                  <a:pt x="72" y="66"/>
                </a:lnTo>
                <a:lnTo>
                  <a:pt x="72" y="66"/>
                </a:lnTo>
                <a:lnTo>
                  <a:pt x="72" y="68"/>
                </a:lnTo>
                <a:lnTo>
                  <a:pt x="72" y="70"/>
                </a:lnTo>
                <a:lnTo>
                  <a:pt x="72" y="72"/>
                </a:lnTo>
                <a:lnTo>
                  <a:pt x="72" y="72"/>
                </a:lnTo>
                <a:lnTo>
                  <a:pt x="72" y="72"/>
                </a:lnTo>
                <a:lnTo>
                  <a:pt x="72" y="76"/>
                </a:lnTo>
                <a:lnTo>
                  <a:pt x="70" y="76"/>
                </a:lnTo>
                <a:lnTo>
                  <a:pt x="70" y="76"/>
                </a:lnTo>
                <a:lnTo>
                  <a:pt x="70" y="78"/>
                </a:lnTo>
                <a:lnTo>
                  <a:pt x="68" y="80"/>
                </a:lnTo>
                <a:lnTo>
                  <a:pt x="68" y="80"/>
                </a:lnTo>
                <a:lnTo>
                  <a:pt x="68" y="80"/>
                </a:lnTo>
                <a:lnTo>
                  <a:pt x="68" y="80"/>
                </a:lnTo>
                <a:lnTo>
                  <a:pt x="68" y="82"/>
                </a:lnTo>
                <a:lnTo>
                  <a:pt x="68" y="82"/>
                </a:lnTo>
                <a:lnTo>
                  <a:pt x="68" y="82"/>
                </a:lnTo>
                <a:lnTo>
                  <a:pt x="68" y="84"/>
                </a:lnTo>
                <a:lnTo>
                  <a:pt x="68" y="84"/>
                </a:lnTo>
                <a:lnTo>
                  <a:pt x="70" y="84"/>
                </a:lnTo>
                <a:lnTo>
                  <a:pt x="70" y="82"/>
                </a:lnTo>
                <a:lnTo>
                  <a:pt x="70" y="82"/>
                </a:lnTo>
                <a:lnTo>
                  <a:pt x="72" y="82"/>
                </a:lnTo>
                <a:lnTo>
                  <a:pt x="74" y="82"/>
                </a:lnTo>
                <a:lnTo>
                  <a:pt x="76" y="82"/>
                </a:lnTo>
                <a:lnTo>
                  <a:pt x="78" y="82"/>
                </a:lnTo>
                <a:lnTo>
                  <a:pt x="80" y="84"/>
                </a:lnTo>
                <a:lnTo>
                  <a:pt x="80" y="84"/>
                </a:lnTo>
                <a:lnTo>
                  <a:pt x="80" y="84"/>
                </a:lnTo>
                <a:lnTo>
                  <a:pt x="82" y="84"/>
                </a:lnTo>
                <a:lnTo>
                  <a:pt x="82" y="84"/>
                </a:lnTo>
                <a:lnTo>
                  <a:pt x="82" y="84"/>
                </a:lnTo>
                <a:lnTo>
                  <a:pt x="86" y="86"/>
                </a:lnTo>
                <a:lnTo>
                  <a:pt x="86" y="86"/>
                </a:lnTo>
                <a:lnTo>
                  <a:pt x="86" y="86"/>
                </a:lnTo>
                <a:lnTo>
                  <a:pt x="86" y="86"/>
                </a:lnTo>
                <a:lnTo>
                  <a:pt x="88" y="86"/>
                </a:lnTo>
                <a:lnTo>
                  <a:pt x="88" y="86"/>
                </a:lnTo>
                <a:lnTo>
                  <a:pt x="88" y="86"/>
                </a:lnTo>
                <a:lnTo>
                  <a:pt x="88" y="86"/>
                </a:lnTo>
                <a:lnTo>
                  <a:pt x="90" y="86"/>
                </a:lnTo>
                <a:lnTo>
                  <a:pt x="90" y="86"/>
                </a:lnTo>
                <a:lnTo>
                  <a:pt x="90" y="86"/>
                </a:lnTo>
                <a:lnTo>
                  <a:pt x="92" y="86"/>
                </a:lnTo>
                <a:lnTo>
                  <a:pt x="92" y="86"/>
                </a:lnTo>
                <a:lnTo>
                  <a:pt x="92" y="86"/>
                </a:lnTo>
                <a:lnTo>
                  <a:pt x="92" y="86"/>
                </a:lnTo>
                <a:lnTo>
                  <a:pt x="94" y="86"/>
                </a:lnTo>
                <a:lnTo>
                  <a:pt x="94" y="86"/>
                </a:lnTo>
                <a:lnTo>
                  <a:pt x="94" y="86"/>
                </a:lnTo>
                <a:lnTo>
                  <a:pt x="94" y="86"/>
                </a:lnTo>
                <a:lnTo>
                  <a:pt x="94" y="86"/>
                </a:lnTo>
                <a:lnTo>
                  <a:pt x="96" y="86"/>
                </a:lnTo>
                <a:lnTo>
                  <a:pt x="96" y="86"/>
                </a:lnTo>
                <a:lnTo>
                  <a:pt x="96" y="86"/>
                </a:lnTo>
                <a:lnTo>
                  <a:pt x="96" y="86"/>
                </a:lnTo>
                <a:lnTo>
                  <a:pt x="96" y="86"/>
                </a:lnTo>
                <a:lnTo>
                  <a:pt x="96" y="86"/>
                </a:lnTo>
                <a:lnTo>
                  <a:pt x="98" y="86"/>
                </a:lnTo>
                <a:lnTo>
                  <a:pt x="98" y="86"/>
                </a:lnTo>
                <a:lnTo>
                  <a:pt x="98" y="86"/>
                </a:lnTo>
                <a:lnTo>
                  <a:pt x="98" y="86"/>
                </a:lnTo>
                <a:lnTo>
                  <a:pt x="98" y="86"/>
                </a:lnTo>
                <a:lnTo>
                  <a:pt x="100" y="88"/>
                </a:lnTo>
                <a:lnTo>
                  <a:pt x="100" y="88"/>
                </a:lnTo>
                <a:lnTo>
                  <a:pt x="100" y="88"/>
                </a:lnTo>
                <a:lnTo>
                  <a:pt x="100" y="88"/>
                </a:lnTo>
                <a:lnTo>
                  <a:pt x="100" y="88"/>
                </a:lnTo>
                <a:lnTo>
                  <a:pt x="102" y="86"/>
                </a:lnTo>
                <a:lnTo>
                  <a:pt x="102" y="86"/>
                </a:lnTo>
                <a:lnTo>
                  <a:pt x="102" y="86"/>
                </a:lnTo>
                <a:lnTo>
                  <a:pt x="102" y="84"/>
                </a:lnTo>
                <a:lnTo>
                  <a:pt x="104" y="84"/>
                </a:lnTo>
                <a:lnTo>
                  <a:pt x="104" y="84"/>
                </a:lnTo>
                <a:lnTo>
                  <a:pt x="104" y="84"/>
                </a:lnTo>
                <a:lnTo>
                  <a:pt x="104" y="84"/>
                </a:lnTo>
                <a:lnTo>
                  <a:pt x="106" y="84"/>
                </a:lnTo>
                <a:lnTo>
                  <a:pt x="106" y="84"/>
                </a:lnTo>
                <a:lnTo>
                  <a:pt x="106" y="84"/>
                </a:lnTo>
                <a:lnTo>
                  <a:pt x="108" y="84"/>
                </a:lnTo>
                <a:lnTo>
                  <a:pt x="108" y="84"/>
                </a:lnTo>
                <a:lnTo>
                  <a:pt x="108" y="84"/>
                </a:lnTo>
                <a:lnTo>
                  <a:pt x="108" y="86"/>
                </a:lnTo>
                <a:lnTo>
                  <a:pt x="110" y="86"/>
                </a:lnTo>
                <a:lnTo>
                  <a:pt x="110" y="84"/>
                </a:lnTo>
                <a:lnTo>
                  <a:pt x="112" y="84"/>
                </a:lnTo>
                <a:lnTo>
                  <a:pt x="112" y="82"/>
                </a:lnTo>
                <a:lnTo>
                  <a:pt x="112" y="82"/>
                </a:lnTo>
                <a:lnTo>
                  <a:pt x="110" y="82"/>
                </a:lnTo>
                <a:lnTo>
                  <a:pt x="110" y="80"/>
                </a:lnTo>
                <a:lnTo>
                  <a:pt x="112" y="80"/>
                </a:lnTo>
                <a:lnTo>
                  <a:pt x="112" y="78"/>
                </a:lnTo>
                <a:lnTo>
                  <a:pt x="112" y="78"/>
                </a:lnTo>
                <a:lnTo>
                  <a:pt x="114" y="78"/>
                </a:lnTo>
                <a:lnTo>
                  <a:pt x="114" y="78"/>
                </a:lnTo>
                <a:lnTo>
                  <a:pt x="116" y="78"/>
                </a:lnTo>
                <a:lnTo>
                  <a:pt x="116" y="76"/>
                </a:lnTo>
                <a:lnTo>
                  <a:pt x="118" y="74"/>
                </a:lnTo>
                <a:lnTo>
                  <a:pt x="118" y="74"/>
                </a:lnTo>
                <a:lnTo>
                  <a:pt x="118" y="74"/>
                </a:lnTo>
                <a:lnTo>
                  <a:pt x="118" y="74"/>
                </a:lnTo>
                <a:lnTo>
                  <a:pt x="118" y="74"/>
                </a:lnTo>
                <a:lnTo>
                  <a:pt x="120" y="74"/>
                </a:lnTo>
                <a:lnTo>
                  <a:pt x="120" y="74"/>
                </a:lnTo>
                <a:lnTo>
                  <a:pt x="120" y="72"/>
                </a:lnTo>
                <a:lnTo>
                  <a:pt x="120" y="72"/>
                </a:lnTo>
                <a:lnTo>
                  <a:pt x="120" y="72"/>
                </a:lnTo>
                <a:lnTo>
                  <a:pt x="122" y="68"/>
                </a:lnTo>
                <a:lnTo>
                  <a:pt x="122" y="66"/>
                </a:lnTo>
                <a:lnTo>
                  <a:pt x="122" y="66"/>
                </a:lnTo>
                <a:lnTo>
                  <a:pt x="122" y="66"/>
                </a:lnTo>
                <a:lnTo>
                  <a:pt x="122" y="64"/>
                </a:lnTo>
                <a:lnTo>
                  <a:pt x="122" y="64"/>
                </a:lnTo>
                <a:lnTo>
                  <a:pt x="122" y="62"/>
                </a:lnTo>
                <a:lnTo>
                  <a:pt x="122" y="60"/>
                </a:lnTo>
                <a:lnTo>
                  <a:pt x="122" y="58"/>
                </a:lnTo>
                <a:lnTo>
                  <a:pt x="122" y="56"/>
                </a:lnTo>
                <a:lnTo>
                  <a:pt x="122" y="5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0" name="Freeform 316"/>
          <p:cNvSpPr>
            <a:spLocks/>
          </p:cNvSpPr>
          <p:nvPr/>
        </p:nvSpPr>
        <p:spPr bwMode="auto">
          <a:xfrm>
            <a:off x="5260975" y="4313238"/>
            <a:ext cx="28575" cy="41275"/>
          </a:xfrm>
          <a:custGeom>
            <a:avLst/>
            <a:gdLst/>
            <a:ahLst/>
            <a:cxnLst>
              <a:cxn ang="0">
                <a:pos x="16" y="2"/>
              </a:cxn>
              <a:cxn ang="0">
                <a:pos x="16" y="4"/>
              </a:cxn>
              <a:cxn ang="0">
                <a:pos x="14" y="2"/>
              </a:cxn>
              <a:cxn ang="0">
                <a:pos x="14" y="2"/>
              </a:cxn>
              <a:cxn ang="0">
                <a:pos x="14" y="2"/>
              </a:cxn>
              <a:cxn ang="0">
                <a:pos x="12" y="0"/>
              </a:cxn>
              <a:cxn ang="0">
                <a:pos x="10" y="0"/>
              </a:cxn>
              <a:cxn ang="0">
                <a:pos x="8" y="0"/>
              </a:cxn>
              <a:cxn ang="0">
                <a:pos x="4" y="2"/>
              </a:cxn>
              <a:cxn ang="0">
                <a:pos x="4" y="4"/>
              </a:cxn>
              <a:cxn ang="0">
                <a:pos x="4" y="4"/>
              </a:cxn>
              <a:cxn ang="0">
                <a:pos x="4" y="4"/>
              </a:cxn>
              <a:cxn ang="0">
                <a:pos x="4" y="6"/>
              </a:cxn>
              <a:cxn ang="0">
                <a:pos x="4" y="6"/>
              </a:cxn>
              <a:cxn ang="0">
                <a:pos x="2" y="6"/>
              </a:cxn>
              <a:cxn ang="0">
                <a:pos x="2" y="8"/>
              </a:cxn>
              <a:cxn ang="0">
                <a:pos x="2" y="8"/>
              </a:cxn>
              <a:cxn ang="0">
                <a:pos x="0" y="10"/>
              </a:cxn>
              <a:cxn ang="0">
                <a:pos x="0" y="10"/>
              </a:cxn>
              <a:cxn ang="0">
                <a:pos x="0" y="12"/>
              </a:cxn>
              <a:cxn ang="0">
                <a:pos x="0" y="12"/>
              </a:cxn>
              <a:cxn ang="0">
                <a:pos x="0" y="14"/>
              </a:cxn>
              <a:cxn ang="0">
                <a:pos x="0" y="14"/>
              </a:cxn>
              <a:cxn ang="0">
                <a:pos x="0" y="16"/>
              </a:cxn>
              <a:cxn ang="0">
                <a:pos x="0" y="16"/>
              </a:cxn>
              <a:cxn ang="0">
                <a:pos x="0" y="18"/>
              </a:cxn>
              <a:cxn ang="0">
                <a:pos x="0" y="16"/>
              </a:cxn>
              <a:cxn ang="0">
                <a:pos x="0" y="16"/>
              </a:cxn>
              <a:cxn ang="0">
                <a:pos x="0" y="16"/>
              </a:cxn>
              <a:cxn ang="0">
                <a:pos x="2" y="20"/>
              </a:cxn>
              <a:cxn ang="0">
                <a:pos x="2" y="22"/>
              </a:cxn>
              <a:cxn ang="0">
                <a:pos x="4" y="24"/>
              </a:cxn>
              <a:cxn ang="0">
                <a:pos x="4" y="24"/>
              </a:cxn>
              <a:cxn ang="0">
                <a:pos x="6" y="24"/>
              </a:cxn>
              <a:cxn ang="0">
                <a:pos x="8" y="24"/>
              </a:cxn>
              <a:cxn ang="0">
                <a:pos x="8" y="26"/>
              </a:cxn>
              <a:cxn ang="0">
                <a:pos x="12" y="26"/>
              </a:cxn>
              <a:cxn ang="0">
                <a:pos x="12" y="26"/>
              </a:cxn>
              <a:cxn ang="0">
                <a:pos x="14" y="26"/>
              </a:cxn>
              <a:cxn ang="0">
                <a:pos x="16" y="26"/>
              </a:cxn>
              <a:cxn ang="0">
                <a:pos x="16" y="24"/>
              </a:cxn>
              <a:cxn ang="0">
                <a:pos x="16" y="24"/>
              </a:cxn>
              <a:cxn ang="0">
                <a:pos x="16" y="24"/>
              </a:cxn>
              <a:cxn ang="0">
                <a:pos x="16" y="22"/>
              </a:cxn>
              <a:cxn ang="0">
                <a:pos x="16" y="22"/>
              </a:cxn>
              <a:cxn ang="0">
                <a:pos x="16" y="22"/>
              </a:cxn>
              <a:cxn ang="0">
                <a:pos x="16" y="16"/>
              </a:cxn>
              <a:cxn ang="0">
                <a:pos x="18" y="18"/>
              </a:cxn>
              <a:cxn ang="0">
                <a:pos x="18" y="18"/>
              </a:cxn>
            </a:cxnLst>
            <a:rect l="0" t="0" r="r" b="b"/>
            <a:pathLst>
              <a:path w="18" h="26">
                <a:moveTo>
                  <a:pt x="16" y="2"/>
                </a:moveTo>
                <a:lnTo>
                  <a:pt x="16" y="4"/>
                </a:lnTo>
                <a:lnTo>
                  <a:pt x="14" y="2"/>
                </a:lnTo>
                <a:lnTo>
                  <a:pt x="14" y="2"/>
                </a:lnTo>
                <a:lnTo>
                  <a:pt x="14" y="2"/>
                </a:lnTo>
                <a:lnTo>
                  <a:pt x="12" y="0"/>
                </a:lnTo>
                <a:lnTo>
                  <a:pt x="10" y="0"/>
                </a:lnTo>
                <a:lnTo>
                  <a:pt x="8" y="0"/>
                </a:lnTo>
                <a:lnTo>
                  <a:pt x="4" y="2"/>
                </a:lnTo>
                <a:lnTo>
                  <a:pt x="4" y="4"/>
                </a:lnTo>
                <a:lnTo>
                  <a:pt x="4" y="4"/>
                </a:lnTo>
                <a:lnTo>
                  <a:pt x="4" y="4"/>
                </a:lnTo>
                <a:lnTo>
                  <a:pt x="4" y="6"/>
                </a:lnTo>
                <a:lnTo>
                  <a:pt x="4" y="6"/>
                </a:lnTo>
                <a:lnTo>
                  <a:pt x="2" y="6"/>
                </a:lnTo>
                <a:lnTo>
                  <a:pt x="2" y="8"/>
                </a:lnTo>
                <a:lnTo>
                  <a:pt x="2" y="8"/>
                </a:lnTo>
                <a:lnTo>
                  <a:pt x="0" y="10"/>
                </a:lnTo>
                <a:lnTo>
                  <a:pt x="0" y="10"/>
                </a:lnTo>
                <a:lnTo>
                  <a:pt x="0" y="12"/>
                </a:lnTo>
                <a:lnTo>
                  <a:pt x="0" y="12"/>
                </a:lnTo>
                <a:lnTo>
                  <a:pt x="0" y="14"/>
                </a:lnTo>
                <a:lnTo>
                  <a:pt x="0" y="14"/>
                </a:lnTo>
                <a:lnTo>
                  <a:pt x="0" y="16"/>
                </a:lnTo>
                <a:lnTo>
                  <a:pt x="0" y="16"/>
                </a:lnTo>
                <a:lnTo>
                  <a:pt x="0" y="18"/>
                </a:lnTo>
                <a:lnTo>
                  <a:pt x="0" y="16"/>
                </a:lnTo>
                <a:lnTo>
                  <a:pt x="0" y="16"/>
                </a:lnTo>
                <a:lnTo>
                  <a:pt x="0" y="16"/>
                </a:lnTo>
                <a:lnTo>
                  <a:pt x="2" y="20"/>
                </a:lnTo>
                <a:lnTo>
                  <a:pt x="2" y="22"/>
                </a:lnTo>
                <a:lnTo>
                  <a:pt x="4" y="24"/>
                </a:lnTo>
                <a:lnTo>
                  <a:pt x="4" y="24"/>
                </a:lnTo>
                <a:lnTo>
                  <a:pt x="6" y="24"/>
                </a:lnTo>
                <a:lnTo>
                  <a:pt x="8" y="24"/>
                </a:lnTo>
                <a:lnTo>
                  <a:pt x="8" y="26"/>
                </a:lnTo>
                <a:lnTo>
                  <a:pt x="12" y="26"/>
                </a:lnTo>
                <a:lnTo>
                  <a:pt x="12" y="26"/>
                </a:lnTo>
                <a:lnTo>
                  <a:pt x="14" y="26"/>
                </a:lnTo>
                <a:lnTo>
                  <a:pt x="16" y="26"/>
                </a:lnTo>
                <a:lnTo>
                  <a:pt x="16" y="24"/>
                </a:lnTo>
                <a:lnTo>
                  <a:pt x="16" y="24"/>
                </a:lnTo>
                <a:lnTo>
                  <a:pt x="16" y="24"/>
                </a:lnTo>
                <a:lnTo>
                  <a:pt x="16" y="22"/>
                </a:lnTo>
                <a:lnTo>
                  <a:pt x="16" y="22"/>
                </a:lnTo>
                <a:lnTo>
                  <a:pt x="16" y="22"/>
                </a:lnTo>
                <a:lnTo>
                  <a:pt x="16" y="16"/>
                </a:lnTo>
                <a:lnTo>
                  <a:pt x="18" y="18"/>
                </a:lnTo>
                <a:lnTo>
                  <a:pt x="18"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1" name="Freeform 317"/>
          <p:cNvSpPr>
            <a:spLocks/>
          </p:cNvSpPr>
          <p:nvPr/>
        </p:nvSpPr>
        <p:spPr bwMode="auto">
          <a:xfrm>
            <a:off x="5016500" y="4217988"/>
            <a:ext cx="215900" cy="123825"/>
          </a:xfrm>
          <a:custGeom>
            <a:avLst/>
            <a:gdLst/>
            <a:ahLst/>
            <a:cxnLst>
              <a:cxn ang="0">
                <a:pos x="2" y="46"/>
              </a:cxn>
              <a:cxn ang="0">
                <a:pos x="6" y="48"/>
              </a:cxn>
              <a:cxn ang="0">
                <a:pos x="10" y="54"/>
              </a:cxn>
              <a:cxn ang="0">
                <a:pos x="10" y="58"/>
              </a:cxn>
              <a:cxn ang="0">
                <a:pos x="12" y="66"/>
              </a:cxn>
              <a:cxn ang="0">
                <a:pos x="10" y="70"/>
              </a:cxn>
              <a:cxn ang="0">
                <a:pos x="8" y="72"/>
              </a:cxn>
              <a:cxn ang="0">
                <a:pos x="10" y="78"/>
              </a:cxn>
              <a:cxn ang="0">
                <a:pos x="12" y="76"/>
              </a:cxn>
              <a:cxn ang="0">
                <a:pos x="14" y="78"/>
              </a:cxn>
              <a:cxn ang="0">
                <a:pos x="16" y="78"/>
              </a:cxn>
              <a:cxn ang="0">
                <a:pos x="20" y="78"/>
              </a:cxn>
              <a:cxn ang="0">
                <a:pos x="20" y="78"/>
              </a:cxn>
              <a:cxn ang="0">
                <a:pos x="24" y="78"/>
              </a:cxn>
              <a:cxn ang="0">
                <a:pos x="24" y="76"/>
              </a:cxn>
              <a:cxn ang="0">
                <a:pos x="26" y="74"/>
              </a:cxn>
              <a:cxn ang="0">
                <a:pos x="30" y="72"/>
              </a:cxn>
              <a:cxn ang="0">
                <a:pos x="32" y="70"/>
              </a:cxn>
              <a:cxn ang="0">
                <a:pos x="38" y="66"/>
              </a:cxn>
              <a:cxn ang="0">
                <a:pos x="40" y="62"/>
              </a:cxn>
              <a:cxn ang="0">
                <a:pos x="40" y="58"/>
              </a:cxn>
              <a:cxn ang="0">
                <a:pos x="42" y="54"/>
              </a:cxn>
              <a:cxn ang="0">
                <a:pos x="48" y="52"/>
              </a:cxn>
              <a:cxn ang="0">
                <a:pos x="52" y="54"/>
              </a:cxn>
              <a:cxn ang="0">
                <a:pos x="56" y="56"/>
              </a:cxn>
              <a:cxn ang="0">
                <a:pos x="58" y="58"/>
              </a:cxn>
              <a:cxn ang="0">
                <a:pos x="60" y="58"/>
              </a:cxn>
              <a:cxn ang="0">
                <a:pos x="64" y="60"/>
              </a:cxn>
              <a:cxn ang="0">
                <a:pos x="66" y="60"/>
              </a:cxn>
              <a:cxn ang="0">
                <a:pos x="70" y="60"/>
              </a:cxn>
              <a:cxn ang="0">
                <a:pos x="72" y="60"/>
              </a:cxn>
              <a:cxn ang="0">
                <a:pos x="76" y="60"/>
              </a:cxn>
              <a:cxn ang="0">
                <a:pos x="80" y="58"/>
              </a:cxn>
              <a:cxn ang="0">
                <a:pos x="82" y="50"/>
              </a:cxn>
              <a:cxn ang="0">
                <a:pos x="84" y="42"/>
              </a:cxn>
              <a:cxn ang="0">
                <a:pos x="90" y="40"/>
              </a:cxn>
              <a:cxn ang="0">
                <a:pos x="92" y="40"/>
              </a:cxn>
              <a:cxn ang="0">
                <a:pos x="94" y="40"/>
              </a:cxn>
              <a:cxn ang="0">
                <a:pos x="98" y="36"/>
              </a:cxn>
              <a:cxn ang="0">
                <a:pos x="100" y="34"/>
              </a:cxn>
              <a:cxn ang="0">
                <a:pos x="102" y="26"/>
              </a:cxn>
              <a:cxn ang="0">
                <a:pos x="102" y="24"/>
              </a:cxn>
              <a:cxn ang="0">
                <a:pos x="108" y="20"/>
              </a:cxn>
              <a:cxn ang="0">
                <a:pos x="110" y="20"/>
              </a:cxn>
              <a:cxn ang="0">
                <a:pos x="112" y="18"/>
              </a:cxn>
              <a:cxn ang="0">
                <a:pos x="118" y="12"/>
              </a:cxn>
              <a:cxn ang="0">
                <a:pos x="120" y="10"/>
              </a:cxn>
              <a:cxn ang="0">
                <a:pos x="122" y="8"/>
              </a:cxn>
              <a:cxn ang="0">
                <a:pos x="128" y="6"/>
              </a:cxn>
              <a:cxn ang="0">
                <a:pos x="130" y="4"/>
              </a:cxn>
              <a:cxn ang="0">
                <a:pos x="132" y="0"/>
              </a:cxn>
            </a:cxnLst>
            <a:rect l="0" t="0" r="r" b="b"/>
            <a:pathLst>
              <a:path w="136" h="78">
                <a:moveTo>
                  <a:pt x="0" y="44"/>
                </a:moveTo>
                <a:lnTo>
                  <a:pt x="2" y="44"/>
                </a:lnTo>
                <a:lnTo>
                  <a:pt x="2" y="44"/>
                </a:lnTo>
                <a:lnTo>
                  <a:pt x="2" y="46"/>
                </a:lnTo>
                <a:lnTo>
                  <a:pt x="4" y="46"/>
                </a:lnTo>
                <a:lnTo>
                  <a:pt x="4" y="46"/>
                </a:lnTo>
                <a:lnTo>
                  <a:pt x="4" y="46"/>
                </a:lnTo>
                <a:lnTo>
                  <a:pt x="6" y="48"/>
                </a:lnTo>
                <a:lnTo>
                  <a:pt x="8" y="50"/>
                </a:lnTo>
                <a:lnTo>
                  <a:pt x="8" y="52"/>
                </a:lnTo>
                <a:lnTo>
                  <a:pt x="10" y="54"/>
                </a:lnTo>
                <a:lnTo>
                  <a:pt x="10" y="54"/>
                </a:lnTo>
                <a:lnTo>
                  <a:pt x="10" y="54"/>
                </a:lnTo>
                <a:lnTo>
                  <a:pt x="10" y="56"/>
                </a:lnTo>
                <a:lnTo>
                  <a:pt x="10" y="58"/>
                </a:lnTo>
                <a:lnTo>
                  <a:pt x="10" y="58"/>
                </a:lnTo>
                <a:lnTo>
                  <a:pt x="10" y="60"/>
                </a:lnTo>
                <a:lnTo>
                  <a:pt x="12" y="60"/>
                </a:lnTo>
                <a:lnTo>
                  <a:pt x="12" y="62"/>
                </a:lnTo>
                <a:lnTo>
                  <a:pt x="12" y="66"/>
                </a:lnTo>
                <a:lnTo>
                  <a:pt x="12" y="68"/>
                </a:lnTo>
                <a:lnTo>
                  <a:pt x="10" y="68"/>
                </a:lnTo>
                <a:lnTo>
                  <a:pt x="10" y="68"/>
                </a:lnTo>
                <a:lnTo>
                  <a:pt x="10" y="70"/>
                </a:lnTo>
                <a:lnTo>
                  <a:pt x="10" y="70"/>
                </a:lnTo>
                <a:lnTo>
                  <a:pt x="8" y="70"/>
                </a:lnTo>
                <a:lnTo>
                  <a:pt x="8" y="72"/>
                </a:lnTo>
                <a:lnTo>
                  <a:pt x="8" y="72"/>
                </a:lnTo>
                <a:lnTo>
                  <a:pt x="8" y="72"/>
                </a:lnTo>
                <a:lnTo>
                  <a:pt x="8" y="76"/>
                </a:lnTo>
                <a:lnTo>
                  <a:pt x="8" y="78"/>
                </a:lnTo>
                <a:lnTo>
                  <a:pt x="10" y="78"/>
                </a:lnTo>
                <a:lnTo>
                  <a:pt x="10" y="78"/>
                </a:lnTo>
                <a:lnTo>
                  <a:pt x="10" y="78"/>
                </a:lnTo>
                <a:lnTo>
                  <a:pt x="12" y="78"/>
                </a:lnTo>
                <a:lnTo>
                  <a:pt x="12" y="76"/>
                </a:lnTo>
                <a:lnTo>
                  <a:pt x="12" y="76"/>
                </a:lnTo>
                <a:lnTo>
                  <a:pt x="12" y="76"/>
                </a:lnTo>
                <a:lnTo>
                  <a:pt x="14" y="78"/>
                </a:lnTo>
                <a:lnTo>
                  <a:pt x="14" y="78"/>
                </a:lnTo>
                <a:lnTo>
                  <a:pt x="14" y="78"/>
                </a:lnTo>
                <a:lnTo>
                  <a:pt x="16" y="78"/>
                </a:lnTo>
                <a:lnTo>
                  <a:pt x="16" y="78"/>
                </a:lnTo>
                <a:lnTo>
                  <a:pt x="16" y="78"/>
                </a:lnTo>
                <a:lnTo>
                  <a:pt x="16" y="78"/>
                </a:lnTo>
                <a:lnTo>
                  <a:pt x="18" y="78"/>
                </a:lnTo>
                <a:lnTo>
                  <a:pt x="18" y="78"/>
                </a:lnTo>
                <a:lnTo>
                  <a:pt x="20" y="78"/>
                </a:lnTo>
                <a:lnTo>
                  <a:pt x="20" y="78"/>
                </a:lnTo>
                <a:lnTo>
                  <a:pt x="20" y="78"/>
                </a:lnTo>
                <a:lnTo>
                  <a:pt x="20" y="78"/>
                </a:lnTo>
                <a:lnTo>
                  <a:pt x="20" y="78"/>
                </a:lnTo>
                <a:lnTo>
                  <a:pt x="20" y="78"/>
                </a:lnTo>
                <a:lnTo>
                  <a:pt x="22" y="78"/>
                </a:lnTo>
                <a:lnTo>
                  <a:pt x="24" y="78"/>
                </a:lnTo>
                <a:lnTo>
                  <a:pt x="24" y="78"/>
                </a:lnTo>
                <a:lnTo>
                  <a:pt x="24" y="78"/>
                </a:lnTo>
                <a:lnTo>
                  <a:pt x="24" y="76"/>
                </a:lnTo>
                <a:lnTo>
                  <a:pt x="24" y="76"/>
                </a:lnTo>
                <a:lnTo>
                  <a:pt x="24" y="76"/>
                </a:lnTo>
                <a:lnTo>
                  <a:pt x="24" y="74"/>
                </a:lnTo>
                <a:lnTo>
                  <a:pt x="26" y="74"/>
                </a:lnTo>
                <a:lnTo>
                  <a:pt x="26" y="74"/>
                </a:lnTo>
                <a:lnTo>
                  <a:pt x="26" y="74"/>
                </a:lnTo>
                <a:lnTo>
                  <a:pt x="28" y="74"/>
                </a:lnTo>
                <a:lnTo>
                  <a:pt x="28" y="74"/>
                </a:lnTo>
                <a:lnTo>
                  <a:pt x="28" y="74"/>
                </a:lnTo>
                <a:lnTo>
                  <a:pt x="30" y="72"/>
                </a:lnTo>
                <a:lnTo>
                  <a:pt x="30" y="72"/>
                </a:lnTo>
                <a:lnTo>
                  <a:pt x="30" y="70"/>
                </a:lnTo>
                <a:lnTo>
                  <a:pt x="32" y="70"/>
                </a:lnTo>
                <a:lnTo>
                  <a:pt x="32" y="70"/>
                </a:lnTo>
                <a:lnTo>
                  <a:pt x="34" y="68"/>
                </a:lnTo>
                <a:lnTo>
                  <a:pt x="36" y="66"/>
                </a:lnTo>
                <a:lnTo>
                  <a:pt x="38" y="66"/>
                </a:lnTo>
                <a:lnTo>
                  <a:pt x="38" y="66"/>
                </a:lnTo>
                <a:lnTo>
                  <a:pt x="38" y="64"/>
                </a:lnTo>
                <a:lnTo>
                  <a:pt x="38" y="64"/>
                </a:lnTo>
                <a:lnTo>
                  <a:pt x="38" y="64"/>
                </a:lnTo>
                <a:lnTo>
                  <a:pt x="40" y="62"/>
                </a:lnTo>
                <a:lnTo>
                  <a:pt x="40" y="60"/>
                </a:lnTo>
                <a:lnTo>
                  <a:pt x="40" y="60"/>
                </a:lnTo>
                <a:lnTo>
                  <a:pt x="40" y="58"/>
                </a:lnTo>
                <a:lnTo>
                  <a:pt x="40" y="58"/>
                </a:lnTo>
                <a:lnTo>
                  <a:pt x="40" y="58"/>
                </a:lnTo>
                <a:lnTo>
                  <a:pt x="40" y="56"/>
                </a:lnTo>
                <a:lnTo>
                  <a:pt x="40" y="56"/>
                </a:lnTo>
                <a:lnTo>
                  <a:pt x="42" y="54"/>
                </a:lnTo>
                <a:lnTo>
                  <a:pt x="42" y="52"/>
                </a:lnTo>
                <a:lnTo>
                  <a:pt x="44" y="52"/>
                </a:lnTo>
                <a:lnTo>
                  <a:pt x="46" y="52"/>
                </a:lnTo>
                <a:lnTo>
                  <a:pt x="48" y="52"/>
                </a:lnTo>
                <a:lnTo>
                  <a:pt x="50" y="52"/>
                </a:lnTo>
                <a:lnTo>
                  <a:pt x="50" y="52"/>
                </a:lnTo>
                <a:lnTo>
                  <a:pt x="52" y="54"/>
                </a:lnTo>
                <a:lnTo>
                  <a:pt x="52" y="54"/>
                </a:lnTo>
                <a:lnTo>
                  <a:pt x="52" y="54"/>
                </a:lnTo>
                <a:lnTo>
                  <a:pt x="54" y="54"/>
                </a:lnTo>
                <a:lnTo>
                  <a:pt x="54" y="54"/>
                </a:lnTo>
                <a:lnTo>
                  <a:pt x="56" y="56"/>
                </a:lnTo>
                <a:lnTo>
                  <a:pt x="56" y="56"/>
                </a:lnTo>
                <a:lnTo>
                  <a:pt x="56" y="58"/>
                </a:lnTo>
                <a:lnTo>
                  <a:pt x="58" y="58"/>
                </a:lnTo>
                <a:lnTo>
                  <a:pt x="58" y="58"/>
                </a:lnTo>
                <a:lnTo>
                  <a:pt x="58" y="58"/>
                </a:lnTo>
                <a:lnTo>
                  <a:pt x="60" y="58"/>
                </a:lnTo>
                <a:lnTo>
                  <a:pt x="60" y="58"/>
                </a:lnTo>
                <a:lnTo>
                  <a:pt x="60" y="58"/>
                </a:lnTo>
                <a:lnTo>
                  <a:pt x="62" y="58"/>
                </a:lnTo>
                <a:lnTo>
                  <a:pt x="62" y="60"/>
                </a:lnTo>
                <a:lnTo>
                  <a:pt x="62" y="60"/>
                </a:lnTo>
                <a:lnTo>
                  <a:pt x="64" y="60"/>
                </a:lnTo>
                <a:lnTo>
                  <a:pt x="64" y="60"/>
                </a:lnTo>
                <a:lnTo>
                  <a:pt x="64" y="60"/>
                </a:lnTo>
                <a:lnTo>
                  <a:pt x="64" y="60"/>
                </a:lnTo>
                <a:lnTo>
                  <a:pt x="66" y="60"/>
                </a:lnTo>
                <a:lnTo>
                  <a:pt x="66" y="60"/>
                </a:lnTo>
                <a:lnTo>
                  <a:pt x="66" y="60"/>
                </a:lnTo>
                <a:lnTo>
                  <a:pt x="68" y="60"/>
                </a:lnTo>
                <a:lnTo>
                  <a:pt x="70" y="60"/>
                </a:lnTo>
                <a:lnTo>
                  <a:pt x="70" y="60"/>
                </a:lnTo>
                <a:lnTo>
                  <a:pt x="72" y="60"/>
                </a:lnTo>
                <a:lnTo>
                  <a:pt x="72" y="60"/>
                </a:lnTo>
                <a:lnTo>
                  <a:pt x="72" y="60"/>
                </a:lnTo>
                <a:lnTo>
                  <a:pt x="74" y="60"/>
                </a:lnTo>
                <a:lnTo>
                  <a:pt x="74" y="60"/>
                </a:lnTo>
                <a:lnTo>
                  <a:pt x="74" y="60"/>
                </a:lnTo>
                <a:lnTo>
                  <a:pt x="76" y="60"/>
                </a:lnTo>
                <a:lnTo>
                  <a:pt x="78" y="60"/>
                </a:lnTo>
                <a:lnTo>
                  <a:pt x="78" y="58"/>
                </a:lnTo>
                <a:lnTo>
                  <a:pt x="80" y="58"/>
                </a:lnTo>
                <a:lnTo>
                  <a:pt x="80" y="58"/>
                </a:lnTo>
                <a:lnTo>
                  <a:pt x="80" y="56"/>
                </a:lnTo>
                <a:lnTo>
                  <a:pt x="82" y="54"/>
                </a:lnTo>
                <a:lnTo>
                  <a:pt x="82" y="54"/>
                </a:lnTo>
                <a:lnTo>
                  <a:pt x="82" y="50"/>
                </a:lnTo>
                <a:lnTo>
                  <a:pt x="84" y="48"/>
                </a:lnTo>
                <a:lnTo>
                  <a:pt x="84" y="46"/>
                </a:lnTo>
                <a:lnTo>
                  <a:pt x="84" y="44"/>
                </a:lnTo>
                <a:lnTo>
                  <a:pt x="84" y="42"/>
                </a:lnTo>
                <a:lnTo>
                  <a:pt x="86" y="42"/>
                </a:lnTo>
                <a:lnTo>
                  <a:pt x="86" y="42"/>
                </a:lnTo>
                <a:lnTo>
                  <a:pt x="90" y="42"/>
                </a:lnTo>
                <a:lnTo>
                  <a:pt x="90" y="40"/>
                </a:lnTo>
                <a:lnTo>
                  <a:pt x="92" y="40"/>
                </a:lnTo>
                <a:lnTo>
                  <a:pt x="92" y="40"/>
                </a:lnTo>
                <a:lnTo>
                  <a:pt x="92" y="40"/>
                </a:lnTo>
                <a:lnTo>
                  <a:pt x="92" y="40"/>
                </a:lnTo>
                <a:lnTo>
                  <a:pt x="94" y="40"/>
                </a:lnTo>
                <a:lnTo>
                  <a:pt x="94" y="40"/>
                </a:lnTo>
                <a:lnTo>
                  <a:pt x="94" y="40"/>
                </a:lnTo>
                <a:lnTo>
                  <a:pt x="94" y="40"/>
                </a:lnTo>
                <a:lnTo>
                  <a:pt x="94" y="38"/>
                </a:lnTo>
                <a:lnTo>
                  <a:pt x="94" y="38"/>
                </a:lnTo>
                <a:lnTo>
                  <a:pt x="94" y="38"/>
                </a:lnTo>
                <a:lnTo>
                  <a:pt x="98" y="36"/>
                </a:lnTo>
                <a:lnTo>
                  <a:pt x="98" y="36"/>
                </a:lnTo>
                <a:lnTo>
                  <a:pt x="98" y="36"/>
                </a:lnTo>
                <a:lnTo>
                  <a:pt x="98" y="34"/>
                </a:lnTo>
                <a:lnTo>
                  <a:pt x="100" y="34"/>
                </a:lnTo>
                <a:lnTo>
                  <a:pt x="100" y="32"/>
                </a:lnTo>
                <a:lnTo>
                  <a:pt x="100" y="30"/>
                </a:lnTo>
                <a:lnTo>
                  <a:pt x="102" y="26"/>
                </a:lnTo>
                <a:lnTo>
                  <a:pt x="102" y="26"/>
                </a:lnTo>
                <a:lnTo>
                  <a:pt x="102" y="26"/>
                </a:lnTo>
                <a:lnTo>
                  <a:pt x="102" y="24"/>
                </a:lnTo>
                <a:lnTo>
                  <a:pt x="102" y="24"/>
                </a:lnTo>
                <a:lnTo>
                  <a:pt x="102" y="24"/>
                </a:lnTo>
                <a:lnTo>
                  <a:pt x="104" y="24"/>
                </a:lnTo>
                <a:lnTo>
                  <a:pt x="104" y="22"/>
                </a:lnTo>
                <a:lnTo>
                  <a:pt x="106" y="20"/>
                </a:lnTo>
                <a:lnTo>
                  <a:pt x="108" y="20"/>
                </a:lnTo>
                <a:lnTo>
                  <a:pt x="108" y="20"/>
                </a:lnTo>
                <a:lnTo>
                  <a:pt x="110" y="20"/>
                </a:lnTo>
                <a:lnTo>
                  <a:pt x="110" y="20"/>
                </a:lnTo>
                <a:lnTo>
                  <a:pt x="110" y="20"/>
                </a:lnTo>
                <a:lnTo>
                  <a:pt x="110" y="18"/>
                </a:lnTo>
                <a:lnTo>
                  <a:pt x="110" y="18"/>
                </a:lnTo>
                <a:lnTo>
                  <a:pt x="110" y="18"/>
                </a:lnTo>
                <a:lnTo>
                  <a:pt x="112" y="18"/>
                </a:lnTo>
                <a:lnTo>
                  <a:pt x="114" y="16"/>
                </a:lnTo>
                <a:lnTo>
                  <a:pt x="116" y="14"/>
                </a:lnTo>
                <a:lnTo>
                  <a:pt x="116" y="12"/>
                </a:lnTo>
                <a:lnTo>
                  <a:pt x="118" y="12"/>
                </a:lnTo>
                <a:lnTo>
                  <a:pt x="118" y="10"/>
                </a:lnTo>
                <a:lnTo>
                  <a:pt x="120" y="10"/>
                </a:lnTo>
                <a:lnTo>
                  <a:pt x="120" y="10"/>
                </a:lnTo>
                <a:lnTo>
                  <a:pt x="120" y="10"/>
                </a:lnTo>
                <a:lnTo>
                  <a:pt x="120" y="8"/>
                </a:lnTo>
                <a:lnTo>
                  <a:pt x="120" y="8"/>
                </a:lnTo>
                <a:lnTo>
                  <a:pt x="120" y="8"/>
                </a:lnTo>
                <a:lnTo>
                  <a:pt x="122" y="8"/>
                </a:lnTo>
                <a:lnTo>
                  <a:pt x="122" y="6"/>
                </a:lnTo>
                <a:lnTo>
                  <a:pt x="124" y="6"/>
                </a:lnTo>
                <a:lnTo>
                  <a:pt x="126" y="6"/>
                </a:lnTo>
                <a:lnTo>
                  <a:pt x="128" y="6"/>
                </a:lnTo>
                <a:lnTo>
                  <a:pt x="130" y="4"/>
                </a:lnTo>
                <a:lnTo>
                  <a:pt x="130" y="4"/>
                </a:lnTo>
                <a:lnTo>
                  <a:pt x="130" y="4"/>
                </a:lnTo>
                <a:lnTo>
                  <a:pt x="130" y="4"/>
                </a:lnTo>
                <a:lnTo>
                  <a:pt x="130" y="4"/>
                </a:lnTo>
                <a:lnTo>
                  <a:pt x="130" y="2"/>
                </a:lnTo>
                <a:lnTo>
                  <a:pt x="132" y="0"/>
                </a:lnTo>
                <a:lnTo>
                  <a:pt x="132" y="0"/>
                </a:lnTo>
                <a:lnTo>
                  <a:pt x="132" y="0"/>
                </a:lnTo>
                <a:lnTo>
                  <a:pt x="136" y="0"/>
                </a:lnTo>
                <a:lnTo>
                  <a:pt x="13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2" name="Freeform 318"/>
          <p:cNvSpPr>
            <a:spLocks/>
          </p:cNvSpPr>
          <p:nvPr/>
        </p:nvSpPr>
        <p:spPr bwMode="auto">
          <a:xfrm>
            <a:off x="5289550" y="4341813"/>
            <a:ext cx="15875" cy="1588"/>
          </a:xfrm>
          <a:custGeom>
            <a:avLst/>
            <a:gdLst/>
            <a:ahLst/>
            <a:cxnLst>
              <a:cxn ang="0">
                <a:pos x="0" y="0"/>
              </a:cxn>
              <a:cxn ang="0">
                <a:pos x="0" y="0"/>
              </a:cxn>
              <a:cxn ang="0">
                <a:pos x="0" y="0"/>
              </a:cxn>
              <a:cxn ang="0">
                <a:pos x="4" y="0"/>
              </a:cxn>
              <a:cxn ang="0">
                <a:pos x="4" y="0"/>
              </a:cxn>
              <a:cxn ang="0">
                <a:pos x="8" y="0"/>
              </a:cxn>
              <a:cxn ang="0">
                <a:pos x="10" y="0"/>
              </a:cxn>
              <a:cxn ang="0">
                <a:pos x="10" y="0"/>
              </a:cxn>
            </a:cxnLst>
            <a:rect l="0" t="0" r="r" b="b"/>
            <a:pathLst>
              <a:path w="10">
                <a:moveTo>
                  <a:pt x="0" y="0"/>
                </a:moveTo>
                <a:lnTo>
                  <a:pt x="0" y="0"/>
                </a:lnTo>
                <a:lnTo>
                  <a:pt x="0" y="0"/>
                </a:lnTo>
                <a:lnTo>
                  <a:pt x="4" y="0"/>
                </a:lnTo>
                <a:lnTo>
                  <a:pt x="4" y="0"/>
                </a:lnTo>
                <a:lnTo>
                  <a:pt x="8" y="0"/>
                </a:lnTo>
                <a:lnTo>
                  <a:pt x="10"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3" name="Freeform 319"/>
          <p:cNvSpPr>
            <a:spLocks/>
          </p:cNvSpPr>
          <p:nvPr/>
        </p:nvSpPr>
        <p:spPr bwMode="auto">
          <a:xfrm>
            <a:off x="5286375" y="4316413"/>
            <a:ext cx="3175" cy="25400"/>
          </a:xfrm>
          <a:custGeom>
            <a:avLst/>
            <a:gdLst/>
            <a:ahLst/>
            <a:cxnLst>
              <a:cxn ang="0">
                <a:pos x="2" y="16"/>
              </a:cxn>
              <a:cxn ang="0">
                <a:pos x="2" y="14"/>
              </a:cxn>
              <a:cxn ang="0">
                <a:pos x="2" y="10"/>
              </a:cxn>
              <a:cxn ang="0">
                <a:pos x="2" y="8"/>
              </a:cxn>
              <a:cxn ang="0">
                <a:pos x="2" y="8"/>
              </a:cxn>
              <a:cxn ang="0">
                <a:pos x="2" y="6"/>
              </a:cxn>
              <a:cxn ang="0">
                <a:pos x="2" y="4"/>
              </a:cxn>
              <a:cxn ang="0">
                <a:pos x="2" y="2"/>
              </a:cxn>
              <a:cxn ang="0">
                <a:pos x="2" y="2"/>
              </a:cxn>
              <a:cxn ang="0">
                <a:pos x="0" y="0"/>
              </a:cxn>
            </a:cxnLst>
            <a:rect l="0" t="0" r="r" b="b"/>
            <a:pathLst>
              <a:path w="2" h="16">
                <a:moveTo>
                  <a:pt x="2" y="16"/>
                </a:moveTo>
                <a:lnTo>
                  <a:pt x="2" y="14"/>
                </a:lnTo>
                <a:lnTo>
                  <a:pt x="2" y="10"/>
                </a:lnTo>
                <a:lnTo>
                  <a:pt x="2" y="8"/>
                </a:lnTo>
                <a:lnTo>
                  <a:pt x="2" y="8"/>
                </a:lnTo>
                <a:lnTo>
                  <a:pt x="2" y="6"/>
                </a:lnTo>
                <a:lnTo>
                  <a:pt x="2" y="4"/>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4" name="Freeform 320"/>
          <p:cNvSpPr>
            <a:spLocks/>
          </p:cNvSpPr>
          <p:nvPr/>
        </p:nvSpPr>
        <p:spPr bwMode="auto">
          <a:xfrm>
            <a:off x="5276850" y="4224338"/>
            <a:ext cx="12700" cy="92075"/>
          </a:xfrm>
          <a:custGeom>
            <a:avLst/>
            <a:gdLst/>
            <a:ahLst/>
            <a:cxnLst>
              <a:cxn ang="0">
                <a:pos x="6" y="58"/>
              </a:cxn>
              <a:cxn ang="0">
                <a:pos x="6" y="56"/>
              </a:cxn>
              <a:cxn ang="0">
                <a:pos x="8" y="54"/>
              </a:cxn>
              <a:cxn ang="0">
                <a:pos x="8" y="54"/>
              </a:cxn>
              <a:cxn ang="0">
                <a:pos x="8" y="52"/>
              </a:cxn>
              <a:cxn ang="0">
                <a:pos x="8" y="52"/>
              </a:cxn>
              <a:cxn ang="0">
                <a:pos x="8" y="50"/>
              </a:cxn>
              <a:cxn ang="0">
                <a:pos x="8" y="48"/>
              </a:cxn>
              <a:cxn ang="0">
                <a:pos x="8" y="44"/>
              </a:cxn>
              <a:cxn ang="0">
                <a:pos x="8" y="44"/>
              </a:cxn>
              <a:cxn ang="0">
                <a:pos x="8" y="42"/>
              </a:cxn>
              <a:cxn ang="0">
                <a:pos x="8" y="40"/>
              </a:cxn>
              <a:cxn ang="0">
                <a:pos x="8" y="38"/>
              </a:cxn>
              <a:cxn ang="0">
                <a:pos x="8" y="34"/>
              </a:cxn>
              <a:cxn ang="0">
                <a:pos x="8" y="34"/>
              </a:cxn>
              <a:cxn ang="0">
                <a:pos x="8" y="32"/>
              </a:cxn>
              <a:cxn ang="0">
                <a:pos x="8" y="30"/>
              </a:cxn>
              <a:cxn ang="0">
                <a:pos x="8" y="30"/>
              </a:cxn>
              <a:cxn ang="0">
                <a:pos x="8" y="28"/>
              </a:cxn>
              <a:cxn ang="0">
                <a:pos x="8" y="26"/>
              </a:cxn>
              <a:cxn ang="0">
                <a:pos x="8" y="26"/>
              </a:cxn>
              <a:cxn ang="0">
                <a:pos x="6" y="24"/>
              </a:cxn>
              <a:cxn ang="0">
                <a:pos x="6" y="24"/>
              </a:cxn>
              <a:cxn ang="0">
                <a:pos x="6" y="22"/>
              </a:cxn>
              <a:cxn ang="0">
                <a:pos x="4" y="20"/>
              </a:cxn>
              <a:cxn ang="0">
                <a:pos x="4" y="20"/>
              </a:cxn>
              <a:cxn ang="0">
                <a:pos x="4" y="20"/>
              </a:cxn>
              <a:cxn ang="0">
                <a:pos x="4" y="20"/>
              </a:cxn>
              <a:cxn ang="0">
                <a:pos x="4" y="18"/>
              </a:cxn>
              <a:cxn ang="0">
                <a:pos x="4" y="18"/>
              </a:cxn>
              <a:cxn ang="0">
                <a:pos x="2" y="16"/>
              </a:cxn>
              <a:cxn ang="0">
                <a:pos x="4" y="14"/>
              </a:cxn>
              <a:cxn ang="0">
                <a:pos x="4" y="14"/>
              </a:cxn>
              <a:cxn ang="0">
                <a:pos x="4" y="12"/>
              </a:cxn>
              <a:cxn ang="0">
                <a:pos x="2" y="10"/>
              </a:cxn>
              <a:cxn ang="0">
                <a:pos x="0" y="0"/>
              </a:cxn>
              <a:cxn ang="0">
                <a:pos x="0" y="0"/>
              </a:cxn>
            </a:cxnLst>
            <a:rect l="0" t="0" r="r" b="b"/>
            <a:pathLst>
              <a:path w="8" h="58">
                <a:moveTo>
                  <a:pt x="6" y="58"/>
                </a:moveTo>
                <a:lnTo>
                  <a:pt x="6" y="56"/>
                </a:lnTo>
                <a:lnTo>
                  <a:pt x="8" y="54"/>
                </a:lnTo>
                <a:lnTo>
                  <a:pt x="8" y="54"/>
                </a:lnTo>
                <a:lnTo>
                  <a:pt x="8" y="52"/>
                </a:lnTo>
                <a:lnTo>
                  <a:pt x="8" y="52"/>
                </a:lnTo>
                <a:lnTo>
                  <a:pt x="8" y="50"/>
                </a:lnTo>
                <a:lnTo>
                  <a:pt x="8" y="48"/>
                </a:lnTo>
                <a:lnTo>
                  <a:pt x="8" y="44"/>
                </a:lnTo>
                <a:lnTo>
                  <a:pt x="8" y="44"/>
                </a:lnTo>
                <a:lnTo>
                  <a:pt x="8" y="42"/>
                </a:lnTo>
                <a:lnTo>
                  <a:pt x="8" y="40"/>
                </a:lnTo>
                <a:lnTo>
                  <a:pt x="8" y="38"/>
                </a:lnTo>
                <a:lnTo>
                  <a:pt x="8" y="34"/>
                </a:lnTo>
                <a:lnTo>
                  <a:pt x="8" y="34"/>
                </a:lnTo>
                <a:lnTo>
                  <a:pt x="8" y="32"/>
                </a:lnTo>
                <a:lnTo>
                  <a:pt x="8" y="30"/>
                </a:lnTo>
                <a:lnTo>
                  <a:pt x="8" y="30"/>
                </a:lnTo>
                <a:lnTo>
                  <a:pt x="8" y="28"/>
                </a:lnTo>
                <a:lnTo>
                  <a:pt x="8" y="26"/>
                </a:lnTo>
                <a:lnTo>
                  <a:pt x="8" y="26"/>
                </a:lnTo>
                <a:lnTo>
                  <a:pt x="6" y="24"/>
                </a:lnTo>
                <a:lnTo>
                  <a:pt x="6" y="24"/>
                </a:lnTo>
                <a:lnTo>
                  <a:pt x="6" y="22"/>
                </a:lnTo>
                <a:lnTo>
                  <a:pt x="4" y="20"/>
                </a:lnTo>
                <a:lnTo>
                  <a:pt x="4" y="20"/>
                </a:lnTo>
                <a:lnTo>
                  <a:pt x="4" y="20"/>
                </a:lnTo>
                <a:lnTo>
                  <a:pt x="4" y="20"/>
                </a:lnTo>
                <a:lnTo>
                  <a:pt x="4" y="18"/>
                </a:lnTo>
                <a:lnTo>
                  <a:pt x="4" y="18"/>
                </a:lnTo>
                <a:lnTo>
                  <a:pt x="2" y="16"/>
                </a:lnTo>
                <a:lnTo>
                  <a:pt x="4" y="14"/>
                </a:lnTo>
                <a:lnTo>
                  <a:pt x="4" y="14"/>
                </a:lnTo>
                <a:lnTo>
                  <a:pt x="4" y="12"/>
                </a:lnTo>
                <a:lnTo>
                  <a:pt x="2" y="1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5" name="Freeform 321"/>
          <p:cNvSpPr>
            <a:spLocks/>
          </p:cNvSpPr>
          <p:nvPr/>
        </p:nvSpPr>
        <p:spPr bwMode="auto">
          <a:xfrm>
            <a:off x="3232150" y="4164013"/>
            <a:ext cx="98425" cy="142875"/>
          </a:xfrm>
          <a:custGeom>
            <a:avLst/>
            <a:gdLst/>
            <a:ahLst/>
            <a:cxnLst>
              <a:cxn ang="0">
                <a:pos x="0" y="2"/>
              </a:cxn>
              <a:cxn ang="0">
                <a:pos x="2" y="6"/>
              </a:cxn>
              <a:cxn ang="0">
                <a:pos x="4" y="8"/>
              </a:cxn>
              <a:cxn ang="0">
                <a:pos x="6" y="12"/>
              </a:cxn>
              <a:cxn ang="0">
                <a:pos x="6" y="20"/>
              </a:cxn>
              <a:cxn ang="0">
                <a:pos x="6" y="22"/>
              </a:cxn>
              <a:cxn ang="0">
                <a:pos x="6" y="28"/>
              </a:cxn>
              <a:cxn ang="0">
                <a:pos x="6" y="32"/>
              </a:cxn>
              <a:cxn ang="0">
                <a:pos x="6" y="34"/>
              </a:cxn>
              <a:cxn ang="0">
                <a:pos x="8" y="32"/>
              </a:cxn>
              <a:cxn ang="0">
                <a:pos x="14" y="34"/>
              </a:cxn>
              <a:cxn ang="0">
                <a:pos x="18" y="34"/>
              </a:cxn>
              <a:cxn ang="0">
                <a:pos x="22" y="36"/>
              </a:cxn>
              <a:cxn ang="0">
                <a:pos x="24" y="36"/>
              </a:cxn>
              <a:cxn ang="0">
                <a:pos x="26" y="36"/>
              </a:cxn>
              <a:cxn ang="0">
                <a:pos x="26" y="34"/>
              </a:cxn>
              <a:cxn ang="0">
                <a:pos x="28" y="32"/>
              </a:cxn>
              <a:cxn ang="0">
                <a:pos x="28" y="34"/>
              </a:cxn>
              <a:cxn ang="0">
                <a:pos x="32" y="36"/>
              </a:cxn>
              <a:cxn ang="0">
                <a:pos x="34" y="36"/>
              </a:cxn>
              <a:cxn ang="0">
                <a:pos x="38" y="38"/>
              </a:cxn>
              <a:cxn ang="0">
                <a:pos x="38" y="38"/>
              </a:cxn>
              <a:cxn ang="0">
                <a:pos x="38" y="40"/>
              </a:cxn>
              <a:cxn ang="0">
                <a:pos x="40" y="42"/>
              </a:cxn>
              <a:cxn ang="0">
                <a:pos x="40" y="44"/>
              </a:cxn>
              <a:cxn ang="0">
                <a:pos x="42" y="48"/>
              </a:cxn>
              <a:cxn ang="0">
                <a:pos x="42" y="52"/>
              </a:cxn>
              <a:cxn ang="0">
                <a:pos x="42" y="56"/>
              </a:cxn>
              <a:cxn ang="0">
                <a:pos x="44" y="58"/>
              </a:cxn>
              <a:cxn ang="0">
                <a:pos x="44" y="60"/>
              </a:cxn>
              <a:cxn ang="0">
                <a:pos x="46" y="64"/>
              </a:cxn>
              <a:cxn ang="0">
                <a:pos x="46" y="64"/>
              </a:cxn>
              <a:cxn ang="0">
                <a:pos x="48" y="64"/>
              </a:cxn>
              <a:cxn ang="0">
                <a:pos x="52" y="64"/>
              </a:cxn>
              <a:cxn ang="0">
                <a:pos x="56" y="62"/>
              </a:cxn>
              <a:cxn ang="0">
                <a:pos x="62" y="64"/>
              </a:cxn>
              <a:cxn ang="0">
                <a:pos x="62" y="66"/>
              </a:cxn>
              <a:cxn ang="0">
                <a:pos x="62" y="68"/>
              </a:cxn>
              <a:cxn ang="0">
                <a:pos x="62" y="70"/>
              </a:cxn>
              <a:cxn ang="0">
                <a:pos x="62" y="72"/>
              </a:cxn>
              <a:cxn ang="0">
                <a:pos x="62" y="72"/>
              </a:cxn>
              <a:cxn ang="0">
                <a:pos x="62" y="74"/>
              </a:cxn>
              <a:cxn ang="0">
                <a:pos x="62" y="76"/>
              </a:cxn>
              <a:cxn ang="0">
                <a:pos x="60" y="82"/>
              </a:cxn>
              <a:cxn ang="0">
                <a:pos x="62" y="84"/>
              </a:cxn>
              <a:cxn ang="0">
                <a:pos x="60" y="86"/>
              </a:cxn>
              <a:cxn ang="0">
                <a:pos x="60" y="88"/>
              </a:cxn>
            </a:cxnLst>
            <a:rect l="0" t="0" r="r" b="b"/>
            <a:pathLst>
              <a:path w="62" h="90">
                <a:moveTo>
                  <a:pt x="0" y="0"/>
                </a:moveTo>
                <a:lnTo>
                  <a:pt x="0" y="2"/>
                </a:lnTo>
                <a:lnTo>
                  <a:pt x="0" y="2"/>
                </a:lnTo>
                <a:lnTo>
                  <a:pt x="2" y="4"/>
                </a:lnTo>
                <a:lnTo>
                  <a:pt x="2" y="4"/>
                </a:lnTo>
                <a:lnTo>
                  <a:pt x="2" y="6"/>
                </a:lnTo>
                <a:lnTo>
                  <a:pt x="4" y="8"/>
                </a:lnTo>
                <a:lnTo>
                  <a:pt x="4" y="10"/>
                </a:lnTo>
                <a:lnTo>
                  <a:pt x="4" y="8"/>
                </a:lnTo>
                <a:lnTo>
                  <a:pt x="4" y="10"/>
                </a:lnTo>
                <a:lnTo>
                  <a:pt x="6" y="10"/>
                </a:lnTo>
                <a:lnTo>
                  <a:pt x="6" y="12"/>
                </a:lnTo>
                <a:lnTo>
                  <a:pt x="6" y="14"/>
                </a:lnTo>
                <a:lnTo>
                  <a:pt x="6" y="20"/>
                </a:lnTo>
                <a:lnTo>
                  <a:pt x="6" y="20"/>
                </a:lnTo>
                <a:lnTo>
                  <a:pt x="6" y="22"/>
                </a:lnTo>
                <a:lnTo>
                  <a:pt x="6" y="22"/>
                </a:lnTo>
                <a:lnTo>
                  <a:pt x="6" y="22"/>
                </a:lnTo>
                <a:lnTo>
                  <a:pt x="6" y="26"/>
                </a:lnTo>
                <a:lnTo>
                  <a:pt x="6" y="26"/>
                </a:lnTo>
                <a:lnTo>
                  <a:pt x="6" y="28"/>
                </a:lnTo>
                <a:lnTo>
                  <a:pt x="6" y="30"/>
                </a:lnTo>
                <a:lnTo>
                  <a:pt x="6" y="32"/>
                </a:lnTo>
                <a:lnTo>
                  <a:pt x="6" y="32"/>
                </a:lnTo>
                <a:lnTo>
                  <a:pt x="6" y="32"/>
                </a:lnTo>
                <a:lnTo>
                  <a:pt x="6" y="34"/>
                </a:lnTo>
                <a:lnTo>
                  <a:pt x="6" y="34"/>
                </a:lnTo>
                <a:lnTo>
                  <a:pt x="8" y="34"/>
                </a:lnTo>
                <a:lnTo>
                  <a:pt x="8" y="34"/>
                </a:lnTo>
                <a:lnTo>
                  <a:pt x="8" y="32"/>
                </a:lnTo>
                <a:lnTo>
                  <a:pt x="10" y="34"/>
                </a:lnTo>
                <a:lnTo>
                  <a:pt x="12" y="34"/>
                </a:lnTo>
                <a:lnTo>
                  <a:pt x="14" y="34"/>
                </a:lnTo>
                <a:lnTo>
                  <a:pt x="16" y="34"/>
                </a:lnTo>
                <a:lnTo>
                  <a:pt x="16" y="34"/>
                </a:lnTo>
                <a:lnTo>
                  <a:pt x="18" y="34"/>
                </a:lnTo>
                <a:lnTo>
                  <a:pt x="18" y="34"/>
                </a:lnTo>
                <a:lnTo>
                  <a:pt x="20" y="34"/>
                </a:lnTo>
                <a:lnTo>
                  <a:pt x="22" y="36"/>
                </a:lnTo>
                <a:lnTo>
                  <a:pt x="22" y="36"/>
                </a:lnTo>
                <a:lnTo>
                  <a:pt x="24" y="36"/>
                </a:lnTo>
                <a:lnTo>
                  <a:pt x="24" y="36"/>
                </a:lnTo>
                <a:lnTo>
                  <a:pt x="24" y="34"/>
                </a:lnTo>
                <a:lnTo>
                  <a:pt x="24" y="34"/>
                </a:lnTo>
                <a:lnTo>
                  <a:pt x="26" y="36"/>
                </a:lnTo>
                <a:lnTo>
                  <a:pt x="26" y="34"/>
                </a:lnTo>
                <a:lnTo>
                  <a:pt x="26" y="34"/>
                </a:lnTo>
                <a:lnTo>
                  <a:pt x="26" y="34"/>
                </a:lnTo>
                <a:lnTo>
                  <a:pt x="26" y="32"/>
                </a:lnTo>
                <a:lnTo>
                  <a:pt x="26" y="32"/>
                </a:lnTo>
                <a:lnTo>
                  <a:pt x="28" y="32"/>
                </a:lnTo>
                <a:lnTo>
                  <a:pt x="28" y="32"/>
                </a:lnTo>
                <a:lnTo>
                  <a:pt x="28" y="34"/>
                </a:lnTo>
                <a:lnTo>
                  <a:pt x="28" y="34"/>
                </a:lnTo>
                <a:lnTo>
                  <a:pt x="30" y="34"/>
                </a:lnTo>
                <a:lnTo>
                  <a:pt x="30" y="34"/>
                </a:lnTo>
                <a:lnTo>
                  <a:pt x="32" y="36"/>
                </a:lnTo>
                <a:lnTo>
                  <a:pt x="32" y="36"/>
                </a:lnTo>
                <a:lnTo>
                  <a:pt x="34" y="36"/>
                </a:lnTo>
                <a:lnTo>
                  <a:pt x="34" y="36"/>
                </a:lnTo>
                <a:lnTo>
                  <a:pt x="34" y="36"/>
                </a:lnTo>
                <a:lnTo>
                  <a:pt x="36" y="36"/>
                </a:lnTo>
                <a:lnTo>
                  <a:pt x="38" y="38"/>
                </a:lnTo>
                <a:lnTo>
                  <a:pt x="38" y="38"/>
                </a:lnTo>
                <a:lnTo>
                  <a:pt x="38" y="38"/>
                </a:lnTo>
                <a:lnTo>
                  <a:pt x="38" y="38"/>
                </a:lnTo>
                <a:lnTo>
                  <a:pt x="38" y="40"/>
                </a:lnTo>
                <a:lnTo>
                  <a:pt x="38" y="40"/>
                </a:lnTo>
                <a:lnTo>
                  <a:pt x="38" y="40"/>
                </a:lnTo>
                <a:lnTo>
                  <a:pt x="40" y="40"/>
                </a:lnTo>
                <a:lnTo>
                  <a:pt x="40" y="42"/>
                </a:lnTo>
                <a:lnTo>
                  <a:pt x="40" y="42"/>
                </a:lnTo>
                <a:lnTo>
                  <a:pt x="40" y="42"/>
                </a:lnTo>
                <a:lnTo>
                  <a:pt x="40" y="44"/>
                </a:lnTo>
                <a:lnTo>
                  <a:pt x="40" y="44"/>
                </a:lnTo>
                <a:lnTo>
                  <a:pt x="40" y="44"/>
                </a:lnTo>
                <a:lnTo>
                  <a:pt x="40" y="46"/>
                </a:lnTo>
                <a:lnTo>
                  <a:pt x="42" y="48"/>
                </a:lnTo>
                <a:lnTo>
                  <a:pt x="42" y="50"/>
                </a:lnTo>
                <a:lnTo>
                  <a:pt x="42" y="50"/>
                </a:lnTo>
                <a:lnTo>
                  <a:pt x="42" y="52"/>
                </a:lnTo>
                <a:lnTo>
                  <a:pt x="42" y="54"/>
                </a:lnTo>
                <a:lnTo>
                  <a:pt x="44" y="54"/>
                </a:lnTo>
                <a:lnTo>
                  <a:pt x="42" y="56"/>
                </a:lnTo>
                <a:lnTo>
                  <a:pt x="44" y="58"/>
                </a:lnTo>
                <a:lnTo>
                  <a:pt x="44" y="58"/>
                </a:lnTo>
                <a:lnTo>
                  <a:pt x="44" y="58"/>
                </a:lnTo>
                <a:lnTo>
                  <a:pt x="44" y="58"/>
                </a:lnTo>
                <a:lnTo>
                  <a:pt x="44" y="60"/>
                </a:lnTo>
                <a:lnTo>
                  <a:pt x="44" y="60"/>
                </a:lnTo>
                <a:lnTo>
                  <a:pt x="44" y="62"/>
                </a:lnTo>
                <a:lnTo>
                  <a:pt x="46" y="62"/>
                </a:lnTo>
                <a:lnTo>
                  <a:pt x="46" y="64"/>
                </a:lnTo>
                <a:lnTo>
                  <a:pt x="46" y="64"/>
                </a:lnTo>
                <a:lnTo>
                  <a:pt x="46" y="64"/>
                </a:lnTo>
                <a:lnTo>
                  <a:pt x="46" y="64"/>
                </a:lnTo>
                <a:lnTo>
                  <a:pt x="46" y="64"/>
                </a:lnTo>
                <a:lnTo>
                  <a:pt x="48" y="64"/>
                </a:lnTo>
                <a:lnTo>
                  <a:pt x="48" y="64"/>
                </a:lnTo>
                <a:lnTo>
                  <a:pt x="50" y="64"/>
                </a:lnTo>
                <a:lnTo>
                  <a:pt x="50" y="64"/>
                </a:lnTo>
                <a:lnTo>
                  <a:pt x="52" y="64"/>
                </a:lnTo>
                <a:lnTo>
                  <a:pt x="52" y="64"/>
                </a:lnTo>
                <a:lnTo>
                  <a:pt x="52" y="62"/>
                </a:lnTo>
                <a:lnTo>
                  <a:pt x="56" y="62"/>
                </a:lnTo>
                <a:lnTo>
                  <a:pt x="58" y="62"/>
                </a:lnTo>
                <a:lnTo>
                  <a:pt x="60" y="62"/>
                </a:lnTo>
                <a:lnTo>
                  <a:pt x="62" y="64"/>
                </a:lnTo>
                <a:lnTo>
                  <a:pt x="62" y="66"/>
                </a:lnTo>
                <a:lnTo>
                  <a:pt x="62" y="66"/>
                </a:lnTo>
                <a:lnTo>
                  <a:pt x="62" y="66"/>
                </a:lnTo>
                <a:lnTo>
                  <a:pt x="62" y="66"/>
                </a:lnTo>
                <a:lnTo>
                  <a:pt x="62" y="66"/>
                </a:lnTo>
                <a:lnTo>
                  <a:pt x="62" y="68"/>
                </a:lnTo>
                <a:lnTo>
                  <a:pt x="62" y="68"/>
                </a:lnTo>
                <a:lnTo>
                  <a:pt x="62" y="68"/>
                </a:lnTo>
                <a:lnTo>
                  <a:pt x="62" y="70"/>
                </a:lnTo>
                <a:lnTo>
                  <a:pt x="62" y="70"/>
                </a:lnTo>
                <a:lnTo>
                  <a:pt x="62" y="72"/>
                </a:lnTo>
                <a:lnTo>
                  <a:pt x="62" y="72"/>
                </a:lnTo>
                <a:lnTo>
                  <a:pt x="62" y="72"/>
                </a:lnTo>
                <a:lnTo>
                  <a:pt x="62" y="72"/>
                </a:lnTo>
                <a:lnTo>
                  <a:pt x="62" y="72"/>
                </a:lnTo>
                <a:lnTo>
                  <a:pt x="62" y="72"/>
                </a:lnTo>
                <a:lnTo>
                  <a:pt x="62" y="74"/>
                </a:lnTo>
                <a:lnTo>
                  <a:pt x="62" y="74"/>
                </a:lnTo>
                <a:lnTo>
                  <a:pt x="62" y="74"/>
                </a:lnTo>
                <a:lnTo>
                  <a:pt x="62" y="76"/>
                </a:lnTo>
                <a:lnTo>
                  <a:pt x="62" y="76"/>
                </a:lnTo>
                <a:lnTo>
                  <a:pt x="62" y="78"/>
                </a:lnTo>
                <a:lnTo>
                  <a:pt x="62" y="78"/>
                </a:lnTo>
                <a:lnTo>
                  <a:pt x="60" y="82"/>
                </a:lnTo>
                <a:lnTo>
                  <a:pt x="60" y="82"/>
                </a:lnTo>
                <a:lnTo>
                  <a:pt x="60" y="82"/>
                </a:lnTo>
                <a:lnTo>
                  <a:pt x="62" y="84"/>
                </a:lnTo>
                <a:lnTo>
                  <a:pt x="62" y="84"/>
                </a:lnTo>
                <a:lnTo>
                  <a:pt x="60" y="86"/>
                </a:lnTo>
                <a:lnTo>
                  <a:pt x="60" y="86"/>
                </a:lnTo>
                <a:lnTo>
                  <a:pt x="60" y="86"/>
                </a:lnTo>
                <a:lnTo>
                  <a:pt x="60" y="86"/>
                </a:lnTo>
                <a:lnTo>
                  <a:pt x="60" y="88"/>
                </a:lnTo>
                <a:lnTo>
                  <a:pt x="60" y="90"/>
                </a:lnTo>
                <a:lnTo>
                  <a:pt x="60" y="9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6" name="Freeform 322"/>
          <p:cNvSpPr>
            <a:spLocks/>
          </p:cNvSpPr>
          <p:nvPr/>
        </p:nvSpPr>
        <p:spPr bwMode="auto">
          <a:xfrm>
            <a:off x="5016500" y="4116388"/>
            <a:ext cx="28575" cy="171450"/>
          </a:xfrm>
          <a:custGeom>
            <a:avLst/>
            <a:gdLst/>
            <a:ahLst/>
            <a:cxnLst>
              <a:cxn ang="0">
                <a:pos x="0" y="108"/>
              </a:cxn>
              <a:cxn ang="0">
                <a:pos x="0" y="106"/>
              </a:cxn>
              <a:cxn ang="0">
                <a:pos x="0" y="104"/>
              </a:cxn>
              <a:cxn ang="0">
                <a:pos x="2" y="102"/>
              </a:cxn>
              <a:cxn ang="0">
                <a:pos x="2" y="98"/>
              </a:cxn>
              <a:cxn ang="0">
                <a:pos x="2" y="94"/>
              </a:cxn>
              <a:cxn ang="0">
                <a:pos x="2" y="92"/>
              </a:cxn>
              <a:cxn ang="0">
                <a:pos x="2" y="90"/>
              </a:cxn>
              <a:cxn ang="0">
                <a:pos x="2" y="88"/>
              </a:cxn>
              <a:cxn ang="0">
                <a:pos x="2" y="86"/>
              </a:cxn>
              <a:cxn ang="0">
                <a:pos x="2" y="82"/>
              </a:cxn>
              <a:cxn ang="0">
                <a:pos x="2" y="80"/>
              </a:cxn>
              <a:cxn ang="0">
                <a:pos x="2" y="78"/>
              </a:cxn>
              <a:cxn ang="0">
                <a:pos x="2" y="78"/>
              </a:cxn>
              <a:cxn ang="0">
                <a:pos x="2" y="76"/>
              </a:cxn>
              <a:cxn ang="0">
                <a:pos x="2" y="74"/>
              </a:cxn>
              <a:cxn ang="0">
                <a:pos x="2" y="70"/>
              </a:cxn>
              <a:cxn ang="0">
                <a:pos x="2" y="66"/>
              </a:cxn>
              <a:cxn ang="0">
                <a:pos x="2" y="62"/>
              </a:cxn>
              <a:cxn ang="0">
                <a:pos x="2" y="62"/>
              </a:cxn>
              <a:cxn ang="0">
                <a:pos x="2" y="62"/>
              </a:cxn>
              <a:cxn ang="0">
                <a:pos x="6" y="62"/>
              </a:cxn>
              <a:cxn ang="0">
                <a:pos x="12" y="62"/>
              </a:cxn>
              <a:cxn ang="0">
                <a:pos x="16" y="62"/>
              </a:cxn>
              <a:cxn ang="0">
                <a:pos x="16" y="60"/>
              </a:cxn>
              <a:cxn ang="0">
                <a:pos x="16" y="60"/>
              </a:cxn>
              <a:cxn ang="0">
                <a:pos x="16" y="60"/>
              </a:cxn>
              <a:cxn ang="0">
                <a:pos x="16" y="54"/>
              </a:cxn>
              <a:cxn ang="0">
                <a:pos x="16" y="50"/>
              </a:cxn>
              <a:cxn ang="0">
                <a:pos x="18" y="44"/>
              </a:cxn>
              <a:cxn ang="0">
                <a:pos x="18" y="44"/>
              </a:cxn>
              <a:cxn ang="0">
                <a:pos x="18" y="42"/>
              </a:cxn>
              <a:cxn ang="0">
                <a:pos x="18" y="30"/>
              </a:cxn>
              <a:cxn ang="0">
                <a:pos x="18" y="28"/>
              </a:cxn>
              <a:cxn ang="0">
                <a:pos x="18" y="14"/>
              </a:cxn>
              <a:cxn ang="0">
                <a:pos x="18" y="6"/>
              </a:cxn>
              <a:cxn ang="0">
                <a:pos x="18" y="2"/>
              </a:cxn>
              <a:cxn ang="0">
                <a:pos x="18" y="0"/>
              </a:cxn>
              <a:cxn ang="0">
                <a:pos x="18" y="0"/>
              </a:cxn>
            </a:cxnLst>
            <a:rect l="0" t="0" r="r" b="b"/>
            <a:pathLst>
              <a:path w="18" h="108">
                <a:moveTo>
                  <a:pt x="0" y="108"/>
                </a:moveTo>
                <a:lnTo>
                  <a:pt x="0" y="106"/>
                </a:lnTo>
                <a:lnTo>
                  <a:pt x="0" y="104"/>
                </a:lnTo>
                <a:lnTo>
                  <a:pt x="2" y="102"/>
                </a:lnTo>
                <a:lnTo>
                  <a:pt x="2" y="98"/>
                </a:lnTo>
                <a:lnTo>
                  <a:pt x="2" y="94"/>
                </a:lnTo>
                <a:lnTo>
                  <a:pt x="2" y="92"/>
                </a:lnTo>
                <a:lnTo>
                  <a:pt x="2" y="90"/>
                </a:lnTo>
                <a:lnTo>
                  <a:pt x="2" y="88"/>
                </a:lnTo>
                <a:lnTo>
                  <a:pt x="2" y="86"/>
                </a:lnTo>
                <a:lnTo>
                  <a:pt x="2" y="82"/>
                </a:lnTo>
                <a:lnTo>
                  <a:pt x="2" y="80"/>
                </a:lnTo>
                <a:lnTo>
                  <a:pt x="2" y="78"/>
                </a:lnTo>
                <a:lnTo>
                  <a:pt x="2" y="78"/>
                </a:lnTo>
                <a:lnTo>
                  <a:pt x="2" y="76"/>
                </a:lnTo>
                <a:lnTo>
                  <a:pt x="2" y="74"/>
                </a:lnTo>
                <a:lnTo>
                  <a:pt x="2" y="70"/>
                </a:lnTo>
                <a:lnTo>
                  <a:pt x="2" y="66"/>
                </a:lnTo>
                <a:lnTo>
                  <a:pt x="2" y="62"/>
                </a:lnTo>
                <a:lnTo>
                  <a:pt x="2" y="62"/>
                </a:lnTo>
                <a:lnTo>
                  <a:pt x="2" y="62"/>
                </a:lnTo>
                <a:lnTo>
                  <a:pt x="6" y="62"/>
                </a:lnTo>
                <a:lnTo>
                  <a:pt x="12" y="62"/>
                </a:lnTo>
                <a:lnTo>
                  <a:pt x="16" y="62"/>
                </a:lnTo>
                <a:lnTo>
                  <a:pt x="16" y="60"/>
                </a:lnTo>
                <a:lnTo>
                  <a:pt x="16" y="60"/>
                </a:lnTo>
                <a:lnTo>
                  <a:pt x="16" y="60"/>
                </a:lnTo>
                <a:lnTo>
                  <a:pt x="16" y="54"/>
                </a:lnTo>
                <a:lnTo>
                  <a:pt x="16" y="50"/>
                </a:lnTo>
                <a:lnTo>
                  <a:pt x="18" y="44"/>
                </a:lnTo>
                <a:lnTo>
                  <a:pt x="18" y="44"/>
                </a:lnTo>
                <a:lnTo>
                  <a:pt x="18" y="42"/>
                </a:lnTo>
                <a:lnTo>
                  <a:pt x="18" y="30"/>
                </a:lnTo>
                <a:lnTo>
                  <a:pt x="18" y="28"/>
                </a:lnTo>
                <a:lnTo>
                  <a:pt x="18" y="14"/>
                </a:lnTo>
                <a:lnTo>
                  <a:pt x="18" y="6"/>
                </a:lnTo>
                <a:lnTo>
                  <a:pt x="18" y="2"/>
                </a:lnTo>
                <a:lnTo>
                  <a:pt x="18" y="0"/>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7" name="Freeform 323"/>
          <p:cNvSpPr>
            <a:spLocks/>
          </p:cNvSpPr>
          <p:nvPr/>
        </p:nvSpPr>
        <p:spPr bwMode="auto">
          <a:xfrm>
            <a:off x="2965450" y="4094163"/>
            <a:ext cx="66675" cy="142875"/>
          </a:xfrm>
          <a:custGeom>
            <a:avLst/>
            <a:gdLst/>
            <a:ahLst/>
            <a:cxnLst>
              <a:cxn ang="0">
                <a:pos x="0" y="2"/>
              </a:cxn>
              <a:cxn ang="0">
                <a:pos x="2" y="4"/>
              </a:cxn>
              <a:cxn ang="0">
                <a:pos x="4" y="6"/>
              </a:cxn>
              <a:cxn ang="0">
                <a:pos x="4" y="8"/>
              </a:cxn>
              <a:cxn ang="0">
                <a:pos x="4" y="8"/>
              </a:cxn>
              <a:cxn ang="0">
                <a:pos x="8" y="10"/>
              </a:cxn>
              <a:cxn ang="0">
                <a:pos x="8" y="10"/>
              </a:cxn>
              <a:cxn ang="0">
                <a:pos x="6" y="10"/>
              </a:cxn>
              <a:cxn ang="0">
                <a:pos x="6" y="12"/>
              </a:cxn>
              <a:cxn ang="0">
                <a:pos x="6" y="12"/>
              </a:cxn>
              <a:cxn ang="0">
                <a:pos x="8" y="14"/>
              </a:cxn>
              <a:cxn ang="0">
                <a:pos x="8" y="16"/>
              </a:cxn>
              <a:cxn ang="0">
                <a:pos x="8" y="16"/>
              </a:cxn>
              <a:cxn ang="0">
                <a:pos x="8" y="16"/>
              </a:cxn>
              <a:cxn ang="0">
                <a:pos x="8" y="18"/>
              </a:cxn>
              <a:cxn ang="0">
                <a:pos x="10" y="20"/>
              </a:cxn>
              <a:cxn ang="0">
                <a:pos x="10" y="24"/>
              </a:cxn>
              <a:cxn ang="0">
                <a:pos x="12" y="26"/>
              </a:cxn>
              <a:cxn ang="0">
                <a:pos x="14" y="28"/>
              </a:cxn>
              <a:cxn ang="0">
                <a:pos x="16" y="30"/>
              </a:cxn>
              <a:cxn ang="0">
                <a:pos x="16" y="30"/>
              </a:cxn>
              <a:cxn ang="0">
                <a:pos x="18" y="32"/>
              </a:cxn>
              <a:cxn ang="0">
                <a:pos x="18" y="34"/>
              </a:cxn>
              <a:cxn ang="0">
                <a:pos x="16" y="36"/>
              </a:cxn>
              <a:cxn ang="0">
                <a:pos x="16" y="38"/>
              </a:cxn>
              <a:cxn ang="0">
                <a:pos x="18" y="40"/>
              </a:cxn>
              <a:cxn ang="0">
                <a:pos x="18" y="42"/>
              </a:cxn>
              <a:cxn ang="0">
                <a:pos x="16" y="42"/>
              </a:cxn>
              <a:cxn ang="0">
                <a:pos x="14" y="44"/>
              </a:cxn>
              <a:cxn ang="0">
                <a:pos x="16" y="46"/>
              </a:cxn>
              <a:cxn ang="0">
                <a:pos x="16" y="48"/>
              </a:cxn>
              <a:cxn ang="0">
                <a:pos x="16" y="48"/>
              </a:cxn>
              <a:cxn ang="0">
                <a:pos x="16" y="50"/>
              </a:cxn>
              <a:cxn ang="0">
                <a:pos x="18" y="50"/>
              </a:cxn>
              <a:cxn ang="0">
                <a:pos x="18" y="50"/>
              </a:cxn>
              <a:cxn ang="0">
                <a:pos x="18" y="52"/>
              </a:cxn>
              <a:cxn ang="0">
                <a:pos x="20" y="52"/>
              </a:cxn>
              <a:cxn ang="0">
                <a:pos x="20" y="52"/>
              </a:cxn>
              <a:cxn ang="0">
                <a:pos x="20" y="54"/>
              </a:cxn>
              <a:cxn ang="0">
                <a:pos x="20" y="56"/>
              </a:cxn>
              <a:cxn ang="0">
                <a:pos x="20" y="56"/>
              </a:cxn>
              <a:cxn ang="0">
                <a:pos x="20" y="58"/>
              </a:cxn>
              <a:cxn ang="0">
                <a:pos x="22" y="58"/>
              </a:cxn>
              <a:cxn ang="0">
                <a:pos x="24" y="62"/>
              </a:cxn>
              <a:cxn ang="0">
                <a:pos x="26" y="68"/>
              </a:cxn>
              <a:cxn ang="0">
                <a:pos x="26" y="70"/>
              </a:cxn>
              <a:cxn ang="0">
                <a:pos x="28" y="70"/>
              </a:cxn>
              <a:cxn ang="0">
                <a:pos x="28" y="72"/>
              </a:cxn>
              <a:cxn ang="0">
                <a:pos x="28" y="74"/>
              </a:cxn>
              <a:cxn ang="0">
                <a:pos x="30" y="76"/>
              </a:cxn>
              <a:cxn ang="0">
                <a:pos x="30" y="76"/>
              </a:cxn>
              <a:cxn ang="0">
                <a:pos x="32" y="80"/>
              </a:cxn>
              <a:cxn ang="0">
                <a:pos x="32" y="82"/>
              </a:cxn>
              <a:cxn ang="0">
                <a:pos x="32" y="86"/>
              </a:cxn>
              <a:cxn ang="0">
                <a:pos x="34" y="90"/>
              </a:cxn>
              <a:cxn ang="0">
                <a:pos x="38" y="90"/>
              </a:cxn>
              <a:cxn ang="0">
                <a:pos x="42" y="88"/>
              </a:cxn>
            </a:cxnLst>
            <a:rect l="0" t="0" r="r" b="b"/>
            <a:pathLst>
              <a:path w="42" h="90">
                <a:moveTo>
                  <a:pt x="0" y="0"/>
                </a:moveTo>
                <a:lnTo>
                  <a:pt x="0" y="2"/>
                </a:lnTo>
                <a:lnTo>
                  <a:pt x="2" y="4"/>
                </a:lnTo>
                <a:lnTo>
                  <a:pt x="2" y="4"/>
                </a:lnTo>
                <a:lnTo>
                  <a:pt x="2" y="6"/>
                </a:lnTo>
                <a:lnTo>
                  <a:pt x="4" y="6"/>
                </a:lnTo>
                <a:lnTo>
                  <a:pt x="4" y="6"/>
                </a:lnTo>
                <a:lnTo>
                  <a:pt x="4" y="8"/>
                </a:lnTo>
                <a:lnTo>
                  <a:pt x="4" y="8"/>
                </a:lnTo>
                <a:lnTo>
                  <a:pt x="4" y="8"/>
                </a:lnTo>
                <a:lnTo>
                  <a:pt x="6" y="10"/>
                </a:lnTo>
                <a:lnTo>
                  <a:pt x="8" y="10"/>
                </a:lnTo>
                <a:lnTo>
                  <a:pt x="8" y="10"/>
                </a:lnTo>
                <a:lnTo>
                  <a:pt x="8" y="10"/>
                </a:lnTo>
                <a:lnTo>
                  <a:pt x="6" y="10"/>
                </a:lnTo>
                <a:lnTo>
                  <a:pt x="6" y="10"/>
                </a:lnTo>
                <a:lnTo>
                  <a:pt x="6" y="10"/>
                </a:lnTo>
                <a:lnTo>
                  <a:pt x="6" y="12"/>
                </a:lnTo>
                <a:lnTo>
                  <a:pt x="6" y="12"/>
                </a:lnTo>
                <a:lnTo>
                  <a:pt x="6" y="12"/>
                </a:lnTo>
                <a:lnTo>
                  <a:pt x="8" y="12"/>
                </a:lnTo>
                <a:lnTo>
                  <a:pt x="8" y="14"/>
                </a:lnTo>
                <a:lnTo>
                  <a:pt x="8" y="16"/>
                </a:lnTo>
                <a:lnTo>
                  <a:pt x="8" y="16"/>
                </a:lnTo>
                <a:lnTo>
                  <a:pt x="8" y="16"/>
                </a:lnTo>
                <a:lnTo>
                  <a:pt x="8" y="16"/>
                </a:lnTo>
                <a:lnTo>
                  <a:pt x="8" y="16"/>
                </a:lnTo>
                <a:lnTo>
                  <a:pt x="8" y="16"/>
                </a:lnTo>
                <a:lnTo>
                  <a:pt x="8" y="18"/>
                </a:lnTo>
                <a:lnTo>
                  <a:pt x="8" y="18"/>
                </a:lnTo>
                <a:lnTo>
                  <a:pt x="8" y="20"/>
                </a:lnTo>
                <a:lnTo>
                  <a:pt x="10" y="20"/>
                </a:lnTo>
                <a:lnTo>
                  <a:pt x="10" y="22"/>
                </a:lnTo>
                <a:lnTo>
                  <a:pt x="10" y="24"/>
                </a:lnTo>
                <a:lnTo>
                  <a:pt x="10" y="24"/>
                </a:lnTo>
                <a:lnTo>
                  <a:pt x="12" y="26"/>
                </a:lnTo>
                <a:lnTo>
                  <a:pt x="14" y="28"/>
                </a:lnTo>
                <a:lnTo>
                  <a:pt x="14" y="28"/>
                </a:lnTo>
                <a:lnTo>
                  <a:pt x="16" y="30"/>
                </a:lnTo>
                <a:lnTo>
                  <a:pt x="16" y="30"/>
                </a:lnTo>
                <a:lnTo>
                  <a:pt x="16" y="30"/>
                </a:lnTo>
                <a:lnTo>
                  <a:pt x="16" y="30"/>
                </a:lnTo>
                <a:lnTo>
                  <a:pt x="16" y="30"/>
                </a:lnTo>
                <a:lnTo>
                  <a:pt x="18" y="32"/>
                </a:lnTo>
                <a:lnTo>
                  <a:pt x="18" y="32"/>
                </a:lnTo>
                <a:lnTo>
                  <a:pt x="18" y="34"/>
                </a:lnTo>
                <a:lnTo>
                  <a:pt x="16" y="34"/>
                </a:lnTo>
                <a:lnTo>
                  <a:pt x="16" y="36"/>
                </a:lnTo>
                <a:lnTo>
                  <a:pt x="16" y="36"/>
                </a:lnTo>
                <a:lnTo>
                  <a:pt x="16" y="38"/>
                </a:lnTo>
                <a:lnTo>
                  <a:pt x="16" y="38"/>
                </a:lnTo>
                <a:lnTo>
                  <a:pt x="18" y="40"/>
                </a:lnTo>
                <a:lnTo>
                  <a:pt x="18" y="40"/>
                </a:lnTo>
                <a:lnTo>
                  <a:pt x="18" y="42"/>
                </a:lnTo>
                <a:lnTo>
                  <a:pt x="18" y="42"/>
                </a:lnTo>
                <a:lnTo>
                  <a:pt x="16" y="42"/>
                </a:lnTo>
                <a:lnTo>
                  <a:pt x="14" y="44"/>
                </a:lnTo>
                <a:lnTo>
                  <a:pt x="14" y="44"/>
                </a:lnTo>
                <a:lnTo>
                  <a:pt x="16" y="44"/>
                </a:lnTo>
                <a:lnTo>
                  <a:pt x="16" y="46"/>
                </a:lnTo>
                <a:lnTo>
                  <a:pt x="16" y="48"/>
                </a:lnTo>
                <a:lnTo>
                  <a:pt x="16" y="48"/>
                </a:lnTo>
                <a:lnTo>
                  <a:pt x="16" y="48"/>
                </a:lnTo>
                <a:lnTo>
                  <a:pt x="16" y="48"/>
                </a:lnTo>
                <a:lnTo>
                  <a:pt x="16" y="50"/>
                </a:lnTo>
                <a:lnTo>
                  <a:pt x="16" y="50"/>
                </a:lnTo>
                <a:lnTo>
                  <a:pt x="16" y="50"/>
                </a:lnTo>
                <a:lnTo>
                  <a:pt x="18" y="50"/>
                </a:lnTo>
                <a:lnTo>
                  <a:pt x="18" y="50"/>
                </a:lnTo>
                <a:lnTo>
                  <a:pt x="18" y="50"/>
                </a:lnTo>
                <a:lnTo>
                  <a:pt x="18" y="52"/>
                </a:lnTo>
                <a:lnTo>
                  <a:pt x="18" y="52"/>
                </a:lnTo>
                <a:lnTo>
                  <a:pt x="20" y="52"/>
                </a:lnTo>
                <a:lnTo>
                  <a:pt x="20" y="52"/>
                </a:lnTo>
                <a:lnTo>
                  <a:pt x="20" y="52"/>
                </a:lnTo>
                <a:lnTo>
                  <a:pt x="20" y="52"/>
                </a:lnTo>
                <a:lnTo>
                  <a:pt x="20" y="54"/>
                </a:lnTo>
                <a:lnTo>
                  <a:pt x="20" y="54"/>
                </a:lnTo>
                <a:lnTo>
                  <a:pt x="20" y="56"/>
                </a:lnTo>
                <a:lnTo>
                  <a:pt x="20" y="56"/>
                </a:lnTo>
                <a:lnTo>
                  <a:pt x="20" y="56"/>
                </a:lnTo>
                <a:lnTo>
                  <a:pt x="20" y="56"/>
                </a:lnTo>
                <a:lnTo>
                  <a:pt x="20" y="58"/>
                </a:lnTo>
                <a:lnTo>
                  <a:pt x="20" y="58"/>
                </a:lnTo>
                <a:lnTo>
                  <a:pt x="20" y="58"/>
                </a:lnTo>
                <a:lnTo>
                  <a:pt x="22" y="58"/>
                </a:lnTo>
                <a:lnTo>
                  <a:pt x="22" y="58"/>
                </a:lnTo>
                <a:lnTo>
                  <a:pt x="24" y="62"/>
                </a:lnTo>
                <a:lnTo>
                  <a:pt x="26" y="64"/>
                </a:lnTo>
                <a:lnTo>
                  <a:pt x="26" y="68"/>
                </a:lnTo>
                <a:lnTo>
                  <a:pt x="26" y="68"/>
                </a:lnTo>
                <a:lnTo>
                  <a:pt x="26" y="70"/>
                </a:lnTo>
                <a:lnTo>
                  <a:pt x="28" y="70"/>
                </a:lnTo>
                <a:lnTo>
                  <a:pt x="28" y="70"/>
                </a:lnTo>
                <a:lnTo>
                  <a:pt x="28" y="72"/>
                </a:lnTo>
                <a:lnTo>
                  <a:pt x="28" y="72"/>
                </a:lnTo>
                <a:lnTo>
                  <a:pt x="28" y="74"/>
                </a:lnTo>
                <a:lnTo>
                  <a:pt x="28" y="74"/>
                </a:lnTo>
                <a:lnTo>
                  <a:pt x="28" y="74"/>
                </a:lnTo>
                <a:lnTo>
                  <a:pt x="30" y="76"/>
                </a:lnTo>
                <a:lnTo>
                  <a:pt x="30" y="76"/>
                </a:lnTo>
                <a:lnTo>
                  <a:pt x="30" y="76"/>
                </a:lnTo>
                <a:lnTo>
                  <a:pt x="30" y="80"/>
                </a:lnTo>
                <a:lnTo>
                  <a:pt x="32" y="80"/>
                </a:lnTo>
                <a:lnTo>
                  <a:pt x="30" y="80"/>
                </a:lnTo>
                <a:lnTo>
                  <a:pt x="32" y="82"/>
                </a:lnTo>
                <a:lnTo>
                  <a:pt x="32" y="84"/>
                </a:lnTo>
                <a:lnTo>
                  <a:pt x="32" y="86"/>
                </a:lnTo>
                <a:lnTo>
                  <a:pt x="32" y="88"/>
                </a:lnTo>
                <a:lnTo>
                  <a:pt x="34" y="90"/>
                </a:lnTo>
                <a:lnTo>
                  <a:pt x="38" y="90"/>
                </a:lnTo>
                <a:lnTo>
                  <a:pt x="38" y="90"/>
                </a:lnTo>
                <a:lnTo>
                  <a:pt x="40" y="90"/>
                </a:lnTo>
                <a:lnTo>
                  <a:pt x="42" y="8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8" name="Freeform 324"/>
          <p:cNvSpPr>
            <a:spLocks/>
          </p:cNvSpPr>
          <p:nvPr/>
        </p:nvSpPr>
        <p:spPr bwMode="auto">
          <a:xfrm>
            <a:off x="3032125" y="4208463"/>
            <a:ext cx="101600" cy="28575"/>
          </a:xfrm>
          <a:custGeom>
            <a:avLst/>
            <a:gdLst/>
            <a:ahLst/>
            <a:cxnLst>
              <a:cxn ang="0">
                <a:pos x="2" y="16"/>
              </a:cxn>
              <a:cxn ang="0">
                <a:pos x="2" y="12"/>
              </a:cxn>
              <a:cxn ang="0">
                <a:pos x="4" y="10"/>
              </a:cxn>
              <a:cxn ang="0">
                <a:pos x="6" y="10"/>
              </a:cxn>
              <a:cxn ang="0">
                <a:pos x="6" y="6"/>
              </a:cxn>
              <a:cxn ang="0">
                <a:pos x="8" y="6"/>
              </a:cxn>
              <a:cxn ang="0">
                <a:pos x="10" y="6"/>
              </a:cxn>
              <a:cxn ang="0">
                <a:pos x="12" y="4"/>
              </a:cxn>
              <a:cxn ang="0">
                <a:pos x="12" y="4"/>
              </a:cxn>
              <a:cxn ang="0">
                <a:pos x="12" y="2"/>
              </a:cxn>
              <a:cxn ang="0">
                <a:pos x="12" y="0"/>
              </a:cxn>
              <a:cxn ang="0">
                <a:pos x="14" y="0"/>
              </a:cxn>
              <a:cxn ang="0">
                <a:pos x="18" y="4"/>
              </a:cxn>
              <a:cxn ang="0">
                <a:pos x="20" y="4"/>
              </a:cxn>
              <a:cxn ang="0">
                <a:pos x="22" y="4"/>
              </a:cxn>
              <a:cxn ang="0">
                <a:pos x="30" y="4"/>
              </a:cxn>
              <a:cxn ang="0">
                <a:pos x="34" y="6"/>
              </a:cxn>
              <a:cxn ang="0">
                <a:pos x="36" y="6"/>
              </a:cxn>
              <a:cxn ang="0">
                <a:pos x="38" y="8"/>
              </a:cxn>
              <a:cxn ang="0">
                <a:pos x="40" y="12"/>
              </a:cxn>
              <a:cxn ang="0">
                <a:pos x="40" y="14"/>
              </a:cxn>
              <a:cxn ang="0">
                <a:pos x="40" y="14"/>
              </a:cxn>
              <a:cxn ang="0">
                <a:pos x="42" y="16"/>
              </a:cxn>
              <a:cxn ang="0">
                <a:pos x="42" y="18"/>
              </a:cxn>
              <a:cxn ang="0">
                <a:pos x="42" y="18"/>
              </a:cxn>
              <a:cxn ang="0">
                <a:pos x="42" y="16"/>
              </a:cxn>
              <a:cxn ang="0">
                <a:pos x="42" y="14"/>
              </a:cxn>
              <a:cxn ang="0">
                <a:pos x="42" y="12"/>
              </a:cxn>
              <a:cxn ang="0">
                <a:pos x="42" y="12"/>
              </a:cxn>
              <a:cxn ang="0">
                <a:pos x="44" y="10"/>
              </a:cxn>
              <a:cxn ang="0">
                <a:pos x="46" y="4"/>
              </a:cxn>
              <a:cxn ang="0">
                <a:pos x="48" y="4"/>
              </a:cxn>
              <a:cxn ang="0">
                <a:pos x="50" y="4"/>
              </a:cxn>
              <a:cxn ang="0">
                <a:pos x="60" y="4"/>
              </a:cxn>
              <a:cxn ang="0">
                <a:pos x="62" y="4"/>
              </a:cxn>
              <a:cxn ang="0">
                <a:pos x="62" y="4"/>
              </a:cxn>
              <a:cxn ang="0">
                <a:pos x="62" y="6"/>
              </a:cxn>
              <a:cxn ang="0">
                <a:pos x="64" y="8"/>
              </a:cxn>
            </a:cxnLst>
            <a:rect l="0" t="0" r="r" b="b"/>
            <a:pathLst>
              <a:path w="64" h="18">
                <a:moveTo>
                  <a:pt x="0" y="16"/>
                </a:moveTo>
                <a:lnTo>
                  <a:pt x="2" y="16"/>
                </a:lnTo>
                <a:lnTo>
                  <a:pt x="2" y="14"/>
                </a:lnTo>
                <a:lnTo>
                  <a:pt x="2" y="12"/>
                </a:lnTo>
                <a:lnTo>
                  <a:pt x="2" y="12"/>
                </a:lnTo>
                <a:lnTo>
                  <a:pt x="4" y="10"/>
                </a:lnTo>
                <a:lnTo>
                  <a:pt x="4" y="10"/>
                </a:lnTo>
                <a:lnTo>
                  <a:pt x="6" y="10"/>
                </a:lnTo>
                <a:lnTo>
                  <a:pt x="6" y="10"/>
                </a:lnTo>
                <a:lnTo>
                  <a:pt x="6" y="6"/>
                </a:lnTo>
                <a:lnTo>
                  <a:pt x="6" y="6"/>
                </a:lnTo>
                <a:lnTo>
                  <a:pt x="8" y="6"/>
                </a:lnTo>
                <a:lnTo>
                  <a:pt x="8" y="6"/>
                </a:lnTo>
                <a:lnTo>
                  <a:pt x="10" y="6"/>
                </a:lnTo>
                <a:lnTo>
                  <a:pt x="10" y="6"/>
                </a:lnTo>
                <a:lnTo>
                  <a:pt x="12" y="4"/>
                </a:lnTo>
                <a:lnTo>
                  <a:pt x="12" y="4"/>
                </a:lnTo>
                <a:lnTo>
                  <a:pt x="12" y="4"/>
                </a:lnTo>
                <a:lnTo>
                  <a:pt x="12" y="2"/>
                </a:lnTo>
                <a:lnTo>
                  <a:pt x="12" y="2"/>
                </a:lnTo>
                <a:lnTo>
                  <a:pt x="12" y="0"/>
                </a:lnTo>
                <a:lnTo>
                  <a:pt x="12" y="0"/>
                </a:lnTo>
                <a:lnTo>
                  <a:pt x="14" y="0"/>
                </a:lnTo>
                <a:lnTo>
                  <a:pt x="14" y="0"/>
                </a:lnTo>
                <a:lnTo>
                  <a:pt x="18" y="2"/>
                </a:lnTo>
                <a:lnTo>
                  <a:pt x="18" y="4"/>
                </a:lnTo>
                <a:lnTo>
                  <a:pt x="18" y="4"/>
                </a:lnTo>
                <a:lnTo>
                  <a:pt x="20" y="4"/>
                </a:lnTo>
                <a:lnTo>
                  <a:pt x="22" y="4"/>
                </a:lnTo>
                <a:lnTo>
                  <a:pt x="22" y="4"/>
                </a:lnTo>
                <a:lnTo>
                  <a:pt x="28" y="4"/>
                </a:lnTo>
                <a:lnTo>
                  <a:pt x="30" y="4"/>
                </a:lnTo>
                <a:lnTo>
                  <a:pt x="32" y="4"/>
                </a:lnTo>
                <a:lnTo>
                  <a:pt x="34" y="6"/>
                </a:lnTo>
                <a:lnTo>
                  <a:pt x="36" y="6"/>
                </a:lnTo>
                <a:lnTo>
                  <a:pt x="36" y="6"/>
                </a:lnTo>
                <a:lnTo>
                  <a:pt x="38" y="8"/>
                </a:lnTo>
                <a:lnTo>
                  <a:pt x="38" y="8"/>
                </a:lnTo>
                <a:lnTo>
                  <a:pt x="38" y="10"/>
                </a:lnTo>
                <a:lnTo>
                  <a:pt x="40" y="12"/>
                </a:lnTo>
                <a:lnTo>
                  <a:pt x="40" y="12"/>
                </a:lnTo>
                <a:lnTo>
                  <a:pt x="40" y="14"/>
                </a:lnTo>
                <a:lnTo>
                  <a:pt x="40" y="14"/>
                </a:lnTo>
                <a:lnTo>
                  <a:pt x="40" y="14"/>
                </a:lnTo>
                <a:lnTo>
                  <a:pt x="40" y="16"/>
                </a:lnTo>
                <a:lnTo>
                  <a:pt x="42" y="16"/>
                </a:lnTo>
                <a:lnTo>
                  <a:pt x="42" y="16"/>
                </a:lnTo>
                <a:lnTo>
                  <a:pt x="42" y="18"/>
                </a:lnTo>
                <a:lnTo>
                  <a:pt x="42" y="18"/>
                </a:lnTo>
                <a:lnTo>
                  <a:pt x="42" y="18"/>
                </a:lnTo>
                <a:lnTo>
                  <a:pt x="42" y="16"/>
                </a:lnTo>
                <a:lnTo>
                  <a:pt x="42" y="16"/>
                </a:lnTo>
                <a:lnTo>
                  <a:pt x="42" y="16"/>
                </a:lnTo>
                <a:lnTo>
                  <a:pt x="42" y="14"/>
                </a:lnTo>
                <a:lnTo>
                  <a:pt x="42" y="12"/>
                </a:lnTo>
                <a:lnTo>
                  <a:pt x="42" y="12"/>
                </a:lnTo>
                <a:lnTo>
                  <a:pt x="42" y="12"/>
                </a:lnTo>
                <a:lnTo>
                  <a:pt x="42" y="12"/>
                </a:lnTo>
                <a:lnTo>
                  <a:pt x="44" y="10"/>
                </a:lnTo>
                <a:lnTo>
                  <a:pt x="44" y="10"/>
                </a:lnTo>
                <a:lnTo>
                  <a:pt x="44" y="8"/>
                </a:lnTo>
                <a:lnTo>
                  <a:pt x="46" y="4"/>
                </a:lnTo>
                <a:lnTo>
                  <a:pt x="46" y="4"/>
                </a:lnTo>
                <a:lnTo>
                  <a:pt x="48" y="4"/>
                </a:lnTo>
                <a:lnTo>
                  <a:pt x="50" y="4"/>
                </a:lnTo>
                <a:lnTo>
                  <a:pt x="50" y="4"/>
                </a:lnTo>
                <a:lnTo>
                  <a:pt x="58" y="4"/>
                </a:lnTo>
                <a:lnTo>
                  <a:pt x="60" y="4"/>
                </a:lnTo>
                <a:lnTo>
                  <a:pt x="62" y="4"/>
                </a:lnTo>
                <a:lnTo>
                  <a:pt x="62" y="4"/>
                </a:lnTo>
                <a:lnTo>
                  <a:pt x="62" y="4"/>
                </a:lnTo>
                <a:lnTo>
                  <a:pt x="62" y="4"/>
                </a:lnTo>
                <a:lnTo>
                  <a:pt x="62" y="4"/>
                </a:lnTo>
                <a:lnTo>
                  <a:pt x="62" y="6"/>
                </a:lnTo>
                <a:lnTo>
                  <a:pt x="64" y="6"/>
                </a:lnTo>
                <a:lnTo>
                  <a:pt x="64"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9" name="Freeform 325"/>
          <p:cNvSpPr>
            <a:spLocks/>
          </p:cNvSpPr>
          <p:nvPr/>
        </p:nvSpPr>
        <p:spPr bwMode="auto">
          <a:xfrm>
            <a:off x="5232400" y="4217988"/>
            <a:ext cx="44450" cy="6350"/>
          </a:xfrm>
          <a:custGeom>
            <a:avLst/>
            <a:gdLst/>
            <a:ahLst/>
            <a:cxnLst>
              <a:cxn ang="0">
                <a:pos x="0" y="0"/>
              </a:cxn>
              <a:cxn ang="0">
                <a:pos x="2" y="0"/>
              </a:cxn>
              <a:cxn ang="0">
                <a:pos x="6" y="0"/>
              </a:cxn>
              <a:cxn ang="0">
                <a:pos x="6" y="0"/>
              </a:cxn>
              <a:cxn ang="0">
                <a:pos x="8" y="0"/>
              </a:cxn>
              <a:cxn ang="0">
                <a:pos x="8" y="0"/>
              </a:cxn>
              <a:cxn ang="0">
                <a:pos x="8" y="0"/>
              </a:cxn>
              <a:cxn ang="0">
                <a:pos x="10" y="0"/>
              </a:cxn>
              <a:cxn ang="0">
                <a:pos x="10" y="2"/>
              </a:cxn>
              <a:cxn ang="0">
                <a:pos x="14" y="2"/>
              </a:cxn>
              <a:cxn ang="0">
                <a:pos x="16" y="2"/>
              </a:cxn>
              <a:cxn ang="0">
                <a:pos x="16" y="2"/>
              </a:cxn>
              <a:cxn ang="0">
                <a:pos x="16" y="2"/>
              </a:cxn>
              <a:cxn ang="0">
                <a:pos x="16" y="2"/>
              </a:cxn>
              <a:cxn ang="0">
                <a:pos x="18" y="2"/>
              </a:cxn>
              <a:cxn ang="0">
                <a:pos x="18" y="2"/>
              </a:cxn>
              <a:cxn ang="0">
                <a:pos x="18" y="2"/>
              </a:cxn>
              <a:cxn ang="0">
                <a:pos x="20" y="2"/>
              </a:cxn>
              <a:cxn ang="0">
                <a:pos x="22" y="2"/>
              </a:cxn>
              <a:cxn ang="0">
                <a:pos x="22" y="2"/>
              </a:cxn>
              <a:cxn ang="0">
                <a:pos x="22" y="2"/>
              </a:cxn>
              <a:cxn ang="0">
                <a:pos x="24" y="2"/>
              </a:cxn>
              <a:cxn ang="0">
                <a:pos x="24" y="2"/>
              </a:cxn>
              <a:cxn ang="0">
                <a:pos x="26" y="2"/>
              </a:cxn>
              <a:cxn ang="0">
                <a:pos x="26" y="2"/>
              </a:cxn>
              <a:cxn ang="0">
                <a:pos x="26" y="2"/>
              </a:cxn>
              <a:cxn ang="0">
                <a:pos x="26" y="2"/>
              </a:cxn>
              <a:cxn ang="0">
                <a:pos x="26" y="2"/>
              </a:cxn>
              <a:cxn ang="0">
                <a:pos x="28" y="4"/>
              </a:cxn>
              <a:cxn ang="0">
                <a:pos x="28" y="4"/>
              </a:cxn>
              <a:cxn ang="0">
                <a:pos x="28" y="4"/>
              </a:cxn>
            </a:cxnLst>
            <a:rect l="0" t="0" r="r" b="b"/>
            <a:pathLst>
              <a:path w="28" h="4">
                <a:moveTo>
                  <a:pt x="0" y="0"/>
                </a:moveTo>
                <a:lnTo>
                  <a:pt x="2" y="0"/>
                </a:lnTo>
                <a:lnTo>
                  <a:pt x="6" y="0"/>
                </a:lnTo>
                <a:lnTo>
                  <a:pt x="6" y="0"/>
                </a:lnTo>
                <a:lnTo>
                  <a:pt x="8" y="0"/>
                </a:lnTo>
                <a:lnTo>
                  <a:pt x="8" y="0"/>
                </a:lnTo>
                <a:lnTo>
                  <a:pt x="8" y="0"/>
                </a:lnTo>
                <a:lnTo>
                  <a:pt x="10" y="0"/>
                </a:lnTo>
                <a:lnTo>
                  <a:pt x="10" y="2"/>
                </a:lnTo>
                <a:lnTo>
                  <a:pt x="14" y="2"/>
                </a:lnTo>
                <a:lnTo>
                  <a:pt x="16" y="2"/>
                </a:lnTo>
                <a:lnTo>
                  <a:pt x="16" y="2"/>
                </a:lnTo>
                <a:lnTo>
                  <a:pt x="16" y="2"/>
                </a:lnTo>
                <a:lnTo>
                  <a:pt x="16" y="2"/>
                </a:lnTo>
                <a:lnTo>
                  <a:pt x="18" y="2"/>
                </a:lnTo>
                <a:lnTo>
                  <a:pt x="18" y="2"/>
                </a:lnTo>
                <a:lnTo>
                  <a:pt x="18" y="2"/>
                </a:lnTo>
                <a:lnTo>
                  <a:pt x="20" y="2"/>
                </a:lnTo>
                <a:lnTo>
                  <a:pt x="22" y="2"/>
                </a:lnTo>
                <a:lnTo>
                  <a:pt x="22" y="2"/>
                </a:lnTo>
                <a:lnTo>
                  <a:pt x="22" y="2"/>
                </a:lnTo>
                <a:lnTo>
                  <a:pt x="24" y="2"/>
                </a:lnTo>
                <a:lnTo>
                  <a:pt x="24" y="2"/>
                </a:lnTo>
                <a:lnTo>
                  <a:pt x="26" y="2"/>
                </a:lnTo>
                <a:lnTo>
                  <a:pt x="26" y="2"/>
                </a:lnTo>
                <a:lnTo>
                  <a:pt x="26" y="2"/>
                </a:lnTo>
                <a:lnTo>
                  <a:pt x="26" y="2"/>
                </a:lnTo>
                <a:lnTo>
                  <a:pt x="26" y="2"/>
                </a:lnTo>
                <a:lnTo>
                  <a:pt x="28" y="4"/>
                </a:lnTo>
                <a:lnTo>
                  <a:pt x="28" y="4"/>
                </a:lnTo>
                <a:lnTo>
                  <a:pt x="2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0" name="Freeform 326"/>
          <p:cNvSpPr>
            <a:spLocks/>
          </p:cNvSpPr>
          <p:nvPr/>
        </p:nvSpPr>
        <p:spPr bwMode="auto">
          <a:xfrm>
            <a:off x="5264150" y="4046538"/>
            <a:ext cx="60325" cy="177800"/>
          </a:xfrm>
          <a:custGeom>
            <a:avLst/>
            <a:gdLst/>
            <a:ahLst/>
            <a:cxnLst>
              <a:cxn ang="0">
                <a:pos x="0" y="6"/>
              </a:cxn>
              <a:cxn ang="0">
                <a:pos x="12" y="6"/>
              </a:cxn>
              <a:cxn ang="0">
                <a:pos x="14" y="6"/>
              </a:cxn>
              <a:cxn ang="0">
                <a:pos x="16" y="8"/>
              </a:cxn>
              <a:cxn ang="0">
                <a:pos x="18" y="8"/>
              </a:cxn>
              <a:cxn ang="0">
                <a:pos x="20" y="10"/>
              </a:cxn>
              <a:cxn ang="0">
                <a:pos x="22" y="12"/>
              </a:cxn>
              <a:cxn ang="0">
                <a:pos x="26" y="12"/>
              </a:cxn>
              <a:cxn ang="0">
                <a:pos x="28" y="12"/>
              </a:cxn>
              <a:cxn ang="0">
                <a:pos x="30" y="14"/>
              </a:cxn>
              <a:cxn ang="0">
                <a:pos x="34" y="16"/>
              </a:cxn>
              <a:cxn ang="0">
                <a:pos x="36" y="16"/>
              </a:cxn>
              <a:cxn ang="0">
                <a:pos x="38" y="18"/>
              </a:cxn>
              <a:cxn ang="0">
                <a:pos x="36" y="20"/>
              </a:cxn>
              <a:cxn ang="0">
                <a:pos x="36" y="20"/>
              </a:cxn>
              <a:cxn ang="0">
                <a:pos x="36" y="24"/>
              </a:cxn>
              <a:cxn ang="0">
                <a:pos x="36" y="26"/>
              </a:cxn>
              <a:cxn ang="0">
                <a:pos x="38" y="28"/>
              </a:cxn>
              <a:cxn ang="0">
                <a:pos x="38" y="28"/>
              </a:cxn>
              <a:cxn ang="0">
                <a:pos x="38" y="32"/>
              </a:cxn>
              <a:cxn ang="0">
                <a:pos x="36" y="34"/>
              </a:cxn>
              <a:cxn ang="0">
                <a:pos x="36" y="38"/>
              </a:cxn>
              <a:cxn ang="0">
                <a:pos x="36" y="40"/>
              </a:cxn>
              <a:cxn ang="0">
                <a:pos x="36" y="42"/>
              </a:cxn>
              <a:cxn ang="0">
                <a:pos x="38" y="44"/>
              </a:cxn>
              <a:cxn ang="0">
                <a:pos x="36" y="46"/>
              </a:cxn>
              <a:cxn ang="0">
                <a:pos x="34" y="48"/>
              </a:cxn>
              <a:cxn ang="0">
                <a:pos x="34" y="52"/>
              </a:cxn>
              <a:cxn ang="0">
                <a:pos x="34" y="52"/>
              </a:cxn>
              <a:cxn ang="0">
                <a:pos x="32" y="54"/>
              </a:cxn>
              <a:cxn ang="0">
                <a:pos x="32" y="56"/>
              </a:cxn>
              <a:cxn ang="0">
                <a:pos x="34" y="60"/>
              </a:cxn>
              <a:cxn ang="0">
                <a:pos x="32" y="62"/>
              </a:cxn>
              <a:cxn ang="0">
                <a:pos x="34" y="64"/>
              </a:cxn>
              <a:cxn ang="0">
                <a:pos x="36" y="68"/>
              </a:cxn>
              <a:cxn ang="0">
                <a:pos x="34" y="74"/>
              </a:cxn>
              <a:cxn ang="0">
                <a:pos x="32" y="76"/>
              </a:cxn>
              <a:cxn ang="0">
                <a:pos x="28" y="82"/>
              </a:cxn>
              <a:cxn ang="0">
                <a:pos x="28" y="86"/>
              </a:cxn>
              <a:cxn ang="0">
                <a:pos x="26" y="88"/>
              </a:cxn>
              <a:cxn ang="0">
                <a:pos x="26" y="92"/>
              </a:cxn>
              <a:cxn ang="0">
                <a:pos x="26" y="94"/>
              </a:cxn>
              <a:cxn ang="0">
                <a:pos x="18" y="102"/>
              </a:cxn>
              <a:cxn ang="0">
                <a:pos x="10" y="112"/>
              </a:cxn>
            </a:cxnLst>
            <a:rect l="0" t="0" r="r" b="b"/>
            <a:pathLst>
              <a:path w="38" h="112">
                <a:moveTo>
                  <a:pt x="0" y="0"/>
                </a:moveTo>
                <a:lnTo>
                  <a:pt x="0" y="0"/>
                </a:lnTo>
                <a:lnTo>
                  <a:pt x="0" y="6"/>
                </a:lnTo>
                <a:lnTo>
                  <a:pt x="6" y="6"/>
                </a:lnTo>
                <a:lnTo>
                  <a:pt x="10" y="6"/>
                </a:lnTo>
                <a:lnTo>
                  <a:pt x="12" y="6"/>
                </a:lnTo>
                <a:lnTo>
                  <a:pt x="14" y="6"/>
                </a:lnTo>
                <a:lnTo>
                  <a:pt x="14" y="6"/>
                </a:lnTo>
                <a:lnTo>
                  <a:pt x="14" y="6"/>
                </a:lnTo>
                <a:lnTo>
                  <a:pt x="14" y="6"/>
                </a:lnTo>
                <a:lnTo>
                  <a:pt x="14" y="8"/>
                </a:lnTo>
                <a:lnTo>
                  <a:pt x="16" y="8"/>
                </a:lnTo>
                <a:lnTo>
                  <a:pt x="16" y="8"/>
                </a:lnTo>
                <a:lnTo>
                  <a:pt x="16" y="8"/>
                </a:lnTo>
                <a:lnTo>
                  <a:pt x="18" y="8"/>
                </a:lnTo>
                <a:lnTo>
                  <a:pt x="18" y="8"/>
                </a:lnTo>
                <a:lnTo>
                  <a:pt x="20" y="8"/>
                </a:lnTo>
                <a:lnTo>
                  <a:pt x="20" y="10"/>
                </a:lnTo>
                <a:lnTo>
                  <a:pt x="22" y="12"/>
                </a:lnTo>
                <a:lnTo>
                  <a:pt x="22" y="12"/>
                </a:lnTo>
                <a:lnTo>
                  <a:pt x="22" y="12"/>
                </a:lnTo>
                <a:lnTo>
                  <a:pt x="24" y="12"/>
                </a:lnTo>
                <a:lnTo>
                  <a:pt x="24" y="12"/>
                </a:lnTo>
                <a:lnTo>
                  <a:pt x="26" y="12"/>
                </a:lnTo>
                <a:lnTo>
                  <a:pt x="26" y="12"/>
                </a:lnTo>
                <a:lnTo>
                  <a:pt x="26" y="12"/>
                </a:lnTo>
                <a:lnTo>
                  <a:pt x="28" y="12"/>
                </a:lnTo>
                <a:lnTo>
                  <a:pt x="28" y="14"/>
                </a:lnTo>
                <a:lnTo>
                  <a:pt x="28" y="14"/>
                </a:lnTo>
                <a:lnTo>
                  <a:pt x="30" y="14"/>
                </a:lnTo>
                <a:lnTo>
                  <a:pt x="32" y="14"/>
                </a:lnTo>
                <a:lnTo>
                  <a:pt x="34" y="16"/>
                </a:lnTo>
                <a:lnTo>
                  <a:pt x="34" y="16"/>
                </a:lnTo>
                <a:lnTo>
                  <a:pt x="34" y="18"/>
                </a:lnTo>
                <a:lnTo>
                  <a:pt x="34" y="18"/>
                </a:lnTo>
                <a:lnTo>
                  <a:pt x="36" y="16"/>
                </a:lnTo>
                <a:lnTo>
                  <a:pt x="38" y="18"/>
                </a:lnTo>
                <a:lnTo>
                  <a:pt x="38" y="18"/>
                </a:lnTo>
                <a:lnTo>
                  <a:pt x="38" y="18"/>
                </a:lnTo>
                <a:lnTo>
                  <a:pt x="36" y="18"/>
                </a:lnTo>
                <a:lnTo>
                  <a:pt x="36" y="18"/>
                </a:lnTo>
                <a:lnTo>
                  <a:pt x="36" y="20"/>
                </a:lnTo>
                <a:lnTo>
                  <a:pt x="36" y="20"/>
                </a:lnTo>
                <a:lnTo>
                  <a:pt x="36" y="20"/>
                </a:lnTo>
                <a:lnTo>
                  <a:pt x="36" y="20"/>
                </a:lnTo>
                <a:lnTo>
                  <a:pt x="36" y="20"/>
                </a:lnTo>
                <a:lnTo>
                  <a:pt x="36" y="22"/>
                </a:lnTo>
                <a:lnTo>
                  <a:pt x="36" y="24"/>
                </a:lnTo>
                <a:lnTo>
                  <a:pt x="36" y="24"/>
                </a:lnTo>
                <a:lnTo>
                  <a:pt x="36" y="24"/>
                </a:lnTo>
                <a:lnTo>
                  <a:pt x="36" y="26"/>
                </a:lnTo>
                <a:lnTo>
                  <a:pt x="36" y="26"/>
                </a:lnTo>
                <a:lnTo>
                  <a:pt x="36" y="26"/>
                </a:lnTo>
                <a:lnTo>
                  <a:pt x="38" y="28"/>
                </a:lnTo>
                <a:lnTo>
                  <a:pt x="38" y="28"/>
                </a:lnTo>
                <a:lnTo>
                  <a:pt x="38" y="28"/>
                </a:lnTo>
                <a:lnTo>
                  <a:pt x="38" y="28"/>
                </a:lnTo>
                <a:lnTo>
                  <a:pt x="36" y="30"/>
                </a:lnTo>
                <a:lnTo>
                  <a:pt x="36" y="32"/>
                </a:lnTo>
                <a:lnTo>
                  <a:pt x="38" y="32"/>
                </a:lnTo>
                <a:lnTo>
                  <a:pt x="38" y="32"/>
                </a:lnTo>
                <a:lnTo>
                  <a:pt x="38" y="32"/>
                </a:lnTo>
                <a:lnTo>
                  <a:pt x="36" y="34"/>
                </a:lnTo>
                <a:lnTo>
                  <a:pt x="36" y="36"/>
                </a:lnTo>
                <a:lnTo>
                  <a:pt x="36" y="36"/>
                </a:lnTo>
                <a:lnTo>
                  <a:pt x="36" y="38"/>
                </a:lnTo>
                <a:lnTo>
                  <a:pt x="36" y="40"/>
                </a:lnTo>
                <a:lnTo>
                  <a:pt x="36" y="40"/>
                </a:lnTo>
                <a:lnTo>
                  <a:pt x="36" y="40"/>
                </a:lnTo>
                <a:lnTo>
                  <a:pt x="36" y="40"/>
                </a:lnTo>
                <a:lnTo>
                  <a:pt x="36" y="42"/>
                </a:lnTo>
                <a:lnTo>
                  <a:pt x="36" y="42"/>
                </a:lnTo>
                <a:lnTo>
                  <a:pt x="36" y="44"/>
                </a:lnTo>
                <a:lnTo>
                  <a:pt x="38" y="44"/>
                </a:lnTo>
                <a:lnTo>
                  <a:pt x="38" y="44"/>
                </a:lnTo>
                <a:lnTo>
                  <a:pt x="36" y="46"/>
                </a:lnTo>
                <a:lnTo>
                  <a:pt x="36" y="46"/>
                </a:lnTo>
                <a:lnTo>
                  <a:pt x="36" y="46"/>
                </a:lnTo>
                <a:lnTo>
                  <a:pt x="34" y="48"/>
                </a:lnTo>
                <a:lnTo>
                  <a:pt x="34" y="48"/>
                </a:lnTo>
                <a:lnTo>
                  <a:pt x="34" y="48"/>
                </a:lnTo>
                <a:lnTo>
                  <a:pt x="34" y="48"/>
                </a:lnTo>
                <a:lnTo>
                  <a:pt x="36" y="50"/>
                </a:lnTo>
                <a:lnTo>
                  <a:pt x="34" y="52"/>
                </a:lnTo>
                <a:lnTo>
                  <a:pt x="34" y="52"/>
                </a:lnTo>
                <a:lnTo>
                  <a:pt x="34" y="52"/>
                </a:lnTo>
                <a:lnTo>
                  <a:pt x="34" y="52"/>
                </a:lnTo>
                <a:lnTo>
                  <a:pt x="32" y="52"/>
                </a:lnTo>
                <a:lnTo>
                  <a:pt x="32" y="52"/>
                </a:lnTo>
                <a:lnTo>
                  <a:pt x="32" y="54"/>
                </a:lnTo>
                <a:lnTo>
                  <a:pt x="32" y="56"/>
                </a:lnTo>
                <a:lnTo>
                  <a:pt x="32" y="56"/>
                </a:lnTo>
                <a:lnTo>
                  <a:pt x="32" y="56"/>
                </a:lnTo>
                <a:lnTo>
                  <a:pt x="34" y="56"/>
                </a:lnTo>
                <a:lnTo>
                  <a:pt x="34" y="56"/>
                </a:lnTo>
                <a:lnTo>
                  <a:pt x="34" y="60"/>
                </a:lnTo>
                <a:lnTo>
                  <a:pt x="34" y="60"/>
                </a:lnTo>
                <a:lnTo>
                  <a:pt x="32" y="62"/>
                </a:lnTo>
                <a:lnTo>
                  <a:pt x="32" y="62"/>
                </a:lnTo>
                <a:lnTo>
                  <a:pt x="32" y="64"/>
                </a:lnTo>
                <a:lnTo>
                  <a:pt x="34" y="64"/>
                </a:lnTo>
                <a:lnTo>
                  <a:pt x="34" y="64"/>
                </a:lnTo>
                <a:lnTo>
                  <a:pt x="34" y="66"/>
                </a:lnTo>
                <a:lnTo>
                  <a:pt x="34" y="66"/>
                </a:lnTo>
                <a:lnTo>
                  <a:pt x="36" y="68"/>
                </a:lnTo>
                <a:lnTo>
                  <a:pt x="36" y="70"/>
                </a:lnTo>
                <a:lnTo>
                  <a:pt x="34" y="72"/>
                </a:lnTo>
                <a:lnTo>
                  <a:pt x="34" y="74"/>
                </a:lnTo>
                <a:lnTo>
                  <a:pt x="34" y="74"/>
                </a:lnTo>
                <a:lnTo>
                  <a:pt x="34" y="76"/>
                </a:lnTo>
                <a:lnTo>
                  <a:pt x="32" y="76"/>
                </a:lnTo>
                <a:lnTo>
                  <a:pt x="32" y="78"/>
                </a:lnTo>
                <a:lnTo>
                  <a:pt x="30" y="82"/>
                </a:lnTo>
                <a:lnTo>
                  <a:pt x="28" y="82"/>
                </a:lnTo>
                <a:lnTo>
                  <a:pt x="28" y="82"/>
                </a:lnTo>
                <a:lnTo>
                  <a:pt x="26" y="82"/>
                </a:lnTo>
                <a:lnTo>
                  <a:pt x="28" y="86"/>
                </a:lnTo>
                <a:lnTo>
                  <a:pt x="28" y="86"/>
                </a:lnTo>
                <a:lnTo>
                  <a:pt x="28" y="88"/>
                </a:lnTo>
                <a:lnTo>
                  <a:pt x="26" y="88"/>
                </a:lnTo>
                <a:lnTo>
                  <a:pt x="26" y="90"/>
                </a:lnTo>
                <a:lnTo>
                  <a:pt x="24" y="90"/>
                </a:lnTo>
                <a:lnTo>
                  <a:pt x="26" y="92"/>
                </a:lnTo>
                <a:lnTo>
                  <a:pt x="26" y="94"/>
                </a:lnTo>
                <a:lnTo>
                  <a:pt x="26" y="94"/>
                </a:lnTo>
                <a:lnTo>
                  <a:pt x="26" y="94"/>
                </a:lnTo>
                <a:lnTo>
                  <a:pt x="26" y="94"/>
                </a:lnTo>
                <a:lnTo>
                  <a:pt x="26" y="94"/>
                </a:lnTo>
                <a:lnTo>
                  <a:pt x="18" y="102"/>
                </a:lnTo>
                <a:lnTo>
                  <a:pt x="14" y="106"/>
                </a:lnTo>
                <a:lnTo>
                  <a:pt x="10" y="110"/>
                </a:lnTo>
                <a:lnTo>
                  <a:pt x="10" y="112"/>
                </a:lnTo>
                <a:lnTo>
                  <a:pt x="8" y="112"/>
                </a:lnTo>
                <a:lnTo>
                  <a:pt x="8" y="1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1" name="Freeform 327"/>
          <p:cNvSpPr>
            <a:spLocks/>
          </p:cNvSpPr>
          <p:nvPr/>
        </p:nvSpPr>
        <p:spPr bwMode="auto">
          <a:xfrm>
            <a:off x="3133725" y="4141788"/>
            <a:ext cx="98425" cy="79375"/>
          </a:xfrm>
          <a:custGeom>
            <a:avLst/>
            <a:gdLst/>
            <a:ahLst/>
            <a:cxnLst>
              <a:cxn ang="0">
                <a:pos x="0" y="50"/>
              </a:cxn>
              <a:cxn ang="0">
                <a:pos x="0" y="48"/>
              </a:cxn>
              <a:cxn ang="0">
                <a:pos x="2" y="48"/>
              </a:cxn>
              <a:cxn ang="0">
                <a:pos x="2" y="44"/>
              </a:cxn>
              <a:cxn ang="0">
                <a:pos x="2" y="42"/>
              </a:cxn>
              <a:cxn ang="0">
                <a:pos x="2" y="40"/>
              </a:cxn>
              <a:cxn ang="0">
                <a:pos x="2" y="40"/>
              </a:cxn>
              <a:cxn ang="0">
                <a:pos x="4" y="36"/>
              </a:cxn>
              <a:cxn ang="0">
                <a:pos x="4" y="30"/>
              </a:cxn>
              <a:cxn ang="0">
                <a:pos x="4" y="28"/>
              </a:cxn>
              <a:cxn ang="0">
                <a:pos x="4" y="26"/>
              </a:cxn>
              <a:cxn ang="0">
                <a:pos x="4" y="24"/>
              </a:cxn>
              <a:cxn ang="0">
                <a:pos x="4" y="22"/>
              </a:cxn>
              <a:cxn ang="0">
                <a:pos x="4" y="22"/>
              </a:cxn>
              <a:cxn ang="0">
                <a:pos x="4" y="20"/>
              </a:cxn>
              <a:cxn ang="0">
                <a:pos x="6" y="18"/>
              </a:cxn>
              <a:cxn ang="0">
                <a:pos x="8" y="14"/>
              </a:cxn>
              <a:cxn ang="0">
                <a:pos x="8" y="10"/>
              </a:cxn>
              <a:cxn ang="0">
                <a:pos x="10" y="8"/>
              </a:cxn>
              <a:cxn ang="0">
                <a:pos x="10" y="6"/>
              </a:cxn>
              <a:cxn ang="0">
                <a:pos x="10" y="6"/>
              </a:cxn>
              <a:cxn ang="0">
                <a:pos x="16" y="4"/>
              </a:cxn>
              <a:cxn ang="0">
                <a:pos x="24" y="4"/>
              </a:cxn>
              <a:cxn ang="0">
                <a:pos x="26" y="2"/>
              </a:cxn>
              <a:cxn ang="0">
                <a:pos x="26" y="2"/>
              </a:cxn>
              <a:cxn ang="0">
                <a:pos x="28" y="2"/>
              </a:cxn>
              <a:cxn ang="0">
                <a:pos x="34" y="0"/>
              </a:cxn>
              <a:cxn ang="0">
                <a:pos x="34" y="0"/>
              </a:cxn>
              <a:cxn ang="0">
                <a:pos x="34" y="0"/>
              </a:cxn>
              <a:cxn ang="0">
                <a:pos x="40" y="0"/>
              </a:cxn>
              <a:cxn ang="0">
                <a:pos x="42" y="0"/>
              </a:cxn>
              <a:cxn ang="0">
                <a:pos x="46" y="0"/>
              </a:cxn>
              <a:cxn ang="0">
                <a:pos x="48" y="0"/>
              </a:cxn>
              <a:cxn ang="0">
                <a:pos x="52" y="4"/>
              </a:cxn>
              <a:cxn ang="0">
                <a:pos x="56" y="6"/>
              </a:cxn>
              <a:cxn ang="0">
                <a:pos x="60" y="8"/>
              </a:cxn>
              <a:cxn ang="0">
                <a:pos x="60" y="8"/>
              </a:cxn>
              <a:cxn ang="0">
                <a:pos x="62" y="8"/>
              </a:cxn>
              <a:cxn ang="0">
                <a:pos x="62" y="12"/>
              </a:cxn>
              <a:cxn ang="0">
                <a:pos x="62" y="14"/>
              </a:cxn>
              <a:cxn ang="0">
                <a:pos x="62" y="14"/>
              </a:cxn>
              <a:cxn ang="0">
                <a:pos x="62" y="14"/>
              </a:cxn>
            </a:cxnLst>
            <a:rect l="0" t="0" r="r" b="b"/>
            <a:pathLst>
              <a:path w="62" h="50">
                <a:moveTo>
                  <a:pt x="0" y="50"/>
                </a:moveTo>
                <a:lnTo>
                  <a:pt x="0" y="48"/>
                </a:lnTo>
                <a:lnTo>
                  <a:pt x="2" y="48"/>
                </a:lnTo>
                <a:lnTo>
                  <a:pt x="2" y="44"/>
                </a:lnTo>
                <a:lnTo>
                  <a:pt x="2" y="42"/>
                </a:lnTo>
                <a:lnTo>
                  <a:pt x="2" y="40"/>
                </a:lnTo>
                <a:lnTo>
                  <a:pt x="2" y="40"/>
                </a:lnTo>
                <a:lnTo>
                  <a:pt x="4" y="36"/>
                </a:lnTo>
                <a:lnTo>
                  <a:pt x="4" y="30"/>
                </a:lnTo>
                <a:lnTo>
                  <a:pt x="4" y="28"/>
                </a:lnTo>
                <a:lnTo>
                  <a:pt x="4" y="26"/>
                </a:lnTo>
                <a:lnTo>
                  <a:pt x="4" y="24"/>
                </a:lnTo>
                <a:lnTo>
                  <a:pt x="4" y="22"/>
                </a:lnTo>
                <a:lnTo>
                  <a:pt x="4" y="22"/>
                </a:lnTo>
                <a:lnTo>
                  <a:pt x="4" y="20"/>
                </a:lnTo>
                <a:lnTo>
                  <a:pt x="6" y="18"/>
                </a:lnTo>
                <a:lnTo>
                  <a:pt x="8" y="14"/>
                </a:lnTo>
                <a:lnTo>
                  <a:pt x="8" y="10"/>
                </a:lnTo>
                <a:lnTo>
                  <a:pt x="10" y="8"/>
                </a:lnTo>
                <a:lnTo>
                  <a:pt x="10" y="6"/>
                </a:lnTo>
                <a:lnTo>
                  <a:pt x="10" y="6"/>
                </a:lnTo>
                <a:lnTo>
                  <a:pt x="16" y="4"/>
                </a:lnTo>
                <a:lnTo>
                  <a:pt x="24" y="4"/>
                </a:lnTo>
                <a:lnTo>
                  <a:pt x="26" y="2"/>
                </a:lnTo>
                <a:lnTo>
                  <a:pt x="26" y="2"/>
                </a:lnTo>
                <a:lnTo>
                  <a:pt x="28" y="2"/>
                </a:lnTo>
                <a:lnTo>
                  <a:pt x="34" y="0"/>
                </a:lnTo>
                <a:lnTo>
                  <a:pt x="34" y="0"/>
                </a:lnTo>
                <a:lnTo>
                  <a:pt x="34" y="0"/>
                </a:lnTo>
                <a:lnTo>
                  <a:pt x="40" y="0"/>
                </a:lnTo>
                <a:lnTo>
                  <a:pt x="42" y="0"/>
                </a:lnTo>
                <a:lnTo>
                  <a:pt x="46" y="0"/>
                </a:lnTo>
                <a:lnTo>
                  <a:pt x="48" y="0"/>
                </a:lnTo>
                <a:lnTo>
                  <a:pt x="52" y="4"/>
                </a:lnTo>
                <a:lnTo>
                  <a:pt x="56" y="6"/>
                </a:lnTo>
                <a:lnTo>
                  <a:pt x="60" y="8"/>
                </a:lnTo>
                <a:lnTo>
                  <a:pt x="60" y="8"/>
                </a:lnTo>
                <a:lnTo>
                  <a:pt x="62" y="8"/>
                </a:lnTo>
                <a:lnTo>
                  <a:pt x="62" y="12"/>
                </a:lnTo>
                <a:lnTo>
                  <a:pt x="62" y="14"/>
                </a:lnTo>
                <a:lnTo>
                  <a:pt x="62" y="14"/>
                </a:lnTo>
                <a:lnTo>
                  <a:pt x="6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2" name="Freeform 328"/>
          <p:cNvSpPr>
            <a:spLocks/>
          </p:cNvSpPr>
          <p:nvPr/>
        </p:nvSpPr>
        <p:spPr bwMode="auto">
          <a:xfrm>
            <a:off x="5143500" y="4103688"/>
            <a:ext cx="88900" cy="114300"/>
          </a:xfrm>
          <a:custGeom>
            <a:avLst/>
            <a:gdLst/>
            <a:ahLst/>
            <a:cxnLst>
              <a:cxn ang="0">
                <a:pos x="0" y="0"/>
              </a:cxn>
              <a:cxn ang="0">
                <a:pos x="0" y="2"/>
              </a:cxn>
              <a:cxn ang="0">
                <a:pos x="2" y="4"/>
              </a:cxn>
              <a:cxn ang="0">
                <a:pos x="2" y="4"/>
              </a:cxn>
              <a:cxn ang="0">
                <a:pos x="4" y="8"/>
              </a:cxn>
              <a:cxn ang="0">
                <a:pos x="4" y="8"/>
              </a:cxn>
              <a:cxn ang="0">
                <a:pos x="4" y="10"/>
              </a:cxn>
              <a:cxn ang="0">
                <a:pos x="6" y="12"/>
              </a:cxn>
              <a:cxn ang="0">
                <a:pos x="8" y="14"/>
              </a:cxn>
              <a:cxn ang="0">
                <a:pos x="10" y="18"/>
              </a:cxn>
              <a:cxn ang="0">
                <a:pos x="10" y="18"/>
              </a:cxn>
              <a:cxn ang="0">
                <a:pos x="10" y="20"/>
              </a:cxn>
              <a:cxn ang="0">
                <a:pos x="10" y="20"/>
              </a:cxn>
              <a:cxn ang="0">
                <a:pos x="10" y="22"/>
              </a:cxn>
              <a:cxn ang="0">
                <a:pos x="12" y="26"/>
              </a:cxn>
              <a:cxn ang="0">
                <a:pos x="12" y="28"/>
              </a:cxn>
              <a:cxn ang="0">
                <a:pos x="14" y="28"/>
              </a:cxn>
              <a:cxn ang="0">
                <a:pos x="16" y="30"/>
              </a:cxn>
              <a:cxn ang="0">
                <a:pos x="18" y="32"/>
              </a:cxn>
              <a:cxn ang="0">
                <a:pos x="18" y="32"/>
              </a:cxn>
              <a:cxn ang="0">
                <a:pos x="18" y="34"/>
              </a:cxn>
              <a:cxn ang="0">
                <a:pos x="20" y="34"/>
              </a:cxn>
              <a:cxn ang="0">
                <a:pos x="24" y="36"/>
              </a:cxn>
              <a:cxn ang="0">
                <a:pos x="28" y="38"/>
              </a:cxn>
              <a:cxn ang="0">
                <a:pos x="28" y="40"/>
              </a:cxn>
              <a:cxn ang="0">
                <a:pos x="28" y="40"/>
              </a:cxn>
              <a:cxn ang="0">
                <a:pos x="28" y="44"/>
              </a:cxn>
              <a:cxn ang="0">
                <a:pos x="28" y="44"/>
              </a:cxn>
              <a:cxn ang="0">
                <a:pos x="30" y="44"/>
              </a:cxn>
              <a:cxn ang="0">
                <a:pos x="32" y="44"/>
              </a:cxn>
              <a:cxn ang="0">
                <a:pos x="34" y="44"/>
              </a:cxn>
              <a:cxn ang="0">
                <a:pos x="34" y="44"/>
              </a:cxn>
              <a:cxn ang="0">
                <a:pos x="34" y="48"/>
              </a:cxn>
              <a:cxn ang="0">
                <a:pos x="34" y="50"/>
              </a:cxn>
              <a:cxn ang="0">
                <a:pos x="34" y="54"/>
              </a:cxn>
              <a:cxn ang="0">
                <a:pos x="34" y="54"/>
              </a:cxn>
              <a:cxn ang="0">
                <a:pos x="36" y="56"/>
              </a:cxn>
              <a:cxn ang="0">
                <a:pos x="36" y="58"/>
              </a:cxn>
              <a:cxn ang="0">
                <a:pos x="38" y="62"/>
              </a:cxn>
              <a:cxn ang="0">
                <a:pos x="38" y="62"/>
              </a:cxn>
              <a:cxn ang="0">
                <a:pos x="40" y="62"/>
              </a:cxn>
              <a:cxn ang="0">
                <a:pos x="42" y="62"/>
              </a:cxn>
              <a:cxn ang="0">
                <a:pos x="42" y="62"/>
              </a:cxn>
              <a:cxn ang="0">
                <a:pos x="44" y="62"/>
              </a:cxn>
              <a:cxn ang="0">
                <a:pos x="44" y="64"/>
              </a:cxn>
              <a:cxn ang="0">
                <a:pos x="46" y="62"/>
              </a:cxn>
              <a:cxn ang="0">
                <a:pos x="50" y="64"/>
              </a:cxn>
              <a:cxn ang="0">
                <a:pos x="52" y="66"/>
              </a:cxn>
              <a:cxn ang="0">
                <a:pos x="52" y="66"/>
              </a:cxn>
              <a:cxn ang="0">
                <a:pos x="52" y="68"/>
              </a:cxn>
              <a:cxn ang="0">
                <a:pos x="52" y="68"/>
              </a:cxn>
              <a:cxn ang="0">
                <a:pos x="52" y="68"/>
              </a:cxn>
              <a:cxn ang="0">
                <a:pos x="52" y="70"/>
              </a:cxn>
              <a:cxn ang="0">
                <a:pos x="54" y="70"/>
              </a:cxn>
              <a:cxn ang="0">
                <a:pos x="54" y="70"/>
              </a:cxn>
              <a:cxn ang="0">
                <a:pos x="56" y="70"/>
              </a:cxn>
              <a:cxn ang="0">
                <a:pos x="56" y="72"/>
              </a:cxn>
            </a:cxnLst>
            <a:rect l="0" t="0" r="r" b="b"/>
            <a:pathLst>
              <a:path w="56" h="72">
                <a:moveTo>
                  <a:pt x="0" y="0"/>
                </a:moveTo>
                <a:lnTo>
                  <a:pt x="0" y="0"/>
                </a:lnTo>
                <a:lnTo>
                  <a:pt x="0" y="0"/>
                </a:lnTo>
                <a:lnTo>
                  <a:pt x="0" y="2"/>
                </a:lnTo>
                <a:lnTo>
                  <a:pt x="0" y="2"/>
                </a:lnTo>
                <a:lnTo>
                  <a:pt x="2" y="4"/>
                </a:lnTo>
                <a:lnTo>
                  <a:pt x="2" y="4"/>
                </a:lnTo>
                <a:lnTo>
                  <a:pt x="2" y="4"/>
                </a:lnTo>
                <a:lnTo>
                  <a:pt x="4" y="6"/>
                </a:lnTo>
                <a:lnTo>
                  <a:pt x="4" y="8"/>
                </a:lnTo>
                <a:lnTo>
                  <a:pt x="4" y="8"/>
                </a:lnTo>
                <a:lnTo>
                  <a:pt x="4" y="8"/>
                </a:lnTo>
                <a:lnTo>
                  <a:pt x="4" y="8"/>
                </a:lnTo>
                <a:lnTo>
                  <a:pt x="4" y="10"/>
                </a:lnTo>
                <a:lnTo>
                  <a:pt x="6" y="10"/>
                </a:lnTo>
                <a:lnTo>
                  <a:pt x="6" y="12"/>
                </a:lnTo>
                <a:lnTo>
                  <a:pt x="6" y="12"/>
                </a:lnTo>
                <a:lnTo>
                  <a:pt x="8" y="14"/>
                </a:lnTo>
                <a:lnTo>
                  <a:pt x="8" y="16"/>
                </a:lnTo>
                <a:lnTo>
                  <a:pt x="10" y="18"/>
                </a:lnTo>
                <a:lnTo>
                  <a:pt x="10" y="18"/>
                </a:lnTo>
                <a:lnTo>
                  <a:pt x="10" y="18"/>
                </a:lnTo>
                <a:lnTo>
                  <a:pt x="10" y="18"/>
                </a:lnTo>
                <a:lnTo>
                  <a:pt x="10" y="20"/>
                </a:lnTo>
                <a:lnTo>
                  <a:pt x="10" y="20"/>
                </a:lnTo>
                <a:lnTo>
                  <a:pt x="10" y="20"/>
                </a:lnTo>
                <a:lnTo>
                  <a:pt x="10" y="22"/>
                </a:lnTo>
                <a:lnTo>
                  <a:pt x="10" y="22"/>
                </a:lnTo>
                <a:lnTo>
                  <a:pt x="12" y="24"/>
                </a:lnTo>
                <a:lnTo>
                  <a:pt x="12" y="26"/>
                </a:lnTo>
                <a:lnTo>
                  <a:pt x="12" y="28"/>
                </a:lnTo>
                <a:lnTo>
                  <a:pt x="12" y="28"/>
                </a:lnTo>
                <a:lnTo>
                  <a:pt x="14" y="28"/>
                </a:lnTo>
                <a:lnTo>
                  <a:pt x="14" y="28"/>
                </a:lnTo>
                <a:lnTo>
                  <a:pt x="14" y="28"/>
                </a:lnTo>
                <a:lnTo>
                  <a:pt x="16" y="30"/>
                </a:lnTo>
                <a:lnTo>
                  <a:pt x="16" y="30"/>
                </a:lnTo>
                <a:lnTo>
                  <a:pt x="18" y="32"/>
                </a:lnTo>
                <a:lnTo>
                  <a:pt x="18" y="32"/>
                </a:lnTo>
                <a:lnTo>
                  <a:pt x="18" y="32"/>
                </a:lnTo>
                <a:lnTo>
                  <a:pt x="18" y="32"/>
                </a:lnTo>
                <a:lnTo>
                  <a:pt x="18" y="34"/>
                </a:lnTo>
                <a:lnTo>
                  <a:pt x="20" y="34"/>
                </a:lnTo>
                <a:lnTo>
                  <a:pt x="20" y="34"/>
                </a:lnTo>
                <a:lnTo>
                  <a:pt x="20" y="34"/>
                </a:lnTo>
                <a:lnTo>
                  <a:pt x="24" y="36"/>
                </a:lnTo>
                <a:lnTo>
                  <a:pt x="26" y="36"/>
                </a:lnTo>
                <a:lnTo>
                  <a:pt x="28" y="38"/>
                </a:lnTo>
                <a:lnTo>
                  <a:pt x="28" y="38"/>
                </a:lnTo>
                <a:lnTo>
                  <a:pt x="28" y="40"/>
                </a:lnTo>
                <a:lnTo>
                  <a:pt x="28" y="40"/>
                </a:lnTo>
                <a:lnTo>
                  <a:pt x="28" y="40"/>
                </a:lnTo>
                <a:lnTo>
                  <a:pt x="28" y="42"/>
                </a:lnTo>
                <a:lnTo>
                  <a:pt x="28" y="44"/>
                </a:lnTo>
                <a:lnTo>
                  <a:pt x="28" y="44"/>
                </a:lnTo>
                <a:lnTo>
                  <a:pt x="28" y="44"/>
                </a:lnTo>
                <a:lnTo>
                  <a:pt x="28" y="44"/>
                </a:lnTo>
                <a:lnTo>
                  <a:pt x="30" y="44"/>
                </a:lnTo>
                <a:lnTo>
                  <a:pt x="30" y="44"/>
                </a:lnTo>
                <a:lnTo>
                  <a:pt x="32" y="44"/>
                </a:lnTo>
                <a:lnTo>
                  <a:pt x="32" y="44"/>
                </a:lnTo>
                <a:lnTo>
                  <a:pt x="34" y="44"/>
                </a:lnTo>
                <a:lnTo>
                  <a:pt x="34" y="44"/>
                </a:lnTo>
                <a:lnTo>
                  <a:pt x="34" y="44"/>
                </a:lnTo>
                <a:lnTo>
                  <a:pt x="34" y="48"/>
                </a:lnTo>
                <a:lnTo>
                  <a:pt x="34" y="48"/>
                </a:lnTo>
                <a:lnTo>
                  <a:pt x="34" y="50"/>
                </a:lnTo>
                <a:lnTo>
                  <a:pt x="34" y="50"/>
                </a:lnTo>
                <a:lnTo>
                  <a:pt x="34" y="52"/>
                </a:lnTo>
                <a:lnTo>
                  <a:pt x="34" y="54"/>
                </a:lnTo>
                <a:lnTo>
                  <a:pt x="34" y="54"/>
                </a:lnTo>
                <a:lnTo>
                  <a:pt x="34" y="54"/>
                </a:lnTo>
                <a:lnTo>
                  <a:pt x="34" y="56"/>
                </a:lnTo>
                <a:lnTo>
                  <a:pt x="36" y="56"/>
                </a:lnTo>
                <a:lnTo>
                  <a:pt x="36" y="58"/>
                </a:lnTo>
                <a:lnTo>
                  <a:pt x="36" y="58"/>
                </a:lnTo>
                <a:lnTo>
                  <a:pt x="38" y="60"/>
                </a:lnTo>
                <a:lnTo>
                  <a:pt x="38" y="62"/>
                </a:lnTo>
                <a:lnTo>
                  <a:pt x="38" y="62"/>
                </a:lnTo>
                <a:lnTo>
                  <a:pt x="38" y="62"/>
                </a:lnTo>
                <a:lnTo>
                  <a:pt x="38" y="62"/>
                </a:lnTo>
                <a:lnTo>
                  <a:pt x="40" y="62"/>
                </a:lnTo>
                <a:lnTo>
                  <a:pt x="40" y="62"/>
                </a:lnTo>
                <a:lnTo>
                  <a:pt x="42" y="62"/>
                </a:lnTo>
                <a:lnTo>
                  <a:pt x="42" y="62"/>
                </a:lnTo>
                <a:lnTo>
                  <a:pt x="42" y="62"/>
                </a:lnTo>
                <a:lnTo>
                  <a:pt x="44" y="62"/>
                </a:lnTo>
                <a:lnTo>
                  <a:pt x="44" y="62"/>
                </a:lnTo>
                <a:lnTo>
                  <a:pt x="44" y="64"/>
                </a:lnTo>
                <a:lnTo>
                  <a:pt x="44" y="64"/>
                </a:lnTo>
                <a:lnTo>
                  <a:pt x="46" y="64"/>
                </a:lnTo>
                <a:lnTo>
                  <a:pt x="46" y="62"/>
                </a:lnTo>
                <a:lnTo>
                  <a:pt x="46" y="64"/>
                </a:lnTo>
                <a:lnTo>
                  <a:pt x="50" y="64"/>
                </a:lnTo>
                <a:lnTo>
                  <a:pt x="50" y="66"/>
                </a:lnTo>
                <a:lnTo>
                  <a:pt x="52" y="66"/>
                </a:lnTo>
                <a:lnTo>
                  <a:pt x="52" y="66"/>
                </a:lnTo>
                <a:lnTo>
                  <a:pt x="52" y="66"/>
                </a:lnTo>
                <a:lnTo>
                  <a:pt x="52" y="66"/>
                </a:lnTo>
                <a:lnTo>
                  <a:pt x="52" y="68"/>
                </a:lnTo>
                <a:lnTo>
                  <a:pt x="52" y="68"/>
                </a:lnTo>
                <a:lnTo>
                  <a:pt x="52" y="68"/>
                </a:lnTo>
                <a:lnTo>
                  <a:pt x="52" y="68"/>
                </a:lnTo>
                <a:lnTo>
                  <a:pt x="52" y="68"/>
                </a:lnTo>
                <a:lnTo>
                  <a:pt x="52" y="70"/>
                </a:lnTo>
                <a:lnTo>
                  <a:pt x="52" y="70"/>
                </a:lnTo>
                <a:lnTo>
                  <a:pt x="54" y="70"/>
                </a:lnTo>
                <a:lnTo>
                  <a:pt x="54" y="70"/>
                </a:lnTo>
                <a:lnTo>
                  <a:pt x="54" y="70"/>
                </a:lnTo>
                <a:lnTo>
                  <a:pt x="54" y="70"/>
                </a:lnTo>
                <a:lnTo>
                  <a:pt x="54" y="70"/>
                </a:lnTo>
                <a:lnTo>
                  <a:pt x="56" y="70"/>
                </a:lnTo>
                <a:lnTo>
                  <a:pt x="56" y="70"/>
                </a:lnTo>
                <a:lnTo>
                  <a:pt x="56" y="72"/>
                </a:lnTo>
                <a:lnTo>
                  <a:pt x="56" y="7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3" name="Freeform 329"/>
          <p:cNvSpPr>
            <a:spLocks/>
          </p:cNvSpPr>
          <p:nvPr/>
        </p:nvSpPr>
        <p:spPr bwMode="auto">
          <a:xfrm>
            <a:off x="2949575" y="3887788"/>
            <a:ext cx="292100" cy="276225"/>
          </a:xfrm>
          <a:custGeom>
            <a:avLst/>
            <a:gdLst/>
            <a:ahLst/>
            <a:cxnLst>
              <a:cxn ang="0">
                <a:pos x="2" y="22"/>
              </a:cxn>
              <a:cxn ang="0">
                <a:pos x="14" y="24"/>
              </a:cxn>
              <a:cxn ang="0">
                <a:pos x="16" y="24"/>
              </a:cxn>
              <a:cxn ang="0">
                <a:pos x="20" y="20"/>
              </a:cxn>
              <a:cxn ang="0">
                <a:pos x="22" y="16"/>
              </a:cxn>
              <a:cxn ang="0">
                <a:pos x="26" y="16"/>
              </a:cxn>
              <a:cxn ang="0">
                <a:pos x="30" y="14"/>
              </a:cxn>
              <a:cxn ang="0">
                <a:pos x="32" y="10"/>
              </a:cxn>
              <a:cxn ang="0">
                <a:pos x="36" y="10"/>
              </a:cxn>
              <a:cxn ang="0">
                <a:pos x="40" y="6"/>
              </a:cxn>
              <a:cxn ang="0">
                <a:pos x="42" y="4"/>
              </a:cxn>
              <a:cxn ang="0">
                <a:pos x="46" y="4"/>
              </a:cxn>
              <a:cxn ang="0">
                <a:pos x="54" y="2"/>
              </a:cxn>
              <a:cxn ang="0">
                <a:pos x="58" y="2"/>
              </a:cxn>
              <a:cxn ang="0">
                <a:pos x="62" y="2"/>
              </a:cxn>
              <a:cxn ang="0">
                <a:pos x="62" y="6"/>
              </a:cxn>
              <a:cxn ang="0">
                <a:pos x="62" y="10"/>
              </a:cxn>
              <a:cxn ang="0">
                <a:pos x="62" y="12"/>
              </a:cxn>
              <a:cxn ang="0">
                <a:pos x="62" y="20"/>
              </a:cxn>
              <a:cxn ang="0">
                <a:pos x="62" y="24"/>
              </a:cxn>
              <a:cxn ang="0">
                <a:pos x="64" y="30"/>
              </a:cxn>
              <a:cxn ang="0">
                <a:pos x="66" y="34"/>
              </a:cxn>
              <a:cxn ang="0">
                <a:pos x="68" y="36"/>
              </a:cxn>
              <a:cxn ang="0">
                <a:pos x="70" y="40"/>
              </a:cxn>
              <a:cxn ang="0">
                <a:pos x="72" y="42"/>
              </a:cxn>
              <a:cxn ang="0">
                <a:pos x="78" y="46"/>
              </a:cxn>
              <a:cxn ang="0">
                <a:pos x="82" y="48"/>
              </a:cxn>
              <a:cxn ang="0">
                <a:pos x="86" y="46"/>
              </a:cxn>
              <a:cxn ang="0">
                <a:pos x="92" y="50"/>
              </a:cxn>
              <a:cxn ang="0">
                <a:pos x="96" y="50"/>
              </a:cxn>
              <a:cxn ang="0">
                <a:pos x="98" y="52"/>
              </a:cxn>
              <a:cxn ang="0">
                <a:pos x="104" y="54"/>
              </a:cxn>
              <a:cxn ang="0">
                <a:pos x="108" y="58"/>
              </a:cxn>
              <a:cxn ang="0">
                <a:pos x="112" y="58"/>
              </a:cxn>
              <a:cxn ang="0">
                <a:pos x="116" y="62"/>
              </a:cxn>
              <a:cxn ang="0">
                <a:pos x="120" y="64"/>
              </a:cxn>
              <a:cxn ang="0">
                <a:pos x="124" y="64"/>
              </a:cxn>
              <a:cxn ang="0">
                <a:pos x="132" y="66"/>
              </a:cxn>
              <a:cxn ang="0">
                <a:pos x="138" y="72"/>
              </a:cxn>
              <a:cxn ang="0">
                <a:pos x="138" y="76"/>
              </a:cxn>
              <a:cxn ang="0">
                <a:pos x="140" y="88"/>
              </a:cxn>
              <a:cxn ang="0">
                <a:pos x="136" y="90"/>
              </a:cxn>
              <a:cxn ang="0">
                <a:pos x="144" y="110"/>
              </a:cxn>
              <a:cxn ang="0">
                <a:pos x="168" y="110"/>
              </a:cxn>
              <a:cxn ang="0">
                <a:pos x="170" y="110"/>
              </a:cxn>
              <a:cxn ang="0">
                <a:pos x="170" y="114"/>
              </a:cxn>
              <a:cxn ang="0">
                <a:pos x="168" y="118"/>
              </a:cxn>
              <a:cxn ang="0">
                <a:pos x="170" y="122"/>
              </a:cxn>
              <a:cxn ang="0">
                <a:pos x="170" y="126"/>
              </a:cxn>
              <a:cxn ang="0">
                <a:pos x="172" y="128"/>
              </a:cxn>
              <a:cxn ang="0">
                <a:pos x="176" y="130"/>
              </a:cxn>
              <a:cxn ang="0">
                <a:pos x="180" y="132"/>
              </a:cxn>
              <a:cxn ang="0">
                <a:pos x="182" y="134"/>
              </a:cxn>
              <a:cxn ang="0">
                <a:pos x="184" y="142"/>
              </a:cxn>
              <a:cxn ang="0">
                <a:pos x="182" y="154"/>
              </a:cxn>
              <a:cxn ang="0">
                <a:pos x="182" y="158"/>
              </a:cxn>
              <a:cxn ang="0">
                <a:pos x="182" y="172"/>
              </a:cxn>
            </a:cxnLst>
            <a:rect l="0" t="0" r="r" b="b"/>
            <a:pathLst>
              <a:path w="184" h="174">
                <a:moveTo>
                  <a:pt x="0" y="22"/>
                </a:moveTo>
                <a:lnTo>
                  <a:pt x="2" y="22"/>
                </a:lnTo>
                <a:lnTo>
                  <a:pt x="2" y="22"/>
                </a:lnTo>
                <a:lnTo>
                  <a:pt x="2" y="22"/>
                </a:lnTo>
                <a:lnTo>
                  <a:pt x="2" y="22"/>
                </a:lnTo>
                <a:lnTo>
                  <a:pt x="6" y="22"/>
                </a:lnTo>
                <a:lnTo>
                  <a:pt x="8" y="22"/>
                </a:lnTo>
                <a:lnTo>
                  <a:pt x="12" y="22"/>
                </a:lnTo>
                <a:lnTo>
                  <a:pt x="12" y="24"/>
                </a:lnTo>
                <a:lnTo>
                  <a:pt x="14" y="24"/>
                </a:lnTo>
                <a:lnTo>
                  <a:pt x="14" y="24"/>
                </a:lnTo>
                <a:lnTo>
                  <a:pt x="14" y="24"/>
                </a:lnTo>
                <a:lnTo>
                  <a:pt x="16" y="24"/>
                </a:lnTo>
                <a:lnTo>
                  <a:pt x="16" y="24"/>
                </a:lnTo>
                <a:lnTo>
                  <a:pt x="16" y="24"/>
                </a:lnTo>
                <a:lnTo>
                  <a:pt x="18" y="22"/>
                </a:lnTo>
                <a:lnTo>
                  <a:pt x="18" y="22"/>
                </a:lnTo>
                <a:lnTo>
                  <a:pt x="20" y="22"/>
                </a:lnTo>
                <a:lnTo>
                  <a:pt x="20" y="22"/>
                </a:lnTo>
                <a:lnTo>
                  <a:pt x="20" y="20"/>
                </a:lnTo>
                <a:lnTo>
                  <a:pt x="22" y="18"/>
                </a:lnTo>
                <a:lnTo>
                  <a:pt x="22" y="18"/>
                </a:lnTo>
                <a:lnTo>
                  <a:pt x="22" y="18"/>
                </a:lnTo>
                <a:lnTo>
                  <a:pt x="22" y="18"/>
                </a:lnTo>
                <a:lnTo>
                  <a:pt x="22" y="16"/>
                </a:lnTo>
                <a:lnTo>
                  <a:pt x="24" y="16"/>
                </a:lnTo>
                <a:lnTo>
                  <a:pt x="26" y="16"/>
                </a:lnTo>
                <a:lnTo>
                  <a:pt x="26" y="16"/>
                </a:lnTo>
                <a:lnTo>
                  <a:pt x="26" y="16"/>
                </a:lnTo>
                <a:lnTo>
                  <a:pt x="26" y="16"/>
                </a:lnTo>
                <a:lnTo>
                  <a:pt x="28" y="18"/>
                </a:lnTo>
                <a:lnTo>
                  <a:pt x="28" y="18"/>
                </a:lnTo>
                <a:lnTo>
                  <a:pt x="28" y="16"/>
                </a:lnTo>
                <a:lnTo>
                  <a:pt x="28" y="14"/>
                </a:lnTo>
                <a:lnTo>
                  <a:pt x="30" y="14"/>
                </a:lnTo>
                <a:lnTo>
                  <a:pt x="30" y="14"/>
                </a:lnTo>
                <a:lnTo>
                  <a:pt x="30" y="14"/>
                </a:lnTo>
                <a:lnTo>
                  <a:pt x="32" y="12"/>
                </a:lnTo>
                <a:lnTo>
                  <a:pt x="32" y="12"/>
                </a:lnTo>
                <a:lnTo>
                  <a:pt x="32" y="10"/>
                </a:lnTo>
                <a:lnTo>
                  <a:pt x="34" y="10"/>
                </a:lnTo>
                <a:lnTo>
                  <a:pt x="34" y="10"/>
                </a:lnTo>
                <a:lnTo>
                  <a:pt x="34" y="10"/>
                </a:lnTo>
                <a:lnTo>
                  <a:pt x="36" y="10"/>
                </a:lnTo>
                <a:lnTo>
                  <a:pt x="36" y="10"/>
                </a:lnTo>
                <a:lnTo>
                  <a:pt x="38" y="8"/>
                </a:lnTo>
                <a:lnTo>
                  <a:pt x="38" y="8"/>
                </a:lnTo>
                <a:lnTo>
                  <a:pt x="38" y="8"/>
                </a:lnTo>
                <a:lnTo>
                  <a:pt x="38" y="8"/>
                </a:lnTo>
                <a:lnTo>
                  <a:pt x="40" y="6"/>
                </a:lnTo>
                <a:lnTo>
                  <a:pt x="42" y="6"/>
                </a:lnTo>
                <a:lnTo>
                  <a:pt x="42" y="4"/>
                </a:lnTo>
                <a:lnTo>
                  <a:pt x="42" y="4"/>
                </a:lnTo>
                <a:lnTo>
                  <a:pt x="42" y="4"/>
                </a:lnTo>
                <a:lnTo>
                  <a:pt x="42" y="4"/>
                </a:lnTo>
                <a:lnTo>
                  <a:pt x="42" y="4"/>
                </a:lnTo>
                <a:lnTo>
                  <a:pt x="44" y="4"/>
                </a:lnTo>
                <a:lnTo>
                  <a:pt x="44" y="4"/>
                </a:lnTo>
                <a:lnTo>
                  <a:pt x="46" y="4"/>
                </a:lnTo>
                <a:lnTo>
                  <a:pt x="46" y="4"/>
                </a:lnTo>
                <a:lnTo>
                  <a:pt x="50" y="2"/>
                </a:lnTo>
                <a:lnTo>
                  <a:pt x="50" y="2"/>
                </a:lnTo>
                <a:lnTo>
                  <a:pt x="52" y="2"/>
                </a:lnTo>
                <a:lnTo>
                  <a:pt x="54" y="2"/>
                </a:lnTo>
                <a:lnTo>
                  <a:pt x="54" y="2"/>
                </a:lnTo>
                <a:lnTo>
                  <a:pt x="56" y="2"/>
                </a:lnTo>
                <a:lnTo>
                  <a:pt x="58" y="2"/>
                </a:lnTo>
                <a:lnTo>
                  <a:pt x="58" y="2"/>
                </a:lnTo>
                <a:lnTo>
                  <a:pt x="58" y="2"/>
                </a:lnTo>
                <a:lnTo>
                  <a:pt x="58" y="2"/>
                </a:lnTo>
                <a:lnTo>
                  <a:pt x="60" y="0"/>
                </a:lnTo>
                <a:lnTo>
                  <a:pt x="60" y="0"/>
                </a:lnTo>
                <a:lnTo>
                  <a:pt x="60" y="0"/>
                </a:lnTo>
                <a:lnTo>
                  <a:pt x="60" y="0"/>
                </a:lnTo>
                <a:lnTo>
                  <a:pt x="62" y="2"/>
                </a:lnTo>
                <a:lnTo>
                  <a:pt x="62" y="2"/>
                </a:lnTo>
                <a:lnTo>
                  <a:pt x="62" y="4"/>
                </a:lnTo>
                <a:lnTo>
                  <a:pt x="62" y="4"/>
                </a:lnTo>
                <a:lnTo>
                  <a:pt x="62" y="6"/>
                </a:lnTo>
                <a:lnTo>
                  <a:pt x="62" y="6"/>
                </a:lnTo>
                <a:lnTo>
                  <a:pt x="62" y="8"/>
                </a:lnTo>
                <a:lnTo>
                  <a:pt x="62" y="8"/>
                </a:lnTo>
                <a:lnTo>
                  <a:pt x="62" y="10"/>
                </a:lnTo>
                <a:lnTo>
                  <a:pt x="62" y="10"/>
                </a:lnTo>
                <a:lnTo>
                  <a:pt x="62" y="10"/>
                </a:lnTo>
                <a:lnTo>
                  <a:pt x="62" y="10"/>
                </a:lnTo>
                <a:lnTo>
                  <a:pt x="62" y="12"/>
                </a:lnTo>
                <a:lnTo>
                  <a:pt x="62" y="12"/>
                </a:lnTo>
                <a:lnTo>
                  <a:pt x="62" y="12"/>
                </a:lnTo>
                <a:lnTo>
                  <a:pt x="62" y="12"/>
                </a:lnTo>
                <a:lnTo>
                  <a:pt x="62" y="12"/>
                </a:lnTo>
                <a:lnTo>
                  <a:pt x="60" y="14"/>
                </a:lnTo>
                <a:lnTo>
                  <a:pt x="60" y="16"/>
                </a:lnTo>
                <a:lnTo>
                  <a:pt x="62" y="18"/>
                </a:lnTo>
                <a:lnTo>
                  <a:pt x="62" y="20"/>
                </a:lnTo>
                <a:lnTo>
                  <a:pt x="62" y="20"/>
                </a:lnTo>
                <a:lnTo>
                  <a:pt x="64" y="22"/>
                </a:lnTo>
                <a:lnTo>
                  <a:pt x="62" y="24"/>
                </a:lnTo>
                <a:lnTo>
                  <a:pt x="62" y="24"/>
                </a:lnTo>
                <a:lnTo>
                  <a:pt x="62" y="24"/>
                </a:lnTo>
                <a:lnTo>
                  <a:pt x="62" y="26"/>
                </a:lnTo>
                <a:lnTo>
                  <a:pt x="62" y="28"/>
                </a:lnTo>
                <a:lnTo>
                  <a:pt x="64" y="30"/>
                </a:lnTo>
                <a:lnTo>
                  <a:pt x="64" y="30"/>
                </a:lnTo>
                <a:lnTo>
                  <a:pt x="64" y="30"/>
                </a:lnTo>
                <a:lnTo>
                  <a:pt x="64" y="30"/>
                </a:lnTo>
                <a:lnTo>
                  <a:pt x="66" y="32"/>
                </a:lnTo>
                <a:lnTo>
                  <a:pt x="66" y="34"/>
                </a:lnTo>
                <a:lnTo>
                  <a:pt x="66" y="34"/>
                </a:lnTo>
                <a:lnTo>
                  <a:pt x="66" y="34"/>
                </a:lnTo>
                <a:lnTo>
                  <a:pt x="66" y="34"/>
                </a:lnTo>
                <a:lnTo>
                  <a:pt x="66" y="34"/>
                </a:lnTo>
                <a:lnTo>
                  <a:pt x="66" y="34"/>
                </a:lnTo>
                <a:lnTo>
                  <a:pt x="68" y="34"/>
                </a:lnTo>
                <a:lnTo>
                  <a:pt x="68" y="36"/>
                </a:lnTo>
                <a:lnTo>
                  <a:pt x="68" y="36"/>
                </a:lnTo>
                <a:lnTo>
                  <a:pt x="68" y="38"/>
                </a:lnTo>
                <a:lnTo>
                  <a:pt x="68" y="38"/>
                </a:lnTo>
                <a:lnTo>
                  <a:pt x="68" y="38"/>
                </a:lnTo>
                <a:lnTo>
                  <a:pt x="70" y="40"/>
                </a:lnTo>
                <a:lnTo>
                  <a:pt x="70" y="40"/>
                </a:lnTo>
                <a:lnTo>
                  <a:pt x="72" y="40"/>
                </a:lnTo>
                <a:lnTo>
                  <a:pt x="72" y="40"/>
                </a:lnTo>
                <a:lnTo>
                  <a:pt x="72" y="40"/>
                </a:lnTo>
                <a:lnTo>
                  <a:pt x="72" y="42"/>
                </a:lnTo>
                <a:lnTo>
                  <a:pt x="74" y="42"/>
                </a:lnTo>
                <a:lnTo>
                  <a:pt x="76" y="42"/>
                </a:lnTo>
                <a:lnTo>
                  <a:pt x="76" y="44"/>
                </a:lnTo>
                <a:lnTo>
                  <a:pt x="78" y="46"/>
                </a:lnTo>
                <a:lnTo>
                  <a:pt x="78" y="46"/>
                </a:lnTo>
                <a:lnTo>
                  <a:pt x="78" y="46"/>
                </a:lnTo>
                <a:lnTo>
                  <a:pt x="80" y="46"/>
                </a:lnTo>
                <a:lnTo>
                  <a:pt x="80" y="46"/>
                </a:lnTo>
                <a:lnTo>
                  <a:pt x="80" y="46"/>
                </a:lnTo>
                <a:lnTo>
                  <a:pt x="82" y="48"/>
                </a:lnTo>
                <a:lnTo>
                  <a:pt x="84" y="48"/>
                </a:lnTo>
                <a:lnTo>
                  <a:pt x="84" y="48"/>
                </a:lnTo>
                <a:lnTo>
                  <a:pt x="86" y="48"/>
                </a:lnTo>
                <a:lnTo>
                  <a:pt x="86" y="48"/>
                </a:lnTo>
                <a:lnTo>
                  <a:pt x="86" y="46"/>
                </a:lnTo>
                <a:lnTo>
                  <a:pt x="86" y="46"/>
                </a:lnTo>
                <a:lnTo>
                  <a:pt x="88" y="46"/>
                </a:lnTo>
                <a:lnTo>
                  <a:pt x="92" y="48"/>
                </a:lnTo>
                <a:lnTo>
                  <a:pt x="92" y="48"/>
                </a:lnTo>
                <a:lnTo>
                  <a:pt x="92" y="50"/>
                </a:lnTo>
                <a:lnTo>
                  <a:pt x="92" y="50"/>
                </a:lnTo>
                <a:lnTo>
                  <a:pt x="94" y="50"/>
                </a:lnTo>
                <a:lnTo>
                  <a:pt x="94" y="50"/>
                </a:lnTo>
                <a:lnTo>
                  <a:pt x="96" y="50"/>
                </a:lnTo>
                <a:lnTo>
                  <a:pt x="96" y="50"/>
                </a:lnTo>
                <a:lnTo>
                  <a:pt x="96" y="50"/>
                </a:lnTo>
                <a:lnTo>
                  <a:pt x="98" y="50"/>
                </a:lnTo>
                <a:lnTo>
                  <a:pt x="98" y="50"/>
                </a:lnTo>
                <a:lnTo>
                  <a:pt x="98" y="52"/>
                </a:lnTo>
                <a:lnTo>
                  <a:pt x="98" y="52"/>
                </a:lnTo>
                <a:lnTo>
                  <a:pt x="98" y="52"/>
                </a:lnTo>
                <a:lnTo>
                  <a:pt x="100" y="54"/>
                </a:lnTo>
                <a:lnTo>
                  <a:pt x="100" y="54"/>
                </a:lnTo>
                <a:lnTo>
                  <a:pt x="102" y="56"/>
                </a:lnTo>
                <a:lnTo>
                  <a:pt x="104" y="54"/>
                </a:lnTo>
                <a:lnTo>
                  <a:pt x="104" y="56"/>
                </a:lnTo>
                <a:lnTo>
                  <a:pt x="104" y="56"/>
                </a:lnTo>
                <a:lnTo>
                  <a:pt x="108" y="58"/>
                </a:lnTo>
                <a:lnTo>
                  <a:pt x="108" y="58"/>
                </a:lnTo>
                <a:lnTo>
                  <a:pt x="108" y="58"/>
                </a:lnTo>
                <a:lnTo>
                  <a:pt x="110" y="58"/>
                </a:lnTo>
                <a:lnTo>
                  <a:pt x="110" y="58"/>
                </a:lnTo>
                <a:lnTo>
                  <a:pt x="110" y="58"/>
                </a:lnTo>
                <a:lnTo>
                  <a:pt x="112" y="58"/>
                </a:lnTo>
                <a:lnTo>
                  <a:pt x="112" y="58"/>
                </a:lnTo>
                <a:lnTo>
                  <a:pt x="112" y="60"/>
                </a:lnTo>
                <a:lnTo>
                  <a:pt x="114" y="62"/>
                </a:lnTo>
                <a:lnTo>
                  <a:pt x="114" y="62"/>
                </a:lnTo>
                <a:lnTo>
                  <a:pt x="114" y="62"/>
                </a:lnTo>
                <a:lnTo>
                  <a:pt x="116" y="62"/>
                </a:lnTo>
                <a:lnTo>
                  <a:pt x="116" y="64"/>
                </a:lnTo>
                <a:lnTo>
                  <a:pt x="116" y="64"/>
                </a:lnTo>
                <a:lnTo>
                  <a:pt x="116" y="64"/>
                </a:lnTo>
                <a:lnTo>
                  <a:pt x="118" y="64"/>
                </a:lnTo>
                <a:lnTo>
                  <a:pt x="120" y="64"/>
                </a:lnTo>
                <a:lnTo>
                  <a:pt x="120" y="64"/>
                </a:lnTo>
                <a:lnTo>
                  <a:pt x="120" y="64"/>
                </a:lnTo>
                <a:lnTo>
                  <a:pt x="120" y="64"/>
                </a:lnTo>
                <a:lnTo>
                  <a:pt x="122" y="64"/>
                </a:lnTo>
                <a:lnTo>
                  <a:pt x="124" y="64"/>
                </a:lnTo>
                <a:lnTo>
                  <a:pt x="128" y="64"/>
                </a:lnTo>
                <a:lnTo>
                  <a:pt x="128" y="64"/>
                </a:lnTo>
                <a:lnTo>
                  <a:pt x="128" y="66"/>
                </a:lnTo>
                <a:lnTo>
                  <a:pt x="132" y="66"/>
                </a:lnTo>
                <a:lnTo>
                  <a:pt x="132" y="66"/>
                </a:lnTo>
                <a:lnTo>
                  <a:pt x="132" y="66"/>
                </a:lnTo>
                <a:lnTo>
                  <a:pt x="134" y="68"/>
                </a:lnTo>
                <a:lnTo>
                  <a:pt x="134" y="68"/>
                </a:lnTo>
                <a:lnTo>
                  <a:pt x="136" y="68"/>
                </a:lnTo>
                <a:lnTo>
                  <a:pt x="138" y="72"/>
                </a:lnTo>
                <a:lnTo>
                  <a:pt x="138" y="72"/>
                </a:lnTo>
                <a:lnTo>
                  <a:pt x="138" y="74"/>
                </a:lnTo>
                <a:lnTo>
                  <a:pt x="136" y="74"/>
                </a:lnTo>
                <a:lnTo>
                  <a:pt x="136" y="74"/>
                </a:lnTo>
                <a:lnTo>
                  <a:pt x="138" y="76"/>
                </a:lnTo>
                <a:lnTo>
                  <a:pt x="138" y="78"/>
                </a:lnTo>
                <a:lnTo>
                  <a:pt x="138" y="80"/>
                </a:lnTo>
                <a:lnTo>
                  <a:pt x="140" y="82"/>
                </a:lnTo>
                <a:lnTo>
                  <a:pt x="140" y="84"/>
                </a:lnTo>
                <a:lnTo>
                  <a:pt x="140" y="88"/>
                </a:lnTo>
                <a:lnTo>
                  <a:pt x="140" y="90"/>
                </a:lnTo>
                <a:lnTo>
                  <a:pt x="140" y="90"/>
                </a:lnTo>
                <a:lnTo>
                  <a:pt x="140" y="90"/>
                </a:lnTo>
                <a:lnTo>
                  <a:pt x="138" y="90"/>
                </a:lnTo>
                <a:lnTo>
                  <a:pt x="136" y="90"/>
                </a:lnTo>
                <a:lnTo>
                  <a:pt x="138" y="92"/>
                </a:lnTo>
                <a:lnTo>
                  <a:pt x="142" y="96"/>
                </a:lnTo>
                <a:lnTo>
                  <a:pt x="142" y="104"/>
                </a:lnTo>
                <a:lnTo>
                  <a:pt x="144" y="110"/>
                </a:lnTo>
                <a:lnTo>
                  <a:pt x="144" y="110"/>
                </a:lnTo>
                <a:lnTo>
                  <a:pt x="146" y="110"/>
                </a:lnTo>
                <a:lnTo>
                  <a:pt x="152" y="110"/>
                </a:lnTo>
                <a:lnTo>
                  <a:pt x="154" y="110"/>
                </a:lnTo>
                <a:lnTo>
                  <a:pt x="160" y="110"/>
                </a:lnTo>
                <a:lnTo>
                  <a:pt x="168" y="110"/>
                </a:lnTo>
                <a:lnTo>
                  <a:pt x="168" y="110"/>
                </a:lnTo>
                <a:lnTo>
                  <a:pt x="170" y="110"/>
                </a:lnTo>
                <a:lnTo>
                  <a:pt x="170" y="110"/>
                </a:lnTo>
                <a:lnTo>
                  <a:pt x="170" y="110"/>
                </a:lnTo>
                <a:lnTo>
                  <a:pt x="170" y="110"/>
                </a:lnTo>
                <a:lnTo>
                  <a:pt x="170" y="110"/>
                </a:lnTo>
                <a:lnTo>
                  <a:pt x="170" y="112"/>
                </a:lnTo>
                <a:lnTo>
                  <a:pt x="170" y="114"/>
                </a:lnTo>
                <a:lnTo>
                  <a:pt x="170" y="114"/>
                </a:lnTo>
                <a:lnTo>
                  <a:pt x="170" y="114"/>
                </a:lnTo>
                <a:lnTo>
                  <a:pt x="170" y="114"/>
                </a:lnTo>
                <a:lnTo>
                  <a:pt x="170" y="116"/>
                </a:lnTo>
                <a:lnTo>
                  <a:pt x="168" y="116"/>
                </a:lnTo>
                <a:lnTo>
                  <a:pt x="168" y="116"/>
                </a:lnTo>
                <a:lnTo>
                  <a:pt x="168" y="118"/>
                </a:lnTo>
                <a:lnTo>
                  <a:pt x="170" y="120"/>
                </a:lnTo>
                <a:lnTo>
                  <a:pt x="170" y="120"/>
                </a:lnTo>
                <a:lnTo>
                  <a:pt x="170" y="122"/>
                </a:lnTo>
                <a:lnTo>
                  <a:pt x="170" y="122"/>
                </a:lnTo>
                <a:lnTo>
                  <a:pt x="170" y="122"/>
                </a:lnTo>
                <a:lnTo>
                  <a:pt x="170" y="124"/>
                </a:lnTo>
                <a:lnTo>
                  <a:pt x="170" y="124"/>
                </a:lnTo>
                <a:lnTo>
                  <a:pt x="170" y="126"/>
                </a:lnTo>
                <a:lnTo>
                  <a:pt x="170" y="126"/>
                </a:lnTo>
                <a:lnTo>
                  <a:pt x="170" y="126"/>
                </a:lnTo>
                <a:lnTo>
                  <a:pt x="170" y="126"/>
                </a:lnTo>
                <a:lnTo>
                  <a:pt x="172" y="126"/>
                </a:lnTo>
                <a:lnTo>
                  <a:pt x="172" y="126"/>
                </a:lnTo>
                <a:lnTo>
                  <a:pt x="172" y="126"/>
                </a:lnTo>
                <a:lnTo>
                  <a:pt x="172" y="128"/>
                </a:lnTo>
                <a:lnTo>
                  <a:pt x="174" y="128"/>
                </a:lnTo>
                <a:lnTo>
                  <a:pt x="174" y="130"/>
                </a:lnTo>
                <a:lnTo>
                  <a:pt x="176" y="130"/>
                </a:lnTo>
                <a:lnTo>
                  <a:pt x="176" y="130"/>
                </a:lnTo>
                <a:lnTo>
                  <a:pt x="176" y="130"/>
                </a:lnTo>
                <a:lnTo>
                  <a:pt x="178" y="130"/>
                </a:lnTo>
                <a:lnTo>
                  <a:pt x="178" y="130"/>
                </a:lnTo>
                <a:lnTo>
                  <a:pt x="180" y="132"/>
                </a:lnTo>
                <a:lnTo>
                  <a:pt x="180" y="132"/>
                </a:lnTo>
                <a:lnTo>
                  <a:pt x="180" y="132"/>
                </a:lnTo>
                <a:lnTo>
                  <a:pt x="180" y="132"/>
                </a:lnTo>
                <a:lnTo>
                  <a:pt x="180" y="134"/>
                </a:lnTo>
                <a:lnTo>
                  <a:pt x="180" y="134"/>
                </a:lnTo>
                <a:lnTo>
                  <a:pt x="182" y="134"/>
                </a:lnTo>
                <a:lnTo>
                  <a:pt x="182" y="134"/>
                </a:lnTo>
                <a:lnTo>
                  <a:pt x="182" y="134"/>
                </a:lnTo>
                <a:lnTo>
                  <a:pt x="182" y="136"/>
                </a:lnTo>
                <a:lnTo>
                  <a:pt x="184" y="140"/>
                </a:lnTo>
                <a:lnTo>
                  <a:pt x="184" y="142"/>
                </a:lnTo>
                <a:lnTo>
                  <a:pt x="184" y="142"/>
                </a:lnTo>
                <a:lnTo>
                  <a:pt x="184" y="144"/>
                </a:lnTo>
                <a:lnTo>
                  <a:pt x="184" y="146"/>
                </a:lnTo>
                <a:lnTo>
                  <a:pt x="182" y="154"/>
                </a:lnTo>
                <a:lnTo>
                  <a:pt x="182" y="154"/>
                </a:lnTo>
                <a:lnTo>
                  <a:pt x="182" y="154"/>
                </a:lnTo>
                <a:lnTo>
                  <a:pt x="184" y="156"/>
                </a:lnTo>
                <a:lnTo>
                  <a:pt x="182" y="156"/>
                </a:lnTo>
                <a:lnTo>
                  <a:pt x="182" y="156"/>
                </a:lnTo>
                <a:lnTo>
                  <a:pt x="182" y="158"/>
                </a:lnTo>
                <a:lnTo>
                  <a:pt x="182" y="158"/>
                </a:lnTo>
                <a:lnTo>
                  <a:pt x="180" y="162"/>
                </a:lnTo>
                <a:lnTo>
                  <a:pt x="178" y="166"/>
                </a:lnTo>
                <a:lnTo>
                  <a:pt x="178" y="168"/>
                </a:lnTo>
                <a:lnTo>
                  <a:pt x="178" y="168"/>
                </a:lnTo>
                <a:lnTo>
                  <a:pt x="182" y="172"/>
                </a:lnTo>
                <a:lnTo>
                  <a:pt x="182" y="172"/>
                </a:lnTo>
                <a:lnTo>
                  <a:pt x="178" y="174"/>
                </a:lnTo>
                <a:lnTo>
                  <a:pt x="178" y="17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4" name="Freeform 330"/>
          <p:cNvSpPr>
            <a:spLocks/>
          </p:cNvSpPr>
          <p:nvPr/>
        </p:nvSpPr>
        <p:spPr bwMode="auto">
          <a:xfrm>
            <a:off x="5099050" y="4100513"/>
            <a:ext cx="44450" cy="19050"/>
          </a:xfrm>
          <a:custGeom>
            <a:avLst/>
            <a:gdLst/>
            <a:ahLst/>
            <a:cxnLst>
              <a:cxn ang="0">
                <a:pos x="0" y="4"/>
              </a:cxn>
              <a:cxn ang="0">
                <a:pos x="0" y="4"/>
              </a:cxn>
              <a:cxn ang="0">
                <a:pos x="0" y="6"/>
              </a:cxn>
              <a:cxn ang="0">
                <a:pos x="0" y="6"/>
              </a:cxn>
              <a:cxn ang="0">
                <a:pos x="0" y="6"/>
              </a:cxn>
              <a:cxn ang="0">
                <a:pos x="2" y="8"/>
              </a:cxn>
              <a:cxn ang="0">
                <a:pos x="2" y="8"/>
              </a:cxn>
              <a:cxn ang="0">
                <a:pos x="2" y="8"/>
              </a:cxn>
              <a:cxn ang="0">
                <a:pos x="2" y="8"/>
              </a:cxn>
              <a:cxn ang="0">
                <a:pos x="4" y="8"/>
              </a:cxn>
              <a:cxn ang="0">
                <a:pos x="4" y="10"/>
              </a:cxn>
              <a:cxn ang="0">
                <a:pos x="4" y="10"/>
              </a:cxn>
              <a:cxn ang="0">
                <a:pos x="4" y="12"/>
              </a:cxn>
              <a:cxn ang="0">
                <a:pos x="4" y="12"/>
              </a:cxn>
              <a:cxn ang="0">
                <a:pos x="4" y="12"/>
              </a:cxn>
              <a:cxn ang="0">
                <a:pos x="4" y="12"/>
              </a:cxn>
              <a:cxn ang="0">
                <a:pos x="6" y="12"/>
              </a:cxn>
              <a:cxn ang="0">
                <a:pos x="8" y="10"/>
              </a:cxn>
              <a:cxn ang="0">
                <a:pos x="8" y="10"/>
              </a:cxn>
              <a:cxn ang="0">
                <a:pos x="8" y="10"/>
              </a:cxn>
              <a:cxn ang="0">
                <a:pos x="8" y="8"/>
              </a:cxn>
              <a:cxn ang="0">
                <a:pos x="8" y="8"/>
              </a:cxn>
              <a:cxn ang="0">
                <a:pos x="8" y="8"/>
              </a:cxn>
              <a:cxn ang="0">
                <a:pos x="10" y="8"/>
              </a:cxn>
              <a:cxn ang="0">
                <a:pos x="10" y="8"/>
              </a:cxn>
              <a:cxn ang="0">
                <a:pos x="14" y="4"/>
              </a:cxn>
              <a:cxn ang="0">
                <a:pos x="16" y="4"/>
              </a:cxn>
              <a:cxn ang="0">
                <a:pos x="16" y="4"/>
              </a:cxn>
              <a:cxn ang="0">
                <a:pos x="16" y="4"/>
              </a:cxn>
              <a:cxn ang="0">
                <a:pos x="16" y="4"/>
              </a:cxn>
              <a:cxn ang="0">
                <a:pos x="16" y="4"/>
              </a:cxn>
              <a:cxn ang="0">
                <a:pos x="18" y="6"/>
              </a:cxn>
              <a:cxn ang="0">
                <a:pos x="18" y="6"/>
              </a:cxn>
              <a:cxn ang="0">
                <a:pos x="18" y="6"/>
              </a:cxn>
              <a:cxn ang="0">
                <a:pos x="18" y="6"/>
              </a:cxn>
              <a:cxn ang="0">
                <a:pos x="20" y="4"/>
              </a:cxn>
              <a:cxn ang="0">
                <a:pos x="22" y="2"/>
              </a:cxn>
              <a:cxn ang="0">
                <a:pos x="24" y="2"/>
              </a:cxn>
              <a:cxn ang="0">
                <a:pos x="24" y="2"/>
              </a:cxn>
              <a:cxn ang="0">
                <a:pos x="24" y="2"/>
              </a:cxn>
              <a:cxn ang="0">
                <a:pos x="26" y="2"/>
              </a:cxn>
              <a:cxn ang="0">
                <a:pos x="26" y="2"/>
              </a:cxn>
              <a:cxn ang="0">
                <a:pos x="26" y="2"/>
              </a:cxn>
              <a:cxn ang="0">
                <a:pos x="28" y="0"/>
              </a:cxn>
              <a:cxn ang="0">
                <a:pos x="28" y="2"/>
              </a:cxn>
              <a:cxn ang="0">
                <a:pos x="28" y="2"/>
              </a:cxn>
            </a:cxnLst>
            <a:rect l="0" t="0" r="r" b="b"/>
            <a:pathLst>
              <a:path w="28" h="12">
                <a:moveTo>
                  <a:pt x="0" y="4"/>
                </a:moveTo>
                <a:lnTo>
                  <a:pt x="0" y="4"/>
                </a:lnTo>
                <a:lnTo>
                  <a:pt x="0" y="6"/>
                </a:lnTo>
                <a:lnTo>
                  <a:pt x="0" y="6"/>
                </a:lnTo>
                <a:lnTo>
                  <a:pt x="0" y="6"/>
                </a:lnTo>
                <a:lnTo>
                  <a:pt x="2" y="8"/>
                </a:lnTo>
                <a:lnTo>
                  <a:pt x="2" y="8"/>
                </a:lnTo>
                <a:lnTo>
                  <a:pt x="2" y="8"/>
                </a:lnTo>
                <a:lnTo>
                  <a:pt x="2" y="8"/>
                </a:lnTo>
                <a:lnTo>
                  <a:pt x="4" y="8"/>
                </a:lnTo>
                <a:lnTo>
                  <a:pt x="4" y="10"/>
                </a:lnTo>
                <a:lnTo>
                  <a:pt x="4" y="10"/>
                </a:lnTo>
                <a:lnTo>
                  <a:pt x="4" y="12"/>
                </a:lnTo>
                <a:lnTo>
                  <a:pt x="4" y="12"/>
                </a:lnTo>
                <a:lnTo>
                  <a:pt x="4" y="12"/>
                </a:lnTo>
                <a:lnTo>
                  <a:pt x="4" y="12"/>
                </a:lnTo>
                <a:lnTo>
                  <a:pt x="6" y="12"/>
                </a:lnTo>
                <a:lnTo>
                  <a:pt x="8" y="10"/>
                </a:lnTo>
                <a:lnTo>
                  <a:pt x="8" y="10"/>
                </a:lnTo>
                <a:lnTo>
                  <a:pt x="8" y="10"/>
                </a:lnTo>
                <a:lnTo>
                  <a:pt x="8" y="8"/>
                </a:lnTo>
                <a:lnTo>
                  <a:pt x="8" y="8"/>
                </a:lnTo>
                <a:lnTo>
                  <a:pt x="8" y="8"/>
                </a:lnTo>
                <a:lnTo>
                  <a:pt x="10" y="8"/>
                </a:lnTo>
                <a:lnTo>
                  <a:pt x="10" y="8"/>
                </a:lnTo>
                <a:lnTo>
                  <a:pt x="14" y="4"/>
                </a:lnTo>
                <a:lnTo>
                  <a:pt x="16" y="4"/>
                </a:lnTo>
                <a:lnTo>
                  <a:pt x="16" y="4"/>
                </a:lnTo>
                <a:lnTo>
                  <a:pt x="16" y="4"/>
                </a:lnTo>
                <a:lnTo>
                  <a:pt x="16" y="4"/>
                </a:lnTo>
                <a:lnTo>
                  <a:pt x="16" y="4"/>
                </a:lnTo>
                <a:lnTo>
                  <a:pt x="18" y="6"/>
                </a:lnTo>
                <a:lnTo>
                  <a:pt x="18" y="6"/>
                </a:lnTo>
                <a:lnTo>
                  <a:pt x="18" y="6"/>
                </a:lnTo>
                <a:lnTo>
                  <a:pt x="18" y="6"/>
                </a:lnTo>
                <a:lnTo>
                  <a:pt x="20" y="4"/>
                </a:lnTo>
                <a:lnTo>
                  <a:pt x="22" y="2"/>
                </a:lnTo>
                <a:lnTo>
                  <a:pt x="24" y="2"/>
                </a:lnTo>
                <a:lnTo>
                  <a:pt x="24" y="2"/>
                </a:lnTo>
                <a:lnTo>
                  <a:pt x="24" y="2"/>
                </a:lnTo>
                <a:lnTo>
                  <a:pt x="26" y="2"/>
                </a:lnTo>
                <a:lnTo>
                  <a:pt x="26" y="2"/>
                </a:lnTo>
                <a:lnTo>
                  <a:pt x="26" y="2"/>
                </a:lnTo>
                <a:lnTo>
                  <a:pt x="28" y="0"/>
                </a:lnTo>
                <a:lnTo>
                  <a:pt x="28" y="2"/>
                </a:lnTo>
                <a:lnTo>
                  <a:pt x="28"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5" name="Freeform 331"/>
          <p:cNvSpPr>
            <a:spLocks/>
          </p:cNvSpPr>
          <p:nvPr/>
        </p:nvSpPr>
        <p:spPr bwMode="auto">
          <a:xfrm>
            <a:off x="2946400" y="4094163"/>
            <a:ext cx="19050" cy="22225"/>
          </a:xfrm>
          <a:custGeom>
            <a:avLst/>
            <a:gdLst/>
            <a:ahLst/>
            <a:cxnLst>
              <a:cxn ang="0">
                <a:pos x="12" y="0"/>
              </a:cxn>
              <a:cxn ang="0">
                <a:pos x="10" y="2"/>
              </a:cxn>
              <a:cxn ang="0">
                <a:pos x="10" y="2"/>
              </a:cxn>
              <a:cxn ang="0">
                <a:pos x="8" y="2"/>
              </a:cxn>
              <a:cxn ang="0">
                <a:pos x="8" y="2"/>
              </a:cxn>
              <a:cxn ang="0">
                <a:pos x="8" y="2"/>
              </a:cxn>
              <a:cxn ang="0">
                <a:pos x="8" y="4"/>
              </a:cxn>
              <a:cxn ang="0">
                <a:pos x="8" y="4"/>
              </a:cxn>
              <a:cxn ang="0">
                <a:pos x="8" y="4"/>
              </a:cxn>
              <a:cxn ang="0">
                <a:pos x="8" y="4"/>
              </a:cxn>
              <a:cxn ang="0">
                <a:pos x="8" y="4"/>
              </a:cxn>
              <a:cxn ang="0">
                <a:pos x="8" y="6"/>
              </a:cxn>
              <a:cxn ang="0">
                <a:pos x="8" y="8"/>
              </a:cxn>
              <a:cxn ang="0">
                <a:pos x="8" y="8"/>
              </a:cxn>
              <a:cxn ang="0">
                <a:pos x="8" y="8"/>
              </a:cxn>
              <a:cxn ang="0">
                <a:pos x="8" y="10"/>
              </a:cxn>
              <a:cxn ang="0">
                <a:pos x="8" y="10"/>
              </a:cxn>
              <a:cxn ang="0">
                <a:pos x="8" y="12"/>
              </a:cxn>
              <a:cxn ang="0">
                <a:pos x="6" y="12"/>
              </a:cxn>
              <a:cxn ang="0">
                <a:pos x="6" y="14"/>
              </a:cxn>
              <a:cxn ang="0">
                <a:pos x="4" y="14"/>
              </a:cxn>
              <a:cxn ang="0">
                <a:pos x="4" y="14"/>
              </a:cxn>
              <a:cxn ang="0">
                <a:pos x="4" y="14"/>
              </a:cxn>
              <a:cxn ang="0">
                <a:pos x="2" y="14"/>
              </a:cxn>
              <a:cxn ang="0">
                <a:pos x="2" y="14"/>
              </a:cxn>
              <a:cxn ang="0">
                <a:pos x="0" y="14"/>
              </a:cxn>
              <a:cxn ang="0">
                <a:pos x="0" y="14"/>
              </a:cxn>
              <a:cxn ang="0">
                <a:pos x="0" y="14"/>
              </a:cxn>
            </a:cxnLst>
            <a:rect l="0" t="0" r="r" b="b"/>
            <a:pathLst>
              <a:path w="12" h="14">
                <a:moveTo>
                  <a:pt x="12" y="0"/>
                </a:moveTo>
                <a:lnTo>
                  <a:pt x="10" y="2"/>
                </a:lnTo>
                <a:lnTo>
                  <a:pt x="10" y="2"/>
                </a:lnTo>
                <a:lnTo>
                  <a:pt x="8" y="2"/>
                </a:lnTo>
                <a:lnTo>
                  <a:pt x="8" y="2"/>
                </a:lnTo>
                <a:lnTo>
                  <a:pt x="8" y="2"/>
                </a:lnTo>
                <a:lnTo>
                  <a:pt x="8" y="4"/>
                </a:lnTo>
                <a:lnTo>
                  <a:pt x="8" y="4"/>
                </a:lnTo>
                <a:lnTo>
                  <a:pt x="8" y="4"/>
                </a:lnTo>
                <a:lnTo>
                  <a:pt x="8" y="4"/>
                </a:lnTo>
                <a:lnTo>
                  <a:pt x="8" y="4"/>
                </a:lnTo>
                <a:lnTo>
                  <a:pt x="8" y="6"/>
                </a:lnTo>
                <a:lnTo>
                  <a:pt x="8" y="8"/>
                </a:lnTo>
                <a:lnTo>
                  <a:pt x="8" y="8"/>
                </a:lnTo>
                <a:lnTo>
                  <a:pt x="8" y="8"/>
                </a:lnTo>
                <a:lnTo>
                  <a:pt x="8" y="10"/>
                </a:lnTo>
                <a:lnTo>
                  <a:pt x="8" y="10"/>
                </a:lnTo>
                <a:lnTo>
                  <a:pt x="8" y="12"/>
                </a:lnTo>
                <a:lnTo>
                  <a:pt x="6" y="12"/>
                </a:lnTo>
                <a:lnTo>
                  <a:pt x="6" y="14"/>
                </a:lnTo>
                <a:lnTo>
                  <a:pt x="4" y="14"/>
                </a:lnTo>
                <a:lnTo>
                  <a:pt x="4" y="14"/>
                </a:lnTo>
                <a:lnTo>
                  <a:pt x="4" y="14"/>
                </a:lnTo>
                <a:lnTo>
                  <a:pt x="2" y="14"/>
                </a:lnTo>
                <a:lnTo>
                  <a:pt x="2" y="14"/>
                </a:lnTo>
                <a:lnTo>
                  <a:pt x="0" y="14"/>
                </a:lnTo>
                <a:lnTo>
                  <a:pt x="0" y="14"/>
                </a:lnTo>
                <a:lnTo>
                  <a:pt x="0"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6" name="Freeform 332"/>
          <p:cNvSpPr>
            <a:spLocks/>
          </p:cNvSpPr>
          <p:nvPr/>
        </p:nvSpPr>
        <p:spPr bwMode="auto">
          <a:xfrm>
            <a:off x="5045075" y="4106863"/>
            <a:ext cx="53975" cy="9525"/>
          </a:xfrm>
          <a:custGeom>
            <a:avLst/>
            <a:gdLst/>
            <a:ahLst/>
            <a:cxnLst>
              <a:cxn ang="0">
                <a:pos x="0" y="6"/>
              </a:cxn>
              <a:cxn ang="0">
                <a:pos x="4" y="6"/>
              </a:cxn>
              <a:cxn ang="0">
                <a:pos x="8" y="6"/>
              </a:cxn>
              <a:cxn ang="0">
                <a:pos x="12" y="4"/>
              </a:cxn>
              <a:cxn ang="0">
                <a:pos x="20" y="4"/>
              </a:cxn>
              <a:cxn ang="0">
                <a:pos x="22" y="2"/>
              </a:cxn>
              <a:cxn ang="0">
                <a:pos x="24" y="2"/>
              </a:cxn>
              <a:cxn ang="0">
                <a:pos x="30" y="0"/>
              </a:cxn>
              <a:cxn ang="0">
                <a:pos x="34" y="0"/>
              </a:cxn>
              <a:cxn ang="0">
                <a:pos x="34" y="0"/>
              </a:cxn>
            </a:cxnLst>
            <a:rect l="0" t="0" r="r" b="b"/>
            <a:pathLst>
              <a:path w="34" h="6">
                <a:moveTo>
                  <a:pt x="0" y="6"/>
                </a:moveTo>
                <a:lnTo>
                  <a:pt x="4" y="6"/>
                </a:lnTo>
                <a:lnTo>
                  <a:pt x="8" y="6"/>
                </a:lnTo>
                <a:lnTo>
                  <a:pt x="12" y="4"/>
                </a:lnTo>
                <a:lnTo>
                  <a:pt x="20" y="4"/>
                </a:lnTo>
                <a:lnTo>
                  <a:pt x="22" y="2"/>
                </a:lnTo>
                <a:lnTo>
                  <a:pt x="24" y="2"/>
                </a:lnTo>
                <a:lnTo>
                  <a:pt x="30" y="0"/>
                </a:lnTo>
                <a:lnTo>
                  <a:pt x="34" y="0"/>
                </a:lnTo>
                <a:lnTo>
                  <a:pt x="3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7" name="Freeform 333"/>
          <p:cNvSpPr>
            <a:spLocks/>
          </p:cNvSpPr>
          <p:nvPr/>
        </p:nvSpPr>
        <p:spPr bwMode="auto">
          <a:xfrm>
            <a:off x="5143500" y="4043363"/>
            <a:ext cx="120650" cy="66675"/>
          </a:xfrm>
          <a:custGeom>
            <a:avLst/>
            <a:gdLst/>
            <a:ahLst/>
            <a:cxnLst>
              <a:cxn ang="0">
                <a:pos x="2" y="38"/>
              </a:cxn>
              <a:cxn ang="0">
                <a:pos x="2" y="38"/>
              </a:cxn>
              <a:cxn ang="0">
                <a:pos x="4" y="38"/>
              </a:cxn>
              <a:cxn ang="0">
                <a:pos x="6" y="38"/>
              </a:cxn>
              <a:cxn ang="0">
                <a:pos x="8" y="38"/>
              </a:cxn>
              <a:cxn ang="0">
                <a:pos x="8" y="40"/>
              </a:cxn>
              <a:cxn ang="0">
                <a:pos x="10" y="40"/>
              </a:cxn>
              <a:cxn ang="0">
                <a:pos x="12" y="40"/>
              </a:cxn>
              <a:cxn ang="0">
                <a:pos x="14" y="38"/>
              </a:cxn>
              <a:cxn ang="0">
                <a:pos x="16" y="40"/>
              </a:cxn>
              <a:cxn ang="0">
                <a:pos x="20" y="40"/>
              </a:cxn>
              <a:cxn ang="0">
                <a:pos x="22" y="42"/>
              </a:cxn>
              <a:cxn ang="0">
                <a:pos x="22" y="42"/>
              </a:cxn>
              <a:cxn ang="0">
                <a:pos x="24" y="40"/>
              </a:cxn>
              <a:cxn ang="0">
                <a:pos x="26" y="40"/>
              </a:cxn>
              <a:cxn ang="0">
                <a:pos x="28" y="38"/>
              </a:cxn>
              <a:cxn ang="0">
                <a:pos x="32" y="34"/>
              </a:cxn>
              <a:cxn ang="0">
                <a:pos x="36" y="30"/>
              </a:cxn>
              <a:cxn ang="0">
                <a:pos x="36" y="26"/>
              </a:cxn>
              <a:cxn ang="0">
                <a:pos x="38" y="24"/>
              </a:cxn>
              <a:cxn ang="0">
                <a:pos x="42" y="20"/>
              </a:cxn>
              <a:cxn ang="0">
                <a:pos x="50" y="18"/>
              </a:cxn>
              <a:cxn ang="0">
                <a:pos x="54" y="16"/>
              </a:cxn>
              <a:cxn ang="0">
                <a:pos x="54" y="14"/>
              </a:cxn>
              <a:cxn ang="0">
                <a:pos x="54" y="12"/>
              </a:cxn>
              <a:cxn ang="0">
                <a:pos x="54" y="8"/>
              </a:cxn>
              <a:cxn ang="0">
                <a:pos x="54" y="6"/>
              </a:cxn>
              <a:cxn ang="0">
                <a:pos x="56" y="6"/>
              </a:cxn>
              <a:cxn ang="0">
                <a:pos x="60" y="4"/>
              </a:cxn>
              <a:cxn ang="0">
                <a:pos x="64" y="2"/>
              </a:cxn>
              <a:cxn ang="0">
                <a:pos x="66" y="2"/>
              </a:cxn>
              <a:cxn ang="0">
                <a:pos x="66" y="2"/>
              </a:cxn>
              <a:cxn ang="0">
                <a:pos x="68" y="0"/>
              </a:cxn>
              <a:cxn ang="0">
                <a:pos x="74" y="2"/>
              </a:cxn>
              <a:cxn ang="0">
                <a:pos x="76" y="2"/>
              </a:cxn>
              <a:cxn ang="0">
                <a:pos x="76" y="2"/>
              </a:cxn>
            </a:cxnLst>
            <a:rect l="0" t="0" r="r" b="b"/>
            <a:pathLst>
              <a:path w="76" h="42">
                <a:moveTo>
                  <a:pt x="0" y="38"/>
                </a:moveTo>
                <a:lnTo>
                  <a:pt x="2" y="38"/>
                </a:lnTo>
                <a:lnTo>
                  <a:pt x="2" y="38"/>
                </a:lnTo>
                <a:lnTo>
                  <a:pt x="2" y="38"/>
                </a:lnTo>
                <a:lnTo>
                  <a:pt x="4" y="38"/>
                </a:lnTo>
                <a:lnTo>
                  <a:pt x="4" y="38"/>
                </a:lnTo>
                <a:lnTo>
                  <a:pt x="6" y="38"/>
                </a:lnTo>
                <a:lnTo>
                  <a:pt x="6" y="38"/>
                </a:lnTo>
                <a:lnTo>
                  <a:pt x="6" y="38"/>
                </a:lnTo>
                <a:lnTo>
                  <a:pt x="8" y="38"/>
                </a:lnTo>
                <a:lnTo>
                  <a:pt x="10" y="40"/>
                </a:lnTo>
                <a:lnTo>
                  <a:pt x="8" y="40"/>
                </a:lnTo>
                <a:lnTo>
                  <a:pt x="10" y="40"/>
                </a:lnTo>
                <a:lnTo>
                  <a:pt x="10" y="40"/>
                </a:lnTo>
                <a:lnTo>
                  <a:pt x="10" y="40"/>
                </a:lnTo>
                <a:lnTo>
                  <a:pt x="12" y="40"/>
                </a:lnTo>
                <a:lnTo>
                  <a:pt x="14" y="40"/>
                </a:lnTo>
                <a:lnTo>
                  <a:pt x="14" y="38"/>
                </a:lnTo>
                <a:lnTo>
                  <a:pt x="14" y="38"/>
                </a:lnTo>
                <a:lnTo>
                  <a:pt x="16" y="40"/>
                </a:lnTo>
                <a:lnTo>
                  <a:pt x="18" y="40"/>
                </a:lnTo>
                <a:lnTo>
                  <a:pt x="20" y="40"/>
                </a:lnTo>
                <a:lnTo>
                  <a:pt x="20" y="42"/>
                </a:lnTo>
                <a:lnTo>
                  <a:pt x="22" y="42"/>
                </a:lnTo>
                <a:lnTo>
                  <a:pt x="22" y="42"/>
                </a:lnTo>
                <a:lnTo>
                  <a:pt x="22" y="42"/>
                </a:lnTo>
                <a:lnTo>
                  <a:pt x="24" y="40"/>
                </a:lnTo>
                <a:lnTo>
                  <a:pt x="24" y="40"/>
                </a:lnTo>
                <a:lnTo>
                  <a:pt x="24" y="40"/>
                </a:lnTo>
                <a:lnTo>
                  <a:pt x="26" y="40"/>
                </a:lnTo>
                <a:lnTo>
                  <a:pt x="26" y="40"/>
                </a:lnTo>
                <a:lnTo>
                  <a:pt x="28" y="38"/>
                </a:lnTo>
                <a:lnTo>
                  <a:pt x="28" y="38"/>
                </a:lnTo>
                <a:lnTo>
                  <a:pt x="32" y="34"/>
                </a:lnTo>
                <a:lnTo>
                  <a:pt x="34" y="30"/>
                </a:lnTo>
                <a:lnTo>
                  <a:pt x="36" y="30"/>
                </a:lnTo>
                <a:lnTo>
                  <a:pt x="36" y="28"/>
                </a:lnTo>
                <a:lnTo>
                  <a:pt x="36" y="26"/>
                </a:lnTo>
                <a:lnTo>
                  <a:pt x="38" y="24"/>
                </a:lnTo>
                <a:lnTo>
                  <a:pt x="38" y="24"/>
                </a:lnTo>
                <a:lnTo>
                  <a:pt x="42" y="22"/>
                </a:lnTo>
                <a:lnTo>
                  <a:pt x="42" y="20"/>
                </a:lnTo>
                <a:lnTo>
                  <a:pt x="44" y="20"/>
                </a:lnTo>
                <a:lnTo>
                  <a:pt x="50" y="18"/>
                </a:lnTo>
                <a:lnTo>
                  <a:pt x="52" y="16"/>
                </a:lnTo>
                <a:lnTo>
                  <a:pt x="54" y="16"/>
                </a:lnTo>
                <a:lnTo>
                  <a:pt x="54" y="14"/>
                </a:lnTo>
                <a:lnTo>
                  <a:pt x="54" y="14"/>
                </a:lnTo>
                <a:lnTo>
                  <a:pt x="54" y="12"/>
                </a:lnTo>
                <a:lnTo>
                  <a:pt x="54" y="12"/>
                </a:lnTo>
                <a:lnTo>
                  <a:pt x="54" y="10"/>
                </a:lnTo>
                <a:lnTo>
                  <a:pt x="54" y="8"/>
                </a:lnTo>
                <a:lnTo>
                  <a:pt x="54" y="8"/>
                </a:lnTo>
                <a:lnTo>
                  <a:pt x="54" y="6"/>
                </a:lnTo>
                <a:lnTo>
                  <a:pt x="56" y="6"/>
                </a:lnTo>
                <a:lnTo>
                  <a:pt x="56" y="6"/>
                </a:lnTo>
                <a:lnTo>
                  <a:pt x="58" y="6"/>
                </a:lnTo>
                <a:lnTo>
                  <a:pt x="60" y="4"/>
                </a:lnTo>
                <a:lnTo>
                  <a:pt x="62" y="2"/>
                </a:lnTo>
                <a:lnTo>
                  <a:pt x="64" y="2"/>
                </a:lnTo>
                <a:lnTo>
                  <a:pt x="64" y="2"/>
                </a:lnTo>
                <a:lnTo>
                  <a:pt x="66" y="2"/>
                </a:lnTo>
                <a:lnTo>
                  <a:pt x="66" y="2"/>
                </a:lnTo>
                <a:lnTo>
                  <a:pt x="66" y="2"/>
                </a:lnTo>
                <a:lnTo>
                  <a:pt x="68" y="2"/>
                </a:lnTo>
                <a:lnTo>
                  <a:pt x="68" y="0"/>
                </a:lnTo>
                <a:lnTo>
                  <a:pt x="74" y="2"/>
                </a:lnTo>
                <a:lnTo>
                  <a:pt x="74" y="2"/>
                </a:lnTo>
                <a:lnTo>
                  <a:pt x="74" y="2"/>
                </a:lnTo>
                <a:lnTo>
                  <a:pt x="76" y="2"/>
                </a:lnTo>
                <a:lnTo>
                  <a:pt x="76" y="2"/>
                </a:lnTo>
                <a:lnTo>
                  <a:pt x="7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8" name="Freeform 334"/>
          <p:cNvSpPr>
            <a:spLocks/>
          </p:cNvSpPr>
          <p:nvPr/>
        </p:nvSpPr>
        <p:spPr bwMode="auto">
          <a:xfrm>
            <a:off x="4835525" y="4081463"/>
            <a:ext cx="266700" cy="25400"/>
          </a:xfrm>
          <a:custGeom>
            <a:avLst/>
            <a:gdLst/>
            <a:ahLst/>
            <a:cxnLst>
              <a:cxn ang="0">
                <a:pos x="166" y="10"/>
              </a:cxn>
              <a:cxn ang="0">
                <a:pos x="162" y="12"/>
              </a:cxn>
              <a:cxn ang="0">
                <a:pos x="160" y="12"/>
              </a:cxn>
              <a:cxn ang="0">
                <a:pos x="152" y="14"/>
              </a:cxn>
              <a:cxn ang="0">
                <a:pos x="138" y="16"/>
              </a:cxn>
              <a:cxn ang="0">
                <a:pos x="136" y="16"/>
              </a:cxn>
              <a:cxn ang="0">
                <a:pos x="134" y="16"/>
              </a:cxn>
              <a:cxn ang="0">
                <a:pos x="132" y="16"/>
              </a:cxn>
              <a:cxn ang="0">
                <a:pos x="130" y="16"/>
              </a:cxn>
              <a:cxn ang="0">
                <a:pos x="130" y="16"/>
              </a:cxn>
              <a:cxn ang="0">
                <a:pos x="128" y="16"/>
              </a:cxn>
              <a:cxn ang="0">
                <a:pos x="126" y="16"/>
              </a:cxn>
              <a:cxn ang="0">
                <a:pos x="124" y="14"/>
              </a:cxn>
              <a:cxn ang="0">
                <a:pos x="122" y="14"/>
              </a:cxn>
              <a:cxn ang="0">
                <a:pos x="120" y="14"/>
              </a:cxn>
              <a:cxn ang="0">
                <a:pos x="118" y="14"/>
              </a:cxn>
              <a:cxn ang="0">
                <a:pos x="118" y="14"/>
              </a:cxn>
              <a:cxn ang="0">
                <a:pos x="116" y="14"/>
              </a:cxn>
              <a:cxn ang="0">
                <a:pos x="112" y="14"/>
              </a:cxn>
              <a:cxn ang="0">
                <a:pos x="110" y="14"/>
              </a:cxn>
              <a:cxn ang="0">
                <a:pos x="108" y="14"/>
              </a:cxn>
              <a:cxn ang="0">
                <a:pos x="106" y="14"/>
              </a:cxn>
              <a:cxn ang="0">
                <a:pos x="106" y="14"/>
              </a:cxn>
              <a:cxn ang="0">
                <a:pos x="104" y="14"/>
              </a:cxn>
              <a:cxn ang="0">
                <a:pos x="102" y="14"/>
              </a:cxn>
              <a:cxn ang="0">
                <a:pos x="100" y="12"/>
              </a:cxn>
              <a:cxn ang="0">
                <a:pos x="98" y="10"/>
              </a:cxn>
              <a:cxn ang="0">
                <a:pos x="96" y="6"/>
              </a:cxn>
              <a:cxn ang="0">
                <a:pos x="92" y="6"/>
              </a:cxn>
              <a:cxn ang="0">
                <a:pos x="90" y="6"/>
              </a:cxn>
              <a:cxn ang="0">
                <a:pos x="84" y="6"/>
              </a:cxn>
              <a:cxn ang="0">
                <a:pos x="80" y="6"/>
              </a:cxn>
              <a:cxn ang="0">
                <a:pos x="60" y="6"/>
              </a:cxn>
              <a:cxn ang="0">
                <a:pos x="54" y="6"/>
              </a:cxn>
              <a:cxn ang="0">
                <a:pos x="46" y="6"/>
              </a:cxn>
              <a:cxn ang="0">
                <a:pos x="38" y="6"/>
              </a:cxn>
              <a:cxn ang="0">
                <a:pos x="34" y="6"/>
              </a:cxn>
              <a:cxn ang="0">
                <a:pos x="34" y="6"/>
              </a:cxn>
              <a:cxn ang="0">
                <a:pos x="32" y="6"/>
              </a:cxn>
              <a:cxn ang="0">
                <a:pos x="32" y="6"/>
              </a:cxn>
              <a:cxn ang="0">
                <a:pos x="30" y="6"/>
              </a:cxn>
              <a:cxn ang="0">
                <a:pos x="26" y="4"/>
              </a:cxn>
              <a:cxn ang="0">
                <a:pos x="24" y="0"/>
              </a:cxn>
              <a:cxn ang="0">
                <a:pos x="22" y="0"/>
              </a:cxn>
              <a:cxn ang="0">
                <a:pos x="22" y="0"/>
              </a:cxn>
              <a:cxn ang="0">
                <a:pos x="20" y="0"/>
              </a:cxn>
              <a:cxn ang="0">
                <a:pos x="20" y="0"/>
              </a:cxn>
              <a:cxn ang="0">
                <a:pos x="18" y="0"/>
              </a:cxn>
              <a:cxn ang="0">
                <a:pos x="16" y="0"/>
              </a:cxn>
              <a:cxn ang="0">
                <a:pos x="14" y="2"/>
              </a:cxn>
              <a:cxn ang="0">
                <a:pos x="10" y="4"/>
              </a:cxn>
              <a:cxn ang="0">
                <a:pos x="10" y="4"/>
              </a:cxn>
              <a:cxn ang="0">
                <a:pos x="6" y="4"/>
              </a:cxn>
              <a:cxn ang="0">
                <a:pos x="4" y="2"/>
              </a:cxn>
              <a:cxn ang="0">
                <a:pos x="2" y="2"/>
              </a:cxn>
              <a:cxn ang="0">
                <a:pos x="2" y="4"/>
              </a:cxn>
              <a:cxn ang="0">
                <a:pos x="0" y="4"/>
              </a:cxn>
            </a:cxnLst>
            <a:rect l="0" t="0" r="r" b="b"/>
            <a:pathLst>
              <a:path w="168" h="16">
                <a:moveTo>
                  <a:pt x="168" y="10"/>
                </a:moveTo>
                <a:lnTo>
                  <a:pt x="166" y="10"/>
                </a:lnTo>
                <a:lnTo>
                  <a:pt x="166" y="10"/>
                </a:lnTo>
                <a:lnTo>
                  <a:pt x="162" y="12"/>
                </a:lnTo>
                <a:lnTo>
                  <a:pt x="160" y="12"/>
                </a:lnTo>
                <a:lnTo>
                  <a:pt x="160" y="12"/>
                </a:lnTo>
                <a:lnTo>
                  <a:pt x="156" y="14"/>
                </a:lnTo>
                <a:lnTo>
                  <a:pt x="152" y="14"/>
                </a:lnTo>
                <a:lnTo>
                  <a:pt x="144" y="16"/>
                </a:lnTo>
                <a:lnTo>
                  <a:pt x="138" y="16"/>
                </a:lnTo>
                <a:lnTo>
                  <a:pt x="136" y="16"/>
                </a:lnTo>
                <a:lnTo>
                  <a:pt x="136" y="16"/>
                </a:lnTo>
                <a:lnTo>
                  <a:pt x="136" y="16"/>
                </a:lnTo>
                <a:lnTo>
                  <a:pt x="134" y="16"/>
                </a:lnTo>
                <a:lnTo>
                  <a:pt x="134" y="16"/>
                </a:lnTo>
                <a:lnTo>
                  <a:pt x="132" y="16"/>
                </a:lnTo>
                <a:lnTo>
                  <a:pt x="132" y="16"/>
                </a:lnTo>
                <a:lnTo>
                  <a:pt x="130" y="16"/>
                </a:lnTo>
                <a:lnTo>
                  <a:pt x="130" y="16"/>
                </a:lnTo>
                <a:lnTo>
                  <a:pt x="130" y="16"/>
                </a:lnTo>
                <a:lnTo>
                  <a:pt x="128" y="16"/>
                </a:lnTo>
                <a:lnTo>
                  <a:pt x="128" y="16"/>
                </a:lnTo>
                <a:lnTo>
                  <a:pt x="126" y="16"/>
                </a:lnTo>
                <a:lnTo>
                  <a:pt x="126" y="16"/>
                </a:lnTo>
                <a:lnTo>
                  <a:pt x="124" y="14"/>
                </a:lnTo>
                <a:lnTo>
                  <a:pt x="124" y="14"/>
                </a:lnTo>
                <a:lnTo>
                  <a:pt x="122" y="14"/>
                </a:lnTo>
                <a:lnTo>
                  <a:pt x="122" y="14"/>
                </a:lnTo>
                <a:lnTo>
                  <a:pt x="120" y="14"/>
                </a:lnTo>
                <a:lnTo>
                  <a:pt x="120" y="14"/>
                </a:lnTo>
                <a:lnTo>
                  <a:pt x="118" y="14"/>
                </a:lnTo>
                <a:lnTo>
                  <a:pt x="118" y="14"/>
                </a:lnTo>
                <a:lnTo>
                  <a:pt x="118" y="14"/>
                </a:lnTo>
                <a:lnTo>
                  <a:pt x="118" y="14"/>
                </a:lnTo>
                <a:lnTo>
                  <a:pt x="116" y="14"/>
                </a:lnTo>
                <a:lnTo>
                  <a:pt x="116" y="14"/>
                </a:lnTo>
                <a:lnTo>
                  <a:pt x="114" y="14"/>
                </a:lnTo>
                <a:lnTo>
                  <a:pt x="112" y="14"/>
                </a:lnTo>
                <a:lnTo>
                  <a:pt x="110" y="14"/>
                </a:lnTo>
                <a:lnTo>
                  <a:pt x="110" y="14"/>
                </a:lnTo>
                <a:lnTo>
                  <a:pt x="108" y="14"/>
                </a:lnTo>
                <a:lnTo>
                  <a:pt x="108" y="14"/>
                </a:lnTo>
                <a:lnTo>
                  <a:pt x="108" y="14"/>
                </a:lnTo>
                <a:lnTo>
                  <a:pt x="106" y="14"/>
                </a:lnTo>
                <a:lnTo>
                  <a:pt x="106" y="14"/>
                </a:lnTo>
                <a:lnTo>
                  <a:pt x="106" y="14"/>
                </a:lnTo>
                <a:lnTo>
                  <a:pt x="104" y="14"/>
                </a:lnTo>
                <a:lnTo>
                  <a:pt x="104" y="14"/>
                </a:lnTo>
                <a:lnTo>
                  <a:pt x="104" y="14"/>
                </a:lnTo>
                <a:lnTo>
                  <a:pt x="102" y="14"/>
                </a:lnTo>
                <a:lnTo>
                  <a:pt x="102" y="12"/>
                </a:lnTo>
                <a:lnTo>
                  <a:pt x="100" y="12"/>
                </a:lnTo>
                <a:lnTo>
                  <a:pt x="98" y="10"/>
                </a:lnTo>
                <a:lnTo>
                  <a:pt x="98" y="10"/>
                </a:lnTo>
                <a:lnTo>
                  <a:pt x="98" y="8"/>
                </a:lnTo>
                <a:lnTo>
                  <a:pt x="96" y="6"/>
                </a:lnTo>
                <a:lnTo>
                  <a:pt x="96" y="6"/>
                </a:lnTo>
                <a:lnTo>
                  <a:pt x="92" y="6"/>
                </a:lnTo>
                <a:lnTo>
                  <a:pt x="92" y="6"/>
                </a:lnTo>
                <a:lnTo>
                  <a:pt x="90" y="6"/>
                </a:lnTo>
                <a:lnTo>
                  <a:pt x="86" y="6"/>
                </a:lnTo>
                <a:lnTo>
                  <a:pt x="84" y="6"/>
                </a:lnTo>
                <a:lnTo>
                  <a:pt x="82" y="6"/>
                </a:lnTo>
                <a:lnTo>
                  <a:pt x="80" y="6"/>
                </a:lnTo>
                <a:lnTo>
                  <a:pt x="70" y="6"/>
                </a:lnTo>
                <a:lnTo>
                  <a:pt x="60" y="6"/>
                </a:lnTo>
                <a:lnTo>
                  <a:pt x="60" y="6"/>
                </a:lnTo>
                <a:lnTo>
                  <a:pt x="54" y="6"/>
                </a:lnTo>
                <a:lnTo>
                  <a:pt x="54" y="6"/>
                </a:lnTo>
                <a:lnTo>
                  <a:pt x="46" y="6"/>
                </a:lnTo>
                <a:lnTo>
                  <a:pt x="40" y="6"/>
                </a:lnTo>
                <a:lnTo>
                  <a:pt x="38" y="6"/>
                </a:lnTo>
                <a:lnTo>
                  <a:pt x="36" y="6"/>
                </a:lnTo>
                <a:lnTo>
                  <a:pt x="34" y="6"/>
                </a:lnTo>
                <a:lnTo>
                  <a:pt x="34" y="6"/>
                </a:lnTo>
                <a:lnTo>
                  <a:pt x="34" y="6"/>
                </a:lnTo>
                <a:lnTo>
                  <a:pt x="32" y="8"/>
                </a:lnTo>
                <a:lnTo>
                  <a:pt x="32" y="6"/>
                </a:lnTo>
                <a:lnTo>
                  <a:pt x="32" y="6"/>
                </a:lnTo>
                <a:lnTo>
                  <a:pt x="32" y="6"/>
                </a:lnTo>
                <a:lnTo>
                  <a:pt x="30" y="6"/>
                </a:lnTo>
                <a:lnTo>
                  <a:pt x="30" y="6"/>
                </a:lnTo>
                <a:lnTo>
                  <a:pt x="28" y="4"/>
                </a:lnTo>
                <a:lnTo>
                  <a:pt x="26" y="4"/>
                </a:lnTo>
                <a:lnTo>
                  <a:pt x="24" y="2"/>
                </a:lnTo>
                <a:lnTo>
                  <a:pt x="24" y="0"/>
                </a:lnTo>
                <a:lnTo>
                  <a:pt x="24" y="0"/>
                </a:lnTo>
                <a:lnTo>
                  <a:pt x="22" y="0"/>
                </a:lnTo>
                <a:lnTo>
                  <a:pt x="22" y="0"/>
                </a:lnTo>
                <a:lnTo>
                  <a:pt x="22" y="0"/>
                </a:lnTo>
                <a:lnTo>
                  <a:pt x="22" y="0"/>
                </a:lnTo>
                <a:lnTo>
                  <a:pt x="20" y="0"/>
                </a:lnTo>
                <a:lnTo>
                  <a:pt x="20" y="0"/>
                </a:lnTo>
                <a:lnTo>
                  <a:pt x="20" y="0"/>
                </a:lnTo>
                <a:lnTo>
                  <a:pt x="18" y="0"/>
                </a:lnTo>
                <a:lnTo>
                  <a:pt x="18" y="0"/>
                </a:lnTo>
                <a:lnTo>
                  <a:pt x="16" y="0"/>
                </a:lnTo>
                <a:lnTo>
                  <a:pt x="16" y="0"/>
                </a:lnTo>
                <a:lnTo>
                  <a:pt x="16" y="2"/>
                </a:lnTo>
                <a:lnTo>
                  <a:pt x="14" y="2"/>
                </a:lnTo>
                <a:lnTo>
                  <a:pt x="12" y="4"/>
                </a:lnTo>
                <a:lnTo>
                  <a:pt x="10" y="4"/>
                </a:lnTo>
                <a:lnTo>
                  <a:pt x="10" y="4"/>
                </a:lnTo>
                <a:lnTo>
                  <a:pt x="10" y="4"/>
                </a:lnTo>
                <a:lnTo>
                  <a:pt x="8" y="4"/>
                </a:lnTo>
                <a:lnTo>
                  <a:pt x="6" y="4"/>
                </a:lnTo>
                <a:lnTo>
                  <a:pt x="6" y="4"/>
                </a:lnTo>
                <a:lnTo>
                  <a:pt x="4" y="2"/>
                </a:lnTo>
                <a:lnTo>
                  <a:pt x="4" y="2"/>
                </a:lnTo>
                <a:lnTo>
                  <a:pt x="2" y="2"/>
                </a:lnTo>
                <a:lnTo>
                  <a:pt x="2" y="2"/>
                </a:lnTo>
                <a:lnTo>
                  <a:pt x="2" y="4"/>
                </a:lnTo>
                <a:lnTo>
                  <a:pt x="2" y="4"/>
                </a:lnTo>
                <a:lnTo>
                  <a:pt x="0"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9" name="Freeform 335"/>
          <p:cNvSpPr>
            <a:spLocks/>
          </p:cNvSpPr>
          <p:nvPr/>
        </p:nvSpPr>
        <p:spPr bwMode="auto">
          <a:xfrm>
            <a:off x="5102225" y="4094163"/>
            <a:ext cx="41275" cy="9525"/>
          </a:xfrm>
          <a:custGeom>
            <a:avLst/>
            <a:gdLst/>
            <a:ahLst/>
            <a:cxnLst>
              <a:cxn ang="0">
                <a:pos x="0" y="2"/>
              </a:cxn>
              <a:cxn ang="0">
                <a:pos x="6" y="2"/>
              </a:cxn>
              <a:cxn ang="0">
                <a:pos x="8" y="0"/>
              </a:cxn>
              <a:cxn ang="0">
                <a:pos x="12" y="0"/>
              </a:cxn>
              <a:cxn ang="0">
                <a:pos x="14" y="0"/>
              </a:cxn>
              <a:cxn ang="0">
                <a:pos x="14" y="0"/>
              </a:cxn>
              <a:cxn ang="0">
                <a:pos x="16" y="0"/>
              </a:cxn>
              <a:cxn ang="0">
                <a:pos x="16" y="0"/>
              </a:cxn>
              <a:cxn ang="0">
                <a:pos x="16" y="0"/>
              </a:cxn>
              <a:cxn ang="0">
                <a:pos x="18" y="0"/>
              </a:cxn>
              <a:cxn ang="0">
                <a:pos x="18" y="0"/>
              </a:cxn>
              <a:cxn ang="0">
                <a:pos x="18" y="0"/>
              </a:cxn>
              <a:cxn ang="0">
                <a:pos x="18" y="0"/>
              </a:cxn>
              <a:cxn ang="0">
                <a:pos x="18" y="0"/>
              </a:cxn>
              <a:cxn ang="0">
                <a:pos x="20" y="0"/>
              </a:cxn>
              <a:cxn ang="0">
                <a:pos x="22" y="0"/>
              </a:cxn>
              <a:cxn ang="0">
                <a:pos x="22" y="2"/>
              </a:cxn>
              <a:cxn ang="0">
                <a:pos x="22" y="2"/>
              </a:cxn>
              <a:cxn ang="0">
                <a:pos x="24" y="2"/>
              </a:cxn>
              <a:cxn ang="0">
                <a:pos x="24" y="2"/>
              </a:cxn>
              <a:cxn ang="0">
                <a:pos x="26" y="4"/>
              </a:cxn>
              <a:cxn ang="0">
                <a:pos x="26" y="6"/>
              </a:cxn>
            </a:cxnLst>
            <a:rect l="0" t="0" r="r" b="b"/>
            <a:pathLst>
              <a:path w="26" h="6">
                <a:moveTo>
                  <a:pt x="0" y="2"/>
                </a:moveTo>
                <a:lnTo>
                  <a:pt x="6" y="2"/>
                </a:lnTo>
                <a:lnTo>
                  <a:pt x="8" y="0"/>
                </a:lnTo>
                <a:lnTo>
                  <a:pt x="12" y="0"/>
                </a:lnTo>
                <a:lnTo>
                  <a:pt x="14" y="0"/>
                </a:lnTo>
                <a:lnTo>
                  <a:pt x="14" y="0"/>
                </a:lnTo>
                <a:lnTo>
                  <a:pt x="16" y="0"/>
                </a:lnTo>
                <a:lnTo>
                  <a:pt x="16" y="0"/>
                </a:lnTo>
                <a:lnTo>
                  <a:pt x="16" y="0"/>
                </a:lnTo>
                <a:lnTo>
                  <a:pt x="18" y="0"/>
                </a:lnTo>
                <a:lnTo>
                  <a:pt x="18" y="0"/>
                </a:lnTo>
                <a:lnTo>
                  <a:pt x="18" y="0"/>
                </a:lnTo>
                <a:lnTo>
                  <a:pt x="18" y="0"/>
                </a:lnTo>
                <a:lnTo>
                  <a:pt x="18" y="0"/>
                </a:lnTo>
                <a:lnTo>
                  <a:pt x="20" y="0"/>
                </a:lnTo>
                <a:lnTo>
                  <a:pt x="22" y="0"/>
                </a:lnTo>
                <a:lnTo>
                  <a:pt x="22" y="2"/>
                </a:lnTo>
                <a:lnTo>
                  <a:pt x="22" y="2"/>
                </a:lnTo>
                <a:lnTo>
                  <a:pt x="24" y="2"/>
                </a:lnTo>
                <a:lnTo>
                  <a:pt x="24" y="2"/>
                </a:lnTo>
                <a:lnTo>
                  <a:pt x="26" y="4"/>
                </a:lnTo>
                <a:lnTo>
                  <a:pt x="26"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0" name="Freeform 336"/>
          <p:cNvSpPr>
            <a:spLocks/>
          </p:cNvSpPr>
          <p:nvPr/>
        </p:nvSpPr>
        <p:spPr bwMode="auto">
          <a:xfrm>
            <a:off x="5070475" y="3919538"/>
            <a:ext cx="50800" cy="177800"/>
          </a:xfrm>
          <a:custGeom>
            <a:avLst/>
            <a:gdLst/>
            <a:ahLst/>
            <a:cxnLst>
              <a:cxn ang="0">
                <a:pos x="32" y="0"/>
              </a:cxn>
              <a:cxn ang="0">
                <a:pos x="32" y="6"/>
              </a:cxn>
              <a:cxn ang="0">
                <a:pos x="32" y="10"/>
              </a:cxn>
              <a:cxn ang="0">
                <a:pos x="30" y="14"/>
              </a:cxn>
              <a:cxn ang="0">
                <a:pos x="32" y="14"/>
              </a:cxn>
              <a:cxn ang="0">
                <a:pos x="30" y="16"/>
              </a:cxn>
              <a:cxn ang="0">
                <a:pos x="32" y="22"/>
              </a:cxn>
              <a:cxn ang="0">
                <a:pos x="32" y="24"/>
              </a:cxn>
              <a:cxn ang="0">
                <a:pos x="32" y="26"/>
              </a:cxn>
              <a:cxn ang="0">
                <a:pos x="30" y="28"/>
              </a:cxn>
              <a:cxn ang="0">
                <a:pos x="30" y="32"/>
              </a:cxn>
              <a:cxn ang="0">
                <a:pos x="30" y="34"/>
              </a:cxn>
              <a:cxn ang="0">
                <a:pos x="30" y="34"/>
              </a:cxn>
              <a:cxn ang="0">
                <a:pos x="30" y="36"/>
              </a:cxn>
              <a:cxn ang="0">
                <a:pos x="24" y="36"/>
              </a:cxn>
              <a:cxn ang="0">
                <a:pos x="20" y="36"/>
              </a:cxn>
              <a:cxn ang="0">
                <a:pos x="8" y="36"/>
              </a:cxn>
              <a:cxn ang="0">
                <a:pos x="2" y="40"/>
              </a:cxn>
              <a:cxn ang="0">
                <a:pos x="2" y="48"/>
              </a:cxn>
              <a:cxn ang="0">
                <a:pos x="2" y="50"/>
              </a:cxn>
              <a:cxn ang="0">
                <a:pos x="2" y="52"/>
              </a:cxn>
              <a:cxn ang="0">
                <a:pos x="0" y="64"/>
              </a:cxn>
              <a:cxn ang="0">
                <a:pos x="0" y="66"/>
              </a:cxn>
              <a:cxn ang="0">
                <a:pos x="0" y="76"/>
              </a:cxn>
              <a:cxn ang="0">
                <a:pos x="0" y="86"/>
              </a:cxn>
              <a:cxn ang="0">
                <a:pos x="0" y="88"/>
              </a:cxn>
              <a:cxn ang="0">
                <a:pos x="2" y="90"/>
              </a:cxn>
              <a:cxn ang="0">
                <a:pos x="2" y="92"/>
              </a:cxn>
              <a:cxn ang="0">
                <a:pos x="2" y="94"/>
              </a:cxn>
              <a:cxn ang="0">
                <a:pos x="4" y="94"/>
              </a:cxn>
              <a:cxn ang="0">
                <a:pos x="8" y="98"/>
              </a:cxn>
              <a:cxn ang="0">
                <a:pos x="10" y="104"/>
              </a:cxn>
              <a:cxn ang="0">
                <a:pos x="18" y="110"/>
              </a:cxn>
              <a:cxn ang="0">
                <a:pos x="20" y="112"/>
              </a:cxn>
            </a:cxnLst>
            <a:rect l="0" t="0" r="r" b="b"/>
            <a:pathLst>
              <a:path w="32" h="112">
                <a:moveTo>
                  <a:pt x="32" y="0"/>
                </a:moveTo>
                <a:lnTo>
                  <a:pt x="32" y="0"/>
                </a:lnTo>
                <a:lnTo>
                  <a:pt x="32" y="4"/>
                </a:lnTo>
                <a:lnTo>
                  <a:pt x="32" y="6"/>
                </a:lnTo>
                <a:lnTo>
                  <a:pt x="32" y="8"/>
                </a:lnTo>
                <a:lnTo>
                  <a:pt x="32" y="10"/>
                </a:lnTo>
                <a:lnTo>
                  <a:pt x="32" y="10"/>
                </a:lnTo>
                <a:lnTo>
                  <a:pt x="30" y="14"/>
                </a:lnTo>
                <a:lnTo>
                  <a:pt x="32" y="14"/>
                </a:lnTo>
                <a:lnTo>
                  <a:pt x="32" y="14"/>
                </a:lnTo>
                <a:lnTo>
                  <a:pt x="32" y="16"/>
                </a:lnTo>
                <a:lnTo>
                  <a:pt x="30" y="16"/>
                </a:lnTo>
                <a:lnTo>
                  <a:pt x="30" y="22"/>
                </a:lnTo>
                <a:lnTo>
                  <a:pt x="32" y="22"/>
                </a:lnTo>
                <a:lnTo>
                  <a:pt x="32" y="24"/>
                </a:lnTo>
                <a:lnTo>
                  <a:pt x="32" y="24"/>
                </a:lnTo>
                <a:lnTo>
                  <a:pt x="32" y="24"/>
                </a:lnTo>
                <a:lnTo>
                  <a:pt x="32" y="26"/>
                </a:lnTo>
                <a:lnTo>
                  <a:pt x="30" y="26"/>
                </a:lnTo>
                <a:lnTo>
                  <a:pt x="30" y="28"/>
                </a:lnTo>
                <a:lnTo>
                  <a:pt x="30" y="32"/>
                </a:lnTo>
                <a:lnTo>
                  <a:pt x="30" y="32"/>
                </a:lnTo>
                <a:lnTo>
                  <a:pt x="30" y="32"/>
                </a:lnTo>
                <a:lnTo>
                  <a:pt x="30" y="34"/>
                </a:lnTo>
                <a:lnTo>
                  <a:pt x="30" y="34"/>
                </a:lnTo>
                <a:lnTo>
                  <a:pt x="30" y="34"/>
                </a:lnTo>
                <a:lnTo>
                  <a:pt x="30" y="34"/>
                </a:lnTo>
                <a:lnTo>
                  <a:pt x="30" y="36"/>
                </a:lnTo>
                <a:lnTo>
                  <a:pt x="28" y="36"/>
                </a:lnTo>
                <a:lnTo>
                  <a:pt x="24" y="36"/>
                </a:lnTo>
                <a:lnTo>
                  <a:pt x="22" y="36"/>
                </a:lnTo>
                <a:lnTo>
                  <a:pt x="20" y="36"/>
                </a:lnTo>
                <a:lnTo>
                  <a:pt x="16" y="36"/>
                </a:lnTo>
                <a:lnTo>
                  <a:pt x="8" y="36"/>
                </a:lnTo>
                <a:lnTo>
                  <a:pt x="2" y="36"/>
                </a:lnTo>
                <a:lnTo>
                  <a:pt x="2" y="40"/>
                </a:lnTo>
                <a:lnTo>
                  <a:pt x="2" y="42"/>
                </a:lnTo>
                <a:lnTo>
                  <a:pt x="2" y="48"/>
                </a:lnTo>
                <a:lnTo>
                  <a:pt x="2" y="48"/>
                </a:lnTo>
                <a:lnTo>
                  <a:pt x="2" y="50"/>
                </a:lnTo>
                <a:lnTo>
                  <a:pt x="2" y="52"/>
                </a:lnTo>
                <a:lnTo>
                  <a:pt x="2" y="52"/>
                </a:lnTo>
                <a:lnTo>
                  <a:pt x="0" y="60"/>
                </a:lnTo>
                <a:lnTo>
                  <a:pt x="0" y="64"/>
                </a:lnTo>
                <a:lnTo>
                  <a:pt x="0" y="66"/>
                </a:lnTo>
                <a:lnTo>
                  <a:pt x="0" y="66"/>
                </a:lnTo>
                <a:lnTo>
                  <a:pt x="0" y="68"/>
                </a:lnTo>
                <a:lnTo>
                  <a:pt x="0" y="76"/>
                </a:lnTo>
                <a:lnTo>
                  <a:pt x="0" y="78"/>
                </a:lnTo>
                <a:lnTo>
                  <a:pt x="0" y="86"/>
                </a:lnTo>
                <a:lnTo>
                  <a:pt x="0" y="88"/>
                </a:lnTo>
                <a:lnTo>
                  <a:pt x="0" y="88"/>
                </a:lnTo>
                <a:lnTo>
                  <a:pt x="0" y="88"/>
                </a:lnTo>
                <a:lnTo>
                  <a:pt x="2" y="90"/>
                </a:lnTo>
                <a:lnTo>
                  <a:pt x="2" y="90"/>
                </a:lnTo>
                <a:lnTo>
                  <a:pt x="2" y="92"/>
                </a:lnTo>
                <a:lnTo>
                  <a:pt x="2" y="92"/>
                </a:lnTo>
                <a:lnTo>
                  <a:pt x="2" y="94"/>
                </a:lnTo>
                <a:lnTo>
                  <a:pt x="2" y="94"/>
                </a:lnTo>
                <a:lnTo>
                  <a:pt x="4" y="94"/>
                </a:lnTo>
                <a:lnTo>
                  <a:pt x="4" y="96"/>
                </a:lnTo>
                <a:lnTo>
                  <a:pt x="8" y="98"/>
                </a:lnTo>
                <a:lnTo>
                  <a:pt x="10" y="102"/>
                </a:lnTo>
                <a:lnTo>
                  <a:pt x="10" y="104"/>
                </a:lnTo>
                <a:lnTo>
                  <a:pt x="16" y="108"/>
                </a:lnTo>
                <a:lnTo>
                  <a:pt x="18" y="110"/>
                </a:lnTo>
                <a:lnTo>
                  <a:pt x="20" y="112"/>
                </a:lnTo>
                <a:lnTo>
                  <a:pt x="20" y="1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1" name="Freeform 337"/>
          <p:cNvSpPr>
            <a:spLocks/>
          </p:cNvSpPr>
          <p:nvPr/>
        </p:nvSpPr>
        <p:spPr bwMode="auto">
          <a:xfrm>
            <a:off x="2949575" y="3922713"/>
            <a:ext cx="28575" cy="171450"/>
          </a:xfrm>
          <a:custGeom>
            <a:avLst/>
            <a:gdLst/>
            <a:ahLst/>
            <a:cxnLst>
              <a:cxn ang="0">
                <a:pos x="0" y="0"/>
              </a:cxn>
              <a:cxn ang="0">
                <a:pos x="2" y="4"/>
              </a:cxn>
              <a:cxn ang="0">
                <a:pos x="6" y="8"/>
              </a:cxn>
              <a:cxn ang="0">
                <a:pos x="8" y="12"/>
              </a:cxn>
              <a:cxn ang="0">
                <a:pos x="10" y="14"/>
              </a:cxn>
              <a:cxn ang="0">
                <a:pos x="10" y="16"/>
              </a:cxn>
              <a:cxn ang="0">
                <a:pos x="12" y="18"/>
              </a:cxn>
              <a:cxn ang="0">
                <a:pos x="14" y="22"/>
              </a:cxn>
              <a:cxn ang="0">
                <a:pos x="14" y="24"/>
              </a:cxn>
              <a:cxn ang="0">
                <a:pos x="16" y="26"/>
              </a:cxn>
              <a:cxn ang="0">
                <a:pos x="14" y="28"/>
              </a:cxn>
              <a:cxn ang="0">
                <a:pos x="12" y="30"/>
              </a:cxn>
              <a:cxn ang="0">
                <a:pos x="12" y="32"/>
              </a:cxn>
              <a:cxn ang="0">
                <a:pos x="12" y="34"/>
              </a:cxn>
              <a:cxn ang="0">
                <a:pos x="12" y="36"/>
              </a:cxn>
              <a:cxn ang="0">
                <a:pos x="12" y="40"/>
              </a:cxn>
              <a:cxn ang="0">
                <a:pos x="12" y="42"/>
              </a:cxn>
              <a:cxn ang="0">
                <a:pos x="12" y="46"/>
              </a:cxn>
              <a:cxn ang="0">
                <a:pos x="12" y="48"/>
              </a:cxn>
              <a:cxn ang="0">
                <a:pos x="12" y="50"/>
              </a:cxn>
              <a:cxn ang="0">
                <a:pos x="14" y="50"/>
              </a:cxn>
              <a:cxn ang="0">
                <a:pos x="14" y="54"/>
              </a:cxn>
              <a:cxn ang="0">
                <a:pos x="12" y="54"/>
              </a:cxn>
              <a:cxn ang="0">
                <a:pos x="12" y="56"/>
              </a:cxn>
              <a:cxn ang="0">
                <a:pos x="12" y="58"/>
              </a:cxn>
              <a:cxn ang="0">
                <a:pos x="10" y="60"/>
              </a:cxn>
              <a:cxn ang="0">
                <a:pos x="10" y="62"/>
              </a:cxn>
              <a:cxn ang="0">
                <a:pos x="8" y="62"/>
              </a:cxn>
              <a:cxn ang="0">
                <a:pos x="8" y="66"/>
              </a:cxn>
              <a:cxn ang="0">
                <a:pos x="10" y="70"/>
              </a:cxn>
              <a:cxn ang="0">
                <a:pos x="12" y="70"/>
              </a:cxn>
              <a:cxn ang="0">
                <a:pos x="12" y="72"/>
              </a:cxn>
              <a:cxn ang="0">
                <a:pos x="10" y="72"/>
              </a:cxn>
              <a:cxn ang="0">
                <a:pos x="8" y="76"/>
              </a:cxn>
              <a:cxn ang="0">
                <a:pos x="12" y="86"/>
              </a:cxn>
              <a:cxn ang="0">
                <a:pos x="14" y="88"/>
              </a:cxn>
              <a:cxn ang="0">
                <a:pos x="16" y="86"/>
              </a:cxn>
              <a:cxn ang="0">
                <a:pos x="18" y="88"/>
              </a:cxn>
              <a:cxn ang="0">
                <a:pos x="16" y="90"/>
              </a:cxn>
              <a:cxn ang="0">
                <a:pos x="16" y="92"/>
              </a:cxn>
              <a:cxn ang="0">
                <a:pos x="16" y="94"/>
              </a:cxn>
              <a:cxn ang="0">
                <a:pos x="16" y="94"/>
              </a:cxn>
              <a:cxn ang="0">
                <a:pos x="14" y="96"/>
              </a:cxn>
              <a:cxn ang="0">
                <a:pos x="10" y="100"/>
              </a:cxn>
              <a:cxn ang="0">
                <a:pos x="10" y="102"/>
              </a:cxn>
              <a:cxn ang="0">
                <a:pos x="8" y="102"/>
              </a:cxn>
              <a:cxn ang="0">
                <a:pos x="8" y="104"/>
              </a:cxn>
              <a:cxn ang="0">
                <a:pos x="10" y="106"/>
              </a:cxn>
              <a:cxn ang="0">
                <a:pos x="10" y="108"/>
              </a:cxn>
            </a:cxnLst>
            <a:rect l="0" t="0" r="r" b="b"/>
            <a:pathLst>
              <a:path w="18" h="108">
                <a:moveTo>
                  <a:pt x="0" y="0"/>
                </a:moveTo>
                <a:lnTo>
                  <a:pt x="0" y="0"/>
                </a:lnTo>
                <a:lnTo>
                  <a:pt x="2" y="2"/>
                </a:lnTo>
                <a:lnTo>
                  <a:pt x="2" y="4"/>
                </a:lnTo>
                <a:lnTo>
                  <a:pt x="6" y="8"/>
                </a:lnTo>
                <a:lnTo>
                  <a:pt x="6" y="8"/>
                </a:lnTo>
                <a:lnTo>
                  <a:pt x="6" y="10"/>
                </a:lnTo>
                <a:lnTo>
                  <a:pt x="8" y="12"/>
                </a:lnTo>
                <a:lnTo>
                  <a:pt x="10" y="14"/>
                </a:lnTo>
                <a:lnTo>
                  <a:pt x="10" y="14"/>
                </a:lnTo>
                <a:lnTo>
                  <a:pt x="10" y="16"/>
                </a:lnTo>
                <a:lnTo>
                  <a:pt x="10" y="16"/>
                </a:lnTo>
                <a:lnTo>
                  <a:pt x="12" y="16"/>
                </a:lnTo>
                <a:lnTo>
                  <a:pt x="12" y="18"/>
                </a:lnTo>
                <a:lnTo>
                  <a:pt x="12" y="20"/>
                </a:lnTo>
                <a:lnTo>
                  <a:pt x="14" y="22"/>
                </a:lnTo>
                <a:lnTo>
                  <a:pt x="14" y="24"/>
                </a:lnTo>
                <a:lnTo>
                  <a:pt x="14" y="24"/>
                </a:lnTo>
                <a:lnTo>
                  <a:pt x="16" y="26"/>
                </a:lnTo>
                <a:lnTo>
                  <a:pt x="16" y="26"/>
                </a:lnTo>
                <a:lnTo>
                  <a:pt x="14" y="26"/>
                </a:lnTo>
                <a:lnTo>
                  <a:pt x="14" y="28"/>
                </a:lnTo>
                <a:lnTo>
                  <a:pt x="14" y="28"/>
                </a:lnTo>
                <a:lnTo>
                  <a:pt x="12" y="30"/>
                </a:lnTo>
                <a:lnTo>
                  <a:pt x="12" y="30"/>
                </a:lnTo>
                <a:lnTo>
                  <a:pt x="12" y="32"/>
                </a:lnTo>
                <a:lnTo>
                  <a:pt x="12" y="34"/>
                </a:lnTo>
                <a:lnTo>
                  <a:pt x="12" y="34"/>
                </a:lnTo>
                <a:lnTo>
                  <a:pt x="12" y="36"/>
                </a:lnTo>
                <a:lnTo>
                  <a:pt x="12" y="36"/>
                </a:lnTo>
                <a:lnTo>
                  <a:pt x="12" y="38"/>
                </a:lnTo>
                <a:lnTo>
                  <a:pt x="12" y="40"/>
                </a:lnTo>
                <a:lnTo>
                  <a:pt x="12" y="42"/>
                </a:lnTo>
                <a:lnTo>
                  <a:pt x="12" y="42"/>
                </a:lnTo>
                <a:lnTo>
                  <a:pt x="12" y="44"/>
                </a:lnTo>
                <a:lnTo>
                  <a:pt x="12" y="46"/>
                </a:lnTo>
                <a:lnTo>
                  <a:pt x="12" y="46"/>
                </a:lnTo>
                <a:lnTo>
                  <a:pt x="12" y="48"/>
                </a:lnTo>
                <a:lnTo>
                  <a:pt x="12" y="50"/>
                </a:lnTo>
                <a:lnTo>
                  <a:pt x="12" y="50"/>
                </a:lnTo>
                <a:lnTo>
                  <a:pt x="14" y="50"/>
                </a:lnTo>
                <a:lnTo>
                  <a:pt x="14" y="50"/>
                </a:lnTo>
                <a:lnTo>
                  <a:pt x="14" y="54"/>
                </a:lnTo>
                <a:lnTo>
                  <a:pt x="14" y="54"/>
                </a:lnTo>
                <a:lnTo>
                  <a:pt x="14" y="54"/>
                </a:lnTo>
                <a:lnTo>
                  <a:pt x="12" y="54"/>
                </a:lnTo>
                <a:lnTo>
                  <a:pt x="12" y="54"/>
                </a:lnTo>
                <a:lnTo>
                  <a:pt x="12" y="56"/>
                </a:lnTo>
                <a:lnTo>
                  <a:pt x="14" y="56"/>
                </a:lnTo>
                <a:lnTo>
                  <a:pt x="12" y="58"/>
                </a:lnTo>
                <a:lnTo>
                  <a:pt x="10" y="60"/>
                </a:lnTo>
                <a:lnTo>
                  <a:pt x="10" y="60"/>
                </a:lnTo>
                <a:lnTo>
                  <a:pt x="10" y="60"/>
                </a:lnTo>
                <a:lnTo>
                  <a:pt x="10" y="62"/>
                </a:lnTo>
                <a:lnTo>
                  <a:pt x="8" y="62"/>
                </a:lnTo>
                <a:lnTo>
                  <a:pt x="8" y="62"/>
                </a:lnTo>
                <a:lnTo>
                  <a:pt x="8" y="64"/>
                </a:lnTo>
                <a:lnTo>
                  <a:pt x="8" y="66"/>
                </a:lnTo>
                <a:lnTo>
                  <a:pt x="10" y="68"/>
                </a:lnTo>
                <a:lnTo>
                  <a:pt x="10" y="70"/>
                </a:lnTo>
                <a:lnTo>
                  <a:pt x="12" y="70"/>
                </a:lnTo>
                <a:lnTo>
                  <a:pt x="12" y="70"/>
                </a:lnTo>
                <a:lnTo>
                  <a:pt x="12" y="70"/>
                </a:lnTo>
                <a:lnTo>
                  <a:pt x="12" y="72"/>
                </a:lnTo>
                <a:lnTo>
                  <a:pt x="12" y="72"/>
                </a:lnTo>
                <a:lnTo>
                  <a:pt x="10" y="72"/>
                </a:lnTo>
                <a:lnTo>
                  <a:pt x="10" y="74"/>
                </a:lnTo>
                <a:lnTo>
                  <a:pt x="8" y="76"/>
                </a:lnTo>
                <a:lnTo>
                  <a:pt x="12" y="86"/>
                </a:lnTo>
                <a:lnTo>
                  <a:pt x="12" y="86"/>
                </a:lnTo>
                <a:lnTo>
                  <a:pt x="14" y="86"/>
                </a:lnTo>
                <a:lnTo>
                  <a:pt x="14" y="88"/>
                </a:lnTo>
                <a:lnTo>
                  <a:pt x="14" y="86"/>
                </a:lnTo>
                <a:lnTo>
                  <a:pt x="16" y="86"/>
                </a:lnTo>
                <a:lnTo>
                  <a:pt x="18" y="88"/>
                </a:lnTo>
                <a:lnTo>
                  <a:pt x="18" y="88"/>
                </a:lnTo>
                <a:lnTo>
                  <a:pt x="18" y="90"/>
                </a:lnTo>
                <a:lnTo>
                  <a:pt x="16" y="90"/>
                </a:lnTo>
                <a:lnTo>
                  <a:pt x="16" y="92"/>
                </a:lnTo>
                <a:lnTo>
                  <a:pt x="16" y="92"/>
                </a:lnTo>
                <a:lnTo>
                  <a:pt x="16" y="94"/>
                </a:lnTo>
                <a:lnTo>
                  <a:pt x="16" y="94"/>
                </a:lnTo>
                <a:lnTo>
                  <a:pt x="16" y="94"/>
                </a:lnTo>
                <a:lnTo>
                  <a:pt x="16" y="94"/>
                </a:lnTo>
                <a:lnTo>
                  <a:pt x="14" y="96"/>
                </a:lnTo>
                <a:lnTo>
                  <a:pt x="14" y="96"/>
                </a:lnTo>
                <a:lnTo>
                  <a:pt x="12" y="98"/>
                </a:lnTo>
                <a:lnTo>
                  <a:pt x="10" y="100"/>
                </a:lnTo>
                <a:lnTo>
                  <a:pt x="10" y="102"/>
                </a:lnTo>
                <a:lnTo>
                  <a:pt x="10" y="102"/>
                </a:lnTo>
                <a:lnTo>
                  <a:pt x="8" y="102"/>
                </a:lnTo>
                <a:lnTo>
                  <a:pt x="8" y="102"/>
                </a:lnTo>
                <a:lnTo>
                  <a:pt x="8" y="104"/>
                </a:lnTo>
                <a:lnTo>
                  <a:pt x="8" y="104"/>
                </a:lnTo>
                <a:lnTo>
                  <a:pt x="8" y="104"/>
                </a:lnTo>
                <a:lnTo>
                  <a:pt x="10" y="106"/>
                </a:lnTo>
                <a:lnTo>
                  <a:pt x="10" y="106"/>
                </a:lnTo>
                <a:lnTo>
                  <a:pt x="10" y="108"/>
                </a:lnTo>
                <a:lnTo>
                  <a:pt x="10" y="10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2" name="Freeform 338"/>
          <p:cNvSpPr>
            <a:spLocks/>
          </p:cNvSpPr>
          <p:nvPr/>
        </p:nvSpPr>
        <p:spPr bwMode="auto">
          <a:xfrm>
            <a:off x="5330825" y="3938588"/>
            <a:ext cx="63500" cy="146050"/>
          </a:xfrm>
          <a:custGeom>
            <a:avLst/>
            <a:gdLst/>
            <a:ahLst/>
            <a:cxnLst>
              <a:cxn ang="0">
                <a:pos x="2" y="42"/>
              </a:cxn>
              <a:cxn ang="0">
                <a:pos x="4" y="48"/>
              </a:cxn>
              <a:cxn ang="0">
                <a:pos x="8" y="48"/>
              </a:cxn>
              <a:cxn ang="0">
                <a:pos x="16" y="46"/>
              </a:cxn>
              <a:cxn ang="0">
                <a:pos x="18" y="48"/>
              </a:cxn>
              <a:cxn ang="0">
                <a:pos x="18" y="50"/>
              </a:cxn>
              <a:cxn ang="0">
                <a:pos x="20" y="50"/>
              </a:cxn>
              <a:cxn ang="0">
                <a:pos x="20" y="58"/>
              </a:cxn>
              <a:cxn ang="0">
                <a:pos x="20" y="60"/>
              </a:cxn>
              <a:cxn ang="0">
                <a:pos x="20" y="62"/>
              </a:cxn>
              <a:cxn ang="0">
                <a:pos x="18" y="62"/>
              </a:cxn>
              <a:cxn ang="0">
                <a:pos x="18" y="66"/>
              </a:cxn>
              <a:cxn ang="0">
                <a:pos x="16" y="68"/>
              </a:cxn>
              <a:cxn ang="0">
                <a:pos x="16" y="70"/>
              </a:cxn>
              <a:cxn ang="0">
                <a:pos x="14" y="70"/>
              </a:cxn>
              <a:cxn ang="0">
                <a:pos x="14" y="72"/>
              </a:cxn>
              <a:cxn ang="0">
                <a:pos x="16" y="72"/>
              </a:cxn>
              <a:cxn ang="0">
                <a:pos x="16" y="74"/>
              </a:cxn>
              <a:cxn ang="0">
                <a:pos x="16" y="78"/>
              </a:cxn>
              <a:cxn ang="0">
                <a:pos x="18" y="78"/>
              </a:cxn>
              <a:cxn ang="0">
                <a:pos x="18" y="78"/>
              </a:cxn>
              <a:cxn ang="0">
                <a:pos x="20" y="82"/>
              </a:cxn>
              <a:cxn ang="0">
                <a:pos x="24" y="86"/>
              </a:cxn>
              <a:cxn ang="0">
                <a:pos x="26" y="86"/>
              </a:cxn>
              <a:cxn ang="0">
                <a:pos x="26" y="88"/>
              </a:cxn>
              <a:cxn ang="0">
                <a:pos x="26" y="90"/>
              </a:cxn>
              <a:cxn ang="0">
                <a:pos x="26" y="92"/>
              </a:cxn>
              <a:cxn ang="0">
                <a:pos x="28" y="92"/>
              </a:cxn>
              <a:cxn ang="0">
                <a:pos x="28" y="90"/>
              </a:cxn>
              <a:cxn ang="0">
                <a:pos x="28" y="86"/>
              </a:cxn>
              <a:cxn ang="0">
                <a:pos x="28" y="84"/>
              </a:cxn>
              <a:cxn ang="0">
                <a:pos x="26" y="82"/>
              </a:cxn>
              <a:cxn ang="0">
                <a:pos x="28" y="80"/>
              </a:cxn>
              <a:cxn ang="0">
                <a:pos x="30" y="76"/>
              </a:cxn>
              <a:cxn ang="0">
                <a:pos x="32" y="76"/>
              </a:cxn>
              <a:cxn ang="0">
                <a:pos x="36" y="74"/>
              </a:cxn>
              <a:cxn ang="0">
                <a:pos x="38" y="64"/>
              </a:cxn>
              <a:cxn ang="0">
                <a:pos x="38" y="64"/>
              </a:cxn>
              <a:cxn ang="0">
                <a:pos x="38" y="60"/>
              </a:cxn>
              <a:cxn ang="0">
                <a:pos x="38" y="54"/>
              </a:cxn>
              <a:cxn ang="0">
                <a:pos x="38" y="52"/>
              </a:cxn>
              <a:cxn ang="0">
                <a:pos x="34" y="44"/>
              </a:cxn>
              <a:cxn ang="0">
                <a:pos x="30" y="38"/>
              </a:cxn>
              <a:cxn ang="0">
                <a:pos x="26" y="32"/>
              </a:cxn>
              <a:cxn ang="0">
                <a:pos x="22" y="32"/>
              </a:cxn>
              <a:cxn ang="0">
                <a:pos x="20" y="28"/>
              </a:cxn>
              <a:cxn ang="0">
                <a:pos x="20" y="24"/>
              </a:cxn>
              <a:cxn ang="0">
                <a:pos x="20" y="20"/>
              </a:cxn>
              <a:cxn ang="0">
                <a:pos x="20" y="18"/>
              </a:cxn>
              <a:cxn ang="0">
                <a:pos x="20" y="16"/>
              </a:cxn>
              <a:cxn ang="0">
                <a:pos x="18" y="14"/>
              </a:cxn>
              <a:cxn ang="0">
                <a:pos x="18" y="10"/>
              </a:cxn>
              <a:cxn ang="0">
                <a:pos x="18" y="8"/>
              </a:cxn>
              <a:cxn ang="0">
                <a:pos x="20" y="6"/>
              </a:cxn>
              <a:cxn ang="0">
                <a:pos x="22" y="2"/>
              </a:cxn>
              <a:cxn ang="0">
                <a:pos x="22" y="2"/>
              </a:cxn>
              <a:cxn ang="0">
                <a:pos x="22" y="0"/>
              </a:cxn>
              <a:cxn ang="0">
                <a:pos x="28" y="0"/>
              </a:cxn>
            </a:cxnLst>
            <a:rect l="0" t="0" r="r" b="b"/>
            <a:pathLst>
              <a:path w="40" h="92">
                <a:moveTo>
                  <a:pt x="0" y="40"/>
                </a:moveTo>
                <a:lnTo>
                  <a:pt x="2" y="40"/>
                </a:lnTo>
                <a:lnTo>
                  <a:pt x="2" y="42"/>
                </a:lnTo>
                <a:lnTo>
                  <a:pt x="2" y="44"/>
                </a:lnTo>
                <a:lnTo>
                  <a:pt x="4" y="46"/>
                </a:lnTo>
                <a:lnTo>
                  <a:pt x="4" y="48"/>
                </a:lnTo>
                <a:lnTo>
                  <a:pt x="6" y="50"/>
                </a:lnTo>
                <a:lnTo>
                  <a:pt x="8" y="48"/>
                </a:lnTo>
                <a:lnTo>
                  <a:pt x="8" y="48"/>
                </a:lnTo>
                <a:lnTo>
                  <a:pt x="10" y="48"/>
                </a:lnTo>
                <a:lnTo>
                  <a:pt x="14" y="48"/>
                </a:lnTo>
                <a:lnTo>
                  <a:pt x="16" y="46"/>
                </a:lnTo>
                <a:lnTo>
                  <a:pt x="18" y="46"/>
                </a:lnTo>
                <a:lnTo>
                  <a:pt x="18" y="48"/>
                </a:lnTo>
                <a:lnTo>
                  <a:pt x="18" y="48"/>
                </a:lnTo>
                <a:lnTo>
                  <a:pt x="18" y="48"/>
                </a:lnTo>
                <a:lnTo>
                  <a:pt x="18" y="48"/>
                </a:lnTo>
                <a:lnTo>
                  <a:pt x="18" y="50"/>
                </a:lnTo>
                <a:lnTo>
                  <a:pt x="20" y="50"/>
                </a:lnTo>
                <a:lnTo>
                  <a:pt x="20" y="50"/>
                </a:lnTo>
                <a:lnTo>
                  <a:pt x="20" y="50"/>
                </a:lnTo>
                <a:lnTo>
                  <a:pt x="20" y="52"/>
                </a:lnTo>
                <a:lnTo>
                  <a:pt x="20" y="56"/>
                </a:lnTo>
                <a:lnTo>
                  <a:pt x="20" y="58"/>
                </a:lnTo>
                <a:lnTo>
                  <a:pt x="20" y="58"/>
                </a:lnTo>
                <a:lnTo>
                  <a:pt x="20" y="60"/>
                </a:lnTo>
                <a:lnTo>
                  <a:pt x="20" y="60"/>
                </a:lnTo>
                <a:lnTo>
                  <a:pt x="20" y="60"/>
                </a:lnTo>
                <a:lnTo>
                  <a:pt x="20" y="60"/>
                </a:lnTo>
                <a:lnTo>
                  <a:pt x="20" y="62"/>
                </a:lnTo>
                <a:lnTo>
                  <a:pt x="20" y="62"/>
                </a:lnTo>
                <a:lnTo>
                  <a:pt x="20" y="62"/>
                </a:lnTo>
                <a:lnTo>
                  <a:pt x="18" y="62"/>
                </a:lnTo>
                <a:lnTo>
                  <a:pt x="18" y="64"/>
                </a:lnTo>
                <a:lnTo>
                  <a:pt x="18" y="66"/>
                </a:lnTo>
                <a:lnTo>
                  <a:pt x="18" y="66"/>
                </a:lnTo>
                <a:lnTo>
                  <a:pt x="18" y="66"/>
                </a:lnTo>
                <a:lnTo>
                  <a:pt x="18" y="66"/>
                </a:lnTo>
                <a:lnTo>
                  <a:pt x="16" y="68"/>
                </a:lnTo>
                <a:lnTo>
                  <a:pt x="16" y="68"/>
                </a:lnTo>
                <a:lnTo>
                  <a:pt x="16" y="68"/>
                </a:lnTo>
                <a:lnTo>
                  <a:pt x="16" y="70"/>
                </a:lnTo>
                <a:lnTo>
                  <a:pt x="16" y="70"/>
                </a:lnTo>
                <a:lnTo>
                  <a:pt x="14" y="70"/>
                </a:lnTo>
                <a:lnTo>
                  <a:pt x="14" y="70"/>
                </a:lnTo>
                <a:lnTo>
                  <a:pt x="14" y="70"/>
                </a:lnTo>
                <a:lnTo>
                  <a:pt x="14" y="72"/>
                </a:lnTo>
                <a:lnTo>
                  <a:pt x="14" y="72"/>
                </a:lnTo>
                <a:lnTo>
                  <a:pt x="14" y="72"/>
                </a:lnTo>
                <a:lnTo>
                  <a:pt x="16" y="72"/>
                </a:lnTo>
                <a:lnTo>
                  <a:pt x="16" y="72"/>
                </a:lnTo>
                <a:lnTo>
                  <a:pt x="16" y="74"/>
                </a:lnTo>
                <a:lnTo>
                  <a:pt x="16" y="74"/>
                </a:lnTo>
                <a:lnTo>
                  <a:pt x="16" y="74"/>
                </a:lnTo>
                <a:lnTo>
                  <a:pt x="16" y="76"/>
                </a:lnTo>
                <a:lnTo>
                  <a:pt x="16" y="76"/>
                </a:lnTo>
                <a:lnTo>
                  <a:pt x="16" y="78"/>
                </a:lnTo>
                <a:lnTo>
                  <a:pt x="16" y="78"/>
                </a:lnTo>
                <a:lnTo>
                  <a:pt x="18" y="78"/>
                </a:lnTo>
                <a:lnTo>
                  <a:pt x="18" y="78"/>
                </a:lnTo>
                <a:lnTo>
                  <a:pt x="18" y="78"/>
                </a:lnTo>
                <a:lnTo>
                  <a:pt x="18" y="78"/>
                </a:lnTo>
                <a:lnTo>
                  <a:pt x="18" y="78"/>
                </a:lnTo>
                <a:lnTo>
                  <a:pt x="18" y="80"/>
                </a:lnTo>
                <a:lnTo>
                  <a:pt x="20" y="80"/>
                </a:lnTo>
                <a:lnTo>
                  <a:pt x="20" y="82"/>
                </a:lnTo>
                <a:lnTo>
                  <a:pt x="22" y="82"/>
                </a:lnTo>
                <a:lnTo>
                  <a:pt x="22" y="84"/>
                </a:lnTo>
                <a:lnTo>
                  <a:pt x="24" y="86"/>
                </a:lnTo>
                <a:lnTo>
                  <a:pt x="24" y="86"/>
                </a:lnTo>
                <a:lnTo>
                  <a:pt x="26" y="86"/>
                </a:lnTo>
                <a:lnTo>
                  <a:pt x="26" y="86"/>
                </a:lnTo>
                <a:lnTo>
                  <a:pt x="26" y="86"/>
                </a:lnTo>
                <a:lnTo>
                  <a:pt x="26" y="88"/>
                </a:lnTo>
                <a:lnTo>
                  <a:pt x="26" y="88"/>
                </a:lnTo>
                <a:lnTo>
                  <a:pt x="26" y="90"/>
                </a:lnTo>
                <a:lnTo>
                  <a:pt x="26" y="90"/>
                </a:lnTo>
                <a:lnTo>
                  <a:pt x="26" y="90"/>
                </a:lnTo>
                <a:lnTo>
                  <a:pt x="26" y="90"/>
                </a:lnTo>
                <a:lnTo>
                  <a:pt x="26" y="92"/>
                </a:lnTo>
                <a:lnTo>
                  <a:pt x="26" y="92"/>
                </a:lnTo>
                <a:lnTo>
                  <a:pt x="28" y="92"/>
                </a:lnTo>
                <a:lnTo>
                  <a:pt x="28" y="92"/>
                </a:lnTo>
                <a:lnTo>
                  <a:pt x="28" y="92"/>
                </a:lnTo>
                <a:lnTo>
                  <a:pt x="28" y="90"/>
                </a:lnTo>
                <a:lnTo>
                  <a:pt x="28" y="90"/>
                </a:lnTo>
                <a:lnTo>
                  <a:pt x="28" y="90"/>
                </a:lnTo>
                <a:lnTo>
                  <a:pt x="28" y="88"/>
                </a:lnTo>
                <a:lnTo>
                  <a:pt x="28" y="86"/>
                </a:lnTo>
                <a:lnTo>
                  <a:pt x="28" y="86"/>
                </a:lnTo>
                <a:lnTo>
                  <a:pt x="28" y="84"/>
                </a:lnTo>
                <a:lnTo>
                  <a:pt x="28" y="84"/>
                </a:lnTo>
                <a:lnTo>
                  <a:pt x="28" y="84"/>
                </a:lnTo>
                <a:lnTo>
                  <a:pt x="28" y="84"/>
                </a:lnTo>
                <a:lnTo>
                  <a:pt x="26" y="84"/>
                </a:lnTo>
                <a:lnTo>
                  <a:pt x="26" y="82"/>
                </a:lnTo>
                <a:lnTo>
                  <a:pt x="28" y="82"/>
                </a:lnTo>
                <a:lnTo>
                  <a:pt x="28" y="82"/>
                </a:lnTo>
                <a:lnTo>
                  <a:pt x="28" y="80"/>
                </a:lnTo>
                <a:lnTo>
                  <a:pt x="28" y="78"/>
                </a:lnTo>
                <a:lnTo>
                  <a:pt x="30" y="78"/>
                </a:lnTo>
                <a:lnTo>
                  <a:pt x="30" y="76"/>
                </a:lnTo>
                <a:lnTo>
                  <a:pt x="32" y="76"/>
                </a:lnTo>
                <a:lnTo>
                  <a:pt x="32" y="76"/>
                </a:lnTo>
                <a:lnTo>
                  <a:pt x="32" y="76"/>
                </a:lnTo>
                <a:lnTo>
                  <a:pt x="36" y="76"/>
                </a:lnTo>
                <a:lnTo>
                  <a:pt x="36" y="74"/>
                </a:lnTo>
                <a:lnTo>
                  <a:pt x="36" y="74"/>
                </a:lnTo>
                <a:lnTo>
                  <a:pt x="36" y="74"/>
                </a:lnTo>
                <a:lnTo>
                  <a:pt x="38" y="70"/>
                </a:lnTo>
                <a:lnTo>
                  <a:pt x="38" y="64"/>
                </a:lnTo>
                <a:lnTo>
                  <a:pt x="38" y="64"/>
                </a:lnTo>
                <a:lnTo>
                  <a:pt x="38" y="64"/>
                </a:lnTo>
                <a:lnTo>
                  <a:pt x="38" y="64"/>
                </a:lnTo>
                <a:lnTo>
                  <a:pt x="38" y="62"/>
                </a:lnTo>
                <a:lnTo>
                  <a:pt x="38" y="62"/>
                </a:lnTo>
                <a:lnTo>
                  <a:pt x="38" y="60"/>
                </a:lnTo>
                <a:lnTo>
                  <a:pt x="38" y="56"/>
                </a:lnTo>
                <a:lnTo>
                  <a:pt x="40" y="54"/>
                </a:lnTo>
                <a:lnTo>
                  <a:pt x="38" y="54"/>
                </a:lnTo>
                <a:lnTo>
                  <a:pt x="38" y="52"/>
                </a:lnTo>
                <a:lnTo>
                  <a:pt x="38" y="52"/>
                </a:lnTo>
                <a:lnTo>
                  <a:pt x="38" y="52"/>
                </a:lnTo>
                <a:lnTo>
                  <a:pt x="38" y="50"/>
                </a:lnTo>
                <a:lnTo>
                  <a:pt x="34" y="44"/>
                </a:lnTo>
                <a:lnTo>
                  <a:pt x="34" y="44"/>
                </a:lnTo>
                <a:lnTo>
                  <a:pt x="34" y="44"/>
                </a:lnTo>
                <a:lnTo>
                  <a:pt x="34" y="42"/>
                </a:lnTo>
                <a:lnTo>
                  <a:pt x="30" y="38"/>
                </a:lnTo>
                <a:lnTo>
                  <a:pt x="30" y="36"/>
                </a:lnTo>
                <a:lnTo>
                  <a:pt x="28" y="34"/>
                </a:lnTo>
                <a:lnTo>
                  <a:pt x="26" y="32"/>
                </a:lnTo>
                <a:lnTo>
                  <a:pt x="24" y="32"/>
                </a:lnTo>
                <a:lnTo>
                  <a:pt x="24" y="32"/>
                </a:lnTo>
                <a:lnTo>
                  <a:pt x="22" y="32"/>
                </a:lnTo>
                <a:lnTo>
                  <a:pt x="20" y="30"/>
                </a:lnTo>
                <a:lnTo>
                  <a:pt x="20" y="30"/>
                </a:lnTo>
                <a:lnTo>
                  <a:pt x="20" y="28"/>
                </a:lnTo>
                <a:lnTo>
                  <a:pt x="20" y="28"/>
                </a:lnTo>
                <a:lnTo>
                  <a:pt x="20" y="24"/>
                </a:lnTo>
                <a:lnTo>
                  <a:pt x="20" y="24"/>
                </a:lnTo>
                <a:lnTo>
                  <a:pt x="20" y="22"/>
                </a:lnTo>
                <a:lnTo>
                  <a:pt x="20" y="22"/>
                </a:lnTo>
                <a:lnTo>
                  <a:pt x="20" y="20"/>
                </a:lnTo>
                <a:lnTo>
                  <a:pt x="20" y="20"/>
                </a:lnTo>
                <a:lnTo>
                  <a:pt x="20" y="20"/>
                </a:lnTo>
                <a:lnTo>
                  <a:pt x="20" y="18"/>
                </a:lnTo>
                <a:lnTo>
                  <a:pt x="20" y="18"/>
                </a:lnTo>
                <a:lnTo>
                  <a:pt x="20" y="18"/>
                </a:lnTo>
                <a:lnTo>
                  <a:pt x="20" y="16"/>
                </a:lnTo>
                <a:lnTo>
                  <a:pt x="20" y="16"/>
                </a:lnTo>
                <a:lnTo>
                  <a:pt x="20" y="16"/>
                </a:lnTo>
                <a:lnTo>
                  <a:pt x="18" y="14"/>
                </a:lnTo>
                <a:lnTo>
                  <a:pt x="18" y="12"/>
                </a:lnTo>
                <a:lnTo>
                  <a:pt x="18" y="10"/>
                </a:lnTo>
                <a:lnTo>
                  <a:pt x="18" y="10"/>
                </a:lnTo>
                <a:lnTo>
                  <a:pt x="18" y="10"/>
                </a:lnTo>
                <a:lnTo>
                  <a:pt x="18" y="10"/>
                </a:lnTo>
                <a:lnTo>
                  <a:pt x="18" y="8"/>
                </a:lnTo>
                <a:lnTo>
                  <a:pt x="18" y="8"/>
                </a:lnTo>
                <a:lnTo>
                  <a:pt x="20" y="6"/>
                </a:lnTo>
                <a:lnTo>
                  <a:pt x="20" y="6"/>
                </a:lnTo>
                <a:lnTo>
                  <a:pt x="22" y="4"/>
                </a:lnTo>
                <a:lnTo>
                  <a:pt x="22" y="4"/>
                </a:lnTo>
                <a:lnTo>
                  <a:pt x="22" y="2"/>
                </a:lnTo>
                <a:lnTo>
                  <a:pt x="22" y="2"/>
                </a:lnTo>
                <a:lnTo>
                  <a:pt x="22" y="2"/>
                </a:lnTo>
                <a:lnTo>
                  <a:pt x="22" y="2"/>
                </a:lnTo>
                <a:lnTo>
                  <a:pt x="22" y="0"/>
                </a:lnTo>
                <a:lnTo>
                  <a:pt x="22" y="0"/>
                </a:lnTo>
                <a:lnTo>
                  <a:pt x="22" y="0"/>
                </a:lnTo>
                <a:lnTo>
                  <a:pt x="24" y="0"/>
                </a:lnTo>
                <a:lnTo>
                  <a:pt x="26" y="0"/>
                </a:lnTo>
                <a:lnTo>
                  <a:pt x="28" y="0"/>
                </a:lnTo>
                <a:lnTo>
                  <a:pt x="2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3" name="Freeform 339"/>
          <p:cNvSpPr>
            <a:spLocks/>
          </p:cNvSpPr>
          <p:nvPr/>
        </p:nvSpPr>
        <p:spPr bwMode="auto">
          <a:xfrm>
            <a:off x="5260975" y="4002088"/>
            <a:ext cx="69850" cy="44450"/>
          </a:xfrm>
          <a:custGeom>
            <a:avLst/>
            <a:gdLst/>
            <a:ahLst/>
            <a:cxnLst>
              <a:cxn ang="0">
                <a:pos x="44" y="0"/>
              </a:cxn>
              <a:cxn ang="0">
                <a:pos x="42" y="2"/>
              </a:cxn>
              <a:cxn ang="0">
                <a:pos x="32" y="6"/>
              </a:cxn>
              <a:cxn ang="0">
                <a:pos x="32" y="6"/>
              </a:cxn>
              <a:cxn ang="0">
                <a:pos x="30" y="6"/>
              </a:cxn>
              <a:cxn ang="0">
                <a:pos x="28" y="6"/>
              </a:cxn>
              <a:cxn ang="0">
                <a:pos x="26" y="8"/>
              </a:cxn>
              <a:cxn ang="0">
                <a:pos x="24" y="8"/>
              </a:cxn>
              <a:cxn ang="0">
                <a:pos x="24" y="8"/>
              </a:cxn>
              <a:cxn ang="0">
                <a:pos x="24" y="8"/>
              </a:cxn>
              <a:cxn ang="0">
                <a:pos x="24" y="8"/>
              </a:cxn>
              <a:cxn ang="0">
                <a:pos x="24" y="8"/>
              </a:cxn>
              <a:cxn ang="0">
                <a:pos x="22" y="8"/>
              </a:cxn>
              <a:cxn ang="0">
                <a:pos x="22" y="8"/>
              </a:cxn>
              <a:cxn ang="0">
                <a:pos x="20" y="10"/>
              </a:cxn>
              <a:cxn ang="0">
                <a:pos x="20" y="10"/>
              </a:cxn>
              <a:cxn ang="0">
                <a:pos x="18" y="10"/>
              </a:cxn>
              <a:cxn ang="0">
                <a:pos x="18" y="10"/>
              </a:cxn>
              <a:cxn ang="0">
                <a:pos x="16" y="12"/>
              </a:cxn>
              <a:cxn ang="0">
                <a:pos x="14" y="12"/>
              </a:cxn>
              <a:cxn ang="0">
                <a:pos x="14" y="12"/>
              </a:cxn>
              <a:cxn ang="0">
                <a:pos x="12" y="12"/>
              </a:cxn>
              <a:cxn ang="0">
                <a:pos x="10" y="12"/>
              </a:cxn>
              <a:cxn ang="0">
                <a:pos x="8" y="12"/>
              </a:cxn>
              <a:cxn ang="0">
                <a:pos x="6" y="14"/>
              </a:cxn>
              <a:cxn ang="0">
                <a:pos x="4" y="14"/>
              </a:cxn>
              <a:cxn ang="0">
                <a:pos x="4" y="14"/>
              </a:cxn>
              <a:cxn ang="0">
                <a:pos x="2" y="16"/>
              </a:cxn>
              <a:cxn ang="0">
                <a:pos x="0" y="16"/>
              </a:cxn>
              <a:cxn ang="0">
                <a:pos x="0" y="18"/>
              </a:cxn>
              <a:cxn ang="0">
                <a:pos x="0" y="18"/>
              </a:cxn>
              <a:cxn ang="0">
                <a:pos x="0" y="20"/>
              </a:cxn>
              <a:cxn ang="0">
                <a:pos x="0" y="20"/>
              </a:cxn>
              <a:cxn ang="0">
                <a:pos x="2" y="22"/>
              </a:cxn>
              <a:cxn ang="0">
                <a:pos x="2" y="22"/>
              </a:cxn>
              <a:cxn ang="0">
                <a:pos x="2" y="22"/>
              </a:cxn>
              <a:cxn ang="0">
                <a:pos x="2" y="24"/>
              </a:cxn>
              <a:cxn ang="0">
                <a:pos x="2" y="26"/>
              </a:cxn>
              <a:cxn ang="0">
                <a:pos x="2" y="28"/>
              </a:cxn>
            </a:cxnLst>
            <a:rect l="0" t="0" r="r" b="b"/>
            <a:pathLst>
              <a:path w="44" h="28">
                <a:moveTo>
                  <a:pt x="44" y="0"/>
                </a:moveTo>
                <a:lnTo>
                  <a:pt x="42" y="2"/>
                </a:lnTo>
                <a:lnTo>
                  <a:pt x="32" y="6"/>
                </a:lnTo>
                <a:lnTo>
                  <a:pt x="32" y="6"/>
                </a:lnTo>
                <a:lnTo>
                  <a:pt x="30" y="6"/>
                </a:lnTo>
                <a:lnTo>
                  <a:pt x="28" y="6"/>
                </a:lnTo>
                <a:lnTo>
                  <a:pt x="26" y="8"/>
                </a:lnTo>
                <a:lnTo>
                  <a:pt x="24" y="8"/>
                </a:lnTo>
                <a:lnTo>
                  <a:pt x="24" y="8"/>
                </a:lnTo>
                <a:lnTo>
                  <a:pt x="24" y="8"/>
                </a:lnTo>
                <a:lnTo>
                  <a:pt x="24" y="8"/>
                </a:lnTo>
                <a:lnTo>
                  <a:pt x="24" y="8"/>
                </a:lnTo>
                <a:lnTo>
                  <a:pt x="22" y="8"/>
                </a:lnTo>
                <a:lnTo>
                  <a:pt x="22" y="8"/>
                </a:lnTo>
                <a:lnTo>
                  <a:pt x="20" y="10"/>
                </a:lnTo>
                <a:lnTo>
                  <a:pt x="20" y="10"/>
                </a:lnTo>
                <a:lnTo>
                  <a:pt x="18" y="10"/>
                </a:lnTo>
                <a:lnTo>
                  <a:pt x="18" y="10"/>
                </a:lnTo>
                <a:lnTo>
                  <a:pt x="16" y="12"/>
                </a:lnTo>
                <a:lnTo>
                  <a:pt x="14" y="12"/>
                </a:lnTo>
                <a:lnTo>
                  <a:pt x="14" y="12"/>
                </a:lnTo>
                <a:lnTo>
                  <a:pt x="12" y="12"/>
                </a:lnTo>
                <a:lnTo>
                  <a:pt x="10" y="12"/>
                </a:lnTo>
                <a:lnTo>
                  <a:pt x="8" y="12"/>
                </a:lnTo>
                <a:lnTo>
                  <a:pt x="6" y="14"/>
                </a:lnTo>
                <a:lnTo>
                  <a:pt x="4" y="14"/>
                </a:lnTo>
                <a:lnTo>
                  <a:pt x="4" y="14"/>
                </a:lnTo>
                <a:lnTo>
                  <a:pt x="2" y="16"/>
                </a:lnTo>
                <a:lnTo>
                  <a:pt x="0" y="16"/>
                </a:lnTo>
                <a:lnTo>
                  <a:pt x="0" y="18"/>
                </a:lnTo>
                <a:lnTo>
                  <a:pt x="0" y="18"/>
                </a:lnTo>
                <a:lnTo>
                  <a:pt x="0" y="20"/>
                </a:lnTo>
                <a:lnTo>
                  <a:pt x="0" y="20"/>
                </a:lnTo>
                <a:lnTo>
                  <a:pt x="2" y="22"/>
                </a:lnTo>
                <a:lnTo>
                  <a:pt x="2" y="22"/>
                </a:lnTo>
                <a:lnTo>
                  <a:pt x="2" y="22"/>
                </a:lnTo>
                <a:lnTo>
                  <a:pt x="2" y="24"/>
                </a:lnTo>
                <a:lnTo>
                  <a:pt x="2" y="26"/>
                </a:lnTo>
                <a:lnTo>
                  <a:pt x="2" y="28"/>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4" name="Freeform 340"/>
          <p:cNvSpPr>
            <a:spLocks/>
          </p:cNvSpPr>
          <p:nvPr/>
        </p:nvSpPr>
        <p:spPr bwMode="auto">
          <a:xfrm>
            <a:off x="5318125" y="3881438"/>
            <a:ext cx="28575" cy="120650"/>
          </a:xfrm>
          <a:custGeom>
            <a:avLst/>
            <a:gdLst/>
            <a:ahLst/>
            <a:cxnLst>
              <a:cxn ang="0">
                <a:pos x="8" y="76"/>
              </a:cxn>
              <a:cxn ang="0">
                <a:pos x="8" y="74"/>
              </a:cxn>
              <a:cxn ang="0">
                <a:pos x="6" y="74"/>
              </a:cxn>
              <a:cxn ang="0">
                <a:pos x="4" y="72"/>
              </a:cxn>
              <a:cxn ang="0">
                <a:pos x="2" y="70"/>
              </a:cxn>
              <a:cxn ang="0">
                <a:pos x="0" y="70"/>
              </a:cxn>
              <a:cxn ang="0">
                <a:pos x="2" y="68"/>
              </a:cxn>
              <a:cxn ang="0">
                <a:pos x="4" y="68"/>
              </a:cxn>
              <a:cxn ang="0">
                <a:pos x="4" y="66"/>
              </a:cxn>
              <a:cxn ang="0">
                <a:pos x="6" y="62"/>
              </a:cxn>
              <a:cxn ang="0">
                <a:pos x="6" y="60"/>
              </a:cxn>
              <a:cxn ang="0">
                <a:pos x="6" y="60"/>
              </a:cxn>
              <a:cxn ang="0">
                <a:pos x="6" y="58"/>
              </a:cxn>
              <a:cxn ang="0">
                <a:pos x="6" y="58"/>
              </a:cxn>
              <a:cxn ang="0">
                <a:pos x="6" y="56"/>
              </a:cxn>
              <a:cxn ang="0">
                <a:pos x="8" y="52"/>
              </a:cxn>
              <a:cxn ang="0">
                <a:pos x="8" y="52"/>
              </a:cxn>
              <a:cxn ang="0">
                <a:pos x="12" y="52"/>
              </a:cxn>
              <a:cxn ang="0">
                <a:pos x="14" y="50"/>
              </a:cxn>
              <a:cxn ang="0">
                <a:pos x="14" y="50"/>
              </a:cxn>
              <a:cxn ang="0">
                <a:pos x="14" y="48"/>
              </a:cxn>
              <a:cxn ang="0">
                <a:pos x="12" y="48"/>
              </a:cxn>
              <a:cxn ang="0">
                <a:pos x="12" y="48"/>
              </a:cxn>
              <a:cxn ang="0">
                <a:pos x="12" y="48"/>
              </a:cxn>
              <a:cxn ang="0">
                <a:pos x="10" y="44"/>
              </a:cxn>
              <a:cxn ang="0">
                <a:pos x="12" y="42"/>
              </a:cxn>
              <a:cxn ang="0">
                <a:pos x="12" y="36"/>
              </a:cxn>
              <a:cxn ang="0">
                <a:pos x="10" y="36"/>
              </a:cxn>
              <a:cxn ang="0">
                <a:pos x="10" y="32"/>
              </a:cxn>
              <a:cxn ang="0">
                <a:pos x="12" y="32"/>
              </a:cxn>
              <a:cxn ang="0">
                <a:pos x="12" y="30"/>
              </a:cxn>
              <a:cxn ang="0">
                <a:pos x="12" y="28"/>
              </a:cxn>
              <a:cxn ang="0">
                <a:pos x="10" y="24"/>
              </a:cxn>
              <a:cxn ang="0">
                <a:pos x="12" y="24"/>
              </a:cxn>
              <a:cxn ang="0">
                <a:pos x="14" y="22"/>
              </a:cxn>
              <a:cxn ang="0">
                <a:pos x="14" y="22"/>
              </a:cxn>
              <a:cxn ang="0">
                <a:pos x="16" y="22"/>
              </a:cxn>
              <a:cxn ang="0">
                <a:pos x="16" y="20"/>
              </a:cxn>
              <a:cxn ang="0">
                <a:pos x="18" y="20"/>
              </a:cxn>
              <a:cxn ang="0">
                <a:pos x="18" y="18"/>
              </a:cxn>
              <a:cxn ang="0">
                <a:pos x="16" y="16"/>
              </a:cxn>
              <a:cxn ang="0">
                <a:pos x="16" y="14"/>
              </a:cxn>
              <a:cxn ang="0">
                <a:pos x="16" y="14"/>
              </a:cxn>
              <a:cxn ang="0">
                <a:pos x="16" y="12"/>
              </a:cxn>
              <a:cxn ang="0">
                <a:pos x="12" y="10"/>
              </a:cxn>
              <a:cxn ang="0">
                <a:pos x="12" y="8"/>
              </a:cxn>
              <a:cxn ang="0">
                <a:pos x="12" y="6"/>
              </a:cxn>
              <a:cxn ang="0">
                <a:pos x="10" y="4"/>
              </a:cxn>
              <a:cxn ang="0">
                <a:pos x="10" y="4"/>
              </a:cxn>
              <a:cxn ang="0">
                <a:pos x="10" y="2"/>
              </a:cxn>
              <a:cxn ang="0">
                <a:pos x="10" y="4"/>
              </a:cxn>
              <a:cxn ang="0">
                <a:pos x="8" y="4"/>
              </a:cxn>
              <a:cxn ang="0">
                <a:pos x="6" y="0"/>
              </a:cxn>
              <a:cxn ang="0">
                <a:pos x="6" y="0"/>
              </a:cxn>
            </a:cxnLst>
            <a:rect l="0" t="0" r="r" b="b"/>
            <a:pathLst>
              <a:path w="18" h="76">
                <a:moveTo>
                  <a:pt x="8" y="76"/>
                </a:moveTo>
                <a:lnTo>
                  <a:pt x="8" y="76"/>
                </a:lnTo>
                <a:lnTo>
                  <a:pt x="8" y="76"/>
                </a:lnTo>
                <a:lnTo>
                  <a:pt x="8" y="74"/>
                </a:lnTo>
                <a:lnTo>
                  <a:pt x="6" y="76"/>
                </a:lnTo>
                <a:lnTo>
                  <a:pt x="6" y="74"/>
                </a:lnTo>
                <a:lnTo>
                  <a:pt x="4" y="74"/>
                </a:lnTo>
                <a:lnTo>
                  <a:pt x="4" y="72"/>
                </a:lnTo>
                <a:lnTo>
                  <a:pt x="2" y="70"/>
                </a:lnTo>
                <a:lnTo>
                  <a:pt x="2" y="70"/>
                </a:lnTo>
                <a:lnTo>
                  <a:pt x="2" y="70"/>
                </a:lnTo>
                <a:lnTo>
                  <a:pt x="0" y="70"/>
                </a:lnTo>
                <a:lnTo>
                  <a:pt x="2" y="68"/>
                </a:lnTo>
                <a:lnTo>
                  <a:pt x="2" y="68"/>
                </a:lnTo>
                <a:lnTo>
                  <a:pt x="2" y="68"/>
                </a:lnTo>
                <a:lnTo>
                  <a:pt x="4" y="68"/>
                </a:lnTo>
                <a:lnTo>
                  <a:pt x="4" y="66"/>
                </a:lnTo>
                <a:lnTo>
                  <a:pt x="4" y="66"/>
                </a:lnTo>
                <a:lnTo>
                  <a:pt x="6" y="64"/>
                </a:lnTo>
                <a:lnTo>
                  <a:pt x="6" y="62"/>
                </a:lnTo>
                <a:lnTo>
                  <a:pt x="6" y="62"/>
                </a:lnTo>
                <a:lnTo>
                  <a:pt x="6" y="60"/>
                </a:lnTo>
                <a:lnTo>
                  <a:pt x="6" y="60"/>
                </a:lnTo>
                <a:lnTo>
                  <a:pt x="6" y="60"/>
                </a:lnTo>
                <a:lnTo>
                  <a:pt x="6" y="58"/>
                </a:lnTo>
                <a:lnTo>
                  <a:pt x="6" y="58"/>
                </a:lnTo>
                <a:lnTo>
                  <a:pt x="6" y="58"/>
                </a:lnTo>
                <a:lnTo>
                  <a:pt x="6" y="58"/>
                </a:lnTo>
                <a:lnTo>
                  <a:pt x="6" y="56"/>
                </a:lnTo>
                <a:lnTo>
                  <a:pt x="6" y="56"/>
                </a:lnTo>
                <a:lnTo>
                  <a:pt x="6" y="52"/>
                </a:lnTo>
                <a:lnTo>
                  <a:pt x="8" y="52"/>
                </a:lnTo>
                <a:lnTo>
                  <a:pt x="8" y="52"/>
                </a:lnTo>
                <a:lnTo>
                  <a:pt x="8" y="52"/>
                </a:lnTo>
                <a:lnTo>
                  <a:pt x="10" y="52"/>
                </a:lnTo>
                <a:lnTo>
                  <a:pt x="12" y="52"/>
                </a:lnTo>
                <a:lnTo>
                  <a:pt x="14" y="50"/>
                </a:lnTo>
                <a:lnTo>
                  <a:pt x="14" y="50"/>
                </a:lnTo>
                <a:lnTo>
                  <a:pt x="14" y="50"/>
                </a:lnTo>
                <a:lnTo>
                  <a:pt x="14" y="50"/>
                </a:lnTo>
                <a:lnTo>
                  <a:pt x="14" y="48"/>
                </a:lnTo>
                <a:lnTo>
                  <a:pt x="14" y="48"/>
                </a:lnTo>
                <a:lnTo>
                  <a:pt x="14" y="48"/>
                </a:lnTo>
                <a:lnTo>
                  <a:pt x="12" y="48"/>
                </a:lnTo>
                <a:lnTo>
                  <a:pt x="12" y="48"/>
                </a:lnTo>
                <a:lnTo>
                  <a:pt x="12" y="48"/>
                </a:lnTo>
                <a:lnTo>
                  <a:pt x="12" y="48"/>
                </a:lnTo>
                <a:lnTo>
                  <a:pt x="12" y="48"/>
                </a:lnTo>
                <a:lnTo>
                  <a:pt x="10" y="44"/>
                </a:lnTo>
                <a:lnTo>
                  <a:pt x="10" y="44"/>
                </a:lnTo>
                <a:lnTo>
                  <a:pt x="10" y="42"/>
                </a:lnTo>
                <a:lnTo>
                  <a:pt x="12" y="42"/>
                </a:lnTo>
                <a:lnTo>
                  <a:pt x="12" y="38"/>
                </a:lnTo>
                <a:lnTo>
                  <a:pt x="12" y="36"/>
                </a:lnTo>
                <a:lnTo>
                  <a:pt x="12" y="36"/>
                </a:lnTo>
                <a:lnTo>
                  <a:pt x="10" y="36"/>
                </a:lnTo>
                <a:lnTo>
                  <a:pt x="10" y="34"/>
                </a:lnTo>
                <a:lnTo>
                  <a:pt x="10" y="32"/>
                </a:lnTo>
                <a:lnTo>
                  <a:pt x="10" y="32"/>
                </a:lnTo>
                <a:lnTo>
                  <a:pt x="12" y="32"/>
                </a:lnTo>
                <a:lnTo>
                  <a:pt x="12" y="30"/>
                </a:lnTo>
                <a:lnTo>
                  <a:pt x="12" y="30"/>
                </a:lnTo>
                <a:lnTo>
                  <a:pt x="12" y="28"/>
                </a:lnTo>
                <a:lnTo>
                  <a:pt x="12" y="28"/>
                </a:lnTo>
                <a:lnTo>
                  <a:pt x="12" y="28"/>
                </a:lnTo>
                <a:lnTo>
                  <a:pt x="10" y="24"/>
                </a:lnTo>
                <a:lnTo>
                  <a:pt x="10" y="24"/>
                </a:lnTo>
                <a:lnTo>
                  <a:pt x="12" y="24"/>
                </a:lnTo>
                <a:lnTo>
                  <a:pt x="12" y="22"/>
                </a:lnTo>
                <a:lnTo>
                  <a:pt x="14" y="22"/>
                </a:lnTo>
                <a:lnTo>
                  <a:pt x="14" y="22"/>
                </a:lnTo>
                <a:lnTo>
                  <a:pt x="14" y="22"/>
                </a:lnTo>
                <a:lnTo>
                  <a:pt x="14" y="22"/>
                </a:lnTo>
                <a:lnTo>
                  <a:pt x="16" y="22"/>
                </a:lnTo>
                <a:lnTo>
                  <a:pt x="16" y="20"/>
                </a:lnTo>
                <a:lnTo>
                  <a:pt x="16" y="20"/>
                </a:lnTo>
                <a:lnTo>
                  <a:pt x="18" y="20"/>
                </a:lnTo>
                <a:lnTo>
                  <a:pt x="18" y="20"/>
                </a:lnTo>
                <a:lnTo>
                  <a:pt x="18" y="18"/>
                </a:lnTo>
                <a:lnTo>
                  <a:pt x="18" y="18"/>
                </a:lnTo>
                <a:lnTo>
                  <a:pt x="16" y="18"/>
                </a:lnTo>
                <a:lnTo>
                  <a:pt x="16" y="16"/>
                </a:lnTo>
                <a:lnTo>
                  <a:pt x="16" y="16"/>
                </a:lnTo>
                <a:lnTo>
                  <a:pt x="16" y="14"/>
                </a:lnTo>
                <a:lnTo>
                  <a:pt x="16" y="14"/>
                </a:lnTo>
                <a:lnTo>
                  <a:pt x="16" y="14"/>
                </a:lnTo>
                <a:lnTo>
                  <a:pt x="16" y="14"/>
                </a:lnTo>
                <a:lnTo>
                  <a:pt x="16" y="12"/>
                </a:lnTo>
                <a:lnTo>
                  <a:pt x="14" y="12"/>
                </a:lnTo>
                <a:lnTo>
                  <a:pt x="12" y="10"/>
                </a:lnTo>
                <a:lnTo>
                  <a:pt x="12" y="10"/>
                </a:lnTo>
                <a:lnTo>
                  <a:pt x="12" y="8"/>
                </a:lnTo>
                <a:lnTo>
                  <a:pt x="12" y="6"/>
                </a:lnTo>
                <a:lnTo>
                  <a:pt x="12" y="6"/>
                </a:lnTo>
                <a:lnTo>
                  <a:pt x="10" y="6"/>
                </a:lnTo>
                <a:lnTo>
                  <a:pt x="10" y="4"/>
                </a:lnTo>
                <a:lnTo>
                  <a:pt x="10" y="4"/>
                </a:lnTo>
                <a:lnTo>
                  <a:pt x="10" y="4"/>
                </a:lnTo>
                <a:lnTo>
                  <a:pt x="10" y="4"/>
                </a:lnTo>
                <a:lnTo>
                  <a:pt x="10" y="2"/>
                </a:lnTo>
                <a:lnTo>
                  <a:pt x="10" y="2"/>
                </a:lnTo>
                <a:lnTo>
                  <a:pt x="10" y="4"/>
                </a:lnTo>
                <a:lnTo>
                  <a:pt x="8" y="4"/>
                </a:lnTo>
                <a:lnTo>
                  <a:pt x="8" y="4"/>
                </a:lnTo>
                <a:lnTo>
                  <a:pt x="8" y="4"/>
                </a:lnTo>
                <a:lnTo>
                  <a:pt x="6" y="0"/>
                </a:lnTo>
                <a:lnTo>
                  <a:pt x="6" y="0"/>
                </a:lnTo>
                <a:lnTo>
                  <a:pt x="6" y="0"/>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5" name="Freeform 341"/>
          <p:cNvSpPr>
            <a:spLocks/>
          </p:cNvSpPr>
          <p:nvPr/>
        </p:nvSpPr>
        <p:spPr bwMode="auto">
          <a:xfrm>
            <a:off x="5121275" y="3856038"/>
            <a:ext cx="133350" cy="133350"/>
          </a:xfrm>
          <a:custGeom>
            <a:avLst/>
            <a:gdLst/>
            <a:ahLst/>
            <a:cxnLst>
              <a:cxn ang="0">
                <a:pos x="0" y="40"/>
              </a:cxn>
              <a:cxn ang="0">
                <a:pos x="4" y="44"/>
              </a:cxn>
              <a:cxn ang="0">
                <a:pos x="6" y="46"/>
              </a:cxn>
              <a:cxn ang="0">
                <a:pos x="6" y="50"/>
              </a:cxn>
              <a:cxn ang="0">
                <a:pos x="10" y="48"/>
              </a:cxn>
              <a:cxn ang="0">
                <a:pos x="16" y="46"/>
              </a:cxn>
              <a:cxn ang="0">
                <a:pos x="18" y="46"/>
              </a:cxn>
              <a:cxn ang="0">
                <a:pos x="18" y="48"/>
              </a:cxn>
              <a:cxn ang="0">
                <a:pos x="22" y="54"/>
              </a:cxn>
              <a:cxn ang="0">
                <a:pos x="28" y="58"/>
              </a:cxn>
              <a:cxn ang="0">
                <a:pos x="34" y="58"/>
              </a:cxn>
              <a:cxn ang="0">
                <a:pos x="38" y="58"/>
              </a:cxn>
              <a:cxn ang="0">
                <a:pos x="42" y="58"/>
              </a:cxn>
              <a:cxn ang="0">
                <a:pos x="42" y="54"/>
              </a:cxn>
              <a:cxn ang="0">
                <a:pos x="46" y="54"/>
              </a:cxn>
              <a:cxn ang="0">
                <a:pos x="46" y="56"/>
              </a:cxn>
              <a:cxn ang="0">
                <a:pos x="48" y="58"/>
              </a:cxn>
              <a:cxn ang="0">
                <a:pos x="50" y="60"/>
              </a:cxn>
              <a:cxn ang="0">
                <a:pos x="50" y="62"/>
              </a:cxn>
              <a:cxn ang="0">
                <a:pos x="52" y="62"/>
              </a:cxn>
              <a:cxn ang="0">
                <a:pos x="54" y="64"/>
              </a:cxn>
              <a:cxn ang="0">
                <a:pos x="56" y="64"/>
              </a:cxn>
              <a:cxn ang="0">
                <a:pos x="58" y="64"/>
              </a:cxn>
              <a:cxn ang="0">
                <a:pos x="62" y="66"/>
              </a:cxn>
              <a:cxn ang="0">
                <a:pos x="64" y="70"/>
              </a:cxn>
              <a:cxn ang="0">
                <a:pos x="66" y="74"/>
              </a:cxn>
              <a:cxn ang="0">
                <a:pos x="68" y="74"/>
              </a:cxn>
              <a:cxn ang="0">
                <a:pos x="70" y="80"/>
              </a:cxn>
              <a:cxn ang="0">
                <a:pos x="72" y="82"/>
              </a:cxn>
              <a:cxn ang="0">
                <a:pos x="76" y="82"/>
              </a:cxn>
              <a:cxn ang="0">
                <a:pos x="80" y="80"/>
              </a:cxn>
              <a:cxn ang="0">
                <a:pos x="82" y="80"/>
              </a:cxn>
              <a:cxn ang="0">
                <a:pos x="80" y="82"/>
              </a:cxn>
              <a:cxn ang="0">
                <a:pos x="84" y="78"/>
              </a:cxn>
              <a:cxn ang="0">
                <a:pos x="84" y="62"/>
              </a:cxn>
              <a:cxn ang="0">
                <a:pos x="80" y="62"/>
              </a:cxn>
              <a:cxn ang="0">
                <a:pos x="80" y="66"/>
              </a:cxn>
              <a:cxn ang="0">
                <a:pos x="78" y="66"/>
              </a:cxn>
              <a:cxn ang="0">
                <a:pos x="74" y="66"/>
              </a:cxn>
              <a:cxn ang="0">
                <a:pos x="72" y="64"/>
              </a:cxn>
              <a:cxn ang="0">
                <a:pos x="70" y="60"/>
              </a:cxn>
              <a:cxn ang="0">
                <a:pos x="64" y="56"/>
              </a:cxn>
              <a:cxn ang="0">
                <a:pos x="64" y="52"/>
              </a:cxn>
              <a:cxn ang="0">
                <a:pos x="62" y="50"/>
              </a:cxn>
              <a:cxn ang="0">
                <a:pos x="64" y="46"/>
              </a:cxn>
              <a:cxn ang="0">
                <a:pos x="66" y="40"/>
              </a:cxn>
              <a:cxn ang="0">
                <a:pos x="68" y="38"/>
              </a:cxn>
              <a:cxn ang="0">
                <a:pos x="66" y="30"/>
              </a:cxn>
              <a:cxn ang="0">
                <a:pos x="68" y="24"/>
              </a:cxn>
              <a:cxn ang="0">
                <a:pos x="66" y="16"/>
              </a:cxn>
              <a:cxn ang="0">
                <a:pos x="64" y="14"/>
              </a:cxn>
              <a:cxn ang="0">
                <a:pos x="64" y="12"/>
              </a:cxn>
              <a:cxn ang="0">
                <a:pos x="68" y="10"/>
              </a:cxn>
              <a:cxn ang="0">
                <a:pos x="70" y="8"/>
              </a:cxn>
              <a:cxn ang="0">
                <a:pos x="72" y="4"/>
              </a:cxn>
              <a:cxn ang="0">
                <a:pos x="72" y="2"/>
              </a:cxn>
            </a:cxnLst>
            <a:rect l="0" t="0" r="r" b="b"/>
            <a:pathLst>
              <a:path w="84" h="84">
                <a:moveTo>
                  <a:pt x="0" y="40"/>
                </a:moveTo>
                <a:lnTo>
                  <a:pt x="0" y="40"/>
                </a:lnTo>
                <a:lnTo>
                  <a:pt x="0" y="40"/>
                </a:lnTo>
                <a:lnTo>
                  <a:pt x="0" y="40"/>
                </a:lnTo>
                <a:lnTo>
                  <a:pt x="2" y="40"/>
                </a:lnTo>
                <a:lnTo>
                  <a:pt x="2" y="42"/>
                </a:lnTo>
                <a:lnTo>
                  <a:pt x="2" y="42"/>
                </a:lnTo>
                <a:lnTo>
                  <a:pt x="4" y="44"/>
                </a:lnTo>
                <a:lnTo>
                  <a:pt x="4" y="44"/>
                </a:lnTo>
                <a:lnTo>
                  <a:pt x="6" y="44"/>
                </a:lnTo>
                <a:lnTo>
                  <a:pt x="6" y="46"/>
                </a:lnTo>
                <a:lnTo>
                  <a:pt x="6" y="46"/>
                </a:lnTo>
                <a:lnTo>
                  <a:pt x="4" y="48"/>
                </a:lnTo>
                <a:lnTo>
                  <a:pt x="4" y="48"/>
                </a:lnTo>
                <a:lnTo>
                  <a:pt x="6" y="50"/>
                </a:lnTo>
                <a:lnTo>
                  <a:pt x="6" y="50"/>
                </a:lnTo>
                <a:lnTo>
                  <a:pt x="8" y="50"/>
                </a:lnTo>
                <a:lnTo>
                  <a:pt x="8" y="48"/>
                </a:lnTo>
                <a:lnTo>
                  <a:pt x="10" y="48"/>
                </a:lnTo>
                <a:lnTo>
                  <a:pt x="10" y="48"/>
                </a:lnTo>
                <a:lnTo>
                  <a:pt x="14" y="46"/>
                </a:lnTo>
                <a:lnTo>
                  <a:pt x="14" y="46"/>
                </a:lnTo>
                <a:lnTo>
                  <a:pt x="14" y="46"/>
                </a:lnTo>
                <a:lnTo>
                  <a:pt x="16" y="46"/>
                </a:lnTo>
                <a:lnTo>
                  <a:pt x="16" y="46"/>
                </a:lnTo>
                <a:lnTo>
                  <a:pt x="18" y="46"/>
                </a:lnTo>
                <a:lnTo>
                  <a:pt x="18" y="46"/>
                </a:lnTo>
                <a:lnTo>
                  <a:pt x="18" y="46"/>
                </a:lnTo>
                <a:lnTo>
                  <a:pt x="18" y="46"/>
                </a:lnTo>
                <a:lnTo>
                  <a:pt x="18" y="46"/>
                </a:lnTo>
                <a:lnTo>
                  <a:pt x="18" y="48"/>
                </a:lnTo>
                <a:lnTo>
                  <a:pt x="18" y="48"/>
                </a:lnTo>
                <a:lnTo>
                  <a:pt x="18" y="50"/>
                </a:lnTo>
                <a:lnTo>
                  <a:pt x="18" y="52"/>
                </a:lnTo>
                <a:lnTo>
                  <a:pt x="20" y="52"/>
                </a:lnTo>
                <a:lnTo>
                  <a:pt x="22" y="54"/>
                </a:lnTo>
                <a:lnTo>
                  <a:pt x="24" y="54"/>
                </a:lnTo>
                <a:lnTo>
                  <a:pt x="26" y="56"/>
                </a:lnTo>
                <a:lnTo>
                  <a:pt x="28" y="58"/>
                </a:lnTo>
                <a:lnTo>
                  <a:pt x="28" y="58"/>
                </a:lnTo>
                <a:lnTo>
                  <a:pt x="28" y="58"/>
                </a:lnTo>
                <a:lnTo>
                  <a:pt x="30" y="58"/>
                </a:lnTo>
                <a:lnTo>
                  <a:pt x="32" y="58"/>
                </a:lnTo>
                <a:lnTo>
                  <a:pt x="34" y="58"/>
                </a:lnTo>
                <a:lnTo>
                  <a:pt x="34" y="58"/>
                </a:lnTo>
                <a:lnTo>
                  <a:pt x="36" y="58"/>
                </a:lnTo>
                <a:lnTo>
                  <a:pt x="36" y="58"/>
                </a:lnTo>
                <a:lnTo>
                  <a:pt x="38" y="58"/>
                </a:lnTo>
                <a:lnTo>
                  <a:pt x="40" y="58"/>
                </a:lnTo>
                <a:lnTo>
                  <a:pt x="42" y="58"/>
                </a:lnTo>
                <a:lnTo>
                  <a:pt x="42" y="58"/>
                </a:lnTo>
                <a:lnTo>
                  <a:pt x="42" y="58"/>
                </a:lnTo>
                <a:lnTo>
                  <a:pt x="42" y="58"/>
                </a:lnTo>
                <a:lnTo>
                  <a:pt x="42" y="56"/>
                </a:lnTo>
                <a:lnTo>
                  <a:pt x="42" y="56"/>
                </a:lnTo>
                <a:lnTo>
                  <a:pt x="42" y="54"/>
                </a:lnTo>
                <a:lnTo>
                  <a:pt x="44" y="52"/>
                </a:lnTo>
                <a:lnTo>
                  <a:pt x="46" y="52"/>
                </a:lnTo>
                <a:lnTo>
                  <a:pt x="46" y="52"/>
                </a:lnTo>
                <a:lnTo>
                  <a:pt x="46" y="54"/>
                </a:lnTo>
                <a:lnTo>
                  <a:pt x="46" y="54"/>
                </a:lnTo>
                <a:lnTo>
                  <a:pt x="46" y="54"/>
                </a:lnTo>
                <a:lnTo>
                  <a:pt x="46" y="56"/>
                </a:lnTo>
                <a:lnTo>
                  <a:pt x="46" y="56"/>
                </a:lnTo>
                <a:lnTo>
                  <a:pt x="46" y="56"/>
                </a:lnTo>
                <a:lnTo>
                  <a:pt x="48" y="56"/>
                </a:lnTo>
                <a:lnTo>
                  <a:pt x="48" y="56"/>
                </a:lnTo>
                <a:lnTo>
                  <a:pt x="48" y="58"/>
                </a:lnTo>
                <a:lnTo>
                  <a:pt x="50" y="58"/>
                </a:lnTo>
                <a:lnTo>
                  <a:pt x="50" y="58"/>
                </a:lnTo>
                <a:lnTo>
                  <a:pt x="50" y="58"/>
                </a:lnTo>
                <a:lnTo>
                  <a:pt x="50" y="60"/>
                </a:lnTo>
                <a:lnTo>
                  <a:pt x="50" y="60"/>
                </a:lnTo>
                <a:lnTo>
                  <a:pt x="50" y="62"/>
                </a:lnTo>
                <a:lnTo>
                  <a:pt x="50" y="62"/>
                </a:lnTo>
                <a:lnTo>
                  <a:pt x="50" y="62"/>
                </a:lnTo>
                <a:lnTo>
                  <a:pt x="52" y="62"/>
                </a:lnTo>
                <a:lnTo>
                  <a:pt x="52" y="62"/>
                </a:lnTo>
                <a:lnTo>
                  <a:pt x="52" y="62"/>
                </a:lnTo>
                <a:lnTo>
                  <a:pt x="52" y="62"/>
                </a:lnTo>
                <a:lnTo>
                  <a:pt x="52" y="64"/>
                </a:lnTo>
                <a:lnTo>
                  <a:pt x="52" y="64"/>
                </a:lnTo>
                <a:lnTo>
                  <a:pt x="52" y="64"/>
                </a:lnTo>
                <a:lnTo>
                  <a:pt x="54" y="64"/>
                </a:lnTo>
                <a:lnTo>
                  <a:pt x="54" y="64"/>
                </a:lnTo>
                <a:lnTo>
                  <a:pt x="54" y="64"/>
                </a:lnTo>
                <a:lnTo>
                  <a:pt x="56" y="64"/>
                </a:lnTo>
                <a:lnTo>
                  <a:pt x="56" y="64"/>
                </a:lnTo>
                <a:lnTo>
                  <a:pt x="56" y="64"/>
                </a:lnTo>
                <a:lnTo>
                  <a:pt x="56" y="64"/>
                </a:lnTo>
                <a:lnTo>
                  <a:pt x="56" y="64"/>
                </a:lnTo>
                <a:lnTo>
                  <a:pt x="58" y="64"/>
                </a:lnTo>
                <a:lnTo>
                  <a:pt x="60" y="66"/>
                </a:lnTo>
                <a:lnTo>
                  <a:pt x="60" y="66"/>
                </a:lnTo>
                <a:lnTo>
                  <a:pt x="62" y="66"/>
                </a:lnTo>
                <a:lnTo>
                  <a:pt x="62" y="66"/>
                </a:lnTo>
                <a:lnTo>
                  <a:pt x="64" y="68"/>
                </a:lnTo>
                <a:lnTo>
                  <a:pt x="64" y="70"/>
                </a:lnTo>
                <a:lnTo>
                  <a:pt x="64" y="70"/>
                </a:lnTo>
                <a:lnTo>
                  <a:pt x="64" y="70"/>
                </a:lnTo>
                <a:lnTo>
                  <a:pt x="64" y="70"/>
                </a:lnTo>
                <a:lnTo>
                  <a:pt x="64" y="72"/>
                </a:lnTo>
                <a:lnTo>
                  <a:pt x="66" y="74"/>
                </a:lnTo>
                <a:lnTo>
                  <a:pt x="66" y="74"/>
                </a:lnTo>
                <a:lnTo>
                  <a:pt x="66" y="74"/>
                </a:lnTo>
                <a:lnTo>
                  <a:pt x="66" y="72"/>
                </a:lnTo>
                <a:lnTo>
                  <a:pt x="66" y="72"/>
                </a:lnTo>
                <a:lnTo>
                  <a:pt x="68" y="74"/>
                </a:lnTo>
                <a:lnTo>
                  <a:pt x="70" y="76"/>
                </a:lnTo>
                <a:lnTo>
                  <a:pt x="70" y="78"/>
                </a:lnTo>
                <a:lnTo>
                  <a:pt x="70" y="80"/>
                </a:lnTo>
                <a:lnTo>
                  <a:pt x="70" y="80"/>
                </a:lnTo>
                <a:lnTo>
                  <a:pt x="70" y="80"/>
                </a:lnTo>
                <a:lnTo>
                  <a:pt x="70" y="82"/>
                </a:lnTo>
                <a:lnTo>
                  <a:pt x="72" y="82"/>
                </a:lnTo>
                <a:lnTo>
                  <a:pt x="72" y="82"/>
                </a:lnTo>
                <a:lnTo>
                  <a:pt x="72" y="82"/>
                </a:lnTo>
                <a:lnTo>
                  <a:pt x="72" y="82"/>
                </a:lnTo>
                <a:lnTo>
                  <a:pt x="74" y="82"/>
                </a:lnTo>
                <a:lnTo>
                  <a:pt x="76" y="82"/>
                </a:lnTo>
                <a:lnTo>
                  <a:pt x="78" y="80"/>
                </a:lnTo>
                <a:lnTo>
                  <a:pt x="78" y="80"/>
                </a:lnTo>
                <a:lnTo>
                  <a:pt x="80" y="80"/>
                </a:lnTo>
                <a:lnTo>
                  <a:pt x="80" y="80"/>
                </a:lnTo>
                <a:lnTo>
                  <a:pt x="80" y="80"/>
                </a:lnTo>
                <a:lnTo>
                  <a:pt x="80" y="80"/>
                </a:lnTo>
                <a:lnTo>
                  <a:pt x="82" y="80"/>
                </a:lnTo>
                <a:lnTo>
                  <a:pt x="82" y="80"/>
                </a:lnTo>
                <a:lnTo>
                  <a:pt x="80" y="80"/>
                </a:lnTo>
                <a:lnTo>
                  <a:pt x="80" y="82"/>
                </a:lnTo>
                <a:lnTo>
                  <a:pt x="80" y="82"/>
                </a:lnTo>
                <a:lnTo>
                  <a:pt x="80" y="82"/>
                </a:lnTo>
                <a:lnTo>
                  <a:pt x="82" y="84"/>
                </a:lnTo>
                <a:lnTo>
                  <a:pt x="84" y="82"/>
                </a:lnTo>
                <a:lnTo>
                  <a:pt x="84" y="82"/>
                </a:lnTo>
                <a:lnTo>
                  <a:pt x="84" y="78"/>
                </a:lnTo>
                <a:lnTo>
                  <a:pt x="84" y="72"/>
                </a:lnTo>
                <a:lnTo>
                  <a:pt x="84" y="68"/>
                </a:lnTo>
                <a:lnTo>
                  <a:pt x="84" y="66"/>
                </a:lnTo>
                <a:lnTo>
                  <a:pt x="84" y="62"/>
                </a:lnTo>
                <a:lnTo>
                  <a:pt x="84" y="62"/>
                </a:lnTo>
                <a:lnTo>
                  <a:pt x="84" y="62"/>
                </a:lnTo>
                <a:lnTo>
                  <a:pt x="84" y="62"/>
                </a:lnTo>
                <a:lnTo>
                  <a:pt x="80" y="62"/>
                </a:lnTo>
                <a:lnTo>
                  <a:pt x="78" y="62"/>
                </a:lnTo>
                <a:lnTo>
                  <a:pt x="78" y="64"/>
                </a:lnTo>
                <a:lnTo>
                  <a:pt x="78" y="66"/>
                </a:lnTo>
                <a:lnTo>
                  <a:pt x="80" y="66"/>
                </a:lnTo>
                <a:lnTo>
                  <a:pt x="80" y="66"/>
                </a:lnTo>
                <a:lnTo>
                  <a:pt x="80" y="66"/>
                </a:lnTo>
                <a:lnTo>
                  <a:pt x="78" y="66"/>
                </a:lnTo>
                <a:lnTo>
                  <a:pt x="78" y="66"/>
                </a:lnTo>
                <a:lnTo>
                  <a:pt x="78" y="66"/>
                </a:lnTo>
                <a:lnTo>
                  <a:pt x="76" y="64"/>
                </a:lnTo>
                <a:lnTo>
                  <a:pt x="74" y="64"/>
                </a:lnTo>
                <a:lnTo>
                  <a:pt x="74" y="66"/>
                </a:lnTo>
                <a:lnTo>
                  <a:pt x="74" y="66"/>
                </a:lnTo>
                <a:lnTo>
                  <a:pt x="72" y="66"/>
                </a:lnTo>
                <a:lnTo>
                  <a:pt x="72" y="66"/>
                </a:lnTo>
                <a:lnTo>
                  <a:pt x="72" y="64"/>
                </a:lnTo>
                <a:lnTo>
                  <a:pt x="72" y="64"/>
                </a:lnTo>
                <a:lnTo>
                  <a:pt x="72" y="62"/>
                </a:lnTo>
                <a:lnTo>
                  <a:pt x="70" y="62"/>
                </a:lnTo>
                <a:lnTo>
                  <a:pt x="70" y="60"/>
                </a:lnTo>
                <a:lnTo>
                  <a:pt x="68" y="58"/>
                </a:lnTo>
                <a:lnTo>
                  <a:pt x="68" y="58"/>
                </a:lnTo>
                <a:lnTo>
                  <a:pt x="66" y="58"/>
                </a:lnTo>
                <a:lnTo>
                  <a:pt x="64" y="56"/>
                </a:lnTo>
                <a:lnTo>
                  <a:pt x="64" y="56"/>
                </a:lnTo>
                <a:lnTo>
                  <a:pt x="64" y="54"/>
                </a:lnTo>
                <a:lnTo>
                  <a:pt x="64" y="54"/>
                </a:lnTo>
                <a:lnTo>
                  <a:pt x="64" y="52"/>
                </a:lnTo>
                <a:lnTo>
                  <a:pt x="64" y="52"/>
                </a:lnTo>
                <a:lnTo>
                  <a:pt x="64" y="52"/>
                </a:lnTo>
                <a:lnTo>
                  <a:pt x="62" y="52"/>
                </a:lnTo>
                <a:lnTo>
                  <a:pt x="62" y="50"/>
                </a:lnTo>
                <a:lnTo>
                  <a:pt x="62" y="50"/>
                </a:lnTo>
                <a:lnTo>
                  <a:pt x="64" y="50"/>
                </a:lnTo>
                <a:lnTo>
                  <a:pt x="64" y="48"/>
                </a:lnTo>
                <a:lnTo>
                  <a:pt x="64" y="46"/>
                </a:lnTo>
                <a:lnTo>
                  <a:pt x="64" y="46"/>
                </a:lnTo>
                <a:lnTo>
                  <a:pt x="64" y="44"/>
                </a:lnTo>
                <a:lnTo>
                  <a:pt x="66" y="42"/>
                </a:lnTo>
                <a:lnTo>
                  <a:pt x="66" y="40"/>
                </a:lnTo>
                <a:lnTo>
                  <a:pt x="66" y="40"/>
                </a:lnTo>
                <a:lnTo>
                  <a:pt x="66" y="38"/>
                </a:lnTo>
                <a:lnTo>
                  <a:pt x="68" y="38"/>
                </a:lnTo>
                <a:lnTo>
                  <a:pt x="68" y="38"/>
                </a:lnTo>
                <a:lnTo>
                  <a:pt x="68" y="36"/>
                </a:lnTo>
                <a:lnTo>
                  <a:pt x="68" y="34"/>
                </a:lnTo>
                <a:lnTo>
                  <a:pt x="68" y="34"/>
                </a:lnTo>
                <a:lnTo>
                  <a:pt x="66" y="30"/>
                </a:lnTo>
                <a:lnTo>
                  <a:pt x="68" y="28"/>
                </a:lnTo>
                <a:lnTo>
                  <a:pt x="68" y="26"/>
                </a:lnTo>
                <a:lnTo>
                  <a:pt x="68" y="24"/>
                </a:lnTo>
                <a:lnTo>
                  <a:pt x="68" y="24"/>
                </a:lnTo>
                <a:lnTo>
                  <a:pt x="68" y="24"/>
                </a:lnTo>
                <a:lnTo>
                  <a:pt x="68" y="22"/>
                </a:lnTo>
                <a:lnTo>
                  <a:pt x="68" y="22"/>
                </a:lnTo>
                <a:lnTo>
                  <a:pt x="66" y="16"/>
                </a:lnTo>
                <a:lnTo>
                  <a:pt x="66" y="14"/>
                </a:lnTo>
                <a:lnTo>
                  <a:pt x="66" y="14"/>
                </a:lnTo>
                <a:lnTo>
                  <a:pt x="64" y="14"/>
                </a:lnTo>
                <a:lnTo>
                  <a:pt x="64" y="14"/>
                </a:lnTo>
                <a:lnTo>
                  <a:pt x="64" y="14"/>
                </a:lnTo>
                <a:lnTo>
                  <a:pt x="64" y="14"/>
                </a:lnTo>
                <a:lnTo>
                  <a:pt x="64" y="12"/>
                </a:lnTo>
                <a:lnTo>
                  <a:pt x="64" y="12"/>
                </a:lnTo>
                <a:lnTo>
                  <a:pt x="64" y="12"/>
                </a:lnTo>
                <a:lnTo>
                  <a:pt x="66" y="12"/>
                </a:lnTo>
                <a:lnTo>
                  <a:pt x="66" y="12"/>
                </a:lnTo>
                <a:lnTo>
                  <a:pt x="68" y="10"/>
                </a:lnTo>
                <a:lnTo>
                  <a:pt x="68" y="10"/>
                </a:lnTo>
                <a:lnTo>
                  <a:pt x="68" y="10"/>
                </a:lnTo>
                <a:lnTo>
                  <a:pt x="70" y="8"/>
                </a:lnTo>
                <a:lnTo>
                  <a:pt x="70" y="8"/>
                </a:lnTo>
                <a:lnTo>
                  <a:pt x="70" y="6"/>
                </a:lnTo>
                <a:lnTo>
                  <a:pt x="72" y="6"/>
                </a:lnTo>
                <a:lnTo>
                  <a:pt x="72" y="4"/>
                </a:lnTo>
                <a:lnTo>
                  <a:pt x="72" y="4"/>
                </a:lnTo>
                <a:lnTo>
                  <a:pt x="72" y="4"/>
                </a:lnTo>
                <a:lnTo>
                  <a:pt x="72" y="2"/>
                </a:lnTo>
                <a:lnTo>
                  <a:pt x="72" y="2"/>
                </a:lnTo>
                <a:lnTo>
                  <a:pt x="72" y="2"/>
                </a:lnTo>
                <a:lnTo>
                  <a:pt x="7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6" name="Freeform 342"/>
          <p:cNvSpPr>
            <a:spLocks/>
          </p:cNvSpPr>
          <p:nvPr/>
        </p:nvSpPr>
        <p:spPr bwMode="auto">
          <a:xfrm>
            <a:off x="5368925" y="3951288"/>
            <a:ext cx="1588" cy="1588"/>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7" name="Freeform 343"/>
          <p:cNvSpPr>
            <a:spLocks/>
          </p:cNvSpPr>
          <p:nvPr/>
        </p:nvSpPr>
        <p:spPr bwMode="auto">
          <a:xfrm>
            <a:off x="5365750" y="3948113"/>
            <a:ext cx="1588" cy="3175"/>
          </a:xfrm>
          <a:custGeom>
            <a:avLst/>
            <a:gdLst/>
            <a:ahLst/>
            <a:cxnLst>
              <a:cxn ang="0">
                <a:pos x="0" y="2"/>
              </a:cxn>
              <a:cxn ang="0">
                <a:pos x="0" y="0"/>
              </a:cxn>
              <a:cxn ang="0">
                <a:pos x="0" y="2"/>
              </a:cxn>
              <a:cxn ang="0">
                <a:pos x="0" y="2"/>
              </a:cxn>
            </a:cxnLst>
            <a:rect l="0" t="0" r="r" b="b"/>
            <a:pathLst>
              <a:path h="2">
                <a:moveTo>
                  <a:pt x="0" y="2"/>
                </a:moveTo>
                <a:lnTo>
                  <a:pt x="0" y="0"/>
                </a:lnTo>
                <a:lnTo>
                  <a:pt x="0" y="2"/>
                </a:lnTo>
                <a:lnTo>
                  <a:pt x="0" y="2"/>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8" name="Freeform 344"/>
          <p:cNvSpPr>
            <a:spLocks/>
          </p:cNvSpPr>
          <p:nvPr/>
        </p:nvSpPr>
        <p:spPr bwMode="auto">
          <a:xfrm>
            <a:off x="5375275" y="3910013"/>
            <a:ext cx="127000" cy="31750"/>
          </a:xfrm>
          <a:custGeom>
            <a:avLst/>
            <a:gdLst/>
            <a:ahLst/>
            <a:cxnLst>
              <a:cxn ang="0">
                <a:pos x="0" y="18"/>
              </a:cxn>
              <a:cxn ang="0">
                <a:pos x="6" y="18"/>
              </a:cxn>
              <a:cxn ang="0">
                <a:pos x="10" y="18"/>
              </a:cxn>
              <a:cxn ang="0">
                <a:pos x="10" y="16"/>
              </a:cxn>
              <a:cxn ang="0">
                <a:pos x="14" y="16"/>
              </a:cxn>
              <a:cxn ang="0">
                <a:pos x="16" y="18"/>
              </a:cxn>
              <a:cxn ang="0">
                <a:pos x="18" y="20"/>
              </a:cxn>
              <a:cxn ang="0">
                <a:pos x="18" y="20"/>
              </a:cxn>
              <a:cxn ang="0">
                <a:pos x="20" y="20"/>
              </a:cxn>
              <a:cxn ang="0">
                <a:pos x="22" y="20"/>
              </a:cxn>
              <a:cxn ang="0">
                <a:pos x="24" y="20"/>
              </a:cxn>
              <a:cxn ang="0">
                <a:pos x="26" y="18"/>
              </a:cxn>
              <a:cxn ang="0">
                <a:pos x="26" y="18"/>
              </a:cxn>
              <a:cxn ang="0">
                <a:pos x="30" y="20"/>
              </a:cxn>
              <a:cxn ang="0">
                <a:pos x="32" y="20"/>
              </a:cxn>
              <a:cxn ang="0">
                <a:pos x="36" y="20"/>
              </a:cxn>
              <a:cxn ang="0">
                <a:pos x="40" y="18"/>
              </a:cxn>
              <a:cxn ang="0">
                <a:pos x="40" y="18"/>
              </a:cxn>
              <a:cxn ang="0">
                <a:pos x="40" y="16"/>
              </a:cxn>
              <a:cxn ang="0">
                <a:pos x="42" y="14"/>
              </a:cxn>
              <a:cxn ang="0">
                <a:pos x="42" y="12"/>
              </a:cxn>
              <a:cxn ang="0">
                <a:pos x="44" y="12"/>
              </a:cxn>
              <a:cxn ang="0">
                <a:pos x="46" y="12"/>
              </a:cxn>
              <a:cxn ang="0">
                <a:pos x="48" y="14"/>
              </a:cxn>
              <a:cxn ang="0">
                <a:pos x="50" y="14"/>
              </a:cxn>
              <a:cxn ang="0">
                <a:pos x="52" y="14"/>
              </a:cxn>
              <a:cxn ang="0">
                <a:pos x="54" y="14"/>
              </a:cxn>
              <a:cxn ang="0">
                <a:pos x="54" y="12"/>
              </a:cxn>
              <a:cxn ang="0">
                <a:pos x="58" y="10"/>
              </a:cxn>
              <a:cxn ang="0">
                <a:pos x="62" y="10"/>
              </a:cxn>
              <a:cxn ang="0">
                <a:pos x="62" y="12"/>
              </a:cxn>
              <a:cxn ang="0">
                <a:pos x="62" y="10"/>
              </a:cxn>
              <a:cxn ang="0">
                <a:pos x="64" y="10"/>
              </a:cxn>
              <a:cxn ang="0">
                <a:pos x="66" y="8"/>
              </a:cxn>
              <a:cxn ang="0">
                <a:pos x="68" y="8"/>
              </a:cxn>
              <a:cxn ang="0">
                <a:pos x="70" y="6"/>
              </a:cxn>
              <a:cxn ang="0">
                <a:pos x="70" y="6"/>
              </a:cxn>
              <a:cxn ang="0">
                <a:pos x="72" y="6"/>
              </a:cxn>
              <a:cxn ang="0">
                <a:pos x="72" y="4"/>
              </a:cxn>
              <a:cxn ang="0">
                <a:pos x="76" y="2"/>
              </a:cxn>
              <a:cxn ang="0">
                <a:pos x="78" y="0"/>
              </a:cxn>
              <a:cxn ang="0">
                <a:pos x="80" y="0"/>
              </a:cxn>
            </a:cxnLst>
            <a:rect l="0" t="0" r="r" b="b"/>
            <a:pathLst>
              <a:path w="80" h="20">
                <a:moveTo>
                  <a:pt x="0" y="18"/>
                </a:moveTo>
                <a:lnTo>
                  <a:pt x="0" y="18"/>
                </a:lnTo>
                <a:lnTo>
                  <a:pt x="4" y="18"/>
                </a:lnTo>
                <a:lnTo>
                  <a:pt x="6" y="18"/>
                </a:lnTo>
                <a:lnTo>
                  <a:pt x="8" y="18"/>
                </a:lnTo>
                <a:lnTo>
                  <a:pt x="10" y="18"/>
                </a:lnTo>
                <a:lnTo>
                  <a:pt x="10" y="18"/>
                </a:lnTo>
                <a:lnTo>
                  <a:pt x="10" y="16"/>
                </a:lnTo>
                <a:lnTo>
                  <a:pt x="12" y="16"/>
                </a:lnTo>
                <a:lnTo>
                  <a:pt x="14" y="16"/>
                </a:lnTo>
                <a:lnTo>
                  <a:pt x="16" y="18"/>
                </a:lnTo>
                <a:lnTo>
                  <a:pt x="16" y="18"/>
                </a:lnTo>
                <a:lnTo>
                  <a:pt x="16" y="20"/>
                </a:lnTo>
                <a:lnTo>
                  <a:pt x="18" y="20"/>
                </a:lnTo>
                <a:lnTo>
                  <a:pt x="18" y="20"/>
                </a:lnTo>
                <a:lnTo>
                  <a:pt x="18" y="20"/>
                </a:lnTo>
                <a:lnTo>
                  <a:pt x="20" y="20"/>
                </a:lnTo>
                <a:lnTo>
                  <a:pt x="20" y="20"/>
                </a:lnTo>
                <a:lnTo>
                  <a:pt x="22" y="20"/>
                </a:lnTo>
                <a:lnTo>
                  <a:pt x="22" y="20"/>
                </a:lnTo>
                <a:lnTo>
                  <a:pt x="24" y="20"/>
                </a:lnTo>
                <a:lnTo>
                  <a:pt x="24" y="20"/>
                </a:lnTo>
                <a:lnTo>
                  <a:pt x="26" y="20"/>
                </a:lnTo>
                <a:lnTo>
                  <a:pt x="26" y="18"/>
                </a:lnTo>
                <a:lnTo>
                  <a:pt x="26" y="18"/>
                </a:lnTo>
                <a:lnTo>
                  <a:pt x="26" y="18"/>
                </a:lnTo>
                <a:lnTo>
                  <a:pt x="28" y="18"/>
                </a:lnTo>
                <a:lnTo>
                  <a:pt x="30" y="20"/>
                </a:lnTo>
                <a:lnTo>
                  <a:pt x="32" y="20"/>
                </a:lnTo>
                <a:lnTo>
                  <a:pt x="32" y="20"/>
                </a:lnTo>
                <a:lnTo>
                  <a:pt x="34" y="20"/>
                </a:lnTo>
                <a:lnTo>
                  <a:pt x="36" y="20"/>
                </a:lnTo>
                <a:lnTo>
                  <a:pt x="38" y="18"/>
                </a:lnTo>
                <a:lnTo>
                  <a:pt x="40" y="18"/>
                </a:lnTo>
                <a:lnTo>
                  <a:pt x="40" y="18"/>
                </a:lnTo>
                <a:lnTo>
                  <a:pt x="40" y="18"/>
                </a:lnTo>
                <a:lnTo>
                  <a:pt x="42" y="16"/>
                </a:lnTo>
                <a:lnTo>
                  <a:pt x="40" y="16"/>
                </a:lnTo>
                <a:lnTo>
                  <a:pt x="42" y="16"/>
                </a:lnTo>
                <a:lnTo>
                  <a:pt x="42" y="14"/>
                </a:lnTo>
                <a:lnTo>
                  <a:pt x="42" y="14"/>
                </a:lnTo>
                <a:lnTo>
                  <a:pt x="42" y="12"/>
                </a:lnTo>
                <a:lnTo>
                  <a:pt x="44" y="12"/>
                </a:lnTo>
                <a:lnTo>
                  <a:pt x="44" y="12"/>
                </a:lnTo>
                <a:lnTo>
                  <a:pt x="46" y="12"/>
                </a:lnTo>
                <a:lnTo>
                  <a:pt x="46" y="12"/>
                </a:lnTo>
                <a:lnTo>
                  <a:pt x="48" y="14"/>
                </a:lnTo>
                <a:lnTo>
                  <a:pt x="48" y="14"/>
                </a:lnTo>
                <a:lnTo>
                  <a:pt x="50" y="14"/>
                </a:lnTo>
                <a:lnTo>
                  <a:pt x="50" y="14"/>
                </a:lnTo>
                <a:lnTo>
                  <a:pt x="50" y="16"/>
                </a:lnTo>
                <a:lnTo>
                  <a:pt x="52" y="14"/>
                </a:lnTo>
                <a:lnTo>
                  <a:pt x="52" y="14"/>
                </a:lnTo>
                <a:lnTo>
                  <a:pt x="54" y="14"/>
                </a:lnTo>
                <a:lnTo>
                  <a:pt x="54" y="12"/>
                </a:lnTo>
                <a:lnTo>
                  <a:pt x="54" y="12"/>
                </a:lnTo>
                <a:lnTo>
                  <a:pt x="58" y="10"/>
                </a:lnTo>
                <a:lnTo>
                  <a:pt x="58" y="10"/>
                </a:lnTo>
                <a:lnTo>
                  <a:pt x="60" y="10"/>
                </a:lnTo>
                <a:lnTo>
                  <a:pt x="62" y="10"/>
                </a:lnTo>
                <a:lnTo>
                  <a:pt x="62" y="12"/>
                </a:lnTo>
                <a:lnTo>
                  <a:pt x="62" y="12"/>
                </a:lnTo>
                <a:lnTo>
                  <a:pt x="62" y="10"/>
                </a:lnTo>
                <a:lnTo>
                  <a:pt x="62" y="10"/>
                </a:lnTo>
                <a:lnTo>
                  <a:pt x="64" y="10"/>
                </a:lnTo>
                <a:lnTo>
                  <a:pt x="64" y="10"/>
                </a:lnTo>
                <a:lnTo>
                  <a:pt x="66" y="8"/>
                </a:lnTo>
                <a:lnTo>
                  <a:pt x="66" y="8"/>
                </a:lnTo>
                <a:lnTo>
                  <a:pt x="68" y="8"/>
                </a:lnTo>
                <a:lnTo>
                  <a:pt x="68" y="8"/>
                </a:lnTo>
                <a:lnTo>
                  <a:pt x="70" y="6"/>
                </a:lnTo>
                <a:lnTo>
                  <a:pt x="70" y="6"/>
                </a:lnTo>
                <a:lnTo>
                  <a:pt x="70" y="6"/>
                </a:lnTo>
                <a:lnTo>
                  <a:pt x="70" y="6"/>
                </a:lnTo>
                <a:lnTo>
                  <a:pt x="72" y="6"/>
                </a:lnTo>
                <a:lnTo>
                  <a:pt x="72" y="6"/>
                </a:lnTo>
                <a:lnTo>
                  <a:pt x="72" y="6"/>
                </a:lnTo>
                <a:lnTo>
                  <a:pt x="72" y="4"/>
                </a:lnTo>
                <a:lnTo>
                  <a:pt x="74" y="4"/>
                </a:lnTo>
                <a:lnTo>
                  <a:pt x="76" y="2"/>
                </a:lnTo>
                <a:lnTo>
                  <a:pt x="78" y="0"/>
                </a:lnTo>
                <a:lnTo>
                  <a:pt x="78" y="0"/>
                </a:lnTo>
                <a:lnTo>
                  <a:pt x="80" y="0"/>
                </a:lnTo>
                <a:lnTo>
                  <a:pt x="8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9" name="Freeform 345"/>
          <p:cNvSpPr>
            <a:spLocks/>
          </p:cNvSpPr>
          <p:nvPr/>
        </p:nvSpPr>
        <p:spPr bwMode="auto">
          <a:xfrm>
            <a:off x="5327650" y="3881438"/>
            <a:ext cx="47625" cy="57150"/>
          </a:xfrm>
          <a:custGeom>
            <a:avLst/>
            <a:gdLst/>
            <a:ahLst/>
            <a:cxnLst>
              <a:cxn ang="0">
                <a:pos x="30" y="34"/>
              </a:cxn>
              <a:cxn ang="0">
                <a:pos x="28" y="32"/>
              </a:cxn>
              <a:cxn ang="0">
                <a:pos x="28" y="32"/>
              </a:cxn>
              <a:cxn ang="0">
                <a:pos x="24" y="28"/>
              </a:cxn>
              <a:cxn ang="0">
                <a:pos x="24" y="26"/>
              </a:cxn>
              <a:cxn ang="0">
                <a:pos x="24" y="26"/>
              </a:cxn>
              <a:cxn ang="0">
                <a:pos x="26" y="24"/>
              </a:cxn>
              <a:cxn ang="0">
                <a:pos x="26" y="22"/>
              </a:cxn>
              <a:cxn ang="0">
                <a:pos x="26" y="20"/>
              </a:cxn>
              <a:cxn ang="0">
                <a:pos x="24" y="18"/>
              </a:cxn>
              <a:cxn ang="0">
                <a:pos x="24" y="18"/>
              </a:cxn>
              <a:cxn ang="0">
                <a:pos x="24" y="16"/>
              </a:cxn>
              <a:cxn ang="0">
                <a:pos x="24" y="16"/>
              </a:cxn>
              <a:cxn ang="0">
                <a:pos x="24" y="10"/>
              </a:cxn>
              <a:cxn ang="0">
                <a:pos x="24" y="8"/>
              </a:cxn>
              <a:cxn ang="0">
                <a:pos x="22" y="6"/>
              </a:cxn>
              <a:cxn ang="0">
                <a:pos x="20" y="4"/>
              </a:cxn>
              <a:cxn ang="0">
                <a:pos x="18" y="2"/>
              </a:cxn>
              <a:cxn ang="0">
                <a:pos x="16" y="0"/>
              </a:cxn>
              <a:cxn ang="0">
                <a:pos x="16" y="2"/>
              </a:cxn>
              <a:cxn ang="0">
                <a:pos x="16" y="2"/>
              </a:cxn>
              <a:cxn ang="0">
                <a:pos x="16" y="4"/>
              </a:cxn>
              <a:cxn ang="0">
                <a:pos x="14" y="4"/>
              </a:cxn>
              <a:cxn ang="0">
                <a:pos x="14" y="4"/>
              </a:cxn>
              <a:cxn ang="0">
                <a:pos x="10" y="2"/>
              </a:cxn>
              <a:cxn ang="0">
                <a:pos x="10" y="4"/>
              </a:cxn>
              <a:cxn ang="0">
                <a:pos x="8" y="4"/>
              </a:cxn>
              <a:cxn ang="0">
                <a:pos x="8" y="2"/>
              </a:cxn>
              <a:cxn ang="0">
                <a:pos x="6" y="2"/>
              </a:cxn>
              <a:cxn ang="0">
                <a:pos x="4" y="2"/>
              </a:cxn>
              <a:cxn ang="0">
                <a:pos x="2" y="0"/>
              </a:cxn>
              <a:cxn ang="0">
                <a:pos x="2" y="0"/>
              </a:cxn>
              <a:cxn ang="0">
                <a:pos x="0" y="0"/>
              </a:cxn>
            </a:cxnLst>
            <a:rect l="0" t="0" r="r" b="b"/>
            <a:pathLst>
              <a:path w="30" h="36">
                <a:moveTo>
                  <a:pt x="30" y="36"/>
                </a:moveTo>
                <a:lnTo>
                  <a:pt x="30" y="34"/>
                </a:lnTo>
                <a:lnTo>
                  <a:pt x="30" y="34"/>
                </a:lnTo>
                <a:lnTo>
                  <a:pt x="28" y="32"/>
                </a:lnTo>
                <a:lnTo>
                  <a:pt x="28" y="32"/>
                </a:lnTo>
                <a:lnTo>
                  <a:pt x="28" y="32"/>
                </a:lnTo>
                <a:lnTo>
                  <a:pt x="26" y="30"/>
                </a:lnTo>
                <a:lnTo>
                  <a:pt x="24" y="28"/>
                </a:lnTo>
                <a:lnTo>
                  <a:pt x="24" y="28"/>
                </a:lnTo>
                <a:lnTo>
                  <a:pt x="24" y="26"/>
                </a:lnTo>
                <a:lnTo>
                  <a:pt x="24" y="26"/>
                </a:lnTo>
                <a:lnTo>
                  <a:pt x="24" y="26"/>
                </a:lnTo>
                <a:lnTo>
                  <a:pt x="24" y="24"/>
                </a:lnTo>
                <a:lnTo>
                  <a:pt x="26" y="24"/>
                </a:lnTo>
                <a:lnTo>
                  <a:pt x="26" y="22"/>
                </a:lnTo>
                <a:lnTo>
                  <a:pt x="26" y="22"/>
                </a:lnTo>
                <a:lnTo>
                  <a:pt x="26" y="20"/>
                </a:lnTo>
                <a:lnTo>
                  <a:pt x="26" y="20"/>
                </a:lnTo>
                <a:lnTo>
                  <a:pt x="24" y="20"/>
                </a:lnTo>
                <a:lnTo>
                  <a:pt x="24" y="18"/>
                </a:lnTo>
                <a:lnTo>
                  <a:pt x="24" y="18"/>
                </a:lnTo>
                <a:lnTo>
                  <a:pt x="24" y="18"/>
                </a:lnTo>
                <a:lnTo>
                  <a:pt x="24" y="18"/>
                </a:lnTo>
                <a:lnTo>
                  <a:pt x="24" y="16"/>
                </a:lnTo>
                <a:lnTo>
                  <a:pt x="24" y="16"/>
                </a:lnTo>
                <a:lnTo>
                  <a:pt x="24" y="16"/>
                </a:lnTo>
                <a:lnTo>
                  <a:pt x="24" y="10"/>
                </a:lnTo>
                <a:lnTo>
                  <a:pt x="24" y="10"/>
                </a:lnTo>
                <a:lnTo>
                  <a:pt x="24" y="10"/>
                </a:lnTo>
                <a:lnTo>
                  <a:pt x="24" y="8"/>
                </a:lnTo>
                <a:lnTo>
                  <a:pt x="22" y="8"/>
                </a:lnTo>
                <a:lnTo>
                  <a:pt x="22" y="6"/>
                </a:lnTo>
                <a:lnTo>
                  <a:pt x="20" y="6"/>
                </a:lnTo>
                <a:lnTo>
                  <a:pt x="20" y="4"/>
                </a:lnTo>
                <a:lnTo>
                  <a:pt x="18" y="2"/>
                </a:lnTo>
                <a:lnTo>
                  <a:pt x="18" y="2"/>
                </a:lnTo>
                <a:lnTo>
                  <a:pt x="18" y="2"/>
                </a:lnTo>
                <a:lnTo>
                  <a:pt x="16" y="0"/>
                </a:lnTo>
                <a:lnTo>
                  <a:pt x="16" y="2"/>
                </a:lnTo>
                <a:lnTo>
                  <a:pt x="16" y="2"/>
                </a:lnTo>
                <a:lnTo>
                  <a:pt x="16" y="2"/>
                </a:lnTo>
                <a:lnTo>
                  <a:pt x="16" y="2"/>
                </a:lnTo>
                <a:lnTo>
                  <a:pt x="16" y="2"/>
                </a:lnTo>
                <a:lnTo>
                  <a:pt x="16" y="4"/>
                </a:lnTo>
                <a:lnTo>
                  <a:pt x="16" y="4"/>
                </a:lnTo>
                <a:lnTo>
                  <a:pt x="14" y="4"/>
                </a:lnTo>
                <a:lnTo>
                  <a:pt x="14" y="4"/>
                </a:lnTo>
                <a:lnTo>
                  <a:pt x="14" y="4"/>
                </a:lnTo>
                <a:lnTo>
                  <a:pt x="12" y="2"/>
                </a:lnTo>
                <a:lnTo>
                  <a:pt x="10" y="2"/>
                </a:lnTo>
                <a:lnTo>
                  <a:pt x="10" y="2"/>
                </a:lnTo>
                <a:lnTo>
                  <a:pt x="10" y="4"/>
                </a:lnTo>
                <a:lnTo>
                  <a:pt x="8" y="4"/>
                </a:lnTo>
                <a:lnTo>
                  <a:pt x="8" y="4"/>
                </a:lnTo>
                <a:lnTo>
                  <a:pt x="8" y="2"/>
                </a:lnTo>
                <a:lnTo>
                  <a:pt x="8" y="2"/>
                </a:lnTo>
                <a:lnTo>
                  <a:pt x="6" y="0"/>
                </a:lnTo>
                <a:lnTo>
                  <a:pt x="6" y="2"/>
                </a:lnTo>
                <a:lnTo>
                  <a:pt x="4" y="2"/>
                </a:lnTo>
                <a:lnTo>
                  <a:pt x="4" y="2"/>
                </a:lnTo>
                <a:lnTo>
                  <a:pt x="2"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0" name="Freeform 346"/>
          <p:cNvSpPr>
            <a:spLocks/>
          </p:cNvSpPr>
          <p:nvPr/>
        </p:nvSpPr>
        <p:spPr bwMode="auto">
          <a:xfrm>
            <a:off x="4870450" y="3786188"/>
            <a:ext cx="250825" cy="142875"/>
          </a:xfrm>
          <a:custGeom>
            <a:avLst/>
            <a:gdLst/>
            <a:ahLst/>
            <a:cxnLst>
              <a:cxn ang="0">
                <a:pos x="156" y="86"/>
              </a:cxn>
              <a:cxn ang="0">
                <a:pos x="150" y="86"/>
              </a:cxn>
              <a:cxn ang="0">
                <a:pos x="150" y="86"/>
              </a:cxn>
              <a:cxn ang="0">
                <a:pos x="148" y="86"/>
              </a:cxn>
              <a:cxn ang="0">
                <a:pos x="144" y="88"/>
              </a:cxn>
              <a:cxn ang="0">
                <a:pos x="140" y="88"/>
              </a:cxn>
              <a:cxn ang="0">
                <a:pos x="138" y="88"/>
              </a:cxn>
              <a:cxn ang="0">
                <a:pos x="136" y="86"/>
              </a:cxn>
              <a:cxn ang="0">
                <a:pos x="136" y="88"/>
              </a:cxn>
              <a:cxn ang="0">
                <a:pos x="132" y="88"/>
              </a:cxn>
              <a:cxn ang="0">
                <a:pos x="132" y="84"/>
              </a:cxn>
              <a:cxn ang="0">
                <a:pos x="132" y="80"/>
              </a:cxn>
              <a:cxn ang="0">
                <a:pos x="132" y="76"/>
              </a:cxn>
              <a:cxn ang="0">
                <a:pos x="132" y="72"/>
              </a:cxn>
              <a:cxn ang="0">
                <a:pos x="130" y="68"/>
              </a:cxn>
              <a:cxn ang="0">
                <a:pos x="126" y="64"/>
              </a:cxn>
              <a:cxn ang="0">
                <a:pos x="126" y="58"/>
              </a:cxn>
              <a:cxn ang="0">
                <a:pos x="126" y="50"/>
              </a:cxn>
              <a:cxn ang="0">
                <a:pos x="128" y="44"/>
              </a:cxn>
              <a:cxn ang="0">
                <a:pos x="128" y="42"/>
              </a:cxn>
              <a:cxn ang="0">
                <a:pos x="126" y="38"/>
              </a:cxn>
              <a:cxn ang="0">
                <a:pos x="126" y="34"/>
              </a:cxn>
              <a:cxn ang="0">
                <a:pos x="126" y="30"/>
              </a:cxn>
              <a:cxn ang="0">
                <a:pos x="126" y="24"/>
              </a:cxn>
              <a:cxn ang="0">
                <a:pos x="108" y="24"/>
              </a:cxn>
              <a:cxn ang="0">
                <a:pos x="108" y="20"/>
              </a:cxn>
              <a:cxn ang="0">
                <a:pos x="104" y="18"/>
              </a:cxn>
              <a:cxn ang="0">
                <a:pos x="94" y="20"/>
              </a:cxn>
              <a:cxn ang="0">
                <a:pos x="92" y="24"/>
              </a:cxn>
              <a:cxn ang="0">
                <a:pos x="92" y="30"/>
              </a:cxn>
              <a:cxn ang="0">
                <a:pos x="90" y="30"/>
              </a:cxn>
              <a:cxn ang="0">
                <a:pos x="90" y="34"/>
              </a:cxn>
              <a:cxn ang="0">
                <a:pos x="90" y="36"/>
              </a:cxn>
              <a:cxn ang="0">
                <a:pos x="82" y="36"/>
              </a:cxn>
              <a:cxn ang="0">
                <a:pos x="76" y="36"/>
              </a:cxn>
              <a:cxn ang="0">
                <a:pos x="72" y="38"/>
              </a:cxn>
              <a:cxn ang="0">
                <a:pos x="70" y="38"/>
              </a:cxn>
              <a:cxn ang="0">
                <a:pos x="66" y="38"/>
              </a:cxn>
              <a:cxn ang="0">
                <a:pos x="64" y="38"/>
              </a:cxn>
              <a:cxn ang="0">
                <a:pos x="62" y="34"/>
              </a:cxn>
              <a:cxn ang="0">
                <a:pos x="58" y="28"/>
              </a:cxn>
              <a:cxn ang="0">
                <a:pos x="56" y="26"/>
              </a:cxn>
              <a:cxn ang="0">
                <a:pos x="56" y="20"/>
              </a:cxn>
              <a:cxn ang="0">
                <a:pos x="54" y="18"/>
              </a:cxn>
              <a:cxn ang="0">
                <a:pos x="52" y="10"/>
              </a:cxn>
              <a:cxn ang="0">
                <a:pos x="52" y="6"/>
              </a:cxn>
              <a:cxn ang="0">
                <a:pos x="50" y="2"/>
              </a:cxn>
              <a:cxn ang="0">
                <a:pos x="44" y="0"/>
              </a:cxn>
              <a:cxn ang="0">
                <a:pos x="38" y="0"/>
              </a:cxn>
              <a:cxn ang="0">
                <a:pos x="24" y="0"/>
              </a:cxn>
              <a:cxn ang="0">
                <a:pos x="16" y="2"/>
              </a:cxn>
              <a:cxn ang="0">
                <a:pos x="12" y="0"/>
              </a:cxn>
              <a:cxn ang="0">
                <a:pos x="4" y="0"/>
              </a:cxn>
            </a:cxnLst>
            <a:rect l="0" t="0" r="r" b="b"/>
            <a:pathLst>
              <a:path w="158" h="90">
                <a:moveTo>
                  <a:pt x="158" y="84"/>
                </a:moveTo>
                <a:lnTo>
                  <a:pt x="156" y="86"/>
                </a:lnTo>
                <a:lnTo>
                  <a:pt x="156" y="86"/>
                </a:lnTo>
                <a:lnTo>
                  <a:pt x="156" y="86"/>
                </a:lnTo>
                <a:lnTo>
                  <a:pt x="152" y="86"/>
                </a:lnTo>
                <a:lnTo>
                  <a:pt x="152" y="86"/>
                </a:lnTo>
                <a:lnTo>
                  <a:pt x="152" y="86"/>
                </a:lnTo>
                <a:lnTo>
                  <a:pt x="150" y="86"/>
                </a:lnTo>
                <a:lnTo>
                  <a:pt x="150" y="86"/>
                </a:lnTo>
                <a:lnTo>
                  <a:pt x="150" y="86"/>
                </a:lnTo>
                <a:lnTo>
                  <a:pt x="150" y="86"/>
                </a:lnTo>
                <a:lnTo>
                  <a:pt x="150" y="86"/>
                </a:lnTo>
                <a:lnTo>
                  <a:pt x="148" y="86"/>
                </a:lnTo>
                <a:lnTo>
                  <a:pt x="148" y="86"/>
                </a:lnTo>
                <a:lnTo>
                  <a:pt x="148" y="86"/>
                </a:lnTo>
                <a:lnTo>
                  <a:pt x="148" y="86"/>
                </a:lnTo>
                <a:lnTo>
                  <a:pt x="146" y="88"/>
                </a:lnTo>
                <a:lnTo>
                  <a:pt x="146" y="88"/>
                </a:lnTo>
                <a:lnTo>
                  <a:pt x="144" y="88"/>
                </a:lnTo>
                <a:lnTo>
                  <a:pt x="144" y="88"/>
                </a:lnTo>
                <a:lnTo>
                  <a:pt x="142" y="88"/>
                </a:lnTo>
                <a:lnTo>
                  <a:pt x="142" y="88"/>
                </a:lnTo>
                <a:lnTo>
                  <a:pt x="140" y="86"/>
                </a:lnTo>
                <a:lnTo>
                  <a:pt x="140" y="88"/>
                </a:lnTo>
                <a:lnTo>
                  <a:pt x="140" y="88"/>
                </a:lnTo>
                <a:lnTo>
                  <a:pt x="140" y="88"/>
                </a:lnTo>
                <a:lnTo>
                  <a:pt x="138" y="88"/>
                </a:lnTo>
                <a:lnTo>
                  <a:pt x="138" y="88"/>
                </a:lnTo>
                <a:lnTo>
                  <a:pt x="138" y="88"/>
                </a:lnTo>
                <a:lnTo>
                  <a:pt x="138" y="88"/>
                </a:lnTo>
                <a:lnTo>
                  <a:pt x="136" y="86"/>
                </a:lnTo>
                <a:lnTo>
                  <a:pt x="136" y="86"/>
                </a:lnTo>
                <a:lnTo>
                  <a:pt x="136" y="86"/>
                </a:lnTo>
                <a:lnTo>
                  <a:pt x="136" y="88"/>
                </a:lnTo>
                <a:lnTo>
                  <a:pt x="136" y="88"/>
                </a:lnTo>
                <a:lnTo>
                  <a:pt x="136" y="88"/>
                </a:lnTo>
                <a:lnTo>
                  <a:pt x="132" y="90"/>
                </a:lnTo>
                <a:lnTo>
                  <a:pt x="132" y="90"/>
                </a:lnTo>
                <a:lnTo>
                  <a:pt x="132" y="90"/>
                </a:lnTo>
                <a:lnTo>
                  <a:pt x="132" y="88"/>
                </a:lnTo>
                <a:lnTo>
                  <a:pt x="132" y="86"/>
                </a:lnTo>
                <a:lnTo>
                  <a:pt x="132" y="86"/>
                </a:lnTo>
                <a:lnTo>
                  <a:pt x="130" y="84"/>
                </a:lnTo>
                <a:lnTo>
                  <a:pt x="132" y="84"/>
                </a:lnTo>
                <a:lnTo>
                  <a:pt x="132" y="82"/>
                </a:lnTo>
                <a:lnTo>
                  <a:pt x="132" y="82"/>
                </a:lnTo>
                <a:lnTo>
                  <a:pt x="132" y="82"/>
                </a:lnTo>
                <a:lnTo>
                  <a:pt x="132" y="80"/>
                </a:lnTo>
                <a:lnTo>
                  <a:pt x="132" y="80"/>
                </a:lnTo>
                <a:lnTo>
                  <a:pt x="132" y="80"/>
                </a:lnTo>
                <a:lnTo>
                  <a:pt x="132" y="78"/>
                </a:lnTo>
                <a:lnTo>
                  <a:pt x="132" y="76"/>
                </a:lnTo>
                <a:lnTo>
                  <a:pt x="132" y="76"/>
                </a:lnTo>
                <a:lnTo>
                  <a:pt x="132" y="74"/>
                </a:lnTo>
                <a:lnTo>
                  <a:pt x="132" y="72"/>
                </a:lnTo>
                <a:lnTo>
                  <a:pt x="132" y="72"/>
                </a:lnTo>
                <a:lnTo>
                  <a:pt x="132" y="70"/>
                </a:lnTo>
                <a:lnTo>
                  <a:pt x="132" y="68"/>
                </a:lnTo>
                <a:lnTo>
                  <a:pt x="130" y="68"/>
                </a:lnTo>
                <a:lnTo>
                  <a:pt x="130" y="68"/>
                </a:lnTo>
                <a:lnTo>
                  <a:pt x="130" y="68"/>
                </a:lnTo>
                <a:lnTo>
                  <a:pt x="128" y="68"/>
                </a:lnTo>
                <a:lnTo>
                  <a:pt x="126" y="64"/>
                </a:lnTo>
                <a:lnTo>
                  <a:pt x="126" y="64"/>
                </a:lnTo>
                <a:lnTo>
                  <a:pt x="126" y="64"/>
                </a:lnTo>
                <a:lnTo>
                  <a:pt x="126" y="60"/>
                </a:lnTo>
                <a:lnTo>
                  <a:pt x="126" y="58"/>
                </a:lnTo>
                <a:lnTo>
                  <a:pt x="126" y="58"/>
                </a:lnTo>
                <a:lnTo>
                  <a:pt x="126" y="56"/>
                </a:lnTo>
                <a:lnTo>
                  <a:pt x="126" y="54"/>
                </a:lnTo>
                <a:lnTo>
                  <a:pt x="126" y="52"/>
                </a:lnTo>
                <a:lnTo>
                  <a:pt x="126" y="50"/>
                </a:lnTo>
                <a:lnTo>
                  <a:pt x="128" y="48"/>
                </a:lnTo>
                <a:lnTo>
                  <a:pt x="128" y="46"/>
                </a:lnTo>
                <a:lnTo>
                  <a:pt x="128" y="46"/>
                </a:lnTo>
                <a:lnTo>
                  <a:pt x="128" y="44"/>
                </a:lnTo>
                <a:lnTo>
                  <a:pt x="128" y="44"/>
                </a:lnTo>
                <a:lnTo>
                  <a:pt x="128" y="42"/>
                </a:lnTo>
                <a:lnTo>
                  <a:pt x="128" y="42"/>
                </a:lnTo>
                <a:lnTo>
                  <a:pt x="128" y="42"/>
                </a:lnTo>
                <a:lnTo>
                  <a:pt x="128" y="40"/>
                </a:lnTo>
                <a:lnTo>
                  <a:pt x="126" y="40"/>
                </a:lnTo>
                <a:lnTo>
                  <a:pt x="126" y="38"/>
                </a:lnTo>
                <a:lnTo>
                  <a:pt x="126" y="38"/>
                </a:lnTo>
                <a:lnTo>
                  <a:pt x="126" y="36"/>
                </a:lnTo>
                <a:lnTo>
                  <a:pt x="126" y="36"/>
                </a:lnTo>
                <a:lnTo>
                  <a:pt x="126" y="36"/>
                </a:lnTo>
                <a:lnTo>
                  <a:pt x="126" y="34"/>
                </a:lnTo>
                <a:lnTo>
                  <a:pt x="126" y="32"/>
                </a:lnTo>
                <a:lnTo>
                  <a:pt x="126" y="30"/>
                </a:lnTo>
                <a:lnTo>
                  <a:pt x="126" y="30"/>
                </a:lnTo>
                <a:lnTo>
                  <a:pt x="126" y="30"/>
                </a:lnTo>
                <a:lnTo>
                  <a:pt x="126" y="30"/>
                </a:lnTo>
                <a:lnTo>
                  <a:pt x="128" y="28"/>
                </a:lnTo>
                <a:lnTo>
                  <a:pt x="126" y="26"/>
                </a:lnTo>
                <a:lnTo>
                  <a:pt x="126" y="24"/>
                </a:lnTo>
                <a:lnTo>
                  <a:pt x="126" y="24"/>
                </a:lnTo>
                <a:lnTo>
                  <a:pt x="124" y="24"/>
                </a:lnTo>
                <a:lnTo>
                  <a:pt x="118" y="24"/>
                </a:lnTo>
                <a:lnTo>
                  <a:pt x="108" y="24"/>
                </a:lnTo>
                <a:lnTo>
                  <a:pt x="108" y="24"/>
                </a:lnTo>
                <a:lnTo>
                  <a:pt x="108" y="22"/>
                </a:lnTo>
                <a:lnTo>
                  <a:pt x="108" y="22"/>
                </a:lnTo>
                <a:lnTo>
                  <a:pt x="108" y="20"/>
                </a:lnTo>
                <a:lnTo>
                  <a:pt x="108" y="20"/>
                </a:lnTo>
                <a:lnTo>
                  <a:pt x="110" y="18"/>
                </a:lnTo>
                <a:lnTo>
                  <a:pt x="104" y="18"/>
                </a:lnTo>
                <a:lnTo>
                  <a:pt x="104" y="18"/>
                </a:lnTo>
                <a:lnTo>
                  <a:pt x="104" y="20"/>
                </a:lnTo>
                <a:lnTo>
                  <a:pt x="104" y="20"/>
                </a:lnTo>
                <a:lnTo>
                  <a:pt x="100" y="20"/>
                </a:lnTo>
                <a:lnTo>
                  <a:pt x="94" y="20"/>
                </a:lnTo>
                <a:lnTo>
                  <a:pt x="92" y="22"/>
                </a:lnTo>
                <a:lnTo>
                  <a:pt x="92" y="22"/>
                </a:lnTo>
                <a:lnTo>
                  <a:pt x="92" y="24"/>
                </a:lnTo>
                <a:lnTo>
                  <a:pt x="92" y="24"/>
                </a:lnTo>
                <a:lnTo>
                  <a:pt x="92" y="26"/>
                </a:lnTo>
                <a:lnTo>
                  <a:pt x="92" y="26"/>
                </a:lnTo>
                <a:lnTo>
                  <a:pt x="92" y="28"/>
                </a:lnTo>
                <a:lnTo>
                  <a:pt x="92" y="30"/>
                </a:lnTo>
                <a:lnTo>
                  <a:pt x="90" y="30"/>
                </a:lnTo>
                <a:lnTo>
                  <a:pt x="90" y="30"/>
                </a:lnTo>
                <a:lnTo>
                  <a:pt x="90" y="30"/>
                </a:lnTo>
                <a:lnTo>
                  <a:pt x="90" y="30"/>
                </a:lnTo>
                <a:lnTo>
                  <a:pt x="92" y="32"/>
                </a:lnTo>
                <a:lnTo>
                  <a:pt x="90" y="32"/>
                </a:lnTo>
                <a:lnTo>
                  <a:pt x="90" y="32"/>
                </a:lnTo>
                <a:lnTo>
                  <a:pt x="90" y="34"/>
                </a:lnTo>
                <a:lnTo>
                  <a:pt x="90" y="34"/>
                </a:lnTo>
                <a:lnTo>
                  <a:pt x="90" y="34"/>
                </a:lnTo>
                <a:lnTo>
                  <a:pt x="90" y="36"/>
                </a:lnTo>
                <a:lnTo>
                  <a:pt x="90" y="36"/>
                </a:lnTo>
                <a:lnTo>
                  <a:pt x="86" y="36"/>
                </a:lnTo>
                <a:lnTo>
                  <a:pt x="82" y="36"/>
                </a:lnTo>
                <a:lnTo>
                  <a:pt x="82" y="36"/>
                </a:lnTo>
                <a:lnTo>
                  <a:pt x="82" y="36"/>
                </a:lnTo>
                <a:lnTo>
                  <a:pt x="78" y="36"/>
                </a:lnTo>
                <a:lnTo>
                  <a:pt x="78" y="36"/>
                </a:lnTo>
                <a:lnTo>
                  <a:pt x="78" y="36"/>
                </a:lnTo>
                <a:lnTo>
                  <a:pt x="76" y="36"/>
                </a:lnTo>
                <a:lnTo>
                  <a:pt x="76" y="36"/>
                </a:lnTo>
                <a:lnTo>
                  <a:pt x="74" y="36"/>
                </a:lnTo>
                <a:lnTo>
                  <a:pt x="72" y="36"/>
                </a:lnTo>
                <a:lnTo>
                  <a:pt x="72" y="38"/>
                </a:lnTo>
                <a:lnTo>
                  <a:pt x="72" y="38"/>
                </a:lnTo>
                <a:lnTo>
                  <a:pt x="72" y="38"/>
                </a:lnTo>
                <a:lnTo>
                  <a:pt x="70" y="38"/>
                </a:lnTo>
                <a:lnTo>
                  <a:pt x="70" y="38"/>
                </a:lnTo>
                <a:lnTo>
                  <a:pt x="70" y="38"/>
                </a:lnTo>
                <a:lnTo>
                  <a:pt x="70" y="38"/>
                </a:lnTo>
                <a:lnTo>
                  <a:pt x="68" y="36"/>
                </a:lnTo>
                <a:lnTo>
                  <a:pt x="66" y="38"/>
                </a:lnTo>
                <a:lnTo>
                  <a:pt x="66" y="38"/>
                </a:lnTo>
                <a:lnTo>
                  <a:pt x="66" y="38"/>
                </a:lnTo>
                <a:lnTo>
                  <a:pt x="64" y="38"/>
                </a:lnTo>
                <a:lnTo>
                  <a:pt x="64" y="38"/>
                </a:lnTo>
                <a:lnTo>
                  <a:pt x="64" y="38"/>
                </a:lnTo>
                <a:lnTo>
                  <a:pt x="64" y="36"/>
                </a:lnTo>
                <a:lnTo>
                  <a:pt x="62" y="34"/>
                </a:lnTo>
                <a:lnTo>
                  <a:pt x="62" y="34"/>
                </a:lnTo>
                <a:lnTo>
                  <a:pt x="62" y="34"/>
                </a:lnTo>
                <a:lnTo>
                  <a:pt x="60" y="32"/>
                </a:lnTo>
                <a:lnTo>
                  <a:pt x="60" y="30"/>
                </a:lnTo>
                <a:lnTo>
                  <a:pt x="58" y="28"/>
                </a:lnTo>
                <a:lnTo>
                  <a:pt x="58" y="28"/>
                </a:lnTo>
                <a:lnTo>
                  <a:pt x="58" y="26"/>
                </a:lnTo>
                <a:lnTo>
                  <a:pt x="58" y="26"/>
                </a:lnTo>
                <a:lnTo>
                  <a:pt x="56" y="26"/>
                </a:lnTo>
                <a:lnTo>
                  <a:pt x="56" y="24"/>
                </a:lnTo>
                <a:lnTo>
                  <a:pt x="56" y="22"/>
                </a:lnTo>
                <a:lnTo>
                  <a:pt x="54" y="22"/>
                </a:lnTo>
                <a:lnTo>
                  <a:pt x="56" y="20"/>
                </a:lnTo>
                <a:lnTo>
                  <a:pt x="56" y="20"/>
                </a:lnTo>
                <a:lnTo>
                  <a:pt x="54" y="18"/>
                </a:lnTo>
                <a:lnTo>
                  <a:pt x="54" y="18"/>
                </a:lnTo>
                <a:lnTo>
                  <a:pt x="54" y="18"/>
                </a:lnTo>
                <a:lnTo>
                  <a:pt x="54" y="16"/>
                </a:lnTo>
                <a:lnTo>
                  <a:pt x="52" y="14"/>
                </a:lnTo>
                <a:lnTo>
                  <a:pt x="52" y="10"/>
                </a:lnTo>
                <a:lnTo>
                  <a:pt x="52" y="10"/>
                </a:lnTo>
                <a:lnTo>
                  <a:pt x="52" y="8"/>
                </a:lnTo>
                <a:lnTo>
                  <a:pt x="52" y="6"/>
                </a:lnTo>
                <a:lnTo>
                  <a:pt x="52" y="6"/>
                </a:lnTo>
                <a:lnTo>
                  <a:pt x="52" y="6"/>
                </a:lnTo>
                <a:lnTo>
                  <a:pt x="50" y="4"/>
                </a:lnTo>
                <a:lnTo>
                  <a:pt x="50" y="2"/>
                </a:lnTo>
                <a:lnTo>
                  <a:pt x="50" y="2"/>
                </a:lnTo>
                <a:lnTo>
                  <a:pt x="50" y="2"/>
                </a:lnTo>
                <a:lnTo>
                  <a:pt x="48" y="0"/>
                </a:lnTo>
                <a:lnTo>
                  <a:pt x="46" y="0"/>
                </a:lnTo>
                <a:lnTo>
                  <a:pt x="46" y="0"/>
                </a:lnTo>
                <a:lnTo>
                  <a:pt x="44" y="0"/>
                </a:lnTo>
                <a:lnTo>
                  <a:pt x="44" y="0"/>
                </a:lnTo>
                <a:lnTo>
                  <a:pt x="42" y="0"/>
                </a:lnTo>
                <a:lnTo>
                  <a:pt x="40" y="0"/>
                </a:lnTo>
                <a:lnTo>
                  <a:pt x="38" y="0"/>
                </a:lnTo>
                <a:lnTo>
                  <a:pt x="36" y="0"/>
                </a:lnTo>
                <a:lnTo>
                  <a:pt x="28" y="0"/>
                </a:lnTo>
                <a:lnTo>
                  <a:pt x="24" y="0"/>
                </a:lnTo>
                <a:lnTo>
                  <a:pt x="24" y="0"/>
                </a:lnTo>
                <a:lnTo>
                  <a:pt x="22" y="2"/>
                </a:lnTo>
                <a:lnTo>
                  <a:pt x="20" y="2"/>
                </a:lnTo>
                <a:lnTo>
                  <a:pt x="18" y="2"/>
                </a:lnTo>
                <a:lnTo>
                  <a:pt x="16" y="2"/>
                </a:lnTo>
                <a:lnTo>
                  <a:pt x="14" y="0"/>
                </a:lnTo>
                <a:lnTo>
                  <a:pt x="12" y="0"/>
                </a:lnTo>
                <a:lnTo>
                  <a:pt x="12" y="0"/>
                </a:lnTo>
                <a:lnTo>
                  <a:pt x="12" y="0"/>
                </a:lnTo>
                <a:lnTo>
                  <a:pt x="8" y="0"/>
                </a:lnTo>
                <a:lnTo>
                  <a:pt x="6" y="0"/>
                </a:lnTo>
                <a:lnTo>
                  <a:pt x="4" y="0"/>
                </a:lnTo>
                <a:lnTo>
                  <a:pt x="4" y="0"/>
                </a:lnTo>
                <a:lnTo>
                  <a:pt x="4"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1" name="Freeform 347"/>
          <p:cNvSpPr>
            <a:spLocks/>
          </p:cNvSpPr>
          <p:nvPr/>
        </p:nvSpPr>
        <p:spPr bwMode="auto">
          <a:xfrm>
            <a:off x="2844800" y="3741738"/>
            <a:ext cx="104775" cy="184150"/>
          </a:xfrm>
          <a:custGeom>
            <a:avLst/>
            <a:gdLst/>
            <a:ahLst/>
            <a:cxnLst>
              <a:cxn ang="0">
                <a:pos x="64" y="114"/>
              </a:cxn>
              <a:cxn ang="0">
                <a:pos x="62" y="112"/>
              </a:cxn>
              <a:cxn ang="0">
                <a:pos x="58" y="114"/>
              </a:cxn>
              <a:cxn ang="0">
                <a:pos x="56" y="116"/>
              </a:cxn>
              <a:cxn ang="0">
                <a:pos x="54" y="114"/>
              </a:cxn>
              <a:cxn ang="0">
                <a:pos x="52" y="114"/>
              </a:cxn>
              <a:cxn ang="0">
                <a:pos x="50" y="108"/>
              </a:cxn>
              <a:cxn ang="0">
                <a:pos x="50" y="96"/>
              </a:cxn>
              <a:cxn ang="0">
                <a:pos x="50" y="94"/>
              </a:cxn>
              <a:cxn ang="0">
                <a:pos x="52" y="90"/>
              </a:cxn>
              <a:cxn ang="0">
                <a:pos x="50" y="90"/>
              </a:cxn>
              <a:cxn ang="0">
                <a:pos x="46" y="94"/>
              </a:cxn>
              <a:cxn ang="0">
                <a:pos x="42" y="96"/>
              </a:cxn>
              <a:cxn ang="0">
                <a:pos x="38" y="98"/>
              </a:cxn>
              <a:cxn ang="0">
                <a:pos x="30" y="98"/>
              </a:cxn>
              <a:cxn ang="0">
                <a:pos x="28" y="96"/>
              </a:cxn>
              <a:cxn ang="0">
                <a:pos x="26" y="94"/>
              </a:cxn>
              <a:cxn ang="0">
                <a:pos x="26" y="92"/>
              </a:cxn>
              <a:cxn ang="0">
                <a:pos x="20" y="88"/>
              </a:cxn>
              <a:cxn ang="0">
                <a:pos x="16" y="88"/>
              </a:cxn>
              <a:cxn ang="0">
                <a:pos x="14" y="86"/>
              </a:cxn>
              <a:cxn ang="0">
                <a:pos x="16" y="82"/>
              </a:cxn>
              <a:cxn ang="0">
                <a:pos x="14" y="80"/>
              </a:cxn>
              <a:cxn ang="0">
                <a:pos x="12" y="76"/>
              </a:cxn>
              <a:cxn ang="0">
                <a:pos x="12" y="76"/>
              </a:cxn>
              <a:cxn ang="0">
                <a:pos x="8" y="72"/>
              </a:cxn>
              <a:cxn ang="0">
                <a:pos x="6" y="68"/>
              </a:cxn>
              <a:cxn ang="0">
                <a:pos x="2" y="64"/>
              </a:cxn>
              <a:cxn ang="0">
                <a:pos x="4" y="62"/>
              </a:cxn>
              <a:cxn ang="0">
                <a:pos x="2" y="60"/>
              </a:cxn>
              <a:cxn ang="0">
                <a:pos x="2" y="58"/>
              </a:cxn>
              <a:cxn ang="0">
                <a:pos x="0" y="56"/>
              </a:cxn>
              <a:cxn ang="0">
                <a:pos x="0" y="54"/>
              </a:cxn>
              <a:cxn ang="0">
                <a:pos x="2" y="50"/>
              </a:cxn>
              <a:cxn ang="0">
                <a:pos x="2" y="46"/>
              </a:cxn>
              <a:cxn ang="0">
                <a:pos x="8" y="40"/>
              </a:cxn>
              <a:cxn ang="0">
                <a:pos x="10" y="40"/>
              </a:cxn>
              <a:cxn ang="0">
                <a:pos x="12" y="38"/>
              </a:cxn>
              <a:cxn ang="0">
                <a:pos x="10" y="34"/>
              </a:cxn>
              <a:cxn ang="0">
                <a:pos x="10" y="28"/>
              </a:cxn>
              <a:cxn ang="0">
                <a:pos x="14" y="26"/>
              </a:cxn>
              <a:cxn ang="0">
                <a:pos x="14" y="22"/>
              </a:cxn>
              <a:cxn ang="0">
                <a:pos x="16" y="16"/>
              </a:cxn>
              <a:cxn ang="0">
                <a:pos x="20" y="12"/>
              </a:cxn>
              <a:cxn ang="0">
                <a:pos x="22" y="10"/>
              </a:cxn>
              <a:cxn ang="0">
                <a:pos x="24" y="10"/>
              </a:cxn>
              <a:cxn ang="0">
                <a:pos x="28" y="6"/>
              </a:cxn>
              <a:cxn ang="0">
                <a:pos x="36" y="4"/>
              </a:cxn>
              <a:cxn ang="0">
                <a:pos x="40" y="4"/>
              </a:cxn>
              <a:cxn ang="0">
                <a:pos x="44" y="0"/>
              </a:cxn>
              <a:cxn ang="0">
                <a:pos x="48" y="2"/>
              </a:cxn>
              <a:cxn ang="0">
                <a:pos x="52" y="0"/>
              </a:cxn>
              <a:cxn ang="0">
                <a:pos x="52" y="2"/>
              </a:cxn>
              <a:cxn ang="0">
                <a:pos x="56" y="2"/>
              </a:cxn>
            </a:cxnLst>
            <a:rect l="0" t="0" r="r" b="b"/>
            <a:pathLst>
              <a:path w="66" h="116">
                <a:moveTo>
                  <a:pt x="66" y="114"/>
                </a:moveTo>
                <a:lnTo>
                  <a:pt x="66" y="114"/>
                </a:lnTo>
                <a:lnTo>
                  <a:pt x="66" y="114"/>
                </a:lnTo>
                <a:lnTo>
                  <a:pt x="64" y="114"/>
                </a:lnTo>
                <a:lnTo>
                  <a:pt x="64" y="114"/>
                </a:lnTo>
                <a:lnTo>
                  <a:pt x="64" y="112"/>
                </a:lnTo>
                <a:lnTo>
                  <a:pt x="62" y="112"/>
                </a:lnTo>
                <a:lnTo>
                  <a:pt x="62" y="112"/>
                </a:lnTo>
                <a:lnTo>
                  <a:pt x="60" y="112"/>
                </a:lnTo>
                <a:lnTo>
                  <a:pt x="60" y="114"/>
                </a:lnTo>
                <a:lnTo>
                  <a:pt x="60" y="114"/>
                </a:lnTo>
                <a:lnTo>
                  <a:pt x="58" y="114"/>
                </a:lnTo>
                <a:lnTo>
                  <a:pt x="58" y="114"/>
                </a:lnTo>
                <a:lnTo>
                  <a:pt x="58" y="116"/>
                </a:lnTo>
                <a:lnTo>
                  <a:pt x="56" y="116"/>
                </a:lnTo>
                <a:lnTo>
                  <a:pt x="56" y="116"/>
                </a:lnTo>
                <a:lnTo>
                  <a:pt x="54" y="114"/>
                </a:lnTo>
                <a:lnTo>
                  <a:pt x="54" y="114"/>
                </a:lnTo>
                <a:lnTo>
                  <a:pt x="54" y="114"/>
                </a:lnTo>
                <a:lnTo>
                  <a:pt x="54" y="114"/>
                </a:lnTo>
                <a:lnTo>
                  <a:pt x="54" y="114"/>
                </a:lnTo>
                <a:lnTo>
                  <a:pt x="52" y="114"/>
                </a:lnTo>
                <a:lnTo>
                  <a:pt x="52" y="114"/>
                </a:lnTo>
                <a:lnTo>
                  <a:pt x="52" y="114"/>
                </a:lnTo>
                <a:lnTo>
                  <a:pt x="52" y="114"/>
                </a:lnTo>
                <a:lnTo>
                  <a:pt x="52" y="112"/>
                </a:lnTo>
                <a:lnTo>
                  <a:pt x="52" y="110"/>
                </a:lnTo>
                <a:lnTo>
                  <a:pt x="50" y="108"/>
                </a:lnTo>
                <a:lnTo>
                  <a:pt x="50" y="104"/>
                </a:lnTo>
                <a:lnTo>
                  <a:pt x="50" y="100"/>
                </a:lnTo>
                <a:lnTo>
                  <a:pt x="50" y="98"/>
                </a:lnTo>
                <a:lnTo>
                  <a:pt x="50" y="96"/>
                </a:lnTo>
                <a:lnTo>
                  <a:pt x="50" y="96"/>
                </a:lnTo>
                <a:lnTo>
                  <a:pt x="50" y="94"/>
                </a:lnTo>
                <a:lnTo>
                  <a:pt x="50" y="94"/>
                </a:lnTo>
                <a:lnTo>
                  <a:pt x="50" y="94"/>
                </a:lnTo>
                <a:lnTo>
                  <a:pt x="50" y="92"/>
                </a:lnTo>
                <a:lnTo>
                  <a:pt x="50" y="90"/>
                </a:lnTo>
                <a:lnTo>
                  <a:pt x="50" y="90"/>
                </a:lnTo>
                <a:lnTo>
                  <a:pt x="52" y="90"/>
                </a:lnTo>
                <a:lnTo>
                  <a:pt x="52" y="88"/>
                </a:lnTo>
                <a:lnTo>
                  <a:pt x="50" y="88"/>
                </a:lnTo>
                <a:lnTo>
                  <a:pt x="50" y="88"/>
                </a:lnTo>
                <a:lnTo>
                  <a:pt x="50" y="90"/>
                </a:lnTo>
                <a:lnTo>
                  <a:pt x="48" y="90"/>
                </a:lnTo>
                <a:lnTo>
                  <a:pt x="46" y="92"/>
                </a:lnTo>
                <a:lnTo>
                  <a:pt x="46" y="92"/>
                </a:lnTo>
                <a:lnTo>
                  <a:pt x="46" y="94"/>
                </a:lnTo>
                <a:lnTo>
                  <a:pt x="44" y="94"/>
                </a:lnTo>
                <a:lnTo>
                  <a:pt x="44" y="94"/>
                </a:lnTo>
                <a:lnTo>
                  <a:pt x="42" y="96"/>
                </a:lnTo>
                <a:lnTo>
                  <a:pt x="42" y="96"/>
                </a:lnTo>
                <a:lnTo>
                  <a:pt x="42" y="96"/>
                </a:lnTo>
                <a:lnTo>
                  <a:pt x="40" y="98"/>
                </a:lnTo>
                <a:lnTo>
                  <a:pt x="40" y="98"/>
                </a:lnTo>
                <a:lnTo>
                  <a:pt x="38" y="98"/>
                </a:lnTo>
                <a:lnTo>
                  <a:pt x="36" y="98"/>
                </a:lnTo>
                <a:lnTo>
                  <a:pt x="32" y="98"/>
                </a:lnTo>
                <a:lnTo>
                  <a:pt x="30" y="98"/>
                </a:lnTo>
                <a:lnTo>
                  <a:pt x="30" y="98"/>
                </a:lnTo>
                <a:lnTo>
                  <a:pt x="30" y="98"/>
                </a:lnTo>
                <a:lnTo>
                  <a:pt x="28" y="98"/>
                </a:lnTo>
                <a:lnTo>
                  <a:pt x="28" y="98"/>
                </a:lnTo>
                <a:lnTo>
                  <a:pt x="28" y="96"/>
                </a:lnTo>
                <a:lnTo>
                  <a:pt x="28" y="96"/>
                </a:lnTo>
                <a:lnTo>
                  <a:pt x="28" y="94"/>
                </a:lnTo>
                <a:lnTo>
                  <a:pt x="28" y="94"/>
                </a:lnTo>
                <a:lnTo>
                  <a:pt x="26" y="94"/>
                </a:lnTo>
                <a:lnTo>
                  <a:pt x="26" y="94"/>
                </a:lnTo>
                <a:lnTo>
                  <a:pt x="26" y="94"/>
                </a:lnTo>
                <a:lnTo>
                  <a:pt x="26" y="92"/>
                </a:lnTo>
                <a:lnTo>
                  <a:pt x="26" y="92"/>
                </a:lnTo>
                <a:lnTo>
                  <a:pt x="26" y="90"/>
                </a:lnTo>
                <a:lnTo>
                  <a:pt x="24" y="90"/>
                </a:lnTo>
                <a:lnTo>
                  <a:pt x="24" y="88"/>
                </a:lnTo>
                <a:lnTo>
                  <a:pt x="20" y="88"/>
                </a:lnTo>
                <a:lnTo>
                  <a:pt x="20" y="88"/>
                </a:lnTo>
                <a:lnTo>
                  <a:pt x="18" y="88"/>
                </a:lnTo>
                <a:lnTo>
                  <a:pt x="18" y="88"/>
                </a:lnTo>
                <a:lnTo>
                  <a:pt x="16" y="88"/>
                </a:lnTo>
                <a:lnTo>
                  <a:pt x="12" y="88"/>
                </a:lnTo>
                <a:lnTo>
                  <a:pt x="12" y="86"/>
                </a:lnTo>
                <a:lnTo>
                  <a:pt x="12" y="86"/>
                </a:lnTo>
                <a:lnTo>
                  <a:pt x="14" y="86"/>
                </a:lnTo>
                <a:lnTo>
                  <a:pt x="14" y="84"/>
                </a:lnTo>
                <a:lnTo>
                  <a:pt x="16" y="84"/>
                </a:lnTo>
                <a:lnTo>
                  <a:pt x="16" y="82"/>
                </a:lnTo>
                <a:lnTo>
                  <a:pt x="16" y="82"/>
                </a:lnTo>
                <a:lnTo>
                  <a:pt x="16" y="82"/>
                </a:lnTo>
                <a:lnTo>
                  <a:pt x="16" y="82"/>
                </a:lnTo>
                <a:lnTo>
                  <a:pt x="16" y="80"/>
                </a:lnTo>
                <a:lnTo>
                  <a:pt x="14" y="80"/>
                </a:lnTo>
                <a:lnTo>
                  <a:pt x="14" y="80"/>
                </a:lnTo>
                <a:lnTo>
                  <a:pt x="12" y="78"/>
                </a:lnTo>
                <a:lnTo>
                  <a:pt x="12" y="78"/>
                </a:lnTo>
                <a:lnTo>
                  <a:pt x="12" y="76"/>
                </a:lnTo>
                <a:lnTo>
                  <a:pt x="12" y="76"/>
                </a:lnTo>
                <a:lnTo>
                  <a:pt x="12" y="76"/>
                </a:lnTo>
                <a:lnTo>
                  <a:pt x="12" y="76"/>
                </a:lnTo>
                <a:lnTo>
                  <a:pt x="12" y="76"/>
                </a:lnTo>
                <a:lnTo>
                  <a:pt x="12" y="76"/>
                </a:lnTo>
                <a:lnTo>
                  <a:pt x="10" y="76"/>
                </a:lnTo>
                <a:lnTo>
                  <a:pt x="10" y="74"/>
                </a:lnTo>
                <a:lnTo>
                  <a:pt x="8" y="72"/>
                </a:lnTo>
                <a:lnTo>
                  <a:pt x="8" y="70"/>
                </a:lnTo>
                <a:lnTo>
                  <a:pt x="6" y="70"/>
                </a:lnTo>
                <a:lnTo>
                  <a:pt x="6" y="70"/>
                </a:lnTo>
                <a:lnTo>
                  <a:pt x="6" y="68"/>
                </a:lnTo>
                <a:lnTo>
                  <a:pt x="6" y="66"/>
                </a:lnTo>
                <a:lnTo>
                  <a:pt x="4" y="64"/>
                </a:lnTo>
                <a:lnTo>
                  <a:pt x="4" y="64"/>
                </a:lnTo>
                <a:lnTo>
                  <a:pt x="2" y="64"/>
                </a:lnTo>
                <a:lnTo>
                  <a:pt x="2" y="64"/>
                </a:lnTo>
                <a:lnTo>
                  <a:pt x="2" y="62"/>
                </a:lnTo>
                <a:lnTo>
                  <a:pt x="4" y="62"/>
                </a:lnTo>
                <a:lnTo>
                  <a:pt x="4" y="62"/>
                </a:lnTo>
                <a:lnTo>
                  <a:pt x="4" y="62"/>
                </a:lnTo>
                <a:lnTo>
                  <a:pt x="4" y="60"/>
                </a:lnTo>
                <a:lnTo>
                  <a:pt x="4" y="60"/>
                </a:lnTo>
                <a:lnTo>
                  <a:pt x="2" y="60"/>
                </a:lnTo>
                <a:lnTo>
                  <a:pt x="2" y="60"/>
                </a:lnTo>
                <a:lnTo>
                  <a:pt x="2" y="60"/>
                </a:lnTo>
                <a:lnTo>
                  <a:pt x="2" y="60"/>
                </a:lnTo>
                <a:lnTo>
                  <a:pt x="2" y="58"/>
                </a:lnTo>
                <a:lnTo>
                  <a:pt x="0" y="58"/>
                </a:lnTo>
                <a:lnTo>
                  <a:pt x="0" y="58"/>
                </a:lnTo>
                <a:lnTo>
                  <a:pt x="0" y="56"/>
                </a:lnTo>
                <a:lnTo>
                  <a:pt x="0" y="56"/>
                </a:lnTo>
                <a:lnTo>
                  <a:pt x="0" y="56"/>
                </a:lnTo>
                <a:lnTo>
                  <a:pt x="0" y="56"/>
                </a:lnTo>
                <a:lnTo>
                  <a:pt x="0" y="56"/>
                </a:lnTo>
                <a:lnTo>
                  <a:pt x="0" y="54"/>
                </a:lnTo>
                <a:lnTo>
                  <a:pt x="2" y="54"/>
                </a:lnTo>
                <a:lnTo>
                  <a:pt x="4" y="52"/>
                </a:lnTo>
                <a:lnTo>
                  <a:pt x="2" y="52"/>
                </a:lnTo>
                <a:lnTo>
                  <a:pt x="2" y="50"/>
                </a:lnTo>
                <a:lnTo>
                  <a:pt x="2" y="50"/>
                </a:lnTo>
                <a:lnTo>
                  <a:pt x="2" y="48"/>
                </a:lnTo>
                <a:lnTo>
                  <a:pt x="2" y="46"/>
                </a:lnTo>
                <a:lnTo>
                  <a:pt x="2" y="46"/>
                </a:lnTo>
                <a:lnTo>
                  <a:pt x="4" y="44"/>
                </a:lnTo>
                <a:lnTo>
                  <a:pt x="4" y="44"/>
                </a:lnTo>
                <a:lnTo>
                  <a:pt x="8" y="40"/>
                </a:lnTo>
                <a:lnTo>
                  <a:pt x="8" y="40"/>
                </a:lnTo>
                <a:lnTo>
                  <a:pt x="8" y="40"/>
                </a:lnTo>
                <a:lnTo>
                  <a:pt x="10" y="40"/>
                </a:lnTo>
                <a:lnTo>
                  <a:pt x="10" y="40"/>
                </a:lnTo>
                <a:lnTo>
                  <a:pt x="10" y="40"/>
                </a:lnTo>
                <a:lnTo>
                  <a:pt x="10" y="40"/>
                </a:lnTo>
                <a:lnTo>
                  <a:pt x="10" y="40"/>
                </a:lnTo>
                <a:lnTo>
                  <a:pt x="12" y="38"/>
                </a:lnTo>
                <a:lnTo>
                  <a:pt x="12" y="38"/>
                </a:lnTo>
                <a:lnTo>
                  <a:pt x="12" y="38"/>
                </a:lnTo>
                <a:lnTo>
                  <a:pt x="10" y="36"/>
                </a:lnTo>
                <a:lnTo>
                  <a:pt x="10" y="34"/>
                </a:lnTo>
                <a:lnTo>
                  <a:pt x="10" y="34"/>
                </a:lnTo>
                <a:lnTo>
                  <a:pt x="10" y="32"/>
                </a:lnTo>
                <a:lnTo>
                  <a:pt x="10" y="32"/>
                </a:lnTo>
                <a:lnTo>
                  <a:pt x="10" y="32"/>
                </a:lnTo>
                <a:lnTo>
                  <a:pt x="10" y="28"/>
                </a:lnTo>
                <a:lnTo>
                  <a:pt x="12" y="28"/>
                </a:lnTo>
                <a:lnTo>
                  <a:pt x="12" y="28"/>
                </a:lnTo>
                <a:lnTo>
                  <a:pt x="12" y="26"/>
                </a:lnTo>
                <a:lnTo>
                  <a:pt x="14" y="26"/>
                </a:lnTo>
                <a:lnTo>
                  <a:pt x="14" y="24"/>
                </a:lnTo>
                <a:lnTo>
                  <a:pt x="14" y="22"/>
                </a:lnTo>
                <a:lnTo>
                  <a:pt x="12" y="22"/>
                </a:lnTo>
                <a:lnTo>
                  <a:pt x="14" y="22"/>
                </a:lnTo>
                <a:lnTo>
                  <a:pt x="14" y="20"/>
                </a:lnTo>
                <a:lnTo>
                  <a:pt x="14" y="18"/>
                </a:lnTo>
                <a:lnTo>
                  <a:pt x="14" y="16"/>
                </a:lnTo>
                <a:lnTo>
                  <a:pt x="16" y="16"/>
                </a:lnTo>
                <a:lnTo>
                  <a:pt x="16" y="16"/>
                </a:lnTo>
                <a:lnTo>
                  <a:pt x="18" y="14"/>
                </a:lnTo>
                <a:lnTo>
                  <a:pt x="20" y="14"/>
                </a:lnTo>
                <a:lnTo>
                  <a:pt x="20" y="12"/>
                </a:lnTo>
                <a:lnTo>
                  <a:pt x="22" y="12"/>
                </a:lnTo>
                <a:lnTo>
                  <a:pt x="22" y="12"/>
                </a:lnTo>
                <a:lnTo>
                  <a:pt x="22" y="10"/>
                </a:lnTo>
                <a:lnTo>
                  <a:pt x="22" y="10"/>
                </a:lnTo>
                <a:lnTo>
                  <a:pt x="22" y="10"/>
                </a:lnTo>
                <a:lnTo>
                  <a:pt x="22" y="10"/>
                </a:lnTo>
                <a:lnTo>
                  <a:pt x="24" y="10"/>
                </a:lnTo>
                <a:lnTo>
                  <a:pt x="24" y="10"/>
                </a:lnTo>
                <a:lnTo>
                  <a:pt x="24" y="10"/>
                </a:lnTo>
                <a:lnTo>
                  <a:pt x="26" y="8"/>
                </a:lnTo>
                <a:lnTo>
                  <a:pt x="28" y="6"/>
                </a:lnTo>
                <a:lnTo>
                  <a:pt x="28" y="6"/>
                </a:lnTo>
                <a:lnTo>
                  <a:pt x="30" y="6"/>
                </a:lnTo>
                <a:lnTo>
                  <a:pt x="30" y="6"/>
                </a:lnTo>
                <a:lnTo>
                  <a:pt x="32" y="6"/>
                </a:lnTo>
                <a:lnTo>
                  <a:pt x="36" y="4"/>
                </a:lnTo>
                <a:lnTo>
                  <a:pt x="38" y="4"/>
                </a:lnTo>
                <a:lnTo>
                  <a:pt x="38" y="4"/>
                </a:lnTo>
                <a:lnTo>
                  <a:pt x="40" y="4"/>
                </a:lnTo>
                <a:lnTo>
                  <a:pt x="40" y="4"/>
                </a:lnTo>
                <a:lnTo>
                  <a:pt x="42" y="4"/>
                </a:lnTo>
                <a:lnTo>
                  <a:pt x="44" y="2"/>
                </a:lnTo>
                <a:lnTo>
                  <a:pt x="44" y="2"/>
                </a:lnTo>
                <a:lnTo>
                  <a:pt x="44" y="0"/>
                </a:lnTo>
                <a:lnTo>
                  <a:pt x="44" y="0"/>
                </a:lnTo>
                <a:lnTo>
                  <a:pt x="44" y="0"/>
                </a:lnTo>
                <a:lnTo>
                  <a:pt x="46" y="0"/>
                </a:lnTo>
                <a:lnTo>
                  <a:pt x="48" y="2"/>
                </a:lnTo>
                <a:lnTo>
                  <a:pt x="48" y="0"/>
                </a:lnTo>
                <a:lnTo>
                  <a:pt x="48" y="0"/>
                </a:lnTo>
                <a:lnTo>
                  <a:pt x="50" y="0"/>
                </a:lnTo>
                <a:lnTo>
                  <a:pt x="52" y="0"/>
                </a:lnTo>
                <a:lnTo>
                  <a:pt x="52" y="0"/>
                </a:lnTo>
                <a:lnTo>
                  <a:pt x="52" y="2"/>
                </a:lnTo>
                <a:lnTo>
                  <a:pt x="52" y="2"/>
                </a:lnTo>
                <a:lnTo>
                  <a:pt x="52" y="2"/>
                </a:lnTo>
                <a:lnTo>
                  <a:pt x="52" y="2"/>
                </a:lnTo>
                <a:lnTo>
                  <a:pt x="52" y="4"/>
                </a:lnTo>
                <a:lnTo>
                  <a:pt x="56" y="4"/>
                </a:lnTo>
                <a:lnTo>
                  <a:pt x="56" y="2"/>
                </a:lnTo>
                <a:lnTo>
                  <a:pt x="56" y="2"/>
                </a:lnTo>
                <a:lnTo>
                  <a:pt x="56" y="2"/>
                </a:lnTo>
                <a:lnTo>
                  <a:pt x="5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2" name="Freeform 348"/>
          <p:cNvSpPr>
            <a:spLocks/>
          </p:cNvSpPr>
          <p:nvPr/>
        </p:nvSpPr>
        <p:spPr bwMode="auto">
          <a:xfrm>
            <a:off x="5280025" y="3849688"/>
            <a:ext cx="47625" cy="31750"/>
          </a:xfrm>
          <a:custGeom>
            <a:avLst/>
            <a:gdLst/>
            <a:ahLst/>
            <a:cxnLst>
              <a:cxn ang="0">
                <a:pos x="0" y="0"/>
              </a:cxn>
              <a:cxn ang="0">
                <a:pos x="0" y="0"/>
              </a:cxn>
              <a:cxn ang="0">
                <a:pos x="0" y="0"/>
              </a:cxn>
              <a:cxn ang="0">
                <a:pos x="0" y="2"/>
              </a:cxn>
              <a:cxn ang="0">
                <a:pos x="0" y="2"/>
              </a:cxn>
              <a:cxn ang="0">
                <a:pos x="2" y="4"/>
              </a:cxn>
              <a:cxn ang="0">
                <a:pos x="2" y="6"/>
              </a:cxn>
              <a:cxn ang="0">
                <a:pos x="2" y="6"/>
              </a:cxn>
              <a:cxn ang="0">
                <a:pos x="4" y="6"/>
              </a:cxn>
              <a:cxn ang="0">
                <a:pos x="4" y="6"/>
              </a:cxn>
              <a:cxn ang="0">
                <a:pos x="4" y="6"/>
              </a:cxn>
              <a:cxn ang="0">
                <a:pos x="4" y="6"/>
              </a:cxn>
              <a:cxn ang="0">
                <a:pos x="4" y="6"/>
              </a:cxn>
              <a:cxn ang="0">
                <a:pos x="6" y="6"/>
              </a:cxn>
              <a:cxn ang="0">
                <a:pos x="6" y="6"/>
              </a:cxn>
              <a:cxn ang="0">
                <a:pos x="6" y="6"/>
              </a:cxn>
              <a:cxn ang="0">
                <a:pos x="6" y="6"/>
              </a:cxn>
              <a:cxn ang="0">
                <a:pos x="8" y="6"/>
              </a:cxn>
              <a:cxn ang="0">
                <a:pos x="10" y="8"/>
              </a:cxn>
              <a:cxn ang="0">
                <a:pos x="10" y="8"/>
              </a:cxn>
              <a:cxn ang="0">
                <a:pos x="10" y="10"/>
              </a:cxn>
              <a:cxn ang="0">
                <a:pos x="12" y="10"/>
              </a:cxn>
              <a:cxn ang="0">
                <a:pos x="12" y="12"/>
              </a:cxn>
              <a:cxn ang="0">
                <a:pos x="12" y="12"/>
              </a:cxn>
              <a:cxn ang="0">
                <a:pos x="14" y="12"/>
              </a:cxn>
              <a:cxn ang="0">
                <a:pos x="14" y="12"/>
              </a:cxn>
              <a:cxn ang="0">
                <a:pos x="14" y="12"/>
              </a:cxn>
              <a:cxn ang="0">
                <a:pos x="16" y="12"/>
              </a:cxn>
              <a:cxn ang="0">
                <a:pos x="16" y="12"/>
              </a:cxn>
              <a:cxn ang="0">
                <a:pos x="16" y="12"/>
              </a:cxn>
              <a:cxn ang="0">
                <a:pos x="16" y="12"/>
              </a:cxn>
              <a:cxn ang="0">
                <a:pos x="16" y="14"/>
              </a:cxn>
              <a:cxn ang="0">
                <a:pos x="16" y="14"/>
              </a:cxn>
              <a:cxn ang="0">
                <a:pos x="16" y="14"/>
              </a:cxn>
              <a:cxn ang="0">
                <a:pos x="18" y="14"/>
              </a:cxn>
              <a:cxn ang="0">
                <a:pos x="18" y="14"/>
              </a:cxn>
              <a:cxn ang="0">
                <a:pos x="18" y="14"/>
              </a:cxn>
              <a:cxn ang="0">
                <a:pos x="18" y="14"/>
              </a:cxn>
              <a:cxn ang="0">
                <a:pos x="18" y="14"/>
              </a:cxn>
              <a:cxn ang="0">
                <a:pos x="20" y="14"/>
              </a:cxn>
              <a:cxn ang="0">
                <a:pos x="20" y="14"/>
              </a:cxn>
              <a:cxn ang="0">
                <a:pos x="20" y="14"/>
              </a:cxn>
              <a:cxn ang="0">
                <a:pos x="20" y="16"/>
              </a:cxn>
              <a:cxn ang="0">
                <a:pos x="22" y="16"/>
              </a:cxn>
              <a:cxn ang="0">
                <a:pos x="22" y="16"/>
              </a:cxn>
              <a:cxn ang="0">
                <a:pos x="24" y="16"/>
              </a:cxn>
              <a:cxn ang="0">
                <a:pos x="24" y="16"/>
              </a:cxn>
              <a:cxn ang="0">
                <a:pos x="24" y="16"/>
              </a:cxn>
              <a:cxn ang="0">
                <a:pos x="24" y="18"/>
              </a:cxn>
              <a:cxn ang="0">
                <a:pos x="26" y="18"/>
              </a:cxn>
              <a:cxn ang="0">
                <a:pos x="28" y="18"/>
              </a:cxn>
              <a:cxn ang="0">
                <a:pos x="28" y="18"/>
              </a:cxn>
              <a:cxn ang="0">
                <a:pos x="30" y="20"/>
              </a:cxn>
              <a:cxn ang="0">
                <a:pos x="30" y="20"/>
              </a:cxn>
              <a:cxn ang="0">
                <a:pos x="30" y="20"/>
              </a:cxn>
              <a:cxn ang="0">
                <a:pos x="30" y="20"/>
              </a:cxn>
            </a:cxnLst>
            <a:rect l="0" t="0" r="r" b="b"/>
            <a:pathLst>
              <a:path w="30" h="20">
                <a:moveTo>
                  <a:pt x="0" y="0"/>
                </a:moveTo>
                <a:lnTo>
                  <a:pt x="0" y="0"/>
                </a:lnTo>
                <a:lnTo>
                  <a:pt x="0" y="0"/>
                </a:lnTo>
                <a:lnTo>
                  <a:pt x="0" y="2"/>
                </a:lnTo>
                <a:lnTo>
                  <a:pt x="0" y="2"/>
                </a:lnTo>
                <a:lnTo>
                  <a:pt x="2" y="4"/>
                </a:lnTo>
                <a:lnTo>
                  <a:pt x="2" y="6"/>
                </a:lnTo>
                <a:lnTo>
                  <a:pt x="2" y="6"/>
                </a:lnTo>
                <a:lnTo>
                  <a:pt x="4" y="6"/>
                </a:lnTo>
                <a:lnTo>
                  <a:pt x="4" y="6"/>
                </a:lnTo>
                <a:lnTo>
                  <a:pt x="4" y="6"/>
                </a:lnTo>
                <a:lnTo>
                  <a:pt x="4" y="6"/>
                </a:lnTo>
                <a:lnTo>
                  <a:pt x="4" y="6"/>
                </a:lnTo>
                <a:lnTo>
                  <a:pt x="6" y="6"/>
                </a:lnTo>
                <a:lnTo>
                  <a:pt x="6" y="6"/>
                </a:lnTo>
                <a:lnTo>
                  <a:pt x="6" y="6"/>
                </a:lnTo>
                <a:lnTo>
                  <a:pt x="6" y="6"/>
                </a:lnTo>
                <a:lnTo>
                  <a:pt x="8" y="6"/>
                </a:lnTo>
                <a:lnTo>
                  <a:pt x="10" y="8"/>
                </a:lnTo>
                <a:lnTo>
                  <a:pt x="10" y="8"/>
                </a:lnTo>
                <a:lnTo>
                  <a:pt x="10" y="10"/>
                </a:lnTo>
                <a:lnTo>
                  <a:pt x="12" y="10"/>
                </a:lnTo>
                <a:lnTo>
                  <a:pt x="12" y="12"/>
                </a:lnTo>
                <a:lnTo>
                  <a:pt x="12" y="12"/>
                </a:lnTo>
                <a:lnTo>
                  <a:pt x="14" y="12"/>
                </a:lnTo>
                <a:lnTo>
                  <a:pt x="14" y="12"/>
                </a:lnTo>
                <a:lnTo>
                  <a:pt x="14" y="12"/>
                </a:lnTo>
                <a:lnTo>
                  <a:pt x="16" y="12"/>
                </a:lnTo>
                <a:lnTo>
                  <a:pt x="16" y="12"/>
                </a:lnTo>
                <a:lnTo>
                  <a:pt x="16" y="12"/>
                </a:lnTo>
                <a:lnTo>
                  <a:pt x="16" y="12"/>
                </a:lnTo>
                <a:lnTo>
                  <a:pt x="16" y="14"/>
                </a:lnTo>
                <a:lnTo>
                  <a:pt x="16" y="14"/>
                </a:lnTo>
                <a:lnTo>
                  <a:pt x="16" y="14"/>
                </a:lnTo>
                <a:lnTo>
                  <a:pt x="18" y="14"/>
                </a:lnTo>
                <a:lnTo>
                  <a:pt x="18" y="14"/>
                </a:lnTo>
                <a:lnTo>
                  <a:pt x="18" y="14"/>
                </a:lnTo>
                <a:lnTo>
                  <a:pt x="18" y="14"/>
                </a:lnTo>
                <a:lnTo>
                  <a:pt x="18" y="14"/>
                </a:lnTo>
                <a:lnTo>
                  <a:pt x="20" y="14"/>
                </a:lnTo>
                <a:lnTo>
                  <a:pt x="20" y="14"/>
                </a:lnTo>
                <a:lnTo>
                  <a:pt x="20" y="14"/>
                </a:lnTo>
                <a:lnTo>
                  <a:pt x="20" y="16"/>
                </a:lnTo>
                <a:lnTo>
                  <a:pt x="22" y="16"/>
                </a:lnTo>
                <a:lnTo>
                  <a:pt x="22" y="16"/>
                </a:lnTo>
                <a:lnTo>
                  <a:pt x="24" y="16"/>
                </a:lnTo>
                <a:lnTo>
                  <a:pt x="24" y="16"/>
                </a:lnTo>
                <a:lnTo>
                  <a:pt x="24" y="16"/>
                </a:lnTo>
                <a:lnTo>
                  <a:pt x="24" y="18"/>
                </a:lnTo>
                <a:lnTo>
                  <a:pt x="26" y="18"/>
                </a:lnTo>
                <a:lnTo>
                  <a:pt x="28" y="18"/>
                </a:lnTo>
                <a:lnTo>
                  <a:pt x="28" y="18"/>
                </a:lnTo>
                <a:lnTo>
                  <a:pt x="30" y="20"/>
                </a:lnTo>
                <a:lnTo>
                  <a:pt x="30" y="20"/>
                </a:lnTo>
                <a:lnTo>
                  <a:pt x="30" y="20"/>
                </a:lnTo>
                <a:lnTo>
                  <a:pt x="30"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3" name="Freeform 349"/>
          <p:cNvSpPr>
            <a:spLocks/>
          </p:cNvSpPr>
          <p:nvPr/>
        </p:nvSpPr>
        <p:spPr bwMode="auto">
          <a:xfrm>
            <a:off x="7839075" y="3700463"/>
            <a:ext cx="12700" cy="174625"/>
          </a:xfrm>
          <a:custGeom>
            <a:avLst/>
            <a:gdLst/>
            <a:ahLst/>
            <a:cxnLst>
              <a:cxn ang="0">
                <a:pos x="8" y="0"/>
              </a:cxn>
              <a:cxn ang="0">
                <a:pos x="8" y="0"/>
              </a:cxn>
              <a:cxn ang="0">
                <a:pos x="6" y="38"/>
              </a:cxn>
              <a:cxn ang="0">
                <a:pos x="4" y="58"/>
              </a:cxn>
              <a:cxn ang="0">
                <a:pos x="4" y="62"/>
              </a:cxn>
              <a:cxn ang="0">
                <a:pos x="4" y="62"/>
              </a:cxn>
              <a:cxn ang="0">
                <a:pos x="4" y="62"/>
              </a:cxn>
              <a:cxn ang="0">
                <a:pos x="4" y="62"/>
              </a:cxn>
              <a:cxn ang="0">
                <a:pos x="2" y="62"/>
              </a:cxn>
              <a:cxn ang="0">
                <a:pos x="2" y="64"/>
              </a:cxn>
              <a:cxn ang="0">
                <a:pos x="2" y="64"/>
              </a:cxn>
              <a:cxn ang="0">
                <a:pos x="2" y="64"/>
              </a:cxn>
              <a:cxn ang="0">
                <a:pos x="2" y="66"/>
              </a:cxn>
              <a:cxn ang="0">
                <a:pos x="2" y="66"/>
              </a:cxn>
              <a:cxn ang="0">
                <a:pos x="2" y="68"/>
              </a:cxn>
              <a:cxn ang="0">
                <a:pos x="2" y="68"/>
              </a:cxn>
              <a:cxn ang="0">
                <a:pos x="0" y="68"/>
              </a:cxn>
              <a:cxn ang="0">
                <a:pos x="0" y="70"/>
              </a:cxn>
              <a:cxn ang="0">
                <a:pos x="2" y="70"/>
              </a:cxn>
              <a:cxn ang="0">
                <a:pos x="2" y="70"/>
              </a:cxn>
              <a:cxn ang="0">
                <a:pos x="2" y="72"/>
              </a:cxn>
              <a:cxn ang="0">
                <a:pos x="2" y="72"/>
              </a:cxn>
              <a:cxn ang="0">
                <a:pos x="2" y="72"/>
              </a:cxn>
              <a:cxn ang="0">
                <a:pos x="2" y="72"/>
              </a:cxn>
              <a:cxn ang="0">
                <a:pos x="2" y="72"/>
              </a:cxn>
              <a:cxn ang="0">
                <a:pos x="2" y="72"/>
              </a:cxn>
              <a:cxn ang="0">
                <a:pos x="2" y="72"/>
              </a:cxn>
              <a:cxn ang="0">
                <a:pos x="2" y="72"/>
              </a:cxn>
              <a:cxn ang="0">
                <a:pos x="2" y="72"/>
              </a:cxn>
              <a:cxn ang="0">
                <a:pos x="2" y="72"/>
              </a:cxn>
              <a:cxn ang="0">
                <a:pos x="0" y="108"/>
              </a:cxn>
              <a:cxn ang="0">
                <a:pos x="0" y="110"/>
              </a:cxn>
            </a:cxnLst>
            <a:rect l="0" t="0" r="r" b="b"/>
            <a:pathLst>
              <a:path w="8" h="110">
                <a:moveTo>
                  <a:pt x="8" y="0"/>
                </a:moveTo>
                <a:lnTo>
                  <a:pt x="8" y="0"/>
                </a:lnTo>
                <a:lnTo>
                  <a:pt x="6" y="38"/>
                </a:lnTo>
                <a:lnTo>
                  <a:pt x="4" y="58"/>
                </a:lnTo>
                <a:lnTo>
                  <a:pt x="4" y="62"/>
                </a:lnTo>
                <a:lnTo>
                  <a:pt x="4" y="62"/>
                </a:lnTo>
                <a:lnTo>
                  <a:pt x="4" y="62"/>
                </a:lnTo>
                <a:lnTo>
                  <a:pt x="4" y="62"/>
                </a:lnTo>
                <a:lnTo>
                  <a:pt x="2" y="62"/>
                </a:lnTo>
                <a:lnTo>
                  <a:pt x="2" y="64"/>
                </a:lnTo>
                <a:lnTo>
                  <a:pt x="2" y="64"/>
                </a:lnTo>
                <a:lnTo>
                  <a:pt x="2" y="64"/>
                </a:lnTo>
                <a:lnTo>
                  <a:pt x="2" y="66"/>
                </a:lnTo>
                <a:lnTo>
                  <a:pt x="2" y="66"/>
                </a:lnTo>
                <a:lnTo>
                  <a:pt x="2" y="68"/>
                </a:lnTo>
                <a:lnTo>
                  <a:pt x="2" y="68"/>
                </a:lnTo>
                <a:lnTo>
                  <a:pt x="0" y="68"/>
                </a:lnTo>
                <a:lnTo>
                  <a:pt x="0" y="70"/>
                </a:lnTo>
                <a:lnTo>
                  <a:pt x="2" y="70"/>
                </a:lnTo>
                <a:lnTo>
                  <a:pt x="2" y="70"/>
                </a:lnTo>
                <a:lnTo>
                  <a:pt x="2" y="72"/>
                </a:lnTo>
                <a:lnTo>
                  <a:pt x="2" y="72"/>
                </a:lnTo>
                <a:lnTo>
                  <a:pt x="2" y="72"/>
                </a:lnTo>
                <a:lnTo>
                  <a:pt x="2" y="72"/>
                </a:lnTo>
                <a:lnTo>
                  <a:pt x="2" y="72"/>
                </a:lnTo>
                <a:lnTo>
                  <a:pt x="2" y="72"/>
                </a:lnTo>
                <a:lnTo>
                  <a:pt x="2" y="72"/>
                </a:lnTo>
                <a:lnTo>
                  <a:pt x="2" y="72"/>
                </a:lnTo>
                <a:lnTo>
                  <a:pt x="2" y="72"/>
                </a:lnTo>
                <a:lnTo>
                  <a:pt x="2" y="72"/>
                </a:lnTo>
                <a:lnTo>
                  <a:pt x="0" y="108"/>
                </a:lnTo>
                <a:lnTo>
                  <a:pt x="0" y="1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4" name="Freeform 350"/>
          <p:cNvSpPr>
            <a:spLocks/>
          </p:cNvSpPr>
          <p:nvPr/>
        </p:nvSpPr>
        <p:spPr bwMode="auto">
          <a:xfrm>
            <a:off x="5235575" y="3849688"/>
            <a:ext cx="44450" cy="6350"/>
          </a:xfrm>
          <a:custGeom>
            <a:avLst/>
            <a:gdLst/>
            <a:ahLst/>
            <a:cxnLst>
              <a:cxn ang="0">
                <a:pos x="28" y="0"/>
              </a:cxn>
              <a:cxn ang="0">
                <a:pos x="28" y="0"/>
              </a:cxn>
              <a:cxn ang="0">
                <a:pos x="26" y="0"/>
              </a:cxn>
              <a:cxn ang="0">
                <a:pos x="24" y="0"/>
              </a:cxn>
              <a:cxn ang="0">
                <a:pos x="22" y="0"/>
              </a:cxn>
              <a:cxn ang="0">
                <a:pos x="20" y="0"/>
              </a:cxn>
              <a:cxn ang="0">
                <a:pos x="18" y="2"/>
              </a:cxn>
              <a:cxn ang="0">
                <a:pos x="14" y="2"/>
              </a:cxn>
              <a:cxn ang="0">
                <a:pos x="10" y="2"/>
              </a:cxn>
              <a:cxn ang="0">
                <a:pos x="10" y="2"/>
              </a:cxn>
              <a:cxn ang="0">
                <a:pos x="10" y="2"/>
              </a:cxn>
              <a:cxn ang="0">
                <a:pos x="8" y="2"/>
              </a:cxn>
              <a:cxn ang="0">
                <a:pos x="4" y="4"/>
              </a:cxn>
              <a:cxn ang="0">
                <a:pos x="4" y="4"/>
              </a:cxn>
              <a:cxn ang="0">
                <a:pos x="2" y="4"/>
              </a:cxn>
              <a:cxn ang="0">
                <a:pos x="0" y="4"/>
              </a:cxn>
              <a:cxn ang="0">
                <a:pos x="0" y="4"/>
              </a:cxn>
              <a:cxn ang="0">
                <a:pos x="0" y="4"/>
              </a:cxn>
            </a:cxnLst>
            <a:rect l="0" t="0" r="r" b="b"/>
            <a:pathLst>
              <a:path w="28" h="4">
                <a:moveTo>
                  <a:pt x="28" y="0"/>
                </a:moveTo>
                <a:lnTo>
                  <a:pt x="28" y="0"/>
                </a:lnTo>
                <a:lnTo>
                  <a:pt x="26" y="0"/>
                </a:lnTo>
                <a:lnTo>
                  <a:pt x="24" y="0"/>
                </a:lnTo>
                <a:lnTo>
                  <a:pt x="22" y="0"/>
                </a:lnTo>
                <a:lnTo>
                  <a:pt x="20" y="0"/>
                </a:lnTo>
                <a:lnTo>
                  <a:pt x="18" y="2"/>
                </a:lnTo>
                <a:lnTo>
                  <a:pt x="14" y="2"/>
                </a:lnTo>
                <a:lnTo>
                  <a:pt x="10" y="2"/>
                </a:lnTo>
                <a:lnTo>
                  <a:pt x="10" y="2"/>
                </a:lnTo>
                <a:lnTo>
                  <a:pt x="10" y="2"/>
                </a:lnTo>
                <a:lnTo>
                  <a:pt x="8" y="2"/>
                </a:lnTo>
                <a:lnTo>
                  <a:pt x="4" y="4"/>
                </a:lnTo>
                <a:lnTo>
                  <a:pt x="4" y="4"/>
                </a:lnTo>
                <a:lnTo>
                  <a:pt x="2" y="4"/>
                </a:lnTo>
                <a:lnTo>
                  <a:pt x="0" y="4"/>
                </a:lnTo>
                <a:lnTo>
                  <a:pt x="0"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5" name="Freeform 351"/>
          <p:cNvSpPr>
            <a:spLocks/>
          </p:cNvSpPr>
          <p:nvPr/>
        </p:nvSpPr>
        <p:spPr bwMode="auto">
          <a:xfrm>
            <a:off x="5248275" y="3751263"/>
            <a:ext cx="31750" cy="98425"/>
          </a:xfrm>
          <a:custGeom>
            <a:avLst/>
            <a:gdLst/>
            <a:ahLst/>
            <a:cxnLst>
              <a:cxn ang="0">
                <a:pos x="0" y="0"/>
              </a:cxn>
              <a:cxn ang="0">
                <a:pos x="0" y="0"/>
              </a:cxn>
              <a:cxn ang="0">
                <a:pos x="0" y="2"/>
              </a:cxn>
              <a:cxn ang="0">
                <a:pos x="0" y="4"/>
              </a:cxn>
              <a:cxn ang="0">
                <a:pos x="0" y="4"/>
              </a:cxn>
              <a:cxn ang="0">
                <a:pos x="0" y="6"/>
              </a:cxn>
              <a:cxn ang="0">
                <a:pos x="0" y="8"/>
              </a:cxn>
              <a:cxn ang="0">
                <a:pos x="0" y="8"/>
              </a:cxn>
              <a:cxn ang="0">
                <a:pos x="0" y="10"/>
              </a:cxn>
              <a:cxn ang="0">
                <a:pos x="0" y="10"/>
              </a:cxn>
              <a:cxn ang="0">
                <a:pos x="0" y="12"/>
              </a:cxn>
              <a:cxn ang="0">
                <a:pos x="2" y="14"/>
              </a:cxn>
              <a:cxn ang="0">
                <a:pos x="2" y="16"/>
              </a:cxn>
              <a:cxn ang="0">
                <a:pos x="2" y="16"/>
              </a:cxn>
              <a:cxn ang="0">
                <a:pos x="2" y="18"/>
              </a:cxn>
              <a:cxn ang="0">
                <a:pos x="4" y="20"/>
              </a:cxn>
              <a:cxn ang="0">
                <a:pos x="4" y="20"/>
              </a:cxn>
              <a:cxn ang="0">
                <a:pos x="2" y="22"/>
              </a:cxn>
              <a:cxn ang="0">
                <a:pos x="2" y="24"/>
              </a:cxn>
              <a:cxn ang="0">
                <a:pos x="2" y="24"/>
              </a:cxn>
              <a:cxn ang="0">
                <a:pos x="2" y="26"/>
              </a:cxn>
              <a:cxn ang="0">
                <a:pos x="2" y="30"/>
              </a:cxn>
              <a:cxn ang="0">
                <a:pos x="2" y="30"/>
              </a:cxn>
              <a:cxn ang="0">
                <a:pos x="4" y="34"/>
              </a:cxn>
              <a:cxn ang="0">
                <a:pos x="4" y="36"/>
              </a:cxn>
              <a:cxn ang="0">
                <a:pos x="6" y="38"/>
              </a:cxn>
              <a:cxn ang="0">
                <a:pos x="8" y="38"/>
              </a:cxn>
              <a:cxn ang="0">
                <a:pos x="8" y="38"/>
              </a:cxn>
              <a:cxn ang="0">
                <a:pos x="10" y="40"/>
              </a:cxn>
              <a:cxn ang="0">
                <a:pos x="10" y="40"/>
              </a:cxn>
              <a:cxn ang="0">
                <a:pos x="12" y="42"/>
              </a:cxn>
              <a:cxn ang="0">
                <a:pos x="12" y="42"/>
              </a:cxn>
              <a:cxn ang="0">
                <a:pos x="14" y="44"/>
              </a:cxn>
              <a:cxn ang="0">
                <a:pos x="14" y="46"/>
              </a:cxn>
              <a:cxn ang="0">
                <a:pos x="14" y="48"/>
              </a:cxn>
              <a:cxn ang="0">
                <a:pos x="14" y="50"/>
              </a:cxn>
              <a:cxn ang="0">
                <a:pos x="14" y="50"/>
              </a:cxn>
              <a:cxn ang="0">
                <a:pos x="14" y="52"/>
              </a:cxn>
              <a:cxn ang="0">
                <a:pos x="16" y="52"/>
              </a:cxn>
              <a:cxn ang="0">
                <a:pos x="16" y="54"/>
              </a:cxn>
              <a:cxn ang="0">
                <a:pos x="18" y="56"/>
              </a:cxn>
              <a:cxn ang="0">
                <a:pos x="18" y="58"/>
              </a:cxn>
              <a:cxn ang="0">
                <a:pos x="20" y="60"/>
              </a:cxn>
            </a:cxnLst>
            <a:rect l="0" t="0" r="r" b="b"/>
            <a:pathLst>
              <a:path w="20" h="62">
                <a:moveTo>
                  <a:pt x="0" y="0"/>
                </a:moveTo>
                <a:lnTo>
                  <a:pt x="0" y="0"/>
                </a:lnTo>
                <a:lnTo>
                  <a:pt x="0" y="0"/>
                </a:lnTo>
                <a:lnTo>
                  <a:pt x="0" y="0"/>
                </a:lnTo>
                <a:lnTo>
                  <a:pt x="0" y="2"/>
                </a:lnTo>
                <a:lnTo>
                  <a:pt x="0" y="2"/>
                </a:lnTo>
                <a:lnTo>
                  <a:pt x="0" y="2"/>
                </a:lnTo>
                <a:lnTo>
                  <a:pt x="0" y="4"/>
                </a:lnTo>
                <a:lnTo>
                  <a:pt x="0" y="4"/>
                </a:lnTo>
                <a:lnTo>
                  <a:pt x="0" y="4"/>
                </a:lnTo>
                <a:lnTo>
                  <a:pt x="0" y="6"/>
                </a:lnTo>
                <a:lnTo>
                  <a:pt x="0" y="6"/>
                </a:lnTo>
                <a:lnTo>
                  <a:pt x="0" y="6"/>
                </a:lnTo>
                <a:lnTo>
                  <a:pt x="0" y="8"/>
                </a:lnTo>
                <a:lnTo>
                  <a:pt x="0" y="8"/>
                </a:lnTo>
                <a:lnTo>
                  <a:pt x="0" y="8"/>
                </a:lnTo>
                <a:lnTo>
                  <a:pt x="0" y="8"/>
                </a:lnTo>
                <a:lnTo>
                  <a:pt x="0" y="10"/>
                </a:lnTo>
                <a:lnTo>
                  <a:pt x="0" y="10"/>
                </a:lnTo>
                <a:lnTo>
                  <a:pt x="0" y="10"/>
                </a:lnTo>
                <a:lnTo>
                  <a:pt x="0" y="10"/>
                </a:lnTo>
                <a:lnTo>
                  <a:pt x="0" y="12"/>
                </a:lnTo>
                <a:lnTo>
                  <a:pt x="2" y="12"/>
                </a:lnTo>
                <a:lnTo>
                  <a:pt x="2" y="14"/>
                </a:lnTo>
                <a:lnTo>
                  <a:pt x="2" y="14"/>
                </a:lnTo>
                <a:lnTo>
                  <a:pt x="2" y="16"/>
                </a:lnTo>
                <a:lnTo>
                  <a:pt x="2" y="16"/>
                </a:lnTo>
                <a:lnTo>
                  <a:pt x="2" y="16"/>
                </a:lnTo>
                <a:lnTo>
                  <a:pt x="2" y="16"/>
                </a:lnTo>
                <a:lnTo>
                  <a:pt x="2" y="18"/>
                </a:lnTo>
                <a:lnTo>
                  <a:pt x="2" y="18"/>
                </a:lnTo>
                <a:lnTo>
                  <a:pt x="4" y="20"/>
                </a:lnTo>
                <a:lnTo>
                  <a:pt x="4" y="20"/>
                </a:lnTo>
                <a:lnTo>
                  <a:pt x="4" y="20"/>
                </a:lnTo>
                <a:lnTo>
                  <a:pt x="2" y="22"/>
                </a:lnTo>
                <a:lnTo>
                  <a:pt x="2" y="22"/>
                </a:lnTo>
                <a:lnTo>
                  <a:pt x="2" y="22"/>
                </a:lnTo>
                <a:lnTo>
                  <a:pt x="2" y="24"/>
                </a:lnTo>
                <a:lnTo>
                  <a:pt x="2" y="24"/>
                </a:lnTo>
                <a:lnTo>
                  <a:pt x="2" y="24"/>
                </a:lnTo>
                <a:lnTo>
                  <a:pt x="2" y="24"/>
                </a:lnTo>
                <a:lnTo>
                  <a:pt x="2" y="26"/>
                </a:lnTo>
                <a:lnTo>
                  <a:pt x="2" y="26"/>
                </a:lnTo>
                <a:lnTo>
                  <a:pt x="2" y="30"/>
                </a:lnTo>
                <a:lnTo>
                  <a:pt x="2" y="30"/>
                </a:lnTo>
                <a:lnTo>
                  <a:pt x="2" y="30"/>
                </a:lnTo>
                <a:lnTo>
                  <a:pt x="2" y="32"/>
                </a:lnTo>
                <a:lnTo>
                  <a:pt x="4" y="34"/>
                </a:lnTo>
                <a:lnTo>
                  <a:pt x="4" y="36"/>
                </a:lnTo>
                <a:lnTo>
                  <a:pt x="4" y="36"/>
                </a:lnTo>
                <a:lnTo>
                  <a:pt x="4" y="36"/>
                </a:lnTo>
                <a:lnTo>
                  <a:pt x="6" y="38"/>
                </a:lnTo>
                <a:lnTo>
                  <a:pt x="8" y="38"/>
                </a:lnTo>
                <a:lnTo>
                  <a:pt x="8" y="38"/>
                </a:lnTo>
                <a:lnTo>
                  <a:pt x="8" y="38"/>
                </a:lnTo>
                <a:lnTo>
                  <a:pt x="8" y="38"/>
                </a:lnTo>
                <a:lnTo>
                  <a:pt x="8" y="38"/>
                </a:lnTo>
                <a:lnTo>
                  <a:pt x="10" y="40"/>
                </a:lnTo>
                <a:lnTo>
                  <a:pt x="10" y="40"/>
                </a:lnTo>
                <a:lnTo>
                  <a:pt x="10" y="40"/>
                </a:lnTo>
                <a:lnTo>
                  <a:pt x="10" y="40"/>
                </a:lnTo>
                <a:lnTo>
                  <a:pt x="12" y="42"/>
                </a:lnTo>
                <a:lnTo>
                  <a:pt x="12" y="42"/>
                </a:lnTo>
                <a:lnTo>
                  <a:pt x="12" y="42"/>
                </a:lnTo>
                <a:lnTo>
                  <a:pt x="12" y="44"/>
                </a:lnTo>
                <a:lnTo>
                  <a:pt x="14" y="44"/>
                </a:lnTo>
                <a:lnTo>
                  <a:pt x="14" y="46"/>
                </a:lnTo>
                <a:lnTo>
                  <a:pt x="14" y="46"/>
                </a:lnTo>
                <a:lnTo>
                  <a:pt x="14" y="48"/>
                </a:lnTo>
                <a:lnTo>
                  <a:pt x="14" y="48"/>
                </a:lnTo>
                <a:lnTo>
                  <a:pt x="14" y="48"/>
                </a:lnTo>
                <a:lnTo>
                  <a:pt x="14" y="50"/>
                </a:lnTo>
                <a:lnTo>
                  <a:pt x="14" y="50"/>
                </a:lnTo>
                <a:lnTo>
                  <a:pt x="14" y="50"/>
                </a:lnTo>
                <a:lnTo>
                  <a:pt x="14" y="50"/>
                </a:lnTo>
                <a:lnTo>
                  <a:pt x="14" y="52"/>
                </a:lnTo>
                <a:lnTo>
                  <a:pt x="16" y="52"/>
                </a:lnTo>
                <a:lnTo>
                  <a:pt x="16" y="52"/>
                </a:lnTo>
                <a:lnTo>
                  <a:pt x="16" y="54"/>
                </a:lnTo>
                <a:lnTo>
                  <a:pt x="16" y="54"/>
                </a:lnTo>
                <a:lnTo>
                  <a:pt x="18" y="56"/>
                </a:lnTo>
                <a:lnTo>
                  <a:pt x="18" y="56"/>
                </a:lnTo>
                <a:lnTo>
                  <a:pt x="18" y="56"/>
                </a:lnTo>
                <a:lnTo>
                  <a:pt x="18" y="58"/>
                </a:lnTo>
                <a:lnTo>
                  <a:pt x="18" y="58"/>
                </a:lnTo>
                <a:lnTo>
                  <a:pt x="20" y="60"/>
                </a:lnTo>
                <a:lnTo>
                  <a:pt x="20" y="6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6" name="Freeform 352"/>
          <p:cNvSpPr>
            <a:spLocks/>
          </p:cNvSpPr>
          <p:nvPr/>
        </p:nvSpPr>
        <p:spPr bwMode="auto">
          <a:xfrm>
            <a:off x="4848225" y="3754438"/>
            <a:ext cx="19050" cy="31750"/>
          </a:xfrm>
          <a:custGeom>
            <a:avLst/>
            <a:gdLst/>
            <a:ahLst/>
            <a:cxnLst>
              <a:cxn ang="0">
                <a:pos x="12" y="0"/>
              </a:cxn>
              <a:cxn ang="0">
                <a:pos x="12" y="0"/>
              </a:cxn>
              <a:cxn ang="0">
                <a:pos x="12" y="0"/>
              </a:cxn>
              <a:cxn ang="0">
                <a:pos x="12" y="0"/>
              </a:cxn>
              <a:cxn ang="0">
                <a:pos x="10" y="2"/>
              </a:cxn>
              <a:cxn ang="0">
                <a:pos x="8" y="2"/>
              </a:cxn>
              <a:cxn ang="0">
                <a:pos x="8" y="4"/>
              </a:cxn>
              <a:cxn ang="0">
                <a:pos x="8" y="4"/>
              </a:cxn>
              <a:cxn ang="0">
                <a:pos x="6" y="6"/>
              </a:cxn>
              <a:cxn ang="0">
                <a:pos x="6" y="6"/>
              </a:cxn>
              <a:cxn ang="0">
                <a:pos x="4" y="8"/>
              </a:cxn>
              <a:cxn ang="0">
                <a:pos x="4" y="10"/>
              </a:cxn>
              <a:cxn ang="0">
                <a:pos x="4" y="18"/>
              </a:cxn>
              <a:cxn ang="0">
                <a:pos x="4" y="18"/>
              </a:cxn>
              <a:cxn ang="0">
                <a:pos x="2" y="18"/>
              </a:cxn>
              <a:cxn ang="0">
                <a:pos x="0" y="18"/>
              </a:cxn>
              <a:cxn ang="0">
                <a:pos x="0" y="18"/>
              </a:cxn>
              <a:cxn ang="0">
                <a:pos x="0" y="20"/>
              </a:cxn>
            </a:cxnLst>
            <a:rect l="0" t="0" r="r" b="b"/>
            <a:pathLst>
              <a:path w="12" h="20">
                <a:moveTo>
                  <a:pt x="12" y="0"/>
                </a:moveTo>
                <a:lnTo>
                  <a:pt x="12" y="0"/>
                </a:lnTo>
                <a:lnTo>
                  <a:pt x="12" y="0"/>
                </a:lnTo>
                <a:lnTo>
                  <a:pt x="12" y="0"/>
                </a:lnTo>
                <a:lnTo>
                  <a:pt x="10" y="2"/>
                </a:lnTo>
                <a:lnTo>
                  <a:pt x="8" y="2"/>
                </a:lnTo>
                <a:lnTo>
                  <a:pt x="8" y="4"/>
                </a:lnTo>
                <a:lnTo>
                  <a:pt x="8" y="4"/>
                </a:lnTo>
                <a:lnTo>
                  <a:pt x="6" y="6"/>
                </a:lnTo>
                <a:lnTo>
                  <a:pt x="6" y="6"/>
                </a:lnTo>
                <a:lnTo>
                  <a:pt x="4" y="8"/>
                </a:lnTo>
                <a:lnTo>
                  <a:pt x="4" y="10"/>
                </a:lnTo>
                <a:lnTo>
                  <a:pt x="4" y="18"/>
                </a:lnTo>
                <a:lnTo>
                  <a:pt x="4" y="18"/>
                </a:lnTo>
                <a:lnTo>
                  <a:pt x="2" y="18"/>
                </a:lnTo>
                <a:lnTo>
                  <a:pt x="0" y="18"/>
                </a:lnTo>
                <a:lnTo>
                  <a:pt x="0" y="18"/>
                </a:lnTo>
                <a:lnTo>
                  <a:pt x="0"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7" name="Freeform 353"/>
          <p:cNvSpPr>
            <a:spLocks/>
          </p:cNvSpPr>
          <p:nvPr/>
        </p:nvSpPr>
        <p:spPr bwMode="auto">
          <a:xfrm>
            <a:off x="4845050" y="3748088"/>
            <a:ext cx="22225" cy="15875"/>
          </a:xfrm>
          <a:custGeom>
            <a:avLst/>
            <a:gdLst/>
            <a:ahLst/>
            <a:cxnLst>
              <a:cxn ang="0">
                <a:pos x="14" y="4"/>
              </a:cxn>
              <a:cxn ang="0">
                <a:pos x="14" y="4"/>
              </a:cxn>
              <a:cxn ang="0">
                <a:pos x="14" y="4"/>
              </a:cxn>
              <a:cxn ang="0">
                <a:pos x="14" y="4"/>
              </a:cxn>
              <a:cxn ang="0">
                <a:pos x="14" y="4"/>
              </a:cxn>
              <a:cxn ang="0">
                <a:pos x="12" y="2"/>
              </a:cxn>
              <a:cxn ang="0">
                <a:pos x="12" y="2"/>
              </a:cxn>
              <a:cxn ang="0">
                <a:pos x="12" y="2"/>
              </a:cxn>
              <a:cxn ang="0">
                <a:pos x="12" y="0"/>
              </a:cxn>
              <a:cxn ang="0">
                <a:pos x="12" y="0"/>
              </a:cxn>
              <a:cxn ang="0">
                <a:pos x="10" y="0"/>
              </a:cxn>
              <a:cxn ang="0">
                <a:pos x="10" y="0"/>
              </a:cxn>
              <a:cxn ang="0">
                <a:pos x="10" y="0"/>
              </a:cxn>
              <a:cxn ang="0">
                <a:pos x="10" y="2"/>
              </a:cxn>
              <a:cxn ang="0">
                <a:pos x="8" y="2"/>
              </a:cxn>
              <a:cxn ang="0">
                <a:pos x="8" y="4"/>
              </a:cxn>
              <a:cxn ang="0">
                <a:pos x="6" y="4"/>
              </a:cxn>
              <a:cxn ang="0">
                <a:pos x="4" y="4"/>
              </a:cxn>
              <a:cxn ang="0">
                <a:pos x="4" y="4"/>
              </a:cxn>
              <a:cxn ang="0">
                <a:pos x="4" y="4"/>
              </a:cxn>
              <a:cxn ang="0">
                <a:pos x="4" y="6"/>
              </a:cxn>
              <a:cxn ang="0">
                <a:pos x="4" y="6"/>
              </a:cxn>
              <a:cxn ang="0">
                <a:pos x="4" y="6"/>
              </a:cxn>
              <a:cxn ang="0">
                <a:pos x="2" y="6"/>
              </a:cxn>
              <a:cxn ang="0">
                <a:pos x="2" y="6"/>
              </a:cxn>
              <a:cxn ang="0">
                <a:pos x="2" y="8"/>
              </a:cxn>
              <a:cxn ang="0">
                <a:pos x="2" y="8"/>
              </a:cxn>
              <a:cxn ang="0">
                <a:pos x="2" y="8"/>
              </a:cxn>
              <a:cxn ang="0">
                <a:pos x="0" y="10"/>
              </a:cxn>
            </a:cxnLst>
            <a:rect l="0" t="0" r="r" b="b"/>
            <a:pathLst>
              <a:path w="14" h="10">
                <a:moveTo>
                  <a:pt x="14" y="4"/>
                </a:moveTo>
                <a:lnTo>
                  <a:pt x="14" y="4"/>
                </a:lnTo>
                <a:lnTo>
                  <a:pt x="14" y="4"/>
                </a:lnTo>
                <a:lnTo>
                  <a:pt x="14" y="4"/>
                </a:lnTo>
                <a:lnTo>
                  <a:pt x="14" y="4"/>
                </a:lnTo>
                <a:lnTo>
                  <a:pt x="12" y="2"/>
                </a:lnTo>
                <a:lnTo>
                  <a:pt x="12" y="2"/>
                </a:lnTo>
                <a:lnTo>
                  <a:pt x="12" y="2"/>
                </a:lnTo>
                <a:lnTo>
                  <a:pt x="12" y="0"/>
                </a:lnTo>
                <a:lnTo>
                  <a:pt x="12" y="0"/>
                </a:lnTo>
                <a:lnTo>
                  <a:pt x="10" y="0"/>
                </a:lnTo>
                <a:lnTo>
                  <a:pt x="10" y="0"/>
                </a:lnTo>
                <a:lnTo>
                  <a:pt x="10" y="0"/>
                </a:lnTo>
                <a:lnTo>
                  <a:pt x="10" y="2"/>
                </a:lnTo>
                <a:lnTo>
                  <a:pt x="8" y="2"/>
                </a:lnTo>
                <a:lnTo>
                  <a:pt x="8" y="4"/>
                </a:lnTo>
                <a:lnTo>
                  <a:pt x="6" y="4"/>
                </a:lnTo>
                <a:lnTo>
                  <a:pt x="4" y="4"/>
                </a:lnTo>
                <a:lnTo>
                  <a:pt x="4" y="4"/>
                </a:lnTo>
                <a:lnTo>
                  <a:pt x="4" y="4"/>
                </a:lnTo>
                <a:lnTo>
                  <a:pt x="4" y="6"/>
                </a:lnTo>
                <a:lnTo>
                  <a:pt x="4" y="6"/>
                </a:lnTo>
                <a:lnTo>
                  <a:pt x="4" y="6"/>
                </a:lnTo>
                <a:lnTo>
                  <a:pt x="2" y="6"/>
                </a:lnTo>
                <a:lnTo>
                  <a:pt x="2" y="6"/>
                </a:lnTo>
                <a:lnTo>
                  <a:pt x="2" y="8"/>
                </a:lnTo>
                <a:lnTo>
                  <a:pt x="2" y="8"/>
                </a:lnTo>
                <a:lnTo>
                  <a:pt x="2" y="8"/>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8" name="Freeform 354"/>
          <p:cNvSpPr>
            <a:spLocks/>
          </p:cNvSpPr>
          <p:nvPr/>
        </p:nvSpPr>
        <p:spPr bwMode="auto">
          <a:xfrm>
            <a:off x="2689225" y="3722688"/>
            <a:ext cx="44450" cy="41275"/>
          </a:xfrm>
          <a:custGeom>
            <a:avLst/>
            <a:gdLst/>
            <a:ahLst/>
            <a:cxnLst>
              <a:cxn ang="0">
                <a:pos x="26" y="16"/>
              </a:cxn>
              <a:cxn ang="0">
                <a:pos x="26" y="16"/>
              </a:cxn>
              <a:cxn ang="0">
                <a:pos x="26" y="18"/>
              </a:cxn>
              <a:cxn ang="0">
                <a:pos x="26" y="20"/>
              </a:cxn>
              <a:cxn ang="0">
                <a:pos x="26" y="20"/>
              </a:cxn>
              <a:cxn ang="0">
                <a:pos x="24" y="20"/>
              </a:cxn>
              <a:cxn ang="0">
                <a:pos x="24" y="22"/>
              </a:cxn>
              <a:cxn ang="0">
                <a:pos x="24" y="22"/>
              </a:cxn>
              <a:cxn ang="0">
                <a:pos x="24" y="24"/>
              </a:cxn>
              <a:cxn ang="0">
                <a:pos x="22" y="26"/>
              </a:cxn>
              <a:cxn ang="0">
                <a:pos x="20" y="26"/>
              </a:cxn>
              <a:cxn ang="0">
                <a:pos x="20" y="26"/>
              </a:cxn>
              <a:cxn ang="0">
                <a:pos x="18" y="26"/>
              </a:cxn>
              <a:cxn ang="0">
                <a:pos x="16" y="24"/>
              </a:cxn>
              <a:cxn ang="0">
                <a:pos x="14" y="20"/>
              </a:cxn>
              <a:cxn ang="0">
                <a:pos x="14" y="18"/>
              </a:cxn>
              <a:cxn ang="0">
                <a:pos x="12" y="18"/>
              </a:cxn>
              <a:cxn ang="0">
                <a:pos x="12" y="18"/>
              </a:cxn>
              <a:cxn ang="0">
                <a:pos x="10" y="18"/>
              </a:cxn>
              <a:cxn ang="0">
                <a:pos x="6" y="16"/>
              </a:cxn>
              <a:cxn ang="0">
                <a:pos x="6" y="14"/>
              </a:cxn>
              <a:cxn ang="0">
                <a:pos x="4" y="14"/>
              </a:cxn>
              <a:cxn ang="0">
                <a:pos x="4" y="16"/>
              </a:cxn>
              <a:cxn ang="0">
                <a:pos x="2" y="18"/>
              </a:cxn>
              <a:cxn ang="0">
                <a:pos x="2" y="18"/>
              </a:cxn>
              <a:cxn ang="0">
                <a:pos x="0" y="18"/>
              </a:cxn>
              <a:cxn ang="0">
                <a:pos x="0" y="16"/>
              </a:cxn>
              <a:cxn ang="0">
                <a:pos x="2" y="14"/>
              </a:cxn>
              <a:cxn ang="0">
                <a:pos x="2" y="14"/>
              </a:cxn>
              <a:cxn ang="0">
                <a:pos x="2" y="14"/>
              </a:cxn>
              <a:cxn ang="0">
                <a:pos x="0" y="14"/>
              </a:cxn>
              <a:cxn ang="0">
                <a:pos x="0" y="12"/>
              </a:cxn>
              <a:cxn ang="0">
                <a:pos x="0" y="10"/>
              </a:cxn>
              <a:cxn ang="0">
                <a:pos x="0" y="10"/>
              </a:cxn>
              <a:cxn ang="0">
                <a:pos x="2" y="10"/>
              </a:cxn>
              <a:cxn ang="0">
                <a:pos x="2" y="10"/>
              </a:cxn>
              <a:cxn ang="0">
                <a:pos x="4" y="8"/>
              </a:cxn>
              <a:cxn ang="0">
                <a:pos x="4" y="6"/>
              </a:cxn>
              <a:cxn ang="0">
                <a:pos x="4" y="4"/>
              </a:cxn>
              <a:cxn ang="0">
                <a:pos x="4" y="2"/>
              </a:cxn>
              <a:cxn ang="0">
                <a:pos x="2" y="0"/>
              </a:cxn>
            </a:cxnLst>
            <a:rect l="0" t="0" r="r" b="b"/>
            <a:pathLst>
              <a:path w="28" h="26">
                <a:moveTo>
                  <a:pt x="26" y="14"/>
                </a:moveTo>
                <a:lnTo>
                  <a:pt x="26" y="16"/>
                </a:lnTo>
                <a:lnTo>
                  <a:pt x="26" y="16"/>
                </a:lnTo>
                <a:lnTo>
                  <a:pt x="26" y="16"/>
                </a:lnTo>
                <a:lnTo>
                  <a:pt x="28" y="18"/>
                </a:lnTo>
                <a:lnTo>
                  <a:pt x="26" y="18"/>
                </a:lnTo>
                <a:lnTo>
                  <a:pt x="26" y="20"/>
                </a:lnTo>
                <a:lnTo>
                  <a:pt x="26" y="20"/>
                </a:lnTo>
                <a:lnTo>
                  <a:pt x="26" y="20"/>
                </a:lnTo>
                <a:lnTo>
                  <a:pt x="26" y="20"/>
                </a:lnTo>
                <a:lnTo>
                  <a:pt x="26" y="20"/>
                </a:lnTo>
                <a:lnTo>
                  <a:pt x="24" y="20"/>
                </a:lnTo>
                <a:lnTo>
                  <a:pt x="24" y="20"/>
                </a:lnTo>
                <a:lnTo>
                  <a:pt x="24" y="22"/>
                </a:lnTo>
                <a:lnTo>
                  <a:pt x="24" y="22"/>
                </a:lnTo>
                <a:lnTo>
                  <a:pt x="24" y="22"/>
                </a:lnTo>
                <a:lnTo>
                  <a:pt x="24" y="22"/>
                </a:lnTo>
                <a:lnTo>
                  <a:pt x="24" y="24"/>
                </a:lnTo>
                <a:lnTo>
                  <a:pt x="22" y="26"/>
                </a:lnTo>
                <a:lnTo>
                  <a:pt x="22" y="26"/>
                </a:lnTo>
                <a:lnTo>
                  <a:pt x="22" y="26"/>
                </a:lnTo>
                <a:lnTo>
                  <a:pt x="20" y="26"/>
                </a:lnTo>
                <a:lnTo>
                  <a:pt x="20" y="26"/>
                </a:lnTo>
                <a:lnTo>
                  <a:pt x="20" y="26"/>
                </a:lnTo>
                <a:lnTo>
                  <a:pt x="18" y="26"/>
                </a:lnTo>
                <a:lnTo>
                  <a:pt x="18" y="26"/>
                </a:lnTo>
                <a:lnTo>
                  <a:pt x="16" y="24"/>
                </a:lnTo>
                <a:lnTo>
                  <a:pt x="16" y="24"/>
                </a:lnTo>
                <a:lnTo>
                  <a:pt x="16" y="22"/>
                </a:lnTo>
                <a:lnTo>
                  <a:pt x="14" y="20"/>
                </a:lnTo>
                <a:lnTo>
                  <a:pt x="14" y="20"/>
                </a:lnTo>
                <a:lnTo>
                  <a:pt x="14" y="18"/>
                </a:lnTo>
                <a:lnTo>
                  <a:pt x="12" y="18"/>
                </a:lnTo>
                <a:lnTo>
                  <a:pt x="12" y="18"/>
                </a:lnTo>
                <a:lnTo>
                  <a:pt x="12" y="16"/>
                </a:lnTo>
                <a:lnTo>
                  <a:pt x="12" y="18"/>
                </a:lnTo>
                <a:lnTo>
                  <a:pt x="10" y="18"/>
                </a:lnTo>
                <a:lnTo>
                  <a:pt x="10" y="18"/>
                </a:lnTo>
                <a:lnTo>
                  <a:pt x="8" y="16"/>
                </a:lnTo>
                <a:lnTo>
                  <a:pt x="6" y="16"/>
                </a:lnTo>
                <a:lnTo>
                  <a:pt x="6" y="16"/>
                </a:lnTo>
                <a:lnTo>
                  <a:pt x="6" y="14"/>
                </a:lnTo>
                <a:lnTo>
                  <a:pt x="6" y="14"/>
                </a:lnTo>
                <a:lnTo>
                  <a:pt x="4" y="14"/>
                </a:lnTo>
                <a:lnTo>
                  <a:pt x="4" y="16"/>
                </a:lnTo>
                <a:lnTo>
                  <a:pt x="4" y="16"/>
                </a:lnTo>
                <a:lnTo>
                  <a:pt x="4" y="16"/>
                </a:lnTo>
                <a:lnTo>
                  <a:pt x="2" y="18"/>
                </a:lnTo>
                <a:lnTo>
                  <a:pt x="2" y="18"/>
                </a:lnTo>
                <a:lnTo>
                  <a:pt x="2" y="18"/>
                </a:lnTo>
                <a:lnTo>
                  <a:pt x="2" y="18"/>
                </a:lnTo>
                <a:lnTo>
                  <a:pt x="0" y="18"/>
                </a:lnTo>
                <a:lnTo>
                  <a:pt x="0" y="16"/>
                </a:lnTo>
                <a:lnTo>
                  <a:pt x="0" y="16"/>
                </a:lnTo>
                <a:lnTo>
                  <a:pt x="0" y="16"/>
                </a:lnTo>
                <a:lnTo>
                  <a:pt x="2" y="14"/>
                </a:lnTo>
                <a:lnTo>
                  <a:pt x="2" y="14"/>
                </a:lnTo>
                <a:lnTo>
                  <a:pt x="2" y="14"/>
                </a:lnTo>
                <a:lnTo>
                  <a:pt x="2" y="14"/>
                </a:lnTo>
                <a:lnTo>
                  <a:pt x="2" y="14"/>
                </a:lnTo>
                <a:lnTo>
                  <a:pt x="0" y="14"/>
                </a:lnTo>
                <a:lnTo>
                  <a:pt x="0" y="14"/>
                </a:lnTo>
                <a:lnTo>
                  <a:pt x="0" y="12"/>
                </a:lnTo>
                <a:lnTo>
                  <a:pt x="0" y="12"/>
                </a:lnTo>
                <a:lnTo>
                  <a:pt x="0" y="10"/>
                </a:lnTo>
                <a:lnTo>
                  <a:pt x="0" y="10"/>
                </a:lnTo>
                <a:lnTo>
                  <a:pt x="0" y="10"/>
                </a:lnTo>
                <a:lnTo>
                  <a:pt x="0" y="10"/>
                </a:lnTo>
                <a:lnTo>
                  <a:pt x="2" y="10"/>
                </a:lnTo>
                <a:lnTo>
                  <a:pt x="2" y="10"/>
                </a:lnTo>
                <a:lnTo>
                  <a:pt x="2" y="10"/>
                </a:lnTo>
                <a:lnTo>
                  <a:pt x="2" y="10"/>
                </a:lnTo>
                <a:lnTo>
                  <a:pt x="4" y="8"/>
                </a:lnTo>
                <a:lnTo>
                  <a:pt x="4" y="8"/>
                </a:lnTo>
                <a:lnTo>
                  <a:pt x="4" y="8"/>
                </a:lnTo>
                <a:lnTo>
                  <a:pt x="4" y="6"/>
                </a:lnTo>
                <a:lnTo>
                  <a:pt x="4" y="6"/>
                </a:lnTo>
                <a:lnTo>
                  <a:pt x="4" y="4"/>
                </a:lnTo>
                <a:lnTo>
                  <a:pt x="4" y="4"/>
                </a:lnTo>
                <a:lnTo>
                  <a:pt x="4" y="2"/>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9" name="Freeform 355"/>
          <p:cNvSpPr>
            <a:spLocks/>
          </p:cNvSpPr>
          <p:nvPr/>
        </p:nvSpPr>
        <p:spPr bwMode="auto">
          <a:xfrm>
            <a:off x="4899025" y="3744913"/>
            <a:ext cx="19050" cy="15875"/>
          </a:xfrm>
          <a:custGeom>
            <a:avLst/>
            <a:gdLst/>
            <a:ahLst/>
            <a:cxnLst>
              <a:cxn ang="0">
                <a:pos x="12" y="0"/>
              </a:cxn>
              <a:cxn ang="0">
                <a:pos x="12" y="2"/>
              </a:cxn>
              <a:cxn ang="0">
                <a:pos x="12" y="2"/>
              </a:cxn>
              <a:cxn ang="0">
                <a:pos x="12" y="2"/>
              </a:cxn>
              <a:cxn ang="0">
                <a:pos x="10" y="4"/>
              </a:cxn>
              <a:cxn ang="0">
                <a:pos x="10" y="4"/>
              </a:cxn>
              <a:cxn ang="0">
                <a:pos x="10" y="4"/>
              </a:cxn>
              <a:cxn ang="0">
                <a:pos x="10" y="6"/>
              </a:cxn>
              <a:cxn ang="0">
                <a:pos x="8" y="6"/>
              </a:cxn>
              <a:cxn ang="0">
                <a:pos x="8" y="6"/>
              </a:cxn>
              <a:cxn ang="0">
                <a:pos x="8" y="8"/>
              </a:cxn>
              <a:cxn ang="0">
                <a:pos x="8" y="8"/>
              </a:cxn>
              <a:cxn ang="0">
                <a:pos x="6" y="10"/>
              </a:cxn>
              <a:cxn ang="0">
                <a:pos x="4" y="10"/>
              </a:cxn>
              <a:cxn ang="0">
                <a:pos x="4" y="10"/>
              </a:cxn>
              <a:cxn ang="0">
                <a:pos x="4" y="10"/>
              </a:cxn>
              <a:cxn ang="0">
                <a:pos x="2" y="10"/>
              </a:cxn>
              <a:cxn ang="0">
                <a:pos x="2" y="10"/>
              </a:cxn>
              <a:cxn ang="0">
                <a:pos x="2" y="10"/>
              </a:cxn>
              <a:cxn ang="0">
                <a:pos x="0" y="10"/>
              </a:cxn>
            </a:cxnLst>
            <a:rect l="0" t="0" r="r" b="b"/>
            <a:pathLst>
              <a:path w="12" h="10">
                <a:moveTo>
                  <a:pt x="12" y="0"/>
                </a:moveTo>
                <a:lnTo>
                  <a:pt x="12" y="2"/>
                </a:lnTo>
                <a:lnTo>
                  <a:pt x="12" y="2"/>
                </a:lnTo>
                <a:lnTo>
                  <a:pt x="12" y="2"/>
                </a:lnTo>
                <a:lnTo>
                  <a:pt x="10" y="4"/>
                </a:lnTo>
                <a:lnTo>
                  <a:pt x="10" y="4"/>
                </a:lnTo>
                <a:lnTo>
                  <a:pt x="10" y="4"/>
                </a:lnTo>
                <a:lnTo>
                  <a:pt x="10" y="6"/>
                </a:lnTo>
                <a:lnTo>
                  <a:pt x="8" y="6"/>
                </a:lnTo>
                <a:lnTo>
                  <a:pt x="8" y="6"/>
                </a:lnTo>
                <a:lnTo>
                  <a:pt x="8" y="8"/>
                </a:lnTo>
                <a:lnTo>
                  <a:pt x="8" y="8"/>
                </a:lnTo>
                <a:lnTo>
                  <a:pt x="6" y="10"/>
                </a:lnTo>
                <a:lnTo>
                  <a:pt x="4" y="10"/>
                </a:lnTo>
                <a:lnTo>
                  <a:pt x="4" y="10"/>
                </a:lnTo>
                <a:lnTo>
                  <a:pt x="4" y="10"/>
                </a:lnTo>
                <a:lnTo>
                  <a:pt x="2" y="10"/>
                </a:lnTo>
                <a:lnTo>
                  <a:pt x="2" y="10"/>
                </a:lnTo>
                <a:lnTo>
                  <a:pt x="2"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0" name="Freeform 356"/>
          <p:cNvSpPr>
            <a:spLocks/>
          </p:cNvSpPr>
          <p:nvPr/>
        </p:nvSpPr>
        <p:spPr bwMode="auto">
          <a:xfrm>
            <a:off x="4867275" y="3744913"/>
            <a:ext cx="34925" cy="15875"/>
          </a:xfrm>
          <a:custGeom>
            <a:avLst/>
            <a:gdLst/>
            <a:ahLst/>
            <a:cxnLst>
              <a:cxn ang="0">
                <a:pos x="20" y="10"/>
              </a:cxn>
              <a:cxn ang="0">
                <a:pos x="20" y="10"/>
              </a:cxn>
              <a:cxn ang="0">
                <a:pos x="20" y="10"/>
              </a:cxn>
              <a:cxn ang="0">
                <a:pos x="20" y="8"/>
              </a:cxn>
              <a:cxn ang="0">
                <a:pos x="20" y="6"/>
              </a:cxn>
              <a:cxn ang="0">
                <a:pos x="20" y="4"/>
              </a:cxn>
              <a:cxn ang="0">
                <a:pos x="20" y="4"/>
              </a:cxn>
              <a:cxn ang="0">
                <a:pos x="20" y="4"/>
              </a:cxn>
              <a:cxn ang="0">
                <a:pos x="20" y="4"/>
              </a:cxn>
              <a:cxn ang="0">
                <a:pos x="22" y="4"/>
              </a:cxn>
              <a:cxn ang="0">
                <a:pos x="22" y="2"/>
              </a:cxn>
              <a:cxn ang="0">
                <a:pos x="20" y="0"/>
              </a:cxn>
              <a:cxn ang="0">
                <a:pos x="20" y="0"/>
              </a:cxn>
              <a:cxn ang="0">
                <a:pos x="18" y="0"/>
              </a:cxn>
              <a:cxn ang="0">
                <a:pos x="14" y="4"/>
              </a:cxn>
              <a:cxn ang="0">
                <a:pos x="14" y="4"/>
              </a:cxn>
              <a:cxn ang="0">
                <a:pos x="12" y="4"/>
              </a:cxn>
              <a:cxn ang="0">
                <a:pos x="12" y="4"/>
              </a:cxn>
              <a:cxn ang="0">
                <a:pos x="12" y="2"/>
              </a:cxn>
              <a:cxn ang="0">
                <a:pos x="12" y="2"/>
              </a:cxn>
              <a:cxn ang="0">
                <a:pos x="10" y="4"/>
              </a:cxn>
              <a:cxn ang="0">
                <a:pos x="10" y="4"/>
              </a:cxn>
              <a:cxn ang="0">
                <a:pos x="10" y="4"/>
              </a:cxn>
              <a:cxn ang="0">
                <a:pos x="10" y="4"/>
              </a:cxn>
              <a:cxn ang="0">
                <a:pos x="10" y="6"/>
              </a:cxn>
              <a:cxn ang="0">
                <a:pos x="10" y="8"/>
              </a:cxn>
              <a:cxn ang="0">
                <a:pos x="8" y="8"/>
              </a:cxn>
              <a:cxn ang="0">
                <a:pos x="8" y="8"/>
              </a:cxn>
              <a:cxn ang="0">
                <a:pos x="8" y="8"/>
              </a:cxn>
              <a:cxn ang="0">
                <a:pos x="6" y="8"/>
              </a:cxn>
              <a:cxn ang="0">
                <a:pos x="8" y="8"/>
              </a:cxn>
              <a:cxn ang="0">
                <a:pos x="6" y="10"/>
              </a:cxn>
              <a:cxn ang="0">
                <a:pos x="2" y="8"/>
              </a:cxn>
              <a:cxn ang="0">
                <a:pos x="2" y="6"/>
              </a:cxn>
              <a:cxn ang="0">
                <a:pos x="2" y="6"/>
              </a:cxn>
              <a:cxn ang="0">
                <a:pos x="2" y="6"/>
              </a:cxn>
              <a:cxn ang="0">
                <a:pos x="2" y="6"/>
              </a:cxn>
              <a:cxn ang="0">
                <a:pos x="0" y="6"/>
              </a:cxn>
              <a:cxn ang="0">
                <a:pos x="0" y="6"/>
              </a:cxn>
              <a:cxn ang="0">
                <a:pos x="0" y="6"/>
              </a:cxn>
            </a:cxnLst>
            <a:rect l="0" t="0" r="r" b="b"/>
            <a:pathLst>
              <a:path w="22" h="10">
                <a:moveTo>
                  <a:pt x="20" y="10"/>
                </a:moveTo>
                <a:lnTo>
                  <a:pt x="20" y="10"/>
                </a:lnTo>
                <a:lnTo>
                  <a:pt x="20" y="10"/>
                </a:lnTo>
                <a:lnTo>
                  <a:pt x="20" y="8"/>
                </a:lnTo>
                <a:lnTo>
                  <a:pt x="20" y="6"/>
                </a:lnTo>
                <a:lnTo>
                  <a:pt x="20" y="4"/>
                </a:lnTo>
                <a:lnTo>
                  <a:pt x="20" y="4"/>
                </a:lnTo>
                <a:lnTo>
                  <a:pt x="20" y="4"/>
                </a:lnTo>
                <a:lnTo>
                  <a:pt x="20" y="4"/>
                </a:lnTo>
                <a:lnTo>
                  <a:pt x="22" y="4"/>
                </a:lnTo>
                <a:lnTo>
                  <a:pt x="22" y="2"/>
                </a:lnTo>
                <a:lnTo>
                  <a:pt x="20" y="0"/>
                </a:lnTo>
                <a:lnTo>
                  <a:pt x="20" y="0"/>
                </a:lnTo>
                <a:lnTo>
                  <a:pt x="18" y="0"/>
                </a:lnTo>
                <a:lnTo>
                  <a:pt x="14" y="4"/>
                </a:lnTo>
                <a:lnTo>
                  <a:pt x="14" y="4"/>
                </a:lnTo>
                <a:lnTo>
                  <a:pt x="12" y="4"/>
                </a:lnTo>
                <a:lnTo>
                  <a:pt x="12" y="4"/>
                </a:lnTo>
                <a:lnTo>
                  <a:pt x="12" y="2"/>
                </a:lnTo>
                <a:lnTo>
                  <a:pt x="12" y="2"/>
                </a:lnTo>
                <a:lnTo>
                  <a:pt x="10" y="4"/>
                </a:lnTo>
                <a:lnTo>
                  <a:pt x="10" y="4"/>
                </a:lnTo>
                <a:lnTo>
                  <a:pt x="10" y="4"/>
                </a:lnTo>
                <a:lnTo>
                  <a:pt x="10" y="4"/>
                </a:lnTo>
                <a:lnTo>
                  <a:pt x="10" y="6"/>
                </a:lnTo>
                <a:lnTo>
                  <a:pt x="10" y="8"/>
                </a:lnTo>
                <a:lnTo>
                  <a:pt x="8" y="8"/>
                </a:lnTo>
                <a:lnTo>
                  <a:pt x="8" y="8"/>
                </a:lnTo>
                <a:lnTo>
                  <a:pt x="8" y="8"/>
                </a:lnTo>
                <a:lnTo>
                  <a:pt x="6" y="8"/>
                </a:lnTo>
                <a:lnTo>
                  <a:pt x="8" y="8"/>
                </a:lnTo>
                <a:lnTo>
                  <a:pt x="6" y="10"/>
                </a:lnTo>
                <a:lnTo>
                  <a:pt x="2" y="8"/>
                </a:lnTo>
                <a:lnTo>
                  <a:pt x="2" y="6"/>
                </a:lnTo>
                <a:lnTo>
                  <a:pt x="2" y="6"/>
                </a:lnTo>
                <a:lnTo>
                  <a:pt x="2" y="6"/>
                </a:lnTo>
                <a:lnTo>
                  <a:pt x="2" y="6"/>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1" name="Freeform 357"/>
          <p:cNvSpPr>
            <a:spLocks/>
          </p:cNvSpPr>
          <p:nvPr/>
        </p:nvSpPr>
        <p:spPr bwMode="auto">
          <a:xfrm>
            <a:off x="5356225" y="3659188"/>
            <a:ext cx="120650" cy="95250"/>
          </a:xfrm>
          <a:custGeom>
            <a:avLst/>
            <a:gdLst/>
            <a:ahLst/>
            <a:cxnLst>
              <a:cxn ang="0">
                <a:pos x="0" y="0"/>
              </a:cxn>
              <a:cxn ang="0">
                <a:pos x="0" y="0"/>
              </a:cxn>
              <a:cxn ang="0">
                <a:pos x="0" y="0"/>
              </a:cxn>
              <a:cxn ang="0">
                <a:pos x="2" y="0"/>
              </a:cxn>
              <a:cxn ang="0">
                <a:pos x="6" y="4"/>
              </a:cxn>
              <a:cxn ang="0">
                <a:pos x="8" y="4"/>
              </a:cxn>
              <a:cxn ang="0">
                <a:pos x="10" y="6"/>
              </a:cxn>
              <a:cxn ang="0">
                <a:pos x="18" y="12"/>
              </a:cxn>
              <a:cxn ang="0">
                <a:pos x="24" y="16"/>
              </a:cxn>
              <a:cxn ang="0">
                <a:pos x="28" y="18"/>
              </a:cxn>
              <a:cxn ang="0">
                <a:pos x="30" y="18"/>
              </a:cxn>
              <a:cxn ang="0">
                <a:pos x="32" y="20"/>
              </a:cxn>
              <a:cxn ang="0">
                <a:pos x="34" y="22"/>
              </a:cxn>
              <a:cxn ang="0">
                <a:pos x="40" y="24"/>
              </a:cxn>
              <a:cxn ang="0">
                <a:pos x="46" y="30"/>
              </a:cxn>
              <a:cxn ang="0">
                <a:pos x="48" y="30"/>
              </a:cxn>
              <a:cxn ang="0">
                <a:pos x="48" y="30"/>
              </a:cxn>
              <a:cxn ang="0">
                <a:pos x="50" y="32"/>
              </a:cxn>
              <a:cxn ang="0">
                <a:pos x="52" y="32"/>
              </a:cxn>
              <a:cxn ang="0">
                <a:pos x="52" y="32"/>
              </a:cxn>
              <a:cxn ang="0">
                <a:pos x="52" y="34"/>
              </a:cxn>
              <a:cxn ang="0">
                <a:pos x="54" y="34"/>
              </a:cxn>
              <a:cxn ang="0">
                <a:pos x="54" y="36"/>
              </a:cxn>
              <a:cxn ang="0">
                <a:pos x="54" y="38"/>
              </a:cxn>
              <a:cxn ang="0">
                <a:pos x="54" y="38"/>
              </a:cxn>
              <a:cxn ang="0">
                <a:pos x="54" y="38"/>
              </a:cxn>
              <a:cxn ang="0">
                <a:pos x="52" y="40"/>
              </a:cxn>
              <a:cxn ang="0">
                <a:pos x="52" y="40"/>
              </a:cxn>
              <a:cxn ang="0">
                <a:pos x="52" y="40"/>
              </a:cxn>
              <a:cxn ang="0">
                <a:pos x="54" y="42"/>
              </a:cxn>
              <a:cxn ang="0">
                <a:pos x="54" y="42"/>
              </a:cxn>
              <a:cxn ang="0">
                <a:pos x="54" y="42"/>
              </a:cxn>
              <a:cxn ang="0">
                <a:pos x="54" y="42"/>
              </a:cxn>
              <a:cxn ang="0">
                <a:pos x="56" y="42"/>
              </a:cxn>
              <a:cxn ang="0">
                <a:pos x="56" y="44"/>
              </a:cxn>
              <a:cxn ang="0">
                <a:pos x="56" y="44"/>
              </a:cxn>
              <a:cxn ang="0">
                <a:pos x="56" y="44"/>
              </a:cxn>
              <a:cxn ang="0">
                <a:pos x="64" y="52"/>
              </a:cxn>
              <a:cxn ang="0">
                <a:pos x="66" y="52"/>
              </a:cxn>
              <a:cxn ang="0">
                <a:pos x="68" y="54"/>
              </a:cxn>
              <a:cxn ang="0">
                <a:pos x="68" y="56"/>
              </a:cxn>
              <a:cxn ang="0">
                <a:pos x="74" y="58"/>
              </a:cxn>
              <a:cxn ang="0">
                <a:pos x="76" y="60"/>
              </a:cxn>
              <a:cxn ang="0">
                <a:pos x="76" y="60"/>
              </a:cxn>
            </a:cxnLst>
            <a:rect l="0" t="0" r="r" b="b"/>
            <a:pathLst>
              <a:path w="76" h="60">
                <a:moveTo>
                  <a:pt x="0" y="0"/>
                </a:moveTo>
                <a:lnTo>
                  <a:pt x="0" y="0"/>
                </a:lnTo>
                <a:lnTo>
                  <a:pt x="0" y="0"/>
                </a:lnTo>
                <a:lnTo>
                  <a:pt x="2" y="0"/>
                </a:lnTo>
                <a:lnTo>
                  <a:pt x="6" y="4"/>
                </a:lnTo>
                <a:lnTo>
                  <a:pt x="8" y="4"/>
                </a:lnTo>
                <a:lnTo>
                  <a:pt x="10" y="6"/>
                </a:lnTo>
                <a:lnTo>
                  <a:pt x="18" y="12"/>
                </a:lnTo>
                <a:lnTo>
                  <a:pt x="24" y="16"/>
                </a:lnTo>
                <a:lnTo>
                  <a:pt x="28" y="18"/>
                </a:lnTo>
                <a:lnTo>
                  <a:pt x="30" y="18"/>
                </a:lnTo>
                <a:lnTo>
                  <a:pt x="32" y="20"/>
                </a:lnTo>
                <a:lnTo>
                  <a:pt x="34" y="22"/>
                </a:lnTo>
                <a:lnTo>
                  <a:pt x="40" y="24"/>
                </a:lnTo>
                <a:lnTo>
                  <a:pt x="46" y="30"/>
                </a:lnTo>
                <a:lnTo>
                  <a:pt x="48" y="30"/>
                </a:lnTo>
                <a:lnTo>
                  <a:pt x="48" y="30"/>
                </a:lnTo>
                <a:lnTo>
                  <a:pt x="50" y="32"/>
                </a:lnTo>
                <a:lnTo>
                  <a:pt x="52" y="32"/>
                </a:lnTo>
                <a:lnTo>
                  <a:pt x="52" y="32"/>
                </a:lnTo>
                <a:lnTo>
                  <a:pt x="52" y="34"/>
                </a:lnTo>
                <a:lnTo>
                  <a:pt x="54" y="34"/>
                </a:lnTo>
                <a:lnTo>
                  <a:pt x="54" y="36"/>
                </a:lnTo>
                <a:lnTo>
                  <a:pt x="54" y="38"/>
                </a:lnTo>
                <a:lnTo>
                  <a:pt x="54" y="38"/>
                </a:lnTo>
                <a:lnTo>
                  <a:pt x="54" y="38"/>
                </a:lnTo>
                <a:lnTo>
                  <a:pt x="52" y="40"/>
                </a:lnTo>
                <a:lnTo>
                  <a:pt x="52" y="40"/>
                </a:lnTo>
                <a:lnTo>
                  <a:pt x="52" y="40"/>
                </a:lnTo>
                <a:lnTo>
                  <a:pt x="54" y="42"/>
                </a:lnTo>
                <a:lnTo>
                  <a:pt x="54" y="42"/>
                </a:lnTo>
                <a:lnTo>
                  <a:pt x="54" y="42"/>
                </a:lnTo>
                <a:lnTo>
                  <a:pt x="54" y="42"/>
                </a:lnTo>
                <a:lnTo>
                  <a:pt x="56" y="42"/>
                </a:lnTo>
                <a:lnTo>
                  <a:pt x="56" y="44"/>
                </a:lnTo>
                <a:lnTo>
                  <a:pt x="56" y="44"/>
                </a:lnTo>
                <a:lnTo>
                  <a:pt x="56" y="44"/>
                </a:lnTo>
                <a:lnTo>
                  <a:pt x="64" y="52"/>
                </a:lnTo>
                <a:lnTo>
                  <a:pt x="66" y="52"/>
                </a:lnTo>
                <a:lnTo>
                  <a:pt x="68" y="54"/>
                </a:lnTo>
                <a:lnTo>
                  <a:pt x="68" y="56"/>
                </a:lnTo>
                <a:lnTo>
                  <a:pt x="74" y="58"/>
                </a:lnTo>
                <a:lnTo>
                  <a:pt x="76" y="60"/>
                </a:lnTo>
                <a:lnTo>
                  <a:pt x="76" y="6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2" name="Freeform 358"/>
          <p:cNvSpPr>
            <a:spLocks/>
          </p:cNvSpPr>
          <p:nvPr/>
        </p:nvSpPr>
        <p:spPr bwMode="auto">
          <a:xfrm>
            <a:off x="5248275" y="3697288"/>
            <a:ext cx="34925" cy="53975"/>
          </a:xfrm>
          <a:custGeom>
            <a:avLst/>
            <a:gdLst/>
            <a:ahLst/>
            <a:cxnLst>
              <a:cxn ang="0">
                <a:pos x="18" y="0"/>
              </a:cxn>
              <a:cxn ang="0">
                <a:pos x="18" y="0"/>
              </a:cxn>
              <a:cxn ang="0">
                <a:pos x="16" y="2"/>
              </a:cxn>
              <a:cxn ang="0">
                <a:pos x="16" y="6"/>
              </a:cxn>
              <a:cxn ang="0">
                <a:pos x="16" y="8"/>
              </a:cxn>
              <a:cxn ang="0">
                <a:pos x="16" y="8"/>
              </a:cxn>
              <a:cxn ang="0">
                <a:pos x="18" y="8"/>
              </a:cxn>
              <a:cxn ang="0">
                <a:pos x="18" y="8"/>
              </a:cxn>
              <a:cxn ang="0">
                <a:pos x="18" y="8"/>
              </a:cxn>
              <a:cxn ang="0">
                <a:pos x="18" y="8"/>
              </a:cxn>
              <a:cxn ang="0">
                <a:pos x="20" y="8"/>
              </a:cxn>
              <a:cxn ang="0">
                <a:pos x="22" y="8"/>
              </a:cxn>
              <a:cxn ang="0">
                <a:pos x="22" y="10"/>
              </a:cxn>
              <a:cxn ang="0">
                <a:pos x="22" y="10"/>
              </a:cxn>
              <a:cxn ang="0">
                <a:pos x="22" y="12"/>
              </a:cxn>
              <a:cxn ang="0">
                <a:pos x="22" y="14"/>
              </a:cxn>
              <a:cxn ang="0">
                <a:pos x="22" y="14"/>
              </a:cxn>
              <a:cxn ang="0">
                <a:pos x="20" y="14"/>
              </a:cxn>
              <a:cxn ang="0">
                <a:pos x="20" y="14"/>
              </a:cxn>
              <a:cxn ang="0">
                <a:pos x="18" y="14"/>
              </a:cxn>
              <a:cxn ang="0">
                <a:pos x="18" y="14"/>
              </a:cxn>
              <a:cxn ang="0">
                <a:pos x="18" y="16"/>
              </a:cxn>
              <a:cxn ang="0">
                <a:pos x="18" y="16"/>
              </a:cxn>
              <a:cxn ang="0">
                <a:pos x="18" y="16"/>
              </a:cxn>
              <a:cxn ang="0">
                <a:pos x="18" y="16"/>
              </a:cxn>
              <a:cxn ang="0">
                <a:pos x="18" y="16"/>
              </a:cxn>
              <a:cxn ang="0">
                <a:pos x="18" y="16"/>
              </a:cxn>
              <a:cxn ang="0">
                <a:pos x="18" y="16"/>
              </a:cxn>
              <a:cxn ang="0">
                <a:pos x="18" y="18"/>
              </a:cxn>
              <a:cxn ang="0">
                <a:pos x="16" y="18"/>
              </a:cxn>
              <a:cxn ang="0">
                <a:pos x="16" y="18"/>
              </a:cxn>
              <a:cxn ang="0">
                <a:pos x="14" y="20"/>
              </a:cxn>
              <a:cxn ang="0">
                <a:pos x="14" y="20"/>
              </a:cxn>
              <a:cxn ang="0">
                <a:pos x="16" y="22"/>
              </a:cxn>
              <a:cxn ang="0">
                <a:pos x="16" y="22"/>
              </a:cxn>
              <a:cxn ang="0">
                <a:pos x="14" y="22"/>
              </a:cxn>
              <a:cxn ang="0">
                <a:pos x="14" y="22"/>
              </a:cxn>
              <a:cxn ang="0">
                <a:pos x="14" y="22"/>
              </a:cxn>
              <a:cxn ang="0">
                <a:pos x="12" y="24"/>
              </a:cxn>
              <a:cxn ang="0">
                <a:pos x="12" y="26"/>
              </a:cxn>
              <a:cxn ang="0">
                <a:pos x="12" y="28"/>
              </a:cxn>
              <a:cxn ang="0">
                <a:pos x="10" y="30"/>
              </a:cxn>
              <a:cxn ang="0">
                <a:pos x="8" y="32"/>
              </a:cxn>
              <a:cxn ang="0">
                <a:pos x="6" y="34"/>
              </a:cxn>
              <a:cxn ang="0">
                <a:pos x="4" y="34"/>
              </a:cxn>
              <a:cxn ang="0">
                <a:pos x="0" y="34"/>
              </a:cxn>
              <a:cxn ang="0">
                <a:pos x="0" y="34"/>
              </a:cxn>
            </a:cxnLst>
            <a:rect l="0" t="0" r="r" b="b"/>
            <a:pathLst>
              <a:path w="22" h="34">
                <a:moveTo>
                  <a:pt x="18" y="0"/>
                </a:moveTo>
                <a:lnTo>
                  <a:pt x="18" y="0"/>
                </a:lnTo>
                <a:lnTo>
                  <a:pt x="16" y="2"/>
                </a:lnTo>
                <a:lnTo>
                  <a:pt x="16" y="6"/>
                </a:lnTo>
                <a:lnTo>
                  <a:pt x="16" y="8"/>
                </a:lnTo>
                <a:lnTo>
                  <a:pt x="16" y="8"/>
                </a:lnTo>
                <a:lnTo>
                  <a:pt x="18" y="8"/>
                </a:lnTo>
                <a:lnTo>
                  <a:pt x="18" y="8"/>
                </a:lnTo>
                <a:lnTo>
                  <a:pt x="18" y="8"/>
                </a:lnTo>
                <a:lnTo>
                  <a:pt x="18" y="8"/>
                </a:lnTo>
                <a:lnTo>
                  <a:pt x="20" y="8"/>
                </a:lnTo>
                <a:lnTo>
                  <a:pt x="22" y="8"/>
                </a:lnTo>
                <a:lnTo>
                  <a:pt x="22" y="10"/>
                </a:lnTo>
                <a:lnTo>
                  <a:pt x="22" y="10"/>
                </a:lnTo>
                <a:lnTo>
                  <a:pt x="22" y="12"/>
                </a:lnTo>
                <a:lnTo>
                  <a:pt x="22" y="14"/>
                </a:lnTo>
                <a:lnTo>
                  <a:pt x="22" y="14"/>
                </a:lnTo>
                <a:lnTo>
                  <a:pt x="20" y="14"/>
                </a:lnTo>
                <a:lnTo>
                  <a:pt x="20" y="14"/>
                </a:lnTo>
                <a:lnTo>
                  <a:pt x="18" y="14"/>
                </a:lnTo>
                <a:lnTo>
                  <a:pt x="18" y="14"/>
                </a:lnTo>
                <a:lnTo>
                  <a:pt x="18" y="16"/>
                </a:lnTo>
                <a:lnTo>
                  <a:pt x="18" y="16"/>
                </a:lnTo>
                <a:lnTo>
                  <a:pt x="18" y="16"/>
                </a:lnTo>
                <a:lnTo>
                  <a:pt x="18" y="16"/>
                </a:lnTo>
                <a:lnTo>
                  <a:pt x="18" y="16"/>
                </a:lnTo>
                <a:lnTo>
                  <a:pt x="18" y="16"/>
                </a:lnTo>
                <a:lnTo>
                  <a:pt x="18" y="16"/>
                </a:lnTo>
                <a:lnTo>
                  <a:pt x="18" y="18"/>
                </a:lnTo>
                <a:lnTo>
                  <a:pt x="16" y="18"/>
                </a:lnTo>
                <a:lnTo>
                  <a:pt x="16" y="18"/>
                </a:lnTo>
                <a:lnTo>
                  <a:pt x="14" y="20"/>
                </a:lnTo>
                <a:lnTo>
                  <a:pt x="14" y="20"/>
                </a:lnTo>
                <a:lnTo>
                  <a:pt x="16" y="22"/>
                </a:lnTo>
                <a:lnTo>
                  <a:pt x="16" y="22"/>
                </a:lnTo>
                <a:lnTo>
                  <a:pt x="14" y="22"/>
                </a:lnTo>
                <a:lnTo>
                  <a:pt x="14" y="22"/>
                </a:lnTo>
                <a:lnTo>
                  <a:pt x="14" y="22"/>
                </a:lnTo>
                <a:lnTo>
                  <a:pt x="12" y="24"/>
                </a:lnTo>
                <a:lnTo>
                  <a:pt x="12" y="26"/>
                </a:lnTo>
                <a:lnTo>
                  <a:pt x="12" y="28"/>
                </a:lnTo>
                <a:lnTo>
                  <a:pt x="10" y="30"/>
                </a:lnTo>
                <a:lnTo>
                  <a:pt x="8" y="32"/>
                </a:lnTo>
                <a:lnTo>
                  <a:pt x="6" y="34"/>
                </a:lnTo>
                <a:lnTo>
                  <a:pt x="4" y="34"/>
                </a:lnTo>
                <a:lnTo>
                  <a:pt x="0" y="34"/>
                </a:lnTo>
                <a:lnTo>
                  <a:pt x="0" y="3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3" name="Freeform 359"/>
          <p:cNvSpPr>
            <a:spLocks/>
          </p:cNvSpPr>
          <p:nvPr/>
        </p:nvSpPr>
        <p:spPr bwMode="auto">
          <a:xfrm>
            <a:off x="5238750" y="3703638"/>
            <a:ext cx="9525" cy="47625"/>
          </a:xfrm>
          <a:custGeom>
            <a:avLst/>
            <a:gdLst/>
            <a:ahLst/>
            <a:cxnLst>
              <a:cxn ang="0">
                <a:pos x="0" y="0"/>
              </a:cxn>
              <a:cxn ang="0">
                <a:pos x="0" y="2"/>
              </a:cxn>
              <a:cxn ang="0">
                <a:pos x="0" y="2"/>
              </a:cxn>
              <a:cxn ang="0">
                <a:pos x="0" y="2"/>
              </a:cxn>
              <a:cxn ang="0">
                <a:pos x="2" y="6"/>
              </a:cxn>
              <a:cxn ang="0">
                <a:pos x="4" y="6"/>
              </a:cxn>
              <a:cxn ang="0">
                <a:pos x="4" y="6"/>
              </a:cxn>
              <a:cxn ang="0">
                <a:pos x="4" y="6"/>
              </a:cxn>
              <a:cxn ang="0">
                <a:pos x="4" y="8"/>
              </a:cxn>
              <a:cxn ang="0">
                <a:pos x="4" y="8"/>
              </a:cxn>
              <a:cxn ang="0">
                <a:pos x="4" y="10"/>
              </a:cxn>
              <a:cxn ang="0">
                <a:pos x="4" y="10"/>
              </a:cxn>
              <a:cxn ang="0">
                <a:pos x="4" y="10"/>
              </a:cxn>
              <a:cxn ang="0">
                <a:pos x="4" y="10"/>
              </a:cxn>
              <a:cxn ang="0">
                <a:pos x="4" y="10"/>
              </a:cxn>
              <a:cxn ang="0">
                <a:pos x="4" y="12"/>
              </a:cxn>
              <a:cxn ang="0">
                <a:pos x="4" y="12"/>
              </a:cxn>
              <a:cxn ang="0">
                <a:pos x="4" y="12"/>
              </a:cxn>
              <a:cxn ang="0">
                <a:pos x="4" y="14"/>
              </a:cxn>
              <a:cxn ang="0">
                <a:pos x="4" y="16"/>
              </a:cxn>
              <a:cxn ang="0">
                <a:pos x="4" y="16"/>
              </a:cxn>
              <a:cxn ang="0">
                <a:pos x="4" y="18"/>
              </a:cxn>
              <a:cxn ang="0">
                <a:pos x="4" y="18"/>
              </a:cxn>
              <a:cxn ang="0">
                <a:pos x="4" y="18"/>
              </a:cxn>
              <a:cxn ang="0">
                <a:pos x="4" y="18"/>
              </a:cxn>
              <a:cxn ang="0">
                <a:pos x="4" y="20"/>
              </a:cxn>
              <a:cxn ang="0">
                <a:pos x="4" y="20"/>
              </a:cxn>
              <a:cxn ang="0">
                <a:pos x="4" y="20"/>
              </a:cxn>
              <a:cxn ang="0">
                <a:pos x="4" y="22"/>
              </a:cxn>
              <a:cxn ang="0">
                <a:pos x="4" y="22"/>
              </a:cxn>
              <a:cxn ang="0">
                <a:pos x="6" y="22"/>
              </a:cxn>
              <a:cxn ang="0">
                <a:pos x="6" y="22"/>
              </a:cxn>
              <a:cxn ang="0">
                <a:pos x="6" y="22"/>
              </a:cxn>
              <a:cxn ang="0">
                <a:pos x="6" y="24"/>
              </a:cxn>
              <a:cxn ang="0">
                <a:pos x="6" y="24"/>
              </a:cxn>
              <a:cxn ang="0">
                <a:pos x="6" y="26"/>
              </a:cxn>
              <a:cxn ang="0">
                <a:pos x="6" y="26"/>
              </a:cxn>
              <a:cxn ang="0">
                <a:pos x="6" y="26"/>
              </a:cxn>
              <a:cxn ang="0">
                <a:pos x="6" y="28"/>
              </a:cxn>
              <a:cxn ang="0">
                <a:pos x="6" y="30"/>
              </a:cxn>
            </a:cxnLst>
            <a:rect l="0" t="0" r="r" b="b"/>
            <a:pathLst>
              <a:path w="6" h="30">
                <a:moveTo>
                  <a:pt x="0" y="0"/>
                </a:moveTo>
                <a:lnTo>
                  <a:pt x="0" y="2"/>
                </a:lnTo>
                <a:lnTo>
                  <a:pt x="0" y="2"/>
                </a:lnTo>
                <a:lnTo>
                  <a:pt x="0" y="2"/>
                </a:lnTo>
                <a:lnTo>
                  <a:pt x="2" y="6"/>
                </a:lnTo>
                <a:lnTo>
                  <a:pt x="4" y="6"/>
                </a:lnTo>
                <a:lnTo>
                  <a:pt x="4" y="6"/>
                </a:lnTo>
                <a:lnTo>
                  <a:pt x="4" y="6"/>
                </a:lnTo>
                <a:lnTo>
                  <a:pt x="4" y="8"/>
                </a:lnTo>
                <a:lnTo>
                  <a:pt x="4" y="8"/>
                </a:lnTo>
                <a:lnTo>
                  <a:pt x="4" y="10"/>
                </a:lnTo>
                <a:lnTo>
                  <a:pt x="4" y="10"/>
                </a:lnTo>
                <a:lnTo>
                  <a:pt x="4" y="10"/>
                </a:lnTo>
                <a:lnTo>
                  <a:pt x="4" y="10"/>
                </a:lnTo>
                <a:lnTo>
                  <a:pt x="4" y="10"/>
                </a:lnTo>
                <a:lnTo>
                  <a:pt x="4" y="12"/>
                </a:lnTo>
                <a:lnTo>
                  <a:pt x="4" y="12"/>
                </a:lnTo>
                <a:lnTo>
                  <a:pt x="4" y="12"/>
                </a:lnTo>
                <a:lnTo>
                  <a:pt x="4" y="14"/>
                </a:lnTo>
                <a:lnTo>
                  <a:pt x="4" y="16"/>
                </a:lnTo>
                <a:lnTo>
                  <a:pt x="4" y="16"/>
                </a:lnTo>
                <a:lnTo>
                  <a:pt x="4" y="18"/>
                </a:lnTo>
                <a:lnTo>
                  <a:pt x="4" y="18"/>
                </a:lnTo>
                <a:lnTo>
                  <a:pt x="4" y="18"/>
                </a:lnTo>
                <a:lnTo>
                  <a:pt x="4" y="18"/>
                </a:lnTo>
                <a:lnTo>
                  <a:pt x="4" y="20"/>
                </a:lnTo>
                <a:lnTo>
                  <a:pt x="4" y="20"/>
                </a:lnTo>
                <a:lnTo>
                  <a:pt x="4" y="20"/>
                </a:lnTo>
                <a:lnTo>
                  <a:pt x="4" y="22"/>
                </a:lnTo>
                <a:lnTo>
                  <a:pt x="4" y="22"/>
                </a:lnTo>
                <a:lnTo>
                  <a:pt x="6" y="22"/>
                </a:lnTo>
                <a:lnTo>
                  <a:pt x="6" y="22"/>
                </a:lnTo>
                <a:lnTo>
                  <a:pt x="6" y="22"/>
                </a:lnTo>
                <a:lnTo>
                  <a:pt x="6" y="24"/>
                </a:lnTo>
                <a:lnTo>
                  <a:pt x="6" y="24"/>
                </a:lnTo>
                <a:lnTo>
                  <a:pt x="6" y="26"/>
                </a:lnTo>
                <a:lnTo>
                  <a:pt x="6" y="26"/>
                </a:lnTo>
                <a:lnTo>
                  <a:pt x="6" y="26"/>
                </a:lnTo>
                <a:lnTo>
                  <a:pt x="6" y="28"/>
                </a:lnTo>
                <a:lnTo>
                  <a:pt x="6"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4" name="Freeform 360"/>
          <p:cNvSpPr>
            <a:spLocks/>
          </p:cNvSpPr>
          <p:nvPr/>
        </p:nvSpPr>
        <p:spPr bwMode="auto">
          <a:xfrm>
            <a:off x="2730500" y="3722688"/>
            <a:ext cx="9525" cy="22225"/>
          </a:xfrm>
          <a:custGeom>
            <a:avLst/>
            <a:gdLst/>
            <a:ahLst/>
            <a:cxnLst>
              <a:cxn ang="0">
                <a:pos x="6" y="2"/>
              </a:cxn>
              <a:cxn ang="0">
                <a:pos x="6" y="0"/>
              </a:cxn>
              <a:cxn ang="0">
                <a:pos x="6" y="0"/>
              </a:cxn>
              <a:cxn ang="0">
                <a:pos x="6" y="0"/>
              </a:cxn>
              <a:cxn ang="0">
                <a:pos x="6" y="0"/>
              </a:cxn>
              <a:cxn ang="0">
                <a:pos x="6" y="0"/>
              </a:cxn>
              <a:cxn ang="0">
                <a:pos x="4" y="0"/>
              </a:cxn>
              <a:cxn ang="0">
                <a:pos x="4" y="0"/>
              </a:cxn>
              <a:cxn ang="0">
                <a:pos x="4" y="2"/>
              </a:cxn>
              <a:cxn ang="0">
                <a:pos x="4" y="2"/>
              </a:cxn>
              <a:cxn ang="0">
                <a:pos x="4" y="2"/>
              </a:cxn>
              <a:cxn ang="0">
                <a:pos x="4" y="4"/>
              </a:cxn>
              <a:cxn ang="0">
                <a:pos x="4" y="4"/>
              </a:cxn>
              <a:cxn ang="0">
                <a:pos x="4" y="6"/>
              </a:cxn>
              <a:cxn ang="0">
                <a:pos x="4" y="6"/>
              </a:cxn>
              <a:cxn ang="0">
                <a:pos x="4" y="6"/>
              </a:cxn>
              <a:cxn ang="0">
                <a:pos x="4" y="6"/>
              </a:cxn>
              <a:cxn ang="0">
                <a:pos x="2" y="8"/>
              </a:cxn>
              <a:cxn ang="0">
                <a:pos x="2" y="8"/>
              </a:cxn>
              <a:cxn ang="0">
                <a:pos x="2" y="10"/>
              </a:cxn>
              <a:cxn ang="0">
                <a:pos x="2" y="10"/>
              </a:cxn>
              <a:cxn ang="0">
                <a:pos x="2" y="10"/>
              </a:cxn>
              <a:cxn ang="0">
                <a:pos x="2" y="10"/>
              </a:cxn>
              <a:cxn ang="0">
                <a:pos x="2" y="12"/>
              </a:cxn>
              <a:cxn ang="0">
                <a:pos x="2" y="14"/>
              </a:cxn>
              <a:cxn ang="0">
                <a:pos x="0" y="14"/>
              </a:cxn>
              <a:cxn ang="0">
                <a:pos x="0" y="14"/>
              </a:cxn>
            </a:cxnLst>
            <a:rect l="0" t="0" r="r" b="b"/>
            <a:pathLst>
              <a:path w="6" h="14">
                <a:moveTo>
                  <a:pt x="6" y="2"/>
                </a:moveTo>
                <a:lnTo>
                  <a:pt x="6" y="0"/>
                </a:lnTo>
                <a:lnTo>
                  <a:pt x="6" y="0"/>
                </a:lnTo>
                <a:lnTo>
                  <a:pt x="6" y="0"/>
                </a:lnTo>
                <a:lnTo>
                  <a:pt x="6" y="0"/>
                </a:lnTo>
                <a:lnTo>
                  <a:pt x="6" y="0"/>
                </a:lnTo>
                <a:lnTo>
                  <a:pt x="4" y="0"/>
                </a:lnTo>
                <a:lnTo>
                  <a:pt x="4" y="0"/>
                </a:lnTo>
                <a:lnTo>
                  <a:pt x="4" y="2"/>
                </a:lnTo>
                <a:lnTo>
                  <a:pt x="4" y="2"/>
                </a:lnTo>
                <a:lnTo>
                  <a:pt x="4" y="2"/>
                </a:lnTo>
                <a:lnTo>
                  <a:pt x="4" y="4"/>
                </a:lnTo>
                <a:lnTo>
                  <a:pt x="4" y="4"/>
                </a:lnTo>
                <a:lnTo>
                  <a:pt x="4" y="6"/>
                </a:lnTo>
                <a:lnTo>
                  <a:pt x="4" y="6"/>
                </a:lnTo>
                <a:lnTo>
                  <a:pt x="4" y="6"/>
                </a:lnTo>
                <a:lnTo>
                  <a:pt x="4" y="6"/>
                </a:lnTo>
                <a:lnTo>
                  <a:pt x="2" y="8"/>
                </a:lnTo>
                <a:lnTo>
                  <a:pt x="2" y="8"/>
                </a:lnTo>
                <a:lnTo>
                  <a:pt x="2" y="10"/>
                </a:lnTo>
                <a:lnTo>
                  <a:pt x="2" y="10"/>
                </a:lnTo>
                <a:lnTo>
                  <a:pt x="2" y="10"/>
                </a:lnTo>
                <a:lnTo>
                  <a:pt x="2" y="10"/>
                </a:lnTo>
                <a:lnTo>
                  <a:pt x="2" y="12"/>
                </a:lnTo>
                <a:lnTo>
                  <a:pt x="2" y="14"/>
                </a:lnTo>
                <a:lnTo>
                  <a:pt x="0" y="14"/>
                </a:lnTo>
                <a:lnTo>
                  <a:pt x="0"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5" name="Freeform 361"/>
          <p:cNvSpPr>
            <a:spLocks/>
          </p:cNvSpPr>
          <p:nvPr/>
        </p:nvSpPr>
        <p:spPr bwMode="auto">
          <a:xfrm>
            <a:off x="4918075" y="3744913"/>
            <a:ext cx="3175" cy="1588"/>
          </a:xfrm>
          <a:custGeom>
            <a:avLst/>
            <a:gdLst/>
            <a:ahLst/>
            <a:cxnLst>
              <a:cxn ang="0">
                <a:pos x="2" y="0"/>
              </a:cxn>
              <a:cxn ang="0">
                <a:pos x="2" y="0"/>
              </a:cxn>
              <a:cxn ang="0">
                <a:pos x="2" y="0"/>
              </a:cxn>
              <a:cxn ang="0">
                <a:pos x="0" y="0"/>
              </a:cxn>
            </a:cxnLst>
            <a:rect l="0" t="0" r="r" b="b"/>
            <a:pathLst>
              <a:path w="2">
                <a:moveTo>
                  <a:pt x="2" y="0"/>
                </a:move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6" name="Freeform 362"/>
          <p:cNvSpPr>
            <a:spLocks/>
          </p:cNvSpPr>
          <p:nvPr/>
        </p:nvSpPr>
        <p:spPr bwMode="auto">
          <a:xfrm>
            <a:off x="4921250" y="3741738"/>
            <a:ext cx="3175" cy="3175"/>
          </a:xfrm>
          <a:custGeom>
            <a:avLst/>
            <a:gdLst/>
            <a:ahLst/>
            <a:cxnLst>
              <a:cxn ang="0">
                <a:pos x="2" y="0"/>
              </a:cxn>
              <a:cxn ang="0">
                <a:pos x="2" y="0"/>
              </a:cxn>
              <a:cxn ang="0">
                <a:pos x="2" y="2"/>
              </a:cxn>
              <a:cxn ang="0">
                <a:pos x="2" y="2"/>
              </a:cxn>
              <a:cxn ang="0">
                <a:pos x="2" y="2"/>
              </a:cxn>
              <a:cxn ang="0">
                <a:pos x="2" y="2"/>
              </a:cxn>
              <a:cxn ang="0">
                <a:pos x="0" y="2"/>
              </a:cxn>
              <a:cxn ang="0">
                <a:pos x="0" y="2"/>
              </a:cxn>
              <a:cxn ang="0">
                <a:pos x="0" y="2"/>
              </a:cxn>
            </a:cxnLst>
            <a:rect l="0" t="0" r="r" b="b"/>
            <a:pathLst>
              <a:path w="2" h="2">
                <a:moveTo>
                  <a:pt x="2" y="0"/>
                </a:moveTo>
                <a:lnTo>
                  <a:pt x="2" y="0"/>
                </a:lnTo>
                <a:lnTo>
                  <a:pt x="2" y="2"/>
                </a:lnTo>
                <a:lnTo>
                  <a:pt x="2" y="2"/>
                </a:lnTo>
                <a:lnTo>
                  <a:pt x="2" y="2"/>
                </a:lnTo>
                <a:lnTo>
                  <a:pt x="2"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7" name="Freeform 363"/>
          <p:cNvSpPr>
            <a:spLocks/>
          </p:cNvSpPr>
          <p:nvPr/>
        </p:nvSpPr>
        <p:spPr bwMode="auto">
          <a:xfrm>
            <a:off x="2809875" y="3633788"/>
            <a:ext cx="123825" cy="111125"/>
          </a:xfrm>
          <a:custGeom>
            <a:avLst/>
            <a:gdLst/>
            <a:ahLst/>
            <a:cxnLst>
              <a:cxn ang="0">
                <a:pos x="0" y="0"/>
              </a:cxn>
              <a:cxn ang="0">
                <a:pos x="2" y="0"/>
              </a:cxn>
              <a:cxn ang="0">
                <a:pos x="4" y="2"/>
              </a:cxn>
              <a:cxn ang="0">
                <a:pos x="6" y="2"/>
              </a:cxn>
              <a:cxn ang="0">
                <a:pos x="8" y="4"/>
              </a:cxn>
              <a:cxn ang="0">
                <a:pos x="8" y="4"/>
              </a:cxn>
              <a:cxn ang="0">
                <a:pos x="8" y="6"/>
              </a:cxn>
              <a:cxn ang="0">
                <a:pos x="12" y="8"/>
              </a:cxn>
              <a:cxn ang="0">
                <a:pos x="12" y="10"/>
              </a:cxn>
              <a:cxn ang="0">
                <a:pos x="14" y="12"/>
              </a:cxn>
              <a:cxn ang="0">
                <a:pos x="14" y="14"/>
              </a:cxn>
              <a:cxn ang="0">
                <a:pos x="14" y="16"/>
              </a:cxn>
              <a:cxn ang="0">
                <a:pos x="20" y="20"/>
              </a:cxn>
              <a:cxn ang="0">
                <a:pos x="24" y="20"/>
              </a:cxn>
              <a:cxn ang="0">
                <a:pos x="24" y="24"/>
              </a:cxn>
              <a:cxn ang="0">
                <a:pos x="26" y="26"/>
              </a:cxn>
              <a:cxn ang="0">
                <a:pos x="26" y="28"/>
              </a:cxn>
              <a:cxn ang="0">
                <a:pos x="28" y="30"/>
              </a:cxn>
              <a:cxn ang="0">
                <a:pos x="30" y="30"/>
              </a:cxn>
              <a:cxn ang="0">
                <a:pos x="32" y="36"/>
              </a:cxn>
              <a:cxn ang="0">
                <a:pos x="32" y="38"/>
              </a:cxn>
              <a:cxn ang="0">
                <a:pos x="34" y="40"/>
              </a:cxn>
              <a:cxn ang="0">
                <a:pos x="34" y="40"/>
              </a:cxn>
              <a:cxn ang="0">
                <a:pos x="38" y="40"/>
              </a:cxn>
              <a:cxn ang="0">
                <a:pos x="42" y="40"/>
              </a:cxn>
              <a:cxn ang="0">
                <a:pos x="46" y="40"/>
              </a:cxn>
              <a:cxn ang="0">
                <a:pos x="50" y="38"/>
              </a:cxn>
              <a:cxn ang="0">
                <a:pos x="52" y="36"/>
              </a:cxn>
              <a:cxn ang="0">
                <a:pos x="52" y="36"/>
              </a:cxn>
              <a:cxn ang="0">
                <a:pos x="54" y="36"/>
              </a:cxn>
              <a:cxn ang="0">
                <a:pos x="60" y="38"/>
              </a:cxn>
              <a:cxn ang="0">
                <a:pos x="64" y="36"/>
              </a:cxn>
              <a:cxn ang="0">
                <a:pos x="68" y="40"/>
              </a:cxn>
              <a:cxn ang="0">
                <a:pos x="72" y="40"/>
              </a:cxn>
              <a:cxn ang="0">
                <a:pos x="74" y="42"/>
              </a:cxn>
              <a:cxn ang="0">
                <a:pos x="76" y="44"/>
              </a:cxn>
              <a:cxn ang="0">
                <a:pos x="72" y="54"/>
              </a:cxn>
              <a:cxn ang="0">
                <a:pos x="68" y="60"/>
              </a:cxn>
              <a:cxn ang="0">
                <a:pos x="68" y="62"/>
              </a:cxn>
              <a:cxn ang="0">
                <a:pos x="70" y="64"/>
              </a:cxn>
              <a:cxn ang="0">
                <a:pos x="72" y="62"/>
              </a:cxn>
              <a:cxn ang="0">
                <a:pos x="74" y="64"/>
              </a:cxn>
              <a:cxn ang="0">
                <a:pos x="76" y="66"/>
              </a:cxn>
              <a:cxn ang="0">
                <a:pos x="76" y="66"/>
              </a:cxn>
              <a:cxn ang="0">
                <a:pos x="78" y="68"/>
              </a:cxn>
            </a:cxnLst>
            <a:rect l="0" t="0" r="r" b="b"/>
            <a:pathLst>
              <a:path w="78" h="70">
                <a:moveTo>
                  <a:pt x="0" y="2"/>
                </a:moveTo>
                <a:lnTo>
                  <a:pt x="0" y="2"/>
                </a:lnTo>
                <a:lnTo>
                  <a:pt x="0" y="0"/>
                </a:lnTo>
                <a:lnTo>
                  <a:pt x="0" y="0"/>
                </a:lnTo>
                <a:lnTo>
                  <a:pt x="0" y="0"/>
                </a:lnTo>
                <a:lnTo>
                  <a:pt x="2" y="0"/>
                </a:lnTo>
                <a:lnTo>
                  <a:pt x="4" y="2"/>
                </a:lnTo>
                <a:lnTo>
                  <a:pt x="4" y="2"/>
                </a:lnTo>
                <a:lnTo>
                  <a:pt x="4" y="2"/>
                </a:lnTo>
                <a:lnTo>
                  <a:pt x="6" y="4"/>
                </a:lnTo>
                <a:lnTo>
                  <a:pt x="6" y="4"/>
                </a:lnTo>
                <a:lnTo>
                  <a:pt x="6" y="2"/>
                </a:lnTo>
                <a:lnTo>
                  <a:pt x="6" y="2"/>
                </a:lnTo>
                <a:lnTo>
                  <a:pt x="6" y="2"/>
                </a:lnTo>
                <a:lnTo>
                  <a:pt x="8" y="4"/>
                </a:lnTo>
                <a:lnTo>
                  <a:pt x="8" y="4"/>
                </a:lnTo>
                <a:lnTo>
                  <a:pt x="8" y="4"/>
                </a:lnTo>
                <a:lnTo>
                  <a:pt x="8" y="4"/>
                </a:lnTo>
                <a:lnTo>
                  <a:pt x="8" y="4"/>
                </a:lnTo>
                <a:lnTo>
                  <a:pt x="8" y="6"/>
                </a:lnTo>
                <a:lnTo>
                  <a:pt x="8" y="6"/>
                </a:lnTo>
                <a:lnTo>
                  <a:pt x="10" y="6"/>
                </a:lnTo>
                <a:lnTo>
                  <a:pt x="10" y="6"/>
                </a:lnTo>
                <a:lnTo>
                  <a:pt x="12" y="8"/>
                </a:lnTo>
                <a:lnTo>
                  <a:pt x="12" y="8"/>
                </a:lnTo>
                <a:lnTo>
                  <a:pt x="12" y="8"/>
                </a:lnTo>
                <a:lnTo>
                  <a:pt x="12" y="10"/>
                </a:lnTo>
                <a:lnTo>
                  <a:pt x="14" y="12"/>
                </a:lnTo>
                <a:lnTo>
                  <a:pt x="14" y="12"/>
                </a:lnTo>
                <a:lnTo>
                  <a:pt x="14" y="12"/>
                </a:lnTo>
                <a:lnTo>
                  <a:pt x="14" y="14"/>
                </a:lnTo>
                <a:lnTo>
                  <a:pt x="14" y="14"/>
                </a:lnTo>
                <a:lnTo>
                  <a:pt x="14" y="14"/>
                </a:lnTo>
                <a:lnTo>
                  <a:pt x="14" y="16"/>
                </a:lnTo>
                <a:lnTo>
                  <a:pt x="14" y="16"/>
                </a:lnTo>
                <a:lnTo>
                  <a:pt x="14" y="16"/>
                </a:lnTo>
                <a:lnTo>
                  <a:pt x="16" y="18"/>
                </a:lnTo>
                <a:lnTo>
                  <a:pt x="20" y="20"/>
                </a:lnTo>
                <a:lnTo>
                  <a:pt x="20" y="20"/>
                </a:lnTo>
                <a:lnTo>
                  <a:pt x="22" y="20"/>
                </a:lnTo>
                <a:lnTo>
                  <a:pt x="22" y="20"/>
                </a:lnTo>
                <a:lnTo>
                  <a:pt x="24" y="20"/>
                </a:lnTo>
                <a:lnTo>
                  <a:pt x="24" y="22"/>
                </a:lnTo>
                <a:lnTo>
                  <a:pt x="24" y="24"/>
                </a:lnTo>
                <a:lnTo>
                  <a:pt x="24" y="24"/>
                </a:lnTo>
                <a:lnTo>
                  <a:pt x="26" y="24"/>
                </a:lnTo>
                <a:lnTo>
                  <a:pt x="26" y="26"/>
                </a:lnTo>
                <a:lnTo>
                  <a:pt x="26" y="26"/>
                </a:lnTo>
                <a:lnTo>
                  <a:pt x="26" y="26"/>
                </a:lnTo>
                <a:lnTo>
                  <a:pt x="26" y="26"/>
                </a:lnTo>
                <a:lnTo>
                  <a:pt x="26" y="28"/>
                </a:lnTo>
                <a:lnTo>
                  <a:pt x="26" y="28"/>
                </a:lnTo>
                <a:lnTo>
                  <a:pt x="26" y="30"/>
                </a:lnTo>
                <a:lnTo>
                  <a:pt x="28" y="30"/>
                </a:lnTo>
                <a:lnTo>
                  <a:pt x="30" y="30"/>
                </a:lnTo>
                <a:lnTo>
                  <a:pt x="30" y="30"/>
                </a:lnTo>
                <a:lnTo>
                  <a:pt x="30" y="30"/>
                </a:lnTo>
                <a:lnTo>
                  <a:pt x="32" y="32"/>
                </a:lnTo>
                <a:lnTo>
                  <a:pt x="32" y="34"/>
                </a:lnTo>
                <a:lnTo>
                  <a:pt x="32" y="36"/>
                </a:lnTo>
                <a:lnTo>
                  <a:pt x="32" y="36"/>
                </a:lnTo>
                <a:lnTo>
                  <a:pt x="32" y="36"/>
                </a:lnTo>
                <a:lnTo>
                  <a:pt x="32" y="38"/>
                </a:lnTo>
                <a:lnTo>
                  <a:pt x="32" y="38"/>
                </a:lnTo>
                <a:lnTo>
                  <a:pt x="32" y="38"/>
                </a:lnTo>
                <a:lnTo>
                  <a:pt x="34" y="40"/>
                </a:lnTo>
                <a:lnTo>
                  <a:pt x="34" y="40"/>
                </a:lnTo>
                <a:lnTo>
                  <a:pt x="34" y="40"/>
                </a:lnTo>
                <a:lnTo>
                  <a:pt x="34" y="40"/>
                </a:lnTo>
                <a:lnTo>
                  <a:pt x="34" y="40"/>
                </a:lnTo>
                <a:lnTo>
                  <a:pt x="36" y="40"/>
                </a:lnTo>
                <a:lnTo>
                  <a:pt x="38" y="40"/>
                </a:lnTo>
                <a:lnTo>
                  <a:pt x="40" y="40"/>
                </a:lnTo>
                <a:lnTo>
                  <a:pt x="42" y="40"/>
                </a:lnTo>
                <a:lnTo>
                  <a:pt x="42" y="40"/>
                </a:lnTo>
                <a:lnTo>
                  <a:pt x="44" y="40"/>
                </a:lnTo>
                <a:lnTo>
                  <a:pt x="44" y="40"/>
                </a:lnTo>
                <a:lnTo>
                  <a:pt x="46" y="40"/>
                </a:lnTo>
                <a:lnTo>
                  <a:pt x="48" y="38"/>
                </a:lnTo>
                <a:lnTo>
                  <a:pt x="48" y="38"/>
                </a:lnTo>
                <a:lnTo>
                  <a:pt x="50" y="38"/>
                </a:lnTo>
                <a:lnTo>
                  <a:pt x="50" y="38"/>
                </a:lnTo>
                <a:lnTo>
                  <a:pt x="50" y="36"/>
                </a:lnTo>
                <a:lnTo>
                  <a:pt x="52" y="36"/>
                </a:lnTo>
                <a:lnTo>
                  <a:pt x="52" y="34"/>
                </a:lnTo>
                <a:lnTo>
                  <a:pt x="52" y="36"/>
                </a:lnTo>
                <a:lnTo>
                  <a:pt x="52" y="36"/>
                </a:lnTo>
                <a:lnTo>
                  <a:pt x="52" y="36"/>
                </a:lnTo>
                <a:lnTo>
                  <a:pt x="54" y="36"/>
                </a:lnTo>
                <a:lnTo>
                  <a:pt x="54" y="36"/>
                </a:lnTo>
                <a:lnTo>
                  <a:pt x="56" y="38"/>
                </a:lnTo>
                <a:lnTo>
                  <a:pt x="58" y="38"/>
                </a:lnTo>
                <a:lnTo>
                  <a:pt x="60" y="38"/>
                </a:lnTo>
                <a:lnTo>
                  <a:pt x="60" y="38"/>
                </a:lnTo>
                <a:lnTo>
                  <a:pt x="62" y="38"/>
                </a:lnTo>
                <a:lnTo>
                  <a:pt x="64" y="36"/>
                </a:lnTo>
                <a:lnTo>
                  <a:pt x="68" y="38"/>
                </a:lnTo>
                <a:lnTo>
                  <a:pt x="68" y="40"/>
                </a:lnTo>
                <a:lnTo>
                  <a:pt x="68" y="40"/>
                </a:lnTo>
                <a:lnTo>
                  <a:pt x="68" y="40"/>
                </a:lnTo>
                <a:lnTo>
                  <a:pt x="72" y="42"/>
                </a:lnTo>
                <a:lnTo>
                  <a:pt x="72" y="40"/>
                </a:lnTo>
                <a:lnTo>
                  <a:pt x="72" y="40"/>
                </a:lnTo>
                <a:lnTo>
                  <a:pt x="72" y="40"/>
                </a:lnTo>
                <a:lnTo>
                  <a:pt x="74" y="42"/>
                </a:lnTo>
                <a:lnTo>
                  <a:pt x="74" y="42"/>
                </a:lnTo>
                <a:lnTo>
                  <a:pt x="74" y="44"/>
                </a:lnTo>
                <a:lnTo>
                  <a:pt x="76" y="44"/>
                </a:lnTo>
                <a:lnTo>
                  <a:pt x="76" y="44"/>
                </a:lnTo>
                <a:lnTo>
                  <a:pt x="76" y="46"/>
                </a:lnTo>
                <a:lnTo>
                  <a:pt x="72" y="54"/>
                </a:lnTo>
                <a:lnTo>
                  <a:pt x="70" y="54"/>
                </a:lnTo>
                <a:lnTo>
                  <a:pt x="70" y="58"/>
                </a:lnTo>
                <a:lnTo>
                  <a:pt x="68" y="60"/>
                </a:lnTo>
                <a:lnTo>
                  <a:pt x="68" y="60"/>
                </a:lnTo>
                <a:lnTo>
                  <a:pt x="66" y="62"/>
                </a:lnTo>
                <a:lnTo>
                  <a:pt x="68" y="62"/>
                </a:lnTo>
                <a:lnTo>
                  <a:pt x="70" y="64"/>
                </a:lnTo>
                <a:lnTo>
                  <a:pt x="70" y="64"/>
                </a:lnTo>
                <a:lnTo>
                  <a:pt x="70" y="64"/>
                </a:lnTo>
                <a:lnTo>
                  <a:pt x="72" y="62"/>
                </a:lnTo>
                <a:lnTo>
                  <a:pt x="72" y="62"/>
                </a:lnTo>
                <a:lnTo>
                  <a:pt x="72" y="62"/>
                </a:lnTo>
                <a:lnTo>
                  <a:pt x="72" y="62"/>
                </a:lnTo>
                <a:lnTo>
                  <a:pt x="72" y="62"/>
                </a:lnTo>
                <a:lnTo>
                  <a:pt x="74" y="64"/>
                </a:lnTo>
                <a:lnTo>
                  <a:pt x="74" y="64"/>
                </a:lnTo>
                <a:lnTo>
                  <a:pt x="76" y="66"/>
                </a:lnTo>
                <a:lnTo>
                  <a:pt x="76" y="66"/>
                </a:lnTo>
                <a:lnTo>
                  <a:pt x="76" y="66"/>
                </a:lnTo>
                <a:lnTo>
                  <a:pt x="76" y="66"/>
                </a:lnTo>
                <a:lnTo>
                  <a:pt x="76" y="66"/>
                </a:lnTo>
                <a:lnTo>
                  <a:pt x="78" y="68"/>
                </a:lnTo>
                <a:lnTo>
                  <a:pt x="78" y="68"/>
                </a:lnTo>
                <a:lnTo>
                  <a:pt x="78" y="68"/>
                </a:lnTo>
                <a:lnTo>
                  <a:pt x="78" y="70"/>
                </a:lnTo>
                <a:lnTo>
                  <a:pt x="78" y="7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8" name="Freeform 364"/>
          <p:cNvSpPr>
            <a:spLocks/>
          </p:cNvSpPr>
          <p:nvPr/>
        </p:nvSpPr>
        <p:spPr bwMode="auto">
          <a:xfrm>
            <a:off x="2930525" y="3576638"/>
            <a:ext cx="73025" cy="168275"/>
          </a:xfrm>
          <a:custGeom>
            <a:avLst/>
            <a:gdLst/>
            <a:ahLst/>
            <a:cxnLst>
              <a:cxn ang="0">
                <a:pos x="2" y="106"/>
              </a:cxn>
              <a:cxn ang="0">
                <a:pos x="4" y="92"/>
              </a:cxn>
              <a:cxn ang="0">
                <a:pos x="6" y="76"/>
              </a:cxn>
              <a:cxn ang="0">
                <a:pos x="8" y="74"/>
              </a:cxn>
              <a:cxn ang="0">
                <a:pos x="8" y="60"/>
              </a:cxn>
              <a:cxn ang="0">
                <a:pos x="10" y="58"/>
              </a:cxn>
              <a:cxn ang="0">
                <a:pos x="10" y="54"/>
              </a:cxn>
              <a:cxn ang="0">
                <a:pos x="10" y="52"/>
              </a:cxn>
              <a:cxn ang="0">
                <a:pos x="8" y="52"/>
              </a:cxn>
              <a:cxn ang="0">
                <a:pos x="6" y="48"/>
              </a:cxn>
              <a:cxn ang="0">
                <a:pos x="6" y="46"/>
              </a:cxn>
              <a:cxn ang="0">
                <a:pos x="8" y="46"/>
              </a:cxn>
              <a:cxn ang="0">
                <a:pos x="6" y="44"/>
              </a:cxn>
              <a:cxn ang="0">
                <a:pos x="4" y="42"/>
              </a:cxn>
              <a:cxn ang="0">
                <a:pos x="2" y="40"/>
              </a:cxn>
              <a:cxn ang="0">
                <a:pos x="0" y="38"/>
              </a:cxn>
              <a:cxn ang="0">
                <a:pos x="0" y="36"/>
              </a:cxn>
              <a:cxn ang="0">
                <a:pos x="0" y="30"/>
              </a:cxn>
              <a:cxn ang="0">
                <a:pos x="0" y="26"/>
              </a:cxn>
              <a:cxn ang="0">
                <a:pos x="2" y="26"/>
              </a:cxn>
              <a:cxn ang="0">
                <a:pos x="4" y="26"/>
              </a:cxn>
              <a:cxn ang="0">
                <a:pos x="6" y="24"/>
              </a:cxn>
              <a:cxn ang="0">
                <a:pos x="10" y="24"/>
              </a:cxn>
              <a:cxn ang="0">
                <a:pos x="12" y="26"/>
              </a:cxn>
              <a:cxn ang="0">
                <a:pos x="14" y="22"/>
              </a:cxn>
              <a:cxn ang="0">
                <a:pos x="12" y="18"/>
              </a:cxn>
              <a:cxn ang="0">
                <a:pos x="10" y="18"/>
              </a:cxn>
              <a:cxn ang="0">
                <a:pos x="10" y="18"/>
              </a:cxn>
              <a:cxn ang="0">
                <a:pos x="4" y="18"/>
              </a:cxn>
              <a:cxn ang="0">
                <a:pos x="4" y="8"/>
              </a:cxn>
              <a:cxn ang="0">
                <a:pos x="4" y="6"/>
              </a:cxn>
              <a:cxn ang="0">
                <a:pos x="8" y="6"/>
              </a:cxn>
              <a:cxn ang="0">
                <a:pos x="10" y="6"/>
              </a:cxn>
              <a:cxn ang="0">
                <a:pos x="12" y="6"/>
              </a:cxn>
              <a:cxn ang="0">
                <a:pos x="18" y="6"/>
              </a:cxn>
              <a:cxn ang="0">
                <a:pos x="28" y="6"/>
              </a:cxn>
              <a:cxn ang="0">
                <a:pos x="26" y="6"/>
              </a:cxn>
              <a:cxn ang="0">
                <a:pos x="26" y="4"/>
              </a:cxn>
              <a:cxn ang="0">
                <a:pos x="28" y="2"/>
              </a:cxn>
              <a:cxn ang="0">
                <a:pos x="28" y="2"/>
              </a:cxn>
              <a:cxn ang="0">
                <a:pos x="30" y="4"/>
              </a:cxn>
              <a:cxn ang="0">
                <a:pos x="30" y="4"/>
              </a:cxn>
              <a:cxn ang="0">
                <a:pos x="30" y="6"/>
              </a:cxn>
              <a:cxn ang="0">
                <a:pos x="30" y="6"/>
              </a:cxn>
              <a:cxn ang="0">
                <a:pos x="32" y="6"/>
              </a:cxn>
              <a:cxn ang="0">
                <a:pos x="34" y="6"/>
              </a:cxn>
              <a:cxn ang="0">
                <a:pos x="34" y="4"/>
              </a:cxn>
              <a:cxn ang="0">
                <a:pos x="36" y="2"/>
              </a:cxn>
              <a:cxn ang="0">
                <a:pos x="36" y="0"/>
              </a:cxn>
              <a:cxn ang="0">
                <a:pos x="38" y="0"/>
              </a:cxn>
              <a:cxn ang="0">
                <a:pos x="40" y="0"/>
              </a:cxn>
              <a:cxn ang="0">
                <a:pos x="40" y="2"/>
              </a:cxn>
              <a:cxn ang="0">
                <a:pos x="42" y="4"/>
              </a:cxn>
              <a:cxn ang="0">
                <a:pos x="42" y="6"/>
              </a:cxn>
              <a:cxn ang="0">
                <a:pos x="44" y="8"/>
              </a:cxn>
              <a:cxn ang="0">
                <a:pos x="44" y="12"/>
              </a:cxn>
              <a:cxn ang="0">
                <a:pos x="44" y="12"/>
              </a:cxn>
              <a:cxn ang="0">
                <a:pos x="44" y="14"/>
              </a:cxn>
              <a:cxn ang="0">
                <a:pos x="44" y="16"/>
              </a:cxn>
              <a:cxn ang="0">
                <a:pos x="46" y="14"/>
              </a:cxn>
            </a:cxnLst>
            <a:rect l="0" t="0" r="r" b="b"/>
            <a:pathLst>
              <a:path w="46" h="106">
                <a:moveTo>
                  <a:pt x="2" y="106"/>
                </a:moveTo>
                <a:lnTo>
                  <a:pt x="2" y="106"/>
                </a:lnTo>
                <a:lnTo>
                  <a:pt x="4" y="100"/>
                </a:lnTo>
                <a:lnTo>
                  <a:pt x="4" y="92"/>
                </a:lnTo>
                <a:lnTo>
                  <a:pt x="6" y="78"/>
                </a:lnTo>
                <a:lnTo>
                  <a:pt x="6" y="76"/>
                </a:lnTo>
                <a:lnTo>
                  <a:pt x="6" y="74"/>
                </a:lnTo>
                <a:lnTo>
                  <a:pt x="8" y="74"/>
                </a:lnTo>
                <a:lnTo>
                  <a:pt x="8" y="68"/>
                </a:lnTo>
                <a:lnTo>
                  <a:pt x="8" y="60"/>
                </a:lnTo>
                <a:lnTo>
                  <a:pt x="10" y="58"/>
                </a:lnTo>
                <a:lnTo>
                  <a:pt x="10" y="58"/>
                </a:lnTo>
                <a:lnTo>
                  <a:pt x="10" y="56"/>
                </a:lnTo>
                <a:lnTo>
                  <a:pt x="10" y="54"/>
                </a:lnTo>
                <a:lnTo>
                  <a:pt x="10" y="52"/>
                </a:lnTo>
                <a:lnTo>
                  <a:pt x="10" y="52"/>
                </a:lnTo>
                <a:lnTo>
                  <a:pt x="10" y="52"/>
                </a:lnTo>
                <a:lnTo>
                  <a:pt x="8" y="52"/>
                </a:lnTo>
                <a:lnTo>
                  <a:pt x="8" y="50"/>
                </a:lnTo>
                <a:lnTo>
                  <a:pt x="6" y="48"/>
                </a:lnTo>
                <a:lnTo>
                  <a:pt x="6" y="48"/>
                </a:lnTo>
                <a:lnTo>
                  <a:pt x="6" y="46"/>
                </a:lnTo>
                <a:lnTo>
                  <a:pt x="6" y="46"/>
                </a:lnTo>
                <a:lnTo>
                  <a:pt x="8" y="46"/>
                </a:lnTo>
                <a:lnTo>
                  <a:pt x="6" y="44"/>
                </a:lnTo>
                <a:lnTo>
                  <a:pt x="6" y="44"/>
                </a:lnTo>
                <a:lnTo>
                  <a:pt x="6" y="44"/>
                </a:lnTo>
                <a:lnTo>
                  <a:pt x="4" y="42"/>
                </a:lnTo>
                <a:lnTo>
                  <a:pt x="4" y="42"/>
                </a:lnTo>
                <a:lnTo>
                  <a:pt x="2" y="40"/>
                </a:lnTo>
                <a:lnTo>
                  <a:pt x="0" y="38"/>
                </a:lnTo>
                <a:lnTo>
                  <a:pt x="0" y="38"/>
                </a:lnTo>
                <a:lnTo>
                  <a:pt x="0" y="36"/>
                </a:lnTo>
                <a:lnTo>
                  <a:pt x="0" y="36"/>
                </a:lnTo>
                <a:lnTo>
                  <a:pt x="0" y="32"/>
                </a:lnTo>
                <a:lnTo>
                  <a:pt x="0" y="30"/>
                </a:lnTo>
                <a:lnTo>
                  <a:pt x="0" y="30"/>
                </a:lnTo>
                <a:lnTo>
                  <a:pt x="0" y="26"/>
                </a:lnTo>
                <a:lnTo>
                  <a:pt x="0" y="26"/>
                </a:lnTo>
                <a:lnTo>
                  <a:pt x="2" y="26"/>
                </a:lnTo>
                <a:lnTo>
                  <a:pt x="2" y="26"/>
                </a:lnTo>
                <a:lnTo>
                  <a:pt x="4" y="26"/>
                </a:lnTo>
                <a:lnTo>
                  <a:pt x="4" y="24"/>
                </a:lnTo>
                <a:lnTo>
                  <a:pt x="6" y="24"/>
                </a:lnTo>
                <a:lnTo>
                  <a:pt x="8" y="24"/>
                </a:lnTo>
                <a:lnTo>
                  <a:pt x="10" y="24"/>
                </a:lnTo>
                <a:lnTo>
                  <a:pt x="12" y="24"/>
                </a:lnTo>
                <a:lnTo>
                  <a:pt x="12" y="26"/>
                </a:lnTo>
                <a:lnTo>
                  <a:pt x="14" y="24"/>
                </a:lnTo>
                <a:lnTo>
                  <a:pt x="14" y="22"/>
                </a:lnTo>
                <a:lnTo>
                  <a:pt x="14" y="20"/>
                </a:lnTo>
                <a:lnTo>
                  <a:pt x="12" y="18"/>
                </a:lnTo>
                <a:lnTo>
                  <a:pt x="12" y="18"/>
                </a:lnTo>
                <a:lnTo>
                  <a:pt x="10" y="18"/>
                </a:lnTo>
                <a:lnTo>
                  <a:pt x="10" y="18"/>
                </a:lnTo>
                <a:lnTo>
                  <a:pt x="10" y="18"/>
                </a:lnTo>
                <a:lnTo>
                  <a:pt x="6" y="18"/>
                </a:lnTo>
                <a:lnTo>
                  <a:pt x="4" y="18"/>
                </a:lnTo>
                <a:lnTo>
                  <a:pt x="4" y="18"/>
                </a:lnTo>
                <a:lnTo>
                  <a:pt x="4" y="8"/>
                </a:lnTo>
                <a:lnTo>
                  <a:pt x="4" y="6"/>
                </a:lnTo>
                <a:lnTo>
                  <a:pt x="4" y="6"/>
                </a:lnTo>
                <a:lnTo>
                  <a:pt x="6" y="6"/>
                </a:lnTo>
                <a:lnTo>
                  <a:pt x="8" y="6"/>
                </a:lnTo>
                <a:lnTo>
                  <a:pt x="8" y="6"/>
                </a:lnTo>
                <a:lnTo>
                  <a:pt x="10" y="6"/>
                </a:lnTo>
                <a:lnTo>
                  <a:pt x="10" y="6"/>
                </a:lnTo>
                <a:lnTo>
                  <a:pt x="12" y="6"/>
                </a:lnTo>
                <a:lnTo>
                  <a:pt x="14" y="6"/>
                </a:lnTo>
                <a:lnTo>
                  <a:pt x="18" y="6"/>
                </a:lnTo>
                <a:lnTo>
                  <a:pt x="28" y="6"/>
                </a:lnTo>
                <a:lnTo>
                  <a:pt x="28" y="6"/>
                </a:lnTo>
                <a:lnTo>
                  <a:pt x="28" y="6"/>
                </a:lnTo>
                <a:lnTo>
                  <a:pt x="26" y="6"/>
                </a:lnTo>
                <a:lnTo>
                  <a:pt x="26" y="4"/>
                </a:lnTo>
                <a:lnTo>
                  <a:pt x="26" y="4"/>
                </a:lnTo>
                <a:lnTo>
                  <a:pt x="28" y="4"/>
                </a:lnTo>
                <a:lnTo>
                  <a:pt x="28" y="2"/>
                </a:lnTo>
                <a:lnTo>
                  <a:pt x="28" y="2"/>
                </a:lnTo>
                <a:lnTo>
                  <a:pt x="28" y="2"/>
                </a:lnTo>
                <a:lnTo>
                  <a:pt x="28" y="2"/>
                </a:lnTo>
                <a:lnTo>
                  <a:pt x="30" y="4"/>
                </a:lnTo>
                <a:lnTo>
                  <a:pt x="30" y="4"/>
                </a:lnTo>
                <a:lnTo>
                  <a:pt x="30" y="4"/>
                </a:lnTo>
                <a:lnTo>
                  <a:pt x="30" y="6"/>
                </a:lnTo>
                <a:lnTo>
                  <a:pt x="30" y="6"/>
                </a:lnTo>
                <a:lnTo>
                  <a:pt x="30" y="6"/>
                </a:lnTo>
                <a:lnTo>
                  <a:pt x="30" y="6"/>
                </a:lnTo>
                <a:lnTo>
                  <a:pt x="32" y="6"/>
                </a:lnTo>
                <a:lnTo>
                  <a:pt x="32" y="6"/>
                </a:lnTo>
                <a:lnTo>
                  <a:pt x="32" y="6"/>
                </a:lnTo>
                <a:lnTo>
                  <a:pt x="34" y="6"/>
                </a:lnTo>
                <a:lnTo>
                  <a:pt x="34" y="6"/>
                </a:lnTo>
                <a:lnTo>
                  <a:pt x="34" y="4"/>
                </a:lnTo>
                <a:lnTo>
                  <a:pt x="36" y="4"/>
                </a:lnTo>
                <a:lnTo>
                  <a:pt x="36" y="2"/>
                </a:lnTo>
                <a:lnTo>
                  <a:pt x="36" y="2"/>
                </a:lnTo>
                <a:lnTo>
                  <a:pt x="36" y="0"/>
                </a:lnTo>
                <a:lnTo>
                  <a:pt x="38" y="0"/>
                </a:lnTo>
                <a:lnTo>
                  <a:pt x="38" y="0"/>
                </a:lnTo>
                <a:lnTo>
                  <a:pt x="40" y="0"/>
                </a:lnTo>
                <a:lnTo>
                  <a:pt x="40" y="0"/>
                </a:lnTo>
                <a:lnTo>
                  <a:pt x="40" y="0"/>
                </a:lnTo>
                <a:lnTo>
                  <a:pt x="40" y="2"/>
                </a:lnTo>
                <a:lnTo>
                  <a:pt x="42" y="2"/>
                </a:lnTo>
                <a:lnTo>
                  <a:pt x="42" y="4"/>
                </a:lnTo>
                <a:lnTo>
                  <a:pt x="42" y="4"/>
                </a:lnTo>
                <a:lnTo>
                  <a:pt x="42" y="6"/>
                </a:lnTo>
                <a:lnTo>
                  <a:pt x="44" y="6"/>
                </a:lnTo>
                <a:lnTo>
                  <a:pt x="44" y="8"/>
                </a:lnTo>
                <a:lnTo>
                  <a:pt x="44" y="10"/>
                </a:lnTo>
                <a:lnTo>
                  <a:pt x="44" y="12"/>
                </a:lnTo>
                <a:lnTo>
                  <a:pt x="44" y="12"/>
                </a:lnTo>
                <a:lnTo>
                  <a:pt x="44" y="12"/>
                </a:lnTo>
                <a:lnTo>
                  <a:pt x="44" y="14"/>
                </a:lnTo>
                <a:lnTo>
                  <a:pt x="44" y="14"/>
                </a:lnTo>
                <a:lnTo>
                  <a:pt x="44" y="16"/>
                </a:lnTo>
                <a:lnTo>
                  <a:pt x="44" y="16"/>
                </a:lnTo>
                <a:lnTo>
                  <a:pt x="44" y="16"/>
                </a:lnTo>
                <a:lnTo>
                  <a:pt x="46" y="14"/>
                </a:lnTo>
                <a:lnTo>
                  <a:pt x="46"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9" name="Freeform 365"/>
          <p:cNvSpPr>
            <a:spLocks/>
          </p:cNvSpPr>
          <p:nvPr/>
        </p:nvSpPr>
        <p:spPr bwMode="auto">
          <a:xfrm>
            <a:off x="4924425" y="3741738"/>
            <a:ext cx="1588" cy="1588"/>
          </a:xfrm>
          <a:custGeom>
            <a:avLst/>
            <a:gdLst/>
            <a:ahLst/>
            <a:cxnLst>
              <a:cxn ang="0">
                <a:pos x="0" y="0"/>
              </a:cxn>
              <a:cxn ang="0">
                <a:pos x="0" y="0"/>
              </a:cxn>
              <a:cxn ang="0">
                <a:pos x="0" y="0"/>
              </a:cxn>
            </a:cxnLst>
            <a:rect l="0" t="0" r="r" b="b"/>
            <a:pathLst>
              <a:path>
                <a:moveTo>
                  <a:pt x="0" y="0"/>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0" name="Freeform 366"/>
          <p:cNvSpPr>
            <a:spLocks/>
          </p:cNvSpPr>
          <p:nvPr/>
        </p:nvSpPr>
        <p:spPr bwMode="auto">
          <a:xfrm>
            <a:off x="4924425" y="3640138"/>
            <a:ext cx="53975" cy="101600"/>
          </a:xfrm>
          <a:custGeom>
            <a:avLst/>
            <a:gdLst/>
            <a:ahLst/>
            <a:cxnLst>
              <a:cxn ang="0">
                <a:pos x="34" y="0"/>
              </a:cxn>
              <a:cxn ang="0">
                <a:pos x="34" y="2"/>
              </a:cxn>
              <a:cxn ang="0">
                <a:pos x="34" y="4"/>
              </a:cxn>
              <a:cxn ang="0">
                <a:pos x="32" y="4"/>
              </a:cxn>
              <a:cxn ang="0">
                <a:pos x="32" y="6"/>
              </a:cxn>
              <a:cxn ang="0">
                <a:pos x="30" y="8"/>
              </a:cxn>
              <a:cxn ang="0">
                <a:pos x="28" y="12"/>
              </a:cxn>
              <a:cxn ang="0">
                <a:pos x="26" y="12"/>
              </a:cxn>
              <a:cxn ang="0">
                <a:pos x="26" y="12"/>
              </a:cxn>
              <a:cxn ang="0">
                <a:pos x="24" y="14"/>
              </a:cxn>
              <a:cxn ang="0">
                <a:pos x="22" y="14"/>
              </a:cxn>
              <a:cxn ang="0">
                <a:pos x="20" y="16"/>
              </a:cxn>
              <a:cxn ang="0">
                <a:pos x="18" y="18"/>
              </a:cxn>
              <a:cxn ang="0">
                <a:pos x="18" y="20"/>
              </a:cxn>
              <a:cxn ang="0">
                <a:pos x="18" y="22"/>
              </a:cxn>
              <a:cxn ang="0">
                <a:pos x="18" y="22"/>
              </a:cxn>
              <a:cxn ang="0">
                <a:pos x="18" y="24"/>
              </a:cxn>
              <a:cxn ang="0">
                <a:pos x="16" y="26"/>
              </a:cxn>
              <a:cxn ang="0">
                <a:pos x="16" y="26"/>
              </a:cxn>
              <a:cxn ang="0">
                <a:pos x="14" y="28"/>
              </a:cxn>
              <a:cxn ang="0">
                <a:pos x="14" y="28"/>
              </a:cxn>
              <a:cxn ang="0">
                <a:pos x="12" y="30"/>
              </a:cxn>
              <a:cxn ang="0">
                <a:pos x="10" y="32"/>
              </a:cxn>
              <a:cxn ang="0">
                <a:pos x="10" y="32"/>
              </a:cxn>
              <a:cxn ang="0">
                <a:pos x="10" y="34"/>
              </a:cxn>
              <a:cxn ang="0">
                <a:pos x="10" y="36"/>
              </a:cxn>
              <a:cxn ang="0">
                <a:pos x="10" y="40"/>
              </a:cxn>
              <a:cxn ang="0">
                <a:pos x="10" y="42"/>
              </a:cxn>
              <a:cxn ang="0">
                <a:pos x="10" y="44"/>
              </a:cxn>
              <a:cxn ang="0">
                <a:pos x="10" y="44"/>
              </a:cxn>
              <a:cxn ang="0">
                <a:pos x="10" y="46"/>
              </a:cxn>
              <a:cxn ang="0">
                <a:pos x="10" y="50"/>
              </a:cxn>
              <a:cxn ang="0">
                <a:pos x="12" y="50"/>
              </a:cxn>
              <a:cxn ang="0">
                <a:pos x="10" y="50"/>
              </a:cxn>
              <a:cxn ang="0">
                <a:pos x="10" y="54"/>
              </a:cxn>
              <a:cxn ang="0">
                <a:pos x="8" y="54"/>
              </a:cxn>
              <a:cxn ang="0">
                <a:pos x="8" y="58"/>
              </a:cxn>
              <a:cxn ang="0">
                <a:pos x="6" y="60"/>
              </a:cxn>
              <a:cxn ang="0">
                <a:pos x="6" y="62"/>
              </a:cxn>
              <a:cxn ang="0">
                <a:pos x="4" y="62"/>
              </a:cxn>
              <a:cxn ang="0">
                <a:pos x="2" y="62"/>
              </a:cxn>
              <a:cxn ang="0">
                <a:pos x="0" y="62"/>
              </a:cxn>
              <a:cxn ang="0">
                <a:pos x="0" y="64"/>
              </a:cxn>
            </a:cxnLst>
            <a:rect l="0" t="0" r="r" b="b"/>
            <a:pathLst>
              <a:path w="34" h="64">
                <a:moveTo>
                  <a:pt x="34" y="0"/>
                </a:moveTo>
                <a:lnTo>
                  <a:pt x="34" y="0"/>
                </a:lnTo>
                <a:lnTo>
                  <a:pt x="34" y="2"/>
                </a:lnTo>
                <a:lnTo>
                  <a:pt x="34" y="2"/>
                </a:lnTo>
                <a:lnTo>
                  <a:pt x="34" y="2"/>
                </a:lnTo>
                <a:lnTo>
                  <a:pt x="34" y="4"/>
                </a:lnTo>
                <a:lnTo>
                  <a:pt x="34" y="4"/>
                </a:lnTo>
                <a:lnTo>
                  <a:pt x="32" y="4"/>
                </a:lnTo>
                <a:lnTo>
                  <a:pt x="32" y="6"/>
                </a:lnTo>
                <a:lnTo>
                  <a:pt x="32" y="6"/>
                </a:lnTo>
                <a:lnTo>
                  <a:pt x="30" y="8"/>
                </a:lnTo>
                <a:lnTo>
                  <a:pt x="30" y="8"/>
                </a:lnTo>
                <a:lnTo>
                  <a:pt x="28" y="10"/>
                </a:lnTo>
                <a:lnTo>
                  <a:pt x="28" y="12"/>
                </a:lnTo>
                <a:lnTo>
                  <a:pt x="26" y="12"/>
                </a:lnTo>
                <a:lnTo>
                  <a:pt x="26" y="12"/>
                </a:lnTo>
                <a:lnTo>
                  <a:pt x="26" y="12"/>
                </a:lnTo>
                <a:lnTo>
                  <a:pt x="26" y="12"/>
                </a:lnTo>
                <a:lnTo>
                  <a:pt x="24" y="12"/>
                </a:lnTo>
                <a:lnTo>
                  <a:pt x="24" y="14"/>
                </a:lnTo>
                <a:lnTo>
                  <a:pt x="22" y="14"/>
                </a:lnTo>
                <a:lnTo>
                  <a:pt x="22" y="14"/>
                </a:lnTo>
                <a:lnTo>
                  <a:pt x="20" y="16"/>
                </a:lnTo>
                <a:lnTo>
                  <a:pt x="20" y="16"/>
                </a:lnTo>
                <a:lnTo>
                  <a:pt x="20" y="18"/>
                </a:lnTo>
                <a:lnTo>
                  <a:pt x="18" y="18"/>
                </a:lnTo>
                <a:lnTo>
                  <a:pt x="18" y="20"/>
                </a:lnTo>
                <a:lnTo>
                  <a:pt x="18" y="20"/>
                </a:lnTo>
                <a:lnTo>
                  <a:pt x="18" y="20"/>
                </a:lnTo>
                <a:lnTo>
                  <a:pt x="18" y="22"/>
                </a:lnTo>
                <a:lnTo>
                  <a:pt x="18" y="22"/>
                </a:lnTo>
                <a:lnTo>
                  <a:pt x="18" y="22"/>
                </a:lnTo>
                <a:lnTo>
                  <a:pt x="18" y="22"/>
                </a:lnTo>
                <a:lnTo>
                  <a:pt x="18" y="24"/>
                </a:lnTo>
                <a:lnTo>
                  <a:pt x="16" y="24"/>
                </a:lnTo>
                <a:lnTo>
                  <a:pt x="16" y="26"/>
                </a:lnTo>
                <a:lnTo>
                  <a:pt x="16" y="26"/>
                </a:lnTo>
                <a:lnTo>
                  <a:pt x="16" y="26"/>
                </a:lnTo>
                <a:lnTo>
                  <a:pt x="16" y="26"/>
                </a:lnTo>
                <a:lnTo>
                  <a:pt x="14" y="28"/>
                </a:lnTo>
                <a:lnTo>
                  <a:pt x="14" y="28"/>
                </a:lnTo>
                <a:lnTo>
                  <a:pt x="14" y="28"/>
                </a:lnTo>
                <a:lnTo>
                  <a:pt x="12" y="30"/>
                </a:lnTo>
                <a:lnTo>
                  <a:pt x="12" y="30"/>
                </a:lnTo>
                <a:lnTo>
                  <a:pt x="12" y="30"/>
                </a:lnTo>
                <a:lnTo>
                  <a:pt x="10" y="32"/>
                </a:lnTo>
                <a:lnTo>
                  <a:pt x="10" y="32"/>
                </a:lnTo>
                <a:lnTo>
                  <a:pt x="10" y="32"/>
                </a:lnTo>
                <a:lnTo>
                  <a:pt x="10" y="32"/>
                </a:lnTo>
                <a:lnTo>
                  <a:pt x="10" y="34"/>
                </a:lnTo>
                <a:lnTo>
                  <a:pt x="10" y="34"/>
                </a:lnTo>
                <a:lnTo>
                  <a:pt x="10" y="36"/>
                </a:lnTo>
                <a:lnTo>
                  <a:pt x="10" y="38"/>
                </a:lnTo>
                <a:lnTo>
                  <a:pt x="10" y="40"/>
                </a:lnTo>
                <a:lnTo>
                  <a:pt x="10" y="40"/>
                </a:lnTo>
                <a:lnTo>
                  <a:pt x="10" y="42"/>
                </a:lnTo>
                <a:lnTo>
                  <a:pt x="10" y="44"/>
                </a:lnTo>
                <a:lnTo>
                  <a:pt x="10" y="44"/>
                </a:lnTo>
                <a:lnTo>
                  <a:pt x="10" y="44"/>
                </a:lnTo>
                <a:lnTo>
                  <a:pt x="10" y="44"/>
                </a:lnTo>
                <a:lnTo>
                  <a:pt x="10" y="46"/>
                </a:lnTo>
                <a:lnTo>
                  <a:pt x="10" y="46"/>
                </a:lnTo>
                <a:lnTo>
                  <a:pt x="10" y="48"/>
                </a:lnTo>
                <a:lnTo>
                  <a:pt x="10" y="50"/>
                </a:lnTo>
                <a:lnTo>
                  <a:pt x="10" y="50"/>
                </a:lnTo>
                <a:lnTo>
                  <a:pt x="12" y="50"/>
                </a:lnTo>
                <a:lnTo>
                  <a:pt x="12" y="50"/>
                </a:lnTo>
                <a:lnTo>
                  <a:pt x="10" y="50"/>
                </a:lnTo>
                <a:lnTo>
                  <a:pt x="10" y="52"/>
                </a:lnTo>
                <a:lnTo>
                  <a:pt x="10" y="54"/>
                </a:lnTo>
                <a:lnTo>
                  <a:pt x="10" y="54"/>
                </a:lnTo>
                <a:lnTo>
                  <a:pt x="8" y="54"/>
                </a:lnTo>
                <a:lnTo>
                  <a:pt x="8" y="56"/>
                </a:lnTo>
                <a:lnTo>
                  <a:pt x="8" y="58"/>
                </a:lnTo>
                <a:lnTo>
                  <a:pt x="6" y="60"/>
                </a:lnTo>
                <a:lnTo>
                  <a:pt x="6" y="60"/>
                </a:lnTo>
                <a:lnTo>
                  <a:pt x="6" y="60"/>
                </a:lnTo>
                <a:lnTo>
                  <a:pt x="6" y="62"/>
                </a:lnTo>
                <a:lnTo>
                  <a:pt x="6" y="62"/>
                </a:lnTo>
                <a:lnTo>
                  <a:pt x="4" y="62"/>
                </a:lnTo>
                <a:lnTo>
                  <a:pt x="4" y="62"/>
                </a:lnTo>
                <a:lnTo>
                  <a:pt x="2" y="62"/>
                </a:lnTo>
                <a:lnTo>
                  <a:pt x="2" y="62"/>
                </a:lnTo>
                <a:lnTo>
                  <a:pt x="0" y="62"/>
                </a:lnTo>
                <a:lnTo>
                  <a:pt x="0" y="64"/>
                </a:lnTo>
                <a:lnTo>
                  <a:pt x="0" y="6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1" name="Freeform 367"/>
          <p:cNvSpPr>
            <a:spLocks/>
          </p:cNvSpPr>
          <p:nvPr/>
        </p:nvSpPr>
        <p:spPr bwMode="auto">
          <a:xfrm>
            <a:off x="4822825" y="3576638"/>
            <a:ext cx="79375" cy="158750"/>
          </a:xfrm>
          <a:custGeom>
            <a:avLst/>
            <a:gdLst/>
            <a:ahLst/>
            <a:cxnLst>
              <a:cxn ang="0">
                <a:pos x="30" y="2"/>
              </a:cxn>
              <a:cxn ang="0">
                <a:pos x="30" y="6"/>
              </a:cxn>
              <a:cxn ang="0">
                <a:pos x="30" y="10"/>
              </a:cxn>
              <a:cxn ang="0">
                <a:pos x="32" y="12"/>
              </a:cxn>
              <a:cxn ang="0">
                <a:pos x="30" y="14"/>
              </a:cxn>
              <a:cxn ang="0">
                <a:pos x="32" y="14"/>
              </a:cxn>
              <a:cxn ang="0">
                <a:pos x="40" y="12"/>
              </a:cxn>
              <a:cxn ang="0">
                <a:pos x="44" y="12"/>
              </a:cxn>
              <a:cxn ang="0">
                <a:pos x="46" y="12"/>
              </a:cxn>
              <a:cxn ang="0">
                <a:pos x="46" y="16"/>
              </a:cxn>
              <a:cxn ang="0">
                <a:pos x="50" y="20"/>
              </a:cxn>
              <a:cxn ang="0">
                <a:pos x="46" y="26"/>
              </a:cxn>
              <a:cxn ang="0">
                <a:pos x="44" y="26"/>
              </a:cxn>
              <a:cxn ang="0">
                <a:pos x="42" y="34"/>
              </a:cxn>
              <a:cxn ang="0">
                <a:pos x="40" y="38"/>
              </a:cxn>
              <a:cxn ang="0">
                <a:pos x="42" y="40"/>
              </a:cxn>
              <a:cxn ang="0">
                <a:pos x="44" y="40"/>
              </a:cxn>
              <a:cxn ang="0">
                <a:pos x="46" y="42"/>
              </a:cxn>
              <a:cxn ang="0">
                <a:pos x="50" y="44"/>
              </a:cxn>
              <a:cxn ang="0">
                <a:pos x="50" y="48"/>
              </a:cxn>
              <a:cxn ang="0">
                <a:pos x="50" y="54"/>
              </a:cxn>
              <a:cxn ang="0">
                <a:pos x="50" y="62"/>
              </a:cxn>
              <a:cxn ang="0">
                <a:pos x="48" y="66"/>
              </a:cxn>
              <a:cxn ang="0">
                <a:pos x="48" y="68"/>
              </a:cxn>
              <a:cxn ang="0">
                <a:pos x="46" y="70"/>
              </a:cxn>
              <a:cxn ang="0">
                <a:pos x="46" y="74"/>
              </a:cxn>
              <a:cxn ang="0">
                <a:pos x="44" y="76"/>
              </a:cxn>
              <a:cxn ang="0">
                <a:pos x="40" y="74"/>
              </a:cxn>
              <a:cxn ang="0">
                <a:pos x="38" y="72"/>
              </a:cxn>
              <a:cxn ang="0">
                <a:pos x="36" y="76"/>
              </a:cxn>
              <a:cxn ang="0">
                <a:pos x="32" y="74"/>
              </a:cxn>
              <a:cxn ang="0">
                <a:pos x="28" y="74"/>
              </a:cxn>
              <a:cxn ang="0">
                <a:pos x="26" y="72"/>
              </a:cxn>
              <a:cxn ang="0">
                <a:pos x="26" y="68"/>
              </a:cxn>
              <a:cxn ang="0">
                <a:pos x="22" y="66"/>
              </a:cxn>
              <a:cxn ang="0">
                <a:pos x="20" y="66"/>
              </a:cxn>
              <a:cxn ang="0">
                <a:pos x="20" y="68"/>
              </a:cxn>
              <a:cxn ang="0">
                <a:pos x="20" y="74"/>
              </a:cxn>
              <a:cxn ang="0">
                <a:pos x="14" y="74"/>
              </a:cxn>
              <a:cxn ang="0">
                <a:pos x="10" y="76"/>
              </a:cxn>
              <a:cxn ang="0">
                <a:pos x="8" y="74"/>
              </a:cxn>
              <a:cxn ang="0">
                <a:pos x="8" y="78"/>
              </a:cxn>
              <a:cxn ang="0">
                <a:pos x="6" y="82"/>
              </a:cxn>
              <a:cxn ang="0">
                <a:pos x="6" y="82"/>
              </a:cxn>
              <a:cxn ang="0">
                <a:pos x="10" y="86"/>
              </a:cxn>
              <a:cxn ang="0">
                <a:pos x="8" y="86"/>
              </a:cxn>
              <a:cxn ang="0">
                <a:pos x="10" y="88"/>
              </a:cxn>
              <a:cxn ang="0">
                <a:pos x="12" y="92"/>
              </a:cxn>
              <a:cxn ang="0">
                <a:pos x="10" y="94"/>
              </a:cxn>
              <a:cxn ang="0">
                <a:pos x="12" y="96"/>
              </a:cxn>
              <a:cxn ang="0">
                <a:pos x="8" y="96"/>
              </a:cxn>
              <a:cxn ang="0">
                <a:pos x="6" y="94"/>
              </a:cxn>
              <a:cxn ang="0">
                <a:pos x="0" y="100"/>
              </a:cxn>
            </a:cxnLst>
            <a:rect l="0" t="0" r="r" b="b"/>
            <a:pathLst>
              <a:path w="50" h="100">
                <a:moveTo>
                  <a:pt x="32" y="0"/>
                </a:moveTo>
                <a:lnTo>
                  <a:pt x="32" y="0"/>
                </a:lnTo>
                <a:lnTo>
                  <a:pt x="32" y="2"/>
                </a:lnTo>
                <a:lnTo>
                  <a:pt x="30" y="2"/>
                </a:lnTo>
                <a:lnTo>
                  <a:pt x="30" y="4"/>
                </a:lnTo>
                <a:lnTo>
                  <a:pt x="30" y="4"/>
                </a:lnTo>
                <a:lnTo>
                  <a:pt x="30" y="4"/>
                </a:lnTo>
                <a:lnTo>
                  <a:pt x="30" y="6"/>
                </a:lnTo>
                <a:lnTo>
                  <a:pt x="30" y="6"/>
                </a:lnTo>
                <a:lnTo>
                  <a:pt x="30" y="6"/>
                </a:lnTo>
                <a:lnTo>
                  <a:pt x="30" y="10"/>
                </a:lnTo>
                <a:lnTo>
                  <a:pt x="30" y="10"/>
                </a:lnTo>
                <a:lnTo>
                  <a:pt x="30" y="10"/>
                </a:lnTo>
                <a:lnTo>
                  <a:pt x="32" y="12"/>
                </a:lnTo>
                <a:lnTo>
                  <a:pt x="32" y="12"/>
                </a:lnTo>
                <a:lnTo>
                  <a:pt x="32" y="12"/>
                </a:lnTo>
                <a:lnTo>
                  <a:pt x="32" y="14"/>
                </a:lnTo>
                <a:lnTo>
                  <a:pt x="30" y="14"/>
                </a:lnTo>
                <a:lnTo>
                  <a:pt x="30" y="14"/>
                </a:lnTo>
                <a:lnTo>
                  <a:pt x="30" y="14"/>
                </a:lnTo>
                <a:lnTo>
                  <a:pt x="30" y="14"/>
                </a:lnTo>
                <a:lnTo>
                  <a:pt x="30" y="14"/>
                </a:lnTo>
                <a:lnTo>
                  <a:pt x="32" y="14"/>
                </a:lnTo>
                <a:lnTo>
                  <a:pt x="32" y="14"/>
                </a:lnTo>
                <a:lnTo>
                  <a:pt x="34" y="14"/>
                </a:lnTo>
                <a:lnTo>
                  <a:pt x="34" y="14"/>
                </a:lnTo>
                <a:lnTo>
                  <a:pt x="36" y="14"/>
                </a:lnTo>
                <a:lnTo>
                  <a:pt x="40" y="12"/>
                </a:lnTo>
                <a:lnTo>
                  <a:pt x="40" y="12"/>
                </a:lnTo>
                <a:lnTo>
                  <a:pt x="40" y="12"/>
                </a:lnTo>
                <a:lnTo>
                  <a:pt x="42" y="12"/>
                </a:lnTo>
                <a:lnTo>
                  <a:pt x="44" y="12"/>
                </a:lnTo>
                <a:lnTo>
                  <a:pt x="44" y="12"/>
                </a:lnTo>
                <a:lnTo>
                  <a:pt x="44" y="12"/>
                </a:lnTo>
                <a:lnTo>
                  <a:pt x="44" y="12"/>
                </a:lnTo>
                <a:lnTo>
                  <a:pt x="46" y="12"/>
                </a:lnTo>
                <a:lnTo>
                  <a:pt x="46" y="12"/>
                </a:lnTo>
                <a:lnTo>
                  <a:pt x="46" y="14"/>
                </a:lnTo>
                <a:lnTo>
                  <a:pt x="46" y="14"/>
                </a:lnTo>
                <a:lnTo>
                  <a:pt x="46" y="16"/>
                </a:lnTo>
                <a:lnTo>
                  <a:pt x="48" y="16"/>
                </a:lnTo>
                <a:lnTo>
                  <a:pt x="48" y="20"/>
                </a:lnTo>
                <a:lnTo>
                  <a:pt x="50" y="20"/>
                </a:lnTo>
                <a:lnTo>
                  <a:pt x="50" y="20"/>
                </a:lnTo>
                <a:lnTo>
                  <a:pt x="50" y="22"/>
                </a:lnTo>
                <a:lnTo>
                  <a:pt x="48" y="24"/>
                </a:lnTo>
                <a:lnTo>
                  <a:pt x="46" y="26"/>
                </a:lnTo>
                <a:lnTo>
                  <a:pt x="46" y="26"/>
                </a:lnTo>
                <a:lnTo>
                  <a:pt x="46" y="26"/>
                </a:lnTo>
                <a:lnTo>
                  <a:pt x="44" y="26"/>
                </a:lnTo>
                <a:lnTo>
                  <a:pt x="44" y="26"/>
                </a:lnTo>
                <a:lnTo>
                  <a:pt x="44" y="26"/>
                </a:lnTo>
                <a:lnTo>
                  <a:pt x="42" y="30"/>
                </a:lnTo>
                <a:lnTo>
                  <a:pt x="40" y="32"/>
                </a:lnTo>
                <a:lnTo>
                  <a:pt x="40" y="32"/>
                </a:lnTo>
                <a:lnTo>
                  <a:pt x="42" y="34"/>
                </a:lnTo>
                <a:lnTo>
                  <a:pt x="42" y="34"/>
                </a:lnTo>
                <a:lnTo>
                  <a:pt x="42" y="36"/>
                </a:lnTo>
                <a:lnTo>
                  <a:pt x="42" y="36"/>
                </a:lnTo>
                <a:lnTo>
                  <a:pt x="40" y="38"/>
                </a:lnTo>
                <a:lnTo>
                  <a:pt x="40" y="38"/>
                </a:lnTo>
                <a:lnTo>
                  <a:pt x="40" y="38"/>
                </a:lnTo>
                <a:lnTo>
                  <a:pt x="42" y="40"/>
                </a:lnTo>
                <a:lnTo>
                  <a:pt x="42" y="40"/>
                </a:lnTo>
                <a:lnTo>
                  <a:pt x="42" y="40"/>
                </a:lnTo>
                <a:lnTo>
                  <a:pt x="44" y="40"/>
                </a:lnTo>
                <a:lnTo>
                  <a:pt x="44" y="40"/>
                </a:lnTo>
                <a:lnTo>
                  <a:pt x="44" y="40"/>
                </a:lnTo>
                <a:lnTo>
                  <a:pt x="44" y="42"/>
                </a:lnTo>
                <a:lnTo>
                  <a:pt x="46" y="42"/>
                </a:lnTo>
                <a:lnTo>
                  <a:pt x="46" y="42"/>
                </a:lnTo>
                <a:lnTo>
                  <a:pt x="46" y="42"/>
                </a:lnTo>
                <a:lnTo>
                  <a:pt x="48" y="42"/>
                </a:lnTo>
                <a:lnTo>
                  <a:pt x="48" y="44"/>
                </a:lnTo>
                <a:lnTo>
                  <a:pt x="50" y="44"/>
                </a:lnTo>
                <a:lnTo>
                  <a:pt x="50" y="44"/>
                </a:lnTo>
                <a:lnTo>
                  <a:pt x="50" y="46"/>
                </a:lnTo>
                <a:lnTo>
                  <a:pt x="50" y="46"/>
                </a:lnTo>
                <a:lnTo>
                  <a:pt x="50" y="46"/>
                </a:lnTo>
                <a:lnTo>
                  <a:pt x="50" y="48"/>
                </a:lnTo>
                <a:lnTo>
                  <a:pt x="48" y="50"/>
                </a:lnTo>
                <a:lnTo>
                  <a:pt x="48" y="52"/>
                </a:lnTo>
                <a:lnTo>
                  <a:pt x="48" y="52"/>
                </a:lnTo>
                <a:lnTo>
                  <a:pt x="50" y="54"/>
                </a:lnTo>
                <a:lnTo>
                  <a:pt x="50" y="56"/>
                </a:lnTo>
                <a:lnTo>
                  <a:pt x="50" y="56"/>
                </a:lnTo>
                <a:lnTo>
                  <a:pt x="50" y="60"/>
                </a:lnTo>
                <a:lnTo>
                  <a:pt x="50" y="62"/>
                </a:lnTo>
                <a:lnTo>
                  <a:pt x="48" y="62"/>
                </a:lnTo>
                <a:lnTo>
                  <a:pt x="48" y="62"/>
                </a:lnTo>
                <a:lnTo>
                  <a:pt x="48" y="66"/>
                </a:lnTo>
                <a:lnTo>
                  <a:pt x="48" y="66"/>
                </a:lnTo>
                <a:lnTo>
                  <a:pt x="48" y="66"/>
                </a:lnTo>
                <a:lnTo>
                  <a:pt x="48" y="68"/>
                </a:lnTo>
                <a:lnTo>
                  <a:pt x="48" y="68"/>
                </a:lnTo>
                <a:lnTo>
                  <a:pt x="48" y="68"/>
                </a:lnTo>
                <a:lnTo>
                  <a:pt x="48" y="68"/>
                </a:lnTo>
                <a:lnTo>
                  <a:pt x="46" y="68"/>
                </a:lnTo>
                <a:lnTo>
                  <a:pt x="46" y="68"/>
                </a:lnTo>
                <a:lnTo>
                  <a:pt x="46" y="70"/>
                </a:lnTo>
                <a:lnTo>
                  <a:pt x="46" y="70"/>
                </a:lnTo>
                <a:lnTo>
                  <a:pt x="46" y="74"/>
                </a:lnTo>
                <a:lnTo>
                  <a:pt x="46" y="74"/>
                </a:lnTo>
                <a:lnTo>
                  <a:pt x="46" y="74"/>
                </a:lnTo>
                <a:lnTo>
                  <a:pt x="44" y="76"/>
                </a:lnTo>
                <a:lnTo>
                  <a:pt x="44" y="76"/>
                </a:lnTo>
                <a:lnTo>
                  <a:pt x="44" y="76"/>
                </a:lnTo>
                <a:lnTo>
                  <a:pt x="44" y="76"/>
                </a:lnTo>
                <a:lnTo>
                  <a:pt x="42" y="76"/>
                </a:lnTo>
                <a:lnTo>
                  <a:pt x="40" y="76"/>
                </a:lnTo>
                <a:lnTo>
                  <a:pt x="40" y="76"/>
                </a:lnTo>
                <a:lnTo>
                  <a:pt x="40" y="74"/>
                </a:lnTo>
                <a:lnTo>
                  <a:pt x="40" y="70"/>
                </a:lnTo>
                <a:lnTo>
                  <a:pt x="38" y="70"/>
                </a:lnTo>
                <a:lnTo>
                  <a:pt x="38" y="72"/>
                </a:lnTo>
                <a:lnTo>
                  <a:pt x="38" y="72"/>
                </a:lnTo>
                <a:lnTo>
                  <a:pt x="38" y="72"/>
                </a:lnTo>
                <a:lnTo>
                  <a:pt x="36" y="74"/>
                </a:lnTo>
                <a:lnTo>
                  <a:pt x="36" y="74"/>
                </a:lnTo>
                <a:lnTo>
                  <a:pt x="36" y="76"/>
                </a:lnTo>
                <a:lnTo>
                  <a:pt x="34" y="76"/>
                </a:lnTo>
                <a:lnTo>
                  <a:pt x="34" y="76"/>
                </a:lnTo>
                <a:lnTo>
                  <a:pt x="32" y="76"/>
                </a:lnTo>
                <a:lnTo>
                  <a:pt x="32" y="74"/>
                </a:lnTo>
                <a:lnTo>
                  <a:pt x="30" y="74"/>
                </a:lnTo>
                <a:lnTo>
                  <a:pt x="28" y="74"/>
                </a:lnTo>
                <a:lnTo>
                  <a:pt x="28" y="74"/>
                </a:lnTo>
                <a:lnTo>
                  <a:pt x="28" y="74"/>
                </a:lnTo>
                <a:lnTo>
                  <a:pt x="28" y="74"/>
                </a:lnTo>
                <a:lnTo>
                  <a:pt x="28" y="72"/>
                </a:lnTo>
                <a:lnTo>
                  <a:pt x="28" y="72"/>
                </a:lnTo>
                <a:lnTo>
                  <a:pt x="26" y="72"/>
                </a:lnTo>
                <a:lnTo>
                  <a:pt x="26" y="70"/>
                </a:lnTo>
                <a:lnTo>
                  <a:pt x="26" y="68"/>
                </a:lnTo>
                <a:lnTo>
                  <a:pt x="26" y="68"/>
                </a:lnTo>
                <a:lnTo>
                  <a:pt x="26" y="68"/>
                </a:lnTo>
                <a:lnTo>
                  <a:pt x="24" y="66"/>
                </a:lnTo>
                <a:lnTo>
                  <a:pt x="24" y="66"/>
                </a:lnTo>
                <a:lnTo>
                  <a:pt x="24" y="66"/>
                </a:lnTo>
                <a:lnTo>
                  <a:pt x="22" y="66"/>
                </a:lnTo>
                <a:lnTo>
                  <a:pt x="22" y="66"/>
                </a:lnTo>
                <a:lnTo>
                  <a:pt x="20" y="66"/>
                </a:lnTo>
                <a:lnTo>
                  <a:pt x="20" y="68"/>
                </a:lnTo>
                <a:lnTo>
                  <a:pt x="20" y="66"/>
                </a:lnTo>
                <a:lnTo>
                  <a:pt x="20" y="66"/>
                </a:lnTo>
                <a:lnTo>
                  <a:pt x="20" y="66"/>
                </a:lnTo>
                <a:lnTo>
                  <a:pt x="20" y="66"/>
                </a:lnTo>
                <a:lnTo>
                  <a:pt x="20" y="68"/>
                </a:lnTo>
                <a:lnTo>
                  <a:pt x="20" y="70"/>
                </a:lnTo>
                <a:lnTo>
                  <a:pt x="20" y="70"/>
                </a:lnTo>
                <a:lnTo>
                  <a:pt x="20" y="72"/>
                </a:lnTo>
                <a:lnTo>
                  <a:pt x="20" y="74"/>
                </a:lnTo>
                <a:lnTo>
                  <a:pt x="14" y="76"/>
                </a:lnTo>
                <a:lnTo>
                  <a:pt x="14" y="76"/>
                </a:lnTo>
                <a:lnTo>
                  <a:pt x="14" y="74"/>
                </a:lnTo>
                <a:lnTo>
                  <a:pt x="14" y="74"/>
                </a:lnTo>
                <a:lnTo>
                  <a:pt x="12" y="74"/>
                </a:lnTo>
                <a:lnTo>
                  <a:pt x="12" y="74"/>
                </a:lnTo>
                <a:lnTo>
                  <a:pt x="10" y="74"/>
                </a:lnTo>
                <a:lnTo>
                  <a:pt x="10" y="76"/>
                </a:lnTo>
                <a:lnTo>
                  <a:pt x="10" y="76"/>
                </a:lnTo>
                <a:lnTo>
                  <a:pt x="8" y="74"/>
                </a:lnTo>
                <a:lnTo>
                  <a:pt x="8" y="74"/>
                </a:lnTo>
                <a:lnTo>
                  <a:pt x="8" y="74"/>
                </a:lnTo>
                <a:lnTo>
                  <a:pt x="6" y="74"/>
                </a:lnTo>
                <a:lnTo>
                  <a:pt x="8" y="76"/>
                </a:lnTo>
                <a:lnTo>
                  <a:pt x="8" y="78"/>
                </a:lnTo>
                <a:lnTo>
                  <a:pt x="8" y="78"/>
                </a:lnTo>
                <a:lnTo>
                  <a:pt x="8" y="80"/>
                </a:lnTo>
                <a:lnTo>
                  <a:pt x="8" y="80"/>
                </a:lnTo>
                <a:lnTo>
                  <a:pt x="8" y="80"/>
                </a:lnTo>
                <a:lnTo>
                  <a:pt x="6" y="82"/>
                </a:lnTo>
                <a:lnTo>
                  <a:pt x="6" y="82"/>
                </a:lnTo>
                <a:lnTo>
                  <a:pt x="6" y="82"/>
                </a:lnTo>
                <a:lnTo>
                  <a:pt x="6" y="82"/>
                </a:lnTo>
                <a:lnTo>
                  <a:pt x="6" y="82"/>
                </a:lnTo>
                <a:lnTo>
                  <a:pt x="6" y="82"/>
                </a:lnTo>
                <a:lnTo>
                  <a:pt x="8" y="82"/>
                </a:lnTo>
                <a:lnTo>
                  <a:pt x="10" y="86"/>
                </a:lnTo>
                <a:lnTo>
                  <a:pt x="10" y="86"/>
                </a:lnTo>
                <a:lnTo>
                  <a:pt x="10" y="86"/>
                </a:lnTo>
                <a:lnTo>
                  <a:pt x="10" y="86"/>
                </a:lnTo>
                <a:lnTo>
                  <a:pt x="8" y="86"/>
                </a:lnTo>
                <a:lnTo>
                  <a:pt x="8" y="86"/>
                </a:lnTo>
                <a:lnTo>
                  <a:pt x="8" y="88"/>
                </a:lnTo>
                <a:lnTo>
                  <a:pt x="10" y="88"/>
                </a:lnTo>
                <a:lnTo>
                  <a:pt x="10" y="88"/>
                </a:lnTo>
                <a:lnTo>
                  <a:pt x="10" y="88"/>
                </a:lnTo>
                <a:lnTo>
                  <a:pt x="12" y="90"/>
                </a:lnTo>
                <a:lnTo>
                  <a:pt x="12" y="90"/>
                </a:lnTo>
                <a:lnTo>
                  <a:pt x="12" y="90"/>
                </a:lnTo>
                <a:lnTo>
                  <a:pt x="12" y="92"/>
                </a:lnTo>
                <a:lnTo>
                  <a:pt x="12" y="92"/>
                </a:lnTo>
                <a:lnTo>
                  <a:pt x="12" y="92"/>
                </a:lnTo>
                <a:lnTo>
                  <a:pt x="10" y="94"/>
                </a:lnTo>
                <a:lnTo>
                  <a:pt x="10" y="94"/>
                </a:lnTo>
                <a:lnTo>
                  <a:pt x="12" y="96"/>
                </a:lnTo>
                <a:lnTo>
                  <a:pt x="12" y="96"/>
                </a:lnTo>
                <a:lnTo>
                  <a:pt x="12" y="96"/>
                </a:lnTo>
                <a:lnTo>
                  <a:pt x="12" y="96"/>
                </a:lnTo>
                <a:lnTo>
                  <a:pt x="12" y="96"/>
                </a:lnTo>
                <a:lnTo>
                  <a:pt x="10" y="96"/>
                </a:lnTo>
                <a:lnTo>
                  <a:pt x="10" y="96"/>
                </a:lnTo>
                <a:lnTo>
                  <a:pt x="8" y="96"/>
                </a:lnTo>
                <a:lnTo>
                  <a:pt x="8" y="96"/>
                </a:lnTo>
                <a:lnTo>
                  <a:pt x="6" y="94"/>
                </a:lnTo>
                <a:lnTo>
                  <a:pt x="6" y="94"/>
                </a:lnTo>
                <a:lnTo>
                  <a:pt x="6" y="94"/>
                </a:lnTo>
                <a:lnTo>
                  <a:pt x="6" y="94"/>
                </a:lnTo>
                <a:lnTo>
                  <a:pt x="2" y="96"/>
                </a:lnTo>
                <a:lnTo>
                  <a:pt x="2" y="96"/>
                </a:lnTo>
                <a:lnTo>
                  <a:pt x="0" y="100"/>
                </a:lnTo>
                <a:lnTo>
                  <a:pt x="0" y="100"/>
                </a:lnTo>
                <a:lnTo>
                  <a:pt x="0" y="10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2" name="Freeform 368"/>
          <p:cNvSpPr>
            <a:spLocks/>
          </p:cNvSpPr>
          <p:nvPr/>
        </p:nvSpPr>
        <p:spPr bwMode="auto">
          <a:xfrm>
            <a:off x="2740025" y="3643313"/>
            <a:ext cx="69850" cy="82550"/>
          </a:xfrm>
          <a:custGeom>
            <a:avLst/>
            <a:gdLst/>
            <a:ahLst/>
            <a:cxnLst>
              <a:cxn ang="0">
                <a:pos x="42" y="2"/>
              </a:cxn>
              <a:cxn ang="0">
                <a:pos x="42" y="0"/>
              </a:cxn>
              <a:cxn ang="0">
                <a:pos x="44" y="2"/>
              </a:cxn>
              <a:cxn ang="0">
                <a:pos x="44" y="2"/>
              </a:cxn>
              <a:cxn ang="0">
                <a:pos x="44" y="4"/>
              </a:cxn>
              <a:cxn ang="0">
                <a:pos x="44" y="4"/>
              </a:cxn>
              <a:cxn ang="0">
                <a:pos x="44" y="4"/>
              </a:cxn>
              <a:cxn ang="0">
                <a:pos x="44" y="4"/>
              </a:cxn>
              <a:cxn ang="0">
                <a:pos x="44" y="6"/>
              </a:cxn>
              <a:cxn ang="0">
                <a:pos x="44" y="6"/>
              </a:cxn>
              <a:cxn ang="0">
                <a:pos x="44" y="10"/>
              </a:cxn>
              <a:cxn ang="0">
                <a:pos x="42" y="10"/>
              </a:cxn>
              <a:cxn ang="0">
                <a:pos x="42" y="10"/>
              </a:cxn>
              <a:cxn ang="0">
                <a:pos x="42" y="10"/>
              </a:cxn>
              <a:cxn ang="0">
                <a:pos x="42" y="8"/>
              </a:cxn>
              <a:cxn ang="0">
                <a:pos x="42" y="10"/>
              </a:cxn>
              <a:cxn ang="0">
                <a:pos x="40" y="12"/>
              </a:cxn>
              <a:cxn ang="0">
                <a:pos x="40" y="12"/>
              </a:cxn>
              <a:cxn ang="0">
                <a:pos x="40" y="14"/>
              </a:cxn>
              <a:cxn ang="0">
                <a:pos x="40" y="18"/>
              </a:cxn>
              <a:cxn ang="0">
                <a:pos x="40" y="18"/>
              </a:cxn>
              <a:cxn ang="0">
                <a:pos x="38" y="20"/>
              </a:cxn>
              <a:cxn ang="0">
                <a:pos x="38" y="20"/>
              </a:cxn>
              <a:cxn ang="0">
                <a:pos x="36" y="22"/>
              </a:cxn>
              <a:cxn ang="0">
                <a:pos x="36" y="22"/>
              </a:cxn>
              <a:cxn ang="0">
                <a:pos x="34" y="26"/>
              </a:cxn>
              <a:cxn ang="0">
                <a:pos x="32" y="28"/>
              </a:cxn>
              <a:cxn ang="0">
                <a:pos x="28" y="32"/>
              </a:cxn>
              <a:cxn ang="0">
                <a:pos x="24" y="36"/>
              </a:cxn>
              <a:cxn ang="0">
                <a:pos x="20" y="38"/>
              </a:cxn>
              <a:cxn ang="0">
                <a:pos x="18" y="38"/>
              </a:cxn>
              <a:cxn ang="0">
                <a:pos x="16" y="40"/>
              </a:cxn>
              <a:cxn ang="0">
                <a:pos x="12" y="40"/>
              </a:cxn>
              <a:cxn ang="0">
                <a:pos x="6" y="42"/>
              </a:cxn>
              <a:cxn ang="0">
                <a:pos x="6" y="42"/>
              </a:cxn>
              <a:cxn ang="0">
                <a:pos x="6" y="42"/>
              </a:cxn>
              <a:cxn ang="0">
                <a:pos x="4" y="44"/>
              </a:cxn>
              <a:cxn ang="0">
                <a:pos x="4" y="46"/>
              </a:cxn>
              <a:cxn ang="0">
                <a:pos x="2" y="46"/>
              </a:cxn>
              <a:cxn ang="0">
                <a:pos x="2" y="48"/>
              </a:cxn>
              <a:cxn ang="0">
                <a:pos x="2" y="48"/>
              </a:cxn>
              <a:cxn ang="0">
                <a:pos x="2" y="48"/>
              </a:cxn>
              <a:cxn ang="0">
                <a:pos x="2" y="48"/>
              </a:cxn>
              <a:cxn ang="0">
                <a:pos x="0" y="50"/>
              </a:cxn>
              <a:cxn ang="0">
                <a:pos x="2" y="50"/>
              </a:cxn>
              <a:cxn ang="0">
                <a:pos x="2" y="50"/>
              </a:cxn>
              <a:cxn ang="0">
                <a:pos x="2" y="50"/>
              </a:cxn>
              <a:cxn ang="0">
                <a:pos x="2" y="50"/>
              </a:cxn>
              <a:cxn ang="0">
                <a:pos x="0" y="52"/>
              </a:cxn>
              <a:cxn ang="0">
                <a:pos x="0" y="52"/>
              </a:cxn>
            </a:cxnLst>
            <a:rect l="0" t="0" r="r" b="b"/>
            <a:pathLst>
              <a:path w="44" h="52">
                <a:moveTo>
                  <a:pt x="42" y="2"/>
                </a:moveTo>
                <a:lnTo>
                  <a:pt x="42" y="0"/>
                </a:lnTo>
                <a:lnTo>
                  <a:pt x="44" y="2"/>
                </a:lnTo>
                <a:lnTo>
                  <a:pt x="44" y="2"/>
                </a:lnTo>
                <a:lnTo>
                  <a:pt x="44" y="4"/>
                </a:lnTo>
                <a:lnTo>
                  <a:pt x="44" y="4"/>
                </a:lnTo>
                <a:lnTo>
                  <a:pt x="44" y="4"/>
                </a:lnTo>
                <a:lnTo>
                  <a:pt x="44" y="4"/>
                </a:lnTo>
                <a:lnTo>
                  <a:pt x="44" y="6"/>
                </a:lnTo>
                <a:lnTo>
                  <a:pt x="44" y="6"/>
                </a:lnTo>
                <a:lnTo>
                  <a:pt x="44" y="10"/>
                </a:lnTo>
                <a:lnTo>
                  <a:pt x="42" y="10"/>
                </a:lnTo>
                <a:lnTo>
                  <a:pt x="42" y="10"/>
                </a:lnTo>
                <a:lnTo>
                  <a:pt x="42" y="10"/>
                </a:lnTo>
                <a:lnTo>
                  <a:pt x="42" y="8"/>
                </a:lnTo>
                <a:lnTo>
                  <a:pt x="42" y="10"/>
                </a:lnTo>
                <a:lnTo>
                  <a:pt x="40" y="12"/>
                </a:lnTo>
                <a:lnTo>
                  <a:pt x="40" y="12"/>
                </a:lnTo>
                <a:lnTo>
                  <a:pt x="40" y="14"/>
                </a:lnTo>
                <a:lnTo>
                  <a:pt x="40" y="18"/>
                </a:lnTo>
                <a:lnTo>
                  <a:pt x="40" y="18"/>
                </a:lnTo>
                <a:lnTo>
                  <a:pt x="38" y="20"/>
                </a:lnTo>
                <a:lnTo>
                  <a:pt x="38" y="20"/>
                </a:lnTo>
                <a:lnTo>
                  <a:pt x="36" y="22"/>
                </a:lnTo>
                <a:lnTo>
                  <a:pt x="36" y="22"/>
                </a:lnTo>
                <a:lnTo>
                  <a:pt x="34" y="26"/>
                </a:lnTo>
                <a:lnTo>
                  <a:pt x="32" y="28"/>
                </a:lnTo>
                <a:lnTo>
                  <a:pt x="28" y="32"/>
                </a:lnTo>
                <a:lnTo>
                  <a:pt x="24" y="36"/>
                </a:lnTo>
                <a:lnTo>
                  <a:pt x="20" y="38"/>
                </a:lnTo>
                <a:lnTo>
                  <a:pt x="18" y="38"/>
                </a:lnTo>
                <a:lnTo>
                  <a:pt x="16" y="40"/>
                </a:lnTo>
                <a:lnTo>
                  <a:pt x="12" y="40"/>
                </a:lnTo>
                <a:lnTo>
                  <a:pt x="6" y="42"/>
                </a:lnTo>
                <a:lnTo>
                  <a:pt x="6" y="42"/>
                </a:lnTo>
                <a:lnTo>
                  <a:pt x="6" y="42"/>
                </a:lnTo>
                <a:lnTo>
                  <a:pt x="4" y="44"/>
                </a:lnTo>
                <a:lnTo>
                  <a:pt x="4" y="46"/>
                </a:lnTo>
                <a:lnTo>
                  <a:pt x="2" y="46"/>
                </a:lnTo>
                <a:lnTo>
                  <a:pt x="2" y="48"/>
                </a:lnTo>
                <a:lnTo>
                  <a:pt x="2" y="48"/>
                </a:lnTo>
                <a:lnTo>
                  <a:pt x="2" y="48"/>
                </a:lnTo>
                <a:lnTo>
                  <a:pt x="2" y="48"/>
                </a:lnTo>
                <a:lnTo>
                  <a:pt x="0" y="50"/>
                </a:lnTo>
                <a:lnTo>
                  <a:pt x="2" y="50"/>
                </a:lnTo>
                <a:lnTo>
                  <a:pt x="2" y="50"/>
                </a:lnTo>
                <a:lnTo>
                  <a:pt x="2" y="50"/>
                </a:lnTo>
                <a:lnTo>
                  <a:pt x="2" y="50"/>
                </a:lnTo>
                <a:lnTo>
                  <a:pt x="0" y="52"/>
                </a:lnTo>
                <a:lnTo>
                  <a:pt x="0" y="5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3" name="Freeform 369"/>
          <p:cNvSpPr>
            <a:spLocks/>
          </p:cNvSpPr>
          <p:nvPr/>
        </p:nvSpPr>
        <p:spPr bwMode="auto">
          <a:xfrm>
            <a:off x="5238750" y="3694113"/>
            <a:ext cx="38100" cy="12700"/>
          </a:xfrm>
          <a:custGeom>
            <a:avLst/>
            <a:gdLst/>
            <a:ahLst/>
            <a:cxnLst>
              <a:cxn ang="0">
                <a:pos x="0" y="6"/>
              </a:cxn>
              <a:cxn ang="0">
                <a:pos x="2" y="6"/>
              </a:cxn>
              <a:cxn ang="0">
                <a:pos x="2" y="6"/>
              </a:cxn>
              <a:cxn ang="0">
                <a:pos x="2" y="6"/>
              </a:cxn>
              <a:cxn ang="0">
                <a:pos x="2" y="4"/>
              </a:cxn>
              <a:cxn ang="0">
                <a:pos x="2" y="4"/>
              </a:cxn>
              <a:cxn ang="0">
                <a:pos x="2" y="4"/>
              </a:cxn>
              <a:cxn ang="0">
                <a:pos x="4" y="6"/>
              </a:cxn>
              <a:cxn ang="0">
                <a:pos x="6" y="6"/>
              </a:cxn>
              <a:cxn ang="0">
                <a:pos x="6" y="6"/>
              </a:cxn>
              <a:cxn ang="0">
                <a:pos x="6" y="6"/>
              </a:cxn>
              <a:cxn ang="0">
                <a:pos x="6" y="6"/>
              </a:cxn>
              <a:cxn ang="0">
                <a:pos x="6" y="8"/>
              </a:cxn>
              <a:cxn ang="0">
                <a:pos x="6" y="8"/>
              </a:cxn>
              <a:cxn ang="0">
                <a:pos x="6" y="8"/>
              </a:cxn>
              <a:cxn ang="0">
                <a:pos x="8" y="8"/>
              </a:cxn>
              <a:cxn ang="0">
                <a:pos x="8" y="8"/>
              </a:cxn>
              <a:cxn ang="0">
                <a:pos x="8" y="8"/>
              </a:cxn>
              <a:cxn ang="0">
                <a:pos x="10" y="8"/>
              </a:cxn>
              <a:cxn ang="0">
                <a:pos x="10" y="8"/>
              </a:cxn>
              <a:cxn ang="0">
                <a:pos x="10" y="8"/>
              </a:cxn>
              <a:cxn ang="0">
                <a:pos x="10" y="8"/>
              </a:cxn>
              <a:cxn ang="0">
                <a:pos x="10" y="8"/>
              </a:cxn>
              <a:cxn ang="0">
                <a:pos x="12" y="8"/>
              </a:cxn>
              <a:cxn ang="0">
                <a:pos x="12" y="8"/>
              </a:cxn>
              <a:cxn ang="0">
                <a:pos x="14" y="8"/>
              </a:cxn>
              <a:cxn ang="0">
                <a:pos x="14" y="6"/>
              </a:cxn>
              <a:cxn ang="0">
                <a:pos x="14" y="6"/>
              </a:cxn>
              <a:cxn ang="0">
                <a:pos x="14" y="6"/>
              </a:cxn>
              <a:cxn ang="0">
                <a:pos x="14" y="6"/>
              </a:cxn>
              <a:cxn ang="0">
                <a:pos x="14" y="4"/>
              </a:cxn>
              <a:cxn ang="0">
                <a:pos x="14" y="0"/>
              </a:cxn>
              <a:cxn ang="0">
                <a:pos x="14" y="0"/>
              </a:cxn>
              <a:cxn ang="0">
                <a:pos x="14" y="0"/>
              </a:cxn>
              <a:cxn ang="0">
                <a:pos x="16" y="0"/>
              </a:cxn>
              <a:cxn ang="0">
                <a:pos x="16" y="2"/>
              </a:cxn>
              <a:cxn ang="0">
                <a:pos x="16" y="2"/>
              </a:cxn>
              <a:cxn ang="0">
                <a:pos x="18" y="2"/>
              </a:cxn>
              <a:cxn ang="0">
                <a:pos x="20" y="0"/>
              </a:cxn>
              <a:cxn ang="0">
                <a:pos x="20" y="0"/>
              </a:cxn>
              <a:cxn ang="0">
                <a:pos x="22" y="0"/>
              </a:cxn>
              <a:cxn ang="0">
                <a:pos x="22" y="0"/>
              </a:cxn>
              <a:cxn ang="0">
                <a:pos x="22" y="0"/>
              </a:cxn>
              <a:cxn ang="0">
                <a:pos x="22" y="0"/>
              </a:cxn>
              <a:cxn ang="0">
                <a:pos x="24" y="2"/>
              </a:cxn>
              <a:cxn ang="0">
                <a:pos x="24" y="2"/>
              </a:cxn>
            </a:cxnLst>
            <a:rect l="0" t="0" r="r" b="b"/>
            <a:pathLst>
              <a:path w="24" h="8">
                <a:moveTo>
                  <a:pt x="0" y="6"/>
                </a:moveTo>
                <a:lnTo>
                  <a:pt x="2" y="6"/>
                </a:lnTo>
                <a:lnTo>
                  <a:pt x="2" y="6"/>
                </a:lnTo>
                <a:lnTo>
                  <a:pt x="2" y="6"/>
                </a:lnTo>
                <a:lnTo>
                  <a:pt x="2" y="4"/>
                </a:lnTo>
                <a:lnTo>
                  <a:pt x="2" y="4"/>
                </a:lnTo>
                <a:lnTo>
                  <a:pt x="2" y="4"/>
                </a:lnTo>
                <a:lnTo>
                  <a:pt x="4" y="6"/>
                </a:lnTo>
                <a:lnTo>
                  <a:pt x="6" y="6"/>
                </a:lnTo>
                <a:lnTo>
                  <a:pt x="6" y="6"/>
                </a:lnTo>
                <a:lnTo>
                  <a:pt x="6" y="6"/>
                </a:lnTo>
                <a:lnTo>
                  <a:pt x="6" y="6"/>
                </a:lnTo>
                <a:lnTo>
                  <a:pt x="6" y="8"/>
                </a:lnTo>
                <a:lnTo>
                  <a:pt x="6" y="8"/>
                </a:lnTo>
                <a:lnTo>
                  <a:pt x="6" y="8"/>
                </a:lnTo>
                <a:lnTo>
                  <a:pt x="8" y="8"/>
                </a:lnTo>
                <a:lnTo>
                  <a:pt x="8" y="8"/>
                </a:lnTo>
                <a:lnTo>
                  <a:pt x="8" y="8"/>
                </a:lnTo>
                <a:lnTo>
                  <a:pt x="10" y="8"/>
                </a:lnTo>
                <a:lnTo>
                  <a:pt x="10" y="8"/>
                </a:lnTo>
                <a:lnTo>
                  <a:pt x="10" y="8"/>
                </a:lnTo>
                <a:lnTo>
                  <a:pt x="10" y="8"/>
                </a:lnTo>
                <a:lnTo>
                  <a:pt x="10" y="8"/>
                </a:lnTo>
                <a:lnTo>
                  <a:pt x="12" y="8"/>
                </a:lnTo>
                <a:lnTo>
                  <a:pt x="12" y="8"/>
                </a:lnTo>
                <a:lnTo>
                  <a:pt x="14" y="8"/>
                </a:lnTo>
                <a:lnTo>
                  <a:pt x="14" y="6"/>
                </a:lnTo>
                <a:lnTo>
                  <a:pt x="14" y="6"/>
                </a:lnTo>
                <a:lnTo>
                  <a:pt x="14" y="6"/>
                </a:lnTo>
                <a:lnTo>
                  <a:pt x="14" y="6"/>
                </a:lnTo>
                <a:lnTo>
                  <a:pt x="14" y="4"/>
                </a:lnTo>
                <a:lnTo>
                  <a:pt x="14" y="0"/>
                </a:lnTo>
                <a:lnTo>
                  <a:pt x="14" y="0"/>
                </a:lnTo>
                <a:lnTo>
                  <a:pt x="14" y="0"/>
                </a:lnTo>
                <a:lnTo>
                  <a:pt x="16" y="0"/>
                </a:lnTo>
                <a:lnTo>
                  <a:pt x="16" y="2"/>
                </a:lnTo>
                <a:lnTo>
                  <a:pt x="16" y="2"/>
                </a:lnTo>
                <a:lnTo>
                  <a:pt x="18" y="2"/>
                </a:lnTo>
                <a:lnTo>
                  <a:pt x="20" y="0"/>
                </a:lnTo>
                <a:lnTo>
                  <a:pt x="20" y="0"/>
                </a:lnTo>
                <a:lnTo>
                  <a:pt x="22" y="0"/>
                </a:lnTo>
                <a:lnTo>
                  <a:pt x="22" y="0"/>
                </a:lnTo>
                <a:lnTo>
                  <a:pt x="22" y="0"/>
                </a:lnTo>
                <a:lnTo>
                  <a:pt x="22" y="0"/>
                </a:lnTo>
                <a:lnTo>
                  <a:pt x="24" y="2"/>
                </a:lnTo>
                <a:lnTo>
                  <a:pt x="2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4" name="Freeform 370"/>
          <p:cNvSpPr>
            <a:spLocks/>
          </p:cNvSpPr>
          <p:nvPr/>
        </p:nvSpPr>
        <p:spPr bwMode="auto">
          <a:xfrm>
            <a:off x="5235575" y="3668713"/>
            <a:ext cx="19050" cy="34925"/>
          </a:xfrm>
          <a:custGeom>
            <a:avLst/>
            <a:gdLst/>
            <a:ahLst/>
            <a:cxnLst>
              <a:cxn ang="0">
                <a:pos x="12" y="0"/>
              </a:cxn>
              <a:cxn ang="0">
                <a:pos x="12" y="0"/>
              </a:cxn>
              <a:cxn ang="0">
                <a:pos x="10" y="0"/>
              </a:cxn>
              <a:cxn ang="0">
                <a:pos x="10" y="2"/>
              </a:cxn>
              <a:cxn ang="0">
                <a:pos x="10" y="2"/>
              </a:cxn>
              <a:cxn ang="0">
                <a:pos x="10" y="2"/>
              </a:cxn>
              <a:cxn ang="0">
                <a:pos x="10" y="2"/>
              </a:cxn>
              <a:cxn ang="0">
                <a:pos x="8" y="2"/>
              </a:cxn>
              <a:cxn ang="0">
                <a:pos x="6" y="4"/>
              </a:cxn>
              <a:cxn ang="0">
                <a:pos x="6" y="4"/>
              </a:cxn>
              <a:cxn ang="0">
                <a:pos x="4" y="8"/>
              </a:cxn>
              <a:cxn ang="0">
                <a:pos x="4" y="8"/>
              </a:cxn>
              <a:cxn ang="0">
                <a:pos x="4" y="10"/>
              </a:cxn>
              <a:cxn ang="0">
                <a:pos x="4" y="10"/>
              </a:cxn>
              <a:cxn ang="0">
                <a:pos x="4" y="10"/>
              </a:cxn>
              <a:cxn ang="0">
                <a:pos x="4" y="10"/>
              </a:cxn>
              <a:cxn ang="0">
                <a:pos x="6" y="12"/>
              </a:cxn>
              <a:cxn ang="0">
                <a:pos x="6" y="12"/>
              </a:cxn>
              <a:cxn ang="0">
                <a:pos x="6" y="12"/>
              </a:cxn>
              <a:cxn ang="0">
                <a:pos x="4" y="14"/>
              </a:cxn>
              <a:cxn ang="0">
                <a:pos x="4" y="14"/>
              </a:cxn>
              <a:cxn ang="0">
                <a:pos x="4" y="14"/>
              </a:cxn>
              <a:cxn ang="0">
                <a:pos x="4" y="14"/>
              </a:cxn>
              <a:cxn ang="0">
                <a:pos x="4" y="14"/>
              </a:cxn>
              <a:cxn ang="0">
                <a:pos x="2" y="16"/>
              </a:cxn>
              <a:cxn ang="0">
                <a:pos x="2" y="16"/>
              </a:cxn>
              <a:cxn ang="0">
                <a:pos x="0" y="18"/>
              </a:cxn>
              <a:cxn ang="0">
                <a:pos x="0" y="20"/>
              </a:cxn>
              <a:cxn ang="0">
                <a:pos x="2" y="22"/>
              </a:cxn>
              <a:cxn ang="0">
                <a:pos x="2" y="22"/>
              </a:cxn>
              <a:cxn ang="0">
                <a:pos x="2" y="22"/>
              </a:cxn>
              <a:cxn ang="0">
                <a:pos x="2" y="22"/>
              </a:cxn>
              <a:cxn ang="0">
                <a:pos x="2" y="22"/>
              </a:cxn>
              <a:cxn ang="0">
                <a:pos x="2" y="22"/>
              </a:cxn>
            </a:cxnLst>
            <a:rect l="0" t="0" r="r" b="b"/>
            <a:pathLst>
              <a:path w="12" h="22">
                <a:moveTo>
                  <a:pt x="12" y="0"/>
                </a:moveTo>
                <a:lnTo>
                  <a:pt x="12" y="0"/>
                </a:lnTo>
                <a:lnTo>
                  <a:pt x="10" y="0"/>
                </a:lnTo>
                <a:lnTo>
                  <a:pt x="10" y="2"/>
                </a:lnTo>
                <a:lnTo>
                  <a:pt x="10" y="2"/>
                </a:lnTo>
                <a:lnTo>
                  <a:pt x="10" y="2"/>
                </a:lnTo>
                <a:lnTo>
                  <a:pt x="10" y="2"/>
                </a:lnTo>
                <a:lnTo>
                  <a:pt x="8" y="2"/>
                </a:lnTo>
                <a:lnTo>
                  <a:pt x="6" y="4"/>
                </a:lnTo>
                <a:lnTo>
                  <a:pt x="6" y="4"/>
                </a:lnTo>
                <a:lnTo>
                  <a:pt x="4" y="8"/>
                </a:lnTo>
                <a:lnTo>
                  <a:pt x="4" y="8"/>
                </a:lnTo>
                <a:lnTo>
                  <a:pt x="4" y="10"/>
                </a:lnTo>
                <a:lnTo>
                  <a:pt x="4" y="10"/>
                </a:lnTo>
                <a:lnTo>
                  <a:pt x="4" y="10"/>
                </a:lnTo>
                <a:lnTo>
                  <a:pt x="4" y="10"/>
                </a:lnTo>
                <a:lnTo>
                  <a:pt x="6" y="12"/>
                </a:lnTo>
                <a:lnTo>
                  <a:pt x="6" y="12"/>
                </a:lnTo>
                <a:lnTo>
                  <a:pt x="6" y="12"/>
                </a:lnTo>
                <a:lnTo>
                  <a:pt x="4" y="14"/>
                </a:lnTo>
                <a:lnTo>
                  <a:pt x="4" y="14"/>
                </a:lnTo>
                <a:lnTo>
                  <a:pt x="4" y="14"/>
                </a:lnTo>
                <a:lnTo>
                  <a:pt x="4" y="14"/>
                </a:lnTo>
                <a:lnTo>
                  <a:pt x="4" y="14"/>
                </a:lnTo>
                <a:lnTo>
                  <a:pt x="2" y="16"/>
                </a:lnTo>
                <a:lnTo>
                  <a:pt x="2" y="16"/>
                </a:lnTo>
                <a:lnTo>
                  <a:pt x="0" y="18"/>
                </a:lnTo>
                <a:lnTo>
                  <a:pt x="0" y="20"/>
                </a:lnTo>
                <a:lnTo>
                  <a:pt x="2" y="22"/>
                </a:lnTo>
                <a:lnTo>
                  <a:pt x="2" y="22"/>
                </a:lnTo>
                <a:lnTo>
                  <a:pt x="2" y="22"/>
                </a:lnTo>
                <a:lnTo>
                  <a:pt x="2" y="22"/>
                </a:lnTo>
                <a:lnTo>
                  <a:pt x="2" y="22"/>
                </a:lnTo>
                <a:lnTo>
                  <a:pt x="2" y="2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5" name="Freeform 371"/>
          <p:cNvSpPr>
            <a:spLocks/>
          </p:cNvSpPr>
          <p:nvPr/>
        </p:nvSpPr>
        <p:spPr bwMode="auto">
          <a:xfrm>
            <a:off x="5273675" y="3659188"/>
            <a:ext cx="9525" cy="38100"/>
          </a:xfrm>
          <a:custGeom>
            <a:avLst/>
            <a:gdLst/>
            <a:ahLst/>
            <a:cxnLst>
              <a:cxn ang="0">
                <a:pos x="2" y="24"/>
              </a:cxn>
              <a:cxn ang="0">
                <a:pos x="2" y="22"/>
              </a:cxn>
              <a:cxn ang="0">
                <a:pos x="4" y="22"/>
              </a:cxn>
              <a:cxn ang="0">
                <a:pos x="4" y="22"/>
              </a:cxn>
              <a:cxn ang="0">
                <a:pos x="4" y="22"/>
              </a:cxn>
              <a:cxn ang="0">
                <a:pos x="6" y="22"/>
              </a:cxn>
              <a:cxn ang="0">
                <a:pos x="6" y="22"/>
              </a:cxn>
              <a:cxn ang="0">
                <a:pos x="6" y="22"/>
              </a:cxn>
              <a:cxn ang="0">
                <a:pos x="6" y="20"/>
              </a:cxn>
              <a:cxn ang="0">
                <a:pos x="6" y="20"/>
              </a:cxn>
              <a:cxn ang="0">
                <a:pos x="6" y="20"/>
              </a:cxn>
              <a:cxn ang="0">
                <a:pos x="6" y="18"/>
              </a:cxn>
              <a:cxn ang="0">
                <a:pos x="6" y="18"/>
              </a:cxn>
              <a:cxn ang="0">
                <a:pos x="6" y="18"/>
              </a:cxn>
              <a:cxn ang="0">
                <a:pos x="6" y="16"/>
              </a:cxn>
              <a:cxn ang="0">
                <a:pos x="6" y="14"/>
              </a:cxn>
              <a:cxn ang="0">
                <a:pos x="6" y="14"/>
              </a:cxn>
              <a:cxn ang="0">
                <a:pos x="6" y="12"/>
              </a:cxn>
              <a:cxn ang="0">
                <a:pos x="6" y="12"/>
              </a:cxn>
              <a:cxn ang="0">
                <a:pos x="6" y="10"/>
              </a:cxn>
              <a:cxn ang="0">
                <a:pos x="4" y="8"/>
              </a:cxn>
              <a:cxn ang="0">
                <a:pos x="4" y="8"/>
              </a:cxn>
              <a:cxn ang="0">
                <a:pos x="4" y="6"/>
              </a:cxn>
              <a:cxn ang="0">
                <a:pos x="2" y="6"/>
              </a:cxn>
              <a:cxn ang="0">
                <a:pos x="2" y="6"/>
              </a:cxn>
              <a:cxn ang="0">
                <a:pos x="0" y="2"/>
              </a:cxn>
              <a:cxn ang="0">
                <a:pos x="0" y="2"/>
              </a:cxn>
              <a:cxn ang="0">
                <a:pos x="0" y="2"/>
              </a:cxn>
              <a:cxn ang="0">
                <a:pos x="0" y="0"/>
              </a:cxn>
            </a:cxnLst>
            <a:rect l="0" t="0" r="r" b="b"/>
            <a:pathLst>
              <a:path w="6" h="24">
                <a:moveTo>
                  <a:pt x="2" y="24"/>
                </a:moveTo>
                <a:lnTo>
                  <a:pt x="2" y="22"/>
                </a:lnTo>
                <a:lnTo>
                  <a:pt x="4" y="22"/>
                </a:lnTo>
                <a:lnTo>
                  <a:pt x="4" y="22"/>
                </a:lnTo>
                <a:lnTo>
                  <a:pt x="4" y="22"/>
                </a:lnTo>
                <a:lnTo>
                  <a:pt x="6" y="22"/>
                </a:lnTo>
                <a:lnTo>
                  <a:pt x="6" y="22"/>
                </a:lnTo>
                <a:lnTo>
                  <a:pt x="6" y="22"/>
                </a:lnTo>
                <a:lnTo>
                  <a:pt x="6" y="20"/>
                </a:lnTo>
                <a:lnTo>
                  <a:pt x="6" y="20"/>
                </a:lnTo>
                <a:lnTo>
                  <a:pt x="6" y="20"/>
                </a:lnTo>
                <a:lnTo>
                  <a:pt x="6" y="18"/>
                </a:lnTo>
                <a:lnTo>
                  <a:pt x="6" y="18"/>
                </a:lnTo>
                <a:lnTo>
                  <a:pt x="6" y="18"/>
                </a:lnTo>
                <a:lnTo>
                  <a:pt x="6" y="16"/>
                </a:lnTo>
                <a:lnTo>
                  <a:pt x="6" y="14"/>
                </a:lnTo>
                <a:lnTo>
                  <a:pt x="6" y="14"/>
                </a:lnTo>
                <a:lnTo>
                  <a:pt x="6" y="12"/>
                </a:lnTo>
                <a:lnTo>
                  <a:pt x="6" y="12"/>
                </a:lnTo>
                <a:lnTo>
                  <a:pt x="6" y="10"/>
                </a:lnTo>
                <a:lnTo>
                  <a:pt x="4" y="8"/>
                </a:lnTo>
                <a:lnTo>
                  <a:pt x="4" y="8"/>
                </a:lnTo>
                <a:lnTo>
                  <a:pt x="4" y="6"/>
                </a:lnTo>
                <a:lnTo>
                  <a:pt x="2" y="6"/>
                </a:lnTo>
                <a:lnTo>
                  <a:pt x="2" y="6"/>
                </a:lnTo>
                <a:lnTo>
                  <a:pt x="0" y="2"/>
                </a:lnTo>
                <a:lnTo>
                  <a:pt x="0" y="2"/>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6" name="Freeform 372"/>
          <p:cNvSpPr>
            <a:spLocks/>
          </p:cNvSpPr>
          <p:nvPr/>
        </p:nvSpPr>
        <p:spPr bwMode="auto">
          <a:xfrm>
            <a:off x="5518150" y="3529013"/>
            <a:ext cx="22225" cy="149225"/>
          </a:xfrm>
          <a:custGeom>
            <a:avLst/>
            <a:gdLst/>
            <a:ahLst/>
            <a:cxnLst>
              <a:cxn ang="0">
                <a:pos x="14" y="0"/>
              </a:cxn>
              <a:cxn ang="0">
                <a:pos x="14" y="0"/>
              </a:cxn>
              <a:cxn ang="0">
                <a:pos x="12" y="2"/>
              </a:cxn>
              <a:cxn ang="0">
                <a:pos x="6" y="12"/>
              </a:cxn>
              <a:cxn ang="0">
                <a:pos x="4" y="14"/>
              </a:cxn>
              <a:cxn ang="0">
                <a:pos x="0" y="18"/>
              </a:cxn>
              <a:cxn ang="0">
                <a:pos x="0" y="20"/>
              </a:cxn>
              <a:cxn ang="0">
                <a:pos x="0" y="26"/>
              </a:cxn>
              <a:cxn ang="0">
                <a:pos x="0" y="44"/>
              </a:cxn>
              <a:cxn ang="0">
                <a:pos x="0" y="66"/>
              </a:cxn>
              <a:cxn ang="0">
                <a:pos x="0" y="80"/>
              </a:cxn>
              <a:cxn ang="0">
                <a:pos x="4" y="84"/>
              </a:cxn>
              <a:cxn ang="0">
                <a:pos x="6" y="88"/>
              </a:cxn>
              <a:cxn ang="0">
                <a:pos x="10" y="92"/>
              </a:cxn>
              <a:cxn ang="0">
                <a:pos x="10" y="94"/>
              </a:cxn>
            </a:cxnLst>
            <a:rect l="0" t="0" r="r" b="b"/>
            <a:pathLst>
              <a:path w="14" h="94">
                <a:moveTo>
                  <a:pt x="14" y="0"/>
                </a:moveTo>
                <a:lnTo>
                  <a:pt x="14" y="0"/>
                </a:lnTo>
                <a:lnTo>
                  <a:pt x="12" y="2"/>
                </a:lnTo>
                <a:lnTo>
                  <a:pt x="6" y="12"/>
                </a:lnTo>
                <a:lnTo>
                  <a:pt x="4" y="14"/>
                </a:lnTo>
                <a:lnTo>
                  <a:pt x="0" y="18"/>
                </a:lnTo>
                <a:lnTo>
                  <a:pt x="0" y="20"/>
                </a:lnTo>
                <a:lnTo>
                  <a:pt x="0" y="26"/>
                </a:lnTo>
                <a:lnTo>
                  <a:pt x="0" y="44"/>
                </a:lnTo>
                <a:lnTo>
                  <a:pt x="0" y="66"/>
                </a:lnTo>
                <a:lnTo>
                  <a:pt x="0" y="80"/>
                </a:lnTo>
                <a:lnTo>
                  <a:pt x="4" y="84"/>
                </a:lnTo>
                <a:lnTo>
                  <a:pt x="6" y="88"/>
                </a:lnTo>
                <a:lnTo>
                  <a:pt x="10" y="92"/>
                </a:lnTo>
                <a:lnTo>
                  <a:pt x="10" y="9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7" name="Freeform 373"/>
          <p:cNvSpPr>
            <a:spLocks/>
          </p:cNvSpPr>
          <p:nvPr/>
        </p:nvSpPr>
        <p:spPr bwMode="auto">
          <a:xfrm>
            <a:off x="5254625" y="3659188"/>
            <a:ext cx="19050" cy="12700"/>
          </a:xfrm>
          <a:custGeom>
            <a:avLst/>
            <a:gdLst/>
            <a:ahLst/>
            <a:cxnLst>
              <a:cxn ang="0">
                <a:pos x="0" y="6"/>
              </a:cxn>
              <a:cxn ang="0">
                <a:pos x="0" y="6"/>
              </a:cxn>
              <a:cxn ang="0">
                <a:pos x="0" y="6"/>
              </a:cxn>
              <a:cxn ang="0">
                <a:pos x="0" y="6"/>
              </a:cxn>
              <a:cxn ang="0">
                <a:pos x="2" y="6"/>
              </a:cxn>
              <a:cxn ang="0">
                <a:pos x="2" y="6"/>
              </a:cxn>
              <a:cxn ang="0">
                <a:pos x="4" y="6"/>
              </a:cxn>
              <a:cxn ang="0">
                <a:pos x="4" y="6"/>
              </a:cxn>
              <a:cxn ang="0">
                <a:pos x="4" y="6"/>
              </a:cxn>
              <a:cxn ang="0">
                <a:pos x="4" y="6"/>
              </a:cxn>
              <a:cxn ang="0">
                <a:pos x="4" y="8"/>
              </a:cxn>
              <a:cxn ang="0">
                <a:pos x="4" y="8"/>
              </a:cxn>
              <a:cxn ang="0">
                <a:pos x="4" y="8"/>
              </a:cxn>
              <a:cxn ang="0">
                <a:pos x="4" y="8"/>
              </a:cxn>
              <a:cxn ang="0">
                <a:pos x="6" y="8"/>
              </a:cxn>
              <a:cxn ang="0">
                <a:pos x="8" y="6"/>
              </a:cxn>
              <a:cxn ang="0">
                <a:pos x="8" y="6"/>
              </a:cxn>
              <a:cxn ang="0">
                <a:pos x="8" y="4"/>
              </a:cxn>
              <a:cxn ang="0">
                <a:pos x="10" y="4"/>
              </a:cxn>
              <a:cxn ang="0">
                <a:pos x="10" y="2"/>
              </a:cxn>
              <a:cxn ang="0">
                <a:pos x="10" y="2"/>
              </a:cxn>
              <a:cxn ang="0">
                <a:pos x="10" y="0"/>
              </a:cxn>
              <a:cxn ang="0">
                <a:pos x="12" y="0"/>
              </a:cxn>
              <a:cxn ang="0">
                <a:pos x="12" y="0"/>
              </a:cxn>
              <a:cxn ang="0">
                <a:pos x="12" y="0"/>
              </a:cxn>
            </a:cxnLst>
            <a:rect l="0" t="0" r="r" b="b"/>
            <a:pathLst>
              <a:path w="12" h="8">
                <a:moveTo>
                  <a:pt x="0" y="6"/>
                </a:moveTo>
                <a:lnTo>
                  <a:pt x="0" y="6"/>
                </a:lnTo>
                <a:lnTo>
                  <a:pt x="0" y="6"/>
                </a:lnTo>
                <a:lnTo>
                  <a:pt x="0" y="6"/>
                </a:lnTo>
                <a:lnTo>
                  <a:pt x="2" y="6"/>
                </a:lnTo>
                <a:lnTo>
                  <a:pt x="2" y="6"/>
                </a:lnTo>
                <a:lnTo>
                  <a:pt x="4" y="6"/>
                </a:lnTo>
                <a:lnTo>
                  <a:pt x="4" y="6"/>
                </a:lnTo>
                <a:lnTo>
                  <a:pt x="4" y="6"/>
                </a:lnTo>
                <a:lnTo>
                  <a:pt x="4" y="6"/>
                </a:lnTo>
                <a:lnTo>
                  <a:pt x="4" y="8"/>
                </a:lnTo>
                <a:lnTo>
                  <a:pt x="4" y="8"/>
                </a:lnTo>
                <a:lnTo>
                  <a:pt x="4" y="8"/>
                </a:lnTo>
                <a:lnTo>
                  <a:pt x="4" y="8"/>
                </a:lnTo>
                <a:lnTo>
                  <a:pt x="6" y="8"/>
                </a:lnTo>
                <a:lnTo>
                  <a:pt x="8" y="6"/>
                </a:lnTo>
                <a:lnTo>
                  <a:pt x="8" y="6"/>
                </a:lnTo>
                <a:lnTo>
                  <a:pt x="8" y="4"/>
                </a:lnTo>
                <a:lnTo>
                  <a:pt x="10" y="4"/>
                </a:lnTo>
                <a:lnTo>
                  <a:pt x="10" y="2"/>
                </a:lnTo>
                <a:lnTo>
                  <a:pt x="10" y="2"/>
                </a:lnTo>
                <a:lnTo>
                  <a:pt x="10" y="0"/>
                </a:lnTo>
                <a:lnTo>
                  <a:pt x="12"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8" name="Freeform 374"/>
          <p:cNvSpPr>
            <a:spLocks/>
          </p:cNvSpPr>
          <p:nvPr/>
        </p:nvSpPr>
        <p:spPr bwMode="auto">
          <a:xfrm>
            <a:off x="5254625" y="3538538"/>
            <a:ext cx="38100" cy="130175"/>
          </a:xfrm>
          <a:custGeom>
            <a:avLst/>
            <a:gdLst/>
            <a:ahLst/>
            <a:cxnLst>
              <a:cxn ang="0">
                <a:pos x="18" y="0"/>
              </a:cxn>
              <a:cxn ang="0">
                <a:pos x="18" y="2"/>
              </a:cxn>
              <a:cxn ang="0">
                <a:pos x="18" y="4"/>
              </a:cxn>
              <a:cxn ang="0">
                <a:pos x="16" y="8"/>
              </a:cxn>
              <a:cxn ang="0">
                <a:pos x="16" y="8"/>
              </a:cxn>
              <a:cxn ang="0">
                <a:pos x="18" y="10"/>
              </a:cxn>
              <a:cxn ang="0">
                <a:pos x="18" y="12"/>
              </a:cxn>
              <a:cxn ang="0">
                <a:pos x="18" y="14"/>
              </a:cxn>
              <a:cxn ang="0">
                <a:pos x="16" y="16"/>
              </a:cxn>
              <a:cxn ang="0">
                <a:pos x="16" y="18"/>
              </a:cxn>
              <a:cxn ang="0">
                <a:pos x="18" y="20"/>
              </a:cxn>
              <a:cxn ang="0">
                <a:pos x="20" y="20"/>
              </a:cxn>
              <a:cxn ang="0">
                <a:pos x="20" y="20"/>
              </a:cxn>
              <a:cxn ang="0">
                <a:pos x="22" y="20"/>
              </a:cxn>
              <a:cxn ang="0">
                <a:pos x="24" y="24"/>
              </a:cxn>
              <a:cxn ang="0">
                <a:pos x="24" y="26"/>
              </a:cxn>
              <a:cxn ang="0">
                <a:pos x="18" y="32"/>
              </a:cxn>
              <a:cxn ang="0">
                <a:pos x="16" y="34"/>
              </a:cxn>
              <a:cxn ang="0">
                <a:pos x="12" y="38"/>
              </a:cxn>
              <a:cxn ang="0">
                <a:pos x="12" y="40"/>
              </a:cxn>
              <a:cxn ang="0">
                <a:pos x="10" y="40"/>
              </a:cxn>
              <a:cxn ang="0">
                <a:pos x="8" y="42"/>
              </a:cxn>
              <a:cxn ang="0">
                <a:pos x="8" y="42"/>
              </a:cxn>
              <a:cxn ang="0">
                <a:pos x="8" y="44"/>
              </a:cxn>
              <a:cxn ang="0">
                <a:pos x="6" y="44"/>
              </a:cxn>
              <a:cxn ang="0">
                <a:pos x="6" y="46"/>
              </a:cxn>
              <a:cxn ang="0">
                <a:pos x="4" y="46"/>
              </a:cxn>
              <a:cxn ang="0">
                <a:pos x="4" y="46"/>
              </a:cxn>
              <a:cxn ang="0">
                <a:pos x="4" y="50"/>
              </a:cxn>
              <a:cxn ang="0">
                <a:pos x="4" y="52"/>
              </a:cxn>
              <a:cxn ang="0">
                <a:pos x="4" y="54"/>
              </a:cxn>
              <a:cxn ang="0">
                <a:pos x="2" y="56"/>
              </a:cxn>
              <a:cxn ang="0">
                <a:pos x="2" y="58"/>
              </a:cxn>
              <a:cxn ang="0">
                <a:pos x="2" y="60"/>
              </a:cxn>
              <a:cxn ang="0">
                <a:pos x="0" y="62"/>
              </a:cxn>
              <a:cxn ang="0">
                <a:pos x="0" y="66"/>
              </a:cxn>
              <a:cxn ang="0">
                <a:pos x="0" y="68"/>
              </a:cxn>
              <a:cxn ang="0">
                <a:pos x="0" y="72"/>
              </a:cxn>
              <a:cxn ang="0">
                <a:pos x="0" y="74"/>
              </a:cxn>
              <a:cxn ang="0">
                <a:pos x="0" y="74"/>
              </a:cxn>
              <a:cxn ang="0">
                <a:pos x="0" y="80"/>
              </a:cxn>
              <a:cxn ang="0">
                <a:pos x="0" y="82"/>
              </a:cxn>
            </a:cxnLst>
            <a:rect l="0" t="0" r="r" b="b"/>
            <a:pathLst>
              <a:path w="24" h="82">
                <a:moveTo>
                  <a:pt x="18" y="2"/>
                </a:moveTo>
                <a:lnTo>
                  <a:pt x="18" y="0"/>
                </a:lnTo>
                <a:lnTo>
                  <a:pt x="18" y="0"/>
                </a:lnTo>
                <a:lnTo>
                  <a:pt x="18" y="2"/>
                </a:lnTo>
                <a:lnTo>
                  <a:pt x="18" y="4"/>
                </a:lnTo>
                <a:lnTo>
                  <a:pt x="18" y="4"/>
                </a:lnTo>
                <a:lnTo>
                  <a:pt x="18" y="6"/>
                </a:lnTo>
                <a:lnTo>
                  <a:pt x="16" y="8"/>
                </a:lnTo>
                <a:lnTo>
                  <a:pt x="16" y="8"/>
                </a:lnTo>
                <a:lnTo>
                  <a:pt x="16" y="8"/>
                </a:lnTo>
                <a:lnTo>
                  <a:pt x="18" y="10"/>
                </a:lnTo>
                <a:lnTo>
                  <a:pt x="18" y="10"/>
                </a:lnTo>
                <a:lnTo>
                  <a:pt x="18" y="12"/>
                </a:lnTo>
                <a:lnTo>
                  <a:pt x="18" y="12"/>
                </a:lnTo>
                <a:lnTo>
                  <a:pt x="18" y="12"/>
                </a:lnTo>
                <a:lnTo>
                  <a:pt x="18" y="14"/>
                </a:lnTo>
                <a:lnTo>
                  <a:pt x="16" y="14"/>
                </a:lnTo>
                <a:lnTo>
                  <a:pt x="16" y="16"/>
                </a:lnTo>
                <a:lnTo>
                  <a:pt x="16" y="18"/>
                </a:lnTo>
                <a:lnTo>
                  <a:pt x="16" y="18"/>
                </a:lnTo>
                <a:lnTo>
                  <a:pt x="18" y="20"/>
                </a:lnTo>
                <a:lnTo>
                  <a:pt x="18" y="20"/>
                </a:lnTo>
                <a:lnTo>
                  <a:pt x="18" y="20"/>
                </a:lnTo>
                <a:lnTo>
                  <a:pt x="20" y="20"/>
                </a:lnTo>
                <a:lnTo>
                  <a:pt x="20" y="20"/>
                </a:lnTo>
                <a:lnTo>
                  <a:pt x="20" y="20"/>
                </a:lnTo>
                <a:lnTo>
                  <a:pt x="20" y="20"/>
                </a:lnTo>
                <a:lnTo>
                  <a:pt x="22" y="20"/>
                </a:lnTo>
                <a:lnTo>
                  <a:pt x="24" y="22"/>
                </a:lnTo>
                <a:lnTo>
                  <a:pt x="24" y="24"/>
                </a:lnTo>
                <a:lnTo>
                  <a:pt x="24" y="24"/>
                </a:lnTo>
                <a:lnTo>
                  <a:pt x="24" y="26"/>
                </a:lnTo>
                <a:lnTo>
                  <a:pt x="20" y="30"/>
                </a:lnTo>
                <a:lnTo>
                  <a:pt x="18" y="32"/>
                </a:lnTo>
                <a:lnTo>
                  <a:pt x="16" y="34"/>
                </a:lnTo>
                <a:lnTo>
                  <a:pt x="16" y="34"/>
                </a:lnTo>
                <a:lnTo>
                  <a:pt x="14" y="38"/>
                </a:lnTo>
                <a:lnTo>
                  <a:pt x="12" y="38"/>
                </a:lnTo>
                <a:lnTo>
                  <a:pt x="12" y="40"/>
                </a:lnTo>
                <a:lnTo>
                  <a:pt x="12" y="40"/>
                </a:lnTo>
                <a:lnTo>
                  <a:pt x="10" y="40"/>
                </a:lnTo>
                <a:lnTo>
                  <a:pt x="10" y="40"/>
                </a:lnTo>
                <a:lnTo>
                  <a:pt x="8" y="40"/>
                </a:lnTo>
                <a:lnTo>
                  <a:pt x="8" y="42"/>
                </a:lnTo>
                <a:lnTo>
                  <a:pt x="8" y="42"/>
                </a:lnTo>
                <a:lnTo>
                  <a:pt x="8" y="42"/>
                </a:lnTo>
                <a:lnTo>
                  <a:pt x="8" y="44"/>
                </a:lnTo>
                <a:lnTo>
                  <a:pt x="8" y="44"/>
                </a:lnTo>
                <a:lnTo>
                  <a:pt x="6" y="44"/>
                </a:lnTo>
                <a:lnTo>
                  <a:pt x="6" y="44"/>
                </a:lnTo>
                <a:lnTo>
                  <a:pt x="6" y="44"/>
                </a:lnTo>
                <a:lnTo>
                  <a:pt x="6" y="46"/>
                </a:lnTo>
                <a:lnTo>
                  <a:pt x="6" y="46"/>
                </a:lnTo>
                <a:lnTo>
                  <a:pt x="4" y="46"/>
                </a:lnTo>
                <a:lnTo>
                  <a:pt x="4" y="46"/>
                </a:lnTo>
                <a:lnTo>
                  <a:pt x="4" y="46"/>
                </a:lnTo>
                <a:lnTo>
                  <a:pt x="4" y="48"/>
                </a:lnTo>
                <a:lnTo>
                  <a:pt x="4" y="50"/>
                </a:lnTo>
                <a:lnTo>
                  <a:pt x="4" y="52"/>
                </a:lnTo>
                <a:lnTo>
                  <a:pt x="4" y="52"/>
                </a:lnTo>
                <a:lnTo>
                  <a:pt x="4" y="54"/>
                </a:lnTo>
                <a:lnTo>
                  <a:pt x="4" y="54"/>
                </a:lnTo>
                <a:lnTo>
                  <a:pt x="2" y="56"/>
                </a:lnTo>
                <a:lnTo>
                  <a:pt x="2" y="56"/>
                </a:lnTo>
                <a:lnTo>
                  <a:pt x="2" y="58"/>
                </a:lnTo>
                <a:lnTo>
                  <a:pt x="2" y="58"/>
                </a:lnTo>
                <a:lnTo>
                  <a:pt x="2" y="58"/>
                </a:lnTo>
                <a:lnTo>
                  <a:pt x="2" y="60"/>
                </a:lnTo>
                <a:lnTo>
                  <a:pt x="2" y="60"/>
                </a:lnTo>
                <a:lnTo>
                  <a:pt x="0" y="62"/>
                </a:lnTo>
                <a:lnTo>
                  <a:pt x="0" y="64"/>
                </a:lnTo>
                <a:lnTo>
                  <a:pt x="0" y="66"/>
                </a:lnTo>
                <a:lnTo>
                  <a:pt x="0" y="68"/>
                </a:lnTo>
                <a:lnTo>
                  <a:pt x="0" y="68"/>
                </a:lnTo>
                <a:lnTo>
                  <a:pt x="0" y="70"/>
                </a:lnTo>
                <a:lnTo>
                  <a:pt x="0" y="72"/>
                </a:lnTo>
                <a:lnTo>
                  <a:pt x="0" y="72"/>
                </a:lnTo>
                <a:lnTo>
                  <a:pt x="0" y="74"/>
                </a:lnTo>
                <a:lnTo>
                  <a:pt x="0" y="74"/>
                </a:lnTo>
                <a:lnTo>
                  <a:pt x="0" y="74"/>
                </a:lnTo>
                <a:lnTo>
                  <a:pt x="0" y="80"/>
                </a:lnTo>
                <a:lnTo>
                  <a:pt x="0" y="80"/>
                </a:lnTo>
                <a:lnTo>
                  <a:pt x="0" y="82"/>
                </a:lnTo>
                <a:lnTo>
                  <a:pt x="0" y="8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9" name="Freeform 375"/>
          <p:cNvSpPr>
            <a:spLocks/>
          </p:cNvSpPr>
          <p:nvPr/>
        </p:nvSpPr>
        <p:spPr bwMode="auto">
          <a:xfrm>
            <a:off x="5273675" y="3659188"/>
            <a:ext cx="82550" cy="1588"/>
          </a:xfrm>
          <a:custGeom>
            <a:avLst/>
            <a:gdLst/>
            <a:ahLst/>
            <a:cxnLst>
              <a:cxn ang="0">
                <a:pos x="0" y="0"/>
              </a:cxn>
              <a:cxn ang="0">
                <a:pos x="2" y="0"/>
              </a:cxn>
              <a:cxn ang="0">
                <a:pos x="4" y="0"/>
              </a:cxn>
              <a:cxn ang="0">
                <a:pos x="4" y="0"/>
              </a:cxn>
              <a:cxn ang="0">
                <a:pos x="6" y="0"/>
              </a:cxn>
              <a:cxn ang="0">
                <a:pos x="10" y="0"/>
              </a:cxn>
              <a:cxn ang="0">
                <a:pos x="12" y="0"/>
              </a:cxn>
              <a:cxn ang="0">
                <a:pos x="12" y="0"/>
              </a:cxn>
              <a:cxn ang="0">
                <a:pos x="16" y="0"/>
              </a:cxn>
              <a:cxn ang="0">
                <a:pos x="18" y="0"/>
              </a:cxn>
              <a:cxn ang="0">
                <a:pos x="30" y="0"/>
              </a:cxn>
              <a:cxn ang="0">
                <a:pos x="32" y="0"/>
              </a:cxn>
              <a:cxn ang="0">
                <a:pos x="32" y="0"/>
              </a:cxn>
              <a:cxn ang="0">
                <a:pos x="34" y="0"/>
              </a:cxn>
              <a:cxn ang="0">
                <a:pos x="36" y="0"/>
              </a:cxn>
              <a:cxn ang="0">
                <a:pos x="38" y="0"/>
              </a:cxn>
              <a:cxn ang="0">
                <a:pos x="40" y="0"/>
              </a:cxn>
              <a:cxn ang="0">
                <a:pos x="40" y="0"/>
              </a:cxn>
              <a:cxn ang="0">
                <a:pos x="42" y="0"/>
              </a:cxn>
              <a:cxn ang="0">
                <a:pos x="44" y="0"/>
              </a:cxn>
              <a:cxn ang="0">
                <a:pos x="44" y="0"/>
              </a:cxn>
              <a:cxn ang="0">
                <a:pos x="44" y="0"/>
              </a:cxn>
              <a:cxn ang="0">
                <a:pos x="52" y="0"/>
              </a:cxn>
              <a:cxn ang="0">
                <a:pos x="52" y="0"/>
              </a:cxn>
            </a:cxnLst>
            <a:rect l="0" t="0" r="r" b="b"/>
            <a:pathLst>
              <a:path w="52">
                <a:moveTo>
                  <a:pt x="0" y="0"/>
                </a:moveTo>
                <a:lnTo>
                  <a:pt x="2" y="0"/>
                </a:lnTo>
                <a:lnTo>
                  <a:pt x="4" y="0"/>
                </a:lnTo>
                <a:lnTo>
                  <a:pt x="4" y="0"/>
                </a:lnTo>
                <a:lnTo>
                  <a:pt x="6" y="0"/>
                </a:lnTo>
                <a:lnTo>
                  <a:pt x="10" y="0"/>
                </a:lnTo>
                <a:lnTo>
                  <a:pt x="12" y="0"/>
                </a:lnTo>
                <a:lnTo>
                  <a:pt x="12" y="0"/>
                </a:lnTo>
                <a:lnTo>
                  <a:pt x="16" y="0"/>
                </a:lnTo>
                <a:lnTo>
                  <a:pt x="18" y="0"/>
                </a:lnTo>
                <a:lnTo>
                  <a:pt x="30" y="0"/>
                </a:lnTo>
                <a:lnTo>
                  <a:pt x="32" y="0"/>
                </a:lnTo>
                <a:lnTo>
                  <a:pt x="32" y="0"/>
                </a:lnTo>
                <a:lnTo>
                  <a:pt x="34" y="0"/>
                </a:lnTo>
                <a:lnTo>
                  <a:pt x="36" y="0"/>
                </a:lnTo>
                <a:lnTo>
                  <a:pt x="38" y="0"/>
                </a:lnTo>
                <a:lnTo>
                  <a:pt x="40" y="0"/>
                </a:lnTo>
                <a:lnTo>
                  <a:pt x="40" y="0"/>
                </a:lnTo>
                <a:lnTo>
                  <a:pt x="42" y="0"/>
                </a:lnTo>
                <a:lnTo>
                  <a:pt x="44" y="0"/>
                </a:lnTo>
                <a:lnTo>
                  <a:pt x="44" y="0"/>
                </a:lnTo>
                <a:lnTo>
                  <a:pt x="44" y="0"/>
                </a:lnTo>
                <a:lnTo>
                  <a:pt x="52" y="0"/>
                </a:lnTo>
                <a:lnTo>
                  <a:pt x="5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0" name="Freeform 376"/>
          <p:cNvSpPr>
            <a:spLocks/>
          </p:cNvSpPr>
          <p:nvPr/>
        </p:nvSpPr>
        <p:spPr bwMode="auto">
          <a:xfrm>
            <a:off x="5353050" y="3522663"/>
            <a:ext cx="25400" cy="136525"/>
          </a:xfrm>
          <a:custGeom>
            <a:avLst/>
            <a:gdLst/>
            <a:ahLst/>
            <a:cxnLst>
              <a:cxn ang="0">
                <a:pos x="2" y="0"/>
              </a:cxn>
              <a:cxn ang="0">
                <a:pos x="2" y="0"/>
              </a:cxn>
              <a:cxn ang="0">
                <a:pos x="4" y="4"/>
              </a:cxn>
              <a:cxn ang="0">
                <a:pos x="6" y="6"/>
              </a:cxn>
              <a:cxn ang="0">
                <a:pos x="8" y="8"/>
              </a:cxn>
              <a:cxn ang="0">
                <a:pos x="8" y="10"/>
              </a:cxn>
              <a:cxn ang="0">
                <a:pos x="8" y="12"/>
              </a:cxn>
              <a:cxn ang="0">
                <a:pos x="8" y="12"/>
              </a:cxn>
              <a:cxn ang="0">
                <a:pos x="10" y="16"/>
              </a:cxn>
              <a:cxn ang="0">
                <a:pos x="10" y="18"/>
              </a:cxn>
              <a:cxn ang="0">
                <a:pos x="10" y="20"/>
              </a:cxn>
              <a:cxn ang="0">
                <a:pos x="12" y="22"/>
              </a:cxn>
              <a:cxn ang="0">
                <a:pos x="12" y="22"/>
              </a:cxn>
              <a:cxn ang="0">
                <a:pos x="14" y="22"/>
              </a:cxn>
              <a:cxn ang="0">
                <a:pos x="14" y="24"/>
              </a:cxn>
              <a:cxn ang="0">
                <a:pos x="16" y="28"/>
              </a:cxn>
              <a:cxn ang="0">
                <a:pos x="16" y="30"/>
              </a:cxn>
              <a:cxn ang="0">
                <a:pos x="16" y="32"/>
              </a:cxn>
              <a:cxn ang="0">
                <a:pos x="16" y="34"/>
              </a:cxn>
              <a:cxn ang="0">
                <a:pos x="16" y="42"/>
              </a:cxn>
              <a:cxn ang="0">
                <a:pos x="16" y="44"/>
              </a:cxn>
              <a:cxn ang="0">
                <a:pos x="16" y="44"/>
              </a:cxn>
              <a:cxn ang="0">
                <a:pos x="16" y="44"/>
              </a:cxn>
              <a:cxn ang="0">
                <a:pos x="14" y="46"/>
              </a:cxn>
              <a:cxn ang="0">
                <a:pos x="14" y="46"/>
              </a:cxn>
              <a:cxn ang="0">
                <a:pos x="14" y="48"/>
              </a:cxn>
              <a:cxn ang="0">
                <a:pos x="14" y="48"/>
              </a:cxn>
              <a:cxn ang="0">
                <a:pos x="14" y="48"/>
              </a:cxn>
              <a:cxn ang="0">
                <a:pos x="14" y="50"/>
              </a:cxn>
              <a:cxn ang="0">
                <a:pos x="10" y="50"/>
              </a:cxn>
              <a:cxn ang="0">
                <a:pos x="10" y="50"/>
              </a:cxn>
              <a:cxn ang="0">
                <a:pos x="10" y="52"/>
              </a:cxn>
              <a:cxn ang="0">
                <a:pos x="10" y="52"/>
              </a:cxn>
              <a:cxn ang="0">
                <a:pos x="8" y="54"/>
              </a:cxn>
              <a:cxn ang="0">
                <a:pos x="6" y="58"/>
              </a:cxn>
              <a:cxn ang="0">
                <a:pos x="6" y="58"/>
              </a:cxn>
              <a:cxn ang="0">
                <a:pos x="4" y="62"/>
              </a:cxn>
              <a:cxn ang="0">
                <a:pos x="2" y="66"/>
              </a:cxn>
              <a:cxn ang="0">
                <a:pos x="0" y="68"/>
              </a:cxn>
              <a:cxn ang="0">
                <a:pos x="2" y="70"/>
              </a:cxn>
              <a:cxn ang="0">
                <a:pos x="2" y="70"/>
              </a:cxn>
              <a:cxn ang="0">
                <a:pos x="2" y="74"/>
              </a:cxn>
              <a:cxn ang="0">
                <a:pos x="2" y="86"/>
              </a:cxn>
            </a:cxnLst>
            <a:rect l="0" t="0" r="r" b="b"/>
            <a:pathLst>
              <a:path w="16" h="86">
                <a:moveTo>
                  <a:pt x="2" y="0"/>
                </a:moveTo>
                <a:lnTo>
                  <a:pt x="2" y="0"/>
                </a:lnTo>
                <a:lnTo>
                  <a:pt x="2" y="0"/>
                </a:lnTo>
                <a:lnTo>
                  <a:pt x="2" y="0"/>
                </a:lnTo>
                <a:lnTo>
                  <a:pt x="4" y="2"/>
                </a:lnTo>
                <a:lnTo>
                  <a:pt x="4" y="4"/>
                </a:lnTo>
                <a:lnTo>
                  <a:pt x="4" y="6"/>
                </a:lnTo>
                <a:lnTo>
                  <a:pt x="6" y="6"/>
                </a:lnTo>
                <a:lnTo>
                  <a:pt x="8" y="8"/>
                </a:lnTo>
                <a:lnTo>
                  <a:pt x="8" y="8"/>
                </a:lnTo>
                <a:lnTo>
                  <a:pt x="8" y="8"/>
                </a:lnTo>
                <a:lnTo>
                  <a:pt x="8" y="10"/>
                </a:lnTo>
                <a:lnTo>
                  <a:pt x="8" y="10"/>
                </a:lnTo>
                <a:lnTo>
                  <a:pt x="8" y="12"/>
                </a:lnTo>
                <a:lnTo>
                  <a:pt x="8" y="12"/>
                </a:lnTo>
                <a:lnTo>
                  <a:pt x="8" y="12"/>
                </a:lnTo>
                <a:lnTo>
                  <a:pt x="8" y="16"/>
                </a:lnTo>
                <a:lnTo>
                  <a:pt x="10" y="16"/>
                </a:lnTo>
                <a:lnTo>
                  <a:pt x="10" y="18"/>
                </a:lnTo>
                <a:lnTo>
                  <a:pt x="10" y="18"/>
                </a:lnTo>
                <a:lnTo>
                  <a:pt x="10" y="18"/>
                </a:lnTo>
                <a:lnTo>
                  <a:pt x="10" y="20"/>
                </a:lnTo>
                <a:lnTo>
                  <a:pt x="10" y="20"/>
                </a:lnTo>
                <a:lnTo>
                  <a:pt x="12" y="22"/>
                </a:lnTo>
                <a:lnTo>
                  <a:pt x="12" y="22"/>
                </a:lnTo>
                <a:lnTo>
                  <a:pt x="12" y="22"/>
                </a:lnTo>
                <a:lnTo>
                  <a:pt x="14" y="22"/>
                </a:lnTo>
                <a:lnTo>
                  <a:pt x="14" y="22"/>
                </a:lnTo>
                <a:lnTo>
                  <a:pt x="14" y="24"/>
                </a:lnTo>
                <a:lnTo>
                  <a:pt x="14" y="24"/>
                </a:lnTo>
                <a:lnTo>
                  <a:pt x="14" y="26"/>
                </a:lnTo>
                <a:lnTo>
                  <a:pt x="16" y="28"/>
                </a:lnTo>
                <a:lnTo>
                  <a:pt x="14" y="30"/>
                </a:lnTo>
                <a:lnTo>
                  <a:pt x="16" y="30"/>
                </a:lnTo>
                <a:lnTo>
                  <a:pt x="16" y="30"/>
                </a:lnTo>
                <a:lnTo>
                  <a:pt x="16" y="32"/>
                </a:lnTo>
                <a:lnTo>
                  <a:pt x="16" y="32"/>
                </a:lnTo>
                <a:lnTo>
                  <a:pt x="16" y="34"/>
                </a:lnTo>
                <a:lnTo>
                  <a:pt x="16" y="38"/>
                </a:lnTo>
                <a:lnTo>
                  <a:pt x="16" y="42"/>
                </a:lnTo>
                <a:lnTo>
                  <a:pt x="16" y="42"/>
                </a:lnTo>
                <a:lnTo>
                  <a:pt x="16" y="44"/>
                </a:lnTo>
                <a:lnTo>
                  <a:pt x="16" y="44"/>
                </a:lnTo>
                <a:lnTo>
                  <a:pt x="16" y="44"/>
                </a:lnTo>
                <a:lnTo>
                  <a:pt x="16" y="44"/>
                </a:lnTo>
                <a:lnTo>
                  <a:pt x="16" y="44"/>
                </a:lnTo>
                <a:lnTo>
                  <a:pt x="14" y="44"/>
                </a:lnTo>
                <a:lnTo>
                  <a:pt x="14" y="46"/>
                </a:lnTo>
                <a:lnTo>
                  <a:pt x="14" y="46"/>
                </a:lnTo>
                <a:lnTo>
                  <a:pt x="14" y="46"/>
                </a:lnTo>
                <a:lnTo>
                  <a:pt x="14" y="48"/>
                </a:lnTo>
                <a:lnTo>
                  <a:pt x="14" y="48"/>
                </a:lnTo>
                <a:lnTo>
                  <a:pt x="14" y="48"/>
                </a:lnTo>
                <a:lnTo>
                  <a:pt x="14" y="48"/>
                </a:lnTo>
                <a:lnTo>
                  <a:pt x="14" y="48"/>
                </a:lnTo>
                <a:lnTo>
                  <a:pt x="14" y="48"/>
                </a:lnTo>
                <a:lnTo>
                  <a:pt x="14" y="50"/>
                </a:lnTo>
                <a:lnTo>
                  <a:pt x="14" y="50"/>
                </a:lnTo>
                <a:lnTo>
                  <a:pt x="12" y="50"/>
                </a:lnTo>
                <a:lnTo>
                  <a:pt x="10" y="50"/>
                </a:lnTo>
                <a:lnTo>
                  <a:pt x="10" y="52"/>
                </a:lnTo>
                <a:lnTo>
                  <a:pt x="10" y="50"/>
                </a:lnTo>
                <a:lnTo>
                  <a:pt x="10" y="52"/>
                </a:lnTo>
                <a:lnTo>
                  <a:pt x="10" y="52"/>
                </a:lnTo>
                <a:lnTo>
                  <a:pt x="10" y="52"/>
                </a:lnTo>
                <a:lnTo>
                  <a:pt x="10" y="52"/>
                </a:lnTo>
                <a:lnTo>
                  <a:pt x="10" y="54"/>
                </a:lnTo>
                <a:lnTo>
                  <a:pt x="8" y="54"/>
                </a:lnTo>
                <a:lnTo>
                  <a:pt x="8" y="56"/>
                </a:lnTo>
                <a:lnTo>
                  <a:pt x="6" y="58"/>
                </a:lnTo>
                <a:lnTo>
                  <a:pt x="6" y="58"/>
                </a:lnTo>
                <a:lnTo>
                  <a:pt x="6" y="58"/>
                </a:lnTo>
                <a:lnTo>
                  <a:pt x="4" y="60"/>
                </a:lnTo>
                <a:lnTo>
                  <a:pt x="4" y="62"/>
                </a:lnTo>
                <a:lnTo>
                  <a:pt x="4" y="64"/>
                </a:lnTo>
                <a:lnTo>
                  <a:pt x="2" y="66"/>
                </a:lnTo>
                <a:lnTo>
                  <a:pt x="0" y="68"/>
                </a:lnTo>
                <a:lnTo>
                  <a:pt x="0" y="68"/>
                </a:lnTo>
                <a:lnTo>
                  <a:pt x="2" y="68"/>
                </a:lnTo>
                <a:lnTo>
                  <a:pt x="2" y="70"/>
                </a:lnTo>
                <a:lnTo>
                  <a:pt x="2" y="70"/>
                </a:lnTo>
                <a:lnTo>
                  <a:pt x="2" y="70"/>
                </a:lnTo>
                <a:lnTo>
                  <a:pt x="2" y="72"/>
                </a:lnTo>
                <a:lnTo>
                  <a:pt x="2" y="74"/>
                </a:lnTo>
                <a:lnTo>
                  <a:pt x="2" y="76"/>
                </a:lnTo>
                <a:lnTo>
                  <a:pt x="2" y="86"/>
                </a:lnTo>
                <a:lnTo>
                  <a:pt x="2" y="86"/>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1" name="Freeform 377"/>
          <p:cNvSpPr>
            <a:spLocks/>
          </p:cNvSpPr>
          <p:nvPr/>
        </p:nvSpPr>
        <p:spPr bwMode="auto">
          <a:xfrm>
            <a:off x="2800350" y="3636963"/>
            <a:ext cx="9525" cy="9525"/>
          </a:xfrm>
          <a:custGeom>
            <a:avLst/>
            <a:gdLst/>
            <a:ahLst/>
            <a:cxnLst>
              <a:cxn ang="0">
                <a:pos x="4" y="6"/>
              </a:cxn>
              <a:cxn ang="0">
                <a:pos x="4" y="4"/>
              </a:cxn>
              <a:cxn ang="0">
                <a:pos x="4" y="4"/>
              </a:cxn>
              <a:cxn ang="0">
                <a:pos x="2" y="4"/>
              </a:cxn>
              <a:cxn ang="0">
                <a:pos x="2" y="4"/>
              </a:cxn>
              <a:cxn ang="0">
                <a:pos x="2" y="2"/>
              </a:cxn>
              <a:cxn ang="0">
                <a:pos x="2" y="2"/>
              </a:cxn>
              <a:cxn ang="0">
                <a:pos x="2" y="2"/>
              </a:cxn>
              <a:cxn ang="0">
                <a:pos x="0" y="0"/>
              </a:cxn>
              <a:cxn ang="0">
                <a:pos x="0" y="0"/>
              </a:cxn>
              <a:cxn ang="0">
                <a:pos x="0" y="0"/>
              </a:cxn>
              <a:cxn ang="0">
                <a:pos x="2" y="0"/>
              </a:cxn>
              <a:cxn ang="0">
                <a:pos x="2" y="0"/>
              </a:cxn>
              <a:cxn ang="0">
                <a:pos x="4" y="0"/>
              </a:cxn>
              <a:cxn ang="0">
                <a:pos x="4" y="0"/>
              </a:cxn>
              <a:cxn ang="0">
                <a:pos x="4" y="0"/>
              </a:cxn>
              <a:cxn ang="0">
                <a:pos x="6" y="0"/>
              </a:cxn>
            </a:cxnLst>
            <a:rect l="0" t="0" r="r" b="b"/>
            <a:pathLst>
              <a:path w="6" h="6">
                <a:moveTo>
                  <a:pt x="4" y="6"/>
                </a:moveTo>
                <a:lnTo>
                  <a:pt x="4" y="4"/>
                </a:lnTo>
                <a:lnTo>
                  <a:pt x="4" y="4"/>
                </a:lnTo>
                <a:lnTo>
                  <a:pt x="2" y="4"/>
                </a:lnTo>
                <a:lnTo>
                  <a:pt x="2" y="4"/>
                </a:lnTo>
                <a:lnTo>
                  <a:pt x="2" y="2"/>
                </a:lnTo>
                <a:lnTo>
                  <a:pt x="2" y="2"/>
                </a:lnTo>
                <a:lnTo>
                  <a:pt x="2" y="2"/>
                </a:lnTo>
                <a:lnTo>
                  <a:pt x="0" y="0"/>
                </a:lnTo>
                <a:lnTo>
                  <a:pt x="0" y="0"/>
                </a:lnTo>
                <a:lnTo>
                  <a:pt x="0" y="0"/>
                </a:lnTo>
                <a:lnTo>
                  <a:pt x="2" y="0"/>
                </a:lnTo>
                <a:lnTo>
                  <a:pt x="2" y="0"/>
                </a:lnTo>
                <a:lnTo>
                  <a:pt x="4" y="0"/>
                </a:lnTo>
                <a:lnTo>
                  <a:pt x="4" y="0"/>
                </a:lnTo>
                <a:lnTo>
                  <a:pt x="4" y="0"/>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2" name="Freeform 378"/>
          <p:cNvSpPr>
            <a:spLocks/>
          </p:cNvSpPr>
          <p:nvPr/>
        </p:nvSpPr>
        <p:spPr bwMode="auto">
          <a:xfrm>
            <a:off x="4975225" y="3541713"/>
            <a:ext cx="22225" cy="98425"/>
          </a:xfrm>
          <a:custGeom>
            <a:avLst/>
            <a:gdLst/>
            <a:ahLst/>
            <a:cxnLst>
              <a:cxn ang="0">
                <a:pos x="14" y="0"/>
              </a:cxn>
              <a:cxn ang="0">
                <a:pos x="14" y="4"/>
              </a:cxn>
              <a:cxn ang="0">
                <a:pos x="14" y="6"/>
              </a:cxn>
              <a:cxn ang="0">
                <a:pos x="14" y="6"/>
              </a:cxn>
              <a:cxn ang="0">
                <a:pos x="12" y="8"/>
              </a:cxn>
              <a:cxn ang="0">
                <a:pos x="10" y="12"/>
              </a:cxn>
              <a:cxn ang="0">
                <a:pos x="10" y="14"/>
              </a:cxn>
              <a:cxn ang="0">
                <a:pos x="10" y="14"/>
              </a:cxn>
              <a:cxn ang="0">
                <a:pos x="8" y="16"/>
              </a:cxn>
              <a:cxn ang="0">
                <a:pos x="8" y="18"/>
              </a:cxn>
              <a:cxn ang="0">
                <a:pos x="8" y="18"/>
              </a:cxn>
              <a:cxn ang="0">
                <a:pos x="6" y="20"/>
              </a:cxn>
              <a:cxn ang="0">
                <a:pos x="6" y="22"/>
              </a:cxn>
              <a:cxn ang="0">
                <a:pos x="6" y="26"/>
              </a:cxn>
              <a:cxn ang="0">
                <a:pos x="6" y="28"/>
              </a:cxn>
              <a:cxn ang="0">
                <a:pos x="6" y="32"/>
              </a:cxn>
              <a:cxn ang="0">
                <a:pos x="4" y="36"/>
              </a:cxn>
              <a:cxn ang="0">
                <a:pos x="4" y="38"/>
              </a:cxn>
              <a:cxn ang="0">
                <a:pos x="4" y="40"/>
              </a:cxn>
              <a:cxn ang="0">
                <a:pos x="4" y="40"/>
              </a:cxn>
              <a:cxn ang="0">
                <a:pos x="4" y="42"/>
              </a:cxn>
              <a:cxn ang="0">
                <a:pos x="4" y="42"/>
              </a:cxn>
              <a:cxn ang="0">
                <a:pos x="4" y="44"/>
              </a:cxn>
              <a:cxn ang="0">
                <a:pos x="4" y="44"/>
              </a:cxn>
              <a:cxn ang="0">
                <a:pos x="4" y="48"/>
              </a:cxn>
              <a:cxn ang="0">
                <a:pos x="4" y="50"/>
              </a:cxn>
              <a:cxn ang="0">
                <a:pos x="4" y="50"/>
              </a:cxn>
              <a:cxn ang="0">
                <a:pos x="4" y="52"/>
              </a:cxn>
              <a:cxn ang="0">
                <a:pos x="4" y="52"/>
              </a:cxn>
              <a:cxn ang="0">
                <a:pos x="2" y="54"/>
              </a:cxn>
              <a:cxn ang="0">
                <a:pos x="2" y="56"/>
              </a:cxn>
              <a:cxn ang="0">
                <a:pos x="2" y="58"/>
              </a:cxn>
              <a:cxn ang="0">
                <a:pos x="2" y="60"/>
              </a:cxn>
              <a:cxn ang="0">
                <a:pos x="0" y="60"/>
              </a:cxn>
              <a:cxn ang="0">
                <a:pos x="2" y="62"/>
              </a:cxn>
            </a:cxnLst>
            <a:rect l="0" t="0" r="r" b="b"/>
            <a:pathLst>
              <a:path w="14" h="62">
                <a:moveTo>
                  <a:pt x="14" y="0"/>
                </a:moveTo>
                <a:lnTo>
                  <a:pt x="14" y="0"/>
                </a:lnTo>
                <a:lnTo>
                  <a:pt x="14" y="2"/>
                </a:lnTo>
                <a:lnTo>
                  <a:pt x="14" y="4"/>
                </a:lnTo>
                <a:lnTo>
                  <a:pt x="14" y="6"/>
                </a:lnTo>
                <a:lnTo>
                  <a:pt x="14" y="6"/>
                </a:lnTo>
                <a:lnTo>
                  <a:pt x="14" y="6"/>
                </a:lnTo>
                <a:lnTo>
                  <a:pt x="14" y="6"/>
                </a:lnTo>
                <a:lnTo>
                  <a:pt x="14" y="6"/>
                </a:lnTo>
                <a:lnTo>
                  <a:pt x="12" y="8"/>
                </a:lnTo>
                <a:lnTo>
                  <a:pt x="12" y="12"/>
                </a:lnTo>
                <a:lnTo>
                  <a:pt x="10" y="12"/>
                </a:lnTo>
                <a:lnTo>
                  <a:pt x="10" y="14"/>
                </a:lnTo>
                <a:lnTo>
                  <a:pt x="10" y="14"/>
                </a:lnTo>
                <a:lnTo>
                  <a:pt x="10" y="14"/>
                </a:lnTo>
                <a:lnTo>
                  <a:pt x="10" y="14"/>
                </a:lnTo>
                <a:lnTo>
                  <a:pt x="8" y="16"/>
                </a:lnTo>
                <a:lnTo>
                  <a:pt x="8" y="16"/>
                </a:lnTo>
                <a:lnTo>
                  <a:pt x="8" y="16"/>
                </a:lnTo>
                <a:lnTo>
                  <a:pt x="8" y="18"/>
                </a:lnTo>
                <a:lnTo>
                  <a:pt x="8" y="18"/>
                </a:lnTo>
                <a:lnTo>
                  <a:pt x="8" y="18"/>
                </a:lnTo>
                <a:lnTo>
                  <a:pt x="8" y="18"/>
                </a:lnTo>
                <a:lnTo>
                  <a:pt x="6" y="20"/>
                </a:lnTo>
                <a:lnTo>
                  <a:pt x="6" y="20"/>
                </a:lnTo>
                <a:lnTo>
                  <a:pt x="6" y="22"/>
                </a:lnTo>
                <a:lnTo>
                  <a:pt x="6" y="24"/>
                </a:lnTo>
                <a:lnTo>
                  <a:pt x="6" y="26"/>
                </a:lnTo>
                <a:lnTo>
                  <a:pt x="6" y="28"/>
                </a:lnTo>
                <a:lnTo>
                  <a:pt x="6" y="28"/>
                </a:lnTo>
                <a:lnTo>
                  <a:pt x="6" y="30"/>
                </a:lnTo>
                <a:lnTo>
                  <a:pt x="6" y="32"/>
                </a:lnTo>
                <a:lnTo>
                  <a:pt x="6" y="32"/>
                </a:lnTo>
                <a:lnTo>
                  <a:pt x="4" y="36"/>
                </a:lnTo>
                <a:lnTo>
                  <a:pt x="4" y="38"/>
                </a:lnTo>
                <a:lnTo>
                  <a:pt x="4" y="38"/>
                </a:lnTo>
                <a:lnTo>
                  <a:pt x="4" y="38"/>
                </a:lnTo>
                <a:lnTo>
                  <a:pt x="4" y="40"/>
                </a:lnTo>
                <a:lnTo>
                  <a:pt x="4" y="40"/>
                </a:lnTo>
                <a:lnTo>
                  <a:pt x="4" y="40"/>
                </a:lnTo>
                <a:lnTo>
                  <a:pt x="4" y="40"/>
                </a:lnTo>
                <a:lnTo>
                  <a:pt x="4" y="42"/>
                </a:lnTo>
                <a:lnTo>
                  <a:pt x="4" y="42"/>
                </a:lnTo>
                <a:lnTo>
                  <a:pt x="4" y="42"/>
                </a:lnTo>
                <a:lnTo>
                  <a:pt x="4" y="42"/>
                </a:lnTo>
                <a:lnTo>
                  <a:pt x="4" y="44"/>
                </a:lnTo>
                <a:lnTo>
                  <a:pt x="4" y="44"/>
                </a:lnTo>
                <a:lnTo>
                  <a:pt x="4" y="44"/>
                </a:lnTo>
                <a:lnTo>
                  <a:pt x="4" y="46"/>
                </a:lnTo>
                <a:lnTo>
                  <a:pt x="4" y="48"/>
                </a:lnTo>
                <a:lnTo>
                  <a:pt x="4" y="48"/>
                </a:lnTo>
                <a:lnTo>
                  <a:pt x="4" y="50"/>
                </a:lnTo>
                <a:lnTo>
                  <a:pt x="4" y="50"/>
                </a:lnTo>
                <a:lnTo>
                  <a:pt x="4" y="50"/>
                </a:lnTo>
                <a:lnTo>
                  <a:pt x="4" y="52"/>
                </a:lnTo>
                <a:lnTo>
                  <a:pt x="4" y="52"/>
                </a:lnTo>
                <a:lnTo>
                  <a:pt x="4" y="52"/>
                </a:lnTo>
                <a:lnTo>
                  <a:pt x="4" y="52"/>
                </a:lnTo>
                <a:lnTo>
                  <a:pt x="4" y="52"/>
                </a:lnTo>
                <a:lnTo>
                  <a:pt x="2" y="54"/>
                </a:lnTo>
                <a:lnTo>
                  <a:pt x="2" y="54"/>
                </a:lnTo>
                <a:lnTo>
                  <a:pt x="2" y="56"/>
                </a:lnTo>
                <a:lnTo>
                  <a:pt x="2" y="56"/>
                </a:lnTo>
                <a:lnTo>
                  <a:pt x="2" y="58"/>
                </a:lnTo>
                <a:lnTo>
                  <a:pt x="2" y="60"/>
                </a:lnTo>
                <a:lnTo>
                  <a:pt x="2" y="60"/>
                </a:lnTo>
                <a:lnTo>
                  <a:pt x="0" y="60"/>
                </a:lnTo>
                <a:lnTo>
                  <a:pt x="0" y="60"/>
                </a:lnTo>
                <a:lnTo>
                  <a:pt x="0" y="62"/>
                </a:lnTo>
                <a:lnTo>
                  <a:pt x="2" y="62"/>
                </a:lnTo>
                <a:lnTo>
                  <a:pt x="2" y="6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3" name="Freeform 379"/>
          <p:cNvSpPr>
            <a:spLocks/>
          </p:cNvSpPr>
          <p:nvPr/>
        </p:nvSpPr>
        <p:spPr bwMode="auto">
          <a:xfrm>
            <a:off x="2727325" y="3595688"/>
            <a:ext cx="82550" cy="41275"/>
          </a:xfrm>
          <a:custGeom>
            <a:avLst/>
            <a:gdLst/>
            <a:ahLst/>
            <a:cxnLst>
              <a:cxn ang="0">
                <a:pos x="2" y="2"/>
              </a:cxn>
              <a:cxn ang="0">
                <a:pos x="2" y="2"/>
              </a:cxn>
              <a:cxn ang="0">
                <a:pos x="4" y="4"/>
              </a:cxn>
              <a:cxn ang="0">
                <a:pos x="4" y="4"/>
              </a:cxn>
              <a:cxn ang="0">
                <a:pos x="4" y="4"/>
              </a:cxn>
              <a:cxn ang="0">
                <a:pos x="6" y="6"/>
              </a:cxn>
              <a:cxn ang="0">
                <a:pos x="8" y="6"/>
              </a:cxn>
              <a:cxn ang="0">
                <a:pos x="8" y="6"/>
              </a:cxn>
              <a:cxn ang="0">
                <a:pos x="10" y="8"/>
              </a:cxn>
              <a:cxn ang="0">
                <a:pos x="10" y="8"/>
              </a:cxn>
              <a:cxn ang="0">
                <a:pos x="12" y="8"/>
              </a:cxn>
              <a:cxn ang="0">
                <a:pos x="14" y="10"/>
              </a:cxn>
              <a:cxn ang="0">
                <a:pos x="14" y="10"/>
              </a:cxn>
              <a:cxn ang="0">
                <a:pos x="16" y="10"/>
              </a:cxn>
              <a:cxn ang="0">
                <a:pos x="16" y="10"/>
              </a:cxn>
              <a:cxn ang="0">
                <a:pos x="16" y="12"/>
              </a:cxn>
              <a:cxn ang="0">
                <a:pos x="18" y="12"/>
              </a:cxn>
              <a:cxn ang="0">
                <a:pos x="18" y="12"/>
              </a:cxn>
              <a:cxn ang="0">
                <a:pos x="18" y="12"/>
              </a:cxn>
              <a:cxn ang="0">
                <a:pos x="20" y="12"/>
              </a:cxn>
              <a:cxn ang="0">
                <a:pos x="20" y="14"/>
              </a:cxn>
              <a:cxn ang="0">
                <a:pos x="20" y="16"/>
              </a:cxn>
              <a:cxn ang="0">
                <a:pos x="22" y="18"/>
              </a:cxn>
              <a:cxn ang="0">
                <a:pos x="24" y="18"/>
              </a:cxn>
              <a:cxn ang="0">
                <a:pos x="28" y="20"/>
              </a:cxn>
              <a:cxn ang="0">
                <a:pos x="30" y="20"/>
              </a:cxn>
              <a:cxn ang="0">
                <a:pos x="30" y="18"/>
              </a:cxn>
              <a:cxn ang="0">
                <a:pos x="32" y="20"/>
              </a:cxn>
              <a:cxn ang="0">
                <a:pos x="32" y="20"/>
              </a:cxn>
              <a:cxn ang="0">
                <a:pos x="34" y="18"/>
              </a:cxn>
              <a:cxn ang="0">
                <a:pos x="38" y="16"/>
              </a:cxn>
              <a:cxn ang="0">
                <a:pos x="40" y="18"/>
              </a:cxn>
              <a:cxn ang="0">
                <a:pos x="40" y="18"/>
              </a:cxn>
              <a:cxn ang="0">
                <a:pos x="44" y="22"/>
              </a:cxn>
              <a:cxn ang="0">
                <a:pos x="46" y="22"/>
              </a:cxn>
              <a:cxn ang="0">
                <a:pos x="48" y="24"/>
              </a:cxn>
              <a:cxn ang="0">
                <a:pos x="50" y="24"/>
              </a:cxn>
              <a:cxn ang="0">
                <a:pos x="50" y="24"/>
              </a:cxn>
              <a:cxn ang="0">
                <a:pos x="52" y="26"/>
              </a:cxn>
            </a:cxnLst>
            <a:rect l="0" t="0" r="r" b="b"/>
            <a:pathLst>
              <a:path w="52" h="26">
                <a:moveTo>
                  <a:pt x="0" y="0"/>
                </a:moveTo>
                <a:lnTo>
                  <a:pt x="2" y="2"/>
                </a:lnTo>
                <a:lnTo>
                  <a:pt x="2" y="2"/>
                </a:lnTo>
                <a:lnTo>
                  <a:pt x="2" y="2"/>
                </a:lnTo>
                <a:lnTo>
                  <a:pt x="2" y="2"/>
                </a:lnTo>
                <a:lnTo>
                  <a:pt x="4" y="4"/>
                </a:lnTo>
                <a:lnTo>
                  <a:pt x="4" y="4"/>
                </a:lnTo>
                <a:lnTo>
                  <a:pt x="4" y="4"/>
                </a:lnTo>
                <a:lnTo>
                  <a:pt x="4" y="4"/>
                </a:lnTo>
                <a:lnTo>
                  <a:pt x="4" y="4"/>
                </a:lnTo>
                <a:lnTo>
                  <a:pt x="6" y="6"/>
                </a:lnTo>
                <a:lnTo>
                  <a:pt x="6" y="6"/>
                </a:lnTo>
                <a:lnTo>
                  <a:pt x="6" y="6"/>
                </a:lnTo>
                <a:lnTo>
                  <a:pt x="8" y="6"/>
                </a:lnTo>
                <a:lnTo>
                  <a:pt x="8" y="6"/>
                </a:lnTo>
                <a:lnTo>
                  <a:pt x="8" y="6"/>
                </a:lnTo>
                <a:lnTo>
                  <a:pt x="8" y="8"/>
                </a:lnTo>
                <a:lnTo>
                  <a:pt x="10" y="8"/>
                </a:lnTo>
                <a:lnTo>
                  <a:pt x="10" y="8"/>
                </a:lnTo>
                <a:lnTo>
                  <a:pt x="10" y="8"/>
                </a:lnTo>
                <a:lnTo>
                  <a:pt x="12" y="8"/>
                </a:lnTo>
                <a:lnTo>
                  <a:pt x="12" y="8"/>
                </a:lnTo>
                <a:lnTo>
                  <a:pt x="14" y="10"/>
                </a:lnTo>
                <a:lnTo>
                  <a:pt x="14" y="10"/>
                </a:lnTo>
                <a:lnTo>
                  <a:pt x="14" y="10"/>
                </a:lnTo>
                <a:lnTo>
                  <a:pt x="14" y="10"/>
                </a:lnTo>
                <a:lnTo>
                  <a:pt x="16" y="10"/>
                </a:lnTo>
                <a:lnTo>
                  <a:pt x="16" y="10"/>
                </a:lnTo>
                <a:lnTo>
                  <a:pt x="16" y="10"/>
                </a:lnTo>
                <a:lnTo>
                  <a:pt x="16" y="10"/>
                </a:lnTo>
                <a:lnTo>
                  <a:pt x="16" y="10"/>
                </a:lnTo>
                <a:lnTo>
                  <a:pt x="16" y="12"/>
                </a:lnTo>
                <a:lnTo>
                  <a:pt x="16" y="12"/>
                </a:lnTo>
                <a:lnTo>
                  <a:pt x="18" y="12"/>
                </a:lnTo>
                <a:lnTo>
                  <a:pt x="18" y="12"/>
                </a:lnTo>
                <a:lnTo>
                  <a:pt x="18" y="12"/>
                </a:lnTo>
                <a:lnTo>
                  <a:pt x="18" y="12"/>
                </a:lnTo>
                <a:lnTo>
                  <a:pt x="18" y="12"/>
                </a:lnTo>
                <a:lnTo>
                  <a:pt x="20" y="12"/>
                </a:lnTo>
                <a:lnTo>
                  <a:pt x="20" y="12"/>
                </a:lnTo>
                <a:lnTo>
                  <a:pt x="20" y="14"/>
                </a:lnTo>
                <a:lnTo>
                  <a:pt x="20" y="14"/>
                </a:lnTo>
                <a:lnTo>
                  <a:pt x="20" y="16"/>
                </a:lnTo>
                <a:lnTo>
                  <a:pt x="20" y="16"/>
                </a:lnTo>
                <a:lnTo>
                  <a:pt x="22" y="18"/>
                </a:lnTo>
                <a:lnTo>
                  <a:pt x="22" y="18"/>
                </a:lnTo>
                <a:lnTo>
                  <a:pt x="24" y="18"/>
                </a:lnTo>
                <a:lnTo>
                  <a:pt x="24" y="18"/>
                </a:lnTo>
                <a:lnTo>
                  <a:pt x="26" y="18"/>
                </a:lnTo>
                <a:lnTo>
                  <a:pt x="28" y="20"/>
                </a:lnTo>
                <a:lnTo>
                  <a:pt x="28" y="20"/>
                </a:lnTo>
                <a:lnTo>
                  <a:pt x="30" y="20"/>
                </a:lnTo>
                <a:lnTo>
                  <a:pt x="30" y="18"/>
                </a:lnTo>
                <a:lnTo>
                  <a:pt x="30" y="18"/>
                </a:lnTo>
                <a:lnTo>
                  <a:pt x="32" y="18"/>
                </a:lnTo>
                <a:lnTo>
                  <a:pt x="32" y="20"/>
                </a:lnTo>
                <a:lnTo>
                  <a:pt x="32" y="20"/>
                </a:lnTo>
                <a:lnTo>
                  <a:pt x="32" y="20"/>
                </a:lnTo>
                <a:lnTo>
                  <a:pt x="34" y="20"/>
                </a:lnTo>
                <a:lnTo>
                  <a:pt x="34" y="18"/>
                </a:lnTo>
                <a:lnTo>
                  <a:pt x="34" y="16"/>
                </a:lnTo>
                <a:lnTo>
                  <a:pt x="38" y="16"/>
                </a:lnTo>
                <a:lnTo>
                  <a:pt x="38" y="18"/>
                </a:lnTo>
                <a:lnTo>
                  <a:pt x="40" y="18"/>
                </a:lnTo>
                <a:lnTo>
                  <a:pt x="40" y="18"/>
                </a:lnTo>
                <a:lnTo>
                  <a:pt x="40" y="18"/>
                </a:lnTo>
                <a:lnTo>
                  <a:pt x="42" y="20"/>
                </a:lnTo>
                <a:lnTo>
                  <a:pt x="44" y="22"/>
                </a:lnTo>
                <a:lnTo>
                  <a:pt x="44" y="22"/>
                </a:lnTo>
                <a:lnTo>
                  <a:pt x="46" y="22"/>
                </a:lnTo>
                <a:lnTo>
                  <a:pt x="46" y="22"/>
                </a:lnTo>
                <a:lnTo>
                  <a:pt x="48" y="24"/>
                </a:lnTo>
                <a:lnTo>
                  <a:pt x="48" y="24"/>
                </a:lnTo>
                <a:lnTo>
                  <a:pt x="50" y="24"/>
                </a:lnTo>
                <a:lnTo>
                  <a:pt x="50" y="24"/>
                </a:lnTo>
                <a:lnTo>
                  <a:pt x="50" y="24"/>
                </a:lnTo>
                <a:lnTo>
                  <a:pt x="50" y="24"/>
                </a:lnTo>
                <a:lnTo>
                  <a:pt x="52"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4" name="Freeform 380"/>
          <p:cNvSpPr>
            <a:spLocks/>
          </p:cNvSpPr>
          <p:nvPr/>
        </p:nvSpPr>
        <p:spPr bwMode="auto">
          <a:xfrm>
            <a:off x="3003550" y="3494088"/>
            <a:ext cx="149225" cy="120650"/>
          </a:xfrm>
          <a:custGeom>
            <a:avLst/>
            <a:gdLst/>
            <a:ahLst/>
            <a:cxnLst>
              <a:cxn ang="0">
                <a:pos x="94" y="2"/>
              </a:cxn>
              <a:cxn ang="0">
                <a:pos x="94" y="6"/>
              </a:cxn>
              <a:cxn ang="0">
                <a:pos x="90" y="8"/>
              </a:cxn>
              <a:cxn ang="0">
                <a:pos x="90" y="10"/>
              </a:cxn>
              <a:cxn ang="0">
                <a:pos x="88" y="12"/>
              </a:cxn>
              <a:cxn ang="0">
                <a:pos x="80" y="14"/>
              </a:cxn>
              <a:cxn ang="0">
                <a:pos x="80" y="16"/>
              </a:cxn>
              <a:cxn ang="0">
                <a:pos x="78" y="16"/>
              </a:cxn>
              <a:cxn ang="0">
                <a:pos x="76" y="18"/>
              </a:cxn>
              <a:cxn ang="0">
                <a:pos x="72" y="18"/>
              </a:cxn>
              <a:cxn ang="0">
                <a:pos x="70" y="20"/>
              </a:cxn>
              <a:cxn ang="0">
                <a:pos x="68" y="18"/>
              </a:cxn>
              <a:cxn ang="0">
                <a:pos x="64" y="20"/>
              </a:cxn>
              <a:cxn ang="0">
                <a:pos x="62" y="22"/>
              </a:cxn>
              <a:cxn ang="0">
                <a:pos x="62" y="26"/>
              </a:cxn>
              <a:cxn ang="0">
                <a:pos x="62" y="28"/>
              </a:cxn>
              <a:cxn ang="0">
                <a:pos x="58" y="28"/>
              </a:cxn>
              <a:cxn ang="0">
                <a:pos x="54" y="22"/>
              </a:cxn>
              <a:cxn ang="0">
                <a:pos x="52" y="22"/>
              </a:cxn>
              <a:cxn ang="0">
                <a:pos x="52" y="24"/>
              </a:cxn>
              <a:cxn ang="0">
                <a:pos x="50" y="22"/>
              </a:cxn>
              <a:cxn ang="0">
                <a:pos x="46" y="22"/>
              </a:cxn>
              <a:cxn ang="0">
                <a:pos x="44" y="22"/>
              </a:cxn>
              <a:cxn ang="0">
                <a:pos x="42" y="20"/>
              </a:cxn>
              <a:cxn ang="0">
                <a:pos x="38" y="18"/>
              </a:cxn>
              <a:cxn ang="0">
                <a:pos x="36" y="18"/>
              </a:cxn>
              <a:cxn ang="0">
                <a:pos x="34" y="18"/>
              </a:cxn>
              <a:cxn ang="0">
                <a:pos x="34" y="16"/>
              </a:cxn>
              <a:cxn ang="0">
                <a:pos x="32" y="18"/>
              </a:cxn>
              <a:cxn ang="0">
                <a:pos x="34" y="18"/>
              </a:cxn>
              <a:cxn ang="0">
                <a:pos x="34" y="22"/>
              </a:cxn>
              <a:cxn ang="0">
                <a:pos x="38" y="24"/>
              </a:cxn>
              <a:cxn ang="0">
                <a:pos x="40" y="28"/>
              </a:cxn>
              <a:cxn ang="0">
                <a:pos x="40" y="32"/>
              </a:cxn>
              <a:cxn ang="0">
                <a:pos x="42" y="38"/>
              </a:cxn>
              <a:cxn ang="0">
                <a:pos x="42" y="44"/>
              </a:cxn>
              <a:cxn ang="0">
                <a:pos x="46" y="46"/>
              </a:cxn>
              <a:cxn ang="0">
                <a:pos x="52" y="48"/>
              </a:cxn>
              <a:cxn ang="0">
                <a:pos x="50" y="52"/>
              </a:cxn>
              <a:cxn ang="0">
                <a:pos x="46" y="54"/>
              </a:cxn>
              <a:cxn ang="0">
                <a:pos x="44" y="54"/>
              </a:cxn>
              <a:cxn ang="0">
                <a:pos x="42" y="58"/>
              </a:cxn>
              <a:cxn ang="0">
                <a:pos x="40" y="62"/>
              </a:cxn>
              <a:cxn ang="0">
                <a:pos x="34" y="64"/>
              </a:cxn>
              <a:cxn ang="0">
                <a:pos x="32" y="66"/>
              </a:cxn>
              <a:cxn ang="0">
                <a:pos x="30" y="66"/>
              </a:cxn>
              <a:cxn ang="0">
                <a:pos x="26" y="68"/>
              </a:cxn>
              <a:cxn ang="0">
                <a:pos x="26" y="70"/>
              </a:cxn>
              <a:cxn ang="0">
                <a:pos x="24" y="72"/>
              </a:cxn>
              <a:cxn ang="0">
                <a:pos x="22" y="74"/>
              </a:cxn>
              <a:cxn ang="0">
                <a:pos x="22" y="76"/>
              </a:cxn>
              <a:cxn ang="0">
                <a:pos x="20" y="76"/>
              </a:cxn>
              <a:cxn ang="0">
                <a:pos x="20" y="74"/>
              </a:cxn>
              <a:cxn ang="0">
                <a:pos x="20" y="72"/>
              </a:cxn>
              <a:cxn ang="0">
                <a:pos x="18" y="70"/>
              </a:cxn>
              <a:cxn ang="0">
                <a:pos x="14" y="74"/>
              </a:cxn>
              <a:cxn ang="0">
                <a:pos x="10" y="74"/>
              </a:cxn>
              <a:cxn ang="0">
                <a:pos x="0" y="66"/>
              </a:cxn>
            </a:cxnLst>
            <a:rect l="0" t="0" r="r" b="b"/>
            <a:pathLst>
              <a:path w="94" h="76">
                <a:moveTo>
                  <a:pt x="92" y="0"/>
                </a:moveTo>
                <a:lnTo>
                  <a:pt x="92" y="0"/>
                </a:lnTo>
                <a:lnTo>
                  <a:pt x="92" y="0"/>
                </a:lnTo>
                <a:lnTo>
                  <a:pt x="94" y="2"/>
                </a:lnTo>
                <a:lnTo>
                  <a:pt x="94" y="2"/>
                </a:lnTo>
                <a:lnTo>
                  <a:pt x="94" y="4"/>
                </a:lnTo>
                <a:lnTo>
                  <a:pt x="94" y="4"/>
                </a:lnTo>
                <a:lnTo>
                  <a:pt x="94" y="6"/>
                </a:lnTo>
                <a:lnTo>
                  <a:pt x="94" y="6"/>
                </a:lnTo>
                <a:lnTo>
                  <a:pt x="92" y="8"/>
                </a:lnTo>
                <a:lnTo>
                  <a:pt x="92" y="8"/>
                </a:lnTo>
                <a:lnTo>
                  <a:pt x="90" y="8"/>
                </a:lnTo>
                <a:lnTo>
                  <a:pt x="90" y="8"/>
                </a:lnTo>
                <a:lnTo>
                  <a:pt x="90" y="8"/>
                </a:lnTo>
                <a:lnTo>
                  <a:pt x="90" y="10"/>
                </a:lnTo>
                <a:lnTo>
                  <a:pt x="90" y="10"/>
                </a:lnTo>
                <a:lnTo>
                  <a:pt x="88" y="12"/>
                </a:lnTo>
                <a:lnTo>
                  <a:pt x="88" y="12"/>
                </a:lnTo>
                <a:lnTo>
                  <a:pt x="88" y="12"/>
                </a:lnTo>
                <a:lnTo>
                  <a:pt x="88" y="12"/>
                </a:lnTo>
                <a:lnTo>
                  <a:pt x="86" y="12"/>
                </a:lnTo>
                <a:lnTo>
                  <a:pt x="84" y="12"/>
                </a:lnTo>
                <a:lnTo>
                  <a:pt x="80" y="14"/>
                </a:lnTo>
                <a:lnTo>
                  <a:pt x="80" y="14"/>
                </a:lnTo>
                <a:lnTo>
                  <a:pt x="80" y="14"/>
                </a:lnTo>
                <a:lnTo>
                  <a:pt x="80" y="16"/>
                </a:lnTo>
                <a:lnTo>
                  <a:pt x="80" y="16"/>
                </a:lnTo>
                <a:lnTo>
                  <a:pt x="80" y="16"/>
                </a:lnTo>
                <a:lnTo>
                  <a:pt x="80" y="16"/>
                </a:lnTo>
                <a:lnTo>
                  <a:pt x="78" y="16"/>
                </a:lnTo>
                <a:lnTo>
                  <a:pt x="78" y="16"/>
                </a:lnTo>
                <a:lnTo>
                  <a:pt x="78" y="16"/>
                </a:lnTo>
                <a:lnTo>
                  <a:pt x="76" y="16"/>
                </a:lnTo>
                <a:lnTo>
                  <a:pt x="76" y="18"/>
                </a:lnTo>
                <a:lnTo>
                  <a:pt x="76" y="18"/>
                </a:lnTo>
                <a:lnTo>
                  <a:pt x="76" y="18"/>
                </a:lnTo>
                <a:lnTo>
                  <a:pt x="74" y="18"/>
                </a:lnTo>
                <a:lnTo>
                  <a:pt x="74" y="18"/>
                </a:lnTo>
                <a:lnTo>
                  <a:pt x="74" y="18"/>
                </a:lnTo>
                <a:lnTo>
                  <a:pt x="72" y="18"/>
                </a:lnTo>
                <a:lnTo>
                  <a:pt x="72" y="18"/>
                </a:lnTo>
                <a:lnTo>
                  <a:pt x="72" y="20"/>
                </a:lnTo>
                <a:lnTo>
                  <a:pt x="72" y="20"/>
                </a:lnTo>
                <a:lnTo>
                  <a:pt x="70" y="20"/>
                </a:lnTo>
                <a:lnTo>
                  <a:pt x="70" y="18"/>
                </a:lnTo>
                <a:lnTo>
                  <a:pt x="70" y="18"/>
                </a:lnTo>
                <a:lnTo>
                  <a:pt x="70" y="18"/>
                </a:lnTo>
                <a:lnTo>
                  <a:pt x="68" y="18"/>
                </a:lnTo>
                <a:lnTo>
                  <a:pt x="68" y="18"/>
                </a:lnTo>
                <a:lnTo>
                  <a:pt x="66" y="18"/>
                </a:lnTo>
                <a:lnTo>
                  <a:pt x="66" y="18"/>
                </a:lnTo>
                <a:lnTo>
                  <a:pt x="64" y="20"/>
                </a:lnTo>
                <a:lnTo>
                  <a:pt x="64" y="20"/>
                </a:lnTo>
                <a:lnTo>
                  <a:pt x="62" y="20"/>
                </a:lnTo>
                <a:lnTo>
                  <a:pt x="62" y="20"/>
                </a:lnTo>
                <a:lnTo>
                  <a:pt x="62" y="22"/>
                </a:lnTo>
                <a:lnTo>
                  <a:pt x="62" y="22"/>
                </a:lnTo>
                <a:lnTo>
                  <a:pt x="62" y="24"/>
                </a:lnTo>
                <a:lnTo>
                  <a:pt x="62" y="24"/>
                </a:lnTo>
                <a:lnTo>
                  <a:pt x="62" y="26"/>
                </a:lnTo>
                <a:lnTo>
                  <a:pt x="62" y="26"/>
                </a:lnTo>
                <a:lnTo>
                  <a:pt x="62" y="26"/>
                </a:lnTo>
                <a:lnTo>
                  <a:pt x="62" y="26"/>
                </a:lnTo>
                <a:lnTo>
                  <a:pt x="62" y="28"/>
                </a:lnTo>
                <a:lnTo>
                  <a:pt x="60" y="28"/>
                </a:lnTo>
                <a:lnTo>
                  <a:pt x="60" y="28"/>
                </a:lnTo>
                <a:lnTo>
                  <a:pt x="60" y="28"/>
                </a:lnTo>
                <a:lnTo>
                  <a:pt x="58" y="28"/>
                </a:lnTo>
                <a:lnTo>
                  <a:pt x="56" y="24"/>
                </a:lnTo>
                <a:lnTo>
                  <a:pt x="54" y="22"/>
                </a:lnTo>
                <a:lnTo>
                  <a:pt x="54" y="22"/>
                </a:lnTo>
                <a:lnTo>
                  <a:pt x="54" y="22"/>
                </a:lnTo>
                <a:lnTo>
                  <a:pt x="54" y="22"/>
                </a:lnTo>
                <a:lnTo>
                  <a:pt x="52" y="22"/>
                </a:lnTo>
                <a:lnTo>
                  <a:pt x="52" y="22"/>
                </a:lnTo>
                <a:lnTo>
                  <a:pt x="52" y="22"/>
                </a:lnTo>
                <a:lnTo>
                  <a:pt x="52" y="22"/>
                </a:lnTo>
                <a:lnTo>
                  <a:pt x="52" y="22"/>
                </a:lnTo>
                <a:lnTo>
                  <a:pt x="52" y="22"/>
                </a:lnTo>
                <a:lnTo>
                  <a:pt x="52" y="24"/>
                </a:lnTo>
                <a:lnTo>
                  <a:pt x="50" y="22"/>
                </a:lnTo>
                <a:lnTo>
                  <a:pt x="50" y="22"/>
                </a:lnTo>
                <a:lnTo>
                  <a:pt x="50" y="22"/>
                </a:lnTo>
                <a:lnTo>
                  <a:pt x="50" y="22"/>
                </a:lnTo>
                <a:lnTo>
                  <a:pt x="50" y="22"/>
                </a:lnTo>
                <a:lnTo>
                  <a:pt x="48" y="22"/>
                </a:lnTo>
                <a:lnTo>
                  <a:pt x="46" y="22"/>
                </a:lnTo>
                <a:lnTo>
                  <a:pt x="46" y="22"/>
                </a:lnTo>
                <a:lnTo>
                  <a:pt x="44" y="22"/>
                </a:lnTo>
                <a:lnTo>
                  <a:pt x="44" y="22"/>
                </a:lnTo>
                <a:lnTo>
                  <a:pt x="44" y="22"/>
                </a:lnTo>
                <a:lnTo>
                  <a:pt x="44" y="22"/>
                </a:lnTo>
                <a:lnTo>
                  <a:pt x="42" y="22"/>
                </a:lnTo>
                <a:lnTo>
                  <a:pt x="42" y="22"/>
                </a:lnTo>
                <a:lnTo>
                  <a:pt x="42" y="20"/>
                </a:lnTo>
                <a:lnTo>
                  <a:pt x="42" y="20"/>
                </a:lnTo>
                <a:lnTo>
                  <a:pt x="42" y="18"/>
                </a:lnTo>
                <a:lnTo>
                  <a:pt x="40" y="18"/>
                </a:lnTo>
                <a:lnTo>
                  <a:pt x="40" y="18"/>
                </a:lnTo>
                <a:lnTo>
                  <a:pt x="38" y="18"/>
                </a:lnTo>
                <a:lnTo>
                  <a:pt x="38" y="18"/>
                </a:lnTo>
                <a:lnTo>
                  <a:pt x="38" y="18"/>
                </a:lnTo>
                <a:lnTo>
                  <a:pt x="38" y="18"/>
                </a:lnTo>
                <a:lnTo>
                  <a:pt x="36" y="18"/>
                </a:lnTo>
                <a:lnTo>
                  <a:pt x="36" y="18"/>
                </a:lnTo>
                <a:lnTo>
                  <a:pt x="36" y="18"/>
                </a:lnTo>
                <a:lnTo>
                  <a:pt x="34" y="18"/>
                </a:lnTo>
                <a:lnTo>
                  <a:pt x="34" y="18"/>
                </a:lnTo>
                <a:lnTo>
                  <a:pt x="34" y="16"/>
                </a:lnTo>
                <a:lnTo>
                  <a:pt x="34" y="16"/>
                </a:lnTo>
                <a:lnTo>
                  <a:pt x="34" y="16"/>
                </a:lnTo>
                <a:lnTo>
                  <a:pt x="34" y="16"/>
                </a:lnTo>
                <a:lnTo>
                  <a:pt x="32" y="16"/>
                </a:lnTo>
                <a:lnTo>
                  <a:pt x="32" y="16"/>
                </a:lnTo>
                <a:lnTo>
                  <a:pt x="32" y="16"/>
                </a:lnTo>
                <a:lnTo>
                  <a:pt x="32" y="18"/>
                </a:lnTo>
                <a:lnTo>
                  <a:pt x="32" y="18"/>
                </a:lnTo>
                <a:lnTo>
                  <a:pt x="34" y="18"/>
                </a:lnTo>
                <a:lnTo>
                  <a:pt x="34" y="18"/>
                </a:lnTo>
                <a:lnTo>
                  <a:pt x="34" y="18"/>
                </a:lnTo>
                <a:lnTo>
                  <a:pt x="34" y="20"/>
                </a:lnTo>
                <a:lnTo>
                  <a:pt x="34" y="20"/>
                </a:lnTo>
                <a:lnTo>
                  <a:pt x="34" y="22"/>
                </a:lnTo>
                <a:lnTo>
                  <a:pt x="34" y="22"/>
                </a:lnTo>
                <a:lnTo>
                  <a:pt x="36" y="24"/>
                </a:lnTo>
                <a:lnTo>
                  <a:pt x="38" y="24"/>
                </a:lnTo>
                <a:lnTo>
                  <a:pt x="38" y="24"/>
                </a:lnTo>
                <a:lnTo>
                  <a:pt x="38" y="24"/>
                </a:lnTo>
                <a:lnTo>
                  <a:pt x="40" y="26"/>
                </a:lnTo>
                <a:lnTo>
                  <a:pt x="40" y="28"/>
                </a:lnTo>
                <a:lnTo>
                  <a:pt x="40" y="28"/>
                </a:lnTo>
                <a:lnTo>
                  <a:pt x="40" y="28"/>
                </a:lnTo>
                <a:lnTo>
                  <a:pt x="40" y="30"/>
                </a:lnTo>
                <a:lnTo>
                  <a:pt x="40" y="30"/>
                </a:lnTo>
                <a:lnTo>
                  <a:pt x="40" y="30"/>
                </a:lnTo>
                <a:lnTo>
                  <a:pt x="40" y="32"/>
                </a:lnTo>
                <a:lnTo>
                  <a:pt x="40" y="34"/>
                </a:lnTo>
                <a:lnTo>
                  <a:pt x="42" y="36"/>
                </a:lnTo>
                <a:lnTo>
                  <a:pt x="42" y="36"/>
                </a:lnTo>
                <a:lnTo>
                  <a:pt x="42" y="38"/>
                </a:lnTo>
                <a:lnTo>
                  <a:pt x="42" y="40"/>
                </a:lnTo>
                <a:lnTo>
                  <a:pt x="44" y="42"/>
                </a:lnTo>
                <a:lnTo>
                  <a:pt x="44" y="44"/>
                </a:lnTo>
                <a:lnTo>
                  <a:pt x="42" y="44"/>
                </a:lnTo>
                <a:lnTo>
                  <a:pt x="42" y="44"/>
                </a:lnTo>
                <a:lnTo>
                  <a:pt x="42" y="46"/>
                </a:lnTo>
                <a:lnTo>
                  <a:pt x="42" y="46"/>
                </a:lnTo>
                <a:lnTo>
                  <a:pt x="46" y="46"/>
                </a:lnTo>
                <a:lnTo>
                  <a:pt x="46" y="46"/>
                </a:lnTo>
                <a:lnTo>
                  <a:pt x="50" y="46"/>
                </a:lnTo>
                <a:lnTo>
                  <a:pt x="52" y="48"/>
                </a:lnTo>
                <a:lnTo>
                  <a:pt x="52" y="48"/>
                </a:lnTo>
                <a:lnTo>
                  <a:pt x="52" y="50"/>
                </a:lnTo>
                <a:lnTo>
                  <a:pt x="52" y="50"/>
                </a:lnTo>
                <a:lnTo>
                  <a:pt x="52" y="52"/>
                </a:lnTo>
                <a:lnTo>
                  <a:pt x="50" y="52"/>
                </a:lnTo>
                <a:lnTo>
                  <a:pt x="50" y="52"/>
                </a:lnTo>
                <a:lnTo>
                  <a:pt x="48" y="52"/>
                </a:lnTo>
                <a:lnTo>
                  <a:pt x="48" y="54"/>
                </a:lnTo>
                <a:lnTo>
                  <a:pt x="46" y="54"/>
                </a:lnTo>
                <a:lnTo>
                  <a:pt x="46" y="54"/>
                </a:lnTo>
                <a:lnTo>
                  <a:pt x="44" y="54"/>
                </a:lnTo>
                <a:lnTo>
                  <a:pt x="44" y="54"/>
                </a:lnTo>
                <a:lnTo>
                  <a:pt x="44" y="54"/>
                </a:lnTo>
                <a:lnTo>
                  <a:pt x="42" y="56"/>
                </a:lnTo>
                <a:lnTo>
                  <a:pt x="42" y="56"/>
                </a:lnTo>
                <a:lnTo>
                  <a:pt x="42" y="56"/>
                </a:lnTo>
                <a:lnTo>
                  <a:pt x="42" y="58"/>
                </a:lnTo>
                <a:lnTo>
                  <a:pt x="42" y="60"/>
                </a:lnTo>
                <a:lnTo>
                  <a:pt x="42" y="60"/>
                </a:lnTo>
                <a:lnTo>
                  <a:pt x="42" y="60"/>
                </a:lnTo>
                <a:lnTo>
                  <a:pt x="40" y="62"/>
                </a:lnTo>
                <a:lnTo>
                  <a:pt x="38" y="62"/>
                </a:lnTo>
                <a:lnTo>
                  <a:pt x="38" y="62"/>
                </a:lnTo>
                <a:lnTo>
                  <a:pt x="36" y="64"/>
                </a:lnTo>
                <a:lnTo>
                  <a:pt x="34" y="64"/>
                </a:lnTo>
                <a:lnTo>
                  <a:pt x="34" y="64"/>
                </a:lnTo>
                <a:lnTo>
                  <a:pt x="34" y="64"/>
                </a:lnTo>
                <a:lnTo>
                  <a:pt x="34" y="66"/>
                </a:lnTo>
                <a:lnTo>
                  <a:pt x="32" y="66"/>
                </a:lnTo>
                <a:lnTo>
                  <a:pt x="32" y="66"/>
                </a:lnTo>
                <a:lnTo>
                  <a:pt x="32" y="66"/>
                </a:lnTo>
                <a:lnTo>
                  <a:pt x="32" y="66"/>
                </a:lnTo>
                <a:lnTo>
                  <a:pt x="30" y="66"/>
                </a:lnTo>
                <a:lnTo>
                  <a:pt x="30" y="68"/>
                </a:lnTo>
                <a:lnTo>
                  <a:pt x="28" y="68"/>
                </a:lnTo>
                <a:lnTo>
                  <a:pt x="26" y="68"/>
                </a:lnTo>
                <a:lnTo>
                  <a:pt x="26" y="68"/>
                </a:lnTo>
                <a:lnTo>
                  <a:pt x="26" y="70"/>
                </a:lnTo>
                <a:lnTo>
                  <a:pt x="26" y="70"/>
                </a:lnTo>
                <a:lnTo>
                  <a:pt x="26" y="70"/>
                </a:lnTo>
                <a:lnTo>
                  <a:pt x="26" y="70"/>
                </a:lnTo>
                <a:lnTo>
                  <a:pt x="26" y="72"/>
                </a:lnTo>
                <a:lnTo>
                  <a:pt x="26" y="72"/>
                </a:lnTo>
                <a:lnTo>
                  <a:pt x="26" y="72"/>
                </a:lnTo>
                <a:lnTo>
                  <a:pt x="24" y="72"/>
                </a:lnTo>
                <a:lnTo>
                  <a:pt x="24" y="72"/>
                </a:lnTo>
                <a:lnTo>
                  <a:pt x="24" y="72"/>
                </a:lnTo>
                <a:lnTo>
                  <a:pt x="24" y="72"/>
                </a:lnTo>
                <a:lnTo>
                  <a:pt x="22" y="74"/>
                </a:lnTo>
                <a:lnTo>
                  <a:pt x="22" y="74"/>
                </a:lnTo>
                <a:lnTo>
                  <a:pt x="22" y="74"/>
                </a:lnTo>
                <a:lnTo>
                  <a:pt x="22" y="74"/>
                </a:lnTo>
                <a:lnTo>
                  <a:pt x="22" y="76"/>
                </a:lnTo>
                <a:lnTo>
                  <a:pt x="22" y="76"/>
                </a:lnTo>
                <a:lnTo>
                  <a:pt x="20" y="76"/>
                </a:lnTo>
                <a:lnTo>
                  <a:pt x="20" y="76"/>
                </a:lnTo>
                <a:lnTo>
                  <a:pt x="20" y="76"/>
                </a:lnTo>
                <a:lnTo>
                  <a:pt x="20" y="76"/>
                </a:lnTo>
                <a:lnTo>
                  <a:pt x="20" y="76"/>
                </a:lnTo>
                <a:lnTo>
                  <a:pt x="20" y="74"/>
                </a:lnTo>
                <a:lnTo>
                  <a:pt x="20" y="74"/>
                </a:lnTo>
                <a:lnTo>
                  <a:pt x="20" y="74"/>
                </a:lnTo>
                <a:lnTo>
                  <a:pt x="20" y="72"/>
                </a:lnTo>
                <a:lnTo>
                  <a:pt x="20" y="72"/>
                </a:lnTo>
                <a:lnTo>
                  <a:pt x="20" y="72"/>
                </a:lnTo>
                <a:lnTo>
                  <a:pt x="20" y="72"/>
                </a:lnTo>
                <a:lnTo>
                  <a:pt x="20" y="72"/>
                </a:lnTo>
                <a:lnTo>
                  <a:pt x="20" y="70"/>
                </a:lnTo>
                <a:lnTo>
                  <a:pt x="18" y="70"/>
                </a:lnTo>
                <a:lnTo>
                  <a:pt x="18" y="70"/>
                </a:lnTo>
                <a:lnTo>
                  <a:pt x="16" y="72"/>
                </a:lnTo>
                <a:lnTo>
                  <a:pt x="14" y="72"/>
                </a:lnTo>
                <a:lnTo>
                  <a:pt x="14" y="74"/>
                </a:lnTo>
                <a:lnTo>
                  <a:pt x="14" y="74"/>
                </a:lnTo>
                <a:lnTo>
                  <a:pt x="14" y="74"/>
                </a:lnTo>
                <a:lnTo>
                  <a:pt x="12" y="76"/>
                </a:lnTo>
                <a:lnTo>
                  <a:pt x="10" y="74"/>
                </a:lnTo>
                <a:lnTo>
                  <a:pt x="8" y="74"/>
                </a:lnTo>
                <a:lnTo>
                  <a:pt x="8" y="74"/>
                </a:lnTo>
                <a:lnTo>
                  <a:pt x="2" y="68"/>
                </a:lnTo>
                <a:lnTo>
                  <a:pt x="0" y="6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5" name="Freeform 381"/>
          <p:cNvSpPr>
            <a:spLocks/>
          </p:cNvSpPr>
          <p:nvPr/>
        </p:nvSpPr>
        <p:spPr bwMode="auto">
          <a:xfrm>
            <a:off x="7118350" y="3516313"/>
            <a:ext cx="184150" cy="95250"/>
          </a:xfrm>
          <a:custGeom>
            <a:avLst/>
            <a:gdLst/>
            <a:ahLst/>
            <a:cxnLst>
              <a:cxn ang="0">
                <a:pos x="0" y="42"/>
              </a:cxn>
              <a:cxn ang="0">
                <a:pos x="2" y="44"/>
              </a:cxn>
              <a:cxn ang="0">
                <a:pos x="2" y="48"/>
              </a:cxn>
              <a:cxn ang="0">
                <a:pos x="6" y="52"/>
              </a:cxn>
              <a:cxn ang="0">
                <a:pos x="8" y="54"/>
              </a:cxn>
              <a:cxn ang="0">
                <a:pos x="12" y="56"/>
              </a:cxn>
              <a:cxn ang="0">
                <a:pos x="14" y="60"/>
              </a:cxn>
              <a:cxn ang="0">
                <a:pos x="18" y="58"/>
              </a:cxn>
              <a:cxn ang="0">
                <a:pos x="20" y="56"/>
              </a:cxn>
              <a:cxn ang="0">
                <a:pos x="24" y="56"/>
              </a:cxn>
              <a:cxn ang="0">
                <a:pos x="26" y="56"/>
              </a:cxn>
              <a:cxn ang="0">
                <a:pos x="30" y="56"/>
              </a:cxn>
              <a:cxn ang="0">
                <a:pos x="30" y="56"/>
              </a:cxn>
              <a:cxn ang="0">
                <a:pos x="32" y="56"/>
              </a:cxn>
              <a:cxn ang="0">
                <a:pos x="34" y="56"/>
              </a:cxn>
              <a:cxn ang="0">
                <a:pos x="36" y="54"/>
              </a:cxn>
              <a:cxn ang="0">
                <a:pos x="36" y="54"/>
              </a:cxn>
              <a:cxn ang="0">
                <a:pos x="38" y="50"/>
              </a:cxn>
              <a:cxn ang="0">
                <a:pos x="38" y="50"/>
              </a:cxn>
              <a:cxn ang="0">
                <a:pos x="42" y="48"/>
              </a:cxn>
              <a:cxn ang="0">
                <a:pos x="50" y="48"/>
              </a:cxn>
              <a:cxn ang="0">
                <a:pos x="56" y="50"/>
              </a:cxn>
              <a:cxn ang="0">
                <a:pos x="60" y="52"/>
              </a:cxn>
              <a:cxn ang="0">
                <a:pos x="64" y="50"/>
              </a:cxn>
              <a:cxn ang="0">
                <a:pos x="64" y="50"/>
              </a:cxn>
              <a:cxn ang="0">
                <a:pos x="66" y="48"/>
              </a:cxn>
              <a:cxn ang="0">
                <a:pos x="70" y="48"/>
              </a:cxn>
              <a:cxn ang="0">
                <a:pos x="72" y="48"/>
              </a:cxn>
              <a:cxn ang="0">
                <a:pos x="72" y="50"/>
              </a:cxn>
              <a:cxn ang="0">
                <a:pos x="74" y="50"/>
              </a:cxn>
              <a:cxn ang="0">
                <a:pos x="78" y="42"/>
              </a:cxn>
              <a:cxn ang="0">
                <a:pos x="78" y="40"/>
              </a:cxn>
              <a:cxn ang="0">
                <a:pos x="76" y="38"/>
              </a:cxn>
              <a:cxn ang="0">
                <a:pos x="78" y="36"/>
              </a:cxn>
              <a:cxn ang="0">
                <a:pos x="78" y="36"/>
              </a:cxn>
              <a:cxn ang="0">
                <a:pos x="82" y="32"/>
              </a:cxn>
              <a:cxn ang="0">
                <a:pos x="82" y="30"/>
              </a:cxn>
              <a:cxn ang="0">
                <a:pos x="82" y="30"/>
              </a:cxn>
              <a:cxn ang="0">
                <a:pos x="80" y="26"/>
              </a:cxn>
              <a:cxn ang="0">
                <a:pos x="84" y="24"/>
              </a:cxn>
              <a:cxn ang="0">
                <a:pos x="84" y="24"/>
              </a:cxn>
              <a:cxn ang="0">
                <a:pos x="86" y="20"/>
              </a:cxn>
              <a:cxn ang="0">
                <a:pos x="86" y="18"/>
              </a:cxn>
              <a:cxn ang="0">
                <a:pos x="88" y="16"/>
              </a:cxn>
              <a:cxn ang="0">
                <a:pos x="88" y="16"/>
              </a:cxn>
              <a:cxn ang="0">
                <a:pos x="88" y="12"/>
              </a:cxn>
              <a:cxn ang="0">
                <a:pos x="88" y="6"/>
              </a:cxn>
              <a:cxn ang="0">
                <a:pos x="90" y="2"/>
              </a:cxn>
              <a:cxn ang="0">
                <a:pos x="92" y="0"/>
              </a:cxn>
              <a:cxn ang="0">
                <a:pos x="94" y="2"/>
              </a:cxn>
              <a:cxn ang="0">
                <a:pos x="96" y="0"/>
              </a:cxn>
              <a:cxn ang="0">
                <a:pos x="100" y="2"/>
              </a:cxn>
              <a:cxn ang="0">
                <a:pos x="100" y="2"/>
              </a:cxn>
              <a:cxn ang="0">
                <a:pos x="106" y="2"/>
              </a:cxn>
              <a:cxn ang="0">
                <a:pos x="106" y="0"/>
              </a:cxn>
              <a:cxn ang="0">
                <a:pos x="110" y="2"/>
              </a:cxn>
              <a:cxn ang="0">
                <a:pos x="110" y="0"/>
              </a:cxn>
              <a:cxn ang="0">
                <a:pos x="114" y="4"/>
              </a:cxn>
              <a:cxn ang="0">
                <a:pos x="116" y="4"/>
              </a:cxn>
            </a:cxnLst>
            <a:rect l="0" t="0" r="r" b="b"/>
            <a:pathLst>
              <a:path w="116" h="60">
                <a:moveTo>
                  <a:pt x="0" y="38"/>
                </a:moveTo>
                <a:lnTo>
                  <a:pt x="0" y="40"/>
                </a:lnTo>
                <a:lnTo>
                  <a:pt x="0" y="40"/>
                </a:lnTo>
                <a:lnTo>
                  <a:pt x="0" y="42"/>
                </a:lnTo>
                <a:lnTo>
                  <a:pt x="0" y="42"/>
                </a:lnTo>
                <a:lnTo>
                  <a:pt x="0" y="44"/>
                </a:lnTo>
                <a:lnTo>
                  <a:pt x="0" y="44"/>
                </a:lnTo>
                <a:lnTo>
                  <a:pt x="0" y="44"/>
                </a:lnTo>
                <a:lnTo>
                  <a:pt x="0" y="44"/>
                </a:lnTo>
                <a:lnTo>
                  <a:pt x="2" y="44"/>
                </a:lnTo>
                <a:lnTo>
                  <a:pt x="2" y="46"/>
                </a:lnTo>
                <a:lnTo>
                  <a:pt x="2" y="46"/>
                </a:lnTo>
                <a:lnTo>
                  <a:pt x="2" y="48"/>
                </a:lnTo>
                <a:lnTo>
                  <a:pt x="2" y="48"/>
                </a:lnTo>
                <a:lnTo>
                  <a:pt x="2" y="48"/>
                </a:lnTo>
                <a:lnTo>
                  <a:pt x="4" y="48"/>
                </a:lnTo>
                <a:lnTo>
                  <a:pt x="6" y="50"/>
                </a:lnTo>
                <a:lnTo>
                  <a:pt x="6" y="52"/>
                </a:lnTo>
                <a:lnTo>
                  <a:pt x="6" y="52"/>
                </a:lnTo>
                <a:lnTo>
                  <a:pt x="6" y="52"/>
                </a:lnTo>
                <a:lnTo>
                  <a:pt x="8" y="52"/>
                </a:lnTo>
                <a:lnTo>
                  <a:pt x="8" y="54"/>
                </a:lnTo>
                <a:lnTo>
                  <a:pt x="8" y="54"/>
                </a:lnTo>
                <a:lnTo>
                  <a:pt x="8" y="54"/>
                </a:lnTo>
                <a:lnTo>
                  <a:pt x="8" y="54"/>
                </a:lnTo>
                <a:lnTo>
                  <a:pt x="8" y="54"/>
                </a:lnTo>
                <a:lnTo>
                  <a:pt x="8" y="54"/>
                </a:lnTo>
                <a:lnTo>
                  <a:pt x="10" y="54"/>
                </a:lnTo>
                <a:lnTo>
                  <a:pt x="10" y="54"/>
                </a:lnTo>
                <a:lnTo>
                  <a:pt x="12" y="56"/>
                </a:lnTo>
                <a:lnTo>
                  <a:pt x="14" y="58"/>
                </a:lnTo>
                <a:lnTo>
                  <a:pt x="14" y="58"/>
                </a:lnTo>
                <a:lnTo>
                  <a:pt x="14" y="60"/>
                </a:lnTo>
                <a:lnTo>
                  <a:pt x="14" y="60"/>
                </a:lnTo>
                <a:lnTo>
                  <a:pt x="14" y="60"/>
                </a:lnTo>
                <a:lnTo>
                  <a:pt x="16" y="60"/>
                </a:lnTo>
                <a:lnTo>
                  <a:pt x="16" y="58"/>
                </a:lnTo>
                <a:lnTo>
                  <a:pt x="16" y="58"/>
                </a:lnTo>
                <a:lnTo>
                  <a:pt x="18" y="58"/>
                </a:lnTo>
                <a:lnTo>
                  <a:pt x="18" y="58"/>
                </a:lnTo>
                <a:lnTo>
                  <a:pt x="18" y="58"/>
                </a:lnTo>
                <a:lnTo>
                  <a:pt x="18" y="58"/>
                </a:lnTo>
                <a:lnTo>
                  <a:pt x="20" y="56"/>
                </a:lnTo>
                <a:lnTo>
                  <a:pt x="20" y="56"/>
                </a:lnTo>
                <a:lnTo>
                  <a:pt x="20" y="56"/>
                </a:lnTo>
                <a:lnTo>
                  <a:pt x="20" y="56"/>
                </a:lnTo>
                <a:lnTo>
                  <a:pt x="20" y="56"/>
                </a:lnTo>
                <a:lnTo>
                  <a:pt x="22" y="56"/>
                </a:lnTo>
                <a:lnTo>
                  <a:pt x="22" y="56"/>
                </a:lnTo>
                <a:lnTo>
                  <a:pt x="24" y="56"/>
                </a:lnTo>
                <a:lnTo>
                  <a:pt x="24" y="56"/>
                </a:lnTo>
                <a:lnTo>
                  <a:pt x="24" y="56"/>
                </a:lnTo>
                <a:lnTo>
                  <a:pt x="24" y="56"/>
                </a:lnTo>
                <a:lnTo>
                  <a:pt x="24" y="56"/>
                </a:lnTo>
                <a:lnTo>
                  <a:pt x="26" y="56"/>
                </a:lnTo>
                <a:lnTo>
                  <a:pt x="26" y="56"/>
                </a:lnTo>
                <a:lnTo>
                  <a:pt x="28" y="56"/>
                </a:lnTo>
                <a:lnTo>
                  <a:pt x="28" y="56"/>
                </a:lnTo>
                <a:lnTo>
                  <a:pt x="30" y="56"/>
                </a:lnTo>
                <a:lnTo>
                  <a:pt x="30" y="56"/>
                </a:lnTo>
                <a:lnTo>
                  <a:pt x="30" y="56"/>
                </a:lnTo>
                <a:lnTo>
                  <a:pt x="30" y="56"/>
                </a:lnTo>
                <a:lnTo>
                  <a:pt x="30" y="56"/>
                </a:lnTo>
                <a:lnTo>
                  <a:pt x="30" y="56"/>
                </a:lnTo>
                <a:lnTo>
                  <a:pt x="30" y="56"/>
                </a:lnTo>
                <a:lnTo>
                  <a:pt x="32" y="56"/>
                </a:lnTo>
                <a:lnTo>
                  <a:pt x="32" y="56"/>
                </a:lnTo>
                <a:lnTo>
                  <a:pt x="32" y="56"/>
                </a:lnTo>
                <a:lnTo>
                  <a:pt x="32" y="56"/>
                </a:lnTo>
                <a:lnTo>
                  <a:pt x="32" y="56"/>
                </a:lnTo>
                <a:lnTo>
                  <a:pt x="32" y="56"/>
                </a:lnTo>
                <a:lnTo>
                  <a:pt x="34" y="56"/>
                </a:lnTo>
                <a:lnTo>
                  <a:pt x="34" y="56"/>
                </a:lnTo>
                <a:lnTo>
                  <a:pt x="34" y="56"/>
                </a:lnTo>
                <a:lnTo>
                  <a:pt x="34" y="56"/>
                </a:lnTo>
                <a:lnTo>
                  <a:pt x="34" y="56"/>
                </a:lnTo>
                <a:lnTo>
                  <a:pt x="34" y="56"/>
                </a:lnTo>
                <a:lnTo>
                  <a:pt x="34" y="56"/>
                </a:lnTo>
                <a:lnTo>
                  <a:pt x="34" y="54"/>
                </a:lnTo>
                <a:lnTo>
                  <a:pt x="36" y="54"/>
                </a:lnTo>
                <a:lnTo>
                  <a:pt x="36" y="54"/>
                </a:lnTo>
                <a:lnTo>
                  <a:pt x="36" y="54"/>
                </a:lnTo>
                <a:lnTo>
                  <a:pt x="36" y="54"/>
                </a:lnTo>
                <a:lnTo>
                  <a:pt x="36" y="54"/>
                </a:lnTo>
                <a:lnTo>
                  <a:pt x="36" y="54"/>
                </a:lnTo>
                <a:lnTo>
                  <a:pt x="36" y="54"/>
                </a:lnTo>
                <a:lnTo>
                  <a:pt x="38" y="54"/>
                </a:lnTo>
                <a:lnTo>
                  <a:pt x="38" y="54"/>
                </a:lnTo>
                <a:lnTo>
                  <a:pt x="38" y="54"/>
                </a:lnTo>
                <a:lnTo>
                  <a:pt x="38" y="50"/>
                </a:lnTo>
                <a:lnTo>
                  <a:pt x="38" y="50"/>
                </a:lnTo>
                <a:lnTo>
                  <a:pt x="38" y="50"/>
                </a:lnTo>
                <a:lnTo>
                  <a:pt x="38" y="50"/>
                </a:lnTo>
                <a:lnTo>
                  <a:pt x="38" y="50"/>
                </a:lnTo>
                <a:lnTo>
                  <a:pt x="38" y="50"/>
                </a:lnTo>
                <a:lnTo>
                  <a:pt x="38" y="50"/>
                </a:lnTo>
                <a:lnTo>
                  <a:pt x="40" y="48"/>
                </a:lnTo>
                <a:lnTo>
                  <a:pt x="42" y="48"/>
                </a:lnTo>
                <a:lnTo>
                  <a:pt x="42" y="48"/>
                </a:lnTo>
                <a:lnTo>
                  <a:pt x="42" y="48"/>
                </a:lnTo>
                <a:lnTo>
                  <a:pt x="46" y="48"/>
                </a:lnTo>
                <a:lnTo>
                  <a:pt x="48" y="46"/>
                </a:lnTo>
                <a:lnTo>
                  <a:pt x="50" y="48"/>
                </a:lnTo>
                <a:lnTo>
                  <a:pt x="50" y="48"/>
                </a:lnTo>
                <a:lnTo>
                  <a:pt x="50" y="48"/>
                </a:lnTo>
                <a:lnTo>
                  <a:pt x="52" y="48"/>
                </a:lnTo>
                <a:lnTo>
                  <a:pt x="52" y="50"/>
                </a:lnTo>
                <a:lnTo>
                  <a:pt x="56" y="50"/>
                </a:lnTo>
                <a:lnTo>
                  <a:pt x="56" y="50"/>
                </a:lnTo>
                <a:lnTo>
                  <a:pt x="56" y="50"/>
                </a:lnTo>
                <a:lnTo>
                  <a:pt x="58" y="52"/>
                </a:lnTo>
                <a:lnTo>
                  <a:pt x="58" y="52"/>
                </a:lnTo>
                <a:lnTo>
                  <a:pt x="60" y="52"/>
                </a:lnTo>
                <a:lnTo>
                  <a:pt x="60" y="52"/>
                </a:lnTo>
                <a:lnTo>
                  <a:pt x="60" y="52"/>
                </a:lnTo>
                <a:lnTo>
                  <a:pt x="60" y="52"/>
                </a:lnTo>
                <a:lnTo>
                  <a:pt x="60" y="52"/>
                </a:lnTo>
                <a:lnTo>
                  <a:pt x="62" y="52"/>
                </a:lnTo>
                <a:lnTo>
                  <a:pt x="62" y="50"/>
                </a:lnTo>
                <a:lnTo>
                  <a:pt x="64" y="50"/>
                </a:lnTo>
                <a:lnTo>
                  <a:pt x="64" y="50"/>
                </a:lnTo>
                <a:lnTo>
                  <a:pt x="64" y="50"/>
                </a:lnTo>
                <a:lnTo>
                  <a:pt x="64" y="50"/>
                </a:lnTo>
                <a:lnTo>
                  <a:pt x="64" y="50"/>
                </a:lnTo>
                <a:lnTo>
                  <a:pt x="64" y="50"/>
                </a:lnTo>
                <a:lnTo>
                  <a:pt x="64" y="50"/>
                </a:lnTo>
                <a:lnTo>
                  <a:pt x="64" y="50"/>
                </a:lnTo>
                <a:lnTo>
                  <a:pt x="66" y="50"/>
                </a:lnTo>
                <a:lnTo>
                  <a:pt x="66" y="50"/>
                </a:lnTo>
                <a:lnTo>
                  <a:pt x="66" y="48"/>
                </a:lnTo>
                <a:lnTo>
                  <a:pt x="68" y="50"/>
                </a:lnTo>
                <a:lnTo>
                  <a:pt x="68" y="50"/>
                </a:lnTo>
                <a:lnTo>
                  <a:pt x="70" y="48"/>
                </a:lnTo>
                <a:lnTo>
                  <a:pt x="70" y="48"/>
                </a:lnTo>
                <a:lnTo>
                  <a:pt x="70" y="48"/>
                </a:lnTo>
                <a:lnTo>
                  <a:pt x="70" y="48"/>
                </a:lnTo>
                <a:lnTo>
                  <a:pt x="70" y="48"/>
                </a:lnTo>
                <a:lnTo>
                  <a:pt x="72" y="48"/>
                </a:lnTo>
                <a:lnTo>
                  <a:pt x="72" y="48"/>
                </a:lnTo>
                <a:lnTo>
                  <a:pt x="72" y="48"/>
                </a:lnTo>
                <a:lnTo>
                  <a:pt x="72" y="48"/>
                </a:lnTo>
                <a:lnTo>
                  <a:pt x="72" y="48"/>
                </a:lnTo>
                <a:lnTo>
                  <a:pt x="72" y="48"/>
                </a:lnTo>
                <a:lnTo>
                  <a:pt x="72" y="50"/>
                </a:lnTo>
                <a:lnTo>
                  <a:pt x="72" y="50"/>
                </a:lnTo>
                <a:lnTo>
                  <a:pt x="74" y="50"/>
                </a:lnTo>
                <a:lnTo>
                  <a:pt x="74" y="50"/>
                </a:lnTo>
                <a:lnTo>
                  <a:pt x="74" y="50"/>
                </a:lnTo>
                <a:lnTo>
                  <a:pt x="74" y="50"/>
                </a:lnTo>
                <a:lnTo>
                  <a:pt x="74" y="50"/>
                </a:lnTo>
                <a:lnTo>
                  <a:pt x="74" y="46"/>
                </a:lnTo>
                <a:lnTo>
                  <a:pt x="76" y="44"/>
                </a:lnTo>
                <a:lnTo>
                  <a:pt x="76" y="42"/>
                </a:lnTo>
                <a:lnTo>
                  <a:pt x="78" y="42"/>
                </a:lnTo>
                <a:lnTo>
                  <a:pt x="78" y="42"/>
                </a:lnTo>
                <a:lnTo>
                  <a:pt x="78" y="42"/>
                </a:lnTo>
                <a:lnTo>
                  <a:pt x="78" y="40"/>
                </a:lnTo>
                <a:lnTo>
                  <a:pt x="78" y="40"/>
                </a:lnTo>
                <a:lnTo>
                  <a:pt x="78" y="40"/>
                </a:lnTo>
                <a:lnTo>
                  <a:pt x="78" y="40"/>
                </a:lnTo>
                <a:lnTo>
                  <a:pt x="78" y="40"/>
                </a:lnTo>
                <a:lnTo>
                  <a:pt x="78" y="40"/>
                </a:lnTo>
                <a:lnTo>
                  <a:pt x="76" y="38"/>
                </a:lnTo>
                <a:lnTo>
                  <a:pt x="76" y="38"/>
                </a:lnTo>
                <a:lnTo>
                  <a:pt x="76" y="38"/>
                </a:lnTo>
                <a:lnTo>
                  <a:pt x="76" y="36"/>
                </a:lnTo>
                <a:lnTo>
                  <a:pt x="76" y="36"/>
                </a:lnTo>
                <a:lnTo>
                  <a:pt x="76" y="36"/>
                </a:lnTo>
                <a:lnTo>
                  <a:pt x="76" y="36"/>
                </a:lnTo>
                <a:lnTo>
                  <a:pt x="78" y="36"/>
                </a:lnTo>
                <a:lnTo>
                  <a:pt x="78" y="36"/>
                </a:lnTo>
                <a:lnTo>
                  <a:pt x="78" y="36"/>
                </a:lnTo>
                <a:lnTo>
                  <a:pt x="78" y="36"/>
                </a:lnTo>
                <a:lnTo>
                  <a:pt x="78" y="36"/>
                </a:lnTo>
                <a:lnTo>
                  <a:pt x="78" y="36"/>
                </a:lnTo>
                <a:lnTo>
                  <a:pt x="80" y="34"/>
                </a:lnTo>
                <a:lnTo>
                  <a:pt x="80" y="32"/>
                </a:lnTo>
                <a:lnTo>
                  <a:pt x="82" y="32"/>
                </a:lnTo>
                <a:lnTo>
                  <a:pt x="82" y="32"/>
                </a:lnTo>
                <a:lnTo>
                  <a:pt x="82" y="32"/>
                </a:lnTo>
                <a:lnTo>
                  <a:pt x="82" y="32"/>
                </a:lnTo>
                <a:lnTo>
                  <a:pt x="82" y="32"/>
                </a:lnTo>
                <a:lnTo>
                  <a:pt x="82" y="32"/>
                </a:lnTo>
                <a:lnTo>
                  <a:pt x="82" y="32"/>
                </a:lnTo>
                <a:lnTo>
                  <a:pt x="82" y="30"/>
                </a:lnTo>
                <a:lnTo>
                  <a:pt x="82" y="30"/>
                </a:lnTo>
                <a:lnTo>
                  <a:pt x="82" y="30"/>
                </a:lnTo>
                <a:lnTo>
                  <a:pt x="82" y="30"/>
                </a:lnTo>
                <a:lnTo>
                  <a:pt x="82" y="30"/>
                </a:lnTo>
                <a:lnTo>
                  <a:pt x="82" y="30"/>
                </a:lnTo>
                <a:lnTo>
                  <a:pt x="80" y="30"/>
                </a:lnTo>
                <a:lnTo>
                  <a:pt x="80" y="30"/>
                </a:lnTo>
                <a:lnTo>
                  <a:pt x="80" y="30"/>
                </a:lnTo>
                <a:lnTo>
                  <a:pt x="80" y="30"/>
                </a:lnTo>
                <a:lnTo>
                  <a:pt x="80" y="26"/>
                </a:lnTo>
                <a:lnTo>
                  <a:pt x="82" y="24"/>
                </a:lnTo>
                <a:lnTo>
                  <a:pt x="82" y="24"/>
                </a:lnTo>
                <a:lnTo>
                  <a:pt x="82" y="24"/>
                </a:lnTo>
                <a:lnTo>
                  <a:pt x="82" y="24"/>
                </a:lnTo>
                <a:lnTo>
                  <a:pt x="84" y="24"/>
                </a:lnTo>
                <a:lnTo>
                  <a:pt x="84" y="24"/>
                </a:lnTo>
                <a:lnTo>
                  <a:pt x="84" y="24"/>
                </a:lnTo>
                <a:lnTo>
                  <a:pt x="84" y="24"/>
                </a:lnTo>
                <a:lnTo>
                  <a:pt x="84" y="24"/>
                </a:lnTo>
                <a:lnTo>
                  <a:pt x="84" y="24"/>
                </a:lnTo>
                <a:lnTo>
                  <a:pt x="86" y="22"/>
                </a:lnTo>
                <a:lnTo>
                  <a:pt x="86" y="22"/>
                </a:lnTo>
                <a:lnTo>
                  <a:pt x="86" y="22"/>
                </a:lnTo>
                <a:lnTo>
                  <a:pt x="86" y="20"/>
                </a:lnTo>
                <a:lnTo>
                  <a:pt x="86" y="20"/>
                </a:lnTo>
                <a:lnTo>
                  <a:pt x="86" y="20"/>
                </a:lnTo>
                <a:lnTo>
                  <a:pt x="86" y="20"/>
                </a:lnTo>
                <a:lnTo>
                  <a:pt x="86" y="18"/>
                </a:lnTo>
                <a:lnTo>
                  <a:pt x="86" y="18"/>
                </a:lnTo>
                <a:lnTo>
                  <a:pt x="86" y="18"/>
                </a:lnTo>
                <a:lnTo>
                  <a:pt x="86" y="18"/>
                </a:lnTo>
                <a:lnTo>
                  <a:pt x="88" y="16"/>
                </a:lnTo>
                <a:lnTo>
                  <a:pt x="88" y="16"/>
                </a:lnTo>
                <a:lnTo>
                  <a:pt x="88" y="16"/>
                </a:lnTo>
                <a:lnTo>
                  <a:pt x="88" y="16"/>
                </a:lnTo>
                <a:lnTo>
                  <a:pt x="88" y="16"/>
                </a:lnTo>
                <a:lnTo>
                  <a:pt x="88" y="16"/>
                </a:lnTo>
                <a:lnTo>
                  <a:pt x="88" y="16"/>
                </a:lnTo>
                <a:lnTo>
                  <a:pt x="88" y="16"/>
                </a:lnTo>
                <a:lnTo>
                  <a:pt x="88" y="16"/>
                </a:lnTo>
                <a:lnTo>
                  <a:pt x="88" y="14"/>
                </a:lnTo>
                <a:lnTo>
                  <a:pt x="88" y="14"/>
                </a:lnTo>
                <a:lnTo>
                  <a:pt x="88" y="14"/>
                </a:lnTo>
                <a:lnTo>
                  <a:pt x="88" y="14"/>
                </a:lnTo>
                <a:lnTo>
                  <a:pt x="88" y="12"/>
                </a:lnTo>
                <a:lnTo>
                  <a:pt x="88" y="12"/>
                </a:lnTo>
                <a:lnTo>
                  <a:pt x="88" y="12"/>
                </a:lnTo>
                <a:lnTo>
                  <a:pt x="88" y="10"/>
                </a:lnTo>
                <a:lnTo>
                  <a:pt x="88" y="6"/>
                </a:lnTo>
                <a:lnTo>
                  <a:pt x="88" y="6"/>
                </a:lnTo>
                <a:lnTo>
                  <a:pt x="88" y="4"/>
                </a:lnTo>
                <a:lnTo>
                  <a:pt x="88" y="4"/>
                </a:lnTo>
                <a:lnTo>
                  <a:pt x="88" y="4"/>
                </a:lnTo>
                <a:lnTo>
                  <a:pt x="90" y="2"/>
                </a:lnTo>
                <a:lnTo>
                  <a:pt x="90" y="2"/>
                </a:lnTo>
                <a:lnTo>
                  <a:pt x="90" y="2"/>
                </a:lnTo>
                <a:lnTo>
                  <a:pt x="90" y="2"/>
                </a:lnTo>
                <a:lnTo>
                  <a:pt x="90" y="0"/>
                </a:lnTo>
                <a:lnTo>
                  <a:pt x="92" y="0"/>
                </a:lnTo>
                <a:lnTo>
                  <a:pt x="92" y="0"/>
                </a:lnTo>
                <a:lnTo>
                  <a:pt x="92" y="2"/>
                </a:lnTo>
                <a:lnTo>
                  <a:pt x="92" y="2"/>
                </a:lnTo>
                <a:lnTo>
                  <a:pt x="92" y="2"/>
                </a:lnTo>
                <a:lnTo>
                  <a:pt x="94" y="2"/>
                </a:lnTo>
                <a:lnTo>
                  <a:pt x="94" y="2"/>
                </a:lnTo>
                <a:lnTo>
                  <a:pt x="94" y="2"/>
                </a:lnTo>
                <a:lnTo>
                  <a:pt x="94" y="2"/>
                </a:lnTo>
                <a:lnTo>
                  <a:pt x="94" y="2"/>
                </a:lnTo>
                <a:lnTo>
                  <a:pt x="94" y="2"/>
                </a:lnTo>
                <a:lnTo>
                  <a:pt x="96" y="0"/>
                </a:lnTo>
                <a:lnTo>
                  <a:pt x="96" y="0"/>
                </a:lnTo>
                <a:lnTo>
                  <a:pt x="98" y="0"/>
                </a:lnTo>
                <a:lnTo>
                  <a:pt x="100" y="2"/>
                </a:lnTo>
                <a:lnTo>
                  <a:pt x="100" y="2"/>
                </a:lnTo>
                <a:lnTo>
                  <a:pt x="100" y="2"/>
                </a:lnTo>
                <a:lnTo>
                  <a:pt x="100" y="2"/>
                </a:lnTo>
                <a:lnTo>
                  <a:pt x="100" y="2"/>
                </a:lnTo>
                <a:lnTo>
                  <a:pt x="100" y="2"/>
                </a:lnTo>
                <a:lnTo>
                  <a:pt x="100" y="2"/>
                </a:lnTo>
                <a:lnTo>
                  <a:pt x="100" y="2"/>
                </a:lnTo>
                <a:lnTo>
                  <a:pt x="102" y="2"/>
                </a:lnTo>
                <a:lnTo>
                  <a:pt x="102" y="2"/>
                </a:lnTo>
                <a:lnTo>
                  <a:pt x="106" y="2"/>
                </a:lnTo>
                <a:lnTo>
                  <a:pt x="106" y="2"/>
                </a:lnTo>
                <a:lnTo>
                  <a:pt x="106" y="2"/>
                </a:lnTo>
                <a:lnTo>
                  <a:pt x="106" y="0"/>
                </a:lnTo>
                <a:lnTo>
                  <a:pt x="106" y="0"/>
                </a:lnTo>
                <a:lnTo>
                  <a:pt x="106" y="0"/>
                </a:lnTo>
                <a:lnTo>
                  <a:pt x="106" y="0"/>
                </a:lnTo>
                <a:lnTo>
                  <a:pt x="106" y="0"/>
                </a:lnTo>
                <a:lnTo>
                  <a:pt x="106" y="0"/>
                </a:lnTo>
                <a:lnTo>
                  <a:pt x="108" y="2"/>
                </a:lnTo>
                <a:lnTo>
                  <a:pt x="110" y="2"/>
                </a:lnTo>
                <a:lnTo>
                  <a:pt x="110" y="2"/>
                </a:lnTo>
                <a:lnTo>
                  <a:pt x="110" y="2"/>
                </a:lnTo>
                <a:lnTo>
                  <a:pt x="110" y="2"/>
                </a:lnTo>
                <a:lnTo>
                  <a:pt x="110" y="0"/>
                </a:lnTo>
                <a:lnTo>
                  <a:pt x="110" y="0"/>
                </a:lnTo>
                <a:lnTo>
                  <a:pt x="110" y="0"/>
                </a:lnTo>
                <a:lnTo>
                  <a:pt x="110" y="0"/>
                </a:lnTo>
                <a:lnTo>
                  <a:pt x="112" y="0"/>
                </a:lnTo>
                <a:lnTo>
                  <a:pt x="114" y="2"/>
                </a:lnTo>
                <a:lnTo>
                  <a:pt x="114" y="2"/>
                </a:lnTo>
                <a:lnTo>
                  <a:pt x="114" y="4"/>
                </a:lnTo>
                <a:lnTo>
                  <a:pt x="114" y="4"/>
                </a:lnTo>
                <a:lnTo>
                  <a:pt x="114" y="4"/>
                </a:lnTo>
                <a:lnTo>
                  <a:pt x="114" y="4"/>
                </a:lnTo>
                <a:lnTo>
                  <a:pt x="114" y="4"/>
                </a:lnTo>
                <a:lnTo>
                  <a:pt x="114" y="4"/>
                </a:lnTo>
                <a:lnTo>
                  <a:pt x="116" y="4"/>
                </a:lnTo>
                <a:lnTo>
                  <a:pt x="116"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6" name="Freeform 382"/>
          <p:cNvSpPr>
            <a:spLocks/>
          </p:cNvSpPr>
          <p:nvPr/>
        </p:nvSpPr>
        <p:spPr bwMode="auto">
          <a:xfrm>
            <a:off x="4791075" y="3576638"/>
            <a:ext cx="38100" cy="31750"/>
          </a:xfrm>
          <a:custGeom>
            <a:avLst/>
            <a:gdLst/>
            <a:ahLst/>
            <a:cxnLst>
              <a:cxn ang="0">
                <a:pos x="24" y="0"/>
              </a:cxn>
              <a:cxn ang="0">
                <a:pos x="24" y="0"/>
              </a:cxn>
              <a:cxn ang="0">
                <a:pos x="24" y="2"/>
              </a:cxn>
              <a:cxn ang="0">
                <a:pos x="24" y="2"/>
              </a:cxn>
              <a:cxn ang="0">
                <a:pos x="24" y="4"/>
              </a:cxn>
              <a:cxn ang="0">
                <a:pos x="24" y="4"/>
              </a:cxn>
              <a:cxn ang="0">
                <a:pos x="24" y="6"/>
              </a:cxn>
              <a:cxn ang="0">
                <a:pos x="24" y="8"/>
              </a:cxn>
              <a:cxn ang="0">
                <a:pos x="24" y="8"/>
              </a:cxn>
              <a:cxn ang="0">
                <a:pos x="24" y="12"/>
              </a:cxn>
              <a:cxn ang="0">
                <a:pos x="24" y="18"/>
              </a:cxn>
              <a:cxn ang="0">
                <a:pos x="22" y="18"/>
              </a:cxn>
              <a:cxn ang="0">
                <a:pos x="18" y="18"/>
              </a:cxn>
              <a:cxn ang="0">
                <a:pos x="18" y="18"/>
              </a:cxn>
              <a:cxn ang="0">
                <a:pos x="16" y="18"/>
              </a:cxn>
              <a:cxn ang="0">
                <a:pos x="12" y="18"/>
              </a:cxn>
              <a:cxn ang="0">
                <a:pos x="10" y="18"/>
              </a:cxn>
              <a:cxn ang="0">
                <a:pos x="10" y="18"/>
              </a:cxn>
              <a:cxn ang="0">
                <a:pos x="8" y="18"/>
              </a:cxn>
              <a:cxn ang="0">
                <a:pos x="8" y="18"/>
              </a:cxn>
              <a:cxn ang="0">
                <a:pos x="8" y="18"/>
              </a:cxn>
              <a:cxn ang="0">
                <a:pos x="8" y="18"/>
              </a:cxn>
              <a:cxn ang="0">
                <a:pos x="4" y="18"/>
              </a:cxn>
              <a:cxn ang="0">
                <a:pos x="4" y="18"/>
              </a:cxn>
              <a:cxn ang="0">
                <a:pos x="4" y="18"/>
              </a:cxn>
              <a:cxn ang="0">
                <a:pos x="4" y="20"/>
              </a:cxn>
              <a:cxn ang="0">
                <a:pos x="4" y="20"/>
              </a:cxn>
              <a:cxn ang="0">
                <a:pos x="2" y="20"/>
              </a:cxn>
              <a:cxn ang="0">
                <a:pos x="2" y="20"/>
              </a:cxn>
              <a:cxn ang="0">
                <a:pos x="2" y="18"/>
              </a:cxn>
              <a:cxn ang="0">
                <a:pos x="0" y="18"/>
              </a:cxn>
            </a:cxnLst>
            <a:rect l="0" t="0" r="r" b="b"/>
            <a:pathLst>
              <a:path w="24" h="20">
                <a:moveTo>
                  <a:pt x="24" y="0"/>
                </a:moveTo>
                <a:lnTo>
                  <a:pt x="24" y="0"/>
                </a:lnTo>
                <a:lnTo>
                  <a:pt x="24" y="2"/>
                </a:lnTo>
                <a:lnTo>
                  <a:pt x="24" y="2"/>
                </a:lnTo>
                <a:lnTo>
                  <a:pt x="24" y="4"/>
                </a:lnTo>
                <a:lnTo>
                  <a:pt x="24" y="4"/>
                </a:lnTo>
                <a:lnTo>
                  <a:pt x="24" y="6"/>
                </a:lnTo>
                <a:lnTo>
                  <a:pt x="24" y="8"/>
                </a:lnTo>
                <a:lnTo>
                  <a:pt x="24" y="8"/>
                </a:lnTo>
                <a:lnTo>
                  <a:pt x="24" y="12"/>
                </a:lnTo>
                <a:lnTo>
                  <a:pt x="24" y="18"/>
                </a:lnTo>
                <a:lnTo>
                  <a:pt x="22" y="18"/>
                </a:lnTo>
                <a:lnTo>
                  <a:pt x="18" y="18"/>
                </a:lnTo>
                <a:lnTo>
                  <a:pt x="18" y="18"/>
                </a:lnTo>
                <a:lnTo>
                  <a:pt x="16" y="18"/>
                </a:lnTo>
                <a:lnTo>
                  <a:pt x="12" y="18"/>
                </a:lnTo>
                <a:lnTo>
                  <a:pt x="10" y="18"/>
                </a:lnTo>
                <a:lnTo>
                  <a:pt x="10" y="18"/>
                </a:lnTo>
                <a:lnTo>
                  <a:pt x="8" y="18"/>
                </a:lnTo>
                <a:lnTo>
                  <a:pt x="8" y="18"/>
                </a:lnTo>
                <a:lnTo>
                  <a:pt x="8" y="18"/>
                </a:lnTo>
                <a:lnTo>
                  <a:pt x="8" y="18"/>
                </a:lnTo>
                <a:lnTo>
                  <a:pt x="4" y="18"/>
                </a:lnTo>
                <a:lnTo>
                  <a:pt x="4" y="18"/>
                </a:lnTo>
                <a:lnTo>
                  <a:pt x="4" y="18"/>
                </a:lnTo>
                <a:lnTo>
                  <a:pt x="4" y="20"/>
                </a:lnTo>
                <a:lnTo>
                  <a:pt x="4" y="20"/>
                </a:lnTo>
                <a:lnTo>
                  <a:pt x="2" y="20"/>
                </a:lnTo>
                <a:lnTo>
                  <a:pt x="2" y="20"/>
                </a:lnTo>
                <a:lnTo>
                  <a:pt x="2" y="18"/>
                </a:lnTo>
                <a:lnTo>
                  <a:pt x="0"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7" name="Freeform 383"/>
          <p:cNvSpPr>
            <a:spLocks/>
          </p:cNvSpPr>
          <p:nvPr/>
        </p:nvSpPr>
        <p:spPr bwMode="auto">
          <a:xfrm>
            <a:off x="3149600" y="3494088"/>
            <a:ext cx="98425" cy="107950"/>
          </a:xfrm>
          <a:custGeom>
            <a:avLst/>
            <a:gdLst/>
            <a:ahLst/>
            <a:cxnLst>
              <a:cxn ang="0">
                <a:pos x="60" y="56"/>
              </a:cxn>
              <a:cxn ang="0">
                <a:pos x="58" y="56"/>
              </a:cxn>
              <a:cxn ang="0">
                <a:pos x="56" y="56"/>
              </a:cxn>
              <a:cxn ang="0">
                <a:pos x="52" y="54"/>
              </a:cxn>
              <a:cxn ang="0">
                <a:pos x="52" y="54"/>
              </a:cxn>
              <a:cxn ang="0">
                <a:pos x="50" y="54"/>
              </a:cxn>
              <a:cxn ang="0">
                <a:pos x="48" y="56"/>
              </a:cxn>
              <a:cxn ang="0">
                <a:pos x="46" y="58"/>
              </a:cxn>
              <a:cxn ang="0">
                <a:pos x="44" y="60"/>
              </a:cxn>
              <a:cxn ang="0">
                <a:pos x="44" y="58"/>
              </a:cxn>
              <a:cxn ang="0">
                <a:pos x="40" y="60"/>
              </a:cxn>
              <a:cxn ang="0">
                <a:pos x="38" y="62"/>
              </a:cxn>
              <a:cxn ang="0">
                <a:pos x="34" y="62"/>
              </a:cxn>
              <a:cxn ang="0">
                <a:pos x="32" y="66"/>
              </a:cxn>
              <a:cxn ang="0">
                <a:pos x="30" y="66"/>
              </a:cxn>
              <a:cxn ang="0">
                <a:pos x="28" y="66"/>
              </a:cxn>
              <a:cxn ang="0">
                <a:pos x="26" y="68"/>
              </a:cxn>
              <a:cxn ang="0">
                <a:pos x="26" y="66"/>
              </a:cxn>
              <a:cxn ang="0">
                <a:pos x="24" y="66"/>
              </a:cxn>
              <a:cxn ang="0">
                <a:pos x="18" y="62"/>
              </a:cxn>
              <a:cxn ang="0">
                <a:pos x="16" y="58"/>
              </a:cxn>
              <a:cxn ang="0">
                <a:pos x="14" y="58"/>
              </a:cxn>
              <a:cxn ang="0">
                <a:pos x="14" y="56"/>
              </a:cxn>
              <a:cxn ang="0">
                <a:pos x="14" y="50"/>
              </a:cxn>
              <a:cxn ang="0">
                <a:pos x="12" y="48"/>
              </a:cxn>
              <a:cxn ang="0">
                <a:pos x="12" y="48"/>
              </a:cxn>
              <a:cxn ang="0">
                <a:pos x="10" y="44"/>
              </a:cxn>
              <a:cxn ang="0">
                <a:pos x="10" y="40"/>
              </a:cxn>
              <a:cxn ang="0">
                <a:pos x="12" y="34"/>
              </a:cxn>
              <a:cxn ang="0">
                <a:pos x="12" y="32"/>
              </a:cxn>
              <a:cxn ang="0">
                <a:pos x="12" y="28"/>
              </a:cxn>
              <a:cxn ang="0">
                <a:pos x="16" y="22"/>
              </a:cxn>
              <a:cxn ang="0">
                <a:pos x="14" y="18"/>
              </a:cxn>
              <a:cxn ang="0">
                <a:pos x="16" y="14"/>
              </a:cxn>
              <a:cxn ang="0">
                <a:pos x="14" y="14"/>
              </a:cxn>
              <a:cxn ang="0">
                <a:pos x="10" y="12"/>
              </a:cxn>
              <a:cxn ang="0">
                <a:pos x="8" y="12"/>
              </a:cxn>
              <a:cxn ang="0">
                <a:pos x="10" y="10"/>
              </a:cxn>
              <a:cxn ang="0">
                <a:pos x="10" y="6"/>
              </a:cxn>
              <a:cxn ang="0">
                <a:pos x="10" y="2"/>
              </a:cxn>
              <a:cxn ang="0">
                <a:pos x="10" y="0"/>
              </a:cxn>
              <a:cxn ang="0">
                <a:pos x="8" y="0"/>
              </a:cxn>
              <a:cxn ang="0">
                <a:pos x="2" y="0"/>
              </a:cxn>
              <a:cxn ang="0">
                <a:pos x="0" y="0"/>
              </a:cxn>
            </a:cxnLst>
            <a:rect l="0" t="0" r="r" b="b"/>
            <a:pathLst>
              <a:path w="62" h="68">
                <a:moveTo>
                  <a:pt x="62" y="54"/>
                </a:moveTo>
                <a:lnTo>
                  <a:pt x="60" y="56"/>
                </a:lnTo>
                <a:lnTo>
                  <a:pt x="60" y="56"/>
                </a:lnTo>
                <a:lnTo>
                  <a:pt x="60" y="56"/>
                </a:lnTo>
                <a:lnTo>
                  <a:pt x="60" y="56"/>
                </a:lnTo>
                <a:lnTo>
                  <a:pt x="58" y="56"/>
                </a:lnTo>
                <a:lnTo>
                  <a:pt x="58" y="56"/>
                </a:lnTo>
                <a:lnTo>
                  <a:pt x="58" y="56"/>
                </a:lnTo>
                <a:lnTo>
                  <a:pt x="56" y="56"/>
                </a:lnTo>
                <a:lnTo>
                  <a:pt x="54" y="56"/>
                </a:lnTo>
                <a:lnTo>
                  <a:pt x="54" y="54"/>
                </a:lnTo>
                <a:lnTo>
                  <a:pt x="52" y="54"/>
                </a:lnTo>
                <a:lnTo>
                  <a:pt x="52" y="54"/>
                </a:lnTo>
                <a:lnTo>
                  <a:pt x="52" y="54"/>
                </a:lnTo>
                <a:lnTo>
                  <a:pt x="52" y="54"/>
                </a:lnTo>
                <a:lnTo>
                  <a:pt x="50" y="54"/>
                </a:lnTo>
                <a:lnTo>
                  <a:pt x="50" y="54"/>
                </a:lnTo>
                <a:lnTo>
                  <a:pt x="50" y="54"/>
                </a:lnTo>
                <a:lnTo>
                  <a:pt x="50" y="54"/>
                </a:lnTo>
                <a:lnTo>
                  <a:pt x="50" y="54"/>
                </a:lnTo>
                <a:lnTo>
                  <a:pt x="48" y="56"/>
                </a:lnTo>
                <a:lnTo>
                  <a:pt x="48" y="56"/>
                </a:lnTo>
                <a:lnTo>
                  <a:pt x="48" y="58"/>
                </a:lnTo>
                <a:lnTo>
                  <a:pt x="46" y="58"/>
                </a:lnTo>
                <a:lnTo>
                  <a:pt x="46" y="58"/>
                </a:lnTo>
                <a:lnTo>
                  <a:pt x="46" y="58"/>
                </a:lnTo>
                <a:lnTo>
                  <a:pt x="44" y="60"/>
                </a:lnTo>
                <a:lnTo>
                  <a:pt x="44" y="60"/>
                </a:lnTo>
                <a:lnTo>
                  <a:pt x="44" y="58"/>
                </a:lnTo>
                <a:lnTo>
                  <a:pt x="44" y="58"/>
                </a:lnTo>
                <a:lnTo>
                  <a:pt x="42" y="58"/>
                </a:lnTo>
                <a:lnTo>
                  <a:pt x="40" y="60"/>
                </a:lnTo>
                <a:lnTo>
                  <a:pt x="40" y="60"/>
                </a:lnTo>
                <a:lnTo>
                  <a:pt x="40" y="62"/>
                </a:lnTo>
                <a:lnTo>
                  <a:pt x="40" y="62"/>
                </a:lnTo>
                <a:lnTo>
                  <a:pt x="38" y="62"/>
                </a:lnTo>
                <a:lnTo>
                  <a:pt x="36" y="62"/>
                </a:lnTo>
                <a:lnTo>
                  <a:pt x="34" y="60"/>
                </a:lnTo>
                <a:lnTo>
                  <a:pt x="34" y="62"/>
                </a:lnTo>
                <a:lnTo>
                  <a:pt x="32" y="64"/>
                </a:lnTo>
                <a:lnTo>
                  <a:pt x="32" y="64"/>
                </a:lnTo>
                <a:lnTo>
                  <a:pt x="32" y="66"/>
                </a:lnTo>
                <a:lnTo>
                  <a:pt x="32" y="66"/>
                </a:lnTo>
                <a:lnTo>
                  <a:pt x="32" y="66"/>
                </a:lnTo>
                <a:lnTo>
                  <a:pt x="30" y="66"/>
                </a:lnTo>
                <a:lnTo>
                  <a:pt x="28" y="66"/>
                </a:lnTo>
                <a:lnTo>
                  <a:pt x="28" y="66"/>
                </a:lnTo>
                <a:lnTo>
                  <a:pt x="28" y="66"/>
                </a:lnTo>
                <a:lnTo>
                  <a:pt x="28" y="68"/>
                </a:lnTo>
                <a:lnTo>
                  <a:pt x="28" y="68"/>
                </a:lnTo>
                <a:lnTo>
                  <a:pt x="26" y="68"/>
                </a:lnTo>
                <a:lnTo>
                  <a:pt x="26" y="68"/>
                </a:lnTo>
                <a:lnTo>
                  <a:pt x="26" y="66"/>
                </a:lnTo>
                <a:lnTo>
                  <a:pt x="26" y="66"/>
                </a:lnTo>
                <a:lnTo>
                  <a:pt x="26" y="66"/>
                </a:lnTo>
                <a:lnTo>
                  <a:pt x="26" y="66"/>
                </a:lnTo>
                <a:lnTo>
                  <a:pt x="24" y="66"/>
                </a:lnTo>
                <a:lnTo>
                  <a:pt x="22" y="64"/>
                </a:lnTo>
                <a:lnTo>
                  <a:pt x="20" y="64"/>
                </a:lnTo>
                <a:lnTo>
                  <a:pt x="18" y="62"/>
                </a:lnTo>
                <a:lnTo>
                  <a:pt x="18" y="60"/>
                </a:lnTo>
                <a:lnTo>
                  <a:pt x="18" y="60"/>
                </a:lnTo>
                <a:lnTo>
                  <a:pt x="16" y="58"/>
                </a:lnTo>
                <a:lnTo>
                  <a:pt x="14" y="58"/>
                </a:lnTo>
                <a:lnTo>
                  <a:pt x="14" y="58"/>
                </a:lnTo>
                <a:lnTo>
                  <a:pt x="14" y="58"/>
                </a:lnTo>
                <a:lnTo>
                  <a:pt x="16" y="56"/>
                </a:lnTo>
                <a:lnTo>
                  <a:pt x="14" y="56"/>
                </a:lnTo>
                <a:lnTo>
                  <a:pt x="14" y="56"/>
                </a:lnTo>
                <a:lnTo>
                  <a:pt x="14" y="56"/>
                </a:lnTo>
                <a:lnTo>
                  <a:pt x="14" y="52"/>
                </a:lnTo>
                <a:lnTo>
                  <a:pt x="14" y="50"/>
                </a:lnTo>
                <a:lnTo>
                  <a:pt x="14" y="50"/>
                </a:lnTo>
                <a:lnTo>
                  <a:pt x="12" y="50"/>
                </a:lnTo>
                <a:lnTo>
                  <a:pt x="12" y="48"/>
                </a:lnTo>
                <a:lnTo>
                  <a:pt x="12" y="48"/>
                </a:lnTo>
                <a:lnTo>
                  <a:pt x="12" y="48"/>
                </a:lnTo>
                <a:lnTo>
                  <a:pt x="12" y="48"/>
                </a:lnTo>
                <a:lnTo>
                  <a:pt x="12" y="46"/>
                </a:lnTo>
                <a:lnTo>
                  <a:pt x="12" y="44"/>
                </a:lnTo>
                <a:lnTo>
                  <a:pt x="10" y="44"/>
                </a:lnTo>
                <a:lnTo>
                  <a:pt x="10" y="42"/>
                </a:lnTo>
                <a:lnTo>
                  <a:pt x="10" y="40"/>
                </a:lnTo>
                <a:lnTo>
                  <a:pt x="10" y="40"/>
                </a:lnTo>
                <a:lnTo>
                  <a:pt x="10" y="36"/>
                </a:lnTo>
                <a:lnTo>
                  <a:pt x="10" y="36"/>
                </a:lnTo>
                <a:lnTo>
                  <a:pt x="12" y="34"/>
                </a:lnTo>
                <a:lnTo>
                  <a:pt x="12" y="32"/>
                </a:lnTo>
                <a:lnTo>
                  <a:pt x="12" y="32"/>
                </a:lnTo>
                <a:lnTo>
                  <a:pt x="12" y="32"/>
                </a:lnTo>
                <a:lnTo>
                  <a:pt x="12" y="32"/>
                </a:lnTo>
                <a:lnTo>
                  <a:pt x="12" y="30"/>
                </a:lnTo>
                <a:lnTo>
                  <a:pt x="12" y="28"/>
                </a:lnTo>
                <a:lnTo>
                  <a:pt x="14" y="28"/>
                </a:lnTo>
                <a:lnTo>
                  <a:pt x="16" y="26"/>
                </a:lnTo>
                <a:lnTo>
                  <a:pt x="16" y="22"/>
                </a:lnTo>
                <a:lnTo>
                  <a:pt x="16" y="20"/>
                </a:lnTo>
                <a:lnTo>
                  <a:pt x="14" y="18"/>
                </a:lnTo>
                <a:lnTo>
                  <a:pt x="14" y="18"/>
                </a:lnTo>
                <a:lnTo>
                  <a:pt x="14" y="18"/>
                </a:lnTo>
                <a:lnTo>
                  <a:pt x="14" y="16"/>
                </a:lnTo>
                <a:lnTo>
                  <a:pt x="16" y="14"/>
                </a:lnTo>
                <a:lnTo>
                  <a:pt x="16" y="14"/>
                </a:lnTo>
                <a:lnTo>
                  <a:pt x="14" y="14"/>
                </a:lnTo>
                <a:lnTo>
                  <a:pt x="14" y="14"/>
                </a:lnTo>
                <a:lnTo>
                  <a:pt x="12" y="12"/>
                </a:lnTo>
                <a:lnTo>
                  <a:pt x="12" y="12"/>
                </a:lnTo>
                <a:lnTo>
                  <a:pt x="10" y="12"/>
                </a:lnTo>
                <a:lnTo>
                  <a:pt x="8" y="12"/>
                </a:lnTo>
                <a:lnTo>
                  <a:pt x="8" y="12"/>
                </a:lnTo>
                <a:lnTo>
                  <a:pt x="8" y="12"/>
                </a:lnTo>
                <a:lnTo>
                  <a:pt x="8" y="10"/>
                </a:lnTo>
                <a:lnTo>
                  <a:pt x="10" y="10"/>
                </a:lnTo>
                <a:lnTo>
                  <a:pt x="10" y="10"/>
                </a:lnTo>
                <a:lnTo>
                  <a:pt x="10" y="8"/>
                </a:lnTo>
                <a:lnTo>
                  <a:pt x="10" y="8"/>
                </a:lnTo>
                <a:lnTo>
                  <a:pt x="10" y="6"/>
                </a:lnTo>
                <a:lnTo>
                  <a:pt x="12" y="4"/>
                </a:lnTo>
                <a:lnTo>
                  <a:pt x="10" y="2"/>
                </a:lnTo>
                <a:lnTo>
                  <a:pt x="10" y="2"/>
                </a:lnTo>
                <a:lnTo>
                  <a:pt x="10" y="2"/>
                </a:lnTo>
                <a:lnTo>
                  <a:pt x="10" y="0"/>
                </a:lnTo>
                <a:lnTo>
                  <a:pt x="10" y="0"/>
                </a:lnTo>
                <a:lnTo>
                  <a:pt x="8" y="0"/>
                </a:lnTo>
                <a:lnTo>
                  <a:pt x="8" y="0"/>
                </a:lnTo>
                <a:lnTo>
                  <a:pt x="8" y="0"/>
                </a:lnTo>
                <a:lnTo>
                  <a:pt x="6"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8" name="Freeform 384"/>
          <p:cNvSpPr>
            <a:spLocks/>
          </p:cNvSpPr>
          <p:nvPr/>
        </p:nvSpPr>
        <p:spPr bwMode="auto">
          <a:xfrm>
            <a:off x="2860675" y="3319463"/>
            <a:ext cx="142875" cy="279400"/>
          </a:xfrm>
          <a:custGeom>
            <a:avLst/>
            <a:gdLst/>
            <a:ahLst/>
            <a:cxnLst>
              <a:cxn ang="0">
                <a:pos x="90" y="176"/>
              </a:cxn>
              <a:cxn ang="0">
                <a:pos x="86" y="162"/>
              </a:cxn>
              <a:cxn ang="0">
                <a:pos x="86" y="160"/>
              </a:cxn>
              <a:cxn ang="0">
                <a:pos x="86" y="158"/>
              </a:cxn>
              <a:cxn ang="0">
                <a:pos x="84" y="156"/>
              </a:cxn>
              <a:cxn ang="0">
                <a:pos x="80" y="150"/>
              </a:cxn>
              <a:cxn ang="0">
                <a:pos x="78" y="150"/>
              </a:cxn>
              <a:cxn ang="0">
                <a:pos x="84" y="142"/>
              </a:cxn>
              <a:cxn ang="0">
                <a:pos x="84" y="140"/>
              </a:cxn>
              <a:cxn ang="0">
                <a:pos x="84" y="138"/>
              </a:cxn>
              <a:cxn ang="0">
                <a:pos x="82" y="136"/>
              </a:cxn>
              <a:cxn ang="0">
                <a:pos x="80" y="134"/>
              </a:cxn>
              <a:cxn ang="0">
                <a:pos x="80" y="130"/>
              </a:cxn>
              <a:cxn ang="0">
                <a:pos x="78" y="126"/>
              </a:cxn>
              <a:cxn ang="0">
                <a:pos x="78" y="118"/>
              </a:cxn>
              <a:cxn ang="0">
                <a:pos x="78" y="112"/>
              </a:cxn>
              <a:cxn ang="0">
                <a:pos x="80" y="108"/>
              </a:cxn>
              <a:cxn ang="0">
                <a:pos x="82" y="106"/>
              </a:cxn>
              <a:cxn ang="0">
                <a:pos x="80" y="102"/>
              </a:cxn>
              <a:cxn ang="0">
                <a:pos x="82" y="100"/>
              </a:cxn>
              <a:cxn ang="0">
                <a:pos x="84" y="98"/>
              </a:cxn>
              <a:cxn ang="0">
                <a:pos x="84" y="96"/>
              </a:cxn>
              <a:cxn ang="0">
                <a:pos x="84" y="94"/>
              </a:cxn>
              <a:cxn ang="0">
                <a:pos x="80" y="92"/>
              </a:cxn>
              <a:cxn ang="0">
                <a:pos x="76" y="94"/>
              </a:cxn>
              <a:cxn ang="0">
                <a:pos x="74" y="94"/>
              </a:cxn>
              <a:cxn ang="0">
                <a:pos x="72" y="94"/>
              </a:cxn>
              <a:cxn ang="0">
                <a:pos x="70" y="94"/>
              </a:cxn>
              <a:cxn ang="0">
                <a:pos x="66" y="96"/>
              </a:cxn>
              <a:cxn ang="0">
                <a:pos x="62" y="94"/>
              </a:cxn>
              <a:cxn ang="0">
                <a:pos x="60" y="96"/>
              </a:cxn>
              <a:cxn ang="0">
                <a:pos x="58" y="96"/>
              </a:cxn>
              <a:cxn ang="0">
                <a:pos x="56" y="96"/>
              </a:cxn>
              <a:cxn ang="0">
                <a:pos x="44" y="82"/>
              </a:cxn>
              <a:cxn ang="0">
                <a:pos x="42" y="82"/>
              </a:cxn>
              <a:cxn ang="0">
                <a:pos x="40" y="80"/>
              </a:cxn>
              <a:cxn ang="0">
                <a:pos x="34" y="80"/>
              </a:cxn>
              <a:cxn ang="0">
                <a:pos x="32" y="80"/>
              </a:cxn>
              <a:cxn ang="0">
                <a:pos x="28" y="80"/>
              </a:cxn>
              <a:cxn ang="0">
                <a:pos x="24" y="80"/>
              </a:cxn>
              <a:cxn ang="0">
                <a:pos x="20" y="82"/>
              </a:cxn>
              <a:cxn ang="0">
                <a:pos x="18" y="80"/>
              </a:cxn>
              <a:cxn ang="0">
                <a:pos x="16" y="78"/>
              </a:cxn>
              <a:cxn ang="0">
                <a:pos x="16" y="76"/>
              </a:cxn>
              <a:cxn ang="0">
                <a:pos x="12" y="74"/>
              </a:cxn>
              <a:cxn ang="0">
                <a:pos x="12" y="66"/>
              </a:cxn>
              <a:cxn ang="0">
                <a:pos x="14" y="62"/>
              </a:cxn>
              <a:cxn ang="0">
                <a:pos x="14" y="58"/>
              </a:cxn>
              <a:cxn ang="0">
                <a:pos x="8" y="48"/>
              </a:cxn>
              <a:cxn ang="0">
                <a:pos x="6" y="44"/>
              </a:cxn>
              <a:cxn ang="0">
                <a:pos x="2" y="44"/>
              </a:cxn>
              <a:cxn ang="0">
                <a:pos x="0" y="44"/>
              </a:cxn>
              <a:cxn ang="0">
                <a:pos x="6" y="34"/>
              </a:cxn>
              <a:cxn ang="0">
                <a:pos x="6" y="30"/>
              </a:cxn>
              <a:cxn ang="0">
                <a:pos x="8" y="22"/>
              </a:cxn>
              <a:cxn ang="0">
                <a:pos x="14" y="14"/>
              </a:cxn>
              <a:cxn ang="0">
                <a:pos x="16" y="12"/>
              </a:cxn>
              <a:cxn ang="0">
                <a:pos x="26" y="2"/>
              </a:cxn>
              <a:cxn ang="0">
                <a:pos x="30" y="0"/>
              </a:cxn>
            </a:cxnLst>
            <a:rect l="0" t="0" r="r" b="b"/>
            <a:pathLst>
              <a:path w="90" h="176">
                <a:moveTo>
                  <a:pt x="90" y="176"/>
                </a:moveTo>
                <a:lnTo>
                  <a:pt x="90" y="176"/>
                </a:lnTo>
                <a:lnTo>
                  <a:pt x="90" y="176"/>
                </a:lnTo>
                <a:lnTo>
                  <a:pt x="90" y="176"/>
                </a:lnTo>
                <a:lnTo>
                  <a:pt x="90" y="172"/>
                </a:lnTo>
                <a:lnTo>
                  <a:pt x="90" y="170"/>
                </a:lnTo>
                <a:lnTo>
                  <a:pt x="88" y="164"/>
                </a:lnTo>
                <a:lnTo>
                  <a:pt x="86" y="162"/>
                </a:lnTo>
                <a:lnTo>
                  <a:pt x="86" y="162"/>
                </a:lnTo>
                <a:lnTo>
                  <a:pt x="86" y="160"/>
                </a:lnTo>
                <a:lnTo>
                  <a:pt x="86" y="160"/>
                </a:lnTo>
                <a:lnTo>
                  <a:pt x="86" y="160"/>
                </a:lnTo>
                <a:lnTo>
                  <a:pt x="86" y="160"/>
                </a:lnTo>
                <a:lnTo>
                  <a:pt x="86" y="158"/>
                </a:lnTo>
                <a:lnTo>
                  <a:pt x="86" y="158"/>
                </a:lnTo>
                <a:lnTo>
                  <a:pt x="86" y="158"/>
                </a:lnTo>
                <a:lnTo>
                  <a:pt x="86" y="158"/>
                </a:lnTo>
                <a:lnTo>
                  <a:pt x="86" y="156"/>
                </a:lnTo>
                <a:lnTo>
                  <a:pt x="86" y="156"/>
                </a:lnTo>
                <a:lnTo>
                  <a:pt x="84" y="156"/>
                </a:lnTo>
                <a:lnTo>
                  <a:pt x="82" y="154"/>
                </a:lnTo>
                <a:lnTo>
                  <a:pt x="82" y="152"/>
                </a:lnTo>
                <a:lnTo>
                  <a:pt x="80" y="152"/>
                </a:lnTo>
                <a:lnTo>
                  <a:pt x="80" y="150"/>
                </a:lnTo>
                <a:lnTo>
                  <a:pt x="80" y="150"/>
                </a:lnTo>
                <a:lnTo>
                  <a:pt x="78" y="150"/>
                </a:lnTo>
                <a:lnTo>
                  <a:pt x="78" y="150"/>
                </a:lnTo>
                <a:lnTo>
                  <a:pt x="78" y="150"/>
                </a:lnTo>
                <a:lnTo>
                  <a:pt x="80" y="146"/>
                </a:lnTo>
                <a:lnTo>
                  <a:pt x="82" y="144"/>
                </a:lnTo>
                <a:lnTo>
                  <a:pt x="84" y="144"/>
                </a:lnTo>
                <a:lnTo>
                  <a:pt x="84" y="142"/>
                </a:lnTo>
                <a:lnTo>
                  <a:pt x="84" y="142"/>
                </a:lnTo>
                <a:lnTo>
                  <a:pt x="86" y="140"/>
                </a:lnTo>
                <a:lnTo>
                  <a:pt x="84" y="140"/>
                </a:lnTo>
                <a:lnTo>
                  <a:pt x="84" y="140"/>
                </a:lnTo>
                <a:lnTo>
                  <a:pt x="84" y="140"/>
                </a:lnTo>
                <a:lnTo>
                  <a:pt x="84" y="140"/>
                </a:lnTo>
                <a:lnTo>
                  <a:pt x="84" y="138"/>
                </a:lnTo>
                <a:lnTo>
                  <a:pt x="84" y="138"/>
                </a:lnTo>
                <a:lnTo>
                  <a:pt x="84" y="136"/>
                </a:lnTo>
                <a:lnTo>
                  <a:pt x="82" y="136"/>
                </a:lnTo>
                <a:lnTo>
                  <a:pt x="82" y="136"/>
                </a:lnTo>
                <a:lnTo>
                  <a:pt x="82" y="136"/>
                </a:lnTo>
                <a:lnTo>
                  <a:pt x="82" y="136"/>
                </a:lnTo>
                <a:lnTo>
                  <a:pt x="80" y="136"/>
                </a:lnTo>
                <a:lnTo>
                  <a:pt x="80" y="134"/>
                </a:lnTo>
                <a:lnTo>
                  <a:pt x="80" y="134"/>
                </a:lnTo>
                <a:lnTo>
                  <a:pt x="80" y="132"/>
                </a:lnTo>
                <a:lnTo>
                  <a:pt x="80" y="132"/>
                </a:lnTo>
                <a:lnTo>
                  <a:pt x="80" y="130"/>
                </a:lnTo>
                <a:lnTo>
                  <a:pt x="80" y="130"/>
                </a:lnTo>
                <a:lnTo>
                  <a:pt x="78" y="128"/>
                </a:lnTo>
                <a:lnTo>
                  <a:pt x="78" y="126"/>
                </a:lnTo>
                <a:lnTo>
                  <a:pt x="78" y="126"/>
                </a:lnTo>
                <a:lnTo>
                  <a:pt x="78" y="126"/>
                </a:lnTo>
                <a:lnTo>
                  <a:pt x="78" y="126"/>
                </a:lnTo>
                <a:lnTo>
                  <a:pt x="78" y="122"/>
                </a:lnTo>
                <a:lnTo>
                  <a:pt x="78" y="118"/>
                </a:lnTo>
                <a:lnTo>
                  <a:pt x="78" y="118"/>
                </a:lnTo>
                <a:lnTo>
                  <a:pt x="78" y="116"/>
                </a:lnTo>
                <a:lnTo>
                  <a:pt x="78" y="114"/>
                </a:lnTo>
                <a:lnTo>
                  <a:pt x="78" y="114"/>
                </a:lnTo>
                <a:lnTo>
                  <a:pt x="78" y="112"/>
                </a:lnTo>
                <a:lnTo>
                  <a:pt x="78" y="112"/>
                </a:lnTo>
                <a:lnTo>
                  <a:pt x="78" y="110"/>
                </a:lnTo>
                <a:lnTo>
                  <a:pt x="78" y="108"/>
                </a:lnTo>
                <a:lnTo>
                  <a:pt x="80" y="108"/>
                </a:lnTo>
                <a:lnTo>
                  <a:pt x="80" y="108"/>
                </a:lnTo>
                <a:lnTo>
                  <a:pt x="80" y="106"/>
                </a:lnTo>
                <a:lnTo>
                  <a:pt x="80" y="106"/>
                </a:lnTo>
                <a:lnTo>
                  <a:pt x="82" y="106"/>
                </a:lnTo>
                <a:lnTo>
                  <a:pt x="82" y="104"/>
                </a:lnTo>
                <a:lnTo>
                  <a:pt x="82" y="104"/>
                </a:lnTo>
                <a:lnTo>
                  <a:pt x="82" y="104"/>
                </a:lnTo>
                <a:lnTo>
                  <a:pt x="80" y="102"/>
                </a:lnTo>
                <a:lnTo>
                  <a:pt x="82" y="102"/>
                </a:lnTo>
                <a:lnTo>
                  <a:pt x="82" y="100"/>
                </a:lnTo>
                <a:lnTo>
                  <a:pt x="82" y="100"/>
                </a:lnTo>
                <a:lnTo>
                  <a:pt x="82" y="100"/>
                </a:lnTo>
                <a:lnTo>
                  <a:pt x="84" y="98"/>
                </a:lnTo>
                <a:lnTo>
                  <a:pt x="84" y="98"/>
                </a:lnTo>
                <a:lnTo>
                  <a:pt x="84" y="98"/>
                </a:lnTo>
                <a:lnTo>
                  <a:pt x="84" y="98"/>
                </a:lnTo>
                <a:lnTo>
                  <a:pt x="84" y="96"/>
                </a:lnTo>
                <a:lnTo>
                  <a:pt x="84" y="96"/>
                </a:lnTo>
                <a:lnTo>
                  <a:pt x="84" y="96"/>
                </a:lnTo>
                <a:lnTo>
                  <a:pt x="84" y="96"/>
                </a:lnTo>
                <a:lnTo>
                  <a:pt x="84" y="94"/>
                </a:lnTo>
                <a:lnTo>
                  <a:pt x="84" y="94"/>
                </a:lnTo>
                <a:lnTo>
                  <a:pt x="84" y="94"/>
                </a:lnTo>
                <a:lnTo>
                  <a:pt x="84" y="94"/>
                </a:lnTo>
                <a:lnTo>
                  <a:pt x="82" y="94"/>
                </a:lnTo>
                <a:lnTo>
                  <a:pt x="82" y="94"/>
                </a:lnTo>
                <a:lnTo>
                  <a:pt x="82" y="92"/>
                </a:lnTo>
                <a:lnTo>
                  <a:pt x="80" y="92"/>
                </a:lnTo>
                <a:lnTo>
                  <a:pt x="78" y="92"/>
                </a:lnTo>
                <a:lnTo>
                  <a:pt x="78" y="94"/>
                </a:lnTo>
                <a:lnTo>
                  <a:pt x="76" y="94"/>
                </a:lnTo>
                <a:lnTo>
                  <a:pt x="76" y="94"/>
                </a:lnTo>
                <a:lnTo>
                  <a:pt x="76" y="94"/>
                </a:lnTo>
                <a:lnTo>
                  <a:pt x="76" y="94"/>
                </a:lnTo>
                <a:lnTo>
                  <a:pt x="74" y="94"/>
                </a:lnTo>
                <a:lnTo>
                  <a:pt x="74" y="94"/>
                </a:lnTo>
                <a:lnTo>
                  <a:pt x="74" y="94"/>
                </a:lnTo>
                <a:lnTo>
                  <a:pt x="74" y="94"/>
                </a:lnTo>
                <a:lnTo>
                  <a:pt x="72" y="94"/>
                </a:lnTo>
                <a:lnTo>
                  <a:pt x="72" y="94"/>
                </a:lnTo>
                <a:lnTo>
                  <a:pt x="72" y="94"/>
                </a:lnTo>
                <a:lnTo>
                  <a:pt x="70" y="94"/>
                </a:lnTo>
                <a:lnTo>
                  <a:pt x="70" y="94"/>
                </a:lnTo>
                <a:lnTo>
                  <a:pt x="70" y="94"/>
                </a:lnTo>
                <a:lnTo>
                  <a:pt x="70" y="94"/>
                </a:lnTo>
                <a:lnTo>
                  <a:pt x="68" y="94"/>
                </a:lnTo>
                <a:lnTo>
                  <a:pt x="66" y="96"/>
                </a:lnTo>
                <a:lnTo>
                  <a:pt x="66" y="96"/>
                </a:lnTo>
                <a:lnTo>
                  <a:pt x="66" y="94"/>
                </a:lnTo>
                <a:lnTo>
                  <a:pt x="66" y="94"/>
                </a:lnTo>
                <a:lnTo>
                  <a:pt x="64" y="94"/>
                </a:lnTo>
                <a:lnTo>
                  <a:pt x="62" y="94"/>
                </a:lnTo>
                <a:lnTo>
                  <a:pt x="60" y="94"/>
                </a:lnTo>
                <a:lnTo>
                  <a:pt x="60" y="94"/>
                </a:lnTo>
                <a:lnTo>
                  <a:pt x="60" y="94"/>
                </a:lnTo>
                <a:lnTo>
                  <a:pt x="60" y="96"/>
                </a:lnTo>
                <a:lnTo>
                  <a:pt x="58" y="96"/>
                </a:lnTo>
                <a:lnTo>
                  <a:pt x="58" y="96"/>
                </a:lnTo>
                <a:lnTo>
                  <a:pt x="58" y="96"/>
                </a:lnTo>
                <a:lnTo>
                  <a:pt x="58" y="96"/>
                </a:lnTo>
                <a:lnTo>
                  <a:pt x="56" y="96"/>
                </a:lnTo>
                <a:lnTo>
                  <a:pt x="56" y="96"/>
                </a:lnTo>
                <a:lnTo>
                  <a:pt x="56" y="96"/>
                </a:lnTo>
                <a:lnTo>
                  <a:pt x="56" y="96"/>
                </a:lnTo>
                <a:lnTo>
                  <a:pt x="52" y="90"/>
                </a:lnTo>
                <a:lnTo>
                  <a:pt x="46" y="82"/>
                </a:lnTo>
                <a:lnTo>
                  <a:pt x="44" y="82"/>
                </a:lnTo>
                <a:lnTo>
                  <a:pt x="44" y="82"/>
                </a:lnTo>
                <a:lnTo>
                  <a:pt x="44" y="82"/>
                </a:lnTo>
                <a:lnTo>
                  <a:pt x="44" y="82"/>
                </a:lnTo>
                <a:lnTo>
                  <a:pt x="42" y="82"/>
                </a:lnTo>
                <a:lnTo>
                  <a:pt x="42" y="82"/>
                </a:lnTo>
                <a:lnTo>
                  <a:pt x="42" y="82"/>
                </a:lnTo>
                <a:lnTo>
                  <a:pt x="42" y="82"/>
                </a:lnTo>
                <a:lnTo>
                  <a:pt x="42" y="82"/>
                </a:lnTo>
                <a:lnTo>
                  <a:pt x="40" y="80"/>
                </a:lnTo>
                <a:lnTo>
                  <a:pt x="40" y="80"/>
                </a:lnTo>
                <a:lnTo>
                  <a:pt x="36" y="80"/>
                </a:lnTo>
                <a:lnTo>
                  <a:pt x="36" y="80"/>
                </a:lnTo>
                <a:lnTo>
                  <a:pt x="34" y="80"/>
                </a:lnTo>
                <a:lnTo>
                  <a:pt x="34" y="80"/>
                </a:lnTo>
                <a:lnTo>
                  <a:pt x="34" y="80"/>
                </a:lnTo>
                <a:lnTo>
                  <a:pt x="34" y="80"/>
                </a:lnTo>
                <a:lnTo>
                  <a:pt x="32" y="80"/>
                </a:lnTo>
                <a:lnTo>
                  <a:pt x="32" y="82"/>
                </a:lnTo>
                <a:lnTo>
                  <a:pt x="30" y="82"/>
                </a:lnTo>
                <a:lnTo>
                  <a:pt x="28" y="82"/>
                </a:lnTo>
                <a:lnTo>
                  <a:pt x="28" y="80"/>
                </a:lnTo>
                <a:lnTo>
                  <a:pt x="26" y="80"/>
                </a:lnTo>
                <a:lnTo>
                  <a:pt x="26" y="80"/>
                </a:lnTo>
                <a:lnTo>
                  <a:pt x="24" y="80"/>
                </a:lnTo>
                <a:lnTo>
                  <a:pt x="24" y="80"/>
                </a:lnTo>
                <a:lnTo>
                  <a:pt x="24" y="80"/>
                </a:lnTo>
                <a:lnTo>
                  <a:pt x="22" y="80"/>
                </a:lnTo>
                <a:lnTo>
                  <a:pt x="20" y="80"/>
                </a:lnTo>
                <a:lnTo>
                  <a:pt x="20" y="82"/>
                </a:lnTo>
                <a:lnTo>
                  <a:pt x="20" y="82"/>
                </a:lnTo>
                <a:lnTo>
                  <a:pt x="20" y="80"/>
                </a:lnTo>
                <a:lnTo>
                  <a:pt x="18" y="80"/>
                </a:lnTo>
                <a:lnTo>
                  <a:pt x="18" y="80"/>
                </a:lnTo>
                <a:lnTo>
                  <a:pt x="18" y="80"/>
                </a:lnTo>
                <a:lnTo>
                  <a:pt x="16" y="80"/>
                </a:lnTo>
                <a:lnTo>
                  <a:pt x="16" y="78"/>
                </a:lnTo>
                <a:lnTo>
                  <a:pt x="16" y="78"/>
                </a:lnTo>
                <a:lnTo>
                  <a:pt x="16" y="78"/>
                </a:lnTo>
                <a:lnTo>
                  <a:pt x="16" y="76"/>
                </a:lnTo>
                <a:lnTo>
                  <a:pt x="16" y="76"/>
                </a:lnTo>
                <a:lnTo>
                  <a:pt x="16" y="76"/>
                </a:lnTo>
                <a:lnTo>
                  <a:pt x="14" y="74"/>
                </a:lnTo>
                <a:lnTo>
                  <a:pt x="14" y="74"/>
                </a:lnTo>
                <a:lnTo>
                  <a:pt x="12" y="74"/>
                </a:lnTo>
                <a:lnTo>
                  <a:pt x="12" y="74"/>
                </a:lnTo>
                <a:lnTo>
                  <a:pt x="12" y="74"/>
                </a:lnTo>
                <a:lnTo>
                  <a:pt x="12" y="72"/>
                </a:lnTo>
                <a:lnTo>
                  <a:pt x="12" y="70"/>
                </a:lnTo>
                <a:lnTo>
                  <a:pt x="12" y="66"/>
                </a:lnTo>
                <a:lnTo>
                  <a:pt x="14" y="64"/>
                </a:lnTo>
                <a:lnTo>
                  <a:pt x="14" y="64"/>
                </a:lnTo>
                <a:lnTo>
                  <a:pt x="14" y="64"/>
                </a:lnTo>
                <a:lnTo>
                  <a:pt x="14" y="62"/>
                </a:lnTo>
                <a:lnTo>
                  <a:pt x="14" y="62"/>
                </a:lnTo>
                <a:lnTo>
                  <a:pt x="14" y="58"/>
                </a:lnTo>
                <a:lnTo>
                  <a:pt x="14" y="58"/>
                </a:lnTo>
                <a:lnTo>
                  <a:pt x="14" y="58"/>
                </a:lnTo>
                <a:lnTo>
                  <a:pt x="14" y="58"/>
                </a:lnTo>
                <a:lnTo>
                  <a:pt x="12" y="58"/>
                </a:lnTo>
                <a:lnTo>
                  <a:pt x="10" y="54"/>
                </a:lnTo>
                <a:lnTo>
                  <a:pt x="8" y="48"/>
                </a:lnTo>
                <a:lnTo>
                  <a:pt x="8" y="46"/>
                </a:lnTo>
                <a:lnTo>
                  <a:pt x="6" y="46"/>
                </a:lnTo>
                <a:lnTo>
                  <a:pt x="6" y="44"/>
                </a:lnTo>
                <a:lnTo>
                  <a:pt x="6" y="44"/>
                </a:lnTo>
                <a:lnTo>
                  <a:pt x="6" y="44"/>
                </a:lnTo>
                <a:lnTo>
                  <a:pt x="4" y="42"/>
                </a:lnTo>
                <a:lnTo>
                  <a:pt x="2" y="44"/>
                </a:lnTo>
                <a:lnTo>
                  <a:pt x="2" y="44"/>
                </a:lnTo>
                <a:lnTo>
                  <a:pt x="2" y="44"/>
                </a:lnTo>
                <a:lnTo>
                  <a:pt x="0" y="44"/>
                </a:lnTo>
                <a:lnTo>
                  <a:pt x="0" y="44"/>
                </a:lnTo>
                <a:lnTo>
                  <a:pt x="0" y="44"/>
                </a:lnTo>
                <a:lnTo>
                  <a:pt x="2" y="40"/>
                </a:lnTo>
                <a:lnTo>
                  <a:pt x="4" y="38"/>
                </a:lnTo>
                <a:lnTo>
                  <a:pt x="4" y="38"/>
                </a:lnTo>
                <a:lnTo>
                  <a:pt x="6" y="34"/>
                </a:lnTo>
                <a:lnTo>
                  <a:pt x="6" y="32"/>
                </a:lnTo>
                <a:lnTo>
                  <a:pt x="6" y="30"/>
                </a:lnTo>
                <a:lnTo>
                  <a:pt x="6" y="30"/>
                </a:lnTo>
                <a:lnTo>
                  <a:pt x="6" y="30"/>
                </a:lnTo>
                <a:lnTo>
                  <a:pt x="8" y="26"/>
                </a:lnTo>
                <a:lnTo>
                  <a:pt x="8" y="24"/>
                </a:lnTo>
                <a:lnTo>
                  <a:pt x="8" y="24"/>
                </a:lnTo>
                <a:lnTo>
                  <a:pt x="8" y="22"/>
                </a:lnTo>
                <a:lnTo>
                  <a:pt x="8" y="22"/>
                </a:lnTo>
                <a:lnTo>
                  <a:pt x="10" y="18"/>
                </a:lnTo>
                <a:lnTo>
                  <a:pt x="12" y="16"/>
                </a:lnTo>
                <a:lnTo>
                  <a:pt x="14" y="14"/>
                </a:lnTo>
                <a:lnTo>
                  <a:pt x="14" y="12"/>
                </a:lnTo>
                <a:lnTo>
                  <a:pt x="14" y="12"/>
                </a:lnTo>
                <a:lnTo>
                  <a:pt x="16" y="12"/>
                </a:lnTo>
                <a:lnTo>
                  <a:pt x="16" y="12"/>
                </a:lnTo>
                <a:lnTo>
                  <a:pt x="18" y="10"/>
                </a:lnTo>
                <a:lnTo>
                  <a:pt x="20" y="6"/>
                </a:lnTo>
                <a:lnTo>
                  <a:pt x="22" y="4"/>
                </a:lnTo>
                <a:lnTo>
                  <a:pt x="26" y="2"/>
                </a:lnTo>
                <a:lnTo>
                  <a:pt x="26" y="2"/>
                </a:lnTo>
                <a:lnTo>
                  <a:pt x="28" y="2"/>
                </a:lnTo>
                <a:lnTo>
                  <a:pt x="30" y="2"/>
                </a:lnTo>
                <a:lnTo>
                  <a:pt x="30" y="0"/>
                </a:lnTo>
                <a:lnTo>
                  <a:pt x="3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9" name="Freeform 385"/>
          <p:cNvSpPr>
            <a:spLocks/>
          </p:cNvSpPr>
          <p:nvPr/>
        </p:nvSpPr>
        <p:spPr bwMode="auto">
          <a:xfrm>
            <a:off x="4873625" y="3573463"/>
            <a:ext cx="66675" cy="15875"/>
          </a:xfrm>
          <a:custGeom>
            <a:avLst/>
            <a:gdLst/>
            <a:ahLst/>
            <a:cxnLst>
              <a:cxn ang="0">
                <a:pos x="42" y="0"/>
              </a:cxn>
              <a:cxn ang="0">
                <a:pos x="42" y="0"/>
              </a:cxn>
              <a:cxn ang="0">
                <a:pos x="42" y="0"/>
              </a:cxn>
              <a:cxn ang="0">
                <a:pos x="42" y="0"/>
              </a:cxn>
              <a:cxn ang="0">
                <a:pos x="42" y="2"/>
              </a:cxn>
              <a:cxn ang="0">
                <a:pos x="42" y="4"/>
              </a:cxn>
              <a:cxn ang="0">
                <a:pos x="42" y="4"/>
              </a:cxn>
              <a:cxn ang="0">
                <a:pos x="42" y="6"/>
              </a:cxn>
              <a:cxn ang="0">
                <a:pos x="42" y="8"/>
              </a:cxn>
              <a:cxn ang="0">
                <a:pos x="42" y="8"/>
              </a:cxn>
              <a:cxn ang="0">
                <a:pos x="40" y="10"/>
              </a:cxn>
              <a:cxn ang="0">
                <a:pos x="40" y="10"/>
              </a:cxn>
              <a:cxn ang="0">
                <a:pos x="40" y="8"/>
              </a:cxn>
              <a:cxn ang="0">
                <a:pos x="40" y="8"/>
              </a:cxn>
              <a:cxn ang="0">
                <a:pos x="40" y="8"/>
              </a:cxn>
              <a:cxn ang="0">
                <a:pos x="38" y="6"/>
              </a:cxn>
              <a:cxn ang="0">
                <a:pos x="36" y="6"/>
              </a:cxn>
              <a:cxn ang="0">
                <a:pos x="36" y="6"/>
              </a:cxn>
              <a:cxn ang="0">
                <a:pos x="34" y="6"/>
              </a:cxn>
              <a:cxn ang="0">
                <a:pos x="32" y="4"/>
              </a:cxn>
              <a:cxn ang="0">
                <a:pos x="32" y="4"/>
              </a:cxn>
              <a:cxn ang="0">
                <a:pos x="32" y="4"/>
              </a:cxn>
              <a:cxn ang="0">
                <a:pos x="30" y="4"/>
              </a:cxn>
              <a:cxn ang="0">
                <a:pos x="28" y="4"/>
              </a:cxn>
              <a:cxn ang="0">
                <a:pos x="28" y="4"/>
              </a:cxn>
              <a:cxn ang="0">
                <a:pos x="28" y="4"/>
              </a:cxn>
              <a:cxn ang="0">
                <a:pos x="26" y="4"/>
              </a:cxn>
              <a:cxn ang="0">
                <a:pos x="26" y="4"/>
              </a:cxn>
              <a:cxn ang="0">
                <a:pos x="26" y="4"/>
              </a:cxn>
              <a:cxn ang="0">
                <a:pos x="24" y="4"/>
              </a:cxn>
              <a:cxn ang="0">
                <a:pos x="24" y="2"/>
              </a:cxn>
              <a:cxn ang="0">
                <a:pos x="22" y="2"/>
              </a:cxn>
              <a:cxn ang="0">
                <a:pos x="20" y="2"/>
              </a:cxn>
              <a:cxn ang="0">
                <a:pos x="18" y="2"/>
              </a:cxn>
              <a:cxn ang="0">
                <a:pos x="18" y="2"/>
              </a:cxn>
              <a:cxn ang="0">
                <a:pos x="14" y="2"/>
              </a:cxn>
              <a:cxn ang="0">
                <a:pos x="12" y="2"/>
              </a:cxn>
              <a:cxn ang="0">
                <a:pos x="6" y="2"/>
              </a:cxn>
              <a:cxn ang="0">
                <a:pos x="6" y="2"/>
              </a:cxn>
              <a:cxn ang="0">
                <a:pos x="0" y="2"/>
              </a:cxn>
              <a:cxn ang="0">
                <a:pos x="0" y="2"/>
              </a:cxn>
            </a:cxnLst>
            <a:rect l="0" t="0" r="r" b="b"/>
            <a:pathLst>
              <a:path w="42" h="10">
                <a:moveTo>
                  <a:pt x="42" y="0"/>
                </a:moveTo>
                <a:lnTo>
                  <a:pt x="42" y="0"/>
                </a:lnTo>
                <a:lnTo>
                  <a:pt x="42" y="0"/>
                </a:lnTo>
                <a:lnTo>
                  <a:pt x="42" y="0"/>
                </a:lnTo>
                <a:lnTo>
                  <a:pt x="42" y="2"/>
                </a:lnTo>
                <a:lnTo>
                  <a:pt x="42" y="4"/>
                </a:lnTo>
                <a:lnTo>
                  <a:pt x="42" y="4"/>
                </a:lnTo>
                <a:lnTo>
                  <a:pt x="42" y="6"/>
                </a:lnTo>
                <a:lnTo>
                  <a:pt x="42" y="8"/>
                </a:lnTo>
                <a:lnTo>
                  <a:pt x="42" y="8"/>
                </a:lnTo>
                <a:lnTo>
                  <a:pt x="40" y="10"/>
                </a:lnTo>
                <a:lnTo>
                  <a:pt x="40" y="10"/>
                </a:lnTo>
                <a:lnTo>
                  <a:pt x="40" y="8"/>
                </a:lnTo>
                <a:lnTo>
                  <a:pt x="40" y="8"/>
                </a:lnTo>
                <a:lnTo>
                  <a:pt x="40" y="8"/>
                </a:lnTo>
                <a:lnTo>
                  <a:pt x="38" y="6"/>
                </a:lnTo>
                <a:lnTo>
                  <a:pt x="36" y="6"/>
                </a:lnTo>
                <a:lnTo>
                  <a:pt x="36" y="6"/>
                </a:lnTo>
                <a:lnTo>
                  <a:pt x="34" y="6"/>
                </a:lnTo>
                <a:lnTo>
                  <a:pt x="32" y="4"/>
                </a:lnTo>
                <a:lnTo>
                  <a:pt x="32" y="4"/>
                </a:lnTo>
                <a:lnTo>
                  <a:pt x="32" y="4"/>
                </a:lnTo>
                <a:lnTo>
                  <a:pt x="30" y="4"/>
                </a:lnTo>
                <a:lnTo>
                  <a:pt x="28" y="4"/>
                </a:lnTo>
                <a:lnTo>
                  <a:pt x="28" y="4"/>
                </a:lnTo>
                <a:lnTo>
                  <a:pt x="28" y="4"/>
                </a:lnTo>
                <a:lnTo>
                  <a:pt x="26" y="4"/>
                </a:lnTo>
                <a:lnTo>
                  <a:pt x="26" y="4"/>
                </a:lnTo>
                <a:lnTo>
                  <a:pt x="26" y="4"/>
                </a:lnTo>
                <a:lnTo>
                  <a:pt x="24" y="4"/>
                </a:lnTo>
                <a:lnTo>
                  <a:pt x="24" y="2"/>
                </a:lnTo>
                <a:lnTo>
                  <a:pt x="22" y="2"/>
                </a:lnTo>
                <a:lnTo>
                  <a:pt x="20" y="2"/>
                </a:lnTo>
                <a:lnTo>
                  <a:pt x="18" y="2"/>
                </a:lnTo>
                <a:lnTo>
                  <a:pt x="18" y="2"/>
                </a:lnTo>
                <a:lnTo>
                  <a:pt x="14" y="2"/>
                </a:lnTo>
                <a:lnTo>
                  <a:pt x="12" y="2"/>
                </a:lnTo>
                <a:lnTo>
                  <a:pt x="6" y="2"/>
                </a:lnTo>
                <a:lnTo>
                  <a:pt x="6"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0" name="Freeform 386"/>
          <p:cNvSpPr>
            <a:spLocks/>
          </p:cNvSpPr>
          <p:nvPr/>
        </p:nvSpPr>
        <p:spPr bwMode="auto">
          <a:xfrm>
            <a:off x="3248025" y="3563938"/>
            <a:ext cx="44450" cy="19050"/>
          </a:xfrm>
          <a:custGeom>
            <a:avLst/>
            <a:gdLst/>
            <a:ahLst/>
            <a:cxnLst>
              <a:cxn ang="0">
                <a:pos x="0" y="10"/>
              </a:cxn>
              <a:cxn ang="0">
                <a:pos x="0" y="12"/>
              </a:cxn>
              <a:cxn ang="0">
                <a:pos x="2" y="12"/>
              </a:cxn>
              <a:cxn ang="0">
                <a:pos x="4" y="12"/>
              </a:cxn>
              <a:cxn ang="0">
                <a:pos x="4" y="12"/>
              </a:cxn>
              <a:cxn ang="0">
                <a:pos x="6" y="12"/>
              </a:cxn>
              <a:cxn ang="0">
                <a:pos x="6" y="12"/>
              </a:cxn>
              <a:cxn ang="0">
                <a:pos x="6" y="12"/>
              </a:cxn>
              <a:cxn ang="0">
                <a:pos x="8" y="12"/>
              </a:cxn>
              <a:cxn ang="0">
                <a:pos x="8" y="12"/>
              </a:cxn>
              <a:cxn ang="0">
                <a:pos x="8" y="12"/>
              </a:cxn>
              <a:cxn ang="0">
                <a:pos x="8" y="10"/>
              </a:cxn>
              <a:cxn ang="0">
                <a:pos x="6" y="6"/>
              </a:cxn>
              <a:cxn ang="0">
                <a:pos x="4" y="6"/>
              </a:cxn>
              <a:cxn ang="0">
                <a:pos x="6" y="4"/>
              </a:cxn>
              <a:cxn ang="0">
                <a:pos x="6" y="2"/>
              </a:cxn>
              <a:cxn ang="0">
                <a:pos x="6" y="2"/>
              </a:cxn>
              <a:cxn ang="0">
                <a:pos x="8" y="2"/>
              </a:cxn>
              <a:cxn ang="0">
                <a:pos x="8" y="2"/>
              </a:cxn>
              <a:cxn ang="0">
                <a:pos x="8" y="2"/>
              </a:cxn>
              <a:cxn ang="0">
                <a:pos x="8" y="2"/>
              </a:cxn>
              <a:cxn ang="0">
                <a:pos x="8" y="2"/>
              </a:cxn>
              <a:cxn ang="0">
                <a:pos x="10" y="4"/>
              </a:cxn>
              <a:cxn ang="0">
                <a:pos x="14" y="2"/>
              </a:cxn>
              <a:cxn ang="0">
                <a:pos x="20" y="2"/>
              </a:cxn>
              <a:cxn ang="0">
                <a:pos x="20" y="2"/>
              </a:cxn>
              <a:cxn ang="0">
                <a:pos x="22" y="0"/>
              </a:cxn>
              <a:cxn ang="0">
                <a:pos x="24" y="2"/>
              </a:cxn>
              <a:cxn ang="0">
                <a:pos x="24" y="2"/>
              </a:cxn>
              <a:cxn ang="0">
                <a:pos x="24" y="2"/>
              </a:cxn>
              <a:cxn ang="0">
                <a:pos x="24" y="2"/>
              </a:cxn>
              <a:cxn ang="0">
                <a:pos x="24" y="2"/>
              </a:cxn>
              <a:cxn ang="0">
                <a:pos x="26" y="2"/>
              </a:cxn>
              <a:cxn ang="0">
                <a:pos x="26" y="4"/>
              </a:cxn>
              <a:cxn ang="0">
                <a:pos x="26" y="4"/>
              </a:cxn>
              <a:cxn ang="0">
                <a:pos x="26" y="4"/>
              </a:cxn>
              <a:cxn ang="0">
                <a:pos x="26" y="4"/>
              </a:cxn>
              <a:cxn ang="0">
                <a:pos x="28" y="4"/>
              </a:cxn>
            </a:cxnLst>
            <a:rect l="0" t="0" r="r" b="b"/>
            <a:pathLst>
              <a:path w="28" h="12">
                <a:moveTo>
                  <a:pt x="0" y="10"/>
                </a:moveTo>
                <a:lnTo>
                  <a:pt x="0" y="12"/>
                </a:lnTo>
                <a:lnTo>
                  <a:pt x="2" y="12"/>
                </a:lnTo>
                <a:lnTo>
                  <a:pt x="4" y="12"/>
                </a:lnTo>
                <a:lnTo>
                  <a:pt x="4" y="12"/>
                </a:lnTo>
                <a:lnTo>
                  <a:pt x="6" y="12"/>
                </a:lnTo>
                <a:lnTo>
                  <a:pt x="6" y="12"/>
                </a:lnTo>
                <a:lnTo>
                  <a:pt x="6" y="12"/>
                </a:lnTo>
                <a:lnTo>
                  <a:pt x="8" y="12"/>
                </a:lnTo>
                <a:lnTo>
                  <a:pt x="8" y="12"/>
                </a:lnTo>
                <a:lnTo>
                  <a:pt x="8" y="12"/>
                </a:lnTo>
                <a:lnTo>
                  <a:pt x="8" y="10"/>
                </a:lnTo>
                <a:lnTo>
                  <a:pt x="6" y="6"/>
                </a:lnTo>
                <a:lnTo>
                  <a:pt x="4" y="6"/>
                </a:lnTo>
                <a:lnTo>
                  <a:pt x="6" y="4"/>
                </a:lnTo>
                <a:lnTo>
                  <a:pt x="6" y="2"/>
                </a:lnTo>
                <a:lnTo>
                  <a:pt x="6" y="2"/>
                </a:lnTo>
                <a:lnTo>
                  <a:pt x="8" y="2"/>
                </a:lnTo>
                <a:lnTo>
                  <a:pt x="8" y="2"/>
                </a:lnTo>
                <a:lnTo>
                  <a:pt x="8" y="2"/>
                </a:lnTo>
                <a:lnTo>
                  <a:pt x="8" y="2"/>
                </a:lnTo>
                <a:lnTo>
                  <a:pt x="8" y="2"/>
                </a:lnTo>
                <a:lnTo>
                  <a:pt x="10" y="4"/>
                </a:lnTo>
                <a:lnTo>
                  <a:pt x="14" y="2"/>
                </a:lnTo>
                <a:lnTo>
                  <a:pt x="20" y="2"/>
                </a:lnTo>
                <a:lnTo>
                  <a:pt x="20" y="2"/>
                </a:lnTo>
                <a:lnTo>
                  <a:pt x="22" y="0"/>
                </a:lnTo>
                <a:lnTo>
                  <a:pt x="24" y="2"/>
                </a:lnTo>
                <a:lnTo>
                  <a:pt x="24" y="2"/>
                </a:lnTo>
                <a:lnTo>
                  <a:pt x="24" y="2"/>
                </a:lnTo>
                <a:lnTo>
                  <a:pt x="24" y="2"/>
                </a:lnTo>
                <a:lnTo>
                  <a:pt x="24" y="2"/>
                </a:lnTo>
                <a:lnTo>
                  <a:pt x="26" y="2"/>
                </a:lnTo>
                <a:lnTo>
                  <a:pt x="26" y="4"/>
                </a:lnTo>
                <a:lnTo>
                  <a:pt x="26" y="4"/>
                </a:lnTo>
                <a:lnTo>
                  <a:pt x="26" y="4"/>
                </a:lnTo>
                <a:lnTo>
                  <a:pt x="26" y="4"/>
                </a:lnTo>
                <a:lnTo>
                  <a:pt x="2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1" name="Freeform 387"/>
          <p:cNvSpPr>
            <a:spLocks/>
          </p:cNvSpPr>
          <p:nvPr/>
        </p:nvSpPr>
        <p:spPr bwMode="auto">
          <a:xfrm>
            <a:off x="3219450" y="3544888"/>
            <a:ext cx="28575" cy="34925"/>
          </a:xfrm>
          <a:custGeom>
            <a:avLst/>
            <a:gdLst/>
            <a:ahLst/>
            <a:cxnLst>
              <a:cxn ang="0">
                <a:pos x="18" y="22"/>
              </a:cxn>
              <a:cxn ang="0">
                <a:pos x="18" y="22"/>
              </a:cxn>
              <a:cxn ang="0">
                <a:pos x="16" y="22"/>
              </a:cxn>
              <a:cxn ang="0">
                <a:pos x="16" y="22"/>
              </a:cxn>
              <a:cxn ang="0">
                <a:pos x="16" y="22"/>
              </a:cxn>
              <a:cxn ang="0">
                <a:pos x="14" y="22"/>
              </a:cxn>
              <a:cxn ang="0">
                <a:pos x="14" y="20"/>
              </a:cxn>
              <a:cxn ang="0">
                <a:pos x="12" y="18"/>
              </a:cxn>
              <a:cxn ang="0">
                <a:pos x="12" y="18"/>
              </a:cxn>
              <a:cxn ang="0">
                <a:pos x="12" y="14"/>
              </a:cxn>
              <a:cxn ang="0">
                <a:pos x="10" y="14"/>
              </a:cxn>
              <a:cxn ang="0">
                <a:pos x="8" y="10"/>
              </a:cxn>
              <a:cxn ang="0">
                <a:pos x="8" y="8"/>
              </a:cxn>
              <a:cxn ang="0">
                <a:pos x="6" y="8"/>
              </a:cxn>
              <a:cxn ang="0">
                <a:pos x="8" y="6"/>
              </a:cxn>
              <a:cxn ang="0">
                <a:pos x="8" y="4"/>
              </a:cxn>
              <a:cxn ang="0">
                <a:pos x="6" y="4"/>
              </a:cxn>
              <a:cxn ang="0">
                <a:pos x="6" y="4"/>
              </a:cxn>
              <a:cxn ang="0">
                <a:pos x="6" y="4"/>
              </a:cxn>
              <a:cxn ang="0">
                <a:pos x="6" y="2"/>
              </a:cxn>
              <a:cxn ang="0">
                <a:pos x="6" y="0"/>
              </a:cxn>
              <a:cxn ang="0">
                <a:pos x="6" y="0"/>
              </a:cxn>
              <a:cxn ang="0">
                <a:pos x="6" y="0"/>
              </a:cxn>
              <a:cxn ang="0">
                <a:pos x="4" y="0"/>
              </a:cxn>
              <a:cxn ang="0">
                <a:pos x="2" y="0"/>
              </a:cxn>
              <a:cxn ang="0">
                <a:pos x="2" y="0"/>
              </a:cxn>
              <a:cxn ang="0">
                <a:pos x="0" y="0"/>
              </a:cxn>
            </a:cxnLst>
            <a:rect l="0" t="0" r="r" b="b"/>
            <a:pathLst>
              <a:path w="18" h="22">
                <a:moveTo>
                  <a:pt x="18" y="22"/>
                </a:moveTo>
                <a:lnTo>
                  <a:pt x="18" y="22"/>
                </a:lnTo>
                <a:lnTo>
                  <a:pt x="16" y="22"/>
                </a:lnTo>
                <a:lnTo>
                  <a:pt x="16" y="22"/>
                </a:lnTo>
                <a:lnTo>
                  <a:pt x="16" y="22"/>
                </a:lnTo>
                <a:lnTo>
                  <a:pt x="14" y="22"/>
                </a:lnTo>
                <a:lnTo>
                  <a:pt x="14" y="20"/>
                </a:lnTo>
                <a:lnTo>
                  <a:pt x="12" y="18"/>
                </a:lnTo>
                <a:lnTo>
                  <a:pt x="12" y="18"/>
                </a:lnTo>
                <a:lnTo>
                  <a:pt x="12" y="14"/>
                </a:lnTo>
                <a:lnTo>
                  <a:pt x="10" y="14"/>
                </a:lnTo>
                <a:lnTo>
                  <a:pt x="8" y="10"/>
                </a:lnTo>
                <a:lnTo>
                  <a:pt x="8" y="8"/>
                </a:lnTo>
                <a:lnTo>
                  <a:pt x="6" y="8"/>
                </a:lnTo>
                <a:lnTo>
                  <a:pt x="8" y="6"/>
                </a:lnTo>
                <a:lnTo>
                  <a:pt x="8" y="4"/>
                </a:lnTo>
                <a:lnTo>
                  <a:pt x="6" y="4"/>
                </a:lnTo>
                <a:lnTo>
                  <a:pt x="6" y="4"/>
                </a:lnTo>
                <a:lnTo>
                  <a:pt x="6" y="4"/>
                </a:lnTo>
                <a:lnTo>
                  <a:pt x="6" y="2"/>
                </a:lnTo>
                <a:lnTo>
                  <a:pt x="6" y="0"/>
                </a:lnTo>
                <a:lnTo>
                  <a:pt x="6" y="0"/>
                </a:lnTo>
                <a:lnTo>
                  <a:pt x="6" y="0"/>
                </a:lnTo>
                <a:lnTo>
                  <a:pt x="4" y="0"/>
                </a:ln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2" name="Freeform 388"/>
          <p:cNvSpPr>
            <a:spLocks/>
          </p:cNvSpPr>
          <p:nvPr/>
        </p:nvSpPr>
        <p:spPr bwMode="auto">
          <a:xfrm>
            <a:off x="3292475" y="3525838"/>
            <a:ext cx="66675" cy="50800"/>
          </a:xfrm>
          <a:custGeom>
            <a:avLst/>
            <a:gdLst/>
            <a:ahLst/>
            <a:cxnLst>
              <a:cxn ang="0">
                <a:pos x="0" y="28"/>
              </a:cxn>
              <a:cxn ang="0">
                <a:pos x="0" y="28"/>
              </a:cxn>
              <a:cxn ang="0">
                <a:pos x="0" y="30"/>
              </a:cxn>
              <a:cxn ang="0">
                <a:pos x="4" y="32"/>
              </a:cxn>
              <a:cxn ang="0">
                <a:pos x="8" y="30"/>
              </a:cxn>
              <a:cxn ang="0">
                <a:pos x="10" y="30"/>
              </a:cxn>
              <a:cxn ang="0">
                <a:pos x="12" y="28"/>
              </a:cxn>
              <a:cxn ang="0">
                <a:pos x="12" y="28"/>
              </a:cxn>
              <a:cxn ang="0">
                <a:pos x="14" y="30"/>
              </a:cxn>
              <a:cxn ang="0">
                <a:pos x="18" y="28"/>
              </a:cxn>
              <a:cxn ang="0">
                <a:pos x="18" y="28"/>
              </a:cxn>
              <a:cxn ang="0">
                <a:pos x="20" y="30"/>
              </a:cxn>
              <a:cxn ang="0">
                <a:pos x="20" y="30"/>
              </a:cxn>
              <a:cxn ang="0">
                <a:pos x="22" y="30"/>
              </a:cxn>
              <a:cxn ang="0">
                <a:pos x="22" y="30"/>
              </a:cxn>
              <a:cxn ang="0">
                <a:pos x="24" y="32"/>
              </a:cxn>
              <a:cxn ang="0">
                <a:pos x="24" y="30"/>
              </a:cxn>
              <a:cxn ang="0">
                <a:pos x="28" y="28"/>
              </a:cxn>
              <a:cxn ang="0">
                <a:pos x="30" y="26"/>
              </a:cxn>
              <a:cxn ang="0">
                <a:pos x="30" y="24"/>
              </a:cxn>
              <a:cxn ang="0">
                <a:pos x="30" y="22"/>
              </a:cxn>
              <a:cxn ang="0">
                <a:pos x="32" y="18"/>
              </a:cxn>
              <a:cxn ang="0">
                <a:pos x="32" y="16"/>
              </a:cxn>
              <a:cxn ang="0">
                <a:pos x="32" y="16"/>
              </a:cxn>
              <a:cxn ang="0">
                <a:pos x="34" y="14"/>
              </a:cxn>
              <a:cxn ang="0">
                <a:pos x="34" y="14"/>
              </a:cxn>
              <a:cxn ang="0">
                <a:pos x="36" y="10"/>
              </a:cxn>
              <a:cxn ang="0">
                <a:pos x="38" y="6"/>
              </a:cxn>
              <a:cxn ang="0">
                <a:pos x="38" y="4"/>
              </a:cxn>
              <a:cxn ang="0">
                <a:pos x="40" y="2"/>
              </a:cxn>
              <a:cxn ang="0">
                <a:pos x="40" y="2"/>
              </a:cxn>
              <a:cxn ang="0">
                <a:pos x="42" y="0"/>
              </a:cxn>
              <a:cxn ang="0">
                <a:pos x="42" y="0"/>
              </a:cxn>
            </a:cxnLst>
            <a:rect l="0" t="0" r="r" b="b"/>
            <a:pathLst>
              <a:path w="42" h="32">
                <a:moveTo>
                  <a:pt x="0" y="28"/>
                </a:moveTo>
                <a:lnTo>
                  <a:pt x="0" y="28"/>
                </a:lnTo>
                <a:lnTo>
                  <a:pt x="0" y="28"/>
                </a:lnTo>
                <a:lnTo>
                  <a:pt x="0" y="28"/>
                </a:lnTo>
                <a:lnTo>
                  <a:pt x="0" y="30"/>
                </a:lnTo>
                <a:lnTo>
                  <a:pt x="0" y="30"/>
                </a:lnTo>
                <a:lnTo>
                  <a:pt x="2" y="30"/>
                </a:lnTo>
                <a:lnTo>
                  <a:pt x="4" y="32"/>
                </a:lnTo>
                <a:lnTo>
                  <a:pt x="6" y="32"/>
                </a:lnTo>
                <a:lnTo>
                  <a:pt x="8" y="30"/>
                </a:lnTo>
                <a:lnTo>
                  <a:pt x="10" y="30"/>
                </a:lnTo>
                <a:lnTo>
                  <a:pt x="10" y="30"/>
                </a:lnTo>
                <a:lnTo>
                  <a:pt x="10" y="28"/>
                </a:lnTo>
                <a:lnTo>
                  <a:pt x="12" y="28"/>
                </a:lnTo>
                <a:lnTo>
                  <a:pt x="12" y="28"/>
                </a:lnTo>
                <a:lnTo>
                  <a:pt x="12" y="28"/>
                </a:lnTo>
                <a:lnTo>
                  <a:pt x="12" y="28"/>
                </a:lnTo>
                <a:lnTo>
                  <a:pt x="14" y="30"/>
                </a:lnTo>
                <a:lnTo>
                  <a:pt x="16" y="30"/>
                </a:lnTo>
                <a:lnTo>
                  <a:pt x="18" y="28"/>
                </a:lnTo>
                <a:lnTo>
                  <a:pt x="18" y="28"/>
                </a:lnTo>
                <a:lnTo>
                  <a:pt x="18" y="28"/>
                </a:lnTo>
                <a:lnTo>
                  <a:pt x="18" y="28"/>
                </a:lnTo>
                <a:lnTo>
                  <a:pt x="20" y="30"/>
                </a:lnTo>
                <a:lnTo>
                  <a:pt x="20" y="30"/>
                </a:lnTo>
                <a:lnTo>
                  <a:pt x="20" y="30"/>
                </a:lnTo>
                <a:lnTo>
                  <a:pt x="22" y="30"/>
                </a:lnTo>
                <a:lnTo>
                  <a:pt x="22" y="30"/>
                </a:lnTo>
                <a:lnTo>
                  <a:pt x="22" y="30"/>
                </a:lnTo>
                <a:lnTo>
                  <a:pt x="22" y="30"/>
                </a:lnTo>
                <a:lnTo>
                  <a:pt x="22" y="32"/>
                </a:lnTo>
                <a:lnTo>
                  <a:pt x="24" y="32"/>
                </a:lnTo>
                <a:lnTo>
                  <a:pt x="24" y="30"/>
                </a:lnTo>
                <a:lnTo>
                  <a:pt x="24" y="30"/>
                </a:lnTo>
                <a:lnTo>
                  <a:pt x="26" y="28"/>
                </a:lnTo>
                <a:lnTo>
                  <a:pt x="28" y="28"/>
                </a:lnTo>
                <a:lnTo>
                  <a:pt x="28" y="26"/>
                </a:lnTo>
                <a:lnTo>
                  <a:pt x="30" y="26"/>
                </a:lnTo>
                <a:lnTo>
                  <a:pt x="30" y="24"/>
                </a:lnTo>
                <a:lnTo>
                  <a:pt x="30" y="24"/>
                </a:lnTo>
                <a:lnTo>
                  <a:pt x="30" y="24"/>
                </a:lnTo>
                <a:lnTo>
                  <a:pt x="30" y="22"/>
                </a:lnTo>
                <a:lnTo>
                  <a:pt x="30" y="20"/>
                </a:lnTo>
                <a:lnTo>
                  <a:pt x="32" y="18"/>
                </a:lnTo>
                <a:lnTo>
                  <a:pt x="32" y="18"/>
                </a:lnTo>
                <a:lnTo>
                  <a:pt x="32" y="16"/>
                </a:lnTo>
                <a:lnTo>
                  <a:pt x="32" y="16"/>
                </a:lnTo>
                <a:lnTo>
                  <a:pt x="32" y="16"/>
                </a:lnTo>
                <a:lnTo>
                  <a:pt x="32" y="14"/>
                </a:lnTo>
                <a:lnTo>
                  <a:pt x="34" y="14"/>
                </a:lnTo>
                <a:lnTo>
                  <a:pt x="34" y="14"/>
                </a:lnTo>
                <a:lnTo>
                  <a:pt x="34" y="14"/>
                </a:lnTo>
                <a:lnTo>
                  <a:pt x="36" y="12"/>
                </a:lnTo>
                <a:lnTo>
                  <a:pt x="36" y="10"/>
                </a:lnTo>
                <a:lnTo>
                  <a:pt x="38" y="6"/>
                </a:lnTo>
                <a:lnTo>
                  <a:pt x="38" y="6"/>
                </a:lnTo>
                <a:lnTo>
                  <a:pt x="38" y="6"/>
                </a:lnTo>
                <a:lnTo>
                  <a:pt x="38" y="4"/>
                </a:lnTo>
                <a:lnTo>
                  <a:pt x="40" y="4"/>
                </a:lnTo>
                <a:lnTo>
                  <a:pt x="40" y="2"/>
                </a:lnTo>
                <a:lnTo>
                  <a:pt x="40" y="2"/>
                </a:lnTo>
                <a:lnTo>
                  <a:pt x="40" y="2"/>
                </a:lnTo>
                <a:lnTo>
                  <a:pt x="42" y="2"/>
                </a:lnTo>
                <a:lnTo>
                  <a:pt x="42" y="0"/>
                </a:lnTo>
                <a:lnTo>
                  <a:pt x="42" y="0"/>
                </a:lnTo>
                <a:lnTo>
                  <a:pt x="42" y="0"/>
                </a:lnTo>
                <a:lnTo>
                  <a:pt x="4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3" name="Freeform 389"/>
          <p:cNvSpPr>
            <a:spLocks/>
          </p:cNvSpPr>
          <p:nvPr/>
        </p:nvSpPr>
        <p:spPr bwMode="auto">
          <a:xfrm>
            <a:off x="4829175" y="3570288"/>
            <a:ext cx="44450" cy="6350"/>
          </a:xfrm>
          <a:custGeom>
            <a:avLst/>
            <a:gdLst/>
            <a:ahLst/>
            <a:cxnLst>
              <a:cxn ang="0">
                <a:pos x="28" y="4"/>
              </a:cxn>
              <a:cxn ang="0">
                <a:pos x="28" y="4"/>
              </a:cxn>
              <a:cxn ang="0">
                <a:pos x="28" y="2"/>
              </a:cxn>
              <a:cxn ang="0">
                <a:pos x="28" y="2"/>
              </a:cxn>
              <a:cxn ang="0">
                <a:pos x="26" y="2"/>
              </a:cxn>
              <a:cxn ang="0">
                <a:pos x="26" y="2"/>
              </a:cxn>
              <a:cxn ang="0">
                <a:pos x="24" y="2"/>
              </a:cxn>
              <a:cxn ang="0">
                <a:pos x="22" y="2"/>
              </a:cxn>
              <a:cxn ang="0">
                <a:pos x="20" y="2"/>
              </a:cxn>
              <a:cxn ang="0">
                <a:pos x="18" y="2"/>
              </a:cxn>
              <a:cxn ang="0">
                <a:pos x="18" y="2"/>
              </a:cxn>
              <a:cxn ang="0">
                <a:pos x="16" y="2"/>
              </a:cxn>
              <a:cxn ang="0">
                <a:pos x="16" y="2"/>
              </a:cxn>
              <a:cxn ang="0">
                <a:pos x="16" y="2"/>
              </a:cxn>
              <a:cxn ang="0">
                <a:pos x="14" y="0"/>
              </a:cxn>
              <a:cxn ang="0">
                <a:pos x="14" y="0"/>
              </a:cxn>
              <a:cxn ang="0">
                <a:pos x="12" y="2"/>
              </a:cxn>
              <a:cxn ang="0">
                <a:pos x="6" y="2"/>
              </a:cxn>
              <a:cxn ang="0">
                <a:pos x="4" y="0"/>
              </a:cxn>
              <a:cxn ang="0">
                <a:pos x="2" y="0"/>
              </a:cxn>
              <a:cxn ang="0">
                <a:pos x="0" y="2"/>
              </a:cxn>
              <a:cxn ang="0">
                <a:pos x="0" y="2"/>
              </a:cxn>
              <a:cxn ang="0">
                <a:pos x="0" y="4"/>
              </a:cxn>
            </a:cxnLst>
            <a:rect l="0" t="0" r="r" b="b"/>
            <a:pathLst>
              <a:path w="28" h="4">
                <a:moveTo>
                  <a:pt x="28" y="4"/>
                </a:moveTo>
                <a:lnTo>
                  <a:pt x="28" y="4"/>
                </a:lnTo>
                <a:lnTo>
                  <a:pt x="28" y="2"/>
                </a:lnTo>
                <a:lnTo>
                  <a:pt x="28" y="2"/>
                </a:lnTo>
                <a:lnTo>
                  <a:pt x="26" y="2"/>
                </a:lnTo>
                <a:lnTo>
                  <a:pt x="26" y="2"/>
                </a:lnTo>
                <a:lnTo>
                  <a:pt x="24" y="2"/>
                </a:lnTo>
                <a:lnTo>
                  <a:pt x="22" y="2"/>
                </a:lnTo>
                <a:lnTo>
                  <a:pt x="20" y="2"/>
                </a:lnTo>
                <a:lnTo>
                  <a:pt x="18" y="2"/>
                </a:lnTo>
                <a:lnTo>
                  <a:pt x="18" y="2"/>
                </a:lnTo>
                <a:lnTo>
                  <a:pt x="16" y="2"/>
                </a:lnTo>
                <a:lnTo>
                  <a:pt x="16" y="2"/>
                </a:lnTo>
                <a:lnTo>
                  <a:pt x="16" y="2"/>
                </a:lnTo>
                <a:lnTo>
                  <a:pt x="14" y="0"/>
                </a:lnTo>
                <a:lnTo>
                  <a:pt x="14" y="0"/>
                </a:lnTo>
                <a:lnTo>
                  <a:pt x="12" y="2"/>
                </a:lnTo>
                <a:lnTo>
                  <a:pt x="6" y="2"/>
                </a:lnTo>
                <a:lnTo>
                  <a:pt x="4" y="0"/>
                </a:lnTo>
                <a:lnTo>
                  <a:pt x="2" y="0"/>
                </a:lnTo>
                <a:lnTo>
                  <a:pt x="0" y="2"/>
                </a:lnTo>
                <a:lnTo>
                  <a:pt x="0" y="2"/>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4" name="Freeform 390"/>
          <p:cNvSpPr>
            <a:spLocks/>
          </p:cNvSpPr>
          <p:nvPr/>
        </p:nvSpPr>
        <p:spPr bwMode="auto">
          <a:xfrm>
            <a:off x="4791075" y="3570288"/>
            <a:ext cx="38100" cy="6350"/>
          </a:xfrm>
          <a:custGeom>
            <a:avLst/>
            <a:gdLst/>
            <a:ahLst/>
            <a:cxnLst>
              <a:cxn ang="0">
                <a:pos x="24" y="4"/>
              </a:cxn>
              <a:cxn ang="0">
                <a:pos x="22" y="4"/>
              </a:cxn>
              <a:cxn ang="0">
                <a:pos x="20" y="4"/>
              </a:cxn>
              <a:cxn ang="0">
                <a:pos x="14" y="4"/>
              </a:cxn>
              <a:cxn ang="0">
                <a:pos x="12" y="4"/>
              </a:cxn>
              <a:cxn ang="0">
                <a:pos x="12" y="4"/>
              </a:cxn>
              <a:cxn ang="0">
                <a:pos x="10" y="4"/>
              </a:cxn>
              <a:cxn ang="0">
                <a:pos x="10" y="4"/>
              </a:cxn>
              <a:cxn ang="0">
                <a:pos x="10" y="4"/>
              </a:cxn>
              <a:cxn ang="0">
                <a:pos x="8" y="4"/>
              </a:cxn>
              <a:cxn ang="0">
                <a:pos x="8" y="4"/>
              </a:cxn>
              <a:cxn ang="0">
                <a:pos x="6" y="4"/>
              </a:cxn>
              <a:cxn ang="0">
                <a:pos x="4" y="4"/>
              </a:cxn>
              <a:cxn ang="0">
                <a:pos x="4" y="4"/>
              </a:cxn>
              <a:cxn ang="0">
                <a:pos x="4" y="4"/>
              </a:cxn>
              <a:cxn ang="0">
                <a:pos x="2" y="2"/>
              </a:cxn>
              <a:cxn ang="0">
                <a:pos x="2" y="2"/>
              </a:cxn>
              <a:cxn ang="0">
                <a:pos x="2" y="2"/>
              </a:cxn>
              <a:cxn ang="0">
                <a:pos x="2" y="2"/>
              </a:cxn>
              <a:cxn ang="0">
                <a:pos x="0" y="0"/>
              </a:cxn>
            </a:cxnLst>
            <a:rect l="0" t="0" r="r" b="b"/>
            <a:pathLst>
              <a:path w="24" h="4">
                <a:moveTo>
                  <a:pt x="24" y="4"/>
                </a:moveTo>
                <a:lnTo>
                  <a:pt x="22" y="4"/>
                </a:lnTo>
                <a:lnTo>
                  <a:pt x="20" y="4"/>
                </a:lnTo>
                <a:lnTo>
                  <a:pt x="14" y="4"/>
                </a:lnTo>
                <a:lnTo>
                  <a:pt x="12" y="4"/>
                </a:lnTo>
                <a:lnTo>
                  <a:pt x="12" y="4"/>
                </a:lnTo>
                <a:lnTo>
                  <a:pt x="10" y="4"/>
                </a:lnTo>
                <a:lnTo>
                  <a:pt x="10" y="4"/>
                </a:lnTo>
                <a:lnTo>
                  <a:pt x="10" y="4"/>
                </a:lnTo>
                <a:lnTo>
                  <a:pt x="8" y="4"/>
                </a:lnTo>
                <a:lnTo>
                  <a:pt x="8" y="4"/>
                </a:lnTo>
                <a:lnTo>
                  <a:pt x="6" y="4"/>
                </a:lnTo>
                <a:lnTo>
                  <a:pt x="4" y="4"/>
                </a:lnTo>
                <a:lnTo>
                  <a:pt x="4" y="4"/>
                </a:lnTo>
                <a:lnTo>
                  <a:pt x="4" y="4"/>
                </a:lnTo>
                <a:lnTo>
                  <a:pt x="2" y="2"/>
                </a:lnTo>
                <a:lnTo>
                  <a:pt x="2" y="2"/>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5" name="Freeform 391"/>
          <p:cNvSpPr>
            <a:spLocks/>
          </p:cNvSpPr>
          <p:nvPr/>
        </p:nvSpPr>
        <p:spPr bwMode="auto">
          <a:xfrm>
            <a:off x="4899025" y="3433763"/>
            <a:ext cx="41275" cy="139700"/>
          </a:xfrm>
          <a:custGeom>
            <a:avLst/>
            <a:gdLst/>
            <a:ahLst/>
            <a:cxnLst>
              <a:cxn ang="0">
                <a:pos x="16" y="2"/>
              </a:cxn>
              <a:cxn ang="0">
                <a:pos x="12" y="4"/>
              </a:cxn>
              <a:cxn ang="0">
                <a:pos x="12" y="4"/>
              </a:cxn>
              <a:cxn ang="0">
                <a:pos x="12" y="6"/>
              </a:cxn>
              <a:cxn ang="0">
                <a:pos x="10" y="10"/>
              </a:cxn>
              <a:cxn ang="0">
                <a:pos x="10" y="12"/>
              </a:cxn>
              <a:cxn ang="0">
                <a:pos x="8" y="14"/>
              </a:cxn>
              <a:cxn ang="0">
                <a:pos x="6" y="18"/>
              </a:cxn>
              <a:cxn ang="0">
                <a:pos x="6" y="20"/>
              </a:cxn>
              <a:cxn ang="0">
                <a:pos x="2" y="22"/>
              </a:cxn>
              <a:cxn ang="0">
                <a:pos x="0" y="24"/>
              </a:cxn>
              <a:cxn ang="0">
                <a:pos x="0" y="26"/>
              </a:cxn>
              <a:cxn ang="0">
                <a:pos x="2" y="28"/>
              </a:cxn>
              <a:cxn ang="0">
                <a:pos x="2" y="26"/>
              </a:cxn>
              <a:cxn ang="0">
                <a:pos x="4" y="28"/>
              </a:cxn>
              <a:cxn ang="0">
                <a:pos x="4" y="34"/>
              </a:cxn>
              <a:cxn ang="0">
                <a:pos x="2" y="36"/>
              </a:cxn>
              <a:cxn ang="0">
                <a:pos x="2" y="36"/>
              </a:cxn>
              <a:cxn ang="0">
                <a:pos x="2" y="38"/>
              </a:cxn>
              <a:cxn ang="0">
                <a:pos x="4" y="38"/>
              </a:cxn>
              <a:cxn ang="0">
                <a:pos x="4" y="38"/>
              </a:cxn>
              <a:cxn ang="0">
                <a:pos x="4" y="40"/>
              </a:cxn>
              <a:cxn ang="0">
                <a:pos x="4" y="42"/>
              </a:cxn>
              <a:cxn ang="0">
                <a:pos x="4" y="42"/>
              </a:cxn>
              <a:cxn ang="0">
                <a:pos x="4" y="46"/>
              </a:cxn>
              <a:cxn ang="0">
                <a:pos x="4" y="48"/>
              </a:cxn>
              <a:cxn ang="0">
                <a:pos x="6" y="50"/>
              </a:cxn>
              <a:cxn ang="0">
                <a:pos x="8" y="52"/>
              </a:cxn>
              <a:cxn ang="0">
                <a:pos x="10" y="54"/>
              </a:cxn>
              <a:cxn ang="0">
                <a:pos x="10" y="54"/>
              </a:cxn>
              <a:cxn ang="0">
                <a:pos x="12" y="58"/>
              </a:cxn>
              <a:cxn ang="0">
                <a:pos x="10" y="60"/>
              </a:cxn>
              <a:cxn ang="0">
                <a:pos x="10" y="62"/>
              </a:cxn>
              <a:cxn ang="0">
                <a:pos x="12" y="64"/>
              </a:cxn>
              <a:cxn ang="0">
                <a:pos x="12" y="64"/>
              </a:cxn>
              <a:cxn ang="0">
                <a:pos x="18" y="70"/>
              </a:cxn>
              <a:cxn ang="0">
                <a:pos x="22" y="74"/>
              </a:cxn>
              <a:cxn ang="0">
                <a:pos x="22" y="74"/>
              </a:cxn>
              <a:cxn ang="0">
                <a:pos x="24" y="76"/>
              </a:cxn>
              <a:cxn ang="0">
                <a:pos x="26" y="78"/>
              </a:cxn>
              <a:cxn ang="0">
                <a:pos x="26" y="78"/>
              </a:cxn>
              <a:cxn ang="0">
                <a:pos x="26" y="84"/>
              </a:cxn>
              <a:cxn ang="0">
                <a:pos x="26" y="84"/>
              </a:cxn>
              <a:cxn ang="0">
                <a:pos x="26" y="86"/>
              </a:cxn>
              <a:cxn ang="0">
                <a:pos x="26" y="88"/>
              </a:cxn>
            </a:cxnLst>
            <a:rect l="0" t="0" r="r" b="b"/>
            <a:pathLst>
              <a:path w="26" h="88">
                <a:moveTo>
                  <a:pt x="16" y="0"/>
                </a:moveTo>
                <a:lnTo>
                  <a:pt x="16" y="2"/>
                </a:lnTo>
                <a:lnTo>
                  <a:pt x="14" y="4"/>
                </a:lnTo>
                <a:lnTo>
                  <a:pt x="12" y="4"/>
                </a:lnTo>
                <a:lnTo>
                  <a:pt x="12" y="4"/>
                </a:lnTo>
                <a:lnTo>
                  <a:pt x="12" y="4"/>
                </a:lnTo>
                <a:lnTo>
                  <a:pt x="12" y="4"/>
                </a:lnTo>
                <a:lnTo>
                  <a:pt x="12" y="6"/>
                </a:lnTo>
                <a:lnTo>
                  <a:pt x="10" y="8"/>
                </a:lnTo>
                <a:lnTo>
                  <a:pt x="10" y="10"/>
                </a:lnTo>
                <a:lnTo>
                  <a:pt x="10" y="10"/>
                </a:lnTo>
                <a:lnTo>
                  <a:pt x="10" y="12"/>
                </a:lnTo>
                <a:lnTo>
                  <a:pt x="8" y="14"/>
                </a:lnTo>
                <a:lnTo>
                  <a:pt x="8" y="14"/>
                </a:lnTo>
                <a:lnTo>
                  <a:pt x="8" y="14"/>
                </a:lnTo>
                <a:lnTo>
                  <a:pt x="6" y="18"/>
                </a:lnTo>
                <a:lnTo>
                  <a:pt x="6" y="20"/>
                </a:lnTo>
                <a:lnTo>
                  <a:pt x="6" y="20"/>
                </a:lnTo>
                <a:lnTo>
                  <a:pt x="4" y="22"/>
                </a:lnTo>
                <a:lnTo>
                  <a:pt x="2" y="22"/>
                </a:lnTo>
                <a:lnTo>
                  <a:pt x="0" y="24"/>
                </a:lnTo>
                <a:lnTo>
                  <a:pt x="0" y="24"/>
                </a:lnTo>
                <a:lnTo>
                  <a:pt x="0" y="24"/>
                </a:lnTo>
                <a:lnTo>
                  <a:pt x="0" y="26"/>
                </a:lnTo>
                <a:lnTo>
                  <a:pt x="2" y="26"/>
                </a:lnTo>
                <a:lnTo>
                  <a:pt x="2" y="28"/>
                </a:lnTo>
                <a:lnTo>
                  <a:pt x="2" y="26"/>
                </a:lnTo>
                <a:lnTo>
                  <a:pt x="2" y="26"/>
                </a:lnTo>
                <a:lnTo>
                  <a:pt x="4" y="28"/>
                </a:lnTo>
                <a:lnTo>
                  <a:pt x="4" y="28"/>
                </a:lnTo>
                <a:lnTo>
                  <a:pt x="4" y="30"/>
                </a:lnTo>
                <a:lnTo>
                  <a:pt x="4" y="34"/>
                </a:lnTo>
                <a:lnTo>
                  <a:pt x="4" y="34"/>
                </a:lnTo>
                <a:lnTo>
                  <a:pt x="2" y="36"/>
                </a:lnTo>
                <a:lnTo>
                  <a:pt x="2" y="36"/>
                </a:lnTo>
                <a:lnTo>
                  <a:pt x="2" y="36"/>
                </a:lnTo>
                <a:lnTo>
                  <a:pt x="2" y="38"/>
                </a:lnTo>
                <a:lnTo>
                  <a:pt x="2" y="38"/>
                </a:lnTo>
                <a:lnTo>
                  <a:pt x="2" y="38"/>
                </a:lnTo>
                <a:lnTo>
                  <a:pt x="4" y="38"/>
                </a:lnTo>
                <a:lnTo>
                  <a:pt x="4" y="38"/>
                </a:lnTo>
                <a:lnTo>
                  <a:pt x="4" y="38"/>
                </a:lnTo>
                <a:lnTo>
                  <a:pt x="4" y="40"/>
                </a:lnTo>
                <a:lnTo>
                  <a:pt x="4" y="40"/>
                </a:lnTo>
                <a:lnTo>
                  <a:pt x="4" y="42"/>
                </a:lnTo>
                <a:lnTo>
                  <a:pt x="4" y="42"/>
                </a:lnTo>
                <a:lnTo>
                  <a:pt x="4" y="42"/>
                </a:lnTo>
                <a:lnTo>
                  <a:pt x="4" y="42"/>
                </a:lnTo>
                <a:lnTo>
                  <a:pt x="4" y="44"/>
                </a:lnTo>
                <a:lnTo>
                  <a:pt x="4" y="46"/>
                </a:lnTo>
                <a:lnTo>
                  <a:pt x="4" y="46"/>
                </a:lnTo>
                <a:lnTo>
                  <a:pt x="4" y="48"/>
                </a:lnTo>
                <a:lnTo>
                  <a:pt x="6" y="48"/>
                </a:lnTo>
                <a:lnTo>
                  <a:pt x="6" y="50"/>
                </a:lnTo>
                <a:lnTo>
                  <a:pt x="8" y="50"/>
                </a:lnTo>
                <a:lnTo>
                  <a:pt x="8" y="52"/>
                </a:lnTo>
                <a:lnTo>
                  <a:pt x="10" y="52"/>
                </a:lnTo>
                <a:lnTo>
                  <a:pt x="10" y="54"/>
                </a:lnTo>
                <a:lnTo>
                  <a:pt x="10" y="54"/>
                </a:lnTo>
                <a:lnTo>
                  <a:pt x="10" y="54"/>
                </a:lnTo>
                <a:lnTo>
                  <a:pt x="10" y="56"/>
                </a:lnTo>
                <a:lnTo>
                  <a:pt x="12" y="58"/>
                </a:lnTo>
                <a:lnTo>
                  <a:pt x="10" y="58"/>
                </a:lnTo>
                <a:lnTo>
                  <a:pt x="10" y="60"/>
                </a:lnTo>
                <a:lnTo>
                  <a:pt x="10" y="60"/>
                </a:lnTo>
                <a:lnTo>
                  <a:pt x="10" y="62"/>
                </a:lnTo>
                <a:lnTo>
                  <a:pt x="12" y="62"/>
                </a:lnTo>
                <a:lnTo>
                  <a:pt x="12" y="64"/>
                </a:lnTo>
                <a:lnTo>
                  <a:pt x="12" y="64"/>
                </a:lnTo>
                <a:lnTo>
                  <a:pt x="12" y="64"/>
                </a:lnTo>
                <a:lnTo>
                  <a:pt x="14" y="64"/>
                </a:lnTo>
                <a:lnTo>
                  <a:pt x="18" y="70"/>
                </a:lnTo>
                <a:lnTo>
                  <a:pt x="20" y="72"/>
                </a:lnTo>
                <a:lnTo>
                  <a:pt x="22" y="74"/>
                </a:lnTo>
                <a:lnTo>
                  <a:pt x="22" y="74"/>
                </a:lnTo>
                <a:lnTo>
                  <a:pt x="22" y="74"/>
                </a:lnTo>
                <a:lnTo>
                  <a:pt x="22" y="74"/>
                </a:lnTo>
                <a:lnTo>
                  <a:pt x="24" y="76"/>
                </a:lnTo>
                <a:lnTo>
                  <a:pt x="26" y="78"/>
                </a:lnTo>
                <a:lnTo>
                  <a:pt x="26" y="78"/>
                </a:lnTo>
                <a:lnTo>
                  <a:pt x="26" y="78"/>
                </a:lnTo>
                <a:lnTo>
                  <a:pt x="26" y="78"/>
                </a:lnTo>
                <a:lnTo>
                  <a:pt x="24" y="78"/>
                </a:lnTo>
                <a:lnTo>
                  <a:pt x="26" y="84"/>
                </a:lnTo>
                <a:lnTo>
                  <a:pt x="26" y="84"/>
                </a:lnTo>
                <a:lnTo>
                  <a:pt x="26" y="84"/>
                </a:lnTo>
                <a:lnTo>
                  <a:pt x="26" y="86"/>
                </a:lnTo>
                <a:lnTo>
                  <a:pt x="26" y="86"/>
                </a:lnTo>
                <a:lnTo>
                  <a:pt x="26" y="88"/>
                </a:lnTo>
                <a:lnTo>
                  <a:pt x="26" y="88"/>
                </a:lnTo>
                <a:lnTo>
                  <a:pt x="26" y="8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6" name="Freeform 392"/>
          <p:cNvSpPr>
            <a:spLocks/>
          </p:cNvSpPr>
          <p:nvPr/>
        </p:nvSpPr>
        <p:spPr bwMode="auto">
          <a:xfrm>
            <a:off x="4940300" y="3535363"/>
            <a:ext cx="57150" cy="38100"/>
          </a:xfrm>
          <a:custGeom>
            <a:avLst/>
            <a:gdLst/>
            <a:ahLst/>
            <a:cxnLst>
              <a:cxn ang="0">
                <a:pos x="36" y="4"/>
              </a:cxn>
              <a:cxn ang="0">
                <a:pos x="36" y="4"/>
              </a:cxn>
              <a:cxn ang="0">
                <a:pos x="36" y="4"/>
              </a:cxn>
              <a:cxn ang="0">
                <a:pos x="36" y="2"/>
              </a:cxn>
              <a:cxn ang="0">
                <a:pos x="34" y="2"/>
              </a:cxn>
              <a:cxn ang="0">
                <a:pos x="34" y="0"/>
              </a:cxn>
              <a:cxn ang="0">
                <a:pos x="34" y="2"/>
              </a:cxn>
              <a:cxn ang="0">
                <a:pos x="30" y="2"/>
              </a:cxn>
              <a:cxn ang="0">
                <a:pos x="30" y="2"/>
              </a:cxn>
              <a:cxn ang="0">
                <a:pos x="30" y="4"/>
              </a:cxn>
              <a:cxn ang="0">
                <a:pos x="30" y="4"/>
              </a:cxn>
              <a:cxn ang="0">
                <a:pos x="30" y="4"/>
              </a:cxn>
              <a:cxn ang="0">
                <a:pos x="30" y="4"/>
              </a:cxn>
              <a:cxn ang="0">
                <a:pos x="30" y="2"/>
              </a:cxn>
              <a:cxn ang="0">
                <a:pos x="30" y="2"/>
              </a:cxn>
              <a:cxn ang="0">
                <a:pos x="28" y="2"/>
              </a:cxn>
              <a:cxn ang="0">
                <a:pos x="28" y="2"/>
              </a:cxn>
              <a:cxn ang="0">
                <a:pos x="28" y="2"/>
              </a:cxn>
              <a:cxn ang="0">
                <a:pos x="26" y="2"/>
              </a:cxn>
              <a:cxn ang="0">
                <a:pos x="24" y="2"/>
              </a:cxn>
              <a:cxn ang="0">
                <a:pos x="24" y="2"/>
              </a:cxn>
              <a:cxn ang="0">
                <a:pos x="24" y="2"/>
              </a:cxn>
              <a:cxn ang="0">
                <a:pos x="24" y="0"/>
              </a:cxn>
              <a:cxn ang="0">
                <a:pos x="22" y="0"/>
              </a:cxn>
              <a:cxn ang="0">
                <a:pos x="22" y="0"/>
              </a:cxn>
              <a:cxn ang="0">
                <a:pos x="22" y="0"/>
              </a:cxn>
              <a:cxn ang="0">
                <a:pos x="20" y="0"/>
              </a:cxn>
              <a:cxn ang="0">
                <a:pos x="20" y="0"/>
              </a:cxn>
              <a:cxn ang="0">
                <a:pos x="20" y="0"/>
              </a:cxn>
              <a:cxn ang="0">
                <a:pos x="20" y="0"/>
              </a:cxn>
              <a:cxn ang="0">
                <a:pos x="18" y="0"/>
              </a:cxn>
              <a:cxn ang="0">
                <a:pos x="18" y="2"/>
              </a:cxn>
              <a:cxn ang="0">
                <a:pos x="14" y="2"/>
              </a:cxn>
              <a:cxn ang="0">
                <a:pos x="12" y="2"/>
              </a:cxn>
              <a:cxn ang="0">
                <a:pos x="10" y="2"/>
              </a:cxn>
              <a:cxn ang="0">
                <a:pos x="8" y="2"/>
              </a:cxn>
              <a:cxn ang="0">
                <a:pos x="8" y="2"/>
              </a:cxn>
              <a:cxn ang="0">
                <a:pos x="8" y="2"/>
              </a:cxn>
              <a:cxn ang="0">
                <a:pos x="6" y="4"/>
              </a:cxn>
              <a:cxn ang="0">
                <a:pos x="6" y="4"/>
              </a:cxn>
              <a:cxn ang="0">
                <a:pos x="6" y="4"/>
              </a:cxn>
              <a:cxn ang="0">
                <a:pos x="6" y="6"/>
              </a:cxn>
              <a:cxn ang="0">
                <a:pos x="6" y="8"/>
              </a:cxn>
              <a:cxn ang="0">
                <a:pos x="6" y="8"/>
              </a:cxn>
              <a:cxn ang="0">
                <a:pos x="4" y="8"/>
              </a:cxn>
              <a:cxn ang="0">
                <a:pos x="4" y="8"/>
              </a:cxn>
              <a:cxn ang="0">
                <a:pos x="4" y="12"/>
              </a:cxn>
              <a:cxn ang="0">
                <a:pos x="4" y="12"/>
              </a:cxn>
              <a:cxn ang="0">
                <a:pos x="6" y="14"/>
              </a:cxn>
              <a:cxn ang="0">
                <a:pos x="6" y="14"/>
              </a:cxn>
              <a:cxn ang="0">
                <a:pos x="4" y="14"/>
              </a:cxn>
              <a:cxn ang="0">
                <a:pos x="4" y="16"/>
              </a:cxn>
              <a:cxn ang="0">
                <a:pos x="4" y="18"/>
              </a:cxn>
              <a:cxn ang="0">
                <a:pos x="2" y="20"/>
              </a:cxn>
              <a:cxn ang="0">
                <a:pos x="2" y="22"/>
              </a:cxn>
              <a:cxn ang="0">
                <a:pos x="0" y="24"/>
              </a:cxn>
            </a:cxnLst>
            <a:rect l="0" t="0" r="r" b="b"/>
            <a:pathLst>
              <a:path w="36" h="24">
                <a:moveTo>
                  <a:pt x="36" y="4"/>
                </a:moveTo>
                <a:lnTo>
                  <a:pt x="36" y="4"/>
                </a:lnTo>
                <a:lnTo>
                  <a:pt x="36" y="4"/>
                </a:lnTo>
                <a:lnTo>
                  <a:pt x="36" y="2"/>
                </a:lnTo>
                <a:lnTo>
                  <a:pt x="34" y="2"/>
                </a:lnTo>
                <a:lnTo>
                  <a:pt x="34" y="0"/>
                </a:lnTo>
                <a:lnTo>
                  <a:pt x="34" y="2"/>
                </a:lnTo>
                <a:lnTo>
                  <a:pt x="30" y="2"/>
                </a:lnTo>
                <a:lnTo>
                  <a:pt x="30" y="2"/>
                </a:lnTo>
                <a:lnTo>
                  <a:pt x="30" y="4"/>
                </a:lnTo>
                <a:lnTo>
                  <a:pt x="30" y="4"/>
                </a:lnTo>
                <a:lnTo>
                  <a:pt x="30" y="4"/>
                </a:lnTo>
                <a:lnTo>
                  <a:pt x="30" y="4"/>
                </a:lnTo>
                <a:lnTo>
                  <a:pt x="30" y="2"/>
                </a:lnTo>
                <a:lnTo>
                  <a:pt x="30" y="2"/>
                </a:lnTo>
                <a:lnTo>
                  <a:pt x="28" y="2"/>
                </a:lnTo>
                <a:lnTo>
                  <a:pt x="28" y="2"/>
                </a:lnTo>
                <a:lnTo>
                  <a:pt x="28" y="2"/>
                </a:lnTo>
                <a:lnTo>
                  <a:pt x="26" y="2"/>
                </a:lnTo>
                <a:lnTo>
                  <a:pt x="24" y="2"/>
                </a:lnTo>
                <a:lnTo>
                  <a:pt x="24" y="2"/>
                </a:lnTo>
                <a:lnTo>
                  <a:pt x="24" y="2"/>
                </a:lnTo>
                <a:lnTo>
                  <a:pt x="24" y="0"/>
                </a:lnTo>
                <a:lnTo>
                  <a:pt x="22" y="0"/>
                </a:lnTo>
                <a:lnTo>
                  <a:pt x="22" y="0"/>
                </a:lnTo>
                <a:lnTo>
                  <a:pt x="22" y="0"/>
                </a:lnTo>
                <a:lnTo>
                  <a:pt x="20" y="0"/>
                </a:lnTo>
                <a:lnTo>
                  <a:pt x="20" y="0"/>
                </a:lnTo>
                <a:lnTo>
                  <a:pt x="20" y="0"/>
                </a:lnTo>
                <a:lnTo>
                  <a:pt x="20" y="0"/>
                </a:lnTo>
                <a:lnTo>
                  <a:pt x="18" y="0"/>
                </a:lnTo>
                <a:lnTo>
                  <a:pt x="18" y="2"/>
                </a:lnTo>
                <a:lnTo>
                  <a:pt x="14" y="2"/>
                </a:lnTo>
                <a:lnTo>
                  <a:pt x="12" y="2"/>
                </a:lnTo>
                <a:lnTo>
                  <a:pt x="10" y="2"/>
                </a:lnTo>
                <a:lnTo>
                  <a:pt x="8" y="2"/>
                </a:lnTo>
                <a:lnTo>
                  <a:pt x="8" y="2"/>
                </a:lnTo>
                <a:lnTo>
                  <a:pt x="8" y="2"/>
                </a:lnTo>
                <a:lnTo>
                  <a:pt x="6" y="4"/>
                </a:lnTo>
                <a:lnTo>
                  <a:pt x="6" y="4"/>
                </a:lnTo>
                <a:lnTo>
                  <a:pt x="6" y="4"/>
                </a:lnTo>
                <a:lnTo>
                  <a:pt x="6" y="6"/>
                </a:lnTo>
                <a:lnTo>
                  <a:pt x="6" y="8"/>
                </a:lnTo>
                <a:lnTo>
                  <a:pt x="6" y="8"/>
                </a:lnTo>
                <a:lnTo>
                  <a:pt x="4" y="8"/>
                </a:lnTo>
                <a:lnTo>
                  <a:pt x="4" y="8"/>
                </a:lnTo>
                <a:lnTo>
                  <a:pt x="4" y="12"/>
                </a:lnTo>
                <a:lnTo>
                  <a:pt x="4" y="12"/>
                </a:lnTo>
                <a:lnTo>
                  <a:pt x="6" y="14"/>
                </a:lnTo>
                <a:lnTo>
                  <a:pt x="6" y="14"/>
                </a:lnTo>
                <a:lnTo>
                  <a:pt x="4" y="14"/>
                </a:lnTo>
                <a:lnTo>
                  <a:pt x="4" y="16"/>
                </a:lnTo>
                <a:lnTo>
                  <a:pt x="4" y="18"/>
                </a:lnTo>
                <a:lnTo>
                  <a:pt x="2" y="20"/>
                </a:lnTo>
                <a:lnTo>
                  <a:pt x="2" y="22"/>
                </a:lnTo>
                <a:lnTo>
                  <a:pt x="0"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7" name="Freeform 393"/>
          <p:cNvSpPr>
            <a:spLocks/>
          </p:cNvSpPr>
          <p:nvPr/>
        </p:nvSpPr>
        <p:spPr bwMode="auto">
          <a:xfrm>
            <a:off x="3292475" y="3544888"/>
            <a:ext cx="9525" cy="25400"/>
          </a:xfrm>
          <a:custGeom>
            <a:avLst/>
            <a:gdLst/>
            <a:ahLst/>
            <a:cxnLst>
              <a:cxn ang="0">
                <a:pos x="0" y="16"/>
              </a:cxn>
              <a:cxn ang="0">
                <a:pos x="0" y="16"/>
              </a:cxn>
              <a:cxn ang="0">
                <a:pos x="2" y="14"/>
              </a:cxn>
              <a:cxn ang="0">
                <a:pos x="2" y="14"/>
              </a:cxn>
              <a:cxn ang="0">
                <a:pos x="2" y="14"/>
              </a:cxn>
              <a:cxn ang="0">
                <a:pos x="4" y="12"/>
              </a:cxn>
              <a:cxn ang="0">
                <a:pos x="4" y="12"/>
              </a:cxn>
              <a:cxn ang="0">
                <a:pos x="4" y="10"/>
              </a:cxn>
              <a:cxn ang="0">
                <a:pos x="4" y="10"/>
              </a:cxn>
              <a:cxn ang="0">
                <a:pos x="6" y="10"/>
              </a:cxn>
              <a:cxn ang="0">
                <a:pos x="6" y="8"/>
              </a:cxn>
              <a:cxn ang="0">
                <a:pos x="6" y="6"/>
              </a:cxn>
              <a:cxn ang="0">
                <a:pos x="6" y="4"/>
              </a:cxn>
              <a:cxn ang="0">
                <a:pos x="6" y="4"/>
              </a:cxn>
              <a:cxn ang="0">
                <a:pos x="6" y="4"/>
              </a:cxn>
              <a:cxn ang="0">
                <a:pos x="6" y="2"/>
              </a:cxn>
              <a:cxn ang="0">
                <a:pos x="6" y="2"/>
              </a:cxn>
              <a:cxn ang="0">
                <a:pos x="6" y="0"/>
              </a:cxn>
              <a:cxn ang="0">
                <a:pos x="6" y="0"/>
              </a:cxn>
            </a:cxnLst>
            <a:rect l="0" t="0" r="r" b="b"/>
            <a:pathLst>
              <a:path w="6" h="16">
                <a:moveTo>
                  <a:pt x="0" y="16"/>
                </a:moveTo>
                <a:lnTo>
                  <a:pt x="0" y="16"/>
                </a:lnTo>
                <a:lnTo>
                  <a:pt x="2" y="14"/>
                </a:lnTo>
                <a:lnTo>
                  <a:pt x="2" y="14"/>
                </a:lnTo>
                <a:lnTo>
                  <a:pt x="2" y="14"/>
                </a:lnTo>
                <a:lnTo>
                  <a:pt x="4" y="12"/>
                </a:lnTo>
                <a:lnTo>
                  <a:pt x="4" y="12"/>
                </a:lnTo>
                <a:lnTo>
                  <a:pt x="4" y="10"/>
                </a:lnTo>
                <a:lnTo>
                  <a:pt x="4" y="10"/>
                </a:lnTo>
                <a:lnTo>
                  <a:pt x="6" y="10"/>
                </a:lnTo>
                <a:lnTo>
                  <a:pt x="6" y="8"/>
                </a:lnTo>
                <a:lnTo>
                  <a:pt x="6" y="6"/>
                </a:lnTo>
                <a:lnTo>
                  <a:pt x="6" y="4"/>
                </a:lnTo>
                <a:lnTo>
                  <a:pt x="6" y="4"/>
                </a:lnTo>
                <a:lnTo>
                  <a:pt x="6" y="4"/>
                </a:lnTo>
                <a:lnTo>
                  <a:pt x="6" y="2"/>
                </a:lnTo>
                <a:lnTo>
                  <a:pt x="6" y="2"/>
                </a:lnTo>
                <a:lnTo>
                  <a:pt x="6" y="0"/>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8" name="Freeform 394"/>
          <p:cNvSpPr>
            <a:spLocks/>
          </p:cNvSpPr>
          <p:nvPr/>
        </p:nvSpPr>
        <p:spPr bwMode="auto">
          <a:xfrm>
            <a:off x="3295650" y="3490913"/>
            <a:ext cx="9525" cy="53975"/>
          </a:xfrm>
          <a:custGeom>
            <a:avLst/>
            <a:gdLst/>
            <a:ahLst/>
            <a:cxnLst>
              <a:cxn ang="0">
                <a:pos x="4" y="34"/>
              </a:cxn>
              <a:cxn ang="0">
                <a:pos x="6" y="34"/>
              </a:cxn>
              <a:cxn ang="0">
                <a:pos x="6" y="32"/>
              </a:cxn>
              <a:cxn ang="0">
                <a:pos x="6" y="30"/>
              </a:cxn>
              <a:cxn ang="0">
                <a:pos x="6" y="28"/>
              </a:cxn>
              <a:cxn ang="0">
                <a:pos x="4" y="26"/>
              </a:cxn>
              <a:cxn ang="0">
                <a:pos x="4" y="26"/>
              </a:cxn>
              <a:cxn ang="0">
                <a:pos x="4" y="26"/>
              </a:cxn>
              <a:cxn ang="0">
                <a:pos x="2" y="24"/>
              </a:cxn>
              <a:cxn ang="0">
                <a:pos x="2" y="22"/>
              </a:cxn>
              <a:cxn ang="0">
                <a:pos x="2" y="20"/>
              </a:cxn>
              <a:cxn ang="0">
                <a:pos x="0" y="18"/>
              </a:cxn>
              <a:cxn ang="0">
                <a:pos x="0" y="16"/>
              </a:cxn>
              <a:cxn ang="0">
                <a:pos x="0" y="16"/>
              </a:cxn>
              <a:cxn ang="0">
                <a:pos x="0" y="14"/>
              </a:cxn>
              <a:cxn ang="0">
                <a:pos x="0" y="14"/>
              </a:cxn>
              <a:cxn ang="0">
                <a:pos x="0" y="14"/>
              </a:cxn>
              <a:cxn ang="0">
                <a:pos x="0" y="12"/>
              </a:cxn>
              <a:cxn ang="0">
                <a:pos x="0" y="12"/>
              </a:cxn>
              <a:cxn ang="0">
                <a:pos x="0" y="10"/>
              </a:cxn>
              <a:cxn ang="0">
                <a:pos x="0" y="10"/>
              </a:cxn>
              <a:cxn ang="0">
                <a:pos x="0" y="8"/>
              </a:cxn>
              <a:cxn ang="0">
                <a:pos x="0" y="6"/>
              </a:cxn>
              <a:cxn ang="0">
                <a:pos x="0" y="6"/>
              </a:cxn>
              <a:cxn ang="0">
                <a:pos x="0" y="4"/>
              </a:cxn>
              <a:cxn ang="0">
                <a:pos x="2" y="4"/>
              </a:cxn>
              <a:cxn ang="0">
                <a:pos x="2" y="4"/>
              </a:cxn>
              <a:cxn ang="0">
                <a:pos x="2" y="2"/>
              </a:cxn>
              <a:cxn ang="0">
                <a:pos x="2" y="2"/>
              </a:cxn>
              <a:cxn ang="0">
                <a:pos x="4" y="2"/>
              </a:cxn>
              <a:cxn ang="0">
                <a:pos x="4" y="0"/>
              </a:cxn>
              <a:cxn ang="0">
                <a:pos x="4" y="0"/>
              </a:cxn>
              <a:cxn ang="0">
                <a:pos x="4" y="0"/>
              </a:cxn>
            </a:cxnLst>
            <a:rect l="0" t="0" r="r" b="b"/>
            <a:pathLst>
              <a:path w="6" h="34">
                <a:moveTo>
                  <a:pt x="4" y="34"/>
                </a:moveTo>
                <a:lnTo>
                  <a:pt x="6" y="34"/>
                </a:lnTo>
                <a:lnTo>
                  <a:pt x="6" y="32"/>
                </a:lnTo>
                <a:lnTo>
                  <a:pt x="6" y="30"/>
                </a:lnTo>
                <a:lnTo>
                  <a:pt x="6" y="28"/>
                </a:lnTo>
                <a:lnTo>
                  <a:pt x="4" y="26"/>
                </a:lnTo>
                <a:lnTo>
                  <a:pt x="4" y="26"/>
                </a:lnTo>
                <a:lnTo>
                  <a:pt x="4" y="26"/>
                </a:lnTo>
                <a:lnTo>
                  <a:pt x="2" y="24"/>
                </a:lnTo>
                <a:lnTo>
                  <a:pt x="2" y="22"/>
                </a:lnTo>
                <a:lnTo>
                  <a:pt x="2" y="20"/>
                </a:lnTo>
                <a:lnTo>
                  <a:pt x="0" y="18"/>
                </a:lnTo>
                <a:lnTo>
                  <a:pt x="0" y="16"/>
                </a:lnTo>
                <a:lnTo>
                  <a:pt x="0" y="16"/>
                </a:lnTo>
                <a:lnTo>
                  <a:pt x="0" y="14"/>
                </a:lnTo>
                <a:lnTo>
                  <a:pt x="0" y="14"/>
                </a:lnTo>
                <a:lnTo>
                  <a:pt x="0" y="14"/>
                </a:lnTo>
                <a:lnTo>
                  <a:pt x="0" y="12"/>
                </a:lnTo>
                <a:lnTo>
                  <a:pt x="0" y="12"/>
                </a:lnTo>
                <a:lnTo>
                  <a:pt x="0" y="10"/>
                </a:lnTo>
                <a:lnTo>
                  <a:pt x="0" y="10"/>
                </a:lnTo>
                <a:lnTo>
                  <a:pt x="0" y="8"/>
                </a:lnTo>
                <a:lnTo>
                  <a:pt x="0" y="6"/>
                </a:lnTo>
                <a:lnTo>
                  <a:pt x="0" y="6"/>
                </a:lnTo>
                <a:lnTo>
                  <a:pt x="0" y="4"/>
                </a:lnTo>
                <a:lnTo>
                  <a:pt x="2" y="4"/>
                </a:lnTo>
                <a:lnTo>
                  <a:pt x="2" y="4"/>
                </a:lnTo>
                <a:lnTo>
                  <a:pt x="2" y="2"/>
                </a:lnTo>
                <a:lnTo>
                  <a:pt x="2" y="2"/>
                </a:lnTo>
                <a:lnTo>
                  <a:pt x="4" y="2"/>
                </a:lnTo>
                <a:lnTo>
                  <a:pt x="4" y="0"/>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9" name="Freeform 395"/>
          <p:cNvSpPr>
            <a:spLocks/>
          </p:cNvSpPr>
          <p:nvPr/>
        </p:nvSpPr>
        <p:spPr bwMode="auto">
          <a:xfrm>
            <a:off x="3209925" y="3487738"/>
            <a:ext cx="22225" cy="57150"/>
          </a:xfrm>
          <a:custGeom>
            <a:avLst/>
            <a:gdLst/>
            <a:ahLst/>
            <a:cxnLst>
              <a:cxn ang="0">
                <a:pos x="6" y="36"/>
              </a:cxn>
              <a:cxn ang="0">
                <a:pos x="6" y="34"/>
              </a:cxn>
              <a:cxn ang="0">
                <a:pos x="6" y="34"/>
              </a:cxn>
              <a:cxn ang="0">
                <a:pos x="6" y="32"/>
              </a:cxn>
              <a:cxn ang="0">
                <a:pos x="6" y="32"/>
              </a:cxn>
              <a:cxn ang="0">
                <a:pos x="6" y="32"/>
              </a:cxn>
              <a:cxn ang="0">
                <a:pos x="6" y="30"/>
              </a:cxn>
              <a:cxn ang="0">
                <a:pos x="4" y="30"/>
              </a:cxn>
              <a:cxn ang="0">
                <a:pos x="4" y="30"/>
              </a:cxn>
              <a:cxn ang="0">
                <a:pos x="4" y="30"/>
              </a:cxn>
              <a:cxn ang="0">
                <a:pos x="4" y="30"/>
              </a:cxn>
              <a:cxn ang="0">
                <a:pos x="4" y="28"/>
              </a:cxn>
              <a:cxn ang="0">
                <a:pos x="4" y="28"/>
              </a:cxn>
              <a:cxn ang="0">
                <a:pos x="4" y="28"/>
              </a:cxn>
              <a:cxn ang="0">
                <a:pos x="2" y="26"/>
              </a:cxn>
              <a:cxn ang="0">
                <a:pos x="2" y="26"/>
              </a:cxn>
              <a:cxn ang="0">
                <a:pos x="2" y="26"/>
              </a:cxn>
              <a:cxn ang="0">
                <a:pos x="2" y="26"/>
              </a:cxn>
              <a:cxn ang="0">
                <a:pos x="2" y="24"/>
              </a:cxn>
              <a:cxn ang="0">
                <a:pos x="0" y="22"/>
              </a:cxn>
              <a:cxn ang="0">
                <a:pos x="0" y="22"/>
              </a:cxn>
              <a:cxn ang="0">
                <a:pos x="2" y="22"/>
              </a:cxn>
              <a:cxn ang="0">
                <a:pos x="2" y="20"/>
              </a:cxn>
              <a:cxn ang="0">
                <a:pos x="2" y="20"/>
              </a:cxn>
              <a:cxn ang="0">
                <a:pos x="2" y="20"/>
              </a:cxn>
              <a:cxn ang="0">
                <a:pos x="2" y="18"/>
              </a:cxn>
              <a:cxn ang="0">
                <a:pos x="4" y="16"/>
              </a:cxn>
              <a:cxn ang="0">
                <a:pos x="4" y="14"/>
              </a:cxn>
              <a:cxn ang="0">
                <a:pos x="4" y="14"/>
              </a:cxn>
              <a:cxn ang="0">
                <a:pos x="4" y="12"/>
              </a:cxn>
              <a:cxn ang="0">
                <a:pos x="4" y="12"/>
              </a:cxn>
              <a:cxn ang="0">
                <a:pos x="4" y="12"/>
              </a:cxn>
              <a:cxn ang="0">
                <a:pos x="4" y="12"/>
              </a:cxn>
              <a:cxn ang="0">
                <a:pos x="4" y="10"/>
              </a:cxn>
              <a:cxn ang="0">
                <a:pos x="4" y="10"/>
              </a:cxn>
              <a:cxn ang="0">
                <a:pos x="6" y="8"/>
              </a:cxn>
              <a:cxn ang="0">
                <a:pos x="8" y="8"/>
              </a:cxn>
              <a:cxn ang="0">
                <a:pos x="8" y="8"/>
              </a:cxn>
              <a:cxn ang="0">
                <a:pos x="10" y="8"/>
              </a:cxn>
              <a:cxn ang="0">
                <a:pos x="10" y="8"/>
              </a:cxn>
              <a:cxn ang="0">
                <a:pos x="12" y="8"/>
              </a:cxn>
              <a:cxn ang="0">
                <a:pos x="12" y="6"/>
              </a:cxn>
              <a:cxn ang="0">
                <a:pos x="12" y="6"/>
              </a:cxn>
              <a:cxn ang="0">
                <a:pos x="12" y="6"/>
              </a:cxn>
              <a:cxn ang="0">
                <a:pos x="14" y="6"/>
              </a:cxn>
              <a:cxn ang="0">
                <a:pos x="14" y="6"/>
              </a:cxn>
              <a:cxn ang="0">
                <a:pos x="14" y="6"/>
              </a:cxn>
              <a:cxn ang="0">
                <a:pos x="14" y="4"/>
              </a:cxn>
              <a:cxn ang="0">
                <a:pos x="14" y="4"/>
              </a:cxn>
              <a:cxn ang="0">
                <a:pos x="14" y="4"/>
              </a:cxn>
              <a:cxn ang="0">
                <a:pos x="12" y="4"/>
              </a:cxn>
              <a:cxn ang="0">
                <a:pos x="12" y="4"/>
              </a:cxn>
              <a:cxn ang="0">
                <a:pos x="12" y="2"/>
              </a:cxn>
              <a:cxn ang="0">
                <a:pos x="14" y="2"/>
              </a:cxn>
              <a:cxn ang="0">
                <a:pos x="14" y="0"/>
              </a:cxn>
            </a:cxnLst>
            <a:rect l="0" t="0" r="r" b="b"/>
            <a:pathLst>
              <a:path w="14" h="36">
                <a:moveTo>
                  <a:pt x="6" y="36"/>
                </a:moveTo>
                <a:lnTo>
                  <a:pt x="6" y="34"/>
                </a:lnTo>
                <a:lnTo>
                  <a:pt x="6" y="34"/>
                </a:lnTo>
                <a:lnTo>
                  <a:pt x="6" y="32"/>
                </a:lnTo>
                <a:lnTo>
                  <a:pt x="6" y="32"/>
                </a:lnTo>
                <a:lnTo>
                  <a:pt x="6" y="32"/>
                </a:lnTo>
                <a:lnTo>
                  <a:pt x="6" y="30"/>
                </a:lnTo>
                <a:lnTo>
                  <a:pt x="4" y="30"/>
                </a:lnTo>
                <a:lnTo>
                  <a:pt x="4" y="30"/>
                </a:lnTo>
                <a:lnTo>
                  <a:pt x="4" y="30"/>
                </a:lnTo>
                <a:lnTo>
                  <a:pt x="4" y="30"/>
                </a:lnTo>
                <a:lnTo>
                  <a:pt x="4" y="28"/>
                </a:lnTo>
                <a:lnTo>
                  <a:pt x="4" y="28"/>
                </a:lnTo>
                <a:lnTo>
                  <a:pt x="4" y="28"/>
                </a:lnTo>
                <a:lnTo>
                  <a:pt x="2" y="26"/>
                </a:lnTo>
                <a:lnTo>
                  <a:pt x="2" y="26"/>
                </a:lnTo>
                <a:lnTo>
                  <a:pt x="2" y="26"/>
                </a:lnTo>
                <a:lnTo>
                  <a:pt x="2" y="26"/>
                </a:lnTo>
                <a:lnTo>
                  <a:pt x="2" y="24"/>
                </a:lnTo>
                <a:lnTo>
                  <a:pt x="0" y="22"/>
                </a:lnTo>
                <a:lnTo>
                  <a:pt x="0" y="22"/>
                </a:lnTo>
                <a:lnTo>
                  <a:pt x="2" y="22"/>
                </a:lnTo>
                <a:lnTo>
                  <a:pt x="2" y="20"/>
                </a:lnTo>
                <a:lnTo>
                  <a:pt x="2" y="20"/>
                </a:lnTo>
                <a:lnTo>
                  <a:pt x="2" y="20"/>
                </a:lnTo>
                <a:lnTo>
                  <a:pt x="2" y="18"/>
                </a:lnTo>
                <a:lnTo>
                  <a:pt x="4" y="16"/>
                </a:lnTo>
                <a:lnTo>
                  <a:pt x="4" y="14"/>
                </a:lnTo>
                <a:lnTo>
                  <a:pt x="4" y="14"/>
                </a:lnTo>
                <a:lnTo>
                  <a:pt x="4" y="12"/>
                </a:lnTo>
                <a:lnTo>
                  <a:pt x="4" y="12"/>
                </a:lnTo>
                <a:lnTo>
                  <a:pt x="4" y="12"/>
                </a:lnTo>
                <a:lnTo>
                  <a:pt x="4" y="12"/>
                </a:lnTo>
                <a:lnTo>
                  <a:pt x="4" y="10"/>
                </a:lnTo>
                <a:lnTo>
                  <a:pt x="4" y="10"/>
                </a:lnTo>
                <a:lnTo>
                  <a:pt x="6" y="8"/>
                </a:lnTo>
                <a:lnTo>
                  <a:pt x="8" y="8"/>
                </a:lnTo>
                <a:lnTo>
                  <a:pt x="8" y="8"/>
                </a:lnTo>
                <a:lnTo>
                  <a:pt x="10" y="8"/>
                </a:lnTo>
                <a:lnTo>
                  <a:pt x="10" y="8"/>
                </a:lnTo>
                <a:lnTo>
                  <a:pt x="12" y="8"/>
                </a:lnTo>
                <a:lnTo>
                  <a:pt x="12" y="6"/>
                </a:lnTo>
                <a:lnTo>
                  <a:pt x="12" y="6"/>
                </a:lnTo>
                <a:lnTo>
                  <a:pt x="12" y="6"/>
                </a:lnTo>
                <a:lnTo>
                  <a:pt x="14" y="6"/>
                </a:lnTo>
                <a:lnTo>
                  <a:pt x="14" y="6"/>
                </a:lnTo>
                <a:lnTo>
                  <a:pt x="14" y="6"/>
                </a:lnTo>
                <a:lnTo>
                  <a:pt x="14" y="4"/>
                </a:lnTo>
                <a:lnTo>
                  <a:pt x="14" y="4"/>
                </a:lnTo>
                <a:lnTo>
                  <a:pt x="14" y="4"/>
                </a:lnTo>
                <a:lnTo>
                  <a:pt x="12" y="4"/>
                </a:lnTo>
                <a:lnTo>
                  <a:pt x="12" y="4"/>
                </a:lnTo>
                <a:lnTo>
                  <a:pt x="12" y="2"/>
                </a:lnTo>
                <a:lnTo>
                  <a:pt x="14" y="2"/>
                </a:lnTo>
                <a:lnTo>
                  <a:pt x="1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0" name="Freeform 396"/>
          <p:cNvSpPr>
            <a:spLocks/>
          </p:cNvSpPr>
          <p:nvPr/>
        </p:nvSpPr>
        <p:spPr bwMode="auto">
          <a:xfrm>
            <a:off x="5400675" y="3509963"/>
            <a:ext cx="139700" cy="31750"/>
          </a:xfrm>
          <a:custGeom>
            <a:avLst/>
            <a:gdLst/>
            <a:ahLst/>
            <a:cxnLst>
              <a:cxn ang="0">
                <a:pos x="88" y="12"/>
              </a:cxn>
              <a:cxn ang="0">
                <a:pos x="86" y="12"/>
              </a:cxn>
              <a:cxn ang="0">
                <a:pos x="86" y="10"/>
              </a:cxn>
              <a:cxn ang="0">
                <a:pos x="82" y="12"/>
              </a:cxn>
              <a:cxn ang="0">
                <a:pos x="82" y="12"/>
              </a:cxn>
              <a:cxn ang="0">
                <a:pos x="78" y="12"/>
              </a:cxn>
              <a:cxn ang="0">
                <a:pos x="76" y="12"/>
              </a:cxn>
              <a:cxn ang="0">
                <a:pos x="76" y="10"/>
              </a:cxn>
              <a:cxn ang="0">
                <a:pos x="76" y="10"/>
              </a:cxn>
              <a:cxn ang="0">
                <a:pos x="72" y="8"/>
              </a:cxn>
              <a:cxn ang="0">
                <a:pos x="72" y="6"/>
              </a:cxn>
              <a:cxn ang="0">
                <a:pos x="66" y="8"/>
              </a:cxn>
              <a:cxn ang="0">
                <a:pos x="62" y="10"/>
              </a:cxn>
              <a:cxn ang="0">
                <a:pos x="58" y="12"/>
              </a:cxn>
              <a:cxn ang="0">
                <a:pos x="54" y="20"/>
              </a:cxn>
              <a:cxn ang="0">
                <a:pos x="52" y="20"/>
              </a:cxn>
              <a:cxn ang="0">
                <a:pos x="52" y="20"/>
              </a:cxn>
              <a:cxn ang="0">
                <a:pos x="52" y="20"/>
              </a:cxn>
              <a:cxn ang="0">
                <a:pos x="50" y="20"/>
              </a:cxn>
              <a:cxn ang="0">
                <a:pos x="50" y="20"/>
              </a:cxn>
              <a:cxn ang="0">
                <a:pos x="48" y="20"/>
              </a:cxn>
              <a:cxn ang="0">
                <a:pos x="46" y="18"/>
              </a:cxn>
              <a:cxn ang="0">
                <a:pos x="44" y="18"/>
              </a:cxn>
              <a:cxn ang="0">
                <a:pos x="42" y="18"/>
              </a:cxn>
              <a:cxn ang="0">
                <a:pos x="40" y="18"/>
              </a:cxn>
              <a:cxn ang="0">
                <a:pos x="38" y="18"/>
              </a:cxn>
              <a:cxn ang="0">
                <a:pos x="32" y="18"/>
              </a:cxn>
              <a:cxn ang="0">
                <a:pos x="32" y="16"/>
              </a:cxn>
              <a:cxn ang="0">
                <a:pos x="20" y="8"/>
              </a:cxn>
              <a:cxn ang="0">
                <a:pos x="18" y="6"/>
              </a:cxn>
              <a:cxn ang="0">
                <a:pos x="14" y="4"/>
              </a:cxn>
              <a:cxn ang="0">
                <a:pos x="10" y="4"/>
              </a:cxn>
              <a:cxn ang="0">
                <a:pos x="8" y="4"/>
              </a:cxn>
              <a:cxn ang="0">
                <a:pos x="4" y="4"/>
              </a:cxn>
              <a:cxn ang="0">
                <a:pos x="0" y="2"/>
              </a:cxn>
            </a:cxnLst>
            <a:rect l="0" t="0" r="r" b="b"/>
            <a:pathLst>
              <a:path w="88" h="20">
                <a:moveTo>
                  <a:pt x="88" y="12"/>
                </a:moveTo>
                <a:lnTo>
                  <a:pt x="88" y="12"/>
                </a:lnTo>
                <a:lnTo>
                  <a:pt x="86" y="12"/>
                </a:lnTo>
                <a:lnTo>
                  <a:pt x="86" y="12"/>
                </a:lnTo>
                <a:lnTo>
                  <a:pt x="86" y="12"/>
                </a:lnTo>
                <a:lnTo>
                  <a:pt x="86" y="10"/>
                </a:lnTo>
                <a:lnTo>
                  <a:pt x="84" y="10"/>
                </a:lnTo>
                <a:lnTo>
                  <a:pt x="82" y="12"/>
                </a:lnTo>
                <a:lnTo>
                  <a:pt x="82" y="12"/>
                </a:lnTo>
                <a:lnTo>
                  <a:pt x="82" y="12"/>
                </a:lnTo>
                <a:lnTo>
                  <a:pt x="78" y="12"/>
                </a:lnTo>
                <a:lnTo>
                  <a:pt x="78" y="12"/>
                </a:lnTo>
                <a:lnTo>
                  <a:pt x="76" y="12"/>
                </a:lnTo>
                <a:lnTo>
                  <a:pt x="76" y="12"/>
                </a:lnTo>
                <a:lnTo>
                  <a:pt x="76" y="12"/>
                </a:lnTo>
                <a:lnTo>
                  <a:pt x="76" y="10"/>
                </a:lnTo>
                <a:lnTo>
                  <a:pt x="76" y="10"/>
                </a:lnTo>
                <a:lnTo>
                  <a:pt x="76" y="10"/>
                </a:lnTo>
                <a:lnTo>
                  <a:pt x="74" y="8"/>
                </a:lnTo>
                <a:lnTo>
                  <a:pt x="72" y="8"/>
                </a:lnTo>
                <a:lnTo>
                  <a:pt x="72" y="6"/>
                </a:lnTo>
                <a:lnTo>
                  <a:pt x="72" y="6"/>
                </a:lnTo>
                <a:lnTo>
                  <a:pt x="70" y="6"/>
                </a:lnTo>
                <a:lnTo>
                  <a:pt x="66" y="8"/>
                </a:lnTo>
                <a:lnTo>
                  <a:pt x="66" y="10"/>
                </a:lnTo>
                <a:lnTo>
                  <a:pt x="62" y="10"/>
                </a:lnTo>
                <a:lnTo>
                  <a:pt x="60" y="12"/>
                </a:lnTo>
                <a:lnTo>
                  <a:pt x="58" y="12"/>
                </a:lnTo>
                <a:lnTo>
                  <a:pt x="56" y="16"/>
                </a:lnTo>
                <a:lnTo>
                  <a:pt x="54" y="20"/>
                </a:lnTo>
                <a:lnTo>
                  <a:pt x="54" y="20"/>
                </a:lnTo>
                <a:lnTo>
                  <a:pt x="52" y="20"/>
                </a:lnTo>
                <a:lnTo>
                  <a:pt x="52" y="20"/>
                </a:lnTo>
                <a:lnTo>
                  <a:pt x="52" y="20"/>
                </a:lnTo>
                <a:lnTo>
                  <a:pt x="52" y="20"/>
                </a:lnTo>
                <a:lnTo>
                  <a:pt x="52" y="20"/>
                </a:lnTo>
                <a:lnTo>
                  <a:pt x="50" y="20"/>
                </a:lnTo>
                <a:lnTo>
                  <a:pt x="50" y="20"/>
                </a:lnTo>
                <a:lnTo>
                  <a:pt x="50" y="20"/>
                </a:lnTo>
                <a:lnTo>
                  <a:pt x="50" y="20"/>
                </a:lnTo>
                <a:lnTo>
                  <a:pt x="48" y="20"/>
                </a:lnTo>
                <a:lnTo>
                  <a:pt x="48" y="20"/>
                </a:lnTo>
                <a:lnTo>
                  <a:pt x="48" y="18"/>
                </a:lnTo>
                <a:lnTo>
                  <a:pt x="46" y="18"/>
                </a:lnTo>
                <a:lnTo>
                  <a:pt x="46" y="18"/>
                </a:lnTo>
                <a:lnTo>
                  <a:pt x="44" y="18"/>
                </a:lnTo>
                <a:lnTo>
                  <a:pt x="44" y="18"/>
                </a:lnTo>
                <a:lnTo>
                  <a:pt x="42" y="18"/>
                </a:lnTo>
                <a:lnTo>
                  <a:pt x="42" y="18"/>
                </a:lnTo>
                <a:lnTo>
                  <a:pt x="40" y="18"/>
                </a:lnTo>
                <a:lnTo>
                  <a:pt x="38" y="16"/>
                </a:lnTo>
                <a:lnTo>
                  <a:pt x="38" y="18"/>
                </a:lnTo>
                <a:lnTo>
                  <a:pt x="36" y="18"/>
                </a:lnTo>
                <a:lnTo>
                  <a:pt x="32" y="18"/>
                </a:lnTo>
                <a:lnTo>
                  <a:pt x="32" y="16"/>
                </a:lnTo>
                <a:lnTo>
                  <a:pt x="32" y="16"/>
                </a:lnTo>
                <a:lnTo>
                  <a:pt x="30" y="16"/>
                </a:lnTo>
                <a:lnTo>
                  <a:pt x="20" y="8"/>
                </a:lnTo>
                <a:lnTo>
                  <a:pt x="18" y="6"/>
                </a:lnTo>
                <a:lnTo>
                  <a:pt x="18" y="6"/>
                </a:lnTo>
                <a:lnTo>
                  <a:pt x="16" y="4"/>
                </a:lnTo>
                <a:lnTo>
                  <a:pt x="14" y="4"/>
                </a:lnTo>
                <a:lnTo>
                  <a:pt x="12" y="4"/>
                </a:lnTo>
                <a:lnTo>
                  <a:pt x="10" y="4"/>
                </a:lnTo>
                <a:lnTo>
                  <a:pt x="10" y="4"/>
                </a:lnTo>
                <a:lnTo>
                  <a:pt x="8" y="4"/>
                </a:lnTo>
                <a:lnTo>
                  <a:pt x="6" y="4"/>
                </a:lnTo>
                <a:lnTo>
                  <a:pt x="4" y="4"/>
                </a:lnTo>
                <a:lnTo>
                  <a:pt x="2" y="4"/>
                </a:lnTo>
                <a:lnTo>
                  <a:pt x="0" y="2"/>
                </a:lnTo>
                <a:lnTo>
                  <a:pt x="0"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1" name="Freeform 397"/>
          <p:cNvSpPr>
            <a:spLocks/>
          </p:cNvSpPr>
          <p:nvPr/>
        </p:nvSpPr>
        <p:spPr bwMode="auto">
          <a:xfrm>
            <a:off x="4994275" y="3490913"/>
            <a:ext cx="209550" cy="50800"/>
          </a:xfrm>
          <a:custGeom>
            <a:avLst/>
            <a:gdLst/>
            <a:ahLst/>
            <a:cxnLst>
              <a:cxn ang="0">
                <a:pos x="130" y="4"/>
              </a:cxn>
              <a:cxn ang="0">
                <a:pos x="126" y="2"/>
              </a:cxn>
              <a:cxn ang="0">
                <a:pos x="124" y="4"/>
              </a:cxn>
              <a:cxn ang="0">
                <a:pos x="124" y="6"/>
              </a:cxn>
              <a:cxn ang="0">
                <a:pos x="122" y="4"/>
              </a:cxn>
              <a:cxn ang="0">
                <a:pos x="120" y="4"/>
              </a:cxn>
              <a:cxn ang="0">
                <a:pos x="116" y="6"/>
              </a:cxn>
              <a:cxn ang="0">
                <a:pos x="114" y="2"/>
              </a:cxn>
              <a:cxn ang="0">
                <a:pos x="112" y="2"/>
              </a:cxn>
              <a:cxn ang="0">
                <a:pos x="108" y="4"/>
              </a:cxn>
              <a:cxn ang="0">
                <a:pos x="106" y="2"/>
              </a:cxn>
              <a:cxn ang="0">
                <a:pos x="104" y="0"/>
              </a:cxn>
              <a:cxn ang="0">
                <a:pos x="100" y="2"/>
              </a:cxn>
              <a:cxn ang="0">
                <a:pos x="100" y="4"/>
              </a:cxn>
              <a:cxn ang="0">
                <a:pos x="100" y="6"/>
              </a:cxn>
              <a:cxn ang="0">
                <a:pos x="96" y="6"/>
              </a:cxn>
              <a:cxn ang="0">
                <a:pos x="94" y="6"/>
              </a:cxn>
              <a:cxn ang="0">
                <a:pos x="92" y="8"/>
              </a:cxn>
              <a:cxn ang="0">
                <a:pos x="88" y="4"/>
              </a:cxn>
              <a:cxn ang="0">
                <a:pos x="86" y="4"/>
              </a:cxn>
              <a:cxn ang="0">
                <a:pos x="86" y="6"/>
              </a:cxn>
              <a:cxn ang="0">
                <a:pos x="82" y="8"/>
              </a:cxn>
              <a:cxn ang="0">
                <a:pos x="74" y="10"/>
              </a:cxn>
              <a:cxn ang="0">
                <a:pos x="72" y="12"/>
              </a:cxn>
              <a:cxn ang="0">
                <a:pos x="70" y="12"/>
              </a:cxn>
              <a:cxn ang="0">
                <a:pos x="66" y="10"/>
              </a:cxn>
              <a:cxn ang="0">
                <a:pos x="64" y="10"/>
              </a:cxn>
              <a:cxn ang="0">
                <a:pos x="62" y="14"/>
              </a:cxn>
              <a:cxn ang="0">
                <a:pos x="60" y="14"/>
              </a:cxn>
              <a:cxn ang="0">
                <a:pos x="60" y="18"/>
              </a:cxn>
              <a:cxn ang="0">
                <a:pos x="58" y="20"/>
              </a:cxn>
              <a:cxn ang="0">
                <a:pos x="56" y="20"/>
              </a:cxn>
              <a:cxn ang="0">
                <a:pos x="54" y="20"/>
              </a:cxn>
              <a:cxn ang="0">
                <a:pos x="54" y="20"/>
              </a:cxn>
              <a:cxn ang="0">
                <a:pos x="52" y="18"/>
              </a:cxn>
              <a:cxn ang="0">
                <a:pos x="46" y="18"/>
              </a:cxn>
              <a:cxn ang="0">
                <a:pos x="46" y="18"/>
              </a:cxn>
              <a:cxn ang="0">
                <a:pos x="40" y="18"/>
              </a:cxn>
              <a:cxn ang="0">
                <a:pos x="38" y="16"/>
              </a:cxn>
              <a:cxn ang="0">
                <a:pos x="36" y="16"/>
              </a:cxn>
              <a:cxn ang="0">
                <a:pos x="32" y="16"/>
              </a:cxn>
              <a:cxn ang="0">
                <a:pos x="28" y="14"/>
              </a:cxn>
              <a:cxn ang="0">
                <a:pos x="28" y="10"/>
              </a:cxn>
              <a:cxn ang="0">
                <a:pos x="22" y="6"/>
              </a:cxn>
              <a:cxn ang="0">
                <a:pos x="20" y="6"/>
              </a:cxn>
              <a:cxn ang="0">
                <a:pos x="20" y="4"/>
              </a:cxn>
              <a:cxn ang="0">
                <a:pos x="18" y="4"/>
              </a:cxn>
              <a:cxn ang="0">
                <a:pos x="14" y="4"/>
              </a:cxn>
              <a:cxn ang="0">
                <a:pos x="10" y="8"/>
              </a:cxn>
              <a:cxn ang="0">
                <a:pos x="8" y="8"/>
              </a:cxn>
              <a:cxn ang="0">
                <a:pos x="6" y="10"/>
              </a:cxn>
              <a:cxn ang="0">
                <a:pos x="4" y="14"/>
              </a:cxn>
              <a:cxn ang="0">
                <a:pos x="4" y="16"/>
              </a:cxn>
              <a:cxn ang="0">
                <a:pos x="2" y="16"/>
              </a:cxn>
              <a:cxn ang="0">
                <a:pos x="0" y="18"/>
              </a:cxn>
              <a:cxn ang="0">
                <a:pos x="2" y="18"/>
              </a:cxn>
              <a:cxn ang="0">
                <a:pos x="2" y="22"/>
              </a:cxn>
              <a:cxn ang="0">
                <a:pos x="2" y="24"/>
              </a:cxn>
              <a:cxn ang="0">
                <a:pos x="2" y="28"/>
              </a:cxn>
              <a:cxn ang="0">
                <a:pos x="2" y="30"/>
              </a:cxn>
            </a:cxnLst>
            <a:rect l="0" t="0" r="r" b="b"/>
            <a:pathLst>
              <a:path w="132" h="32">
                <a:moveTo>
                  <a:pt x="132" y="6"/>
                </a:moveTo>
                <a:lnTo>
                  <a:pt x="132" y="4"/>
                </a:lnTo>
                <a:lnTo>
                  <a:pt x="130" y="4"/>
                </a:lnTo>
                <a:lnTo>
                  <a:pt x="130" y="4"/>
                </a:lnTo>
                <a:lnTo>
                  <a:pt x="126" y="2"/>
                </a:lnTo>
                <a:lnTo>
                  <a:pt x="126" y="2"/>
                </a:lnTo>
                <a:lnTo>
                  <a:pt x="126" y="2"/>
                </a:lnTo>
                <a:lnTo>
                  <a:pt x="126" y="4"/>
                </a:lnTo>
                <a:lnTo>
                  <a:pt x="124" y="4"/>
                </a:lnTo>
                <a:lnTo>
                  <a:pt x="124" y="4"/>
                </a:lnTo>
                <a:lnTo>
                  <a:pt x="124" y="4"/>
                </a:lnTo>
                <a:lnTo>
                  <a:pt x="124" y="6"/>
                </a:lnTo>
                <a:lnTo>
                  <a:pt x="122" y="6"/>
                </a:lnTo>
                <a:lnTo>
                  <a:pt x="122" y="6"/>
                </a:lnTo>
                <a:lnTo>
                  <a:pt x="122" y="4"/>
                </a:lnTo>
                <a:lnTo>
                  <a:pt x="120" y="4"/>
                </a:lnTo>
                <a:lnTo>
                  <a:pt x="120" y="4"/>
                </a:lnTo>
                <a:lnTo>
                  <a:pt x="120" y="4"/>
                </a:lnTo>
                <a:lnTo>
                  <a:pt x="118" y="6"/>
                </a:lnTo>
                <a:lnTo>
                  <a:pt x="118" y="6"/>
                </a:lnTo>
                <a:lnTo>
                  <a:pt x="116" y="6"/>
                </a:lnTo>
                <a:lnTo>
                  <a:pt x="116" y="4"/>
                </a:lnTo>
                <a:lnTo>
                  <a:pt x="116" y="4"/>
                </a:lnTo>
                <a:lnTo>
                  <a:pt x="114" y="2"/>
                </a:lnTo>
                <a:lnTo>
                  <a:pt x="112" y="2"/>
                </a:lnTo>
                <a:lnTo>
                  <a:pt x="112" y="2"/>
                </a:lnTo>
                <a:lnTo>
                  <a:pt x="112" y="2"/>
                </a:lnTo>
                <a:lnTo>
                  <a:pt x="112" y="2"/>
                </a:lnTo>
                <a:lnTo>
                  <a:pt x="110" y="2"/>
                </a:lnTo>
                <a:lnTo>
                  <a:pt x="108" y="4"/>
                </a:lnTo>
                <a:lnTo>
                  <a:pt x="108" y="2"/>
                </a:lnTo>
                <a:lnTo>
                  <a:pt x="108" y="2"/>
                </a:lnTo>
                <a:lnTo>
                  <a:pt x="106" y="2"/>
                </a:lnTo>
                <a:lnTo>
                  <a:pt x="104" y="2"/>
                </a:lnTo>
                <a:lnTo>
                  <a:pt x="104" y="0"/>
                </a:lnTo>
                <a:lnTo>
                  <a:pt x="104" y="0"/>
                </a:lnTo>
                <a:lnTo>
                  <a:pt x="100" y="0"/>
                </a:lnTo>
                <a:lnTo>
                  <a:pt x="100" y="2"/>
                </a:lnTo>
                <a:lnTo>
                  <a:pt x="100" y="2"/>
                </a:lnTo>
                <a:lnTo>
                  <a:pt x="100" y="4"/>
                </a:lnTo>
                <a:lnTo>
                  <a:pt x="100" y="4"/>
                </a:lnTo>
                <a:lnTo>
                  <a:pt x="100" y="4"/>
                </a:lnTo>
                <a:lnTo>
                  <a:pt x="100" y="4"/>
                </a:lnTo>
                <a:lnTo>
                  <a:pt x="100" y="6"/>
                </a:lnTo>
                <a:lnTo>
                  <a:pt x="100" y="6"/>
                </a:lnTo>
                <a:lnTo>
                  <a:pt x="98" y="6"/>
                </a:lnTo>
                <a:lnTo>
                  <a:pt x="98" y="6"/>
                </a:lnTo>
                <a:lnTo>
                  <a:pt x="96" y="6"/>
                </a:lnTo>
                <a:lnTo>
                  <a:pt x="96" y="6"/>
                </a:lnTo>
                <a:lnTo>
                  <a:pt x="96" y="6"/>
                </a:lnTo>
                <a:lnTo>
                  <a:pt x="94" y="6"/>
                </a:lnTo>
                <a:lnTo>
                  <a:pt x="92" y="8"/>
                </a:lnTo>
                <a:lnTo>
                  <a:pt x="92" y="8"/>
                </a:lnTo>
                <a:lnTo>
                  <a:pt x="92" y="8"/>
                </a:lnTo>
                <a:lnTo>
                  <a:pt x="90" y="6"/>
                </a:lnTo>
                <a:lnTo>
                  <a:pt x="90" y="6"/>
                </a:lnTo>
                <a:lnTo>
                  <a:pt x="88" y="4"/>
                </a:lnTo>
                <a:lnTo>
                  <a:pt x="88" y="4"/>
                </a:lnTo>
                <a:lnTo>
                  <a:pt x="88" y="4"/>
                </a:lnTo>
                <a:lnTo>
                  <a:pt x="86" y="4"/>
                </a:lnTo>
                <a:lnTo>
                  <a:pt x="86" y="6"/>
                </a:lnTo>
                <a:lnTo>
                  <a:pt x="86" y="6"/>
                </a:lnTo>
                <a:lnTo>
                  <a:pt x="86" y="6"/>
                </a:lnTo>
                <a:lnTo>
                  <a:pt x="84" y="6"/>
                </a:lnTo>
                <a:lnTo>
                  <a:pt x="84" y="8"/>
                </a:lnTo>
                <a:lnTo>
                  <a:pt x="82" y="8"/>
                </a:lnTo>
                <a:lnTo>
                  <a:pt x="80" y="10"/>
                </a:lnTo>
                <a:lnTo>
                  <a:pt x="78" y="10"/>
                </a:lnTo>
                <a:lnTo>
                  <a:pt x="74" y="10"/>
                </a:lnTo>
                <a:lnTo>
                  <a:pt x="72" y="12"/>
                </a:lnTo>
                <a:lnTo>
                  <a:pt x="72" y="12"/>
                </a:lnTo>
                <a:lnTo>
                  <a:pt x="72" y="12"/>
                </a:lnTo>
                <a:lnTo>
                  <a:pt x="72" y="12"/>
                </a:lnTo>
                <a:lnTo>
                  <a:pt x="72" y="12"/>
                </a:lnTo>
                <a:lnTo>
                  <a:pt x="70" y="12"/>
                </a:lnTo>
                <a:lnTo>
                  <a:pt x="68" y="10"/>
                </a:lnTo>
                <a:lnTo>
                  <a:pt x="66" y="10"/>
                </a:lnTo>
                <a:lnTo>
                  <a:pt x="66" y="10"/>
                </a:lnTo>
                <a:lnTo>
                  <a:pt x="66" y="8"/>
                </a:lnTo>
                <a:lnTo>
                  <a:pt x="64" y="10"/>
                </a:lnTo>
                <a:lnTo>
                  <a:pt x="64" y="10"/>
                </a:lnTo>
                <a:lnTo>
                  <a:pt x="62" y="12"/>
                </a:lnTo>
                <a:lnTo>
                  <a:pt x="62" y="14"/>
                </a:lnTo>
                <a:lnTo>
                  <a:pt x="62" y="14"/>
                </a:lnTo>
                <a:lnTo>
                  <a:pt x="62" y="14"/>
                </a:lnTo>
                <a:lnTo>
                  <a:pt x="60" y="14"/>
                </a:lnTo>
                <a:lnTo>
                  <a:pt x="60" y="14"/>
                </a:lnTo>
                <a:lnTo>
                  <a:pt x="60" y="16"/>
                </a:lnTo>
                <a:lnTo>
                  <a:pt x="60" y="16"/>
                </a:lnTo>
                <a:lnTo>
                  <a:pt x="60" y="18"/>
                </a:lnTo>
                <a:lnTo>
                  <a:pt x="60" y="20"/>
                </a:lnTo>
                <a:lnTo>
                  <a:pt x="58" y="20"/>
                </a:lnTo>
                <a:lnTo>
                  <a:pt x="58" y="20"/>
                </a:lnTo>
                <a:lnTo>
                  <a:pt x="58" y="20"/>
                </a:lnTo>
                <a:lnTo>
                  <a:pt x="58" y="20"/>
                </a:lnTo>
                <a:lnTo>
                  <a:pt x="56" y="20"/>
                </a:lnTo>
                <a:lnTo>
                  <a:pt x="56" y="20"/>
                </a:lnTo>
                <a:lnTo>
                  <a:pt x="56" y="20"/>
                </a:lnTo>
                <a:lnTo>
                  <a:pt x="54" y="20"/>
                </a:lnTo>
                <a:lnTo>
                  <a:pt x="54" y="20"/>
                </a:lnTo>
                <a:lnTo>
                  <a:pt x="54" y="20"/>
                </a:lnTo>
                <a:lnTo>
                  <a:pt x="54" y="20"/>
                </a:lnTo>
                <a:lnTo>
                  <a:pt x="54" y="20"/>
                </a:lnTo>
                <a:lnTo>
                  <a:pt x="52" y="20"/>
                </a:lnTo>
                <a:lnTo>
                  <a:pt x="52" y="18"/>
                </a:lnTo>
                <a:lnTo>
                  <a:pt x="50" y="18"/>
                </a:lnTo>
                <a:lnTo>
                  <a:pt x="48" y="18"/>
                </a:lnTo>
                <a:lnTo>
                  <a:pt x="46" y="18"/>
                </a:lnTo>
                <a:lnTo>
                  <a:pt x="46" y="18"/>
                </a:lnTo>
                <a:lnTo>
                  <a:pt x="46" y="18"/>
                </a:lnTo>
                <a:lnTo>
                  <a:pt x="46" y="18"/>
                </a:lnTo>
                <a:lnTo>
                  <a:pt x="46" y="18"/>
                </a:lnTo>
                <a:lnTo>
                  <a:pt x="44" y="18"/>
                </a:lnTo>
                <a:lnTo>
                  <a:pt x="40" y="18"/>
                </a:lnTo>
                <a:lnTo>
                  <a:pt x="40" y="18"/>
                </a:lnTo>
                <a:lnTo>
                  <a:pt x="38" y="16"/>
                </a:lnTo>
                <a:lnTo>
                  <a:pt x="38" y="16"/>
                </a:lnTo>
                <a:lnTo>
                  <a:pt x="38" y="16"/>
                </a:lnTo>
                <a:lnTo>
                  <a:pt x="36" y="16"/>
                </a:lnTo>
                <a:lnTo>
                  <a:pt x="36" y="16"/>
                </a:lnTo>
                <a:lnTo>
                  <a:pt x="34" y="16"/>
                </a:lnTo>
                <a:lnTo>
                  <a:pt x="32" y="16"/>
                </a:lnTo>
                <a:lnTo>
                  <a:pt x="32" y="16"/>
                </a:lnTo>
                <a:lnTo>
                  <a:pt x="30" y="16"/>
                </a:lnTo>
                <a:lnTo>
                  <a:pt x="30" y="14"/>
                </a:lnTo>
                <a:lnTo>
                  <a:pt x="28" y="14"/>
                </a:lnTo>
                <a:lnTo>
                  <a:pt x="28" y="14"/>
                </a:lnTo>
                <a:lnTo>
                  <a:pt x="28" y="12"/>
                </a:lnTo>
                <a:lnTo>
                  <a:pt x="28" y="10"/>
                </a:lnTo>
                <a:lnTo>
                  <a:pt x="24" y="8"/>
                </a:lnTo>
                <a:lnTo>
                  <a:pt x="22" y="6"/>
                </a:lnTo>
                <a:lnTo>
                  <a:pt x="22" y="6"/>
                </a:lnTo>
                <a:lnTo>
                  <a:pt x="22" y="6"/>
                </a:lnTo>
                <a:lnTo>
                  <a:pt x="22" y="6"/>
                </a:lnTo>
                <a:lnTo>
                  <a:pt x="20" y="6"/>
                </a:lnTo>
                <a:lnTo>
                  <a:pt x="20" y="6"/>
                </a:lnTo>
                <a:lnTo>
                  <a:pt x="20" y="6"/>
                </a:lnTo>
                <a:lnTo>
                  <a:pt x="20" y="4"/>
                </a:lnTo>
                <a:lnTo>
                  <a:pt x="20" y="4"/>
                </a:lnTo>
                <a:lnTo>
                  <a:pt x="18" y="4"/>
                </a:lnTo>
                <a:lnTo>
                  <a:pt x="18" y="4"/>
                </a:lnTo>
                <a:lnTo>
                  <a:pt x="18" y="4"/>
                </a:lnTo>
                <a:lnTo>
                  <a:pt x="16" y="4"/>
                </a:lnTo>
                <a:lnTo>
                  <a:pt x="14" y="4"/>
                </a:lnTo>
                <a:lnTo>
                  <a:pt x="10" y="6"/>
                </a:lnTo>
                <a:lnTo>
                  <a:pt x="10" y="6"/>
                </a:lnTo>
                <a:lnTo>
                  <a:pt x="10" y="8"/>
                </a:lnTo>
                <a:lnTo>
                  <a:pt x="10" y="8"/>
                </a:lnTo>
                <a:lnTo>
                  <a:pt x="8" y="8"/>
                </a:lnTo>
                <a:lnTo>
                  <a:pt x="8" y="8"/>
                </a:lnTo>
                <a:lnTo>
                  <a:pt x="8" y="10"/>
                </a:lnTo>
                <a:lnTo>
                  <a:pt x="8" y="10"/>
                </a:lnTo>
                <a:lnTo>
                  <a:pt x="6" y="10"/>
                </a:lnTo>
                <a:lnTo>
                  <a:pt x="6" y="14"/>
                </a:lnTo>
                <a:lnTo>
                  <a:pt x="6" y="14"/>
                </a:lnTo>
                <a:lnTo>
                  <a:pt x="4" y="14"/>
                </a:lnTo>
                <a:lnTo>
                  <a:pt x="4" y="16"/>
                </a:lnTo>
                <a:lnTo>
                  <a:pt x="4" y="16"/>
                </a:lnTo>
                <a:lnTo>
                  <a:pt x="4" y="16"/>
                </a:lnTo>
                <a:lnTo>
                  <a:pt x="4" y="16"/>
                </a:lnTo>
                <a:lnTo>
                  <a:pt x="4" y="16"/>
                </a:lnTo>
                <a:lnTo>
                  <a:pt x="2" y="16"/>
                </a:lnTo>
                <a:lnTo>
                  <a:pt x="2" y="16"/>
                </a:lnTo>
                <a:lnTo>
                  <a:pt x="2" y="16"/>
                </a:lnTo>
                <a:lnTo>
                  <a:pt x="0" y="18"/>
                </a:lnTo>
                <a:lnTo>
                  <a:pt x="0" y="18"/>
                </a:lnTo>
                <a:lnTo>
                  <a:pt x="0" y="18"/>
                </a:lnTo>
                <a:lnTo>
                  <a:pt x="2" y="18"/>
                </a:lnTo>
                <a:lnTo>
                  <a:pt x="2" y="18"/>
                </a:lnTo>
                <a:lnTo>
                  <a:pt x="2" y="20"/>
                </a:lnTo>
                <a:lnTo>
                  <a:pt x="2" y="22"/>
                </a:lnTo>
                <a:lnTo>
                  <a:pt x="2" y="22"/>
                </a:lnTo>
                <a:lnTo>
                  <a:pt x="2" y="22"/>
                </a:lnTo>
                <a:lnTo>
                  <a:pt x="2" y="24"/>
                </a:lnTo>
                <a:lnTo>
                  <a:pt x="2" y="24"/>
                </a:lnTo>
                <a:lnTo>
                  <a:pt x="2" y="26"/>
                </a:lnTo>
                <a:lnTo>
                  <a:pt x="2" y="28"/>
                </a:lnTo>
                <a:lnTo>
                  <a:pt x="2" y="28"/>
                </a:lnTo>
                <a:lnTo>
                  <a:pt x="2" y="28"/>
                </a:lnTo>
                <a:lnTo>
                  <a:pt x="2" y="30"/>
                </a:lnTo>
                <a:lnTo>
                  <a:pt x="2"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2" name="Freeform 398"/>
          <p:cNvSpPr>
            <a:spLocks/>
          </p:cNvSpPr>
          <p:nvPr/>
        </p:nvSpPr>
        <p:spPr bwMode="auto">
          <a:xfrm>
            <a:off x="5203825" y="3500438"/>
            <a:ext cx="79375" cy="41275"/>
          </a:xfrm>
          <a:custGeom>
            <a:avLst/>
            <a:gdLst/>
            <a:ahLst/>
            <a:cxnLst>
              <a:cxn ang="0">
                <a:pos x="0" y="2"/>
              </a:cxn>
              <a:cxn ang="0">
                <a:pos x="4" y="4"/>
              </a:cxn>
              <a:cxn ang="0">
                <a:pos x="4" y="6"/>
              </a:cxn>
              <a:cxn ang="0">
                <a:pos x="4" y="6"/>
              </a:cxn>
              <a:cxn ang="0">
                <a:pos x="6" y="8"/>
              </a:cxn>
              <a:cxn ang="0">
                <a:pos x="8" y="10"/>
              </a:cxn>
              <a:cxn ang="0">
                <a:pos x="14" y="12"/>
              </a:cxn>
              <a:cxn ang="0">
                <a:pos x="14" y="10"/>
              </a:cxn>
              <a:cxn ang="0">
                <a:pos x="16" y="10"/>
              </a:cxn>
              <a:cxn ang="0">
                <a:pos x="18" y="10"/>
              </a:cxn>
              <a:cxn ang="0">
                <a:pos x="18" y="8"/>
              </a:cxn>
              <a:cxn ang="0">
                <a:pos x="18" y="8"/>
              </a:cxn>
              <a:cxn ang="0">
                <a:pos x="20" y="8"/>
              </a:cxn>
              <a:cxn ang="0">
                <a:pos x="20" y="8"/>
              </a:cxn>
              <a:cxn ang="0">
                <a:pos x="22" y="8"/>
              </a:cxn>
              <a:cxn ang="0">
                <a:pos x="24" y="10"/>
              </a:cxn>
              <a:cxn ang="0">
                <a:pos x="26" y="12"/>
              </a:cxn>
              <a:cxn ang="0">
                <a:pos x="28" y="10"/>
              </a:cxn>
              <a:cxn ang="0">
                <a:pos x="30" y="6"/>
              </a:cxn>
              <a:cxn ang="0">
                <a:pos x="30" y="6"/>
              </a:cxn>
              <a:cxn ang="0">
                <a:pos x="32" y="6"/>
              </a:cxn>
              <a:cxn ang="0">
                <a:pos x="32" y="6"/>
              </a:cxn>
              <a:cxn ang="0">
                <a:pos x="34" y="8"/>
              </a:cxn>
              <a:cxn ang="0">
                <a:pos x="34" y="10"/>
              </a:cxn>
              <a:cxn ang="0">
                <a:pos x="34" y="10"/>
              </a:cxn>
              <a:cxn ang="0">
                <a:pos x="36" y="12"/>
              </a:cxn>
              <a:cxn ang="0">
                <a:pos x="38" y="14"/>
              </a:cxn>
              <a:cxn ang="0">
                <a:pos x="40" y="16"/>
              </a:cxn>
              <a:cxn ang="0">
                <a:pos x="40" y="18"/>
              </a:cxn>
              <a:cxn ang="0">
                <a:pos x="42" y="18"/>
              </a:cxn>
              <a:cxn ang="0">
                <a:pos x="42" y="18"/>
              </a:cxn>
              <a:cxn ang="0">
                <a:pos x="44" y="18"/>
              </a:cxn>
              <a:cxn ang="0">
                <a:pos x="46" y="20"/>
              </a:cxn>
              <a:cxn ang="0">
                <a:pos x="46" y="22"/>
              </a:cxn>
              <a:cxn ang="0">
                <a:pos x="46" y="24"/>
              </a:cxn>
              <a:cxn ang="0">
                <a:pos x="46" y="24"/>
              </a:cxn>
              <a:cxn ang="0">
                <a:pos x="48" y="22"/>
              </a:cxn>
              <a:cxn ang="0">
                <a:pos x="50" y="26"/>
              </a:cxn>
            </a:cxnLst>
            <a:rect l="0" t="0" r="r" b="b"/>
            <a:pathLst>
              <a:path w="50" h="26">
                <a:moveTo>
                  <a:pt x="0" y="0"/>
                </a:moveTo>
                <a:lnTo>
                  <a:pt x="0" y="2"/>
                </a:lnTo>
                <a:lnTo>
                  <a:pt x="2" y="2"/>
                </a:lnTo>
                <a:lnTo>
                  <a:pt x="4" y="4"/>
                </a:lnTo>
                <a:lnTo>
                  <a:pt x="4" y="4"/>
                </a:lnTo>
                <a:lnTo>
                  <a:pt x="4" y="6"/>
                </a:lnTo>
                <a:lnTo>
                  <a:pt x="4" y="6"/>
                </a:lnTo>
                <a:lnTo>
                  <a:pt x="4" y="6"/>
                </a:lnTo>
                <a:lnTo>
                  <a:pt x="6" y="8"/>
                </a:lnTo>
                <a:lnTo>
                  <a:pt x="6" y="8"/>
                </a:lnTo>
                <a:lnTo>
                  <a:pt x="8" y="8"/>
                </a:lnTo>
                <a:lnTo>
                  <a:pt x="8" y="10"/>
                </a:lnTo>
                <a:lnTo>
                  <a:pt x="10" y="10"/>
                </a:lnTo>
                <a:lnTo>
                  <a:pt x="14" y="12"/>
                </a:lnTo>
                <a:lnTo>
                  <a:pt x="14" y="12"/>
                </a:lnTo>
                <a:lnTo>
                  <a:pt x="14" y="10"/>
                </a:lnTo>
                <a:lnTo>
                  <a:pt x="16" y="10"/>
                </a:lnTo>
                <a:lnTo>
                  <a:pt x="16" y="10"/>
                </a:lnTo>
                <a:lnTo>
                  <a:pt x="16" y="10"/>
                </a:lnTo>
                <a:lnTo>
                  <a:pt x="18" y="10"/>
                </a:lnTo>
                <a:lnTo>
                  <a:pt x="18" y="10"/>
                </a:lnTo>
                <a:lnTo>
                  <a:pt x="18" y="8"/>
                </a:lnTo>
                <a:lnTo>
                  <a:pt x="18" y="8"/>
                </a:lnTo>
                <a:lnTo>
                  <a:pt x="18" y="8"/>
                </a:lnTo>
                <a:lnTo>
                  <a:pt x="20" y="8"/>
                </a:lnTo>
                <a:lnTo>
                  <a:pt x="20" y="8"/>
                </a:lnTo>
                <a:lnTo>
                  <a:pt x="20" y="8"/>
                </a:lnTo>
                <a:lnTo>
                  <a:pt x="20" y="8"/>
                </a:lnTo>
                <a:lnTo>
                  <a:pt x="20" y="8"/>
                </a:lnTo>
                <a:lnTo>
                  <a:pt x="22" y="8"/>
                </a:lnTo>
                <a:lnTo>
                  <a:pt x="22" y="8"/>
                </a:lnTo>
                <a:lnTo>
                  <a:pt x="24" y="10"/>
                </a:lnTo>
                <a:lnTo>
                  <a:pt x="24" y="10"/>
                </a:lnTo>
                <a:lnTo>
                  <a:pt x="26" y="12"/>
                </a:lnTo>
                <a:lnTo>
                  <a:pt x="26" y="10"/>
                </a:lnTo>
                <a:lnTo>
                  <a:pt x="28" y="10"/>
                </a:lnTo>
                <a:lnTo>
                  <a:pt x="28" y="8"/>
                </a:lnTo>
                <a:lnTo>
                  <a:pt x="30" y="6"/>
                </a:lnTo>
                <a:lnTo>
                  <a:pt x="30" y="6"/>
                </a:lnTo>
                <a:lnTo>
                  <a:pt x="30" y="6"/>
                </a:lnTo>
                <a:lnTo>
                  <a:pt x="30" y="6"/>
                </a:lnTo>
                <a:lnTo>
                  <a:pt x="32" y="6"/>
                </a:lnTo>
                <a:lnTo>
                  <a:pt x="32" y="6"/>
                </a:lnTo>
                <a:lnTo>
                  <a:pt x="32" y="6"/>
                </a:lnTo>
                <a:lnTo>
                  <a:pt x="34" y="8"/>
                </a:lnTo>
                <a:lnTo>
                  <a:pt x="34" y="8"/>
                </a:lnTo>
                <a:lnTo>
                  <a:pt x="34" y="8"/>
                </a:lnTo>
                <a:lnTo>
                  <a:pt x="34" y="10"/>
                </a:lnTo>
                <a:lnTo>
                  <a:pt x="34" y="10"/>
                </a:lnTo>
                <a:lnTo>
                  <a:pt x="34" y="10"/>
                </a:lnTo>
                <a:lnTo>
                  <a:pt x="36" y="12"/>
                </a:lnTo>
                <a:lnTo>
                  <a:pt x="36" y="12"/>
                </a:lnTo>
                <a:lnTo>
                  <a:pt x="38" y="14"/>
                </a:lnTo>
                <a:lnTo>
                  <a:pt x="38" y="14"/>
                </a:lnTo>
                <a:lnTo>
                  <a:pt x="38" y="14"/>
                </a:lnTo>
                <a:lnTo>
                  <a:pt x="40" y="16"/>
                </a:lnTo>
                <a:lnTo>
                  <a:pt x="40" y="16"/>
                </a:lnTo>
                <a:lnTo>
                  <a:pt x="40" y="18"/>
                </a:lnTo>
                <a:lnTo>
                  <a:pt x="40" y="18"/>
                </a:lnTo>
                <a:lnTo>
                  <a:pt x="42" y="18"/>
                </a:lnTo>
                <a:lnTo>
                  <a:pt x="42" y="18"/>
                </a:lnTo>
                <a:lnTo>
                  <a:pt x="42" y="18"/>
                </a:lnTo>
                <a:lnTo>
                  <a:pt x="44" y="18"/>
                </a:lnTo>
                <a:lnTo>
                  <a:pt x="44" y="18"/>
                </a:lnTo>
                <a:lnTo>
                  <a:pt x="44" y="18"/>
                </a:lnTo>
                <a:lnTo>
                  <a:pt x="46" y="20"/>
                </a:lnTo>
                <a:lnTo>
                  <a:pt x="46" y="22"/>
                </a:lnTo>
                <a:lnTo>
                  <a:pt x="46" y="22"/>
                </a:lnTo>
                <a:lnTo>
                  <a:pt x="46" y="22"/>
                </a:lnTo>
                <a:lnTo>
                  <a:pt x="46" y="24"/>
                </a:lnTo>
                <a:lnTo>
                  <a:pt x="46" y="24"/>
                </a:lnTo>
                <a:lnTo>
                  <a:pt x="46" y="24"/>
                </a:lnTo>
                <a:lnTo>
                  <a:pt x="48" y="22"/>
                </a:lnTo>
                <a:lnTo>
                  <a:pt x="48" y="22"/>
                </a:lnTo>
                <a:lnTo>
                  <a:pt x="50" y="24"/>
                </a:lnTo>
                <a:lnTo>
                  <a:pt x="50"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3" name="Freeform 399"/>
          <p:cNvSpPr>
            <a:spLocks/>
          </p:cNvSpPr>
          <p:nvPr/>
        </p:nvSpPr>
        <p:spPr bwMode="auto">
          <a:xfrm>
            <a:off x="5283200" y="3522663"/>
            <a:ext cx="73025" cy="19050"/>
          </a:xfrm>
          <a:custGeom>
            <a:avLst/>
            <a:gdLst/>
            <a:ahLst/>
            <a:cxnLst>
              <a:cxn ang="0">
                <a:pos x="0" y="12"/>
              </a:cxn>
              <a:cxn ang="0">
                <a:pos x="0" y="10"/>
              </a:cxn>
              <a:cxn ang="0">
                <a:pos x="0" y="10"/>
              </a:cxn>
              <a:cxn ang="0">
                <a:pos x="2" y="8"/>
              </a:cxn>
              <a:cxn ang="0">
                <a:pos x="2" y="8"/>
              </a:cxn>
              <a:cxn ang="0">
                <a:pos x="4" y="6"/>
              </a:cxn>
              <a:cxn ang="0">
                <a:pos x="4" y="6"/>
              </a:cxn>
              <a:cxn ang="0">
                <a:pos x="6" y="6"/>
              </a:cxn>
              <a:cxn ang="0">
                <a:pos x="8" y="6"/>
              </a:cxn>
              <a:cxn ang="0">
                <a:pos x="8" y="8"/>
              </a:cxn>
              <a:cxn ang="0">
                <a:pos x="10" y="8"/>
              </a:cxn>
              <a:cxn ang="0">
                <a:pos x="12" y="8"/>
              </a:cxn>
              <a:cxn ang="0">
                <a:pos x="12" y="6"/>
              </a:cxn>
              <a:cxn ang="0">
                <a:pos x="14" y="6"/>
              </a:cxn>
              <a:cxn ang="0">
                <a:pos x="14" y="6"/>
              </a:cxn>
              <a:cxn ang="0">
                <a:pos x="14" y="6"/>
              </a:cxn>
              <a:cxn ang="0">
                <a:pos x="16" y="8"/>
              </a:cxn>
              <a:cxn ang="0">
                <a:pos x="16" y="10"/>
              </a:cxn>
              <a:cxn ang="0">
                <a:pos x="16" y="10"/>
              </a:cxn>
              <a:cxn ang="0">
                <a:pos x="16" y="10"/>
              </a:cxn>
              <a:cxn ang="0">
                <a:pos x="18" y="10"/>
              </a:cxn>
              <a:cxn ang="0">
                <a:pos x="18" y="10"/>
              </a:cxn>
              <a:cxn ang="0">
                <a:pos x="18" y="10"/>
              </a:cxn>
              <a:cxn ang="0">
                <a:pos x="18" y="10"/>
              </a:cxn>
              <a:cxn ang="0">
                <a:pos x="18" y="10"/>
              </a:cxn>
              <a:cxn ang="0">
                <a:pos x="20" y="10"/>
              </a:cxn>
              <a:cxn ang="0">
                <a:pos x="20" y="10"/>
              </a:cxn>
              <a:cxn ang="0">
                <a:pos x="20" y="10"/>
              </a:cxn>
              <a:cxn ang="0">
                <a:pos x="22" y="8"/>
              </a:cxn>
              <a:cxn ang="0">
                <a:pos x="24" y="6"/>
              </a:cxn>
              <a:cxn ang="0">
                <a:pos x="26" y="6"/>
              </a:cxn>
              <a:cxn ang="0">
                <a:pos x="26" y="6"/>
              </a:cxn>
              <a:cxn ang="0">
                <a:pos x="28" y="6"/>
              </a:cxn>
              <a:cxn ang="0">
                <a:pos x="28" y="6"/>
              </a:cxn>
              <a:cxn ang="0">
                <a:pos x="30" y="6"/>
              </a:cxn>
              <a:cxn ang="0">
                <a:pos x="30" y="6"/>
              </a:cxn>
              <a:cxn ang="0">
                <a:pos x="30" y="6"/>
              </a:cxn>
              <a:cxn ang="0">
                <a:pos x="30" y="6"/>
              </a:cxn>
              <a:cxn ang="0">
                <a:pos x="32" y="4"/>
              </a:cxn>
              <a:cxn ang="0">
                <a:pos x="34" y="6"/>
              </a:cxn>
              <a:cxn ang="0">
                <a:pos x="34" y="6"/>
              </a:cxn>
              <a:cxn ang="0">
                <a:pos x="34" y="6"/>
              </a:cxn>
              <a:cxn ang="0">
                <a:pos x="36" y="6"/>
              </a:cxn>
              <a:cxn ang="0">
                <a:pos x="38" y="6"/>
              </a:cxn>
              <a:cxn ang="0">
                <a:pos x="38" y="6"/>
              </a:cxn>
              <a:cxn ang="0">
                <a:pos x="46" y="0"/>
              </a:cxn>
            </a:cxnLst>
            <a:rect l="0" t="0" r="r" b="b"/>
            <a:pathLst>
              <a:path w="46" h="12">
                <a:moveTo>
                  <a:pt x="0" y="12"/>
                </a:moveTo>
                <a:lnTo>
                  <a:pt x="0" y="10"/>
                </a:lnTo>
                <a:lnTo>
                  <a:pt x="0" y="10"/>
                </a:lnTo>
                <a:lnTo>
                  <a:pt x="2" y="8"/>
                </a:lnTo>
                <a:lnTo>
                  <a:pt x="2" y="8"/>
                </a:lnTo>
                <a:lnTo>
                  <a:pt x="4" y="6"/>
                </a:lnTo>
                <a:lnTo>
                  <a:pt x="4" y="6"/>
                </a:lnTo>
                <a:lnTo>
                  <a:pt x="6" y="6"/>
                </a:lnTo>
                <a:lnTo>
                  <a:pt x="8" y="6"/>
                </a:lnTo>
                <a:lnTo>
                  <a:pt x="8" y="8"/>
                </a:lnTo>
                <a:lnTo>
                  <a:pt x="10" y="8"/>
                </a:lnTo>
                <a:lnTo>
                  <a:pt x="12" y="8"/>
                </a:lnTo>
                <a:lnTo>
                  <a:pt x="12" y="6"/>
                </a:lnTo>
                <a:lnTo>
                  <a:pt x="14" y="6"/>
                </a:lnTo>
                <a:lnTo>
                  <a:pt x="14" y="6"/>
                </a:lnTo>
                <a:lnTo>
                  <a:pt x="14" y="6"/>
                </a:lnTo>
                <a:lnTo>
                  <a:pt x="16" y="8"/>
                </a:lnTo>
                <a:lnTo>
                  <a:pt x="16" y="10"/>
                </a:lnTo>
                <a:lnTo>
                  <a:pt x="16" y="10"/>
                </a:lnTo>
                <a:lnTo>
                  <a:pt x="16" y="10"/>
                </a:lnTo>
                <a:lnTo>
                  <a:pt x="18" y="10"/>
                </a:lnTo>
                <a:lnTo>
                  <a:pt x="18" y="10"/>
                </a:lnTo>
                <a:lnTo>
                  <a:pt x="18" y="10"/>
                </a:lnTo>
                <a:lnTo>
                  <a:pt x="18" y="10"/>
                </a:lnTo>
                <a:lnTo>
                  <a:pt x="18" y="10"/>
                </a:lnTo>
                <a:lnTo>
                  <a:pt x="20" y="10"/>
                </a:lnTo>
                <a:lnTo>
                  <a:pt x="20" y="10"/>
                </a:lnTo>
                <a:lnTo>
                  <a:pt x="20" y="10"/>
                </a:lnTo>
                <a:lnTo>
                  <a:pt x="22" y="8"/>
                </a:lnTo>
                <a:lnTo>
                  <a:pt x="24" y="6"/>
                </a:lnTo>
                <a:lnTo>
                  <a:pt x="26" y="6"/>
                </a:lnTo>
                <a:lnTo>
                  <a:pt x="26" y="6"/>
                </a:lnTo>
                <a:lnTo>
                  <a:pt x="28" y="6"/>
                </a:lnTo>
                <a:lnTo>
                  <a:pt x="28" y="6"/>
                </a:lnTo>
                <a:lnTo>
                  <a:pt x="30" y="6"/>
                </a:lnTo>
                <a:lnTo>
                  <a:pt x="30" y="6"/>
                </a:lnTo>
                <a:lnTo>
                  <a:pt x="30" y="6"/>
                </a:lnTo>
                <a:lnTo>
                  <a:pt x="30" y="6"/>
                </a:lnTo>
                <a:lnTo>
                  <a:pt x="32" y="4"/>
                </a:lnTo>
                <a:lnTo>
                  <a:pt x="34" y="6"/>
                </a:lnTo>
                <a:lnTo>
                  <a:pt x="34" y="6"/>
                </a:lnTo>
                <a:lnTo>
                  <a:pt x="34" y="6"/>
                </a:lnTo>
                <a:lnTo>
                  <a:pt x="36" y="6"/>
                </a:lnTo>
                <a:lnTo>
                  <a:pt x="38" y="6"/>
                </a:lnTo>
                <a:lnTo>
                  <a:pt x="38" y="6"/>
                </a:lnTo>
                <a:lnTo>
                  <a:pt x="4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4" name="Freeform 400"/>
          <p:cNvSpPr>
            <a:spLocks/>
          </p:cNvSpPr>
          <p:nvPr/>
        </p:nvSpPr>
        <p:spPr bwMode="auto">
          <a:xfrm>
            <a:off x="5540375" y="3522663"/>
            <a:ext cx="3175" cy="6350"/>
          </a:xfrm>
          <a:custGeom>
            <a:avLst/>
            <a:gdLst/>
            <a:ahLst/>
            <a:cxnLst>
              <a:cxn ang="0">
                <a:pos x="0" y="4"/>
              </a:cxn>
              <a:cxn ang="0">
                <a:pos x="0" y="2"/>
              </a:cxn>
              <a:cxn ang="0">
                <a:pos x="0" y="2"/>
              </a:cxn>
              <a:cxn ang="0">
                <a:pos x="0" y="2"/>
              </a:cxn>
              <a:cxn ang="0">
                <a:pos x="2" y="0"/>
              </a:cxn>
              <a:cxn ang="0">
                <a:pos x="2" y="0"/>
              </a:cxn>
            </a:cxnLst>
            <a:rect l="0" t="0" r="r" b="b"/>
            <a:pathLst>
              <a:path w="2" h="4">
                <a:moveTo>
                  <a:pt x="0" y="4"/>
                </a:moveTo>
                <a:lnTo>
                  <a:pt x="0" y="2"/>
                </a:lnTo>
                <a:lnTo>
                  <a:pt x="0" y="2"/>
                </a:lnTo>
                <a:lnTo>
                  <a:pt x="0" y="2"/>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5" name="Freeform 401"/>
          <p:cNvSpPr>
            <a:spLocks/>
          </p:cNvSpPr>
          <p:nvPr/>
        </p:nvSpPr>
        <p:spPr bwMode="auto">
          <a:xfrm>
            <a:off x="7219950" y="3503613"/>
            <a:ext cx="22225" cy="22225"/>
          </a:xfrm>
          <a:custGeom>
            <a:avLst/>
            <a:gdLst/>
            <a:ahLst/>
            <a:cxnLst>
              <a:cxn ang="0">
                <a:pos x="0" y="4"/>
              </a:cxn>
              <a:cxn ang="0">
                <a:pos x="2" y="6"/>
              </a:cxn>
              <a:cxn ang="0">
                <a:pos x="2" y="6"/>
              </a:cxn>
              <a:cxn ang="0">
                <a:pos x="2" y="6"/>
              </a:cxn>
              <a:cxn ang="0">
                <a:pos x="2" y="6"/>
              </a:cxn>
              <a:cxn ang="0">
                <a:pos x="2" y="6"/>
              </a:cxn>
              <a:cxn ang="0">
                <a:pos x="2" y="6"/>
              </a:cxn>
              <a:cxn ang="0">
                <a:pos x="4" y="6"/>
              </a:cxn>
              <a:cxn ang="0">
                <a:pos x="4" y="8"/>
              </a:cxn>
              <a:cxn ang="0">
                <a:pos x="4" y="10"/>
              </a:cxn>
              <a:cxn ang="0">
                <a:pos x="4" y="10"/>
              </a:cxn>
              <a:cxn ang="0">
                <a:pos x="6" y="10"/>
              </a:cxn>
              <a:cxn ang="0">
                <a:pos x="6" y="12"/>
              </a:cxn>
              <a:cxn ang="0">
                <a:pos x="8" y="14"/>
              </a:cxn>
              <a:cxn ang="0">
                <a:pos x="8" y="14"/>
              </a:cxn>
              <a:cxn ang="0">
                <a:pos x="8" y="14"/>
              </a:cxn>
              <a:cxn ang="0">
                <a:pos x="10" y="14"/>
              </a:cxn>
              <a:cxn ang="0">
                <a:pos x="10" y="14"/>
              </a:cxn>
              <a:cxn ang="0">
                <a:pos x="10" y="14"/>
              </a:cxn>
              <a:cxn ang="0">
                <a:pos x="10" y="14"/>
              </a:cxn>
              <a:cxn ang="0">
                <a:pos x="12" y="12"/>
              </a:cxn>
              <a:cxn ang="0">
                <a:pos x="12" y="12"/>
              </a:cxn>
              <a:cxn ang="0">
                <a:pos x="12" y="8"/>
              </a:cxn>
              <a:cxn ang="0">
                <a:pos x="12" y="8"/>
              </a:cxn>
              <a:cxn ang="0">
                <a:pos x="12" y="8"/>
              </a:cxn>
              <a:cxn ang="0">
                <a:pos x="12" y="8"/>
              </a:cxn>
              <a:cxn ang="0">
                <a:pos x="12" y="6"/>
              </a:cxn>
              <a:cxn ang="0">
                <a:pos x="12" y="6"/>
              </a:cxn>
              <a:cxn ang="0">
                <a:pos x="12" y="6"/>
              </a:cxn>
              <a:cxn ang="0">
                <a:pos x="10" y="4"/>
              </a:cxn>
              <a:cxn ang="0">
                <a:pos x="10" y="2"/>
              </a:cxn>
              <a:cxn ang="0">
                <a:pos x="10" y="2"/>
              </a:cxn>
              <a:cxn ang="0">
                <a:pos x="10" y="2"/>
              </a:cxn>
              <a:cxn ang="0">
                <a:pos x="10" y="2"/>
              </a:cxn>
              <a:cxn ang="0">
                <a:pos x="12" y="2"/>
              </a:cxn>
              <a:cxn ang="0">
                <a:pos x="12" y="2"/>
              </a:cxn>
              <a:cxn ang="0">
                <a:pos x="12" y="2"/>
              </a:cxn>
              <a:cxn ang="0">
                <a:pos x="12" y="2"/>
              </a:cxn>
              <a:cxn ang="0">
                <a:pos x="12" y="2"/>
              </a:cxn>
              <a:cxn ang="0">
                <a:pos x="12" y="2"/>
              </a:cxn>
              <a:cxn ang="0">
                <a:pos x="14" y="2"/>
              </a:cxn>
              <a:cxn ang="0">
                <a:pos x="14" y="0"/>
              </a:cxn>
              <a:cxn ang="0">
                <a:pos x="14" y="0"/>
              </a:cxn>
              <a:cxn ang="0">
                <a:pos x="14" y="0"/>
              </a:cxn>
            </a:cxnLst>
            <a:rect l="0" t="0" r="r" b="b"/>
            <a:pathLst>
              <a:path w="14" h="14">
                <a:moveTo>
                  <a:pt x="0" y="4"/>
                </a:moveTo>
                <a:lnTo>
                  <a:pt x="2" y="6"/>
                </a:lnTo>
                <a:lnTo>
                  <a:pt x="2" y="6"/>
                </a:lnTo>
                <a:lnTo>
                  <a:pt x="2" y="6"/>
                </a:lnTo>
                <a:lnTo>
                  <a:pt x="2" y="6"/>
                </a:lnTo>
                <a:lnTo>
                  <a:pt x="2" y="6"/>
                </a:lnTo>
                <a:lnTo>
                  <a:pt x="2" y="6"/>
                </a:lnTo>
                <a:lnTo>
                  <a:pt x="4" y="6"/>
                </a:lnTo>
                <a:lnTo>
                  <a:pt x="4" y="8"/>
                </a:lnTo>
                <a:lnTo>
                  <a:pt x="4" y="10"/>
                </a:lnTo>
                <a:lnTo>
                  <a:pt x="4" y="10"/>
                </a:lnTo>
                <a:lnTo>
                  <a:pt x="6" y="10"/>
                </a:lnTo>
                <a:lnTo>
                  <a:pt x="6" y="12"/>
                </a:lnTo>
                <a:lnTo>
                  <a:pt x="8" y="14"/>
                </a:lnTo>
                <a:lnTo>
                  <a:pt x="8" y="14"/>
                </a:lnTo>
                <a:lnTo>
                  <a:pt x="8" y="14"/>
                </a:lnTo>
                <a:lnTo>
                  <a:pt x="10" y="14"/>
                </a:lnTo>
                <a:lnTo>
                  <a:pt x="10" y="14"/>
                </a:lnTo>
                <a:lnTo>
                  <a:pt x="10" y="14"/>
                </a:lnTo>
                <a:lnTo>
                  <a:pt x="10" y="14"/>
                </a:lnTo>
                <a:lnTo>
                  <a:pt x="12" y="12"/>
                </a:lnTo>
                <a:lnTo>
                  <a:pt x="12" y="12"/>
                </a:lnTo>
                <a:lnTo>
                  <a:pt x="12" y="8"/>
                </a:lnTo>
                <a:lnTo>
                  <a:pt x="12" y="8"/>
                </a:lnTo>
                <a:lnTo>
                  <a:pt x="12" y="8"/>
                </a:lnTo>
                <a:lnTo>
                  <a:pt x="12" y="8"/>
                </a:lnTo>
                <a:lnTo>
                  <a:pt x="12" y="6"/>
                </a:lnTo>
                <a:lnTo>
                  <a:pt x="12" y="6"/>
                </a:lnTo>
                <a:lnTo>
                  <a:pt x="12" y="6"/>
                </a:lnTo>
                <a:lnTo>
                  <a:pt x="10" y="4"/>
                </a:lnTo>
                <a:lnTo>
                  <a:pt x="10" y="2"/>
                </a:lnTo>
                <a:lnTo>
                  <a:pt x="10" y="2"/>
                </a:lnTo>
                <a:lnTo>
                  <a:pt x="10" y="2"/>
                </a:lnTo>
                <a:lnTo>
                  <a:pt x="10" y="2"/>
                </a:lnTo>
                <a:lnTo>
                  <a:pt x="12" y="2"/>
                </a:lnTo>
                <a:lnTo>
                  <a:pt x="12" y="2"/>
                </a:lnTo>
                <a:lnTo>
                  <a:pt x="12" y="2"/>
                </a:lnTo>
                <a:lnTo>
                  <a:pt x="12" y="2"/>
                </a:lnTo>
                <a:lnTo>
                  <a:pt x="12" y="2"/>
                </a:lnTo>
                <a:lnTo>
                  <a:pt x="12" y="2"/>
                </a:lnTo>
                <a:lnTo>
                  <a:pt x="14" y="2"/>
                </a:lnTo>
                <a:lnTo>
                  <a:pt x="14" y="0"/>
                </a:lnTo>
                <a:lnTo>
                  <a:pt x="14" y="0"/>
                </a:lnTo>
                <a:lnTo>
                  <a:pt x="1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6" name="Freeform 402"/>
          <p:cNvSpPr>
            <a:spLocks/>
          </p:cNvSpPr>
          <p:nvPr/>
        </p:nvSpPr>
        <p:spPr bwMode="auto">
          <a:xfrm>
            <a:off x="7305675" y="3522663"/>
            <a:ext cx="3175" cy="1588"/>
          </a:xfrm>
          <a:custGeom>
            <a:avLst/>
            <a:gdLst/>
            <a:ahLst/>
            <a:cxnLst>
              <a:cxn ang="0">
                <a:pos x="0" y="0"/>
              </a:cxn>
              <a:cxn ang="0">
                <a:pos x="0" y="0"/>
              </a:cxn>
              <a:cxn ang="0">
                <a:pos x="0" y="0"/>
              </a:cxn>
              <a:cxn ang="0">
                <a:pos x="2" y="0"/>
              </a:cxn>
              <a:cxn ang="0">
                <a:pos x="2" y="0"/>
              </a:cxn>
              <a:cxn ang="0">
                <a:pos x="2" y="0"/>
              </a:cxn>
            </a:cxnLst>
            <a:rect l="0" t="0" r="r" b="b"/>
            <a:pathLst>
              <a:path w="2">
                <a:moveTo>
                  <a:pt x="0" y="0"/>
                </a:moveTo>
                <a:lnTo>
                  <a:pt x="0" y="0"/>
                </a:lnTo>
                <a:lnTo>
                  <a:pt x="0" y="0"/>
                </a:lnTo>
                <a:lnTo>
                  <a:pt x="2"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7" name="Freeform 403"/>
          <p:cNvSpPr>
            <a:spLocks/>
          </p:cNvSpPr>
          <p:nvPr/>
        </p:nvSpPr>
        <p:spPr bwMode="auto">
          <a:xfrm>
            <a:off x="5543550" y="3421063"/>
            <a:ext cx="136525" cy="101600"/>
          </a:xfrm>
          <a:custGeom>
            <a:avLst/>
            <a:gdLst/>
            <a:ahLst/>
            <a:cxnLst>
              <a:cxn ang="0">
                <a:pos x="0" y="64"/>
              </a:cxn>
              <a:cxn ang="0">
                <a:pos x="2" y="64"/>
              </a:cxn>
              <a:cxn ang="0">
                <a:pos x="2" y="64"/>
              </a:cxn>
              <a:cxn ang="0">
                <a:pos x="4" y="64"/>
              </a:cxn>
              <a:cxn ang="0">
                <a:pos x="6" y="62"/>
              </a:cxn>
              <a:cxn ang="0">
                <a:pos x="8" y="62"/>
              </a:cxn>
              <a:cxn ang="0">
                <a:pos x="10" y="62"/>
              </a:cxn>
              <a:cxn ang="0">
                <a:pos x="12" y="62"/>
              </a:cxn>
              <a:cxn ang="0">
                <a:pos x="12" y="62"/>
              </a:cxn>
              <a:cxn ang="0">
                <a:pos x="12" y="60"/>
              </a:cxn>
              <a:cxn ang="0">
                <a:pos x="14" y="58"/>
              </a:cxn>
              <a:cxn ang="0">
                <a:pos x="14" y="58"/>
              </a:cxn>
              <a:cxn ang="0">
                <a:pos x="16" y="56"/>
              </a:cxn>
              <a:cxn ang="0">
                <a:pos x="18" y="54"/>
              </a:cxn>
              <a:cxn ang="0">
                <a:pos x="20" y="54"/>
              </a:cxn>
              <a:cxn ang="0">
                <a:pos x="22" y="52"/>
              </a:cxn>
              <a:cxn ang="0">
                <a:pos x="24" y="52"/>
              </a:cxn>
              <a:cxn ang="0">
                <a:pos x="26" y="52"/>
              </a:cxn>
              <a:cxn ang="0">
                <a:pos x="26" y="52"/>
              </a:cxn>
              <a:cxn ang="0">
                <a:pos x="28" y="52"/>
              </a:cxn>
              <a:cxn ang="0">
                <a:pos x="28" y="50"/>
              </a:cxn>
              <a:cxn ang="0">
                <a:pos x="32" y="50"/>
              </a:cxn>
              <a:cxn ang="0">
                <a:pos x="36" y="52"/>
              </a:cxn>
              <a:cxn ang="0">
                <a:pos x="42" y="52"/>
              </a:cxn>
              <a:cxn ang="0">
                <a:pos x="44" y="50"/>
              </a:cxn>
              <a:cxn ang="0">
                <a:pos x="48" y="44"/>
              </a:cxn>
              <a:cxn ang="0">
                <a:pos x="54" y="38"/>
              </a:cxn>
              <a:cxn ang="0">
                <a:pos x="58" y="32"/>
              </a:cxn>
              <a:cxn ang="0">
                <a:pos x="66" y="24"/>
              </a:cxn>
              <a:cxn ang="0">
                <a:pos x="80" y="8"/>
              </a:cxn>
              <a:cxn ang="0">
                <a:pos x="82" y="4"/>
              </a:cxn>
              <a:cxn ang="0">
                <a:pos x="86" y="0"/>
              </a:cxn>
            </a:cxnLst>
            <a:rect l="0" t="0" r="r" b="b"/>
            <a:pathLst>
              <a:path w="86" h="64">
                <a:moveTo>
                  <a:pt x="0" y="64"/>
                </a:moveTo>
                <a:lnTo>
                  <a:pt x="0" y="64"/>
                </a:lnTo>
                <a:lnTo>
                  <a:pt x="0" y="64"/>
                </a:lnTo>
                <a:lnTo>
                  <a:pt x="2" y="64"/>
                </a:lnTo>
                <a:lnTo>
                  <a:pt x="2" y="64"/>
                </a:lnTo>
                <a:lnTo>
                  <a:pt x="2" y="64"/>
                </a:lnTo>
                <a:lnTo>
                  <a:pt x="4" y="64"/>
                </a:lnTo>
                <a:lnTo>
                  <a:pt x="4" y="64"/>
                </a:lnTo>
                <a:lnTo>
                  <a:pt x="6" y="64"/>
                </a:lnTo>
                <a:lnTo>
                  <a:pt x="6" y="62"/>
                </a:lnTo>
                <a:lnTo>
                  <a:pt x="8" y="62"/>
                </a:lnTo>
                <a:lnTo>
                  <a:pt x="8" y="62"/>
                </a:lnTo>
                <a:lnTo>
                  <a:pt x="10" y="62"/>
                </a:lnTo>
                <a:lnTo>
                  <a:pt x="10" y="62"/>
                </a:lnTo>
                <a:lnTo>
                  <a:pt x="10" y="62"/>
                </a:lnTo>
                <a:lnTo>
                  <a:pt x="12" y="62"/>
                </a:lnTo>
                <a:lnTo>
                  <a:pt x="12" y="62"/>
                </a:lnTo>
                <a:lnTo>
                  <a:pt x="12" y="62"/>
                </a:lnTo>
                <a:lnTo>
                  <a:pt x="12" y="60"/>
                </a:lnTo>
                <a:lnTo>
                  <a:pt x="12" y="60"/>
                </a:lnTo>
                <a:lnTo>
                  <a:pt x="12" y="60"/>
                </a:lnTo>
                <a:lnTo>
                  <a:pt x="14" y="58"/>
                </a:lnTo>
                <a:lnTo>
                  <a:pt x="14" y="58"/>
                </a:lnTo>
                <a:lnTo>
                  <a:pt x="14" y="58"/>
                </a:lnTo>
                <a:lnTo>
                  <a:pt x="14" y="56"/>
                </a:lnTo>
                <a:lnTo>
                  <a:pt x="16" y="56"/>
                </a:lnTo>
                <a:lnTo>
                  <a:pt x="16" y="56"/>
                </a:lnTo>
                <a:lnTo>
                  <a:pt x="18" y="54"/>
                </a:lnTo>
                <a:lnTo>
                  <a:pt x="18" y="54"/>
                </a:lnTo>
                <a:lnTo>
                  <a:pt x="20" y="54"/>
                </a:lnTo>
                <a:lnTo>
                  <a:pt x="22" y="52"/>
                </a:lnTo>
                <a:lnTo>
                  <a:pt x="22" y="52"/>
                </a:lnTo>
                <a:lnTo>
                  <a:pt x="24" y="52"/>
                </a:lnTo>
                <a:lnTo>
                  <a:pt x="24" y="52"/>
                </a:lnTo>
                <a:lnTo>
                  <a:pt x="24" y="52"/>
                </a:lnTo>
                <a:lnTo>
                  <a:pt x="26" y="52"/>
                </a:lnTo>
                <a:lnTo>
                  <a:pt x="26" y="52"/>
                </a:lnTo>
                <a:lnTo>
                  <a:pt x="26" y="52"/>
                </a:lnTo>
                <a:lnTo>
                  <a:pt x="26" y="52"/>
                </a:lnTo>
                <a:lnTo>
                  <a:pt x="28" y="52"/>
                </a:lnTo>
                <a:lnTo>
                  <a:pt x="28" y="50"/>
                </a:lnTo>
                <a:lnTo>
                  <a:pt x="28" y="50"/>
                </a:lnTo>
                <a:lnTo>
                  <a:pt x="30" y="50"/>
                </a:lnTo>
                <a:lnTo>
                  <a:pt x="32" y="50"/>
                </a:lnTo>
                <a:lnTo>
                  <a:pt x="32" y="52"/>
                </a:lnTo>
                <a:lnTo>
                  <a:pt x="36" y="52"/>
                </a:lnTo>
                <a:lnTo>
                  <a:pt x="36" y="52"/>
                </a:lnTo>
                <a:lnTo>
                  <a:pt x="42" y="52"/>
                </a:lnTo>
                <a:lnTo>
                  <a:pt x="42" y="50"/>
                </a:lnTo>
                <a:lnTo>
                  <a:pt x="44" y="50"/>
                </a:lnTo>
                <a:lnTo>
                  <a:pt x="44" y="50"/>
                </a:lnTo>
                <a:lnTo>
                  <a:pt x="48" y="44"/>
                </a:lnTo>
                <a:lnTo>
                  <a:pt x="50" y="42"/>
                </a:lnTo>
                <a:lnTo>
                  <a:pt x="54" y="38"/>
                </a:lnTo>
                <a:lnTo>
                  <a:pt x="56" y="34"/>
                </a:lnTo>
                <a:lnTo>
                  <a:pt x="58" y="32"/>
                </a:lnTo>
                <a:lnTo>
                  <a:pt x="58" y="30"/>
                </a:lnTo>
                <a:lnTo>
                  <a:pt x="66" y="24"/>
                </a:lnTo>
                <a:lnTo>
                  <a:pt x="72" y="16"/>
                </a:lnTo>
                <a:lnTo>
                  <a:pt x="80" y="8"/>
                </a:lnTo>
                <a:lnTo>
                  <a:pt x="80" y="6"/>
                </a:lnTo>
                <a:lnTo>
                  <a:pt x="82" y="4"/>
                </a:lnTo>
                <a:lnTo>
                  <a:pt x="84" y="2"/>
                </a:lnTo>
                <a:lnTo>
                  <a:pt x="86" y="0"/>
                </a:lnTo>
                <a:lnTo>
                  <a:pt x="86"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8" name="Freeform 404"/>
          <p:cNvSpPr>
            <a:spLocks/>
          </p:cNvSpPr>
          <p:nvPr/>
        </p:nvSpPr>
        <p:spPr bwMode="auto">
          <a:xfrm>
            <a:off x="5356225" y="3509963"/>
            <a:ext cx="44450" cy="12700"/>
          </a:xfrm>
          <a:custGeom>
            <a:avLst/>
            <a:gdLst/>
            <a:ahLst/>
            <a:cxnLst>
              <a:cxn ang="0">
                <a:pos x="0" y="8"/>
              </a:cxn>
              <a:cxn ang="0">
                <a:pos x="2" y="6"/>
              </a:cxn>
              <a:cxn ang="0">
                <a:pos x="6" y="0"/>
              </a:cxn>
              <a:cxn ang="0">
                <a:pos x="6" y="0"/>
              </a:cxn>
              <a:cxn ang="0">
                <a:pos x="6" y="0"/>
              </a:cxn>
              <a:cxn ang="0">
                <a:pos x="6" y="0"/>
              </a:cxn>
              <a:cxn ang="0">
                <a:pos x="10" y="0"/>
              </a:cxn>
              <a:cxn ang="0">
                <a:pos x="12" y="0"/>
              </a:cxn>
              <a:cxn ang="0">
                <a:pos x="12" y="0"/>
              </a:cxn>
              <a:cxn ang="0">
                <a:pos x="14" y="0"/>
              </a:cxn>
              <a:cxn ang="0">
                <a:pos x="16" y="0"/>
              </a:cxn>
              <a:cxn ang="0">
                <a:pos x="22" y="0"/>
              </a:cxn>
              <a:cxn ang="0">
                <a:pos x="22" y="0"/>
              </a:cxn>
              <a:cxn ang="0">
                <a:pos x="22" y="0"/>
              </a:cxn>
              <a:cxn ang="0">
                <a:pos x="24" y="0"/>
              </a:cxn>
              <a:cxn ang="0">
                <a:pos x="24" y="0"/>
              </a:cxn>
              <a:cxn ang="0">
                <a:pos x="24" y="0"/>
              </a:cxn>
              <a:cxn ang="0">
                <a:pos x="24" y="0"/>
              </a:cxn>
              <a:cxn ang="0">
                <a:pos x="24" y="0"/>
              </a:cxn>
              <a:cxn ang="0">
                <a:pos x="24" y="0"/>
              </a:cxn>
              <a:cxn ang="0">
                <a:pos x="28" y="0"/>
              </a:cxn>
              <a:cxn ang="0">
                <a:pos x="28" y="0"/>
              </a:cxn>
            </a:cxnLst>
            <a:rect l="0" t="0" r="r" b="b"/>
            <a:pathLst>
              <a:path w="28" h="8">
                <a:moveTo>
                  <a:pt x="0" y="8"/>
                </a:moveTo>
                <a:lnTo>
                  <a:pt x="2" y="6"/>
                </a:lnTo>
                <a:lnTo>
                  <a:pt x="6" y="0"/>
                </a:lnTo>
                <a:lnTo>
                  <a:pt x="6" y="0"/>
                </a:lnTo>
                <a:lnTo>
                  <a:pt x="6" y="0"/>
                </a:lnTo>
                <a:lnTo>
                  <a:pt x="6" y="0"/>
                </a:lnTo>
                <a:lnTo>
                  <a:pt x="10" y="0"/>
                </a:lnTo>
                <a:lnTo>
                  <a:pt x="12" y="0"/>
                </a:lnTo>
                <a:lnTo>
                  <a:pt x="12" y="0"/>
                </a:lnTo>
                <a:lnTo>
                  <a:pt x="14" y="0"/>
                </a:lnTo>
                <a:lnTo>
                  <a:pt x="16" y="0"/>
                </a:lnTo>
                <a:lnTo>
                  <a:pt x="22" y="0"/>
                </a:lnTo>
                <a:lnTo>
                  <a:pt x="22" y="0"/>
                </a:lnTo>
                <a:lnTo>
                  <a:pt x="22" y="0"/>
                </a:lnTo>
                <a:lnTo>
                  <a:pt x="24" y="0"/>
                </a:lnTo>
                <a:lnTo>
                  <a:pt x="24" y="0"/>
                </a:lnTo>
                <a:lnTo>
                  <a:pt x="24" y="0"/>
                </a:lnTo>
                <a:lnTo>
                  <a:pt x="24" y="0"/>
                </a:lnTo>
                <a:lnTo>
                  <a:pt x="24" y="0"/>
                </a:lnTo>
                <a:lnTo>
                  <a:pt x="24" y="0"/>
                </a:lnTo>
                <a:lnTo>
                  <a:pt x="28" y="0"/>
                </a:lnTo>
                <a:lnTo>
                  <a:pt x="2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9" name="Freeform 405"/>
          <p:cNvSpPr>
            <a:spLocks/>
          </p:cNvSpPr>
          <p:nvPr/>
        </p:nvSpPr>
        <p:spPr bwMode="auto">
          <a:xfrm>
            <a:off x="7242175" y="3503613"/>
            <a:ext cx="9525" cy="15875"/>
          </a:xfrm>
          <a:custGeom>
            <a:avLst/>
            <a:gdLst/>
            <a:ahLst/>
            <a:cxnLst>
              <a:cxn ang="0">
                <a:pos x="0" y="2"/>
              </a:cxn>
              <a:cxn ang="0">
                <a:pos x="0" y="2"/>
              </a:cxn>
              <a:cxn ang="0">
                <a:pos x="0" y="2"/>
              </a:cxn>
              <a:cxn ang="0">
                <a:pos x="0" y="4"/>
              </a:cxn>
              <a:cxn ang="0">
                <a:pos x="0" y="4"/>
              </a:cxn>
              <a:cxn ang="0">
                <a:pos x="2" y="8"/>
              </a:cxn>
              <a:cxn ang="0">
                <a:pos x="2" y="8"/>
              </a:cxn>
              <a:cxn ang="0">
                <a:pos x="2" y="8"/>
              </a:cxn>
              <a:cxn ang="0">
                <a:pos x="2" y="8"/>
              </a:cxn>
              <a:cxn ang="0">
                <a:pos x="4" y="10"/>
              </a:cxn>
              <a:cxn ang="0">
                <a:pos x="6" y="10"/>
              </a:cxn>
              <a:cxn ang="0">
                <a:pos x="6" y="10"/>
              </a:cxn>
              <a:cxn ang="0">
                <a:pos x="6" y="10"/>
              </a:cxn>
              <a:cxn ang="0">
                <a:pos x="6" y="8"/>
              </a:cxn>
              <a:cxn ang="0">
                <a:pos x="6" y="8"/>
              </a:cxn>
              <a:cxn ang="0">
                <a:pos x="6" y="8"/>
              </a:cxn>
              <a:cxn ang="0">
                <a:pos x="4" y="8"/>
              </a:cxn>
              <a:cxn ang="0">
                <a:pos x="4" y="8"/>
              </a:cxn>
              <a:cxn ang="0">
                <a:pos x="4" y="8"/>
              </a:cxn>
              <a:cxn ang="0">
                <a:pos x="4" y="8"/>
              </a:cxn>
              <a:cxn ang="0">
                <a:pos x="4" y="8"/>
              </a:cxn>
              <a:cxn ang="0">
                <a:pos x="4" y="6"/>
              </a:cxn>
              <a:cxn ang="0">
                <a:pos x="4" y="6"/>
              </a:cxn>
              <a:cxn ang="0">
                <a:pos x="4" y="6"/>
              </a:cxn>
              <a:cxn ang="0">
                <a:pos x="4" y="6"/>
              </a:cxn>
              <a:cxn ang="0">
                <a:pos x="4" y="4"/>
              </a:cxn>
              <a:cxn ang="0">
                <a:pos x="4" y="4"/>
              </a:cxn>
              <a:cxn ang="0">
                <a:pos x="4" y="4"/>
              </a:cxn>
              <a:cxn ang="0">
                <a:pos x="2" y="2"/>
              </a:cxn>
              <a:cxn ang="0">
                <a:pos x="2" y="0"/>
              </a:cxn>
              <a:cxn ang="0">
                <a:pos x="2" y="0"/>
              </a:cxn>
            </a:cxnLst>
            <a:rect l="0" t="0" r="r" b="b"/>
            <a:pathLst>
              <a:path w="6" h="10">
                <a:moveTo>
                  <a:pt x="0" y="2"/>
                </a:moveTo>
                <a:lnTo>
                  <a:pt x="0" y="2"/>
                </a:lnTo>
                <a:lnTo>
                  <a:pt x="0" y="2"/>
                </a:lnTo>
                <a:lnTo>
                  <a:pt x="0" y="4"/>
                </a:lnTo>
                <a:lnTo>
                  <a:pt x="0" y="4"/>
                </a:lnTo>
                <a:lnTo>
                  <a:pt x="2" y="8"/>
                </a:lnTo>
                <a:lnTo>
                  <a:pt x="2" y="8"/>
                </a:lnTo>
                <a:lnTo>
                  <a:pt x="2" y="8"/>
                </a:lnTo>
                <a:lnTo>
                  <a:pt x="2" y="8"/>
                </a:lnTo>
                <a:lnTo>
                  <a:pt x="4" y="10"/>
                </a:lnTo>
                <a:lnTo>
                  <a:pt x="6" y="10"/>
                </a:lnTo>
                <a:lnTo>
                  <a:pt x="6" y="10"/>
                </a:lnTo>
                <a:lnTo>
                  <a:pt x="6" y="10"/>
                </a:lnTo>
                <a:lnTo>
                  <a:pt x="6" y="8"/>
                </a:lnTo>
                <a:lnTo>
                  <a:pt x="6" y="8"/>
                </a:lnTo>
                <a:lnTo>
                  <a:pt x="6" y="8"/>
                </a:lnTo>
                <a:lnTo>
                  <a:pt x="4" y="8"/>
                </a:lnTo>
                <a:lnTo>
                  <a:pt x="4" y="8"/>
                </a:lnTo>
                <a:lnTo>
                  <a:pt x="4" y="8"/>
                </a:lnTo>
                <a:lnTo>
                  <a:pt x="4" y="8"/>
                </a:lnTo>
                <a:lnTo>
                  <a:pt x="4" y="8"/>
                </a:lnTo>
                <a:lnTo>
                  <a:pt x="4" y="6"/>
                </a:lnTo>
                <a:lnTo>
                  <a:pt x="4" y="6"/>
                </a:lnTo>
                <a:lnTo>
                  <a:pt x="4" y="6"/>
                </a:lnTo>
                <a:lnTo>
                  <a:pt x="4" y="6"/>
                </a:lnTo>
                <a:lnTo>
                  <a:pt x="4" y="4"/>
                </a:lnTo>
                <a:lnTo>
                  <a:pt x="4" y="4"/>
                </a:lnTo>
                <a:lnTo>
                  <a:pt x="4" y="4"/>
                </a:lnTo>
                <a:lnTo>
                  <a:pt x="2" y="2"/>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1" name="Freeform 407"/>
          <p:cNvSpPr>
            <a:spLocks/>
          </p:cNvSpPr>
          <p:nvPr/>
        </p:nvSpPr>
        <p:spPr bwMode="auto">
          <a:xfrm>
            <a:off x="4362450" y="3433763"/>
            <a:ext cx="28575" cy="82550"/>
          </a:xfrm>
          <a:custGeom>
            <a:avLst/>
            <a:gdLst/>
            <a:ahLst/>
            <a:cxnLst>
              <a:cxn ang="0">
                <a:pos x="4" y="0"/>
              </a:cxn>
              <a:cxn ang="0">
                <a:pos x="4" y="2"/>
              </a:cxn>
              <a:cxn ang="0">
                <a:pos x="4" y="2"/>
              </a:cxn>
              <a:cxn ang="0">
                <a:pos x="4" y="6"/>
              </a:cxn>
              <a:cxn ang="0">
                <a:pos x="6" y="6"/>
              </a:cxn>
              <a:cxn ang="0">
                <a:pos x="6" y="12"/>
              </a:cxn>
              <a:cxn ang="0">
                <a:pos x="4" y="12"/>
              </a:cxn>
              <a:cxn ang="0">
                <a:pos x="4" y="14"/>
              </a:cxn>
              <a:cxn ang="0">
                <a:pos x="4" y="14"/>
              </a:cxn>
              <a:cxn ang="0">
                <a:pos x="2" y="14"/>
              </a:cxn>
              <a:cxn ang="0">
                <a:pos x="2" y="16"/>
              </a:cxn>
              <a:cxn ang="0">
                <a:pos x="2" y="16"/>
              </a:cxn>
              <a:cxn ang="0">
                <a:pos x="2" y="16"/>
              </a:cxn>
              <a:cxn ang="0">
                <a:pos x="0" y="18"/>
              </a:cxn>
              <a:cxn ang="0">
                <a:pos x="2" y="18"/>
              </a:cxn>
              <a:cxn ang="0">
                <a:pos x="8" y="20"/>
              </a:cxn>
              <a:cxn ang="0">
                <a:pos x="8" y="20"/>
              </a:cxn>
              <a:cxn ang="0">
                <a:pos x="10" y="20"/>
              </a:cxn>
              <a:cxn ang="0">
                <a:pos x="12" y="22"/>
              </a:cxn>
              <a:cxn ang="0">
                <a:pos x="12" y="24"/>
              </a:cxn>
              <a:cxn ang="0">
                <a:pos x="12" y="26"/>
              </a:cxn>
              <a:cxn ang="0">
                <a:pos x="14" y="26"/>
              </a:cxn>
              <a:cxn ang="0">
                <a:pos x="16" y="28"/>
              </a:cxn>
              <a:cxn ang="0">
                <a:pos x="18" y="28"/>
              </a:cxn>
              <a:cxn ang="0">
                <a:pos x="18" y="28"/>
              </a:cxn>
              <a:cxn ang="0">
                <a:pos x="18" y="30"/>
              </a:cxn>
              <a:cxn ang="0">
                <a:pos x="18" y="32"/>
              </a:cxn>
              <a:cxn ang="0">
                <a:pos x="18" y="32"/>
              </a:cxn>
              <a:cxn ang="0">
                <a:pos x="18" y="34"/>
              </a:cxn>
              <a:cxn ang="0">
                <a:pos x="18" y="36"/>
              </a:cxn>
              <a:cxn ang="0">
                <a:pos x="18" y="36"/>
              </a:cxn>
              <a:cxn ang="0">
                <a:pos x="16" y="42"/>
              </a:cxn>
              <a:cxn ang="0">
                <a:pos x="16" y="46"/>
              </a:cxn>
              <a:cxn ang="0">
                <a:pos x="16" y="46"/>
              </a:cxn>
              <a:cxn ang="0">
                <a:pos x="16" y="48"/>
              </a:cxn>
              <a:cxn ang="0">
                <a:pos x="16" y="52"/>
              </a:cxn>
              <a:cxn ang="0">
                <a:pos x="16" y="52"/>
              </a:cxn>
            </a:cxnLst>
            <a:rect l="0" t="0" r="r" b="b"/>
            <a:pathLst>
              <a:path w="18" h="52">
                <a:moveTo>
                  <a:pt x="2" y="0"/>
                </a:moveTo>
                <a:lnTo>
                  <a:pt x="4" y="0"/>
                </a:lnTo>
                <a:lnTo>
                  <a:pt x="4" y="0"/>
                </a:lnTo>
                <a:lnTo>
                  <a:pt x="4" y="2"/>
                </a:lnTo>
                <a:lnTo>
                  <a:pt x="4" y="2"/>
                </a:lnTo>
                <a:lnTo>
                  <a:pt x="4" y="2"/>
                </a:lnTo>
                <a:lnTo>
                  <a:pt x="4" y="4"/>
                </a:lnTo>
                <a:lnTo>
                  <a:pt x="4" y="6"/>
                </a:lnTo>
                <a:lnTo>
                  <a:pt x="4" y="6"/>
                </a:lnTo>
                <a:lnTo>
                  <a:pt x="6" y="6"/>
                </a:lnTo>
                <a:lnTo>
                  <a:pt x="6" y="8"/>
                </a:lnTo>
                <a:lnTo>
                  <a:pt x="6" y="12"/>
                </a:lnTo>
                <a:lnTo>
                  <a:pt x="4" y="12"/>
                </a:lnTo>
                <a:lnTo>
                  <a:pt x="4" y="12"/>
                </a:lnTo>
                <a:lnTo>
                  <a:pt x="4" y="14"/>
                </a:lnTo>
                <a:lnTo>
                  <a:pt x="4" y="14"/>
                </a:lnTo>
                <a:lnTo>
                  <a:pt x="4" y="14"/>
                </a:lnTo>
                <a:lnTo>
                  <a:pt x="4" y="14"/>
                </a:lnTo>
                <a:lnTo>
                  <a:pt x="4" y="14"/>
                </a:lnTo>
                <a:lnTo>
                  <a:pt x="2" y="14"/>
                </a:lnTo>
                <a:lnTo>
                  <a:pt x="2" y="16"/>
                </a:lnTo>
                <a:lnTo>
                  <a:pt x="2" y="16"/>
                </a:lnTo>
                <a:lnTo>
                  <a:pt x="2" y="16"/>
                </a:lnTo>
                <a:lnTo>
                  <a:pt x="2" y="16"/>
                </a:lnTo>
                <a:lnTo>
                  <a:pt x="2" y="16"/>
                </a:lnTo>
                <a:lnTo>
                  <a:pt x="2" y="16"/>
                </a:lnTo>
                <a:lnTo>
                  <a:pt x="0" y="16"/>
                </a:lnTo>
                <a:lnTo>
                  <a:pt x="0" y="18"/>
                </a:lnTo>
                <a:lnTo>
                  <a:pt x="2" y="18"/>
                </a:lnTo>
                <a:lnTo>
                  <a:pt x="2" y="18"/>
                </a:lnTo>
                <a:lnTo>
                  <a:pt x="4" y="20"/>
                </a:lnTo>
                <a:lnTo>
                  <a:pt x="8" y="20"/>
                </a:lnTo>
                <a:lnTo>
                  <a:pt x="8" y="20"/>
                </a:lnTo>
                <a:lnTo>
                  <a:pt x="8" y="20"/>
                </a:lnTo>
                <a:lnTo>
                  <a:pt x="8" y="20"/>
                </a:lnTo>
                <a:lnTo>
                  <a:pt x="10" y="20"/>
                </a:lnTo>
                <a:lnTo>
                  <a:pt x="12" y="22"/>
                </a:lnTo>
                <a:lnTo>
                  <a:pt x="12" y="22"/>
                </a:lnTo>
                <a:lnTo>
                  <a:pt x="12" y="22"/>
                </a:lnTo>
                <a:lnTo>
                  <a:pt x="12" y="24"/>
                </a:lnTo>
                <a:lnTo>
                  <a:pt x="12" y="26"/>
                </a:lnTo>
                <a:lnTo>
                  <a:pt x="12" y="26"/>
                </a:lnTo>
                <a:lnTo>
                  <a:pt x="14" y="26"/>
                </a:lnTo>
                <a:lnTo>
                  <a:pt x="14" y="26"/>
                </a:lnTo>
                <a:lnTo>
                  <a:pt x="14" y="26"/>
                </a:lnTo>
                <a:lnTo>
                  <a:pt x="16" y="28"/>
                </a:lnTo>
                <a:lnTo>
                  <a:pt x="16" y="28"/>
                </a:lnTo>
                <a:lnTo>
                  <a:pt x="18" y="28"/>
                </a:lnTo>
                <a:lnTo>
                  <a:pt x="18" y="28"/>
                </a:lnTo>
                <a:lnTo>
                  <a:pt x="18" y="28"/>
                </a:lnTo>
                <a:lnTo>
                  <a:pt x="18" y="28"/>
                </a:lnTo>
                <a:lnTo>
                  <a:pt x="18" y="30"/>
                </a:lnTo>
                <a:lnTo>
                  <a:pt x="18" y="30"/>
                </a:lnTo>
                <a:lnTo>
                  <a:pt x="18" y="32"/>
                </a:lnTo>
                <a:lnTo>
                  <a:pt x="18" y="32"/>
                </a:lnTo>
                <a:lnTo>
                  <a:pt x="18" y="32"/>
                </a:lnTo>
                <a:lnTo>
                  <a:pt x="18" y="34"/>
                </a:lnTo>
                <a:lnTo>
                  <a:pt x="18" y="34"/>
                </a:lnTo>
                <a:lnTo>
                  <a:pt x="18" y="34"/>
                </a:lnTo>
                <a:lnTo>
                  <a:pt x="18" y="36"/>
                </a:lnTo>
                <a:lnTo>
                  <a:pt x="18" y="36"/>
                </a:lnTo>
                <a:lnTo>
                  <a:pt x="18" y="36"/>
                </a:lnTo>
                <a:lnTo>
                  <a:pt x="16" y="40"/>
                </a:lnTo>
                <a:lnTo>
                  <a:pt x="16" y="42"/>
                </a:lnTo>
                <a:lnTo>
                  <a:pt x="16" y="44"/>
                </a:lnTo>
                <a:lnTo>
                  <a:pt x="16" y="46"/>
                </a:lnTo>
                <a:lnTo>
                  <a:pt x="16" y="46"/>
                </a:lnTo>
                <a:lnTo>
                  <a:pt x="16" y="46"/>
                </a:lnTo>
                <a:lnTo>
                  <a:pt x="16" y="46"/>
                </a:lnTo>
                <a:lnTo>
                  <a:pt x="16" y="48"/>
                </a:lnTo>
                <a:lnTo>
                  <a:pt x="16" y="50"/>
                </a:lnTo>
                <a:lnTo>
                  <a:pt x="16" y="52"/>
                </a:lnTo>
                <a:lnTo>
                  <a:pt x="16" y="52"/>
                </a:lnTo>
                <a:lnTo>
                  <a:pt x="16" y="5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2" name="Freeform 408"/>
          <p:cNvSpPr>
            <a:spLocks/>
          </p:cNvSpPr>
          <p:nvPr/>
        </p:nvSpPr>
        <p:spPr bwMode="auto">
          <a:xfrm>
            <a:off x="5330825" y="3255963"/>
            <a:ext cx="76200" cy="254000"/>
          </a:xfrm>
          <a:custGeom>
            <a:avLst/>
            <a:gdLst/>
            <a:ahLst/>
            <a:cxnLst>
              <a:cxn ang="0">
                <a:pos x="42" y="158"/>
              </a:cxn>
              <a:cxn ang="0">
                <a:pos x="42" y="152"/>
              </a:cxn>
              <a:cxn ang="0">
                <a:pos x="42" y="150"/>
              </a:cxn>
              <a:cxn ang="0">
                <a:pos x="42" y="148"/>
              </a:cxn>
              <a:cxn ang="0">
                <a:pos x="40" y="148"/>
              </a:cxn>
              <a:cxn ang="0">
                <a:pos x="36" y="148"/>
              </a:cxn>
              <a:cxn ang="0">
                <a:pos x="34" y="148"/>
              </a:cxn>
              <a:cxn ang="0">
                <a:pos x="34" y="146"/>
              </a:cxn>
              <a:cxn ang="0">
                <a:pos x="32" y="144"/>
              </a:cxn>
              <a:cxn ang="0">
                <a:pos x="30" y="140"/>
              </a:cxn>
              <a:cxn ang="0">
                <a:pos x="30" y="136"/>
              </a:cxn>
              <a:cxn ang="0">
                <a:pos x="28" y="136"/>
              </a:cxn>
              <a:cxn ang="0">
                <a:pos x="28" y="132"/>
              </a:cxn>
              <a:cxn ang="0">
                <a:pos x="26" y="126"/>
              </a:cxn>
              <a:cxn ang="0">
                <a:pos x="24" y="126"/>
              </a:cxn>
              <a:cxn ang="0">
                <a:pos x="22" y="126"/>
              </a:cxn>
              <a:cxn ang="0">
                <a:pos x="22" y="122"/>
              </a:cxn>
              <a:cxn ang="0">
                <a:pos x="20" y="122"/>
              </a:cxn>
              <a:cxn ang="0">
                <a:pos x="18" y="120"/>
              </a:cxn>
              <a:cxn ang="0">
                <a:pos x="16" y="118"/>
              </a:cxn>
              <a:cxn ang="0">
                <a:pos x="16" y="116"/>
              </a:cxn>
              <a:cxn ang="0">
                <a:pos x="10" y="110"/>
              </a:cxn>
              <a:cxn ang="0">
                <a:pos x="6" y="108"/>
              </a:cxn>
              <a:cxn ang="0">
                <a:pos x="0" y="108"/>
              </a:cxn>
              <a:cxn ang="0">
                <a:pos x="0" y="106"/>
              </a:cxn>
              <a:cxn ang="0">
                <a:pos x="2" y="102"/>
              </a:cxn>
              <a:cxn ang="0">
                <a:pos x="2" y="100"/>
              </a:cxn>
              <a:cxn ang="0">
                <a:pos x="4" y="96"/>
              </a:cxn>
              <a:cxn ang="0">
                <a:pos x="8" y="96"/>
              </a:cxn>
              <a:cxn ang="0">
                <a:pos x="10" y="98"/>
              </a:cxn>
              <a:cxn ang="0">
                <a:pos x="12" y="98"/>
              </a:cxn>
              <a:cxn ang="0">
                <a:pos x="12" y="98"/>
              </a:cxn>
              <a:cxn ang="0">
                <a:pos x="14" y="96"/>
              </a:cxn>
              <a:cxn ang="0">
                <a:pos x="16" y="94"/>
              </a:cxn>
              <a:cxn ang="0">
                <a:pos x="16" y="90"/>
              </a:cxn>
              <a:cxn ang="0">
                <a:pos x="16" y="80"/>
              </a:cxn>
              <a:cxn ang="0">
                <a:pos x="16" y="78"/>
              </a:cxn>
              <a:cxn ang="0">
                <a:pos x="18" y="72"/>
              </a:cxn>
              <a:cxn ang="0">
                <a:pos x="18" y="68"/>
              </a:cxn>
              <a:cxn ang="0">
                <a:pos x="18" y="62"/>
              </a:cxn>
              <a:cxn ang="0">
                <a:pos x="20" y="58"/>
              </a:cxn>
              <a:cxn ang="0">
                <a:pos x="24" y="58"/>
              </a:cxn>
              <a:cxn ang="0">
                <a:pos x="26" y="58"/>
              </a:cxn>
              <a:cxn ang="0">
                <a:pos x="28" y="56"/>
              </a:cxn>
              <a:cxn ang="0">
                <a:pos x="28" y="52"/>
              </a:cxn>
              <a:cxn ang="0">
                <a:pos x="28" y="50"/>
              </a:cxn>
              <a:cxn ang="0">
                <a:pos x="28" y="48"/>
              </a:cxn>
              <a:cxn ang="0">
                <a:pos x="30" y="44"/>
              </a:cxn>
              <a:cxn ang="0">
                <a:pos x="28" y="44"/>
              </a:cxn>
              <a:cxn ang="0">
                <a:pos x="28" y="40"/>
              </a:cxn>
              <a:cxn ang="0">
                <a:pos x="30" y="40"/>
              </a:cxn>
              <a:cxn ang="0">
                <a:pos x="32" y="40"/>
              </a:cxn>
              <a:cxn ang="0">
                <a:pos x="32" y="38"/>
              </a:cxn>
              <a:cxn ang="0">
                <a:pos x="38" y="28"/>
              </a:cxn>
              <a:cxn ang="0">
                <a:pos x="42" y="26"/>
              </a:cxn>
              <a:cxn ang="0">
                <a:pos x="42" y="26"/>
              </a:cxn>
              <a:cxn ang="0">
                <a:pos x="44" y="26"/>
              </a:cxn>
              <a:cxn ang="0">
                <a:pos x="44" y="22"/>
              </a:cxn>
              <a:cxn ang="0">
                <a:pos x="44" y="20"/>
              </a:cxn>
              <a:cxn ang="0">
                <a:pos x="46" y="12"/>
              </a:cxn>
              <a:cxn ang="0">
                <a:pos x="48" y="10"/>
              </a:cxn>
              <a:cxn ang="0">
                <a:pos x="48" y="10"/>
              </a:cxn>
              <a:cxn ang="0">
                <a:pos x="48" y="6"/>
              </a:cxn>
            </a:cxnLst>
            <a:rect l="0" t="0" r="r" b="b"/>
            <a:pathLst>
              <a:path w="48" h="160">
                <a:moveTo>
                  <a:pt x="44" y="160"/>
                </a:moveTo>
                <a:lnTo>
                  <a:pt x="44" y="160"/>
                </a:lnTo>
                <a:lnTo>
                  <a:pt x="42" y="158"/>
                </a:lnTo>
                <a:lnTo>
                  <a:pt x="42" y="152"/>
                </a:lnTo>
                <a:lnTo>
                  <a:pt x="42" y="152"/>
                </a:lnTo>
                <a:lnTo>
                  <a:pt x="42" y="152"/>
                </a:lnTo>
                <a:lnTo>
                  <a:pt x="42" y="152"/>
                </a:lnTo>
                <a:lnTo>
                  <a:pt x="42" y="150"/>
                </a:lnTo>
                <a:lnTo>
                  <a:pt x="42" y="150"/>
                </a:lnTo>
                <a:lnTo>
                  <a:pt x="42" y="150"/>
                </a:lnTo>
                <a:lnTo>
                  <a:pt x="42" y="148"/>
                </a:lnTo>
                <a:lnTo>
                  <a:pt x="42" y="148"/>
                </a:lnTo>
                <a:lnTo>
                  <a:pt x="42" y="148"/>
                </a:lnTo>
                <a:lnTo>
                  <a:pt x="42" y="148"/>
                </a:lnTo>
                <a:lnTo>
                  <a:pt x="40" y="148"/>
                </a:lnTo>
                <a:lnTo>
                  <a:pt x="38" y="148"/>
                </a:lnTo>
                <a:lnTo>
                  <a:pt x="38" y="146"/>
                </a:lnTo>
                <a:lnTo>
                  <a:pt x="36" y="148"/>
                </a:lnTo>
                <a:lnTo>
                  <a:pt x="36" y="148"/>
                </a:lnTo>
                <a:lnTo>
                  <a:pt x="36" y="148"/>
                </a:lnTo>
                <a:lnTo>
                  <a:pt x="34" y="148"/>
                </a:lnTo>
                <a:lnTo>
                  <a:pt x="34" y="148"/>
                </a:lnTo>
                <a:lnTo>
                  <a:pt x="34" y="146"/>
                </a:lnTo>
                <a:lnTo>
                  <a:pt x="34" y="146"/>
                </a:lnTo>
                <a:lnTo>
                  <a:pt x="34" y="146"/>
                </a:lnTo>
                <a:lnTo>
                  <a:pt x="34" y="146"/>
                </a:lnTo>
                <a:lnTo>
                  <a:pt x="32" y="144"/>
                </a:lnTo>
                <a:lnTo>
                  <a:pt x="32" y="142"/>
                </a:lnTo>
                <a:lnTo>
                  <a:pt x="30" y="140"/>
                </a:lnTo>
                <a:lnTo>
                  <a:pt x="30" y="140"/>
                </a:lnTo>
                <a:lnTo>
                  <a:pt x="30" y="138"/>
                </a:lnTo>
                <a:lnTo>
                  <a:pt x="30" y="138"/>
                </a:lnTo>
                <a:lnTo>
                  <a:pt x="30" y="136"/>
                </a:lnTo>
                <a:lnTo>
                  <a:pt x="30" y="136"/>
                </a:lnTo>
                <a:lnTo>
                  <a:pt x="30" y="136"/>
                </a:lnTo>
                <a:lnTo>
                  <a:pt x="28" y="136"/>
                </a:lnTo>
                <a:lnTo>
                  <a:pt x="28" y="134"/>
                </a:lnTo>
                <a:lnTo>
                  <a:pt x="28" y="134"/>
                </a:lnTo>
                <a:lnTo>
                  <a:pt x="28" y="132"/>
                </a:lnTo>
                <a:lnTo>
                  <a:pt x="28" y="132"/>
                </a:lnTo>
                <a:lnTo>
                  <a:pt x="26" y="128"/>
                </a:lnTo>
                <a:lnTo>
                  <a:pt x="26" y="126"/>
                </a:lnTo>
                <a:lnTo>
                  <a:pt x="26" y="126"/>
                </a:lnTo>
                <a:lnTo>
                  <a:pt x="24" y="126"/>
                </a:lnTo>
                <a:lnTo>
                  <a:pt x="24" y="126"/>
                </a:lnTo>
                <a:lnTo>
                  <a:pt x="24" y="126"/>
                </a:lnTo>
                <a:lnTo>
                  <a:pt x="24" y="126"/>
                </a:lnTo>
                <a:lnTo>
                  <a:pt x="22" y="126"/>
                </a:lnTo>
                <a:lnTo>
                  <a:pt x="22" y="122"/>
                </a:lnTo>
                <a:lnTo>
                  <a:pt x="22" y="122"/>
                </a:lnTo>
                <a:lnTo>
                  <a:pt x="22" y="122"/>
                </a:lnTo>
                <a:lnTo>
                  <a:pt x="20" y="122"/>
                </a:lnTo>
                <a:lnTo>
                  <a:pt x="20" y="122"/>
                </a:lnTo>
                <a:lnTo>
                  <a:pt x="20" y="122"/>
                </a:lnTo>
                <a:lnTo>
                  <a:pt x="20" y="122"/>
                </a:lnTo>
                <a:lnTo>
                  <a:pt x="18" y="120"/>
                </a:lnTo>
                <a:lnTo>
                  <a:pt x="18" y="120"/>
                </a:lnTo>
                <a:lnTo>
                  <a:pt x="18" y="120"/>
                </a:lnTo>
                <a:lnTo>
                  <a:pt x="18" y="118"/>
                </a:lnTo>
                <a:lnTo>
                  <a:pt x="16" y="118"/>
                </a:lnTo>
                <a:lnTo>
                  <a:pt x="16" y="116"/>
                </a:lnTo>
                <a:lnTo>
                  <a:pt x="16" y="116"/>
                </a:lnTo>
                <a:lnTo>
                  <a:pt x="16" y="116"/>
                </a:lnTo>
                <a:lnTo>
                  <a:pt x="16" y="114"/>
                </a:lnTo>
                <a:lnTo>
                  <a:pt x="14" y="112"/>
                </a:lnTo>
                <a:lnTo>
                  <a:pt x="10" y="110"/>
                </a:lnTo>
                <a:lnTo>
                  <a:pt x="10" y="110"/>
                </a:lnTo>
                <a:lnTo>
                  <a:pt x="6" y="108"/>
                </a:lnTo>
                <a:lnTo>
                  <a:pt x="6" y="108"/>
                </a:lnTo>
                <a:lnTo>
                  <a:pt x="4" y="108"/>
                </a:lnTo>
                <a:lnTo>
                  <a:pt x="2" y="108"/>
                </a:lnTo>
                <a:lnTo>
                  <a:pt x="0" y="108"/>
                </a:lnTo>
                <a:lnTo>
                  <a:pt x="0" y="106"/>
                </a:lnTo>
                <a:lnTo>
                  <a:pt x="0" y="106"/>
                </a:lnTo>
                <a:lnTo>
                  <a:pt x="0" y="106"/>
                </a:lnTo>
                <a:lnTo>
                  <a:pt x="0" y="104"/>
                </a:lnTo>
                <a:lnTo>
                  <a:pt x="2" y="102"/>
                </a:lnTo>
                <a:lnTo>
                  <a:pt x="2" y="102"/>
                </a:lnTo>
                <a:lnTo>
                  <a:pt x="2" y="102"/>
                </a:lnTo>
                <a:lnTo>
                  <a:pt x="2" y="100"/>
                </a:lnTo>
                <a:lnTo>
                  <a:pt x="2" y="100"/>
                </a:lnTo>
                <a:lnTo>
                  <a:pt x="2" y="98"/>
                </a:lnTo>
                <a:lnTo>
                  <a:pt x="2" y="98"/>
                </a:lnTo>
                <a:lnTo>
                  <a:pt x="4" y="96"/>
                </a:lnTo>
                <a:lnTo>
                  <a:pt x="4" y="96"/>
                </a:lnTo>
                <a:lnTo>
                  <a:pt x="6" y="96"/>
                </a:lnTo>
                <a:lnTo>
                  <a:pt x="8" y="96"/>
                </a:lnTo>
                <a:lnTo>
                  <a:pt x="10" y="96"/>
                </a:lnTo>
                <a:lnTo>
                  <a:pt x="10" y="96"/>
                </a:lnTo>
                <a:lnTo>
                  <a:pt x="10" y="98"/>
                </a:lnTo>
                <a:lnTo>
                  <a:pt x="10" y="98"/>
                </a:lnTo>
                <a:lnTo>
                  <a:pt x="12" y="98"/>
                </a:lnTo>
                <a:lnTo>
                  <a:pt x="12" y="98"/>
                </a:lnTo>
                <a:lnTo>
                  <a:pt x="12" y="98"/>
                </a:lnTo>
                <a:lnTo>
                  <a:pt x="12" y="98"/>
                </a:lnTo>
                <a:lnTo>
                  <a:pt x="12" y="98"/>
                </a:lnTo>
                <a:lnTo>
                  <a:pt x="14" y="98"/>
                </a:lnTo>
                <a:lnTo>
                  <a:pt x="14" y="96"/>
                </a:lnTo>
                <a:lnTo>
                  <a:pt x="14" y="96"/>
                </a:lnTo>
                <a:lnTo>
                  <a:pt x="16" y="96"/>
                </a:lnTo>
                <a:lnTo>
                  <a:pt x="16" y="94"/>
                </a:lnTo>
                <a:lnTo>
                  <a:pt x="16" y="94"/>
                </a:lnTo>
                <a:lnTo>
                  <a:pt x="16" y="94"/>
                </a:lnTo>
                <a:lnTo>
                  <a:pt x="16" y="94"/>
                </a:lnTo>
                <a:lnTo>
                  <a:pt x="16" y="90"/>
                </a:lnTo>
                <a:lnTo>
                  <a:pt x="16" y="88"/>
                </a:lnTo>
                <a:lnTo>
                  <a:pt x="16" y="82"/>
                </a:lnTo>
                <a:lnTo>
                  <a:pt x="16" y="80"/>
                </a:lnTo>
                <a:lnTo>
                  <a:pt x="16" y="80"/>
                </a:lnTo>
                <a:lnTo>
                  <a:pt x="16" y="80"/>
                </a:lnTo>
                <a:lnTo>
                  <a:pt x="16" y="78"/>
                </a:lnTo>
                <a:lnTo>
                  <a:pt x="16" y="76"/>
                </a:lnTo>
                <a:lnTo>
                  <a:pt x="18" y="72"/>
                </a:lnTo>
                <a:lnTo>
                  <a:pt x="18" y="72"/>
                </a:lnTo>
                <a:lnTo>
                  <a:pt x="18" y="70"/>
                </a:lnTo>
                <a:lnTo>
                  <a:pt x="18" y="70"/>
                </a:lnTo>
                <a:lnTo>
                  <a:pt x="18" y="68"/>
                </a:lnTo>
                <a:lnTo>
                  <a:pt x="18" y="66"/>
                </a:lnTo>
                <a:lnTo>
                  <a:pt x="18" y="66"/>
                </a:lnTo>
                <a:lnTo>
                  <a:pt x="18" y="62"/>
                </a:lnTo>
                <a:lnTo>
                  <a:pt x="18" y="62"/>
                </a:lnTo>
                <a:lnTo>
                  <a:pt x="18" y="60"/>
                </a:lnTo>
                <a:lnTo>
                  <a:pt x="20" y="58"/>
                </a:lnTo>
                <a:lnTo>
                  <a:pt x="22" y="56"/>
                </a:lnTo>
                <a:lnTo>
                  <a:pt x="24" y="58"/>
                </a:lnTo>
                <a:lnTo>
                  <a:pt x="24" y="58"/>
                </a:lnTo>
                <a:lnTo>
                  <a:pt x="24" y="58"/>
                </a:lnTo>
                <a:lnTo>
                  <a:pt x="26" y="58"/>
                </a:lnTo>
                <a:lnTo>
                  <a:pt x="26" y="58"/>
                </a:lnTo>
                <a:lnTo>
                  <a:pt x="28" y="56"/>
                </a:lnTo>
                <a:lnTo>
                  <a:pt x="28" y="56"/>
                </a:lnTo>
                <a:lnTo>
                  <a:pt x="28" y="56"/>
                </a:lnTo>
                <a:lnTo>
                  <a:pt x="28" y="52"/>
                </a:lnTo>
                <a:lnTo>
                  <a:pt x="28" y="52"/>
                </a:lnTo>
                <a:lnTo>
                  <a:pt x="28" y="52"/>
                </a:lnTo>
                <a:lnTo>
                  <a:pt x="28" y="50"/>
                </a:lnTo>
                <a:lnTo>
                  <a:pt x="28" y="50"/>
                </a:lnTo>
                <a:lnTo>
                  <a:pt x="28" y="50"/>
                </a:lnTo>
                <a:lnTo>
                  <a:pt x="28" y="50"/>
                </a:lnTo>
                <a:lnTo>
                  <a:pt x="28" y="50"/>
                </a:lnTo>
                <a:lnTo>
                  <a:pt x="28" y="48"/>
                </a:lnTo>
                <a:lnTo>
                  <a:pt x="28" y="48"/>
                </a:lnTo>
                <a:lnTo>
                  <a:pt x="30" y="46"/>
                </a:lnTo>
                <a:lnTo>
                  <a:pt x="30" y="44"/>
                </a:lnTo>
                <a:lnTo>
                  <a:pt x="30" y="44"/>
                </a:lnTo>
                <a:lnTo>
                  <a:pt x="28" y="44"/>
                </a:lnTo>
                <a:lnTo>
                  <a:pt x="28" y="44"/>
                </a:lnTo>
                <a:lnTo>
                  <a:pt x="28" y="42"/>
                </a:lnTo>
                <a:lnTo>
                  <a:pt x="28" y="42"/>
                </a:lnTo>
                <a:lnTo>
                  <a:pt x="28" y="40"/>
                </a:lnTo>
                <a:lnTo>
                  <a:pt x="30" y="40"/>
                </a:lnTo>
                <a:lnTo>
                  <a:pt x="30" y="40"/>
                </a:lnTo>
                <a:lnTo>
                  <a:pt x="30" y="40"/>
                </a:lnTo>
                <a:lnTo>
                  <a:pt x="30" y="40"/>
                </a:lnTo>
                <a:lnTo>
                  <a:pt x="30" y="40"/>
                </a:lnTo>
                <a:lnTo>
                  <a:pt x="32" y="40"/>
                </a:lnTo>
                <a:lnTo>
                  <a:pt x="32" y="40"/>
                </a:lnTo>
                <a:lnTo>
                  <a:pt x="32" y="38"/>
                </a:lnTo>
                <a:lnTo>
                  <a:pt x="32" y="38"/>
                </a:lnTo>
                <a:lnTo>
                  <a:pt x="34" y="34"/>
                </a:lnTo>
                <a:lnTo>
                  <a:pt x="36" y="28"/>
                </a:lnTo>
                <a:lnTo>
                  <a:pt x="38" y="28"/>
                </a:lnTo>
                <a:lnTo>
                  <a:pt x="38" y="28"/>
                </a:lnTo>
                <a:lnTo>
                  <a:pt x="38" y="26"/>
                </a:lnTo>
                <a:lnTo>
                  <a:pt x="42" y="26"/>
                </a:lnTo>
                <a:lnTo>
                  <a:pt x="42" y="26"/>
                </a:lnTo>
                <a:lnTo>
                  <a:pt x="42" y="26"/>
                </a:lnTo>
                <a:lnTo>
                  <a:pt x="42" y="26"/>
                </a:lnTo>
                <a:lnTo>
                  <a:pt x="44" y="26"/>
                </a:lnTo>
                <a:lnTo>
                  <a:pt x="44" y="26"/>
                </a:lnTo>
                <a:lnTo>
                  <a:pt x="44" y="26"/>
                </a:lnTo>
                <a:lnTo>
                  <a:pt x="44" y="24"/>
                </a:lnTo>
                <a:lnTo>
                  <a:pt x="44" y="22"/>
                </a:lnTo>
                <a:lnTo>
                  <a:pt x="44" y="22"/>
                </a:lnTo>
                <a:lnTo>
                  <a:pt x="44" y="22"/>
                </a:lnTo>
                <a:lnTo>
                  <a:pt x="44" y="22"/>
                </a:lnTo>
                <a:lnTo>
                  <a:pt x="44" y="20"/>
                </a:lnTo>
                <a:lnTo>
                  <a:pt x="46" y="14"/>
                </a:lnTo>
                <a:lnTo>
                  <a:pt x="46" y="12"/>
                </a:lnTo>
                <a:lnTo>
                  <a:pt x="46" y="12"/>
                </a:lnTo>
                <a:lnTo>
                  <a:pt x="48" y="12"/>
                </a:lnTo>
                <a:lnTo>
                  <a:pt x="48" y="12"/>
                </a:lnTo>
                <a:lnTo>
                  <a:pt x="48" y="10"/>
                </a:lnTo>
                <a:lnTo>
                  <a:pt x="48" y="10"/>
                </a:lnTo>
                <a:lnTo>
                  <a:pt x="48" y="10"/>
                </a:lnTo>
                <a:lnTo>
                  <a:pt x="48" y="10"/>
                </a:lnTo>
                <a:lnTo>
                  <a:pt x="48" y="8"/>
                </a:lnTo>
                <a:lnTo>
                  <a:pt x="48" y="8"/>
                </a:lnTo>
                <a:lnTo>
                  <a:pt x="48" y="6"/>
                </a:lnTo>
                <a:lnTo>
                  <a:pt x="48" y="0"/>
                </a:lnTo>
                <a:lnTo>
                  <a:pt x="48"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3" name="Freeform 409"/>
          <p:cNvSpPr>
            <a:spLocks/>
          </p:cNvSpPr>
          <p:nvPr/>
        </p:nvSpPr>
        <p:spPr bwMode="auto">
          <a:xfrm>
            <a:off x="4762500" y="3287713"/>
            <a:ext cx="139700" cy="219075"/>
          </a:xfrm>
          <a:custGeom>
            <a:avLst/>
            <a:gdLst/>
            <a:ahLst/>
            <a:cxnLst>
              <a:cxn ang="0">
                <a:pos x="82" y="8"/>
              </a:cxn>
              <a:cxn ang="0">
                <a:pos x="82" y="12"/>
              </a:cxn>
              <a:cxn ang="0">
                <a:pos x="86" y="12"/>
              </a:cxn>
              <a:cxn ang="0">
                <a:pos x="88" y="14"/>
              </a:cxn>
              <a:cxn ang="0">
                <a:pos x="88" y="18"/>
              </a:cxn>
              <a:cxn ang="0">
                <a:pos x="88" y="22"/>
              </a:cxn>
              <a:cxn ang="0">
                <a:pos x="86" y="28"/>
              </a:cxn>
              <a:cxn ang="0">
                <a:pos x="84" y="28"/>
              </a:cxn>
              <a:cxn ang="0">
                <a:pos x="80" y="30"/>
              </a:cxn>
              <a:cxn ang="0">
                <a:pos x="78" y="32"/>
              </a:cxn>
              <a:cxn ang="0">
                <a:pos x="76" y="36"/>
              </a:cxn>
              <a:cxn ang="0">
                <a:pos x="74" y="38"/>
              </a:cxn>
              <a:cxn ang="0">
                <a:pos x="74" y="40"/>
              </a:cxn>
              <a:cxn ang="0">
                <a:pos x="72" y="48"/>
              </a:cxn>
              <a:cxn ang="0">
                <a:pos x="70" y="50"/>
              </a:cxn>
              <a:cxn ang="0">
                <a:pos x="68" y="50"/>
              </a:cxn>
              <a:cxn ang="0">
                <a:pos x="68" y="56"/>
              </a:cxn>
              <a:cxn ang="0">
                <a:pos x="68" y="60"/>
              </a:cxn>
              <a:cxn ang="0">
                <a:pos x="64" y="60"/>
              </a:cxn>
              <a:cxn ang="0">
                <a:pos x="62" y="68"/>
              </a:cxn>
              <a:cxn ang="0">
                <a:pos x="60" y="74"/>
              </a:cxn>
              <a:cxn ang="0">
                <a:pos x="58" y="74"/>
              </a:cxn>
              <a:cxn ang="0">
                <a:pos x="56" y="76"/>
              </a:cxn>
              <a:cxn ang="0">
                <a:pos x="54" y="78"/>
              </a:cxn>
              <a:cxn ang="0">
                <a:pos x="54" y="78"/>
              </a:cxn>
              <a:cxn ang="0">
                <a:pos x="54" y="80"/>
              </a:cxn>
              <a:cxn ang="0">
                <a:pos x="54" y="82"/>
              </a:cxn>
              <a:cxn ang="0">
                <a:pos x="54" y="86"/>
              </a:cxn>
              <a:cxn ang="0">
                <a:pos x="52" y="88"/>
              </a:cxn>
              <a:cxn ang="0">
                <a:pos x="52" y="90"/>
              </a:cxn>
              <a:cxn ang="0">
                <a:pos x="52" y="92"/>
              </a:cxn>
              <a:cxn ang="0">
                <a:pos x="48" y="94"/>
              </a:cxn>
              <a:cxn ang="0">
                <a:pos x="48" y="98"/>
              </a:cxn>
              <a:cxn ang="0">
                <a:pos x="46" y="102"/>
              </a:cxn>
              <a:cxn ang="0">
                <a:pos x="44" y="104"/>
              </a:cxn>
              <a:cxn ang="0">
                <a:pos x="42" y="108"/>
              </a:cxn>
              <a:cxn ang="0">
                <a:pos x="42" y="110"/>
              </a:cxn>
              <a:cxn ang="0">
                <a:pos x="38" y="110"/>
              </a:cxn>
              <a:cxn ang="0">
                <a:pos x="38" y="108"/>
              </a:cxn>
              <a:cxn ang="0">
                <a:pos x="38" y="106"/>
              </a:cxn>
              <a:cxn ang="0">
                <a:pos x="36" y="104"/>
              </a:cxn>
              <a:cxn ang="0">
                <a:pos x="34" y="102"/>
              </a:cxn>
              <a:cxn ang="0">
                <a:pos x="30" y="100"/>
              </a:cxn>
              <a:cxn ang="0">
                <a:pos x="24" y="102"/>
              </a:cxn>
              <a:cxn ang="0">
                <a:pos x="24" y="102"/>
              </a:cxn>
              <a:cxn ang="0">
                <a:pos x="20" y="104"/>
              </a:cxn>
              <a:cxn ang="0">
                <a:pos x="18" y="108"/>
              </a:cxn>
              <a:cxn ang="0">
                <a:pos x="14" y="110"/>
              </a:cxn>
              <a:cxn ang="0">
                <a:pos x="12" y="112"/>
              </a:cxn>
              <a:cxn ang="0">
                <a:pos x="8" y="118"/>
              </a:cxn>
              <a:cxn ang="0">
                <a:pos x="4" y="122"/>
              </a:cxn>
              <a:cxn ang="0">
                <a:pos x="6" y="124"/>
              </a:cxn>
              <a:cxn ang="0">
                <a:pos x="4" y="128"/>
              </a:cxn>
              <a:cxn ang="0">
                <a:pos x="2" y="134"/>
              </a:cxn>
              <a:cxn ang="0">
                <a:pos x="2" y="136"/>
              </a:cxn>
            </a:cxnLst>
            <a:rect l="0" t="0" r="r" b="b"/>
            <a:pathLst>
              <a:path w="88" h="138">
                <a:moveTo>
                  <a:pt x="80" y="0"/>
                </a:moveTo>
                <a:lnTo>
                  <a:pt x="80" y="0"/>
                </a:lnTo>
                <a:lnTo>
                  <a:pt x="80" y="2"/>
                </a:lnTo>
                <a:lnTo>
                  <a:pt x="82" y="8"/>
                </a:lnTo>
                <a:lnTo>
                  <a:pt x="82" y="10"/>
                </a:lnTo>
                <a:lnTo>
                  <a:pt x="82" y="10"/>
                </a:lnTo>
                <a:lnTo>
                  <a:pt x="82" y="10"/>
                </a:lnTo>
                <a:lnTo>
                  <a:pt x="82" y="12"/>
                </a:lnTo>
                <a:lnTo>
                  <a:pt x="82" y="12"/>
                </a:lnTo>
                <a:lnTo>
                  <a:pt x="84" y="12"/>
                </a:lnTo>
                <a:lnTo>
                  <a:pt x="84" y="12"/>
                </a:lnTo>
                <a:lnTo>
                  <a:pt x="86" y="12"/>
                </a:lnTo>
                <a:lnTo>
                  <a:pt x="86" y="12"/>
                </a:lnTo>
                <a:lnTo>
                  <a:pt x="86" y="12"/>
                </a:lnTo>
                <a:lnTo>
                  <a:pt x="86" y="12"/>
                </a:lnTo>
                <a:lnTo>
                  <a:pt x="88" y="14"/>
                </a:lnTo>
                <a:lnTo>
                  <a:pt x="88" y="14"/>
                </a:lnTo>
                <a:lnTo>
                  <a:pt x="88" y="16"/>
                </a:lnTo>
                <a:lnTo>
                  <a:pt x="88" y="18"/>
                </a:lnTo>
                <a:lnTo>
                  <a:pt x="88" y="18"/>
                </a:lnTo>
                <a:lnTo>
                  <a:pt x="88" y="20"/>
                </a:lnTo>
                <a:lnTo>
                  <a:pt x="88" y="20"/>
                </a:lnTo>
                <a:lnTo>
                  <a:pt x="88" y="22"/>
                </a:lnTo>
                <a:lnTo>
                  <a:pt x="88" y="22"/>
                </a:lnTo>
                <a:lnTo>
                  <a:pt x="88" y="24"/>
                </a:lnTo>
                <a:lnTo>
                  <a:pt x="88" y="24"/>
                </a:lnTo>
                <a:lnTo>
                  <a:pt x="88" y="26"/>
                </a:lnTo>
                <a:lnTo>
                  <a:pt x="86" y="28"/>
                </a:lnTo>
                <a:lnTo>
                  <a:pt x="86" y="28"/>
                </a:lnTo>
                <a:lnTo>
                  <a:pt x="86" y="28"/>
                </a:lnTo>
                <a:lnTo>
                  <a:pt x="84" y="28"/>
                </a:lnTo>
                <a:lnTo>
                  <a:pt x="84" y="28"/>
                </a:lnTo>
                <a:lnTo>
                  <a:pt x="82" y="30"/>
                </a:lnTo>
                <a:lnTo>
                  <a:pt x="82" y="30"/>
                </a:lnTo>
                <a:lnTo>
                  <a:pt x="82" y="30"/>
                </a:lnTo>
                <a:lnTo>
                  <a:pt x="80" y="30"/>
                </a:lnTo>
                <a:lnTo>
                  <a:pt x="80" y="30"/>
                </a:lnTo>
                <a:lnTo>
                  <a:pt x="80" y="30"/>
                </a:lnTo>
                <a:lnTo>
                  <a:pt x="80" y="30"/>
                </a:lnTo>
                <a:lnTo>
                  <a:pt x="78" y="32"/>
                </a:lnTo>
                <a:lnTo>
                  <a:pt x="76" y="34"/>
                </a:lnTo>
                <a:lnTo>
                  <a:pt x="76" y="34"/>
                </a:lnTo>
                <a:lnTo>
                  <a:pt x="76" y="36"/>
                </a:lnTo>
                <a:lnTo>
                  <a:pt x="76" y="36"/>
                </a:lnTo>
                <a:lnTo>
                  <a:pt x="76" y="36"/>
                </a:lnTo>
                <a:lnTo>
                  <a:pt x="76" y="36"/>
                </a:lnTo>
                <a:lnTo>
                  <a:pt x="74" y="38"/>
                </a:lnTo>
                <a:lnTo>
                  <a:pt x="74" y="38"/>
                </a:lnTo>
                <a:lnTo>
                  <a:pt x="74" y="38"/>
                </a:lnTo>
                <a:lnTo>
                  <a:pt x="74" y="40"/>
                </a:lnTo>
                <a:lnTo>
                  <a:pt x="74" y="40"/>
                </a:lnTo>
                <a:lnTo>
                  <a:pt x="74" y="40"/>
                </a:lnTo>
                <a:lnTo>
                  <a:pt x="72" y="40"/>
                </a:lnTo>
                <a:lnTo>
                  <a:pt x="72" y="42"/>
                </a:lnTo>
                <a:lnTo>
                  <a:pt x="72" y="42"/>
                </a:lnTo>
                <a:lnTo>
                  <a:pt x="72" y="48"/>
                </a:lnTo>
                <a:lnTo>
                  <a:pt x="72" y="48"/>
                </a:lnTo>
                <a:lnTo>
                  <a:pt x="72" y="48"/>
                </a:lnTo>
                <a:lnTo>
                  <a:pt x="72" y="48"/>
                </a:lnTo>
                <a:lnTo>
                  <a:pt x="70" y="50"/>
                </a:lnTo>
                <a:lnTo>
                  <a:pt x="70" y="50"/>
                </a:lnTo>
                <a:lnTo>
                  <a:pt x="70" y="50"/>
                </a:lnTo>
                <a:lnTo>
                  <a:pt x="68" y="50"/>
                </a:lnTo>
                <a:lnTo>
                  <a:pt x="68" y="50"/>
                </a:lnTo>
                <a:lnTo>
                  <a:pt x="68" y="50"/>
                </a:lnTo>
                <a:lnTo>
                  <a:pt x="68" y="52"/>
                </a:lnTo>
                <a:lnTo>
                  <a:pt x="68" y="54"/>
                </a:lnTo>
                <a:lnTo>
                  <a:pt x="68" y="56"/>
                </a:lnTo>
                <a:lnTo>
                  <a:pt x="68" y="58"/>
                </a:lnTo>
                <a:lnTo>
                  <a:pt x="68" y="58"/>
                </a:lnTo>
                <a:lnTo>
                  <a:pt x="68" y="58"/>
                </a:lnTo>
                <a:lnTo>
                  <a:pt x="68" y="60"/>
                </a:lnTo>
                <a:lnTo>
                  <a:pt x="66" y="60"/>
                </a:lnTo>
                <a:lnTo>
                  <a:pt x="66" y="60"/>
                </a:lnTo>
                <a:lnTo>
                  <a:pt x="66" y="60"/>
                </a:lnTo>
                <a:lnTo>
                  <a:pt x="64" y="60"/>
                </a:lnTo>
                <a:lnTo>
                  <a:pt x="64" y="62"/>
                </a:lnTo>
                <a:lnTo>
                  <a:pt x="62" y="66"/>
                </a:lnTo>
                <a:lnTo>
                  <a:pt x="62" y="66"/>
                </a:lnTo>
                <a:lnTo>
                  <a:pt x="62" y="68"/>
                </a:lnTo>
                <a:lnTo>
                  <a:pt x="62" y="70"/>
                </a:lnTo>
                <a:lnTo>
                  <a:pt x="62" y="70"/>
                </a:lnTo>
                <a:lnTo>
                  <a:pt x="62" y="72"/>
                </a:lnTo>
                <a:lnTo>
                  <a:pt x="60" y="74"/>
                </a:lnTo>
                <a:lnTo>
                  <a:pt x="60" y="74"/>
                </a:lnTo>
                <a:lnTo>
                  <a:pt x="58" y="74"/>
                </a:lnTo>
                <a:lnTo>
                  <a:pt x="58" y="74"/>
                </a:lnTo>
                <a:lnTo>
                  <a:pt x="58" y="74"/>
                </a:lnTo>
                <a:lnTo>
                  <a:pt x="56" y="74"/>
                </a:lnTo>
                <a:lnTo>
                  <a:pt x="56" y="74"/>
                </a:lnTo>
                <a:lnTo>
                  <a:pt x="56" y="76"/>
                </a:lnTo>
                <a:lnTo>
                  <a:pt x="56" y="76"/>
                </a:lnTo>
                <a:lnTo>
                  <a:pt x="56" y="76"/>
                </a:lnTo>
                <a:lnTo>
                  <a:pt x="56" y="78"/>
                </a:lnTo>
                <a:lnTo>
                  <a:pt x="56" y="78"/>
                </a:lnTo>
                <a:lnTo>
                  <a:pt x="54" y="78"/>
                </a:lnTo>
                <a:lnTo>
                  <a:pt x="54" y="78"/>
                </a:lnTo>
                <a:lnTo>
                  <a:pt x="54" y="78"/>
                </a:lnTo>
                <a:lnTo>
                  <a:pt x="54" y="78"/>
                </a:lnTo>
                <a:lnTo>
                  <a:pt x="54" y="78"/>
                </a:lnTo>
                <a:lnTo>
                  <a:pt x="54" y="80"/>
                </a:lnTo>
                <a:lnTo>
                  <a:pt x="54" y="80"/>
                </a:lnTo>
                <a:lnTo>
                  <a:pt x="54" y="80"/>
                </a:lnTo>
                <a:lnTo>
                  <a:pt x="54" y="80"/>
                </a:lnTo>
                <a:lnTo>
                  <a:pt x="54" y="82"/>
                </a:lnTo>
                <a:lnTo>
                  <a:pt x="54" y="82"/>
                </a:lnTo>
                <a:lnTo>
                  <a:pt x="54" y="82"/>
                </a:lnTo>
                <a:lnTo>
                  <a:pt x="54" y="82"/>
                </a:lnTo>
                <a:lnTo>
                  <a:pt x="54" y="82"/>
                </a:lnTo>
                <a:lnTo>
                  <a:pt x="54" y="84"/>
                </a:lnTo>
                <a:lnTo>
                  <a:pt x="54" y="84"/>
                </a:lnTo>
                <a:lnTo>
                  <a:pt x="54" y="86"/>
                </a:lnTo>
                <a:lnTo>
                  <a:pt x="52" y="86"/>
                </a:lnTo>
                <a:lnTo>
                  <a:pt x="52" y="86"/>
                </a:lnTo>
                <a:lnTo>
                  <a:pt x="52" y="88"/>
                </a:lnTo>
                <a:lnTo>
                  <a:pt x="52" y="88"/>
                </a:lnTo>
                <a:lnTo>
                  <a:pt x="52" y="88"/>
                </a:lnTo>
                <a:lnTo>
                  <a:pt x="52" y="88"/>
                </a:lnTo>
                <a:lnTo>
                  <a:pt x="52" y="88"/>
                </a:lnTo>
                <a:lnTo>
                  <a:pt x="52" y="90"/>
                </a:lnTo>
                <a:lnTo>
                  <a:pt x="50" y="90"/>
                </a:lnTo>
                <a:lnTo>
                  <a:pt x="50" y="90"/>
                </a:lnTo>
                <a:lnTo>
                  <a:pt x="52" y="90"/>
                </a:lnTo>
                <a:lnTo>
                  <a:pt x="52" y="92"/>
                </a:lnTo>
                <a:lnTo>
                  <a:pt x="50" y="94"/>
                </a:lnTo>
                <a:lnTo>
                  <a:pt x="50" y="94"/>
                </a:lnTo>
                <a:lnTo>
                  <a:pt x="48" y="94"/>
                </a:lnTo>
                <a:lnTo>
                  <a:pt x="48" y="94"/>
                </a:lnTo>
                <a:lnTo>
                  <a:pt x="48" y="96"/>
                </a:lnTo>
                <a:lnTo>
                  <a:pt x="48" y="96"/>
                </a:lnTo>
                <a:lnTo>
                  <a:pt x="48" y="96"/>
                </a:lnTo>
                <a:lnTo>
                  <a:pt x="48" y="98"/>
                </a:lnTo>
                <a:lnTo>
                  <a:pt x="48" y="100"/>
                </a:lnTo>
                <a:lnTo>
                  <a:pt x="48" y="100"/>
                </a:lnTo>
                <a:lnTo>
                  <a:pt x="46" y="102"/>
                </a:lnTo>
                <a:lnTo>
                  <a:pt x="46" y="102"/>
                </a:lnTo>
                <a:lnTo>
                  <a:pt x="44" y="102"/>
                </a:lnTo>
                <a:lnTo>
                  <a:pt x="44" y="104"/>
                </a:lnTo>
                <a:lnTo>
                  <a:pt x="44" y="104"/>
                </a:lnTo>
                <a:lnTo>
                  <a:pt x="44" y="104"/>
                </a:lnTo>
                <a:lnTo>
                  <a:pt x="44" y="106"/>
                </a:lnTo>
                <a:lnTo>
                  <a:pt x="44" y="106"/>
                </a:lnTo>
                <a:lnTo>
                  <a:pt x="44" y="108"/>
                </a:lnTo>
                <a:lnTo>
                  <a:pt x="42" y="108"/>
                </a:lnTo>
                <a:lnTo>
                  <a:pt x="42" y="108"/>
                </a:lnTo>
                <a:lnTo>
                  <a:pt x="42" y="108"/>
                </a:lnTo>
                <a:lnTo>
                  <a:pt x="42" y="110"/>
                </a:lnTo>
                <a:lnTo>
                  <a:pt x="42" y="110"/>
                </a:lnTo>
                <a:lnTo>
                  <a:pt x="42" y="110"/>
                </a:lnTo>
                <a:lnTo>
                  <a:pt x="40" y="110"/>
                </a:lnTo>
                <a:lnTo>
                  <a:pt x="40" y="110"/>
                </a:lnTo>
                <a:lnTo>
                  <a:pt x="38" y="110"/>
                </a:lnTo>
                <a:lnTo>
                  <a:pt x="38" y="110"/>
                </a:lnTo>
                <a:lnTo>
                  <a:pt x="38" y="110"/>
                </a:lnTo>
                <a:lnTo>
                  <a:pt x="38" y="110"/>
                </a:lnTo>
                <a:lnTo>
                  <a:pt x="38" y="108"/>
                </a:lnTo>
                <a:lnTo>
                  <a:pt x="38" y="108"/>
                </a:lnTo>
                <a:lnTo>
                  <a:pt x="38" y="106"/>
                </a:lnTo>
                <a:lnTo>
                  <a:pt x="38" y="106"/>
                </a:lnTo>
                <a:lnTo>
                  <a:pt x="38" y="106"/>
                </a:lnTo>
                <a:lnTo>
                  <a:pt x="36" y="104"/>
                </a:lnTo>
                <a:lnTo>
                  <a:pt x="36" y="104"/>
                </a:lnTo>
                <a:lnTo>
                  <a:pt x="36" y="104"/>
                </a:lnTo>
                <a:lnTo>
                  <a:pt x="36" y="104"/>
                </a:lnTo>
                <a:lnTo>
                  <a:pt x="34" y="104"/>
                </a:lnTo>
                <a:lnTo>
                  <a:pt x="34" y="104"/>
                </a:lnTo>
                <a:lnTo>
                  <a:pt x="34" y="102"/>
                </a:lnTo>
                <a:lnTo>
                  <a:pt x="34" y="102"/>
                </a:lnTo>
                <a:lnTo>
                  <a:pt x="34" y="102"/>
                </a:lnTo>
                <a:lnTo>
                  <a:pt x="34" y="102"/>
                </a:lnTo>
                <a:lnTo>
                  <a:pt x="32" y="100"/>
                </a:lnTo>
                <a:lnTo>
                  <a:pt x="30" y="100"/>
                </a:lnTo>
                <a:lnTo>
                  <a:pt x="30" y="100"/>
                </a:lnTo>
                <a:lnTo>
                  <a:pt x="28" y="102"/>
                </a:lnTo>
                <a:lnTo>
                  <a:pt x="26" y="102"/>
                </a:lnTo>
                <a:lnTo>
                  <a:pt x="24" y="102"/>
                </a:lnTo>
                <a:lnTo>
                  <a:pt x="24" y="102"/>
                </a:lnTo>
                <a:lnTo>
                  <a:pt x="24" y="102"/>
                </a:lnTo>
                <a:lnTo>
                  <a:pt x="24" y="102"/>
                </a:lnTo>
                <a:lnTo>
                  <a:pt x="24" y="102"/>
                </a:lnTo>
                <a:lnTo>
                  <a:pt x="24" y="100"/>
                </a:lnTo>
                <a:lnTo>
                  <a:pt x="24" y="100"/>
                </a:lnTo>
                <a:lnTo>
                  <a:pt x="22" y="102"/>
                </a:lnTo>
                <a:lnTo>
                  <a:pt x="20" y="104"/>
                </a:lnTo>
                <a:lnTo>
                  <a:pt x="18" y="104"/>
                </a:lnTo>
                <a:lnTo>
                  <a:pt x="18" y="104"/>
                </a:lnTo>
                <a:lnTo>
                  <a:pt x="18" y="106"/>
                </a:lnTo>
                <a:lnTo>
                  <a:pt x="18" y="108"/>
                </a:lnTo>
                <a:lnTo>
                  <a:pt x="16" y="108"/>
                </a:lnTo>
                <a:lnTo>
                  <a:pt x="16" y="108"/>
                </a:lnTo>
                <a:lnTo>
                  <a:pt x="16" y="110"/>
                </a:lnTo>
                <a:lnTo>
                  <a:pt x="14" y="110"/>
                </a:lnTo>
                <a:lnTo>
                  <a:pt x="14" y="110"/>
                </a:lnTo>
                <a:lnTo>
                  <a:pt x="14" y="112"/>
                </a:lnTo>
                <a:lnTo>
                  <a:pt x="14" y="112"/>
                </a:lnTo>
                <a:lnTo>
                  <a:pt x="12" y="112"/>
                </a:lnTo>
                <a:lnTo>
                  <a:pt x="12" y="112"/>
                </a:lnTo>
                <a:lnTo>
                  <a:pt x="12" y="112"/>
                </a:lnTo>
                <a:lnTo>
                  <a:pt x="10" y="114"/>
                </a:lnTo>
                <a:lnTo>
                  <a:pt x="8" y="118"/>
                </a:lnTo>
                <a:lnTo>
                  <a:pt x="6" y="120"/>
                </a:lnTo>
                <a:lnTo>
                  <a:pt x="6" y="120"/>
                </a:lnTo>
                <a:lnTo>
                  <a:pt x="4" y="120"/>
                </a:lnTo>
                <a:lnTo>
                  <a:pt x="4" y="122"/>
                </a:lnTo>
                <a:lnTo>
                  <a:pt x="6" y="124"/>
                </a:lnTo>
                <a:lnTo>
                  <a:pt x="6" y="124"/>
                </a:lnTo>
                <a:lnTo>
                  <a:pt x="6" y="124"/>
                </a:lnTo>
                <a:lnTo>
                  <a:pt x="6" y="124"/>
                </a:lnTo>
                <a:lnTo>
                  <a:pt x="6" y="126"/>
                </a:lnTo>
                <a:lnTo>
                  <a:pt x="4" y="126"/>
                </a:lnTo>
                <a:lnTo>
                  <a:pt x="4" y="128"/>
                </a:lnTo>
                <a:lnTo>
                  <a:pt x="4" y="128"/>
                </a:lnTo>
                <a:lnTo>
                  <a:pt x="4" y="130"/>
                </a:lnTo>
                <a:lnTo>
                  <a:pt x="4" y="130"/>
                </a:lnTo>
                <a:lnTo>
                  <a:pt x="4" y="132"/>
                </a:lnTo>
                <a:lnTo>
                  <a:pt x="2" y="134"/>
                </a:lnTo>
                <a:lnTo>
                  <a:pt x="2" y="134"/>
                </a:lnTo>
                <a:lnTo>
                  <a:pt x="2" y="136"/>
                </a:lnTo>
                <a:lnTo>
                  <a:pt x="2" y="136"/>
                </a:lnTo>
                <a:lnTo>
                  <a:pt x="2" y="136"/>
                </a:lnTo>
                <a:lnTo>
                  <a:pt x="2" y="138"/>
                </a:lnTo>
                <a:lnTo>
                  <a:pt x="2" y="138"/>
                </a:lnTo>
                <a:lnTo>
                  <a:pt x="0" y="13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4" name="Freeform 410"/>
          <p:cNvSpPr>
            <a:spLocks/>
          </p:cNvSpPr>
          <p:nvPr/>
        </p:nvSpPr>
        <p:spPr bwMode="auto">
          <a:xfrm>
            <a:off x="5092700" y="3344863"/>
            <a:ext cx="111125" cy="155575"/>
          </a:xfrm>
          <a:custGeom>
            <a:avLst/>
            <a:gdLst/>
            <a:ahLst/>
            <a:cxnLst>
              <a:cxn ang="0">
                <a:pos x="2" y="0"/>
              </a:cxn>
              <a:cxn ang="0">
                <a:pos x="4" y="4"/>
              </a:cxn>
              <a:cxn ang="0">
                <a:pos x="10" y="14"/>
              </a:cxn>
              <a:cxn ang="0">
                <a:pos x="12" y="22"/>
              </a:cxn>
              <a:cxn ang="0">
                <a:pos x="12" y="24"/>
              </a:cxn>
              <a:cxn ang="0">
                <a:pos x="12" y="28"/>
              </a:cxn>
              <a:cxn ang="0">
                <a:pos x="10" y="30"/>
              </a:cxn>
              <a:cxn ang="0">
                <a:pos x="10" y="32"/>
              </a:cxn>
              <a:cxn ang="0">
                <a:pos x="12" y="32"/>
              </a:cxn>
              <a:cxn ang="0">
                <a:pos x="12" y="34"/>
              </a:cxn>
              <a:cxn ang="0">
                <a:pos x="10" y="34"/>
              </a:cxn>
              <a:cxn ang="0">
                <a:pos x="12" y="36"/>
              </a:cxn>
              <a:cxn ang="0">
                <a:pos x="14" y="36"/>
              </a:cxn>
              <a:cxn ang="0">
                <a:pos x="18" y="36"/>
              </a:cxn>
              <a:cxn ang="0">
                <a:pos x="20" y="36"/>
              </a:cxn>
              <a:cxn ang="0">
                <a:pos x="22" y="38"/>
              </a:cxn>
              <a:cxn ang="0">
                <a:pos x="20" y="40"/>
              </a:cxn>
              <a:cxn ang="0">
                <a:pos x="20" y="42"/>
              </a:cxn>
              <a:cxn ang="0">
                <a:pos x="22" y="44"/>
              </a:cxn>
              <a:cxn ang="0">
                <a:pos x="26" y="44"/>
              </a:cxn>
              <a:cxn ang="0">
                <a:pos x="28" y="44"/>
              </a:cxn>
              <a:cxn ang="0">
                <a:pos x="30" y="46"/>
              </a:cxn>
              <a:cxn ang="0">
                <a:pos x="32" y="48"/>
              </a:cxn>
              <a:cxn ang="0">
                <a:pos x="34" y="50"/>
              </a:cxn>
              <a:cxn ang="0">
                <a:pos x="34" y="50"/>
              </a:cxn>
              <a:cxn ang="0">
                <a:pos x="36" y="50"/>
              </a:cxn>
              <a:cxn ang="0">
                <a:pos x="38" y="54"/>
              </a:cxn>
              <a:cxn ang="0">
                <a:pos x="36" y="54"/>
              </a:cxn>
              <a:cxn ang="0">
                <a:pos x="36" y="56"/>
              </a:cxn>
              <a:cxn ang="0">
                <a:pos x="38" y="58"/>
              </a:cxn>
              <a:cxn ang="0">
                <a:pos x="40" y="60"/>
              </a:cxn>
              <a:cxn ang="0">
                <a:pos x="46" y="64"/>
              </a:cxn>
              <a:cxn ang="0">
                <a:pos x="48" y="66"/>
              </a:cxn>
              <a:cxn ang="0">
                <a:pos x="50" y="68"/>
              </a:cxn>
              <a:cxn ang="0">
                <a:pos x="54" y="70"/>
              </a:cxn>
              <a:cxn ang="0">
                <a:pos x="54" y="72"/>
              </a:cxn>
              <a:cxn ang="0">
                <a:pos x="52" y="76"/>
              </a:cxn>
              <a:cxn ang="0">
                <a:pos x="56" y="78"/>
              </a:cxn>
              <a:cxn ang="0">
                <a:pos x="56" y="78"/>
              </a:cxn>
              <a:cxn ang="0">
                <a:pos x="54" y="80"/>
              </a:cxn>
              <a:cxn ang="0">
                <a:pos x="58" y="82"/>
              </a:cxn>
              <a:cxn ang="0">
                <a:pos x="60" y="82"/>
              </a:cxn>
              <a:cxn ang="0">
                <a:pos x="60" y="84"/>
              </a:cxn>
              <a:cxn ang="0">
                <a:pos x="64" y="84"/>
              </a:cxn>
              <a:cxn ang="0">
                <a:pos x="66" y="88"/>
              </a:cxn>
              <a:cxn ang="0">
                <a:pos x="66" y="90"/>
              </a:cxn>
              <a:cxn ang="0">
                <a:pos x="66" y="94"/>
              </a:cxn>
              <a:cxn ang="0">
                <a:pos x="68" y="96"/>
              </a:cxn>
              <a:cxn ang="0">
                <a:pos x="70" y="98"/>
              </a:cxn>
            </a:cxnLst>
            <a:rect l="0" t="0" r="r" b="b"/>
            <a:pathLst>
              <a:path w="70" h="98">
                <a:moveTo>
                  <a:pt x="0" y="0"/>
                </a:moveTo>
                <a:lnTo>
                  <a:pt x="2" y="0"/>
                </a:lnTo>
                <a:lnTo>
                  <a:pt x="2" y="0"/>
                </a:lnTo>
                <a:lnTo>
                  <a:pt x="2" y="2"/>
                </a:lnTo>
                <a:lnTo>
                  <a:pt x="4" y="4"/>
                </a:lnTo>
                <a:lnTo>
                  <a:pt x="4" y="4"/>
                </a:lnTo>
                <a:lnTo>
                  <a:pt x="8" y="8"/>
                </a:lnTo>
                <a:lnTo>
                  <a:pt x="8" y="8"/>
                </a:lnTo>
                <a:lnTo>
                  <a:pt x="10" y="14"/>
                </a:lnTo>
                <a:lnTo>
                  <a:pt x="12" y="18"/>
                </a:lnTo>
                <a:lnTo>
                  <a:pt x="14" y="20"/>
                </a:lnTo>
                <a:lnTo>
                  <a:pt x="12" y="22"/>
                </a:lnTo>
                <a:lnTo>
                  <a:pt x="12" y="22"/>
                </a:lnTo>
                <a:lnTo>
                  <a:pt x="12" y="22"/>
                </a:lnTo>
                <a:lnTo>
                  <a:pt x="12" y="24"/>
                </a:lnTo>
                <a:lnTo>
                  <a:pt x="14" y="24"/>
                </a:lnTo>
                <a:lnTo>
                  <a:pt x="12" y="28"/>
                </a:lnTo>
                <a:lnTo>
                  <a:pt x="12" y="28"/>
                </a:lnTo>
                <a:lnTo>
                  <a:pt x="12" y="28"/>
                </a:lnTo>
                <a:lnTo>
                  <a:pt x="10" y="28"/>
                </a:lnTo>
                <a:lnTo>
                  <a:pt x="10" y="30"/>
                </a:lnTo>
                <a:lnTo>
                  <a:pt x="10" y="30"/>
                </a:lnTo>
                <a:lnTo>
                  <a:pt x="10" y="32"/>
                </a:lnTo>
                <a:lnTo>
                  <a:pt x="10" y="32"/>
                </a:lnTo>
                <a:lnTo>
                  <a:pt x="10" y="32"/>
                </a:lnTo>
                <a:lnTo>
                  <a:pt x="10" y="32"/>
                </a:lnTo>
                <a:lnTo>
                  <a:pt x="12" y="32"/>
                </a:lnTo>
                <a:lnTo>
                  <a:pt x="12" y="32"/>
                </a:lnTo>
                <a:lnTo>
                  <a:pt x="12" y="32"/>
                </a:lnTo>
                <a:lnTo>
                  <a:pt x="12" y="34"/>
                </a:lnTo>
                <a:lnTo>
                  <a:pt x="12" y="34"/>
                </a:lnTo>
                <a:lnTo>
                  <a:pt x="12" y="34"/>
                </a:lnTo>
                <a:lnTo>
                  <a:pt x="10" y="34"/>
                </a:lnTo>
                <a:lnTo>
                  <a:pt x="10" y="36"/>
                </a:lnTo>
                <a:lnTo>
                  <a:pt x="12" y="36"/>
                </a:lnTo>
                <a:lnTo>
                  <a:pt x="12" y="36"/>
                </a:lnTo>
                <a:lnTo>
                  <a:pt x="14" y="36"/>
                </a:lnTo>
                <a:lnTo>
                  <a:pt x="14" y="36"/>
                </a:lnTo>
                <a:lnTo>
                  <a:pt x="14" y="36"/>
                </a:lnTo>
                <a:lnTo>
                  <a:pt x="16" y="36"/>
                </a:lnTo>
                <a:lnTo>
                  <a:pt x="18" y="36"/>
                </a:lnTo>
                <a:lnTo>
                  <a:pt x="18" y="36"/>
                </a:lnTo>
                <a:lnTo>
                  <a:pt x="18" y="36"/>
                </a:lnTo>
                <a:lnTo>
                  <a:pt x="20" y="36"/>
                </a:lnTo>
                <a:lnTo>
                  <a:pt x="20" y="36"/>
                </a:lnTo>
                <a:lnTo>
                  <a:pt x="20" y="36"/>
                </a:lnTo>
                <a:lnTo>
                  <a:pt x="22" y="36"/>
                </a:lnTo>
                <a:lnTo>
                  <a:pt x="22" y="38"/>
                </a:lnTo>
                <a:lnTo>
                  <a:pt x="22" y="38"/>
                </a:lnTo>
                <a:lnTo>
                  <a:pt x="22" y="40"/>
                </a:lnTo>
                <a:lnTo>
                  <a:pt x="20" y="40"/>
                </a:lnTo>
                <a:lnTo>
                  <a:pt x="20" y="42"/>
                </a:lnTo>
                <a:lnTo>
                  <a:pt x="20" y="42"/>
                </a:lnTo>
                <a:lnTo>
                  <a:pt x="20" y="42"/>
                </a:lnTo>
                <a:lnTo>
                  <a:pt x="20" y="44"/>
                </a:lnTo>
                <a:lnTo>
                  <a:pt x="22" y="44"/>
                </a:lnTo>
                <a:lnTo>
                  <a:pt x="22" y="44"/>
                </a:lnTo>
                <a:lnTo>
                  <a:pt x="22" y="44"/>
                </a:lnTo>
                <a:lnTo>
                  <a:pt x="24" y="44"/>
                </a:lnTo>
                <a:lnTo>
                  <a:pt x="26" y="44"/>
                </a:lnTo>
                <a:lnTo>
                  <a:pt x="28" y="44"/>
                </a:lnTo>
                <a:lnTo>
                  <a:pt x="28" y="44"/>
                </a:lnTo>
                <a:lnTo>
                  <a:pt x="28" y="44"/>
                </a:lnTo>
                <a:lnTo>
                  <a:pt x="30" y="46"/>
                </a:lnTo>
                <a:lnTo>
                  <a:pt x="30" y="46"/>
                </a:lnTo>
                <a:lnTo>
                  <a:pt x="30" y="46"/>
                </a:lnTo>
                <a:lnTo>
                  <a:pt x="32" y="46"/>
                </a:lnTo>
                <a:lnTo>
                  <a:pt x="32" y="48"/>
                </a:lnTo>
                <a:lnTo>
                  <a:pt x="32" y="48"/>
                </a:lnTo>
                <a:lnTo>
                  <a:pt x="32" y="48"/>
                </a:lnTo>
                <a:lnTo>
                  <a:pt x="34" y="48"/>
                </a:lnTo>
                <a:lnTo>
                  <a:pt x="34" y="50"/>
                </a:lnTo>
                <a:lnTo>
                  <a:pt x="34" y="50"/>
                </a:lnTo>
                <a:lnTo>
                  <a:pt x="34" y="50"/>
                </a:lnTo>
                <a:lnTo>
                  <a:pt x="34" y="50"/>
                </a:lnTo>
                <a:lnTo>
                  <a:pt x="36" y="50"/>
                </a:lnTo>
                <a:lnTo>
                  <a:pt x="36" y="50"/>
                </a:lnTo>
                <a:lnTo>
                  <a:pt x="36" y="50"/>
                </a:lnTo>
                <a:lnTo>
                  <a:pt x="38" y="52"/>
                </a:lnTo>
                <a:lnTo>
                  <a:pt x="38" y="54"/>
                </a:lnTo>
                <a:lnTo>
                  <a:pt x="38" y="54"/>
                </a:lnTo>
                <a:lnTo>
                  <a:pt x="36" y="54"/>
                </a:lnTo>
                <a:lnTo>
                  <a:pt x="36" y="54"/>
                </a:lnTo>
                <a:lnTo>
                  <a:pt x="36" y="54"/>
                </a:lnTo>
                <a:lnTo>
                  <a:pt x="36" y="56"/>
                </a:lnTo>
                <a:lnTo>
                  <a:pt x="36" y="56"/>
                </a:lnTo>
                <a:lnTo>
                  <a:pt x="36" y="56"/>
                </a:lnTo>
                <a:lnTo>
                  <a:pt x="36" y="56"/>
                </a:lnTo>
                <a:lnTo>
                  <a:pt x="38" y="58"/>
                </a:lnTo>
                <a:lnTo>
                  <a:pt x="38" y="58"/>
                </a:lnTo>
                <a:lnTo>
                  <a:pt x="38" y="58"/>
                </a:lnTo>
                <a:lnTo>
                  <a:pt x="38" y="60"/>
                </a:lnTo>
                <a:lnTo>
                  <a:pt x="40" y="60"/>
                </a:lnTo>
                <a:lnTo>
                  <a:pt x="42" y="62"/>
                </a:lnTo>
                <a:lnTo>
                  <a:pt x="44" y="62"/>
                </a:lnTo>
                <a:lnTo>
                  <a:pt x="46" y="64"/>
                </a:lnTo>
                <a:lnTo>
                  <a:pt x="48" y="64"/>
                </a:lnTo>
                <a:lnTo>
                  <a:pt x="48" y="66"/>
                </a:lnTo>
                <a:lnTo>
                  <a:pt x="48" y="66"/>
                </a:lnTo>
                <a:lnTo>
                  <a:pt x="48" y="66"/>
                </a:lnTo>
                <a:lnTo>
                  <a:pt x="50" y="68"/>
                </a:lnTo>
                <a:lnTo>
                  <a:pt x="50" y="68"/>
                </a:lnTo>
                <a:lnTo>
                  <a:pt x="52" y="70"/>
                </a:lnTo>
                <a:lnTo>
                  <a:pt x="52" y="70"/>
                </a:lnTo>
                <a:lnTo>
                  <a:pt x="54" y="70"/>
                </a:lnTo>
                <a:lnTo>
                  <a:pt x="54" y="70"/>
                </a:lnTo>
                <a:lnTo>
                  <a:pt x="54" y="70"/>
                </a:lnTo>
                <a:lnTo>
                  <a:pt x="54" y="72"/>
                </a:lnTo>
                <a:lnTo>
                  <a:pt x="52" y="74"/>
                </a:lnTo>
                <a:lnTo>
                  <a:pt x="52" y="74"/>
                </a:lnTo>
                <a:lnTo>
                  <a:pt x="52" y="76"/>
                </a:lnTo>
                <a:lnTo>
                  <a:pt x="54" y="76"/>
                </a:lnTo>
                <a:lnTo>
                  <a:pt x="54" y="76"/>
                </a:lnTo>
                <a:lnTo>
                  <a:pt x="56" y="78"/>
                </a:lnTo>
                <a:lnTo>
                  <a:pt x="56" y="78"/>
                </a:lnTo>
                <a:lnTo>
                  <a:pt x="56" y="78"/>
                </a:lnTo>
                <a:lnTo>
                  <a:pt x="56" y="78"/>
                </a:lnTo>
                <a:lnTo>
                  <a:pt x="54" y="80"/>
                </a:lnTo>
                <a:lnTo>
                  <a:pt x="54" y="80"/>
                </a:lnTo>
                <a:lnTo>
                  <a:pt x="54" y="80"/>
                </a:lnTo>
                <a:lnTo>
                  <a:pt x="56" y="82"/>
                </a:lnTo>
                <a:lnTo>
                  <a:pt x="56" y="82"/>
                </a:lnTo>
                <a:lnTo>
                  <a:pt x="58" y="82"/>
                </a:lnTo>
                <a:lnTo>
                  <a:pt x="58" y="82"/>
                </a:lnTo>
                <a:lnTo>
                  <a:pt x="58" y="82"/>
                </a:lnTo>
                <a:lnTo>
                  <a:pt x="60" y="82"/>
                </a:lnTo>
                <a:lnTo>
                  <a:pt x="60" y="82"/>
                </a:lnTo>
                <a:lnTo>
                  <a:pt x="60" y="82"/>
                </a:lnTo>
                <a:lnTo>
                  <a:pt x="60" y="84"/>
                </a:lnTo>
                <a:lnTo>
                  <a:pt x="62" y="84"/>
                </a:lnTo>
                <a:lnTo>
                  <a:pt x="62" y="84"/>
                </a:lnTo>
                <a:lnTo>
                  <a:pt x="64" y="84"/>
                </a:lnTo>
                <a:lnTo>
                  <a:pt x="64" y="86"/>
                </a:lnTo>
                <a:lnTo>
                  <a:pt x="66" y="86"/>
                </a:lnTo>
                <a:lnTo>
                  <a:pt x="66" y="88"/>
                </a:lnTo>
                <a:lnTo>
                  <a:pt x="66" y="88"/>
                </a:lnTo>
                <a:lnTo>
                  <a:pt x="66" y="90"/>
                </a:lnTo>
                <a:lnTo>
                  <a:pt x="66" y="90"/>
                </a:lnTo>
                <a:lnTo>
                  <a:pt x="66" y="92"/>
                </a:lnTo>
                <a:lnTo>
                  <a:pt x="66" y="92"/>
                </a:lnTo>
                <a:lnTo>
                  <a:pt x="66" y="94"/>
                </a:lnTo>
                <a:lnTo>
                  <a:pt x="68" y="94"/>
                </a:lnTo>
                <a:lnTo>
                  <a:pt x="68" y="94"/>
                </a:lnTo>
                <a:lnTo>
                  <a:pt x="68" y="96"/>
                </a:lnTo>
                <a:lnTo>
                  <a:pt x="68" y="96"/>
                </a:lnTo>
                <a:lnTo>
                  <a:pt x="70" y="96"/>
                </a:lnTo>
                <a:lnTo>
                  <a:pt x="70" y="98"/>
                </a:lnTo>
                <a:lnTo>
                  <a:pt x="70" y="9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5" name="Line 411"/>
          <p:cNvSpPr>
            <a:spLocks noChangeShapeType="1"/>
          </p:cNvSpPr>
          <p:nvPr/>
        </p:nvSpPr>
        <p:spPr bwMode="auto">
          <a:xfrm>
            <a:off x="4492625" y="34972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6" name="Freeform 412"/>
          <p:cNvSpPr>
            <a:spLocks/>
          </p:cNvSpPr>
          <p:nvPr/>
        </p:nvSpPr>
        <p:spPr bwMode="auto">
          <a:xfrm>
            <a:off x="4489450" y="3382963"/>
            <a:ext cx="15875" cy="114300"/>
          </a:xfrm>
          <a:custGeom>
            <a:avLst/>
            <a:gdLst/>
            <a:ahLst/>
            <a:cxnLst>
              <a:cxn ang="0">
                <a:pos x="8" y="0"/>
              </a:cxn>
              <a:cxn ang="0">
                <a:pos x="8" y="4"/>
              </a:cxn>
              <a:cxn ang="0">
                <a:pos x="6" y="6"/>
              </a:cxn>
              <a:cxn ang="0">
                <a:pos x="6" y="8"/>
              </a:cxn>
              <a:cxn ang="0">
                <a:pos x="8" y="10"/>
              </a:cxn>
              <a:cxn ang="0">
                <a:pos x="8" y="12"/>
              </a:cxn>
              <a:cxn ang="0">
                <a:pos x="10" y="12"/>
              </a:cxn>
              <a:cxn ang="0">
                <a:pos x="10" y="12"/>
              </a:cxn>
              <a:cxn ang="0">
                <a:pos x="10" y="20"/>
              </a:cxn>
              <a:cxn ang="0">
                <a:pos x="10" y="22"/>
              </a:cxn>
              <a:cxn ang="0">
                <a:pos x="8" y="24"/>
              </a:cxn>
              <a:cxn ang="0">
                <a:pos x="6" y="26"/>
              </a:cxn>
              <a:cxn ang="0">
                <a:pos x="6" y="28"/>
              </a:cxn>
              <a:cxn ang="0">
                <a:pos x="4" y="34"/>
              </a:cxn>
              <a:cxn ang="0">
                <a:pos x="2" y="40"/>
              </a:cxn>
              <a:cxn ang="0">
                <a:pos x="2" y="40"/>
              </a:cxn>
              <a:cxn ang="0">
                <a:pos x="0" y="44"/>
              </a:cxn>
              <a:cxn ang="0">
                <a:pos x="0" y="46"/>
              </a:cxn>
              <a:cxn ang="0">
                <a:pos x="0" y="48"/>
              </a:cxn>
              <a:cxn ang="0">
                <a:pos x="0" y="52"/>
              </a:cxn>
              <a:cxn ang="0">
                <a:pos x="0" y="54"/>
              </a:cxn>
              <a:cxn ang="0">
                <a:pos x="2" y="56"/>
              </a:cxn>
              <a:cxn ang="0">
                <a:pos x="2" y="58"/>
              </a:cxn>
              <a:cxn ang="0">
                <a:pos x="2" y="62"/>
              </a:cxn>
              <a:cxn ang="0">
                <a:pos x="4" y="64"/>
              </a:cxn>
              <a:cxn ang="0">
                <a:pos x="4" y="64"/>
              </a:cxn>
              <a:cxn ang="0">
                <a:pos x="6" y="64"/>
              </a:cxn>
              <a:cxn ang="0">
                <a:pos x="6" y="66"/>
              </a:cxn>
              <a:cxn ang="0">
                <a:pos x="6" y="70"/>
              </a:cxn>
              <a:cxn ang="0">
                <a:pos x="6" y="72"/>
              </a:cxn>
              <a:cxn ang="0">
                <a:pos x="6" y="72"/>
              </a:cxn>
              <a:cxn ang="0">
                <a:pos x="4" y="72"/>
              </a:cxn>
            </a:cxnLst>
            <a:rect l="0" t="0" r="r" b="b"/>
            <a:pathLst>
              <a:path w="10" h="72">
                <a:moveTo>
                  <a:pt x="8" y="0"/>
                </a:moveTo>
                <a:lnTo>
                  <a:pt x="8" y="0"/>
                </a:lnTo>
                <a:lnTo>
                  <a:pt x="8" y="2"/>
                </a:lnTo>
                <a:lnTo>
                  <a:pt x="8" y="4"/>
                </a:lnTo>
                <a:lnTo>
                  <a:pt x="8" y="4"/>
                </a:lnTo>
                <a:lnTo>
                  <a:pt x="6" y="6"/>
                </a:lnTo>
                <a:lnTo>
                  <a:pt x="6" y="6"/>
                </a:lnTo>
                <a:lnTo>
                  <a:pt x="6" y="8"/>
                </a:lnTo>
                <a:lnTo>
                  <a:pt x="8" y="8"/>
                </a:lnTo>
                <a:lnTo>
                  <a:pt x="8" y="10"/>
                </a:lnTo>
                <a:lnTo>
                  <a:pt x="8" y="10"/>
                </a:lnTo>
                <a:lnTo>
                  <a:pt x="8" y="12"/>
                </a:lnTo>
                <a:lnTo>
                  <a:pt x="8" y="12"/>
                </a:lnTo>
                <a:lnTo>
                  <a:pt x="10" y="12"/>
                </a:lnTo>
                <a:lnTo>
                  <a:pt x="10" y="12"/>
                </a:lnTo>
                <a:lnTo>
                  <a:pt x="10" y="12"/>
                </a:lnTo>
                <a:lnTo>
                  <a:pt x="10" y="14"/>
                </a:lnTo>
                <a:lnTo>
                  <a:pt x="10" y="20"/>
                </a:lnTo>
                <a:lnTo>
                  <a:pt x="10" y="20"/>
                </a:lnTo>
                <a:lnTo>
                  <a:pt x="10" y="22"/>
                </a:lnTo>
                <a:lnTo>
                  <a:pt x="8" y="22"/>
                </a:lnTo>
                <a:lnTo>
                  <a:pt x="8" y="24"/>
                </a:lnTo>
                <a:lnTo>
                  <a:pt x="6" y="26"/>
                </a:lnTo>
                <a:lnTo>
                  <a:pt x="6" y="26"/>
                </a:lnTo>
                <a:lnTo>
                  <a:pt x="6" y="28"/>
                </a:lnTo>
                <a:lnTo>
                  <a:pt x="6" y="28"/>
                </a:lnTo>
                <a:lnTo>
                  <a:pt x="4" y="30"/>
                </a:lnTo>
                <a:lnTo>
                  <a:pt x="4" y="34"/>
                </a:lnTo>
                <a:lnTo>
                  <a:pt x="4" y="36"/>
                </a:lnTo>
                <a:lnTo>
                  <a:pt x="2" y="40"/>
                </a:lnTo>
                <a:lnTo>
                  <a:pt x="2" y="40"/>
                </a:lnTo>
                <a:lnTo>
                  <a:pt x="2" y="40"/>
                </a:lnTo>
                <a:lnTo>
                  <a:pt x="0" y="44"/>
                </a:lnTo>
                <a:lnTo>
                  <a:pt x="0" y="44"/>
                </a:lnTo>
                <a:lnTo>
                  <a:pt x="0" y="46"/>
                </a:lnTo>
                <a:lnTo>
                  <a:pt x="0" y="46"/>
                </a:lnTo>
                <a:lnTo>
                  <a:pt x="0" y="48"/>
                </a:lnTo>
                <a:lnTo>
                  <a:pt x="0" y="48"/>
                </a:lnTo>
                <a:lnTo>
                  <a:pt x="0" y="50"/>
                </a:lnTo>
                <a:lnTo>
                  <a:pt x="0" y="52"/>
                </a:lnTo>
                <a:lnTo>
                  <a:pt x="0" y="54"/>
                </a:lnTo>
                <a:lnTo>
                  <a:pt x="0" y="54"/>
                </a:lnTo>
                <a:lnTo>
                  <a:pt x="0" y="54"/>
                </a:lnTo>
                <a:lnTo>
                  <a:pt x="2" y="56"/>
                </a:lnTo>
                <a:lnTo>
                  <a:pt x="2" y="56"/>
                </a:lnTo>
                <a:lnTo>
                  <a:pt x="2" y="58"/>
                </a:lnTo>
                <a:lnTo>
                  <a:pt x="2" y="60"/>
                </a:lnTo>
                <a:lnTo>
                  <a:pt x="2" y="62"/>
                </a:lnTo>
                <a:lnTo>
                  <a:pt x="4" y="64"/>
                </a:lnTo>
                <a:lnTo>
                  <a:pt x="4" y="64"/>
                </a:lnTo>
                <a:lnTo>
                  <a:pt x="4" y="64"/>
                </a:lnTo>
                <a:lnTo>
                  <a:pt x="4" y="64"/>
                </a:lnTo>
                <a:lnTo>
                  <a:pt x="6" y="64"/>
                </a:lnTo>
                <a:lnTo>
                  <a:pt x="6" y="64"/>
                </a:lnTo>
                <a:lnTo>
                  <a:pt x="6" y="64"/>
                </a:lnTo>
                <a:lnTo>
                  <a:pt x="6" y="66"/>
                </a:lnTo>
                <a:lnTo>
                  <a:pt x="6" y="68"/>
                </a:lnTo>
                <a:lnTo>
                  <a:pt x="6" y="70"/>
                </a:lnTo>
                <a:lnTo>
                  <a:pt x="6" y="70"/>
                </a:lnTo>
                <a:lnTo>
                  <a:pt x="6" y="72"/>
                </a:lnTo>
                <a:lnTo>
                  <a:pt x="6" y="72"/>
                </a:lnTo>
                <a:lnTo>
                  <a:pt x="6" y="72"/>
                </a:lnTo>
                <a:lnTo>
                  <a:pt x="6" y="72"/>
                </a:lnTo>
                <a:lnTo>
                  <a:pt x="4" y="7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7" name="Freeform 413"/>
          <p:cNvSpPr>
            <a:spLocks/>
          </p:cNvSpPr>
          <p:nvPr/>
        </p:nvSpPr>
        <p:spPr bwMode="auto">
          <a:xfrm>
            <a:off x="3133725" y="3408363"/>
            <a:ext cx="41275" cy="85725"/>
          </a:xfrm>
          <a:custGeom>
            <a:avLst/>
            <a:gdLst/>
            <a:ahLst/>
            <a:cxnLst>
              <a:cxn ang="0">
                <a:pos x="10" y="54"/>
              </a:cxn>
              <a:cxn ang="0">
                <a:pos x="8" y="52"/>
              </a:cxn>
              <a:cxn ang="0">
                <a:pos x="0" y="42"/>
              </a:cxn>
              <a:cxn ang="0">
                <a:pos x="2" y="42"/>
              </a:cxn>
              <a:cxn ang="0">
                <a:pos x="2" y="40"/>
              </a:cxn>
              <a:cxn ang="0">
                <a:pos x="2" y="40"/>
              </a:cxn>
              <a:cxn ang="0">
                <a:pos x="4" y="36"/>
              </a:cxn>
              <a:cxn ang="0">
                <a:pos x="4" y="32"/>
              </a:cxn>
              <a:cxn ang="0">
                <a:pos x="4" y="30"/>
              </a:cxn>
              <a:cxn ang="0">
                <a:pos x="6" y="30"/>
              </a:cxn>
              <a:cxn ang="0">
                <a:pos x="8" y="30"/>
              </a:cxn>
              <a:cxn ang="0">
                <a:pos x="10" y="28"/>
              </a:cxn>
              <a:cxn ang="0">
                <a:pos x="12" y="28"/>
              </a:cxn>
              <a:cxn ang="0">
                <a:pos x="12" y="28"/>
              </a:cxn>
              <a:cxn ang="0">
                <a:pos x="14" y="28"/>
              </a:cxn>
              <a:cxn ang="0">
                <a:pos x="14" y="26"/>
              </a:cxn>
              <a:cxn ang="0">
                <a:pos x="16" y="26"/>
              </a:cxn>
              <a:cxn ang="0">
                <a:pos x="18" y="24"/>
              </a:cxn>
              <a:cxn ang="0">
                <a:pos x="18" y="22"/>
              </a:cxn>
              <a:cxn ang="0">
                <a:pos x="16" y="22"/>
              </a:cxn>
              <a:cxn ang="0">
                <a:pos x="14" y="22"/>
              </a:cxn>
              <a:cxn ang="0">
                <a:pos x="14" y="22"/>
              </a:cxn>
              <a:cxn ang="0">
                <a:pos x="12" y="22"/>
              </a:cxn>
              <a:cxn ang="0">
                <a:pos x="12" y="20"/>
              </a:cxn>
              <a:cxn ang="0">
                <a:pos x="14" y="20"/>
              </a:cxn>
              <a:cxn ang="0">
                <a:pos x="12" y="18"/>
              </a:cxn>
              <a:cxn ang="0">
                <a:pos x="12" y="16"/>
              </a:cxn>
              <a:cxn ang="0">
                <a:pos x="12" y="16"/>
              </a:cxn>
              <a:cxn ang="0">
                <a:pos x="14" y="14"/>
              </a:cxn>
              <a:cxn ang="0">
                <a:pos x="14" y="12"/>
              </a:cxn>
              <a:cxn ang="0">
                <a:pos x="18" y="10"/>
              </a:cxn>
              <a:cxn ang="0">
                <a:pos x="18" y="10"/>
              </a:cxn>
              <a:cxn ang="0">
                <a:pos x="22" y="8"/>
              </a:cxn>
              <a:cxn ang="0">
                <a:pos x="22" y="8"/>
              </a:cxn>
              <a:cxn ang="0">
                <a:pos x="22" y="6"/>
              </a:cxn>
              <a:cxn ang="0">
                <a:pos x="24" y="4"/>
              </a:cxn>
              <a:cxn ang="0">
                <a:pos x="24" y="4"/>
              </a:cxn>
              <a:cxn ang="0">
                <a:pos x="26" y="4"/>
              </a:cxn>
              <a:cxn ang="0">
                <a:pos x="22" y="0"/>
              </a:cxn>
            </a:cxnLst>
            <a:rect l="0" t="0" r="r" b="b"/>
            <a:pathLst>
              <a:path w="26" h="54">
                <a:moveTo>
                  <a:pt x="10" y="54"/>
                </a:moveTo>
                <a:lnTo>
                  <a:pt x="10" y="54"/>
                </a:lnTo>
                <a:lnTo>
                  <a:pt x="10" y="54"/>
                </a:lnTo>
                <a:lnTo>
                  <a:pt x="8" y="52"/>
                </a:lnTo>
                <a:lnTo>
                  <a:pt x="4" y="48"/>
                </a:lnTo>
                <a:lnTo>
                  <a:pt x="0" y="42"/>
                </a:lnTo>
                <a:lnTo>
                  <a:pt x="2" y="42"/>
                </a:lnTo>
                <a:lnTo>
                  <a:pt x="2" y="42"/>
                </a:lnTo>
                <a:lnTo>
                  <a:pt x="2" y="42"/>
                </a:lnTo>
                <a:lnTo>
                  <a:pt x="2" y="40"/>
                </a:lnTo>
                <a:lnTo>
                  <a:pt x="2" y="40"/>
                </a:lnTo>
                <a:lnTo>
                  <a:pt x="2" y="40"/>
                </a:lnTo>
                <a:lnTo>
                  <a:pt x="4" y="38"/>
                </a:lnTo>
                <a:lnTo>
                  <a:pt x="4" y="36"/>
                </a:lnTo>
                <a:lnTo>
                  <a:pt x="4" y="34"/>
                </a:lnTo>
                <a:lnTo>
                  <a:pt x="4" y="32"/>
                </a:lnTo>
                <a:lnTo>
                  <a:pt x="4" y="32"/>
                </a:lnTo>
                <a:lnTo>
                  <a:pt x="4" y="30"/>
                </a:lnTo>
                <a:lnTo>
                  <a:pt x="6" y="30"/>
                </a:lnTo>
                <a:lnTo>
                  <a:pt x="6" y="30"/>
                </a:lnTo>
                <a:lnTo>
                  <a:pt x="6" y="30"/>
                </a:lnTo>
                <a:lnTo>
                  <a:pt x="8" y="30"/>
                </a:lnTo>
                <a:lnTo>
                  <a:pt x="8" y="28"/>
                </a:lnTo>
                <a:lnTo>
                  <a:pt x="10" y="28"/>
                </a:lnTo>
                <a:lnTo>
                  <a:pt x="12" y="28"/>
                </a:lnTo>
                <a:lnTo>
                  <a:pt x="12" y="28"/>
                </a:lnTo>
                <a:lnTo>
                  <a:pt x="12" y="28"/>
                </a:lnTo>
                <a:lnTo>
                  <a:pt x="12" y="28"/>
                </a:lnTo>
                <a:lnTo>
                  <a:pt x="12" y="28"/>
                </a:lnTo>
                <a:lnTo>
                  <a:pt x="14" y="28"/>
                </a:lnTo>
                <a:lnTo>
                  <a:pt x="14" y="26"/>
                </a:lnTo>
                <a:lnTo>
                  <a:pt x="14" y="26"/>
                </a:lnTo>
                <a:lnTo>
                  <a:pt x="14" y="26"/>
                </a:lnTo>
                <a:lnTo>
                  <a:pt x="16" y="26"/>
                </a:lnTo>
                <a:lnTo>
                  <a:pt x="18" y="24"/>
                </a:lnTo>
                <a:lnTo>
                  <a:pt x="18" y="24"/>
                </a:lnTo>
                <a:lnTo>
                  <a:pt x="18" y="22"/>
                </a:lnTo>
                <a:lnTo>
                  <a:pt x="18" y="22"/>
                </a:lnTo>
                <a:lnTo>
                  <a:pt x="16" y="22"/>
                </a:lnTo>
                <a:lnTo>
                  <a:pt x="16" y="22"/>
                </a:lnTo>
                <a:lnTo>
                  <a:pt x="16" y="22"/>
                </a:lnTo>
                <a:lnTo>
                  <a:pt x="14" y="22"/>
                </a:lnTo>
                <a:lnTo>
                  <a:pt x="14" y="22"/>
                </a:lnTo>
                <a:lnTo>
                  <a:pt x="14" y="22"/>
                </a:lnTo>
                <a:lnTo>
                  <a:pt x="12" y="22"/>
                </a:lnTo>
                <a:lnTo>
                  <a:pt x="12" y="22"/>
                </a:lnTo>
                <a:lnTo>
                  <a:pt x="12" y="20"/>
                </a:lnTo>
                <a:lnTo>
                  <a:pt x="12" y="20"/>
                </a:lnTo>
                <a:lnTo>
                  <a:pt x="14" y="20"/>
                </a:lnTo>
                <a:lnTo>
                  <a:pt x="14" y="20"/>
                </a:lnTo>
                <a:lnTo>
                  <a:pt x="14" y="18"/>
                </a:lnTo>
                <a:lnTo>
                  <a:pt x="12" y="18"/>
                </a:lnTo>
                <a:lnTo>
                  <a:pt x="12" y="18"/>
                </a:lnTo>
                <a:lnTo>
                  <a:pt x="12" y="16"/>
                </a:lnTo>
                <a:lnTo>
                  <a:pt x="12" y="16"/>
                </a:lnTo>
                <a:lnTo>
                  <a:pt x="12" y="16"/>
                </a:lnTo>
                <a:lnTo>
                  <a:pt x="12" y="16"/>
                </a:lnTo>
                <a:lnTo>
                  <a:pt x="14" y="14"/>
                </a:lnTo>
                <a:lnTo>
                  <a:pt x="14" y="12"/>
                </a:lnTo>
                <a:lnTo>
                  <a:pt x="14" y="12"/>
                </a:lnTo>
                <a:lnTo>
                  <a:pt x="14" y="12"/>
                </a:lnTo>
                <a:lnTo>
                  <a:pt x="18" y="10"/>
                </a:lnTo>
                <a:lnTo>
                  <a:pt x="18" y="10"/>
                </a:lnTo>
                <a:lnTo>
                  <a:pt x="18" y="10"/>
                </a:lnTo>
                <a:lnTo>
                  <a:pt x="20" y="8"/>
                </a:lnTo>
                <a:lnTo>
                  <a:pt x="22" y="8"/>
                </a:lnTo>
                <a:lnTo>
                  <a:pt x="22" y="8"/>
                </a:lnTo>
                <a:lnTo>
                  <a:pt x="22" y="8"/>
                </a:lnTo>
                <a:lnTo>
                  <a:pt x="22" y="6"/>
                </a:lnTo>
                <a:lnTo>
                  <a:pt x="22" y="6"/>
                </a:lnTo>
                <a:lnTo>
                  <a:pt x="24" y="4"/>
                </a:lnTo>
                <a:lnTo>
                  <a:pt x="24" y="4"/>
                </a:lnTo>
                <a:lnTo>
                  <a:pt x="24" y="4"/>
                </a:lnTo>
                <a:lnTo>
                  <a:pt x="24" y="4"/>
                </a:lnTo>
                <a:lnTo>
                  <a:pt x="26" y="4"/>
                </a:lnTo>
                <a:lnTo>
                  <a:pt x="26" y="4"/>
                </a:lnTo>
                <a:lnTo>
                  <a:pt x="24" y="2"/>
                </a:lnTo>
                <a:lnTo>
                  <a:pt x="22" y="0"/>
                </a:lnTo>
                <a:lnTo>
                  <a:pt x="2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8" name="Freeform 414"/>
          <p:cNvSpPr>
            <a:spLocks/>
          </p:cNvSpPr>
          <p:nvPr/>
        </p:nvSpPr>
        <p:spPr bwMode="auto">
          <a:xfrm>
            <a:off x="6892925" y="3455988"/>
            <a:ext cx="47625" cy="28575"/>
          </a:xfrm>
          <a:custGeom>
            <a:avLst/>
            <a:gdLst/>
            <a:ahLst/>
            <a:cxnLst>
              <a:cxn ang="0">
                <a:pos x="0" y="4"/>
              </a:cxn>
              <a:cxn ang="0">
                <a:pos x="2" y="2"/>
              </a:cxn>
              <a:cxn ang="0">
                <a:pos x="0" y="2"/>
              </a:cxn>
              <a:cxn ang="0">
                <a:pos x="2" y="0"/>
              </a:cxn>
              <a:cxn ang="0">
                <a:pos x="2" y="0"/>
              </a:cxn>
              <a:cxn ang="0">
                <a:pos x="4" y="2"/>
              </a:cxn>
              <a:cxn ang="0">
                <a:pos x="4" y="2"/>
              </a:cxn>
              <a:cxn ang="0">
                <a:pos x="4" y="2"/>
              </a:cxn>
              <a:cxn ang="0">
                <a:pos x="8" y="4"/>
              </a:cxn>
              <a:cxn ang="0">
                <a:pos x="8" y="4"/>
              </a:cxn>
              <a:cxn ang="0">
                <a:pos x="10" y="4"/>
              </a:cxn>
              <a:cxn ang="0">
                <a:pos x="10" y="6"/>
              </a:cxn>
              <a:cxn ang="0">
                <a:pos x="12" y="8"/>
              </a:cxn>
              <a:cxn ang="0">
                <a:pos x="14" y="8"/>
              </a:cxn>
              <a:cxn ang="0">
                <a:pos x="14" y="8"/>
              </a:cxn>
              <a:cxn ang="0">
                <a:pos x="14" y="10"/>
              </a:cxn>
              <a:cxn ang="0">
                <a:pos x="14" y="12"/>
              </a:cxn>
              <a:cxn ang="0">
                <a:pos x="14" y="14"/>
              </a:cxn>
              <a:cxn ang="0">
                <a:pos x="14" y="16"/>
              </a:cxn>
              <a:cxn ang="0">
                <a:pos x="16" y="18"/>
              </a:cxn>
              <a:cxn ang="0">
                <a:pos x="16" y="18"/>
              </a:cxn>
              <a:cxn ang="0">
                <a:pos x="18" y="16"/>
              </a:cxn>
              <a:cxn ang="0">
                <a:pos x="20" y="14"/>
              </a:cxn>
              <a:cxn ang="0">
                <a:pos x="22" y="12"/>
              </a:cxn>
              <a:cxn ang="0">
                <a:pos x="24" y="14"/>
              </a:cxn>
              <a:cxn ang="0">
                <a:pos x="24" y="16"/>
              </a:cxn>
              <a:cxn ang="0">
                <a:pos x="24" y="14"/>
              </a:cxn>
              <a:cxn ang="0">
                <a:pos x="26" y="16"/>
              </a:cxn>
              <a:cxn ang="0">
                <a:pos x="28" y="14"/>
              </a:cxn>
              <a:cxn ang="0">
                <a:pos x="28" y="12"/>
              </a:cxn>
              <a:cxn ang="0">
                <a:pos x="28" y="12"/>
              </a:cxn>
              <a:cxn ang="0">
                <a:pos x="28" y="10"/>
              </a:cxn>
              <a:cxn ang="0">
                <a:pos x="30" y="8"/>
              </a:cxn>
            </a:cxnLst>
            <a:rect l="0" t="0" r="r" b="b"/>
            <a:pathLst>
              <a:path w="30" h="18">
                <a:moveTo>
                  <a:pt x="0" y="4"/>
                </a:moveTo>
                <a:lnTo>
                  <a:pt x="0" y="4"/>
                </a:lnTo>
                <a:lnTo>
                  <a:pt x="0" y="4"/>
                </a:lnTo>
                <a:lnTo>
                  <a:pt x="2" y="2"/>
                </a:lnTo>
                <a:lnTo>
                  <a:pt x="2" y="2"/>
                </a:lnTo>
                <a:lnTo>
                  <a:pt x="0" y="2"/>
                </a:lnTo>
                <a:lnTo>
                  <a:pt x="2" y="0"/>
                </a:lnTo>
                <a:lnTo>
                  <a:pt x="2" y="0"/>
                </a:lnTo>
                <a:lnTo>
                  <a:pt x="2" y="0"/>
                </a:lnTo>
                <a:lnTo>
                  <a:pt x="2" y="0"/>
                </a:lnTo>
                <a:lnTo>
                  <a:pt x="2" y="0"/>
                </a:lnTo>
                <a:lnTo>
                  <a:pt x="4" y="2"/>
                </a:lnTo>
                <a:lnTo>
                  <a:pt x="4" y="2"/>
                </a:lnTo>
                <a:lnTo>
                  <a:pt x="4" y="2"/>
                </a:lnTo>
                <a:lnTo>
                  <a:pt x="4" y="2"/>
                </a:lnTo>
                <a:lnTo>
                  <a:pt x="4" y="2"/>
                </a:lnTo>
                <a:lnTo>
                  <a:pt x="4" y="2"/>
                </a:lnTo>
                <a:lnTo>
                  <a:pt x="8" y="4"/>
                </a:lnTo>
                <a:lnTo>
                  <a:pt x="8" y="4"/>
                </a:lnTo>
                <a:lnTo>
                  <a:pt x="8" y="4"/>
                </a:lnTo>
                <a:lnTo>
                  <a:pt x="10" y="4"/>
                </a:lnTo>
                <a:lnTo>
                  <a:pt x="10" y="4"/>
                </a:lnTo>
                <a:lnTo>
                  <a:pt x="12" y="6"/>
                </a:lnTo>
                <a:lnTo>
                  <a:pt x="10" y="6"/>
                </a:lnTo>
                <a:lnTo>
                  <a:pt x="10" y="6"/>
                </a:lnTo>
                <a:lnTo>
                  <a:pt x="12" y="8"/>
                </a:lnTo>
                <a:lnTo>
                  <a:pt x="12" y="8"/>
                </a:lnTo>
                <a:lnTo>
                  <a:pt x="14" y="8"/>
                </a:lnTo>
                <a:lnTo>
                  <a:pt x="14" y="8"/>
                </a:lnTo>
                <a:lnTo>
                  <a:pt x="14" y="8"/>
                </a:lnTo>
                <a:lnTo>
                  <a:pt x="14" y="10"/>
                </a:lnTo>
                <a:lnTo>
                  <a:pt x="14" y="10"/>
                </a:lnTo>
                <a:lnTo>
                  <a:pt x="16" y="12"/>
                </a:lnTo>
                <a:lnTo>
                  <a:pt x="14" y="12"/>
                </a:lnTo>
                <a:lnTo>
                  <a:pt x="14" y="12"/>
                </a:lnTo>
                <a:lnTo>
                  <a:pt x="14" y="14"/>
                </a:lnTo>
                <a:lnTo>
                  <a:pt x="14" y="14"/>
                </a:lnTo>
                <a:lnTo>
                  <a:pt x="14" y="16"/>
                </a:lnTo>
                <a:lnTo>
                  <a:pt x="14" y="16"/>
                </a:lnTo>
                <a:lnTo>
                  <a:pt x="16" y="18"/>
                </a:lnTo>
                <a:lnTo>
                  <a:pt x="16" y="18"/>
                </a:lnTo>
                <a:lnTo>
                  <a:pt x="16" y="18"/>
                </a:lnTo>
                <a:lnTo>
                  <a:pt x="16" y="16"/>
                </a:lnTo>
                <a:lnTo>
                  <a:pt x="18" y="16"/>
                </a:lnTo>
                <a:lnTo>
                  <a:pt x="18" y="14"/>
                </a:lnTo>
                <a:lnTo>
                  <a:pt x="20" y="14"/>
                </a:lnTo>
                <a:lnTo>
                  <a:pt x="20" y="14"/>
                </a:lnTo>
                <a:lnTo>
                  <a:pt x="22" y="12"/>
                </a:lnTo>
                <a:lnTo>
                  <a:pt x="22" y="14"/>
                </a:lnTo>
                <a:lnTo>
                  <a:pt x="24" y="14"/>
                </a:lnTo>
                <a:lnTo>
                  <a:pt x="24" y="14"/>
                </a:lnTo>
                <a:lnTo>
                  <a:pt x="24" y="16"/>
                </a:lnTo>
                <a:lnTo>
                  <a:pt x="24" y="16"/>
                </a:lnTo>
                <a:lnTo>
                  <a:pt x="24" y="14"/>
                </a:lnTo>
                <a:lnTo>
                  <a:pt x="24" y="16"/>
                </a:lnTo>
                <a:lnTo>
                  <a:pt x="26" y="16"/>
                </a:lnTo>
                <a:lnTo>
                  <a:pt x="26" y="16"/>
                </a:lnTo>
                <a:lnTo>
                  <a:pt x="28" y="14"/>
                </a:lnTo>
                <a:lnTo>
                  <a:pt x="28" y="14"/>
                </a:lnTo>
                <a:lnTo>
                  <a:pt x="28" y="12"/>
                </a:lnTo>
                <a:lnTo>
                  <a:pt x="28" y="12"/>
                </a:lnTo>
                <a:lnTo>
                  <a:pt x="28" y="12"/>
                </a:lnTo>
                <a:lnTo>
                  <a:pt x="28" y="12"/>
                </a:lnTo>
                <a:lnTo>
                  <a:pt x="28" y="10"/>
                </a:lnTo>
                <a:lnTo>
                  <a:pt x="30" y="8"/>
                </a:lnTo>
                <a:lnTo>
                  <a:pt x="3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9" name="Freeform 415"/>
          <p:cNvSpPr>
            <a:spLocks/>
          </p:cNvSpPr>
          <p:nvPr/>
        </p:nvSpPr>
        <p:spPr bwMode="auto">
          <a:xfrm>
            <a:off x="4559300" y="3338513"/>
            <a:ext cx="31750" cy="133350"/>
          </a:xfrm>
          <a:custGeom>
            <a:avLst/>
            <a:gdLst/>
            <a:ahLst/>
            <a:cxnLst>
              <a:cxn ang="0">
                <a:pos x="20" y="84"/>
              </a:cxn>
              <a:cxn ang="0">
                <a:pos x="20" y="82"/>
              </a:cxn>
              <a:cxn ang="0">
                <a:pos x="18" y="82"/>
              </a:cxn>
              <a:cxn ang="0">
                <a:pos x="16" y="80"/>
              </a:cxn>
              <a:cxn ang="0">
                <a:pos x="14" y="78"/>
              </a:cxn>
              <a:cxn ang="0">
                <a:pos x="14" y="76"/>
              </a:cxn>
              <a:cxn ang="0">
                <a:pos x="14" y="76"/>
              </a:cxn>
              <a:cxn ang="0">
                <a:pos x="12" y="76"/>
              </a:cxn>
              <a:cxn ang="0">
                <a:pos x="12" y="74"/>
              </a:cxn>
              <a:cxn ang="0">
                <a:pos x="12" y="74"/>
              </a:cxn>
              <a:cxn ang="0">
                <a:pos x="12" y="72"/>
              </a:cxn>
              <a:cxn ang="0">
                <a:pos x="12" y="68"/>
              </a:cxn>
              <a:cxn ang="0">
                <a:pos x="12" y="66"/>
              </a:cxn>
              <a:cxn ang="0">
                <a:pos x="12" y="62"/>
              </a:cxn>
              <a:cxn ang="0">
                <a:pos x="12" y="62"/>
              </a:cxn>
              <a:cxn ang="0">
                <a:pos x="10" y="62"/>
              </a:cxn>
              <a:cxn ang="0">
                <a:pos x="10" y="60"/>
              </a:cxn>
              <a:cxn ang="0">
                <a:pos x="10" y="60"/>
              </a:cxn>
              <a:cxn ang="0">
                <a:pos x="12" y="54"/>
              </a:cxn>
              <a:cxn ang="0">
                <a:pos x="12" y="48"/>
              </a:cxn>
              <a:cxn ang="0">
                <a:pos x="12" y="48"/>
              </a:cxn>
              <a:cxn ang="0">
                <a:pos x="14" y="48"/>
              </a:cxn>
              <a:cxn ang="0">
                <a:pos x="14" y="46"/>
              </a:cxn>
              <a:cxn ang="0">
                <a:pos x="12" y="44"/>
              </a:cxn>
              <a:cxn ang="0">
                <a:pos x="10" y="42"/>
              </a:cxn>
              <a:cxn ang="0">
                <a:pos x="8" y="40"/>
              </a:cxn>
              <a:cxn ang="0">
                <a:pos x="10" y="40"/>
              </a:cxn>
              <a:cxn ang="0">
                <a:pos x="10" y="38"/>
              </a:cxn>
              <a:cxn ang="0">
                <a:pos x="10" y="36"/>
              </a:cxn>
              <a:cxn ang="0">
                <a:pos x="10" y="34"/>
              </a:cxn>
              <a:cxn ang="0">
                <a:pos x="10" y="32"/>
              </a:cxn>
              <a:cxn ang="0">
                <a:pos x="10" y="30"/>
              </a:cxn>
              <a:cxn ang="0">
                <a:pos x="10" y="28"/>
              </a:cxn>
              <a:cxn ang="0">
                <a:pos x="10" y="28"/>
              </a:cxn>
              <a:cxn ang="0">
                <a:pos x="8" y="28"/>
              </a:cxn>
              <a:cxn ang="0">
                <a:pos x="6" y="28"/>
              </a:cxn>
              <a:cxn ang="0">
                <a:pos x="6" y="28"/>
              </a:cxn>
              <a:cxn ang="0">
                <a:pos x="6" y="24"/>
              </a:cxn>
              <a:cxn ang="0">
                <a:pos x="8" y="18"/>
              </a:cxn>
              <a:cxn ang="0">
                <a:pos x="8" y="18"/>
              </a:cxn>
              <a:cxn ang="0">
                <a:pos x="8" y="18"/>
              </a:cxn>
              <a:cxn ang="0">
                <a:pos x="8" y="16"/>
              </a:cxn>
              <a:cxn ang="0">
                <a:pos x="8" y="12"/>
              </a:cxn>
              <a:cxn ang="0">
                <a:pos x="6" y="12"/>
              </a:cxn>
              <a:cxn ang="0">
                <a:pos x="4" y="10"/>
              </a:cxn>
              <a:cxn ang="0">
                <a:pos x="2" y="8"/>
              </a:cxn>
              <a:cxn ang="0">
                <a:pos x="2" y="8"/>
              </a:cxn>
              <a:cxn ang="0">
                <a:pos x="2" y="6"/>
              </a:cxn>
              <a:cxn ang="0">
                <a:pos x="4" y="2"/>
              </a:cxn>
              <a:cxn ang="0">
                <a:pos x="4" y="2"/>
              </a:cxn>
              <a:cxn ang="0">
                <a:pos x="2" y="0"/>
              </a:cxn>
              <a:cxn ang="0">
                <a:pos x="2" y="0"/>
              </a:cxn>
              <a:cxn ang="0">
                <a:pos x="0" y="0"/>
              </a:cxn>
            </a:cxnLst>
            <a:rect l="0" t="0" r="r" b="b"/>
            <a:pathLst>
              <a:path w="20" h="84">
                <a:moveTo>
                  <a:pt x="20" y="84"/>
                </a:moveTo>
                <a:lnTo>
                  <a:pt x="20" y="84"/>
                </a:lnTo>
                <a:lnTo>
                  <a:pt x="20" y="82"/>
                </a:lnTo>
                <a:lnTo>
                  <a:pt x="20" y="82"/>
                </a:lnTo>
                <a:lnTo>
                  <a:pt x="18" y="82"/>
                </a:lnTo>
                <a:lnTo>
                  <a:pt x="18" y="82"/>
                </a:lnTo>
                <a:lnTo>
                  <a:pt x="18" y="80"/>
                </a:lnTo>
                <a:lnTo>
                  <a:pt x="16" y="80"/>
                </a:lnTo>
                <a:lnTo>
                  <a:pt x="14" y="78"/>
                </a:lnTo>
                <a:lnTo>
                  <a:pt x="14" y="78"/>
                </a:lnTo>
                <a:lnTo>
                  <a:pt x="14" y="78"/>
                </a:lnTo>
                <a:lnTo>
                  <a:pt x="14" y="76"/>
                </a:lnTo>
                <a:lnTo>
                  <a:pt x="14" y="76"/>
                </a:lnTo>
                <a:lnTo>
                  <a:pt x="14" y="76"/>
                </a:lnTo>
                <a:lnTo>
                  <a:pt x="14" y="76"/>
                </a:lnTo>
                <a:lnTo>
                  <a:pt x="12" y="76"/>
                </a:lnTo>
                <a:lnTo>
                  <a:pt x="12" y="76"/>
                </a:lnTo>
                <a:lnTo>
                  <a:pt x="12" y="74"/>
                </a:lnTo>
                <a:lnTo>
                  <a:pt x="12" y="74"/>
                </a:lnTo>
                <a:lnTo>
                  <a:pt x="12" y="74"/>
                </a:lnTo>
                <a:lnTo>
                  <a:pt x="12" y="74"/>
                </a:lnTo>
                <a:lnTo>
                  <a:pt x="12" y="72"/>
                </a:lnTo>
                <a:lnTo>
                  <a:pt x="10" y="70"/>
                </a:lnTo>
                <a:lnTo>
                  <a:pt x="12" y="68"/>
                </a:lnTo>
                <a:lnTo>
                  <a:pt x="12" y="68"/>
                </a:lnTo>
                <a:lnTo>
                  <a:pt x="12" y="66"/>
                </a:lnTo>
                <a:lnTo>
                  <a:pt x="12" y="64"/>
                </a:lnTo>
                <a:lnTo>
                  <a:pt x="12" y="62"/>
                </a:lnTo>
                <a:lnTo>
                  <a:pt x="12" y="62"/>
                </a:lnTo>
                <a:lnTo>
                  <a:pt x="12" y="62"/>
                </a:lnTo>
                <a:lnTo>
                  <a:pt x="12" y="62"/>
                </a:lnTo>
                <a:lnTo>
                  <a:pt x="10" y="62"/>
                </a:lnTo>
                <a:lnTo>
                  <a:pt x="10" y="62"/>
                </a:lnTo>
                <a:lnTo>
                  <a:pt x="10" y="60"/>
                </a:lnTo>
                <a:lnTo>
                  <a:pt x="10" y="60"/>
                </a:lnTo>
                <a:lnTo>
                  <a:pt x="10" y="60"/>
                </a:lnTo>
                <a:lnTo>
                  <a:pt x="12" y="58"/>
                </a:lnTo>
                <a:lnTo>
                  <a:pt x="12" y="54"/>
                </a:lnTo>
                <a:lnTo>
                  <a:pt x="12" y="50"/>
                </a:lnTo>
                <a:lnTo>
                  <a:pt x="12" y="48"/>
                </a:lnTo>
                <a:lnTo>
                  <a:pt x="12" y="48"/>
                </a:lnTo>
                <a:lnTo>
                  <a:pt x="12" y="48"/>
                </a:lnTo>
                <a:lnTo>
                  <a:pt x="14" y="48"/>
                </a:lnTo>
                <a:lnTo>
                  <a:pt x="14" y="48"/>
                </a:lnTo>
                <a:lnTo>
                  <a:pt x="14" y="46"/>
                </a:lnTo>
                <a:lnTo>
                  <a:pt x="14" y="46"/>
                </a:lnTo>
                <a:lnTo>
                  <a:pt x="12" y="44"/>
                </a:lnTo>
                <a:lnTo>
                  <a:pt x="12" y="44"/>
                </a:lnTo>
                <a:lnTo>
                  <a:pt x="10" y="44"/>
                </a:lnTo>
                <a:lnTo>
                  <a:pt x="10" y="42"/>
                </a:lnTo>
                <a:lnTo>
                  <a:pt x="8" y="40"/>
                </a:lnTo>
                <a:lnTo>
                  <a:pt x="8" y="40"/>
                </a:lnTo>
                <a:lnTo>
                  <a:pt x="8" y="40"/>
                </a:lnTo>
                <a:lnTo>
                  <a:pt x="10" y="40"/>
                </a:lnTo>
                <a:lnTo>
                  <a:pt x="10" y="38"/>
                </a:lnTo>
                <a:lnTo>
                  <a:pt x="10" y="38"/>
                </a:lnTo>
                <a:lnTo>
                  <a:pt x="10" y="38"/>
                </a:lnTo>
                <a:lnTo>
                  <a:pt x="10" y="36"/>
                </a:lnTo>
                <a:lnTo>
                  <a:pt x="10" y="36"/>
                </a:lnTo>
                <a:lnTo>
                  <a:pt x="10" y="34"/>
                </a:lnTo>
                <a:lnTo>
                  <a:pt x="10" y="32"/>
                </a:lnTo>
                <a:lnTo>
                  <a:pt x="10" y="32"/>
                </a:lnTo>
                <a:lnTo>
                  <a:pt x="10" y="32"/>
                </a:lnTo>
                <a:lnTo>
                  <a:pt x="10" y="30"/>
                </a:lnTo>
                <a:lnTo>
                  <a:pt x="10" y="28"/>
                </a:lnTo>
                <a:lnTo>
                  <a:pt x="10" y="28"/>
                </a:lnTo>
                <a:lnTo>
                  <a:pt x="10" y="28"/>
                </a:lnTo>
                <a:lnTo>
                  <a:pt x="10" y="28"/>
                </a:lnTo>
                <a:lnTo>
                  <a:pt x="8" y="28"/>
                </a:lnTo>
                <a:lnTo>
                  <a:pt x="8" y="28"/>
                </a:lnTo>
                <a:lnTo>
                  <a:pt x="6" y="28"/>
                </a:lnTo>
                <a:lnTo>
                  <a:pt x="6" y="28"/>
                </a:lnTo>
                <a:lnTo>
                  <a:pt x="6" y="28"/>
                </a:lnTo>
                <a:lnTo>
                  <a:pt x="6" y="28"/>
                </a:lnTo>
                <a:lnTo>
                  <a:pt x="6" y="26"/>
                </a:lnTo>
                <a:lnTo>
                  <a:pt x="6" y="24"/>
                </a:lnTo>
                <a:lnTo>
                  <a:pt x="8" y="22"/>
                </a:lnTo>
                <a:lnTo>
                  <a:pt x="8" y="18"/>
                </a:lnTo>
                <a:lnTo>
                  <a:pt x="8" y="18"/>
                </a:lnTo>
                <a:lnTo>
                  <a:pt x="8" y="18"/>
                </a:lnTo>
                <a:lnTo>
                  <a:pt x="8" y="18"/>
                </a:lnTo>
                <a:lnTo>
                  <a:pt x="8" y="18"/>
                </a:lnTo>
                <a:lnTo>
                  <a:pt x="8" y="18"/>
                </a:lnTo>
                <a:lnTo>
                  <a:pt x="8" y="16"/>
                </a:lnTo>
                <a:lnTo>
                  <a:pt x="8" y="14"/>
                </a:lnTo>
                <a:lnTo>
                  <a:pt x="8" y="12"/>
                </a:lnTo>
                <a:lnTo>
                  <a:pt x="8" y="12"/>
                </a:lnTo>
                <a:lnTo>
                  <a:pt x="6" y="12"/>
                </a:lnTo>
                <a:lnTo>
                  <a:pt x="4" y="10"/>
                </a:lnTo>
                <a:lnTo>
                  <a:pt x="4" y="10"/>
                </a:lnTo>
                <a:lnTo>
                  <a:pt x="2" y="8"/>
                </a:lnTo>
                <a:lnTo>
                  <a:pt x="2" y="8"/>
                </a:lnTo>
                <a:lnTo>
                  <a:pt x="2" y="8"/>
                </a:lnTo>
                <a:lnTo>
                  <a:pt x="2" y="8"/>
                </a:lnTo>
                <a:lnTo>
                  <a:pt x="2" y="8"/>
                </a:lnTo>
                <a:lnTo>
                  <a:pt x="2" y="6"/>
                </a:lnTo>
                <a:lnTo>
                  <a:pt x="2" y="4"/>
                </a:lnTo>
                <a:lnTo>
                  <a:pt x="4" y="2"/>
                </a:lnTo>
                <a:lnTo>
                  <a:pt x="4" y="2"/>
                </a:lnTo>
                <a:lnTo>
                  <a:pt x="4" y="2"/>
                </a:lnTo>
                <a:lnTo>
                  <a:pt x="2"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0" name="Freeform 416"/>
          <p:cNvSpPr>
            <a:spLocks/>
          </p:cNvSpPr>
          <p:nvPr/>
        </p:nvSpPr>
        <p:spPr bwMode="auto">
          <a:xfrm>
            <a:off x="4581525" y="3341688"/>
            <a:ext cx="25400" cy="127000"/>
          </a:xfrm>
          <a:custGeom>
            <a:avLst/>
            <a:gdLst/>
            <a:ahLst/>
            <a:cxnLst>
              <a:cxn ang="0">
                <a:pos x="2" y="2"/>
              </a:cxn>
              <a:cxn ang="0">
                <a:pos x="2" y="4"/>
              </a:cxn>
              <a:cxn ang="0">
                <a:pos x="0" y="6"/>
              </a:cxn>
              <a:cxn ang="0">
                <a:pos x="0" y="6"/>
              </a:cxn>
              <a:cxn ang="0">
                <a:pos x="0" y="6"/>
              </a:cxn>
              <a:cxn ang="0">
                <a:pos x="0" y="8"/>
              </a:cxn>
              <a:cxn ang="0">
                <a:pos x="0" y="10"/>
              </a:cxn>
              <a:cxn ang="0">
                <a:pos x="4" y="14"/>
              </a:cxn>
              <a:cxn ang="0">
                <a:pos x="6" y="16"/>
              </a:cxn>
              <a:cxn ang="0">
                <a:pos x="8" y="18"/>
              </a:cxn>
              <a:cxn ang="0">
                <a:pos x="8" y="24"/>
              </a:cxn>
              <a:cxn ang="0">
                <a:pos x="8" y="24"/>
              </a:cxn>
              <a:cxn ang="0">
                <a:pos x="8" y="26"/>
              </a:cxn>
              <a:cxn ang="0">
                <a:pos x="10" y="26"/>
              </a:cxn>
              <a:cxn ang="0">
                <a:pos x="10" y="28"/>
              </a:cxn>
              <a:cxn ang="0">
                <a:pos x="10" y="28"/>
              </a:cxn>
              <a:cxn ang="0">
                <a:pos x="10" y="30"/>
              </a:cxn>
              <a:cxn ang="0">
                <a:pos x="12" y="30"/>
              </a:cxn>
              <a:cxn ang="0">
                <a:pos x="12" y="32"/>
              </a:cxn>
              <a:cxn ang="0">
                <a:pos x="12" y="36"/>
              </a:cxn>
              <a:cxn ang="0">
                <a:pos x="12" y="40"/>
              </a:cxn>
              <a:cxn ang="0">
                <a:pos x="12" y="44"/>
              </a:cxn>
              <a:cxn ang="0">
                <a:pos x="12" y="50"/>
              </a:cxn>
              <a:cxn ang="0">
                <a:pos x="12" y="56"/>
              </a:cxn>
              <a:cxn ang="0">
                <a:pos x="14" y="58"/>
              </a:cxn>
              <a:cxn ang="0">
                <a:pos x="12" y="60"/>
              </a:cxn>
              <a:cxn ang="0">
                <a:pos x="12" y="62"/>
              </a:cxn>
              <a:cxn ang="0">
                <a:pos x="12" y="66"/>
              </a:cxn>
              <a:cxn ang="0">
                <a:pos x="12" y="68"/>
              </a:cxn>
              <a:cxn ang="0">
                <a:pos x="12" y="70"/>
              </a:cxn>
              <a:cxn ang="0">
                <a:pos x="12" y="72"/>
              </a:cxn>
              <a:cxn ang="0">
                <a:pos x="14" y="74"/>
              </a:cxn>
              <a:cxn ang="0">
                <a:pos x="14" y="74"/>
              </a:cxn>
              <a:cxn ang="0">
                <a:pos x="14" y="76"/>
              </a:cxn>
              <a:cxn ang="0">
                <a:pos x="16" y="78"/>
              </a:cxn>
              <a:cxn ang="0">
                <a:pos x="14" y="80"/>
              </a:cxn>
              <a:cxn ang="0">
                <a:pos x="14" y="80"/>
              </a:cxn>
              <a:cxn ang="0">
                <a:pos x="12" y="80"/>
              </a:cxn>
            </a:cxnLst>
            <a:rect l="0" t="0" r="r" b="b"/>
            <a:pathLst>
              <a:path w="16" h="80">
                <a:moveTo>
                  <a:pt x="2" y="0"/>
                </a:moveTo>
                <a:lnTo>
                  <a:pt x="2" y="2"/>
                </a:lnTo>
                <a:lnTo>
                  <a:pt x="2" y="2"/>
                </a:lnTo>
                <a:lnTo>
                  <a:pt x="2" y="4"/>
                </a:lnTo>
                <a:lnTo>
                  <a:pt x="0" y="4"/>
                </a:lnTo>
                <a:lnTo>
                  <a:pt x="0" y="6"/>
                </a:lnTo>
                <a:lnTo>
                  <a:pt x="0" y="6"/>
                </a:lnTo>
                <a:lnTo>
                  <a:pt x="0" y="6"/>
                </a:lnTo>
                <a:lnTo>
                  <a:pt x="0" y="6"/>
                </a:lnTo>
                <a:lnTo>
                  <a:pt x="0" y="6"/>
                </a:lnTo>
                <a:lnTo>
                  <a:pt x="0" y="8"/>
                </a:lnTo>
                <a:lnTo>
                  <a:pt x="0" y="8"/>
                </a:lnTo>
                <a:lnTo>
                  <a:pt x="0" y="8"/>
                </a:lnTo>
                <a:lnTo>
                  <a:pt x="0" y="10"/>
                </a:lnTo>
                <a:lnTo>
                  <a:pt x="4" y="14"/>
                </a:lnTo>
                <a:lnTo>
                  <a:pt x="4" y="14"/>
                </a:lnTo>
                <a:lnTo>
                  <a:pt x="6" y="16"/>
                </a:lnTo>
                <a:lnTo>
                  <a:pt x="6" y="16"/>
                </a:lnTo>
                <a:lnTo>
                  <a:pt x="8" y="16"/>
                </a:lnTo>
                <a:lnTo>
                  <a:pt x="8" y="18"/>
                </a:lnTo>
                <a:lnTo>
                  <a:pt x="8" y="18"/>
                </a:lnTo>
                <a:lnTo>
                  <a:pt x="8" y="24"/>
                </a:lnTo>
                <a:lnTo>
                  <a:pt x="8" y="24"/>
                </a:lnTo>
                <a:lnTo>
                  <a:pt x="8" y="24"/>
                </a:lnTo>
                <a:lnTo>
                  <a:pt x="8" y="26"/>
                </a:lnTo>
                <a:lnTo>
                  <a:pt x="8" y="26"/>
                </a:lnTo>
                <a:lnTo>
                  <a:pt x="10" y="26"/>
                </a:lnTo>
                <a:lnTo>
                  <a:pt x="10" y="26"/>
                </a:lnTo>
                <a:lnTo>
                  <a:pt x="10" y="28"/>
                </a:lnTo>
                <a:lnTo>
                  <a:pt x="10" y="28"/>
                </a:lnTo>
                <a:lnTo>
                  <a:pt x="10" y="28"/>
                </a:lnTo>
                <a:lnTo>
                  <a:pt x="10" y="28"/>
                </a:lnTo>
                <a:lnTo>
                  <a:pt x="10" y="28"/>
                </a:lnTo>
                <a:lnTo>
                  <a:pt x="10" y="30"/>
                </a:lnTo>
                <a:lnTo>
                  <a:pt x="10" y="30"/>
                </a:lnTo>
                <a:lnTo>
                  <a:pt x="12" y="30"/>
                </a:lnTo>
                <a:lnTo>
                  <a:pt x="12" y="30"/>
                </a:lnTo>
                <a:lnTo>
                  <a:pt x="12" y="32"/>
                </a:lnTo>
                <a:lnTo>
                  <a:pt x="12" y="34"/>
                </a:lnTo>
                <a:lnTo>
                  <a:pt x="12" y="36"/>
                </a:lnTo>
                <a:lnTo>
                  <a:pt x="12" y="38"/>
                </a:lnTo>
                <a:lnTo>
                  <a:pt x="12" y="40"/>
                </a:lnTo>
                <a:lnTo>
                  <a:pt x="12" y="44"/>
                </a:lnTo>
                <a:lnTo>
                  <a:pt x="12" y="44"/>
                </a:lnTo>
                <a:lnTo>
                  <a:pt x="12" y="44"/>
                </a:lnTo>
                <a:lnTo>
                  <a:pt x="12" y="50"/>
                </a:lnTo>
                <a:lnTo>
                  <a:pt x="12" y="54"/>
                </a:lnTo>
                <a:lnTo>
                  <a:pt x="12" y="56"/>
                </a:lnTo>
                <a:lnTo>
                  <a:pt x="14" y="58"/>
                </a:lnTo>
                <a:lnTo>
                  <a:pt x="14" y="58"/>
                </a:lnTo>
                <a:lnTo>
                  <a:pt x="14" y="58"/>
                </a:lnTo>
                <a:lnTo>
                  <a:pt x="12" y="60"/>
                </a:lnTo>
                <a:lnTo>
                  <a:pt x="12" y="60"/>
                </a:lnTo>
                <a:lnTo>
                  <a:pt x="12" y="62"/>
                </a:lnTo>
                <a:lnTo>
                  <a:pt x="12" y="66"/>
                </a:lnTo>
                <a:lnTo>
                  <a:pt x="12" y="66"/>
                </a:lnTo>
                <a:lnTo>
                  <a:pt x="12" y="68"/>
                </a:lnTo>
                <a:lnTo>
                  <a:pt x="12" y="68"/>
                </a:lnTo>
                <a:lnTo>
                  <a:pt x="12" y="68"/>
                </a:lnTo>
                <a:lnTo>
                  <a:pt x="12" y="70"/>
                </a:lnTo>
                <a:lnTo>
                  <a:pt x="12" y="72"/>
                </a:lnTo>
                <a:lnTo>
                  <a:pt x="12" y="72"/>
                </a:lnTo>
                <a:lnTo>
                  <a:pt x="12" y="74"/>
                </a:lnTo>
                <a:lnTo>
                  <a:pt x="14" y="74"/>
                </a:lnTo>
                <a:lnTo>
                  <a:pt x="14" y="74"/>
                </a:lnTo>
                <a:lnTo>
                  <a:pt x="14" y="74"/>
                </a:lnTo>
                <a:lnTo>
                  <a:pt x="14" y="74"/>
                </a:lnTo>
                <a:lnTo>
                  <a:pt x="14" y="76"/>
                </a:lnTo>
                <a:lnTo>
                  <a:pt x="14" y="76"/>
                </a:lnTo>
                <a:lnTo>
                  <a:pt x="16" y="78"/>
                </a:lnTo>
                <a:lnTo>
                  <a:pt x="16" y="78"/>
                </a:lnTo>
                <a:lnTo>
                  <a:pt x="14" y="80"/>
                </a:lnTo>
                <a:lnTo>
                  <a:pt x="14" y="80"/>
                </a:lnTo>
                <a:lnTo>
                  <a:pt x="14" y="80"/>
                </a:lnTo>
                <a:lnTo>
                  <a:pt x="12" y="80"/>
                </a:lnTo>
                <a:lnTo>
                  <a:pt x="12" y="8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1" name="Freeform 417"/>
          <p:cNvSpPr>
            <a:spLocks/>
          </p:cNvSpPr>
          <p:nvPr/>
        </p:nvSpPr>
        <p:spPr bwMode="auto">
          <a:xfrm>
            <a:off x="4625975" y="3322638"/>
            <a:ext cx="28575" cy="142875"/>
          </a:xfrm>
          <a:custGeom>
            <a:avLst/>
            <a:gdLst/>
            <a:ahLst/>
            <a:cxnLst>
              <a:cxn ang="0">
                <a:pos x="0" y="88"/>
              </a:cxn>
              <a:cxn ang="0">
                <a:pos x="2" y="86"/>
              </a:cxn>
              <a:cxn ang="0">
                <a:pos x="2" y="82"/>
              </a:cxn>
              <a:cxn ang="0">
                <a:pos x="0" y="80"/>
              </a:cxn>
              <a:cxn ang="0">
                <a:pos x="2" y="76"/>
              </a:cxn>
              <a:cxn ang="0">
                <a:pos x="0" y="68"/>
              </a:cxn>
              <a:cxn ang="0">
                <a:pos x="0" y="68"/>
              </a:cxn>
              <a:cxn ang="0">
                <a:pos x="2" y="66"/>
              </a:cxn>
              <a:cxn ang="0">
                <a:pos x="0" y="64"/>
              </a:cxn>
              <a:cxn ang="0">
                <a:pos x="0" y="64"/>
              </a:cxn>
              <a:cxn ang="0">
                <a:pos x="0" y="60"/>
              </a:cxn>
              <a:cxn ang="0">
                <a:pos x="2" y="58"/>
              </a:cxn>
              <a:cxn ang="0">
                <a:pos x="0" y="56"/>
              </a:cxn>
              <a:cxn ang="0">
                <a:pos x="2" y="54"/>
              </a:cxn>
              <a:cxn ang="0">
                <a:pos x="2" y="54"/>
              </a:cxn>
              <a:cxn ang="0">
                <a:pos x="2" y="54"/>
              </a:cxn>
              <a:cxn ang="0">
                <a:pos x="2" y="50"/>
              </a:cxn>
              <a:cxn ang="0">
                <a:pos x="2" y="50"/>
              </a:cxn>
              <a:cxn ang="0">
                <a:pos x="2" y="44"/>
              </a:cxn>
              <a:cxn ang="0">
                <a:pos x="4" y="44"/>
              </a:cxn>
              <a:cxn ang="0">
                <a:pos x="4" y="44"/>
              </a:cxn>
              <a:cxn ang="0">
                <a:pos x="6" y="42"/>
              </a:cxn>
              <a:cxn ang="0">
                <a:pos x="8" y="40"/>
              </a:cxn>
              <a:cxn ang="0">
                <a:pos x="6" y="38"/>
              </a:cxn>
              <a:cxn ang="0">
                <a:pos x="10" y="36"/>
              </a:cxn>
              <a:cxn ang="0">
                <a:pos x="10" y="34"/>
              </a:cxn>
              <a:cxn ang="0">
                <a:pos x="10" y="32"/>
              </a:cxn>
              <a:cxn ang="0">
                <a:pos x="10" y="32"/>
              </a:cxn>
              <a:cxn ang="0">
                <a:pos x="12" y="32"/>
              </a:cxn>
              <a:cxn ang="0">
                <a:pos x="14" y="30"/>
              </a:cxn>
              <a:cxn ang="0">
                <a:pos x="14" y="26"/>
              </a:cxn>
              <a:cxn ang="0">
                <a:pos x="14" y="26"/>
              </a:cxn>
              <a:cxn ang="0">
                <a:pos x="14" y="22"/>
              </a:cxn>
              <a:cxn ang="0">
                <a:pos x="16" y="22"/>
              </a:cxn>
              <a:cxn ang="0">
                <a:pos x="16" y="22"/>
              </a:cxn>
              <a:cxn ang="0">
                <a:pos x="18" y="20"/>
              </a:cxn>
              <a:cxn ang="0">
                <a:pos x="16" y="18"/>
              </a:cxn>
              <a:cxn ang="0">
                <a:pos x="16" y="16"/>
              </a:cxn>
              <a:cxn ang="0">
                <a:pos x="16" y="14"/>
              </a:cxn>
              <a:cxn ang="0">
                <a:pos x="16" y="12"/>
              </a:cxn>
              <a:cxn ang="0">
                <a:pos x="16" y="12"/>
              </a:cxn>
              <a:cxn ang="0">
                <a:pos x="16" y="10"/>
              </a:cxn>
              <a:cxn ang="0">
                <a:pos x="14" y="8"/>
              </a:cxn>
              <a:cxn ang="0">
                <a:pos x="12" y="2"/>
              </a:cxn>
              <a:cxn ang="0">
                <a:pos x="14" y="0"/>
              </a:cxn>
            </a:cxnLst>
            <a:rect l="0" t="0" r="r" b="b"/>
            <a:pathLst>
              <a:path w="18" h="90">
                <a:moveTo>
                  <a:pt x="0" y="90"/>
                </a:moveTo>
                <a:lnTo>
                  <a:pt x="0" y="88"/>
                </a:lnTo>
                <a:lnTo>
                  <a:pt x="0" y="88"/>
                </a:lnTo>
                <a:lnTo>
                  <a:pt x="2" y="86"/>
                </a:lnTo>
                <a:lnTo>
                  <a:pt x="2" y="84"/>
                </a:lnTo>
                <a:lnTo>
                  <a:pt x="2" y="82"/>
                </a:lnTo>
                <a:lnTo>
                  <a:pt x="2" y="80"/>
                </a:lnTo>
                <a:lnTo>
                  <a:pt x="0" y="80"/>
                </a:lnTo>
                <a:lnTo>
                  <a:pt x="2" y="78"/>
                </a:lnTo>
                <a:lnTo>
                  <a:pt x="2" y="76"/>
                </a:lnTo>
                <a:lnTo>
                  <a:pt x="2" y="74"/>
                </a:lnTo>
                <a:lnTo>
                  <a:pt x="0" y="68"/>
                </a:lnTo>
                <a:lnTo>
                  <a:pt x="0" y="68"/>
                </a:lnTo>
                <a:lnTo>
                  <a:pt x="0" y="68"/>
                </a:lnTo>
                <a:lnTo>
                  <a:pt x="0" y="66"/>
                </a:lnTo>
                <a:lnTo>
                  <a:pt x="2" y="66"/>
                </a:lnTo>
                <a:lnTo>
                  <a:pt x="0" y="66"/>
                </a:lnTo>
                <a:lnTo>
                  <a:pt x="0" y="64"/>
                </a:lnTo>
                <a:lnTo>
                  <a:pt x="0" y="64"/>
                </a:lnTo>
                <a:lnTo>
                  <a:pt x="0" y="64"/>
                </a:lnTo>
                <a:lnTo>
                  <a:pt x="0" y="62"/>
                </a:lnTo>
                <a:lnTo>
                  <a:pt x="0" y="60"/>
                </a:lnTo>
                <a:lnTo>
                  <a:pt x="2" y="60"/>
                </a:lnTo>
                <a:lnTo>
                  <a:pt x="2" y="58"/>
                </a:lnTo>
                <a:lnTo>
                  <a:pt x="0" y="58"/>
                </a:lnTo>
                <a:lnTo>
                  <a:pt x="0" y="56"/>
                </a:lnTo>
                <a:lnTo>
                  <a:pt x="0" y="56"/>
                </a:lnTo>
                <a:lnTo>
                  <a:pt x="2" y="54"/>
                </a:lnTo>
                <a:lnTo>
                  <a:pt x="2" y="54"/>
                </a:lnTo>
                <a:lnTo>
                  <a:pt x="2" y="54"/>
                </a:lnTo>
                <a:lnTo>
                  <a:pt x="2" y="54"/>
                </a:lnTo>
                <a:lnTo>
                  <a:pt x="2" y="54"/>
                </a:lnTo>
                <a:lnTo>
                  <a:pt x="2" y="52"/>
                </a:lnTo>
                <a:lnTo>
                  <a:pt x="2" y="50"/>
                </a:lnTo>
                <a:lnTo>
                  <a:pt x="2" y="50"/>
                </a:lnTo>
                <a:lnTo>
                  <a:pt x="2" y="50"/>
                </a:lnTo>
                <a:lnTo>
                  <a:pt x="2" y="46"/>
                </a:lnTo>
                <a:lnTo>
                  <a:pt x="2" y="44"/>
                </a:lnTo>
                <a:lnTo>
                  <a:pt x="2" y="44"/>
                </a:lnTo>
                <a:lnTo>
                  <a:pt x="4" y="44"/>
                </a:lnTo>
                <a:lnTo>
                  <a:pt x="4" y="44"/>
                </a:lnTo>
                <a:lnTo>
                  <a:pt x="4" y="44"/>
                </a:lnTo>
                <a:lnTo>
                  <a:pt x="6" y="44"/>
                </a:lnTo>
                <a:lnTo>
                  <a:pt x="6" y="42"/>
                </a:lnTo>
                <a:lnTo>
                  <a:pt x="8" y="40"/>
                </a:lnTo>
                <a:lnTo>
                  <a:pt x="8" y="40"/>
                </a:lnTo>
                <a:lnTo>
                  <a:pt x="6" y="38"/>
                </a:lnTo>
                <a:lnTo>
                  <a:pt x="6" y="38"/>
                </a:lnTo>
                <a:lnTo>
                  <a:pt x="8" y="38"/>
                </a:lnTo>
                <a:lnTo>
                  <a:pt x="10" y="36"/>
                </a:lnTo>
                <a:lnTo>
                  <a:pt x="10" y="34"/>
                </a:lnTo>
                <a:lnTo>
                  <a:pt x="10" y="34"/>
                </a:lnTo>
                <a:lnTo>
                  <a:pt x="10" y="34"/>
                </a:lnTo>
                <a:lnTo>
                  <a:pt x="10" y="32"/>
                </a:lnTo>
                <a:lnTo>
                  <a:pt x="10" y="32"/>
                </a:lnTo>
                <a:lnTo>
                  <a:pt x="10" y="32"/>
                </a:lnTo>
                <a:lnTo>
                  <a:pt x="12" y="32"/>
                </a:lnTo>
                <a:lnTo>
                  <a:pt x="12" y="32"/>
                </a:lnTo>
                <a:lnTo>
                  <a:pt x="12" y="30"/>
                </a:lnTo>
                <a:lnTo>
                  <a:pt x="14" y="30"/>
                </a:lnTo>
                <a:lnTo>
                  <a:pt x="14" y="28"/>
                </a:lnTo>
                <a:lnTo>
                  <a:pt x="14" y="26"/>
                </a:lnTo>
                <a:lnTo>
                  <a:pt x="14" y="26"/>
                </a:lnTo>
                <a:lnTo>
                  <a:pt x="14" y="26"/>
                </a:lnTo>
                <a:lnTo>
                  <a:pt x="14" y="24"/>
                </a:lnTo>
                <a:lnTo>
                  <a:pt x="14" y="22"/>
                </a:lnTo>
                <a:lnTo>
                  <a:pt x="14" y="22"/>
                </a:lnTo>
                <a:lnTo>
                  <a:pt x="16" y="22"/>
                </a:lnTo>
                <a:lnTo>
                  <a:pt x="16" y="22"/>
                </a:lnTo>
                <a:lnTo>
                  <a:pt x="16" y="22"/>
                </a:lnTo>
                <a:lnTo>
                  <a:pt x="16" y="22"/>
                </a:lnTo>
                <a:lnTo>
                  <a:pt x="18" y="20"/>
                </a:lnTo>
                <a:lnTo>
                  <a:pt x="18" y="18"/>
                </a:lnTo>
                <a:lnTo>
                  <a:pt x="16" y="18"/>
                </a:lnTo>
                <a:lnTo>
                  <a:pt x="16" y="16"/>
                </a:lnTo>
                <a:lnTo>
                  <a:pt x="16" y="16"/>
                </a:lnTo>
                <a:lnTo>
                  <a:pt x="16" y="16"/>
                </a:lnTo>
                <a:lnTo>
                  <a:pt x="16" y="14"/>
                </a:lnTo>
                <a:lnTo>
                  <a:pt x="16" y="14"/>
                </a:lnTo>
                <a:lnTo>
                  <a:pt x="16" y="12"/>
                </a:lnTo>
                <a:lnTo>
                  <a:pt x="16" y="12"/>
                </a:lnTo>
                <a:lnTo>
                  <a:pt x="16" y="12"/>
                </a:lnTo>
                <a:lnTo>
                  <a:pt x="16" y="10"/>
                </a:lnTo>
                <a:lnTo>
                  <a:pt x="16" y="10"/>
                </a:lnTo>
                <a:lnTo>
                  <a:pt x="14" y="10"/>
                </a:lnTo>
                <a:lnTo>
                  <a:pt x="14" y="8"/>
                </a:lnTo>
                <a:lnTo>
                  <a:pt x="12" y="6"/>
                </a:lnTo>
                <a:lnTo>
                  <a:pt x="12" y="2"/>
                </a:lnTo>
                <a:lnTo>
                  <a:pt x="14" y="2"/>
                </a:lnTo>
                <a:lnTo>
                  <a:pt x="1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2" name="Freeform 418"/>
          <p:cNvSpPr>
            <a:spLocks/>
          </p:cNvSpPr>
          <p:nvPr/>
        </p:nvSpPr>
        <p:spPr bwMode="auto">
          <a:xfrm>
            <a:off x="4295775" y="3408363"/>
            <a:ext cx="28575" cy="41275"/>
          </a:xfrm>
          <a:custGeom>
            <a:avLst/>
            <a:gdLst/>
            <a:ahLst/>
            <a:cxnLst>
              <a:cxn ang="0">
                <a:pos x="0" y="26"/>
              </a:cxn>
              <a:cxn ang="0">
                <a:pos x="0" y="26"/>
              </a:cxn>
              <a:cxn ang="0">
                <a:pos x="2" y="26"/>
              </a:cxn>
              <a:cxn ang="0">
                <a:pos x="2" y="24"/>
              </a:cxn>
              <a:cxn ang="0">
                <a:pos x="2" y="24"/>
              </a:cxn>
              <a:cxn ang="0">
                <a:pos x="2" y="22"/>
              </a:cxn>
              <a:cxn ang="0">
                <a:pos x="2" y="22"/>
              </a:cxn>
              <a:cxn ang="0">
                <a:pos x="4" y="22"/>
              </a:cxn>
              <a:cxn ang="0">
                <a:pos x="4" y="20"/>
              </a:cxn>
              <a:cxn ang="0">
                <a:pos x="4" y="20"/>
              </a:cxn>
              <a:cxn ang="0">
                <a:pos x="4" y="20"/>
              </a:cxn>
              <a:cxn ang="0">
                <a:pos x="6" y="20"/>
              </a:cxn>
              <a:cxn ang="0">
                <a:pos x="6" y="20"/>
              </a:cxn>
              <a:cxn ang="0">
                <a:pos x="6" y="20"/>
              </a:cxn>
              <a:cxn ang="0">
                <a:pos x="6" y="18"/>
              </a:cxn>
              <a:cxn ang="0">
                <a:pos x="8" y="16"/>
              </a:cxn>
              <a:cxn ang="0">
                <a:pos x="10" y="16"/>
              </a:cxn>
              <a:cxn ang="0">
                <a:pos x="10" y="16"/>
              </a:cxn>
              <a:cxn ang="0">
                <a:pos x="10" y="16"/>
              </a:cxn>
              <a:cxn ang="0">
                <a:pos x="10" y="16"/>
              </a:cxn>
              <a:cxn ang="0">
                <a:pos x="12" y="14"/>
              </a:cxn>
              <a:cxn ang="0">
                <a:pos x="12" y="14"/>
              </a:cxn>
              <a:cxn ang="0">
                <a:pos x="12" y="12"/>
              </a:cxn>
              <a:cxn ang="0">
                <a:pos x="12" y="12"/>
              </a:cxn>
              <a:cxn ang="0">
                <a:pos x="12" y="12"/>
              </a:cxn>
              <a:cxn ang="0">
                <a:pos x="14" y="12"/>
              </a:cxn>
              <a:cxn ang="0">
                <a:pos x="14" y="10"/>
              </a:cxn>
              <a:cxn ang="0">
                <a:pos x="14" y="8"/>
              </a:cxn>
              <a:cxn ang="0">
                <a:pos x="14" y="6"/>
              </a:cxn>
              <a:cxn ang="0">
                <a:pos x="16" y="6"/>
              </a:cxn>
              <a:cxn ang="0">
                <a:pos x="16" y="6"/>
              </a:cxn>
              <a:cxn ang="0">
                <a:pos x="16" y="6"/>
              </a:cxn>
              <a:cxn ang="0">
                <a:pos x="18" y="6"/>
              </a:cxn>
              <a:cxn ang="0">
                <a:pos x="18" y="6"/>
              </a:cxn>
              <a:cxn ang="0">
                <a:pos x="18" y="4"/>
              </a:cxn>
              <a:cxn ang="0">
                <a:pos x="18" y="0"/>
              </a:cxn>
              <a:cxn ang="0">
                <a:pos x="18" y="0"/>
              </a:cxn>
            </a:cxnLst>
            <a:rect l="0" t="0" r="r" b="b"/>
            <a:pathLst>
              <a:path w="18" h="26">
                <a:moveTo>
                  <a:pt x="0" y="26"/>
                </a:moveTo>
                <a:lnTo>
                  <a:pt x="0" y="26"/>
                </a:lnTo>
                <a:lnTo>
                  <a:pt x="2" y="26"/>
                </a:lnTo>
                <a:lnTo>
                  <a:pt x="2" y="24"/>
                </a:lnTo>
                <a:lnTo>
                  <a:pt x="2" y="24"/>
                </a:lnTo>
                <a:lnTo>
                  <a:pt x="2" y="22"/>
                </a:lnTo>
                <a:lnTo>
                  <a:pt x="2" y="22"/>
                </a:lnTo>
                <a:lnTo>
                  <a:pt x="4" y="22"/>
                </a:lnTo>
                <a:lnTo>
                  <a:pt x="4" y="20"/>
                </a:lnTo>
                <a:lnTo>
                  <a:pt x="4" y="20"/>
                </a:lnTo>
                <a:lnTo>
                  <a:pt x="4" y="20"/>
                </a:lnTo>
                <a:lnTo>
                  <a:pt x="6" y="20"/>
                </a:lnTo>
                <a:lnTo>
                  <a:pt x="6" y="20"/>
                </a:lnTo>
                <a:lnTo>
                  <a:pt x="6" y="20"/>
                </a:lnTo>
                <a:lnTo>
                  <a:pt x="6" y="18"/>
                </a:lnTo>
                <a:lnTo>
                  <a:pt x="8" y="16"/>
                </a:lnTo>
                <a:lnTo>
                  <a:pt x="10" y="16"/>
                </a:lnTo>
                <a:lnTo>
                  <a:pt x="10" y="16"/>
                </a:lnTo>
                <a:lnTo>
                  <a:pt x="10" y="16"/>
                </a:lnTo>
                <a:lnTo>
                  <a:pt x="10" y="16"/>
                </a:lnTo>
                <a:lnTo>
                  <a:pt x="12" y="14"/>
                </a:lnTo>
                <a:lnTo>
                  <a:pt x="12" y="14"/>
                </a:lnTo>
                <a:lnTo>
                  <a:pt x="12" y="12"/>
                </a:lnTo>
                <a:lnTo>
                  <a:pt x="12" y="12"/>
                </a:lnTo>
                <a:lnTo>
                  <a:pt x="12" y="12"/>
                </a:lnTo>
                <a:lnTo>
                  <a:pt x="14" y="12"/>
                </a:lnTo>
                <a:lnTo>
                  <a:pt x="14" y="10"/>
                </a:lnTo>
                <a:lnTo>
                  <a:pt x="14" y="8"/>
                </a:lnTo>
                <a:lnTo>
                  <a:pt x="14" y="6"/>
                </a:lnTo>
                <a:lnTo>
                  <a:pt x="16" y="6"/>
                </a:lnTo>
                <a:lnTo>
                  <a:pt x="16" y="6"/>
                </a:lnTo>
                <a:lnTo>
                  <a:pt x="16" y="6"/>
                </a:lnTo>
                <a:lnTo>
                  <a:pt x="18" y="6"/>
                </a:lnTo>
                <a:lnTo>
                  <a:pt x="18" y="6"/>
                </a:lnTo>
                <a:lnTo>
                  <a:pt x="18" y="4"/>
                </a:lnTo>
                <a:lnTo>
                  <a:pt x="18" y="0"/>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3" name="Freeform 419"/>
          <p:cNvSpPr>
            <a:spLocks/>
          </p:cNvSpPr>
          <p:nvPr/>
        </p:nvSpPr>
        <p:spPr bwMode="auto">
          <a:xfrm>
            <a:off x="4324350" y="3408363"/>
            <a:ext cx="41275" cy="34925"/>
          </a:xfrm>
          <a:custGeom>
            <a:avLst/>
            <a:gdLst/>
            <a:ahLst/>
            <a:cxnLst>
              <a:cxn ang="0">
                <a:pos x="26" y="16"/>
              </a:cxn>
              <a:cxn ang="0">
                <a:pos x="26" y="16"/>
              </a:cxn>
              <a:cxn ang="0">
                <a:pos x="26" y="14"/>
              </a:cxn>
              <a:cxn ang="0">
                <a:pos x="26" y="14"/>
              </a:cxn>
              <a:cxn ang="0">
                <a:pos x="26" y="14"/>
              </a:cxn>
              <a:cxn ang="0">
                <a:pos x="26" y="14"/>
              </a:cxn>
              <a:cxn ang="0">
                <a:pos x="24" y="14"/>
              </a:cxn>
              <a:cxn ang="0">
                <a:pos x="24" y="14"/>
              </a:cxn>
              <a:cxn ang="0">
                <a:pos x="24" y="14"/>
              </a:cxn>
              <a:cxn ang="0">
                <a:pos x="24" y="16"/>
              </a:cxn>
              <a:cxn ang="0">
                <a:pos x="24" y="16"/>
              </a:cxn>
              <a:cxn ang="0">
                <a:pos x="24" y="16"/>
              </a:cxn>
              <a:cxn ang="0">
                <a:pos x="24" y="16"/>
              </a:cxn>
              <a:cxn ang="0">
                <a:pos x="22" y="18"/>
              </a:cxn>
              <a:cxn ang="0">
                <a:pos x="22" y="20"/>
              </a:cxn>
              <a:cxn ang="0">
                <a:pos x="22" y="20"/>
              </a:cxn>
              <a:cxn ang="0">
                <a:pos x="20" y="20"/>
              </a:cxn>
              <a:cxn ang="0">
                <a:pos x="20" y="20"/>
              </a:cxn>
              <a:cxn ang="0">
                <a:pos x="18" y="22"/>
              </a:cxn>
              <a:cxn ang="0">
                <a:pos x="18" y="22"/>
              </a:cxn>
              <a:cxn ang="0">
                <a:pos x="18" y="22"/>
              </a:cxn>
              <a:cxn ang="0">
                <a:pos x="18" y="22"/>
              </a:cxn>
              <a:cxn ang="0">
                <a:pos x="16" y="20"/>
              </a:cxn>
              <a:cxn ang="0">
                <a:pos x="16" y="18"/>
              </a:cxn>
              <a:cxn ang="0">
                <a:pos x="14" y="18"/>
              </a:cxn>
              <a:cxn ang="0">
                <a:pos x="12" y="18"/>
              </a:cxn>
              <a:cxn ang="0">
                <a:pos x="12" y="18"/>
              </a:cxn>
              <a:cxn ang="0">
                <a:pos x="12" y="18"/>
              </a:cxn>
              <a:cxn ang="0">
                <a:pos x="12" y="18"/>
              </a:cxn>
              <a:cxn ang="0">
                <a:pos x="12" y="18"/>
              </a:cxn>
              <a:cxn ang="0">
                <a:pos x="12" y="16"/>
              </a:cxn>
              <a:cxn ang="0">
                <a:pos x="14" y="16"/>
              </a:cxn>
              <a:cxn ang="0">
                <a:pos x="14" y="14"/>
              </a:cxn>
              <a:cxn ang="0">
                <a:pos x="14" y="14"/>
              </a:cxn>
              <a:cxn ang="0">
                <a:pos x="14" y="14"/>
              </a:cxn>
              <a:cxn ang="0">
                <a:pos x="14" y="12"/>
              </a:cxn>
              <a:cxn ang="0">
                <a:pos x="14" y="12"/>
              </a:cxn>
              <a:cxn ang="0">
                <a:pos x="14" y="12"/>
              </a:cxn>
              <a:cxn ang="0">
                <a:pos x="14" y="10"/>
              </a:cxn>
              <a:cxn ang="0">
                <a:pos x="12" y="10"/>
              </a:cxn>
              <a:cxn ang="0">
                <a:pos x="12" y="8"/>
              </a:cxn>
              <a:cxn ang="0">
                <a:pos x="12" y="8"/>
              </a:cxn>
              <a:cxn ang="0">
                <a:pos x="14" y="8"/>
              </a:cxn>
              <a:cxn ang="0">
                <a:pos x="12" y="6"/>
              </a:cxn>
              <a:cxn ang="0">
                <a:pos x="12" y="2"/>
              </a:cxn>
              <a:cxn ang="0">
                <a:pos x="10" y="0"/>
              </a:cxn>
              <a:cxn ang="0">
                <a:pos x="10" y="0"/>
              </a:cxn>
              <a:cxn ang="0">
                <a:pos x="8" y="0"/>
              </a:cxn>
              <a:cxn ang="0">
                <a:pos x="6" y="0"/>
              </a:cxn>
              <a:cxn ang="0">
                <a:pos x="6" y="0"/>
              </a:cxn>
              <a:cxn ang="0">
                <a:pos x="6" y="0"/>
              </a:cxn>
              <a:cxn ang="0">
                <a:pos x="6" y="0"/>
              </a:cxn>
              <a:cxn ang="0">
                <a:pos x="2" y="0"/>
              </a:cxn>
              <a:cxn ang="0">
                <a:pos x="2" y="0"/>
              </a:cxn>
              <a:cxn ang="0">
                <a:pos x="0" y="0"/>
              </a:cxn>
            </a:cxnLst>
            <a:rect l="0" t="0" r="r" b="b"/>
            <a:pathLst>
              <a:path w="26" h="22">
                <a:moveTo>
                  <a:pt x="26" y="16"/>
                </a:moveTo>
                <a:lnTo>
                  <a:pt x="26" y="16"/>
                </a:lnTo>
                <a:lnTo>
                  <a:pt x="26" y="14"/>
                </a:lnTo>
                <a:lnTo>
                  <a:pt x="26" y="14"/>
                </a:lnTo>
                <a:lnTo>
                  <a:pt x="26" y="14"/>
                </a:lnTo>
                <a:lnTo>
                  <a:pt x="26" y="14"/>
                </a:lnTo>
                <a:lnTo>
                  <a:pt x="24" y="14"/>
                </a:lnTo>
                <a:lnTo>
                  <a:pt x="24" y="14"/>
                </a:lnTo>
                <a:lnTo>
                  <a:pt x="24" y="14"/>
                </a:lnTo>
                <a:lnTo>
                  <a:pt x="24" y="16"/>
                </a:lnTo>
                <a:lnTo>
                  <a:pt x="24" y="16"/>
                </a:lnTo>
                <a:lnTo>
                  <a:pt x="24" y="16"/>
                </a:lnTo>
                <a:lnTo>
                  <a:pt x="24" y="16"/>
                </a:lnTo>
                <a:lnTo>
                  <a:pt x="22" y="18"/>
                </a:lnTo>
                <a:lnTo>
                  <a:pt x="22" y="20"/>
                </a:lnTo>
                <a:lnTo>
                  <a:pt x="22" y="20"/>
                </a:lnTo>
                <a:lnTo>
                  <a:pt x="20" y="20"/>
                </a:lnTo>
                <a:lnTo>
                  <a:pt x="20" y="20"/>
                </a:lnTo>
                <a:lnTo>
                  <a:pt x="18" y="22"/>
                </a:lnTo>
                <a:lnTo>
                  <a:pt x="18" y="22"/>
                </a:lnTo>
                <a:lnTo>
                  <a:pt x="18" y="22"/>
                </a:lnTo>
                <a:lnTo>
                  <a:pt x="18" y="22"/>
                </a:lnTo>
                <a:lnTo>
                  <a:pt x="16" y="20"/>
                </a:lnTo>
                <a:lnTo>
                  <a:pt x="16" y="18"/>
                </a:lnTo>
                <a:lnTo>
                  <a:pt x="14" y="18"/>
                </a:lnTo>
                <a:lnTo>
                  <a:pt x="12" y="18"/>
                </a:lnTo>
                <a:lnTo>
                  <a:pt x="12" y="18"/>
                </a:lnTo>
                <a:lnTo>
                  <a:pt x="12" y="18"/>
                </a:lnTo>
                <a:lnTo>
                  <a:pt x="12" y="18"/>
                </a:lnTo>
                <a:lnTo>
                  <a:pt x="12" y="18"/>
                </a:lnTo>
                <a:lnTo>
                  <a:pt x="12" y="16"/>
                </a:lnTo>
                <a:lnTo>
                  <a:pt x="14" y="16"/>
                </a:lnTo>
                <a:lnTo>
                  <a:pt x="14" y="14"/>
                </a:lnTo>
                <a:lnTo>
                  <a:pt x="14" y="14"/>
                </a:lnTo>
                <a:lnTo>
                  <a:pt x="14" y="14"/>
                </a:lnTo>
                <a:lnTo>
                  <a:pt x="14" y="12"/>
                </a:lnTo>
                <a:lnTo>
                  <a:pt x="14" y="12"/>
                </a:lnTo>
                <a:lnTo>
                  <a:pt x="14" y="12"/>
                </a:lnTo>
                <a:lnTo>
                  <a:pt x="14" y="10"/>
                </a:lnTo>
                <a:lnTo>
                  <a:pt x="12" y="10"/>
                </a:lnTo>
                <a:lnTo>
                  <a:pt x="12" y="8"/>
                </a:lnTo>
                <a:lnTo>
                  <a:pt x="12" y="8"/>
                </a:lnTo>
                <a:lnTo>
                  <a:pt x="14" y="8"/>
                </a:lnTo>
                <a:lnTo>
                  <a:pt x="12" y="6"/>
                </a:lnTo>
                <a:lnTo>
                  <a:pt x="12" y="2"/>
                </a:lnTo>
                <a:lnTo>
                  <a:pt x="10" y="0"/>
                </a:lnTo>
                <a:lnTo>
                  <a:pt x="10" y="0"/>
                </a:lnTo>
                <a:lnTo>
                  <a:pt x="8" y="0"/>
                </a:lnTo>
                <a:lnTo>
                  <a:pt x="6" y="0"/>
                </a:lnTo>
                <a:lnTo>
                  <a:pt x="6" y="0"/>
                </a:lnTo>
                <a:lnTo>
                  <a:pt x="6" y="0"/>
                </a:lnTo>
                <a:lnTo>
                  <a:pt x="6" y="0"/>
                </a:ln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4" name="Freeform 420"/>
          <p:cNvSpPr>
            <a:spLocks/>
          </p:cNvSpPr>
          <p:nvPr/>
        </p:nvSpPr>
        <p:spPr bwMode="auto">
          <a:xfrm>
            <a:off x="2752725" y="3405188"/>
            <a:ext cx="15875" cy="38100"/>
          </a:xfrm>
          <a:custGeom>
            <a:avLst/>
            <a:gdLst/>
            <a:ahLst/>
            <a:cxnLst>
              <a:cxn ang="0">
                <a:pos x="8" y="0"/>
              </a:cxn>
              <a:cxn ang="0">
                <a:pos x="8" y="0"/>
              </a:cxn>
              <a:cxn ang="0">
                <a:pos x="8" y="0"/>
              </a:cxn>
              <a:cxn ang="0">
                <a:pos x="8" y="0"/>
              </a:cxn>
              <a:cxn ang="0">
                <a:pos x="6" y="2"/>
              </a:cxn>
              <a:cxn ang="0">
                <a:pos x="6" y="2"/>
              </a:cxn>
              <a:cxn ang="0">
                <a:pos x="8" y="2"/>
              </a:cxn>
              <a:cxn ang="0">
                <a:pos x="8" y="2"/>
              </a:cxn>
              <a:cxn ang="0">
                <a:pos x="8" y="4"/>
              </a:cxn>
              <a:cxn ang="0">
                <a:pos x="8" y="4"/>
              </a:cxn>
              <a:cxn ang="0">
                <a:pos x="8" y="4"/>
              </a:cxn>
              <a:cxn ang="0">
                <a:pos x="8" y="6"/>
              </a:cxn>
              <a:cxn ang="0">
                <a:pos x="8" y="6"/>
              </a:cxn>
              <a:cxn ang="0">
                <a:pos x="10" y="6"/>
              </a:cxn>
              <a:cxn ang="0">
                <a:pos x="10" y="6"/>
              </a:cxn>
              <a:cxn ang="0">
                <a:pos x="10" y="8"/>
              </a:cxn>
              <a:cxn ang="0">
                <a:pos x="10" y="8"/>
              </a:cxn>
              <a:cxn ang="0">
                <a:pos x="10" y="10"/>
              </a:cxn>
              <a:cxn ang="0">
                <a:pos x="10" y="12"/>
              </a:cxn>
              <a:cxn ang="0">
                <a:pos x="10" y="12"/>
              </a:cxn>
              <a:cxn ang="0">
                <a:pos x="8" y="12"/>
              </a:cxn>
              <a:cxn ang="0">
                <a:pos x="8" y="14"/>
              </a:cxn>
              <a:cxn ang="0">
                <a:pos x="8" y="14"/>
              </a:cxn>
              <a:cxn ang="0">
                <a:pos x="8" y="16"/>
              </a:cxn>
              <a:cxn ang="0">
                <a:pos x="4" y="18"/>
              </a:cxn>
              <a:cxn ang="0">
                <a:pos x="4" y="18"/>
              </a:cxn>
              <a:cxn ang="0">
                <a:pos x="4" y="18"/>
              </a:cxn>
              <a:cxn ang="0">
                <a:pos x="4" y="16"/>
              </a:cxn>
              <a:cxn ang="0">
                <a:pos x="4" y="16"/>
              </a:cxn>
              <a:cxn ang="0">
                <a:pos x="2" y="14"/>
              </a:cxn>
              <a:cxn ang="0">
                <a:pos x="2" y="16"/>
              </a:cxn>
              <a:cxn ang="0">
                <a:pos x="2" y="16"/>
              </a:cxn>
              <a:cxn ang="0">
                <a:pos x="2" y="16"/>
              </a:cxn>
              <a:cxn ang="0">
                <a:pos x="2" y="16"/>
              </a:cxn>
              <a:cxn ang="0">
                <a:pos x="2" y="18"/>
              </a:cxn>
              <a:cxn ang="0">
                <a:pos x="2" y="18"/>
              </a:cxn>
              <a:cxn ang="0">
                <a:pos x="2" y="18"/>
              </a:cxn>
              <a:cxn ang="0">
                <a:pos x="2" y="18"/>
              </a:cxn>
              <a:cxn ang="0">
                <a:pos x="2" y="18"/>
              </a:cxn>
              <a:cxn ang="0">
                <a:pos x="2" y="18"/>
              </a:cxn>
              <a:cxn ang="0">
                <a:pos x="0" y="24"/>
              </a:cxn>
            </a:cxnLst>
            <a:rect l="0" t="0" r="r" b="b"/>
            <a:pathLst>
              <a:path w="10" h="24">
                <a:moveTo>
                  <a:pt x="8" y="0"/>
                </a:moveTo>
                <a:lnTo>
                  <a:pt x="8" y="0"/>
                </a:lnTo>
                <a:lnTo>
                  <a:pt x="8" y="0"/>
                </a:lnTo>
                <a:lnTo>
                  <a:pt x="8" y="0"/>
                </a:lnTo>
                <a:lnTo>
                  <a:pt x="6" y="2"/>
                </a:lnTo>
                <a:lnTo>
                  <a:pt x="6" y="2"/>
                </a:lnTo>
                <a:lnTo>
                  <a:pt x="8" y="2"/>
                </a:lnTo>
                <a:lnTo>
                  <a:pt x="8" y="2"/>
                </a:lnTo>
                <a:lnTo>
                  <a:pt x="8" y="4"/>
                </a:lnTo>
                <a:lnTo>
                  <a:pt x="8" y="4"/>
                </a:lnTo>
                <a:lnTo>
                  <a:pt x="8" y="4"/>
                </a:lnTo>
                <a:lnTo>
                  <a:pt x="8" y="6"/>
                </a:lnTo>
                <a:lnTo>
                  <a:pt x="8" y="6"/>
                </a:lnTo>
                <a:lnTo>
                  <a:pt x="10" y="6"/>
                </a:lnTo>
                <a:lnTo>
                  <a:pt x="10" y="6"/>
                </a:lnTo>
                <a:lnTo>
                  <a:pt x="10" y="8"/>
                </a:lnTo>
                <a:lnTo>
                  <a:pt x="10" y="8"/>
                </a:lnTo>
                <a:lnTo>
                  <a:pt x="10" y="10"/>
                </a:lnTo>
                <a:lnTo>
                  <a:pt x="10" y="12"/>
                </a:lnTo>
                <a:lnTo>
                  <a:pt x="10" y="12"/>
                </a:lnTo>
                <a:lnTo>
                  <a:pt x="8" y="12"/>
                </a:lnTo>
                <a:lnTo>
                  <a:pt x="8" y="14"/>
                </a:lnTo>
                <a:lnTo>
                  <a:pt x="8" y="14"/>
                </a:lnTo>
                <a:lnTo>
                  <a:pt x="8" y="16"/>
                </a:lnTo>
                <a:lnTo>
                  <a:pt x="4" y="18"/>
                </a:lnTo>
                <a:lnTo>
                  <a:pt x="4" y="18"/>
                </a:lnTo>
                <a:lnTo>
                  <a:pt x="4" y="18"/>
                </a:lnTo>
                <a:lnTo>
                  <a:pt x="4" y="16"/>
                </a:lnTo>
                <a:lnTo>
                  <a:pt x="4" y="16"/>
                </a:lnTo>
                <a:lnTo>
                  <a:pt x="2" y="14"/>
                </a:lnTo>
                <a:lnTo>
                  <a:pt x="2" y="16"/>
                </a:lnTo>
                <a:lnTo>
                  <a:pt x="2" y="16"/>
                </a:lnTo>
                <a:lnTo>
                  <a:pt x="2" y="16"/>
                </a:lnTo>
                <a:lnTo>
                  <a:pt x="2" y="16"/>
                </a:lnTo>
                <a:lnTo>
                  <a:pt x="2" y="18"/>
                </a:lnTo>
                <a:lnTo>
                  <a:pt x="2" y="18"/>
                </a:lnTo>
                <a:lnTo>
                  <a:pt x="2" y="18"/>
                </a:lnTo>
                <a:lnTo>
                  <a:pt x="2" y="18"/>
                </a:lnTo>
                <a:lnTo>
                  <a:pt x="2" y="18"/>
                </a:lnTo>
                <a:lnTo>
                  <a:pt x="2" y="18"/>
                </a:lnTo>
                <a:lnTo>
                  <a:pt x="0"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5" name="Freeform 421"/>
          <p:cNvSpPr>
            <a:spLocks/>
          </p:cNvSpPr>
          <p:nvPr/>
        </p:nvSpPr>
        <p:spPr bwMode="auto">
          <a:xfrm>
            <a:off x="4924425" y="3341688"/>
            <a:ext cx="168275" cy="95250"/>
          </a:xfrm>
          <a:custGeom>
            <a:avLst/>
            <a:gdLst/>
            <a:ahLst/>
            <a:cxnLst>
              <a:cxn ang="0">
                <a:pos x="104" y="0"/>
              </a:cxn>
              <a:cxn ang="0">
                <a:pos x="100" y="0"/>
              </a:cxn>
              <a:cxn ang="0">
                <a:pos x="98" y="2"/>
              </a:cxn>
              <a:cxn ang="0">
                <a:pos x="92" y="6"/>
              </a:cxn>
              <a:cxn ang="0">
                <a:pos x="90" y="6"/>
              </a:cxn>
              <a:cxn ang="0">
                <a:pos x="90" y="8"/>
              </a:cxn>
              <a:cxn ang="0">
                <a:pos x="90" y="10"/>
              </a:cxn>
              <a:cxn ang="0">
                <a:pos x="90" y="14"/>
              </a:cxn>
              <a:cxn ang="0">
                <a:pos x="88" y="14"/>
              </a:cxn>
              <a:cxn ang="0">
                <a:pos x="86" y="14"/>
              </a:cxn>
              <a:cxn ang="0">
                <a:pos x="86" y="16"/>
              </a:cxn>
              <a:cxn ang="0">
                <a:pos x="84" y="18"/>
              </a:cxn>
              <a:cxn ang="0">
                <a:pos x="84" y="18"/>
              </a:cxn>
              <a:cxn ang="0">
                <a:pos x="78" y="24"/>
              </a:cxn>
              <a:cxn ang="0">
                <a:pos x="78" y="26"/>
              </a:cxn>
              <a:cxn ang="0">
                <a:pos x="72" y="30"/>
              </a:cxn>
              <a:cxn ang="0">
                <a:pos x="72" y="30"/>
              </a:cxn>
              <a:cxn ang="0">
                <a:pos x="70" y="32"/>
              </a:cxn>
              <a:cxn ang="0">
                <a:pos x="66" y="32"/>
              </a:cxn>
              <a:cxn ang="0">
                <a:pos x="64" y="32"/>
              </a:cxn>
              <a:cxn ang="0">
                <a:pos x="56" y="34"/>
              </a:cxn>
              <a:cxn ang="0">
                <a:pos x="52" y="34"/>
              </a:cxn>
              <a:cxn ang="0">
                <a:pos x="50" y="34"/>
              </a:cxn>
              <a:cxn ang="0">
                <a:pos x="50" y="36"/>
              </a:cxn>
              <a:cxn ang="0">
                <a:pos x="52" y="38"/>
              </a:cxn>
              <a:cxn ang="0">
                <a:pos x="52" y="40"/>
              </a:cxn>
              <a:cxn ang="0">
                <a:pos x="50" y="44"/>
              </a:cxn>
              <a:cxn ang="0">
                <a:pos x="48" y="46"/>
              </a:cxn>
              <a:cxn ang="0">
                <a:pos x="46" y="46"/>
              </a:cxn>
              <a:cxn ang="0">
                <a:pos x="46" y="48"/>
              </a:cxn>
              <a:cxn ang="0">
                <a:pos x="46" y="50"/>
              </a:cxn>
              <a:cxn ang="0">
                <a:pos x="42" y="50"/>
              </a:cxn>
              <a:cxn ang="0">
                <a:pos x="34" y="50"/>
              </a:cxn>
              <a:cxn ang="0">
                <a:pos x="30" y="50"/>
              </a:cxn>
              <a:cxn ang="0">
                <a:pos x="28" y="52"/>
              </a:cxn>
              <a:cxn ang="0">
                <a:pos x="26" y="54"/>
              </a:cxn>
              <a:cxn ang="0">
                <a:pos x="22" y="56"/>
              </a:cxn>
              <a:cxn ang="0">
                <a:pos x="20" y="56"/>
              </a:cxn>
              <a:cxn ang="0">
                <a:pos x="20" y="58"/>
              </a:cxn>
              <a:cxn ang="0">
                <a:pos x="16" y="54"/>
              </a:cxn>
              <a:cxn ang="0">
                <a:pos x="14" y="52"/>
              </a:cxn>
              <a:cxn ang="0">
                <a:pos x="14" y="54"/>
              </a:cxn>
              <a:cxn ang="0">
                <a:pos x="10" y="56"/>
              </a:cxn>
              <a:cxn ang="0">
                <a:pos x="8" y="56"/>
              </a:cxn>
              <a:cxn ang="0">
                <a:pos x="6" y="58"/>
              </a:cxn>
              <a:cxn ang="0">
                <a:pos x="4" y="58"/>
              </a:cxn>
              <a:cxn ang="0">
                <a:pos x="2" y="58"/>
              </a:cxn>
              <a:cxn ang="0">
                <a:pos x="0" y="58"/>
              </a:cxn>
            </a:cxnLst>
            <a:rect l="0" t="0" r="r" b="b"/>
            <a:pathLst>
              <a:path w="106" h="60">
                <a:moveTo>
                  <a:pt x="106" y="2"/>
                </a:moveTo>
                <a:lnTo>
                  <a:pt x="106" y="2"/>
                </a:lnTo>
                <a:lnTo>
                  <a:pt x="104" y="0"/>
                </a:lnTo>
                <a:lnTo>
                  <a:pt x="100" y="0"/>
                </a:lnTo>
                <a:lnTo>
                  <a:pt x="100" y="0"/>
                </a:lnTo>
                <a:lnTo>
                  <a:pt x="100" y="0"/>
                </a:lnTo>
                <a:lnTo>
                  <a:pt x="100" y="2"/>
                </a:lnTo>
                <a:lnTo>
                  <a:pt x="100" y="2"/>
                </a:lnTo>
                <a:lnTo>
                  <a:pt x="98" y="2"/>
                </a:lnTo>
                <a:lnTo>
                  <a:pt x="94" y="4"/>
                </a:lnTo>
                <a:lnTo>
                  <a:pt x="94" y="4"/>
                </a:lnTo>
                <a:lnTo>
                  <a:pt x="92" y="6"/>
                </a:lnTo>
                <a:lnTo>
                  <a:pt x="92" y="6"/>
                </a:lnTo>
                <a:lnTo>
                  <a:pt x="92" y="6"/>
                </a:lnTo>
                <a:lnTo>
                  <a:pt x="90" y="6"/>
                </a:lnTo>
                <a:lnTo>
                  <a:pt x="90" y="8"/>
                </a:lnTo>
                <a:lnTo>
                  <a:pt x="90" y="8"/>
                </a:lnTo>
                <a:lnTo>
                  <a:pt x="90" y="8"/>
                </a:lnTo>
                <a:lnTo>
                  <a:pt x="90" y="10"/>
                </a:lnTo>
                <a:lnTo>
                  <a:pt x="90" y="10"/>
                </a:lnTo>
                <a:lnTo>
                  <a:pt x="90" y="10"/>
                </a:lnTo>
                <a:lnTo>
                  <a:pt x="90" y="12"/>
                </a:lnTo>
                <a:lnTo>
                  <a:pt x="90" y="14"/>
                </a:lnTo>
                <a:lnTo>
                  <a:pt x="90" y="14"/>
                </a:lnTo>
                <a:lnTo>
                  <a:pt x="88" y="14"/>
                </a:lnTo>
                <a:lnTo>
                  <a:pt x="88" y="14"/>
                </a:lnTo>
                <a:lnTo>
                  <a:pt x="88" y="14"/>
                </a:lnTo>
                <a:lnTo>
                  <a:pt x="88" y="14"/>
                </a:lnTo>
                <a:lnTo>
                  <a:pt x="88" y="14"/>
                </a:lnTo>
                <a:lnTo>
                  <a:pt x="86" y="14"/>
                </a:lnTo>
                <a:lnTo>
                  <a:pt x="86" y="16"/>
                </a:lnTo>
                <a:lnTo>
                  <a:pt x="86" y="16"/>
                </a:lnTo>
                <a:lnTo>
                  <a:pt x="86" y="16"/>
                </a:lnTo>
                <a:lnTo>
                  <a:pt x="86" y="16"/>
                </a:lnTo>
                <a:lnTo>
                  <a:pt x="86" y="18"/>
                </a:lnTo>
                <a:lnTo>
                  <a:pt x="84" y="18"/>
                </a:lnTo>
                <a:lnTo>
                  <a:pt x="84" y="18"/>
                </a:lnTo>
                <a:lnTo>
                  <a:pt x="84" y="18"/>
                </a:lnTo>
                <a:lnTo>
                  <a:pt x="84" y="18"/>
                </a:lnTo>
                <a:lnTo>
                  <a:pt x="80" y="20"/>
                </a:lnTo>
                <a:lnTo>
                  <a:pt x="80" y="24"/>
                </a:lnTo>
                <a:lnTo>
                  <a:pt x="78" y="24"/>
                </a:lnTo>
                <a:lnTo>
                  <a:pt x="78" y="26"/>
                </a:lnTo>
                <a:lnTo>
                  <a:pt x="78" y="26"/>
                </a:lnTo>
                <a:lnTo>
                  <a:pt x="78" y="26"/>
                </a:lnTo>
                <a:lnTo>
                  <a:pt x="78" y="26"/>
                </a:lnTo>
                <a:lnTo>
                  <a:pt x="78" y="26"/>
                </a:lnTo>
                <a:lnTo>
                  <a:pt x="72" y="30"/>
                </a:lnTo>
                <a:lnTo>
                  <a:pt x="72" y="30"/>
                </a:lnTo>
                <a:lnTo>
                  <a:pt x="72" y="30"/>
                </a:lnTo>
                <a:lnTo>
                  <a:pt x="72" y="30"/>
                </a:lnTo>
                <a:lnTo>
                  <a:pt x="72" y="32"/>
                </a:lnTo>
                <a:lnTo>
                  <a:pt x="70" y="32"/>
                </a:lnTo>
                <a:lnTo>
                  <a:pt x="70" y="32"/>
                </a:lnTo>
                <a:lnTo>
                  <a:pt x="70" y="32"/>
                </a:lnTo>
                <a:lnTo>
                  <a:pt x="68" y="32"/>
                </a:lnTo>
                <a:lnTo>
                  <a:pt x="66" y="32"/>
                </a:lnTo>
                <a:lnTo>
                  <a:pt x="64" y="32"/>
                </a:lnTo>
                <a:lnTo>
                  <a:pt x="64" y="32"/>
                </a:lnTo>
                <a:lnTo>
                  <a:pt x="64" y="32"/>
                </a:lnTo>
                <a:lnTo>
                  <a:pt x="64" y="32"/>
                </a:lnTo>
                <a:lnTo>
                  <a:pt x="60" y="34"/>
                </a:lnTo>
                <a:lnTo>
                  <a:pt x="56" y="34"/>
                </a:lnTo>
                <a:lnTo>
                  <a:pt x="54" y="34"/>
                </a:lnTo>
                <a:lnTo>
                  <a:pt x="52" y="34"/>
                </a:lnTo>
                <a:lnTo>
                  <a:pt x="52" y="34"/>
                </a:lnTo>
                <a:lnTo>
                  <a:pt x="52" y="34"/>
                </a:lnTo>
                <a:lnTo>
                  <a:pt x="50" y="34"/>
                </a:lnTo>
                <a:lnTo>
                  <a:pt x="50" y="34"/>
                </a:lnTo>
                <a:lnTo>
                  <a:pt x="50" y="36"/>
                </a:lnTo>
                <a:lnTo>
                  <a:pt x="48" y="36"/>
                </a:lnTo>
                <a:lnTo>
                  <a:pt x="50" y="36"/>
                </a:lnTo>
                <a:lnTo>
                  <a:pt x="50" y="38"/>
                </a:lnTo>
                <a:lnTo>
                  <a:pt x="50" y="38"/>
                </a:lnTo>
                <a:lnTo>
                  <a:pt x="52" y="38"/>
                </a:lnTo>
                <a:lnTo>
                  <a:pt x="52" y="38"/>
                </a:lnTo>
                <a:lnTo>
                  <a:pt x="52" y="40"/>
                </a:lnTo>
                <a:lnTo>
                  <a:pt x="52" y="40"/>
                </a:lnTo>
                <a:lnTo>
                  <a:pt x="52" y="40"/>
                </a:lnTo>
                <a:lnTo>
                  <a:pt x="50" y="42"/>
                </a:lnTo>
                <a:lnTo>
                  <a:pt x="50" y="44"/>
                </a:lnTo>
                <a:lnTo>
                  <a:pt x="50" y="44"/>
                </a:lnTo>
                <a:lnTo>
                  <a:pt x="50" y="44"/>
                </a:lnTo>
                <a:lnTo>
                  <a:pt x="48" y="46"/>
                </a:lnTo>
                <a:lnTo>
                  <a:pt x="48" y="46"/>
                </a:lnTo>
                <a:lnTo>
                  <a:pt x="48" y="46"/>
                </a:lnTo>
                <a:lnTo>
                  <a:pt x="46" y="46"/>
                </a:lnTo>
                <a:lnTo>
                  <a:pt x="46" y="46"/>
                </a:lnTo>
                <a:lnTo>
                  <a:pt x="46" y="48"/>
                </a:lnTo>
                <a:lnTo>
                  <a:pt x="46" y="48"/>
                </a:lnTo>
                <a:lnTo>
                  <a:pt x="46" y="48"/>
                </a:lnTo>
                <a:lnTo>
                  <a:pt x="46" y="48"/>
                </a:lnTo>
                <a:lnTo>
                  <a:pt x="46" y="50"/>
                </a:lnTo>
                <a:lnTo>
                  <a:pt x="46" y="50"/>
                </a:lnTo>
                <a:lnTo>
                  <a:pt x="44" y="50"/>
                </a:lnTo>
                <a:lnTo>
                  <a:pt x="42" y="50"/>
                </a:lnTo>
                <a:lnTo>
                  <a:pt x="40" y="50"/>
                </a:lnTo>
                <a:lnTo>
                  <a:pt x="36" y="50"/>
                </a:lnTo>
                <a:lnTo>
                  <a:pt x="34" y="50"/>
                </a:lnTo>
                <a:lnTo>
                  <a:pt x="32" y="50"/>
                </a:lnTo>
                <a:lnTo>
                  <a:pt x="32" y="50"/>
                </a:lnTo>
                <a:lnTo>
                  <a:pt x="30" y="50"/>
                </a:lnTo>
                <a:lnTo>
                  <a:pt x="30" y="52"/>
                </a:lnTo>
                <a:lnTo>
                  <a:pt x="30" y="52"/>
                </a:lnTo>
                <a:lnTo>
                  <a:pt x="28" y="52"/>
                </a:lnTo>
                <a:lnTo>
                  <a:pt x="28" y="52"/>
                </a:lnTo>
                <a:lnTo>
                  <a:pt x="26" y="54"/>
                </a:lnTo>
                <a:lnTo>
                  <a:pt x="26" y="54"/>
                </a:lnTo>
                <a:lnTo>
                  <a:pt x="26" y="54"/>
                </a:lnTo>
                <a:lnTo>
                  <a:pt x="24" y="56"/>
                </a:lnTo>
                <a:lnTo>
                  <a:pt x="22" y="56"/>
                </a:lnTo>
                <a:lnTo>
                  <a:pt x="22" y="56"/>
                </a:lnTo>
                <a:lnTo>
                  <a:pt x="20" y="56"/>
                </a:lnTo>
                <a:lnTo>
                  <a:pt x="20" y="56"/>
                </a:lnTo>
                <a:lnTo>
                  <a:pt x="20" y="56"/>
                </a:lnTo>
                <a:lnTo>
                  <a:pt x="20" y="58"/>
                </a:lnTo>
                <a:lnTo>
                  <a:pt x="20" y="58"/>
                </a:lnTo>
                <a:lnTo>
                  <a:pt x="20" y="58"/>
                </a:lnTo>
                <a:lnTo>
                  <a:pt x="18" y="58"/>
                </a:lnTo>
                <a:lnTo>
                  <a:pt x="16" y="54"/>
                </a:lnTo>
                <a:lnTo>
                  <a:pt x="16" y="54"/>
                </a:lnTo>
                <a:lnTo>
                  <a:pt x="16" y="52"/>
                </a:lnTo>
                <a:lnTo>
                  <a:pt x="14" y="52"/>
                </a:lnTo>
                <a:lnTo>
                  <a:pt x="14" y="52"/>
                </a:lnTo>
                <a:lnTo>
                  <a:pt x="14" y="54"/>
                </a:lnTo>
                <a:lnTo>
                  <a:pt x="14" y="54"/>
                </a:lnTo>
                <a:lnTo>
                  <a:pt x="14" y="54"/>
                </a:lnTo>
                <a:lnTo>
                  <a:pt x="14" y="56"/>
                </a:lnTo>
                <a:lnTo>
                  <a:pt x="10" y="56"/>
                </a:lnTo>
                <a:lnTo>
                  <a:pt x="10" y="56"/>
                </a:lnTo>
                <a:lnTo>
                  <a:pt x="8" y="56"/>
                </a:lnTo>
                <a:lnTo>
                  <a:pt x="8" y="56"/>
                </a:lnTo>
                <a:lnTo>
                  <a:pt x="8" y="58"/>
                </a:lnTo>
                <a:lnTo>
                  <a:pt x="8" y="58"/>
                </a:lnTo>
                <a:lnTo>
                  <a:pt x="6" y="58"/>
                </a:lnTo>
                <a:lnTo>
                  <a:pt x="6" y="58"/>
                </a:lnTo>
                <a:lnTo>
                  <a:pt x="4" y="60"/>
                </a:lnTo>
                <a:lnTo>
                  <a:pt x="4" y="58"/>
                </a:lnTo>
                <a:lnTo>
                  <a:pt x="4" y="58"/>
                </a:lnTo>
                <a:lnTo>
                  <a:pt x="2" y="58"/>
                </a:lnTo>
                <a:lnTo>
                  <a:pt x="2" y="58"/>
                </a:lnTo>
                <a:lnTo>
                  <a:pt x="2" y="58"/>
                </a:lnTo>
                <a:lnTo>
                  <a:pt x="0" y="58"/>
                </a:lnTo>
                <a:lnTo>
                  <a:pt x="0" y="58"/>
                </a:lnTo>
                <a:lnTo>
                  <a:pt x="0" y="58"/>
                </a:lnTo>
                <a:lnTo>
                  <a:pt x="0" y="5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6" name="Freeform 422"/>
          <p:cNvSpPr>
            <a:spLocks/>
          </p:cNvSpPr>
          <p:nvPr/>
        </p:nvSpPr>
        <p:spPr bwMode="auto">
          <a:xfrm>
            <a:off x="4886325" y="3287713"/>
            <a:ext cx="41275" cy="146050"/>
          </a:xfrm>
          <a:custGeom>
            <a:avLst/>
            <a:gdLst/>
            <a:ahLst/>
            <a:cxnLst>
              <a:cxn ang="0">
                <a:pos x="24" y="92"/>
              </a:cxn>
              <a:cxn ang="0">
                <a:pos x="24" y="90"/>
              </a:cxn>
              <a:cxn ang="0">
                <a:pos x="26" y="88"/>
              </a:cxn>
              <a:cxn ang="0">
                <a:pos x="24" y="88"/>
              </a:cxn>
              <a:cxn ang="0">
                <a:pos x="24" y="88"/>
              </a:cxn>
              <a:cxn ang="0">
                <a:pos x="22" y="86"/>
              </a:cxn>
              <a:cxn ang="0">
                <a:pos x="22" y="82"/>
              </a:cxn>
              <a:cxn ang="0">
                <a:pos x="22" y="82"/>
              </a:cxn>
              <a:cxn ang="0">
                <a:pos x="20" y="78"/>
              </a:cxn>
              <a:cxn ang="0">
                <a:pos x="20" y="76"/>
              </a:cxn>
              <a:cxn ang="0">
                <a:pos x="16" y="72"/>
              </a:cxn>
              <a:cxn ang="0">
                <a:pos x="14" y="70"/>
              </a:cxn>
              <a:cxn ang="0">
                <a:pos x="10" y="68"/>
              </a:cxn>
              <a:cxn ang="0">
                <a:pos x="6" y="64"/>
              </a:cxn>
              <a:cxn ang="0">
                <a:pos x="6" y="64"/>
              </a:cxn>
              <a:cxn ang="0">
                <a:pos x="2" y="58"/>
              </a:cxn>
              <a:cxn ang="0">
                <a:pos x="2" y="56"/>
              </a:cxn>
              <a:cxn ang="0">
                <a:pos x="2" y="54"/>
              </a:cxn>
              <a:cxn ang="0">
                <a:pos x="4" y="54"/>
              </a:cxn>
              <a:cxn ang="0">
                <a:pos x="4" y="54"/>
              </a:cxn>
              <a:cxn ang="0">
                <a:pos x="4" y="52"/>
              </a:cxn>
              <a:cxn ang="0">
                <a:pos x="8" y="52"/>
              </a:cxn>
              <a:cxn ang="0">
                <a:pos x="14" y="52"/>
              </a:cxn>
              <a:cxn ang="0">
                <a:pos x="16" y="52"/>
              </a:cxn>
              <a:cxn ang="0">
                <a:pos x="18" y="52"/>
              </a:cxn>
              <a:cxn ang="0">
                <a:pos x="18" y="52"/>
              </a:cxn>
              <a:cxn ang="0">
                <a:pos x="20" y="52"/>
              </a:cxn>
              <a:cxn ang="0">
                <a:pos x="22" y="52"/>
              </a:cxn>
              <a:cxn ang="0">
                <a:pos x="24" y="52"/>
              </a:cxn>
              <a:cxn ang="0">
                <a:pos x="26" y="50"/>
              </a:cxn>
              <a:cxn ang="0">
                <a:pos x="24" y="50"/>
              </a:cxn>
              <a:cxn ang="0">
                <a:pos x="24" y="50"/>
              </a:cxn>
              <a:cxn ang="0">
                <a:pos x="20" y="44"/>
              </a:cxn>
              <a:cxn ang="0">
                <a:pos x="18" y="40"/>
              </a:cxn>
              <a:cxn ang="0">
                <a:pos x="18" y="40"/>
              </a:cxn>
              <a:cxn ang="0">
                <a:pos x="16" y="38"/>
              </a:cxn>
              <a:cxn ang="0">
                <a:pos x="16" y="36"/>
              </a:cxn>
              <a:cxn ang="0">
                <a:pos x="18" y="36"/>
              </a:cxn>
              <a:cxn ang="0">
                <a:pos x="16" y="32"/>
              </a:cxn>
              <a:cxn ang="0">
                <a:pos x="16" y="28"/>
              </a:cxn>
              <a:cxn ang="0">
                <a:pos x="18" y="26"/>
              </a:cxn>
              <a:cxn ang="0">
                <a:pos x="16" y="22"/>
              </a:cxn>
              <a:cxn ang="0">
                <a:pos x="16" y="16"/>
              </a:cxn>
              <a:cxn ang="0">
                <a:pos x="16" y="16"/>
              </a:cxn>
              <a:cxn ang="0">
                <a:pos x="14" y="14"/>
              </a:cxn>
              <a:cxn ang="0">
                <a:pos x="14" y="12"/>
              </a:cxn>
              <a:cxn ang="0">
                <a:pos x="14" y="8"/>
              </a:cxn>
              <a:cxn ang="0">
                <a:pos x="10" y="6"/>
              </a:cxn>
              <a:cxn ang="0">
                <a:pos x="8" y="4"/>
              </a:cxn>
              <a:cxn ang="0">
                <a:pos x="8" y="2"/>
              </a:cxn>
              <a:cxn ang="0">
                <a:pos x="8" y="0"/>
              </a:cxn>
              <a:cxn ang="0">
                <a:pos x="8" y="0"/>
              </a:cxn>
              <a:cxn ang="0">
                <a:pos x="4" y="0"/>
              </a:cxn>
            </a:cxnLst>
            <a:rect l="0" t="0" r="r" b="b"/>
            <a:pathLst>
              <a:path w="26" h="92">
                <a:moveTo>
                  <a:pt x="24" y="92"/>
                </a:moveTo>
                <a:lnTo>
                  <a:pt x="24" y="92"/>
                </a:lnTo>
                <a:lnTo>
                  <a:pt x="24" y="92"/>
                </a:lnTo>
                <a:lnTo>
                  <a:pt x="24" y="90"/>
                </a:lnTo>
                <a:lnTo>
                  <a:pt x="26" y="90"/>
                </a:lnTo>
                <a:lnTo>
                  <a:pt x="26" y="88"/>
                </a:lnTo>
                <a:lnTo>
                  <a:pt x="26" y="88"/>
                </a:lnTo>
                <a:lnTo>
                  <a:pt x="24" y="88"/>
                </a:lnTo>
                <a:lnTo>
                  <a:pt x="24" y="88"/>
                </a:lnTo>
                <a:lnTo>
                  <a:pt x="24" y="88"/>
                </a:lnTo>
                <a:lnTo>
                  <a:pt x="24" y="86"/>
                </a:lnTo>
                <a:lnTo>
                  <a:pt x="22" y="86"/>
                </a:lnTo>
                <a:lnTo>
                  <a:pt x="22" y="84"/>
                </a:lnTo>
                <a:lnTo>
                  <a:pt x="22" y="82"/>
                </a:lnTo>
                <a:lnTo>
                  <a:pt x="22" y="82"/>
                </a:lnTo>
                <a:lnTo>
                  <a:pt x="22" y="82"/>
                </a:lnTo>
                <a:lnTo>
                  <a:pt x="22" y="82"/>
                </a:lnTo>
                <a:lnTo>
                  <a:pt x="20" y="78"/>
                </a:lnTo>
                <a:lnTo>
                  <a:pt x="20" y="76"/>
                </a:lnTo>
                <a:lnTo>
                  <a:pt x="20" y="76"/>
                </a:lnTo>
                <a:lnTo>
                  <a:pt x="18" y="74"/>
                </a:lnTo>
                <a:lnTo>
                  <a:pt x="16" y="72"/>
                </a:lnTo>
                <a:lnTo>
                  <a:pt x="14" y="70"/>
                </a:lnTo>
                <a:lnTo>
                  <a:pt x="14" y="70"/>
                </a:lnTo>
                <a:lnTo>
                  <a:pt x="14" y="70"/>
                </a:lnTo>
                <a:lnTo>
                  <a:pt x="10" y="68"/>
                </a:lnTo>
                <a:lnTo>
                  <a:pt x="10" y="68"/>
                </a:lnTo>
                <a:lnTo>
                  <a:pt x="6" y="64"/>
                </a:lnTo>
                <a:lnTo>
                  <a:pt x="6" y="64"/>
                </a:lnTo>
                <a:lnTo>
                  <a:pt x="6" y="64"/>
                </a:lnTo>
                <a:lnTo>
                  <a:pt x="2" y="58"/>
                </a:lnTo>
                <a:lnTo>
                  <a:pt x="2" y="58"/>
                </a:lnTo>
                <a:lnTo>
                  <a:pt x="0" y="56"/>
                </a:lnTo>
                <a:lnTo>
                  <a:pt x="2" y="56"/>
                </a:lnTo>
                <a:lnTo>
                  <a:pt x="2" y="56"/>
                </a:lnTo>
                <a:lnTo>
                  <a:pt x="2" y="54"/>
                </a:lnTo>
                <a:lnTo>
                  <a:pt x="2" y="54"/>
                </a:lnTo>
                <a:lnTo>
                  <a:pt x="4" y="54"/>
                </a:lnTo>
                <a:lnTo>
                  <a:pt x="4" y="54"/>
                </a:lnTo>
                <a:lnTo>
                  <a:pt x="4" y="54"/>
                </a:lnTo>
                <a:lnTo>
                  <a:pt x="4" y="52"/>
                </a:lnTo>
                <a:lnTo>
                  <a:pt x="4" y="52"/>
                </a:lnTo>
                <a:lnTo>
                  <a:pt x="8" y="52"/>
                </a:lnTo>
                <a:lnTo>
                  <a:pt x="8" y="52"/>
                </a:lnTo>
                <a:lnTo>
                  <a:pt x="12" y="52"/>
                </a:lnTo>
                <a:lnTo>
                  <a:pt x="14" y="52"/>
                </a:lnTo>
                <a:lnTo>
                  <a:pt x="16" y="52"/>
                </a:lnTo>
                <a:lnTo>
                  <a:pt x="16" y="52"/>
                </a:lnTo>
                <a:lnTo>
                  <a:pt x="16" y="52"/>
                </a:lnTo>
                <a:lnTo>
                  <a:pt x="18" y="52"/>
                </a:lnTo>
                <a:lnTo>
                  <a:pt x="18" y="52"/>
                </a:lnTo>
                <a:lnTo>
                  <a:pt x="18" y="52"/>
                </a:lnTo>
                <a:lnTo>
                  <a:pt x="18" y="52"/>
                </a:lnTo>
                <a:lnTo>
                  <a:pt x="20" y="52"/>
                </a:lnTo>
                <a:lnTo>
                  <a:pt x="20" y="52"/>
                </a:lnTo>
                <a:lnTo>
                  <a:pt x="22" y="52"/>
                </a:lnTo>
                <a:lnTo>
                  <a:pt x="24" y="52"/>
                </a:lnTo>
                <a:lnTo>
                  <a:pt x="24" y="52"/>
                </a:lnTo>
                <a:lnTo>
                  <a:pt x="26" y="52"/>
                </a:lnTo>
                <a:lnTo>
                  <a:pt x="26" y="50"/>
                </a:lnTo>
                <a:lnTo>
                  <a:pt x="26" y="50"/>
                </a:lnTo>
                <a:lnTo>
                  <a:pt x="24" y="50"/>
                </a:lnTo>
                <a:lnTo>
                  <a:pt x="24" y="50"/>
                </a:lnTo>
                <a:lnTo>
                  <a:pt x="24" y="50"/>
                </a:lnTo>
                <a:lnTo>
                  <a:pt x="22" y="46"/>
                </a:lnTo>
                <a:lnTo>
                  <a:pt x="20" y="44"/>
                </a:lnTo>
                <a:lnTo>
                  <a:pt x="18" y="42"/>
                </a:lnTo>
                <a:lnTo>
                  <a:pt x="18" y="40"/>
                </a:lnTo>
                <a:lnTo>
                  <a:pt x="18" y="40"/>
                </a:lnTo>
                <a:lnTo>
                  <a:pt x="18" y="40"/>
                </a:lnTo>
                <a:lnTo>
                  <a:pt x="18" y="38"/>
                </a:lnTo>
                <a:lnTo>
                  <a:pt x="16" y="38"/>
                </a:lnTo>
                <a:lnTo>
                  <a:pt x="16" y="38"/>
                </a:lnTo>
                <a:lnTo>
                  <a:pt x="16" y="36"/>
                </a:lnTo>
                <a:lnTo>
                  <a:pt x="18" y="36"/>
                </a:lnTo>
                <a:lnTo>
                  <a:pt x="18" y="36"/>
                </a:lnTo>
                <a:lnTo>
                  <a:pt x="16" y="34"/>
                </a:lnTo>
                <a:lnTo>
                  <a:pt x="16" y="32"/>
                </a:lnTo>
                <a:lnTo>
                  <a:pt x="16" y="30"/>
                </a:lnTo>
                <a:lnTo>
                  <a:pt x="16" y="28"/>
                </a:lnTo>
                <a:lnTo>
                  <a:pt x="16" y="28"/>
                </a:lnTo>
                <a:lnTo>
                  <a:pt x="18" y="26"/>
                </a:lnTo>
                <a:lnTo>
                  <a:pt x="18" y="24"/>
                </a:lnTo>
                <a:lnTo>
                  <a:pt x="16" y="22"/>
                </a:lnTo>
                <a:lnTo>
                  <a:pt x="18" y="22"/>
                </a:lnTo>
                <a:lnTo>
                  <a:pt x="16" y="16"/>
                </a:lnTo>
                <a:lnTo>
                  <a:pt x="16" y="16"/>
                </a:lnTo>
                <a:lnTo>
                  <a:pt x="16" y="16"/>
                </a:lnTo>
                <a:lnTo>
                  <a:pt x="14" y="16"/>
                </a:lnTo>
                <a:lnTo>
                  <a:pt x="14" y="14"/>
                </a:lnTo>
                <a:lnTo>
                  <a:pt x="14" y="14"/>
                </a:lnTo>
                <a:lnTo>
                  <a:pt x="14" y="12"/>
                </a:lnTo>
                <a:lnTo>
                  <a:pt x="14" y="12"/>
                </a:lnTo>
                <a:lnTo>
                  <a:pt x="14" y="8"/>
                </a:lnTo>
                <a:lnTo>
                  <a:pt x="12" y="6"/>
                </a:lnTo>
                <a:lnTo>
                  <a:pt x="10" y="6"/>
                </a:lnTo>
                <a:lnTo>
                  <a:pt x="10" y="6"/>
                </a:lnTo>
                <a:lnTo>
                  <a:pt x="8" y="4"/>
                </a:lnTo>
                <a:lnTo>
                  <a:pt x="8" y="4"/>
                </a:lnTo>
                <a:lnTo>
                  <a:pt x="8" y="2"/>
                </a:lnTo>
                <a:lnTo>
                  <a:pt x="8" y="2"/>
                </a:lnTo>
                <a:lnTo>
                  <a:pt x="8" y="0"/>
                </a:lnTo>
                <a:lnTo>
                  <a:pt x="8" y="0"/>
                </a:lnTo>
                <a:lnTo>
                  <a:pt x="8" y="0"/>
                </a:lnTo>
                <a:lnTo>
                  <a:pt x="8" y="0"/>
                </a:lnTo>
                <a:lnTo>
                  <a:pt x="4"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7" name="Freeform 423"/>
          <p:cNvSpPr>
            <a:spLocks/>
          </p:cNvSpPr>
          <p:nvPr/>
        </p:nvSpPr>
        <p:spPr bwMode="auto">
          <a:xfrm>
            <a:off x="4365625" y="3363913"/>
            <a:ext cx="19050" cy="69850"/>
          </a:xfrm>
          <a:custGeom>
            <a:avLst/>
            <a:gdLst/>
            <a:ahLst/>
            <a:cxnLst>
              <a:cxn ang="0">
                <a:pos x="8" y="2"/>
              </a:cxn>
              <a:cxn ang="0">
                <a:pos x="8" y="2"/>
              </a:cxn>
              <a:cxn ang="0">
                <a:pos x="6" y="2"/>
              </a:cxn>
              <a:cxn ang="0">
                <a:pos x="6" y="4"/>
              </a:cxn>
              <a:cxn ang="0">
                <a:pos x="6" y="6"/>
              </a:cxn>
              <a:cxn ang="0">
                <a:pos x="6" y="6"/>
              </a:cxn>
              <a:cxn ang="0">
                <a:pos x="6" y="10"/>
              </a:cxn>
              <a:cxn ang="0">
                <a:pos x="6" y="10"/>
              </a:cxn>
              <a:cxn ang="0">
                <a:pos x="6" y="12"/>
              </a:cxn>
              <a:cxn ang="0">
                <a:pos x="8" y="12"/>
              </a:cxn>
              <a:cxn ang="0">
                <a:pos x="8" y="14"/>
              </a:cxn>
              <a:cxn ang="0">
                <a:pos x="10" y="16"/>
              </a:cxn>
              <a:cxn ang="0">
                <a:pos x="10" y="16"/>
              </a:cxn>
              <a:cxn ang="0">
                <a:pos x="12" y="18"/>
              </a:cxn>
              <a:cxn ang="0">
                <a:pos x="10" y="18"/>
              </a:cxn>
              <a:cxn ang="0">
                <a:pos x="10" y="20"/>
              </a:cxn>
              <a:cxn ang="0">
                <a:pos x="8" y="20"/>
              </a:cxn>
              <a:cxn ang="0">
                <a:pos x="8" y="22"/>
              </a:cxn>
              <a:cxn ang="0">
                <a:pos x="10" y="24"/>
              </a:cxn>
              <a:cxn ang="0">
                <a:pos x="10" y="24"/>
              </a:cxn>
              <a:cxn ang="0">
                <a:pos x="12" y="26"/>
              </a:cxn>
              <a:cxn ang="0">
                <a:pos x="12" y="28"/>
              </a:cxn>
              <a:cxn ang="0">
                <a:pos x="12" y="30"/>
              </a:cxn>
              <a:cxn ang="0">
                <a:pos x="12" y="30"/>
              </a:cxn>
              <a:cxn ang="0">
                <a:pos x="10" y="28"/>
              </a:cxn>
              <a:cxn ang="0">
                <a:pos x="8" y="28"/>
              </a:cxn>
              <a:cxn ang="0">
                <a:pos x="4" y="28"/>
              </a:cxn>
              <a:cxn ang="0">
                <a:pos x="4" y="32"/>
              </a:cxn>
              <a:cxn ang="0">
                <a:pos x="6" y="32"/>
              </a:cxn>
              <a:cxn ang="0">
                <a:pos x="6" y="34"/>
              </a:cxn>
              <a:cxn ang="0">
                <a:pos x="8" y="34"/>
              </a:cxn>
              <a:cxn ang="0">
                <a:pos x="8" y="36"/>
              </a:cxn>
              <a:cxn ang="0">
                <a:pos x="6" y="36"/>
              </a:cxn>
              <a:cxn ang="0">
                <a:pos x="6" y="36"/>
              </a:cxn>
              <a:cxn ang="0">
                <a:pos x="6" y="38"/>
              </a:cxn>
              <a:cxn ang="0">
                <a:pos x="6" y="40"/>
              </a:cxn>
              <a:cxn ang="0">
                <a:pos x="6" y="42"/>
              </a:cxn>
              <a:cxn ang="0">
                <a:pos x="4" y="44"/>
              </a:cxn>
              <a:cxn ang="0">
                <a:pos x="4" y="44"/>
              </a:cxn>
              <a:cxn ang="0">
                <a:pos x="2" y="42"/>
              </a:cxn>
            </a:cxnLst>
            <a:rect l="0" t="0" r="r" b="b"/>
            <a:pathLst>
              <a:path w="12" h="44">
                <a:moveTo>
                  <a:pt x="8" y="0"/>
                </a:moveTo>
                <a:lnTo>
                  <a:pt x="8" y="2"/>
                </a:lnTo>
                <a:lnTo>
                  <a:pt x="8" y="2"/>
                </a:lnTo>
                <a:lnTo>
                  <a:pt x="8" y="2"/>
                </a:lnTo>
                <a:lnTo>
                  <a:pt x="6" y="2"/>
                </a:lnTo>
                <a:lnTo>
                  <a:pt x="6" y="2"/>
                </a:lnTo>
                <a:lnTo>
                  <a:pt x="6" y="4"/>
                </a:lnTo>
                <a:lnTo>
                  <a:pt x="6" y="4"/>
                </a:lnTo>
                <a:lnTo>
                  <a:pt x="6" y="4"/>
                </a:lnTo>
                <a:lnTo>
                  <a:pt x="6" y="6"/>
                </a:lnTo>
                <a:lnTo>
                  <a:pt x="6" y="6"/>
                </a:lnTo>
                <a:lnTo>
                  <a:pt x="6" y="6"/>
                </a:lnTo>
                <a:lnTo>
                  <a:pt x="6" y="6"/>
                </a:lnTo>
                <a:lnTo>
                  <a:pt x="6" y="10"/>
                </a:lnTo>
                <a:lnTo>
                  <a:pt x="6" y="10"/>
                </a:lnTo>
                <a:lnTo>
                  <a:pt x="6" y="10"/>
                </a:lnTo>
                <a:lnTo>
                  <a:pt x="6" y="12"/>
                </a:lnTo>
                <a:lnTo>
                  <a:pt x="6" y="12"/>
                </a:lnTo>
                <a:lnTo>
                  <a:pt x="6" y="12"/>
                </a:lnTo>
                <a:lnTo>
                  <a:pt x="8" y="12"/>
                </a:lnTo>
                <a:lnTo>
                  <a:pt x="8" y="14"/>
                </a:lnTo>
                <a:lnTo>
                  <a:pt x="8" y="14"/>
                </a:lnTo>
                <a:lnTo>
                  <a:pt x="10" y="14"/>
                </a:lnTo>
                <a:lnTo>
                  <a:pt x="10" y="16"/>
                </a:lnTo>
                <a:lnTo>
                  <a:pt x="10" y="16"/>
                </a:lnTo>
                <a:lnTo>
                  <a:pt x="10" y="16"/>
                </a:lnTo>
                <a:lnTo>
                  <a:pt x="10" y="18"/>
                </a:lnTo>
                <a:lnTo>
                  <a:pt x="12" y="18"/>
                </a:lnTo>
                <a:lnTo>
                  <a:pt x="12" y="18"/>
                </a:lnTo>
                <a:lnTo>
                  <a:pt x="10" y="18"/>
                </a:lnTo>
                <a:lnTo>
                  <a:pt x="10" y="20"/>
                </a:lnTo>
                <a:lnTo>
                  <a:pt x="10" y="20"/>
                </a:lnTo>
                <a:lnTo>
                  <a:pt x="8" y="20"/>
                </a:lnTo>
                <a:lnTo>
                  <a:pt x="8" y="20"/>
                </a:lnTo>
                <a:lnTo>
                  <a:pt x="8" y="22"/>
                </a:lnTo>
                <a:lnTo>
                  <a:pt x="8" y="22"/>
                </a:lnTo>
                <a:lnTo>
                  <a:pt x="8" y="24"/>
                </a:lnTo>
                <a:lnTo>
                  <a:pt x="10" y="24"/>
                </a:lnTo>
                <a:lnTo>
                  <a:pt x="10" y="24"/>
                </a:lnTo>
                <a:lnTo>
                  <a:pt x="10" y="24"/>
                </a:lnTo>
                <a:lnTo>
                  <a:pt x="12" y="24"/>
                </a:lnTo>
                <a:lnTo>
                  <a:pt x="12" y="26"/>
                </a:lnTo>
                <a:lnTo>
                  <a:pt x="12" y="28"/>
                </a:lnTo>
                <a:lnTo>
                  <a:pt x="12" y="28"/>
                </a:lnTo>
                <a:lnTo>
                  <a:pt x="12" y="30"/>
                </a:lnTo>
                <a:lnTo>
                  <a:pt x="12" y="30"/>
                </a:lnTo>
                <a:lnTo>
                  <a:pt x="12" y="30"/>
                </a:lnTo>
                <a:lnTo>
                  <a:pt x="12" y="30"/>
                </a:lnTo>
                <a:lnTo>
                  <a:pt x="12" y="30"/>
                </a:lnTo>
                <a:lnTo>
                  <a:pt x="10" y="28"/>
                </a:lnTo>
                <a:lnTo>
                  <a:pt x="10" y="28"/>
                </a:lnTo>
                <a:lnTo>
                  <a:pt x="8" y="28"/>
                </a:lnTo>
                <a:lnTo>
                  <a:pt x="6" y="28"/>
                </a:lnTo>
                <a:lnTo>
                  <a:pt x="4" y="28"/>
                </a:lnTo>
                <a:lnTo>
                  <a:pt x="4" y="32"/>
                </a:lnTo>
                <a:lnTo>
                  <a:pt x="4" y="32"/>
                </a:lnTo>
                <a:lnTo>
                  <a:pt x="4" y="32"/>
                </a:lnTo>
                <a:lnTo>
                  <a:pt x="6" y="32"/>
                </a:lnTo>
                <a:lnTo>
                  <a:pt x="6" y="34"/>
                </a:lnTo>
                <a:lnTo>
                  <a:pt x="6" y="34"/>
                </a:lnTo>
                <a:lnTo>
                  <a:pt x="8" y="34"/>
                </a:lnTo>
                <a:lnTo>
                  <a:pt x="8" y="34"/>
                </a:lnTo>
                <a:lnTo>
                  <a:pt x="8" y="36"/>
                </a:lnTo>
                <a:lnTo>
                  <a:pt x="8" y="36"/>
                </a:lnTo>
                <a:lnTo>
                  <a:pt x="8" y="36"/>
                </a:lnTo>
                <a:lnTo>
                  <a:pt x="6" y="36"/>
                </a:lnTo>
                <a:lnTo>
                  <a:pt x="8" y="36"/>
                </a:lnTo>
                <a:lnTo>
                  <a:pt x="6" y="36"/>
                </a:lnTo>
                <a:lnTo>
                  <a:pt x="6" y="38"/>
                </a:lnTo>
                <a:lnTo>
                  <a:pt x="6" y="38"/>
                </a:lnTo>
                <a:lnTo>
                  <a:pt x="6" y="38"/>
                </a:lnTo>
                <a:lnTo>
                  <a:pt x="6" y="40"/>
                </a:lnTo>
                <a:lnTo>
                  <a:pt x="6" y="40"/>
                </a:lnTo>
                <a:lnTo>
                  <a:pt x="6" y="42"/>
                </a:lnTo>
                <a:lnTo>
                  <a:pt x="4" y="42"/>
                </a:lnTo>
                <a:lnTo>
                  <a:pt x="4" y="44"/>
                </a:lnTo>
                <a:lnTo>
                  <a:pt x="4" y="44"/>
                </a:lnTo>
                <a:lnTo>
                  <a:pt x="4" y="44"/>
                </a:lnTo>
                <a:lnTo>
                  <a:pt x="2" y="42"/>
                </a:lnTo>
                <a:lnTo>
                  <a:pt x="2" y="42"/>
                </a:lnTo>
                <a:lnTo>
                  <a:pt x="0" y="4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8" name="Freeform 424"/>
          <p:cNvSpPr>
            <a:spLocks/>
          </p:cNvSpPr>
          <p:nvPr/>
        </p:nvSpPr>
        <p:spPr bwMode="auto">
          <a:xfrm>
            <a:off x="5553075" y="3341688"/>
            <a:ext cx="127000" cy="79375"/>
          </a:xfrm>
          <a:custGeom>
            <a:avLst/>
            <a:gdLst/>
            <a:ahLst/>
            <a:cxnLst>
              <a:cxn ang="0">
                <a:pos x="78" y="50"/>
              </a:cxn>
              <a:cxn ang="0">
                <a:pos x="76" y="50"/>
              </a:cxn>
              <a:cxn ang="0">
                <a:pos x="66" y="50"/>
              </a:cxn>
              <a:cxn ang="0">
                <a:pos x="64" y="50"/>
              </a:cxn>
              <a:cxn ang="0">
                <a:pos x="58" y="48"/>
              </a:cxn>
              <a:cxn ang="0">
                <a:pos x="52" y="44"/>
              </a:cxn>
              <a:cxn ang="0">
                <a:pos x="42" y="42"/>
              </a:cxn>
              <a:cxn ang="0">
                <a:pos x="36" y="38"/>
              </a:cxn>
              <a:cxn ang="0">
                <a:pos x="20" y="34"/>
              </a:cxn>
              <a:cxn ang="0">
                <a:pos x="16" y="28"/>
              </a:cxn>
              <a:cxn ang="0">
                <a:pos x="14" y="28"/>
              </a:cxn>
              <a:cxn ang="0">
                <a:pos x="12" y="26"/>
              </a:cxn>
              <a:cxn ang="0">
                <a:pos x="12" y="26"/>
              </a:cxn>
              <a:cxn ang="0">
                <a:pos x="10" y="24"/>
              </a:cxn>
              <a:cxn ang="0">
                <a:pos x="10" y="24"/>
              </a:cxn>
              <a:cxn ang="0">
                <a:pos x="10" y="22"/>
              </a:cxn>
              <a:cxn ang="0">
                <a:pos x="10" y="22"/>
              </a:cxn>
              <a:cxn ang="0">
                <a:pos x="8" y="20"/>
              </a:cxn>
              <a:cxn ang="0">
                <a:pos x="8" y="18"/>
              </a:cxn>
              <a:cxn ang="0">
                <a:pos x="8" y="18"/>
              </a:cxn>
              <a:cxn ang="0">
                <a:pos x="6" y="18"/>
              </a:cxn>
              <a:cxn ang="0">
                <a:pos x="6" y="18"/>
              </a:cxn>
              <a:cxn ang="0">
                <a:pos x="6" y="16"/>
              </a:cxn>
              <a:cxn ang="0">
                <a:pos x="4" y="14"/>
              </a:cxn>
              <a:cxn ang="0">
                <a:pos x="4" y="14"/>
              </a:cxn>
              <a:cxn ang="0">
                <a:pos x="4" y="14"/>
              </a:cxn>
              <a:cxn ang="0">
                <a:pos x="2" y="12"/>
              </a:cxn>
              <a:cxn ang="0">
                <a:pos x="2" y="10"/>
              </a:cxn>
              <a:cxn ang="0">
                <a:pos x="2" y="8"/>
              </a:cxn>
              <a:cxn ang="0">
                <a:pos x="0" y="8"/>
              </a:cxn>
              <a:cxn ang="0">
                <a:pos x="0" y="6"/>
              </a:cxn>
              <a:cxn ang="0">
                <a:pos x="2" y="2"/>
              </a:cxn>
              <a:cxn ang="0">
                <a:pos x="4" y="2"/>
              </a:cxn>
            </a:cxnLst>
            <a:rect l="0" t="0" r="r" b="b"/>
            <a:pathLst>
              <a:path w="80" h="50">
                <a:moveTo>
                  <a:pt x="80" y="50"/>
                </a:moveTo>
                <a:lnTo>
                  <a:pt x="78" y="50"/>
                </a:lnTo>
                <a:lnTo>
                  <a:pt x="78" y="50"/>
                </a:lnTo>
                <a:lnTo>
                  <a:pt x="76" y="50"/>
                </a:lnTo>
                <a:lnTo>
                  <a:pt x="74" y="50"/>
                </a:lnTo>
                <a:lnTo>
                  <a:pt x="66" y="50"/>
                </a:lnTo>
                <a:lnTo>
                  <a:pt x="66" y="50"/>
                </a:lnTo>
                <a:lnTo>
                  <a:pt x="64" y="50"/>
                </a:lnTo>
                <a:lnTo>
                  <a:pt x="62" y="48"/>
                </a:lnTo>
                <a:lnTo>
                  <a:pt x="58" y="48"/>
                </a:lnTo>
                <a:lnTo>
                  <a:pt x="56" y="46"/>
                </a:lnTo>
                <a:lnTo>
                  <a:pt x="52" y="44"/>
                </a:lnTo>
                <a:lnTo>
                  <a:pt x="44" y="42"/>
                </a:lnTo>
                <a:lnTo>
                  <a:pt x="42" y="42"/>
                </a:lnTo>
                <a:lnTo>
                  <a:pt x="38" y="40"/>
                </a:lnTo>
                <a:lnTo>
                  <a:pt x="36" y="38"/>
                </a:lnTo>
                <a:lnTo>
                  <a:pt x="30" y="38"/>
                </a:lnTo>
                <a:lnTo>
                  <a:pt x="20" y="34"/>
                </a:lnTo>
                <a:lnTo>
                  <a:pt x="16" y="30"/>
                </a:lnTo>
                <a:lnTo>
                  <a:pt x="16" y="28"/>
                </a:lnTo>
                <a:lnTo>
                  <a:pt x="14" y="28"/>
                </a:lnTo>
                <a:lnTo>
                  <a:pt x="14" y="28"/>
                </a:lnTo>
                <a:lnTo>
                  <a:pt x="12" y="26"/>
                </a:lnTo>
                <a:lnTo>
                  <a:pt x="12" y="26"/>
                </a:lnTo>
                <a:lnTo>
                  <a:pt x="12" y="26"/>
                </a:lnTo>
                <a:lnTo>
                  <a:pt x="12" y="26"/>
                </a:lnTo>
                <a:lnTo>
                  <a:pt x="12" y="24"/>
                </a:lnTo>
                <a:lnTo>
                  <a:pt x="10" y="24"/>
                </a:lnTo>
                <a:lnTo>
                  <a:pt x="10" y="24"/>
                </a:lnTo>
                <a:lnTo>
                  <a:pt x="10" y="24"/>
                </a:lnTo>
                <a:lnTo>
                  <a:pt x="10" y="22"/>
                </a:lnTo>
                <a:lnTo>
                  <a:pt x="10" y="22"/>
                </a:lnTo>
                <a:lnTo>
                  <a:pt x="10" y="22"/>
                </a:lnTo>
                <a:lnTo>
                  <a:pt x="10" y="22"/>
                </a:lnTo>
                <a:lnTo>
                  <a:pt x="10" y="20"/>
                </a:lnTo>
                <a:lnTo>
                  <a:pt x="8" y="20"/>
                </a:lnTo>
                <a:lnTo>
                  <a:pt x="8" y="18"/>
                </a:lnTo>
                <a:lnTo>
                  <a:pt x="8" y="18"/>
                </a:lnTo>
                <a:lnTo>
                  <a:pt x="8" y="18"/>
                </a:lnTo>
                <a:lnTo>
                  <a:pt x="8" y="18"/>
                </a:lnTo>
                <a:lnTo>
                  <a:pt x="6" y="18"/>
                </a:lnTo>
                <a:lnTo>
                  <a:pt x="6" y="18"/>
                </a:lnTo>
                <a:lnTo>
                  <a:pt x="6" y="18"/>
                </a:lnTo>
                <a:lnTo>
                  <a:pt x="6" y="18"/>
                </a:lnTo>
                <a:lnTo>
                  <a:pt x="6" y="16"/>
                </a:lnTo>
                <a:lnTo>
                  <a:pt x="6" y="16"/>
                </a:lnTo>
                <a:lnTo>
                  <a:pt x="6" y="16"/>
                </a:lnTo>
                <a:lnTo>
                  <a:pt x="4" y="14"/>
                </a:lnTo>
                <a:lnTo>
                  <a:pt x="4" y="14"/>
                </a:lnTo>
                <a:lnTo>
                  <a:pt x="4" y="14"/>
                </a:lnTo>
                <a:lnTo>
                  <a:pt x="4" y="14"/>
                </a:lnTo>
                <a:lnTo>
                  <a:pt x="4" y="14"/>
                </a:lnTo>
                <a:lnTo>
                  <a:pt x="2" y="12"/>
                </a:lnTo>
                <a:lnTo>
                  <a:pt x="2" y="12"/>
                </a:lnTo>
                <a:lnTo>
                  <a:pt x="2" y="10"/>
                </a:lnTo>
                <a:lnTo>
                  <a:pt x="2" y="10"/>
                </a:lnTo>
                <a:lnTo>
                  <a:pt x="2" y="10"/>
                </a:lnTo>
                <a:lnTo>
                  <a:pt x="2" y="8"/>
                </a:lnTo>
                <a:lnTo>
                  <a:pt x="2" y="8"/>
                </a:lnTo>
                <a:lnTo>
                  <a:pt x="0" y="8"/>
                </a:lnTo>
                <a:lnTo>
                  <a:pt x="0" y="8"/>
                </a:lnTo>
                <a:lnTo>
                  <a:pt x="0" y="6"/>
                </a:lnTo>
                <a:lnTo>
                  <a:pt x="2" y="4"/>
                </a:lnTo>
                <a:lnTo>
                  <a:pt x="2" y="2"/>
                </a:lnTo>
                <a:lnTo>
                  <a:pt x="2" y="2"/>
                </a:lnTo>
                <a:lnTo>
                  <a:pt x="4" y="2"/>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9" name="Freeform 425"/>
          <p:cNvSpPr>
            <a:spLocks/>
          </p:cNvSpPr>
          <p:nvPr/>
        </p:nvSpPr>
        <p:spPr bwMode="auto">
          <a:xfrm>
            <a:off x="2635250" y="3379788"/>
            <a:ext cx="12700" cy="41275"/>
          </a:xfrm>
          <a:custGeom>
            <a:avLst/>
            <a:gdLst/>
            <a:ahLst/>
            <a:cxnLst>
              <a:cxn ang="0">
                <a:pos x="2" y="26"/>
              </a:cxn>
              <a:cxn ang="0">
                <a:pos x="2" y="26"/>
              </a:cxn>
              <a:cxn ang="0">
                <a:pos x="2" y="24"/>
              </a:cxn>
              <a:cxn ang="0">
                <a:pos x="2" y="24"/>
              </a:cxn>
              <a:cxn ang="0">
                <a:pos x="0" y="22"/>
              </a:cxn>
              <a:cxn ang="0">
                <a:pos x="0" y="22"/>
              </a:cxn>
              <a:cxn ang="0">
                <a:pos x="0" y="22"/>
              </a:cxn>
              <a:cxn ang="0">
                <a:pos x="0" y="22"/>
              </a:cxn>
              <a:cxn ang="0">
                <a:pos x="0" y="22"/>
              </a:cxn>
              <a:cxn ang="0">
                <a:pos x="0" y="20"/>
              </a:cxn>
              <a:cxn ang="0">
                <a:pos x="0" y="20"/>
              </a:cxn>
              <a:cxn ang="0">
                <a:pos x="2" y="20"/>
              </a:cxn>
              <a:cxn ang="0">
                <a:pos x="2" y="20"/>
              </a:cxn>
              <a:cxn ang="0">
                <a:pos x="2" y="18"/>
              </a:cxn>
              <a:cxn ang="0">
                <a:pos x="2" y="16"/>
              </a:cxn>
              <a:cxn ang="0">
                <a:pos x="2" y="16"/>
              </a:cxn>
              <a:cxn ang="0">
                <a:pos x="2" y="14"/>
              </a:cxn>
              <a:cxn ang="0">
                <a:pos x="2" y="14"/>
              </a:cxn>
              <a:cxn ang="0">
                <a:pos x="2" y="14"/>
              </a:cxn>
              <a:cxn ang="0">
                <a:pos x="2" y="14"/>
              </a:cxn>
              <a:cxn ang="0">
                <a:pos x="2" y="12"/>
              </a:cxn>
              <a:cxn ang="0">
                <a:pos x="2" y="12"/>
              </a:cxn>
              <a:cxn ang="0">
                <a:pos x="4" y="12"/>
              </a:cxn>
              <a:cxn ang="0">
                <a:pos x="4" y="12"/>
              </a:cxn>
              <a:cxn ang="0">
                <a:pos x="4" y="12"/>
              </a:cxn>
              <a:cxn ang="0">
                <a:pos x="4" y="10"/>
              </a:cxn>
              <a:cxn ang="0">
                <a:pos x="4" y="10"/>
              </a:cxn>
              <a:cxn ang="0">
                <a:pos x="2" y="8"/>
              </a:cxn>
              <a:cxn ang="0">
                <a:pos x="2" y="8"/>
              </a:cxn>
              <a:cxn ang="0">
                <a:pos x="2" y="6"/>
              </a:cxn>
              <a:cxn ang="0">
                <a:pos x="2" y="2"/>
              </a:cxn>
              <a:cxn ang="0">
                <a:pos x="4" y="0"/>
              </a:cxn>
              <a:cxn ang="0">
                <a:pos x="4" y="0"/>
              </a:cxn>
              <a:cxn ang="0">
                <a:pos x="4" y="0"/>
              </a:cxn>
              <a:cxn ang="0">
                <a:pos x="4" y="0"/>
              </a:cxn>
              <a:cxn ang="0">
                <a:pos x="6" y="0"/>
              </a:cxn>
              <a:cxn ang="0">
                <a:pos x="6" y="2"/>
              </a:cxn>
              <a:cxn ang="0">
                <a:pos x="6" y="2"/>
              </a:cxn>
              <a:cxn ang="0">
                <a:pos x="6" y="2"/>
              </a:cxn>
              <a:cxn ang="0">
                <a:pos x="8" y="0"/>
              </a:cxn>
              <a:cxn ang="0">
                <a:pos x="8" y="0"/>
              </a:cxn>
            </a:cxnLst>
            <a:rect l="0" t="0" r="r" b="b"/>
            <a:pathLst>
              <a:path w="8" h="26">
                <a:moveTo>
                  <a:pt x="2" y="26"/>
                </a:moveTo>
                <a:lnTo>
                  <a:pt x="2" y="26"/>
                </a:lnTo>
                <a:lnTo>
                  <a:pt x="2" y="24"/>
                </a:lnTo>
                <a:lnTo>
                  <a:pt x="2" y="24"/>
                </a:lnTo>
                <a:lnTo>
                  <a:pt x="0" y="22"/>
                </a:lnTo>
                <a:lnTo>
                  <a:pt x="0" y="22"/>
                </a:lnTo>
                <a:lnTo>
                  <a:pt x="0" y="22"/>
                </a:lnTo>
                <a:lnTo>
                  <a:pt x="0" y="22"/>
                </a:lnTo>
                <a:lnTo>
                  <a:pt x="0" y="22"/>
                </a:lnTo>
                <a:lnTo>
                  <a:pt x="0" y="20"/>
                </a:lnTo>
                <a:lnTo>
                  <a:pt x="0" y="20"/>
                </a:lnTo>
                <a:lnTo>
                  <a:pt x="2" y="20"/>
                </a:lnTo>
                <a:lnTo>
                  <a:pt x="2" y="20"/>
                </a:lnTo>
                <a:lnTo>
                  <a:pt x="2" y="18"/>
                </a:lnTo>
                <a:lnTo>
                  <a:pt x="2" y="16"/>
                </a:lnTo>
                <a:lnTo>
                  <a:pt x="2" y="16"/>
                </a:lnTo>
                <a:lnTo>
                  <a:pt x="2" y="14"/>
                </a:lnTo>
                <a:lnTo>
                  <a:pt x="2" y="14"/>
                </a:lnTo>
                <a:lnTo>
                  <a:pt x="2" y="14"/>
                </a:lnTo>
                <a:lnTo>
                  <a:pt x="2" y="14"/>
                </a:lnTo>
                <a:lnTo>
                  <a:pt x="2" y="12"/>
                </a:lnTo>
                <a:lnTo>
                  <a:pt x="2" y="12"/>
                </a:lnTo>
                <a:lnTo>
                  <a:pt x="4" y="12"/>
                </a:lnTo>
                <a:lnTo>
                  <a:pt x="4" y="12"/>
                </a:lnTo>
                <a:lnTo>
                  <a:pt x="4" y="12"/>
                </a:lnTo>
                <a:lnTo>
                  <a:pt x="4" y="10"/>
                </a:lnTo>
                <a:lnTo>
                  <a:pt x="4" y="10"/>
                </a:lnTo>
                <a:lnTo>
                  <a:pt x="2" y="8"/>
                </a:lnTo>
                <a:lnTo>
                  <a:pt x="2" y="8"/>
                </a:lnTo>
                <a:lnTo>
                  <a:pt x="2" y="6"/>
                </a:lnTo>
                <a:lnTo>
                  <a:pt x="2" y="2"/>
                </a:lnTo>
                <a:lnTo>
                  <a:pt x="4" y="0"/>
                </a:lnTo>
                <a:lnTo>
                  <a:pt x="4" y="0"/>
                </a:lnTo>
                <a:lnTo>
                  <a:pt x="4" y="0"/>
                </a:lnTo>
                <a:lnTo>
                  <a:pt x="4" y="0"/>
                </a:lnTo>
                <a:lnTo>
                  <a:pt x="6" y="0"/>
                </a:lnTo>
                <a:lnTo>
                  <a:pt x="6" y="2"/>
                </a:lnTo>
                <a:lnTo>
                  <a:pt x="6" y="2"/>
                </a:lnTo>
                <a:lnTo>
                  <a:pt x="6" y="2"/>
                </a:lnTo>
                <a:lnTo>
                  <a:pt x="8" y="0"/>
                </a:lnTo>
                <a:lnTo>
                  <a:pt x="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0" name="Freeform 426"/>
          <p:cNvSpPr>
            <a:spLocks/>
          </p:cNvSpPr>
          <p:nvPr/>
        </p:nvSpPr>
        <p:spPr bwMode="auto">
          <a:xfrm>
            <a:off x="4254500" y="3370263"/>
            <a:ext cx="69850" cy="44450"/>
          </a:xfrm>
          <a:custGeom>
            <a:avLst/>
            <a:gdLst/>
            <a:ahLst/>
            <a:cxnLst>
              <a:cxn ang="0">
                <a:pos x="44" y="24"/>
              </a:cxn>
              <a:cxn ang="0">
                <a:pos x="42" y="24"/>
              </a:cxn>
              <a:cxn ang="0">
                <a:pos x="42" y="26"/>
              </a:cxn>
              <a:cxn ang="0">
                <a:pos x="40" y="28"/>
              </a:cxn>
              <a:cxn ang="0">
                <a:pos x="38" y="26"/>
              </a:cxn>
              <a:cxn ang="0">
                <a:pos x="40" y="22"/>
              </a:cxn>
              <a:cxn ang="0">
                <a:pos x="42" y="20"/>
              </a:cxn>
              <a:cxn ang="0">
                <a:pos x="40" y="18"/>
              </a:cxn>
              <a:cxn ang="0">
                <a:pos x="40" y="16"/>
              </a:cxn>
              <a:cxn ang="0">
                <a:pos x="40" y="14"/>
              </a:cxn>
              <a:cxn ang="0">
                <a:pos x="38" y="14"/>
              </a:cxn>
              <a:cxn ang="0">
                <a:pos x="38" y="14"/>
              </a:cxn>
              <a:cxn ang="0">
                <a:pos x="38" y="12"/>
              </a:cxn>
              <a:cxn ang="0">
                <a:pos x="38" y="10"/>
              </a:cxn>
              <a:cxn ang="0">
                <a:pos x="38" y="10"/>
              </a:cxn>
              <a:cxn ang="0">
                <a:pos x="36" y="6"/>
              </a:cxn>
              <a:cxn ang="0">
                <a:pos x="34" y="4"/>
              </a:cxn>
              <a:cxn ang="0">
                <a:pos x="34" y="2"/>
              </a:cxn>
              <a:cxn ang="0">
                <a:pos x="32" y="0"/>
              </a:cxn>
              <a:cxn ang="0">
                <a:pos x="28" y="0"/>
              </a:cxn>
              <a:cxn ang="0">
                <a:pos x="26" y="0"/>
              </a:cxn>
              <a:cxn ang="0">
                <a:pos x="20" y="0"/>
              </a:cxn>
              <a:cxn ang="0">
                <a:pos x="20" y="0"/>
              </a:cxn>
              <a:cxn ang="0">
                <a:pos x="18" y="0"/>
              </a:cxn>
              <a:cxn ang="0">
                <a:pos x="18" y="0"/>
              </a:cxn>
              <a:cxn ang="0">
                <a:pos x="16" y="0"/>
              </a:cxn>
              <a:cxn ang="0">
                <a:pos x="12" y="2"/>
              </a:cxn>
              <a:cxn ang="0">
                <a:pos x="10" y="6"/>
              </a:cxn>
              <a:cxn ang="0">
                <a:pos x="10" y="6"/>
              </a:cxn>
              <a:cxn ang="0">
                <a:pos x="10" y="8"/>
              </a:cxn>
              <a:cxn ang="0">
                <a:pos x="8" y="10"/>
              </a:cxn>
              <a:cxn ang="0">
                <a:pos x="6" y="10"/>
              </a:cxn>
              <a:cxn ang="0">
                <a:pos x="6" y="12"/>
              </a:cxn>
              <a:cxn ang="0">
                <a:pos x="4" y="14"/>
              </a:cxn>
              <a:cxn ang="0">
                <a:pos x="4" y="14"/>
              </a:cxn>
              <a:cxn ang="0">
                <a:pos x="2" y="14"/>
              </a:cxn>
              <a:cxn ang="0">
                <a:pos x="0" y="14"/>
              </a:cxn>
              <a:cxn ang="0">
                <a:pos x="0" y="16"/>
              </a:cxn>
            </a:cxnLst>
            <a:rect l="0" t="0" r="r" b="b"/>
            <a:pathLst>
              <a:path w="44" h="28">
                <a:moveTo>
                  <a:pt x="44" y="24"/>
                </a:moveTo>
                <a:lnTo>
                  <a:pt x="44" y="24"/>
                </a:lnTo>
                <a:lnTo>
                  <a:pt x="42" y="24"/>
                </a:lnTo>
                <a:lnTo>
                  <a:pt x="42" y="24"/>
                </a:lnTo>
                <a:lnTo>
                  <a:pt x="42" y="26"/>
                </a:lnTo>
                <a:lnTo>
                  <a:pt x="42" y="26"/>
                </a:lnTo>
                <a:lnTo>
                  <a:pt x="40" y="26"/>
                </a:lnTo>
                <a:lnTo>
                  <a:pt x="40" y="28"/>
                </a:lnTo>
                <a:lnTo>
                  <a:pt x="38" y="28"/>
                </a:lnTo>
                <a:lnTo>
                  <a:pt x="38" y="26"/>
                </a:lnTo>
                <a:lnTo>
                  <a:pt x="40" y="24"/>
                </a:lnTo>
                <a:lnTo>
                  <a:pt x="40" y="22"/>
                </a:lnTo>
                <a:lnTo>
                  <a:pt x="40" y="22"/>
                </a:lnTo>
                <a:lnTo>
                  <a:pt x="42" y="20"/>
                </a:lnTo>
                <a:lnTo>
                  <a:pt x="40" y="18"/>
                </a:lnTo>
                <a:lnTo>
                  <a:pt x="40" y="18"/>
                </a:lnTo>
                <a:lnTo>
                  <a:pt x="40" y="16"/>
                </a:lnTo>
                <a:lnTo>
                  <a:pt x="40" y="16"/>
                </a:lnTo>
                <a:lnTo>
                  <a:pt x="40" y="14"/>
                </a:lnTo>
                <a:lnTo>
                  <a:pt x="40" y="14"/>
                </a:lnTo>
                <a:lnTo>
                  <a:pt x="40" y="14"/>
                </a:lnTo>
                <a:lnTo>
                  <a:pt x="38" y="14"/>
                </a:lnTo>
                <a:lnTo>
                  <a:pt x="38" y="14"/>
                </a:lnTo>
                <a:lnTo>
                  <a:pt x="38" y="14"/>
                </a:lnTo>
                <a:lnTo>
                  <a:pt x="38" y="12"/>
                </a:lnTo>
                <a:lnTo>
                  <a:pt x="38" y="12"/>
                </a:lnTo>
                <a:lnTo>
                  <a:pt x="38" y="12"/>
                </a:lnTo>
                <a:lnTo>
                  <a:pt x="38" y="10"/>
                </a:lnTo>
                <a:lnTo>
                  <a:pt x="38" y="10"/>
                </a:lnTo>
                <a:lnTo>
                  <a:pt x="38" y="10"/>
                </a:lnTo>
                <a:lnTo>
                  <a:pt x="36" y="8"/>
                </a:lnTo>
                <a:lnTo>
                  <a:pt x="36" y="6"/>
                </a:lnTo>
                <a:lnTo>
                  <a:pt x="34" y="4"/>
                </a:lnTo>
                <a:lnTo>
                  <a:pt x="34" y="4"/>
                </a:lnTo>
                <a:lnTo>
                  <a:pt x="34" y="2"/>
                </a:lnTo>
                <a:lnTo>
                  <a:pt x="34" y="2"/>
                </a:lnTo>
                <a:lnTo>
                  <a:pt x="32" y="2"/>
                </a:lnTo>
                <a:lnTo>
                  <a:pt x="32" y="0"/>
                </a:lnTo>
                <a:lnTo>
                  <a:pt x="30" y="0"/>
                </a:lnTo>
                <a:lnTo>
                  <a:pt x="28" y="0"/>
                </a:lnTo>
                <a:lnTo>
                  <a:pt x="28" y="0"/>
                </a:lnTo>
                <a:lnTo>
                  <a:pt x="26" y="0"/>
                </a:lnTo>
                <a:lnTo>
                  <a:pt x="26" y="0"/>
                </a:lnTo>
                <a:lnTo>
                  <a:pt x="20" y="0"/>
                </a:lnTo>
                <a:lnTo>
                  <a:pt x="20" y="0"/>
                </a:lnTo>
                <a:lnTo>
                  <a:pt x="20" y="0"/>
                </a:lnTo>
                <a:lnTo>
                  <a:pt x="18" y="0"/>
                </a:lnTo>
                <a:lnTo>
                  <a:pt x="18" y="0"/>
                </a:lnTo>
                <a:lnTo>
                  <a:pt x="18" y="2"/>
                </a:lnTo>
                <a:lnTo>
                  <a:pt x="18" y="0"/>
                </a:lnTo>
                <a:lnTo>
                  <a:pt x="16" y="0"/>
                </a:lnTo>
                <a:lnTo>
                  <a:pt x="16" y="0"/>
                </a:lnTo>
                <a:lnTo>
                  <a:pt x="12" y="0"/>
                </a:lnTo>
                <a:lnTo>
                  <a:pt x="12" y="2"/>
                </a:lnTo>
                <a:lnTo>
                  <a:pt x="10" y="4"/>
                </a:lnTo>
                <a:lnTo>
                  <a:pt x="10" y="6"/>
                </a:lnTo>
                <a:lnTo>
                  <a:pt x="10" y="6"/>
                </a:lnTo>
                <a:lnTo>
                  <a:pt x="10" y="6"/>
                </a:lnTo>
                <a:lnTo>
                  <a:pt x="10" y="8"/>
                </a:lnTo>
                <a:lnTo>
                  <a:pt x="10" y="8"/>
                </a:lnTo>
                <a:lnTo>
                  <a:pt x="8" y="10"/>
                </a:lnTo>
                <a:lnTo>
                  <a:pt x="8" y="10"/>
                </a:lnTo>
                <a:lnTo>
                  <a:pt x="6" y="10"/>
                </a:lnTo>
                <a:lnTo>
                  <a:pt x="6" y="10"/>
                </a:lnTo>
                <a:lnTo>
                  <a:pt x="6" y="12"/>
                </a:lnTo>
                <a:lnTo>
                  <a:pt x="6" y="12"/>
                </a:lnTo>
                <a:lnTo>
                  <a:pt x="6" y="12"/>
                </a:lnTo>
                <a:lnTo>
                  <a:pt x="4" y="14"/>
                </a:lnTo>
                <a:lnTo>
                  <a:pt x="4" y="14"/>
                </a:lnTo>
                <a:lnTo>
                  <a:pt x="4" y="14"/>
                </a:lnTo>
                <a:lnTo>
                  <a:pt x="4" y="14"/>
                </a:lnTo>
                <a:lnTo>
                  <a:pt x="2" y="14"/>
                </a:lnTo>
                <a:lnTo>
                  <a:pt x="2" y="14"/>
                </a:lnTo>
                <a:lnTo>
                  <a:pt x="0" y="14"/>
                </a:lnTo>
                <a:lnTo>
                  <a:pt x="0" y="14"/>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1" name="Freeform 427"/>
          <p:cNvSpPr>
            <a:spLocks/>
          </p:cNvSpPr>
          <p:nvPr/>
        </p:nvSpPr>
        <p:spPr bwMode="auto">
          <a:xfrm>
            <a:off x="4435475" y="3357563"/>
            <a:ext cx="66675" cy="28575"/>
          </a:xfrm>
          <a:custGeom>
            <a:avLst/>
            <a:gdLst/>
            <a:ahLst/>
            <a:cxnLst>
              <a:cxn ang="0">
                <a:pos x="42" y="16"/>
              </a:cxn>
              <a:cxn ang="0">
                <a:pos x="40" y="16"/>
              </a:cxn>
              <a:cxn ang="0">
                <a:pos x="40" y="18"/>
              </a:cxn>
              <a:cxn ang="0">
                <a:pos x="40" y="16"/>
              </a:cxn>
              <a:cxn ang="0">
                <a:pos x="40" y="16"/>
              </a:cxn>
              <a:cxn ang="0">
                <a:pos x="40" y="16"/>
              </a:cxn>
              <a:cxn ang="0">
                <a:pos x="38" y="14"/>
              </a:cxn>
              <a:cxn ang="0">
                <a:pos x="38" y="14"/>
              </a:cxn>
              <a:cxn ang="0">
                <a:pos x="38" y="12"/>
              </a:cxn>
              <a:cxn ang="0">
                <a:pos x="38" y="12"/>
              </a:cxn>
              <a:cxn ang="0">
                <a:pos x="36" y="10"/>
              </a:cxn>
              <a:cxn ang="0">
                <a:pos x="34" y="8"/>
              </a:cxn>
              <a:cxn ang="0">
                <a:pos x="32" y="8"/>
              </a:cxn>
              <a:cxn ang="0">
                <a:pos x="28" y="8"/>
              </a:cxn>
              <a:cxn ang="0">
                <a:pos x="26" y="8"/>
              </a:cxn>
              <a:cxn ang="0">
                <a:pos x="26" y="8"/>
              </a:cxn>
              <a:cxn ang="0">
                <a:pos x="24" y="8"/>
              </a:cxn>
              <a:cxn ang="0">
                <a:pos x="24" y="8"/>
              </a:cxn>
              <a:cxn ang="0">
                <a:pos x="24" y="8"/>
              </a:cxn>
              <a:cxn ang="0">
                <a:pos x="24" y="10"/>
              </a:cxn>
              <a:cxn ang="0">
                <a:pos x="22" y="10"/>
              </a:cxn>
              <a:cxn ang="0">
                <a:pos x="20" y="10"/>
              </a:cxn>
              <a:cxn ang="0">
                <a:pos x="18" y="12"/>
              </a:cxn>
              <a:cxn ang="0">
                <a:pos x="18" y="12"/>
              </a:cxn>
              <a:cxn ang="0">
                <a:pos x="18" y="12"/>
              </a:cxn>
              <a:cxn ang="0">
                <a:pos x="18" y="14"/>
              </a:cxn>
              <a:cxn ang="0">
                <a:pos x="18" y="14"/>
              </a:cxn>
              <a:cxn ang="0">
                <a:pos x="18" y="14"/>
              </a:cxn>
              <a:cxn ang="0">
                <a:pos x="16" y="12"/>
              </a:cxn>
              <a:cxn ang="0">
                <a:pos x="14" y="12"/>
              </a:cxn>
              <a:cxn ang="0">
                <a:pos x="14" y="12"/>
              </a:cxn>
              <a:cxn ang="0">
                <a:pos x="12" y="12"/>
              </a:cxn>
              <a:cxn ang="0">
                <a:pos x="12" y="12"/>
              </a:cxn>
              <a:cxn ang="0">
                <a:pos x="12" y="12"/>
              </a:cxn>
              <a:cxn ang="0">
                <a:pos x="10" y="10"/>
              </a:cxn>
              <a:cxn ang="0">
                <a:pos x="10" y="10"/>
              </a:cxn>
              <a:cxn ang="0">
                <a:pos x="10" y="10"/>
              </a:cxn>
              <a:cxn ang="0">
                <a:pos x="10" y="10"/>
              </a:cxn>
              <a:cxn ang="0">
                <a:pos x="8" y="8"/>
              </a:cxn>
              <a:cxn ang="0">
                <a:pos x="8" y="6"/>
              </a:cxn>
              <a:cxn ang="0">
                <a:pos x="6" y="2"/>
              </a:cxn>
              <a:cxn ang="0">
                <a:pos x="4" y="2"/>
              </a:cxn>
              <a:cxn ang="0">
                <a:pos x="4" y="2"/>
              </a:cxn>
              <a:cxn ang="0">
                <a:pos x="4" y="2"/>
              </a:cxn>
              <a:cxn ang="0">
                <a:pos x="2" y="2"/>
              </a:cxn>
              <a:cxn ang="0">
                <a:pos x="2" y="2"/>
              </a:cxn>
              <a:cxn ang="0">
                <a:pos x="2" y="2"/>
              </a:cxn>
              <a:cxn ang="0">
                <a:pos x="0" y="2"/>
              </a:cxn>
              <a:cxn ang="0">
                <a:pos x="0" y="0"/>
              </a:cxn>
              <a:cxn ang="0">
                <a:pos x="0" y="0"/>
              </a:cxn>
            </a:cxnLst>
            <a:rect l="0" t="0" r="r" b="b"/>
            <a:pathLst>
              <a:path w="42" h="18">
                <a:moveTo>
                  <a:pt x="42" y="16"/>
                </a:moveTo>
                <a:lnTo>
                  <a:pt x="40" y="16"/>
                </a:lnTo>
                <a:lnTo>
                  <a:pt x="40" y="18"/>
                </a:lnTo>
                <a:lnTo>
                  <a:pt x="40" y="16"/>
                </a:lnTo>
                <a:lnTo>
                  <a:pt x="40" y="16"/>
                </a:lnTo>
                <a:lnTo>
                  <a:pt x="40" y="16"/>
                </a:lnTo>
                <a:lnTo>
                  <a:pt x="38" y="14"/>
                </a:lnTo>
                <a:lnTo>
                  <a:pt x="38" y="14"/>
                </a:lnTo>
                <a:lnTo>
                  <a:pt x="38" y="12"/>
                </a:lnTo>
                <a:lnTo>
                  <a:pt x="38" y="12"/>
                </a:lnTo>
                <a:lnTo>
                  <a:pt x="36" y="10"/>
                </a:lnTo>
                <a:lnTo>
                  <a:pt x="34" y="8"/>
                </a:lnTo>
                <a:lnTo>
                  <a:pt x="32" y="8"/>
                </a:lnTo>
                <a:lnTo>
                  <a:pt x="28" y="8"/>
                </a:lnTo>
                <a:lnTo>
                  <a:pt x="26" y="8"/>
                </a:lnTo>
                <a:lnTo>
                  <a:pt x="26" y="8"/>
                </a:lnTo>
                <a:lnTo>
                  <a:pt x="24" y="8"/>
                </a:lnTo>
                <a:lnTo>
                  <a:pt x="24" y="8"/>
                </a:lnTo>
                <a:lnTo>
                  <a:pt x="24" y="8"/>
                </a:lnTo>
                <a:lnTo>
                  <a:pt x="24" y="10"/>
                </a:lnTo>
                <a:lnTo>
                  <a:pt x="22" y="10"/>
                </a:lnTo>
                <a:lnTo>
                  <a:pt x="20" y="10"/>
                </a:lnTo>
                <a:lnTo>
                  <a:pt x="18" y="12"/>
                </a:lnTo>
                <a:lnTo>
                  <a:pt x="18" y="12"/>
                </a:lnTo>
                <a:lnTo>
                  <a:pt x="18" y="12"/>
                </a:lnTo>
                <a:lnTo>
                  <a:pt x="18" y="14"/>
                </a:lnTo>
                <a:lnTo>
                  <a:pt x="18" y="14"/>
                </a:lnTo>
                <a:lnTo>
                  <a:pt x="18" y="14"/>
                </a:lnTo>
                <a:lnTo>
                  <a:pt x="16" y="12"/>
                </a:lnTo>
                <a:lnTo>
                  <a:pt x="14" y="12"/>
                </a:lnTo>
                <a:lnTo>
                  <a:pt x="14" y="12"/>
                </a:lnTo>
                <a:lnTo>
                  <a:pt x="12" y="12"/>
                </a:lnTo>
                <a:lnTo>
                  <a:pt x="12" y="12"/>
                </a:lnTo>
                <a:lnTo>
                  <a:pt x="12" y="12"/>
                </a:lnTo>
                <a:lnTo>
                  <a:pt x="10" y="10"/>
                </a:lnTo>
                <a:lnTo>
                  <a:pt x="10" y="10"/>
                </a:lnTo>
                <a:lnTo>
                  <a:pt x="10" y="10"/>
                </a:lnTo>
                <a:lnTo>
                  <a:pt x="10" y="10"/>
                </a:lnTo>
                <a:lnTo>
                  <a:pt x="8" y="8"/>
                </a:lnTo>
                <a:lnTo>
                  <a:pt x="8" y="6"/>
                </a:lnTo>
                <a:lnTo>
                  <a:pt x="6" y="2"/>
                </a:lnTo>
                <a:lnTo>
                  <a:pt x="4" y="2"/>
                </a:lnTo>
                <a:lnTo>
                  <a:pt x="4" y="2"/>
                </a:lnTo>
                <a:lnTo>
                  <a:pt x="4" y="2"/>
                </a:lnTo>
                <a:lnTo>
                  <a:pt x="2" y="2"/>
                </a:lnTo>
                <a:lnTo>
                  <a:pt x="2" y="2"/>
                </a:lnTo>
                <a:lnTo>
                  <a:pt x="2" y="2"/>
                </a:lnTo>
                <a:lnTo>
                  <a:pt x="0" y="2"/>
                </a:lnTo>
                <a:lnTo>
                  <a:pt x="0" y="0"/>
                </a:lnTo>
                <a:lnTo>
                  <a:pt x="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2" name="Freeform 428"/>
          <p:cNvSpPr>
            <a:spLocks/>
          </p:cNvSpPr>
          <p:nvPr/>
        </p:nvSpPr>
        <p:spPr bwMode="auto">
          <a:xfrm>
            <a:off x="4495800" y="3338513"/>
            <a:ext cx="63500" cy="44450"/>
          </a:xfrm>
          <a:custGeom>
            <a:avLst/>
            <a:gdLst/>
            <a:ahLst/>
            <a:cxnLst>
              <a:cxn ang="0">
                <a:pos x="40" y="0"/>
              </a:cxn>
              <a:cxn ang="0">
                <a:pos x="40" y="0"/>
              </a:cxn>
              <a:cxn ang="0">
                <a:pos x="38" y="0"/>
              </a:cxn>
              <a:cxn ang="0">
                <a:pos x="38" y="0"/>
              </a:cxn>
              <a:cxn ang="0">
                <a:pos x="34" y="4"/>
              </a:cxn>
              <a:cxn ang="0">
                <a:pos x="34" y="4"/>
              </a:cxn>
              <a:cxn ang="0">
                <a:pos x="32" y="2"/>
              </a:cxn>
              <a:cxn ang="0">
                <a:pos x="32" y="2"/>
              </a:cxn>
              <a:cxn ang="0">
                <a:pos x="32" y="2"/>
              </a:cxn>
              <a:cxn ang="0">
                <a:pos x="30" y="2"/>
              </a:cxn>
              <a:cxn ang="0">
                <a:pos x="28" y="2"/>
              </a:cxn>
              <a:cxn ang="0">
                <a:pos x="26" y="2"/>
              </a:cxn>
              <a:cxn ang="0">
                <a:pos x="22" y="2"/>
              </a:cxn>
              <a:cxn ang="0">
                <a:pos x="22" y="2"/>
              </a:cxn>
              <a:cxn ang="0">
                <a:pos x="20" y="2"/>
              </a:cxn>
              <a:cxn ang="0">
                <a:pos x="20" y="2"/>
              </a:cxn>
              <a:cxn ang="0">
                <a:pos x="18" y="2"/>
              </a:cxn>
              <a:cxn ang="0">
                <a:pos x="14" y="2"/>
              </a:cxn>
              <a:cxn ang="0">
                <a:pos x="10" y="2"/>
              </a:cxn>
              <a:cxn ang="0">
                <a:pos x="2" y="2"/>
              </a:cxn>
              <a:cxn ang="0">
                <a:pos x="2" y="2"/>
              </a:cxn>
              <a:cxn ang="0">
                <a:pos x="2" y="4"/>
              </a:cxn>
              <a:cxn ang="0">
                <a:pos x="2" y="4"/>
              </a:cxn>
              <a:cxn ang="0">
                <a:pos x="0" y="6"/>
              </a:cxn>
              <a:cxn ang="0">
                <a:pos x="0" y="8"/>
              </a:cxn>
              <a:cxn ang="0">
                <a:pos x="0" y="8"/>
              </a:cxn>
              <a:cxn ang="0">
                <a:pos x="0" y="10"/>
              </a:cxn>
              <a:cxn ang="0">
                <a:pos x="0" y="10"/>
              </a:cxn>
              <a:cxn ang="0">
                <a:pos x="2" y="12"/>
              </a:cxn>
              <a:cxn ang="0">
                <a:pos x="2" y="14"/>
              </a:cxn>
              <a:cxn ang="0">
                <a:pos x="2" y="16"/>
              </a:cxn>
              <a:cxn ang="0">
                <a:pos x="2" y="16"/>
              </a:cxn>
              <a:cxn ang="0">
                <a:pos x="2" y="18"/>
              </a:cxn>
              <a:cxn ang="0">
                <a:pos x="2" y="18"/>
              </a:cxn>
              <a:cxn ang="0">
                <a:pos x="2" y="22"/>
              </a:cxn>
              <a:cxn ang="0">
                <a:pos x="2" y="24"/>
              </a:cxn>
              <a:cxn ang="0">
                <a:pos x="2" y="24"/>
              </a:cxn>
              <a:cxn ang="0">
                <a:pos x="2" y="24"/>
              </a:cxn>
              <a:cxn ang="0">
                <a:pos x="2" y="24"/>
              </a:cxn>
              <a:cxn ang="0">
                <a:pos x="2" y="26"/>
              </a:cxn>
              <a:cxn ang="0">
                <a:pos x="2" y="26"/>
              </a:cxn>
              <a:cxn ang="0">
                <a:pos x="2" y="26"/>
              </a:cxn>
              <a:cxn ang="0">
                <a:pos x="2" y="26"/>
              </a:cxn>
              <a:cxn ang="0">
                <a:pos x="4" y="26"/>
              </a:cxn>
              <a:cxn ang="0">
                <a:pos x="4" y="28"/>
              </a:cxn>
              <a:cxn ang="0">
                <a:pos x="4" y="28"/>
              </a:cxn>
            </a:cxnLst>
            <a:rect l="0" t="0" r="r" b="b"/>
            <a:pathLst>
              <a:path w="40" h="28">
                <a:moveTo>
                  <a:pt x="40" y="0"/>
                </a:moveTo>
                <a:lnTo>
                  <a:pt x="40" y="0"/>
                </a:lnTo>
                <a:lnTo>
                  <a:pt x="38" y="0"/>
                </a:lnTo>
                <a:lnTo>
                  <a:pt x="38" y="0"/>
                </a:lnTo>
                <a:lnTo>
                  <a:pt x="34" y="4"/>
                </a:lnTo>
                <a:lnTo>
                  <a:pt x="34" y="4"/>
                </a:lnTo>
                <a:lnTo>
                  <a:pt x="32" y="2"/>
                </a:lnTo>
                <a:lnTo>
                  <a:pt x="32" y="2"/>
                </a:lnTo>
                <a:lnTo>
                  <a:pt x="32" y="2"/>
                </a:lnTo>
                <a:lnTo>
                  <a:pt x="30" y="2"/>
                </a:lnTo>
                <a:lnTo>
                  <a:pt x="28" y="2"/>
                </a:lnTo>
                <a:lnTo>
                  <a:pt x="26" y="2"/>
                </a:lnTo>
                <a:lnTo>
                  <a:pt x="22" y="2"/>
                </a:lnTo>
                <a:lnTo>
                  <a:pt x="22" y="2"/>
                </a:lnTo>
                <a:lnTo>
                  <a:pt x="20" y="2"/>
                </a:lnTo>
                <a:lnTo>
                  <a:pt x="20" y="2"/>
                </a:lnTo>
                <a:lnTo>
                  <a:pt x="18" y="2"/>
                </a:lnTo>
                <a:lnTo>
                  <a:pt x="14" y="2"/>
                </a:lnTo>
                <a:lnTo>
                  <a:pt x="10" y="2"/>
                </a:lnTo>
                <a:lnTo>
                  <a:pt x="2" y="2"/>
                </a:lnTo>
                <a:lnTo>
                  <a:pt x="2" y="2"/>
                </a:lnTo>
                <a:lnTo>
                  <a:pt x="2" y="4"/>
                </a:lnTo>
                <a:lnTo>
                  <a:pt x="2" y="4"/>
                </a:lnTo>
                <a:lnTo>
                  <a:pt x="0" y="6"/>
                </a:lnTo>
                <a:lnTo>
                  <a:pt x="0" y="8"/>
                </a:lnTo>
                <a:lnTo>
                  <a:pt x="0" y="8"/>
                </a:lnTo>
                <a:lnTo>
                  <a:pt x="0" y="10"/>
                </a:lnTo>
                <a:lnTo>
                  <a:pt x="0" y="10"/>
                </a:lnTo>
                <a:lnTo>
                  <a:pt x="2" y="12"/>
                </a:lnTo>
                <a:lnTo>
                  <a:pt x="2" y="14"/>
                </a:lnTo>
                <a:lnTo>
                  <a:pt x="2" y="16"/>
                </a:lnTo>
                <a:lnTo>
                  <a:pt x="2" y="16"/>
                </a:lnTo>
                <a:lnTo>
                  <a:pt x="2" y="18"/>
                </a:lnTo>
                <a:lnTo>
                  <a:pt x="2" y="18"/>
                </a:lnTo>
                <a:lnTo>
                  <a:pt x="2" y="22"/>
                </a:lnTo>
                <a:lnTo>
                  <a:pt x="2" y="24"/>
                </a:lnTo>
                <a:lnTo>
                  <a:pt x="2" y="24"/>
                </a:lnTo>
                <a:lnTo>
                  <a:pt x="2" y="24"/>
                </a:lnTo>
                <a:lnTo>
                  <a:pt x="2" y="24"/>
                </a:lnTo>
                <a:lnTo>
                  <a:pt x="2" y="26"/>
                </a:lnTo>
                <a:lnTo>
                  <a:pt x="2" y="26"/>
                </a:lnTo>
                <a:lnTo>
                  <a:pt x="2" y="26"/>
                </a:lnTo>
                <a:lnTo>
                  <a:pt x="2" y="26"/>
                </a:lnTo>
                <a:lnTo>
                  <a:pt x="4" y="26"/>
                </a:lnTo>
                <a:lnTo>
                  <a:pt x="4" y="28"/>
                </a:lnTo>
                <a:lnTo>
                  <a:pt x="4" y="2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3" name="Freeform 429"/>
          <p:cNvSpPr>
            <a:spLocks/>
          </p:cNvSpPr>
          <p:nvPr/>
        </p:nvSpPr>
        <p:spPr bwMode="auto">
          <a:xfrm>
            <a:off x="4378325" y="3348038"/>
            <a:ext cx="57150" cy="15875"/>
          </a:xfrm>
          <a:custGeom>
            <a:avLst/>
            <a:gdLst/>
            <a:ahLst/>
            <a:cxnLst>
              <a:cxn ang="0">
                <a:pos x="36" y="6"/>
              </a:cxn>
              <a:cxn ang="0">
                <a:pos x="34" y="6"/>
              </a:cxn>
              <a:cxn ang="0">
                <a:pos x="32" y="6"/>
              </a:cxn>
              <a:cxn ang="0">
                <a:pos x="32" y="6"/>
              </a:cxn>
              <a:cxn ang="0">
                <a:pos x="30" y="8"/>
              </a:cxn>
              <a:cxn ang="0">
                <a:pos x="30" y="10"/>
              </a:cxn>
              <a:cxn ang="0">
                <a:pos x="28" y="10"/>
              </a:cxn>
              <a:cxn ang="0">
                <a:pos x="28" y="10"/>
              </a:cxn>
              <a:cxn ang="0">
                <a:pos x="26" y="10"/>
              </a:cxn>
              <a:cxn ang="0">
                <a:pos x="26" y="6"/>
              </a:cxn>
              <a:cxn ang="0">
                <a:pos x="26" y="6"/>
              </a:cxn>
              <a:cxn ang="0">
                <a:pos x="26" y="2"/>
              </a:cxn>
              <a:cxn ang="0">
                <a:pos x="26" y="0"/>
              </a:cxn>
              <a:cxn ang="0">
                <a:pos x="24" y="2"/>
              </a:cxn>
              <a:cxn ang="0">
                <a:pos x="24" y="4"/>
              </a:cxn>
              <a:cxn ang="0">
                <a:pos x="20" y="2"/>
              </a:cxn>
              <a:cxn ang="0">
                <a:pos x="20" y="2"/>
              </a:cxn>
              <a:cxn ang="0">
                <a:pos x="20" y="2"/>
              </a:cxn>
              <a:cxn ang="0">
                <a:pos x="20" y="4"/>
              </a:cxn>
              <a:cxn ang="0">
                <a:pos x="20" y="6"/>
              </a:cxn>
              <a:cxn ang="0">
                <a:pos x="20" y="6"/>
              </a:cxn>
              <a:cxn ang="0">
                <a:pos x="18" y="8"/>
              </a:cxn>
              <a:cxn ang="0">
                <a:pos x="16" y="8"/>
              </a:cxn>
              <a:cxn ang="0">
                <a:pos x="16" y="10"/>
              </a:cxn>
              <a:cxn ang="0">
                <a:pos x="16" y="10"/>
              </a:cxn>
              <a:cxn ang="0">
                <a:pos x="14" y="10"/>
              </a:cxn>
              <a:cxn ang="0">
                <a:pos x="14" y="10"/>
              </a:cxn>
              <a:cxn ang="0">
                <a:pos x="14" y="10"/>
              </a:cxn>
              <a:cxn ang="0">
                <a:pos x="12" y="10"/>
              </a:cxn>
              <a:cxn ang="0">
                <a:pos x="10" y="8"/>
              </a:cxn>
              <a:cxn ang="0">
                <a:pos x="8" y="6"/>
              </a:cxn>
              <a:cxn ang="0">
                <a:pos x="4" y="6"/>
              </a:cxn>
              <a:cxn ang="0">
                <a:pos x="4" y="8"/>
              </a:cxn>
              <a:cxn ang="0">
                <a:pos x="4" y="8"/>
              </a:cxn>
              <a:cxn ang="0">
                <a:pos x="2" y="10"/>
              </a:cxn>
              <a:cxn ang="0">
                <a:pos x="0" y="10"/>
              </a:cxn>
            </a:cxnLst>
            <a:rect l="0" t="0" r="r" b="b"/>
            <a:pathLst>
              <a:path w="36" h="10">
                <a:moveTo>
                  <a:pt x="36" y="6"/>
                </a:moveTo>
                <a:lnTo>
                  <a:pt x="36" y="6"/>
                </a:lnTo>
                <a:lnTo>
                  <a:pt x="34" y="6"/>
                </a:lnTo>
                <a:lnTo>
                  <a:pt x="34" y="6"/>
                </a:lnTo>
                <a:lnTo>
                  <a:pt x="34" y="6"/>
                </a:lnTo>
                <a:lnTo>
                  <a:pt x="32" y="6"/>
                </a:lnTo>
                <a:lnTo>
                  <a:pt x="32" y="6"/>
                </a:lnTo>
                <a:lnTo>
                  <a:pt x="32" y="6"/>
                </a:lnTo>
                <a:lnTo>
                  <a:pt x="30" y="6"/>
                </a:lnTo>
                <a:lnTo>
                  <a:pt x="30" y="8"/>
                </a:lnTo>
                <a:lnTo>
                  <a:pt x="30" y="10"/>
                </a:lnTo>
                <a:lnTo>
                  <a:pt x="30" y="10"/>
                </a:lnTo>
                <a:lnTo>
                  <a:pt x="30" y="10"/>
                </a:lnTo>
                <a:lnTo>
                  <a:pt x="28" y="10"/>
                </a:lnTo>
                <a:lnTo>
                  <a:pt x="28" y="10"/>
                </a:lnTo>
                <a:lnTo>
                  <a:pt x="28" y="10"/>
                </a:lnTo>
                <a:lnTo>
                  <a:pt x="26" y="10"/>
                </a:lnTo>
                <a:lnTo>
                  <a:pt x="26" y="10"/>
                </a:lnTo>
                <a:lnTo>
                  <a:pt x="26" y="6"/>
                </a:lnTo>
                <a:lnTo>
                  <a:pt x="26" y="6"/>
                </a:lnTo>
                <a:lnTo>
                  <a:pt x="26" y="6"/>
                </a:lnTo>
                <a:lnTo>
                  <a:pt x="26" y="6"/>
                </a:lnTo>
                <a:lnTo>
                  <a:pt x="26" y="4"/>
                </a:lnTo>
                <a:lnTo>
                  <a:pt x="26" y="2"/>
                </a:lnTo>
                <a:lnTo>
                  <a:pt x="26" y="0"/>
                </a:lnTo>
                <a:lnTo>
                  <a:pt x="26" y="0"/>
                </a:lnTo>
                <a:lnTo>
                  <a:pt x="24" y="2"/>
                </a:lnTo>
                <a:lnTo>
                  <a:pt x="24" y="2"/>
                </a:lnTo>
                <a:lnTo>
                  <a:pt x="24" y="4"/>
                </a:lnTo>
                <a:lnTo>
                  <a:pt x="24" y="4"/>
                </a:lnTo>
                <a:lnTo>
                  <a:pt x="22" y="4"/>
                </a:lnTo>
                <a:lnTo>
                  <a:pt x="20" y="2"/>
                </a:lnTo>
                <a:lnTo>
                  <a:pt x="20" y="2"/>
                </a:lnTo>
                <a:lnTo>
                  <a:pt x="20" y="2"/>
                </a:lnTo>
                <a:lnTo>
                  <a:pt x="20" y="2"/>
                </a:lnTo>
                <a:lnTo>
                  <a:pt x="20" y="2"/>
                </a:lnTo>
                <a:lnTo>
                  <a:pt x="20" y="4"/>
                </a:lnTo>
                <a:lnTo>
                  <a:pt x="20" y="4"/>
                </a:lnTo>
                <a:lnTo>
                  <a:pt x="20" y="6"/>
                </a:lnTo>
                <a:lnTo>
                  <a:pt x="20" y="6"/>
                </a:lnTo>
                <a:lnTo>
                  <a:pt x="20" y="6"/>
                </a:lnTo>
                <a:lnTo>
                  <a:pt x="20" y="6"/>
                </a:lnTo>
                <a:lnTo>
                  <a:pt x="20" y="8"/>
                </a:lnTo>
                <a:lnTo>
                  <a:pt x="18" y="8"/>
                </a:lnTo>
                <a:lnTo>
                  <a:pt x="16" y="8"/>
                </a:lnTo>
                <a:lnTo>
                  <a:pt x="16" y="8"/>
                </a:lnTo>
                <a:lnTo>
                  <a:pt x="14" y="8"/>
                </a:lnTo>
                <a:lnTo>
                  <a:pt x="16" y="10"/>
                </a:lnTo>
                <a:lnTo>
                  <a:pt x="16" y="10"/>
                </a:lnTo>
                <a:lnTo>
                  <a:pt x="16" y="10"/>
                </a:lnTo>
                <a:lnTo>
                  <a:pt x="16" y="10"/>
                </a:lnTo>
                <a:lnTo>
                  <a:pt x="14" y="10"/>
                </a:lnTo>
                <a:lnTo>
                  <a:pt x="14" y="10"/>
                </a:lnTo>
                <a:lnTo>
                  <a:pt x="14" y="10"/>
                </a:lnTo>
                <a:lnTo>
                  <a:pt x="14" y="10"/>
                </a:lnTo>
                <a:lnTo>
                  <a:pt x="14" y="10"/>
                </a:lnTo>
                <a:lnTo>
                  <a:pt x="12" y="10"/>
                </a:lnTo>
                <a:lnTo>
                  <a:pt x="12" y="10"/>
                </a:lnTo>
                <a:lnTo>
                  <a:pt x="10" y="8"/>
                </a:lnTo>
                <a:lnTo>
                  <a:pt x="10" y="8"/>
                </a:lnTo>
                <a:lnTo>
                  <a:pt x="10" y="8"/>
                </a:lnTo>
                <a:lnTo>
                  <a:pt x="8" y="6"/>
                </a:lnTo>
                <a:lnTo>
                  <a:pt x="6" y="6"/>
                </a:lnTo>
                <a:lnTo>
                  <a:pt x="4" y="6"/>
                </a:lnTo>
                <a:lnTo>
                  <a:pt x="4" y="6"/>
                </a:lnTo>
                <a:lnTo>
                  <a:pt x="4" y="8"/>
                </a:lnTo>
                <a:lnTo>
                  <a:pt x="4" y="8"/>
                </a:lnTo>
                <a:lnTo>
                  <a:pt x="4" y="8"/>
                </a:lnTo>
                <a:lnTo>
                  <a:pt x="2" y="10"/>
                </a:lnTo>
                <a:lnTo>
                  <a:pt x="2" y="10"/>
                </a:lnTo>
                <a:lnTo>
                  <a:pt x="0" y="10"/>
                </a:lnTo>
                <a:lnTo>
                  <a:pt x="0"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4" name="Freeform 430"/>
          <p:cNvSpPr>
            <a:spLocks/>
          </p:cNvSpPr>
          <p:nvPr/>
        </p:nvSpPr>
        <p:spPr bwMode="auto">
          <a:xfrm>
            <a:off x="4298950" y="3303588"/>
            <a:ext cx="79375" cy="60325"/>
          </a:xfrm>
          <a:custGeom>
            <a:avLst/>
            <a:gdLst/>
            <a:ahLst/>
            <a:cxnLst>
              <a:cxn ang="0">
                <a:pos x="0" y="2"/>
              </a:cxn>
              <a:cxn ang="0">
                <a:pos x="0" y="4"/>
              </a:cxn>
              <a:cxn ang="0">
                <a:pos x="0" y="4"/>
              </a:cxn>
              <a:cxn ang="0">
                <a:pos x="0" y="6"/>
              </a:cxn>
              <a:cxn ang="0">
                <a:pos x="0" y="6"/>
              </a:cxn>
              <a:cxn ang="0">
                <a:pos x="2" y="8"/>
              </a:cxn>
              <a:cxn ang="0">
                <a:pos x="4" y="8"/>
              </a:cxn>
              <a:cxn ang="0">
                <a:pos x="4" y="8"/>
              </a:cxn>
              <a:cxn ang="0">
                <a:pos x="6" y="4"/>
              </a:cxn>
              <a:cxn ang="0">
                <a:pos x="8" y="4"/>
              </a:cxn>
              <a:cxn ang="0">
                <a:pos x="8" y="4"/>
              </a:cxn>
              <a:cxn ang="0">
                <a:pos x="10" y="8"/>
              </a:cxn>
              <a:cxn ang="0">
                <a:pos x="10" y="10"/>
              </a:cxn>
              <a:cxn ang="0">
                <a:pos x="12" y="8"/>
              </a:cxn>
              <a:cxn ang="0">
                <a:pos x="16" y="4"/>
              </a:cxn>
              <a:cxn ang="0">
                <a:pos x="16" y="4"/>
              </a:cxn>
              <a:cxn ang="0">
                <a:pos x="22" y="6"/>
              </a:cxn>
              <a:cxn ang="0">
                <a:pos x="24" y="8"/>
              </a:cxn>
              <a:cxn ang="0">
                <a:pos x="26" y="6"/>
              </a:cxn>
              <a:cxn ang="0">
                <a:pos x="26" y="6"/>
              </a:cxn>
              <a:cxn ang="0">
                <a:pos x="26" y="4"/>
              </a:cxn>
              <a:cxn ang="0">
                <a:pos x="30" y="4"/>
              </a:cxn>
              <a:cxn ang="0">
                <a:pos x="30" y="4"/>
              </a:cxn>
              <a:cxn ang="0">
                <a:pos x="32" y="2"/>
              </a:cxn>
              <a:cxn ang="0">
                <a:pos x="30" y="0"/>
              </a:cxn>
              <a:cxn ang="0">
                <a:pos x="30" y="0"/>
              </a:cxn>
              <a:cxn ang="0">
                <a:pos x="32" y="0"/>
              </a:cxn>
              <a:cxn ang="0">
                <a:pos x="34" y="0"/>
              </a:cxn>
              <a:cxn ang="0">
                <a:pos x="36" y="2"/>
              </a:cxn>
              <a:cxn ang="0">
                <a:pos x="36" y="2"/>
              </a:cxn>
              <a:cxn ang="0">
                <a:pos x="36" y="4"/>
              </a:cxn>
              <a:cxn ang="0">
                <a:pos x="36" y="4"/>
              </a:cxn>
              <a:cxn ang="0">
                <a:pos x="38" y="8"/>
              </a:cxn>
              <a:cxn ang="0">
                <a:pos x="38" y="10"/>
              </a:cxn>
              <a:cxn ang="0">
                <a:pos x="38" y="14"/>
              </a:cxn>
              <a:cxn ang="0">
                <a:pos x="40" y="14"/>
              </a:cxn>
              <a:cxn ang="0">
                <a:pos x="40" y="14"/>
              </a:cxn>
              <a:cxn ang="0">
                <a:pos x="40" y="16"/>
              </a:cxn>
              <a:cxn ang="0">
                <a:pos x="42" y="16"/>
              </a:cxn>
              <a:cxn ang="0">
                <a:pos x="42" y="16"/>
              </a:cxn>
              <a:cxn ang="0">
                <a:pos x="42" y="18"/>
              </a:cxn>
              <a:cxn ang="0">
                <a:pos x="44" y="18"/>
              </a:cxn>
              <a:cxn ang="0">
                <a:pos x="44" y="18"/>
              </a:cxn>
              <a:cxn ang="0">
                <a:pos x="44" y="20"/>
              </a:cxn>
              <a:cxn ang="0">
                <a:pos x="44" y="20"/>
              </a:cxn>
              <a:cxn ang="0">
                <a:pos x="44" y="20"/>
              </a:cxn>
              <a:cxn ang="0">
                <a:pos x="40" y="24"/>
              </a:cxn>
              <a:cxn ang="0">
                <a:pos x="42" y="24"/>
              </a:cxn>
              <a:cxn ang="0">
                <a:pos x="44" y="24"/>
              </a:cxn>
              <a:cxn ang="0">
                <a:pos x="46" y="24"/>
              </a:cxn>
              <a:cxn ang="0">
                <a:pos x="46" y="28"/>
              </a:cxn>
              <a:cxn ang="0">
                <a:pos x="46" y="32"/>
              </a:cxn>
              <a:cxn ang="0">
                <a:pos x="48" y="34"/>
              </a:cxn>
              <a:cxn ang="0">
                <a:pos x="50" y="36"/>
              </a:cxn>
              <a:cxn ang="0">
                <a:pos x="50" y="38"/>
              </a:cxn>
            </a:cxnLst>
            <a:rect l="0" t="0" r="r" b="b"/>
            <a:pathLst>
              <a:path w="50" h="38">
                <a:moveTo>
                  <a:pt x="0" y="0"/>
                </a:moveTo>
                <a:lnTo>
                  <a:pt x="0" y="2"/>
                </a:lnTo>
                <a:lnTo>
                  <a:pt x="0" y="4"/>
                </a:lnTo>
                <a:lnTo>
                  <a:pt x="0" y="4"/>
                </a:lnTo>
                <a:lnTo>
                  <a:pt x="0" y="4"/>
                </a:lnTo>
                <a:lnTo>
                  <a:pt x="0" y="4"/>
                </a:lnTo>
                <a:lnTo>
                  <a:pt x="0" y="6"/>
                </a:lnTo>
                <a:lnTo>
                  <a:pt x="0" y="6"/>
                </a:lnTo>
                <a:lnTo>
                  <a:pt x="0" y="6"/>
                </a:lnTo>
                <a:lnTo>
                  <a:pt x="0" y="6"/>
                </a:lnTo>
                <a:lnTo>
                  <a:pt x="2" y="6"/>
                </a:lnTo>
                <a:lnTo>
                  <a:pt x="2" y="8"/>
                </a:lnTo>
                <a:lnTo>
                  <a:pt x="2" y="8"/>
                </a:lnTo>
                <a:lnTo>
                  <a:pt x="4" y="8"/>
                </a:lnTo>
                <a:lnTo>
                  <a:pt x="4" y="8"/>
                </a:lnTo>
                <a:lnTo>
                  <a:pt x="4" y="8"/>
                </a:lnTo>
                <a:lnTo>
                  <a:pt x="4" y="6"/>
                </a:lnTo>
                <a:lnTo>
                  <a:pt x="6" y="4"/>
                </a:lnTo>
                <a:lnTo>
                  <a:pt x="8" y="4"/>
                </a:lnTo>
                <a:lnTo>
                  <a:pt x="8" y="4"/>
                </a:lnTo>
                <a:lnTo>
                  <a:pt x="8" y="4"/>
                </a:lnTo>
                <a:lnTo>
                  <a:pt x="8" y="4"/>
                </a:lnTo>
                <a:lnTo>
                  <a:pt x="10" y="6"/>
                </a:lnTo>
                <a:lnTo>
                  <a:pt x="10" y="8"/>
                </a:lnTo>
                <a:lnTo>
                  <a:pt x="10" y="10"/>
                </a:lnTo>
                <a:lnTo>
                  <a:pt x="10" y="10"/>
                </a:lnTo>
                <a:lnTo>
                  <a:pt x="12" y="10"/>
                </a:lnTo>
                <a:lnTo>
                  <a:pt x="12" y="8"/>
                </a:lnTo>
                <a:lnTo>
                  <a:pt x="14" y="6"/>
                </a:lnTo>
                <a:lnTo>
                  <a:pt x="16" y="4"/>
                </a:lnTo>
                <a:lnTo>
                  <a:pt x="16" y="4"/>
                </a:lnTo>
                <a:lnTo>
                  <a:pt x="16" y="4"/>
                </a:lnTo>
                <a:lnTo>
                  <a:pt x="20" y="4"/>
                </a:lnTo>
                <a:lnTo>
                  <a:pt x="22" y="6"/>
                </a:lnTo>
                <a:lnTo>
                  <a:pt x="22" y="6"/>
                </a:lnTo>
                <a:lnTo>
                  <a:pt x="24" y="8"/>
                </a:lnTo>
                <a:lnTo>
                  <a:pt x="26" y="8"/>
                </a:lnTo>
                <a:lnTo>
                  <a:pt x="26" y="6"/>
                </a:lnTo>
                <a:lnTo>
                  <a:pt x="26" y="6"/>
                </a:lnTo>
                <a:lnTo>
                  <a:pt x="26" y="6"/>
                </a:lnTo>
                <a:lnTo>
                  <a:pt x="26" y="6"/>
                </a:lnTo>
                <a:lnTo>
                  <a:pt x="26" y="4"/>
                </a:lnTo>
                <a:lnTo>
                  <a:pt x="28" y="4"/>
                </a:lnTo>
                <a:lnTo>
                  <a:pt x="30" y="4"/>
                </a:lnTo>
                <a:lnTo>
                  <a:pt x="30" y="4"/>
                </a:lnTo>
                <a:lnTo>
                  <a:pt x="30" y="4"/>
                </a:lnTo>
                <a:lnTo>
                  <a:pt x="30" y="4"/>
                </a:lnTo>
                <a:lnTo>
                  <a:pt x="32" y="2"/>
                </a:lnTo>
                <a:lnTo>
                  <a:pt x="32" y="2"/>
                </a:lnTo>
                <a:lnTo>
                  <a:pt x="30" y="0"/>
                </a:lnTo>
                <a:lnTo>
                  <a:pt x="30" y="0"/>
                </a:lnTo>
                <a:lnTo>
                  <a:pt x="30" y="0"/>
                </a:lnTo>
                <a:lnTo>
                  <a:pt x="32" y="0"/>
                </a:lnTo>
                <a:lnTo>
                  <a:pt x="32" y="0"/>
                </a:lnTo>
                <a:lnTo>
                  <a:pt x="34" y="0"/>
                </a:lnTo>
                <a:lnTo>
                  <a:pt x="34" y="0"/>
                </a:lnTo>
                <a:lnTo>
                  <a:pt x="34" y="0"/>
                </a:lnTo>
                <a:lnTo>
                  <a:pt x="36" y="2"/>
                </a:lnTo>
                <a:lnTo>
                  <a:pt x="36" y="2"/>
                </a:lnTo>
                <a:lnTo>
                  <a:pt x="36" y="2"/>
                </a:lnTo>
                <a:lnTo>
                  <a:pt x="36" y="2"/>
                </a:lnTo>
                <a:lnTo>
                  <a:pt x="36" y="4"/>
                </a:lnTo>
                <a:lnTo>
                  <a:pt x="36" y="4"/>
                </a:lnTo>
                <a:lnTo>
                  <a:pt x="36" y="4"/>
                </a:lnTo>
                <a:lnTo>
                  <a:pt x="36" y="4"/>
                </a:lnTo>
                <a:lnTo>
                  <a:pt x="38" y="8"/>
                </a:lnTo>
                <a:lnTo>
                  <a:pt x="38" y="8"/>
                </a:lnTo>
                <a:lnTo>
                  <a:pt x="38" y="10"/>
                </a:lnTo>
                <a:lnTo>
                  <a:pt x="38" y="14"/>
                </a:lnTo>
                <a:lnTo>
                  <a:pt x="38" y="14"/>
                </a:lnTo>
                <a:lnTo>
                  <a:pt x="40" y="14"/>
                </a:lnTo>
                <a:lnTo>
                  <a:pt x="40" y="14"/>
                </a:lnTo>
                <a:lnTo>
                  <a:pt x="40" y="14"/>
                </a:lnTo>
                <a:lnTo>
                  <a:pt x="40" y="14"/>
                </a:lnTo>
                <a:lnTo>
                  <a:pt x="40" y="16"/>
                </a:lnTo>
                <a:lnTo>
                  <a:pt x="40" y="16"/>
                </a:lnTo>
                <a:lnTo>
                  <a:pt x="40" y="16"/>
                </a:lnTo>
                <a:lnTo>
                  <a:pt x="42" y="16"/>
                </a:lnTo>
                <a:lnTo>
                  <a:pt x="42" y="16"/>
                </a:lnTo>
                <a:lnTo>
                  <a:pt x="42" y="16"/>
                </a:lnTo>
                <a:lnTo>
                  <a:pt x="42" y="16"/>
                </a:lnTo>
                <a:lnTo>
                  <a:pt x="42" y="18"/>
                </a:lnTo>
                <a:lnTo>
                  <a:pt x="42" y="18"/>
                </a:lnTo>
                <a:lnTo>
                  <a:pt x="44" y="18"/>
                </a:lnTo>
                <a:lnTo>
                  <a:pt x="44" y="18"/>
                </a:lnTo>
                <a:lnTo>
                  <a:pt x="44" y="18"/>
                </a:lnTo>
                <a:lnTo>
                  <a:pt x="44" y="20"/>
                </a:lnTo>
                <a:lnTo>
                  <a:pt x="44" y="20"/>
                </a:lnTo>
                <a:lnTo>
                  <a:pt x="44" y="20"/>
                </a:lnTo>
                <a:lnTo>
                  <a:pt x="44" y="20"/>
                </a:lnTo>
                <a:lnTo>
                  <a:pt x="44" y="20"/>
                </a:lnTo>
                <a:lnTo>
                  <a:pt x="44" y="20"/>
                </a:lnTo>
                <a:lnTo>
                  <a:pt x="42" y="22"/>
                </a:lnTo>
                <a:lnTo>
                  <a:pt x="40" y="24"/>
                </a:lnTo>
                <a:lnTo>
                  <a:pt x="40" y="26"/>
                </a:lnTo>
                <a:lnTo>
                  <a:pt x="42" y="24"/>
                </a:lnTo>
                <a:lnTo>
                  <a:pt x="42" y="24"/>
                </a:lnTo>
                <a:lnTo>
                  <a:pt x="44" y="24"/>
                </a:lnTo>
                <a:lnTo>
                  <a:pt x="44" y="24"/>
                </a:lnTo>
                <a:lnTo>
                  <a:pt x="46" y="24"/>
                </a:lnTo>
                <a:lnTo>
                  <a:pt x="46" y="26"/>
                </a:lnTo>
                <a:lnTo>
                  <a:pt x="46" y="28"/>
                </a:lnTo>
                <a:lnTo>
                  <a:pt x="46" y="32"/>
                </a:lnTo>
                <a:lnTo>
                  <a:pt x="46" y="32"/>
                </a:lnTo>
                <a:lnTo>
                  <a:pt x="46" y="34"/>
                </a:lnTo>
                <a:lnTo>
                  <a:pt x="48" y="34"/>
                </a:lnTo>
                <a:lnTo>
                  <a:pt x="48" y="34"/>
                </a:lnTo>
                <a:lnTo>
                  <a:pt x="50" y="36"/>
                </a:lnTo>
                <a:lnTo>
                  <a:pt x="50" y="36"/>
                </a:lnTo>
                <a:lnTo>
                  <a:pt x="50" y="3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5" name="Freeform 431"/>
          <p:cNvSpPr>
            <a:spLocks/>
          </p:cNvSpPr>
          <p:nvPr/>
        </p:nvSpPr>
        <p:spPr bwMode="auto">
          <a:xfrm>
            <a:off x="6797675" y="3094038"/>
            <a:ext cx="76200" cy="266700"/>
          </a:xfrm>
          <a:custGeom>
            <a:avLst/>
            <a:gdLst/>
            <a:ahLst/>
            <a:cxnLst>
              <a:cxn ang="0">
                <a:pos x="36" y="166"/>
              </a:cxn>
              <a:cxn ang="0">
                <a:pos x="36" y="162"/>
              </a:cxn>
              <a:cxn ang="0">
                <a:pos x="38" y="160"/>
              </a:cxn>
              <a:cxn ang="0">
                <a:pos x="40" y="156"/>
              </a:cxn>
              <a:cxn ang="0">
                <a:pos x="42" y="154"/>
              </a:cxn>
              <a:cxn ang="0">
                <a:pos x="44" y="146"/>
              </a:cxn>
              <a:cxn ang="0">
                <a:pos x="46" y="142"/>
              </a:cxn>
              <a:cxn ang="0">
                <a:pos x="46" y="138"/>
              </a:cxn>
              <a:cxn ang="0">
                <a:pos x="42" y="132"/>
              </a:cxn>
              <a:cxn ang="0">
                <a:pos x="38" y="122"/>
              </a:cxn>
              <a:cxn ang="0">
                <a:pos x="38" y="120"/>
              </a:cxn>
              <a:cxn ang="0">
                <a:pos x="38" y="114"/>
              </a:cxn>
              <a:cxn ang="0">
                <a:pos x="38" y="112"/>
              </a:cxn>
              <a:cxn ang="0">
                <a:pos x="34" y="106"/>
              </a:cxn>
              <a:cxn ang="0">
                <a:pos x="30" y="102"/>
              </a:cxn>
              <a:cxn ang="0">
                <a:pos x="26" y="98"/>
              </a:cxn>
              <a:cxn ang="0">
                <a:pos x="24" y="96"/>
              </a:cxn>
              <a:cxn ang="0">
                <a:pos x="22" y="92"/>
              </a:cxn>
              <a:cxn ang="0">
                <a:pos x="20" y="88"/>
              </a:cxn>
              <a:cxn ang="0">
                <a:pos x="24" y="86"/>
              </a:cxn>
              <a:cxn ang="0">
                <a:pos x="26" y="84"/>
              </a:cxn>
              <a:cxn ang="0">
                <a:pos x="26" y="82"/>
              </a:cxn>
              <a:cxn ang="0">
                <a:pos x="26" y="80"/>
              </a:cxn>
              <a:cxn ang="0">
                <a:pos x="24" y="78"/>
              </a:cxn>
              <a:cxn ang="0">
                <a:pos x="26" y="72"/>
              </a:cxn>
              <a:cxn ang="0">
                <a:pos x="28" y="70"/>
              </a:cxn>
              <a:cxn ang="0">
                <a:pos x="28" y="66"/>
              </a:cxn>
              <a:cxn ang="0">
                <a:pos x="24" y="66"/>
              </a:cxn>
              <a:cxn ang="0">
                <a:pos x="22" y="60"/>
              </a:cxn>
              <a:cxn ang="0">
                <a:pos x="22" y="58"/>
              </a:cxn>
              <a:cxn ang="0">
                <a:pos x="20" y="56"/>
              </a:cxn>
              <a:cxn ang="0">
                <a:pos x="16" y="52"/>
              </a:cxn>
              <a:cxn ang="0">
                <a:pos x="12" y="48"/>
              </a:cxn>
              <a:cxn ang="0">
                <a:pos x="8" y="42"/>
              </a:cxn>
              <a:cxn ang="0">
                <a:pos x="6" y="38"/>
              </a:cxn>
              <a:cxn ang="0">
                <a:pos x="6" y="36"/>
              </a:cxn>
              <a:cxn ang="0">
                <a:pos x="4" y="36"/>
              </a:cxn>
              <a:cxn ang="0">
                <a:pos x="2" y="34"/>
              </a:cxn>
              <a:cxn ang="0">
                <a:pos x="2" y="32"/>
              </a:cxn>
              <a:cxn ang="0">
                <a:pos x="2" y="30"/>
              </a:cxn>
              <a:cxn ang="0">
                <a:pos x="4" y="30"/>
              </a:cxn>
              <a:cxn ang="0">
                <a:pos x="6" y="30"/>
              </a:cxn>
              <a:cxn ang="0">
                <a:pos x="6" y="26"/>
              </a:cxn>
              <a:cxn ang="0">
                <a:pos x="6" y="22"/>
              </a:cxn>
              <a:cxn ang="0">
                <a:pos x="6" y="18"/>
              </a:cxn>
              <a:cxn ang="0">
                <a:pos x="6" y="14"/>
              </a:cxn>
              <a:cxn ang="0">
                <a:pos x="8" y="12"/>
              </a:cxn>
              <a:cxn ang="0">
                <a:pos x="10" y="10"/>
              </a:cxn>
              <a:cxn ang="0">
                <a:pos x="14" y="12"/>
              </a:cxn>
              <a:cxn ang="0">
                <a:pos x="20" y="10"/>
              </a:cxn>
              <a:cxn ang="0">
                <a:pos x="22" y="10"/>
              </a:cxn>
              <a:cxn ang="0">
                <a:pos x="22" y="6"/>
              </a:cxn>
              <a:cxn ang="0">
                <a:pos x="24" y="4"/>
              </a:cxn>
              <a:cxn ang="0">
                <a:pos x="28" y="6"/>
              </a:cxn>
              <a:cxn ang="0">
                <a:pos x="28" y="4"/>
              </a:cxn>
              <a:cxn ang="0">
                <a:pos x="30" y="2"/>
              </a:cxn>
              <a:cxn ang="0">
                <a:pos x="32" y="0"/>
              </a:cxn>
              <a:cxn ang="0">
                <a:pos x="34" y="0"/>
              </a:cxn>
            </a:cxnLst>
            <a:rect l="0" t="0" r="r" b="b"/>
            <a:pathLst>
              <a:path w="48" h="168">
                <a:moveTo>
                  <a:pt x="36" y="168"/>
                </a:moveTo>
                <a:lnTo>
                  <a:pt x="36" y="166"/>
                </a:lnTo>
                <a:lnTo>
                  <a:pt x="36" y="166"/>
                </a:lnTo>
                <a:lnTo>
                  <a:pt x="36" y="166"/>
                </a:lnTo>
                <a:lnTo>
                  <a:pt x="36" y="166"/>
                </a:lnTo>
                <a:lnTo>
                  <a:pt x="36" y="164"/>
                </a:lnTo>
                <a:lnTo>
                  <a:pt x="36" y="164"/>
                </a:lnTo>
                <a:lnTo>
                  <a:pt x="36" y="162"/>
                </a:lnTo>
                <a:lnTo>
                  <a:pt x="36" y="162"/>
                </a:lnTo>
                <a:lnTo>
                  <a:pt x="36" y="160"/>
                </a:lnTo>
                <a:lnTo>
                  <a:pt x="38" y="160"/>
                </a:lnTo>
                <a:lnTo>
                  <a:pt x="38" y="160"/>
                </a:lnTo>
                <a:lnTo>
                  <a:pt x="38" y="160"/>
                </a:lnTo>
                <a:lnTo>
                  <a:pt x="40" y="158"/>
                </a:lnTo>
                <a:lnTo>
                  <a:pt x="40" y="156"/>
                </a:lnTo>
                <a:lnTo>
                  <a:pt x="40" y="156"/>
                </a:lnTo>
                <a:lnTo>
                  <a:pt x="40" y="156"/>
                </a:lnTo>
                <a:lnTo>
                  <a:pt x="42" y="156"/>
                </a:lnTo>
                <a:lnTo>
                  <a:pt x="42" y="154"/>
                </a:lnTo>
                <a:lnTo>
                  <a:pt x="42" y="154"/>
                </a:lnTo>
                <a:lnTo>
                  <a:pt x="42" y="154"/>
                </a:lnTo>
                <a:lnTo>
                  <a:pt x="44" y="152"/>
                </a:lnTo>
                <a:lnTo>
                  <a:pt x="44" y="150"/>
                </a:lnTo>
                <a:lnTo>
                  <a:pt x="44" y="146"/>
                </a:lnTo>
                <a:lnTo>
                  <a:pt x="46" y="146"/>
                </a:lnTo>
                <a:lnTo>
                  <a:pt x="48" y="144"/>
                </a:lnTo>
                <a:lnTo>
                  <a:pt x="48" y="142"/>
                </a:lnTo>
                <a:lnTo>
                  <a:pt x="46" y="142"/>
                </a:lnTo>
                <a:lnTo>
                  <a:pt x="46" y="142"/>
                </a:lnTo>
                <a:lnTo>
                  <a:pt x="46" y="140"/>
                </a:lnTo>
                <a:lnTo>
                  <a:pt x="46" y="138"/>
                </a:lnTo>
                <a:lnTo>
                  <a:pt x="46" y="138"/>
                </a:lnTo>
                <a:lnTo>
                  <a:pt x="44" y="136"/>
                </a:lnTo>
                <a:lnTo>
                  <a:pt x="44" y="134"/>
                </a:lnTo>
                <a:lnTo>
                  <a:pt x="44" y="134"/>
                </a:lnTo>
                <a:lnTo>
                  <a:pt x="42" y="132"/>
                </a:lnTo>
                <a:lnTo>
                  <a:pt x="42" y="130"/>
                </a:lnTo>
                <a:lnTo>
                  <a:pt x="40" y="128"/>
                </a:lnTo>
                <a:lnTo>
                  <a:pt x="40" y="128"/>
                </a:lnTo>
                <a:lnTo>
                  <a:pt x="38" y="122"/>
                </a:lnTo>
                <a:lnTo>
                  <a:pt x="38" y="120"/>
                </a:lnTo>
                <a:lnTo>
                  <a:pt x="38" y="120"/>
                </a:lnTo>
                <a:lnTo>
                  <a:pt x="38" y="120"/>
                </a:lnTo>
                <a:lnTo>
                  <a:pt x="38" y="120"/>
                </a:lnTo>
                <a:lnTo>
                  <a:pt x="38" y="120"/>
                </a:lnTo>
                <a:lnTo>
                  <a:pt x="38" y="116"/>
                </a:lnTo>
                <a:lnTo>
                  <a:pt x="38" y="116"/>
                </a:lnTo>
                <a:lnTo>
                  <a:pt x="38" y="114"/>
                </a:lnTo>
                <a:lnTo>
                  <a:pt x="38" y="114"/>
                </a:lnTo>
                <a:lnTo>
                  <a:pt x="38" y="112"/>
                </a:lnTo>
                <a:lnTo>
                  <a:pt x="38" y="112"/>
                </a:lnTo>
                <a:lnTo>
                  <a:pt x="38" y="112"/>
                </a:lnTo>
                <a:lnTo>
                  <a:pt x="36" y="110"/>
                </a:lnTo>
                <a:lnTo>
                  <a:pt x="34" y="108"/>
                </a:lnTo>
                <a:lnTo>
                  <a:pt x="34" y="106"/>
                </a:lnTo>
                <a:lnTo>
                  <a:pt x="34" y="106"/>
                </a:lnTo>
                <a:lnTo>
                  <a:pt x="34" y="104"/>
                </a:lnTo>
                <a:lnTo>
                  <a:pt x="32" y="104"/>
                </a:lnTo>
                <a:lnTo>
                  <a:pt x="32" y="104"/>
                </a:lnTo>
                <a:lnTo>
                  <a:pt x="30" y="102"/>
                </a:lnTo>
                <a:lnTo>
                  <a:pt x="28" y="102"/>
                </a:lnTo>
                <a:lnTo>
                  <a:pt x="28" y="100"/>
                </a:lnTo>
                <a:lnTo>
                  <a:pt x="26" y="100"/>
                </a:lnTo>
                <a:lnTo>
                  <a:pt x="26" y="98"/>
                </a:lnTo>
                <a:lnTo>
                  <a:pt x="26" y="96"/>
                </a:lnTo>
                <a:lnTo>
                  <a:pt x="24" y="96"/>
                </a:lnTo>
                <a:lnTo>
                  <a:pt x="24" y="96"/>
                </a:lnTo>
                <a:lnTo>
                  <a:pt x="24" y="96"/>
                </a:lnTo>
                <a:lnTo>
                  <a:pt x="24" y="94"/>
                </a:lnTo>
                <a:lnTo>
                  <a:pt x="22" y="92"/>
                </a:lnTo>
                <a:lnTo>
                  <a:pt x="22" y="92"/>
                </a:lnTo>
                <a:lnTo>
                  <a:pt x="22" y="92"/>
                </a:lnTo>
                <a:lnTo>
                  <a:pt x="22" y="92"/>
                </a:lnTo>
                <a:lnTo>
                  <a:pt x="22" y="90"/>
                </a:lnTo>
                <a:lnTo>
                  <a:pt x="20" y="90"/>
                </a:lnTo>
                <a:lnTo>
                  <a:pt x="20" y="88"/>
                </a:lnTo>
                <a:lnTo>
                  <a:pt x="20" y="86"/>
                </a:lnTo>
                <a:lnTo>
                  <a:pt x="20" y="86"/>
                </a:lnTo>
                <a:lnTo>
                  <a:pt x="20" y="86"/>
                </a:lnTo>
                <a:lnTo>
                  <a:pt x="24" y="86"/>
                </a:lnTo>
                <a:lnTo>
                  <a:pt x="24" y="86"/>
                </a:lnTo>
                <a:lnTo>
                  <a:pt x="24" y="84"/>
                </a:lnTo>
                <a:lnTo>
                  <a:pt x="24" y="84"/>
                </a:lnTo>
                <a:lnTo>
                  <a:pt x="26" y="84"/>
                </a:lnTo>
                <a:lnTo>
                  <a:pt x="26" y="84"/>
                </a:lnTo>
                <a:lnTo>
                  <a:pt x="26" y="84"/>
                </a:lnTo>
                <a:lnTo>
                  <a:pt x="26" y="84"/>
                </a:lnTo>
                <a:lnTo>
                  <a:pt x="26" y="82"/>
                </a:lnTo>
                <a:lnTo>
                  <a:pt x="26" y="82"/>
                </a:lnTo>
                <a:lnTo>
                  <a:pt x="26" y="82"/>
                </a:lnTo>
                <a:lnTo>
                  <a:pt x="26" y="80"/>
                </a:lnTo>
                <a:lnTo>
                  <a:pt x="26" y="80"/>
                </a:lnTo>
                <a:lnTo>
                  <a:pt x="24" y="80"/>
                </a:lnTo>
                <a:lnTo>
                  <a:pt x="24" y="80"/>
                </a:lnTo>
                <a:lnTo>
                  <a:pt x="24" y="78"/>
                </a:lnTo>
                <a:lnTo>
                  <a:pt x="24" y="78"/>
                </a:lnTo>
                <a:lnTo>
                  <a:pt x="24" y="78"/>
                </a:lnTo>
                <a:lnTo>
                  <a:pt x="24" y="74"/>
                </a:lnTo>
                <a:lnTo>
                  <a:pt x="24" y="72"/>
                </a:lnTo>
                <a:lnTo>
                  <a:pt x="26" y="72"/>
                </a:lnTo>
                <a:lnTo>
                  <a:pt x="26" y="72"/>
                </a:lnTo>
                <a:lnTo>
                  <a:pt x="28" y="72"/>
                </a:lnTo>
                <a:lnTo>
                  <a:pt x="28" y="72"/>
                </a:lnTo>
                <a:lnTo>
                  <a:pt x="28" y="70"/>
                </a:lnTo>
                <a:lnTo>
                  <a:pt x="28" y="68"/>
                </a:lnTo>
                <a:lnTo>
                  <a:pt x="28" y="66"/>
                </a:lnTo>
                <a:lnTo>
                  <a:pt x="28" y="66"/>
                </a:lnTo>
                <a:lnTo>
                  <a:pt x="28" y="66"/>
                </a:lnTo>
                <a:lnTo>
                  <a:pt x="26" y="68"/>
                </a:lnTo>
                <a:lnTo>
                  <a:pt x="26" y="68"/>
                </a:lnTo>
                <a:lnTo>
                  <a:pt x="26" y="68"/>
                </a:lnTo>
                <a:lnTo>
                  <a:pt x="24" y="66"/>
                </a:lnTo>
                <a:lnTo>
                  <a:pt x="24" y="66"/>
                </a:lnTo>
                <a:lnTo>
                  <a:pt x="22" y="62"/>
                </a:lnTo>
                <a:lnTo>
                  <a:pt x="22" y="62"/>
                </a:lnTo>
                <a:lnTo>
                  <a:pt x="22" y="60"/>
                </a:lnTo>
                <a:lnTo>
                  <a:pt x="22" y="60"/>
                </a:lnTo>
                <a:lnTo>
                  <a:pt x="22" y="60"/>
                </a:lnTo>
                <a:lnTo>
                  <a:pt x="22" y="58"/>
                </a:lnTo>
                <a:lnTo>
                  <a:pt x="22" y="58"/>
                </a:lnTo>
                <a:lnTo>
                  <a:pt x="20" y="56"/>
                </a:lnTo>
                <a:lnTo>
                  <a:pt x="20" y="56"/>
                </a:lnTo>
                <a:lnTo>
                  <a:pt x="20" y="56"/>
                </a:lnTo>
                <a:lnTo>
                  <a:pt x="20" y="56"/>
                </a:lnTo>
                <a:lnTo>
                  <a:pt x="18" y="54"/>
                </a:lnTo>
                <a:lnTo>
                  <a:pt x="18" y="54"/>
                </a:lnTo>
                <a:lnTo>
                  <a:pt x="16" y="52"/>
                </a:lnTo>
                <a:lnTo>
                  <a:pt x="16" y="52"/>
                </a:lnTo>
                <a:lnTo>
                  <a:pt x="14" y="52"/>
                </a:lnTo>
                <a:lnTo>
                  <a:pt x="14" y="50"/>
                </a:lnTo>
                <a:lnTo>
                  <a:pt x="12" y="48"/>
                </a:lnTo>
                <a:lnTo>
                  <a:pt x="12" y="48"/>
                </a:lnTo>
                <a:lnTo>
                  <a:pt x="10" y="46"/>
                </a:lnTo>
                <a:lnTo>
                  <a:pt x="10" y="46"/>
                </a:lnTo>
                <a:lnTo>
                  <a:pt x="8" y="44"/>
                </a:lnTo>
                <a:lnTo>
                  <a:pt x="8" y="42"/>
                </a:lnTo>
                <a:lnTo>
                  <a:pt x="8" y="42"/>
                </a:lnTo>
                <a:lnTo>
                  <a:pt x="8" y="40"/>
                </a:lnTo>
                <a:lnTo>
                  <a:pt x="8" y="40"/>
                </a:lnTo>
                <a:lnTo>
                  <a:pt x="6" y="38"/>
                </a:lnTo>
                <a:lnTo>
                  <a:pt x="6" y="38"/>
                </a:lnTo>
                <a:lnTo>
                  <a:pt x="6" y="36"/>
                </a:lnTo>
                <a:lnTo>
                  <a:pt x="6" y="36"/>
                </a:lnTo>
                <a:lnTo>
                  <a:pt x="6" y="36"/>
                </a:lnTo>
                <a:lnTo>
                  <a:pt x="6" y="34"/>
                </a:lnTo>
                <a:lnTo>
                  <a:pt x="4" y="34"/>
                </a:lnTo>
                <a:lnTo>
                  <a:pt x="4" y="34"/>
                </a:lnTo>
                <a:lnTo>
                  <a:pt x="4" y="36"/>
                </a:lnTo>
                <a:lnTo>
                  <a:pt x="4" y="36"/>
                </a:lnTo>
                <a:lnTo>
                  <a:pt x="4" y="36"/>
                </a:lnTo>
                <a:lnTo>
                  <a:pt x="2" y="34"/>
                </a:lnTo>
                <a:lnTo>
                  <a:pt x="2" y="34"/>
                </a:lnTo>
                <a:lnTo>
                  <a:pt x="2" y="34"/>
                </a:lnTo>
                <a:lnTo>
                  <a:pt x="2" y="34"/>
                </a:lnTo>
                <a:lnTo>
                  <a:pt x="2" y="32"/>
                </a:lnTo>
                <a:lnTo>
                  <a:pt x="2" y="32"/>
                </a:lnTo>
                <a:lnTo>
                  <a:pt x="0" y="30"/>
                </a:lnTo>
                <a:lnTo>
                  <a:pt x="0" y="30"/>
                </a:lnTo>
                <a:lnTo>
                  <a:pt x="0" y="30"/>
                </a:lnTo>
                <a:lnTo>
                  <a:pt x="2" y="30"/>
                </a:lnTo>
                <a:lnTo>
                  <a:pt x="2" y="32"/>
                </a:lnTo>
                <a:lnTo>
                  <a:pt x="4" y="32"/>
                </a:lnTo>
                <a:lnTo>
                  <a:pt x="4" y="32"/>
                </a:lnTo>
                <a:lnTo>
                  <a:pt x="4" y="30"/>
                </a:lnTo>
                <a:lnTo>
                  <a:pt x="6" y="30"/>
                </a:lnTo>
                <a:lnTo>
                  <a:pt x="6" y="30"/>
                </a:lnTo>
                <a:lnTo>
                  <a:pt x="6" y="30"/>
                </a:lnTo>
                <a:lnTo>
                  <a:pt x="6" y="30"/>
                </a:lnTo>
                <a:lnTo>
                  <a:pt x="6" y="30"/>
                </a:lnTo>
                <a:lnTo>
                  <a:pt x="6" y="28"/>
                </a:lnTo>
                <a:lnTo>
                  <a:pt x="6" y="26"/>
                </a:lnTo>
                <a:lnTo>
                  <a:pt x="6" y="26"/>
                </a:lnTo>
                <a:lnTo>
                  <a:pt x="4" y="24"/>
                </a:lnTo>
                <a:lnTo>
                  <a:pt x="6" y="22"/>
                </a:lnTo>
                <a:lnTo>
                  <a:pt x="6" y="22"/>
                </a:lnTo>
                <a:lnTo>
                  <a:pt x="6" y="22"/>
                </a:lnTo>
                <a:lnTo>
                  <a:pt x="6" y="20"/>
                </a:lnTo>
                <a:lnTo>
                  <a:pt x="6" y="20"/>
                </a:lnTo>
                <a:lnTo>
                  <a:pt x="6" y="18"/>
                </a:lnTo>
                <a:lnTo>
                  <a:pt x="6" y="18"/>
                </a:lnTo>
                <a:lnTo>
                  <a:pt x="6" y="16"/>
                </a:lnTo>
                <a:lnTo>
                  <a:pt x="6" y="14"/>
                </a:lnTo>
                <a:lnTo>
                  <a:pt x="6" y="14"/>
                </a:lnTo>
                <a:lnTo>
                  <a:pt x="6" y="14"/>
                </a:lnTo>
                <a:lnTo>
                  <a:pt x="8" y="14"/>
                </a:lnTo>
                <a:lnTo>
                  <a:pt x="8" y="12"/>
                </a:lnTo>
                <a:lnTo>
                  <a:pt x="8" y="12"/>
                </a:lnTo>
                <a:lnTo>
                  <a:pt x="8" y="12"/>
                </a:lnTo>
                <a:lnTo>
                  <a:pt x="8" y="10"/>
                </a:lnTo>
                <a:lnTo>
                  <a:pt x="8" y="10"/>
                </a:lnTo>
                <a:lnTo>
                  <a:pt x="10" y="10"/>
                </a:lnTo>
                <a:lnTo>
                  <a:pt x="10" y="10"/>
                </a:lnTo>
                <a:lnTo>
                  <a:pt x="10" y="12"/>
                </a:lnTo>
                <a:lnTo>
                  <a:pt x="10" y="12"/>
                </a:lnTo>
                <a:lnTo>
                  <a:pt x="12" y="12"/>
                </a:lnTo>
                <a:lnTo>
                  <a:pt x="14" y="12"/>
                </a:lnTo>
                <a:lnTo>
                  <a:pt x="14" y="12"/>
                </a:lnTo>
                <a:lnTo>
                  <a:pt x="14" y="12"/>
                </a:lnTo>
                <a:lnTo>
                  <a:pt x="16" y="12"/>
                </a:lnTo>
                <a:lnTo>
                  <a:pt x="20" y="10"/>
                </a:lnTo>
                <a:lnTo>
                  <a:pt x="20" y="10"/>
                </a:lnTo>
                <a:lnTo>
                  <a:pt x="20" y="10"/>
                </a:lnTo>
                <a:lnTo>
                  <a:pt x="22" y="10"/>
                </a:lnTo>
                <a:lnTo>
                  <a:pt x="22" y="10"/>
                </a:lnTo>
                <a:lnTo>
                  <a:pt x="22" y="10"/>
                </a:lnTo>
                <a:lnTo>
                  <a:pt x="22" y="8"/>
                </a:lnTo>
                <a:lnTo>
                  <a:pt x="22" y="8"/>
                </a:lnTo>
                <a:lnTo>
                  <a:pt x="22" y="6"/>
                </a:lnTo>
                <a:lnTo>
                  <a:pt x="22" y="6"/>
                </a:lnTo>
                <a:lnTo>
                  <a:pt x="24" y="4"/>
                </a:lnTo>
                <a:lnTo>
                  <a:pt x="24" y="4"/>
                </a:lnTo>
                <a:lnTo>
                  <a:pt x="24" y="4"/>
                </a:lnTo>
                <a:lnTo>
                  <a:pt x="24" y="6"/>
                </a:lnTo>
                <a:lnTo>
                  <a:pt x="26" y="6"/>
                </a:lnTo>
                <a:lnTo>
                  <a:pt x="26" y="6"/>
                </a:lnTo>
                <a:lnTo>
                  <a:pt x="28" y="6"/>
                </a:lnTo>
                <a:lnTo>
                  <a:pt x="28" y="4"/>
                </a:lnTo>
                <a:lnTo>
                  <a:pt x="28" y="4"/>
                </a:lnTo>
                <a:lnTo>
                  <a:pt x="28" y="4"/>
                </a:lnTo>
                <a:lnTo>
                  <a:pt x="28" y="4"/>
                </a:lnTo>
                <a:lnTo>
                  <a:pt x="28" y="2"/>
                </a:lnTo>
                <a:lnTo>
                  <a:pt x="28" y="0"/>
                </a:lnTo>
                <a:lnTo>
                  <a:pt x="30" y="2"/>
                </a:lnTo>
                <a:lnTo>
                  <a:pt x="30" y="2"/>
                </a:lnTo>
                <a:lnTo>
                  <a:pt x="32" y="2"/>
                </a:lnTo>
                <a:lnTo>
                  <a:pt x="32" y="2"/>
                </a:lnTo>
                <a:lnTo>
                  <a:pt x="32" y="0"/>
                </a:lnTo>
                <a:lnTo>
                  <a:pt x="32" y="0"/>
                </a:lnTo>
                <a:lnTo>
                  <a:pt x="32" y="0"/>
                </a:lnTo>
                <a:lnTo>
                  <a:pt x="34" y="0"/>
                </a:lnTo>
                <a:lnTo>
                  <a:pt x="34" y="0"/>
                </a:lnTo>
                <a:lnTo>
                  <a:pt x="34" y="0"/>
                </a:lnTo>
                <a:lnTo>
                  <a:pt x="34" y="0"/>
                </a:lnTo>
                <a:lnTo>
                  <a:pt x="36" y="0"/>
                </a:lnTo>
                <a:lnTo>
                  <a:pt x="3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6" name="Freeform 432"/>
          <p:cNvSpPr>
            <a:spLocks/>
          </p:cNvSpPr>
          <p:nvPr/>
        </p:nvSpPr>
        <p:spPr bwMode="auto">
          <a:xfrm>
            <a:off x="6988175" y="3243263"/>
            <a:ext cx="66675" cy="114300"/>
          </a:xfrm>
          <a:custGeom>
            <a:avLst/>
            <a:gdLst/>
            <a:ahLst/>
            <a:cxnLst>
              <a:cxn ang="0">
                <a:pos x="38" y="2"/>
              </a:cxn>
              <a:cxn ang="0">
                <a:pos x="36" y="6"/>
              </a:cxn>
              <a:cxn ang="0">
                <a:pos x="36" y="6"/>
              </a:cxn>
              <a:cxn ang="0">
                <a:pos x="36" y="8"/>
              </a:cxn>
              <a:cxn ang="0">
                <a:pos x="36" y="12"/>
              </a:cxn>
              <a:cxn ang="0">
                <a:pos x="38" y="16"/>
              </a:cxn>
              <a:cxn ang="0">
                <a:pos x="40" y="20"/>
              </a:cxn>
              <a:cxn ang="0">
                <a:pos x="40" y="28"/>
              </a:cxn>
              <a:cxn ang="0">
                <a:pos x="40" y="32"/>
              </a:cxn>
              <a:cxn ang="0">
                <a:pos x="42" y="36"/>
              </a:cxn>
              <a:cxn ang="0">
                <a:pos x="40" y="42"/>
              </a:cxn>
              <a:cxn ang="0">
                <a:pos x="40" y="40"/>
              </a:cxn>
              <a:cxn ang="0">
                <a:pos x="38" y="40"/>
              </a:cxn>
              <a:cxn ang="0">
                <a:pos x="36" y="42"/>
              </a:cxn>
              <a:cxn ang="0">
                <a:pos x="34" y="44"/>
              </a:cxn>
              <a:cxn ang="0">
                <a:pos x="32" y="44"/>
              </a:cxn>
              <a:cxn ang="0">
                <a:pos x="30" y="46"/>
              </a:cxn>
              <a:cxn ang="0">
                <a:pos x="26" y="46"/>
              </a:cxn>
              <a:cxn ang="0">
                <a:pos x="26" y="48"/>
              </a:cxn>
              <a:cxn ang="0">
                <a:pos x="26" y="50"/>
              </a:cxn>
              <a:cxn ang="0">
                <a:pos x="24" y="52"/>
              </a:cxn>
              <a:cxn ang="0">
                <a:pos x="20" y="50"/>
              </a:cxn>
              <a:cxn ang="0">
                <a:pos x="20" y="52"/>
              </a:cxn>
              <a:cxn ang="0">
                <a:pos x="18" y="52"/>
              </a:cxn>
              <a:cxn ang="0">
                <a:pos x="18" y="52"/>
              </a:cxn>
              <a:cxn ang="0">
                <a:pos x="18" y="56"/>
              </a:cxn>
              <a:cxn ang="0">
                <a:pos x="20" y="58"/>
              </a:cxn>
              <a:cxn ang="0">
                <a:pos x="24" y="62"/>
              </a:cxn>
              <a:cxn ang="0">
                <a:pos x="24" y="62"/>
              </a:cxn>
              <a:cxn ang="0">
                <a:pos x="24" y="64"/>
              </a:cxn>
              <a:cxn ang="0">
                <a:pos x="20" y="64"/>
              </a:cxn>
              <a:cxn ang="0">
                <a:pos x="18" y="62"/>
              </a:cxn>
              <a:cxn ang="0">
                <a:pos x="16" y="62"/>
              </a:cxn>
              <a:cxn ang="0">
                <a:pos x="14" y="64"/>
              </a:cxn>
              <a:cxn ang="0">
                <a:pos x="12" y="64"/>
              </a:cxn>
              <a:cxn ang="0">
                <a:pos x="10" y="64"/>
              </a:cxn>
              <a:cxn ang="0">
                <a:pos x="8" y="64"/>
              </a:cxn>
              <a:cxn ang="0">
                <a:pos x="8" y="64"/>
              </a:cxn>
              <a:cxn ang="0">
                <a:pos x="8" y="66"/>
              </a:cxn>
              <a:cxn ang="0">
                <a:pos x="6" y="68"/>
              </a:cxn>
              <a:cxn ang="0">
                <a:pos x="6" y="70"/>
              </a:cxn>
              <a:cxn ang="0">
                <a:pos x="6" y="70"/>
              </a:cxn>
              <a:cxn ang="0">
                <a:pos x="4" y="70"/>
              </a:cxn>
              <a:cxn ang="0">
                <a:pos x="2" y="70"/>
              </a:cxn>
              <a:cxn ang="0">
                <a:pos x="0" y="70"/>
              </a:cxn>
              <a:cxn ang="0">
                <a:pos x="0" y="72"/>
              </a:cxn>
            </a:cxnLst>
            <a:rect l="0" t="0" r="r" b="b"/>
            <a:pathLst>
              <a:path w="42" h="72">
                <a:moveTo>
                  <a:pt x="38" y="0"/>
                </a:moveTo>
                <a:lnTo>
                  <a:pt x="38" y="0"/>
                </a:lnTo>
                <a:lnTo>
                  <a:pt x="38" y="2"/>
                </a:lnTo>
                <a:lnTo>
                  <a:pt x="38" y="4"/>
                </a:lnTo>
                <a:lnTo>
                  <a:pt x="38" y="4"/>
                </a:lnTo>
                <a:lnTo>
                  <a:pt x="36" y="6"/>
                </a:lnTo>
                <a:lnTo>
                  <a:pt x="36" y="6"/>
                </a:lnTo>
                <a:lnTo>
                  <a:pt x="36" y="6"/>
                </a:lnTo>
                <a:lnTo>
                  <a:pt x="36" y="6"/>
                </a:lnTo>
                <a:lnTo>
                  <a:pt x="36" y="6"/>
                </a:lnTo>
                <a:lnTo>
                  <a:pt x="36" y="8"/>
                </a:lnTo>
                <a:lnTo>
                  <a:pt x="36" y="8"/>
                </a:lnTo>
                <a:lnTo>
                  <a:pt x="36" y="10"/>
                </a:lnTo>
                <a:lnTo>
                  <a:pt x="36" y="10"/>
                </a:lnTo>
                <a:lnTo>
                  <a:pt x="36" y="12"/>
                </a:lnTo>
                <a:lnTo>
                  <a:pt x="36" y="12"/>
                </a:lnTo>
                <a:lnTo>
                  <a:pt x="38" y="14"/>
                </a:lnTo>
                <a:lnTo>
                  <a:pt x="38" y="16"/>
                </a:lnTo>
                <a:lnTo>
                  <a:pt x="38" y="16"/>
                </a:lnTo>
                <a:lnTo>
                  <a:pt x="40" y="20"/>
                </a:lnTo>
                <a:lnTo>
                  <a:pt x="40" y="20"/>
                </a:lnTo>
                <a:lnTo>
                  <a:pt x="42" y="22"/>
                </a:lnTo>
                <a:lnTo>
                  <a:pt x="40" y="24"/>
                </a:lnTo>
                <a:lnTo>
                  <a:pt x="40" y="28"/>
                </a:lnTo>
                <a:lnTo>
                  <a:pt x="40" y="30"/>
                </a:lnTo>
                <a:lnTo>
                  <a:pt x="40" y="32"/>
                </a:lnTo>
                <a:lnTo>
                  <a:pt x="40" y="32"/>
                </a:lnTo>
                <a:lnTo>
                  <a:pt x="42" y="32"/>
                </a:lnTo>
                <a:lnTo>
                  <a:pt x="42" y="36"/>
                </a:lnTo>
                <a:lnTo>
                  <a:pt x="42" y="36"/>
                </a:lnTo>
                <a:lnTo>
                  <a:pt x="42" y="40"/>
                </a:lnTo>
                <a:lnTo>
                  <a:pt x="42" y="40"/>
                </a:lnTo>
                <a:lnTo>
                  <a:pt x="40" y="42"/>
                </a:lnTo>
                <a:lnTo>
                  <a:pt x="40" y="42"/>
                </a:lnTo>
                <a:lnTo>
                  <a:pt x="40" y="40"/>
                </a:lnTo>
                <a:lnTo>
                  <a:pt x="40" y="40"/>
                </a:lnTo>
                <a:lnTo>
                  <a:pt x="38" y="40"/>
                </a:lnTo>
                <a:lnTo>
                  <a:pt x="38" y="40"/>
                </a:lnTo>
                <a:lnTo>
                  <a:pt x="38" y="40"/>
                </a:lnTo>
                <a:lnTo>
                  <a:pt x="36" y="40"/>
                </a:lnTo>
                <a:lnTo>
                  <a:pt x="36" y="42"/>
                </a:lnTo>
                <a:lnTo>
                  <a:pt x="36" y="42"/>
                </a:lnTo>
                <a:lnTo>
                  <a:pt x="36" y="42"/>
                </a:lnTo>
                <a:lnTo>
                  <a:pt x="34" y="44"/>
                </a:lnTo>
                <a:lnTo>
                  <a:pt x="34" y="44"/>
                </a:lnTo>
                <a:lnTo>
                  <a:pt x="34" y="44"/>
                </a:lnTo>
                <a:lnTo>
                  <a:pt x="32" y="44"/>
                </a:lnTo>
                <a:lnTo>
                  <a:pt x="32" y="44"/>
                </a:lnTo>
                <a:lnTo>
                  <a:pt x="32" y="44"/>
                </a:lnTo>
                <a:lnTo>
                  <a:pt x="30" y="46"/>
                </a:lnTo>
                <a:lnTo>
                  <a:pt x="30" y="46"/>
                </a:lnTo>
                <a:lnTo>
                  <a:pt x="30" y="46"/>
                </a:lnTo>
                <a:lnTo>
                  <a:pt x="28" y="46"/>
                </a:lnTo>
                <a:lnTo>
                  <a:pt x="26" y="46"/>
                </a:lnTo>
                <a:lnTo>
                  <a:pt x="26" y="46"/>
                </a:lnTo>
                <a:lnTo>
                  <a:pt x="26" y="46"/>
                </a:lnTo>
                <a:lnTo>
                  <a:pt x="26" y="48"/>
                </a:lnTo>
                <a:lnTo>
                  <a:pt x="26" y="48"/>
                </a:lnTo>
                <a:lnTo>
                  <a:pt x="26" y="50"/>
                </a:lnTo>
                <a:lnTo>
                  <a:pt x="26" y="50"/>
                </a:lnTo>
                <a:lnTo>
                  <a:pt x="26" y="52"/>
                </a:lnTo>
                <a:lnTo>
                  <a:pt x="26" y="52"/>
                </a:lnTo>
                <a:lnTo>
                  <a:pt x="24" y="52"/>
                </a:lnTo>
                <a:lnTo>
                  <a:pt x="24" y="50"/>
                </a:lnTo>
                <a:lnTo>
                  <a:pt x="22" y="50"/>
                </a:lnTo>
                <a:lnTo>
                  <a:pt x="20" y="50"/>
                </a:lnTo>
                <a:lnTo>
                  <a:pt x="20" y="50"/>
                </a:lnTo>
                <a:lnTo>
                  <a:pt x="20" y="50"/>
                </a:lnTo>
                <a:lnTo>
                  <a:pt x="20" y="52"/>
                </a:lnTo>
                <a:lnTo>
                  <a:pt x="20" y="52"/>
                </a:lnTo>
                <a:lnTo>
                  <a:pt x="18" y="52"/>
                </a:lnTo>
                <a:lnTo>
                  <a:pt x="18" y="52"/>
                </a:lnTo>
                <a:lnTo>
                  <a:pt x="18" y="52"/>
                </a:lnTo>
                <a:lnTo>
                  <a:pt x="18" y="52"/>
                </a:lnTo>
                <a:lnTo>
                  <a:pt x="18" y="52"/>
                </a:lnTo>
                <a:lnTo>
                  <a:pt x="18" y="54"/>
                </a:lnTo>
                <a:lnTo>
                  <a:pt x="20" y="56"/>
                </a:lnTo>
                <a:lnTo>
                  <a:pt x="18" y="56"/>
                </a:lnTo>
                <a:lnTo>
                  <a:pt x="18" y="58"/>
                </a:lnTo>
                <a:lnTo>
                  <a:pt x="20" y="58"/>
                </a:lnTo>
                <a:lnTo>
                  <a:pt x="20" y="58"/>
                </a:lnTo>
                <a:lnTo>
                  <a:pt x="22" y="60"/>
                </a:lnTo>
                <a:lnTo>
                  <a:pt x="24" y="60"/>
                </a:lnTo>
                <a:lnTo>
                  <a:pt x="24" y="62"/>
                </a:lnTo>
                <a:lnTo>
                  <a:pt x="24" y="62"/>
                </a:lnTo>
                <a:lnTo>
                  <a:pt x="24" y="62"/>
                </a:lnTo>
                <a:lnTo>
                  <a:pt x="24" y="62"/>
                </a:lnTo>
                <a:lnTo>
                  <a:pt x="24" y="62"/>
                </a:lnTo>
                <a:lnTo>
                  <a:pt x="24" y="64"/>
                </a:lnTo>
                <a:lnTo>
                  <a:pt x="24" y="64"/>
                </a:lnTo>
                <a:lnTo>
                  <a:pt x="24" y="66"/>
                </a:lnTo>
                <a:lnTo>
                  <a:pt x="22" y="66"/>
                </a:lnTo>
                <a:lnTo>
                  <a:pt x="20" y="64"/>
                </a:lnTo>
                <a:lnTo>
                  <a:pt x="20" y="64"/>
                </a:lnTo>
                <a:lnTo>
                  <a:pt x="18" y="62"/>
                </a:lnTo>
                <a:lnTo>
                  <a:pt x="18" y="62"/>
                </a:lnTo>
                <a:lnTo>
                  <a:pt x="18" y="62"/>
                </a:lnTo>
                <a:lnTo>
                  <a:pt x="16" y="62"/>
                </a:lnTo>
                <a:lnTo>
                  <a:pt x="16" y="62"/>
                </a:lnTo>
                <a:lnTo>
                  <a:pt x="16" y="64"/>
                </a:lnTo>
                <a:lnTo>
                  <a:pt x="14" y="64"/>
                </a:lnTo>
                <a:lnTo>
                  <a:pt x="14" y="64"/>
                </a:lnTo>
                <a:lnTo>
                  <a:pt x="14" y="64"/>
                </a:lnTo>
                <a:lnTo>
                  <a:pt x="12" y="62"/>
                </a:lnTo>
                <a:lnTo>
                  <a:pt x="12" y="64"/>
                </a:lnTo>
                <a:lnTo>
                  <a:pt x="12" y="64"/>
                </a:lnTo>
                <a:lnTo>
                  <a:pt x="12" y="64"/>
                </a:lnTo>
                <a:lnTo>
                  <a:pt x="10" y="64"/>
                </a:lnTo>
                <a:lnTo>
                  <a:pt x="10" y="64"/>
                </a:lnTo>
                <a:lnTo>
                  <a:pt x="10" y="64"/>
                </a:lnTo>
                <a:lnTo>
                  <a:pt x="8" y="64"/>
                </a:lnTo>
                <a:lnTo>
                  <a:pt x="8" y="64"/>
                </a:lnTo>
                <a:lnTo>
                  <a:pt x="8" y="64"/>
                </a:lnTo>
                <a:lnTo>
                  <a:pt x="8" y="64"/>
                </a:lnTo>
                <a:lnTo>
                  <a:pt x="8" y="64"/>
                </a:lnTo>
                <a:lnTo>
                  <a:pt x="8" y="66"/>
                </a:lnTo>
                <a:lnTo>
                  <a:pt x="8" y="66"/>
                </a:lnTo>
                <a:lnTo>
                  <a:pt x="8" y="68"/>
                </a:lnTo>
                <a:lnTo>
                  <a:pt x="8" y="68"/>
                </a:lnTo>
                <a:lnTo>
                  <a:pt x="6" y="68"/>
                </a:lnTo>
                <a:lnTo>
                  <a:pt x="6" y="68"/>
                </a:lnTo>
                <a:lnTo>
                  <a:pt x="6" y="68"/>
                </a:lnTo>
                <a:lnTo>
                  <a:pt x="6" y="70"/>
                </a:lnTo>
                <a:lnTo>
                  <a:pt x="6" y="70"/>
                </a:lnTo>
                <a:lnTo>
                  <a:pt x="6" y="70"/>
                </a:lnTo>
                <a:lnTo>
                  <a:pt x="6" y="70"/>
                </a:lnTo>
                <a:lnTo>
                  <a:pt x="6" y="70"/>
                </a:lnTo>
                <a:lnTo>
                  <a:pt x="4" y="70"/>
                </a:lnTo>
                <a:lnTo>
                  <a:pt x="4" y="70"/>
                </a:lnTo>
                <a:lnTo>
                  <a:pt x="4" y="70"/>
                </a:lnTo>
                <a:lnTo>
                  <a:pt x="4" y="70"/>
                </a:lnTo>
                <a:lnTo>
                  <a:pt x="2" y="70"/>
                </a:lnTo>
                <a:lnTo>
                  <a:pt x="2" y="70"/>
                </a:lnTo>
                <a:lnTo>
                  <a:pt x="2" y="70"/>
                </a:lnTo>
                <a:lnTo>
                  <a:pt x="0" y="70"/>
                </a:lnTo>
                <a:lnTo>
                  <a:pt x="0" y="72"/>
                </a:lnTo>
                <a:lnTo>
                  <a:pt x="0" y="72"/>
                </a:lnTo>
                <a:lnTo>
                  <a:pt x="0" y="7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7" name="Freeform 433"/>
          <p:cNvSpPr>
            <a:spLocks/>
          </p:cNvSpPr>
          <p:nvPr/>
        </p:nvSpPr>
        <p:spPr bwMode="auto">
          <a:xfrm>
            <a:off x="4435475" y="3252788"/>
            <a:ext cx="82550" cy="104775"/>
          </a:xfrm>
          <a:custGeom>
            <a:avLst/>
            <a:gdLst/>
            <a:ahLst/>
            <a:cxnLst>
              <a:cxn ang="0">
                <a:pos x="0" y="64"/>
              </a:cxn>
              <a:cxn ang="0">
                <a:pos x="2" y="62"/>
              </a:cxn>
              <a:cxn ang="0">
                <a:pos x="2" y="60"/>
              </a:cxn>
              <a:cxn ang="0">
                <a:pos x="2" y="58"/>
              </a:cxn>
              <a:cxn ang="0">
                <a:pos x="0" y="56"/>
              </a:cxn>
              <a:cxn ang="0">
                <a:pos x="0" y="56"/>
              </a:cxn>
              <a:cxn ang="0">
                <a:pos x="2" y="54"/>
              </a:cxn>
              <a:cxn ang="0">
                <a:pos x="4" y="54"/>
              </a:cxn>
              <a:cxn ang="0">
                <a:pos x="4" y="52"/>
              </a:cxn>
              <a:cxn ang="0">
                <a:pos x="4" y="48"/>
              </a:cxn>
              <a:cxn ang="0">
                <a:pos x="4" y="44"/>
              </a:cxn>
              <a:cxn ang="0">
                <a:pos x="4" y="42"/>
              </a:cxn>
              <a:cxn ang="0">
                <a:pos x="6" y="40"/>
              </a:cxn>
              <a:cxn ang="0">
                <a:pos x="6" y="40"/>
              </a:cxn>
              <a:cxn ang="0">
                <a:pos x="12" y="38"/>
              </a:cxn>
              <a:cxn ang="0">
                <a:pos x="14" y="38"/>
              </a:cxn>
              <a:cxn ang="0">
                <a:pos x="14" y="36"/>
              </a:cxn>
              <a:cxn ang="0">
                <a:pos x="16" y="34"/>
              </a:cxn>
              <a:cxn ang="0">
                <a:pos x="16" y="32"/>
              </a:cxn>
              <a:cxn ang="0">
                <a:pos x="18" y="30"/>
              </a:cxn>
              <a:cxn ang="0">
                <a:pos x="16" y="30"/>
              </a:cxn>
              <a:cxn ang="0">
                <a:pos x="16" y="28"/>
              </a:cxn>
              <a:cxn ang="0">
                <a:pos x="18" y="28"/>
              </a:cxn>
              <a:cxn ang="0">
                <a:pos x="20" y="28"/>
              </a:cxn>
              <a:cxn ang="0">
                <a:pos x="20" y="26"/>
              </a:cxn>
              <a:cxn ang="0">
                <a:pos x="20" y="24"/>
              </a:cxn>
              <a:cxn ang="0">
                <a:pos x="18" y="22"/>
              </a:cxn>
              <a:cxn ang="0">
                <a:pos x="18" y="20"/>
              </a:cxn>
              <a:cxn ang="0">
                <a:pos x="20" y="18"/>
              </a:cxn>
              <a:cxn ang="0">
                <a:pos x="22" y="16"/>
              </a:cxn>
              <a:cxn ang="0">
                <a:pos x="24" y="14"/>
              </a:cxn>
              <a:cxn ang="0">
                <a:pos x="26" y="18"/>
              </a:cxn>
              <a:cxn ang="0">
                <a:pos x="28" y="20"/>
              </a:cxn>
              <a:cxn ang="0">
                <a:pos x="30" y="20"/>
              </a:cxn>
              <a:cxn ang="0">
                <a:pos x="30" y="20"/>
              </a:cxn>
              <a:cxn ang="0">
                <a:pos x="30" y="20"/>
              </a:cxn>
              <a:cxn ang="0">
                <a:pos x="30" y="18"/>
              </a:cxn>
              <a:cxn ang="0">
                <a:pos x="32" y="18"/>
              </a:cxn>
              <a:cxn ang="0">
                <a:pos x="34" y="18"/>
              </a:cxn>
              <a:cxn ang="0">
                <a:pos x="34" y="18"/>
              </a:cxn>
              <a:cxn ang="0">
                <a:pos x="34" y="14"/>
              </a:cxn>
              <a:cxn ang="0">
                <a:pos x="34" y="12"/>
              </a:cxn>
              <a:cxn ang="0">
                <a:pos x="38" y="12"/>
              </a:cxn>
              <a:cxn ang="0">
                <a:pos x="38" y="12"/>
              </a:cxn>
              <a:cxn ang="0">
                <a:pos x="38" y="10"/>
              </a:cxn>
              <a:cxn ang="0">
                <a:pos x="40" y="6"/>
              </a:cxn>
              <a:cxn ang="0">
                <a:pos x="44" y="2"/>
              </a:cxn>
              <a:cxn ang="0">
                <a:pos x="46" y="2"/>
              </a:cxn>
              <a:cxn ang="0">
                <a:pos x="48" y="2"/>
              </a:cxn>
              <a:cxn ang="0">
                <a:pos x="50" y="4"/>
              </a:cxn>
              <a:cxn ang="0">
                <a:pos x="52" y="2"/>
              </a:cxn>
              <a:cxn ang="0">
                <a:pos x="52" y="0"/>
              </a:cxn>
            </a:cxnLst>
            <a:rect l="0" t="0" r="r" b="b"/>
            <a:pathLst>
              <a:path w="52" h="66">
                <a:moveTo>
                  <a:pt x="0" y="66"/>
                </a:moveTo>
                <a:lnTo>
                  <a:pt x="0" y="64"/>
                </a:lnTo>
                <a:lnTo>
                  <a:pt x="0" y="62"/>
                </a:lnTo>
                <a:lnTo>
                  <a:pt x="2" y="62"/>
                </a:lnTo>
                <a:lnTo>
                  <a:pt x="2" y="60"/>
                </a:lnTo>
                <a:lnTo>
                  <a:pt x="2" y="60"/>
                </a:lnTo>
                <a:lnTo>
                  <a:pt x="2" y="58"/>
                </a:lnTo>
                <a:lnTo>
                  <a:pt x="2" y="58"/>
                </a:lnTo>
                <a:lnTo>
                  <a:pt x="2" y="58"/>
                </a:lnTo>
                <a:lnTo>
                  <a:pt x="0" y="56"/>
                </a:lnTo>
                <a:lnTo>
                  <a:pt x="0" y="56"/>
                </a:lnTo>
                <a:lnTo>
                  <a:pt x="0" y="56"/>
                </a:lnTo>
                <a:lnTo>
                  <a:pt x="2" y="54"/>
                </a:lnTo>
                <a:lnTo>
                  <a:pt x="2" y="54"/>
                </a:lnTo>
                <a:lnTo>
                  <a:pt x="2" y="54"/>
                </a:lnTo>
                <a:lnTo>
                  <a:pt x="4" y="54"/>
                </a:lnTo>
                <a:lnTo>
                  <a:pt x="4" y="54"/>
                </a:lnTo>
                <a:lnTo>
                  <a:pt x="4" y="52"/>
                </a:lnTo>
                <a:lnTo>
                  <a:pt x="4" y="48"/>
                </a:lnTo>
                <a:lnTo>
                  <a:pt x="4" y="48"/>
                </a:lnTo>
                <a:lnTo>
                  <a:pt x="4" y="46"/>
                </a:lnTo>
                <a:lnTo>
                  <a:pt x="4" y="44"/>
                </a:lnTo>
                <a:lnTo>
                  <a:pt x="4" y="44"/>
                </a:lnTo>
                <a:lnTo>
                  <a:pt x="4" y="42"/>
                </a:lnTo>
                <a:lnTo>
                  <a:pt x="6" y="40"/>
                </a:lnTo>
                <a:lnTo>
                  <a:pt x="6" y="40"/>
                </a:lnTo>
                <a:lnTo>
                  <a:pt x="6" y="40"/>
                </a:lnTo>
                <a:lnTo>
                  <a:pt x="6" y="40"/>
                </a:lnTo>
                <a:lnTo>
                  <a:pt x="8" y="40"/>
                </a:lnTo>
                <a:lnTo>
                  <a:pt x="12" y="38"/>
                </a:lnTo>
                <a:lnTo>
                  <a:pt x="14" y="38"/>
                </a:lnTo>
                <a:lnTo>
                  <a:pt x="14" y="38"/>
                </a:lnTo>
                <a:lnTo>
                  <a:pt x="14" y="38"/>
                </a:lnTo>
                <a:lnTo>
                  <a:pt x="14" y="36"/>
                </a:lnTo>
                <a:lnTo>
                  <a:pt x="16" y="36"/>
                </a:lnTo>
                <a:lnTo>
                  <a:pt x="16" y="34"/>
                </a:lnTo>
                <a:lnTo>
                  <a:pt x="16" y="32"/>
                </a:lnTo>
                <a:lnTo>
                  <a:pt x="16" y="32"/>
                </a:lnTo>
                <a:lnTo>
                  <a:pt x="16" y="32"/>
                </a:lnTo>
                <a:lnTo>
                  <a:pt x="18" y="30"/>
                </a:lnTo>
                <a:lnTo>
                  <a:pt x="16" y="30"/>
                </a:lnTo>
                <a:lnTo>
                  <a:pt x="16" y="30"/>
                </a:lnTo>
                <a:lnTo>
                  <a:pt x="16" y="28"/>
                </a:lnTo>
                <a:lnTo>
                  <a:pt x="16" y="28"/>
                </a:lnTo>
                <a:lnTo>
                  <a:pt x="16" y="28"/>
                </a:lnTo>
                <a:lnTo>
                  <a:pt x="18" y="28"/>
                </a:lnTo>
                <a:lnTo>
                  <a:pt x="18" y="28"/>
                </a:lnTo>
                <a:lnTo>
                  <a:pt x="20" y="28"/>
                </a:lnTo>
                <a:lnTo>
                  <a:pt x="20" y="26"/>
                </a:lnTo>
                <a:lnTo>
                  <a:pt x="20" y="26"/>
                </a:lnTo>
                <a:lnTo>
                  <a:pt x="20" y="24"/>
                </a:lnTo>
                <a:lnTo>
                  <a:pt x="20" y="24"/>
                </a:lnTo>
                <a:lnTo>
                  <a:pt x="18" y="24"/>
                </a:lnTo>
                <a:lnTo>
                  <a:pt x="18" y="22"/>
                </a:lnTo>
                <a:lnTo>
                  <a:pt x="18" y="22"/>
                </a:lnTo>
                <a:lnTo>
                  <a:pt x="18" y="20"/>
                </a:lnTo>
                <a:lnTo>
                  <a:pt x="20" y="20"/>
                </a:lnTo>
                <a:lnTo>
                  <a:pt x="20" y="18"/>
                </a:lnTo>
                <a:lnTo>
                  <a:pt x="20" y="18"/>
                </a:lnTo>
                <a:lnTo>
                  <a:pt x="22" y="16"/>
                </a:lnTo>
                <a:lnTo>
                  <a:pt x="24" y="14"/>
                </a:lnTo>
                <a:lnTo>
                  <a:pt x="24" y="14"/>
                </a:lnTo>
                <a:lnTo>
                  <a:pt x="24" y="16"/>
                </a:lnTo>
                <a:lnTo>
                  <a:pt x="26" y="18"/>
                </a:lnTo>
                <a:lnTo>
                  <a:pt x="28" y="20"/>
                </a:lnTo>
                <a:lnTo>
                  <a:pt x="28" y="20"/>
                </a:lnTo>
                <a:lnTo>
                  <a:pt x="30" y="20"/>
                </a:lnTo>
                <a:lnTo>
                  <a:pt x="30" y="20"/>
                </a:lnTo>
                <a:lnTo>
                  <a:pt x="30" y="20"/>
                </a:lnTo>
                <a:lnTo>
                  <a:pt x="30" y="20"/>
                </a:lnTo>
                <a:lnTo>
                  <a:pt x="30" y="20"/>
                </a:lnTo>
                <a:lnTo>
                  <a:pt x="30" y="20"/>
                </a:lnTo>
                <a:lnTo>
                  <a:pt x="30" y="20"/>
                </a:lnTo>
                <a:lnTo>
                  <a:pt x="30" y="18"/>
                </a:lnTo>
                <a:lnTo>
                  <a:pt x="30" y="18"/>
                </a:lnTo>
                <a:lnTo>
                  <a:pt x="32" y="18"/>
                </a:lnTo>
                <a:lnTo>
                  <a:pt x="32" y="18"/>
                </a:lnTo>
                <a:lnTo>
                  <a:pt x="34" y="18"/>
                </a:lnTo>
                <a:lnTo>
                  <a:pt x="34" y="18"/>
                </a:lnTo>
                <a:lnTo>
                  <a:pt x="34" y="18"/>
                </a:lnTo>
                <a:lnTo>
                  <a:pt x="34" y="14"/>
                </a:lnTo>
                <a:lnTo>
                  <a:pt x="34" y="14"/>
                </a:lnTo>
                <a:lnTo>
                  <a:pt x="34" y="12"/>
                </a:lnTo>
                <a:lnTo>
                  <a:pt x="34" y="12"/>
                </a:lnTo>
                <a:lnTo>
                  <a:pt x="36" y="12"/>
                </a:lnTo>
                <a:lnTo>
                  <a:pt x="38" y="12"/>
                </a:lnTo>
                <a:lnTo>
                  <a:pt x="38" y="12"/>
                </a:lnTo>
                <a:lnTo>
                  <a:pt x="38" y="12"/>
                </a:lnTo>
                <a:lnTo>
                  <a:pt x="38" y="12"/>
                </a:lnTo>
                <a:lnTo>
                  <a:pt x="38" y="10"/>
                </a:lnTo>
                <a:lnTo>
                  <a:pt x="40" y="6"/>
                </a:lnTo>
                <a:lnTo>
                  <a:pt x="40" y="6"/>
                </a:lnTo>
                <a:lnTo>
                  <a:pt x="42" y="4"/>
                </a:lnTo>
                <a:lnTo>
                  <a:pt x="44" y="2"/>
                </a:lnTo>
                <a:lnTo>
                  <a:pt x="44" y="2"/>
                </a:lnTo>
                <a:lnTo>
                  <a:pt x="46" y="2"/>
                </a:lnTo>
                <a:lnTo>
                  <a:pt x="48" y="2"/>
                </a:lnTo>
                <a:lnTo>
                  <a:pt x="48" y="2"/>
                </a:lnTo>
                <a:lnTo>
                  <a:pt x="50" y="4"/>
                </a:lnTo>
                <a:lnTo>
                  <a:pt x="50" y="4"/>
                </a:lnTo>
                <a:lnTo>
                  <a:pt x="52" y="4"/>
                </a:lnTo>
                <a:lnTo>
                  <a:pt x="52" y="2"/>
                </a:lnTo>
                <a:lnTo>
                  <a:pt x="52" y="0"/>
                </a:lnTo>
                <a:lnTo>
                  <a:pt x="52" y="0"/>
                </a:lnTo>
                <a:lnTo>
                  <a:pt x="52"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8" name="Freeform 434"/>
          <p:cNvSpPr>
            <a:spLocks/>
          </p:cNvSpPr>
          <p:nvPr/>
        </p:nvSpPr>
        <p:spPr bwMode="auto">
          <a:xfrm>
            <a:off x="2578100" y="3335338"/>
            <a:ext cx="47625" cy="15875"/>
          </a:xfrm>
          <a:custGeom>
            <a:avLst/>
            <a:gdLst/>
            <a:ahLst/>
            <a:cxnLst>
              <a:cxn ang="0">
                <a:pos x="0" y="4"/>
              </a:cxn>
              <a:cxn ang="0">
                <a:pos x="0" y="0"/>
              </a:cxn>
              <a:cxn ang="0">
                <a:pos x="2" y="0"/>
              </a:cxn>
              <a:cxn ang="0">
                <a:pos x="2" y="2"/>
              </a:cxn>
              <a:cxn ang="0">
                <a:pos x="4" y="2"/>
              </a:cxn>
              <a:cxn ang="0">
                <a:pos x="4" y="2"/>
              </a:cxn>
              <a:cxn ang="0">
                <a:pos x="6" y="2"/>
              </a:cxn>
              <a:cxn ang="0">
                <a:pos x="6" y="4"/>
              </a:cxn>
              <a:cxn ang="0">
                <a:pos x="6" y="4"/>
              </a:cxn>
              <a:cxn ang="0">
                <a:pos x="6" y="4"/>
              </a:cxn>
              <a:cxn ang="0">
                <a:pos x="8" y="4"/>
              </a:cxn>
              <a:cxn ang="0">
                <a:pos x="8" y="4"/>
              </a:cxn>
              <a:cxn ang="0">
                <a:pos x="8" y="4"/>
              </a:cxn>
              <a:cxn ang="0">
                <a:pos x="10" y="6"/>
              </a:cxn>
              <a:cxn ang="0">
                <a:pos x="14" y="4"/>
              </a:cxn>
              <a:cxn ang="0">
                <a:pos x="18" y="6"/>
              </a:cxn>
              <a:cxn ang="0">
                <a:pos x="20" y="6"/>
              </a:cxn>
              <a:cxn ang="0">
                <a:pos x="20" y="8"/>
              </a:cxn>
              <a:cxn ang="0">
                <a:pos x="20" y="8"/>
              </a:cxn>
              <a:cxn ang="0">
                <a:pos x="22" y="8"/>
              </a:cxn>
              <a:cxn ang="0">
                <a:pos x="22" y="8"/>
              </a:cxn>
              <a:cxn ang="0">
                <a:pos x="22" y="8"/>
              </a:cxn>
              <a:cxn ang="0">
                <a:pos x="24" y="8"/>
              </a:cxn>
              <a:cxn ang="0">
                <a:pos x="24" y="8"/>
              </a:cxn>
              <a:cxn ang="0">
                <a:pos x="24" y="8"/>
              </a:cxn>
              <a:cxn ang="0">
                <a:pos x="24" y="10"/>
              </a:cxn>
              <a:cxn ang="0">
                <a:pos x="26" y="8"/>
              </a:cxn>
              <a:cxn ang="0">
                <a:pos x="26" y="8"/>
              </a:cxn>
              <a:cxn ang="0">
                <a:pos x="28" y="8"/>
              </a:cxn>
              <a:cxn ang="0">
                <a:pos x="28" y="8"/>
              </a:cxn>
              <a:cxn ang="0">
                <a:pos x="28" y="8"/>
              </a:cxn>
              <a:cxn ang="0">
                <a:pos x="28" y="8"/>
              </a:cxn>
              <a:cxn ang="0">
                <a:pos x="28" y="8"/>
              </a:cxn>
              <a:cxn ang="0">
                <a:pos x="28" y="8"/>
              </a:cxn>
              <a:cxn ang="0">
                <a:pos x="28" y="6"/>
              </a:cxn>
              <a:cxn ang="0">
                <a:pos x="30" y="6"/>
              </a:cxn>
            </a:cxnLst>
            <a:rect l="0" t="0" r="r" b="b"/>
            <a:pathLst>
              <a:path w="30" h="10">
                <a:moveTo>
                  <a:pt x="0" y="4"/>
                </a:moveTo>
                <a:lnTo>
                  <a:pt x="0" y="0"/>
                </a:lnTo>
                <a:lnTo>
                  <a:pt x="2" y="0"/>
                </a:lnTo>
                <a:lnTo>
                  <a:pt x="2" y="2"/>
                </a:lnTo>
                <a:lnTo>
                  <a:pt x="4" y="2"/>
                </a:lnTo>
                <a:lnTo>
                  <a:pt x="4" y="2"/>
                </a:lnTo>
                <a:lnTo>
                  <a:pt x="6" y="2"/>
                </a:lnTo>
                <a:lnTo>
                  <a:pt x="6" y="4"/>
                </a:lnTo>
                <a:lnTo>
                  <a:pt x="6" y="4"/>
                </a:lnTo>
                <a:lnTo>
                  <a:pt x="6" y="4"/>
                </a:lnTo>
                <a:lnTo>
                  <a:pt x="8" y="4"/>
                </a:lnTo>
                <a:lnTo>
                  <a:pt x="8" y="4"/>
                </a:lnTo>
                <a:lnTo>
                  <a:pt x="8" y="4"/>
                </a:lnTo>
                <a:lnTo>
                  <a:pt x="10" y="6"/>
                </a:lnTo>
                <a:lnTo>
                  <a:pt x="14" y="4"/>
                </a:lnTo>
                <a:lnTo>
                  <a:pt x="18" y="6"/>
                </a:lnTo>
                <a:lnTo>
                  <a:pt x="20" y="6"/>
                </a:lnTo>
                <a:lnTo>
                  <a:pt x="20" y="8"/>
                </a:lnTo>
                <a:lnTo>
                  <a:pt x="20" y="8"/>
                </a:lnTo>
                <a:lnTo>
                  <a:pt x="22" y="8"/>
                </a:lnTo>
                <a:lnTo>
                  <a:pt x="22" y="8"/>
                </a:lnTo>
                <a:lnTo>
                  <a:pt x="22" y="8"/>
                </a:lnTo>
                <a:lnTo>
                  <a:pt x="24" y="8"/>
                </a:lnTo>
                <a:lnTo>
                  <a:pt x="24" y="8"/>
                </a:lnTo>
                <a:lnTo>
                  <a:pt x="24" y="8"/>
                </a:lnTo>
                <a:lnTo>
                  <a:pt x="24" y="10"/>
                </a:lnTo>
                <a:lnTo>
                  <a:pt x="26" y="8"/>
                </a:lnTo>
                <a:lnTo>
                  <a:pt x="26" y="8"/>
                </a:lnTo>
                <a:lnTo>
                  <a:pt x="28" y="8"/>
                </a:lnTo>
                <a:lnTo>
                  <a:pt x="28" y="8"/>
                </a:lnTo>
                <a:lnTo>
                  <a:pt x="28" y="8"/>
                </a:lnTo>
                <a:lnTo>
                  <a:pt x="28" y="8"/>
                </a:lnTo>
                <a:lnTo>
                  <a:pt x="28" y="8"/>
                </a:lnTo>
                <a:lnTo>
                  <a:pt x="28" y="8"/>
                </a:lnTo>
                <a:lnTo>
                  <a:pt x="28" y="6"/>
                </a:lnTo>
                <a:lnTo>
                  <a:pt x="3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9" name="Freeform 435"/>
          <p:cNvSpPr>
            <a:spLocks/>
          </p:cNvSpPr>
          <p:nvPr/>
        </p:nvSpPr>
        <p:spPr bwMode="auto">
          <a:xfrm>
            <a:off x="5070475" y="3138488"/>
            <a:ext cx="47625" cy="206375"/>
          </a:xfrm>
          <a:custGeom>
            <a:avLst/>
            <a:gdLst/>
            <a:ahLst/>
            <a:cxnLst>
              <a:cxn ang="0">
                <a:pos x="16" y="128"/>
              </a:cxn>
              <a:cxn ang="0">
                <a:pos x="16" y="124"/>
              </a:cxn>
              <a:cxn ang="0">
                <a:pos x="14" y="122"/>
              </a:cxn>
              <a:cxn ang="0">
                <a:pos x="12" y="120"/>
              </a:cxn>
              <a:cxn ang="0">
                <a:pos x="10" y="118"/>
              </a:cxn>
              <a:cxn ang="0">
                <a:pos x="10" y="118"/>
              </a:cxn>
              <a:cxn ang="0">
                <a:pos x="10" y="112"/>
              </a:cxn>
              <a:cxn ang="0">
                <a:pos x="10" y="110"/>
              </a:cxn>
              <a:cxn ang="0">
                <a:pos x="8" y="106"/>
              </a:cxn>
              <a:cxn ang="0">
                <a:pos x="8" y="102"/>
              </a:cxn>
              <a:cxn ang="0">
                <a:pos x="4" y="100"/>
              </a:cxn>
              <a:cxn ang="0">
                <a:pos x="4" y="100"/>
              </a:cxn>
              <a:cxn ang="0">
                <a:pos x="4" y="100"/>
              </a:cxn>
              <a:cxn ang="0">
                <a:pos x="2" y="102"/>
              </a:cxn>
              <a:cxn ang="0">
                <a:pos x="2" y="102"/>
              </a:cxn>
              <a:cxn ang="0">
                <a:pos x="0" y="100"/>
              </a:cxn>
              <a:cxn ang="0">
                <a:pos x="0" y="100"/>
              </a:cxn>
              <a:cxn ang="0">
                <a:pos x="0" y="96"/>
              </a:cxn>
              <a:cxn ang="0">
                <a:pos x="2" y="92"/>
              </a:cxn>
              <a:cxn ang="0">
                <a:pos x="4" y="92"/>
              </a:cxn>
              <a:cxn ang="0">
                <a:pos x="6" y="90"/>
              </a:cxn>
              <a:cxn ang="0">
                <a:pos x="4" y="86"/>
              </a:cxn>
              <a:cxn ang="0">
                <a:pos x="2" y="82"/>
              </a:cxn>
              <a:cxn ang="0">
                <a:pos x="4" y="80"/>
              </a:cxn>
              <a:cxn ang="0">
                <a:pos x="6" y="78"/>
              </a:cxn>
              <a:cxn ang="0">
                <a:pos x="10" y="76"/>
              </a:cxn>
              <a:cxn ang="0">
                <a:pos x="10" y="74"/>
              </a:cxn>
              <a:cxn ang="0">
                <a:pos x="8" y="72"/>
              </a:cxn>
              <a:cxn ang="0">
                <a:pos x="8" y="70"/>
              </a:cxn>
              <a:cxn ang="0">
                <a:pos x="6" y="70"/>
              </a:cxn>
              <a:cxn ang="0">
                <a:pos x="6" y="68"/>
              </a:cxn>
              <a:cxn ang="0">
                <a:pos x="8" y="68"/>
              </a:cxn>
              <a:cxn ang="0">
                <a:pos x="12" y="66"/>
              </a:cxn>
              <a:cxn ang="0">
                <a:pos x="10" y="64"/>
              </a:cxn>
              <a:cxn ang="0">
                <a:pos x="12" y="62"/>
              </a:cxn>
              <a:cxn ang="0">
                <a:pos x="14" y="60"/>
              </a:cxn>
              <a:cxn ang="0">
                <a:pos x="14" y="60"/>
              </a:cxn>
              <a:cxn ang="0">
                <a:pos x="14" y="58"/>
              </a:cxn>
              <a:cxn ang="0">
                <a:pos x="16" y="58"/>
              </a:cxn>
              <a:cxn ang="0">
                <a:pos x="16" y="56"/>
              </a:cxn>
              <a:cxn ang="0">
                <a:pos x="14" y="54"/>
              </a:cxn>
              <a:cxn ang="0">
                <a:pos x="14" y="54"/>
              </a:cxn>
              <a:cxn ang="0">
                <a:pos x="14" y="52"/>
              </a:cxn>
              <a:cxn ang="0">
                <a:pos x="16" y="50"/>
              </a:cxn>
              <a:cxn ang="0">
                <a:pos x="18" y="50"/>
              </a:cxn>
              <a:cxn ang="0">
                <a:pos x="20" y="50"/>
              </a:cxn>
              <a:cxn ang="0">
                <a:pos x="20" y="50"/>
              </a:cxn>
              <a:cxn ang="0">
                <a:pos x="20" y="50"/>
              </a:cxn>
              <a:cxn ang="0">
                <a:pos x="22" y="50"/>
              </a:cxn>
              <a:cxn ang="0">
                <a:pos x="22" y="50"/>
              </a:cxn>
              <a:cxn ang="0">
                <a:pos x="24" y="50"/>
              </a:cxn>
              <a:cxn ang="0">
                <a:pos x="26" y="50"/>
              </a:cxn>
              <a:cxn ang="0">
                <a:pos x="28" y="50"/>
              </a:cxn>
              <a:cxn ang="0">
                <a:pos x="30" y="50"/>
              </a:cxn>
              <a:cxn ang="0">
                <a:pos x="30" y="44"/>
              </a:cxn>
              <a:cxn ang="0">
                <a:pos x="28" y="6"/>
              </a:cxn>
              <a:cxn ang="0">
                <a:pos x="28" y="0"/>
              </a:cxn>
            </a:cxnLst>
            <a:rect l="0" t="0" r="r" b="b"/>
            <a:pathLst>
              <a:path w="30" h="130">
                <a:moveTo>
                  <a:pt x="14" y="130"/>
                </a:moveTo>
                <a:lnTo>
                  <a:pt x="16" y="128"/>
                </a:lnTo>
                <a:lnTo>
                  <a:pt x="16" y="124"/>
                </a:lnTo>
                <a:lnTo>
                  <a:pt x="16" y="124"/>
                </a:lnTo>
                <a:lnTo>
                  <a:pt x="16" y="122"/>
                </a:lnTo>
                <a:lnTo>
                  <a:pt x="14" y="122"/>
                </a:lnTo>
                <a:lnTo>
                  <a:pt x="12" y="120"/>
                </a:lnTo>
                <a:lnTo>
                  <a:pt x="12" y="120"/>
                </a:lnTo>
                <a:lnTo>
                  <a:pt x="10" y="120"/>
                </a:lnTo>
                <a:lnTo>
                  <a:pt x="10" y="118"/>
                </a:lnTo>
                <a:lnTo>
                  <a:pt x="10" y="118"/>
                </a:lnTo>
                <a:lnTo>
                  <a:pt x="10" y="118"/>
                </a:lnTo>
                <a:lnTo>
                  <a:pt x="10" y="116"/>
                </a:lnTo>
                <a:lnTo>
                  <a:pt x="10" y="112"/>
                </a:lnTo>
                <a:lnTo>
                  <a:pt x="10" y="112"/>
                </a:lnTo>
                <a:lnTo>
                  <a:pt x="10" y="110"/>
                </a:lnTo>
                <a:lnTo>
                  <a:pt x="10" y="108"/>
                </a:lnTo>
                <a:lnTo>
                  <a:pt x="8" y="106"/>
                </a:lnTo>
                <a:lnTo>
                  <a:pt x="8" y="104"/>
                </a:lnTo>
                <a:lnTo>
                  <a:pt x="8" y="102"/>
                </a:lnTo>
                <a:lnTo>
                  <a:pt x="6" y="100"/>
                </a:lnTo>
                <a:lnTo>
                  <a:pt x="4" y="100"/>
                </a:lnTo>
                <a:lnTo>
                  <a:pt x="4" y="100"/>
                </a:lnTo>
                <a:lnTo>
                  <a:pt x="4" y="100"/>
                </a:lnTo>
                <a:lnTo>
                  <a:pt x="4" y="100"/>
                </a:lnTo>
                <a:lnTo>
                  <a:pt x="4" y="100"/>
                </a:lnTo>
                <a:lnTo>
                  <a:pt x="2" y="102"/>
                </a:lnTo>
                <a:lnTo>
                  <a:pt x="2" y="102"/>
                </a:lnTo>
                <a:lnTo>
                  <a:pt x="2" y="102"/>
                </a:lnTo>
                <a:lnTo>
                  <a:pt x="2" y="102"/>
                </a:lnTo>
                <a:lnTo>
                  <a:pt x="0" y="102"/>
                </a:lnTo>
                <a:lnTo>
                  <a:pt x="0" y="100"/>
                </a:lnTo>
                <a:lnTo>
                  <a:pt x="0" y="100"/>
                </a:lnTo>
                <a:lnTo>
                  <a:pt x="0" y="100"/>
                </a:lnTo>
                <a:lnTo>
                  <a:pt x="0" y="98"/>
                </a:lnTo>
                <a:lnTo>
                  <a:pt x="0" y="96"/>
                </a:lnTo>
                <a:lnTo>
                  <a:pt x="0" y="94"/>
                </a:lnTo>
                <a:lnTo>
                  <a:pt x="2" y="92"/>
                </a:lnTo>
                <a:lnTo>
                  <a:pt x="2" y="92"/>
                </a:lnTo>
                <a:lnTo>
                  <a:pt x="4" y="92"/>
                </a:lnTo>
                <a:lnTo>
                  <a:pt x="6" y="90"/>
                </a:lnTo>
                <a:lnTo>
                  <a:pt x="6" y="90"/>
                </a:lnTo>
                <a:lnTo>
                  <a:pt x="6" y="88"/>
                </a:lnTo>
                <a:lnTo>
                  <a:pt x="4" y="86"/>
                </a:lnTo>
                <a:lnTo>
                  <a:pt x="4" y="84"/>
                </a:lnTo>
                <a:lnTo>
                  <a:pt x="2" y="82"/>
                </a:lnTo>
                <a:lnTo>
                  <a:pt x="4" y="80"/>
                </a:lnTo>
                <a:lnTo>
                  <a:pt x="4" y="80"/>
                </a:lnTo>
                <a:lnTo>
                  <a:pt x="6" y="78"/>
                </a:lnTo>
                <a:lnTo>
                  <a:pt x="6" y="78"/>
                </a:lnTo>
                <a:lnTo>
                  <a:pt x="8" y="78"/>
                </a:lnTo>
                <a:lnTo>
                  <a:pt x="10" y="76"/>
                </a:lnTo>
                <a:lnTo>
                  <a:pt x="10" y="76"/>
                </a:lnTo>
                <a:lnTo>
                  <a:pt x="10" y="74"/>
                </a:lnTo>
                <a:lnTo>
                  <a:pt x="8" y="74"/>
                </a:lnTo>
                <a:lnTo>
                  <a:pt x="8" y="72"/>
                </a:lnTo>
                <a:lnTo>
                  <a:pt x="8" y="72"/>
                </a:lnTo>
                <a:lnTo>
                  <a:pt x="8" y="70"/>
                </a:lnTo>
                <a:lnTo>
                  <a:pt x="8" y="70"/>
                </a:lnTo>
                <a:lnTo>
                  <a:pt x="6" y="70"/>
                </a:lnTo>
                <a:lnTo>
                  <a:pt x="6" y="70"/>
                </a:lnTo>
                <a:lnTo>
                  <a:pt x="6" y="68"/>
                </a:lnTo>
                <a:lnTo>
                  <a:pt x="6" y="68"/>
                </a:lnTo>
                <a:lnTo>
                  <a:pt x="8" y="68"/>
                </a:lnTo>
                <a:lnTo>
                  <a:pt x="8" y="68"/>
                </a:lnTo>
                <a:lnTo>
                  <a:pt x="12" y="66"/>
                </a:lnTo>
                <a:lnTo>
                  <a:pt x="10" y="66"/>
                </a:lnTo>
                <a:lnTo>
                  <a:pt x="10" y="64"/>
                </a:lnTo>
                <a:lnTo>
                  <a:pt x="10" y="64"/>
                </a:lnTo>
                <a:lnTo>
                  <a:pt x="12" y="62"/>
                </a:lnTo>
                <a:lnTo>
                  <a:pt x="12" y="62"/>
                </a:lnTo>
                <a:lnTo>
                  <a:pt x="14" y="60"/>
                </a:lnTo>
                <a:lnTo>
                  <a:pt x="14" y="60"/>
                </a:lnTo>
                <a:lnTo>
                  <a:pt x="14" y="60"/>
                </a:lnTo>
                <a:lnTo>
                  <a:pt x="14" y="60"/>
                </a:lnTo>
                <a:lnTo>
                  <a:pt x="14" y="58"/>
                </a:lnTo>
                <a:lnTo>
                  <a:pt x="14" y="58"/>
                </a:lnTo>
                <a:lnTo>
                  <a:pt x="16" y="58"/>
                </a:lnTo>
                <a:lnTo>
                  <a:pt x="16" y="56"/>
                </a:lnTo>
                <a:lnTo>
                  <a:pt x="16" y="56"/>
                </a:lnTo>
                <a:lnTo>
                  <a:pt x="14" y="54"/>
                </a:lnTo>
                <a:lnTo>
                  <a:pt x="14" y="54"/>
                </a:lnTo>
                <a:lnTo>
                  <a:pt x="14" y="54"/>
                </a:lnTo>
                <a:lnTo>
                  <a:pt x="14" y="54"/>
                </a:lnTo>
                <a:lnTo>
                  <a:pt x="14" y="52"/>
                </a:lnTo>
                <a:lnTo>
                  <a:pt x="14" y="52"/>
                </a:lnTo>
                <a:lnTo>
                  <a:pt x="16" y="50"/>
                </a:lnTo>
                <a:lnTo>
                  <a:pt x="16" y="50"/>
                </a:lnTo>
                <a:lnTo>
                  <a:pt x="18" y="50"/>
                </a:lnTo>
                <a:lnTo>
                  <a:pt x="18" y="50"/>
                </a:lnTo>
                <a:lnTo>
                  <a:pt x="18" y="50"/>
                </a:lnTo>
                <a:lnTo>
                  <a:pt x="20" y="50"/>
                </a:lnTo>
                <a:lnTo>
                  <a:pt x="20" y="50"/>
                </a:lnTo>
                <a:lnTo>
                  <a:pt x="20" y="50"/>
                </a:lnTo>
                <a:lnTo>
                  <a:pt x="20" y="50"/>
                </a:lnTo>
                <a:lnTo>
                  <a:pt x="20" y="50"/>
                </a:lnTo>
                <a:lnTo>
                  <a:pt x="22" y="50"/>
                </a:lnTo>
                <a:lnTo>
                  <a:pt x="22" y="50"/>
                </a:lnTo>
                <a:lnTo>
                  <a:pt x="22" y="50"/>
                </a:lnTo>
                <a:lnTo>
                  <a:pt x="22" y="50"/>
                </a:lnTo>
                <a:lnTo>
                  <a:pt x="24" y="50"/>
                </a:lnTo>
                <a:lnTo>
                  <a:pt x="24" y="50"/>
                </a:lnTo>
                <a:lnTo>
                  <a:pt x="24" y="50"/>
                </a:lnTo>
                <a:lnTo>
                  <a:pt x="26" y="50"/>
                </a:lnTo>
                <a:lnTo>
                  <a:pt x="28" y="50"/>
                </a:lnTo>
                <a:lnTo>
                  <a:pt x="28" y="50"/>
                </a:lnTo>
                <a:lnTo>
                  <a:pt x="30" y="50"/>
                </a:lnTo>
                <a:lnTo>
                  <a:pt x="30" y="50"/>
                </a:lnTo>
                <a:lnTo>
                  <a:pt x="30" y="48"/>
                </a:lnTo>
                <a:lnTo>
                  <a:pt x="30" y="44"/>
                </a:lnTo>
                <a:lnTo>
                  <a:pt x="30" y="40"/>
                </a:lnTo>
                <a:lnTo>
                  <a:pt x="28" y="6"/>
                </a:lnTo>
                <a:lnTo>
                  <a:pt x="28" y="4"/>
                </a:lnTo>
                <a:lnTo>
                  <a:pt x="28"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0" name="Freeform 436"/>
          <p:cNvSpPr>
            <a:spLocks/>
          </p:cNvSpPr>
          <p:nvPr/>
        </p:nvSpPr>
        <p:spPr bwMode="auto">
          <a:xfrm>
            <a:off x="4559300" y="3338513"/>
            <a:ext cx="25400" cy="6350"/>
          </a:xfrm>
          <a:custGeom>
            <a:avLst/>
            <a:gdLst/>
            <a:ahLst/>
            <a:cxnLst>
              <a:cxn ang="0">
                <a:pos x="16" y="2"/>
              </a:cxn>
              <a:cxn ang="0">
                <a:pos x="14" y="2"/>
              </a:cxn>
              <a:cxn ang="0">
                <a:pos x="14" y="2"/>
              </a:cxn>
              <a:cxn ang="0">
                <a:pos x="12" y="2"/>
              </a:cxn>
              <a:cxn ang="0">
                <a:pos x="12" y="2"/>
              </a:cxn>
              <a:cxn ang="0">
                <a:pos x="10" y="4"/>
              </a:cxn>
              <a:cxn ang="0">
                <a:pos x="10" y="2"/>
              </a:cxn>
              <a:cxn ang="0">
                <a:pos x="10" y="2"/>
              </a:cxn>
              <a:cxn ang="0">
                <a:pos x="8" y="2"/>
              </a:cxn>
              <a:cxn ang="0">
                <a:pos x="6" y="2"/>
              </a:cxn>
              <a:cxn ang="0">
                <a:pos x="6" y="2"/>
              </a:cxn>
              <a:cxn ang="0">
                <a:pos x="4" y="0"/>
              </a:cxn>
              <a:cxn ang="0">
                <a:pos x="2" y="0"/>
              </a:cxn>
              <a:cxn ang="0">
                <a:pos x="0" y="0"/>
              </a:cxn>
              <a:cxn ang="0">
                <a:pos x="0" y="0"/>
              </a:cxn>
            </a:cxnLst>
            <a:rect l="0" t="0" r="r" b="b"/>
            <a:pathLst>
              <a:path w="16" h="4">
                <a:moveTo>
                  <a:pt x="16" y="2"/>
                </a:moveTo>
                <a:lnTo>
                  <a:pt x="14" y="2"/>
                </a:lnTo>
                <a:lnTo>
                  <a:pt x="14" y="2"/>
                </a:lnTo>
                <a:lnTo>
                  <a:pt x="12" y="2"/>
                </a:lnTo>
                <a:lnTo>
                  <a:pt x="12" y="2"/>
                </a:lnTo>
                <a:lnTo>
                  <a:pt x="10" y="4"/>
                </a:lnTo>
                <a:lnTo>
                  <a:pt x="10" y="2"/>
                </a:lnTo>
                <a:lnTo>
                  <a:pt x="10" y="2"/>
                </a:lnTo>
                <a:lnTo>
                  <a:pt x="8" y="2"/>
                </a:lnTo>
                <a:lnTo>
                  <a:pt x="6" y="2"/>
                </a:lnTo>
                <a:lnTo>
                  <a:pt x="6" y="2"/>
                </a:lnTo>
                <a:lnTo>
                  <a:pt x="4"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1" name="Freeform 437"/>
          <p:cNvSpPr>
            <a:spLocks/>
          </p:cNvSpPr>
          <p:nvPr/>
        </p:nvSpPr>
        <p:spPr bwMode="auto">
          <a:xfrm>
            <a:off x="5530850" y="3303588"/>
            <a:ext cx="28575" cy="41275"/>
          </a:xfrm>
          <a:custGeom>
            <a:avLst/>
            <a:gdLst/>
            <a:ahLst/>
            <a:cxnLst>
              <a:cxn ang="0">
                <a:pos x="18" y="24"/>
              </a:cxn>
              <a:cxn ang="0">
                <a:pos x="18" y="24"/>
              </a:cxn>
              <a:cxn ang="0">
                <a:pos x="16" y="24"/>
              </a:cxn>
              <a:cxn ang="0">
                <a:pos x="16" y="24"/>
              </a:cxn>
              <a:cxn ang="0">
                <a:pos x="16" y="24"/>
              </a:cxn>
              <a:cxn ang="0">
                <a:pos x="16" y="24"/>
              </a:cxn>
              <a:cxn ang="0">
                <a:pos x="16" y="24"/>
              </a:cxn>
              <a:cxn ang="0">
                <a:pos x="14" y="22"/>
              </a:cxn>
              <a:cxn ang="0">
                <a:pos x="14" y="22"/>
              </a:cxn>
              <a:cxn ang="0">
                <a:pos x="12" y="24"/>
              </a:cxn>
              <a:cxn ang="0">
                <a:pos x="10" y="24"/>
              </a:cxn>
              <a:cxn ang="0">
                <a:pos x="8" y="24"/>
              </a:cxn>
              <a:cxn ang="0">
                <a:pos x="6" y="24"/>
              </a:cxn>
              <a:cxn ang="0">
                <a:pos x="6" y="24"/>
              </a:cxn>
              <a:cxn ang="0">
                <a:pos x="6" y="24"/>
              </a:cxn>
              <a:cxn ang="0">
                <a:pos x="4" y="26"/>
              </a:cxn>
              <a:cxn ang="0">
                <a:pos x="4" y="26"/>
              </a:cxn>
              <a:cxn ang="0">
                <a:pos x="4" y="26"/>
              </a:cxn>
              <a:cxn ang="0">
                <a:pos x="4" y="26"/>
              </a:cxn>
              <a:cxn ang="0">
                <a:pos x="2" y="26"/>
              </a:cxn>
              <a:cxn ang="0">
                <a:pos x="2" y="24"/>
              </a:cxn>
              <a:cxn ang="0">
                <a:pos x="2" y="24"/>
              </a:cxn>
              <a:cxn ang="0">
                <a:pos x="2" y="24"/>
              </a:cxn>
              <a:cxn ang="0">
                <a:pos x="2" y="24"/>
              </a:cxn>
              <a:cxn ang="0">
                <a:pos x="2" y="22"/>
              </a:cxn>
              <a:cxn ang="0">
                <a:pos x="2" y="22"/>
              </a:cxn>
              <a:cxn ang="0">
                <a:pos x="2" y="20"/>
              </a:cxn>
              <a:cxn ang="0">
                <a:pos x="2" y="18"/>
              </a:cxn>
              <a:cxn ang="0">
                <a:pos x="0" y="16"/>
              </a:cxn>
              <a:cxn ang="0">
                <a:pos x="2" y="14"/>
              </a:cxn>
              <a:cxn ang="0">
                <a:pos x="2" y="12"/>
              </a:cxn>
              <a:cxn ang="0">
                <a:pos x="2" y="12"/>
              </a:cxn>
              <a:cxn ang="0">
                <a:pos x="4" y="10"/>
              </a:cxn>
              <a:cxn ang="0">
                <a:pos x="4" y="8"/>
              </a:cxn>
              <a:cxn ang="0">
                <a:pos x="4" y="8"/>
              </a:cxn>
              <a:cxn ang="0">
                <a:pos x="6" y="6"/>
              </a:cxn>
              <a:cxn ang="0">
                <a:pos x="6" y="6"/>
              </a:cxn>
              <a:cxn ang="0">
                <a:pos x="8" y="4"/>
              </a:cxn>
              <a:cxn ang="0">
                <a:pos x="8" y="2"/>
              </a:cxn>
              <a:cxn ang="0">
                <a:pos x="8" y="2"/>
              </a:cxn>
              <a:cxn ang="0">
                <a:pos x="8" y="2"/>
              </a:cxn>
              <a:cxn ang="0">
                <a:pos x="8" y="2"/>
              </a:cxn>
              <a:cxn ang="0">
                <a:pos x="8" y="0"/>
              </a:cxn>
              <a:cxn ang="0">
                <a:pos x="10" y="0"/>
              </a:cxn>
            </a:cxnLst>
            <a:rect l="0" t="0" r="r" b="b"/>
            <a:pathLst>
              <a:path w="18" h="26">
                <a:moveTo>
                  <a:pt x="18" y="24"/>
                </a:moveTo>
                <a:lnTo>
                  <a:pt x="18" y="24"/>
                </a:lnTo>
                <a:lnTo>
                  <a:pt x="16" y="24"/>
                </a:lnTo>
                <a:lnTo>
                  <a:pt x="16" y="24"/>
                </a:lnTo>
                <a:lnTo>
                  <a:pt x="16" y="24"/>
                </a:lnTo>
                <a:lnTo>
                  <a:pt x="16" y="24"/>
                </a:lnTo>
                <a:lnTo>
                  <a:pt x="16" y="24"/>
                </a:lnTo>
                <a:lnTo>
                  <a:pt x="14" y="22"/>
                </a:lnTo>
                <a:lnTo>
                  <a:pt x="14" y="22"/>
                </a:lnTo>
                <a:lnTo>
                  <a:pt x="12" y="24"/>
                </a:lnTo>
                <a:lnTo>
                  <a:pt x="10" y="24"/>
                </a:lnTo>
                <a:lnTo>
                  <a:pt x="8" y="24"/>
                </a:lnTo>
                <a:lnTo>
                  <a:pt x="6" y="24"/>
                </a:lnTo>
                <a:lnTo>
                  <a:pt x="6" y="24"/>
                </a:lnTo>
                <a:lnTo>
                  <a:pt x="6" y="24"/>
                </a:lnTo>
                <a:lnTo>
                  <a:pt x="4" y="26"/>
                </a:lnTo>
                <a:lnTo>
                  <a:pt x="4" y="26"/>
                </a:lnTo>
                <a:lnTo>
                  <a:pt x="4" y="26"/>
                </a:lnTo>
                <a:lnTo>
                  <a:pt x="4" y="26"/>
                </a:lnTo>
                <a:lnTo>
                  <a:pt x="2" y="26"/>
                </a:lnTo>
                <a:lnTo>
                  <a:pt x="2" y="24"/>
                </a:lnTo>
                <a:lnTo>
                  <a:pt x="2" y="24"/>
                </a:lnTo>
                <a:lnTo>
                  <a:pt x="2" y="24"/>
                </a:lnTo>
                <a:lnTo>
                  <a:pt x="2" y="24"/>
                </a:lnTo>
                <a:lnTo>
                  <a:pt x="2" y="22"/>
                </a:lnTo>
                <a:lnTo>
                  <a:pt x="2" y="22"/>
                </a:lnTo>
                <a:lnTo>
                  <a:pt x="2" y="20"/>
                </a:lnTo>
                <a:lnTo>
                  <a:pt x="2" y="18"/>
                </a:lnTo>
                <a:lnTo>
                  <a:pt x="0" y="16"/>
                </a:lnTo>
                <a:lnTo>
                  <a:pt x="2" y="14"/>
                </a:lnTo>
                <a:lnTo>
                  <a:pt x="2" y="12"/>
                </a:lnTo>
                <a:lnTo>
                  <a:pt x="2" y="12"/>
                </a:lnTo>
                <a:lnTo>
                  <a:pt x="4" y="10"/>
                </a:lnTo>
                <a:lnTo>
                  <a:pt x="4" y="8"/>
                </a:lnTo>
                <a:lnTo>
                  <a:pt x="4" y="8"/>
                </a:lnTo>
                <a:lnTo>
                  <a:pt x="6" y="6"/>
                </a:lnTo>
                <a:lnTo>
                  <a:pt x="6" y="6"/>
                </a:lnTo>
                <a:lnTo>
                  <a:pt x="8" y="4"/>
                </a:lnTo>
                <a:lnTo>
                  <a:pt x="8" y="2"/>
                </a:lnTo>
                <a:lnTo>
                  <a:pt x="8" y="2"/>
                </a:lnTo>
                <a:lnTo>
                  <a:pt x="8" y="2"/>
                </a:lnTo>
                <a:lnTo>
                  <a:pt x="8" y="2"/>
                </a:lnTo>
                <a:lnTo>
                  <a:pt x="8"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2" name="Freeform 438"/>
          <p:cNvSpPr>
            <a:spLocks/>
          </p:cNvSpPr>
          <p:nvPr/>
        </p:nvSpPr>
        <p:spPr bwMode="auto">
          <a:xfrm>
            <a:off x="4216400" y="3297238"/>
            <a:ext cx="31750" cy="47625"/>
          </a:xfrm>
          <a:custGeom>
            <a:avLst/>
            <a:gdLst/>
            <a:ahLst/>
            <a:cxnLst>
              <a:cxn ang="0">
                <a:pos x="0" y="30"/>
              </a:cxn>
              <a:cxn ang="0">
                <a:pos x="0" y="30"/>
              </a:cxn>
              <a:cxn ang="0">
                <a:pos x="0" y="28"/>
              </a:cxn>
              <a:cxn ang="0">
                <a:pos x="0" y="28"/>
              </a:cxn>
              <a:cxn ang="0">
                <a:pos x="2" y="26"/>
              </a:cxn>
              <a:cxn ang="0">
                <a:pos x="2" y="24"/>
              </a:cxn>
              <a:cxn ang="0">
                <a:pos x="2" y="24"/>
              </a:cxn>
              <a:cxn ang="0">
                <a:pos x="2" y="24"/>
              </a:cxn>
              <a:cxn ang="0">
                <a:pos x="2" y="22"/>
              </a:cxn>
              <a:cxn ang="0">
                <a:pos x="4" y="22"/>
              </a:cxn>
              <a:cxn ang="0">
                <a:pos x="4" y="20"/>
              </a:cxn>
              <a:cxn ang="0">
                <a:pos x="4" y="20"/>
              </a:cxn>
              <a:cxn ang="0">
                <a:pos x="6" y="20"/>
              </a:cxn>
              <a:cxn ang="0">
                <a:pos x="6" y="20"/>
              </a:cxn>
              <a:cxn ang="0">
                <a:pos x="6" y="20"/>
              </a:cxn>
              <a:cxn ang="0">
                <a:pos x="6" y="20"/>
              </a:cxn>
              <a:cxn ang="0">
                <a:pos x="8" y="20"/>
              </a:cxn>
              <a:cxn ang="0">
                <a:pos x="8" y="20"/>
              </a:cxn>
              <a:cxn ang="0">
                <a:pos x="8" y="18"/>
              </a:cxn>
              <a:cxn ang="0">
                <a:pos x="10" y="18"/>
              </a:cxn>
              <a:cxn ang="0">
                <a:pos x="10" y="18"/>
              </a:cxn>
              <a:cxn ang="0">
                <a:pos x="12" y="18"/>
              </a:cxn>
              <a:cxn ang="0">
                <a:pos x="12" y="18"/>
              </a:cxn>
              <a:cxn ang="0">
                <a:pos x="14" y="18"/>
              </a:cxn>
              <a:cxn ang="0">
                <a:pos x="14" y="18"/>
              </a:cxn>
              <a:cxn ang="0">
                <a:pos x="14" y="18"/>
              </a:cxn>
              <a:cxn ang="0">
                <a:pos x="18" y="16"/>
              </a:cxn>
              <a:cxn ang="0">
                <a:pos x="18" y="16"/>
              </a:cxn>
              <a:cxn ang="0">
                <a:pos x="18" y="16"/>
              </a:cxn>
              <a:cxn ang="0">
                <a:pos x="18" y="12"/>
              </a:cxn>
              <a:cxn ang="0">
                <a:pos x="18" y="12"/>
              </a:cxn>
              <a:cxn ang="0">
                <a:pos x="18" y="12"/>
              </a:cxn>
              <a:cxn ang="0">
                <a:pos x="16" y="10"/>
              </a:cxn>
              <a:cxn ang="0">
                <a:pos x="16" y="10"/>
              </a:cxn>
              <a:cxn ang="0">
                <a:pos x="16" y="10"/>
              </a:cxn>
              <a:cxn ang="0">
                <a:pos x="16" y="8"/>
              </a:cxn>
              <a:cxn ang="0">
                <a:pos x="16" y="8"/>
              </a:cxn>
              <a:cxn ang="0">
                <a:pos x="18" y="8"/>
              </a:cxn>
              <a:cxn ang="0">
                <a:pos x="18" y="8"/>
              </a:cxn>
              <a:cxn ang="0">
                <a:pos x="18" y="8"/>
              </a:cxn>
              <a:cxn ang="0">
                <a:pos x="18" y="8"/>
              </a:cxn>
              <a:cxn ang="0">
                <a:pos x="20" y="6"/>
              </a:cxn>
              <a:cxn ang="0">
                <a:pos x="20" y="6"/>
              </a:cxn>
              <a:cxn ang="0">
                <a:pos x="20" y="4"/>
              </a:cxn>
              <a:cxn ang="0">
                <a:pos x="20" y="4"/>
              </a:cxn>
              <a:cxn ang="0">
                <a:pos x="20" y="4"/>
              </a:cxn>
              <a:cxn ang="0">
                <a:pos x="20" y="2"/>
              </a:cxn>
              <a:cxn ang="0">
                <a:pos x="18" y="2"/>
              </a:cxn>
              <a:cxn ang="0">
                <a:pos x="18" y="2"/>
              </a:cxn>
              <a:cxn ang="0">
                <a:pos x="18" y="2"/>
              </a:cxn>
              <a:cxn ang="0">
                <a:pos x="18" y="2"/>
              </a:cxn>
              <a:cxn ang="0">
                <a:pos x="18" y="0"/>
              </a:cxn>
            </a:cxnLst>
            <a:rect l="0" t="0" r="r" b="b"/>
            <a:pathLst>
              <a:path w="20" h="30">
                <a:moveTo>
                  <a:pt x="0" y="30"/>
                </a:moveTo>
                <a:lnTo>
                  <a:pt x="0" y="30"/>
                </a:lnTo>
                <a:lnTo>
                  <a:pt x="0" y="28"/>
                </a:lnTo>
                <a:lnTo>
                  <a:pt x="0" y="28"/>
                </a:lnTo>
                <a:lnTo>
                  <a:pt x="2" y="26"/>
                </a:lnTo>
                <a:lnTo>
                  <a:pt x="2" y="24"/>
                </a:lnTo>
                <a:lnTo>
                  <a:pt x="2" y="24"/>
                </a:lnTo>
                <a:lnTo>
                  <a:pt x="2" y="24"/>
                </a:lnTo>
                <a:lnTo>
                  <a:pt x="2" y="22"/>
                </a:lnTo>
                <a:lnTo>
                  <a:pt x="4" y="22"/>
                </a:lnTo>
                <a:lnTo>
                  <a:pt x="4" y="20"/>
                </a:lnTo>
                <a:lnTo>
                  <a:pt x="4" y="20"/>
                </a:lnTo>
                <a:lnTo>
                  <a:pt x="6" y="20"/>
                </a:lnTo>
                <a:lnTo>
                  <a:pt x="6" y="20"/>
                </a:lnTo>
                <a:lnTo>
                  <a:pt x="6" y="20"/>
                </a:lnTo>
                <a:lnTo>
                  <a:pt x="6" y="20"/>
                </a:lnTo>
                <a:lnTo>
                  <a:pt x="8" y="20"/>
                </a:lnTo>
                <a:lnTo>
                  <a:pt x="8" y="20"/>
                </a:lnTo>
                <a:lnTo>
                  <a:pt x="8" y="18"/>
                </a:lnTo>
                <a:lnTo>
                  <a:pt x="10" y="18"/>
                </a:lnTo>
                <a:lnTo>
                  <a:pt x="10" y="18"/>
                </a:lnTo>
                <a:lnTo>
                  <a:pt x="12" y="18"/>
                </a:lnTo>
                <a:lnTo>
                  <a:pt x="12" y="18"/>
                </a:lnTo>
                <a:lnTo>
                  <a:pt x="14" y="18"/>
                </a:lnTo>
                <a:lnTo>
                  <a:pt x="14" y="18"/>
                </a:lnTo>
                <a:lnTo>
                  <a:pt x="14" y="18"/>
                </a:lnTo>
                <a:lnTo>
                  <a:pt x="18" y="16"/>
                </a:lnTo>
                <a:lnTo>
                  <a:pt x="18" y="16"/>
                </a:lnTo>
                <a:lnTo>
                  <a:pt x="18" y="16"/>
                </a:lnTo>
                <a:lnTo>
                  <a:pt x="18" y="12"/>
                </a:lnTo>
                <a:lnTo>
                  <a:pt x="18" y="12"/>
                </a:lnTo>
                <a:lnTo>
                  <a:pt x="18" y="12"/>
                </a:lnTo>
                <a:lnTo>
                  <a:pt x="16" y="10"/>
                </a:lnTo>
                <a:lnTo>
                  <a:pt x="16" y="10"/>
                </a:lnTo>
                <a:lnTo>
                  <a:pt x="16" y="10"/>
                </a:lnTo>
                <a:lnTo>
                  <a:pt x="16" y="8"/>
                </a:lnTo>
                <a:lnTo>
                  <a:pt x="16" y="8"/>
                </a:lnTo>
                <a:lnTo>
                  <a:pt x="18" y="8"/>
                </a:lnTo>
                <a:lnTo>
                  <a:pt x="18" y="8"/>
                </a:lnTo>
                <a:lnTo>
                  <a:pt x="18" y="8"/>
                </a:lnTo>
                <a:lnTo>
                  <a:pt x="18" y="8"/>
                </a:lnTo>
                <a:lnTo>
                  <a:pt x="20" y="6"/>
                </a:lnTo>
                <a:lnTo>
                  <a:pt x="20" y="6"/>
                </a:lnTo>
                <a:lnTo>
                  <a:pt x="20" y="4"/>
                </a:lnTo>
                <a:lnTo>
                  <a:pt x="20" y="4"/>
                </a:lnTo>
                <a:lnTo>
                  <a:pt x="20" y="4"/>
                </a:lnTo>
                <a:lnTo>
                  <a:pt x="20" y="2"/>
                </a:lnTo>
                <a:lnTo>
                  <a:pt x="18" y="2"/>
                </a:lnTo>
                <a:lnTo>
                  <a:pt x="18" y="2"/>
                </a:lnTo>
                <a:lnTo>
                  <a:pt x="18" y="2"/>
                </a:lnTo>
                <a:lnTo>
                  <a:pt x="18" y="2"/>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3" name="Freeform 439"/>
          <p:cNvSpPr>
            <a:spLocks/>
          </p:cNvSpPr>
          <p:nvPr/>
        </p:nvSpPr>
        <p:spPr bwMode="auto">
          <a:xfrm>
            <a:off x="4584700" y="3319463"/>
            <a:ext cx="34925" cy="22225"/>
          </a:xfrm>
          <a:custGeom>
            <a:avLst/>
            <a:gdLst/>
            <a:ahLst/>
            <a:cxnLst>
              <a:cxn ang="0">
                <a:pos x="0" y="14"/>
              </a:cxn>
              <a:cxn ang="0">
                <a:pos x="0" y="14"/>
              </a:cxn>
              <a:cxn ang="0">
                <a:pos x="2" y="14"/>
              </a:cxn>
              <a:cxn ang="0">
                <a:pos x="2" y="12"/>
              </a:cxn>
              <a:cxn ang="0">
                <a:pos x="4" y="10"/>
              </a:cxn>
              <a:cxn ang="0">
                <a:pos x="4" y="10"/>
              </a:cxn>
              <a:cxn ang="0">
                <a:pos x="6" y="10"/>
              </a:cxn>
              <a:cxn ang="0">
                <a:pos x="6" y="10"/>
              </a:cxn>
              <a:cxn ang="0">
                <a:pos x="6" y="8"/>
              </a:cxn>
              <a:cxn ang="0">
                <a:pos x="8" y="8"/>
              </a:cxn>
              <a:cxn ang="0">
                <a:pos x="8" y="6"/>
              </a:cxn>
              <a:cxn ang="0">
                <a:pos x="8" y="6"/>
              </a:cxn>
              <a:cxn ang="0">
                <a:pos x="8" y="6"/>
              </a:cxn>
              <a:cxn ang="0">
                <a:pos x="8" y="6"/>
              </a:cxn>
              <a:cxn ang="0">
                <a:pos x="10" y="6"/>
              </a:cxn>
              <a:cxn ang="0">
                <a:pos x="10" y="6"/>
              </a:cxn>
              <a:cxn ang="0">
                <a:pos x="10" y="8"/>
              </a:cxn>
              <a:cxn ang="0">
                <a:pos x="10" y="8"/>
              </a:cxn>
              <a:cxn ang="0">
                <a:pos x="12" y="8"/>
              </a:cxn>
              <a:cxn ang="0">
                <a:pos x="14" y="8"/>
              </a:cxn>
              <a:cxn ang="0">
                <a:pos x="14" y="8"/>
              </a:cxn>
              <a:cxn ang="0">
                <a:pos x="14" y="8"/>
              </a:cxn>
              <a:cxn ang="0">
                <a:pos x="16" y="8"/>
              </a:cxn>
              <a:cxn ang="0">
                <a:pos x="16" y="8"/>
              </a:cxn>
              <a:cxn ang="0">
                <a:pos x="16" y="8"/>
              </a:cxn>
              <a:cxn ang="0">
                <a:pos x="16" y="8"/>
              </a:cxn>
              <a:cxn ang="0">
                <a:pos x="16" y="6"/>
              </a:cxn>
              <a:cxn ang="0">
                <a:pos x="18" y="4"/>
              </a:cxn>
              <a:cxn ang="0">
                <a:pos x="20" y="4"/>
              </a:cxn>
              <a:cxn ang="0">
                <a:pos x="20" y="2"/>
              </a:cxn>
              <a:cxn ang="0">
                <a:pos x="22" y="2"/>
              </a:cxn>
              <a:cxn ang="0">
                <a:pos x="22" y="0"/>
              </a:cxn>
              <a:cxn ang="0">
                <a:pos x="22" y="0"/>
              </a:cxn>
            </a:cxnLst>
            <a:rect l="0" t="0" r="r" b="b"/>
            <a:pathLst>
              <a:path w="22" h="14">
                <a:moveTo>
                  <a:pt x="0" y="14"/>
                </a:moveTo>
                <a:lnTo>
                  <a:pt x="0" y="14"/>
                </a:lnTo>
                <a:lnTo>
                  <a:pt x="2" y="14"/>
                </a:lnTo>
                <a:lnTo>
                  <a:pt x="2" y="12"/>
                </a:lnTo>
                <a:lnTo>
                  <a:pt x="4" y="10"/>
                </a:lnTo>
                <a:lnTo>
                  <a:pt x="4" y="10"/>
                </a:lnTo>
                <a:lnTo>
                  <a:pt x="6" y="10"/>
                </a:lnTo>
                <a:lnTo>
                  <a:pt x="6" y="10"/>
                </a:lnTo>
                <a:lnTo>
                  <a:pt x="6" y="8"/>
                </a:lnTo>
                <a:lnTo>
                  <a:pt x="8" y="8"/>
                </a:lnTo>
                <a:lnTo>
                  <a:pt x="8" y="6"/>
                </a:lnTo>
                <a:lnTo>
                  <a:pt x="8" y="6"/>
                </a:lnTo>
                <a:lnTo>
                  <a:pt x="8" y="6"/>
                </a:lnTo>
                <a:lnTo>
                  <a:pt x="8" y="6"/>
                </a:lnTo>
                <a:lnTo>
                  <a:pt x="10" y="6"/>
                </a:lnTo>
                <a:lnTo>
                  <a:pt x="10" y="6"/>
                </a:lnTo>
                <a:lnTo>
                  <a:pt x="10" y="8"/>
                </a:lnTo>
                <a:lnTo>
                  <a:pt x="10" y="8"/>
                </a:lnTo>
                <a:lnTo>
                  <a:pt x="12" y="8"/>
                </a:lnTo>
                <a:lnTo>
                  <a:pt x="14" y="8"/>
                </a:lnTo>
                <a:lnTo>
                  <a:pt x="14" y="8"/>
                </a:lnTo>
                <a:lnTo>
                  <a:pt x="14" y="8"/>
                </a:lnTo>
                <a:lnTo>
                  <a:pt x="16" y="8"/>
                </a:lnTo>
                <a:lnTo>
                  <a:pt x="16" y="8"/>
                </a:lnTo>
                <a:lnTo>
                  <a:pt x="16" y="8"/>
                </a:lnTo>
                <a:lnTo>
                  <a:pt x="16" y="8"/>
                </a:lnTo>
                <a:lnTo>
                  <a:pt x="16" y="6"/>
                </a:lnTo>
                <a:lnTo>
                  <a:pt x="18" y="4"/>
                </a:lnTo>
                <a:lnTo>
                  <a:pt x="20" y="4"/>
                </a:lnTo>
                <a:lnTo>
                  <a:pt x="20" y="2"/>
                </a:lnTo>
                <a:lnTo>
                  <a:pt x="22" y="2"/>
                </a:lnTo>
                <a:lnTo>
                  <a:pt x="22" y="0"/>
                </a:lnTo>
                <a:lnTo>
                  <a:pt x="2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4" name="Freeform 440"/>
          <p:cNvSpPr>
            <a:spLocks/>
          </p:cNvSpPr>
          <p:nvPr/>
        </p:nvSpPr>
        <p:spPr bwMode="auto">
          <a:xfrm>
            <a:off x="5559425" y="3328988"/>
            <a:ext cx="6350" cy="12700"/>
          </a:xfrm>
          <a:custGeom>
            <a:avLst/>
            <a:gdLst/>
            <a:ahLst/>
            <a:cxnLst>
              <a:cxn ang="0">
                <a:pos x="0" y="8"/>
              </a:cxn>
              <a:cxn ang="0">
                <a:pos x="0" y="8"/>
              </a:cxn>
              <a:cxn ang="0">
                <a:pos x="0" y="8"/>
              </a:cxn>
              <a:cxn ang="0">
                <a:pos x="2" y="6"/>
              </a:cxn>
              <a:cxn ang="0">
                <a:pos x="2" y="4"/>
              </a:cxn>
              <a:cxn ang="0">
                <a:pos x="4" y="2"/>
              </a:cxn>
              <a:cxn ang="0">
                <a:pos x="4" y="2"/>
              </a:cxn>
              <a:cxn ang="0">
                <a:pos x="4" y="2"/>
              </a:cxn>
              <a:cxn ang="0">
                <a:pos x="4" y="0"/>
              </a:cxn>
            </a:cxnLst>
            <a:rect l="0" t="0" r="r" b="b"/>
            <a:pathLst>
              <a:path w="4" h="8">
                <a:moveTo>
                  <a:pt x="0" y="8"/>
                </a:moveTo>
                <a:lnTo>
                  <a:pt x="0" y="8"/>
                </a:lnTo>
                <a:lnTo>
                  <a:pt x="0" y="8"/>
                </a:lnTo>
                <a:lnTo>
                  <a:pt x="2" y="6"/>
                </a:lnTo>
                <a:lnTo>
                  <a:pt x="2" y="4"/>
                </a:lnTo>
                <a:lnTo>
                  <a:pt x="4" y="2"/>
                </a:lnTo>
                <a:lnTo>
                  <a:pt x="4" y="2"/>
                </a:lnTo>
                <a:lnTo>
                  <a:pt x="4" y="2"/>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5" name="Freeform 441"/>
          <p:cNvSpPr>
            <a:spLocks/>
          </p:cNvSpPr>
          <p:nvPr/>
        </p:nvSpPr>
        <p:spPr bwMode="auto">
          <a:xfrm>
            <a:off x="6931025" y="3252788"/>
            <a:ext cx="63500" cy="73025"/>
          </a:xfrm>
          <a:custGeom>
            <a:avLst/>
            <a:gdLst/>
            <a:ahLst/>
            <a:cxnLst>
              <a:cxn ang="0">
                <a:pos x="12" y="46"/>
              </a:cxn>
              <a:cxn ang="0">
                <a:pos x="10" y="44"/>
              </a:cxn>
              <a:cxn ang="0">
                <a:pos x="10" y="44"/>
              </a:cxn>
              <a:cxn ang="0">
                <a:pos x="8" y="36"/>
              </a:cxn>
              <a:cxn ang="0">
                <a:pos x="8" y="34"/>
              </a:cxn>
              <a:cxn ang="0">
                <a:pos x="8" y="32"/>
              </a:cxn>
              <a:cxn ang="0">
                <a:pos x="4" y="30"/>
              </a:cxn>
              <a:cxn ang="0">
                <a:pos x="4" y="28"/>
              </a:cxn>
              <a:cxn ang="0">
                <a:pos x="4" y="28"/>
              </a:cxn>
              <a:cxn ang="0">
                <a:pos x="4" y="26"/>
              </a:cxn>
              <a:cxn ang="0">
                <a:pos x="2" y="22"/>
              </a:cxn>
              <a:cxn ang="0">
                <a:pos x="0" y="18"/>
              </a:cxn>
              <a:cxn ang="0">
                <a:pos x="0" y="18"/>
              </a:cxn>
              <a:cxn ang="0">
                <a:pos x="0" y="14"/>
              </a:cxn>
              <a:cxn ang="0">
                <a:pos x="0" y="14"/>
              </a:cxn>
              <a:cxn ang="0">
                <a:pos x="2" y="14"/>
              </a:cxn>
              <a:cxn ang="0">
                <a:pos x="2" y="14"/>
              </a:cxn>
              <a:cxn ang="0">
                <a:pos x="2" y="12"/>
              </a:cxn>
              <a:cxn ang="0">
                <a:pos x="4" y="12"/>
              </a:cxn>
              <a:cxn ang="0">
                <a:pos x="6" y="8"/>
              </a:cxn>
              <a:cxn ang="0">
                <a:pos x="6" y="8"/>
              </a:cxn>
              <a:cxn ang="0">
                <a:pos x="6" y="8"/>
              </a:cxn>
              <a:cxn ang="0">
                <a:pos x="6" y="6"/>
              </a:cxn>
              <a:cxn ang="0">
                <a:pos x="8" y="4"/>
              </a:cxn>
              <a:cxn ang="0">
                <a:pos x="8" y="4"/>
              </a:cxn>
              <a:cxn ang="0">
                <a:pos x="8" y="2"/>
              </a:cxn>
              <a:cxn ang="0">
                <a:pos x="8" y="2"/>
              </a:cxn>
              <a:cxn ang="0">
                <a:pos x="10" y="2"/>
              </a:cxn>
              <a:cxn ang="0">
                <a:pos x="12" y="0"/>
              </a:cxn>
              <a:cxn ang="0">
                <a:pos x="12" y="0"/>
              </a:cxn>
              <a:cxn ang="0">
                <a:pos x="14" y="0"/>
              </a:cxn>
              <a:cxn ang="0">
                <a:pos x="16" y="0"/>
              </a:cxn>
              <a:cxn ang="0">
                <a:pos x="18" y="0"/>
              </a:cxn>
              <a:cxn ang="0">
                <a:pos x="22" y="0"/>
              </a:cxn>
              <a:cxn ang="0">
                <a:pos x="22" y="0"/>
              </a:cxn>
              <a:cxn ang="0">
                <a:pos x="24" y="0"/>
              </a:cxn>
              <a:cxn ang="0">
                <a:pos x="28" y="0"/>
              </a:cxn>
              <a:cxn ang="0">
                <a:pos x="30" y="0"/>
              </a:cxn>
              <a:cxn ang="0">
                <a:pos x="30" y="0"/>
              </a:cxn>
              <a:cxn ang="0">
                <a:pos x="32" y="0"/>
              </a:cxn>
              <a:cxn ang="0">
                <a:pos x="36" y="0"/>
              </a:cxn>
              <a:cxn ang="0">
                <a:pos x="36" y="0"/>
              </a:cxn>
              <a:cxn ang="0">
                <a:pos x="36" y="0"/>
              </a:cxn>
              <a:cxn ang="0">
                <a:pos x="38" y="2"/>
              </a:cxn>
              <a:cxn ang="0">
                <a:pos x="38" y="2"/>
              </a:cxn>
              <a:cxn ang="0">
                <a:pos x="40" y="2"/>
              </a:cxn>
              <a:cxn ang="0">
                <a:pos x="40" y="0"/>
              </a:cxn>
            </a:cxnLst>
            <a:rect l="0" t="0" r="r" b="b"/>
            <a:pathLst>
              <a:path w="40" h="46">
                <a:moveTo>
                  <a:pt x="12" y="46"/>
                </a:moveTo>
                <a:lnTo>
                  <a:pt x="12" y="46"/>
                </a:lnTo>
                <a:lnTo>
                  <a:pt x="10" y="44"/>
                </a:lnTo>
                <a:lnTo>
                  <a:pt x="10" y="44"/>
                </a:lnTo>
                <a:lnTo>
                  <a:pt x="10" y="44"/>
                </a:lnTo>
                <a:lnTo>
                  <a:pt x="10" y="44"/>
                </a:lnTo>
                <a:lnTo>
                  <a:pt x="10" y="42"/>
                </a:lnTo>
                <a:lnTo>
                  <a:pt x="8" y="36"/>
                </a:lnTo>
                <a:lnTo>
                  <a:pt x="8" y="36"/>
                </a:lnTo>
                <a:lnTo>
                  <a:pt x="8" y="34"/>
                </a:lnTo>
                <a:lnTo>
                  <a:pt x="8" y="32"/>
                </a:lnTo>
                <a:lnTo>
                  <a:pt x="8" y="32"/>
                </a:lnTo>
                <a:lnTo>
                  <a:pt x="6" y="30"/>
                </a:lnTo>
                <a:lnTo>
                  <a:pt x="4" y="30"/>
                </a:lnTo>
                <a:lnTo>
                  <a:pt x="4" y="28"/>
                </a:lnTo>
                <a:lnTo>
                  <a:pt x="4" y="28"/>
                </a:lnTo>
                <a:lnTo>
                  <a:pt x="4" y="28"/>
                </a:lnTo>
                <a:lnTo>
                  <a:pt x="4" y="28"/>
                </a:lnTo>
                <a:lnTo>
                  <a:pt x="4" y="28"/>
                </a:lnTo>
                <a:lnTo>
                  <a:pt x="4" y="26"/>
                </a:lnTo>
                <a:lnTo>
                  <a:pt x="2" y="24"/>
                </a:lnTo>
                <a:lnTo>
                  <a:pt x="2" y="22"/>
                </a:lnTo>
                <a:lnTo>
                  <a:pt x="2" y="20"/>
                </a:lnTo>
                <a:lnTo>
                  <a:pt x="0" y="18"/>
                </a:lnTo>
                <a:lnTo>
                  <a:pt x="0" y="18"/>
                </a:lnTo>
                <a:lnTo>
                  <a:pt x="0" y="18"/>
                </a:lnTo>
                <a:lnTo>
                  <a:pt x="0" y="16"/>
                </a:lnTo>
                <a:lnTo>
                  <a:pt x="0" y="14"/>
                </a:lnTo>
                <a:lnTo>
                  <a:pt x="0" y="14"/>
                </a:lnTo>
                <a:lnTo>
                  <a:pt x="0" y="14"/>
                </a:lnTo>
                <a:lnTo>
                  <a:pt x="2" y="14"/>
                </a:lnTo>
                <a:lnTo>
                  <a:pt x="2" y="14"/>
                </a:lnTo>
                <a:lnTo>
                  <a:pt x="2" y="14"/>
                </a:lnTo>
                <a:lnTo>
                  <a:pt x="2" y="14"/>
                </a:lnTo>
                <a:lnTo>
                  <a:pt x="4" y="12"/>
                </a:lnTo>
                <a:lnTo>
                  <a:pt x="2" y="12"/>
                </a:lnTo>
                <a:lnTo>
                  <a:pt x="2" y="12"/>
                </a:lnTo>
                <a:lnTo>
                  <a:pt x="4" y="12"/>
                </a:lnTo>
                <a:lnTo>
                  <a:pt x="4" y="10"/>
                </a:lnTo>
                <a:lnTo>
                  <a:pt x="6" y="8"/>
                </a:lnTo>
                <a:lnTo>
                  <a:pt x="6" y="8"/>
                </a:lnTo>
                <a:lnTo>
                  <a:pt x="6" y="8"/>
                </a:lnTo>
                <a:lnTo>
                  <a:pt x="6" y="8"/>
                </a:lnTo>
                <a:lnTo>
                  <a:pt x="6" y="8"/>
                </a:lnTo>
                <a:lnTo>
                  <a:pt x="6" y="6"/>
                </a:lnTo>
                <a:lnTo>
                  <a:pt x="6" y="6"/>
                </a:lnTo>
                <a:lnTo>
                  <a:pt x="8" y="4"/>
                </a:lnTo>
                <a:lnTo>
                  <a:pt x="8" y="4"/>
                </a:lnTo>
                <a:lnTo>
                  <a:pt x="8" y="4"/>
                </a:lnTo>
                <a:lnTo>
                  <a:pt x="8" y="4"/>
                </a:lnTo>
                <a:lnTo>
                  <a:pt x="8" y="2"/>
                </a:lnTo>
                <a:lnTo>
                  <a:pt x="8" y="2"/>
                </a:lnTo>
                <a:lnTo>
                  <a:pt x="8" y="2"/>
                </a:lnTo>
                <a:lnTo>
                  <a:pt x="8" y="2"/>
                </a:lnTo>
                <a:lnTo>
                  <a:pt x="10" y="2"/>
                </a:lnTo>
                <a:lnTo>
                  <a:pt x="10" y="2"/>
                </a:lnTo>
                <a:lnTo>
                  <a:pt x="10" y="0"/>
                </a:lnTo>
                <a:lnTo>
                  <a:pt x="12" y="0"/>
                </a:lnTo>
                <a:lnTo>
                  <a:pt x="12" y="0"/>
                </a:lnTo>
                <a:lnTo>
                  <a:pt x="12" y="0"/>
                </a:lnTo>
                <a:lnTo>
                  <a:pt x="14" y="0"/>
                </a:lnTo>
                <a:lnTo>
                  <a:pt x="14" y="0"/>
                </a:lnTo>
                <a:lnTo>
                  <a:pt x="16" y="0"/>
                </a:lnTo>
                <a:lnTo>
                  <a:pt x="16" y="0"/>
                </a:lnTo>
                <a:lnTo>
                  <a:pt x="18" y="0"/>
                </a:lnTo>
                <a:lnTo>
                  <a:pt x="18" y="0"/>
                </a:lnTo>
                <a:lnTo>
                  <a:pt x="18" y="0"/>
                </a:lnTo>
                <a:lnTo>
                  <a:pt x="22" y="0"/>
                </a:lnTo>
                <a:lnTo>
                  <a:pt x="22" y="0"/>
                </a:lnTo>
                <a:lnTo>
                  <a:pt x="22" y="0"/>
                </a:lnTo>
                <a:lnTo>
                  <a:pt x="24" y="0"/>
                </a:lnTo>
                <a:lnTo>
                  <a:pt x="24" y="0"/>
                </a:lnTo>
                <a:lnTo>
                  <a:pt x="26" y="0"/>
                </a:lnTo>
                <a:lnTo>
                  <a:pt x="28" y="0"/>
                </a:lnTo>
                <a:lnTo>
                  <a:pt x="28" y="0"/>
                </a:lnTo>
                <a:lnTo>
                  <a:pt x="30" y="0"/>
                </a:lnTo>
                <a:lnTo>
                  <a:pt x="30" y="0"/>
                </a:lnTo>
                <a:lnTo>
                  <a:pt x="30" y="0"/>
                </a:lnTo>
                <a:lnTo>
                  <a:pt x="32" y="0"/>
                </a:lnTo>
                <a:lnTo>
                  <a:pt x="32" y="0"/>
                </a:lnTo>
                <a:lnTo>
                  <a:pt x="34" y="0"/>
                </a:lnTo>
                <a:lnTo>
                  <a:pt x="36" y="0"/>
                </a:lnTo>
                <a:lnTo>
                  <a:pt x="36" y="0"/>
                </a:lnTo>
                <a:lnTo>
                  <a:pt x="36" y="0"/>
                </a:lnTo>
                <a:lnTo>
                  <a:pt x="36" y="0"/>
                </a:lnTo>
                <a:lnTo>
                  <a:pt x="36" y="0"/>
                </a:lnTo>
                <a:lnTo>
                  <a:pt x="36" y="2"/>
                </a:lnTo>
                <a:lnTo>
                  <a:pt x="38" y="2"/>
                </a:lnTo>
                <a:lnTo>
                  <a:pt x="38" y="2"/>
                </a:lnTo>
                <a:lnTo>
                  <a:pt x="38" y="2"/>
                </a:lnTo>
                <a:lnTo>
                  <a:pt x="38" y="2"/>
                </a:lnTo>
                <a:lnTo>
                  <a:pt x="40" y="2"/>
                </a:lnTo>
                <a:lnTo>
                  <a:pt x="40" y="2"/>
                </a:lnTo>
                <a:lnTo>
                  <a:pt x="40" y="0"/>
                </a:lnTo>
                <a:lnTo>
                  <a:pt x="4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6" name="Freeform 442"/>
          <p:cNvSpPr>
            <a:spLocks/>
          </p:cNvSpPr>
          <p:nvPr/>
        </p:nvSpPr>
        <p:spPr bwMode="auto">
          <a:xfrm>
            <a:off x="4619625" y="3306763"/>
            <a:ext cx="28575" cy="15875"/>
          </a:xfrm>
          <a:custGeom>
            <a:avLst/>
            <a:gdLst/>
            <a:ahLst/>
            <a:cxnLst>
              <a:cxn ang="0">
                <a:pos x="0" y="8"/>
              </a:cxn>
              <a:cxn ang="0">
                <a:pos x="0" y="6"/>
              </a:cxn>
              <a:cxn ang="0">
                <a:pos x="0" y="4"/>
              </a:cxn>
              <a:cxn ang="0">
                <a:pos x="0" y="4"/>
              </a:cxn>
              <a:cxn ang="0">
                <a:pos x="0" y="2"/>
              </a:cxn>
              <a:cxn ang="0">
                <a:pos x="0" y="2"/>
              </a:cxn>
              <a:cxn ang="0">
                <a:pos x="2" y="2"/>
              </a:cxn>
              <a:cxn ang="0">
                <a:pos x="2" y="0"/>
              </a:cxn>
              <a:cxn ang="0">
                <a:pos x="4" y="0"/>
              </a:cxn>
              <a:cxn ang="0">
                <a:pos x="4" y="0"/>
              </a:cxn>
              <a:cxn ang="0">
                <a:pos x="6" y="0"/>
              </a:cxn>
              <a:cxn ang="0">
                <a:pos x="6" y="0"/>
              </a:cxn>
              <a:cxn ang="0">
                <a:pos x="6" y="0"/>
              </a:cxn>
              <a:cxn ang="0">
                <a:pos x="8" y="2"/>
              </a:cxn>
              <a:cxn ang="0">
                <a:pos x="12" y="4"/>
              </a:cxn>
              <a:cxn ang="0">
                <a:pos x="12" y="6"/>
              </a:cxn>
              <a:cxn ang="0">
                <a:pos x="12" y="6"/>
              </a:cxn>
              <a:cxn ang="0">
                <a:pos x="12" y="6"/>
              </a:cxn>
              <a:cxn ang="0">
                <a:pos x="14" y="8"/>
              </a:cxn>
              <a:cxn ang="0">
                <a:pos x="14" y="8"/>
              </a:cxn>
              <a:cxn ang="0">
                <a:pos x="14" y="8"/>
              </a:cxn>
              <a:cxn ang="0">
                <a:pos x="14" y="8"/>
              </a:cxn>
              <a:cxn ang="0">
                <a:pos x="16" y="8"/>
              </a:cxn>
              <a:cxn ang="0">
                <a:pos x="16" y="8"/>
              </a:cxn>
              <a:cxn ang="0">
                <a:pos x="16" y="10"/>
              </a:cxn>
              <a:cxn ang="0">
                <a:pos x="16" y="10"/>
              </a:cxn>
              <a:cxn ang="0">
                <a:pos x="18" y="10"/>
              </a:cxn>
            </a:cxnLst>
            <a:rect l="0" t="0" r="r" b="b"/>
            <a:pathLst>
              <a:path w="18" h="10">
                <a:moveTo>
                  <a:pt x="0" y="8"/>
                </a:moveTo>
                <a:lnTo>
                  <a:pt x="0" y="6"/>
                </a:lnTo>
                <a:lnTo>
                  <a:pt x="0" y="4"/>
                </a:lnTo>
                <a:lnTo>
                  <a:pt x="0" y="4"/>
                </a:lnTo>
                <a:lnTo>
                  <a:pt x="0" y="2"/>
                </a:lnTo>
                <a:lnTo>
                  <a:pt x="0" y="2"/>
                </a:lnTo>
                <a:lnTo>
                  <a:pt x="2" y="2"/>
                </a:lnTo>
                <a:lnTo>
                  <a:pt x="2" y="0"/>
                </a:lnTo>
                <a:lnTo>
                  <a:pt x="4" y="0"/>
                </a:lnTo>
                <a:lnTo>
                  <a:pt x="4" y="0"/>
                </a:lnTo>
                <a:lnTo>
                  <a:pt x="6" y="0"/>
                </a:lnTo>
                <a:lnTo>
                  <a:pt x="6" y="0"/>
                </a:lnTo>
                <a:lnTo>
                  <a:pt x="6" y="0"/>
                </a:lnTo>
                <a:lnTo>
                  <a:pt x="8" y="2"/>
                </a:lnTo>
                <a:lnTo>
                  <a:pt x="12" y="4"/>
                </a:lnTo>
                <a:lnTo>
                  <a:pt x="12" y="6"/>
                </a:lnTo>
                <a:lnTo>
                  <a:pt x="12" y="6"/>
                </a:lnTo>
                <a:lnTo>
                  <a:pt x="12" y="6"/>
                </a:lnTo>
                <a:lnTo>
                  <a:pt x="14" y="8"/>
                </a:lnTo>
                <a:lnTo>
                  <a:pt x="14" y="8"/>
                </a:lnTo>
                <a:lnTo>
                  <a:pt x="14" y="8"/>
                </a:lnTo>
                <a:lnTo>
                  <a:pt x="14" y="8"/>
                </a:lnTo>
                <a:lnTo>
                  <a:pt x="16" y="8"/>
                </a:lnTo>
                <a:lnTo>
                  <a:pt x="16" y="8"/>
                </a:lnTo>
                <a:lnTo>
                  <a:pt x="16" y="10"/>
                </a:lnTo>
                <a:lnTo>
                  <a:pt x="16" y="10"/>
                </a:lnTo>
                <a:lnTo>
                  <a:pt x="18"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7" name="Freeform 443"/>
          <p:cNvSpPr>
            <a:spLocks/>
          </p:cNvSpPr>
          <p:nvPr/>
        </p:nvSpPr>
        <p:spPr bwMode="auto">
          <a:xfrm>
            <a:off x="4648200" y="3265488"/>
            <a:ext cx="231775" cy="57150"/>
          </a:xfrm>
          <a:custGeom>
            <a:avLst/>
            <a:gdLst/>
            <a:ahLst/>
            <a:cxnLst>
              <a:cxn ang="0">
                <a:pos x="0" y="34"/>
              </a:cxn>
              <a:cxn ang="0">
                <a:pos x="0" y="32"/>
              </a:cxn>
              <a:cxn ang="0">
                <a:pos x="0" y="28"/>
              </a:cxn>
              <a:cxn ang="0">
                <a:pos x="0" y="22"/>
              </a:cxn>
              <a:cxn ang="0">
                <a:pos x="6" y="16"/>
              </a:cxn>
              <a:cxn ang="0">
                <a:pos x="8" y="10"/>
              </a:cxn>
              <a:cxn ang="0">
                <a:pos x="8" y="8"/>
              </a:cxn>
              <a:cxn ang="0">
                <a:pos x="18" y="2"/>
              </a:cxn>
              <a:cxn ang="0">
                <a:pos x="22" y="2"/>
              </a:cxn>
              <a:cxn ang="0">
                <a:pos x="24" y="2"/>
              </a:cxn>
              <a:cxn ang="0">
                <a:pos x="30" y="2"/>
              </a:cxn>
              <a:cxn ang="0">
                <a:pos x="34" y="4"/>
              </a:cxn>
              <a:cxn ang="0">
                <a:pos x="38" y="4"/>
              </a:cxn>
              <a:cxn ang="0">
                <a:pos x="40" y="4"/>
              </a:cxn>
              <a:cxn ang="0">
                <a:pos x="44" y="10"/>
              </a:cxn>
              <a:cxn ang="0">
                <a:pos x="48" y="16"/>
              </a:cxn>
              <a:cxn ang="0">
                <a:pos x="52" y="14"/>
              </a:cxn>
              <a:cxn ang="0">
                <a:pos x="54" y="14"/>
              </a:cxn>
              <a:cxn ang="0">
                <a:pos x="66" y="10"/>
              </a:cxn>
              <a:cxn ang="0">
                <a:pos x="68" y="12"/>
              </a:cxn>
              <a:cxn ang="0">
                <a:pos x="70" y="14"/>
              </a:cxn>
              <a:cxn ang="0">
                <a:pos x="70" y="14"/>
              </a:cxn>
              <a:cxn ang="0">
                <a:pos x="72" y="14"/>
              </a:cxn>
              <a:cxn ang="0">
                <a:pos x="74" y="16"/>
              </a:cxn>
              <a:cxn ang="0">
                <a:pos x="78" y="18"/>
              </a:cxn>
              <a:cxn ang="0">
                <a:pos x="80" y="18"/>
              </a:cxn>
              <a:cxn ang="0">
                <a:pos x="88" y="18"/>
              </a:cxn>
              <a:cxn ang="0">
                <a:pos x="90" y="14"/>
              </a:cxn>
              <a:cxn ang="0">
                <a:pos x="92" y="12"/>
              </a:cxn>
              <a:cxn ang="0">
                <a:pos x="96" y="10"/>
              </a:cxn>
              <a:cxn ang="0">
                <a:pos x="98" y="10"/>
              </a:cxn>
              <a:cxn ang="0">
                <a:pos x="100" y="10"/>
              </a:cxn>
              <a:cxn ang="0">
                <a:pos x="102" y="8"/>
              </a:cxn>
              <a:cxn ang="0">
                <a:pos x="104" y="8"/>
              </a:cxn>
              <a:cxn ang="0">
                <a:pos x="106" y="10"/>
              </a:cxn>
              <a:cxn ang="0">
                <a:pos x="108" y="10"/>
              </a:cxn>
              <a:cxn ang="0">
                <a:pos x="108" y="10"/>
              </a:cxn>
              <a:cxn ang="0">
                <a:pos x="110" y="8"/>
              </a:cxn>
              <a:cxn ang="0">
                <a:pos x="112" y="8"/>
              </a:cxn>
              <a:cxn ang="0">
                <a:pos x="114" y="10"/>
              </a:cxn>
              <a:cxn ang="0">
                <a:pos x="120" y="12"/>
              </a:cxn>
              <a:cxn ang="0">
                <a:pos x="128" y="14"/>
              </a:cxn>
              <a:cxn ang="0">
                <a:pos x="128" y="14"/>
              </a:cxn>
              <a:cxn ang="0">
                <a:pos x="130" y="12"/>
              </a:cxn>
              <a:cxn ang="0">
                <a:pos x="132" y="10"/>
              </a:cxn>
              <a:cxn ang="0">
                <a:pos x="134" y="8"/>
              </a:cxn>
              <a:cxn ang="0">
                <a:pos x="138" y="6"/>
              </a:cxn>
              <a:cxn ang="0">
                <a:pos x="140" y="6"/>
              </a:cxn>
              <a:cxn ang="0">
                <a:pos x="146" y="4"/>
              </a:cxn>
            </a:cxnLst>
            <a:rect l="0" t="0" r="r" b="b"/>
            <a:pathLst>
              <a:path w="146" h="36">
                <a:moveTo>
                  <a:pt x="0" y="36"/>
                </a:moveTo>
                <a:lnTo>
                  <a:pt x="0" y="36"/>
                </a:lnTo>
                <a:lnTo>
                  <a:pt x="0" y="34"/>
                </a:lnTo>
                <a:lnTo>
                  <a:pt x="0" y="34"/>
                </a:lnTo>
                <a:lnTo>
                  <a:pt x="0" y="34"/>
                </a:lnTo>
                <a:lnTo>
                  <a:pt x="0" y="32"/>
                </a:lnTo>
                <a:lnTo>
                  <a:pt x="0" y="32"/>
                </a:lnTo>
                <a:lnTo>
                  <a:pt x="0" y="30"/>
                </a:lnTo>
                <a:lnTo>
                  <a:pt x="0" y="28"/>
                </a:lnTo>
                <a:lnTo>
                  <a:pt x="0" y="28"/>
                </a:lnTo>
                <a:lnTo>
                  <a:pt x="0" y="24"/>
                </a:lnTo>
                <a:lnTo>
                  <a:pt x="0" y="22"/>
                </a:lnTo>
                <a:lnTo>
                  <a:pt x="4" y="20"/>
                </a:lnTo>
                <a:lnTo>
                  <a:pt x="4" y="20"/>
                </a:lnTo>
                <a:lnTo>
                  <a:pt x="6" y="16"/>
                </a:lnTo>
                <a:lnTo>
                  <a:pt x="6" y="16"/>
                </a:lnTo>
                <a:lnTo>
                  <a:pt x="8" y="12"/>
                </a:lnTo>
                <a:lnTo>
                  <a:pt x="8" y="10"/>
                </a:lnTo>
                <a:lnTo>
                  <a:pt x="8" y="8"/>
                </a:lnTo>
                <a:lnTo>
                  <a:pt x="8" y="8"/>
                </a:lnTo>
                <a:lnTo>
                  <a:pt x="8" y="8"/>
                </a:lnTo>
                <a:lnTo>
                  <a:pt x="12" y="4"/>
                </a:lnTo>
                <a:lnTo>
                  <a:pt x="14" y="4"/>
                </a:lnTo>
                <a:lnTo>
                  <a:pt x="18" y="2"/>
                </a:lnTo>
                <a:lnTo>
                  <a:pt x="18" y="2"/>
                </a:lnTo>
                <a:lnTo>
                  <a:pt x="20" y="2"/>
                </a:lnTo>
                <a:lnTo>
                  <a:pt x="22" y="2"/>
                </a:lnTo>
                <a:lnTo>
                  <a:pt x="24" y="2"/>
                </a:lnTo>
                <a:lnTo>
                  <a:pt x="24" y="2"/>
                </a:lnTo>
                <a:lnTo>
                  <a:pt x="24" y="2"/>
                </a:lnTo>
                <a:lnTo>
                  <a:pt x="28" y="0"/>
                </a:lnTo>
                <a:lnTo>
                  <a:pt x="28" y="0"/>
                </a:lnTo>
                <a:lnTo>
                  <a:pt x="30" y="2"/>
                </a:lnTo>
                <a:lnTo>
                  <a:pt x="30" y="2"/>
                </a:lnTo>
                <a:lnTo>
                  <a:pt x="32" y="2"/>
                </a:lnTo>
                <a:lnTo>
                  <a:pt x="34" y="4"/>
                </a:lnTo>
                <a:lnTo>
                  <a:pt x="34" y="4"/>
                </a:lnTo>
                <a:lnTo>
                  <a:pt x="36" y="4"/>
                </a:lnTo>
                <a:lnTo>
                  <a:pt x="38" y="4"/>
                </a:lnTo>
                <a:lnTo>
                  <a:pt x="38" y="4"/>
                </a:lnTo>
                <a:lnTo>
                  <a:pt x="38" y="4"/>
                </a:lnTo>
                <a:lnTo>
                  <a:pt x="40" y="4"/>
                </a:lnTo>
                <a:lnTo>
                  <a:pt x="40" y="6"/>
                </a:lnTo>
                <a:lnTo>
                  <a:pt x="42" y="8"/>
                </a:lnTo>
                <a:lnTo>
                  <a:pt x="44" y="10"/>
                </a:lnTo>
                <a:lnTo>
                  <a:pt x="46" y="12"/>
                </a:lnTo>
                <a:lnTo>
                  <a:pt x="46" y="14"/>
                </a:lnTo>
                <a:lnTo>
                  <a:pt x="48" y="16"/>
                </a:lnTo>
                <a:lnTo>
                  <a:pt x="50" y="16"/>
                </a:lnTo>
                <a:lnTo>
                  <a:pt x="50" y="16"/>
                </a:lnTo>
                <a:lnTo>
                  <a:pt x="52" y="14"/>
                </a:lnTo>
                <a:lnTo>
                  <a:pt x="52" y="14"/>
                </a:lnTo>
                <a:lnTo>
                  <a:pt x="54" y="14"/>
                </a:lnTo>
                <a:lnTo>
                  <a:pt x="54" y="14"/>
                </a:lnTo>
                <a:lnTo>
                  <a:pt x="60" y="10"/>
                </a:lnTo>
                <a:lnTo>
                  <a:pt x="64" y="10"/>
                </a:lnTo>
                <a:lnTo>
                  <a:pt x="66" y="10"/>
                </a:lnTo>
                <a:lnTo>
                  <a:pt x="66" y="10"/>
                </a:lnTo>
                <a:lnTo>
                  <a:pt x="66" y="12"/>
                </a:lnTo>
                <a:lnTo>
                  <a:pt x="68" y="12"/>
                </a:lnTo>
                <a:lnTo>
                  <a:pt x="68" y="12"/>
                </a:lnTo>
                <a:lnTo>
                  <a:pt x="68" y="12"/>
                </a:lnTo>
                <a:lnTo>
                  <a:pt x="70" y="14"/>
                </a:lnTo>
                <a:lnTo>
                  <a:pt x="70" y="14"/>
                </a:lnTo>
                <a:lnTo>
                  <a:pt x="70" y="14"/>
                </a:lnTo>
                <a:lnTo>
                  <a:pt x="70" y="14"/>
                </a:lnTo>
                <a:lnTo>
                  <a:pt x="72" y="14"/>
                </a:lnTo>
                <a:lnTo>
                  <a:pt x="72" y="14"/>
                </a:lnTo>
                <a:lnTo>
                  <a:pt x="72" y="14"/>
                </a:lnTo>
                <a:lnTo>
                  <a:pt x="72" y="16"/>
                </a:lnTo>
                <a:lnTo>
                  <a:pt x="72" y="16"/>
                </a:lnTo>
                <a:lnTo>
                  <a:pt x="74" y="16"/>
                </a:lnTo>
                <a:lnTo>
                  <a:pt x="76" y="16"/>
                </a:lnTo>
                <a:lnTo>
                  <a:pt x="78" y="18"/>
                </a:lnTo>
                <a:lnTo>
                  <a:pt x="78" y="18"/>
                </a:lnTo>
                <a:lnTo>
                  <a:pt x="78" y="18"/>
                </a:lnTo>
                <a:lnTo>
                  <a:pt x="80" y="18"/>
                </a:lnTo>
                <a:lnTo>
                  <a:pt x="80" y="18"/>
                </a:lnTo>
                <a:lnTo>
                  <a:pt x="82" y="18"/>
                </a:lnTo>
                <a:lnTo>
                  <a:pt x="84" y="18"/>
                </a:lnTo>
                <a:lnTo>
                  <a:pt x="88" y="18"/>
                </a:lnTo>
                <a:lnTo>
                  <a:pt x="88" y="18"/>
                </a:lnTo>
                <a:lnTo>
                  <a:pt x="88" y="18"/>
                </a:lnTo>
                <a:lnTo>
                  <a:pt x="90" y="14"/>
                </a:lnTo>
                <a:lnTo>
                  <a:pt x="92" y="12"/>
                </a:lnTo>
                <a:lnTo>
                  <a:pt x="92" y="12"/>
                </a:lnTo>
                <a:lnTo>
                  <a:pt x="92" y="12"/>
                </a:lnTo>
                <a:lnTo>
                  <a:pt x="94" y="10"/>
                </a:lnTo>
                <a:lnTo>
                  <a:pt x="96" y="10"/>
                </a:lnTo>
                <a:lnTo>
                  <a:pt x="96" y="10"/>
                </a:lnTo>
                <a:lnTo>
                  <a:pt x="98" y="10"/>
                </a:lnTo>
                <a:lnTo>
                  <a:pt x="98" y="10"/>
                </a:lnTo>
                <a:lnTo>
                  <a:pt x="98" y="10"/>
                </a:lnTo>
                <a:lnTo>
                  <a:pt x="100" y="10"/>
                </a:lnTo>
                <a:lnTo>
                  <a:pt x="100" y="10"/>
                </a:lnTo>
                <a:lnTo>
                  <a:pt x="100" y="10"/>
                </a:lnTo>
                <a:lnTo>
                  <a:pt x="102" y="10"/>
                </a:lnTo>
                <a:lnTo>
                  <a:pt x="102" y="8"/>
                </a:lnTo>
                <a:lnTo>
                  <a:pt x="102" y="8"/>
                </a:lnTo>
                <a:lnTo>
                  <a:pt x="104" y="8"/>
                </a:lnTo>
                <a:lnTo>
                  <a:pt x="104" y="8"/>
                </a:lnTo>
                <a:lnTo>
                  <a:pt x="104" y="8"/>
                </a:lnTo>
                <a:lnTo>
                  <a:pt x="106" y="8"/>
                </a:lnTo>
                <a:lnTo>
                  <a:pt x="106" y="8"/>
                </a:lnTo>
                <a:lnTo>
                  <a:pt x="106" y="10"/>
                </a:lnTo>
                <a:lnTo>
                  <a:pt x="106" y="10"/>
                </a:lnTo>
                <a:lnTo>
                  <a:pt x="108" y="10"/>
                </a:lnTo>
                <a:lnTo>
                  <a:pt x="108" y="10"/>
                </a:lnTo>
                <a:lnTo>
                  <a:pt x="108" y="10"/>
                </a:lnTo>
                <a:lnTo>
                  <a:pt x="108" y="10"/>
                </a:lnTo>
                <a:lnTo>
                  <a:pt x="108" y="10"/>
                </a:lnTo>
                <a:lnTo>
                  <a:pt x="110" y="10"/>
                </a:lnTo>
                <a:lnTo>
                  <a:pt x="110" y="8"/>
                </a:lnTo>
                <a:lnTo>
                  <a:pt x="110" y="8"/>
                </a:lnTo>
                <a:lnTo>
                  <a:pt x="112" y="8"/>
                </a:lnTo>
                <a:lnTo>
                  <a:pt x="112" y="8"/>
                </a:lnTo>
                <a:lnTo>
                  <a:pt x="112" y="8"/>
                </a:lnTo>
                <a:lnTo>
                  <a:pt x="114" y="8"/>
                </a:lnTo>
                <a:lnTo>
                  <a:pt x="114" y="8"/>
                </a:lnTo>
                <a:lnTo>
                  <a:pt x="114" y="10"/>
                </a:lnTo>
                <a:lnTo>
                  <a:pt x="114" y="10"/>
                </a:lnTo>
                <a:lnTo>
                  <a:pt x="120" y="10"/>
                </a:lnTo>
                <a:lnTo>
                  <a:pt x="120" y="12"/>
                </a:lnTo>
                <a:lnTo>
                  <a:pt x="122" y="12"/>
                </a:lnTo>
                <a:lnTo>
                  <a:pt x="124" y="14"/>
                </a:lnTo>
                <a:lnTo>
                  <a:pt x="128" y="14"/>
                </a:lnTo>
                <a:lnTo>
                  <a:pt x="128" y="14"/>
                </a:lnTo>
                <a:lnTo>
                  <a:pt x="128" y="14"/>
                </a:lnTo>
                <a:lnTo>
                  <a:pt x="128" y="14"/>
                </a:lnTo>
                <a:lnTo>
                  <a:pt x="130" y="12"/>
                </a:lnTo>
                <a:lnTo>
                  <a:pt x="130" y="12"/>
                </a:lnTo>
                <a:lnTo>
                  <a:pt x="130" y="12"/>
                </a:lnTo>
                <a:lnTo>
                  <a:pt x="130" y="10"/>
                </a:lnTo>
                <a:lnTo>
                  <a:pt x="130" y="10"/>
                </a:lnTo>
                <a:lnTo>
                  <a:pt x="132" y="10"/>
                </a:lnTo>
                <a:lnTo>
                  <a:pt x="132" y="10"/>
                </a:lnTo>
                <a:lnTo>
                  <a:pt x="132" y="8"/>
                </a:lnTo>
                <a:lnTo>
                  <a:pt x="134" y="8"/>
                </a:lnTo>
                <a:lnTo>
                  <a:pt x="134" y="8"/>
                </a:lnTo>
                <a:lnTo>
                  <a:pt x="136" y="6"/>
                </a:lnTo>
                <a:lnTo>
                  <a:pt x="138" y="6"/>
                </a:lnTo>
                <a:lnTo>
                  <a:pt x="138" y="6"/>
                </a:lnTo>
                <a:lnTo>
                  <a:pt x="138" y="6"/>
                </a:lnTo>
                <a:lnTo>
                  <a:pt x="140" y="6"/>
                </a:lnTo>
                <a:lnTo>
                  <a:pt x="140" y="4"/>
                </a:lnTo>
                <a:lnTo>
                  <a:pt x="142" y="4"/>
                </a:lnTo>
                <a:lnTo>
                  <a:pt x="146"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8" name="Freeform 444"/>
          <p:cNvSpPr>
            <a:spLocks/>
          </p:cNvSpPr>
          <p:nvPr/>
        </p:nvSpPr>
        <p:spPr bwMode="auto">
          <a:xfrm>
            <a:off x="4568825" y="3240088"/>
            <a:ext cx="50800" cy="79375"/>
          </a:xfrm>
          <a:custGeom>
            <a:avLst/>
            <a:gdLst/>
            <a:ahLst/>
            <a:cxnLst>
              <a:cxn ang="0">
                <a:pos x="0" y="0"/>
              </a:cxn>
              <a:cxn ang="0">
                <a:pos x="0" y="0"/>
              </a:cxn>
              <a:cxn ang="0">
                <a:pos x="0" y="0"/>
              </a:cxn>
              <a:cxn ang="0">
                <a:pos x="0" y="0"/>
              </a:cxn>
              <a:cxn ang="0">
                <a:pos x="0" y="2"/>
              </a:cxn>
              <a:cxn ang="0">
                <a:pos x="0" y="2"/>
              </a:cxn>
              <a:cxn ang="0">
                <a:pos x="0" y="6"/>
              </a:cxn>
              <a:cxn ang="0">
                <a:pos x="0" y="6"/>
              </a:cxn>
              <a:cxn ang="0">
                <a:pos x="0" y="8"/>
              </a:cxn>
              <a:cxn ang="0">
                <a:pos x="2" y="8"/>
              </a:cxn>
              <a:cxn ang="0">
                <a:pos x="2" y="8"/>
              </a:cxn>
              <a:cxn ang="0">
                <a:pos x="2" y="10"/>
              </a:cxn>
              <a:cxn ang="0">
                <a:pos x="2" y="10"/>
              </a:cxn>
              <a:cxn ang="0">
                <a:pos x="2" y="12"/>
              </a:cxn>
              <a:cxn ang="0">
                <a:pos x="2" y="12"/>
              </a:cxn>
              <a:cxn ang="0">
                <a:pos x="4" y="16"/>
              </a:cxn>
              <a:cxn ang="0">
                <a:pos x="4" y="16"/>
              </a:cxn>
              <a:cxn ang="0">
                <a:pos x="6" y="20"/>
              </a:cxn>
              <a:cxn ang="0">
                <a:pos x="6" y="20"/>
              </a:cxn>
              <a:cxn ang="0">
                <a:pos x="8" y="20"/>
              </a:cxn>
              <a:cxn ang="0">
                <a:pos x="12" y="22"/>
              </a:cxn>
              <a:cxn ang="0">
                <a:pos x="12" y="22"/>
              </a:cxn>
              <a:cxn ang="0">
                <a:pos x="12" y="22"/>
              </a:cxn>
              <a:cxn ang="0">
                <a:pos x="12" y="24"/>
              </a:cxn>
              <a:cxn ang="0">
                <a:pos x="14" y="24"/>
              </a:cxn>
              <a:cxn ang="0">
                <a:pos x="14" y="24"/>
              </a:cxn>
              <a:cxn ang="0">
                <a:pos x="14" y="24"/>
              </a:cxn>
              <a:cxn ang="0">
                <a:pos x="14" y="24"/>
              </a:cxn>
              <a:cxn ang="0">
                <a:pos x="16" y="26"/>
              </a:cxn>
              <a:cxn ang="0">
                <a:pos x="14" y="26"/>
              </a:cxn>
              <a:cxn ang="0">
                <a:pos x="14" y="26"/>
              </a:cxn>
              <a:cxn ang="0">
                <a:pos x="12" y="26"/>
              </a:cxn>
              <a:cxn ang="0">
                <a:pos x="12" y="26"/>
              </a:cxn>
              <a:cxn ang="0">
                <a:pos x="12" y="24"/>
              </a:cxn>
              <a:cxn ang="0">
                <a:pos x="12" y="24"/>
              </a:cxn>
              <a:cxn ang="0">
                <a:pos x="12" y="26"/>
              </a:cxn>
              <a:cxn ang="0">
                <a:pos x="12" y="30"/>
              </a:cxn>
              <a:cxn ang="0">
                <a:pos x="12" y="30"/>
              </a:cxn>
              <a:cxn ang="0">
                <a:pos x="12" y="30"/>
              </a:cxn>
              <a:cxn ang="0">
                <a:pos x="14" y="30"/>
              </a:cxn>
              <a:cxn ang="0">
                <a:pos x="16" y="34"/>
              </a:cxn>
              <a:cxn ang="0">
                <a:pos x="20" y="38"/>
              </a:cxn>
              <a:cxn ang="0">
                <a:pos x="24" y="38"/>
              </a:cxn>
              <a:cxn ang="0">
                <a:pos x="24" y="36"/>
              </a:cxn>
              <a:cxn ang="0">
                <a:pos x="26" y="36"/>
              </a:cxn>
              <a:cxn ang="0">
                <a:pos x="28" y="36"/>
              </a:cxn>
              <a:cxn ang="0">
                <a:pos x="28" y="36"/>
              </a:cxn>
              <a:cxn ang="0">
                <a:pos x="28" y="38"/>
              </a:cxn>
              <a:cxn ang="0">
                <a:pos x="30" y="38"/>
              </a:cxn>
              <a:cxn ang="0">
                <a:pos x="30" y="40"/>
              </a:cxn>
              <a:cxn ang="0">
                <a:pos x="30" y="40"/>
              </a:cxn>
              <a:cxn ang="0">
                <a:pos x="28" y="40"/>
              </a:cxn>
              <a:cxn ang="0">
                <a:pos x="28" y="42"/>
              </a:cxn>
              <a:cxn ang="0">
                <a:pos x="26" y="42"/>
              </a:cxn>
              <a:cxn ang="0">
                <a:pos x="30" y="48"/>
              </a:cxn>
              <a:cxn ang="0">
                <a:pos x="32" y="50"/>
              </a:cxn>
              <a:cxn ang="0">
                <a:pos x="32" y="50"/>
              </a:cxn>
            </a:cxnLst>
            <a:rect l="0" t="0" r="r" b="b"/>
            <a:pathLst>
              <a:path w="32" h="50">
                <a:moveTo>
                  <a:pt x="0" y="0"/>
                </a:moveTo>
                <a:lnTo>
                  <a:pt x="0" y="0"/>
                </a:lnTo>
                <a:lnTo>
                  <a:pt x="0" y="0"/>
                </a:lnTo>
                <a:lnTo>
                  <a:pt x="0" y="0"/>
                </a:lnTo>
                <a:lnTo>
                  <a:pt x="0" y="2"/>
                </a:lnTo>
                <a:lnTo>
                  <a:pt x="0" y="2"/>
                </a:lnTo>
                <a:lnTo>
                  <a:pt x="0" y="6"/>
                </a:lnTo>
                <a:lnTo>
                  <a:pt x="0" y="6"/>
                </a:lnTo>
                <a:lnTo>
                  <a:pt x="0" y="8"/>
                </a:lnTo>
                <a:lnTo>
                  <a:pt x="2" y="8"/>
                </a:lnTo>
                <a:lnTo>
                  <a:pt x="2" y="8"/>
                </a:lnTo>
                <a:lnTo>
                  <a:pt x="2" y="10"/>
                </a:lnTo>
                <a:lnTo>
                  <a:pt x="2" y="10"/>
                </a:lnTo>
                <a:lnTo>
                  <a:pt x="2" y="12"/>
                </a:lnTo>
                <a:lnTo>
                  <a:pt x="2" y="12"/>
                </a:lnTo>
                <a:lnTo>
                  <a:pt x="4" y="16"/>
                </a:lnTo>
                <a:lnTo>
                  <a:pt x="4" y="16"/>
                </a:lnTo>
                <a:lnTo>
                  <a:pt x="6" y="20"/>
                </a:lnTo>
                <a:lnTo>
                  <a:pt x="6" y="20"/>
                </a:lnTo>
                <a:lnTo>
                  <a:pt x="8" y="20"/>
                </a:lnTo>
                <a:lnTo>
                  <a:pt x="12" y="22"/>
                </a:lnTo>
                <a:lnTo>
                  <a:pt x="12" y="22"/>
                </a:lnTo>
                <a:lnTo>
                  <a:pt x="12" y="22"/>
                </a:lnTo>
                <a:lnTo>
                  <a:pt x="12" y="24"/>
                </a:lnTo>
                <a:lnTo>
                  <a:pt x="14" y="24"/>
                </a:lnTo>
                <a:lnTo>
                  <a:pt x="14" y="24"/>
                </a:lnTo>
                <a:lnTo>
                  <a:pt x="14" y="24"/>
                </a:lnTo>
                <a:lnTo>
                  <a:pt x="14" y="24"/>
                </a:lnTo>
                <a:lnTo>
                  <a:pt x="16" y="26"/>
                </a:lnTo>
                <a:lnTo>
                  <a:pt x="14" y="26"/>
                </a:lnTo>
                <a:lnTo>
                  <a:pt x="14" y="26"/>
                </a:lnTo>
                <a:lnTo>
                  <a:pt x="12" y="26"/>
                </a:lnTo>
                <a:lnTo>
                  <a:pt x="12" y="26"/>
                </a:lnTo>
                <a:lnTo>
                  <a:pt x="12" y="24"/>
                </a:lnTo>
                <a:lnTo>
                  <a:pt x="12" y="24"/>
                </a:lnTo>
                <a:lnTo>
                  <a:pt x="12" y="26"/>
                </a:lnTo>
                <a:lnTo>
                  <a:pt x="12" y="30"/>
                </a:lnTo>
                <a:lnTo>
                  <a:pt x="12" y="30"/>
                </a:lnTo>
                <a:lnTo>
                  <a:pt x="12" y="30"/>
                </a:lnTo>
                <a:lnTo>
                  <a:pt x="14" y="30"/>
                </a:lnTo>
                <a:lnTo>
                  <a:pt x="16" y="34"/>
                </a:lnTo>
                <a:lnTo>
                  <a:pt x="20" y="38"/>
                </a:lnTo>
                <a:lnTo>
                  <a:pt x="24" y="38"/>
                </a:lnTo>
                <a:lnTo>
                  <a:pt x="24" y="36"/>
                </a:lnTo>
                <a:lnTo>
                  <a:pt x="26" y="36"/>
                </a:lnTo>
                <a:lnTo>
                  <a:pt x="28" y="36"/>
                </a:lnTo>
                <a:lnTo>
                  <a:pt x="28" y="36"/>
                </a:lnTo>
                <a:lnTo>
                  <a:pt x="28" y="38"/>
                </a:lnTo>
                <a:lnTo>
                  <a:pt x="30" y="38"/>
                </a:lnTo>
                <a:lnTo>
                  <a:pt x="30" y="40"/>
                </a:lnTo>
                <a:lnTo>
                  <a:pt x="30" y="40"/>
                </a:lnTo>
                <a:lnTo>
                  <a:pt x="28" y="40"/>
                </a:lnTo>
                <a:lnTo>
                  <a:pt x="28" y="42"/>
                </a:lnTo>
                <a:lnTo>
                  <a:pt x="26" y="42"/>
                </a:lnTo>
                <a:lnTo>
                  <a:pt x="30" y="48"/>
                </a:lnTo>
                <a:lnTo>
                  <a:pt x="32" y="50"/>
                </a:lnTo>
                <a:lnTo>
                  <a:pt x="32" y="5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9" name="Freeform 445"/>
          <p:cNvSpPr>
            <a:spLocks/>
          </p:cNvSpPr>
          <p:nvPr/>
        </p:nvSpPr>
        <p:spPr bwMode="auto">
          <a:xfrm>
            <a:off x="4244975" y="3297238"/>
            <a:ext cx="53975" cy="9525"/>
          </a:xfrm>
          <a:custGeom>
            <a:avLst/>
            <a:gdLst/>
            <a:ahLst/>
            <a:cxnLst>
              <a:cxn ang="0">
                <a:pos x="34" y="4"/>
              </a:cxn>
              <a:cxn ang="0">
                <a:pos x="34" y="4"/>
              </a:cxn>
              <a:cxn ang="0">
                <a:pos x="34" y="4"/>
              </a:cxn>
              <a:cxn ang="0">
                <a:pos x="32" y="4"/>
              </a:cxn>
              <a:cxn ang="0">
                <a:pos x="32" y="4"/>
              </a:cxn>
              <a:cxn ang="0">
                <a:pos x="30" y="6"/>
              </a:cxn>
              <a:cxn ang="0">
                <a:pos x="30" y="6"/>
              </a:cxn>
              <a:cxn ang="0">
                <a:pos x="30" y="6"/>
              </a:cxn>
              <a:cxn ang="0">
                <a:pos x="30" y="6"/>
              </a:cxn>
              <a:cxn ang="0">
                <a:pos x="28" y="6"/>
              </a:cxn>
              <a:cxn ang="0">
                <a:pos x="28" y="4"/>
              </a:cxn>
              <a:cxn ang="0">
                <a:pos x="26" y="6"/>
              </a:cxn>
              <a:cxn ang="0">
                <a:pos x="24" y="6"/>
              </a:cxn>
              <a:cxn ang="0">
                <a:pos x="24" y="6"/>
              </a:cxn>
              <a:cxn ang="0">
                <a:pos x="24" y="6"/>
              </a:cxn>
              <a:cxn ang="0">
                <a:pos x="22" y="6"/>
              </a:cxn>
              <a:cxn ang="0">
                <a:pos x="20" y="6"/>
              </a:cxn>
              <a:cxn ang="0">
                <a:pos x="20" y="6"/>
              </a:cxn>
              <a:cxn ang="0">
                <a:pos x="20" y="6"/>
              </a:cxn>
              <a:cxn ang="0">
                <a:pos x="20" y="6"/>
              </a:cxn>
              <a:cxn ang="0">
                <a:pos x="18" y="6"/>
              </a:cxn>
              <a:cxn ang="0">
                <a:pos x="18" y="6"/>
              </a:cxn>
              <a:cxn ang="0">
                <a:pos x="18" y="6"/>
              </a:cxn>
              <a:cxn ang="0">
                <a:pos x="18" y="6"/>
              </a:cxn>
              <a:cxn ang="0">
                <a:pos x="16" y="4"/>
              </a:cxn>
              <a:cxn ang="0">
                <a:pos x="14" y="4"/>
              </a:cxn>
              <a:cxn ang="0">
                <a:pos x="14" y="4"/>
              </a:cxn>
              <a:cxn ang="0">
                <a:pos x="12" y="2"/>
              </a:cxn>
              <a:cxn ang="0">
                <a:pos x="12" y="2"/>
              </a:cxn>
              <a:cxn ang="0">
                <a:pos x="12" y="4"/>
              </a:cxn>
              <a:cxn ang="0">
                <a:pos x="12" y="4"/>
              </a:cxn>
              <a:cxn ang="0">
                <a:pos x="10" y="4"/>
              </a:cxn>
              <a:cxn ang="0">
                <a:pos x="10" y="4"/>
              </a:cxn>
              <a:cxn ang="0">
                <a:pos x="10" y="2"/>
              </a:cxn>
              <a:cxn ang="0">
                <a:pos x="10" y="2"/>
              </a:cxn>
              <a:cxn ang="0">
                <a:pos x="10" y="2"/>
              </a:cxn>
              <a:cxn ang="0">
                <a:pos x="10" y="2"/>
              </a:cxn>
              <a:cxn ang="0">
                <a:pos x="8" y="0"/>
              </a:cxn>
              <a:cxn ang="0">
                <a:pos x="6" y="0"/>
              </a:cxn>
              <a:cxn ang="0">
                <a:pos x="6" y="0"/>
              </a:cxn>
              <a:cxn ang="0">
                <a:pos x="2" y="0"/>
              </a:cxn>
              <a:cxn ang="0">
                <a:pos x="0" y="0"/>
              </a:cxn>
            </a:cxnLst>
            <a:rect l="0" t="0" r="r" b="b"/>
            <a:pathLst>
              <a:path w="34" h="6">
                <a:moveTo>
                  <a:pt x="34" y="4"/>
                </a:moveTo>
                <a:lnTo>
                  <a:pt x="34" y="4"/>
                </a:lnTo>
                <a:lnTo>
                  <a:pt x="34" y="4"/>
                </a:lnTo>
                <a:lnTo>
                  <a:pt x="32" y="4"/>
                </a:lnTo>
                <a:lnTo>
                  <a:pt x="32" y="4"/>
                </a:lnTo>
                <a:lnTo>
                  <a:pt x="30" y="6"/>
                </a:lnTo>
                <a:lnTo>
                  <a:pt x="30" y="6"/>
                </a:lnTo>
                <a:lnTo>
                  <a:pt x="30" y="6"/>
                </a:lnTo>
                <a:lnTo>
                  <a:pt x="30" y="6"/>
                </a:lnTo>
                <a:lnTo>
                  <a:pt x="28" y="6"/>
                </a:lnTo>
                <a:lnTo>
                  <a:pt x="28" y="4"/>
                </a:lnTo>
                <a:lnTo>
                  <a:pt x="26" y="6"/>
                </a:lnTo>
                <a:lnTo>
                  <a:pt x="24" y="6"/>
                </a:lnTo>
                <a:lnTo>
                  <a:pt x="24" y="6"/>
                </a:lnTo>
                <a:lnTo>
                  <a:pt x="24" y="6"/>
                </a:lnTo>
                <a:lnTo>
                  <a:pt x="22" y="6"/>
                </a:lnTo>
                <a:lnTo>
                  <a:pt x="20" y="6"/>
                </a:lnTo>
                <a:lnTo>
                  <a:pt x="20" y="6"/>
                </a:lnTo>
                <a:lnTo>
                  <a:pt x="20" y="6"/>
                </a:lnTo>
                <a:lnTo>
                  <a:pt x="20" y="6"/>
                </a:lnTo>
                <a:lnTo>
                  <a:pt x="18" y="6"/>
                </a:lnTo>
                <a:lnTo>
                  <a:pt x="18" y="6"/>
                </a:lnTo>
                <a:lnTo>
                  <a:pt x="18" y="6"/>
                </a:lnTo>
                <a:lnTo>
                  <a:pt x="18" y="6"/>
                </a:lnTo>
                <a:lnTo>
                  <a:pt x="16" y="4"/>
                </a:lnTo>
                <a:lnTo>
                  <a:pt x="14" y="4"/>
                </a:lnTo>
                <a:lnTo>
                  <a:pt x="14" y="4"/>
                </a:lnTo>
                <a:lnTo>
                  <a:pt x="12" y="2"/>
                </a:lnTo>
                <a:lnTo>
                  <a:pt x="12" y="2"/>
                </a:lnTo>
                <a:lnTo>
                  <a:pt x="12" y="4"/>
                </a:lnTo>
                <a:lnTo>
                  <a:pt x="12" y="4"/>
                </a:lnTo>
                <a:lnTo>
                  <a:pt x="10" y="4"/>
                </a:lnTo>
                <a:lnTo>
                  <a:pt x="10" y="4"/>
                </a:lnTo>
                <a:lnTo>
                  <a:pt x="10" y="2"/>
                </a:lnTo>
                <a:lnTo>
                  <a:pt x="10" y="2"/>
                </a:lnTo>
                <a:lnTo>
                  <a:pt x="10" y="2"/>
                </a:lnTo>
                <a:lnTo>
                  <a:pt x="10" y="2"/>
                </a:lnTo>
                <a:lnTo>
                  <a:pt x="8" y="0"/>
                </a:lnTo>
                <a:lnTo>
                  <a:pt x="6" y="0"/>
                </a:lnTo>
                <a:lnTo>
                  <a:pt x="6"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0" name="Freeform 446"/>
          <p:cNvSpPr>
            <a:spLocks/>
          </p:cNvSpPr>
          <p:nvPr/>
        </p:nvSpPr>
        <p:spPr bwMode="auto">
          <a:xfrm>
            <a:off x="4178300" y="3297238"/>
            <a:ext cx="66675" cy="9525"/>
          </a:xfrm>
          <a:custGeom>
            <a:avLst/>
            <a:gdLst/>
            <a:ahLst/>
            <a:cxnLst>
              <a:cxn ang="0">
                <a:pos x="42" y="0"/>
              </a:cxn>
              <a:cxn ang="0">
                <a:pos x="40" y="0"/>
              </a:cxn>
              <a:cxn ang="0">
                <a:pos x="38" y="0"/>
              </a:cxn>
              <a:cxn ang="0">
                <a:pos x="36" y="0"/>
              </a:cxn>
              <a:cxn ang="0">
                <a:pos x="34" y="0"/>
              </a:cxn>
              <a:cxn ang="0">
                <a:pos x="34" y="0"/>
              </a:cxn>
              <a:cxn ang="0">
                <a:pos x="32" y="0"/>
              </a:cxn>
              <a:cxn ang="0">
                <a:pos x="30" y="0"/>
              </a:cxn>
              <a:cxn ang="0">
                <a:pos x="26" y="0"/>
              </a:cxn>
              <a:cxn ang="0">
                <a:pos x="26" y="0"/>
              </a:cxn>
              <a:cxn ang="0">
                <a:pos x="20" y="0"/>
              </a:cxn>
              <a:cxn ang="0">
                <a:pos x="20" y="2"/>
              </a:cxn>
              <a:cxn ang="0">
                <a:pos x="18" y="2"/>
              </a:cxn>
              <a:cxn ang="0">
                <a:pos x="18" y="2"/>
              </a:cxn>
              <a:cxn ang="0">
                <a:pos x="16" y="4"/>
              </a:cxn>
              <a:cxn ang="0">
                <a:pos x="14" y="4"/>
              </a:cxn>
              <a:cxn ang="0">
                <a:pos x="12" y="4"/>
              </a:cxn>
              <a:cxn ang="0">
                <a:pos x="12" y="4"/>
              </a:cxn>
              <a:cxn ang="0">
                <a:pos x="10" y="4"/>
              </a:cxn>
              <a:cxn ang="0">
                <a:pos x="10" y="4"/>
              </a:cxn>
              <a:cxn ang="0">
                <a:pos x="10" y="4"/>
              </a:cxn>
              <a:cxn ang="0">
                <a:pos x="8" y="4"/>
              </a:cxn>
              <a:cxn ang="0">
                <a:pos x="8" y="4"/>
              </a:cxn>
              <a:cxn ang="0">
                <a:pos x="8" y="4"/>
              </a:cxn>
              <a:cxn ang="0">
                <a:pos x="6" y="4"/>
              </a:cxn>
              <a:cxn ang="0">
                <a:pos x="4" y="6"/>
              </a:cxn>
              <a:cxn ang="0">
                <a:pos x="2" y="6"/>
              </a:cxn>
              <a:cxn ang="0">
                <a:pos x="2" y="6"/>
              </a:cxn>
              <a:cxn ang="0">
                <a:pos x="0" y="6"/>
              </a:cxn>
              <a:cxn ang="0">
                <a:pos x="0" y="6"/>
              </a:cxn>
              <a:cxn ang="0">
                <a:pos x="0" y="6"/>
              </a:cxn>
              <a:cxn ang="0">
                <a:pos x="0" y="6"/>
              </a:cxn>
            </a:cxnLst>
            <a:rect l="0" t="0" r="r" b="b"/>
            <a:pathLst>
              <a:path w="42" h="6">
                <a:moveTo>
                  <a:pt x="42" y="0"/>
                </a:moveTo>
                <a:lnTo>
                  <a:pt x="40" y="0"/>
                </a:lnTo>
                <a:lnTo>
                  <a:pt x="38" y="0"/>
                </a:lnTo>
                <a:lnTo>
                  <a:pt x="36" y="0"/>
                </a:lnTo>
                <a:lnTo>
                  <a:pt x="34" y="0"/>
                </a:lnTo>
                <a:lnTo>
                  <a:pt x="34" y="0"/>
                </a:lnTo>
                <a:lnTo>
                  <a:pt x="32" y="0"/>
                </a:lnTo>
                <a:lnTo>
                  <a:pt x="30" y="0"/>
                </a:lnTo>
                <a:lnTo>
                  <a:pt x="26" y="0"/>
                </a:lnTo>
                <a:lnTo>
                  <a:pt x="26" y="0"/>
                </a:lnTo>
                <a:lnTo>
                  <a:pt x="20" y="0"/>
                </a:lnTo>
                <a:lnTo>
                  <a:pt x="20" y="2"/>
                </a:lnTo>
                <a:lnTo>
                  <a:pt x="18" y="2"/>
                </a:lnTo>
                <a:lnTo>
                  <a:pt x="18" y="2"/>
                </a:lnTo>
                <a:lnTo>
                  <a:pt x="16" y="4"/>
                </a:lnTo>
                <a:lnTo>
                  <a:pt x="14" y="4"/>
                </a:lnTo>
                <a:lnTo>
                  <a:pt x="12" y="4"/>
                </a:lnTo>
                <a:lnTo>
                  <a:pt x="12" y="4"/>
                </a:lnTo>
                <a:lnTo>
                  <a:pt x="10" y="4"/>
                </a:lnTo>
                <a:lnTo>
                  <a:pt x="10" y="4"/>
                </a:lnTo>
                <a:lnTo>
                  <a:pt x="10" y="4"/>
                </a:lnTo>
                <a:lnTo>
                  <a:pt x="8" y="4"/>
                </a:lnTo>
                <a:lnTo>
                  <a:pt x="8" y="4"/>
                </a:lnTo>
                <a:lnTo>
                  <a:pt x="8" y="4"/>
                </a:lnTo>
                <a:lnTo>
                  <a:pt x="6" y="4"/>
                </a:lnTo>
                <a:lnTo>
                  <a:pt x="4" y="6"/>
                </a:lnTo>
                <a:lnTo>
                  <a:pt x="2" y="6"/>
                </a:lnTo>
                <a:lnTo>
                  <a:pt x="2" y="6"/>
                </a:lnTo>
                <a:lnTo>
                  <a:pt x="0" y="6"/>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1" name="Freeform 447"/>
          <p:cNvSpPr>
            <a:spLocks/>
          </p:cNvSpPr>
          <p:nvPr/>
        </p:nvSpPr>
        <p:spPr bwMode="auto">
          <a:xfrm>
            <a:off x="5546725" y="3297238"/>
            <a:ext cx="15875" cy="9525"/>
          </a:xfrm>
          <a:custGeom>
            <a:avLst/>
            <a:gdLst/>
            <a:ahLst/>
            <a:cxnLst>
              <a:cxn ang="0">
                <a:pos x="0" y="4"/>
              </a:cxn>
              <a:cxn ang="0">
                <a:pos x="0" y="2"/>
              </a:cxn>
              <a:cxn ang="0">
                <a:pos x="0" y="4"/>
              </a:cxn>
              <a:cxn ang="0">
                <a:pos x="0" y="4"/>
              </a:cxn>
              <a:cxn ang="0">
                <a:pos x="2" y="4"/>
              </a:cxn>
              <a:cxn ang="0">
                <a:pos x="2" y="4"/>
              </a:cxn>
              <a:cxn ang="0">
                <a:pos x="2" y="4"/>
              </a:cxn>
              <a:cxn ang="0">
                <a:pos x="2" y="6"/>
              </a:cxn>
              <a:cxn ang="0">
                <a:pos x="4" y="6"/>
              </a:cxn>
              <a:cxn ang="0">
                <a:pos x="4" y="6"/>
              </a:cxn>
              <a:cxn ang="0">
                <a:pos x="6" y="4"/>
              </a:cxn>
              <a:cxn ang="0">
                <a:pos x="6" y="4"/>
              </a:cxn>
              <a:cxn ang="0">
                <a:pos x="6" y="4"/>
              </a:cxn>
              <a:cxn ang="0">
                <a:pos x="6" y="2"/>
              </a:cxn>
              <a:cxn ang="0">
                <a:pos x="10" y="0"/>
              </a:cxn>
            </a:cxnLst>
            <a:rect l="0" t="0" r="r" b="b"/>
            <a:pathLst>
              <a:path w="10" h="6">
                <a:moveTo>
                  <a:pt x="0" y="4"/>
                </a:moveTo>
                <a:lnTo>
                  <a:pt x="0" y="2"/>
                </a:lnTo>
                <a:lnTo>
                  <a:pt x="0" y="4"/>
                </a:lnTo>
                <a:lnTo>
                  <a:pt x="0" y="4"/>
                </a:lnTo>
                <a:lnTo>
                  <a:pt x="2" y="4"/>
                </a:lnTo>
                <a:lnTo>
                  <a:pt x="2" y="4"/>
                </a:lnTo>
                <a:lnTo>
                  <a:pt x="2" y="4"/>
                </a:lnTo>
                <a:lnTo>
                  <a:pt x="2" y="6"/>
                </a:lnTo>
                <a:lnTo>
                  <a:pt x="4" y="6"/>
                </a:lnTo>
                <a:lnTo>
                  <a:pt x="4" y="6"/>
                </a:lnTo>
                <a:lnTo>
                  <a:pt x="6" y="4"/>
                </a:lnTo>
                <a:lnTo>
                  <a:pt x="6" y="4"/>
                </a:lnTo>
                <a:lnTo>
                  <a:pt x="6" y="4"/>
                </a:lnTo>
                <a:lnTo>
                  <a:pt x="6" y="2"/>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2" name="Freeform 448"/>
          <p:cNvSpPr>
            <a:spLocks/>
          </p:cNvSpPr>
          <p:nvPr/>
        </p:nvSpPr>
        <p:spPr bwMode="auto">
          <a:xfrm>
            <a:off x="4279900" y="3243263"/>
            <a:ext cx="22225" cy="60325"/>
          </a:xfrm>
          <a:custGeom>
            <a:avLst/>
            <a:gdLst/>
            <a:ahLst/>
            <a:cxnLst>
              <a:cxn ang="0">
                <a:pos x="12" y="38"/>
              </a:cxn>
              <a:cxn ang="0">
                <a:pos x="12" y="38"/>
              </a:cxn>
              <a:cxn ang="0">
                <a:pos x="12" y="36"/>
              </a:cxn>
              <a:cxn ang="0">
                <a:pos x="12" y="36"/>
              </a:cxn>
              <a:cxn ang="0">
                <a:pos x="12" y="34"/>
              </a:cxn>
              <a:cxn ang="0">
                <a:pos x="12" y="32"/>
              </a:cxn>
              <a:cxn ang="0">
                <a:pos x="14" y="30"/>
              </a:cxn>
              <a:cxn ang="0">
                <a:pos x="14" y="30"/>
              </a:cxn>
              <a:cxn ang="0">
                <a:pos x="12" y="28"/>
              </a:cxn>
              <a:cxn ang="0">
                <a:pos x="12" y="28"/>
              </a:cxn>
              <a:cxn ang="0">
                <a:pos x="10" y="26"/>
              </a:cxn>
              <a:cxn ang="0">
                <a:pos x="10" y="26"/>
              </a:cxn>
              <a:cxn ang="0">
                <a:pos x="10" y="24"/>
              </a:cxn>
              <a:cxn ang="0">
                <a:pos x="10" y="24"/>
              </a:cxn>
              <a:cxn ang="0">
                <a:pos x="10" y="24"/>
              </a:cxn>
              <a:cxn ang="0">
                <a:pos x="10" y="22"/>
              </a:cxn>
              <a:cxn ang="0">
                <a:pos x="8" y="22"/>
              </a:cxn>
              <a:cxn ang="0">
                <a:pos x="8" y="22"/>
              </a:cxn>
              <a:cxn ang="0">
                <a:pos x="8" y="24"/>
              </a:cxn>
              <a:cxn ang="0">
                <a:pos x="6" y="24"/>
              </a:cxn>
              <a:cxn ang="0">
                <a:pos x="6" y="22"/>
              </a:cxn>
              <a:cxn ang="0">
                <a:pos x="6" y="22"/>
              </a:cxn>
              <a:cxn ang="0">
                <a:pos x="4" y="20"/>
              </a:cxn>
              <a:cxn ang="0">
                <a:pos x="4" y="20"/>
              </a:cxn>
              <a:cxn ang="0">
                <a:pos x="4" y="18"/>
              </a:cxn>
              <a:cxn ang="0">
                <a:pos x="4" y="18"/>
              </a:cxn>
              <a:cxn ang="0">
                <a:pos x="4" y="18"/>
              </a:cxn>
              <a:cxn ang="0">
                <a:pos x="4" y="16"/>
              </a:cxn>
              <a:cxn ang="0">
                <a:pos x="4" y="16"/>
              </a:cxn>
              <a:cxn ang="0">
                <a:pos x="4" y="16"/>
              </a:cxn>
              <a:cxn ang="0">
                <a:pos x="4" y="16"/>
              </a:cxn>
              <a:cxn ang="0">
                <a:pos x="4" y="16"/>
              </a:cxn>
              <a:cxn ang="0">
                <a:pos x="4" y="16"/>
              </a:cxn>
              <a:cxn ang="0">
                <a:pos x="4" y="14"/>
              </a:cxn>
              <a:cxn ang="0">
                <a:pos x="4" y="14"/>
              </a:cxn>
              <a:cxn ang="0">
                <a:pos x="4" y="14"/>
              </a:cxn>
              <a:cxn ang="0">
                <a:pos x="4" y="14"/>
              </a:cxn>
              <a:cxn ang="0">
                <a:pos x="4" y="14"/>
              </a:cxn>
              <a:cxn ang="0">
                <a:pos x="4" y="14"/>
              </a:cxn>
              <a:cxn ang="0">
                <a:pos x="4" y="12"/>
              </a:cxn>
              <a:cxn ang="0">
                <a:pos x="4" y="12"/>
              </a:cxn>
              <a:cxn ang="0">
                <a:pos x="4" y="10"/>
              </a:cxn>
              <a:cxn ang="0">
                <a:pos x="4" y="10"/>
              </a:cxn>
              <a:cxn ang="0">
                <a:pos x="4" y="8"/>
              </a:cxn>
              <a:cxn ang="0">
                <a:pos x="2" y="6"/>
              </a:cxn>
              <a:cxn ang="0">
                <a:pos x="2" y="6"/>
              </a:cxn>
              <a:cxn ang="0">
                <a:pos x="0" y="4"/>
              </a:cxn>
              <a:cxn ang="0">
                <a:pos x="2" y="4"/>
              </a:cxn>
              <a:cxn ang="0">
                <a:pos x="2" y="2"/>
              </a:cxn>
              <a:cxn ang="0">
                <a:pos x="0" y="0"/>
              </a:cxn>
              <a:cxn ang="0">
                <a:pos x="0" y="0"/>
              </a:cxn>
            </a:cxnLst>
            <a:rect l="0" t="0" r="r" b="b"/>
            <a:pathLst>
              <a:path w="14" h="38">
                <a:moveTo>
                  <a:pt x="12" y="38"/>
                </a:moveTo>
                <a:lnTo>
                  <a:pt x="12" y="38"/>
                </a:lnTo>
                <a:lnTo>
                  <a:pt x="12" y="36"/>
                </a:lnTo>
                <a:lnTo>
                  <a:pt x="12" y="36"/>
                </a:lnTo>
                <a:lnTo>
                  <a:pt x="12" y="34"/>
                </a:lnTo>
                <a:lnTo>
                  <a:pt x="12" y="32"/>
                </a:lnTo>
                <a:lnTo>
                  <a:pt x="14" y="30"/>
                </a:lnTo>
                <a:lnTo>
                  <a:pt x="14" y="30"/>
                </a:lnTo>
                <a:lnTo>
                  <a:pt x="12" y="28"/>
                </a:lnTo>
                <a:lnTo>
                  <a:pt x="12" y="28"/>
                </a:lnTo>
                <a:lnTo>
                  <a:pt x="10" y="26"/>
                </a:lnTo>
                <a:lnTo>
                  <a:pt x="10" y="26"/>
                </a:lnTo>
                <a:lnTo>
                  <a:pt x="10" y="24"/>
                </a:lnTo>
                <a:lnTo>
                  <a:pt x="10" y="24"/>
                </a:lnTo>
                <a:lnTo>
                  <a:pt x="10" y="24"/>
                </a:lnTo>
                <a:lnTo>
                  <a:pt x="10" y="22"/>
                </a:lnTo>
                <a:lnTo>
                  <a:pt x="8" y="22"/>
                </a:lnTo>
                <a:lnTo>
                  <a:pt x="8" y="22"/>
                </a:lnTo>
                <a:lnTo>
                  <a:pt x="8" y="24"/>
                </a:lnTo>
                <a:lnTo>
                  <a:pt x="6" y="24"/>
                </a:lnTo>
                <a:lnTo>
                  <a:pt x="6" y="22"/>
                </a:lnTo>
                <a:lnTo>
                  <a:pt x="6" y="22"/>
                </a:lnTo>
                <a:lnTo>
                  <a:pt x="4" y="20"/>
                </a:lnTo>
                <a:lnTo>
                  <a:pt x="4" y="20"/>
                </a:lnTo>
                <a:lnTo>
                  <a:pt x="4" y="18"/>
                </a:lnTo>
                <a:lnTo>
                  <a:pt x="4" y="18"/>
                </a:lnTo>
                <a:lnTo>
                  <a:pt x="4" y="18"/>
                </a:lnTo>
                <a:lnTo>
                  <a:pt x="4" y="16"/>
                </a:lnTo>
                <a:lnTo>
                  <a:pt x="4" y="16"/>
                </a:lnTo>
                <a:lnTo>
                  <a:pt x="4" y="16"/>
                </a:lnTo>
                <a:lnTo>
                  <a:pt x="4" y="16"/>
                </a:lnTo>
                <a:lnTo>
                  <a:pt x="4" y="16"/>
                </a:lnTo>
                <a:lnTo>
                  <a:pt x="4" y="16"/>
                </a:lnTo>
                <a:lnTo>
                  <a:pt x="4" y="14"/>
                </a:lnTo>
                <a:lnTo>
                  <a:pt x="4" y="14"/>
                </a:lnTo>
                <a:lnTo>
                  <a:pt x="4" y="14"/>
                </a:lnTo>
                <a:lnTo>
                  <a:pt x="4" y="14"/>
                </a:lnTo>
                <a:lnTo>
                  <a:pt x="4" y="14"/>
                </a:lnTo>
                <a:lnTo>
                  <a:pt x="4" y="14"/>
                </a:lnTo>
                <a:lnTo>
                  <a:pt x="4" y="12"/>
                </a:lnTo>
                <a:lnTo>
                  <a:pt x="4" y="12"/>
                </a:lnTo>
                <a:lnTo>
                  <a:pt x="4" y="10"/>
                </a:lnTo>
                <a:lnTo>
                  <a:pt x="4" y="10"/>
                </a:lnTo>
                <a:lnTo>
                  <a:pt x="4" y="8"/>
                </a:lnTo>
                <a:lnTo>
                  <a:pt x="2" y="6"/>
                </a:lnTo>
                <a:lnTo>
                  <a:pt x="2" y="6"/>
                </a:lnTo>
                <a:lnTo>
                  <a:pt x="0" y="4"/>
                </a:lnTo>
                <a:lnTo>
                  <a:pt x="2" y="4"/>
                </a:lnTo>
                <a:lnTo>
                  <a:pt x="2"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3" name="Freeform 449"/>
          <p:cNvSpPr>
            <a:spLocks/>
          </p:cNvSpPr>
          <p:nvPr/>
        </p:nvSpPr>
        <p:spPr bwMode="auto">
          <a:xfrm>
            <a:off x="5407025" y="3240088"/>
            <a:ext cx="139700" cy="63500"/>
          </a:xfrm>
          <a:custGeom>
            <a:avLst/>
            <a:gdLst/>
            <a:ahLst/>
            <a:cxnLst>
              <a:cxn ang="0">
                <a:pos x="0" y="10"/>
              </a:cxn>
              <a:cxn ang="0">
                <a:pos x="4" y="10"/>
              </a:cxn>
              <a:cxn ang="0">
                <a:pos x="6" y="10"/>
              </a:cxn>
              <a:cxn ang="0">
                <a:pos x="8" y="10"/>
              </a:cxn>
              <a:cxn ang="0">
                <a:pos x="8" y="10"/>
              </a:cxn>
              <a:cxn ang="0">
                <a:pos x="8" y="8"/>
              </a:cxn>
              <a:cxn ang="0">
                <a:pos x="10" y="8"/>
              </a:cxn>
              <a:cxn ang="0">
                <a:pos x="12" y="6"/>
              </a:cxn>
              <a:cxn ang="0">
                <a:pos x="14" y="8"/>
              </a:cxn>
              <a:cxn ang="0">
                <a:pos x="16" y="12"/>
              </a:cxn>
              <a:cxn ang="0">
                <a:pos x="18" y="8"/>
              </a:cxn>
              <a:cxn ang="0">
                <a:pos x="20" y="0"/>
              </a:cxn>
              <a:cxn ang="0">
                <a:pos x="20" y="0"/>
              </a:cxn>
              <a:cxn ang="0">
                <a:pos x="22" y="2"/>
              </a:cxn>
              <a:cxn ang="0">
                <a:pos x="22" y="2"/>
              </a:cxn>
              <a:cxn ang="0">
                <a:pos x="24" y="2"/>
              </a:cxn>
              <a:cxn ang="0">
                <a:pos x="26" y="4"/>
              </a:cxn>
              <a:cxn ang="0">
                <a:pos x="26" y="6"/>
              </a:cxn>
              <a:cxn ang="0">
                <a:pos x="30" y="8"/>
              </a:cxn>
              <a:cxn ang="0">
                <a:pos x="34" y="6"/>
              </a:cxn>
              <a:cxn ang="0">
                <a:pos x="36" y="4"/>
              </a:cxn>
              <a:cxn ang="0">
                <a:pos x="38" y="4"/>
              </a:cxn>
              <a:cxn ang="0">
                <a:pos x="38" y="4"/>
              </a:cxn>
              <a:cxn ang="0">
                <a:pos x="38" y="6"/>
              </a:cxn>
              <a:cxn ang="0">
                <a:pos x="40" y="6"/>
              </a:cxn>
              <a:cxn ang="0">
                <a:pos x="42" y="6"/>
              </a:cxn>
              <a:cxn ang="0">
                <a:pos x="44" y="6"/>
              </a:cxn>
              <a:cxn ang="0">
                <a:pos x="46" y="6"/>
              </a:cxn>
              <a:cxn ang="0">
                <a:pos x="48" y="6"/>
              </a:cxn>
              <a:cxn ang="0">
                <a:pos x="48" y="6"/>
              </a:cxn>
              <a:cxn ang="0">
                <a:pos x="50" y="8"/>
              </a:cxn>
              <a:cxn ang="0">
                <a:pos x="52" y="6"/>
              </a:cxn>
              <a:cxn ang="0">
                <a:pos x="54" y="6"/>
              </a:cxn>
              <a:cxn ang="0">
                <a:pos x="54" y="8"/>
              </a:cxn>
              <a:cxn ang="0">
                <a:pos x="56" y="8"/>
              </a:cxn>
              <a:cxn ang="0">
                <a:pos x="56" y="8"/>
              </a:cxn>
              <a:cxn ang="0">
                <a:pos x="58" y="10"/>
              </a:cxn>
              <a:cxn ang="0">
                <a:pos x="60" y="10"/>
              </a:cxn>
              <a:cxn ang="0">
                <a:pos x="60" y="12"/>
              </a:cxn>
              <a:cxn ang="0">
                <a:pos x="62" y="12"/>
              </a:cxn>
              <a:cxn ang="0">
                <a:pos x="62" y="12"/>
              </a:cxn>
              <a:cxn ang="0">
                <a:pos x="64" y="14"/>
              </a:cxn>
              <a:cxn ang="0">
                <a:pos x="66" y="16"/>
              </a:cxn>
              <a:cxn ang="0">
                <a:pos x="66" y="16"/>
              </a:cxn>
              <a:cxn ang="0">
                <a:pos x="68" y="18"/>
              </a:cxn>
              <a:cxn ang="0">
                <a:pos x="68" y="20"/>
              </a:cxn>
              <a:cxn ang="0">
                <a:pos x="70" y="22"/>
              </a:cxn>
              <a:cxn ang="0">
                <a:pos x="74" y="24"/>
              </a:cxn>
              <a:cxn ang="0">
                <a:pos x="74" y="24"/>
              </a:cxn>
              <a:cxn ang="0">
                <a:pos x="76" y="26"/>
              </a:cxn>
              <a:cxn ang="0">
                <a:pos x="78" y="28"/>
              </a:cxn>
              <a:cxn ang="0">
                <a:pos x="78" y="28"/>
              </a:cxn>
              <a:cxn ang="0">
                <a:pos x="78" y="30"/>
              </a:cxn>
              <a:cxn ang="0">
                <a:pos x="80" y="32"/>
              </a:cxn>
              <a:cxn ang="0">
                <a:pos x="80" y="34"/>
              </a:cxn>
              <a:cxn ang="0">
                <a:pos x="82" y="34"/>
              </a:cxn>
              <a:cxn ang="0">
                <a:pos x="82" y="34"/>
              </a:cxn>
              <a:cxn ang="0">
                <a:pos x="82" y="34"/>
              </a:cxn>
              <a:cxn ang="0">
                <a:pos x="84" y="36"/>
              </a:cxn>
              <a:cxn ang="0">
                <a:pos x="86" y="36"/>
              </a:cxn>
              <a:cxn ang="0">
                <a:pos x="86" y="38"/>
              </a:cxn>
              <a:cxn ang="0">
                <a:pos x="86" y="38"/>
              </a:cxn>
              <a:cxn ang="0">
                <a:pos x="88" y="40"/>
              </a:cxn>
            </a:cxnLst>
            <a:rect l="0" t="0" r="r" b="b"/>
            <a:pathLst>
              <a:path w="88" h="40">
                <a:moveTo>
                  <a:pt x="0" y="10"/>
                </a:moveTo>
                <a:lnTo>
                  <a:pt x="0" y="10"/>
                </a:lnTo>
                <a:lnTo>
                  <a:pt x="2" y="10"/>
                </a:lnTo>
                <a:lnTo>
                  <a:pt x="4" y="10"/>
                </a:lnTo>
                <a:lnTo>
                  <a:pt x="4" y="10"/>
                </a:lnTo>
                <a:lnTo>
                  <a:pt x="6" y="10"/>
                </a:lnTo>
                <a:lnTo>
                  <a:pt x="6" y="10"/>
                </a:lnTo>
                <a:lnTo>
                  <a:pt x="8" y="10"/>
                </a:lnTo>
                <a:lnTo>
                  <a:pt x="8" y="10"/>
                </a:lnTo>
                <a:lnTo>
                  <a:pt x="8" y="10"/>
                </a:lnTo>
                <a:lnTo>
                  <a:pt x="8" y="8"/>
                </a:lnTo>
                <a:lnTo>
                  <a:pt x="8" y="8"/>
                </a:lnTo>
                <a:lnTo>
                  <a:pt x="8" y="8"/>
                </a:lnTo>
                <a:lnTo>
                  <a:pt x="10" y="8"/>
                </a:lnTo>
                <a:lnTo>
                  <a:pt x="10" y="6"/>
                </a:lnTo>
                <a:lnTo>
                  <a:pt x="12" y="6"/>
                </a:lnTo>
                <a:lnTo>
                  <a:pt x="12" y="8"/>
                </a:lnTo>
                <a:lnTo>
                  <a:pt x="14" y="8"/>
                </a:lnTo>
                <a:lnTo>
                  <a:pt x="14" y="10"/>
                </a:lnTo>
                <a:lnTo>
                  <a:pt x="16" y="12"/>
                </a:lnTo>
                <a:lnTo>
                  <a:pt x="16" y="12"/>
                </a:lnTo>
                <a:lnTo>
                  <a:pt x="18" y="8"/>
                </a:lnTo>
                <a:lnTo>
                  <a:pt x="20" y="2"/>
                </a:lnTo>
                <a:lnTo>
                  <a:pt x="20" y="0"/>
                </a:lnTo>
                <a:lnTo>
                  <a:pt x="20" y="0"/>
                </a:lnTo>
                <a:lnTo>
                  <a:pt x="20" y="0"/>
                </a:lnTo>
                <a:lnTo>
                  <a:pt x="22" y="2"/>
                </a:lnTo>
                <a:lnTo>
                  <a:pt x="22" y="2"/>
                </a:lnTo>
                <a:lnTo>
                  <a:pt x="22" y="2"/>
                </a:lnTo>
                <a:lnTo>
                  <a:pt x="22" y="2"/>
                </a:lnTo>
                <a:lnTo>
                  <a:pt x="24" y="4"/>
                </a:lnTo>
                <a:lnTo>
                  <a:pt x="24" y="2"/>
                </a:lnTo>
                <a:lnTo>
                  <a:pt x="26" y="4"/>
                </a:lnTo>
                <a:lnTo>
                  <a:pt x="26" y="4"/>
                </a:lnTo>
                <a:lnTo>
                  <a:pt x="26" y="4"/>
                </a:lnTo>
                <a:lnTo>
                  <a:pt x="26" y="6"/>
                </a:lnTo>
                <a:lnTo>
                  <a:pt x="28" y="8"/>
                </a:lnTo>
                <a:lnTo>
                  <a:pt x="30" y="8"/>
                </a:lnTo>
                <a:lnTo>
                  <a:pt x="34" y="6"/>
                </a:lnTo>
                <a:lnTo>
                  <a:pt x="34" y="6"/>
                </a:lnTo>
                <a:lnTo>
                  <a:pt x="36" y="6"/>
                </a:lnTo>
                <a:lnTo>
                  <a:pt x="36" y="4"/>
                </a:lnTo>
                <a:lnTo>
                  <a:pt x="36" y="4"/>
                </a:lnTo>
                <a:lnTo>
                  <a:pt x="38" y="4"/>
                </a:lnTo>
                <a:lnTo>
                  <a:pt x="38" y="4"/>
                </a:lnTo>
                <a:lnTo>
                  <a:pt x="38" y="4"/>
                </a:lnTo>
                <a:lnTo>
                  <a:pt x="38" y="4"/>
                </a:lnTo>
                <a:lnTo>
                  <a:pt x="38" y="6"/>
                </a:lnTo>
                <a:lnTo>
                  <a:pt x="40" y="6"/>
                </a:lnTo>
                <a:lnTo>
                  <a:pt x="40" y="6"/>
                </a:lnTo>
                <a:lnTo>
                  <a:pt x="40" y="6"/>
                </a:lnTo>
                <a:lnTo>
                  <a:pt x="42" y="6"/>
                </a:lnTo>
                <a:lnTo>
                  <a:pt x="44" y="6"/>
                </a:lnTo>
                <a:lnTo>
                  <a:pt x="44" y="6"/>
                </a:lnTo>
                <a:lnTo>
                  <a:pt x="46" y="6"/>
                </a:lnTo>
                <a:lnTo>
                  <a:pt x="46" y="6"/>
                </a:lnTo>
                <a:lnTo>
                  <a:pt x="46" y="6"/>
                </a:lnTo>
                <a:lnTo>
                  <a:pt x="48" y="6"/>
                </a:lnTo>
                <a:lnTo>
                  <a:pt x="48" y="6"/>
                </a:lnTo>
                <a:lnTo>
                  <a:pt x="48" y="6"/>
                </a:lnTo>
                <a:lnTo>
                  <a:pt x="50" y="8"/>
                </a:lnTo>
                <a:lnTo>
                  <a:pt x="50" y="8"/>
                </a:lnTo>
                <a:lnTo>
                  <a:pt x="50" y="8"/>
                </a:lnTo>
                <a:lnTo>
                  <a:pt x="52" y="6"/>
                </a:lnTo>
                <a:lnTo>
                  <a:pt x="52" y="6"/>
                </a:lnTo>
                <a:lnTo>
                  <a:pt x="54" y="6"/>
                </a:lnTo>
                <a:lnTo>
                  <a:pt x="54" y="6"/>
                </a:lnTo>
                <a:lnTo>
                  <a:pt x="54" y="8"/>
                </a:lnTo>
                <a:lnTo>
                  <a:pt x="54" y="8"/>
                </a:lnTo>
                <a:lnTo>
                  <a:pt x="56" y="8"/>
                </a:lnTo>
                <a:lnTo>
                  <a:pt x="56" y="8"/>
                </a:lnTo>
                <a:lnTo>
                  <a:pt x="56" y="8"/>
                </a:lnTo>
                <a:lnTo>
                  <a:pt x="56" y="10"/>
                </a:lnTo>
                <a:lnTo>
                  <a:pt x="58" y="10"/>
                </a:lnTo>
                <a:lnTo>
                  <a:pt x="58" y="10"/>
                </a:lnTo>
                <a:lnTo>
                  <a:pt x="60" y="10"/>
                </a:lnTo>
                <a:lnTo>
                  <a:pt x="60" y="12"/>
                </a:lnTo>
                <a:lnTo>
                  <a:pt x="60" y="12"/>
                </a:lnTo>
                <a:lnTo>
                  <a:pt x="60" y="12"/>
                </a:lnTo>
                <a:lnTo>
                  <a:pt x="62" y="12"/>
                </a:lnTo>
                <a:lnTo>
                  <a:pt x="62" y="12"/>
                </a:lnTo>
                <a:lnTo>
                  <a:pt x="62" y="12"/>
                </a:lnTo>
                <a:lnTo>
                  <a:pt x="62" y="12"/>
                </a:lnTo>
                <a:lnTo>
                  <a:pt x="64" y="14"/>
                </a:lnTo>
                <a:lnTo>
                  <a:pt x="64" y="14"/>
                </a:lnTo>
                <a:lnTo>
                  <a:pt x="66" y="16"/>
                </a:lnTo>
                <a:lnTo>
                  <a:pt x="66" y="16"/>
                </a:lnTo>
                <a:lnTo>
                  <a:pt x="66" y="16"/>
                </a:lnTo>
                <a:lnTo>
                  <a:pt x="68" y="18"/>
                </a:lnTo>
                <a:lnTo>
                  <a:pt x="68" y="18"/>
                </a:lnTo>
                <a:lnTo>
                  <a:pt x="68" y="18"/>
                </a:lnTo>
                <a:lnTo>
                  <a:pt x="68" y="20"/>
                </a:lnTo>
                <a:lnTo>
                  <a:pt x="70" y="20"/>
                </a:lnTo>
                <a:lnTo>
                  <a:pt x="70" y="22"/>
                </a:lnTo>
                <a:lnTo>
                  <a:pt x="72" y="24"/>
                </a:lnTo>
                <a:lnTo>
                  <a:pt x="74" y="24"/>
                </a:lnTo>
                <a:lnTo>
                  <a:pt x="74" y="24"/>
                </a:lnTo>
                <a:lnTo>
                  <a:pt x="74" y="24"/>
                </a:lnTo>
                <a:lnTo>
                  <a:pt x="74" y="26"/>
                </a:lnTo>
                <a:lnTo>
                  <a:pt x="76" y="26"/>
                </a:lnTo>
                <a:lnTo>
                  <a:pt x="78" y="28"/>
                </a:lnTo>
                <a:lnTo>
                  <a:pt x="78" y="28"/>
                </a:lnTo>
                <a:lnTo>
                  <a:pt x="78" y="28"/>
                </a:lnTo>
                <a:lnTo>
                  <a:pt x="78" y="28"/>
                </a:lnTo>
                <a:lnTo>
                  <a:pt x="78" y="30"/>
                </a:lnTo>
                <a:lnTo>
                  <a:pt x="78" y="30"/>
                </a:lnTo>
                <a:lnTo>
                  <a:pt x="80" y="32"/>
                </a:lnTo>
                <a:lnTo>
                  <a:pt x="80" y="32"/>
                </a:lnTo>
                <a:lnTo>
                  <a:pt x="80" y="34"/>
                </a:lnTo>
                <a:lnTo>
                  <a:pt x="80" y="34"/>
                </a:lnTo>
                <a:lnTo>
                  <a:pt x="82" y="34"/>
                </a:lnTo>
                <a:lnTo>
                  <a:pt x="82" y="34"/>
                </a:lnTo>
                <a:lnTo>
                  <a:pt x="82" y="34"/>
                </a:lnTo>
                <a:lnTo>
                  <a:pt x="82" y="34"/>
                </a:lnTo>
                <a:lnTo>
                  <a:pt x="82" y="34"/>
                </a:lnTo>
                <a:lnTo>
                  <a:pt x="82" y="34"/>
                </a:lnTo>
                <a:lnTo>
                  <a:pt x="84" y="34"/>
                </a:lnTo>
                <a:lnTo>
                  <a:pt x="84" y="36"/>
                </a:lnTo>
                <a:lnTo>
                  <a:pt x="84" y="36"/>
                </a:lnTo>
                <a:lnTo>
                  <a:pt x="86" y="36"/>
                </a:lnTo>
                <a:lnTo>
                  <a:pt x="86" y="38"/>
                </a:lnTo>
                <a:lnTo>
                  <a:pt x="86" y="38"/>
                </a:lnTo>
                <a:lnTo>
                  <a:pt x="86" y="38"/>
                </a:lnTo>
                <a:lnTo>
                  <a:pt x="86" y="38"/>
                </a:lnTo>
                <a:lnTo>
                  <a:pt x="86" y="40"/>
                </a:lnTo>
                <a:lnTo>
                  <a:pt x="88" y="4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4" name="Freeform 450"/>
          <p:cNvSpPr>
            <a:spLocks/>
          </p:cNvSpPr>
          <p:nvPr/>
        </p:nvSpPr>
        <p:spPr bwMode="auto">
          <a:xfrm>
            <a:off x="2543175" y="3236913"/>
            <a:ext cx="101600" cy="53975"/>
          </a:xfrm>
          <a:custGeom>
            <a:avLst/>
            <a:gdLst/>
            <a:ahLst/>
            <a:cxnLst>
              <a:cxn ang="0">
                <a:pos x="4" y="34"/>
              </a:cxn>
              <a:cxn ang="0">
                <a:pos x="4" y="34"/>
              </a:cxn>
              <a:cxn ang="0">
                <a:pos x="6" y="32"/>
              </a:cxn>
              <a:cxn ang="0">
                <a:pos x="6" y="30"/>
              </a:cxn>
              <a:cxn ang="0">
                <a:pos x="8" y="28"/>
              </a:cxn>
              <a:cxn ang="0">
                <a:pos x="8" y="28"/>
              </a:cxn>
              <a:cxn ang="0">
                <a:pos x="10" y="28"/>
              </a:cxn>
              <a:cxn ang="0">
                <a:pos x="10" y="28"/>
              </a:cxn>
              <a:cxn ang="0">
                <a:pos x="10" y="26"/>
              </a:cxn>
              <a:cxn ang="0">
                <a:pos x="10" y="22"/>
              </a:cxn>
              <a:cxn ang="0">
                <a:pos x="10" y="20"/>
              </a:cxn>
              <a:cxn ang="0">
                <a:pos x="14" y="20"/>
              </a:cxn>
              <a:cxn ang="0">
                <a:pos x="16" y="20"/>
              </a:cxn>
              <a:cxn ang="0">
                <a:pos x="20" y="16"/>
              </a:cxn>
              <a:cxn ang="0">
                <a:pos x="20" y="16"/>
              </a:cxn>
              <a:cxn ang="0">
                <a:pos x="20" y="16"/>
              </a:cxn>
              <a:cxn ang="0">
                <a:pos x="24" y="18"/>
              </a:cxn>
              <a:cxn ang="0">
                <a:pos x="24" y="20"/>
              </a:cxn>
              <a:cxn ang="0">
                <a:pos x="24" y="18"/>
              </a:cxn>
              <a:cxn ang="0">
                <a:pos x="24" y="18"/>
              </a:cxn>
              <a:cxn ang="0">
                <a:pos x="28" y="16"/>
              </a:cxn>
              <a:cxn ang="0">
                <a:pos x="30" y="14"/>
              </a:cxn>
              <a:cxn ang="0">
                <a:pos x="30" y="12"/>
              </a:cxn>
              <a:cxn ang="0">
                <a:pos x="32" y="12"/>
              </a:cxn>
              <a:cxn ang="0">
                <a:pos x="32" y="12"/>
              </a:cxn>
              <a:cxn ang="0">
                <a:pos x="34" y="12"/>
              </a:cxn>
              <a:cxn ang="0">
                <a:pos x="34" y="10"/>
              </a:cxn>
              <a:cxn ang="0">
                <a:pos x="34" y="10"/>
              </a:cxn>
              <a:cxn ang="0">
                <a:pos x="36" y="8"/>
              </a:cxn>
              <a:cxn ang="0">
                <a:pos x="36" y="6"/>
              </a:cxn>
              <a:cxn ang="0">
                <a:pos x="36" y="6"/>
              </a:cxn>
              <a:cxn ang="0">
                <a:pos x="36" y="4"/>
              </a:cxn>
              <a:cxn ang="0">
                <a:pos x="40" y="2"/>
              </a:cxn>
              <a:cxn ang="0">
                <a:pos x="40" y="6"/>
              </a:cxn>
              <a:cxn ang="0">
                <a:pos x="48" y="6"/>
              </a:cxn>
              <a:cxn ang="0">
                <a:pos x="50" y="4"/>
              </a:cxn>
              <a:cxn ang="0">
                <a:pos x="52" y="4"/>
              </a:cxn>
              <a:cxn ang="0">
                <a:pos x="54" y="4"/>
              </a:cxn>
              <a:cxn ang="0">
                <a:pos x="58" y="0"/>
              </a:cxn>
              <a:cxn ang="0">
                <a:pos x="60" y="0"/>
              </a:cxn>
              <a:cxn ang="0">
                <a:pos x="62" y="0"/>
              </a:cxn>
              <a:cxn ang="0">
                <a:pos x="64" y="0"/>
              </a:cxn>
            </a:cxnLst>
            <a:rect l="0" t="0" r="r" b="b"/>
            <a:pathLst>
              <a:path w="64" h="34">
                <a:moveTo>
                  <a:pt x="0" y="34"/>
                </a:moveTo>
                <a:lnTo>
                  <a:pt x="4" y="34"/>
                </a:lnTo>
                <a:lnTo>
                  <a:pt x="4" y="34"/>
                </a:lnTo>
                <a:lnTo>
                  <a:pt x="4" y="34"/>
                </a:lnTo>
                <a:lnTo>
                  <a:pt x="6" y="32"/>
                </a:lnTo>
                <a:lnTo>
                  <a:pt x="6" y="32"/>
                </a:lnTo>
                <a:lnTo>
                  <a:pt x="6" y="30"/>
                </a:lnTo>
                <a:lnTo>
                  <a:pt x="6" y="30"/>
                </a:lnTo>
                <a:lnTo>
                  <a:pt x="6" y="28"/>
                </a:lnTo>
                <a:lnTo>
                  <a:pt x="8" y="28"/>
                </a:lnTo>
                <a:lnTo>
                  <a:pt x="8" y="28"/>
                </a:lnTo>
                <a:lnTo>
                  <a:pt x="8" y="28"/>
                </a:lnTo>
                <a:lnTo>
                  <a:pt x="8" y="28"/>
                </a:lnTo>
                <a:lnTo>
                  <a:pt x="10" y="28"/>
                </a:lnTo>
                <a:lnTo>
                  <a:pt x="10" y="28"/>
                </a:lnTo>
                <a:lnTo>
                  <a:pt x="10" y="28"/>
                </a:lnTo>
                <a:lnTo>
                  <a:pt x="10" y="26"/>
                </a:lnTo>
                <a:lnTo>
                  <a:pt x="10" y="26"/>
                </a:lnTo>
                <a:lnTo>
                  <a:pt x="10" y="24"/>
                </a:lnTo>
                <a:lnTo>
                  <a:pt x="10" y="22"/>
                </a:lnTo>
                <a:lnTo>
                  <a:pt x="10" y="20"/>
                </a:lnTo>
                <a:lnTo>
                  <a:pt x="10" y="20"/>
                </a:lnTo>
                <a:lnTo>
                  <a:pt x="12" y="20"/>
                </a:lnTo>
                <a:lnTo>
                  <a:pt x="14" y="20"/>
                </a:lnTo>
                <a:lnTo>
                  <a:pt x="14" y="20"/>
                </a:lnTo>
                <a:lnTo>
                  <a:pt x="16" y="20"/>
                </a:lnTo>
                <a:lnTo>
                  <a:pt x="18" y="16"/>
                </a:lnTo>
                <a:lnTo>
                  <a:pt x="20" y="16"/>
                </a:lnTo>
                <a:lnTo>
                  <a:pt x="20" y="16"/>
                </a:lnTo>
                <a:lnTo>
                  <a:pt x="20" y="16"/>
                </a:lnTo>
                <a:lnTo>
                  <a:pt x="20" y="16"/>
                </a:lnTo>
                <a:lnTo>
                  <a:pt x="20" y="16"/>
                </a:lnTo>
                <a:lnTo>
                  <a:pt x="22" y="18"/>
                </a:lnTo>
                <a:lnTo>
                  <a:pt x="24" y="18"/>
                </a:lnTo>
                <a:lnTo>
                  <a:pt x="24" y="20"/>
                </a:lnTo>
                <a:lnTo>
                  <a:pt x="24" y="20"/>
                </a:lnTo>
                <a:lnTo>
                  <a:pt x="24" y="20"/>
                </a:lnTo>
                <a:lnTo>
                  <a:pt x="24" y="18"/>
                </a:lnTo>
                <a:lnTo>
                  <a:pt x="24" y="18"/>
                </a:lnTo>
                <a:lnTo>
                  <a:pt x="24" y="18"/>
                </a:lnTo>
                <a:lnTo>
                  <a:pt x="28" y="16"/>
                </a:lnTo>
                <a:lnTo>
                  <a:pt x="28" y="16"/>
                </a:lnTo>
                <a:lnTo>
                  <a:pt x="30" y="14"/>
                </a:lnTo>
                <a:lnTo>
                  <a:pt x="30" y="14"/>
                </a:lnTo>
                <a:lnTo>
                  <a:pt x="30" y="14"/>
                </a:lnTo>
                <a:lnTo>
                  <a:pt x="30" y="12"/>
                </a:lnTo>
                <a:lnTo>
                  <a:pt x="32" y="12"/>
                </a:lnTo>
                <a:lnTo>
                  <a:pt x="32" y="12"/>
                </a:lnTo>
                <a:lnTo>
                  <a:pt x="32" y="12"/>
                </a:lnTo>
                <a:lnTo>
                  <a:pt x="32" y="12"/>
                </a:lnTo>
                <a:lnTo>
                  <a:pt x="32" y="12"/>
                </a:lnTo>
                <a:lnTo>
                  <a:pt x="34" y="12"/>
                </a:lnTo>
                <a:lnTo>
                  <a:pt x="34" y="10"/>
                </a:lnTo>
                <a:lnTo>
                  <a:pt x="34" y="10"/>
                </a:lnTo>
                <a:lnTo>
                  <a:pt x="34" y="10"/>
                </a:lnTo>
                <a:lnTo>
                  <a:pt x="34" y="10"/>
                </a:lnTo>
                <a:lnTo>
                  <a:pt x="34" y="8"/>
                </a:lnTo>
                <a:lnTo>
                  <a:pt x="36" y="8"/>
                </a:lnTo>
                <a:lnTo>
                  <a:pt x="36" y="8"/>
                </a:lnTo>
                <a:lnTo>
                  <a:pt x="36" y="6"/>
                </a:lnTo>
                <a:lnTo>
                  <a:pt x="36" y="6"/>
                </a:lnTo>
                <a:lnTo>
                  <a:pt x="36" y="6"/>
                </a:lnTo>
                <a:lnTo>
                  <a:pt x="36" y="4"/>
                </a:lnTo>
                <a:lnTo>
                  <a:pt x="36" y="4"/>
                </a:lnTo>
                <a:lnTo>
                  <a:pt x="38" y="4"/>
                </a:lnTo>
                <a:lnTo>
                  <a:pt x="40" y="2"/>
                </a:lnTo>
                <a:lnTo>
                  <a:pt x="40" y="2"/>
                </a:lnTo>
                <a:lnTo>
                  <a:pt x="40" y="6"/>
                </a:lnTo>
                <a:lnTo>
                  <a:pt x="44" y="6"/>
                </a:lnTo>
                <a:lnTo>
                  <a:pt x="48" y="6"/>
                </a:lnTo>
                <a:lnTo>
                  <a:pt x="48" y="4"/>
                </a:lnTo>
                <a:lnTo>
                  <a:pt x="50" y="4"/>
                </a:lnTo>
                <a:lnTo>
                  <a:pt x="52" y="4"/>
                </a:lnTo>
                <a:lnTo>
                  <a:pt x="52" y="4"/>
                </a:lnTo>
                <a:lnTo>
                  <a:pt x="54" y="4"/>
                </a:lnTo>
                <a:lnTo>
                  <a:pt x="54" y="4"/>
                </a:lnTo>
                <a:lnTo>
                  <a:pt x="58" y="2"/>
                </a:lnTo>
                <a:lnTo>
                  <a:pt x="58" y="0"/>
                </a:lnTo>
                <a:lnTo>
                  <a:pt x="58" y="0"/>
                </a:lnTo>
                <a:lnTo>
                  <a:pt x="60" y="0"/>
                </a:lnTo>
                <a:lnTo>
                  <a:pt x="60" y="0"/>
                </a:lnTo>
                <a:lnTo>
                  <a:pt x="62" y="0"/>
                </a:lnTo>
                <a:lnTo>
                  <a:pt x="62" y="0"/>
                </a:lnTo>
                <a:lnTo>
                  <a:pt x="64" y="0"/>
                </a:lnTo>
                <a:lnTo>
                  <a:pt x="64"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5" name="Freeform 451"/>
          <p:cNvSpPr>
            <a:spLocks/>
          </p:cNvSpPr>
          <p:nvPr/>
        </p:nvSpPr>
        <p:spPr bwMode="auto">
          <a:xfrm>
            <a:off x="4175125" y="3275013"/>
            <a:ext cx="66675" cy="12700"/>
          </a:xfrm>
          <a:custGeom>
            <a:avLst/>
            <a:gdLst/>
            <a:ahLst/>
            <a:cxnLst>
              <a:cxn ang="0">
                <a:pos x="42" y="4"/>
              </a:cxn>
              <a:cxn ang="0">
                <a:pos x="42" y="4"/>
              </a:cxn>
              <a:cxn ang="0">
                <a:pos x="40" y="4"/>
              </a:cxn>
              <a:cxn ang="0">
                <a:pos x="40" y="4"/>
              </a:cxn>
              <a:cxn ang="0">
                <a:pos x="40" y="4"/>
              </a:cxn>
              <a:cxn ang="0">
                <a:pos x="38" y="4"/>
              </a:cxn>
              <a:cxn ang="0">
                <a:pos x="38" y="6"/>
              </a:cxn>
              <a:cxn ang="0">
                <a:pos x="38" y="6"/>
              </a:cxn>
              <a:cxn ang="0">
                <a:pos x="38" y="6"/>
              </a:cxn>
              <a:cxn ang="0">
                <a:pos x="36" y="6"/>
              </a:cxn>
              <a:cxn ang="0">
                <a:pos x="36" y="4"/>
              </a:cxn>
              <a:cxn ang="0">
                <a:pos x="34" y="4"/>
              </a:cxn>
              <a:cxn ang="0">
                <a:pos x="32" y="4"/>
              </a:cxn>
              <a:cxn ang="0">
                <a:pos x="32" y="4"/>
              </a:cxn>
              <a:cxn ang="0">
                <a:pos x="30" y="4"/>
              </a:cxn>
              <a:cxn ang="0">
                <a:pos x="30" y="4"/>
              </a:cxn>
              <a:cxn ang="0">
                <a:pos x="30" y="2"/>
              </a:cxn>
              <a:cxn ang="0">
                <a:pos x="30" y="2"/>
              </a:cxn>
              <a:cxn ang="0">
                <a:pos x="30" y="2"/>
              </a:cxn>
              <a:cxn ang="0">
                <a:pos x="28" y="2"/>
              </a:cxn>
              <a:cxn ang="0">
                <a:pos x="28" y="2"/>
              </a:cxn>
              <a:cxn ang="0">
                <a:pos x="28" y="2"/>
              </a:cxn>
              <a:cxn ang="0">
                <a:pos x="26" y="2"/>
              </a:cxn>
              <a:cxn ang="0">
                <a:pos x="26" y="0"/>
              </a:cxn>
              <a:cxn ang="0">
                <a:pos x="26" y="0"/>
              </a:cxn>
              <a:cxn ang="0">
                <a:pos x="26" y="0"/>
              </a:cxn>
              <a:cxn ang="0">
                <a:pos x="24" y="0"/>
              </a:cxn>
              <a:cxn ang="0">
                <a:pos x="24" y="0"/>
              </a:cxn>
              <a:cxn ang="0">
                <a:pos x="24" y="0"/>
              </a:cxn>
              <a:cxn ang="0">
                <a:pos x="24" y="0"/>
              </a:cxn>
              <a:cxn ang="0">
                <a:pos x="24" y="0"/>
              </a:cxn>
              <a:cxn ang="0">
                <a:pos x="24" y="2"/>
              </a:cxn>
              <a:cxn ang="0">
                <a:pos x="24" y="2"/>
              </a:cxn>
              <a:cxn ang="0">
                <a:pos x="24" y="2"/>
              </a:cxn>
              <a:cxn ang="0">
                <a:pos x="22" y="2"/>
              </a:cxn>
              <a:cxn ang="0">
                <a:pos x="22" y="2"/>
              </a:cxn>
              <a:cxn ang="0">
                <a:pos x="22" y="2"/>
              </a:cxn>
              <a:cxn ang="0">
                <a:pos x="22" y="4"/>
              </a:cxn>
              <a:cxn ang="0">
                <a:pos x="22" y="4"/>
              </a:cxn>
              <a:cxn ang="0">
                <a:pos x="20" y="2"/>
              </a:cxn>
              <a:cxn ang="0">
                <a:pos x="14" y="4"/>
              </a:cxn>
              <a:cxn ang="0">
                <a:pos x="14" y="6"/>
              </a:cxn>
              <a:cxn ang="0">
                <a:pos x="14" y="6"/>
              </a:cxn>
              <a:cxn ang="0">
                <a:pos x="14" y="6"/>
              </a:cxn>
              <a:cxn ang="0">
                <a:pos x="14" y="6"/>
              </a:cxn>
              <a:cxn ang="0">
                <a:pos x="12" y="6"/>
              </a:cxn>
              <a:cxn ang="0">
                <a:pos x="2" y="6"/>
              </a:cxn>
              <a:cxn ang="0">
                <a:pos x="2" y="6"/>
              </a:cxn>
              <a:cxn ang="0">
                <a:pos x="0" y="8"/>
              </a:cxn>
            </a:cxnLst>
            <a:rect l="0" t="0" r="r" b="b"/>
            <a:pathLst>
              <a:path w="42" h="8">
                <a:moveTo>
                  <a:pt x="42" y="4"/>
                </a:moveTo>
                <a:lnTo>
                  <a:pt x="42" y="4"/>
                </a:lnTo>
                <a:lnTo>
                  <a:pt x="40" y="4"/>
                </a:lnTo>
                <a:lnTo>
                  <a:pt x="40" y="4"/>
                </a:lnTo>
                <a:lnTo>
                  <a:pt x="40" y="4"/>
                </a:lnTo>
                <a:lnTo>
                  <a:pt x="38" y="4"/>
                </a:lnTo>
                <a:lnTo>
                  <a:pt x="38" y="6"/>
                </a:lnTo>
                <a:lnTo>
                  <a:pt x="38" y="6"/>
                </a:lnTo>
                <a:lnTo>
                  <a:pt x="38" y="6"/>
                </a:lnTo>
                <a:lnTo>
                  <a:pt x="36" y="6"/>
                </a:lnTo>
                <a:lnTo>
                  <a:pt x="36" y="4"/>
                </a:lnTo>
                <a:lnTo>
                  <a:pt x="34" y="4"/>
                </a:lnTo>
                <a:lnTo>
                  <a:pt x="32" y="4"/>
                </a:lnTo>
                <a:lnTo>
                  <a:pt x="32" y="4"/>
                </a:lnTo>
                <a:lnTo>
                  <a:pt x="30" y="4"/>
                </a:lnTo>
                <a:lnTo>
                  <a:pt x="30" y="4"/>
                </a:lnTo>
                <a:lnTo>
                  <a:pt x="30" y="2"/>
                </a:lnTo>
                <a:lnTo>
                  <a:pt x="30" y="2"/>
                </a:lnTo>
                <a:lnTo>
                  <a:pt x="30" y="2"/>
                </a:lnTo>
                <a:lnTo>
                  <a:pt x="28" y="2"/>
                </a:lnTo>
                <a:lnTo>
                  <a:pt x="28" y="2"/>
                </a:lnTo>
                <a:lnTo>
                  <a:pt x="28" y="2"/>
                </a:lnTo>
                <a:lnTo>
                  <a:pt x="26" y="2"/>
                </a:lnTo>
                <a:lnTo>
                  <a:pt x="26" y="0"/>
                </a:lnTo>
                <a:lnTo>
                  <a:pt x="26" y="0"/>
                </a:lnTo>
                <a:lnTo>
                  <a:pt x="26" y="0"/>
                </a:lnTo>
                <a:lnTo>
                  <a:pt x="24" y="0"/>
                </a:lnTo>
                <a:lnTo>
                  <a:pt x="24" y="0"/>
                </a:lnTo>
                <a:lnTo>
                  <a:pt x="24" y="0"/>
                </a:lnTo>
                <a:lnTo>
                  <a:pt x="24" y="0"/>
                </a:lnTo>
                <a:lnTo>
                  <a:pt x="24" y="0"/>
                </a:lnTo>
                <a:lnTo>
                  <a:pt x="24" y="2"/>
                </a:lnTo>
                <a:lnTo>
                  <a:pt x="24" y="2"/>
                </a:lnTo>
                <a:lnTo>
                  <a:pt x="24" y="2"/>
                </a:lnTo>
                <a:lnTo>
                  <a:pt x="22" y="2"/>
                </a:lnTo>
                <a:lnTo>
                  <a:pt x="22" y="2"/>
                </a:lnTo>
                <a:lnTo>
                  <a:pt x="22" y="2"/>
                </a:lnTo>
                <a:lnTo>
                  <a:pt x="22" y="4"/>
                </a:lnTo>
                <a:lnTo>
                  <a:pt x="22" y="4"/>
                </a:lnTo>
                <a:lnTo>
                  <a:pt x="20" y="2"/>
                </a:lnTo>
                <a:lnTo>
                  <a:pt x="14" y="4"/>
                </a:lnTo>
                <a:lnTo>
                  <a:pt x="14" y="6"/>
                </a:lnTo>
                <a:lnTo>
                  <a:pt x="14" y="6"/>
                </a:lnTo>
                <a:lnTo>
                  <a:pt x="14" y="6"/>
                </a:lnTo>
                <a:lnTo>
                  <a:pt x="14" y="6"/>
                </a:lnTo>
                <a:lnTo>
                  <a:pt x="12" y="6"/>
                </a:lnTo>
                <a:lnTo>
                  <a:pt x="2" y="6"/>
                </a:lnTo>
                <a:lnTo>
                  <a:pt x="2" y="6"/>
                </a:lnTo>
                <a:lnTo>
                  <a:pt x="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6" name="Freeform 452"/>
          <p:cNvSpPr>
            <a:spLocks/>
          </p:cNvSpPr>
          <p:nvPr/>
        </p:nvSpPr>
        <p:spPr bwMode="auto">
          <a:xfrm>
            <a:off x="4879975" y="3271838"/>
            <a:ext cx="9525" cy="15875"/>
          </a:xfrm>
          <a:custGeom>
            <a:avLst/>
            <a:gdLst/>
            <a:ahLst/>
            <a:cxnLst>
              <a:cxn ang="0">
                <a:pos x="0" y="0"/>
              </a:cxn>
              <a:cxn ang="0">
                <a:pos x="0" y="0"/>
              </a:cxn>
              <a:cxn ang="0">
                <a:pos x="2" y="2"/>
              </a:cxn>
              <a:cxn ang="0">
                <a:pos x="4" y="6"/>
              </a:cxn>
              <a:cxn ang="0">
                <a:pos x="6" y="10"/>
              </a:cxn>
            </a:cxnLst>
            <a:rect l="0" t="0" r="r" b="b"/>
            <a:pathLst>
              <a:path w="6" h="10">
                <a:moveTo>
                  <a:pt x="0" y="0"/>
                </a:moveTo>
                <a:lnTo>
                  <a:pt x="0" y="0"/>
                </a:lnTo>
                <a:lnTo>
                  <a:pt x="2" y="2"/>
                </a:lnTo>
                <a:lnTo>
                  <a:pt x="4" y="6"/>
                </a:lnTo>
                <a:lnTo>
                  <a:pt x="6"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7" name="Freeform 453"/>
          <p:cNvSpPr>
            <a:spLocks/>
          </p:cNvSpPr>
          <p:nvPr/>
        </p:nvSpPr>
        <p:spPr bwMode="auto">
          <a:xfrm>
            <a:off x="4241800" y="3275013"/>
            <a:ext cx="3175" cy="6350"/>
          </a:xfrm>
          <a:custGeom>
            <a:avLst/>
            <a:gdLst/>
            <a:ahLst/>
            <a:cxnLst>
              <a:cxn ang="0">
                <a:pos x="0" y="0"/>
              </a:cxn>
              <a:cxn ang="0">
                <a:pos x="2" y="0"/>
              </a:cxn>
              <a:cxn ang="0">
                <a:pos x="2" y="2"/>
              </a:cxn>
              <a:cxn ang="0">
                <a:pos x="2" y="2"/>
              </a:cxn>
              <a:cxn ang="0">
                <a:pos x="2" y="2"/>
              </a:cxn>
              <a:cxn ang="0">
                <a:pos x="2" y="2"/>
              </a:cxn>
              <a:cxn ang="0">
                <a:pos x="2" y="4"/>
              </a:cxn>
              <a:cxn ang="0">
                <a:pos x="2" y="4"/>
              </a:cxn>
              <a:cxn ang="0">
                <a:pos x="0" y="4"/>
              </a:cxn>
            </a:cxnLst>
            <a:rect l="0" t="0" r="r" b="b"/>
            <a:pathLst>
              <a:path w="2" h="4">
                <a:moveTo>
                  <a:pt x="0" y="0"/>
                </a:moveTo>
                <a:lnTo>
                  <a:pt x="2" y="0"/>
                </a:lnTo>
                <a:lnTo>
                  <a:pt x="2" y="2"/>
                </a:lnTo>
                <a:lnTo>
                  <a:pt x="2" y="2"/>
                </a:lnTo>
                <a:lnTo>
                  <a:pt x="2" y="2"/>
                </a:lnTo>
                <a:lnTo>
                  <a:pt x="2" y="2"/>
                </a:lnTo>
                <a:lnTo>
                  <a:pt x="2" y="4"/>
                </a:lnTo>
                <a:lnTo>
                  <a:pt x="2"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8" name="Freeform 454"/>
          <p:cNvSpPr>
            <a:spLocks/>
          </p:cNvSpPr>
          <p:nvPr/>
        </p:nvSpPr>
        <p:spPr bwMode="auto">
          <a:xfrm>
            <a:off x="2533650" y="3278188"/>
            <a:ext cx="3175" cy="1588"/>
          </a:xfrm>
          <a:custGeom>
            <a:avLst/>
            <a:gdLst/>
            <a:ahLst/>
            <a:cxnLst>
              <a:cxn ang="0">
                <a:pos x="2" y="0"/>
              </a:cxn>
              <a:cxn ang="0">
                <a:pos x="0" y="0"/>
              </a:cxn>
              <a:cxn ang="0">
                <a:pos x="0" y="0"/>
              </a:cxn>
            </a:cxnLst>
            <a:rect l="0" t="0" r="r" b="b"/>
            <a:pathLst>
              <a:path w="2">
                <a:moveTo>
                  <a:pt x="2" y="0"/>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9" name="Freeform 455"/>
          <p:cNvSpPr>
            <a:spLocks/>
          </p:cNvSpPr>
          <p:nvPr/>
        </p:nvSpPr>
        <p:spPr bwMode="auto">
          <a:xfrm>
            <a:off x="4181475" y="3268663"/>
            <a:ext cx="60325" cy="9525"/>
          </a:xfrm>
          <a:custGeom>
            <a:avLst/>
            <a:gdLst/>
            <a:ahLst/>
            <a:cxnLst>
              <a:cxn ang="0">
                <a:pos x="0" y="4"/>
              </a:cxn>
              <a:cxn ang="0">
                <a:pos x="6" y="4"/>
              </a:cxn>
              <a:cxn ang="0">
                <a:pos x="6" y="4"/>
              </a:cxn>
              <a:cxn ang="0">
                <a:pos x="8" y="4"/>
              </a:cxn>
              <a:cxn ang="0">
                <a:pos x="12" y="4"/>
              </a:cxn>
              <a:cxn ang="0">
                <a:pos x="14" y="4"/>
              </a:cxn>
              <a:cxn ang="0">
                <a:pos x="16" y="4"/>
              </a:cxn>
              <a:cxn ang="0">
                <a:pos x="16" y="2"/>
              </a:cxn>
              <a:cxn ang="0">
                <a:pos x="16" y="2"/>
              </a:cxn>
              <a:cxn ang="0">
                <a:pos x="16" y="2"/>
              </a:cxn>
              <a:cxn ang="0">
                <a:pos x="16" y="0"/>
              </a:cxn>
              <a:cxn ang="0">
                <a:pos x="16" y="0"/>
              </a:cxn>
              <a:cxn ang="0">
                <a:pos x="18" y="0"/>
              </a:cxn>
              <a:cxn ang="0">
                <a:pos x="18" y="0"/>
              </a:cxn>
              <a:cxn ang="0">
                <a:pos x="18" y="0"/>
              </a:cxn>
              <a:cxn ang="0">
                <a:pos x="18" y="0"/>
              </a:cxn>
              <a:cxn ang="0">
                <a:pos x="18" y="0"/>
              </a:cxn>
              <a:cxn ang="0">
                <a:pos x="20" y="0"/>
              </a:cxn>
              <a:cxn ang="0">
                <a:pos x="20" y="0"/>
              </a:cxn>
              <a:cxn ang="0">
                <a:pos x="22" y="0"/>
              </a:cxn>
              <a:cxn ang="0">
                <a:pos x="24" y="0"/>
              </a:cxn>
              <a:cxn ang="0">
                <a:pos x="24" y="0"/>
              </a:cxn>
              <a:cxn ang="0">
                <a:pos x="24" y="0"/>
              </a:cxn>
              <a:cxn ang="0">
                <a:pos x="24" y="0"/>
              </a:cxn>
              <a:cxn ang="0">
                <a:pos x="24" y="0"/>
              </a:cxn>
              <a:cxn ang="0">
                <a:pos x="26" y="0"/>
              </a:cxn>
              <a:cxn ang="0">
                <a:pos x="26" y="2"/>
              </a:cxn>
              <a:cxn ang="0">
                <a:pos x="26" y="2"/>
              </a:cxn>
              <a:cxn ang="0">
                <a:pos x="26" y="2"/>
              </a:cxn>
              <a:cxn ang="0">
                <a:pos x="26" y="2"/>
              </a:cxn>
              <a:cxn ang="0">
                <a:pos x="26" y="2"/>
              </a:cxn>
              <a:cxn ang="0">
                <a:pos x="28" y="2"/>
              </a:cxn>
              <a:cxn ang="0">
                <a:pos x="28" y="2"/>
              </a:cxn>
              <a:cxn ang="0">
                <a:pos x="28" y="2"/>
              </a:cxn>
              <a:cxn ang="0">
                <a:pos x="28" y="2"/>
              </a:cxn>
              <a:cxn ang="0">
                <a:pos x="28" y="2"/>
              </a:cxn>
              <a:cxn ang="0">
                <a:pos x="30" y="2"/>
              </a:cxn>
              <a:cxn ang="0">
                <a:pos x="30" y="2"/>
              </a:cxn>
              <a:cxn ang="0">
                <a:pos x="30" y="4"/>
              </a:cxn>
              <a:cxn ang="0">
                <a:pos x="30" y="4"/>
              </a:cxn>
              <a:cxn ang="0">
                <a:pos x="30" y="4"/>
              </a:cxn>
              <a:cxn ang="0">
                <a:pos x="30" y="4"/>
              </a:cxn>
              <a:cxn ang="0">
                <a:pos x="30" y="4"/>
              </a:cxn>
              <a:cxn ang="0">
                <a:pos x="32" y="6"/>
              </a:cxn>
              <a:cxn ang="0">
                <a:pos x="32" y="6"/>
              </a:cxn>
              <a:cxn ang="0">
                <a:pos x="32" y="6"/>
              </a:cxn>
              <a:cxn ang="0">
                <a:pos x="34" y="6"/>
              </a:cxn>
              <a:cxn ang="0">
                <a:pos x="34" y="4"/>
              </a:cxn>
              <a:cxn ang="0">
                <a:pos x="34" y="4"/>
              </a:cxn>
              <a:cxn ang="0">
                <a:pos x="34" y="4"/>
              </a:cxn>
              <a:cxn ang="0">
                <a:pos x="36" y="4"/>
              </a:cxn>
              <a:cxn ang="0">
                <a:pos x="38" y="4"/>
              </a:cxn>
              <a:cxn ang="0">
                <a:pos x="38" y="4"/>
              </a:cxn>
              <a:cxn ang="0">
                <a:pos x="38" y="4"/>
              </a:cxn>
              <a:cxn ang="0">
                <a:pos x="38" y="4"/>
              </a:cxn>
            </a:cxnLst>
            <a:rect l="0" t="0" r="r" b="b"/>
            <a:pathLst>
              <a:path w="38" h="6">
                <a:moveTo>
                  <a:pt x="0" y="4"/>
                </a:moveTo>
                <a:lnTo>
                  <a:pt x="6" y="4"/>
                </a:lnTo>
                <a:lnTo>
                  <a:pt x="6" y="4"/>
                </a:lnTo>
                <a:lnTo>
                  <a:pt x="8" y="4"/>
                </a:lnTo>
                <a:lnTo>
                  <a:pt x="12" y="4"/>
                </a:lnTo>
                <a:lnTo>
                  <a:pt x="14" y="4"/>
                </a:lnTo>
                <a:lnTo>
                  <a:pt x="16" y="4"/>
                </a:lnTo>
                <a:lnTo>
                  <a:pt x="16" y="2"/>
                </a:lnTo>
                <a:lnTo>
                  <a:pt x="16" y="2"/>
                </a:lnTo>
                <a:lnTo>
                  <a:pt x="16" y="2"/>
                </a:lnTo>
                <a:lnTo>
                  <a:pt x="16" y="0"/>
                </a:lnTo>
                <a:lnTo>
                  <a:pt x="16" y="0"/>
                </a:lnTo>
                <a:lnTo>
                  <a:pt x="18" y="0"/>
                </a:lnTo>
                <a:lnTo>
                  <a:pt x="18" y="0"/>
                </a:lnTo>
                <a:lnTo>
                  <a:pt x="18" y="0"/>
                </a:lnTo>
                <a:lnTo>
                  <a:pt x="18" y="0"/>
                </a:lnTo>
                <a:lnTo>
                  <a:pt x="18" y="0"/>
                </a:lnTo>
                <a:lnTo>
                  <a:pt x="20" y="0"/>
                </a:lnTo>
                <a:lnTo>
                  <a:pt x="20" y="0"/>
                </a:lnTo>
                <a:lnTo>
                  <a:pt x="22" y="0"/>
                </a:lnTo>
                <a:lnTo>
                  <a:pt x="24" y="0"/>
                </a:lnTo>
                <a:lnTo>
                  <a:pt x="24" y="0"/>
                </a:lnTo>
                <a:lnTo>
                  <a:pt x="24" y="0"/>
                </a:lnTo>
                <a:lnTo>
                  <a:pt x="24" y="0"/>
                </a:lnTo>
                <a:lnTo>
                  <a:pt x="24" y="0"/>
                </a:lnTo>
                <a:lnTo>
                  <a:pt x="26" y="0"/>
                </a:lnTo>
                <a:lnTo>
                  <a:pt x="26" y="2"/>
                </a:lnTo>
                <a:lnTo>
                  <a:pt x="26" y="2"/>
                </a:lnTo>
                <a:lnTo>
                  <a:pt x="26" y="2"/>
                </a:lnTo>
                <a:lnTo>
                  <a:pt x="26" y="2"/>
                </a:lnTo>
                <a:lnTo>
                  <a:pt x="26" y="2"/>
                </a:lnTo>
                <a:lnTo>
                  <a:pt x="28" y="2"/>
                </a:lnTo>
                <a:lnTo>
                  <a:pt x="28" y="2"/>
                </a:lnTo>
                <a:lnTo>
                  <a:pt x="28" y="2"/>
                </a:lnTo>
                <a:lnTo>
                  <a:pt x="28" y="2"/>
                </a:lnTo>
                <a:lnTo>
                  <a:pt x="28" y="2"/>
                </a:lnTo>
                <a:lnTo>
                  <a:pt x="30" y="2"/>
                </a:lnTo>
                <a:lnTo>
                  <a:pt x="30" y="2"/>
                </a:lnTo>
                <a:lnTo>
                  <a:pt x="30" y="4"/>
                </a:lnTo>
                <a:lnTo>
                  <a:pt x="30" y="4"/>
                </a:lnTo>
                <a:lnTo>
                  <a:pt x="30" y="4"/>
                </a:lnTo>
                <a:lnTo>
                  <a:pt x="30" y="4"/>
                </a:lnTo>
                <a:lnTo>
                  <a:pt x="30" y="4"/>
                </a:lnTo>
                <a:lnTo>
                  <a:pt x="32" y="6"/>
                </a:lnTo>
                <a:lnTo>
                  <a:pt x="32" y="6"/>
                </a:lnTo>
                <a:lnTo>
                  <a:pt x="32" y="6"/>
                </a:lnTo>
                <a:lnTo>
                  <a:pt x="34" y="6"/>
                </a:lnTo>
                <a:lnTo>
                  <a:pt x="34" y="4"/>
                </a:lnTo>
                <a:lnTo>
                  <a:pt x="34" y="4"/>
                </a:lnTo>
                <a:lnTo>
                  <a:pt x="34" y="4"/>
                </a:lnTo>
                <a:lnTo>
                  <a:pt x="36" y="4"/>
                </a:lnTo>
                <a:lnTo>
                  <a:pt x="38" y="4"/>
                </a:lnTo>
                <a:lnTo>
                  <a:pt x="38" y="4"/>
                </a:lnTo>
                <a:lnTo>
                  <a:pt x="38" y="4"/>
                </a:lnTo>
                <a:lnTo>
                  <a:pt x="3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0" name="Freeform 456"/>
          <p:cNvSpPr>
            <a:spLocks/>
          </p:cNvSpPr>
          <p:nvPr/>
        </p:nvSpPr>
        <p:spPr bwMode="auto">
          <a:xfrm>
            <a:off x="2533650" y="3265488"/>
            <a:ext cx="3175" cy="12700"/>
          </a:xfrm>
          <a:custGeom>
            <a:avLst/>
            <a:gdLst/>
            <a:ahLst/>
            <a:cxnLst>
              <a:cxn ang="0">
                <a:pos x="2" y="0"/>
              </a:cxn>
              <a:cxn ang="0">
                <a:pos x="2" y="2"/>
              </a:cxn>
              <a:cxn ang="0">
                <a:pos x="2" y="2"/>
              </a:cxn>
              <a:cxn ang="0">
                <a:pos x="2" y="2"/>
              </a:cxn>
              <a:cxn ang="0">
                <a:pos x="2" y="2"/>
              </a:cxn>
              <a:cxn ang="0">
                <a:pos x="0" y="6"/>
              </a:cxn>
              <a:cxn ang="0">
                <a:pos x="0" y="6"/>
              </a:cxn>
              <a:cxn ang="0">
                <a:pos x="0" y="6"/>
              </a:cxn>
              <a:cxn ang="0">
                <a:pos x="2" y="6"/>
              </a:cxn>
              <a:cxn ang="0">
                <a:pos x="2" y="8"/>
              </a:cxn>
              <a:cxn ang="0">
                <a:pos x="2" y="8"/>
              </a:cxn>
            </a:cxnLst>
            <a:rect l="0" t="0" r="r" b="b"/>
            <a:pathLst>
              <a:path w="2" h="8">
                <a:moveTo>
                  <a:pt x="2" y="0"/>
                </a:moveTo>
                <a:lnTo>
                  <a:pt x="2" y="2"/>
                </a:lnTo>
                <a:lnTo>
                  <a:pt x="2" y="2"/>
                </a:lnTo>
                <a:lnTo>
                  <a:pt x="2" y="2"/>
                </a:lnTo>
                <a:lnTo>
                  <a:pt x="2" y="2"/>
                </a:lnTo>
                <a:lnTo>
                  <a:pt x="0" y="6"/>
                </a:lnTo>
                <a:lnTo>
                  <a:pt x="0" y="6"/>
                </a:lnTo>
                <a:lnTo>
                  <a:pt x="0" y="6"/>
                </a:lnTo>
                <a:lnTo>
                  <a:pt x="2" y="6"/>
                </a:lnTo>
                <a:lnTo>
                  <a:pt x="2" y="8"/>
                </a:lnTo>
                <a:lnTo>
                  <a:pt x="2"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1" name="Freeform 457"/>
          <p:cNvSpPr>
            <a:spLocks/>
          </p:cNvSpPr>
          <p:nvPr/>
        </p:nvSpPr>
        <p:spPr bwMode="auto">
          <a:xfrm>
            <a:off x="4873625" y="3046413"/>
            <a:ext cx="57150" cy="225425"/>
          </a:xfrm>
          <a:custGeom>
            <a:avLst/>
            <a:gdLst/>
            <a:ahLst/>
            <a:cxnLst>
              <a:cxn ang="0">
                <a:pos x="24" y="4"/>
              </a:cxn>
              <a:cxn ang="0">
                <a:pos x="24" y="10"/>
              </a:cxn>
              <a:cxn ang="0">
                <a:pos x="24" y="12"/>
              </a:cxn>
              <a:cxn ang="0">
                <a:pos x="24" y="12"/>
              </a:cxn>
              <a:cxn ang="0">
                <a:pos x="30" y="20"/>
              </a:cxn>
              <a:cxn ang="0">
                <a:pos x="30" y="22"/>
              </a:cxn>
              <a:cxn ang="0">
                <a:pos x="28" y="22"/>
              </a:cxn>
              <a:cxn ang="0">
                <a:pos x="28" y="24"/>
              </a:cxn>
              <a:cxn ang="0">
                <a:pos x="30" y="24"/>
              </a:cxn>
              <a:cxn ang="0">
                <a:pos x="30" y="26"/>
              </a:cxn>
              <a:cxn ang="0">
                <a:pos x="36" y="32"/>
              </a:cxn>
              <a:cxn ang="0">
                <a:pos x="32" y="36"/>
              </a:cxn>
              <a:cxn ang="0">
                <a:pos x="32" y="40"/>
              </a:cxn>
              <a:cxn ang="0">
                <a:pos x="30" y="54"/>
              </a:cxn>
              <a:cxn ang="0">
                <a:pos x="30" y="56"/>
              </a:cxn>
              <a:cxn ang="0">
                <a:pos x="30" y="66"/>
              </a:cxn>
              <a:cxn ang="0">
                <a:pos x="30" y="80"/>
              </a:cxn>
              <a:cxn ang="0">
                <a:pos x="30" y="88"/>
              </a:cxn>
              <a:cxn ang="0">
                <a:pos x="30" y="88"/>
              </a:cxn>
              <a:cxn ang="0">
                <a:pos x="26" y="92"/>
              </a:cxn>
              <a:cxn ang="0">
                <a:pos x="22" y="98"/>
              </a:cxn>
              <a:cxn ang="0">
                <a:pos x="14" y="108"/>
              </a:cxn>
              <a:cxn ang="0">
                <a:pos x="12" y="112"/>
              </a:cxn>
              <a:cxn ang="0">
                <a:pos x="8" y="116"/>
              </a:cxn>
              <a:cxn ang="0">
                <a:pos x="6" y="122"/>
              </a:cxn>
              <a:cxn ang="0">
                <a:pos x="6" y="124"/>
              </a:cxn>
              <a:cxn ang="0">
                <a:pos x="6" y="124"/>
              </a:cxn>
              <a:cxn ang="0">
                <a:pos x="4" y="126"/>
              </a:cxn>
              <a:cxn ang="0">
                <a:pos x="4" y="128"/>
              </a:cxn>
              <a:cxn ang="0">
                <a:pos x="2" y="128"/>
              </a:cxn>
              <a:cxn ang="0">
                <a:pos x="2" y="128"/>
              </a:cxn>
              <a:cxn ang="0">
                <a:pos x="0" y="128"/>
              </a:cxn>
              <a:cxn ang="0">
                <a:pos x="0" y="130"/>
              </a:cxn>
              <a:cxn ang="0">
                <a:pos x="2" y="140"/>
              </a:cxn>
            </a:cxnLst>
            <a:rect l="0" t="0" r="r" b="b"/>
            <a:pathLst>
              <a:path w="36" h="142">
                <a:moveTo>
                  <a:pt x="22" y="0"/>
                </a:moveTo>
                <a:lnTo>
                  <a:pt x="24" y="4"/>
                </a:lnTo>
                <a:lnTo>
                  <a:pt x="24" y="6"/>
                </a:lnTo>
                <a:lnTo>
                  <a:pt x="24" y="10"/>
                </a:lnTo>
                <a:lnTo>
                  <a:pt x="24" y="10"/>
                </a:lnTo>
                <a:lnTo>
                  <a:pt x="24" y="12"/>
                </a:lnTo>
                <a:lnTo>
                  <a:pt x="24" y="12"/>
                </a:lnTo>
                <a:lnTo>
                  <a:pt x="24" y="12"/>
                </a:lnTo>
                <a:lnTo>
                  <a:pt x="28" y="18"/>
                </a:lnTo>
                <a:lnTo>
                  <a:pt x="30" y="20"/>
                </a:lnTo>
                <a:lnTo>
                  <a:pt x="30" y="20"/>
                </a:lnTo>
                <a:lnTo>
                  <a:pt x="30" y="22"/>
                </a:lnTo>
                <a:lnTo>
                  <a:pt x="30" y="22"/>
                </a:lnTo>
                <a:lnTo>
                  <a:pt x="28" y="22"/>
                </a:lnTo>
                <a:lnTo>
                  <a:pt x="28" y="22"/>
                </a:lnTo>
                <a:lnTo>
                  <a:pt x="28" y="24"/>
                </a:lnTo>
                <a:lnTo>
                  <a:pt x="30" y="24"/>
                </a:lnTo>
                <a:lnTo>
                  <a:pt x="30" y="24"/>
                </a:lnTo>
                <a:lnTo>
                  <a:pt x="30" y="24"/>
                </a:lnTo>
                <a:lnTo>
                  <a:pt x="30" y="26"/>
                </a:lnTo>
                <a:lnTo>
                  <a:pt x="36" y="30"/>
                </a:lnTo>
                <a:lnTo>
                  <a:pt x="36" y="32"/>
                </a:lnTo>
                <a:lnTo>
                  <a:pt x="34" y="34"/>
                </a:lnTo>
                <a:lnTo>
                  <a:pt x="32" y="36"/>
                </a:lnTo>
                <a:lnTo>
                  <a:pt x="32" y="38"/>
                </a:lnTo>
                <a:lnTo>
                  <a:pt x="32" y="40"/>
                </a:lnTo>
                <a:lnTo>
                  <a:pt x="32" y="44"/>
                </a:lnTo>
                <a:lnTo>
                  <a:pt x="30" y="54"/>
                </a:lnTo>
                <a:lnTo>
                  <a:pt x="30" y="56"/>
                </a:lnTo>
                <a:lnTo>
                  <a:pt x="30" y="56"/>
                </a:lnTo>
                <a:lnTo>
                  <a:pt x="30" y="66"/>
                </a:lnTo>
                <a:lnTo>
                  <a:pt x="30" y="66"/>
                </a:lnTo>
                <a:lnTo>
                  <a:pt x="30" y="70"/>
                </a:lnTo>
                <a:lnTo>
                  <a:pt x="30" y="80"/>
                </a:lnTo>
                <a:lnTo>
                  <a:pt x="30" y="88"/>
                </a:lnTo>
                <a:lnTo>
                  <a:pt x="30" y="88"/>
                </a:lnTo>
                <a:lnTo>
                  <a:pt x="30" y="88"/>
                </a:lnTo>
                <a:lnTo>
                  <a:pt x="30" y="88"/>
                </a:lnTo>
                <a:lnTo>
                  <a:pt x="28" y="90"/>
                </a:lnTo>
                <a:lnTo>
                  <a:pt x="26" y="92"/>
                </a:lnTo>
                <a:lnTo>
                  <a:pt x="24" y="94"/>
                </a:lnTo>
                <a:lnTo>
                  <a:pt x="22" y="98"/>
                </a:lnTo>
                <a:lnTo>
                  <a:pt x="16" y="104"/>
                </a:lnTo>
                <a:lnTo>
                  <a:pt x="14" y="108"/>
                </a:lnTo>
                <a:lnTo>
                  <a:pt x="12" y="110"/>
                </a:lnTo>
                <a:lnTo>
                  <a:pt x="12" y="112"/>
                </a:lnTo>
                <a:lnTo>
                  <a:pt x="10" y="114"/>
                </a:lnTo>
                <a:lnTo>
                  <a:pt x="8" y="116"/>
                </a:lnTo>
                <a:lnTo>
                  <a:pt x="6" y="120"/>
                </a:lnTo>
                <a:lnTo>
                  <a:pt x="6" y="122"/>
                </a:lnTo>
                <a:lnTo>
                  <a:pt x="6" y="122"/>
                </a:lnTo>
                <a:lnTo>
                  <a:pt x="6" y="124"/>
                </a:lnTo>
                <a:lnTo>
                  <a:pt x="6" y="124"/>
                </a:lnTo>
                <a:lnTo>
                  <a:pt x="6" y="124"/>
                </a:lnTo>
                <a:lnTo>
                  <a:pt x="4" y="126"/>
                </a:lnTo>
                <a:lnTo>
                  <a:pt x="4" y="126"/>
                </a:lnTo>
                <a:lnTo>
                  <a:pt x="4" y="128"/>
                </a:lnTo>
                <a:lnTo>
                  <a:pt x="4" y="128"/>
                </a:lnTo>
                <a:lnTo>
                  <a:pt x="4" y="128"/>
                </a:lnTo>
                <a:lnTo>
                  <a:pt x="2" y="128"/>
                </a:lnTo>
                <a:lnTo>
                  <a:pt x="2" y="128"/>
                </a:lnTo>
                <a:lnTo>
                  <a:pt x="2" y="128"/>
                </a:lnTo>
                <a:lnTo>
                  <a:pt x="2" y="128"/>
                </a:lnTo>
                <a:lnTo>
                  <a:pt x="0" y="128"/>
                </a:lnTo>
                <a:lnTo>
                  <a:pt x="0" y="128"/>
                </a:lnTo>
                <a:lnTo>
                  <a:pt x="0" y="130"/>
                </a:lnTo>
                <a:lnTo>
                  <a:pt x="2" y="136"/>
                </a:lnTo>
                <a:lnTo>
                  <a:pt x="2" y="140"/>
                </a:lnTo>
                <a:lnTo>
                  <a:pt x="4" y="14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2" name="Freeform 458"/>
          <p:cNvSpPr>
            <a:spLocks/>
          </p:cNvSpPr>
          <p:nvPr/>
        </p:nvSpPr>
        <p:spPr bwMode="auto">
          <a:xfrm>
            <a:off x="2479675" y="3252788"/>
            <a:ext cx="19050" cy="15875"/>
          </a:xfrm>
          <a:custGeom>
            <a:avLst/>
            <a:gdLst/>
            <a:ahLst/>
            <a:cxnLst>
              <a:cxn ang="0">
                <a:pos x="12" y="0"/>
              </a:cxn>
              <a:cxn ang="0">
                <a:pos x="12" y="0"/>
              </a:cxn>
              <a:cxn ang="0">
                <a:pos x="10" y="0"/>
              </a:cxn>
              <a:cxn ang="0">
                <a:pos x="10" y="0"/>
              </a:cxn>
              <a:cxn ang="0">
                <a:pos x="10" y="0"/>
              </a:cxn>
              <a:cxn ang="0">
                <a:pos x="10" y="0"/>
              </a:cxn>
              <a:cxn ang="0">
                <a:pos x="10" y="2"/>
              </a:cxn>
              <a:cxn ang="0">
                <a:pos x="10" y="2"/>
              </a:cxn>
              <a:cxn ang="0">
                <a:pos x="10" y="2"/>
              </a:cxn>
              <a:cxn ang="0">
                <a:pos x="10" y="2"/>
              </a:cxn>
              <a:cxn ang="0">
                <a:pos x="10" y="4"/>
              </a:cxn>
              <a:cxn ang="0">
                <a:pos x="8" y="4"/>
              </a:cxn>
              <a:cxn ang="0">
                <a:pos x="8" y="4"/>
              </a:cxn>
              <a:cxn ang="0">
                <a:pos x="8" y="4"/>
              </a:cxn>
              <a:cxn ang="0">
                <a:pos x="8" y="4"/>
              </a:cxn>
              <a:cxn ang="0">
                <a:pos x="8" y="4"/>
              </a:cxn>
              <a:cxn ang="0">
                <a:pos x="6" y="4"/>
              </a:cxn>
              <a:cxn ang="0">
                <a:pos x="6" y="6"/>
              </a:cxn>
              <a:cxn ang="0">
                <a:pos x="6" y="6"/>
              </a:cxn>
              <a:cxn ang="0">
                <a:pos x="6" y="6"/>
              </a:cxn>
              <a:cxn ang="0">
                <a:pos x="4" y="6"/>
              </a:cxn>
              <a:cxn ang="0">
                <a:pos x="4" y="6"/>
              </a:cxn>
              <a:cxn ang="0">
                <a:pos x="2" y="8"/>
              </a:cxn>
              <a:cxn ang="0">
                <a:pos x="2" y="8"/>
              </a:cxn>
              <a:cxn ang="0">
                <a:pos x="0" y="10"/>
              </a:cxn>
              <a:cxn ang="0">
                <a:pos x="0" y="10"/>
              </a:cxn>
              <a:cxn ang="0">
                <a:pos x="0" y="10"/>
              </a:cxn>
            </a:cxnLst>
            <a:rect l="0" t="0" r="r" b="b"/>
            <a:pathLst>
              <a:path w="12" h="10">
                <a:moveTo>
                  <a:pt x="12" y="0"/>
                </a:moveTo>
                <a:lnTo>
                  <a:pt x="12" y="0"/>
                </a:lnTo>
                <a:lnTo>
                  <a:pt x="10" y="0"/>
                </a:lnTo>
                <a:lnTo>
                  <a:pt x="10" y="0"/>
                </a:lnTo>
                <a:lnTo>
                  <a:pt x="10" y="0"/>
                </a:lnTo>
                <a:lnTo>
                  <a:pt x="10" y="0"/>
                </a:lnTo>
                <a:lnTo>
                  <a:pt x="10" y="2"/>
                </a:lnTo>
                <a:lnTo>
                  <a:pt x="10" y="2"/>
                </a:lnTo>
                <a:lnTo>
                  <a:pt x="10" y="2"/>
                </a:lnTo>
                <a:lnTo>
                  <a:pt x="10" y="2"/>
                </a:lnTo>
                <a:lnTo>
                  <a:pt x="10" y="4"/>
                </a:lnTo>
                <a:lnTo>
                  <a:pt x="8" y="4"/>
                </a:lnTo>
                <a:lnTo>
                  <a:pt x="8" y="4"/>
                </a:lnTo>
                <a:lnTo>
                  <a:pt x="8" y="4"/>
                </a:lnTo>
                <a:lnTo>
                  <a:pt x="8" y="4"/>
                </a:lnTo>
                <a:lnTo>
                  <a:pt x="8" y="4"/>
                </a:lnTo>
                <a:lnTo>
                  <a:pt x="6" y="4"/>
                </a:lnTo>
                <a:lnTo>
                  <a:pt x="6" y="6"/>
                </a:lnTo>
                <a:lnTo>
                  <a:pt x="6" y="6"/>
                </a:lnTo>
                <a:lnTo>
                  <a:pt x="6" y="6"/>
                </a:lnTo>
                <a:lnTo>
                  <a:pt x="4" y="6"/>
                </a:lnTo>
                <a:lnTo>
                  <a:pt x="4" y="6"/>
                </a:lnTo>
                <a:lnTo>
                  <a:pt x="2" y="8"/>
                </a:lnTo>
                <a:lnTo>
                  <a:pt x="2" y="8"/>
                </a:lnTo>
                <a:lnTo>
                  <a:pt x="0" y="10"/>
                </a:lnTo>
                <a:lnTo>
                  <a:pt x="0"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3" name="Freeform 459"/>
          <p:cNvSpPr>
            <a:spLocks/>
          </p:cNvSpPr>
          <p:nvPr/>
        </p:nvSpPr>
        <p:spPr bwMode="auto">
          <a:xfrm>
            <a:off x="2514600" y="3262313"/>
            <a:ext cx="6350" cy="3175"/>
          </a:xfrm>
          <a:custGeom>
            <a:avLst/>
            <a:gdLst/>
            <a:ahLst/>
            <a:cxnLst>
              <a:cxn ang="0">
                <a:pos x="0" y="0"/>
              </a:cxn>
              <a:cxn ang="0">
                <a:pos x="0" y="0"/>
              </a:cxn>
              <a:cxn ang="0">
                <a:pos x="2" y="0"/>
              </a:cxn>
              <a:cxn ang="0">
                <a:pos x="2" y="0"/>
              </a:cxn>
              <a:cxn ang="0">
                <a:pos x="2" y="2"/>
              </a:cxn>
              <a:cxn ang="0">
                <a:pos x="2" y="2"/>
              </a:cxn>
              <a:cxn ang="0">
                <a:pos x="2" y="2"/>
              </a:cxn>
              <a:cxn ang="0">
                <a:pos x="4" y="2"/>
              </a:cxn>
              <a:cxn ang="0">
                <a:pos x="4" y="2"/>
              </a:cxn>
              <a:cxn ang="0">
                <a:pos x="4" y="2"/>
              </a:cxn>
              <a:cxn ang="0">
                <a:pos x="4" y="2"/>
              </a:cxn>
            </a:cxnLst>
            <a:rect l="0" t="0" r="r" b="b"/>
            <a:pathLst>
              <a:path w="4" h="2">
                <a:moveTo>
                  <a:pt x="0" y="0"/>
                </a:moveTo>
                <a:lnTo>
                  <a:pt x="0" y="0"/>
                </a:lnTo>
                <a:lnTo>
                  <a:pt x="2" y="0"/>
                </a:lnTo>
                <a:lnTo>
                  <a:pt x="2" y="0"/>
                </a:lnTo>
                <a:lnTo>
                  <a:pt x="2" y="2"/>
                </a:lnTo>
                <a:lnTo>
                  <a:pt x="2" y="2"/>
                </a:lnTo>
                <a:lnTo>
                  <a:pt x="2" y="2"/>
                </a:lnTo>
                <a:lnTo>
                  <a:pt x="4" y="2"/>
                </a:lnTo>
                <a:lnTo>
                  <a:pt x="4" y="2"/>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4" name="Freeform 460"/>
          <p:cNvSpPr>
            <a:spLocks/>
          </p:cNvSpPr>
          <p:nvPr/>
        </p:nvSpPr>
        <p:spPr bwMode="auto">
          <a:xfrm>
            <a:off x="2533650" y="3265488"/>
            <a:ext cx="3175" cy="1588"/>
          </a:xfrm>
          <a:custGeom>
            <a:avLst/>
            <a:gdLst/>
            <a:ahLst/>
            <a:cxnLst>
              <a:cxn ang="0">
                <a:pos x="2" y="0"/>
              </a:cxn>
              <a:cxn ang="0">
                <a:pos x="0" y="0"/>
              </a:cxn>
              <a:cxn ang="0">
                <a:pos x="0" y="0"/>
              </a:cxn>
            </a:cxnLst>
            <a:rect l="0" t="0" r="r" b="b"/>
            <a:pathLst>
              <a:path w="2">
                <a:moveTo>
                  <a:pt x="2" y="0"/>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5" name="Freeform 461"/>
          <p:cNvSpPr>
            <a:spLocks/>
          </p:cNvSpPr>
          <p:nvPr/>
        </p:nvSpPr>
        <p:spPr bwMode="auto">
          <a:xfrm>
            <a:off x="2520950" y="3262313"/>
            <a:ext cx="9525" cy="3175"/>
          </a:xfrm>
          <a:custGeom>
            <a:avLst/>
            <a:gdLst/>
            <a:ahLst/>
            <a:cxnLst>
              <a:cxn ang="0">
                <a:pos x="6" y="2"/>
              </a:cxn>
              <a:cxn ang="0">
                <a:pos x="4" y="2"/>
              </a:cxn>
              <a:cxn ang="0">
                <a:pos x="4" y="0"/>
              </a:cxn>
              <a:cxn ang="0">
                <a:pos x="4" y="0"/>
              </a:cxn>
              <a:cxn ang="0">
                <a:pos x="2" y="0"/>
              </a:cxn>
              <a:cxn ang="0">
                <a:pos x="2" y="2"/>
              </a:cxn>
              <a:cxn ang="0">
                <a:pos x="2" y="2"/>
              </a:cxn>
              <a:cxn ang="0">
                <a:pos x="0" y="2"/>
              </a:cxn>
              <a:cxn ang="0">
                <a:pos x="0" y="2"/>
              </a:cxn>
              <a:cxn ang="0">
                <a:pos x="0" y="2"/>
              </a:cxn>
            </a:cxnLst>
            <a:rect l="0" t="0" r="r" b="b"/>
            <a:pathLst>
              <a:path w="6" h="2">
                <a:moveTo>
                  <a:pt x="6" y="2"/>
                </a:moveTo>
                <a:lnTo>
                  <a:pt x="4" y="2"/>
                </a:lnTo>
                <a:lnTo>
                  <a:pt x="4" y="0"/>
                </a:lnTo>
                <a:lnTo>
                  <a:pt x="4" y="0"/>
                </a:lnTo>
                <a:lnTo>
                  <a:pt x="2" y="0"/>
                </a:lnTo>
                <a:lnTo>
                  <a:pt x="2" y="2"/>
                </a:lnTo>
                <a:lnTo>
                  <a:pt x="2"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6" name="Freeform 462"/>
          <p:cNvSpPr>
            <a:spLocks/>
          </p:cNvSpPr>
          <p:nvPr/>
        </p:nvSpPr>
        <p:spPr bwMode="auto">
          <a:xfrm>
            <a:off x="2530475" y="3265488"/>
            <a:ext cx="3175" cy="1588"/>
          </a:xfrm>
          <a:custGeom>
            <a:avLst/>
            <a:gdLst/>
            <a:ahLst/>
            <a:cxnLst>
              <a:cxn ang="0">
                <a:pos x="0" y="0"/>
              </a:cxn>
              <a:cxn ang="0">
                <a:pos x="0" y="0"/>
              </a:cxn>
              <a:cxn ang="0">
                <a:pos x="0" y="0"/>
              </a:cxn>
              <a:cxn ang="0">
                <a:pos x="0" y="0"/>
              </a:cxn>
              <a:cxn ang="0">
                <a:pos x="0" y="0"/>
              </a:cxn>
              <a:cxn ang="0">
                <a:pos x="2" y="0"/>
              </a:cxn>
            </a:cxnLst>
            <a:rect l="0" t="0" r="r" b="b"/>
            <a:pathLst>
              <a:path w="2">
                <a:moveTo>
                  <a:pt x="0" y="0"/>
                </a:moveTo>
                <a:lnTo>
                  <a:pt x="0" y="0"/>
                </a:lnTo>
                <a:lnTo>
                  <a:pt x="0" y="0"/>
                </a:lnTo>
                <a:lnTo>
                  <a:pt x="0" y="0"/>
                </a:lnTo>
                <a:lnTo>
                  <a:pt x="0"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7" name="Freeform 463"/>
          <p:cNvSpPr>
            <a:spLocks/>
          </p:cNvSpPr>
          <p:nvPr/>
        </p:nvSpPr>
        <p:spPr bwMode="auto">
          <a:xfrm>
            <a:off x="6994525" y="3243263"/>
            <a:ext cx="53975" cy="22225"/>
          </a:xfrm>
          <a:custGeom>
            <a:avLst/>
            <a:gdLst/>
            <a:ahLst/>
            <a:cxnLst>
              <a:cxn ang="0">
                <a:pos x="0" y="6"/>
              </a:cxn>
              <a:cxn ang="0">
                <a:pos x="0" y="8"/>
              </a:cxn>
              <a:cxn ang="0">
                <a:pos x="2" y="10"/>
              </a:cxn>
              <a:cxn ang="0">
                <a:pos x="2" y="10"/>
              </a:cxn>
              <a:cxn ang="0">
                <a:pos x="4" y="10"/>
              </a:cxn>
              <a:cxn ang="0">
                <a:pos x="4" y="10"/>
              </a:cxn>
              <a:cxn ang="0">
                <a:pos x="6" y="10"/>
              </a:cxn>
              <a:cxn ang="0">
                <a:pos x="8" y="10"/>
              </a:cxn>
              <a:cxn ang="0">
                <a:pos x="8" y="12"/>
              </a:cxn>
              <a:cxn ang="0">
                <a:pos x="10" y="12"/>
              </a:cxn>
              <a:cxn ang="0">
                <a:pos x="10" y="12"/>
              </a:cxn>
              <a:cxn ang="0">
                <a:pos x="10" y="14"/>
              </a:cxn>
              <a:cxn ang="0">
                <a:pos x="10" y="14"/>
              </a:cxn>
              <a:cxn ang="0">
                <a:pos x="12" y="14"/>
              </a:cxn>
              <a:cxn ang="0">
                <a:pos x="14" y="14"/>
              </a:cxn>
              <a:cxn ang="0">
                <a:pos x="14" y="14"/>
              </a:cxn>
              <a:cxn ang="0">
                <a:pos x="14" y="12"/>
              </a:cxn>
              <a:cxn ang="0">
                <a:pos x="14" y="12"/>
              </a:cxn>
              <a:cxn ang="0">
                <a:pos x="14" y="10"/>
              </a:cxn>
              <a:cxn ang="0">
                <a:pos x="12" y="8"/>
              </a:cxn>
              <a:cxn ang="0">
                <a:pos x="12" y="6"/>
              </a:cxn>
              <a:cxn ang="0">
                <a:pos x="12" y="6"/>
              </a:cxn>
              <a:cxn ang="0">
                <a:pos x="12" y="6"/>
              </a:cxn>
              <a:cxn ang="0">
                <a:pos x="14" y="6"/>
              </a:cxn>
              <a:cxn ang="0">
                <a:pos x="14" y="6"/>
              </a:cxn>
              <a:cxn ang="0">
                <a:pos x="14" y="6"/>
              </a:cxn>
              <a:cxn ang="0">
                <a:pos x="14" y="6"/>
              </a:cxn>
              <a:cxn ang="0">
                <a:pos x="14" y="6"/>
              </a:cxn>
              <a:cxn ang="0">
                <a:pos x="14" y="4"/>
              </a:cxn>
              <a:cxn ang="0">
                <a:pos x="16" y="4"/>
              </a:cxn>
              <a:cxn ang="0">
                <a:pos x="16" y="4"/>
              </a:cxn>
              <a:cxn ang="0">
                <a:pos x="16" y="6"/>
              </a:cxn>
              <a:cxn ang="0">
                <a:pos x="18" y="4"/>
              </a:cxn>
              <a:cxn ang="0">
                <a:pos x="18" y="4"/>
              </a:cxn>
              <a:cxn ang="0">
                <a:pos x="18" y="4"/>
              </a:cxn>
              <a:cxn ang="0">
                <a:pos x="18" y="4"/>
              </a:cxn>
              <a:cxn ang="0">
                <a:pos x="18" y="2"/>
              </a:cxn>
              <a:cxn ang="0">
                <a:pos x="20" y="4"/>
              </a:cxn>
              <a:cxn ang="0">
                <a:pos x="20" y="4"/>
              </a:cxn>
              <a:cxn ang="0">
                <a:pos x="22" y="6"/>
              </a:cxn>
              <a:cxn ang="0">
                <a:pos x="22" y="6"/>
              </a:cxn>
              <a:cxn ang="0">
                <a:pos x="22" y="6"/>
              </a:cxn>
              <a:cxn ang="0">
                <a:pos x="24" y="6"/>
              </a:cxn>
              <a:cxn ang="0">
                <a:pos x="24" y="8"/>
              </a:cxn>
              <a:cxn ang="0">
                <a:pos x="28" y="6"/>
              </a:cxn>
              <a:cxn ang="0">
                <a:pos x="28" y="6"/>
              </a:cxn>
              <a:cxn ang="0">
                <a:pos x="30" y="4"/>
              </a:cxn>
              <a:cxn ang="0">
                <a:pos x="30" y="4"/>
              </a:cxn>
              <a:cxn ang="0">
                <a:pos x="30" y="2"/>
              </a:cxn>
              <a:cxn ang="0">
                <a:pos x="32" y="2"/>
              </a:cxn>
              <a:cxn ang="0">
                <a:pos x="34" y="0"/>
              </a:cxn>
            </a:cxnLst>
            <a:rect l="0" t="0" r="r" b="b"/>
            <a:pathLst>
              <a:path w="34" h="14">
                <a:moveTo>
                  <a:pt x="0" y="6"/>
                </a:moveTo>
                <a:lnTo>
                  <a:pt x="0" y="8"/>
                </a:lnTo>
                <a:lnTo>
                  <a:pt x="2" y="10"/>
                </a:lnTo>
                <a:lnTo>
                  <a:pt x="2" y="10"/>
                </a:lnTo>
                <a:lnTo>
                  <a:pt x="4" y="10"/>
                </a:lnTo>
                <a:lnTo>
                  <a:pt x="4" y="10"/>
                </a:lnTo>
                <a:lnTo>
                  <a:pt x="6" y="10"/>
                </a:lnTo>
                <a:lnTo>
                  <a:pt x="8" y="10"/>
                </a:lnTo>
                <a:lnTo>
                  <a:pt x="8" y="12"/>
                </a:lnTo>
                <a:lnTo>
                  <a:pt x="10" y="12"/>
                </a:lnTo>
                <a:lnTo>
                  <a:pt x="10" y="12"/>
                </a:lnTo>
                <a:lnTo>
                  <a:pt x="10" y="14"/>
                </a:lnTo>
                <a:lnTo>
                  <a:pt x="10" y="14"/>
                </a:lnTo>
                <a:lnTo>
                  <a:pt x="12" y="14"/>
                </a:lnTo>
                <a:lnTo>
                  <a:pt x="14" y="14"/>
                </a:lnTo>
                <a:lnTo>
                  <a:pt x="14" y="14"/>
                </a:lnTo>
                <a:lnTo>
                  <a:pt x="14" y="12"/>
                </a:lnTo>
                <a:lnTo>
                  <a:pt x="14" y="12"/>
                </a:lnTo>
                <a:lnTo>
                  <a:pt x="14" y="10"/>
                </a:lnTo>
                <a:lnTo>
                  <a:pt x="12" y="8"/>
                </a:lnTo>
                <a:lnTo>
                  <a:pt x="12" y="6"/>
                </a:lnTo>
                <a:lnTo>
                  <a:pt x="12" y="6"/>
                </a:lnTo>
                <a:lnTo>
                  <a:pt x="12" y="6"/>
                </a:lnTo>
                <a:lnTo>
                  <a:pt x="14" y="6"/>
                </a:lnTo>
                <a:lnTo>
                  <a:pt x="14" y="6"/>
                </a:lnTo>
                <a:lnTo>
                  <a:pt x="14" y="6"/>
                </a:lnTo>
                <a:lnTo>
                  <a:pt x="14" y="6"/>
                </a:lnTo>
                <a:lnTo>
                  <a:pt x="14" y="6"/>
                </a:lnTo>
                <a:lnTo>
                  <a:pt x="14" y="4"/>
                </a:lnTo>
                <a:lnTo>
                  <a:pt x="16" y="4"/>
                </a:lnTo>
                <a:lnTo>
                  <a:pt x="16" y="4"/>
                </a:lnTo>
                <a:lnTo>
                  <a:pt x="16" y="6"/>
                </a:lnTo>
                <a:lnTo>
                  <a:pt x="18" y="4"/>
                </a:lnTo>
                <a:lnTo>
                  <a:pt x="18" y="4"/>
                </a:lnTo>
                <a:lnTo>
                  <a:pt x="18" y="4"/>
                </a:lnTo>
                <a:lnTo>
                  <a:pt x="18" y="4"/>
                </a:lnTo>
                <a:lnTo>
                  <a:pt x="18" y="2"/>
                </a:lnTo>
                <a:lnTo>
                  <a:pt x="20" y="4"/>
                </a:lnTo>
                <a:lnTo>
                  <a:pt x="20" y="4"/>
                </a:lnTo>
                <a:lnTo>
                  <a:pt x="22" y="6"/>
                </a:lnTo>
                <a:lnTo>
                  <a:pt x="22" y="6"/>
                </a:lnTo>
                <a:lnTo>
                  <a:pt x="22" y="6"/>
                </a:lnTo>
                <a:lnTo>
                  <a:pt x="24" y="6"/>
                </a:lnTo>
                <a:lnTo>
                  <a:pt x="24" y="8"/>
                </a:lnTo>
                <a:lnTo>
                  <a:pt x="28" y="6"/>
                </a:lnTo>
                <a:lnTo>
                  <a:pt x="28" y="6"/>
                </a:lnTo>
                <a:lnTo>
                  <a:pt x="30" y="4"/>
                </a:lnTo>
                <a:lnTo>
                  <a:pt x="30" y="4"/>
                </a:lnTo>
                <a:lnTo>
                  <a:pt x="30" y="2"/>
                </a:lnTo>
                <a:lnTo>
                  <a:pt x="32" y="2"/>
                </a:lnTo>
                <a:lnTo>
                  <a:pt x="3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8" name="Freeform 464"/>
          <p:cNvSpPr>
            <a:spLocks/>
          </p:cNvSpPr>
          <p:nvPr/>
        </p:nvSpPr>
        <p:spPr bwMode="auto">
          <a:xfrm>
            <a:off x="2511425" y="3259138"/>
            <a:ext cx="3175" cy="3175"/>
          </a:xfrm>
          <a:custGeom>
            <a:avLst/>
            <a:gdLst/>
            <a:ahLst/>
            <a:cxnLst>
              <a:cxn ang="0">
                <a:pos x="0" y="0"/>
              </a:cxn>
              <a:cxn ang="0">
                <a:pos x="0" y="0"/>
              </a:cxn>
              <a:cxn ang="0">
                <a:pos x="0" y="0"/>
              </a:cxn>
              <a:cxn ang="0">
                <a:pos x="0" y="0"/>
              </a:cxn>
              <a:cxn ang="0">
                <a:pos x="0" y="0"/>
              </a:cxn>
              <a:cxn ang="0">
                <a:pos x="2" y="0"/>
              </a:cxn>
              <a:cxn ang="0">
                <a:pos x="2" y="0"/>
              </a:cxn>
              <a:cxn ang="0">
                <a:pos x="2" y="2"/>
              </a:cxn>
              <a:cxn ang="0">
                <a:pos x="2" y="2"/>
              </a:cxn>
            </a:cxnLst>
            <a:rect l="0" t="0" r="r" b="b"/>
            <a:pathLst>
              <a:path w="2" h="2">
                <a:moveTo>
                  <a:pt x="0" y="0"/>
                </a:moveTo>
                <a:lnTo>
                  <a:pt x="0" y="0"/>
                </a:lnTo>
                <a:lnTo>
                  <a:pt x="0" y="0"/>
                </a:lnTo>
                <a:lnTo>
                  <a:pt x="0" y="0"/>
                </a:lnTo>
                <a:lnTo>
                  <a:pt x="0" y="0"/>
                </a:lnTo>
                <a:lnTo>
                  <a:pt x="2" y="0"/>
                </a:lnTo>
                <a:lnTo>
                  <a:pt x="2" y="0"/>
                </a:lnTo>
                <a:lnTo>
                  <a:pt x="2" y="2"/>
                </a:lnTo>
                <a:lnTo>
                  <a:pt x="2"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9" name="Freeform 465"/>
          <p:cNvSpPr>
            <a:spLocks/>
          </p:cNvSpPr>
          <p:nvPr/>
        </p:nvSpPr>
        <p:spPr bwMode="auto">
          <a:xfrm>
            <a:off x="2508250" y="3252788"/>
            <a:ext cx="3175" cy="6350"/>
          </a:xfrm>
          <a:custGeom>
            <a:avLst/>
            <a:gdLst/>
            <a:ahLst/>
            <a:cxnLst>
              <a:cxn ang="0">
                <a:pos x="0" y="0"/>
              </a:cxn>
              <a:cxn ang="0">
                <a:pos x="0" y="2"/>
              </a:cxn>
              <a:cxn ang="0">
                <a:pos x="0" y="2"/>
              </a:cxn>
              <a:cxn ang="0">
                <a:pos x="0" y="2"/>
              </a:cxn>
              <a:cxn ang="0">
                <a:pos x="0" y="2"/>
              </a:cxn>
              <a:cxn ang="0">
                <a:pos x="0" y="4"/>
              </a:cxn>
              <a:cxn ang="0">
                <a:pos x="0" y="4"/>
              </a:cxn>
              <a:cxn ang="0">
                <a:pos x="0" y="4"/>
              </a:cxn>
              <a:cxn ang="0">
                <a:pos x="2" y="4"/>
              </a:cxn>
              <a:cxn ang="0">
                <a:pos x="2" y="4"/>
              </a:cxn>
              <a:cxn ang="0">
                <a:pos x="2" y="4"/>
              </a:cxn>
              <a:cxn ang="0">
                <a:pos x="2" y="4"/>
              </a:cxn>
            </a:cxnLst>
            <a:rect l="0" t="0" r="r" b="b"/>
            <a:pathLst>
              <a:path w="2" h="4">
                <a:moveTo>
                  <a:pt x="0" y="0"/>
                </a:moveTo>
                <a:lnTo>
                  <a:pt x="0" y="2"/>
                </a:lnTo>
                <a:lnTo>
                  <a:pt x="0" y="2"/>
                </a:lnTo>
                <a:lnTo>
                  <a:pt x="0" y="2"/>
                </a:lnTo>
                <a:lnTo>
                  <a:pt x="0" y="2"/>
                </a:lnTo>
                <a:lnTo>
                  <a:pt x="0" y="4"/>
                </a:lnTo>
                <a:lnTo>
                  <a:pt x="0" y="4"/>
                </a:lnTo>
                <a:lnTo>
                  <a:pt x="0" y="4"/>
                </a:lnTo>
                <a:lnTo>
                  <a:pt x="2" y="4"/>
                </a:lnTo>
                <a:lnTo>
                  <a:pt x="2" y="4"/>
                </a:lnTo>
                <a:lnTo>
                  <a:pt x="2" y="4"/>
                </a:lnTo>
                <a:lnTo>
                  <a:pt x="2"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0" name="Freeform 466"/>
          <p:cNvSpPr>
            <a:spLocks/>
          </p:cNvSpPr>
          <p:nvPr/>
        </p:nvSpPr>
        <p:spPr bwMode="auto">
          <a:xfrm>
            <a:off x="5403850" y="3157538"/>
            <a:ext cx="47625" cy="98425"/>
          </a:xfrm>
          <a:custGeom>
            <a:avLst/>
            <a:gdLst/>
            <a:ahLst/>
            <a:cxnLst>
              <a:cxn ang="0">
                <a:pos x="2" y="62"/>
              </a:cxn>
              <a:cxn ang="0">
                <a:pos x="2" y="62"/>
              </a:cxn>
              <a:cxn ang="0">
                <a:pos x="2" y="58"/>
              </a:cxn>
              <a:cxn ang="0">
                <a:pos x="0" y="48"/>
              </a:cxn>
              <a:cxn ang="0">
                <a:pos x="0" y="48"/>
              </a:cxn>
              <a:cxn ang="0">
                <a:pos x="2" y="46"/>
              </a:cxn>
              <a:cxn ang="0">
                <a:pos x="2" y="46"/>
              </a:cxn>
              <a:cxn ang="0">
                <a:pos x="2" y="44"/>
              </a:cxn>
              <a:cxn ang="0">
                <a:pos x="2" y="42"/>
              </a:cxn>
              <a:cxn ang="0">
                <a:pos x="4" y="42"/>
              </a:cxn>
              <a:cxn ang="0">
                <a:pos x="4" y="38"/>
              </a:cxn>
              <a:cxn ang="0">
                <a:pos x="4" y="38"/>
              </a:cxn>
              <a:cxn ang="0">
                <a:pos x="4" y="36"/>
              </a:cxn>
              <a:cxn ang="0">
                <a:pos x="6" y="34"/>
              </a:cxn>
              <a:cxn ang="0">
                <a:pos x="6" y="30"/>
              </a:cxn>
              <a:cxn ang="0">
                <a:pos x="6" y="30"/>
              </a:cxn>
              <a:cxn ang="0">
                <a:pos x="8" y="28"/>
              </a:cxn>
              <a:cxn ang="0">
                <a:pos x="8" y="28"/>
              </a:cxn>
              <a:cxn ang="0">
                <a:pos x="8" y="26"/>
              </a:cxn>
              <a:cxn ang="0">
                <a:pos x="6" y="26"/>
              </a:cxn>
              <a:cxn ang="0">
                <a:pos x="6" y="26"/>
              </a:cxn>
              <a:cxn ang="0">
                <a:pos x="6" y="24"/>
              </a:cxn>
              <a:cxn ang="0">
                <a:pos x="6" y="24"/>
              </a:cxn>
              <a:cxn ang="0">
                <a:pos x="6" y="22"/>
              </a:cxn>
              <a:cxn ang="0">
                <a:pos x="6" y="22"/>
              </a:cxn>
              <a:cxn ang="0">
                <a:pos x="8" y="22"/>
              </a:cxn>
              <a:cxn ang="0">
                <a:pos x="8" y="22"/>
              </a:cxn>
              <a:cxn ang="0">
                <a:pos x="8" y="20"/>
              </a:cxn>
              <a:cxn ang="0">
                <a:pos x="8" y="16"/>
              </a:cxn>
              <a:cxn ang="0">
                <a:pos x="8" y="16"/>
              </a:cxn>
              <a:cxn ang="0">
                <a:pos x="8" y="16"/>
              </a:cxn>
              <a:cxn ang="0">
                <a:pos x="8" y="16"/>
              </a:cxn>
              <a:cxn ang="0">
                <a:pos x="10" y="16"/>
              </a:cxn>
              <a:cxn ang="0">
                <a:pos x="12" y="16"/>
              </a:cxn>
              <a:cxn ang="0">
                <a:pos x="12" y="16"/>
              </a:cxn>
              <a:cxn ang="0">
                <a:pos x="14" y="16"/>
              </a:cxn>
              <a:cxn ang="0">
                <a:pos x="14" y="14"/>
              </a:cxn>
              <a:cxn ang="0">
                <a:pos x="14" y="14"/>
              </a:cxn>
              <a:cxn ang="0">
                <a:pos x="14" y="12"/>
              </a:cxn>
              <a:cxn ang="0">
                <a:pos x="14" y="12"/>
              </a:cxn>
              <a:cxn ang="0">
                <a:pos x="14" y="12"/>
              </a:cxn>
              <a:cxn ang="0">
                <a:pos x="16" y="10"/>
              </a:cxn>
              <a:cxn ang="0">
                <a:pos x="16" y="10"/>
              </a:cxn>
              <a:cxn ang="0">
                <a:pos x="18" y="10"/>
              </a:cxn>
              <a:cxn ang="0">
                <a:pos x="20" y="10"/>
              </a:cxn>
              <a:cxn ang="0">
                <a:pos x="20" y="8"/>
              </a:cxn>
              <a:cxn ang="0">
                <a:pos x="20" y="8"/>
              </a:cxn>
              <a:cxn ang="0">
                <a:pos x="22" y="8"/>
              </a:cxn>
              <a:cxn ang="0">
                <a:pos x="22" y="8"/>
              </a:cxn>
              <a:cxn ang="0">
                <a:pos x="22" y="8"/>
              </a:cxn>
              <a:cxn ang="0">
                <a:pos x="24" y="8"/>
              </a:cxn>
              <a:cxn ang="0">
                <a:pos x="26" y="8"/>
              </a:cxn>
              <a:cxn ang="0">
                <a:pos x="26" y="6"/>
              </a:cxn>
              <a:cxn ang="0">
                <a:pos x="28" y="2"/>
              </a:cxn>
              <a:cxn ang="0">
                <a:pos x="28" y="2"/>
              </a:cxn>
              <a:cxn ang="0">
                <a:pos x="28" y="2"/>
              </a:cxn>
              <a:cxn ang="0">
                <a:pos x="30" y="0"/>
              </a:cxn>
            </a:cxnLst>
            <a:rect l="0" t="0" r="r" b="b"/>
            <a:pathLst>
              <a:path w="30" h="62">
                <a:moveTo>
                  <a:pt x="2" y="62"/>
                </a:moveTo>
                <a:lnTo>
                  <a:pt x="2" y="62"/>
                </a:lnTo>
                <a:lnTo>
                  <a:pt x="2" y="58"/>
                </a:lnTo>
                <a:lnTo>
                  <a:pt x="0" y="48"/>
                </a:lnTo>
                <a:lnTo>
                  <a:pt x="0" y="48"/>
                </a:lnTo>
                <a:lnTo>
                  <a:pt x="2" y="46"/>
                </a:lnTo>
                <a:lnTo>
                  <a:pt x="2" y="46"/>
                </a:lnTo>
                <a:lnTo>
                  <a:pt x="2" y="44"/>
                </a:lnTo>
                <a:lnTo>
                  <a:pt x="2" y="42"/>
                </a:lnTo>
                <a:lnTo>
                  <a:pt x="4" y="42"/>
                </a:lnTo>
                <a:lnTo>
                  <a:pt x="4" y="38"/>
                </a:lnTo>
                <a:lnTo>
                  <a:pt x="4" y="38"/>
                </a:lnTo>
                <a:lnTo>
                  <a:pt x="4" y="36"/>
                </a:lnTo>
                <a:lnTo>
                  <a:pt x="6" y="34"/>
                </a:lnTo>
                <a:lnTo>
                  <a:pt x="6" y="30"/>
                </a:lnTo>
                <a:lnTo>
                  <a:pt x="6" y="30"/>
                </a:lnTo>
                <a:lnTo>
                  <a:pt x="8" y="28"/>
                </a:lnTo>
                <a:lnTo>
                  <a:pt x="8" y="28"/>
                </a:lnTo>
                <a:lnTo>
                  <a:pt x="8" y="26"/>
                </a:lnTo>
                <a:lnTo>
                  <a:pt x="6" y="26"/>
                </a:lnTo>
                <a:lnTo>
                  <a:pt x="6" y="26"/>
                </a:lnTo>
                <a:lnTo>
                  <a:pt x="6" y="24"/>
                </a:lnTo>
                <a:lnTo>
                  <a:pt x="6" y="24"/>
                </a:lnTo>
                <a:lnTo>
                  <a:pt x="6" y="22"/>
                </a:lnTo>
                <a:lnTo>
                  <a:pt x="6" y="22"/>
                </a:lnTo>
                <a:lnTo>
                  <a:pt x="8" y="22"/>
                </a:lnTo>
                <a:lnTo>
                  <a:pt x="8" y="22"/>
                </a:lnTo>
                <a:lnTo>
                  <a:pt x="8" y="20"/>
                </a:lnTo>
                <a:lnTo>
                  <a:pt x="8" y="16"/>
                </a:lnTo>
                <a:lnTo>
                  <a:pt x="8" y="16"/>
                </a:lnTo>
                <a:lnTo>
                  <a:pt x="8" y="16"/>
                </a:lnTo>
                <a:lnTo>
                  <a:pt x="8" y="16"/>
                </a:lnTo>
                <a:lnTo>
                  <a:pt x="10" y="16"/>
                </a:lnTo>
                <a:lnTo>
                  <a:pt x="12" y="16"/>
                </a:lnTo>
                <a:lnTo>
                  <a:pt x="12" y="16"/>
                </a:lnTo>
                <a:lnTo>
                  <a:pt x="14" y="16"/>
                </a:lnTo>
                <a:lnTo>
                  <a:pt x="14" y="14"/>
                </a:lnTo>
                <a:lnTo>
                  <a:pt x="14" y="14"/>
                </a:lnTo>
                <a:lnTo>
                  <a:pt x="14" y="12"/>
                </a:lnTo>
                <a:lnTo>
                  <a:pt x="14" y="12"/>
                </a:lnTo>
                <a:lnTo>
                  <a:pt x="14" y="12"/>
                </a:lnTo>
                <a:lnTo>
                  <a:pt x="16" y="10"/>
                </a:lnTo>
                <a:lnTo>
                  <a:pt x="16" y="10"/>
                </a:lnTo>
                <a:lnTo>
                  <a:pt x="18" y="10"/>
                </a:lnTo>
                <a:lnTo>
                  <a:pt x="20" y="10"/>
                </a:lnTo>
                <a:lnTo>
                  <a:pt x="20" y="8"/>
                </a:lnTo>
                <a:lnTo>
                  <a:pt x="20" y="8"/>
                </a:lnTo>
                <a:lnTo>
                  <a:pt x="22" y="8"/>
                </a:lnTo>
                <a:lnTo>
                  <a:pt x="22" y="8"/>
                </a:lnTo>
                <a:lnTo>
                  <a:pt x="22" y="8"/>
                </a:lnTo>
                <a:lnTo>
                  <a:pt x="24" y="8"/>
                </a:lnTo>
                <a:lnTo>
                  <a:pt x="26" y="8"/>
                </a:lnTo>
                <a:lnTo>
                  <a:pt x="26" y="6"/>
                </a:lnTo>
                <a:lnTo>
                  <a:pt x="28" y="2"/>
                </a:lnTo>
                <a:lnTo>
                  <a:pt x="28" y="2"/>
                </a:lnTo>
                <a:lnTo>
                  <a:pt x="28" y="2"/>
                </a:lnTo>
                <a:lnTo>
                  <a:pt x="3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1" name="Freeform 467"/>
          <p:cNvSpPr>
            <a:spLocks/>
          </p:cNvSpPr>
          <p:nvPr/>
        </p:nvSpPr>
        <p:spPr bwMode="auto">
          <a:xfrm>
            <a:off x="2498725" y="3252788"/>
            <a:ext cx="9525" cy="3175"/>
          </a:xfrm>
          <a:custGeom>
            <a:avLst/>
            <a:gdLst/>
            <a:ahLst/>
            <a:cxnLst>
              <a:cxn ang="0">
                <a:pos x="0" y="0"/>
              </a:cxn>
              <a:cxn ang="0">
                <a:pos x="0" y="0"/>
              </a:cxn>
              <a:cxn ang="0">
                <a:pos x="2" y="0"/>
              </a:cxn>
              <a:cxn ang="0">
                <a:pos x="2" y="0"/>
              </a:cxn>
              <a:cxn ang="0">
                <a:pos x="2" y="0"/>
              </a:cxn>
              <a:cxn ang="0">
                <a:pos x="4" y="0"/>
              </a:cxn>
              <a:cxn ang="0">
                <a:pos x="4" y="2"/>
              </a:cxn>
              <a:cxn ang="0">
                <a:pos x="6" y="0"/>
              </a:cxn>
            </a:cxnLst>
            <a:rect l="0" t="0" r="r" b="b"/>
            <a:pathLst>
              <a:path w="6" h="2">
                <a:moveTo>
                  <a:pt x="0" y="0"/>
                </a:moveTo>
                <a:lnTo>
                  <a:pt x="0" y="0"/>
                </a:lnTo>
                <a:lnTo>
                  <a:pt x="2" y="0"/>
                </a:lnTo>
                <a:lnTo>
                  <a:pt x="2" y="0"/>
                </a:lnTo>
                <a:lnTo>
                  <a:pt x="2" y="0"/>
                </a:lnTo>
                <a:lnTo>
                  <a:pt x="4" y="0"/>
                </a:lnTo>
                <a:lnTo>
                  <a:pt x="4" y="2"/>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2" name="Freeform 468"/>
          <p:cNvSpPr>
            <a:spLocks/>
          </p:cNvSpPr>
          <p:nvPr/>
        </p:nvSpPr>
        <p:spPr bwMode="auto">
          <a:xfrm>
            <a:off x="6854825" y="3094038"/>
            <a:ext cx="146050" cy="158750"/>
          </a:xfrm>
          <a:custGeom>
            <a:avLst/>
            <a:gdLst/>
            <a:ahLst/>
            <a:cxnLst>
              <a:cxn ang="0">
                <a:pos x="2" y="0"/>
              </a:cxn>
              <a:cxn ang="0">
                <a:pos x="4" y="0"/>
              </a:cxn>
              <a:cxn ang="0">
                <a:pos x="4" y="2"/>
              </a:cxn>
              <a:cxn ang="0">
                <a:pos x="8" y="4"/>
              </a:cxn>
              <a:cxn ang="0">
                <a:pos x="6" y="10"/>
              </a:cxn>
              <a:cxn ang="0">
                <a:pos x="6" y="12"/>
              </a:cxn>
              <a:cxn ang="0">
                <a:pos x="10" y="16"/>
              </a:cxn>
              <a:cxn ang="0">
                <a:pos x="10" y="14"/>
              </a:cxn>
              <a:cxn ang="0">
                <a:pos x="12" y="14"/>
              </a:cxn>
              <a:cxn ang="0">
                <a:pos x="14" y="14"/>
              </a:cxn>
              <a:cxn ang="0">
                <a:pos x="18" y="14"/>
              </a:cxn>
              <a:cxn ang="0">
                <a:pos x="20" y="16"/>
              </a:cxn>
              <a:cxn ang="0">
                <a:pos x="20" y="22"/>
              </a:cxn>
              <a:cxn ang="0">
                <a:pos x="22" y="24"/>
              </a:cxn>
              <a:cxn ang="0">
                <a:pos x="20" y="28"/>
              </a:cxn>
              <a:cxn ang="0">
                <a:pos x="20" y="30"/>
              </a:cxn>
              <a:cxn ang="0">
                <a:pos x="20" y="34"/>
              </a:cxn>
              <a:cxn ang="0">
                <a:pos x="22" y="38"/>
              </a:cxn>
              <a:cxn ang="0">
                <a:pos x="20" y="42"/>
              </a:cxn>
              <a:cxn ang="0">
                <a:pos x="20" y="44"/>
              </a:cxn>
              <a:cxn ang="0">
                <a:pos x="18" y="46"/>
              </a:cxn>
              <a:cxn ang="0">
                <a:pos x="20" y="48"/>
              </a:cxn>
              <a:cxn ang="0">
                <a:pos x="24" y="48"/>
              </a:cxn>
              <a:cxn ang="0">
                <a:pos x="28" y="44"/>
              </a:cxn>
              <a:cxn ang="0">
                <a:pos x="30" y="42"/>
              </a:cxn>
              <a:cxn ang="0">
                <a:pos x="32" y="40"/>
              </a:cxn>
              <a:cxn ang="0">
                <a:pos x="34" y="36"/>
              </a:cxn>
              <a:cxn ang="0">
                <a:pos x="36" y="36"/>
              </a:cxn>
              <a:cxn ang="0">
                <a:pos x="38" y="40"/>
              </a:cxn>
              <a:cxn ang="0">
                <a:pos x="42" y="40"/>
              </a:cxn>
              <a:cxn ang="0">
                <a:pos x="44" y="42"/>
              </a:cxn>
              <a:cxn ang="0">
                <a:pos x="48" y="40"/>
              </a:cxn>
              <a:cxn ang="0">
                <a:pos x="48" y="40"/>
              </a:cxn>
              <a:cxn ang="0">
                <a:pos x="50" y="36"/>
              </a:cxn>
              <a:cxn ang="0">
                <a:pos x="52" y="34"/>
              </a:cxn>
              <a:cxn ang="0">
                <a:pos x="54" y="32"/>
              </a:cxn>
              <a:cxn ang="0">
                <a:pos x="60" y="34"/>
              </a:cxn>
              <a:cxn ang="0">
                <a:pos x="64" y="38"/>
              </a:cxn>
              <a:cxn ang="0">
                <a:pos x="66" y="42"/>
              </a:cxn>
              <a:cxn ang="0">
                <a:pos x="68" y="42"/>
              </a:cxn>
              <a:cxn ang="0">
                <a:pos x="72" y="48"/>
              </a:cxn>
              <a:cxn ang="0">
                <a:pos x="76" y="50"/>
              </a:cxn>
              <a:cxn ang="0">
                <a:pos x="76" y="54"/>
              </a:cxn>
              <a:cxn ang="0">
                <a:pos x="76" y="56"/>
              </a:cxn>
              <a:cxn ang="0">
                <a:pos x="76" y="58"/>
              </a:cxn>
              <a:cxn ang="0">
                <a:pos x="76" y="62"/>
              </a:cxn>
              <a:cxn ang="0">
                <a:pos x="80" y="68"/>
              </a:cxn>
              <a:cxn ang="0">
                <a:pos x="82" y="70"/>
              </a:cxn>
              <a:cxn ang="0">
                <a:pos x="82" y="72"/>
              </a:cxn>
              <a:cxn ang="0">
                <a:pos x="84" y="72"/>
              </a:cxn>
              <a:cxn ang="0">
                <a:pos x="88" y="74"/>
              </a:cxn>
              <a:cxn ang="0">
                <a:pos x="88" y="76"/>
              </a:cxn>
              <a:cxn ang="0">
                <a:pos x="90" y="78"/>
              </a:cxn>
              <a:cxn ang="0">
                <a:pos x="92" y="80"/>
              </a:cxn>
              <a:cxn ang="0">
                <a:pos x="92" y="82"/>
              </a:cxn>
              <a:cxn ang="0">
                <a:pos x="90" y="86"/>
              </a:cxn>
              <a:cxn ang="0">
                <a:pos x="92" y="92"/>
              </a:cxn>
              <a:cxn ang="0">
                <a:pos x="92" y="96"/>
              </a:cxn>
              <a:cxn ang="0">
                <a:pos x="92" y="98"/>
              </a:cxn>
              <a:cxn ang="0">
                <a:pos x="88" y="100"/>
              </a:cxn>
            </a:cxnLst>
            <a:rect l="0" t="0" r="r" b="b"/>
            <a:pathLst>
              <a:path w="92" h="100">
                <a:moveTo>
                  <a:pt x="0" y="0"/>
                </a:moveTo>
                <a:lnTo>
                  <a:pt x="0" y="2"/>
                </a:lnTo>
                <a:lnTo>
                  <a:pt x="2" y="2"/>
                </a:lnTo>
                <a:lnTo>
                  <a:pt x="2" y="0"/>
                </a:lnTo>
                <a:lnTo>
                  <a:pt x="2" y="0"/>
                </a:lnTo>
                <a:lnTo>
                  <a:pt x="2" y="0"/>
                </a:lnTo>
                <a:lnTo>
                  <a:pt x="4" y="0"/>
                </a:lnTo>
                <a:lnTo>
                  <a:pt x="4" y="0"/>
                </a:lnTo>
                <a:lnTo>
                  <a:pt x="4" y="0"/>
                </a:lnTo>
                <a:lnTo>
                  <a:pt x="4" y="2"/>
                </a:lnTo>
                <a:lnTo>
                  <a:pt x="4" y="2"/>
                </a:lnTo>
                <a:lnTo>
                  <a:pt x="4" y="2"/>
                </a:lnTo>
                <a:lnTo>
                  <a:pt x="6" y="4"/>
                </a:lnTo>
                <a:lnTo>
                  <a:pt x="6" y="4"/>
                </a:lnTo>
                <a:lnTo>
                  <a:pt x="8" y="4"/>
                </a:lnTo>
                <a:lnTo>
                  <a:pt x="8" y="4"/>
                </a:lnTo>
                <a:lnTo>
                  <a:pt x="8" y="6"/>
                </a:lnTo>
                <a:lnTo>
                  <a:pt x="8" y="6"/>
                </a:lnTo>
                <a:lnTo>
                  <a:pt x="8" y="8"/>
                </a:lnTo>
                <a:lnTo>
                  <a:pt x="6" y="10"/>
                </a:lnTo>
                <a:lnTo>
                  <a:pt x="6" y="10"/>
                </a:lnTo>
                <a:lnTo>
                  <a:pt x="6" y="10"/>
                </a:lnTo>
                <a:lnTo>
                  <a:pt x="6" y="10"/>
                </a:lnTo>
                <a:lnTo>
                  <a:pt x="6" y="12"/>
                </a:lnTo>
                <a:lnTo>
                  <a:pt x="6" y="12"/>
                </a:lnTo>
                <a:lnTo>
                  <a:pt x="8" y="14"/>
                </a:lnTo>
                <a:lnTo>
                  <a:pt x="8" y="14"/>
                </a:lnTo>
                <a:lnTo>
                  <a:pt x="10" y="16"/>
                </a:lnTo>
                <a:lnTo>
                  <a:pt x="10" y="16"/>
                </a:lnTo>
                <a:lnTo>
                  <a:pt x="10" y="14"/>
                </a:lnTo>
                <a:lnTo>
                  <a:pt x="10" y="14"/>
                </a:lnTo>
                <a:lnTo>
                  <a:pt x="10" y="14"/>
                </a:lnTo>
                <a:lnTo>
                  <a:pt x="12" y="14"/>
                </a:lnTo>
                <a:lnTo>
                  <a:pt x="12" y="16"/>
                </a:lnTo>
                <a:lnTo>
                  <a:pt x="12" y="14"/>
                </a:lnTo>
                <a:lnTo>
                  <a:pt x="12" y="14"/>
                </a:lnTo>
                <a:lnTo>
                  <a:pt x="14" y="14"/>
                </a:lnTo>
                <a:lnTo>
                  <a:pt x="14" y="14"/>
                </a:lnTo>
                <a:lnTo>
                  <a:pt x="14" y="14"/>
                </a:lnTo>
                <a:lnTo>
                  <a:pt x="14" y="14"/>
                </a:lnTo>
                <a:lnTo>
                  <a:pt x="16" y="14"/>
                </a:lnTo>
                <a:lnTo>
                  <a:pt x="16" y="14"/>
                </a:lnTo>
                <a:lnTo>
                  <a:pt x="16" y="14"/>
                </a:lnTo>
                <a:lnTo>
                  <a:pt x="18" y="14"/>
                </a:lnTo>
                <a:lnTo>
                  <a:pt x="18" y="14"/>
                </a:lnTo>
                <a:lnTo>
                  <a:pt x="20" y="14"/>
                </a:lnTo>
                <a:lnTo>
                  <a:pt x="20" y="14"/>
                </a:lnTo>
                <a:lnTo>
                  <a:pt x="20" y="16"/>
                </a:lnTo>
                <a:lnTo>
                  <a:pt x="18" y="16"/>
                </a:lnTo>
                <a:lnTo>
                  <a:pt x="18" y="18"/>
                </a:lnTo>
                <a:lnTo>
                  <a:pt x="18" y="18"/>
                </a:lnTo>
                <a:lnTo>
                  <a:pt x="20" y="22"/>
                </a:lnTo>
                <a:lnTo>
                  <a:pt x="20" y="22"/>
                </a:lnTo>
                <a:lnTo>
                  <a:pt x="22" y="22"/>
                </a:lnTo>
                <a:lnTo>
                  <a:pt x="22" y="24"/>
                </a:lnTo>
                <a:lnTo>
                  <a:pt x="22" y="24"/>
                </a:lnTo>
                <a:lnTo>
                  <a:pt x="20" y="24"/>
                </a:lnTo>
                <a:lnTo>
                  <a:pt x="20" y="26"/>
                </a:lnTo>
                <a:lnTo>
                  <a:pt x="20" y="26"/>
                </a:lnTo>
                <a:lnTo>
                  <a:pt x="20" y="28"/>
                </a:lnTo>
                <a:lnTo>
                  <a:pt x="22" y="28"/>
                </a:lnTo>
                <a:lnTo>
                  <a:pt x="20" y="30"/>
                </a:lnTo>
                <a:lnTo>
                  <a:pt x="20" y="30"/>
                </a:lnTo>
                <a:lnTo>
                  <a:pt x="20" y="30"/>
                </a:lnTo>
                <a:lnTo>
                  <a:pt x="20" y="32"/>
                </a:lnTo>
                <a:lnTo>
                  <a:pt x="18" y="32"/>
                </a:lnTo>
                <a:lnTo>
                  <a:pt x="18" y="34"/>
                </a:lnTo>
                <a:lnTo>
                  <a:pt x="20" y="34"/>
                </a:lnTo>
                <a:lnTo>
                  <a:pt x="20" y="34"/>
                </a:lnTo>
                <a:lnTo>
                  <a:pt x="20" y="34"/>
                </a:lnTo>
                <a:lnTo>
                  <a:pt x="22" y="38"/>
                </a:lnTo>
                <a:lnTo>
                  <a:pt x="22" y="38"/>
                </a:lnTo>
                <a:lnTo>
                  <a:pt x="20" y="40"/>
                </a:lnTo>
                <a:lnTo>
                  <a:pt x="20" y="40"/>
                </a:lnTo>
                <a:lnTo>
                  <a:pt x="20" y="42"/>
                </a:lnTo>
                <a:lnTo>
                  <a:pt x="20" y="42"/>
                </a:lnTo>
                <a:lnTo>
                  <a:pt x="20" y="42"/>
                </a:lnTo>
                <a:lnTo>
                  <a:pt x="20" y="44"/>
                </a:lnTo>
                <a:lnTo>
                  <a:pt x="20" y="44"/>
                </a:lnTo>
                <a:lnTo>
                  <a:pt x="20" y="44"/>
                </a:lnTo>
                <a:lnTo>
                  <a:pt x="20" y="44"/>
                </a:lnTo>
                <a:lnTo>
                  <a:pt x="20" y="46"/>
                </a:lnTo>
                <a:lnTo>
                  <a:pt x="18" y="46"/>
                </a:lnTo>
                <a:lnTo>
                  <a:pt x="18" y="46"/>
                </a:lnTo>
                <a:lnTo>
                  <a:pt x="18" y="48"/>
                </a:lnTo>
                <a:lnTo>
                  <a:pt x="20" y="48"/>
                </a:lnTo>
                <a:lnTo>
                  <a:pt x="20" y="48"/>
                </a:lnTo>
                <a:lnTo>
                  <a:pt x="20" y="48"/>
                </a:lnTo>
                <a:lnTo>
                  <a:pt x="20" y="48"/>
                </a:lnTo>
                <a:lnTo>
                  <a:pt x="22" y="48"/>
                </a:lnTo>
                <a:lnTo>
                  <a:pt x="22" y="48"/>
                </a:lnTo>
                <a:lnTo>
                  <a:pt x="24" y="48"/>
                </a:lnTo>
                <a:lnTo>
                  <a:pt x="24" y="46"/>
                </a:lnTo>
                <a:lnTo>
                  <a:pt x="24" y="46"/>
                </a:lnTo>
                <a:lnTo>
                  <a:pt x="26" y="44"/>
                </a:lnTo>
                <a:lnTo>
                  <a:pt x="28" y="44"/>
                </a:lnTo>
                <a:lnTo>
                  <a:pt x="28" y="44"/>
                </a:lnTo>
                <a:lnTo>
                  <a:pt x="28" y="42"/>
                </a:lnTo>
                <a:lnTo>
                  <a:pt x="28" y="42"/>
                </a:lnTo>
                <a:lnTo>
                  <a:pt x="30" y="42"/>
                </a:lnTo>
                <a:lnTo>
                  <a:pt x="30" y="40"/>
                </a:lnTo>
                <a:lnTo>
                  <a:pt x="30" y="40"/>
                </a:lnTo>
                <a:lnTo>
                  <a:pt x="30" y="38"/>
                </a:lnTo>
                <a:lnTo>
                  <a:pt x="32" y="40"/>
                </a:lnTo>
                <a:lnTo>
                  <a:pt x="32" y="40"/>
                </a:lnTo>
                <a:lnTo>
                  <a:pt x="32" y="40"/>
                </a:lnTo>
                <a:lnTo>
                  <a:pt x="34" y="38"/>
                </a:lnTo>
                <a:lnTo>
                  <a:pt x="34" y="36"/>
                </a:lnTo>
                <a:lnTo>
                  <a:pt x="34" y="36"/>
                </a:lnTo>
                <a:lnTo>
                  <a:pt x="34" y="36"/>
                </a:lnTo>
                <a:lnTo>
                  <a:pt x="34" y="36"/>
                </a:lnTo>
                <a:lnTo>
                  <a:pt x="36" y="36"/>
                </a:lnTo>
                <a:lnTo>
                  <a:pt x="36" y="36"/>
                </a:lnTo>
                <a:lnTo>
                  <a:pt x="36" y="38"/>
                </a:lnTo>
                <a:lnTo>
                  <a:pt x="36" y="38"/>
                </a:lnTo>
                <a:lnTo>
                  <a:pt x="38" y="40"/>
                </a:lnTo>
                <a:lnTo>
                  <a:pt x="40" y="40"/>
                </a:lnTo>
                <a:lnTo>
                  <a:pt x="40" y="40"/>
                </a:lnTo>
                <a:lnTo>
                  <a:pt x="42" y="40"/>
                </a:lnTo>
                <a:lnTo>
                  <a:pt x="42" y="40"/>
                </a:lnTo>
                <a:lnTo>
                  <a:pt x="42" y="40"/>
                </a:lnTo>
                <a:lnTo>
                  <a:pt x="42" y="42"/>
                </a:lnTo>
                <a:lnTo>
                  <a:pt x="42" y="42"/>
                </a:lnTo>
                <a:lnTo>
                  <a:pt x="44" y="42"/>
                </a:lnTo>
                <a:lnTo>
                  <a:pt x="44" y="42"/>
                </a:lnTo>
                <a:lnTo>
                  <a:pt x="46" y="40"/>
                </a:lnTo>
                <a:lnTo>
                  <a:pt x="46" y="40"/>
                </a:lnTo>
                <a:lnTo>
                  <a:pt x="48" y="40"/>
                </a:lnTo>
                <a:lnTo>
                  <a:pt x="48" y="40"/>
                </a:lnTo>
                <a:lnTo>
                  <a:pt x="48" y="40"/>
                </a:lnTo>
                <a:lnTo>
                  <a:pt x="48" y="40"/>
                </a:lnTo>
                <a:lnTo>
                  <a:pt x="48" y="40"/>
                </a:lnTo>
                <a:lnTo>
                  <a:pt x="48" y="38"/>
                </a:lnTo>
                <a:lnTo>
                  <a:pt x="50" y="38"/>
                </a:lnTo>
                <a:lnTo>
                  <a:pt x="50" y="38"/>
                </a:lnTo>
                <a:lnTo>
                  <a:pt x="50" y="36"/>
                </a:lnTo>
                <a:lnTo>
                  <a:pt x="50" y="34"/>
                </a:lnTo>
                <a:lnTo>
                  <a:pt x="50" y="34"/>
                </a:lnTo>
                <a:lnTo>
                  <a:pt x="50" y="34"/>
                </a:lnTo>
                <a:lnTo>
                  <a:pt x="52" y="34"/>
                </a:lnTo>
                <a:lnTo>
                  <a:pt x="52" y="32"/>
                </a:lnTo>
                <a:lnTo>
                  <a:pt x="52" y="32"/>
                </a:lnTo>
                <a:lnTo>
                  <a:pt x="52" y="32"/>
                </a:lnTo>
                <a:lnTo>
                  <a:pt x="54" y="32"/>
                </a:lnTo>
                <a:lnTo>
                  <a:pt x="56" y="34"/>
                </a:lnTo>
                <a:lnTo>
                  <a:pt x="58" y="34"/>
                </a:lnTo>
                <a:lnTo>
                  <a:pt x="60" y="34"/>
                </a:lnTo>
                <a:lnTo>
                  <a:pt x="60" y="34"/>
                </a:lnTo>
                <a:lnTo>
                  <a:pt x="62" y="34"/>
                </a:lnTo>
                <a:lnTo>
                  <a:pt x="62" y="36"/>
                </a:lnTo>
                <a:lnTo>
                  <a:pt x="62" y="36"/>
                </a:lnTo>
                <a:lnTo>
                  <a:pt x="64" y="38"/>
                </a:lnTo>
                <a:lnTo>
                  <a:pt x="64" y="38"/>
                </a:lnTo>
                <a:lnTo>
                  <a:pt x="66" y="40"/>
                </a:lnTo>
                <a:lnTo>
                  <a:pt x="66" y="40"/>
                </a:lnTo>
                <a:lnTo>
                  <a:pt x="66" y="42"/>
                </a:lnTo>
                <a:lnTo>
                  <a:pt x="66" y="42"/>
                </a:lnTo>
                <a:lnTo>
                  <a:pt x="66" y="42"/>
                </a:lnTo>
                <a:lnTo>
                  <a:pt x="66" y="42"/>
                </a:lnTo>
                <a:lnTo>
                  <a:pt x="68" y="42"/>
                </a:lnTo>
                <a:lnTo>
                  <a:pt x="68" y="44"/>
                </a:lnTo>
                <a:lnTo>
                  <a:pt x="70" y="44"/>
                </a:lnTo>
                <a:lnTo>
                  <a:pt x="70" y="46"/>
                </a:lnTo>
                <a:lnTo>
                  <a:pt x="72" y="48"/>
                </a:lnTo>
                <a:lnTo>
                  <a:pt x="74" y="48"/>
                </a:lnTo>
                <a:lnTo>
                  <a:pt x="74" y="48"/>
                </a:lnTo>
                <a:lnTo>
                  <a:pt x="76" y="50"/>
                </a:lnTo>
                <a:lnTo>
                  <a:pt x="76" y="50"/>
                </a:lnTo>
                <a:lnTo>
                  <a:pt x="76" y="50"/>
                </a:lnTo>
                <a:lnTo>
                  <a:pt x="76" y="52"/>
                </a:lnTo>
                <a:lnTo>
                  <a:pt x="76" y="52"/>
                </a:lnTo>
                <a:lnTo>
                  <a:pt x="76" y="54"/>
                </a:lnTo>
                <a:lnTo>
                  <a:pt x="76" y="54"/>
                </a:lnTo>
                <a:lnTo>
                  <a:pt x="76" y="54"/>
                </a:lnTo>
                <a:lnTo>
                  <a:pt x="76" y="56"/>
                </a:lnTo>
                <a:lnTo>
                  <a:pt x="76" y="56"/>
                </a:lnTo>
                <a:lnTo>
                  <a:pt x="76" y="56"/>
                </a:lnTo>
                <a:lnTo>
                  <a:pt x="76" y="58"/>
                </a:lnTo>
                <a:lnTo>
                  <a:pt x="76" y="58"/>
                </a:lnTo>
                <a:lnTo>
                  <a:pt x="76" y="58"/>
                </a:lnTo>
                <a:lnTo>
                  <a:pt x="76" y="60"/>
                </a:lnTo>
                <a:lnTo>
                  <a:pt x="76" y="62"/>
                </a:lnTo>
                <a:lnTo>
                  <a:pt x="76" y="62"/>
                </a:lnTo>
                <a:lnTo>
                  <a:pt x="76" y="62"/>
                </a:lnTo>
                <a:lnTo>
                  <a:pt x="76" y="62"/>
                </a:lnTo>
                <a:lnTo>
                  <a:pt x="76" y="64"/>
                </a:lnTo>
                <a:lnTo>
                  <a:pt x="76" y="64"/>
                </a:lnTo>
                <a:lnTo>
                  <a:pt x="80" y="68"/>
                </a:lnTo>
                <a:lnTo>
                  <a:pt x="80" y="68"/>
                </a:lnTo>
                <a:lnTo>
                  <a:pt x="80" y="68"/>
                </a:lnTo>
                <a:lnTo>
                  <a:pt x="80" y="68"/>
                </a:lnTo>
                <a:lnTo>
                  <a:pt x="82" y="70"/>
                </a:lnTo>
                <a:lnTo>
                  <a:pt x="82" y="70"/>
                </a:lnTo>
                <a:lnTo>
                  <a:pt x="82" y="70"/>
                </a:lnTo>
                <a:lnTo>
                  <a:pt x="82" y="72"/>
                </a:lnTo>
                <a:lnTo>
                  <a:pt x="82" y="72"/>
                </a:lnTo>
                <a:lnTo>
                  <a:pt x="82" y="72"/>
                </a:lnTo>
                <a:lnTo>
                  <a:pt x="84" y="72"/>
                </a:lnTo>
                <a:lnTo>
                  <a:pt x="84" y="72"/>
                </a:lnTo>
                <a:lnTo>
                  <a:pt x="84" y="72"/>
                </a:lnTo>
                <a:lnTo>
                  <a:pt x="86" y="72"/>
                </a:lnTo>
                <a:lnTo>
                  <a:pt x="86" y="72"/>
                </a:lnTo>
                <a:lnTo>
                  <a:pt x="88" y="74"/>
                </a:lnTo>
                <a:lnTo>
                  <a:pt x="88" y="74"/>
                </a:lnTo>
                <a:lnTo>
                  <a:pt x="88" y="74"/>
                </a:lnTo>
                <a:lnTo>
                  <a:pt x="86" y="74"/>
                </a:lnTo>
                <a:lnTo>
                  <a:pt x="86" y="74"/>
                </a:lnTo>
                <a:lnTo>
                  <a:pt x="88" y="76"/>
                </a:lnTo>
                <a:lnTo>
                  <a:pt x="88" y="76"/>
                </a:lnTo>
                <a:lnTo>
                  <a:pt x="88" y="78"/>
                </a:lnTo>
                <a:lnTo>
                  <a:pt x="90" y="78"/>
                </a:lnTo>
                <a:lnTo>
                  <a:pt x="90" y="78"/>
                </a:lnTo>
                <a:lnTo>
                  <a:pt x="90" y="78"/>
                </a:lnTo>
                <a:lnTo>
                  <a:pt x="90" y="78"/>
                </a:lnTo>
                <a:lnTo>
                  <a:pt x="92" y="78"/>
                </a:lnTo>
                <a:lnTo>
                  <a:pt x="92" y="80"/>
                </a:lnTo>
                <a:lnTo>
                  <a:pt x="92" y="80"/>
                </a:lnTo>
                <a:lnTo>
                  <a:pt x="92" y="82"/>
                </a:lnTo>
                <a:lnTo>
                  <a:pt x="92" y="82"/>
                </a:lnTo>
                <a:lnTo>
                  <a:pt x="92" y="82"/>
                </a:lnTo>
                <a:lnTo>
                  <a:pt x="92" y="82"/>
                </a:lnTo>
                <a:lnTo>
                  <a:pt x="90" y="84"/>
                </a:lnTo>
                <a:lnTo>
                  <a:pt x="90" y="84"/>
                </a:lnTo>
                <a:lnTo>
                  <a:pt x="90" y="86"/>
                </a:lnTo>
                <a:lnTo>
                  <a:pt x="90" y="88"/>
                </a:lnTo>
                <a:lnTo>
                  <a:pt x="92" y="88"/>
                </a:lnTo>
                <a:lnTo>
                  <a:pt x="92" y="90"/>
                </a:lnTo>
                <a:lnTo>
                  <a:pt x="92" y="92"/>
                </a:lnTo>
                <a:lnTo>
                  <a:pt x="92" y="92"/>
                </a:lnTo>
                <a:lnTo>
                  <a:pt x="92" y="92"/>
                </a:lnTo>
                <a:lnTo>
                  <a:pt x="92" y="92"/>
                </a:lnTo>
                <a:lnTo>
                  <a:pt x="92" y="96"/>
                </a:lnTo>
                <a:lnTo>
                  <a:pt x="92" y="96"/>
                </a:lnTo>
                <a:lnTo>
                  <a:pt x="92" y="98"/>
                </a:lnTo>
                <a:lnTo>
                  <a:pt x="92" y="98"/>
                </a:lnTo>
                <a:lnTo>
                  <a:pt x="92" y="98"/>
                </a:lnTo>
                <a:lnTo>
                  <a:pt x="92" y="98"/>
                </a:lnTo>
                <a:lnTo>
                  <a:pt x="90" y="100"/>
                </a:lnTo>
                <a:lnTo>
                  <a:pt x="90" y="100"/>
                </a:lnTo>
                <a:lnTo>
                  <a:pt x="88" y="100"/>
                </a:lnTo>
                <a:lnTo>
                  <a:pt x="88" y="10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3" name="Freeform 469"/>
          <p:cNvSpPr>
            <a:spLocks/>
          </p:cNvSpPr>
          <p:nvPr/>
        </p:nvSpPr>
        <p:spPr bwMode="auto">
          <a:xfrm>
            <a:off x="4518025" y="3233738"/>
            <a:ext cx="50800" cy="19050"/>
          </a:xfrm>
          <a:custGeom>
            <a:avLst/>
            <a:gdLst/>
            <a:ahLst/>
            <a:cxnLst>
              <a:cxn ang="0">
                <a:pos x="0" y="12"/>
              </a:cxn>
              <a:cxn ang="0">
                <a:pos x="0" y="10"/>
              </a:cxn>
              <a:cxn ang="0">
                <a:pos x="2" y="10"/>
              </a:cxn>
              <a:cxn ang="0">
                <a:pos x="4" y="10"/>
              </a:cxn>
              <a:cxn ang="0">
                <a:pos x="4" y="10"/>
              </a:cxn>
              <a:cxn ang="0">
                <a:pos x="10" y="6"/>
              </a:cxn>
              <a:cxn ang="0">
                <a:pos x="10" y="6"/>
              </a:cxn>
              <a:cxn ang="0">
                <a:pos x="12" y="6"/>
              </a:cxn>
              <a:cxn ang="0">
                <a:pos x="14" y="6"/>
              </a:cxn>
              <a:cxn ang="0">
                <a:pos x="14" y="4"/>
              </a:cxn>
              <a:cxn ang="0">
                <a:pos x="18" y="0"/>
              </a:cxn>
              <a:cxn ang="0">
                <a:pos x="18" y="0"/>
              </a:cxn>
              <a:cxn ang="0">
                <a:pos x="22" y="0"/>
              </a:cxn>
              <a:cxn ang="0">
                <a:pos x="24" y="2"/>
              </a:cxn>
              <a:cxn ang="0">
                <a:pos x="26" y="0"/>
              </a:cxn>
              <a:cxn ang="0">
                <a:pos x="28" y="2"/>
              </a:cxn>
              <a:cxn ang="0">
                <a:pos x="32" y="4"/>
              </a:cxn>
            </a:cxnLst>
            <a:rect l="0" t="0" r="r" b="b"/>
            <a:pathLst>
              <a:path w="32" h="12">
                <a:moveTo>
                  <a:pt x="0" y="12"/>
                </a:moveTo>
                <a:lnTo>
                  <a:pt x="0" y="10"/>
                </a:lnTo>
                <a:lnTo>
                  <a:pt x="2" y="10"/>
                </a:lnTo>
                <a:lnTo>
                  <a:pt x="4" y="10"/>
                </a:lnTo>
                <a:lnTo>
                  <a:pt x="4" y="10"/>
                </a:lnTo>
                <a:lnTo>
                  <a:pt x="10" y="6"/>
                </a:lnTo>
                <a:lnTo>
                  <a:pt x="10" y="6"/>
                </a:lnTo>
                <a:lnTo>
                  <a:pt x="12" y="6"/>
                </a:lnTo>
                <a:lnTo>
                  <a:pt x="14" y="6"/>
                </a:lnTo>
                <a:lnTo>
                  <a:pt x="14" y="4"/>
                </a:lnTo>
                <a:lnTo>
                  <a:pt x="18" y="0"/>
                </a:lnTo>
                <a:lnTo>
                  <a:pt x="18" y="0"/>
                </a:lnTo>
                <a:lnTo>
                  <a:pt x="22" y="0"/>
                </a:lnTo>
                <a:lnTo>
                  <a:pt x="24" y="2"/>
                </a:lnTo>
                <a:lnTo>
                  <a:pt x="26" y="0"/>
                </a:lnTo>
                <a:lnTo>
                  <a:pt x="28" y="2"/>
                </a:lnTo>
                <a:lnTo>
                  <a:pt x="32" y="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4" name="Freeform 470"/>
          <p:cNvSpPr>
            <a:spLocks/>
          </p:cNvSpPr>
          <p:nvPr/>
        </p:nvSpPr>
        <p:spPr bwMode="auto">
          <a:xfrm>
            <a:off x="2498725" y="3217863"/>
            <a:ext cx="31750" cy="34925"/>
          </a:xfrm>
          <a:custGeom>
            <a:avLst/>
            <a:gdLst/>
            <a:ahLst/>
            <a:cxnLst>
              <a:cxn ang="0">
                <a:pos x="20" y="0"/>
              </a:cxn>
              <a:cxn ang="0">
                <a:pos x="20" y="0"/>
              </a:cxn>
              <a:cxn ang="0">
                <a:pos x="18" y="0"/>
              </a:cxn>
              <a:cxn ang="0">
                <a:pos x="18" y="2"/>
              </a:cxn>
              <a:cxn ang="0">
                <a:pos x="16" y="4"/>
              </a:cxn>
              <a:cxn ang="0">
                <a:pos x="14" y="4"/>
              </a:cxn>
              <a:cxn ang="0">
                <a:pos x="12" y="6"/>
              </a:cxn>
              <a:cxn ang="0">
                <a:pos x="10" y="6"/>
              </a:cxn>
              <a:cxn ang="0">
                <a:pos x="10" y="8"/>
              </a:cxn>
              <a:cxn ang="0">
                <a:pos x="8" y="10"/>
              </a:cxn>
              <a:cxn ang="0">
                <a:pos x="4" y="10"/>
              </a:cxn>
              <a:cxn ang="0">
                <a:pos x="4" y="10"/>
              </a:cxn>
              <a:cxn ang="0">
                <a:pos x="4" y="10"/>
              </a:cxn>
              <a:cxn ang="0">
                <a:pos x="4" y="12"/>
              </a:cxn>
              <a:cxn ang="0">
                <a:pos x="4" y="12"/>
              </a:cxn>
              <a:cxn ang="0">
                <a:pos x="4" y="12"/>
              </a:cxn>
              <a:cxn ang="0">
                <a:pos x="4" y="14"/>
              </a:cxn>
              <a:cxn ang="0">
                <a:pos x="4" y="14"/>
              </a:cxn>
              <a:cxn ang="0">
                <a:pos x="4" y="14"/>
              </a:cxn>
              <a:cxn ang="0">
                <a:pos x="4" y="14"/>
              </a:cxn>
              <a:cxn ang="0">
                <a:pos x="4" y="14"/>
              </a:cxn>
              <a:cxn ang="0">
                <a:pos x="4" y="16"/>
              </a:cxn>
              <a:cxn ang="0">
                <a:pos x="4" y="16"/>
              </a:cxn>
              <a:cxn ang="0">
                <a:pos x="4" y="18"/>
              </a:cxn>
              <a:cxn ang="0">
                <a:pos x="4" y="18"/>
              </a:cxn>
              <a:cxn ang="0">
                <a:pos x="2" y="18"/>
              </a:cxn>
              <a:cxn ang="0">
                <a:pos x="0" y="20"/>
              </a:cxn>
              <a:cxn ang="0">
                <a:pos x="0" y="22"/>
              </a:cxn>
            </a:cxnLst>
            <a:rect l="0" t="0" r="r" b="b"/>
            <a:pathLst>
              <a:path w="20" h="22">
                <a:moveTo>
                  <a:pt x="20" y="0"/>
                </a:moveTo>
                <a:lnTo>
                  <a:pt x="20" y="0"/>
                </a:lnTo>
                <a:lnTo>
                  <a:pt x="18" y="0"/>
                </a:lnTo>
                <a:lnTo>
                  <a:pt x="18" y="2"/>
                </a:lnTo>
                <a:lnTo>
                  <a:pt x="16" y="4"/>
                </a:lnTo>
                <a:lnTo>
                  <a:pt x="14" y="4"/>
                </a:lnTo>
                <a:lnTo>
                  <a:pt x="12" y="6"/>
                </a:lnTo>
                <a:lnTo>
                  <a:pt x="10" y="6"/>
                </a:lnTo>
                <a:lnTo>
                  <a:pt x="10" y="8"/>
                </a:lnTo>
                <a:lnTo>
                  <a:pt x="8" y="10"/>
                </a:lnTo>
                <a:lnTo>
                  <a:pt x="4" y="10"/>
                </a:lnTo>
                <a:lnTo>
                  <a:pt x="4" y="10"/>
                </a:lnTo>
                <a:lnTo>
                  <a:pt x="4" y="10"/>
                </a:lnTo>
                <a:lnTo>
                  <a:pt x="4" y="12"/>
                </a:lnTo>
                <a:lnTo>
                  <a:pt x="4" y="12"/>
                </a:lnTo>
                <a:lnTo>
                  <a:pt x="4" y="12"/>
                </a:lnTo>
                <a:lnTo>
                  <a:pt x="4" y="14"/>
                </a:lnTo>
                <a:lnTo>
                  <a:pt x="4" y="14"/>
                </a:lnTo>
                <a:lnTo>
                  <a:pt x="4" y="14"/>
                </a:lnTo>
                <a:lnTo>
                  <a:pt x="4" y="14"/>
                </a:lnTo>
                <a:lnTo>
                  <a:pt x="4" y="14"/>
                </a:lnTo>
                <a:lnTo>
                  <a:pt x="4" y="16"/>
                </a:lnTo>
                <a:lnTo>
                  <a:pt x="4" y="16"/>
                </a:lnTo>
                <a:lnTo>
                  <a:pt x="4" y="18"/>
                </a:lnTo>
                <a:lnTo>
                  <a:pt x="4" y="18"/>
                </a:lnTo>
                <a:lnTo>
                  <a:pt x="2" y="18"/>
                </a:lnTo>
                <a:lnTo>
                  <a:pt x="0" y="20"/>
                </a:lnTo>
                <a:lnTo>
                  <a:pt x="0" y="2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5" name="Freeform 471"/>
          <p:cNvSpPr>
            <a:spLocks/>
          </p:cNvSpPr>
          <p:nvPr/>
        </p:nvSpPr>
        <p:spPr bwMode="auto">
          <a:xfrm>
            <a:off x="2432050" y="3160713"/>
            <a:ext cx="82550" cy="88900"/>
          </a:xfrm>
          <a:custGeom>
            <a:avLst/>
            <a:gdLst/>
            <a:ahLst/>
            <a:cxnLst>
              <a:cxn ang="0">
                <a:pos x="0" y="56"/>
              </a:cxn>
              <a:cxn ang="0">
                <a:pos x="2" y="54"/>
              </a:cxn>
              <a:cxn ang="0">
                <a:pos x="2" y="52"/>
              </a:cxn>
              <a:cxn ang="0">
                <a:pos x="2" y="52"/>
              </a:cxn>
              <a:cxn ang="0">
                <a:pos x="2" y="50"/>
              </a:cxn>
              <a:cxn ang="0">
                <a:pos x="4" y="48"/>
              </a:cxn>
              <a:cxn ang="0">
                <a:pos x="2" y="44"/>
              </a:cxn>
              <a:cxn ang="0">
                <a:pos x="10" y="32"/>
              </a:cxn>
              <a:cxn ang="0">
                <a:pos x="12" y="30"/>
              </a:cxn>
              <a:cxn ang="0">
                <a:pos x="14" y="30"/>
              </a:cxn>
              <a:cxn ang="0">
                <a:pos x="24" y="30"/>
              </a:cxn>
              <a:cxn ang="0">
                <a:pos x="30" y="30"/>
              </a:cxn>
              <a:cxn ang="0">
                <a:pos x="30" y="30"/>
              </a:cxn>
              <a:cxn ang="0">
                <a:pos x="30" y="28"/>
              </a:cxn>
              <a:cxn ang="0">
                <a:pos x="30" y="26"/>
              </a:cxn>
              <a:cxn ang="0">
                <a:pos x="30" y="26"/>
              </a:cxn>
              <a:cxn ang="0">
                <a:pos x="32" y="24"/>
              </a:cxn>
              <a:cxn ang="0">
                <a:pos x="30" y="24"/>
              </a:cxn>
              <a:cxn ang="0">
                <a:pos x="30" y="24"/>
              </a:cxn>
              <a:cxn ang="0">
                <a:pos x="28" y="24"/>
              </a:cxn>
              <a:cxn ang="0">
                <a:pos x="28" y="22"/>
              </a:cxn>
              <a:cxn ang="0">
                <a:pos x="28" y="20"/>
              </a:cxn>
              <a:cxn ang="0">
                <a:pos x="28" y="20"/>
              </a:cxn>
              <a:cxn ang="0">
                <a:pos x="26" y="18"/>
              </a:cxn>
              <a:cxn ang="0">
                <a:pos x="24" y="18"/>
              </a:cxn>
              <a:cxn ang="0">
                <a:pos x="24" y="16"/>
              </a:cxn>
              <a:cxn ang="0">
                <a:pos x="20" y="14"/>
              </a:cxn>
              <a:cxn ang="0">
                <a:pos x="20" y="12"/>
              </a:cxn>
              <a:cxn ang="0">
                <a:pos x="18" y="10"/>
              </a:cxn>
              <a:cxn ang="0">
                <a:pos x="24" y="4"/>
              </a:cxn>
              <a:cxn ang="0">
                <a:pos x="26" y="0"/>
              </a:cxn>
              <a:cxn ang="0">
                <a:pos x="26" y="0"/>
              </a:cxn>
              <a:cxn ang="0">
                <a:pos x="32" y="0"/>
              </a:cxn>
              <a:cxn ang="0">
                <a:pos x="40" y="0"/>
              </a:cxn>
              <a:cxn ang="0">
                <a:pos x="48" y="0"/>
              </a:cxn>
            </a:cxnLst>
            <a:rect l="0" t="0" r="r" b="b"/>
            <a:pathLst>
              <a:path w="52" h="56">
                <a:moveTo>
                  <a:pt x="0" y="56"/>
                </a:moveTo>
                <a:lnTo>
                  <a:pt x="0" y="56"/>
                </a:lnTo>
                <a:lnTo>
                  <a:pt x="2" y="56"/>
                </a:lnTo>
                <a:lnTo>
                  <a:pt x="2" y="54"/>
                </a:lnTo>
                <a:lnTo>
                  <a:pt x="2" y="54"/>
                </a:lnTo>
                <a:lnTo>
                  <a:pt x="2" y="52"/>
                </a:lnTo>
                <a:lnTo>
                  <a:pt x="2" y="52"/>
                </a:lnTo>
                <a:lnTo>
                  <a:pt x="2" y="52"/>
                </a:lnTo>
                <a:lnTo>
                  <a:pt x="2" y="52"/>
                </a:lnTo>
                <a:lnTo>
                  <a:pt x="2" y="50"/>
                </a:lnTo>
                <a:lnTo>
                  <a:pt x="2" y="48"/>
                </a:lnTo>
                <a:lnTo>
                  <a:pt x="4" y="48"/>
                </a:lnTo>
                <a:lnTo>
                  <a:pt x="4" y="46"/>
                </a:lnTo>
                <a:lnTo>
                  <a:pt x="2" y="44"/>
                </a:lnTo>
                <a:lnTo>
                  <a:pt x="4" y="40"/>
                </a:lnTo>
                <a:lnTo>
                  <a:pt x="10" y="32"/>
                </a:lnTo>
                <a:lnTo>
                  <a:pt x="10" y="32"/>
                </a:lnTo>
                <a:lnTo>
                  <a:pt x="12" y="30"/>
                </a:lnTo>
                <a:lnTo>
                  <a:pt x="12" y="30"/>
                </a:lnTo>
                <a:lnTo>
                  <a:pt x="14" y="30"/>
                </a:lnTo>
                <a:lnTo>
                  <a:pt x="22" y="30"/>
                </a:lnTo>
                <a:lnTo>
                  <a:pt x="24" y="30"/>
                </a:lnTo>
                <a:lnTo>
                  <a:pt x="28" y="30"/>
                </a:lnTo>
                <a:lnTo>
                  <a:pt x="30" y="30"/>
                </a:lnTo>
                <a:lnTo>
                  <a:pt x="30" y="30"/>
                </a:lnTo>
                <a:lnTo>
                  <a:pt x="30" y="30"/>
                </a:lnTo>
                <a:lnTo>
                  <a:pt x="30" y="30"/>
                </a:lnTo>
                <a:lnTo>
                  <a:pt x="30" y="28"/>
                </a:lnTo>
                <a:lnTo>
                  <a:pt x="30" y="28"/>
                </a:lnTo>
                <a:lnTo>
                  <a:pt x="30" y="26"/>
                </a:lnTo>
                <a:lnTo>
                  <a:pt x="30" y="26"/>
                </a:lnTo>
                <a:lnTo>
                  <a:pt x="30" y="26"/>
                </a:lnTo>
                <a:lnTo>
                  <a:pt x="32" y="24"/>
                </a:lnTo>
                <a:lnTo>
                  <a:pt x="32" y="24"/>
                </a:lnTo>
                <a:lnTo>
                  <a:pt x="30" y="24"/>
                </a:lnTo>
                <a:lnTo>
                  <a:pt x="30" y="24"/>
                </a:lnTo>
                <a:lnTo>
                  <a:pt x="30" y="24"/>
                </a:lnTo>
                <a:lnTo>
                  <a:pt x="30" y="24"/>
                </a:lnTo>
                <a:lnTo>
                  <a:pt x="28" y="24"/>
                </a:lnTo>
                <a:lnTo>
                  <a:pt x="28" y="24"/>
                </a:lnTo>
                <a:lnTo>
                  <a:pt x="28" y="22"/>
                </a:lnTo>
                <a:lnTo>
                  <a:pt x="28" y="22"/>
                </a:lnTo>
                <a:lnTo>
                  <a:pt x="28" y="22"/>
                </a:lnTo>
                <a:lnTo>
                  <a:pt x="28" y="20"/>
                </a:lnTo>
                <a:lnTo>
                  <a:pt x="28" y="20"/>
                </a:lnTo>
                <a:lnTo>
                  <a:pt x="28" y="20"/>
                </a:lnTo>
                <a:lnTo>
                  <a:pt x="26" y="18"/>
                </a:lnTo>
                <a:lnTo>
                  <a:pt x="26" y="18"/>
                </a:lnTo>
                <a:lnTo>
                  <a:pt x="26" y="18"/>
                </a:lnTo>
                <a:lnTo>
                  <a:pt x="24" y="18"/>
                </a:lnTo>
                <a:lnTo>
                  <a:pt x="24" y="16"/>
                </a:lnTo>
                <a:lnTo>
                  <a:pt x="24" y="16"/>
                </a:lnTo>
                <a:lnTo>
                  <a:pt x="22" y="16"/>
                </a:lnTo>
                <a:lnTo>
                  <a:pt x="20" y="14"/>
                </a:lnTo>
                <a:lnTo>
                  <a:pt x="20" y="12"/>
                </a:lnTo>
                <a:lnTo>
                  <a:pt x="20" y="12"/>
                </a:lnTo>
                <a:lnTo>
                  <a:pt x="18" y="10"/>
                </a:lnTo>
                <a:lnTo>
                  <a:pt x="18" y="10"/>
                </a:lnTo>
                <a:lnTo>
                  <a:pt x="24" y="10"/>
                </a:lnTo>
                <a:lnTo>
                  <a:pt x="24" y="4"/>
                </a:lnTo>
                <a:lnTo>
                  <a:pt x="26" y="2"/>
                </a:lnTo>
                <a:lnTo>
                  <a:pt x="26" y="0"/>
                </a:lnTo>
                <a:lnTo>
                  <a:pt x="26" y="0"/>
                </a:lnTo>
                <a:lnTo>
                  <a:pt x="26" y="0"/>
                </a:lnTo>
                <a:lnTo>
                  <a:pt x="28" y="0"/>
                </a:lnTo>
                <a:lnTo>
                  <a:pt x="32" y="0"/>
                </a:lnTo>
                <a:lnTo>
                  <a:pt x="36" y="0"/>
                </a:lnTo>
                <a:lnTo>
                  <a:pt x="40" y="0"/>
                </a:lnTo>
                <a:lnTo>
                  <a:pt x="44" y="0"/>
                </a:lnTo>
                <a:lnTo>
                  <a:pt x="48" y="0"/>
                </a:lnTo>
                <a:lnTo>
                  <a:pt x="52"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6" name="Freeform 472"/>
          <p:cNvSpPr>
            <a:spLocks/>
          </p:cNvSpPr>
          <p:nvPr/>
        </p:nvSpPr>
        <p:spPr bwMode="auto">
          <a:xfrm>
            <a:off x="6892925" y="3040063"/>
            <a:ext cx="155575" cy="203200"/>
          </a:xfrm>
          <a:custGeom>
            <a:avLst/>
            <a:gdLst/>
            <a:ahLst/>
            <a:cxnLst>
              <a:cxn ang="0">
                <a:pos x="0" y="2"/>
              </a:cxn>
              <a:cxn ang="0">
                <a:pos x="4" y="6"/>
              </a:cxn>
              <a:cxn ang="0">
                <a:pos x="8" y="8"/>
              </a:cxn>
              <a:cxn ang="0">
                <a:pos x="10" y="12"/>
              </a:cxn>
              <a:cxn ang="0">
                <a:pos x="10" y="12"/>
              </a:cxn>
              <a:cxn ang="0">
                <a:pos x="14" y="14"/>
              </a:cxn>
              <a:cxn ang="0">
                <a:pos x="14" y="16"/>
              </a:cxn>
              <a:cxn ang="0">
                <a:pos x="14" y="20"/>
              </a:cxn>
              <a:cxn ang="0">
                <a:pos x="16" y="24"/>
              </a:cxn>
              <a:cxn ang="0">
                <a:pos x="20" y="26"/>
              </a:cxn>
              <a:cxn ang="0">
                <a:pos x="22" y="28"/>
              </a:cxn>
              <a:cxn ang="0">
                <a:pos x="26" y="30"/>
              </a:cxn>
              <a:cxn ang="0">
                <a:pos x="28" y="26"/>
              </a:cxn>
              <a:cxn ang="0">
                <a:pos x="36" y="26"/>
              </a:cxn>
              <a:cxn ang="0">
                <a:pos x="38" y="28"/>
              </a:cxn>
              <a:cxn ang="0">
                <a:pos x="40" y="30"/>
              </a:cxn>
              <a:cxn ang="0">
                <a:pos x="38" y="34"/>
              </a:cxn>
              <a:cxn ang="0">
                <a:pos x="40" y="34"/>
              </a:cxn>
              <a:cxn ang="0">
                <a:pos x="44" y="36"/>
              </a:cxn>
              <a:cxn ang="0">
                <a:pos x="48" y="40"/>
              </a:cxn>
              <a:cxn ang="0">
                <a:pos x="44" y="42"/>
              </a:cxn>
              <a:cxn ang="0">
                <a:pos x="44" y="44"/>
              </a:cxn>
              <a:cxn ang="0">
                <a:pos x="44" y="46"/>
              </a:cxn>
              <a:cxn ang="0">
                <a:pos x="40" y="46"/>
              </a:cxn>
              <a:cxn ang="0">
                <a:pos x="36" y="46"/>
              </a:cxn>
              <a:cxn ang="0">
                <a:pos x="34" y="46"/>
              </a:cxn>
              <a:cxn ang="0">
                <a:pos x="34" y="48"/>
              </a:cxn>
              <a:cxn ang="0">
                <a:pos x="36" y="50"/>
              </a:cxn>
              <a:cxn ang="0">
                <a:pos x="36" y="54"/>
              </a:cxn>
              <a:cxn ang="0">
                <a:pos x="38" y="56"/>
              </a:cxn>
              <a:cxn ang="0">
                <a:pos x="44" y="58"/>
              </a:cxn>
              <a:cxn ang="0">
                <a:pos x="52" y="62"/>
              </a:cxn>
              <a:cxn ang="0">
                <a:pos x="54" y="64"/>
              </a:cxn>
              <a:cxn ang="0">
                <a:pos x="54" y="66"/>
              </a:cxn>
              <a:cxn ang="0">
                <a:pos x="56" y="70"/>
              </a:cxn>
              <a:cxn ang="0">
                <a:pos x="58" y="72"/>
              </a:cxn>
              <a:cxn ang="0">
                <a:pos x="64" y="78"/>
              </a:cxn>
              <a:cxn ang="0">
                <a:pos x="66" y="80"/>
              </a:cxn>
              <a:cxn ang="0">
                <a:pos x="70" y="84"/>
              </a:cxn>
              <a:cxn ang="0">
                <a:pos x="72" y="86"/>
              </a:cxn>
              <a:cxn ang="0">
                <a:pos x="76" y="90"/>
              </a:cxn>
              <a:cxn ang="0">
                <a:pos x="78" y="92"/>
              </a:cxn>
              <a:cxn ang="0">
                <a:pos x="82" y="100"/>
              </a:cxn>
              <a:cxn ang="0">
                <a:pos x="82" y="98"/>
              </a:cxn>
              <a:cxn ang="0">
                <a:pos x="86" y="102"/>
              </a:cxn>
              <a:cxn ang="0">
                <a:pos x="88" y="102"/>
              </a:cxn>
              <a:cxn ang="0">
                <a:pos x="88" y="104"/>
              </a:cxn>
              <a:cxn ang="0">
                <a:pos x="92" y="106"/>
              </a:cxn>
              <a:cxn ang="0">
                <a:pos x="94" y="108"/>
              </a:cxn>
              <a:cxn ang="0">
                <a:pos x="90" y="110"/>
              </a:cxn>
              <a:cxn ang="0">
                <a:pos x="92" y="114"/>
              </a:cxn>
              <a:cxn ang="0">
                <a:pos x="98" y="120"/>
              </a:cxn>
              <a:cxn ang="0">
                <a:pos x="98" y="120"/>
              </a:cxn>
              <a:cxn ang="0">
                <a:pos x="96" y="124"/>
              </a:cxn>
              <a:cxn ang="0">
                <a:pos x="98" y="126"/>
              </a:cxn>
            </a:cxnLst>
            <a:rect l="0" t="0" r="r" b="b"/>
            <a:pathLst>
              <a:path w="98" h="128">
                <a:moveTo>
                  <a:pt x="0" y="0"/>
                </a:moveTo>
                <a:lnTo>
                  <a:pt x="0" y="2"/>
                </a:lnTo>
                <a:lnTo>
                  <a:pt x="0" y="2"/>
                </a:lnTo>
                <a:lnTo>
                  <a:pt x="0" y="2"/>
                </a:lnTo>
                <a:lnTo>
                  <a:pt x="2" y="4"/>
                </a:lnTo>
                <a:lnTo>
                  <a:pt x="2" y="4"/>
                </a:lnTo>
                <a:lnTo>
                  <a:pt x="2" y="4"/>
                </a:lnTo>
                <a:lnTo>
                  <a:pt x="4" y="6"/>
                </a:lnTo>
                <a:lnTo>
                  <a:pt x="6" y="6"/>
                </a:lnTo>
                <a:lnTo>
                  <a:pt x="6" y="8"/>
                </a:lnTo>
                <a:lnTo>
                  <a:pt x="6" y="8"/>
                </a:lnTo>
                <a:lnTo>
                  <a:pt x="8" y="8"/>
                </a:lnTo>
                <a:lnTo>
                  <a:pt x="8" y="8"/>
                </a:lnTo>
                <a:lnTo>
                  <a:pt x="8" y="8"/>
                </a:lnTo>
                <a:lnTo>
                  <a:pt x="8" y="10"/>
                </a:lnTo>
                <a:lnTo>
                  <a:pt x="10" y="12"/>
                </a:lnTo>
                <a:lnTo>
                  <a:pt x="10" y="12"/>
                </a:lnTo>
                <a:lnTo>
                  <a:pt x="10" y="12"/>
                </a:lnTo>
                <a:lnTo>
                  <a:pt x="10" y="14"/>
                </a:lnTo>
                <a:lnTo>
                  <a:pt x="10" y="12"/>
                </a:lnTo>
                <a:lnTo>
                  <a:pt x="12" y="12"/>
                </a:lnTo>
                <a:lnTo>
                  <a:pt x="14" y="12"/>
                </a:lnTo>
                <a:lnTo>
                  <a:pt x="14" y="12"/>
                </a:lnTo>
                <a:lnTo>
                  <a:pt x="14" y="14"/>
                </a:lnTo>
                <a:lnTo>
                  <a:pt x="14" y="14"/>
                </a:lnTo>
                <a:lnTo>
                  <a:pt x="14" y="14"/>
                </a:lnTo>
                <a:lnTo>
                  <a:pt x="14" y="16"/>
                </a:lnTo>
                <a:lnTo>
                  <a:pt x="14" y="16"/>
                </a:lnTo>
                <a:lnTo>
                  <a:pt x="14" y="16"/>
                </a:lnTo>
                <a:lnTo>
                  <a:pt x="14" y="16"/>
                </a:lnTo>
                <a:lnTo>
                  <a:pt x="14" y="18"/>
                </a:lnTo>
                <a:lnTo>
                  <a:pt x="14" y="20"/>
                </a:lnTo>
                <a:lnTo>
                  <a:pt x="14" y="20"/>
                </a:lnTo>
                <a:lnTo>
                  <a:pt x="14" y="22"/>
                </a:lnTo>
                <a:lnTo>
                  <a:pt x="14" y="22"/>
                </a:lnTo>
                <a:lnTo>
                  <a:pt x="16" y="24"/>
                </a:lnTo>
                <a:lnTo>
                  <a:pt x="18" y="24"/>
                </a:lnTo>
                <a:lnTo>
                  <a:pt x="18" y="26"/>
                </a:lnTo>
                <a:lnTo>
                  <a:pt x="20" y="26"/>
                </a:lnTo>
                <a:lnTo>
                  <a:pt x="20" y="26"/>
                </a:lnTo>
                <a:lnTo>
                  <a:pt x="20" y="26"/>
                </a:lnTo>
                <a:lnTo>
                  <a:pt x="22" y="28"/>
                </a:lnTo>
                <a:lnTo>
                  <a:pt x="22" y="28"/>
                </a:lnTo>
                <a:lnTo>
                  <a:pt x="22" y="28"/>
                </a:lnTo>
                <a:lnTo>
                  <a:pt x="26" y="28"/>
                </a:lnTo>
                <a:lnTo>
                  <a:pt x="26" y="28"/>
                </a:lnTo>
                <a:lnTo>
                  <a:pt x="26" y="30"/>
                </a:lnTo>
                <a:lnTo>
                  <a:pt x="26" y="30"/>
                </a:lnTo>
                <a:lnTo>
                  <a:pt x="28" y="30"/>
                </a:lnTo>
                <a:lnTo>
                  <a:pt x="28" y="28"/>
                </a:lnTo>
                <a:lnTo>
                  <a:pt x="28" y="28"/>
                </a:lnTo>
                <a:lnTo>
                  <a:pt x="28" y="26"/>
                </a:lnTo>
                <a:lnTo>
                  <a:pt x="32" y="24"/>
                </a:lnTo>
                <a:lnTo>
                  <a:pt x="34" y="26"/>
                </a:lnTo>
                <a:lnTo>
                  <a:pt x="34" y="26"/>
                </a:lnTo>
                <a:lnTo>
                  <a:pt x="36" y="26"/>
                </a:lnTo>
                <a:lnTo>
                  <a:pt x="36" y="26"/>
                </a:lnTo>
                <a:lnTo>
                  <a:pt x="36" y="26"/>
                </a:lnTo>
                <a:lnTo>
                  <a:pt x="38" y="28"/>
                </a:lnTo>
                <a:lnTo>
                  <a:pt x="38" y="28"/>
                </a:lnTo>
                <a:lnTo>
                  <a:pt x="40" y="30"/>
                </a:lnTo>
                <a:lnTo>
                  <a:pt x="40" y="30"/>
                </a:lnTo>
                <a:lnTo>
                  <a:pt x="40" y="30"/>
                </a:lnTo>
                <a:lnTo>
                  <a:pt x="40" y="30"/>
                </a:lnTo>
                <a:lnTo>
                  <a:pt x="40" y="30"/>
                </a:lnTo>
                <a:lnTo>
                  <a:pt x="40" y="32"/>
                </a:lnTo>
                <a:lnTo>
                  <a:pt x="38" y="32"/>
                </a:lnTo>
                <a:lnTo>
                  <a:pt x="38" y="34"/>
                </a:lnTo>
                <a:lnTo>
                  <a:pt x="38" y="34"/>
                </a:lnTo>
                <a:lnTo>
                  <a:pt x="38" y="34"/>
                </a:lnTo>
                <a:lnTo>
                  <a:pt x="40" y="34"/>
                </a:lnTo>
                <a:lnTo>
                  <a:pt x="40" y="34"/>
                </a:lnTo>
                <a:lnTo>
                  <a:pt x="40" y="34"/>
                </a:lnTo>
                <a:lnTo>
                  <a:pt x="42" y="36"/>
                </a:lnTo>
                <a:lnTo>
                  <a:pt x="42" y="36"/>
                </a:lnTo>
                <a:lnTo>
                  <a:pt x="44" y="36"/>
                </a:lnTo>
                <a:lnTo>
                  <a:pt x="46" y="38"/>
                </a:lnTo>
                <a:lnTo>
                  <a:pt x="48" y="40"/>
                </a:lnTo>
                <a:lnTo>
                  <a:pt x="48" y="40"/>
                </a:lnTo>
                <a:lnTo>
                  <a:pt x="48" y="40"/>
                </a:lnTo>
                <a:lnTo>
                  <a:pt x="46" y="42"/>
                </a:lnTo>
                <a:lnTo>
                  <a:pt x="46" y="42"/>
                </a:lnTo>
                <a:lnTo>
                  <a:pt x="44" y="42"/>
                </a:lnTo>
                <a:lnTo>
                  <a:pt x="44" y="42"/>
                </a:lnTo>
                <a:lnTo>
                  <a:pt x="46" y="42"/>
                </a:lnTo>
                <a:lnTo>
                  <a:pt x="46" y="44"/>
                </a:lnTo>
                <a:lnTo>
                  <a:pt x="46" y="44"/>
                </a:lnTo>
                <a:lnTo>
                  <a:pt x="44" y="44"/>
                </a:lnTo>
                <a:lnTo>
                  <a:pt x="44" y="44"/>
                </a:lnTo>
                <a:lnTo>
                  <a:pt x="44" y="46"/>
                </a:lnTo>
                <a:lnTo>
                  <a:pt x="44" y="46"/>
                </a:lnTo>
                <a:lnTo>
                  <a:pt x="44" y="46"/>
                </a:lnTo>
                <a:lnTo>
                  <a:pt x="44" y="48"/>
                </a:lnTo>
                <a:lnTo>
                  <a:pt x="42" y="48"/>
                </a:lnTo>
                <a:lnTo>
                  <a:pt x="42" y="48"/>
                </a:lnTo>
                <a:lnTo>
                  <a:pt x="40" y="46"/>
                </a:lnTo>
                <a:lnTo>
                  <a:pt x="40" y="46"/>
                </a:lnTo>
                <a:lnTo>
                  <a:pt x="38" y="46"/>
                </a:lnTo>
                <a:lnTo>
                  <a:pt x="38" y="46"/>
                </a:lnTo>
                <a:lnTo>
                  <a:pt x="36" y="46"/>
                </a:lnTo>
                <a:lnTo>
                  <a:pt x="36" y="46"/>
                </a:lnTo>
                <a:lnTo>
                  <a:pt x="36" y="46"/>
                </a:lnTo>
                <a:lnTo>
                  <a:pt x="36" y="46"/>
                </a:lnTo>
                <a:lnTo>
                  <a:pt x="34" y="46"/>
                </a:lnTo>
                <a:lnTo>
                  <a:pt x="34" y="46"/>
                </a:lnTo>
                <a:lnTo>
                  <a:pt x="34" y="46"/>
                </a:lnTo>
                <a:lnTo>
                  <a:pt x="34" y="48"/>
                </a:lnTo>
                <a:lnTo>
                  <a:pt x="34" y="48"/>
                </a:lnTo>
                <a:lnTo>
                  <a:pt x="36" y="48"/>
                </a:lnTo>
                <a:lnTo>
                  <a:pt x="36" y="48"/>
                </a:lnTo>
                <a:lnTo>
                  <a:pt x="36" y="48"/>
                </a:lnTo>
                <a:lnTo>
                  <a:pt x="36" y="50"/>
                </a:lnTo>
                <a:lnTo>
                  <a:pt x="36" y="50"/>
                </a:lnTo>
                <a:lnTo>
                  <a:pt x="34" y="50"/>
                </a:lnTo>
                <a:lnTo>
                  <a:pt x="34" y="52"/>
                </a:lnTo>
                <a:lnTo>
                  <a:pt x="36" y="54"/>
                </a:lnTo>
                <a:lnTo>
                  <a:pt x="36" y="54"/>
                </a:lnTo>
                <a:lnTo>
                  <a:pt x="38" y="54"/>
                </a:lnTo>
                <a:lnTo>
                  <a:pt x="38" y="54"/>
                </a:lnTo>
                <a:lnTo>
                  <a:pt x="38" y="56"/>
                </a:lnTo>
                <a:lnTo>
                  <a:pt x="40" y="56"/>
                </a:lnTo>
                <a:lnTo>
                  <a:pt x="44" y="58"/>
                </a:lnTo>
                <a:lnTo>
                  <a:pt x="44" y="58"/>
                </a:lnTo>
                <a:lnTo>
                  <a:pt x="44" y="58"/>
                </a:lnTo>
                <a:lnTo>
                  <a:pt x="46" y="60"/>
                </a:lnTo>
                <a:lnTo>
                  <a:pt x="48" y="60"/>
                </a:lnTo>
                <a:lnTo>
                  <a:pt x="50" y="62"/>
                </a:lnTo>
                <a:lnTo>
                  <a:pt x="52" y="62"/>
                </a:lnTo>
                <a:lnTo>
                  <a:pt x="52" y="62"/>
                </a:lnTo>
                <a:lnTo>
                  <a:pt x="54" y="62"/>
                </a:lnTo>
                <a:lnTo>
                  <a:pt x="54" y="64"/>
                </a:lnTo>
                <a:lnTo>
                  <a:pt x="54" y="64"/>
                </a:lnTo>
                <a:lnTo>
                  <a:pt x="54" y="64"/>
                </a:lnTo>
                <a:lnTo>
                  <a:pt x="54" y="66"/>
                </a:lnTo>
                <a:lnTo>
                  <a:pt x="54" y="66"/>
                </a:lnTo>
                <a:lnTo>
                  <a:pt x="54" y="66"/>
                </a:lnTo>
                <a:lnTo>
                  <a:pt x="54" y="68"/>
                </a:lnTo>
                <a:lnTo>
                  <a:pt x="56" y="70"/>
                </a:lnTo>
                <a:lnTo>
                  <a:pt x="56" y="70"/>
                </a:lnTo>
                <a:lnTo>
                  <a:pt x="56" y="70"/>
                </a:lnTo>
                <a:lnTo>
                  <a:pt x="58" y="70"/>
                </a:lnTo>
                <a:lnTo>
                  <a:pt x="58" y="70"/>
                </a:lnTo>
                <a:lnTo>
                  <a:pt x="58" y="72"/>
                </a:lnTo>
                <a:lnTo>
                  <a:pt x="58" y="72"/>
                </a:lnTo>
                <a:lnTo>
                  <a:pt x="60" y="72"/>
                </a:lnTo>
                <a:lnTo>
                  <a:pt x="62" y="74"/>
                </a:lnTo>
                <a:lnTo>
                  <a:pt x="62" y="74"/>
                </a:lnTo>
                <a:lnTo>
                  <a:pt x="64" y="78"/>
                </a:lnTo>
                <a:lnTo>
                  <a:pt x="64" y="80"/>
                </a:lnTo>
                <a:lnTo>
                  <a:pt x="66" y="80"/>
                </a:lnTo>
                <a:lnTo>
                  <a:pt x="66" y="80"/>
                </a:lnTo>
                <a:lnTo>
                  <a:pt x="66" y="80"/>
                </a:lnTo>
                <a:lnTo>
                  <a:pt x="66" y="80"/>
                </a:lnTo>
                <a:lnTo>
                  <a:pt x="68" y="82"/>
                </a:lnTo>
                <a:lnTo>
                  <a:pt x="70" y="84"/>
                </a:lnTo>
                <a:lnTo>
                  <a:pt x="70" y="84"/>
                </a:lnTo>
                <a:lnTo>
                  <a:pt x="70" y="84"/>
                </a:lnTo>
                <a:lnTo>
                  <a:pt x="72" y="86"/>
                </a:lnTo>
                <a:lnTo>
                  <a:pt x="72" y="86"/>
                </a:lnTo>
                <a:lnTo>
                  <a:pt x="72" y="86"/>
                </a:lnTo>
                <a:lnTo>
                  <a:pt x="74" y="88"/>
                </a:lnTo>
                <a:lnTo>
                  <a:pt x="76" y="90"/>
                </a:lnTo>
                <a:lnTo>
                  <a:pt x="76" y="90"/>
                </a:lnTo>
                <a:lnTo>
                  <a:pt x="76" y="90"/>
                </a:lnTo>
                <a:lnTo>
                  <a:pt x="78" y="92"/>
                </a:lnTo>
                <a:lnTo>
                  <a:pt x="78" y="90"/>
                </a:lnTo>
                <a:lnTo>
                  <a:pt x="78" y="92"/>
                </a:lnTo>
                <a:lnTo>
                  <a:pt x="78" y="92"/>
                </a:lnTo>
                <a:lnTo>
                  <a:pt x="78" y="96"/>
                </a:lnTo>
                <a:lnTo>
                  <a:pt x="78" y="96"/>
                </a:lnTo>
                <a:lnTo>
                  <a:pt x="80" y="100"/>
                </a:lnTo>
                <a:lnTo>
                  <a:pt x="82" y="100"/>
                </a:lnTo>
                <a:lnTo>
                  <a:pt x="82" y="100"/>
                </a:lnTo>
                <a:lnTo>
                  <a:pt x="82" y="100"/>
                </a:lnTo>
                <a:lnTo>
                  <a:pt x="82" y="100"/>
                </a:lnTo>
                <a:lnTo>
                  <a:pt x="82" y="98"/>
                </a:lnTo>
                <a:lnTo>
                  <a:pt x="84" y="98"/>
                </a:lnTo>
                <a:lnTo>
                  <a:pt x="84" y="98"/>
                </a:lnTo>
                <a:lnTo>
                  <a:pt x="84" y="98"/>
                </a:lnTo>
                <a:lnTo>
                  <a:pt x="86" y="102"/>
                </a:lnTo>
                <a:lnTo>
                  <a:pt x="86" y="102"/>
                </a:lnTo>
                <a:lnTo>
                  <a:pt x="86" y="102"/>
                </a:lnTo>
                <a:lnTo>
                  <a:pt x="86" y="102"/>
                </a:lnTo>
                <a:lnTo>
                  <a:pt x="88" y="102"/>
                </a:lnTo>
                <a:lnTo>
                  <a:pt x="88" y="102"/>
                </a:lnTo>
                <a:lnTo>
                  <a:pt x="88" y="104"/>
                </a:lnTo>
                <a:lnTo>
                  <a:pt x="88" y="104"/>
                </a:lnTo>
                <a:lnTo>
                  <a:pt x="88" y="104"/>
                </a:lnTo>
                <a:lnTo>
                  <a:pt x="88" y="104"/>
                </a:lnTo>
                <a:lnTo>
                  <a:pt x="92" y="106"/>
                </a:lnTo>
                <a:lnTo>
                  <a:pt x="92" y="106"/>
                </a:lnTo>
                <a:lnTo>
                  <a:pt x="92" y="106"/>
                </a:lnTo>
                <a:lnTo>
                  <a:pt x="94" y="106"/>
                </a:lnTo>
                <a:lnTo>
                  <a:pt x="94" y="106"/>
                </a:lnTo>
                <a:lnTo>
                  <a:pt x="94" y="106"/>
                </a:lnTo>
                <a:lnTo>
                  <a:pt x="94" y="108"/>
                </a:lnTo>
                <a:lnTo>
                  <a:pt x="92" y="108"/>
                </a:lnTo>
                <a:lnTo>
                  <a:pt x="90" y="110"/>
                </a:lnTo>
                <a:lnTo>
                  <a:pt x="90" y="110"/>
                </a:lnTo>
                <a:lnTo>
                  <a:pt x="90" y="110"/>
                </a:lnTo>
                <a:lnTo>
                  <a:pt x="90" y="110"/>
                </a:lnTo>
                <a:lnTo>
                  <a:pt x="90" y="112"/>
                </a:lnTo>
                <a:lnTo>
                  <a:pt x="92" y="114"/>
                </a:lnTo>
                <a:lnTo>
                  <a:pt x="92" y="114"/>
                </a:lnTo>
                <a:lnTo>
                  <a:pt x="94" y="116"/>
                </a:lnTo>
                <a:lnTo>
                  <a:pt x="96" y="116"/>
                </a:lnTo>
                <a:lnTo>
                  <a:pt x="96" y="118"/>
                </a:lnTo>
                <a:lnTo>
                  <a:pt x="98" y="120"/>
                </a:lnTo>
                <a:lnTo>
                  <a:pt x="98" y="120"/>
                </a:lnTo>
                <a:lnTo>
                  <a:pt x="98" y="120"/>
                </a:lnTo>
                <a:lnTo>
                  <a:pt x="98" y="120"/>
                </a:lnTo>
                <a:lnTo>
                  <a:pt x="98" y="120"/>
                </a:lnTo>
                <a:lnTo>
                  <a:pt x="98" y="122"/>
                </a:lnTo>
                <a:lnTo>
                  <a:pt x="98" y="122"/>
                </a:lnTo>
                <a:lnTo>
                  <a:pt x="98" y="124"/>
                </a:lnTo>
                <a:lnTo>
                  <a:pt x="96" y="124"/>
                </a:lnTo>
                <a:lnTo>
                  <a:pt x="96" y="124"/>
                </a:lnTo>
                <a:lnTo>
                  <a:pt x="96" y="124"/>
                </a:lnTo>
                <a:lnTo>
                  <a:pt x="96" y="126"/>
                </a:lnTo>
                <a:lnTo>
                  <a:pt x="98" y="126"/>
                </a:lnTo>
                <a:lnTo>
                  <a:pt x="98" y="128"/>
                </a:lnTo>
                <a:lnTo>
                  <a:pt x="98" y="12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7" name="Freeform 473"/>
          <p:cNvSpPr>
            <a:spLocks/>
          </p:cNvSpPr>
          <p:nvPr/>
        </p:nvSpPr>
        <p:spPr bwMode="auto">
          <a:xfrm>
            <a:off x="4279900" y="2973388"/>
            <a:ext cx="174625" cy="269875"/>
          </a:xfrm>
          <a:custGeom>
            <a:avLst/>
            <a:gdLst/>
            <a:ahLst/>
            <a:cxnLst>
              <a:cxn ang="0">
                <a:pos x="108" y="0"/>
              </a:cxn>
              <a:cxn ang="0">
                <a:pos x="88" y="0"/>
              </a:cxn>
              <a:cxn ang="0">
                <a:pos x="84" y="0"/>
              </a:cxn>
              <a:cxn ang="0">
                <a:pos x="86" y="8"/>
              </a:cxn>
              <a:cxn ang="0">
                <a:pos x="88" y="28"/>
              </a:cxn>
              <a:cxn ang="0">
                <a:pos x="88" y="36"/>
              </a:cxn>
              <a:cxn ang="0">
                <a:pos x="90" y="52"/>
              </a:cxn>
              <a:cxn ang="0">
                <a:pos x="90" y="62"/>
              </a:cxn>
              <a:cxn ang="0">
                <a:pos x="92" y="74"/>
              </a:cxn>
              <a:cxn ang="0">
                <a:pos x="92" y="88"/>
              </a:cxn>
              <a:cxn ang="0">
                <a:pos x="94" y="98"/>
              </a:cxn>
              <a:cxn ang="0">
                <a:pos x="94" y="110"/>
              </a:cxn>
              <a:cxn ang="0">
                <a:pos x="96" y="126"/>
              </a:cxn>
              <a:cxn ang="0">
                <a:pos x="102" y="144"/>
              </a:cxn>
              <a:cxn ang="0">
                <a:pos x="100" y="150"/>
              </a:cxn>
              <a:cxn ang="0">
                <a:pos x="100" y="158"/>
              </a:cxn>
              <a:cxn ang="0">
                <a:pos x="88" y="158"/>
              </a:cxn>
              <a:cxn ang="0">
                <a:pos x="82" y="158"/>
              </a:cxn>
              <a:cxn ang="0">
                <a:pos x="70" y="158"/>
              </a:cxn>
              <a:cxn ang="0">
                <a:pos x="62" y="158"/>
              </a:cxn>
              <a:cxn ang="0">
                <a:pos x="54" y="158"/>
              </a:cxn>
              <a:cxn ang="0">
                <a:pos x="46" y="158"/>
              </a:cxn>
              <a:cxn ang="0">
                <a:pos x="44" y="158"/>
              </a:cxn>
              <a:cxn ang="0">
                <a:pos x="44" y="154"/>
              </a:cxn>
              <a:cxn ang="0">
                <a:pos x="42" y="158"/>
              </a:cxn>
              <a:cxn ang="0">
                <a:pos x="38" y="160"/>
              </a:cxn>
              <a:cxn ang="0">
                <a:pos x="34" y="160"/>
              </a:cxn>
              <a:cxn ang="0">
                <a:pos x="32" y="160"/>
              </a:cxn>
              <a:cxn ang="0">
                <a:pos x="30" y="158"/>
              </a:cxn>
              <a:cxn ang="0">
                <a:pos x="24" y="158"/>
              </a:cxn>
              <a:cxn ang="0">
                <a:pos x="24" y="158"/>
              </a:cxn>
              <a:cxn ang="0">
                <a:pos x="22" y="160"/>
              </a:cxn>
              <a:cxn ang="0">
                <a:pos x="20" y="164"/>
              </a:cxn>
              <a:cxn ang="0">
                <a:pos x="20" y="162"/>
              </a:cxn>
              <a:cxn ang="0">
                <a:pos x="16" y="158"/>
              </a:cxn>
              <a:cxn ang="0">
                <a:pos x="14" y="158"/>
              </a:cxn>
              <a:cxn ang="0">
                <a:pos x="12" y="156"/>
              </a:cxn>
              <a:cxn ang="0">
                <a:pos x="12" y="156"/>
              </a:cxn>
              <a:cxn ang="0">
                <a:pos x="8" y="156"/>
              </a:cxn>
              <a:cxn ang="0">
                <a:pos x="8" y="158"/>
              </a:cxn>
              <a:cxn ang="0">
                <a:pos x="6" y="162"/>
              </a:cxn>
              <a:cxn ang="0">
                <a:pos x="8" y="166"/>
              </a:cxn>
              <a:cxn ang="0">
                <a:pos x="6" y="168"/>
              </a:cxn>
              <a:cxn ang="0">
                <a:pos x="4" y="170"/>
              </a:cxn>
              <a:cxn ang="0">
                <a:pos x="0" y="170"/>
              </a:cxn>
            </a:cxnLst>
            <a:rect l="0" t="0" r="r" b="b"/>
            <a:pathLst>
              <a:path w="110" h="170">
                <a:moveTo>
                  <a:pt x="110" y="0"/>
                </a:moveTo>
                <a:lnTo>
                  <a:pt x="110" y="0"/>
                </a:lnTo>
                <a:lnTo>
                  <a:pt x="108" y="0"/>
                </a:lnTo>
                <a:lnTo>
                  <a:pt x="96" y="0"/>
                </a:lnTo>
                <a:lnTo>
                  <a:pt x="92" y="0"/>
                </a:lnTo>
                <a:lnTo>
                  <a:pt x="88" y="0"/>
                </a:lnTo>
                <a:lnTo>
                  <a:pt x="88" y="0"/>
                </a:lnTo>
                <a:lnTo>
                  <a:pt x="86" y="0"/>
                </a:lnTo>
                <a:lnTo>
                  <a:pt x="84" y="0"/>
                </a:lnTo>
                <a:lnTo>
                  <a:pt x="86" y="6"/>
                </a:lnTo>
                <a:lnTo>
                  <a:pt x="86" y="6"/>
                </a:lnTo>
                <a:lnTo>
                  <a:pt x="86" y="8"/>
                </a:lnTo>
                <a:lnTo>
                  <a:pt x="86" y="14"/>
                </a:lnTo>
                <a:lnTo>
                  <a:pt x="86" y="18"/>
                </a:lnTo>
                <a:lnTo>
                  <a:pt x="88" y="28"/>
                </a:lnTo>
                <a:lnTo>
                  <a:pt x="88" y="32"/>
                </a:lnTo>
                <a:lnTo>
                  <a:pt x="88" y="34"/>
                </a:lnTo>
                <a:lnTo>
                  <a:pt x="88" y="36"/>
                </a:lnTo>
                <a:lnTo>
                  <a:pt x="88" y="38"/>
                </a:lnTo>
                <a:lnTo>
                  <a:pt x="90" y="48"/>
                </a:lnTo>
                <a:lnTo>
                  <a:pt x="90" y="52"/>
                </a:lnTo>
                <a:lnTo>
                  <a:pt x="90" y="56"/>
                </a:lnTo>
                <a:lnTo>
                  <a:pt x="90" y="60"/>
                </a:lnTo>
                <a:lnTo>
                  <a:pt x="90" y="62"/>
                </a:lnTo>
                <a:lnTo>
                  <a:pt x="90" y="66"/>
                </a:lnTo>
                <a:lnTo>
                  <a:pt x="92" y="70"/>
                </a:lnTo>
                <a:lnTo>
                  <a:pt x="92" y="74"/>
                </a:lnTo>
                <a:lnTo>
                  <a:pt x="92" y="80"/>
                </a:lnTo>
                <a:lnTo>
                  <a:pt x="92" y="84"/>
                </a:lnTo>
                <a:lnTo>
                  <a:pt x="92" y="88"/>
                </a:lnTo>
                <a:lnTo>
                  <a:pt x="94" y="94"/>
                </a:lnTo>
                <a:lnTo>
                  <a:pt x="94" y="96"/>
                </a:lnTo>
                <a:lnTo>
                  <a:pt x="94" y="98"/>
                </a:lnTo>
                <a:lnTo>
                  <a:pt x="94" y="102"/>
                </a:lnTo>
                <a:lnTo>
                  <a:pt x="94" y="106"/>
                </a:lnTo>
                <a:lnTo>
                  <a:pt x="94" y="110"/>
                </a:lnTo>
                <a:lnTo>
                  <a:pt x="96" y="114"/>
                </a:lnTo>
                <a:lnTo>
                  <a:pt x="96" y="118"/>
                </a:lnTo>
                <a:lnTo>
                  <a:pt x="96" y="126"/>
                </a:lnTo>
                <a:lnTo>
                  <a:pt x="98" y="136"/>
                </a:lnTo>
                <a:lnTo>
                  <a:pt x="98" y="140"/>
                </a:lnTo>
                <a:lnTo>
                  <a:pt x="102" y="144"/>
                </a:lnTo>
                <a:lnTo>
                  <a:pt x="100" y="146"/>
                </a:lnTo>
                <a:lnTo>
                  <a:pt x="100" y="148"/>
                </a:lnTo>
                <a:lnTo>
                  <a:pt x="100" y="150"/>
                </a:lnTo>
                <a:lnTo>
                  <a:pt x="100" y="156"/>
                </a:lnTo>
                <a:lnTo>
                  <a:pt x="100" y="158"/>
                </a:lnTo>
                <a:lnTo>
                  <a:pt x="100" y="158"/>
                </a:lnTo>
                <a:lnTo>
                  <a:pt x="98" y="158"/>
                </a:lnTo>
                <a:lnTo>
                  <a:pt x="92" y="158"/>
                </a:lnTo>
                <a:lnTo>
                  <a:pt x="88" y="158"/>
                </a:lnTo>
                <a:lnTo>
                  <a:pt x="88" y="158"/>
                </a:lnTo>
                <a:lnTo>
                  <a:pt x="86" y="158"/>
                </a:lnTo>
                <a:lnTo>
                  <a:pt x="82" y="158"/>
                </a:lnTo>
                <a:lnTo>
                  <a:pt x="76" y="158"/>
                </a:lnTo>
                <a:lnTo>
                  <a:pt x="72" y="158"/>
                </a:lnTo>
                <a:lnTo>
                  <a:pt x="70" y="158"/>
                </a:lnTo>
                <a:lnTo>
                  <a:pt x="68" y="158"/>
                </a:lnTo>
                <a:lnTo>
                  <a:pt x="62" y="158"/>
                </a:lnTo>
                <a:lnTo>
                  <a:pt x="62" y="158"/>
                </a:lnTo>
                <a:lnTo>
                  <a:pt x="56" y="158"/>
                </a:lnTo>
                <a:lnTo>
                  <a:pt x="56" y="158"/>
                </a:lnTo>
                <a:lnTo>
                  <a:pt x="54" y="158"/>
                </a:lnTo>
                <a:lnTo>
                  <a:pt x="48" y="158"/>
                </a:lnTo>
                <a:lnTo>
                  <a:pt x="48" y="158"/>
                </a:lnTo>
                <a:lnTo>
                  <a:pt x="46" y="158"/>
                </a:lnTo>
                <a:lnTo>
                  <a:pt x="46" y="158"/>
                </a:lnTo>
                <a:lnTo>
                  <a:pt x="44" y="158"/>
                </a:lnTo>
                <a:lnTo>
                  <a:pt x="44" y="158"/>
                </a:lnTo>
                <a:lnTo>
                  <a:pt x="44" y="156"/>
                </a:lnTo>
                <a:lnTo>
                  <a:pt x="44" y="154"/>
                </a:lnTo>
                <a:lnTo>
                  <a:pt x="44" y="154"/>
                </a:lnTo>
                <a:lnTo>
                  <a:pt x="42" y="156"/>
                </a:lnTo>
                <a:lnTo>
                  <a:pt x="42" y="158"/>
                </a:lnTo>
                <a:lnTo>
                  <a:pt x="42" y="158"/>
                </a:lnTo>
                <a:lnTo>
                  <a:pt x="38" y="158"/>
                </a:lnTo>
                <a:lnTo>
                  <a:pt x="38" y="158"/>
                </a:lnTo>
                <a:lnTo>
                  <a:pt x="38" y="160"/>
                </a:lnTo>
                <a:lnTo>
                  <a:pt x="36" y="160"/>
                </a:lnTo>
                <a:lnTo>
                  <a:pt x="36" y="160"/>
                </a:lnTo>
                <a:lnTo>
                  <a:pt x="34" y="160"/>
                </a:lnTo>
                <a:lnTo>
                  <a:pt x="32" y="160"/>
                </a:lnTo>
                <a:lnTo>
                  <a:pt x="32" y="160"/>
                </a:lnTo>
                <a:lnTo>
                  <a:pt x="32" y="160"/>
                </a:lnTo>
                <a:lnTo>
                  <a:pt x="30" y="160"/>
                </a:lnTo>
                <a:lnTo>
                  <a:pt x="30" y="158"/>
                </a:lnTo>
                <a:lnTo>
                  <a:pt x="30" y="158"/>
                </a:lnTo>
                <a:lnTo>
                  <a:pt x="26" y="158"/>
                </a:lnTo>
                <a:lnTo>
                  <a:pt x="26" y="158"/>
                </a:lnTo>
                <a:lnTo>
                  <a:pt x="24" y="158"/>
                </a:lnTo>
                <a:lnTo>
                  <a:pt x="24" y="158"/>
                </a:lnTo>
                <a:lnTo>
                  <a:pt x="24" y="158"/>
                </a:lnTo>
                <a:lnTo>
                  <a:pt x="24" y="158"/>
                </a:lnTo>
                <a:lnTo>
                  <a:pt x="24" y="160"/>
                </a:lnTo>
                <a:lnTo>
                  <a:pt x="22" y="160"/>
                </a:lnTo>
                <a:lnTo>
                  <a:pt x="22" y="160"/>
                </a:lnTo>
                <a:lnTo>
                  <a:pt x="22" y="162"/>
                </a:lnTo>
                <a:lnTo>
                  <a:pt x="20" y="164"/>
                </a:lnTo>
                <a:lnTo>
                  <a:pt x="20" y="164"/>
                </a:lnTo>
                <a:lnTo>
                  <a:pt x="20" y="162"/>
                </a:lnTo>
                <a:lnTo>
                  <a:pt x="20" y="162"/>
                </a:lnTo>
                <a:lnTo>
                  <a:pt x="20" y="162"/>
                </a:lnTo>
                <a:lnTo>
                  <a:pt x="16" y="160"/>
                </a:lnTo>
                <a:lnTo>
                  <a:pt x="16" y="160"/>
                </a:lnTo>
                <a:lnTo>
                  <a:pt x="16" y="158"/>
                </a:lnTo>
                <a:lnTo>
                  <a:pt x="16" y="158"/>
                </a:lnTo>
                <a:lnTo>
                  <a:pt x="14" y="158"/>
                </a:lnTo>
                <a:lnTo>
                  <a:pt x="14" y="158"/>
                </a:lnTo>
                <a:lnTo>
                  <a:pt x="14" y="158"/>
                </a:lnTo>
                <a:lnTo>
                  <a:pt x="14" y="156"/>
                </a:lnTo>
                <a:lnTo>
                  <a:pt x="12" y="156"/>
                </a:lnTo>
                <a:lnTo>
                  <a:pt x="12" y="156"/>
                </a:lnTo>
                <a:lnTo>
                  <a:pt x="12" y="156"/>
                </a:lnTo>
                <a:lnTo>
                  <a:pt x="12" y="156"/>
                </a:lnTo>
                <a:lnTo>
                  <a:pt x="10" y="156"/>
                </a:lnTo>
                <a:lnTo>
                  <a:pt x="10" y="158"/>
                </a:lnTo>
                <a:lnTo>
                  <a:pt x="8" y="156"/>
                </a:lnTo>
                <a:lnTo>
                  <a:pt x="8" y="158"/>
                </a:lnTo>
                <a:lnTo>
                  <a:pt x="8" y="158"/>
                </a:lnTo>
                <a:lnTo>
                  <a:pt x="8" y="158"/>
                </a:lnTo>
                <a:lnTo>
                  <a:pt x="8" y="158"/>
                </a:lnTo>
                <a:lnTo>
                  <a:pt x="8" y="160"/>
                </a:lnTo>
                <a:lnTo>
                  <a:pt x="6" y="162"/>
                </a:lnTo>
                <a:lnTo>
                  <a:pt x="6" y="164"/>
                </a:lnTo>
                <a:lnTo>
                  <a:pt x="6" y="166"/>
                </a:lnTo>
                <a:lnTo>
                  <a:pt x="8" y="166"/>
                </a:lnTo>
                <a:lnTo>
                  <a:pt x="8" y="166"/>
                </a:lnTo>
                <a:lnTo>
                  <a:pt x="8" y="168"/>
                </a:lnTo>
                <a:lnTo>
                  <a:pt x="6" y="168"/>
                </a:lnTo>
                <a:lnTo>
                  <a:pt x="6" y="168"/>
                </a:lnTo>
                <a:lnTo>
                  <a:pt x="4" y="170"/>
                </a:lnTo>
                <a:lnTo>
                  <a:pt x="4" y="170"/>
                </a:lnTo>
                <a:lnTo>
                  <a:pt x="2" y="170"/>
                </a:lnTo>
                <a:lnTo>
                  <a:pt x="2" y="170"/>
                </a:lnTo>
                <a:lnTo>
                  <a:pt x="0" y="17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8" name="Freeform 474"/>
          <p:cNvSpPr>
            <a:spLocks/>
          </p:cNvSpPr>
          <p:nvPr/>
        </p:nvSpPr>
        <p:spPr bwMode="auto">
          <a:xfrm>
            <a:off x="4181475" y="3192463"/>
            <a:ext cx="98425" cy="50800"/>
          </a:xfrm>
          <a:custGeom>
            <a:avLst/>
            <a:gdLst/>
            <a:ahLst/>
            <a:cxnLst>
              <a:cxn ang="0">
                <a:pos x="2" y="10"/>
              </a:cxn>
              <a:cxn ang="0">
                <a:pos x="4" y="6"/>
              </a:cxn>
              <a:cxn ang="0">
                <a:pos x="4" y="4"/>
              </a:cxn>
              <a:cxn ang="0">
                <a:pos x="4" y="2"/>
              </a:cxn>
              <a:cxn ang="0">
                <a:pos x="6" y="2"/>
              </a:cxn>
              <a:cxn ang="0">
                <a:pos x="8" y="2"/>
              </a:cxn>
              <a:cxn ang="0">
                <a:pos x="8" y="4"/>
              </a:cxn>
              <a:cxn ang="0">
                <a:pos x="10" y="2"/>
              </a:cxn>
              <a:cxn ang="0">
                <a:pos x="12" y="4"/>
              </a:cxn>
              <a:cxn ang="0">
                <a:pos x="14" y="4"/>
              </a:cxn>
              <a:cxn ang="0">
                <a:pos x="16" y="2"/>
              </a:cxn>
              <a:cxn ang="0">
                <a:pos x="18" y="2"/>
              </a:cxn>
              <a:cxn ang="0">
                <a:pos x="22" y="2"/>
              </a:cxn>
              <a:cxn ang="0">
                <a:pos x="24" y="0"/>
              </a:cxn>
              <a:cxn ang="0">
                <a:pos x="24" y="0"/>
              </a:cxn>
              <a:cxn ang="0">
                <a:pos x="24" y="0"/>
              </a:cxn>
              <a:cxn ang="0">
                <a:pos x="26" y="0"/>
              </a:cxn>
              <a:cxn ang="0">
                <a:pos x="28" y="0"/>
              </a:cxn>
              <a:cxn ang="0">
                <a:pos x="32" y="0"/>
              </a:cxn>
              <a:cxn ang="0">
                <a:pos x="32" y="0"/>
              </a:cxn>
              <a:cxn ang="0">
                <a:pos x="38" y="6"/>
              </a:cxn>
              <a:cxn ang="0">
                <a:pos x="38" y="8"/>
              </a:cxn>
              <a:cxn ang="0">
                <a:pos x="42" y="8"/>
              </a:cxn>
              <a:cxn ang="0">
                <a:pos x="42" y="8"/>
              </a:cxn>
              <a:cxn ang="0">
                <a:pos x="42" y="10"/>
              </a:cxn>
              <a:cxn ang="0">
                <a:pos x="44" y="10"/>
              </a:cxn>
              <a:cxn ang="0">
                <a:pos x="48" y="12"/>
              </a:cxn>
              <a:cxn ang="0">
                <a:pos x="50" y="18"/>
              </a:cxn>
              <a:cxn ang="0">
                <a:pos x="50" y="20"/>
              </a:cxn>
              <a:cxn ang="0">
                <a:pos x="52" y="20"/>
              </a:cxn>
              <a:cxn ang="0">
                <a:pos x="52" y="22"/>
              </a:cxn>
              <a:cxn ang="0">
                <a:pos x="54" y="22"/>
              </a:cxn>
              <a:cxn ang="0">
                <a:pos x="54" y="22"/>
              </a:cxn>
              <a:cxn ang="0">
                <a:pos x="54" y="24"/>
              </a:cxn>
              <a:cxn ang="0">
                <a:pos x="56" y="26"/>
              </a:cxn>
              <a:cxn ang="0">
                <a:pos x="56" y="26"/>
              </a:cxn>
              <a:cxn ang="0">
                <a:pos x="58" y="26"/>
              </a:cxn>
              <a:cxn ang="0">
                <a:pos x="60" y="28"/>
              </a:cxn>
              <a:cxn ang="0">
                <a:pos x="60" y="30"/>
              </a:cxn>
              <a:cxn ang="0">
                <a:pos x="62" y="32"/>
              </a:cxn>
            </a:cxnLst>
            <a:rect l="0" t="0" r="r" b="b"/>
            <a:pathLst>
              <a:path w="62" h="32">
                <a:moveTo>
                  <a:pt x="0" y="10"/>
                </a:moveTo>
                <a:lnTo>
                  <a:pt x="2" y="10"/>
                </a:lnTo>
                <a:lnTo>
                  <a:pt x="2" y="8"/>
                </a:lnTo>
                <a:lnTo>
                  <a:pt x="4" y="6"/>
                </a:lnTo>
                <a:lnTo>
                  <a:pt x="4" y="6"/>
                </a:lnTo>
                <a:lnTo>
                  <a:pt x="4" y="4"/>
                </a:lnTo>
                <a:lnTo>
                  <a:pt x="4" y="4"/>
                </a:lnTo>
                <a:lnTo>
                  <a:pt x="4" y="2"/>
                </a:lnTo>
                <a:lnTo>
                  <a:pt x="4" y="2"/>
                </a:lnTo>
                <a:lnTo>
                  <a:pt x="6" y="2"/>
                </a:lnTo>
                <a:lnTo>
                  <a:pt x="8" y="2"/>
                </a:lnTo>
                <a:lnTo>
                  <a:pt x="8" y="2"/>
                </a:lnTo>
                <a:lnTo>
                  <a:pt x="8" y="4"/>
                </a:lnTo>
                <a:lnTo>
                  <a:pt x="8" y="4"/>
                </a:lnTo>
                <a:lnTo>
                  <a:pt x="10" y="2"/>
                </a:lnTo>
                <a:lnTo>
                  <a:pt x="10" y="2"/>
                </a:lnTo>
                <a:lnTo>
                  <a:pt x="12" y="2"/>
                </a:lnTo>
                <a:lnTo>
                  <a:pt x="12" y="4"/>
                </a:lnTo>
                <a:lnTo>
                  <a:pt x="14" y="4"/>
                </a:lnTo>
                <a:lnTo>
                  <a:pt x="14" y="4"/>
                </a:lnTo>
                <a:lnTo>
                  <a:pt x="14" y="2"/>
                </a:lnTo>
                <a:lnTo>
                  <a:pt x="16" y="2"/>
                </a:lnTo>
                <a:lnTo>
                  <a:pt x="16" y="2"/>
                </a:lnTo>
                <a:lnTo>
                  <a:pt x="18" y="2"/>
                </a:lnTo>
                <a:lnTo>
                  <a:pt x="20" y="2"/>
                </a:lnTo>
                <a:lnTo>
                  <a:pt x="22" y="2"/>
                </a:lnTo>
                <a:lnTo>
                  <a:pt x="22" y="0"/>
                </a:lnTo>
                <a:lnTo>
                  <a:pt x="24" y="0"/>
                </a:lnTo>
                <a:lnTo>
                  <a:pt x="24" y="0"/>
                </a:lnTo>
                <a:lnTo>
                  <a:pt x="24" y="0"/>
                </a:lnTo>
                <a:lnTo>
                  <a:pt x="24" y="0"/>
                </a:lnTo>
                <a:lnTo>
                  <a:pt x="24" y="0"/>
                </a:lnTo>
                <a:lnTo>
                  <a:pt x="24" y="0"/>
                </a:lnTo>
                <a:lnTo>
                  <a:pt x="26" y="0"/>
                </a:lnTo>
                <a:lnTo>
                  <a:pt x="26" y="0"/>
                </a:lnTo>
                <a:lnTo>
                  <a:pt x="28" y="0"/>
                </a:lnTo>
                <a:lnTo>
                  <a:pt x="30" y="0"/>
                </a:lnTo>
                <a:lnTo>
                  <a:pt x="32" y="0"/>
                </a:lnTo>
                <a:lnTo>
                  <a:pt x="32" y="0"/>
                </a:lnTo>
                <a:lnTo>
                  <a:pt x="32" y="0"/>
                </a:lnTo>
                <a:lnTo>
                  <a:pt x="34" y="2"/>
                </a:lnTo>
                <a:lnTo>
                  <a:pt x="38" y="6"/>
                </a:lnTo>
                <a:lnTo>
                  <a:pt x="38" y="6"/>
                </a:lnTo>
                <a:lnTo>
                  <a:pt x="38" y="8"/>
                </a:lnTo>
                <a:lnTo>
                  <a:pt x="40" y="8"/>
                </a:lnTo>
                <a:lnTo>
                  <a:pt x="42" y="8"/>
                </a:lnTo>
                <a:lnTo>
                  <a:pt x="42" y="8"/>
                </a:lnTo>
                <a:lnTo>
                  <a:pt x="42" y="8"/>
                </a:lnTo>
                <a:lnTo>
                  <a:pt x="42" y="10"/>
                </a:lnTo>
                <a:lnTo>
                  <a:pt x="42" y="10"/>
                </a:lnTo>
                <a:lnTo>
                  <a:pt x="44" y="8"/>
                </a:lnTo>
                <a:lnTo>
                  <a:pt x="44" y="10"/>
                </a:lnTo>
                <a:lnTo>
                  <a:pt x="46" y="10"/>
                </a:lnTo>
                <a:lnTo>
                  <a:pt x="48" y="12"/>
                </a:lnTo>
                <a:lnTo>
                  <a:pt x="48" y="16"/>
                </a:lnTo>
                <a:lnTo>
                  <a:pt x="50" y="18"/>
                </a:lnTo>
                <a:lnTo>
                  <a:pt x="50" y="20"/>
                </a:lnTo>
                <a:lnTo>
                  <a:pt x="50" y="20"/>
                </a:lnTo>
                <a:lnTo>
                  <a:pt x="52" y="20"/>
                </a:lnTo>
                <a:lnTo>
                  <a:pt x="52" y="20"/>
                </a:lnTo>
                <a:lnTo>
                  <a:pt x="52" y="22"/>
                </a:lnTo>
                <a:lnTo>
                  <a:pt x="52" y="22"/>
                </a:lnTo>
                <a:lnTo>
                  <a:pt x="54" y="22"/>
                </a:lnTo>
                <a:lnTo>
                  <a:pt x="54" y="22"/>
                </a:lnTo>
                <a:lnTo>
                  <a:pt x="54" y="22"/>
                </a:lnTo>
                <a:lnTo>
                  <a:pt x="54" y="22"/>
                </a:lnTo>
                <a:lnTo>
                  <a:pt x="54" y="24"/>
                </a:lnTo>
                <a:lnTo>
                  <a:pt x="54" y="24"/>
                </a:lnTo>
                <a:lnTo>
                  <a:pt x="54" y="24"/>
                </a:lnTo>
                <a:lnTo>
                  <a:pt x="56" y="26"/>
                </a:lnTo>
                <a:lnTo>
                  <a:pt x="56" y="26"/>
                </a:lnTo>
                <a:lnTo>
                  <a:pt x="56" y="26"/>
                </a:lnTo>
                <a:lnTo>
                  <a:pt x="56" y="26"/>
                </a:lnTo>
                <a:lnTo>
                  <a:pt x="58" y="26"/>
                </a:lnTo>
                <a:lnTo>
                  <a:pt x="60" y="28"/>
                </a:lnTo>
                <a:lnTo>
                  <a:pt x="60" y="28"/>
                </a:lnTo>
                <a:lnTo>
                  <a:pt x="60" y="30"/>
                </a:lnTo>
                <a:lnTo>
                  <a:pt x="60" y="30"/>
                </a:lnTo>
                <a:lnTo>
                  <a:pt x="62" y="32"/>
                </a:lnTo>
                <a:lnTo>
                  <a:pt x="62"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9" name="Freeform 475"/>
          <p:cNvSpPr>
            <a:spLocks/>
          </p:cNvSpPr>
          <p:nvPr/>
        </p:nvSpPr>
        <p:spPr bwMode="auto">
          <a:xfrm>
            <a:off x="4568825" y="3125788"/>
            <a:ext cx="92075" cy="114300"/>
          </a:xfrm>
          <a:custGeom>
            <a:avLst/>
            <a:gdLst/>
            <a:ahLst/>
            <a:cxnLst>
              <a:cxn ang="0">
                <a:pos x="0" y="72"/>
              </a:cxn>
              <a:cxn ang="0">
                <a:pos x="0" y="70"/>
              </a:cxn>
              <a:cxn ang="0">
                <a:pos x="0" y="70"/>
              </a:cxn>
              <a:cxn ang="0">
                <a:pos x="0" y="70"/>
              </a:cxn>
              <a:cxn ang="0">
                <a:pos x="2" y="70"/>
              </a:cxn>
              <a:cxn ang="0">
                <a:pos x="2" y="70"/>
              </a:cxn>
              <a:cxn ang="0">
                <a:pos x="4" y="70"/>
              </a:cxn>
              <a:cxn ang="0">
                <a:pos x="4" y="70"/>
              </a:cxn>
              <a:cxn ang="0">
                <a:pos x="6" y="70"/>
              </a:cxn>
              <a:cxn ang="0">
                <a:pos x="6" y="70"/>
              </a:cxn>
              <a:cxn ang="0">
                <a:pos x="6" y="70"/>
              </a:cxn>
              <a:cxn ang="0">
                <a:pos x="8" y="70"/>
              </a:cxn>
              <a:cxn ang="0">
                <a:pos x="8" y="70"/>
              </a:cxn>
              <a:cxn ang="0">
                <a:pos x="10" y="70"/>
              </a:cxn>
              <a:cxn ang="0">
                <a:pos x="12" y="70"/>
              </a:cxn>
              <a:cxn ang="0">
                <a:pos x="12" y="70"/>
              </a:cxn>
              <a:cxn ang="0">
                <a:pos x="12" y="68"/>
              </a:cxn>
              <a:cxn ang="0">
                <a:pos x="16" y="66"/>
              </a:cxn>
              <a:cxn ang="0">
                <a:pos x="24" y="64"/>
              </a:cxn>
              <a:cxn ang="0">
                <a:pos x="26" y="64"/>
              </a:cxn>
              <a:cxn ang="0">
                <a:pos x="34" y="64"/>
              </a:cxn>
              <a:cxn ang="0">
                <a:pos x="36" y="64"/>
              </a:cxn>
              <a:cxn ang="0">
                <a:pos x="38" y="64"/>
              </a:cxn>
              <a:cxn ang="0">
                <a:pos x="40" y="64"/>
              </a:cxn>
              <a:cxn ang="0">
                <a:pos x="40" y="62"/>
              </a:cxn>
              <a:cxn ang="0">
                <a:pos x="40" y="62"/>
              </a:cxn>
              <a:cxn ang="0">
                <a:pos x="44" y="64"/>
              </a:cxn>
              <a:cxn ang="0">
                <a:pos x="48" y="64"/>
              </a:cxn>
              <a:cxn ang="0">
                <a:pos x="48" y="64"/>
              </a:cxn>
              <a:cxn ang="0">
                <a:pos x="48" y="62"/>
              </a:cxn>
              <a:cxn ang="0">
                <a:pos x="48" y="62"/>
              </a:cxn>
              <a:cxn ang="0">
                <a:pos x="52" y="58"/>
              </a:cxn>
              <a:cxn ang="0">
                <a:pos x="52" y="58"/>
              </a:cxn>
              <a:cxn ang="0">
                <a:pos x="52" y="58"/>
              </a:cxn>
              <a:cxn ang="0">
                <a:pos x="52" y="58"/>
              </a:cxn>
              <a:cxn ang="0">
                <a:pos x="54" y="58"/>
              </a:cxn>
              <a:cxn ang="0">
                <a:pos x="54" y="58"/>
              </a:cxn>
              <a:cxn ang="0">
                <a:pos x="54" y="58"/>
              </a:cxn>
              <a:cxn ang="0">
                <a:pos x="54" y="58"/>
              </a:cxn>
              <a:cxn ang="0">
                <a:pos x="54" y="54"/>
              </a:cxn>
              <a:cxn ang="0">
                <a:pos x="54" y="52"/>
              </a:cxn>
              <a:cxn ang="0">
                <a:pos x="56" y="48"/>
              </a:cxn>
              <a:cxn ang="0">
                <a:pos x="56" y="48"/>
              </a:cxn>
              <a:cxn ang="0">
                <a:pos x="56" y="48"/>
              </a:cxn>
              <a:cxn ang="0">
                <a:pos x="58" y="48"/>
              </a:cxn>
              <a:cxn ang="0">
                <a:pos x="58" y="46"/>
              </a:cxn>
              <a:cxn ang="0">
                <a:pos x="58" y="46"/>
              </a:cxn>
              <a:cxn ang="0">
                <a:pos x="58" y="40"/>
              </a:cxn>
              <a:cxn ang="0">
                <a:pos x="58" y="40"/>
              </a:cxn>
              <a:cxn ang="0">
                <a:pos x="58" y="38"/>
              </a:cxn>
              <a:cxn ang="0">
                <a:pos x="58" y="36"/>
              </a:cxn>
              <a:cxn ang="0">
                <a:pos x="58" y="32"/>
              </a:cxn>
              <a:cxn ang="0">
                <a:pos x="58" y="28"/>
              </a:cxn>
              <a:cxn ang="0">
                <a:pos x="58" y="26"/>
              </a:cxn>
              <a:cxn ang="0">
                <a:pos x="58" y="20"/>
              </a:cxn>
              <a:cxn ang="0">
                <a:pos x="58" y="10"/>
              </a:cxn>
              <a:cxn ang="0">
                <a:pos x="58" y="8"/>
              </a:cxn>
              <a:cxn ang="0">
                <a:pos x="58" y="6"/>
              </a:cxn>
              <a:cxn ang="0">
                <a:pos x="58" y="2"/>
              </a:cxn>
              <a:cxn ang="0">
                <a:pos x="58" y="0"/>
              </a:cxn>
            </a:cxnLst>
            <a:rect l="0" t="0" r="r" b="b"/>
            <a:pathLst>
              <a:path w="58" h="72">
                <a:moveTo>
                  <a:pt x="0" y="72"/>
                </a:moveTo>
                <a:lnTo>
                  <a:pt x="0" y="70"/>
                </a:lnTo>
                <a:lnTo>
                  <a:pt x="0" y="70"/>
                </a:lnTo>
                <a:lnTo>
                  <a:pt x="0" y="70"/>
                </a:lnTo>
                <a:lnTo>
                  <a:pt x="2" y="70"/>
                </a:lnTo>
                <a:lnTo>
                  <a:pt x="2" y="70"/>
                </a:lnTo>
                <a:lnTo>
                  <a:pt x="4" y="70"/>
                </a:lnTo>
                <a:lnTo>
                  <a:pt x="4" y="70"/>
                </a:lnTo>
                <a:lnTo>
                  <a:pt x="6" y="70"/>
                </a:lnTo>
                <a:lnTo>
                  <a:pt x="6" y="70"/>
                </a:lnTo>
                <a:lnTo>
                  <a:pt x="6" y="70"/>
                </a:lnTo>
                <a:lnTo>
                  <a:pt x="8" y="70"/>
                </a:lnTo>
                <a:lnTo>
                  <a:pt x="8" y="70"/>
                </a:lnTo>
                <a:lnTo>
                  <a:pt x="10" y="70"/>
                </a:lnTo>
                <a:lnTo>
                  <a:pt x="12" y="70"/>
                </a:lnTo>
                <a:lnTo>
                  <a:pt x="12" y="70"/>
                </a:lnTo>
                <a:lnTo>
                  <a:pt x="12" y="68"/>
                </a:lnTo>
                <a:lnTo>
                  <a:pt x="16" y="66"/>
                </a:lnTo>
                <a:lnTo>
                  <a:pt x="24" y="64"/>
                </a:lnTo>
                <a:lnTo>
                  <a:pt x="26" y="64"/>
                </a:lnTo>
                <a:lnTo>
                  <a:pt x="34" y="64"/>
                </a:lnTo>
                <a:lnTo>
                  <a:pt x="36" y="64"/>
                </a:lnTo>
                <a:lnTo>
                  <a:pt x="38" y="64"/>
                </a:lnTo>
                <a:lnTo>
                  <a:pt x="40" y="64"/>
                </a:lnTo>
                <a:lnTo>
                  <a:pt x="40" y="62"/>
                </a:lnTo>
                <a:lnTo>
                  <a:pt x="40" y="62"/>
                </a:lnTo>
                <a:lnTo>
                  <a:pt x="44" y="64"/>
                </a:lnTo>
                <a:lnTo>
                  <a:pt x="48" y="64"/>
                </a:lnTo>
                <a:lnTo>
                  <a:pt x="48" y="64"/>
                </a:lnTo>
                <a:lnTo>
                  <a:pt x="48" y="62"/>
                </a:lnTo>
                <a:lnTo>
                  <a:pt x="48" y="62"/>
                </a:lnTo>
                <a:lnTo>
                  <a:pt x="52" y="58"/>
                </a:lnTo>
                <a:lnTo>
                  <a:pt x="52" y="58"/>
                </a:lnTo>
                <a:lnTo>
                  <a:pt x="52" y="58"/>
                </a:lnTo>
                <a:lnTo>
                  <a:pt x="52" y="58"/>
                </a:lnTo>
                <a:lnTo>
                  <a:pt x="54" y="58"/>
                </a:lnTo>
                <a:lnTo>
                  <a:pt x="54" y="58"/>
                </a:lnTo>
                <a:lnTo>
                  <a:pt x="54" y="58"/>
                </a:lnTo>
                <a:lnTo>
                  <a:pt x="54" y="58"/>
                </a:lnTo>
                <a:lnTo>
                  <a:pt x="54" y="54"/>
                </a:lnTo>
                <a:lnTo>
                  <a:pt x="54" y="52"/>
                </a:lnTo>
                <a:lnTo>
                  <a:pt x="56" y="48"/>
                </a:lnTo>
                <a:lnTo>
                  <a:pt x="56" y="48"/>
                </a:lnTo>
                <a:lnTo>
                  <a:pt x="56" y="48"/>
                </a:lnTo>
                <a:lnTo>
                  <a:pt x="58" y="48"/>
                </a:lnTo>
                <a:lnTo>
                  <a:pt x="58" y="46"/>
                </a:lnTo>
                <a:lnTo>
                  <a:pt x="58" y="46"/>
                </a:lnTo>
                <a:lnTo>
                  <a:pt x="58" y="40"/>
                </a:lnTo>
                <a:lnTo>
                  <a:pt x="58" y="40"/>
                </a:lnTo>
                <a:lnTo>
                  <a:pt x="58" y="38"/>
                </a:lnTo>
                <a:lnTo>
                  <a:pt x="58" y="36"/>
                </a:lnTo>
                <a:lnTo>
                  <a:pt x="58" y="32"/>
                </a:lnTo>
                <a:lnTo>
                  <a:pt x="58" y="28"/>
                </a:lnTo>
                <a:lnTo>
                  <a:pt x="58" y="26"/>
                </a:lnTo>
                <a:lnTo>
                  <a:pt x="58" y="20"/>
                </a:lnTo>
                <a:lnTo>
                  <a:pt x="58" y="10"/>
                </a:lnTo>
                <a:lnTo>
                  <a:pt x="58" y="8"/>
                </a:lnTo>
                <a:lnTo>
                  <a:pt x="58" y="6"/>
                </a:lnTo>
                <a:lnTo>
                  <a:pt x="58" y="2"/>
                </a:lnTo>
                <a:lnTo>
                  <a:pt x="58"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0" name="Freeform 476"/>
          <p:cNvSpPr>
            <a:spLocks/>
          </p:cNvSpPr>
          <p:nvPr/>
        </p:nvSpPr>
        <p:spPr bwMode="auto">
          <a:xfrm>
            <a:off x="5588000" y="3132138"/>
            <a:ext cx="168275" cy="53975"/>
          </a:xfrm>
          <a:custGeom>
            <a:avLst/>
            <a:gdLst/>
            <a:ahLst/>
            <a:cxnLst>
              <a:cxn ang="0">
                <a:pos x="0" y="26"/>
              </a:cxn>
              <a:cxn ang="0">
                <a:pos x="6" y="26"/>
              </a:cxn>
              <a:cxn ang="0">
                <a:pos x="10" y="26"/>
              </a:cxn>
              <a:cxn ang="0">
                <a:pos x="14" y="28"/>
              </a:cxn>
              <a:cxn ang="0">
                <a:pos x="16" y="28"/>
              </a:cxn>
              <a:cxn ang="0">
                <a:pos x="26" y="28"/>
              </a:cxn>
              <a:cxn ang="0">
                <a:pos x="32" y="28"/>
              </a:cxn>
              <a:cxn ang="0">
                <a:pos x="36" y="34"/>
              </a:cxn>
              <a:cxn ang="0">
                <a:pos x="40" y="32"/>
              </a:cxn>
              <a:cxn ang="0">
                <a:pos x="44" y="30"/>
              </a:cxn>
              <a:cxn ang="0">
                <a:pos x="44" y="24"/>
              </a:cxn>
              <a:cxn ang="0">
                <a:pos x="52" y="12"/>
              </a:cxn>
              <a:cxn ang="0">
                <a:pos x="66" y="6"/>
              </a:cxn>
              <a:cxn ang="0">
                <a:pos x="78" y="0"/>
              </a:cxn>
              <a:cxn ang="0">
                <a:pos x="96" y="2"/>
              </a:cxn>
              <a:cxn ang="0">
                <a:pos x="106" y="0"/>
              </a:cxn>
            </a:cxnLst>
            <a:rect l="0" t="0" r="r" b="b"/>
            <a:pathLst>
              <a:path w="106" h="34">
                <a:moveTo>
                  <a:pt x="0" y="26"/>
                </a:moveTo>
                <a:lnTo>
                  <a:pt x="6" y="26"/>
                </a:lnTo>
                <a:lnTo>
                  <a:pt x="10" y="26"/>
                </a:lnTo>
                <a:lnTo>
                  <a:pt x="14" y="28"/>
                </a:lnTo>
                <a:lnTo>
                  <a:pt x="16" y="28"/>
                </a:lnTo>
                <a:lnTo>
                  <a:pt x="26" y="28"/>
                </a:lnTo>
                <a:lnTo>
                  <a:pt x="32" y="28"/>
                </a:lnTo>
                <a:lnTo>
                  <a:pt x="36" y="34"/>
                </a:lnTo>
                <a:lnTo>
                  <a:pt x="40" y="32"/>
                </a:lnTo>
                <a:lnTo>
                  <a:pt x="44" y="30"/>
                </a:lnTo>
                <a:lnTo>
                  <a:pt x="44" y="24"/>
                </a:lnTo>
                <a:lnTo>
                  <a:pt x="52" y="12"/>
                </a:lnTo>
                <a:lnTo>
                  <a:pt x="66" y="6"/>
                </a:lnTo>
                <a:lnTo>
                  <a:pt x="78" y="0"/>
                </a:lnTo>
                <a:lnTo>
                  <a:pt x="96" y="2"/>
                </a:lnTo>
                <a:lnTo>
                  <a:pt x="10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1" name="Freeform 477"/>
          <p:cNvSpPr>
            <a:spLocks/>
          </p:cNvSpPr>
          <p:nvPr/>
        </p:nvSpPr>
        <p:spPr bwMode="auto">
          <a:xfrm>
            <a:off x="2508250" y="3160713"/>
            <a:ext cx="6350" cy="53975"/>
          </a:xfrm>
          <a:custGeom>
            <a:avLst/>
            <a:gdLst/>
            <a:ahLst/>
            <a:cxnLst>
              <a:cxn ang="0">
                <a:pos x="4" y="0"/>
              </a:cxn>
              <a:cxn ang="0">
                <a:pos x="4" y="2"/>
              </a:cxn>
              <a:cxn ang="0">
                <a:pos x="4" y="8"/>
              </a:cxn>
              <a:cxn ang="0">
                <a:pos x="2" y="14"/>
              </a:cxn>
              <a:cxn ang="0">
                <a:pos x="0" y="24"/>
              </a:cxn>
              <a:cxn ang="0">
                <a:pos x="0" y="30"/>
              </a:cxn>
              <a:cxn ang="0">
                <a:pos x="0" y="32"/>
              </a:cxn>
              <a:cxn ang="0">
                <a:pos x="0" y="34"/>
              </a:cxn>
              <a:cxn ang="0">
                <a:pos x="0" y="32"/>
              </a:cxn>
              <a:cxn ang="0">
                <a:pos x="2" y="32"/>
              </a:cxn>
              <a:cxn ang="0">
                <a:pos x="2" y="32"/>
              </a:cxn>
              <a:cxn ang="0">
                <a:pos x="4" y="32"/>
              </a:cxn>
            </a:cxnLst>
            <a:rect l="0" t="0" r="r" b="b"/>
            <a:pathLst>
              <a:path w="4" h="34">
                <a:moveTo>
                  <a:pt x="4" y="0"/>
                </a:moveTo>
                <a:lnTo>
                  <a:pt x="4" y="2"/>
                </a:lnTo>
                <a:lnTo>
                  <a:pt x="4" y="8"/>
                </a:lnTo>
                <a:lnTo>
                  <a:pt x="2" y="14"/>
                </a:lnTo>
                <a:lnTo>
                  <a:pt x="0" y="24"/>
                </a:lnTo>
                <a:lnTo>
                  <a:pt x="0" y="30"/>
                </a:lnTo>
                <a:lnTo>
                  <a:pt x="0" y="32"/>
                </a:lnTo>
                <a:lnTo>
                  <a:pt x="0" y="34"/>
                </a:lnTo>
                <a:lnTo>
                  <a:pt x="0" y="32"/>
                </a:lnTo>
                <a:lnTo>
                  <a:pt x="2" y="32"/>
                </a:lnTo>
                <a:lnTo>
                  <a:pt x="2" y="32"/>
                </a:lnTo>
                <a:lnTo>
                  <a:pt x="4"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2" name="Freeform 478"/>
          <p:cNvSpPr>
            <a:spLocks/>
          </p:cNvSpPr>
          <p:nvPr/>
        </p:nvSpPr>
        <p:spPr bwMode="auto">
          <a:xfrm>
            <a:off x="5549900" y="3170238"/>
            <a:ext cx="38100" cy="28575"/>
          </a:xfrm>
          <a:custGeom>
            <a:avLst/>
            <a:gdLst/>
            <a:ahLst/>
            <a:cxnLst>
              <a:cxn ang="0">
                <a:pos x="24" y="2"/>
              </a:cxn>
              <a:cxn ang="0">
                <a:pos x="24" y="2"/>
              </a:cxn>
              <a:cxn ang="0">
                <a:pos x="24" y="2"/>
              </a:cxn>
              <a:cxn ang="0">
                <a:pos x="22" y="2"/>
              </a:cxn>
              <a:cxn ang="0">
                <a:pos x="20" y="2"/>
              </a:cxn>
              <a:cxn ang="0">
                <a:pos x="18" y="2"/>
              </a:cxn>
              <a:cxn ang="0">
                <a:pos x="16" y="4"/>
              </a:cxn>
              <a:cxn ang="0">
                <a:pos x="12" y="2"/>
              </a:cxn>
              <a:cxn ang="0">
                <a:pos x="12" y="2"/>
              </a:cxn>
              <a:cxn ang="0">
                <a:pos x="12" y="2"/>
              </a:cxn>
              <a:cxn ang="0">
                <a:pos x="12" y="2"/>
              </a:cxn>
              <a:cxn ang="0">
                <a:pos x="12" y="0"/>
              </a:cxn>
              <a:cxn ang="0">
                <a:pos x="10" y="0"/>
              </a:cxn>
              <a:cxn ang="0">
                <a:pos x="10" y="0"/>
              </a:cxn>
              <a:cxn ang="0">
                <a:pos x="8" y="0"/>
              </a:cxn>
              <a:cxn ang="0">
                <a:pos x="8" y="0"/>
              </a:cxn>
              <a:cxn ang="0">
                <a:pos x="8" y="0"/>
              </a:cxn>
              <a:cxn ang="0">
                <a:pos x="6" y="0"/>
              </a:cxn>
              <a:cxn ang="0">
                <a:pos x="6" y="0"/>
              </a:cxn>
              <a:cxn ang="0">
                <a:pos x="6" y="2"/>
              </a:cxn>
              <a:cxn ang="0">
                <a:pos x="4" y="2"/>
              </a:cxn>
              <a:cxn ang="0">
                <a:pos x="4" y="6"/>
              </a:cxn>
              <a:cxn ang="0">
                <a:pos x="4" y="10"/>
              </a:cxn>
              <a:cxn ang="0">
                <a:pos x="4" y="12"/>
              </a:cxn>
              <a:cxn ang="0">
                <a:pos x="6" y="14"/>
              </a:cxn>
              <a:cxn ang="0">
                <a:pos x="6" y="14"/>
              </a:cxn>
              <a:cxn ang="0">
                <a:pos x="4" y="14"/>
              </a:cxn>
              <a:cxn ang="0">
                <a:pos x="4" y="14"/>
              </a:cxn>
              <a:cxn ang="0">
                <a:pos x="4" y="16"/>
              </a:cxn>
              <a:cxn ang="0">
                <a:pos x="4" y="16"/>
              </a:cxn>
              <a:cxn ang="0">
                <a:pos x="4" y="16"/>
              </a:cxn>
              <a:cxn ang="0">
                <a:pos x="2" y="18"/>
              </a:cxn>
              <a:cxn ang="0">
                <a:pos x="0" y="18"/>
              </a:cxn>
              <a:cxn ang="0">
                <a:pos x="0" y="18"/>
              </a:cxn>
            </a:cxnLst>
            <a:rect l="0" t="0" r="r" b="b"/>
            <a:pathLst>
              <a:path w="24" h="18">
                <a:moveTo>
                  <a:pt x="24" y="2"/>
                </a:moveTo>
                <a:lnTo>
                  <a:pt x="24" y="2"/>
                </a:lnTo>
                <a:lnTo>
                  <a:pt x="24" y="2"/>
                </a:lnTo>
                <a:lnTo>
                  <a:pt x="22" y="2"/>
                </a:lnTo>
                <a:lnTo>
                  <a:pt x="20" y="2"/>
                </a:lnTo>
                <a:lnTo>
                  <a:pt x="18" y="2"/>
                </a:lnTo>
                <a:lnTo>
                  <a:pt x="16" y="4"/>
                </a:lnTo>
                <a:lnTo>
                  <a:pt x="12" y="2"/>
                </a:lnTo>
                <a:lnTo>
                  <a:pt x="12" y="2"/>
                </a:lnTo>
                <a:lnTo>
                  <a:pt x="12" y="2"/>
                </a:lnTo>
                <a:lnTo>
                  <a:pt x="12" y="2"/>
                </a:lnTo>
                <a:lnTo>
                  <a:pt x="12" y="0"/>
                </a:lnTo>
                <a:lnTo>
                  <a:pt x="10" y="0"/>
                </a:lnTo>
                <a:lnTo>
                  <a:pt x="10" y="0"/>
                </a:lnTo>
                <a:lnTo>
                  <a:pt x="8" y="0"/>
                </a:lnTo>
                <a:lnTo>
                  <a:pt x="8" y="0"/>
                </a:lnTo>
                <a:lnTo>
                  <a:pt x="8" y="0"/>
                </a:lnTo>
                <a:lnTo>
                  <a:pt x="6" y="0"/>
                </a:lnTo>
                <a:lnTo>
                  <a:pt x="6" y="0"/>
                </a:lnTo>
                <a:lnTo>
                  <a:pt x="6" y="2"/>
                </a:lnTo>
                <a:lnTo>
                  <a:pt x="4" y="2"/>
                </a:lnTo>
                <a:lnTo>
                  <a:pt x="4" y="6"/>
                </a:lnTo>
                <a:lnTo>
                  <a:pt x="4" y="10"/>
                </a:lnTo>
                <a:lnTo>
                  <a:pt x="4" y="12"/>
                </a:lnTo>
                <a:lnTo>
                  <a:pt x="6" y="14"/>
                </a:lnTo>
                <a:lnTo>
                  <a:pt x="6" y="14"/>
                </a:lnTo>
                <a:lnTo>
                  <a:pt x="4" y="14"/>
                </a:lnTo>
                <a:lnTo>
                  <a:pt x="4" y="14"/>
                </a:lnTo>
                <a:lnTo>
                  <a:pt x="4" y="16"/>
                </a:lnTo>
                <a:lnTo>
                  <a:pt x="4" y="16"/>
                </a:lnTo>
                <a:lnTo>
                  <a:pt x="4" y="16"/>
                </a:lnTo>
                <a:lnTo>
                  <a:pt x="2" y="18"/>
                </a:lnTo>
                <a:lnTo>
                  <a:pt x="0" y="18"/>
                </a:lnTo>
                <a:lnTo>
                  <a:pt x="0"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3" name="Freeform 479"/>
          <p:cNvSpPr>
            <a:spLocks/>
          </p:cNvSpPr>
          <p:nvPr/>
        </p:nvSpPr>
        <p:spPr bwMode="auto">
          <a:xfrm>
            <a:off x="5756275" y="3132138"/>
            <a:ext cx="31750" cy="60325"/>
          </a:xfrm>
          <a:custGeom>
            <a:avLst/>
            <a:gdLst/>
            <a:ahLst/>
            <a:cxnLst>
              <a:cxn ang="0">
                <a:pos x="20" y="38"/>
              </a:cxn>
              <a:cxn ang="0">
                <a:pos x="14" y="28"/>
              </a:cxn>
              <a:cxn ang="0">
                <a:pos x="14" y="26"/>
              </a:cxn>
              <a:cxn ang="0">
                <a:pos x="0" y="0"/>
              </a:cxn>
            </a:cxnLst>
            <a:rect l="0" t="0" r="r" b="b"/>
            <a:pathLst>
              <a:path w="20" h="38">
                <a:moveTo>
                  <a:pt x="20" y="38"/>
                </a:moveTo>
                <a:lnTo>
                  <a:pt x="14" y="28"/>
                </a:lnTo>
                <a:lnTo>
                  <a:pt x="14" y="26"/>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4" name="Freeform 480"/>
          <p:cNvSpPr>
            <a:spLocks/>
          </p:cNvSpPr>
          <p:nvPr/>
        </p:nvSpPr>
        <p:spPr bwMode="auto">
          <a:xfrm>
            <a:off x="2514600" y="3144838"/>
            <a:ext cx="22225" cy="15875"/>
          </a:xfrm>
          <a:custGeom>
            <a:avLst/>
            <a:gdLst/>
            <a:ahLst/>
            <a:cxnLst>
              <a:cxn ang="0">
                <a:pos x="0" y="10"/>
              </a:cxn>
              <a:cxn ang="0">
                <a:pos x="0" y="8"/>
              </a:cxn>
              <a:cxn ang="0">
                <a:pos x="0" y="8"/>
              </a:cxn>
              <a:cxn ang="0">
                <a:pos x="2" y="8"/>
              </a:cxn>
              <a:cxn ang="0">
                <a:pos x="2" y="8"/>
              </a:cxn>
              <a:cxn ang="0">
                <a:pos x="2" y="8"/>
              </a:cxn>
              <a:cxn ang="0">
                <a:pos x="2" y="8"/>
              </a:cxn>
              <a:cxn ang="0">
                <a:pos x="4" y="10"/>
              </a:cxn>
              <a:cxn ang="0">
                <a:pos x="4" y="10"/>
              </a:cxn>
              <a:cxn ang="0">
                <a:pos x="6" y="8"/>
              </a:cxn>
              <a:cxn ang="0">
                <a:pos x="6" y="8"/>
              </a:cxn>
              <a:cxn ang="0">
                <a:pos x="8" y="6"/>
              </a:cxn>
              <a:cxn ang="0">
                <a:pos x="8" y="4"/>
              </a:cxn>
              <a:cxn ang="0">
                <a:pos x="8" y="4"/>
              </a:cxn>
              <a:cxn ang="0">
                <a:pos x="10" y="4"/>
              </a:cxn>
              <a:cxn ang="0">
                <a:pos x="10" y="0"/>
              </a:cxn>
              <a:cxn ang="0">
                <a:pos x="10" y="0"/>
              </a:cxn>
              <a:cxn ang="0">
                <a:pos x="12" y="0"/>
              </a:cxn>
              <a:cxn ang="0">
                <a:pos x="12" y="0"/>
              </a:cxn>
              <a:cxn ang="0">
                <a:pos x="12" y="0"/>
              </a:cxn>
              <a:cxn ang="0">
                <a:pos x="14" y="0"/>
              </a:cxn>
              <a:cxn ang="0">
                <a:pos x="14" y="0"/>
              </a:cxn>
            </a:cxnLst>
            <a:rect l="0" t="0" r="r" b="b"/>
            <a:pathLst>
              <a:path w="14" h="10">
                <a:moveTo>
                  <a:pt x="0" y="10"/>
                </a:moveTo>
                <a:lnTo>
                  <a:pt x="0" y="8"/>
                </a:lnTo>
                <a:lnTo>
                  <a:pt x="0" y="8"/>
                </a:lnTo>
                <a:lnTo>
                  <a:pt x="2" y="8"/>
                </a:lnTo>
                <a:lnTo>
                  <a:pt x="2" y="8"/>
                </a:lnTo>
                <a:lnTo>
                  <a:pt x="2" y="8"/>
                </a:lnTo>
                <a:lnTo>
                  <a:pt x="2" y="8"/>
                </a:lnTo>
                <a:lnTo>
                  <a:pt x="4" y="10"/>
                </a:lnTo>
                <a:lnTo>
                  <a:pt x="4" y="10"/>
                </a:lnTo>
                <a:lnTo>
                  <a:pt x="6" y="8"/>
                </a:lnTo>
                <a:lnTo>
                  <a:pt x="6" y="8"/>
                </a:lnTo>
                <a:lnTo>
                  <a:pt x="8" y="6"/>
                </a:lnTo>
                <a:lnTo>
                  <a:pt x="8" y="4"/>
                </a:lnTo>
                <a:lnTo>
                  <a:pt x="8" y="4"/>
                </a:lnTo>
                <a:lnTo>
                  <a:pt x="10" y="4"/>
                </a:lnTo>
                <a:lnTo>
                  <a:pt x="10" y="0"/>
                </a:lnTo>
                <a:lnTo>
                  <a:pt x="10" y="0"/>
                </a:lnTo>
                <a:lnTo>
                  <a:pt x="12" y="0"/>
                </a:lnTo>
                <a:lnTo>
                  <a:pt x="12" y="0"/>
                </a:lnTo>
                <a:lnTo>
                  <a:pt x="12" y="0"/>
                </a:lnTo>
                <a:lnTo>
                  <a:pt x="14" y="0"/>
                </a:lnTo>
                <a:lnTo>
                  <a:pt x="1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5" name="Freeform 481"/>
          <p:cNvSpPr>
            <a:spLocks/>
          </p:cNvSpPr>
          <p:nvPr/>
        </p:nvSpPr>
        <p:spPr bwMode="auto">
          <a:xfrm>
            <a:off x="2911475" y="3113088"/>
            <a:ext cx="9525" cy="44450"/>
          </a:xfrm>
          <a:custGeom>
            <a:avLst/>
            <a:gdLst/>
            <a:ahLst/>
            <a:cxnLst>
              <a:cxn ang="0">
                <a:pos x="6" y="0"/>
              </a:cxn>
              <a:cxn ang="0">
                <a:pos x="6" y="0"/>
              </a:cxn>
              <a:cxn ang="0">
                <a:pos x="6" y="0"/>
              </a:cxn>
              <a:cxn ang="0">
                <a:pos x="6" y="2"/>
              </a:cxn>
              <a:cxn ang="0">
                <a:pos x="6" y="2"/>
              </a:cxn>
              <a:cxn ang="0">
                <a:pos x="6" y="2"/>
              </a:cxn>
              <a:cxn ang="0">
                <a:pos x="6" y="4"/>
              </a:cxn>
              <a:cxn ang="0">
                <a:pos x="6" y="6"/>
              </a:cxn>
              <a:cxn ang="0">
                <a:pos x="4" y="8"/>
              </a:cxn>
              <a:cxn ang="0">
                <a:pos x="6" y="8"/>
              </a:cxn>
              <a:cxn ang="0">
                <a:pos x="6" y="8"/>
              </a:cxn>
              <a:cxn ang="0">
                <a:pos x="6" y="8"/>
              </a:cxn>
              <a:cxn ang="0">
                <a:pos x="6" y="10"/>
              </a:cxn>
              <a:cxn ang="0">
                <a:pos x="4" y="12"/>
              </a:cxn>
              <a:cxn ang="0">
                <a:pos x="4" y="14"/>
              </a:cxn>
              <a:cxn ang="0">
                <a:pos x="4" y="14"/>
              </a:cxn>
              <a:cxn ang="0">
                <a:pos x="4" y="16"/>
              </a:cxn>
              <a:cxn ang="0">
                <a:pos x="4" y="16"/>
              </a:cxn>
              <a:cxn ang="0">
                <a:pos x="4" y="16"/>
              </a:cxn>
              <a:cxn ang="0">
                <a:pos x="2" y="16"/>
              </a:cxn>
              <a:cxn ang="0">
                <a:pos x="2" y="18"/>
              </a:cxn>
              <a:cxn ang="0">
                <a:pos x="2" y="18"/>
              </a:cxn>
              <a:cxn ang="0">
                <a:pos x="0" y="18"/>
              </a:cxn>
              <a:cxn ang="0">
                <a:pos x="0" y="18"/>
              </a:cxn>
              <a:cxn ang="0">
                <a:pos x="0" y="18"/>
              </a:cxn>
              <a:cxn ang="0">
                <a:pos x="0" y="20"/>
              </a:cxn>
              <a:cxn ang="0">
                <a:pos x="0" y="20"/>
              </a:cxn>
              <a:cxn ang="0">
                <a:pos x="0" y="20"/>
              </a:cxn>
              <a:cxn ang="0">
                <a:pos x="2" y="22"/>
              </a:cxn>
              <a:cxn ang="0">
                <a:pos x="4" y="22"/>
              </a:cxn>
              <a:cxn ang="0">
                <a:pos x="4" y="24"/>
              </a:cxn>
              <a:cxn ang="0">
                <a:pos x="2" y="24"/>
              </a:cxn>
              <a:cxn ang="0">
                <a:pos x="2" y="26"/>
              </a:cxn>
              <a:cxn ang="0">
                <a:pos x="2" y="28"/>
              </a:cxn>
            </a:cxnLst>
            <a:rect l="0" t="0" r="r" b="b"/>
            <a:pathLst>
              <a:path w="6" h="28">
                <a:moveTo>
                  <a:pt x="6" y="0"/>
                </a:moveTo>
                <a:lnTo>
                  <a:pt x="6" y="0"/>
                </a:lnTo>
                <a:lnTo>
                  <a:pt x="6" y="0"/>
                </a:lnTo>
                <a:lnTo>
                  <a:pt x="6" y="0"/>
                </a:lnTo>
                <a:lnTo>
                  <a:pt x="6" y="0"/>
                </a:lnTo>
                <a:lnTo>
                  <a:pt x="6" y="0"/>
                </a:lnTo>
                <a:lnTo>
                  <a:pt x="6" y="2"/>
                </a:lnTo>
                <a:lnTo>
                  <a:pt x="6" y="2"/>
                </a:lnTo>
                <a:lnTo>
                  <a:pt x="6" y="2"/>
                </a:lnTo>
                <a:lnTo>
                  <a:pt x="6" y="2"/>
                </a:lnTo>
                <a:lnTo>
                  <a:pt x="6" y="2"/>
                </a:lnTo>
                <a:lnTo>
                  <a:pt x="6" y="2"/>
                </a:lnTo>
                <a:lnTo>
                  <a:pt x="6" y="4"/>
                </a:lnTo>
                <a:lnTo>
                  <a:pt x="6" y="4"/>
                </a:lnTo>
                <a:lnTo>
                  <a:pt x="6" y="4"/>
                </a:lnTo>
                <a:lnTo>
                  <a:pt x="6" y="6"/>
                </a:lnTo>
                <a:lnTo>
                  <a:pt x="4" y="6"/>
                </a:lnTo>
                <a:lnTo>
                  <a:pt x="4" y="8"/>
                </a:lnTo>
                <a:lnTo>
                  <a:pt x="6" y="8"/>
                </a:lnTo>
                <a:lnTo>
                  <a:pt x="6" y="8"/>
                </a:lnTo>
                <a:lnTo>
                  <a:pt x="6" y="8"/>
                </a:lnTo>
                <a:lnTo>
                  <a:pt x="6" y="8"/>
                </a:lnTo>
                <a:lnTo>
                  <a:pt x="6" y="8"/>
                </a:lnTo>
                <a:lnTo>
                  <a:pt x="6" y="8"/>
                </a:lnTo>
                <a:lnTo>
                  <a:pt x="6" y="8"/>
                </a:lnTo>
                <a:lnTo>
                  <a:pt x="6" y="10"/>
                </a:lnTo>
                <a:lnTo>
                  <a:pt x="6" y="10"/>
                </a:lnTo>
                <a:lnTo>
                  <a:pt x="4" y="12"/>
                </a:lnTo>
                <a:lnTo>
                  <a:pt x="4" y="12"/>
                </a:lnTo>
                <a:lnTo>
                  <a:pt x="4" y="14"/>
                </a:lnTo>
                <a:lnTo>
                  <a:pt x="4" y="14"/>
                </a:lnTo>
                <a:lnTo>
                  <a:pt x="4" y="14"/>
                </a:lnTo>
                <a:lnTo>
                  <a:pt x="4" y="16"/>
                </a:lnTo>
                <a:lnTo>
                  <a:pt x="4" y="16"/>
                </a:lnTo>
                <a:lnTo>
                  <a:pt x="4" y="16"/>
                </a:lnTo>
                <a:lnTo>
                  <a:pt x="4" y="16"/>
                </a:lnTo>
                <a:lnTo>
                  <a:pt x="4" y="16"/>
                </a:lnTo>
                <a:lnTo>
                  <a:pt x="4" y="16"/>
                </a:lnTo>
                <a:lnTo>
                  <a:pt x="4" y="16"/>
                </a:lnTo>
                <a:lnTo>
                  <a:pt x="2" y="16"/>
                </a:lnTo>
                <a:lnTo>
                  <a:pt x="2" y="18"/>
                </a:lnTo>
                <a:lnTo>
                  <a:pt x="2" y="18"/>
                </a:lnTo>
                <a:lnTo>
                  <a:pt x="2" y="18"/>
                </a:lnTo>
                <a:lnTo>
                  <a:pt x="2" y="18"/>
                </a:lnTo>
                <a:lnTo>
                  <a:pt x="0" y="18"/>
                </a:lnTo>
                <a:lnTo>
                  <a:pt x="0" y="18"/>
                </a:lnTo>
                <a:lnTo>
                  <a:pt x="0" y="18"/>
                </a:lnTo>
                <a:lnTo>
                  <a:pt x="0" y="18"/>
                </a:lnTo>
                <a:lnTo>
                  <a:pt x="0" y="18"/>
                </a:lnTo>
                <a:lnTo>
                  <a:pt x="0" y="18"/>
                </a:lnTo>
                <a:lnTo>
                  <a:pt x="0" y="18"/>
                </a:lnTo>
                <a:lnTo>
                  <a:pt x="0" y="20"/>
                </a:lnTo>
                <a:lnTo>
                  <a:pt x="2" y="20"/>
                </a:lnTo>
                <a:lnTo>
                  <a:pt x="0" y="20"/>
                </a:lnTo>
                <a:lnTo>
                  <a:pt x="0" y="20"/>
                </a:lnTo>
                <a:lnTo>
                  <a:pt x="0" y="20"/>
                </a:lnTo>
                <a:lnTo>
                  <a:pt x="2" y="22"/>
                </a:lnTo>
                <a:lnTo>
                  <a:pt x="2" y="22"/>
                </a:lnTo>
                <a:lnTo>
                  <a:pt x="2" y="22"/>
                </a:lnTo>
                <a:lnTo>
                  <a:pt x="4" y="22"/>
                </a:lnTo>
                <a:lnTo>
                  <a:pt x="4" y="22"/>
                </a:lnTo>
                <a:lnTo>
                  <a:pt x="4" y="24"/>
                </a:lnTo>
                <a:lnTo>
                  <a:pt x="4" y="24"/>
                </a:lnTo>
                <a:lnTo>
                  <a:pt x="2" y="24"/>
                </a:lnTo>
                <a:lnTo>
                  <a:pt x="2" y="24"/>
                </a:lnTo>
                <a:lnTo>
                  <a:pt x="2" y="26"/>
                </a:lnTo>
                <a:lnTo>
                  <a:pt x="2" y="26"/>
                </a:lnTo>
                <a:lnTo>
                  <a:pt x="2" y="2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6" name="Freeform 482"/>
          <p:cNvSpPr>
            <a:spLocks/>
          </p:cNvSpPr>
          <p:nvPr/>
        </p:nvSpPr>
        <p:spPr bwMode="auto">
          <a:xfrm>
            <a:off x="5114925" y="3119438"/>
            <a:ext cx="1588" cy="19050"/>
          </a:xfrm>
          <a:custGeom>
            <a:avLst/>
            <a:gdLst/>
            <a:ahLst/>
            <a:cxnLst>
              <a:cxn ang="0">
                <a:pos x="0" y="12"/>
              </a:cxn>
              <a:cxn ang="0">
                <a:pos x="0" y="10"/>
              </a:cxn>
              <a:cxn ang="0">
                <a:pos x="0" y="0"/>
              </a:cxn>
              <a:cxn ang="0">
                <a:pos x="0" y="0"/>
              </a:cxn>
              <a:cxn ang="0">
                <a:pos x="0" y="0"/>
              </a:cxn>
            </a:cxnLst>
            <a:rect l="0" t="0" r="r" b="b"/>
            <a:pathLst>
              <a:path h="12">
                <a:moveTo>
                  <a:pt x="0" y="12"/>
                </a:moveTo>
                <a:lnTo>
                  <a:pt x="0" y="1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7" name="Freeform 483"/>
          <p:cNvSpPr>
            <a:spLocks/>
          </p:cNvSpPr>
          <p:nvPr/>
        </p:nvSpPr>
        <p:spPr bwMode="auto">
          <a:xfrm>
            <a:off x="4454525" y="2973388"/>
            <a:ext cx="206375" cy="158750"/>
          </a:xfrm>
          <a:custGeom>
            <a:avLst/>
            <a:gdLst/>
            <a:ahLst/>
            <a:cxnLst>
              <a:cxn ang="0">
                <a:pos x="4" y="2"/>
              </a:cxn>
              <a:cxn ang="0">
                <a:pos x="14" y="10"/>
              </a:cxn>
              <a:cxn ang="0">
                <a:pos x="22" y="16"/>
              </a:cxn>
              <a:cxn ang="0">
                <a:pos x="34" y="24"/>
              </a:cxn>
              <a:cxn ang="0">
                <a:pos x="44" y="32"/>
              </a:cxn>
              <a:cxn ang="0">
                <a:pos x="52" y="40"/>
              </a:cxn>
              <a:cxn ang="0">
                <a:pos x="62" y="48"/>
              </a:cxn>
              <a:cxn ang="0">
                <a:pos x="68" y="52"/>
              </a:cxn>
              <a:cxn ang="0">
                <a:pos x="72" y="54"/>
              </a:cxn>
              <a:cxn ang="0">
                <a:pos x="74" y="56"/>
              </a:cxn>
              <a:cxn ang="0">
                <a:pos x="86" y="64"/>
              </a:cxn>
              <a:cxn ang="0">
                <a:pos x="86" y="66"/>
              </a:cxn>
              <a:cxn ang="0">
                <a:pos x="86" y="68"/>
              </a:cxn>
              <a:cxn ang="0">
                <a:pos x="86" y="68"/>
              </a:cxn>
              <a:cxn ang="0">
                <a:pos x="86" y="70"/>
              </a:cxn>
              <a:cxn ang="0">
                <a:pos x="86" y="70"/>
              </a:cxn>
              <a:cxn ang="0">
                <a:pos x="90" y="72"/>
              </a:cxn>
              <a:cxn ang="0">
                <a:pos x="92" y="72"/>
              </a:cxn>
              <a:cxn ang="0">
                <a:pos x="92" y="74"/>
              </a:cxn>
              <a:cxn ang="0">
                <a:pos x="92" y="76"/>
              </a:cxn>
              <a:cxn ang="0">
                <a:pos x="94" y="78"/>
              </a:cxn>
              <a:cxn ang="0">
                <a:pos x="96" y="78"/>
              </a:cxn>
              <a:cxn ang="0">
                <a:pos x="100" y="78"/>
              </a:cxn>
              <a:cxn ang="0">
                <a:pos x="100" y="78"/>
              </a:cxn>
              <a:cxn ang="0">
                <a:pos x="102" y="78"/>
              </a:cxn>
              <a:cxn ang="0">
                <a:pos x="102" y="80"/>
              </a:cxn>
              <a:cxn ang="0">
                <a:pos x="104" y="80"/>
              </a:cxn>
              <a:cxn ang="0">
                <a:pos x="104" y="82"/>
              </a:cxn>
              <a:cxn ang="0">
                <a:pos x="106" y="82"/>
              </a:cxn>
              <a:cxn ang="0">
                <a:pos x="108" y="82"/>
              </a:cxn>
              <a:cxn ang="0">
                <a:pos x="112" y="84"/>
              </a:cxn>
              <a:cxn ang="0">
                <a:pos x="116" y="86"/>
              </a:cxn>
              <a:cxn ang="0">
                <a:pos x="116" y="88"/>
              </a:cxn>
              <a:cxn ang="0">
                <a:pos x="116" y="90"/>
              </a:cxn>
              <a:cxn ang="0">
                <a:pos x="116" y="92"/>
              </a:cxn>
              <a:cxn ang="0">
                <a:pos x="116" y="94"/>
              </a:cxn>
              <a:cxn ang="0">
                <a:pos x="114" y="96"/>
              </a:cxn>
              <a:cxn ang="0">
                <a:pos x="114" y="96"/>
              </a:cxn>
              <a:cxn ang="0">
                <a:pos x="114" y="98"/>
              </a:cxn>
              <a:cxn ang="0">
                <a:pos x="122" y="98"/>
              </a:cxn>
              <a:cxn ang="0">
                <a:pos x="126" y="98"/>
              </a:cxn>
              <a:cxn ang="0">
                <a:pos x="130" y="96"/>
              </a:cxn>
            </a:cxnLst>
            <a:rect l="0" t="0" r="r" b="b"/>
            <a:pathLst>
              <a:path w="130" h="100">
                <a:moveTo>
                  <a:pt x="0" y="0"/>
                </a:moveTo>
                <a:lnTo>
                  <a:pt x="4" y="2"/>
                </a:lnTo>
                <a:lnTo>
                  <a:pt x="10" y="6"/>
                </a:lnTo>
                <a:lnTo>
                  <a:pt x="14" y="10"/>
                </a:lnTo>
                <a:lnTo>
                  <a:pt x="20" y="14"/>
                </a:lnTo>
                <a:lnTo>
                  <a:pt x="22" y="16"/>
                </a:lnTo>
                <a:lnTo>
                  <a:pt x="28" y="20"/>
                </a:lnTo>
                <a:lnTo>
                  <a:pt x="34" y="24"/>
                </a:lnTo>
                <a:lnTo>
                  <a:pt x="38" y="28"/>
                </a:lnTo>
                <a:lnTo>
                  <a:pt x="44" y="32"/>
                </a:lnTo>
                <a:lnTo>
                  <a:pt x="48" y="36"/>
                </a:lnTo>
                <a:lnTo>
                  <a:pt x="52" y="40"/>
                </a:lnTo>
                <a:lnTo>
                  <a:pt x="58" y="44"/>
                </a:lnTo>
                <a:lnTo>
                  <a:pt x="62" y="48"/>
                </a:lnTo>
                <a:lnTo>
                  <a:pt x="68" y="52"/>
                </a:lnTo>
                <a:lnTo>
                  <a:pt x="68" y="52"/>
                </a:lnTo>
                <a:lnTo>
                  <a:pt x="70" y="52"/>
                </a:lnTo>
                <a:lnTo>
                  <a:pt x="72" y="54"/>
                </a:lnTo>
                <a:lnTo>
                  <a:pt x="72" y="56"/>
                </a:lnTo>
                <a:lnTo>
                  <a:pt x="74" y="56"/>
                </a:lnTo>
                <a:lnTo>
                  <a:pt x="80" y="60"/>
                </a:lnTo>
                <a:lnTo>
                  <a:pt x="86" y="64"/>
                </a:lnTo>
                <a:lnTo>
                  <a:pt x="86" y="66"/>
                </a:lnTo>
                <a:lnTo>
                  <a:pt x="86" y="66"/>
                </a:lnTo>
                <a:lnTo>
                  <a:pt x="86" y="66"/>
                </a:lnTo>
                <a:lnTo>
                  <a:pt x="86" y="68"/>
                </a:lnTo>
                <a:lnTo>
                  <a:pt x="86" y="68"/>
                </a:lnTo>
                <a:lnTo>
                  <a:pt x="86" y="68"/>
                </a:lnTo>
                <a:lnTo>
                  <a:pt x="86" y="68"/>
                </a:lnTo>
                <a:lnTo>
                  <a:pt x="86" y="70"/>
                </a:lnTo>
                <a:lnTo>
                  <a:pt x="86" y="70"/>
                </a:lnTo>
                <a:lnTo>
                  <a:pt x="86" y="70"/>
                </a:lnTo>
                <a:lnTo>
                  <a:pt x="88" y="72"/>
                </a:lnTo>
                <a:lnTo>
                  <a:pt x="90" y="72"/>
                </a:lnTo>
                <a:lnTo>
                  <a:pt x="90" y="72"/>
                </a:lnTo>
                <a:lnTo>
                  <a:pt x="92" y="72"/>
                </a:lnTo>
                <a:lnTo>
                  <a:pt x="92" y="74"/>
                </a:lnTo>
                <a:lnTo>
                  <a:pt x="92" y="74"/>
                </a:lnTo>
                <a:lnTo>
                  <a:pt x="92" y="74"/>
                </a:lnTo>
                <a:lnTo>
                  <a:pt x="92" y="76"/>
                </a:lnTo>
                <a:lnTo>
                  <a:pt x="94" y="76"/>
                </a:lnTo>
                <a:lnTo>
                  <a:pt x="94" y="78"/>
                </a:lnTo>
                <a:lnTo>
                  <a:pt x="94" y="78"/>
                </a:lnTo>
                <a:lnTo>
                  <a:pt x="96" y="78"/>
                </a:lnTo>
                <a:lnTo>
                  <a:pt x="100" y="80"/>
                </a:lnTo>
                <a:lnTo>
                  <a:pt x="100" y="78"/>
                </a:lnTo>
                <a:lnTo>
                  <a:pt x="100" y="78"/>
                </a:lnTo>
                <a:lnTo>
                  <a:pt x="100" y="78"/>
                </a:lnTo>
                <a:lnTo>
                  <a:pt x="100" y="78"/>
                </a:lnTo>
                <a:lnTo>
                  <a:pt x="102" y="78"/>
                </a:lnTo>
                <a:lnTo>
                  <a:pt x="102" y="80"/>
                </a:lnTo>
                <a:lnTo>
                  <a:pt x="102" y="80"/>
                </a:lnTo>
                <a:lnTo>
                  <a:pt x="102" y="80"/>
                </a:lnTo>
                <a:lnTo>
                  <a:pt x="104" y="80"/>
                </a:lnTo>
                <a:lnTo>
                  <a:pt x="104" y="80"/>
                </a:lnTo>
                <a:lnTo>
                  <a:pt x="104" y="82"/>
                </a:lnTo>
                <a:lnTo>
                  <a:pt x="104" y="82"/>
                </a:lnTo>
                <a:lnTo>
                  <a:pt x="106" y="82"/>
                </a:lnTo>
                <a:lnTo>
                  <a:pt x="106" y="82"/>
                </a:lnTo>
                <a:lnTo>
                  <a:pt x="108" y="82"/>
                </a:lnTo>
                <a:lnTo>
                  <a:pt x="110" y="84"/>
                </a:lnTo>
                <a:lnTo>
                  <a:pt x="112" y="84"/>
                </a:lnTo>
                <a:lnTo>
                  <a:pt x="112" y="84"/>
                </a:lnTo>
                <a:lnTo>
                  <a:pt x="116" y="86"/>
                </a:lnTo>
                <a:lnTo>
                  <a:pt x="116" y="88"/>
                </a:lnTo>
                <a:lnTo>
                  <a:pt x="116" y="88"/>
                </a:lnTo>
                <a:lnTo>
                  <a:pt x="116" y="90"/>
                </a:lnTo>
                <a:lnTo>
                  <a:pt x="116" y="90"/>
                </a:lnTo>
                <a:lnTo>
                  <a:pt x="116" y="92"/>
                </a:lnTo>
                <a:lnTo>
                  <a:pt x="116" y="92"/>
                </a:lnTo>
                <a:lnTo>
                  <a:pt x="116" y="92"/>
                </a:lnTo>
                <a:lnTo>
                  <a:pt x="116" y="94"/>
                </a:lnTo>
                <a:lnTo>
                  <a:pt x="114" y="96"/>
                </a:lnTo>
                <a:lnTo>
                  <a:pt x="114" y="96"/>
                </a:lnTo>
                <a:lnTo>
                  <a:pt x="114" y="96"/>
                </a:lnTo>
                <a:lnTo>
                  <a:pt x="114" y="96"/>
                </a:lnTo>
                <a:lnTo>
                  <a:pt x="114" y="98"/>
                </a:lnTo>
                <a:lnTo>
                  <a:pt x="114" y="98"/>
                </a:lnTo>
                <a:lnTo>
                  <a:pt x="118" y="100"/>
                </a:lnTo>
                <a:lnTo>
                  <a:pt x="122" y="98"/>
                </a:lnTo>
                <a:lnTo>
                  <a:pt x="126" y="98"/>
                </a:lnTo>
                <a:lnTo>
                  <a:pt x="126" y="98"/>
                </a:lnTo>
                <a:lnTo>
                  <a:pt x="128" y="98"/>
                </a:lnTo>
                <a:lnTo>
                  <a:pt x="130" y="9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8" name="Freeform 484"/>
          <p:cNvSpPr>
            <a:spLocks/>
          </p:cNvSpPr>
          <p:nvPr/>
        </p:nvSpPr>
        <p:spPr bwMode="auto">
          <a:xfrm>
            <a:off x="5756275" y="3033713"/>
            <a:ext cx="79375" cy="98425"/>
          </a:xfrm>
          <a:custGeom>
            <a:avLst/>
            <a:gdLst/>
            <a:ahLst/>
            <a:cxnLst>
              <a:cxn ang="0">
                <a:pos x="0" y="62"/>
              </a:cxn>
              <a:cxn ang="0">
                <a:pos x="42" y="44"/>
              </a:cxn>
              <a:cxn ang="0">
                <a:pos x="46" y="24"/>
              </a:cxn>
              <a:cxn ang="0">
                <a:pos x="50" y="12"/>
              </a:cxn>
              <a:cxn ang="0">
                <a:pos x="42" y="0"/>
              </a:cxn>
            </a:cxnLst>
            <a:rect l="0" t="0" r="r" b="b"/>
            <a:pathLst>
              <a:path w="50" h="62">
                <a:moveTo>
                  <a:pt x="0" y="62"/>
                </a:moveTo>
                <a:lnTo>
                  <a:pt x="42" y="44"/>
                </a:lnTo>
                <a:lnTo>
                  <a:pt x="46" y="24"/>
                </a:lnTo>
                <a:lnTo>
                  <a:pt x="50" y="12"/>
                </a:lnTo>
                <a:lnTo>
                  <a:pt x="4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9" name="Freeform 485"/>
          <p:cNvSpPr>
            <a:spLocks/>
          </p:cNvSpPr>
          <p:nvPr/>
        </p:nvSpPr>
        <p:spPr bwMode="auto">
          <a:xfrm>
            <a:off x="4660900" y="3011488"/>
            <a:ext cx="174625" cy="114300"/>
          </a:xfrm>
          <a:custGeom>
            <a:avLst/>
            <a:gdLst/>
            <a:ahLst/>
            <a:cxnLst>
              <a:cxn ang="0">
                <a:pos x="0" y="72"/>
              </a:cxn>
              <a:cxn ang="0">
                <a:pos x="2" y="72"/>
              </a:cxn>
              <a:cxn ang="0">
                <a:pos x="4" y="72"/>
              </a:cxn>
              <a:cxn ang="0">
                <a:pos x="10" y="70"/>
              </a:cxn>
              <a:cxn ang="0">
                <a:pos x="16" y="70"/>
              </a:cxn>
              <a:cxn ang="0">
                <a:pos x="18" y="68"/>
              </a:cxn>
              <a:cxn ang="0">
                <a:pos x="20" y="68"/>
              </a:cxn>
              <a:cxn ang="0">
                <a:pos x="22" y="68"/>
              </a:cxn>
              <a:cxn ang="0">
                <a:pos x="22" y="68"/>
              </a:cxn>
              <a:cxn ang="0">
                <a:pos x="24" y="66"/>
              </a:cxn>
              <a:cxn ang="0">
                <a:pos x="26" y="66"/>
              </a:cxn>
              <a:cxn ang="0">
                <a:pos x="30" y="60"/>
              </a:cxn>
              <a:cxn ang="0">
                <a:pos x="32" y="58"/>
              </a:cxn>
              <a:cxn ang="0">
                <a:pos x="34" y="56"/>
              </a:cxn>
              <a:cxn ang="0">
                <a:pos x="38" y="52"/>
              </a:cxn>
              <a:cxn ang="0">
                <a:pos x="46" y="44"/>
              </a:cxn>
              <a:cxn ang="0">
                <a:pos x="48" y="42"/>
              </a:cxn>
              <a:cxn ang="0">
                <a:pos x="50" y="42"/>
              </a:cxn>
              <a:cxn ang="0">
                <a:pos x="52" y="40"/>
              </a:cxn>
              <a:cxn ang="0">
                <a:pos x="54" y="38"/>
              </a:cxn>
              <a:cxn ang="0">
                <a:pos x="62" y="34"/>
              </a:cxn>
              <a:cxn ang="0">
                <a:pos x="64" y="32"/>
              </a:cxn>
              <a:cxn ang="0">
                <a:pos x="68" y="30"/>
              </a:cxn>
              <a:cxn ang="0">
                <a:pos x="74" y="24"/>
              </a:cxn>
              <a:cxn ang="0">
                <a:pos x="78" y="22"/>
              </a:cxn>
              <a:cxn ang="0">
                <a:pos x="84" y="18"/>
              </a:cxn>
              <a:cxn ang="0">
                <a:pos x="88" y="16"/>
              </a:cxn>
              <a:cxn ang="0">
                <a:pos x="92" y="14"/>
              </a:cxn>
              <a:cxn ang="0">
                <a:pos x="94" y="12"/>
              </a:cxn>
              <a:cxn ang="0">
                <a:pos x="94" y="12"/>
              </a:cxn>
              <a:cxn ang="0">
                <a:pos x="98" y="8"/>
              </a:cxn>
              <a:cxn ang="0">
                <a:pos x="106" y="2"/>
              </a:cxn>
              <a:cxn ang="0">
                <a:pos x="108" y="2"/>
              </a:cxn>
              <a:cxn ang="0">
                <a:pos x="110" y="0"/>
              </a:cxn>
            </a:cxnLst>
            <a:rect l="0" t="0" r="r" b="b"/>
            <a:pathLst>
              <a:path w="110" h="72">
                <a:moveTo>
                  <a:pt x="0" y="72"/>
                </a:moveTo>
                <a:lnTo>
                  <a:pt x="2" y="72"/>
                </a:lnTo>
                <a:lnTo>
                  <a:pt x="4" y="72"/>
                </a:lnTo>
                <a:lnTo>
                  <a:pt x="10" y="70"/>
                </a:lnTo>
                <a:lnTo>
                  <a:pt x="16" y="70"/>
                </a:lnTo>
                <a:lnTo>
                  <a:pt x="18" y="68"/>
                </a:lnTo>
                <a:lnTo>
                  <a:pt x="20" y="68"/>
                </a:lnTo>
                <a:lnTo>
                  <a:pt x="22" y="68"/>
                </a:lnTo>
                <a:lnTo>
                  <a:pt x="22" y="68"/>
                </a:lnTo>
                <a:lnTo>
                  <a:pt x="24" y="66"/>
                </a:lnTo>
                <a:lnTo>
                  <a:pt x="26" y="66"/>
                </a:lnTo>
                <a:lnTo>
                  <a:pt x="30" y="60"/>
                </a:lnTo>
                <a:lnTo>
                  <a:pt x="32" y="58"/>
                </a:lnTo>
                <a:lnTo>
                  <a:pt x="34" y="56"/>
                </a:lnTo>
                <a:lnTo>
                  <a:pt x="38" y="52"/>
                </a:lnTo>
                <a:lnTo>
                  <a:pt x="46" y="44"/>
                </a:lnTo>
                <a:lnTo>
                  <a:pt x="48" y="42"/>
                </a:lnTo>
                <a:lnTo>
                  <a:pt x="50" y="42"/>
                </a:lnTo>
                <a:lnTo>
                  <a:pt x="52" y="40"/>
                </a:lnTo>
                <a:lnTo>
                  <a:pt x="54" y="38"/>
                </a:lnTo>
                <a:lnTo>
                  <a:pt x="62" y="34"/>
                </a:lnTo>
                <a:lnTo>
                  <a:pt x="64" y="32"/>
                </a:lnTo>
                <a:lnTo>
                  <a:pt x="68" y="30"/>
                </a:lnTo>
                <a:lnTo>
                  <a:pt x="74" y="24"/>
                </a:lnTo>
                <a:lnTo>
                  <a:pt x="78" y="22"/>
                </a:lnTo>
                <a:lnTo>
                  <a:pt x="84" y="18"/>
                </a:lnTo>
                <a:lnTo>
                  <a:pt x="88" y="16"/>
                </a:lnTo>
                <a:lnTo>
                  <a:pt x="92" y="14"/>
                </a:lnTo>
                <a:lnTo>
                  <a:pt x="94" y="12"/>
                </a:lnTo>
                <a:lnTo>
                  <a:pt x="94" y="12"/>
                </a:lnTo>
                <a:lnTo>
                  <a:pt x="98" y="8"/>
                </a:lnTo>
                <a:lnTo>
                  <a:pt x="106" y="2"/>
                </a:lnTo>
                <a:lnTo>
                  <a:pt x="108" y="2"/>
                </a:lnTo>
                <a:lnTo>
                  <a:pt x="1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0" name="Freeform 486"/>
          <p:cNvSpPr>
            <a:spLocks/>
          </p:cNvSpPr>
          <p:nvPr/>
        </p:nvSpPr>
        <p:spPr bwMode="auto">
          <a:xfrm>
            <a:off x="4905375" y="3014663"/>
            <a:ext cx="209550" cy="104775"/>
          </a:xfrm>
          <a:custGeom>
            <a:avLst/>
            <a:gdLst/>
            <a:ahLst/>
            <a:cxnLst>
              <a:cxn ang="0">
                <a:pos x="0" y="6"/>
              </a:cxn>
              <a:cxn ang="0">
                <a:pos x="2" y="6"/>
              </a:cxn>
              <a:cxn ang="0">
                <a:pos x="4" y="4"/>
              </a:cxn>
              <a:cxn ang="0">
                <a:pos x="14" y="0"/>
              </a:cxn>
              <a:cxn ang="0">
                <a:pos x="20" y="2"/>
              </a:cxn>
              <a:cxn ang="0">
                <a:pos x="28" y="6"/>
              </a:cxn>
              <a:cxn ang="0">
                <a:pos x="38" y="12"/>
              </a:cxn>
              <a:cxn ang="0">
                <a:pos x="38" y="12"/>
              </a:cxn>
              <a:cxn ang="0">
                <a:pos x="44" y="16"/>
              </a:cxn>
              <a:cxn ang="0">
                <a:pos x="48" y="18"/>
              </a:cxn>
              <a:cxn ang="0">
                <a:pos x="54" y="20"/>
              </a:cxn>
              <a:cxn ang="0">
                <a:pos x="58" y="22"/>
              </a:cxn>
              <a:cxn ang="0">
                <a:pos x="62" y="26"/>
              </a:cxn>
              <a:cxn ang="0">
                <a:pos x="70" y="30"/>
              </a:cxn>
              <a:cxn ang="0">
                <a:pos x="78" y="34"/>
              </a:cxn>
              <a:cxn ang="0">
                <a:pos x="86" y="38"/>
              </a:cxn>
              <a:cxn ang="0">
                <a:pos x="92" y="42"/>
              </a:cxn>
              <a:cxn ang="0">
                <a:pos x="98" y="46"/>
              </a:cxn>
              <a:cxn ang="0">
                <a:pos x="106" y="50"/>
              </a:cxn>
              <a:cxn ang="0">
                <a:pos x="116" y="56"/>
              </a:cxn>
              <a:cxn ang="0">
                <a:pos x="124" y="60"/>
              </a:cxn>
              <a:cxn ang="0">
                <a:pos x="132" y="66"/>
              </a:cxn>
            </a:cxnLst>
            <a:rect l="0" t="0" r="r" b="b"/>
            <a:pathLst>
              <a:path w="132" h="66">
                <a:moveTo>
                  <a:pt x="0" y="6"/>
                </a:moveTo>
                <a:lnTo>
                  <a:pt x="2" y="6"/>
                </a:lnTo>
                <a:lnTo>
                  <a:pt x="4" y="4"/>
                </a:lnTo>
                <a:lnTo>
                  <a:pt x="14" y="0"/>
                </a:lnTo>
                <a:lnTo>
                  <a:pt x="20" y="2"/>
                </a:lnTo>
                <a:lnTo>
                  <a:pt x="28" y="6"/>
                </a:lnTo>
                <a:lnTo>
                  <a:pt x="38" y="12"/>
                </a:lnTo>
                <a:lnTo>
                  <a:pt x="38" y="12"/>
                </a:lnTo>
                <a:lnTo>
                  <a:pt x="44" y="16"/>
                </a:lnTo>
                <a:lnTo>
                  <a:pt x="48" y="18"/>
                </a:lnTo>
                <a:lnTo>
                  <a:pt x="54" y="20"/>
                </a:lnTo>
                <a:lnTo>
                  <a:pt x="58" y="22"/>
                </a:lnTo>
                <a:lnTo>
                  <a:pt x="62" y="26"/>
                </a:lnTo>
                <a:lnTo>
                  <a:pt x="70" y="30"/>
                </a:lnTo>
                <a:lnTo>
                  <a:pt x="78" y="34"/>
                </a:lnTo>
                <a:lnTo>
                  <a:pt x="86" y="38"/>
                </a:lnTo>
                <a:lnTo>
                  <a:pt x="92" y="42"/>
                </a:lnTo>
                <a:lnTo>
                  <a:pt x="98" y="46"/>
                </a:lnTo>
                <a:lnTo>
                  <a:pt x="106" y="50"/>
                </a:lnTo>
                <a:lnTo>
                  <a:pt x="116" y="56"/>
                </a:lnTo>
                <a:lnTo>
                  <a:pt x="124" y="60"/>
                </a:lnTo>
                <a:lnTo>
                  <a:pt x="132" y="6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1" name="Freeform 487"/>
          <p:cNvSpPr>
            <a:spLocks/>
          </p:cNvSpPr>
          <p:nvPr/>
        </p:nvSpPr>
        <p:spPr bwMode="auto">
          <a:xfrm>
            <a:off x="5114925" y="3052763"/>
            <a:ext cx="22225" cy="66675"/>
          </a:xfrm>
          <a:custGeom>
            <a:avLst/>
            <a:gdLst/>
            <a:ahLst/>
            <a:cxnLst>
              <a:cxn ang="0">
                <a:pos x="0" y="42"/>
              </a:cxn>
              <a:cxn ang="0">
                <a:pos x="0" y="40"/>
              </a:cxn>
              <a:cxn ang="0">
                <a:pos x="0" y="34"/>
              </a:cxn>
              <a:cxn ang="0">
                <a:pos x="0" y="32"/>
              </a:cxn>
              <a:cxn ang="0">
                <a:pos x="0" y="32"/>
              </a:cxn>
              <a:cxn ang="0">
                <a:pos x="2" y="32"/>
              </a:cxn>
              <a:cxn ang="0">
                <a:pos x="6" y="32"/>
              </a:cxn>
              <a:cxn ang="0">
                <a:pos x="8" y="32"/>
              </a:cxn>
              <a:cxn ang="0">
                <a:pos x="8" y="32"/>
              </a:cxn>
              <a:cxn ang="0">
                <a:pos x="10" y="32"/>
              </a:cxn>
              <a:cxn ang="0">
                <a:pos x="14" y="32"/>
              </a:cxn>
              <a:cxn ang="0">
                <a:pos x="14" y="32"/>
              </a:cxn>
              <a:cxn ang="0">
                <a:pos x="12" y="16"/>
              </a:cxn>
              <a:cxn ang="0">
                <a:pos x="12" y="0"/>
              </a:cxn>
            </a:cxnLst>
            <a:rect l="0" t="0" r="r" b="b"/>
            <a:pathLst>
              <a:path w="14" h="42">
                <a:moveTo>
                  <a:pt x="0" y="42"/>
                </a:moveTo>
                <a:lnTo>
                  <a:pt x="0" y="40"/>
                </a:lnTo>
                <a:lnTo>
                  <a:pt x="0" y="34"/>
                </a:lnTo>
                <a:lnTo>
                  <a:pt x="0" y="32"/>
                </a:lnTo>
                <a:lnTo>
                  <a:pt x="0" y="32"/>
                </a:lnTo>
                <a:lnTo>
                  <a:pt x="2" y="32"/>
                </a:lnTo>
                <a:lnTo>
                  <a:pt x="6" y="32"/>
                </a:lnTo>
                <a:lnTo>
                  <a:pt x="8" y="32"/>
                </a:lnTo>
                <a:lnTo>
                  <a:pt x="8" y="32"/>
                </a:lnTo>
                <a:lnTo>
                  <a:pt x="10" y="32"/>
                </a:lnTo>
                <a:lnTo>
                  <a:pt x="14" y="32"/>
                </a:lnTo>
                <a:lnTo>
                  <a:pt x="14" y="32"/>
                </a:lnTo>
                <a:lnTo>
                  <a:pt x="12" y="16"/>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2" name="Freeform 488"/>
          <p:cNvSpPr>
            <a:spLocks/>
          </p:cNvSpPr>
          <p:nvPr/>
        </p:nvSpPr>
        <p:spPr bwMode="auto">
          <a:xfrm>
            <a:off x="2841625" y="3106738"/>
            <a:ext cx="3175" cy="1588"/>
          </a:xfrm>
          <a:custGeom>
            <a:avLst/>
            <a:gdLst/>
            <a:ahLst/>
            <a:cxnLst>
              <a:cxn ang="0">
                <a:pos x="0" y="0"/>
              </a:cxn>
              <a:cxn ang="0">
                <a:pos x="2" y="0"/>
              </a:cxn>
              <a:cxn ang="0">
                <a:pos x="2" y="0"/>
              </a:cxn>
              <a:cxn ang="0">
                <a:pos x="2" y="0"/>
              </a:cxn>
            </a:cxnLst>
            <a:rect l="0" t="0" r="r" b="b"/>
            <a:pathLst>
              <a:path w="2">
                <a:moveTo>
                  <a:pt x="0" y="0"/>
                </a:moveTo>
                <a:lnTo>
                  <a:pt x="2"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3" name="Rectangle 489"/>
          <p:cNvSpPr>
            <a:spLocks noChangeArrowheads="1"/>
          </p:cNvSpPr>
          <p:nvPr/>
        </p:nvSpPr>
        <p:spPr bwMode="auto">
          <a:xfrm>
            <a:off x="2841625" y="3106738"/>
            <a:ext cx="1588" cy="1588"/>
          </a:xfrm>
          <a:prstGeom prst="rect">
            <a:avLst/>
          </a:prstGeom>
          <a:solidFill>
            <a:schemeClr val="bg1">
              <a:lumMod val="65000"/>
            </a:schemeClr>
          </a:solidFill>
          <a:ln w="4">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4" name="Freeform 490"/>
          <p:cNvSpPr>
            <a:spLocks/>
          </p:cNvSpPr>
          <p:nvPr/>
        </p:nvSpPr>
        <p:spPr bwMode="auto">
          <a:xfrm>
            <a:off x="6854825" y="3062288"/>
            <a:ext cx="19050" cy="31750"/>
          </a:xfrm>
          <a:custGeom>
            <a:avLst/>
            <a:gdLst/>
            <a:ahLst/>
            <a:cxnLst>
              <a:cxn ang="0">
                <a:pos x="12" y="0"/>
              </a:cxn>
              <a:cxn ang="0">
                <a:pos x="12" y="2"/>
              </a:cxn>
              <a:cxn ang="0">
                <a:pos x="12" y="2"/>
              </a:cxn>
              <a:cxn ang="0">
                <a:pos x="12" y="2"/>
              </a:cxn>
              <a:cxn ang="0">
                <a:pos x="10" y="4"/>
              </a:cxn>
              <a:cxn ang="0">
                <a:pos x="8" y="4"/>
              </a:cxn>
              <a:cxn ang="0">
                <a:pos x="8" y="6"/>
              </a:cxn>
              <a:cxn ang="0">
                <a:pos x="8" y="6"/>
              </a:cxn>
              <a:cxn ang="0">
                <a:pos x="8" y="6"/>
              </a:cxn>
              <a:cxn ang="0">
                <a:pos x="6" y="4"/>
              </a:cxn>
              <a:cxn ang="0">
                <a:pos x="6" y="6"/>
              </a:cxn>
              <a:cxn ang="0">
                <a:pos x="6" y="8"/>
              </a:cxn>
              <a:cxn ang="0">
                <a:pos x="6" y="8"/>
              </a:cxn>
              <a:cxn ang="0">
                <a:pos x="6" y="10"/>
              </a:cxn>
              <a:cxn ang="0">
                <a:pos x="6" y="10"/>
              </a:cxn>
              <a:cxn ang="0">
                <a:pos x="6" y="10"/>
              </a:cxn>
              <a:cxn ang="0">
                <a:pos x="4" y="10"/>
              </a:cxn>
              <a:cxn ang="0">
                <a:pos x="4" y="10"/>
              </a:cxn>
              <a:cxn ang="0">
                <a:pos x="4" y="12"/>
              </a:cxn>
              <a:cxn ang="0">
                <a:pos x="6" y="12"/>
              </a:cxn>
              <a:cxn ang="0">
                <a:pos x="6" y="12"/>
              </a:cxn>
              <a:cxn ang="0">
                <a:pos x="6" y="12"/>
              </a:cxn>
              <a:cxn ang="0">
                <a:pos x="6" y="12"/>
              </a:cxn>
              <a:cxn ang="0">
                <a:pos x="6" y="12"/>
              </a:cxn>
              <a:cxn ang="0">
                <a:pos x="6" y="12"/>
              </a:cxn>
              <a:cxn ang="0">
                <a:pos x="6" y="12"/>
              </a:cxn>
              <a:cxn ang="0">
                <a:pos x="6" y="14"/>
              </a:cxn>
              <a:cxn ang="0">
                <a:pos x="4" y="14"/>
              </a:cxn>
              <a:cxn ang="0">
                <a:pos x="4" y="14"/>
              </a:cxn>
              <a:cxn ang="0">
                <a:pos x="4" y="14"/>
              </a:cxn>
              <a:cxn ang="0">
                <a:pos x="4" y="14"/>
              </a:cxn>
              <a:cxn ang="0">
                <a:pos x="2" y="12"/>
              </a:cxn>
              <a:cxn ang="0">
                <a:pos x="2" y="14"/>
              </a:cxn>
              <a:cxn ang="0">
                <a:pos x="2" y="14"/>
              </a:cxn>
              <a:cxn ang="0">
                <a:pos x="0" y="16"/>
              </a:cxn>
              <a:cxn ang="0">
                <a:pos x="0" y="16"/>
              </a:cxn>
              <a:cxn ang="0">
                <a:pos x="0" y="18"/>
              </a:cxn>
              <a:cxn ang="0">
                <a:pos x="0" y="18"/>
              </a:cxn>
              <a:cxn ang="0">
                <a:pos x="0" y="20"/>
              </a:cxn>
              <a:cxn ang="0">
                <a:pos x="0" y="20"/>
              </a:cxn>
              <a:cxn ang="0">
                <a:pos x="0" y="20"/>
              </a:cxn>
            </a:cxnLst>
            <a:rect l="0" t="0" r="r" b="b"/>
            <a:pathLst>
              <a:path w="12" h="20">
                <a:moveTo>
                  <a:pt x="12" y="0"/>
                </a:moveTo>
                <a:lnTo>
                  <a:pt x="12" y="2"/>
                </a:lnTo>
                <a:lnTo>
                  <a:pt x="12" y="2"/>
                </a:lnTo>
                <a:lnTo>
                  <a:pt x="12" y="2"/>
                </a:lnTo>
                <a:lnTo>
                  <a:pt x="10" y="4"/>
                </a:lnTo>
                <a:lnTo>
                  <a:pt x="8" y="4"/>
                </a:lnTo>
                <a:lnTo>
                  <a:pt x="8" y="6"/>
                </a:lnTo>
                <a:lnTo>
                  <a:pt x="8" y="6"/>
                </a:lnTo>
                <a:lnTo>
                  <a:pt x="8" y="6"/>
                </a:lnTo>
                <a:lnTo>
                  <a:pt x="6" y="4"/>
                </a:lnTo>
                <a:lnTo>
                  <a:pt x="6" y="6"/>
                </a:lnTo>
                <a:lnTo>
                  <a:pt x="6" y="8"/>
                </a:lnTo>
                <a:lnTo>
                  <a:pt x="6" y="8"/>
                </a:lnTo>
                <a:lnTo>
                  <a:pt x="6" y="10"/>
                </a:lnTo>
                <a:lnTo>
                  <a:pt x="6" y="10"/>
                </a:lnTo>
                <a:lnTo>
                  <a:pt x="6" y="10"/>
                </a:lnTo>
                <a:lnTo>
                  <a:pt x="4" y="10"/>
                </a:lnTo>
                <a:lnTo>
                  <a:pt x="4" y="10"/>
                </a:lnTo>
                <a:lnTo>
                  <a:pt x="4" y="12"/>
                </a:lnTo>
                <a:lnTo>
                  <a:pt x="6" y="12"/>
                </a:lnTo>
                <a:lnTo>
                  <a:pt x="6" y="12"/>
                </a:lnTo>
                <a:lnTo>
                  <a:pt x="6" y="12"/>
                </a:lnTo>
                <a:lnTo>
                  <a:pt x="6" y="12"/>
                </a:lnTo>
                <a:lnTo>
                  <a:pt x="6" y="12"/>
                </a:lnTo>
                <a:lnTo>
                  <a:pt x="6" y="12"/>
                </a:lnTo>
                <a:lnTo>
                  <a:pt x="6" y="12"/>
                </a:lnTo>
                <a:lnTo>
                  <a:pt x="6" y="14"/>
                </a:lnTo>
                <a:lnTo>
                  <a:pt x="4" y="14"/>
                </a:lnTo>
                <a:lnTo>
                  <a:pt x="4" y="14"/>
                </a:lnTo>
                <a:lnTo>
                  <a:pt x="4" y="14"/>
                </a:lnTo>
                <a:lnTo>
                  <a:pt x="4" y="14"/>
                </a:lnTo>
                <a:lnTo>
                  <a:pt x="2" y="12"/>
                </a:lnTo>
                <a:lnTo>
                  <a:pt x="2" y="14"/>
                </a:lnTo>
                <a:lnTo>
                  <a:pt x="2" y="14"/>
                </a:lnTo>
                <a:lnTo>
                  <a:pt x="0" y="16"/>
                </a:lnTo>
                <a:lnTo>
                  <a:pt x="0" y="16"/>
                </a:lnTo>
                <a:lnTo>
                  <a:pt x="0" y="18"/>
                </a:lnTo>
                <a:lnTo>
                  <a:pt x="0" y="18"/>
                </a:lnTo>
                <a:lnTo>
                  <a:pt x="0" y="20"/>
                </a:lnTo>
                <a:lnTo>
                  <a:pt x="0" y="20"/>
                </a:lnTo>
                <a:lnTo>
                  <a:pt x="0"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5" name="Freeform 491"/>
          <p:cNvSpPr>
            <a:spLocks/>
          </p:cNvSpPr>
          <p:nvPr/>
        </p:nvSpPr>
        <p:spPr bwMode="auto">
          <a:xfrm>
            <a:off x="4171950" y="2913063"/>
            <a:ext cx="196850" cy="171450"/>
          </a:xfrm>
          <a:custGeom>
            <a:avLst/>
            <a:gdLst/>
            <a:ahLst/>
            <a:cxnLst>
              <a:cxn ang="0">
                <a:pos x="0" y="106"/>
              </a:cxn>
              <a:cxn ang="0">
                <a:pos x="2" y="104"/>
              </a:cxn>
              <a:cxn ang="0">
                <a:pos x="2" y="102"/>
              </a:cxn>
              <a:cxn ang="0">
                <a:pos x="2" y="98"/>
              </a:cxn>
              <a:cxn ang="0">
                <a:pos x="14" y="98"/>
              </a:cxn>
              <a:cxn ang="0">
                <a:pos x="18" y="98"/>
              </a:cxn>
              <a:cxn ang="0">
                <a:pos x="28" y="98"/>
              </a:cxn>
              <a:cxn ang="0">
                <a:pos x="36" y="98"/>
              </a:cxn>
              <a:cxn ang="0">
                <a:pos x="42" y="98"/>
              </a:cxn>
              <a:cxn ang="0">
                <a:pos x="46" y="98"/>
              </a:cxn>
              <a:cxn ang="0">
                <a:pos x="60" y="98"/>
              </a:cxn>
              <a:cxn ang="0">
                <a:pos x="60" y="90"/>
              </a:cxn>
              <a:cxn ang="0">
                <a:pos x="60" y="86"/>
              </a:cxn>
              <a:cxn ang="0">
                <a:pos x="60" y="82"/>
              </a:cxn>
              <a:cxn ang="0">
                <a:pos x="60" y="78"/>
              </a:cxn>
              <a:cxn ang="0">
                <a:pos x="58" y="74"/>
              </a:cxn>
              <a:cxn ang="0">
                <a:pos x="58" y="72"/>
              </a:cxn>
              <a:cxn ang="0">
                <a:pos x="60" y="70"/>
              </a:cxn>
              <a:cxn ang="0">
                <a:pos x="66" y="66"/>
              </a:cxn>
              <a:cxn ang="0">
                <a:pos x="66" y="66"/>
              </a:cxn>
              <a:cxn ang="0">
                <a:pos x="72" y="64"/>
              </a:cxn>
              <a:cxn ang="0">
                <a:pos x="74" y="64"/>
              </a:cxn>
              <a:cxn ang="0">
                <a:pos x="76" y="54"/>
              </a:cxn>
              <a:cxn ang="0">
                <a:pos x="76" y="48"/>
              </a:cxn>
              <a:cxn ang="0">
                <a:pos x="76" y="40"/>
              </a:cxn>
              <a:cxn ang="0">
                <a:pos x="76" y="34"/>
              </a:cxn>
              <a:cxn ang="0">
                <a:pos x="76" y="32"/>
              </a:cxn>
              <a:cxn ang="0">
                <a:pos x="76" y="26"/>
              </a:cxn>
              <a:cxn ang="0">
                <a:pos x="76" y="20"/>
              </a:cxn>
              <a:cxn ang="0">
                <a:pos x="86" y="20"/>
              </a:cxn>
              <a:cxn ang="0">
                <a:pos x="98" y="20"/>
              </a:cxn>
              <a:cxn ang="0">
                <a:pos x="104" y="20"/>
              </a:cxn>
              <a:cxn ang="0">
                <a:pos x="106" y="20"/>
              </a:cxn>
              <a:cxn ang="0">
                <a:pos x="110" y="20"/>
              </a:cxn>
              <a:cxn ang="0">
                <a:pos x="112" y="20"/>
              </a:cxn>
              <a:cxn ang="0">
                <a:pos x="124" y="20"/>
              </a:cxn>
              <a:cxn ang="0">
                <a:pos x="124" y="14"/>
              </a:cxn>
              <a:cxn ang="0">
                <a:pos x="124" y="4"/>
              </a:cxn>
            </a:cxnLst>
            <a:rect l="0" t="0" r="r" b="b"/>
            <a:pathLst>
              <a:path w="124" h="108">
                <a:moveTo>
                  <a:pt x="2" y="108"/>
                </a:moveTo>
                <a:lnTo>
                  <a:pt x="0" y="106"/>
                </a:lnTo>
                <a:lnTo>
                  <a:pt x="2" y="106"/>
                </a:lnTo>
                <a:lnTo>
                  <a:pt x="2" y="104"/>
                </a:lnTo>
                <a:lnTo>
                  <a:pt x="2" y="104"/>
                </a:lnTo>
                <a:lnTo>
                  <a:pt x="2" y="102"/>
                </a:lnTo>
                <a:lnTo>
                  <a:pt x="2" y="100"/>
                </a:lnTo>
                <a:lnTo>
                  <a:pt x="2" y="98"/>
                </a:lnTo>
                <a:lnTo>
                  <a:pt x="8" y="98"/>
                </a:lnTo>
                <a:lnTo>
                  <a:pt x="14" y="98"/>
                </a:lnTo>
                <a:lnTo>
                  <a:pt x="16" y="98"/>
                </a:lnTo>
                <a:lnTo>
                  <a:pt x="18" y="98"/>
                </a:lnTo>
                <a:lnTo>
                  <a:pt x="20" y="98"/>
                </a:lnTo>
                <a:lnTo>
                  <a:pt x="28" y="98"/>
                </a:lnTo>
                <a:lnTo>
                  <a:pt x="30" y="98"/>
                </a:lnTo>
                <a:lnTo>
                  <a:pt x="36" y="98"/>
                </a:lnTo>
                <a:lnTo>
                  <a:pt x="38" y="98"/>
                </a:lnTo>
                <a:lnTo>
                  <a:pt x="42" y="98"/>
                </a:lnTo>
                <a:lnTo>
                  <a:pt x="42" y="98"/>
                </a:lnTo>
                <a:lnTo>
                  <a:pt x="46" y="98"/>
                </a:lnTo>
                <a:lnTo>
                  <a:pt x="54" y="98"/>
                </a:lnTo>
                <a:lnTo>
                  <a:pt x="60" y="98"/>
                </a:lnTo>
                <a:lnTo>
                  <a:pt x="60" y="98"/>
                </a:lnTo>
                <a:lnTo>
                  <a:pt x="60" y="90"/>
                </a:lnTo>
                <a:lnTo>
                  <a:pt x="60" y="86"/>
                </a:lnTo>
                <a:lnTo>
                  <a:pt x="60" y="86"/>
                </a:lnTo>
                <a:lnTo>
                  <a:pt x="60" y="84"/>
                </a:lnTo>
                <a:lnTo>
                  <a:pt x="60" y="82"/>
                </a:lnTo>
                <a:lnTo>
                  <a:pt x="60" y="80"/>
                </a:lnTo>
                <a:lnTo>
                  <a:pt x="60" y="78"/>
                </a:lnTo>
                <a:lnTo>
                  <a:pt x="58" y="78"/>
                </a:lnTo>
                <a:lnTo>
                  <a:pt x="58" y="74"/>
                </a:lnTo>
                <a:lnTo>
                  <a:pt x="58" y="74"/>
                </a:lnTo>
                <a:lnTo>
                  <a:pt x="58" y="72"/>
                </a:lnTo>
                <a:lnTo>
                  <a:pt x="60" y="72"/>
                </a:lnTo>
                <a:lnTo>
                  <a:pt x="60" y="70"/>
                </a:lnTo>
                <a:lnTo>
                  <a:pt x="64" y="68"/>
                </a:lnTo>
                <a:lnTo>
                  <a:pt x="66" y="66"/>
                </a:lnTo>
                <a:lnTo>
                  <a:pt x="66" y="66"/>
                </a:lnTo>
                <a:lnTo>
                  <a:pt x="66" y="66"/>
                </a:lnTo>
                <a:lnTo>
                  <a:pt x="70" y="66"/>
                </a:lnTo>
                <a:lnTo>
                  <a:pt x="72" y="64"/>
                </a:lnTo>
                <a:lnTo>
                  <a:pt x="74" y="64"/>
                </a:lnTo>
                <a:lnTo>
                  <a:pt x="74" y="64"/>
                </a:lnTo>
                <a:lnTo>
                  <a:pt x="74" y="58"/>
                </a:lnTo>
                <a:lnTo>
                  <a:pt x="76" y="54"/>
                </a:lnTo>
                <a:lnTo>
                  <a:pt x="76" y="48"/>
                </a:lnTo>
                <a:lnTo>
                  <a:pt x="76" y="48"/>
                </a:lnTo>
                <a:lnTo>
                  <a:pt x="76" y="42"/>
                </a:lnTo>
                <a:lnTo>
                  <a:pt x="76" y="40"/>
                </a:lnTo>
                <a:lnTo>
                  <a:pt x="76" y="40"/>
                </a:lnTo>
                <a:lnTo>
                  <a:pt x="76" y="34"/>
                </a:lnTo>
                <a:lnTo>
                  <a:pt x="76" y="34"/>
                </a:lnTo>
                <a:lnTo>
                  <a:pt x="76" y="32"/>
                </a:lnTo>
                <a:lnTo>
                  <a:pt x="76" y="28"/>
                </a:lnTo>
                <a:lnTo>
                  <a:pt x="76" y="26"/>
                </a:lnTo>
                <a:lnTo>
                  <a:pt x="76" y="26"/>
                </a:lnTo>
                <a:lnTo>
                  <a:pt x="76" y="20"/>
                </a:lnTo>
                <a:lnTo>
                  <a:pt x="80" y="20"/>
                </a:lnTo>
                <a:lnTo>
                  <a:pt x="86" y="20"/>
                </a:lnTo>
                <a:lnTo>
                  <a:pt x="94" y="20"/>
                </a:lnTo>
                <a:lnTo>
                  <a:pt x="98" y="20"/>
                </a:lnTo>
                <a:lnTo>
                  <a:pt x="102" y="20"/>
                </a:lnTo>
                <a:lnTo>
                  <a:pt x="104" y="20"/>
                </a:lnTo>
                <a:lnTo>
                  <a:pt x="104" y="20"/>
                </a:lnTo>
                <a:lnTo>
                  <a:pt x="106" y="20"/>
                </a:lnTo>
                <a:lnTo>
                  <a:pt x="108" y="20"/>
                </a:lnTo>
                <a:lnTo>
                  <a:pt x="110" y="20"/>
                </a:lnTo>
                <a:lnTo>
                  <a:pt x="110" y="20"/>
                </a:lnTo>
                <a:lnTo>
                  <a:pt x="112" y="20"/>
                </a:lnTo>
                <a:lnTo>
                  <a:pt x="124" y="20"/>
                </a:lnTo>
                <a:lnTo>
                  <a:pt x="124" y="20"/>
                </a:lnTo>
                <a:lnTo>
                  <a:pt x="124" y="18"/>
                </a:lnTo>
                <a:lnTo>
                  <a:pt x="124" y="14"/>
                </a:lnTo>
                <a:lnTo>
                  <a:pt x="124" y="8"/>
                </a:lnTo>
                <a:lnTo>
                  <a:pt x="124" y="4"/>
                </a:lnTo>
                <a:lnTo>
                  <a:pt x="12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6" name="Freeform 492"/>
          <p:cNvSpPr>
            <a:spLocks/>
          </p:cNvSpPr>
          <p:nvPr/>
        </p:nvSpPr>
        <p:spPr bwMode="auto">
          <a:xfrm>
            <a:off x="6670675" y="3052763"/>
            <a:ext cx="9525" cy="25400"/>
          </a:xfrm>
          <a:custGeom>
            <a:avLst/>
            <a:gdLst/>
            <a:ahLst/>
            <a:cxnLst>
              <a:cxn ang="0">
                <a:pos x="4" y="0"/>
              </a:cxn>
              <a:cxn ang="0">
                <a:pos x="4" y="0"/>
              </a:cxn>
              <a:cxn ang="0">
                <a:pos x="4" y="0"/>
              </a:cxn>
              <a:cxn ang="0">
                <a:pos x="4" y="2"/>
              </a:cxn>
              <a:cxn ang="0">
                <a:pos x="4" y="2"/>
              </a:cxn>
              <a:cxn ang="0">
                <a:pos x="4" y="2"/>
              </a:cxn>
              <a:cxn ang="0">
                <a:pos x="4" y="6"/>
              </a:cxn>
              <a:cxn ang="0">
                <a:pos x="4" y="6"/>
              </a:cxn>
              <a:cxn ang="0">
                <a:pos x="6" y="8"/>
              </a:cxn>
              <a:cxn ang="0">
                <a:pos x="6" y="10"/>
              </a:cxn>
              <a:cxn ang="0">
                <a:pos x="6" y="10"/>
              </a:cxn>
              <a:cxn ang="0">
                <a:pos x="6" y="10"/>
              </a:cxn>
              <a:cxn ang="0">
                <a:pos x="6" y="10"/>
              </a:cxn>
              <a:cxn ang="0">
                <a:pos x="6" y="12"/>
              </a:cxn>
              <a:cxn ang="0">
                <a:pos x="6" y="12"/>
              </a:cxn>
              <a:cxn ang="0">
                <a:pos x="6" y="12"/>
              </a:cxn>
              <a:cxn ang="0">
                <a:pos x="6" y="12"/>
              </a:cxn>
              <a:cxn ang="0">
                <a:pos x="4" y="10"/>
              </a:cxn>
              <a:cxn ang="0">
                <a:pos x="2" y="8"/>
              </a:cxn>
              <a:cxn ang="0">
                <a:pos x="2" y="8"/>
              </a:cxn>
              <a:cxn ang="0">
                <a:pos x="0" y="10"/>
              </a:cxn>
              <a:cxn ang="0">
                <a:pos x="0" y="10"/>
              </a:cxn>
              <a:cxn ang="0">
                <a:pos x="0" y="12"/>
              </a:cxn>
              <a:cxn ang="0">
                <a:pos x="0" y="12"/>
              </a:cxn>
              <a:cxn ang="0">
                <a:pos x="0" y="14"/>
              </a:cxn>
              <a:cxn ang="0">
                <a:pos x="0" y="14"/>
              </a:cxn>
              <a:cxn ang="0">
                <a:pos x="2" y="16"/>
              </a:cxn>
            </a:cxnLst>
            <a:rect l="0" t="0" r="r" b="b"/>
            <a:pathLst>
              <a:path w="6" h="16">
                <a:moveTo>
                  <a:pt x="4" y="0"/>
                </a:moveTo>
                <a:lnTo>
                  <a:pt x="4" y="0"/>
                </a:lnTo>
                <a:lnTo>
                  <a:pt x="4" y="0"/>
                </a:lnTo>
                <a:lnTo>
                  <a:pt x="4" y="2"/>
                </a:lnTo>
                <a:lnTo>
                  <a:pt x="4" y="2"/>
                </a:lnTo>
                <a:lnTo>
                  <a:pt x="4" y="2"/>
                </a:lnTo>
                <a:lnTo>
                  <a:pt x="4" y="6"/>
                </a:lnTo>
                <a:lnTo>
                  <a:pt x="4" y="6"/>
                </a:lnTo>
                <a:lnTo>
                  <a:pt x="6" y="8"/>
                </a:lnTo>
                <a:lnTo>
                  <a:pt x="6" y="10"/>
                </a:lnTo>
                <a:lnTo>
                  <a:pt x="6" y="10"/>
                </a:lnTo>
                <a:lnTo>
                  <a:pt x="6" y="10"/>
                </a:lnTo>
                <a:lnTo>
                  <a:pt x="6" y="10"/>
                </a:lnTo>
                <a:lnTo>
                  <a:pt x="6" y="12"/>
                </a:lnTo>
                <a:lnTo>
                  <a:pt x="6" y="12"/>
                </a:lnTo>
                <a:lnTo>
                  <a:pt x="6" y="12"/>
                </a:lnTo>
                <a:lnTo>
                  <a:pt x="6" y="12"/>
                </a:lnTo>
                <a:lnTo>
                  <a:pt x="4" y="10"/>
                </a:lnTo>
                <a:lnTo>
                  <a:pt x="2" y="8"/>
                </a:lnTo>
                <a:lnTo>
                  <a:pt x="2" y="8"/>
                </a:lnTo>
                <a:lnTo>
                  <a:pt x="0" y="10"/>
                </a:lnTo>
                <a:lnTo>
                  <a:pt x="0" y="10"/>
                </a:lnTo>
                <a:lnTo>
                  <a:pt x="0" y="12"/>
                </a:lnTo>
                <a:lnTo>
                  <a:pt x="0" y="12"/>
                </a:lnTo>
                <a:lnTo>
                  <a:pt x="0" y="14"/>
                </a:lnTo>
                <a:lnTo>
                  <a:pt x="0" y="14"/>
                </a:lnTo>
                <a:lnTo>
                  <a:pt x="2"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7" name="Freeform 493"/>
          <p:cNvSpPr>
            <a:spLocks/>
          </p:cNvSpPr>
          <p:nvPr/>
        </p:nvSpPr>
        <p:spPr bwMode="auto">
          <a:xfrm>
            <a:off x="6873875" y="3040063"/>
            <a:ext cx="19050" cy="34925"/>
          </a:xfrm>
          <a:custGeom>
            <a:avLst/>
            <a:gdLst/>
            <a:ahLst/>
            <a:cxnLst>
              <a:cxn ang="0">
                <a:pos x="0" y="14"/>
              </a:cxn>
              <a:cxn ang="0">
                <a:pos x="0" y="14"/>
              </a:cxn>
              <a:cxn ang="0">
                <a:pos x="2" y="18"/>
              </a:cxn>
              <a:cxn ang="0">
                <a:pos x="2" y="18"/>
              </a:cxn>
              <a:cxn ang="0">
                <a:pos x="2" y="20"/>
              </a:cxn>
              <a:cxn ang="0">
                <a:pos x="2" y="20"/>
              </a:cxn>
              <a:cxn ang="0">
                <a:pos x="4" y="22"/>
              </a:cxn>
              <a:cxn ang="0">
                <a:pos x="4" y="20"/>
              </a:cxn>
              <a:cxn ang="0">
                <a:pos x="4" y="20"/>
              </a:cxn>
              <a:cxn ang="0">
                <a:pos x="6" y="20"/>
              </a:cxn>
              <a:cxn ang="0">
                <a:pos x="6" y="20"/>
              </a:cxn>
              <a:cxn ang="0">
                <a:pos x="8" y="20"/>
              </a:cxn>
              <a:cxn ang="0">
                <a:pos x="8" y="20"/>
              </a:cxn>
              <a:cxn ang="0">
                <a:pos x="8" y="22"/>
              </a:cxn>
              <a:cxn ang="0">
                <a:pos x="10" y="22"/>
              </a:cxn>
              <a:cxn ang="0">
                <a:pos x="10" y="22"/>
              </a:cxn>
              <a:cxn ang="0">
                <a:pos x="10" y="20"/>
              </a:cxn>
              <a:cxn ang="0">
                <a:pos x="10" y="20"/>
              </a:cxn>
              <a:cxn ang="0">
                <a:pos x="10" y="20"/>
              </a:cxn>
              <a:cxn ang="0">
                <a:pos x="10" y="20"/>
              </a:cxn>
              <a:cxn ang="0">
                <a:pos x="10" y="20"/>
              </a:cxn>
              <a:cxn ang="0">
                <a:pos x="10" y="18"/>
              </a:cxn>
              <a:cxn ang="0">
                <a:pos x="10" y="18"/>
              </a:cxn>
              <a:cxn ang="0">
                <a:pos x="10" y="16"/>
              </a:cxn>
              <a:cxn ang="0">
                <a:pos x="10" y="16"/>
              </a:cxn>
              <a:cxn ang="0">
                <a:pos x="8" y="14"/>
              </a:cxn>
              <a:cxn ang="0">
                <a:pos x="8" y="12"/>
              </a:cxn>
              <a:cxn ang="0">
                <a:pos x="8" y="10"/>
              </a:cxn>
              <a:cxn ang="0">
                <a:pos x="6" y="8"/>
              </a:cxn>
              <a:cxn ang="0">
                <a:pos x="6" y="8"/>
              </a:cxn>
              <a:cxn ang="0">
                <a:pos x="4" y="4"/>
              </a:cxn>
              <a:cxn ang="0">
                <a:pos x="4" y="2"/>
              </a:cxn>
              <a:cxn ang="0">
                <a:pos x="6" y="2"/>
              </a:cxn>
              <a:cxn ang="0">
                <a:pos x="6" y="0"/>
              </a:cxn>
              <a:cxn ang="0">
                <a:pos x="6" y="0"/>
              </a:cxn>
              <a:cxn ang="0">
                <a:pos x="6" y="0"/>
              </a:cxn>
              <a:cxn ang="0">
                <a:pos x="6" y="0"/>
              </a:cxn>
              <a:cxn ang="0">
                <a:pos x="6" y="0"/>
              </a:cxn>
              <a:cxn ang="0">
                <a:pos x="6" y="0"/>
              </a:cxn>
              <a:cxn ang="0">
                <a:pos x="8" y="0"/>
              </a:cxn>
              <a:cxn ang="0">
                <a:pos x="10" y="0"/>
              </a:cxn>
              <a:cxn ang="0">
                <a:pos x="12" y="0"/>
              </a:cxn>
              <a:cxn ang="0">
                <a:pos x="12" y="0"/>
              </a:cxn>
            </a:cxnLst>
            <a:rect l="0" t="0" r="r" b="b"/>
            <a:pathLst>
              <a:path w="12" h="22">
                <a:moveTo>
                  <a:pt x="0" y="14"/>
                </a:moveTo>
                <a:lnTo>
                  <a:pt x="0" y="14"/>
                </a:lnTo>
                <a:lnTo>
                  <a:pt x="2" y="18"/>
                </a:lnTo>
                <a:lnTo>
                  <a:pt x="2" y="18"/>
                </a:lnTo>
                <a:lnTo>
                  <a:pt x="2" y="20"/>
                </a:lnTo>
                <a:lnTo>
                  <a:pt x="2" y="20"/>
                </a:lnTo>
                <a:lnTo>
                  <a:pt x="4" y="22"/>
                </a:lnTo>
                <a:lnTo>
                  <a:pt x="4" y="20"/>
                </a:lnTo>
                <a:lnTo>
                  <a:pt x="4" y="20"/>
                </a:lnTo>
                <a:lnTo>
                  <a:pt x="6" y="20"/>
                </a:lnTo>
                <a:lnTo>
                  <a:pt x="6" y="20"/>
                </a:lnTo>
                <a:lnTo>
                  <a:pt x="8" y="20"/>
                </a:lnTo>
                <a:lnTo>
                  <a:pt x="8" y="20"/>
                </a:lnTo>
                <a:lnTo>
                  <a:pt x="8" y="22"/>
                </a:lnTo>
                <a:lnTo>
                  <a:pt x="10" y="22"/>
                </a:lnTo>
                <a:lnTo>
                  <a:pt x="10" y="22"/>
                </a:lnTo>
                <a:lnTo>
                  <a:pt x="10" y="20"/>
                </a:lnTo>
                <a:lnTo>
                  <a:pt x="10" y="20"/>
                </a:lnTo>
                <a:lnTo>
                  <a:pt x="10" y="20"/>
                </a:lnTo>
                <a:lnTo>
                  <a:pt x="10" y="20"/>
                </a:lnTo>
                <a:lnTo>
                  <a:pt x="10" y="20"/>
                </a:lnTo>
                <a:lnTo>
                  <a:pt x="10" y="18"/>
                </a:lnTo>
                <a:lnTo>
                  <a:pt x="10" y="18"/>
                </a:lnTo>
                <a:lnTo>
                  <a:pt x="10" y="16"/>
                </a:lnTo>
                <a:lnTo>
                  <a:pt x="10" y="16"/>
                </a:lnTo>
                <a:lnTo>
                  <a:pt x="8" y="14"/>
                </a:lnTo>
                <a:lnTo>
                  <a:pt x="8" y="12"/>
                </a:lnTo>
                <a:lnTo>
                  <a:pt x="8" y="10"/>
                </a:lnTo>
                <a:lnTo>
                  <a:pt x="6" y="8"/>
                </a:lnTo>
                <a:lnTo>
                  <a:pt x="6" y="8"/>
                </a:lnTo>
                <a:lnTo>
                  <a:pt x="4" y="4"/>
                </a:lnTo>
                <a:lnTo>
                  <a:pt x="4" y="2"/>
                </a:lnTo>
                <a:lnTo>
                  <a:pt x="6" y="2"/>
                </a:lnTo>
                <a:lnTo>
                  <a:pt x="6" y="0"/>
                </a:lnTo>
                <a:lnTo>
                  <a:pt x="6" y="0"/>
                </a:lnTo>
                <a:lnTo>
                  <a:pt x="6" y="0"/>
                </a:lnTo>
                <a:lnTo>
                  <a:pt x="6" y="0"/>
                </a:lnTo>
                <a:lnTo>
                  <a:pt x="6" y="0"/>
                </a:lnTo>
                <a:lnTo>
                  <a:pt x="6" y="0"/>
                </a:lnTo>
                <a:lnTo>
                  <a:pt x="8" y="0"/>
                </a:lnTo>
                <a:lnTo>
                  <a:pt x="10"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8" name="Freeform 494"/>
          <p:cNvSpPr>
            <a:spLocks/>
          </p:cNvSpPr>
          <p:nvPr/>
        </p:nvSpPr>
        <p:spPr bwMode="auto">
          <a:xfrm>
            <a:off x="6753225" y="2878138"/>
            <a:ext cx="120650" cy="187325"/>
          </a:xfrm>
          <a:custGeom>
            <a:avLst/>
            <a:gdLst/>
            <a:ahLst/>
            <a:cxnLst>
              <a:cxn ang="0">
                <a:pos x="2" y="4"/>
              </a:cxn>
              <a:cxn ang="0">
                <a:pos x="2" y="0"/>
              </a:cxn>
              <a:cxn ang="0">
                <a:pos x="6" y="2"/>
              </a:cxn>
              <a:cxn ang="0">
                <a:pos x="8" y="4"/>
              </a:cxn>
              <a:cxn ang="0">
                <a:pos x="12" y="8"/>
              </a:cxn>
              <a:cxn ang="0">
                <a:pos x="16" y="14"/>
              </a:cxn>
              <a:cxn ang="0">
                <a:pos x="18" y="18"/>
              </a:cxn>
              <a:cxn ang="0">
                <a:pos x="18" y="16"/>
              </a:cxn>
              <a:cxn ang="0">
                <a:pos x="22" y="16"/>
              </a:cxn>
              <a:cxn ang="0">
                <a:pos x="24" y="20"/>
              </a:cxn>
              <a:cxn ang="0">
                <a:pos x="24" y="22"/>
              </a:cxn>
              <a:cxn ang="0">
                <a:pos x="26" y="30"/>
              </a:cxn>
              <a:cxn ang="0">
                <a:pos x="28" y="36"/>
              </a:cxn>
              <a:cxn ang="0">
                <a:pos x="28" y="42"/>
              </a:cxn>
              <a:cxn ang="0">
                <a:pos x="26" y="40"/>
              </a:cxn>
              <a:cxn ang="0">
                <a:pos x="28" y="44"/>
              </a:cxn>
              <a:cxn ang="0">
                <a:pos x="26" y="46"/>
              </a:cxn>
              <a:cxn ang="0">
                <a:pos x="26" y="48"/>
              </a:cxn>
              <a:cxn ang="0">
                <a:pos x="22" y="50"/>
              </a:cxn>
              <a:cxn ang="0">
                <a:pos x="22" y="52"/>
              </a:cxn>
              <a:cxn ang="0">
                <a:pos x="20" y="56"/>
              </a:cxn>
              <a:cxn ang="0">
                <a:pos x="18" y="56"/>
              </a:cxn>
              <a:cxn ang="0">
                <a:pos x="18" y="58"/>
              </a:cxn>
              <a:cxn ang="0">
                <a:pos x="18" y="62"/>
              </a:cxn>
              <a:cxn ang="0">
                <a:pos x="16" y="66"/>
              </a:cxn>
              <a:cxn ang="0">
                <a:pos x="18" y="68"/>
              </a:cxn>
              <a:cxn ang="0">
                <a:pos x="20" y="74"/>
              </a:cxn>
              <a:cxn ang="0">
                <a:pos x="18" y="78"/>
              </a:cxn>
              <a:cxn ang="0">
                <a:pos x="20" y="78"/>
              </a:cxn>
              <a:cxn ang="0">
                <a:pos x="22" y="76"/>
              </a:cxn>
              <a:cxn ang="0">
                <a:pos x="24" y="74"/>
              </a:cxn>
              <a:cxn ang="0">
                <a:pos x="32" y="74"/>
              </a:cxn>
              <a:cxn ang="0">
                <a:pos x="36" y="74"/>
              </a:cxn>
              <a:cxn ang="0">
                <a:pos x="36" y="74"/>
              </a:cxn>
              <a:cxn ang="0">
                <a:pos x="34" y="76"/>
              </a:cxn>
              <a:cxn ang="0">
                <a:pos x="36" y="84"/>
              </a:cxn>
              <a:cxn ang="0">
                <a:pos x="38" y="86"/>
              </a:cxn>
              <a:cxn ang="0">
                <a:pos x="40" y="90"/>
              </a:cxn>
              <a:cxn ang="0">
                <a:pos x="44" y="90"/>
              </a:cxn>
              <a:cxn ang="0">
                <a:pos x="50" y="94"/>
              </a:cxn>
              <a:cxn ang="0">
                <a:pos x="48" y="100"/>
              </a:cxn>
              <a:cxn ang="0">
                <a:pos x="48" y="102"/>
              </a:cxn>
              <a:cxn ang="0">
                <a:pos x="48" y="108"/>
              </a:cxn>
              <a:cxn ang="0">
                <a:pos x="50" y="108"/>
              </a:cxn>
              <a:cxn ang="0">
                <a:pos x="54" y="108"/>
              </a:cxn>
              <a:cxn ang="0">
                <a:pos x="58" y="110"/>
              </a:cxn>
              <a:cxn ang="0">
                <a:pos x="58" y="112"/>
              </a:cxn>
              <a:cxn ang="0">
                <a:pos x="62" y="116"/>
              </a:cxn>
              <a:cxn ang="0">
                <a:pos x="62" y="118"/>
              </a:cxn>
              <a:cxn ang="0">
                <a:pos x="66" y="118"/>
              </a:cxn>
              <a:cxn ang="0">
                <a:pos x="68" y="118"/>
              </a:cxn>
              <a:cxn ang="0">
                <a:pos x="72" y="116"/>
              </a:cxn>
              <a:cxn ang="0">
                <a:pos x="76" y="116"/>
              </a:cxn>
            </a:cxnLst>
            <a:rect l="0" t="0" r="r" b="b"/>
            <a:pathLst>
              <a:path w="76" h="118">
                <a:moveTo>
                  <a:pt x="0" y="6"/>
                </a:moveTo>
                <a:lnTo>
                  <a:pt x="0" y="6"/>
                </a:lnTo>
                <a:lnTo>
                  <a:pt x="2" y="4"/>
                </a:lnTo>
                <a:lnTo>
                  <a:pt x="2" y="4"/>
                </a:lnTo>
                <a:lnTo>
                  <a:pt x="2" y="4"/>
                </a:lnTo>
                <a:lnTo>
                  <a:pt x="2" y="4"/>
                </a:lnTo>
                <a:lnTo>
                  <a:pt x="2" y="2"/>
                </a:lnTo>
                <a:lnTo>
                  <a:pt x="2" y="0"/>
                </a:lnTo>
                <a:lnTo>
                  <a:pt x="4" y="2"/>
                </a:lnTo>
                <a:lnTo>
                  <a:pt x="4" y="2"/>
                </a:lnTo>
                <a:lnTo>
                  <a:pt x="6" y="2"/>
                </a:lnTo>
                <a:lnTo>
                  <a:pt x="6" y="2"/>
                </a:lnTo>
                <a:lnTo>
                  <a:pt x="6" y="4"/>
                </a:lnTo>
                <a:lnTo>
                  <a:pt x="8" y="4"/>
                </a:lnTo>
                <a:lnTo>
                  <a:pt x="8" y="4"/>
                </a:lnTo>
                <a:lnTo>
                  <a:pt x="8" y="4"/>
                </a:lnTo>
                <a:lnTo>
                  <a:pt x="10" y="6"/>
                </a:lnTo>
                <a:lnTo>
                  <a:pt x="10" y="6"/>
                </a:lnTo>
                <a:lnTo>
                  <a:pt x="12" y="8"/>
                </a:lnTo>
                <a:lnTo>
                  <a:pt x="12" y="8"/>
                </a:lnTo>
                <a:lnTo>
                  <a:pt x="12" y="8"/>
                </a:lnTo>
                <a:lnTo>
                  <a:pt x="12" y="10"/>
                </a:lnTo>
                <a:lnTo>
                  <a:pt x="14" y="12"/>
                </a:lnTo>
                <a:lnTo>
                  <a:pt x="16" y="14"/>
                </a:lnTo>
                <a:lnTo>
                  <a:pt x="16" y="14"/>
                </a:lnTo>
                <a:lnTo>
                  <a:pt x="16" y="16"/>
                </a:lnTo>
                <a:lnTo>
                  <a:pt x="16" y="16"/>
                </a:lnTo>
                <a:lnTo>
                  <a:pt x="18" y="18"/>
                </a:lnTo>
                <a:lnTo>
                  <a:pt x="18" y="18"/>
                </a:lnTo>
                <a:lnTo>
                  <a:pt x="18" y="18"/>
                </a:lnTo>
                <a:lnTo>
                  <a:pt x="18" y="18"/>
                </a:lnTo>
                <a:lnTo>
                  <a:pt x="18" y="16"/>
                </a:lnTo>
                <a:lnTo>
                  <a:pt x="18" y="16"/>
                </a:lnTo>
                <a:lnTo>
                  <a:pt x="18" y="16"/>
                </a:lnTo>
                <a:lnTo>
                  <a:pt x="20" y="16"/>
                </a:lnTo>
                <a:lnTo>
                  <a:pt x="22" y="16"/>
                </a:lnTo>
                <a:lnTo>
                  <a:pt x="22" y="18"/>
                </a:lnTo>
                <a:lnTo>
                  <a:pt x="22" y="18"/>
                </a:lnTo>
                <a:lnTo>
                  <a:pt x="24" y="20"/>
                </a:lnTo>
                <a:lnTo>
                  <a:pt x="24" y="20"/>
                </a:lnTo>
                <a:lnTo>
                  <a:pt x="24" y="20"/>
                </a:lnTo>
                <a:lnTo>
                  <a:pt x="24" y="22"/>
                </a:lnTo>
                <a:lnTo>
                  <a:pt x="24" y="22"/>
                </a:lnTo>
                <a:lnTo>
                  <a:pt x="24" y="22"/>
                </a:lnTo>
                <a:lnTo>
                  <a:pt x="24" y="24"/>
                </a:lnTo>
                <a:lnTo>
                  <a:pt x="26" y="26"/>
                </a:lnTo>
                <a:lnTo>
                  <a:pt x="26" y="28"/>
                </a:lnTo>
                <a:lnTo>
                  <a:pt x="26" y="30"/>
                </a:lnTo>
                <a:lnTo>
                  <a:pt x="26" y="32"/>
                </a:lnTo>
                <a:lnTo>
                  <a:pt x="26" y="32"/>
                </a:lnTo>
                <a:lnTo>
                  <a:pt x="28" y="36"/>
                </a:lnTo>
                <a:lnTo>
                  <a:pt x="28" y="36"/>
                </a:lnTo>
                <a:lnTo>
                  <a:pt x="28" y="38"/>
                </a:lnTo>
                <a:lnTo>
                  <a:pt x="28" y="40"/>
                </a:lnTo>
                <a:lnTo>
                  <a:pt x="28" y="40"/>
                </a:lnTo>
                <a:lnTo>
                  <a:pt x="28" y="42"/>
                </a:lnTo>
                <a:lnTo>
                  <a:pt x="28" y="42"/>
                </a:lnTo>
                <a:lnTo>
                  <a:pt x="26" y="40"/>
                </a:lnTo>
                <a:lnTo>
                  <a:pt x="26" y="40"/>
                </a:lnTo>
                <a:lnTo>
                  <a:pt x="26" y="40"/>
                </a:lnTo>
                <a:lnTo>
                  <a:pt x="26" y="40"/>
                </a:lnTo>
                <a:lnTo>
                  <a:pt x="26" y="42"/>
                </a:lnTo>
                <a:lnTo>
                  <a:pt x="26" y="44"/>
                </a:lnTo>
                <a:lnTo>
                  <a:pt x="28" y="44"/>
                </a:lnTo>
                <a:lnTo>
                  <a:pt x="28" y="44"/>
                </a:lnTo>
                <a:lnTo>
                  <a:pt x="28" y="46"/>
                </a:lnTo>
                <a:lnTo>
                  <a:pt x="28" y="46"/>
                </a:lnTo>
                <a:lnTo>
                  <a:pt x="26" y="46"/>
                </a:lnTo>
                <a:lnTo>
                  <a:pt x="26" y="46"/>
                </a:lnTo>
                <a:lnTo>
                  <a:pt x="26" y="46"/>
                </a:lnTo>
                <a:lnTo>
                  <a:pt x="26" y="46"/>
                </a:lnTo>
                <a:lnTo>
                  <a:pt x="26" y="48"/>
                </a:lnTo>
                <a:lnTo>
                  <a:pt x="24" y="50"/>
                </a:lnTo>
                <a:lnTo>
                  <a:pt x="24" y="50"/>
                </a:lnTo>
                <a:lnTo>
                  <a:pt x="24" y="50"/>
                </a:lnTo>
                <a:lnTo>
                  <a:pt x="22" y="50"/>
                </a:lnTo>
                <a:lnTo>
                  <a:pt x="22" y="50"/>
                </a:lnTo>
                <a:lnTo>
                  <a:pt x="22" y="50"/>
                </a:lnTo>
                <a:lnTo>
                  <a:pt x="22" y="50"/>
                </a:lnTo>
                <a:lnTo>
                  <a:pt x="22" y="52"/>
                </a:lnTo>
                <a:lnTo>
                  <a:pt x="22" y="54"/>
                </a:lnTo>
                <a:lnTo>
                  <a:pt x="22" y="54"/>
                </a:lnTo>
                <a:lnTo>
                  <a:pt x="20" y="56"/>
                </a:lnTo>
                <a:lnTo>
                  <a:pt x="20" y="56"/>
                </a:lnTo>
                <a:lnTo>
                  <a:pt x="18" y="56"/>
                </a:lnTo>
                <a:lnTo>
                  <a:pt x="18" y="56"/>
                </a:lnTo>
                <a:lnTo>
                  <a:pt x="18" y="56"/>
                </a:lnTo>
                <a:lnTo>
                  <a:pt x="18" y="56"/>
                </a:lnTo>
                <a:lnTo>
                  <a:pt x="18" y="56"/>
                </a:lnTo>
                <a:lnTo>
                  <a:pt x="18" y="58"/>
                </a:lnTo>
                <a:lnTo>
                  <a:pt x="18" y="58"/>
                </a:lnTo>
                <a:lnTo>
                  <a:pt x="18" y="58"/>
                </a:lnTo>
                <a:lnTo>
                  <a:pt x="18" y="60"/>
                </a:lnTo>
                <a:lnTo>
                  <a:pt x="18" y="60"/>
                </a:lnTo>
                <a:lnTo>
                  <a:pt x="18" y="62"/>
                </a:lnTo>
                <a:lnTo>
                  <a:pt x="18" y="62"/>
                </a:lnTo>
                <a:lnTo>
                  <a:pt x="16" y="64"/>
                </a:lnTo>
                <a:lnTo>
                  <a:pt x="16" y="64"/>
                </a:lnTo>
                <a:lnTo>
                  <a:pt x="16" y="64"/>
                </a:lnTo>
                <a:lnTo>
                  <a:pt x="16" y="66"/>
                </a:lnTo>
                <a:lnTo>
                  <a:pt x="16" y="66"/>
                </a:lnTo>
                <a:lnTo>
                  <a:pt x="16" y="68"/>
                </a:lnTo>
                <a:lnTo>
                  <a:pt x="16" y="68"/>
                </a:lnTo>
                <a:lnTo>
                  <a:pt x="18" y="68"/>
                </a:lnTo>
                <a:lnTo>
                  <a:pt x="20" y="70"/>
                </a:lnTo>
                <a:lnTo>
                  <a:pt x="20" y="72"/>
                </a:lnTo>
                <a:lnTo>
                  <a:pt x="20" y="74"/>
                </a:lnTo>
                <a:lnTo>
                  <a:pt x="20" y="74"/>
                </a:lnTo>
                <a:lnTo>
                  <a:pt x="20" y="74"/>
                </a:lnTo>
                <a:lnTo>
                  <a:pt x="20" y="74"/>
                </a:lnTo>
                <a:lnTo>
                  <a:pt x="18" y="76"/>
                </a:lnTo>
                <a:lnTo>
                  <a:pt x="18" y="78"/>
                </a:lnTo>
                <a:lnTo>
                  <a:pt x="18" y="78"/>
                </a:lnTo>
                <a:lnTo>
                  <a:pt x="18" y="78"/>
                </a:lnTo>
                <a:lnTo>
                  <a:pt x="20" y="78"/>
                </a:lnTo>
                <a:lnTo>
                  <a:pt x="20" y="78"/>
                </a:lnTo>
                <a:lnTo>
                  <a:pt x="20" y="78"/>
                </a:lnTo>
                <a:lnTo>
                  <a:pt x="20" y="78"/>
                </a:lnTo>
                <a:lnTo>
                  <a:pt x="22" y="78"/>
                </a:lnTo>
                <a:lnTo>
                  <a:pt x="22" y="76"/>
                </a:lnTo>
                <a:lnTo>
                  <a:pt x="22" y="76"/>
                </a:lnTo>
                <a:lnTo>
                  <a:pt x="22" y="76"/>
                </a:lnTo>
                <a:lnTo>
                  <a:pt x="24" y="74"/>
                </a:lnTo>
                <a:lnTo>
                  <a:pt x="24" y="74"/>
                </a:lnTo>
                <a:lnTo>
                  <a:pt x="26" y="74"/>
                </a:lnTo>
                <a:lnTo>
                  <a:pt x="26" y="74"/>
                </a:lnTo>
                <a:lnTo>
                  <a:pt x="30" y="74"/>
                </a:lnTo>
                <a:lnTo>
                  <a:pt x="32" y="74"/>
                </a:lnTo>
                <a:lnTo>
                  <a:pt x="32" y="74"/>
                </a:lnTo>
                <a:lnTo>
                  <a:pt x="32" y="74"/>
                </a:lnTo>
                <a:lnTo>
                  <a:pt x="36" y="74"/>
                </a:lnTo>
                <a:lnTo>
                  <a:pt x="36" y="74"/>
                </a:lnTo>
                <a:lnTo>
                  <a:pt x="36" y="74"/>
                </a:lnTo>
                <a:lnTo>
                  <a:pt x="36" y="74"/>
                </a:lnTo>
                <a:lnTo>
                  <a:pt x="36" y="74"/>
                </a:lnTo>
                <a:lnTo>
                  <a:pt x="36" y="74"/>
                </a:lnTo>
                <a:lnTo>
                  <a:pt x="36" y="76"/>
                </a:lnTo>
                <a:lnTo>
                  <a:pt x="34" y="76"/>
                </a:lnTo>
                <a:lnTo>
                  <a:pt x="34" y="76"/>
                </a:lnTo>
                <a:lnTo>
                  <a:pt x="34" y="76"/>
                </a:lnTo>
                <a:lnTo>
                  <a:pt x="34" y="80"/>
                </a:lnTo>
                <a:lnTo>
                  <a:pt x="36" y="80"/>
                </a:lnTo>
                <a:lnTo>
                  <a:pt x="38" y="82"/>
                </a:lnTo>
                <a:lnTo>
                  <a:pt x="36" y="84"/>
                </a:lnTo>
                <a:lnTo>
                  <a:pt x="38" y="84"/>
                </a:lnTo>
                <a:lnTo>
                  <a:pt x="38" y="84"/>
                </a:lnTo>
                <a:lnTo>
                  <a:pt x="38" y="84"/>
                </a:lnTo>
                <a:lnTo>
                  <a:pt x="38" y="86"/>
                </a:lnTo>
                <a:lnTo>
                  <a:pt x="38" y="86"/>
                </a:lnTo>
                <a:lnTo>
                  <a:pt x="40" y="88"/>
                </a:lnTo>
                <a:lnTo>
                  <a:pt x="40" y="88"/>
                </a:lnTo>
                <a:lnTo>
                  <a:pt x="40" y="90"/>
                </a:lnTo>
                <a:lnTo>
                  <a:pt x="42" y="92"/>
                </a:lnTo>
                <a:lnTo>
                  <a:pt x="44" y="92"/>
                </a:lnTo>
                <a:lnTo>
                  <a:pt x="44" y="92"/>
                </a:lnTo>
                <a:lnTo>
                  <a:pt x="44" y="90"/>
                </a:lnTo>
                <a:lnTo>
                  <a:pt x="46" y="90"/>
                </a:lnTo>
                <a:lnTo>
                  <a:pt x="48" y="92"/>
                </a:lnTo>
                <a:lnTo>
                  <a:pt x="50" y="94"/>
                </a:lnTo>
                <a:lnTo>
                  <a:pt x="50" y="94"/>
                </a:lnTo>
                <a:lnTo>
                  <a:pt x="48" y="94"/>
                </a:lnTo>
                <a:lnTo>
                  <a:pt x="48" y="94"/>
                </a:lnTo>
                <a:lnTo>
                  <a:pt x="46" y="98"/>
                </a:lnTo>
                <a:lnTo>
                  <a:pt x="48" y="100"/>
                </a:lnTo>
                <a:lnTo>
                  <a:pt x="48" y="102"/>
                </a:lnTo>
                <a:lnTo>
                  <a:pt x="48" y="102"/>
                </a:lnTo>
                <a:lnTo>
                  <a:pt x="48" y="102"/>
                </a:lnTo>
                <a:lnTo>
                  <a:pt x="48" y="102"/>
                </a:lnTo>
                <a:lnTo>
                  <a:pt x="48" y="102"/>
                </a:lnTo>
                <a:lnTo>
                  <a:pt x="48" y="102"/>
                </a:lnTo>
                <a:lnTo>
                  <a:pt x="46" y="106"/>
                </a:lnTo>
                <a:lnTo>
                  <a:pt x="48" y="108"/>
                </a:lnTo>
                <a:lnTo>
                  <a:pt x="48" y="108"/>
                </a:lnTo>
                <a:lnTo>
                  <a:pt x="50" y="108"/>
                </a:lnTo>
                <a:lnTo>
                  <a:pt x="50" y="108"/>
                </a:lnTo>
                <a:lnTo>
                  <a:pt x="50" y="108"/>
                </a:lnTo>
                <a:lnTo>
                  <a:pt x="52" y="108"/>
                </a:lnTo>
                <a:lnTo>
                  <a:pt x="54" y="108"/>
                </a:lnTo>
                <a:lnTo>
                  <a:pt x="54" y="108"/>
                </a:lnTo>
                <a:lnTo>
                  <a:pt x="54" y="108"/>
                </a:lnTo>
                <a:lnTo>
                  <a:pt x="54" y="108"/>
                </a:lnTo>
                <a:lnTo>
                  <a:pt x="56" y="108"/>
                </a:lnTo>
                <a:lnTo>
                  <a:pt x="58" y="108"/>
                </a:lnTo>
                <a:lnTo>
                  <a:pt x="58" y="110"/>
                </a:lnTo>
                <a:lnTo>
                  <a:pt x="58" y="110"/>
                </a:lnTo>
                <a:lnTo>
                  <a:pt x="58" y="112"/>
                </a:lnTo>
                <a:lnTo>
                  <a:pt x="58" y="112"/>
                </a:lnTo>
                <a:lnTo>
                  <a:pt x="58" y="112"/>
                </a:lnTo>
                <a:lnTo>
                  <a:pt x="58" y="114"/>
                </a:lnTo>
                <a:lnTo>
                  <a:pt x="60" y="114"/>
                </a:lnTo>
                <a:lnTo>
                  <a:pt x="60" y="114"/>
                </a:lnTo>
                <a:lnTo>
                  <a:pt x="62" y="116"/>
                </a:lnTo>
                <a:lnTo>
                  <a:pt x="60" y="116"/>
                </a:lnTo>
                <a:lnTo>
                  <a:pt x="62" y="118"/>
                </a:lnTo>
                <a:lnTo>
                  <a:pt x="62" y="118"/>
                </a:lnTo>
                <a:lnTo>
                  <a:pt x="62" y="118"/>
                </a:lnTo>
                <a:lnTo>
                  <a:pt x="64" y="118"/>
                </a:lnTo>
                <a:lnTo>
                  <a:pt x="64" y="118"/>
                </a:lnTo>
                <a:lnTo>
                  <a:pt x="64" y="118"/>
                </a:lnTo>
                <a:lnTo>
                  <a:pt x="66" y="118"/>
                </a:lnTo>
                <a:lnTo>
                  <a:pt x="66" y="118"/>
                </a:lnTo>
                <a:lnTo>
                  <a:pt x="66" y="118"/>
                </a:lnTo>
                <a:lnTo>
                  <a:pt x="68" y="118"/>
                </a:lnTo>
                <a:lnTo>
                  <a:pt x="68" y="118"/>
                </a:lnTo>
                <a:lnTo>
                  <a:pt x="70" y="118"/>
                </a:lnTo>
                <a:lnTo>
                  <a:pt x="70" y="116"/>
                </a:lnTo>
                <a:lnTo>
                  <a:pt x="70" y="116"/>
                </a:lnTo>
                <a:lnTo>
                  <a:pt x="72" y="116"/>
                </a:lnTo>
                <a:lnTo>
                  <a:pt x="74" y="114"/>
                </a:lnTo>
                <a:lnTo>
                  <a:pt x="76" y="114"/>
                </a:lnTo>
                <a:lnTo>
                  <a:pt x="76" y="116"/>
                </a:lnTo>
                <a:lnTo>
                  <a:pt x="76" y="116"/>
                </a:lnTo>
                <a:lnTo>
                  <a:pt x="76" y="1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9" name="Freeform 495"/>
          <p:cNvSpPr>
            <a:spLocks/>
          </p:cNvSpPr>
          <p:nvPr/>
        </p:nvSpPr>
        <p:spPr bwMode="auto">
          <a:xfrm>
            <a:off x="6892925" y="3017838"/>
            <a:ext cx="136525" cy="47625"/>
          </a:xfrm>
          <a:custGeom>
            <a:avLst/>
            <a:gdLst/>
            <a:ahLst/>
            <a:cxnLst>
              <a:cxn ang="0">
                <a:pos x="2" y="14"/>
              </a:cxn>
              <a:cxn ang="0">
                <a:pos x="4" y="8"/>
              </a:cxn>
              <a:cxn ang="0">
                <a:pos x="4" y="8"/>
              </a:cxn>
              <a:cxn ang="0">
                <a:pos x="10" y="12"/>
              </a:cxn>
              <a:cxn ang="0">
                <a:pos x="14" y="14"/>
              </a:cxn>
              <a:cxn ang="0">
                <a:pos x="16" y="8"/>
              </a:cxn>
              <a:cxn ang="0">
                <a:pos x="18" y="10"/>
              </a:cxn>
              <a:cxn ang="0">
                <a:pos x="20" y="12"/>
              </a:cxn>
              <a:cxn ang="0">
                <a:pos x="20" y="10"/>
              </a:cxn>
              <a:cxn ang="0">
                <a:pos x="24" y="10"/>
              </a:cxn>
              <a:cxn ang="0">
                <a:pos x="24" y="12"/>
              </a:cxn>
              <a:cxn ang="0">
                <a:pos x="26" y="12"/>
              </a:cxn>
              <a:cxn ang="0">
                <a:pos x="26" y="10"/>
              </a:cxn>
              <a:cxn ang="0">
                <a:pos x="30" y="8"/>
              </a:cxn>
              <a:cxn ang="0">
                <a:pos x="32" y="10"/>
              </a:cxn>
              <a:cxn ang="0">
                <a:pos x="34" y="8"/>
              </a:cxn>
              <a:cxn ang="0">
                <a:pos x="36" y="8"/>
              </a:cxn>
              <a:cxn ang="0">
                <a:pos x="36" y="4"/>
              </a:cxn>
              <a:cxn ang="0">
                <a:pos x="44" y="0"/>
              </a:cxn>
              <a:cxn ang="0">
                <a:pos x="46" y="2"/>
              </a:cxn>
              <a:cxn ang="0">
                <a:pos x="48" y="4"/>
              </a:cxn>
              <a:cxn ang="0">
                <a:pos x="50" y="4"/>
              </a:cxn>
              <a:cxn ang="0">
                <a:pos x="52" y="6"/>
              </a:cxn>
              <a:cxn ang="0">
                <a:pos x="54" y="6"/>
              </a:cxn>
              <a:cxn ang="0">
                <a:pos x="56" y="6"/>
              </a:cxn>
              <a:cxn ang="0">
                <a:pos x="58" y="6"/>
              </a:cxn>
              <a:cxn ang="0">
                <a:pos x="58" y="8"/>
              </a:cxn>
              <a:cxn ang="0">
                <a:pos x="62" y="6"/>
              </a:cxn>
              <a:cxn ang="0">
                <a:pos x="66" y="8"/>
              </a:cxn>
              <a:cxn ang="0">
                <a:pos x="66" y="10"/>
              </a:cxn>
              <a:cxn ang="0">
                <a:pos x="64" y="14"/>
              </a:cxn>
              <a:cxn ang="0">
                <a:pos x="64" y="16"/>
              </a:cxn>
              <a:cxn ang="0">
                <a:pos x="64" y="16"/>
              </a:cxn>
              <a:cxn ang="0">
                <a:pos x="66" y="18"/>
              </a:cxn>
              <a:cxn ang="0">
                <a:pos x="70" y="22"/>
              </a:cxn>
              <a:cxn ang="0">
                <a:pos x="72" y="22"/>
              </a:cxn>
              <a:cxn ang="0">
                <a:pos x="72" y="24"/>
              </a:cxn>
              <a:cxn ang="0">
                <a:pos x="76" y="26"/>
              </a:cxn>
              <a:cxn ang="0">
                <a:pos x="76" y="28"/>
              </a:cxn>
              <a:cxn ang="0">
                <a:pos x="80" y="28"/>
              </a:cxn>
              <a:cxn ang="0">
                <a:pos x="82" y="28"/>
              </a:cxn>
              <a:cxn ang="0">
                <a:pos x="84" y="28"/>
              </a:cxn>
              <a:cxn ang="0">
                <a:pos x="86" y="30"/>
              </a:cxn>
            </a:cxnLst>
            <a:rect l="0" t="0" r="r" b="b"/>
            <a:pathLst>
              <a:path w="86" h="30">
                <a:moveTo>
                  <a:pt x="0" y="14"/>
                </a:moveTo>
                <a:lnTo>
                  <a:pt x="0" y="14"/>
                </a:lnTo>
                <a:lnTo>
                  <a:pt x="2" y="14"/>
                </a:lnTo>
                <a:lnTo>
                  <a:pt x="2" y="12"/>
                </a:lnTo>
                <a:lnTo>
                  <a:pt x="4" y="10"/>
                </a:lnTo>
                <a:lnTo>
                  <a:pt x="4" y="8"/>
                </a:lnTo>
                <a:lnTo>
                  <a:pt x="4" y="8"/>
                </a:lnTo>
                <a:lnTo>
                  <a:pt x="4" y="8"/>
                </a:lnTo>
                <a:lnTo>
                  <a:pt x="4" y="8"/>
                </a:lnTo>
                <a:lnTo>
                  <a:pt x="8" y="10"/>
                </a:lnTo>
                <a:lnTo>
                  <a:pt x="10" y="12"/>
                </a:lnTo>
                <a:lnTo>
                  <a:pt x="10" y="12"/>
                </a:lnTo>
                <a:lnTo>
                  <a:pt x="12" y="14"/>
                </a:lnTo>
                <a:lnTo>
                  <a:pt x="12" y="14"/>
                </a:lnTo>
                <a:lnTo>
                  <a:pt x="14" y="14"/>
                </a:lnTo>
                <a:lnTo>
                  <a:pt x="14" y="12"/>
                </a:lnTo>
                <a:lnTo>
                  <a:pt x="16" y="8"/>
                </a:lnTo>
                <a:lnTo>
                  <a:pt x="16" y="8"/>
                </a:lnTo>
                <a:lnTo>
                  <a:pt x="16" y="8"/>
                </a:lnTo>
                <a:lnTo>
                  <a:pt x="18" y="10"/>
                </a:lnTo>
                <a:lnTo>
                  <a:pt x="18" y="10"/>
                </a:lnTo>
                <a:lnTo>
                  <a:pt x="18" y="12"/>
                </a:lnTo>
                <a:lnTo>
                  <a:pt x="20" y="12"/>
                </a:lnTo>
                <a:lnTo>
                  <a:pt x="20" y="12"/>
                </a:lnTo>
                <a:lnTo>
                  <a:pt x="20" y="12"/>
                </a:lnTo>
                <a:lnTo>
                  <a:pt x="20" y="10"/>
                </a:lnTo>
                <a:lnTo>
                  <a:pt x="20" y="10"/>
                </a:lnTo>
                <a:lnTo>
                  <a:pt x="20" y="8"/>
                </a:lnTo>
                <a:lnTo>
                  <a:pt x="20" y="8"/>
                </a:lnTo>
                <a:lnTo>
                  <a:pt x="24" y="10"/>
                </a:lnTo>
                <a:lnTo>
                  <a:pt x="24" y="12"/>
                </a:lnTo>
                <a:lnTo>
                  <a:pt x="24" y="12"/>
                </a:lnTo>
                <a:lnTo>
                  <a:pt x="24" y="12"/>
                </a:lnTo>
                <a:lnTo>
                  <a:pt x="26" y="14"/>
                </a:lnTo>
                <a:lnTo>
                  <a:pt x="26" y="12"/>
                </a:lnTo>
                <a:lnTo>
                  <a:pt x="26" y="12"/>
                </a:lnTo>
                <a:lnTo>
                  <a:pt x="26" y="12"/>
                </a:lnTo>
                <a:lnTo>
                  <a:pt x="26" y="10"/>
                </a:lnTo>
                <a:lnTo>
                  <a:pt x="26" y="10"/>
                </a:lnTo>
                <a:lnTo>
                  <a:pt x="28" y="8"/>
                </a:lnTo>
                <a:lnTo>
                  <a:pt x="30" y="8"/>
                </a:lnTo>
                <a:lnTo>
                  <a:pt x="30" y="8"/>
                </a:lnTo>
                <a:lnTo>
                  <a:pt x="30" y="10"/>
                </a:lnTo>
                <a:lnTo>
                  <a:pt x="32" y="10"/>
                </a:lnTo>
                <a:lnTo>
                  <a:pt x="32" y="10"/>
                </a:lnTo>
                <a:lnTo>
                  <a:pt x="32" y="10"/>
                </a:lnTo>
                <a:lnTo>
                  <a:pt x="32" y="8"/>
                </a:lnTo>
                <a:lnTo>
                  <a:pt x="34" y="8"/>
                </a:lnTo>
                <a:lnTo>
                  <a:pt x="34" y="8"/>
                </a:lnTo>
                <a:lnTo>
                  <a:pt x="34" y="8"/>
                </a:lnTo>
                <a:lnTo>
                  <a:pt x="36" y="8"/>
                </a:lnTo>
                <a:lnTo>
                  <a:pt x="36" y="8"/>
                </a:lnTo>
                <a:lnTo>
                  <a:pt x="38" y="6"/>
                </a:lnTo>
                <a:lnTo>
                  <a:pt x="36" y="4"/>
                </a:lnTo>
                <a:lnTo>
                  <a:pt x="38" y="2"/>
                </a:lnTo>
                <a:lnTo>
                  <a:pt x="42" y="0"/>
                </a:lnTo>
                <a:lnTo>
                  <a:pt x="44" y="0"/>
                </a:lnTo>
                <a:lnTo>
                  <a:pt x="44" y="0"/>
                </a:lnTo>
                <a:lnTo>
                  <a:pt x="46" y="2"/>
                </a:lnTo>
                <a:lnTo>
                  <a:pt x="46" y="2"/>
                </a:lnTo>
                <a:lnTo>
                  <a:pt x="46" y="2"/>
                </a:lnTo>
                <a:lnTo>
                  <a:pt x="48" y="4"/>
                </a:lnTo>
                <a:lnTo>
                  <a:pt x="48" y="4"/>
                </a:lnTo>
                <a:lnTo>
                  <a:pt x="48" y="4"/>
                </a:lnTo>
                <a:lnTo>
                  <a:pt x="48" y="4"/>
                </a:lnTo>
                <a:lnTo>
                  <a:pt x="50" y="4"/>
                </a:lnTo>
                <a:lnTo>
                  <a:pt x="50" y="4"/>
                </a:lnTo>
                <a:lnTo>
                  <a:pt x="52" y="6"/>
                </a:lnTo>
                <a:lnTo>
                  <a:pt x="52" y="6"/>
                </a:lnTo>
                <a:lnTo>
                  <a:pt x="54" y="6"/>
                </a:lnTo>
                <a:lnTo>
                  <a:pt x="54" y="6"/>
                </a:lnTo>
                <a:lnTo>
                  <a:pt x="54" y="6"/>
                </a:lnTo>
                <a:lnTo>
                  <a:pt x="54" y="4"/>
                </a:lnTo>
                <a:lnTo>
                  <a:pt x="56" y="6"/>
                </a:lnTo>
                <a:lnTo>
                  <a:pt x="56" y="6"/>
                </a:lnTo>
                <a:lnTo>
                  <a:pt x="58" y="6"/>
                </a:lnTo>
                <a:lnTo>
                  <a:pt x="58" y="6"/>
                </a:lnTo>
                <a:lnTo>
                  <a:pt x="58" y="6"/>
                </a:lnTo>
                <a:lnTo>
                  <a:pt x="58" y="6"/>
                </a:lnTo>
                <a:lnTo>
                  <a:pt x="58" y="8"/>
                </a:lnTo>
                <a:lnTo>
                  <a:pt x="58" y="8"/>
                </a:lnTo>
                <a:lnTo>
                  <a:pt x="60" y="6"/>
                </a:lnTo>
                <a:lnTo>
                  <a:pt x="62" y="6"/>
                </a:lnTo>
                <a:lnTo>
                  <a:pt x="62" y="6"/>
                </a:lnTo>
                <a:lnTo>
                  <a:pt x="62" y="6"/>
                </a:lnTo>
                <a:lnTo>
                  <a:pt x="64" y="8"/>
                </a:lnTo>
                <a:lnTo>
                  <a:pt x="66" y="8"/>
                </a:lnTo>
                <a:lnTo>
                  <a:pt x="66" y="8"/>
                </a:lnTo>
                <a:lnTo>
                  <a:pt x="66" y="8"/>
                </a:lnTo>
                <a:lnTo>
                  <a:pt x="66" y="10"/>
                </a:lnTo>
                <a:lnTo>
                  <a:pt x="64" y="12"/>
                </a:lnTo>
                <a:lnTo>
                  <a:pt x="64" y="12"/>
                </a:lnTo>
                <a:lnTo>
                  <a:pt x="64" y="14"/>
                </a:lnTo>
                <a:lnTo>
                  <a:pt x="64" y="14"/>
                </a:lnTo>
                <a:lnTo>
                  <a:pt x="64" y="14"/>
                </a:lnTo>
                <a:lnTo>
                  <a:pt x="64" y="16"/>
                </a:lnTo>
                <a:lnTo>
                  <a:pt x="64" y="16"/>
                </a:lnTo>
                <a:lnTo>
                  <a:pt x="64" y="16"/>
                </a:lnTo>
                <a:lnTo>
                  <a:pt x="64" y="16"/>
                </a:lnTo>
                <a:lnTo>
                  <a:pt x="66" y="18"/>
                </a:lnTo>
                <a:lnTo>
                  <a:pt x="66" y="18"/>
                </a:lnTo>
                <a:lnTo>
                  <a:pt x="66" y="18"/>
                </a:lnTo>
                <a:lnTo>
                  <a:pt x="66" y="20"/>
                </a:lnTo>
                <a:lnTo>
                  <a:pt x="68" y="22"/>
                </a:lnTo>
                <a:lnTo>
                  <a:pt x="70" y="22"/>
                </a:lnTo>
                <a:lnTo>
                  <a:pt x="70" y="22"/>
                </a:lnTo>
                <a:lnTo>
                  <a:pt x="72" y="22"/>
                </a:lnTo>
                <a:lnTo>
                  <a:pt x="72" y="22"/>
                </a:lnTo>
                <a:lnTo>
                  <a:pt x="72" y="24"/>
                </a:lnTo>
                <a:lnTo>
                  <a:pt x="72" y="24"/>
                </a:lnTo>
                <a:lnTo>
                  <a:pt x="72" y="24"/>
                </a:lnTo>
                <a:lnTo>
                  <a:pt x="74" y="26"/>
                </a:lnTo>
                <a:lnTo>
                  <a:pt x="76" y="26"/>
                </a:lnTo>
                <a:lnTo>
                  <a:pt x="76" y="26"/>
                </a:lnTo>
                <a:lnTo>
                  <a:pt x="76" y="26"/>
                </a:lnTo>
                <a:lnTo>
                  <a:pt x="76" y="26"/>
                </a:lnTo>
                <a:lnTo>
                  <a:pt x="76" y="28"/>
                </a:lnTo>
                <a:lnTo>
                  <a:pt x="78" y="28"/>
                </a:lnTo>
                <a:lnTo>
                  <a:pt x="78" y="28"/>
                </a:lnTo>
                <a:lnTo>
                  <a:pt x="80" y="28"/>
                </a:lnTo>
                <a:lnTo>
                  <a:pt x="82" y="28"/>
                </a:lnTo>
                <a:lnTo>
                  <a:pt x="82" y="28"/>
                </a:lnTo>
                <a:lnTo>
                  <a:pt x="82" y="28"/>
                </a:lnTo>
                <a:lnTo>
                  <a:pt x="82" y="28"/>
                </a:lnTo>
                <a:lnTo>
                  <a:pt x="84" y="28"/>
                </a:lnTo>
                <a:lnTo>
                  <a:pt x="84" y="28"/>
                </a:lnTo>
                <a:lnTo>
                  <a:pt x="86" y="28"/>
                </a:lnTo>
                <a:lnTo>
                  <a:pt x="86" y="30"/>
                </a:lnTo>
                <a:lnTo>
                  <a:pt x="86" y="30"/>
                </a:lnTo>
                <a:lnTo>
                  <a:pt x="86"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0" name="Freeform 496"/>
          <p:cNvSpPr>
            <a:spLocks/>
          </p:cNvSpPr>
          <p:nvPr/>
        </p:nvSpPr>
        <p:spPr bwMode="auto">
          <a:xfrm>
            <a:off x="6661150" y="3005138"/>
            <a:ext cx="15875" cy="47625"/>
          </a:xfrm>
          <a:custGeom>
            <a:avLst/>
            <a:gdLst/>
            <a:ahLst/>
            <a:cxnLst>
              <a:cxn ang="0">
                <a:pos x="0" y="0"/>
              </a:cxn>
              <a:cxn ang="0">
                <a:pos x="0" y="2"/>
              </a:cxn>
              <a:cxn ang="0">
                <a:pos x="0" y="0"/>
              </a:cxn>
              <a:cxn ang="0">
                <a:pos x="0" y="2"/>
              </a:cxn>
              <a:cxn ang="0">
                <a:pos x="2" y="2"/>
              </a:cxn>
              <a:cxn ang="0">
                <a:pos x="2" y="4"/>
              </a:cxn>
              <a:cxn ang="0">
                <a:pos x="2" y="6"/>
              </a:cxn>
              <a:cxn ang="0">
                <a:pos x="4" y="6"/>
              </a:cxn>
              <a:cxn ang="0">
                <a:pos x="4" y="8"/>
              </a:cxn>
              <a:cxn ang="0">
                <a:pos x="4" y="8"/>
              </a:cxn>
              <a:cxn ang="0">
                <a:pos x="4" y="8"/>
              </a:cxn>
              <a:cxn ang="0">
                <a:pos x="4" y="10"/>
              </a:cxn>
              <a:cxn ang="0">
                <a:pos x="4" y="10"/>
              </a:cxn>
              <a:cxn ang="0">
                <a:pos x="4" y="14"/>
              </a:cxn>
              <a:cxn ang="0">
                <a:pos x="6" y="18"/>
              </a:cxn>
              <a:cxn ang="0">
                <a:pos x="6" y="18"/>
              </a:cxn>
              <a:cxn ang="0">
                <a:pos x="8" y="20"/>
              </a:cxn>
              <a:cxn ang="0">
                <a:pos x="8" y="20"/>
              </a:cxn>
              <a:cxn ang="0">
                <a:pos x="8" y="24"/>
              </a:cxn>
              <a:cxn ang="0">
                <a:pos x="8" y="24"/>
              </a:cxn>
              <a:cxn ang="0">
                <a:pos x="10" y="26"/>
              </a:cxn>
              <a:cxn ang="0">
                <a:pos x="10" y="28"/>
              </a:cxn>
              <a:cxn ang="0">
                <a:pos x="10" y="28"/>
              </a:cxn>
              <a:cxn ang="0">
                <a:pos x="10" y="30"/>
              </a:cxn>
            </a:cxnLst>
            <a:rect l="0" t="0" r="r" b="b"/>
            <a:pathLst>
              <a:path w="10" h="30">
                <a:moveTo>
                  <a:pt x="0" y="0"/>
                </a:moveTo>
                <a:lnTo>
                  <a:pt x="0" y="2"/>
                </a:lnTo>
                <a:lnTo>
                  <a:pt x="0" y="0"/>
                </a:lnTo>
                <a:lnTo>
                  <a:pt x="0" y="2"/>
                </a:lnTo>
                <a:lnTo>
                  <a:pt x="2" y="2"/>
                </a:lnTo>
                <a:lnTo>
                  <a:pt x="2" y="4"/>
                </a:lnTo>
                <a:lnTo>
                  <a:pt x="2" y="6"/>
                </a:lnTo>
                <a:lnTo>
                  <a:pt x="4" y="6"/>
                </a:lnTo>
                <a:lnTo>
                  <a:pt x="4" y="8"/>
                </a:lnTo>
                <a:lnTo>
                  <a:pt x="4" y="8"/>
                </a:lnTo>
                <a:lnTo>
                  <a:pt x="4" y="8"/>
                </a:lnTo>
                <a:lnTo>
                  <a:pt x="4" y="10"/>
                </a:lnTo>
                <a:lnTo>
                  <a:pt x="4" y="10"/>
                </a:lnTo>
                <a:lnTo>
                  <a:pt x="4" y="14"/>
                </a:lnTo>
                <a:lnTo>
                  <a:pt x="6" y="18"/>
                </a:lnTo>
                <a:lnTo>
                  <a:pt x="6" y="18"/>
                </a:lnTo>
                <a:lnTo>
                  <a:pt x="8" y="20"/>
                </a:lnTo>
                <a:lnTo>
                  <a:pt x="8" y="20"/>
                </a:lnTo>
                <a:lnTo>
                  <a:pt x="8" y="24"/>
                </a:lnTo>
                <a:lnTo>
                  <a:pt x="8" y="24"/>
                </a:lnTo>
                <a:lnTo>
                  <a:pt x="10" y="26"/>
                </a:lnTo>
                <a:lnTo>
                  <a:pt x="10" y="28"/>
                </a:lnTo>
                <a:lnTo>
                  <a:pt x="10" y="28"/>
                </a:lnTo>
                <a:lnTo>
                  <a:pt x="10"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1" name="Freeform 497"/>
          <p:cNvSpPr>
            <a:spLocks/>
          </p:cNvSpPr>
          <p:nvPr/>
        </p:nvSpPr>
        <p:spPr bwMode="auto">
          <a:xfrm>
            <a:off x="6677025" y="2900363"/>
            <a:ext cx="79375" cy="152400"/>
          </a:xfrm>
          <a:custGeom>
            <a:avLst/>
            <a:gdLst/>
            <a:ahLst/>
            <a:cxnLst>
              <a:cxn ang="0">
                <a:pos x="44" y="2"/>
              </a:cxn>
              <a:cxn ang="0">
                <a:pos x="46" y="4"/>
              </a:cxn>
              <a:cxn ang="0">
                <a:pos x="48" y="8"/>
              </a:cxn>
              <a:cxn ang="0">
                <a:pos x="50" y="10"/>
              </a:cxn>
              <a:cxn ang="0">
                <a:pos x="48" y="10"/>
              </a:cxn>
              <a:cxn ang="0">
                <a:pos x="46" y="8"/>
              </a:cxn>
              <a:cxn ang="0">
                <a:pos x="44" y="6"/>
              </a:cxn>
              <a:cxn ang="0">
                <a:pos x="42" y="6"/>
              </a:cxn>
              <a:cxn ang="0">
                <a:pos x="36" y="8"/>
              </a:cxn>
              <a:cxn ang="0">
                <a:pos x="34" y="8"/>
              </a:cxn>
              <a:cxn ang="0">
                <a:pos x="34" y="10"/>
              </a:cxn>
              <a:cxn ang="0">
                <a:pos x="32" y="12"/>
              </a:cxn>
              <a:cxn ang="0">
                <a:pos x="32" y="12"/>
              </a:cxn>
              <a:cxn ang="0">
                <a:pos x="30" y="16"/>
              </a:cxn>
              <a:cxn ang="0">
                <a:pos x="28" y="16"/>
              </a:cxn>
              <a:cxn ang="0">
                <a:pos x="28" y="18"/>
              </a:cxn>
              <a:cxn ang="0">
                <a:pos x="24" y="18"/>
              </a:cxn>
              <a:cxn ang="0">
                <a:pos x="24" y="18"/>
              </a:cxn>
              <a:cxn ang="0">
                <a:pos x="24" y="26"/>
              </a:cxn>
              <a:cxn ang="0">
                <a:pos x="26" y="28"/>
              </a:cxn>
              <a:cxn ang="0">
                <a:pos x="24" y="30"/>
              </a:cxn>
              <a:cxn ang="0">
                <a:pos x="24" y="34"/>
              </a:cxn>
              <a:cxn ang="0">
                <a:pos x="22" y="38"/>
              </a:cxn>
              <a:cxn ang="0">
                <a:pos x="20" y="38"/>
              </a:cxn>
              <a:cxn ang="0">
                <a:pos x="20" y="40"/>
              </a:cxn>
              <a:cxn ang="0">
                <a:pos x="20" y="42"/>
              </a:cxn>
              <a:cxn ang="0">
                <a:pos x="22" y="44"/>
              </a:cxn>
              <a:cxn ang="0">
                <a:pos x="22" y="46"/>
              </a:cxn>
              <a:cxn ang="0">
                <a:pos x="22" y="50"/>
              </a:cxn>
              <a:cxn ang="0">
                <a:pos x="20" y="56"/>
              </a:cxn>
              <a:cxn ang="0">
                <a:pos x="18" y="60"/>
              </a:cxn>
              <a:cxn ang="0">
                <a:pos x="18" y="64"/>
              </a:cxn>
              <a:cxn ang="0">
                <a:pos x="14" y="62"/>
              </a:cxn>
              <a:cxn ang="0">
                <a:pos x="12" y="64"/>
              </a:cxn>
              <a:cxn ang="0">
                <a:pos x="10" y="62"/>
              </a:cxn>
              <a:cxn ang="0">
                <a:pos x="10" y="62"/>
              </a:cxn>
              <a:cxn ang="0">
                <a:pos x="8" y="62"/>
              </a:cxn>
              <a:cxn ang="0">
                <a:pos x="6" y="60"/>
              </a:cxn>
              <a:cxn ang="0">
                <a:pos x="6" y="62"/>
              </a:cxn>
              <a:cxn ang="0">
                <a:pos x="6" y="64"/>
              </a:cxn>
              <a:cxn ang="0">
                <a:pos x="8" y="68"/>
              </a:cxn>
              <a:cxn ang="0">
                <a:pos x="8" y="74"/>
              </a:cxn>
              <a:cxn ang="0">
                <a:pos x="8" y="78"/>
              </a:cxn>
              <a:cxn ang="0">
                <a:pos x="6" y="78"/>
              </a:cxn>
              <a:cxn ang="0">
                <a:pos x="4" y="78"/>
              </a:cxn>
              <a:cxn ang="0">
                <a:pos x="6" y="82"/>
              </a:cxn>
              <a:cxn ang="0">
                <a:pos x="6" y="86"/>
              </a:cxn>
              <a:cxn ang="0">
                <a:pos x="8" y="90"/>
              </a:cxn>
              <a:cxn ang="0">
                <a:pos x="8" y="92"/>
              </a:cxn>
              <a:cxn ang="0">
                <a:pos x="6" y="92"/>
              </a:cxn>
              <a:cxn ang="0">
                <a:pos x="6" y="94"/>
              </a:cxn>
              <a:cxn ang="0">
                <a:pos x="4" y="96"/>
              </a:cxn>
              <a:cxn ang="0">
                <a:pos x="4" y="94"/>
              </a:cxn>
              <a:cxn ang="0">
                <a:pos x="2" y="94"/>
              </a:cxn>
              <a:cxn ang="0">
                <a:pos x="0" y="96"/>
              </a:cxn>
            </a:cxnLst>
            <a:rect l="0" t="0" r="r" b="b"/>
            <a:pathLst>
              <a:path w="50" h="96">
                <a:moveTo>
                  <a:pt x="46" y="0"/>
                </a:moveTo>
                <a:lnTo>
                  <a:pt x="46" y="0"/>
                </a:lnTo>
                <a:lnTo>
                  <a:pt x="44" y="2"/>
                </a:lnTo>
                <a:lnTo>
                  <a:pt x="44" y="2"/>
                </a:lnTo>
                <a:lnTo>
                  <a:pt x="44" y="2"/>
                </a:lnTo>
                <a:lnTo>
                  <a:pt x="46" y="4"/>
                </a:lnTo>
                <a:lnTo>
                  <a:pt x="46" y="6"/>
                </a:lnTo>
                <a:lnTo>
                  <a:pt x="48" y="6"/>
                </a:lnTo>
                <a:lnTo>
                  <a:pt x="48" y="8"/>
                </a:lnTo>
                <a:lnTo>
                  <a:pt x="48" y="8"/>
                </a:lnTo>
                <a:lnTo>
                  <a:pt x="50" y="10"/>
                </a:lnTo>
                <a:lnTo>
                  <a:pt x="50" y="10"/>
                </a:lnTo>
                <a:lnTo>
                  <a:pt x="48" y="10"/>
                </a:lnTo>
                <a:lnTo>
                  <a:pt x="48" y="10"/>
                </a:lnTo>
                <a:lnTo>
                  <a:pt x="48" y="10"/>
                </a:lnTo>
                <a:lnTo>
                  <a:pt x="46" y="10"/>
                </a:lnTo>
                <a:lnTo>
                  <a:pt x="46" y="10"/>
                </a:lnTo>
                <a:lnTo>
                  <a:pt x="46" y="8"/>
                </a:lnTo>
                <a:lnTo>
                  <a:pt x="46" y="8"/>
                </a:lnTo>
                <a:lnTo>
                  <a:pt x="44" y="6"/>
                </a:lnTo>
                <a:lnTo>
                  <a:pt x="44" y="6"/>
                </a:lnTo>
                <a:lnTo>
                  <a:pt x="44" y="6"/>
                </a:lnTo>
                <a:lnTo>
                  <a:pt x="44" y="6"/>
                </a:lnTo>
                <a:lnTo>
                  <a:pt x="42" y="6"/>
                </a:lnTo>
                <a:lnTo>
                  <a:pt x="40" y="8"/>
                </a:lnTo>
                <a:lnTo>
                  <a:pt x="40" y="8"/>
                </a:lnTo>
                <a:lnTo>
                  <a:pt x="36" y="8"/>
                </a:lnTo>
                <a:lnTo>
                  <a:pt x="36" y="8"/>
                </a:lnTo>
                <a:lnTo>
                  <a:pt x="36" y="8"/>
                </a:lnTo>
                <a:lnTo>
                  <a:pt x="34" y="8"/>
                </a:lnTo>
                <a:lnTo>
                  <a:pt x="34" y="10"/>
                </a:lnTo>
                <a:lnTo>
                  <a:pt x="34" y="10"/>
                </a:lnTo>
                <a:lnTo>
                  <a:pt x="34" y="10"/>
                </a:lnTo>
                <a:lnTo>
                  <a:pt x="34" y="10"/>
                </a:lnTo>
                <a:lnTo>
                  <a:pt x="34" y="10"/>
                </a:lnTo>
                <a:lnTo>
                  <a:pt x="32" y="12"/>
                </a:lnTo>
                <a:lnTo>
                  <a:pt x="32" y="12"/>
                </a:lnTo>
                <a:lnTo>
                  <a:pt x="32" y="12"/>
                </a:lnTo>
                <a:lnTo>
                  <a:pt x="32" y="12"/>
                </a:lnTo>
                <a:lnTo>
                  <a:pt x="32" y="12"/>
                </a:lnTo>
                <a:lnTo>
                  <a:pt x="30" y="14"/>
                </a:lnTo>
                <a:lnTo>
                  <a:pt x="30" y="16"/>
                </a:lnTo>
                <a:lnTo>
                  <a:pt x="28" y="16"/>
                </a:lnTo>
                <a:lnTo>
                  <a:pt x="28" y="16"/>
                </a:lnTo>
                <a:lnTo>
                  <a:pt x="28" y="16"/>
                </a:lnTo>
                <a:lnTo>
                  <a:pt x="28" y="16"/>
                </a:lnTo>
                <a:lnTo>
                  <a:pt x="28" y="16"/>
                </a:lnTo>
                <a:lnTo>
                  <a:pt x="28" y="18"/>
                </a:lnTo>
                <a:lnTo>
                  <a:pt x="26" y="18"/>
                </a:lnTo>
                <a:lnTo>
                  <a:pt x="26" y="18"/>
                </a:lnTo>
                <a:lnTo>
                  <a:pt x="24" y="18"/>
                </a:lnTo>
                <a:lnTo>
                  <a:pt x="24" y="18"/>
                </a:lnTo>
                <a:lnTo>
                  <a:pt x="24" y="18"/>
                </a:lnTo>
                <a:lnTo>
                  <a:pt x="24" y="18"/>
                </a:lnTo>
                <a:lnTo>
                  <a:pt x="22" y="22"/>
                </a:lnTo>
                <a:lnTo>
                  <a:pt x="24" y="24"/>
                </a:lnTo>
                <a:lnTo>
                  <a:pt x="24" y="26"/>
                </a:lnTo>
                <a:lnTo>
                  <a:pt x="24" y="26"/>
                </a:lnTo>
                <a:lnTo>
                  <a:pt x="26" y="28"/>
                </a:lnTo>
                <a:lnTo>
                  <a:pt x="26" y="28"/>
                </a:lnTo>
                <a:lnTo>
                  <a:pt x="26" y="28"/>
                </a:lnTo>
                <a:lnTo>
                  <a:pt x="26" y="30"/>
                </a:lnTo>
                <a:lnTo>
                  <a:pt x="24" y="30"/>
                </a:lnTo>
                <a:lnTo>
                  <a:pt x="24" y="30"/>
                </a:lnTo>
                <a:lnTo>
                  <a:pt x="24" y="32"/>
                </a:lnTo>
                <a:lnTo>
                  <a:pt x="24" y="34"/>
                </a:lnTo>
                <a:lnTo>
                  <a:pt x="24" y="36"/>
                </a:lnTo>
                <a:lnTo>
                  <a:pt x="22" y="38"/>
                </a:lnTo>
                <a:lnTo>
                  <a:pt x="22" y="38"/>
                </a:lnTo>
                <a:lnTo>
                  <a:pt x="22" y="38"/>
                </a:lnTo>
                <a:lnTo>
                  <a:pt x="20" y="38"/>
                </a:lnTo>
                <a:lnTo>
                  <a:pt x="20" y="38"/>
                </a:lnTo>
                <a:lnTo>
                  <a:pt x="20" y="38"/>
                </a:lnTo>
                <a:lnTo>
                  <a:pt x="20" y="38"/>
                </a:lnTo>
                <a:lnTo>
                  <a:pt x="20" y="40"/>
                </a:lnTo>
                <a:lnTo>
                  <a:pt x="20" y="42"/>
                </a:lnTo>
                <a:lnTo>
                  <a:pt x="20" y="42"/>
                </a:lnTo>
                <a:lnTo>
                  <a:pt x="20" y="42"/>
                </a:lnTo>
                <a:lnTo>
                  <a:pt x="20" y="42"/>
                </a:lnTo>
                <a:lnTo>
                  <a:pt x="22" y="42"/>
                </a:lnTo>
                <a:lnTo>
                  <a:pt x="22" y="44"/>
                </a:lnTo>
                <a:lnTo>
                  <a:pt x="22" y="44"/>
                </a:lnTo>
                <a:lnTo>
                  <a:pt x="22" y="44"/>
                </a:lnTo>
                <a:lnTo>
                  <a:pt x="22" y="46"/>
                </a:lnTo>
                <a:lnTo>
                  <a:pt x="22" y="48"/>
                </a:lnTo>
                <a:lnTo>
                  <a:pt x="22" y="50"/>
                </a:lnTo>
                <a:lnTo>
                  <a:pt x="22" y="50"/>
                </a:lnTo>
                <a:lnTo>
                  <a:pt x="20" y="52"/>
                </a:lnTo>
                <a:lnTo>
                  <a:pt x="20" y="52"/>
                </a:lnTo>
                <a:lnTo>
                  <a:pt x="20" y="56"/>
                </a:lnTo>
                <a:lnTo>
                  <a:pt x="18" y="58"/>
                </a:lnTo>
                <a:lnTo>
                  <a:pt x="18" y="60"/>
                </a:lnTo>
                <a:lnTo>
                  <a:pt x="18" y="60"/>
                </a:lnTo>
                <a:lnTo>
                  <a:pt x="18" y="62"/>
                </a:lnTo>
                <a:lnTo>
                  <a:pt x="18" y="64"/>
                </a:lnTo>
                <a:lnTo>
                  <a:pt x="18" y="64"/>
                </a:lnTo>
                <a:lnTo>
                  <a:pt x="16" y="64"/>
                </a:lnTo>
                <a:lnTo>
                  <a:pt x="16" y="64"/>
                </a:lnTo>
                <a:lnTo>
                  <a:pt x="14" y="62"/>
                </a:lnTo>
                <a:lnTo>
                  <a:pt x="14" y="64"/>
                </a:lnTo>
                <a:lnTo>
                  <a:pt x="12" y="64"/>
                </a:lnTo>
                <a:lnTo>
                  <a:pt x="12" y="64"/>
                </a:lnTo>
                <a:lnTo>
                  <a:pt x="12" y="62"/>
                </a:lnTo>
                <a:lnTo>
                  <a:pt x="12" y="62"/>
                </a:lnTo>
                <a:lnTo>
                  <a:pt x="10" y="62"/>
                </a:lnTo>
                <a:lnTo>
                  <a:pt x="10" y="62"/>
                </a:lnTo>
                <a:lnTo>
                  <a:pt x="10" y="62"/>
                </a:lnTo>
                <a:lnTo>
                  <a:pt x="10" y="62"/>
                </a:lnTo>
                <a:lnTo>
                  <a:pt x="8" y="62"/>
                </a:lnTo>
                <a:lnTo>
                  <a:pt x="8" y="62"/>
                </a:lnTo>
                <a:lnTo>
                  <a:pt x="8" y="62"/>
                </a:lnTo>
                <a:lnTo>
                  <a:pt x="6" y="62"/>
                </a:lnTo>
                <a:lnTo>
                  <a:pt x="6" y="60"/>
                </a:lnTo>
                <a:lnTo>
                  <a:pt x="6" y="60"/>
                </a:lnTo>
                <a:lnTo>
                  <a:pt x="6" y="60"/>
                </a:lnTo>
                <a:lnTo>
                  <a:pt x="6" y="62"/>
                </a:lnTo>
                <a:lnTo>
                  <a:pt x="6" y="62"/>
                </a:lnTo>
                <a:lnTo>
                  <a:pt x="6" y="62"/>
                </a:lnTo>
                <a:lnTo>
                  <a:pt x="6" y="62"/>
                </a:lnTo>
                <a:lnTo>
                  <a:pt x="6" y="64"/>
                </a:lnTo>
                <a:lnTo>
                  <a:pt x="8" y="68"/>
                </a:lnTo>
                <a:lnTo>
                  <a:pt x="8" y="68"/>
                </a:lnTo>
                <a:lnTo>
                  <a:pt x="8" y="68"/>
                </a:lnTo>
                <a:lnTo>
                  <a:pt x="8" y="72"/>
                </a:lnTo>
                <a:lnTo>
                  <a:pt x="8" y="72"/>
                </a:lnTo>
                <a:lnTo>
                  <a:pt x="8" y="74"/>
                </a:lnTo>
                <a:lnTo>
                  <a:pt x="8" y="78"/>
                </a:lnTo>
                <a:lnTo>
                  <a:pt x="8" y="78"/>
                </a:lnTo>
                <a:lnTo>
                  <a:pt x="8" y="78"/>
                </a:lnTo>
                <a:lnTo>
                  <a:pt x="6" y="78"/>
                </a:lnTo>
                <a:lnTo>
                  <a:pt x="6" y="78"/>
                </a:lnTo>
                <a:lnTo>
                  <a:pt x="6" y="78"/>
                </a:lnTo>
                <a:lnTo>
                  <a:pt x="6" y="78"/>
                </a:lnTo>
                <a:lnTo>
                  <a:pt x="6" y="78"/>
                </a:lnTo>
                <a:lnTo>
                  <a:pt x="4" y="78"/>
                </a:lnTo>
                <a:lnTo>
                  <a:pt x="6" y="80"/>
                </a:lnTo>
                <a:lnTo>
                  <a:pt x="6" y="80"/>
                </a:lnTo>
                <a:lnTo>
                  <a:pt x="6" y="82"/>
                </a:lnTo>
                <a:lnTo>
                  <a:pt x="6" y="84"/>
                </a:lnTo>
                <a:lnTo>
                  <a:pt x="6" y="84"/>
                </a:lnTo>
                <a:lnTo>
                  <a:pt x="6" y="86"/>
                </a:lnTo>
                <a:lnTo>
                  <a:pt x="6" y="88"/>
                </a:lnTo>
                <a:lnTo>
                  <a:pt x="8" y="88"/>
                </a:lnTo>
                <a:lnTo>
                  <a:pt x="8" y="90"/>
                </a:lnTo>
                <a:lnTo>
                  <a:pt x="8" y="90"/>
                </a:lnTo>
                <a:lnTo>
                  <a:pt x="8" y="90"/>
                </a:lnTo>
                <a:lnTo>
                  <a:pt x="8" y="92"/>
                </a:lnTo>
                <a:lnTo>
                  <a:pt x="8" y="92"/>
                </a:lnTo>
                <a:lnTo>
                  <a:pt x="8" y="92"/>
                </a:lnTo>
                <a:lnTo>
                  <a:pt x="6" y="92"/>
                </a:lnTo>
                <a:lnTo>
                  <a:pt x="6" y="92"/>
                </a:lnTo>
                <a:lnTo>
                  <a:pt x="6" y="92"/>
                </a:lnTo>
                <a:lnTo>
                  <a:pt x="6" y="94"/>
                </a:lnTo>
                <a:lnTo>
                  <a:pt x="6" y="94"/>
                </a:lnTo>
                <a:lnTo>
                  <a:pt x="6" y="96"/>
                </a:lnTo>
                <a:lnTo>
                  <a:pt x="4" y="96"/>
                </a:lnTo>
                <a:lnTo>
                  <a:pt x="4" y="96"/>
                </a:lnTo>
                <a:lnTo>
                  <a:pt x="4" y="94"/>
                </a:lnTo>
                <a:lnTo>
                  <a:pt x="4" y="94"/>
                </a:lnTo>
                <a:lnTo>
                  <a:pt x="2" y="94"/>
                </a:lnTo>
                <a:lnTo>
                  <a:pt x="2" y="92"/>
                </a:lnTo>
                <a:lnTo>
                  <a:pt x="2" y="94"/>
                </a:lnTo>
                <a:lnTo>
                  <a:pt x="0" y="96"/>
                </a:lnTo>
                <a:lnTo>
                  <a:pt x="0" y="96"/>
                </a:lnTo>
                <a:lnTo>
                  <a:pt x="0" y="96"/>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2" name="Freeform 498"/>
          <p:cNvSpPr>
            <a:spLocks/>
          </p:cNvSpPr>
          <p:nvPr/>
        </p:nvSpPr>
        <p:spPr bwMode="auto">
          <a:xfrm>
            <a:off x="5133975" y="3046413"/>
            <a:ext cx="187325" cy="6350"/>
          </a:xfrm>
          <a:custGeom>
            <a:avLst/>
            <a:gdLst/>
            <a:ahLst/>
            <a:cxnLst>
              <a:cxn ang="0">
                <a:pos x="2" y="4"/>
              </a:cxn>
              <a:cxn ang="0">
                <a:pos x="6" y="4"/>
              </a:cxn>
              <a:cxn ang="0">
                <a:pos x="20" y="4"/>
              </a:cxn>
              <a:cxn ang="0">
                <a:pos x="24" y="4"/>
              </a:cxn>
              <a:cxn ang="0">
                <a:pos x="28" y="4"/>
              </a:cxn>
              <a:cxn ang="0">
                <a:pos x="30" y="4"/>
              </a:cxn>
              <a:cxn ang="0">
                <a:pos x="32" y="4"/>
              </a:cxn>
              <a:cxn ang="0">
                <a:pos x="34" y="4"/>
              </a:cxn>
              <a:cxn ang="0">
                <a:pos x="40" y="4"/>
              </a:cxn>
              <a:cxn ang="0">
                <a:pos x="48" y="4"/>
              </a:cxn>
              <a:cxn ang="0">
                <a:pos x="52" y="4"/>
              </a:cxn>
              <a:cxn ang="0">
                <a:pos x="58" y="4"/>
              </a:cxn>
              <a:cxn ang="0">
                <a:pos x="60" y="4"/>
              </a:cxn>
              <a:cxn ang="0">
                <a:pos x="60" y="4"/>
              </a:cxn>
              <a:cxn ang="0">
                <a:pos x="62" y="4"/>
              </a:cxn>
              <a:cxn ang="0">
                <a:pos x="66" y="4"/>
              </a:cxn>
              <a:cxn ang="0">
                <a:pos x="76" y="4"/>
              </a:cxn>
              <a:cxn ang="0">
                <a:pos x="78" y="4"/>
              </a:cxn>
              <a:cxn ang="0">
                <a:pos x="80" y="4"/>
              </a:cxn>
              <a:cxn ang="0">
                <a:pos x="82" y="4"/>
              </a:cxn>
              <a:cxn ang="0">
                <a:pos x="90" y="4"/>
              </a:cxn>
              <a:cxn ang="0">
                <a:pos x="92" y="2"/>
              </a:cxn>
              <a:cxn ang="0">
                <a:pos x="92" y="0"/>
              </a:cxn>
              <a:cxn ang="0">
                <a:pos x="92" y="0"/>
              </a:cxn>
              <a:cxn ang="0">
                <a:pos x="94" y="0"/>
              </a:cxn>
              <a:cxn ang="0">
                <a:pos x="94" y="2"/>
              </a:cxn>
              <a:cxn ang="0">
                <a:pos x="94" y="4"/>
              </a:cxn>
              <a:cxn ang="0">
                <a:pos x="100" y="4"/>
              </a:cxn>
              <a:cxn ang="0">
                <a:pos x="106" y="4"/>
              </a:cxn>
              <a:cxn ang="0">
                <a:pos x="108" y="4"/>
              </a:cxn>
              <a:cxn ang="0">
                <a:pos x="108" y="4"/>
              </a:cxn>
              <a:cxn ang="0">
                <a:pos x="118" y="4"/>
              </a:cxn>
            </a:cxnLst>
            <a:rect l="0" t="0" r="r" b="b"/>
            <a:pathLst>
              <a:path w="118" h="4">
                <a:moveTo>
                  <a:pt x="0" y="4"/>
                </a:moveTo>
                <a:lnTo>
                  <a:pt x="2" y="4"/>
                </a:lnTo>
                <a:lnTo>
                  <a:pt x="4" y="4"/>
                </a:lnTo>
                <a:lnTo>
                  <a:pt x="6" y="4"/>
                </a:lnTo>
                <a:lnTo>
                  <a:pt x="12" y="4"/>
                </a:lnTo>
                <a:lnTo>
                  <a:pt x="20" y="4"/>
                </a:lnTo>
                <a:lnTo>
                  <a:pt x="24" y="4"/>
                </a:lnTo>
                <a:lnTo>
                  <a:pt x="24" y="4"/>
                </a:lnTo>
                <a:lnTo>
                  <a:pt x="26" y="4"/>
                </a:lnTo>
                <a:lnTo>
                  <a:pt x="28" y="4"/>
                </a:lnTo>
                <a:lnTo>
                  <a:pt x="28" y="4"/>
                </a:lnTo>
                <a:lnTo>
                  <a:pt x="30" y="4"/>
                </a:lnTo>
                <a:lnTo>
                  <a:pt x="30" y="4"/>
                </a:lnTo>
                <a:lnTo>
                  <a:pt x="32" y="4"/>
                </a:lnTo>
                <a:lnTo>
                  <a:pt x="34" y="4"/>
                </a:lnTo>
                <a:lnTo>
                  <a:pt x="34" y="4"/>
                </a:lnTo>
                <a:lnTo>
                  <a:pt x="34" y="4"/>
                </a:lnTo>
                <a:lnTo>
                  <a:pt x="40" y="4"/>
                </a:lnTo>
                <a:lnTo>
                  <a:pt x="46" y="4"/>
                </a:lnTo>
                <a:lnTo>
                  <a:pt x="48" y="4"/>
                </a:lnTo>
                <a:lnTo>
                  <a:pt x="48" y="4"/>
                </a:lnTo>
                <a:lnTo>
                  <a:pt x="52" y="4"/>
                </a:lnTo>
                <a:lnTo>
                  <a:pt x="58" y="4"/>
                </a:lnTo>
                <a:lnTo>
                  <a:pt x="58" y="4"/>
                </a:lnTo>
                <a:lnTo>
                  <a:pt x="60" y="4"/>
                </a:lnTo>
                <a:lnTo>
                  <a:pt x="60" y="4"/>
                </a:lnTo>
                <a:lnTo>
                  <a:pt x="60" y="4"/>
                </a:lnTo>
                <a:lnTo>
                  <a:pt x="60" y="4"/>
                </a:lnTo>
                <a:lnTo>
                  <a:pt x="60" y="4"/>
                </a:lnTo>
                <a:lnTo>
                  <a:pt x="62" y="4"/>
                </a:lnTo>
                <a:lnTo>
                  <a:pt x="66" y="4"/>
                </a:lnTo>
                <a:lnTo>
                  <a:pt x="66" y="4"/>
                </a:lnTo>
                <a:lnTo>
                  <a:pt x="74" y="4"/>
                </a:lnTo>
                <a:lnTo>
                  <a:pt x="76" y="4"/>
                </a:lnTo>
                <a:lnTo>
                  <a:pt x="78" y="4"/>
                </a:lnTo>
                <a:lnTo>
                  <a:pt x="78" y="4"/>
                </a:lnTo>
                <a:lnTo>
                  <a:pt x="80" y="4"/>
                </a:lnTo>
                <a:lnTo>
                  <a:pt x="80" y="4"/>
                </a:lnTo>
                <a:lnTo>
                  <a:pt x="82" y="4"/>
                </a:lnTo>
                <a:lnTo>
                  <a:pt x="82" y="4"/>
                </a:lnTo>
                <a:lnTo>
                  <a:pt x="88" y="4"/>
                </a:lnTo>
                <a:lnTo>
                  <a:pt x="90" y="4"/>
                </a:lnTo>
                <a:lnTo>
                  <a:pt x="90" y="4"/>
                </a:lnTo>
                <a:lnTo>
                  <a:pt x="92" y="2"/>
                </a:lnTo>
                <a:lnTo>
                  <a:pt x="92" y="2"/>
                </a:lnTo>
                <a:lnTo>
                  <a:pt x="92" y="0"/>
                </a:lnTo>
                <a:lnTo>
                  <a:pt x="92" y="0"/>
                </a:lnTo>
                <a:lnTo>
                  <a:pt x="92" y="0"/>
                </a:lnTo>
                <a:lnTo>
                  <a:pt x="94" y="0"/>
                </a:lnTo>
                <a:lnTo>
                  <a:pt x="94" y="0"/>
                </a:lnTo>
                <a:lnTo>
                  <a:pt x="94" y="0"/>
                </a:lnTo>
                <a:lnTo>
                  <a:pt x="94" y="2"/>
                </a:lnTo>
                <a:lnTo>
                  <a:pt x="94" y="4"/>
                </a:lnTo>
                <a:lnTo>
                  <a:pt x="94" y="4"/>
                </a:lnTo>
                <a:lnTo>
                  <a:pt x="94" y="4"/>
                </a:lnTo>
                <a:lnTo>
                  <a:pt x="100" y="4"/>
                </a:lnTo>
                <a:lnTo>
                  <a:pt x="106" y="4"/>
                </a:lnTo>
                <a:lnTo>
                  <a:pt x="106" y="4"/>
                </a:lnTo>
                <a:lnTo>
                  <a:pt x="108" y="4"/>
                </a:lnTo>
                <a:lnTo>
                  <a:pt x="108" y="4"/>
                </a:lnTo>
                <a:lnTo>
                  <a:pt x="108" y="4"/>
                </a:lnTo>
                <a:lnTo>
                  <a:pt x="108" y="4"/>
                </a:lnTo>
                <a:lnTo>
                  <a:pt x="110" y="4"/>
                </a:lnTo>
                <a:lnTo>
                  <a:pt x="118" y="4"/>
                </a:lnTo>
                <a:lnTo>
                  <a:pt x="11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3" name="Freeform 499"/>
          <p:cNvSpPr>
            <a:spLocks/>
          </p:cNvSpPr>
          <p:nvPr/>
        </p:nvSpPr>
        <p:spPr bwMode="auto">
          <a:xfrm>
            <a:off x="5321300" y="3052763"/>
            <a:ext cx="85725" cy="1588"/>
          </a:xfrm>
          <a:custGeom>
            <a:avLst/>
            <a:gdLst/>
            <a:ahLst/>
            <a:cxnLst>
              <a:cxn ang="0">
                <a:pos x="0" y="0"/>
              </a:cxn>
              <a:cxn ang="0">
                <a:pos x="2" y="0"/>
              </a:cxn>
              <a:cxn ang="0">
                <a:pos x="4" y="0"/>
              </a:cxn>
              <a:cxn ang="0">
                <a:pos x="8" y="0"/>
              </a:cxn>
              <a:cxn ang="0">
                <a:pos x="8" y="0"/>
              </a:cxn>
              <a:cxn ang="0">
                <a:pos x="8" y="0"/>
              </a:cxn>
              <a:cxn ang="0">
                <a:pos x="10" y="0"/>
              </a:cxn>
              <a:cxn ang="0">
                <a:pos x="10" y="0"/>
              </a:cxn>
              <a:cxn ang="0">
                <a:pos x="12" y="0"/>
              </a:cxn>
              <a:cxn ang="0">
                <a:pos x="14" y="0"/>
              </a:cxn>
              <a:cxn ang="0">
                <a:pos x="14" y="0"/>
              </a:cxn>
              <a:cxn ang="0">
                <a:pos x="16" y="0"/>
              </a:cxn>
              <a:cxn ang="0">
                <a:pos x="22" y="0"/>
              </a:cxn>
              <a:cxn ang="0">
                <a:pos x="22" y="0"/>
              </a:cxn>
              <a:cxn ang="0">
                <a:pos x="24" y="0"/>
              </a:cxn>
              <a:cxn ang="0">
                <a:pos x="26" y="0"/>
              </a:cxn>
              <a:cxn ang="0">
                <a:pos x="26" y="0"/>
              </a:cxn>
              <a:cxn ang="0">
                <a:pos x="26" y="0"/>
              </a:cxn>
              <a:cxn ang="0">
                <a:pos x="28" y="0"/>
              </a:cxn>
              <a:cxn ang="0">
                <a:pos x="32" y="0"/>
              </a:cxn>
              <a:cxn ang="0">
                <a:pos x="32" y="0"/>
              </a:cxn>
              <a:cxn ang="0">
                <a:pos x="38" y="0"/>
              </a:cxn>
              <a:cxn ang="0">
                <a:pos x="40" y="0"/>
              </a:cxn>
              <a:cxn ang="0">
                <a:pos x="40" y="0"/>
              </a:cxn>
              <a:cxn ang="0">
                <a:pos x="44" y="0"/>
              </a:cxn>
              <a:cxn ang="0">
                <a:pos x="44" y="0"/>
              </a:cxn>
              <a:cxn ang="0">
                <a:pos x="46" y="0"/>
              </a:cxn>
              <a:cxn ang="0">
                <a:pos x="48" y="0"/>
              </a:cxn>
              <a:cxn ang="0">
                <a:pos x="50" y="0"/>
              </a:cxn>
              <a:cxn ang="0">
                <a:pos x="50" y="0"/>
              </a:cxn>
              <a:cxn ang="0">
                <a:pos x="52" y="0"/>
              </a:cxn>
              <a:cxn ang="0">
                <a:pos x="54" y="0"/>
              </a:cxn>
              <a:cxn ang="0">
                <a:pos x="54" y="0"/>
              </a:cxn>
            </a:cxnLst>
            <a:rect l="0" t="0" r="r" b="b"/>
            <a:pathLst>
              <a:path w="54">
                <a:moveTo>
                  <a:pt x="0" y="0"/>
                </a:moveTo>
                <a:lnTo>
                  <a:pt x="2" y="0"/>
                </a:lnTo>
                <a:lnTo>
                  <a:pt x="4" y="0"/>
                </a:lnTo>
                <a:lnTo>
                  <a:pt x="8" y="0"/>
                </a:lnTo>
                <a:lnTo>
                  <a:pt x="8" y="0"/>
                </a:lnTo>
                <a:lnTo>
                  <a:pt x="8" y="0"/>
                </a:lnTo>
                <a:lnTo>
                  <a:pt x="10" y="0"/>
                </a:lnTo>
                <a:lnTo>
                  <a:pt x="10" y="0"/>
                </a:lnTo>
                <a:lnTo>
                  <a:pt x="12" y="0"/>
                </a:lnTo>
                <a:lnTo>
                  <a:pt x="14" y="0"/>
                </a:lnTo>
                <a:lnTo>
                  <a:pt x="14" y="0"/>
                </a:lnTo>
                <a:lnTo>
                  <a:pt x="16" y="0"/>
                </a:lnTo>
                <a:lnTo>
                  <a:pt x="22" y="0"/>
                </a:lnTo>
                <a:lnTo>
                  <a:pt x="22" y="0"/>
                </a:lnTo>
                <a:lnTo>
                  <a:pt x="24" y="0"/>
                </a:lnTo>
                <a:lnTo>
                  <a:pt x="26" y="0"/>
                </a:lnTo>
                <a:lnTo>
                  <a:pt x="26" y="0"/>
                </a:lnTo>
                <a:lnTo>
                  <a:pt x="26" y="0"/>
                </a:lnTo>
                <a:lnTo>
                  <a:pt x="28" y="0"/>
                </a:lnTo>
                <a:lnTo>
                  <a:pt x="32" y="0"/>
                </a:lnTo>
                <a:lnTo>
                  <a:pt x="32" y="0"/>
                </a:lnTo>
                <a:lnTo>
                  <a:pt x="38" y="0"/>
                </a:lnTo>
                <a:lnTo>
                  <a:pt x="40" y="0"/>
                </a:lnTo>
                <a:lnTo>
                  <a:pt x="40" y="0"/>
                </a:lnTo>
                <a:lnTo>
                  <a:pt x="44" y="0"/>
                </a:lnTo>
                <a:lnTo>
                  <a:pt x="44" y="0"/>
                </a:lnTo>
                <a:lnTo>
                  <a:pt x="46" y="0"/>
                </a:lnTo>
                <a:lnTo>
                  <a:pt x="48" y="0"/>
                </a:lnTo>
                <a:lnTo>
                  <a:pt x="50" y="0"/>
                </a:lnTo>
                <a:lnTo>
                  <a:pt x="50" y="0"/>
                </a:lnTo>
                <a:lnTo>
                  <a:pt x="52" y="0"/>
                </a:lnTo>
                <a:lnTo>
                  <a:pt x="54" y="0"/>
                </a:lnTo>
                <a:lnTo>
                  <a:pt x="5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4" name="Freeform 500"/>
          <p:cNvSpPr>
            <a:spLocks/>
          </p:cNvSpPr>
          <p:nvPr/>
        </p:nvSpPr>
        <p:spPr bwMode="auto">
          <a:xfrm>
            <a:off x="5118100" y="2798763"/>
            <a:ext cx="15875" cy="254000"/>
          </a:xfrm>
          <a:custGeom>
            <a:avLst/>
            <a:gdLst/>
            <a:ahLst/>
            <a:cxnLst>
              <a:cxn ang="0">
                <a:pos x="4" y="0"/>
              </a:cxn>
              <a:cxn ang="0">
                <a:pos x="2" y="0"/>
              </a:cxn>
              <a:cxn ang="0">
                <a:pos x="2" y="0"/>
              </a:cxn>
              <a:cxn ang="0">
                <a:pos x="2" y="2"/>
              </a:cxn>
              <a:cxn ang="0">
                <a:pos x="0" y="4"/>
              </a:cxn>
              <a:cxn ang="0">
                <a:pos x="0" y="8"/>
              </a:cxn>
              <a:cxn ang="0">
                <a:pos x="0" y="10"/>
              </a:cxn>
              <a:cxn ang="0">
                <a:pos x="2" y="12"/>
              </a:cxn>
              <a:cxn ang="0">
                <a:pos x="2" y="16"/>
              </a:cxn>
              <a:cxn ang="0">
                <a:pos x="2" y="20"/>
              </a:cxn>
              <a:cxn ang="0">
                <a:pos x="0" y="20"/>
              </a:cxn>
              <a:cxn ang="0">
                <a:pos x="0" y="22"/>
              </a:cxn>
              <a:cxn ang="0">
                <a:pos x="0" y="24"/>
              </a:cxn>
              <a:cxn ang="0">
                <a:pos x="0" y="24"/>
              </a:cxn>
              <a:cxn ang="0">
                <a:pos x="0" y="28"/>
              </a:cxn>
              <a:cxn ang="0">
                <a:pos x="2" y="28"/>
              </a:cxn>
              <a:cxn ang="0">
                <a:pos x="2" y="30"/>
              </a:cxn>
              <a:cxn ang="0">
                <a:pos x="2" y="34"/>
              </a:cxn>
              <a:cxn ang="0">
                <a:pos x="2" y="36"/>
              </a:cxn>
              <a:cxn ang="0">
                <a:pos x="4" y="38"/>
              </a:cxn>
              <a:cxn ang="0">
                <a:pos x="6" y="56"/>
              </a:cxn>
              <a:cxn ang="0">
                <a:pos x="6" y="60"/>
              </a:cxn>
              <a:cxn ang="0">
                <a:pos x="6" y="64"/>
              </a:cxn>
              <a:cxn ang="0">
                <a:pos x="6" y="66"/>
              </a:cxn>
              <a:cxn ang="0">
                <a:pos x="6" y="74"/>
              </a:cxn>
              <a:cxn ang="0">
                <a:pos x="6" y="78"/>
              </a:cxn>
              <a:cxn ang="0">
                <a:pos x="6" y="84"/>
              </a:cxn>
              <a:cxn ang="0">
                <a:pos x="8" y="94"/>
              </a:cxn>
              <a:cxn ang="0">
                <a:pos x="8" y="110"/>
              </a:cxn>
              <a:cxn ang="0">
                <a:pos x="8" y="120"/>
              </a:cxn>
              <a:cxn ang="0">
                <a:pos x="10" y="134"/>
              </a:cxn>
              <a:cxn ang="0">
                <a:pos x="10" y="158"/>
              </a:cxn>
            </a:cxnLst>
            <a:rect l="0" t="0" r="r" b="b"/>
            <a:pathLst>
              <a:path w="10" h="160">
                <a:moveTo>
                  <a:pt x="4" y="0"/>
                </a:moveTo>
                <a:lnTo>
                  <a:pt x="4" y="0"/>
                </a:lnTo>
                <a:lnTo>
                  <a:pt x="4" y="0"/>
                </a:lnTo>
                <a:lnTo>
                  <a:pt x="2" y="0"/>
                </a:lnTo>
                <a:lnTo>
                  <a:pt x="2" y="0"/>
                </a:lnTo>
                <a:lnTo>
                  <a:pt x="2" y="0"/>
                </a:lnTo>
                <a:lnTo>
                  <a:pt x="2" y="2"/>
                </a:lnTo>
                <a:lnTo>
                  <a:pt x="2" y="2"/>
                </a:lnTo>
                <a:lnTo>
                  <a:pt x="2" y="2"/>
                </a:lnTo>
                <a:lnTo>
                  <a:pt x="0" y="4"/>
                </a:lnTo>
                <a:lnTo>
                  <a:pt x="0" y="4"/>
                </a:lnTo>
                <a:lnTo>
                  <a:pt x="0" y="8"/>
                </a:lnTo>
                <a:lnTo>
                  <a:pt x="0" y="10"/>
                </a:lnTo>
                <a:lnTo>
                  <a:pt x="0" y="10"/>
                </a:lnTo>
                <a:lnTo>
                  <a:pt x="2" y="12"/>
                </a:lnTo>
                <a:lnTo>
                  <a:pt x="2" y="12"/>
                </a:lnTo>
                <a:lnTo>
                  <a:pt x="2" y="14"/>
                </a:lnTo>
                <a:lnTo>
                  <a:pt x="2" y="16"/>
                </a:lnTo>
                <a:lnTo>
                  <a:pt x="2" y="18"/>
                </a:lnTo>
                <a:lnTo>
                  <a:pt x="2" y="20"/>
                </a:lnTo>
                <a:lnTo>
                  <a:pt x="0" y="20"/>
                </a:lnTo>
                <a:lnTo>
                  <a:pt x="0" y="20"/>
                </a:lnTo>
                <a:lnTo>
                  <a:pt x="0" y="22"/>
                </a:lnTo>
                <a:lnTo>
                  <a:pt x="0" y="22"/>
                </a:lnTo>
                <a:lnTo>
                  <a:pt x="0" y="24"/>
                </a:lnTo>
                <a:lnTo>
                  <a:pt x="0" y="24"/>
                </a:lnTo>
                <a:lnTo>
                  <a:pt x="0" y="24"/>
                </a:lnTo>
                <a:lnTo>
                  <a:pt x="0" y="24"/>
                </a:lnTo>
                <a:lnTo>
                  <a:pt x="0" y="26"/>
                </a:lnTo>
                <a:lnTo>
                  <a:pt x="0" y="28"/>
                </a:lnTo>
                <a:lnTo>
                  <a:pt x="0" y="28"/>
                </a:lnTo>
                <a:lnTo>
                  <a:pt x="2" y="28"/>
                </a:lnTo>
                <a:lnTo>
                  <a:pt x="2" y="28"/>
                </a:lnTo>
                <a:lnTo>
                  <a:pt x="2" y="30"/>
                </a:lnTo>
                <a:lnTo>
                  <a:pt x="2" y="30"/>
                </a:lnTo>
                <a:lnTo>
                  <a:pt x="2" y="34"/>
                </a:lnTo>
                <a:lnTo>
                  <a:pt x="2" y="34"/>
                </a:lnTo>
                <a:lnTo>
                  <a:pt x="2" y="36"/>
                </a:lnTo>
                <a:lnTo>
                  <a:pt x="2" y="36"/>
                </a:lnTo>
                <a:lnTo>
                  <a:pt x="4" y="38"/>
                </a:lnTo>
                <a:lnTo>
                  <a:pt x="4" y="44"/>
                </a:lnTo>
                <a:lnTo>
                  <a:pt x="6" y="56"/>
                </a:lnTo>
                <a:lnTo>
                  <a:pt x="6" y="58"/>
                </a:lnTo>
                <a:lnTo>
                  <a:pt x="6" y="60"/>
                </a:lnTo>
                <a:lnTo>
                  <a:pt x="6" y="62"/>
                </a:lnTo>
                <a:lnTo>
                  <a:pt x="6" y="64"/>
                </a:lnTo>
                <a:lnTo>
                  <a:pt x="6" y="66"/>
                </a:lnTo>
                <a:lnTo>
                  <a:pt x="6" y="66"/>
                </a:lnTo>
                <a:lnTo>
                  <a:pt x="6" y="70"/>
                </a:lnTo>
                <a:lnTo>
                  <a:pt x="6" y="74"/>
                </a:lnTo>
                <a:lnTo>
                  <a:pt x="6" y="76"/>
                </a:lnTo>
                <a:lnTo>
                  <a:pt x="6" y="78"/>
                </a:lnTo>
                <a:lnTo>
                  <a:pt x="6" y="80"/>
                </a:lnTo>
                <a:lnTo>
                  <a:pt x="6" y="84"/>
                </a:lnTo>
                <a:lnTo>
                  <a:pt x="6" y="84"/>
                </a:lnTo>
                <a:lnTo>
                  <a:pt x="8" y="94"/>
                </a:lnTo>
                <a:lnTo>
                  <a:pt x="8" y="102"/>
                </a:lnTo>
                <a:lnTo>
                  <a:pt x="8" y="110"/>
                </a:lnTo>
                <a:lnTo>
                  <a:pt x="8" y="114"/>
                </a:lnTo>
                <a:lnTo>
                  <a:pt x="8" y="120"/>
                </a:lnTo>
                <a:lnTo>
                  <a:pt x="8" y="126"/>
                </a:lnTo>
                <a:lnTo>
                  <a:pt x="10" y="134"/>
                </a:lnTo>
                <a:lnTo>
                  <a:pt x="10" y="154"/>
                </a:lnTo>
                <a:lnTo>
                  <a:pt x="10" y="158"/>
                </a:lnTo>
                <a:lnTo>
                  <a:pt x="10" y="16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5" name="Freeform 501"/>
          <p:cNvSpPr>
            <a:spLocks/>
          </p:cNvSpPr>
          <p:nvPr/>
        </p:nvSpPr>
        <p:spPr bwMode="auto">
          <a:xfrm>
            <a:off x="6559550" y="2928938"/>
            <a:ext cx="101600" cy="120650"/>
          </a:xfrm>
          <a:custGeom>
            <a:avLst/>
            <a:gdLst/>
            <a:ahLst/>
            <a:cxnLst>
              <a:cxn ang="0">
                <a:pos x="22" y="74"/>
              </a:cxn>
              <a:cxn ang="0">
                <a:pos x="22" y="72"/>
              </a:cxn>
              <a:cxn ang="0">
                <a:pos x="18" y="60"/>
              </a:cxn>
              <a:cxn ang="0">
                <a:pos x="20" y="58"/>
              </a:cxn>
              <a:cxn ang="0">
                <a:pos x="14" y="56"/>
              </a:cxn>
              <a:cxn ang="0">
                <a:pos x="16" y="52"/>
              </a:cxn>
              <a:cxn ang="0">
                <a:pos x="12" y="48"/>
              </a:cxn>
              <a:cxn ang="0">
                <a:pos x="14" y="46"/>
              </a:cxn>
              <a:cxn ang="0">
                <a:pos x="12" y="42"/>
              </a:cxn>
              <a:cxn ang="0">
                <a:pos x="14" y="40"/>
              </a:cxn>
              <a:cxn ang="0">
                <a:pos x="12" y="40"/>
              </a:cxn>
              <a:cxn ang="0">
                <a:pos x="8" y="38"/>
              </a:cxn>
              <a:cxn ang="0">
                <a:pos x="4" y="36"/>
              </a:cxn>
              <a:cxn ang="0">
                <a:pos x="4" y="30"/>
              </a:cxn>
              <a:cxn ang="0">
                <a:pos x="4" y="30"/>
              </a:cxn>
              <a:cxn ang="0">
                <a:pos x="6" y="28"/>
              </a:cxn>
              <a:cxn ang="0">
                <a:pos x="6" y="24"/>
              </a:cxn>
              <a:cxn ang="0">
                <a:pos x="10" y="24"/>
              </a:cxn>
              <a:cxn ang="0">
                <a:pos x="14" y="22"/>
              </a:cxn>
              <a:cxn ang="0">
                <a:pos x="12" y="22"/>
              </a:cxn>
              <a:cxn ang="0">
                <a:pos x="10" y="20"/>
              </a:cxn>
              <a:cxn ang="0">
                <a:pos x="8" y="20"/>
              </a:cxn>
              <a:cxn ang="0">
                <a:pos x="4" y="16"/>
              </a:cxn>
              <a:cxn ang="0">
                <a:pos x="2" y="14"/>
              </a:cxn>
              <a:cxn ang="0">
                <a:pos x="0" y="12"/>
              </a:cxn>
              <a:cxn ang="0">
                <a:pos x="2" y="8"/>
              </a:cxn>
              <a:cxn ang="0">
                <a:pos x="4" y="6"/>
              </a:cxn>
              <a:cxn ang="0">
                <a:pos x="2" y="4"/>
              </a:cxn>
              <a:cxn ang="0">
                <a:pos x="2" y="2"/>
              </a:cxn>
              <a:cxn ang="0">
                <a:pos x="4" y="4"/>
              </a:cxn>
              <a:cxn ang="0">
                <a:pos x="6" y="6"/>
              </a:cxn>
              <a:cxn ang="0">
                <a:pos x="12" y="6"/>
              </a:cxn>
              <a:cxn ang="0">
                <a:pos x="10" y="4"/>
              </a:cxn>
              <a:cxn ang="0">
                <a:pos x="12" y="8"/>
              </a:cxn>
              <a:cxn ang="0">
                <a:pos x="16" y="10"/>
              </a:cxn>
              <a:cxn ang="0">
                <a:pos x="20" y="10"/>
              </a:cxn>
              <a:cxn ang="0">
                <a:pos x="20" y="8"/>
              </a:cxn>
              <a:cxn ang="0">
                <a:pos x="22" y="10"/>
              </a:cxn>
              <a:cxn ang="0">
                <a:pos x="24" y="14"/>
              </a:cxn>
              <a:cxn ang="0">
                <a:pos x="26" y="18"/>
              </a:cxn>
              <a:cxn ang="0">
                <a:pos x="26" y="22"/>
              </a:cxn>
              <a:cxn ang="0">
                <a:pos x="26" y="22"/>
              </a:cxn>
              <a:cxn ang="0">
                <a:pos x="34" y="26"/>
              </a:cxn>
              <a:cxn ang="0">
                <a:pos x="36" y="24"/>
              </a:cxn>
              <a:cxn ang="0">
                <a:pos x="42" y="24"/>
              </a:cxn>
              <a:cxn ang="0">
                <a:pos x="44" y="24"/>
              </a:cxn>
              <a:cxn ang="0">
                <a:pos x="50" y="26"/>
              </a:cxn>
              <a:cxn ang="0">
                <a:pos x="58" y="24"/>
              </a:cxn>
              <a:cxn ang="0">
                <a:pos x="62" y="26"/>
              </a:cxn>
              <a:cxn ang="0">
                <a:pos x="64" y="28"/>
              </a:cxn>
              <a:cxn ang="0">
                <a:pos x="64" y="30"/>
              </a:cxn>
              <a:cxn ang="0">
                <a:pos x="62" y="30"/>
              </a:cxn>
              <a:cxn ang="0">
                <a:pos x="62" y="30"/>
              </a:cxn>
              <a:cxn ang="0">
                <a:pos x="62" y="36"/>
              </a:cxn>
              <a:cxn ang="0">
                <a:pos x="62" y="36"/>
              </a:cxn>
              <a:cxn ang="0">
                <a:pos x="58" y="38"/>
              </a:cxn>
            </a:cxnLst>
            <a:rect l="0" t="0" r="r" b="b"/>
            <a:pathLst>
              <a:path w="64" h="76">
                <a:moveTo>
                  <a:pt x="22" y="76"/>
                </a:moveTo>
                <a:lnTo>
                  <a:pt x="22" y="76"/>
                </a:lnTo>
                <a:lnTo>
                  <a:pt x="24" y="76"/>
                </a:lnTo>
                <a:lnTo>
                  <a:pt x="22" y="74"/>
                </a:lnTo>
                <a:lnTo>
                  <a:pt x="22" y="74"/>
                </a:lnTo>
                <a:lnTo>
                  <a:pt x="22" y="74"/>
                </a:lnTo>
                <a:lnTo>
                  <a:pt x="22" y="72"/>
                </a:lnTo>
                <a:lnTo>
                  <a:pt x="22" y="72"/>
                </a:lnTo>
                <a:lnTo>
                  <a:pt x="22" y="70"/>
                </a:lnTo>
                <a:lnTo>
                  <a:pt x="20" y="64"/>
                </a:lnTo>
                <a:lnTo>
                  <a:pt x="18" y="62"/>
                </a:lnTo>
                <a:lnTo>
                  <a:pt x="18" y="60"/>
                </a:lnTo>
                <a:lnTo>
                  <a:pt x="18" y="60"/>
                </a:lnTo>
                <a:lnTo>
                  <a:pt x="18" y="60"/>
                </a:lnTo>
                <a:lnTo>
                  <a:pt x="18" y="58"/>
                </a:lnTo>
                <a:lnTo>
                  <a:pt x="20" y="58"/>
                </a:lnTo>
                <a:lnTo>
                  <a:pt x="16" y="56"/>
                </a:lnTo>
                <a:lnTo>
                  <a:pt x="16" y="58"/>
                </a:lnTo>
                <a:lnTo>
                  <a:pt x="16" y="56"/>
                </a:lnTo>
                <a:lnTo>
                  <a:pt x="14" y="56"/>
                </a:lnTo>
                <a:lnTo>
                  <a:pt x="14" y="56"/>
                </a:lnTo>
                <a:lnTo>
                  <a:pt x="16" y="56"/>
                </a:lnTo>
                <a:lnTo>
                  <a:pt x="16" y="54"/>
                </a:lnTo>
                <a:lnTo>
                  <a:pt x="16" y="52"/>
                </a:lnTo>
                <a:lnTo>
                  <a:pt x="16" y="54"/>
                </a:lnTo>
                <a:lnTo>
                  <a:pt x="12" y="50"/>
                </a:lnTo>
                <a:lnTo>
                  <a:pt x="12" y="50"/>
                </a:lnTo>
                <a:lnTo>
                  <a:pt x="12" y="48"/>
                </a:lnTo>
                <a:lnTo>
                  <a:pt x="12" y="46"/>
                </a:lnTo>
                <a:lnTo>
                  <a:pt x="12" y="46"/>
                </a:lnTo>
                <a:lnTo>
                  <a:pt x="14" y="46"/>
                </a:lnTo>
                <a:lnTo>
                  <a:pt x="14" y="46"/>
                </a:lnTo>
                <a:lnTo>
                  <a:pt x="14" y="44"/>
                </a:lnTo>
                <a:lnTo>
                  <a:pt x="14" y="44"/>
                </a:lnTo>
                <a:lnTo>
                  <a:pt x="12" y="42"/>
                </a:lnTo>
                <a:lnTo>
                  <a:pt x="12" y="42"/>
                </a:lnTo>
                <a:lnTo>
                  <a:pt x="12" y="42"/>
                </a:lnTo>
                <a:lnTo>
                  <a:pt x="12" y="42"/>
                </a:lnTo>
                <a:lnTo>
                  <a:pt x="14" y="42"/>
                </a:lnTo>
                <a:lnTo>
                  <a:pt x="14" y="40"/>
                </a:lnTo>
                <a:lnTo>
                  <a:pt x="12" y="40"/>
                </a:lnTo>
                <a:lnTo>
                  <a:pt x="12" y="40"/>
                </a:lnTo>
                <a:lnTo>
                  <a:pt x="12" y="40"/>
                </a:lnTo>
                <a:lnTo>
                  <a:pt x="12" y="40"/>
                </a:lnTo>
                <a:lnTo>
                  <a:pt x="12" y="40"/>
                </a:lnTo>
                <a:lnTo>
                  <a:pt x="12" y="40"/>
                </a:lnTo>
                <a:lnTo>
                  <a:pt x="10" y="38"/>
                </a:lnTo>
                <a:lnTo>
                  <a:pt x="8" y="38"/>
                </a:lnTo>
                <a:lnTo>
                  <a:pt x="8" y="38"/>
                </a:lnTo>
                <a:lnTo>
                  <a:pt x="6" y="36"/>
                </a:lnTo>
                <a:lnTo>
                  <a:pt x="6" y="36"/>
                </a:lnTo>
                <a:lnTo>
                  <a:pt x="4" y="36"/>
                </a:lnTo>
                <a:lnTo>
                  <a:pt x="4" y="36"/>
                </a:lnTo>
                <a:lnTo>
                  <a:pt x="2" y="32"/>
                </a:lnTo>
                <a:lnTo>
                  <a:pt x="2" y="30"/>
                </a:lnTo>
                <a:lnTo>
                  <a:pt x="4" y="30"/>
                </a:lnTo>
                <a:lnTo>
                  <a:pt x="4" y="30"/>
                </a:lnTo>
                <a:lnTo>
                  <a:pt x="2" y="28"/>
                </a:lnTo>
                <a:lnTo>
                  <a:pt x="4" y="28"/>
                </a:lnTo>
                <a:lnTo>
                  <a:pt x="4" y="30"/>
                </a:lnTo>
                <a:lnTo>
                  <a:pt x="4" y="30"/>
                </a:lnTo>
                <a:lnTo>
                  <a:pt x="6" y="30"/>
                </a:lnTo>
                <a:lnTo>
                  <a:pt x="6" y="30"/>
                </a:lnTo>
                <a:lnTo>
                  <a:pt x="6" y="28"/>
                </a:lnTo>
                <a:lnTo>
                  <a:pt x="6" y="28"/>
                </a:lnTo>
                <a:lnTo>
                  <a:pt x="6" y="26"/>
                </a:lnTo>
                <a:lnTo>
                  <a:pt x="6" y="26"/>
                </a:lnTo>
                <a:lnTo>
                  <a:pt x="6" y="24"/>
                </a:lnTo>
                <a:lnTo>
                  <a:pt x="6" y="24"/>
                </a:lnTo>
                <a:lnTo>
                  <a:pt x="8" y="24"/>
                </a:lnTo>
                <a:lnTo>
                  <a:pt x="10" y="24"/>
                </a:lnTo>
                <a:lnTo>
                  <a:pt x="10" y="24"/>
                </a:lnTo>
                <a:lnTo>
                  <a:pt x="12" y="24"/>
                </a:lnTo>
                <a:lnTo>
                  <a:pt x="14" y="24"/>
                </a:lnTo>
                <a:lnTo>
                  <a:pt x="14" y="24"/>
                </a:lnTo>
                <a:lnTo>
                  <a:pt x="14" y="22"/>
                </a:lnTo>
                <a:lnTo>
                  <a:pt x="14" y="22"/>
                </a:lnTo>
                <a:lnTo>
                  <a:pt x="12" y="22"/>
                </a:lnTo>
                <a:lnTo>
                  <a:pt x="12" y="22"/>
                </a:lnTo>
                <a:lnTo>
                  <a:pt x="12" y="22"/>
                </a:lnTo>
                <a:lnTo>
                  <a:pt x="10" y="20"/>
                </a:lnTo>
                <a:lnTo>
                  <a:pt x="12" y="20"/>
                </a:lnTo>
                <a:lnTo>
                  <a:pt x="12" y="20"/>
                </a:lnTo>
                <a:lnTo>
                  <a:pt x="10" y="20"/>
                </a:lnTo>
                <a:lnTo>
                  <a:pt x="10" y="20"/>
                </a:lnTo>
                <a:lnTo>
                  <a:pt x="10" y="18"/>
                </a:lnTo>
                <a:lnTo>
                  <a:pt x="10" y="20"/>
                </a:lnTo>
                <a:lnTo>
                  <a:pt x="8" y="20"/>
                </a:lnTo>
                <a:lnTo>
                  <a:pt x="6" y="20"/>
                </a:lnTo>
                <a:lnTo>
                  <a:pt x="6" y="18"/>
                </a:lnTo>
                <a:lnTo>
                  <a:pt x="6" y="18"/>
                </a:lnTo>
                <a:lnTo>
                  <a:pt x="4" y="16"/>
                </a:lnTo>
                <a:lnTo>
                  <a:pt x="2" y="14"/>
                </a:lnTo>
                <a:lnTo>
                  <a:pt x="2" y="14"/>
                </a:lnTo>
                <a:lnTo>
                  <a:pt x="2" y="14"/>
                </a:lnTo>
                <a:lnTo>
                  <a:pt x="2" y="14"/>
                </a:lnTo>
                <a:lnTo>
                  <a:pt x="0" y="14"/>
                </a:lnTo>
                <a:lnTo>
                  <a:pt x="0" y="14"/>
                </a:lnTo>
                <a:lnTo>
                  <a:pt x="0" y="14"/>
                </a:lnTo>
                <a:lnTo>
                  <a:pt x="0" y="12"/>
                </a:lnTo>
                <a:lnTo>
                  <a:pt x="0" y="10"/>
                </a:lnTo>
                <a:lnTo>
                  <a:pt x="0" y="8"/>
                </a:lnTo>
                <a:lnTo>
                  <a:pt x="0" y="8"/>
                </a:lnTo>
                <a:lnTo>
                  <a:pt x="2" y="8"/>
                </a:lnTo>
                <a:lnTo>
                  <a:pt x="2" y="6"/>
                </a:lnTo>
                <a:lnTo>
                  <a:pt x="2" y="6"/>
                </a:lnTo>
                <a:lnTo>
                  <a:pt x="2" y="6"/>
                </a:lnTo>
                <a:lnTo>
                  <a:pt x="4" y="6"/>
                </a:lnTo>
                <a:lnTo>
                  <a:pt x="4" y="4"/>
                </a:lnTo>
                <a:lnTo>
                  <a:pt x="4" y="4"/>
                </a:lnTo>
                <a:lnTo>
                  <a:pt x="2" y="4"/>
                </a:lnTo>
                <a:lnTo>
                  <a:pt x="2" y="4"/>
                </a:lnTo>
                <a:lnTo>
                  <a:pt x="2" y="2"/>
                </a:lnTo>
                <a:lnTo>
                  <a:pt x="2" y="4"/>
                </a:lnTo>
                <a:lnTo>
                  <a:pt x="0" y="2"/>
                </a:lnTo>
                <a:lnTo>
                  <a:pt x="2" y="2"/>
                </a:lnTo>
                <a:lnTo>
                  <a:pt x="2" y="0"/>
                </a:lnTo>
                <a:lnTo>
                  <a:pt x="2" y="2"/>
                </a:lnTo>
                <a:lnTo>
                  <a:pt x="2" y="2"/>
                </a:lnTo>
                <a:lnTo>
                  <a:pt x="4" y="4"/>
                </a:lnTo>
                <a:lnTo>
                  <a:pt x="4" y="4"/>
                </a:lnTo>
                <a:lnTo>
                  <a:pt x="6" y="4"/>
                </a:lnTo>
                <a:lnTo>
                  <a:pt x="6" y="4"/>
                </a:lnTo>
                <a:lnTo>
                  <a:pt x="6" y="6"/>
                </a:lnTo>
                <a:lnTo>
                  <a:pt x="8" y="6"/>
                </a:lnTo>
                <a:lnTo>
                  <a:pt x="8" y="6"/>
                </a:lnTo>
                <a:lnTo>
                  <a:pt x="12" y="8"/>
                </a:lnTo>
                <a:lnTo>
                  <a:pt x="12" y="6"/>
                </a:lnTo>
                <a:lnTo>
                  <a:pt x="10" y="6"/>
                </a:lnTo>
                <a:lnTo>
                  <a:pt x="10" y="6"/>
                </a:lnTo>
                <a:lnTo>
                  <a:pt x="10" y="4"/>
                </a:lnTo>
                <a:lnTo>
                  <a:pt x="10" y="4"/>
                </a:lnTo>
                <a:lnTo>
                  <a:pt x="10" y="4"/>
                </a:lnTo>
                <a:lnTo>
                  <a:pt x="12" y="4"/>
                </a:lnTo>
                <a:lnTo>
                  <a:pt x="12" y="6"/>
                </a:lnTo>
                <a:lnTo>
                  <a:pt x="12" y="8"/>
                </a:lnTo>
                <a:lnTo>
                  <a:pt x="14" y="8"/>
                </a:lnTo>
                <a:lnTo>
                  <a:pt x="16" y="10"/>
                </a:lnTo>
                <a:lnTo>
                  <a:pt x="16" y="10"/>
                </a:lnTo>
                <a:lnTo>
                  <a:pt x="16" y="10"/>
                </a:lnTo>
                <a:lnTo>
                  <a:pt x="18" y="10"/>
                </a:lnTo>
                <a:lnTo>
                  <a:pt x="20" y="10"/>
                </a:lnTo>
                <a:lnTo>
                  <a:pt x="20" y="10"/>
                </a:lnTo>
                <a:lnTo>
                  <a:pt x="20" y="10"/>
                </a:lnTo>
                <a:lnTo>
                  <a:pt x="20" y="8"/>
                </a:lnTo>
                <a:lnTo>
                  <a:pt x="20" y="8"/>
                </a:lnTo>
                <a:lnTo>
                  <a:pt x="20" y="8"/>
                </a:lnTo>
                <a:lnTo>
                  <a:pt x="20" y="8"/>
                </a:lnTo>
                <a:lnTo>
                  <a:pt x="20" y="8"/>
                </a:lnTo>
                <a:lnTo>
                  <a:pt x="22" y="8"/>
                </a:lnTo>
                <a:lnTo>
                  <a:pt x="22" y="8"/>
                </a:lnTo>
                <a:lnTo>
                  <a:pt x="22" y="10"/>
                </a:lnTo>
                <a:lnTo>
                  <a:pt x="24" y="10"/>
                </a:lnTo>
                <a:lnTo>
                  <a:pt x="24" y="12"/>
                </a:lnTo>
                <a:lnTo>
                  <a:pt x="24" y="14"/>
                </a:lnTo>
                <a:lnTo>
                  <a:pt x="24" y="14"/>
                </a:lnTo>
                <a:lnTo>
                  <a:pt x="24" y="14"/>
                </a:lnTo>
                <a:lnTo>
                  <a:pt x="24" y="16"/>
                </a:lnTo>
                <a:lnTo>
                  <a:pt x="26" y="16"/>
                </a:lnTo>
                <a:lnTo>
                  <a:pt x="26" y="18"/>
                </a:lnTo>
                <a:lnTo>
                  <a:pt x="26" y="18"/>
                </a:lnTo>
                <a:lnTo>
                  <a:pt x="26" y="20"/>
                </a:lnTo>
                <a:lnTo>
                  <a:pt x="26" y="20"/>
                </a:lnTo>
                <a:lnTo>
                  <a:pt x="26" y="22"/>
                </a:lnTo>
                <a:lnTo>
                  <a:pt x="26" y="22"/>
                </a:lnTo>
                <a:lnTo>
                  <a:pt x="26" y="22"/>
                </a:lnTo>
                <a:lnTo>
                  <a:pt x="26" y="22"/>
                </a:lnTo>
                <a:lnTo>
                  <a:pt x="26" y="22"/>
                </a:lnTo>
                <a:lnTo>
                  <a:pt x="28" y="22"/>
                </a:lnTo>
                <a:lnTo>
                  <a:pt x="28" y="24"/>
                </a:lnTo>
                <a:lnTo>
                  <a:pt x="30" y="24"/>
                </a:lnTo>
                <a:lnTo>
                  <a:pt x="34" y="26"/>
                </a:lnTo>
                <a:lnTo>
                  <a:pt x="34" y="26"/>
                </a:lnTo>
                <a:lnTo>
                  <a:pt x="34" y="26"/>
                </a:lnTo>
                <a:lnTo>
                  <a:pt x="36" y="24"/>
                </a:lnTo>
                <a:lnTo>
                  <a:pt x="36" y="24"/>
                </a:lnTo>
                <a:lnTo>
                  <a:pt x="36" y="24"/>
                </a:lnTo>
                <a:lnTo>
                  <a:pt x="40" y="26"/>
                </a:lnTo>
                <a:lnTo>
                  <a:pt x="42" y="26"/>
                </a:lnTo>
                <a:lnTo>
                  <a:pt x="42" y="24"/>
                </a:lnTo>
                <a:lnTo>
                  <a:pt x="42" y="24"/>
                </a:lnTo>
                <a:lnTo>
                  <a:pt x="44" y="24"/>
                </a:lnTo>
                <a:lnTo>
                  <a:pt x="44" y="24"/>
                </a:lnTo>
                <a:lnTo>
                  <a:pt x="44" y="24"/>
                </a:lnTo>
                <a:lnTo>
                  <a:pt x="46" y="24"/>
                </a:lnTo>
                <a:lnTo>
                  <a:pt x="46" y="24"/>
                </a:lnTo>
                <a:lnTo>
                  <a:pt x="48" y="24"/>
                </a:lnTo>
                <a:lnTo>
                  <a:pt x="50" y="26"/>
                </a:lnTo>
                <a:lnTo>
                  <a:pt x="52" y="26"/>
                </a:lnTo>
                <a:lnTo>
                  <a:pt x="54" y="24"/>
                </a:lnTo>
                <a:lnTo>
                  <a:pt x="56" y="24"/>
                </a:lnTo>
                <a:lnTo>
                  <a:pt x="58" y="24"/>
                </a:lnTo>
                <a:lnTo>
                  <a:pt x="58" y="24"/>
                </a:lnTo>
                <a:lnTo>
                  <a:pt x="58" y="24"/>
                </a:lnTo>
                <a:lnTo>
                  <a:pt x="60" y="26"/>
                </a:lnTo>
                <a:lnTo>
                  <a:pt x="62" y="26"/>
                </a:lnTo>
                <a:lnTo>
                  <a:pt x="64" y="28"/>
                </a:lnTo>
                <a:lnTo>
                  <a:pt x="64" y="28"/>
                </a:lnTo>
                <a:lnTo>
                  <a:pt x="64" y="28"/>
                </a:lnTo>
                <a:lnTo>
                  <a:pt x="64" y="28"/>
                </a:lnTo>
                <a:lnTo>
                  <a:pt x="64" y="28"/>
                </a:lnTo>
                <a:lnTo>
                  <a:pt x="64" y="28"/>
                </a:lnTo>
                <a:lnTo>
                  <a:pt x="64" y="30"/>
                </a:lnTo>
                <a:lnTo>
                  <a:pt x="64" y="30"/>
                </a:lnTo>
                <a:lnTo>
                  <a:pt x="64" y="30"/>
                </a:lnTo>
                <a:lnTo>
                  <a:pt x="64" y="30"/>
                </a:lnTo>
                <a:lnTo>
                  <a:pt x="62" y="30"/>
                </a:lnTo>
                <a:lnTo>
                  <a:pt x="62" y="30"/>
                </a:lnTo>
                <a:lnTo>
                  <a:pt x="62" y="30"/>
                </a:lnTo>
                <a:lnTo>
                  <a:pt x="62" y="30"/>
                </a:lnTo>
                <a:lnTo>
                  <a:pt x="62" y="30"/>
                </a:lnTo>
                <a:lnTo>
                  <a:pt x="62" y="30"/>
                </a:lnTo>
                <a:lnTo>
                  <a:pt x="62" y="32"/>
                </a:lnTo>
                <a:lnTo>
                  <a:pt x="62" y="32"/>
                </a:lnTo>
                <a:lnTo>
                  <a:pt x="62" y="34"/>
                </a:lnTo>
                <a:lnTo>
                  <a:pt x="62" y="36"/>
                </a:lnTo>
                <a:lnTo>
                  <a:pt x="60" y="36"/>
                </a:lnTo>
                <a:lnTo>
                  <a:pt x="60" y="36"/>
                </a:lnTo>
                <a:lnTo>
                  <a:pt x="60" y="36"/>
                </a:lnTo>
                <a:lnTo>
                  <a:pt x="62" y="36"/>
                </a:lnTo>
                <a:lnTo>
                  <a:pt x="62" y="38"/>
                </a:lnTo>
                <a:lnTo>
                  <a:pt x="60" y="38"/>
                </a:lnTo>
                <a:lnTo>
                  <a:pt x="60" y="38"/>
                </a:lnTo>
                <a:lnTo>
                  <a:pt x="58" y="3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6" name="Freeform 502"/>
          <p:cNvSpPr>
            <a:spLocks/>
          </p:cNvSpPr>
          <p:nvPr/>
        </p:nvSpPr>
        <p:spPr bwMode="auto">
          <a:xfrm>
            <a:off x="4905375" y="3024188"/>
            <a:ext cx="3175" cy="22225"/>
          </a:xfrm>
          <a:custGeom>
            <a:avLst/>
            <a:gdLst/>
            <a:ahLst/>
            <a:cxnLst>
              <a:cxn ang="0">
                <a:pos x="0" y="0"/>
              </a:cxn>
              <a:cxn ang="0">
                <a:pos x="0" y="2"/>
              </a:cxn>
              <a:cxn ang="0">
                <a:pos x="0" y="4"/>
              </a:cxn>
              <a:cxn ang="0">
                <a:pos x="2" y="14"/>
              </a:cxn>
            </a:cxnLst>
            <a:rect l="0" t="0" r="r" b="b"/>
            <a:pathLst>
              <a:path w="2" h="14">
                <a:moveTo>
                  <a:pt x="0" y="0"/>
                </a:moveTo>
                <a:lnTo>
                  <a:pt x="0" y="2"/>
                </a:lnTo>
                <a:lnTo>
                  <a:pt x="0" y="4"/>
                </a:lnTo>
                <a:lnTo>
                  <a:pt x="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7" name="Freeform 503"/>
          <p:cNvSpPr>
            <a:spLocks/>
          </p:cNvSpPr>
          <p:nvPr/>
        </p:nvSpPr>
        <p:spPr bwMode="auto">
          <a:xfrm>
            <a:off x="4835525" y="3011488"/>
            <a:ext cx="69850" cy="25400"/>
          </a:xfrm>
          <a:custGeom>
            <a:avLst/>
            <a:gdLst/>
            <a:ahLst/>
            <a:cxnLst>
              <a:cxn ang="0">
                <a:pos x="0" y="0"/>
              </a:cxn>
              <a:cxn ang="0">
                <a:pos x="2" y="0"/>
              </a:cxn>
              <a:cxn ang="0">
                <a:pos x="4" y="2"/>
              </a:cxn>
              <a:cxn ang="0">
                <a:pos x="6" y="2"/>
              </a:cxn>
              <a:cxn ang="0">
                <a:pos x="6" y="2"/>
              </a:cxn>
              <a:cxn ang="0">
                <a:pos x="8" y="2"/>
              </a:cxn>
              <a:cxn ang="0">
                <a:pos x="10" y="2"/>
              </a:cxn>
              <a:cxn ang="0">
                <a:pos x="14" y="4"/>
              </a:cxn>
              <a:cxn ang="0">
                <a:pos x="16" y="4"/>
              </a:cxn>
              <a:cxn ang="0">
                <a:pos x="20" y="6"/>
              </a:cxn>
              <a:cxn ang="0">
                <a:pos x="20" y="6"/>
              </a:cxn>
              <a:cxn ang="0">
                <a:pos x="22" y="6"/>
              </a:cxn>
              <a:cxn ang="0">
                <a:pos x="22" y="6"/>
              </a:cxn>
              <a:cxn ang="0">
                <a:pos x="24" y="6"/>
              </a:cxn>
              <a:cxn ang="0">
                <a:pos x="24" y="6"/>
              </a:cxn>
              <a:cxn ang="0">
                <a:pos x="24" y="6"/>
              </a:cxn>
              <a:cxn ang="0">
                <a:pos x="24" y="6"/>
              </a:cxn>
              <a:cxn ang="0">
                <a:pos x="28" y="10"/>
              </a:cxn>
              <a:cxn ang="0">
                <a:pos x="34" y="16"/>
              </a:cxn>
              <a:cxn ang="0">
                <a:pos x="34" y="14"/>
              </a:cxn>
              <a:cxn ang="0">
                <a:pos x="36" y="14"/>
              </a:cxn>
              <a:cxn ang="0">
                <a:pos x="36" y="14"/>
              </a:cxn>
              <a:cxn ang="0">
                <a:pos x="42" y="10"/>
              </a:cxn>
              <a:cxn ang="0">
                <a:pos x="42" y="10"/>
              </a:cxn>
              <a:cxn ang="0">
                <a:pos x="44" y="10"/>
              </a:cxn>
              <a:cxn ang="0">
                <a:pos x="44" y="8"/>
              </a:cxn>
            </a:cxnLst>
            <a:rect l="0" t="0" r="r" b="b"/>
            <a:pathLst>
              <a:path w="44" h="16">
                <a:moveTo>
                  <a:pt x="0" y="0"/>
                </a:moveTo>
                <a:lnTo>
                  <a:pt x="2" y="0"/>
                </a:lnTo>
                <a:lnTo>
                  <a:pt x="4" y="2"/>
                </a:lnTo>
                <a:lnTo>
                  <a:pt x="6" y="2"/>
                </a:lnTo>
                <a:lnTo>
                  <a:pt x="6" y="2"/>
                </a:lnTo>
                <a:lnTo>
                  <a:pt x="8" y="2"/>
                </a:lnTo>
                <a:lnTo>
                  <a:pt x="10" y="2"/>
                </a:lnTo>
                <a:lnTo>
                  <a:pt x="14" y="4"/>
                </a:lnTo>
                <a:lnTo>
                  <a:pt x="16" y="4"/>
                </a:lnTo>
                <a:lnTo>
                  <a:pt x="20" y="6"/>
                </a:lnTo>
                <a:lnTo>
                  <a:pt x="20" y="6"/>
                </a:lnTo>
                <a:lnTo>
                  <a:pt x="22" y="6"/>
                </a:lnTo>
                <a:lnTo>
                  <a:pt x="22" y="6"/>
                </a:lnTo>
                <a:lnTo>
                  <a:pt x="24" y="6"/>
                </a:lnTo>
                <a:lnTo>
                  <a:pt x="24" y="6"/>
                </a:lnTo>
                <a:lnTo>
                  <a:pt x="24" y="6"/>
                </a:lnTo>
                <a:lnTo>
                  <a:pt x="24" y="6"/>
                </a:lnTo>
                <a:lnTo>
                  <a:pt x="28" y="10"/>
                </a:lnTo>
                <a:lnTo>
                  <a:pt x="34" y="16"/>
                </a:lnTo>
                <a:lnTo>
                  <a:pt x="34" y="14"/>
                </a:lnTo>
                <a:lnTo>
                  <a:pt x="36" y="14"/>
                </a:lnTo>
                <a:lnTo>
                  <a:pt x="36" y="14"/>
                </a:lnTo>
                <a:lnTo>
                  <a:pt x="42" y="10"/>
                </a:lnTo>
                <a:lnTo>
                  <a:pt x="42" y="10"/>
                </a:lnTo>
                <a:lnTo>
                  <a:pt x="44" y="10"/>
                </a:lnTo>
                <a:lnTo>
                  <a:pt x="44"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8" name="Freeform 504"/>
          <p:cNvSpPr>
            <a:spLocks/>
          </p:cNvSpPr>
          <p:nvPr/>
        </p:nvSpPr>
        <p:spPr bwMode="auto">
          <a:xfrm>
            <a:off x="5737225" y="2992438"/>
            <a:ext cx="85725" cy="41275"/>
          </a:xfrm>
          <a:custGeom>
            <a:avLst/>
            <a:gdLst/>
            <a:ahLst/>
            <a:cxnLst>
              <a:cxn ang="0">
                <a:pos x="0" y="0"/>
              </a:cxn>
              <a:cxn ang="0">
                <a:pos x="0" y="2"/>
              </a:cxn>
              <a:cxn ang="0">
                <a:pos x="16" y="22"/>
              </a:cxn>
              <a:cxn ang="0">
                <a:pos x="52" y="26"/>
              </a:cxn>
              <a:cxn ang="0">
                <a:pos x="54" y="26"/>
              </a:cxn>
            </a:cxnLst>
            <a:rect l="0" t="0" r="r" b="b"/>
            <a:pathLst>
              <a:path w="54" h="26">
                <a:moveTo>
                  <a:pt x="0" y="0"/>
                </a:moveTo>
                <a:lnTo>
                  <a:pt x="0" y="2"/>
                </a:lnTo>
                <a:lnTo>
                  <a:pt x="16" y="22"/>
                </a:lnTo>
                <a:lnTo>
                  <a:pt x="52" y="26"/>
                </a:lnTo>
                <a:lnTo>
                  <a:pt x="54"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9" name="Freeform 505"/>
          <p:cNvSpPr>
            <a:spLocks/>
          </p:cNvSpPr>
          <p:nvPr/>
        </p:nvSpPr>
        <p:spPr bwMode="auto">
          <a:xfrm>
            <a:off x="5822950" y="2973388"/>
            <a:ext cx="19050" cy="60325"/>
          </a:xfrm>
          <a:custGeom>
            <a:avLst/>
            <a:gdLst/>
            <a:ahLst/>
            <a:cxnLst>
              <a:cxn ang="0">
                <a:pos x="0" y="36"/>
              </a:cxn>
              <a:cxn ang="0">
                <a:pos x="0" y="36"/>
              </a:cxn>
              <a:cxn ang="0">
                <a:pos x="0" y="34"/>
              </a:cxn>
              <a:cxn ang="0">
                <a:pos x="0" y="30"/>
              </a:cxn>
              <a:cxn ang="0">
                <a:pos x="0" y="30"/>
              </a:cxn>
              <a:cxn ang="0">
                <a:pos x="0" y="28"/>
              </a:cxn>
              <a:cxn ang="0">
                <a:pos x="2" y="24"/>
              </a:cxn>
              <a:cxn ang="0">
                <a:pos x="2" y="20"/>
              </a:cxn>
              <a:cxn ang="0">
                <a:pos x="2" y="18"/>
              </a:cxn>
              <a:cxn ang="0">
                <a:pos x="4" y="16"/>
              </a:cxn>
              <a:cxn ang="0">
                <a:pos x="6" y="16"/>
              </a:cxn>
              <a:cxn ang="0">
                <a:pos x="8" y="16"/>
              </a:cxn>
              <a:cxn ang="0">
                <a:pos x="8" y="12"/>
              </a:cxn>
              <a:cxn ang="0">
                <a:pos x="6" y="12"/>
              </a:cxn>
              <a:cxn ang="0">
                <a:pos x="6" y="12"/>
              </a:cxn>
              <a:cxn ang="0">
                <a:pos x="6" y="10"/>
              </a:cxn>
              <a:cxn ang="0">
                <a:pos x="4" y="6"/>
              </a:cxn>
              <a:cxn ang="0">
                <a:pos x="6" y="6"/>
              </a:cxn>
              <a:cxn ang="0">
                <a:pos x="4" y="4"/>
              </a:cxn>
              <a:cxn ang="0">
                <a:pos x="4" y="2"/>
              </a:cxn>
              <a:cxn ang="0">
                <a:pos x="6" y="0"/>
              </a:cxn>
              <a:cxn ang="0">
                <a:pos x="6" y="0"/>
              </a:cxn>
              <a:cxn ang="0">
                <a:pos x="6" y="0"/>
              </a:cxn>
              <a:cxn ang="0">
                <a:pos x="8" y="0"/>
              </a:cxn>
              <a:cxn ang="0">
                <a:pos x="8" y="2"/>
              </a:cxn>
              <a:cxn ang="0">
                <a:pos x="8" y="2"/>
              </a:cxn>
              <a:cxn ang="0">
                <a:pos x="8" y="4"/>
              </a:cxn>
              <a:cxn ang="0">
                <a:pos x="10" y="4"/>
              </a:cxn>
              <a:cxn ang="0">
                <a:pos x="10" y="4"/>
              </a:cxn>
              <a:cxn ang="0">
                <a:pos x="10" y="2"/>
              </a:cxn>
              <a:cxn ang="0">
                <a:pos x="12" y="2"/>
              </a:cxn>
              <a:cxn ang="0">
                <a:pos x="12" y="2"/>
              </a:cxn>
              <a:cxn ang="0">
                <a:pos x="12" y="2"/>
              </a:cxn>
              <a:cxn ang="0">
                <a:pos x="12" y="0"/>
              </a:cxn>
              <a:cxn ang="0">
                <a:pos x="12" y="0"/>
              </a:cxn>
            </a:cxnLst>
            <a:rect l="0" t="0" r="r" b="b"/>
            <a:pathLst>
              <a:path w="12" h="38">
                <a:moveTo>
                  <a:pt x="0" y="38"/>
                </a:moveTo>
                <a:lnTo>
                  <a:pt x="0" y="36"/>
                </a:lnTo>
                <a:lnTo>
                  <a:pt x="0" y="36"/>
                </a:lnTo>
                <a:lnTo>
                  <a:pt x="0" y="36"/>
                </a:lnTo>
                <a:lnTo>
                  <a:pt x="0" y="34"/>
                </a:lnTo>
                <a:lnTo>
                  <a:pt x="0" y="34"/>
                </a:lnTo>
                <a:lnTo>
                  <a:pt x="0" y="32"/>
                </a:lnTo>
                <a:lnTo>
                  <a:pt x="0" y="30"/>
                </a:lnTo>
                <a:lnTo>
                  <a:pt x="0" y="30"/>
                </a:lnTo>
                <a:lnTo>
                  <a:pt x="0" y="30"/>
                </a:lnTo>
                <a:lnTo>
                  <a:pt x="0" y="28"/>
                </a:lnTo>
                <a:lnTo>
                  <a:pt x="0" y="28"/>
                </a:lnTo>
                <a:lnTo>
                  <a:pt x="0" y="28"/>
                </a:lnTo>
                <a:lnTo>
                  <a:pt x="2" y="24"/>
                </a:lnTo>
                <a:lnTo>
                  <a:pt x="2" y="22"/>
                </a:lnTo>
                <a:lnTo>
                  <a:pt x="2" y="20"/>
                </a:lnTo>
                <a:lnTo>
                  <a:pt x="2" y="18"/>
                </a:lnTo>
                <a:lnTo>
                  <a:pt x="2" y="18"/>
                </a:lnTo>
                <a:lnTo>
                  <a:pt x="2" y="16"/>
                </a:lnTo>
                <a:lnTo>
                  <a:pt x="4" y="16"/>
                </a:lnTo>
                <a:lnTo>
                  <a:pt x="4" y="16"/>
                </a:lnTo>
                <a:lnTo>
                  <a:pt x="6" y="16"/>
                </a:lnTo>
                <a:lnTo>
                  <a:pt x="6" y="16"/>
                </a:lnTo>
                <a:lnTo>
                  <a:pt x="8" y="16"/>
                </a:lnTo>
                <a:lnTo>
                  <a:pt x="8" y="14"/>
                </a:lnTo>
                <a:lnTo>
                  <a:pt x="8" y="12"/>
                </a:lnTo>
                <a:lnTo>
                  <a:pt x="8" y="12"/>
                </a:lnTo>
                <a:lnTo>
                  <a:pt x="6" y="12"/>
                </a:lnTo>
                <a:lnTo>
                  <a:pt x="6" y="12"/>
                </a:lnTo>
                <a:lnTo>
                  <a:pt x="6" y="12"/>
                </a:lnTo>
                <a:lnTo>
                  <a:pt x="6" y="10"/>
                </a:lnTo>
                <a:lnTo>
                  <a:pt x="6" y="10"/>
                </a:lnTo>
                <a:lnTo>
                  <a:pt x="6" y="8"/>
                </a:lnTo>
                <a:lnTo>
                  <a:pt x="4" y="6"/>
                </a:lnTo>
                <a:lnTo>
                  <a:pt x="6" y="6"/>
                </a:lnTo>
                <a:lnTo>
                  <a:pt x="6" y="6"/>
                </a:lnTo>
                <a:lnTo>
                  <a:pt x="6" y="4"/>
                </a:lnTo>
                <a:lnTo>
                  <a:pt x="4" y="4"/>
                </a:lnTo>
                <a:lnTo>
                  <a:pt x="4" y="2"/>
                </a:lnTo>
                <a:lnTo>
                  <a:pt x="4" y="2"/>
                </a:lnTo>
                <a:lnTo>
                  <a:pt x="6" y="0"/>
                </a:lnTo>
                <a:lnTo>
                  <a:pt x="6" y="0"/>
                </a:lnTo>
                <a:lnTo>
                  <a:pt x="6" y="0"/>
                </a:lnTo>
                <a:lnTo>
                  <a:pt x="6" y="0"/>
                </a:lnTo>
                <a:lnTo>
                  <a:pt x="6" y="0"/>
                </a:lnTo>
                <a:lnTo>
                  <a:pt x="6" y="0"/>
                </a:lnTo>
                <a:lnTo>
                  <a:pt x="8" y="0"/>
                </a:lnTo>
                <a:lnTo>
                  <a:pt x="8" y="0"/>
                </a:lnTo>
                <a:lnTo>
                  <a:pt x="8" y="0"/>
                </a:lnTo>
                <a:lnTo>
                  <a:pt x="8" y="2"/>
                </a:lnTo>
                <a:lnTo>
                  <a:pt x="8" y="2"/>
                </a:lnTo>
                <a:lnTo>
                  <a:pt x="8" y="2"/>
                </a:lnTo>
                <a:lnTo>
                  <a:pt x="8" y="2"/>
                </a:lnTo>
                <a:lnTo>
                  <a:pt x="8" y="4"/>
                </a:lnTo>
                <a:lnTo>
                  <a:pt x="8" y="4"/>
                </a:lnTo>
                <a:lnTo>
                  <a:pt x="10" y="4"/>
                </a:lnTo>
                <a:lnTo>
                  <a:pt x="10" y="4"/>
                </a:lnTo>
                <a:lnTo>
                  <a:pt x="10" y="4"/>
                </a:lnTo>
                <a:lnTo>
                  <a:pt x="10" y="2"/>
                </a:lnTo>
                <a:lnTo>
                  <a:pt x="10" y="2"/>
                </a:lnTo>
                <a:lnTo>
                  <a:pt x="12" y="2"/>
                </a:lnTo>
                <a:lnTo>
                  <a:pt x="12" y="2"/>
                </a:lnTo>
                <a:lnTo>
                  <a:pt x="12" y="2"/>
                </a:lnTo>
                <a:lnTo>
                  <a:pt x="12" y="2"/>
                </a:lnTo>
                <a:lnTo>
                  <a:pt x="12" y="2"/>
                </a:lnTo>
                <a:lnTo>
                  <a:pt x="12" y="2"/>
                </a:lnTo>
                <a:lnTo>
                  <a:pt x="12" y="0"/>
                </a:lnTo>
                <a:lnTo>
                  <a:pt x="12" y="0"/>
                </a:lnTo>
                <a:lnTo>
                  <a:pt x="12"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0" name="Freeform 506"/>
          <p:cNvSpPr>
            <a:spLocks/>
          </p:cNvSpPr>
          <p:nvPr/>
        </p:nvSpPr>
        <p:spPr bwMode="auto">
          <a:xfrm>
            <a:off x="6635750" y="2989263"/>
            <a:ext cx="25400" cy="38100"/>
          </a:xfrm>
          <a:custGeom>
            <a:avLst/>
            <a:gdLst/>
            <a:ahLst/>
            <a:cxnLst>
              <a:cxn ang="0">
                <a:pos x="10" y="0"/>
              </a:cxn>
              <a:cxn ang="0">
                <a:pos x="10" y="4"/>
              </a:cxn>
              <a:cxn ang="0">
                <a:pos x="8" y="4"/>
              </a:cxn>
              <a:cxn ang="0">
                <a:pos x="6" y="4"/>
              </a:cxn>
              <a:cxn ang="0">
                <a:pos x="6" y="4"/>
              </a:cxn>
              <a:cxn ang="0">
                <a:pos x="4" y="4"/>
              </a:cxn>
              <a:cxn ang="0">
                <a:pos x="2" y="6"/>
              </a:cxn>
              <a:cxn ang="0">
                <a:pos x="2" y="8"/>
              </a:cxn>
              <a:cxn ang="0">
                <a:pos x="2" y="10"/>
              </a:cxn>
              <a:cxn ang="0">
                <a:pos x="0" y="10"/>
              </a:cxn>
              <a:cxn ang="0">
                <a:pos x="2" y="12"/>
              </a:cxn>
              <a:cxn ang="0">
                <a:pos x="2" y="16"/>
              </a:cxn>
              <a:cxn ang="0">
                <a:pos x="4" y="18"/>
              </a:cxn>
              <a:cxn ang="0">
                <a:pos x="4" y="20"/>
              </a:cxn>
              <a:cxn ang="0">
                <a:pos x="4" y="20"/>
              </a:cxn>
              <a:cxn ang="0">
                <a:pos x="6" y="22"/>
              </a:cxn>
              <a:cxn ang="0">
                <a:pos x="6" y="22"/>
              </a:cxn>
              <a:cxn ang="0">
                <a:pos x="6" y="20"/>
              </a:cxn>
              <a:cxn ang="0">
                <a:pos x="6" y="20"/>
              </a:cxn>
              <a:cxn ang="0">
                <a:pos x="6" y="18"/>
              </a:cxn>
              <a:cxn ang="0">
                <a:pos x="6" y="20"/>
              </a:cxn>
              <a:cxn ang="0">
                <a:pos x="8" y="22"/>
              </a:cxn>
              <a:cxn ang="0">
                <a:pos x="10" y="24"/>
              </a:cxn>
              <a:cxn ang="0">
                <a:pos x="12" y="22"/>
              </a:cxn>
              <a:cxn ang="0">
                <a:pos x="12" y="20"/>
              </a:cxn>
              <a:cxn ang="0">
                <a:pos x="12" y="20"/>
              </a:cxn>
              <a:cxn ang="0">
                <a:pos x="10" y="18"/>
              </a:cxn>
              <a:cxn ang="0">
                <a:pos x="12" y="18"/>
              </a:cxn>
              <a:cxn ang="0">
                <a:pos x="12" y="16"/>
              </a:cxn>
              <a:cxn ang="0">
                <a:pos x="14" y="14"/>
              </a:cxn>
              <a:cxn ang="0">
                <a:pos x="12" y="12"/>
              </a:cxn>
              <a:cxn ang="0">
                <a:pos x="12" y="12"/>
              </a:cxn>
              <a:cxn ang="0">
                <a:pos x="12" y="12"/>
              </a:cxn>
              <a:cxn ang="0">
                <a:pos x="14" y="12"/>
              </a:cxn>
              <a:cxn ang="0">
                <a:pos x="16" y="10"/>
              </a:cxn>
            </a:cxnLst>
            <a:rect l="0" t="0" r="r" b="b"/>
            <a:pathLst>
              <a:path w="16" h="24">
                <a:moveTo>
                  <a:pt x="10" y="0"/>
                </a:moveTo>
                <a:lnTo>
                  <a:pt x="10" y="0"/>
                </a:lnTo>
                <a:lnTo>
                  <a:pt x="10" y="2"/>
                </a:lnTo>
                <a:lnTo>
                  <a:pt x="10" y="4"/>
                </a:lnTo>
                <a:lnTo>
                  <a:pt x="10" y="4"/>
                </a:lnTo>
                <a:lnTo>
                  <a:pt x="8" y="4"/>
                </a:lnTo>
                <a:lnTo>
                  <a:pt x="6" y="4"/>
                </a:lnTo>
                <a:lnTo>
                  <a:pt x="6" y="4"/>
                </a:lnTo>
                <a:lnTo>
                  <a:pt x="6" y="4"/>
                </a:lnTo>
                <a:lnTo>
                  <a:pt x="6" y="4"/>
                </a:lnTo>
                <a:lnTo>
                  <a:pt x="4" y="4"/>
                </a:lnTo>
                <a:lnTo>
                  <a:pt x="4" y="4"/>
                </a:lnTo>
                <a:lnTo>
                  <a:pt x="4" y="4"/>
                </a:lnTo>
                <a:lnTo>
                  <a:pt x="2" y="6"/>
                </a:lnTo>
                <a:lnTo>
                  <a:pt x="2" y="8"/>
                </a:lnTo>
                <a:lnTo>
                  <a:pt x="2" y="8"/>
                </a:lnTo>
                <a:lnTo>
                  <a:pt x="2" y="8"/>
                </a:lnTo>
                <a:lnTo>
                  <a:pt x="2" y="10"/>
                </a:lnTo>
                <a:lnTo>
                  <a:pt x="2" y="10"/>
                </a:lnTo>
                <a:lnTo>
                  <a:pt x="0" y="10"/>
                </a:lnTo>
                <a:lnTo>
                  <a:pt x="0" y="10"/>
                </a:lnTo>
                <a:lnTo>
                  <a:pt x="2" y="12"/>
                </a:lnTo>
                <a:lnTo>
                  <a:pt x="2" y="14"/>
                </a:lnTo>
                <a:lnTo>
                  <a:pt x="2" y="16"/>
                </a:lnTo>
                <a:lnTo>
                  <a:pt x="4" y="16"/>
                </a:lnTo>
                <a:lnTo>
                  <a:pt x="4" y="18"/>
                </a:lnTo>
                <a:lnTo>
                  <a:pt x="4" y="18"/>
                </a:lnTo>
                <a:lnTo>
                  <a:pt x="4" y="20"/>
                </a:lnTo>
                <a:lnTo>
                  <a:pt x="4" y="20"/>
                </a:lnTo>
                <a:lnTo>
                  <a:pt x="4" y="20"/>
                </a:lnTo>
                <a:lnTo>
                  <a:pt x="6" y="22"/>
                </a:lnTo>
                <a:lnTo>
                  <a:pt x="6" y="22"/>
                </a:lnTo>
                <a:lnTo>
                  <a:pt x="6" y="22"/>
                </a:lnTo>
                <a:lnTo>
                  <a:pt x="6" y="22"/>
                </a:lnTo>
                <a:lnTo>
                  <a:pt x="6" y="22"/>
                </a:lnTo>
                <a:lnTo>
                  <a:pt x="6" y="20"/>
                </a:lnTo>
                <a:lnTo>
                  <a:pt x="6" y="20"/>
                </a:lnTo>
                <a:lnTo>
                  <a:pt x="6" y="20"/>
                </a:lnTo>
                <a:lnTo>
                  <a:pt x="6" y="18"/>
                </a:lnTo>
                <a:lnTo>
                  <a:pt x="6" y="18"/>
                </a:lnTo>
                <a:lnTo>
                  <a:pt x="6" y="18"/>
                </a:lnTo>
                <a:lnTo>
                  <a:pt x="6" y="20"/>
                </a:lnTo>
                <a:lnTo>
                  <a:pt x="8" y="20"/>
                </a:lnTo>
                <a:lnTo>
                  <a:pt x="8" y="22"/>
                </a:lnTo>
                <a:lnTo>
                  <a:pt x="8" y="24"/>
                </a:lnTo>
                <a:lnTo>
                  <a:pt x="10" y="24"/>
                </a:lnTo>
                <a:lnTo>
                  <a:pt x="10" y="22"/>
                </a:lnTo>
                <a:lnTo>
                  <a:pt x="12" y="22"/>
                </a:lnTo>
                <a:lnTo>
                  <a:pt x="12" y="22"/>
                </a:lnTo>
                <a:lnTo>
                  <a:pt x="12" y="20"/>
                </a:lnTo>
                <a:lnTo>
                  <a:pt x="12" y="20"/>
                </a:lnTo>
                <a:lnTo>
                  <a:pt x="12" y="20"/>
                </a:lnTo>
                <a:lnTo>
                  <a:pt x="10" y="18"/>
                </a:lnTo>
                <a:lnTo>
                  <a:pt x="10" y="18"/>
                </a:lnTo>
                <a:lnTo>
                  <a:pt x="10" y="18"/>
                </a:lnTo>
                <a:lnTo>
                  <a:pt x="12" y="18"/>
                </a:lnTo>
                <a:lnTo>
                  <a:pt x="12" y="16"/>
                </a:lnTo>
                <a:lnTo>
                  <a:pt x="12" y="16"/>
                </a:lnTo>
                <a:lnTo>
                  <a:pt x="12" y="16"/>
                </a:lnTo>
                <a:lnTo>
                  <a:pt x="14" y="14"/>
                </a:lnTo>
                <a:lnTo>
                  <a:pt x="12" y="14"/>
                </a:lnTo>
                <a:lnTo>
                  <a:pt x="12" y="12"/>
                </a:lnTo>
                <a:lnTo>
                  <a:pt x="12" y="12"/>
                </a:lnTo>
                <a:lnTo>
                  <a:pt x="12" y="12"/>
                </a:lnTo>
                <a:lnTo>
                  <a:pt x="12" y="10"/>
                </a:lnTo>
                <a:lnTo>
                  <a:pt x="12" y="12"/>
                </a:lnTo>
                <a:lnTo>
                  <a:pt x="14" y="12"/>
                </a:lnTo>
                <a:lnTo>
                  <a:pt x="14" y="12"/>
                </a:lnTo>
                <a:lnTo>
                  <a:pt x="14" y="12"/>
                </a:lnTo>
                <a:lnTo>
                  <a:pt x="16"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1" name="Freeform 507"/>
          <p:cNvSpPr>
            <a:spLocks/>
          </p:cNvSpPr>
          <p:nvPr/>
        </p:nvSpPr>
        <p:spPr bwMode="auto">
          <a:xfrm>
            <a:off x="4772025" y="2833688"/>
            <a:ext cx="63500" cy="177800"/>
          </a:xfrm>
          <a:custGeom>
            <a:avLst/>
            <a:gdLst/>
            <a:ahLst/>
            <a:cxnLst>
              <a:cxn ang="0">
                <a:pos x="40" y="110"/>
              </a:cxn>
              <a:cxn ang="0">
                <a:pos x="36" y="104"/>
              </a:cxn>
              <a:cxn ang="0">
                <a:pos x="34" y="98"/>
              </a:cxn>
              <a:cxn ang="0">
                <a:pos x="32" y="98"/>
              </a:cxn>
              <a:cxn ang="0">
                <a:pos x="28" y="98"/>
              </a:cxn>
              <a:cxn ang="0">
                <a:pos x="26" y="96"/>
              </a:cxn>
              <a:cxn ang="0">
                <a:pos x="22" y="96"/>
              </a:cxn>
              <a:cxn ang="0">
                <a:pos x="22" y="96"/>
              </a:cxn>
              <a:cxn ang="0">
                <a:pos x="18" y="96"/>
              </a:cxn>
              <a:cxn ang="0">
                <a:pos x="16" y="94"/>
              </a:cxn>
              <a:cxn ang="0">
                <a:pos x="16" y="94"/>
              </a:cxn>
              <a:cxn ang="0">
                <a:pos x="14" y="92"/>
              </a:cxn>
              <a:cxn ang="0">
                <a:pos x="14" y="90"/>
              </a:cxn>
              <a:cxn ang="0">
                <a:pos x="12" y="90"/>
              </a:cxn>
              <a:cxn ang="0">
                <a:pos x="12" y="88"/>
              </a:cxn>
              <a:cxn ang="0">
                <a:pos x="12" y="82"/>
              </a:cxn>
              <a:cxn ang="0">
                <a:pos x="12" y="82"/>
              </a:cxn>
              <a:cxn ang="0">
                <a:pos x="8" y="76"/>
              </a:cxn>
              <a:cxn ang="0">
                <a:pos x="4" y="70"/>
              </a:cxn>
              <a:cxn ang="0">
                <a:pos x="2" y="68"/>
              </a:cxn>
              <a:cxn ang="0">
                <a:pos x="4" y="66"/>
              </a:cxn>
              <a:cxn ang="0">
                <a:pos x="6" y="64"/>
              </a:cxn>
              <a:cxn ang="0">
                <a:pos x="10" y="62"/>
              </a:cxn>
              <a:cxn ang="0">
                <a:pos x="10" y="60"/>
              </a:cxn>
              <a:cxn ang="0">
                <a:pos x="10" y="58"/>
              </a:cxn>
              <a:cxn ang="0">
                <a:pos x="10" y="56"/>
              </a:cxn>
              <a:cxn ang="0">
                <a:pos x="8" y="56"/>
              </a:cxn>
              <a:cxn ang="0">
                <a:pos x="8" y="54"/>
              </a:cxn>
              <a:cxn ang="0">
                <a:pos x="8" y="50"/>
              </a:cxn>
              <a:cxn ang="0">
                <a:pos x="8" y="48"/>
              </a:cxn>
              <a:cxn ang="0">
                <a:pos x="10" y="44"/>
              </a:cxn>
              <a:cxn ang="0">
                <a:pos x="10" y="40"/>
              </a:cxn>
              <a:cxn ang="0">
                <a:pos x="10" y="40"/>
              </a:cxn>
              <a:cxn ang="0">
                <a:pos x="8" y="36"/>
              </a:cxn>
              <a:cxn ang="0">
                <a:pos x="8" y="34"/>
              </a:cxn>
              <a:cxn ang="0">
                <a:pos x="8" y="32"/>
              </a:cxn>
              <a:cxn ang="0">
                <a:pos x="8" y="28"/>
              </a:cxn>
              <a:cxn ang="0">
                <a:pos x="8" y="26"/>
              </a:cxn>
              <a:cxn ang="0">
                <a:pos x="8" y="24"/>
              </a:cxn>
              <a:cxn ang="0">
                <a:pos x="8" y="22"/>
              </a:cxn>
              <a:cxn ang="0">
                <a:pos x="8" y="20"/>
              </a:cxn>
              <a:cxn ang="0">
                <a:pos x="8" y="20"/>
              </a:cxn>
              <a:cxn ang="0">
                <a:pos x="8" y="18"/>
              </a:cxn>
              <a:cxn ang="0">
                <a:pos x="6" y="14"/>
              </a:cxn>
              <a:cxn ang="0">
                <a:pos x="6" y="10"/>
              </a:cxn>
              <a:cxn ang="0">
                <a:pos x="4" y="10"/>
              </a:cxn>
              <a:cxn ang="0">
                <a:pos x="4" y="8"/>
              </a:cxn>
              <a:cxn ang="0">
                <a:pos x="2" y="6"/>
              </a:cxn>
              <a:cxn ang="0">
                <a:pos x="2" y="4"/>
              </a:cxn>
              <a:cxn ang="0">
                <a:pos x="0" y="4"/>
              </a:cxn>
              <a:cxn ang="0">
                <a:pos x="0" y="2"/>
              </a:cxn>
              <a:cxn ang="0">
                <a:pos x="2" y="2"/>
              </a:cxn>
              <a:cxn ang="0">
                <a:pos x="4" y="0"/>
              </a:cxn>
            </a:cxnLst>
            <a:rect l="0" t="0" r="r" b="b"/>
            <a:pathLst>
              <a:path w="40" h="112">
                <a:moveTo>
                  <a:pt x="40" y="112"/>
                </a:moveTo>
                <a:lnTo>
                  <a:pt x="40" y="110"/>
                </a:lnTo>
                <a:lnTo>
                  <a:pt x="38" y="106"/>
                </a:lnTo>
                <a:lnTo>
                  <a:pt x="36" y="104"/>
                </a:lnTo>
                <a:lnTo>
                  <a:pt x="34" y="100"/>
                </a:lnTo>
                <a:lnTo>
                  <a:pt x="34" y="98"/>
                </a:lnTo>
                <a:lnTo>
                  <a:pt x="32" y="98"/>
                </a:lnTo>
                <a:lnTo>
                  <a:pt x="32" y="98"/>
                </a:lnTo>
                <a:lnTo>
                  <a:pt x="30" y="98"/>
                </a:lnTo>
                <a:lnTo>
                  <a:pt x="28" y="98"/>
                </a:lnTo>
                <a:lnTo>
                  <a:pt x="26" y="96"/>
                </a:lnTo>
                <a:lnTo>
                  <a:pt x="26" y="96"/>
                </a:lnTo>
                <a:lnTo>
                  <a:pt x="24" y="96"/>
                </a:lnTo>
                <a:lnTo>
                  <a:pt x="22" y="96"/>
                </a:lnTo>
                <a:lnTo>
                  <a:pt x="22" y="94"/>
                </a:lnTo>
                <a:lnTo>
                  <a:pt x="22" y="96"/>
                </a:lnTo>
                <a:lnTo>
                  <a:pt x="20" y="96"/>
                </a:lnTo>
                <a:lnTo>
                  <a:pt x="18" y="96"/>
                </a:lnTo>
                <a:lnTo>
                  <a:pt x="18" y="96"/>
                </a:lnTo>
                <a:lnTo>
                  <a:pt x="16" y="94"/>
                </a:lnTo>
                <a:lnTo>
                  <a:pt x="16" y="94"/>
                </a:lnTo>
                <a:lnTo>
                  <a:pt x="16" y="94"/>
                </a:lnTo>
                <a:lnTo>
                  <a:pt x="16" y="92"/>
                </a:lnTo>
                <a:lnTo>
                  <a:pt x="14" y="92"/>
                </a:lnTo>
                <a:lnTo>
                  <a:pt x="14" y="92"/>
                </a:lnTo>
                <a:lnTo>
                  <a:pt x="14" y="90"/>
                </a:lnTo>
                <a:lnTo>
                  <a:pt x="12" y="90"/>
                </a:lnTo>
                <a:lnTo>
                  <a:pt x="12" y="90"/>
                </a:lnTo>
                <a:lnTo>
                  <a:pt x="12" y="88"/>
                </a:lnTo>
                <a:lnTo>
                  <a:pt x="12" y="88"/>
                </a:lnTo>
                <a:lnTo>
                  <a:pt x="12" y="86"/>
                </a:lnTo>
                <a:lnTo>
                  <a:pt x="12" y="82"/>
                </a:lnTo>
                <a:lnTo>
                  <a:pt x="12" y="82"/>
                </a:lnTo>
                <a:lnTo>
                  <a:pt x="12" y="82"/>
                </a:lnTo>
                <a:lnTo>
                  <a:pt x="10" y="78"/>
                </a:lnTo>
                <a:lnTo>
                  <a:pt x="8" y="76"/>
                </a:lnTo>
                <a:lnTo>
                  <a:pt x="4" y="70"/>
                </a:lnTo>
                <a:lnTo>
                  <a:pt x="4" y="70"/>
                </a:lnTo>
                <a:lnTo>
                  <a:pt x="2" y="68"/>
                </a:lnTo>
                <a:lnTo>
                  <a:pt x="2" y="68"/>
                </a:lnTo>
                <a:lnTo>
                  <a:pt x="2" y="68"/>
                </a:lnTo>
                <a:lnTo>
                  <a:pt x="4" y="66"/>
                </a:lnTo>
                <a:lnTo>
                  <a:pt x="4" y="66"/>
                </a:lnTo>
                <a:lnTo>
                  <a:pt x="6" y="64"/>
                </a:lnTo>
                <a:lnTo>
                  <a:pt x="8" y="64"/>
                </a:lnTo>
                <a:lnTo>
                  <a:pt x="10" y="62"/>
                </a:lnTo>
                <a:lnTo>
                  <a:pt x="10" y="60"/>
                </a:lnTo>
                <a:lnTo>
                  <a:pt x="10" y="60"/>
                </a:lnTo>
                <a:lnTo>
                  <a:pt x="10" y="60"/>
                </a:lnTo>
                <a:lnTo>
                  <a:pt x="10" y="58"/>
                </a:lnTo>
                <a:lnTo>
                  <a:pt x="10" y="58"/>
                </a:lnTo>
                <a:lnTo>
                  <a:pt x="10" y="56"/>
                </a:lnTo>
                <a:lnTo>
                  <a:pt x="10" y="56"/>
                </a:lnTo>
                <a:lnTo>
                  <a:pt x="8" y="56"/>
                </a:lnTo>
                <a:lnTo>
                  <a:pt x="8" y="54"/>
                </a:lnTo>
                <a:lnTo>
                  <a:pt x="8" y="54"/>
                </a:lnTo>
                <a:lnTo>
                  <a:pt x="8" y="52"/>
                </a:lnTo>
                <a:lnTo>
                  <a:pt x="8" y="50"/>
                </a:lnTo>
                <a:lnTo>
                  <a:pt x="8" y="50"/>
                </a:lnTo>
                <a:lnTo>
                  <a:pt x="8" y="48"/>
                </a:lnTo>
                <a:lnTo>
                  <a:pt x="8" y="46"/>
                </a:lnTo>
                <a:lnTo>
                  <a:pt x="10" y="44"/>
                </a:lnTo>
                <a:lnTo>
                  <a:pt x="10" y="44"/>
                </a:lnTo>
                <a:lnTo>
                  <a:pt x="10" y="40"/>
                </a:lnTo>
                <a:lnTo>
                  <a:pt x="10" y="40"/>
                </a:lnTo>
                <a:lnTo>
                  <a:pt x="10" y="40"/>
                </a:lnTo>
                <a:lnTo>
                  <a:pt x="10" y="38"/>
                </a:lnTo>
                <a:lnTo>
                  <a:pt x="8" y="36"/>
                </a:lnTo>
                <a:lnTo>
                  <a:pt x="8" y="36"/>
                </a:lnTo>
                <a:lnTo>
                  <a:pt x="8" y="34"/>
                </a:lnTo>
                <a:lnTo>
                  <a:pt x="8" y="34"/>
                </a:lnTo>
                <a:lnTo>
                  <a:pt x="8" y="32"/>
                </a:lnTo>
                <a:lnTo>
                  <a:pt x="8" y="30"/>
                </a:lnTo>
                <a:lnTo>
                  <a:pt x="8" y="28"/>
                </a:lnTo>
                <a:lnTo>
                  <a:pt x="8" y="28"/>
                </a:lnTo>
                <a:lnTo>
                  <a:pt x="8" y="26"/>
                </a:lnTo>
                <a:lnTo>
                  <a:pt x="8" y="24"/>
                </a:lnTo>
                <a:lnTo>
                  <a:pt x="8" y="24"/>
                </a:lnTo>
                <a:lnTo>
                  <a:pt x="8" y="24"/>
                </a:lnTo>
                <a:lnTo>
                  <a:pt x="8" y="22"/>
                </a:lnTo>
                <a:lnTo>
                  <a:pt x="8" y="22"/>
                </a:lnTo>
                <a:lnTo>
                  <a:pt x="8" y="20"/>
                </a:lnTo>
                <a:lnTo>
                  <a:pt x="8" y="20"/>
                </a:lnTo>
                <a:lnTo>
                  <a:pt x="8" y="20"/>
                </a:lnTo>
                <a:lnTo>
                  <a:pt x="8" y="18"/>
                </a:lnTo>
                <a:lnTo>
                  <a:pt x="8" y="18"/>
                </a:lnTo>
                <a:lnTo>
                  <a:pt x="6" y="14"/>
                </a:lnTo>
                <a:lnTo>
                  <a:pt x="6" y="14"/>
                </a:lnTo>
                <a:lnTo>
                  <a:pt x="6" y="12"/>
                </a:lnTo>
                <a:lnTo>
                  <a:pt x="6" y="10"/>
                </a:lnTo>
                <a:lnTo>
                  <a:pt x="6" y="10"/>
                </a:lnTo>
                <a:lnTo>
                  <a:pt x="4" y="10"/>
                </a:lnTo>
                <a:lnTo>
                  <a:pt x="4" y="8"/>
                </a:lnTo>
                <a:lnTo>
                  <a:pt x="4" y="8"/>
                </a:lnTo>
                <a:lnTo>
                  <a:pt x="4" y="8"/>
                </a:lnTo>
                <a:lnTo>
                  <a:pt x="2" y="6"/>
                </a:lnTo>
                <a:lnTo>
                  <a:pt x="2" y="4"/>
                </a:lnTo>
                <a:lnTo>
                  <a:pt x="2" y="4"/>
                </a:lnTo>
                <a:lnTo>
                  <a:pt x="2" y="4"/>
                </a:lnTo>
                <a:lnTo>
                  <a:pt x="0" y="4"/>
                </a:lnTo>
                <a:lnTo>
                  <a:pt x="0" y="4"/>
                </a:lnTo>
                <a:lnTo>
                  <a:pt x="0" y="2"/>
                </a:lnTo>
                <a:lnTo>
                  <a:pt x="0" y="2"/>
                </a:lnTo>
                <a:lnTo>
                  <a:pt x="2" y="2"/>
                </a:lnTo>
                <a:lnTo>
                  <a:pt x="2"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2" name="Freeform 508"/>
          <p:cNvSpPr>
            <a:spLocks/>
          </p:cNvSpPr>
          <p:nvPr/>
        </p:nvSpPr>
        <p:spPr bwMode="auto">
          <a:xfrm>
            <a:off x="6115050" y="2979738"/>
            <a:ext cx="63500" cy="25400"/>
          </a:xfrm>
          <a:custGeom>
            <a:avLst/>
            <a:gdLst/>
            <a:ahLst/>
            <a:cxnLst>
              <a:cxn ang="0">
                <a:pos x="40" y="0"/>
              </a:cxn>
              <a:cxn ang="0">
                <a:pos x="38" y="2"/>
              </a:cxn>
              <a:cxn ang="0">
                <a:pos x="38" y="2"/>
              </a:cxn>
              <a:cxn ang="0">
                <a:pos x="38" y="2"/>
              </a:cxn>
              <a:cxn ang="0">
                <a:pos x="38" y="4"/>
              </a:cxn>
              <a:cxn ang="0">
                <a:pos x="40" y="4"/>
              </a:cxn>
              <a:cxn ang="0">
                <a:pos x="40" y="4"/>
              </a:cxn>
              <a:cxn ang="0">
                <a:pos x="40" y="6"/>
              </a:cxn>
              <a:cxn ang="0">
                <a:pos x="40" y="6"/>
              </a:cxn>
              <a:cxn ang="0">
                <a:pos x="38" y="6"/>
              </a:cxn>
              <a:cxn ang="0">
                <a:pos x="38" y="6"/>
              </a:cxn>
              <a:cxn ang="0">
                <a:pos x="38" y="6"/>
              </a:cxn>
              <a:cxn ang="0">
                <a:pos x="38" y="6"/>
              </a:cxn>
              <a:cxn ang="0">
                <a:pos x="38" y="8"/>
              </a:cxn>
              <a:cxn ang="0">
                <a:pos x="38" y="8"/>
              </a:cxn>
              <a:cxn ang="0">
                <a:pos x="36" y="8"/>
              </a:cxn>
              <a:cxn ang="0">
                <a:pos x="36" y="8"/>
              </a:cxn>
              <a:cxn ang="0">
                <a:pos x="34" y="8"/>
              </a:cxn>
              <a:cxn ang="0">
                <a:pos x="34" y="8"/>
              </a:cxn>
              <a:cxn ang="0">
                <a:pos x="32" y="6"/>
              </a:cxn>
              <a:cxn ang="0">
                <a:pos x="32" y="6"/>
              </a:cxn>
              <a:cxn ang="0">
                <a:pos x="32" y="6"/>
              </a:cxn>
              <a:cxn ang="0">
                <a:pos x="32" y="6"/>
              </a:cxn>
              <a:cxn ang="0">
                <a:pos x="32" y="4"/>
              </a:cxn>
              <a:cxn ang="0">
                <a:pos x="30" y="6"/>
              </a:cxn>
              <a:cxn ang="0">
                <a:pos x="30" y="6"/>
              </a:cxn>
              <a:cxn ang="0">
                <a:pos x="28" y="6"/>
              </a:cxn>
              <a:cxn ang="0">
                <a:pos x="28" y="6"/>
              </a:cxn>
              <a:cxn ang="0">
                <a:pos x="26" y="8"/>
              </a:cxn>
              <a:cxn ang="0">
                <a:pos x="26" y="8"/>
              </a:cxn>
              <a:cxn ang="0">
                <a:pos x="26" y="8"/>
              </a:cxn>
              <a:cxn ang="0">
                <a:pos x="26" y="8"/>
              </a:cxn>
              <a:cxn ang="0">
                <a:pos x="26" y="10"/>
              </a:cxn>
              <a:cxn ang="0">
                <a:pos x="24" y="10"/>
              </a:cxn>
              <a:cxn ang="0">
                <a:pos x="20" y="10"/>
              </a:cxn>
              <a:cxn ang="0">
                <a:pos x="20" y="8"/>
              </a:cxn>
              <a:cxn ang="0">
                <a:pos x="20" y="8"/>
              </a:cxn>
              <a:cxn ang="0">
                <a:pos x="18" y="8"/>
              </a:cxn>
              <a:cxn ang="0">
                <a:pos x="18" y="8"/>
              </a:cxn>
              <a:cxn ang="0">
                <a:pos x="16" y="8"/>
              </a:cxn>
              <a:cxn ang="0">
                <a:pos x="14" y="8"/>
              </a:cxn>
              <a:cxn ang="0">
                <a:pos x="12" y="8"/>
              </a:cxn>
              <a:cxn ang="0">
                <a:pos x="10" y="8"/>
              </a:cxn>
              <a:cxn ang="0">
                <a:pos x="10" y="8"/>
              </a:cxn>
              <a:cxn ang="0">
                <a:pos x="10" y="8"/>
              </a:cxn>
              <a:cxn ang="0">
                <a:pos x="10" y="8"/>
              </a:cxn>
              <a:cxn ang="0">
                <a:pos x="10" y="6"/>
              </a:cxn>
              <a:cxn ang="0">
                <a:pos x="8" y="6"/>
              </a:cxn>
              <a:cxn ang="0">
                <a:pos x="8" y="6"/>
              </a:cxn>
              <a:cxn ang="0">
                <a:pos x="6" y="6"/>
              </a:cxn>
              <a:cxn ang="0">
                <a:pos x="6" y="8"/>
              </a:cxn>
              <a:cxn ang="0">
                <a:pos x="8" y="12"/>
              </a:cxn>
              <a:cxn ang="0">
                <a:pos x="8" y="12"/>
              </a:cxn>
              <a:cxn ang="0">
                <a:pos x="8" y="12"/>
              </a:cxn>
              <a:cxn ang="0">
                <a:pos x="6" y="12"/>
              </a:cxn>
              <a:cxn ang="0">
                <a:pos x="6" y="12"/>
              </a:cxn>
              <a:cxn ang="0">
                <a:pos x="2" y="12"/>
              </a:cxn>
              <a:cxn ang="0">
                <a:pos x="0" y="14"/>
              </a:cxn>
              <a:cxn ang="0">
                <a:pos x="0" y="14"/>
              </a:cxn>
              <a:cxn ang="0">
                <a:pos x="0" y="14"/>
              </a:cxn>
              <a:cxn ang="0">
                <a:pos x="0" y="16"/>
              </a:cxn>
            </a:cxnLst>
            <a:rect l="0" t="0" r="r" b="b"/>
            <a:pathLst>
              <a:path w="40" h="16">
                <a:moveTo>
                  <a:pt x="40" y="0"/>
                </a:moveTo>
                <a:lnTo>
                  <a:pt x="38" y="2"/>
                </a:lnTo>
                <a:lnTo>
                  <a:pt x="38" y="2"/>
                </a:lnTo>
                <a:lnTo>
                  <a:pt x="38" y="2"/>
                </a:lnTo>
                <a:lnTo>
                  <a:pt x="38" y="4"/>
                </a:lnTo>
                <a:lnTo>
                  <a:pt x="40" y="4"/>
                </a:lnTo>
                <a:lnTo>
                  <a:pt x="40" y="4"/>
                </a:lnTo>
                <a:lnTo>
                  <a:pt x="40" y="6"/>
                </a:lnTo>
                <a:lnTo>
                  <a:pt x="40" y="6"/>
                </a:lnTo>
                <a:lnTo>
                  <a:pt x="38" y="6"/>
                </a:lnTo>
                <a:lnTo>
                  <a:pt x="38" y="6"/>
                </a:lnTo>
                <a:lnTo>
                  <a:pt x="38" y="6"/>
                </a:lnTo>
                <a:lnTo>
                  <a:pt x="38" y="6"/>
                </a:lnTo>
                <a:lnTo>
                  <a:pt x="38" y="8"/>
                </a:lnTo>
                <a:lnTo>
                  <a:pt x="38" y="8"/>
                </a:lnTo>
                <a:lnTo>
                  <a:pt x="36" y="8"/>
                </a:lnTo>
                <a:lnTo>
                  <a:pt x="36" y="8"/>
                </a:lnTo>
                <a:lnTo>
                  <a:pt x="34" y="8"/>
                </a:lnTo>
                <a:lnTo>
                  <a:pt x="34" y="8"/>
                </a:lnTo>
                <a:lnTo>
                  <a:pt x="32" y="6"/>
                </a:lnTo>
                <a:lnTo>
                  <a:pt x="32" y="6"/>
                </a:lnTo>
                <a:lnTo>
                  <a:pt x="32" y="6"/>
                </a:lnTo>
                <a:lnTo>
                  <a:pt x="32" y="6"/>
                </a:lnTo>
                <a:lnTo>
                  <a:pt x="32" y="4"/>
                </a:lnTo>
                <a:lnTo>
                  <a:pt x="30" y="6"/>
                </a:lnTo>
                <a:lnTo>
                  <a:pt x="30" y="6"/>
                </a:lnTo>
                <a:lnTo>
                  <a:pt x="28" y="6"/>
                </a:lnTo>
                <a:lnTo>
                  <a:pt x="28" y="6"/>
                </a:lnTo>
                <a:lnTo>
                  <a:pt x="26" y="8"/>
                </a:lnTo>
                <a:lnTo>
                  <a:pt x="26" y="8"/>
                </a:lnTo>
                <a:lnTo>
                  <a:pt x="26" y="8"/>
                </a:lnTo>
                <a:lnTo>
                  <a:pt x="26" y="8"/>
                </a:lnTo>
                <a:lnTo>
                  <a:pt x="26" y="10"/>
                </a:lnTo>
                <a:lnTo>
                  <a:pt x="24" y="10"/>
                </a:lnTo>
                <a:lnTo>
                  <a:pt x="20" y="10"/>
                </a:lnTo>
                <a:lnTo>
                  <a:pt x="20" y="8"/>
                </a:lnTo>
                <a:lnTo>
                  <a:pt x="20" y="8"/>
                </a:lnTo>
                <a:lnTo>
                  <a:pt x="18" y="8"/>
                </a:lnTo>
                <a:lnTo>
                  <a:pt x="18" y="8"/>
                </a:lnTo>
                <a:lnTo>
                  <a:pt x="16" y="8"/>
                </a:lnTo>
                <a:lnTo>
                  <a:pt x="14" y="8"/>
                </a:lnTo>
                <a:lnTo>
                  <a:pt x="12" y="8"/>
                </a:lnTo>
                <a:lnTo>
                  <a:pt x="10" y="8"/>
                </a:lnTo>
                <a:lnTo>
                  <a:pt x="10" y="8"/>
                </a:lnTo>
                <a:lnTo>
                  <a:pt x="10" y="8"/>
                </a:lnTo>
                <a:lnTo>
                  <a:pt x="10" y="8"/>
                </a:lnTo>
                <a:lnTo>
                  <a:pt x="10" y="6"/>
                </a:lnTo>
                <a:lnTo>
                  <a:pt x="8" y="6"/>
                </a:lnTo>
                <a:lnTo>
                  <a:pt x="8" y="6"/>
                </a:lnTo>
                <a:lnTo>
                  <a:pt x="6" y="6"/>
                </a:lnTo>
                <a:lnTo>
                  <a:pt x="6" y="8"/>
                </a:lnTo>
                <a:lnTo>
                  <a:pt x="8" y="12"/>
                </a:lnTo>
                <a:lnTo>
                  <a:pt x="8" y="12"/>
                </a:lnTo>
                <a:lnTo>
                  <a:pt x="8" y="12"/>
                </a:lnTo>
                <a:lnTo>
                  <a:pt x="6" y="12"/>
                </a:lnTo>
                <a:lnTo>
                  <a:pt x="6" y="12"/>
                </a:lnTo>
                <a:lnTo>
                  <a:pt x="2" y="12"/>
                </a:lnTo>
                <a:lnTo>
                  <a:pt x="0" y="14"/>
                </a:lnTo>
                <a:lnTo>
                  <a:pt x="0" y="14"/>
                </a:lnTo>
                <a:lnTo>
                  <a:pt x="0" y="14"/>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3" name="Freeform 509"/>
          <p:cNvSpPr>
            <a:spLocks/>
          </p:cNvSpPr>
          <p:nvPr/>
        </p:nvSpPr>
        <p:spPr bwMode="auto">
          <a:xfrm>
            <a:off x="5718175" y="2979738"/>
            <a:ext cx="9525" cy="3175"/>
          </a:xfrm>
          <a:custGeom>
            <a:avLst/>
            <a:gdLst/>
            <a:ahLst/>
            <a:cxnLst>
              <a:cxn ang="0">
                <a:pos x="0" y="0"/>
              </a:cxn>
              <a:cxn ang="0">
                <a:pos x="0" y="0"/>
              </a:cxn>
              <a:cxn ang="0">
                <a:pos x="2" y="2"/>
              </a:cxn>
              <a:cxn ang="0">
                <a:pos x="4" y="2"/>
              </a:cxn>
              <a:cxn ang="0">
                <a:pos x="4" y="2"/>
              </a:cxn>
              <a:cxn ang="0">
                <a:pos x="6" y="2"/>
              </a:cxn>
              <a:cxn ang="0">
                <a:pos x="6" y="2"/>
              </a:cxn>
            </a:cxnLst>
            <a:rect l="0" t="0" r="r" b="b"/>
            <a:pathLst>
              <a:path w="6" h="2">
                <a:moveTo>
                  <a:pt x="0" y="0"/>
                </a:moveTo>
                <a:lnTo>
                  <a:pt x="0" y="0"/>
                </a:lnTo>
                <a:lnTo>
                  <a:pt x="2" y="2"/>
                </a:lnTo>
                <a:lnTo>
                  <a:pt x="4" y="2"/>
                </a:lnTo>
                <a:lnTo>
                  <a:pt x="4" y="2"/>
                </a:lnTo>
                <a:lnTo>
                  <a:pt x="6" y="2"/>
                </a:lnTo>
                <a:lnTo>
                  <a:pt x="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4" name="Freeform 510"/>
          <p:cNvSpPr>
            <a:spLocks/>
          </p:cNvSpPr>
          <p:nvPr/>
        </p:nvSpPr>
        <p:spPr bwMode="auto">
          <a:xfrm>
            <a:off x="6134100" y="2779713"/>
            <a:ext cx="104775" cy="200025"/>
          </a:xfrm>
          <a:custGeom>
            <a:avLst/>
            <a:gdLst/>
            <a:ahLst/>
            <a:cxnLst>
              <a:cxn ang="0">
                <a:pos x="66" y="0"/>
              </a:cxn>
              <a:cxn ang="0">
                <a:pos x="64" y="4"/>
              </a:cxn>
              <a:cxn ang="0">
                <a:pos x="60" y="4"/>
              </a:cxn>
              <a:cxn ang="0">
                <a:pos x="58" y="6"/>
              </a:cxn>
              <a:cxn ang="0">
                <a:pos x="56" y="10"/>
              </a:cxn>
              <a:cxn ang="0">
                <a:pos x="58" y="14"/>
              </a:cxn>
              <a:cxn ang="0">
                <a:pos x="58" y="16"/>
              </a:cxn>
              <a:cxn ang="0">
                <a:pos x="58" y="20"/>
              </a:cxn>
              <a:cxn ang="0">
                <a:pos x="60" y="20"/>
              </a:cxn>
              <a:cxn ang="0">
                <a:pos x="58" y="22"/>
              </a:cxn>
              <a:cxn ang="0">
                <a:pos x="54" y="26"/>
              </a:cxn>
              <a:cxn ang="0">
                <a:pos x="52" y="32"/>
              </a:cxn>
              <a:cxn ang="0">
                <a:pos x="52" y="34"/>
              </a:cxn>
              <a:cxn ang="0">
                <a:pos x="52" y="38"/>
              </a:cxn>
              <a:cxn ang="0">
                <a:pos x="46" y="40"/>
              </a:cxn>
              <a:cxn ang="0">
                <a:pos x="46" y="46"/>
              </a:cxn>
              <a:cxn ang="0">
                <a:pos x="42" y="54"/>
              </a:cxn>
              <a:cxn ang="0">
                <a:pos x="38" y="58"/>
              </a:cxn>
              <a:cxn ang="0">
                <a:pos x="34" y="62"/>
              </a:cxn>
              <a:cxn ang="0">
                <a:pos x="32" y="66"/>
              </a:cxn>
              <a:cxn ang="0">
                <a:pos x="30" y="72"/>
              </a:cxn>
              <a:cxn ang="0">
                <a:pos x="26" y="74"/>
              </a:cxn>
              <a:cxn ang="0">
                <a:pos x="24" y="74"/>
              </a:cxn>
              <a:cxn ang="0">
                <a:pos x="22" y="74"/>
              </a:cxn>
              <a:cxn ang="0">
                <a:pos x="20" y="76"/>
              </a:cxn>
              <a:cxn ang="0">
                <a:pos x="18" y="76"/>
              </a:cxn>
              <a:cxn ang="0">
                <a:pos x="16" y="76"/>
              </a:cxn>
              <a:cxn ang="0">
                <a:pos x="14" y="74"/>
              </a:cxn>
              <a:cxn ang="0">
                <a:pos x="12" y="72"/>
              </a:cxn>
              <a:cxn ang="0">
                <a:pos x="8" y="72"/>
              </a:cxn>
              <a:cxn ang="0">
                <a:pos x="6" y="76"/>
              </a:cxn>
              <a:cxn ang="0">
                <a:pos x="6" y="78"/>
              </a:cxn>
              <a:cxn ang="0">
                <a:pos x="2" y="84"/>
              </a:cxn>
              <a:cxn ang="0">
                <a:pos x="0" y="88"/>
              </a:cxn>
              <a:cxn ang="0">
                <a:pos x="0" y="92"/>
              </a:cxn>
              <a:cxn ang="0">
                <a:pos x="2" y="94"/>
              </a:cxn>
              <a:cxn ang="0">
                <a:pos x="4" y="94"/>
              </a:cxn>
              <a:cxn ang="0">
                <a:pos x="6" y="96"/>
              </a:cxn>
              <a:cxn ang="0">
                <a:pos x="10" y="96"/>
              </a:cxn>
              <a:cxn ang="0">
                <a:pos x="10" y="98"/>
              </a:cxn>
              <a:cxn ang="0">
                <a:pos x="10" y="102"/>
              </a:cxn>
              <a:cxn ang="0">
                <a:pos x="10" y="104"/>
              </a:cxn>
              <a:cxn ang="0">
                <a:pos x="14" y="110"/>
              </a:cxn>
              <a:cxn ang="0">
                <a:pos x="18" y="110"/>
              </a:cxn>
              <a:cxn ang="0">
                <a:pos x="18" y="110"/>
              </a:cxn>
              <a:cxn ang="0">
                <a:pos x="20" y="112"/>
              </a:cxn>
              <a:cxn ang="0">
                <a:pos x="22" y="116"/>
              </a:cxn>
              <a:cxn ang="0">
                <a:pos x="24" y="118"/>
              </a:cxn>
              <a:cxn ang="0">
                <a:pos x="24" y="120"/>
              </a:cxn>
              <a:cxn ang="0">
                <a:pos x="26" y="124"/>
              </a:cxn>
              <a:cxn ang="0">
                <a:pos x="28" y="126"/>
              </a:cxn>
            </a:cxnLst>
            <a:rect l="0" t="0" r="r" b="b"/>
            <a:pathLst>
              <a:path w="66" h="126">
                <a:moveTo>
                  <a:pt x="64" y="0"/>
                </a:moveTo>
                <a:lnTo>
                  <a:pt x="64" y="0"/>
                </a:lnTo>
                <a:lnTo>
                  <a:pt x="66" y="0"/>
                </a:lnTo>
                <a:lnTo>
                  <a:pt x="66" y="0"/>
                </a:lnTo>
                <a:lnTo>
                  <a:pt x="66" y="2"/>
                </a:lnTo>
                <a:lnTo>
                  <a:pt x="66" y="2"/>
                </a:lnTo>
                <a:lnTo>
                  <a:pt x="66" y="2"/>
                </a:lnTo>
                <a:lnTo>
                  <a:pt x="64" y="4"/>
                </a:lnTo>
                <a:lnTo>
                  <a:pt x="64" y="4"/>
                </a:lnTo>
                <a:lnTo>
                  <a:pt x="62" y="4"/>
                </a:lnTo>
                <a:lnTo>
                  <a:pt x="62" y="4"/>
                </a:lnTo>
                <a:lnTo>
                  <a:pt x="60" y="4"/>
                </a:lnTo>
                <a:lnTo>
                  <a:pt x="60" y="4"/>
                </a:lnTo>
                <a:lnTo>
                  <a:pt x="60" y="4"/>
                </a:lnTo>
                <a:lnTo>
                  <a:pt x="60" y="6"/>
                </a:lnTo>
                <a:lnTo>
                  <a:pt x="58" y="6"/>
                </a:lnTo>
                <a:lnTo>
                  <a:pt x="58" y="6"/>
                </a:lnTo>
                <a:lnTo>
                  <a:pt x="56" y="8"/>
                </a:lnTo>
                <a:lnTo>
                  <a:pt x="56" y="10"/>
                </a:lnTo>
                <a:lnTo>
                  <a:pt x="56" y="10"/>
                </a:lnTo>
                <a:lnTo>
                  <a:pt x="56" y="10"/>
                </a:lnTo>
                <a:lnTo>
                  <a:pt x="56" y="12"/>
                </a:lnTo>
                <a:lnTo>
                  <a:pt x="56" y="12"/>
                </a:lnTo>
                <a:lnTo>
                  <a:pt x="58" y="14"/>
                </a:lnTo>
                <a:lnTo>
                  <a:pt x="58" y="14"/>
                </a:lnTo>
                <a:lnTo>
                  <a:pt x="58" y="14"/>
                </a:lnTo>
                <a:lnTo>
                  <a:pt x="58" y="16"/>
                </a:lnTo>
                <a:lnTo>
                  <a:pt x="58" y="16"/>
                </a:lnTo>
                <a:lnTo>
                  <a:pt x="58" y="16"/>
                </a:lnTo>
                <a:lnTo>
                  <a:pt x="58" y="18"/>
                </a:lnTo>
                <a:lnTo>
                  <a:pt x="58" y="20"/>
                </a:lnTo>
                <a:lnTo>
                  <a:pt x="58" y="20"/>
                </a:lnTo>
                <a:lnTo>
                  <a:pt x="58" y="20"/>
                </a:lnTo>
                <a:lnTo>
                  <a:pt x="60" y="20"/>
                </a:lnTo>
                <a:lnTo>
                  <a:pt x="60" y="20"/>
                </a:lnTo>
                <a:lnTo>
                  <a:pt x="60" y="20"/>
                </a:lnTo>
                <a:lnTo>
                  <a:pt x="60" y="20"/>
                </a:lnTo>
                <a:lnTo>
                  <a:pt x="60" y="20"/>
                </a:lnTo>
                <a:lnTo>
                  <a:pt x="60" y="22"/>
                </a:lnTo>
                <a:lnTo>
                  <a:pt x="58" y="22"/>
                </a:lnTo>
                <a:lnTo>
                  <a:pt x="56" y="24"/>
                </a:lnTo>
                <a:lnTo>
                  <a:pt x="56" y="24"/>
                </a:lnTo>
                <a:lnTo>
                  <a:pt x="56" y="26"/>
                </a:lnTo>
                <a:lnTo>
                  <a:pt x="54" y="26"/>
                </a:lnTo>
                <a:lnTo>
                  <a:pt x="54" y="28"/>
                </a:lnTo>
                <a:lnTo>
                  <a:pt x="52" y="28"/>
                </a:lnTo>
                <a:lnTo>
                  <a:pt x="52" y="30"/>
                </a:lnTo>
                <a:lnTo>
                  <a:pt x="52" y="32"/>
                </a:lnTo>
                <a:lnTo>
                  <a:pt x="52" y="32"/>
                </a:lnTo>
                <a:lnTo>
                  <a:pt x="52" y="32"/>
                </a:lnTo>
                <a:lnTo>
                  <a:pt x="52" y="34"/>
                </a:lnTo>
                <a:lnTo>
                  <a:pt x="52" y="34"/>
                </a:lnTo>
                <a:lnTo>
                  <a:pt x="52" y="34"/>
                </a:lnTo>
                <a:lnTo>
                  <a:pt x="54" y="34"/>
                </a:lnTo>
                <a:lnTo>
                  <a:pt x="52" y="36"/>
                </a:lnTo>
                <a:lnTo>
                  <a:pt x="52" y="38"/>
                </a:lnTo>
                <a:lnTo>
                  <a:pt x="50" y="38"/>
                </a:lnTo>
                <a:lnTo>
                  <a:pt x="50" y="38"/>
                </a:lnTo>
                <a:lnTo>
                  <a:pt x="48" y="38"/>
                </a:lnTo>
                <a:lnTo>
                  <a:pt x="46" y="40"/>
                </a:lnTo>
                <a:lnTo>
                  <a:pt x="46" y="40"/>
                </a:lnTo>
                <a:lnTo>
                  <a:pt x="46" y="42"/>
                </a:lnTo>
                <a:lnTo>
                  <a:pt x="46" y="46"/>
                </a:lnTo>
                <a:lnTo>
                  <a:pt x="46" y="46"/>
                </a:lnTo>
                <a:lnTo>
                  <a:pt x="44" y="50"/>
                </a:lnTo>
                <a:lnTo>
                  <a:pt x="44" y="52"/>
                </a:lnTo>
                <a:lnTo>
                  <a:pt x="42" y="52"/>
                </a:lnTo>
                <a:lnTo>
                  <a:pt x="42" y="54"/>
                </a:lnTo>
                <a:lnTo>
                  <a:pt x="40" y="56"/>
                </a:lnTo>
                <a:lnTo>
                  <a:pt x="40" y="56"/>
                </a:lnTo>
                <a:lnTo>
                  <a:pt x="38" y="56"/>
                </a:lnTo>
                <a:lnTo>
                  <a:pt x="38" y="58"/>
                </a:lnTo>
                <a:lnTo>
                  <a:pt x="38" y="58"/>
                </a:lnTo>
                <a:lnTo>
                  <a:pt x="36" y="58"/>
                </a:lnTo>
                <a:lnTo>
                  <a:pt x="34" y="60"/>
                </a:lnTo>
                <a:lnTo>
                  <a:pt x="34" y="62"/>
                </a:lnTo>
                <a:lnTo>
                  <a:pt x="34" y="64"/>
                </a:lnTo>
                <a:lnTo>
                  <a:pt x="34" y="66"/>
                </a:lnTo>
                <a:lnTo>
                  <a:pt x="34" y="66"/>
                </a:lnTo>
                <a:lnTo>
                  <a:pt x="32" y="66"/>
                </a:lnTo>
                <a:lnTo>
                  <a:pt x="32" y="68"/>
                </a:lnTo>
                <a:lnTo>
                  <a:pt x="30" y="70"/>
                </a:lnTo>
                <a:lnTo>
                  <a:pt x="30" y="72"/>
                </a:lnTo>
                <a:lnTo>
                  <a:pt x="30" y="72"/>
                </a:lnTo>
                <a:lnTo>
                  <a:pt x="28" y="74"/>
                </a:lnTo>
                <a:lnTo>
                  <a:pt x="28" y="74"/>
                </a:lnTo>
                <a:lnTo>
                  <a:pt x="26" y="74"/>
                </a:lnTo>
                <a:lnTo>
                  <a:pt x="26" y="74"/>
                </a:lnTo>
                <a:lnTo>
                  <a:pt x="26" y="74"/>
                </a:lnTo>
                <a:lnTo>
                  <a:pt x="24" y="74"/>
                </a:lnTo>
                <a:lnTo>
                  <a:pt x="24" y="74"/>
                </a:lnTo>
                <a:lnTo>
                  <a:pt x="24" y="74"/>
                </a:lnTo>
                <a:lnTo>
                  <a:pt x="24" y="74"/>
                </a:lnTo>
                <a:lnTo>
                  <a:pt x="22" y="74"/>
                </a:lnTo>
                <a:lnTo>
                  <a:pt x="22" y="74"/>
                </a:lnTo>
                <a:lnTo>
                  <a:pt x="22" y="74"/>
                </a:lnTo>
                <a:lnTo>
                  <a:pt x="20" y="74"/>
                </a:lnTo>
                <a:lnTo>
                  <a:pt x="20" y="74"/>
                </a:lnTo>
                <a:lnTo>
                  <a:pt x="20" y="76"/>
                </a:lnTo>
                <a:lnTo>
                  <a:pt x="20" y="76"/>
                </a:lnTo>
                <a:lnTo>
                  <a:pt x="18" y="76"/>
                </a:lnTo>
                <a:lnTo>
                  <a:pt x="18" y="76"/>
                </a:lnTo>
                <a:lnTo>
                  <a:pt x="18" y="76"/>
                </a:lnTo>
                <a:lnTo>
                  <a:pt x="18" y="76"/>
                </a:lnTo>
                <a:lnTo>
                  <a:pt x="16" y="76"/>
                </a:lnTo>
                <a:lnTo>
                  <a:pt x="16" y="76"/>
                </a:lnTo>
                <a:lnTo>
                  <a:pt x="16" y="76"/>
                </a:lnTo>
                <a:lnTo>
                  <a:pt x="16" y="76"/>
                </a:lnTo>
                <a:lnTo>
                  <a:pt x="14" y="76"/>
                </a:lnTo>
                <a:lnTo>
                  <a:pt x="14" y="76"/>
                </a:lnTo>
                <a:lnTo>
                  <a:pt x="14" y="74"/>
                </a:lnTo>
                <a:lnTo>
                  <a:pt x="14" y="74"/>
                </a:lnTo>
                <a:lnTo>
                  <a:pt x="14" y="74"/>
                </a:lnTo>
                <a:lnTo>
                  <a:pt x="14" y="72"/>
                </a:lnTo>
                <a:lnTo>
                  <a:pt x="14" y="72"/>
                </a:lnTo>
                <a:lnTo>
                  <a:pt x="12" y="72"/>
                </a:lnTo>
                <a:lnTo>
                  <a:pt x="12" y="72"/>
                </a:lnTo>
                <a:lnTo>
                  <a:pt x="10" y="72"/>
                </a:lnTo>
                <a:lnTo>
                  <a:pt x="10" y="70"/>
                </a:lnTo>
                <a:lnTo>
                  <a:pt x="8" y="72"/>
                </a:lnTo>
                <a:lnTo>
                  <a:pt x="8" y="74"/>
                </a:lnTo>
                <a:lnTo>
                  <a:pt x="6" y="74"/>
                </a:lnTo>
                <a:lnTo>
                  <a:pt x="6" y="74"/>
                </a:lnTo>
                <a:lnTo>
                  <a:pt x="6" y="76"/>
                </a:lnTo>
                <a:lnTo>
                  <a:pt x="6" y="76"/>
                </a:lnTo>
                <a:lnTo>
                  <a:pt x="6" y="76"/>
                </a:lnTo>
                <a:lnTo>
                  <a:pt x="6" y="78"/>
                </a:lnTo>
                <a:lnTo>
                  <a:pt x="6" y="78"/>
                </a:lnTo>
                <a:lnTo>
                  <a:pt x="6" y="78"/>
                </a:lnTo>
                <a:lnTo>
                  <a:pt x="6" y="78"/>
                </a:lnTo>
                <a:lnTo>
                  <a:pt x="4" y="82"/>
                </a:lnTo>
                <a:lnTo>
                  <a:pt x="2" y="84"/>
                </a:lnTo>
                <a:lnTo>
                  <a:pt x="2" y="84"/>
                </a:lnTo>
                <a:lnTo>
                  <a:pt x="2" y="84"/>
                </a:lnTo>
                <a:lnTo>
                  <a:pt x="0" y="86"/>
                </a:lnTo>
                <a:lnTo>
                  <a:pt x="0" y="88"/>
                </a:lnTo>
                <a:lnTo>
                  <a:pt x="0" y="92"/>
                </a:lnTo>
                <a:lnTo>
                  <a:pt x="0" y="92"/>
                </a:lnTo>
                <a:lnTo>
                  <a:pt x="0" y="92"/>
                </a:lnTo>
                <a:lnTo>
                  <a:pt x="0" y="92"/>
                </a:lnTo>
                <a:lnTo>
                  <a:pt x="0" y="92"/>
                </a:lnTo>
                <a:lnTo>
                  <a:pt x="0" y="92"/>
                </a:lnTo>
                <a:lnTo>
                  <a:pt x="2" y="94"/>
                </a:lnTo>
                <a:lnTo>
                  <a:pt x="2" y="94"/>
                </a:lnTo>
                <a:lnTo>
                  <a:pt x="2" y="94"/>
                </a:lnTo>
                <a:lnTo>
                  <a:pt x="4" y="94"/>
                </a:lnTo>
                <a:lnTo>
                  <a:pt x="4" y="94"/>
                </a:lnTo>
                <a:lnTo>
                  <a:pt x="4" y="94"/>
                </a:lnTo>
                <a:lnTo>
                  <a:pt x="4" y="96"/>
                </a:lnTo>
                <a:lnTo>
                  <a:pt x="6" y="96"/>
                </a:lnTo>
                <a:lnTo>
                  <a:pt x="6" y="96"/>
                </a:lnTo>
                <a:lnTo>
                  <a:pt x="6" y="96"/>
                </a:lnTo>
                <a:lnTo>
                  <a:pt x="8" y="96"/>
                </a:lnTo>
                <a:lnTo>
                  <a:pt x="8" y="96"/>
                </a:lnTo>
                <a:lnTo>
                  <a:pt x="8" y="96"/>
                </a:lnTo>
                <a:lnTo>
                  <a:pt x="10" y="96"/>
                </a:lnTo>
                <a:lnTo>
                  <a:pt x="10" y="96"/>
                </a:lnTo>
                <a:lnTo>
                  <a:pt x="10" y="96"/>
                </a:lnTo>
                <a:lnTo>
                  <a:pt x="10" y="96"/>
                </a:lnTo>
                <a:lnTo>
                  <a:pt x="10" y="98"/>
                </a:lnTo>
                <a:lnTo>
                  <a:pt x="10" y="98"/>
                </a:lnTo>
                <a:lnTo>
                  <a:pt x="10" y="100"/>
                </a:lnTo>
                <a:lnTo>
                  <a:pt x="10" y="102"/>
                </a:lnTo>
                <a:lnTo>
                  <a:pt x="10" y="102"/>
                </a:lnTo>
                <a:lnTo>
                  <a:pt x="10" y="102"/>
                </a:lnTo>
                <a:lnTo>
                  <a:pt x="10" y="102"/>
                </a:lnTo>
                <a:lnTo>
                  <a:pt x="10" y="104"/>
                </a:lnTo>
                <a:lnTo>
                  <a:pt x="10" y="104"/>
                </a:lnTo>
                <a:lnTo>
                  <a:pt x="10" y="106"/>
                </a:lnTo>
                <a:lnTo>
                  <a:pt x="10" y="106"/>
                </a:lnTo>
                <a:lnTo>
                  <a:pt x="14" y="110"/>
                </a:lnTo>
                <a:lnTo>
                  <a:pt x="14" y="110"/>
                </a:lnTo>
                <a:lnTo>
                  <a:pt x="14" y="110"/>
                </a:lnTo>
                <a:lnTo>
                  <a:pt x="16" y="110"/>
                </a:lnTo>
                <a:lnTo>
                  <a:pt x="16" y="110"/>
                </a:lnTo>
                <a:lnTo>
                  <a:pt x="18" y="110"/>
                </a:lnTo>
                <a:lnTo>
                  <a:pt x="18" y="110"/>
                </a:lnTo>
                <a:lnTo>
                  <a:pt x="18" y="110"/>
                </a:lnTo>
                <a:lnTo>
                  <a:pt x="18" y="110"/>
                </a:lnTo>
                <a:lnTo>
                  <a:pt x="18" y="110"/>
                </a:lnTo>
                <a:lnTo>
                  <a:pt x="20" y="110"/>
                </a:lnTo>
                <a:lnTo>
                  <a:pt x="20" y="110"/>
                </a:lnTo>
                <a:lnTo>
                  <a:pt x="20" y="112"/>
                </a:lnTo>
                <a:lnTo>
                  <a:pt x="20" y="112"/>
                </a:lnTo>
                <a:lnTo>
                  <a:pt x="20" y="112"/>
                </a:lnTo>
                <a:lnTo>
                  <a:pt x="20" y="114"/>
                </a:lnTo>
                <a:lnTo>
                  <a:pt x="20" y="114"/>
                </a:lnTo>
                <a:lnTo>
                  <a:pt x="22" y="116"/>
                </a:lnTo>
                <a:lnTo>
                  <a:pt x="22" y="118"/>
                </a:lnTo>
                <a:lnTo>
                  <a:pt x="22" y="118"/>
                </a:lnTo>
                <a:lnTo>
                  <a:pt x="22" y="118"/>
                </a:lnTo>
                <a:lnTo>
                  <a:pt x="24" y="118"/>
                </a:lnTo>
                <a:lnTo>
                  <a:pt x="24" y="120"/>
                </a:lnTo>
                <a:lnTo>
                  <a:pt x="24" y="120"/>
                </a:lnTo>
                <a:lnTo>
                  <a:pt x="24" y="120"/>
                </a:lnTo>
                <a:lnTo>
                  <a:pt x="24" y="120"/>
                </a:lnTo>
                <a:lnTo>
                  <a:pt x="24" y="122"/>
                </a:lnTo>
                <a:lnTo>
                  <a:pt x="24" y="122"/>
                </a:lnTo>
                <a:lnTo>
                  <a:pt x="24" y="122"/>
                </a:lnTo>
                <a:lnTo>
                  <a:pt x="26" y="124"/>
                </a:lnTo>
                <a:lnTo>
                  <a:pt x="26" y="124"/>
                </a:lnTo>
                <a:lnTo>
                  <a:pt x="26" y="124"/>
                </a:lnTo>
                <a:lnTo>
                  <a:pt x="28" y="126"/>
                </a:lnTo>
                <a:lnTo>
                  <a:pt x="28" y="1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5" name="Freeform 511"/>
          <p:cNvSpPr>
            <a:spLocks/>
          </p:cNvSpPr>
          <p:nvPr/>
        </p:nvSpPr>
        <p:spPr bwMode="auto">
          <a:xfrm>
            <a:off x="4368800" y="2913063"/>
            <a:ext cx="85725" cy="60325"/>
          </a:xfrm>
          <a:custGeom>
            <a:avLst/>
            <a:gdLst/>
            <a:ahLst/>
            <a:cxnLst>
              <a:cxn ang="0">
                <a:pos x="0" y="0"/>
              </a:cxn>
              <a:cxn ang="0">
                <a:pos x="0" y="0"/>
              </a:cxn>
              <a:cxn ang="0">
                <a:pos x="6" y="4"/>
              </a:cxn>
              <a:cxn ang="0">
                <a:pos x="8" y="4"/>
              </a:cxn>
              <a:cxn ang="0">
                <a:pos x="14" y="8"/>
              </a:cxn>
              <a:cxn ang="0">
                <a:pos x="14" y="8"/>
              </a:cxn>
              <a:cxn ang="0">
                <a:pos x="20" y="12"/>
              </a:cxn>
              <a:cxn ang="0">
                <a:pos x="20" y="14"/>
              </a:cxn>
              <a:cxn ang="0">
                <a:pos x="24" y="16"/>
              </a:cxn>
              <a:cxn ang="0">
                <a:pos x="26" y="18"/>
              </a:cxn>
              <a:cxn ang="0">
                <a:pos x="28" y="18"/>
              </a:cxn>
              <a:cxn ang="0">
                <a:pos x="32" y="22"/>
              </a:cxn>
              <a:cxn ang="0">
                <a:pos x="34" y="22"/>
              </a:cxn>
              <a:cxn ang="0">
                <a:pos x="40" y="26"/>
              </a:cxn>
              <a:cxn ang="0">
                <a:pos x="40" y="28"/>
              </a:cxn>
              <a:cxn ang="0">
                <a:pos x="42" y="30"/>
              </a:cxn>
              <a:cxn ang="0">
                <a:pos x="48" y="32"/>
              </a:cxn>
              <a:cxn ang="0">
                <a:pos x="52" y="36"/>
              </a:cxn>
              <a:cxn ang="0">
                <a:pos x="54" y="36"/>
              </a:cxn>
              <a:cxn ang="0">
                <a:pos x="54" y="38"/>
              </a:cxn>
              <a:cxn ang="0">
                <a:pos x="54" y="38"/>
              </a:cxn>
            </a:cxnLst>
            <a:rect l="0" t="0" r="r" b="b"/>
            <a:pathLst>
              <a:path w="54" h="38">
                <a:moveTo>
                  <a:pt x="0" y="0"/>
                </a:moveTo>
                <a:lnTo>
                  <a:pt x="0" y="0"/>
                </a:lnTo>
                <a:lnTo>
                  <a:pt x="6" y="4"/>
                </a:lnTo>
                <a:lnTo>
                  <a:pt x="8" y="4"/>
                </a:lnTo>
                <a:lnTo>
                  <a:pt x="14" y="8"/>
                </a:lnTo>
                <a:lnTo>
                  <a:pt x="14" y="8"/>
                </a:lnTo>
                <a:lnTo>
                  <a:pt x="20" y="12"/>
                </a:lnTo>
                <a:lnTo>
                  <a:pt x="20" y="14"/>
                </a:lnTo>
                <a:lnTo>
                  <a:pt x="24" y="16"/>
                </a:lnTo>
                <a:lnTo>
                  <a:pt x="26" y="18"/>
                </a:lnTo>
                <a:lnTo>
                  <a:pt x="28" y="18"/>
                </a:lnTo>
                <a:lnTo>
                  <a:pt x="32" y="22"/>
                </a:lnTo>
                <a:lnTo>
                  <a:pt x="34" y="22"/>
                </a:lnTo>
                <a:lnTo>
                  <a:pt x="40" y="26"/>
                </a:lnTo>
                <a:lnTo>
                  <a:pt x="40" y="28"/>
                </a:lnTo>
                <a:lnTo>
                  <a:pt x="42" y="30"/>
                </a:lnTo>
                <a:lnTo>
                  <a:pt x="48" y="32"/>
                </a:lnTo>
                <a:lnTo>
                  <a:pt x="52" y="36"/>
                </a:lnTo>
                <a:lnTo>
                  <a:pt x="54" y="36"/>
                </a:lnTo>
                <a:lnTo>
                  <a:pt x="54" y="38"/>
                </a:lnTo>
                <a:lnTo>
                  <a:pt x="54" y="3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6" name="Freeform 512"/>
          <p:cNvSpPr>
            <a:spLocks/>
          </p:cNvSpPr>
          <p:nvPr/>
        </p:nvSpPr>
        <p:spPr bwMode="auto">
          <a:xfrm>
            <a:off x="5927725" y="2843213"/>
            <a:ext cx="66675" cy="123825"/>
          </a:xfrm>
          <a:custGeom>
            <a:avLst/>
            <a:gdLst/>
            <a:ahLst/>
            <a:cxnLst>
              <a:cxn ang="0">
                <a:pos x="2" y="4"/>
              </a:cxn>
              <a:cxn ang="0">
                <a:pos x="6" y="8"/>
              </a:cxn>
              <a:cxn ang="0">
                <a:pos x="8" y="10"/>
              </a:cxn>
              <a:cxn ang="0">
                <a:pos x="10" y="14"/>
              </a:cxn>
              <a:cxn ang="0">
                <a:pos x="12" y="16"/>
              </a:cxn>
              <a:cxn ang="0">
                <a:pos x="14" y="18"/>
              </a:cxn>
              <a:cxn ang="0">
                <a:pos x="18" y="22"/>
              </a:cxn>
              <a:cxn ang="0">
                <a:pos x="18" y="22"/>
              </a:cxn>
              <a:cxn ang="0">
                <a:pos x="24" y="24"/>
              </a:cxn>
              <a:cxn ang="0">
                <a:pos x="26" y="26"/>
              </a:cxn>
              <a:cxn ang="0">
                <a:pos x="28" y="28"/>
              </a:cxn>
              <a:cxn ang="0">
                <a:pos x="30" y="28"/>
              </a:cxn>
              <a:cxn ang="0">
                <a:pos x="30" y="28"/>
              </a:cxn>
              <a:cxn ang="0">
                <a:pos x="30" y="30"/>
              </a:cxn>
              <a:cxn ang="0">
                <a:pos x="32" y="32"/>
              </a:cxn>
              <a:cxn ang="0">
                <a:pos x="32" y="34"/>
              </a:cxn>
              <a:cxn ang="0">
                <a:pos x="32" y="36"/>
              </a:cxn>
              <a:cxn ang="0">
                <a:pos x="34" y="40"/>
              </a:cxn>
              <a:cxn ang="0">
                <a:pos x="34" y="42"/>
              </a:cxn>
              <a:cxn ang="0">
                <a:pos x="34" y="44"/>
              </a:cxn>
              <a:cxn ang="0">
                <a:pos x="36" y="44"/>
              </a:cxn>
              <a:cxn ang="0">
                <a:pos x="40" y="44"/>
              </a:cxn>
              <a:cxn ang="0">
                <a:pos x="42" y="46"/>
              </a:cxn>
              <a:cxn ang="0">
                <a:pos x="40" y="46"/>
              </a:cxn>
              <a:cxn ang="0">
                <a:pos x="40" y="48"/>
              </a:cxn>
              <a:cxn ang="0">
                <a:pos x="40" y="50"/>
              </a:cxn>
              <a:cxn ang="0">
                <a:pos x="40" y="54"/>
              </a:cxn>
              <a:cxn ang="0">
                <a:pos x="38" y="54"/>
              </a:cxn>
              <a:cxn ang="0">
                <a:pos x="36" y="54"/>
              </a:cxn>
              <a:cxn ang="0">
                <a:pos x="34" y="54"/>
              </a:cxn>
              <a:cxn ang="0">
                <a:pos x="32" y="56"/>
              </a:cxn>
              <a:cxn ang="0">
                <a:pos x="30" y="56"/>
              </a:cxn>
              <a:cxn ang="0">
                <a:pos x="28" y="56"/>
              </a:cxn>
              <a:cxn ang="0">
                <a:pos x="28" y="58"/>
              </a:cxn>
              <a:cxn ang="0">
                <a:pos x="28" y="58"/>
              </a:cxn>
              <a:cxn ang="0">
                <a:pos x="26" y="58"/>
              </a:cxn>
              <a:cxn ang="0">
                <a:pos x="26" y="60"/>
              </a:cxn>
              <a:cxn ang="0">
                <a:pos x="22" y="60"/>
              </a:cxn>
              <a:cxn ang="0">
                <a:pos x="22" y="62"/>
              </a:cxn>
              <a:cxn ang="0">
                <a:pos x="22" y="64"/>
              </a:cxn>
              <a:cxn ang="0">
                <a:pos x="22" y="68"/>
              </a:cxn>
              <a:cxn ang="0">
                <a:pos x="22" y="68"/>
              </a:cxn>
              <a:cxn ang="0">
                <a:pos x="20" y="68"/>
              </a:cxn>
              <a:cxn ang="0">
                <a:pos x="20" y="74"/>
              </a:cxn>
              <a:cxn ang="0">
                <a:pos x="22" y="76"/>
              </a:cxn>
              <a:cxn ang="0">
                <a:pos x="20" y="78"/>
              </a:cxn>
            </a:cxnLst>
            <a:rect l="0" t="0" r="r" b="b"/>
            <a:pathLst>
              <a:path w="42" h="78">
                <a:moveTo>
                  <a:pt x="0" y="0"/>
                </a:moveTo>
                <a:lnTo>
                  <a:pt x="2" y="4"/>
                </a:lnTo>
                <a:lnTo>
                  <a:pt x="6" y="8"/>
                </a:lnTo>
                <a:lnTo>
                  <a:pt x="6" y="8"/>
                </a:lnTo>
                <a:lnTo>
                  <a:pt x="8" y="10"/>
                </a:lnTo>
                <a:lnTo>
                  <a:pt x="8" y="10"/>
                </a:lnTo>
                <a:lnTo>
                  <a:pt x="10" y="12"/>
                </a:lnTo>
                <a:lnTo>
                  <a:pt x="10" y="14"/>
                </a:lnTo>
                <a:lnTo>
                  <a:pt x="12" y="16"/>
                </a:lnTo>
                <a:lnTo>
                  <a:pt x="12" y="16"/>
                </a:lnTo>
                <a:lnTo>
                  <a:pt x="14" y="18"/>
                </a:lnTo>
                <a:lnTo>
                  <a:pt x="14" y="18"/>
                </a:lnTo>
                <a:lnTo>
                  <a:pt x="16" y="22"/>
                </a:lnTo>
                <a:lnTo>
                  <a:pt x="18" y="22"/>
                </a:lnTo>
                <a:lnTo>
                  <a:pt x="18" y="22"/>
                </a:lnTo>
                <a:lnTo>
                  <a:pt x="18" y="22"/>
                </a:lnTo>
                <a:lnTo>
                  <a:pt x="22" y="24"/>
                </a:lnTo>
                <a:lnTo>
                  <a:pt x="24" y="24"/>
                </a:lnTo>
                <a:lnTo>
                  <a:pt x="24" y="24"/>
                </a:lnTo>
                <a:lnTo>
                  <a:pt x="26" y="26"/>
                </a:lnTo>
                <a:lnTo>
                  <a:pt x="28" y="26"/>
                </a:lnTo>
                <a:lnTo>
                  <a:pt x="28" y="28"/>
                </a:lnTo>
                <a:lnTo>
                  <a:pt x="28" y="28"/>
                </a:lnTo>
                <a:lnTo>
                  <a:pt x="30" y="28"/>
                </a:lnTo>
                <a:lnTo>
                  <a:pt x="30" y="28"/>
                </a:lnTo>
                <a:lnTo>
                  <a:pt x="30" y="28"/>
                </a:lnTo>
                <a:lnTo>
                  <a:pt x="30" y="28"/>
                </a:lnTo>
                <a:lnTo>
                  <a:pt x="30" y="30"/>
                </a:lnTo>
                <a:lnTo>
                  <a:pt x="30" y="32"/>
                </a:lnTo>
                <a:lnTo>
                  <a:pt x="32" y="32"/>
                </a:lnTo>
                <a:lnTo>
                  <a:pt x="32" y="32"/>
                </a:lnTo>
                <a:lnTo>
                  <a:pt x="32" y="34"/>
                </a:lnTo>
                <a:lnTo>
                  <a:pt x="32" y="36"/>
                </a:lnTo>
                <a:lnTo>
                  <a:pt x="32" y="36"/>
                </a:lnTo>
                <a:lnTo>
                  <a:pt x="32" y="36"/>
                </a:lnTo>
                <a:lnTo>
                  <a:pt x="34" y="40"/>
                </a:lnTo>
                <a:lnTo>
                  <a:pt x="34" y="40"/>
                </a:lnTo>
                <a:lnTo>
                  <a:pt x="34" y="42"/>
                </a:lnTo>
                <a:lnTo>
                  <a:pt x="34" y="44"/>
                </a:lnTo>
                <a:lnTo>
                  <a:pt x="34" y="44"/>
                </a:lnTo>
                <a:lnTo>
                  <a:pt x="36" y="44"/>
                </a:lnTo>
                <a:lnTo>
                  <a:pt x="36" y="44"/>
                </a:lnTo>
                <a:lnTo>
                  <a:pt x="36" y="44"/>
                </a:lnTo>
                <a:lnTo>
                  <a:pt x="40" y="44"/>
                </a:lnTo>
                <a:lnTo>
                  <a:pt x="40" y="44"/>
                </a:lnTo>
                <a:lnTo>
                  <a:pt x="42" y="46"/>
                </a:lnTo>
                <a:lnTo>
                  <a:pt x="42" y="46"/>
                </a:lnTo>
                <a:lnTo>
                  <a:pt x="40" y="46"/>
                </a:lnTo>
                <a:lnTo>
                  <a:pt x="40" y="46"/>
                </a:lnTo>
                <a:lnTo>
                  <a:pt x="40" y="48"/>
                </a:lnTo>
                <a:lnTo>
                  <a:pt x="40" y="50"/>
                </a:lnTo>
                <a:lnTo>
                  <a:pt x="40" y="50"/>
                </a:lnTo>
                <a:lnTo>
                  <a:pt x="40" y="54"/>
                </a:lnTo>
                <a:lnTo>
                  <a:pt x="40" y="54"/>
                </a:lnTo>
                <a:lnTo>
                  <a:pt x="38" y="54"/>
                </a:lnTo>
                <a:lnTo>
                  <a:pt x="38" y="54"/>
                </a:lnTo>
                <a:lnTo>
                  <a:pt x="38" y="54"/>
                </a:lnTo>
                <a:lnTo>
                  <a:pt x="36" y="54"/>
                </a:lnTo>
                <a:lnTo>
                  <a:pt x="34" y="54"/>
                </a:lnTo>
                <a:lnTo>
                  <a:pt x="34" y="54"/>
                </a:lnTo>
                <a:lnTo>
                  <a:pt x="34" y="54"/>
                </a:lnTo>
                <a:lnTo>
                  <a:pt x="32" y="56"/>
                </a:lnTo>
                <a:lnTo>
                  <a:pt x="32" y="56"/>
                </a:lnTo>
                <a:lnTo>
                  <a:pt x="30" y="56"/>
                </a:lnTo>
                <a:lnTo>
                  <a:pt x="30" y="56"/>
                </a:lnTo>
                <a:lnTo>
                  <a:pt x="28" y="56"/>
                </a:lnTo>
                <a:lnTo>
                  <a:pt x="28" y="58"/>
                </a:lnTo>
                <a:lnTo>
                  <a:pt x="28" y="58"/>
                </a:lnTo>
                <a:lnTo>
                  <a:pt x="28" y="60"/>
                </a:lnTo>
                <a:lnTo>
                  <a:pt x="28" y="58"/>
                </a:lnTo>
                <a:lnTo>
                  <a:pt x="26" y="58"/>
                </a:lnTo>
                <a:lnTo>
                  <a:pt x="26" y="58"/>
                </a:lnTo>
                <a:lnTo>
                  <a:pt x="26" y="60"/>
                </a:lnTo>
                <a:lnTo>
                  <a:pt x="26" y="60"/>
                </a:lnTo>
                <a:lnTo>
                  <a:pt x="24" y="60"/>
                </a:lnTo>
                <a:lnTo>
                  <a:pt x="22" y="60"/>
                </a:lnTo>
                <a:lnTo>
                  <a:pt x="22" y="62"/>
                </a:lnTo>
                <a:lnTo>
                  <a:pt x="22" y="62"/>
                </a:lnTo>
                <a:lnTo>
                  <a:pt x="22" y="62"/>
                </a:lnTo>
                <a:lnTo>
                  <a:pt x="22" y="64"/>
                </a:lnTo>
                <a:lnTo>
                  <a:pt x="22" y="66"/>
                </a:lnTo>
                <a:lnTo>
                  <a:pt x="22" y="68"/>
                </a:lnTo>
                <a:lnTo>
                  <a:pt x="22" y="68"/>
                </a:lnTo>
                <a:lnTo>
                  <a:pt x="22" y="68"/>
                </a:lnTo>
                <a:lnTo>
                  <a:pt x="22" y="68"/>
                </a:lnTo>
                <a:lnTo>
                  <a:pt x="20" y="68"/>
                </a:lnTo>
                <a:lnTo>
                  <a:pt x="20" y="72"/>
                </a:lnTo>
                <a:lnTo>
                  <a:pt x="20" y="74"/>
                </a:lnTo>
                <a:lnTo>
                  <a:pt x="22" y="76"/>
                </a:lnTo>
                <a:lnTo>
                  <a:pt x="22" y="76"/>
                </a:lnTo>
                <a:lnTo>
                  <a:pt x="22" y="76"/>
                </a:lnTo>
                <a:lnTo>
                  <a:pt x="20" y="7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7" name="Freeform 513"/>
          <p:cNvSpPr>
            <a:spLocks/>
          </p:cNvSpPr>
          <p:nvPr/>
        </p:nvSpPr>
        <p:spPr bwMode="auto">
          <a:xfrm>
            <a:off x="5832475" y="2944813"/>
            <a:ext cx="6350" cy="12700"/>
          </a:xfrm>
          <a:custGeom>
            <a:avLst/>
            <a:gdLst/>
            <a:ahLst/>
            <a:cxnLst>
              <a:cxn ang="0">
                <a:pos x="4" y="8"/>
              </a:cxn>
              <a:cxn ang="0">
                <a:pos x="4" y="8"/>
              </a:cxn>
              <a:cxn ang="0">
                <a:pos x="2" y="6"/>
              </a:cxn>
              <a:cxn ang="0">
                <a:pos x="2" y="6"/>
              </a:cxn>
              <a:cxn ang="0">
                <a:pos x="2" y="6"/>
              </a:cxn>
              <a:cxn ang="0">
                <a:pos x="2" y="6"/>
              </a:cxn>
              <a:cxn ang="0">
                <a:pos x="2" y="4"/>
              </a:cxn>
              <a:cxn ang="0">
                <a:pos x="2" y="2"/>
              </a:cxn>
              <a:cxn ang="0">
                <a:pos x="2" y="0"/>
              </a:cxn>
              <a:cxn ang="0">
                <a:pos x="2" y="0"/>
              </a:cxn>
              <a:cxn ang="0">
                <a:pos x="0" y="0"/>
              </a:cxn>
            </a:cxnLst>
            <a:rect l="0" t="0" r="r" b="b"/>
            <a:pathLst>
              <a:path w="4" h="8">
                <a:moveTo>
                  <a:pt x="4" y="8"/>
                </a:moveTo>
                <a:lnTo>
                  <a:pt x="4" y="8"/>
                </a:lnTo>
                <a:lnTo>
                  <a:pt x="2" y="6"/>
                </a:lnTo>
                <a:lnTo>
                  <a:pt x="2" y="6"/>
                </a:lnTo>
                <a:lnTo>
                  <a:pt x="2" y="6"/>
                </a:lnTo>
                <a:lnTo>
                  <a:pt x="2" y="6"/>
                </a:lnTo>
                <a:lnTo>
                  <a:pt x="2" y="4"/>
                </a:lnTo>
                <a:lnTo>
                  <a:pt x="2" y="2"/>
                </a:ln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8" name="Freeform 514"/>
          <p:cNvSpPr>
            <a:spLocks/>
          </p:cNvSpPr>
          <p:nvPr/>
        </p:nvSpPr>
        <p:spPr bwMode="auto">
          <a:xfrm>
            <a:off x="1965325" y="2770188"/>
            <a:ext cx="400050" cy="180975"/>
          </a:xfrm>
          <a:custGeom>
            <a:avLst/>
            <a:gdLst/>
            <a:ahLst/>
            <a:cxnLst>
              <a:cxn ang="0">
                <a:pos x="6" y="2"/>
              </a:cxn>
              <a:cxn ang="0">
                <a:pos x="22" y="0"/>
              </a:cxn>
              <a:cxn ang="0">
                <a:pos x="32" y="0"/>
              </a:cxn>
              <a:cxn ang="0">
                <a:pos x="34" y="0"/>
              </a:cxn>
              <a:cxn ang="0">
                <a:pos x="34" y="4"/>
              </a:cxn>
              <a:cxn ang="0">
                <a:pos x="46" y="8"/>
              </a:cxn>
              <a:cxn ang="0">
                <a:pos x="60" y="14"/>
              </a:cxn>
              <a:cxn ang="0">
                <a:pos x="78" y="22"/>
              </a:cxn>
              <a:cxn ang="0">
                <a:pos x="100" y="22"/>
              </a:cxn>
              <a:cxn ang="0">
                <a:pos x="110" y="22"/>
              </a:cxn>
              <a:cxn ang="0">
                <a:pos x="118" y="20"/>
              </a:cxn>
              <a:cxn ang="0">
                <a:pos x="120" y="14"/>
              </a:cxn>
              <a:cxn ang="0">
                <a:pos x="128" y="14"/>
              </a:cxn>
              <a:cxn ang="0">
                <a:pos x="132" y="14"/>
              </a:cxn>
              <a:cxn ang="0">
                <a:pos x="134" y="14"/>
              </a:cxn>
              <a:cxn ang="0">
                <a:pos x="144" y="14"/>
              </a:cxn>
              <a:cxn ang="0">
                <a:pos x="144" y="16"/>
              </a:cxn>
              <a:cxn ang="0">
                <a:pos x="146" y="18"/>
              </a:cxn>
              <a:cxn ang="0">
                <a:pos x="148" y="20"/>
              </a:cxn>
              <a:cxn ang="0">
                <a:pos x="150" y="24"/>
              </a:cxn>
              <a:cxn ang="0">
                <a:pos x="152" y="24"/>
              </a:cxn>
              <a:cxn ang="0">
                <a:pos x="154" y="28"/>
              </a:cxn>
              <a:cxn ang="0">
                <a:pos x="158" y="32"/>
              </a:cxn>
              <a:cxn ang="0">
                <a:pos x="160" y="34"/>
              </a:cxn>
              <a:cxn ang="0">
                <a:pos x="160" y="36"/>
              </a:cxn>
              <a:cxn ang="0">
                <a:pos x="162" y="42"/>
              </a:cxn>
              <a:cxn ang="0">
                <a:pos x="160" y="44"/>
              </a:cxn>
              <a:cxn ang="0">
                <a:pos x="162" y="52"/>
              </a:cxn>
              <a:cxn ang="0">
                <a:pos x="164" y="52"/>
              </a:cxn>
              <a:cxn ang="0">
                <a:pos x="166" y="56"/>
              </a:cxn>
              <a:cxn ang="0">
                <a:pos x="168" y="56"/>
              </a:cxn>
              <a:cxn ang="0">
                <a:pos x="174" y="60"/>
              </a:cxn>
              <a:cxn ang="0">
                <a:pos x="176" y="62"/>
              </a:cxn>
              <a:cxn ang="0">
                <a:pos x="182" y="58"/>
              </a:cxn>
              <a:cxn ang="0">
                <a:pos x="188" y="48"/>
              </a:cxn>
              <a:cxn ang="0">
                <a:pos x="194" y="46"/>
              </a:cxn>
              <a:cxn ang="0">
                <a:pos x="196" y="48"/>
              </a:cxn>
              <a:cxn ang="0">
                <a:pos x="200" y="48"/>
              </a:cxn>
              <a:cxn ang="0">
                <a:pos x="202" y="48"/>
              </a:cxn>
              <a:cxn ang="0">
                <a:pos x="206" y="48"/>
              </a:cxn>
              <a:cxn ang="0">
                <a:pos x="208" y="52"/>
              </a:cxn>
              <a:cxn ang="0">
                <a:pos x="210" y="54"/>
              </a:cxn>
              <a:cxn ang="0">
                <a:pos x="214" y="62"/>
              </a:cxn>
              <a:cxn ang="0">
                <a:pos x="214" y="64"/>
              </a:cxn>
              <a:cxn ang="0">
                <a:pos x="214" y="66"/>
              </a:cxn>
              <a:cxn ang="0">
                <a:pos x="216" y="70"/>
              </a:cxn>
              <a:cxn ang="0">
                <a:pos x="216" y="74"/>
              </a:cxn>
              <a:cxn ang="0">
                <a:pos x="218" y="76"/>
              </a:cxn>
              <a:cxn ang="0">
                <a:pos x="220" y="80"/>
              </a:cxn>
              <a:cxn ang="0">
                <a:pos x="220" y="82"/>
              </a:cxn>
              <a:cxn ang="0">
                <a:pos x="222" y="82"/>
              </a:cxn>
              <a:cxn ang="0">
                <a:pos x="222" y="84"/>
              </a:cxn>
              <a:cxn ang="0">
                <a:pos x="224" y="90"/>
              </a:cxn>
              <a:cxn ang="0">
                <a:pos x="224" y="98"/>
              </a:cxn>
              <a:cxn ang="0">
                <a:pos x="226" y="104"/>
              </a:cxn>
              <a:cxn ang="0">
                <a:pos x="230" y="106"/>
              </a:cxn>
              <a:cxn ang="0">
                <a:pos x="234" y="108"/>
              </a:cxn>
              <a:cxn ang="0">
                <a:pos x="236" y="110"/>
              </a:cxn>
              <a:cxn ang="0">
                <a:pos x="240" y="110"/>
              </a:cxn>
              <a:cxn ang="0">
                <a:pos x="244" y="110"/>
              </a:cxn>
              <a:cxn ang="0">
                <a:pos x="248" y="114"/>
              </a:cxn>
              <a:cxn ang="0">
                <a:pos x="250" y="112"/>
              </a:cxn>
            </a:cxnLst>
            <a:rect l="0" t="0" r="r" b="b"/>
            <a:pathLst>
              <a:path w="252" h="114">
                <a:moveTo>
                  <a:pt x="0" y="2"/>
                </a:moveTo>
                <a:lnTo>
                  <a:pt x="0" y="2"/>
                </a:lnTo>
                <a:lnTo>
                  <a:pt x="2" y="2"/>
                </a:lnTo>
                <a:lnTo>
                  <a:pt x="6" y="2"/>
                </a:lnTo>
                <a:lnTo>
                  <a:pt x="8" y="2"/>
                </a:lnTo>
                <a:lnTo>
                  <a:pt x="12" y="2"/>
                </a:lnTo>
                <a:lnTo>
                  <a:pt x="18" y="0"/>
                </a:lnTo>
                <a:lnTo>
                  <a:pt x="22" y="0"/>
                </a:lnTo>
                <a:lnTo>
                  <a:pt x="24" y="0"/>
                </a:lnTo>
                <a:lnTo>
                  <a:pt x="28" y="0"/>
                </a:lnTo>
                <a:lnTo>
                  <a:pt x="30" y="0"/>
                </a:lnTo>
                <a:lnTo>
                  <a:pt x="32" y="0"/>
                </a:lnTo>
                <a:lnTo>
                  <a:pt x="34" y="0"/>
                </a:lnTo>
                <a:lnTo>
                  <a:pt x="34" y="0"/>
                </a:lnTo>
                <a:lnTo>
                  <a:pt x="34" y="0"/>
                </a:lnTo>
                <a:lnTo>
                  <a:pt x="34" y="0"/>
                </a:lnTo>
                <a:lnTo>
                  <a:pt x="32" y="2"/>
                </a:lnTo>
                <a:lnTo>
                  <a:pt x="32" y="2"/>
                </a:lnTo>
                <a:lnTo>
                  <a:pt x="32" y="2"/>
                </a:lnTo>
                <a:lnTo>
                  <a:pt x="34" y="4"/>
                </a:lnTo>
                <a:lnTo>
                  <a:pt x="38" y="6"/>
                </a:lnTo>
                <a:lnTo>
                  <a:pt x="40" y="6"/>
                </a:lnTo>
                <a:lnTo>
                  <a:pt x="44" y="8"/>
                </a:lnTo>
                <a:lnTo>
                  <a:pt x="46" y="8"/>
                </a:lnTo>
                <a:lnTo>
                  <a:pt x="50" y="10"/>
                </a:lnTo>
                <a:lnTo>
                  <a:pt x="54" y="12"/>
                </a:lnTo>
                <a:lnTo>
                  <a:pt x="56" y="12"/>
                </a:lnTo>
                <a:lnTo>
                  <a:pt x="60" y="14"/>
                </a:lnTo>
                <a:lnTo>
                  <a:pt x="62" y="16"/>
                </a:lnTo>
                <a:lnTo>
                  <a:pt x="66" y="18"/>
                </a:lnTo>
                <a:lnTo>
                  <a:pt x="74" y="20"/>
                </a:lnTo>
                <a:lnTo>
                  <a:pt x="78" y="22"/>
                </a:lnTo>
                <a:lnTo>
                  <a:pt x="88" y="22"/>
                </a:lnTo>
                <a:lnTo>
                  <a:pt x="90" y="22"/>
                </a:lnTo>
                <a:lnTo>
                  <a:pt x="94" y="22"/>
                </a:lnTo>
                <a:lnTo>
                  <a:pt x="100" y="22"/>
                </a:lnTo>
                <a:lnTo>
                  <a:pt x="106" y="22"/>
                </a:lnTo>
                <a:lnTo>
                  <a:pt x="106" y="22"/>
                </a:lnTo>
                <a:lnTo>
                  <a:pt x="110" y="22"/>
                </a:lnTo>
                <a:lnTo>
                  <a:pt x="110" y="22"/>
                </a:lnTo>
                <a:lnTo>
                  <a:pt x="110" y="22"/>
                </a:lnTo>
                <a:lnTo>
                  <a:pt x="118" y="22"/>
                </a:lnTo>
                <a:lnTo>
                  <a:pt x="118" y="22"/>
                </a:lnTo>
                <a:lnTo>
                  <a:pt x="118" y="20"/>
                </a:lnTo>
                <a:lnTo>
                  <a:pt x="118" y="18"/>
                </a:lnTo>
                <a:lnTo>
                  <a:pt x="120" y="18"/>
                </a:lnTo>
                <a:lnTo>
                  <a:pt x="120" y="16"/>
                </a:lnTo>
                <a:lnTo>
                  <a:pt x="120" y="14"/>
                </a:lnTo>
                <a:lnTo>
                  <a:pt x="120" y="14"/>
                </a:lnTo>
                <a:lnTo>
                  <a:pt x="124" y="14"/>
                </a:lnTo>
                <a:lnTo>
                  <a:pt x="128" y="14"/>
                </a:lnTo>
                <a:lnTo>
                  <a:pt x="128" y="14"/>
                </a:lnTo>
                <a:lnTo>
                  <a:pt x="130" y="14"/>
                </a:lnTo>
                <a:lnTo>
                  <a:pt x="130" y="14"/>
                </a:lnTo>
                <a:lnTo>
                  <a:pt x="130" y="14"/>
                </a:lnTo>
                <a:lnTo>
                  <a:pt x="132" y="14"/>
                </a:lnTo>
                <a:lnTo>
                  <a:pt x="132" y="14"/>
                </a:lnTo>
                <a:lnTo>
                  <a:pt x="134" y="14"/>
                </a:lnTo>
                <a:lnTo>
                  <a:pt x="134" y="14"/>
                </a:lnTo>
                <a:lnTo>
                  <a:pt x="134" y="14"/>
                </a:lnTo>
                <a:lnTo>
                  <a:pt x="136" y="14"/>
                </a:lnTo>
                <a:lnTo>
                  <a:pt x="136" y="14"/>
                </a:lnTo>
                <a:lnTo>
                  <a:pt x="142" y="14"/>
                </a:lnTo>
                <a:lnTo>
                  <a:pt x="144" y="14"/>
                </a:lnTo>
                <a:lnTo>
                  <a:pt x="144" y="14"/>
                </a:lnTo>
                <a:lnTo>
                  <a:pt x="144" y="16"/>
                </a:lnTo>
                <a:lnTo>
                  <a:pt x="144" y="16"/>
                </a:lnTo>
                <a:lnTo>
                  <a:pt x="144" y="16"/>
                </a:lnTo>
                <a:lnTo>
                  <a:pt x="146" y="16"/>
                </a:lnTo>
                <a:lnTo>
                  <a:pt x="146" y="16"/>
                </a:lnTo>
                <a:lnTo>
                  <a:pt x="146" y="16"/>
                </a:lnTo>
                <a:lnTo>
                  <a:pt x="146" y="18"/>
                </a:lnTo>
                <a:lnTo>
                  <a:pt x="146" y="18"/>
                </a:lnTo>
                <a:lnTo>
                  <a:pt x="146" y="18"/>
                </a:lnTo>
                <a:lnTo>
                  <a:pt x="146" y="20"/>
                </a:lnTo>
                <a:lnTo>
                  <a:pt x="148" y="20"/>
                </a:lnTo>
                <a:lnTo>
                  <a:pt x="148" y="22"/>
                </a:lnTo>
                <a:lnTo>
                  <a:pt x="148" y="22"/>
                </a:lnTo>
                <a:lnTo>
                  <a:pt x="150" y="22"/>
                </a:lnTo>
                <a:lnTo>
                  <a:pt x="150" y="24"/>
                </a:lnTo>
                <a:lnTo>
                  <a:pt x="150" y="24"/>
                </a:lnTo>
                <a:lnTo>
                  <a:pt x="150" y="24"/>
                </a:lnTo>
                <a:lnTo>
                  <a:pt x="152" y="24"/>
                </a:lnTo>
                <a:lnTo>
                  <a:pt x="152" y="24"/>
                </a:lnTo>
                <a:lnTo>
                  <a:pt x="152" y="26"/>
                </a:lnTo>
                <a:lnTo>
                  <a:pt x="154" y="26"/>
                </a:lnTo>
                <a:lnTo>
                  <a:pt x="154" y="26"/>
                </a:lnTo>
                <a:lnTo>
                  <a:pt x="154" y="28"/>
                </a:lnTo>
                <a:lnTo>
                  <a:pt x="154" y="28"/>
                </a:lnTo>
                <a:lnTo>
                  <a:pt x="156" y="30"/>
                </a:lnTo>
                <a:lnTo>
                  <a:pt x="156" y="32"/>
                </a:lnTo>
                <a:lnTo>
                  <a:pt x="158" y="32"/>
                </a:lnTo>
                <a:lnTo>
                  <a:pt x="158" y="32"/>
                </a:lnTo>
                <a:lnTo>
                  <a:pt x="158" y="32"/>
                </a:lnTo>
                <a:lnTo>
                  <a:pt x="158" y="32"/>
                </a:lnTo>
                <a:lnTo>
                  <a:pt x="160" y="34"/>
                </a:lnTo>
                <a:lnTo>
                  <a:pt x="160" y="34"/>
                </a:lnTo>
                <a:lnTo>
                  <a:pt x="160" y="36"/>
                </a:lnTo>
                <a:lnTo>
                  <a:pt x="160" y="36"/>
                </a:lnTo>
                <a:lnTo>
                  <a:pt x="160" y="36"/>
                </a:lnTo>
                <a:lnTo>
                  <a:pt x="160" y="38"/>
                </a:lnTo>
                <a:lnTo>
                  <a:pt x="162" y="40"/>
                </a:lnTo>
                <a:lnTo>
                  <a:pt x="162" y="40"/>
                </a:lnTo>
                <a:lnTo>
                  <a:pt x="162" y="42"/>
                </a:lnTo>
                <a:lnTo>
                  <a:pt x="162" y="42"/>
                </a:lnTo>
                <a:lnTo>
                  <a:pt x="162" y="42"/>
                </a:lnTo>
                <a:lnTo>
                  <a:pt x="160" y="44"/>
                </a:lnTo>
                <a:lnTo>
                  <a:pt x="160" y="44"/>
                </a:lnTo>
                <a:lnTo>
                  <a:pt x="160" y="46"/>
                </a:lnTo>
                <a:lnTo>
                  <a:pt x="162" y="50"/>
                </a:lnTo>
                <a:lnTo>
                  <a:pt x="162" y="52"/>
                </a:lnTo>
                <a:lnTo>
                  <a:pt x="162" y="52"/>
                </a:lnTo>
                <a:lnTo>
                  <a:pt x="164" y="52"/>
                </a:lnTo>
                <a:lnTo>
                  <a:pt x="164" y="52"/>
                </a:lnTo>
                <a:lnTo>
                  <a:pt x="164" y="52"/>
                </a:lnTo>
                <a:lnTo>
                  <a:pt x="164" y="52"/>
                </a:lnTo>
                <a:lnTo>
                  <a:pt x="166" y="52"/>
                </a:lnTo>
                <a:lnTo>
                  <a:pt x="166" y="54"/>
                </a:lnTo>
                <a:lnTo>
                  <a:pt x="166" y="54"/>
                </a:lnTo>
                <a:lnTo>
                  <a:pt x="166" y="56"/>
                </a:lnTo>
                <a:lnTo>
                  <a:pt x="166" y="56"/>
                </a:lnTo>
                <a:lnTo>
                  <a:pt x="166" y="56"/>
                </a:lnTo>
                <a:lnTo>
                  <a:pt x="168" y="56"/>
                </a:lnTo>
                <a:lnTo>
                  <a:pt x="168" y="56"/>
                </a:lnTo>
                <a:lnTo>
                  <a:pt x="168" y="56"/>
                </a:lnTo>
                <a:lnTo>
                  <a:pt x="170" y="58"/>
                </a:lnTo>
                <a:lnTo>
                  <a:pt x="174" y="58"/>
                </a:lnTo>
                <a:lnTo>
                  <a:pt x="174" y="60"/>
                </a:lnTo>
                <a:lnTo>
                  <a:pt x="174" y="60"/>
                </a:lnTo>
                <a:lnTo>
                  <a:pt x="174" y="60"/>
                </a:lnTo>
                <a:lnTo>
                  <a:pt x="176" y="60"/>
                </a:lnTo>
                <a:lnTo>
                  <a:pt x="176" y="62"/>
                </a:lnTo>
                <a:lnTo>
                  <a:pt x="176" y="62"/>
                </a:lnTo>
                <a:lnTo>
                  <a:pt x="178" y="62"/>
                </a:lnTo>
                <a:lnTo>
                  <a:pt x="180" y="60"/>
                </a:lnTo>
                <a:lnTo>
                  <a:pt x="182" y="58"/>
                </a:lnTo>
                <a:lnTo>
                  <a:pt x="182" y="56"/>
                </a:lnTo>
                <a:lnTo>
                  <a:pt x="184" y="56"/>
                </a:lnTo>
                <a:lnTo>
                  <a:pt x="186" y="54"/>
                </a:lnTo>
                <a:lnTo>
                  <a:pt x="188" y="48"/>
                </a:lnTo>
                <a:lnTo>
                  <a:pt x="190" y="48"/>
                </a:lnTo>
                <a:lnTo>
                  <a:pt x="190" y="48"/>
                </a:lnTo>
                <a:lnTo>
                  <a:pt x="194" y="46"/>
                </a:lnTo>
                <a:lnTo>
                  <a:pt x="194" y="46"/>
                </a:lnTo>
                <a:lnTo>
                  <a:pt x="194" y="46"/>
                </a:lnTo>
                <a:lnTo>
                  <a:pt x="194" y="46"/>
                </a:lnTo>
                <a:lnTo>
                  <a:pt x="196" y="48"/>
                </a:lnTo>
                <a:lnTo>
                  <a:pt x="196" y="48"/>
                </a:lnTo>
                <a:lnTo>
                  <a:pt x="196" y="48"/>
                </a:lnTo>
                <a:lnTo>
                  <a:pt x="198" y="48"/>
                </a:lnTo>
                <a:lnTo>
                  <a:pt x="198" y="48"/>
                </a:lnTo>
                <a:lnTo>
                  <a:pt x="200" y="48"/>
                </a:lnTo>
                <a:lnTo>
                  <a:pt x="200" y="48"/>
                </a:lnTo>
                <a:lnTo>
                  <a:pt x="200" y="48"/>
                </a:lnTo>
                <a:lnTo>
                  <a:pt x="202" y="48"/>
                </a:lnTo>
                <a:lnTo>
                  <a:pt x="202" y="48"/>
                </a:lnTo>
                <a:lnTo>
                  <a:pt x="202" y="48"/>
                </a:lnTo>
                <a:lnTo>
                  <a:pt x="204" y="48"/>
                </a:lnTo>
                <a:lnTo>
                  <a:pt x="206" y="48"/>
                </a:lnTo>
                <a:lnTo>
                  <a:pt x="206" y="48"/>
                </a:lnTo>
                <a:lnTo>
                  <a:pt x="206" y="50"/>
                </a:lnTo>
                <a:lnTo>
                  <a:pt x="206" y="50"/>
                </a:lnTo>
                <a:lnTo>
                  <a:pt x="206" y="50"/>
                </a:lnTo>
                <a:lnTo>
                  <a:pt x="208" y="52"/>
                </a:lnTo>
                <a:lnTo>
                  <a:pt x="208" y="52"/>
                </a:lnTo>
                <a:lnTo>
                  <a:pt x="210" y="54"/>
                </a:lnTo>
                <a:lnTo>
                  <a:pt x="210" y="54"/>
                </a:lnTo>
                <a:lnTo>
                  <a:pt x="210" y="54"/>
                </a:lnTo>
                <a:lnTo>
                  <a:pt x="210" y="56"/>
                </a:lnTo>
                <a:lnTo>
                  <a:pt x="212" y="56"/>
                </a:lnTo>
                <a:lnTo>
                  <a:pt x="214" y="60"/>
                </a:lnTo>
                <a:lnTo>
                  <a:pt x="214" y="62"/>
                </a:lnTo>
                <a:lnTo>
                  <a:pt x="214" y="62"/>
                </a:lnTo>
                <a:lnTo>
                  <a:pt x="214" y="62"/>
                </a:lnTo>
                <a:lnTo>
                  <a:pt x="214" y="62"/>
                </a:lnTo>
                <a:lnTo>
                  <a:pt x="214" y="64"/>
                </a:lnTo>
                <a:lnTo>
                  <a:pt x="214" y="64"/>
                </a:lnTo>
                <a:lnTo>
                  <a:pt x="214" y="66"/>
                </a:lnTo>
                <a:lnTo>
                  <a:pt x="214" y="66"/>
                </a:lnTo>
                <a:lnTo>
                  <a:pt x="214" y="66"/>
                </a:lnTo>
                <a:lnTo>
                  <a:pt x="214" y="68"/>
                </a:lnTo>
                <a:lnTo>
                  <a:pt x="216" y="68"/>
                </a:lnTo>
                <a:lnTo>
                  <a:pt x="216" y="70"/>
                </a:lnTo>
                <a:lnTo>
                  <a:pt x="216" y="70"/>
                </a:lnTo>
                <a:lnTo>
                  <a:pt x="216" y="70"/>
                </a:lnTo>
                <a:lnTo>
                  <a:pt x="216" y="72"/>
                </a:lnTo>
                <a:lnTo>
                  <a:pt x="216" y="74"/>
                </a:lnTo>
                <a:lnTo>
                  <a:pt x="216" y="74"/>
                </a:lnTo>
                <a:lnTo>
                  <a:pt x="216" y="74"/>
                </a:lnTo>
                <a:lnTo>
                  <a:pt x="218" y="74"/>
                </a:lnTo>
                <a:lnTo>
                  <a:pt x="218" y="76"/>
                </a:lnTo>
                <a:lnTo>
                  <a:pt x="218" y="76"/>
                </a:lnTo>
                <a:lnTo>
                  <a:pt x="220" y="78"/>
                </a:lnTo>
                <a:lnTo>
                  <a:pt x="220" y="78"/>
                </a:lnTo>
                <a:lnTo>
                  <a:pt x="220" y="80"/>
                </a:lnTo>
                <a:lnTo>
                  <a:pt x="220" y="80"/>
                </a:lnTo>
                <a:lnTo>
                  <a:pt x="220" y="80"/>
                </a:lnTo>
                <a:lnTo>
                  <a:pt x="220" y="82"/>
                </a:lnTo>
                <a:lnTo>
                  <a:pt x="220" y="82"/>
                </a:lnTo>
                <a:lnTo>
                  <a:pt x="220" y="82"/>
                </a:lnTo>
                <a:lnTo>
                  <a:pt x="220" y="82"/>
                </a:lnTo>
                <a:lnTo>
                  <a:pt x="220" y="82"/>
                </a:lnTo>
                <a:lnTo>
                  <a:pt x="222" y="82"/>
                </a:lnTo>
                <a:lnTo>
                  <a:pt x="222" y="82"/>
                </a:lnTo>
                <a:lnTo>
                  <a:pt x="222" y="84"/>
                </a:lnTo>
                <a:lnTo>
                  <a:pt x="222" y="84"/>
                </a:lnTo>
                <a:lnTo>
                  <a:pt x="222" y="84"/>
                </a:lnTo>
                <a:lnTo>
                  <a:pt x="222" y="84"/>
                </a:lnTo>
                <a:lnTo>
                  <a:pt x="224" y="84"/>
                </a:lnTo>
                <a:lnTo>
                  <a:pt x="224" y="84"/>
                </a:lnTo>
                <a:lnTo>
                  <a:pt x="224" y="86"/>
                </a:lnTo>
                <a:lnTo>
                  <a:pt x="224" y="90"/>
                </a:lnTo>
                <a:lnTo>
                  <a:pt x="222" y="94"/>
                </a:lnTo>
                <a:lnTo>
                  <a:pt x="224" y="96"/>
                </a:lnTo>
                <a:lnTo>
                  <a:pt x="224" y="96"/>
                </a:lnTo>
                <a:lnTo>
                  <a:pt x="224" y="98"/>
                </a:lnTo>
                <a:lnTo>
                  <a:pt x="224" y="98"/>
                </a:lnTo>
                <a:lnTo>
                  <a:pt x="226" y="100"/>
                </a:lnTo>
                <a:lnTo>
                  <a:pt x="226" y="102"/>
                </a:lnTo>
                <a:lnTo>
                  <a:pt x="226" y="104"/>
                </a:lnTo>
                <a:lnTo>
                  <a:pt x="228" y="104"/>
                </a:lnTo>
                <a:lnTo>
                  <a:pt x="228" y="104"/>
                </a:lnTo>
                <a:lnTo>
                  <a:pt x="230" y="106"/>
                </a:lnTo>
                <a:lnTo>
                  <a:pt x="230" y="106"/>
                </a:lnTo>
                <a:lnTo>
                  <a:pt x="230" y="106"/>
                </a:lnTo>
                <a:lnTo>
                  <a:pt x="232" y="106"/>
                </a:lnTo>
                <a:lnTo>
                  <a:pt x="232" y="106"/>
                </a:lnTo>
                <a:lnTo>
                  <a:pt x="234" y="108"/>
                </a:lnTo>
                <a:lnTo>
                  <a:pt x="234" y="108"/>
                </a:lnTo>
                <a:lnTo>
                  <a:pt x="236" y="108"/>
                </a:lnTo>
                <a:lnTo>
                  <a:pt x="236" y="110"/>
                </a:lnTo>
                <a:lnTo>
                  <a:pt x="236" y="110"/>
                </a:lnTo>
                <a:lnTo>
                  <a:pt x="238" y="110"/>
                </a:lnTo>
                <a:lnTo>
                  <a:pt x="238" y="110"/>
                </a:lnTo>
                <a:lnTo>
                  <a:pt x="240" y="110"/>
                </a:lnTo>
                <a:lnTo>
                  <a:pt x="240" y="110"/>
                </a:lnTo>
                <a:lnTo>
                  <a:pt x="242" y="110"/>
                </a:lnTo>
                <a:lnTo>
                  <a:pt x="242" y="110"/>
                </a:lnTo>
                <a:lnTo>
                  <a:pt x="244" y="110"/>
                </a:lnTo>
                <a:lnTo>
                  <a:pt x="244" y="110"/>
                </a:lnTo>
                <a:lnTo>
                  <a:pt x="246" y="110"/>
                </a:lnTo>
                <a:lnTo>
                  <a:pt x="246" y="112"/>
                </a:lnTo>
                <a:lnTo>
                  <a:pt x="246" y="112"/>
                </a:lnTo>
                <a:lnTo>
                  <a:pt x="248" y="114"/>
                </a:lnTo>
                <a:lnTo>
                  <a:pt x="248" y="114"/>
                </a:lnTo>
                <a:lnTo>
                  <a:pt x="248" y="114"/>
                </a:lnTo>
                <a:lnTo>
                  <a:pt x="248" y="112"/>
                </a:lnTo>
                <a:lnTo>
                  <a:pt x="250" y="112"/>
                </a:lnTo>
                <a:lnTo>
                  <a:pt x="250" y="112"/>
                </a:lnTo>
                <a:lnTo>
                  <a:pt x="252" y="112"/>
                </a:lnTo>
                <a:lnTo>
                  <a:pt x="252" y="1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9" name="Freeform 515"/>
          <p:cNvSpPr>
            <a:spLocks/>
          </p:cNvSpPr>
          <p:nvPr/>
        </p:nvSpPr>
        <p:spPr bwMode="auto">
          <a:xfrm>
            <a:off x="6362700" y="2836863"/>
            <a:ext cx="193675" cy="98425"/>
          </a:xfrm>
          <a:custGeom>
            <a:avLst/>
            <a:gdLst/>
            <a:ahLst/>
            <a:cxnLst>
              <a:cxn ang="0">
                <a:pos x="6" y="2"/>
              </a:cxn>
              <a:cxn ang="0">
                <a:pos x="4" y="4"/>
              </a:cxn>
              <a:cxn ang="0">
                <a:pos x="2" y="6"/>
              </a:cxn>
              <a:cxn ang="0">
                <a:pos x="2" y="8"/>
              </a:cxn>
              <a:cxn ang="0">
                <a:pos x="2" y="10"/>
              </a:cxn>
              <a:cxn ang="0">
                <a:pos x="2" y="14"/>
              </a:cxn>
              <a:cxn ang="0">
                <a:pos x="0" y="16"/>
              </a:cxn>
              <a:cxn ang="0">
                <a:pos x="0" y="22"/>
              </a:cxn>
              <a:cxn ang="0">
                <a:pos x="4" y="26"/>
              </a:cxn>
              <a:cxn ang="0">
                <a:pos x="6" y="24"/>
              </a:cxn>
              <a:cxn ang="0">
                <a:pos x="14" y="28"/>
              </a:cxn>
              <a:cxn ang="0">
                <a:pos x="16" y="30"/>
              </a:cxn>
              <a:cxn ang="0">
                <a:pos x="20" y="32"/>
              </a:cxn>
              <a:cxn ang="0">
                <a:pos x="26" y="36"/>
              </a:cxn>
              <a:cxn ang="0">
                <a:pos x="30" y="38"/>
              </a:cxn>
              <a:cxn ang="0">
                <a:pos x="32" y="38"/>
              </a:cxn>
              <a:cxn ang="0">
                <a:pos x="36" y="42"/>
              </a:cxn>
              <a:cxn ang="0">
                <a:pos x="40" y="40"/>
              </a:cxn>
              <a:cxn ang="0">
                <a:pos x="42" y="40"/>
              </a:cxn>
              <a:cxn ang="0">
                <a:pos x="42" y="44"/>
              </a:cxn>
              <a:cxn ang="0">
                <a:pos x="48" y="44"/>
              </a:cxn>
              <a:cxn ang="0">
                <a:pos x="50" y="46"/>
              </a:cxn>
              <a:cxn ang="0">
                <a:pos x="52" y="46"/>
              </a:cxn>
              <a:cxn ang="0">
                <a:pos x="54" y="44"/>
              </a:cxn>
              <a:cxn ang="0">
                <a:pos x="58" y="46"/>
              </a:cxn>
              <a:cxn ang="0">
                <a:pos x="58" y="46"/>
              </a:cxn>
              <a:cxn ang="0">
                <a:pos x="60" y="44"/>
              </a:cxn>
              <a:cxn ang="0">
                <a:pos x="66" y="46"/>
              </a:cxn>
              <a:cxn ang="0">
                <a:pos x="70" y="48"/>
              </a:cxn>
              <a:cxn ang="0">
                <a:pos x="70" y="50"/>
              </a:cxn>
              <a:cxn ang="0">
                <a:pos x="72" y="52"/>
              </a:cxn>
              <a:cxn ang="0">
                <a:pos x="76" y="54"/>
              </a:cxn>
              <a:cxn ang="0">
                <a:pos x="80" y="56"/>
              </a:cxn>
              <a:cxn ang="0">
                <a:pos x="84" y="56"/>
              </a:cxn>
              <a:cxn ang="0">
                <a:pos x="86" y="56"/>
              </a:cxn>
              <a:cxn ang="0">
                <a:pos x="88" y="58"/>
              </a:cxn>
              <a:cxn ang="0">
                <a:pos x="90" y="58"/>
              </a:cxn>
              <a:cxn ang="0">
                <a:pos x="92" y="58"/>
              </a:cxn>
              <a:cxn ang="0">
                <a:pos x="96" y="58"/>
              </a:cxn>
              <a:cxn ang="0">
                <a:pos x="104" y="62"/>
              </a:cxn>
              <a:cxn ang="0">
                <a:pos x="106" y="60"/>
              </a:cxn>
              <a:cxn ang="0">
                <a:pos x="110" y="62"/>
              </a:cxn>
              <a:cxn ang="0">
                <a:pos x="112" y="62"/>
              </a:cxn>
              <a:cxn ang="0">
                <a:pos x="116" y="62"/>
              </a:cxn>
              <a:cxn ang="0">
                <a:pos x="118" y="62"/>
              </a:cxn>
              <a:cxn ang="0">
                <a:pos x="122" y="62"/>
              </a:cxn>
              <a:cxn ang="0">
                <a:pos x="122" y="58"/>
              </a:cxn>
              <a:cxn ang="0">
                <a:pos x="122" y="54"/>
              </a:cxn>
              <a:cxn ang="0">
                <a:pos x="118" y="50"/>
              </a:cxn>
              <a:cxn ang="0">
                <a:pos x="118" y="48"/>
              </a:cxn>
              <a:cxn ang="0">
                <a:pos x="118" y="42"/>
              </a:cxn>
              <a:cxn ang="0">
                <a:pos x="118" y="38"/>
              </a:cxn>
            </a:cxnLst>
            <a:rect l="0" t="0" r="r" b="b"/>
            <a:pathLst>
              <a:path w="122" h="62">
                <a:moveTo>
                  <a:pt x="8" y="0"/>
                </a:moveTo>
                <a:lnTo>
                  <a:pt x="8" y="0"/>
                </a:lnTo>
                <a:lnTo>
                  <a:pt x="6" y="0"/>
                </a:lnTo>
                <a:lnTo>
                  <a:pt x="6" y="2"/>
                </a:lnTo>
                <a:lnTo>
                  <a:pt x="4" y="2"/>
                </a:lnTo>
                <a:lnTo>
                  <a:pt x="4" y="4"/>
                </a:lnTo>
                <a:lnTo>
                  <a:pt x="4" y="4"/>
                </a:lnTo>
                <a:lnTo>
                  <a:pt x="4" y="4"/>
                </a:lnTo>
                <a:lnTo>
                  <a:pt x="4" y="4"/>
                </a:lnTo>
                <a:lnTo>
                  <a:pt x="2" y="6"/>
                </a:lnTo>
                <a:lnTo>
                  <a:pt x="2" y="6"/>
                </a:lnTo>
                <a:lnTo>
                  <a:pt x="2" y="6"/>
                </a:lnTo>
                <a:lnTo>
                  <a:pt x="2" y="6"/>
                </a:lnTo>
                <a:lnTo>
                  <a:pt x="2" y="6"/>
                </a:lnTo>
                <a:lnTo>
                  <a:pt x="2" y="8"/>
                </a:lnTo>
                <a:lnTo>
                  <a:pt x="2" y="8"/>
                </a:lnTo>
                <a:lnTo>
                  <a:pt x="2" y="8"/>
                </a:lnTo>
                <a:lnTo>
                  <a:pt x="2" y="10"/>
                </a:lnTo>
                <a:lnTo>
                  <a:pt x="2" y="10"/>
                </a:lnTo>
                <a:lnTo>
                  <a:pt x="2" y="10"/>
                </a:lnTo>
                <a:lnTo>
                  <a:pt x="0" y="12"/>
                </a:lnTo>
                <a:lnTo>
                  <a:pt x="0" y="12"/>
                </a:lnTo>
                <a:lnTo>
                  <a:pt x="2" y="14"/>
                </a:lnTo>
                <a:lnTo>
                  <a:pt x="2" y="14"/>
                </a:lnTo>
                <a:lnTo>
                  <a:pt x="2" y="14"/>
                </a:lnTo>
                <a:lnTo>
                  <a:pt x="2" y="16"/>
                </a:lnTo>
                <a:lnTo>
                  <a:pt x="2" y="16"/>
                </a:lnTo>
                <a:lnTo>
                  <a:pt x="0" y="16"/>
                </a:lnTo>
                <a:lnTo>
                  <a:pt x="0" y="20"/>
                </a:lnTo>
                <a:lnTo>
                  <a:pt x="0" y="20"/>
                </a:lnTo>
                <a:lnTo>
                  <a:pt x="0" y="20"/>
                </a:lnTo>
                <a:lnTo>
                  <a:pt x="0" y="22"/>
                </a:lnTo>
                <a:lnTo>
                  <a:pt x="2" y="22"/>
                </a:lnTo>
                <a:lnTo>
                  <a:pt x="2" y="24"/>
                </a:lnTo>
                <a:lnTo>
                  <a:pt x="4" y="24"/>
                </a:lnTo>
                <a:lnTo>
                  <a:pt x="4" y="26"/>
                </a:lnTo>
                <a:lnTo>
                  <a:pt x="6" y="26"/>
                </a:lnTo>
                <a:lnTo>
                  <a:pt x="6" y="26"/>
                </a:lnTo>
                <a:lnTo>
                  <a:pt x="6" y="24"/>
                </a:lnTo>
                <a:lnTo>
                  <a:pt x="6" y="24"/>
                </a:lnTo>
                <a:lnTo>
                  <a:pt x="6" y="24"/>
                </a:lnTo>
                <a:lnTo>
                  <a:pt x="8" y="24"/>
                </a:lnTo>
                <a:lnTo>
                  <a:pt x="10" y="26"/>
                </a:lnTo>
                <a:lnTo>
                  <a:pt x="14" y="28"/>
                </a:lnTo>
                <a:lnTo>
                  <a:pt x="14" y="30"/>
                </a:lnTo>
                <a:lnTo>
                  <a:pt x="16" y="30"/>
                </a:lnTo>
                <a:lnTo>
                  <a:pt x="16" y="30"/>
                </a:lnTo>
                <a:lnTo>
                  <a:pt x="16" y="30"/>
                </a:lnTo>
                <a:lnTo>
                  <a:pt x="18" y="30"/>
                </a:lnTo>
                <a:lnTo>
                  <a:pt x="18" y="30"/>
                </a:lnTo>
                <a:lnTo>
                  <a:pt x="18" y="30"/>
                </a:lnTo>
                <a:lnTo>
                  <a:pt x="20" y="32"/>
                </a:lnTo>
                <a:lnTo>
                  <a:pt x="20" y="32"/>
                </a:lnTo>
                <a:lnTo>
                  <a:pt x="22" y="34"/>
                </a:lnTo>
                <a:lnTo>
                  <a:pt x="24" y="36"/>
                </a:lnTo>
                <a:lnTo>
                  <a:pt x="26" y="36"/>
                </a:lnTo>
                <a:lnTo>
                  <a:pt x="28" y="38"/>
                </a:lnTo>
                <a:lnTo>
                  <a:pt x="28" y="38"/>
                </a:lnTo>
                <a:lnTo>
                  <a:pt x="30" y="38"/>
                </a:lnTo>
                <a:lnTo>
                  <a:pt x="30" y="38"/>
                </a:lnTo>
                <a:lnTo>
                  <a:pt x="30" y="36"/>
                </a:lnTo>
                <a:lnTo>
                  <a:pt x="30" y="38"/>
                </a:lnTo>
                <a:lnTo>
                  <a:pt x="32" y="38"/>
                </a:lnTo>
                <a:lnTo>
                  <a:pt x="32" y="38"/>
                </a:lnTo>
                <a:lnTo>
                  <a:pt x="34" y="40"/>
                </a:lnTo>
                <a:lnTo>
                  <a:pt x="34" y="40"/>
                </a:lnTo>
                <a:lnTo>
                  <a:pt x="36" y="40"/>
                </a:lnTo>
                <a:lnTo>
                  <a:pt x="36" y="42"/>
                </a:lnTo>
                <a:lnTo>
                  <a:pt x="38" y="42"/>
                </a:lnTo>
                <a:lnTo>
                  <a:pt x="38" y="42"/>
                </a:lnTo>
                <a:lnTo>
                  <a:pt x="38" y="40"/>
                </a:lnTo>
                <a:lnTo>
                  <a:pt x="40" y="40"/>
                </a:lnTo>
                <a:lnTo>
                  <a:pt x="40" y="40"/>
                </a:lnTo>
                <a:lnTo>
                  <a:pt x="40" y="40"/>
                </a:lnTo>
                <a:lnTo>
                  <a:pt x="40" y="40"/>
                </a:lnTo>
                <a:lnTo>
                  <a:pt x="42" y="40"/>
                </a:lnTo>
                <a:lnTo>
                  <a:pt x="42" y="42"/>
                </a:lnTo>
                <a:lnTo>
                  <a:pt x="42" y="42"/>
                </a:lnTo>
                <a:lnTo>
                  <a:pt x="42" y="44"/>
                </a:lnTo>
                <a:lnTo>
                  <a:pt x="42" y="44"/>
                </a:lnTo>
                <a:lnTo>
                  <a:pt x="46" y="44"/>
                </a:lnTo>
                <a:lnTo>
                  <a:pt x="46" y="44"/>
                </a:lnTo>
                <a:lnTo>
                  <a:pt x="46" y="44"/>
                </a:lnTo>
                <a:lnTo>
                  <a:pt x="48" y="44"/>
                </a:lnTo>
                <a:lnTo>
                  <a:pt x="48" y="44"/>
                </a:lnTo>
                <a:lnTo>
                  <a:pt x="50" y="46"/>
                </a:lnTo>
                <a:lnTo>
                  <a:pt x="50" y="46"/>
                </a:lnTo>
                <a:lnTo>
                  <a:pt x="50" y="46"/>
                </a:lnTo>
                <a:lnTo>
                  <a:pt x="50" y="46"/>
                </a:lnTo>
                <a:lnTo>
                  <a:pt x="52" y="46"/>
                </a:lnTo>
                <a:lnTo>
                  <a:pt x="52" y="46"/>
                </a:lnTo>
                <a:lnTo>
                  <a:pt x="52" y="46"/>
                </a:lnTo>
                <a:lnTo>
                  <a:pt x="52" y="46"/>
                </a:lnTo>
                <a:lnTo>
                  <a:pt x="52" y="44"/>
                </a:lnTo>
                <a:lnTo>
                  <a:pt x="54" y="44"/>
                </a:lnTo>
                <a:lnTo>
                  <a:pt x="54" y="44"/>
                </a:lnTo>
                <a:lnTo>
                  <a:pt x="54" y="44"/>
                </a:lnTo>
                <a:lnTo>
                  <a:pt x="56" y="46"/>
                </a:lnTo>
                <a:lnTo>
                  <a:pt x="58" y="46"/>
                </a:lnTo>
                <a:lnTo>
                  <a:pt x="58" y="46"/>
                </a:lnTo>
                <a:lnTo>
                  <a:pt x="58" y="46"/>
                </a:lnTo>
                <a:lnTo>
                  <a:pt x="58" y="46"/>
                </a:lnTo>
                <a:lnTo>
                  <a:pt x="58" y="46"/>
                </a:lnTo>
                <a:lnTo>
                  <a:pt x="58" y="46"/>
                </a:lnTo>
                <a:lnTo>
                  <a:pt x="58" y="44"/>
                </a:lnTo>
                <a:lnTo>
                  <a:pt x="60" y="44"/>
                </a:lnTo>
                <a:lnTo>
                  <a:pt x="60" y="44"/>
                </a:lnTo>
                <a:lnTo>
                  <a:pt x="60" y="44"/>
                </a:lnTo>
                <a:lnTo>
                  <a:pt x="62" y="44"/>
                </a:lnTo>
                <a:lnTo>
                  <a:pt x="64" y="46"/>
                </a:lnTo>
                <a:lnTo>
                  <a:pt x="64" y="46"/>
                </a:lnTo>
                <a:lnTo>
                  <a:pt x="66" y="46"/>
                </a:lnTo>
                <a:lnTo>
                  <a:pt x="68" y="46"/>
                </a:lnTo>
                <a:lnTo>
                  <a:pt x="68" y="46"/>
                </a:lnTo>
                <a:lnTo>
                  <a:pt x="70" y="48"/>
                </a:lnTo>
                <a:lnTo>
                  <a:pt x="70" y="48"/>
                </a:lnTo>
                <a:lnTo>
                  <a:pt x="70" y="48"/>
                </a:lnTo>
                <a:lnTo>
                  <a:pt x="70" y="48"/>
                </a:lnTo>
                <a:lnTo>
                  <a:pt x="70" y="50"/>
                </a:lnTo>
                <a:lnTo>
                  <a:pt x="70" y="50"/>
                </a:lnTo>
                <a:lnTo>
                  <a:pt x="70" y="52"/>
                </a:lnTo>
                <a:lnTo>
                  <a:pt x="70" y="52"/>
                </a:lnTo>
                <a:lnTo>
                  <a:pt x="72" y="52"/>
                </a:lnTo>
                <a:lnTo>
                  <a:pt x="72" y="52"/>
                </a:lnTo>
                <a:lnTo>
                  <a:pt x="72" y="52"/>
                </a:lnTo>
                <a:lnTo>
                  <a:pt x="72" y="52"/>
                </a:lnTo>
                <a:lnTo>
                  <a:pt x="74" y="52"/>
                </a:lnTo>
                <a:lnTo>
                  <a:pt x="76" y="54"/>
                </a:lnTo>
                <a:lnTo>
                  <a:pt x="78" y="56"/>
                </a:lnTo>
                <a:lnTo>
                  <a:pt x="80" y="56"/>
                </a:lnTo>
                <a:lnTo>
                  <a:pt x="80" y="56"/>
                </a:lnTo>
                <a:lnTo>
                  <a:pt x="80" y="56"/>
                </a:lnTo>
                <a:lnTo>
                  <a:pt x="82" y="56"/>
                </a:lnTo>
                <a:lnTo>
                  <a:pt x="82" y="56"/>
                </a:lnTo>
                <a:lnTo>
                  <a:pt x="82" y="56"/>
                </a:lnTo>
                <a:lnTo>
                  <a:pt x="84" y="56"/>
                </a:lnTo>
                <a:lnTo>
                  <a:pt x="84" y="56"/>
                </a:lnTo>
                <a:lnTo>
                  <a:pt x="84" y="54"/>
                </a:lnTo>
                <a:lnTo>
                  <a:pt x="86" y="54"/>
                </a:lnTo>
                <a:lnTo>
                  <a:pt x="86" y="56"/>
                </a:lnTo>
                <a:lnTo>
                  <a:pt x="86" y="56"/>
                </a:lnTo>
                <a:lnTo>
                  <a:pt x="86" y="56"/>
                </a:lnTo>
                <a:lnTo>
                  <a:pt x="86" y="58"/>
                </a:lnTo>
                <a:lnTo>
                  <a:pt x="88" y="58"/>
                </a:lnTo>
                <a:lnTo>
                  <a:pt x="88" y="58"/>
                </a:lnTo>
                <a:lnTo>
                  <a:pt x="90" y="60"/>
                </a:lnTo>
                <a:lnTo>
                  <a:pt x="90" y="58"/>
                </a:lnTo>
                <a:lnTo>
                  <a:pt x="90" y="58"/>
                </a:lnTo>
                <a:lnTo>
                  <a:pt x="92" y="58"/>
                </a:lnTo>
                <a:lnTo>
                  <a:pt x="92" y="58"/>
                </a:lnTo>
                <a:lnTo>
                  <a:pt x="92" y="58"/>
                </a:lnTo>
                <a:lnTo>
                  <a:pt x="92" y="58"/>
                </a:lnTo>
                <a:lnTo>
                  <a:pt x="94" y="58"/>
                </a:lnTo>
                <a:lnTo>
                  <a:pt x="94" y="58"/>
                </a:lnTo>
                <a:lnTo>
                  <a:pt x="94" y="60"/>
                </a:lnTo>
                <a:lnTo>
                  <a:pt x="96" y="58"/>
                </a:lnTo>
                <a:lnTo>
                  <a:pt x="98" y="60"/>
                </a:lnTo>
                <a:lnTo>
                  <a:pt x="100" y="62"/>
                </a:lnTo>
                <a:lnTo>
                  <a:pt x="102" y="62"/>
                </a:lnTo>
                <a:lnTo>
                  <a:pt x="104" y="62"/>
                </a:lnTo>
                <a:lnTo>
                  <a:pt x="104" y="62"/>
                </a:lnTo>
                <a:lnTo>
                  <a:pt x="104" y="60"/>
                </a:lnTo>
                <a:lnTo>
                  <a:pt x="104" y="60"/>
                </a:lnTo>
                <a:lnTo>
                  <a:pt x="106" y="60"/>
                </a:lnTo>
                <a:lnTo>
                  <a:pt x="106" y="60"/>
                </a:lnTo>
                <a:lnTo>
                  <a:pt x="106" y="60"/>
                </a:lnTo>
                <a:lnTo>
                  <a:pt x="108" y="62"/>
                </a:lnTo>
                <a:lnTo>
                  <a:pt x="110" y="62"/>
                </a:lnTo>
                <a:lnTo>
                  <a:pt x="112" y="62"/>
                </a:lnTo>
                <a:lnTo>
                  <a:pt x="112" y="62"/>
                </a:lnTo>
                <a:lnTo>
                  <a:pt x="112" y="62"/>
                </a:lnTo>
                <a:lnTo>
                  <a:pt x="112" y="62"/>
                </a:lnTo>
                <a:lnTo>
                  <a:pt x="114" y="62"/>
                </a:lnTo>
                <a:lnTo>
                  <a:pt x="114" y="62"/>
                </a:lnTo>
                <a:lnTo>
                  <a:pt x="116" y="62"/>
                </a:lnTo>
                <a:lnTo>
                  <a:pt x="116" y="62"/>
                </a:lnTo>
                <a:lnTo>
                  <a:pt x="116" y="62"/>
                </a:lnTo>
                <a:lnTo>
                  <a:pt x="118" y="62"/>
                </a:lnTo>
                <a:lnTo>
                  <a:pt x="118" y="62"/>
                </a:lnTo>
                <a:lnTo>
                  <a:pt x="118" y="62"/>
                </a:lnTo>
                <a:lnTo>
                  <a:pt x="120" y="62"/>
                </a:lnTo>
                <a:lnTo>
                  <a:pt x="120" y="62"/>
                </a:lnTo>
                <a:lnTo>
                  <a:pt x="120" y="62"/>
                </a:lnTo>
                <a:lnTo>
                  <a:pt x="122" y="62"/>
                </a:lnTo>
                <a:lnTo>
                  <a:pt x="122" y="60"/>
                </a:lnTo>
                <a:lnTo>
                  <a:pt x="122" y="60"/>
                </a:lnTo>
                <a:lnTo>
                  <a:pt x="122" y="60"/>
                </a:lnTo>
                <a:lnTo>
                  <a:pt x="122" y="58"/>
                </a:lnTo>
                <a:lnTo>
                  <a:pt x="122" y="58"/>
                </a:lnTo>
                <a:lnTo>
                  <a:pt x="122" y="56"/>
                </a:lnTo>
                <a:lnTo>
                  <a:pt x="122" y="56"/>
                </a:lnTo>
                <a:lnTo>
                  <a:pt x="122" y="54"/>
                </a:lnTo>
                <a:lnTo>
                  <a:pt x="120" y="52"/>
                </a:lnTo>
                <a:lnTo>
                  <a:pt x="120" y="52"/>
                </a:lnTo>
                <a:lnTo>
                  <a:pt x="118" y="52"/>
                </a:lnTo>
                <a:lnTo>
                  <a:pt x="118" y="50"/>
                </a:lnTo>
                <a:lnTo>
                  <a:pt x="118" y="50"/>
                </a:lnTo>
                <a:lnTo>
                  <a:pt x="118" y="50"/>
                </a:lnTo>
                <a:lnTo>
                  <a:pt x="118" y="48"/>
                </a:lnTo>
                <a:lnTo>
                  <a:pt x="118" y="48"/>
                </a:lnTo>
                <a:lnTo>
                  <a:pt x="118" y="44"/>
                </a:lnTo>
                <a:lnTo>
                  <a:pt x="118" y="44"/>
                </a:lnTo>
                <a:lnTo>
                  <a:pt x="118" y="42"/>
                </a:lnTo>
                <a:lnTo>
                  <a:pt x="118" y="42"/>
                </a:lnTo>
                <a:lnTo>
                  <a:pt x="118" y="42"/>
                </a:lnTo>
                <a:lnTo>
                  <a:pt x="118" y="40"/>
                </a:lnTo>
                <a:lnTo>
                  <a:pt x="118" y="38"/>
                </a:lnTo>
                <a:lnTo>
                  <a:pt x="118" y="38"/>
                </a:lnTo>
                <a:lnTo>
                  <a:pt x="118" y="38"/>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0" name="Freeform 516"/>
          <p:cNvSpPr>
            <a:spLocks/>
          </p:cNvSpPr>
          <p:nvPr/>
        </p:nvSpPr>
        <p:spPr bwMode="auto">
          <a:xfrm>
            <a:off x="4368800" y="2903538"/>
            <a:ext cx="1588" cy="9525"/>
          </a:xfrm>
          <a:custGeom>
            <a:avLst/>
            <a:gdLst/>
            <a:ahLst/>
            <a:cxnLst>
              <a:cxn ang="0">
                <a:pos x="0" y="6"/>
              </a:cxn>
              <a:cxn ang="0">
                <a:pos x="0" y="2"/>
              </a:cxn>
              <a:cxn ang="0">
                <a:pos x="0" y="0"/>
              </a:cxn>
              <a:cxn ang="0">
                <a:pos x="0" y="0"/>
              </a:cxn>
            </a:cxnLst>
            <a:rect l="0" t="0" r="r" b="b"/>
            <a:pathLst>
              <a:path h="6">
                <a:moveTo>
                  <a:pt x="0" y="6"/>
                </a:moveTo>
                <a:lnTo>
                  <a:pt x="0"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1" name="Freeform 517"/>
          <p:cNvSpPr>
            <a:spLocks/>
          </p:cNvSpPr>
          <p:nvPr/>
        </p:nvSpPr>
        <p:spPr bwMode="auto">
          <a:xfrm>
            <a:off x="6550025" y="2890838"/>
            <a:ext cx="19050" cy="19050"/>
          </a:xfrm>
          <a:custGeom>
            <a:avLst/>
            <a:gdLst/>
            <a:ahLst/>
            <a:cxnLst>
              <a:cxn ang="0">
                <a:pos x="0" y="4"/>
              </a:cxn>
              <a:cxn ang="0">
                <a:pos x="0" y="4"/>
              </a:cxn>
              <a:cxn ang="0">
                <a:pos x="0" y="4"/>
              </a:cxn>
              <a:cxn ang="0">
                <a:pos x="0" y="2"/>
              </a:cxn>
              <a:cxn ang="0">
                <a:pos x="2" y="2"/>
              </a:cxn>
              <a:cxn ang="0">
                <a:pos x="2" y="2"/>
              </a:cxn>
              <a:cxn ang="0">
                <a:pos x="4" y="2"/>
              </a:cxn>
              <a:cxn ang="0">
                <a:pos x="4" y="0"/>
              </a:cxn>
              <a:cxn ang="0">
                <a:pos x="6" y="0"/>
              </a:cxn>
              <a:cxn ang="0">
                <a:pos x="8" y="0"/>
              </a:cxn>
              <a:cxn ang="0">
                <a:pos x="8" y="0"/>
              </a:cxn>
              <a:cxn ang="0">
                <a:pos x="8" y="2"/>
              </a:cxn>
              <a:cxn ang="0">
                <a:pos x="10" y="4"/>
              </a:cxn>
              <a:cxn ang="0">
                <a:pos x="10" y="4"/>
              </a:cxn>
              <a:cxn ang="0">
                <a:pos x="10" y="4"/>
              </a:cxn>
              <a:cxn ang="0">
                <a:pos x="10" y="6"/>
              </a:cxn>
              <a:cxn ang="0">
                <a:pos x="10" y="8"/>
              </a:cxn>
              <a:cxn ang="0">
                <a:pos x="10" y="8"/>
              </a:cxn>
              <a:cxn ang="0">
                <a:pos x="10" y="8"/>
              </a:cxn>
              <a:cxn ang="0">
                <a:pos x="10" y="10"/>
              </a:cxn>
              <a:cxn ang="0">
                <a:pos x="10" y="10"/>
              </a:cxn>
              <a:cxn ang="0">
                <a:pos x="10" y="12"/>
              </a:cxn>
              <a:cxn ang="0">
                <a:pos x="10" y="12"/>
              </a:cxn>
              <a:cxn ang="0">
                <a:pos x="12" y="12"/>
              </a:cxn>
              <a:cxn ang="0">
                <a:pos x="12" y="12"/>
              </a:cxn>
            </a:cxnLst>
            <a:rect l="0" t="0" r="r" b="b"/>
            <a:pathLst>
              <a:path w="12" h="12">
                <a:moveTo>
                  <a:pt x="0" y="4"/>
                </a:moveTo>
                <a:lnTo>
                  <a:pt x="0" y="4"/>
                </a:lnTo>
                <a:lnTo>
                  <a:pt x="0" y="4"/>
                </a:lnTo>
                <a:lnTo>
                  <a:pt x="0" y="2"/>
                </a:lnTo>
                <a:lnTo>
                  <a:pt x="2" y="2"/>
                </a:lnTo>
                <a:lnTo>
                  <a:pt x="2" y="2"/>
                </a:lnTo>
                <a:lnTo>
                  <a:pt x="4" y="2"/>
                </a:lnTo>
                <a:lnTo>
                  <a:pt x="4" y="0"/>
                </a:lnTo>
                <a:lnTo>
                  <a:pt x="6" y="0"/>
                </a:lnTo>
                <a:lnTo>
                  <a:pt x="8" y="0"/>
                </a:lnTo>
                <a:lnTo>
                  <a:pt x="8" y="0"/>
                </a:lnTo>
                <a:lnTo>
                  <a:pt x="8" y="2"/>
                </a:lnTo>
                <a:lnTo>
                  <a:pt x="10" y="4"/>
                </a:lnTo>
                <a:lnTo>
                  <a:pt x="10" y="4"/>
                </a:lnTo>
                <a:lnTo>
                  <a:pt x="10" y="4"/>
                </a:lnTo>
                <a:lnTo>
                  <a:pt x="10" y="6"/>
                </a:lnTo>
                <a:lnTo>
                  <a:pt x="10" y="8"/>
                </a:lnTo>
                <a:lnTo>
                  <a:pt x="10" y="8"/>
                </a:lnTo>
                <a:lnTo>
                  <a:pt x="10" y="8"/>
                </a:lnTo>
                <a:lnTo>
                  <a:pt x="10" y="10"/>
                </a:lnTo>
                <a:lnTo>
                  <a:pt x="10" y="10"/>
                </a:lnTo>
                <a:lnTo>
                  <a:pt x="10" y="12"/>
                </a:lnTo>
                <a:lnTo>
                  <a:pt x="10" y="12"/>
                </a:lnTo>
                <a:lnTo>
                  <a:pt x="12" y="12"/>
                </a:lnTo>
                <a:lnTo>
                  <a:pt x="12"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2" name="Freeform 518"/>
          <p:cNvSpPr>
            <a:spLocks/>
          </p:cNvSpPr>
          <p:nvPr/>
        </p:nvSpPr>
        <p:spPr bwMode="auto">
          <a:xfrm>
            <a:off x="6569075" y="2884488"/>
            <a:ext cx="60325" cy="25400"/>
          </a:xfrm>
          <a:custGeom>
            <a:avLst/>
            <a:gdLst/>
            <a:ahLst/>
            <a:cxnLst>
              <a:cxn ang="0">
                <a:pos x="0" y="16"/>
              </a:cxn>
              <a:cxn ang="0">
                <a:pos x="0" y="16"/>
              </a:cxn>
              <a:cxn ang="0">
                <a:pos x="0" y="14"/>
              </a:cxn>
              <a:cxn ang="0">
                <a:pos x="2" y="14"/>
              </a:cxn>
              <a:cxn ang="0">
                <a:pos x="2" y="14"/>
              </a:cxn>
              <a:cxn ang="0">
                <a:pos x="2" y="12"/>
              </a:cxn>
              <a:cxn ang="0">
                <a:pos x="2" y="12"/>
              </a:cxn>
              <a:cxn ang="0">
                <a:pos x="2" y="10"/>
              </a:cxn>
              <a:cxn ang="0">
                <a:pos x="4" y="8"/>
              </a:cxn>
              <a:cxn ang="0">
                <a:pos x="4" y="8"/>
              </a:cxn>
              <a:cxn ang="0">
                <a:pos x="6" y="6"/>
              </a:cxn>
              <a:cxn ang="0">
                <a:pos x="6" y="6"/>
              </a:cxn>
              <a:cxn ang="0">
                <a:pos x="6" y="6"/>
              </a:cxn>
              <a:cxn ang="0">
                <a:pos x="6" y="4"/>
              </a:cxn>
              <a:cxn ang="0">
                <a:pos x="8" y="2"/>
              </a:cxn>
              <a:cxn ang="0">
                <a:pos x="10" y="2"/>
              </a:cxn>
              <a:cxn ang="0">
                <a:pos x="10" y="2"/>
              </a:cxn>
              <a:cxn ang="0">
                <a:pos x="12" y="0"/>
              </a:cxn>
              <a:cxn ang="0">
                <a:pos x="14" y="0"/>
              </a:cxn>
              <a:cxn ang="0">
                <a:pos x="16" y="0"/>
              </a:cxn>
              <a:cxn ang="0">
                <a:pos x="16" y="2"/>
              </a:cxn>
              <a:cxn ang="0">
                <a:pos x="18" y="2"/>
              </a:cxn>
              <a:cxn ang="0">
                <a:pos x="18" y="2"/>
              </a:cxn>
              <a:cxn ang="0">
                <a:pos x="18" y="4"/>
              </a:cxn>
              <a:cxn ang="0">
                <a:pos x="18" y="4"/>
              </a:cxn>
              <a:cxn ang="0">
                <a:pos x="20" y="4"/>
              </a:cxn>
              <a:cxn ang="0">
                <a:pos x="20" y="4"/>
              </a:cxn>
              <a:cxn ang="0">
                <a:pos x="22" y="4"/>
              </a:cxn>
              <a:cxn ang="0">
                <a:pos x="26" y="4"/>
              </a:cxn>
              <a:cxn ang="0">
                <a:pos x="26" y="4"/>
              </a:cxn>
              <a:cxn ang="0">
                <a:pos x="26" y="6"/>
              </a:cxn>
              <a:cxn ang="0">
                <a:pos x="28" y="6"/>
              </a:cxn>
              <a:cxn ang="0">
                <a:pos x="30" y="6"/>
              </a:cxn>
              <a:cxn ang="0">
                <a:pos x="30" y="6"/>
              </a:cxn>
              <a:cxn ang="0">
                <a:pos x="30" y="4"/>
              </a:cxn>
              <a:cxn ang="0">
                <a:pos x="32" y="4"/>
              </a:cxn>
              <a:cxn ang="0">
                <a:pos x="34" y="6"/>
              </a:cxn>
              <a:cxn ang="0">
                <a:pos x="34" y="6"/>
              </a:cxn>
              <a:cxn ang="0">
                <a:pos x="34" y="6"/>
              </a:cxn>
              <a:cxn ang="0">
                <a:pos x="36" y="6"/>
              </a:cxn>
              <a:cxn ang="0">
                <a:pos x="38" y="6"/>
              </a:cxn>
              <a:cxn ang="0">
                <a:pos x="38" y="8"/>
              </a:cxn>
              <a:cxn ang="0">
                <a:pos x="38" y="10"/>
              </a:cxn>
            </a:cxnLst>
            <a:rect l="0" t="0" r="r" b="b"/>
            <a:pathLst>
              <a:path w="38" h="16">
                <a:moveTo>
                  <a:pt x="0" y="16"/>
                </a:moveTo>
                <a:lnTo>
                  <a:pt x="0" y="16"/>
                </a:lnTo>
                <a:lnTo>
                  <a:pt x="0" y="16"/>
                </a:lnTo>
                <a:lnTo>
                  <a:pt x="0" y="16"/>
                </a:lnTo>
                <a:lnTo>
                  <a:pt x="0" y="16"/>
                </a:lnTo>
                <a:lnTo>
                  <a:pt x="0" y="14"/>
                </a:lnTo>
                <a:lnTo>
                  <a:pt x="0" y="14"/>
                </a:lnTo>
                <a:lnTo>
                  <a:pt x="2" y="14"/>
                </a:lnTo>
                <a:lnTo>
                  <a:pt x="2" y="14"/>
                </a:lnTo>
                <a:lnTo>
                  <a:pt x="2" y="14"/>
                </a:lnTo>
                <a:lnTo>
                  <a:pt x="2" y="14"/>
                </a:lnTo>
                <a:lnTo>
                  <a:pt x="2" y="12"/>
                </a:lnTo>
                <a:lnTo>
                  <a:pt x="2" y="12"/>
                </a:lnTo>
                <a:lnTo>
                  <a:pt x="2" y="12"/>
                </a:lnTo>
                <a:lnTo>
                  <a:pt x="2" y="10"/>
                </a:lnTo>
                <a:lnTo>
                  <a:pt x="2" y="10"/>
                </a:lnTo>
                <a:lnTo>
                  <a:pt x="4" y="10"/>
                </a:lnTo>
                <a:lnTo>
                  <a:pt x="4" y="8"/>
                </a:lnTo>
                <a:lnTo>
                  <a:pt x="4" y="8"/>
                </a:lnTo>
                <a:lnTo>
                  <a:pt x="4" y="8"/>
                </a:lnTo>
                <a:lnTo>
                  <a:pt x="4" y="8"/>
                </a:lnTo>
                <a:lnTo>
                  <a:pt x="6" y="6"/>
                </a:lnTo>
                <a:lnTo>
                  <a:pt x="6" y="6"/>
                </a:lnTo>
                <a:lnTo>
                  <a:pt x="6" y="6"/>
                </a:lnTo>
                <a:lnTo>
                  <a:pt x="6" y="6"/>
                </a:lnTo>
                <a:lnTo>
                  <a:pt x="6" y="6"/>
                </a:lnTo>
                <a:lnTo>
                  <a:pt x="6" y="4"/>
                </a:lnTo>
                <a:lnTo>
                  <a:pt x="6" y="4"/>
                </a:lnTo>
                <a:lnTo>
                  <a:pt x="8" y="4"/>
                </a:lnTo>
                <a:lnTo>
                  <a:pt x="8" y="2"/>
                </a:lnTo>
                <a:lnTo>
                  <a:pt x="8" y="2"/>
                </a:lnTo>
                <a:lnTo>
                  <a:pt x="10" y="2"/>
                </a:lnTo>
                <a:lnTo>
                  <a:pt x="10" y="2"/>
                </a:lnTo>
                <a:lnTo>
                  <a:pt x="10" y="2"/>
                </a:lnTo>
                <a:lnTo>
                  <a:pt x="10" y="2"/>
                </a:lnTo>
                <a:lnTo>
                  <a:pt x="12" y="0"/>
                </a:lnTo>
                <a:lnTo>
                  <a:pt x="12" y="0"/>
                </a:lnTo>
                <a:lnTo>
                  <a:pt x="14" y="0"/>
                </a:lnTo>
                <a:lnTo>
                  <a:pt x="16" y="0"/>
                </a:lnTo>
                <a:lnTo>
                  <a:pt x="16" y="0"/>
                </a:lnTo>
                <a:lnTo>
                  <a:pt x="16" y="2"/>
                </a:lnTo>
                <a:lnTo>
                  <a:pt x="16" y="2"/>
                </a:lnTo>
                <a:lnTo>
                  <a:pt x="18" y="2"/>
                </a:lnTo>
                <a:lnTo>
                  <a:pt x="18" y="2"/>
                </a:lnTo>
                <a:lnTo>
                  <a:pt x="18" y="2"/>
                </a:lnTo>
                <a:lnTo>
                  <a:pt x="18" y="2"/>
                </a:lnTo>
                <a:lnTo>
                  <a:pt x="18" y="4"/>
                </a:lnTo>
                <a:lnTo>
                  <a:pt x="18" y="4"/>
                </a:lnTo>
                <a:lnTo>
                  <a:pt x="18" y="4"/>
                </a:lnTo>
                <a:lnTo>
                  <a:pt x="18" y="4"/>
                </a:lnTo>
                <a:lnTo>
                  <a:pt x="20" y="4"/>
                </a:lnTo>
                <a:lnTo>
                  <a:pt x="20" y="4"/>
                </a:lnTo>
                <a:lnTo>
                  <a:pt x="20" y="4"/>
                </a:lnTo>
                <a:lnTo>
                  <a:pt x="20" y="4"/>
                </a:lnTo>
                <a:lnTo>
                  <a:pt x="22" y="4"/>
                </a:lnTo>
                <a:lnTo>
                  <a:pt x="22" y="4"/>
                </a:lnTo>
                <a:lnTo>
                  <a:pt x="24" y="4"/>
                </a:lnTo>
                <a:lnTo>
                  <a:pt x="26" y="4"/>
                </a:lnTo>
                <a:lnTo>
                  <a:pt x="26" y="4"/>
                </a:lnTo>
                <a:lnTo>
                  <a:pt x="26" y="4"/>
                </a:lnTo>
                <a:lnTo>
                  <a:pt x="26" y="6"/>
                </a:lnTo>
                <a:lnTo>
                  <a:pt x="26" y="6"/>
                </a:lnTo>
                <a:lnTo>
                  <a:pt x="28" y="6"/>
                </a:lnTo>
                <a:lnTo>
                  <a:pt x="28" y="6"/>
                </a:lnTo>
                <a:lnTo>
                  <a:pt x="28" y="6"/>
                </a:lnTo>
                <a:lnTo>
                  <a:pt x="30" y="6"/>
                </a:lnTo>
                <a:lnTo>
                  <a:pt x="30" y="6"/>
                </a:lnTo>
                <a:lnTo>
                  <a:pt x="30" y="6"/>
                </a:lnTo>
                <a:lnTo>
                  <a:pt x="30" y="6"/>
                </a:lnTo>
                <a:lnTo>
                  <a:pt x="30" y="4"/>
                </a:lnTo>
                <a:lnTo>
                  <a:pt x="32" y="4"/>
                </a:lnTo>
                <a:lnTo>
                  <a:pt x="32" y="4"/>
                </a:lnTo>
                <a:lnTo>
                  <a:pt x="32" y="6"/>
                </a:lnTo>
                <a:lnTo>
                  <a:pt x="34" y="6"/>
                </a:lnTo>
                <a:lnTo>
                  <a:pt x="34" y="6"/>
                </a:lnTo>
                <a:lnTo>
                  <a:pt x="34" y="6"/>
                </a:lnTo>
                <a:lnTo>
                  <a:pt x="34" y="6"/>
                </a:lnTo>
                <a:lnTo>
                  <a:pt x="34" y="6"/>
                </a:lnTo>
                <a:lnTo>
                  <a:pt x="36" y="6"/>
                </a:lnTo>
                <a:lnTo>
                  <a:pt x="36" y="6"/>
                </a:lnTo>
                <a:lnTo>
                  <a:pt x="38" y="6"/>
                </a:lnTo>
                <a:lnTo>
                  <a:pt x="38" y="6"/>
                </a:lnTo>
                <a:lnTo>
                  <a:pt x="38" y="8"/>
                </a:lnTo>
                <a:lnTo>
                  <a:pt x="38" y="8"/>
                </a:lnTo>
                <a:lnTo>
                  <a:pt x="38" y="8"/>
                </a:lnTo>
                <a:lnTo>
                  <a:pt x="38" y="10"/>
                </a:lnTo>
                <a:lnTo>
                  <a:pt x="38"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3" name="Freeform 519"/>
          <p:cNvSpPr>
            <a:spLocks/>
          </p:cNvSpPr>
          <p:nvPr/>
        </p:nvSpPr>
        <p:spPr bwMode="auto">
          <a:xfrm>
            <a:off x="4267200" y="2903538"/>
            <a:ext cx="25400" cy="1588"/>
          </a:xfrm>
          <a:custGeom>
            <a:avLst/>
            <a:gdLst/>
            <a:ahLst/>
            <a:cxnLst>
              <a:cxn ang="0">
                <a:pos x="0" y="0"/>
              </a:cxn>
              <a:cxn ang="0">
                <a:pos x="0" y="0"/>
              </a:cxn>
              <a:cxn ang="0">
                <a:pos x="2" y="0"/>
              </a:cxn>
              <a:cxn ang="0">
                <a:pos x="4" y="0"/>
              </a:cxn>
              <a:cxn ang="0">
                <a:pos x="16" y="0"/>
              </a:cxn>
            </a:cxnLst>
            <a:rect l="0" t="0" r="r" b="b"/>
            <a:pathLst>
              <a:path w="16">
                <a:moveTo>
                  <a:pt x="0" y="0"/>
                </a:moveTo>
                <a:lnTo>
                  <a:pt x="0" y="0"/>
                </a:lnTo>
                <a:lnTo>
                  <a:pt x="2" y="0"/>
                </a:lnTo>
                <a:lnTo>
                  <a:pt x="4" y="0"/>
                </a:lnTo>
                <a:lnTo>
                  <a:pt x="1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4" name="Line 520"/>
          <p:cNvSpPr>
            <a:spLocks noChangeShapeType="1"/>
          </p:cNvSpPr>
          <p:nvPr/>
        </p:nvSpPr>
        <p:spPr bwMode="auto">
          <a:xfrm>
            <a:off x="4305300" y="29035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5" name="Line 521"/>
          <p:cNvSpPr>
            <a:spLocks noChangeShapeType="1"/>
          </p:cNvSpPr>
          <p:nvPr/>
        </p:nvSpPr>
        <p:spPr bwMode="auto">
          <a:xfrm>
            <a:off x="4305300" y="29035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6" name="Line 522"/>
          <p:cNvSpPr>
            <a:spLocks noChangeShapeType="1"/>
          </p:cNvSpPr>
          <p:nvPr/>
        </p:nvSpPr>
        <p:spPr bwMode="auto">
          <a:xfrm>
            <a:off x="4305300" y="2903538"/>
            <a:ext cx="25400"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7" name="Line 523"/>
          <p:cNvSpPr>
            <a:spLocks noChangeShapeType="1"/>
          </p:cNvSpPr>
          <p:nvPr/>
        </p:nvSpPr>
        <p:spPr bwMode="auto">
          <a:xfrm>
            <a:off x="4343400" y="29035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8" name="Line 524"/>
          <p:cNvSpPr>
            <a:spLocks noChangeShapeType="1"/>
          </p:cNvSpPr>
          <p:nvPr/>
        </p:nvSpPr>
        <p:spPr bwMode="auto">
          <a:xfrm>
            <a:off x="4343400" y="29035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9" name="Freeform 525"/>
          <p:cNvSpPr>
            <a:spLocks/>
          </p:cNvSpPr>
          <p:nvPr/>
        </p:nvSpPr>
        <p:spPr bwMode="auto">
          <a:xfrm>
            <a:off x="4343400" y="2903538"/>
            <a:ext cx="25400" cy="1588"/>
          </a:xfrm>
          <a:custGeom>
            <a:avLst/>
            <a:gdLst/>
            <a:ahLst/>
            <a:cxnLst>
              <a:cxn ang="0">
                <a:pos x="0" y="0"/>
              </a:cxn>
              <a:cxn ang="0">
                <a:pos x="2" y="0"/>
              </a:cxn>
              <a:cxn ang="0">
                <a:pos x="6" y="0"/>
              </a:cxn>
              <a:cxn ang="0">
                <a:pos x="6" y="0"/>
              </a:cxn>
              <a:cxn ang="0">
                <a:pos x="16" y="0"/>
              </a:cxn>
            </a:cxnLst>
            <a:rect l="0" t="0" r="r" b="b"/>
            <a:pathLst>
              <a:path w="16">
                <a:moveTo>
                  <a:pt x="0" y="0"/>
                </a:moveTo>
                <a:lnTo>
                  <a:pt x="2" y="0"/>
                </a:lnTo>
                <a:lnTo>
                  <a:pt x="6" y="0"/>
                </a:lnTo>
                <a:lnTo>
                  <a:pt x="6" y="0"/>
                </a:lnTo>
                <a:lnTo>
                  <a:pt x="1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0" name="Freeform 526"/>
          <p:cNvSpPr>
            <a:spLocks/>
          </p:cNvSpPr>
          <p:nvPr/>
        </p:nvSpPr>
        <p:spPr bwMode="auto">
          <a:xfrm>
            <a:off x="4368800" y="2706688"/>
            <a:ext cx="171450" cy="196850"/>
          </a:xfrm>
          <a:custGeom>
            <a:avLst/>
            <a:gdLst/>
            <a:ahLst/>
            <a:cxnLst>
              <a:cxn ang="0">
                <a:pos x="0" y="106"/>
              </a:cxn>
              <a:cxn ang="0">
                <a:pos x="2" y="104"/>
              </a:cxn>
              <a:cxn ang="0">
                <a:pos x="4" y="102"/>
              </a:cxn>
              <a:cxn ang="0">
                <a:pos x="10" y="100"/>
              </a:cxn>
              <a:cxn ang="0">
                <a:pos x="14" y="94"/>
              </a:cxn>
              <a:cxn ang="0">
                <a:pos x="16" y="94"/>
              </a:cxn>
              <a:cxn ang="0">
                <a:pos x="18" y="94"/>
              </a:cxn>
              <a:cxn ang="0">
                <a:pos x="20" y="92"/>
              </a:cxn>
              <a:cxn ang="0">
                <a:pos x="26" y="90"/>
              </a:cxn>
              <a:cxn ang="0">
                <a:pos x="30" y="92"/>
              </a:cxn>
              <a:cxn ang="0">
                <a:pos x="30" y="90"/>
              </a:cxn>
              <a:cxn ang="0">
                <a:pos x="36" y="88"/>
              </a:cxn>
              <a:cxn ang="0">
                <a:pos x="36" y="86"/>
              </a:cxn>
              <a:cxn ang="0">
                <a:pos x="38" y="88"/>
              </a:cxn>
              <a:cxn ang="0">
                <a:pos x="42" y="86"/>
              </a:cxn>
              <a:cxn ang="0">
                <a:pos x="44" y="86"/>
              </a:cxn>
              <a:cxn ang="0">
                <a:pos x="48" y="84"/>
              </a:cxn>
              <a:cxn ang="0">
                <a:pos x="50" y="82"/>
              </a:cxn>
              <a:cxn ang="0">
                <a:pos x="52" y="78"/>
              </a:cxn>
              <a:cxn ang="0">
                <a:pos x="54" y="76"/>
              </a:cxn>
              <a:cxn ang="0">
                <a:pos x="60" y="74"/>
              </a:cxn>
              <a:cxn ang="0">
                <a:pos x="62" y="72"/>
              </a:cxn>
              <a:cxn ang="0">
                <a:pos x="64" y="72"/>
              </a:cxn>
              <a:cxn ang="0">
                <a:pos x="68" y="70"/>
              </a:cxn>
              <a:cxn ang="0">
                <a:pos x="70" y="68"/>
              </a:cxn>
              <a:cxn ang="0">
                <a:pos x="72" y="68"/>
              </a:cxn>
              <a:cxn ang="0">
                <a:pos x="70" y="66"/>
              </a:cxn>
              <a:cxn ang="0">
                <a:pos x="70" y="62"/>
              </a:cxn>
              <a:cxn ang="0">
                <a:pos x="70" y="56"/>
              </a:cxn>
              <a:cxn ang="0">
                <a:pos x="72" y="56"/>
              </a:cxn>
              <a:cxn ang="0">
                <a:pos x="74" y="56"/>
              </a:cxn>
              <a:cxn ang="0">
                <a:pos x="76" y="56"/>
              </a:cxn>
              <a:cxn ang="0">
                <a:pos x="80" y="54"/>
              </a:cxn>
              <a:cxn ang="0">
                <a:pos x="82" y="52"/>
              </a:cxn>
              <a:cxn ang="0">
                <a:pos x="82" y="50"/>
              </a:cxn>
              <a:cxn ang="0">
                <a:pos x="90" y="48"/>
              </a:cxn>
              <a:cxn ang="0">
                <a:pos x="92" y="48"/>
              </a:cxn>
              <a:cxn ang="0">
                <a:pos x="96" y="50"/>
              </a:cxn>
              <a:cxn ang="0">
                <a:pos x="102" y="50"/>
              </a:cxn>
              <a:cxn ang="0">
                <a:pos x="106" y="50"/>
              </a:cxn>
              <a:cxn ang="0">
                <a:pos x="106" y="48"/>
              </a:cxn>
              <a:cxn ang="0">
                <a:pos x="106" y="48"/>
              </a:cxn>
              <a:cxn ang="0">
                <a:pos x="106" y="44"/>
              </a:cxn>
              <a:cxn ang="0">
                <a:pos x="108" y="44"/>
              </a:cxn>
              <a:cxn ang="0">
                <a:pos x="102" y="36"/>
              </a:cxn>
              <a:cxn ang="0">
                <a:pos x="102" y="34"/>
              </a:cxn>
              <a:cxn ang="0">
                <a:pos x="100" y="30"/>
              </a:cxn>
              <a:cxn ang="0">
                <a:pos x="100" y="28"/>
              </a:cxn>
              <a:cxn ang="0">
                <a:pos x="100" y="24"/>
              </a:cxn>
              <a:cxn ang="0">
                <a:pos x="100" y="18"/>
              </a:cxn>
              <a:cxn ang="0">
                <a:pos x="98" y="12"/>
              </a:cxn>
              <a:cxn ang="0">
                <a:pos x="98" y="10"/>
              </a:cxn>
              <a:cxn ang="0">
                <a:pos x="98" y="6"/>
              </a:cxn>
              <a:cxn ang="0">
                <a:pos x="92" y="2"/>
              </a:cxn>
            </a:cxnLst>
            <a:rect l="0" t="0" r="r" b="b"/>
            <a:pathLst>
              <a:path w="108" h="124">
                <a:moveTo>
                  <a:pt x="0" y="124"/>
                </a:moveTo>
                <a:lnTo>
                  <a:pt x="0" y="118"/>
                </a:lnTo>
                <a:lnTo>
                  <a:pt x="0" y="106"/>
                </a:lnTo>
                <a:lnTo>
                  <a:pt x="0" y="106"/>
                </a:lnTo>
                <a:lnTo>
                  <a:pt x="2" y="106"/>
                </a:lnTo>
                <a:lnTo>
                  <a:pt x="2" y="104"/>
                </a:lnTo>
                <a:lnTo>
                  <a:pt x="2" y="104"/>
                </a:lnTo>
                <a:lnTo>
                  <a:pt x="2" y="104"/>
                </a:lnTo>
                <a:lnTo>
                  <a:pt x="4" y="104"/>
                </a:lnTo>
                <a:lnTo>
                  <a:pt x="4" y="104"/>
                </a:lnTo>
                <a:lnTo>
                  <a:pt x="4" y="102"/>
                </a:lnTo>
                <a:lnTo>
                  <a:pt x="4" y="102"/>
                </a:lnTo>
                <a:lnTo>
                  <a:pt x="6" y="100"/>
                </a:lnTo>
                <a:lnTo>
                  <a:pt x="8" y="100"/>
                </a:lnTo>
                <a:lnTo>
                  <a:pt x="8" y="100"/>
                </a:lnTo>
                <a:lnTo>
                  <a:pt x="10" y="100"/>
                </a:lnTo>
                <a:lnTo>
                  <a:pt x="12" y="96"/>
                </a:lnTo>
                <a:lnTo>
                  <a:pt x="14" y="96"/>
                </a:lnTo>
                <a:lnTo>
                  <a:pt x="14" y="94"/>
                </a:lnTo>
                <a:lnTo>
                  <a:pt x="14" y="94"/>
                </a:lnTo>
                <a:lnTo>
                  <a:pt x="16" y="94"/>
                </a:lnTo>
                <a:lnTo>
                  <a:pt x="16" y="94"/>
                </a:lnTo>
                <a:lnTo>
                  <a:pt x="16" y="94"/>
                </a:lnTo>
                <a:lnTo>
                  <a:pt x="16" y="94"/>
                </a:lnTo>
                <a:lnTo>
                  <a:pt x="16" y="94"/>
                </a:lnTo>
                <a:lnTo>
                  <a:pt x="18" y="94"/>
                </a:lnTo>
                <a:lnTo>
                  <a:pt x="18" y="94"/>
                </a:lnTo>
                <a:lnTo>
                  <a:pt x="18" y="94"/>
                </a:lnTo>
                <a:lnTo>
                  <a:pt x="18" y="94"/>
                </a:lnTo>
                <a:lnTo>
                  <a:pt x="20" y="92"/>
                </a:lnTo>
                <a:lnTo>
                  <a:pt x="20" y="92"/>
                </a:lnTo>
                <a:lnTo>
                  <a:pt x="20" y="92"/>
                </a:lnTo>
                <a:lnTo>
                  <a:pt x="22" y="92"/>
                </a:lnTo>
                <a:lnTo>
                  <a:pt x="22" y="90"/>
                </a:lnTo>
                <a:lnTo>
                  <a:pt x="22" y="90"/>
                </a:lnTo>
                <a:lnTo>
                  <a:pt x="26" y="90"/>
                </a:lnTo>
                <a:lnTo>
                  <a:pt x="28" y="92"/>
                </a:lnTo>
                <a:lnTo>
                  <a:pt x="28" y="92"/>
                </a:lnTo>
                <a:lnTo>
                  <a:pt x="28" y="92"/>
                </a:lnTo>
                <a:lnTo>
                  <a:pt x="30" y="92"/>
                </a:lnTo>
                <a:lnTo>
                  <a:pt x="30" y="92"/>
                </a:lnTo>
                <a:lnTo>
                  <a:pt x="30" y="92"/>
                </a:lnTo>
                <a:lnTo>
                  <a:pt x="30" y="90"/>
                </a:lnTo>
                <a:lnTo>
                  <a:pt x="30" y="90"/>
                </a:lnTo>
                <a:lnTo>
                  <a:pt x="32" y="90"/>
                </a:lnTo>
                <a:lnTo>
                  <a:pt x="32" y="88"/>
                </a:lnTo>
                <a:lnTo>
                  <a:pt x="32" y="88"/>
                </a:lnTo>
                <a:lnTo>
                  <a:pt x="36" y="88"/>
                </a:lnTo>
                <a:lnTo>
                  <a:pt x="36" y="88"/>
                </a:lnTo>
                <a:lnTo>
                  <a:pt x="36" y="88"/>
                </a:lnTo>
                <a:lnTo>
                  <a:pt x="36" y="86"/>
                </a:lnTo>
                <a:lnTo>
                  <a:pt x="36" y="86"/>
                </a:lnTo>
                <a:lnTo>
                  <a:pt x="38" y="86"/>
                </a:lnTo>
                <a:lnTo>
                  <a:pt x="38" y="88"/>
                </a:lnTo>
                <a:lnTo>
                  <a:pt x="38" y="88"/>
                </a:lnTo>
                <a:lnTo>
                  <a:pt x="38" y="88"/>
                </a:lnTo>
                <a:lnTo>
                  <a:pt x="40" y="88"/>
                </a:lnTo>
                <a:lnTo>
                  <a:pt x="40" y="86"/>
                </a:lnTo>
                <a:lnTo>
                  <a:pt x="42" y="86"/>
                </a:lnTo>
                <a:lnTo>
                  <a:pt x="42" y="86"/>
                </a:lnTo>
                <a:lnTo>
                  <a:pt x="42" y="86"/>
                </a:lnTo>
                <a:lnTo>
                  <a:pt x="44" y="86"/>
                </a:lnTo>
                <a:lnTo>
                  <a:pt x="44" y="86"/>
                </a:lnTo>
                <a:lnTo>
                  <a:pt x="44" y="86"/>
                </a:lnTo>
                <a:lnTo>
                  <a:pt x="46" y="84"/>
                </a:lnTo>
                <a:lnTo>
                  <a:pt x="48" y="84"/>
                </a:lnTo>
                <a:lnTo>
                  <a:pt x="48" y="84"/>
                </a:lnTo>
                <a:lnTo>
                  <a:pt x="48" y="84"/>
                </a:lnTo>
                <a:lnTo>
                  <a:pt x="50" y="82"/>
                </a:lnTo>
                <a:lnTo>
                  <a:pt x="50" y="82"/>
                </a:lnTo>
                <a:lnTo>
                  <a:pt x="50" y="82"/>
                </a:lnTo>
                <a:lnTo>
                  <a:pt x="50" y="82"/>
                </a:lnTo>
                <a:lnTo>
                  <a:pt x="52" y="80"/>
                </a:lnTo>
                <a:lnTo>
                  <a:pt x="52" y="80"/>
                </a:lnTo>
                <a:lnTo>
                  <a:pt x="52" y="78"/>
                </a:lnTo>
                <a:lnTo>
                  <a:pt x="52" y="78"/>
                </a:lnTo>
                <a:lnTo>
                  <a:pt x="52" y="78"/>
                </a:lnTo>
                <a:lnTo>
                  <a:pt x="52" y="76"/>
                </a:lnTo>
                <a:lnTo>
                  <a:pt x="54" y="76"/>
                </a:lnTo>
                <a:lnTo>
                  <a:pt x="54" y="76"/>
                </a:lnTo>
                <a:lnTo>
                  <a:pt x="58" y="74"/>
                </a:lnTo>
                <a:lnTo>
                  <a:pt x="60" y="74"/>
                </a:lnTo>
                <a:lnTo>
                  <a:pt x="60" y="74"/>
                </a:lnTo>
                <a:lnTo>
                  <a:pt x="60" y="74"/>
                </a:lnTo>
                <a:lnTo>
                  <a:pt x="62" y="74"/>
                </a:lnTo>
                <a:lnTo>
                  <a:pt x="62" y="74"/>
                </a:lnTo>
                <a:lnTo>
                  <a:pt x="62" y="72"/>
                </a:lnTo>
                <a:lnTo>
                  <a:pt x="62" y="72"/>
                </a:lnTo>
                <a:lnTo>
                  <a:pt x="64" y="72"/>
                </a:lnTo>
                <a:lnTo>
                  <a:pt x="64" y="72"/>
                </a:lnTo>
                <a:lnTo>
                  <a:pt x="64" y="72"/>
                </a:lnTo>
                <a:lnTo>
                  <a:pt x="64" y="72"/>
                </a:lnTo>
                <a:lnTo>
                  <a:pt x="66" y="70"/>
                </a:lnTo>
                <a:lnTo>
                  <a:pt x="66" y="70"/>
                </a:lnTo>
                <a:lnTo>
                  <a:pt x="66" y="70"/>
                </a:lnTo>
                <a:lnTo>
                  <a:pt x="68" y="70"/>
                </a:lnTo>
                <a:lnTo>
                  <a:pt x="68" y="68"/>
                </a:lnTo>
                <a:lnTo>
                  <a:pt x="68" y="68"/>
                </a:lnTo>
                <a:lnTo>
                  <a:pt x="70" y="68"/>
                </a:lnTo>
                <a:lnTo>
                  <a:pt x="70" y="68"/>
                </a:lnTo>
                <a:lnTo>
                  <a:pt x="70" y="68"/>
                </a:lnTo>
                <a:lnTo>
                  <a:pt x="72" y="68"/>
                </a:lnTo>
                <a:lnTo>
                  <a:pt x="72" y="68"/>
                </a:lnTo>
                <a:lnTo>
                  <a:pt x="72" y="68"/>
                </a:lnTo>
                <a:lnTo>
                  <a:pt x="72" y="68"/>
                </a:lnTo>
                <a:lnTo>
                  <a:pt x="72" y="66"/>
                </a:lnTo>
                <a:lnTo>
                  <a:pt x="70" y="66"/>
                </a:lnTo>
                <a:lnTo>
                  <a:pt x="70" y="66"/>
                </a:lnTo>
                <a:lnTo>
                  <a:pt x="70" y="66"/>
                </a:lnTo>
                <a:lnTo>
                  <a:pt x="70" y="66"/>
                </a:lnTo>
                <a:lnTo>
                  <a:pt x="70" y="64"/>
                </a:lnTo>
                <a:lnTo>
                  <a:pt x="70" y="62"/>
                </a:lnTo>
                <a:lnTo>
                  <a:pt x="70" y="60"/>
                </a:lnTo>
                <a:lnTo>
                  <a:pt x="68" y="60"/>
                </a:lnTo>
                <a:lnTo>
                  <a:pt x="70" y="58"/>
                </a:lnTo>
                <a:lnTo>
                  <a:pt x="70" y="56"/>
                </a:lnTo>
                <a:lnTo>
                  <a:pt x="70" y="56"/>
                </a:lnTo>
                <a:lnTo>
                  <a:pt x="70" y="56"/>
                </a:lnTo>
                <a:lnTo>
                  <a:pt x="70" y="56"/>
                </a:lnTo>
                <a:lnTo>
                  <a:pt x="72" y="56"/>
                </a:lnTo>
                <a:lnTo>
                  <a:pt x="72" y="56"/>
                </a:lnTo>
                <a:lnTo>
                  <a:pt x="72" y="56"/>
                </a:lnTo>
                <a:lnTo>
                  <a:pt x="72" y="56"/>
                </a:lnTo>
                <a:lnTo>
                  <a:pt x="74" y="56"/>
                </a:lnTo>
                <a:lnTo>
                  <a:pt x="74" y="56"/>
                </a:lnTo>
                <a:lnTo>
                  <a:pt x="74" y="56"/>
                </a:lnTo>
                <a:lnTo>
                  <a:pt x="74" y="56"/>
                </a:lnTo>
                <a:lnTo>
                  <a:pt x="76" y="56"/>
                </a:lnTo>
                <a:lnTo>
                  <a:pt x="76" y="56"/>
                </a:lnTo>
                <a:lnTo>
                  <a:pt x="78" y="56"/>
                </a:lnTo>
                <a:lnTo>
                  <a:pt x="78" y="54"/>
                </a:lnTo>
                <a:lnTo>
                  <a:pt x="80" y="54"/>
                </a:lnTo>
                <a:lnTo>
                  <a:pt x="80" y="54"/>
                </a:lnTo>
                <a:lnTo>
                  <a:pt x="82" y="54"/>
                </a:lnTo>
                <a:lnTo>
                  <a:pt x="82" y="54"/>
                </a:lnTo>
                <a:lnTo>
                  <a:pt x="82" y="52"/>
                </a:lnTo>
                <a:lnTo>
                  <a:pt x="82" y="52"/>
                </a:lnTo>
                <a:lnTo>
                  <a:pt x="82" y="52"/>
                </a:lnTo>
                <a:lnTo>
                  <a:pt x="82" y="52"/>
                </a:lnTo>
                <a:lnTo>
                  <a:pt x="82" y="50"/>
                </a:lnTo>
                <a:lnTo>
                  <a:pt x="82" y="50"/>
                </a:lnTo>
                <a:lnTo>
                  <a:pt x="82" y="50"/>
                </a:lnTo>
                <a:lnTo>
                  <a:pt x="88" y="48"/>
                </a:lnTo>
                <a:lnTo>
                  <a:pt x="90" y="48"/>
                </a:lnTo>
                <a:lnTo>
                  <a:pt x="90" y="48"/>
                </a:lnTo>
                <a:lnTo>
                  <a:pt x="90" y="48"/>
                </a:lnTo>
                <a:lnTo>
                  <a:pt x="92" y="48"/>
                </a:lnTo>
                <a:lnTo>
                  <a:pt x="92" y="48"/>
                </a:lnTo>
                <a:lnTo>
                  <a:pt x="92" y="48"/>
                </a:lnTo>
                <a:lnTo>
                  <a:pt x="94" y="48"/>
                </a:lnTo>
                <a:lnTo>
                  <a:pt x="96" y="50"/>
                </a:lnTo>
                <a:lnTo>
                  <a:pt x="96" y="50"/>
                </a:lnTo>
                <a:lnTo>
                  <a:pt x="96" y="50"/>
                </a:lnTo>
                <a:lnTo>
                  <a:pt x="100" y="50"/>
                </a:lnTo>
                <a:lnTo>
                  <a:pt x="102" y="50"/>
                </a:lnTo>
                <a:lnTo>
                  <a:pt x="102" y="50"/>
                </a:lnTo>
                <a:lnTo>
                  <a:pt x="104" y="50"/>
                </a:lnTo>
                <a:lnTo>
                  <a:pt x="104" y="50"/>
                </a:lnTo>
                <a:lnTo>
                  <a:pt x="106" y="50"/>
                </a:lnTo>
                <a:lnTo>
                  <a:pt x="106" y="50"/>
                </a:lnTo>
                <a:lnTo>
                  <a:pt x="106" y="50"/>
                </a:lnTo>
                <a:lnTo>
                  <a:pt x="106" y="50"/>
                </a:lnTo>
                <a:lnTo>
                  <a:pt x="106" y="48"/>
                </a:lnTo>
                <a:lnTo>
                  <a:pt x="106" y="48"/>
                </a:lnTo>
                <a:lnTo>
                  <a:pt x="106" y="48"/>
                </a:lnTo>
                <a:lnTo>
                  <a:pt x="106" y="48"/>
                </a:lnTo>
                <a:lnTo>
                  <a:pt x="104" y="48"/>
                </a:lnTo>
                <a:lnTo>
                  <a:pt x="106" y="48"/>
                </a:lnTo>
                <a:lnTo>
                  <a:pt x="106" y="48"/>
                </a:lnTo>
                <a:lnTo>
                  <a:pt x="106" y="46"/>
                </a:lnTo>
                <a:lnTo>
                  <a:pt x="106" y="44"/>
                </a:lnTo>
                <a:lnTo>
                  <a:pt x="106" y="44"/>
                </a:lnTo>
                <a:lnTo>
                  <a:pt x="106" y="44"/>
                </a:lnTo>
                <a:lnTo>
                  <a:pt x="108" y="44"/>
                </a:lnTo>
                <a:lnTo>
                  <a:pt x="108" y="44"/>
                </a:lnTo>
                <a:lnTo>
                  <a:pt x="108" y="44"/>
                </a:lnTo>
                <a:lnTo>
                  <a:pt x="108" y="42"/>
                </a:lnTo>
                <a:lnTo>
                  <a:pt x="106" y="40"/>
                </a:lnTo>
                <a:lnTo>
                  <a:pt x="104" y="40"/>
                </a:lnTo>
                <a:lnTo>
                  <a:pt x="102" y="36"/>
                </a:lnTo>
                <a:lnTo>
                  <a:pt x="102" y="34"/>
                </a:lnTo>
                <a:lnTo>
                  <a:pt x="102" y="34"/>
                </a:lnTo>
                <a:lnTo>
                  <a:pt x="102" y="34"/>
                </a:lnTo>
                <a:lnTo>
                  <a:pt x="102" y="34"/>
                </a:lnTo>
                <a:lnTo>
                  <a:pt x="102" y="34"/>
                </a:lnTo>
                <a:lnTo>
                  <a:pt x="102" y="32"/>
                </a:lnTo>
                <a:lnTo>
                  <a:pt x="100" y="32"/>
                </a:lnTo>
                <a:lnTo>
                  <a:pt x="100" y="30"/>
                </a:lnTo>
                <a:lnTo>
                  <a:pt x="100" y="30"/>
                </a:lnTo>
                <a:lnTo>
                  <a:pt x="100" y="28"/>
                </a:lnTo>
                <a:lnTo>
                  <a:pt x="100" y="28"/>
                </a:lnTo>
                <a:lnTo>
                  <a:pt x="100" y="28"/>
                </a:lnTo>
                <a:lnTo>
                  <a:pt x="100" y="26"/>
                </a:lnTo>
                <a:lnTo>
                  <a:pt x="100" y="26"/>
                </a:lnTo>
                <a:lnTo>
                  <a:pt x="100" y="24"/>
                </a:lnTo>
                <a:lnTo>
                  <a:pt x="100" y="24"/>
                </a:lnTo>
                <a:lnTo>
                  <a:pt x="100" y="24"/>
                </a:lnTo>
                <a:lnTo>
                  <a:pt x="98" y="22"/>
                </a:lnTo>
                <a:lnTo>
                  <a:pt x="100" y="20"/>
                </a:lnTo>
                <a:lnTo>
                  <a:pt x="100" y="18"/>
                </a:lnTo>
                <a:lnTo>
                  <a:pt x="100" y="16"/>
                </a:lnTo>
                <a:lnTo>
                  <a:pt x="100" y="16"/>
                </a:lnTo>
                <a:lnTo>
                  <a:pt x="100" y="14"/>
                </a:lnTo>
                <a:lnTo>
                  <a:pt x="98" y="12"/>
                </a:lnTo>
                <a:lnTo>
                  <a:pt x="98" y="12"/>
                </a:lnTo>
                <a:lnTo>
                  <a:pt x="98" y="10"/>
                </a:lnTo>
                <a:lnTo>
                  <a:pt x="100" y="10"/>
                </a:lnTo>
                <a:lnTo>
                  <a:pt x="98" y="10"/>
                </a:lnTo>
                <a:lnTo>
                  <a:pt x="98" y="8"/>
                </a:lnTo>
                <a:lnTo>
                  <a:pt x="98" y="8"/>
                </a:lnTo>
                <a:lnTo>
                  <a:pt x="98" y="6"/>
                </a:lnTo>
                <a:lnTo>
                  <a:pt x="98" y="6"/>
                </a:lnTo>
                <a:lnTo>
                  <a:pt x="98" y="6"/>
                </a:lnTo>
                <a:lnTo>
                  <a:pt x="98" y="4"/>
                </a:lnTo>
                <a:lnTo>
                  <a:pt x="94" y="2"/>
                </a:lnTo>
                <a:lnTo>
                  <a:pt x="92" y="2"/>
                </a:lnTo>
                <a:lnTo>
                  <a:pt x="92" y="0"/>
                </a:lnTo>
                <a:lnTo>
                  <a:pt x="92"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1" name="Freeform 527"/>
          <p:cNvSpPr>
            <a:spLocks/>
          </p:cNvSpPr>
          <p:nvPr/>
        </p:nvSpPr>
        <p:spPr bwMode="auto">
          <a:xfrm>
            <a:off x="6629400" y="2897188"/>
            <a:ext cx="19050" cy="3175"/>
          </a:xfrm>
          <a:custGeom>
            <a:avLst/>
            <a:gdLst/>
            <a:ahLst/>
            <a:cxnLst>
              <a:cxn ang="0">
                <a:pos x="0" y="2"/>
              </a:cxn>
              <a:cxn ang="0">
                <a:pos x="2" y="2"/>
              </a:cxn>
              <a:cxn ang="0">
                <a:pos x="4" y="2"/>
              </a:cxn>
              <a:cxn ang="0">
                <a:pos x="4" y="2"/>
              </a:cxn>
              <a:cxn ang="0">
                <a:pos x="4" y="2"/>
              </a:cxn>
              <a:cxn ang="0">
                <a:pos x="6" y="2"/>
              </a:cxn>
              <a:cxn ang="0">
                <a:pos x="6" y="2"/>
              </a:cxn>
              <a:cxn ang="0">
                <a:pos x="6" y="0"/>
              </a:cxn>
              <a:cxn ang="0">
                <a:pos x="6" y="0"/>
              </a:cxn>
              <a:cxn ang="0">
                <a:pos x="8" y="0"/>
              </a:cxn>
              <a:cxn ang="0">
                <a:pos x="8" y="0"/>
              </a:cxn>
              <a:cxn ang="0">
                <a:pos x="8" y="0"/>
              </a:cxn>
              <a:cxn ang="0">
                <a:pos x="8" y="2"/>
              </a:cxn>
              <a:cxn ang="0">
                <a:pos x="10" y="2"/>
              </a:cxn>
              <a:cxn ang="0">
                <a:pos x="10" y="0"/>
              </a:cxn>
              <a:cxn ang="0">
                <a:pos x="10" y="0"/>
              </a:cxn>
              <a:cxn ang="0">
                <a:pos x="12" y="0"/>
              </a:cxn>
              <a:cxn ang="0">
                <a:pos x="12" y="0"/>
              </a:cxn>
            </a:cxnLst>
            <a:rect l="0" t="0" r="r" b="b"/>
            <a:pathLst>
              <a:path w="12" h="2">
                <a:moveTo>
                  <a:pt x="0" y="2"/>
                </a:moveTo>
                <a:lnTo>
                  <a:pt x="2" y="2"/>
                </a:lnTo>
                <a:lnTo>
                  <a:pt x="4" y="2"/>
                </a:lnTo>
                <a:lnTo>
                  <a:pt x="4" y="2"/>
                </a:lnTo>
                <a:lnTo>
                  <a:pt x="4" y="2"/>
                </a:lnTo>
                <a:lnTo>
                  <a:pt x="6" y="2"/>
                </a:lnTo>
                <a:lnTo>
                  <a:pt x="6" y="2"/>
                </a:lnTo>
                <a:lnTo>
                  <a:pt x="6" y="0"/>
                </a:lnTo>
                <a:lnTo>
                  <a:pt x="6" y="0"/>
                </a:lnTo>
                <a:lnTo>
                  <a:pt x="8" y="0"/>
                </a:lnTo>
                <a:lnTo>
                  <a:pt x="8" y="0"/>
                </a:lnTo>
                <a:lnTo>
                  <a:pt x="8" y="0"/>
                </a:lnTo>
                <a:lnTo>
                  <a:pt x="8" y="2"/>
                </a:lnTo>
                <a:lnTo>
                  <a:pt x="10" y="2"/>
                </a:lnTo>
                <a:lnTo>
                  <a:pt x="10" y="0"/>
                </a:lnTo>
                <a:lnTo>
                  <a:pt x="10"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2" name="Line 528"/>
          <p:cNvSpPr>
            <a:spLocks noChangeShapeType="1"/>
          </p:cNvSpPr>
          <p:nvPr/>
        </p:nvSpPr>
        <p:spPr bwMode="auto">
          <a:xfrm>
            <a:off x="6654800" y="28876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3" name="Line 529"/>
          <p:cNvSpPr>
            <a:spLocks noChangeShapeType="1"/>
          </p:cNvSpPr>
          <p:nvPr/>
        </p:nvSpPr>
        <p:spPr bwMode="auto">
          <a:xfrm>
            <a:off x="6654800" y="28876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4" name="Freeform 530"/>
          <p:cNvSpPr>
            <a:spLocks/>
          </p:cNvSpPr>
          <p:nvPr/>
        </p:nvSpPr>
        <p:spPr bwMode="auto">
          <a:xfrm>
            <a:off x="6654800" y="2874963"/>
            <a:ext cx="15875" cy="12700"/>
          </a:xfrm>
          <a:custGeom>
            <a:avLst/>
            <a:gdLst/>
            <a:ahLst/>
            <a:cxnLst>
              <a:cxn ang="0">
                <a:pos x="0" y="8"/>
              </a:cxn>
              <a:cxn ang="0">
                <a:pos x="0" y="8"/>
              </a:cxn>
              <a:cxn ang="0">
                <a:pos x="2" y="6"/>
              </a:cxn>
              <a:cxn ang="0">
                <a:pos x="2" y="6"/>
              </a:cxn>
              <a:cxn ang="0">
                <a:pos x="4" y="6"/>
              </a:cxn>
              <a:cxn ang="0">
                <a:pos x="4" y="6"/>
              </a:cxn>
              <a:cxn ang="0">
                <a:pos x="4" y="6"/>
              </a:cxn>
              <a:cxn ang="0">
                <a:pos x="4" y="4"/>
              </a:cxn>
              <a:cxn ang="0">
                <a:pos x="4" y="4"/>
              </a:cxn>
              <a:cxn ang="0">
                <a:pos x="4" y="2"/>
              </a:cxn>
              <a:cxn ang="0">
                <a:pos x="4" y="2"/>
              </a:cxn>
              <a:cxn ang="0">
                <a:pos x="4" y="2"/>
              </a:cxn>
              <a:cxn ang="0">
                <a:pos x="6" y="2"/>
              </a:cxn>
              <a:cxn ang="0">
                <a:pos x="6" y="0"/>
              </a:cxn>
              <a:cxn ang="0">
                <a:pos x="6" y="0"/>
              </a:cxn>
              <a:cxn ang="0">
                <a:pos x="6" y="0"/>
              </a:cxn>
              <a:cxn ang="0">
                <a:pos x="8" y="0"/>
              </a:cxn>
              <a:cxn ang="0">
                <a:pos x="8" y="0"/>
              </a:cxn>
              <a:cxn ang="0">
                <a:pos x="8" y="0"/>
              </a:cxn>
              <a:cxn ang="0">
                <a:pos x="10" y="0"/>
              </a:cxn>
              <a:cxn ang="0">
                <a:pos x="10" y="0"/>
              </a:cxn>
              <a:cxn ang="0">
                <a:pos x="10" y="0"/>
              </a:cxn>
            </a:cxnLst>
            <a:rect l="0" t="0" r="r" b="b"/>
            <a:pathLst>
              <a:path w="10" h="8">
                <a:moveTo>
                  <a:pt x="0" y="8"/>
                </a:moveTo>
                <a:lnTo>
                  <a:pt x="0" y="8"/>
                </a:lnTo>
                <a:lnTo>
                  <a:pt x="2" y="6"/>
                </a:lnTo>
                <a:lnTo>
                  <a:pt x="2" y="6"/>
                </a:lnTo>
                <a:lnTo>
                  <a:pt x="4" y="6"/>
                </a:lnTo>
                <a:lnTo>
                  <a:pt x="4" y="6"/>
                </a:lnTo>
                <a:lnTo>
                  <a:pt x="4" y="6"/>
                </a:lnTo>
                <a:lnTo>
                  <a:pt x="4" y="4"/>
                </a:lnTo>
                <a:lnTo>
                  <a:pt x="4" y="4"/>
                </a:lnTo>
                <a:lnTo>
                  <a:pt x="4" y="2"/>
                </a:lnTo>
                <a:lnTo>
                  <a:pt x="4" y="2"/>
                </a:lnTo>
                <a:lnTo>
                  <a:pt x="4" y="2"/>
                </a:lnTo>
                <a:lnTo>
                  <a:pt x="6" y="2"/>
                </a:lnTo>
                <a:lnTo>
                  <a:pt x="6" y="0"/>
                </a:lnTo>
                <a:lnTo>
                  <a:pt x="6" y="0"/>
                </a:lnTo>
                <a:lnTo>
                  <a:pt x="6" y="0"/>
                </a:lnTo>
                <a:lnTo>
                  <a:pt x="8" y="0"/>
                </a:lnTo>
                <a:lnTo>
                  <a:pt x="8" y="0"/>
                </a:lnTo>
                <a:lnTo>
                  <a:pt x="8" y="0"/>
                </a:lnTo>
                <a:lnTo>
                  <a:pt x="10" y="0"/>
                </a:lnTo>
                <a:lnTo>
                  <a:pt x="10"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5" name="Line 531"/>
          <p:cNvSpPr>
            <a:spLocks noChangeShapeType="1"/>
          </p:cNvSpPr>
          <p:nvPr/>
        </p:nvSpPr>
        <p:spPr bwMode="auto">
          <a:xfrm>
            <a:off x="6677025" y="2868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6" name="Line 532"/>
          <p:cNvSpPr>
            <a:spLocks noChangeShapeType="1"/>
          </p:cNvSpPr>
          <p:nvPr/>
        </p:nvSpPr>
        <p:spPr bwMode="auto">
          <a:xfrm>
            <a:off x="6677025" y="2868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7" name="Freeform 533"/>
          <p:cNvSpPr>
            <a:spLocks/>
          </p:cNvSpPr>
          <p:nvPr/>
        </p:nvSpPr>
        <p:spPr bwMode="auto">
          <a:xfrm>
            <a:off x="6677025" y="2859088"/>
            <a:ext cx="19050" cy="9525"/>
          </a:xfrm>
          <a:custGeom>
            <a:avLst/>
            <a:gdLst/>
            <a:ahLst/>
            <a:cxnLst>
              <a:cxn ang="0">
                <a:pos x="0" y="6"/>
              </a:cxn>
              <a:cxn ang="0">
                <a:pos x="0" y="6"/>
              </a:cxn>
              <a:cxn ang="0">
                <a:pos x="2" y="6"/>
              </a:cxn>
              <a:cxn ang="0">
                <a:pos x="0" y="4"/>
              </a:cxn>
              <a:cxn ang="0">
                <a:pos x="2" y="4"/>
              </a:cxn>
              <a:cxn ang="0">
                <a:pos x="2" y="2"/>
              </a:cxn>
              <a:cxn ang="0">
                <a:pos x="4" y="2"/>
              </a:cxn>
              <a:cxn ang="0">
                <a:pos x="4" y="2"/>
              </a:cxn>
              <a:cxn ang="0">
                <a:pos x="6" y="2"/>
              </a:cxn>
              <a:cxn ang="0">
                <a:pos x="6" y="2"/>
              </a:cxn>
              <a:cxn ang="0">
                <a:pos x="6" y="0"/>
              </a:cxn>
              <a:cxn ang="0">
                <a:pos x="6" y="0"/>
              </a:cxn>
              <a:cxn ang="0">
                <a:pos x="6" y="0"/>
              </a:cxn>
              <a:cxn ang="0">
                <a:pos x="8" y="0"/>
              </a:cxn>
              <a:cxn ang="0">
                <a:pos x="10" y="2"/>
              </a:cxn>
              <a:cxn ang="0">
                <a:pos x="12" y="2"/>
              </a:cxn>
            </a:cxnLst>
            <a:rect l="0" t="0" r="r" b="b"/>
            <a:pathLst>
              <a:path w="12" h="6">
                <a:moveTo>
                  <a:pt x="0" y="6"/>
                </a:moveTo>
                <a:lnTo>
                  <a:pt x="0" y="6"/>
                </a:lnTo>
                <a:lnTo>
                  <a:pt x="2" y="6"/>
                </a:lnTo>
                <a:lnTo>
                  <a:pt x="0" y="4"/>
                </a:lnTo>
                <a:lnTo>
                  <a:pt x="2" y="4"/>
                </a:lnTo>
                <a:lnTo>
                  <a:pt x="2" y="2"/>
                </a:lnTo>
                <a:lnTo>
                  <a:pt x="4" y="2"/>
                </a:lnTo>
                <a:lnTo>
                  <a:pt x="4" y="2"/>
                </a:lnTo>
                <a:lnTo>
                  <a:pt x="6" y="2"/>
                </a:lnTo>
                <a:lnTo>
                  <a:pt x="6" y="2"/>
                </a:lnTo>
                <a:lnTo>
                  <a:pt x="6" y="0"/>
                </a:lnTo>
                <a:lnTo>
                  <a:pt x="6" y="0"/>
                </a:lnTo>
                <a:lnTo>
                  <a:pt x="6" y="0"/>
                </a:lnTo>
                <a:lnTo>
                  <a:pt x="8" y="0"/>
                </a:lnTo>
                <a:lnTo>
                  <a:pt x="10" y="2"/>
                </a:lnTo>
                <a:lnTo>
                  <a:pt x="12"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8" name="Line 534"/>
          <p:cNvSpPr>
            <a:spLocks noChangeShapeType="1"/>
          </p:cNvSpPr>
          <p:nvPr/>
        </p:nvSpPr>
        <p:spPr bwMode="auto">
          <a:xfrm>
            <a:off x="6705600" y="28654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9" name="Line 535"/>
          <p:cNvSpPr>
            <a:spLocks noChangeShapeType="1"/>
          </p:cNvSpPr>
          <p:nvPr/>
        </p:nvSpPr>
        <p:spPr bwMode="auto">
          <a:xfrm>
            <a:off x="6705600" y="28654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0" name="Freeform 536"/>
          <p:cNvSpPr>
            <a:spLocks/>
          </p:cNvSpPr>
          <p:nvPr/>
        </p:nvSpPr>
        <p:spPr bwMode="auto">
          <a:xfrm>
            <a:off x="6705600" y="2855913"/>
            <a:ext cx="19050" cy="9525"/>
          </a:xfrm>
          <a:custGeom>
            <a:avLst/>
            <a:gdLst/>
            <a:ahLst/>
            <a:cxnLst>
              <a:cxn ang="0">
                <a:pos x="0" y="6"/>
              </a:cxn>
              <a:cxn ang="0">
                <a:pos x="2" y="4"/>
              </a:cxn>
              <a:cxn ang="0">
                <a:pos x="2" y="4"/>
              </a:cxn>
              <a:cxn ang="0">
                <a:pos x="2" y="2"/>
              </a:cxn>
              <a:cxn ang="0">
                <a:pos x="4" y="2"/>
              </a:cxn>
              <a:cxn ang="0">
                <a:pos x="6" y="0"/>
              </a:cxn>
              <a:cxn ang="0">
                <a:pos x="6" y="0"/>
              </a:cxn>
              <a:cxn ang="0">
                <a:pos x="6" y="0"/>
              </a:cxn>
              <a:cxn ang="0">
                <a:pos x="8" y="0"/>
              </a:cxn>
              <a:cxn ang="0">
                <a:pos x="8" y="0"/>
              </a:cxn>
              <a:cxn ang="0">
                <a:pos x="10" y="0"/>
              </a:cxn>
              <a:cxn ang="0">
                <a:pos x="10" y="2"/>
              </a:cxn>
              <a:cxn ang="0">
                <a:pos x="10" y="2"/>
              </a:cxn>
              <a:cxn ang="0">
                <a:pos x="10" y="2"/>
              </a:cxn>
              <a:cxn ang="0">
                <a:pos x="10" y="2"/>
              </a:cxn>
              <a:cxn ang="0">
                <a:pos x="12" y="4"/>
              </a:cxn>
              <a:cxn ang="0">
                <a:pos x="12" y="4"/>
              </a:cxn>
              <a:cxn ang="0">
                <a:pos x="12" y="4"/>
              </a:cxn>
            </a:cxnLst>
            <a:rect l="0" t="0" r="r" b="b"/>
            <a:pathLst>
              <a:path w="12" h="6">
                <a:moveTo>
                  <a:pt x="0" y="6"/>
                </a:moveTo>
                <a:lnTo>
                  <a:pt x="2" y="4"/>
                </a:lnTo>
                <a:lnTo>
                  <a:pt x="2" y="4"/>
                </a:lnTo>
                <a:lnTo>
                  <a:pt x="2" y="2"/>
                </a:lnTo>
                <a:lnTo>
                  <a:pt x="4" y="2"/>
                </a:lnTo>
                <a:lnTo>
                  <a:pt x="6" y="0"/>
                </a:lnTo>
                <a:lnTo>
                  <a:pt x="6" y="0"/>
                </a:lnTo>
                <a:lnTo>
                  <a:pt x="6" y="0"/>
                </a:lnTo>
                <a:lnTo>
                  <a:pt x="8" y="0"/>
                </a:lnTo>
                <a:lnTo>
                  <a:pt x="8" y="0"/>
                </a:lnTo>
                <a:lnTo>
                  <a:pt x="10" y="0"/>
                </a:lnTo>
                <a:lnTo>
                  <a:pt x="10" y="2"/>
                </a:lnTo>
                <a:lnTo>
                  <a:pt x="10" y="2"/>
                </a:lnTo>
                <a:lnTo>
                  <a:pt x="10" y="2"/>
                </a:lnTo>
                <a:lnTo>
                  <a:pt x="10" y="2"/>
                </a:lnTo>
                <a:lnTo>
                  <a:pt x="12" y="4"/>
                </a:lnTo>
                <a:lnTo>
                  <a:pt x="12" y="4"/>
                </a:lnTo>
                <a:lnTo>
                  <a:pt x="12"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1" name="Line 537"/>
          <p:cNvSpPr>
            <a:spLocks noChangeShapeType="1"/>
          </p:cNvSpPr>
          <p:nvPr/>
        </p:nvSpPr>
        <p:spPr bwMode="auto">
          <a:xfrm>
            <a:off x="6721475" y="2868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2" name="Line 538"/>
          <p:cNvSpPr>
            <a:spLocks noChangeShapeType="1"/>
          </p:cNvSpPr>
          <p:nvPr/>
        </p:nvSpPr>
        <p:spPr bwMode="auto">
          <a:xfrm>
            <a:off x="6721475" y="2868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3" name="Freeform 539"/>
          <p:cNvSpPr>
            <a:spLocks/>
          </p:cNvSpPr>
          <p:nvPr/>
        </p:nvSpPr>
        <p:spPr bwMode="auto">
          <a:xfrm>
            <a:off x="6721475" y="2865438"/>
            <a:ext cx="12700" cy="12700"/>
          </a:xfrm>
          <a:custGeom>
            <a:avLst/>
            <a:gdLst/>
            <a:ahLst/>
            <a:cxnLst>
              <a:cxn ang="0">
                <a:pos x="0" y="2"/>
              </a:cxn>
              <a:cxn ang="0">
                <a:pos x="0" y="2"/>
              </a:cxn>
              <a:cxn ang="0">
                <a:pos x="2" y="2"/>
              </a:cxn>
              <a:cxn ang="0">
                <a:pos x="2" y="2"/>
              </a:cxn>
              <a:cxn ang="0">
                <a:pos x="2" y="2"/>
              </a:cxn>
              <a:cxn ang="0">
                <a:pos x="2" y="2"/>
              </a:cxn>
              <a:cxn ang="0">
                <a:pos x="2" y="2"/>
              </a:cxn>
              <a:cxn ang="0">
                <a:pos x="2" y="2"/>
              </a:cxn>
              <a:cxn ang="0">
                <a:pos x="2" y="0"/>
              </a:cxn>
              <a:cxn ang="0">
                <a:pos x="4" y="0"/>
              </a:cxn>
              <a:cxn ang="0">
                <a:pos x="4" y="0"/>
              </a:cxn>
              <a:cxn ang="0">
                <a:pos x="6" y="0"/>
              </a:cxn>
              <a:cxn ang="0">
                <a:pos x="6" y="2"/>
              </a:cxn>
              <a:cxn ang="0">
                <a:pos x="6" y="2"/>
              </a:cxn>
              <a:cxn ang="0">
                <a:pos x="8" y="4"/>
              </a:cxn>
              <a:cxn ang="0">
                <a:pos x="8" y="4"/>
              </a:cxn>
              <a:cxn ang="0">
                <a:pos x="8" y="6"/>
              </a:cxn>
              <a:cxn ang="0">
                <a:pos x="6" y="8"/>
              </a:cxn>
              <a:cxn ang="0">
                <a:pos x="6" y="8"/>
              </a:cxn>
            </a:cxnLst>
            <a:rect l="0" t="0" r="r" b="b"/>
            <a:pathLst>
              <a:path w="8" h="8">
                <a:moveTo>
                  <a:pt x="0" y="2"/>
                </a:moveTo>
                <a:lnTo>
                  <a:pt x="0" y="2"/>
                </a:lnTo>
                <a:lnTo>
                  <a:pt x="2" y="2"/>
                </a:lnTo>
                <a:lnTo>
                  <a:pt x="2" y="2"/>
                </a:lnTo>
                <a:lnTo>
                  <a:pt x="2" y="2"/>
                </a:lnTo>
                <a:lnTo>
                  <a:pt x="2" y="2"/>
                </a:lnTo>
                <a:lnTo>
                  <a:pt x="2" y="2"/>
                </a:lnTo>
                <a:lnTo>
                  <a:pt x="2" y="2"/>
                </a:lnTo>
                <a:lnTo>
                  <a:pt x="2" y="0"/>
                </a:lnTo>
                <a:lnTo>
                  <a:pt x="4" y="0"/>
                </a:lnTo>
                <a:lnTo>
                  <a:pt x="4" y="0"/>
                </a:lnTo>
                <a:lnTo>
                  <a:pt x="6" y="0"/>
                </a:lnTo>
                <a:lnTo>
                  <a:pt x="6" y="2"/>
                </a:lnTo>
                <a:lnTo>
                  <a:pt x="6" y="2"/>
                </a:lnTo>
                <a:lnTo>
                  <a:pt x="8" y="4"/>
                </a:lnTo>
                <a:lnTo>
                  <a:pt x="8" y="4"/>
                </a:lnTo>
                <a:lnTo>
                  <a:pt x="8" y="6"/>
                </a:lnTo>
                <a:lnTo>
                  <a:pt x="6" y="8"/>
                </a:lnTo>
                <a:lnTo>
                  <a:pt x="6"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4" name="Line 540"/>
          <p:cNvSpPr>
            <a:spLocks noChangeShapeType="1"/>
          </p:cNvSpPr>
          <p:nvPr/>
        </p:nvSpPr>
        <p:spPr bwMode="auto">
          <a:xfrm>
            <a:off x="6737350" y="2881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5" name="Line 541"/>
          <p:cNvSpPr>
            <a:spLocks noChangeShapeType="1"/>
          </p:cNvSpPr>
          <p:nvPr/>
        </p:nvSpPr>
        <p:spPr bwMode="auto">
          <a:xfrm>
            <a:off x="6737350" y="2881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6" name="Freeform 542"/>
          <p:cNvSpPr>
            <a:spLocks/>
          </p:cNvSpPr>
          <p:nvPr/>
        </p:nvSpPr>
        <p:spPr bwMode="auto">
          <a:xfrm>
            <a:off x="6737350" y="2881313"/>
            <a:ext cx="15875" cy="6350"/>
          </a:xfrm>
          <a:custGeom>
            <a:avLst/>
            <a:gdLst/>
            <a:ahLst/>
            <a:cxnLst>
              <a:cxn ang="0">
                <a:pos x="0" y="0"/>
              </a:cxn>
              <a:cxn ang="0">
                <a:pos x="0" y="0"/>
              </a:cxn>
              <a:cxn ang="0">
                <a:pos x="0" y="0"/>
              </a:cxn>
              <a:cxn ang="0">
                <a:pos x="2" y="0"/>
              </a:cxn>
              <a:cxn ang="0">
                <a:pos x="2" y="0"/>
              </a:cxn>
              <a:cxn ang="0">
                <a:pos x="2" y="2"/>
              </a:cxn>
              <a:cxn ang="0">
                <a:pos x="2" y="2"/>
              </a:cxn>
              <a:cxn ang="0">
                <a:pos x="6" y="2"/>
              </a:cxn>
              <a:cxn ang="0">
                <a:pos x="6" y="2"/>
              </a:cxn>
              <a:cxn ang="0">
                <a:pos x="6" y="2"/>
              </a:cxn>
              <a:cxn ang="0">
                <a:pos x="6" y="2"/>
              </a:cxn>
              <a:cxn ang="0">
                <a:pos x="6" y="2"/>
              </a:cxn>
              <a:cxn ang="0">
                <a:pos x="8" y="2"/>
              </a:cxn>
              <a:cxn ang="0">
                <a:pos x="8" y="2"/>
              </a:cxn>
              <a:cxn ang="0">
                <a:pos x="10" y="2"/>
              </a:cxn>
              <a:cxn ang="0">
                <a:pos x="10" y="4"/>
              </a:cxn>
              <a:cxn ang="0">
                <a:pos x="10" y="4"/>
              </a:cxn>
            </a:cxnLst>
            <a:rect l="0" t="0" r="r" b="b"/>
            <a:pathLst>
              <a:path w="10" h="4">
                <a:moveTo>
                  <a:pt x="0" y="0"/>
                </a:moveTo>
                <a:lnTo>
                  <a:pt x="0" y="0"/>
                </a:lnTo>
                <a:lnTo>
                  <a:pt x="0" y="0"/>
                </a:lnTo>
                <a:lnTo>
                  <a:pt x="2" y="0"/>
                </a:lnTo>
                <a:lnTo>
                  <a:pt x="2" y="0"/>
                </a:lnTo>
                <a:lnTo>
                  <a:pt x="2" y="2"/>
                </a:lnTo>
                <a:lnTo>
                  <a:pt x="2" y="2"/>
                </a:lnTo>
                <a:lnTo>
                  <a:pt x="6" y="2"/>
                </a:lnTo>
                <a:lnTo>
                  <a:pt x="6" y="2"/>
                </a:lnTo>
                <a:lnTo>
                  <a:pt x="6" y="2"/>
                </a:lnTo>
                <a:lnTo>
                  <a:pt x="6" y="2"/>
                </a:lnTo>
                <a:lnTo>
                  <a:pt x="6" y="2"/>
                </a:lnTo>
                <a:lnTo>
                  <a:pt x="8" y="2"/>
                </a:lnTo>
                <a:lnTo>
                  <a:pt x="8" y="2"/>
                </a:lnTo>
                <a:lnTo>
                  <a:pt x="10" y="2"/>
                </a:lnTo>
                <a:lnTo>
                  <a:pt x="10" y="4"/>
                </a:lnTo>
                <a:lnTo>
                  <a:pt x="1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7" name="Freeform 543"/>
          <p:cNvSpPr>
            <a:spLocks/>
          </p:cNvSpPr>
          <p:nvPr/>
        </p:nvSpPr>
        <p:spPr bwMode="auto">
          <a:xfrm>
            <a:off x="6750050" y="2887663"/>
            <a:ext cx="6350" cy="12700"/>
          </a:xfrm>
          <a:custGeom>
            <a:avLst/>
            <a:gdLst/>
            <a:ahLst/>
            <a:cxnLst>
              <a:cxn ang="0">
                <a:pos x="2" y="0"/>
              </a:cxn>
              <a:cxn ang="0">
                <a:pos x="2" y="0"/>
              </a:cxn>
              <a:cxn ang="0">
                <a:pos x="2" y="2"/>
              </a:cxn>
              <a:cxn ang="0">
                <a:pos x="4" y="2"/>
              </a:cxn>
              <a:cxn ang="0">
                <a:pos x="4" y="4"/>
              </a:cxn>
              <a:cxn ang="0">
                <a:pos x="4" y="4"/>
              </a:cxn>
              <a:cxn ang="0">
                <a:pos x="2" y="8"/>
              </a:cxn>
              <a:cxn ang="0">
                <a:pos x="0" y="8"/>
              </a:cxn>
            </a:cxnLst>
            <a:rect l="0" t="0" r="r" b="b"/>
            <a:pathLst>
              <a:path w="4" h="8">
                <a:moveTo>
                  <a:pt x="2" y="0"/>
                </a:moveTo>
                <a:lnTo>
                  <a:pt x="2" y="0"/>
                </a:lnTo>
                <a:lnTo>
                  <a:pt x="2" y="2"/>
                </a:lnTo>
                <a:lnTo>
                  <a:pt x="4" y="2"/>
                </a:lnTo>
                <a:lnTo>
                  <a:pt x="4" y="4"/>
                </a:lnTo>
                <a:lnTo>
                  <a:pt x="4" y="4"/>
                </a:lnTo>
                <a:lnTo>
                  <a:pt x="2" y="8"/>
                </a:lnTo>
                <a:lnTo>
                  <a:pt x="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8" name="Freeform 544"/>
          <p:cNvSpPr>
            <a:spLocks/>
          </p:cNvSpPr>
          <p:nvPr/>
        </p:nvSpPr>
        <p:spPr bwMode="auto">
          <a:xfrm>
            <a:off x="6375400" y="2830513"/>
            <a:ext cx="174625" cy="66675"/>
          </a:xfrm>
          <a:custGeom>
            <a:avLst/>
            <a:gdLst/>
            <a:ahLst/>
            <a:cxnLst>
              <a:cxn ang="0">
                <a:pos x="2" y="4"/>
              </a:cxn>
              <a:cxn ang="0">
                <a:pos x="4" y="6"/>
              </a:cxn>
              <a:cxn ang="0">
                <a:pos x="4" y="6"/>
              </a:cxn>
              <a:cxn ang="0">
                <a:pos x="4" y="6"/>
              </a:cxn>
              <a:cxn ang="0">
                <a:pos x="6" y="2"/>
              </a:cxn>
              <a:cxn ang="0">
                <a:pos x="6" y="0"/>
              </a:cxn>
              <a:cxn ang="0">
                <a:pos x="8" y="0"/>
              </a:cxn>
              <a:cxn ang="0">
                <a:pos x="8" y="0"/>
              </a:cxn>
              <a:cxn ang="0">
                <a:pos x="12" y="0"/>
              </a:cxn>
              <a:cxn ang="0">
                <a:pos x="16" y="0"/>
              </a:cxn>
              <a:cxn ang="0">
                <a:pos x="18" y="6"/>
              </a:cxn>
              <a:cxn ang="0">
                <a:pos x="24" y="10"/>
              </a:cxn>
              <a:cxn ang="0">
                <a:pos x="28" y="12"/>
              </a:cxn>
              <a:cxn ang="0">
                <a:pos x="32" y="12"/>
              </a:cxn>
              <a:cxn ang="0">
                <a:pos x="34" y="12"/>
              </a:cxn>
              <a:cxn ang="0">
                <a:pos x="36" y="16"/>
              </a:cxn>
              <a:cxn ang="0">
                <a:pos x="38" y="16"/>
              </a:cxn>
              <a:cxn ang="0">
                <a:pos x="40" y="20"/>
              </a:cxn>
              <a:cxn ang="0">
                <a:pos x="42" y="20"/>
              </a:cxn>
              <a:cxn ang="0">
                <a:pos x="42" y="20"/>
              </a:cxn>
              <a:cxn ang="0">
                <a:pos x="48" y="18"/>
              </a:cxn>
              <a:cxn ang="0">
                <a:pos x="48" y="20"/>
              </a:cxn>
              <a:cxn ang="0">
                <a:pos x="50" y="24"/>
              </a:cxn>
              <a:cxn ang="0">
                <a:pos x="52" y="26"/>
              </a:cxn>
              <a:cxn ang="0">
                <a:pos x="54" y="26"/>
              </a:cxn>
              <a:cxn ang="0">
                <a:pos x="56" y="28"/>
              </a:cxn>
              <a:cxn ang="0">
                <a:pos x="58" y="30"/>
              </a:cxn>
              <a:cxn ang="0">
                <a:pos x="62" y="30"/>
              </a:cxn>
              <a:cxn ang="0">
                <a:pos x="64" y="30"/>
              </a:cxn>
              <a:cxn ang="0">
                <a:pos x="66" y="30"/>
              </a:cxn>
              <a:cxn ang="0">
                <a:pos x="64" y="34"/>
              </a:cxn>
              <a:cxn ang="0">
                <a:pos x="66" y="36"/>
              </a:cxn>
              <a:cxn ang="0">
                <a:pos x="70" y="36"/>
              </a:cxn>
              <a:cxn ang="0">
                <a:pos x="70" y="34"/>
              </a:cxn>
              <a:cxn ang="0">
                <a:pos x="74" y="36"/>
              </a:cxn>
              <a:cxn ang="0">
                <a:pos x="76" y="36"/>
              </a:cxn>
              <a:cxn ang="0">
                <a:pos x="78" y="40"/>
              </a:cxn>
              <a:cxn ang="0">
                <a:pos x="80" y="42"/>
              </a:cxn>
              <a:cxn ang="0">
                <a:pos x="80" y="40"/>
              </a:cxn>
              <a:cxn ang="0">
                <a:pos x="80" y="38"/>
              </a:cxn>
              <a:cxn ang="0">
                <a:pos x="82" y="40"/>
              </a:cxn>
              <a:cxn ang="0">
                <a:pos x="86" y="40"/>
              </a:cxn>
              <a:cxn ang="0">
                <a:pos x="86" y="38"/>
              </a:cxn>
              <a:cxn ang="0">
                <a:pos x="88" y="38"/>
              </a:cxn>
              <a:cxn ang="0">
                <a:pos x="90" y="40"/>
              </a:cxn>
              <a:cxn ang="0">
                <a:pos x="94" y="40"/>
              </a:cxn>
              <a:cxn ang="0">
                <a:pos x="96" y="42"/>
              </a:cxn>
              <a:cxn ang="0">
                <a:pos x="98" y="42"/>
              </a:cxn>
              <a:cxn ang="0">
                <a:pos x="102" y="42"/>
              </a:cxn>
              <a:cxn ang="0">
                <a:pos x="104" y="42"/>
              </a:cxn>
              <a:cxn ang="0">
                <a:pos x="104" y="42"/>
              </a:cxn>
              <a:cxn ang="0">
                <a:pos x="106" y="42"/>
              </a:cxn>
              <a:cxn ang="0">
                <a:pos x="108" y="42"/>
              </a:cxn>
              <a:cxn ang="0">
                <a:pos x="110" y="42"/>
              </a:cxn>
            </a:cxnLst>
            <a:rect l="0" t="0" r="r" b="b"/>
            <a:pathLst>
              <a:path w="110" h="42">
                <a:moveTo>
                  <a:pt x="0" y="4"/>
                </a:moveTo>
                <a:lnTo>
                  <a:pt x="0" y="4"/>
                </a:lnTo>
                <a:lnTo>
                  <a:pt x="2" y="4"/>
                </a:lnTo>
                <a:lnTo>
                  <a:pt x="2" y="6"/>
                </a:lnTo>
                <a:lnTo>
                  <a:pt x="2" y="6"/>
                </a:lnTo>
                <a:lnTo>
                  <a:pt x="4" y="6"/>
                </a:lnTo>
                <a:lnTo>
                  <a:pt x="4" y="6"/>
                </a:lnTo>
                <a:lnTo>
                  <a:pt x="4" y="6"/>
                </a:lnTo>
                <a:lnTo>
                  <a:pt x="4" y="6"/>
                </a:lnTo>
                <a:lnTo>
                  <a:pt x="4" y="6"/>
                </a:lnTo>
                <a:lnTo>
                  <a:pt x="4" y="6"/>
                </a:lnTo>
                <a:lnTo>
                  <a:pt x="4" y="6"/>
                </a:lnTo>
                <a:lnTo>
                  <a:pt x="6" y="4"/>
                </a:lnTo>
                <a:lnTo>
                  <a:pt x="6" y="2"/>
                </a:lnTo>
                <a:lnTo>
                  <a:pt x="6" y="2"/>
                </a:lnTo>
                <a:lnTo>
                  <a:pt x="6" y="0"/>
                </a:lnTo>
                <a:lnTo>
                  <a:pt x="6" y="0"/>
                </a:lnTo>
                <a:lnTo>
                  <a:pt x="6" y="0"/>
                </a:lnTo>
                <a:lnTo>
                  <a:pt x="6" y="0"/>
                </a:lnTo>
                <a:lnTo>
                  <a:pt x="6" y="0"/>
                </a:lnTo>
                <a:lnTo>
                  <a:pt x="8" y="0"/>
                </a:lnTo>
                <a:lnTo>
                  <a:pt x="8" y="0"/>
                </a:lnTo>
                <a:lnTo>
                  <a:pt x="8" y="0"/>
                </a:lnTo>
                <a:lnTo>
                  <a:pt x="8" y="0"/>
                </a:lnTo>
                <a:lnTo>
                  <a:pt x="8" y="0"/>
                </a:lnTo>
                <a:lnTo>
                  <a:pt x="10" y="0"/>
                </a:lnTo>
                <a:lnTo>
                  <a:pt x="12" y="0"/>
                </a:lnTo>
                <a:lnTo>
                  <a:pt x="12" y="0"/>
                </a:lnTo>
                <a:lnTo>
                  <a:pt x="14" y="0"/>
                </a:lnTo>
                <a:lnTo>
                  <a:pt x="16" y="0"/>
                </a:lnTo>
                <a:lnTo>
                  <a:pt x="16" y="4"/>
                </a:lnTo>
                <a:lnTo>
                  <a:pt x="18" y="6"/>
                </a:lnTo>
                <a:lnTo>
                  <a:pt x="18" y="6"/>
                </a:lnTo>
                <a:lnTo>
                  <a:pt x="20" y="6"/>
                </a:lnTo>
                <a:lnTo>
                  <a:pt x="24" y="8"/>
                </a:lnTo>
                <a:lnTo>
                  <a:pt x="24" y="10"/>
                </a:lnTo>
                <a:lnTo>
                  <a:pt x="26" y="10"/>
                </a:lnTo>
                <a:lnTo>
                  <a:pt x="28" y="12"/>
                </a:lnTo>
                <a:lnTo>
                  <a:pt x="28" y="12"/>
                </a:lnTo>
                <a:lnTo>
                  <a:pt x="30" y="12"/>
                </a:lnTo>
                <a:lnTo>
                  <a:pt x="30" y="12"/>
                </a:lnTo>
                <a:lnTo>
                  <a:pt x="32" y="12"/>
                </a:lnTo>
                <a:lnTo>
                  <a:pt x="32" y="12"/>
                </a:lnTo>
                <a:lnTo>
                  <a:pt x="32" y="12"/>
                </a:lnTo>
                <a:lnTo>
                  <a:pt x="34" y="12"/>
                </a:lnTo>
                <a:lnTo>
                  <a:pt x="34" y="14"/>
                </a:lnTo>
                <a:lnTo>
                  <a:pt x="36" y="14"/>
                </a:lnTo>
                <a:lnTo>
                  <a:pt x="36" y="16"/>
                </a:lnTo>
                <a:lnTo>
                  <a:pt x="36" y="16"/>
                </a:lnTo>
                <a:lnTo>
                  <a:pt x="36" y="16"/>
                </a:lnTo>
                <a:lnTo>
                  <a:pt x="38" y="16"/>
                </a:lnTo>
                <a:lnTo>
                  <a:pt x="40" y="20"/>
                </a:lnTo>
                <a:lnTo>
                  <a:pt x="40" y="20"/>
                </a:lnTo>
                <a:lnTo>
                  <a:pt x="40" y="20"/>
                </a:lnTo>
                <a:lnTo>
                  <a:pt x="42" y="20"/>
                </a:lnTo>
                <a:lnTo>
                  <a:pt x="42" y="20"/>
                </a:lnTo>
                <a:lnTo>
                  <a:pt x="42" y="20"/>
                </a:lnTo>
                <a:lnTo>
                  <a:pt x="42" y="20"/>
                </a:lnTo>
                <a:lnTo>
                  <a:pt x="42" y="20"/>
                </a:lnTo>
                <a:lnTo>
                  <a:pt x="42" y="20"/>
                </a:lnTo>
                <a:lnTo>
                  <a:pt x="44" y="18"/>
                </a:lnTo>
                <a:lnTo>
                  <a:pt x="46" y="18"/>
                </a:lnTo>
                <a:lnTo>
                  <a:pt x="48" y="18"/>
                </a:lnTo>
                <a:lnTo>
                  <a:pt x="48" y="20"/>
                </a:lnTo>
                <a:lnTo>
                  <a:pt x="48" y="20"/>
                </a:lnTo>
                <a:lnTo>
                  <a:pt x="48" y="20"/>
                </a:lnTo>
                <a:lnTo>
                  <a:pt x="48" y="20"/>
                </a:lnTo>
                <a:lnTo>
                  <a:pt x="50" y="22"/>
                </a:lnTo>
                <a:lnTo>
                  <a:pt x="50" y="24"/>
                </a:lnTo>
                <a:lnTo>
                  <a:pt x="50" y="24"/>
                </a:lnTo>
                <a:lnTo>
                  <a:pt x="50" y="24"/>
                </a:lnTo>
                <a:lnTo>
                  <a:pt x="52" y="26"/>
                </a:lnTo>
                <a:lnTo>
                  <a:pt x="52" y="26"/>
                </a:lnTo>
                <a:lnTo>
                  <a:pt x="54" y="26"/>
                </a:lnTo>
                <a:lnTo>
                  <a:pt x="54" y="26"/>
                </a:lnTo>
                <a:lnTo>
                  <a:pt x="54" y="28"/>
                </a:lnTo>
                <a:lnTo>
                  <a:pt x="54" y="28"/>
                </a:lnTo>
                <a:lnTo>
                  <a:pt x="56" y="28"/>
                </a:lnTo>
                <a:lnTo>
                  <a:pt x="56" y="28"/>
                </a:lnTo>
                <a:lnTo>
                  <a:pt x="58" y="28"/>
                </a:lnTo>
                <a:lnTo>
                  <a:pt x="58" y="30"/>
                </a:lnTo>
                <a:lnTo>
                  <a:pt x="60" y="30"/>
                </a:lnTo>
                <a:lnTo>
                  <a:pt x="60" y="30"/>
                </a:lnTo>
                <a:lnTo>
                  <a:pt x="62" y="30"/>
                </a:lnTo>
                <a:lnTo>
                  <a:pt x="62" y="30"/>
                </a:lnTo>
                <a:lnTo>
                  <a:pt x="62" y="30"/>
                </a:lnTo>
                <a:lnTo>
                  <a:pt x="64" y="30"/>
                </a:lnTo>
                <a:lnTo>
                  <a:pt x="64" y="30"/>
                </a:lnTo>
                <a:lnTo>
                  <a:pt x="66" y="30"/>
                </a:lnTo>
                <a:lnTo>
                  <a:pt x="66" y="30"/>
                </a:lnTo>
                <a:lnTo>
                  <a:pt x="64" y="32"/>
                </a:lnTo>
                <a:lnTo>
                  <a:pt x="64" y="34"/>
                </a:lnTo>
                <a:lnTo>
                  <a:pt x="64" y="34"/>
                </a:lnTo>
                <a:lnTo>
                  <a:pt x="64" y="34"/>
                </a:lnTo>
                <a:lnTo>
                  <a:pt x="66" y="34"/>
                </a:lnTo>
                <a:lnTo>
                  <a:pt x="66" y="36"/>
                </a:lnTo>
                <a:lnTo>
                  <a:pt x="68" y="36"/>
                </a:lnTo>
                <a:lnTo>
                  <a:pt x="68" y="36"/>
                </a:lnTo>
                <a:lnTo>
                  <a:pt x="70" y="36"/>
                </a:lnTo>
                <a:lnTo>
                  <a:pt x="70" y="36"/>
                </a:lnTo>
                <a:lnTo>
                  <a:pt x="70" y="34"/>
                </a:lnTo>
                <a:lnTo>
                  <a:pt x="70" y="34"/>
                </a:lnTo>
                <a:lnTo>
                  <a:pt x="72" y="36"/>
                </a:lnTo>
                <a:lnTo>
                  <a:pt x="74" y="36"/>
                </a:lnTo>
                <a:lnTo>
                  <a:pt x="74" y="36"/>
                </a:lnTo>
                <a:lnTo>
                  <a:pt x="74" y="36"/>
                </a:lnTo>
                <a:lnTo>
                  <a:pt x="76" y="36"/>
                </a:lnTo>
                <a:lnTo>
                  <a:pt x="76" y="36"/>
                </a:lnTo>
                <a:lnTo>
                  <a:pt x="76" y="36"/>
                </a:lnTo>
                <a:lnTo>
                  <a:pt x="76" y="38"/>
                </a:lnTo>
                <a:lnTo>
                  <a:pt x="78" y="40"/>
                </a:lnTo>
                <a:lnTo>
                  <a:pt x="78" y="42"/>
                </a:lnTo>
                <a:lnTo>
                  <a:pt x="80" y="42"/>
                </a:lnTo>
                <a:lnTo>
                  <a:pt x="80" y="42"/>
                </a:lnTo>
                <a:lnTo>
                  <a:pt x="80" y="42"/>
                </a:lnTo>
                <a:lnTo>
                  <a:pt x="80" y="40"/>
                </a:lnTo>
                <a:lnTo>
                  <a:pt x="80" y="40"/>
                </a:lnTo>
                <a:lnTo>
                  <a:pt x="80" y="40"/>
                </a:lnTo>
                <a:lnTo>
                  <a:pt x="80" y="38"/>
                </a:lnTo>
                <a:lnTo>
                  <a:pt x="80" y="38"/>
                </a:lnTo>
                <a:lnTo>
                  <a:pt x="82" y="38"/>
                </a:lnTo>
                <a:lnTo>
                  <a:pt x="82" y="38"/>
                </a:lnTo>
                <a:lnTo>
                  <a:pt x="82" y="40"/>
                </a:lnTo>
                <a:lnTo>
                  <a:pt x="84" y="40"/>
                </a:lnTo>
                <a:lnTo>
                  <a:pt x="86" y="42"/>
                </a:lnTo>
                <a:lnTo>
                  <a:pt x="86" y="40"/>
                </a:lnTo>
                <a:lnTo>
                  <a:pt x="86" y="40"/>
                </a:lnTo>
                <a:lnTo>
                  <a:pt x="86" y="40"/>
                </a:lnTo>
                <a:lnTo>
                  <a:pt x="86" y="38"/>
                </a:lnTo>
                <a:lnTo>
                  <a:pt x="86" y="38"/>
                </a:lnTo>
                <a:lnTo>
                  <a:pt x="88" y="38"/>
                </a:lnTo>
                <a:lnTo>
                  <a:pt x="88" y="38"/>
                </a:lnTo>
                <a:lnTo>
                  <a:pt x="90" y="38"/>
                </a:lnTo>
                <a:lnTo>
                  <a:pt x="90" y="38"/>
                </a:lnTo>
                <a:lnTo>
                  <a:pt x="90" y="40"/>
                </a:lnTo>
                <a:lnTo>
                  <a:pt x="92" y="40"/>
                </a:lnTo>
                <a:lnTo>
                  <a:pt x="92" y="40"/>
                </a:lnTo>
                <a:lnTo>
                  <a:pt x="94" y="40"/>
                </a:lnTo>
                <a:lnTo>
                  <a:pt x="94" y="40"/>
                </a:lnTo>
                <a:lnTo>
                  <a:pt x="94" y="42"/>
                </a:lnTo>
                <a:lnTo>
                  <a:pt x="96" y="42"/>
                </a:lnTo>
                <a:lnTo>
                  <a:pt x="96" y="42"/>
                </a:lnTo>
                <a:lnTo>
                  <a:pt x="98" y="42"/>
                </a:lnTo>
                <a:lnTo>
                  <a:pt x="98" y="42"/>
                </a:lnTo>
                <a:lnTo>
                  <a:pt x="100" y="42"/>
                </a:lnTo>
                <a:lnTo>
                  <a:pt x="100" y="42"/>
                </a:lnTo>
                <a:lnTo>
                  <a:pt x="102" y="42"/>
                </a:lnTo>
                <a:lnTo>
                  <a:pt x="102" y="42"/>
                </a:lnTo>
                <a:lnTo>
                  <a:pt x="102" y="42"/>
                </a:lnTo>
                <a:lnTo>
                  <a:pt x="104" y="42"/>
                </a:lnTo>
                <a:lnTo>
                  <a:pt x="104" y="42"/>
                </a:lnTo>
                <a:lnTo>
                  <a:pt x="104" y="42"/>
                </a:lnTo>
                <a:lnTo>
                  <a:pt x="104" y="42"/>
                </a:lnTo>
                <a:lnTo>
                  <a:pt x="104" y="42"/>
                </a:lnTo>
                <a:lnTo>
                  <a:pt x="106" y="42"/>
                </a:lnTo>
                <a:lnTo>
                  <a:pt x="106" y="42"/>
                </a:lnTo>
                <a:lnTo>
                  <a:pt x="108" y="42"/>
                </a:lnTo>
                <a:lnTo>
                  <a:pt x="108" y="42"/>
                </a:lnTo>
                <a:lnTo>
                  <a:pt x="108" y="42"/>
                </a:lnTo>
                <a:lnTo>
                  <a:pt x="108" y="42"/>
                </a:lnTo>
                <a:lnTo>
                  <a:pt x="108" y="42"/>
                </a:lnTo>
                <a:lnTo>
                  <a:pt x="110" y="4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9" name="Freeform 545"/>
          <p:cNvSpPr>
            <a:spLocks/>
          </p:cNvSpPr>
          <p:nvPr/>
        </p:nvSpPr>
        <p:spPr bwMode="auto">
          <a:xfrm>
            <a:off x="5607050" y="2865438"/>
            <a:ext cx="44450" cy="12700"/>
          </a:xfrm>
          <a:custGeom>
            <a:avLst/>
            <a:gdLst/>
            <a:ahLst/>
            <a:cxnLst>
              <a:cxn ang="0">
                <a:pos x="28" y="8"/>
              </a:cxn>
              <a:cxn ang="0">
                <a:pos x="26" y="8"/>
              </a:cxn>
              <a:cxn ang="0">
                <a:pos x="18" y="8"/>
              </a:cxn>
              <a:cxn ang="0">
                <a:pos x="18" y="8"/>
              </a:cxn>
              <a:cxn ang="0">
                <a:pos x="16" y="8"/>
              </a:cxn>
              <a:cxn ang="0">
                <a:pos x="16" y="6"/>
              </a:cxn>
              <a:cxn ang="0">
                <a:pos x="16" y="6"/>
              </a:cxn>
              <a:cxn ang="0">
                <a:pos x="16" y="4"/>
              </a:cxn>
              <a:cxn ang="0">
                <a:pos x="16" y="4"/>
              </a:cxn>
              <a:cxn ang="0">
                <a:pos x="16" y="4"/>
              </a:cxn>
              <a:cxn ang="0">
                <a:pos x="14" y="2"/>
              </a:cxn>
              <a:cxn ang="0">
                <a:pos x="14" y="2"/>
              </a:cxn>
              <a:cxn ang="0">
                <a:pos x="14" y="2"/>
              </a:cxn>
              <a:cxn ang="0">
                <a:pos x="8" y="0"/>
              </a:cxn>
              <a:cxn ang="0">
                <a:pos x="4" y="0"/>
              </a:cxn>
              <a:cxn ang="0">
                <a:pos x="2" y="0"/>
              </a:cxn>
              <a:cxn ang="0">
                <a:pos x="0" y="0"/>
              </a:cxn>
              <a:cxn ang="0">
                <a:pos x="0" y="0"/>
              </a:cxn>
            </a:cxnLst>
            <a:rect l="0" t="0" r="r" b="b"/>
            <a:pathLst>
              <a:path w="28" h="8">
                <a:moveTo>
                  <a:pt x="28" y="8"/>
                </a:moveTo>
                <a:lnTo>
                  <a:pt x="26" y="8"/>
                </a:lnTo>
                <a:lnTo>
                  <a:pt x="18" y="8"/>
                </a:lnTo>
                <a:lnTo>
                  <a:pt x="18" y="8"/>
                </a:lnTo>
                <a:lnTo>
                  <a:pt x="16" y="8"/>
                </a:lnTo>
                <a:lnTo>
                  <a:pt x="16" y="6"/>
                </a:lnTo>
                <a:lnTo>
                  <a:pt x="16" y="6"/>
                </a:lnTo>
                <a:lnTo>
                  <a:pt x="16" y="4"/>
                </a:lnTo>
                <a:lnTo>
                  <a:pt x="16" y="4"/>
                </a:lnTo>
                <a:lnTo>
                  <a:pt x="16" y="4"/>
                </a:lnTo>
                <a:lnTo>
                  <a:pt x="14" y="2"/>
                </a:lnTo>
                <a:lnTo>
                  <a:pt x="14" y="2"/>
                </a:lnTo>
                <a:lnTo>
                  <a:pt x="14" y="2"/>
                </a:lnTo>
                <a:lnTo>
                  <a:pt x="8" y="0"/>
                </a:lnTo>
                <a:lnTo>
                  <a:pt x="4"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0" name="Freeform 546"/>
          <p:cNvSpPr>
            <a:spLocks/>
          </p:cNvSpPr>
          <p:nvPr/>
        </p:nvSpPr>
        <p:spPr bwMode="auto">
          <a:xfrm>
            <a:off x="5435600" y="2782888"/>
            <a:ext cx="171450" cy="82550"/>
          </a:xfrm>
          <a:custGeom>
            <a:avLst/>
            <a:gdLst/>
            <a:ahLst/>
            <a:cxnLst>
              <a:cxn ang="0">
                <a:pos x="0" y="0"/>
              </a:cxn>
              <a:cxn ang="0">
                <a:pos x="4" y="2"/>
              </a:cxn>
              <a:cxn ang="0">
                <a:pos x="12" y="4"/>
              </a:cxn>
              <a:cxn ang="0">
                <a:pos x="16" y="4"/>
              </a:cxn>
              <a:cxn ang="0">
                <a:pos x="32" y="14"/>
              </a:cxn>
              <a:cxn ang="0">
                <a:pos x="42" y="18"/>
              </a:cxn>
              <a:cxn ang="0">
                <a:pos x="56" y="28"/>
              </a:cxn>
              <a:cxn ang="0">
                <a:pos x="58" y="30"/>
              </a:cxn>
              <a:cxn ang="0">
                <a:pos x="68" y="38"/>
              </a:cxn>
              <a:cxn ang="0">
                <a:pos x="82" y="50"/>
              </a:cxn>
              <a:cxn ang="0">
                <a:pos x="102" y="52"/>
              </a:cxn>
              <a:cxn ang="0">
                <a:pos x="108" y="52"/>
              </a:cxn>
              <a:cxn ang="0">
                <a:pos x="108" y="52"/>
              </a:cxn>
            </a:cxnLst>
            <a:rect l="0" t="0" r="r" b="b"/>
            <a:pathLst>
              <a:path w="108" h="52">
                <a:moveTo>
                  <a:pt x="0" y="0"/>
                </a:moveTo>
                <a:lnTo>
                  <a:pt x="4" y="2"/>
                </a:lnTo>
                <a:lnTo>
                  <a:pt x="12" y="4"/>
                </a:lnTo>
                <a:lnTo>
                  <a:pt x="16" y="4"/>
                </a:lnTo>
                <a:lnTo>
                  <a:pt x="32" y="14"/>
                </a:lnTo>
                <a:lnTo>
                  <a:pt x="42" y="18"/>
                </a:lnTo>
                <a:lnTo>
                  <a:pt x="56" y="28"/>
                </a:lnTo>
                <a:lnTo>
                  <a:pt x="58" y="30"/>
                </a:lnTo>
                <a:lnTo>
                  <a:pt x="68" y="38"/>
                </a:lnTo>
                <a:lnTo>
                  <a:pt x="82" y="50"/>
                </a:lnTo>
                <a:lnTo>
                  <a:pt x="102" y="52"/>
                </a:lnTo>
                <a:lnTo>
                  <a:pt x="108" y="52"/>
                </a:lnTo>
                <a:lnTo>
                  <a:pt x="108" y="5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1" name="Freeform 547"/>
          <p:cNvSpPr>
            <a:spLocks/>
          </p:cNvSpPr>
          <p:nvPr/>
        </p:nvSpPr>
        <p:spPr bwMode="auto">
          <a:xfrm>
            <a:off x="5607050" y="2840038"/>
            <a:ext cx="28575" cy="25400"/>
          </a:xfrm>
          <a:custGeom>
            <a:avLst/>
            <a:gdLst/>
            <a:ahLst/>
            <a:cxnLst>
              <a:cxn ang="0">
                <a:pos x="18" y="0"/>
              </a:cxn>
              <a:cxn ang="0">
                <a:pos x="18" y="0"/>
              </a:cxn>
              <a:cxn ang="0">
                <a:pos x="16" y="0"/>
              </a:cxn>
              <a:cxn ang="0">
                <a:pos x="12" y="0"/>
              </a:cxn>
              <a:cxn ang="0">
                <a:pos x="10" y="0"/>
              </a:cxn>
              <a:cxn ang="0">
                <a:pos x="10" y="0"/>
              </a:cxn>
              <a:cxn ang="0">
                <a:pos x="8" y="0"/>
              </a:cxn>
              <a:cxn ang="0">
                <a:pos x="8" y="0"/>
              </a:cxn>
              <a:cxn ang="0">
                <a:pos x="8" y="0"/>
              </a:cxn>
              <a:cxn ang="0">
                <a:pos x="8" y="0"/>
              </a:cxn>
              <a:cxn ang="0">
                <a:pos x="8" y="2"/>
              </a:cxn>
              <a:cxn ang="0">
                <a:pos x="8" y="2"/>
              </a:cxn>
              <a:cxn ang="0">
                <a:pos x="6" y="4"/>
              </a:cxn>
              <a:cxn ang="0">
                <a:pos x="6" y="6"/>
              </a:cxn>
              <a:cxn ang="0">
                <a:pos x="6" y="8"/>
              </a:cxn>
              <a:cxn ang="0">
                <a:pos x="6" y="8"/>
              </a:cxn>
              <a:cxn ang="0">
                <a:pos x="4" y="10"/>
              </a:cxn>
              <a:cxn ang="0">
                <a:pos x="4" y="10"/>
              </a:cxn>
              <a:cxn ang="0">
                <a:pos x="4" y="12"/>
              </a:cxn>
              <a:cxn ang="0">
                <a:pos x="4" y="12"/>
              </a:cxn>
              <a:cxn ang="0">
                <a:pos x="2" y="14"/>
              </a:cxn>
              <a:cxn ang="0">
                <a:pos x="2" y="14"/>
              </a:cxn>
              <a:cxn ang="0">
                <a:pos x="2" y="14"/>
              </a:cxn>
              <a:cxn ang="0">
                <a:pos x="2" y="14"/>
              </a:cxn>
              <a:cxn ang="0">
                <a:pos x="2" y="14"/>
              </a:cxn>
              <a:cxn ang="0">
                <a:pos x="2" y="16"/>
              </a:cxn>
              <a:cxn ang="0">
                <a:pos x="0" y="16"/>
              </a:cxn>
              <a:cxn ang="0">
                <a:pos x="0" y="16"/>
              </a:cxn>
            </a:cxnLst>
            <a:rect l="0" t="0" r="r" b="b"/>
            <a:pathLst>
              <a:path w="18" h="16">
                <a:moveTo>
                  <a:pt x="18" y="0"/>
                </a:moveTo>
                <a:lnTo>
                  <a:pt x="18" y="0"/>
                </a:lnTo>
                <a:lnTo>
                  <a:pt x="16" y="0"/>
                </a:lnTo>
                <a:lnTo>
                  <a:pt x="12" y="0"/>
                </a:lnTo>
                <a:lnTo>
                  <a:pt x="10" y="0"/>
                </a:lnTo>
                <a:lnTo>
                  <a:pt x="10" y="0"/>
                </a:lnTo>
                <a:lnTo>
                  <a:pt x="8" y="0"/>
                </a:lnTo>
                <a:lnTo>
                  <a:pt x="8" y="0"/>
                </a:lnTo>
                <a:lnTo>
                  <a:pt x="8" y="0"/>
                </a:lnTo>
                <a:lnTo>
                  <a:pt x="8" y="0"/>
                </a:lnTo>
                <a:lnTo>
                  <a:pt x="8" y="2"/>
                </a:lnTo>
                <a:lnTo>
                  <a:pt x="8" y="2"/>
                </a:lnTo>
                <a:lnTo>
                  <a:pt x="6" y="4"/>
                </a:lnTo>
                <a:lnTo>
                  <a:pt x="6" y="6"/>
                </a:lnTo>
                <a:lnTo>
                  <a:pt x="6" y="8"/>
                </a:lnTo>
                <a:lnTo>
                  <a:pt x="6" y="8"/>
                </a:lnTo>
                <a:lnTo>
                  <a:pt x="4" y="10"/>
                </a:lnTo>
                <a:lnTo>
                  <a:pt x="4" y="10"/>
                </a:lnTo>
                <a:lnTo>
                  <a:pt x="4" y="12"/>
                </a:lnTo>
                <a:lnTo>
                  <a:pt x="4" y="12"/>
                </a:lnTo>
                <a:lnTo>
                  <a:pt x="2" y="14"/>
                </a:lnTo>
                <a:lnTo>
                  <a:pt x="2" y="14"/>
                </a:lnTo>
                <a:lnTo>
                  <a:pt x="2" y="14"/>
                </a:lnTo>
                <a:lnTo>
                  <a:pt x="2" y="14"/>
                </a:lnTo>
                <a:lnTo>
                  <a:pt x="2" y="14"/>
                </a:lnTo>
                <a:lnTo>
                  <a:pt x="2" y="16"/>
                </a:lnTo>
                <a:lnTo>
                  <a:pt x="0" y="16"/>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2" name="Freeform 548"/>
          <p:cNvSpPr>
            <a:spLocks/>
          </p:cNvSpPr>
          <p:nvPr/>
        </p:nvSpPr>
        <p:spPr bwMode="auto">
          <a:xfrm>
            <a:off x="5346700" y="2782888"/>
            <a:ext cx="88900" cy="79375"/>
          </a:xfrm>
          <a:custGeom>
            <a:avLst/>
            <a:gdLst/>
            <a:ahLst/>
            <a:cxnLst>
              <a:cxn ang="0">
                <a:pos x="0" y="48"/>
              </a:cxn>
              <a:cxn ang="0">
                <a:pos x="4" y="48"/>
              </a:cxn>
              <a:cxn ang="0">
                <a:pos x="10" y="48"/>
              </a:cxn>
              <a:cxn ang="0">
                <a:pos x="16" y="50"/>
              </a:cxn>
              <a:cxn ang="0">
                <a:pos x="20" y="48"/>
              </a:cxn>
              <a:cxn ang="0">
                <a:pos x="22" y="44"/>
              </a:cxn>
              <a:cxn ang="0">
                <a:pos x="26" y="38"/>
              </a:cxn>
              <a:cxn ang="0">
                <a:pos x="30" y="38"/>
              </a:cxn>
              <a:cxn ang="0">
                <a:pos x="34" y="36"/>
              </a:cxn>
              <a:cxn ang="0">
                <a:pos x="36" y="36"/>
              </a:cxn>
              <a:cxn ang="0">
                <a:pos x="38" y="30"/>
              </a:cxn>
              <a:cxn ang="0">
                <a:pos x="42" y="28"/>
              </a:cxn>
              <a:cxn ang="0">
                <a:pos x="34" y="20"/>
              </a:cxn>
              <a:cxn ang="0">
                <a:pos x="34" y="20"/>
              </a:cxn>
              <a:cxn ang="0">
                <a:pos x="30" y="16"/>
              </a:cxn>
              <a:cxn ang="0">
                <a:pos x="26" y="12"/>
              </a:cxn>
              <a:cxn ang="0">
                <a:pos x="28" y="10"/>
              </a:cxn>
              <a:cxn ang="0">
                <a:pos x="32" y="10"/>
              </a:cxn>
              <a:cxn ang="0">
                <a:pos x="36" y="8"/>
              </a:cxn>
              <a:cxn ang="0">
                <a:pos x="40" y="8"/>
              </a:cxn>
              <a:cxn ang="0">
                <a:pos x="40" y="8"/>
              </a:cxn>
              <a:cxn ang="0">
                <a:pos x="46" y="6"/>
              </a:cxn>
              <a:cxn ang="0">
                <a:pos x="54" y="4"/>
              </a:cxn>
              <a:cxn ang="0">
                <a:pos x="54" y="2"/>
              </a:cxn>
              <a:cxn ang="0">
                <a:pos x="56" y="0"/>
              </a:cxn>
            </a:cxnLst>
            <a:rect l="0" t="0" r="r" b="b"/>
            <a:pathLst>
              <a:path w="56" h="50">
                <a:moveTo>
                  <a:pt x="0" y="48"/>
                </a:moveTo>
                <a:lnTo>
                  <a:pt x="4" y="48"/>
                </a:lnTo>
                <a:lnTo>
                  <a:pt x="10" y="48"/>
                </a:lnTo>
                <a:lnTo>
                  <a:pt x="16" y="50"/>
                </a:lnTo>
                <a:lnTo>
                  <a:pt x="20" y="48"/>
                </a:lnTo>
                <a:lnTo>
                  <a:pt x="22" y="44"/>
                </a:lnTo>
                <a:lnTo>
                  <a:pt x="26" y="38"/>
                </a:lnTo>
                <a:lnTo>
                  <a:pt x="30" y="38"/>
                </a:lnTo>
                <a:lnTo>
                  <a:pt x="34" y="36"/>
                </a:lnTo>
                <a:lnTo>
                  <a:pt x="36" y="36"/>
                </a:lnTo>
                <a:lnTo>
                  <a:pt x="38" y="30"/>
                </a:lnTo>
                <a:lnTo>
                  <a:pt x="42" y="28"/>
                </a:lnTo>
                <a:lnTo>
                  <a:pt x="34" y="20"/>
                </a:lnTo>
                <a:lnTo>
                  <a:pt x="34" y="20"/>
                </a:lnTo>
                <a:lnTo>
                  <a:pt x="30" y="16"/>
                </a:lnTo>
                <a:lnTo>
                  <a:pt x="26" y="12"/>
                </a:lnTo>
                <a:lnTo>
                  <a:pt x="28" y="10"/>
                </a:lnTo>
                <a:lnTo>
                  <a:pt x="32" y="10"/>
                </a:lnTo>
                <a:lnTo>
                  <a:pt x="36" y="8"/>
                </a:lnTo>
                <a:lnTo>
                  <a:pt x="40" y="8"/>
                </a:lnTo>
                <a:lnTo>
                  <a:pt x="40" y="8"/>
                </a:lnTo>
                <a:lnTo>
                  <a:pt x="46" y="6"/>
                </a:lnTo>
                <a:lnTo>
                  <a:pt x="54" y="4"/>
                </a:lnTo>
                <a:lnTo>
                  <a:pt x="54" y="2"/>
                </a:lnTo>
                <a:lnTo>
                  <a:pt x="5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3" name="Freeform 549"/>
          <p:cNvSpPr>
            <a:spLocks/>
          </p:cNvSpPr>
          <p:nvPr/>
        </p:nvSpPr>
        <p:spPr bwMode="auto">
          <a:xfrm>
            <a:off x="5327650" y="2808288"/>
            <a:ext cx="19050" cy="44450"/>
          </a:xfrm>
          <a:custGeom>
            <a:avLst/>
            <a:gdLst/>
            <a:ahLst/>
            <a:cxnLst>
              <a:cxn ang="0">
                <a:pos x="0" y="0"/>
              </a:cxn>
              <a:cxn ang="0">
                <a:pos x="0" y="2"/>
              </a:cxn>
              <a:cxn ang="0">
                <a:pos x="2" y="6"/>
              </a:cxn>
              <a:cxn ang="0">
                <a:pos x="4" y="8"/>
              </a:cxn>
              <a:cxn ang="0">
                <a:pos x="6" y="12"/>
              </a:cxn>
              <a:cxn ang="0">
                <a:pos x="6" y="14"/>
              </a:cxn>
              <a:cxn ang="0">
                <a:pos x="6" y="14"/>
              </a:cxn>
              <a:cxn ang="0">
                <a:pos x="6" y="14"/>
              </a:cxn>
              <a:cxn ang="0">
                <a:pos x="8" y="18"/>
              </a:cxn>
              <a:cxn ang="0">
                <a:pos x="8" y="20"/>
              </a:cxn>
              <a:cxn ang="0">
                <a:pos x="10" y="24"/>
              </a:cxn>
              <a:cxn ang="0">
                <a:pos x="12" y="26"/>
              </a:cxn>
              <a:cxn ang="0">
                <a:pos x="12" y="26"/>
              </a:cxn>
              <a:cxn ang="0">
                <a:pos x="12" y="26"/>
              </a:cxn>
              <a:cxn ang="0">
                <a:pos x="12" y="28"/>
              </a:cxn>
              <a:cxn ang="0">
                <a:pos x="12" y="28"/>
              </a:cxn>
            </a:cxnLst>
            <a:rect l="0" t="0" r="r" b="b"/>
            <a:pathLst>
              <a:path w="12" h="28">
                <a:moveTo>
                  <a:pt x="0" y="0"/>
                </a:moveTo>
                <a:lnTo>
                  <a:pt x="0" y="2"/>
                </a:lnTo>
                <a:lnTo>
                  <a:pt x="2" y="6"/>
                </a:lnTo>
                <a:lnTo>
                  <a:pt x="4" y="8"/>
                </a:lnTo>
                <a:lnTo>
                  <a:pt x="6" y="12"/>
                </a:lnTo>
                <a:lnTo>
                  <a:pt x="6" y="14"/>
                </a:lnTo>
                <a:lnTo>
                  <a:pt x="6" y="14"/>
                </a:lnTo>
                <a:lnTo>
                  <a:pt x="6" y="14"/>
                </a:lnTo>
                <a:lnTo>
                  <a:pt x="8" y="18"/>
                </a:lnTo>
                <a:lnTo>
                  <a:pt x="8" y="20"/>
                </a:lnTo>
                <a:lnTo>
                  <a:pt x="10" y="24"/>
                </a:lnTo>
                <a:lnTo>
                  <a:pt x="12" y="26"/>
                </a:lnTo>
                <a:lnTo>
                  <a:pt x="12" y="26"/>
                </a:lnTo>
                <a:lnTo>
                  <a:pt x="12" y="26"/>
                </a:lnTo>
                <a:lnTo>
                  <a:pt x="12" y="28"/>
                </a:lnTo>
                <a:lnTo>
                  <a:pt x="12" y="2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4" name="Freeform 550"/>
          <p:cNvSpPr>
            <a:spLocks/>
          </p:cNvSpPr>
          <p:nvPr/>
        </p:nvSpPr>
        <p:spPr bwMode="auto">
          <a:xfrm>
            <a:off x="5346700" y="2852738"/>
            <a:ext cx="1588" cy="1588"/>
          </a:xfrm>
          <a:custGeom>
            <a:avLst/>
            <a:gdLst/>
            <a:ahLst/>
            <a:cxnLst>
              <a:cxn ang="0">
                <a:pos x="0" y="0"/>
              </a:cxn>
              <a:cxn ang="0">
                <a:pos x="0" y="0"/>
              </a:cxn>
              <a:cxn ang="0">
                <a:pos x="0" y="0"/>
              </a:cxn>
            </a:cxnLst>
            <a:rect l="0" t="0" r="r" b="b"/>
            <a:pathLst>
              <a:path>
                <a:moveTo>
                  <a:pt x="0" y="0"/>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5" name="Freeform 551"/>
          <p:cNvSpPr>
            <a:spLocks/>
          </p:cNvSpPr>
          <p:nvPr/>
        </p:nvSpPr>
        <p:spPr bwMode="auto">
          <a:xfrm>
            <a:off x="5346700" y="2801938"/>
            <a:ext cx="9525" cy="50800"/>
          </a:xfrm>
          <a:custGeom>
            <a:avLst/>
            <a:gdLst/>
            <a:ahLst/>
            <a:cxnLst>
              <a:cxn ang="0">
                <a:pos x="4" y="0"/>
              </a:cxn>
              <a:cxn ang="0">
                <a:pos x="4" y="0"/>
              </a:cxn>
              <a:cxn ang="0">
                <a:pos x="4" y="0"/>
              </a:cxn>
              <a:cxn ang="0">
                <a:pos x="4" y="2"/>
              </a:cxn>
              <a:cxn ang="0">
                <a:pos x="4" y="2"/>
              </a:cxn>
              <a:cxn ang="0">
                <a:pos x="4" y="4"/>
              </a:cxn>
              <a:cxn ang="0">
                <a:pos x="4" y="4"/>
              </a:cxn>
              <a:cxn ang="0">
                <a:pos x="4" y="6"/>
              </a:cxn>
              <a:cxn ang="0">
                <a:pos x="6" y="6"/>
              </a:cxn>
              <a:cxn ang="0">
                <a:pos x="4" y="6"/>
              </a:cxn>
              <a:cxn ang="0">
                <a:pos x="4" y="8"/>
              </a:cxn>
              <a:cxn ang="0">
                <a:pos x="4" y="10"/>
              </a:cxn>
              <a:cxn ang="0">
                <a:pos x="4" y="10"/>
              </a:cxn>
              <a:cxn ang="0">
                <a:pos x="4" y="10"/>
              </a:cxn>
              <a:cxn ang="0">
                <a:pos x="4" y="12"/>
              </a:cxn>
              <a:cxn ang="0">
                <a:pos x="4" y="12"/>
              </a:cxn>
              <a:cxn ang="0">
                <a:pos x="2" y="14"/>
              </a:cxn>
              <a:cxn ang="0">
                <a:pos x="2" y="14"/>
              </a:cxn>
              <a:cxn ang="0">
                <a:pos x="2" y="14"/>
              </a:cxn>
              <a:cxn ang="0">
                <a:pos x="2" y="18"/>
              </a:cxn>
              <a:cxn ang="0">
                <a:pos x="2" y="18"/>
              </a:cxn>
              <a:cxn ang="0">
                <a:pos x="2" y="20"/>
              </a:cxn>
              <a:cxn ang="0">
                <a:pos x="2" y="22"/>
              </a:cxn>
              <a:cxn ang="0">
                <a:pos x="2" y="22"/>
              </a:cxn>
              <a:cxn ang="0">
                <a:pos x="2" y="22"/>
              </a:cxn>
              <a:cxn ang="0">
                <a:pos x="2" y="24"/>
              </a:cxn>
              <a:cxn ang="0">
                <a:pos x="2" y="24"/>
              </a:cxn>
              <a:cxn ang="0">
                <a:pos x="2" y="26"/>
              </a:cxn>
              <a:cxn ang="0">
                <a:pos x="2" y="26"/>
              </a:cxn>
              <a:cxn ang="0">
                <a:pos x="2" y="26"/>
              </a:cxn>
              <a:cxn ang="0">
                <a:pos x="2" y="26"/>
              </a:cxn>
              <a:cxn ang="0">
                <a:pos x="2" y="30"/>
              </a:cxn>
              <a:cxn ang="0">
                <a:pos x="0" y="32"/>
              </a:cxn>
            </a:cxnLst>
            <a:rect l="0" t="0" r="r" b="b"/>
            <a:pathLst>
              <a:path w="6" h="32">
                <a:moveTo>
                  <a:pt x="4" y="0"/>
                </a:moveTo>
                <a:lnTo>
                  <a:pt x="4" y="0"/>
                </a:lnTo>
                <a:lnTo>
                  <a:pt x="4" y="0"/>
                </a:lnTo>
                <a:lnTo>
                  <a:pt x="4" y="2"/>
                </a:lnTo>
                <a:lnTo>
                  <a:pt x="4" y="2"/>
                </a:lnTo>
                <a:lnTo>
                  <a:pt x="4" y="4"/>
                </a:lnTo>
                <a:lnTo>
                  <a:pt x="4" y="4"/>
                </a:lnTo>
                <a:lnTo>
                  <a:pt x="4" y="6"/>
                </a:lnTo>
                <a:lnTo>
                  <a:pt x="6" y="6"/>
                </a:lnTo>
                <a:lnTo>
                  <a:pt x="4" y="6"/>
                </a:lnTo>
                <a:lnTo>
                  <a:pt x="4" y="8"/>
                </a:lnTo>
                <a:lnTo>
                  <a:pt x="4" y="10"/>
                </a:lnTo>
                <a:lnTo>
                  <a:pt x="4" y="10"/>
                </a:lnTo>
                <a:lnTo>
                  <a:pt x="4" y="10"/>
                </a:lnTo>
                <a:lnTo>
                  <a:pt x="4" y="12"/>
                </a:lnTo>
                <a:lnTo>
                  <a:pt x="4" y="12"/>
                </a:lnTo>
                <a:lnTo>
                  <a:pt x="2" y="14"/>
                </a:lnTo>
                <a:lnTo>
                  <a:pt x="2" y="14"/>
                </a:lnTo>
                <a:lnTo>
                  <a:pt x="2" y="14"/>
                </a:lnTo>
                <a:lnTo>
                  <a:pt x="2" y="18"/>
                </a:lnTo>
                <a:lnTo>
                  <a:pt x="2" y="18"/>
                </a:lnTo>
                <a:lnTo>
                  <a:pt x="2" y="20"/>
                </a:lnTo>
                <a:lnTo>
                  <a:pt x="2" y="22"/>
                </a:lnTo>
                <a:lnTo>
                  <a:pt x="2" y="22"/>
                </a:lnTo>
                <a:lnTo>
                  <a:pt x="2" y="22"/>
                </a:lnTo>
                <a:lnTo>
                  <a:pt x="2" y="24"/>
                </a:lnTo>
                <a:lnTo>
                  <a:pt x="2" y="24"/>
                </a:lnTo>
                <a:lnTo>
                  <a:pt x="2" y="26"/>
                </a:lnTo>
                <a:lnTo>
                  <a:pt x="2" y="26"/>
                </a:lnTo>
                <a:lnTo>
                  <a:pt x="2" y="26"/>
                </a:lnTo>
                <a:lnTo>
                  <a:pt x="2" y="26"/>
                </a:lnTo>
                <a:lnTo>
                  <a:pt x="2" y="30"/>
                </a:lnTo>
                <a:lnTo>
                  <a:pt x="0"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6" name="Freeform 552"/>
          <p:cNvSpPr>
            <a:spLocks/>
          </p:cNvSpPr>
          <p:nvPr/>
        </p:nvSpPr>
        <p:spPr bwMode="auto">
          <a:xfrm>
            <a:off x="5899150" y="2693988"/>
            <a:ext cx="44450" cy="149225"/>
          </a:xfrm>
          <a:custGeom>
            <a:avLst/>
            <a:gdLst/>
            <a:ahLst/>
            <a:cxnLst>
              <a:cxn ang="0">
                <a:pos x="6" y="0"/>
              </a:cxn>
              <a:cxn ang="0">
                <a:pos x="4" y="4"/>
              </a:cxn>
              <a:cxn ang="0">
                <a:pos x="4" y="6"/>
              </a:cxn>
              <a:cxn ang="0">
                <a:pos x="4" y="6"/>
              </a:cxn>
              <a:cxn ang="0">
                <a:pos x="4" y="8"/>
              </a:cxn>
              <a:cxn ang="0">
                <a:pos x="4" y="12"/>
              </a:cxn>
              <a:cxn ang="0">
                <a:pos x="4" y="16"/>
              </a:cxn>
              <a:cxn ang="0">
                <a:pos x="2" y="16"/>
              </a:cxn>
              <a:cxn ang="0">
                <a:pos x="2" y="16"/>
              </a:cxn>
              <a:cxn ang="0">
                <a:pos x="2" y="18"/>
              </a:cxn>
              <a:cxn ang="0">
                <a:pos x="4" y="20"/>
              </a:cxn>
              <a:cxn ang="0">
                <a:pos x="4" y="20"/>
              </a:cxn>
              <a:cxn ang="0">
                <a:pos x="2" y="20"/>
              </a:cxn>
              <a:cxn ang="0">
                <a:pos x="0" y="22"/>
              </a:cxn>
              <a:cxn ang="0">
                <a:pos x="0" y="24"/>
              </a:cxn>
              <a:cxn ang="0">
                <a:pos x="0" y="24"/>
              </a:cxn>
              <a:cxn ang="0">
                <a:pos x="0" y="26"/>
              </a:cxn>
              <a:cxn ang="0">
                <a:pos x="2" y="28"/>
              </a:cxn>
              <a:cxn ang="0">
                <a:pos x="2" y="30"/>
              </a:cxn>
              <a:cxn ang="0">
                <a:pos x="2" y="32"/>
              </a:cxn>
              <a:cxn ang="0">
                <a:pos x="2" y="32"/>
              </a:cxn>
              <a:cxn ang="0">
                <a:pos x="2" y="32"/>
              </a:cxn>
              <a:cxn ang="0">
                <a:pos x="4" y="34"/>
              </a:cxn>
              <a:cxn ang="0">
                <a:pos x="6" y="34"/>
              </a:cxn>
              <a:cxn ang="0">
                <a:pos x="6" y="34"/>
              </a:cxn>
              <a:cxn ang="0">
                <a:pos x="8" y="34"/>
              </a:cxn>
              <a:cxn ang="0">
                <a:pos x="6" y="34"/>
              </a:cxn>
              <a:cxn ang="0">
                <a:pos x="6" y="36"/>
              </a:cxn>
              <a:cxn ang="0">
                <a:pos x="6" y="38"/>
              </a:cxn>
              <a:cxn ang="0">
                <a:pos x="4" y="40"/>
              </a:cxn>
              <a:cxn ang="0">
                <a:pos x="4" y="42"/>
              </a:cxn>
              <a:cxn ang="0">
                <a:pos x="4" y="42"/>
              </a:cxn>
              <a:cxn ang="0">
                <a:pos x="8" y="48"/>
              </a:cxn>
              <a:cxn ang="0">
                <a:pos x="10" y="54"/>
              </a:cxn>
              <a:cxn ang="0">
                <a:pos x="10" y="56"/>
              </a:cxn>
              <a:cxn ang="0">
                <a:pos x="10" y="58"/>
              </a:cxn>
              <a:cxn ang="0">
                <a:pos x="10" y="60"/>
              </a:cxn>
              <a:cxn ang="0">
                <a:pos x="12" y="64"/>
              </a:cxn>
              <a:cxn ang="0">
                <a:pos x="16" y="68"/>
              </a:cxn>
              <a:cxn ang="0">
                <a:pos x="22" y="68"/>
              </a:cxn>
              <a:cxn ang="0">
                <a:pos x="26" y="70"/>
              </a:cxn>
              <a:cxn ang="0">
                <a:pos x="26" y="72"/>
              </a:cxn>
              <a:cxn ang="0">
                <a:pos x="28" y="72"/>
              </a:cxn>
              <a:cxn ang="0">
                <a:pos x="28" y="80"/>
              </a:cxn>
              <a:cxn ang="0">
                <a:pos x="22" y="88"/>
              </a:cxn>
              <a:cxn ang="0">
                <a:pos x="20" y="90"/>
              </a:cxn>
              <a:cxn ang="0">
                <a:pos x="18" y="94"/>
              </a:cxn>
              <a:cxn ang="0">
                <a:pos x="18" y="94"/>
              </a:cxn>
            </a:cxnLst>
            <a:rect l="0" t="0" r="r" b="b"/>
            <a:pathLst>
              <a:path w="28" h="94">
                <a:moveTo>
                  <a:pt x="6" y="0"/>
                </a:moveTo>
                <a:lnTo>
                  <a:pt x="6" y="0"/>
                </a:lnTo>
                <a:lnTo>
                  <a:pt x="6" y="0"/>
                </a:lnTo>
                <a:lnTo>
                  <a:pt x="4" y="4"/>
                </a:lnTo>
                <a:lnTo>
                  <a:pt x="4" y="4"/>
                </a:lnTo>
                <a:lnTo>
                  <a:pt x="4" y="6"/>
                </a:lnTo>
                <a:lnTo>
                  <a:pt x="4" y="6"/>
                </a:lnTo>
                <a:lnTo>
                  <a:pt x="4" y="6"/>
                </a:lnTo>
                <a:lnTo>
                  <a:pt x="4" y="8"/>
                </a:lnTo>
                <a:lnTo>
                  <a:pt x="4" y="8"/>
                </a:lnTo>
                <a:lnTo>
                  <a:pt x="4" y="10"/>
                </a:lnTo>
                <a:lnTo>
                  <a:pt x="4" y="12"/>
                </a:lnTo>
                <a:lnTo>
                  <a:pt x="4" y="12"/>
                </a:lnTo>
                <a:lnTo>
                  <a:pt x="4" y="16"/>
                </a:lnTo>
                <a:lnTo>
                  <a:pt x="2" y="16"/>
                </a:lnTo>
                <a:lnTo>
                  <a:pt x="2" y="16"/>
                </a:lnTo>
                <a:lnTo>
                  <a:pt x="2" y="16"/>
                </a:lnTo>
                <a:lnTo>
                  <a:pt x="2" y="16"/>
                </a:lnTo>
                <a:lnTo>
                  <a:pt x="2" y="18"/>
                </a:lnTo>
                <a:lnTo>
                  <a:pt x="2" y="18"/>
                </a:lnTo>
                <a:lnTo>
                  <a:pt x="2" y="18"/>
                </a:lnTo>
                <a:lnTo>
                  <a:pt x="4" y="20"/>
                </a:lnTo>
                <a:lnTo>
                  <a:pt x="4" y="20"/>
                </a:lnTo>
                <a:lnTo>
                  <a:pt x="4" y="20"/>
                </a:lnTo>
                <a:lnTo>
                  <a:pt x="2" y="20"/>
                </a:lnTo>
                <a:lnTo>
                  <a:pt x="2" y="20"/>
                </a:lnTo>
                <a:lnTo>
                  <a:pt x="2" y="20"/>
                </a:lnTo>
                <a:lnTo>
                  <a:pt x="0" y="22"/>
                </a:lnTo>
                <a:lnTo>
                  <a:pt x="0" y="24"/>
                </a:lnTo>
                <a:lnTo>
                  <a:pt x="0" y="24"/>
                </a:lnTo>
                <a:lnTo>
                  <a:pt x="0" y="24"/>
                </a:lnTo>
                <a:lnTo>
                  <a:pt x="0" y="24"/>
                </a:lnTo>
                <a:lnTo>
                  <a:pt x="0" y="24"/>
                </a:lnTo>
                <a:lnTo>
                  <a:pt x="0" y="26"/>
                </a:lnTo>
                <a:lnTo>
                  <a:pt x="0" y="26"/>
                </a:lnTo>
                <a:lnTo>
                  <a:pt x="2" y="28"/>
                </a:lnTo>
                <a:lnTo>
                  <a:pt x="2" y="30"/>
                </a:lnTo>
                <a:lnTo>
                  <a:pt x="2" y="30"/>
                </a:lnTo>
                <a:lnTo>
                  <a:pt x="0" y="30"/>
                </a:lnTo>
                <a:lnTo>
                  <a:pt x="2" y="32"/>
                </a:lnTo>
                <a:lnTo>
                  <a:pt x="2" y="32"/>
                </a:lnTo>
                <a:lnTo>
                  <a:pt x="2" y="32"/>
                </a:lnTo>
                <a:lnTo>
                  <a:pt x="2" y="32"/>
                </a:lnTo>
                <a:lnTo>
                  <a:pt x="2" y="32"/>
                </a:lnTo>
                <a:lnTo>
                  <a:pt x="2" y="32"/>
                </a:lnTo>
                <a:lnTo>
                  <a:pt x="4" y="34"/>
                </a:lnTo>
                <a:lnTo>
                  <a:pt x="4" y="34"/>
                </a:lnTo>
                <a:lnTo>
                  <a:pt x="6" y="34"/>
                </a:lnTo>
                <a:lnTo>
                  <a:pt x="6" y="34"/>
                </a:lnTo>
                <a:lnTo>
                  <a:pt x="6" y="34"/>
                </a:lnTo>
                <a:lnTo>
                  <a:pt x="8" y="34"/>
                </a:lnTo>
                <a:lnTo>
                  <a:pt x="8" y="34"/>
                </a:lnTo>
                <a:lnTo>
                  <a:pt x="8" y="34"/>
                </a:lnTo>
                <a:lnTo>
                  <a:pt x="6" y="34"/>
                </a:lnTo>
                <a:lnTo>
                  <a:pt x="6" y="34"/>
                </a:lnTo>
                <a:lnTo>
                  <a:pt x="6" y="36"/>
                </a:lnTo>
                <a:lnTo>
                  <a:pt x="6" y="36"/>
                </a:lnTo>
                <a:lnTo>
                  <a:pt x="6" y="38"/>
                </a:lnTo>
                <a:lnTo>
                  <a:pt x="4" y="40"/>
                </a:lnTo>
                <a:lnTo>
                  <a:pt x="4" y="40"/>
                </a:lnTo>
                <a:lnTo>
                  <a:pt x="4" y="42"/>
                </a:lnTo>
                <a:lnTo>
                  <a:pt x="4" y="42"/>
                </a:lnTo>
                <a:lnTo>
                  <a:pt x="4" y="42"/>
                </a:lnTo>
                <a:lnTo>
                  <a:pt x="4" y="42"/>
                </a:lnTo>
                <a:lnTo>
                  <a:pt x="6" y="46"/>
                </a:lnTo>
                <a:lnTo>
                  <a:pt x="8" y="48"/>
                </a:lnTo>
                <a:lnTo>
                  <a:pt x="10" y="54"/>
                </a:lnTo>
                <a:lnTo>
                  <a:pt x="10" y="54"/>
                </a:lnTo>
                <a:lnTo>
                  <a:pt x="10" y="56"/>
                </a:lnTo>
                <a:lnTo>
                  <a:pt x="10" y="56"/>
                </a:lnTo>
                <a:lnTo>
                  <a:pt x="10" y="58"/>
                </a:lnTo>
                <a:lnTo>
                  <a:pt x="10" y="58"/>
                </a:lnTo>
                <a:lnTo>
                  <a:pt x="10" y="60"/>
                </a:lnTo>
                <a:lnTo>
                  <a:pt x="10" y="60"/>
                </a:lnTo>
                <a:lnTo>
                  <a:pt x="12" y="62"/>
                </a:lnTo>
                <a:lnTo>
                  <a:pt x="12" y="64"/>
                </a:lnTo>
                <a:lnTo>
                  <a:pt x="12" y="68"/>
                </a:lnTo>
                <a:lnTo>
                  <a:pt x="16" y="68"/>
                </a:lnTo>
                <a:lnTo>
                  <a:pt x="18" y="68"/>
                </a:lnTo>
                <a:lnTo>
                  <a:pt x="22" y="68"/>
                </a:lnTo>
                <a:lnTo>
                  <a:pt x="26" y="70"/>
                </a:lnTo>
                <a:lnTo>
                  <a:pt x="26" y="70"/>
                </a:lnTo>
                <a:lnTo>
                  <a:pt x="26" y="70"/>
                </a:lnTo>
                <a:lnTo>
                  <a:pt x="26" y="72"/>
                </a:lnTo>
                <a:lnTo>
                  <a:pt x="26" y="72"/>
                </a:lnTo>
                <a:lnTo>
                  <a:pt x="28" y="72"/>
                </a:lnTo>
                <a:lnTo>
                  <a:pt x="28" y="76"/>
                </a:lnTo>
                <a:lnTo>
                  <a:pt x="28" y="80"/>
                </a:lnTo>
                <a:lnTo>
                  <a:pt x="24" y="86"/>
                </a:lnTo>
                <a:lnTo>
                  <a:pt x="22" y="88"/>
                </a:lnTo>
                <a:lnTo>
                  <a:pt x="22" y="88"/>
                </a:lnTo>
                <a:lnTo>
                  <a:pt x="20" y="90"/>
                </a:lnTo>
                <a:lnTo>
                  <a:pt x="20" y="92"/>
                </a:lnTo>
                <a:lnTo>
                  <a:pt x="18" y="94"/>
                </a:lnTo>
                <a:lnTo>
                  <a:pt x="18" y="94"/>
                </a:lnTo>
                <a:lnTo>
                  <a:pt x="18" y="9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7" name="Freeform 553"/>
          <p:cNvSpPr>
            <a:spLocks/>
          </p:cNvSpPr>
          <p:nvPr/>
        </p:nvSpPr>
        <p:spPr bwMode="auto">
          <a:xfrm>
            <a:off x="5540375" y="2652713"/>
            <a:ext cx="111125" cy="190500"/>
          </a:xfrm>
          <a:custGeom>
            <a:avLst/>
            <a:gdLst/>
            <a:ahLst/>
            <a:cxnLst>
              <a:cxn ang="0">
                <a:pos x="68" y="116"/>
              </a:cxn>
              <a:cxn ang="0">
                <a:pos x="62" y="112"/>
              </a:cxn>
              <a:cxn ang="0">
                <a:pos x="62" y="110"/>
              </a:cxn>
              <a:cxn ang="0">
                <a:pos x="60" y="102"/>
              </a:cxn>
              <a:cxn ang="0">
                <a:pos x="54" y="100"/>
              </a:cxn>
              <a:cxn ang="0">
                <a:pos x="54" y="96"/>
              </a:cxn>
              <a:cxn ang="0">
                <a:pos x="56" y="90"/>
              </a:cxn>
              <a:cxn ang="0">
                <a:pos x="54" y="88"/>
              </a:cxn>
              <a:cxn ang="0">
                <a:pos x="50" y="82"/>
              </a:cxn>
              <a:cxn ang="0">
                <a:pos x="46" y="78"/>
              </a:cxn>
              <a:cxn ang="0">
                <a:pos x="44" y="78"/>
              </a:cxn>
              <a:cxn ang="0">
                <a:pos x="40" y="76"/>
              </a:cxn>
              <a:cxn ang="0">
                <a:pos x="40" y="74"/>
              </a:cxn>
              <a:cxn ang="0">
                <a:pos x="36" y="72"/>
              </a:cxn>
              <a:cxn ang="0">
                <a:pos x="32" y="70"/>
              </a:cxn>
              <a:cxn ang="0">
                <a:pos x="30" y="70"/>
              </a:cxn>
              <a:cxn ang="0">
                <a:pos x="28" y="70"/>
              </a:cxn>
              <a:cxn ang="0">
                <a:pos x="30" y="66"/>
              </a:cxn>
              <a:cxn ang="0">
                <a:pos x="26" y="62"/>
              </a:cxn>
              <a:cxn ang="0">
                <a:pos x="26" y="60"/>
              </a:cxn>
              <a:cxn ang="0">
                <a:pos x="24" y="60"/>
              </a:cxn>
              <a:cxn ang="0">
                <a:pos x="22" y="58"/>
              </a:cxn>
              <a:cxn ang="0">
                <a:pos x="20" y="56"/>
              </a:cxn>
              <a:cxn ang="0">
                <a:pos x="18" y="52"/>
              </a:cxn>
              <a:cxn ang="0">
                <a:pos x="16" y="50"/>
              </a:cxn>
              <a:cxn ang="0">
                <a:pos x="18" y="46"/>
              </a:cxn>
              <a:cxn ang="0">
                <a:pos x="16" y="46"/>
              </a:cxn>
              <a:cxn ang="0">
                <a:pos x="18" y="42"/>
              </a:cxn>
              <a:cxn ang="0">
                <a:pos x="18" y="40"/>
              </a:cxn>
              <a:cxn ang="0">
                <a:pos x="18" y="38"/>
              </a:cxn>
              <a:cxn ang="0">
                <a:pos x="20" y="36"/>
              </a:cxn>
              <a:cxn ang="0">
                <a:pos x="20" y="34"/>
              </a:cxn>
              <a:cxn ang="0">
                <a:pos x="24" y="32"/>
              </a:cxn>
              <a:cxn ang="0">
                <a:pos x="22" y="28"/>
              </a:cxn>
              <a:cxn ang="0">
                <a:pos x="20" y="24"/>
              </a:cxn>
              <a:cxn ang="0">
                <a:pos x="24" y="24"/>
              </a:cxn>
              <a:cxn ang="0">
                <a:pos x="24" y="22"/>
              </a:cxn>
              <a:cxn ang="0">
                <a:pos x="22" y="22"/>
              </a:cxn>
              <a:cxn ang="0">
                <a:pos x="18" y="22"/>
              </a:cxn>
              <a:cxn ang="0">
                <a:pos x="16" y="22"/>
              </a:cxn>
              <a:cxn ang="0">
                <a:pos x="14" y="20"/>
              </a:cxn>
              <a:cxn ang="0">
                <a:pos x="12" y="18"/>
              </a:cxn>
              <a:cxn ang="0">
                <a:pos x="8" y="12"/>
              </a:cxn>
              <a:cxn ang="0">
                <a:pos x="6" y="12"/>
              </a:cxn>
              <a:cxn ang="0">
                <a:pos x="6" y="12"/>
              </a:cxn>
              <a:cxn ang="0">
                <a:pos x="4" y="8"/>
              </a:cxn>
              <a:cxn ang="0">
                <a:pos x="2" y="6"/>
              </a:cxn>
              <a:cxn ang="0">
                <a:pos x="2" y="6"/>
              </a:cxn>
              <a:cxn ang="0">
                <a:pos x="2" y="2"/>
              </a:cxn>
              <a:cxn ang="0">
                <a:pos x="0" y="0"/>
              </a:cxn>
            </a:cxnLst>
            <a:rect l="0" t="0" r="r" b="b"/>
            <a:pathLst>
              <a:path w="70" h="120">
                <a:moveTo>
                  <a:pt x="70" y="120"/>
                </a:moveTo>
                <a:lnTo>
                  <a:pt x="68" y="118"/>
                </a:lnTo>
                <a:lnTo>
                  <a:pt x="68" y="118"/>
                </a:lnTo>
                <a:lnTo>
                  <a:pt x="68" y="116"/>
                </a:lnTo>
                <a:lnTo>
                  <a:pt x="68" y="116"/>
                </a:lnTo>
                <a:lnTo>
                  <a:pt x="68" y="116"/>
                </a:lnTo>
                <a:lnTo>
                  <a:pt x="66" y="112"/>
                </a:lnTo>
                <a:lnTo>
                  <a:pt x="62" y="112"/>
                </a:lnTo>
                <a:lnTo>
                  <a:pt x="62" y="112"/>
                </a:lnTo>
                <a:lnTo>
                  <a:pt x="62" y="110"/>
                </a:lnTo>
                <a:lnTo>
                  <a:pt x="62" y="110"/>
                </a:lnTo>
                <a:lnTo>
                  <a:pt x="62" y="110"/>
                </a:lnTo>
                <a:lnTo>
                  <a:pt x="60" y="108"/>
                </a:lnTo>
                <a:lnTo>
                  <a:pt x="60" y="108"/>
                </a:lnTo>
                <a:lnTo>
                  <a:pt x="60" y="102"/>
                </a:lnTo>
                <a:lnTo>
                  <a:pt x="60" y="102"/>
                </a:lnTo>
                <a:lnTo>
                  <a:pt x="58" y="102"/>
                </a:lnTo>
                <a:lnTo>
                  <a:pt x="58" y="102"/>
                </a:lnTo>
                <a:lnTo>
                  <a:pt x="56" y="102"/>
                </a:lnTo>
                <a:lnTo>
                  <a:pt x="54" y="100"/>
                </a:lnTo>
                <a:lnTo>
                  <a:pt x="54" y="98"/>
                </a:lnTo>
                <a:lnTo>
                  <a:pt x="54" y="98"/>
                </a:lnTo>
                <a:lnTo>
                  <a:pt x="54" y="98"/>
                </a:lnTo>
                <a:lnTo>
                  <a:pt x="54" y="96"/>
                </a:lnTo>
                <a:lnTo>
                  <a:pt x="54" y="96"/>
                </a:lnTo>
                <a:lnTo>
                  <a:pt x="54" y="94"/>
                </a:lnTo>
                <a:lnTo>
                  <a:pt x="54" y="94"/>
                </a:lnTo>
                <a:lnTo>
                  <a:pt x="56" y="90"/>
                </a:lnTo>
                <a:lnTo>
                  <a:pt x="56" y="90"/>
                </a:lnTo>
                <a:lnTo>
                  <a:pt x="56" y="88"/>
                </a:lnTo>
                <a:lnTo>
                  <a:pt x="56" y="88"/>
                </a:lnTo>
                <a:lnTo>
                  <a:pt x="54" y="88"/>
                </a:lnTo>
                <a:lnTo>
                  <a:pt x="54" y="86"/>
                </a:lnTo>
                <a:lnTo>
                  <a:pt x="52" y="84"/>
                </a:lnTo>
                <a:lnTo>
                  <a:pt x="52" y="84"/>
                </a:lnTo>
                <a:lnTo>
                  <a:pt x="50" y="82"/>
                </a:lnTo>
                <a:lnTo>
                  <a:pt x="48" y="80"/>
                </a:lnTo>
                <a:lnTo>
                  <a:pt x="48" y="78"/>
                </a:lnTo>
                <a:lnTo>
                  <a:pt x="48" y="78"/>
                </a:lnTo>
                <a:lnTo>
                  <a:pt x="46" y="78"/>
                </a:lnTo>
                <a:lnTo>
                  <a:pt x="46" y="78"/>
                </a:lnTo>
                <a:lnTo>
                  <a:pt x="44" y="78"/>
                </a:lnTo>
                <a:lnTo>
                  <a:pt x="44" y="78"/>
                </a:lnTo>
                <a:lnTo>
                  <a:pt x="44" y="78"/>
                </a:lnTo>
                <a:lnTo>
                  <a:pt x="42" y="76"/>
                </a:lnTo>
                <a:lnTo>
                  <a:pt x="42" y="76"/>
                </a:lnTo>
                <a:lnTo>
                  <a:pt x="42" y="76"/>
                </a:lnTo>
                <a:lnTo>
                  <a:pt x="40" y="76"/>
                </a:lnTo>
                <a:lnTo>
                  <a:pt x="40" y="74"/>
                </a:lnTo>
                <a:lnTo>
                  <a:pt x="40" y="74"/>
                </a:lnTo>
                <a:lnTo>
                  <a:pt x="40" y="74"/>
                </a:lnTo>
                <a:lnTo>
                  <a:pt x="40" y="74"/>
                </a:lnTo>
                <a:lnTo>
                  <a:pt x="38" y="72"/>
                </a:lnTo>
                <a:lnTo>
                  <a:pt x="38" y="72"/>
                </a:lnTo>
                <a:lnTo>
                  <a:pt x="38" y="72"/>
                </a:lnTo>
                <a:lnTo>
                  <a:pt x="36" y="72"/>
                </a:lnTo>
                <a:lnTo>
                  <a:pt x="34" y="70"/>
                </a:lnTo>
                <a:lnTo>
                  <a:pt x="34" y="70"/>
                </a:lnTo>
                <a:lnTo>
                  <a:pt x="34" y="70"/>
                </a:lnTo>
                <a:lnTo>
                  <a:pt x="32" y="70"/>
                </a:lnTo>
                <a:lnTo>
                  <a:pt x="32" y="70"/>
                </a:lnTo>
                <a:lnTo>
                  <a:pt x="32" y="70"/>
                </a:lnTo>
                <a:lnTo>
                  <a:pt x="30" y="70"/>
                </a:lnTo>
                <a:lnTo>
                  <a:pt x="30" y="70"/>
                </a:lnTo>
                <a:lnTo>
                  <a:pt x="30" y="70"/>
                </a:lnTo>
                <a:lnTo>
                  <a:pt x="30" y="70"/>
                </a:lnTo>
                <a:lnTo>
                  <a:pt x="30" y="70"/>
                </a:lnTo>
                <a:lnTo>
                  <a:pt x="28" y="70"/>
                </a:lnTo>
                <a:lnTo>
                  <a:pt x="28" y="68"/>
                </a:lnTo>
                <a:lnTo>
                  <a:pt x="28" y="68"/>
                </a:lnTo>
                <a:lnTo>
                  <a:pt x="28" y="66"/>
                </a:lnTo>
                <a:lnTo>
                  <a:pt x="30" y="66"/>
                </a:lnTo>
                <a:lnTo>
                  <a:pt x="30" y="66"/>
                </a:lnTo>
                <a:lnTo>
                  <a:pt x="28" y="64"/>
                </a:lnTo>
                <a:lnTo>
                  <a:pt x="28" y="64"/>
                </a:lnTo>
                <a:lnTo>
                  <a:pt x="26" y="62"/>
                </a:lnTo>
                <a:lnTo>
                  <a:pt x="26" y="62"/>
                </a:lnTo>
                <a:lnTo>
                  <a:pt x="26" y="62"/>
                </a:lnTo>
                <a:lnTo>
                  <a:pt x="26" y="60"/>
                </a:lnTo>
                <a:lnTo>
                  <a:pt x="26" y="60"/>
                </a:lnTo>
                <a:lnTo>
                  <a:pt x="24" y="60"/>
                </a:lnTo>
                <a:lnTo>
                  <a:pt x="24" y="60"/>
                </a:lnTo>
                <a:lnTo>
                  <a:pt x="24" y="60"/>
                </a:lnTo>
                <a:lnTo>
                  <a:pt x="24" y="60"/>
                </a:lnTo>
                <a:lnTo>
                  <a:pt x="24" y="60"/>
                </a:lnTo>
                <a:lnTo>
                  <a:pt x="24" y="58"/>
                </a:lnTo>
                <a:lnTo>
                  <a:pt x="22" y="58"/>
                </a:lnTo>
                <a:lnTo>
                  <a:pt x="22" y="58"/>
                </a:lnTo>
                <a:lnTo>
                  <a:pt x="22" y="58"/>
                </a:lnTo>
                <a:lnTo>
                  <a:pt x="22" y="58"/>
                </a:lnTo>
                <a:lnTo>
                  <a:pt x="20" y="58"/>
                </a:lnTo>
                <a:lnTo>
                  <a:pt x="20" y="56"/>
                </a:lnTo>
                <a:lnTo>
                  <a:pt x="20" y="56"/>
                </a:lnTo>
                <a:lnTo>
                  <a:pt x="18" y="54"/>
                </a:lnTo>
                <a:lnTo>
                  <a:pt x="18" y="52"/>
                </a:lnTo>
                <a:lnTo>
                  <a:pt x="18" y="52"/>
                </a:lnTo>
                <a:lnTo>
                  <a:pt x="16" y="52"/>
                </a:lnTo>
                <a:lnTo>
                  <a:pt x="16" y="52"/>
                </a:lnTo>
                <a:lnTo>
                  <a:pt x="16" y="52"/>
                </a:lnTo>
                <a:lnTo>
                  <a:pt x="16" y="50"/>
                </a:lnTo>
                <a:lnTo>
                  <a:pt x="18" y="50"/>
                </a:lnTo>
                <a:lnTo>
                  <a:pt x="18" y="50"/>
                </a:lnTo>
                <a:lnTo>
                  <a:pt x="18" y="46"/>
                </a:lnTo>
                <a:lnTo>
                  <a:pt x="18" y="46"/>
                </a:lnTo>
                <a:lnTo>
                  <a:pt x="18" y="46"/>
                </a:lnTo>
                <a:lnTo>
                  <a:pt x="16" y="46"/>
                </a:lnTo>
                <a:lnTo>
                  <a:pt x="16" y="46"/>
                </a:lnTo>
                <a:lnTo>
                  <a:pt x="16" y="46"/>
                </a:lnTo>
                <a:lnTo>
                  <a:pt x="16" y="44"/>
                </a:lnTo>
                <a:lnTo>
                  <a:pt x="16" y="42"/>
                </a:lnTo>
                <a:lnTo>
                  <a:pt x="18" y="42"/>
                </a:lnTo>
                <a:lnTo>
                  <a:pt x="18" y="42"/>
                </a:lnTo>
                <a:lnTo>
                  <a:pt x="20" y="42"/>
                </a:lnTo>
                <a:lnTo>
                  <a:pt x="18" y="40"/>
                </a:lnTo>
                <a:lnTo>
                  <a:pt x="18" y="40"/>
                </a:lnTo>
                <a:lnTo>
                  <a:pt x="18" y="40"/>
                </a:lnTo>
                <a:lnTo>
                  <a:pt x="18" y="40"/>
                </a:lnTo>
                <a:lnTo>
                  <a:pt x="18" y="38"/>
                </a:lnTo>
                <a:lnTo>
                  <a:pt x="18" y="38"/>
                </a:lnTo>
                <a:lnTo>
                  <a:pt x="18" y="38"/>
                </a:lnTo>
                <a:lnTo>
                  <a:pt x="18" y="38"/>
                </a:lnTo>
                <a:lnTo>
                  <a:pt x="20" y="36"/>
                </a:lnTo>
                <a:lnTo>
                  <a:pt x="20" y="38"/>
                </a:lnTo>
                <a:lnTo>
                  <a:pt x="20" y="36"/>
                </a:lnTo>
                <a:lnTo>
                  <a:pt x="20" y="36"/>
                </a:lnTo>
                <a:lnTo>
                  <a:pt x="20" y="36"/>
                </a:lnTo>
                <a:lnTo>
                  <a:pt x="20" y="34"/>
                </a:lnTo>
                <a:lnTo>
                  <a:pt x="20" y="34"/>
                </a:lnTo>
                <a:lnTo>
                  <a:pt x="22" y="34"/>
                </a:lnTo>
                <a:lnTo>
                  <a:pt x="22" y="34"/>
                </a:lnTo>
                <a:lnTo>
                  <a:pt x="24" y="34"/>
                </a:lnTo>
                <a:lnTo>
                  <a:pt x="24" y="32"/>
                </a:lnTo>
                <a:lnTo>
                  <a:pt x="24" y="32"/>
                </a:lnTo>
                <a:lnTo>
                  <a:pt x="22" y="30"/>
                </a:lnTo>
                <a:lnTo>
                  <a:pt x="24" y="30"/>
                </a:lnTo>
                <a:lnTo>
                  <a:pt x="22" y="28"/>
                </a:lnTo>
                <a:lnTo>
                  <a:pt x="22" y="28"/>
                </a:lnTo>
                <a:lnTo>
                  <a:pt x="20" y="28"/>
                </a:lnTo>
                <a:lnTo>
                  <a:pt x="20" y="26"/>
                </a:lnTo>
                <a:lnTo>
                  <a:pt x="20" y="24"/>
                </a:lnTo>
                <a:lnTo>
                  <a:pt x="20" y="24"/>
                </a:lnTo>
                <a:lnTo>
                  <a:pt x="22" y="24"/>
                </a:lnTo>
                <a:lnTo>
                  <a:pt x="22" y="24"/>
                </a:lnTo>
                <a:lnTo>
                  <a:pt x="24" y="24"/>
                </a:lnTo>
                <a:lnTo>
                  <a:pt x="24" y="24"/>
                </a:lnTo>
                <a:lnTo>
                  <a:pt x="24" y="22"/>
                </a:lnTo>
                <a:lnTo>
                  <a:pt x="24" y="22"/>
                </a:lnTo>
                <a:lnTo>
                  <a:pt x="24" y="22"/>
                </a:lnTo>
                <a:lnTo>
                  <a:pt x="24" y="22"/>
                </a:lnTo>
                <a:lnTo>
                  <a:pt x="24" y="22"/>
                </a:lnTo>
                <a:lnTo>
                  <a:pt x="22" y="22"/>
                </a:lnTo>
                <a:lnTo>
                  <a:pt x="22" y="22"/>
                </a:lnTo>
                <a:lnTo>
                  <a:pt x="22" y="22"/>
                </a:lnTo>
                <a:lnTo>
                  <a:pt x="22" y="22"/>
                </a:lnTo>
                <a:lnTo>
                  <a:pt x="20" y="20"/>
                </a:lnTo>
                <a:lnTo>
                  <a:pt x="18" y="22"/>
                </a:lnTo>
                <a:lnTo>
                  <a:pt x="18" y="22"/>
                </a:lnTo>
                <a:lnTo>
                  <a:pt x="16" y="22"/>
                </a:lnTo>
                <a:lnTo>
                  <a:pt x="16" y="22"/>
                </a:lnTo>
                <a:lnTo>
                  <a:pt x="16" y="22"/>
                </a:lnTo>
                <a:lnTo>
                  <a:pt x="16" y="20"/>
                </a:lnTo>
                <a:lnTo>
                  <a:pt x="14" y="20"/>
                </a:lnTo>
                <a:lnTo>
                  <a:pt x="14" y="20"/>
                </a:lnTo>
                <a:lnTo>
                  <a:pt x="14" y="20"/>
                </a:lnTo>
                <a:lnTo>
                  <a:pt x="12" y="18"/>
                </a:lnTo>
                <a:lnTo>
                  <a:pt x="12" y="18"/>
                </a:lnTo>
                <a:lnTo>
                  <a:pt x="12" y="18"/>
                </a:lnTo>
                <a:lnTo>
                  <a:pt x="12" y="18"/>
                </a:lnTo>
                <a:lnTo>
                  <a:pt x="10" y="18"/>
                </a:lnTo>
                <a:lnTo>
                  <a:pt x="10" y="16"/>
                </a:lnTo>
                <a:lnTo>
                  <a:pt x="10" y="14"/>
                </a:lnTo>
                <a:lnTo>
                  <a:pt x="8" y="12"/>
                </a:lnTo>
                <a:lnTo>
                  <a:pt x="8" y="12"/>
                </a:lnTo>
                <a:lnTo>
                  <a:pt x="8" y="12"/>
                </a:lnTo>
                <a:lnTo>
                  <a:pt x="6" y="12"/>
                </a:lnTo>
                <a:lnTo>
                  <a:pt x="6" y="12"/>
                </a:lnTo>
                <a:lnTo>
                  <a:pt x="6" y="12"/>
                </a:lnTo>
                <a:lnTo>
                  <a:pt x="6" y="12"/>
                </a:lnTo>
                <a:lnTo>
                  <a:pt x="6" y="12"/>
                </a:lnTo>
                <a:lnTo>
                  <a:pt x="6" y="12"/>
                </a:lnTo>
                <a:lnTo>
                  <a:pt x="4" y="10"/>
                </a:lnTo>
                <a:lnTo>
                  <a:pt x="4" y="10"/>
                </a:lnTo>
                <a:lnTo>
                  <a:pt x="4" y="10"/>
                </a:lnTo>
                <a:lnTo>
                  <a:pt x="4" y="8"/>
                </a:lnTo>
                <a:lnTo>
                  <a:pt x="4" y="8"/>
                </a:lnTo>
                <a:lnTo>
                  <a:pt x="4" y="8"/>
                </a:lnTo>
                <a:lnTo>
                  <a:pt x="4" y="6"/>
                </a:lnTo>
                <a:lnTo>
                  <a:pt x="2" y="6"/>
                </a:lnTo>
                <a:lnTo>
                  <a:pt x="2" y="6"/>
                </a:lnTo>
                <a:lnTo>
                  <a:pt x="2" y="6"/>
                </a:lnTo>
                <a:lnTo>
                  <a:pt x="2" y="6"/>
                </a:lnTo>
                <a:lnTo>
                  <a:pt x="2" y="6"/>
                </a:lnTo>
                <a:lnTo>
                  <a:pt x="2" y="4"/>
                </a:lnTo>
                <a:lnTo>
                  <a:pt x="2" y="4"/>
                </a:lnTo>
                <a:lnTo>
                  <a:pt x="2" y="4"/>
                </a:lnTo>
                <a:lnTo>
                  <a:pt x="2" y="2"/>
                </a:lnTo>
                <a:lnTo>
                  <a:pt x="0" y="2"/>
                </a:lnTo>
                <a:lnTo>
                  <a:pt x="0" y="2"/>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8" name="Freeform 554"/>
          <p:cNvSpPr>
            <a:spLocks/>
          </p:cNvSpPr>
          <p:nvPr/>
        </p:nvSpPr>
        <p:spPr bwMode="auto">
          <a:xfrm>
            <a:off x="6334125" y="2811463"/>
            <a:ext cx="41275" cy="25400"/>
          </a:xfrm>
          <a:custGeom>
            <a:avLst/>
            <a:gdLst/>
            <a:ahLst/>
            <a:cxnLst>
              <a:cxn ang="0">
                <a:pos x="0" y="0"/>
              </a:cxn>
              <a:cxn ang="0">
                <a:pos x="0" y="0"/>
              </a:cxn>
              <a:cxn ang="0">
                <a:pos x="0" y="0"/>
              </a:cxn>
              <a:cxn ang="0">
                <a:pos x="4" y="2"/>
              </a:cxn>
              <a:cxn ang="0">
                <a:pos x="4" y="2"/>
              </a:cxn>
              <a:cxn ang="0">
                <a:pos x="4" y="2"/>
              </a:cxn>
              <a:cxn ang="0">
                <a:pos x="4" y="2"/>
              </a:cxn>
              <a:cxn ang="0">
                <a:pos x="6" y="2"/>
              </a:cxn>
              <a:cxn ang="0">
                <a:pos x="8" y="2"/>
              </a:cxn>
              <a:cxn ang="0">
                <a:pos x="8" y="2"/>
              </a:cxn>
              <a:cxn ang="0">
                <a:pos x="8" y="4"/>
              </a:cxn>
              <a:cxn ang="0">
                <a:pos x="8" y="4"/>
              </a:cxn>
              <a:cxn ang="0">
                <a:pos x="8" y="4"/>
              </a:cxn>
              <a:cxn ang="0">
                <a:pos x="10" y="4"/>
              </a:cxn>
              <a:cxn ang="0">
                <a:pos x="12" y="6"/>
              </a:cxn>
              <a:cxn ang="0">
                <a:pos x="14" y="6"/>
              </a:cxn>
              <a:cxn ang="0">
                <a:pos x="14" y="8"/>
              </a:cxn>
              <a:cxn ang="0">
                <a:pos x="14" y="8"/>
              </a:cxn>
              <a:cxn ang="0">
                <a:pos x="14" y="8"/>
              </a:cxn>
              <a:cxn ang="0">
                <a:pos x="14" y="8"/>
              </a:cxn>
              <a:cxn ang="0">
                <a:pos x="16" y="10"/>
              </a:cxn>
              <a:cxn ang="0">
                <a:pos x="16" y="10"/>
              </a:cxn>
              <a:cxn ang="0">
                <a:pos x="18" y="10"/>
              </a:cxn>
              <a:cxn ang="0">
                <a:pos x="20" y="10"/>
              </a:cxn>
              <a:cxn ang="0">
                <a:pos x="20" y="10"/>
              </a:cxn>
              <a:cxn ang="0">
                <a:pos x="22" y="12"/>
              </a:cxn>
              <a:cxn ang="0">
                <a:pos x="22" y="12"/>
              </a:cxn>
              <a:cxn ang="0">
                <a:pos x="22" y="12"/>
              </a:cxn>
              <a:cxn ang="0">
                <a:pos x="24" y="14"/>
              </a:cxn>
              <a:cxn ang="0">
                <a:pos x="24" y="14"/>
              </a:cxn>
              <a:cxn ang="0">
                <a:pos x="26" y="14"/>
              </a:cxn>
              <a:cxn ang="0">
                <a:pos x="26" y="14"/>
              </a:cxn>
              <a:cxn ang="0">
                <a:pos x="26" y="14"/>
              </a:cxn>
              <a:cxn ang="0">
                <a:pos x="26" y="16"/>
              </a:cxn>
            </a:cxnLst>
            <a:rect l="0" t="0" r="r" b="b"/>
            <a:pathLst>
              <a:path w="26" h="16">
                <a:moveTo>
                  <a:pt x="0" y="0"/>
                </a:moveTo>
                <a:lnTo>
                  <a:pt x="0" y="0"/>
                </a:lnTo>
                <a:lnTo>
                  <a:pt x="0" y="0"/>
                </a:lnTo>
                <a:lnTo>
                  <a:pt x="4" y="2"/>
                </a:lnTo>
                <a:lnTo>
                  <a:pt x="4" y="2"/>
                </a:lnTo>
                <a:lnTo>
                  <a:pt x="4" y="2"/>
                </a:lnTo>
                <a:lnTo>
                  <a:pt x="4" y="2"/>
                </a:lnTo>
                <a:lnTo>
                  <a:pt x="6" y="2"/>
                </a:lnTo>
                <a:lnTo>
                  <a:pt x="8" y="2"/>
                </a:lnTo>
                <a:lnTo>
                  <a:pt x="8" y="2"/>
                </a:lnTo>
                <a:lnTo>
                  <a:pt x="8" y="4"/>
                </a:lnTo>
                <a:lnTo>
                  <a:pt x="8" y="4"/>
                </a:lnTo>
                <a:lnTo>
                  <a:pt x="8" y="4"/>
                </a:lnTo>
                <a:lnTo>
                  <a:pt x="10" y="4"/>
                </a:lnTo>
                <a:lnTo>
                  <a:pt x="12" y="6"/>
                </a:lnTo>
                <a:lnTo>
                  <a:pt x="14" y="6"/>
                </a:lnTo>
                <a:lnTo>
                  <a:pt x="14" y="8"/>
                </a:lnTo>
                <a:lnTo>
                  <a:pt x="14" y="8"/>
                </a:lnTo>
                <a:lnTo>
                  <a:pt x="14" y="8"/>
                </a:lnTo>
                <a:lnTo>
                  <a:pt x="14" y="8"/>
                </a:lnTo>
                <a:lnTo>
                  <a:pt x="16" y="10"/>
                </a:lnTo>
                <a:lnTo>
                  <a:pt x="16" y="10"/>
                </a:lnTo>
                <a:lnTo>
                  <a:pt x="18" y="10"/>
                </a:lnTo>
                <a:lnTo>
                  <a:pt x="20" y="10"/>
                </a:lnTo>
                <a:lnTo>
                  <a:pt x="20" y="10"/>
                </a:lnTo>
                <a:lnTo>
                  <a:pt x="22" y="12"/>
                </a:lnTo>
                <a:lnTo>
                  <a:pt x="22" y="12"/>
                </a:lnTo>
                <a:lnTo>
                  <a:pt x="22" y="12"/>
                </a:lnTo>
                <a:lnTo>
                  <a:pt x="24" y="14"/>
                </a:lnTo>
                <a:lnTo>
                  <a:pt x="24" y="14"/>
                </a:lnTo>
                <a:lnTo>
                  <a:pt x="26" y="14"/>
                </a:lnTo>
                <a:lnTo>
                  <a:pt x="26" y="14"/>
                </a:lnTo>
                <a:lnTo>
                  <a:pt x="26" y="14"/>
                </a:lnTo>
                <a:lnTo>
                  <a:pt x="26"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9" name="Freeform 555"/>
          <p:cNvSpPr>
            <a:spLocks/>
          </p:cNvSpPr>
          <p:nvPr/>
        </p:nvSpPr>
        <p:spPr bwMode="auto">
          <a:xfrm>
            <a:off x="4730750" y="2659063"/>
            <a:ext cx="47625" cy="174625"/>
          </a:xfrm>
          <a:custGeom>
            <a:avLst/>
            <a:gdLst/>
            <a:ahLst/>
            <a:cxnLst>
              <a:cxn ang="0">
                <a:pos x="30" y="110"/>
              </a:cxn>
              <a:cxn ang="0">
                <a:pos x="28" y="106"/>
              </a:cxn>
              <a:cxn ang="0">
                <a:pos x="26" y="100"/>
              </a:cxn>
              <a:cxn ang="0">
                <a:pos x="26" y="94"/>
              </a:cxn>
              <a:cxn ang="0">
                <a:pos x="24" y="88"/>
              </a:cxn>
              <a:cxn ang="0">
                <a:pos x="22" y="82"/>
              </a:cxn>
              <a:cxn ang="0">
                <a:pos x="20" y="80"/>
              </a:cxn>
              <a:cxn ang="0">
                <a:pos x="16" y="76"/>
              </a:cxn>
              <a:cxn ang="0">
                <a:pos x="12" y="74"/>
              </a:cxn>
              <a:cxn ang="0">
                <a:pos x="12" y="72"/>
              </a:cxn>
              <a:cxn ang="0">
                <a:pos x="12" y="70"/>
              </a:cxn>
              <a:cxn ang="0">
                <a:pos x="10" y="68"/>
              </a:cxn>
              <a:cxn ang="0">
                <a:pos x="10" y="66"/>
              </a:cxn>
              <a:cxn ang="0">
                <a:pos x="8" y="62"/>
              </a:cxn>
              <a:cxn ang="0">
                <a:pos x="6" y="62"/>
              </a:cxn>
              <a:cxn ang="0">
                <a:pos x="2" y="60"/>
              </a:cxn>
              <a:cxn ang="0">
                <a:pos x="2" y="60"/>
              </a:cxn>
              <a:cxn ang="0">
                <a:pos x="2" y="58"/>
              </a:cxn>
              <a:cxn ang="0">
                <a:pos x="2" y="58"/>
              </a:cxn>
              <a:cxn ang="0">
                <a:pos x="0" y="54"/>
              </a:cxn>
              <a:cxn ang="0">
                <a:pos x="0" y="50"/>
              </a:cxn>
              <a:cxn ang="0">
                <a:pos x="0" y="48"/>
              </a:cxn>
              <a:cxn ang="0">
                <a:pos x="0" y="48"/>
              </a:cxn>
              <a:cxn ang="0">
                <a:pos x="0" y="46"/>
              </a:cxn>
              <a:cxn ang="0">
                <a:pos x="0" y="44"/>
              </a:cxn>
              <a:cxn ang="0">
                <a:pos x="2" y="44"/>
              </a:cxn>
              <a:cxn ang="0">
                <a:pos x="2" y="44"/>
              </a:cxn>
              <a:cxn ang="0">
                <a:pos x="2" y="44"/>
              </a:cxn>
              <a:cxn ang="0">
                <a:pos x="4" y="42"/>
              </a:cxn>
              <a:cxn ang="0">
                <a:pos x="4" y="40"/>
              </a:cxn>
              <a:cxn ang="0">
                <a:pos x="6" y="40"/>
              </a:cxn>
              <a:cxn ang="0">
                <a:pos x="8" y="38"/>
              </a:cxn>
              <a:cxn ang="0">
                <a:pos x="10" y="36"/>
              </a:cxn>
              <a:cxn ang="0">
                <a:pos x="10" y="36"/>
              </a:cxn>
              <a:cxn ang="0">
                <a:pos x="10" y="36"/>
              </a:cxn>
              <a:cxn ang="0">
                <a:pos x="10" y="34"/>
              </a:cxn>
              <a:cxn ang="0">
                <a:pos x="10" y="30"/>
              </a:cxn>
              <a:cxn ang="0">
                <a:pos x="10" y="26"/>
              </a:cxn>
              <a:cxn ang="0">
                <a:pos x="10" y="26"/>
              </a:cxn>
              <a:cxn ang="0">
                <a:pos x="10" y="24"/>
              </a:cxn>
              <a:cxn ang="0">
                <a:pos x="10" y="24"/>
              </a:cxn>
              <a:cxn ang="0">
                <a:pos x="10" y="20"/>
              </a:cxn>
              <a:cxn ang="0">
                <a:pos x="10" y="20"/>
              </a:cxn>
              <a:cxn ang="0">
                <a:pos x="10" y="20"/>
              </a:cxn>
              <a:cxn ang="0">
                <a:pos x="10" y="18"/>
              </a:cxn>
              <a:cxn ang="0">
                <a:pos x="8" y="18"/>
              </a:cxn>
              <a:cxn ang="0">
                <a:pos x="10" y="16"/>
              </a:cxn>
              <a:cxn ang="0">
                <a:pos x="10" y="14"/>
              </a:cxn>
              <a:cxn ang="0">
                <a:pos x="10" y="12"/>
              </a:cxn>
              <a:cxn ang="0">
                <a:pos x="10" y="8"/>
              </a:cxn>
              <a:cxn ang="0">
                <a:pos x="10" y="8"/>
              </a:cxn>
              <a:cxn ang="0">
                <a:pos x="8" y="6"/>
              </a:cxn>
              <a:cxn ang="0">
                <a:pos x="8" y="6"/>
              </a:cxn>
              <a:cxn ang="0">
                <a:pos x="8" y="6"/>
              </a:cxn>
              <a:cxn ang="0">
                <a:pos x="8" y="6"/>
              </a:cxn>
              <a:cxn ang="0">
                <a:pos x="10" y="4"/>
              </a:cxn>
              <a:cxn ang="0">
                <a:pos x="12" y="2"/>
              </a:cxn>
              <a:cxn ang="0">
                <a:pos x="14" y="0"/>
              </a:cxn>
              <a:cxn ang="0">
                <a:pos x="14" y="0"/>
              </a:cxn>
            </a:cxnLst>
            <a:rect l="0" t="0" r="r" b="b"/>
            <a:pathLst>
              <a:path w="30" h="110">
                <a:moveTo>
                  <a:pt x="30" y="110"/>
                </a:moveTo>
                <a:lnTo>
                  <a:pt x="30" y="110"/>
                </a:lnTo>
                <a:lnTo>
                  <a:pt x="28" y="110"/>
                </a:lnTo>
                <a:lnTo>
                  <a:pt x="28" y="106"/>
                </a:lnTo>
                <a:lnTo>
                  <a:pt x="28" y="104"/>
                </a:lnTo>
                <a:lnTo>
                  <a:pt x="26" y="100"/>
                </a:lnTo>
                <a:lnTo>
                  <a:pt x="26" y="98"/>
                </a:lnTo>
                <a:lnTo>
                  <a:pt x="26" y="94"/>
                </a:lnTo>
                <a:lnTo>
                  <a:pt x="24" y="90"/>
                </a:lnTo>
                <a:lnTo>
                  <a:pt x="24" y="88"/>
                </a:lnTo>
                <a:lnTo>
                  <a:pt x="22" y="82"/>
                </a:lnTo>
                <a:lnTo>
                  <a:pt x="22" y="82"/>
                </a:lnTo>
                <a:lnTo>
                  <a:pt x="22" y="80"/>
                </a:lnTo>
                <a:lnTo>
                  <a:pt x="20" y="80"/>
                </a:lnTo>
                <a:lnTo>
                  <a:pt x="18" y="78"/>
                </a:lnTo>
                <a:lnTo>
                  <a:pt x="16" y="76"/>
                </a:lnTo>
                <a:lnTo>
                  <a:pt x="14" y="74"/>
                </a:lnTo>
                <a:lnTo>
                  <a:pt x="12" y="74"/>
                </a:lnTo>
                <a:lnTo>
                  <a:pt x="12" y="72"/>
                </a:lnTo>
                <a:lnTo>
                  <a:pt x="12" y="72"/>
                </a:lnTo>
                <a:lnTo>
                  <a:pt x="12" y="72"/>
                </a:lnTo>
                <a:lnTo>
                  <a:pt x="12" y="70"/>
                </a:lnTo>
                <a:lnTo>
                  <a:pt x="12" y="68"/>
                </a:lnTo>
                <a:lnTo>
                  <a:pt x="10" y="68"/>
                </a:lnTo>
                <a:lnTo>
                  <a:pt x="10" y="68"/>
                </a:lnTo>
                <a:lnTo>
                  <a:pt x="10" y="66"/>
                </a:lnTo>
                <a:lnTo>
                  <a:pt x="8" y="64"/>
                </a:lnTo>
                <a:lnTo>
                  <a:pt x="8" y="62"/>
                </a:lnTo>
                <a:lnTo>
                  <a:pt x="8" y="62"/>
                </a:lnTo>
                <a:lnTo>
                  <a:pt x="6" y="62"/>
                </a:lnTo>
                <a:lnTo>
                  <a:pt x="4" y="62"/>
                </a:lnTo>
                <a:lnTo>
                  <a:pt x="2" y="60"/>
                </a:lnTo>
                <a:lnTo>
                  <a:pt x="2" y="60"/>
                </a:lnTo>
                <a:lnTo>
                  <a:pt x="2" y="60"/>
                </a:lnTo>
                <a:lnTo>
                  <a:pt x="2" y="60"/>
                </a:lnTo>
                <a:lnTo>
                  <a:pt x="2" y="58"/>
                </a:lnTo>
                <a:lnTo>
                  <a:pt x="2" y="58"/>
                </a:lnTo>
                <a:lnTo>
                  <a:pt x="2" y="58"/>
                </a:lnTo>
                <a:lnTo>
                  <a:pt x="2" y="56"/>
                </a:lnTo>
                <a:lnTo>
                  <a:pt x="0" y="54"/>
                </a:lnTo>
                <a:lnTo>
                  <a:pt x="0" y="52"/>
                </a:lnTo>
                <a:lnTo>
                  <a:pt x="0" y="50"/>
                </a:lnTo>
                <a:lnTo>
                  <a:pt x="0" y="50"/>
                </a:lnTo>
                <a:lnTo>
                  <a:pt x="0" y="48"/>
                </a:lnTo>
                <a:lnTo>
                  <a:pt x="0" y="48"/>
                </a:lnTo>
                <a:lnTo>
                  <a:pt x="0" y="48"/>
                </a:lnTo>
                <a:lnTo>
                  <a:pt x="0" y="46"/>
                </a:lnTo>
                <a:lnTo>
                  <a:pt x="0" y="46"/>
                </a:lnTo>
                <a:lnTo>
                  <a:pt x="0" y="46"/>
                </a:lnTo>
                <a:lnTo>
                  <a:pt x="0" y="44"/>
                </a:lnTo>
                <a:lnTo>
                  <a:pt x="2" y="44"/>
                </a:lnTo>
                <a:lnTo>
                  <a:pt x="2" y="44"/>
                </a:lnTo>
                <a:lnTo>
                  <a:pt x="2" y="44"/>
                </a:lnTo>
                <a:lnTo>
                  <a:pt x="2" y="44"/>
                </a:lnTo>
                <a:lnTo>
                  <a:pt x="2" y="44"/>
                </a:lnTo>
                <a:lnTo>
                  <a:pt x="2" y="44"/>
                </a:lnTo>
                <a:lnTo>
                  <a:pt x="4" y="42"/>
                </a:lnTo>
                <a:lnTo>
                  <a:pt x="4" y="42"/>
                </a:lnTo>
                <a:lnTo>
                  <a:pt x="4" y="40"/>
                </a:lnTo>
                <a:lnTo>
                  <a:pt x="4" y="40"/>
                </a:lnTo>
                <a:lnTo>
                  <a:pt x="6" y="40"/>
                </a:lnTo>
                <a:lnTo>
                  <a:pt x="6" y="40"/>
                </a:lnTo>
                <a:lnTo>
                  <a:pt x="8" y="40"/>
                </a:lnTo>
                <a:lnTo>
                  <a:pt x="8" y="38"/>
                </a:lnTo>
                <a:lnTo>
                  <a:pt x="10" y="38"/>
                </a:lnTo>
                <a:lnTo>
                  <a:pt x="10" y="36"/>
                </a:lnTo>
                <a:lnTo>
                  <a:pt x="8" y="36"/>
                </a:lnTo>
                <a:lnTo>
                  <a:pt x="10" y="36"/>
                </a:lnTo>
                <a:lnTo>
                  <a:pt x="10" y="36"/>
                </a:lnTo>
                <a:lnTo>
                  <a:pt x="10" y="36"/>
                </a:lnTo>
                <a:lnTo>
                  <a:pt x="10" y="36"/>
                </a:lnTo>
                <a:lnTo>
                  <a:pt x="10" y="34"/>
                </a:lnTo>
                <a:lnTo>
                  <a:pt x="10" y="32"/>
                </a:lnTo>
                <a:lnTo>
                  <a:pt x="10" y="30"/>
                </a:lnTo>
                <a:lnTo>
                  <a:pt x="12" y="28"/>
                </a:lnTo>
                <a:lnTo>
                  <a:pt x="10" y="26"/>
                </a:lnTo>
                <a:lnTo>
                  <a:pt x="10" y="26"/>
                </a:lnTo>
                <a:lnTo>
                  <a:pt x="10" y="26"/>
                </a:lnTo>
                <a:lnTo>
                  <a:pt x="10" y="26"/>
                </a:lnTo>
                <a:lnTo>
                  <a:pt x="10" y="24"/>
                </a:lnTo>
                <a:lnTo>
                  <a:pt x="10" y="24"/>
                </a:lnTo>
                <a:lnTo>
                  <a:pt x="10" y="24"/>
                </a:lnTo>
                <a:lnTo>
                  <a:pt x="10" y="22"/>
                </a:lnTo>
                <a:lnTo>
                  <a:pt x="10" y="20"/>
                </a:lnTo>
                <a:lnTo>
                  <a:pt x="10" y="20"/>
                </a:lnTo>
                <a:lnTo>
                  <a:pt x="10" y="20"/>
                </a:lnTo>
                <a:lnTo>
                  <a:pt x="10" y="20"/>
                </a:lnTo>
                <a:lnTo>
                  <a:pt x="10" y="20"/>
                </a:lnTo>
                <a:lnTo>
                  <a:pt x="10" y="18"/>
                </a:lnTo>
                <a:lnTo>
                  <a:pt x="10" y="18"/>
                </a:lnTo>
                <a:lnTo>
                  <a:pt x="8" y="18"/>
                </a:lnTo>
                <a:lnTo>
                  <a:pt x="8" y="18"/>
                </a:lnTo>
                <a:lnTo>
                  <a:pt x="8" y="16"/>
                </a:lnTo>
                <a:lnTo>
                  <a:pt x="10" y="16"/>
                </a:lnTo>
                <a:lnTo>
                  <a:pt x="10" y="16"/>
                </a:lnTo>
                <a:lnTo>
                  <a:pt x="10" y="14"/>
                </a:lnTo>
                <a:lnTo>
                  <a:pt x="10" y="14"/>
                </a:lnTo>
                <a:lnTo>
                  <a:pt x="10" y="12"/>
                </a:lnTo>
                <a:lnTo>
                  <a:pt x="10" y="10"/>
                </a:lnTo>
                <a:lnTo>
                  <a:pt x="10" y="8"/>
                </a:lnTo>
                <a:lnTo>
                  <a:pt x="10" y="8"/>
                </a:lnTo>
                <a:lnTo>
                  <a:pt x="10" y="8"/>
                </a:lnTo>
                <a:lnTo>
                  <a:pt x="10" y="8"/>
                </a:lnTo>
                <a:lnTo>
                  <a:pt x="8" y="6"/>
                </a:lnTo>
                <a:lnTo>
                  <a:pt x="8" y="6"/>
                </a:lnTo>
                <a:lnTo>
                  <a:pt x="8" y="6"/>
                </a:lnTo>
                <a:lnTo>
                  <a:pt x="8" y="6"/>
                </a:lnTo>
                <a:lnTo>
                  <a:pt x="8" y="6"/>
                </a:lnTo>
                <a:lnTo>
                  <a:pt x="8" y="6"/>
                </a:lnTo>
                <a:lnTo>
                  <a:pt x="8" y="6"/>
                </a:lnTo>
                <a:lnTo>
                  <a:pt x="8" y="6"/>
                </a:lnTo>
                <a:lnTo>
                  <a:pt x="10" y="4"/>
                </a:lnTo>
                <a:lnTo>
                  <a:pt x="12" y="4"/>
                </a:lnTo>
                <a:lnTo>
                  <a:pt x="12" y="2"/>
                </a:lnTo>
                <a:lnTo>
                  <a:pt x="12" y="2"/>
                </a:lnTo>
                <a:lnTo>
                  <a:pt x="14" y="0"/>
                </a:lnTo>
                <a:lnTo>
                  <a:pt x="14" y="0"/>
                </a:lnTo>
                <a:lnTo>
                  <a:pt x="1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0" name="Freeform 556"/>
          <p:cNvSpPr>
            <a:spLocks/>
          </p:cNvSpPr>
          <p:nvPr/>
        </p:nvSpPr>
        <p:spPr bwMode="auto">
          <a:xfrm>
            <a:off x="4778375" y="2757488"/>
            <a:ext cx="41275" cy="76200"/>
          </a:xfrm>
          <a:custGeom>
            <a:avLst/>
            <a:gdLst/>
            <a:ahLst/>
            <a:cxnLst>
              <a:cxn ang="0">
                <a:pos x="0" y="48"/>
              </a:cxn>
              <a:cxn ang="0">
                <a:pos x="0" y="48"/>
              </a:cxn>
              <a:cxn ang="0">
                <a:pos x="2" y="48"/>
              </a:cxn>
              <a:cxn ang="0">
                <a:pos x="4" y="46"/>
              </a:cxn>
              <a:cxn ang="0">
                <a:pos x="4" y="46"/>
              </a:cxn>
              <a:cxn ang="0">
                <a:pos x="4" y="46"/>
              </a:cxn>
              <a:cxn ang="0">
                <a:pos x="6" y="44"/>
              </a:cxn>
              <a:cxn ang="0">
                <a:pos x="6" y="42"/>
              </a:cxn>
              <a:cxn ang="0">
                <a:pos x="8" y="40"/>
              </a:cxn>
              <a:cxn ang="0">
                <a:pos x="8" y="40"/>
              </a:cxn>
              <a:cxn ang="0">
                <a:pos x="10" y="38"/>
              </a:cxn>
              <a:cxn ang="0">
                <a:pos x="10" y="38"/>
              </a:cxn>
              <a:cxn ang="0">
                <a:pos x="10" y="34"/>
              </a:cxn>
              <a:cxn ang="0">
                <a:pos x="8" y="32"/>
              </a:cxn>
              <a:cxn ang="0">
                <a:pos x="8" y="30"/>
              </a:cxn>
              <a:cxn ang="0">
                <a:pos x="6" y="28"/>
              </a:cxn>
              <a:cxn ang="0">
                <a:pos x="8" y="28"/>
              </a:cxn>
              <a:cxn ang="0">
                <a:pos x="10" y="24"/>
              </a:cxn>
              <a:cxn ang="0">
                <a:pos x="10" y="24"/>
              </a:cxn>
              <a:cxn ang="0">
                <a:pos x="10" y="24"/>
              </a:cxn>
              <a:cxn ang="0">
                <a:pos x="10" y="24"/>
              </a:cxn>
              <a:cxn ang="0">
                <a:pos x="10" y="24"/>
              </a:cxn>
              <a:cxn ang="0">
                <a:pos x="12" y="24"/>
              </a:cxn>
              <a:cxn ang="0">
                <a:pos x="12" y="24"/>
              </a:cxn>
              <a:cxn ang="0">
                <a:pos x="12" y="24"/>
              </a:cxn>
              <a:cxn ang="0">
                <a:pos x="12" y="24"/>
              </a:cxn>
              <a:cxn ang="0">
                <a:pos x="14" y="22"/>
              </a:cxn>
              <a:cxn ang="0">
                <a:pos x="14" y="20"/>
              </a:cxn>
              <a:cxn ang="0">
                <a:pos x="16" y="18"/>
              </a:cxn>
              <a:cxn ang="0">
                <a:pos x="16" y="18"/>
              </a:cxn>
              <a:cxn ang="0">
                <a:pos x="16" y="18"/>
              </a:cxn>
              <a:cxn ang="0">
                <a:pos x="18" y="16"/>
              </a:cxn>
              <a:cxn ang="0">
                <a:pos x="20" y="16"/>
              </a:cxn>
              <a:cxn ang="0">
                <a:pos x="20" y="16"/>
              </a:cxn>
              <a:cxn ang="0">
                <a:pos x="22" y="14"/>
              </a:cxn>
              <a:cxn ang="0">
                <a:pos x="24" y="14"/>
              </a:cxn>
              <a:cxn ang="0">
                <a:pos x="24" y="14"/>
              </a:cxn>
              <a:cxn ang="0">
                <a:pos x="26" y="12"/>
              </a:cxn>
              <a:cxn ang="0">
                <a:pos x="26" y="12"/>
              </a:cxn>
              <a:cxn ang="0">
                <a:pos x="26" y="12"/>
              </a:cxn>
              <a:cxn ang="0">
                <a:pos x="26" y="12"/>
              </a:cxn>
              <a:cxn ang="0">
                <a:pos x="26" y="12"/>
              </a:cxn>
              <a:cxn ang="0">
                <a:pos x="26" y="10"/>
              </a:cxn>
              <a:cxn ang="0">
                <a:pos x="26" y="10"/>
              </a:cxn>
              <a:cxn ang="0">
                <a:pos x="26" y="10"/>
              </a:cxn>
              <a:cxn ang="0">
                <a:pos x="26" y="10"/>
              </a:cxn>
              <a:cxn ang="0">
                <a:pos x="26" y="10"/>
              </a:cxn>
              <a:cxn ang="0">
                <a:pos x="26" y="8"/>
              </a:cxn>
              <a:cxn ang="0">
                <a:pos x="26" y="8"/>
              </a:cxn>
              <a:cxn ang="0">
                <a:pos x="26" y="4"/>
              </a:cxn>
              <a:cxn ang="0">
                <a:pos x="26" y="4"/>
              </a:cxn>
              <a:cxn ang="0">
                <a:pos x="26" y="2"/>
              </a:cxn>
              <a:cxn ang="0">
                <a:pos x="26" y="2"/>
              </a:cxn>
              <a:cxn ang="0">
                <a:pos x="26" y="0"/>
              </a:cxn>
              <a:cxn ang="0">
                <a:pos x="26" y="0"/>
              </a:cxn>
              <a:cxn ang="0">
                <a:pos x="26" y="0"/>
              </a:cxn>
              <a:cxn ang="0">
                <a:pos x="26" y="0"/>
              </a:cxn>
            </a:cxnLst>
            <a:rect l="0" t="0" r="r" b="b"/>
            <a:pathLst>
              <a:path w="26" h="48">
                <a:moveTo>
                  <a:pt x="0" y="48"/>
                </a:moveTo>
                <a:lnTo>
                  <a:pt x="0" y="48"/>
                </a:lnTo>
                <a:lnTo>
                  <a:pt x="2" y="48"/>
                </a:lnTo>
                <a:lnTo>
                  <a:pt x="4" y="46"/>
                </a:lnTo>
                <a:lnTo>
                  <a:pt x="4" y="46"/>
                </a:lnTo>
                <a:lnTo>
                  <a:pt x="4" y="46"/>
                </a:lnTo>
                <a:lnTo>
                  <a:pt x="6" y="44"/>
                </a:lnTo>
                <a:lnTo>
                  <a:pt x="6" y="42"/>
                </a:lnTo>
                <a:lnTo>
                  <a:pt x="8" y="40"/>
                </a:lnTo>
                <a:lnTo>
                  <a:pt x="8" y="40"/>
                </a:lnTo>
                <a:lnTo>
                  <a:pt x="10" y="38"/>
                </a:lnTo>
                <a:lnTo>
                  <a:pt x="10" y="38"/>
                </a:lnTo>
                <a:lnTo>
                  <a:pt x="10" y="34"/>
                </a:lnTo>
                <a:lnTo>
                  <a:pt x="8" y="32"/>
                </a:lnTo>
                <a:lnTo>
                  <a:pt x="8" y="30"/>
                </a:lnTo>
                <a:lnTo>
                  <a:pt x="6" y="28"/>
                </a:lnTo>
                <a:lnTo>
                  <a:pt x="8" y="28"/>
                </a:lnTo>
                <a:lnTo>
                  <a:pt x="10" y="24"/>
                </a:lnTo>
                <a:lnTo>
                  <a:pt x="10" y="24"/>
                </a:lnTo>
                <a:lnTo>
                  <a:pt x="10" y="24"/>
                </a:lnTo>
                <a:lnTo>
                  <a:pt x="10" y="24"/>
                </a:lnTo>
                <a:lnTo>
                  <a:pt x="10" y="24"/>
                </a:lnTo>
                <a:lnTo>
                  <a:pt x="12" y="24"/>
                </a:lnTo>
                <a:lnTo>
                  <a:pt x="12" y="24"/>
                </a:lnTo>
                <a:lnTo>
                  <a:pt x="12" y="24"/>
                </a:lnTo>
                <a:lnTo>
                  <a:pt x="12" y="24"/>
                </a:lnTo>
                <a:lnTo>
                  <a:pt x="14" y="22"/>
                </a:lnTo>
                <a:lnTo>
                  <a:pt x="14" y="20"/>
                </a:lnTo>
                <a:lnTo>
                  <a:pt x="16" y="18"/>
                </a:lnTo>
                <a:lnTo>
                  <a:pt x="16" y="18"/>
                </a:lnTo>
                <a:lnTo>
                  <a:pt x="16" y="18"/>
                </a:lnTo>
                <a:lnTo>
                  <a:pt x="18" y="16"/>
                </a:lnTo>
                <a:lnTo>
                  <a:pt x="20" y="16"/>
                </a:lnTo>
                <a:lnTo>
                  <a:pt x="20" y="16"/>
                </a:lnTo>
                <a:lnTo>
                  <a:pt x="22" y="14"/>
                </a:lnTo>
                <a:lnTo>
                  <a:pt x="24" y="14"/>
                </a:lnTo>
                <a:lnTo>
                  <a:pt x="24" y="14"/>
                </a:lnTo>
                <a:lnTo>
                  <a:pt x="26" y="12"/>
                </a:lnTo>
                <a:lnTo>
                  <a:pt x="26" y="12"/>
                </a:lnTo>
                <a:lnTo>
                  <a:pt x="26" y="12"/>
                </a:lnTo>
                <a:lnTo>
                  <a:pt x="26" y="12"/>
                </a:lnTo>
                <a:lnTo>
                  <a:pt x="26" y="12"/>
                </a:lnTo>
                <a:lnTo>
                  <a:pt x="26" y="10"/>
                </a:lnTo>
                <a:lnTo>
                  <a:pt x="26" y="10"/>
                </a:lnTo>
                <a:lnTo>
                  <a:pt x="26" y="10"/>
                </a:lnTo>
                <a:lnTo>
                  <a:pt x="26" y="10"/>
                </a:lnTo>
                <a:lnTo>
                  <a:pt x="26" y="10"/>
                </a:lnTo>
                <a:lnTo>
                  <a:pt x="26" y="8"/>
                </a:lnTo>
                <a:lnTo>
                  <a:pt x="26" y="8"/>
                </a:lnTo>
                <a:lnTo>
                  <a:pt x="26" y="4"/>
                </a:lnTo>
                <a:lnTo>
                  <a:pt x="26" y="4"/>
                </a:lnTo>
                <a:lnTo>
                  <a:pt x="26" y="2"/>
                </a:lnTo>
                <a:lnTo>
                  <a:pt x="26" y="2"/>
                </a:lnTo>
                <a:lnTo>
                  <a:pt x="26" y="0"/>
                </a:lnTo>
                <a:lnTo>
                  <a:pt x="26" y="0"/>
                </a:lnTo>
                <a:lnTo>
                  <a:pt x="26" y="0"/>
                </a:lnTo>
                <a:lnTo>
                  <a:pt x="2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1" name="Freeform 557"/>
          <p:cNvSpPr>
            <a:spLocks/>
          </p:cNvSpPr>
          <p:nvPr/>
        </p:nvSpPr>
        <p:spPr bwMode="auto">
          <a:xfrm>
            <a:off x="5327650" y="2805113"/>
            <a:ext cx="1588" cy="3175"/>
          </a:xfrm>
          <a:custGeom>
            <a:avLst/>
            <a:gdLst/>
            <a:ahLst/>
            <a:cxnLst>
              <a:cxn ang="0">
                <a:pos x="0" y="0"/>
              </a:cxn>
              <a:cxn ang="0">
                <a:pos x="0" y="0"/>
              </a:cxn>
              <a:cxn ang="0">
                <a:pos x="0" y="2"/>
              </a:cxn>
            </a:cxnLst>
            <a:rect l="0" t="0" r="r" b="b"/>
            <a:pathLst>
              <a:path h="2">
                <a:moveTo>
                  <a:pt x="0" y="0"/>
                </a:moveTo>
                <a:lnTo>
                  <a:pt x="0" y="0"/>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2" name="Freeform 558"/>
          <p:cNvSpPr>
            <a:spLocks/>
          </p:cNvSpPr>
          <p:nvPr/>
        </p:nvSpPr>
        <p:spPr bwMode="auto">
          <a:xfrm>
            <a:off x="5327650" y="2798763"/>
            <a:ext cx="6350" cy="9525"/>
          </a:xfrm>
          <a:custGeom>
            <a:avLst/>
            <a:gdLst/>
            <a:ahLst/>
            <a:cxnLst>
              <a:cxn ang="0">
                <a:pos x="0" y="6"/>
              </a:cxn>
              <a:cxn ang="0">
                <a:pos x="0" y="6"/>
              </a:cxn>
              <a:cxn ang="0">
                <a:pos x="2" y="4"/>
              </a:cxn>
              <a:cxn ang="0">
                <a:pos x="2" y="4"/>
              </a:cxn>
              <a:cxn ang="0">
                <a:pos x="2" y="4"/>
              </a:cxn>
              <a:cxn ang="0">
                <a:pos x="2" y="2"/>
              </a:cxn>
              <a:cxn ang="0">
                <a:pos x="4" y="2"/>
              </a:cxn>
              <a:cxn ang="0">
                <a:pos x="4" y="2"/>
              </a:cxn>
              <a:cxn ang="0">
                <a:pos x="4" y="0"/>
              </a:cxn>
              <a:cxn ang="0">
                <a:pos x="2" y="0"/>
              </a:cxn>
            </a:cxnLst>
            <a:rect l="0" t="0" r="r" b="b"/>
            <a:pathLst>
              <a:path w="4" h="6">
                <a:moveTo>
                  <a:pt x="0" y="6"/>
                </a:moveTo>
                <a:lnTo>
                  <a:pt x="0" y="6"/>
                </a:lnTo>
                <a:lnTo>
                  <a:pt x="2" y="4"/>
                </a:lnTo>
                <a:lnTo>
                  <a:pt x="2" y="4"/>
                </a:lnTo>
                <a:lnTo>
                  <a:pt x="2" y="4"/>
                </a:lnTo>
                <a:lnTo>
                  <a:pt x="2" y="2"/>
                </a:lnTo>
                <a:lnTo>
                  <a:pt x="4" y="2"/>
                </a:lnTo>
                <a:lnTo>
                  <a:pt x="4" y="2"/>
                </a:lnTo>
                <a:lnTo>
                  <a:pt x="4"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3" name="Freeform 559"/>
          <p:cNvSpPr>
            <a:spLocks/>
          </p:cNvSpPr>
          <p:nvPr/>
        </p:nvSpPr>
        <p:spPr bwMode="auto">
          <a:xfrm>
            <a:off x="5340350" y="2773363"/>
            <a:ext cx="12700" cy="31750"/>
          </a:xfrm>
          <a:custGeom>
            <a:avLst/>
            <a:gdLst/>
            <a:ahLst/>
            <a:cxnLst>
              <a:cxn ang="0">
                <a:pos x="8" y="2"/>
              </a:cxn>
              <a:cxn ang="0">
                <a:pos x="8" y="2"/>
              </a:cxn>
              <a:cxn ang="0">
                <a:pos x="6" y="2"/>
              </a:cxn>
              <a:cxn ang="0">
                <a:pos x="6" y="0"/>
              </a:cxn>
              <a:cxn ang="0">
                <a:pos x="6" y="0"/>
              </a:cxn>
              <a:cxn ang="0">
                <a:pos x="4" y="0"/>
              </a:cxn>
              <a:cxn ang="0">
                <a:pos x="4" y="0"/>
              </a:cxn>
              <a:cxn ang="0">
                <a:pos x="4" y="0"/>
              </a:cxn>
              <a:cxn ang="0">
                <a:pos x="4" y="0"/>
              </a:cxn>
              <a:cxn ang="0">
                <a:pos x="2" y="0"/>
              </a:cxn>
              <a:cxn ang="0">
                <a:pos x="2" y="2"/>
              </a:cxn>
              <a:cxn ang="0">
                <a:pos x="2" y="2"/>
              </a:cxn>
              <a:cxn ang="0">
                <a:pos x="2" y="2"/>
              </a:cxn>
              <a:cxn ang="0">
                <a:pos x="2" y="2"/>
              </a:cxn>
              <a:cxn ang="0">
                <a:pos x="2" y="2"/>
              </a:cxn>
              <a:cxn ang="0">
                <a:pos x="2" y="4"/>
              </a:cxn>
              <a:cxn ang="0">
                <a:pos x="2" y="6"/>
              </a:cxn>
              <a:cxn ang="0">
                <a:pos x="0" y="6"/>
              </a:cxn>
              <a:cxn ang="0">
                <a:pos x="0" y="6"/>
              </a:cxn>
              <a:cxn ang="0">
                <a:pos x="2" y="8"/>
              </a:cxn>
              <a:cxn ang="0">
                <a:pos x="2" y="8"/>
              </a:cxn>
              <a:cxn ang="0">
                <a:pos x="2" y="10"/>
              </a:cxn>
              <a:cxn ang="0">
                <a:pos x="0" y="10"/>
              </a:cxn>
              <a:cxn ang="0">
                <a:pos x="0" y="12"/>
              </a:cxn>
              <a:cxn ang="0">
                <a:pos x="0" y="12"/>
              </a:cxn>
              <a:cxn ang="0">
                <a:pos x="2" y="12"/>
              </a:cxn>
              <a:cxn ang="0">
                <a:pos x="2" y="12"/>
              </a:cxn>
              <a:cxn ang="0">
                <a:pos x="2" y="12"/>
              </a:cxn>
              <a:cxn ang="0">
                <a:pos x="2" y="12"/>
              </a:cxn>
              <a:cxn ang="0">
                <a:pos x="4" y="12"/>
              </a:cxn>
              <a:cxn ang="0">
                <a:pos x="4" y="14"/>
              </a:cxn>
              <a:cxn ang="0">
                <a:pos x="4" y="14"/>
              </a:cxn>
              <a:cxn ang="0">
                <a:pos x="2" y="14"/>
              </a:cxn>
              <a:cxn ang="0">
                <a:pos x="2" y="16"/>
              </a:cxn>
              <a:cxn ang="0">
                <a:pos x="2" y="16"/>
              </a:cxn>
              <a:cxn ang="0">
                <a:pos x="2" y="16"/>
              </a:cxn>
              <a:cxn ang="0">
                <a:pos x="2" y="16"/>
              </a:cxn>
              <a:cxn ang="0">
                <a:pos x="2" y="16"/>
              </a:cxn>
              <a:cxn ang="0">
                <a:pos x="2" y="18"/>
              </a:cxn>
              <a:cxn ang="0">
                <a:pos x="2" y="18"/>
              </a:cxn>
              <a:cxn ang="0">
                <a:pos x="0" y="18"/>
              </a:cxn>
              <a:cxn ang="0">
                <a:pos x="0" y="18"/>
              </a:cxn>
              <a:cxn ang="0">
                <a:pos x="0" y="20"/>
              </a:cxn>
              <a:cxn ang="0">
                <a:pos x="0" y="20"/>
              </a:cxn>
              <a:cxn ang="0">
                <a:pos x="2" y="20"/>
              </a:cxn>
              <a:cxn ang="0">
                <a:pos x="4" y="20"/>
              </a:cxn>
              <a:cxn ang="0">
                <a:pos x="6" y="20"/>
              </a:cxn>
              <a:cxn ang="0">
                <a:pos x="6" y="20"/>
              </a:cxn>
              <a:cxn ang="0">
                <a:pos x="6" y="20"/>
              </a:cxn>
              <a:cxn ang="0">
                <a:pos x="8" y="18"/>
              </a:cxn>
              <a:cxn ang="0">
                <a:pos x="8" y="18"/>
              </a:cxn>
              <a:cxn ang="0">
                <a:pos x="8" y="18"/>
              </a:cxn>
              <a:cxn ang="0">
                <a:pos x="8" y="18"/>
              </a:cxn>
            </a:cxnLst>
            <a:rect l="0" t="0" r="r" b="b"/>
            <a:pathLst>
              <a:path w="8" h="20">
                <a:moveTo>
                  <a:pt x="8" y="2"/>
                </a:moveTo>
                <a:lnTo>
                  <a:pt x="8" y="2"/>
                </a:lnTo>
                <a:lnTo>
                  <a:pt x="6" y="2"/>
                </a:lnTo>
                <a:lnTo>
                  <a:pt x="6" y="0"/>
                </a:lnTo>
                <a:lnTo>
                  <a:pt x="6" y="0"/>
                </a:lnTo>
                <a:lnTo>
                  <a:pt x="4" y="0"/>
                </a:lnTo>
                <a:lnTo>
                  <a:pt x="4" y="0"/>
                </a:lnTo>
                <a:lnTo>
                  <a:pt x="4" y="0"/>
                </a:lnTo>
                <a:lnTo>
                  <a:pt x="4" y="0"/>
                </a:lnTo>
                <a:lnTo>
                  <a:pt x="2" y="0"/>
                </a:lnTo>
                <a:lnTo>
                  <a:pt x="2" y="2"/>
                </a:lnTo>
                <a:lnTo>
                  <a:pt x="2" y="2"/>
                </a:lnTo>
                <a:lnTo>
                  <a:pt x="2" y="2"/>
                </a:lnTo>
                <a:lnTo>
                  <a:pt x="2" y="2"/>
                </a:lnTo>
                <a:lnTo>
                  <a:pt x="2" y="2"/>
                </a:lnTo>
                <a:lnTo>
                  <a:pt x="2" y="4"/>
                </a:lnTo>
                <a:lnTo>
                  <a:pt x="2" y="6"/>
                </a:lnTo>
                <a:lnTo>
                  <a:pt x="0" y="6"/>
                </a:lnTo>
                <a:lnTo>
                  <a:pt x="0" y="6"/>
                </a:lnTo>
                <a:lnTo>
                  <a:pt x="2" y="8"/>
                </a:lnTo>
                <a:lnTo>
                  <a:pt x="2" y="8"/>
                </a:lnTo>
                <a:lnTo>
                  <a:pt x="2" y="10"/>
                </a:lnTo>
                <a:lnTo>
                  <a:pt x="0" y="10"/>
                </a:lnTo>
                <a:lnTo>
                  <a:pt x="0" y="12"/>
                </a:lnTo>
                <a:lnTo>
                  <a:pt x="0" y="12"/>
                </a:lnTo>
                <a:lnTo>
                  <a:pt x="2" y="12"/>
                </a:lnTo>
                <a:lnTo>
                  <a:pt x="2" y="12"/>
                </a:lnTo>
                <a:lnTo>
                  <a:pt x="2" y="12"/>
                </a:lnTo>
                <a:lnTo>
                  <a:pt x="2" y="12"/>
                </a:lnTo>
                <a:lnTo>
                  <a:pt x="4" y="12"/>
                </a:lnTo>
                <a:lnTo>
                  <a:pt x="4" y="14"/>
                </a:lnTo>
                <a:lnTo>
                  <a:pt x="4" y="14"/>
                </a:lnTo>
                <a:lnTo>
                  <a:pt x="2" y="14"/>
                </a:lnTo>
                <a:lnTo>
                  <a:pt x="2" y="16"/>
                </a:lnTo>
                <a:lnTo>
                  <a:pt x="2" y="16"/>
                </a:lnTo>
                <a:lnTo>
                  <a:pt x="2" y="16"/>
                </a:lnTo>
                <a:lnTo>
                  <a:pt x="2" y="16"/>
                </a:lnTo>
                <a:lnTo>
                  <a:pt x="2" y="16"/>
                </a:lnTo>
                <a:lnTo>
                  <a:pt x="2" y="18"/>
                </a:lnTo>
                <a:lnTo>
                  <a:pt x="2" y="18"/>
                </a:lnTo>
                <a:lnTo>
                  <a:pt x="0" y="18"/>
                </a:lnTo>
                <a:lnTo>
                  <a:pt x="0" y="18"/>
                </a:lnTo>
                <a:lnTo>
                  <a:pt x="0" y="20"/>
                </a:lnTo>
                <a:lnTo>
                  <a:pt x="0" y="20"/>
                </a:lnTo>
                <a:lnTo>
                  <a:pt x="2" y="20"/>
                </a:lnTo>
                <a:lnTo>
                  <a:pt x="4" y="20"/>
                </a:lnTo>
                <a:lnTo>
                  <a:pt x="6" y="20"/>
                </a:lnTo>
                <a:lnTo>
                  <a:pt x="6" y="20"/>
                </a:lnTo>
                <a:lnTo>
                  <a:pt x="6" y="20"/>
                </a:lnTo>
                <a:lnTo>
                  <a:pt x="8" y="18"/>
                </a:lnTo>
                <a:lnTo>
                  <a:pt x="8" y="18"/>
                </a:lnTo>
                <a:lnTo>
                  <a:pt x="8" y="18"/>
                </a:lnTo>
                <a:lnTo>
                  <a:pt x="8"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4" name="Freeform 560"/>
          <p:cNvSpPr>
            <a:spLocks/>
          </p:cNvSpPr>
          <p:nvPr/>
        </p:nvSpPr>
        <p:spPr bwMode="auto">
          <a:xfrm>
            <a:off x="5353050" y="2776538"/>
            <a:ext cx="3175" cy="25400"/>
          </a:xfrm>
          <a:custGeom>
            <a:avLst/>
            <a:gdLst/>
            <a:ahLst/>
            <a:cxnLst>
              <a:cxn ang="0">
                <a:pos x="0" y="0"/>
              </a:cxn>
              <a:cxn ang="0">
                <a:pos x="0" y="0"/>
              </a:cxn>
              <a:cxn ang="0">
                <a:pos x="0" y="4"/>
              </a:cxn>
              <a:cxn ang="0">
                <a:pos x="0" y="4"/>
              </a:cxn>
              <a:cxn ang="0">
                <a:pos x="0" y="6"/>
              </a:cxn>
              <a:cxn ang="0">
                <a:pos x="0" y="8"/>
              </a:cxn>
              <a:cxn ang="0">
                <a:pos x="0" y="8"/>
              </a:cxn>
              <a:cxn ang="0">
                <a:pos x="2" y="10"/>
              </a:cxn>
              <a:cxn ang="0">
                <a:pos x="2" y="12"/>
              </a:cxn>
              <a:cxn ang="0">
                <a:pos x="2" y="12"/>
              </a:cxn>
              <a:cxn ang="0">
                <a:pos x="0" y="12"/>
              </a:cxn>
              <a:cxn ang="0">
                <a:pos x="0" y="14"/>
              </a:cxn>
              <a:cxn ang="0">
                <a:pos x="0" y="14"/>
              </a:cxn>
              <a:cxn ang="0">
                <a:pos x="0" y="14"/>
              </a:cxn>
              <a:cxn ang="0">
                <a:pos x="0" y="16"/>
              </a:cxn>
              <a:cxn ang="0">
                <a:pos x="0" y="16"/>
              </a:cxn>
            </a:cxnLst>
            <a:rect l="0" t="0" r="r" b="b"/>
            <a:pathLst>
              <a:path w="2" h="16">
                <a:moveTo>
                  <a:pt x="0" y="0"/>
                </a:moveTo>
                <a:lnTo>
                  <a:pt x="0" y="0"/>
                </a:lnTo>
                <a:lnTo>
                  <a:pt x="0" y="4"/>
                </a:lnTo>
                <a:lnTo>
                  <a:pt x="0" y="4"/>
                </a:lnTo>
                <a:lnTo>
                  <a:pt x="0" y="6"/>
                </a:lnTo>
                <a:lnTo>
                  <a:pt x="0" y="8"/>
                </a:lnTo>
                <a:lnTo>
                  <a:pt x="0" y="8"/>
                </a:lnTo>
                <a:lnTo>
                  <a:pt x="2" y="10"/>
                </a:lnTo>
                <a:lnTo>
                  <a:pt x="2" y="12"/>
                </a:lnTo>
                <a:lnTo>
                  <a:pt x="2" y="12"/>
                </a:lnTo>
                <a:lnTo>
                  <a:pt x="0" y="12"/>
                </a:lnTo>
                <a:lnTo>
                  <a:pt x="0" y="14"/>
                </a:lnTo>
                <a:lnTo>
                  <a:pt x="0" y="14"/>
                </a:lnTo>
                <a:lnTo>
                  <a:pt x="0" y="14"/>
                </a:lnTo>
                <a:lnTo>
                  <a:pt x="0" y="16"/>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5" name="Freeform 561"/>
          <p:cNvSpPr>
            <a:spLocks/>
          </p:cNvSpPr>
          <p:nvPr/>
        </p:nvSpPr>
        <p:spPr bwMode="auto">
          <a:xfrm>
            <a:off x="5346700" y="2792413"/>
            <a:ext cx="3175" cy="1588"/>
          </a:xfrm>
          <a:custGeom>
            <a:avLst/>
            <a:gdLst/>
            <a:ahLst/>
            <a:cxnLst>
              <a:cxn ang="0">
                <a:pos x="2" y="0"/>
              </a:cxn>
              <a:cxn ang="0">
                <a:pos x="2" y="0"/>
              </a:cxn>
              <a:cxn ang="0">
                <a:pos x="2" y="0"/>
              </a:cxn>
              <a:cxn ang="0">
                <a:pos x="2" y="0"/>
              </a:cxn>
              <a:cxn ang="0">
                <a:pos x="2" y="0"/>
              </a:cxn>
              <a:cxn ang="0">
                <a:pos x="0" y="0"/>
              </a:cxn>
              <a:cxn ang="0">
                <a:pos x="0" y="0"/>
              </a:cxn>
              <a:cxn ang="0">
                <a:pos x="0" y="0"/>
              </a:cxn>
              <a:cxn ang="0">
                <a:pos x="0" y="0"/>
              </a:cxn>
              <a:cxn ang="0">
                <a:pos x="2" y="0"/>
              </a:cxn>
            </a:cxnLst>
            <a:rect l="0" t="0" r="r" b="b"/>
            <a:pathLst>
              <a:path w="2">
                <a:moveTo>
                  <a:pt x="2" y="0"/>
                </a:moveTo>
                <a:lnTo>
                  <a:pt x="2" y="0"/>
                </a:lnTo>
                <a:lnTo>
                  <a:pt x="2" y="0"/>
                </a:lnTo>
                <a:lnTo>
                  <a:pt x="2" y="0"/>
                </a:lnTo>
                <a:lnTo>
                  <a:pt x="2" y="0"/>
                </a:lnTo>
                <a:lnTo>
                  <a:pt x="0" y="0"/>
                </a:lnTo>
                <a:lnTo>
                  <a:pt x="0" y="0"/>
                </a:lnTo>
                <a:lnTo>
                  <a:pt x="0" y="0"/>
                </a:lnTo>
                <a:lnTo>
                  <a:pt x="0" y="0"/>
                </a:lnTo>
                <a:lnTo>
                  <a:pt x="2" y="0"/>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6" name="Freeform 562"/>
          <p:cNvSpPr>
            <a:spLocks/>
          </p:cNvSpPr>
          <p:nvPr/>
        </p:nvSpPr>
        <p:spPr bwMode="auto">
          <a:xfrm>
            <a:off x="5422900" y="2751138"/>
            <a:ext cx="12700" cy="31750"/>
          </a:xfrm>
          <a:custGeom>
            <a:avLst/>
            <a:gdLst/>
            <a:ahLst/>
            <a:cxnLst>
              <a:cxn ang="0">
                <a:pos x="8" y="20"/>
              </a:cxn>
              <a:cxn ang="0">
                <a:pos x="8" y="20"/>
              </a:cxn>
              <a:cxn ang="0">
                <a:pos x="8" y="18"/>
              </a:cxn>
              <a:cxn ang="0">
                <a:pos x="6" y="18"/>
              </a:cxn>
              <a:cxn ang="0">
                <a:pos x="4" y="16"/>
              </a:cxn>
              <a:cxn ang="0">
                <a:pos x="6" y="14"/>
              </a:cxn>
              <a:cxn ang="0">
                <a:pos x="0" y="0"/>
              </a:cxn>
            </a:cxnLst>
            <a:rect l="0" t="0" r="r" b="b"/>
            <a:pathLst>
              <a:path w="8" h="20">
                <a:moveTo>
                  <a:pt x="8" y="20"/>
                </a:moveTo>
                <a:lnTo>
                  <a:pt x="8" y="20"/>
                </a:lnTo>
                <a:lnTo>
                  <a:pt x="8" y="18"/>
                </a:lnTo>
                <a:lnTo>
                  <a:pt x="6" y="18"/>
                </a:lnTo>
                <a:lnTo>
                  <a:pt x="4" y="16"/>
                </a:lnTo>
                <a:lnTo>
                  <a:pt x="6" y="14"/>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7" name="Freeform 563"/>
          <p:cNvSpPr>
            <a:spLocks/>
          </p:cNvSpPr>
          <p:nvPr/>
        </p:nvSpPr>
        <p:spPr bwMode="auto">
          <a:xfrm>
            <a:off x="5353050" y="2751138"/>
            <a:ext cx="69850" cy="28575"/>
          </a:xfrm>
          <a:custGeom>
            <a:avLst/>
            <a:gdLst/>
            <a:ahLst/>
            <a:cxnLst>
              <a:cxn ang="0">
                <a:pos x="0" y="12"/>
              </a:cxn>
              <a:cxn ang="0">
                <a:pos x="2" y="12"/>
              </a:cxn>
              <a:cxn ang="0">
                <a:pos x="2" y="10"/>
              </a:cxn>
              <a:cxn ang="0">
                <a:pos x="2" y="10"/>
              </a:cxn>
              <a:cxn ang="0">
                <a:pos x="4" y="12"/>
              </a:cxn>
              <a:cxn ang="0">
                <a:pos x="6" y="12"/>
              </a:cxn>
              <a:cxn ang="0">
                <a:pos x="6" y="12"/>
              </a:cxn>
              <a:cxn ang="0">
                <a:pos x="8" y="14"/>
              </a:cxn>
              <a:cxn ang="0">
                <a:pos x="8" y="14"/>
              </a:cxn>
              <a:cxn ang="0">
                <a:pos x="8" y="14"/>
              </a:cxn>
              <a:cxn ang="0">
                <a:pos x="8" y="14"/>
              </a:cxn>
              <a:cxn ang="0">
                <a:pos x="10" y="16"/>
              </a:cxn>
              <a:cxn ang="0">
                <a:pos x="12" y="16"/>
              </a:cxn>
              <a:cxn ang="0">
                <a:pos x="12" y="16"/>
              </a:cxn>
              <a:cxn ang="0">
                <a:pos x="14" y="16"/>
              </a:cxn>
              <a:cxn ang="0">
                <a:pos x="14" y="18"/>
              </a:cxn>
              <a:cxn ang="0">
                <a:pos x="16" y="18"/>
              </a:cxn>
              <a:cxn ang="0">
                <a:pos x="16" y="18"/>
              </a:cxn>
              <a:cxn ang="0">
                <a:pos x="18" y="18"/>
              </a:cxn>
              <a:cxn ang="0">
                <a:pos x="18" y="18"/>
              </a:cxn>
              <a:cxn ang="0">
                <a:pos x="22" y="14"/>
              </a:cxn>
              <a:cxn ang="0">
                <a:pos x="26" y="12"/>
              </a:cxn>
              <a:cxn ang="0">
                <a:pos x="26" y="12"/>
              </a:cxn>
              <a:cxn ang="0">
                <a:pos x="26" y="12"/>
              </a:cxn>
              <a:cxn ang="0">
                <a:pos x="28" y="10"/>
              </a:cxn>
              <a:cxn ang="0">
                <a:pos x="32" y="8"/>
              </a:cxn>
              <a:cxn ang="0">
                <a:pos x="38" y="4"/>
              </a:cxn>
              <a:cxn ang="0">
                <a:pos x="40" y="2"/>
              </a:cxn>
              <a:cxn ang="0">
                <a:pos x="42" y="2"/>
              </a:cxn>
              <a:cxn ang="0">
                <a:pos x="44" y="0"/>
              </a:cxn>
            </a:cxnLst>
            <a:rect l="0" t="0" r="r" b="b"/>
            <a:pathLst>
              <a:path w="44" h="18">
                <a:moveTo>
                  <a:pt x="0" y="12"/>
                </a:moveTo>
                <a:lnTo>
                  <a:pt x="2" y="12"/>
                </a:lnTo>
                <a:lnTo>
                  <a:pt x="2" y="10"/>
                </a:lnTo>
                <a:lnTo>
                  <a:pt x="2" y="10"/>
                </a:lnTo>
                <a:lnTo>
                  <a:pt x="4" y="12"/>
                </a:lnTo>
                <a:lnTo>
                  <a:pt x="6" y="12"/>
                </a:lnTo>
                <a:lnTo>
                  <a:pt x="6" y="12"/>
                </a:lnTo>
                <a:lnTo>
                  <a:pt x="8" y="14"/>
                </a:lnTo>
                <a:lnTo>
                  <a:pt x="8" y="14"/>
                </a:lnTo>
                <a:lnTo>
                  <a:pt x="8" y="14"/>
                </a:lnTo>
                <a:lnTo>
                  <a:pt x="8" y="14"/>
                </a:lnTo>
                <a:lnTo>
                  <a:pt x="10" y="16"/>
                </a:lnTo>
                <a:lnTo>
                  <a:pt x="12" y="16"/>
                </a:lnTo>
                <a:lnTo>
                  <a:pt x="12" y="16"/>
                </a:lnTo>
                <a:lnTo>
                  <a:pt x="14" y="16"/>
                </a:lnTo>
                <a:lnTo>
                  <a:pt x="14" y="18"/>
                </a:lnTo>
                <a:lnTo>
                  <a:pt x="16" y="18"/>
                </a:lnTo>
                <a:lnTo>
                  <a:pt x="16" y="18"/>
                </a:lnTo>
                <a:lnTo>
                  <a:pt x="18" y="18"/>
                </a:lnTo>
                <a:lnTo>
                  <a:pt x="18" y="18"/>
                </a:lnTo>
                <a:lnTo>
                  <a:pt x="22" y="14"/>
                </a:lnTo>
                <a:lnTo>
                  <a:pt x="26" y="12"/>
                </a:lnTo>
                <a:lnTo>
                  <a:pt x="26" y="12"/>
                </a:lnTo>
                <a:lnTo>
                  <a:pt x="26" y="12"/>
                </a:lnTo>
                <a:lnTo>
                  <a:pt x="28" y="10"/>
                </a:lnTo>
                <a:lnTo>
                  <a:pt x="32" y="8"/>
                </a:lnTo>
                <a:lnTo>
                  <a:pt x="38" y="4"/>
                </a:lnTo>
                <a:lnTo>
                  <a:pt x="40" y="2"/>
                </a:lnTo>
                <a:lnTo>
                  <a:pt x="42" y="2"/>
                </a:lnTo>
                <a:lnTo>
                  <a:pt x="4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8" name="Freeform 564"/>
          <p:cNvSpPr>
            <a:spLocks/>
          </p:cNvSpPr>
          <p:nvPr/>
        </p:nvSpPr>
        <p:spPr bwMode="auto">
          <a:xfrm>
            <a:off x="5353050" y="2770188"/>
            <a:ext cx="1588" cy="6350"/>
          </a:xfrm>
          <a:custGeom>
            <a:avLst/>
            <a:gdLst/>
            <a:ahLst/>
            <a:cxnLst>
              <a:cxn ang="0">
                <a:pos x="0" y="0"/>
              </a:cxn>
              <a:cxn ang="0">
                <a:pos x="0" y="0"/>
              </a:cxn>
              <a:cxn ang="0">
                <a:pos x="0" y="0"/>
              </a:cxn>
              <a:cxn ang="0">
                <a:pos x="0" y="4"/>
              </a:cxn>
              <a:cxn ang="0">
                <a:pos x="0" y="4"/>
              </a:cxn>
            </a:cxnLst>
            <a:rect l="0" t="0" r="r" b="b"/>
            <a:pathLst>
              <a:path h="4">
                <a:moveTo>
                  <a:pt x="0" y="0"/>
                </a:moveTo>
                <a:lnTo>
                  <a:pt x="0" y="0"/>
                </a:lnTo>
                <a:lnTo>
                  <a:pt x="0" y="0"/>
                </a:lnTo>
                <a:lnTo>
                  <a:pt x="0"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9" name="Line 565"/>
          <p:cNvSpPr>
            <a:spLocks noChangeShapeType="1"/>
          </p:cNvSpPr>
          <p:nvPr/>
        </p:nvSpPr>
        <p:spPr bwMode="auto">
          <a:xfrm>
            <a:off x="5353050" y="27701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0" name="Freeform 566"/>
          <p:cNvSpPr>
            <a:spLocks/>
          </p:cNvSpPr>
          <p:nvPr/>
        </p:nvSpPr>
        <p:spPr bwMode="auto">
          <a:xfrm>
            <a:off x="5353050" y="2767013"/>
            <a:ext cx="3175" cy="3175"/>
          </a:xfrm>
          <a:custGeom>
            <a:avLst/>
            <a:gdLst/>
            <a:ahLst/>
            <a:cxnLst>
              <a:cxn ang="0">
                <a:pos x="2" y="0"/>
              </a:cxn>
              <a:cxn ang="0">
                <a:pos x="0" y="2"/>
              </a:cxn>
              <a:cxn ang="0">
                <a:pos x="0" y="2"/>
              </a:cxn>
              <a:cxn ang="0">
                <a:pos x="0" y="2"/>
              </a:cxn>
            </a:cxnLst>
            <a:rect l="0" t="0" r="r" b="b"/>
            <a:pathLst>
              <a:path w="2" h="2">
                <a:moveTo>
                  <a:pt x="2" y="0"/>
                </a:move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1" name="Freeform 567"/>
          <p:cNvSpPr>
            <a:spLocks/>
          </p:cNvSpPr>
          <p:nvPr/>
        </p:nvSpPr>
        <p:spPr bwMode="auto">
          <a:xfrm>
            <a:off x="5353050" y="2763838"/>
            <a:ext cx="3175" cy="3175"/>
          </a:xfrm>
          <a:custGeom>
            <a:avLst/>
            <a:gdLst/>
            <a:ahLst/>
            <a:cxnLst>
              <a:cxn ang="0">
                <a:pos x="0" y="0"/>
              </a:cxn>
              <a:cxn ang="0">
                <a:pos x="0" y="0"/>
              </a:cxn>
              <a:cxn ang="0">
                <a:pos x="0" y="0"/>
              </a:cxn>
              <a:cxn ang="0">
                <a:pos x="0" y="2"/>
              </a:cxn>
              <a:cxn ang="0">
                <a:pos x="0" y="2"/>
              </a:cxn>
              <a:cxn ang="0">
                <a:pos x="2" y="2"/>
              </a:cxn>
            </a:cxnLst>
            <a:rect l="0" t="0" r="r" b="b"/>
            <a:pathLst>
              <a:path w="2" h="2">
                <a:moveTo>
                  <a:pt x="0" y="0"/>
                </a:moveTo>
                <a:lnTo>
                  <a:pt x="0" y="0"/>
                </a:lnTo>
                <a:lnTo>
                  <a:pt x="0" y="0"/>
                </a:lnTo>
                <a:lnTo>
                  <a:pt x="0" y="2"/>
                </a:lnTo>
                <a:lnTo>
                  <a:pt x="0" y="2"/>
                </a:lnTo>
                <a:lnTo>
                  <a:pt x="2"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2" name="Line 568"/>
          <p:cNvSpPr>
            <a:spLocks noChangeShapeType="1"/>
          </p:cNvSpPr>
          <p:nvPr/>
        </p:nvSpPr>
        <p:spPr bwMode="auto">
          <a:xfrm>
            <a:off x="6257925" y="27066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3" name="Line 569"/>
          <p:cNvSpPr>
            <a:spLocks noChangeShapeType="1"/>
          </p:cNvSpPr>
          <p:nvPr/>
        </p:nvSpPr>
        <p:spPr bwMode="auto">
          <a:xfrm>
            <a:off x="625475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4" name="Line 570"/>
          <p:cNvSpPr>
            <a:spLocks noChangeShapeType="1"/>
          </p:cNvSpPr>
          <p:nvPr/>
        </p:nvSpPr>
        <p:spPr bwMode="auto">
          <a:xfrm>
            <a:off x="625475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5" name="Line 571"/>
          <p:cNvSpPr>
            <a:spLocks noChangeShapeType="1"/>
          </p:cNvSpPr>
          <p:nvPr/>
        </p:nvSpPr>
        <p:spPr bwMode="auto">
          <a:xfrm>
            <a:off x="625475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6" name="Line 572"/>
          <p:cNvSpPr>
            <a:spLocks noChangeShapeType="1"/>
          </p:cNvSpPr>
          <p:nvPr/>
        </p:nvSpPr>
        <p:spPr bwMode="auto">
          <a:xfrm>
            <a:off x="6245225"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7" name="Line 573"/>
          <p:cNvSpPr>
            <a:spLocks noChangeShapeType="1"/>
          </p:cNvSpPr>
          <p:nvPr/>
        </p:nvSpPr>
        <p:spPr bwMode="auto">
          <a:xfrm>
            <a:off x="6245225"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8" name="Line 574"/>
          <p:cNvSpPr>
            <a:spLocks noChangeShapeType="1"/>
          </p:cNvSpPr>
          <p:nvPr/>
        </p:nvSpPr>
        <p:spPr bwMode="auto">
          <a:xfrm>
            <a:off x="6245225"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9" name="Line 575"/>
          <p:cNvSpPr>
            <a:spLocks noChangeShapeType="1"/>
          </p:cNvSpPr>
          <p:nvPr/>
        </p:nvSpPr>
        <p:spPr bwMode="auto">
          <a:xfrm>
            <a:off x="62357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0" name="Line 576"/>
          <p:cNvSpPr>
            <a:spLocks noChangeShapeType="1"/>
          </p:cNvSpPr>
          <p:nvPr/>
        </p:nvSpPr>
        <p:spPr bwMode="auto">
          <a:xfrm>
            <a:off x="62357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1" name="Line 577"/>
          <p:cNvSpPr>
            <a:spLocks noChangeShapeType="1"/>
          </p:cNvSpPr>
          <p:nvPr/>
        </p:nvSpPr>
        <p:spPr bwMode="auto">
          <a:xfrm>
            <a:off x="62357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2" name="Line 578"/>
          <p:cNvSpPr>
            <a:spLocks noChangeShapeType="1"/>
          </p:cNvSpPr>
          <p:nvPr/>
        </p:nvSpPr>
        <p:spPr bwMode="auto">
          <a:xfrm>
            <a:off x="62230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3" name="Line 579"/>
          <p:cNvSpPr>
            <a:spLocks noChangeShapeType="1"/>
          </p:cNvSpPr>
          <p:nvPr/>
        </p:nvSpPr>
        <p:spPr bwMode="auto">
          <a:xfrm>
            <a:off x="62230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4" name="Line 580"/>
          <p:cNvSpPr>
            <a:spLocks noChangeShapeType="1"/>
          </p:cNvSpPr>
          <p:nvPr/>
        </p:nvSpPr>
        <p:spPr bwMode="auto">
          <a:xfrm>
            <a:off x="62230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5" name="Line 581"/>
          <p:cNvSpPr>
            <a:spLocks noChangeShapeType="1"/>
          </p:cNvSpPr>
          <p:nvPr/>
        </p:nvSpPr>
        <p:spPr bwMode="auto">
          <a:xfrm>
            <a:off x="62103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6" name="Line 582"/>
          <p:cNvSpPr>
            <a:spLocks noChangeShapeType="1"/>
          </p:cNvSpPr>
          <p:nvPr/>
        </p:nvSpPr>
        <p:spPr bwMode="auto">
          <a:xfrm>
            <a:off x="62103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7" name="Line 583"/>
          <p:cNvSpPr>
            <a:spLocks noChangeShapeType="1"/>
          </p:cNvSpPr>
          <p:nvPr/>
        </p:nvSpPr>
        <p:spPr bwMode="auto">
          <a:xfrm>
            <a:off x="62103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8" name="Line 584"/>
          <p:cNvSpPr>
            <a:spLocks noChangeShapeType="1"/>
          </p:cNvSpPr>
          <p:nvPr/>
        </p:nvSpPr>
        <p:spPr bwMode="auto">
          <a:xfrm>
            <a:off x="61976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9" name="Line 585"/>
          <p:cNvSpPr>
            <a:spLocks noChangeShapeType="1"/>
          </p:cNvSpPr>
          <p:nvPr/>
        </p:nvSpPr>
        <p:spPr bwMode="auto">
          <a:xfrm>
            <a:off x="61976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0" name="Line 586"/>
          <p:cNvSpPr>
            <a:spLocks noChangeShapeType="1"/>
          </p:cNvSpPr>
          <p:nvPr/>
        </p:nvSpPr>
        <p:spPr bwMode="auto">
          <a:xfrm>
            <a:off x="61976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1" name="Line 587"/>
          <p:cNvSpPr>
            <a:spLocks noChangeShapeType="1"/>
          </p:cNvSpPr>
          <p:nvPr/>
        </p:nvSpPr>
        <p:spPr bwMode="auto">
          <a:xfrm>
            <a:off x="619125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2" name="Line 588"/>
          <p:cNvSpPr>
            <a:spLocks noChangeShapeType="1"/>
          </p:cNvSpPr>
          <p:nvPr/>
        </p:nvSpPr>
        <p:spPr bwMode="auto">
          <a:xfrm>
            <a:off x="619125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3" name="Line 589"/>
          <p:cNvSpPr>
            <a:spLocks noChangeShapeType="1"/>
          </p:cNvSpPr>
          <p:nvPr/>
        </p:nvSpPr>
        <p:spPr bwMode="auto">
          <a:xfrm>
            <a:off x="619125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4" name="Line 590"/>
          <p:cNvSpPr>
            <a:spLocks noChangeShapeType="1"/>
          </p:cNvSpPr>
          <p:nvPr/>
        </p:nvSpPr>
        <p:spPr bwMode="auto">
          <a:xfrm>
            <a:off x="6194425" y="27320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5" name="Line 591"/>
          <p:cNvSpPr>
            <a:spLocks noChangeShapeType="1"/>
          </p:cNvSpPr>
          <p:nvPr/>
        </p:nvSpPr>
        <p:spPr bwMode="auto">
          <a:xfrm>
            <a:off x="6194425" y="27320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6" name="Line 592"/>
          <p:cNvSpPr>
            <a:spLocks noChangeShapeType="1"/>
          </p:cNvSpPr>
          <p:nvPr/>
        </p:nvSpPr>
        <p:spPr bwMode="auto">
          <a:xfrm>
            <a:off x="6194425" y="27320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7" name="Line 593"/>
          <p:cNvSpPr>
            <a:spLocks noChangeShapeType="1"/>
          </p:cNvSpPr>
          <p:nvPr/>
        </p:nvSpPr>
        <p:spPr bwMode="auto">
          <a:xfrm>
            <a:off x="6203950" y="27352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8" name="Line 594"/>
          <p:cNvSpPr>
            <a:spLocks noChangeShapeType="1"/>
          </p:cNvSpPr>
          <p:nvPr/>
        </p:nvSpPr>
        <p:spPr bwMode="auto">
          <a:xfrm>
            <a:off x="6203950" y="27352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9" name="Line 595"/>
          <p:cNvSpPr>
            <a:spLocks noChangeShapeType="1"/>
          </p:cNvSpPr>
          <p:nvPr/>
        </p:nvSpPr>
        <p:spPr bwMode="auto">
          <a:xfrm>
            <a:off x="6203950" y="27352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0" name="Line 596"/>
          <p:cNvSpPr>
            <a:spLocks noChangeShapeType="1"/>
          </p:cNvSpPr>
          <p:nvPr/>
        </p:nvSpPr>
        <p:spPr bwMode="auto">
          <a:xfrm>
            <a:off x="6200775" y="2744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1" name="Line 597"/>
          <p:cNvSpPr>
            <a:spLocks noChangeShapeType="1"/>
          </p:cNvSpPr>
          <p:nvPr/>
        </p:nvSpPr>
        <p:spPr bwMode="auto">
          <a:xfrm>
            <a:off x="6200775" y="2744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2" name="Line 598"/>
          <p:cNvSpPr>
            <a:spLocks noChangeShapeType="1"/>
          </p:cNvSpPr>
          <p:nvPr/>
        </p:nvSpPr>
        <p:spPr bwMode="auto">
          <a:xfrm>
            <a:off x="6200775" y="2744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3" name="Line 599"/>
          <p:cNvSpPr>
            <a:spLocks noChangeShapeType="1"/>
          </p:cNvSpPr>
          <p:nvPr/>
        </p:nvSpPr>
        <p:spPr bwMode="auto">
          <a:xfrm>
            <a:off x="6200775" y="2754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4" name="Line 600"/>
          <p:cNvSpPr>
            <a:spLocks noChangeShapeType="1"/>
          </p:cNvSpPr>
          <p:nvPr/>
        </p:nvSpPr>
        <p:spPr bwMode="auto">
          <a:xfrm>
            <a:off x="6200775" y="2754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5" name="Line 601"/>
          <p:cNvSpPr>
            <a:spLocks noChangeShapeType="1"/>
          </p:cNvSpPr>
          <p:nvPr/>
        </p:nvSpPr>
        <p:spPr bwMode="auto">
          <a:xfrm>
            <a:off x="6200775" y="2754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6" name="Line 602"/>
          <p:cNvSpPr>
            <a:spLocks noChangeShapeType="1"/>
          </p:cNvSpPr>
          <p:nvPr/>
        </p:nvSpPr>
        <p:spPr bwMode="auto">
          <a:xfrm>
            <a:off x="6210300" y="27638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7" name="Line 603"/>
          <p:cNvSpPr>
            <a:spLocks noChangeShapeType="1"/>
          </p:cNvSpPr>
          <p:nvPr/>
        </p:nvSpPr>
        <p:spPr bwMode="auto">
          <a:xfrm>
            <a:off x="6210300" y="27638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8" name="Line 604"/>
          <p:cNvSpPr>
            <a:spLocks noChangeShapeType="1"/>
          </p:cNvSpPr>
          <p:nvPr/>
        </p:nvSpPr>
        <p:spPr bwMode="auto">
          <a:xfrm>
            <a:off x="6210300" y="27638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9" name="Freeform 605"/>
          <p:cNvSpPr>
            <a:spLocks/>
          </p:cNvSpPr>
          <p:nvPr/>
        </p:nvSpPr>
        <p:spPr bwMode="auto">
          <a:xfrm>
            <a:off x="5353050" y="2760663"/>
            <a:ext cx="1588" cy="3175"/>
          </a:xfrm>
          <a:custGeom>
            <a:avLst/>
            <a:gdLst/>
            <a:ahLst/>
            <a:cxnLst>
              <a:cxn ang="0">
                <a:pos x="0" y="0"/>
              </a:cxn>
              <a:cxn ang="0">
                <a:pos x="0" y="0"/>
              </a:cxn>
              <a:cxn ang="0">
                <a:pos x="0" y="0"/>
              </a:cxn>
              <a:cxn ang="0">
                <a:pos x="0" y="2"/>
              </a:cxn>
              <a:cxn ang="0">
                <a:pos x="0" y="2"/>
              </a:cxn>
              <a:cxn ang="0">
                <a:pos x="0" y="2"/>
              </a:cxn>
            </a:cxnLst>
            <a:rect l="0" t="0" r="r" b="b"/>
            <a:pathLst>
              <a:path h="2">
                <a:moveTo>
                  <a:pt x="0" y="0"/>
                </a:moveTo>
                <a:lnTo>
                  <a:pt x="0" y="0"/>
                </a:lnTo>
                <a:lnTo>
                  <a:pt x="0" y="0"/>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0" name="Freeform 606"/>
          <p:cNvSpPr>
            <a:spLocks/>
          </p:cNvSpPr>
          <p:nvPr/>
        </p:nvSpPr>
        <p:spPr bwMode="auto">
          <a:xfrm>
            <a:off x="5340350" y="2754313"/>
            <a:ext cx="12700" cy="6350"/>
          </a:xfrm>
          <a:custGeom>
            <a:avLst/>
            <a:gdLst/>
            <a:ahLst/>
            <a:cxnLst>
              <a:cxn ang="0">
                <a:pos x="0" y="4"/>
              </a:cxn>
              <a:cxn ang="0">
                <a:pos x="0" y="2"/>
              </a:cxn>
              <a:cxn ang="0">
                <a:pos x="2" y="2"/>
              </a:cxn>
              <a:cxn ang="0">
                <a:pos x="4" y="4"/>
              </a:cxn>
              <a:cxn ang="0">
                <a:pos x="4" y="4"/>
              </a:cxn>
              <a:cxn ang="0">
                <a:pos x="4" y="4"/>
              </a:cxn>
              <a:cxn ang="0">
                <a:pos x="6" y="4"/>
              </a:cxn>
              <a:cxn ang="0">
                <a:pos x="6" y="2"/>
              </a:cxn>
              <a:cxn ang="0">
                <a:pos x="6" y="2"/>
              </a:cxn>
              <a:cxn ang="0">
                <a:pos x="6" y="2"/>
              </a:cxn>
              <a:cxn ang="0">
                <a:pos x="6" y="2"/>
              </a:cxn>
              <a:cxn ang="0">
                <a:pos x="6" y="0"/>
              </a:cxn>
              <a:cxn ang="0">
                <a:pos x="8" y="0"/>
              </a:cxn>
            </a:cxnLst>
            <a:rect l="0" t="0" r="r" b="b"/>
            <a:pathLst>
              <a:path w="8" h="4">
                <a:moveTo>
                  <a:pt x="0" y="4"/>
                </a:moveTo>
                <a:lnTo>
                  <a:pt x="0" y="2"/>
                </a:lnTo>
                <a:lnTo>
                  <a:pt x="2" y="2"/>
                </a:lnTo>
                <a:lnTo>
                  <a:pt x="4" y="4"/>
                </a:lnTo>
                <a:lnTo>
                  <a:pt x="4" y="4"/>
                </a:lnTo>
                <a:lnTo>
                  <a:pt x="4" y="4"/>
                </a:lnTo>
                <a:lnTo>
                  <a:pt x="6" y="4"/>
                </a:lnTo>
                <a:lnTo>
                  <a:pt x="6" y="2"/>
                </a:lnTo>
                <a:lnTo>
                  <a:pt x="6" y="2"/>
                </a:lnTo>
                <a:lnTo>
                  <a:pt x="6" y="2"/>
                </a:lnTo>
                <a:lnTo>
                  <a:pt x="6" y="2"/>
                </a:lnTo>
                <a:lnTo>
                  <a:pt x="6" y="0"/>
                </a:lnTo>
                <a:lnTo>
                  <a:pt x="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2" name="Freeform 608"/>
          <p:cNvSpPr>
            <a:spLocks/>
          </p:cNvSpPr>
          <p:nvPr/>
        </p:nvSpPr>
        <p:spPr bwMode="auto">
          <a:xfrm>
            <a:off x="5353050" y="2757488"/>
            <a:ext cx="1588" cy="3175"/>
          </a:xfrm>
          <a:custGeom>
            <a:avLst/>
            <a:gdLst/>
            <a:ahLst/>
            <a:cxnLst>
              <a:cxn ang="0">
                <a:pos x="0" y="0"/>
              </a:cxn>
              <a:cxn ang="0">
                <a:pos x="0" y="0"/>
              </a:cxn>
              <a:cxn ang="0">
                <a:pos x="0" y="0"/>
              </a:cxn>
              <a:cxn ang="0">
                <a:pos x="0" y="2"/>
              </a:cxn>
            </a:cxnLst>
            <a:rect l="0" t="0" r="r" b="b"/>
            <a:pathLst>
              <a:path h="2">
                <a:moveTo>
                  <a:pt x="0" y="0"/>
                </a:moveTo>
                <a:lnTo>
                  <a:pt x="0" y="0"/>
                </a:lnTo>
                <a:lnTo>
                  <a:pt x="0" y="0"/>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3" name="Freeform 609"/>
          <p:cNvSpPr>
            <a:spLocks/>
          </p:cNvSpPr>
          <p:nvPr/>
        </p:nvSpPr>
        <p:spPr bwMode="auto">
          <a:xfrm>
            <a:off x="5353050" y="2754313"/>
            <a:ext cx="1588" cy="3175"/>
          </a:xfrm>
          <a:custGeom>
            <a:avLst/>
            <a:gdLst/>
            <a:ahLst/>
            <a:cxnLst>
              <a:cxn ang="0">
                <a:pos x="0" y="0"/>
              </a:cxn>
              <a:cxn ang="0">
                <a:pos x="0" y="0"/>
              </a:cxn>
              <a:cxn ang="0">
                <a:pos x="0" y="2"/>
              </a:cxn>
            </a:cxnLst>
            <a:rect l="0" t="0" r="r" b="b"/>
            <a:pathLst>
              <a:path h="2">
                <a:moveTo>
                  <a:pt x="0" y="0"/>
                </a:moveTo>
                <a:lnTo>
                  <a:pt x="0" y="0"/>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4" name="Freeform 610"/>
          <p:cNvSpPr>
            <a:spLocks/>
          </p:cNvSpPr>
          <p:nvPr/>
        </p:nvSpPr>
        <p:spPr bwMode="auto">
          <a:xfrm>
            <a:off x="5353050" y="2719388"/>
            <a:ext cx="19050" cy="34925"/>
          </a:xfrm>
          <a:custGeom>
            <a:avLst/>
            <a:gdLst/>
            <a:ahLst/>
            <a:cxnLst>
              <a:cxn ang="0">
                <a:pos x="2" y="0"/>
              </a:cxn>
              <a:cxn ang="0">
                <a:pos x="2" y="0"/>
              </a:cxn>
              <a:cxn ang="0">
                <a:pos x="4" y="0"/>
              </a:cxn>
              <a:cxn ang="0">
                <a:pos x="4" y="0"/>
              </a:cxn>
              <a:cxn ang="0">
                <a:pos x="4" y="0"/>
              </a:cxn>
              <a:cxn ang="0">
                <a:pos x="4" y="0"/>
              </a:cxn>
              <a:cxn ang="0">
                <a:pos x="6" y="0"/>
              </a:cxn>
              <a:cxn ang="0">
                <a:pos x="8" y="0"/>
              </a:cxn>
              <a:cxn ang="0">
                <a:pos x="8" y="0"/>
              </a:cxn>
              <a:cxn ang="0">
                <a:pos x="8" y="0"/>
              </a:cxn>
              <a:cxn ang="0">
                <a:pos x="8" y="0"/>
              </a:cxn>
              <a:cxn ang="0">
                <a:pos x="8" y="0"/>
              </a:cxn>
              <a:cxn ang="0">
                <a:pos x="8" y="2"/>
              </a:cxn>
              <a:cxn ang="0">
                <a:pos x="8" y="2"/>
              </a:cxn>
              <a:cxn ang="0">
                <a:pos x="8" y="2"/>
              </a:cxn>
              <a:cxn ang="0">
                <a:pos x="10" y="2"/>
              </a:cxn>
              <a:cxn ang="0">
                <a:pos x="10" y="4"/>
              </a:cxn>
              <a:cxn ang="0">
                <a:pos x="12" y="6"/>
              </a:cxn>
              <a:cxn ang="0">
                <a:pos x="12" y="6"/>
              </a:cxn>
              <a:cxn ang="0">
                <a:pos x="10" y="8"/>
              </a:cxn>
              <a:cxn ang="0">
                <a:pos x="8" y="10"/>
              </a:cxn>
              <a:cxn ang="0">
                <a:pos x="8" y="10"/>
              </a:cxn>
              <a:cxn ang="0">
                <a:pos x="8" y="10"/>
              </a:cxn>
              <a:cxn ang="0">
                <a:pos x="8" y="12"/>
              </a:cxn>
              <a:cxn ang="0">
                <a:pos x="8" y="12"/>
              </a:cxn>
              <a:cxn ang="0">
                <a:pos x="8" y="12"/>
              </a:cxn>
              <a:cxn ang="0">
                <a:pos x="10" y="12"/>
              </a:cxn>
              <a:cxn ang="0">
                <a:pos x="8" y="12"/>
              </a:cxn>
              <a:cxn ang="0">
                <a:pos x="8" y="12"/>
              </a:cxn>
              <a:cxn ang="0">
                <a:pos x="6" y="12"/>
              </a:cxn>
              <a:cxn ang="0">
                <a:pos x="4" y="12"/>
              </a:cxn>
              <a:cxn ang="0">
                <a:pos x="4" y="14"/>
              </a:cxn>
              <a:cxn ang="0">
                <a:pos x="4" y="14"/>
              </a:cxn>
              <a:cxn ang="0">
                <a:pos x="4" y="16"/>
              </a:cxn>
              <a:cxn ang="0">
                <a:pos x="4" y="16"/>
              </a:cxn>
              <a:cxn ang="0">
                <a:pos x="4" y="16"/>
              </a:cxn>
              <a:cxn ang="0">
                <a:pos x="4" y="16"/>
              </a:cxn>
              <a:cxn ang="0">
                <a:pos x="4" y="18"/>
              </a:cxn>
              <a:cxn ang="0">
                <a:pos x="4" y="18"/>
              </a:cxn>
              <a:cxn ang="0">
                <a:pos x="2" y="20"/>
              </a:cxn>
              <a:cxn ang="0">
                <a:pos x="2" y="20"/>
              </a:cxn>
              <a:cxn ang="0">
                <a:pos x="2" y="20"/>
              </a:cxn>
              <a:cxn ang="0">
                <a:pos x="2" y="20"/>
              </a:cxn>
              <a:cxn ang="0">
                <a:pos x="2" y="20"/>
              </a:cxn>
              <a:cxn ang="0">
                <a:pos x="2" y="20"/>
              </a:cxn>
              <a:cxn ang="0">
                <a:pos x="2" y="20"/>
              </a:cxn>
              <a:cxn ang="0">
                <a:pos x="0" y="22"/>
              </a:cxn>
              <a:cxn ang="0">
                <a:pos x="0" y="22"/>
              </a:cxn>
            </a:cxnLst>
            <a:rect l="0" t="0" r="r" b="b"/>
            <a:pathLst>
              <a:path w="12" h="22">
                <a:moveTo>
                  <a:pt x="2" y="0"/>
                </a:moveTo>
                <a:lnTo>
                  <a:pt x="2" y="0"/>
                </a:lnTo>
                <a:lnTo>
                  <a:pt x="4" y="0"/>
                </a:lnTo>
                <a:lnTo>
                  <a:pt x="4" y="0"/>
                </a:lnTo>
                <a:lnTo>
                  <a:pt x="4" y="0"/>
                </a:lnTo>
                <a:lnTo>
                  <a:pt x="4" y="0"/>
                </a:lnTo>
                <a:lnTo>
                  <a:pt x="6" y="0"/>
                </a:lnTo>
                <a:lnTo>
                  <a:pt x="8" y="0"/>
                </a:lnTo>
                <a:lnTo>
                  <a:pt x="8" y="0"/>
                </a:lnTo>
                <a:lnTo>
                  <a:pt x="8" y="0"/>
                </a:lnTo>
                <a:lnTo>
                  <a:pt x="8" y="0"/>
                </a:lnTo>
                <a:lnTo>
                  <a:pt x="8" y="0"/>
                </a:lnTo>
                <a:lnTo>
                  <a:pt x="8" y="2"/>
                </a:lnTo>
                <a:lnTo>
                  <a:pt x="8" y="2"/>
                </a:lnTo>
                <a:lnTo>
                  <a:pt x="8" y="2"/>
                </a:lnTo>
                <a:lnTo>
                  <a:pt x="10" y="2"/>
                </a:lnTo>
                <a:lnTo>
                  <a:pt x="10" y="4"/>
                </a:lnTo>
                <a:lnTo>
                  <a:pt x="12" y="6"/>
                </a:lnTo>
                <a:lnTo>
                  <a:pt x="12" y="6"/>
                </a:lnTo>
                <a:lnTo>
                  <a:pt x="10" y="8"/>
                </a:lnTo>
                <a:lnTo>
                  <a:pt x="8" y="10"/>
                </a:lnTo>
                <a:lnTo>
                  <a:pt x="8" y="10"/>
                </a:lnTo>
                <a:lnTo>
                  <a:pt x="8" y="10"/>
                </a:lnTo>
                <a:lnTo>
                  <a:pt x="8" y="12"/>
                </a:lnTo>
                <a:lnTo>
                  <a:pt x="8" y="12"/>
                </a:lnTo>
                <a:lnTo>
                  <a:pt x="8" y="12"/>
                </a:lnTo>
                <a:lnTo>
                  <a:pt x="10" y="12"/>
                </a:lnTo>
                <a:lnTo>
                  <a:pt x="8" y="12"/>
                </a:lnTo>
                <a:lnTo>
                  <a:pt x="8" y="12"/>
                </a:lnTo>
                <a:lnTo>
                  <a:pt x="6" y="12"/>
                </a:lnTo>
                <a:lnTo>
                  <a:pt x="4" y="12"/>
                </a:lnTo>
                <a:lnTo>
                  <a:pt x="4" y="14"/>
                </a:lnTo>
                <a:lnTo>
                  <a:pt x="4" y="14"/>
                </a:lnTo>
                <a:lnTo>
                  <a:pt x="4" y="16"/>
                </a:lnTo>
                <a:lnTo>
                  <a:pt x="4" y="16"/>
                </a:lnTo>
                <a:lnTo>
                  <a:pt x="4" y="16"/>
                </a:lnTo>
                <a:lnTo>
                  <a:pt x="4" y="16"/>
                </a:lnTo>
                <a:lnTo>
                  <a:pt x="4" y="18"/>
                </a:lnTo>
                <a:lnTo>
                  <a:pt x="4" y="18"/>
                </a:lnTo>
                <a:lnTo>
                  <a:pt x="2" y="20"/>
                </a:lnTo>
                <a:lnTo>
                  <a:pt x="2" y="20"/>
                </a:lnTo>
                <a:lnTo>
                  <a:pt x="2" y="20"/>
                </a:lnTo>
                <a:lnTo>
                  <a:pt x="2" y="20"/>
                </a:lnTo>
                <a:lnTo>
                  <a:pt x="2" y="20"/>
                </a:lnTo>
                <a:lnTo>
                  <a:pt x="2" y="20"/>
                </a:lnTo>
                <a:lnTo>
                  <a:pt x="2" y="20"/>
                </a:lnTo>
                <a:lnTo>
                  <a:pt x="0" y="22"/>
                </a:lnTo>
                <a:lnTo>
                  <a:pt x="0" y="2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5" name="Freeform 611"/>
          <p:cNvSpPr>
            <a:spLocks/>
          </p:cNvSpPr>
          <p:nvPr/>
        </p:nvSpPr>
        <p:spPr bwMode="auto">
          <a:xfrm>
            <a:off x="5353050" y="2754313"/>
            <a:ext cx="1588" cy="1588"/>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6" name="Freeform 612"/>
          <p:cNvSpPr>
            <a:spLocks/>
          </p:cNvSpPr>
          <p:nvPr/>
        </p:nvSpPr>
        <p:spPr bwMode="auto">
          <a:xfrm>
            <a:off x="5422900" y="2652713"/>
            <a:ext cx="63500" cy="98425"/>
          </a:xfrm>
          <a:custGeom>
            <a:avLst/>
            <a:gdLst/>
            <a:ahLst/>
            <a:cxnLst>
              <a:cxn ang="0">
                <a:pos x="40" y="0"/>
              </a:cxn>
              <a:cxn ang="0">
                <a:pos x="40" y="0"/>
              </a:cxn>
              <a:cxn ang="0">
                <a:pos x="40" y="2"/>
              </a:cxn>
              <a:cxn ang="0">
                <a:pos x="40" y="2"/>
              </a:cxn>
              <a:cxn ang="0">
                <a:pos x="34" y="8"/>
              </a:cxn>
              <a:cxn ang="0">
                <a:pos x="28" y="10"/>
              </a:cxn>
              <a:cxn ang="0">
                <a:pos x="28" y="10"/>
              </a:cxn>
              <a:cxn ang="0">
                <a:pos x="28" y="12"/>
              </a:cxn>
              <a:cxn ang="0">
                <a:pos x="28" y="18"/>
              </a:cxn>
              <a:cxn ang="0">
                <a:pos x="28" y="18"/>
              </a:cxn>
              <a:cxn ang="0">
                <a:pos x="30" y="20"/>
              </a:cxn>
              <a:cxn ang="0">
                <a:pos x="30" y="22"/>
              </a:cxn>
              <a:cxn ang="0">
                <a:pos x="30" y="24"/>
              </a:cxn>
              <a:cxn ang="0">
                <a:pos x="30" y="26"/>
              </a:cxn>
              <a:cxn ang="0">
                <a:pos x="30" y="28"/>
              </a:cxn>
              <a:cxn ang="0">
                <a:pos x="30" y="28"/>
              </a:cxn>
              <a:cxn ang="0">
                <a:pos x="30" y="28"/>
              </a:cxn>
              <a:cxn ang="0">
                <a:pos x="30" y="28"/>
              </a:cxn>
              <a:cxn ang="0">
                <a:pos x="30" y="30"/>
              </a:cxn>
              <a:cxn ang="0">
                <a:pos x="30" y="30"/>
              </a:cxn>
              <a:cxn ang="0">
                <a:pos x="30" y="30"/>
              </a:cxn>
              <a:cxn ang="0">
                <a:pos x="30" y="32"/>
              </a:cxn>
              <a:cxn ang="0">
                <a:pos x="30" y="32"/>
              </a:cxn>
              <a:cxn ang="0">
                <a:pos x="30" y="32"/>
              </a:cxn>
              <a:cxn ang="0">
                <a:pos x="30" y="32"/>
              </a:cxn>
              <a:cxn ang="0">
                <a:pos x="30" y="34"/>
              </a:cxn>
              <a:cxn ang="0">
                <a:pos x="30" y="34"/>
              </a:cxn>
              <a:cxn ang="0">
                <a:pos x="30" y="36"/>
              </a:cxn>
              <a:cxn ang="0">
                <a:pos x="30" y="38"/>
              </a:cxn>
              <a:cxn ang="0">
                <a:pos x="28" y="42"/>
              </a:cxn>
              <a:cxn ang="0">
                <a:pos x="28" y="44"/>
              </a:cxn>
              <a:cxn ang="0">
                <a:pos x="28" y="44"/>
              </a:cxn>
              <a:cxn ang="0">
                <a:pos x="24" y="48"/>
              </a:cxn>
              <a:cxn ang="0">
                <a:pos x="18" y="52"/>
              </a:cxn>
              <a:cxn ang="0">
                <a:pos x="18" y="52"/>
              </a:cxn>
              <a:cxn ang="0">
                <a:pos x="16" y="52"/>
              </a:cxn>
              <a:cxn ang="0">
                <a:pos x="12" y="54"/>
              </a:cxn>
              <a:cxn ang="0">
                <a:pos x="10" y="56"/>
              </a:cxn>
              <a:cxn ang="0">
                <a:pos x="8" y="58"/>
              </a:cxn>
              <a:cxn ang="0">
                <a:pos x="2" y="60"/>
              </a:cxn>
              <a:cxn ang="0">
                <a:pos x="0" y="62"/>
              </a:cxn>
              <a:cxn ang="0">
                <a:pos x="0" y="62"/>
              </a:cxn>
            </a:cxnLst>
            <a:rect l="0" t="0" r="r" b="b"/>
            <a:pathLst>
              <a:path w="40" h="62">
                <a:moveTo>
                  <a:pt x="40" y="0"/>
                </a:moveTo>
                <a:lnTo>
                  <a:pt x="40" y="0"/>
                </a:lnTo>
                <a:lnTo>
                  <a:pt x="40" y="2"/>
                </a:lnTo>
                <a:lnTo>
                  <a:pt x="40" y="2"/>
                </a:lnTo>
                <a:lnTo>
                  <a:pt x="34" y="8"/>
                </a:lnTo>
                <a:lnTo>
                  <a:pt x="28" y="10"/>
                </a:lnTo>
                <a:lnTo>
                  <a:pt x="28" y="10"/>
                </a:lnTo>
                <a:lnTo>
                  <a:pt x="28" y="12"/>
                </a:lnTo>
                <a:lnTo>
                  <a:pt x="28" y="18"/>
                </a:lnTo>
                <a:lnTo>
                  <a:pt x="28" y="18"/>
                </a:lnTo>
                <a:lnTo>
                  <a:pt x="30" y="20"/>
                </a:lnTo>
                <a:lnTo>
                  <a:pt x="30" y="22"/>
                </a:lnTo>
                <a:lnTo>
                  <a:pt x="30" y="24"/>
                </a:lnTo>
                <a:lnTo>
                  <a:pt x="30" y="26"/>
                </a:lnTo>
                <a:lnTo>
                  <a:pt x="30" y="28"/>
                </a:lnTo>
                <a:lnTo>
                  <a:pt x="30" y="28"/>
                </a:lnTo>
                <a:lnTo>
                  <a:pt x="30" y="28"/>
                </a:lnTo>
                <a:lnTo>
                  <a:pt x="30" y="28"/>
                </a:lnTo>
                <a:lnTo>
                  <a:pt x="30" y="30"/>
                </a:lnTo>
                <a:lnTo>
                  <a:pt x="30" y="30"/>
                </a:lnTo>
                <a:lnTo>
                  <a:pt x="30" y="30"/>
                </a:lnTo>
                <a:lnTo>
                  <a:pt x="30" y="32"/>
                </a:lnTo>
                <a:lnTo>
                  <a:pt x="30" y="32"/>
                </a:lnTo>
                <a:lnTo>
                  <a:pt x="30" y="32"/>
                </a:lnTo>
                <a:lnTo>
                  <a:pt x="30" y="32"/>
                </a:lnTo>
                <a:lnTo>
                  <a:pt x="30" y="34"/>
                </a:lnTo>
                <a:lnTo>
                  <a:pt x="30" y="34"/>
                </a:lnTo>
                <a:lnTo>
                  <a:pt x="30" y="36"/>
                </a:lnTo>
                <a:lnTo>
                  <a:pt x="30" y="38"/>
                </a:lnTo>
                <a:lnTo>
                  <a:pt x="28" y="42"/>
                </a:lnTo>
                <a:lnTo>
                  <a:pt x="28" y="44"/>
                </a:lnTo>
                <a:lnTo>
                  <a:pt x="28" y="44"/>
                </a:lnTo>
                <a:lnTo>
                  <a:pt x="24" y="48"/>
                </a:lnTo>
                <a:lnTo>
                  <a:pt x="18" y="52"/>
                </a:lnTo>
                <a:lnTo>
                  <a:pt x="18" y="52"/>
                </a:lnTo>
                <a:lnTo>
                  <a:pt x="16" y="52"/>
                </a:lnTo>
                <a:lnTo>
                  <a:pt x="12" y="54"/>
                </a:lnTo>
                <a:lnTo>
                  <a:pt x="10" y="56"/>
                </a:lnTo>
                <a:lnTo>
                  <a:pt x="8" y="58"/>
                </a:lnTo>
                <a:lnTo>
                  <a:pt x="2" y="60"/>
                </a:lnTo>
                <a:lnTo>
                  <a:pt x="0" y="62"/>
                </a:lnTo>
                <a:lnTo>
                  <a:pt x="0" y="6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7" name="Freeform 613"/>
          <p:cNvSpPr>
            <a:spLocks/>
          </p:cNvSpPr>
          <p:nvPr/>
        </p:nvSpPr>
        <p:spPr bwMode="auto">
          <a:xfrm>
            <a:off x="6302375" y="2732088"/>
            <a:ext cx="6350" cy="19050"/>
          </a:xfrm>
          <a:custGeom>
            <a:avLst/>
            <a:gdLst/>
            <a:ahLst/>
            <a:cxnLst>
              <a:cxn ang="0">
                <a:pos x="4" y="12"/>
              </a:cxn>
              <a:cxn ang="0">
                <a:pos x="4" y="12"/>
              </a:cxn>
              <a:cxn ang="0">
                <a:pos x="4" y="10"/>
              </a:cxn>
              <a:cxn ang="0">
                <a:pos x="2" y="10"/>
              </a:cxn>
              <a:cxn ang="0">
                <a:pos x="2" y="10"/>
              </a:cxn>
              <a:cxn ang="0">
                <a:pos x="2" y="10"/>
              </a:cxn>
              <a:cxn ang="0">
                <a:pos x="2" y="8"/>
              </a:cxn>
              <a:cxn ang="0">
                <a:pos x="2" y="8"/>
              </a:cxn>
              <a:cxn ang="0">
                <a:pos x="2" y="6"/>
              </a:cxn>
              <a:cxn ang="0">
                <a:pos x="2" y="6"/>
              </a:cxn>
              <a:cxn ang="0">
                <a:pos x="2" y="6"/>
              </a:cxn>
              <a:cxn ang="0">
                <a:pos x="2" y="4"/>
              </a:cxn>
              <a:cxn ang="0">
                <a:pos x="2" y="4"/>
              </a:cxn>
              <a:cxn ang="0">
                <a:pos x="0" y="2"/>
              </a:cxn>
              <a:cxn ang="0">
                <a:pos x="0" y="2"/>
              </a:cxn>
              <a:cxn ang="0">
                <a:pos x="0" y="2"/>
              </a:cxn>
              <a:cxn ang="0">
                <a:pos x="0" y="0"/>
              </a:cxn>
              <a:cxn ang="0">
                <a:pos x="0" y="0"/>
              </a:cxn>
              <a:cxn ang="0">
                <a:pos x="0" y="0"/>
              </a:cxn>
              <a:cxn ang="0">
                <a:pos x="0" y="0"/>
              </a:cxn>
              <a:cxn ang="0">
                <a:pos x="0" y="0"/>
              </a:cxn>
              <a:cxn ang="0">
                <a:pos x="0" y="0"/>
              </a:cxn>
              <a:cxn ang="0">
                <a:pos x="2" y="0"/>
              </a:cxn>
              <a:cxn ang="0">
                <a:pos x="2" y="0"/>
              </a:cxn>
            </a:cxnLst>
            <a:rect l="0" t="0" r="r" b="b"/>
            <a:pathLst>
              <a:path w="4" h="12">
                <a:moveTo>
                  <a:pt x="4" y="12"/>
                </a:moveTo>
                <a:lnTo>
                  <a:pt x="4" y="12"/>
                </a:lnTo>
                <a:lnTo>
                  <a:pt x="4" y="10"/>
                </a:lnTo>
                <a:lnTo>
                  <a:pt x="2" y="10"/>
                </a:lnTo>
                <a:lnTo>
                  <a:pt x="2" y="10"/>
                </a:lnTo>
                <a:lnTo>
                  <a:pt x="2" y="10"/>
                </a:lnTo>
                <a:lnTo>
                  <a:pt x="2" y="8"/>
                </a:lnTo>
                <a:lnTo>
                  <a:pt x="2" y="8"/>
                </a:lnTo>
                <a:lnTo>
                  <a:pt x="2" y="6"/>
                </a:lnTo>
                <a:lnTo>
                  <a:pt x="2" y="6"/>
                </a:lnTo>
                <a:lnTo>
                  <a:pt x="2" y="6"/>
                </a:lnTo>
                <a:lnTo>
                  <a:pt x="2" y="4"/>
                </a:lnTo>
                <a:lnTo>
                  <a:pt x="2" y="4"/>
                </a:lnTo>
                <a:lnTo>
                  <a:pt x="0" y="2"/>
                </a:lnTo>
                <a:lnTo>
                  <a:pt x="0" y="2"/>
                </a:lnTo>
                <a:lnTo>
                  <a:pt x="0" y="2"/>
                </a:lnTo>
                <a:lnTo>
                  <a:pt x="0" y="0"/>
                </a:lnTo>
                <a:lnTo>
                  <a:pt x="0" y="0"/>
                </a:lnTo>
                <a:lnTo>
                  <a:pt x="0" y="0"/>
                </a:lnTo>
                <a:lnTo>
                  <a:pt x="0" y="0"/>
                </a:lnTo>
                <a:lnTo>
                  <a:pt x="0" y="0"/>
                </a:lnTo>
                <a:lnTo>
                  <a:pt x="0"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8" name="Line 614"/>
          <p:cNvSpPr>
            <a:spLocks noChangeShapeType="1"/>
          </p:cNvSpPr>
          <p:nvPr/>
        </p:nvSpPr>
        <p:spPr bwMode="auto">
          <a:xfrm>
            <a:off x="629920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9" name="Line 615"/>
          <p:cNvSpPr>
            <a:spLocks noChangeShapeType="1"/>
          </p:cNvSpPr>
          <p:nvPr/>
        </p:nvSpPr>
        <p:spPr bwMode="auto">
          <a:xfrm>
            <a:off x="629920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0" name="Freeform 616"/>
          <p:cNvSpPr>
            <a:spLocks/>
          </p:cNvSpPr>
          <p:nvPr/>
        </p:nvSpPr>
        <p:spPr bwMode="auto">
          <a:xfrm>
            <a:off x="6280150" y="2706688"/>
            <a:ext cx="19050" cy="15875"/>
          </a:xfrm>
          <a:custGeom>
            <a:avLst/>
            <a:gdLst/>
            <a:ahLst/>
            <a:cxnLst>
              <a:cxn ang="0">
                <a:pos x="12" y="10"/>
              </a:cxn>
              <a:cxn ang="0">
                <a:pos x="10" y="10"/>
              </a:cxn>
              <a:cxn ang="0">
                <a:pos x="10" y="8"/>
              </a:cxn>
              <a:cxn ang="0">
                <a:pos x="10" y="8"/>
              </a:cxn>
              <a:cxn ang="0">
                <a:pos x="10" y="8"/>
              </a:cxn>
              <a:cxn ang="0">
                <a:pos x="8" y="8"/>
              </a:cxn>
              <a:cxn ang="0">
                <a:pos x="8" y="8"/>
              </a:cxn>
              <a:cxn ang="0">
                <a:pos x="8" y="8"/>
              </a:cxn>
              <a:cxn ang="0">
                <a:pos x="6" y="8"/>
              </a:cxn>
              <a:cxn ang="0">
                <a:pos x="6" y="8"/>
              </a:cxn>
              <a:cxn ang="0">
                <a:pos x="6" y="8"/>
              </a:cxn>
              <a:cxn ang="0">
                <a:pos x="4" y="8"/>
              </a:cxn>
              <a:cxn ang="0">
                <a:pos x="4" y="6"/>
              </a:cxn>
              <a:cxn ang="0">
                <a:pos x="4" y="6"/>
              </a:cxn>
              <a:cxn ang="0">
                <a:pos x="2" y="4"/>
              </a:cxn>
              <a:cxn ang="0">
                <a:pos x="2" y="4"/>
              </a:cxn>
              <a:cxn ang="0">
                <a:pos x="2" y="2"/>
              </a:cxn>
              <a:cxn ang="0">
                <a:pos x="2" y="2"/>
              </a:cxn>
              <a:cxn ang="0">
                <a:pos x="2" y="2"/>
              </a:cxn>
              <a:cxn ang="0">
                <a:pos x="2" y="2"/>
              </a:cxn>
              <a:cxn ang="0">
                <a:pos x="0" y="0"/>
              </a:cxn>
            </a:cxnLst>
            <a:rect l="0" t="0" r="r" b="b"/>
            <a:pathLst>
              <a:path w="12" h="10">
                <a:moveTo>
                  <a:pt x="12" y="10"/>
                </a:moveTo>
                <a:lnTo>
                  <a:pt x="10" y="10"/>
                </a:lnTo>
                <a:lnTo>
                  <a:pt x="10" y="8"/>
                </a:lnTo>
                <a:lnTo>
                  <a:pt x="10" y="8"/>
                </a:lnTo>
                <a:lnTo>
                  <a:pt x="10" y="8"/>
                </a:lnTo>
                <a:lnTo>
                  <a:pt x="8" y="8"/>
                </a:lnTo>
                <a:lnTo>
                  <a:pt x="8" y="8"/>
                </a:lnTo>
                <a:lnTo>
                  <a:pt x="8" y="8"/>
                </a:lnTo>
                <a:lnTo>
                  <a:pt x="6" y="8"/>
                </a:lnTo>
                <a:lnTo>
                  <a:pt x="6" y="8"/>
                </a:lnTo>
                <a:lnTo>
                  <a:pt x="6" y="8"/>
                </a:lnTo>
                <a:lnTo>
                  <a:pt x="4" y="8"/>
                </a:lnTo>
                <a:lnTo>
                  <a:pt x="4" y="6"/>
                </a:lnTo>
                <a:lnTo>
                  <a:pt x="4" y="6"/>
                </a:lnTo>
                <a:lnTo>
                  <a:pt x="2" y="4"/>
                </a:lnTo>
                <a:lnTo>
                  <a:pt x="2" y="4"/>
                </a:lnTo>
                <a:lnTo>
                  <a:pt x="2" y="2"/>
                </a:lnTo>
                <a:lnTo>
                  <a:pt x="2" y="2"/>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1" name="Line 617"/>
          <p:cNvSpPr>
            <a:spLocks noChangeShapeType="1"/>
          </p:cNvSpPr>
          <p:nvPr/>
        </p:nvSpPr>
        <p:spPr bwMode="auto">
          <a:xfrm>
            <a:off x="627697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2" name="Line 618"/>
          <p:cNvSpPr>
            <a:spLocks noChangeShapeType="1"/>
          </p:cNvSpPr>
          <p:nvPr/>
        </p:nvSpPr>
        <p:spPr bwMode="auto">
          <a:xfrm>
            <a:off x="627697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3" name="Freeform 619"/>
          <p:cNvSpPr>
            <a:spLocks/>
          </p:cNvSpPr>
          <p:nvPr/>
        </p:nvSpPr>
        <p:spPr bwMode="auto">
          <a:xfrm>
            <a:off x="6270625" y="2693988"/>
            <a:ext cx="6350" cy="3175"/>
          </a:xfrm>
          <a:custGeom>
            <a:avLst/>
            <a:gdLst/>
            <a:ahLst/>
            <a:cxnLst>
              <a:cxn ang="0">
                <a:pos x="4" y="0"/>
              </a:cxn>
              <a:cxn ang="0">
                <a:pos x="4" y="0"/>
              </a:cxn>
              <a:cxn ang="0">
                <a:pos x="2" y="2"/>
              </a:cxn>
              <a:cxn ang="0">
                <a:pos x="2" y="2"/>
              </a:cxn>
              <a:cxn ang="0">
                <a:pos x="2" y="2"/>
              </a:cxn>
              <a:cxn ang="0">
                <a:pos x="2" y="2"/>
              </a:cxn>
              <a:cxn ang="0">
                <a:pos x="0" y="2"/>
              </a:cxn>
              <a:cxn ang="0">
                <a:pos x="0" y="2"/>
              </a:cxn>
              <a:cxn ang="0">
                <a:pos x="0" y="0"/>
              </a:cxn>
            </a:cxnLst>
            <a:rect l="0" t="0" r="r" b="b"/>
            <a:pathLst>
              <a:path w="4" h="2">
                <a:moveTo>
                  <a:pt x="4" y="0"/>
                </a:moveTo>
                <a:lnTo>
                  <a:pt x="4" y="0"/>
                </a:lnTo>
                <a:lnTo>
                  <a:pt x="2" y="2"/>
                </a:lnTo>
                <a:lnTo>
                  <a:pt x="2" y="2"/>
                </a:lnTo>
                <a:lnTo>
                  <a:pt x="2" y="2"/>
                </a:lnTo>
                <a:lnTo>
                  <a:pt x="2" y="2"/>
                </a:lnTo>
                <a:lnTo>
                  <a:pt x="0" y="2"/>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4" name="Line 620"/>
          <p:cNvSpPr>
            <a:spLocks noChangeShapeType="1"/>
          </p:cNvSpPr>
          <p:nvPr/>
        </p:nvSpPr>
        <p:spPr bwMode="auto">
          <a:xfrm>
            <a:off x="627062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5" name="Line 621"/>
          <p:cNvSpPr>
            <a:spLocks noChangeShapeType="1"/>
          </p:cNvSpPr>
          <p:nvPr/>
        </p:nvSpPr>
        <p:spPr bwMode="auto">
          <a:xfrm>
            <a:off x="6261100" y="27035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6" name="Line 622"/>
          <p:cNvSpPr>
            <a:spLocks noChangeShapeType="1"/>
          </p:cNvSpPr>
          <p:nvPr/>
        </p:nvSpPr>
        <p:spPr bwMode="auto">
          <a:xfrm>
            <a:off x="6261100" y="27035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7" name="Line 623"/>
          <p:cNvSpPr>
            <a:spLocks noChangeShapeType="1"/>
          </p:cNvSpPr>
          <p:nvPr/>
        </p:nvSpPr>
        <p:spPr bwMode="auto">
          <a:xfrm>
            <a:off x="6261100" y="27035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8" name="Freeform 624"/>
          <p:cNvSpPr>
            <a:spLocks/>
          </p:cNvSpPr>
          <p:nvPr/>
        </p:nvSpPr>
        <p:spPr bwMode="auto">
          <a:xfrm>
            <a:off x="5908675" y="2643188"/>
            <a:ext cx="101600" cy="60325"/>
          </a:xfrm>
          <a:custGeom>
            <a:avLst/>
            <a:gdLst/>
            <a:ahLst/>
            <a:cxnLst>
              <a:cxn ang="0">
                <a:pos x="64" y="2"/>
              </a:cxn>
              <a:cxn ang="0">
                <a:pos x="64" y="2"/>
              </a:cxn>
              <a:cxn ang="0">
                <a:pos x="62" y="2"/>
              </a:cxn>
              <a:cxn ang="0">
                <a:pos x="58" y="0"/>
              </a:cxn>
              <a:cxn ang="0">
                <a:pos x="52" y="0"/>
              </a:cxn>
              <a:cxn ang="0">
                <a:pos x="52" y="2"/>
              </a:cxn>
              <a:cxn ang="0">
                <a:pos x="52" y="4"/>
              </a:cxn>
              <a:cxn ang="0">
                <a:pos x="50" y="4"/>
              </a:cxn>
              <a:cxn ang="0">
                <a:pos x="46" y="4"/>
              </a:cxn>
              <a:cxn ang="0">
                <a:pos x="42" y="6"/>
              </a:cxn>
              <a:cxn ang="0">
                <a:pos x="42" y="6"/>
              </a:cxn>
              <a:cxn ang="0">
                <a:pos x="42" y="8"/>
              </a:cxn>
              <a:cxn ang="0">
                <a:pos x="42" y="10"/>
              </a:cxn>
              <a:cxn ang="0">
                <a:pos x="42" y="12"/>
              </a:cxn>
              <a:cxn ang="0">
                <a:pos x="42" y="14"/>
              </a:cxn>
              <a:cxn ang="0">
                <a:pos x="42" y="16"/>
              </a:cxn>
              <a:cxn ang="0">
                <a:pos x="42" y="18"/>
              </a:cxn>
              <a:cxn ang="0">
                <a:pos x="42" y="18"/>
              </a:cxn>
              <a:cxn ang="0">
                <a:pos x="40" y="20"/>
              </a:cxn>
              <a:cxn ang="0">
                <a:pos x="36" y="22"/>
              </a:cxn>
              <a:cxn ang="0">
                <a:pos x="34" y="24"/>
              </a:cxn>
              <a:cxn ang="0">
                <a:pos x="32" y="26"/>
              </a:cxn>
              <a:cxn ang="0">
                <a:pos x="30" y="26"/>
              </a:cxn>
              <a:cxn ang="0">
                <a:pos x="30" y="26"/>
              </a:cxn>
              <a:cxn ang="0">
                <a:pos x="26" y="28"/>
              </a:cxn>
              <a:cxn ang="0">
                <a:pos x="26" y="28"/>
              </a:cxn>
              <a:cxn ang="0">
                <a:pos x="24" y="28"/>
              </a:cxn>
              <a:cxn ang="0">
                <a:pos x="24" y="30"/>
              </a:cxn>
              <a:cxn ang="0">
                <a:pos x="24" y="32"/>
              </a:cxn>
              <a:cxn ang="0">
                <a:pos x="24" y="34"/>
              </a:cxn>
              <a:cxn ang="0">
                <a:pos x="22" y="34"/>
              </a:cxn>
              <a:cxn ang="0">
                <a:pos x="22" y="36"/>
              </a:cxn>
              <a:cxn ang="0">
                <a:pos x="18" y="38"/>
              </a:cxn>
              <a:cxn ang="0">
                <a:pos x="16" y="36"/>
              </a:cxn>
              <a:cxn ang="0">
                <a:pos x="16" y="38"/>
              </a:cxn>
              <a:cxn ang="0">
                <a:pos x="16" y="38"/>
              </a:cxn>
              <a:cxn ang="0">
                <a:pos x="12" y="36"/>
              </a:cxn>
              <a:cxn ang="0">
                <a:pos x="10" y="34"/>
              </a:cxn>
              <a:cxn ang="0">
                <a:pos x="10" y="34"/>
              </a:cxn>
              <a:cxn ang="0">
                <a:pos x="4" y="34"/>
              </a:cxn>
              <a:cxn ang="0">
                <a:pos x="2" y="32"/>
              </a:cxn>
              <a:cxn ang="0">
                <a:pos x="0" y="30"/>
              </a:cxn>
            </a:cxnLst>
            <a:rect l="0" t="0" r="r" b="b"/>
            <a:pathLst>
              <a:path w="64" h="38">
                <a:moveTo>
                  <a:pt x="64" y="2"/>
                </a:moveTo>
                <a:lnTo>
                  <a:pt x="64" y="2"/>
                </a:lnTo>
                <a:lnTo>
                  <a:pt x="64" y="2"/>
                </a:lnTo>
                <a:lnTo>
                  <a:pt x="64" y="2"/>
                </a:lnTo>
                <a:lnTo>
                  <a:pt x="64" y="2"/>
                </a:lnTo>
                <a:lnTo>
                  <a:pt x="64" y="2"/>
                </a:lnTo>
                <a:lnTo>
                  <a:pt x="62" y="2"/>
                </a:lnTo>
                <a:lnTo>
                  <a:pt x="62" y="2"/>
                </a:lnTo>
                <a:lnTo>
                  <a:pt x="62" y="2"/>
                </a:lnTo>
                <a:lnTo>
                  <a:pt x="60" y="2"/>
                </a:lnTo>
                <a:lnTo>
                  <a:pt x="58" y="2"/>
                </a:lnTo>
                <a:lnTo>
                  <a:pt x="58" y="0"/>
                </a:lnTo>
                <a:lnTo>
                  <a:pt x="54" y="0"/>
                </a:lnTo>
                <a:lnTo>
                  <a:pt x="52" y="0"/>
                </a:lnTo>
                <a:lnTo>
                  <a:pt x="52" y="0"/>
                </a:lnTo>
                <a:lnTo>
                  <a:pt x="52" y="0"/>
                </a:lnTo>
                <a:lnTo>
                  <a:pt x="52" y="0"/>
                </a:lnTo>
                <a:lnTo>
                  <a:pt x="52" y="2"/>
                </a:lnTo>
                <a:lnTo>
                  <a:pt x="52" y="2"/>
                </a:lnTo>
                <a:lnTo>
                  <a:pt x="52" y="2"/>
                </a:lnTo>
                <a:lnTo>
                  <a:pt x="52" y="4"/>
                </a:lnTo>
                <a:lnTo>
                  <a:pt x="52" y="4"/>
                </a:lnTo>
                <a:lnTo>
                  <a:pt x="50" y="4"/>
                </a:lnTo>
                <a:lnTo>
                  <a:pt x="50" y="4"/>
                </a:lnTo>
                <a:lnTo>
                  <a:pt x="50" y="4"/>
                </a:lnTo>
                <a:lnTo>
                  <a:pt x="50" y="4"/>
                </a:lnTo>
                <a:lnTo>
                  <a:pt x="46" y="4"/>
                </a:lnTo>
                <a:lnTo>
                  <a:pt x="46" y="4"/>
                </a:lnTo>
                <a:lnTo>
                  <a:pt x="44" y="4"/>
                </a:lnTo>
                <a:lnTo>
                  <a:pt x="42" y="6"/>
                </a:lnTo>
                <a:lnTo>
                  <a:pt x="42" y="6"/>
                </a:lnTo>
                <a:lnTo>
                  <a:pt x="42" y="6"/>
                </a:lnTo>
                <a:lnTo>
                  <a:pt x="42" y="6"/>
                </a:lnTo>
                <a:lnTo>
                  <a:pt x="42" y="8"/>
                </a:lnTo>
                <a:lnTo>
                  <a:pt x="42" y="8"/>
                </a:lnTo>
                <a:lnTo>
                  <a:pt x="42" y="8"/>
                </a:lnTo>
                <a:lnTo>
                  <a:pt x="42" y="8"/>
                </a:lnTo>
                <a:lnTo>
                  <a:pt x="42" y="10"/>
                </a:lnTo>
                <a:lnTo>
                  <a:pt x="42" y="10"/>
                </a:lnTo>
                <a:lnTo>
                  <a:pt x="42" y="10"/>
                </a:lnTo>
                <a:lnTo>
                  <a:pt x="42" y="12"/>
                </a:lnTo>
                <a:lnTo>
                  <a:pt x="42" y="12"/>
                </a:lnTo>
                <a:lnTo>
                  <a:pt x="42" y="12"/>
                </a:lnTo>
                <a:lnTo>
                  <a:pt x="42" y="14"/>
                </a:lnTo>
                <a:lnTo>
                  <a:pt x="42" y="14"/>
                </a:lnTo>
                <a:lnTo>
                  <a:pt x="42" y="14"/>
                </a:lnTo>
                <a:lnTo>
                  <a:pt x="42" y="14"/>
                </a:lnTo>
                <a:lnTo>
                  <a:pt x="42" y="16"/>
                </a:lnTo>
                <a:lnTo>
                  <a:pt x="42" y="16"/>
                </a:lnTo>
                <a:lnTo>
                  <a:pt x="42" y="16"/>
                </a:lnTo>
                <a:lnTo>
                  <a:pt x="42" y="18"/>
                </a:lnTo>
                <a:lnTo>
                  <a:pt x="42" y="18"/>
                </a:lnTo>
                <a:lnTo>
                  <a:pt x="42" y="18"/>
                </a:lnTo>
                <a:lnTo>
                  <a:pt x="42" y="18"/>
                </a:lnTo>
                <a:lnTo>
                  <a:pt x="42" y="20"/>
                </a:lnTo>
                <a:lnTo>
                  <a:pt x="42" y="20"/>
                </a:lnTo>
                <a:lnTo>
                  <a:pt x="40" y="20"/>
                </a:lnTo>
                <a:lnTo>
                  <a:pt x="40" y="20"/>
                </a:lnTo>
                <a:lnTo>
                  <a:pt x="40" y="20"/>
                </a:lnTo>
                <a:lnTo>
                  <a:pt x="36" y="22"/>
                </a:lnTo>
                <a:lnTo>
                  <a:pt x="36" y="22"/>
                </a:lnTo>
                <a:lnTo>
                  <a:pt x="34" y="24"/>
                </a:lnTo>
                <a:lnTo>
                  <a:pt x="34" y="24"/>
                </a:lnTo>
                <a:lnTo>
                  <a:pt x="34" y="24"/>
                </a:lnTo>
                <a:lnTo>
                  <a:pt x="32" y="24"/>
                </a:lnTo>
                <a:lnTo>
                  <a:pt x="32" y="26"/>
                </a:lnTo>
                <a:lnTo>
                  <a:pt x="32" y="26"/>
                </a:lnTo>
                <a:lnTo>
                  <a:pt x="30" y="26"/>
                </a:lnTo>
                <a:lnTo>
                  <a:pt x="30" y="26"/>
                </a:lnTo>
                <a:lnTo>
                  <a:pt x="30" y="26"/>
                </a:lnTo>
                <a:lnTo>
                  <a:pt x="30" y="26"/>
                </a:lnTo>
                <a:lnTo>
                  <a:pt x="30" y="26"/>
                </a:lnTo>
                <a:lnTo>
                  <a:pt x="30" y="26"/>
                </a:lnTo>
                <a:lnTo>
                  <a:pt x="26" y="28"/>
                </a:lnTo>
                <a:lnTo>
                  <a:pt x="26" y="28"/>
                </a:lnTo>
                <a:lnTo>
                  <a:pt x="26" y="28"/>
                </a:lnTo>
                <a:lnTo>
                  <a:pt x="26" y="28"/>
                </a:lnTo>
                <a:lnTo>
                  <a:pt x="26" y="28"/>
                </a:lnTo>
                <a:lnTo>
                  <a:pt x="24" y="28"/>
                </a:lnTo>
                <a:lnTo>
                  <a:pt x="24" y="26"/>
                </a:lnTo>
                <a:lnTo>
                  <a:pt x="24" y="28"/>
                </a:lnTo>
                <a:lnTo>
                  <a:pt x="24" y="28"/>
                </a:lnTo>
                <a:lnTo>
                  <a:pt x="26" y="30"/>
                </a:lnTo>
                <a:lnTo>
                  <a:pt x="24" y="30"/>
                </a:lnTo>
                <a:lnTo>
                  <a:pt x="24" y="30"/>
                </a:lnTo>
                <a:lnTo>
                  <a:pt x="24" y="32"/>
                </a:lnTo>
                <a:lnTo>
                  <a:pt x="24" y="32"/>
                </a:lnTo>
                <a:lnTo>
                  <a:pt x="24" y="34"/>
                </a:lnTo>
                <a:lnTo>
                  <a:pt x="24" y="34"/>
                </a:lnTo>
                <a:lnTo>
                  <a:pt x="24" y="34"/>
                </a:lnTo>
                <a:lnTo>
                  <a:pt x="24" y="34"/>
                </a:lnTo>
                <a:lnTo>
                  <a:pt x="24" y="34"/>
                </a:lnTo>
                <a:lnTo>
                  <a:pt x="22" y="34"/>
                </a:lnTo>
                <a:lnTo>
                  <a:pt x="22" y="36"/>
                </a:lnTo>
                <a:lnTo>
                  <a:pt x="22" y="36"/>
                </a:lnTo>
                <a:lnTo>
                  <a:pt x="22" y="36"/>
                </a:lnTo>
                <a:lnTo>
                  <a:pt x="20" y="38"/>
                </a:lnTo>
                <a:lnTo>
                  <a:pt x="20" y="38"/>
                </a:lnTo>
                <a:lnTo>
                  <a:pt x="18" y="38"/>
                </a:lnTo>
                <a:lnTo>
                  <a:pt x="18" y="38"/>
                </a:lnTo>
                <a:lnTo>
                  <a:pt x="18" y="36"/>
                </a:lnTo>
                <a:lnTo>
                  <a:pt x="16" y="36"/>
                </a:lnTo>
                <a:lnTo>
                  <a:pt x="16" y="36"/>
                </a:lnTo>
                <a:lnTo>
                  <a:pt x="16" y="38"/>
                </a:lnTo>
                <a:lnTo>
                  <a:pt x="16" y="38"/>
                </a:lnTo>
                <a:lnTo>
                  <a:pt x="16" y="38"/>
                </a:lnTo>
                <a:lnTo>
                  <a:pt x="16" y="38"/>
                </a:lnTo>
                <a:lnTo>
                  <a:pt x="16" y="38"/>
                </a:lnTo>
                <a:lnTo>
                  <a:pt x="14" y="38"/>
                </a:lnTo>
                <a:lnTo>
                  <a:pt x="14" y="38"/>
                </a:lnTo>
                <a:lnTo>
                  <a:pt x="12" y="36"/>
                </a:lnTo>
                <a:lnTo>
                  <a:pt x="12" y="36"/>
                </a:lnTo>
                <a:lnTo>
                  <a:pt x="12" y="36"/>
                </a:lnTo>
                <a:lnTo>
                  <a:pt x="10" y="34"/>
                </a:lnTo>
                <a:lnTo>
                  <a:pt x="10" y="34"/>
                </a:lnTo>
                <a:lnTo>
                  <a:pt x="10" y="34"/>
                </a:lnTo>
                <a:lnTo>
                  <a:pt x="10" y="34"/>
                </a:lnTo>
                <a:lnTo>
                  <a:pt x="8" y="34"/>
                </a:lnTo>
                <a:lnTo>
                  <a:pt x="8" y="34"/>
                </a:lnTo>
                <a:lnTo>
                  <a:pt x="4" y="34"/>
                </a:lnTo>
                <a:lnTo>
                  <a:pt x="4" y="34"/>
                </a:lnTo>
                <a:lnTo>
                  <a:pt x="4" y="34"/>
                </a:lnTo>
                <a:lnTo>
                  <a:pt x="2" y="32"/>
                </a:lnTo>
                <a:lnTo>
                  <a:pt x="2" y="32"/>
                </a:lnTo>
                <a:lnTo>
                  <a:pt x="2" y="32"/>
                </a:lnTo>
                <a:lnTo>
                  <a:pt x="0" y="30"/>
                </a:lnTo>
                <a:lnTo>
                  <a:pt x="0" y="30"/>
                </a:lnTo>
                <a:lnTo>
                  <a:pt x="0"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9" name="Rectangle 625"/>
          <p:cNvSpPr>
            <a:spLocks noChangeArrowheads="1"/>
          </p:cNvSpPr>
          <p:nvPr/>
        </p:nvSpPr>
        <p:spPr bwMode="auto">
          <a:xfrm>
            <a:off x="4498975" y="2700338"/>
            <a:ext cx="1588" cy="1588"/>
          </a:xfrm>
          <a:prstGeom prst="rect">
            <a:avLst/>
          </a:prstGeom>
          <a:solidFill>
            <a:schemeClr val="bg1">
              <a:lumMod val="65000"/>
            </a:schemeClr>
          </a:solidFill>
          <a:ln w="4">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0" name="Freeform 626"/>
          <p:cNvSpPr>
            <a:spLocks/>
          </p:cNvSpPr>
          <p:nvPr/>
        </p:nvSpPr>
        <p:spPr bwMode="auto">
          <a:xfrm>
            <a:off x="6188075" y="2655888"/>
            <a:ext cx="82550" cy="41275"/>
          </a:xfrm>
          <a:custGeom>
            <a:avLst/>
            <a:gdLst/>
            <a:ahLst/>
            <a:cxnLst>
              <a:cxn ang="0">
                <a:pos x="2" y="0"/>
              </a:cxn>
              <a:cxn ang="0">
                <a:pos x="4" y="0"/>
              </a:cxn>
              <a:cxn ang="0">
                <a:pos x="6" y="0"/>
              </a:cxn>
              <a:cxn ang="0">
                <a:pos x="10" y="0"/>
              </a:cxn>
              <a:cxn ang="0">
                <a:pos x="10" y="0"/>
              </a:cxn>
              <a:cxn ang="0">
                <a:pos x="12" y="2"/>
              </a:cxn>
              <a:cxn ang="0">
                <a:pos x="12" y="2"/>
              </a:cxn>
              <a:cxn ang="0">
                <a:pos x="14" y="2"/>
              </a:cxn>
              <a:cxn ang="0">
                <a:pos x="14" y="4"/>
              </a:cxn>
              <a:cxn ang="0">
                <a:pos x="14" y="4"/>
              </a:cxn>
              <a:cxn ang="0">
                <a:pos x="14" y="4"/>
              </a:cxn>
              <a:cxn ang="0">
                <a:pos x="16" y="4"/>
              </a:cxn>
              <a:cxn ang="0">
                <a:pos x="18" y="4"/>
              </a:cxn>
              <a:cxn ang="0">
                <a:pos x="18" y="4"/>
              </a:cxn>
              <a:cxn ang="0">
                <a:pos x="20" y="6"/>
              </a:cxn>
              <a:cxn ang="0">
                <a:pos x="22" y="10"/>
              </a:cxn>
              <a:cxn ang="0">
                <a:pos x="24" y="12"/>
              </a:cxn>
              <a:cxn ang="0">
                <a:pos x="24" y="14"/>
              </a:cxn>
              <a:cxn ang="0">
                <a:pos x="24" y="16"/>
              </a:cxn>
              <a:cxn ang="0">
                <a:pos x="24" y="16"/>
              </a:cxn>
              <a:cxn ang="0">
                <a:pos x="24" y="16"/>
              </a:cxn>
              <a:cxn ang="0">
                <a:pos x="26" y="16"/>
              </a:cxn>
              <a:cxn ang="0">
                <a:pos x="26" y="16"/>
              </a:cxn>
              <a:cxn ang="0">
                <a:pos x="28" y="18"/>
              </a:cxn>
              <a:cxn ang="0">
                <a:pos x="28" y="20"/>
              </a:cxn>
              <a:cxn ang="0">
                <a:pos x="28" y="20"/>
              </a:cxn>
              <a:cxn ang="0">
                <a:pos x="30" y="20"/>
              </a:cxn>
              <a:cxn ang="0">
                <a:pos x="32" y="18"/>
              </a:cxn>
              <a:cxn ang="0">
                <a:pos x="34" y="20"/>
              </a:cxn>
              <a:cxn ang="0">
                <a:pos x="34" y="20"/>
              </a:cxn>
              <a:cxn ang="0">
                <a:pos x="36" y="22"/>
              </a:cxn>
              <a:cxn ang="0">
                <a:pos x="36" y="22"/>
              </a:cxn>
              <a:cxn ang="0">
                <a:pos x="38" y="24"/>
              </a:cxn>
              <a:cxn ang="0">
                <a:pos x="44" y="24"/>
              </a:cxn>
              <a:cxn ang="0">
                <a:pos x="46" y="26"/>
              </a:cxn>
              <a:cxn ang="0">
                <a:pos x="48" y="26"/>
              </a:cxn>
              <a:cxn ang="0">
                <a:pos x="48" y="26"/>
              </a:cxn>
              <a:cxn ang="0">
                <a:pos x="50" y="26"/>
              </a:cxn>
              <a:cxn ang="0">
                <a:pos x="50" y="26"/>
              </a:cxn>
              <a:cxn ang="0">
                <a:pos x="52" y="24"/>
              </a:cxn>
            </a:cxnLst>
            <a:rect l="0" t="0" r="r" b="b"/>
            <a:pathLst>
              <a:path w="52" h="26">
                <a:moveTo>
                  <a:pt x="0" y="0"/>
                </a:moveTo>
                <a:lnTo>
                  <a:pt x="2" y="0"/>
                </a:lnTo>
                <a:lnTo>
                  <a:pt x="2" y="0"/>
                </a:lnTo>
                <a:lnTo>
                  <a:pt x="4" y="0"/>
                </a:lnTo>
                <a:lnTo>
                  <a:pt x="6" y="0"/>
                </a:lnTo>
                <a:lnTo>
                  <a:pt x="6" y="0"/>
                </a:lnTo>
                <a:lnTo>
                  <a:pt x="8" y="0"/>
                </a:lnTo>
                <a:lnTo>
                  <a:pt x="10" y="0"/>
                </a:lnTo>
                <a:lnTo>
                  <a:pt x="10" y="0"/>
                </a:lnTo>
                <a:lnTo>
                  <a:pt x="10" y="0"/>
                </a:lnTo>
                <a:lnTo>
                  <a:pt x="10" y="2"/>
                </a:lnTo>
                <a:lnTo>
                  <a:pt x="12" y="2"/>
                </a:lnTo>
                <a:lnTo>
                  <a:pt x="12" y="2"/>
                </a:lnTo>
                <a:lnTo>
                  <a:pt x="12" y="2"/>
                </a:lnTo>
                <a:lnTo>
                  <a:pt x="12" y="2"/>
                </a:lnTo>
                <a:lnTo>
                  <a:pt x="14" y="2"/>
                </a:lnTo>
                <a:lnTo>
                  <a:pt x="14" y="4"/>
                </a:lnTo>
                <a:lnTo>
                  <a:pt x="14" y="4"/>
                </a:lnTo>
                <a:lnTo>
                  <a:pt x="14" y="4"/>
                </a:lnTo>
                <a:lnTo>
                  <a:pt x="14" y="4"/>
                </a:lnTo>
                <a:lnTo>
                  <a:pt x="14" y="4"/>
                </a:lnTo>
                <a:lnTo>
                  <a:pt x="14" y="4"/>
                </a:lnTo>
                <a:lnTo>
                  <a:pt x="16" y="4"/>
                </a:lnTo>
                <a:lnTo>
                  <a:pt x="16" y="4"/>
                </a:lnTo>
                <a:lnTo>
                  <a:pt x="16" y="4"/>
                </a:lnTo>
                <a:lnTo>
                  <a:pt x="18" y="4"/>
                </a:lnTo>
                <a:lnTo>
                  <a:pt x="18" y="4"/>
                </a:lnTo>
                <a:lnTo>
                  <a:pt x="18" y="4"/>
                </a:lnTo>
                <a:lnTo>
                  <a:pt x="20" y="6"/>
                </a:lnTo>
                <a:lnTo>
                  <a:pt x="20" y="6"/>
                </a:lnTo>
                <a:lnTo>
                  <a:pt x="20" y="6"/>
                </a:lnTo>
                <a:lnTo>
                  <a:pt x="22" y="10"/>
                </a:lnTo>
                <a:lnTo>
                  <a:pt x="22" y="10"/>
                </a:lnTo>
                <a:lnTo>
                  <a:pt x="24" y="12"/>
                </a:lnTo>
                <a:lnTo>
                  <a:pt x="24" y="14"/>
                </a:lnTo>
                <a:lnTo>
                  <a:pt x="24" y="14"/>
                </a:lnTo>
                <a:lnTo>
                  <a:pt x="24" y="14"/>
                </a:lnTo>
                <a:lnTo>
                  <a:pt x="24" y="16"/>
                </a:lnTo>
                <a:lnTo>
                  <a:pt x="24" y="16"/>
                </a:lnTo>
                <a:lnTo>
                  <a:pt x="24" y="16"/>
                </a:lnTo>
                <a:lnTo>
                  <a:pt x="24" y="16"/>
                </a:lnTo>
                <a:lnTo>
                  <a:pt x="24" y="16"/>
                </a:lnTo>
                <a:lnTo>
                  <a:pt x="26" y="16"/>
                </a:lnTo>
                <a:lnTo>
                  <a:pt x="26" y="16"/>
                </a:lnTo>
                <a:lnTo>
                  <a:pt x="26" y="16"/>
                </a:lnTo>
                <a:lnTo>
                  <a:pt x="26" y="16"/>
                </a:lnTo>
                <a:lnTo>
                  <a:pt x="26" y="18"/>
                </a:lnTo>
                <a:lnTo>
                  <a:pt x="28" y="18"/>
                </a:lnTo>
                <a:lnTo>
                  <a:pt x="28" y="18"/>
                </a:lnTo>
                <a:lnTo>
                  <a:pt x="28" y="20"/>
                </a:lnTo>
                <a:lnTo>
                  <a:pt x="28" y="20"/>
                </a:lnTo>
                <a:lnTo>
                  <a:pt x="28" y="20"/>
                </a:lnTo>
                <a:lnTo>
                  <a:pt x="30" y="20"/>
                </a:lnTo>
                <a:lnTo>
                  <a:pt x="30" y="20"/>
                </a:lnTo>
                <a:lnTo>
                  <a:pt x="32" y="20"/>
                </a:lnTo>
                <a:lnTo>
                  <a:pt x="32" y="18"/>
                </a:lnTo>
                <a:lnTo>
                  <a:pt x="34" y="20"/>
                </a:lnTo>
                <a:lnTo>
                  <a:pt x="34" y="20"/>
                </a:lnTo>
                <a:lnTo>
                  <a:pt x="34" y="20"/>
                </a:lnTo>
                <a:lnTo>
                  <a:pt x="34" y="20"/>
                </a:lnTo>
                <a:lnTo>
                  <a:pt x="36" y="22"/>
                </a:lnTo>
                <a:lnTo>
                  <a:pt x="36" y="22"/>
                </a:lnTo>
                <a:lnTo>
                  <a:pt x="36" y="22"/>
                </a:lnTo>
                <a:lnTo>
                  <a:pt x="36" y="22"/>
                </a:lnTo>
                <a:lnTo>
                  <a:pt x="36" y="22"/>
                </a:lnTo>
                <a:lnTo>
                  <a:pt x="38" y="24"/>
                </a:lnTo>
                <a:lnTo>
                  <a:pt x="42" y="24"/>
                </a:lnTo>
                <a:lnTo>
                  <a:pt x="44" y="24"/>
                </a:lnTo>
                <a:lnTo>
                  <a:pt x="46" y="26"/>
                </a:lnTo>
                <a:lnTo>
                  <a:pt x="46" y="26"/>
                </a:lnTo>
                <a:lnTo>
                  <a:pt x="48" y="26"/>
                </a:lnTo>
                <a:lnTo>
                  <a:pt x="48" y="26"/>
                </a:lnTo>
                <a:lnTo>
                  <a:pt x="48" y="26"/>
                </a:lnTo>
                <a:lnTo>
                  <a:pt x="48" y="26"/>
                </a:lnTo>
                <a:lnTo>
                  <a:pt x="48" y="26"/>
                </a:lnTo>
                <a:lnTo>
                  <a:pt x="50" y="26"/>
                </a:lnTo>
                <a:lnTo>
                  <a:pt x="50" y="26"/>
                </a:lnTo>
                <a:lnTo>
                  <a:pt x="50" y="26"/>
                </a:lnTo>
                <a:lnTo>
                  <a:pt x="52" y="26"/>
                </a:lnTo>
                <a:lnTo>
                  <a:pt x="52" y="24"/>
                </a:lnTo>
                <a:lnTo>
                  <a:pt x="52"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1" name="Freeform 627"/>
          <p:cNvSpPr>
            <a:spLocks/>
          </p:cNvSpPr>
          <p:nvPr/>
        </p:nvSpPr>
        <p:spPr bwMode="auto">
          <a:xfrm>
            <a:off x="5737225" y="2620963"/>
            <a:ext cx="171450" cy="73025"/>
          </a:xfrm>
          <a:custGeom>
            <a:avLst/>
            <a:gdLst/>
            <a:ahLst/>
            <a:cxnLst>
              <a:cxn ang="0">
                <a:pos x="6" y="16"/>
              </a:cxn>
              <a:cxn ang="0">
                <a:pos x="8" y="16"/>
              </a:cxn>
              <a:cxn ang="0">
                <a:pos x="8" y="14"/>
              </a:cxn>
              <a:cxn ang="0">
                <a:pos x="10" y="14"/>
              </a:cxn>
              <a:cxn ang="0">
                <a:pos x="12" y="12"/>
              </a:cxn>
              <a:cxn ang="0">
                <a:pos x="10" y="10"/>
              </a:cxn>
              <a:cxn ang="0">
                <a:pos x="12" y="10"/>
              </a:cxn>
              <a:cxn ang="0">
                <a:pos x="14" y="8"/>
              </a:cxn>
              <a:cxn ang="0">
                <a:pos x="14" y="6"/>
              </a:cxn>
              <a:cxn ang="0">
                <a:pos x="18" y="4"/>
              </a:cxn>
              <a:cxn ang="0">
                <a:pos x="18" y="4"/>
              </a:cxn>
              <a:cxn ang="0">
                <a:pos x="22" y="4"/>
              </a:cxn>
              <a:cxn ang="0">
                <a:pos x="22" y="4"/>
              </a:cxn>
              <a:cxn ang="0">
                <a:pos x="24" y="4"/>
              </a:cxn>
              <a:cxn ang="0">
                <a:pos x="26" y="4"/>
              </a:cxn>
              <a:cxn ang="0">
                <a:pos x="28" y="4"/>
              </a:cxn>
              <a:cxn ang="0">
                <a:pos x="30" y="2"/>
              </a:cxn>
              <a:cxn ang="0">
                <a:pos x="30" y="2"/>
              </a:cxn>
              <a:cxn ang="0">
                <a:pos x="32" y="2"/>
              </a:cxn>
              <a:cxn ang="0">
                <a:pos x="34" y="2"/>
              </a:cxn>
              <a:cxn ang="0">
                <a:pos x="36" y="2"/>
              </a:cxn>
              <a:cxn ang="0">
                <a:pos x="38" y="2"/>
              </a:cxn>
              <a:cxn ang="0">
                <a:pos x="40" y="2"/>
              </a:cxn>
              <a:cxn ang="0">
                <a:pos x="42" y="0"/>
              </a:cxn>
              <a:cxn ang="0">
                <a:pos x="44" y="4"/>
              </a:cxn>
              <a:cxn ang="0">
                <a:pos x="46" y="6"/>
              </a:cxn>
              <a:cxn ang="0">
                <a:pos x="50" y="6"/>
              </a:cxn>
              <a:cxn ang="0">
                <a:pos x="58" y="10"/>
              </a:cxn>
              <a:cxn ang="0">
                <a:pos x="60" y="12"/>
              </a:cxn>
              <a:cxn ang="0">
                <a:pos x="64" y="12"/>
              </a:cxn>
              <a:cxn ang="0">
                <a:pos x="66" y="12"/>
              </a:cxn>
              <a:cxn ang="0">
                <a:pos x="70" y="12"/>
              </a:cxn>
              <a:cxn ang="0">
                <a:pos x="72" y="14"/>
              </a:cxn>
              <a:cxn ang="0">
                <a:pos x="72" y="14"/>
              </a:cxn>
              <a:cxn ang="0">
                <a:pos x="74" y="14"/>
              </a:cxn>
              <a:cxn ang="0">
                <a:pos x="74" y="16"/>
              </a:cxn>
              <a:cxn ang="0">
                <a:pos x="76" y="18"/>
              </a:cxn>
              <a:cxn ang="0">
                <a:pos x="82" y="20"/>
              </a:cxn>
              <a:cxn ang="0">
                <a:pos x="86" y="22"/>
              </a:cxn>
              <a:cxn ang="0">
                <a:pos x="86" y="24"/>
              </a:cxn>
              <a:cxn ang="0">
                <a:pos x="90" y="28"/>
              </a:cxn>
              <a:cxn ang="0">
                <a:pos x="96" y="28"/>
              </a:cxn>
              <a:cxn ang="0">
                <a:pos x="100" y="28"/>
              </a:cxn>
              <a:cxn ang="0">
                <a:pos x="102" y="30"/>
              </a:cxn>
              <a:cxn ang="0">
                <a:pos x="104" y="36"/>
              </a:cxn>
              <a:cxn ang="0">
                <a:pos x="104" y="38"/>
              </a:cxn>
              <a:cxn ang="0">
                <a:pos x="106" y="40"/>
              </a:cxn>
              <a:cxn ang="0">
                <a:pos x="106" y="44"/>
              </a:cxn>
            </a:cxnLst>
            <a:rect l="0" t="0" r="r" b="b"/>
            <a:pathLst>
              <a:path w="108" h="46">
                <a:moveTo>
                  <a:pt x="0" y="16"/>
                </a:moveTo>
                <a:lnTo>
                  <a:pt x="4" y="16"/>
                </a:lnTo>
                <a:lnTo>
                  <a:pt x="6" y="16"/>
                </a:lnTo>
                <a:lnTo>
                  <a:pt x="6" y="16"/>
                </a:lnTo>
                <a:lnTo>
                  <a:pt x="6" y="16"/>
                </a:lnTo>
                <a:lnTo>
                  <a:pt x="8" y="16"/>
                </a:lnTo>
                <a:lnTo>
                  <a:pt x="8" y="14"/>
                </a:lnTo>
                <a:lnTo>
                  <a:pt x="8" y="14"/>
                </a:lnTo>
                <a:lnTo>
                  <a:pt x="8" y="14"/>
                </a:lnTo>
                <a:lnTo>
                  <a:pt x="10" y="14"/>
                </a:lnTo>
                <a:lnTo>
                  <a:pt x="10" y="14"/>
                </a:lnTo>
                <a:lnTo>
                  <a:pt x="10" y="14"/>
                </a:lnTo>
                <a:lnTo>
                  <a:pt x="10" y="14"/>
                </a:lnTo>
                <a:lnTo>
                  <a:pt x="12" y="14"/>
                </a:lnTo>
                <a:lnTo>
                  <a:pt x="12" y="12"/>
                </a:lnTo>
                <a:lnTo>
                  <a:pt x="10" y="12"/>
                </a:lnTo>
                <a:lnTo>
                  <a:pt x="10" y="12"/>
                </a:lnTo>
                <a:lnTo>
                  <a:pt x="10" y="10"/>
                </a:lnTo>
                <a:lnTo>
                  <a:pt x="12" y="10"/>
                </a:lnTo>
                <a:lnTo>
                  <a:pt x="12" y="10"/>
                </a:lnTo>
                <a:lnTo>
                  <a:pt x="12" y="10"/>
                </a:lnTo>
                <a:lnTo>
                  <a:pt x="12" y="10"/>
                </a:lnTo>
                <a:lnTo>
                  <a:pt x="12" y="8"/>
                </a:lnTo>
                <a:lnTo>
                  <a:pt x="14" y="8"/>
                </a:lnTo>
                <a:lnTo>
                  <a:pt x="14" y="8"/>
                </a:lnTo>
                <a:lnTo>
                  <a:pt x="14" y="8"/>
                </a:lnTo>
                <a:lnTo>
                  <a:pt x="14" y="6"/>
                </a:lnTo>
                <a:lnTo>
                  <a:pt x="16" y="6"/>
                </a:lnTo>
                <a:lnTo>
                  <a:pt x="16" y="6"/>
                </a:lnTo>
                <a:lnTo>
                  <a:pt x="18" y="4"/>
                </a:lnTo>
                <a:lnTo>
                  <a:pt x="18" y="4"/>
                </a:lnTo>
                <a:lnTo>
                  <a:pt x="18" y="4"/>
                </a:lnTo>
                <a:lnTo>
                  <a:pt x="18" y="4"/>
                </a:lnTo>
                <a:lnTo>
                  <a:pt x="18" y="4"/>
                </a:lnTo>
                <a:lnTo>
                  <a:pt x="20" y="4"/>
                </a:lnTo>
                <a:lnTo>
                  <a:pt x="22" y="4"/>
                </a:lnTo>
                <a:lnTo>
                  <a:pt x="22" y="4"/>
                </a:lnTo>
                <a:lnTo>
                  <a:pt x="22" y="4"/>
                </a:lnTo>
                <a:lnTo>
                  <a:pt x="22" y="4"/>
                </a:lnTo>
                <a:lnTo>
                  <a:pt x="24" y="4"/>
                </a:lnTo>
                <a:lnTo>
                  <a:pt x="24" y="4"/>
                </a:lnTo>
                <a:lnTo>
                  <a:pt x="24" y="4"/>
                </a:lnTo>
                <a:lnTo>
                  <a:pt x="26" y="4"/>
                </a:lnTo>
                <a:lnTo>
                  <a:pt x="26" y="4"/>
                </a:lnTo>
                <a:lnTo>
                  <a:pt x="26" y="4"/>
                </a:lnTo>
                <a:lnTo>
                  <a:pt x="28" y="4"/>
                </a:lnTo>
                <a:lnTo>
                  <a:pt x="28" y="4"/>
                </a:lnTo>
                <a:lnTo>
                  <a:pt x="28" y="4"/>
                </a:lnTo>
                <a:lnTo>
                  <a:pt x="30" y="4"/>
                </a:lnTo>
                <a:lnTo>
                  <a:pt x="30" y="4"/>
                </a:lnTo>
                <a:lnTo>
                  <a:pt x="30" y="2"/>
                </a:lnTo>
                <a:lnTo>
                  <a:pt x="30" y="2"/>
                </a:lnTo>
                <a:lnTo>
                  <a:pt x="30" y="2"/>
                </a:lnTo>
                <a:lnTo>
                  <a:pt x="30" y="2"/>
                </a:lnTo>
                <a:lnTo>
                  <a:pt x="32" y="2"/>
                </a:lnTo>
                <a:lnTo>
                  <a:pt x="32" y="2"/>
                </a:lnTo>
                <a:lnTo>
                  <a:pt x="32" y="2"/>
                </a:lnTo>
                <a:lnTo>
                  <a:pt x="32" y="2"/>
                </a:lnTo>
                <a:lnTo>
                  <a:pt x="34" y="2"/>
                </a:lnTo>
                <a:lnTo>
                  <a:pt x="34" y="2"/>
                </a:lnTo>
                <a:lnTo>
                  <a:pt x="36" y="0"/>
                </a:lnTo>
                <a:lnTo>
                  <a:pt x="36" y="2"/>
                </a:lnTo>
                <a:lnTo>
                  <a:pt x="36" y="2"/>
                </a:lnTo>
                <a:lnTo>
                  <a:pt x="36" y="2"/>
                </a:lnTo>
                <a:lnTo>
                  <a:pt x="38" y="2"/>
                </a:lnTo>
                <a:lnTo>
                  <a:pt x="38" y="2"/>
                </a:lnTo>
                <a:lnTo>
                  <a:pt x="40" y="2"/>
                </a:lnTo>
                <a:lnTo>
                  <a:pt x="40" y="2"/>
                </a:lnTo>
                <a:lnTo>
                  <a:pt x="40" y="2"/>
                </a:lnTo>
                <a:lnTo>
                  <a:pt x="42" y="2"/>
                </a:lnTo>
                <a:lnTo>
                  <a:pt x="42" y="0"/>
                </a:lnTo>
                <a:lnTo>
                  <a:pt x="42" y="0"/>
                </a:lnTo>
                <a:lnTo>
                  <a:pt x="42" y="2"/>
                </a:lnTo>
                <a:lnTo>
                  <a:pt x="44" y="4"/>
                </a:lnTo>
                <a:lnTo>
                  <a:pt x="44" y="4"/>
                </a:lnTo>
                <a:lnTo>
                  <a:pt x="44" y="6"/>
                </a:lnTo>
                <a:lnTo>
                  <a:pt x="46" y="6"/>
                </a:lnTo>
                <a:lnTo>
                  <a:pt x="46" y="6"/>
                </a:lnTo>
                <a:lnTo>
                  <a:pt x="48" y="6"/>
                </a:lnTo>
                <a:lnTo>
                  <a:pt x="48" y="6"/>
                </a:lnTo>
                <a:lnTo>
                  <a:pt x="50" y="6"/>
                </a:lnTo>
                <a:lnTo>
                  <a:pt x="56" y="8"/>
                </a:lnTo>
                <a:lnTo>
                  <a:pt x="58" y="10"/>
                </a:lnTo>
                <a:lnTo>
                  <a:pt x="58" y="10"/>
                </a:lnTo>
                <a:lnTo>
                  <a:pt x="58" y="10"/>
                </a:lnTo>
                <a:lnTo>
                  <a:pt x="58" y="10"/>
                </a:lnTo>
                <a:lnTo>
                  <a:pt x="60" y="12"/>
                </a:lnTo>
                <a:lnTo>
                  <a:pt x="62" y="12"/>
                </a:lnTo>
                <a:lnTo>
                  <a:pt x="62" y="12"/>
                </a:lnTo>
                <a:lnTo>
                  <a:pt x="64" y="12"/>
                </a:lnTo>
                <a:lnTo>
                  <a:pt x="64" y="12"/>
                </a:lnTo>
                <a:lnTo>
                  <a:pt x="64" y="12"/>
                </a:lnTo>
                <a:lnTo>
                  <a:pt x="66" y="12"/>
                </a:lnTo>
                <a:lnTo>
                  <a:pt x="68" y="12"/>
                </a:lnTo>
                <a:lnTo>
                  <a:pt x="68" y="12"/>
                </a:lnTo>
                <a:lnTo>
                  <a:pt x="70" y="12"/>
                </a:lnTo>
                <a:lnTo>
                  <a:pt x="70" y="12"/>
                </a:lnTo>
                <a:lnTo>
                  <a:pt x="70" y="12"/>
                </a:lnTo>
                <a:lnTo>
                  <a:pt x="72" y="14"/>
                </a:lnTo>
                <a:lnTo>
                  <a:pt x="72" y="14"/>
                </a:lnTo>
                <a:lnTo>
                  <a:pt x="72" y="14"/>
                </a:lnTo>
                <a:lnTo>
                  <a:pt x="72" y="14"/>
                </a:lnTo>
                <a:lnTo>
                  <a:pt x="74" y="14"/>
                </a:lnTo>
                <a:lnTo>
                  <a:pt x="74" y="14"/>
                </a:lnTo>
                <a:lnTo>
                  <a:pt x="74" y="14"/>
                </a:lnTo>
                <a:lnTo>
                  <a:pt x="74" y="14"/>
                </a:lnTo>
                <a:lnTo>
                  <a:pt x="74" y="16"/>
                </a:lnTo>
                <a:lnTo>
                  <a:pt x="74" y="16"/>
                </a:lnTo>
                <a:lnTo>
                  <a:pt x="74" y="16"/>
                </a:lnTo>
                <a:lnTo>
                  <a:pt x="76" y="16"/>
                </a:lnTo>
                <a:lnTo>
                  <a:pt x="76" y="18"/>
                </a:lnTo>
                <a:lnTo>
                  <a:pt x="78" y="18"/>
                </a:lnTo>
                <a:lnTo>
                  <a:pt x="80" y="20"/>
                </a:lnTo>
                <a:lnTo>
                  <a:pt x="82" y="20"/>
                </a:lnTo>
                <a:lnTo>
                  <a:pt x="84" y="22"/>
                </a:lnTo>
                <a:lnTo>
                  <a:pt x="86" y="22"/>
                </a:lnTo>
                <a:lnTo>
                  <a:pt x="86" y="22"/>
                </a:lnTo>
                <a:lnTo>
                  <a:pt x="86" y="22"/>
                </a:lnTo>
                <a:lnTo>
                  <a:pt x="86" y="24"/>
                </a:lnTo>
                <a:lnTo>
                  <a:pt x="86" y="24"/>
                </a:lnTo>
                <a:lnTo>
                  <a:pt x="88" y="24"/>
                </a:lnTo>
                <a:lnTo>
                  <a:pt x="90" y="28"/>
                </a:lnTo>
                <a:lnTo>
                  <a:pt x="90" y="28"/>
                </a:lnTo>
                <a:lnTo>
                  <a:pt x="92" y="28"/>
                </a:lnTo>
                <a:lnTo>
                  <a:pt x="94" y="28"/>
                </a:lnTo>
                <a:lnTo>
                  <a:pt x="96" y="28"/>
                </a:lnTo>
                <a:lnTo>
                  <a:pt x="96" y="28"/>
                </a:lnTo>
                <a:lnTo>
                  <a:pt x="98" y="28"/>
                </a:lnTo>
                <a:lnTo>
                  <a:pt x="100" y="28"/>
                </a:lnTo>
                <a:lnTo>
                  <a:pt x="102" y="28"/>
                </a:lnTo>
                <a:lnTo>
                  <a:pt x="102" y="28"/>
                </a:lnTo>
                <a:lnTo>
                  <a:pt x="102" y="30"/>
                </a:lnTo>
                <a:lnTo>
                  <a:pt x="102" y="32"/>
                </a:lnTo>
                <a:lnTo>
                  <a:pt x="104" y="34"/>
                </a:lnTo>
                <a:lnTo>
                  <a:pt x="104" y="36"/>
                </a:lnTo>
                <a:lnTo>
                  <a:pt x="104" y="36"/>
                </a:lnTo>
                <a:lnTo>
                  <a:pt x="104" y="36"/>
                </a:lnTo>
                <a:lnTo>
                  <a:pt x="104" y="38"/>
                </a:lnTo>
                <a:lnTo>
                  <a:pt x="106" y="40"/>
                </a:lnTo>
                <a:lnTo>
                  <a:pt x="106" y="40"/>
                </a:lnTo>
                <a:lnTo>
                  <a:pt x="106" y="40"/>
                </a:lnTo>
                <a:lnTo>
                  <a:pt x="106" y="42"/>
                </a:lnTo>
                <a:lnTo>
                  <a:pt x="106" y="44"/>
                </a:lnTo>
                <a:lnTo>
                  <a:pt x="106" y="44"/>
                </a:lnTo>
                <a:lnTo>
                  <a:pt x="106" y="44"/>
                </a:lnTo>
                <a:lnTo>
                  <a:pt x="108"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2" name="Freeform 628"/>
          <p:cNvSpPr>
            <a:spLocks/>
          </p:cNvSpPr>
          <p:nvPr/>
        </p:nvSpPr>
        <p:spPr bwMode="auto">
          <a:xfrm>
            <a:off x="5349875" y="2649538"/>
            <a:ext cx="136525" cy="38100"/>
          </a:xfrm>
          <a:custGeom>
            <a:avLst/>
            <a:gdLst/>
            <a:ahLst/>
            <a:cxnLst>
              <a:cxn ang="0">
                <a:pos x="2" y="22"/>
              </a:cxn>
              <a:cxn ang="0">
                <a:pos x="4" y="24"/>
              </a:cxn>
              <a:cxn ang="0">
                <a:pos x="4" y="24"/>
              </a:cxn>
              <a:cxn ang="0">
                <a:pos x="4" y="24"/>
              </a:cxn>
              <a:cxn ang="0">
                <a:pos x="4" y="22"/>
              </a:cxn>
              <a:cxn ang="0">
                <a:pos x="6" y="22"/>
              </a:cxn>
              <a:cxn ang="0">
                <a:pos x="6" y="20"/>
              </a:cxn>
              <a:cxn ang="0">
                <a:pos x="6" y="18"/>
              </a:cxn>
              <a:cxn ang="0">
                <a:pos x="8" y="16"/>
              </a:cxn>
              <a:cxn ang="0">
                <a:pos x="8" y="16"/>
              </a:cxn>
              <a:cxn ang="0">
                <a:pos x="10" y="16"/>
              </a:cxn>
              <a:cxn ang="0">
                <a:pos x="10" y="16"/>
              </a:cxn>
              <a:cxn ang="0">
                <a:pos x="8" y="14"/>
              </a:cxn>
              <a:cxn ang="0">
                <a:pos x="8" y="10"/>
              </a:cxn>
              <a:cxn ang="0">
                <a:pos x="8" y="6"/>
              </a:cxn>
              <a:cxn ang="0">
                <a:pos x="10" y="6"/>
              </a:cxn>
              <a:cxn ang="0">
                <a:pos x="14" y="8"/>
              </a:cxn>
              <a:cxn ang="0">
                <a:pos x="16" y="10"/>
              </a:cxn>
              <a:cxn ang="0">
                <a:pos x="18" y="10"/>
              </a:cxn>
              <a:cxn ang="0">
                <a:pos x="20" y="10"/>
              </a:cxn>
              <a:cxn ang="0">
                <a:pos x="22" y="8"/>
              </a:cxn>
              <a:cxn ang="0">
                <a:pos x="24" y="8"/>
              </a:cxn>
              <a:cxn ang="0">
                <a:pos x="26" y="8"/>
              </a:cxn>
              <a:cxn ang="0">
                <a:pos x="26" y="8"/>
              </a:cxn>
              <a:cxn ang="0">
                <a:pos x="28" y="6"/>
              </a:cxn>
              <a:cxn ang="0">
                <a:pos x="28" y="6"/>
              </a:cxn>
              <a:cxn ang="0">
                <a:pos x="30" y="6"/>
              </a:cxn>
              <a:cxn ang="0">
                <a:pos x="32" y="6"/>
              </a:cxn>
              <a:cxn ang="0">
                <a:pos x="34" y="6"/>
              </a:cxn>
              <a:cxn ang="0">
                <a:pos x="36" y="8"/>
              </a:cxn>
              <a:cxn ang="0">
                <a:pos x="38" y="10"/>
              </a:cxn>
              <a:cxn ang="0">
                <a:pos x="40" y="10"/>
              </a:cxn>
              <a:cxn ang="0">
                <a:pos x="42" y="8"/>
              </a:cxn>
              <a:cxn ang="0">
                <a:pos x="42" y="10"/>
              </a:cxn>
              <a:cxn ang="0">
                <a:pos x="44" y="10"/>
              </a:cxn>
              <a:cxn ang="0">
                <a:pos x="44" y="10"/>
              </a:cxn>
              <a:cxn ang="0">
                <a:pos x="48" y="10"/>
              </a:cxn>
              <a:cxn ang="0">
                <a:pos x="52" y="8"/>
              </a:cxn>
              <a:cxn ang="0">
                <a:pos x="54" y="8"/>
              </a:cxn>
              <a:cxn ang="0">
                <a:pos x="58" y="6"/>
              </a:cxn>
              <a:cxn ang="0">
                <a:pos x="58" y="6"/>
              </a:cxn>
              <a:cxn ang="0">
                <a:pos x="60" y="4"/>
              </a:cxn>
              <a:cxn ang="0">
                <a:pos x="60" y="4"/>
              </a:cxn>
              <a:cxn ang="0">
                <a:pos x="62" y="2"/>
              </a:cxn>
              <a:cxn ang="0">
                <a:pos x="64" y="2"/>
              </a:cxn>
              <a:cxn ang="0">
                <a:pos x="66" y="2"/>
              </a:cxn>
              <a:cxn ang="0">
                <a:pos x="70" y="2"/>
              </a:cxn>
              <a:cxn ang="0">
                <a:pos x="72" y="2"/>
              </a:cxn>
              <a:cxn ang="0">
                <a:pos x="74" y="2"/>
              </a:cxn>
              <a:cxn ang="0">
                <a:pos x="78" y="2"/>
              </a:cxn>
              <a:cxn ang="0">
                <a:pos x="82" y="0"/>
              </a:cxn>
              <a:cxn ang="0">
                <a:pos x="82" y="0"/>
              </a:cxn>
              <a:cxn ang="0">
                <a:pos x="84" y="0"/>
              </a:cxn>
              <a:cxn ang="0">
                <a:pos x="86" y="0"/>
              </a:cxn>
              <a:cxn ang="0">
                <a:pos x="86" y="2"/>
              </a:cxn>
            </a:cxnLst>
            <a:rect l="0" t="0" r="r" b="b"/>
            <a:pathLst>
              <a:path w="86" h="24">
                <a:moveTo>
                  <a:pt x="0" y="22"/>
                </a:moveTo>
                <a:lnTo>
                  <a:pt x="2" y="22"/>
                </a:lnTo>
                <a:lnTo>
                  <a:pt x="4" y="24"/>
                </a:lnTo>
                <a:lnTo>
                  <a:pt x="4" y="24"/>
                </a:lnTo>
                <a:lnTo>
                  <a:pt x="4" y="24"/>
                </a:lnTo>
                <a:lnTo>
                  <a:pt x="4" y="24"/>
                </a:lnTo>
                <a:lnTo>
                  <a:pt x="4" y="24"/>
                </a:lnTo>
                <a:lnTo>
                  <a:pt x="4" y="24"/>
                </a:lnTo>
                <a:lnTo>
                  <a:pt x="4" y="22"/>
                </a:lnTo>
                <a:lnTo>
                  <a:pt x="4" y="22"/>
                </a:lnTo>
                <a:lnTo>
                  <a:pt x="4" y="22"/>
                </a:lnTo>
                <a:lnTo>
                  <a:pt x="6" y="22"/>
                </a:lnTo>
                <a:lnTo>
                  <a:pt x="6" y="20"/>
                </a:lnTo>
                <a:lnTo>
                  <a:pt x="6" y="20"/>
                </a:lnTo>
                <a:lnTo>
                  <a:pt x="6" y="20"/>
                </a:lnTo>
                <a:lnTo>
                  <a:pt x="6" y="18"/>
                </a:lnTo>
                <a:lnTo>
                  <a:pt x="6" y="18"/>
                </a:lnTo>
                <a:lnTo>
                  <a:pt x="8" y="16"/>
                </a:lnTo>
                <a:lnTo>
                  <a:pt x="8" y="16"/>
                </a:lnTo>
                <a:lnTo>
                  <a:pt x="8" y="16"/>
                </a:lnTo>
                <a:lnTo>
                  <a:pt x="10" y="18"/>
                </a:lnTo>
                <a:lnTo>
                  <a:pt x="10" y="16"/>
                </a:lnTo>
                <a:lnTo>
                  <a:pt x="10" y="16"/>
                </a:lnTo>
                <a:lnTo>
                  <a:pt x="10" y="16"/>
                </a:lnTo>
                <a:lnTo>
                  <a:pt x="8" y="14"/>
                </a:lnTo>
                <a:lnTo>
                  <a:pt x="8" y="14"/>
                </a:lnTo>
                <a:lnTo>
                  <a:pt x="8" y="12"/>
                </a:lnTo>
                <a:lnTo>
                  <a:pt x="8" y="10"/>
                </a:lnTo>
                <a:lnTo>
                  <a:pt x="8" y="8"/>
                </a:lnTo>
                <a:lnTo>
                  <a:pt x="8" y="6"/>
                </a:lnTo>
                <a:lnTo>
                  <a:pt x="8" y="6"/>
                </a:lnTo>
                <a:lnTo>
                  <a:pt x="10" y="6"/>
                </a:lnTo>
                <a:lnTo>
                  <a:pt x="12" y="8"/>
                </a:lnTo>
                <a:lnTo>
                  <a:pt x="14" y="8"/>
                </a:lnTo>
                <a:lnTo>
                  <a:pt x="14" y="8"/>
                </a:lnTo>
                <a:lnTo>
                  <a:pt x="16" y="10"/>
                </a:lnTo>
                <a:lnTo>
                  <a:pt x="16" y="10"/>
                </a:lnTo>
                <a:lnTo>
                  <a:pt x="18" y="10"/>
                </a:lnTo>
                <a:lnTo>
                  <a:pt x="18" y="10"/>
                </a:lnTo>
                <a:lnTo>
                  <a:pt x="20" y="10"/>
                </a:lnTo>
                <a:lnTo>
                  <a:pt x="22" y="10"/>
                </a:lnTo>
                <a:lnTo>
                  <a:pt x="22" y="8"/>
                </a:lnTo>
                <a:lnTo>
                  <a:pt x="24" y="8"/>
                </a:lnTo>
                <a:lnTo>
                  <a:pt x="24" y="8"/>
                </a:lnTo>
                <a:lnTo>
                  <a:pt x="24" y="8"/>
                </a:lnTo>
                <a:lnTo>
                  <a:pt x="26" y="8"/>
                </a:lnTo>
                <a:lnTo>
                  <a:pt x="26" y="8"/>
                </a:lnTo>
                <a:lnTo>
                  <a:pt x="26" y="8"/>
                </a:lnTo>
                <a:lnTo>
                  <a:pt x="26" y="8"/>
                </a:lnTo>
                <a:lnTo>
                  <a:pt x="28" y="6"/>
                </a:lnTo>
                <a:lnTo>
                  <a:pt x="28" y="6"/>
                </a:lnTo>
                <a:lnTo>
                  <a:pt x="28" y="6"/>
                </a:lnTo>
                <a:lnTo>
                  <a:pt x="30" y="6"/>
                </a:lnTo>
                <a:lnTo>
                  <a:pt x="30" y="6"/>
                </a:lnTo>
                <a:lnTo>
                  <a:pt x="32" y="6"/>
                </a:lnTo>
                <a:lnTo>
                  <a:pt x="32" y="6"/>
                </a:lnTo>
                <a:lnTo>
                  <a:pt x="34" y="6"/>
                </a:lnTo>
                <a:lnTo>
                  <a:pt x="34" y="6"/>
                </a:lnTo>
                <a:lnTo>
                  <a:pt x="36" y="8"/>
                </a:lnTo>
                <a:lnTo>
                  <a:pt x="36" y="8"/>
                </a:lnTo>
                <a:lnTo>
                  <a:pt x="38" y="10"/>
                </a:lnTo>
                <a:lnTo>
                  <a:pt x="38" y="10"/>
                </a:lnTo>
                <a:lnTo>
                  <a:pt x="40" y="10"/>
                </a:lnTo>
                <a:lnTo>
                  <a:pt x="40" y="10"/>
                </a:lnTo>
                <a:lnTo>
                  <a:pt x="42" y="10"/>
                </a:lnTo>
                <a:lnTo>
                  <a:pt x="42" y="8"/>
                </a:lnTo>
                <a:lnTo>
                  <a:pt x="42" y="10"/>
                </a:lnTo>
                <a:lnTo>
                  <a:pt x="42" y="10"/>
                </a:lnTo>
                <a:lnTo>
                  <a:pt x="42" y="10"/>
                </a:lnTo>
                <a:lnTo>
                  <a:pt x="44" y="10"/>
                </a:lnTo>
                <a:lnTo>
                  <a:pt x="44" y="10"/>
                </a:lnTo>
                <a:lnTo>
                  <a:pt x="44" y="10"/>
                </a:lnTo>
                <a:lnTo>
                  <a:pt x="46" y="10"/>
                </a:lnTo>
                <a:lnTo>
                  <a:pt x="48" y="10"/>
                </a:lnTo>
                <a:lnTo>
                  <a:pt x="50" y="8"/>
                </a:lnTo>
                <a:lnTo>
                  <a:pt x="52" y="8"/>
                </a:lnTo>
                <a:lnTo>
                  <a:pt x="54" y="8"/>
                </a:lnTo>
                <a:lnTo>
                  <a:pt x="54" y="8"/>
                </a:lnTo>
                <a:lnTo>
                  <a:pt x="54" y="8"/>
                </a:lnTo>
                <a:lnTo>
                  <a:pt x="58" y="6"/>
                </a:lnTo>
                <a:lnTo>
                  <a:pt x="58" y="6"/>
                </a:lnTo>
                <a:lnTo>
                  <a:pt x="58" y="6"/>
                </a:lnTo>
                <a:lnTo>
                  <a:pt x="60" y="4"/>
                </a:lnTo>
                <a:lnTo>
                  <a:pt x="60" y="4"/>
                </a:lnTo>
                <a:lnTo>
                  <a:pt x="60" y="4"/>
                </a:lnTo>
                <a:lnTo>
                  <a:pt x="60" y="4"/>
                </a:lnTo>
                <a:lnTo>
                  <a:pt x="62" y="2"/>
                </a:lnTo>
                <a:lnTo>
                  <a:pt x="62" y="2"/>
                </a:lnTo>
                <a:lnTo>
                  <a:pt x="64" y="2"/>
                </a:lnTo>
                <a:lnTo>
                  <a:pt x="64" y="2"/>
                </a:lnTo>
                <a:lnTo>
                  <a:pt x="64" y="2"/>
                </a:lnTo>
                <a:lnTo>
                  <a:pt x="66" y="2"/>
                </a:lnTo>
                <a:lnTo>
                  <a:pt x="66" y="2"/>
                </a:lnTo>
                <a:lnTo>
                  <a:pt x="70" y="2"/>
                </a:lnTo>
                <a:lnTo>
                  <a:pt x="70" y="2"/>
                </a:lnTo>
                <a:lnTo>
                  <a:pt x="72" y="2"/>
                </a:lnTo>
                <a:lnTo>
                  <a:pt x="74" y="2"/>
                </a:lnTo>
                <a:lnTo>
                  <a:pt x="74" y="2"/>
                </a:lnTo>
                <a:lnTo>
                  <a:pt x="76" y="2"/>
                </a:lnTo>
                <a:lnTo>
                  <a:pt x="78" y="2"/>
                </a:lnTo>
                <a:lnTo>
                  <a:pt x="80" y="2"/>
                </a:lnTo>
                <a:lnTo>
                  <a:pt x="82" y="0"/>
                </a:lnTo>
                <a:lnTo>
                  <a:pt x="82" y="0"/>
                </a:lnTo>
                <a:lnTo>
                  <a:pt x="82" y="0"/>
                </a:lnTo>
                <a:lnTo>
                  <a:pt x="84" y="0"/>
                </a:lnTo>
                <a:lnTo>
                  <a:pt x="84" y="0"/>
                </a:lnTo>
                <a:lnTo>
                  <a:pt x="84" y="0"/>
                </a:lnTo>
                <a:lnTo>
                  <a:pt x="86" y="0"/>
                </a:lnTo>
                <a:lnTo>
                  <a:pt x="86" y="2"/>
                </a:lnTo>
                <a:lnTo>
                  <a:pt x="8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3" name="Freeform 629"/>
          <p:cNvSpPr>
            <a:spLocks/>
          </p:cNvSpPr>
          <p:nvPr/>
        </p:nvSpPr>
        <p:spPr bwMode="auto">
          <a:xfrm>
            <a:off x="4445000" y="2684463"/>
            <a:ext cx="3175" cy="3175"/>
          </a:xfrm>
          <a:custGeom>
            <a:avLst/>
            <a:gdLst/>
            <a:ahLst/>
            <a:cxnLst>
              <a:cxn ang="0">
                <a:pos x="2" y="2"/>
              </a:cxn>
              <a:cxn ang="0">
                <a:pos x="0" y="2"/>
              </a:cxn>
              <a:cxn ang="0">
                <a:pos x="0" y="0"/>
              </a:cxn>
              <a:cxn ang="0">
                <a:pos x="0" y="0"/>
              </a:cxn>
              <a:cxn ang="0">
                <a:pos x="0" y="0"/>
              </a:cxn>
            </a:cxnLst>
            <a:rect l="0" t="0" r="r" b="b"/>
            <a:pathLst>
              <a:path w="2" h="2">
                <a:moveTo>
                  <a:pt x="2" y="2"/>
                </a:moveTo>
                <a:lnTo>
                  <a:pt x="0" y="2"/>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4" name="Line 630"/>
          <p:cNvSpPr>
            <a:spLocks noChangeShapeType="1"/>
          </p:cNvSpPr>
          <p:nvPr/>
        </p:nvSpPr>
        <p:spPr bwMode="auto">
          <a:xfrm>
            <a:off x="4448175" y="26781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5" name="Freeform 631"/>
          <p:cNvSpPr>
            <a:spLocks/>
          </p:cNvSpPr>
          <p:nvPr/>
        </p:nvSpPr>
        <p:spPr bwMode="auto">
          <a:xfrm>
            <a:off x="6149975" y="2592388"/>
            <a:ext cx="9525" cy="19050"/>
          </a:xfrm>
          <a:custGeom>
            <a:avLst/>
            <a:gdLst/>
            <a:ahLst/>
            <a:cxnLst>
              <a:cxn ang="0">
                <a:pos x="6" y="12"/>
              </a:cxn>
              <a:cxn ang="0">
                <a:pos x="6" y="10"/>
              </a:cxn>
              <a:cxn ang="0">
                <a:pos x="4" y="10"/>
              </a:cxn>
              <a:cxn ang="0">
                <a:pos x="4" y="10"/>
              </a:cxn>
              <a:cxn ang="0">
                <a:pos x="4" y="8"/>
              </a:cxn>
              <a:cxn ang="0">
                <a:pos x="4" y="8"/>
              </a:cxn>
              <a:cxn ang="0">
                <a:pos x="4" y="8"/>
              </a:cxn>
              <a:cxn ang="0">
                <a:pos x="4" y="8"/>
              </a:cxn>
              <a:cxn ang="0">
                <a:pos x="6" y="8"/>
              </a:cxn>
              <a:cxn ang="0">
                <a:pos x="6" y="8"/>
              </a:cxn>
              <a:cxn ang="0">
                <a:pos x="6" y="8"/>
              </a:cxn>
              <a:cxn ang="0">
                <a:pos x="6" y="8"/>
              </a:cxn>
              <a:cxn ang="0">
                <a:pos x="4" y="6"/>
              </a:cxn>
              <a:cxn ang="0">
                <a:pos x="4" y="6"/>
              </a:cxn>
              <a:cxn ang="0">
                <a:pos x="2" y="4"/>
              </a:cxn>
              <a:cxn ang="0">
                <a:pos x="2" y="2"/>
              </a:cxn>
              <a:cxn ang="0">
                <a:pos x="2" y="2"/>
              </a:cxn>
              <a:cxn ang="0">
                <a:pos x="2" y="2"/>
              </a:cxn>
              <a:cxn ang="0">
                <a:pos x="2" y="0"/>
              </a:cxn>
              <a:cxn ang="0">
                <a:pos x="0" y="0"/>
              </a:cxn>
            </a:cxnLst>
            <a:rect l="0" t="0" r="r" b="b"/>
            <a:pathLst>
              <a:path w="6" h="12">
                <a:moveTo>
                  <a:pt x="6" y="12"/>
                </a:moveTo>
                <a:lnTo>
                  <a:pt x="6" y="10"/>
                </a:lnTo>
                <a:lnTo>
                  <a:pt x="4" y="10"/>
                </a:lnTo>
                <a:lnTo>
                  <a:pt x="4" y="10"/>
                </a:lnTo>
                <a:lnTo>
                  <a:pt x="4" y="8"/>
                </a:lnTo>
                <a:lnTo>
                  <a:pt x="4" y="8"/>
                </a:lnTo>
                <a:lnTo>
                  <a:pt x="4" y="8"/>
                </a:lnTo>
                <a:lnTo>
                  <a:pt x="4" y="8"/>
                </a:lnTo>
                <a:lnTo>
                  <a:pt x="6" y="8"/>
                </a:lnTo>
                <a:lnTo>
                  <a:pt x="6" y="8"/>
                </a:lnTo>
                <a:lnTo>
                  <a:pt x="6" y="8"/>
                </a:lnTo>
                <a:lnTo>
                  <a:pt x="6" y="8"/>
                </a:lnTo>
                <a:lnTo>
                  <a:pt x="4" y="6"/>
                </a:lnTo>
                <a:lnTo>
                  <a:pt x="4" y="6"/>
                </a:lnTo>
                <a:lnTo>
                  <a:pt x="2" y="4"/>
                </a:lnTo>
                <a:lnTo>
                  <a:pt x="2" y="2"/>
                </a:lnTo>
                <a:lnTo>
                  <a:pt x="2" y="2"/>
                </a:lnTo>
                <a:lnTo>
                  <a:pt x="2" y="2"/>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6" name="Freeform 632"/>
          <p:cNvSpPr>
            <a:spLocks/>
          </p:cNvSpPr>
          <p:nvPr/>
        </p:nvSpPr>
        <p:spPr bwMode="auto">
          <a:xfrm>
            <a:off x="5527675" y="2586038"/>
            <a:ext cx="34925" cy="22225"/>
          </a:xfrm>
          <a:custGeom>
            <a:avLst/>
            <a:gdLst/>
            <a:ahLst/>
            <a:cxnLst>
              <a:cxn ang="0">
                <a:pos x="0" y="0"/>
              </a:cxn>
              <a:cxn ang="0">
                <a:pos x="2" y="0"/>
              </a:cxn>
              <a:cxn ang="0">
                <a:pos x="2" y="0"/>
              </a:cxn>
              <a:cxn ang="0">
                <a:pos x="2" y="2"/>
              </a:cxn>
              <a:cxn ang="0">
                <a:pos x="2" y="2"/>
              </a:cxn>
              <a:cxn ang="0">
                <a:pos x="2" y="4"/>
              </a:cxn>
              <a:cxn ang="0">
                <a:pos x="4" y="4"/>
              </a:cxn>
              <a:cxn ang="0">
                <a:pos x="4" y="4"/>
              </a:cxn>
              <a:cxn ang="0">
                <a:pos x="4" y="4"/>
              </a:cxn>
              <a:cxn ang="0">
                <a:pos x="4" y="4"/>
              </a:cxn>
              <a:cxn ang="0">
                <a:pos x="6" y="6"/>
              </a:cxn>
              <a:cxn ang="0">
                <a:pos x="6" y="6"/>
              </a:cxn>
              <a:cxn ang="0">
                <a:pos x="6" y="6"/>
              </a:cxn>
              <a:cxn ang="0">
                <a:pos x="6" y="8"/>
              </a:cxn>
              <a:cxn ang="0">
                <a:pos x="8" y="8"/>
              </a:cxn>
              <a:cxn ang="0">
                <a:pos x="8" y="8"/>
              </a:cxn>
              <a:cxn ang="0">
                <a:pos x="8" y="8"/>
              </a:cxn>
              <a:cxn ang="0">
                <a:pos x="10" y="8"/>
              </a:cxn>
              <a:cxn ang="0">
                <a:pos x="10" y="10"/>
              </a:cxn>
              <a:cxn ang="0">
                <a:pos x="10" y="10"/>
              </a:cxn>
              <a:cxn ang="0">
                <a:pos x="10" y="10"/>
              </a:cxn>
              <a:cxn ang="0">
                <a:pos x="12" y="12"/>
              </a:cxn>
              <a:cxn ang="0">
                <a:pos x="12" y="12"/>
              </a:cxn>
              <a:cxn ang="0">
                <a:pos x="12" y="12"/>
              </a:cxn>
              <a:cxn ang="0">
                <a:pos x="14" y="12"/>
              </a:cxn>
              <a:cxn ang="0">
                <a:pos x="16" y="12"/>
              </a:cxn>
              <a:cxn ang="0">
                <a:pos x="18" y="12"/>
              </a:cxn>
              <a:cxn ang="0">
                <a:pos x="20" y="14"/>
              </a:cxn>
              <a:cxn ang="0">
                <a:pos x="22" y="14"/>
              </a:cxn>
            </a:cxnLst>
            <a:rect l="0" t="0" r="r" b="b"/>
            <a:pathLst>
              <a:path w="22" h="14">
                <a:moveTo>
                  <a:pt x="0" y="0"/>
                </a:moveTo>
                <a:lnTo>
                  <a:pt x="2" y="0"/>
                </a:lnTo>
                <a:lnTo>
                  <a:pt x="2" y="0"/>
                </a:lnTo>
                <a:lnTo>
                  <a:pt x="2" y="2"/>
                </a:lnTo>
                <a:lnTo>
                  <a:pt x="2" y="2"/>
                </a:lnTo>
                <a:lnTo>
                  <a:pt x="2" y="4"/>
                </a:lnTo>
                <a:lnTo>
                  <a:pt x="4" y="4"/>
                </a:lnTo>
                <a:lnTo>
                  <a:pt x="4" y="4"/>
                </a:lnTo>
                <a:lnTo>
                  <a:pt x="4" y="4"/>
                </a:lnTo>
                <a:lnTo>
                  <a:pt x="4" y="4"/>
                </a:lnTo>
                <a:lnTo>
                  <a:pt x="6" y="6"/>
                </a:lnTo>
                <a:lnTo>
                  <a:pt x="6" y="6"/>
                </a:lnTo>
                <a:lnTo>
                  <a:pt x="6" y="6"/>
                </a:lnTo>
                <a:lnTo>
                  <a:pt x="6" y="8"/>
                </a:lnTo>
                <a:lnTo>
                  <a:pt x="8" y="8"/>
                </a:lnTo>
                <a:lnTo>
                  <a:pt x="8" y="8"/>
                </a:lnTo>
                <a:lnTo>
                  <a:pt x="8" y="8"/>
                </a:lnTo>
                <a:lnTo>
                  <a:pt x="10" y="8"/>
                </a:lnTo>
                <a:lnTo>
                  <a:pt x="10" y="10"/>
                </a:lnTo>
                <a:lnTo>
                  <a:pt x="10" y="10"/>
                </a:lnTo>
                <a:lnTo>
                  <a:pt x="10" y="10"/>
                </a:lnTo>
                <a:lnTo>
                  <a:pt x="12" y="12"/>
                </a:lnTo>
                <a:lnTo>
                  <a:pt x="12" y="12"/>
                </a:lnTo>
                <a:lnTo>
                  <a:pt x="12" y="12"/>
                </a:lnTo>
                <a:lnTo>
                  <a:pt x="14" y="12"/>
                </a:lnTo>
                <a:lnTo>
                  <a:pt x="16" y="12"/>
                </a:lnTo>
                <a:lnTo>
                  <a:pt x="18" y="12"/>
                </a:lnTo>
                <a:lnTo>
                  <a:pt x="20" y="14"/>
                </a:lnTo>
                <a:lnTo>
                  <a:pt x="2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7" name="Freeform 633"/>
          <p:cNvSpPr>
            <a:spLocks/>
          </p:cNvSpPr>
          <p:nvPr/>
        </p:nvSpPr>
        <p:spPr bwMode="auto">
          <a:xfrm>
            <a:off x="5527675" y="2582863"/>
            <a:ext cx="34925" cy="25400"/>
          </a:xfrm>
          <a:custGeom>
            <a:avLst/>
            <a:gdLst/>
            <a:ahLst/>
            <a:cxnLst>
              <a:cxn ang="0">
                <a:pos x="0" y="2"/>
              </a:cxn>
              <a:cxn ang="0">
                <a:pos x="0" y="2"/>
              </a:cxn>
              <a:cxn ang="0">
                <a:pos x="0" y="0"/>
              </a:cxn>
              <a:cxn ang="0">
                <a:pos x="2" y="2"/>
              </a:cxn>
              <a:cxn ang="0">
                <a:pos x="2" y="2"/>
              </a:cxn>
              <a:cxn ang="0">
                <a:pos x="2" y="0"/>
              </a:cxn>
              <a:cxn ang="0">
                <a:pos x="2" y="0"/>
              </a:cxn>
              <a:cxn ang="0">
                <a:pos x="2" y="0"/>
              </a:cxn>
              <a:cxn ang="0">
                <a:pos x="4" y="0"/>
              </a:cxn>
              <a:cxn ang="0">
                <a:pos x="4" y="0"/>
              </a:cxn>
              <a:cxn ang="0">
                <a:pos x="6" y="2"/>
              </a:cxn>
              <a:cxn ang="0">
                <a:pos x="8" y="4"/>
              </a:cxn>
              <a:cxn ang="0">
                <a:pos x="10" y="4"/>
              </a:cxn>
              <a:cxn ang="0">
                <a:pos x="10" y="4"/>
              </a:cxn>
              <a:cxn ang="0">
                <a:pos x="10" y="4"/>
              </a:cxn>
              <a:cxn ang="0">
                <a:pos x="10" y="4"/>
              </a:cxn>
              <a:cxn ang="0">
                <a:pos x="12" y="4"/>
              </a:cxn>
              <a:cxn ang="0">
                <a:pos x="12" y="4"/>
              </a:cxn>
              <a:cxn ang="0">
                <a:pos x="14" y="4"/>
              </a:cxn>
              <a:cxn ang="0">
                <a:pos x="14" y="4"/>
              </a:cxn>
              <a:cxn ang="0">
                <a:pos x="14" y="4"/>
              </a:cxn>
              <a:cxn ang="0">
                <a:pos x="14" y="6"/>
              </a:cxn>
              <a:cxn ang="0">
                <a:pos x="16" y="8"/>
              </a:cxn>
              <a:cxn ang="0">
                <a:pos x="18" y="8"/>
              </a:cxn>
              <a:cxn ang="0">
                <a:pos x="18" y="8"/>
              </a:cxn>
              <a:cxn ang="0">
                <a:pos x="18" y="10"/>
              </a:cxn>
              <a:cxn ang="0">
                <a:pos x="18" y="10"/>
              </a:cxn>
              <a:cxn ang="0">
                <a:pos x="18" y="10"/>
              </a:cxn>
              <a:cxn ang="0">
                <a:pos x="20" y="14"/>
              </a:cxn>
              <a:cxn ang="0">
                <a:pos x="20" y="14"/>
              </a:cxn>
              <a:cxn ang="0">
                <a:pos x="22" y="16"/>
              </a:cxn>
            </a:cxnLst>
            <a:rect l="0" t="0" r="r" b="b"/>
            <a:pathLst>
              <a:path w="22" h="16">
                <a:moveTo>
                  <a:pt x="0" y="2"/>
                </a:moveTo>
                <a:lnTo>
                  <a:pt x="0" y="2"/>
                </a:lnTo>
                <a:lnTo>
                  <a:pt x="0" y="0"/>
                </a:lnTo>
                <a:lnTo>
                  <a:pt x="2" y="2"/>
                </a:lnTo>
                <a:lnTo>
                  <a:pt x="2" y="2"/>
                </a:lnTo>
                <a:lnTo>
                  <a:pt x="2" y="0"/>
                </a:lnTo>
                <a:lnTo>
                  <a:pt x="2" y="0"/>
                </a:lnTo>
                <a:lnTo>
                  <a:pt x="2" y="0"/>
                </a:lnTo>
                <a:lnTo>
                  <a:pt x="4" y="0"/>
                </a:lnTo>
                <a:lnTo>
                  <a:pt x="4" y="0"/>
                </a:lnTo>
                <a:lnTo>
                  <a:pt x="6" y="2"/>
                </a:lnTo>
                <a:lnTo>
                  <a:pt x="8" y="4"/>
                </a:lnTo>
                <a:lnTo>
                  <a:pt x="10" y="4"/>
                </a:lnTo>
                <a:lnTo>
                  <a:pt x="10" y="4"/>
                </a:lnTo>
                <a:lnTo>
                  <a:pt x="10" y="4"/>
                </a:lnTo>
                <a:lnTo>
                  <a:pt x="10" y="4"/>
                </a:lnTo>
                <a:lnTo>
                  <a:pt x="12" y="4"/>
                </a:lnTo>
                <a:lnTo>
                  <a:pt x="12" y="4"/>
                </a:lnTo>
                <a:lnTo>
                  <a:pt x="14" y="4"/>
                </a:lnTo>
                <a:lnTo>
                  <a:pt x="14" y="4"/>
                </a:lnTo>
                <a:lnTo>
                  <a:pt x="14" y="4"/>
                </a:lnTo>
                <a:lnTo>
                  <a:pt x="14" y="6"/>
                </a:lnTo>
                <a:lnTo>
                  <a:pt x="16" y="8"/>
                </a:lnTo>
                <a:lnTo>
                  <a:pt x="18" y="8"/>
                </a:lnTo>
                <a:lnTo>
                  <a:pt x="18" y="8"/>
                </a:lnTo>
                <a:lnTo>
                  <a:pt x="18" y="10"/>
                </a:lnTo>
                <a:lnTo>
                  <a:pt x="18" y="10"/>
                </a:lnTo>
                <a:lnTo>
                  <a:pt x="18" y="10"/>
                </a:lnTo>
                <a:lnTo>
                  <a:pt x="20" y="14"/>
                </a:lnTo>
                <a:lnTo>
                  <a:pt x="20" y="14"/>
                </a:lnTo>
                <a:lnTo>
                  <a:pt x="22"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8" name="Freeform 634"/>
          <p:cNvSpPr>
            <a:spLocks/>
          </p:cNvSpPr>
          <p:nvPr/>
        </p:nvSpPr>
        <p:spPr bwMode="auto">
          <a:xfrm>
            <a:off x="5562600" y="2605088"/>
            <a:ext cx="6350" cy="3175"/>
          </a:xfrm>
          <a:custGeom>
            <a:avLst/>
            <a:gdLst/>
            <a:ahLst/>
            <a:cxnLst>
              <a:cxn ang="0">
                <a:pos x="0" y="2"/>
              </a:cxn>
              <a:cxn ang="0">
                <a:pos x="0" y="2"/>
              </a:cxn>
              <a:cxn ang="0">
                <a:pos x="0" y="2"/>
              </a:cxn>
              <a:cxn ang="0">
                <a:pos x="0" y="0"/>
              </a:cxn>
              <a:cxn ang="0">
                <a:pos x="0" y="0"/>
              </a:cxn>
              <a:cxn ang="0">
                <a:pos x="2" y="0"/>
              </a:cxn>
              <a:cxn ang="0">
                <a:pos x="2" y="0"/>
              </a:cxn>
              <a:cxn ang="0">
                <a:pos x="4" y="0"/>
              </a:cxn>
              <a:cxn ang="0">
                <a:pos x="4" y="2"/>
              </a:cxn>
              <a:cxn ang="0">
                <a:pos x="4" y="2"/>
              </a:cxn>
            </a:cxnLst>
            <a:rect l="0" t="0" r="r" b="b"/>
            <a:pathLst>
              <a:path w="4" h="2">
                <a:moveTo>
                  <a:pt x="0" y="2"/>
                </a:moveTo>
                <a:lnTo>
                  <a:pt x="0" y="2"/>
                </a:lnTo>
                <a:lnTo>
                  <a:pt x="0" y="2"/>
                </a:lnTo>
                <a:lnTo>
                  <a:pt x="0" y="0"/>
                </a:lnTo>
                <a:lnTo>
                  <a:pt x="0" y="0"/>
                </a:lnTo>
                <a:lnTo>
                  <a:pt x="2" y="0"/>
                </a:lnTo>
                <a:lnTo>
                  <a:pt x="2" y="0"/>
                </a:lnTo>
                <a:lnTo>
                  <a:pt x="4" y="0"/>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9" name="Freeform 635"/>
          <p:cNvSpPr>
            <a:spLocks/>
          </p:cNvSpPr>
          <p:nvPr/>
        </p:nvSpPr>
        <p:spPr bwMode="auto">
          <a:xfrm>
            <a:off x="5524500" y="2544763"/>
            <a:ext cx="44450" cy="63500"/>
          </a:xfrm>
          <a:custGeom>
            <a:avLst/>
            <a:gdLst/>
            <a:ahLst/>
            <a:cxnLst>
              <a:cxn ang="0">
                <a:pos x="28" y="38"/>
              </a:cxn>
              <a:cxn ang="0">
                <a:pos x="28" y="36"/>
              </a:cxn>
              <a:cxn ang="0">
                <a:pos x="28" y="36"/>
              </a:cxn>
              <a:cxn ang="0">
                <a:pos x="26" y="34"/>
              </a:cxn>
              <a:cxn ang="0">
                <a:pos x="26" y="34"/>
              </a:cxn>
              <a:cxn ang="0">
                <a:pos x="26" y="34"/>
              </a:cxn>
              <a:cxn ang="0">
                <a:pos x="28" y="34"/>
              </a:cxn>
              <a:cxn ang="0">
                <a:pos x="28" y="34"/>
              </a:cxn>
              <a:cxn ang="0">
                <a:pos x="28" y="32"/>
              </a:cxn>
              <a:cxn ang="0">
                <a:pos x="24" y="30"/>
              </a:cxn>
              <a:cxn ang="0">
                <a:pos x="24" y="30"/>
              </a:cxn>
              <a:cxn ang="0">
                <a:pos x="26" y="30"/>
              </a:cxn>
              <a:cxn ang="0">
                <a:pos x="26" y="28"/>
              </a:cxn>
              <a:cxn ang="0">
                <a:pos x="24" y="26"/>
              </a:cxn>
              <a:cxn ang="0">
                <a:pos x="22" y="28"/>
              </a:cxn>
              <a:cxn ang="0">
                <a:pos x="22" y="26"/>
              </a:cxn>
              <a:cxn ang="0">
                <a:pos x="18" y="26"/>
              </a:cxn>
              <a:cxn ang="0">
                <a:pos x="18" y="24"/>
              </a:cxn>
              <a:cxn ang="0">
                <a:pos x="18" y="24"/>
              </a:cxn>
              <a:cxn ang="0">
                <a:pos x="16" y="24"/>
              </a:cxn>
              <a:cxn ang="0">
                <a:pos x="16" y="22"/>
              </a:cxn>
              <a:cxn ang="0">
                <a:pos x="16" y="22"/>
              </a:cxn>
              <a:cxn ang="0">
                <a:pos x="14" y="22"/>
              </a:cxn>
              <a:cxn ang="0">
                <a:pos x="14" y="22"/>
              </a:cxn>
              <a:cxn ang="0">
                <a:pos x="12" y="20"/>
              </a:cxn>
              <a:cxn ang="0">
                <a:pos x="12" y="20"/>
              </a:cxn>
              <a:cxn ang="0">
                <a:pos x="14" y="20"/>
              </a:cxn>
              <a:cxn ang="0">
                <a:pos x="16" y="20"/>
              </a:cxn>
              <a:cxn ang="0">
                <a:pos x="16" y="20"/>
              </a:cxn>
              <a:cxn ang="0">
                <a:pos x="16" y="18"/>
              </a:cxn>
              <a:cxn ang="0">
                <a:pos x="16" y="16"/>
              </a:cxn>
              <a:cxn ang="0">
                <a:pos x="16" y="16"/>
              </a:cxn>
              <a:cxn ang="0">
                <a:pos x="12" y="14"/>
              </a:cxn>
              <a:cxn ang="0">
                <a:pos x="8" y="10"/>
              </a:cxn>
              <a:cxn ang="0">
                <a:pos x="8" y="8"/>
              </a:cxn>
              <a:cxn ang="0">
                <a:pos x="8" y="8"/>
              </a:cxn>
              <a:cxn ang="0">
                <a:pos x="10" y="8"/>
              </a:cxn>
              <a:cxn ang="0">
                <a:pos x="10" y="6"/>
              </a:cxn>
              <a:cxn ang="0">
                <a:pos x="6" y="4"/>
              </a:cxn>
              <a:cxn ang="0">
                <a:pos x="2" y="2"/>
              </a:cxn>
              <a:cxn ang="0">
                <a:pos x="2" y="2"/>
              </a:cxn>
              <a:cxn ang="0">
                <a:pos x="4" y="2"/>
              </a:cxn>
              <a:cxn ang="0">
                <a:pos x="4" y="2"/>
              </a:cxn>
              <a:cxn ang="0">
                <a:pos x="2" y="0"/>
              </a:cxn>
              <a:cxn ang="0">
                <a:pos x="0" y="0"/>
              </a:cxn>
            </a:cxnLst>
            <a:rect l="0" t="0" r="r" b="b"/>
            <a:pathLst>
              <a:path w="28" h="40">
                <a:moveTo>
                  <a:pt x="28" y="40"/>
                </a:moveTo>
                <a:lnTo>
                  <a:pt x="28" y="38"/>
                </a:lnTo>
                <a:lnTo>
                  <a:pt x="28" y="36"/>
                </a:lnTo>
                <a:lnTo>
                  <a:pt x="28" y="36"/>
                </a:lnTo>
                <a:lnTo>
                  <a:pt x="28" y="36"/>
                </a:lnTo>
                <a:lnTo>
                  <a:pt x="28" y="36"/>
                </a:lnTo>
                <a:lnTo>
                  <a:pt x="26" y="34"/>
                </a:lnTo>
                <a:lnTo>
                  <a:pt x="26" y="34"/>
                </a:lnTo>
                <a:lnTo>
                  <a:pt x="26" y="34"/>
                </a:lnTo>
                <a:lnTo>
                  <a:pt x="26" y="34"/>
                </a:lnTo>
                <a:lnTo>
                  <a:pt x="26" y="34"/>
                </a:lnTo>
                <a:lnTo>
                  <a:pt x="26" y="34"/>
                </a:lnTo>
                <a:lnTo>
                  <a:pt x="26" y="34"/>
                </a:lnTo>
                <a:lnTo>
                  <a:pt x="28" y="34"/>
                </a:lnTo>
                <a:lnTo>
                  <a:pt x="28" y="34"/>
                </a:lnTo>
                <a:lnTo>
                  <a:pt x="28" y="34"/>
                </a:lnTo>
                <a:lnTo>
                  <a:pt x="28" y="32"/>
                </a:lnTo>
                <a:lnTo>
                  <a:pt x="28" y="32"/>
                </a:lnTo>
                <a:lnTo>
                  <a:pt x="24" y="30"/>
                </a:lnTo>
                <a:lnTo>
                  <a:pt x="24" y="30"/>
                </a:lnTo>
                <a:lnTo>
                  <a:pt x="24" y="30"/>
                </a:lnTo>
                <a:lnTo>
                  <a:pt x="24" y="30"/>
                </a:lnTo>
                <a:lnTo>
                  <a:pt x="26" y="30"/>
                </a:lnTo>
                <a:lnTo>
                  <a:pt x="26" y="30"/>
                </a:lnTo>
                <a:lnTo>
                  <a:pt x="26" y="28"/>
                </a:lnTo>
                <a:lnTo>
                  <a:pt x="26" y="28"/>
                </a:lnTo>
                <a:lnTo>
                  <a:pt x="24" y="26"/>
                </a:lnTo>
                <a:lnTo>
                  <a:pt x="24" y="26"/>
                </a:lnTo>
                <a:lnTo>
                  <a:pt x="22" y="26"/>
                </a:lnTo>
                <a:lnTo>
                  <a:pt x="22" y="28"/>
                </a:lnTo>
                <a:lnTo>
                  <a:pt x="22" y="28"/>
                </a:lnTo>
                <a:lnTo>
                  <a:pt x="22" y="26"/>
                </a:lnTo>
                <a:lnTo>
                  <a:pt x="20" y="26"/>
                </a:lnTo>
                <a:lnTo>
                  <a:pt x="18" y="26"/>
                </a:lnTo>
                <a:lnTo>
                  <a:pt x="18" y="24"/>
                </a:lnTo>
                <a:lnTo>
                  <a:pt x="18" y="24"/>
                </a:lnTo>
                <a:lnTo>
                  <a:pt x="18" y="24"/>
                </a:lnTo>
                <a:lnTo>
                  <a:pt x="18" y="24"/>
                </a:lnTo>
                <a:lnTo>
                  <a:pt x="18" y="24"/>
                </a:lnTo>
                <a:lnTo>
                  <a:pt x="16" y="24"/>
                </a:lnTo>
                <a:lnTo>
                  <a:pt x="16" y="24"/>
                </a:lnTo>
                <a:lnTo>
                  <a:pt x="16" y="22"/>
                </a:lnTo>
                <a:lnTo>
                  <a:pt x="16" y="22"/>
                </a:lnTo>
                <a:lnTo>
                  <a:pt x="16" y="22"/>
                </a:lnTo>
                <a:lnTo>
                  <a:pt x="14" y="22"/>
                </a:lnTo>
                <a:lnTo>
                  <a:pt x="14" y="22"/>
                </a:lnTo>
                <a:lnTo>
                  <a:pt x="14" y="22"/>
                </a:lnTo>
                <a:lnTo>
                  <a:pt x="14" y="22"/>
                </a:lnTo>
                <a:lnTo>
                  <a:pt x="12" y="20"/>
                </a:lnTo>
                <a:lnTo>
                  <a:pt x="12" y="20"/>
                </a:lnTo>
                <a:lnTo>
                  <a:pt x="12" y="20"/>
                </a:lnTo>
                <a:lnTo>
                  <a:pt x="12" y="20"/>
                </a:lnTo>
                <a:lnTo>
                  <a:pt x="14" y="20"/>
                </a:lnTo>
                <a:lnTo>
                  <a:pt x="14" y="20"/>
                </a:lnTo>
                <a:lnTo>
                  <a:pt x="14" y="20"/>
                </a:lnTo>
                <a:lnTo>
                  <a:pt x="16" y="20"/>
                </a:lnTo>
                <a:lnTo>
                  <a:pt x="16" y="20"/>
                </a:lnTo>
                <a:lnTo>
                  <a:pt x="16" y="20"/>
                </a:lnTo>
                <a:lnTo>
                  <a:pt x="16" y="20"/>
                </a:lnTo>
                <a:lnTo>
                  <a:pt x="16" y="18"/>
                </a:lnTo>
                <a:lnTo>
                  <a:pt x="16" y="16"/>
                </a:lnTo>
                <a:lnTo>
                  <a:pt x="16" y="16"/>
                </a:lnTo>
                <a:lnTo>
                  <a:pt x="16" y="16"/>
                </a:lnTo>
                <a:lnTo>
                  <a:pt x="16" y="16"/>
                </a:lnTo>
                <a:lnTo>
                  <a:pt x="12" y="14"/>
                </a:lnTo>
                <a:lnTo>
                  <a:pt x="12" y="14"/>
                </a:lnTo>
                <a:lnTo>
                  <a:pt x="10" y="12"/>
                </a:lnTo>
                <a:lnTo>
                  <a:pt x="8" y="10"/>
                </a:lnTo>
                <a:lnTo>
                  <a:pt x="8" y="10"/>
                </a:lnTo>
                <a:lnTo>
                  <a:pt x="8" y="8"/>
                </a:lnTo>
                <a:lnTo>
                  <a:pt x="8" y="8"/>
                </a:lnTo>
                <a:lnTo>
                  <a:pt x="8" y="8"/>
                </a:lnTo>
                <a:lnTo>
                  <a:pt x="8" y="8"/>
                </a:lnTo>
                <a:lnTo>
                  <a:pt x="10" y="8"/>
                </a:lnTo>
                <a:lnTo>
                  <a:pt x="10" y="8"/>
                </a:lnTo>
                <a:lnTo>
                  <a:pt x="10" y="6"/>
                </a:lnTo>
                <a:lnTo>
                  <a:pt x="10" y="6"/>
                </a:lnTo>
                <a:lnTo>
                  <a:pt x="6" y="4"/>
                </a:lnTo>
                <a:lnTo>
                  <a:pt x="2" y="2"/>
                </a:lnTo>
                <a:lnTo>
                  <a:pt x="2" y="2"/>
                </a:lnTo>
                <a:lnTo>
                  <a:pt x="2" y="2"/>
                </a:lnTo>
                <a:lnTo>
                  <a:pt x="2" y="2"/>
                </a:lnTo>
                <a:lnTo>
                  <a:pt x="2" y="2"/>
                </a:lnTo>
                <a:lnTo>
                  <a:pt x="4" y="2"/>
                </a:lnTo>
                <a:lnTo>
                  <a:pt x="4" y="2"/>
                </a:lnTo>
                <a:lnTo>
                  <a:pt x="4" y="2"/>
                </a:lnTo>
                <a:lnTo>
                  <a:pt x="2" y="2"/>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0" name="Freeform 636"/>
          <p:cNvSpPr>
            <a:spLocks/>
          </p:cNvSpPr>
          <p:nvPr/>
        </p:nvSpPr>
        <p:spPr bwMode="auto">
          <a:xfrm>
            <a:off x="6054725" y="2570163"/>
            <a:ext cx="95250" cy="28575"/>
          </a:xfrm>
          <a:custGeom>
            <a:avLst/>
            <a:gdLst/>
            <a:ahLst/>
            <a:cxnLst>
              <a:cxn ang="0">
                <a:pos x="20" y="2"/>
              </a:cxn>
              <a:cxn ang="0">
                <a:pos x="20" y="2"/>
              </a:cxn>
              <a:cxn ang="0">
                <a:pos x="18" y="4"/>
              </a:cxn>
              <a:cxn ang="0">
                <a:pos x="16" y="6"/>
              </a:cxn>
              <a:cxn ang="0">
                <a:pos x="16" y="4"/>
              </a:cxn>
              <a:cxn ang="0">
                <a:pos x="16" y="4"/>
              </a:cxn>
              <a:cxn ang="0">
                <a:pos x="14" y="4"/>
              </a:cxn>
              <a:cxn ang="0">
                <a:pos x="12" y="2"/>
              </a:cxn>
              <a:cxn ang="0">
                <a:pos x="8" y="0"/>
              </a:cxn>
              <a:cxn ang="0">
                <a:pos x="2" y="2"/>
              </a:cxn>
              <a:cxn ang="0">
                <a:pos x="2" y="2"/>
              </a:cxn>
              <a:cxn ang="0">
                <a:pos x="2" y="6"/>
              </a:cxn>
              <a:cxn ang="0">
                <a:pos x="2" y="6"/>
              </a:cxn>
              <a:cxn ang="0">
                <a:pos x="0" y="6"/>
              </a:cxn>
              <a:cxn ang="0">
                <a:pos x="0" y="8"/>
              </a:cxn>
              <a:cxn ang="0">
                <a:pos x="0" y="10"/>
              </a:cxn>
              <a:cxn ang="0">
                <a:pos x="0" y="12"/>
              </a:cxn>
              <a:cxn ang="0">
                <a:pos x="2" y="12"/>
              </a:cxn>
              <a:cxn ang="0">
                <a:pos x="4" y="12"/>
              </a:cxn>
              <a:cxn ang="0">
                <a:pos x="6" y="12"/>
              </a:cxn>
              <a:cxn ang="0">
                <a:pos x="8" y="12"/>
              </a:cxn>
              <a:cxn ang="0">
                <a:pos x="10" y="12"/>
              </a:cxn>
              <a:cxn ang="0">
                <a:pos x="14" y="12"/>
              </a:cxn>
              <a:cxn ang="0">
                <a:pos x="18" y="10"/>
              </a:cxn>
              <a:cxn ang="0">
                <a:pos x="20" y="12"/>
              </a:cxn>
              <a:cxn ang="0">
                <a:pos x="20" y="14"/>
              </a:cxn>
              <a:cxn ang="0">
                <a:pos x="26" y="14"/>
              </a:cxn>
              <a:cxn ang="0">
                <a:pos x="26" y="12"/>
              </a:cxn>
              <a:cxn ang="0">
                <a:pos x="28" y="12"/>
              </a:cxn>
              <a:cxn ang="0">
                <a:pos x="30" y="10"/>
              </a:cxn>
              <a:cxn ang="0">
                <a:pos x="32" y="12"/>
              </a:cxn>
              <a:cxn ang="0">
                <a:pos x="32" y="14"/>
              </a:cxn>
              <a:cxn ang="0">
                <a:pos x="34" y="14"/>
              </a:cxn>
              <a:cxn ang="0">
                <a:pos x="36" y="14"/>
              </a:cxn>
              <a:cxn ang="0">
                <a:pos x="36" y="16"/>
              </a:cxn>
              <a:cxn ang="0">
                <a:pos x="36" y="16"/>
              </a:cxn>
              <a:cxn ang="0">
                <a:pos x="38" y="16"/>
              </a:cxn>
              <a:cxn ang="0">
                <a:pos x="40" y="16"/>
              </a:cxn>
              <a:cxn ang="0">
                <a:pos x="44" y="16"/>
              </a:cxn>
              <a:cxn ang="0">
                <a:pos x="44" y="16"/>
              </a:cxn>
              <a:cxn ang="0">
                <a:pos x="46" y="14"/>
              </a:cxn>
              <a:cxn ang="0">
                <a:pos x="48" y="14"/>
              </a:cxn>
              <a:cxn ang="0">
                <a:pos x="50" y="16"/>
              </a:cxn>
              <a:cxn ang="0">
                <a:pos x="56" y="14"/>
              </a:cxn>
              <a:cxn ang="0">
                <a:pos x="58" y="14"/>
              </a:cxn>
            </a:cxnLst>
            <a:rect l="0" t="0" r="r" b="b"/>
            <a:pathLst>
              <a:path w="60" h="18">
                <a:moveTo>
                  <a:pt x="20" y="0"/>
                </a:moveTo>
                <a:lnTo>
                  <a:pt x="20" y="0"/>
                </a:lnTo>
                <a:lnTo>
                  <a:pt x="20" y="2"/>
                </a:lnTo>
                <a:lnTo>
                  <a:pt x="20" y="2"/>
                </a:lnTo>
                <a:lnTo>
                  <a:pt x="20" y="2"/>
                </a:lnTo>
                <a:lnTo>
                  <a:pt x="20" y="2"/>
                </a:lnTo>
                <a:lnTo>
                  <a:pt x="16" y="2"/>
                </a:lnTo>
                <a:lnTo>
                  <a:pt x="18" y="4"/>
                </a:lnTo>
                <a:lnTo>
                  <a:pt x="18" y="4"/>
                </a:lnTo>
                <a:lnTo>
                  <a:pt x="18" y="4"/>
                </a:lnTo>
                <a:lnTo>
                  <a:pt x="16" y="4"/>
                </a:lnTo>
                <a:lnTo>
                  <a:pt x="16" y="6"/>
                </a:lnTo>
                <a:lnTo>
                  <a:pt x="16" y="6"/>
                </a:lnTo>
                <a:lnTo>
                  <a:pt x="16" y="6"/>
                </a:lnTo>
                <a:lnTo>
                  <a:pt x="16" y="4"/>
                </a:lnTo>
                <a:lnTo>
                  <a:pt x="16" y="4"/>
                </a:lnTo>
                <a:lnTo>
                  <a:pt x="16" y="4"/>
                </a:lnTo>
                <a:lnTo>
                  <a:pt x="16" y="4"/>
                </a:lnTo>
                <a:lnTo>
                  <a:pt x="16" y="4"/>
                </a:lnTo>
                <a:lnTo>
                  <a:pt x="16" y="4"/>
                </a:lnTo>
                <a:lnTo>
                  <a:pt x="14" y="4"/>
                </a:lnTo>
                <a:lnTo>
                  <a:pt x="12" y="4"/>
                </a:lnTo>
                <a:lnTo>
                  <a:pt x="12" y="2"/>
                </a:lnTo>
                <a:lnTo>
                  <a:pt x="12" y="2"/>
                </a:lnTo>
                <a:lnTo>
                  <a:pt x="12" y="2"/>
                </a:lnTo>
                <a:lnTo>
                  <a:pt x="8" y="2"/>
                </a:lnTo>
                <a:lnTo>
                  <a:pt x="8" y="0"/>
                </a:lnTo>
                <a:lnTo>
                  <a:pt x="6" y="2"/>
                </a:lnTo>
                <a:lnTo>
                  <a:pt x="4" y="2"/>
                </a:lnTo>
                <a:lnTo>
                  <a:pt x="2" y="2"/>
                </a:lnTo>
                <a:lnTo>
                  <a:pt x="2" y="2"/>
                </a:lnTo>
                <a:lnTo>
                  <a:pt x="2" y="2"/>
                </a:lnTo>
                <a:lnTo>
                  <a:pt x="2" y="2"/>
                </a:lnTo>
                <a:lnTo>
                  <a:pt x="2" y="4"/>
                </a:lnTo>
                <a:lnTo>
                  <a:pt x="2" y="4"/>
                </a:lnTo>
                <a:lnTo>
                  <a:pt x="2" y="6"/>
                </a:lnTo>
                <a:lnTo>
                  <a:pt x="2" y="6"/>
                </a:lnTo>
                <a:lnTo>
                  <a:pt x="2" y="6"/>
                </a:lnTo>
                <a:lnTo>
                  <a:pt x="2" y="6"/>
                </a:lnTo>
                <a:lnTo>
                  <a:pt x="0" y="6"/>
                </a:lnTo>
                <a:lnTo>
                  <a:pt x="0" y="4"/>
                </a:lnTo>
                <a:lnTo>
                  <a:pt x="0" y="6"/>
                </a:lnTo>
                <a:lnTo>
                  <a:pt x="0" y="8"/>
                </a:lnTo>
                <a:lnTo>
                  <a:pt x="0" y="8"/>
                </a:lnTo>
                <a:lnTo>
                  <a:pt x="0" y="8"/>
                </a:lnTo>
                <a:lnTo>
                  <a:pt x="0" y="8"/>
                </a:lnTo>
                <a:lnTo>
                  <a:pt x="0" y="10"/>
                </a:lnTo>
                <a:lnTo>
                  <a:pt x="0" y="10"/>
                </a:lnTo>
                <a:lnTo>
                  <a:pt x="0" y="10"/>
                </a:lnTo>
                <a:lnTo>
                  <a:pt x="0" y="10"/>
                </a:lnTo>
                <a:lnTo>
                  <a:pt x="0" y="12"/>
                </a:lnTo>
                <a:lnTo>
                  <a:pt x="0" y="12"/>
                </a:lnTo>
                <a:lnTo>
                  <a:pt x="2" y="12"/>
                </a:lnTo>
                <a:lnTo>
                  <a:pt x="2" y="12"/>
                </a:lnTo>
                <a:lnTo>
                  <a:pt x="4" y="12"/>
                </a:lnTo>
                <a:lnTo>
                  <a:pt x="4" y="12"/>
                </a:lnTo>
                <a:lnTo>
                  <a:pt x="4" y="12"/>
                </a:lnTo>
                <a:lnTo>
                  <a:pt x="6" y="12"/>
                </a:lnTo>
                <a:lnTo>
                  <a:pt x="6" y="12"/>
                </a:lnTo>
                <a:lnTo>
                  <a:pt x="6" y="12"/>
                </a:lnTo>
                <a:lnTo>
                  <a:pt x="6" y="12"/>
                </a:lnTo>
                <a:lnTo>
                  <a:pt x="8" y="12"/>
                </a:lnTo>
                <a:lnTo>
                  <a:pt x="8" y="12"/>
                </a:lnTo>
                <a:lnTo>
                  <a:pt x="8" y="12"/>
                </a:lnTo>
                <a:lnTo>
                  <a:pt x="8" y="12"/>
                </a:lnTo>
                <a:lnTo>
                  <a:pt x="10" y="12"/>
                </a:lnTo>
                <a:lnTo>
                  <a:pt x="12" y="12"/>
                </a:lnTo>
                <a:lnTo>
                  <a:pt x="14" y="12"/>
                </a:lnTo>
                <a:lnTo>
                  <a:pt x="14" y="12"/>
                </a:lnTo>
                <a:lnTo>
                  <a:pt x="16" y="12"/>
                </a:lnTo>
                <a:lnTo>
                  <a:pt x="16" y="10"/>
                </a:lnTo>
                <a:lnTo>
                  <a:pt x="18" y="10"/>
                </a:lnTo>
                <a:lnTo>
                  <a:pt x="18" y="12"/>
                </a:lnTo>
                <a:lnTo>
                  <a:pt x="20" y="12"/>
                </a:lnTo>
                <a:lnTo>
                  <a:pt x="20" y="12"/>
                </a:lnTo>
                <a:lnTo>
                  <a:pt x="20" y="12"/>
                </a:lnTo>
                <a:lnTo>
                  <a:pt x="20" y="12"/>
                </a:lnTo>
                <a:lnTo>
                  <a:pt x="20" y="14"/>
                </a:lnTo>
                <a:lnTo>
                  <a:pt x="22" y="14"/>
                </a:lnTo>
                <a:lnTo>
                  <a:pt x="24" y="14"/>
                </a:lnTo>
                <a:lnTo>
                  <a:pt x="26" y="14"/>
                </a:lnTo>
                <a:lnTo>
                  <a:pt x="26" y="14"/>
                </a:lnTo>
                <a:lnTo>
                  <a:pt x="26" y="14"/>
                </a:lnTo>
                <a:lnTo>
                  <a:pt x="26" y="12"/>
                </a:lnTo>
                <a:lnTo>
                  <a:pt x="26" y="12"/>
                </a:lnTo>
                <a:lnTo>
                  <a:pt x="26" y="12"/>
                </a:lnTo>
                <a:lnTo>
                  <a:pt x="28" y="12"/>
                </a:lnTo>
                <a:lnTo>
                  <a:pt x="30" y="10"/>
                </a:lnTo>
                <a:lnTo>
                  <a:pt x="30" y="10"/>
                </a:lnTo>
                <a:lnTo>
                  <a:pt x="30" y="10"/>
                </a:lnTo>
                <a:lnTo>
                  <a:pt x="32" y="12"/>
                </a:lnTo>
                <a:lnTo>
                  <a:pt x="32" y="12"/>
                </a:lnTo>
                <a:lnTo>
                  <a:pt x="32" y="12"/>
                </a:lnTo>
                <a:lnTo>
                  <a:pt x="32" y="12"/>
                </a:lnTo>
                <a:lnTo>
                  <a:pt x="32" y="14"/>
                </a:lnTo>
                <a:lnTo>
                  <a:pt x="32" y="14"/>
                </a:lnTo>
                <a:lnTo>
                  <a:pt x="32" y="14"/>
                </a:lnTo>
                <a:lnTo>
                  <a:pt x="34" y="14"/>
                </a:lnTo>
                <a:lnTo>
                  <a:pt x="34" y="14"/>
                </a:lnTo>
                <a:lnTo>
                  <a:pt x="34" y="14"/>
                </a:lnTo>
                <a:lnTo>
                  <a:pt x="34" y="14"/>
                </a:lnTo>
                <a:lnTo>
                  <a:pt x="36" y="14"/>
                </a:lnTo>
                <a:lnTo>
                  <a:pt x="36" y="14"/>
                </a:lnTo>
                <a:lnTo>
                  <a:pt x="36" y="16"/>
                </a:lnTo>
                <a:lnTo>
                  <a:pt x="36" y="16"/>
                </a:lnTo>
                <a:lnTo>
                  <a:pt x="36" y="16"/>
                </a:lnTo>
                <a:lnTo>
                  <a:pt x="36" y="16"/>
                </a:lnTo>
                <a:lnTo>
                  <a:pt x="36" y="16"/>
                </a:lnTo>
                <a:lnTo>
                  <a:pt x="38" y="16"/>
                </a:lnTo>
                <a:lnTo>
                  <a:pt x="38" y="16"/>
                </a:lnTo>
                <a:lnTo>
                  <a:pt x="38" y="16"/>
                </a:lnTo>
                <a:lnTo>
                  <a:pt x="40" y="14"/>
                </a:lnTo>
                <a:lnTo>
                  <a:pt x="40" y="16"/>
                </a:lnTo>
                <a:lnTo>
                  <a:pt x="40" y="16"/>
                </a:lnTo>
                <a:lnTo>
                  <a:pt x="42" y="18"/>
                </a:lnTo>
                <a:lnTo>
                  <a:pt x="44" y="16"/>
                </a:lnTo>
                <a:lnTo>
                  <a:pt x="44" y="16"/>
                </a:lnTo>
                <a:lnTo>
                  <a:pt x="44" y="16"/>
                </a:lnTo>
                <a:lnTo>
                  <a:pt x="44" y="16"/>
                </a:lnTo>
                <a:lnTo>
                  <a:pt x="44" y="16"/>
                </a:lnTo>
                <a:lnTo>
                  <a:pt x="44" y="16"/>
                </a:lnTo>
                <a:lnTo>
                  <a:pt x="46" y="16"/>
                </a:lnTo>
                <a:lnTo>
                  <a:pt x="46" y="14"/>
                </a:lnTo>
                <a:lnTo>
                  <a:pt x="46" y="14"/>
                </a:lnTo>
                <a:lnTo>
                  <a:pt x="48" y="14"/>
                </a:lnTo>
                <a:lnTo>
                  <a:pt x="48" y="14"/>
                </a:lnTo>
                <a:lnTo>
                  <a:pt x="48" y="14"/>
                </a:lnTo>
                <a:lnTo>
                  <a:pt x="50" y="14"/>
                </a:lnTo>
                <a:lnTo>
                  <a:pt x="50" y="16"/>
                </a:lnTo>
                <a:lnTo>
                  <a:pt x="54" y="16"/>
                </a:lnTo>
                <a:lnTo>
                  <a:pt x="54" y="16"/>
                </a:lnTo>
                <a:lnTo>
                  <a:pt x="56" y="14"/>
                </a:lnTo>
                <a:lnTo>
                  <a:pt x="56" y="14"/>
                </a:lnTo>
                <a:lnTo>
                  <a:pt x="58" y="14"/>
                </a:lnTo>
                <a:lnTo>
                  <a:pt x="58" y="14"/>
                </a:lnTo>
                <a:lnTo>
                  <a:pt x="60" y="14"/>
                </a:lnTo>
                <a:lnTo>
                  <a:pt x="60" y="1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1" name="Freeform 637"/>
          <p:cNvSpPr>
            <a:spLocks/>
          </p:cNvSpPr>
          <p:nvPr/>
        </p:nvSpPr>
        <p:spPr bwMode="auto">
          <a:xfrm>
            <a:off x="6149975" y="2519363"/>
            <a:ext cx="120650" cy="73025"/>
          </a:xfrm>
          <a:custGeom>
            <a:avLst/>
            <a:gdLst/>
            <a:ahLst/>
            <a:cxnLst>
              <a:cxn ang="0">
                <a:pos x="2" y="46"/>
              </a:cxn>
              <a:cxn ang="0">
                <a:pos x="4" y="42"/>
              </a:cxn>
              <a:cxn ang="0">
                <a:pos x="2" y="40"/>
              </a:cxn>
              <a:cxn ang="0">
                <a:pos x="2" y="36"/>
              </a:cxn>
              <a:cxn ang="0">
                <a:pos x="6" y="34"/>
              </a:cxn>
              <a:cxn ang="0">
                <a:pos x="6" y="34"/>
              </a:cxn>
              <a:cxn ang="0">
                <a:pos x="8" y="34"/>
              </a:cxn>
              <a:cxn ang="0">
                <a:pos x="10" y="32"/>
              </a:cxn>
              <a:cxn ang="0">
                <a:pos x="12" y="30"/>
              </a:cxn>
              <a:cxn ang="0">
                <a:pos x="12" y="30"/>
              </a:cxn>
              <a:cxn ang="0">
                <a:pos x="12" y="30"/>
              </a:cxn>
              <a:cxn ang="0">
                <a:pos x="12" y="28"/>
              </a:cxn>
              <a:cxn ang="0">
                <a:pos x="12" y="28"/>
              </a:cxn>
              <a:cxn ang="0">
                <a:pos x="14" y="28"/>
              </a:cxn>
              <a:cxn ang="0">
                <a:pos x="18" y="28"/>
              </a:cxn>
              <a:cxn ang="0">
                <a:pos x="20" y="26"/>
              </a:cxn>
              <a:cxn ang="0">
                <a:pos x="22" y="26"/>
              </a:cxn>
              <a:cxn ang="0">
                <a:pos x="24" y="30"/>
              </a:cxn>
              <a:cxn ang="0">
                <a:pos x="24" y="32"/>
              </a:cxn>
              <a:cxn ang="0">
                <a:pos x="28" y="30"/>
              </a:cxn>
              <a:cxn ang="0">
                <a:pos x="28" y="30"/>
              </a:cxn>
              <a:cxn ang="0">
                <a:pos x="32" y="30"/>
              </a:cxn>
              <a:cxn ang="0">
                <a:pos x="34" y="30"/>
              </a:cxn>
              <a:cxn ang="0">
                <a:pos x="34" y="28"/>
              </a:cxn>
              <a:cxn ang="0">
                <a:pos x="34" y="26"/>
              </a:cxn>
              <a:cxn ang="0">
                <a:pos x="34" y="24"/>
              </a:cxn>
              <a:cxn ang="0">
                <a:pos x="36" y="20"/>
              </a:cxn>
              <a:cxn ang="0">
                <a:pos x="38" y="20"/>
              </a:cxn>
              <a:cxn ang="0">
                <a:pos x="40" y="20"/>
              </a:cxn>
              <a:cxn ang="0">
                <a:pos x="42" y="20"/>
              </a:cxn>
              <a:cxn ang="0">
                <a:pos x="44" y="20"/>
              </a:cxn>
              <a:cxn ang="0">
                <a:pos x="48" y="20"/>
              </a:cxn>
              <a:cxn ang="0">
                <a:pos x="50" y="18"/>
              </a:cxn>
              <a:cxn ang="0">
                <a:pos x="52" y="20"/>
              </a:cxn>
              <a:cxn ang="0">
                <a:pos x="54" y="18"/>
              </a:cxn>
              <a:cxn ang="0">
                <a:pos x="54" y="18"/>
              </a:cxn>
              <a:cxn ang="0">
                <a:pos x="54" y="16"/>
              </a:cxn>
              <a:cxn ang="0">
                <a:pos x="54" y="16"/>
              </a:cxn>
              <a:cxn ang="0">
                <a:pos x="54" y="14"/>
              </a:cxn>
              <a:cxn ang="0">
                <a:pos x="58" y="12"/>
              </a:cxn>
              <a:cxn ang="0">
                <a:pos x="58" y="10"/>
              </a:cxn>
              <a:cxn ang="0">
                <a:pos x="62" y="8"/>
              </a:cxn>
              <a:cxn ang="0">
                <a:pos x="68" y="6"/>
              </a:cxn>
              <a:cxn ang="0">
                <a:pos x="70" y="6"/>
              </a:cxn>
              <a:cxn ang="0">
                <a:pos x="70" y="4"/>
              </a:cxn>
              <a:cxn ang="0">
                <a:pos x="70" y="4"/>
              </a:cxn>
              <a:cxn ang="0">
                <a:pos x="72" y="2"/>
              </a:cxn>
              <a:cxn ang="0">
                <a:pos x="74" y="4"/>
              </a:cxn>
              <a:cxn ang="0">
                <a:pos x="76" y="2"/>
              </a:cxn>
              <a:cxn ang="0">
                <a:pos x="74" y="0"/>
              </a:cxn>
            </a:cxnLst>
            <a:rect l="0" t="0" r="r" b="b"/>
            <a:pathLst>
              <a:path w="76" h="46">
                <a:moveTo>
                  <a:pt x="0" y="46"/>
                </a:moveTo>
                <a:lnTo>
                  <a:pt x="2" y="46"/>
                </a:lnTo>
                <a:lnTo>
                  <a:pt x="2" y="46"/>
                </a:lnTo>
                <a:lnTo>
                  <a:pt x="4" y="44"/>
                </a:lnTo>
                <a:lnTo>
                  <a:pt x="4" y="44"/>
                </a:lnTo>
                <a:lnTo>
                  <a:pt x="4" y="42"/>
                </a:lnTo>
                <a:lnTo>
                  <a:pt x="2" y="40"/>
                </a:lnTo>
                <a:lnTo>
                  <a:pt x="2" y="40"/>
                </a:lnTo>
                <a:lnTo>
                  <a:pt x="2" y="40"/>
                </a:lnTo>
                <a:lnTo>
                  <a:pt x="2" y="40"/>
                </a:lnTo>
                <a:lnTo>
                  <a:pt x="2" y="36"/>
                </a:lnTo>
                <a:lnTo>
                  <a:pt x="2" y="36"/>
                </a:lnTo>
                <a:lnTo>
                  <a:pt x="4" y="34"/>
                </a:lnTo>
                <a:lnTo>
                  <a:pt x="4" y="34"/>
                </a:lnTo>
                <a:lnTo>
                  <a:pt x="6" y="34"/>
                </a:lnTo>
                <a:lnTo>
                  <a:pt x="6" y="34"/>
                </a:lnTo>
                <a:lnTo>
                  <a:pt x="6" y="34"/>
                </a:lnTo>
                <a:lnTo>
                  <a:pt x="6" y="34"/>
                </a:lnTo>
                <a:lnTo>
                  <a:pt x="8" y="34"/>
                </a:lnTo>
                <a:lnTo>
                  <a:pt x="8" y="34"/>
                </a:lnTo>
                <a:lnTo>
                  <a:pt x="8" y="34"/>
                </a:lnTo>
                <a:lnTo>
                  <a:pt x="8" y="34"/>
                </a:lnTo>
                <a:lnTo>
                  <a:pt x="8" y="32"/>
                </a:lnTo>
                <a:lnTo>
                  <a:pt x="10" y="32"/>
                </a:lnTo>
                <a:lnTo>
                  <a:pt x="10" y="30"/>
                </a:lnTo>
                <a:lnTo>
                  <a:pt x="12" y="30"/>
                </a:lnTo>
                <a:lnTo>
                  <a:pt x="12" y="30"/>
                </a:lnTo>
                <a:lnTo>
                  <a:pt x="12" y="32"/>
                </a:lnTo>
                <a:lnTo>
                  <a:pt x="12" y="32"/>
                </a:lnTo>
                <a:lnTo>
                  <a:pt x="12" y="30"/>
                </a:lnTo>
                <a:lnTo>
                  <a:pt x="12" y="30"/>
                </a:lnTo>
                <a:lnTo>
                  <a:pt x="12" y="30"/>
                </a:lnTo>
                <a:lnTo>
                  <a:pt x="12" y="30"/>
                </a:lnTo>
                <a:lnTo>
                  <a:pt x="12" y="28"/>
                </a:lnTo>
                <a:lnTo>
                  <a:pt x="12" y="28"/>
                </a:lnTo>
                <a:lnTo>
                  <a:pt x="12" y="28"/>
                </a:lnTo>
                <a:lnTo>
                  <a:pt x="12" y="28"/>
                </a:lnTo>
                <a:lnTo>
                  <a:pt x="12" y="28"/>
                </a:lnTo>
                <a:lnTo>
                  <a:pt x="12" y="28"/>
                </a:lnTo>
                <a:lnTo>
                  <a:pt x="14" y="28"/>
                </a:lnTo>
                <a:lnTo>
                  <a:pt x="14" y="28"/>
                </a:lnTo>
                <a:lnTo>
                  <a:pt x="14" y="28"/>
                </a:lnTo>
                <a:lnTo>
                  <a:pt x="14" y="30"/>
                </a:lnTo>
                <a:lnTo>
                  <a:pt x="16" y="30"/>
                </a:lnTo>
                <a:lnTo>
                  <a:pt x="18" y="28"/>
                </a:lnTo>
                <a:lnTo>
                  <a:pt x="18" y="28"/>
                </a:lnTo>
                <a:lnTo>
                  <a:pt x="20" y="26"/>
                </a:lnTo>
                <a:lnTo>
                  <a:pt x="20" y="26"/>
                </a:lnTo>
                <a:lnTo>
                  <a:pt x="20" y="26"/>
                </a:lnTo>
                <a:lnTo>
                  <a:pt x="20" y="26"/>
                </a:lnTo>
                <a:lnTo>
                  <a:pt x="22" y="26"/>
                </a:lnTo>
                <a:lnTo>
                  <a:pt x="22" y="28"/>
                </a:lnTo>
                <a:lnTo>
                  <a:pt x="22" y="28"/>
                </a:lnTo>
                <a:lnTo>
                  <a:pt x="24" y="30"/>
                </a:lnTo>
                <a:lnTo>
                  <a:pt x="24" y="30"/>
                </a:lnTo>
                <a:lnTo>
                  <a:pt x="24" y="32"/>
                </a:lnTo>
                <a:lnTo>
                  <a:pt x="24" y="32"/>
                </a:lnTo>
                <a:lnTo>
                  <a:pt x="26" y="32"/>
                </a:lnTo>
                <a:lnTo>
                  <a:pt x="28" y="32"/>
                </a:lnTo>
                <a:lnTo>
                  <a:pt x="28" y="30"/>
                </a:lnTo>
                <a:lnTo>
                  <a:pt x="28" y="30"/>
                </a:lnTo>
                <a:lnTo>
                  <a:pt x="28" y="30"/>
                </a:lnTo>
                <a:lnTo>
                  <a:pt x="28" y="30"/>
                </a:lnTo>
                <a:lnTo>
                  <a:pt x="28" y="30"/>
                </a:lnTo>
                <a:lnTo>
                  <a:pt x="30" y="30"/>
                </a:lnTo>
                <a:lnTo>
                  <a:pt x="32" y="30"/>
                </a:lnTo>
                <a:lnTo>
                  <a:pt x="32" y="30"/>
                </a:lnTo>
                <a:lnTo>
                  <a:pt x="34" y="30"/>
                </a:lnTo>
                <a:lnTo>
                  <a:pt x="34" y="30"/>
                </a:lnTo>
                <a:lnTo>
                  <a:pt x="34" y="28"/>
                </a:lnTo>
                <a:lnTo>
                  <a:pt x="34" y="28"/>
                </a:lnTo>
                <a:lnTo>
                  <a:pt x="34" y="28"/>
                </a:lnTo>
                <a:lnTo>
                  <a:pt x="34" y="28"/>
                </a:lnTo>
                <a:lnTo>
                  <a:pt x="34" y="28"/>
                </a:lnTo>
                <a:lnTo>
                  <a:pt x="34" y="26"/>
                </a:lnTo>
                <a:lnTo>
                  <a:pt x="34" y="26"/>
                </a:lnTo>
                <a:lnTo>
                  <a:pt x="36" y="26"/>
                </a:lnTo>
                <a:lnTo>
                  <a:pt x="34" y="24"/>
                </a:lnTo>
                <a:lnTo>
                  <a:pt x="34" y="24"/>
                </a:lnTo>
                <a:lnTo>
                  <a:pt x="36" y="20"/>
                </a:lnTo>
                <a:lnTo>
                  <a:pt x="36" y="20"/>
                </a:lnTo>
                <a:lnTo>
                  <a:pt x="36" y="20"/>
                </a:lnTo>
                <a:lnTo>
                  <a:pt x="36" y="20"/>
                </a:lnTo>
                <a:lnTo>
                  <a:pt x="38" y="20"/>
                </a:lnTo>
                <a:lnTo>
                  <a:pt x="38" y="20"/>
                </a:lnTo>
                <a:lnTo>
                  <a:pt x="40" y="20"/>
                </a:lnTo>
                <a:lnTo>
                  <a:pt x="40" y="20"/>
                </a:lnTo>
                <a:lnTo>
                  <a:pt x="42" y="20"/>
                </a:lnTo>
                <a:lnTo>
                  <a:pt x="42" y="20"/>
                </a:lnTo>
                <a:lnTo>
                  <a:pt x="42" y="20"/>
                </a:lnTo>
                <a:lnTo>
                  <a:pt x="44" y="20"/>
                </a:lnTo>
                <a:lnTo>
                  <a:pt x="44" y="20"/>
                </a:lnTo>
                <a:lnTo>
                  <a:pt x="44" y="20"/>
                </a:lnTo>
                <a:lnTo>
                  <a:pt x="46" y="20"/>
                </a:lnTo>
                <a:lnTo>
                  <a:pt x="46" y="20"/>
                </a:lnTo>
                <a:lnTo>
                  <a:pt x="48" y="20"/>
                </a:lnTo>
                <a:lnTo>
                  <a:pt x="48" y="18"/>
                </a:lnTo>
                <a:lnTo>
                  <a:pt x="48" y="18"/>
                </a:lnTo>
                <a:lnTo>
                  <a:pt x="50" y="18"/>
                </a:lnTo>
                <a:lnTo>
                  <a:pt x="52" y="20"/>
                </a:lnTo>
                <a:lnTo>
                  <a:pt x="52" y="20"/>
                </a:lnTo>
                <a:lnTo>
                  <a:pt x="52" y="20"/>
                </a:lnTo>
                <a:lnTo>
                  <a:pt x="52" y="18"/>
                </a:lnTo>
                <a:lnTo>
                  <a:pt x="54" y="18"/>
                </a:lnTo>
                <a:lnTo>
                  <a:pt x="54" y="18"/>
                </a:lnTo>
                <a:lnTo>
                  <a:pt x="54" y="18"/>
                </a:lnTo>
                <a:lnTo>
                  <a:pt x="54" y="18"/>
                </a:lnTo>
                <a:lnTo>
                  <a:pt x="54" y="18"/>
                </a:lnTo>
                <a:lnTo>
                  <a:pt x="54" y="16"/>
                </a:lnTo>
                <a:lnTo>
                  <a:pt x="54" y="16"/>
                </a:lnTo>
                <a:lnTo>
                  <a:pt x="54" y="16"/>
                </a:lnTo>
                <a:lnTo>
                  <a:pt x="54" y="16"/>
                </a:lnTo>
                <a:lnTo>
                  <a:pt x="54" y="16"/>
                </a:lnTo>
                <a:lnTo>
                  <a:pt x="54" y="16"/>
                </a:lnTo>
                <a:lnTo>
                  <a:pt x="54" y="14"/>
                </a:lnTo>
                <a:lnTo>
                  <a:pt x="54" y="14"/>
                </a:lnTo>
                <a:lnTo>
                  <a:pt x="54" y="14"/>
                </a:lnTo>
                <a:lnTo>
                  <a:pt x="54" y="14"/>
                </a:lnTo>
                <a:lnTo>
                  <a:pt x="56" y="12"/>
                </a:lnTo>
                <a:lnTo>
                  <a:pt x="58" y="12"/>
                </a:lnTo>
                <a:lnTo>
                  <a:pt x="58" y="12"/>
                </a:lnTo>
                <a:lnTo>
                  <a:pt x="58" y="10"/>
                </a:lnTo>
                <a:lnTo>
                  <a:pt x="58" y="10"/>
                </a:lnTo>
                <a:lnTo>
                  <a:pt x="60" y="10"/>
                </a:lnTo>
                <a:lnTo>
                  <a:pt x="62" y="8"/>
                </a:lnTo>
                <a:lnTo>
                  <a:pt x="62" y="8"/>
                </a:lnTo>
                <a:lnTo>
                  <a:pt x="64" y="6"/>
                </a:lnTo>
                <a:lnTo>
                  <a:pt x="68" y="6"/>
                </a:lnTo>
                <a:lnTo>
                  <a:pt x="68" y="6"/>
                </a:lnTo>
                <a:lnTo>
                  <a:pt x="68" y="6"/>
                </a:lnTo>
                <a:lnTo>
                  <a:pt x="70" y="6"/>
                </a:lnTo>
                <a:lnTo>
                  <a:pt x="70" y="6"/>
                </a:lnTo>
                <a:lnTo>
                  <a:pt x="70" y="6"/>
                </a:lnTo>
                <a:lnTo>
                  <a:pt x="70" y="4"/>
                </a:lnTo>
                <a:lnTo>
                  <a:pt x="70" y="4"/>
                </a:lnTo>
                <a:lnTo>
                  <a:pt x="70" y="4"/>
                </a:lnTo>
                <a:lnTo>
                  <a:pt x="70" y="4"/>
                </a:lnTo>
                <a:lnTo>
                  <a:pt x="70" y="4"/>
                </a:lnTo>
                <a:lnTo>
                  <a:pt x="72" y="4"/>
                </a:lnTo>
                <a:lnTo>
                  <a:pt x="72" y="2"/>
                </a:lnTo>
                <a:lnTo>
                  <a:pt x="72" y="2"/>
                </a:lnTo>
                <a:lnTo>
                  <a:pt x="74" y="2"/>
                </a:lnTo>
                <a:lnTo>
                  <a:pt x="74" y="4"/>
                </a:lnTo>
                <a:lnTo>
                  <a:pt x="74" y="4"/>
                </a:lnTo>
                <a:lnTo>
                  <a:pt x="76" y="2"/>
                </a:lnTo>
                <a:lnTo>
                  <a:pt x="76" y="2"/>
                </a:lnTo>
                <a:lnTo>
                  <a:pt x="76" y="2"/>
                </a:lnTo>
                <a:lnTo>
                  <a:pt x="76" y="2"/>
                </a:lnTo>
                <a:lnTo>
                  <a:pt x="74" y="0"/>
                </a:lnTo>
                <a:lnTo>
                  <a:pt x="7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2" name="Freeform 638"/>
          <p:cNvSpPr>
            <a:spLocks/>
          </p:cNvSpPr>
          <p:nvPr/>
        </p:nvSpPr>
        <p:spPr bwMode="auto">
          <a:xfrm>
            <a:off x="5527675" y="2586038"/>
            <a:ext cx="1588" cy="1588"/>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3" name="Freeform 639"/>
          <p:cNvSpPr>
            <a:spLocks/>
          </p:cNvSpPr>
          <p:nvPr/>
        </p:nvSpPr>
        <p:spPr bwMode="auto">
          <a:xfrm>
            <a:off x="4994275" y="2554288"/>
            <a:ext cx="19050" cy="31750"/>
          </a:xfrm>
          <a:custGeom>
            <a:avLst/>
            <a:gdLst/>
            <a:ahLst/>
            <a:cxnLst>
              <a:cxn ang="0">
                <a:pos x="0" y="20"/>
              </a:cxn>
              <a:cxn ang="0">
                <a:pos x="0" y="20"/>
              </a:cxn>
              <a:cxn ang="0">
                <a:pos x="2" y="20"/>
              </a:cxn>
              <a:cxn ang="0">
                <a:pos x="2" y="20"/>
              </a:cxn>
              <a:cxn ang="0">
                <a:pos x="2" y="20"/>
              </a:cxn>
              <a:cxn ang="0">
                <a:pos x="2" y="20"/>
              </a:cxn>
              <a:cxn ang="0">
                <a:pos x="4" y="20"/>
              </a:cxn>
              <a:cxn ang="0">
                <a:pos x="4" y="18"/>
              </a:cxn>
              <a:cxn ang="0">
                <a:pos x="4" y="18"/>
              </a:cxn>
              <a:cxn ang="0">
                <a:pos x="4" y="18"/>
              </a:cxn>
              <a:cxn ang="0">
                <a:pos x="4" y="18"/>
              </a:cxn>
              <a:cxn ang="0">
                <a:pos x="6" y="18"/>
              </a:cxn>
              <a:cxn ang="0">
                <a:pos x="6" y="18"/>
              </a:cxn>
              <a:cxn ang="0">
                <a:pos x="6" y="18"/>
              </a:cxn>
              <a:cxn ang="0">
                <a:pos x="6" y="18"/>
              </a:cxn>
              <a:cxn ang="0">
                <a:pos x="4" y="16"/>
              </a:cxn>
              <a:cxn ang="0">
                <a:pos x="4" y="16"/>
              </a:cxn>
              <a:cxn ang="0">
                <a:pos x="4" y="14"/>
              </a:cxn>
              <a:cxn ang="0">
                <a:pos x="6" y="14"/>
              </a:cxn>
              <a:cxn ang="0">
                <a:pos x="6" y="14"/>
              </a:cxn>
              <a:cxn ang="0">
                <a:pos x="6" y="14"/>
              </a:cxn>
              <a:cxn ang="0">
                <a:pos x="6" y="14"/>
              </a:cxn>
              <a:cxn ang="0">
                <a:pos x="8" y="14"/>
              </a:cxn>
              <a:cxn ang="0">
                <a:pos x="8" y="14"/>
              </a:cxn>
              <a:cxn ang="0">
                <a:pos x="8" y="14"/>
              </a:cxn>
              <a:cxn ang="0">
                <a:pos x="8" y="14"/>
              </a:cxn>
              <a:cxn ang="0">
                <a:pos x="8" y="12"/>
              </a:cxn>
              <a:cxn ang="0">
                <a:pos x="10" y="10"/>
              </a:cxn>
              <a:cxn ang="0">
                <a:pos x="8" y="10"/>
              </a:cxn>
              <a:cxn ang="0">
                <a:pos x="10" y="10"/>
              </a:cxn>
              <a:cxn ang="0">
                <a:pos x="10" y="10"/>
              </a:cxn>
              <a:cxn ang="0">
                <a:pos x="10" y="8"/>
              </a:cxn>
              <a:cxn ang="0">
                <a:pos x="10" y="8"/>
              </a:cxn>
              <a:cxn ang="0">
                <a:pos x="10" y="6"/>
              </a:cxn>
              <a:cxn ang="0">
                <a:pos x="12" y="6"/>
              </a:cxn>
              <a:cxn ang="0">
                <a:pos x="12" y="6"/>
              </a:cxn>
              <a:cxn ang="0">
                <a:pos x="12" y="6"/>
              </a:cxn>
              <a:cxn ang="0">
                <a:pos x="12" y="4"/>
              </a:cxn>
              <a:cxn ang="0">
                <a:pos x="12" y="4"/>
              </a:cxn>
              <a:cxn ang="0">
                <a:pos x="12" y="2"/>
              </a:cxn>
              <a:cxn ang="0">
                <a:pos x="12" y="2"/>
              </a:cxn>
              <a:cxn ang="0">
                <a:pos x="12" y="0"/>
              </a:cxn>
            </a:cxnLst>
            <a:rect l="0" t="0" r="r" b="b"/>
            <a:pathLst>
              <a:path w="12" h="20">
                <a:moveTo>
                  <a:pt x="0" y="20"/>
                </a:moveTo>
                <a:lnTo>
                  <a:pt x="0" y="20"/>
                </a:lnTo>
                <a:lnTo>
                  <a:pt x="2" y="20"/>
                </a:lnTo>
                <a:lnTo>
                  <a:pt x="2" y="20"/>
                </a:lnTo>
                <a:lnTo>
                  <a:pt x="2" y="20"/>
                </a:lnTo>
                <a:lnTo>
                  <a:pt x="2" y="20"/>
                </a:lnTo>
                <a:lnTo>
                  <a:pt x="4" y="20"/>
                </a:lnTo>
                <a:lnTo>
                  <a:pt x="4" y="18"/>
                </a:lnTo>
                <a:lnTo>
                  <a:pt x="4" y="18"/>
                </a:lnTo>
                <a:lnTo>
                  <a:pt x="4" y="18"/>
                </a:lnTo>
                <a:lnTo>
                  <a:pt x="4" y="18"/>
                </a:lnTo>
                <a:lnTo>
                  <a:pt x="6" y="18"/>
                </a:lnTo>
                <a:lnTo>
                  <a:pt x="6" y="18"/>
                </a:lnTo>
                <a:lnTo>
                  <a:pt x="6" y="18"/>
                </a:lnTo>
                <a:lnTo>
                  <a:pt x="6" y="18"/>
                </a:lnTo>
                <a:lnTo>
                  <a:pt x="4" y="16"/>
                </a:lnTo>
                <a:lnTo>
                  <a:pt x="4" y="16"/>
                </a:lnTo>
                <a:lnTo>
                  <a:pt x="4" y="14"/>
                </a:lnTo>
                <a:lnTo>
                  <a:pt x="6" y="14"/>
                </a:lnTo>
                <a:lnTo>
                  <a:pt x="6" y="14"/>
                </a:lnTo>
                <a:lnTo>
                  <a:pt x="6" y="14"/>
                </a:lnTo>
                <a:lnTo>
                  <a:pt x="6" y="14"/>
                </a:lnTo>
                <a:lnTo>
                  <a:pt x="8" y="14"/>
                </a:lnTo>
                <a:lnTo>
                  <a:pt x="8" y="14"/>
                </a:lnTo>
                <a:lnTo>
                  <a:pt x="8" y="14"/>
                </a:lnTo>
                <a:lnTo>
                  <a:pt x="8" y="14"/>
                </a:lnTo>
                <a:lnTo>
                  <a:pt x="8" y="12"/>
                </a:lnTo>
                <a:lnTo>
                  <a:pt x="10" y="10"/>
                </a:lnTo>
                <a:lnTo>
                  <a:pt x="8" y="10"/>
                </a:lnTo>
                <a:lnTo>
                  <a:pt x="10" y="10"/>
                </a:lnTo>
                <a:lnTo>
                  <a:pt x="10" y="10"/>
                </a:lnTo>
                <a:lnTo>
                  <a:pt x="10" y="8"/>
                </a:lnTo>
                <a:lnTo>
                  <a:pt x="10" y="8"/>
                </a:lnTo>
                <a:lnTo>
                  <a:pt x="10" y="6"/>
                </a:lnTo>
                <a:lnTo>
                  <a:pt x="12" y="6"/>
                </a:lnTo>
                <a:lnTo>
                  <a:pt x="12" y="6"/>
                </a:lnTo>
                <a:lnTo>
                  <a:pt x="12" y="6"/>
                </a:lnTo>
                <a:lnTo>
                  <a:pt x="12" y="4"/>
                </a:lnTo>
                <a:lnTo>
                  <a:pt x="12" y="4"/>
                </a:lnTo>
                <a:lnTo>
                  <a:pt x="12" y="2"/>
                </a:lnTo>
                <a:lnTo>
                  <a:pt x="12" y="2"/>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4" name="Freeform 640"/>
          <p:cNvSpPr>
            <a:spLocks/>
          </p:cNvSpPr>
          <p:nvPr/>
        </p:nvSpPr>
        <p:spPr bwMode="auto">
          <a:xfrm>
            <a:off x="5492750" y="2547938"/>
            <a:ext cx="34925" cy="38100"/>
          </a:xfrm>
          <a:custGeom>
            <a:avLst/>
            <a:gdLst/>
            <a:ahLst/>
            <a:cxnLst>
              <a:cxn ang="0">
                <a:pos x="0" y="0"/>
              </a:cxn>
              <a:cxn ang="0">
                <a:pos x="0" y="0"/>
              </a:cxn>
              <a:cxn ang="0">
                <a:pos x="0" y="2"/>
              </a:cxn>
              <a:cxn ang="0">
                <a:pos x="2" y="2"/>
              </a:cxn>
              <a:cxn ang="0">
                <a:pos x="2" y="2"/>
              </a:cxn>
              <a:cxn ang="0">
                <a:pos x="4" y="4"/>
              </a:cxn>
              <a:cxn ang="0">
                <a:pos x="4" y="6"/>
              </a:cxn>
              <a:cxn ang="0">
                <a:pos x="4" y="6"/>
              </a:cxn>
              <a:cxn ang="0">
                <a:pos x="4" y="8"/>
              </a:cxn>
              <a:cxn ang="0">
                <a:pos x="4" y="8"/>
              </a:cxn>
              <a:cxn ang="0">
                <a:pos x="4" y="10"/>
              </a:cxn>
              <a:cxn ang="0">
                <a:pos x="4" y="10"/>
              </a:cxn>
              <a:cxn ang="0">
                <a:pos x="4" y="12"/>
              </a:cxn>
              <a:cxn ang="0">
                <a:pos x="4" y="12"/>
              </a:cxn>
              <a:cxn ang="0">
                <a:pos x="6" y="14"/>
              </a:cxn>
              <a:cxn ang="0">
                <a:pos x="6" y="16"/>
              </a:cxn>
              <a:cxn ang="0">
                <a:pos x="6" y="16"/>
              </a:cxn>
              <a:cxn ang="0">
                <a:pos x="6" y="16"/>
              </a:cxn>
              <a:cxn ang="0">
                <a:pos x="6" y="16"/>
              </a:cxn>
              <a:cxn ang="0">
                <a:pos x="10" y="18"/>
              </a:cxn>
              <a:cxn ang="0">
                <a:pos x="10" y="18"/>
              </a:cxn>
              <a:cxn ang="0">
                <a:pos x="10" y="18"/>
              </a:cxn>
              <a:cxn ang="0">
                <a:pos x="12" y="18"/>
              </a:cxn>
              <a:cxn ang="0">
                <a:pos x="14" y="18"/>
              </a:cxn>
              <a:cxn ang="0">
                <a:pos x="16" y="18"/>
              </a:cxn>
              <a:cxn ang="0">
                <a:pos x="16" y="18"/>
              </a:cxn>
              <a:cxn ang="0">
                <a:pos x="18" y="20"/>
              </a:cxn>
              <a:cxn ang="0">
                <a:pos x="18" y="20"/>
              </a:cxn>
              <a:cxn ang="0">
                <a:pos x="18" y="20"/>
              </a:cxn>
              <a:cxn ang="0">
                <a:pos x="18" y="22"/>
              </a:cxn>
              <a:cxn ang="0">
                <a:pos x="20" y="22"/>
              </a:cxn>
              <a:cxn ang="0">
                <a:pos x="22" y="22"/>
              </a:cxn>
              <a:cxn ang="0">
                <a:pos x="22" y="24"/>
              </a:cxn>
            </a:cxnLst>
            <a:rect l="0" t="0" r="r" b="b"/>
            <a:pathLst>
              <a:path w="22" h="24">
                <a:moveTo>
                  <a:pt x="0" y="0"/>
                </a:moveTo>
                <a:lnTo>
                  <a:pt x="0" y="0"/>
                </a:lnTo>
                <a:lnTo>
                  <a:pt x="0" y="2"/>
                </a:lnTo>
                <a:lnTo>
                  <a:pt x="2" y="2"/>
                </a:lnTo>
                <a:lnTo>
                  <a:pt x="2" y="2"/>
                </a:lnTo>
                <a:lnTo>
                  <a:pt x="4" y="4"/>
                </a:lnTo>
                <a:lnTo>
                  <a:pt x="4" y="6"/>
                </a:lnTo>
                <a:lnTo>
                  <a:pt x="4" y="6"/>
                </a:lnTo>
                <a:lnTo>
                  <a:pt x="4" y="8"/>
                </a:lnTo>
                <a:lnTo>
                  <a:pt x="4" y="8"/>
                </a:lnTo>
                <a:lnTo>
                  <a:pt x="4" y="10"/>
                </a:lnTo>
                <a:lnTo>
                  <a:pt x="4" y="10"/>
                </a:lnTo>
                <a:lnTo>
                  <a:pt x="4" y="12"/>
                </a:lnTo>
                <a:lnTo>
                  <a:pt x="4" y="12"/>
                </a:lnTo>
                <a:lnTo>
                  <a:pt x="6" y="14"/>
                </a:lnTo>
                <a:lnTo>
                  <a:pt x="6" y="16"/>
                </a:lnTo>
                <a:lnTo>
                  <a:pt x="6" y="16"/>
                </a:lnTo>
                <a:lnTo>
                  <a:pt x="6" y="16"/>
                </a:lnTo>
                <a:lnTo>
                  <a:pt x="6" y="16"/>
                </a:lnTo>
                <a:lnTo>
                  <a:pt x="10" y="18"/>
                </a:lnTo>
                <a:lnTo>
                  <a:pt x="10" y="18"/>
                </a:lnTo>
                <a:lnTo>
                  <a:pt x="10" y="18"/>
                </a:lnTo>
                <a:lnTo>
                  <a:pt x="12" y="18"/>
                </a:lnTo>
                <a:lnTo>
                  <a:pt x="14" y="18"/>
                </a:lnTo>
                <a:lnTo>
                  <a:pt x="16" y="18"/>
                </a:lnTo>
                <a:lnTo>
                  <a:pt x="16" y="18"/>
                </a:lnTo>
                <a:lnTo>
                  <a:pt x="18" y="20"/>
                </a:lnTo>
                <a:lnTo>
                  <a:pt x="18" y="20"/>
                </a:lnTo>
                <a:lnTo>
                  <a:pt x="18" y="20"/>
                </a:lnTo>
                <a:lnTo>
                  <a:pt x="18" y="22"/>
                </a:lnTo>
                <a:lnTo>
                  <a:pt x="20" y="22"/>
                </a:lnTo>
                <a:lnTo>
                  <a:pt x="22" y="22"/>
                </a:lnTo>
                <a:lnTo>
                  <a:pt x="22"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5" name="Freeform 641"/>
          <p:cNvSpPr>
            <a:spLocks/>
          </p:cNvSpPr>
          <p:nvPr/>
        </p:nvSpPr>
        <p:spPr bwMode="auto">
          <a:xfrm>
            <a:off x="7235825" y="2497138"/>
            <a:ext cx="98425" cy="76200"/>
          </a:xfrm>
          <a:custGeom>
            <a:avLst/>
            <a:gdLst/>
            <a:ahLst/>
            <a:cxnLst>
              <a:cxn ang="0">
                <a:pos x="62" y="10"/>
              </a:cxn>
              <a:cxn ang="0">
                <a:pos x="60" y="8"/>
              </a:cxn>
              <a:cxn ang="0">
                <a:pos x="58" y="8"/>
              </a:cxn>
              <a:cxn ang="0">
                <a:pos x="54" y="6"/>
              </a:cxn>
              <a:cxn ang="0">
                <a:pos x="54" y="4"/>
              </a:cxn>
              <a:cxn ang="0">
                <a:pos x="52" y="2"/>
              </a:cxn>
              <a:cxn ang="0">
                <a:pos x="50" y="2"/>
              </a:cxn>
              <a:cxn ang="0">
                <a:pos x="48" y="0"/>
              </a:cxn>
              <a:cxn ang="0">
                <a:pos x="46" y="2"/>
              </a:cxn>
              <a:cxn ang="0">
                <a:pos x="48" y="4"/>
              </a:cxn>
              <a:cxn ang="0">
                <a:pos x="50" y="8"/>
              </a:cxn>
              <a:cxn ang="0">
                <a:pos x="50" y="10"/>
              </a:cxn>
              <a:cxn ang="0">
                <a:pos x="50" y="10"/>
              </a:cxn>
              <a:cxn ang="0">
                <a:pos x="46" y="10"/>
              </a:cxn>
              <a:cxn ang="0">
                <a:pos x="44" y="12"/>
              </a:cxn>
              <a:cxn ang="0">
                <a:pos x="46" y="14"/>
              </a:cxn>
              <a:cxn ang="0">
                <a:pos x="44" y="16"/>
              </a:cxn>
              <a:cxn ang="0">
                <a:pos x="44" y="16"/>
              </a:cxn>
              <a:cxn ang="0">
                <a:pos x="44" y="16"/>
              </a:cxn>
              <a:cxn ang="0">
                <a:pos x="44" y="18"/>
              </a:cxn>
              <a:cxn ang="0">
                <a:pos x="40" y="18"/>
              </a:cxn>
              <a:cxn ang="0">
                <a:pos x="38" y="18"/>
              </a:cxn>
              <a:cxn ang="0">
                <a:pos x="38" y="18"/>
              </a:cxn>
              <a:cxn ang="0">
                <a:pos x="36" y="16"/>
              </a:cxn>
              <a:cxn ang="0">
                <a:pos x="34" y="16"/>
              </a:cxn>
              <a:cxn ang="0">
                <a:pos x="32" y="18"/>
              </a:cxn>
              <a:cxn ang="0">
                <a:pos x="34" y="20"/>
              </a:cxn>
              <a:cxn ang="0">
                <a:pos x="36" y="22"/>
              </a:cxn>
              <a:cxn ang="0">
                <a:pos x="38" y="24"/>
              </a:cxn>
              <a:cxn ang="0">
                <a:pos x="38" y="24"/>
              </a:cxn>
              <a:cxn ang="0">
                <a:pos x="40" y="26"/>
              </a:cxn>
              <a:cxn ang="0">
                <a:pos x="40" y="28"/>
              </a:cxn>
              <a:cxn ang="0">
                <a:pos x="38" y="28"/>
              </a:cxn>
              <a:cxn ang="0">
                <a:pos x="36" y="28"/>
              </a:cxn>
              <a:cxn ang="0">
                <a:pos x="34" y="26"/>
              </a:cxn>
              <a:cxn ang="0">
                <a:pos x="32" y="28"/>
              </a:cxn>
              <a:cxn ang="0">
                <a:pos x="26" y="26"/>
              </a:cxn>
              <a:cxn ang="0">
                <a:pos x="24" y="24"/>
              </a:cxn>
              <a:cxn ang="0">
                <a:pos x="22" y="24"/>
              </a:cxn>
              <a:cxn ang="0">
                <a:pos x="22" y="22"/>
              </a:cxn>
              <a:cxn ang="0">
                <a:pos x="18" y="20"/>
              </a:cxn>
              <a:cxn ang="0">
                <a:pos x="18" y="22"/>
              </a:cxn>
              <a:cxn ang="0">
                <a:pos x="16" y="22"/>
              </a:cxn>
              <a:cxn ang="0">
                <a:pos x="16" y="24"/>
              </a:cxn>
              <a:cxn ang="0">
                <a:pos x="16" y="24"/>
              </a:cxn>
              <a:cxn ang="0">
                <a:pos x="16" y="28"/>
              </a:cxn>
              <a:cxn ang="0">
                <a:pos x="16" y="28"/>
              </a:cxn>
              <a:cxn ang="0">
                <a:pos x="16" y="30"/>
              </a:cxn>
              <a:cxn ang="0">
                <a:pos x="16" y="32"/>
              </a:cxn>
              <a:cxn ang="0">
                <a:pos x="14" y="34"/>
              </a:cxn>
              <a:cxn ang="0">
                <a:pos x="14" y="36"/>
              </a:cxn>
              <a:cxn ang="0">
                <a:pos x="10" y="36"/>
              </a:cxn>
              <a:cxn ang="0">
                <a:pos x="10" y="38"/>
              </a:cxn>
              <a:cxn ang="0">
                <a:pos x="8" y="38"/>
              </a:cxn>
              <a:cxn ang="0">
                <a:pos x="8" y="40"/>
              </a:cxn>
              <a:cxn ang="0">
                <a:pos x="8" y="40"/>
              </a:cxn>
              <a:cxn ang="0">
                <a:pos x="4" y="42"/>
              </a:cxn>
              <a:cxn ang="0">
                <a:pos x="6" y="42"/>
              </a:cxn>
              <a:cxn ang="0">
                <a:pos x="4" y="42"/>
              </a:cxn>
              <a:cxn ang="0">
                <a:pos x="2" y="46"/>
              </a:cxn>
              <a:cxn ang="0">
                <a:pos x="2" y="46"/>
              </a:cxn>
              <a:cxn ang="0">
                <a:pos x="0" y="48"/>
              </a:cxn>
              <a:cxn ang="0">
                <a:pos x="0" y="48"/>
              </a:cxn>
            </a:cxnLst>
            <a:rect l="0" t="0" r="r" b="b"/>
            <a:pathLst>
              <a:path w="62" h="48">
                <a:moveTo>
                  <a:pt x="62" y="10"/>
                </a:moveTo>
                <a:lnTo>
                  <a:pt x="62" y="10"/>
                </a:lnTo>
                <a:lnTo>
                  <a:pt x="62" y="10"/>
                </a:lnTo>
                <a:lnTo>
                  <a:pt x="60" y="8"/>
                </a:lnTo>
                <a:lnTo>
                  <a:pt x="60" y="8"/>
                </a:lnTo>
                <a:lnTo>
                  <a:pt x="58" y="8"/>
                </a:lnTo>
                <a:lnTo>
                  <a:pt x="56" y="6"/>
                </a:lnTo>
                <a:lnTo>
                  <a:pt x="54" y="6"/>
                </a:lnTo>
                <a:lnTo>
                  <a:pt x="54" y="4"/>
                </a:lnTo>
                <a:lnTo>
                  <a:pt x="54" y="4"/>
                </a:lnTo>
                <a:lnTo>
                  <a:pt x="54" y="4"/>
                </a:lnTo>
                <a:lnTo>
                  <a:pt x="52" y="2"/>
                </a:lnTo>
                <a:lnTo>
                  <a:pt x="52" y="2"/>
                </a:lnTo>
                <a:lnTo>
                  <a:pt x="50" y="2"/>
                </a:lnTo>
                <a:lnTo>
                  <a:pt x="48" y="2"/>
                </a:lnTo>
                <a:lnTo>
                  <a:pt x="48" y="0"/>
                </a:lnTo>
                <a:lnTo>
                  <a:pt x="48" y="0"/>
                </a:lnTo>
                <a:lnTo>
                  <a:pt x="46" y="2"/>
                </a:lnTo>
                <a:lnTo>
                  <a:pt x="46" y="2"/>
                </a:lnTo>
                <a:lnTo>
                  <a:pt x="48" y="4"/>
                </a:lnTo>
                <a:lnTo>
                  <a:pt x="48" y="6"/>
                </a:lnTo>
                <a:lnTo>
                  <a:pt x="50" y="8"/>
                </a:lnTo>
                <a:lnTo>
                  <a:pt x="50" y="8"/>
                </a:lnTo>
                <a:lnTo>
                  <a:pt x="50" y="10"/>
                </a:lnTo>
                <a:lnTo>
                  <a:pt x="50" y="10"/>
                </a:lnTo>
                <a:lnTo>
                  <a:pt x="50" y="10"/>
                </a:lnTo>
                <a:lnTo>
                  <a:pt x="48" y="12"/>
                </a:lnTo>
                <a:lnTo>
                  <a:pt x="46" y="10"/>
                </a:lnTo>
                <a:lnTo>
                  <a:pt x="46" y="10"/>
                </a:lnTo>
                <a:lnTo>
                  <a:pt x="44" y="12"/>
                </a:lnTo>
                <a:lnTo>
                  <a:pt x="44" y="14"/>
                </a:lnTo>
                <a:lnTo>
                  <a:pt x="46" y="14"/>
                </a:lnTo>
                <a:lnTo>
                  <a:pt x="46" y="14"/>
                </a:lnTo>
                <a:lnTo>
                  <a:pt x="44" y="16"/>
                </a:lnTo>
                <a:lnTo>
                  <a:pt x="44" y="16"/>
                </a:lnTo>
                <a:lnTo>
                  <a:pt x="44" y="16"/>
                </a:lnTo>
                <a:lnTo>
                  <a:pt x="44" y="16"/>
                </a:lnTo>
                <a:lnTo>
                  <a:pt x="44" y="16"/>
                </a:lnTo>
                <a:lnTo>
                  <a:pt x="44" y="18"/>
                </a:lnTo>
                <a:lnTo>
                  <a:pt x="44" y="18"/>
                </a:lnTo>
                <a:lnTo>
                  <a:pt x="42" y="18"/>
                </a:lnTo>
                <a:lnTo>
                  <a:pt x="40" y="18"/>
                </a:lnTo>
                <a:lnTo>
                  <a:pt x="38" y="18"/>
                </a:lnTo>
                <a:lnTo>
                  <a:pt x="38" y="18"/>
                </a:lnTo>
                <a:lnTo>
                  <a:pt x="38" y="18"/>
                </a:lnTo>
                <a:lnTo>
                  <a:pt x="38" y="18"/>
                </a:lnTo>
                <a:lnTo>
                  <a:pt x="36" y="18"/>
                </a:lnTo>
                <a:lnTo>
                  <a:pt x="36" y="16"/>
                </a:lnTo>
                <a:lnTo>
                  <a:pt x="36" y="16"/>
                </a:lnTo>
                <a:lnTo>
                  <a:pt x="34" y="16"/>
                </a:lnTo>
                <a:lnTo>
                  <a:pt x="32" y="18"/>
                </a:lnTo>
                <a:lnTo>
                  <a:pt x="32" y="18"/>
                </a:lnTo>
                <a:lnTo>
                  <a:pt x="32" y="18"/>
                </a:lnTo>
                <a:lnTo>
                  <a:pt x="34" y="20"/>
                </a:lnTo>
                <a:lnTo>
                  <a:pt x="34" y="20"/>
                </a:lnTo>
                <a:lnTo>
                  <a:pt x="36" y="22"/>
                </a:lnTo>
                <a:lnTo>
                  <a:pt x="38" y="22"/>
                </a:lnTo>
                <a:lnTo>
                  <a:pt x="38" y="24"/>
                </a:lnTo>
                <a:lnTo>
                  <a:pt x="38" y="24"/>
                </a:lnTo>
                <a:lnTo>
                  <a:pt x="38" y="24"/>
                </a:lnTo>
                <a:lnTo>
                  <a:pt x="40" y="24"/>
                </a:lnTo>
                <a:lnTo>
                  <a:pt x="40" y="26"/>
                </a:lnTo>
                <a:lnTo>
                  <a:pt x="40" y="26"/>
                </a:lnTo>
                <a:lnTo>
                  <a:pt x="40" y="28"/>
                </a:lnTo>
                <a:lnTo>
                  <a:pt x="40" y="28"/>
                </a:lnTo>
                <a:lnTo>
                  <a:pt x="38" y="28"/>
                </a:lnTo>
                <a:lnTo>
                  <a:pt x="38" y="28"/>
                </a:lnTo>
                <a:lnTo>
                  <a:pt x="36" y="28"/>
                </a:lnTo>
                <a:lnTo>
                  <a:pt x="36" y="26"/>
                </a:lnTo>
                <a:lnTo>
                  <a:pt x="34" y="26"/>
                </a:lnTo>
                <a:lnTo>
                  <a:pt x="34" y="28"/>
                </a:lnTo>
                <a:lnTo>
                  <a:pt x="32" y="28"/>
                </a:lnTo>
                <a:lnTo>
                  <a:pt x="32" y="28"/>
                </a:lnTo>
                <a:lnTo>
                  <a:pt x="26" y="26"/>
                </a:lnTo>
                <a:lnTo>
                  <a:pt x="24" y="26"/>
                </a:lnTo>
                <a:lnTo>
                  <a:pt x="24" y="24"/>
                </a:lnTo>
                <a:lnTo>
                  <a:pt x="22" y="24"/>
                </a:lnTo>
                <a:lnTo>
                  <a:pt x="22" y="24"/>
                </a:lnTo>
                <a:lnTo>
                  <a:pt x="22" y="22"/>
                </a:lnTo>
                <a:lnTo>
                  <a:pt x="22" y="22"/>
                </a:lnTo>
                <a:lnTo>
                  <a:pt x="18" y="20"/>
                </a:lnTo>
                <a:lnTo>
                  <a:pt x="18" y="20"/>
                </a:lnTo>
                <a:lnTo>
                  <a:pt x="18" y="22"/>
                </a:lnTo>
                <a:lnTo>
                  <a:pt x="18" y="22"/>
                </a:lnTo>
                <a:lnTo>
                  <a:pt x="18" y="22"/>
                </a:lnTo>
                <a:lnTo>
                  <a:pt x="16" y="22"/>
                </a:lnTo>
                <a:lnTo>
                  <a:pt x="16" y="24"/>
                </a:lnTo>
                <a:lnTo>
                  <a:pt x="16" y="24"/>
                </a:lnTo>
                <a:lnTo>
                  <a:pt x="16" y="24"/>
                </a:lnTo>
                <a:lnTo>
                  <a:pt x="16" y="24"/>
                </a:lnTo>
                <a:lnTo>
                  <a:pt x="16" y="28"/>
                </a:lnTo>
                <a:lnTo>
                  <a:pt x="16" y="28"/>
                </a:lnTo>
                <a:lnTo>
                  <a:pt x="16" y="28"/>
                </a:lnTo>
                <a:lnTo>
                  <a:pt x="16" y="28"/>
                </a:lnTo>
                <a:lnTo>
                  <a:pt x="16" y="28"/>
                </a:lnTo>
                <a:lnTo>
                  <a:pt x="16" y="30"/>
                </a:lnTo>
                <a:lnTo>
                  <a:pt x="16" y="30"/>
                </a:lnTo>
                <a:lnTo>
                  <a:pt x="16" y="32"/>
                </a:lnTo>
                <a:lnTo>
                  <a:pt x="16" y="32"/>
                </a:lnTo>
                <a:lnTo>
                  <a:pt x="14" y="34"/>
                </a:lnTo>
                <a:lnTo>
                  <a:pt x="14" y="36"/>
                </a:lnTo>
                <a:lnTo>
                  <a:pt x="14" y="36"/>
                </a:lnTo>
                <a:lnTo>
                  <a:pt x="10" y="36"/>
                </a:lnTo>
                <a:lnTo>
                  <a:pt x="10" y="36"/>
                </a:lnTo>
                <a:lnTo>
                  <a:pt x="10" y="38"/>
                </a:lnTo>
                <a:lnTo>
                  <a:pt x="10" y="38"/>
                </a:lnTo>
                <a:lnTo>
                  <a:pt x="10" y="38"/>
                </a:lnTo>
                <a:lnTo>
                  <a:pt x="8" y="38"/>
                </a:lnTo>
                <a:lnTo>
                  <a:pt x="8" y="40"/>
                </a:lnTo>
                <a:lnTo>
                  <a:pt x="8" y="40"/>
                </a:lnTo>
                <a:lnTo>
                  <a:pt x="8" y="40"/>
                </a:lnTo>
                <a:lnTo>
                  <a:pt x="8" y="40"/>
                </a:lnTo>
                <a:lnTo>
                  <a:pt x="6" y="40"/>
                </a:lnTo>
                <a:lnTo>
                  <a:pt x="4" y="42"/>
                </a:lnTo>
                <a:lnTo>
                  <a:pt x="4" y="42"/>
                </a:lnTo>
                <a:lnTo>
                  <a:pt x="6" y="42"/>
                </a:lnTo>
                <a:lnTo>
                  <a:pt x="4" y="42"/>
                </a:lnTo>
                <a:lnTo>
                  <a:pt x="4" y="42"/>
                </a:lnTo>
                <a:lnTo>
                  <a:pt x="2" y="44"/>
                </a:lnTo>
                <a:lnTo>
                  <a:pt x="2" y="46"/>
                </a:lnTo>
                <a:lnTo>
                  <a:pt x="2" y="46"/>
                </a:lnTo>
                <a:lnTo>
                  <a:pt x="2" y="46"/>
                </a:lnTo>
                <a:lnTo>
                  <a:pt x="0" y="46"/>
                </a:lnTo>
                <a:lnTo>
                  <a:pt x="0" y="48"/>
                </a:lnTo>
                <a:lnTo>
                  <a:pt x="0" y="48"/>
                </a:lnTo>
                <a:lnTo>
                  <a:pt x="0" y="4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6" name="Freeform 642"/>
          <p:cNvSpPr>
            <a:spLocks/>
          </p:cNvSpPr>
          <p:nvPr/>
        </p:nvSpPr>
        <p:spPr bwMode="auto">
          <a:xfrm>
            <a:off x="6061075" y="2516188"/>
            <a:ext cx="69850" cy="57150"/>
          </a:xfrm>
          <a:custGeom>
            <a:avLst/>
            <a:gdLst/>
            <a:ahLst/>
            <a:cxnLst>
              <a:cxn ang="0">
                <a:pos x="18" y="34"/>
              </a:cxn>
              <a:cxn ang="0">
                <a:pos x="20" y="34"/>
              </a:cxn>
              <a:cxn ang="0">
                <a:pos x="22" y="34"/>
              </a:cxn>
              <a:cxn ang="0">
                <a:pos x="24" y="34"/>
              </a:cxn>
              <a:cxn ang="0">
                <a:pos x="28" y="36"/>
              </a:cxn>
              <a:cxn ang="0">
                <a:pos x="30" y="32"/>
              </a:cxn>
              <a:cxn ang="0">
                <a:pos x="32" y="30"/>
              </a:cxn>
              <a:cxn ang="0">
                <a:pos x="34" y="32"/>
              </a:cxn>
              <a:cxn ang="0">
                <a:pos x="36" y="32"/>
              </a:cxn>
              <a:cxn ang="0">
                <a:pos x="36" y="30"/>
              </a:cxn>
              <a:cxn ang="0">
                <a:pos x="34" y="30"/>
              </a:cxn>
              <a:cxn ang="0">
                <a:pos x="36" y="30"/>
              </a:cxn>
              <a:cxn ang="0">
                <a:pos x="38" y="30"/>
              </a:cxn>
              <a:cxn ang="0">
                <a:pos x="40" y="28"/>
              </a:cxn>
              <a:cxn ang="0">
                <a:pos x="42" y="26"/>
              </a:cxn>
              <a:cxn ang="0">
                <a:pos x="42" y="24"/>
              </a:cxn>
              <a:cxn ang="0">
                <a:pos x="36" y="24"/>
              </a:cxn>
              <a:cxn ang="0">
                <a:pos x="36" y="24"/>
              </a:cxn>
              <a:cxn ang="0">
                <a:pos x="34" y="22"/>
              </a:cxn>
              <a:cxn ang="0">
                <a:pos x="30" y="22"/>
              </a:cxn>
              <a:cxn ang="0">
                <a:pos x="28" y="18"/>
              </a:cxn>
              <a:cxn ang="0">
                <a:pos x="24" y="18"/>
              </a:cxn>
              <a:cxn ang="0">
                <a:pos x="24" y="16"/>
              </a:cxn>
              <a:cxn ang="0">
                <a:pos x="20" y="12"/>
              </a:cxn>
              <a:cxn ang="0">
                <a:pos x="18" y="14"/>
              </a:cxn>
              <a:cxn ang="0">
                <a:pos x="20" y="16"/>
              </a:cxn>
              <a:cxn ang="0">
                <a:pos x="20" y="16"/>
              </a:cxn>
              <a:cxn ang="0">
                <a:pos x="18" y="16"/>
              </a:cxn>
              <a:cxn ang="0">
                <a:pos x="18" y="18"/>
              </a:cxn>
              <a:cxn ang="0">
                <a:pos x="18" y="20"/>
              </a:cxn>
              <a:cxn ang="0">
                <a:pos x="14" y="18"/>
              </a:cxn>
              <a:cxn ang="0">
                <a:pos x="10" y="18"/>
              </a:cxn>
              <a:cxn ang="0">
                <a:pos x="8" y="16"/>
              </a:cxn>
              <a:cxn ang="0">
                <a:pos x="6" y="14"/>
              </a:cxn>
              <a:cxn ang="0">
                <a:pos x="4" y="16"/>
              </a:cxn>
              <a:cxn ang="0">
                <a:pos x="2" y="14"/>
              </a:cxn>
              <a:cxn ang="0">
                <a:pos x="2" y="14"/>
              </a:cxn>
              <a:cxn ang="0">
                <a:pos x="0" y="14"/>
              </a:cxn>
              <a:cxn ang="0">
                <a:pos x="0" y="12"/>
              </a:cxn>
              <a:cxn ang="0">
                <a:pos x="0" y="12"/>
              </a:cxn>
              <a:cxn ang="0">
                <a:pos x="2" y="10"/>
              </a:cxn>
              <a:cxn ang="0">
                <a:pos x="4" y="6"/>
              </a:cxn>
              <a:cxn ang="0">
                <a:pos x="6" y="6"/>
              </a:cxn>
              <a:cxn ang="0">
                <a:pos x="6" y="4"/>
              </a:cxn>
              <a:cxn ang="0">
                <a:pos x="8" y="4"/>
              </a:cxn>
              <a:cxn ang="0">
                <a:pos x="10" y="2"/>
              </a:cxn>
              <a:cxn ang="0">
                <a:pos x="10" y="2"/>
              </a:cxn>
              <a:cxn ang="0">
                <a:pos x="8" y="0"/>
              </a:cxn>
              <a:cxn ang="0">
                <a:pos x="6" y="2"/>
              </a:cxn>
            </a:cxnLst>
            <a:rect l="0" t="0" r="r" b="b"/>
            <a:pathLst>
              <a:path w="44" h="36">
                <a:moveTo>
                  <a:pt x="16" y="34"/>
                </a:moveTo>
                <a:lnTo>
                  <a:pt x="16" y="34"/>
                </a:lnTo>
                <a:lnTo>
                  <a:pt x="18" y="34"/>
                </a:lnTo>
                <a:lnTo>
                  <a:pt x="18" y="34"/>
                </a:lnTo>
                <a:lnTo>
                  <a:pt x="18" y="34"/>
                </a:lnTo>
                <a:lnTo>
                  <a:pt x="20" y="34"/>
                </a:lnTo>
                <a:lnTo>
                  <a:pt x="20" y="34"/>
                </a:lnTo>
                <a:lnTo>
                  <a:pt x="22" y="34"/>
                </a:lnTo>
                <a:lnTo>
                  <a:pt x="22" y="34"/>
                </a:lnTo>
                <a:lnTo>
                  <a:pt x="24" y="34"/>
                </a:lnTo>
                <a:lnTo>
                  <a:pt x="24" y="34"/>
                </a:lnTo>
                <a:lnTo>
                  <a:pt x="24" y="34"/>
                </a:lnTo>
                <a:lnTo>
                  <a:pt x="26" y="36"/>
                </a:lnTo>
                <a:lnTo>
                  <a:pt x="28" y="36"/>
                </a:lnTo>
                <a:lnTo>
                  <a:pt x="28" y="36"/>
                </a:lnTo>
                <a:lnTo>
                  <a:pt x="28" y="34"/>
                </a:lnTo>
                <a:lnTo>
                  <a:pt x="30" y="34"/>
                </a:lnTo>
                <a:lnTo>
                  <a:pt x="30" y="32"/>
                </a:lnTo>
                <a:lnTo>
                  <a:pt x="30" y="32"/>
                </a:lnTo>
                <a:lnTo>
                  <a:pt x="32" y="30"/>
                </a:lnTo>
                <a:lnTo>
                  <a:pt x="32" y="30"/>
                </a:lnTo>
                <a:lnTo>
                  <a:pt x="32" y="30"/>
                </a:lnTo>
                <a:lnTo>
                  <a:pt x="32" y="30"/>
                </a:lnTo>
                <a:lnTo>
                  <a:pt x="34" y="32"/>
                </a:lnTo>
                <a:lnTo>
                  <a:pt x="34" y="32"/>
                </a:lnTo>
                <a:lnTo>
                  <a:pt x="34" y="32"/>
                </a:lnTo>
                <a:lnTo>
                  <a:pt x="36" y="32"/>
                </a:lnTo>
                <a:lnTo>
                  <a:pt x="36" y="32"/>
                </a:lnTo>
                <a:lnTo>
                  <a:pt x="36" y="32"/>
                </a:lnTo>
                <a:lnTo>
                  <a:pt x="36" y="30"/>
                </a:lnTo>
                <a:lnTo>
                  <a:pt x="34" y="30"/>
                </a:lnTo>
                <a:lnTo>
                  <a:pt x="34" y="30"/>
                </a:lnTo>
                <a:lnTo>
                  <a:pt x="34" y="30"/>
                </a:lnTo>
                <a:lnTo>
                  <a:pt x="34" y="28"/>
                </a:lnTo>
                <a:lnTo>
                  <a:pt x="34" y="28"/>
                </a:lnTo>
                <a:lnTo>
                  <a:pt x="36" y="30"/>
                </a:lnTo>
                <a:lnTo>
                  <a:pt x="38" y="30"/>
                </a:lnTo>
                <a:lnTo>
                  <a:pt x="38" y="30"/>
                </a:lnTo>
                <a:lnTo>
                  <a:pt x="38" y="30"/>
                </a:lnTo>
                <a:lnTo>
                  <a:pt x="38" y="28"/>
                </a:lnTo>
                <a:lnTo>
                  <a:pt x="38" y="28"/>
                </a:lnTo>
                <a:lnTo>
                  <a:pt x="40" y="28"/>
                </a:lnTo>
                <a:lnTo>
                  <a:pt x="40" y="28"/>
                </a:lnTo>
                <a:lnTo>
                  <a:pt x="40" y="26"/>
                </a:lnTo>
                <a:lnTo>
                  <a:pt x="42" y="26"/>
                </a:lnTo>
                <a:lnTo>
                  <a:pt x="42" y="26"/>
                </a:lnTo>
                <a:lnTo>
                  <a:pt x="44" y="24"/>
                </a:lnTo>
                <a:lnTo>
                  <a:pt x="42" y="24"/>
                </a:lnTo>
                <a:lnTo>
                  <a:pt x="42" y="24"/>
                </a:lnTo>
                <a:lnTo>
                  <a:pt x="40" y="24"/>
                </a:lnTo>
                <a:lnTo>
                  <a:pt x="36" y="24"/>
                </a:lnTo>
                <a:lnTo>
                  <a:pt x="36" y="24"/>
                </a:lnTo>
                <a:lnTo>
                  <a:pt x="36" y="24"/>
                </a:lnTo>
                <a:lnTo>
                  <a:pt x="36" y="24"/>
                </a:lnTo>
                <a:lnTo>
                  <a:pt x="34" y="24"/>
                </a:lnTo>
                <a:lnTo>
                  <a:pt x="34" y="22"/>
                </a:lnTo>
                <a:lnTo>
                  <a:pt x="34" y="22"/>
                </a:lnTo>
                <a:lnTo>
                  <a:pt x="32" y="22"/>
                </a:lnTo>
                <a:lnTo>
                  <a:pt x="30" y="22"/>
                </a:lnTo>
                <a:lnTo>
                  <a:pt x="30" y="22"/>
                </a:lnTo>
                <a:lnTo>
                  <a:pt x="30" y="22"/>
                </a:lnTo>
                <a:lnTo>
                  <a:pt x="28" y="18"/>
                </a:lnTo>
                <a:lnTo>
                  <a:pt x="28" y="18"/>
                </a:lnTo>
                <a:lnTo>
                  <a:pt x="26" y="18"/>
                </a:lnTo>
                <a:lnTo>
                  <a:pt x="24" y="18"/>
                </a:lnTo>
                <a:lnTo>
                  <a:pt x="24" y="18"/>
                </a:lnTo>
                <a:lnTo>
                  <a:pt x="24" y="18"/>
                </a:lnTo>
                <a:lnTo>
                  <a:pt x="24" y="18"/>
                </a:lnTo>
                <a:lnTo>
                  <a:pt x="24" y="16"/>
                </a:lnTo>
                <a:lnTo>
                  <a:pt x="24" y="16"/>
                </a:lnTo>
                <a:lnTo>
                  <a:pt x="22" y="16"/>
                </a:lnTo>
                <a:lnTo>
                  <a:pt x="20" y="12"/>
                </a:lnTo>
                <a:lnTo>
                  <a:pt x="18" y="12"/>
                </a:lnTo>
                <a:lnTo>
                  <a:pt x="18" y="14"/>
                </a:lnTo>
                <a:lnTo>
                  <a:pt x="18" y="14"/>
                </a:lnTo>
                <a:lnTo>
                  <a:pt x="20" y="14"/>
                </a:lnTo>
                <a:lnTo>
                  <a:pt x="20" y="14"/>
                </a:lnTo>
                <a:lnTo>
                  <a:pt x="20" y="16"/>
                </a:lnTo>
                <a:lnTo>
                  <a:pt x="20" y="16"/>
                </a:lnTo>
                <a:lnTo>
                  <a:pt x="20" y="16"/>
                </a:lnTo>
                <a:lnTo>
                  <a:pt x="20" y="16"/>
                </a:lnTo>
                <a:lnTo>
                  <a:pt x="18" y="16"/>
                </a:lnTo>
                <a:lnTo>
                  <a:pt x="18" y="16"/>
                </a:lnTo>
                <a:lnTo>
                  <a:pt x="18" y="16"/>
                </a:lnTo>
                <a:lnTo>
                  <a:pt x="18" y="16"/>
                </a:lnTo>
                <a:lnTo>
                  <a:pt x="18" y="18"/>
                </a:lnTo>
                <a:lnTo>
                  <a:pt x="18" y="18"/>
                </a:lnTo>
                <a:lnTo>
                  <a:pt x="18" y="18"/>
                </a:lnTo>
                <a:lnTo>
                  <a:pt x="18" y="20"/>
                </a:lnTo>
                <a:lnTo>
                  <a:pt x="18" y="20"/>
                </a:lnTo>
                <a:lnTo>
                  <a:pt x="18" y="20"/>
                </a:lnTo>
                <a:lnTo>
                  <a:pt x="16" y="18"/>
                </a:lnTo>
                <a:lnTo>
                  <a:pt x="14" y="18"/>
                </a:lnTo>
                <a:lnTo>
                  <a:pt x="14" y="20"/>
                </a:lnTo>
                <a:lnTo>
                  <a:pt x="12" y="18"/>
                </a:lnTo>
                <a:lnTo>
                  <a:pt x="10" y="18"/>
                </a:lnTo>
                <a:lnTo>
                  <a:pt x="8" y="16"/>
                </a:lnTo>
                <a:lnTo>
                  <a:pt x="8" y="16"/>
                </a:lnTo>
                <a:lnTo>
                  <a:pt x="8" y="16"/>
                </a:lnTo>
                <a:lnTo>
                  <a:pt x="6" y="14"/>
                </a:lnTo>
                <a:lnTo>
                  <a:pt x="6" y="14"/>
                </a:lnTo>
                <a:lnTo>
                  <a:pt x="6" y="14"/>
                </a:lnTo>
                <a:lnTo>
                  <a:pt x="6" y="14"/>
                </a:lnTo>
                <a:lnTo>
                  <a:pt x="4" y="16"/>
                </a:lnTo>
                <a:lnTo>
                  <a:pt x="4" y="16"/>
                </a:lnTo>
                <a:lnTo>
                  <a:pt x="4" y="16"/>
                </a:lnTo>
                <a:lnTo>
                  <a:pt x="4" y="14"/>
                </a:lnTo>
                <a:lnTo>
                  <a:pt x="2" y="14"/>
                </a:lnTo>
                <a:lnTo>
                  <a:pt x="2" y="14"/>
                </a:lnTo>
                <a:lnTo>
                  <a:pt x="2" y="14"/>
                </a:lnTo>
                <a:lnTo>
                  <a:pt x="2" y="14"/>
                </a:lnTo>
                <a:lnTo>
                  <a:pt x="0" y="14"/>
                </a:lnTo>
                <a:lnTo>
                  <a:pt x="0" y="14"/>
                </a:lnTo>
                <a:lnTo>
                  <a:pt x="0" y="14"/>
                </a:lnTo>
                <a:lnTo>
                  <a:pt x="0" y="14"/>
                </a:lnTo>
                <a:lnTo>
                  <a:pt x="0" y="12"/>
                </a:lnTo>
                <a:lnTo>
                  <a:pt x="0" y="12"/>
                </a:lnTo>
                <a:lnTo>
                  <a:pt x="0" y="12"/>
                </a:lnTo>
                <a:lnTo>
                  <a:pt x="0" y="12"/>
                </a:lnTo>
                <a:lnTo>
                  <a:pt x="0" y="12"/>
                </a:lnTo>
                <a:lnTo>
                  <a:pt x="2" y="10"/>
                </a:lnTo>
                <a:lnTo>
                  <a:pt x="2" y="10"/>
                </a:lnTo>
                <a:lnTo>
                  <a:pt x="2" y="10"/>
                </a:lnTo>
                <a:lnTo>
                  <a:pt x="2" y="10"/>
                </a:lnTo>
                <a:lnTo>
                  <a:pt x="2" y="8"/>
                </a:lnTo>
                <a:lnTo>
                  <a:pt x="4" y="6"/>
                </a:lnTo>
                <a:lnTo>
                  <a:pt x="4" y="6"/>
                </a:lnTo>
                <a:lnTo>
                  <a:pt x="6" y="6"/>
                </a:lnTo>
                <a:lnTo>
                  <a:pt x="6" y="6"/>
                </a:lnTo>
                <a:lnTo>
                  <a:pt x="6" y="6"/>
                </a:lnTo>
                <a:lnTo>
                  <a:pt x="6" y="6"/>
                </a:lnTo>
                <a:lnTo>
                  <a:pt x="6" y="4"/>
                </a:lnTo>
                <a:lnTo>
                  <a:pt x="6" y="4"/>
                </a:lnTo>
                <a:lnTo>
                  <a:pt x="6" y="4"/>
                </a:lnTo>
                <a:lnTo>
                  <a:pt x="8" y="4"/>
                </a:lnTo>
                <a:lnTo>
                  <a:pt x="10" y="4"/>
                </a:lnTo>
                <a:lnTo>
                  <a:pt x="10" y="2"/>
                </a:lnTo>
                <a:lnTo>
                  <a:pt x="10" y="2"/>
                </a:lnTo>
                <a:lnTo>
                  <a:pt x="10" y="2"/>
                </a:lnTo>
                <a:lnTo>
                  <a:pt x="10" y="2"/>
                </a:lnTo>
                <a:lnTo>
                  <a:pt x="10" y="2"/>
                </a:lnTo>
                <a:lnTo>
                  <a:pt x="8" y="2"/>
                </a:lnTo>
                <a:lnTo>
                  <a:pt x="8" y="0"/>
                </a:lnTo>
                <a:lnTo>
                  <a:pt x="8" y="0"/>
                </a:lnTo>
                <a:lnTo>
                  <a:pt x="6" y="0"/>
                </a:lnTo>
                <a:lnTo>
                  <a:pt x="6" y="2"/>
                </a:lnTo>
                <a:lnTo>
                  <a:pt x="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7" name="Freeform 643"/>
          <p:cNvSpPr>
            <a:spLocks/>
          </p:cNvSpPr>
          <p:nvPr/>
        </p:nvSpPr>
        <p:spPr bwMode="auto">
          <a:xfrm>
            <a:off x="5734050" y="2430463"/>
            <a:ext cx="336550" cy="130175"/>
          </a:xfrm>
          <a:custGeom>
            <a:avLst/>
            <a:gdLst/>
            <a:ahLst/>
            <a:cxnLst>
              <a:cxn ang="0">
                <a:pos x="14" y="66"/>
              </a:cxn>
              <a:cxn ang="0">
                <a:pos x="12" y="56"/>
              </a:cxn>
              <a:cxn ang="0">
                <a:pos x="8" y="42"/>
              </a:cxn>
              <a:cxn ang="0">
                <a:pos x="6" y="32"/>
              </a:cxn>
              <a:cxn ang="0">
                <a:pos x="2" y="18"/>
              </a:cxn>
              <a:cxn ang="0">
                <a:pos x="4" y="10"/>
              </a:cxn>
              <a:cxn ang="0">
                <a:pos x="8" y="8"/>
              </a:cxn>
              <a:cxn ang="0">
                <a:pos x="10" y="8"/>
              </a:cxn>
              <a:cxn ang="0">
                <a:pos x="20" y="4"/>
              </a:cxn>
              <a:cxn ang="0">
                <a:pos x="28" y="2"/>
              </a:cxn>
              <a:cxn ang="0">
                <a:pos x="32" y="0"/>
              </a:cxn>
              <a:cxn ang="0">
                <a:pos x="72" y="24"/>
              </a:cxn>
              <a:cxn ang="0">
                <a:pos x="84" y="32"/>
              </a:cxn>
              <a:cxn ang="0">
                <a:pos x="86" y="36"/>
              </a:cxn>
              <a:cxn ang="0">
                <a:pos x="94" y="34"/>
              </a:cxn>
              <a:cxn ang="0">
                <a:pos x="104" y="32"/>
              </a:cxn>
              <a:cxn ang="0">
                <a:pos x="112" y="34"/>
              </a:cxn>
              <a:cxn ang="0">
                <a:pos x="120" y="34"/>
              </a:cxn>
              <a:cxn ang="0">
                <a:pos x="126" y="32"/>
              </a:cxn>
              <a:cxn ang="0">
                <a:pos x="134" y="38"/>
              </a:cxn>
              <a:cxn ang="0">
                <a:pos x="138" y="44"/>
              </a:cxn>
              <a:cxn ang="0">
                <a:pos x="144" y="46"/>
              </a:cxn>
              <a:cxn ang="0">
                <a:pos x="146" y="52"/>
              </a:cxn>
              <a:cxn ang="0">
                <a:pos x="146" y="56"/>
              </a:cxn>
              <a:cxn ang="0">
                <a:pos x="154" y="60"/>
              </a:cxn>
              <a:cxn ang="0">
                <a:pos x="156" y="64"/>
              </a:cxn>
              <a:cxn ang="0">
                <a:pos x="160" y="74"/>
              </a:cxn>
              <a:cxn ang="0">
                <a:pos x="162" y="74"/>
              </a:cxn>
              <a:cxn ang="0">
                <a:pos x="170" y="74"/>
              </a:cxn>
              <a:cxn ang="0">
                <a:pos x="172" y="74"/>
              </a:cxn>
              <a:cxn ang="0">
                <a:pos x="176" y="72"/>
              </a:cxn>
              <a:cxn ang="0">
                <a:pos x="180" y="76"/>
              </a:cxn>
              <a:cxn ang="0">
                <a:pos x="180" y="78"/>
              </a:cxn>
              <a:cxn ang="0">
                <a:pos x="180" y="78"/>
              </a:cxn>
              <a:cxn ang="0">
                <a:pos x="184" y="82"/>
              </a:cxn>
              <a:cxn ang="0">
                <a:pos x="184" y="82"/>
              </a:cxn>
              <a:cxn ang="0">
                <a:pos x="188" y="82"/>
              </a:cxn>
              <a:cxn ang="0">
                <a:pos x="188" y="80"/>
              </a:cxn>
              <a:cxn ang="0">
                <a:pos x="186" y="78"/>
              </a:cxn>
              <a:cxn ang="0">
                <a:pos x="188" y="76"/>
              </a:cxn>
              <a:cxn ang="0">
                <a:pos x="188" y="76"/>
              </a:cxn>
              <a:cxn ang="0">
                <a:pos x="188" y="74"/>
              </a:cxn>
              <a:cxn ang="0">
                <a:pos x="192" y="72"/>
              </a:cxn>
              <a:cxn ang="0">
                <a:pos x="190" y="70"/>
              </a:cxn>
              <a:cxn ang="0">
                <a:pos x="194" y="68"/>
              </a:cxn>
              <a:cxn ang="0">
                <a:pos x="198" y="64"/>
              </a:cxn>
              <a:cxn ang="0">
                <a:pos x="200" y="64"/>
              </a:cxn>
              <a:cxn ang="0">
                <a:pos x="204" y="62"/>
              </a:cxn>
              <a:cxn ang="0">
                <a:pos x="204" y="58"/>
              </a:cxn>
              <a:cxn ang="0">
                <a:pos x="206" y="58"/>
              </a:cxn>
              <a:cxn ang="0">
                <a:pos x="208" y="58"/>
              </a:cxn>
              <a:cxn ang="0">
                <a:pos x="208" y="58"/>
              </a:cxn>
              <a:cxn ang="0">
                <a:pos x="210" y="56"/>
              </a:cxn>
              <a:cxn ang="0">
                <a:pos x="212" y="56"/>
              </a:cxn>
              <a:cxn ang="0">
                <a:pos x="212" y="56"/>
              </a:cxn>
            </a:cxnLst>
            <a:rect l="0" t="0" r="r" b="b"/>
            <a:pathLst>
              <a:path w="212" h="82">
                <a:moveTo>
                  <a:pt x="16" y="70"/>
                </a:moveTo>
                <a:lnTo>
                  <a:pt x="16" y="70"/>
                </a:lnTo>
                <a:lnTo>
                  <a:pt x="14" y="66"/>
                </a:lnTo>
                <a:lnTo>
                  <a:pt x="14" y="62"/>
                </a:lnTo>
                <a:lnTo>
                  <a:pt x="12" y="58"/>
                </a:lnTo>
                <a:lnTo>
                  <a:pt x="12" y="56"/>
                </a:lnTo>
                <a:lnTo>
                  <a:pt x="10" y="52"/>
                </a:lnTo>
                <a:lnTo>
                  <a:pt x="10" y="46"/>
                </a:lnTo>
                <a:lnTo>
                  <a:pt x="8" y="42"/>
                </a:lnTo>
                <a:lnTo>
                  <a:pt x="8" y="42"/>
                </a:lnTo>
                <a:lnTo>
                  <a:pt x="8" y="38"/>
                </a:lnTo>
                <a:lnTo>
                  <a:pt x="6" y="32"/>
                </a:lnTo>
                <a:lnTo>
                  <a:pt x="4" y="28"/>
                </a:lnTo>
                <a:lnTo>
                  <a:pt x="4" y="28"/>
                </a:lnTo>
                <a:lnTo>
                  <a:pt x="2" y="18"/>
                </a:lnTo>
                <a:lnTo>
                  <a:pt x="2" y="14"/>
                </a:lnTo>
                <a:lnTo>
                  <a:pt x="0" y="10"/>
                </a:lnTo>
                <a:lnTo>
                  <a:pt x="4" y="10"/>
                </a:lnTo>
                <a:lnTo>
                  <a:pt x="4" y="8"/>
                </a:lnTo>
                <a:lnTo>
                  <a:pt x="8" y="8"/>
                </a:lnTo>
                <a:lnTo>
                  <a:pt x="8" y="8"/>
                </a:lnTo>
                <a:lnTo>
                  <a:pt x="10" y="8"/>
                </a:lnTo>
                <a:lnTo>
                  <a:pt x="10" y="8"/>
                </a:lnTo>
                <a:lnTo>
                  <a:pt x="10" y="8"/>
                </a:lnTo>
                <a:lnTo>
                  <a:pt x="12" y="6"/>
                </a:lnTo>
                <a:lnTo>
                  <a:pt x="16" y="6"/>
                </a:lnTo>
                <a:lnTo>
                  <a:pt x="20" y="4"/>
                </a:lnTo>
                <a:lnTo>
                  <a:pt x="22" y="4"/>
                </a:lnTo>
                <a:lnTo>
                  <a:pt x="24" y="2"/>
                </a:lnTo>
                <a:lnTo>
                  <a:pt x="28" y="2"/>
                </a:lnTo>
                <a:lnTo>
                  <a:pt x="32" y="0"/>
                </a:lnTo>
                <a:lnTo>
                  <a:pt x="32" y="0"/>
                </a:lnTo>
                <a:lnTo>
                  <a:pt x="32" y="0"/>
                </a:lnTo>
                <a:lnTo>
                  <a:pt x="48" y="10"/>
                </a:lnTo>
                <a:lnTo>
                  <a:pt x="72" y="24"/>
                </a:lnTo>
                <a:lnTo>
                  <a:pt x="72" y="24"/>
                </a:lnTo>
                <a:lnTo>
                  <a:pt x="74" y="26"/>
                </a:lnTo>
                <a:lnTo>
                  <a:pt x="80" y="30"/>
                </a:lnTo>
                <a:lnTo>
                  <a:pt x="84" y="32"/>
                </a:lnTo>
                <a:lnTo>
                  <a:pt x="86" y="34"/>
                </a:lnTo>
                <a:lnTo>
                  <a:pt x="86" y="36"/>
                </a:lnTo>
                <a:lnTo>
                  <a:pt x="86" y="36"/>
                </a:lnTo>
                <a:lnTo>
                  <a:pt x="92" y="34"/>
                </a:lnTo>
                <a:lnTo>
                  <a:pt x="92" y="34"/>
                </a:lnTo>
                <a:lnTo>
                  <a:pt x="94" y="34"/>
                </a:lnTo>
                <a:lnTo>
                  <a:pt x="96" y="34"/>
                </a:lnTo>
                <a:lnTo>
                  <a:pt x="102" y="32"/>
                </a:lnTo>
                <a:lnTo>
                  <a:pt x="104" y="32"/>
                </a:lnTo>
                <a:lnTo>
                  <a:pt x="106" y="34"/>
                </a:lnTo>
                <a:lnTo>
                  <a:pt x="110" y="34"/>
                </a:lnTo>
                <a:lnTo>
                  <a:pt x="112" y="34"/>
                </a:lnTo>
                <a:lnTo>
                  <a:pt x="112" y="34"/>
                </a:lnTo>
                <a:lnTo>
                  <a:pt x="118" y="34"/>
                </a:lnTo>
                <a:lnTo>
                  <a:pt x="120" y="34"/>
                </a:lnTo>
                <a:lnTo>
                  <a:pt x="124" y="32"/>
                </a:lnTo>
                <a:lnTo>
                  <a:pt x="124" y="30"/>
                </a:lnTo>
                <a:lnTo>
                  <a:pt x="126" y="32"/>
                </a:lnTo>
                <a:lnTo>
                  <a:pt x="130" y="36"/>
                </a:lnTo>
                <a:lnTo>
                  <a:pt x="130" y="36"/>
                </a:lnTo>
                <a:lnTo>
                  <a:pt x="134" y="38"/>
                </a:lnTo>
                <a:lnTo>
                  <a:pt x="134" y="38"/>
                </a:lnTo>
                <a:lnTo>
                  <a:pt x="136" y="40"/>
                </a:lnTo>
                <a:lnTo>
                  <a:pt x="138" y="44"/>
                </a:lnTo>
                <a:lnTo>
                  <a:pt x="140" y="46"/>
                </a:lnTo>
                <a:lnTo>
                  <a:pt x="144" y="44"/>
                </a:lnTo>
                <a:lnTo>
                  <a:pt x="144" y="46"/>
                </a:lnTo>
                <a:lnTo>
                  <a:pt x="144" y="48"/>
                </a:lnTo>
                <a:lnTo>
                  <a:pt x="146" y="50"/>
                </a:lnTo>
                <a:lnTo>
                  <a:pt x="146" y="52"/>
                </a:lnTo>
                <a:lnTo>
                  <a:pt x="146" y="52"/>
                </a:lnTo>
                <a:lnTo>
                  <a:pt x="146" y="54"/>
                </a:lnTo>
                <a:lnTo>
                  <a:pt x="146" y="56"/>
                </a:lnTo>
                <a:lnTo>
                  <a:pt x="148" y="58"/>
                </a:lnTo>
                <a:lnTo>
                  <a:pt x="148" y="60"/>
                </a:lnTo>
                <a:lnTo>
                  <a:pt x="154" y="60"/>
                </a:lnTo>
                <a:lnTo>
                  <a:pt x="154" y="62"/>
                </a:lnTo>
                <a:lnTo>
                  <a:pt x="154" y="62"/>
                </a:lnTo>
                <a:lnTo>
                  <a:pt x="156" y="64"/>
                </a:lnTo>
                <a:lnTo>
                  <a:pt x="156" y="64"/>
                </a:lnTo>
                <a:lnTo>
                  <a:pt x="158" y="68"/>
                </a:lnTo>
                <a:lnTo>
                  <a:pt x="160" y="74"/>
                </a:lnTo>
                <a:lnTo>
                  <a:pt x="162" y="74"/>
                </a:lnTo>
                <a:lnTo>
                  <a:pt x="162" y="74"/>
                </a:lnTo>
                <a:lnTo>
                  <a:pt x="162" y="74"/>
                </a:lnTo>
                <a:lnTo>
                  <a:pt x="166" y="74"/>
                </a:lnTo>
                <a:lnTo>
                  <a:pt x="166" y="74"/>
                </a:lnTo>
                <a:lnTo>
                  <a:pt x="170" y="74"/>
                </a:lnTo>
                <a:lnTo>
                  <a:pt x="170" y="74"/>
                </a:lnTo>
                <a:lnTo>
                  <a:pt x="170" y="74"/>
                </a:lnTo>
                <a:lnTo>
                  <a:pt x="172" y="74"/>
                </a:lnTo>
                <a:lnTo>
                  <a:pt x="172" y="72"/>
                </a:lnTo>
                <a:lnTo>
                  <a:pt x="174" y="72"/>
                </a:lnTo>
                <a:lnTo>
                  <a:pt x="176" y="72"/>
                </a:lnTo>
                <a:lnTo>
                  <a:pt x="178" y="74"/>
                </a:lnTo>
                <a:lnTo>
                  <a:pt x="180" y="74"/>
                </a:lnTo>
                <a:lnTo>
                  <a:pt x="180" y="76"/>
                </a:lnTo>
                <a:lnTo>
                  <a:pt x="180" y="76"/>
                </a:lnTo>
                <a:lnTo>
                  <a:pt x="180" y="76"/>
                </a:lnTo>
                <a:lnTo>
                  <a:pt x="180" y="78"/>
                </a:lnTo>
                <a:lnTo>
                  <a:pt x="180" y="78"/>
                </a:lnTo>
                <a:lnTo>
                  <a:pt x="180" y="78"/>
                </a:lnTo>
                <a:lnTo>
                  <a:pt x="180" y="78"/>
                </a:lnTo>
                <a:lnTo>
                  <a:pt x="180" y="80"/>
                </a:lnTo>
                <a:lnTo>
                  <a:pt x="182" y="80"/>
                </a:lnTo>
                <a:lnTo>
                  <a:pt x="184" y="82"/>
                </a:lnTo>
                <a:lnTo>
                  <a:pt x="184" y="82"/>
                </a:lnTo>
                <a:lnTo>
                  <a:pt x="184" y="82"/>
                </a:lnTo>
                <a:lnTo>
                  <a:pt x="184" y="82"/>
                </a:lnTo>
                <a:lnTo>
                  <a:pt x="186" y="82"/>
                </a:lnTo>
                <a:lnTo>
                  <a:pt x="186" y="82"/>
                </a:lnTo>
                <a:lnTo>
                  <a:pt x="188" y="82"/>
                </a:lnTo>
                <a:lnTo>
                  <a:pt x="190" y="82"/>
                </a:lnTo>
                <a:lnTo>
                  <a:pt x="188" y="82"/>
                </a:lnTo>
                <a:lnTo>
                  <a:pt x="188" y="80"/>
                </a:lnTo>
                <a:lnTo>
                  <a:pt x="188" y="80"/>
                </a:lnTo>
                <a:lnTo>
                  <a:pt x="186" y="78"/>
                </a:lnTo>
                <a:lnTo>
                  <a:pt x="186" y="78"/>
                </a:lnTo>
                <a:lnTo>
                  <a:pt x="188" y="76"/>
                </a:lnTo>
                <a:lnTo>
                  <a:pt x="188" y="76"/>
                </a:lnTo>
                <a:lnTo>
                  <a:pt x="188" y="76"/>
                </a:lnTo>
                <a:lnTo>
                  <a:pt x="188" y="76"/>
                </a:lnTo>
                <a:lnTo>
                  <a:pt x="188" y="76"/>
                </a:lnTo>
                <a:lnTo>
                  <a:pt x="188" y="76"/>
                </a:lnTo>
                <a:lnTo>
                  <a:pt x="188" y="76"/>
                </a:lnTo>
                <a:lnTo>
                  <a:pt x="188" y="74"/>
                </a:lnTo>
                <a:lnTo>
                  <a:pt x="188" y="74"/>
                </a:lnTo>
                <a:lnTo>
                  <a:pt x="190" y="74"/>
                </a:lnTo>
                <a:lnTo>
                  <a:pt x="192" y="72"/>
                </a:lnTo>
                <a:lnTo>
                  <a:pt x="192" y="72"/>
                </a:lnTo>
                <a:lnTo>
                  <a:pt x="192" y="72"/>
                </a:lnTo>
                <a:lnTo>
                  <a:pt x="192" y="70"/>
                </a:lnTo>
                <a:lnTo>
                  <a:pt x="190" y="70"/>
                </a:lnTo>
                <a:lnTo>
                  <a:pt x="192" y="68"/>
                </a:lnTo>
                <a:lnTo>
                  <a:pt x="194" y="68"/>
                </a:lnTo>
                <a:lnTo>
                  <a:pt x="194" y="68"/>
                </a:lnTo>
                <a:lnTo>
                  <a:pt x="196" y="66"/>
                </a:lnTo>
                <a:lnTo>
                  <a:pt x="198" y="64"/>
                </a:lnTo>
                <a:lnTo>
                  <a:pt x="198" y="64"/>
                </a:lnTo>
                <a:lnTo>
                  <a:pt x="200" y="64"/>
                </a:lnTo>
                <a:lnTo>
                  <a:pt x="200" y="64"/>
                </a:lnTo>
                <a:lnTo>
                  <a:pt x="200" y="64"/>
                </a:lnTo>
                <a:lnTo>
                  <a:pt x="202" y="64"/>
                </a:lnTo>
                <a:lnTo>
                  <a:pt x="204" y="62"/>
                </a:lnTo>
                <a:lnTo>
                  <a:pt x="204" y="62"/>
                </a:lnTo>
                <a:lnTo>
                  <a:pt x="204" y="62"/>
                </a:lnTo>
                <a:lnTo>
                  <a:pt x="204" y="60"/>
                </a:lnTo>
                <a:lnTo>
                  <a:pt x="204" y="58"/>
                </a:lnTo>
                <a:lnTo>
                  <a:pt x="206" y="58"/>
                </a:lnTo>
                <a:lnTo>
                  <a:pt x="206" y="58"/>
                </a:lnTo>
                <a:lnTo>
                  <a:pt x="206" y="58"/>
                </a:lnTo>
                <a:lnTo>
                  <a:pt x="206" y="58"/>
                </a:lnTo>
                <a:lnTo>
                  <a:pt x="206" y="58"/>
                </a:lnTo>
                <a:lnTo>
                  <a:pt x="208" y="58"/>
                </a:lnTo>
                <a:lnTo>
                  <a:pt x="208" y="58"/>
                </a:lnTo>
                <a:lnTo>
                  <a:pt x="208" y="60"/>
                </a:lnTo>
                <a:lnTo>
                  <a:pt x="208" y="58"/>
                </a:lnTo>
                <a:lnTo>
                  <a:pt x="208" y="58"/>
                </a:lnTo>
                <a:lnTo>
                  <a:pt x="208" y="58"/>
                </a:lnTo>
                <a:lnTo>
                  <a:pt x="210" y="56"/>
                </a:lnTo>
                <a:lnTo>
                  <a:pt x="210" y="56"/>
                </a:lnTo>
                <a:lnTo>
                  <a:pt x="210" y="56"/>
                </a:lnTo>
                <a:lnTo>
                  <a:pt x="212" y="56"/>
                </a:lnTo>
                <a:lnTo>
                  <a:pt x="212" y="56"/>
                </a:lnTo>
                <a:lnTo>
                  <a:pt x="212" y="56"/>
                </a:lnTo>
                <a:lnTo>
                  <a:pt x="212" y="5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8" name="Freeform 644"/>
          <p:cNvSpPr>
            <a:spLocks/>
          </p:cNvSpPr>
          <p:nvPr/>
        </p:nvSpPr>
        <p:spPr bwMode="auto">
          <a:xfrm>
            <a:off x="5537200" y="2560638"/>
            <a:ext cx="3175" cy="1588"/>
          </a:xfrm>
          <a:custGeom>
            <a:avLst/>
            <a:gdLst/>
            <a:ahLst/>
            <a:cxnLst>
              <a:cxn ang="0">
                <a:pos x="2" y="0"/>
              </a:cxn>
              <a:cxn ang="0">
                <a:pos x="0" y="0"/>
              </a:cxn>
              <a:cxn ang="0">
                <a:pos x="0" y="0"/>
              </a:cxn>
              <a:cxn ang="0">
                <a:pos x="0" y="0"/>
              </a:cxn>
              <a:cxn ang="0">
                <a:pos x="2" y="0"/>
              </a:cxn>
              <a:cxn ang="0">
                <a:pos x="2" y="0"/>
              </a:cxn>
              <a:cxn ang="0">
                <a:pos x="2" y="0"/>
              </a:cxn>
              <a:cxn ang="0">
                <a:pos x="2" y="0"/>
              </a:cxn>
            </a:cxnLst>
            <a:rect l="0" t="0" r="r" b="b"/>
            <a:pathLst>
              <a:path w="2">
                <a:moveTo>
                  <a:pt x="2" y="0"/>
                </a:moveTo>
                <a:lnTo>
                  <a:pt x="0" y="0"/>
                </a:lnTo>
                <a:lnTo>
                  <a:pt x="0" y="0"/>
                </a:lnTo>
                <a:lnTo>
                  <a:pt x="0" y="0"/>
                </a:lnTo>
                <a:lnTo>
                  <a:pt x="2" y="0"/>
                </a:lnTo>
                <a:lnTo>
                  <a:pt x="2" y="0"/>
                </a:lnTo>
                <a:lnTo>
                  <a:pt x="2" y="0"/>
                </a:lnTo>
                <a:lnTo>
                  <a:pt x="2" y="0"/>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9" name="Freeform 645"/>
          <p:cNvSpPr>
            <a:spLocks/>
          </p:cNvSpPr>
          <p:nvPr/>
        </p:nvSpPr>
        <p:spPr bwMode="auto">
          <a:xfrm>
            <a:off x="5121275" y="2532063"/>
            <a:ext cx="9525" cy="25400"/>
          </a:xfrm>
          <a:custGeom>
            <a:avLst/>
            <a:gdLst/>
            <a:ahLst/>
            <a:cxnLst>
              <a:cxn ang="0">
                <a:pos x="2" y="0"/>
              </a:cxn>
              <a:cxn ang="0">
                <a:pos x="4" y="0"/>
              </a:cxn>
              <a:cxn ang="0">
                <a:pos x="4" y="2"/>
              </a:cxn>
              <a:cxn ang="0">
                <a:pos x="6" y="2"/>
              </a:cxn>
              <a:cxn ang="0">
                <a:pos x="6" y="2"/>
              </a:cxn>
              <a:cxn ang="0">
                <a:pos x="6" y="6"/>
              </a:cxn>
              <a:cxn ang="0">
                <a:pos x="6" y="6"/>
              </a:cxn>
              <a:cxn ang="0">
                <a:pos x="6" y="6"/>
              </a:cxn>
              <a:cxn ang="0">
                <a:pos x="6" y="6"/>
              </a:cxn>
              <a:cxn ang="0">
                <a:pos x="4" y="8"/>
              </a:cxn>
              <a:cxn ang="0">
                <a:pos x="4" y="8"/>
              </a:cxn>
              <a:cxn ang="0">
                <a:pos x="2" y="8"/>
              </a:cxn>
              <a:cxn ang="0">
                <a:pos x="4" y="10"/>
              </a:cxn>
              <a:cxn ang="0">
                <a:pos x="4" y="12"/>
              </a:cxn>
              <a:cxn ang="0">
                <a:pos x="4" y="12"/>
              </a:cxn>
              <a:cxn ang="0">
                <a:pos x="4" y="14"/>
              </a:cxn>
              <a:cxn ang="0">
                <a:pos x="2" y="14"/>
              </a:cxn>
              <a:cxn ang="0">
                <a:pos x="2" y="14"/>
              </a:cxn>
              <a:cxn ang="0">
                <a:pos x="2" y="14"/>
              </a:cxn>
              <a:cxn ang="0">
                <a:pos x="2" y="16"/>
              </a:cxn>
              <a:cxn ang="0">
                <a:pos x="0" y="16"/>
              </a:cxn>
              <a:cxn ang="0">
                <a:pos x="0" y="16"/>
              </a:cxn>
              <a:cxn ang="0">
                <a:pos x="0" y="16"/>
              </a:cxn>
            </a:cxnLst>
            <a:rect l="0" t="0" r="r" b="b"/>
            <a:pathLst>
              <a:path w="6" h="16">
                <a:moveTo>
                  <a:pt x="2" y="0"/>
                </a:moveTo>
                <a:lnTo>
                  <a:pt x="4" y="0"/>
                </a:lnTo>
                <a:lnTo>
                  <a:pt x="4" y="2"/>
                </a:lnTo>
                <a:lnTo>
                  <a:pt x="6" y="2"/>
                </a:lnTo>
                <a:lnTo>
                  <a:pt x="6" y="2"/>
                </a:lnTo>
                <a:lnTo>
                  <a:pt x="6" y="6"/>
                </a:lnTo>
                <a:lnTo>
                  <a:pt x="6" y="6"/>
                </a:lnTo>
                <a:lnTo>
                  <a:pt x="6" y="6"/>
                </a:lnTo>
                <a:lnTo>
                  <a:pt x="6" y="6"/>
                </a:lnTo>
                <a:lnTo>
                  <a:pt x="4" y="8"/>
                </a:lnTo>
                <a:lnTo>
                  <a:pt x="4" y="8"/>
                </a:lnTo>
                <a:lnTo>
                  <a:pt x="2" y="8"/>
                </a:lnTo>
                <a:lnTo>
                  <a:pt x="4" y="10"/>
                </a:lnTo>
                <a:lnTo>
                  <a:pt x="4" y="12"/>
                </a:lnTo>
                <a:lnTo>
                  <a:pt x="4" y="12"/>
                </a:lnTo>
                <a:lnTo>
                  <a:pt x="4" y="14"/>
                </a:lnTo>
                <a:lnTo>
                  <a:pt x="2" y="14"/>
                </a:lnTo>
                <a:lnTo>
                  <a:pt x="2" y="14"/>
                </a:lnTo>
                <a:lnTo>
                  <a:pt x="2" y="14"/>
                </a:lnTo>
                <a:lnTo>
                  <a:pt x="2" y="16"/>
                </a:lnTo>
                <a:lnTo>
                  <a:pt x="0" y="16"/>
                </a:lnTo>
                <a:lnTo>
                  <a:pt x="0" y="16"/>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0" name="Freeform 646"/>
          <p:cNvSpPr>
            <a:spLocks/>
          </p:cNvSpPr>
          <p:nvPr/>
        </p:nvSpPr>
        <p:spPr bwMode="auto">
          <a:xfrm>
            <a:off x="5000625" y="2528888"/>
            <a:ext cx="12700" cy="25400"/>
          </a:xfrm>
          <a:custGeom>
            <a:avLst/>
            <a:gdLst/>
            <a:ahLst/>
            <a:cxnLst>
              <a:cxn ang="0">
                <a:pos x="8" y="16"/>
              </a:cxn>
              <a:cxn ang="0">
                <a:pos x="8" y="16"/>
              </a:cxn>
              <a:cxn ang="0">
                <a:pos x="8" y="16"/>
              </a:cxn>
              <a:cxn ang="0">
                <a:pos x="8" y="16"/>
              </a:cxn>
              <a:cxn ang="0">
                <a:pos x="6" y="16"/>
              </a:cxn>
              <a:cxn ang="0">
                <a:pos x="6" y="16"/>
              </a:cxn>
              <a:cxn ang="0">
                <a:pos x="6" y="16"/>
              </a:cxn>
              <a:cxn ang="0">
                <a:pos x="4" y="16"/>
              </a:cxn>
              <a:cxn ang="0">
                <a:pos x="2" y="12"/>
              </a:cxn>
              <a:cxn ang="0">
                <a:pos x="2" y="12"/>
              </a:cxn>
              <a:cxn ang="0">
                <a:pos x="2" y="12"/>
              </a:cxn>
              <a:cxn ang="0">
                <a:pos x="0" y="10"/>
              </a:cxn>
              <a:cxn ang="0">
                <a:pos x="0" y="8"/>
              </a:cxn>
              <a:cxn ang="0">
                <a:pos x="0" y="8"/>
              </a:cxn>
              <a:cxn ang="0">
                <a:pos x="0" y="8"/>
              </a:cxn>
              <a:cxn ang="0">
                <a:pos x="2" y="8"/>
              </a:cxn>
              <a:cxn ang="0">
                <a:pos x="2" y="8"/>
              </a:cxn>
              <a:cxn ang="0">
                <a:pos x="0" y="6"/>
              </a:cxn>
              <a:cxn ang="0">
                <a:pos x="0" y="6"/>
              </a:cxn>
              <a:cxn ang="0">
                <a:pos x="0" y="6"/>
              </a:cxn>
              <a:cxn ang="0">
                <a:pos x="0" y="4"/>
              </a:cxn>
              <a:cxn ang="0">
                <a:pos x="0" y="4"/>
              </a:cxn>
              <a:cxn ang="0">
                <a:pos x="0" y="2"/>
              </a:cxn>
              <a:cxn ang="0">
                <a:pos x="0" y="2"/>
              </a:cxn>
              <a:cxn ang="0">
                <a:pos x="0" y="0"/>
              </a:cxn>
              <a:cxn ang="0">
                <a:pos x="0" y="0"/>
              </a:cxn>
            </a:cxnLst>
            <a:rect l="0" t="0" r="r" b="b"/>
            <a:pathLst>
              <a:path w="8" h="16">
                <a:moveTo>
                  <a:pt x="8" y="16"/>
                </a:moveTo>
                <a:lnTo>
                  <a:pt x="8" y="16"/>
                </a:lnTo>
                <a:lnTo>
                  <a:pt x="8" y="16"/>
                </a:lnTo>
                <a:lnTo>
                  <a:pt x="8" y="16"/>
                </a:lnTo>
                <a:lnTo>
                  <a:pt x="6" y="16"/>
                </a:lnTo>
                <a:lnTo>
                  <a:pt x="6" y="16"/>
                </a:lnTo>
                <a:lnTo>
                  <a:pt x="6" y="16"/>
                </a:lnTo>
                <a:lnTo>
                  <a:pt x="4" y="16"/>
                </a:lnTo>
                <a:lnTo>
                  <a:pt x="2" y="12"/>
                </a:lnTo>
                <a:lnTo>
                  <a:pt x="2" y="12"/>
                </a:lnTo>
                <a:lnTo>
                  <a:pt x="2" y="12"/>
                </a:lnTo>
                <a:lnTo>
                  <a:pt x="0" y="10"/>
                </a:lnTo>
                <a:lnTo>
                  <a:pt x="0" y="8"/>
                </a:lnTo>
                <a:lnTo>
                  <a:pt x="0" y="8"/>
                </a:lnTo>
                <a:lnTo>
                  <a:pt x="0" y="8"/>
                </a:lnTo>
                <a:lnTo>
                  <a:pt x="2" y="8"/>
                </a:lnTo>
                <a:lnTo>
                  <a:pt x="2" y="8"/>
                </a:lnTo>
                <a:lnTo>
                  <a:pt x="0" y="6"/>
                </a:lnTo>
                <a:lnTo>
                  <a:pt x="0" y="6"/>
                </a:lnTo>
                <a:lnTo>
                  <a:pt x="0" y="6"/>
                </a:lnTo>
                <a:lnTo>
                  <a:pt x="0" y="4"/>
                </a:lnTo>
                <a:lnTo>
                  <a:pt x="0" y="4"/>
                </a:lnTo>
                <a:lnTo>
                  <a:pt x="0" y="2"/>
                </a:lnTo>
                <a:lnTo>
                  <a:pt x="0"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1" name="Freeform 647"/>
          <p:cNvSpPr>
            <a:spLocks/>
          </p:cNvSpPr>
          <p:nvPr/>
        </p:nvSpPr>
        <p:spPr bwMode="auto">
          <a:xfrm>
            <a:off x="5013325" y="2541588"/>
            <a:ext cx="41275" cy="12700"/>
          </a:xfrm>
          <a:custGeom>
            <a:avLst/>
            <a:gdLst/>
            <a:ahLst/>
            <a:cxnLst>
              <a:cxn ang="0">
                <a:pos x="0" y="8"/>
              </a:cxn>
              <a:cxn ang="0">
                <a:pos x="2" y="8"/>
              </a:cxn>
              <a:cxn ang="0">
                <a:pos x="2" y="8"/>
              </a:cxn>
              <a:cxn ang="0">
                <a:pos x="4" y="8"/>
              </a:cxn>
              <a:cxn ang="0">
                <a:pos x="4" y="8"/>
              </a:cxn>
              <a:cxn ang="0">
                <a:pos x="4" y="8"/>
              </a:cxn>
              <a:cxn ang="0">
                <a:pos x="6" y="8"/>
              </a:cxn>
              <a:cxn ang="0">
                <a:pos x="6" y="8"/>
              </a:cxn>
              <a:cxn ang="0">
                <a:pos x="8" y="8"/>
              </a:cxn>
              <a:cxn ang="0">
                <a:pos x="8" y="8"/>
              </a:cxn>
              <a:cxn ang="0">
                <a:pos x="8" y="8"/>
              </a:cxn>
              <a:cxn ang="0">
                <a:pos x="10" y="8"/>
              </a:cxn>
              <a:cxn ang="0">
                <a:pos x="12" y="4"/>
              </a:cxn>
              <a:cxn ang="0">
                <a:pos x="12" y="4"/>
              </a:cxn>
              <a:cxn ang="0">
                <a:pos x="12" y="4"/>
              </a:cxn>
              <a:cxn ang="0">
                <a:pos x="16" y="4"/>
              </a:cxn>
              <a:cxn ang="0">
                <a:pos x="16" y="4"/>
              </a:cxn>
              <a:cxn ang="0">
                <a:pos x="16" y="4"/>
              </a:cxn>
              <a:cxn ang="0">
                <a:pos x="18" y="4"/>
              </a:cxn>
              <a:cxn ang="0">
                <a:pos x="18" y="4"/>
              </a:cxn>
              <a:cxn ang="0">
                <a:pos x="20" y="4"/>
              </a:cxn>
              <a:cxn ang="0">
                <a:pos x="20" y="4"/>
              </a:cxn>
              <a:cxn ang="0">
                <a:pos x="22" y="4"/>
              </a:cxn>
              <a:cxn ang="0">
                <a:pos x="22" y="2"/>
              </a:cxn>
              <a:cxn ang="0">
                <a:pos x="22" y="2"/>
              </a:cxn>
              <a:cxn ang="0">
                <a:pos x="22" y="0"/>
              </a:cxn>
              <a:cxn ang="0">
                <a:pos x="24" y="0"/>
              </a:cxn>
              <a:cxn ang="0">
                <a:pos x="24" y="0"/>
              </a:cxn>
              <a:cxn ang="0">
                <a:pos x="26" y="0"/>
              </a:cxn>
              <a:cxn ang="0">
                <a:pos x="26" y="0"/>
              </a:cxn>
            </a:cxnLst>
            <a:rect l="0" t="0" r="r" b="b"/>
            <a:pathLst>
              <a:path w="26" h="8">
                <a:moveTo>
                  <a:pt x="0" y="8"/>
                </a:moveTo>
                <a:lnTo>
                  <a:pt x="2" y="8"/>
                </a:lnTo>
                <a:lnTo>
                  <a:pt x="2" y="8"/>
                </a:lnTo>
                <a:lnTo>
                  <a:pt x="4" y="8"/>
                </a:lnTo>
                <a:lnTo>
                  <a:pt x="4" y="8"/>
                </a:lnTo>
                <a:lnTo>
                  <a:pt x="4" y="8"/>
                </a:lnTo>
                <a:lnTo>
                  <a:pt x="6" y="8"/>
                </a:lnTo>
                <a:lnTo>
                  <a:pt x="6" y="8"/>
                </a:lnTo>
                <a:lnTo>
                  <a:pt x="8" y="8"/>
                </a:lnTo>
                <a:lnTo>
                  <a:pt x="8" y="8"/>
                </a:lnTo>
                <a:lnTo>
                  <a:pt x="8" y="8"/>
                </a:lnTo>
                <a:lnTo>
                  <a:pt x="10" y="8"/>
                </a:lnTo>
                <a:lnTo>
                  <a:pt x="12" y="4"/>
                </a:lnTo>
                <a:lnTo>
                  <a:pt x="12" y="4"/>
                </a:lnTo>
                <a:lnTo>
                  <a:pt x="12" y="4"/>
                </a:lnTo>
                <a:lnTo>
                  <a:pt x="16" y="4"/>
                </a:lnTo>
                <a:lnTo>
                  <a:pt x="16" y="4"/>
                </a:lnTo>
                <a:lnTo>
                  <a:pt x="16" y="4"/>
                </a:lnTo>
                <a:lnTo>
                  <a:pt x="18" y="4"/>
                </a:lnTo>
                <a:lnTo>
                  <a:pt x="18" y="4"/>
                </a:lnTo>
                <a:lnTo>
                  <a:pt x="20" y="4"/>
                </a:lnTo>
                <a:lnTo>
                  <a:pt x="20" y="4"/>
                </a:lnTo>
                <a:lnTo>
                  <a:pt x="22" y="4"/>
                </a:lnTo>
                <a:lnTo>
                  <a:pt x="22" y="2"/>
                </a:lnTo>
                <a:lnTo>
                  <a:pt x="22" y="2"/>
                </a:lnTo>
                <a:lnTo>
                  <a:pt x="22" y="0"/>
                </a:lnTo>
                <a:lnTo>
                  <a:pt x="24" y="0"/>
                </a:lnTo>
                <a:lnTo>
                  <a:pt x="24" y="0"/>
                </a:lnTo>
                <a:lnTo>
                  <a:pt x="26" y="0"/>
                </a:lnTo>
                <a:lnTo>
                  <a:pt x="2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2" name="Freeform 648"/>
          <p:cNvSpPr>
            <a:spLocks/>
          </p:cNvSpPr>
          <p:nvPr/>
        </p:nvSpPr>
        <p:spPr bwMode="auto">
          <a:xfrm>
            <a:off x="6038850" y="2617788"/>
            <a:ext cx="155575" cy="47625"/>
          </a:xfrm>
          <a:custGeom>
            <a:avLst/>
            <a:gdLst/>
            <a:ahLst/>
            <a:cxnLst>
              <a:cxn ang="0">
                <a:pos x="96" y="18"/>
              </a:cxn>
              <a:cxn ang="0">
                <a:pos x="92" y="18"/>
              </a:cxn>
              <a:cxn ang="0">
                <a:pos x="90" y="18"/>
              </a:cxn>
              <a:cxn ang="0">
                <a:pos x="88" y="18"/>
              </a:cxn>
              <a:cxn ang="0">
                <a:pos x="84" y="20"/>
              </a:cxn>
              <a:cxn ang="0">
                <a:pos x="80" y="20"/>
              </a:cxn>
              <a:cxn ang="0">
                <a:pos x="82" y="20"/>
              </a:cxn>
              <a:cxn ang="0">
                <a:pos x="82" y="16"/>
              </a:cxn>
              <a:cxn ang="0">
                <a:pos x="80" y="16"/>
              </a:cxn>
              <a:cxn ang="0">
                <a:pos x="78" y="16"/>
              </a:cxn>
              <a:cxn ang="0">
                <a:pos x="76" y="16"/>
              </a:cxn>
              <a:cxn ang="0">
                <a:pos x="72" y="18"/>
              </a:cxn>
              <a:cxn ang="0">
                <a:pos x="70" y="20"/>
              </a:cxn>
              <a:cxn ang="0">
                <a:pos x="68" y="22"/>
              </a:cxn>
              <a:cxn ang="0">
                <a:pos x="68" y="22"/>
              </a:cxn>
              <a:cxn ang="0">
                <a:pos x="66" y="24"/>
              </a:cxn>
              <a:cxn ang="0">
                <a:pos x="64" y="24"/>
              </a:cxn>
              <a:cxn ang="0">
                <a:pos x="60" y="26"/>
              </a:cxn>
              <a:cxn ang="0">
                <a:pos x="58" y="30"/>
              </a:cxn>
              <a:cxn ang="0">
                <a:pos x="56" y="30"/>
              </a:cxn>
              <a:cxn ang="0">
                <a:pos x="54" y="28"/>
              </a:cxn>
              <a:cxn ang="0">
                <a:pos x="52" y="26"/>
              </a:cxn>
              <a:cxn ang="0">
                <a:pos x="50" y="20"/>
              </a:cxn>
              <a:cxn ang="0">
                <a:pos x="52" y="20"/>
              </a:cxn>
              <a:cxn ang="0">
                <a:pos x="50" y="18"/>
              </a:cxn>
              <a:cxn ang="0">
                <a:pos x="50" y="12"/>
              </a:cxn>
              <a:cxn ang="0">
                <a:pos x="50" y="10"/>
              </a:cxn>
              <a:cxn ang="0">
                <a:pos x="48" y="8"/>
              </a:cxn>
              <a:cxn ang="0">
                <a:pos x="46" y="10"/>
              </a:cxn>
              <a:cxn ang="0">
                <a:pos x="44" y="8"/>
              </a:cxn>
              <a:cxn ang="0">
                <a:pos x="46" y="4"/>
              </a:cxn>
              <a:cxn ang="0">
                <a:pos x="44" y="2"/>
              </a:cxn>
              <a:cxn ang="0">
                <a:pos x="42" y="2"/>
              </a:cxn>
              <a:cxn ang="0">
                <a:pos x="38" y="0"/>
              </a:cxn>
              <a:cxn ang="0">
                <a:pos x="36" y="0"/>
              </a:cxn>
              <a:cxn ang="0">
                <a:pos x="34" y="4"/>
              </a:cxn>
              <a:cxn ang="0">
                <a:pos x="32" y="8"/>
              </a:cxn>
              <a:cxn ang="0">
                <a:pos x="32" y="8"/>
              </a:cxn>
              <a:cxn ang="0">
                <a:pos x="30" y="10"/>
              </a:cxn>
              <a:cxn ang="0">
                <a:pos x="32" y="10"/>
              </a:cxn>
              <a:cxn ang="0">
                <a:pos x="32" y="12"/>
              </a:cxn>
              <a:cxn ang="0">
                <a:pos x="32" y="16"/>
              </a:cxn>
              <a:cxn ang="0">
                <a:pos x="30" y="16"/>
              </a:cxn>
              <a:cxn ang="0">
                <a:pos x="28" y="14"/>
              </a:cxn>
              <a:cxn ang="0">
                <a:pos x="28" y="14"/>
              </a:cxn>
              <a:cxn ang="0">
                <a:pos x="24" y="14"/>
              </a:cxn>
              <a:cxn ang="0">
                <a:pos x="22" y="16"/>
              </a:cxn>
              <a:cxn ang="0">
                <a:pos x="22" y="18"/>
              </a:cxn>
              <a:cxn ang="0">
                <a:pos x="24" y="20"/>
              </a:cxn>
              <a:cxn ang="0">
                <a:pos x="22" y="22"/>
              </a:cxn>
              <a:cxn ang="0">
                <a:pos x="22" y="22"/>
              </a:cxn>
              <a:cxn ang="0">
                <a:pos x="20" y="22"/>
              </a:cxn>
              <a:cxn ang="0">
                <a:pos x="16" y="18"/>
              </a:cxn>
              <a:cxn ang="0">
                <a:pos x="12" y="20"/>
              </a:cxn>
              <a:cxn ang="0">
                <a:pos x="10" y="22"/>
              </a:cxn>
              <a:cxn ang="0">
                <a:pos x="6" y="24"/>
              </a:cxn>
              <a:cxn ang="0">
                <a:pos x="2" y="22"/>
              </a:cxn>
            </a:cxnLst>
            <a:rect l="0" t="0" r="r" b="b"/>
            <a:pathLst>
              <a:path w="98" h="30">
                <a:moveTo>
                  <a:pt x="98" y="20"/>
                </a:moveTo>
                <a:lnTo>
                  <a:pt x="96" y="18"/>
                </a:lnTo>
                <a:lnTo>
                  <a:pt x="96" y="18"/>
                </a:lnTo>
                <a:lnTo>
                  <a:pt x="94" y="18"/>
                </a:lnTo>
                <a:lnTo>
                  <a:pt x="94" y="18"/>
                </a:lnTo>
                <a:lnTo>
                  <a:pt x="92" y="18"/>
                </a:lnTo>
                <a:lnTo>
                  <a:pt x="90" y="18"/>
                </a:lnTo>
                <a:lnTo>
                  <a:pt x="90" y="18"/>
                </a:lnTo>
                <a:lnTo>
                  <a:pt x="90" y="18"/>
                </a:lnTo>
                <a:lnTo>
                  <a:pt x="88" y="18"/>
                </a:lnTo>
                <a:lnTo>
                  <a:pt x="88" y="18"/>
                </a:lnTo>
                <a:lnTo>
                  <a:pt x="88" y="18"/>
                </a:lnTo>
                <a:lnTo>
                  <a:pt x="86" y="18"/>
                </a:lnTo>
                <a:lnTo>
                  <a:pt x="84" y="20"/>
                </a:lnTo>
                <a:lnTo>
                  <a:pt x="84" y="20"/>
                </a:lnTo>
                <a:lnTo>
                  <a:pt x="84" y="20"/>
                </a:lnTo>
                <a:lnTo>
                  <a:pt x="82" y="20"/>
                </a:lnTo>
                <a:lnTo>
                  <a:pt x="80" y="20"/>
                </a:lnTo>
                <a:lnTo>
                  <a:pt x="80" y="20"/>
                </a:lnTo>
                <a:lnTo>
                  <a:pt x="80" y="20"/>
                </a:lnTo>
                <a:lnTo>
                  <a:pt x="82" y="20"/>
                </a:lnTo>
                <a:lnTo>
                  <a:pt x="82" y="18"/>
                </a:lnTo>
                <a:lnTo>
                  <a:pt x="82" y="16"/>
                </a:lnTo>
                <a:lnTo>
                  <a:pt x="82" y="16"/>
                </a:lnTo>
                <a:lnTo>
                  <a:pt x="80" y="16"/>
                </a:lnTo>
                <a:lnTo>
                  <a:pt x="80" y="16"/>
                </a:lnTo>
                <a:lnTo>
                  <a:pt x="80" y="16"/>
                </a:lnTo>
                <a:lnTo>
                  <a:pt x="78" y="16"/>
                </a:lnTo>
                <a:lnTo>
                  <a:pt x="78" y="16"/>
                </a:lnTo>
                <a:lnTo>
                  <a:pt x="78" y="16"/>
                </a:lnTo>
                <a:lnTo>
                  <a:pt x="78" y="16"/>
                </a:lnTo>
                <a:lnTo>
                  <a:pt x="76" y="16"/>
                </a:lnTo>
                <a:lnTo>
                  <a:pt x="76" y="16"/>
                </a:lnTo>
                <a:lnTo>
                  <a:pt x="74" y="16"/>
                </a:lnTo>
                <a:lnTo>
                  <a:pt x="74" y="18"/>
                </a:lnTo>
                <a:lnTo>
                  <a:pt x="72" y="18"/>
                </a:lnTo>
                <a:lnTo>
                  <a:pt x="72" y="20"/>
                </a:lnTo>
                <a:lnTo>
                  <a:pt x="70" y="20"/>
                </a:lnTo>
                <a:lnTo>
                  <a:pt x="70" y="20"/>
                </a:lnTo>
                <a:lnTo>
                  <a:pt x="70" y="20"/>
                </a:lnTo>
                <a:lnTo>
                  <a:pt x="70" y="20"/>
                </a:lnTo>
                <a:lnTo>
                  <a:pt x="68" y="22"/>
                </a:lnTo>
                <a:lnTo>
                  <a:pt x="68" y="22"/>
                </a:lnTo>
                <a:lnTo>
                  <a:pt x="68" y="22"/>
                </a:lnTo>
                <a:lnTo>
                  <a:pt x="68" y="22"/>
                </a:lnTo>
                <a:lnTo>
                  <a:pt x="68" y="24"/>
                </a:lnTo>
                <a:lnTo>
                  <a:pt x="66" y="24"/>
                </a:lnTo>
                <a:lnTo>
                  <a:pt x="66" y="24"/>
                </a:lnTo>
                <a:lnTo>
                  <a:pt x="64" y="24"/>
                </a:lnTo>
                <a:lnTo>
                  <a:pt x="64" y="24"/>
                </a:lnTo>
                <a:lnTo>
                  <a:pt x="64" y="24"/>
                </a:lnTo>
                <a:lnTo>
                  <a:pt x="64" y="24"/>
                </a:lnTo>
                <a:lnTo>
                  <a:pt x="62" y="26"/>
                </a:lnTo>
                <a:lnTo>
                  <a:pt x="60" y="26"/>
                </a:lnTo>
                <a:lnTo>
                  <a:pt x="60" y="28"/>
                </a:lnTo>
                <a:lnTo>
                  <a:pt x="58" y="30"/>
                </a:lnTo>
                <a:lnTo>
                  <a:pt x="58" y="30"/>
                </a:lnTo>
                <a:lnTo>
                  <a:pt x="58" y="30"/>
                </a:lnTo>
                <a:lnTo>
                  <a:pt x="58" y="30"/>
                </a:lnTo>
                <a:lnTo>
                  <a:pt x="56" y="30"/>
                </a:lnTo>
                <a:lnTo>
                  <a:pt x="56" y="30"/>
                </a:lnTo>
                <a:lnTo>
                  <a:pt x="56" y="30"/>
                </a:lnTo>
                <a:lnTo>
                  <a:pt x="54" y="28"/>
                </a:lnTo>
                <a:lnTo>
                  <a:pt x="54" y="28"/>
                </a:lnTo>
                <a:lnTo>
                  <a:pt x="52" y="26"/>
                </a:lnTo>
                <a:lnTo>
                  <a:pt x="52" y="26"/>
                </a:lnTo>
                <a:lnTo>
                  <a:pt x="52" y="24"/>
                </a:lnTo>
                <a:lnTo>
                  <a:pt x="50" y="22"/>
                </a:lnTo>
                <a:lnTo>
                  <a:pt x="50" y="20"/>
                </a:lnTo>
                <a:lnTo>
                  <a:pt x="50" y="20"/>
                </a:lnTo>
                <a:lnTo>
                  <a:pt x="52" y="20"/>
                </a:lnTo>
                <a:lnTo>
                  <a:pt x="52" y="20"/>
                </a:lnTo>
                <a:lnTo>
                  <a:pt x="50" y="20"/>
                </a:lnTo>
                <a:lnTo>
                  <a:pt x="50" y="18"/>
                </a:lnTo>
                <a:lnTo>
                  <a:pt x="50" y="18"/>
                </a:lnTo>
                <a:lnTo>
                  <a:pt x="50" y="14"/>
                </a:lnTo>
                <a:lnTo>
                  <a:pt x="50" y="14"/>
                </a:lnTo>
                <a:lnTo>
                  <a:pt x="50" y="12"/>
                </a:lnTo>
                <a:lnTo>
                  <a:pt x="50" y="10"/>
                </a:lnTo>
                <a:lnTo>
                  <a:pt x="50" y="10"/>
                </a:lnTo>
                <a:lnTo>
                  <a:pt x="50" y="10"/>
                </a:lnTo>
                <a:lnTo>
                  <a:pt x="50" y="10"/>
                </a:lnTo>
                <a:lnTo>
                  <a:pt x="50" y="10"/>
                </a:lnTo>
                <a:lnTo>
                  <a:pt x="48" y="8"/>
                </a:lnTo>
                <a:lnTo>
                  <a:pt x="48" y="8"/>
                </a:lnTo>
                <a:lnTo>
                  <a:pt x="48" y="8"/>
                </a:lnTo>
                <a:lnTo>
                  <a:pt x="46" y="10"/>
                </a:lnTo>
                <a:lnTo>
                  <a:pt x="46" y="10"/>
                </a:lnTo>
                <a:lnTo>
                  <a:pt x="44" y="8"/>
                </a:lnTo>
                <a:lnTo>
                  <a:pt x="44" y="8"/>
                </a:lnTo>
                <a:lnTo>
                  <a:pt x="46" y="6"/>
                </a:lnTo>
                <a:lnTo>
                  <a:pt x="46" y="6"/>
                </a:lnTo>
                <a:lnTo>
                  <a:pt x="46" y="4"/>
                </a:lnTo>
                <a:lnTo>
                  <a:pt x="46" y="4"/>
                </a:lnTo>
                <a:lnTo>
                  <a:pt x="46" y="4"/>
                </a:lnTo>
                <a:lnTo>
                  <a:pt x="44" y="2"/>
                </a:lnTo>
                <a:lnTo>
                  <a:pt x="44" y="2"/>
                </a:lnTo>
                <a:lnTo>
                  <a:pt x="44" y="2"/>
                </a:lnTo>
                <a:lnTo>
                  <a:pt x="42" y="2"/>
                </a:lnTo>
                <a:lnTo>
                  <a:pt x="42" y="2"/>
                </a:lnTo>
                <a:lnTo>
                  <a:pt x="42" y="2"/>
                </a:lnTo>
                <a:lnTo>
                  <a:pt x="38" y="0"/>
                </a:lnTo>
                <a:lnTo>
                  <a:pt x="38" y="0"/>
                </a:lnTo>
                <a:lnTo>
                  <a:pt x="36" y="0"/>
                </a:lnTo>
                <a:lnTo>
                  <a:pt x="36" y="0"/>
                </a:lnTo>
                <a:lnTo>
                  <a:pt x="34" y="2"/>
                </a:lnTo>
                <a:lnTo>
                  <a:pt x="34" y="2"/>
                </a:lnTo>
                <a:lnTo>
                  <a:pt x="34" y="4"/>
                </a:lnTo>
                <a:lnTo>
                  <a:pt x="34" y="4"/>
                </a:lnTo>
                <a:lnTo>
                  <a:pt x="32" y="8"/>
                </a:lnTo>
                <a:lnTo>
                  <a:pt x="32" y="8"/>
                </a:lnTo>
                <a:lnTo>
                  <a:pt x="32" y="8"/>
                </a:lnTo>
                <a:lnTo>
                  <a:pt x="32" y="8"/>
                </a:lnTo>
                <a:lnTo>
                  <a:pt x="32" y="8"/>
                </a:lnTo>
                <a:lnTo>
                  <a:pt x="30" y="8"/>
                </a:lnTo>
                <a:lnTo>
                  <a:pt x="30" y="8"/>
                </a:lnTo>
                <a:lnTo>
                  <a:pt x="30" y="10"/>
                </a:lnTo>
                <a:lnTo>
                  <a:pt x="30" y="10"/>
                </a:lnTo>
                <a:lnTo>
                  <a:pt x="32" y="10"/>
                </a:lnTo>
                <a:lnTo>
                  <a:pt x="32" y="10"/>
                </a:lnTo>
                <a:lnTo>
                  <a:pt x="32" y="12"/>
                </a:lnTo>
                <a:lnTo>
                  <a:pt x="32" y="12"/>
                </a:lnTo>
                <a:lnTo>
                  <a:pt x="32" y="12"/>
                </a:lnTo>
                <a:lnTo>
                  <a:pt x="32" y="14"/>
                </a:lnTo>
                <a:lnTo>
                  <a:pt x="32" y="16"/>
                </a:lnTo>
                <a:lnTo>
                  <a:pt x="32" y="16"/>
                </a:lnTo>
                <a:lnTo>
                  <a:pt x="30" y="16"/>
                </a:lnTo>
                <a:lnTo>
                  <a:pt x="30" y="16"/>
                </a:lnTo>
                <a:lnTo>
                  <a:pt x="30" y="16"/>
                </a:lnTo>
                <a:lnTo>
                  <a:pt x="30" y="16"/>
                </a:lnTo>
                <a:lnTo>
                  <a:pt x="28" y="14"/>
                </a:lnTo>
                <a:lnTo>
                  <a:pt x="28" y="14"/>
                </a:lnTo>
                <a:lnTo>
                  <a:pt x="28" y="14"/>
                </a:lnTo>
                <a:lnTo>
                  <a:pt x="28" y="14"/>
                </a:lnTo>
                <a:lnTo>
                  <a:pt x="28" y="14"/>
                </a:lnTo>
                <a:lnTo>
                  <a:pt x="28" y="14"/>
                </a:lnTo>
                <a:lnTo>
                  <a:pt x="26" y="14"/>
                </a:lnTo>
                <a:lnTo>
                  <a:pt x="24" y="14"/>
                </a:lnTo>
                <a:lnTo>
                  <a:pt x="24" y="14"/>
                </a:lnTo>
                <a:lnTo>
                  <a:pt x="22" y="14"/>
                </a:lnTo>
                <a:lnTo>
                  <a:pt x="22" y="16"/>
                </a:lnTo>
                <a:lnTo>
                  <a:pt x="22" y="18"/>
                </a:lnTo>
                <a:lnTo>
                  <a:pt x="22" y="18"/>
                </a:lnTo>
                <a:lnTo>
                  <a:pt x="22" y="18"/>
                </a:lnTo>
                <a:lnTo>
                  <a:pt x="22" y="18"/>
                </a:lnTo>
                <a:lnTo>
                  <a:pt x="22" y="20"/>
                </a:lnTo>
                <a:lnTo>
                  <a:pt x="24" y="20"/>
                </a:lnTo>
                <a:lnTo>
                  <a:pt x="24" y="20"/>
                </a:lnTo>
                <a:lnTo>
                  <a:pt x="24" y="22"/>
                </a:lnTo>
                <a:lnTo>
                  <a:pt x="22" y="22"/>
                </a:lnTo>
                <a:lnTo>
                  <a:pt x="22" y="22"/>
                </a:lnTo>
                <a:lnTo>
                  <a:pt x="22" y="22"/>
                </a:lnTo>
                <a:lnTo>
                  <a:pt x="22" y="22"/>
                </a:lnTo>
                <a:lnTo>
                  <a:pt x="20" y="22"/>
                </a:lnTo>
                <a:lnTo>
                  <a:pt x="20" y="22"/>
                </a:lnTo>
                <a:lnTo>
                  <a:pt x="20" y="22"/>
                </a:lnTo>
                <a:lnTo>
                  <a:pt x="18" y="20"/>
                </a:lnTo>
                <a:lnTo>
                  <a:pt x="16" y="20"/>
                </a:lnTo>
                <a:lnTo>
                  <a:pt x="16" y="18"/>
                </a:lnTo>
                <a:lnTo>
                  <a:pt x="16" y="18"/>
                </a:lnTo>
                <a:lnTo>
                  <a:pt x="14" y="18"/>
                </a:lnTo>
                <a:lnTo>
                  <a:pt x="12" y="20"/>
                </a:lnTo>
                <a:lnTo>
                  <a:pt x="12" y="20"/>
                </a:lnTo>
                <a:lnTo>
                  <a:pt x="12" y="20"/>
                </a:lnTo>
                <a:lnTo>
                  <a:pt x="10" y="22"/>
                </a:lnTo>
                <a:lnTo>
                  <a:pt x="8" y="22"/>
                </a:lnTo>
                <a:lnTo>
                  <a:pt x="8" y="24"/>
                </a:lnTo>
                <a:lnTo>
                  <a:pt x="6" y="24"/>
                </a:lnTo>
                <a:lnTo>
                  <a:pt x="6" y="26"/>
                </a:lnTo>
                <a:lnTo>
                  <a:pt x="4" y="26"/>
                </a:lnTo>
                <a:lnTo>
                  <a:pt x="2" y="22"/>
                </a:lnTo>
                <a:lnTo>
                  <a:pt x="0" y="22"/>
                </a:lnTo>
                <a:lnTo>
                  <a:pt x="0" y="2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3" name="Freeform 649"/>
          <p:cNvSpPr>
            <a:spLocks/>
          </p:cNvSpPr>
          <p:nvPr/>
        </p:nvSpPr>
        <p:spPr bwMode="auto">
          <a:xfrm>
            <a:off x="5486400" y="2646363"/>
            <a:ext cx="53975" cy="9525"/>
          </a:xfrm>
          <a:custGeom>
            <a:avLst/>
            <a:gdLst/>
            <a:ahLst/>
            <a:cxnLst>
              <a:cxn ang="0">
                <a:pos x="0" y="4"/>
              </a:cxn>
              <a:cxn ang="0">
                <a:pos x="0" y="4"/>
              </a:cxn>
              <a:cxn ang="0">
                <a:pos x="2" y="4"/>
              </a:cxn>
              <a:cxn ang="0">
                <a:pos x="4" y="4"/>
              </a:cxn>
              <a:cxn ang="0">
                <a:pos x="4" y="4"/>
              </a:cxn>
              <a:cxn ang="0">
                <a:pos x="4" y="0"/>
              </a:cxn>
              <a:cxn ang="0">
                <a:pos x="6" y="0"/>
              </a:cxn>
              <a:cxn ang="0">
                <a:pos x="6" y="0"/>
              </a:cxn>
              <a:cxn ang="0">
                <a:pos x="6" y="0"/>
              </a:cxn>
              <a:cxn ang="0">
                <a:pos x="6" y="0"/>
              </a:cxn>
              <a:cxn ang="0">
                <a:pos x="8" y="0"/>
              </a:cxn>
              <a:cxn ang="0">
                <a:pos x="8" y="0"/>
              </a:cxn>
              <a:cxn ang="0">
                <a:pos x="8" y="0"/>
              </a:cxn>
              <a:cxn ang="0">
                <a:pos x="10" y="0"/>
              </a:cxn>
              <a:cxn ang="0">
                <a:pos x="16" y="2"/>
              </a:cxn>
              <a:cxn ang="0">
                <a:pos x="18" y="2"/>
              </a:cxn>
              <a:cxn ang="0">
                <a:pos x="20" y="2"/>
              </a:cxn>
              <a:cxn ang="0">
                <a:pos x="22" y="2"/>
              </a:cxn>
              <a:cxn ang="0">
                <a:pos x="22" y="2"/>
              </a:cxn>
              <a:cxn ang="0">
                <a:pos x="22" y="2"/>
              </a:cxn>
              <a:cxn ang="0">
                <a:pos x="22" y="0"/>
              </a:cxn>
              <a:cxn ang="0">
                <a:pos x="22" y="0"/>
              </a:cxn>
              <a:cxn ang="0">
                <a:pos x="24" y="0"/>
              </a:cxn>
              <a:cxn ang="0">
                <a:pos x="24" y="0"/>
              </a:cxn>
              <a:cxn ang="0">
                <a:pos x="24" y="0"/>
              </a:cxn>
              <a:cxn ang="0">
                <a:pos x="26" y="2"/>
              </a:cxn>
              <a:cxn ang="0">
                <a:pos x="26" y="2"/>
              </a:cxn>
              <a:cxn ang="0">
                <a:pos x="26" y="2"/>
              </a:cxn>
              <a:cxn ang="0">
                <a:pos x="26" y="4"/>
              </a:cxn>
              <a:cxn ang="0">
                <a:pos x="26" y="4"/>
              </a:cxn>
              <a:cxn ang="0">
                <a:pos x="26" y="4"/>
              </a:cxn>
              <a:cxn ang="0">
                <a:pos x="26" y="6"/>
              </a:cxn>
              <a:cxn ang="0">
                <a:pos x="28" y="6"/>
              </a:cxn>
              <a:cxn ang="0">
                <a:pos x="28" y="6"/>
              </a:cxn>
              <a:cxn ang="0">
                <a:pos x="28" y="6"/>
              </a:cxn>
              <a:cxn ang="0">
                <a:pos x="28" y="6"/>
              </a:cxn>
              <a:cxn ang="0">
                <a:pos x="30" y="4"/>
              </a:cxn>
              <a:cxn ang="0">
                <a:pos x="30" y="4"/>
              </a:cxn>
              <a:cxn ang="0">
                <a:pos x="30" y="4"/>
              </a:cxn>
              <a:cxn ang="0">
                <a:pos x="30" y="4"/>
              </a:cxn>
              <a:cxn ang="0">
                <a:pos x="30" y="4"/>
              </a:cxn>
              <a:cxn ang="0">
                <a:pos x="32" y="4"/>
              </a:cxn>
              <a:cxn ang="0">
                <a:pos x="32" y="4"/>
              </a:cxn>
              <a:cxn ang="0">
                <a:pos x="34" y="4"/>
              </a:cxn>
              <a:cxn ang="0">
                <a:pos x="34" y="4"/>
              </a:cxn>
            </a:cxnLst>
            <a:rect l="0" t="0" r="r" b="b"/>
            <a:pathLst>
              <a:path w="34" h="6">
                <a:moveTo>
                  <a:pt x="0" y="4"/>
                </a:moveTo>
                <a:lnTo>
                  <a:pt x="0" y="4"/>
                </a:lnTo>
                <a:lnTo>
                  <a:pt x="2" y="4"/>
                </a:lnTo>
                <a:lnTo>
                  <a:pt x="4" y="4"/>
                </a:lnTo>
                <a:lnTo>
                  <a:pt x="4" y="4"/>
                </a:lnTo>
                <a:lnTo>
                  <a:pt x="4" y="0"/>
                </a:lnTo>
                <a:lnTo>
                  <a:pt x="6" y="0"/>
                </a:lnTo>
                <a:lnTo>
                  <a:pt x="6" y="0"/>
                </a:lnTo>
                <a:lnTo>
                  <a:pt x="6" y="0"/>
                </a:lnTo>
                <a:lnTo>
                  <a:pt x="6" y="0"/>
                </a:lnTo>
                <a:lnTo>
                  <a:pt x="8" y="0"/>
                </a:lnTo>
                <a:lnTo>
                  <a:pt x="8" y="0"/>
                </a:lnTo>
                <a:lnTo>
                  <a:pt x="8" y="0"/>
                </a:lnTo>
                <a:lnTo>
                  <a:pt x="10" y="0"/>
                </a:lnTo>
                <a:lnTo>
                  <a:pt x="16" y="2"/>
                </a:lnTo>
                <a:lnTo>
                  <a:pt x="18" y="2"/>
                </a:lnTo>
                <a:lnTo>
                  <a:pt x="20" y="2"/>
                </a:lnTo>
                <a:lnTo>
                  <a:pt x="22" y="2"/>
                </a:lnTo>
                <a:lnTo>
                  <a:pt x="22" y="2"/>
                </a:lnTo>
                <a:lnTo>
                  <a:pt x="22" y="2"/>
                </a:lnTo>
                <a:lnTo>
                  <a:pt x="22" y="0"/>
                </a:lnTo>
                <a:lnTo>
                  <a:pt x="22" y="0"/>
                </a:lnTo>
                <a:lnTo>
                  <a:pt x="24" y="0"/>
                </a:lnTo>
                <a:lnTo>
                  <a:pt x="24" y="0"/>
                </a:lnTo>
                <a:lnTo>
                  <a:pt x="24" y="0"/>
                </a:lnTo>
                <a:lnTo>
                  <a:pt x="26" y="2"/>
                </a:lnTo>
                <a:lnTo>
                  <a:pt x="26" y="2"/>
                </a:lnTo>
                <a:lnTo>
                  <a:pt x="26" y="2"/>
                </a:lnTo>
                <a:lnTo>
                  <a:pt x="26" y="4"/>
                </a:lnTo>
                <a:lnTo>
                  <a:pt x="26" y="4"/>
                </a:lnTo>
                <a:lnTo>
                  <a:pt x="26" y="4"/>
                </a:lnTo>
                <a:lnTo>
                  <a:pt x="26" y="6"/>
                </a:lnTo>
                <a:lnTo>
                  <a:pt x="28" y="6"/>
                </a:lnTo>
                <a:lnTo>
                  <a:pt x="28" y="6"/>
                </a:lnTo>
                <a:lnTo>
                  <a:pt x="28" y="6"/>
                </a:lnTo>
                <a:lnTo>
                  <a:pt x="28" y="6"/>
                </a:lnTo>
                <a:lnTo>
                  <a:pt x="30" y="4"/>
                </a:lnTo>
                <a:lnTo>
                  <a:pt x="30" y="4"/>
                </a:lnTo>
                <a:lnTo>
                  <a:pt x="30" y="4"/>
                </a:lnTo>
                <a:lnTo>
                  <a:pt x="30" y="4"/>
                </a:lnTo>
                <a:lnTo>
                  <a:pt x="30" y="4"/>
                </a:lnTo>
                <a:lnTo>
                  <a:pt x="32" y="4"/>
                </a:lnTo>
                <a:lnTo>
                  <a:pt x="32" y="4"/>
                </a:lnTo>
                <a:lnTo>
                  <a:pt x="34" y="4"/>
                </a:lnTo>
                <a:lnTo>
                  <a:pt x="34"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4" name="Freeform 650"/>
          <p:cNvSpPr>
            <a:spLocks/>
          </p:cNvSpPr>
          <p:nvPr/>
        </p:nvSpPr>
        <p:spPr bwMode="auto">
          <a:xfrm>
            <a:off x="6184900" y="2649538"/>
            <a:ext cx="9525" cy="6350"/>
          </a:xfrm>
          <a:custGeom>
            <a:avLst/>
            <a:gdLst/>
            <a:ahLst/>
            <a:cxnLst>
              <a:cxn ang="0">
                <a:pos x="6" y="0"/>
              </a:cxn>
              <a:cxn ang="0">
                <a:pos x="4" y="0"/>
              </a:cxn>
              <a:cxn ang="0">
                <a:pos x="4" y="0"/>
              </a:cxn>
              <a:cxn ang="0">
                <a:pos x="4" y="0"/>
              </a:cxn>
              <a:cxn ang="0">
                <a:pos x="4" y="0"/>
              </a:cxn>
              <a:cxn ang="0">
                <a:pos x="2" y="0"/>
              </a:cxn>
              <a:cxn ang="0">
                <a:pos x="2" y="0"/>
              </a:cxn>
              <a:cxn ang="0">
                <a:pos x="0" y="0"/>
              </a:cxn>
              <a:cxn ang="0">
                <a:pos x="0" y="2"/>
              </a:cxn>
              <a:cxn ang="0">
                <a:pos x="0" y="2"/>
              </a:cxn>
              <a:cxn ang="0">
                <a:pos x="2" y="4"/>
              </a:cxn>
              <a:cxn ang="0">
                <a:pos x="2" y="4"/>
              </a:cxn>
            </a:cxnLst>
            <a:rect l="0" t="0" r="r" b="b"/>
            <a:pathLst>
              <a:path w="6" h="4">
                <a:moveTo>
                  <a:pt x="6" y="0"/>
                </a:moveTo>
                <a:lnTo>
                  <a:pt x="4" y="0"/>
                </a:lnTo>
                <a:lnTo>
                  <a:pt x="4" y="0"/>
                </a:lnTo>
                <a:lnTo>
                  <a:pt x="4" y="0"/>
                </a:lnTo>
                <a:lnTo>
                  <a:pt x="4" y="0"/>
                </a:lnTo>
                <a:lnTo>
                  <a:pt x="2" y="0"/>
                </a:lnTo>
                <a:lnTo>
                  <a:pt x="2" y="0"/>
                </a:lnTo>
                <a:lnTo>
                  <a:pt x="0" y="0"/>
                </a:lnTo>
                <a:lnTo>
                  <a:pt x="0" y="2"/>
                </a:lnTo>
                <a:lnTo>
                  <a:pt x="0" y="2"/>
                </a:lnTo>
                <a:lnTo>
                  <a:pt x="2" y="4"/>
                </a:lnTo>
                <a:lnTo>
                  <a:pt x="2"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5" name="Freeform 651"/>
          <p:cNvSpPr>
            <a:spLocks/>
          </p:cNvSpPr>
          <p:nvPr/>
        </p:nvSpPr>
        <p:spPr bwMode="auto">
          <a:xfrm>
            <a:off x="5511800" y="2582863"/>
            <a:ext cx="28575" cy="69850"/>
          </a:xfrm>
          <a:custGeom>
            <a:avLst/>
            <a:gdLst/>
            <a:ahLst/>
            <a:cxnLst>
              <a:cxn ang="0">
                <a:pos x="18" y="44"/>
              </a:cxn>
              <a:cxn ang="0">
                <a:pos x="18" y="44"/>
              </a:cxn>
              <a:cxn ang="0">
                <a:pos x="18" y="42"/>
              </a:cxn>
              <a:cxn ang="0">
                <a:pos x="18" y="42"/>
              </a:cxn>
              <a:cxn ang="0">
                <a:pos x="18" y="40"/>
              </a:cxn>
              <a:cxn ang="0">
                <a:pos x="14" y="40"/>
              </a:cxn>
              <a:cxn ang="0">
                <a:pos x="14" y="38"/>
              </a:cxn>
              <a:cxn ang="0">
                <a:pos x="14" y="38"/>
              </a:cxn>
              <a:cxn ang="0">
                <a:pos x="14" y="36"/>
              </a:cxn>
              <a:cxn ang="0">
                <a:pos x="14" y="34"/>
              </a:cxn>
              <a:cxn ang="0">
                <a:pos x="14" y="34"/>
              </a:cxn>
              <a:cxn ang="0">
                <a:pos x="12" y="34"/>
              </a:cxn>
              <a:cxn ang="0">
                <a:pos x="8" y="32"/>
              </a:cxn>
              <a:cxn ang="0">
                <a:pos x="8" y="32"/>
              </a:cxn>
              <a:cxn ang="0">
                <a:pos x="8" y="30"/>
              </a:cxn>
              <a:cxn ang="0">
                <a:pos x="8" y="28"/>
              </a:cxn>
              <a:cxn ang="0">
                <a:pos x="10" y="26"/>
              </a:cxn>
              <a:cxn ang="0">
                <a:pos x="10" y="24"/>
              </a:cxn>
              <a:cxn ang="0">
                <a:pos x="10" y="24"/>
              </a:cxn>
              <a:cxn ang="0">
                <a:pos x="10" y="24"/>
              </a:cxn>
              <a:cxn ang="0">
                <a:pos x="8" y="24"/>
              </a:cxn>
              <a:cxn ang="0">
                <a:pos x="8" y="22"/>
              </a:cxn>
              <a:cxn ang="0">
                <a:pos x="8" y="22"/>
              </a:cxn>
              <a:cxn ang="0">
                <a:pos x="8" y="22"/>
              </a:cxn>
              <a:cxn ang="0">
                <a:pos x="8" y="22"/>
              </a:cxn>
              <a:cxn ang="0">
                <a:pos x="6" y="20"/>
              </a:cxn>
              <a:cxn ang="0">
                <a:pos x="6" y="18"/>
              </a:cxn>
              <a:cxn ang="0">
                <a:pos x="6" y="18"/>
              </a:cxn>
              <a:cxn ang="0">
                <a:pos x="6" y="16"/>
              </a:cxn>
              <a:cxn ang="0">
                <a:pos x="6" y="16"/>
              </a:cxn>
              <a:cxn ang="0">
                <a:pos x="6" y="16"/>
              </a:cxn>
              <a:cxn ang="0">
                <a:pos x="6" y="16"/>
              </a:cxn>
              <a:cxn ang="0">
                <a:pos x="4" y="14"/>
              </a:cxn>
              <a:cxn ang="0">
                <a:pos x="4" y="14"/>
              </a:cxn>
              <a:cxn ang="0">
                <a:pos x="4" y="12"/>
              </a:cxn>
              <a:cxn ang="0">
                <a:pos x="4" y="12"/>
              </a:cxn>
              <a:cxn ang="0">
                <a:pos x="4" y="10"/>
              </a:cxn>
              <a:cxn ang="0">
                <a:pos x="2" y="8"/>
              </a:cxn>
              <a:cxn ang="0">
                <a:pos x="2" y="8"/>
              </a:cxn>
              <a:cxn ang="0">
                <a:pos x="0" y="6"/>
              </a:cxn>
              <a:cxn ang="0">
                <a:pos x="0" y="6"/>
              </a:cxn>
              <a:cxn ang="0">
                <a:pos x="2" y="6"/>
              </a:cxn>
              <a:cxn ang="0">
                <a:pos x="2" y="6"/>
              </a:cxn>
              <a:cxn ang="0">
                <a:pos x="4" y="6"/>
              </a:cxn>
              <a:cxn ang="0">
                <a:pos x="4" y="6"/>
              </a:cxn>
              <a:cxn ang="0">
                <a:pos x="4" y="6"/>
              </a:cxn>
              <a:cxn ang="0">
                <a:pos x="6" y="6"/>
              </a:cxn>
              <a:cxn ang="0">
                <a:pos x="6" y="6"/>
              </a:cxn>
              <a:cxn ang="0">
                <a:pos x="6" y="2"/>
              </a:cxn>
              <a:cxn ang="0">
                <a:pos x="6" y="2"/>
              </a:cxn>
              <a:cxn ang="0">
                <a:pos x="8" y="0"/>
              </a:cxn>
              <a:cxn ang="0">
                <a:pos x="10" y="2"/>
              </a:cxn>
              <a:cxn ang="0">
                <a:pos x="10" y="2"/>
              </a:cxn>
            </a:cxnLst>
            <a:rect l="0" t="0" r="r" b="b"/>
            <a:pathLst>
              <a:path w="18" h="44">
                <a:moveTo>
                  <a:pt x="18" y="44"/>
                </a:moveTo>
                <a:lnTo>
                  <a:pt x="18" y="44"/>
                </a:lnTo>
                <a:lnTo>
                  <a:pt x="18" y="42"/>
                </a:lnTo>
                <a:lnTo>
                  <a:pt x="18" y="42"/>
                </a:lnTo>
                <a:lnTo>
                  <a:pt x="18" y="40"/>
                </a:lnTo>
                <a:lnTo>
                  <a:pt x="14" y="40"/>
                </a:lnTo>
                <a:lnTo>
                  <a:pt x="14" y="38"/>
                </a:lnTo>
                <a:lnTo>
                  <a:pt x="14" y="38"/>
                </a:lnTo>
                <a:lnTo>
                  <a:pt x="14" y="36"/>
                </a:lnTo>
                <a:lnTo>
                  <a:pt x="14" y="34"/>
                </a:lnTo>
                <a:lnTo>
                  <a:pt x="14" y="34"/>
                </a:lnTo>
                <a:lnTo>
                  <a:pt x="12" y="34"/>
                </a:lnTo>
                <a:lnTo>
                  <a:pt x="8" y="32"/>
                </a:lnTo>
                <a:lnTo>
                  <a:pt x="8" y="32"/>
                </a:lnTo>
                <a:lnTo>
                  <a:pt x="8" y="30"/>
                </a:lnTo>
                <a:lnTo>
                  <a:pt x="8" y="28"/>
                </a:lnTo>
                <a:lnTo>
                  <a:pt x="10" y="26"/>
                </a:lnTo>
                <a:lnTo>
                  <a:pt x="10" y="24"/>
                </a:lnTo>
                <a:lnTo>
                  <a:pt x="10" y="24"/>
                </a:lnTo>
                <a:lnTo>
                  <a:pt x="10" y="24"/>
                </a:lnTo>
                <a:lnTo>
                  <a:pt x="8" y="24"/>
                </a:lnTo>
                <a:lnTo>
                  <a:pt x="8" y="22"/>
                </a:lnTo>
                <a:lnTo>
                  <a:pt x="8" y="22"/>
                </a:lnTo>
                <a:lnTo>
                  <a:pt x="8" y="22"/>
                </a:lnTo>
                <a:lnTo>
                  <a:pt x="8" y="22"/>
                </a:lnTo>
                <a:lnTo>
                  <a:pt x="6" y="20"/>
                </a:lnTo>
                <a:lnTo>
                  <a:pt x="6" y="18"/>
                </a:lnTo>
                <a:lnTo>
                  <a:pt x="6" y="18"/>
                </a:lnTo>
                <a:lnTo>
                  <a:pt x="6" y="16"/>
                </a:lnTo>
                <a:lnTo>
                  <a:pt x="6" y="16"/>
                </a:lnTo>
                <a:lnTo>
                  <a:pt x="6" y="16"/>
                </a:lnTo>
                <a:lnTo>
                  <a:pt x="6" y="16"/>
                </a:lnTo>
                <a:lnTo>
                  <a:pt x="4" y="14"/>
                </a:lnTo>
                <a:lnTo>
                  <a:pt x="4" y="14"/>
                </a:lnTo>
                <a:lnTo>
                  <a:pt x="4" y="12"/>
                </a:lnTo>
                <a:lnTo>
                  <a:pt x="4" y="12"/>
                </a:lnTo>
                <a:lnTo>
                  <a:pt x="4" y="10"/>
                </a:lnTo>
                <a:lnTo>
                  <a:pt x="2" y="8"/>
                </a:lnTo>
                <a:lnTo>
                  <a:pt x="2" y="8"/>
                </a:lnTo>
                <a:lnTo>
                  <a:pt x="0" y="6"/>
                </a:lnTo>
                <a:lnTo>
                  <a:pt x="0" y="6"/>
                </a:lnTo>
                <a:lnTo>
                  <a:pt x="2" y="6"/>
                </a:lnTo>
                <a:lnTo>
                  <a:pt x="2" y="6"/>
                </a:lnTo>
                <a:lnTo>
                  <a:pt x="4" y="6"/>
                </a:lnTo>
                <a:lnTo>
                  <a:pt x="4" y="6"/>
                </a:lnTo>
                <a:lnTo>
                  <a:pt x="4" y="6"/>
                </a:lnTo>
                <a:lnTo>
                  <a:pt x="6" y="6"/>
                </a:lnTo>
                <a:lnTo>
                  <a:pt x="6" y="6"/>
                </a:lnTo>
                <a:lnTo>
                  <a:pt x="6" y="2"/>
                </a:lnTo>
                <a:lnTo>
                  <a:pt x="6" y="2"/>
                </a:lnTo>
                <a:lnTo>
                  <a:pt x="8" y="0"/>
                </a:lnTo>
                <a:lnTo>
                  <a:pt x="10" y="2"/>
                </a:lnTo>
                <a:lnTo>
                  <a:pt x="1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6" name="Freeform 652"/>
          <p:cNvSpPr>
            <a:spLocks/>
          </p:cNvSpPr>
          <p:nvPr/>
        </p:nvSpPr>
        <p:spPr bwMode="auto">
          <a:xfrm>
            <a:off x="6010275" y="2646363"/>
            <a:ext cx="28575" cy="6350"/>
          </a:xfrm>
          <a:custGeom>
            <a:avLst/>
            <a:gdLst/>
            <a:ahLst/>
            <a:cxnLst>
              <a:cxn ang="0">
                <a:pos x="18" y="4"/>
              </a:cxn>
              <a:cxn ang="0">
                <a:pos x="18" y="2"/>
              </a:cxn>
              <a:cxn ang="0">
                <a:pos x="18" y="2"/>
              </a:cxn>
              <a:cxn ang="0">
                <a:pos x="18" y="2"/>
              </a:cxn>
              <a:cxn ang="0">
                <a:pos x="16" y="2"/>
              </a:cxn>
              <a:cxn ang="0">
                <a:pos x="14" y="2"/>
              </a:cxn>
              <a:cxn ang="0">
                <a:pos x="14" y="2"/>
              </a:cxn>
              <a:cxn ang="0">
                <a:pos x="14" y="2"/>
              </a:cxn>
              <a:cxn ang="0">
                <a:pos x="14" y="2"/>
              </a:cxn>
              <a:cxn ang="0">
                <a:pos x="12" y="2"/>
              </a:cxn>
              <a:cxn ang="0">
                <a:pos x="12" y="2"/>
              </a:cxn>
              <a:cxn ang="0">
                <a:pos x="12" y="4"/>
              </a:cxn>
              <a:cxn ang="0">
                <a:pos x="12" y="4"/>
              </a:cxn>
              <a:cxn ang="0">
                <a:pos x="10" y="2"/>
              </a:cxn>
              <a:cxn ang="0">
                <a:pos x="10" y="2"/>
              </a:cxn>
              <a:cxn ang="0">
                <a:pos x="10" y="2"/>
              </a:cxn>
              <a:cxn ang="0">
                <a:pos x="8" y="0"/>
              </a:cxn>
              <a:cxn ang="0">
                <a:pos x="8" y="0"/>
              </a:cxn>
              <a:cxn ang="0">
                <a:pos x="6" y="0"/>
              </a:cxn>
              <a:cxn ang="0">
                <a:pos x="6" y="0"/>
              </a:cxn>
              <a:cxn ang="0">
                <a:pos x="6" y="0"/>
              </a:cxn>
              <a:cxn ang="0">
                <a:pos x="4" y="0"/>
              </a:cxn>
              <a:cxn ang="0">
                <a:pos x="4" y="0"/>
              </a:cxn>
              <a:cxn ang="0">
                <a:pos x="2" y="0"/>
              </a:cxn>
              <a:cxn ang="0">
                <a:pos x="2" y="0"/>
              </a:cxn>
              <a:cxn ang="0">
                <a:pos x="0" y="0"/>
              </a:cxn>
            </a:cxnLst>
            <a:rect l="0" t="0" r="r" b="b"/>
            <a:pathLst>
              <a:path w="18" h="4">
                <a:moveTo>
                  <a:pt x="18" y="4"/>
                </a:moveTo>
                <a:lnTo>
                  <a:pt x="18" y="2"/>
                </a:lnTo>
                <a:lnTo>
                  <a:pt x="18" y="2"/>
                </a:lnTo>
                <a:lnTo>
                  <a:pt x="18" y="2"/>
                </a:lnTo>
                <a:lnTo>
                  <a:pt x="16" y="2"/>
                </a:lnTo>
                <a:lnTo>
                  <a:pt x="14" y="2"/>
                </a:lnTo>
                <a:lnTo>
                  <a:pt x="14" y="2"/>
                </a:lnTo>
                <a:lnTo>
                  <a:pt x="14" y="2"/>
                </a:lnTo>
                <a:lnTo>
                  <a:pt x="14" y="2"/>
                </a:lnTo>
                <a:lnTo>
                  <a:pt x="12" y="2"/>
                </a:lnTo>
                <a:lnTo>
                  <a:pt x="12" y="2"/>
                </a:lnTo>
                <a:lnTo>
                  <a:pt x="12" y="4"/>
                </a:lnTo>
                <a:lnTo>
                  <a:pt x="12" y="4"/>
                </a:lnTo>
                <a:lnTo>
                  <a:pt x="10" y="2"/>
                </a:lnTo>
                <a:lnTo>
                  <a:pt x="10" y="2"/>
                </a:lnTo>
                <a:lnTo>
                  <a:pt x="10" y="2"/>
                </a:lnTo>
                <a:lnTo>
                  <a:pt x="8" y="0"/>
                </a:lnTo>
                <a:lnTo>
                  <a:pt x="8" y="0"/>
                </a:lnTo>
                <a:lnTo>
                  <a:pt x="6" y="0"/>
                </a:lnTo>
                <a:lnTo>
                  <a:pt x="6" y="0"/>
                </a:lnTo>
                <a:lnTo>
                  <a:pt x="6" y="0"/>
                </a:lnTo>
                <a:lnTo>
                  <a:pt x="4" y="0"/>
                </a:lnTo>
                <a:lnTo>
                  <a:pt x="4" y="0"/>
                </a:ln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7" name="Freeform 653"/>
          <p:cNvSpPr>
            <a:spLocks/>
          </p:cNvSpPr>
          <p:nvPr/>
        </p:nvSpPr>
        <p:spPr bwMode="auto">
          <a:xfrm>
            <a:off x="6016625" y="2551113"/>
            <a:ext cx="69850" cy="101600"/>
          </a:xfrm>
          <a:custGeom>
            <a:avLst/>
            <a:gdLst/>
            <a:ahLst/>
            <a:cxnLst>
              <a:cxn ang="0">
                <a:pos x="14" y="62"/>
              </a:cxn>
              <a:cxn ang="0">
                <a:pos x="14" y="60"/>
              </a:cxn>
              <a:cxn ang="0">
                <a:pos x="14" y="60"/>
              </a:cxn>
              <a:cxn ang="0">
                <a:pos x="14" y="58"/>
              </a:cxn>
              <a:cxn ang="0">
                <a:pos x="14" y="56"/>
              </a:cxn>
              <a:cxn ang="0">
                <a:pos x="16" y="54"/>
              </a:cxn>
              <a:cxn ang="0">
                <a:pos x="16" y="52"/>
              </a:cxn>
              <a:cxn ang="0">
                <a:pos x="16" y="50"/>
              </a:cxn>
              <a:cxn ang="0">
                <a:pos x="18" y="50"/>
              </a:cxn>
              <a:cxn ang="0">
                <a:pos x="18" y="46"/>
              </a:cxn>
              <a:cxn ang="0">
                <a:pos x="18" y="46"/>
              </a:cxn>
              <a:cxn ang="0">
                <a:pos x="14" y="42"/>
              </a:cxn>
              <a:cxn ang="0">
                <a:pos x="12" y="36"/>
              </a:cxn>
              <a:cxn ang="0">
                <a:pos x="14" y="36"/>
              </a:cxn>
              <a:cxn ang="0">
                <a:pos x="12" y="34"/>
              </a:cxn>
              <a:cxn ang="0">
                <a:pos x="12" y="34"/>
              </a:cxn>
              <a:cxn ang="0">
                <a:pos x="8" y="34"/>
              </a:cxn>
              <a:cxn ang="0">
                <a:pos x="6" y="32"/>
              </a:cxn>
              <a:cxn ang="0">
                <a:pos x="4" y="30"/>
              </a:cxn>
              <a:cxn ang="0">
                <a:pos x="2" y="30"/>
              </a:cxn>
              <a:cxn ang="0">
                <a:pos x="0" y="28"/>
              </a:cxn>
              <a:cxn ang="0">
                <a:pos x="0" y="26"/>
              </a:cxn>
              <a:cxn ang="0">
                <a:pos x="0" y="24"/>
              </a:cxn>
              <a:cxn ang="0">
                <a:pos x="4" y="22"/>
              </a:cxn>
              <a:cxn ang="0">
                <a:pos x="6" y="22"/>
              </a:cxn>
              <a:cxn ang="0">
                <a:pos x="10" y="24"/>
              </a:cxn>
              <a:cxn ang="0">
                <a:pos x="12" y="24"/>
              </a:cxn>
              <a:cxn ang="0">
                <a:pos x="14" y="24"/>
              </a:cxn>
              <a:cxn ang="0">
                <a:pos x="14" y="20"/>
              </a:cxn>
              <a:cxn ang="0">
                <a:pos x="14" y="18"/>
              </a:cxn>
              <a:cxn ang="0">
                <a:pos x="16" y="20"/>
              </a:cxn>
              <a:cxn ang="0">
                <a:pos x="16" y="16"/>
              </a:cxn>
              <a:cxn ang="0">
                <a:pos x="16" y="16"/>
              </a:cxn>
              <a:cxn ang="0">
                <a:pos x="18" y="14"/>
              </a:cxn>
              <a:cxn ang="0">
                <a:pos x="16" y="14"/>
              </a:cxn>
              <a:cxn ang="0">
                <a:pos x="14" y="14"/>
              </a:cxn>
              <a:cxn ang="0">
                <a:pos x="12" y="14"/>
              </a:cxn>
              <a:cxn ang="0">
                <a:pos x="14" y="14"/>
              </a:cxn>
              <a:cxn ang="0">
                <a:pos x="18" y="12"/>
              </a:cxn>
              <a:cxn ang="0">
                <a:pos x="20" y="14"/>
              </a:cxn>
              <a:cxn ang="0">
                <a:pos x="22" y="14"/>
              </a:cxn>
              <a:cxn ang="0">
                <a:pos x="22" y="10"/>
              </a:cxn>
              <a:cxn ang="0">
                <a:pos x="20" y="4"/>
              </a:cxn>
              <a:cxn ang="0">
                <a:pos x="22" y="4"/>
              </a:cxn>
              <a:cxn ang="0">
                <a:pos x="24" y="4"/>
              </a:cxn>
              <a:cxn ang="0">
                <a:pos x="26" y="6"/>
              </a:cxn>
              <a:cxn ang="0">
                <a:pos x="26" y="4"/>
              </a:cxn>
              <a:cxn ang="0">
                <a:pos x="28" y="4"/>
              </a:cxn>
              <a:cxn ang="0">
                <a:pos x="30" y="4"/>
              </a:cxn>
              <a:cxn ang="0">
                <a:pos x="32" y="2"/>
              </a:cxn>
              <a:cxn ang="0">
                <a:pos x="32" y="0"/>
              </a:cxn>
              <a:cxn ang="0">
                <a:pos x="34" y="0"/>
              </a:cxn>
              <a:cxn ang="0">
                <a:pos x="36" y="0"/>
              </a:cxn>
              <a:cxn ang="0">
                <a:pos x="38" y="4"/>
              </a:cxn>
              <a:cxn ang="0">
                <a:pos x="40" y="4"/>
              </a:cxn>
              <a:cxn ang="0">
                <a:pos x="36" y="8"/>
              </a:cxn>
              <a:cxn ang="0">
                <a:pos x="34" y="10"/>
              </a:cxn>
              <a:cxn ang="0">
                <a:pos x="40" y="12"/>
              </a:cxn>
              <a:cxn ang="0">
                <a:pos x="40" y="14"/>
              </a:cxn>
              <a:cxn ang="0">
                <a:pos x="42" y="12"/>
              </a:cxn>
              <a:cxn ang="0">
                <a:pos x="44" y="12"/>
              </a:cxn>
            </a:cxnLst>
            <a:rect l="0" t="0" r="r" b="b"/>
            <a:pathLst>
              <a:path w="44" h="64">
                <a:moveTo>
                  <a:pt x="14" y="64"/>
                </a:moveTo>
                <a:lnTo>
                  <a:pt x="14" y="62"/>
                </a:lnTo>
                <a:lnTo>
                  <a:pt x="14" y="62"/>
                </a:lnTo>
                <a:lnTo>
                  <a:pt x="16" y="62"/>
                </a:lnTo>
                <a:lnTo>
                  <a:pt x="16" y="62"/>
                </a:lnTo>
                <a:lnTo>
                  <a:pt x="14" y="60"/>
                </a:lnTo>
                <a:lnTo>
                  <a:pt x="14" y="60"/>
                </a:lnTo>
                <a:lnTo>
                  <a:pt x="14" y="60"/>
                </a:lnTo>
                <a:lnTo>
                  <a:pt x="14" y="60"/>
                </a:lnTo>
                <a:lnTo>
                  <a:pt x="14" y="58"/>
                </a:lnTo>
                <a:lnTo>
                  <a:pt x="14" y="58"/>
                </a:lnTo>
                <a:lnTo>
                  <a:pt x="14" y="58"/>
                </a:lnTo>
                <a:lnTo>
                  <a:pt x="14" y="58"/>
                </a:lnTo>
                <a:lnTo>
                  <a:pt x="14" y="56"/>
                </a:lnTo>
                <a:lnTo>
                  <a:pt x="14" y="56"/>
                </a:lnTo>
                <a:lnTo>
                  <a:pt x="14" y="56"/>
                </a:lnTo>
                <a:lnTo>
                  <a:pt x="16" y="54"/>
                </a:lnTo>
                <a:lnTo>
                  <a:pt x="16" y="54"/>
                </a:lnTo>
                <a:lnTo>
                  <a:pt x="16" y="54"/>
                </a:lnTo>
                <a:lnTo>
                  <a:pt x="16" y="54"/>
                </a:lnTo>
                <a:lnTo>
                  <a:pt x="16" y="52"/>
                </a:lnTo>
                <a:lnTo>
                  <a:pt x="16" y="52"/>
                </a:lnTo>
                <a:lnTo>
                  <a:pt x="16" y="52"/>
                </a:lnTo>
                <a:lnTo>
                  <a:pt x="16" y="50"/>
                </a:lnTo>
                <a:lnTo>
                  <a:pt x="16" y="50"/>
                </a:lnTo>
                <a:lnTo>
                  <a:pt x="18" y="50"/>
                </a:lnTo>
                <a:lnTo>
                  <a:pt x="18" y="50"/>
                </a:lnTo>
                <a:lnTo>
                  <a:pt x="18" y="48"/>
                </a:lnTo>
                <a:lnTo>
                  <a:pt x="18" y="48"/>
                </a:lnTo>
                <a:lnTo>
                  <a:pt x="18" y="46"/>
                </a:lnTo>
                <a:lnTo>
                  <a:pt x="18" y="46"/>
                </a:lnTo>
                <a:lnTo>
                  <a:pt x="18" y="46"/>
                </a:lnTo>
                <a:lnTo>
                  <a:pt x="18" y="46"/>
                </a:lnTo>
                <a:lnTo>
                  <a:pt x="16" y="44"/>
                </a:lnTo>
                <a:lnTo>
                  <a:pt x="16" y="44"/>
                </a:lnTo>
                <a:lnTo>
                  <a:pt x="14" y="42"/>
                </a:lnTo>
                <a:lnTo>
                  <a:pt x="12" y="40"/>
                </a:lnTo>
                <a:lnTo>
                  <a:pt x="12" y="38"/>
                </a:lnTo>
                <a:lnTo>
                  <a:pt x="12" y="36"/>
                </a:lnTo>
                <a:lnTo>
                  <a:pt x="12" y="36"/>
                </a:lnTo>
                <a:lnTo>
                  <a:pt x="12" y="36"/>
                </a:lnTo>
                <a:lnTo>
                  <a:pt x="14" y="36"/>
                </a:lnTo>
                <a:lnTo>
                  <a:pt x="12" y="34"/>
                </a:lnTo>
                <a:lnTo>
                  <a:pt x="12" y="34"/>
                </a:lnTo>
                <a:lnTo>
                  <a:pt x="12" y="34"/>
                </a:lnTo>
                <a:lnTo>
                  <a:pt x="12" y="34"/>
                </a:lnTo>
                <a:lnTo>
                  <a:pt x="12" y="34"/>
                </a:lnTo>
                <a:lnTo>
                  <a:pt x="12" y="34"/>
                </a:lnTo>
                <a:lnTo>
                  <a:pt x="10" y="32"/>
                </a:lnTo>
                <a:lnTo>
                  <a:pt x="8" y="34"/>
                </a:lnTo>
                <a:lnTo>
                  <a:pt x="8" y="34"/>
                </a:lnTo>
                <a:lnTo>
                  <a:pt x="6" y="34"/>
                </a:lnTo>
                <a:lnTo>
                  <a:pt x="6" y="34"/>
                </a:lnTo>
                <a:lnTo>
                  <a:pt x="6" y="32"/>
                </a:lnTo>
                <a:lnTo>
                  <a:pt x="6" y="32"/>
                </a:lnTo>
                <a:lnTo>
                  <a:pt x="6" y="30"/>
                </a:lnTo>
                <a:lnTo>
                  <a:pt x="4" y="30"/>
                </a:lnTo>
                <a:lnTo>
                  <a:pt x="4" y="30"/>
                </a:lnTo>
                <a:lnTo>
                  <a:pt x="4" y="30"/>
                </a:lnTo>
                <a:lnTo>
                  <a:pt x="2" y="30"/>
                </a:lnTo>
                <a:lnTo>
                  <a:pt x="0" y="30"/>
                </a:lnTo>
                <a:lnTo>
                  <a:pt x="0" y="28"/>
                </a:lnTo>
                <a:lnTo>
                  <a:pt x="0" y="28"/>
                </a:lnTo>
                <a:lnTo>
                  <a:pt x="0" y="28"/>
                </a:lnTo>
                <a:lnTo>
                  <a:pt x="0" y="26"/>
                </a:lnTo>
                <a:lnTo>
                  <a:pt x="0" y="26"/>
                </a:lnTo>
                <a:lnTo>
                  <a:pt x="0" y="26"/>
                </a:lnTo>
                <a:lnTo>
                  <a:pt x="0" y="24"/>
                </a:lnTo>
                <a:lnTo>
                  <a:pt x="0" y="24"/>
                </a:lnTo>
                <a:lnTo>
                  <a:pt x="2" y="22"/>
                </a:lnTo>
                <a:lnTo>
                  <a:pt x="4" y="22"/>
                </a:lnTo>
                <a:lnTo>
                  <a:pt x="4" y="22"/>
                </a:lnTo>
                <a:lnTo>
                  <a:pt x="4" y="22"/>
                </a:lnTo>
                <a:lnTo>
                  <a:pt x="4" y="22"/>
                </a:lnTo>
                <a:lnTo>
                  <a:pt x="6" y="22"/>
                </a:lnTo>
                <a:lnTo>
                  <a:pt x="6" y="24"/>
                </a:lnTo>
                <a:lnTo>
                  <a:pt x="8" y="24"/>
                </a:lnTo>
                <a:lnTo>
                  <a:pt x="10" y="24"/>
                </a:lnTo>
                <a:lnTo>
                  <a:pt x="10" y="24"/>
                </a:lnTo>
                <a:lnTo>
                  <a:pt x="12" y="24"/>
                </a:lnTo>
                <a:lnTo>
                  <a:pt x="12" y="24"/>
                </a:lnTo>
                <a:lnTo>
                  <a:pt x="14" y="24"/>
                </a:lnTo>
                <a:lnTo>
                  <a:pt x="14" y="24"/>
                </a:lnTo>
                <a:lnTo>
                  <a:pt x="14" y="24"/>
                </a:lnTo>
                <a:lnTo>
                  <a:pt x="16" y="22"/>
                </a:lnTo>
                <a:lnTo>
                  <a:pt x="16" y="22"/>
                </a:lnTo>
                <a:lnTo>
                  <a:pt x="14" y="20"/>
                </a:lnTo>
                <a:lnTo>
                  <a:pt x="14" y="20"/>
                </a:lnTo>
                <a:lnTo>
                  <a:pt x="14" y="18"/>
                </a:lnTo>
                <a:lnTo>
                  <a:pt x="14" y="18"/>
                </a:lnTo>
                <a:lnTo>
                  <a:pt x="16" y="18"/>
                </a:lnTo>
                <a:lnTo>
                  <a:pt x="16" y="18"/>
                </a:lnTo>
                <a:lnTo>
                  <a:pt x="16" y="20"/>
                </a:lnTo>
                <a:lnTo>
                  <a:pt x="18" y="18"/>
                </a:lnTo>
                <a:lnTo>
                  <a:pt x="18" y="18"/>
                </a:lnTo>
                <a:lnTo>
                  <a:pt x="16" y="16"/>
                </a:lnTo>
                <a:lnTo>
                  <a:pt x="16" y="16"/>
                </a:lnTo>
                <a:lnTo>
                  <a:pt x="16" y="16"/>
                </a:lnTo>
                <a:lnTo>
                  <a:pt x="16" y="16"/>
                </a:lnTo>
                <a:lnTo>
                  <a:pt x="18" y="16"/>
                </a:lnTo>
                <a:lnTo>
                  <a:pt x="18" y="16"/>
                </a:lnTo>
                <a:lnTo>
                  <a:pt x="18" y="14"/>
                </a:lnTo>
                <a:lnTo>
                  <a:pt x="18" y="14"/>
                </a:lnTo>
                <a:lnTo>
                  <a:pt x="16" y="14"/>
                </a:lnTo>
                <a:lnTo>
                  <a:pt x="16" y="14"/>
                </a:lnTo>
                <a:lnTo>
                  <a:pt x="16" y="14"/>
                </a:lnTo>
                <a:lnTo>
                  <a:pt x="14" y="14"/>
                </a:lnTo>
                <a:lnTo>
                  <a:pt x="14" y="14"/>
                </a:lnTo>
                <a:lnTo>
                  <a:pt x="14" y="14"/>
                </a:lnTo>
                <a:lnTo>
                  <a:pt x="14" y="14"/>
                </a:lnTo>
                <a:lnTo>
                  <a:pt x="12" y="14"/>
                </a:lnTo>
                <a:lnTo>
                  <a:pt x="14" y="14"/>
                </a:lnTo>
                <a:lnTo>
                  <a:pt x="14" y="14"/>
                </a:lnTo>
                <a:lnTo>
                  <a:pt x="14" y="14"/>
                </a:lnTo>
                <a:lnTo>
                  <a:pt x="14" y="14"/>
                </a:lnTo>
                <a:lnTo>
                  <a:pt x="18" y="12"/>
                </a:lnTo>
                <a:lnTo>
                  <a:pt x="18" y="12"/>
                </a:lnTo>
                <a:lnTo>
                  <a:pt x="18" y="12"/>
                </a:lnTo>
                <a:lnTo>
                  <a:pt x="20" y="14"/>
                </a:lnTo>
                <a:lnTo>
                  <a:pt x="20" y="14"/>
                </a:lnTo>
                <a:lnTo>
                  <a:pt x="22" y="14"/>
                </a:lnTo>
                <a:lnTo>
                  <a:pt x="22" y="14"/>
                </a:lnTo>
                <a:lnTo>
                  <a:pt x="22" y="14"/>
                </a:lnTo>
                <a:lnTo>
                  <a:pt x="22" y="12"/>
                </a:lnTo>
                <a:lnTo>
                  <a:pt x="22" y="10"/>
                </a:lnTo>
                <a:lnTo>
                  <a:pt x="22" y="10"/>
                </a:lnTo>
                <a:lnTo>
                  <a:pt x="20" y="8"/>
                </a:lnTo>
                <a:lnTo>
                  <a:pt x="20" y="6"/>
                </a:lnTo>
                <a:lnTo>
                  <a:pt x="20" y="4"/>
                </a:lnTo>
                <a:lnTo>
                  <a:pt x="20" y="4"/>
                </a:lnTo>
                <a:lnTo>
                  <a:pt x="20" y="4"/>
                </a:lnTo>
                <a:lnTo>
                  <a:pt x="22" y="4"/>
                </a:lnTo>
                <a:lnTo>
                  <a:pt x="22" y="4"/>
                </a:lnTo>
                <a:lnTo>
                  <a:pt x="22" y="4"/>
                </a:lnTo>
                <a:lnTo>
                  <a:pt x="24" y="4"/>
                </a:lnTo>
                <a:lnTo>
                  <a:pt x="24" y="6"/>
                </a:lnTo>
                <a:lnTo>
                  <a:pt x="26" y="6"/>
                </a:lnTo>
                <a:lnTo>
                  <a:pt x="26" y="6"/>
                </a:lnTo>
                <a:lnTo>
                  <a:pt x="26" y="6"/>
                </a:lnTo>
                <a:lnTo>
                  <a:pt x="26" y="6"/>
                </a:lnTo>
                <a:lnTo>
                  <a:pt x="26" y="4"/>
                </a:lnTo>
                <a:lnTo>
                  <a:pt x="26" y="4"/>
                </a:lnTo>
                <a:lnTo>
                  <a:pt x="28" y="4"/>
                </a:lnTo>
                <a:lnTo>
                  <a:pt x="28" y="4"/>
                </a:lnTo>
                <a:lnTo>
                  <a:pt x="28" y="4"/>
                </a:lnTo>
                <a:lnTo>
                  <a:pt x="28" y="4"/>
                </a:lnTo>
                <a:lnTo>
                  <a:pt x="30" y="4"/>
                </a:lnTo>
                <a:lnTo>
                  <a:pt x="32" y="2"/>
                </a:lnTo>
                <a:lnTo>
                  <a:pt x="32" y="2"/>
                </a:lnTo>
                <a:lnTo>
                  <a:pt x="32" y="2"/>
                </a:lnTo>
                <a:lnTo>
                  <a:pt x="32" y="0"/>
                </a:lnTo>
                <a:lnTo>
                  <a:pt x="32" y="0"/>
                </a:lnTo>
                <a:lnTo>
                  <a:pt x="32" y="0"/>
                </a:lnTo>
                <a:lnTo>
                  <a:pt x="32" y="0"/>
                </a:lnTo>
                <a:lnTo>
                  <a:pt x="34" y="0"/>
                </a:lnTo>
                <a:lnTo>
                  <a:pt x="34" y="0"/>
                </a:lnTo>
                <a:lnTo>
                  <a:pt x="34" y="0"/>
                </a:lnTo>
                <a:lnTo>
                  <a:pt x="34" y="0"/>
                </a:lnTo>
                <a:lnTo>
                  <a:pt x="36" y="0"/>
                </a:lnTo>
                <a:lnTo>
                  <a:pt x="38" y="2"/>
                </a:lnTo>
                <a:lnTo>
                  <a:pt x="38" y="2"/>
                </a:lnTo>
                <a:lnTo>
                  <a:pt x="38" y="4"/>
                </a:lnTo>
                <a:lnTo>
                  <a:pt x="38" y="4"/>
                </a:lnTo>
                <a:lnTo>
                  <a:pt x="40" y="4"/>
                </a:lnTo>
                <a:lnTo>
                  <a:pt x="40" y="4"/>
                </a:lnTo>
                <a:lnTo>
                  <a:pt x="40" y="4"/>
                </a:lnTo>
                <a:lnTo>
                  <a:pt x="40" y="6"/>
                </a:lnTo>
                <a:lnTo>
                  <a:pt x="36" y="8"/>
                </a:lnTo>
                <a:lnTo>
                  <a:pt x="36" y="8"/>
                </a:lnTo>
                <a:lnTo>
                  <a:pt x="36" y="8"/>
                </a:lnTo>
                <a:lnTo>
                  <a:pt x="34" y="10"/>
                </a:lnTo>
                <a:lnTo>
                  <a:pt x="36" y="10"/>
                </a:lnTo>
                <a:lnTo>
                  <a:pt x="36" y="10"/>
                </a:lnTo>
                <a:lnTo>
                  <a:pt x="40" y="12"/>
                </a:lnTo>
                <a:lnTo>
                  <a:pt x="40" y="12"/>
                </a:lnTo>
                <a:lnTo>
                  <a:pt x="40" y="12"/>
                </a:lnTo>
                <a:lnTo>
                  <a:pt x="40" y="14"/>
                </a:lnTo>
                <a:lnTo>
                  <a:pt x="40" y="14"/>
                </a:lnTo>
                <a:lnTo>
                  <a:pt x="42" y="12"/>
                </a:lnTo>
                <a:lnTo>
                  <a:pt x="42" y="12"/>
                </a:lnTo>
                <a:lnTo>
                  <a:pt x="42" y="12"/>
                </a:lnTo>
                <a:lnTo>
                  <a:pt x="42" y="12"/>
                </a:lnTo>
                <a:lnTo>
                  <a:pt x="44" y="12"/>
                </a:lnTo>
                <a:lnTo>
                  <a:pt x="44" y="1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8" name="Freeform 654"/>
          <p:cNvSpPr>
            <a:spLocks/>
          </p:cNvSpPr>
          <p:nvPr/>
        </p:nvSpPr>
        <p:spPr bwMode="auto">
          <a:xfrm>
            <a:off x="6159500" y="2611438"/>
            <a:ext cx="41275" cy="38100"/>
          </a:xfrm>
          <a:custGeom>
            <a:avLst/>
            <a:gdLst/>
            <a:ahLst/>
            <a:cxnLst>
              <a:cxn ang="0">
                <a:pos x="22" y="24"/>
              </a:cxn>
              <a:cxn ang="0">
                <a:pos x="22" y="24"/>
              </a:cxn>
              <a:cxn ang="0">
                <a:pos x="24" y="22"/>
              </a:cxn>
              <a:cxn ang="0">
                <a:pos x="24" y="22"/>
              </a:cxn>
              <a:cxn ang="0">
                <a:pos x="26" y="22"/>
              </a:cxn>
              <a:cxn ang="0">
                <a:pos x="24" y="20"/>
              </a:cxn>
              <a:cxn ang="0">
                <a:pos x="22" y="20"/>
              </a:cxn>
              <a:cxn ang="0">
                <a:pos x="22" y="18"/>
              </a:cxn>
              <a:cxn ang="0">
                <a:pos x="20" y="18"/>
              </a:cxn>
              <a:cxn ang="0">
                <a:pos x="20" y="18"/>
              </a:cxn>
              <a:cxn ang="0">
                <a:pos x="20" y="18"/>
              </a:cxn>
              <a:cxn ang="0">
                <a:pos x="20" y="18"/>
              </a:cxn>
              <a:cxn ang="0">
                <a:pos x="20" y="16"/>
              </a:cxn>
              <a:cxn ang="0">
                <a:pos x="20" y="16"/>
              </a:cxn>
              <a:cxn ang="0">
                <a:pos x="20" y="14"/>
              </a:cxn>
              <a:cxn ang="0">
                <a:pos x="20" y="14"/>
              </a:cxn>
              <a:cxn ang="0">
                <a:pos x="20" y="14"/>
              </a:cxn>
              <a:cxn ang="0">
                <a:pos x="20" y="12"/>
              </a:cxn>
              <a:cxn ang="0">
                <a:pos x="18" y="12"/>
              </a:cxn>
              <a:cxn ang="0">
                <a:pos x="18" y="12"/>
              </a:cxn>
              <a:cxn ang="0">
                <a:pos x="18" y="10"/>
              </a:cxn>
              <a:cxn ang="0">
                <a:pos x="18" y="10"/>
              </a:cxn>
              <a:cxn ang="0">
                <a:pos x="18" y="10"/>
              </a:cxn>
              <a:cxn ang="0">
                <a:pos x="16" y="8"/>
              </a:cxn>
              <a:cxn ang="0">
                <a:pos x="16" y="6"/>
              </a:cxn>
              <a:cxn ang="0">
                <a:pos x="16" y="6"/>
              </a:cxn>
              <a:cxn ang="0">
                <a:pos x="16" y="6"/>
              </a:cxn>
              <a:cxn ang="0">
                <a:pos x="16" y="6"/>
              </a:cxn>
              <a:cxn ang="0">
                <a:pos x="16" y="6"/>
              </a:cxn>
              <a:cxn ang="0">
                <a:pos x="16" y="4"/>
              </a:cxn>
              <a:cxn ang="0">
                <a:pos x="16" y="4"/>
              </a:cxn>
              <a:cxn ang="0">
                <a:pos x="14" y="2"/>
              </a:cxn>
              <a:cxn ang="0">
                <a:pos x="12" y="2"/>
              </a:cxn>
              <a:cxn ang="0">
                <a:pos x="8" y="0"/>
              </a:cxn>
              <a:cxn ang="0">
                <a:pos x="8" y="0"/>
              </a:cxn>
              <a:cxn ang="0">
                <a:pos x="4" y="0"/>
              </a:cxn>
              <a:cxn ang="0">
                <a:pos x="4" y="0"/>
              </a:cxn>
              <a:cxn ang="0">
                <a:pos x="4" y="2"/>
              </a:cxn>
              <a:cxn ang="0">
                <a:pos x="4" y="2"/>
              </a:cxn>
              <a:cxn ang="0">
                <a:pos x="4" y="2"/>
              </a:cxn>
              <a:cxn ang="0">
                <a:pos x="4" y="2"/>
              </a:cxn>
              <a:cxn ang="0">
                <a:pos x="2" y="2"/>
              </a:cxn>
              <a:cxn ang="0">
                <a:pos x="2" y="2"/>
              </a:cxn>
              <a:cxn ang="0">
                <a:pos x="0" y="2"/>
              </a:cxn>
              <a:cxn ang="0">
                <a:pos x="0" y="2"/>
              </a:cxn>
              <a:cxn ang="0">
                <a:pos x="0" y="0"/>
              </a:cxn>
            </a:cxnLst>
            <a:rect l="0" t="0" r="r" b="b"/>
            <a:pathLst>
              <a:path w="26" h="24">
                <a:moveTo>
                  <a:pt x="22" y="24"/>
                </a:moveTo>
                <a:lnTo>
                  <a:pt x="22" y="24"/>
                </a:lnTo>
                <a:lnTo>
                  <a:pt x="24" y="22"/>
                </a:lnTo>
                <a:lnTo>
                  <a:pt x="24" y="22"/>
                </a:lnTo>
                <a:lnTo>
                  <a:pt x="26" y="22"/>
                </a:lnTo>
                <a:lnTo>
                  <a:pt x="24" y="20"/>
                </a:lnTo>
                <a:lnTo>
                  <a:pt x="22" y="20"/>
                </a:lnTo>
                <a:lnTo>
                  <a:pt x="22" y="18"/>
                </a:lnTo>
                <a:lnTo>
                  <a:pt x="20" y="18"/>
                </a:lnTo>
                <a:lnTo>
                  <a:pt x="20" y="18"/>
                </a:lnTo>
                <a:lnTo>
                  <a:pt x="20" y="18"/>
                </a:lnTo>
                <a:lnTo>
                  <a:pt x="20" y="18"/>
                </a:lnTo>
                <a:lnTo>
                  <a:pt x="20" y="16"/>
                </a:lnTo>
                <a:lnTo>
                  <a:pt x="20" y="16"/>
                </a:lnTo>
                <a:lnTo>
                  <a:pt x="20" y="14"/>
                </a:lnTo>
                <a:lnTo>
                  <a:pt x="20" y="14"/>
                </a:lnTo>
                <a:lnTo>
                  <a:pt x="20" y="14"/>
                </a:lnTo>
                <a:lnTo>
                  <a:pt x="20" y="12"/>
                </a:lnTo>
                <a:lnTo>
                  <a:pt x="18" y="12"/>
                </a:lnTo>
                <a:lnTo>
                  <a:pt x="18" y="12"/>
                </a:lnTo>
                <a:lnTo>
                  <a:pt x="18" y="10"/>
                </a:lnTo>
                <a:lnTo>
                  <a:pt x="18" y="10"/>
                </a:lnTo>
                <a:lnTo>
                  <a:pt x="18" y="10"/>
                </a:lnTo>
                <a:lnTo>
                  <a:pt x="16" y="8"/>
                </a:lnTo>
                <a:lnTo>
                  <a:pt x="16" y="6"/>
                </a:lnTo>
                <a:lnTo>
                  <a:pt x="16" y="6"/>
                </a:lnTo>
                <a:lnTo>
                  <a:pt x="16" y="6"/>
                </a:lnTo>
                <a:lnTo>
                  <a:pt x="16" y="6"/>
                </a:lnTo>
                <a:lnTo>
                  <a:pt x="16" y="6"/>
                </a:lnTo>
                <a:lnTo>
                  <a:pt x="16" y="4"/>
                </a:lnTo>
                <a:lnTo>
                  <a:pt x="16" y="4"/>
                </a:lnTo>
                <a:lnTo>
                  <a:pt x="14" y="2"/>
                </a:lnTo>
                <a:lnTo>
                  <a:pt x="12" y="2"/>
                </a:lnTo>
                <a:lnTo>
                  <a:pt x="8" y="0"/>
                </a:lnTo>
                <a:lnTo>
                  <a:pt x="8" y="0"/>
                </a:lnTo>
                <a:lnTo>
                  <a:pt x="4" y="0"/>
                </a:lnTo>
                <a:lnTo>
                  <a:pt x="4" y="0"/>
                </a:lnTo>
                <a:lnTo>
                  <a:pt x="4" y="2"/>
                </a:lnTo>
                <a:lnTo>
                  <a:pt x="4" y="2"/>
                </a:lnTo>
                <a:lnTo>
                  <a:pt x="4" y="2"/>
                </a:lnTo>
                <a:lnTo>
                  <a:pt x="4" y="2"/>
                </a:lnTo>
                <a:lnTo>
                  <a:pt x="2" y="2"/>
                </a:lnTo>
                <a:lnTo>
                  <a:pt x="2" y="2"/>
                </a:lnTo>
                <a:lnTo>
                  <a:pt x="0" y="2"/>
                </a:lnTo>
                <a:lnTo>
                  <a:pt x="0" y="2"/>
                </a:lnTo>
                <a:lnTo>
                  <a:pt x="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9" name="Freeform 655"/>
          <p:cNvSpPr>
            <a:spLocks/>
          </p:cNvSpPr>
          <p:nvPr/>
        </p:nvSpPr>
        <p:spPr bwMode="auto">
          <a:xfrm>
            <a:off x="4378325" y="2522538"/>
            <a:ext cx="53975" cy="127000"/>
          </a:xfrm>
          <a:custGeom>
            <a:avLst/>
            <a:gdLst/>
            <a:ahLst/>
            <a:cxnLst>
              <a:cxn ang="0">
                <a:pos x="2" y="0"/>
              </a:cxn>
              <a:cxn ang="0">
                <a:pos x="4" y="0"/>
              </a:cxn>
              <a:cxn ang="0">
                <a:pos x="6" y="0"/>
              </a:cxn>
              <a:cxn ang="0">
                <a:pos x="8" y="2"/>
              </a:cxn>
              <a:cxn ang="0">
                <a:pos x="8" y="2"/>
              </a:cxn>
              <a:cxn ang="0">
                <a:pos x="8" y="4"/>
              </a:cxn>
              <a:cxn ang="0">
                <a:pos x="8" y="4"/>
              </a:cxn>
              <a:cxn ang="0">
                <a:pos x="8" y="4"/>
              </a:cxn>
              <a:cxn ang="0">
                <a:pos x="10" y="4"/>
              </a:cxn>
              <a:cxn ang="0">
                <a:pos x="12" y="4"/>
              </a:cxn>
              <a:cxn ang="0">
                <a:pos x="14" y="4"/>
              </a:cxn>
              <a:cxn ang="0">
                <a:pos x="20" y="4"/>
              </a:cxn>
              <a:cxn ang="0">
                <a:pos x="20" y="4"/>
              </a:cxn>
              <a:cxn ang="0">
                <a:pos x="22" y="2"/>
              </a:cxn>
              <a:cxn ang="0">
                <a:pos x="22" y="2"/>
              </a:cxn>
              <a:cxn ang="0">
                <a:pos x="24" y="2"/>
              </a:cxn>
              <a:cxn ang="0">
                <a:pos x="28" y="2"/>
              </a:cxn>
              <a:cxn ang="0">
                <a:pos x="30" y="6"/>
              </a:cxn>
              <a:cxn ang="0">
                <a:pos x="30" y="6"/>
              </a:cxn>
              <a:cxn ang="0">
                <a:pos x="32" y="8"/>
              </a:cxn>
              <a:cxn ang="0">
                <a:pos x="34" y="10"/>
              </a:cxn>
              <a:cxn ang="0">
                <a:pos x="30" y="12"/>
              </a:cxn>
              <a:cxn ang="0">
                <a:pos x="28" y="14"/>
              </a:cxn>
              <a:cxn ang="0">
                <a:pos x="26" y="14"/>
              </a:cxn>
              <a:cxn ang="0">
                <a:pos x="26" y="16"/>
              </a:cxn>
              <a:cxn ang="0">
                <a:pos x="24" y="18"/>
              </a:cxn>
              <a:cxn ang="0">
                <a:pos x="24" y="18"/>
              </a:cxn>
              <a:cxn ang="0">
                <a:pos x="26" y="26"/>
              </a:cxn>
              <a:cxn ang="0">
                <a:pos x="24" y="30"/>
              </a:cxn>
              <a:cxn ang="0">
                <a:pos x="22" y="30"/>
              </a:cxn>
              <a:cxn ang="0">
                <a:pos x="22" y="32"/>
              </a:cxn>
              <a:cxn ang="0">
                <a:pos x="24" y="32"/>
              </a:cxn>
              <a:cxn ang="0">
                <a:pos x="22" y="38"/>
              </a:cxn>
              <a:cxn ang="0">
                <a:pos x="20" y="40"/>
              </a:cxn>
              <a:cxn ang="0">
                <a:pos x="18" y="40"/>
              </a:cxn>
              <a:cxn ang="0">
                <a:pos x="14" y="40"/>
              </a:cxn>
              <a:cxn ang="0">
                <a:pos x="16" y="42"/>
              </a:cxn>
              <a:cxn ang="0">
                <a:pos x="18" y="48"/>
              </a:cxn>
              <a:cxn ang="0">
                <a:pos x="20" y="50"/>
              </a:cxn>
              <a:cxn ang="0">
                <a:pos x="22" y="50"/>
              </a:cxn>
              <a:cxn ang="0">
                <a:pos x="20" y="54"/>
              </a:cxn>
              <a:cxn ang="0">
                <a:pos x="18" y="56"/>
              </a:cxn>
              <a:cxn ang="0">
                <a:pos x="18" y="60"/>
              </a:cxn>
              <a:cxn ang="0">
                <a:pos x="18" y="62"/>
              </a:cxn>
              <a:cxn ang="0">
                <a:pos x="20" y="64"/>
              </a:cxn>
              <a:cxn ang="0">
                <a:pos x="22" y="64"/>
              </a:cxn>
              <a:cxn ang="0">
                <a:pos x="22" y="64"/>
              </a:cxn>
              <a:cxn ang="0">
                <a:pos x="22" y="68"/>
              </a:cxn>
              <a:cxn ang="0">
                <a:pos x="18" y="68"/>
              </a:cxn>
              <a:cxn ang="0">
                <a:pos x="18" y="70"/>
              </a:cxn>
              <a:cxn ang="0">
                <a:pos x="16" y="72"/>
              </a:cxn>
              <a:cxn ang="0">
                <a:pos x="14" y="76"/>
              </a:cxn>
              <a:cxn ang="0">
                <a:pos x="14" y="76"/>
              </a:cxn>
              <a:cxn ang="0">
                <a:pos x="14" y="78"/>
              </a:cxn>
            </a:cxnLst>
            <a:rect l="0" t="0" r="r" b="b"/>
            <a:pathLst>
              <a:path w="34" h="80">
                <a:moveTo>
                  <a:pt x="0" y="2"/>
                </a:moveTo>
                <a:lnTo>
                  <a:pt x="0" y="2"/>
                </a:lnTo>
                <a:lnTo>
                  <a:pt x="2" y="0"/>
                </a:lnTo>
                <a:lnTo>
                  <a:pt x="2" y="0"/>
                </a:lnTo>
                <a:lnTo>
                  <a:pt x="2" y="0"/>
                </a:lnTo>
                <a:lnTo>
                  <a:pt x="4" y="0"/>
                </a:lnTo>
                <a:lnTo>
                  <a:pt x="4" y="0"/>
                </a:lnTo>
                <a:lnTo>
                  <a:pt x="6" y="0"/>
                </a:lnTo>
                <a:lnTo>
                  <a:pt x="6" y="0"/>
                </a:lnTo>
                <a:lnTo>
                  <a:pt x="8" y="0"/>
                </a:lnTo>
                <a:lnTo>
                  <a:pt x="8" y="0"/>
                </a:lnTo>
                <a:lnTo>
                  <a:pt x="8" y="2"/>
                </a:lnTo>
                <a:lnTo>
                  <a:pt x="8" y="2"/>
                </a:lnTo>
                <a:lnTo>
                  <a:pt x="8" y="2"/>
                </a:lnTo>
                <a:lnTo>
                  <a:pt x="8" y="2"/>
                </a:lnTo>
                <a:lnTo>
                  <a:pt x="6" y="2"/>
                </a:lnTo>
                <a:lnTo>
                  <a:pt x="6" y="4"/>
                </a:lnTo>
                <a:lnTo>
                  <a:pt x="8" y="4"/>
                </a:lnTo>
                <a:lnTo>
                  <a:pt x="8" y="4"/>
                </a:lnTo>
                <a:lnTo>
                  <a:pt x="8" y="4"/>
                </a:lnTo>
                <a:lnTo>
                  <a:pt x="8" y="4"/>
                </a:lnTo>
                <a:lnTo>
                  <a:pt x="8" y="4"/>
                </a:lnTo>
                <a:lnTo>
                  <a:pt x="8" y="4"/>
                </a:lnTo>
                <a:lnTo>
                  <a:pt x="8" y="4"/>
                </a:lnTo>
                <a:lnTo>
                  <a:pt x="8" y="4"/>
                </a:lnTo>
                <a:lnTo>
                  <a:pt x="10" y="4"/>
                </a:lnTo>
                <a:lnTo>
                  <a:pt x="10" y="4"/>
                </a:lnTo>
                <a:lnTo>
                  <a:pt x="12" y="4"/>
                </a:lnTo>
                <a:lnTo>
                  <a:pt x="12" y="4"/>
                </a:lnTo>
                <a:lnTo>
                  <a:pt x="12" y="4"/>
                </a:lnTo>
                <a:lnTo>
                  <a:pt x="14" y="4"/>
                </a:lnTo>
                <a:lnTo>
                  <a:pt x="16" y="4"/>
                </a:lnTo>
                <a:lnTo>
                  <a:pt x="14" y="4"/>
                </a:lnTo>
                <a:lnTo>
                  <a:pt x="18" y="4"/>
                </a:lnTo>
                <a:lnTo>
                  <a:pt x="18" y="4"/>
                </a:lnTo>
                <a:lnTo>
                  <a:pt x="20" y="4"/>
                </a:lnTo>
                <a:lnTo>
                  <a:pt x="20" y="4"/>
                </a:lnTo>
                <a:lnTo>
                  <a:pt x="20" y="4"/>
                </a:lnTo>
                <a:lnTo>
                  <a:pt x="20" y="4"/>
                </a:lnTo>
                <a:lnTo>
                  <a:pt x="20" y="2"/>
                </a:lnTo>
                <a:lnTo>
                  <a:pt x="20" y="2"/>
                </a:lnTo>
                <a:lnTo>
                  <a:pt x="22" y="2"/>
                </a:lnTo>
                <a:lnTo>
                  <a:pt x="22" y="2"/>
                </a:lnTo>
                <a:lnTo>
                  <a:pt x="22" y="2"/>
                </a:lnTo>
                <a:lnTo>
                  <a:pt x="22" y="2"/>
                </a:lnTo>
                <a:lnTo>
                  <a:pt x="22" y="2"/>
                </a:lnTo>
                <a:lnTo>
                  <a:pt x="24" y="2"/>
                </a:lnTo>
                <a:lnTo>
                  <a:pt x="24" y="2"/>
                </a:lnTo>
                <a:lnTo>
                  <a:pt x="24" y="2"/>
                </a:lnTo>
                <a:lnTo>
                  <a:pt x="28" y="2"/>
                </a:lnTo>
                <a:lnTo>
                  <a:pt x="28" y="2"/>
                </a:lnTo>
                <a:lnTo>
                  <a:pt x="30" y="2"/>
                </a:lnTo>
                <a:lnTo>
                  <a:pt x="30" y="4"/>
                </a:lnTo>
                <a:lnTo>
                  <a:pt x="30" y="6"/>
                </a:lnTo>
                <a:lnTo>
                  <a:pt x="30" y="6"/>
                </a:lnTo>
                <a:lnTo>
                  <a:pt x="30" y="8"/>
                </a:lnTo>
                <a:lnTo>
                  <a:pt x="30" y="6"/>
                </a:lnTo>
                <a:lnTo>
                  <a:pt x="30" y="6"/>
                </a:lnTo>
                <a:lnTo>
                  <a:pt x="32" y="6"/>
                </a:lnTo>
                <a:lnTo>
                  <a:pt x="32" y="8"/>
                </a:lnTo>
                <a:lnTo>
                  <a:pt x="32" y="8"/>
                </a:lnTo>
                <a:lnTo>
                  <a:pt x="34" y="8"/>
                </a:lnTo>
                <a:lnTo>
                  <a:pt x="34" y="10"/>
                </a:lnTo>
                <a:lnTo>
                  <a:pt x="32" y="10"/>
                </a:lnTo>
                <a:lnTo>
                  <a:pt x="32" y="12"/>
                </a:lnTo>
                <a:lnTo>
                  <a:pt x="30" y="12"/>
                </a:lnTo>
                <a:lnTo>
                  <a:pt x="30" y="14"/>
                </a:lnTo>
                <a:lnTo>
                  <a:pt x="28" y="14"/>
                </a:lnTo>
                <a:lnTo>
                  <a:pt x="28" y="14"/>
                </a:lnTo>
                <a:lnTo>
                  <a:pt x="28" y="14"/>
                </a:lnTo>
                <a:lnTo>
                  <a:pt x="28" y="14"/>
                </a:lnTo>
                <a:lnTo>
                  <a:pt x="26" y="14"/>
                </a:lnTo>
                <a:lnTo>
                  <a:pt x="26" y="16"/>
                </a:lnTo>
                <a:lnTo>
                  <a:pt x="26" y="16"/>
                </a:lnTo>
                <a:lnTo>
                  <a:pt x="26" y="16"/>
                </a:lnTo>
                <a:lnTo>
                  <a:pt x="26" y="18"/>
                </a:lnTo>
                <a:lnTo>
                  <a:pt x="24" y="18"/>
                </a:lnTo>
                <a:lnTo>
                  <a:pt x="24" y="18"/>
                </a:lnTo>
                <a:lnTo>
                  <a:pt x="24" y="18"/>
                </a:lnTo>
                <a:lnTo>
                  <a:pt x="24" y="18"/>
                </a:lnTo>
                <a:lnTo>
                  <a:pt x="24" y="18"/>
                </a:lnTo>
                <a:lnTo>
                  <a:pt x="26" y="20"/>
                </a:lnTo>
                <a:lnTo>
                  <a:pt x="24" y="22"/>
                </a:lnTo>
                <a:lnTo>
                  <a:pt x="26" y="26"/>
                </a:lnTo>
                <a:lnTo>
                  <a:pt x="24" y="28"/>
                </a:lnTo>
                <a:lnTo>
                  <a:pt x="24" y="30"/>
                </a:lnTo>
                <a:lnTo>
                  <a:pt x="24" y="30"/>
                </a:lnTo>
                <a:lnTo>
                  <a:pt x="24" y="30"/>
                </a:lnTo>
                <a:lnTo>
                  <a:pt x="24" y="30"/>
                </a:lnTo>
                <a:lnTo>
                  <a:pt x="22" y="30"/>
                </a:lnTo>
                <a:lnTo>
                  <a:pt x="22" y="30"/>
                </a:lnTo>
                <a:lnTo>
                  <a:pt x="22" y="32"/>
                </a:lnTo>
                <a:lnTo>
                  <a:pt x="22" y="32"/>
                </a:lnTo>
                <a:lnTo>
                  <a:pt x="22" y="32"/>
                </a:lnTo>
                <a:lnTo>
                  <a:pt x="22" y="32"/>
                </a:lnTo>
                <a:lnTo>
                  <a:pt x="24" y="32"/>
                </a:lnTo>
                <a:lnTo>
                  <a:pt x="24" y="34"/>
                </a:lnTo>
                <a:lnTo>
                  <a:pt x="24" y="34"/>
                </a:lnTo>
                <a:lnTo>
                  <a:pt x="22" y="38"/>
                </a:lnTo>
                <a:lnTo>
                  <a:pt x="22" y="40"/>
                </a:lnTo>
                <a:lnTo>
                  <a:pt x="22" y="40"/>
                </a:lnTo>
                <a:lnTo>
                  <a:pt x="20" y="40"/>
                </a:lnTo>
                <a:lnTo>
                  <a:pt x="20" y="40"/>
                </a:lnTo>
                <a:lnTo>
                  <a:pt x="18" y="40"/>
                </a:lnTo>
                <a:lnTo>
                  <a:pt x="18" y="40"/>
                </a:lnTo>
                <a:lnTo>
                  <a:pt x="18" y="40"/>
                </a:lnTo>
                <a:lnTo>
                  <a:pt x="16" y="40"/>
                </a:lnTo>
                <a:lnTo>
                  <a:pt x="14" y="40"/>
                </a:lnTo>
                <a:lnTo>
                  <a:pt x="14" y="40"/>
                </a:lnTo>
                <a:lnTo>
                  <a:pt x="16" y="42"/>
                </a:lnTo>
                <a:lnTo>
                  <a:pt x="16" y="42"/>
                </a:lnTo>
                <a:lnTo>
                  <a:pt x="18" y="44"/>
                </a:lnTo>
                <a:lnTo>
                  <a:pt x="18" y="46"/>
                </a:lnTo>
                <a:lnTo>
                  <a:pt x="18" y="48"/>
                </a:lnTo>
                <a:lnTo>
                  <a:pt x="20" y="50"/>
                </a:lnTo>
                <a:lnTo>
                  <a:pt x="20" y="50"/>
                </a:lnTo>
                <a:lnTo>
                  <a:pt x="20" y="50"/>
                </a:lnTo>
                <a:lnTo>
                  <a:pt x="20" y="50"/>
                </a:lnTo>
                <a:lnTo>
                  <a:pt x="22" y="50"/>
                </a:lnTo>
                <a:lnTo>
                  <a:pt x="22" y="50"/>
                </a:lnTo>
                <a:lnTo>
                  <a:pt x="22" y="50"/>
                </a:lnTo>
                <a:lnTo>
                  <a:pt x="22" y="50"/>
                </a:lnTo>
                <a:lnTo>
                  <a:pt x="20" y="54"/>
                </a:lnTo>
                <a:lnTo>
                  <a:pt x="20" y="54"/>
                </a:lnTo>
                <a:lnTo>
                  <a:pt x="20" y="54"/>
                </a:lnTo>
                <a:lnTo>
                  <a:pt x="18" y="56"/>
                </a:lnTo>
                <a:lnTo>
                  <a:pt x="18" y="56"/>
                </a:lnTo>
                <a:lnTo>
                  <a:pt x="18" y="56"/>
                </a:lnTo>
                <a:lnTo>
                  <a:pt x="18" y="60"/>
                </a:lnTo>
                <a:lnTo>
                  <a:pt x="18" y="60"/>
                </a:lnTo>
                <a:lnTo>
                  <a:pt x="18" y="60"/>
                </a:lnTo>
                <a:lnTo>
                  <a:pt x="18" y="62"/>
                </a:lnTo>
                <a:lnTo>
                  <a:pt x="20" y="62"/>
                </a:lnTo>
                <a:lnTo>
                  <a:pt x="20" y="64"/>
                </a:lnTo>
                <a:lnTo>
                  <a:pt x="20" y="64"/>
                </a:lnTo>
                <a:lnTo>
                  <a:pt x="20" y="64"/>
                </a:lnTo>
                <a:lnTo>
                  <a:pt x="20" y="64"/>
                </a:lnTo>
                <a:lnTo>
                  <a:pt x="22" y="64"/>
                </a:lnTo>
                <a:lnTo>
                  <a:pt x="22" y="64"/>
                </a:lnTo>
                <a:lnTo>
                  <a:pt x="22" y="64"/>
                </a:lnTo>
                <a:lnTo>
                  <a:pt x="22" y="64"/>
                </a:lnTo>
                <a:lnTo>
                  <a:pt x="22" y="64"/>
                </a:lnTo>
                <a:lnTo>
                  <a:pt x="22" y="66"/>
                </a:lnTo>
                <a:lnTo>
                  <a:pt x="22" y="68"/>
                </a:lnTo>
                <a:lnTo>
                  <a:pt x="20" y="68"/>
                </a:lnTo>
                <a:lnTo>
                  <a:pt x="18" y="68"/>
                </a:lnTo>
                <a:lnTo>
                  <a:pt x="18" y="68"/>
                </a:lnTo>
                <a:lnTo>
                  <a:pt x="18" y="68"/>
                </a:lnTo>
                <a:lnTo>
                  <a:pt x="18" y="68"/>
                </a:lnTo>
                <a:lnTo>
                  <a:pt x="18" y="70"/>
                </a:lnTo>
                <a:lnTo>
                  <a:pt x="16" y="70"/>
                </a:lnTo>
                <a:lnTo>
                  <a:pt x="16" y="72"/>
                </a:lnTo>
                <a:lnTo>
                  <a:pt x="16" y="72"/>
                </a:lnTo>
                <a:lnTo>
                  <a:pt x="14" y="72"/>
                </a:lnTo>
                <a:lnTo>
                  <a:pt x="14" y="74"/>
                </a:lnTo>
                <a:lnTo>
                  <a:pt x="14" y="76"/>
                </a:lnTo>
                <a:lnTo>
                  <a:pt x="14" y="76"/>
                </a:lnTo>
                <a:lnTo>
                  <a:pt x="14" y="76"/>
                </a:lnTo>
                <a:lnTo>
                  <a:pt x="14" y="76"/>
                </a:lnTo>
                <a:lnTo>
                  <a:pt x="14" y="76"/>
                </a:lnTo>
                <a:lnTo>
                  <a:pt x="14" y="78"/>
                </a:lnTo>
                <a:lnTo>
                  <a:pt x="14" y="78"/>
                </a:lnTo>
                <a:lnTo>
                  <a:pt x="14" y="8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0" name="Freeform 656"/>
          <p:cNvSpPr>
            <a:spLocks/>
          </p:cNvSpPr>
          <p:nvPr/>
        </p:nvSpPr>
        <p:spPr bwMode="auto">
          <a:xfrm>
            <a:off x="5759450" y="2503488"/>
            <a:ext cx="250825" cy="142875"/>
          </a:xfrm>
          <a:custGeom>
            <a:avLst/>
            <a:gdLst/>
            <a:ahLst/>
            <a:cxnLst>
              <a:cxn ang="0">
                <a:pos x="158" y="82"/>
              </a:cxn>
              <a:cxn ang="0">
                <a:pos x="158" y="80"/>
              </a:cxn>
              <a:cxn ang="0">
                <a:pos x="156" y="78"/>
              </a:cxn>
              <a:cxn ang="0">
                <a:pos x="152" y="78"/>
              </a:cxn>
              <a:cxn ang="0">
                <a:pos x="148" y="76"/>
              </a:cxn>
              <a:cxn ang="0">
                <a:pos x="144" y="76"/>
              </a:cxn>
              <a:cxn ang="0">
                <a:pos x="142" y="76"/>
              </a:cxn>
              <a:cxn ang="0">
                <a:pos x="136" y="72"/>
              </a:cxn>
              <a:cxn ang="0">
                <a:pos x="132" y="70"/>
              </a:cxn>
              <a:cxn ang="0">
                <a:pos x="128" y="68"/>
              </a:cxn>
              <a:cxn ang="0">
                <a:pos x="124" y="64"/>
              </a:cxn>
              <a:cxn ang="0">
                <a:pos x="122" y="64"/>
              </a:cxn>
              <a:cxn ang="0">
                <a:pos x="120" y="64"/>
              </a:cxn>
              <a:cxn ang="0">
                <a:pos x="116" y="62"/>
              </a:cxn>
              <a:cxn ang="0">
                <a:pos x="112" y="58"/>
              </a:cxn>
              <a:cxn ang="0">
                <a:pos x="106" y="54"/>
              </a:cxn>
              <a:cxn ang="0">
                <a:pos x="102" y="52"/>
              </a:cxn>
              <a:cxn ang="0">
                <a:pos x="98" y="50"/>
              </a:cxn>
              <a:cxn ang="0">
                <a:pos x="92" y="46"/>
              </a:cxn>
              <a:cxn ang="0">
                <a:pos x="90" y="42"/>
              </a:cxn>
              <a:cxn ang="0">
                <a:pos x="86" y="38"/>
              </a:cxn>
              <a:cxn ang="0">
                <a:pos x="82" y="32"/>
              </a:cxn>
              <a:cxn ang="0">
                <a:pos x="82" y="30"/>
              </a:cxn>
              <a:cxn ang="0">
                <a:pos x="76" y="26"/>
              </a:cxn>
              <a:cxn ang="0">
                <a:pos x="72" y="26"/>
              </a:cxn>
              <a:cxn ang="0">
                <a:pos x="70" y="26"/>
              </a:cxn>
              <a:cxn ang="0">
                <a:pos x="68" y="26"/>
              </a:cxn>
              <a:cxn ang="0">
                <a:pos x="62" y="26"/>
              </a:cxn>
              <a:cxn ang="0">
                <a:pos x="60" y="26"/>
              </a:cxn>
              <a:cxn ang="0">
                <a:pos x="58" y="24"/>
              </a:cxn>
              <a:cxn ang="0">
                <a:pos x="56" y="24"/>
              </a:cxn>
              <a:cxn ang="0">
                <a:pos x="54" y="20"/>
              </a:cxn>
              <a:cxn ang="0">
                <a:pos x="52" y="18"/>
              </a:cxn>
              <a:cxn ang="0">
                <a:pos x="54" y="18"/>
              </a:cxn>
              <a:cxn ang="0">
                <a:pos x="54" y="16"/>
              </a:cxn>
              <a:cxn ang="0">
                <a:pos x="50" y="10"/>
              </a:cxn>
              <a:cxn ang="0">
                <a:pos x="44" y="8"/>
              </a:cxn>
              <a:cxn ang="0">
                <a:pos x="40" y="8"/>
              </a:cxn>
              <a:cxn ang="0">
                <a:pos x="38" y="6"/>
              </a:cxn>
              <a:cxn ang="0">
                <a:pos x="36" y="4"/>
              </a:cxn>
              <a:cxn ang="0">
                <a:pos x="32" y="4"/>
              </a:cxn>
              <a:cxn ang="0">
                <a:pos x="28" y="0"/>
              </a:cxn>
              <a:cxn ang="0">
                <a:pos x="28" y="2"/>
              </a:cxn>
              <a:cxn ang="0">
                <a:pos x="24" y="2"/>
              </a:cxn>
              <a:cxn ang="0">
                <a:pos x="24" y="4"/>
              </a:cxn>
              <a:cxn ang="0">
                <a:pos x="30" y="8"/>
              </a:cxn>
              <a:cxn ang="0">
                <a:pos x="26" y="6"/>
              </a:cxn>
              <a:cxn ang="0">
                <a:pos x="22" y="6"/>
              </a:cxn>
              <a:cxn ang="0">
                <a:pos x="22" y="8"/>
              </a:cxn>
              <a:cxn ang="0">
                <a:pos x="18" y="10"/>
              </a:cxn>
              <a:cxn ang="0">
                <a:pos x="16" y="10"/>
              </a:cxn>
              <a:cxn ang="0">
                <a:pos x="14" y="12"/>
              </a:cxn>
              <a:cxn ang="0">
                <a:pos x="12" y="12"/>
              </a:cxn>
              <a:cxn ang="0">
                <a:pos x="12" y="14"/>
              </a:cxn>
              <a:cxn ang="0">
                <a:pos x="12" y="18"/>
              </a:cxn>
              <a:cxn ang="0">
                <a:pos x="14" y="24"/>
              </a:cxn>
              <a:cxn ang="0">
                <a:pos x="12" y="26"/>
              </a:cxn>
              <a:cxn ang="0">
                <a:pos x="8" y="26"/>
              </a:cxn>
              <a:cxn ang="0">
                <a:pos x="4" y="24"/>
              </a:cxn>
            </a:cxnLst>
            <a:rect l="0" t="0" r="r" b="b"/>
            <a:pathLst>
              <a:path w="158" h="90">
                <a:moveTo>
                  <a:pt x="158" y="90"/>
                </a:moveTo>
                <a:lnTo>
                  <a:pt x="158" y="90"/>
                </a:lnTo>
                <a:lnTo>
                  <a:pt x="158" y="88"/>
                </a:lnTo>
                <a:lnTo>
                  <a:pt x="158" y="84"/>
                </a:lnTo>
                <a:lnTo>
                  <a:pt x="158" y="82"/>
                </a:lnTo>
                <a:lnTo>
                  <a:pt x="158" y="82"/>
                </a:lnTo>
                <a:lnTo>
                  <a:pt x="158" y="82"/>
                </a:lnTo>
                <a:lnTo>
                  <a:pt x="158" y="80"/>
                </a:lnTo>
                <a:lnTo>
                  <a:pt x="158" y="80"/>
                </a:lnTo>
                <a:lnTo>
                  <a:pt x="158" y="80"/>
                </a:lnTo>
                <a:lnTo>
                  <a:pt x="158" y="80"/>
                </a:lnTo>
                <a:lnTo>
                  <a:pt x="158" y="80"/>
                </a:lnTo>
                <a:lnTo>
                  <a:pt x="156" y="80"/>
                </a:lnTo>
                <a:lnTo>
                  <a:pt x="156" y="78"/>
                </a:lnTo>
                <a:lnTo>
                  <a:pt x="156" y="78"/>
                </a:lnTo>
                <a:lnTo>
                  <a:pt x="156" y="78"/>
                </a:lnTo>
                <a:lnTo>
                  <a:pt x="156" y="78"/>
                </a:lnTo>
                <a:lnTo>
                  <a:pt x="154" y="78"/>
                </a:lnTo>
                <a:lnTo>
                  <a:pt x="154" y="78"/>
                </a:lnTo>
                <a:lnTo>
                  <a:pt x="152" y="78"/>
                </a:lnTo>
                <a:lnTo>
                  <a:pt x="152" y="78"/>
                </a:lnTo>
                <a:lnTo>
                  <a:pt x="152" y="78"/>
                </a:lnTo>
                <a:lnTo>
                  <a:pt x="152" y="78"/>
                </a:lnTo>
                <a:lnTo>
                  <a:pt x="148" y="76"/>
                </a:lnTo>
                <a:lnTo>
                  <a:pt x="148" y="76"/>
                </a:lnTo>
                <a:lnTo>
                  <a:pt x="146" y="74"/>
                </a:lnTo>
                <a:lnTo>
                  <a:pt x="146" y="76"/>
                </a:lnTo>
                <a:lnTo>
                  <a:pt x="146" y="76"/>
                </a:lnTo>
                <a:lnTo>
                  <a:pt x="144" y="76"/>
                </a:lnTo>
                <a:lnTo>
                  <a:pt x="144" y="76"/>
                </a:lnTo>
                <a:lnTo>
                  <a:pt x="144" y="76"/>
                </a:lnTo>
                <a:lnTo>
                  <a:pt x="144" y="76"/>
                </a:lnTo>
                <a:lnTo>
                  <a:pt x="144" y="76"/>
                </a:lnTo>
                <a:lnTo>
                  <a:pt x="142" y="76"/>
                </a:lnTo>
                <a:lnTo>
                  <a:pt x="142" y="76"/>
                </a:lnTo>
                <a:lnTo>
                  <a:pt x="142" y="76"/>
                </a:lnTo>
                <a:lnTo>
                  <a:pt x="138" y="74"/>
                </a:lnTo>
                <a:lnTo>
                  <a:pt x="138" y="72"/>
                </a:lnTo>
                <a:lnTo>
                  <a:pt x="136" y="72"/>
                </a:lnTo>
                <a:lnTo>
                  <a:pt x="136" y="72"/>
                </a:lnTo>
                <a:lnTo>
                  <a:pt x="136" y="72"/>
                </a:lnTo>
                <a:lnTo>
                  <a:pt x="134" y="70"/>
                </a:lnTo>
                <a:lnTo>
                  <a:pt x="134" y="70"/>
                </a:lnTo>
                <a:lnTo>
                  <a:pt x="132" y="70"/>
                </a:lnTo>
                <a:lnTo>
                  <a:pt x="132" y="70"/>
                </a:lnTo>
                <a:lnTo>
                  <a:pt x="132" y="68"/>
                </a:lnTo>
                <a:lnTo>
                  <a:pt x="132" y="68"/>
                </a:lnTo>
                <a:lnTo>
                  <a:pt x="130" y="68"/>
                </a:lnTo>
                <a:lnTo>
                  <a:pt x="130" y="68"/>
                </a:lnTo>
                <a:lnTo>
                  <a:pt x="128" y="68"/>
                </a:lnTo>
                <a:lnTo>
                  <a:pt x="128" y="68"/>
                </a:lnTo>
                <a:lnTo>
                  <a:pt x="128" y="66"/>
                </a:lnTo>
                <a:lnTo>
                  <a:pt x="124" y="66"/>
                </a:lnTo>
                <a:lnTo>
                  <a:pt x="124" y="64"/>
                </a:lnTo>
                <a:lnTo>
                  <a:pt x="124" y="64"/>
                </a:lnTo>
                <a:lnTo>
                  <a:pt x="124" y="64"/>
                </a:lnTo>
                <a:lnTo>
                  <a:pt x="122" y="64"/>
                </a:lnTo>
                <a:lnTo>
                  <a:pt x="122" y="64"/>
                </a:lnTo>
                <a:lnTo>
                  <a:pt x="122" y="64"/>
                </a:lnTo>
                <a:lnTo>
                  <a:pt x="122" y="64"/>
                </a:lnTo>
                <a:lnTo>
                  <a:pt x="122" y="64"/>
                </a:lnTo>
                <a:lnTo>
                  <a:pt x="122" y="64"/>
                </a:lnTo>
                <a:lnTo>
                  <a:pt x="120" y="64"/>
                </a:lnTo>
                <a:lnTo>
                  <a:pt x="120" y="64"/>
                </a:lnTo>
                <a:lnTo>
                  <a:pt x="120" y="64"/>
                </a:lnTo>
                <a:lnTo>
                  <a:pt x="120" y="64"/>
                </a:lnTo>
                <a:lnTo>
                  <a:pt x="118" y="62"/>
                </a:lnTo>
                <a:lnTo>
                  <a:pt x="118" y="62"/>
                </a:lnTo>
                <a:lnTo>
                  <a:pt x="116" y="62"/>
                </a:lnTo>
                <a:lnTo>
                  <a:pt x="116" y="62"/>
                </a:lnTo>
                <a:lnTo>
                  <a:pt x="114" y="60"/>
                </a:lnTo>
                <a:lnTo>
                  <a:pt x="112" y="60"/>
                </a:lnTo>
                <a:lnTo>
                  <a:pt x="112" y="60"/>
                </a:lnTo>
                <a:lnTo>
                  <a:pt x="112" y="58"/>
                </a:lnTo>
                <a:lnTo>
                  <a:pt x="112" y="58"/>
                </a:lnTo>
                <a:lnTo>
                  <a:pt x="110" y="58"/>
                </a:lnTo>
                <a:lnTo>
                  <a:pt x="110" y="56"/>
                </a:lnTo>
                <a:lnTo>
                  <a:pt x="110" y="56"/>
                </a:lnTo>
                <a:lnTo>
                  <a:pt x="108" y="56"/>
                </a:lnTo>
                <a:lnTo>
                  <a:pt x="106" y="54"/>
                </a:lnTo>
                <a:lnTo>
                  <a:pt x="106" y="54"/>
                </a:lnTo>
                <a:lnTo>
                  <a:pt x="104" y="54"/>
                </a:lnTo>
                <a:lnTo>
                  <a:pt x="104" y="54"/>
                </a:lnTo>
                <a:lnTo>
                  <a:pt x="102" y="52"/>
                </a:lnTo>
                <a:lnTo>
                  <a:pt x="102" y="52"/>
                </a:lnTo>
                <a:lnTo>
                  <a:pt x="102" y="52"/>
                </a:lnTo>
                <a:lnTo>
                  <a:pt x="100" y="52"/>
                </a:lnTo>
                <a:lnTo>
                  <a:pt x="100" y="50"/>
                </a:lnTo>
                <a:lnTo>
                  <a:pt x="100" y="50"/>
                </a:lnTo>
                <a:lnTo>
                  <a:pt x="98" y="50"/>
                </a:lnTo>
                <a:lnTo>
                  <a:pt x="98" y="50"/>
                </a:lnTo>
                <a:lnTo>
                  <a:pt x="96" y="50"/>
                </a:lnTo>
                <a:lnTo>
                  <a:pt x="94" y="48"/>
                </a:lnTo>
                <a:lnTo>
                  <a:pt x="94" y="48"/>
                </a:lnTo>
                <a:lnTo>
                  <a:pt x="92" y="46"/>
                </a:lnTo>
                <a:lnTo>
                  <a:pt x="92" y="46"/>
                </a:lnTo>
                <a:lnTo>
                  <a:pt x="92" y="44"/>
                </a:lnTo>
                <a:lnTo>
                  <a:pt x="92" y="44"/>
                </a:lnTo>
                <a:lnTo>
                  <a:pt x="90" y="42"/>
                </a:lnTo>
                <a:lnTo>
                  <a:pt x="90" y="42"/>
                </a:lnTo>
                <a:lnTo>
                  <a:pt x="90" y="40"/>
                </a:lnTo>
                <a:lnTo>
                  <a:pt x="88" y="40"/>
                </a:lnTo>
                <a:lnTo>
                  <a:pt x="88" y="38"/>
                </a:lnTo>
                <a:lnTo>
                  <a:pt x="86" y="38"/>
                </a:lnTo>
                <a:lnTo>
                  <a:pt x="86" y="38"/>
                </a:lnTo>
                <a:lnTo>
                  <a:pt x="86" y="38"/>
                </a:lnTo>
                <a:lnTo>
                  <a:pt x="86" y="38"/>
                </a:lnTo>
                <a:lnTo>
                  <a:pt x="86" y="36"/>
                </a:lnTo>
                <a:lnTo>
                  <a:pt x="84" y="34"/>
                </a:lnTo>
                <a:lnTo>
                  <a:pt x="82" y="32"/>
                </a:lnTo>
                <a:lnTo>
                  <a:pt x="82" y="32"/>
                </a:lnTo>
                <a:lnTo>
                  <a:pt x="82" y="32"/>
                </a:lnTo>
                <a:lnTo>
                  <a:pt x="82" y="30"/>
                </a:lnTo>
                <a:lnTo>
                  <a:pt x="82" y="30"/>
                </a:lnTo>
                <a:lnTo>
                  <a:pt x="82" y="30"/>
                </a:lnTo>
                <a:lnTo>
                  <a:pt x="80" y="30"/>
                </a:lnTo>
                <a:lnTo>
                  <a:pt x="80" y="28"/>
                </a:lnTo>
                <a:lnTo>
                  <a:pt x="80" y="28"/>
                </a:lnTo>
                <a:lnTo>
                  <a:pt x="78" y="26"/>
                </a:lnTo>
                <a:lnTo>
                  <a:pt x="76" y="26"/>
                </a:lnTo>
                <a:lnTo>
                  <a:pt x="76" y="26"/>
                </a:lnTo>
                <a:lnTo>
                  <a:pt x="72" y="24"/>
                </a:lnTo>
                <a:lnTo>
                  <a:pt x="72" y="26"/>
                </a:lnTo>
                <a:lnTo>
                  <a:pt x="72" y="26"/>
                </a:lnTo>
                <a:lnTo>
                  <a:pt x="72" y="26"/>
                </a:lnTo>
                <a:lnTo>
                  <a:pt x="72" y="26"/>
                </a:lnTo>
                <a:lnTo>
                  <a:pt x="72" y="28"/>
                </a:lnTo>
                <a:lnTo>
                  <a:pt x="72" y="28"/>
                </a:lnTo>
                <a:lnTo>
                  <a:pt x="70" y="28"/>
                </a:lnTo>
                <a:lnTo>
                  <a:pt x="70" y="26"/>
                </a:lnTo>
                <a:lnTo>
                  <a:pt x="70" y="26"/>
                </a:lnTo>
                <a:lnTo>
                  <a:pt x="68" y="26"/>
                </a:lnTo>
                <a:lnTo>
                  <a:pt x="68" y="26"/>
                </a:lnTo>
                <a:lnTo>
                  <a:pt x="68" y="26"/>
                </a:lnTo>
                <a:lnTo>
                  <a:pt x="68" y="26"/>
                </a:lnTo>
                <a:lnTo>
                  <a:pt x="66" y="26"/>
                </a:lnTo>
                <a:lnTo>
                  <a:pt x="66" y="26"/>
                </a:lnTo>
                <a:lnTo>
                  <a:pt x="64" y="26"/>
                </a:lnTo>
                <a:lnTo>
                  <a:pt x="64" y="26"/>
                </a:lnTo>
                <a:lnTo>
                  <a:pt x="62" y="26"/>
                </a:lnTo>
                <a:lnTo>
                  <a:pt x="62" y="26"/>
                </a:lnTo>
                <a:lnTo>
                  <a:pt x="62" y="26"/>
                </a:lnTo>
                <a:lnTo>
                  <a:pt x="60" y="26"/>
                </a:lnTo>
                <a:lnTo>
                  <a:pt x="60" y="26"/>
                </a:lnTo>
                <a:lnTo>
                  <a:pt x="60" y="26"/>
                </a:lnTo>
                <a:lnTo>
                  <a:pt x="60" y="26"/>
                </a:lnTo>
                <a:lnTo>
                  <a:pt x="60" y="26"/>
                </a:lnTo>
                <a:lnTo>
                  <a:pt x="58" y="26"/>
                </a:lnTo>
                <a:lnTo>
                  <a:pt x="58" y="24"/>
                </a:lnTo>
                <a:lnTo>
                  <a:pt x="58" y="24"/>
                </a:lnTo>
                <a:lnTo>
                  <a:pt x="56" y="24"/>
                </a:lnTo>
                <a:lnTo>
                  <a:pt x="56" y="24"/>
                </a:lnTo>
                <a:lnTo>
                  <a:pt x="56" y="24"/>
                </a:lnTo>
                <a:lnTo>
                  <a:pt x="56" y="24"/>
                </a:lnTo>
                <a:lnTo>
                  <a:pt x="56" y="24"/>
                </a:lnTo>
                <a:lnTo>
                  <a:pt x="54" y="24"/>
                </a:lnTo>
                <a:lnTo>
                  <a:pt x="54" y="22"/>
                </a:lnTo>
                <a:lnTo>
                  <a:pt x="54" y="22"/>
                </a:lnTo>
                <a:lnTo>
                  <a:pt x="54" y="20"/>
                </a:lnTo>
                <a:lnTo>
                  <a:pt x="54" y="20"/>
                </a:lnTo>
                <a:lnTo>
                  <a:pt x="54" y="20"/>
                </a:lnTo>
                <a:lnTo>
                  <a:pt x="54" y="20"/>
                </a:lnTo>
                <a:lnTo>
                  <a:pt x="54" y="20"/>
                </a:lnTo>
                <a:lnTo>
                  <a:pt x="52" y="18"/>
                </a:lnTo>
                <a:lnTo>
                  <a:pt x="52" y="18"/>
                </a:lnTo>
                <a:lnTo>
                  <a:pt x="52" y="16"/>
                </a:lnTo>
                <a:lnTo>
                  <a:pt x="52" y="16"/>
                </a:lnTo>
                <a:lnTo>
                  <a:pt x="54" y="16"/>
                </a:lnTo>
                <a:lnTo>
                  <a:pt x="54" y="16"/>
                </a:lnTo>
                <a:lnTo>
                  <a:pt x="54" y="18"/>
                </a:lnTo>
                <a:lnTo>
                  <a:pt x="54" y="18"/>
                </a:lnTo>
                <a:lnTo>
                  <a:pt x="56" y="16"/>
                </a:lnTo>
                <a:lnTo>
                  <a:pt x="54" y="16"/>
                </a:lnTo>
                <a:lnTo>
                  <a:pt x="54" y="16"/>
                </a:lnTo>
                <a:lnTo>
                  <a:pt x="54" y="16"/>
                </a:lnTo>
                <a:lnTo>
                  <a:pt x="52" y="16"/>
                </a:lnTo>
                <a:lnTo>
                  <a:pt x="52" y="14"/>
                </a:lnTo>
                <a:lnTo>
                  <a:pt x="50" y="12"/>
                </a:lnTo>
                <a:lnTo>
                  <a:pt x="50" y="10"/>
                </a:lnTo>
                <a:lnTo>
                  <a:pt x="50" y="10"/>
                </a:lnTo>
                <a:lnTo>
                  <a:pt x="48" y="8"/>
                </a:lnTo>
                <a:lnTo>
                  <a:pt x="48" y="8"/>
                </a:lnTo>
                <a:lnTo>
                  <a:pt x="46" y="8"/>
                </a:lnTo>
                <a:lnTo>
                  <a:pt x="44" y="8"/>
                </a:lnTo>
                <a:lnTo>
                  <a:pt x="44" y="8"/>
                </a:lnTo>
                <a:lnTo>
                  <a:pt x="42" y="8"/>
                </a:lnTo>
                <a:lnTo>
                  <a:pt x="42" y="8"/>
                </a:lnTo>
                <a:lnTo>
                  <a:pt x="42" y="8"/>
                </a:lnTo>
                <a:lnTo>
                  <a:pt x="42" y="8"/>
                </a:lnTo>
                <a:lnTo>
                  <a:pt x="40" y="8"/>
                </a:lnTo>
                <a:lnTo>
                  <a:pt x="40" y="8"/>
                </a:lnTo>
                <a:lnTo>
                  <a:pt x="38" y="6"/>
                </a:lnTo>
                <a:lnTo>
                  <a:pt x="38" y="6"/>
                </a:lnTo>
                <a:lnTo>
                  <a:pt x="38" y="6"/>
                </a:lnTo>
                <a:lnTo>
                  <a:pt x="38" y="6"/>
                </a:lnTo>
                <a:lnTo>
                  <a:pt x="38" y="6"/>
                </a:lnTo>
                <a:lnTo>
                  <a:pt x="36" y="4"/>
                </a:lnTo>
                <a:lnTo>
                  <a:pt x="36" y="4"/>
                </a:lnTo>
                <a:lnTo>
                  <a:pt x="36" y="4"/>
                </a:lnTo>
                <a:lnTo>
                  <a:pt x="36" y="4"/>
                </a:lnTo>
                <a:lnTo>
                  <a:pt x="36" y="4"/>
                </a:lnTo>
                <a:lnTo>
                  <a:pt x="34" y="4"/>
                </a:lnTo>
                <a:lnTo>
                  <a:pt x="34" y="4"/>
                </a:lnTo>
                <a:lnTo>
                  <a:pt x="32" y="4"/>
                </a:lnTo>
                <a:lnTo>
                  <a:pt x="32" y="4"/>
                </a:lnTo>
                <a:lnTo>
                  <a:pt x="32" y="2"/>
                </a:lnTo>
                <a:lnTo>
                  <a:pt x="30" y="2"/>
                </a:lnTo>
                <a:lnTo>
                  <a:pt x="28" y="0"/>
                </a:lnTo>
                <a:lnTo>
                  <a:pt x="28" y="0"/>
                </a:lnTo>
                <a:lnTo>
                  <a:pt x="28" y="0"/>
                </a:lnTo>
                <a:lnTo>
                  <a:pt x="28" y="2"/>
                </a:lnTo>
                <a:lnTo>
                  <a:pt x="28" y="2"/>
                </a:lnTo>
                <a:lnTo>
                  <a:pt x="28" y="2"/>
                </a:lnTo>
                <a:lnTo>
                  <a:pt x="28" y="2"/>
                </a:lnTo>
                <a:lnTo>
                  <a:pt x="28" y="2"/>
                </a:lnTo>
                <a:lnTo>
                  <a:pt x="28" y="2"/>
                </a:lnTo>
                <a:lnTo>
                  <a:pt x="26" y="2"/>
                </a:lnTo>
                <a:lnTo>
                  <a:pt x="26" y="2"/>
                </a:lnTo>
                <a:lnTo>
                  <a:pt x="26" y="2"/>
                </a:lnTo>
                <a:lnTo>
                  <a:pt x="24" y="2"/>
                </a:lnTo>
                <a:lnTo>
                  <a:pt x="24" y="2"/>
                </a:lnTo>
                <a:lnTo>
                  <a:pt x="24" y="2"/>
                </a:lnTo>
                <a:lnTo>
                  <a:pt x="24" y="4"/>
                </a:lnTo>
                <a:lnTo>
                  <a:pt x="24" y="4"/>
                </a:lnTo>
                <a:lnTo>
                  <a:pt x="24" y="4"/>
                </a:lnTo>
                <a:lnTo>
                  <a:pt x="24" y="4"/>
                </a:lnTo>
                <a:lnTo>
                  <a:pt x="26" y="4"/>
                </a:lnTo>
                <a:lnTo>
                  <a:pt x="26" y="4"/>
                </a:lnTo>
                <a:lnTo>
                  <a:pt x="26" y="4"/>
                </a:lnTo>
                <a:lnTo>
                  <a:pt x="30" y="8"/>
                </a:lnTo>
                <a:lnTo>
                  <a:pt x="28" y="8"/>
                </a:lnTo>
                <a:lnTo>
                  <a:pt x="28" y="8"/>
                </a:lnTo>
                <a:lnTo>
                  <a:pt x="28" y="8"/>
                </a:lnTo>
                <a:lnTo>
                  <a:pt x="28" y="6"/>
                </a:lnTo>
                <a:lnTo>
                  <a:pt x="26" y="6"/>
                </a:lnTo>
                <a:lnTo>
                  <a:pt x="26" y="6"/>
                </a:lnTo>
                <a:lnTo>
                  <a:pt x="26" y="6"/>
                </a:lnTo>
                <a:lnTo>
                  <a:pt x="26" y="6"/>
                </a:lnTo>
                <a:lnTo>
                  <a:pt x="22" y="6"/>
                </a:lnTo>
                <a:lnTo>
                  <a:pt x="22" y="6"/>
                </a:lnTo>
                <a:lnTo>
                  <a:pt x="22" y="6"/>
                </a:lnTo>
                <a:lnTo>
                  <a:pt x="22" y="6"/>
                </a:lnTo>
                <a:lnTo>
                  <a:pt x="22" y="6"/>
                </a:lnTo>
                <a:lnTo>
                  <a:pt x="22" y="6"/>
                </a:lnTo>
                <a:lnTo>
                  <a:pt x="22" y="8"/>
                </a:lnTo>
                <a:lnTo>
                  <a:pt x="22" y="8"/>
                </a:lnTo>
                <a:lnTo>
                  <a:pt x="22" y="10"/>
                </a:lnTo>
                <a:lnTo>
                  <a:pt x="22" y="10"/>
                </a:lnTo>
                <a:lnTo>
                  <a:pt x="20" y="10"/>
                </a:lnTo>
                <a:lnTo>
                  <a:pt x="18" y="10"/>
                </a:lnTo>
                <a:lnTo>
                  <a:pt x="18" y="10"/>
                </a:lnTo>
                <a:lnTo>
                  <a:pt x="18" y="10"/>
                </a:lnTo>
                <a:lnTo>
                  <a:pt x="16" y="10"/>
                </a:lnTo>
                <a:lnTo>
                  <a:pt x="16" y="10"/>
                </a:lnTo>
                <a:lnTo>
                  <a:pt x="16" y="10"/>
                </a:lnTo>
                <a:lnTo>
                  <a:pt x="16" y="10"/>
                </a:lnTo>
                <a:lnTo>
                  <a:pt x="16" y="10"/>
                </a:lnTo>
                <a:lnTo>
                  <a:pt x="14" y="10"/>
                </a:lnTo>
                <a:lnTo>
                  <a:pt x="14" y="12"/>
                </a:lnTo>
                <a:lnTo>
                  <a:pt x="14" y="12"/>
                </a:lnTo>
                <a:lnTo>
                  <a:pt x="14" y="12"/>
                </a:lnTo>
                <a:lnTo>
                  <a:pt x="14" y="12"/>
                </a:lnTo>
                <a:lnTo>
                  <a:pt x="14" y="12"/>
                </a:lnTo>
                <a:lnTo>
                  <a:pt x="12" y="12"/>
                </a:lnTo>
                <a:lnTo>
                  <a:pt x="12" y="12"/>
                </a:lnTo>
                <a:lnTo>
                  <a:pt x="12" y="14"/>
                </a:lnTo>
                <a:lnTo>
                  <a:pt x="12" y="14"/>
                </a:lnTo>
                <a:lnTo>
                  <a:pt x="12" y="14"/>
                </a:lnTo>
                <a:lnTo>
                  <a:pt x="12" y="14"/>
                </a:lnTo>
                <a:lnTo>
                  <a:pt x="12" y="14"/>
                </a:lnTo>
                <a:lnTo>
                  <a:pt x="12" y="14"/>
                </a:lnTo>
                <a:lnTo>
                  <a:pt x="10" y="16"/>
                </a:lnTo>
                <a:lnTo>
                  <a:pt x="10" y="16"/>
                </a:lnTo>
                <a:lnTo>
                  <a:pt x="10" y="16"/>
                </a:lnTo>
                <a:lnTo>
                  <a:pt x="12" y="18"/>
                </a:lnTo>
                <a:lnTo>
                  <a:pt x="14" y="22"/>
                </a:lnTo>
                <a:lnTo>
                  <a:pt x="14" y="22"/>
                </a:lnTo>
                <a:lnTo>
                  <a:pt x="14" y="24"/>
                </a:lnTo>
                <a:lnTo>
                  <a:pt x="14" y="24"/>
                </a:lnTo>
                <a:lnTo>
                  <a:pt x="14" y="24"/>
                </a:lnTo>
                <a:lnTo>
                  <a:pt x="14" y="26"/>
                </a:lnTo>
                <a:lnTo>
                  <a:pt x="14" y="26"/>
                </a:lnTo>
                <a:lnTo>
                  <a:pt x="12" y="26"/>
                </a:lnTo>
                <a:lnTo>
                  <a:pt x="12" y="26"/>
                </a:lnTo>
                <a:lnTo>
                  <a:pt x="12" y="26"/>
                </a:lnTo>
                <a:lnTo>
                  <a:pt x="12" y="26"/>
                </a:lnTo>
                <a:lnTo>
                  <a:pt x="10" y="26"/>
                </a:lnTo>
                <a:lnTo>
                  <a:pt x="10" y="26"/>
                </a:lnTo>
                <a:lnTo>
                  <a:pt x="10" y="26"/>
                </a:lnTo>
                <a:lnTo>
                  <a:pt x="8" y="26"/>
                </a:lnTo>
                <a:lnTo>
                  <a:pt x="8" y="26"/>
                </a:lnTo>
                <a:lnTo>
                  <a:pt x="8" y="26"/>
                </a:lnTo>
                <a:lnTo>
                  <a:pt x="6" y="26"/>
                </a:lnTo>
                <a:lnTo>
                  <a:pt x="6" y="26"/>
                </a:lnTo>
                <a:lnTo>
                  <a:pt x="4" y="24"/>
                </a:lnTo>
                <a:lnTo>
                  <a:pt x="2" y="24"/>
                </a:lnTo>
                <a:lnTo>
                  <a:pt x="0" y="24"/>
                </a:lnTo>
                <a:lnTo>
                  <a:pt x="0"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1" name="Freeform 657"/>
          <p:cNvSpPr>
            <a:spLocks/>
          </p:cNvSpPr>
          <p:nvPr/>
        </p:nvSpPr>
        <p:spPr bwMode="auto">
          <a:xfrm>
            <a:off x="7315200" y="2620963"/>
            <a:ext cx="15875" cy="12700"/>
          </a:xfrm>
          <a:custGeom>
            <a:avLst/>
            <a:gdLst/>
            <a:ahLst/>
            <a:cxnLst>
              <a:cxn ang="0">
                <a:pos x="0" y="8"/>
              </a:cxn>
              <a:cxn ang="0">
                <a:pos x="0" y="6"/>
              </a:cxn>
              <a:cxn ang="0">
                <a:pos x="0" y="6"/>
              </a:cxn>
              <a:cxn ang="0">
                <a:pos x="0" y="6"/>
              </a:cxn>
              <a:cxn ang="0">
                <a:pos x="0" y="6"/>
              </a:cxn>
              <a:cxn ang="0">
                <a:pos x="0" y="4"/>
              </a:cxn>
              <a:cxn ang="0">
                <a:pos x="0" y="4"/>
              </a:cxn>
              <a:cxn ang="0">
                <a:pos x="0" y="2"/>
              </a:cxn>
              <a:cxn ang="0">
                <a:pos x="0" y="2"/>
              </a:cxn>
              <a:cxn ang="0">
                <a:pos x="0" y="2"/>
              </a:cxn>
              <a:cxn ang="0">
                <a:pos x="2" y="2"/>
              </a:cxn>
              <a:cxn ang="0">
                <a:pos x="2" y="2"/>
              </a:cxn>
              <a:cxn ang="0">
                <a:pos x="2" y="0"/>
              </a:cxn>
              <a:cxn ang="0">
                <a:pos x="2" y="0"/>
              </a:cxn>
              <a:cxn ang="0">
                <a:pos x="2" y="0"/>
              </a:cxn>
              <a:cxn ang="0">
                <a:pos x="4" y="0"/>
              </a:cxn>
              <a:cxn ang="0">
                <a:pos x="4" y="0"/>
              </a:cxn>
              <a:cxn ang="0">
                <a:pos x="6" y="0"/>
              </a:cxn>
              <a:cxn ang="0">
                <a:pos x="8" y="0"/>
              </a:cxn>
              <a:cxn ang="0">
                <a:pos x="10" y="0"/>
              </a:cxn>
              <a:cxn ang="0">
                <a:pos x="10" y="0"/>
              </a:cxn>
            </a:cxnLst>
            <a:rect l="0" t="0" r="r" b="b"/>
            <a:pathLst>
              <a:path w="10" h="8">
                <a:moveTo>
                  <a:pt x="0" y="8"/>
                </a:moveTo>
                <a:lnTo>
                  <a:pt x="0" y="6"/>
                </a:lnTo>
                <a:lnTo>
                  <a:pt x="0" y="6"/>
                </a:lnTo>
                <a:lnTo>
                  <a:pt x="0" y="6"/>
                </a:lnTo>
                <a:lnTo>
                  <a:pt x="0" y="6"/>
                </a:lnTo>
                <a:lnTo>
                  <a:pt x="0" y="4"/>
                </a:lnTo>
                <a:lnTo>
                  <a:pt x="0" y="4"/>
                </a:lnTo>
                <a:lnTo>
                  <a:pt x="0" y="2"/>
                </a:lnTo>
                <a:lnTo>
                  <a:pt x="0" y="2"/>
                </a:lnTo>
                <a:lnTo>
                  <a:pt x="0" y="2"/>
                </a:lnTo>
                <a:lnTo>
                  <a:pt x="2" y="2"/>
                </a:lnTo>
                <a:lnTo>
                  <a:pt x="2" y="2"/>
                </a:lnTo>
                <a:lnTo>
                  <a:pt x="2" y="0"/>
                </a:lnTo>
                <a:lnTo>
                  <a:pt x="2" y="0"/>
                </a:lnTo>
                <a:lnTo>
                  <a:pt x="2" y="0"/>
                </a:lnTo>
                <a:lnTo>
                  <a:pt x="4" y="0"/>
                </a:lnTo>
                <a:lnTo>
                  <a:pt x="4" y="0"/>
                </a:lnTo>
                <a:lnTo>
                  <a:pt x="6" y="0"/>
                </a:lnTo>
                <a:lnTo>
                  <a:pt x="8" y="0"/>
                </a:lnTo>
                <a:lnTo>
                  <a:pt x="10"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2" name="Line 658"/>
          <p:cNvSpPr>
            <a:spLocks noChangeShapeType="1"/>
          </p:cNvSpPr>
          <p:nvPr/>
        </p:nvSpPr>
        <p:spPr bwMode="auto">
          <a:xfrm>
            <a:off x="7340600" y="2617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3" name="Line 659"/>
          <p:cNvSpPr>
            <a:spLocks noChangeShapeType="1"/>
          </p:cNvSpPr>
          <p:nvPr/>
        </p:nvSpPr>
        <p:spPr bwMode="auto">
          <a:xfrm>
            <a:off x="7340600" y="2617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4" name="Freeform 660"/>
          <p:cNvSpPr>
            <a:spLocks/>
          </p:cNvSpPr>
          <p:nvPr/>
        </p:nvSpPr>
        <p:spPr bwMode="auto">
          <a:xfrm>
            <a:off x="7340600" y="2614613"/>
            <a:ext cx="1588" cy="3175"/>
          </a:xfrm>
          <a:custGeom>
            <a:avLst/>
            <a:gdLst/>
            <a:ahLst/>
            <a:cxnLst>
              <a:cxn ang="0">
                <a:pos x="0" y="2"/>
              </a:cxn>
              <a:cxn ang="0">
                <a:pos x="0" y="2"/>
              </a:cxn>
              <a:cxn ang="0">
                <a:pos x="0" y="2"/>
              </a:cxn>
              <a:cxn ang="0">
                <a:pos x="0" y="2"/>
              </a:cxn>
              <a:cxn ang="0">
                <a:pos x="0" y="0"/>
              </a:cxn>
              <a:cxn ang="0">
                <a:pos x="0" y="0"/>
              </a:cxn>
              <a:cxn ang="0">
                <a:pos x="0" y="0"/>
              </a:cxn>
              <a:cxn ang="0">
                <a:pos x="0" y="0"/>
              </a:cxn>
            </a:cxnLst>
            <a:rect l="0" t="0" r="r" b="b"/>
            <a:pathLst>
              <a:path h="2">
                <a:moveTo>
                  <a:pt x="0" y="2"/>
                </a:moveTo>
                <a:lnTo>
                  <a:pt x="0" y="2"/>
                </a:lnTo>
                <a:lnTo>
                  <a:pt x="0" y="2"/>
                </a:lnTo>
                <a:lnTo>
                  <a:pt x="0"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5" name="Freeform 661"/>
          <p:cNvSpPr>
            <a:spLocks/>
          </p:cNvSpPr>
          <p:nvPr/>
        </p:nvSpPr>
        <p:spPr bwMode="auto">
          <a:xfrm>
            <a:off x="5568950" y="2586038"/>
            <a:ext cx="53975" cy="34925"/>
          </a:xfrm>
          <a:custGeom>
            <a:avLst/>
            <a:gdLst/>
            <a:ahLst/>
            <a:cxnLst>
              <a:cxn ang="0">
                <a:pos x="0" y="12"/>
              </a:cxn>
              <a:cxn ang="0">
                <a:pos x="2" y="10"/>
              </a:cxn>
              <a:cxn ang="0">
                <a:pos x="4" y="8"/>
              </a:cxn>
              <a:cxn ang="0">
                <a:pos x="4" y="8"/>
              </a:cxn>
              <a:cxn ang="0">
                <a:pos x="6" y="8"/>
              </a:cxn>
              <a:cxn ang="0">
                <a:pos x="6" y="6"/>
              </a:cxn>
              <a:cxn ang="0">
                <a:pos x="8" y="6"/>
              </a:cxn>
              <a:cxn ang="0">
                <a:pos x="10" y="4"/>
              </a:cxn>
              <a:cxn ang="0">
                <a:pos x="10" y="4"/>
              </a:cxn>
              <a:cxn ang="0">
                <a:pos x="12" y="2"/>
              </a:cxn>
              <a:cxn ang="0">
                <a:pos x="14" y="0"/>
              </a:cxn>
              <a:cxn ang="0">
                <a:pos x="18" y="0"/>
              </a:cxn>
              <a:cxn ang="0">
                <a:pos x="18" y="0"/>
              </a:cxn>
              <a:cxn ang="0">
                <a:pos x="18" y="0"/>
              </a:cxn>
              <a:cxn ang="0">
                <a:pos x="20" y="2"/>
              </a:cxn>
              <a:cxn ang="0">
                <a:pos x="22" y="4"/>
              </a:cxn>
              <a:cxn ang="0">
                <a:pos x="24" y="4"/>
              </a:cxn>
              <a:cxn ang="0">
                <a:pos x="22" y="6"/>
              </a:cxn>
              <a:cxn ang="0">
                <a:pos x="22" y="6"/>
              </a:cxn>
              <a:cxn ang="0">
                <a:pos x="20" y="6"/>
              </a:cxn>
              <a:cxn ang="0">
                <a:pos x="20" y="8"/>
              </a:cxn>
              <a:cxn ang="0">
                <a:pos x="24" y="8"/>
              </a:cxn>
              <a:cxn ang="0">
                <a:pos x="24" y="10"/>
              </a:cxn>
              <a:cxn ang="0">
                <a:pos x="24" y="10"/>
              </a:cxn>
              <a:cxn ang="0">
                <a:pos x="24" y="12"/>
              </a:cxn>
              <a:cxn ang="0">
                <a:pos x="22" y="12"/>
              </a:cxn>
              <a:cxn ang="0">
                <a:pos x="20" y="12"/>
              </a:cxn>
              <a:cxn ang="0">
                <a:pos x="20" y="14"/>
              </a:cxn>
              <a:cxn ang="0">
                <a:pos x="22" y="14"/>
              </a:cxn>
              <a:cxn ang="0">
                <a:pos x="22" y="14"/>
              </a:cxn>
              <a:cxn ang="0">
                <a:pos x="24" y="16"/>
              </a:cxn>
              <a:cxn ang="0">
                <a:pos x="26" y="18"/>
              </a:cxn>
              <a:cxn ang="0">
                <a:pos x="26" y="18"/>
              </a:cxn>
              <a:cxn ang="0">
                <a:pos x="30" y="20"/>
              </a:cxn>
              <a:cxn ang="0">
                <a:pos x="30" y="20"/>
              </a:cxn>
              <a:cxn ang="0">
                <a:pos x="32" y="20"/>
              </a:cxn>
              <a:cxn ang="0">
                <a:pos x="32" y="20"/>
              </a:cxn>
            </a:cxnLst>
            <a:rect l="0" t="0" r="r" b="b"/>
            <a:pathLst>
              <a:path w="34" h="22">
                <a:moveTo>
                  <a:pt x="0" y="14"/>
                </a:moveTo>
                <a:lnTo>
                  <a:pt x="0" y="12"/>
                </a:lnTo>
                <a:lnTo>
                  <a:pt x="2" y="12"/>
                </a:lnTo>
                <a:lnTo>
                  <a:pt x="2" y="10"/>
                </a:lnTo>
                <a:lnTo>
                  <a:pt x="2" y="10"/>
                </a:lnTo>
                <a:lnTo>
                  <a:pt x="4" y="8"/>
                </a:lnTo>
                <a:lnTo>
                  <a:pt x="4" y="8"/>
                </a:lnTo>
                <a:lnTo>
                  <a:pt x="4" y="8"/>
                </a:lnTo>
                <a:lnTo>
                  <a:pt x="6" y="8"/>
                </a:lnTo>
                <a:lnTo>
                  <a:pt x="6" y="8"/>
                </a:lnTo>
                <a:lnTo>
                  <a:pt x="6" y="8"/>
                </a:lnTo>
                <a:lnTo>
                  <a:pt x="6" y="6"/>
                </a:lnTo>
                <a:lnTo>
                  <a:pt x="8" y="6"/>
                </a:lnTo>
                <a:lnTo>
                  <a:pt x="8" y="6"/>
                </a:lnTo>
                <a:lnTo>
                  <a:pt x="8" y="4"/>
                </a:lnTo>
                <a:lnTo>
                  <a:pt x="10" y="4"/>
                </a:lnTo>
                <a:lnTo>
                  <a:pt x="10" y="4"/>
                </a:lnTo>
                <a:lnTo>
                  <a:pt x="10" y="4"/>
                </a:lnTo>
                <a:lnTo>
                  <a:pt x="10" y="2"/>
                </a:lnTo>
                <a:lnTo>
                  <a:pt x="12" y="2"/>
                </a:lnTo>
                <a:lnTo>
                  <a:pt x="14" y="0"/>
                </a:lnTo>
                <a:lnTo>
                  <a:pt x="14" y="0"/>
                </a:lnTo>
                <a:lnTo>
                  <a:pt x="16" y="0"/>
                </a:lnTo>
                <a:lnTo>
                  <a:pt x="18" y="0"/>
                </a:lnTo>
                <a:lnTo>
                  <a:pt x="18" y="0"/>
                </a:lnTo>
                <a:lnTo>
                  <a:pt x="18" y="0"/>
                </a:lnTo>
                <a:lnTo>
                  <a:pt x="18" y="0"/>
                </a:lnTo>
                <a:lnTo>
                  <a:pt x="18" y="0"/>
                </a:lnTo>
                <a:lnTo>
                  <a:pt x="20" y="2"/>
                </a:lnTo>
                <a:lnTo>
                  <a:pt x="20" y="2"/>
                </a:lnTo>
                <a:lnTo>
                  <a:pt x="22" y="2"/>
                </a:lnTo>
                <a:lnTo>
                  <a:pt x="22" y="4"/>
                </a:lnTo>
                <a:lnTo>
                  <a:pt x="22" y="4"/>
                </a:lnTo>
                <a:lnTo>
                  <a:pt x="24" y="4"/>
                </a:lnTo>
                <a:lnTo>
                  <a:pt x="24" y="4"/>
                </a:lnTo>
                <a:lnTo>
                  <a:pt x="22" y="6"/>
                </a:lnTo>
                <a:lnTo>
                  <a:pt x="22" y="6"/>
                </a:lnTo>
                <a:lnTo>
                  <a:pt x="22" y="6"/>
                </a:lnTo>
                <a:lnTo>
                  <a:pt x="20" y="6"/>
                </a:lnTo>
                <a:lnTo>
                  <a:pt x="20" y="6"/>
                </a:lnTo>
                <a:lnTo>
                  <a:pt x="20" y="6"/>
                </a:lnTo>
                <a:lnTo>
                  <a:pt x="20" y="8"/>
                </a:lnTo>
                <a:lnTo>
                  <a:pt x="22" y="8"/>
                </a:lnTo>
                <a:lnTo>
                  <a:pt x="24" y="8"/>
                </a:lnTo>
                <a:lnTo>
                  <a:pt x="24" y="10"/>
                </a:lnTo>
                <a:lnTo>
                  <a:pt x="24" y="10"/>
                </a:lnTo>
                <a:lnTo>
                  <a:pt x="24" y="10"/>
                </a:lnTo>
                <a:lnTo>
                  <a:pt x="24" y="10"/>
                </a:lnTo>
                <a:lnTo>
                  <a:pt x="24" y="12"/>
                </a:lnTo>
                <a:lnTo>
                  <a:pt x="24" y="12"/>
                </a:lnTo>
                <a:lnTo>
                  <a:pt x="22" y="12"/>
                </a:lnTo>
                <a:lnTo>
                  <a:pt x="22" y="12"/>
                </a:lnTo>
                <a:lnTo>
                  <a:pt x="22" y="12"/>
                </a:lnTo>
                <a:lnTo>
                  <a:pt x="20" y="12"/>
                </a:lnTo>
                <a:lnTo>
                  <a:pt x="20" y="12"/>
                </a:lnTo>
                <a:lnTo>
                  <a:pt x="20" y="14"/>
                </a:lnTo>
                <a:lnTo>
                  <a:pt x="20" y="14"/>
                </a:lnTo>
                <a:lnTo>
                  <a:pt x="22" y="14"/>
                </a:lnTo>
                <a:lnTo>
                  <a:pt x="22" y="14"/>
                </a:lnTo>
                <a:lnTo>
                  <a:pt x="22" y="14"/>
                </a:lnTo>
                <a:lnTo>
                  <a:pt x="24" y="16"/>
                </a:lnTo>
                <a:lnTo>
                  <a:pt x="24" y="16"/>
                </a:lnTo>
                <a:lnTo>
                  <a:pt x="24" y="16"/>
                </a:lnTo>
                <a:lnTo>
                  <a:pt x="26" y="18"/>
                </a:lnTo>
                <a:lnTo>
                  <a:pt x="26" y="18"/>
                </a:lnTo>
                <a:lnTo>
                  <a:pt x="26" y="18"/>
                </a:lnTo>
                <a:lnTo>
                  <a:pt x="26" y="18"/>
                </a:lnTo>
                <a:lnTo>
                  <a:pt x="30" y="20"/>
                </a:lnTo>
                <a:lnTo>
                  <a:pt x="30" y="20"/>
                </a:lnTo>
                <a:lnTo>
                  <a:pt x="30" y="20"/>
                </a:lnTo>
                <a:lnTo>
                  <a:pt x="30" y="22"/>
                </a:lnTo>
                <a:lnTo>
                  <a:pt x="32" y="20"/>
                </a:lnTo>
                <a:lnTo>
                  <a:pt x="32" y="20"/>
                </a:lnTo>
                <a:lnTo>
                  <a:pt x="32" y="20"/>
                </a:lnTo>
                <a:lnTo>
                  <a:pt x="34"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6" name="Rectangle 662"/>
          <p:cNvSpPr>
            <a:spLocks noChangeArrowheads="1"/>
          </p:cNvSpPr>
          <p:nvPr/>
        </p:nvSpPr>
        <p:spPr bwMode="auto">
          <a:xfrm>
            <a:off x="5530850" y="2551113"/>
            <a:ext cx="1588" cy="1588"/>
          </a:xfrm>
          <a:prstGeom prst="rect">
            <a:avLst/>
          </a:prstGeom>
          <a:solidFill>
            <a:schemeClr val="bg1">
              <a:lumMod val="65000"/>
            </a:schemeClr>
          </a:solidFill>
          <a:ln w="4">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7" name="Freeform 663"/>
          <p:cNvSpPr>
            <a:spLocks/>
          </p:cNvSpPr>
          <p:nvPr/>
        </p:nvSpPr>
        <p:spPr bwMode="auto">
          <a:xfrm>
            <a:off x="5524500" y="2547938"/>
            <a:ext cx="3175" cy="3175"/>
          </a:xfrm>
          <a:custGeom>
            <a:avLst/>
            <a:gdLst/>
            <a:ahLst/>
            <a:cxnLst>
              <a:cxn ang="0">
                <a:pos x="2" y="2"/>
              </a:cxn>
              <a:cxn ang="0">
                <a:pos x="2" y="2"/>
              </a:cxn>
              <a:cxn ang="0">
                <a:pos x="2" y="0"/>
              </a:cxn>
              <a:cxn ang="0">
                <a:pos x="0" y="0"/>
              </a:cxn>
              <a:cxn ang="0">
                <a:pos x="0" y="0"/>
              </a:cxn>
              <a:cxn ang="0">
                <a:pos x="0" y="2"/>
              </a:cxn>
              <a:cxn ang="0">
                <a:pos x="0" y="2"/>
              </a:cxn>
              <a:cxn ang="0">
                <a:pos x="2" y="2"/>
              </a:cxn>
            </a:cxnLst>
            <a:rect l="0" t="0" r="r" b="b"/>
            <a:pathLst>
              <a:path w="2" h="2">
                <a:moveTo>
                  <a:pt x="2" y="2"/>
                </a:moveTo>
                <a:lnTo>
                  <a:pt x="2" y="2"/>
                </a:lnTo>
                <a:lnTo>
                  <a:pt x="2" y="0"/>
                </a:lnTo>
                <a:lnTo>
                  <a:pt x="0" y="0"/>
                </a:lnTo>
                <a:lnTo>
                  <a:pt x="0" y="0"/>
                </a:lnTo>
                <a:lnTo>
                  <a:pt x="0" y="2"/>
                </a:lnTo>
                <a:lnTo>
                  <a:pt x="0" y="2"/>
                </a:lnTo>
                <a:lnTo>
                  <a:pt x="2" y="2"/>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8" name="Freeform 664"/>
          <p:cNvSpPr>
            <a:spLocks/>
          </p:cNvSpPr>
          <p:nvPr/>
        </p:nvSpPr>
        <p:spPr bwMode="auto">
          <a:xfrm>
            <a:off x="5524500" y="2528888"/>
            <a:ext cx="38100" cy="22225"/>
          </a:xfrm>
          <a:custGeom>
            <a:avLst/>
            <a:gdLst/>
            <a:ahLst/>
            <a:cxnLst>
              <a:cxn ang="0">
                <a:pos x="0" y="10"/>
              </a:cxn>
              <a:cxn ang="0">
                <a:pos x="0" y="8"/>
              </a:cxn>
              <a:cxn ang="0">
                <a:pos x="2" y="8"/>
              </a:cxn>
              <a:cxn ang="0">
                <a:pos x="2" y="8"/>
              </a:cxn>
              <a:cxn ang="0">
                <a:pos x="2" y="6"/>
              </a:cxn>
              <a:cxn ang="0">
                <a:pos x="4" y="6"/>
              </a:cxn>
              <a:cxn ang="0">
                <a:pos x="4" y="6"/>
              </a:cxn>
              <a:cxn ang="0">
                <a:pos x="4" y="6"/>
              </a:cxn>
              <a:cxn ang="0">
                <a:pos x="8" y="8"/>
              </a:cxn>
              <a:cxn ang="0">
                <a:pos x="10" y="8"/>
              </a:cxn>
              <a:cxn ang="0">
                <a:pos x="10" y="8"/>
              </a:cxn>
              <a:cxn ang="0">
                <a:pos x="10" y="10"/>
              </a:cxn>
              <a:cxn ang="0">
                <a:pos x="10" y="10"/>
              </a:cxn>
              <a:cxn ang="0">
                <a:pos x="10" y="10"/>
              </a:cxn>
              <a:cxn ang="0">
                <a:pos x="12" y="10"/>
              </a:cxn>
              <a:cxn ang="0">
                <a:pos x="12" y="10"/>
              </a:cxn>
              <a:cxn ang="0">
                <a:pos x="12" y="10"/>
              </a:cxn>
              <a:cxn ang="0">
                <a:pos x="12" y="10"/>
              </a:cxn>
              <a:cxn ang="0">
                <a:pos x="14" y="12"/>
              </a:cxn>
              <a:cxn ang="0">
                <a:pos x="14" y="12"/>
              </a:cxn>
              <a:cxn ang="0">
                <a:pos x="14" y="12"/>
              </a:cxn>
              <a:cxn ang="0">
                <a:pos x="14" y="12"/>
              </a:cxn>
              <a:cxn ang="0">
                <a:pos x="14" y="12"/>
              </a:cxn>
              <a:cxn ang="0">
                <a:pos x="16" y="10"/>
              </a:cxn>
              <a:cxn ang="0">
                <a:pos x="16" y="10"/>
              </a:cxn>
              <a:cxn ang="0">
                <a:pos x="18" y="12"/>
              </a:cxn>
              <a:cxn ang="0">
                <a:pos x="18" y="12"/>
              </a:cxn>
              <a:cxn ang="0">
                <a:pos x="18" y="12"/>
              </a:cxn>
              <a:cxn ang="0">
                <a:pos x="18" y="12"/>
              </a:cxn>
              <a:cxn ang="0">
                <a:pos x="20" y="12"/>
              </a:cxn>
              <a:cxn ang="0">
                <a:pos x="20" y="14"/>
              </a:cxn>
              <a:cxn ang="0">
                <a:pos x="22" y="14"/>
              </a:cxn>
              <a:cxn ang="0">
                <a:pos x="22" y="12"/>
              </a:cxn>
              <a:cxn ang="0">
                <a:pos x="22" y="12"/>
              </a:cxn>
              <a:cxn ang="0">
                <a:pos x="22" y="10"/>
              </a:cxn>
              <a:cxn ang="0">
                <a:pos x="24" y="10"/>
              </a:cxn>
              <a:cxn ang="0">
                <a:pos x="22" y="8"/>
              </a:cxn>
              <a:cxn ang="0">
                <a:pos x="22" y="8"/>
              </a:cxn>
              <a:cxn ang="0">
                <a:pos x="22" y="8"/>
              </a:cxn>
              <a:cxn ang="0">
                <a:pos x="20" y="8"/>
              </a:cxn>
              <a:cxn ang="0">
                <a:pos x="20" y="8"/>
              </a:cxn>
              <a:cxn ang="0">
                <a:pos x="18" y="6"/>
              </a:cxn>
              <a:cxn ang="0">
                <a:pos x="16" y="4"/>
              </a:cxn>
              <a:cxn ang="0">
                <a:pos x="16" y="4"/>
              </a:cxn>
              <a:cxn ang="0">
                <a:pos x="14" y="2"/>
              </a:cxn>
              <a:cxn ang="0">
                <a:pos x="14" y="2"/>
              </a:cxn>
              <a:cxn ang="0">
                <a:pos x="14" y="2"/>
              </a:cxn>
              <a:cxn ang="0">
                <a:pos x="14" y="2"/>
              </a:cxn>
              <a:cxn ang="0">
                <a:pos x="14" y="2"/>
              </a:cxn>
              <a:cxn ang="0">
                <a:pos x="16" y="2"/>
              </a:cxn>
              <a:cxn ang="0">
                <a:pos x="16" y="2"/>
              </a:cxn>
              <a:cxn ang="0">
                <a:pos x="16" y="2"/>
              </a:cxn>
              <a:cxn ang="0">
                <a:pos x="16" y="2"/>
              </a:cxn>
              <a:cxn ang="0">
                <a:pos x="18" y="0"/>
              </a:cxn>
              <a:cxn ang="0">
                <a:pos x="18" y="0"/>
              </a:cxn>
              <a:cxn ang="0">
                <a:pos x="18" y="0"/>
              </a:cxn>
            </a:cxnLst>
            <a:rect l="0" t="0" r="r" b="b"/>
            <a:pathLst>
              <a:path w="24" h="14">
                <a:moveTo>
                  <a:pt x="0" y="10"/>
                </a:moveTo>
                <a:lnTo>
                  <a:pt x="0" y="8"/>
                </a:lnTo>
                <a:lnTo>
                  <a:pt x="2" y="8"/>
                </a:lnTo>
                <a:lnTo>
                  <a:pt x="2" y="8"/>
                </a:lnTo>
                <a:lnTo>
                  <a:pt x="2" y="6"/>
                </a:lnTo>
                <a:lnTo>
                  <a:pt x="4" y="6"/>
                </a:lnTo>
                <a:lnTo>
                  <a:pt x="4" y="6"/>
                </a:lnTo>
                <a:lnTo>
                  <a:pt x="4" y="6"/>
                </a:lnTo>
                <a:lnTo>
                  <a:pt x="8" y="8"/>
                </a:lnTo>
                <a:lnTo>
                  <a:pt x="10" y="8"/>
                </a:lnTo>
                <a:lnTo>
                  <a:pt x="10" y="8"/>
                </a:lnTo>
                <a:lnTo>
                  <a:pt x="10" y="10"/>
                </a:lnTo>
                <a:lnTo>
                  <a:pt x="10" y="10"/>
                </a:lnTo>
                <a:lnTo>
                  <a:pt x="10" y="10"/>
                </a:lnTo>
                <a:lnTo>
                  <a:pt x="12" y="10"/>
                </a:lnTo>
                <a:lnTo>
                  <a:pt x="12" y="10"/>
                </a:lnTo>
                <a:lnTo>
                  <a:pt x="12" y="10"/>
                </a:lnTo>
                <a:lnTo>
                  <a:pt x="12" y="10"/>
                </a:lnTo>
                <a:lnTo>
                  <a:pt x="14" y="12"/>
                </a:lnTo>
                <a:lnTo>
                  <a:pt x="14" y="12"/>
                </a:lnTo>
                <a:lnTo>
                  <a:pt x="14" y="12"/>
                </a:lnTo>
                <a:lnTo>
                  <a:pt x="14" y="12"/>
                </a:lnTo>
                <a:lnTo>
                  <a:pt x="14" y="12"/>
                </a:lnTo>
                <a:lnTo>
                  <a:pt x="16" y="10"/>
                </a:lnTo>
                <a:lnTo>
                  <a:pt x="16" y="10"/>
                </a:lnTo>
                <a:lnTo>
                  <a:pt x="18" y="12"/>
                </a:lnTo>
                <a:lnTo>
                  <a:pt x="18" y="12"/>
                </a:lnTo>
                <a:lnTo>
                  <a:pt x="18" y="12"/>
                </a:lnTo>
                <a:lnTo>
                  <a:pt x="18" y="12"/>
                </a:lnTo>
                <a:lnTo>
                  <a:pt x="20" y="12"/>
                </a:lnTo>
                <a:lnTo>
                  <a:pt x="20" y="14"/>
                </a:lnTo>
                <a:lnTo>
                  <a:pt x="22" y="14"/>
                </a:lnTo>
                <a:lnTo>
                  <a:pt x="22" y="12"/>
                </a:lnTo>
                <a:lnTo>
                  <a:pt x="22" y="12"/>
                </a:lnTo>
                <a:lnTo>
                  <a:pt x="22" y="10"/>
                </a:lnTo>
                <a:lnTo>
                  <a:pt x="24" y="10"/>
                </a:lnTo>
                <a:lnTo>
                  <a:pt x="22" y="8"/>
                </a:lnTo>
                <a:lnTo>
                  <a:pt x="22" y="8"/>
                </a:lnTo>
                <a:lnTo>
                  <a:pt x="22" y="8"/>
                </a:lnTo>
                <a:lnTo>
                  <a:pt x="20" y="8"/>
                </a:lnTo>
                <a:lnTo>
                  <a:pt x="20" y="8"/>
                </a:lnTo>
                <a:lnTo>
                  <a:pt x="18" y="6"/>
                </a:lnTo>
                <a:lnTo>
                  <a:pt x="16" y="4"/>
                </a:lnTo>
                <a:lnTo>
                  <a:pt x="16" y="4"/>
                </a:lnTo>
                <a:lnTo>
                  <a:pt x="14" y="2"/>
                </a:lnTo>
                <a:lnTo>
                  <a:pt x="14" y="2"/>
                </a:lnTo>
                <a:lnTo>
                  <a:pt x="14" y="2"/>
                </a:lnTo>
                <a:lnTo>
                  <a:pt x="14" y="2"/>
                </a:lnTo>
                <a:lnTo>
                  <a:pt x="14" y="2"/>
                </a:lnTo>
                <a:lnTo>
                  <a:pt x="16" y="2"/>
                </a:lnTo>
                <a:lnTo>
                  <a:pt x="16" y="2"/>
                </a:lnTo>
                <a:lnTo>
                  <a:pt x="16" y="2"/>
                </a:lnTo>
                <a:lnTo>
                  <a:pt x="16" y="2"/>
                </a:lnTo>
                <a:lnTo>
                  <a:pt x="18" y="0"/>
                </a:lnTo>
                <a:lnTo>
                  <a:pt x="18" y="0"/>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9" name="Freeform 665"/>
          <p:cNvSpPr>
            <a:spLocks/>
          </p:cNvSpPr>
          <p:nvPr/>
        </p:nvSpPr>
        <p:spPr bwMode="auto">
          <a:xfrm>
            <a:off x="5492750" y="2544763"/>
            <a:ext cx="31750" cy="3175"/>
          </a:xfrm>
          <a:custGeom>
            <a:avLst/>
            <a:gdLst/>
            <a:ahLst/>
            <a:cxnLst>
              <a:cxn ang="0">
                <a:pos x="20" y="0"/>
              </a:cxn>
              <a:cxn ang="0">
                <a:pos x="20" y="0"/>
              </a:cxn>
              <a:cxn ang="0">
                <a:pos x="18" y="0"/>
              </a:cxn>
              <a:cxn ang="0">
                <a:pos x="18" y="0"/>
              </a:cxn>
              <a:cxn ang="0">
                <a:pos x="18" y="0"/>
              </a:cxn>
              <a:cxn ang="0">
                <a:pos x="16" y="0"/>
              </a:cxn>
              <a:cxn ang="0">
                <a:pos x="14" y="0"/>
              </a:cxn>
              <a:cxn ang="0">
                <a:pos x="14" y="0"/>
              </a:cxn>
              <a:cxn ang="0">
                <a:pos x="12" y="0"/>
              </a:cxn>
              <a:cxn ang="0">
                <a:pos x="12" y="0"/>
              </a:cxn>
              <a:cxn ang="0">
                <a:pos x="10" y="0"/>
              </a:cxn>
              <a:cxn ang="0">
                <a:pos x="10" y="0"/>
              </a:cxn>
              <a:cxn ang="0">
                <a:pos x="8" y="0"/>
              </a:cxn>
              <a:cxn ang="0">
                <a:pos x="8" y="0"/>
              </a:cxn>
              <a:cxn ang="0">
                <a:pos x="6" y="2"/>
              </a:cxn>
              <a:cxn ang="0">
                <a:pos x="6" y="2"/>
              </a:cxn>
              <a:cxn ang="0">
                <a:pos x="4" y="2"/>
              </a:cxn>
              <a:cxn ang="0">
                <a:pos x="4" y="2"/>
              </a:cxn>
              <a:cxn ang="0">
                <a:pos x="4" y="2"/>
              </a:cxn>
              <a:cxn ang="0">
                <a:pos x="4" y="2"/>
              </a:cxn>
              <a:cxn ang="0">
                <a:pos x="4" y="2"/>
              </a:cxn>
              <a:cxn ang="0">
                <a:pos x="2" y="2"/>
              </a:cxn>
              <a:cxn ang="0">
                <a:pos x="2" y="2"/>
              </a:cxn>
              <a:cxn ang="0">
                <a:pos x="2" y="2"/>
              </a:cxn>
              <a:cxn ang="0">
                <a:pos x="0" y="2"/>
              </a:cxn>
              <a:cxn ang="0">
                <a:pos x="0" y="2"/>
              </a:cxn>
            </a:cxnLst>
            <a:rect l="0" t="0" r="r" b="b"/>
            <a:pathLst>
              <a:path w="20" h="2">
                <a:moveTo>
                  <a:pt x="20" y="0"/>
                </a:moveTo>
                <a:lnTo>
                  <a:pt x="20" y="0"/>
                </a:lnTo>
                <a:lnTo>
                  <a:pt x="18" y="0"/>
                </a:lnTo>
                <a:lnTo>
                  <a:pt x="18" y="0"/>
                </a:lnTo>
                <a:lnTo>
                  <a:pt x="18" y="0"/>
                </a:lnTo>
                <a:lnTo>
                  <a:pt x="16" y="0"/>
                </a:lnTo>
                <a:lnTo>
                  <a:pt x="14" y="0"/>
                </a:lnTo>
                <a:lnTo>
                  <a:pt x="14" y="0"/>
                </a:lnTo>
                <a:lnTo>
                  <a:pt x="12" y="0"/>
                </a:lnTo>
                <a:lnTo>
                  <a:pt x="12" y="0"/>
                </a:lnTo>
                <a:lnTo>
                  <a:pt x="10" y="0"/>
                </a:lnTo>
                <a:lnTo>
                  <a:pt x="10" y="0"/>
                </a:lnTo>
                <a:lnTo>
                  <a:pt x="8" y="0"/>
                </a:lnTo>
                <a:lnTo>
                  <a:pt x="8" y="0"/>
                </a:lnTo>
                <a:lnTo>
                  <a:pt x="6" y="2"/>
                </a:lnTo>
                <a:lnTo>
                  <a:pt x="6" y="2"/>
                </a:lnTo>
                <a:lnTo>
                  <a:pt x="4" y="2"/>
                </a:lnTo>
                <a:lnTo>
                  <a:pt x="4" y="2"/>
                </a:lnTo>
                <a:lnTo>
                  <a:pt x="4" y="2"/>
                </a:lnTo>
                <a:lnTo>
                  <a:pt x="4" y="2"/>
                </a:lnTo>
                <a:lnTo>
                  <a:pt x="4" y="2"/>
                </a:lnTo>
                <a:lnTo>
                  <a:pt x="2" y="2"/>
                </a:lnTo>
                <a:lnTo>
                  <a:pt x="2" y="2"/>
                </a:lnTo>
                <a:lnTo>
                  <a:pt x="2"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0" name="Freeform 666"/>
          <p:cNvSpPr>
            <a:spLocks/>
          </p:cNvSpPr>
          <p:nvPr/>
        </p:nvSpPr>
        <p:spPr bwMode="auto">
          <a:xfrm>
            <a:off x="5448300" y="2535238"/>
            <a:ext cx="44450" cy="12700"/>
          </a:xfrm>
          <a:custGeom>
            <a:avLst/>
            <a:gdLst/>
            <a:ahLst/>
            <a:cxnLst>
              <a:cxn ang="0">
                <a:pos x="0" y="2"/>
              </a:cxn>
              <a:cxn ang="0">
                <a:pos x="2" y="2"/>
              </a:cxn>
              <a:cxn ang="0">
                <a:pos x="4" y="2"/>
              </a:cxn>
              <a:cxn ang="0">
                <a:pos x="4" y="2"/>
              </a:cxn>
              <a:cxn ang="0">
                <a:pos x="4" y="2"/>
              </a:cxn>
              <a:cxn ang="0">
                <a:pos x="6" y="2"/>
              </a:cxn>
              <a:cxn ang="0">
                <a:pos x="6" y="2"/>
              </a:cxn>
              <a:cxn ang="0">
                <a:pos x="6" y="2"/>
              </a:cxn>
              <a:cxn ang="0">
                <a:pos x="6" y="2"/>
              </a:cxn>
              <a:cxn ang="0">
                <a:pos x="8" y="2"/>
              </a:cxn>
              <a:cxn ang="0">
                <a:pos x="10" y="2"/>
              </a:cxn>
              <a:cxn ang="0">
                <a:pos x="10" y="2"/>
              </a:cxn>
              <a:cxn ang="0">
                <a:pos x="12" y="2"/>
              </a:cxn>
              <a:cxn ang="0">
                <a:pos x="12" y="2"/>
              </a:cxn>
              <a:cxn ang="0">
                <a:pos x="14" y="2"/>
              </a:cxn>
              <a:cxn ang="0">
                <a:pos x="14" y="2"/>
              </a:cxn>
              <a:cxn ang="0">
                <a:pos x="14" y="2"/>
              </a:cxn>
              <a:cxn ang="0">
                <a:pos x="14" y="2"/>
              </a:cxn>
              <a:cxn ang="0">
                <a:pos x="14" y="0"/>
              </a:cxn>
              <a:cxn ang="0">
                <a:pos x="14" y="0"/>
              </a:cxn>
              <a:cxn ang="0">
                <a:pos x="16" y="0"/>
              </a:cxn>
              <a:cxn ang="0">
                <a:pos x="16" y="0"/>
              </a:cxn>
              <a:cxn ang="0">
                <a:pos x="18" y="0"/>
              </a:cxn>
              <a:cxn ang="0">
                <a:pos x="18" y="2"/>
              </a:cxn>
              <a:cxn ang="0">
                <a:pos x="20" y="4"/>
              </a:cxn>
              <a:cxn ang="0">
                <a:pos x="22" y="4"/>
              </a:cxn>
              <a:cxn ang="0">
                <a:pos x="22" y="4"/>
              </a:cxn>
              <a:cxn ang="0">
                <a:pos x="24" y="6"/>
              </a:cxn>
              <a:cxn ang="0">
                <a:pos x="26" y="6"/>
              </a:cxn>
              <a:cxn ang="0">
                <a:pos x="26" y="6"/>
              </a:cxn>
              <a:cxn ang="0">
                <a:pos x="28" y="6"/>
              </a:cxn>
              <a:cxn ang="0">
                <a:pos x="28" y="8"/>
              </a:cxn>
              <a:cxn ang="0">
                <a:pos x="28" y="8"/>
              </a:cxn>
              <a:cxn ang="0">
                <a:pos x="28" y="8"/>
              </a:cxn>
            </a:cxnLst>
            <a:rect l="0" t="0" r="r" b="b"/>
            <a:pathLst>
              <a:path w="28" h="8">
                <a:moveTo>
                  <a:pt x="0" y="2"/>
                </a:moveTo>
                <a:lnTo>
                  <a:pt x="2" y="2"/>
                </a:lnTo>
                <a:lnTo>
                  <a:pt x="4" y="2"/>
                </a:lnTo>
                <a:lnTo>
                  <a:pt x="4" y="2"/>
                </a:lnTo>
                <a:lnTo>
                  <a:pt x="4" y="2"/>
                </a:lnTo>
                <a:lnTo>
                  <a:pt x="6" y="2"/>
                </a:lnTo>
                <a:lnTo>
                  <a:pt x="6" y="2"/>
                </a:lnTo>
                <a:lnTo>
                  <a:pt x="6" y="2"/>
                </a:lnTo>
                <a:lnTo>
                  <a:pt x="6" y="2"/>
                </a:lnTo>
                <a:lnTo>
                  <a:pt x="8" y="2"/>
                </a:lnTo>
                <a:lnTo>
                  <a:pt x="10" y="2"/>
                </a:lnTo>
                <a:lnTo>
                  <a:pt x="10" y="2"/>
                </a:lnTo>
                <a:lnTo>
                  <a:pt x="12" y="2"/>
                </a:lnTo>
                <a:lnTo>
                  <a:pt x="12" y="2"/>
                </a:lnTo>
                <a:lnTo>
                  <a:pt x="14" y="2"/>
                </a:lnTo>
                <a:lnTo>
                  <a:pt x="14" y="2"/>
                </a:lnTo>
                <a:lnTo>
                  <a:pt x="14" y="2"/>
                </a:lnTo>
                <a:lnTo>
                  <a:pt x="14" y="2"/>
                </a:lnTo>
                <a:lnTo>
                  <a:pt x="14" y="0"/>
                </a:lnTo>
                <a:lnTo>
                  <a:pt x="14" y="0"/>
                </a:lnTo>
                <a:lnTo>
                  <a:pt x="16" y="0"/>
                </a:lnTo>
                <a:lnTo>
                  <a:pt x="16" y="0"/>
                </a:lnTo>
                <a:lnTo>
                  <a:pt x="18" y="0"/>
                </a:lnTo>
                <a:lnTo>
                  <a:pt x="18" y="2"/>
                </a:lnTo>
                <a:lnTo>
                  <a:pt x="20" y="4"/>
                </a:lnTo>
                <a:lnTo>
                  <a:pt x="22" y="4"/>
                </a:lnTo>
                <a:lnTo>
                  <a:pt x="22" y="4"/>
                </a:lnTo>
                <a:lnTo>
                  <a:pt x="24" y="6"/>
                </a:lnTo>
                <a:lnTo>
                  <a:pt x="26" y="6"/>
                </a:lnTo>
                <a:lnTo>
                  <a:pt x="26" y="6"/>
                </a:lnTo>
                <a:lnTo>
                  <a:pt x="28" y="6"/>
                </a:lnTo>
                <a:lnTo>
                  <a:pt x="28" y="8"/>
                </a:lnTo>
                <a:lnTo>
                  <a:pt x="28" y="8"/>
                </a:lnTo>
                <a:lnTo>
                  <a:pt x="28"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1" name="Freeform 667"/>
          <p:cNvSpPr>
            <a:spLocks/>
          </p:cNvSpPr>
          <p:nvPr/>
        </p:nvSpPr>
        <p:spPr bwMode="auto">
          <a:xfrm>
            <a:off x="5553075" y="2528888"/>
            <a:ext cx="44450" cy="15875"/>
          </a:xfrm>
          <a:custGeom>
            <a:avLst/>
            <a:gdLst/>
            <a:ahLst/>
            <a:cxnLst>
              <a:cxn ang="0">
                <a:pos x="0" y="0"/>
              </a:cxn>
              <a:cxn ang="0">
                <a:pos x="0" y="0"/>
              </a:cxn>
              <a:cxn ang="0">
                <a:pos x="0" y="0"/>
              </a:cxn>
              <a:cxn ang="0">
                <a:pos x="2" y="0"/>
              </a:cxn>
              <a:cxn ang="0">
                <a:pos x="4" y="0"/>
              </a:cxn>
              <a:cxn ang="0">
                <a:pos x="4" y="0"/>
              </a:cxn>
              <a:cxn ang="0">
                <a:pos x="4" y="0"/>
              </a:cxn>
              <a:cxn ang="0">
                <a:pos x="4" y="2"/>
              </a:cxn>
              <a:cxn ang="0">
                <a:pos x="6" y="2"/>
              </a:cxn>
              <a:cxn ang="0">
                <a:pos x="6" y="2"/>
              </a:cxn>
              <a:cxn ang="0">
                <a:pos x="8" y="4"/>
              </a:cxn>
              <a:cxn ang="0">
                <a:pos x="10" y="4"/>
              </a:cxn>
              <a:cxn ang="0">
                <a:pos x="10" y="4"/>
              </a:cxn>
              <a:cxn ang="0">
                <a:pos x="10" y="4"/>
              </a:cxn>
              <a:cxn ang="0">
                <a:pos x="10" y="4"/>
              </a:cxn>
              <a:cxn ang="0">
                <a:pos x="12" y="8"/>
              </a:cxn>
              <a:cxn ang="0">
                <a:pos x="12" y="8"/>
              </a:cxn>
              <a:cxn ang="0">
                <a:pos x="12" y="8"/>
              </a:cxn>
              <a:cxn ang="0">
                <a:pos x="14" y="10"/>
              </a:cxn>
              <a:cxn ang="0">
                <a:pos x="16" y="10"/>
              </a:cxn>
              <a:cxn ang="0">
                <a:pos x="18" y="10"/>
              </a:cxn>
              <a:cxn ang="0">
                <a:pos x="18" y="10"/>
              </a:cxn>
              <a:cxn ang="0">
                <a:pos x="18" y="10"/>
              </a:cxn>
              <a:cxn ang="0">
                <a:pos x="18" y="10"/>
              </a:cxn>
              <a:cxn ang="0">
                <a:pos x="20" y="10"/>
              </a:cxn>
              <a:cxn ang="0">
                <a:pos x="20" y="10"/>
              </a:cxn>
              <a:cxn ang="0">
                <a:pos x="20" y="10"/>
              </a:cxn>
              <a:cxn ang="0">
                <a:pos x="22" y="10"/>
              </a:cxn>
              <a:cxn ang="0">
                <a:pos x="22" y="10"/>
              </a:cxn>
              <a:cxn ang="0">
                <a:pos x="22" y="10"/>
              </a:cxn>
              <a:cxn ang="0">
                <a:pos x="22" y="8"/>
              </a:cxn>
              <a:cxn ang="0">
                <a:pos x="22" y="6"/>
              </a:cxn>
              <a:cxn ang="0">
                <a:pos x="24" y="6"/>
              </a:cxn>
              <a:cxn ang="0">
                <a:pos x="24" y="6"/>
              </a:cxn>
              <a:cxn ang="0">
                <a:pos x="24" y="6"/>
              </a:cxn>
              <a:cxn ang="0">
                <a:pos x="24" y="6"/>
              </a:cxn>
              <a:cxn ang="0">
                <a:pos x="24" y="6"/>
              </a:cxn>
              <a:cxn ang="0">
                <a:pos x="26" y="4"/>
              </a:cxn>
              <a:cxn ang="0">
                <a:pos x="26" y="4"/>
              </a:cxn>
              <a:cxn ang="0">
                <a:pos x="26" y="4"/>
              </a:cxn>
              <a:cxn ang="0">
                <a:pos x="26" y="4"/>
              </a:cxn>
              <a:cxn ang="0">
                <a:pos x="28" y="2"/>
              </a:cxn>
              <a:cxn ang="0">
                <a:pos x="28" y="0"/>
              </a:cxn>
            </a:cxnLst>
            <a:rect l="0" t="0" r="r" b="b"/>
            <a:pathLst>
              <a:path w="28" h="10">
                <a:moveTo>
                  <a:pt x="0" y="0"/>
                </a:moveTo>
                <a:lnTo>
                  <a:pt x="0" y="0"/>
                </a:lnTo>
                <a:lnTo>
                  <a:pt x="0" y="0"/>
                </a:lnTo>
                <a:lnTo>
                  <a:pt x="2" y="0"/>
                </a:lnTo>
                <a:lnTo>
                  <a:pt x="4" y="0"/>
                </a:lnTo>
                <a:lnTo>
                  <a:pt x="4" y="0"/>
                </a:lnTo>
                <a:lnTo>
                  <a:pt x="4" y="0"/>
                </a:lnTo>
                <a:lnTo>
                  <a:pt x="4" y="2"/>
                </a:lnTo>
                <a:lnTo>
                  <a:pt x="6" y="2"/>
                </a:lnTo>
                <a:lnTo>
                  <a:pt x="6" y="2"/>
                </a:lnTo>
                <a:lnTo>
                  <a:pt x="8" y="4"/>
                </a:lnTo>
                <a:lnTo>
                  <a:pt x="10" y="4"/>
                </a:lnTo>
                <a:lnTo>
                  <a:pt x="10" y="4"/>
                </a:lnTo>
                <a:lnTo>
                  <a:pt x="10" y="4"/>
                </a:lnTo>
                <a:lnTo>
                  <a:pt x="10" y="4"/>
                </a:lnTo>
                <a:lnTo>
                  <a:pt x="12" y="8"/>
                </a:lnTo>
                <a:lnTo>
                  <a:pt x="12" y="8"/>
                </a:lnTo>
                <a:lnTo>
                  <a:pt x="12" y="8"/>
                </a:lnTo>
                <a:lnTo>
                  <a:pt x="14" y="10"/>
                </a:lnTo>
                <a:lnTo>
                  <a:pt x="16" y="10"/>
                </a:lnTo>
                <a:lnTo>
                  <a:pt x="18" y="10"/>
                </a:lnTo>
                <a:lnTo>
                  <a:pt x="18" y="10"/>
                </a:lnTo>
                <a:lnTo>
                  <a:pt x="18" y="10"/>
                </a:lnTo>
                <a:lnTo>
                  <a:pt x="18" y="10"/>
                </a:lnTo>
                <a:lnTo>
                  <a:pt x="20" y="10"/>
                </a:lnTo>
                <a:lnTo>
                  <a:pt x="20" y="10"/>
                </a:lnTo>
                <a:lnTo>
                  <a:pt x="20" y="10"/>
                </a:lnTo>
                <a:lnTo>
                  <a:pt x="22" y="10"/>
                </a:lnTo>
                <a:lnTo>
                  <a:pt x="22" y="10"/>
                </a:lnTo>
                <a:lnTo>
                  <a:pt x="22" y="10"/>
                </a:lnTo>
                <a:lnTo>
                  <a:pt x="22" y="8"/>
                </a:lnTo>
                <a:lnTo>
                  <a:pt x="22" y="6"/>
                </a:lnTo>
                <a:lnTo>
                  <a:pt x="24" y="6"/>
                </a:lnTo>
                <a:lnTo>
                  <a:pt x="24" y="6"/>
                </a:lnTo>
                <a:lnTo>
                  <a:pt x="24" y="6"/>
                </a:lnTo>
                <a:lnTo>
                  <a:pt x="24" y="6"/>
                </a:lnTo>
                <a:lnTo>
                  <a:pt x="24" y="6"/>
                </a:lnTo>
                <a:lnTo>
                  <a:pt x="26" y="4"/>
                </a:lnTo>
                <a:lnTo>
                  <a:pt x="26" y="4"/>
                </a:lnTo>
                <a:lnTo>
                  <a:pt x="26" y="4"/>
                </a:lnTo>
                <a:lnTo>
                  <a:pt x="26" y="4"/>
                </a:lnTo>
                <a:lnTo>
                  <a:pt x="28" y="2"/>
                </a:lnTo>
                <a:lnTo>
                  <a:pt x="2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2" name="Freeform 668"/>
          <p:cNvSpPr>
            <a:spLocks/>
          </p:cNvSpPr>
          <p:nvPr/>
        </p:nvSpPr>
        <p:spPr bwMode="auto">
          <a:xfrm>
            <a:off x="5054600" y="2532063"/>
            <a:ext cx="69850" cy="12700"/>
          </a:xfrm>
          <a:custGeom>
            <a:avLst/>
            <a:gdLst/>
            <a:ahLst/>
            <a:cxnLst>
              <a:cxn ang="0">
                <a:pos x="0" y="6"/>
              </a:cxn>
              <a:cxn ang="0">
                <a:pos x="0" y="6"/>
              </a:cxn>
              <a:cxn ang="0">
                <a:pos x="2" y="6"/>
              </a:cxn>
              <a:cxn ang="0">
                <a:pos x="2" y="6"/>
              </a:cxn>
              <a:cxn ang="0">
                <a:pos x="2" y="6"/>
              </a:cxn>
              <a:cxn ang="0">
                <a:pos x="2" y="6"/>
              </a:cxn>
              <a:cxn ang="0">
                <a:pos x="4" y="6"/>
              </a:cxn>
              <a:cxn ang="0">
                <a:pos x="4" y="6"/>
              </a:cxn>
              <a:cxn ang="0">
                <a:pos x="4" y="6"/>
              </a:cxn>
              <a:cxn ang="0">
                <a:pos x="6" y="6"/>
              </a:cxn>
              <a:cxn ang="0">
                <a:pos x="8" y="6"/>
              </a:cxn>
              <a:cxn ang="0">
                <a:pos x="8" y="6"/>
              </a:cxn>
              <a:cxn ang="0">
                <a:pos x="8" y="6"/>
              </a:cxn>
              <a:cxn ang="0">
                <a:pos x="10" y="6"/>
              </a:cxn>
              <a:cxn ang="0">
                <a:pos x="10" y="4"/>
              </a:cxn>
              <a:cxn ang="0">
                <a:pos x="12" y="4"/>
              </a:cxn>
              <a:cxn ang="0">
                <a:pos x="12" y="4"/>
              </a:cxn>
              <a:cxn ang="0">
                <a:pos x="14" y="4"/>
              </a:cxn>
              <a:cxn ang="0">
                <a:pos x="14" y="4"/>
              </a:cxn>
              <a:cxn ang="0">
                <a:pos x="14" y="2"/>
              </a:cxn>
              <a:cxn ang="0">
                <a:pos x="16" y="4"/>
              </a:cxn>
              <a:cxn ang="0">
                <a:pos x="16" y="2"/>
              </a:cxn>
              <a:cxn ang="0">
                <a:pos x="16" y="2"/>
              </a:cxn>
              <a:cxn ang="0">
                <a:pos x="16" y="2"/>
              </a:cxn>
              <a:cxn ang="0">
                <a:pos x="18" y="2"/>
              </a:cxn>
              <a:cxn ang="0">
                <a:pos x="20" y="2"/>
              </a:cxn>
              <a:cxn ang="0">
                <a:pos x="20" y="4"/>
              </a:cxn>
              <a:cxn ang="0">
                <a:pos x="22" y="4"/>
              </a:cxn>
              <a:cxn ang="0">
                <a:pos x="24" y="6"/>
              </a:cxn>
              <a:cxn ang="0">
                <a:pos x="24" y="6"/>
              </a:cxn>
              <a:cxn ang="0">
                <a:pos x="24" y="6"/>
              </a:cxn>
              <a:cxn ang="0">
                <a:pos x="24" y="6"/>
              </a:cxn>
              <a:cxn ang="0">
                <a:pos x="26" y="6"/>
              </a:cxn>
              <a:cxn ang="0">
                <a:pos x="28" y="6"/>
              </a:cxn>
              <a:cxn ang="0">
                <a:pos x="28" y="6"/>
              </a:cxn>
              <a:cxn ang="0">
                <a:pos x="30" y="6"/>
              </a:cxn>
              <a:cxn ang="0">
                <a:pos x="30" y="6"/>
              </a:cxn>
              <a:cxn ang="0">
                <a:pos x="30" y="6"/>
              </a:cxn>
              <a:cxn ang="0">
                <a:pos x="30" y="8"/>
              </a:cxn>
              <a:cxn ang="0">
                <a:pos x="30" y="8"/>
              </a:cxn>
              <a:cxn ang="0">
                <a:pos x="32" y="8"/>
              </a:cxn>
              <a:cxn ang="0">
                <a:pos x="34" y="8"/>
              </a:cxn>
              <a:cxn ang="0">
                <a:pos x="34" y="6"/>
              </a:cxn>
              <a:cxn ang="0">
                <a:pos x="36" y="6"/>
              </a:cxn>
              <a:cxn ang="0">
                <a:pos x="38" y="6"/>
              </a:cxn>
              <a:cxn ang="0">
                <a:pos x="38" y="6"/>
              </a:cxn>
              <a:cxn ang="0">
                <a:pos x="40" y="6"/>
              </a:cxn>
              <a:cxn ang="0">
                <a:pos x="40" y="6"/>
              </a:cxn>
              <a:cxn ang="0">
                <a:pos x="42" y="6"/>
              </a:cxn>
              <a:cxn ang="0">
                <a:pos x="42" y="4"/>
              </a:cxn>
              <a:cxn ang="0">
                <a:pos x="42" y="4"/>
              </a:cxn>
              <a:cxn ang="0">
                <a:pos x="42" y="2"/>
              </a:cxn>
              <a:cxn ang="0">
                <a:pos x="42" y="2"/>
              </a:cxn>
              <a:cxn ang="0">
                <a:pos x="40" y="2"/>
              </a:cxn>
              <a:cxn ang="0">
                <a:pos x="40" y="0"/>
              </a:cxn>
              <a:cxn ang="0">
                <a:pos x="40" y="0"/>
              </a:cxn>
              <a:cxn ang="0">
                <a:pos x="42" y="0"/>
              </a:cxn>
              <a:cxn ang="0">
                <a:pos x="42" y="0"/>
              </a:cxn>
              <a:cxn ang="0">
                <a:pos x="42" y="0"/>
              </a:cxn>
              <a:cxn ang="0">
                <a:pos x="44" y="0"/>
              </a:cxn>
              <a:cxn ang="0">
                <a:pos x="44" y="0"/>
              </a:cxn>
              <a:cxn ang="0">
                <a:pos x="44" y="0"/>
              </a:cxn>
            </a:cxnLst>
            <a:rect l="0" t="0" r="r" b="b"/>
            <a:pathLst>
              <a:path w="44" h="8">
                <a:moveTo>
                  <a:pt x="0" y="6"/>
                </a:moveTo>
                <a:lnTo>
                  <a:pt x="0" y="6"/>
                </a:lnTo>
                <a:lnTo>
                  <a:pt x="2" y="6"/>
                </a:lnTo>
                <a:lnTo>
                  <a:pt x="2" y="6"/>
                </a:lnTo>
                <a:lnTo>
                  <a:pt x="2" y="6"/>
                </a:lnTo>
                <a:lnTo>
                  <a:pt x="2" y="6"/>
                </a:lnTo>
                <a:lnTo>
                  <a:pt x="4" y="6"/>
                </a:lnTo>
                <a:lnTo>
                  <a:pt x="4" y="6"/>
                </a:lnTo>
                <a:lnTo>
                  <a:pt x="4" y="6"/>
                </a:lnTo>
                <a:lnTo>
                  <a:pt x="6" y="6"/>
                </a:lnTo>
                <a:lnTo>
                  <a:pt x="8" y="6"/>
                </a:lnTo>
                <a:lnTo>
                  <a:pt x="8" y="6"/>
                </a:lnTo>
                <a:lnTo>
                  <a:pt x="8" y="6"/>
                </a:lnTo>
                <a:lnTo>
                  <a:pt x="10" y="6"/>
                </a:lnTo>
                <a:lnTo>
                  <a:pt x="10" y="4"/>
                </a:lnTo>
                <a:lnTo>
                  <a:pt x="12" y="4"/>
                </a:lnTo>
                <a:lnTo>
                  <a:pt x="12" y="4"/>
                </a:lnTo>
                <a:lnTo>
                  <a:pt x="14" y="4"/>
                </a:lnTo>
                <a:lnTo>
                  <a:pt x="14" y="4"/>
                </a:lnTo>
                <a:lnTo>
                  <a:pt x="14" y="2"/>
                </a:lnTo>
                <a:lnTo>
                  <a:pt x="16" y="4"/>
                </a:lnTo>
                <a:lnTo>
                  <a:pt x="16" y="2"/>
                </a:lnTo>
                <a:lnTo>
                  <a:pt x="16" y="2"/>
                </a:lnTo>
                <a:lnTo>
                  <a:pt x="16" y="2"/>
                </a:lnTo>
                <a:lnTo>
                  <a:pt x="18" y="2"/>
                </a:lnTo>
                <a:lnTo>
                  <a:pt x="20" y="2"/>
                </a:lnTo>
                <a:lnTo>
                  <a:pt x="20" y="4"/>
                </a:lnTo>
                <a:lnTo>
                  <a:pt x="22" y="4"/>
                </a:lnTo>
                <a:lnTo>
                  <a:pt x="24" y="6"/>
                </a:lnTo>
                <a:lnTo>
                  <a:pt x="24" y="6"/>
                </a:lnTo>
                <a:lnTo>
                  <a:pt x="24" y="6"/>
                </a:lnTo>
                <a:lnTo>
                  <a:pt x="24" y="6"/>
                </a:lnTo>
                <a:lnTo>
                  <a:pt x="26" y="6"/>
                </a:lnTo>
                <a:lnTo>
                  <a:pt x="28" y="6"/>
                </a:lnTo>
                <a:lnTo>
                  <a:pt x="28" y="6"/>
                </a:lnTo>
                <a:lnTo>
                  <a:pt x="30" y="6"/>
                </a:lnTo>
                <a:lnTo>
                  <a:pt x="30" y="6"/>
                </a:lnTo>
                <a:lnTo>
                  <a:pt x="30" y="6"/>
                </a:lnTo>
                <a:lnTo>
                  <a:pt x="30" y="8"/>
                </a:lnTo>
                <a:lnTo>
                  <a:pt x="30" y="8"/>
                </a:lnTo>
                <a:lnTo>
                  <a:pt x="32" y="8"/>
                </a:lnTo>
                <a:lnTo>
                  <a:pt x="34" y="8"/>
                </a:lnTo>
                <a:lnTo>
                  <a:pt x="34" y="6"/>
                </a:lnTo>
                <a:lnTo>
                  <a:pt x="36" y="6"/>
                </a:lnTo>
                <a:lnTo>
                  <a:pt x="38" y="6"/>
                </a:lnTo>
                <a:lnTo>
                  <a:pt x="38" y="6"/>
                </a:lnTo>
                <a:lnTo>
                  <a:pt x="40" y="6"/>
                </a:lnTo>
                <a:lnTo>
                  <a:pt x="40" y="6"/>
                </a:lnTo>
                <a:lnTo>
                  <a:pt x="42" y="6"/>
                </a:lnTo>
                <a:lnTo>
                  <a:pt x="42" y="4"/>
                </a:lnTo>
                <a:lnTo>
                  <a:pt x="42" y="4"/>
                </a:lnTo>
                <a:lnTo>
                  <a:pt x="42" y="2"/>
                </a:lnTo>
                <a:lnTo>
                  <a:pt x="42" y="2"/>
                </a:lnTo>
                <a:lnTo>
                  <a:pt x="40" y="2"/>
                </a:lnTo>
                <a:lnTo>
                  <a:pt x="40" y="0"/>
                </a:lnTo>
                <a:lnTo>
                  <a:pt x="40" y="0"/>
                </a:lnTo>
                <a:lnTo>
                  <a:pt x="42" y="0"/>
                </a:lnTo>
                <a:lnTo>
                  <a:pt x="42" y="0"/>
                </a:lnTo>
                <a:lnTo>
                  <a:pt x="42" y="0"/>
                </a:lnTo>
                <a:lnTo>
                  <a:pt x="44" y="0"/>
                </a:lnTo>
                <a:lnTo>
                  <a:pt x="44" y="0"/>
                </a:lnTo>
                <a:lnTo>
                  <a:pt x="4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3" name="Freeform 669"/>
          <p:cNvSpPr>
            <a:spLocks/>
          </p:cNvSpPr>
          <p:nvPr/>
        </p:nvSpPr>
        <p:spPr bwMode="auto">
          <a:xfrm>
            <a:off x="5680075" y="2516188"/>
            <a:ext cx="79375" cy="28575"/>
          </a:xfrm>
          <a:custGeom>
            <a:avLst/>
            <a:gdLst/>
            <a:ahLst/>
            <a:cxnLst>
              <a:cxn ang="0">
                <a:pos x="50" y="16"/>
              </a:cxn>
              <a:cxn ang="0">
                <a:pos x="48" y="16"/>
              </a:cxn>
              <a:cxn ang="0">
                <a:pos x="48" y="16"/>
              </a:cxn>
              <a:cxn ang="0">
                <a:pos x="48" y="16"/>
              </a:cxn>
              <a:cxn ang="0">
                <a:pos x="48" y="18"/>
              </a:cxn>
              <a:cxn ang="0">
                <a:pos x="48" y="18"/>
              </a:cxn>
              <a:cxn ang="0">
                <a:pos x="46" y="18"/>
              </a:cxn>
              <a:cxn ang="0">
                <a:pos x="44" y="18"/>
              </a:cxn>
              <a:cxn ang="0">
                <a:pos x="42" y="18"/>
              </a:cxn>
              <a:cxn ang="0">
                <a:pos x="42" y="16"/>
              </a:cxn>
              <a:cxn ang="0">
                <a:pos x="42" y="16"/>
              </a:cxn>
              <a:cxn ang="0">
                <a:pos x="42" y="16"/>
              </a:cxn>
              <a:cxn ang="0">
                <a:pos x="42" y="16"/>
              </a:cxn>
              <a:cxn ang="0">
                <a:pos x="40" y="16"/>
              </a:cxn>
              <a:cxn ang="0">
                <a:pos x="40" y="14"/>
              </a:cxn>
              <a:cxn ang="0">
                <a:pos x="40" y="14"/>
              </a:cxn>
              <a:cxn ang="0">
                <a:pos x="38" y="14"/>
              </a:cxn>
              <a:cxn ang="0">
                <a:pos x="38" y="14"/>
              </a:cxn>
              <a:cxn ang="0">
                <a:pos x="38" y="14"/>
              </a:cxn>
              <a:cxn ang="0">
                <a:pos x="38" y="12"/>
              </a:cxn>
              <a:cxn ang="0">
                <a:pos x="38" y="12"/>
              </a:cxn>
              <a:cxn ang="0">
                <a:pos x="36" y="12"/>
              </a:cxn>
              <a:cxn ang="0">
                <a:pos x="36" y="10"/>
              </a:cxn>
              <a:cxn ang="0">
                <a:pos x="34" y="10"/>
              </a:cxn>
              <a:cxn ang="0">
                <a:pos x="34" y="8"/>
              </a:cxn>
              <a:cxn ang="0">
                <a:pos x="34" y="8"/>
              </a:cxn>
              <a:cxn ang="0">
                <a:pos x="34" y="8"/>
              </a:cxn>
              <a:cxn ang="0">
                <a:pos x="34" y="8"/>
              </a:cxn>
              <a:cxn ang="0">
                <a:pos x="32" y="6"/>
              </a:cxn>
              <a:cxn ang="0">
                <a:pos x="30" y="4"/>
              </a:cxn>
              <a:cxn ang="0">
                <a:pos x="30" y="4"/>
              </a:cxn>
              <a:cxn ang="0">
                <a:pos x="28" y="2"/>
              </a:cxn>
              <a:cxn ang="0">
                <a:pos x="24" y="2"/>
              </a:cxn>
              <a:cxn ang="0">
                <a:pos x="22" y="0"/>
              </a:cxn>
              <a:cxn ang="0">
                <a:pos x="22" y="0"/>
              </a:cxn>
              <a:cxn ang="0">
                <a:pos x="22" y="0"/>
              </a:cxn>
              <a:cxn ang="0">
                <a:pos x="22" y="0"/>
              </a:cxn>
              <a:cxn ang="0">
                <a:pos x="20" y="0"/>
              </a:cxn>
              <a:cxn ang="0">
                <a:pos x="20" y="0"/>
              </a:cxn>
              <a:cxn ang="0">
                <a:pos x="18" y="0"/>
              </a:cxn>
              <a:cxn ang="0">
                <a:pos x="18" y="0"/>
              </a:cxn>
              <a:cxn ang="0">
                <a:pos x="18" y="0"/>
              </a:cxn>
              <a:cxn ang="0">
                <a:pos x="18" y="0"/>
              </a:cxn>
              <a:cxn ang="0">
                <a:pos x="16" y="0"/>
              </a:cxn>
              <a:cxn ang="0">
                <a:pos x="14" y="0"/>
              </a:cxn>
              <a:cxn ang="0">
                <a:pos x="14" y="0"/>
              </a:cxn>
              <a:cxn ang="0">
                <a:pos x="14" y="0"/>
              </a:cxn>
              <a:cxn ang="0">
                <a:pos x="12" y="0"/>
              </a:cxn>
              <a:cxn ang="0">
                <a:pos x="12" y="2"/>
              </a:cxn>
              <a:cxn ang="0">
                <a:pos x="12" y="2"/>
              </a:cxn>
              <a:cxn ang="0">
                <a:pos x="10" y="2"/>
              </a:cxn>
              <a:cxn ang="0">
                <a:pos x="10" y="2"/>
              </a:cxn>
              <a:cxn ang="0">
                <a:pos x="6" y="4"/>
              </a:cxn>
              <a:cxn ang="0">
                <a:pos x="6" y="4"/>
              </a:cxn>
              <a:cxn ang="0">
                <a:pos x="6" y="4"/>
              </a:cxn>
              <a:cxn ang="0">
                <a:pos x="4" y="6"/>
              </a:cxn>
              <a:cxn ang="0">
                <a:pos x="0" y="10"/>
              </a:cxn>
              <a:cxn ang="0">
                <a:pos x="0" y="10"/>
              </a:cxn>
            </a:cxnLst>
            <a:rect l="0" t="0" r="r" b="b"/>
            <a:pathLst>
              <a:path w="50" h="18">
                <a:moveTo>
                  <a:pt x="50" y="16"/>
                </a:moveTo>
                <a:lnTo>
                  <a:pt x="48" y="16"/>
                </a:lnTo>
                <a:lnTo>
                  <a:pt x="48" y="16"/>
                </a:lnTo>
                <a:lnTo>
                  <a:pt x="48" y="16"/>
                </a:lnTo>
                <a:lnTo>
                  <a:pt x="48" y="18"/>
                </a:lnTo>
                <a:lnTo>
                  <a:pt x="48" y="18"/>
                </a:lnTo>
                <a:lnTo>
                  <a:pt x="46" y="18"/>
                </a:lnTo>
                <a:lnTo>
                  <a:pt x="44" y="18"/>
                </a:lnTo>
                <a:lnTo>
                  <a:pt x="42" y="18"/>
                </a:lnTo>
                <a:lnTo>
                  <a:pt x="42" y="16"/>
                </a:lnTo>
                <a:lnTo>
                  <a:pt x="42" y="16"/>
                </a:lnTo>
                <a:lnTo>
                  <a:pt x="42" y="16"/>
                </a:lnTo>
                <a:lnTo>
                  <a:pt x="42" y="16"/>
                </a:lnTo>
                <a:lnTo>
                  <a:pt x="40" y="16"/>
                </a:lnTo>
                <a:lnTo>
                  <a:pt x="40" y="14"/>
                </a:lnTo>
                <a:lnTo>
                  <a:pt x="40" y="14"/>
                </a:lnTo>
                <a:lnTo>
                  <a:pt x="38" y="14"/>
                </a:lnTo>
                <a:lnTo>
                  <a:pt x="38" y="14"/>
                </a:lnTo>
                <a:lnTo>
                  <a:pt x="38" y="14"/>
                </a:lnTo>
                <a:lnTo>
                  <a:pt x="38" y="12"/>
                </a:lnTo>
                <a:lnTo>
                  <a:pt x="38" y="12"/>
                </a:lnTo>
                <a:lnTo>
                  <a:pt x="36" y="12"/>
                </a:lnTo>
                <a:lnTo>
                  <a:pt x="36" y="10"/>
                </a:lnTo>
                <a:lnTo>
                  <a:pt x="34" y="10"/>
                </a:lnTo>
                <a:lnTo>
                  <a:pt x="34" y="8"/>
                </a:lnTo>
                <a:lnTo>
                  <a:pt x="34" y="8"/>
                </a:lnTo>
                <a:lnTo>
                  <a:pt x="34" y="8"/>
                </a:lnTo>
                <a:lnTo>
                  <a:pt x="34" y="8"/>
                </a:lnTo>
                <a:lnTo>
                  <a:pt x="32" y="6"/>
                </a:lnTo>
                <a:lnTo>
                  <a:pt x="30" y="4"/>
                </a:lnTo>
                <a:lnTo>
                  <a:pt x="30" y="4"/>
                </a:lnTo>
                <a:lnTo>
                  <a:pt x="28" y="2"/>
                </a:lnTo>
                <a:lnTo>
                  <a:pt x="24" y="2"/>
                </a:lnTo>
                <a:lnTo>
                  <a:pt x="22" y="0"/>
                </a:lnTo>
                <a:lnTo>
                  <a:pt x="22" y="0"/>
                </a:lnTo>
                <a:lnTo>
                  <a:pt x="22" y="0"/>
                </a:lnTo>
                <a:lnTo>
                  <a:pt x="22" y="0"/>
                </a:lnTo>
                <a:lnTo>
                  <a:pt x="20" y="0"/>
                </a:lnTo>
                <a:lnTo>
                  <a:pt x="20" y="0"/>
                </a:lnTo>
                <a:lnTo>
                  <a:pt x="18" y="0"/>
                </a:lnTo>
                <a:lnTo>
                  <a:pt x="18" y="0"/>
                </a:lnTo>
                <a:lnTo>
                  <a:pt x="18" y="0"/>
                </a:lnTo>
                <a:lnTo>
                  <a:pt x="18" y="0"/>
                </a:lnTo>
                <a:lnTo>
                  <a:pt x="16" y="0"/>
                </a:lnTo>
                <a:lnTo>
                  <a:pt x="14" y="0"/>
                </a:lnTo>
                <a:lnTo>
                  <a:pt x="14" y="0"/>
                </a:lnTo>
                <a:lnTo>
                  <a:pt x="14" y="0"/>
                </a:lnTo>
                <a:lnTo>
                  <a:pt x="12" y="0"/>
                </a:lnTo>
                <a:lnTo>
                  <a:pt x="12" y="2"/>
                </a:lnTo>
                <a:lnTo>
                  <a:pt x="12" y="2"/>
                </a:lnTo>
                <a:lnTo>
                  <a:pt x="10" y="2"/>
                </a:lnTo>
                <a:lnTo>
                  <a:pt x="10" y="2"/>
                </a:lnTo>
                <a:lnTo>
                  <a:pt x="6" y="4"/>
                </a:lnTo>
                <a:lnTo>
                  <a:pt x="6" y="4"/>
                </a:lnTo>
                <a:lnTo>
                  <a:pt x="6" y="4"/>
                </a:lnTo>
                <a:lnTo>
                  <a:pt x="4" y="6"/>
                </a:lnTo>
                <a:lnTo>
                  <a:pt x="0"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4" name="Freeform 670"/>
          <p:cNvSpPr>
            <a:spLocks/>
          </p:cNvSpPr>
          <p:nvPr/>
        </p:nvSpPr>
        <p:spPr bwMode="auto">
          <a:xfrm>
            <a:off x="5038725" y="2516188"/>
            <a:ext cx="15875" cy="25400"/>
          </a:xfrm>
          <a:custGeom>
            <a:avLst/>
            <a:gdLst/>
            <a:ahLst/>
            <a:cxnLst>
              <a:cxn ang="0">
                <a:pos x="10" y="16"/>
              </a:cxn>
              <a:cxn ang="0">
                <a:pos x="10" y="16"/>
              </a:cxn>
              <a:cxn ang="0">
                <a:pos x="10" y="16"/>
              </a:cxn>
              <a:cxn ang="0">
                <a:pos x="10" y="14"/>
              </a:cxn>
              <a:cxn ang="0">
                <a:pos x="8" y="12"/>
              </a:cxn>
              <a:cxn ang="0">
                <a:pos x="8" y="12"/>
              </a:cxn>
              <a:cxn ang="0">
                <a:pos x="10" y="10"/>
              </a:cxn>
              <a:cxn ang="0">
                <a:pos x="10" y="10"/>
              </a:cxn>
              <a:cxn ang="0">
                <a:pos x="10" y="10"/>
              </a:cxn>
              <a:cxn ang="0">
                <a:pos x="10" y="10"/>
              </a:cxn>
              <a:cxn ang="0">
                <a:pos x="8" y="10"/>
              </a:cxn>
              <a:cxn ang="0">
                <a:pos x="8" y="8"/>
              </a:cxn>
              <a:cxn ang="0">
                <a:pos x="8" y="8"/>
              </a:cxn>
              <a:cxn ang="0">
                <a:pos x="8" y="6"/>
              </a:cxn>
              <a:cxn ang="0">
                <a:pos x="6" y="6"/>
              </a:cxn>
              <a:cxn ang="0">
                <a:pos x="4" y="4"/>
              </a:cxn>
              <a:cxn ang="0">
                <a:pos x="4" y="4"/>
              </a:cxn>
              <a:cxn ang="0">
                <a:pos x="2" y="4"/>
              </a:cxn>
              <a:cxn ang="0">
                <a:pos x="0" y="0"/>
              </a:cxn>
              <a:cxn ang="0">
                <a:pos x="0" y="0"/>
              </a:cxn>
            </a:cxnLst>
            <a:rect l="0" t="0" r="r" b="b"/>
            <a:pathLst>
              <a:path w="10" h="16">
                <a:moveTo>
                  <a:pt x="10" y="16"/>
                </a:moveTo>
                <a:lnTo>
                  <a:pt x="10" y="16"/>
                </a:lnTo>
                <a:lnTo>
                  <a:pt x="10" y="16"/>
                </a:lnTo>
                <a:lnTo>
                  <a:pt x="10" y="14"/>
                </a:lnTo>
                <a:lnTo>
                  <a:pt x="8" y="12"/>
                </a:lnTo>
                <a:lnTo>
                  <a:pt x="8" y="12"/>
                </a:lnTo>
                <a:lnTo>
                  <a:pt x="10" y="10"/>
                </a:lnTo>
                <a:lnTo>
                  <a:pt x="10" y="10"/>
                </a:lnTo>
                <a:lnTo>
                  <a:pt x="10" y="10"/>
                </a:lnTo>
                <a:lnTo>
                  <a:pt x="10" y="10"/>
                </a:lnTo>
                <a:lnTo>
                  <a:pt x="8" y="10"/>
                </a:lnTo>
                <a:lnTo>
                  <a:pt x="8" y="8"/>
                </a:lnTo>
                <a:lnTo>
                  <a:pt x="8" y="8"/>
                </a:lnTo>
                <a:lnTo>
                  <a:pt x="8" y="6"/>
                </a:lnTo>
                <a:lnTo>
                  <a:pt x="6" y="6"/>
                </a:lnTo>
                <a:lnTo>
                  <a:pt x="4" y="4"/>
                </a:lnTo>
                <a:lnTo>
                  <a:pt x="4" y="4"/>
                </a:lnTo>
                <a:lnTo>
                  <a:pt x="2" y="4"/>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5" name="Freeform 671"/>
          <p:cNvSpPr>
            <a:spLocks/>
          </p:cNvSpPr>
          <p:nvPr/>
        </p:nvSpPr>
        <p:spPr bwMode="auto">
          <a:xfrm>
            <a:off x="6350000" y="2338388"/>
            <a:ext cx="644525" cy="196850"/>
          </a:xfrm>
          <a:custGeom>
            <a:avLst/>
            <a:gdLst/>
            <a:ahLst/>
            <a:cxnLst>
              <a:cxn ang="0">
                <a:pos x="2" y="4"/>
              </a:cxn>
              <a:cxn ang="0">
                <a:pos x="6" y="8"/>
              </a:cxn>
              <a:cxn ang="0">
                <a:pos x="8" y="10"/>
              </a:cxn>
              <a:cxn ang="0">
                <a:pos x="16" y="14"/>
              </a:cxn>
              <a:cxn ang="0">
                <a:pos x="22" y="18"/>
              </a:cxn>
              <a:cxn ang="0">
                <a:pos x="28" y="20"/>
              </a:cxn>
              <a:cxn ang="0">
                <a:pos x="36" y="22"/>
              </a:cxn>
              <a:cxn ang="0">
                <a:pos x="40" y="22"/>
              </a:cxn>
              <a:cxn ang="0">
                <a:pos x="46" y="28"/>
              </a:cxn>
              <a:cxn ang="0">
                <a:pos x="56" y="36"/>
              </a:cxn>
              <a:cxn ang="0">
                <a:pos x="60" y="40"/>
              </a:cxn>
              <a:cxn ang="0">
                <a:pos x="62" y="46"/>
              </a:cxn>
              <a:cxn ang="0">
                <a:pos x="66" y="52"/>
              </a:cxn>
              <a:cxn ang="0">
                <a:pos x="64" y="58"/>
              </a:cxn>
              <a:cxn ang="0">
                <a:pos x="72" y="64"/>
              </a:cxn>
              <a:cxn ang="0">
                <a:pos x="76" y="66"/>
              </a:cxn>
              <a:cxn ang="0">
                <a:pos x="80" y="66"/>
              </a:cxn>
              <a:cxn ang="0">
                <a:pos x="92" y="68"/>
              </a:cxn>
              <a:cxn ang="0">
                <a:pos x="98" y="68"/>
              </a:cxn>
              <a:cxn ang="0">
                <a:pos x="102" y="68"/>
              </a:cxn>
              <a:cxn ang="0">
                <a:pos x="108" y="70"/>
              </a:cxn>
              <a:cxn ang="0">
                <a:pos x="114" y="72"/>
              </a:cxn>
              <a:cxn ang="0">
                <a:pos x="122" y="76"/>
              </a:cxn>
              <a:cxn ang="0">
                <a:pos x="132" y="80"/>
              </a:cxn>
              <a:cxn ang="0">
                <a:pos x="136" y="80"/>
              </a:cxn>
              <a:cxn ang="0">
                <a:pos x="140" y="84"/>
              </a:cxn>
              <a:cxn ang="0">
                <a:pos x="144" y="90"/>
              </a:cxn>
              <a:cxn ang="0">
                <a:pos x="148" y="94"/>
              </a:cxn>
              <a:cxn ang="0">
                <a:pos x="158" y="102"/>
              </a:cxn>
              <a:cxn ang="0">
                <a:pos x="168" y="104"/>
              </a:cxn>
              <a:cxn ang="0">
                <a:pos x="176" y="106"/>
              </a:cxn>
              <a:cxn ang="0">
                <a:pos x="188" y="106"/>
              </a:cxn>
              <a:cxn ang="0">
                <a:pos x="210" y="106"/>
              </a:cxn>
              <a:cxn ang="0">
                <a:pos x="222" y="106"/>
              </a:cxn>
              <a:cxn ang="0">
                <a:pos x="240" y="114"/>
              </a:cxn>
              <a:cxn ang="0">
                <a:pos x="256" y="118"/>
              </a:cxn>
              <a:cxn ang="0">
                <a:pos x="278" y="122"/>
              </a:cxn>
              <a:cxn ang="0">
                <a:pos x="288" y="120"/>
              </a:cxn>
              <a:cxn ang="0">
                <a:pos x="306" y="112"/>
              </a:cxn>
              <a:cxn ang="0">
                <a:pos x="312" y="110"/>
              </a:cxn>
              <a:cxn ang="0">
                <a:pos x="328" y="110"/>
              </a:cxn>
              <a:cxn ang="0">
                <a:pos x="338" y="110"/>
              </a:cxn>
              <a:cxn ang="0">
                <a:pos x="344" y="106"/>
              </a:cxn>
              <a:cxn ang="0">
                <a:pos x="348" y="102"/>
              </a:cxn>
              <a:cxn ang="0">
                <a:pos x="352" y="96"/>
              </a:cxn>
              <a:cxn ang="0">
                <a:pos x="360" y="90"/>
              </a:cxn>
              <a:cxn ang="0">
                <a:pos x="354" y="84"/>
              </a:cxn>
              <a:cxn ang="0">
                <a:pos x="346" y="78"/>
              </a:cxn>
              <a:cxn ang="0">
                <a:pos x="346" y="74"/>
              </a:cxn>
              <a:cxn ang="0">
                <a:pos x="348" y="66"/>
              </a:cxn>
              <a:cxn ang="0">
                <a:pos x="356" y="68"/>
              </a:cxn>
              <a:cxn ang="0">
                <a:pos x="372" y="72"/>
              </a:cxn>
              <a:cxn ang="0">
                <a:pos x="376" y="70"/>
              </a:cxn>
              <a:cxn ang="0">
                <a:pos x="378" y="66"/>
              </a:cxn>
              <a:cxn ang="0">
                <a:pos x="382" y="62"/>
              </a:cxn>
              <a:cxn ang="0">
                <a:pos x="394" y="60"/>
              </a:cxn>
              <a:cxn ang="0">
                <a:pos x="398" y="56"/>
              </a:cxn>
              <a:cxn ang="0">
                <a:pos x="396" y="52"/>
              </a:cxn>
              <a:cxn ang="0">
                <a:pos x="398" y="48"/>
              </a:cxn>
              <a:cxn ang="0">
                <a:pos x="404" y="46"/>
              </a:cxn>
            </a:cxnLst>
            <a:rect l="0" t="0" r="r" b="b"/>
            <a:pathLst>
              <a:path w="406" h="124">
                <a:moveTo>
                  <a:pt x="0" y="0"/>
                </a:moveTo>
                <a:lnTo>
                  <a:pt x="2" y="2"/>
                </a:lnTo>
                <a:lnTo>
                  <a:pt x="2" y="4"/>
                </a:lnTo>
                <a:lnTo>
                  <a:pt x="2" y="4"/>
                </a:lnTo>
                <a:lnTo>
                  <a:pt x="2" y="4"/>
                </a:lnTo>
                <a:lnTo>
                  <a:pt x="2" y="4"/>
                </a:lnTo>
                <a:lnTo>
                  <a:pt x="2" y="4"/>
                </a:lnTo>
                <a:lnTo>
                  <a:pt x="2" y="4"/>
                </a:lnTo>
                <a:lnTo>
                  <a:pt x="2" y="6"/>
                </a:lnTo>
                <a:lnTo>
                  <a:pt x="4" y="6"/>
                </a:lnTo>
                <a:lnTo>
                  <a:pt x="6" y="8"/>
                </a:lnTo>
                <a:lnTo>
                  <a:pt x="6" y="8"/>
                </a:lnTo>
                <a:lnTo>
                  <a:pt x="6" y="8"/>
                </a:lnTo>
                <a:lnTo>
                  <a:pt x="6" y="8"/>
                </a:lnTo>
                <a:lnTo>
                  <a:pt x="6" y="8"/>
                </a:lnTo>
                <a:lnTo>
                  <a:pt x="8" y="8"/>
                </a:lnTo>
                <a:lnTo>
                  <a:pt x="8" y="8"/>
                </a:lnTo>
                <a:lnTo>
                  <a:pt x="6" y="10"/>
                </a:lnTo>
                <a:lnTo>
                  <a:pt x="6" y="10"/>
                </a:lnTo>
                <a:lnTo>
                  <a:pt x="8" y="10"/>
                </a:lnTo>
                <a:lnTo>
                  <a:pt x="8" y="10"/>
                </a:lnTo>
                <a:lnTo>
                  <a:pt x="8" y="10"/>
                </a:lnTo>
                <a:lnTo>
                  <a:pt x="10" y="12"/>
                </a:lnTo>
                <a:lnTo>
                  <a:pt x="10" y="12"/>
                </a:lnTo>
                <a:lnTo>
                  <a:pt x="12" y="12"/>
                </a:lnTo>
                <a:lnTo>
                  <a:pt x="12" y="12"/>
                </a:lnTo>
                <a:lnTo>
                  <a:pt x="16" y="12"/>
                </a:lnTo>
                <a:lnTo>
                  <a:pt x="16" y="14"/>
                </a:lnTo>
                <a:lnTo>
                  <a:pt x="16" y="14"/>
                </a:lnTo>
                <a:lnTo>
                  <a:pt x="18" y="14"/>
                </a:lnTo>
                <a:lnTo>
                  <a:pt x="18" y="16"/>
                </a:lnTo>
                <a:lnTo>
                  <a:pt x="18" y="16"/>
                </a:lnTo>
                <a:lnTo>
                  <a:pt x="18" y="16"/>
                </a:lnTo>
                <a:lnTo>
                  <a:pt x="22" y="18"/>
                </a:lnTo>
                <a:lnTo>
                  <a:pt x="22" y="18"/>
                </a:lnTo>
                <a:lnTo>
                  <a:pt x="24" y="18"/>
                </a:lnTo>
                <a:lnTo>
                  <a:pt x="24" y="18"/>
                </a:lnTo>
                <a:lnTo>
                  <a:pt x="24" y="18"/>
                </a:lnTo>
                <a:lnTo>
                  <a:pt x="26" y="20"/>
                </a:lnTo>
                <a:lnTo>
                  <a:pt x="26" y="20"/>
                </a:lnTo>
                <a:lnTo>
                  <a:pt x="28" y="20"/>
                </a:lnTo>
                <a:lnTo>
                  <a:pt x="28" y="20"/>
                </a:lnTo>
                <a:lnTo>
                  <a:pt x="30" y="18"/>
                </a:lnTo>
                <a:lnTo>
                  <a:pt x="32" y="18"/>
                </a:lnTo>
                <a:lnTo>
                  <a:pt x="32" y="20"/>
                </a:lnTo>
                <a:lnTo>
                  <a:pt x="32" y="20"/>
                </a:lnTo>
                <a:lnTo>
                  <a:pt x="32" y="20"/>
                </a:lnTo>
                <a:lnTo>
                  <a:pt x="34" y="20"/>
                </a:lnTo>
                <a:lnTo>
                  <a:pt x="36" y="22"/>
                </a:lnTo>
                <a:lnTo>
                  <a:pt x="38" y="22"/>
                </a:lnTo>
                <a:lnTo>
                  <a:pt x="38" y="22"/>
                </a:lnTo>
                <a:lnTo>
                  <a:pt x="38" y="22"/>
                </a:lnTo>
                <a:lnTo>
                  <a:pt x="38" y="22"/>
                </a:lnTo>
                <a:lnTo>
                  <a:pt x="40" y="22"/>
                </a:lnTo>
                <a:lnTo>
                  <a:pt x="40" y="22"/>
                </a:lnTo>
                <a:lnTo>
                  <a:pt x="40" y="22"/>
                </a:lnTo>
                <a:lnTo>
                  <a:pt x="40" y="22"/>
                </a:lnTo>
                <a:lnTo>
                  <a:pt x="40" y="24"/>
                </a:lnTo>
                <a:lnTo>
                  <a:pt x="42" y="24"/>
                </a:lnTo>
                <a:lnTo>
                  <a:pt x="44" y="24"/>
                </a:lnTo>
                <a:lnTo>
                  <a:pt x="44" y="26"/>
                </a:lnTo>
                <a:lnTo>
                  <a:pt x="46" y="26"/>
                </a:lnTo>
                <a:lnTo>
                  <a:pt x="46" y="28"/>
                </a:lnTo>
                <a:lnTo>
                  <a:pt x="48" y="28"/>
                </a:lnTo>
                <a:lnTo>
                  <a:pt x="50" y="30"/>
                </a:lnTo>
                <a:lnTo>
                  <a:pt x="50" y="32"/>
                </a:lnTo>
                <a:lnTo>
                  <a:pt x="52" y="32"/>
                </a:lnTo>
                <a:lnTo>
                  <a:pt x="54" y="34"/>
                </a:lnTo>
                <a:lnTo>
                  <a:pt x="56" y="36"/>
                </a:lnTo>
                <a:lnTo>
                  <a:pt x="56" y="36"/>
                </a:lnTo>
                <a:lnTo>
                  <a:pt x="56" y="36"/>
                </a:lnTo>
                <a:lnTo>
                  <a:pt x="56" y="36"/>
                </a:lnTo>
                <a:lnTo>
                  <a:pt x="56" y="36"/>
                </a:lnTo>
                <a:lnTo>
                  <a:pt x="58" y="36"/>
                </a:lnTo>
                <a:lnTo>
                  <a:pt x="58" y="38"/>
                </a:lnTo>
                <a:lnTo>
                  <a:pt x="60" y="40"/>
                </a:lnTo>
                <a:lnTo>
                  <a:pt x="60" y="40"/>
                </a:lnTo>
                <a:lnTo>
                  <a:pt x="60" y="42"/>
                </a:lnTo>
                <a:lnTo>
                  <a:pt x="62" y="42"/>
                </a:lnTo>
                <a:lnTo>
                  <a:pt x="62" y="42"/>
                </a:lnTo>
                <a:lnTo>
                  <a:pt x="62" y="44"/>
                </a:lnTo>
                <a:lnTo>
                  <a:pt x="62" y="44"/>
                </a:lnTo>
                <a:lnTo>
                  <a:pt x="62" y="46"/>
                </a:lnTo>
                <a:lnTo>
                  <a:pt x="62" y="46"/>
                </a:lnTo>
                <a:lnTo>
                  <a:pt x="62" y="48"/>
                </a:lnTo>
                <a:lnTo>
                  <a:pt x="64" y="48"/>
                </a:lnTo>
                <a:lnTo>
                  <a:pt x="64" y="50"/>
                </a:lnTo>
                <a:lnTo>
                  <a:pt x="64" y="50"/>
                </a:lnTo>
                <a:lnTo>
                  <a:pt x="64" y="50"/>
                </a:lnTo>
                <a:lnTo>
                  <a:pt x="64" y="50"/>
                </a:lnTo>
                <a:lnTo>
                  <a:pt x="66" y="52"/>
                </a:lnTo>
                <a:lnTo>
                  <a:pt x="66" y="52"/>
                </a:lnTo>
                <a:lnTo>
                  <a:pt x="66" y="52"/>
                </a:lnTo>
                <a:lnTo>
                  <a:pt x="66" y="52"/>
                </a:lnTo>
                <a:lnTo>
                  <a:pt x="64" y="54"/>
                </a:lnTo>
                <a:lnTo>
                  <a:pt x="64" y="54"/>
                </a:lnTo>
                <a:lnTo>
                  <a:pt x="64" y="56"/>
                </a:lnTo>
                <a:lnTo>
                  <a:pt x="64" y="58"/>
                </a:lnTo>
                <a:lnTo>
                  <a:pt x="64" y="60"/>
                </a:lnTo>
                <a:lnTo>
                  <a:pt x="66" y="60"/>
                </a:lnTo>
                <a:lnTo>
                  <a:pt x="66" y="60"/>
                </a:lnTo>
                <a:lnTo>
                  <a:pt x="66" y="62"/>
                </a:lnTo>
                <a:lnTo>
                  <a:pt x="68" y="62"/>
                </a:lnTo>
                <a:lnTo>
                  <a:pt x="70" y="64"/>
                </a:lnTo>
                <a:lnTo>
                  <a:pt x="72" y="64"/>
                </a:lnTo>
                <a:lnTo>
                  <a:pt x="72" y="64"/>
                </a:lnTo>
                <a:lnTo>
                  <a:pt x="72" y="64"/>
                </a:lnTo>
                <a:lnTo>
                  <a:pt x="74" y="64"/>
                </a:lnTo>
                <a:lnTo>
                  <a:pt x="74" y="66"/>
                </a:lnTo>
                <a:lnTo>
                  <a:pt x="74" y="66"/>
                </a:lnTo>
                <a:lnTo>
                  <a:pt x="74" y="66"/>
                </a:lnTo>
                <a:lnTo>
                  <a:pt x="76" y="66"/>
                </a:lnTo>
                <a:lnTo>
                  <a:pt x="76" y="66"/>
                </a:lnTo>
                <a:lnTo>
                  <a:pt x="78" y="66"/>
                </a:lnTo>
                <a:lnTo>
                  <a:pt x="78" y="66"/>
                </a:lnTo>
                <a:lnTo>
                  <a:pt x="78" y="66"/>
                </a:lnTo>
                <a:lnTo>
                  <a:pt x="78" y="66"/>
                </a:lnTo>
                <a:lnTo>
                  <a:pt x="78" y="66"/>
                </a:lnTo>
                <a:lnTo>
                  <a:pt x="80" y="66"/>
                </a:lnTo>
                <a:lnTo>
                  <a:pt x="84" y="68"/>
                </a:lnTo>
                <a:lnTo>
                  <a:pt x="86" y="66"/>
                </a:lnTo>
                <a:lnTo>
                  <a:pt x="86" y="66"/>
                </a:lnTo>
                <a:lnTo>
                  <a:pt x="86" y="66"/>
                </a:lnTo>
                <a:lnTo>
                  <a:pt x="86" y="66"/>
                </a:lnTo>
                <a:lnTo>
                  <a:pt x="90" y="68"/>
                </a:lnTo>
                <a:lnTo>
                  <a:pt x="92" y="68"/>
                </a:lnTo>
                <a:lnTo>
                  <a:pt x="94" y="68"/>
                </a:lnTo>
                <a:lnTo>
                  <a:pt x="96" y="68"/>
                </a:lnTo>
                <a:lnTo>
                  <a:pt x="96" y="68"/>
                </a:lnTo>
                <a:lnTo>
                  <a:pt x="96" y="68"/>
                </a:lnTo>
                <a:lnTo>
                  <a:pt x="98" y="68"/>
                </a:lnTo>
                <a:lnTo>
                  <a:pt x="98" y="68"/>
                </a:lnTo>
                <a:lnTo>
                  <a:pt x="98" y="68"/>
                </a:lnTo>
                <a:lnTo>
                  <a:pt x="100" y="68"/>
                </a:lnTo>
                <a:lnTo>
                  <a:pt x="100" y="68"/>
                </a:lnTo>
                <a:lnTo>
                  <a:pt x="102" y="68"/>
                </a:lnTo>
                <a:lnTo>
                  <a:pt x="102" y="68"/>
                </a:lnTo>
                <a:lnTo>
                  <a:pt x="102" y="68"/>
                </a:lnTo>
                <a:lnTo>
                  <a:pt x="102" y="68"/>
                </a:lnTo>
                <a:lnTo>
                  <a:pt x="102" y="68"/>
                </a:lnTo>
                <a:lnTo>
                  <a:pt x="104" y="68"/>
                </a:lnTo>
                <a:lnTo>
                  <a:pt x="104" y="68"/>
                </a:lnTo>
                <a:lnTo>
                  <a:pt x="106" y="68"/>
                </a:lnTo>
                <a:lnTo>
                  <a:pt x="106" y="68"/>
                </a:lnTo>
                <a:lnTo>
                  <a:pt x="106" y="70"/>
                </a:lnTo>
                <a:lnTo>
                  <a:pt x="108" y="70"/>
                </a:lnTo>
                <a:lnTo>
                  <a:pt x="108" y="70"/>
                </a:lnTo>
                <a:lnTo>
                  <a:pt x="110" y="70"/>
                </a:lnTo>
                <a:lnTo>
                  <a:pt x="110" y="70"/>
                </a:lnTo>
                <a:lnTo>
                  <a:pt x="110" y="70"/>
                </a:lnTo>
                <a:lnTo>
                  <a:pt x="112" y="72"/>
                </a:lnTo>
                <a:lnTo>
                  <a:pt x="112" y="72"/>
                </a:lnTo>
                <a:lnTo>
                  <a:pt x="112" y="72"/>
                </a:lnTo>
                <a:lnTo>
                  <a:pt x="114" y="72"/>
                </a:lnTo>
                <a:lnTo>
                  <a:pt x="116" y="72"/>
                </a:lnTo>
                <a:lnTo>
                  <a:pt x="116" y="74"/>
                </a:lnTo>
                <a:lnTo>
                  <a:pt x="118" y="74"/>
                </a:lnTo>
                <a:lnTo>
                  <a:pt x="120" y="74"/>
                </a:lnTo>
                <a:lnTo>
                  <a:pt x="120" y="76"/>
                </a:lnTo>
                <a:lnTo>
                  <a:pt x="120" y="76"/>
                </a:lnTo>
                <a:lnTo>
                  <a:pt x="122" y="76"/>
                </a:lnTo>
                <a:lnTo>
                  <a:pt x="124" y="76"/>
                </a:lnTo>
                <a:lnTo>
                  <a:pt x="124" y="78"/>
                </a:lnTo>
                <a:lnTo>
                  <a:pt x="126" y="78"/>
                </a:lnTo>
                <a:lnTo>
                  <a:pt x="126" y="78"/>
                </a:lnTo>
                <a:lnTo>
                  <a:pt x="126" y="78"/>
                </a:lnTo>
                <a:lnTo>
                  <a:pt x="126" y="78"/>
                </a:lnTo>
                <a:lnTo>
                  <a:pt x="132" y="80"/>
                </a:lnTo>
                <a:lnTo>
                  <a:pt x="134" y="80"/>
                </a:lnTo>
                <a:lnTo>
                  <a:pt x="134" y="80"/>
                </a:lnTo>
                <a:lnTo>
                  <a:pt x="134" y="80"/>
                </a:lnTo>
                <a:lnTo>
                  <a:pt x="136" y="80"/>
                </a:lnTo>
                <a:lnTo>
                  <a:pt x="136" y="80"/>
                </a:lnTo>
                <a:lnTo>
                  <a:pt x="136" y="80"/>
                </a:lnTo>
                <a:lnTo>
                  <a:pt x="136" y="80"/>
                </a:lnTo>
                <a:lnTo>
                  <a:pt x="136" y="82"/>
                </a:lnTo>
                <a:lnTo>
                  <a:pt x="136" y="82"/>
                </a:lnTo>
                <a:lnTo>
                  <a:pt x="138" y="84"/>
                </a:lnTo>
                <a:lnTo>
                  <a:pt x="138" y="84"/>
                </a:lnTo>
                <a:lnTo>
                  <a:pt x="138" y="84"/>
                </a:lnTo>
                <a:lnTo>
                  <a:pt x="138" y="84"/>
                </a:lnTo>
                <a:lnTo>
                  <a:pt x="140" y="84"/>
                </a:lnTo>
                <a:lnTo>
                  <a:pt x="140" y="84"/>
                </a:lnTo>
                <a:lnTo>
                  <a:pt x="142" y="86"/>
                </a:lnTo>
                <a:lnTo>
                  <a:pt x="142" y="88"/>
                </a:lnTo>
                <a:lnTo>
                  <a:pt x="144" y="88"/>
                </a:lnTo>
                <a:lnTo>
                  <a:pt x="144" y="88"/>
                </a:lnTo>
                <a:lnTo>
                  <a:pt x="144" y="88"/>
                </a:lnTo>
                <a:lnTo>
                  <a:pt x="144" y="90"/>
                </a:lnTo>
                <a:lnTo>
                  <a:pt x="146" y="90"/>
                </a:lnTo>
                <a:lnTo>
                  <a:pt x="146" y="92"/>
                </a:lnTo>
                <a:lnTo>
                  <a:pt x="146" y="92"/>
                </a:lnTo>
                <a:lnTo>
                  <a:pt x="148" y="94"/>
                </a:lnTo>
                <a:lnTo>
                  <a:pt x="148" y="94"/>
                </a:lnTo>
                <a:lnTo>
                  <a:pt x="148" y="94"/>
                </a:lnTo>
                <a:lnTo>
                  <a:pt x="148" y="94"/>
                </a:lnTo>
                <a:lnTo>
                  <a:pt x="150" y="96"/>
                </a:lnTo>
                <a:lnTo>
                  <a:pt x="150" y="96"/>
                </a:lnTo>
                <a:lnTo>
                  <a:pt x="150" y="96"/>
                </a:lnTo>
                <a:lnTo>
                  <a:pt x="150" y="98"/>
                </a:lnTo>
                <a:lnTo>
                  <a:pt x="152" y="98"/>
                </a:lnTo>
                <a:lnTo>
                  <a:pt x="154" y="100"/>
                </a:lnTo>
                <a:lnTo>
                  <a:pt x="158" y="102"/>
                </a:lnTo>
                <a:lnTo>
                  <a:pt x="160" y="106"/>
                </a:lnTo>
                <a:lnTo>
                  <a:pt x="160" y="106"/>
                </a:lnTo>
                <a:lnTo>
                  <a:pt x="162" y="106"/>
                </a:lnTo>
                <a:lnTo>
                  <a:pt x="166" y="106"/>
                </a:lnTo>
                <a:lnTo>
                  <a:pt x="166" y="106"/>
                </a:lnTo>
                <a:lnTo>
                  <a:pt x="166" y="106"/>
                </a:lnTo>
                <a:lnTo>
                  <a:pt x="168" y="104"/>
                </a:lnTo>
                <a:lnTo>
                  <a:pt x="168" y="104"/>
                </a:lnTo>
                <a:lnTo>
                  <a:pt x="170" y="104"/>
                </a:lnTo>
                <a:lnTo>
                  <a:pt x="174" y="104"/>
                </a:lnTo>
                <a:lnTo>
                  <a:pt x="174" y="106"/>
                </a:lnTo>
                <a:lnTo>
                  <a:pt x="176" y="106"/>
                </a:lnTo>
                <a:lnTo>
                  <a:pt x="176" y="106"/>
                </a:lnTo>
                <a:lnTo>
                  <a:pt x="176" y="106"/>
                </a:lnTo>
                <a:lnTo>
                  <a:pt x="180" y="106"/>
                </a:lnTo>
                <a:lnTo>
                  <a:pt x="180" y="106"/>
                </a:lnTo>
                <a:lnTo>
                  <a:pt x="184" y="106"/>
                </a:lnTo>
                <a:lnTo>
                  <a:pt x="186" y="106"/>
                </a:lnTo>
                <a:lnTo>
                  <a:pt x="186" y="106"/>
                </a:lnTo>
                <a:lnTo>
                  <a:pt x="188" y="106"/>
                </a:lnTo>
                <a:lnTo>
                  <a:pt x="188" y="106"/>
                </a:lnTo>
                <a:lnTo>
                  <a:pt x="190" y="108"/>
                </a:lnTo>
                <a:lnTo>
                  <a:pt x="194" y="108"/>
                </a:lnTo>
                <a:lnTo>
                  <a:pt x="198" y="108"/>
                </a:lnTo>
                <a:lnTo>
                  <a:pt x="200" y="108"/>
                </a:lnTo>
                <a:lnTo>
                  <a:pt x="200" y="108"/>
                </a:lnTo>
                <a:lnTo>
                  <a:pt x="204" y="108"/>
                </a:lnTo>
                <a:lnTo>
                  <a:pt x="210" y="106"/>
                </a:lnTo>
                <a:lnTo>
                  <a:pt x="210" y="106"/>
                </a:lnTo>
                <a:lnTo>
                  <a:pt x="212" y="106"/>
                </a:lnTo>
                <a:lnTo>
                  <a:pt x="212" y="106"/>
                </a:lnTo>
                <a:lnTo>
                  <a:pt x="214" y="106"/>
                </a:lnTo>
                <a:lnTo>
                  <a:pt x="218" y="106"/>
                </a:lnTo>
                <a:lnTo>
                  <a:pt x="220" y="106"/>
                </a:lnTo>
                <a:lnTo>
                  <a:pt x="222" y="106"/>
                </a:lnTo>
                <a:lnTo>
                  <a:pt x="226" y="108"/>
                </a:lnTo>
                <a:lnTo>
                  <a:pt x="228" y="108"/>
                </a:lnTo>
                <a:lnTo>
                  <a:pt x="232" y="108"/>
                </a:lnTo>
                <a:lnTo>
                  <a:pt x="234" y="110"/>
                </a:lnTo>
                <a:lnTo>
                  <a:pt x="238" y="112"/>
                </a:lnTo>
                <a:lnTo>
                  <a:pt x="240" y="112"/>
                </a:lnTo>
                <a:lnTo>
                  <a:pt x="240" y="114"/>
                </a:lnTo>
                <a:lnTo>
                  <a:pt x="246" y="114"/>
                </a:lnTo>
                <a:lnTo>
                  <a:pt x="246" y="114"/>
                </a:lnTo>
                <a:lnTo>
                  <a:pt x="246" y="114"/>
                </a:lnTo>
                <a:lnTo>
                  <a:pt x="248" y="114"/>
                </a:lnTo>
                <a:lnTo>
                  <a:pt x="250" y="114"/>
                </a:lnTo>
                <a:lnTo>
                  <a:pt x="252" y="116"/>
                </a:lnTo>
                <a:lnTo>
                  <a:pt x="256" y="118"/>
                </a:lnTo>
                <a:lnTo>
                  <a:pt x="260" y="118"/>
                </a:lnTo>
                <a:lnTo>
                  <a:pt x="260" y="120"/>
                </a:lnTo>
                <a:lnTo>
                  <a:pt x="268" y="120"/>
                </a:lnTo>
                <a:lnTo>
                  <a:pt x="270" y="120"/>
                </a:lnTo>
                <a:lnTo>
                  <a:pt x="276" y="120"/>
                </a:lnTo>
                <a:lnTo>
                  <a:pt x="276" y="122"/>
                </a:lnTo>
                <a:lnTo>
                  <a:pt x="278" y="122"/>
                </a:lnTo>
                <a:lnTo>
                  <a:pt x="280" y="124"/>
                </a:lnTo>
                <a:lnTo>
                  <a:pt x="282" y="124"/>
                </a:lnTo>
                <a:lnTo>
                  <a:pt x="282" y="124"/>
                </a:lnTo>
                <a:lnTo>
                  <a:pt x="284" y="124"/>
                </a:lnTo>
                <a:lnTo>
                  <a:pt x="286" y="122"/>
                </a:lnTo>
                <a:lnTo>
                  <a:pt x="288" y="122"/>
                </a:lnTo>
                <a:lnTo>
                  <a:pt x="288" y="120"/>
                </a:lnTo>
                <a:lnTo>
                  <a:pt x="290" y="120"/>
                </a:lnTo>
                <a:lnTo>
                  <a:pt x="292" y="118"/>
                </a:lnTo>
                <a:lnTo>
                  <a:pt x="296" y="116"/>
                </a:lnTo>
                <a:lnTo>
                  <a:pt x="300" y="114"/>
                </a:lnTo>
                <a:lnTo>
                  <a:pt x="302" y="112"/>
                </a:lnTo>
                <a:lnTo>
                  <a:pt x="304" y="112"/>
                </a:lnTo>
                <a:lnTo>
                  <a:pt x="306" y="112"/>
                </a:lnTo>
                <a:lnTo>
                  <a:pt x="306" y="112"/>
                </a:lnTo>
                <a:lnTo>
                  <a:pt x="308" y="112"/>
                </a:lnTo>
                <a:lnTo>
                  <a:pt x="308" y="110"/>
                </a:lnTo>
                <a:lnTo>
                  <a:pt x="310" y="110"/>
                </a:lnTo>
                <a:lnTo>
                  <a:pt x="312" y="110"/>
                </a:lnTo>
                <a:lnTo>
                  <a:pt x="312" y="110"/>
                </a:lnTo>
                <a:lnTo>
                  <a:pt x="312" y="110"/>
                </a:lnTo>
                <a:lnTo>
                  <a:pt x="312" y="110"/>
                </a:lnTo>
                <a:lnTo>
                  <a:pt x="316" y="110"/>
                </a:lnTo>
                <a:lnTo>
                  <a:pt x="320" y="110"/>
                </a:lnTo>
                <a:lnTo>
                  <a:pt x="322" y="110"/>
                </a:lnTo>
                <a:lnTo>
                  <a:pt x="322" y="110"/>
                </a:lnTo>
                <a:lnTo>
                  <a:pt x="324" y="110"/>
                </a:lnTo>
                <a:lnTo>
                  <a:pt x="328" y="110"/>
                </a:lnTo>
                <a:lnTo>
                  <a:pt x="330" y="110"/>
                </a:lnTo>
                <a:lnTo>
                  <a:pt x="332" y="110"/>
                </a:lnTo>
                <a:lnTo>
                  <a:pt x="332" y="110"/>
                </a:lnTo>
                <a:lnTo>
                  <a:pt x="336" y="110"/>
                </a:lnTo>
                <a:lnTo>
                  <a:pt x="336" y="110"/>
                </a:lnTo>
                <a:lnTo>
                  <a:pt x="336" y="110"/>
                </a:lnTo>
                <a:lnTo>
                  <a:pt x="338" y="110"/>
                </a:lnTo>
                <a:lnTo>
                  <a:pt x="338" y="110"/>
                </a:lnTo>
                <a:lnTo>
                  <a:pt x="340" y="108"/>
                </a:lnTo>
                <a:lnTo>
                  <a:pt x="340" y="108"/>
                </a:lnTo>
                <a:lnTo>
                  <a:pt x="342" y="106"/>
                </a:lnTo>
                <a:lnTo>
                  <a:pt x="342" y="106"/>
                </a:lnTo>
                <a:lnTo>
                  <a:pt x="344" y="106"/>
                </a:lnTo>
                <a:lnTo>
                  <a:pt x="344" y="106"/>
                </a:lnTo>
                <a:lnTo>
                  <a:pt x="346" y="106"/>
                </a:lnTo>
                <a:lnTo>
                  <a:pt x="348" y="104"/>
                </a:lnTo>
                <a:lnTo>
                  <a:pt x="348" y="104"/>
                </a:lnTo>
                <a:lnTo>
                  <a:pt x="348" y="104"/>
                </a:lnTo>
                <a:lnTo>
                  <a:pt x="348" y="104"/>
                </a:lnTo>
                <a:lnTo>
                  <a:pt x="348" y="102"/>
                </a:lnTo>
                <a:lnTo>
                  <a:pt x="348" y="102"/>
                </a:lnTo>
                <a:lnTo>
                  <a:pt x="348" y="102"/>
                </a:lnTo>
                <a:lnTo>
                  <a:pt x="348" y="100"/>
                </a:lnTo>
                <a:lnTo>
                  <a:pt x="348" y="100"/>
                </a:lnTo>
                <a:lnTo>
                  <a:pt x="350" y="100"/>
                </a:lnTo>
                <a:lnTo>
                  <a:pt x="350" y="98"/>
                </a:lnTo>
                <a:lnTo>
                  <a:pt x="350" y="96"/>
                </a:lnTo>
                <a:lnTo>
                  <a:pt x="352" y="96"/>
                </a:lnTo>
                <a:lnTo>
                  <a:pt x="352" y="94"/>
                </a:lnTo>
                <a:lnTo>
                  <a:pt x="354" y="94"/>
                </a:lnTo>
                <a:lnTo>
                  <a:pt x="356" y="92"/>
                </a:lnTo>
                <a:lnTo>
                  <a:pt x="358" y="92"/>
                </a:lnTo>
                <a:lnTo>
                  <a:pt x="358" y="90"/>
                </a:lnTo>
                <a:lnTo>
                  <a:pt x="358" y="90"/>
                </a:lnTo>
                <a:lnTo>
                  <a:pt x="360" y="90"/>
                </a:lnTo>
                <a:lnTo>
                  <a:pt x="360" y="90"/>
                </a:lnTo>
                <a:lnTo>
                  <a:pt x="360" y="90"/>
                </a:lnTo>
                <a:lnTo>
                  <a:pt x="360" y="88"/>
                </a:lnTo>
                <a:lnTo>
                  <a:pt x="358" y="88"/>
                </a:lnTo>
                <a:lnTo>
                  <a:pt x="356" y="86"/>
                </a:lnTo>
                <a:lnTo>
                  <a:pt x="356" y="84"/>
                </a:lnTo>
                <a:lnTo>
                  <a:pt x="354" y="84"/>
                </a:lnTo>
                <a:lnTo>
                  <a:pt x="354" y="84"/>
                </a:lnTo>
                <a:lnTo>
                  <a:pt x="350" y="82"/>
                </a:lnTo>
                <a:lnTo>
                  <a:pt x="350" y="80"/>
                </a:lnTo>
                <a:lnTo>
                  <a:pt x="348" y="80"/>
                </a:lnTo>
                <a:lnTo>
                  <a:pt x="348" y="78"/>
                </a:lnTo>
                <a:lnTo>
                  <a:pt x="346" y="78"/>
                </a:lnTo>
                <a:lnTo>
                  <a:pt x="346" y="78"/>
                </a:lnTo>
                <a:lnTo>
                  <a:pt x="346" y="78"/>
                </a:lnTo>
                <a:lnTo>
                  <a:pt x="346" y="76"/>
                </a:lnTo>
                <a:lnTo>
                  <a:pt x="346" y="76"/>
                </a:lnTo>
                <a:lnTo>
                  <a:pt x="348" y="76"/>
                </a:lnTo>
                <a:lnTo>
                  <a:pt x="348" y="76"/>
                </a:lnTo>
                <a:lnTo>
                  <a:pt x="348" y="74"/>
                </a:lnTo>
                <a:lnTo>
                  <a:pt x="346" y="74"/>
                </a:lnTo>
                <a:lnTo>
                  <a:pt x="346" y="74"/>
                </a:lnTo>
                <a:lnTo>
                  <a:pt x="346" y="74"/>
                </a:lnTo>
                <a:lnTo>
                  <a:pt x="346" y="72"/>
                </a:lnTo>
                <a:lnTo>
                  <a:pt x="346" y="68"/>
                </a:lnTo>
                <a:lnTo>
                  <a:pt x="346" y="68"/>
                </a:lnTo>
                <a:lnTo>
                  <a:pt x="346" y="68"/>
                </a:lnTo>
                <a:lnTo>
                  <a:pt x="348" y="66"/>
                </a:lnTo>
                <a:lnTo>
                  <a:pt x="348" y="66"/>
                </a:lnTo>
                <a:lnTo>
                  <a:pt x="350" y="66"/>
                </a:lnTo>
                <a:lnTo>
                  <a:pt x="350" y="68"/>
                </a:lnTo>
                <a:lnTo>
                  <a:pt x="352" y="68"/>
                </a:lnTo>
                <a:lnTo>
                  <a:pt x="354" y="68"/>
                </a:lnTo>
                <a:lnTo>
                  <a:pt x="354" y="66"/>
                </a:lnTo>
                <a:lnTo>
                  <a:pt x="356" y="68"/>
                </a:lnTo>
                <a:lnTo>
                  <a:pt x="356" y="68"/>
                </a:lnTo>
                <a:lnTo>
                  <a:pt x="358" y="70"/>
                </a:lnTo>
                <a:lnTo>
                  <a:pt x="358" y="70"/>
                </a:lnTo>
                <a:lnTo>
                  <a:pt x="362" y="70"/>
                </a:lnTo>
                <a:lnTo>
                  <a:pt x="366" y="72"/>
                </a:lnTo>
                <a:lnTo>
                  <a:pt x="368" y="72"/>
                </a:lnTo>
                <a:lnTo>
                  <a:pt x="372" y="72"/>
                </a:lnTo>
                <a:lnTo>
                  <a:pt x="372" y="72"/>
                </a:lnTo>
                <a:lnTo>
                  <a:pt x="372" y="72"/>
                </a:lnTo>
                <a:lnTo>
                  <a:pt x="374" y="72"/>
                </a:lnTo>
                <a:lnTo>
                  <a:pt x="374" y="72"/>
                </a:lnTo>
                <a:lnTo>
                  <a:pt x="374" y="70"/>
                </a:lnTo>
                <a:lnTo>
                  <a:pt x="376" y="70"/>
                </a:lnTo>
                <a:lnTo>
                  <a:pt x="376" y="70"/>
                </a:lnTo>
                <a:lnTo>
                  <a:pt x="376" y="70"/>
                </a:lnTo>
                <a:lnTo>
                  <a:pt x="376" y="70"/>
                </a:lnTo>
                <a:lnTo>
                  <a:pt x="376" y="70"/>
                </a:lnTo>
                <a:lnTo>
                  <a:pt x="378" y="68"/>
                </a:lnTo>
                <a:lnTo>
                  <a:pt x="378" y="68"/>
                </a:lnTo>
                <a:lnTo>
                  <a:pt x="378" y="68"/>
                </a:lnTo>
                <a:lnTo>
                  <a:pt x="378" y="66"/>
                </a:lnTo>
                <a:lnTo>
                  <a:pt x="378" y="66"/>
                </a:lnTo>
                <a:lnTo>
                  <a:pt x="380" y="64"/>
                </a:lnTo>
                <a:lnTo>
                  <a:pt x="380" y="62"/>
                </a:lnTo>
                <a:lnTo>
                  <a:pt x="380" y="62"/>
                </a:lnTo>
                <a:lnTo>
                  <a:pt x="380" y="62"/>
                </a:lnTo>
                <a:lnTo>
                  <a:pt x="382" y="62"/>
                </a:lnTo>
                <a:lnTo>
                  <a:pt x="382" y="62"/>
                </a:lnTo>
                <a:lnTo>
                  <a:pt x="384" y="62"/>
                </a:lnTo>
                <a:lnTo>
                  <a:pt x="384" y="62"/>
                </a:lnTo>
                <a:lnTo>
                  <a:pt x="388" y="62"/>
                </a:lnTo>
                <a:lnTo>
                  <a:pt x="388" y="62"/>
                </a:lnTo>
                <a:lnTo>
                  <a:pt x="390" y="62"/>
                </a:lnTo>
                <a:lnTo>
                  <a:pt x="392" y="62"/>
                </a:lnTo>
                <a:lnTo>
                  <a:pt x="394" y="60"/>
                </a:lnTo>
                <a:lnTo>
                  <a:pt x="394" y="60"/>
                </a:lnTo>
                <a:lnTo>
                  <a:pt x="396" y="58"/>
                </a:lnTo>
                <a:lnTo>
                  <a:pt x="396" y="58"/>
                </a:lnTo>
                <a:lnTo>
                  <a:pt x="396" y="58"/>
                </a:lnTo>
                <a:lnTo>
                  <a:pt x="396" y="58"/>
                </a:lnTo>
                <a:lnTo>
                  <a:pt x="398" y="56"/>
                </a:lnTo>
                <a:lnTo>
                  <a:pt x="398" y="56"/>
                </a:lnTo>
                <a:lnTo>
                  <a:pt x="398" y="56"/>
                </a:lnTo>
                <a:lnTo>
                  <a:pt x="398" y="56"/>
                </a:lnTo>
                <a:lnTo>
                  <a:pt x="398" y="54"/>
                </a:lnTo>
                <a:lnTo>
                  <a:pt x="396" y="54"/>
                </a:lnTo>
                <a:lnTo>
                  <a:pt x="396" y="54"/>
                </a:lnTo>
                <a:lnTo>
                  <a:pt x="396" y="52"/>
                </a:lnTo>
                <a:lnTo>
                  <a:pt x="396" y="52"/>
                </a:lnTo>
                <a:lnTo>
                  <a:pt x="396" y="50"/>
                </a:lnTo>
                <a:lnTo>
                  <a:pt x="396" y="50"/>
                </a:lnTo>
                <a:lnTo>
                  <a:pt x="396" y="50"/>
                </a:lnTo>
                <a:lnTo>
                  <a:pt x="396" y="50"/>
                </a:lnTo>
                <a:lnTo>
                  <a:pt x="398" y="48"/>
                </a:lnTo>
                <a:lnTo>
                  <a:pt x="398" y="48"/>
                </a:lnTo>
                <a:lnTo>
                  <a:pt x="398" y="48"/>
                </a:lnTo>
                <a:lnTo>
                  <a:pt x="398" y="46"/>
                </a:lnTo>
                <a:lnTo>
                  <a:pt x="400" y="46"/>
                </a:lnTo>
                <a:lnTo>
                  <a:pt x="400" y="46"/>
                </a:lnTo>
                <a:lnTo>
                  <a:pt x="400" y="46"/>
                </a:lnTo>
                <a:lnTo>
                  <a:pt x="400" y="46"/>
                </a:lnTo>
                <a:lnTo>
                  <a:pt x="400" y="46"/>
                </a:lnTo>
                <a:lnTo>
                  <a:pt x="404" y="46"/>
                </a:lnTo>
                <a:lnTo>
                  <a:pt x="406" y="46"/>
                </a:lnTo>
                <a:lnTo>
                  <a:pt x="406" y="46"/>
                </a:lnTo>
                <a:lnTo>
                  <a:pt x="406"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6" name="Freeform 672"/>
          <p:cNvSpPr>
            <a:spLocks/>
          </p:cNvSpPr>
          <p:nvPr/>
        </p:nvSpPr>
        <p:spPr bwMode="auto">
          <a:xfrm>
            <a:off x="2063750" y="2335213"/>
            <a:ext cx="1079500" cy="196850"/>
          </a:xfrm>
          <a:custGeom>
            <a:avLst/>
            <a:gdLst/>
            <a:ahLst/>
            <a:cxnLst>
              <a:cxn ang="0">
                <a:pos x="28" y="6"/>
              </a:cxn>
              <a:cxn ang="0">
                <a:pos x="50" y="6"/>
              </a:cxn>
              <a:cxn ang="0">
                <a:pos x="70" y="6"/>
              </a:cxn>
              <a:cxn ang="0">
                <a:pos x="92" y="6"/>
              </a:cxn>
              <a:cxn ang="0">
                <a:pos x="106" y="6"/>
              </a:cxn>
              <a:cxn ang="0">
                <a:pos x="126" y="6"/>
              </a:cxn>
              <a:cxn ang="0">
                <a:pos x="140" y="6"/>
              </a:cxn>
              <a:cxn ang="0">
                <a:pos x="162" y="6"/>
              </a:cxn>
              <a:cxn ang="0">
                <a:pos x="182" y="6"/>
              </a:cxn>
              <a:cxn ang="0">
                <a:pos x="206" y="6"/>
              </a:cxn>
              <a:cxn ang="0">
                <a:pos x="228" y="6"/>
              </a:cxn>
              <a:cxn ang="0">
                <a:pos x="250" y="6"/>
              </a:cxn>
              <a:cxn ang="0">
                <a:pos x="274" y="6"/>
              </a:cxn>
              <a:cxn ang="0">
                <a:pos x="310" y="6"/>
              </a:cxn>
              <a:cxn ang="0">
                <a:pos x="354" y="6"/>
              </a:cxn>
              <a:cxn ang="0">
                <a:pos x="358" y="0"/>
              </a:cxn>
              <a:cxn ang="0">
                <a:pos x="360" y="4"/>
              </a:cxn>
              <a:cxn ang="0">
                <a:pos x="358" y="10"/>
              </a:cxn>
              <a:cxn ang="0">
                <a:pos x="362" y="10"/>
              </a:cxn>
              <a:cxn ang="0">
                <a:pos x="368" y="12"/>
              </a:cxn>
              <a:cxn ang="0">
                <a:pos x="372" y="12"/>
              </a:cxn>
              <a:cxn ang="0">
                <a:pos x="384" y="16"/>
              </a:cxn>
              <a:cxn ang="0">
                <a:pos x="388" y="16"/>
              </a:cxn>
              <a:cxn ang="0">
                <a:pos x="390" y="18"/>
              </a:cxn>
              <a:cxn ang="0">
                <a:pos x="394" y="20"/>
              </a:cxn>
              <a:cxn ang="0">
                <a:pos x="402" y="18"/>
              </a:cxn>
              <a:cxn ang="0">
                <a:pos x="410" y="20"/>
              </a:cxn>
              <a:cxn ang="0">
                <a:pos x="416" y="20"/>
              </a:cxn>
              <a:cxn ang="0">
                <a:pos x="432" y="18"/>
              </a:cxn>
              <a:cxn ang="0">
                <a:pos x="454" y="28"/>
              </a:cxn>
              <a:cxn ang="0">
                <a:pos x="470" y="38"/>
              </a:cxn>
              <a:cxn ang="0">
                <a:pos x="472" y="46"/>
              </a:cxn>
              <a:cxn ang="0">
                <a:pos x="478" y="46"/>
              </a:cxn>
              <a:cxn ang="0">
                <a:pos x="478" y="52"/>
              </a:cxn>
              <a:cxn ang="0">
                <a:pos x="484" y="54"/>
              </a:cxn>
              <a:cxn ang="0">
                <a:pos x="486" y="62"/>
              </a:cxn>
              <a:cxn ang="0">
                <a:pos x="484" y="94"/>
              </a:cxn>
              <a:cxn ang="0">
                <a:pos x="476" y="106"/>
              </a:cxn>
              <a:cxn ang="0">
                <a:pos x="470" y="112"/>
              </a:cxn>
              <a:cxn ang="0">
                <a:pos x="464" y="114"/>
              </a:cxn>
              <a:cxn ang="0">
                <a:pos x="462" y="120"/>
              </a:cxn>
              <a:cxn ang="0">
                <a:pos x="472" y="124"/>
              </a:cxn>
              <a:cxn ang="0">
                <a:pos x="498" y="114"/>
              </a:cxn>
              <a:cxn ang="0">
                <a:pos x="522" y="106"/>
              </a:cxn>
              <a:cxn ang="0">
                <a:pos x="522" y="102"/>
              </a:cxn>
              <a:cxn ang="0">
                <a:pos x="524" y="94"/>
              </a:cxn>
              <a:cxn ang="0">
                <a:pos x="544" y="92"/>
              </a:cxn>
              <a:cxn ang="0">
                <a:pos x="562" y="86"/>
              </a:cxn>
              <a:cxn ang="0">
                <a:pos x="572" y="80"/>
              </a:cxn>
              <a:cxn ang="0">
                <a:pos x="576" y="76"/>
              </a:cxn>
              <a:cxn ang="0">
                <a:pos x="588" y="70"/>
              </a:cxn>
              <a:cxn ang="0">
                <a:pos x="606" y="70"/>
              </a:cxn>
              <a:cxn ang="0">
                <a:pos x="624" y="70"/>
              </a:cxn>
              <a:cxn ang="0">
                <a:pos x="636" y="68"/>
              </a:cxn>
              <a:cxn ang="0">
                <a:pos x="640" y="66"/>
              </a:cxn>
              <a:cxn ang="0">
                <a:pos x="646" y="62"/>
              </a:cxn>
              <a:cxn ang="0">
                <a:pos x="656" y="54"/>
              </a:cxn>
              <a:cxn ang="0">
                <a:pos x="660" y="48"/>
              </a:cxn>
              <a:cxn ang="0">
                <a:pos x="666" y="40"/>
              </a:cxn>
              <a:cxn ang="0">
                <a:pos x="680" y="32"/>
              </a:cxn>
            </a:cxnLst>
            <a:rect l="0" t="0" r="r" b="b"/>
            <a:pathLst>
              <a:path w="680" h="124">
                <a:moveTo>
                  <a:pt x="0" y="6"/>
                </a:moveTo>
                <a:lnTo>
                  <a:pt x="0" y="6"/>
                </a:lnTo>
                <a:lnTo>
                  <a:pt x="2" y="6"/>
                </a:lnTo>
                <a:lnTo>
                  <a:pt x="4" y="6"/>
                </a:lnTo>
                <a:lnTo>
                  <a:pt x="4" y="6"/>
                </a:lnTo>
                <a:lnTo>
                  <a:pt x="8" y="6"/>
                </a:lnTo>
                <a:lnTo>
                  <a:pt x="20" y="6"/>
                </a:lnTo>
                <a:lnTo>
                  <a:pt x="28" y="6"/>
                </a:lnTo>
                <a:lnTo>
                  <a:pt x="34" y="6"/>
                </a:lnTo>
                <a:lnTo>
                  <a:pt x="36" y="6"/>
                </a:lnTo>
                <a:lnTo>
                  <a:pt x="36" y="6"/>
                </a:lnTo>
                <a:lnTo>
                  <a:pt x="42" y="6"/>
                </a:lnTo>
                <a:lnTo>
                  <a:pt x="44" y="6"/>
                </a:lnTo>
                <a:lnTo>
                  <a:pt x="46" y="6"/>
                </a:lnTo>
                <a:lnTo>
                  <a:pt x="48" y="6"/>
                </a:lnTo>
                <a:lnTo>
                  <a:pt x="50" y="6"/>
                </a:lnTo>
                <a:lnTo>
                  <a:pt x="56" y="6"/>
                </a:lnTo>
                <a:lnTo>
                  <a:pt x="58" y="6"/>
                </a:lnTo>
                <a:lnTo>
                  <a:pt x="60" y="6"/>
                </a:lnTo>
                <a:lnTo>
                  <a:pt x="62" y="6"/>
                </a:lnTo>
                <a:lnTo>
                  <a:pt x="62" y="6"/>
                </a:lnTo>
                <a:lnTo>
                  <a:pt x="66" y="6"/>
                </a:lnTo>
                <a:lnTo>
                  <a:pt x="70" y="6"/>
                </a:lnTo>
                <a:lnTo>
                  <a:pt x="70" y="6"/>
                </a:lnTo>
                <a:lnTo>
                  <a:pt x="70" y="6"/>
                </a:lnTo>
                <a:lnTo>
                  <a:pt x="72" y="6"/>
                </a:lnTo>
                <a:lnTo>
                  <a:pt x="72" y="6"/>
                </a:lnTo>
                <a:lnTo>
                  <a:pt x="74" y="6"/>
                </a:lnTo>
                <a:lnTo>
                  <a:pt x="86" y="6"/>
                </a:lnTo>
                <a:lnTo>
                  <a:pt x="90" y="6"/>
                </a:lnTo>
                <a:lnTo>
                  <a:pt x="92" y="6"/>
                </a:lnTo>
                <a:lnTo>
                  <a:pt x="92" y="6"/>
                </a:lnTo>
                <a:lnTo>
                  <a:pt x="94" y="6"/>
                </a:lnTo>
                <a:lnTo>
                  <a:pt x="94" y="6"/>
                </a:lnTo>
                <a:lnTo>
                  <a:pt x="96" y="6"/>
                </a:lnTo>
                <a:lnTo>
                  <a:pt x="98" y="6"/>
                </a:lnTo>
                <a:lnTo>
                  <a:pt x="100" y="6"/>
                </a:lnTo>
                <a:lnTo>
                  <a:pt x="104" y="6"/>
                </a:lnTo>
                <a:lnTo>
                  <a:pt x="104" y="6"/>
                </a:lnTo>
                <a:lnTo>
                  <a:pt x="106" y="6"/>
                </a:lnTo>
                <a:lnTo>
                  <a:pt x="108" y="6"/>
                </a:lnTo>
                <a:lnTo>
                  <a:pt x="112" y="6"/>
                </a:lnTo>
                <a:lnTo>
                  <a:pt x="112" y="6"/>
                </a:lnTo>
                <a:lnTo>
                  <a:pt x="118" y="6"/>
                </a:lnTo>
                <a:lnTo>
                  <a:pt x="120" y="6"/>
                </a:lnTo>
                <a:lnTo>
                  <a:pt x="122" y="6"/>
                </a:lnTo>
                <a:lnTo>
                  <a:pt x="124" y="6"/>
                </a:lnTo>
                <a:lnTo>
                  <a:pt x="126" y="6"/>
                </a:lnTo>
                <a:lnTo>
                  <a:pt x="130" y="6"/>
                </a:lnTo>
                <a:lnTo>
                  <a:pt x="130" y="6"/>
                </a:lnTo>
                <a:lnTo>
                  <a:pt x="132" y="6"/>
                </a:lnTo>
                <a:lnTo>
                  <a:pt x="134" y="6"/>
                </a:lnTo>
                <a:lnTo>
                  <a:pt x="134" y="6"/>
                </a:lnTo>
                <a:lnTo>
                  <a:pt x="136" y="6"/>
                </a:lnTo>
                <a:lnTo>
                  <a:pt x="138" y="6"/>
                </a:lnTo>
                <a:lnTo>
                  <a:pt x="140" y="6"/>
                </a:lnTo>
                <a:lnTo>
                  <a:pt x="146" y="6"/>
                </a:lnTo>
                <a:lnTo>
                  <a:pt x="154" y="6"/>
                </a:lnTo>
                <a:lnTo>
                  <a:pt x="154" y="6"/>
                </a:lnTo>
                <a:lnTo>
                  <a:pt x="156" y="6"/>
                </a:lnTo>
                <a:lnTo>
                  <a:pt x="158" y="6"/>
                </a:lnTo>
                <a:lnTo>
                  <a:pt x="160" y="6"/>
                </a:lnTo>
                <a:lnTo>
                  <a:pt x="160" y="6"/>
                </a:lnTo>
                <a:lnTo>
                  <a:pt x="162" y="6"/>
                </a:lnTo>
                <a:lnTo>
                  <a:pt x="164" y="6"/>
                </a:lnTo>
                <a:lnTo>
                  <a:pt x="164" y="6"/>
                </a:lnTo>
                <a:lnTo>
                  <a:pt x="166" y="6"/>
                </a:lnTo>
                <a:lnTo>
                  <a:pt x="168" y="6"/>
                </a:lnTo>
                <a:lnTo>
                  <a:pt x="172" y="6"/>
                </a:lnTo>
                <a:lnTo>
                  <a:pt x="178" y="6"/>
                </a:lnTo>
                <a:lnTo>
                  <a:pt x="180" y="6"/>
                </a:lnTo>
                <a:lnTo>
                  <a:pt x="182" y="6"/>
                </a:lnTo>
                <a:lnTo>
                  <a:pt x="184" y="6"/>
                </a:lnTo>
                <a:lnTo>
                  <a:pt x="186" y="6"/>
                </a:lnTo>
                <a:lnTo>
                  <a:pt x="192" y="6"/>
                </a:lnTo>
                <a:lnTo>
                  <a:pt x="192" y="6"/>
                </a:lnTo>
                <a:lnTo>
                  <a:pt x="194" y="6"/>
                </a:lnTo>
                <a:lnTo>
                  <a:pt x="196" y="6"/>
                </a:lnTo>
                <a:lnTo>
                  <a:pt x="198" y="6"/>
                </a:lnTo>
                <a:lnTo>
                  <a:pt x="206" y="6"/>
                </a:lnTo>
                <a:lnTo>
                  <a:pt x="208" y="6"/>
                </a:lnTo>
                <a:lnTo>
                  <a:pt x="212" y="6"/>
                </a:lnTo>
                <a:lnTo>
                  <a:pt x="212" y="6"/>
                </a:lnTo>
                <a:lnTo>
                  <a:pt x="214" y="6"/>
                </a:lnTo>
                <a:lnTo>
                  <a:pt x="216" y="6"/>
                </a:lnTo>
                <a:lnTo>
                  <a:pt x="218" y="6"/>
                </a:lnTo>
                <a:lnTo>
                  <a:pt x="224" y="6"/>
                </a:lnTo>
                <a:lnTo>
                  <a:pt x="228" y="6"/>
                </a:lnTo>
                <a:lnTo>
                  <a:pt x="230" y="6"/>
                </a:lnTo>
                <a:lnTo>
                  <a:pt x="236" y="6"/>
                </a:lnTo>
                <a:lnTo>
                  <a:pt x="238" y="6"/>
                </a:lnTo>
                <a:lnTo>
                  <a:pt x="240" y="6"/>
                </a:lnTo>
                <a:lnTo>
                  <a:pt x="244" y="6"/>
                </a:lnTo>
                <a:lnTo>
                  <a:pt x="246" y="6"/>
                </a:lnTo>
                <a:lnTo>
                  <a:pt x="248" y="6"/>
                </a:lnTo>
                <a:lnTo>
                  <a:pt x="250" y="6"/>
                </a:lnTo>
                <a:lnTo>
                  <a:pt x="250" y="6"/>
                </a:lnTo>
                <a:lnTo>
                  <a:pt x="252" y="6"/>
                </a:lnTo>
                <a:lnTo>
                  <a:pt x="256" y="6"/>
                </a:lnTo>
                <a:lnTo>
                  <a:pt x="258" y="6"/>
                </a:lnTo>
                <a:lnTo>
                  <a:pt x="262" y="6"/>
                </a:lnTo>
                <a:lnTo>
                  <a:pt x="264" y="6"/>
                </a:lnTo>
                <a:lnTo>
                  <a:pt x="272" y="6"/>
                </a:lnTo>
                <a:lnTo>
                  <a:pt x="274" y="6"/>
                </a:lnTo>
                <a:lnTo>
                  <a:pt x="274" y="6"/>
                </a:lnTo>
                <a:lnTo>
                  <a:pt x="278" y="6"/>
                </a:lnTo>
                <a:lnTo>
                  <a:pt x="286" y="6"/>
                </a:lnTo>
                <a:lnTo>
                  <a:pt x="292" y="6"/>
                </a:lnTo>
                <a:lnTo>
                  <a:pt x="294" y="6"/>
                </a:lnTo>
                <a:lnTo>
                  <a:pt x="300" y="6"/>
                </a:lnTo>
                <a:lnTo>
                  <a:pt x="306" y="6"/>
                </a:lnTo>
                <a:lnTo>
                  <a:pt x="310" y="6"/>
                </a:lnTo>
                <a:lnTo>
                  <a:pt x="314" y="6"/>
                </a:lnTo>
                <a:lnTo>
                  <a:pt x="318" y="6"/>
                </a:lnTo>
                <a:lnTo>
                  <a:pt x="320" y="6"/>
                </a:lnTo>
                <a:lnTo>
                  <a:pt x="322" y="6"/>
                </a:lnTo>
                <a:lnTo>
                  <a:pt x="324" y="6"/>
                </a:lnTo>
                <a:lnTo>
                  <a:pt x="328" y="6"/>
                </a:lnTo>
                <a:lnTo>
                  <a:pt x="352" y="6"/>
                </a:lnTo>
                <a:lnTo>
                  <a:pt x="354" y="6"/>
                </a:lnTo>
                <a:lnTo>
                  <a:pt x="356" y="2"/>
                </a:lnTo>
                <a:lnTo>
                  <a:pt x="356" y="0"/>
                </a:lnTo>
                <a:lnTo>
                  <a:pt x="356" y="0"/>
                </a:lnTo>
                <a:lnTo>
                  <a:pt x="356" y="0"/>
                </a:lnTo>
                <a:lnTo>
                  <a:pt x="356" y="0"/>
                </a:lnTo>
                <a:lnTo>
                  <a:pt x="358" y="0"/>
                </a:lnTo>
                <a:lnTo>
                  <a:pt x="358" y="0"/>
                </a:lnTo>
                <a:lnTo>
                  <a:pt x="358" y="0"/>
                </a:lnTo>
                <a:lnTo>
                  <a:pt x="358" y="0"/>
                </a:lnTo>
                <a:lnTo>
                  <a:pt x="360" y="0"/>
                </a:lnTo>
                <a:lnTo>
                  <a:pt x="360" y="0"/>
                </a:lnTo>
                <a:lnTo>
                  <a:pt x="360" y="0"/>
                </a:lnTo>
                <a:lnTo>
                  <a:pt x="360" y="2"/>
                </a:lnTo>
                <a:lnTo>
                  <a:pt x="360" y="2"/>
                </a:lnTo>
                <a:lnTo>
                  <a:pt x="360" y="4"/>
                </a:lnTo>
                <a:lnTo>
                  <a:pt x="360" y="4"/>
                </a:lnTo>
                <a:lnTo>
                  <a:pt x="360" y="6"/>
                </a:lnTo>
                <a:lnTo>
                  <a:pt x="360" y="6"/>
                </a:lnTo>
                <a:lnTo>
                  <a:pt x="358" y="6"/>
                </a:lnTo>
                <a:lnTo>
                  <a:pt x="358" y="6"/>
                </a:lnTo>
                <a:lnTo>
                  <a:pt x="358" y="8"/>
                </a:lnTo>
                <a:lnTo>
                  <a:pt x="358" y="8"/>
                </a:lnTo>
                <a:lnTo>
                  <a:pt x="358" y="8"/>
                </a:lnTo>
                <a:lnTo>
                  <a:pt x="358" y="10"/>
                </a:lnTo>
                <a:lnTo>
                  <a:pt x="358" y="10"/>
                </a:lnTo>
                <a:lnTo>
                  <a:pt x="360" y="10"/>
                </a:lnTo>
                <a:lnTo>
                  <a:pt x="360" y="10"/>
                </a:lnTo>
                <a:lnTo>
                  <a:pt x="360" y="10"/>
                </a:lnTo>
                <a:lnTo>
                  <a:pt x="360" y="10"/>
                </a:lnTo>
                <a:lnTo>
                  <a:pt x="362" y="10"/>
                </a:lnTo>
                <a:lnTo>
                  <a:pt x="362" y="10"/>
                </a:lnTo>
                <a:lnTo>
                  <a:pt x="362" y="10"/>
                </a:lnTo>
                <a:lnTo>
                  <a:pt x="362" y="10"/>
                </a:lnTo>
                <a:lnTo>
                  <a:pt x="364" y="12"/>
                </a:lnTo>
                <a:lnTo>
                  <a:pt x="364" y="12"/>
                </a:lnTo>
                <a:lnTo>
                  <a:pt x="364" y="12"/>
                </a:lnTo>
                <a:lnTo>
                  <a:pt x="368" y="12"/>
                </a:lnTo>
                <a:lnTo>
                  <a:pt x="368" y="12"/>
                </a:lnTo>
                <a:lnTo>
                  <a:pt x="368" y="12"/>
                </a:lnTo>
                <a:lnTo>
                  <a:pt x="368" y="12"/>
                </a:lnTo>
                <a:lnTo>
                  <a:pt x="368" y="12"/>
                </a:lnTo>
                <a:lnTo>
                  <a:pt x="368" y="14"/>
                </a:lnTo>
                <a:lnTo>
                  <a:pt x="368" y="14"/>
                </a:lnTo>
                <a:lnTo>
                  <a:pt x="370" y="14"/>
                </a:lnTo>
                <a:lnTo>
                  <a:pt x="372" y="12"/>
                </a:lnTo>
                <a:lnTo>
                  <a:pt x="372" y="12"/>
                </a:lnTo>
                <a:lnTo>
                  <a:pt x="372" y="12"/>
                </a:lnTo>
                <a:lnTo>
                  <a:pt x="372" y="12"/>
                </a:lnTo>
                <a:lnTo>
                  <a:pt x="374" y="12"/>
                </a:lnTo>
                <a:lnTo>
                  <a:pt x="376" y="12"/>
                </a:lnTo>
                <a:lnTo>
                  <a:pt x="378" y="12"/>
                </a:lnTo>
                <a:lnTo>
                  <a:pt x="382" y="12"/>
                </a:lnTo>
                <a:lnTo>
                  <a:pt x="382" y="14"/>
                </a:lnTo>
                <a:lnTo>
                  <a:pt x="382" y="14"/>
                </a:lnTo>
                <a:lnTo>
                  <a:pt x="384" y="16"/>
                </a:lnTo>
                <a:lnTo>
                  <a:pt x="384" y="16"/>
                </a:lnTo>
                <a:lnTo>
                  <a:pt x="384" y="18"/>
                </a:lnTo>
                <a:lnTo>
                  <a:pt x="384" y="18"/>
                </a:lnTo>
                <a:lnTo>
                  <a:pt x="384" y="18"/>
                </a:lnTo>
                <a:lnTo>
                  <a:pt x="384" y="18"/>
                </a:lnTo>
                <a:lnTo>
                  <a:pt x="384" y="16"/>
                </a:lnTo>
                <a:lnTo>
                  <a:pt x="386" y="16"/>
                </a:lnTo>
                <a:lnTo>
                  <a:pt x="386" y="16"/>
                </a:lnTo>
                <a:lnTo>
                  <a:pt x="388" y="16"/>
                </a:lnTo>
                <a:lnTo>
                  <a:pt x="388" y="16"/>
                </a:lnTo>
                <a:lnTo>
                  <a:pt x="388" y="16"/>
                </a:lnTo>
                <a:lnTo>
                  <a:pt x="388" y="16"/>
                </a:lnTo>
                <a:lnTo>
                  <a:pt x="388" y="16"/>
                </a:lnTo>
                <a:lnTo>
                  <a:pt x="388" y="18"/>
                </a:lnTo>
                <a:lnTo>
                  <a:pt x="388" y="18"/>
                </a:lnTo>
                <a:lnTo>
                  <a:pt x="388" y="18"/>
                </a:lnTo>
                <a:lnTo>
                  <a:pt x="390" y="18"/>
                </a:lnTo>
                <a:lnTo>
                  <a:pt x="390" y="18"/>
                </a:lnTo>
                <a:lnTo>
                  <a:pt x="392" y="18"/>
                </a:lnTo>
                <a:lnTo>
                  <a:pt x="392" y="20"/>
                </a:lnTo>
                <a:lnTo>
                  <a:pt x="392" y="20"/>
                </a:lnTo>
                <a:lnTo>
                  <a:pt x="392" y="20"/>
                </a:lnTo>
                <a:lnTo>
                  <a:pt x="394" y="20"/>
                </a:lnTo>
                <a:lnTo>
                  <a:pt x="394" y="20"/>
                </a:lnTo>
                <a:lnTo>
                  <a:pt x="394" y="20"/>
                </a:lnTo>
                <a:lnTo>
                  <a:pt x="396" y="20"/>
                </a:lnTo>
                <a:lnTo>
                  <a:pt x="396" y="20"/>
                </a:lnTo>
                <a:lnTo>
                  <a:pt x="396" y="20"/>
                </a:lnTo>
                <a:lnTo>
                  <a:pt x="396" y="20"/>
                </a:lnTo>
                <a:lnTo>
                  <a:pt x="398" y="20"/>
                </a:lnTo>
                <a:lnTo>
                  <a:pt x="398" y="20"/>
                </a:lnTo>
                <a:lnTo>
                  <a:pt x="398" y="18"/>
                </a:lnTo>
                <a:lnTo>
                  <a:pt x="402" y="18"/>
                </a:lnTo>
                <a:lnTo>
                  <a:pt x="402" y="18"/>
                </a:lnTo>
                <a:lnTo>
                  <a:pt x="402" y="18"/>
                </a:lnTo>
                <a:lnTo>
                  <a:pt x="402" y="18"/>
                </a:lnTo>
                <a:lnTo>
                  <a:pt x="404" y="18"/>
                </a:lnTo>
                <a:lnTo>
                  <a:pt x="402" y="18"/>
                </a:lnTo>
                <a:lnTo>
                  <a:pt x="404" y="20"/>
                </a:lnTo>
                <a:lnTo>
                  <a:pt x="404" y="20"/>
                </a:lnTo>
                <a:lnTo>
                  <a:pt x="410" y="20"/>
                </a:lnTo>
                <a:lnTo>
                  <a:pt x="412" y="20"/>
                </a:lnTo>
                <a:lnTo>
                  <a:pt x="412" y="20"/>
                </a:lnTo>
                <a:lnTo>
                  <a:pt x="412" y="20"/>
                </a:lnTo>
                <a:lnTo>
                  <a:pt x="412" y="22"/>
                </a:lnTo>
                <a:lnTo>
                  <a:pt x="414" y="22"/>
                </a:lnTo>
                <a:lnTo>
                  <a:pt x="414" y="22"/>
                </a:lnTo>
                <a:lnTo>
                  <a:pt x="414" y="22"/>
                </a:lnTo>
                <a:lnTo>
                  <a:pt x="416" y="20"/>
                </a:lnTo>
                <a:lnTo>
                  <a:pt x="418" y="22"/>
                </a:lnTo>
                <a:lnTo>
                  <a:pt x="418" y="22"/>
                </a:lnTo>
                <a:lnTo>
                  <a:pt x="418" y="22"/>
                </a:lnTo>
                <a:lnTo>
                  <a:pt x="420" y="22"/>
                </a:lnTo>
                <a:lnTo>
                  <a:pt x="420" y="22"/>
                </a:lnTo>
                <a:lnTo>
                  <a:pt x="420" y="22"/>
                </a:lnTo>
                <a:lnTo>
                  <a:pt x="426" y="20"/>
                </a:lnTo>
                <a:lnTo>
                  <a:pt x="432" y="18"/>
                </a:lnTo>
                <a:lnTo>
                  <a:pt x="432" y="18"/>
                </a:lnTo>
                <a:lnTo>
                  <a:pt x="436" y="16"/>
                </a:lnTo>
                <a:lnTo>
                  <a:pt x="438" y="18"/>
                </a:lnTo>
                <a:lnTo>
                  <a:pt x="444" y="22"/>
                </a:lnTo>
                <a:lnTo>
                  <a:pt x="446" y="22"/>
                </a:lnTo>
                <a:lnTo>
                  <a:pt x="448" y="24"/>
                </a:lnTo>
                <a:lnTo>
                  <a:pt x="450" y="26"/>
                </a:lnTo>
                <a:lnTo>
                  <a:pt x="454" y="28"/>
                </a:lnTo>
                <a:lnTo>
                  <a:pt x="454" y="28"/>
                </a:lnTo>
                <a:lnTo>
                  <a:pt x="458" y="32"/>
                </a:lnTo>
                <a:lnTo>
                  <a:pt x="460" y="32"/>
                </a:lnTo>
                <a:lnTo>
                  <a:pt x="462" y="32"/>
                </a:lnTo>
                <a:lnTo>
                  <a:pt x="462" y="34"/>
                </a:lnTo>
                <a:lnTo>
                  <a:pt x="464" y="36"/>
                </a:lnTo>
                <a:lnTo>
                  <a:pt x="466" y="36"/>
                </a:lnTo>
                <a:lnTo>
                  <a:pt x="470" y="38"/>
                </a:lnTo>
                <a:lnTo>
                  <a:pt x="470" y="40"/>
                </a:lnTo>
                <a:lnTo>
                  <a:pt x="470" y="40"/>
                </a:lnTo>
                <a:lnTo>
                  <a:pt x="470" y="40"/>
                </a:lnTo>
                <a:lnTo>
                  <a:pt x="470" y="42"/>
                </a:lnTo>
                <a:lnTo>
                  <a:pt x="470" y="42"/>
                </a:lnTo>
                <a:lnTo>
                  <a:pt x="470" y="44"/>
                </a:lnTo>
                <a:lnTo>
                  <a:pt x="472" y="46"/>
                </a:lnTo>
                <a:lnTo>
                  <a:pt x="472" y="46"/>
                </a:lnTo>
                <a:lnTo>
                  <a:pt x="472" y="46"/>
                </a:lnTo>
                <a:lnTo>
                  <a:pt x="474" y="46"/>
                </a:lnTo>
                <a:lnTo>
                  <a:pt x="474" y="46"/>
                </a:lnTo>
                <a:lnTo>
                  <a:pt x="474" y="46"/>
                </a:lnTo>
                <a:lnTo>
                  <a:pt x="478" y="46"/>
                </a:lnTo>
                <a:lnTo>
                  <a:pt x="478" y="46"/>
                </a:lnTo>
                <a:lnTo>
                  <a:pt x="478" y="46"/>
                </a:lnTo>
                <a:lnTo>
                  <a:pt x="478" y="46"/>
                </a:lnTo>
                <a:lnTo>
                  <a:pt x="476" y="46"/>
                </a:lnTo>
                <a:lnTo>
                  <a:pt x="476" y="48"/>
                </a:lnTo>
                <a:lnTo>
                  <a:pt x="476" y="48"/>
                </a:lnTo>
                <a:lnTo>
                  <a:pt x="476" y="50"/>
                </a:lnTo>
                <a:lnTo>
                  <a:pt x="476" y="50"/>
                </a:lnTo>
                <a:lnTo>
                  <a:pt x="476" y="50"/>
                </a:lnTo>
                <a:lnTo>
                  <a:pt x="476" y="52"/>
                </a:lnTo>
                <a:lnTo>
                  <a:pt x="478" y="52"/>
                </a:lnTo>
                <a:lnTo>
                  <a:pt x="478" y="52"/>
                </a:lnTo>
                <a:lnTo>
                  <a:pt x="478" y="52"/>
                </a:lnTo>
                <a:lnTo>
                  <a:pt x="482" y="52"/>
                </a:lnTo>
                <a:lnTo>
                  <a:pt x="482" y="52"/>
                </a:lnTo>
                <a:lnTo>
                  <a:pt x="482" y="52"/>
                </a:lnTo>
                <a:lnTo>
                  <a:pt x="482" y="52"/>
                </a:lnTo>
                <a:lnTo>
                  <a:pt x="482" y="54"/>
                </a:lnTo>
                <a:lnTo>
                  <a:pt x="484" y="54"/>
                </a:lnTo>
                <a:lnTo>
                  <a:pt x="482" y="54"/>
                </a:lnTo>
                <a:lnTo>
                  <a:pt x="482" y="56"/>
                </a:lnTo>
                <a:lnTo>
                  <a:pt x="480" y="56"/>
                </a:lnTo>
                <a:lnTo>
                  <a:pt x="482" y="58"/>
                </a:lnTo>
                <a:lnTo>
                  <a:pt x="484" y="60"/>
                </a:lnTo>
                <a:lnTo>
                  <a:pt x="484" y="60"/>
                </a:lnTo>
                <a:lnTo>
                  <a:pt x="486" y="60"/>
                </a:lnTo>
                <a:lnTo>
                  <a:pt x="486" y="62"/>
                </a:lnTo>
                <a:lnTo>
                  <a:pt x="490" y="64"/>
                </a:lnTo>
                <a:lnTo>
                  <a:pt x="490" y="64"/>
                </a:lnTo>
                <a:lnTo>
                  <a:pt x="490" y="64"/>
                </a:lnTo>
                <a:lnTo>
                  <a:pt x="490" y="72"/>
                </a:lnTo>
                <a:lnTo>
                  <a:pt x="488" y="80"/>
                </a:lnTo>
                <a:lnTo>
                  <a:pt x="486" y="88"/>
                </a:lnTo>
                <a:lnTo>
                  <a:pt x="484" y="94"/>
                </a:lnTo>
                <a:lnTo>
                  <a:pt x="484" y="94"/>
                </a:lnTo>
                <a:lnTo>
                  <a:pt x="482" y="96"/>
                </a:lnTo>
                <a:lnTo>
                  <a:pt x="482" y="98"/>
                </a:lnTo>
                <a:lnTo>
                  <a:pt x="480" y="100"/>
                </a:lnTo>
                <a:lnTo>
                  <a:pt x="478" y="102"/>
                </a:lnTo>
                <a:lnTo>
                  <a:pt x="478" y="102"/>
                </a:lnTo>
                <a:lnTo>
                  <a:pt x="476" y="104"/>
                </a:lnTo>
                <a:lnTo>
                  <a:pt x="476" y="106"/>
                </a:lnTo>
                <a:lnTo>
                  <a:pt x="476" y="106"/>
                </a:lnTo>
                <a:lnTo>
                  <a:pt x="474" y="106"/>
                </a:lnTo>
                <a:lnTo>
                  <a:pt x="474" y="108"/>
                </a:lnTo>
                <a:lnTo>
                  <a:pt x="474" y="110"/>
                </a:lnTo>
                <a:lnTo>
                  <a:pt x="474" y="110"/>
                </a:lnTo>
                <a:lnTo>
                  <a:pt x="472" y="110"/>
                </a:lnTo>
                <a:lnTo>
                  <a:pt x="472" y="110"/>
                </a:lnTo>
                <a:lnTo>
                  <a:pt x="472" y="110"/>
                </a:lnTo>
                <a:lnTo>
                  <a:pt x="470" y="112"/>
                </a:lnTo>
                <a:lnTo>
                  <a:pt x="470" y="112"/>
                </a:lnTo>
                <a:lnTo>
                  <a:pt x="468" y="112"/>
                </a:lnTo>
                <a:lnTo>
                  <a:pt x="468" y="112"/>
                </a:lnTo>
                <a:lnTo>
                  <a:pt x="468" y="112"/>
                </a:lnTo>
                <a:lnTo>
                  <a:pt x="466" y="114"/>
                </a:lnTo>
                <a:lnTo>
                  <a:pt x="466" y="114"/>
                </a:lnTo>
                <a:lnTo>
                  <a:pt x="466" y="114"/>
                </a:lnTo>
                <a:lnTo>
                  <a:pt x="464" y="114"/>
                </a:lnTo>
                <a:lnTo>
                  <a:pt x="464" y="114"/>
                </a:lnTo>
                <a:lnTo>
                  <a:pt x="464" y="114"/>
                </a:lnTo>
                <a:lnTo>
                  <a:pt x="464" y="116"/>
                </a:lnTo>
                <a:lnTo>
                  <a:pt x="464" y="116"/>
                </a:lnTo>
                <a:lnTo>
                  <a:pt x="462" y="116"/>
                </a:lnTo>
                <a:lnTo>
                  <a:pt x="462" y="116"/>
                </a:lnTo>
                <a:lnTo>
                  <a:pt x="462" y="118"/>
                </a:lnTo>
                <a:lnTo>
                  <a:pt x="462" y="120"/>
                </a:lnTo>
                <a:lnTo>
                  <a:pt x="462" y="120"/>
                </a:lnTo>
                <a:lnTo>
                  <a:pt x="462" y="120"/>
                </a:lnTo>
                <a:lnTo>
                  <a:pt x="462" y="122"/>
                </a:lnTo>
                <a:lnTo>
                  <a:pt x="466" y="124"/>
                </a:lnTo>
                <a:lnTo>
                  <a:pt x="466" y="124"/>
                </a:lnTo>
                <a:lnTo>
                  <a:pt x="468" y="124"/>
                </a:lnTo>
                <a:lnTo>
                  <a:pt x="468" y="124"/>
                </a:lnTo>
                <a:lnTo>
                  <a:pt x="472" y="124"/>
                </a:lnTo>
                <a:lnTo>
                  <a:pt x="472" y="124"/>
                </a:lnTo>
                <a:lnTo>
                  <a:pt x="478" y="120"/>
                </a:lnTo>
                <a:lnTo>
                  <a:pt x="482" y="118"/>
                </a:lnTo>
                <a:lnTo>
                  <a:pt x="486" y="118"/>
                </a:lnTo>
                <a:lnTo>
                  <a:pt x="488" y="116"/>
                </a:lnTo>
                <a:lnTo>
                  <a:pt x="494" y="114"/>
                </a:lnTo>
                <a:lnTo>
                  <a:pt x="498" y="114"/>
                </a:lnTo>
                <a:lnTo>
                  <a:pt x="498" y="114"/>
                </a:lnTo>
                <a:lnTo>
                  <a:pt x="504" y="112"/>
                </a:lnTo>
                <a:lnTo>
                  <a:pt x="510" y="110"/>
                </a:lnTo>
                <a:lnTo>
                  <a:pt x="510" y="110"/>
                </a:lnTo>
                <a:lnTo>
                  <a:pt x="512" y="110"/>
                </a:lnTo>
                <a:lnTo>
                  <a:pt x="516" y="108"/>
                </a:lnTo>
                <a:lnTo>
                  <a:pt x="520" y="108"/>
                </a:lnTo>
                <a:lnTo>
                  <a:pt x="520" y="106"/>
                </a:lnTo>
                <a:lnTo>
                  <a:pt x="522" y="106"/>
                </a:lnTo>
                <a:lnTo>
                  <a:pt x="522" y="106"/>
                </a:lnTo>
                <a:lnTo>
                  <a:pt x="522" y="106"/>
                </a:lnTo>
                <a:lnTo>
                  <a:pt x="524" y="104"/>
                </a:lnTo>
                <a:lnTo>
                  <a:pt x="524" y="104"/>
                </a:lnTo>
                <a:lnTo>
                  <a:pt x="524" y="104"/>
                </a:lnTo>
                <a:lnTo>
                  <a:pt x="522" y="104"/>
                </a:lnTo>
                <a:lnTo>
                  <a:pt x="522" y="104"/>
                </a:lnTo>
                <a:lnTo>
                  <a:pt x="522" y="102"/>
                </a:lnTo>
                <a:lnTo>
                  <a:pt x="522" y="102"/>
                </a:lnTo>
                <a:lnTo>
                  <a:pt x="522" y="100"/>
                </a:lnTo>
                <a:lnTo>
                  <a:pt x="524" y="100"/>
                </a:lnTo>
                <a:lnTo>
                  <a:pt x="524" y="98"/>
                </a:lnTo>
                <a:lnTo>
                  <a:pt x="524" y="98"/>
                </a:lnTo>
                <a:lnTo>
                  <a:pt x="524" y="96"/>
                </a:lnTo>
                <a:lnTo>
                  <a:pt x="522" y="96"/>
                </a:lnTo>
                <a:lnTo>
                  <a:pt x="524" y="94"/>
                </a:lnTo>
                <a:lnTo>
                  <a:pt x="526" y="94"/>
                </a:lnTo>
                <a:lnTo>
                  <a:pt x="526" y="94"/>
                </a:lnTo>
                <a:lnTo>
                  <a:pt x="530" y="92"/>
                </a:lnTo>
                <a:lnTo>
                  <a:pt x="530" y="92"/>
                </a:lnTo>
                <a:lnTo>
                  <a:pt x="534" y="92"/>
                </a:lnTo>
                <a:lnTo>
                  <a:pt x="542" y="92"/>
                </a:lnTo>
                <a:lnTo>
                  <a:pt x="542" y="92"/>
                </a:lnTo>
                <a:lnTo>
                  <a:pt x="544" y="92"/>
                </a:lnTo>
                <a:lnTo>
                  <a:pt x="546" y="92"/>
                </a:lnTo>
                <a:lnTo>
                  <a:pt x="550" y="92"/>
                </a:lnTo>
                <a:lnTo>
                  <a:pt x="554" y="92"/>
                </a:lnTo>
                <a:lnTo>
                  <a:pt x="556" y="92"/>
                </a:lnTo>
                <a:lnTo>
                  <a:pt x="558" y="90"/>
                </a:lnTo>
                <a:lnTo>
                  <a:pt x="560" y="88"/>
                </a:lnTo>
                <a:lnTo>
                  <a:pt x="560" y="88"/>
                </a:lnTo>
                <a:lnTo>
                  <a:pt x="562" y="86"/>
                </a:lnTo>
                <a:lnTo>
                  <a:pt x="564" y="84"/>
                </a:lnTo>
                <a:lnTo>
                  <a:pt x="564" y="84"/>
                </a:lnTo>
                <a:lnTo>
                  <a:pt x="564" y="84"/>
                </a:lnTo>
                <a:lnTo>
                  <a:pt x="570" y="82"/>
                </a:lnTo>
                <a:lnTo>
                  <a:pt x="570" y="80"/>
                </a:lnTo>
                <a:lnTo>
                  <a:pt x="570" y="80"/>
                </a:lnTo>
                <a:lnTo>
                  <a:pt x="570" y="80"/>
                </a:lnTo>
                <a:lnTo>
                  <a:pt x="572" y="80"/>
                </a:lnTo>
                <a:lnTo>
                  <a:pt x="572" y="80"/>
                </a:lnTo>
                <a:lnTo>
                  <a:pt x="572" y="80"/>
                </a:lnTo>
                <a:lnTo>
                  <a:pt x="574" y="80"/>
                </a:lnTo>
                <a:lnTo>
                  <a:pt x="574" y="80"/>
                </a:lnTo>
                <a:lnTo>
                  <a:pt x="574" y="78"/>
                </a:lnTo>
                <a:lnTo>
                  <a:pt x="574" y="78"/>
                </a:lnTo>
                <a:lnTo>
                  <a:pt x="576" y="78"/>
                </a:lnTo>
                <a:lnTo>
                  <a:pt x="576" y="76"/>
                </a:lnTo>
                <a:lnTo>
                  <a:pt x="578" y="76"/>
                </a:lnTo>
                <a:lnTo>
                  <a:pt x="578" y="76"/>
                </a:lnTo>
                <a:lnTo>
                  <a:pt x="578" y="76"/>
                </a:lnTo>
                <a:lnTo>
                  <a:pt x="582" y="74"/>
                </a:lnTo>
                <a:lnTo>
                  <a:pt x="582" y="72"/>
                </a:lnTo>
                <a:lnTo>
                  <a:pt x="584" y="72"/>
                </a:lnTo>
                <a:lnTo>
                  <a:pt x="584" y="72"/>
                </a:lnTo>
                <a:lnTo>
                  <a:pt x="588" y="70"/>
                </a:lnTo>
                <a:lnTo>
                  <a:pt x="590" y="70"/>
                </a:lnTo>
                <a:lnTo>
                  <a:pt x="590" y="70"/>
                </a:lnTo>
                <a:lnTo>
                  <a:pt x="590" y="70"/>
                </a:lnTo>
                <a:lnTo>
                  <a:pt x="590" y="70"/>
                </a:lnTo>
                <a:lnTo>
                  <a:pt x="592" y="70"/>
                </a:lnTo>
                <a:lnTo>
                  <a:pt x="598" y="70"/>
                </a:lnTo>
                <a:lnTo>
                  <a:pt x="602" y="70"/>
                </a:lnTo>
                <a:lnTo>
                  <a:pt x="606" y="70"/>
                </a:lnTo>
                <a:lnTo>
                  <a:pt x="610" y="70"/>
                </a:lnTo>
                <a:lnTo>
                  <a:pt x="610" y="70"/>
                </a:lnTo>
                <a:lnTo>
                  <a:pt x="610" y="70"/>
                </a:lnTo>
                <a:lnTo>
                  <a:pt x="614" y="70"/>
                </a:lnTo>
                <a:lnTo>
                  <a:pt x="618" y="70"/>
                </a:lnTo>
                <a:lnTo>
                  <a:pt x="620" y="70"/>
                </a:lnTo>
                <a:lnTo>
                  <a:pt x="622" y="70"/>
                </a:lnTo>
                <a:lnTo>
                  <a:pt x="624" y="70"/>
                </a:lnTo>
                <a:lnTo>
                  <a:pt x="626" y="70"/>
                </a:lnTo>
                <a:lnTo>
                  <a:pt x="628" y="70"/>
                </a:lnTo>
                <a:lnTo>
                  <a:pt x="634" y="70"/>
                </a:lnTo>
                <a:lnTo>
                  <a:pt x="634" y="70"/>
                </a:lnTo>
                <a:lnTo>
                  <a:pt x="634" y="70"/>
                </a:lnTo>
                <a:lnTo>
                  <a:pt x="634" y="68"/>
                </a:lnTo>
                <a:lnTo>
                  <a:pt x="634" y="68"/>
                </a:lnTo>
                <a:lnTo>
                  <a:pt x="636" y="68"/>
                </a:lnTo>
                <a:lnTo>
                  <a:pt x="636" y="66"/>
                </a:lnTo>
                <a:lnTo>
                  <a:pt x="636" y="66"/>
                </a:lnTo>
                <a:lnTo>
                  <a:pt x="638" y="66"/>
                </a:lnTo>
                <a:lnTo>
                  <a:pt x="638" y="66"/>
                </a:lnTo>
                <a:lnTo>
                  <a:pt x="638" y="66"/>
                </a:lnTo>
                <a:lnTo>
                  <a:pt x="638" y="66"/>
                </a:lnTo>
                <a:lnTo>
                  <a:pt x="640" y="66"/>
                </a:lnTo>
                <a:lnTo>
                  <a:pt x="640" y="66"/>
                </a:lnTo>
                <a:lnTo>
                  <a:pt x="640" y="66"/>
                </a:lnTo>
                <a:lnTo>
                  <a:pt x="640" y="66"/>
                </a:lnTo>
                <a:lnTo>
                  <a:pt x="642" y="64"/>
                </a:lnTo>
                <a:lnTo>
                  <a:pt x="644" y="66"/>
                </a:lnTo>
                <a:lnTo>
                  <a:pt x="646" y="62"/>
                </a:lnTo>
                <a:lnTo>
                  <a:pt x="646" y="62"/>
                </a:lnTo>
                <a:lnTo>
                  <a:pt x="646" y="62"/>
                </a:lnTo>
                <a:lnTo>
                  <a:pt x="646" y="62"/>
                </a:lnTo>
                <a:lnTo>
                  <a:pt x="648" y="60"/>
                </a:lnTo>
                <a:lnTo>
                  <a:pt x="648" y="60"/>
                </a:lnTo>
                <a:lnTo>
                  <a:pt x="650" y="60"/>
                </a:lnTo>
                <a:lnTo>
                  <a:pt x="650" y="60"/>
                </a:lnTo>
                <a:lnTo>
                  <a:pt x="652" y="58"/>
                </a:lnTo>
                <a:lnTo>
                  <a:pt x="652" y="58"/>
                </a:lnTo>
                <a:lnTo>
                  <a:pt x="656" y="56"/>
                </a:lnTo>
                <a:lnTo>
                  <a:pt x="656" y="54"/>
                </a:lnTo>
                <a:lnTo>
                  <a:pt x="656" y="54"/>
                </a:lnTo>
                <a:lnTo>
                  <a:pt x="654" y="54"/>
                </a:lnTo>
                <a:lnTo>
                  <a:pt x="656" y="52"/>
                </a:lnTo>
                <a:lnTo>
                  <a:pt x="656" y="50"/>
                </a:lnTo>
                <a:lnTo>
                  <a:pt x="658" y="50"/>
                </a:lnTo>
                <a:lnTo>
                  <a:pt x="658" y="48"/>
                </a:lnTo>
                <a:lnTo>
                  <a:pt x="660" y="48"/>
                </a:lnTo>
                <a:lnTo>
                  <a:pt x="660" y="48"/>
                </a:lnTo>
                <a:lnTo>
                  <a:pt x="660" y="46"/>
                </a:lnTo>
                <a:lnTo>
                  <a:pt x="662" y="46"/>
                </a:lnTo>
                <a:lnTo>
                  <a:pt x="662" y="46"/>
                </a:lnTo>
                <a:lnTo>
                  <a:pt x="662" y="46"/>
                </a:lnTo>
                <a:lnTo>
                  <a:pt x="662" y="44"/>
                </a:lnTo>
                <a:lnTo>
                  <a:pt x="662" y="42"/>
                </a:lnTo>
                <a:lnTo>
                  <a:pt x="664" y="42"/>
                </a:lnTo>
                <a:lnTo>
                  <a:pt x="666" y="40"/>
                </a:lnTo>
                <a:lnTo>
                  <a:pt x="668" y="38"/>
                </a:lnTo>
                <a:lnTo>
                  <a:pt x="670" y="36"/>
                </a:lnTo>
                <a:lnTo>
                  <a:pt x="674" y="34"/>
                </a:lnTo>
                <a:lnTo>
                  <a:pt x="676" y="32"/>
                </a:lnTo>
                <a:lnTo>
                  <a:pt x="678" y="30"/>
                </a:lnTo>
                <a:lnTo>
                  <a:pt x="678" y="30"/>
                </a:lnTo>
                <a:lnTo>
                  <a:pt x="680" y="30"/>
                </a:lnTo>
                <a:lnTo>
                  <a:pt x="680" y="32"/>
                </a:lnTo>
                <a:lnTo>
                  <a:pt x="680" y="32"/>
                </a:lnTo>
                <a:lnTo>
                  <a:pt x="678" y="32"/>
                </a:lnTo>
                <a:lnTo>
                  <a:pt x="678" y="32"/>
                </a:lnTo>
                <a:lnTo>
                  <a:pt x="678"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7" name="Freeform 673"/>
          <p:cNvSpPr>
            <a:spLocks/>
          </p:cNvSpPr>
          <p:nvPr/>
        </p:nvSpPr>
        <p:spPr bwMode="auto">
          <a:xfrm>
            <a:off x="5124450" y="2522538"/>
            <a:ext cx="34925" cy="9525"/>
          </a:xfrm>
          <a:custGeom>
            <a:avLst/>
            <a:gdLst/>
            <a:ahLst/>
            <a:cxnLst>
              <a:cxn ang="0">
                <a:pos x="22" y="2"/>
              </a:cxn>
              <a:cxn ang="0">
                <a:pos x="22" y="2"/>
              </a:cxn>
              <a:cxn ang="0">
                <a:pos x="20" y="2"/>
              </a:cxn>
              <a:cxn ang="0">
                <a:pos x="20" y="2"/>
              </a:cxn>
              <a:cxn ang="0">
                <a:pos x="20" y="2"/>
              </a:cxn>
              <a:cxn ang="0">
                <a:pos x="18" y="2"/>
              </a:cxn>
              <a:cxn ang="0">
                <a:pos x="18" y="2"/>
              </a:cxn>
              <a:cxn ang="0">
                <a:pos x="16" y="2"/>
              </a:cxn>
              <a:cxn ang="0">
                <a:pos x="16" y="2"/>
              </a:cxn>
              <a:cxn ang="0">
                <a:pos x="14" y="2"/>
              </a:cxn>
              <a:cxn ang="0">
                <a:pos x="14" y="2"/>
              </a:cxn>
              <a:cxn ang="0">
                <a:pos x="14" y="2"/>
              </a:cxn>
              <a:cxn ang="0">
                <a:pos x="14" y="0"/>
              </a:cxn>
              <a:cxn ang="0">
                <a:pos x="14" y="0"/>
              </a:cxn>
              <a:cxn ang="0">
                <a:pos x="12" y="0"/>
              </a:cxn>
              <a:cxn ang="0">
                <a:pos x="12" y="0"/>
              </a:cxn>
              <a:cxn ang="0">
                <a:pos x="12" y="0"/>
              </a:cxn>
              <a:cxn ang="0">
                <a:pos x="10" y="0"/>
              </a:cxn>
              <a:cxn ang="0">
                <a:pos x="8" y="0"/>
              </a:cxn>
              <a:cxn ang="0">
                <a:pos x="8" y="2"/>
              </a:cxn>
              <a:cxn ang="0">
                <a:pos x="8" y="2"/>
              </a:cxn>
              <a:cxn ang="0">
                <a:pos x="4" y="2"/>
              </a:cxn>
              <a:cxn ang="0">
                <a:pos x="2" y="2"/>
              </a:cxn>
              <a:cxn ang="0">
                <a:pos x="4" y="4"/>
              </a:cxn>
              <a:cxn ang="0">
                <a:pos x="2" y="4"/>
              </a:cxn>
              <a:cxn ang="0">
                <a:pos x="2" y="4"/>
              </a:cxn>
              <a:cxn ang="0">
                <a:pos x="2" y="4"/>
              </a:cxn>
              <a:cxn ang="0">
                <a:pos x="2" y="4"/>
              </a:cxn>
              <a:cxn ang="0">
                <a:pos x="2" y="4"/>
              </a:cxn>
              <a:cxn ang="0">
                <a:pos x="0" y="4"/>
              </a:cxn>
              <a:cxn ang="0">
                <a:pos x="0" y="6"/>
              </a:cxn>
              <a:cxn ang="0">
                <a:pos x="0" y="6"/>
              </a:cxn>
              <a:cxn ang="0">
                <a:pos x="0" y="6"/>
              </a:cxn>
              <a:cxn ang="0">
                <a:pos x="0" y="6"/>
              </a:cxn>
            </a:cxnLst>
            <a:rect l="0" t="0" r="r" b="b"/>
            <a:pathLst>
              <a:path w="22" h="6">
                <a:moveTo>
                  <a:pt x="22" y="2"/>
                </a:moveTo>
                <a:lnTo>
                  <a:pt x="22" y="2"/>
                </a:lnTo>
                <a:lnTo>
                  <a:pt x="20" y="2"/>
                </a:lnTo>
                <a:lnTo>
                  <a:pt x="20" y="2"/>
                </a:lnTo>
                <a:lnTo>
                  <a:pt x="20" y="2"/>
                </a:lnTo>
                <a:lnTo>
                  <a:pt x="18" y="2"/>
                </a:lnTo>
                <a:lnTo>
                  <a:pt x="18" y="2"/>
                </a:lnTo>
                <a:lnTo>
                  <a:pt x="16" y="2"/>
                </a:lnTo>
                <a:lnTo>
                  <a:pt x="16" y="2"/>
                </a:lnTo>
                <a:lnTo>
                  <a:pt x="14" y="2"/>
                </a:lnTo>
                <a:lnTo>
                  <a:pt x="14" y="2"/>
                </a:lnTo>
                <a:lnTo>
                  <a:pt x="14" y="2"/>
                </a:lnTo>
                <a:lnTo>
                  <a:pt x="14" y="0"/>
                </a:lnTo>
                <a:lnTo>
                  <a:pt x="14" y="0"/>
                </a:lnTo>
                <a:lnTo>
                  <a:pt x="12" y="0"/>
                </a:lnTo>
                <a:lnTo>
                  <a:pt x="12" y="0"/>
                </a:lnTo>
                <a:lnTo>
                  <a:pt x="12" y="0"/>
                </a:lnTo>
                <a:lnTo>
                  <a:pt x="10" y="0"/>
                </a:lnTo>
                <a:lnTo>
                  <a:pt x="8" y="0"/>
                </a:lnTo>
                <a:lnTo>
                  <a:pt x="8" y="2"/>
                </a:lnTo>
                <a:lnTo>
                  <a:pt x="8" y="2"/>
                </a:lnTo>
                <a:lnTo>
                  <a:pt x="4" y="2"/>
                </a:lnTo>
                <a:lnTo>
                  <a:pt x="2" y="2"/>
                </a:lnTo>
                <a:lnTo>
                  <a:pt x="4" y="4"/>
                </a:lnTo>
                <a:lnTo>
                  <a:pt x="2" y="4"/>
                </a:lnTo>
                <a:lnTo>
                  <a:pt x="2" y="4"/>
                </a:lnTo>
                <a:lnTo>
                  <a:pt x="2" y="4"/>
                </a:lnTo>
                <a:lnTo>
                  <a:pt x="2" y="4"/>
                </a:lnTo>
                <a:lnTo>
                  <a:pt x="2" y="4"/>
                </a:lnTo>
                <a:lnTo>
                  <a:pt x="0" y="4"/>
                </a:lnTo>
                <a:lnTo>
                  <a:pt x="0" y="6"/>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8" name="Freeform 674"/>
          <p:cNvSpPr>
            <a:spLocks/>
          </p:cNvSpPr>
          <p:nvPr/>
        </p:nvSpPr>
        <p:spPr bwMode="auto">
          <a:xfrm>
            <a:off x="4972050" y="2506663"/>
            <a:ext cx="31750" cy="22225"/>
          </a:xfrm>
          <a:custGeom>
            <a:avLst/>
            <a:gdLst/>
            <a:ahLst/>
            <a:cxnLst>
              <a:cxn ang="0">
                <a:pos x="18" y="14"/>
              </a:cxn>
              <a:cxn ang="0">
                <a:pos x="18" y="12"/>
              </a:cxn>
              <a:cxn ang="0">
                <a:pos x="18" y="12"/>
              </a:cxn>
              <a:cxn ang="0">
                <a:pos x="20" y="12"/>
              </a:cxn>
              <a:cxn ang="0">
                <a:pos x="18" y="10"/>
              </a:cxn>
              <a:cxn ang="0">
                <a:pos x="18" y="8"/>
              </a:cxn>
              <a:cxn ang="0">
                <a:pos x="18" y="8"/>
              </a:cxn>
              <a:cxn ang="0">
                <a:pos x="16" y="6"/>
              </a:cxn>
              <a:cxn ang="0">
                <a:pos x="16" y="6"/>
              </a:cxn>
              <a:cxn ang="0">
                <a:pos x="16" y="6"/>
              </a:cxn>
              <a:cxn ang="0">
                <a:pos x="14" y="6"/>
              </a:cxn>
              <a:cxn ang="0">
                <a:pos x="14" y="6"/>
              </a:cxn>
              <a:cxn ang="0">
                <a:pos x="14" y="4"/>
              </a:cxn>
              <a:cxn ang="0">
                <a:pos x="12" y="4"/>
              </a:cxn>
              <a:cxn ang="0">
                <a:pos x="12" y="2"/>
              </a:cxn>
              <a:cxn ang="0">
                <a:pos x="10" y="2"/>
              </a:cxn>
              <a:cxn ang="0">
                <a:pos x="10" y="2"/>
              </a:cxn>
              <a:cxn ang="0">
                <a:pos x="10" y="4"/>
              </a:cxn>
              <a:cxn ang="0">
                <a:pos x="8" y="4"/>
              </a:cxn>
              <a:cxn ang="0">
                <a:pos x="8" y="4"/>
              </a:cxn>
              <a:cxn ang="0">
                <a:pos x="6" y="4"/>
              </a:cxn>
              <a:cxn ang="0">
                <a:pos x="6" y="2"/>
              </a:cxn>
              <a:cxn ang="0">
                <a:pos x="6" y="2"/>
              </a:cxn>
              <a:cxn ang="0">
                <a:pos x="6" y="0"/>
              </a:cxn>
              <a:cxn ang="0">
                <a:pos x="6" y="0"/>
              </a:cxn>
              <a:cxn ang="0">
                <a:pos x="6" y="2"/>
              </a:cxn>
              <a:cxn ang="0">
                <a:pos x="4" y="2"/>
              </a:cxn>
              <a:cxn ang="0">
                <a:pos x="4" y="2"/>
              </a:cxn>
              <a:cxn ang="0">
                <a:pos x="4" y="2"/>
              </a:cxn>
              <a:cxn ang="0">
                <a:pos x="4" y="4"/>
              </a:cxn>
              <a:cxn ang="0">
                <a:pos x="0" y="8"/>
              </a:cxn>
              <a:cxn ang="0">
                <a:pos x="2" y="8"/>
              </a:cxn>
              <a:cxn ang="0">
                <a:pos x="2" y="10"/>
              </a:cxn>
              <a:cxn ang="0">
                <a:pos x="2" y="10"/>
              </a:cxn>
              <a:cxn ang="0">
                <a:pos x="2" y="10"/>
              </a:cxn>
              <a:cxn ang="0">
                <a:pos x="2" y="12"/>
              </a:cxn>
              <a:cxn ang="0">
                <a:pos x="2" y="12"/>
              </a:cxn>
              <a:cxn ang="0">
                <a:pos x="2" y="14"/>
              </a:cxn>
            </a:cxnLst>
            <a:rect l="0" t="0" r="r" b="b"/>
            <a:pathLst>
              <a:path w="20" h="14">
                <a:moveTo>
                  <a:pt x="18" y="14"/>
                </a:moveTo>
                <a:lnTo>
                  <a:pt x="18" y="12"/>
                </a:lnTo>
                <a:lnTo>
                  <a:pt x="18" y="12"/>
                </a:lnTo>
                <a:lnTo>
                  <a:pt x="20" y="12"/>
                </a:lnTo>
                <a:lnTo>
                  <a:pt x="18" y="10"/>
                </a:lnTo>
                <a:lnTo>
                  <a:pt x="18" y="8"/>
                </a:lnTo>
                <a:lnTo>
                  <a:pt x="18" y="8"/>
                </a:lnTo>
                <a:lnTo>
                  <a:pt x="16" y="6"/>
                </a:lnTo>
                <a:lnTo>
                  <a:pt x="16" y="6"/>
                </a:lnTo>
                <a:lnTo>
                  <a:pt x="16" y="6"/>
                </a:lnTo>
                <a:lnTo>
                  <a:pt x="14" y="6"/>
                </a:lnTo>
                <a:lnTo>
                  <a:pt x="14" y="6"/>
                </a:lnTo>
                <a:lnTo>
                  <a:pt x="14" y="4"/>
                </a:lnTo>
                <a:lnTo>
                  <a:pt x="12" y="4"/>
                </a:lnTo>
                <a:lnTo>
                  <a:pt x="12" y="2"/>
                </a:lnTo>
                <a:lnTo>
                  <a:pt x="10" y="2"/>
                </a:lnTo>
                <a:lnTo>
                  <a:pt x="10" y="2"/>
                </a:lnTo>
                <a:lnTo>
                  <a:pt x="10" y="4"/>
                </a:lnTo>
                <a:lnTo>
                  <a:pt x="8" y="4"/>
                </a:lnTo>
                <a:lnTo>
                  <a:pt x="8" y="4"/>
                </a:lnTo>
                <a:lnTo>
                  <a:pt x="6" y="4"/>
                </a:lnTo>
                <a:lnTo>
                  <a:pt x="6" y="2"/>
                </a:lnTo>
                <a:lnTo>
                  <a:pt x="6" y="2"/>
                </a:lnTo>
                <a:lnTo>
                  <a:pt x="6" y="0"/>
                </a:lnTo>
                <a:lnTo>
                  <a:pt x="6" y="0"/>
                </a:lnTo>
                <a:lnTo>
                  <a:pt x="6" y="2"/>
                </a:lnTo>
                <a:lnTo>
                  <a:pt x="4" y="2"/>
                </a:lnTo>
                <a:lnTo>
                  <a:pt x="4" y="2"/>
                </a:lnTo>
                <a:lnTo>
                  <a:pt x="4" y="2"/>
                </a:lnTo>
                <a:lnTo>
                  <a:pt x="4" y="4"/>
                </a:lnTo>
                <a:lnTo>
                  <a:pt x="0" y="8"/>
                </a:lnTo>
                <a:lnTo>
                  <a:pt x="2" y="8"/>
                </a:lnTo>
                <a:lnTo>
                  <a:pt x="2" y="10"/>
                </a:lnTo>
                <a:lnTo>
                  <a:pt x="2" y="10"/>
                </a:lnTo>
                <a:lnTo>
                  <a:pt x="2" y="10"/>
                </a:lnTo>
                <a:lnTo>
                  <a:pt x="2" y="12"/>
                </a:lnTo>
                <a:lnTo>
                  <a:pt x="2" y="12"/>
                </a:lnTo>
                <a:lnTo>
                  <a:pt x="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9" name="Freeform 675"/>
          <p:cNvSpPr>
            <a:spLocks/>
          </p:cNvSpPr>
          <p:nvPr/>
        </p:nvSpPr>
        <p:spPr bwMode="auto">
          <a:xfrm>
            <a:off x="5000625" y="2516188"/>
            <a:ext cx="38100" cy="12700"/>
          </a:xfrm>
          <a:custGeom>
            <a:avLst/>
            <a:gdLst/>
            <a:ahLst/>
            <a:cxnLst>
              <a:cxn ang="0">
                <a:pos x="0" y="8"/>
              </a:cxn>
              <a:cxn ang="0">
                <a:pos x="2" y="8"/>
              </a:cxn>
              <a:cxn ang="0">
                <a:pos x="2" y="8"/>
              </a:cxn>
              <a:cxn ang="0">
                <a:pos x="2" y="8"/>
              </a:cxn>
              <a:cxn ang="0">
                <a:pos x="4" y="6"/>
              </a:cxn>
              <a:cxn ang="0">
                <a:pos x="2" y="6"/>
              </a:cxn>
              <a:cxn ang="0">
                <a:pos x="4" y="4"/>
              </a:cxn>
              <a:cxn ang="0">
                <a:pos x="4" y="4"/>
              </a:cxn>
              <a:cxn ang="0">
                <a:pos x="4" y="4"/>
              </a:cxn>
              <a:cxn ang="0">
                <a:pos x="8" y="2"/>
              </a:cxn>
              <a:cxn ang="0">
                <a:pos x="8" y="2"/>
              </a:cxn>
              <a:cxn ang="0">
                <a:pos x="8" y="4"/>
              </a:cxn>
              <a:cxn ang="0">
                <a:pos x="10" y="4"/>
              </a:cxn>
              <a:cxn ang="0">
                <a:pos x="10" y="2"/>
              </a:cxn>
              <a:cxn ang="0">
                <a:pos x="12" y="2"/>
              </a:cxn>
              <a:cxn ang="0">
                <a:pos x="14" y="2"/>
              </a:cxn>
              <a:cxn ang="0">
                <a:pos x="14" y="2"/>
              </a:cxn>
              <a:cxn ang="0">
                <a:pos x="16" y="2"/>
              </a:cxn>
              <a:cxn ang="0">
                <a:pos x="16" y="2"/>
              </a:cxn>
              <a:cxn ang="0">
                <a:pos x="16" y="2"/>
              </a:cxn>
              <a:cxn ang="0">
                <a:pos x="16" y="0"/>
              </a:cxn>
              <a:cxn ang="0">
                <a:pos x="18" y="0"/>
              </a:cxn>
              <a:cxn ang="0">
                <a:pos x="20" y="0"/>
              </a:cxn>
              <a:cxn ang="0">
                <a:pos x="20" y="0"/>
              </a:cxn>
              <a:cxn ang="0">
                <a:pos x="22" y="0"/>
              </a:cxn>
              <a:cxn ang="0">
                <a:pos x="22" y="0"/>
              </a:cxn>
              <a:cxn ang="0">
                <a:pos x="24" y="0"/>
              </a:cxn>
              <a:cxn ang="0">
                <a:pos x="24" y="0"/>
              </a:cxn>
            </a:cxnLst>
            <a:rect l="0" t="0" r="r" b="b"/>
            <a:pathLst>
              <a:path w="24" h="8">
                <a:moveTo>
                  <a:pt x="0" y="8"/>
                </a:moveTo>
                <a:lnTo>
                  <a:pt x="2" y="8"/>
                </a:lnTo>
                <a:lnTo>
                  <a:pt x="2" y="8"/>
                </a:lnTo>
                <a:lnTo>
                  <a:pt x="2" y="8"/>
                </a:lnTo>
                <a:lnTo>
                  <a:pt x="4" y="6"/>
                </a:lnTo>
                <a:lnTo>
                  <a:pt x="2" y="6"/>
                </a:lnTo>
                <a:lnTo>
                  <a:pt x="4" y="4"/>
                </a:lnTo>
                <a:lnTo>
                  <a:pt x="4" y="4"/>
                </a:lnTo>
                <a:lnTo>
                  <a:pt x="4" y="4"/>
                </a:lnTo>
                <a:lnTo>
                  <a:pt x="8" y="2"/>
                </a:lnTo>
                <a:lnTo>
                  <a:pt x="8" y="2"/>
                </a:lnTo>
                <a:lnTo>
                  <a:pt x="8" y="4"/>
                </a:lnTo>
                <a:lnTo>
                  <a:pt x="10" y="4"/>
                </a:lnTo>
                <a:lnTo>
                  <a:pt x="10" y="2"/>
                </a:lnTo>
                <a:lnTo>
                  <a:pt x="12" y="2"/>
                </a:lnTo>
                <a:lnTo>
                  <a:pt x="14" y="2"/>
                </a:lnTo>
                <a:lnTo>
                  <a:pt x="14" y="2"/>
                </a:lnTo>
                <a:lnTo>
                  <a:pt x="16" y="2"/>
                </a:lnTo>
                <a:lnTo>
                  <a:pt x="16" y="2"/>
                </a:lnTo>
                <a:lnTo>
                  <a:pt x="16" y="2"/>
                </a:lnTo>
                <a:lnTo>
                  <a:pt x="16" y="0"/>
                </a:lnTo>
                <a:lnTo>
                  <a:pt x="18" y="0"/>
                </a:lnTo>
                <a:lnTo>
                  <a:pt x="20" y="0"/>
                </a:lnTo>
                <a:lnTo>
                  <a:pt x="20" y="0"/>
                </a:lnTo>
                <a:lnTo>
                  <a:pt x="22" y="0"/>
                </a:lnTo>
                <a:lnTo>
                  <a:pt x="22" y="0"/>
                </a:lnTo>
                <a:lnTo>
                  <a:pt x="24" y="0"/>
                </a:lnTo>
                <a:lnTo>
                  <a:pt x="2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0" name="Freeform 676"/>
          <p:cNvSpPr>
            <a:spLocks/>
          </p:cNvSpPr>
          <p:nvPr/>
        </p:nvSpPr>
        <p:spPr bwMode="auto">
          <a:xfrm>
            <a:off x="5407025" y="2484438"/>
            <a:ext cx="146050" cy="44450"/>
          </a:xfrm>
          <a:custGeom>
            <a:avLst/>
            <a:gdLst/>
            <a:ahLst/>
            <a:cxnLst>
              <a:cxn ang="0">
                <a:pos x="90" y="26"/>
              </a:cxn>
              <a:cxn ang="0">
                <a:pos x="86" y="26"/>
              </a:cxn>
              <a:cxn ang="0">
                <a:pos x="80" y="22"/>
              </a:cxn>
              <a:cxn ang="0">
                <a:pos x="80" y="20"/>
              </a:cxn>
              <a:cxn ang="0">
                <a:pos x="80" y="18"/>
              </a:cxn>
              <a:cxn ang="0">
                <a:pos x="78" y="16"/>
              </a:cxn>
              <a:cxn ang="0">
                <a:pos x="76" y="16"/>
              </a:cxn>
              <a:cxn ang="0">
                <a:pos x="74" y="16"/>
              </a:cxn>
              <a:cxn ang="0">
                <a:pos x="72" y="14"/>
              </a:cxn>
              <a:cxn ang="0">
                <a:pos x="72" y="14"/>
              </a:cxn>
              <a:cxn ang="0">
                <a:pos x="70" y="14"/>
              </a:cxn>
              <a:cxn ang="0">
                <a:pos x="68" y="14"/>
              </a:cxn>
              <a:cxn ang="0">
                <a:pos x="68" y="12"/>
              </a:cxn>
              <a:cxn ang="0">
                <a:pos x="66" y="14"/>
              </a:cxn>
              <a:cxn ang="0">
                <a:pos x="64" y="14"/>
              </a:cxn>
              <a:cxn ang="0">
                <a:pos x="64" y="14"/>
              </a:cxn>
              <a:cxn ang="0">
                <a:pos x="62" y="14"/>
              </a:cxn>
              <a:cxn ang="0">
                <a:pos x="60" y="14"/>
              </a:cxn>
              <a:cxn ang="0">
                <a:pos x="56" y="16"/>
              </a:cxn>
              <a:cxn ang="0">
                <a:pos x="52" y="14"/>
              </a:cxn>
              <a:cxn ang="0">
                <a:pos x="54" y="14"/>
              </a:cxn>
              <a:cxn ang="0">
                <a:pos x="52" y="12"/>
              </a:cxn>
              <a:cxn ang="0">
                <a:pos x="50" y="12"/>
              </a:cxn>
              <a:cxn ang="0">
                <a:pos x="48" y="10"/>
              </a:cxn>
              <a:cxn ang="0">
                <a:pos x="44" y="10"/>
              </a:cxn>
              <a:cxn ang="0">
                <a:pos x="42" y="8"/>
              </a:cxn>
              <a:cxn ang="0">
                <a:pos x="38" y="6"/>
              </a:cxn>
              <a:cxn ang="0">
                <a:pos x="36" y="6"/>
              </a:cxn>
              <a:cxn ang="0">
                <a:pos x="34" y="6"/>
              </a:cxn>
              <a:cxn ang="0">
                <a:pos x="32" y="6"/>
              </a:cxn>
              <a:cxn ang="0">
                <a:pos x="30" y="6"/>
              </a:cxn>
              <a:cxn ang="0">
                <a:pos x="28" y="6"/>
              </a:cxn>
              <a:cxn ang="0">
                <a:pos x="20" y="4"/>
              </a:cxn>
              <a:cxn ang="0">
                <a:pos x="16" y="2"/>
              </a:cxn>
              <a:cxn ang="0">
                <a:pos x="14" y="2"/>
              </a:cxn>
              <a:cxn ang="0">
                <a:pos x="12" y="2"/>
              </a:cxn>
              <a:cxn ang="0">
                <a:pos x="10" y="2"/>
              </a:cxn>
              <a:cxn ang="0">
                <a:pos x="10" y="0"/>
              </a:cxn>
              <a:cxn ang="0">
                <a:pos x="8" y="0"/>
              </a:cxn>
              <a:cxn ang="0">
                <a:pos x="6" y="0"/>
              </a:cxn>
              <a:cxn ang="0">
                <a:pos x="4" y="0"/>
              </a:cxn>
              <a:cxn ang="0">
                <a:pos x="2" y="0"/>
              </a:cxn>
              <a:cxn ang="0">
                <a:pos x="2" y="0"/>
              </a:cxn>
              <a:cxn ang="0">
                <a:pos x="0" y="2"/>
              </a:cxn>
            </a:cxnLst>
            <a:rect l="0" t="0" r="r" b="b"/>
            <a:pathLst>
              <a:path w="92" h="28">
                <a:moveTo>
                  <a:pt x="92" y="28"/>
                </a:moveTo>
                <a:lnTo>
                  <a:pt x="92" y="28"/>
                </a:lnTo>
                <a:lnTo>
                  <a:pt x="90" y="26"/>
                </a:lnTo>
                <a:lnTo>
                  <a:pt x="90" y="26"/>
                </a:lnTo>
                <a:lnTo>
                  <a:pt x="88" y="26"/>
                </a:lnTo>
                <a:lnTo>
                  <a:pt x="86" y="26"/>
                </a:lnTo>
                <a:lnTo>
                  <a:pt x="84" y="26"/>
                </a:lnTo>
                <a:lnTo>
                  <a:pt x="80" y="22"/>
                </a:lnTo>
                <a:lnTo>
                  <a:pt x="80" y="22"/>
                </a:lnTo>
                <a:lnTo>
                  <a:pt x="80" y="22"/>
                </a:lnTo>
                <a:lnTo>
                  <a:pt x="80" y="20"/>
                </a:lnTo>
                <a:lnTo>
                  <a:pt x="80" y="20"/>
                </a:lnTo>
                <a:lnTo>
                  <a:pt x="80" y="18"/>
                </a:lnTo>
                <a:lnTo>
                  <a:pt x="80" y="18"/>
                </a:lnTo>
                <a:lnTo>
                  <a:pt x="80" y="18"/>
                </a:lnTo>
                <a:lnTo>
                  <a:pt x="80" y="18"/>
                </a:lnTo>
                <a:lnTo>
                  <a:pt x="80" y="18"/>
                </a:lnTo>
                <a:lnTo>
                  <a:pt x="78" y="16"/>
                </a:lnTo>
                <a:lnTo>
                  <a:pt x="78" y="16"/>
                </a:lnTo>
                <a:lnTo>
                  <a:pt x="76" y="16"/>
                </a:lnTo>
                <a:lnTo>
                  <a:pt x="76" y="16"/>
                </a:lnTo>
                <a:lnTo>
                  <a:pt x="76" y="16"/>
                </a:lnTo>
                <a:lnTo>
                  <a:pt x="74" y="16"/>
                </a:lnTo>
                <a:lnTo>
                  <a:pt x="74" y="16"/>
                </a:lnTo>
                <a:lnTo>
                  <a:pt x="74" y="16"/>
                </a:lnTo>
                <a:lnTo>
                  <a:pt x="74" y="16"/>
                </a:lnTo>
                <a:lnTo>
                  <a:pt x="72" y="14"/>
                </a:lnTo>
                <a:lnTo>
                  <a:pt x="72" y="14"/>
                </a:lnTo>
                <a:lnTo>
                  <a:pt x="72" y="14"/>
                </a:lnTo>
                <a:lnTo>
                  <a:pt x="72" y="14"/>
                </a:lnTo>
                <a:lnTo>
                  <a:pt x="70" y="14"/>
                </a:lnTo>
                <a:lnTo>
                  <a:pt x="70" y="14"/>
                </a:lnTo>
                <a:lnTo>
                  <a:pt x="70" y="14"/>
                </a:lnTo>
                <a:lnTo>
                  <a:pt x="70" y="14"/>
                </a:lnTo>
                <a:lnTo>
                  <a:pt x="70" y="14"/>
                </a:lnTo>
                <a:lnTo>
                  <a:pt x="68" y="14"/>
                </a:lnTo>
                <a:lnTo>
                  <a:pt x="68" y="14"/>
                </a:lnTo>
                <a:lnTo>
                  <a:pt x="68" y="12"/>
                </a:lnTo>
                <a:lnTo>
                  <a:pt x="68" y="12"/>
                </a:lnTo>
                <a:lnTo>
                  <a:pt x="68" y="14"/>
                </a:lnTo>
                <a:lnTo>
                  <a:pt x="66" y="14"/>
                </a:lnTo>
                <a:lnTo>
                  <a:pt x="66" y="14"/>
                </a:lnTo>
                <a:lnTo>
                  <a:pt x="66" y="14"/>
                </a:lnTo>
                <a:lnTo>
                  <a:pt x="66" y="14"/>
                </a:lnTo>
                <a:lnTo>
                  <a:pt x="64" y="14"/>
                </a:lnTo>
                <a:lnTo>
                  <a:pt x="64" y="14"/>
                </a:lnTo>
                <a:lnTo>
                  <a:pt x="64" y="14"/>
                </a:lnTo>
                <a:lnTo>
                  <a:pt x="64" y="14"/>
                </a:lnTo>
                <a:lnTo>
                  <a:pt x="64" y="14"/>
                </a:lnTo>
                <a:lnTo>
                  <a:pt x="64" y="12"/>
                </a:lnTo>
                <a:lnTo>
                  <a:pt x="62" y="14"/>
                </a:lnTo>
                <a:lnTo>
                  <a:pt x="62" y="14"/>
                </a:lnTo>
                <a:lnTo>
                  <a:pt x="60" y="14"/>
                </a:lnTo>
                <a:lnTo>
                  <a:pt x="60" y="14"/>
                </a:lnTo>
                <a:lnTo>
                  <a:pt x="60" y="14"/>
                </a:lnTo>
                <a:lnTo>
                  <a:pt x="58" y="16"/>
                </a:lnTo>
                <a:lnTo>
                  <a:pt x="56" y="16"/>
                </a:lnTo>
                <a:lnTo>
                  <a:pt x="54" y="16"/>
                </a:lnTo>
                <a:lnTo>
                  <a:pt x="52" y="14"/>
                </a:lnTo>
                <a:lnTo>
                  <a:pt x="52" y="14"/>
                </a:lnTo>
                <a:lnTo>
                  <a:pt x="54" y="14"/>
                </a:lnTo>
                <a:lnTo>
                  <a:pt x="54" y="14"/>
                </a:lnTo>
                <a:lnTo>
                  <a:pt x="54" y="14"/>
                </a:lnTo>
                <a:lnTo>
                  <a:pt x="52" y="12"/>
                </a:lnTo>
                <a:lnTo>
                  <a:pt x="52" y="12"/>
                </a:lnTo>
                <a:lnTo>
                  <a:pt x="52" y="12"/>
                </a:lnTo>
                <a:lnTo>
                  <a:pt x="50" y="12"/>
                </a:lnTo>
                <a:lnTo>
                  <a:pt x="50" y="12"/>
                </a:lnTo>
                <a:lnTo>
                  <a:pt x="50" y="12"/>
                </a:lnTo>
                <a:lnTo>
                  <a:pt x="50" y="12"/>
                </a:lnTo>
                <a:lnTo>
                  <a:pt x="50" y="12"/>
                </a:lnTo>
                <a:lnTo>
                  <a:pt x="48" y="10"/>
                </a:lnTo>
                <a:lnTo>
                  <a:pt x="48" y="10"/>
                </a:lnTo>
                <a:lnTo>
                  <a:pt x="46" y="10"/>
                </a:lnTo>
                <a:lnTo>
                  <a:pt x="44" y="10"/>
                </a:lnTo>
                <a:lnTo>
                  <a:pt x="44" y="10"/>
                </a:lnTo>
                <a:lnTo>
                  <a:pt x="44" y="10"/>
                </a:lnTo>
                <a:lnTo>
                  <a:pt x="42" y="8"/>
                </a:lnTo>
                <a:lnTo>
                  <a:pt x="40" y="8"/>
                </a:lnTo>
                <a:lnTo>
                  <a:pt x="40" y="6"/>
                </a:lnTo>
                <a:lnTo>
                  <a:pt x="38" y="6"/>
                </a:lnTo>
                <a:lnTo>
                  <a:pt x="36" y="6"/>
                </a:lnTo>
                <a:lnTo>
                  <a:pt x="36" y="6"/>
                </a:lnTo>
                <a:lnTo>
                  <a:pt x="36" y="6"/>
                </a:lnTo>
                <a:lnTo>
                  <a:pt x="36" y="6"/>
                </a:lnTo>
                <a:lnTo>
                  <a:pt x="34" y="6"/>
                </a:lnTo>
                <a:lnTo>
                  <a:pt x="34" y="6"/>
                </a:lnTo>
                <a:lnTo>
                  <a:pt x="34" y="6"/>
                </a:lnTo>
                <a:lnTo>
                  <a:pt x="34" y="6"/>
                </a:lnTo>
                <a:lnTo>
                  <a:pt x="32" y="6"/>
                </a:lnTo>
                <a:lnTo>
                  <a:pt x="32" y="6"/>
                </a:lnTo>
                <a:lnTo>
                  <a:pt x="32" y="6"/>
                </a:lnTo>
                <a:lnTo>
                  <a:pt x="30" y="6"/>
                </a:lnTo>
                <a:lnTo>
                  <a:pt x="30" y="6"/>
                </a:lnTo>
                <a:lnTo>
                  <a:pt x="30" y="6"/>
                </a:lnTo>
                <a:lnTo>
                  <a:pt x="28" y="6"/>
                </a:lnTo>
                <a:lnTo>
                  <a:pt x="22" y="6"/>
                </a:lnTo>
                <a:lnTo>
                  <a:pt x="22" y="6"/>
                </a:lnTo>
                <a:lnTo>
                  <a:pt x="20" y="4"/>
                </a:lnTo>
                <a:lnTo>
                  <a:pt x="16" y="2"/>
                </a:lnTo>
                <a:lnTo>
                  <a:pt x="16" y="2"/>
                </a:lnTo>
                <a:lnTo>
                  <a:pt x="16" y="2"/>
                </a:lnTo>
                <a:lnTo>
                  <a:pt x="16" y="2"/>
                </a:lnTo>
                <a:lnTo>
                  <a:pt x="14" y="2"/>
                </a:lnTo>
                <a:lnTo>
                  <a:pt x="14" y="2"/>
                </a:lnTo>
                <a:lnTo>
                  <a:pt x="14" y="2"/>
                </a:lnTo>
                <a:lnTo>
                  <a:pt x="14" y="2"/>
                </a:lnTo>
                <a:lnTo>
                  <a:pt x="12" y="2"/>
                </a:lnTo>
                <a:lnTo>
                  <a:pt x="12" y="2"/>
                </a:lnTo>
                <a:lnTo>
                  <a:pt x="12" y="2"/>
                </a:lnTo>
                <a:lnTo>
                  <a:pt x="10" y="2"/>
                </a:lnTo>
                <a:lnTo>
                  <a:pt x="10" y="0"/>
                </a:lnTo>
                <a:lnTo>
                  <a:pt x="10" y="0"/>
                </a:lnTo>
                <a:lnTo>
                  <a:pt x="10" y="0"/>
                </a:lnTo>
                <a:lnTo>
                  <a:pt x="10" y="0"/>
                </a:lnTo>
                <a:lnTo>
                  <a:pt x="8" y="0"/>
                </a:lnTo>
                <a:lnTo>
                  <a:pt x="8" y="0"/>
                </a:lnTo>
                <a:lnTo>
                  <a:pt x="8" y="0"/>
                </a:lnTo>
                <a:lnTo>
                  <a:pt x="8" y="0"/>
                </a:lnTo>
                <a:lnTo>
                  <a:pt x="6" y="0"/>
                </a:lnTo>
                <a:lnTo>
                  <a:pt x="6" y="0"/>
                </a:lnTo>
                <a:lnTo>
                  <a:pt x="4" y="0"/>
                </a:lnTo>
                <a:lnTo>
                  <a:pt x="4" y="0"/>
                </a:lnTo>
                <a:lnTo>
                  <a:pt x="4" y="0"/>
                </a:lnTo>
                <a:lnTo>
                  <a:pt x="4" y="0"/>
                </a:lnTo>
                <a:lnTo>
                  <a:pt x="2" y="0"/>
                </a:lnTo>
                <a:lnTo>
                  <a:pt x="2" y="0"/>
                </a:lnTo>
                <a:lnTo>
                  <a:pt x="2" y="0"/>
                </a:lnTo>
                <a:lnTo>
                  <a:pt x="2" y="0"/>
                </a:lnTo>
                <a:lnTo>
                  <a:pt x="2" y="0"/>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1" name="Freeform 677"/>
          <p:cNvSpPr>
            <a:spLocks/>
          </p:cNvSpPr>
          <p:nvPr/>
        </p:nvSpPr>
        <p:spPr bwMode="auto">
          <a:xfrm>
            <a:off x="6067425" y="2493963"/>
            <a:ext cx="200025" cy="25400"/>
          </a:xfrm>
          <a:custGeom>
            <a:avLst/>
            <a:gdLst/>
            <a:ahLst/>
            <a:cxnLst>
              <a:cxn ang="0">
                <a:pos x="2" y="16"/>
              </a:cxn>
              <a:cxn ang="0">
                <a:pos x="2" y="14"/>
              </a:cxn>
              <a:cxn ang="0">
                <a:pos x="2" y="10"/>
              </a:cxn>
              <a:cxn ang="0">
                <a:pos x="2" y="8"/>
              </a:cxn>
              <a:cxn ang="0">
                <a:pos x="6" y="6"/>
              </a:cxn>
              <a:cxn ang="0">
                <a:pos x="8" y="6"/>
              </a:cxn>
              <a:cxn ang="0">
                <a:pos x="10" y="6"/>
              </a:cxn>
              <a:cxn ang="0">
                <a:pos x="12" y="6"/>
              </a:cxn>
              <a:cxn ang="0">
                <a:pos x="16" y="6"/>
              </a:cxn>
              <a:cxn ang="0">
                <a:pos x="18" y="8"/>
              </a:cxn>
              <a:cxn ang="0">
                <a:pos x="24" y="8"/>
              </a:cxn>
              <a:cxn ang="0">
                <a:pos x="26" y="10"/>
              </a:cxn>
              <a:cxn ang="0">
                <a:pos x="26" y="10"/>
              </a:cxn>
              <a:cxn ang="0">
                <a:pos x="30" y="10"/>
              </a:cxn>
              <a:cxn ang="0">
                <a:pos x="32" y="12"/>
              </a:cxn>
              <a:cxn ang="0">
                <a:pos x="36" y="12"/>
              </a:cxn>
              <a:cxn ang="0">
                <a:pos x="34" y="10"/>
              </a:cxn>
              <a:cxn ang="0">
                <a:pos x="34" y="10"/>
              </a:cxn>
              <a:cxn ang="0">
                <a:pos x="34" y="6"/>
              </a:cxn>
              <a:cxn ang="0">
                <a:pos x="32" y="2"/>
              </a:cxn>
              <a:cxn ang="0">
                <a:pos x="36" y="2"/>
              </a:cxn>
              <a:cxn ang="0">
                <a:pos x="38" y="0"/>
              </a:cxn>
              <a:cxn ang="0">
                <a:pos x="42" y="0"/>
              </a:cxn>
              <a:cxn ang="0">
                <a:pos x="46" y="2"/>
              </a:cxn>
              <a:cxn ang="0">
                <a:pos x="48" y="4"/>
              </a:cxn>
              <a:cxn ang="0">
                <a:pos x="50" y="4"/>
              </a:cxn>
              <a:cxn ang="0">
                <a:pos x="56" y="6"/>
              </a:cxn>
              <a:cxn ang="0">
                <a:pos x="60" y="6"/>
              </a:cxn>
              <a:cxn ang="0">
                <a:pos x="62" y="6"/>
              </a:cxn>
              <a:cxn ang="0">
                <a:pos x="62" y="4"/>
              </a:cxn>
              <a:cxn ang="0">
                <a:pos x="64" y="4"/>
              </a:cxn>
              <a:cxn ang="0">
                <a:pos x="70" y="4"/>
              </a:cxn>
              <a:cxn ang="0">
                <a:pos x="74" y="4"/>
              </a:cxn>
              <a:cxn ang="0">
                <a:pos x="76" y="4"/>
              </a:cxn>
              <a:cxn ang="0">
                <a:pos x="80" y="4"/>
              </a:cxn>
              <a:cxn ang="0">
                <a:pos x="84" y="4"/>
              </a:cxn>
              <a:cxn ang="0">
                <a:pos x="88" y="4"/>
              </a:cxn>
              <a:cxn ang="0">
                <a:pos x="92" y="6"/>
              </a:cxn>
              <a:cxn ang="0">
                <a:pos x="94" y="6"/>
              </a:cxn>
              <a:cxn ang="0">
                <a:pos x="100" y="4"/>
              </a:cxn>
              <a:cxn ang="0">
                <a:pos x="106" y="6"/>
              </a:cxn>
              <a:cxn ang="0">
                <a:pos x="108" y="6"/>
              </a:cxn>
              <a:cxn ang="0">
                <a:pos x="110" y="8"/>
              </a:cxn>
              <a:cxn ang="0">
                <a:pos x="110" y="8"/>
              </a:cxn>
              <a:cxn ang="0">
                <a:pos x="112" y="10"/>
              </a:cxn>
              <a:cxn ang="0">
                <a:pos x="112" y="10"/>
              </a:cxn>
              <a:cxn ang="0">
                <a:pos x="114" y="12"/>
              </a:cxn>
              <a:cxn ang="0">
                <a:pos x="116" y="12"/>
              </a:cxn>
              <a:cxn ang="0">
                <a:pos x="118" y="12"/>
              </a:cxn>
              <a:cxn ang="0">
                <a:pos x="122" y="12"/>
              </a:cxn>
              <a:cxn ang="0">
                <a:pos x="126" y="16"/>
              </a:cxn>
              <a:cxn ang="0">
                <a:pos x="126" y="16"/>
              </a:cxn>
            </a:cxnLst>
            <a:rect l="0" t="0" r="r" b="b"/>
            <a:pathLst>
              <a:path w="126" h="16">
                <a:moveTo>
                  <a:pt x="2" y="16"/>
                </a:moveTo>
                <a:lnTo>
                  <a:pt x="2" y="16"/>
                </a:lnTo>
                <a:lnTo>
                  <a:pt x="2" y="16"/>
                </a:lnTo>
                <a:lnTo>
                  <a:pt x="0" y="14"/>
                </a:lnTo>
                <a:lnTo>
                  <a:pt x="0" y="14"/>
                </a:lnTo>
                <a:lnTo>
                  <a:pt x="2" y="14"/>
                </a:lnTo>
                <a:lnTo>
                  <a:pt x="2" y="12"/>
                </a:lnTo>
                <a:lnTo>
                  <a:pt x="2" y="12"/>
                </a:lnTo>
                <a:lnTo>
                  <a:pt x="2" y="10"/>
                </a:lnTo>
                <a:lnTo>
                  <a:pt x="2" y="10"/>
                </a:lnTo>
                <a:lnTo>
                  <a:pt x="2" y="10"/>
                </a:lnTo>
                <a:lnTo>
                  <a:pt x="2" y="8"/>
                </a:lnTo>
                <a:lnTo>
                  <a:pt x="4" y="8"/>
                </a:lnTo>
                <a:lnTo>
                  <a:pt x="6" y="6"/>
                </a:lnTo>
                <a:lnTo>
                  <a:pt x="6" y="6"/>
                </a:lnTo>
                <a:lnTo>
                  <a:pt x="6" y="6"/>
                </a:lnTo>
                <a:lnTo>
                  <a:pt x="8" y="6"/>
                </a:lnTo>
                <a:lnTo>
                  <a:pt x="8" y="6"/>
                </a:lnTo>
                <a:lnTo>
                  <a:pt x="8" y="6"/>
                </a:lnTo>
                <a:lnTo>
                  <a:pt x="8" y="6"/>
                </a:lnTo>
                <a:lnTo>
                  <a:pt x="10" y="6"/>
                </a:lnTo>
                <a:lnTo>
                  <a:pt x="10" y="6"/>
                </a:lnTo>
                <a:lnTo>
                  <a:pt x="10" y="6"/>
                </a:lnTo>
                <a:lnTo>
                  <a:pt x="12" y="6"/>
                </a:lnTo>
                <a:lnTo>
                  <a:pt x="12" y="6"/>
                </a:lnTo>
                <a:lnTo>
                  <a:pt x="12" y="6"/>
                </a:lnTo>
                <a:lnTo>
                  <a:pt x="16" y="6"/>
                </a:lnTo>
                <a:lnTo>
                  <a:pt x="16" y="6"/>
                </a:lnTo>
                <a:lnTo>
                  <a:pt x="18" y="6"/>
                </a:lnTo>
                <a:lnTo>
                  <a:pt x="18" y="8"/>
                </a:lnTo>
                <a:lnTo>
                  <a:pt x="20" y="8"/>
                </a:lnTo>
                <a:lnTo>
                  <a:pt x="22" y="8"/>
                </a:lnTo>
                <a:lnTo>
                  <a:pt x="24" y="8"/>
                </a:lnTo>
                <a:lnTo>
                  <a:pt x="24" y="8"/>
                </a:lnTo>
                <a:lnTo>
                  <a:pt x="24" y="10"/>
                </a:lnTo>
                <a:lnTo>
                  <a:pt x="26" y="10"/>
                </a:lnTo>
                <a:lnTo>
                  <a:pt x="26" y="10"/>
                </a:lnTo>
                <a:lnTo>
                  <a:pt x="26" y="10"/>
                </a:lnTo>
                <a:lnTo>
                  <a:pt x="26" y="10"/>
                </a:lnTo>
                <a:lnTo>
                  <a:pt x="28" y="10"/>
                </a:lnTo>
                <a:lnTo>
                  <a:pt x="28" y="10"/>
                </a:lnTo>
                <a:lnTo>
                  <a:pt x="30" y="10"/>
                </a:lnTo>
                <a:lnTo>
                  <a:pt x="32" y="12"/>
                </a:lnTo>
                <a:lnTo>
                  <a:pt x="32" y="12"/>
                </a:lnTo>
                <a:lnTo>
                  <a:pt x="32" y="12"/>
                </a:lnTo>
                <a:lnTo>
                  <a:pt x="36" y="12"/>
                </a:lnTo>
                <a:lnTo>
                  <a:pt x="36" y="12"/>
                </a:lnTo>
                <a:lnTo>
                  <a:pt x="36" y="12"/>
                </a:lnTo>
                <a:lnTo>
                  <a:pt x="36" y="12"/>
                </a:lnTo>
                <a:lnTo>
                  <a:pt x="34" y="12"/>
                </a:lnTo>
                <a:lnTo>
                  <a:pt x="34" y="10"/>
                </a:lnTo>
                <a:lnTo>
                  <a:pt x="34" y="10"/>
                </a:lnTo>
                <a:lnTo>
                  <a:pt x="34" y="10"/>
                </a:lnTo>
                <a:lnTo>
                  <a:pt x="34" y="10"/>
                </a:lnTo>
                <a:lnTo>
                  <a:pt x="32" y="8"/>
                </a:lnTo>
                <a:lnTo>
                  <a:pt x="34" y="8"/>
                </a:lnTo>
                <a:lnTo>
                  <a:pt x="34" y="6"/>
                </a:lnTo>
                <a:lnTo>
                  <a:pt x="34" y="6"/>
                </a:lnTo>
                <a:lnTo>
                  <a:pt x="32" y="4"/>
                </a:lnTo>
                <a:lnTo>
                  <a:pt x="32" y="2"/>
                </a:lnTo>
                <a:lnTo>
                  <a:pt x="34" y="2"/>
                </a:lnTo>
                <a:lnTo>
                  <a:pt x="34" y="2"/>
                </a:lnTo>
                <a:lnTo>
                  <a:pt x="36" y="2"/>
                </a:lnTo>
                <a:lnTo>
                  <a:pt x="36" y="0"/>
                </a:lnTo>
                <a:lnTo>
                  <a:pt x="36" y="0"/>
                </a:lnTo>
                <a:lnTo>
                  <a:pt x="38" y="0"/>
                </a:lnTo>
                <a:lnTo>
                  <a:pt x="40" y="0"/>
                </a:lnTo>
                <a:lnTo>
                  <a:pt x="42" y="0"/>
                </a:lnTo>
                <a:lnTo>
                  <a:pt x="42" y="0"/>
                </a:lnTo>
                <a:lnTo>
                  <a:pt x="42" y="0"/>
                </a:lnTo>
                <a:lnTo>
                  <a:pt x="46" y="0"/>
                </a:lnTo>
                <a:lnTo>
                  <a:pt x="46" y="2"/>
                </a:lnTo>
                <a:lnTo>
                  <a:pt x="48" y="2"/>
                </a:lnTo>
                <a:lnTo>
                  <a:pt x="48" y="4"/>
                </a:lnTo>
                <a:lnTo>
                  <a:pt x="48" y="4"/>
                </a:lnTo>
                <a:lnTo>
                  <a:pt x="50" y="4"/>
                </a:lnTo>
                <a:lnTo>
                  <a:pt x="50" y="4"/>
                </a:lnTo>
                <a:lnTo>
                  <a:pt x="50" y="4"/>
                </a:lnTo>
                <a:lnTo>
                  <a:pt x="54" y="4"/>
                </a:lnTo>
                <a:lnTo>
                  <a:pt x="56" y="6"/>
                </a:lnTo>
                <a:lnTo>
                  <a:pt x="56" y="6"/>
                </a:lnTo>
                <a:lnTo>
                  <a:pt x="56" y="6"/>
                </a:lnTo>
                <a:lnTo>
                  <a:pt x="60" y="6"/>
                </a:lnTo>
                <a:lnTo>
                  <a:pt x="60" y="6"/>
                </a:lnTo>
                <a:lnTo>
                  <a:pt x="62" y="6"/>
                </a:lnTo>
                <a:lnTo>
                  <a:pt x="62" y="6"/>
                </a:lnTo>
                <a:lnTo>
                  <a:pt x="62" y="6"/>
                </a:lnTo>
                <a:lnTo>
                  <a:pt x="62" y="4"/>
                </a:lnTo>
                <a:lnTo>
                  <a:pt x="62" y="4"/>
                </a:lnTo>
                <a:lnTo>
                  <a:pt x="62" y="4"/>
                </a:lnTo>
                <a:lnTo>
                  <a:pt x="62" y="4"/>
                </a:lnTo>
                <a:lnTo>
                  <a:pt x="64" y="4"/>
                </a:lnTo>
                <a:lnTo>
                  <a:pt x="64" y="4"/>
                </a:lnTo>
                <a:lnTo>
                  <a:pt x="68" y="4"/>
                </a:lnTo>
                <a:lnTo>
                  <a:pt x="68" y="4"/>
                </a:lnTo>
                <a:lnTo>
                  <a:pt x="70" y="4"/>
                </a:lnTo>
                <a:lnTo>
                  <a:pt x="70" y="4"/>
                </a:lnTo>
                <a:lnTo>
                  <a:pt x="72" y="4"/>
                </a:lnTo>
                <a:lnTo>
                  <a:pt x="74" y="4"/>
                </a:lnTo>
                <a:lnTo>
                  <a:pt x="76" y="4"/>
                </a:lnTo>
                <a:lnTo>
                  <a:pt x="76" y="4"/>
                </a:lnTo>
                <a:lnTo>
                  <a:pt x="76" y="4"/>
                </a:lnTo>
                <a:lnTo>
                  <a:pt x="78" y="4"/>
                </a:lnTo>
                <a:lnTo>
                  <a:pt x="80" y="4"/>
                </a:lnTo>
                <a:lnTo>
                  <a:pt x="80" y="4"/>
                </a:lnTo>
                <a:lnTo>
                  <a:pt x="82" y="4"/>
                </a:lnTo>
                <a:lnTo>
                  <a:pt x="82" y="4"/>
                </a:lnTo>
                <a:lnTo>
                  <a:pt x="84" y="4"/>
                </a:lnTo>
                <a:lnTo>
                  <a:pt x="86" y="4"/>
                </a:lnTo>
                <a:lnTo>
                  <a:pt x="88" y="4"/>
                </a:lnTo>
                <a:lnTo>
                  <a:pt x="88" y="4"/>
                </a:lnTo>
                <a:lnTo>
                  <a:pt x="92" y="4"/>
                </a:lnTo>
                <a:lnTo>
                  <a:pt x="92" y="4"/>
                </a:lnTo>
                <a:lnTo>
                  <a:pt x="92" y="6"/>
                </a:lnTo>
                <a:lnTo>
                  <a:pt x="94" y="6"/>
                </a:lnTo>
                <a:lnTo>
                  <a:pt x="94" y="6"/>
                </a:lnTo>
                <a:lnTo>
                  <a:pt x="94" y="6"/>
                </a:lnTo>
                <a:lnTo>
                  <a:pt x="94" y="6"/>
                </a:lnTo>
                <a:lnTo>
                  <a:pt x="98" y="4"/>
                </a:lnTo>
                <a:lnTo>
                  <a:pt x="100" y="4"/>
                </a:lnTo>
                <a:lnTo>
                  <a:pt x="100" y="6"/>
                </a:lnTo>
                <a:lnTo>
                  <a:pt x="102" y="6"/>
                </a:lnTo>
                <a:lnTo>
                  <a:pt x="106" y="6"/>
                </a:lnTo>
                <a:lnTo>
                  <a:pt x="108" y="6"/>
                </a:lnTo>
                <a:lnTo>
                  <a:pt x="108" y="6"/>
                </a:lnTo>
                <a:lnTo>
                  <a:pt x="108" y="6"/>
                </a:lnTo>
                <a:lnTo>
                  <a:pt x="108" y="6"/>
                </a:lnTo>
                <a:lnTo>
                  <a:pt x="110" y="6"/>
                </a:lnTo>
                <a:lnTo>
                  <a:pt x="110" y="8"/>
                </a:lnTo>
                <a:lnTo>
                  <a:pt x="110" y="8"/>
                </a:lnTo>
                <a:lnTo>
                  <a:pt x="110" y="8"/>
                </a:lnTo>
                <a:lnTo>
                  <a:pt x="110" y="8"/>
                </a:lnTo>
                <a:lnTo>
                  <a:pt x="110" y="8"/>
                </a:lnTo>
                <a:lnTo>
                  <a:pt x="110" y="10"/>
                </a:lnTo>
                <a:lnTo>
                  <a:pt x="112" y="10"/>
                </a:lnTo>
                <a:lnTo>
                  <a:pt x="112" y="10"/>
                </a:lnTo>
                <a:lnTo>
                  <a:pt x="112" y="10"/>
                </a:lnTo>
                <a:lnTo>
                  <a:pt x="112" y="10"/>
                </a:lnTo>
                <a:lnTo>
                  <a:pt x="114" y="10"/>
                </a:lnTo>
                <a:lnTo>
                  <a:pt x="114" y="12"/>
                </a:lnTo>
                <a:lnTo>
                  <a:pt x="114" y="12"/>
                </a:lnTo>
                <a:lnTo>
                  <a:pt x="114" y="12"/>
                </a:lnTo>
                <a:lnTo>
                  <a:pt x="116" y="12"/>
                </a:lnTo>
                <a:lnTo>
                  <a:pt x="116" y="12"/>
                </a:lnTo>
                <a:lnTo>
                  <a:pt x="116" y="12"/>
                </a:lnTo>
                <a:lnTo>
                  <a:pt x="116" y="12"/>
                </a:lnTo>
                <a:lnTo>
                  <a:pt x="118" y="12"/>
                </a:lnTo>
                <a:lnTo>
                  <a:pt x="118" y="12"/>
                </a:lnTo>
                <a:lnTo>
                  <a:pt x="120" y="12"/>
                </a:lnTo>
                <a:lnTo>
                  <a:pt x="122" y="12"/>
                </a:lnTo>
                <a:lnTo>
                  <a:pt x="124" y="14"/>
                </a:lnTo>
                <a:lnTo>
                  <a:pt x="126" y="16"/>
                </a:lnTo>
                <a:lnTo>
                  <a:pt x="126" y="16"/>
                </a:lnTo>
                <a:lnTo>
                  <a:pt x="126" y="16"/>
                </a:lnTo>
                <a:lnTo>
                  <a:pt x="126" y="16"/>
                </a:lnTo>
                <a:lnTo>
                  <a:pt x="126" y="16"/>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2" name="Freeform 678"/>
          <p:cNvSpPr>
            <a:spLocks/>
          </p:cNvSpPr>
          <p:nvPr/>
        </p:nvSpPr>
        <p:spPr bwMode="auto">
          <a:xfrm>
            <a:off x="6232525" y="2341563"/>
            <a:ext cx="111125" cy="177800"/>
          </a:xfrm>
          <a:custGeom>
            <a:avLst/>
            <a:gdLst/>
            <a:ahLst/>
            <a:cxnLst>
              <a:cxn ang="0">
                <a:pos x="22" y="110"/>
              </a:cxn>
              <a:cxn ang="0">
                <a:pos x="18" y="102"/>
              </a:cxn>
              <a:cxn ang="0">
                <a:pos x="22" y="100"/>
              </a:cxn>
              <a:cxn ang="0">
                <a:pos x="20" y="100"/>
              </a:cxn>
              <a:cxn ang="0">
                <a:pos x="22" y="96"/>
              </a:cxn>
              <a:cxn ang="0">
                <a:pos x="24" y="96"/>
              </a:cxn>
              <a:cxn ang="0">
                <a:pos x="18" y="88"/>
              </a:cxn>
              <a:cxn ang="0">
                <a:pos x="16" y="84"/>
              </a:cxn>
              <a:cxn ang="0">
                <a:pos x="12" y="80"/>
              </a:cxn>
              <a:cxn ang="0">
                <a:pos x="10" y="76"/>
              </a:cxn>
              <a:cxn ang="0">
                <a:pos x="10" y="70"/>
              </a:cxn>
              <a:cxn ang="0">
                <a:pos x="4" y="70"/>
              </a:cxn>
              <a:cxn ang="0">
                <a:pos x="2" y="66"/>
              </a:cxn>
              <a:cxn ang="0">
                <a:pos x="6" y="66"/>
              </a:cxn>
              <a:cxn ang="0">
                <a:pos x="12" y="64"/>
              </a:cxn>
              <a:cxn ang="0">
                <a:pos x="18" y="62"/>
              </a:cxn>
              <a:cxn ang="0">
                <a:pos x="20" y="62"/>
              </a:cxn>
              <a:cxn ang="0">
                <a:pos x="22" y="60"/>
              </a:cxn>
              <a:cxn ang="0">
                <a:pos x="24" y="64"/>
              </a:cxn>
              <a:cxn ang="0">
                <a:pos x="28" y="64"/>
              </a:cxn>
              <a:cxn ang="0">
                <a:pos x="30" y="62"/>
              </a:cxn>
              <a:cxn ang="0">
                <a:pos x="34" y="64"/>
              </a:cxn>
              <a:cxn ang="0">
                <a:pos x="36" y="62"/>
              </a:cxn>
              <a:cxn ang="0">
                <a:pos x="34" y="60"/>
              </a:cxn>
              <a:cxn ang="0">
                <a:pos x="32" y="58"/>
              </a:cxn>
              <a:cxn ang="0">
                <a:pos x="28" y="58"/>
              </a:cxn>
              <a:cxn ang="0">
                <a:pos x="28" y="54"/>
              </a:cxn>
              <a:cxn ang="0">
                <a:pos x="28" y="52"/>
              </a:cxn>
              <a:cxn ang="0">
                <a:pos x="28" y="48"/>
              </a:cxn>
              <a:cxn ang="0">
                <a:pos x="28" y="44"/>
              </a:cxn>
              <a:cxn ang="0">
                <a:pos x="28" y="40"/>
              </a:cxn>
              <a:cxn ang="0">
                <a:pos x="28" y="36"/>
              </a:cxn>
              <a:cxn ang="0">
                <a:pos x="28" y="32"/>
              </a:cxn>
              <a:cxn ang="0">
                <a:pos x="28" y="30"/>
              </a:cxn>
              <a:cxn ang="0">
                <a:pos x="30" y="30"/>
              </a:cxn>
              <a:cxn ang="0">
                <a:pos x="34" y="32"/>
              </a:cxn>
              <a:cxn ang="0">
                <a:pos x="38" y="34"/>
              </a:cxn>
              <a:cxn ang="0">
                <a:pos x="40" y="34"/>
              </a:cxn>
              <a:cxn ang="0">
                <a:pos x="44" y="34"/>
              </a:cxn>
              <a:cxn ang="0">
                <a:pos x="50" y="34"/>
              </a:cxn>
              <a:cxn ang="0">
                <a:pos x="52" y="36"/>
              </a:cxn>
              <a:cxn ang="0">
                <a:pos x="54" y="36"/>
              </a:cxn>
              <a:cxn ang="0">
                <a:pos x="56" y="34"/>
              </a:cxn>
              <a:cxn ang="0">
                <a:pos x="58" y="32"/>
              </a:cxn>
              <a:cxn ang="0">
                <a:pos x="62" y="30"/>
              </a:cxn>
              <a:cxn ang="0">
                <a:pos x="58" y="26"/>
              </a:cxn>
              <a:cxn ang="0">
                <a:pos x="58" y="24"/>
              </a:cxn>
              <a:cxn ang="0">
                <a:pos x="54" y="18"/>
              </a:cxn>
              <a:cxn ang="0">
                <a:pos x="54" y="16"/>
              </a:cxn>
              <a:cxn ang="0">
                <a:pos x="54" y="10"/>
              </a:cxn>
              <a:cxn ang="0">
                <a:pos x="58" y="10"/>
              </a:cxn>
              <a:cxn ang="0">
                <a:pos x="60" y="10"/>
              </a:cxn>
              <a:cxn ang="0">
                <a:pos x="62" y="10"/>
              </a:cxn>
              <a:cxn ang="0">
                <a:pos x="64" y="8"/>
              </a:cxn>
              <a:cxn ang="0">
                <a:pos x="64" y="4"/>
              </a:cxn>
              <a:cxn ang="0">
                <a:pos x="62" y="0"/>
              </a:cxn>
              <a:cxn ang="0">
                <a:pos x="68" y="0"/>
              </a:cxn>
            </a:cxnLst>
            <a:rect l="0" t="0" r="r" b="b"/>
            <a:pathLst>
              <a:path w="70" h="112">
                <a:moveTo>
                  <a:pt x="22" y="112"/>
                </a:moveTo>
                <a:lnTo>
                  <a:pt x="22" y="112"/>
                </a:lnTo>
                <a:lnTo>
                  <a:pt x="22" y="112"/>
                </a:lnTo>
                <a:lnTo>
                  <a:pt x="22" y="110"/>
                </a:lnTo>
                <a:lnTo>
                  <a:pt x="22" y="110"/>
                </a:lnTo>
                <a:lnTo>
                  <a:pt x="22" y="110"/>
                </a:lnTo>
                <a:lnTo>
                  <a:pt x="18" y="106"/>
                </a:lnTo>
                <a:lnTo>
                  <a:pt x="18" y="104"/>
                </a:lnTo>
                <a:lnTo>
                  <a:pt x="18" y="102"/>
                </a:lnTo>
                <a:lnTo>
                  <a:pt x="18" y="102"/>
                </a:lnTo>
                <a:lnTo>
                  <a:pt x="20" y="102"/>
                </a:lnTo>
                <a:lnTo>
                  <a:pt x="20" y="102"/>
                </a:lnTo>
                <a:lnTo>
                  <a:pt x="20" y="102"/>
                </a:lnTo>
                <a:lnTo>
                  <a:pt x="20" y="102"/>
                </a:lnTo>
                <a:lnTo>
                  <a:pt x="22" y="100"/>
                </a:lnTo>
                <a:lnTo>
                  <a:pt x="22" y="100"/>
                </a:lnTo>
                <a:lnTo>
                  <a:pt x="22" y="100"/>
                </a:lnTo>
                <a:lnTo>
                  <a:pt x="22" y="100"/>
                </a:lnTo>
                <a:lnTo>
                  <a:pt x="22" y="100"/>
                </a:lnTo>
                <a:lnTo>
                  <a:pt x="20" y="100"/>
                </a:lnTo>
                <a:lnTo>
                  <a:pt x="20" y="100"/>
                </a:lnTo>
                <a:lnTo>
                  <a:pt x="20" y="98"/>
                </a:lnTo>
                <a:lnTo>
                  <a:pt x="22" y="96"/>
                </a:lnTo>
                <a:lnTo>
                  <a:pt x="22" y="96"/>
                </a:lnTo>
                <a:lnTo>
                  <a:pt x="22" y="96"/>
                </a:lnTo>
                <a:lnTo>
                  <a:pt x="24" y="98"/>
                </a:lnTo>
                <a:lnTo>
                  <a:pt x="24" y="98"/>
                </a:lnTo>
                <a:lnTo>
                  <a:pt x="24" y="98"/>
                </a:lnTo>
                <a:lnTo>
                  <a:pt x="24" y="98"/>
                </a:lnTo>
                <a:lnTo>
                  <a:pt x="24" y="96"/>
                </a:lnTo>
                <a:lnTo>
                  <a:pt x="24" y="96"/>
                </a:lnTo>
                <a:lnTo>
                  <a:pt x="24" y="94"/>
                </a:lnTo>
                <a:lnTo>
                  <a:pt x="22" y="92"/>
                </a:lnTo>
                <a:lnTo>
                  <a:pt x="20" y="90"/>
                </a:lnTo>
                <a:lnTo>
                  <a:pt x="18" y="88"/>
                </a:lnTo>
                <a:lnTo>
                  <a:pt x="18" y="86"/>
                </a:lnTo>
                <a:lnTo>
                  <a:pt x="16" y="86"/>
                </a:lnTo>
                <a:lnTo>
                  <a:pt x="16" y="86"/>
                </a:lnTo>
                <a:lnTo>
                  <a:pt x="16" y="86"/>
                </a:lnTo>
                <a:lnTo>
                  <a:pt x="16" y="84"/>
                </a:lnTo>
                <a:lnTo>
                  <a:pt x="16" y="84"/>
                </a:lnTo>
                <a:lnTo>
                  <a:pt x="16" y="84"/>
                </a:lnTo>
                <a:lnTo>
                  <a:pt x="14" y="82"/>
                </a:lnTo>
                <a:lnTo>
                  <a:pt x="12" y="80"/>
                </a:lnTo>
                <a:lnTo>
                  <a:pt x="12" y="80"/>
                </a:lnTo>
                <a:lnTo>
                  <a:pt x="12" y="80"/>
                </a:lnTo>
                <a:lnTo>
                  <a:pt x="12" y="78"/>
                </a:lnTo>
                <a:lnTo>
                  <a:pt x="12" y="78"/>
                </a:lnTo>
                <a:lnTo>
                  <a:pt x="12" y="76"/>
                </a:lnTo>
                <a:lnTo>
                  <a:pt x="10" y="76"/>
                </a:lnTo>
                <a:lnTo>
                  <a:pt x="10" y="76"/>
                </a:lnTo>
                <a:lnTo>
                  <a:pt x="10" y="72"/>
                </a:lnTo>
                <a:lnTo>
                  <a:pt x="10" y="72"/>
                </a:lnTo>
                <a:lnTo>
                  <a:pt x="10" y="70"/>
                </a:lnTo>
                <a:lnTo>
                  <a:pt x="10" y="70"/>
                </a:lnTo>
                <a:lnTo>
                  <a:pt x="6" y="70"/>
                </a:lnTo>
                <a:lnTo>
                  <a:pt x="6" y="70"/>
                </a:lnTo>
                <a:lnTo>
                  <a:pt x="6" y="70"/>
                </a:lnTo>
                <a:lnTo>
                  <a:pt x="6" y="70"/>
                </a:lnTo>
                <a:lnTo>
                  <a:pt x="4" y="70"/>
                </a:lnTo>
                <a:lnTo>
                  <a:pt x="4" y="70"/>
                </a:lnTo>
                <a:lnTo>
                  <a:pt x="4" y="70"/>
                </a:lnTo>
                <a:lnTo>
                  <a:pt x="2" y="68"/>
                </a:lnTo>
                <a:lnTo>
                  <a:pt x="0" y="68"/>
                </a:lnTo>
                <a:lnTo>
                  <a:pt x="2" y="66"/>
                </a:lnTo>
                <a:lnTo>
                  <a:pt x="4" y="66"/>
                </a:lnTo>
                <a:lnTo>
                  <a:pt x="4" y="66"/>
                </a:lnTo>
                <a:lnTo>
                  <a:pt x="4" y="66"/>
                </a:lnTo>
                <a:lnTo>
                  <a:pt x="4" y="66"/>
                </a:lnTo>
                <a:lnTo>
                  <a:pt x="6" y="66"/>
                </a:lnTo>
                <a:lnTo>
                  <a:pt x="6" y="66"/>
                </a:lnTo>
                <a:lnTo>
                  <a:pt x="8" y="66"/>
                </a:lnTo>
                <a:lnTo>
                  <a:pt x="8" y="64"/>
                </a:lnTo>
                <a:lnTo>
                  <a:pt x="10" y="64"/>
                </a:lnTo>
                <a:lnTo>
                  <a:pt x="12" y="64"/>
                </a:lnTo>
                <a:lnTo>
                  <a:pt x="12" y="64"/>
                </a:lnTo>
                <a:lnTo>
                  <a:pt x="14" y="64"/>
                </a:lnTo>
                <a:lnTo>
                  <a:pt x="16" y="62"/>
                </a:lnTo>
                <a:lnTo>
                  <a:pt x="16" y="62"/>
                </a:lnTo>
                <a:lnTo>
                  <a:pt x="18" y="62"/>
                </a:lnTo>
                <a:lnTo>
                  <a:pt x="20" y="62"/>
                </a:lnTo>
                <a:lnTo>
                  <a:pt x="20" y="62"/>
                </a:lnTo>
                <a:lnTo>
                  <a:pt x="20" y="62"/>
                </a:lnTo>
                <a:lnTo>
                  <a:pt x="20" y="62"/>
                </a:lnTo>
                <a:lnTo>
                  <a:pt x="20" y="62"/>
                </a:lnTo>
                <a:lnTo>
                  <a:pt x="20" y="62"/>
                </a:lnTo>
                <a:lnTo>
                  <a:pt x="22" y="60"/>
                </a:lnTo>
                <a:lnTo>
                  <a:pt x="22" y="60"/>
                </a:lnTo>
                <a:lnTo>
                  <a:pt x="22" y="60"/>
                </a:lnTo>
                <a:lnTo>
                  <a:pt x="22" y="60"/>
                </a:lnTo>
                <a:lnTo>
                  <a:pt x="24" y="62"/>
                </a:lnTo>
                <a:lnTo>
                  <a:pt x="24" y="62"/>
                </a:lnTo>
                <a:lnTo>
                  <a:pt x="24" y="62"/>
                </a:lnTo>
                <a:lnTo>
                  <a:pt x="24" y="62"/>
                </a:lnTo>
                <a:lnTo>
                  <a:pt x="24" y="64"/>
                </a:lnTo>
                <a:lnTo>
                  <a:pt x="26" y="64"/>
                </a:lnTo>
                <a:lnTo>
                  <a:pt x="26" y="64"/>
                </a:lnTo>
                <a:lnTo>
                  <a:pt x="28" y="64"/>
                </a:lnTo>
                <a:lnTo>
                  <a:pt x="28" y="64"/>
                </a:lnTo>
                <a:lnTo>
                  <a:pt x="28" y="64"/>
                </a:lnTo>
                <a:lnTo>
                  <a:pt x="28" y="64"/>
                </a:lnTo>
                <a:lnTo>
                  <a:pt x="30" y="62"/>
                </a:lnTo>
                <a:lnTo>
                  <a:pt x="30" y="62"/>
                </a:lnTo>
                <a:lnTo>
                  <a:pt x="30" y="62"/>
                </a:lnTo>
                <a:lnTo>
                  <a:pt x="30" y="62"/>
                </a:lnTo>
                <a:lnTo>
                  <a:pt x="30" y="62"/>
                </a:lnTo>
                <a:lnTo>
                  <a:pt x="32" y="62"/>
                </a:lnTo>
                <a:lnTo>
                  <a:pt x="34" y="64"/>
                </a:lnTo>
                <a:lnTo>
                  <a:pt x="34" y="64"/>
                </a:lnTo>
                <a:lnTo>
                  <a:pt x="34" y="64"/>
                </a:lnTo>
                <a:lnTo>
                  <a:pt x="34" y="64"/>
                </a:lnTo>
                <a:lnTo>
                  <a:pt x="34" y="64"/>
                </a:lnTo>
                <a:lnTo>
                  <a:pt x="34" y="64"/>
                </a:lnTo>
                <a:lnTo>
                  <a:pt x="34" y="64"/>
                </a:lnTo>
                <a:lnTo>
                  <a:pt x="36" y="62"/>
                </a:lnTo>
                <a:lnTo>
                  <a:pt x="34" y="62"/>
                </a:lnTo>
                <a:lnTo>
                  <a:pt x="34" y="62"/>
                </a:lnTo>
                <a:lnTo>
                  <a:pt x="34" y="60"/>
                </a:lnTo>
                <a:lnTo>
                  <a:pt x="34" y="60"/>
                </a:lnTo>
                <a:lnTo>
                  <a:pt x="34" y="60"/>
                </a:lnTo>
                <a:lnTo>
                  <a:pt x="34" y="60"/>
                </a:lnTo>
                <a:lnTo>
                  <a:pt x="34" y="58"/>
                </a:lnTo>
                <a:lnTo>
                  <a:pt x="32" y="58"/>
                </a:lnTo>
                <a:lnTo>
                  <a:pt x="32" y="58"/>
                </a:lnTo>
                <a:lnTo>
                  <a:pt x="32" y="58"/>
                </a:lnTo>
                <a:lnTo>
                  <a:pt x="32" y="58"/>
                </a:lnTo>
                <a:lnTo>
                  <a:pt x="30" y="58"/>
                </a:lnTo>
                <a:lnTo>
                  <a:pt x="30" y="58"/>
                </a:lnTo>
                <a:lnTo>
                  <a:pt x="30" y="58"/>
                </a:lnTo>
                <a:lnTo>
                  <a:pt x="28" y="58"/>
                </a:lnTo>
                <a:lnTo>
                  <a:pt x="28" y="58"/>
                </a:lnTo>
                <a:lnTo>
                  <a:pt x="28" y="56"/>
                </a:lnTo>
                <a:lnTo>
                  <a:pt x="28" y="54"/>
                </a:lnTo>
                <a:lnTo>
                  <a:pt x="28" y="54"/>
                </a:lnTo>
                <a:lnTo>
                  <a:pt x="28" y="54"/>
                </a:lnTo>
                <a:lnTo>
                  <a:pt x="28" y="52"/>
                </a:lnTo>
                <a:lnTo>
                  <a:pt x="30" y="52"/>
                </a:lnTo>
                <a:lnTo>
                  <a:pt x="30" y="52"/>
                </a:lnTo>
                <a:lnTo>
                  <a:pt x="30" y="52"/>
                </a:lnTo>
                <a:lnTo>
                  <a:pt x="28" y="52"/>
                </a:lnTo>
                <a:lnTo>
                  <a:pt x="28" y="50"/>
                </a:lnTo>
                <a:lnTo>
                  <a:pt x="28" y="48"/>
                </a:lnTo>
                <a:lnTo>
                  <a:pt x="28" y="48"/>
                </a:lnTo>
                <a:lnTo>
                  <a:pt x="28" y="48"/>
                </a:lnTo>
                <a:lnTo>
                  <a:pt x="28" y="48"/>
                </a:lnTo>
                <a:lnTo>
                  <a:pt x="28" y="46"/>
                </a:lnTo>
                <a:lnTo>
                  <a:pt x="28" y="46"/>
                </a:lnTo>
                <a:lnTo>
                  <a:pt x="28" y="46"/>
                </a:lnTo>
                <a:lnTo>
                  <a:pt x="28" y="46"/>
                </a:lnTo>
                <a:lnTo>
                  <a:pt x="28" y="44"/>
                </a:lnTo>
                <a:lnTo>
                  <a:pt x="28" y="44"/>
                </a:lnTo>
                <a:lnTo>
                  <a:pt x="28" y="42"/>
                </a:lnTo>
                <a:lnTo>
                  <a:pt x="28" y="40"/>
                </a:lnTo>
                <a:lnTo>
                  <a:pt x="28" y="40"/>
                </a:lnTo>
                <a:lnTo>
                  <a:pt x="28" y="40"/>
                </a:lnTo>
                <a:lnTo>
                  <a:pt x="28" y="38"/>
                </a:lnTo>
                <a:lnTo>
                  <a:pt x="28" y="38"/>
                </a:lnTo>
                <a:lnTo>
                  <a:pt x="28" y="36"/>
                </a:lnTo>
                <a:lnTo>
                  <a:pt x="28" y="36"/>
                </a:lnTo>
                <a:lnTo>
                  <a:pt x="28" y="36"/>
                </a:lnTo>
                <a:lnTo>
                  <a:pt x="28" y="36"/>
                </a:lnTo>
                <a:lnTo>
                  <a:pt x="28" y="34"/>
                </a:lnTo>
                <a:lnTo>
                  <a:pt x="28" y="34"/>
                </a:lnTo>
                <a:lnTo>
                  <a:pt x="28" y="34"/>
                </a:lnTo>
                <a:lnTo>
                  <a:pt x="28" y="32"/>
                </a:lnTo>
                <a:lnTo>
                  <a:pt x="28" y="30"/>
                </a:lnTo>
                <a:lnTo>
                  <a:pt x="28" y="30"/>
                </a:lnTo>
                <a:lnTo>
                  <a:pt x="28" y="30"/>
                </a:lnTo>
                <a:lnTo>
                  <a:pt x="28" y="30"/>
                </a:lnTo>
                <a:lnTo>
                  <a:pt x="28" y="30"/>
                </a:lnTo>
                <a:lnTo>
                  <a:pt x="28" y="30"/>
                </a:lnTo>
                <a:lnTo>
                  <a:pt x="28" y="30"/>
                </a:lnTo>
                <a:lnTo>
                  <a:pt x="30" y="30"/>
                </a:lnTo>
                <a:lnTo>
                  <a:pt x="30" y="30"/>
                </a:lnTo>
                <a:lnTo>
                  <a:pt x="30" y="30"/>
                </a:lnTo>
                <a:lnTo>
                  <a:pt x="32" y="30"/>
                </a:lnTo>
                <a:lnTo>
                  <a:pt x="32" y="32"/>
                </a:lnTo>
                <a:lnTo>
                  <a:pt x="32" y="32"/>
                </a:lnTo>
                <a:lnTo>
                  <a:pt x="32" y="32"/>
                </a:lnTo>
                <a:lnTo>
                  <a:pt x="34" y="32"/>
                </a:lnTo>
                <a:lnTo>
                  <a:pt x="34" y="32"/>
                </a:lnTo>
                <a:lnTo>
                  <a:pt x="36" y="32"/>
                </a:lnTo>
                <a:lnTo>
                  <a:pt x="36" y="34"/>
                </a:lnTo>
                <a:lnTo>
                  <a:pt x="38" y="34"/>
                </a:lnTo>
                <a:lnTo>
                  <a:pt x="38" y="34"/>
                </a:lnTo>
                <a:lnTo>
                  <a:pt x="38" y="34"/>
                </a:lnTo>
                <a:lnTo>
                  <a:pt x="38" y="34"/>
                </a:lnTo>
                <a:lnTo>
                  <a:pt x="40" y="34"/>
                </a:lnTo>
                <a:lnTo>
                  <a:pt x="40" y="34"/>
                </a:lnTo>
                <a:lnTo>
                  <a:pt x="40" y="34"/>
                </a:lnTo>
                <a:lnTo>
                  <a:pt x="42" y="34"/>
                </a:lnTo>
                <a:lnTo>
                  <a:pt x="42" y="34"/>
                </a:lnTo>
                <a:lnTo>
                  <a:pt x="44" y="34"/>
                </a:lnTo>
                <a:lnTo>
                  <a:pt x="44" y="34"/>
                </a:lnTo>
                <a:lnTo>
                  <a:pt x="44" y="34"/>
                </a:lnTo>
                <a:lnTo>
                  <a:pt x="44" y="34"/>
                </a:lnTo>
                <a:lnTo>
                  <a:pt x="46" y="34"/>
                </a:lnTo>
                <a:lnTo>
                  <a:pt x="48" y="34"/>
                </a:lnTo>
                <a:lnTo>
                  <a:pt x="50" y="34"/>
                </a:lnTo>
                <a:lnTo>
                  <a:pt x="50" y="34"/>
                </a:lnTo>
                <a:lnTo>
                  <a:pt x="50" y="34"/>
                </a:lnTo>
                <a:lnTo>
                  <a:pt x="52" y="34"/>
                </a:lnTo>
                <a:lnTo>
                  <a:pt x="52" y="36"/>
                </a:lnTo>
                <a:lnTo>
                  <a:pt x="52" y="36"/>
                </a:lnTo>
                <a:lnTo>
                  <a:pt x="52" y="36"/>
                </a:lnTo>
                <a:lnTo>
                  <a:pt x="52" y="36"/>
                </a:lnTo>
                <a:lnTo>
                  <a:pt x="52" y="36"/>
                </a:lnTo>
                <a:lnTo>
                  <a:pt x="54" y="36"/>
                </a:lnTo>
                <a:lnTo>
                  <a:pt x="54" y="36"/>
                </a:lnTo>
                <a:lnTo>
                  <a:pt x="54" y="36"/>
                </a:lnTo>
                <a:lnTo>
                  <a:pt x="54" y="36"/>
                </a:lnTo>
                <a:lnTo>
                  <a:pt x="56" y="34"/>
                </a:lnTo>
                <a:lnTo>
                  <a:pt x="56" y="34"/>
                </a:lnTo>
                <a:lnTo>
                  <a:pt x="56" y="34"/>
                </a:lnTo>
                <a:lnTo>
                  <a:pt x="56" y="34"/>
                </a:lnTo>
                <a:lnTo>
                  <a:pt x="56" y="34"/>
                </a:lnTo>
                <a:lnTo>
                  <a:pt x="56" y="34"/>
                </a:lnTo>
                <a:lnTo>
                  <a:pt x="56" y="34"/>
                </a:lnTo>
                <a:lnTo>
                  <a:pt x="56" y="34"/>
                </a:lnTo>
                <a:lnTo>
                  <a:pt x="58" y="32"/>
                </a:lnTo>
                <a:lnTo>
                  <a:pt x="58" y="32"/>
                </a:lnTo>
                <a:lnTo>
                  <a:pt x="58" y="32"/>
                </a:lnTo>
                <a:lnTo>
                  <a:pt x="60" y="32"/>
                </a:lnTo>
                <a:lnTo>
                  <a:pt x="60" y="32"/>
                </a:lnTo>
                <a:lnTo>
                  <a:pt x="62" y="30"/>
                </a:lnTo>
                <a:lnTo>
                  <a:pt x="62" y="30"/>
                </a:lnTo>
                <a:lnTo>
                  <a:pt x="60" y="28"/>
                </a:lnTo>
                <a:lnTo>
                  <a:pt x="60" y="28"/>
                </a:lnTo>
                <a:lnTo>
                  <a:pt x="60" y="26"/>
                </a:lnTo>
                <a:lnTo>
                  <a:pt x="58" y="26"/>
                </a:lnTo>
                <a:lnTo>
                  <a:pt x="58" y="26"/>
                </a:lnTo>
                <a:lnTo>
                  <a:pt x="58" y="26"/>
                </a:lnTo>
                <a:lnTo>
                  <a:pt x="58" y="24"/>
                </a:lnTo>
                <a:lnTo>
                  <a:pt x="58" y="24"/>
                </a:lnTo>
                <a:lnTo>
                  <a:pt x="58" y="24"/>
                </a:lnTo>
                <a:lnTo>
                  <a:pt x="56" y="22"/>
                </a:lnTo>
                <a:lnTo>
                  <a:pt x="56" y="20"/>
                </a:lnTo>
                <a:lnTo>
                  <a:pt x="54" y="20"/>
                </a:lnTo>
                <a:lnTo>
                  <a:pt x="54" y="18"/>
                </a:lnTo>
                <a:lnTo>
                  <a:pt x="54" y="18"/>
                </a:lnTo>
                <a:lnTo>
                  <a:pt x="54" y="18"/>
                </a:lnTo>
                <a:lnTo>
                  <a:pt x="54" y="18"/>
                </a:lnTo>
                <a:lnTo>
                  <a:pt x="54" y="16"/>
                </a:lnTo>
                <a:lnTo>
                  <a:pt x="54" y="16"/>
                </a:lnTo>
                <a:lnTo>
                  <a:pt x="54" y="16"/>
                </a:lnTo>
                <a:lnTo>
                  <a:pt x="54" y="14"/>
                </a:lnTo>
                <a:lnTo>
                  <a:pt x="54" y="12"/>
                </a:lnTo>
                <a:lnTo>
                  <a:pt x="54" y="12"/>
                </a:lnTo>
                <a:lnTo>
                  <a:pt x="54" y="10"/>
                </a:lnTo>
                <a:lnTo>
                  <a:pt x="54" y="10"/>
                </a:lnTo>
                <a:lnTo>
                  <a:pt x="54" y="10"/>
                </a:lnTo>
                <a:lnTo>
                  <a:pt x="54" y="10"/>
                </a:lnTo>
                <a:lnTo>
                  <a:pt x="56" y="10"/>
                </a:lnTo>
                <a:lnTo>
                  <a:pt x="58" y="10"/>
                </a:lnTo>
                <a:lnTo>
                  <a:pt x="58" y="10"/>
                </a:lnTo>
                <a:lnTo>
                  <a:pt x="58" y="10"/>
                </a:lnTo>
                <a:lnTo>
                  <a:pt x="58" y="10"/>
                </a:lnTo>
                <a:lnTo>
                  <a:pt x="60" y="10"/>
                </a:lnTo>
                <a:lnTo>
                  <a:pt x="60" y="10"/>
                </a:lnTo>
                <a:lnTo>
                  <a:pt x="60" y="10"/>
                </a:lnTo>
                <a:lnTo>
                  <a:pt x="60" y="10"/>
                </a:lnTo>
                <a:lnTo>
                  <a:pt x="60" y="10"/>
                </a:lnTo>
                <a:lnTo>
                  <a:pt x="60" y="10"/>
                </a:lnTo>
                <a:lnTo>
                  <a:pt x="62" y="10"/>
                </a:lnTo>
                <a:lnTo>
                  <a:pt x="62" y="10"/>
                </a:lnTo>
                <a:lnTo>
                  <a:pt x="62" y="10"/>
                </a:lnTo>
                <a:lnTo>
                  <a:pt x="62" y="10"/>
                </a:lnTo>
                <a:lnTo>
                  <a:pt x="64" y="8"/>
                </a:lnTo>
                <a:lnTo>
                  <a:pt x="64" y="8"/>
                </a:lnTo>
                <a:lnTo>
                  <a:pt x="64" y="8"/>
                </a:lnTo>
                <a:lnTo>
                  <a:pt x="64" y="8"/>
                </a:lnTo>
                <a:lnTo>
                  <a:pt x="64" y="6"/>
                </a:lnTo>
                <a:lnTo>
                  <a:pt x="64" y="6"/>
                </a:lnTo>
                <a:lnTo>
                  <a:pt x="64" y="6"/>
                </a:lnTo>
                <a:lnTo>
                  <a:pt x="64" y="4"/>
                </a:lnTo>
                <a:lnTo>
                  <a:pt x="64" y="4"/>
                </a:lnTo>
                <a:lnTo>
                  <a:pt x="62" y="2"/>
                </a:lnTo>
                <a:lnTo>
                  <a:pt x="62" y="2"/>
                </a:lnTo>
                <a:lnTo>
                  <a:pt x="62" y="2"/>
                </a:lnTo>
                <a:lnTo>
                  <a:pt x="62" y="0"/>
                </a:lnTo>
                <a:lnTo>
                  <a:pt x="62" y="0"/>
                </a:lnTo>
                <a:lnTo>
                  <a:pt x="66" y="0"/>
                </a:lnTo>
                <a:lnTo>
                  <a:pt x="66" y="0"/>
                </a:lnTo>
                <a:lnTo>
                  <a:pt x="68" y="0"/>
                </a:lnTo>
                <a:lnTo>
                  <a:pt x="68" y="0"/>
                </a:lnTo>
                <a:lnTo>
                  <a:pt x="7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3" name="Freeform 679"/>
          <p:cNvSpPr>
            <a:spLocks/>
          </p:cNvSpPr>
          <p:nvPr/>
        </p:nvSpPr>
        <p:spPr bwMode="auto">
          <a:xfrm>
            <a:off x="7334250" y="2513013"/>
            <a:ext cx="3175" cy="3175"/>
          </a:xfrm>
          <a:custGeom>
            <a:avLst/>
            <a:gdLst/>
            <a:ahLst/>
            <a:cxnLst>
              <a:cxn ang="0">
                <a:pos x="2" y="2"/>
              </a:cxn>
              <a:cxn ang="0">
                <a:pos x="2" y="2"/>
              </a:cxn>
              <a:cxn ang="0">
                <a:pos x="2" y="2"/>
              </a:cxn>
              <a:cxn ang="0">
                <a:pos x="2" y="2"/>
              </a:cxn>
              <a:cxn ang="0">
                <a:pos x="0" y="0"/>
              </a:cxn>
              <a:cxn ang="0">
                <a:pos x="0" y="0"/>
              </a:cxn>
            </a:cxnLst>
            <a:rect l="0" t="0" r="r" b="b"/>
            <a:pathLst>
              <a:path w="2" h="2">
                <a:moveTo>
                  <a:pt x="2" y="2"/>
                </a:moveTo>
                <a:lnTo>
                  <a:pt x="2" y="2"/>
                </a:lnTo>
                <a:lnTo>
                  <a:pt x="2" y="2"/>
                </a:lnTo>
                <a:lnTo>
                  <a:pt x="2"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4" name="Freeform 680"/>
          <p:cNvSpPr>
            <a:spLocks/>
          </p:cNvSpPr>
          <p:nvPr/>
        </p:nvSpPr>
        <p:spPr bwMode="auto">
          <a:xfrm>
            <a:off x="5035550" y="2465388"/>
            <a:ext cx="12700" cy="50800"/>
          </a:xfrm>
          <a:custGeom>
            <a:avLst/>
            <a:gdLst/>
            <a:ahLst/>
            <a:cxnLst>
              <a:cxn ang="0">
                <a:pos x="2" y="32"/>
              </a:cxn>
              <a:cxn ang="0">
                <a:pos x="2" y="32"/>
              </a:cxn>
              <a:cxn ang="0">
                <a:pos x="4" y="32"/>
              </a:cxn>
              <a:cxn ang="0">
                <a:pos x="4" y="30"/>
              </a:cxn>
              <a:cxn ang="0">
                <a:pos x="4" y="30"/>
              </a:cxn>
              <a:cxn ang="0">
                <a:pos x="4" y="30"/>
              </a:cxn>
              <a:cxn ang="0">
                <a:pos x="4" y="30"/>
              </a:cxn>
              <a:cxn ang="0">
                <a:pos x="4" y="28"/>
              </a:cxn>
              <a:cxn ang="0">
                <a:pos x="2" y="28"/>
              </a:cxn>
              <a:cxn ang="0">
                <a:pos x="2" y="28"/>
              </a:cxn>
              <a:cxn ang="0">
                <a:pos x="2" y="24"/>
              </a:cxn>
              <a:cxn ang="0">
                <a:pos x="4" y="24"/>
              </a:cxn>
              <a:cxn ang="0">
                <a:pos x="4" y="22"/>
              </a:cxn>
              <a:cxn ang="0">
                <a:pos x="4" y="22"/>
              </a:cxn>
              <a:cxn ang="0">
                <a:pos x="4" y="22"/>
              </a:cxn>
              <a:cxn ang="0">
                <a:pos x="6" y="22"/>
              </a:cxn>
              <a:cxn ang="0">
                <a:pos x="8" y="20"/>
              </a:cxn>
              <a:cxn ang="0">
                <a:pos x="8" y="18"/>
              </a:cxn>
              <a:cxn ang="0">
                <a:pos x="8" y="18"/>
              </a:cxn>
              <a:cxn ang="0">
                <a:pos x="8" y="18"/>
              </a:cxn>
              <a:cxn ang="0">
                <a:pos x="8" y="18"/>
              </a:cxn>
              <a:cxn ang="0">
                <a:pos x="6" y="16"/>
              </a:cxn>
              <a:cxn ang="0">
                <a:pos x="6" y="16"/>
              </a:cxn>
              <a:cxn ang="0">
                <a:pos x="6" y="14"/>
              </a:cxn>
              <a:cxn ang="0">
                <a:pos x="4" y="14"/>
              </a:cxn>
              <a:cxn ang="0">
                <a:pos x="4" y="14"/>
              </a:cxn>
              <a:cxn ang="0">
                <a:pos x="4" y="14"/>
              </a:cxn>
              <a:cxn ang="0">
                <a:pos x="2" y="14"/>
              </a:cxn>
              <a:cxn ang="0">
                <a:pos x="0" y="10"/>
              </a:cxn>
              <a:cxn ang="0">
                <a:pos x="0" y="8"/>
              </a:cxn>
              <a:cxn ang="0">
                <a:pos x="0" y="4"/>
              </a:cxn>
              <a:cxn ang="0">
                <a:pos x="2" y="4"/>
              </a:cxn>
              <a:cxn ang="0">
                <a:pos x="2" y="2"/>
              </a:cxn>
              <a:cxn ang="0">
                <a:pos x="2" y="2"/>
              </a:cxn>
              <a:cxn ang="0">
                <a:pos x="2" y="2"/>
              </a:cxn>
              <a:cxn ang="0">
                <a:pos x="2" y="0"/>
              </a:cxn>
              <a:cxn ang="0">
                <a:pos x="2" y="0"/>
              </a:cxn>
            </a:cxnLst>
            <a:rect l="0" t="0" r="r" b="b"/>
            <a:pathLst>
              <a:path w="8" h="32">
                <a:moveTo>
                  <a:pt x="2" y="32"/>
                </a:moveTo>
                <a:lnTo>
                  <a:pt x="2" y="32"/>
                </a:lnTo>
                <a:lnTo>
                  <a:pt x="4" y="32"/>
                </a:lnTo>
                <a:lnTo>
                  <a:pt x="4" y="30"/>
                </a:lnTo>
                <a:lnTo>
                  <a:pt x="4" y="30"/>
                </a:lnTo>
                <a:lnTo>
                  <a:pt x="4" y="30"/>
                </a:lnTo>
                <a:lnTo>
                  <a:pt x="4" y="30"/>
                </a:lnTo>
                <a:lnTo>
                  <a:pt x="4" y="28"/>
                </a:lnTo>
                <a:lnTo>
                  <a:pt x="2" y="28"/>
                </a:lnTo>
                <a:lnTo>
                  <a:pt x="2" y="28"/>
                </a:lnTo>
                <a:lnTo>
                  <a:pt x="2" y="24"/>
                </a:lnTo>
                <a:lnTo>
                  <a:pt x="4" y="24"/>
                </a:lnTo>
                <a:lnTo>
                  <a:pt x="4" y="22"/>
                </a:lnTo>
                <a:lnTo>
                  <a:pt x="4" y="22"/>
                </a:lnTo>
                <a:lnTo>
                  <a:pt x="4" y="22"/>
                </a:lnTo>
                <a:lnTo>
                  <a:pt x="6" y="22"/>
                </a:lnTo>
                <a:lnTo>
                  <a:pt x="8" y="20"/>
                </a:lnTo>
                <a:lnTo>
                  <a:pt x="8" y="18"/>
                </a:lnTo>
                <a:lnTo>
                  <a:pt x="8" y="18"/>
                </a:lnTo>
                <a:lnTo>
                  <a:pt x="8" y="18"/>
                </a:lnTo>
                <a:lnTo>
                  <a:pt x="8" y="18"/>
                </a:lnTo>
                <a:lnTo>
                  <a:pt x="6" y="16"/>
                </a:lnTo>
                <a:lnTo>
                  <a:pt x="6" y="16"/>
                </a:lnTo>
                <a:lnTo>
                  <a:pt x="6" y="14"/>
                </a:lnTo>
                <a:lnTo>
                  <a:pt x="4" y="14"/>
                </a:lnTo>
                <a:lnTo>
                  <a:pt x="4" y="14"/>
                </a:lnTo>
                <a:lnTo>
                  <a:pt x="4" y="14"/>
                </a:lnTo>
                <a:lnTo>
                  <a:pt x="2" y="14"/>
                </a:lnTo>
                <a:lnTo>
                  <a:pt x="0" y="10"/>
                </a:lnTo>
                <a:lnTo>
                  <a:pt x="0" y="8"/>
                </a:lnTo>
                <a:lnTo>
                  <a:pt x="0" y="4"/>
                </a:lnTo>
                <a:lnTo>
                  <a:pt x="2" y="4"/>
                </a:lnTo>
                <a:lnTo>
                  <a:pt x="2" y="2"/>
                </a:lnTo>
                <a:lnTo>
                  <a:pt x="2" y="2"/>
                </a:lnTo>
                <a:lnTo>
                  <a:pt x="2" y="2"/>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5" name="Freeform 681"/>
          <p:cNvSpPr>
            <a:spLocks/>
          </p:cNvSpPr>
          <p:nvPr/>
        </p:nvSpPr>
        <p:spPr bwMode="auto">
          <a:xfrm>
            <a:off x="4600575" y="2513013"/>
            <a:ext cx="31750" cy="3175"/>
          </a:xfrm>
          <a:custGeom>
            <a:avLst/>
            <a:gdLst/>
            <a:ahLst/>
            <a:cxnLst>
              <a:cxn ang="0">
                <a:pos x="0" y="0"/>
              </a:cxn>
              <a:cxn ang="0">
                <a:pos x="0" y="0"/>
              </a:cxn>
              <a:cxn ang="0">
                <a:pos x="2" y="0"/>
              </a:cxn>
              <a:cxn ang="0">
                <a:pos x="2" y="0"/>
              </a:cxn>
              <a:cxn ang="0">
                <a:pos x="4" y="0"/>
              </a:cxn>
              <a:cxn ang="0">
                <a:pos x="4" y="2"/>
              </a:cxn>
              <a:cxn ang="0">
                <a:pos x="4" y="2"/>
              </a:cxn>
              <a:cxn ang="0">
                <a:pos x="4" y="2"/>
              </a:cxn>
              <a:cxn ang="0">
                <a:pos x="4" y="2"/>
              </a:cxn>
              <a:cxn ang="0">
                <a:pos x="4" y="2"/>
              </a:cxn>
              <a:cxn ang="0">
                <a:pos x="6" y="0"/>
              </a:cxn>
              <a:cxn ang="0">
                <a:pos x="6" y="0"/>
              </a:cxn>
              <a:cxn ang="0">
                <a:pos x="8" y="0"/>
              </a:cxn>
              <a:cxn ang="0">
                <a:pos x="8" y="0"/>
              </a:cxn>
              <a:cxn ang="0">
                <a:pos x="10" y="2"/>
              </a:cxn>
              <a:cxn ang="0">
                <a:pos x="10" y="2"/>
              </a:cxn>
              <a:cxn ang="0">
                <a:pos x="10" y="2"/>
              </a:cxn>
              <a:cxn ang="0">
                <a:pos x="12" y="2"/>
              </a:cxn>
              <a:cxn ang="0">
                <a:pos x="12" y="2"/>
              </a:cxn>
              <a:cxn ang="0">
                <a:pos x="12" y="0"/>
              </a:cxn>
              <a:cxn ang="0">
                <a:pos x="14" y="0"/>
              </a:cxn>
              <a:cxn ang="0">
                <a:pos x="16" y="0"/>
              </a:cxn>
              <a:cxn ang="0">
                <a:pos x="18" y="0"/>
              </a:cxn>
              <a:cxn ang="0">
                <a:pos x="18" y="0"/>
              </a:cxn>
              <a:cxn ang="0">
                <a:pos x="18" y="0"/>
              </a:cxn>
              <a:cxn ang="0">
                <a:pos x="20" y="0"/>
              </a:cxn>
              <a:cxn ang="0">
                <a:pos x="20" y="0"/>
              </a:cxn>
            </a:cxnLst>
            <a:rect l="0" t="0" r="r" b="b"/>
            <a:pathLst>
              <a:path w="20" h="2">
                <a:moveTo>
                  <a:pt x="0" y="0"/>
                </a:moveTo>
                <a:lnTo>
                  <a:pt x="0" y="0"/>
                </a:lnTo>
                <a:lnTo>
                  <a:pt x="2" y="0"/>
                </a:lnTo>
                <a:lnTo>
                  <a:pt x="2" y="0"/>
                </a:lnTo>
                <a:lnTo>
                  <a:pt x="4" y="0"/>
                </a:lnTo>
                <a:lnTo>
                  <a:pt x="4" y="2"/>
                </a:lnTo>
                <a:lnTo>
                  <a:pt x="4" y="2"/>
                </a:lnTo>
                <a:lnTo>
                  <a:pt x="4" y="2"/>
                </a:lnTo>
                <a:lnTo>
                  <a:pt x="4" y="2"/>
                </a:lnTo>
                <a:lnTo>
                  <a:pt x="4" y="2"/>
                </a:lnTo>
                <a:lnTo>
                  <a:pt x="6" y="0"/>
                </a:lnTo>
                <a:lnTo>
                  <a:pt x="6" y="0"/>
                </a:lnTo>
                <a:lnTo>
                  <a:pt x="8" y="0"/>
                </a:lnTo>
                <a:lnTo>
                  <a:pt x="8" y="0"/>
                </a:lnTo>
                <a:lnTo>
                  <a:pt x="10" y="2"/>
                </a:lnTo>
                <a:lnTo>
                  <a:pt x="10" y="2"/>
                </a:lnTo>
                <a:lnTo>
                  <a:pt x="10" y="2"/>
                </a:lnTo>
                <a:lnTo>
                  <a:pt x="12" y="2"/>
                </a:lnTo>
                <a:lnTo>
                  <a:pt x="12" y="2"/>
                </a:lnTo>
                <a:lnTo>
                  <a:pt x="12" y="0"/>
                </a:lnTo>
                <a:lnTo>
                  <a:pt x="14" y="0"/>
                </a:lnTo>
                <a:lnTo>
                  <a:pt x="16" y="0"/>
                </a:lnTo>
                <a:lnTo>
                  <a:pt x="18" y="0"/>
                </a:lnTo>
                <a:lnTo>
                  <a:pt x="18" y="0"/>
                </a:lnTo>
                <a:lnTo>
                  <a:pt x="18" y="0"/>
                </a:lnTo>
                <a:lnTo>
                  <a:pt x="20" y="0"/>
                </a:lnTo>
                <a:lnTo>
                  <a:pt x="2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6" name="Freeform 682"/>
          <p:cNvSpPr>
            <a:spLocks/>
          </p:cNvSpPr>
          <p:nvPr/>
        </p:nvSpPr>
        <p:spPr bwMode="auto">
          <a:xfrm>
            <a:off x="7302500" y="2363788"/>
            <a:ext cx="41275" cy="149225"/>
          </a:xfrm>
          <a:custGeom>
            <a:avLst/>
            <a:gdLst/>
            <a:ahLst/>
            <a:cxnLst>
              <a:cxn ang="0">
                <a:pos x="12" y="0"/>
              </a:cxn>
              <a:cxn ang="0">
                <a:pos x="14" y="2"/>
              </a:cxn>
              <a:cxn ang="0">
                <a:pos x="12" y="2"/>
              </a:cxn>
              <a:cxn ang="0">
                <a:pos x="14" y="4"/>
              </a:cxn>
              <a:cxn ang="0">
                <a:pos x="18" y="8"/>
              </a:cxn>
              <a:cxn ang="0">
                <a:pos x="18" y="12"/>
              </a:cxn>
              <a:cxn ang="0">
                <a:pos x="18" y="12"/>
              </a:cxn>
              <a:cxn ang="0">
                <a:pos x="16" y="12"/>
              </a:cxn>
              <a:cxn ang="0">
                <a:pos x="18" y="16"/>
              </a:cxn>
              <a:cxn ang="0">
                <a:pos x="18" y="18"/>
              </a:cxn>
              <a:cxn ang="0">
                <a:pos x="18" y="20"/>
              </a:cxn>
              <a:cxn ang="0">
                <a:pos x="20" y="26"/>
              </a:cxn>
              <a:cxn ang="0">
                <a:pos x="22" y="26"/>
              </a:cxn>
              <a:cxn ang="0">
                <a:pos x="20" y="28"/>
              </a:cxn>
              <a:cxn ang="0">
                <a:pos x="22" y="30"/>
              </a:cxn>
              <a:cxn ang="0">
                <a:pos x="22" y="34"/>
              </a:cxn>
              <a:cxn ang="0">
                <a:pos x="24" y="38"/>
              </a:cxn>
              <a:cxn ang="0">
                <a:pos x="24" y="38"/>
              </a:cxn>
              <a:cxn ang="0">
                <a:pos x="26" y="42"/>
              </a:cxn>
              <a:cxn ang="0">
                <a:pos x="24" y="44"/>
              </a:cxn>
              <a:cxn ang="0">
                <a:pos x="22" y="44"/>
              </a:cxn>
              <a:cxn ang="0">
                <a:pos x="24" y="48"/>
              </a:cxn>
              <a:cxn ang="0">
                <a:pos x="26" y="50"/>
              </a:cxn>
              <a:cxn ang="0">
                <a:pos x="26" y="52"/>
              </a:cxn>
              <a:cxn ang="0">
                <a:pos x="24" y="52"/>
              </a:cxn>
              <a:cxn ang="0">
                <a:pos x="18" y="50"/>
              </a:cxn>
              <a:cxn ang="0">
                <a:pos x="12" y="50"/>
              </a:cxn>
              <a:cxn ang="0">
                <a:pos x="10" y="48"/>
              </a:cxn>
              <a:cxn ang="0">
                <a:pos x="8" y="46"/>
              </a:cxn>
              <a:cxn ang="0">
                <a:pos x="6" y="48"/>
              </a:cxn>
              <a:cxn ang="0">
                <a:pos x="6" y="50"/>
              </a:cxn>
              <a:cxn ang="0">
                <a:pos x="4" y="52"/>
              </a:cxn>
              <a:cxn ang="0">
                <a:pos x="2" y="54"/>
              </a:cxn>
              <a:cxn ang="0">
                <a:pos x="2" y="54"/>
              </a:cxn>
              <a:cxn ang="0">
                <a:pos x="2" y="56"/>
              </a:cxn>
              <a:cxn ang="0">
                <a:pos x="4" y="58"/>
              </a:cxn>
              <a:cxn ang="0">
                <a:pos x="12" y="68"/>
              </a:cxn>
              <a:cxn ang="0">
                <a:pos x="12" y="68"/>
              </a:cxn>
              <a:cxn ang="0">
                <a:pos x="16" y="76"/>
              </a:cxn>
              <a:cxn ang="0">
                <a:pos x="18" y="78"/>
              </a:cxn>
              <a:cxn ang="0">
                <a:pos x="20" y="78"/>
              </a:cxn>
              <a:cxn ang="0">
                <a:pos x="20" y="84"/>
              </a:cxn>
              <a:cxn ang="0">
                <a:pos x="22" y="86"/>
              </a:cxn>
              <a:cxn ang="0">
                <a:pos x="22" y="88"/>
              </a:cxn>
              <a:cxn ang="0">
                <a:pos x="18" y="88"/>
              </a:cxn>
              <a:cxn ang="0">
                <a:pos x="16" y="88"/>
              </a:cxn>
              <a:cxn ang="0">
                <a:pos x="14" y="90"/>
              </a:cxn>
              <a:cxn ang="0">
                <a:pos x="16" y="90"/>
              </a:cxn>
              <a:cxn ang="0">
                <a:pos x="18" y="92"/>
              </a:cxn>
              <a:cxn ang="0">
                <a:pos x="20" y="94"/>
              </a:cxn>
            </a:cxnLst>
            <a:rect l="0" t="0" r="r" b="b"/>
            <a:pathLst>
              <a:path w="26" h="94">
                <a:moveTo>
                  <a:pt x="12" y="0"/>
                </a:moveTo>
                <a:lnTo>
                  <a:pt x="12" y="0"/>
                </a:lnTo>
                <a:lnTo>
                  <a:pt x="12" y="0"/>
                </a:lnTo>
                <a:lnTo>
                  <a:pt x="12" y="0"/>
                </a:lnTo>
                <a:lnTo>
                  <a:pt x="12" y="0"/>
                </a:lnTo>
                <a:lnTo>
                  <a:pt x="14" y="2"/>
                </a:lnTo>
                <a:lnTo>
                  <a:pt x="14" y="2"/>
                </a:lnTo>
                <a:lnTo>
                  <a:pt x="12" y="2"/>
                </a:lnTo>
                <a:lnTo>
                  <a:pt x="12" y="2"/>
                </a:lnTo>
                <a:lnTo>
                  <a:pt x="12" y="2"/>
                </a:lnTo>
                <a:lnTo>
                  <a:pt x="14" y="4"/>
                </a:lnTo>
                <a:lnTo>
                  <a:pt x="14" y="4"/>
                </a:lnTo>
                <a:lnTo>
                  <a:pt x="18" y="6"/>
                </a:lnTo>
                <a:lnTo>
                  <a:pt x="18" y="8"/>
                </a:lnTo>
                <a:lnTo>
                  <a:pt x="18" y="8"/>
                </a:lnTo>
                <a:lnTo>
                  <a:pt x="20" y="8"/>
                </a:lnTo>
                <a:lnTo>
                  <a:pt x="20" y="12"/>
                </a:lnTo>
                <a:lnTo>
                  <a:pt x="18" y="12"/>
                </a:lnTo>
                <a:lnTo>
                  <a:pt x="18" y="12"/>
                </a:lnTo>
                <a:lnTo>
                  <a:pt x="18" y="12"/>
                </a:lnTo>
                <a:lnTo>
                  <a:pt x="18" y="12"/>
                </a:lnTo>
                <a:lnTo>
                  <a:pt x="16" y="12"/>
                </a:lnTo>
                <a:lnTo>
                  <a:pt x="16" y="12"/>
                </a:lnTo>
                <a:lnTo>
                  <a:pt x="16" y="12"/>
                </a:lnTo>
                <a:lnTo>
                  <a:pt x="16" y="14"/>
                </a:lnTo>
                <a:lnTo>
                  <a:pt x="16" y="16"/>
                </a:lnTo>
                <a:lnTo>
                  <a:pt x="18" y="16"/>
                </a:lnTo>
                <a:lnTo>
                  <a:pt x="18" y="18"/>
                </a:lnTo>
                <a:lnTo>
                  <a:pt x="18" y="18"/>
                </a:lnTo>
                <a:lnTo>
                  <a:pt x="18" y="18"/>
                </a:lnTo>
                <a:lnTo>
                  <a:pt x="18" y="18"/>
                </a:lnTo>
                <a:lnTo>
                  <a:pt x="18" y="18"/>
                </a:lnTo>
                <a:lnTo>
                  <a:pt x="18" y="20"/>
                </a:lnTo>
                <a:lnTo>
                  <a:pt x="20" y="22"/>
                </a:lnTo>
                <a:lnTo>
                  <a:pt x="20" y="24"/>
                </a:lnTo>
                <a:lnTo>
                  <a:pt x="20" y="26"/>
                </a:lnTo>
                <a:lnTo>
                  <a:pt x="22" y="26"/>
                </a:lnTo>
                <a:lnTo>
                  <a:pt x="20" y="26"/>
                </a:lnTo>
                <a:lnTo>
                  <a:pt x="22" y="26"/>
                </a:lnTo>
                <a:lnTo>
                  <a:pt x="20" y="26"/>
                </a:lnTo>
                <a:lnTo>
                  <a:pt x="20" y="26"/>
                </a:lnTo>
                <a:lnTo>
                  <a:pt x="20" y="28"/>
                </a:lnTo>
                <a:lnTo>
                  <a:pt x="22" y="28"/>
                </a:lnTo>
                <a:lnTo>
                  <a:pt x="22" y="30"/>
                </a:lnTo>
                <a:lnTo>
                  <a:pt x="22" y="30"/>
                </a:lnTo>
                <a:lnTo>
                  <a:pt x="24" y="32"/>
                </a:lnTo>
                <a:lnTo>
                  <a:pt x="24" y="32"/>
                </a:lnTo>
                <a:lnTo>
                  <a:pt x="22" y="34"/>
                </a:lnTo>
                <a:lnTo>
                  <a:pt x="24" y="34"/>
                </a:lnTo>
                <a:lnTo>
                  <a:pt x="24" y="36"/>
                </a:lnTo>
                <a:lnTo>
                  <a:pt x="24" y="38"/>
                </a:lnTo>
                <a:lnTo>
                  <a:pt x="24" y="38"/>
                </a:lnTo>
                <a:lnTo>
                  <a:pt x="22" y="38"/>
                </a:lnTo>
                <a:lnTo>
                  <a:pt x="24" y="38"/>
                </a:lnTo>
                <a:lnTo>
                  <a:pt x="24" y="40"/>
                </a:lnTo>
                <a:lnTo>
                  <a:pt x="24" y="42"/>
                </a:lnTo>
                <a:lnTo>
                  <a:pt x="26" y="42"/>
                </a:lnTo>
                <a:lnTo>
                  <a:pt x="24" y="42"/>
                </a:lnTo>
                <a:lnTo>
                  <a:pt x="24" y="42"/>
                </a:lnTo>
                <a:lnTo>
                  <a:pt x="24" y="44"/>
                </a:lnTo>
                <a:lnTo>
                  <a:pt x="24" y="44"/>
                </a:lnTo>
                <a:lnTo>
                  <a:pt x="22" y="44"/>
                </a:lnTo>
                <a:lnTo>
                  <a:pt x="22" y="44"/>
                </a:lnTo>
                <a:lnTo>
                  <a:pt x="22" y="44"/>
                </a:lnTo>
                <a:lnTo>
                  <a:pt x="22" y="46"/>
                </a:lnTo>
                <a:lnTo>
                  <a:pt x="24" y="48"/>
                </a:lnTo>
                <a:lnTo>
                  <a:pt x="24" y="48"/>
                </a:lnTo>
                <a:lnTo>
                  <a:pt x="24" y="50"/>
                </a:lnTo>
                <a:lnTo>
                  <a:pt x="26" y="50"/>
                </a:lnTo>
                <a:lnTo>
                  <a:pt x="26" y="50"/>
                </a:lnTo>
                <a:lnTo>
                  <a:pt x="26" y="50"/>
                </a:lnTo>
                <a:lnTo>
                  <a:pt x="26" y="52"/>
                </a:lnTo>
                <a:lnTo>
                  <a:pt x="24" y="52"/>
                </a:lnTo>
                <a:lnTo>
                  <a:pt x="24" y="52"/>
                </a:lnTo>
                <a:lnTo>
                  <a:pt x="24" y="52"/>
                </a:lnTo>
                <a:lnTo>
                  <a:pt x="24" y="52"/>
                </a:lnTo>
                <a:lnTo>
                  <a:pt x="22" y="52"/>
                </a:lnTo>
                <a:lnTo>
                  <a:pt x="18" y="50"/>
                </a:lnTo>
                <a:lnTo>
                  <a:pt x="16" y="50"/>
                </a:lnTo>
                <a:lnTo>
                  <a:pt x="14" y="50"/>
                </a:lnTo>
                <a:lnTo>
                  <a:pt x="12" y="50"/>
                </a:lnTo>
                <a:lnTo>
                  <a:pt x="12" y="48"/>
                </a:lnTo>
                <a:lnTo>
                  <a:pt x="10" y="48"/>
                </a:lnTo>
                <a:lnTo>
                  <a:pt x="10" y="48"/>
                </a:lnTo>
                <a:lnTo>
                  <a:pt x="8" y="48"/>
                </a:lnTo>
                <a:lnTo>
                  <a:pt x="8" y="48"/>
                </a:lnTo>
                <a:lnTo>
                  <a:pt x="8" y="46"/>
                </a:lnTo>
                <a:lnTo>
                  <a:pt x="6" y="46"/>
                </a:lnTo>
                <a:lnTo>
                  <a:pt x="6" y="46"/>
                </a:lnTo>
                <a:lnTo>
                  <a:pt x="6" y="48"/>
                </a:lnTo>
                <a:lnTo>
                  <a:pt x="6" y="50"/>
                </a:lnTo>
                <a:lnTo>
                  <a:pt x="6" y="50"/>
                </a:lnTo>
                <a:lnTo>
                  <a:pt x="6" y="50"/>
                </a:lnTo>
                <a:lnTo>
                  <a:pt x="6" y="52"/>
                </a:lnTo>
                <a:lnTo>
                  <a:pt x="4" y="52"/>
                </a:lnTo>
                <a:lnTo>
                  <a:pt x="4" y="52"/>
                </a:lnTo>
                <a:lnTo>
                  <a:pt x="4" y="54"/>
                </a:lnTo>
                <a:lnTo>
                  <a:pt x="2" y="54"/>
                </a:lnTo>
                <a:lnTo>
                  <a:pt x="2" y="54"/>
                </a:lnTo>
                <a:lnTo>
                  <a:pt x="2" y="54"/>
                </a:lnTo>
                <a:lnTo>
                  <a:pt x="2" y="54"/>
                </a:lnTo>
                <a:lnTo>
                  <a:pt x="2" y="54"/>
                </a:lnTo>
                <a:lnTo>
                  <a:pt x="2" y="54"/>
                </a:lnTo>
                <a:lnTo>
                  <a:pt x="0" y="54"/>
                </a:lnTo>
                <a:lnTo>
                  <a:pt x="2" y="56"/>
                </a:lnTo>
                <a:lnTo>
                  <a:pt x="2" y="56"/>
                </a:lnTo>
                <a:lnTo>
                  <a:pt x="2" y="56"/>
                </a:lnTo>
                <a:lnTo>
                  <a:pt x="4" y="58"/>
                </a:lnTo>
                <a:lnTo>
                  <a:pt x="6" y="60"/>
                </a:lnTo>
                <a:lnTo>
                  <a:pt x="12" y="66"/>
                </a:lnTo>
                <a:lnTo>
                  <a:pt x="12" y="68"/>
                </a:lnTo>
                <a:lnTo>
                  <a:pt x="14" y="68"/>
                </a:lnTo>
                <a:lnTo>
                  <a:pt x="12" y="68"/>
                </a:lnTo>
                <a:lnTo>
                  <a:pt x="12" y="68"/>
                </a:lnTo>
                <a:lnTo>
                  <a:pt x="12" y="70"/>
                </a:lnTo>
                <a:lnTo>
                  <a:pt x="14" y="72"/>
                </a:lnTo>
                <a:lnTo>
                  <a:pt x="16" y="76"/>
                </a:lnTo>
                <a:lnTo>
                  <a:pt x="18" y="76"/>
                </a:lnTo>
                <a:lnTo>
                  <a:pt x="18" y="76"/>
                </a:lnTo>
                <a:lnTo>
                  <a:pt x="18" y="78"/>
                </a:lnTo>
                <a:lnTo>
                  <a:pt x="18" y="78"/>
                </a:lnTo>
                <a:lnTo>
                  <a:pt x="20" y="78"/>
                </a:lnTo>
                <a:lnTo>
                  <a:pt x="20" y="78"/>
                </a:lnTo>
                <a:lnTo>
                  <a:pt x="20" y="80"/>
                </a:lnTo>
                <a:lnTo>
                  <a:pt x="20" y="82"/>
                </a:lnTo>
                <a:lnTo>
                  <a:pt x="20" y="84"/>
                </a:lnTo>
                <a:lnTo>
                  <a:pt x="20" y="84"/>
                </a:lnTo>
                <a:lnTo>
                  <a:pt x="22" y="86"/>
                </a:lnTo>
                <a:lnTo>
                  <a:pt x="22" y="86"/>
                </a:lnTo>
                <a:lnTo>
                  <a:pt x="22" y="86"/>
                </a:lnTo>
                <a:lnTo>
                  <a:pt x="22" y="86"/>
                </a:lnTo>
                <a:lnTo>
                  <a:pt x="22" y="88"/>
                </a:lnTo>
                <a:lnTo>
                  <a:pt x="20" y="88"/>
                </a:lnTo>
                <a:lnTo>
                  <a:pt x="20" y="88"/>
                </a:lnTo>
                <a:lnTo>
                  <a:pt x="18" y="88"/>
                </a:lnTo>
                <a:lnTo>
                  <a:pt x="18" y="88"/>
                </a:lnTo>
                <a:lnTo>
                  <a:pt x="18" y="88"/>
                </a:lnTo>
                <a:lnTo>
                  <a:pt x="16" y="88"/>
                </a:lnTo>
                <a:lnTo>
                  <a:pt x="16" y="88"/>
                </a:lnTo>
                <a:lnTo>
                  <a:pt x="16" y="88"/>
                </a:lnTo>
                <a:lnTo>
                  <a:pt x="14" y="90"/>
                </a:lnTo>
                <a:lnTo>
                  <a:pt x="14" y="90"/>
                </a:lnTo>
                <a:lnTo>
                  <a:pt x="16" y="90"/>
                </a:lnTo>
                <a:lnTo>
                  <a:pt x="16" y="90"/>
                </a:lnTo>
                <a:lnTo>
                  <a:pt x="16" y="90"/>
                </a:lnTo>
                <a:lnTo>
                  <a:pt x="18" y="90"/>
                </a:lnTo>
                <a:lnTo>
                  <a:pt x="18" y="92"/>
                </a:lnTo>
                <a:lnTo>
                  <a:pt x="18" y="92"/>
                </a:lnTo>
                <a:lnTo>
                  <a:pt x="18" y="92"/>
                </a:lnTo>
                <a:lnTo>
                  <a:pt x="20" y="94"/>
                </a:lnTo>
                <a:lnTo>
                  <a:pt x="20" y="9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7" name="Freeform 683"/>
          <p:cNvSpPr>
            <a:spLocks/>
          </p:cNvSpPr>
          <p:nvPr/>
        </p:nvSpPr>
        <p:spPr bwMode="auto">
          <a:xfrm>
            <a:off x="4594225" y="2509838"/>
            <a:ext cx="6350" cy="3175"/>
          </a:xfrm>
          <a:custGeom>
            <a:avLst/>
            <a:gdLst/>
            <a:ahLst/>
            <a:cxnLst>
              <a:cxn ang="0">
                <a:pos x="0" y="0"/>
              </a:cxn>
              <a:cxn ang="0">
                <a:pos x="0" y="0"/>
              </a:cxn>
              <a:cxn ang="0">
                <a:pos x="0" y="0"/>
              </a:cxn>
              <a:cxn ang="0">
                <a:pos x="0" y="2"/>
              </a:cxn>
              <a:cxn ang="0">
                <a:pos x="0" y="2"/>
              </a:cxn>
              <a:cxn ang="0">
                <a:pos x="2" y="2"/>
              </a:cxn>
              <a:cxn ang="0">
                <a:pos x="2" y="2"/>
              </a:cxn>
              <a:cxn ang="0">
                <a:pos x="4" y="2"/>
              </a:cxn>
              <a:cxn ang="0">
                <a:pos x="4" y="2"/>
              </a:cxn>
              <a:cxn ang="0">
                <a:pos x="4" y="2"/>
              </a:cxn>
            </a:cxnLst>
            <a:rect l="0" t="0" r="r" b="b"/>
            <a:pathLst>
              <a:path w="4" h="2">
                <a:moveTo>
                  <a:pt x="0" y="0"/>
                </a:moveTo>
                <a:lnTo>
                  <a:pt x="0" y="0"/>
                </a:lnTo>
                <a:lnTo>
                  <a:pt x="0" y="0"/>
                </a:lnTo>
                <a:lnTo>
                  <a:pt x="0" y="2"/>
                </a:lnTo>
                <a:lnTo>
                  <a:pt x="0" y="2"/>
                </a:lnTo>
                <a:lnTo>
                  <a:pt x="2" y="2"/>
                </a:lnTo>
                <a:lnTo>
                  <a:pt x="2" y="2"/>
                </a:lnTo>
                <a:lnTo>
                  <a:pt x="4" y="2"/>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8" name="Freeform 684"/>
          <p:cNvSpPr>
            <a:spLocks/>
          </p:cNvSpPr>
          <p:nvPr/>
        </p:nvSpPr>
        <p:spPr bwMode="auto">
          <a:xfrm>
            <a:off x="4956175" y="2509838"/>
            <a:ext cx="1588" cy="3175"/>
          </a:xfrm>
          <a:custGeom>
            <a:avLst/>
            <a:gdLst/>
            <a:ahLst/>
            <a:cxnLst>
              <a:cxn ang="0">
                <a:pos x="0" y="0"/>
              </a:cxn>
              <a:cxn ang="0">
                <a:pos x="0" y="0"/>
              </a:cxn>
              <a:cxn ang="0">
                <a:pos x="0" y="2"/>
              </a:cxn>
              <a:cxn ang="0">
                <a:pos x="0" y="2"/>
              </a:cxn>
              <a:cxn ang="0">
                <a:pos x="0" y="2"/>
              </a:cxn>
              <a:cxn ang="0">
                <a:pos x="0" y="2"/>
              </a:cxn>
            </a:cxnLst>
            <a:rect l="0" t="0" r="r" b="b"/>
            <a:pathLst>
              <a:path h="2">
                <a:moveTo>
                  <a:pt x="0" y="0"/>
                </a:moveTo>
                <a:lnTo>
                  <a:pt x="0" y="0"/>
                </a:lnTo>
                <a:lnTo>
                  <a:pt x="0"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9" name="Freeform 685"/>
          <p:cNvSpPr>
            <a:spLocks/>
          </p:cNvSpPr>
          <p:nvPr/>
        </p:nvSpPr>
        <p:spPr bwMode="auto">
          <a:xfrm>
            <a:off x="4594225" y="2506663"/>
            <a:ext cx="6350" cy="6350"/>
          </a:xfrm>
          <a:custGeom>
            <a:avLst/>
            <a:gdLst/>
            <a:ahLst/>
            <a:cxnLst>
              <a:cxn ang="0">
                <a:pos x="0" y="2"/>
              </a:cxn>
              <a:cxn ang="0">
                <a:pos x="0" y="0"/>
              </a:cxn>
              <a:cxn ang="0">
                <a:pos x="2" y="0"/>
              </a:cxn>
              <a:cxn ang="0">
                <a:pos x="4" y="2"/>
              </a:cxn>
              <a:cxn ang="0">
                <a:pos x="4" y="2"/>
              </a:cxn>
              <a:cxn ang="0">
                <a:pos x="4" y="2"/>
              </a:cxn>
              <a:cxn ang="0">
                <a:pos x="4" y="2"/>
              </a:cxn>
              <a:cxn ang="0">
                <a:pos x="4" y="2"/>
              </a:cxn>
              <a:cxn ang="0">
                <a:pos x="4" y="2"/>
              </a:cxn>
              <a:cxn ang="0">
                <a:pos x="4" y="4"/>
              </a:cxn>
            </a:cxnLst>
            <a:rect l="0" t="0" r="r" b="b"/>
            <a:pathLst>
              <a:path w="4" h="4">
                <a:moveTo>
                  <a:pt x="0" y="2"/>
                </a:moveTo>
                <a:lnTo>
                  <a:pt x="0" y="0"/>
                </a:lnTo>
                <a:lnTo>
                  <a:pt x="2" y="0"/>
                </a:lnTo>
                <a:lnTo>
                  <a:pt x="4" y="2"/>
                </a:lnTo>
                <a:lnTo>
                  <a:pt x="4" y="2"/>
                </a:lnTo>
                <a:lnTo>
                  <a:pt x="4" y="2"/>
                </a:lnTo>
                <a:lnTo>
                  <a:pt x="4" y="2"/>
                </a:lnTo>
                <a:lnTo>
                  <a:pt x="4" y="2"/>
                </a:lnTo>
                <a:lnTo>
                  <a:pt x="4" y="2"/>
                </a:lnTo>
                <a:lnTo>
                  <a:pt x="4"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0" name="Freeform 686"/>
          <p:cNvSpPr>
            <a:spLocks/>
          </p:cNvSpPr>
          <p:nvPr/>
        </p:nvSpPr>
        <p:spPr bwMode="auto">
          <a:xfrm>
            <a:off x="4937125" y="2500313"/>
            <a:ext cx="19050" cy="9525"/>
          </a:xfrm>
          <a:custGeom>
            <a:avLst/>
            <a:gdLst/>
            <a:ahLst/>
            <a:cxnLst>
              <a:cxn ang="0">
                <a:pos x="0" y="0"/>
              </a:cxn>
              <a:cxn ang="0">
                <a:pos x="0" y="0"/>
              </a:cxn>
              <a:cxn ang="0">
                <a:pos x="0" y="0"/>
              </a:cxn>
              <a:cxn ang="0">
                <a:pos x="2" y="0"/>
              </a:cxn>
              <a:cxn ang="0">
                <a:pos x="2" y="0"/>
              </a:cxn>
              <a:cxn ang="0">
                <a:pos x="2" y="2"/>
              </a:cxn>
              <a:cxn ang="0">
                <a:pos x="4" y="2"/>
              </a:cxn>
              <a:cxn ang="0">
                <a:pos x="4" y="2"/>
              </a:cxn>
              <a:cxn ang="0">
                <a:pos x="4" y="2"/>
              </a:cxn>
              <a:cxn ang="0">
                <a:pos x="8" y="4"/>
              </a:cxn>
              <a:cxn ang="0">
                <a:pos x="8" y="4"/>
              </a:cxn>
              <a:cxn ang="0">
                <a:pos x="8" y="6"/>
              </a:cxn>
              <a:cxn ang="0">
                <a:pos x="10" y="6"/>
              </a:cxn>
              <a:cxn ang="0">
                <a:pos x="10" y="6"/>
              </a:cxn>
              <a:cxn ang="0">
                <a:pos x="10" y="6"/>
              </a:cxn>
              <a:cxn ang="0">
                <a:pos x="10" y="6"/>
              </a:cxn>
              <a:cxn ang="0">
                <a:pos x="12" y="6"/>
              </a:cxn>
            </a:cxnLst>
            <a:rect l="0" t="0" r="r" b="b"/>
            <a:pathLst>
              <a:path w="12" h="6">
                <a:moveTo>
                  <a:pt x="0" y="0"/>
                </a:moveTo>
                <a:lnTo>
                  <a:pt x="0" y="0"/>
                </a:lnTo>
                <a:lnTo>
                  <a:pt x="0" y="0"/>
                </a:lnTo>
                <a:lnTo>
                  <a:pt x="2" y="0"/>
                </a:lnTo>
                <a:lnTo>
                  <a:pt x="2" y="0"/>
                </a:lnTo>
                <a:lnTo>
                  <a:pt x="2" y="2"/>
                </a:lnTo>
                <a:lnTo>
                  <a:pt x="4" y="2"/>
                </a:lnTo>
                <a:lnTo>
                  <a:pt x="4" y="2"/>
                </a:lnTo>
                <a:lnTo>
                  <a:pt x="4" y="2"/>
                </a:lnTo>
                <a:lnTo>
                  <a:pt x="8" y="4"/>
                </a:lnTo>
                <a:lnTo>
                  <a:pt x="8" y="4"/>
                </a:lnTo>
                <a:lnTo>
                  <a:pt x="8" y="6"/>
                </a:lnTo>
                <a:lnTo>
                  <a:pt x="10" y="6"/>
                </a:lnTo>
                <a:lnTo>
                  <a:pt x="10" y="6"/>
                </a:lnTo>
                <a:lnTo>
                  <a:pt x="10" y="6"/>
                </a:lnTo>
                <a:lnTo>
                  <a:pt x="10" y="6"/>
                </a:lnTo>
                <a:lnTo>
                  <a:pt x="12"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1" name="Freeform 687"/>
          <p:cNvSpPr>
            <a:spLocks/>
          </p:cNvSpPr>
          <p:nvPr/>
        </p:nvSpPr>
        <p:spPr bwMode="auto">
          <a:xfrm>
            <a:off x="4953000" y="2449513"/>
            <a:ext cx="22225" cy="60325"/>
          </a:xfrm>
          <a:custGeom>
            <a:avLst/>
            <a:gdLst/>
            <a:ahLst/>
            <a:cxnLst>
              <a:cxn ang="0">
                <a:pos x="2" y="38"/>
              </a:cxn>
              <a:cxn ang="0">
                <a:pos x="2" y="36"/>
              </a:cxn>
              <a:cxn ang="0">
                <a:pos x="2" y="36"/>
              </a:cxn>
              <a:cxn ang="0">
                <a:pos x="2" y="34"/>
              </a:cxn>
              <a:cxn ang="0">
                <a:pos x="2" y="32"/>
              </a:cxn>
              <a:cxn ang="0">
                <a:pos x="2" y="30"/>
              </a:cxn>
              <a:cxn ang="0">
                <a:pos x="2" y="30"/>
              </a:cxn>
              <a:cxn ang="0">
                <a:pos x="4" y="30"/>
              </a:cxn>
              <a:cxn ang="0">
                <a:pos x="4" y="28"/>
              </a:cxn>
              <a:cxn ang="0">
                <a:pos x="6" y="26"/>
              </a:cxn>
              <a:cxn ang="0">
                <a:pos x="6" y="26"/>
              </a:cxn>
              <a:cxn ang="0">
                <a:pos x="6" y="26"/>
              </a:cxn>
              <a:cxn ang="0">
                <a:pos x="8" y="28"/>
              </a:cxn>
              <a:cxn ang="0">
                <a:pos x="8" y="26"/>
              </a:cxn>
              <a:cxn ang="0">
                <a:pos x="8" y="24"/>
              </a:cxn>
              <a:cxn ang="0">
                <a:pos x="6" y="24"/>
              </a:cxn>
              <a:cxn ang="0">
                <a:pos x="8" y="22"/>
              </a:cxn>
              <a:cxn ang="0">
                <a:pos x="10" y="22"/>
              </a:cxn>
              <a:cxn ang="0">
                <a:pos x="12" y="22"/>
              </a:cxn>
              <a:cxn ang="0">
                <a:pos x="14" y="22"/>
              </a:cxn>
              <a:cxn ang="0">
                <a:pos x="14" y="20"/>
              </a:cxn>
              <a:cxn ang="0">
                <a:pos x="14" y="18"/>
              </a:cxn>
              <a:cxn ang="0">
                <a:pos x="12" y="18"/>
              </a:cxn>
              <a:cxn ang="0">
                <a:pos x="10" y="16"/>
              </a:cxn>
              <a:cxn ang="0">
                <a:pos x="10" y="14"/>
              </a:cxn>
              <a:cxn ang="0">
                <a:pos x="12" y="16"/>
              </a:cxn>
              <a:cxn ang="0">
                <a:pos x="14" y="16"/>
              </a:cxn>
              <a:cxn ang="0">
                <a:pos x="14" y="14"/>
              </a:cxn>
              <a:cxn ang="0">
                <a:pos x="12" y="12"/>
              </a:cxn>
              <a:cxn ang="0">
                <a:pos x="10" y="10"/>
              </a:cxn>
              <a:cxn ang="0">
                <a:pos x="8" y="10"/>
              </a:cxn>
              <a:cxn ang="0">
                <a:pos x="8" y="8"/>
              </a:cxn>
              <a:cxn ang="0">
                <a:pos x="8" y="6"/>
              </a:cxn>
              <a:cxn ang="0">
                <a:pos x="10" y="2"/>
              </a:cxn>
              <a:cxn ang="0">
                <a:pos x="10" y="0"/>
              </a:cxn>
              <a:cxn ang="0">
                <a:pos x="10" y="0"/>
              </a:cxn>
              <a:cxn ang="0">
                <a:pos x="6" y="0"/>
              </a:cxn>
            </a:cxnLst>
            <a:rect l="0" t="0" r="r" b="b"/>
            <a:pathLst>
              <a:path w="14" h="38">
                <a:moveTo>
                  <a:pt x="2" y="38"/>
                </a:moveTo>
                <a:lnTo>
                  <a:pt x="2" y="38"/>
                </a:lnTo>
                <a:lnTo>
                  <a:pt x="2" y="38"/>
                </a:lnTo>
                <a:lnTo>
                  <a:pt x="2" y="36"/>
                </a:lnTo>
                <a:lnTo>
                  <a:pt x="2" y="36"/>
                </a:lnTo>
                <a:lnTo>
                  <a:pt x="2" y="36"/>
                </a:lnTo>
                <a:lnTo>
                  <a:pt x="2" y="36"/>
                </a:lnTo>
                <a:lnTo>
                  <a:pt x="2" y="34"/>
                </a:lnTo>
                <a:lnTo>
                  <a:pt x="0" y="34"/>
                </a:lnTo>
                <a:lnTo>
                  <a:pt x="2" y="32"/>
                </a:lnTo>
                <a:lnTo>
                  <a:pt x="2" y="32"/>
                </a:lnTo>
                <a:lnTo>
                  <a:pt x="2" y="30"/>
                </a:lnTo>
                <a:lnTo>
                  <a:pt x="2" y="30"/>
                </a:lnTo>
                <a:lnTo>
                  <a:pt x="2" y="30"/>
                </a:lnTo>
                <a:lnTo>
                  <a:pt x="4" y="30"/>
                </a:lnTo>
                <a:lnTo>
                  <a:pt x="4" y="30"/>
                </a:lnTo>
                <a:lnTo>
                  <a:pt x="4" y="28"/>
                </a:lnTo>
                <a:lnTo>
                  <a:pt x="4" y="28"/>
                </a:lnTo>
                <a:lnTo>
                  <a:pt x="4" y="26"/>
                </a:lnTo>
                <a:lnTo>
                  <a:pt x="6" y="26"/>
                </a:lnTo>
                <a:lnTo>
                  <a:pt x="6" y="26"/>
                </a:lnTo>
                <a:lnTo>
                  <a:pt x="6" y="26"/>
                </a:lnTo>
                <a:lnTo>
                  <a:pt x="6" y="26"/>
                </a:lnTo>
                <a:lnTo>
                  <a:pt x="6" y="26"/>
                </a:lnTo>
                <a:lnTo>
                  <a:pt x="8" y="28"/>
                </a:lnTo>
                <a:lnTo>
                  <a:pt x="8" y="28"/>
                </a:lnTo>
                <a:lnTo>
                  <a:pt x="8" y="26"/>
                </a:lnTo>
                <a:lnTo>
                  <a:pt x="8" y="26"/>
                </a:lnTo>
                <a:lnTo>
                  <a:pt x="8" y="24"/>
                </a:lnTo>
                <a:lnTo>
                  <a:pt x="8" y="24"/>
                </a:lnTo>
                <a:lnTo>
                  <a:pt x="8" y="24"/>
                </a:lnTo>
                <a:lnTo>
                  <a:pt x="6" y="24"/>
                </a:lnTo>
                <a:lnTo>
                  <a:pt x="6" y="22"/>
                </a:lnTo>
                <a:lnTo>
                  <a:pt x="8" y="22"/>
                </a:lnTo>
                <a:lnTo>
                  <a:pt x="10" y="22"/>
                </a:lnTo>
                <a:lnTo>
                  <a:pt x="10" y="22"/>
                </a:lnTo>
                <a:lnTo>
                  <a:pt x="10" y="22"/>
                </a:lnTo>
                <a:lnTo>
                  <a:pt x="12" y="22"/>
                </a:lnTo>
                <a:lnTo>
                  <a:pt x="14" y="22"/>
                </a:lnTo>
                <a:lnTo>
                  <a:pt x="14" y="22"/>
                </a:lnTo>
                <a:lnTo>
                  <a:pt x="14" y="20"/>
                </a:lnTo>
                <a:lnTo>
                  <a:pt x="14" y="20"/>
                </a:lnTo>
                <a:lnTo>
                  <a:pt x="14" y="18"/>
                </a:lnTo>
                <a:lnTo>
                  <a:pt x="14" y="18"/>
                </a:lnTo>
                <a:lnTo>
                  <a:pt x="14" y="18"/>
                </a:lnTo>
                <a:lnTo>
                  <a:pt x="12" y="18"/>
                </a:lnTo>
                <a:lnTo>
                  <a:pt x="12" y="16"/>
                </a:lnTo>
                <a:lnTo>
                  <a:pt x="10" y="16"/>
                </a:lnTo>
                <a:lnTo>
                  <a:pt x="10" y="14"/>
                </a:lnTo>
                <a:lnTo>
                  <a:pt x="10" y="14"/>
                </a:lnTo>
                <a:lnTo>
                  <a:pt x="12" y="16"/>
                </a:lnTo>
                <a:lnTo>
                  <a:pt x="12" y="16"/>
                </a:lnTo>
                <a:lnTo>
                  <a:pt x="12" y="16"/>
                </a:lnTo>
                <a:lnTo>
                  <a:pt x="14" y="16"/>
                </a:lnTo>
                <a:lnTo>
                  <a:pt x="14" y="14"/>
                </a:lnTo>
                <a:lnTo>
                  <a:pt x="14" y="14"/>
                </a:lnTo>
                <a:lnTo>
                  <a:pt x="14" y="14"/>
                </a:lnTo>
                <a:lnTo>
                  <a:pt x="12" y="12"/>
                </a:lnTo>
                <a:lnTo>
                  <a:pt x="10" y="12"/>
                </a:lnTo>
                <a:lnTo>
                  <a:pt x="10" y="10"/>
                </a:lnTo>
                <a:lnTo>
                  <a:pt x="8" y="10"/>
                </a:lnTo>
                <a:lnTo>
                  <a:pt x="8" y="10"/>
                </a:lnTo>
                <a:lnTo>
                  <a:pt x="8" y="8"/>
                </a:lnTo>
                <a:lnTo>
                  <a:pt x="8" y="8"/>
                </a:lnTo>
                <a:lnTo>
                  <a:pt x="8" y="6"/>
                </a:lnTo>
                <a:lnTo>
                  <a:pt x="8" y="6"/>
                </a:lnTo>
                <a:lnTo>
                  <a:pt x="10" y="4"/>
                </a:lnTo>
                <a:lnTo>
                  <a:pt x="10" y="2"/>
                </a:lnTo>
                <a:lnTo>
                  <a:pt x="10" y="2"/>
                </a:lnTo>
                <a:lnTo>
                  <a:pt x="10" y="0"/>
                </a:lnTo>
                <a:lnTo>
                  <a:pt x="10" y="0"/>
                </a:lnTo>
                <a:lnTo>
                  <a:pt x="10" y="0"/>
                </a:lnTo>
                <a:lnTo>
                  <a:pt x="8" y="0"/>
                </a:lnTo>
                <a:lnTo>
                  <a:pt x="6" y="0"/>
                </a:lnTo>
                <a:lnTo>
                  <a:pt x="6"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2" name="Freeform 688"/>
          <p:cNvSpPr>
            <a:spLocks/>
          </p:cNvSpPr>
          <p:nvPr/>
        </p:nvSpPr>
        <p:spPr bwMode="auto">
          <a:xfrm>
            <a:off x="4527550" y="2490788"/>
            <a:ext cx="66675" cy="19050"/>
          </a:xfrm>
          <a:custGeom>
            <a:avLst/>
            <a:gdLst/>
            <a:ahLst/>
            <a:cxnLst>
              <a:cxn ang="0">
                <a:pos x="0" y="0"/>
              </a:cxn>
              <a:cxn ang="0">
                <a:pos x="0" y="0"/>
              </a:cxn>
              <a:cxn ang="0">
                <a:pos x="2" y="0"/>
              </a:cxn>
              <a:cxn ang="0">
                <a:pos x="4" y="0"/>
              </a:cxn>
              <a:cxn ang="0">
                <a:pos x="4" y="4"/>
              </a:cxn>
              <a:cxn ang="0">
                <a:pos x="4" y="4"/>
              </a:cxn>
              <a:cxn ang="0">
                <a:pos x="4" y="4"/>
              </a:cxn>
              <a:cxn ang="0">
                <a:pos x="6" y="4"/>
              </a:cxn>
              <a:cxn ang="0">
                <a:pos x="10" y="6"/>
              </a:cxn>
              <a:cxn ang="0">
                <a:pos x="12" y="6"/>
              </a:cxn>
              <a:cxn ang="0">
                <a:pos x="12" y="6"/>
              </a:cxn>
              <a:cxn ang="0">
                <a:pos x="14" y="6"/>
              </a:cxn>
              <a:cxn ang="0">
                <a:pos x="14" y="6"/>
              </a:cxn>
              <a:cxn ang="0">
                <a:pos x="18" y="8"/>
              </a:cxn>
              <a:cxn ang="0">
                <a:pos x="18" y="8"/>
              </a:cxn>
              <a:cxn ang="0">
                <a:pos x="20" y="8"/>
              </a:cxn>
              <a:cxn ang="0">
                <a:pos x="20" y="8"/>
              </a:cxn>
              <a:cxn ang="0">
                <a:pos x="22" y="10"/>
              </a:cxn>
              <a:cxn ang="0">
                <a:pos x="22" y="10"/>
              </a:cxn>
              <a:cxn ang="0">
                <a:pos x="24" y="10"/>
              </a:cxn>
              <a:cxn ang="0">
                <a:pos x="26" y="10"/>
              </a:cxn>
              <a:cxn ang="0">
                <a:pos x="30" y="10"/>
              </a:cxn>
              <a:cxn ang="0">
                <a:pos x="30" y="10"/>
              </a:cxn>
              <a:cxn ang="0">
                <a:pos x="32" y="10"/>
              </a:cxn>
              <a:cxn ang="0">
                <a:pos x="32" y="10"/>
              </a:cxn>
              <a:cxn ang="0">
                <a:pos x="32" y="8"/>
              </a:cxn>
              <a:cxn ang="0">
                <a:pos x="32" y="8"/>
              </a:cxn>
              <a:cxn ang="0">
                <a:pos x="34" y="8"/>
              </a:cxn>
              <a:cxn ang="0">
                <a:pos x="38" y="8"/>
              </a:cxn>
              <a:cxn ang="0">
                <a:pos x="38" y="10"/>
              </a:cxn>
              <a:cxn ang="0">
                <a:pos x="40" y="10"/>
              </a:cxn>
              <a:cxn ang="0">
                <a:pos x="42" y="10"/>
              </a:cxn>
              <a:cxn ang="0">
                <a:pos x="42" y="12"/>
              </a:cxn>
            </a:cxnLst>
            <a:rect l="0" t="0" r="r" b="b"/>
            <a:pathLst>
              <a:path w="42" h="12">
                <a:moveTo>
                  <a:pt x="0" y="0"/>
                </a:moveTo>
                <a:lnTo>
                  <a:pt x="0" y="0"/>
                </a:lnTo>
                <a:lnTo>
                  <a:pt x="0" y="0"/>
                </a:lnTo>
                <a:lnTo>
                  <a:pt x="0" y="0"/>
                </a:lnTo>
                <a:lnTo>
                  <a:pt x="0" y="0"/>
                </a:lnTo>
                <a:lnTo>
                  <a:pt x="2" y="0"/>
                </a:lnTo>
                <a:lnTo>
                  <a:pt x="4" y="0"/>
                </a:lnTo>
                <a:lnTo>
                  <a:pt x="4" y="0"/>
                </a:lnTo>
                <a:lnTo>
                  <a:pt x="4" y="2"/>
                </a:lnTo>
                <a:lnTo>
                  <a:pt x="4" y="4"/>
                </a:lnTo>
                <a:lnTo>
                  <a:pt x="4" y="4"/>
                </a:lnTo>
                <a:lnTo>
                  <a:pt x="4" y="4"/>
                </a:lnTo>
                <a:lnTo>
                  <a:pt x="4" y="4"/>
                </a:lnTo>
                <a:lnTo>
                  <a:pt x="4" y="4"/>
                </a:lnTo>
                <a:lnTo>
                  <a:pt x="6" y="4"/>
                </a:lnTo>
                <a:lnTo>
                  <a:pt x="6" y="4"/>
                </a:lnTo>
                <a:lnTo>
                  <a:pt x="8" y="4"/>
                </a:lnTo>
                <a:lnTo>
                  <a:pt x="10" y="6"/>
                </a:lnTo>
                <a:lnTo>
                  <a:pt x="10" y="6"/>
                </a:lnTo>
                <a:lnTo>
                  <a:pt x="12" y="6"/>
                </a:lnTo>
                <a:lnTo>
                  <a:pt x="12" y="6"/>
                </a:lnTo>
                <a:lnTo>
                  <a:pt x="12" y="6"/>
                </a:lnTo>
                <a:lnTo>
                  <a:pt x="14" y="6"/>
                </a:lnTo>
                <a:lnTo>
                  <a:pt x="14" y="6"/>
                </a:lnTo>
                <a:lnTo>
                  <a:pt x="14" y="6"/>
                </a:lnTo>
                <a:lnTo>
                  <a:pt x="14" y="6"/>
                </a:lnTo>
                <a:lnTo>
                  <a:pt x="16" y="8"/>
                </a:lnTo>
                <a:lnTo>
                  <a:pt x="18" y="8"/>
                </a:lnTo>
                <a:lnTo>
                  <a:pt x="18" y="8"/>
                </a:lnTo>
                <a:lnTo>
                  <a:pt x="18" y="8"/>
                </a:lnTo>
                <a:lnTo>
                  <a:pt x="18" y="8"/>
                </a:lnTo>
                <a:lnTo>
                  <a:pt x="20" y="8"/>
                </a:lnTo>
                <a:lnTo>
                  <a:pt x="20" y="8"/>
                </a:lnTo>
                <a:lnTo>
                  <a:pt x="20" y="8"/>
                </a:lnTo>
                <a:lnTo>
                  <a:pt x="20" y="8"/>
                </a:lnTo>
                <a:lnTo>
                  <a:pt x="22" y="10"/>
                </a:lnTo>
                <a:lnTo>
                  <a:pt x="22" y="10"/>
                </a:lnTo>
                <a:lnTo>
                  <a:pt x="22" y="10"/>
                </a:lnTo>
                <a:lnTo>
                  <a:pt x="24" y="10"/>
                </a:lnTo>
                <a:lnTo>
                  <a:pt x="24" y="10"/>
                </a:lnTo>
                <a:lnTo>
                  <a:pt x="26" y="10"/>
                </a:lnTo>
                <a:lnTo>
                  <a:pt x="26" y="10"/>
                </a:lnTo>
                <a:lnTo>
                  <a:pt x="28" y="10"/>
                </a:lnTo>
                <a:lnTo>
                  <a:pt x="30" y="10"/>
                </a:lnTo>
                <a:lnTo>
                  <a:pt x="30" y="10"/>
                </a:lnTo>
                <a:lnTo>
                  <a:pt x="30" y="10"/>
                </a:lnTo>
                <a:lnTo>
                  <a:pt x="32" y="10"/>
                </a:lnTo>
                <a:lnTo>
                  <a:pt x="32" y="10"/>
                </a:lnTo>
                <a:lnTo>
                  <a:pt x="32" y="10"/>
                </a:lnTo>
                <a:lnTo>
                  <a:pt x="32" y="10"/>
                </a:lnTo>
                <a:lnTo>
                  <a:pt x="32" y="10"/>
                </a:lnTo>
                <a:lnTo>
                  <a:pt x="32" y="8"/>
                </a:lnTo>
                <a:lnTo>
                  <a:pt x="32" y="8"/>
                </a:lnTo>
                <a:lnTo>
                  <a:pt x="32" y="8"/>
                </a:lnTo>
                <a:lnTo>
                  <a:pt x="32" y="8"/>
                </a:lnTo>
                <a:lnTo>
                  <a:pt x="34" y="8"/>
                </a:lnTo>
                <a:lnTo>
                  <a:pt x="34" y="8"/>
                </a:lnTo>
                <a:lnTo>
                  <a:pt x="38" y="8"/>
                </a:lnTo>
                <a:lnTo>
                  <a:pt x="38" y="8"/>
                </a:lnTo>
                <a:lnTo>
                  <a:pt x="38" y="10"/>
                </a:lnTo>
                <a:lnTo>
                  <a:pt x="38" y="10"/>
                </a:lnTo>
                <a:lnTo>
                  <a:pt x="40" y="10"/>
                </a:lnTo>
                <a:lnTo>
                  <a:pt x="42" y="10"/>
                </a:lnTo>
                <a:lnTo>
                  <a:pt x="42" y="10"/>
                </a:lnTo>
                <a:lnTo>
                  <a:pt x="42" y="10"/>
                </a:lnTo>
                <a:lnTo>
                  <a:pt x="42"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3" name="Freeform 689"/>
          <p:cNvSpPr>
            <a:spLocks/>
          </p:cNvSpPr>
          <p:nvPr/>
        </p:nvSpPr>
        <p:spPr bwMode="auto">
          <a:xfrm>
            <a:off x="4892675" y="2439988"/>
            <a:ext cx="69850" cy="60325"/>
          </a:xfrm>
          <a:custGeom>
            <a:avLst/>
            <a:gdLst/>
            <a:ahLst/>
            <a:cxnLst>
              <a:cxn ang="0">
                <a:pos x="44" y="6"/>
              </a:cxn>
              <a:cxn ang="0">
                <a:pos x="42" y="6"/>
              </a:cxn>
              <a:cxn ang="0">
                <a:pos x="40" y="6"/>
              </a:cxn>
              <a:cxn ang="0">
                <a:pos x="40" y="6"/>
              </a:cxn>
              <a:cxn ang="0">
                <a:pos x="38" y="2"/>
              </a:cxn>
              <a:cxn ang="0">
                <a:pos x="34" y="2"/>
              </a:cxn>
              <a:cxn ang="0">
                <a:pos x="32" y="2"/>
              </a:cxn>
              <a:cxn ang="0">
                <a:pos x="32" y="2"/>
              </a:cxn>
              <a:cxn ang="0">
                <a:pos x="30" y="2"/>
              </a:cxn>
              <a:cxn ang="0">
                <a:pos x="28" y="4"/>
              </a:cxn>
              <a:cxn ang="0">
                <a:pos x="28" y="4"/>
              </a:cxn>
              <a:cxn ang="0">
                <a:pos x="26" y="2"/>
              </a:cxn>
              <a:cxn ang="0">
                <a:pos x="24" y="2"/>
              </a:cxn>
              <a:cxn ang="0">
                <a:pos x="20" y="2"/>
              </a:cxn>
              <a:cxn ang="0">
                <a:pos x="18" y="2"/>
              </a:cxn>
              <a:cxn ang="0">
                <a:pos x="16" y="0"/>
              </a:cxn>
              <a:cxn ang="0">
                <a:pos x="14" y="2"/>
              </a:cxn>
              <a:cxn ang="0">
                <a:pos x="12" y="0"/>
              </a:cxn>
              <a:cxn ang="0">
                <a:pos x="12" y="0"/>
              </a:cxn>
              <a:cxn ang="0">
                <a:pos x="10" y="0"/>
              </a:cxn>
              <a:cxn ang="0">
                <a:pos x="10" y="2"/>
              </a:cxn>
              <a:cxn ang="0">
                <a:pos x="8" y="4"/>
              </a:cxn>
              <a:cxn ang="0">
                <a:pos x="8" y="4"/>
              </a:cxn>
              <a:cxn ang="0">
                <a:pos x="6" y="4"/>
              </a:cxn>
              <a:cxn ang="0">
                <a:pos x="4" y="2"/>
              </a:cxn>
              <a:cxn ang="0">
                <a:pos x="2" y="0"/>
              </a:cxn>
              <a:cxn ang="0">
                <a:pos x="0" y="0"/>
              </a:cxn>
              <a:cxn ang="0">
                <a:pos x="0" y="2"/>
              </a:cxn>
              <a:cxn ang="0">
                <a:pos x="0" y="4"/>
              </a:cxn>
              <a:cxn ang="0">
                <a:pos x="0" y="8"/>
              </a:cxn>
              <a:cxn ang="0">
                <a:pos x="2" y="8"/>
              </a:cxn>
              <a:cxn ang="0">
                <a:pos x="4" y="10"/>
              </a:cxn>
              <a:cxn ang="0">
                <a:pos x="4" y="12"/>
              </a:cxn>
              <a:cxn ang="0">
                <a:pos x="6" y="12"/>
              </a:cxn>
              <a:cxn ang="0">
                <a:pos x="6" y="14"/>
              </a:cxn>
              <a:cxn ang="0">
                <a:pos x="6" y="18"/>
              </a:cxn>
              <a:cxn ang="0">
                <a:pos x="8" y="18"/>
              </a:cxn>
              <a:cxn ang="0">
                <a:pos x="8" y="18"/>
              </a:cxn>
              <a:cxn ang="0">
                <a:pos x="8" y="18"/>
              </a:cxn>
              <a:cxn ang="0">
                <a:pos x="10" y="20"/>
              </a:cxn>
              <a:cxn ang="0">
                <a:pos x="12" y="20"/>
              </a:cxn>
              <a:cxn ang="0">
                <a:pos x="14" y="22"/>
              </a:cxn>
              <a:cxn ang="0">
                <a:pos x="14" y="24"/>
              </a:cxn>
              <a:cxn ang="0">
                <a:pos x="18" y="26"/>
              </a:cxn>
              <a:cxn ang="0">
                <a:pos x="18" y="28"/>
              </a:cxn>
              <a:cxn ang="0">
                <a:pos x="20" y="28"/>
              </a:cxn>
              <a:cxn ang="0">
                <a:pos x="20" y="28"/>
              </a:cxn>
              <a:cxn ang="0">
                <a:pos x="22" y="30"/>
              </a:cxn>
              <a:cxn ang="0">
                <a:pos x="22" y="30"/>
              </a:cxn>
              <a:cxn ang="0">
                <a:pos x="22" y="32"/>
              </a:cxn>
              <a:cxn ang="0">
                <a:pos x="24" y="34"/>
              </a:cxn>
              <a:cxn ang="0">
                <a:pos x="28" y="36"/>
              </a:cxn>
              <a:cxn ang="0">
                <a:pos x="28" y="36"/>
              </a:cxn>
              <a:cxn ang="0">
                <a:pos x="28" y="38"/>
              </a:cxn>
            </a:cxnLst>
            <a:rect l="0" t="0" r="r" b="b"/>
            <a:pathLst>
              <a:path w="44" h="38">
                <a:moveTo>
                  <a:pt x="44" y="6"/>
                </a:moveTo>
                <a:lnTo>
                  <a:pt x="44" y="6"/>
                </a:lnTo>
                <a:lnTo>
                  <a:pt x="42" y="6"/>
                </a:lnTo>
                <a:lnTo>
                  <a:pt x="42" y="6"/>
                </a:lnTo>
                <a:lnTo>
                  <a:pt x="40" y="6"/>
                </a:lnTo>
                <a:lnTo>
                  <a:pt x="40" y="6"/>
                </a:lnTo>
                <a:lnTo>
                  <a:pt x="40" y="6"/>
                </a:lnTo>
                <a:lnTo>
                  <a:pt x="40" y="6"/>
                </a:lnTo>
                <a:lnTo>
                  <a:pt x="40" y="4"/>
                </a:lnTo>
                <a:lnTo>
                  <a:pt x="38" y="2"/>
                </a:lnTo>
                <a:lnTo>
                  <a:pt x="36" y="2"/>
                </a:lnTo>
                <a:lnTo>
                  <a:pt x="34" y="2"/>
                </a:lnTo>
                <a:lnTo>
                  <a:pt x="32" y="2"/>
                </a:lnTo>
                <a:lnTo>
                  <a:pt x="32" y="2"/>
                </a:lnTo>
                <a:lnTo>
                  <a:pt x="32" y="2"/>
                </a:lnTo>
                <a:lnTo>
                  <a:pt x="32" y="2"/>
                </a:lnTo>
                <a:lnTo>
                  <a:pt x="32" y="2"/>
                </a:lnTo>
                <a:lnTo>
                  <a:pt x="30" y="2"/>
                </a:lnTo>
                <a:lnTo>
                  <a:pt x="28" y="2"/>
                </a:lnTo>
                <a:lnTo>
                  <a:pt x="28" y="4"/>
                </a:lnTo>
                <a:lnTo>
                  <a:pt x="28" y="4"/>
                </a:lnTo>
                <a:lnTo>
                  <a:pt x="28" y="4"/>
                </a:lnTo>
                <a:lnTo>
                  <a:pt x="26" y="2"/>
                </a:lnTo>
                <a:lnTo>
                  <a:pt x="26" y="2"/>
                </a:lnTo>
                <a:lnTo>
                  <a:pt x="24" y="2"/>
                </a:lnTo>
                <a:lnTo>
                  <a:pt x="24" y="2"/>
                </a:lnTo>
                <a:lnTo>
                  <a:pt x="22" y="2"/>
                </a:lnTo>
                <a:lnTo>
                  <a:pt x="20" y="2"/>
                </a:lnTo>
                <a:lnTo>
                  <a:pt x="20" y="2"/>
                </a:lnTo>
                <a:lnTo>
                  <a:pt x="18" y="2"/>
                </a:lnTo>
                <a:lnTo>
                  <a:pt x="18" y="2"/>
                </a:lnTo>
                <a:lnTo>
                  <a:pt x="16" y="0"/>
                </a:lnTo>
                <a:lnTo>
                  <a:pt x="16" y="0"/>
                </a:lnTo>
                <a:lnTo>
                  <a:pt x="14" y="2"/>
                </a:lnTo>
                <a:lnTo>
                  <a:pt x="14" y="2"/>
                </a:lnTo>
                <a:lnTo>
                  <a:pt x="12" y="0"/>
                </a:lnTo>
                <a:lnTo>
                  <a:pt x="12" y="0"/>
                </a:lnTo>
                <a:lnTo>
                  <a:pt x="12" y="0"/>
                </a:lnTo>
                <a:lnTo>
                  <a:pt x="12" y="0"/>
                </a:lnTo>
                <a:lnTo>
                  <a:pt x="10" y="0"/>
                </a:lnTo>
                <a:lnTo>
                  <a:pt x="10" y="0"/>
                </a:lnTo>
                <a:lnTo>
                  <a:pt x="10" y="2"/>
                </a:lnTo>
                <a:lnTo>
                  <a:pt x="8" y="2"/>
                </a:lnTo>
                <a:lnTo>
                  <a:pt x="8" y="4"/>
                </a:lnTo>
                <a:lnTo>
                  <a:pt x="8" y="4"/>
                </a:lnTo>
                <a:lnTo>
                  <a:pt x="8" y="4"/>
                </a:lnTo>
                <a:lnTo>
                  <a:pt x="6" y="4"/>
                </a:lnTo>
                <a:lnTo>
                  <a:pt x="6" y="4"/>
                </a:lnTo>
                <a:lnTo>
                  <a:pt x="6" y="4"/>
                </a:lnTo>
                <a:lnTo>
                  <a:pt x="4" y="2"/>
                </a:lnTo>
                <a:lnTo>
                  <a:pt x="4" y="0"/>
                </a:lnTo>
                <a:lnTo>
                  <a:pt x="2" y="0"/>
                </a:lnTo>
                <a:lnTo>
                  <a:pt x="2" y="0"/>
                </a:lnTo>
                <a:lnTo>
                  <a:pt x="0" y="0"/>
                </a:lnTo>
                <a:lnTo>
                  <a:pt x="0" y="2"/>
                </a:lnTo>
                <a:lnTo>
                  <a:pt x="0" y="2"/>
                </a:lnTo>
                <a:lnTo>
                  <a:pt x="0" y="2"/>
                </a:lnTo>
                <a:lnTo>
                  <a:pt x="0" y="4"/>
                </a:lnTo>
                <a:lnTo>
                  <a:pt x="0" y="6"/>
                </a:lnTo>
                <a:lnTo>
                  <a:pt x="0" y="8"/>
                </a:lnTo>
                <a:lnTo>
                  <a:pt x="0" y="8"/>
                </a:lnTo>
                <a:lnTo>
                  <a:pt x="2" y="8"/>
                </a:lnTo>
                <a:lnTo>
                  <a:pt x="4" y="10"/>
                </a:lnTo>
                <a:lnTo>
                  <a:pt x="4" y="10"/>
                </a:lnTo>
                <a:lnTo>
                  <a:pt x="4" y="10"/>
                </a:lnTo>
                <a:lnTo>
                  <a:pt x="4" y="12"/>
                </a:lnTo>
                <a:lnTo>
                  <a:pt x="6" y="12"/>
                </a:lnTo>
                <a:lnTo>
                  <a:pt x="6" y="12"/>
                </a:lnTo>
                <a:lnTo>
                  <a:pt x="6" y="12"/>
                </a:lnTo>
                <a:lnTo>
                  <a:pt x="6" y="14"/>
                </a:lnTo>
                <a:lnTo>
                  <a:pt x="6" y="16"/>
                </a:lnTo>
                <a:lnTo>
                  <a:pt x="6" y="18"/>
                </a:lnTo>
                <a:lnTo>
                  <a:pt x="6" y="18"/>
                </a:lnTo>
                <a:lnTo>
                  <a:pt x="8" y="18"/>
                </a:lnTo>
                <a:lnTo>
                  <a:pt x="8" y="18"/>
                </a:lnTo>
                <a:lnTo>
                  <a:pt x="8" y="18"/>
                </a:lnTo>
                <a:lnTo>
                  <a:pt x="8" y="18"/>
                </a:lnTo>
                <a:lnTo>
                  <a:pt x="8" y="18"/>
                </a:lnTo>
                <a:lnTo>
                  <a:pt x="10" y="20"/>
                </a:lnTo>
                <a:lnTo>
                  <a:pt x="10" y="20"/>
                </a:lnTo>
                <a:lnTo>
                  <a:pt x="10" y="20"/>
                </a:lnTo>
                <a:lnTo>
                  <a:pt x="12" y="20"/>
                </a:lnTo>
                <a:lnTo>
                  <a:pt x="12" y="20"/>
                </a:lnTo>
                <a:lnTo>
                  <a:pt x="14" y="22"/>
                </a:lnTo>
                <a:lnTo>
                  <a:pt x="14" y="24"/>
                </a:lnTo>
                <a:lnTo>
                  <a:pt x="14" y="24"/>
                </a:lnTo>
                <a:lnTo>
                  <a:pt x="16" y="26"/>
                </a:lnTo>
                <a:lnTo>
                  <a:pt x="18" y="26"/>
                </a:lnTo>
                <a:lnTo>
                  <a:pt x="18" y="28"/>
                </a:lnTo>
                <a:lnTo>
                  <a:pt x="18" y="28"/>
                </a:lnTo>
                <a:lnTo>
                  <a:pt x="20" y="28"/>
                </a:lnTo>
                <a:lnTo>
                  <a:pt x="20" y="28"/>
                </a:lnTo>
                <a:lnTo>
                  <a:pt x="20" y="28"/>
                </a:lnTo>
                <a:lnTo>
                  <a:pt x="20" y="28"/>
                </a:lnTo>
                <a:lnTo>
                  <a:pt x="22" y="30"/>
                </a:lnTo>
                <a:lnTo>
                  <a:pt x="22" y="30"/>
                </a:lnTo>
                <a:lnTo>
                  <a:pt x="22" y="30"/>
                </a:lnTo>
                <a:lnTo>
                  <a:pt x="22" y="30"/>
                </a:lnTo>
                <a:lnTo>
                  <a:pt x="22" y="32"/>
                </a:lnTo>
                <a:lnTo>
                  <a:pt x="22" y="32"/>
                </a:lnTo>
                <a:lnTo>
                  <a:pt x="22" y="32"/>
                </a:lnTo>
                <a:lnTo>
                  <a:pt x="24" y="34"/>
                </a:lnTo>
                <a:lnTo>
                  <a:pt x="26" y="36"/>
                </a:lnTo>
                <a:lnTo>
                  <a:pt x="28" y="36"/>
                </a:lnTo>
                <a:lnTo>
                  <a:pt x="28" y="36"/>
                </a:lnTo>
                <a:lnTo>
                  <a:pt x="28" y="36"/>
                </a:lnTo>
                <a:lnTo>
                  <a:pt x="28" y="36"/>
                </a:lnTo>
                <a:lnTo>
                  <a:pt x="28" y="38"/>
                </a:lnTo>
                <a:lnTo>
                  <a:pt x="28" y="3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4" name="Freeform 690"/>
          <p:cNvSpPr>
            <a:spLocks/>
          </p:cNvSpPr>
          <p:nvPr/>
        </p:nvSpPr>
        <p:spPr bwMode="auto">
          <a:xfrm>
            <a:off x="5038725" y="2465388"/>
            <a:ext cx="127000" cy="15875"/>
          </a:xfrm>
          <a:custGeom>
            <a:avLst/>
            <a:gdLst/>
            <a:ahLst/>
            <a:cxnLst>
              <a:cxn ang="0">
                <a:pos x="0" y="2"/>
              </a:cxn>
              <a:cxn ang="0">
                <a:pos x="4" y="2"/>
              </a:cxn>
              <a:cxn ang="0">
                <a:pos x="6" y="4"/>
              </a:cxn>
              <a:cxn ang="0">
                <a:pos x="6" y="4"/>
              </a:cxn>
              <a:cxn ang="0">
                <a:pos x="4" y="4"/>
              </a:cxn>
              <a:cxn ang="0">
                <a:pos x="4" y="4"/>
              </a:cxn>
              <a:cxn ang="0">
                <a:pos x="4" y="6"/>
              </a:cxn>
              <a:cxn ang="0">
                <a:pos x="4" y="8"/>
              </a:cxn>
              <a:cxn ang="0">
                <a:pos x="6" y="8"/>
              </a:cxn>
              <a:cxn ang="0">
                <a:pos x="8" y="8"/>
              </a:cxn>
              <a:cxn ang="0">
                <a:pos x="8" y="8"/>
              </a:cxn>
              <a:cxn ang="0">
                <a:pos x="10" y="8"/>
              </a:cxn>
              <a:cxn ang="0">
                <a:pos x="12" y="8"/>
              </a:cxn>
              <a:cxn ang="0">
                <a:pos x="12" y="8"/>
              </a:cxn>
              <a:cxn ang="0">
                <a:pos x="14" y="8"/>
              </a:cxn>
              <a:cxn ang="0">
                <a:pos x="16" y="8"/>
              </a:cxn>
              <a:cxn ang="0">
                <a:pos x="20" y="10"/>
              </a:cxn>
              <a:cxn ang="0">
                <a:pos x="22" y="10"/>
              </a:cxn>
              <a:cxn ang="0">
                <a:pos x="22" y="10"/>
              </a:cxn>
              <a:cxn ang="0">
                <a:pos x="24" y="10"/>
              </a:cxn>
              <a:cxn ang="0">
                <a:pos x="24" y="10"/>
              </a:cxn>
              <a:cxn ang="0">
                <a:pos x="24" y="10"/>
              </a:cxn>
              <a:cxn ang="0">
                <a:pos x="26" y="8"/>
              </a:cxn>
              <a:cxn ang="0">
                <a:pos x="26" y="8"/>
              </a:cxn>
              <a:cxn ang="0">
                <a:pos x="28" y="8"/>
              </a:cxn>
              <a:cxn ang="0">
                <a:pos x="28" y="10"/>
              </a:cxn>
              <a:cxn ang="0">
                <a:pos x="30" y="10"/>
              </a:cxn>
              <a:cxn ang="0">
                <a:pos x="36" y="10"/>
              </a:cxn>
              <a:cxn ang="0">
                <a:pos x="36" y="10"/>
              </a:cxn>
              <a:cxn ang="0">
                <a:pos x="38" y="10"/>
              </a:cxn>
              <a:cxn ang="0">
                <a:pos x="38" y="10"/>
              </a:cxn>
              <a:cxn ang="0">
                <a:pos x="40" y="10"/>
              </a:cxn>
              <a:cxn ang="0">
                <a:pos x="42" y="10"/>
              </a:cxn>
              <a:cxn ang="0">
                <a:pos x="42" y="10"/>
              </a:cxn>
              <a:cxn ang="0">
                <a:pos x="44" y="8"/>
              </a:cxn>
              <a:cxn ang="0">
                <a:pos x="46" y="6"/>
              </a:cxn>
              <a:cxn ang="0">
                <a:pos x="50" y="4"/>
              </a:cxn>
              <a:cxn ang="0">
                <a:pos x="50" y="4"/>
              </a:cxn>
              <a:cxn ang="0">
                <a:pos x="52" y="4"/>
              </a:cxn>
              <a:cxn ang="0">
                <a:pos x="56" y="4"/>
              </a:cxn>
              <a:cxn ang="0">
                <a:pos x="56" y="2"/>
              </a:cxn>
              <a:cxn ang="0">
                <a:pos x="58" y="2"/>
              </a:cxn>
              <a:cxn ang="0">
                <a:pos x="60" y="2"/>
              </a:cxn>
              <a:cxn ang="0">
                <a:pos x="62" y="2"/>
              </a:cxn>
              <a:cxn ang="0">
                <a:pos x="62" y="2"/>
              </a:cxn>
              <a:cxn ang="0">
                <a:pos x="62" y="4"/>
              </a:cxn>
              <a:cxn ang="0">
                <a:pos x="64" y="4"/>
              </a:cxn>
              <a:cxn ang="0">
                <a:pos x="66" y="4"/>
              </a:cxn>
              <a:cxn ang="0">
                <a:pos x="68" y="4"/>
              </a:cxn>
              <a:cxn ang="0">
                <a:pos x="68" y="6"/>
              </a:cxn>
              <a:cxn ang="0">
                <a:pos x="70" y="6"/>
              </a:cxn>
              <a:cxn ang="0">
                <a:pos x="70" y="4"/>
              </a:cxn>
              <a:cxn ang="0">
                <a:pos x="72" y="6"/>
              </a:cxn>
              <a:cxn ang="0">
                <a:pos x="72" y="8"/>
              </a:cxn>
              <a:cxn ang="0">
                <a:pos x="74" y="8"/>
              </a:cxn>
              <a:cxn ang="0">
                <a:pos x="76" y="8"/>
              </a:cxn>
              <a:cxn ang="0">
                <a:pos x="78" y="8"/>
              </a:cxn>
            </a:cxnLst>
            <a:rect l="0" t="0" r="r" b="b"/>
            <a:pathLst>
              <a:path w="80" h="10">
                <a:moveTo>
                  <a:pt x="0" y="0"/>
                </a:moveTo>
                <a:lnTo>
                  <a:pt x="0" y="2"/>
                </a:lnTo>
                <a:lnTo>
                  <a:pt x="4" y="2"/>
                </a:lnTo>
                <a:lnTo>
                  <a:pt x="4" y="2"/>
                </a:lnTo>
                <a:lnTo>
                  <a:pt x="6" y="2"/>
                </a:lnTo>
                <a:lnTo>
                  <a:pt x="6" y="4"/>
                </a:lnTo>
                <a:lnTo>
                  <a:pt x="6" y="4"/>
                </a:lnTo>
                <a:lnTo>
                  <a:pt x="6" y="4"/>
                </a:lnTo>
                <a:lnTo>
                  <a:pt x="6" y="4"/>
                </a:lnTo>
                <a:lnTo>
                  <a:pt x="4" y="4"/>
                </a:lnTo>
                <a:lnTo>
                  <a:pt x="4" y="4"/>
                </a:lnTo>
                <a:lnTo>
                  <a:pt x="4" y="4"/>
                </a:lnTo>
                <a:lnTo>
                  <a:pt x="4" y="6"/>
                </a:lnTo>
                <a:lnTo>
                  <a:pt x="4" y="6"/>
                </a:lnTo>
                <a:lnTo>
                  <a:pt x="4" y="8"/>
                </a:lnTo>
                <a:lnTo>
                  <a:pt x="4" y="8"/>
                </a:lnTo>
                <a:lnTo>
                  <a:pt x="6" y="8"/>
                </a:lnTo>
                <a:lnTo>
                  <a:pt x="6" y="8"/>
                </a:lnTo>
                <a:lnTo>
                  <a:pt x="8" y="8"/>
                </a:lnTo>
                <a:lnTo>
                  <a:pt x="8" y="8"/>
                </a:lnTo>
                <a:lnTo>
                  <a:pt x="8" y="8"/>
                </a:lnTo>
                <a:lnTo>
                  <a:pt x="8" y="8"/>
                </a:lnTo>
                <a:lnTo>
                  <a:pt x="10" y="8"/>
                </a:lnTo>
                <a:lnTo>
                  <a:pt x="10" y="8"/>
                </a:lnTo>
                <a:lnTo>
                  <a:pt x="12" y="8"/>
                </a:lnTo>
                <a:lnTo>
                  <a:pt x="12" y="8"/>
                </a:lnTo>
                <a:lnTo>
                  <a:pt x="12" y="8"/>
                </a:lnTo>
                <a:lnTo>
                  <a:pt x="12" y="8"/>
                </a:lnTo>
                <a:lnTo>
                  <a:pt x="14" y="8"/>
                </a:lnTo>
                <a:lnTo>
                  <a:pt x="14" y="8"/>
                </a:lnTo>
                <a:lnTo>
                  <a:pt x="14" y="8"/>
                </a:lnTo>
                <a:lnTo>
                  <a:pt x="16" y="8"/>
                </a:lnTo>
                <a:lnTo>
                  <a:pt x="20" y="8"/>
                </a:lnTo>
                <a:lnTo>
                  <a:pt x="20" y="10"/>
                </a:lnTo>
                <a:lnTo>
                  <a:pt x="20" y="10"/>
                </a:lnTo>
                <a:lnTo>
                  <a:pt x="22" y="10"/>
                </a:lnTo>
                <a:lnTo>
                  <a:pt x="22" y="10"/>
                </a:lnTo>
                <a:lnTo>
                  <a:pt x="22" y="10"/>
                </a:lnTo>
                <a:lnTo>
                  <a:pt x="22" y="10"/>
                </a:lnTo>
                <a:lnTo>
                  <a:pt x="24" y="10"/>
                </a:lnTo>
                <a:lnTo>
                  <a:pt x="24" y="10"/>
                </a:lnTo>
                <a:lnTo>
                  <a:pt x="24" y="10"/>
                </a:lnTo>
                <a:lnTo>
                  <a:pt x="24" y="10"/>
                </a:lnTo>
                <a:lnTo>
                  <a:pt x="24" y="10"/>
                </a:lnTo>
                <a:lnTo>
                  <a:pt x="26" y="8"/>
                </a:lnTo>
                <a:lnTo>
                  <a:pt x="26" y="8"/>
                </a:lnTo>
                <a:lnTo>
                  <a:pt x="26" y="8"/>
                </a:lnTo>
                <a:lnTo>
                  <a:pt x="26" y="8"/>
                </a:lnTo>
                <a:lnTo>
                  <a:pt x="26" y="8"/>
                </a:lnTo>
                <a:lnTo>
                  <a:pt x="28" y="8"/>
                </a:lnTo>
                <a:lnTo>
                  <a:pt x="28" y="10"/>
                </a:lnTo>
                <a:lnTo>
                  <a:pt x="28" y="10"/>
                </a:lnTo>
                <a:lnTo>
                  <a:pt x="30" y="10"/>
                </a:lnTo>
                <a:lnTo>
                  <a:pt x="30" y="10"/>
                </a:lnTo>
                <a:lnTo>
                  <a:pt x="32" y="10"/>
                </a:lnTo>
                <a:lnTo>
                  <a:pt x="36" y="10"/>
                </a:lnTo>
                <a:lnTo>
                  <a:pt x="36" y="10"/>
                </a:lnTo>
                <a:lnTo>
                  <a:pt x="36" y="10"/>
                </a:lnTo>
                <a:lnTo>
                  <a:pt x="38" y="10"/>
                </a:lnTo>
                <a:lnTo>
                  <a:pt x="38" y="10"/>
                </a:lnTo>
                <a:lnTo>
                  <a:pt x="38" y="10"/>
                </a:lnTo>
                <a:lnTo>
                  <a:pt x="38" y="10"/>
                </a:lnTo>
                <a:lnTo>
                  <a:pt x="40" y="10"/>
                </a:lnTo>
                <a:lnTo>
                  <a:pt x="40" y="10"/>
                </a:lnTo>
                <a:lnTo>
                  <a:pt x="42" y="10"/>
                </a:lnTo>
                <a:lnTo>
                  <a:pt x="42" y="10"/>
                </a:lnTo>
                <a:lnTo>
                  <a:pt x="42" y="10"/>
                </a:lnTo>
                <a:lnTo>
                  <a:pt x="42" y="10"/>
                </a:lnTo>
                <a:lnTo>
                  <a:pt x="44" y="8"/>
                </a:lnTo>
                <a:lnTo>
                  <a:pt x="44" y="8"/>
                </a:lnTo>
                <a:lnTo>
                  <a:pt x="46" y="6"/>
                </a:lnTo>
                <a:lnTo>
                  <a:pt x="46" y="6"/>
                </a:lnTo>
                <a:lnTo>
                  <a:pt x="48" y="4"/>
                </a:lnTo>
                <a:lnTo>
                  <a:pt x="50" y="4"/>
                </a:lnTo>
                <a:lnTo>
                  <a:pt x="50" y="4"/>
                </a:lnTo>
                <a:lnTo>
                  <a:pt x="50" y="4"/>
                </a:lnTo>
                <a:lnTo>
                  <a:pt x="50" y="4"/>
                </a:lnTo>
                <a:lnTo>
                  <a:pt x="52" y="4"/>
                </a:lnTo>
                <a:lnTo>
                  <a:pt x="54" y="4"/>
                </a:lnTo>
                <a:lnTo>
                  <a:pt x="56" y="4"/>
                </a:lnTo>
                <a:lnTo>
                  <a:pt x="56" y="2"/>
                </a:lnTo>
                <a:lnTo>
                  <a:pt x="56" y="2"/>
                </a:lnTo>
                <a:lnTo>
                  <a:pt x="56" y="2"/>
                </a:lnTo>
                <a:lnTo>
                  <a:pt x="58" y="2"/>
                </a:lnTo>
                <a:lnTo>
                  <a:pt x="60" y="2"/>
                </a:lnTo>
                <a:lnTo>
                  <a:pt x="60" y="2"/>
                </a:lnTo>
                <a:lnTo>
                  <a:pt x="60" y="2"/>
                </a:lnTo>
                <a:lnTo>
                  <a:pt x="62" y="2"/>
                </a:lnTo>
                <a:lnTo>
                  <a:pt x="62" y="2"/>
                </a:lnTo>
                <a:lnTo>
                  <a:pt x="62" y="2"/>
                </a:lnTo>
                <a:lnTo>
                  <a:pt x="62" y="2"/>
                </a:lnTo>
                <a:lnTo>
                  <a:pt x="62" y="4"/>
                </a:lnTo>
                <a:lnTo>
                  <a:pt x="64" y="4"/>
                </a:lnTo>
                <a:lnTo>
                  <a:pt x="64" y="4"/>
                </a:lnTo>
                <a:lnTo>
                  <a:pt x="66" y="4"/>
                </a:lnTo>
                <a:lnTo>
                  <a:pt x="66" y="4"/>
                </a:lnTo>
                <a:lnTo>
                  <a:pt x="68" y="4"/>
                </a:lnTo>
                <a:lnTo>
                  <a:pt x="68" y="4"/>
                </a:lnTo>
                <a:lnTo>
                  <a:pt x="68" y="6"/>
                </a:lnTo>
                <a:lnTo>
                  <a:pt x="68" y="6"/>
                </a:lnTo>
                <a:lnTo>
                  <a:pt x="70" y="6"/>
                </a:lnTo>
                <a:lnTo>
                  <a:pt x="70" y="6"/>
                </a:lnTo>
                <a:lnTo>
                  <a:pt x="70" y="4"/>
                </a:lnTo>
                <a:lnTo>
                  <a:pt x="70" y="4"/>
                </a:lnTo>
                <a:lnTo>
                  <a:pt x="72" y="6"/>
                </a:lnTo>
                <a:lnTo>
                  <a:pt x="72" y="6"/>
                </a:lnTo>
                <a:lnTo>
                  <a:pt x="72" y="6"/>
                </a:lnTo>
                <a:lnTo>
                  <a:pt x="72" y="8"/>
                </a:lnTo>
                <a:lnTo>
                  <a:pt x="74" y="8"/>
                </a:lnTo>
                <a:lnTo>
                  <a:pt x="74" y="8"/>
                </a:lnTo>
                <a:lnTo>
                  <a:pt x="76" y="8"/>
                </a:lnTo>
                <a:lnTo>
                  <a:pt x="76" y="8"/>
                </a:lnTo>
                <a:lnTo>
                  <a:pt x="78" y="8"/>
                </a:lnTo>
                <a:lnTo>
                  <a:pt x="78" y="8"/>
                </a:lnTo>
                <a:lnTo>
                  <a:pt x="8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5" name="Freeform 691"/>
          <p:cNvSpPr>
            <a:spLocks/>
          </p:cNvSpPr>
          <p:nvPr/>
        </p:nvSpPr>
        <p:spPr bwMode="auto">
          <a:xfrm>
            <a:off x="4718050" y="2478088"/>
            <a:ext cx="3175" cy="3175"/>
          </a:xfrm>
          <a:custGeom>
            <a:avLst/>
            <a:gdLst/>
            <a:ahLst/>
            <a:cxnLst>
              <a:cxn ang="0">
                <a:pos x="0" y="2"/>
              </a:cxn>
              <a:cxn ang="0">
                <a:pos x="0" y="0"/>
              </a:cxn>
              <a:cxn ang="0">
                <a:pos x="2" y="0"/>
              </a:cxn>
              <a:cxn ang="0">
                <a:pos x="2" y="0"/>
              </a:cxn>
            </a:cxnLst>
            <a:rect l="0" t="0" r="r" b="b"/>
            <a:pathLst>
              <a:path w="2" h="2">
                <a:moveTo>
                  <a:pt x="0" y="2"/>
                </a:moveTo>
                <a:lnTo>
                  <a:pt x="0"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6" name="Freeform 692"/>
          <p:cNvSpPr>
            <a:spLocks/>
          </p:cNvSpPr>
          <p:nvPr/>
        </p:nvSpPr>
        <p:spPr bwMode="auto">
          <a:xfrm>
            <a:off x="4702175" y="2424113"/>
            <a:ext cx="22225" cy="53975"/>
          </a:xfrm>
          <a:custGeom>
            <a:avLst/>
            <a:gdLst/>
            <a:ahLst/>
            <a:cxnLst>
              <a:cxn ang="0">
                <a:pos x="12" y="34"/>
              </a:cxn>
              <a:cxn ang="0">
                <a:pos x="12" y="34"/>
              </a:cxn>
              <a:cxn ang="0">
                <a:pos x="12" y="32"/>
              </a:cxn>
              <a:cxn ang="0">
                <a:pos x="14" y="32"/>
              </a:cxn>
              <a:cxn ang="0">
                <a:pos x="14" y="30"/>
              </a:cxn>
              <a:cxn ang="0">
                <a:pos x="14" y="30"/>
              </a:cxn>
              <a:cxn ang="0">
                <a:pos x="14" y="30"/>
              </a:cxn>
              <a:cxn ang="0">
                <a:pos x="14" y="28"/>
              </a:cxn>
              <a:cxn ang="0">
                <a:pos x="14" y="28"/>
              </a:cxn>
              <a:cxn ang="0">
                <a:pos x="14" y="28"/>
              </a:cxn>
              <a:cxn ang="0">
                <a:pos x="12" y="28"/>
              </a:cxn>
              <a:cxn ang="0">
                <a:pos x="12" y="28"/>
              </a:cxn>
              <a:cxn ang="0">
                <a:pos x="12" y="28"/>
              </a:cxn>
              <a:cxn ang="0">
                <a:pos x="10" y="28"/>
              </a:cxn>
              <a:cxn ang="0">
                <a:pos x="6" y="26"/>
              </a:cxn>
              <a:cxn ang="0">
                <a:pos x="6" y="26"/>
              </a:cxn>
              <a:cxn ang="0">
                <a:pos x="4" y="24"/>
              </a:cxn>
              <a:cxn ang="0">
                <a:pos x="4" y="22"/>
              </a:cxn>
              <a:cxn ang="0">
                <a:pos x="4" y="22"/>
              </a:cxn>
              <a:cxn ang="0">
                <a:pos x="4" y="20"/>
              </a:cxn>
              <a:cxn ang="0">
                <a:pos x="4" y="20"/>
              </a:cxn>
              <a:cxn ang="0">
                <a:pos x="6" y="18"/>
              </a:cxn>
              <a:cxn ang="0">
                <a:pos x="6" y="18"/>
              </a:cxn>
              <a:cxn ang="0">
                <a:pos x="6" y="16"/>
              </a:cxn>
              <a:cxn ang="0">
                <a:pos x="4" y="16"/>
              </a:cxn>
              <a:cxn ang="0">
                <a:pos x="4" y="16"/>
              </a:cxn>
              <a:cxn ang="0">
                <a:pos x="4" y="16"/>
              </a:cxn>
              <a:cxn ang="0">
                <a:pos x="4" y="16"/>
              </a:cxn>
              <a:cxn ang="0">
                <a:pos x="2" y="16"/>
              </a:cxn>
              <a:cxn ang="0">
                <a:pos x="2" y="16"/>
              </a:cxn>
              <a:cxn ang="0">
                <a:pos x="0" y="14"/>
              </a:cxn>
              <a:cxn ang="0">
                <a:pos x="0" y="12"/>
              </a:cxn>
              <a:cxn ang="0">
                <a:pos x="0" y="12"/>
              </a:cxn>
              <a:cxn ang="0">
                <a:pos x="0" y="12"/>
              </a:cxn>
              <a:cxn ang="0">
                <a:pos x="0" y="12"/>
              </a:cxn>
              <a:cxn ang="0">
                <a:pos x="2" y="12"/>
              </a:cxn>
              <a:cxn ang="0">
                <a:pos x="2" y="12"/>
              </a:cxn>
              <a:cxn ang="0">
                <a:pos x="4" y="12"/>
              </a:cxn>
              <a:cxn ang="0">
                <a:pos x="6" y="10"/>
              </a:cxn>
              <a:cxn ang="0">
                <a:pos x="6" y="10"/>
              </a:cxn>
              <a:cxn ang="0">
                <a:pos x="6" y="8"/>
              </a:cxn>
              <a:cxn ang="0">
                <a:pos x="6" y="8"/>
              </a:cxn>
              <a:cxn ang="0">
                <a:pos x="6" y="6"/>
              </a:cxn>
              <a:cxn ang="0">
                <a:pos x="4" y="6"/>
              </a:cxn>
              <a:cxn ang="0">
                <a:pos x="4" y="4"/>
              </a:cxn>
              <a:cxn ang="0">
                <a:pos x="2" y="2"/>
              </a:cxn>
              <a:cxn ang="0">
                <a:pos x="2" y="2"/>
              </a:cxn>
              <a:cxn ang="0">
                <a:pos x="2" y="0"/>
              </a:cxn>
              <a:cxn ang="0">
                <a:pos x="2" y="0"/>
              </a:cxn>
              <a:cxn ang="0">
                <a:pos x="4" y="0"/>
              </a:cxn>
              <a:cxn ang="0">
                <a:pos x="4" y="0"/>
              </a:cxn>
              <a:cxn ang="0">
                <a:pos x="4" y="0"/>
              </a:cxn>
              <a:cxn ang="0">
                <a:pos x="4" y="0"/>
              </a:cxn>
              <a:cxn ang="0">
                <a:pos x="4" y="0"/>
              </a:cxn>
            </a:cxnLst>
            <a:rect l="0" t="0" r="r" b="b"/>
            <a:pathLst>
              <a:path w="14" h="34">
                <a:moveTo>
                  <a:pt x="12" y="34"/>
                </a:moveTo>
                <a:lnTo>
                  <a:pt x="12" y="34"/>
                </a:lnTo>
                <a:lnTo>
                  <a:pt x="12" y="32"/>
                </a:lnTo>
                <a:lnTo>
                  <a:pt x="14" y="32"/>
                </a:lnTo>
                <a:lnTo>
                  <a:pt x="14" y="30"/>
                </a:lnTo>
                <a:lnTo>
                  <a:pt x="14" y="30"/>
                </a:lnTo>
                <a:lnTo>
                  <a:pt x="14" y="30"/>
                </a:lnTo>
                <a:lnTo>
                  <a:pt x="14" y="28"/>
                </a:lnTo>
                <a:lnTo>
                  <a:pt x="14" y="28"/>
                </a:lnTo>
                <a:lnTo>
                  <a:pt x="14" y="28"/>
                </a:lnTo>
                <a:lnTo>
                  <a:pt x="12" y="28"/>
                </a:lnTo>
                <a:lnTo>
                  <a:pt x="12" y="28"/>
                </a:lnTo>
                <a:lnTo>
                  <a:pt x="12" y="28"/>
                </a:lnTo>
                <a:lnTo>
                  <a:pt x="10" y="28"/>
                </a:lnTo>
                <a:lnTo>
                  <a:pt x="6" y="26"/>
                </a:lnTo>
                <a:lnTo>
                  <a:pt x="6" y="26"/>
                </a:lnTo>
                <a:lnTo>
                  <a:pt x="4" y="24"/>
                </a:lnTo>
                <a:lnTo>
                  <a:pt x="4" y="22"/>
                </a:lnTo>
                <a:lnTo>
                  <a:pt x="4" y="22"/>
                </a:lnTo>
                <a:lnTo>
                  <a:pt x="4" y="20"/>
                </a:lnTo>
                <a:lnTo>
                  <a:pt x="4" y="20"/>
                </a:lnTo>
                <a:lnTo>
                  <a:pt x="6" y="18"/>
                </a:lnTo>
                <a:lnTo>
                  <a:pt x="6" y="18"/>
                </a:lnTo>
                <a:lnTo>
                  <a:pt x="6" y="16"/>
                </a:lnTo>
                <a:lnTo>
                  <a:pt x="4" y="16"/>
                </a:lnTo>
                <a:lnTo>
                  <a:pt x="4" y="16"/>
                </a:lnTo>
                <a:lnTo>
                  <a:pt x="4" y="16"/>
                </a:lnTo>
                <a:lnTo>
                  <a:pt x="4" y="16"/>
                </a:lnTo>
                <a:lnTo>
                  <a:pt x="2" y="16"/>
                </a:lnTo>
                <a:lnTo>
                  <a:pt x="2" y="16"/>
                </a:lnTo>
                <a:lnTo>
                  <a:pt x="0" y="14"/>
                </a:lnTo>
                <a:lnTo>
                  <a:pt x="0" y="12"/>
                </a:lnTo>
                <a:lnTo>
                  <a:pt x="0" y="12"/>
                </a:lnTo>
                <a:lnTo>
                  <a:pt x="0" y="12"/>
                </a:lnTo>
                <a:lnTo>
                  <a:pt x="0" y="12"/>
                </a:lnTo>
                <a:lnTo>
                  <a:pt x="2" y="12"/>
                </a:lnTo>
                <a:lnTo>
                  <a:pt x="2" y="12"/>
                </a:lnTo>
                <a:lnTo>
                  <a:pt x="4" y="12"/>
                </a:lnTo>
                <a:lnTo>
                  <a:pt x="6" y="10"/>
                </a:lnTo>
                <a:lnTo>
                  <a:pt x="6" y="10"/>
                </a:lnTo>
                <a:lnTo>
                  <a:pt x="6" y="8"/>
                </a:lnTo>
                <a:lnTo>
                  <a:pt x="6" y="8"/>
                </a:lnTo>
                <a:lnTo>
                  <a:pt x="6" y="6"/>
                </a:lnTo>
                <a:lnTo>
                  <a:pt x="4" y="6"/>
                </a:lnTo>
                <a:lnTo>
                  <a:pt x="4" y="4"/>
                </a:lnTo>
                <a:lnTo>
                  <a:pt x="2" y="2"/>
                </a:lnTo>
                <a:lnTo>
                  <a:pt x="2" y="2"/>
                </a:lnTo>
                <a:lnTo>
                  <a:pt x="2" y="0"/>
                </a:lnTo>
                <a:lnTo>
                  <a:pt x="2" y="0"/>
                </a:lnTo>
                <a:lnTo>
                  <a:pt x="4" y="0"/>
                </a:lnTo>
                <a:lnTo>
                  <a:pt x="4" y="0"/>
                </a:lnTo>
                <a:lnTo>
                  <a:pt x="4" y="0"/>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7" name="Freeform 693"/>
          <p:cNvSpPr>
            <a:spLocks/>
          </p:cNvSpPr>
          <p:nvPr/>
        </p:nvSpPr>
        <p:spPr bwMode="auto">
          <a:xfrm>
            <a:off x="4826000" y="2471738"/>
            <a:ext cx="1588" cy="3175"/>
          </a:xfrm>
          <a:custGeom>
            <a:avLst/>
            <a:gdLst/>
            <a:ahLst/>
            <a:cxnLst>
              <a:cxn ang="0">
                <a:pos x="0" y="2"/>
              </a:cxn>
              <a:cxn ang="0">
                <a:pos x="0" y="2"/>
              </a:cxn>
              <a:cxn ang="0">
                <a:pos x="0" y="2"/>
              </a:cxn>
              <a:cxn ang="0">
                <a:pos x="0" y="2"/>
              </a:cxn>
              <a:cxn ang="0">
                <a:pos x="0" y="2"/>
              </a:cxn>
              <a:cxn ang="0">
                <a:pos x="0" y="2"/>
              </a:cxn>
              <a:cxn ang="0">
                <a:pos x="0" y="2"/>
              </a:cxn>
              <a:cxn ang="0">
                <a:pos x="0" y="0"/>
              </a:cxn>
              <a:cxn ang="0">
                <a:pos x="0" y="0"/>
              </a:cxn>
              <a:cxn ang="0">
                <a:pos x="0" y="2"/>
              </a:cxn>
            </a:cxnLst>
            <a:rect l="0" t="0" r="r" b="b"/>
            <a:pathLst>
              <a:path h="2">
                <a:moveTo>
                  <a:pt x="0" y="2"/>
                </a:moveTo>
                <a:lnTo>
                  <a:pt x="0" y="2"/>
                </a:lnTo>
                <a:lnTo>
                  <a:pt x="0" y="2"/>
                </a:lnTo>
                <a:lnTo>
                  <a:pt x="0" y="2"/>
                </a:lnTo>
                <a:lnTo>
                  <a:pt x="0" y="2"/>
                </a:lnTo>
                <a:lnTo>
                  <a:pt x="0" y="2"/>
                </a:lnTo>
                <a:lnTo>
                  <a:pt x="0" y="2"/>
                </a:lnTo>
                <a:lnTo>
                  <a:pt x="0" y="0"/>
                </a:lnTo>
                <a:lnTo>
                  <a:pt x="0" y="0"/>
                </a:lnTo>
                <a:lnTo>
                  <a:pt x="0" y="2"/>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8" name="Freeform 694"/>
          <p:cNvSpPr>
            <a:spLocks/>
          </p:cNvSpPr>
          <p:nvPr/>
        </p:nvSpPr>
        <p:spPr bwMode="auto">
          <a:xfrm>
            <a:off x="4984750" y="2417763"/>
            <a:ext cx="57150" cy="47625"/>
          </a:xfrm>
          <a:custGeom>
            <a:avLst/>
            <a:gdLst/>
            <a:ahLst/>
            <a:cxnLst>
              <a:cxn ang="0">
                <a:pos x="34" y="30"/>
              </a:cxn>
              <a:cxn ang="0">
                <a:pos x="34" y="30"/>
              </a:cxn>
              <a:cxn ang="0">
                <a:pos x="34" y="30"/>
              </a:cxn>
              <a:cxn ang="0">
                <a:pos x="32" y="28"/>
              </a:cxn>
              <a:cxn ang="0">
                <a:pos x="32" y="26"/>
              </a:cxn>
              <a:cxn ang="0">
                <a:pos x="34" y="26"/>
              </a:cxn>
              <a:cxn ang="0">
                <a:pos x="34" y="26"/>
              </a:cxn>
              <a:cxn ang="0">
                <a:pos x="36" y="26"/>
              </a:cxn>
              <a:cxn ang="0">
                <a:pos x="34" y="24"/>
              </a:cxn>
              <a:cxn ang="0">
                <a:pos x="34" y="24"/>
              </a:cxn>
              <a:cxn ang="0">
                <a:pos x="32" y="24"/>
              </a:cxn>
              <a:cxn ang="0">
                <a:pos x="32" y="24"/>
              </a:cxn>
              <a:cxn ang="0">
                <a:pos x="32" y="22"/>
              </a:cxn>
              <a:cxn ang="0">
                <a:pos x="30" y="24"/>
              </a:cxn>
              <a:cxn ang="0">
                <a:pos x="28" y="24"/>
              </a:cxn>
              <a:cxn ang="0">
                <a:pos x="28" y="26"/>
              </a:cxn>
              <a:cxn ang="0">
                <a:pos x="26" y="26"/>
              </a:cxn>
              <a:cxn ang="0">
                <a:pos x="26" y="24"/>
              </a:cxn>
              <a:cxn ang="0">
                <a:pos x="26" y="24"/>
              </a:cxn>
              <a:cxn ang="0">
                <a:pos x="22" y="24"/>
              </a:cxn>
              <a:cxn ang="0">
                <a:pos x="20" y="24"/>
              </a:cxn>
              <a:cxn ang="0">
                <a:pos x="20" y="22"/>
              </a:cxn>
              <a:cxn ang="0">
                <a:pos x="20" y="22"/>
              </a:cxn>
              <a:cxn ang="0">
                <a:pos x="18" y="22"/>
              </a:cxn>
              <a:cxn ang="0">
                <a:pos x="16" y="22"/>
              </a:cxn>
              <a:cxn ang="0">
                <a:pos x="16" y="20"/>
              </a:cxn>
              <a:cxn ang="0">
                <a:pos x="18" y="20"/>
              </a:cxn>
              <a:cxn ang="0">
                <a:pos x="18" y="20"/>
              </a:cxn>
              <a:cxn ang="0">
                <a:pos x="18" y="20"/>
              </a:cxn>
              <a:cxn ang="0">
                <a:pos x="18" y="18"/>
              </a:cxn>
              <a:cxn ang="0">
                <a:pos x="18" y="18"/>
              </a:cxn>
              <a:cxn ang="0">
                <a:pos x="16" y="18"/>
              </a:cxn>
              <a:cxn ang="0">
                <a:pos x="18" y="16"/>
              </a:cxn>
              <a:cxn ang="0">
                <a:pos x="18" y="16"/>
              </a:cxn>
              <a:cxn ang="0">
                <a:pos x="16" y="14"/>
              </a:cxn>
              <a:cxn ang="0">
                <a:pos x="12" y="14"/>
              </a:cxn>
              <a:cxn ang="0">
                <a:pos x="8" y="10"/>
              </a:cxn>
              <a:cxn ang="0">
                <a:pos x="8" y="8"/>
              </a:cxn>
              <a:cxn ang="0">
                <a:pos x="8" y="8"/>
              </a:cxn>
              <a:cxn ang="0">
                <a:pos x="8" y="6"/>
              </a:cxn>
              <a:cxn ang="0">
                <a:pos x="6" y="6"/>
              </a:cxn>
              <a:cxn ang="0">
                <a:pos x="6" y="4"/>
              </a:cxn>
              <a:cxn ang="0">
                <a:pos x="4" y="4"/>
              </a:cxn>
              <a:cxn ang="0">
                <a:pos x="2" y="2"/>
              </a:cxn>
              <a:cxn ang="0">
                <a:pos x="0" y="0"/>
              </a:cxn>
            </a:cxnLst>
            <a:rect l="0" t="0" r="r" b="b"/>
            <a:pathLst>
              <a:path w="36" h="30">
                <a:moveTo>
                  <a:pt x="34" y="30"/>
                </a:moveTo>
                <a:lnTo>
                  <a:pt x="34" y="30"/>
                </a:lnTo>
                <a:lnTo>
                  <a:pt x="34" y="30"/>
                </a:lnTo>
                <a:lnTo>
                  <a:pt x="34" y="30"/>
                </a:lnTo>
                <a:lnTo>
                  <a:pt x="34" y="30"/>
                </a:lnTo>
                <a:lnTo>
                  <a:pt x="34" y="30"/>
                </a:lnTo>
                <a:lnTo>
                  <a:pt x="32" y="30"/>
                </a:lnTo>
                <a:lnTo>
                  <a:pt x="32" y="28"/>
                </a:lnTo>
                <a:lnTo>
                  <a:pt x="32" y="28"/>
                </a:lnTo>
                <a:lnTo>
                  <a:pt x="32" y="26"/>
                </a:lnTo>
                <a:lnTo>
                  <a:pt x="32" y="26"/>
                </a:lnTo>
                <a:lnTo>
                  <a:pt x="34" y="26"/>
                </a:lnTo>
                <a:lnTo>
                  <a:pt x="34" y="26"/>
                </a:lnTo>
                <a:lnTo>
                  <a:pt x="34" y="26"/>
                </a:lnTo>
                <a:lnTo>
                  <a:pt x="34" y="26"/>
                </a:lnTo>
                <a:lnTo>
                  <a:pt x="36" y="26"/>
                </a:lnTo>
                <a:lnTo>
                  <a:pt x="36" y="26"/>
                </a:lnTo>
                <a:lnTo>
                  <a:pt x="34" y="24"/>
                </a:lnTo>
                <a:lnTo>
                  <a:pt x="34" y="24"/>
                </a:lnTo>
                <a:lnTo>
                  <a:pt x="34" y="24"/>
                </a:lnTo>
                <a:lnTo>
                  <a:pt x="34" y="24"/>
                </a:lnTo>
                <a:lnTo>
                  <a:pt x="32" y="24"/>
                </a:lnTo>
                <a:lnTo>
                  <a:pt x="32" y="24"/>
                </a:lnTo>
                <a:lnTo>
                  <a:pt x="32" y="24"/>
                </a:lnTo>
                <a:lnTo>
                  <a:pt x="32" y="24"/>
                </a:lnTo>
                <a:lnTo>
                  <a:pt x="32" y="22"/>
                </a:lnTo>
                <a:lnTo>
                  <a:pt x="30" y="22"/>
                </a:lnTo>
                <a:lnTo>
                  <a:pt x="30" y="24"/>
                </a:lnTo>
                <a:lnTo>
                  <a:pt x="30" y="24"/>
                </a:lnTo>
                <a:lnTo>
                  <a:pt x="28" y="24"/>
                </a:lnTo>
                <a:lnTo>
                  <a:pt x="28" y="26"/>
                </a:lnTo>
                <a:lnTo>
                  <a:pt x="28" y="26"/>
                </a:lnTo>
                <a:lnTo>
                  <a:pt x="28" y="26"/>
                </a:lnTo>
                <a:lnTo>
                  <a:pt x="26" y="26"/>
                </a:lnTo>
                <a:lnTo>
                  <a:pt x="26" y="26"/>
                </a:lnTo>
                <a:lnTo>
                  <a:pt x="26" y="24"/>
                </a:lnTo>
                <a:lnTo>
                  <a:pt x="26" y="24"/>
                </a:lnTo>
                <a:lnTo>
                  <a:pt x="26" y="24"/>
                </a:lnTo>
                <a:lnTo>
                  <a:pt x="24" y="24"/>
                </a:lnTo>
                <a:lnTo>
                  <a:pt x="22" y="24"/>
                </a:lnTo>
                <a:lnTo>
                  <a:pt x="22" y="24"/>
                </a:lnTo>
                <a:lnTo>
                  <a:pt x="20" y="24"/>
                </a:lnTo>
                <a:lnTo>
                  <a:pt x="20" y="24"/>
                </a:lnTo>
                <a:lnTo>
                  <a:pt x="20" y="22"/>
                </a:lnTo>
                <a:lnTo>
                  <a:pt x="20" y="22"/>
                </a:lnTo>
                <a:lnTo>
                  <a:pt x="20" y="22"/>
                </a:lnTo>
                <a:lnTo>
                  <a:pt x="18" y="22"/>
                </a:lnTo>
                <a:lnTo>
                  <a:pt x="18" y="22"/>
                </a:lnTo>
                <a:lnTo>
                  <a:pt x="18" y="22"/>
                </a:lnTo>
                <a:lnTo>
                  <a:pt x="16" y="22"/>
                </a:lnTo>
                <a:lnTo>
                  <a:pt x="16" y="22"/>
                </a:lnTo>
                <a:lnTo>
                  <a:pt x="16" y="20"/>
                </a:lnTo>
                <a:lnTo>
                  <a:pt x="16" y="20"/>
                </a:lnTo>
                <a:lnTo>
                  <a:pt x="18" y="20"/>
                </a:lnTo>
                <a:lnTo>
                  <a:pt x="18" y="20"/>
                </a:lnTo>
                <a:lnTo>
                  <a:pt x="18" y="20"/>
                </a:lnTo>
                <a:lnTo>
                  <a:pt x="18" y="20"/>
                </a:lnTo>
                <a:lnTo>
                  <a:pt x="18" y="20"/>
                </a:lnTo>
                <a:lnTo>
                  <a:pt x="18" y="20"/>
                </a:lnTo>
                <a:lnTo>
                  <a:pt x="18" y="18"/>
                </a:lnTo>
                <a:lnTo>
                  <a:pt x="18" y="18"/>
                </a:lnTo>
                <a:lnTo>
                  <a:pt x="18" y="18"/>
                </a:lnTo>
                <a:lnTo>
                  <a:pt x="16" y="18"/>
                </a:lnTo>
                <a:lnTo>
                  <a:pt x="16" y="18"/>
                </a:lnTo>
                <a:lnTo>
                  <a:pt x="18" y="18"/>
                </a:lnTo>
                <a:lnTo>
                  <a:pt x="18" y="16"/>
                </a:lnTo>
                <a:lnTo>
                  <a:pt x="18" y="16"/>
                </a:lnTo>
                <a:lnTo>
                  <a:pt x="18" y="16"/>
                </a:lnTo>
                <a:lnTo>
                  <a:pt x="16" y="14"/>
                </a:lnTo>
                <a:lnTo>
                  <a:pt x="16" y="14"/>
                </a:lnTo>
                <a:lnTo>
                  <a:pt x="14" y="14"/>
                </a:lnTo>
                <a:lnTo>
                  <a:pt x="12" y="14"/>
                </a:lnTo>
                <a:lnTo>
                  <a:pt x="10" y="12"/>
                </a:lnTo>
                <a:lnTo>
                  <a:pt x="8" y="10"/>
                </a:lnTo>
                <a:lnTo>
                  <a:pt x="8" y="10"/>
                </a:lnTo>
                <a:lnTo>
                  <a:pt x="8" y="8"/>
                </a:lnTo>
                <a:lnTo>
                  <a:pt x="8" y="8"/>
                </a:lnTo>
                <a:lnTo>
                  <a:pt x="8" y="8"/>
                </a:lnTo>
                <a:lnTo>
                  <a:pt x="8" y="6"/>
                </a:lnTo>
                <a:lnTo>
                  <a:pt x="8" y="6"/>
                </a:lnTo>
                <a:lnTo>
                  <a:pt x="6" y="6"/>
                </a:lnTo>
                <a:lnTo>
                  <a:pt x="6" y="6"/>
                </a:lnTo>
                <a:lnTo>
                  <a:pt x="6" y="6"/>
                </a:lnTo>
                <a:lnTo>
                  <a:pt x="6" y="4"/>
                </a:lnTo>
                <a:lnTo>
                  <a:pt x="4" y="4"/>
                </a:lnTo>
                <a:lnTo>
                  <a:pt x="4" y="4"/>
                </a:lnTo>
                <a:lnTo>
                  <a:pt x="4" y="4"/>
                </a:lnTo>
                <a:lnTo>
                  <a:pt x="2" y="2"/>
                </a:lnTo>
                <a:lnTo>
                  <a:pt x="2"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9" name="Freeform 695"/>
          <p:cNvSpPr>
            <a:spLocks/>
          </p:cNvSpPr>
          <p:nvPr/>
        </p:nvSpPr>
        <p:spPr bwMode="auto">
          <a:xfrm>
            <a:off x="4956175" y="2424113"/>
            <a:ext cx="12700" cy="25400"/>
          </a:xfrm>
          <a:custGeom>
            <a:avLst/>
            <a:gdLst/>
            <a:ahLst/>
            <a:cxnLst>
              <a:cxn ang="0">
                <a:pos x="4" y="16"/>
              </a:cxn>
              <a:cxn ang="0">
                <a:pos x="4" y="16"/>
              </a:cxn>
              <a:cxn ang="0">
                <a:pos x="4" y="16"/>
              </a:cxn>
              <a:cxn ang="0">
                <a:pos x="4" y="16"/>
              </a:cxn>
              <a:cxn ang="0">
                <a:pos x="4" y="14"/>
              </a:cxn>
              <a:cxn ang="0">
                <a:pos x="4" y="12"/>
              </a:cxn>
              <a:cxn ang="0">
                <a:pos x="4" y="10"/>
              </a:cxn>
              <a:cxn ang="0">
                <a:pos x="6" y="10"/>
              </a:cxn>
              <a:cxn ang="0">
                <a:pos x="6" y="10"/>
              </a:cxn>
              <a:cxn ang="0">
                <a:pos x="6" y="12"/>
              </a:cxn>
              <a:cxn ang="0">
                <a:pos x="8" y="12"/>
              </a:cxn>
              <a:cxn ang="0">
                <a:pos x="8" y="12"/>
              </a:cxn>
              <a:cxn ang="0">
                <a:pos x="8" y="10"/>
              </a:cxn>
              <a:cxn ang="0">
                <a:pos x="8" y="10"/>
              </a:cxn>
              <a:cxn ang="0">
                <a:pos x="8" y="10"/>
              </a:cxn>
              <a:cxn ang="0">
                <a:pos x="8" y="10"/>
              </a:cxn>
              <a:cxn ang="0">
                <a:pos x="6" y="10"/>
              </a:cxn>
              <a:cxn ang="0">
                <a:pos x="6" y="10"/>
              </a:cxn>
              <a:cxn ang="0">
                <a:pos x="6" y="10"/>
              </a:cxn>
              <a:cxn ang="0">
                <a:pos x="6" y="10"/>
              </a:cxn>
              <a:cxn ang="0">
                <a:pos x="4" y="10"/>
              </a:cxn>
              <a:cxn ang="0">
                <a:pos x="4" y="10"/>
              </a:cxn>
              <a:cxn ang="0">
                <a:pos x="2" y="8"/>
              </a:cxn>
              <a:cxn ang="0">
                <a:pos x="2" y="6"/>
              </a:cxn>
              <a:cxn ang="0">
                <a:pos x="2" y="6"/>
              </a:cxn>
              <a:cxn ang="0">
                <a:pos x="2" y="6"/>
              </a:cxn>
              <a:cxn ang="0">
                <a:pos x="4" y="6"/>
              </a:cxn>
              <a:cxn ang="0">
                <a:pos x="4" y="6"/>
              </a:cxn>
              <a:cxn ang="0">
                <a:pos x="2" y="6"/>
              </a:cxn>
              <a:cxn ang="0">
                <a:pos x="2" y="6"/>
              </a:cxn>
              <a:cxn ang="0">
                <a:pos x="2" y="6"/>
              </a:cxn>
              <a:cxn ang="0">
                <a:pos x="2" y="6"/>
              </a:cxn>
              <a:cxn ang="0">
                <a:pos x="0" y="4"/>
              </a:cxn>
              <a:cxn ang="0">
                <a:pos x="0" y="4"/>
              </a:cxn>
              <a:cxn ang="0">
                <a:pos x="2" y="4"/>
              </a:cxn>
              <a:cxn ang="0">
                <a:pos x="2" y="4"/>
              </a:cxn>
              <a:cxn ang="0">
                <a:pos x="2" y="2"/>
              </a:cxn>
              <a:cxn ang="0">
                <a:pos x="0" y="0"/>
              </a:cxn>
              <a:cxn ang="0">
                <a:pos x="0" y="0"/>
              </a:cxn>
              <a:cxn ang="0">
                <a:pos x="0" y="0"/>
              </a:cxn>
              <a:cxn ang="0">
                <a:pos x="0" y="0"/>
              </a:cxn>
            </a:cxnLst>
            <a:rect l="0" t="0" r="r" b="b"/>
            <a:pathLst>
              <a:path w="8" h="16">
                <a:moveTo>
                  <a:pt x="4" y="16"/>
                </a:moveTo>
                <a:lnTo>
                  <a:pt x="4" y="16"/>
                </a:lnTo>
                <a:lnTo>
                  <a:pt x="4" y="16"/>
                </a:lnTo>
                <a:lnTo>
                  <a:pt x="4" y="16"/>
                </a:lnTo>
                <a:lnTo>
                  <a:pt x="4" y="14"/>
                </a:lnTo>
                <a:lnTo>
                  <a:pt x="4" y="12"/>
                </a:lnTo>
                <a:lnTo>
                  <a:pt x="4" y="10"/>
                </a:lnTo>
                <a:lnTo>
                  <a:pt x="6" y="10"/>
                </a:lnTo>
                <a:lnTo>
                  <a:pt x="6" y="10"/>
                </a:lnTo>
                <a:lnTo>
                  <a:pt x="6" y="12"/>
                </a:lnTo>
                <a:lnTo>
                  <a:pt x="8" y="12"/>
                </a:lnTo>
                <a:lnTo>
                  <a:pt x="8" y="12"/>
                </a:lnTo>
                <a:lnTo>
                  <a:pt x="8" y="10"/>
                </a:lnTo>
                <a:lnTo>
                  <a:pt x="8" y="10"/>
                </a:lnTo>
                <a:lnTo>
                  <a:pt x="8" y="10"/>
                </a:lnTo>
                <a:lnTo>
                  <a:pt x="8" y="10"/>
                </a:lnTo>
                <a:lnTo>
                  <a:pt x="6" y="10"/>
                </a:lnTo>
                <a:lnTo>
                  <a:pt x="6" y="10"/>
                </a:lnTo>
                <a:lnTo>
                  <a:pt x="6" y="10"/>
                </a:lnTo>
                <a:lnTo>
                  <a:pt x="6" y="10"/>
                </a:lnTo>
                <a:lnTo>
                  <a:pt x="4" y="10"/>
                </a:lnTo>
                <a:lnTo>
                  <a:pt x="4" y="10"/>
                </a:lnTo>
                <a:lnTo>
                  <a:pt x="2" y="8"/>
                </a:lnTo>
                <a:lnTo>
                  <a:pt x="2" y="6"/>
                </a:lnTo>
                <a:lnTo>
                  <a:pt x="2" y="6"/>
                </a:lnTo>
                <a:lnTo>
                  <a:pt x="2" y="6"/>
                </a:lnTo>
                <a:lnTo>
                  <a:pt x="4" y="6"/>
                </a:lnTo>
                <a:lnTo>
                  <a:pt x="4" y="6"/>
                </a:lnTo>
                <a:lnTo>
                  <a:pt x="2" y="6"/>
                </a:lnTo>
                <a:lnTo>
                  <a:pt x="2" y="6"/>
                </a:lnTo>
                <a:lnTo>
                  <a:pt x="2" y="6"/>
                </a:lnTo>
                <a:lnTo>
                  <a:pt x="2" y="6"/>
                </a:lnTo>
                <a:lnTo>
                  <a:pt x="0" y="4"/>
                </a:lnTo>
                <a:lnTo>
                  <a:pt x="0" y="4"/>
                </a:lnTo>
                <a:lnTo>
                  <a:pt x="2" y="4"/>
                </a:lnTo>
                <a:lnTo>
                  <a:pt x="2" y="4"/>
                </a:lnTo>
                <a:lnTo>
                  <a:pt x="2"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0" name="Freeform 696"/>
          <p:cNvSpPr>
            <a:spLocks/>
          </p:cNvSpPr>
          <p:nvPr/>
        </p:nvSpPr>
        <p:spPr bwMode="auto">
          <a:xfrm>
            <a:off x="3140075" y="2386013"/>
            <a:ext cx="25400" cy="57150"/>
          </a:xfrm>
          <a:custGeom>
            <a:avLst/>
            <a:gdLst/>
            <a:ahLst/>
            <a:cxnLst>
              <a:cxn ang="0">
                <a:pos x="0" y="0"/>
              </a:cxn>
              <a:cxn ang="0">
                <a:pos x="0" y="2"/>
              </a:cxn>
              <a:cxn ang="0">
                <a:pos x="0" y="2"/>
              </a:cxn>
              <a:cxn ang="0">
                <a:pos x="2" y="2"/>
              </a:cxn>
              <a:cxn ang="0">
                <a:pos x="2" y="2"/>
              </a:cxn>
              <a:cxn ang="0">
                <a:pos x="4" y="2"/>
              </a:cxn>
              <a:cxn ang="0">
                <a:pos x="4" y="2"/>
              </a:cxn>
              <a:cxn ang="0">
                <a:pos x="4" y="2"/>
              </a:cxn>
              <a:cxn ang="0">
                <a:pos x="8" y="0"/>
              </a:cxn>
              <a:cxn ang="0">
                <a:pos x="10" y="0"/>
              </a:cxn>
              <a:cxn ang="0">
                <a:pos x="10" y="0"/>
              </a:cxn>
              <a:cxn ang="0">
                <a:pos x="10" y="0"/>
              </a:cxn>
              <a:cxn ang="0">
                <a:pos x="12" y="0"/>
              </a:cxn>
              <a:cxn ang="0">
                <a:pos x="12" y="0"/>
              </a:cxn>
              <a:cxn ang="0">
                <a:pos x="12" y="0"/>
              </a:cxn>
              <a:cxn ang="0">
                <a:pos x="14" y="2"/>
              </a:cxn>
              <a:cxn ang="0">
                <a:pos x="14" y="2"/>
              </a:cxn>
              <a:cxn ang="0">
                <a:pos x="14" y="4"/>
              </a:cxn>
              <a:cxn ang="0">
                <a:pos x="16" y="4"/>
              </a:cxn>
              <a:cxn ang="0">
                <a:pos x="16" y="4"/>
              </a:cxn>
              <a:cxn ang="0">
                <a:pos x="16" y="6"/>
              </a:cxn>
              <a:cxn ang="0">
                <a:pos x="14" y="10"/>
              </a:cxn>
              <a:cxn ang="0">
                <a:pos x="12" y="18"/>
              </a:cxn>
              <a:cxn ang="0">
                <a:pos x="10" y="22"/>
              </a:cxn>
              <a:cxn ang="0">
                <a:pos x="10" y="24"/>
              </a:cxn>
              <a:cxn ang="0">
                <a:pos x="8" y="26"/>
              </a:cxn>
              <a:cxn ang="0">
                <a:pos x="8" y="26"/>
              </a:cxn>
              <a:cxn ang="0">
                <a:pos x="8" y="26"/>
              </a:cxn>
              <a:cxn ang="0">
                <a:pos x="10" y="28"/>
              </a:cxn>
              <a:cxn ang="0">
                <a:pos x="10" y="28"/>
              </a:cxn>
              <a:cxn ang="0">
                <a:pos x="12" y="28"/>
              </a:cxn>
              <a:cxn ang="0">
                <a:pos x="12" y="28"/>
              </a:cxn>
              <a:cxn ang="0">
                <a:pos x="12" y="28"/>
              </a:cxn>
              <a:cxn ang="0">
                <a:pos x="12" y="28"/>
              </a:cxn>
              <a:cxn ang="0">
                <a:pos x="12" y="30"/>
              </a:cxn>
              <a:cxn ang="0">
                <a:pos x="12" y="30"/>
              </a:cxn>
              <a:cxn ang="0">
                <a:pos x="10" y="32"/>
              </a:cxn>
              <a:cxn ang="0">
                <a:pos x="10" y="34"/>
              </a:cxn>
              <a:cxn ang="0">
                <a:pos x="10" y="34"/>
              </a:cxn>
              <a:cxn ang="0">
                <a:pos x="10" y="34"/>
              </a:cxn>
              <a:cxn ang="0">
                <a:pos x="10" y="36"/>
              </a:cxn>
              <a:cxn ang="0">
                <a:pos x="12" y="36"/>
              </a:cxn>
              <a:cxn ang="0">
                <a:pos x="12" y="36"/>
              </a:cxn>
              <a:cxn ang="0">
                <a:pos x="12" y="36"/>
              </a:cxn>
              <a:cxn ang="0">
                <a:pos x="12" y="34"/>
              </a:cxn>
              <a:cxn ang="0">
                <a:pos x="12" y="36"/>
              </a:cxn>
              <a:cxn ang="0">
                <a:pos x="14" y="36"/>
              </a:cxn>
            </a:cxnLst>
            <a:rect l="0" t="0" r="r" b="b"/>
            <a:pathLst>
              <a:path w="16" h="36">
                <a:moveTo>
                  <a:pt x="0" y="0"/>
                </a:moveTo>
                <a:lnTo>
                  <a:pt x="0" y="2"/>
                </a:lnTo>
                <a:lnTo>
                  <a:pt x="0" y="2"/>
                </a:lnTo>
                <a:lnTo>
                  <a:pt x="2" y="2"/>
                </a:lnTo>
                <a:lnTo>
                  <a:pt x="2" y="2"/>
                </a:lnTo>
                <a:lnTo>
                  <a:pt x="4" y="2"/>
                </a:lnTo>
                <a:lnTo>
                  <a:pt x="4" y="2"/>
                </a:lnTo>
                <a:lnTo>
                  <a:pt x="4" y="2"/>
                </a:lnTo>
                <a:lnTo>
                  <a:pt x="8" y="0"/>
                </a:lnTo>
                <a:lnTo>
                  <a:pt x="10" y="0"/>
                </a:lnTo>
                <a:lnTo>
                  <a:pt x="10" y="0"/>
                </a:lnTo>
                <a:lnTo>
                  <a:pt x="10" y="0"/>
                </a:lnTo>
                <a:lnTo>
                  <a:pt x="12" y="0"/>
                </a:lnTo>
                <a:lnTo>
                  <a:pt x="12" y="0"/>
                </a:lnTo>
                <a:lnTo>
                  <a:pt x="12" y="0"/>
                </a:lnTo>
                <a:lnTo>
                  <a:pt x="14" y="2"/>
                </a:lnTo>
                <a:lnTo>
                  <a:pt x="14" y="2"/>
                </a:lnTo>
                <a:lnTo>
                  <a:pt x="14" y="4"/>
                </a:lnTo>
                <a:lnTo>
                  <a:pt x="16" y="4"/>
                </a:lnTo>
                <a:lnTo>
                  <a:pt x="16" y="4"/>
                </a:lnTo>
                <a:lnTo>
                  <a:pt x="16" y="6"/>
                </a:lnTo>
                <a:lnTo>
                  <a:pt x="14" y="10"/>
                </a:lnTo>
                <a:lnTo>
                  <a:pt x="12" y="18"/>
                </a:lnTo>
                <a:lnTo>
                  <a:pt x="10" y="22"/>
                </a:lnTo>
                <a:lnTo>
                  <a:pt x="10" y="24"/>
                </a:lnTo>
                <a:lnTo>
                  <a:pt x="8" y="26"/>
                </a:lnTo>
                <a:lnTo>
                  <a:pt x="8" y="26"/>
                </a:lnTo>
                <a:lnTo>
                  <a:pt x="8" y="26"/>
                </a:lnTo>
                <a:lnTo>
                  <a:pt x="10" y="28"/>
                </a:lnTo>
                <a:lnTo>
                  <a:pt x="10" y="28"/>
                </a:lnTo>
                <a:lnTo>
                  <a:pt x="12" y="28"/>
                </a:lnTo>
                <a:lnTo>
                  <a:pt x="12" y="28"/>
                </a:lnTo>
                <a:lnTo>
                  <a:pt x="12" y="28"/>
                </a:lnTo>
                <a:lnTo>
                  <a:pt x="12" y="28"/>
                </a:lnTo>
                <a:lnTo>
                  <a:pt x="12" y="30"/>
                </a:lnTo>
                <a:lnTo>
                  <a:pt x="12" y="30"/>
                </a:lnTo>
                <a:lnTo>
                  <a:pt x="10" y="32"/>
                </a:lnTo>
                <a:lnTo>
                  <a:pt x="10" y="34"/>
                </a:lnTo>
                <a:lnTo>
                  <a:pt x="10" y="34"/>
                </a:lnTo>
                <a:lnTo>
                  <a:pt x="10" y="34"/>
                </a:lnTo>
                <a:lnTo>
                  <a:pt x="10" y="36"/>
                </a:lnTo>
                <a:lnTo>
                  <a:pt x="12" y="36"/>
                </a:lnTo>
                <a:lnTo>
                  <a:pt x="12" y="36"/>
                </a:lnTo>
                <a:lnTo>
                  <a:pt x="12" y="36"/>
                </a:lnTo>
                <a:lnTo>
                  <a:pt x="12" y="34"/>
                </a:lnTo>
                <a:lnTo>
                  <a:pt x="12" y="36"/>
                </a:lnTo>
                <a:lnTo>
                  <a:pt x="14" y="3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1" name="Freeform 697"/>
          <p:cNvSpPr>
            <a:spLocks/>
          </p:cNvSpPr>
          <p:nvPr/>
        </p:nvSpPr>
        <p:spPr bwMode="auto">
          <a:xfrm>
            <a:off x="5153025" y="2433638"/>
            <a:ext cx="28575" cy="6350"/>
          </a:xfrm>
          <a:custGeom>
            <a:avLst/>
            <a:gdLst/>
            <a:ahLst/>
            <a:cxnLst>
              <a:cxn ang="0">
                <a:pos x="0" y="0"/>
              </a:cxn>
              <a:cxn ang="0">
                <a:pos x="0" y="0"/>
              </a:cxn>
              <a:cxn ang="0">
                <a:pos x="0" y="2"/>
              </a:cxn>
              <a:cxn ang="0">
                <a:pos x="0" y="2"/>
              </a:cxn>
              <a:cxn ang="0">
                <a:pos x="0" y="2"/>
              </a:cxn>
              <a:cxn ang="0">
                <a:pos x="0" y="2"/>
              </a:cxn>
              <a:cxn ang="0">
                <a:pos x="2" y="4"/>
              </a:cxn>
              <a:cxn ang="0">
                <a:pos x="2" y="4"/>
              </a:cxn>
              <a:cxn ang="0">
                <a:pos x="4" y="4"/>
              </a:cxn>
              <a:cxn ang="0">
                <a:pos x="6" y="4"/>
              </a:cxn>
              <a:cxn ang="0">
                <a:pos x="8" y="4"/>
              </a:cxn>
              <a:cxn ang="0">
                <a:pos x="8" y="4"/>
              </a:cxn>
              <a:cxn ang="0">
                <a:pos x="10" y="4"/>
              </a:cxn>
              <a:cxn ang="0">
                <a:pos x="12" y="2"/>
              </a:cxn>
              <a:cxn ang="0">
                <a:pos x="14" y="2"/>
              </a:cxn>
              <a:cxn ang="0">
                <a:pos x="14" y="2"/>
              </a:cxn>
              <a:cxn ang="0">
                <a:pos x="16" y="2"/>
              </a:cxn>
              <a:cxn ang="0">
                <a:pos x="18" y="2"/>
              </a:cxn>
              <a:cxn ang="0">
                <a:pos x="18" y="2"/>
              </a:cxn>
              <a:cxn ang="0">
                <a:pos x="18" y="2"/>
              </a:cxn>
              <a:cxn ang="0">
                <a:pos x="18" y="2"/>
              </a:cxn>
              <a:cxn ang="0">
                <a:pos x="18" y="4"/>
              </a:cxn>
              <a:cxn ang="0">
                <a:pos x="18" y="4"/>
              </a:cxn>
              <a:cxn ang="0">
                <a:pos x="18" y="4"/>
              </a:cxn>
            </a:cxnLst>
            <a:rect l="0" t="0" r="r" b="b"/>
            <a:pathLst>
              <a:path w="18" h="4">
                <a:moveTo>
                  <a:pt x="0" y="0"/>
                </a:moveTo>
                <a:lnTo>
                  <a:pt x="0" y="0"/>
                </a:lnTo>
                <a:lnTo>
                  <a:pt x="0" y="2"/>
                </a:lnTo>
                <a:lnTo>
                  <a:pt x="0" y="2"/>
                </a:lnTo>
                <a:lnTo>
                  <a:pt x="0" y="2"/>
                </a:lnTo>
                <a:lnTo>
                  <a:pt x="0" y="2"/>
                </a:lnTo>
                <a:lnTo>
                  <a:pt x="2" y="4"/>
                </a:lnTo>
                <a:lnTo>
                  <a:pt x="2" y="4"/>
                </a:lnTo>
                <a:lnTo>
                  <a:pt x="4" y="4"/>
                </a:lnTo>
                <a:lnTo>
                  <a:pt x="6" y="4"/>
                </a:lnTo>
                <a:lnTo>
                  <a:pt x="8" y="4"/>
                </a:lnTo>
                <a:lnTo>
                  <a:pt x="8" y="4"/>
                </a:lnTo>
                <a:lnTo>
                  <a:pt x="10" y="4"/>
                </a:lnTo>
                <a:lnTo>
                  <a:pt x="12" y="2"/>
                </a:lnTo>
                <a:lnTo>
                  <a:pt x="14" y="2"/>
                </a:lnTo>
                <a:lnTo>
                  <a:pt x="14" y="2"/>
                </a:lnTo>
                <a:lnTo>
                  <a:pt x="16" y="2"/>
                </a:lnTo>
                <a:lnTo>
                  <a:pt x="18" y="2"/>
                </a:lnTo>
                <a:lnTo>
                  <a:pt x="18" y="2"/>
                </a:lnTo>
                <a:lnTo>
                  <a:pt x="18" y="2"/>
                </a:lnTo>
                <a:lnTo>
                  <a:pt x="18" y="2"/>
                </a:lnTo>
                <a:lnTo>
                  <a:pt x="18" y="4"/>
                </a:lnTo>
                <a:lnTo>
                  <a:pt x="18" y="4"/>
                </a:lnTo>
                <a:lnTo>
                  <a:pt x="1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2" name="Freeform 698"/>
          <p:cNvSpPr>
            <a:spLocks/>
          </p:cNvSpPr>
          <p:nvPr/>
        </p:nvSpPr>
        <p:spPr bwMode="auto">
          <a:xfrm>
            <a:off x="4848225" y="2408238"/>
            <a:ext cx="60325" cy="28575"/>
          </a:xfrm>
          <a:custGeom>
            <a:avLst/>
            <a:gdLst/>
            <a:ahLst/>
            <a:cxnLst>
              <a:cxn ang="0">
                <a:pos x="0" y="16"/>
              </a:cxn>
              <a:cxn ang="0">
                <a:pos x="0" y="16"/>
              </a:cxn>
              <a:cxn ang="0">
                <a:pos x="4" y="16"/>
              </a:cxn>
              <a:cxn ang="0">
                <a:pos x="4" y="16"/>
              </a:cxn>
              <a:cxn ang="0">
                <a:pos x="10" y="16"/>
              </a:cxn>
              <a:cxn ang="0">
                <a:pos x="12" y="16"/>
              </a:cxn>
              <a:cxn ang="0">
                <a:pos x="12" y="14"/>
              </a:cxn>
              <a:cxn ang="0">
                <a:pos x="12" y="14"/>
              </a:cxn>
              <a:cxn ang="0">
                <a:pos x="14" y="16"/>
              </a:cxn>
              <a:cxn ang="0">
                <a:pos x="16" y="16"/>
              </a:cxn>
              <a:cxn ang="0">
                <a:pos x="18" y="16"/>
              </a:cxn>
              <a:cxn ang="0">
                <a:pos x="20" y="18"/>
              </a:cxn>
              <a:cxn ang="0">
                <a:pos x="22" y="16"/>
              </a:cxn>
              <a:cxn ang="0">
                <a:pos x="22" y="14"/>
              </a:cxn>
              <a:cxn ang="0">
                <a:pos x="22" y="14"/>
              </a:cxn>
              <a:cxn ang="0">
                <a:pos x="22" y="12"/>
              </a:cxn>
              <a:cxn ang="0">
                <a:pos x="22" y="12"/>
              </a:cxn>
              <a:cxn ang="0">
                <a:pos x="24" y="10"/>
              </a:cxn>
              <a:cxn ang="0">
                <a:pos x="26" y="10"/>
              </a:cxn>
              <a:cxn ang="0">
                <a:pos x="26" y="10"/>
              </a:cxn>
              <a:cxn ang="0">
                <a:pos x="26" y="8"/>
              </a:cxn>
              <a:cxn ang="0">
                <a:pos x="26" y="6"/>
              </a:cxn>
              <a:cxn ang="0">
                <a:pos x="24" y="6"/>
              </a:cxn>
              <a:cxn ang="0">
                <a:pos x="26" y="4"/>
              </a:cxn>
              <a:cxn ang="0">
                <a:pos x="28" y="4"/>
              </a:cxn>
              <a:cxn ang="0">
                <a:pos x="30" y="2"/>
              </a:cxn>
              <a:cxn ang="0">
                <a:pos x="30" y="2"/>
              </a:cxn>
              <a:cxn ang="0">
                <a:pos x="34" y="2"/>
              </a:cxn>
              <a:cxn ang="0">
                <a:pos x="34" y="0"/>
              </a:cxn>
              <a:cxn ang="0">
                <a:pos x="34" y="0"/>
              </a:cxn>
              <a:cxn ang="0">
                <a:pos x="36" y="0"/>
              </a:cxn>
              <a:cxn ang="0">
                <a:pos x="36" y="0"/>
              </a:cxn>
              <a:cxn ang="0">
                <a:pos x="38" y="0"/>
              </a:cxn>
            </a:cxnLst>
            <a:rect l="0" t="0" r="r" b="b"/>
            <a:pathLst>
              <a:path w="38" h="18">
                <a:moveTo>
                  <a:pt x="0" y="16"/>
                </a:moveTo>
                <a:lnTo>
                  <a:pt x="0" y="16"/>
                </a:lnTo>
                <a:lnTo>
                  <a:pt x="0" y="16"/>
                </a:lnTo>
                <a:lnTo>
                  <a:pt x="0" y="16"/>
                </a:lnTo>
                <a:lnTo>
                  <a:pt x="0" y="18"/>
                </a:lnTo>
                <a:lnTo>
                  <a:pt x="4" y="16"/>
                </a:lnTo>
                <a:lnTo>
                  <a:pt x="4" y="16"/>
                </a:lnTo>
                <a:lnTo>
                  <a:pt x="4" y="16"/>
                </a:lnTo>
                <a:lnTo>
                  <a:pt x="6" y="16"/>
                </a:lnTo>
                <a:lnTo>
                  <a:pt x="10" y="16"/>
                </a:lnTo>
                <a:lnTo>
                  <a:pt x="10" y="16"/>
                </a:lnTo>
                <a:lnTo>
                  <a:pt x="12" y="16"/>
                </a:lnTo>
                <a:lnTo>
                  <a:pt x="12" y="14"/>
                </a:lnTo>
                <a:lnTo>
                  <a:pt x="12" y="14"/>
                </a:lnTo>
                <a:lnTo>
                  <a:pt x="12" y="14"/>
                </a:lnTo>
                <a:lnTo>
                  <a:pt x="12" y="14"/>
                </a:lnTo>
                <a:lnTo>
                  <a:pt x="12" y="14"/>
                </a:lnTo>
                <a:lnTo>
                  <a:pt x="14" y="16"/>
                </a:lnTo>
                <a:lnTo>
                  <a:pt x="16" y="16"/>
                </a:lnTo>
                <a:lnTo>
                  <a:pt x="16" y="16"/>
                </a:lnTo>
                <a:lnTo>
                  <a:pt x="16" y="16"/>
                </a:lnTo>
                <a:lnTo>
                  <a:pt x="18" y="16"/>
                </a:lnTo>
                <a:lnTo>
                  <a:pt x="18" y="16"/>
                </a:lnTo>
                <a:lnTo>
                  <a:pt x="20" y="18"/>
                </a:lnTo>
                <a:lnTo>
                  <a:pt x="20" y="18"/>
                </a:lnTo>
                <a:lnTo>
                  <a:pt x="22" y="16"/>
                </a:lnTo>
                <a:lnTo>
                  <a:pt x="22" y="16"/>
                </a:lnTo>
                <a:lnTo>
                  <a:pt x="22" y="14"/>
                </a:lnTo>
                <a:lnTo>
                  <a:pt x="22" y="14"/>
                </a:lnTo>
                <a:lnTo>
                  <a:pt x="22" y="14"/>
                </a:lnTo>
                <a:lnTo>
                  <a:pt x="22" y="12"/>
                </a:lnTo>
                <a:lnTo>
                  <a:pt x="22" y="12"/>
                </a:lnTo>
                <a:lnTo>
                  <a:pt x="22" y="12"/>
                </a:lnTo>
                <a:lnTo>
                  <a:pt x="22" y="12"/>
                </a:lnTo>
                <a:lnTo>
                  <a:pt x="22" y="12"/>
                </a:lnTo>
                <a:lnTo>
                  <a:pt x="24" y="10"/>
                </a:lnTo>
                <a:lnTo>
                  <a:pt x="26" y="10"/>
                </a:lnTo>
                <a:lnTo>
                  <a:pt x="26" y="10"/>
                </a:lnTo>
                <a:lnTo>
                  <a:pt x="26" y="10"/>
                </a:lnTo>
                <a:lnTo>
                  <a:pt x="26" y="10"/>
                </a:lnTo>
                <a:lnTo>
                  <a:pt x="26" y="8"/>
                </a:lnTo>
                <a:lnTo>
                  <a:pt x="26" y="8"/>
                </a:lnTo>
                <a:lnTo>
                  <a:pt x="26" y="6"/>
                </a:lnTo>
                <a:lnTo>
                  <a:pt x="26" y="6"/>
                </a:lnTo>
                <a:lnTo>
                  <a:pt x="24" y="6"/>
                </a:lnTo>
                <a:lnTo>
                  <a:pt x="24" y="6"/>
                </a:lnTo>
                <a:lnTo>
                  <a:pt x="24" y="6"/>
                </a:lnTo>
                <a:lnTo>
                  <a:pt x="26" y="4"/>
                </a:lnTo>
                <a:lnTo>
                  <a:pt x="26" y="4"/>
                </a:lnTo>
                <a:lnTo>
                  <a:pt x="28" y="4"/>
                </a:lnTo>
                <a:lnTo>
                  <a:pt x="30" y="4"/>
                </a:lnTo>
                <a:lnTo>
                  <a:pt x="30" y="2"/>
                </a:lnTo>
                <a:lnTo>
                  <a:pt x="30" y="2"/>
                </a:lnTo>
                <a:lnTo>
                  <a:pt x="30" y="2"/>
                </a:lnTo>
                <a:lnTo>
                  <a:pt x="32" y="2"/>
                </a:lnTo>
                <a:lnTo>
                  <a:pt x="34" y="2"/>
                </a:lnTo>
                <a:lnTo>
                  <a:pt x="32" y="0"/>
                </a:lnTo>
                <a:lnTo>
                  <a:pt x="34" y="0"/>
                </a:lnTo>
                <a:lnTo>
                  <a:pt x="34" y="0"/>
                </a:lnTo>
                <a:lnTo>
                  <a:pt x="34" y="0"/>
                </a:lnTo>
                <a:lnTo>
                  <a:pt x="34" y="0"/>
                </a:lnTo>
                <a:lnTo>
                  <a:pt x="36" y="0"/>
                </a:lnTo>
                <a:lnTo>
                  <a:pt x="36" y="0"/>
                </a:lnTo>
                <a:lnTo>
                  <a:pt x="36" y="0"/>
                </a:lnTo>
                <a:lnTo>
                  <a:pt x="36" y="0"/>
                </a:lnTo>
                <a:lnTo>
                  <a:pt x="38" y="0"/>
                </a:lnTo>
                <a:lnTo>
                  <a:pt x="3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3" name="Freeform 699"/>
          <p:cNvSpPr>
            <a:spLocks/>
          </p:cNvSpPr>
          <p:nvPr/>
        </p:nvSpPr>
        <p:spPr bwMode="auto">
          <a:xfrm>
            <a:off x="5108575" y="2363788"/>
            <a:ext cx="44450" cy="69850"/>
          </a:xfrm>
          <a:custGeom>
            <a:avLst/>
            <a:gdLst/>
            <a:ahLst/>
            <a:cxnLst>
              <a:cxn ang="0">
                <a:pos x="0" y="0"/>
              </a:cxn>
              <a:cxn ang="0">
                <a:pos x="2" y="0"/>
              </a:cxn>
              <a:cxn ang="0">
                <a:pos x="2" y="0"/>
              </a:cxn>
              <a:cxn ang="0">
                <a:pos x="4" y="0"/>
              </a:cxn>
              <a:cxn ang="0">
                <a:pos x="6" y="0"/>
              </a:cxn>
              <a:cxn ang="0">
                <a:pos x="8" y="4"/>
              </a:cxn>
              <a:cxn ang="0">
                <a:pos x="8" y="6"/>
              </a:cxn>
              <a:cxn ang="0">
                <a:pos x="8" y="6"/>
              </a:cxn>
              <a:cxn ang="0">
                <a:pos x="10" y="6"/>
              </a:cxn>
              <a:cxn ang="0">
                <a:pos x="10" y="8"/>
              </a:cxn>
              <a:cxn ang="0">
                <a:pos x="10" y="8"/>
              </a:cxn>
              <a:cxn ang="0">
                <a:pos x="10" y="10"/>
              </a:cxn>
              <a:cxn ang="0">
                <a:pos x="12" y="10"/>
              </a:cxn>
              <a:cxn ang="0">
                <a:pos x="12" y="10"/>
              </a:cxn>
              <a:cxn ang="0">
                <a:pos x="12" y="12"/>
              </a:cxn>
              <a:cxn ang="0">
                <a:pos x="14" y="14"/>
              </a:cxn>
              <a:cxn ang="0">
                <a:pos x="16" y="14"/>
              </a:cxn>
              <a:cxn ang="0">
                <a:pos x="16" y="14"/>
              </a:cxn>
              <a:cxn ang="0">
                <a:pos x="16" y="16"/>
              </a:cxn>
              <a:cxn ang="0">
                <a:pos x="16" y="16"/>
              </a:cxn>
              <a:cxn ang="0">
                <a:pos x="18" y="16"/>
              </a:cxn>
              <a:cxn ang="0">
                <a:pos x="18" y="18"/>
              </a:cxn>
              <a:cxn ang="0">
                <a:pos x="18" y="18"/>
              </a:cxn>
              <a:cxn ang="0">
                <a:pos x="20" y="18"/>
              </a:cxn>
              <a:cxn ang="0">
                <a:pos x="20" y="20"/>
              </a:cxn>
              <a:cxn ang="0">
                <a:pos x="22" y="20"/>
              </a:cxn>
              <a:cxn ang="0">
                <a:pos x="22" y="20"/>
              </a:cxn>
              <a:cxn ang="0">
                <a:pos x="22" y="20"/>
              </a:cxn>
              <a:cxn ang="0">
                <a:pos x="22" y="22"/>
              </a:cxn>
              <a:cxn ang="0">
                <a:pos x="22" y="22"/>
              </a:cxn>
              <a:cxn ang="0">
                <a:pos x="22" y="22"/>
              </a:cxn>
              <a:cxn ang="0">
                <a:pos x="24" y="24"/>
              </a:cxn>
              <a:cxn ang="0">
                <a:pos x="24" y="24"/>
              </a:cxn>
              <a:cxn ang="0">
                <a:pos x="24" y="26"/>
              </a:cxn>
              <a:cxn ang="0">
                <a:pos x="26" y="26"/>
              </a:cxn>
              <a:cxn ang="0">
                <a:pos x="26" y="28"/>
              </a:cxn>
              <a:cxn ang="0">
                <a:pos x="24" y="30"/>
              </a:cxn>
              <a:cxn ang="0">
                <a:pos x="24" y="32"/>
              </a:cxn>
              <a:cxn ang="0">
                <a:pos x="24" y="34"/>
              </a:cxn>
              <a:cxn ang="0">
                <a:pos x="24" y="34"/>
              </a:cxn>
              <a:cxn ang="0">
                <a:pos x="24" y="36"/>
              </a:cxn>
              <a:cxn ang="0">
                <a:pos x="24" y="36"/>
              </a:cxn>
              <a:cxn ang="0">
                <a:pos x="24" y="38"/>
              </a:cxn>
              <a:cxn ang="0">
                <a:pos x="26" y="40"/>
              </a:cxn>
              <a:cxn ang="0">
                <a:pos x="26" y="42"/>
              </a:cxn>
              <a:cxn ang="0">
                <a:pos x="26" y="42"/>
              </a:cxn>
              <a:cxn ang="0">
                <a:pos x="26" y="42"/>
              </a:cxn>
              <a:cxn ang="0">
                <a:pos x="26" y="42"/>
              </a:cxn>
              <a:cxn ang="0">
                <a:pos x="26" y="44"/>
              </a:cxn>
              <a:cxn ang="0">
                <a:pos x="28" y="44"/>
              </a:cxn>
              <a:cxn ang="0">
                <a:pos x="28" y="44"/>
              </a:cxn>
            </a:cxnLst>
            <a:rect l="0" t="0" r="r" b="b"/>
            <a:pathLst>
              <a:path w="28" h="44">
                <a:moveTo>
                  <a:pt x="0" y="0"/>
                </a:moveTo>
                <a:lnTo>
                  <a:pt x="2" y="0"/>
                </a:lnTo>
                <a:lnTo>
                  <a:pt x="2" y="0"/>
                </a:lnTo>
                <a:lnTo>
                  <a:pt x="4" y="0"/>
                </a:lnTo>
                <a:lnTo>
                  <a:pt x="6" y="0"/>
                </a:lnTo>
                <a:lnTo>
                  <a:pt x="8" y="4"/>
                </a:lnTo>
                <a:lnTo>
                  <a:pt x="8" y="6"/>
                </a:lnTo>
                <a:lnTo>
                  <a:pt x="8" y="6"/>
                </a:lnTo>
                <a:lnTo>
                  <a:pt x="10" y="6"/>
                </a:lnTo>
                <a:lnTo>
                  <a:pt x="10" y="8"/>
                </a:lnTo>
                <a:lnTo>
                  <a:pt x="10" y="8"/>
                </a:lnTo>
                <a:lnTo>
                  <a:pt x="10" y="10"/>
                </a:lnTo>
                <a:lnTo>
                  <a:pt x="12" y="10"/>
                </a:lnTo>
                <a:lnTo>
                  <a:pt x="12" y="10"/>
                </a:lnTo>
                <a:lnTo>
                  <a:pt x="12" y="12"/>
                </a:lnTo>
                <a:lnTo>
                  <a:pt x="14" y="14"/>
                </a:lnTo>
                <a:lnTo>
                  <a:pt x="16" y="14"/>
                </a:lnTo>
                <a:lnTo>
                  <a:pt x="16" y="14"/>
                </a:lnTo>
                <a:lnTo>
                  <a:pt x="16" y="16"/>
                </a:lnTo>
                <a:lnTo>
                  <a:pt x="16" y="16"/>
                </a:lnTo>
                <a:lnTo>
                  <a:pt x="18" y="16"/>
                </a:lnTo>
                <a:lnTo>
                  <a:pt x="18" y="18"/>
                </a:lnTo>
                <a:lnTo>
                  <a:pt x="18" y="18"/>
                </a:lnTo>
                <a:lnTo>
                  <a:pt x="20" y="18"/>
                </a:lnTo>
                <a:lnTo>
                  <a:pt x="20" y="20"/>
                </a:lnTo>
                <a:lnTo>
                  <a:pt x="22" y="20"/>
                </a:lnTo>
                <a:lnTo>
                  <a:pt x="22" y="20"/>
                </a:lnTo>
                <a:lnTo>
                  <a:pt x="22" y="20"/>
                </a:lnTo>
                <a:lnTo>
                  <a:pt x="22" y="22"/>
                </a:lnTo>
                <a:lnTo>
                  <a:pt x="22" y="22"/>
                </a:lnTo>
                <a:lnTo>
                  <a:pt x="22" y="22"/>
                </a:lnTo>
                <a:lnTo>
                  <a:pt x="24" y="24"/>
                </a:lnTo>
                <a:lnTo>
                  <a:pt x="24" y="24"/>
                </a:lnTo>
                <a:lnTo>
                  <a:pt x="24" y="26"/>
                </a:lnTo>
                <a:lnTo>
                  <a:pt x="26" y="26"/>
                </a:lnTo>
                <a:lnTo>
                  <a:pt x="26" y="28"/>
                </a:lnTo>
                <a:lnTo>
                  <a:pt x="24" y="30"/>
                </a:lnTo>
                <a:lnTo>
                  <a:pt x="24" y="32"/>
                </a:lnTo>
                <a:lnTo>
                  <a:pt x="24" y="34"/>
                </a:lnTo>
                <a:lnTo>
                  <a:pt x="24" y="34"/>
                </a:lnTo>
                <a:lnTo>
                  <a:pt x="24" y="36"/>
                </a:lnTo>
                <a:lnTo>
                  <a:pt x="24" y="36"/>
                </a:lnTo>
                <a:lnTo>
                  <a:pt x="24" y="38"/>
                </a:lnTo>
                <a:lnTo>
                  <a:pt x="26" y="40"/>
                </a:lnTo>
                <a:lnTo>
                  <a:pt x="26" y="42"/>
                </a:lnTo>
                <a:lnTo>
                  <a:pt x="26" y="42"/>
                </a:lnTo>
                <a:lnTo>
                  <a:pt x="26" y="42"/>
                </a:lnTo>
                <a:lnTo>
                  <a:pt x="26" y="42"/>
                </a:lnTo>
                <a:lnTo>
                  <a:pt x="26" y="44"/>
                </a:lnTo>
                <a:lnTo>
                  <a:pt x="28" y="44"/>
                </a:lnTo>
                <a:lnTo>
                  <a:pt x="28" y="4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4" name="Freeform 700"/>
          <p:cNvSpPr>
            <a:spLocks/>
          </p:cNvSpPr>
          <p:nvPr/>
        </p:nvSpPr>
        <p:spPr bwMode="auto">
          <a:xfrm>
            <a:off x="5108575" y="2357438"/>
            <a:ext cx="79375" cy="76200"/>
          </a:xfrm>
          <a:custGeom>
            <a:avLst/>
            <a:gdLst/>
            <a:ahLst/>
            <a:cxnLst>
              <a:cxn ang="0">
                <a:pos x="28" y="48"/>
              </a:cxn>
              <a:cxn ang="0">
                <a:pos x="28" y="48"/>
              </a:cxn>
              <a:cxn ang="0">
                <a:pos x="30" y="48"/>
              </a:cxn>
              <a:cxn ang="0">
                <a:pos x="32" y="48"/>
              </a:cxn>
              <a:cxn ang="0">
                <a:pos x="30" y="46"/>
              </a:cxn>
              <a:cxn ang="0">
                <a:pos x="32" y="44"/>
              </a:cxn>
              <a:cxn ang="0">
                <a:pos x="34" y="40"/>
              </a:cxn>
              <a:cxn ang="0">
                <a:pos x="34" y="40"/>
              </a:cxn>
              <a:cxn ang="0">
                <a:pos x="36" y="36"/>
              </a:cxn>
              <a:cxn ang="0">
                <a:pos x="34" y="32"/>
              </a:cxn>
              <a:cxn ang="0">
                <a:pos x="38" y="32"/>
              </a:cxn>
              <a:cxn ang="0">
                <a:pos x="38" y="32"/>
              </a:cxn>
              <a:cxn ang="0">
                <a:pos x="38" y="34"/>
              </a:cxn>
              <a:cxn ang="0">
                <a:pos x="40" y="32"/>
              </a:cxn>
              <a:cxn ang="0">
                <a:pos x="42" y="32"/>
              </a:cxn>
              <a:cxn ang="0">
                <a:pos x="44" y="34"/>
              </a:cxn>
              <a:cxn ang="0">
                <a:pos x="46" y="34"/>
              </a:cxn>
              <a:cxn ang="0">
                <a:pos x="48" y="34"/>
              </a:cxn>
              <a:cxn ang="0">
                <a:pos x="50" y="34"/>
              </a:cxn>
              <a:cxn ang="0">
                <a:pos x="50" y="32"/>
              </a:cxn>
              <a:cxn ang="0">
                <a:pos x="48" y="32"/>
              </a:cxn>
              <a:cxn ang="0">
                <a:pos x="48" y="30"/>
              </a:cxn>
              <a:cxn ang="0">
                <a:pos x="46" y="26"/>
              </a:cxn>
              <a:cxn ang="0">
                <a:pos x="42" y="24"/>
              </a:cxn>
              <a:cxn ang="0">
                <a:pos x="40" y="18"/>
              </a:cxn>
              <a:cxn ang="0">
                <a:pos x="40" y="18"/>
              </a:cxn>
              <a:cxn ang="0">
                <a:pos x="38" y="18"/>
              </a:cxn>
              <a:cxn ang="0">
                <a:pos x="36" y="16"/>
              </a:cxn>
              <a:cxn ang="0">
                <a:pos x="36" y="16"/>
              </a:cxn>
              <a:cxn ang="0">
                <a:pos x="34" y="14"/>
              </a:cxn>
              <a:cxn ang="0">
                <a:pos x="34" y="8"/>
              </a:cxn>
              <a:cxn ang="0">
                <a:pos x="32" y="8"/>
              </a:cxn>
              <a:cxn ang="0">
                <a:pos x="32" y="8"/>
              </a:cxn>
              <a:cxn ang="0">
                <a:pos x="30" y="8"/>
              </a:cxn>
              <a:cxn ang="0">
                <a:pos x="30" y="6"/>
              </a:cxn>
              <a:cxn ang="0">
                <a:pos x="26" y="4"/>
              </a:cxn>
              <a:cxn ang="0">
                <a:pos x="24" y="6"/>
              </a:cxn>
              <a:cxn ang="0">
                <a:pos x="22" y="4"/>
              </a:cxn>
              <a:cxn ang="0">
                <a:pos x="22" y="4"/>
              </a:cxn>
              <a:cxn ang="0">
                <a:pos x="20" y="4"/>
              </a:cxn>
              <a:cxn ang="0">
                <a:pos x="18" y="2"/>
              </a:cxn>
              <a:cxn ang="0">
                <a:pos x="16" y="2"/>
              </a:cxn>
              <a:cxn ang="0">
                <a:pos x="16" y="0"/>
              </a:cxn>
              <a:cxn ang="0">
                <a:pos x="12" y="0"/>
              </a:cxn>
              <a:cxn ang="0">
                <a:pos x="4" y="2"/>
              </a:cxn>
              <a:cxn ang="0">
                <a:pos x="0" y="2"/>
              </a:cxn>
            </a:cxnLst>
            <a:rect l="0" t="0" r="r" b="b"/>
            <a:pathLst>
              <a:path w="50" h="48">
                <a:moveTo>
                  <a:pt x="28" y="48"/>
                </a:moveTo>
                <a:lnTo>
                  <a:pt x="28" y="48"/>
                </a:lnTo>
                <a:lnTo>
                  <a:pt x="28" y="48"/>
                </a:lnTo>
                <a:lnTo>
                  <a:pt x="28" y="48"/>
                </a:lnTo>
                <a:lnTo>
                  <a:pt x="28" y="48"/>
                </a:lnTo>
                <a:lnTo>
                  <a:pt x="28" y="48"/>
                </a:lnTo>
                <a:lnTo>
                  <a:pt x="28" y="48"/>
                </a:lnTo>
                <a:lnTo>
                  <a:pt x="28" y="48"/>
                </a:lnTo>
                <a:lnTo>
                  <a:pt x="30" y="48"/>
                </a:lnTo>
                <a:lnTo>
                  <a:pt x="30" y="48"/>
                </a:lnTo>
                <a:lnTo>
                  <a:pt x="30" y="48"/>
                </a:lnTo>
                <a:lnTo>
                  <a:pt x="32" y="48"/>
                </a:lnTo>
                <a:lnTo>
                  <a:pt x="32" y="48"/>
                </a:lnTo>
                <a:lnTo>
                  <a:pt x="30" y="46"/>
                </a:lnTo>
                <a:lnTo>
                  <a:pt x="30" y="46"/>
                </a:lnTo>
                <a:lnTo>
                  <a:pt x="30" y="44"/>
                </a:lnTo>
                <a:lnTo>
                  <a:pt x="32" y="44"/>
                </a:lnTo>
                <a:lnTo>
                  <a:pt x="32" y="44"/>
                </a:lnTo>
                <a:lnTo>
                  <a:pt x="34" y="42"/>
                </a:lnTo>
                <a:lnTo>
                  <a:pt x="34" y="42"/>
                </a:lnTo>
                <a:lnTo>
                  <a:pt x="34" y="40"/>
                </a:lnTo>
                <a:lnTo>
                  <a:pt x="34" y="40"/>
                </a:lnTo>
                <a:lnTo>
                  <a:pt x="34" y="40"/>
                </a:lnTo>
                <a:lnTo>
                  <a:pt x="34" y="40"/>
                </a:lnTo>
                <a:lnTo>
                  <a:pt x="36" y="40"/>
                </a:lnTo>
                <a:lnTo>
                  <a:pt x="36" y="36"/>
                </a:lnTo>
                <a:lnTo>
                  <a:pt x="36" y="36"/>
                </a:lnTo>
                <a:lnTo>
                  <a:pt x="34" y="36"/>
                </a:lnTo>
                <a:lnTo>
                  <a:pt x="34" y="32"/>
                </a:lnTo>
                <a:lnTo>
                  <a:pt x="34" y="32"/>
                </a:lnTo>
                <a:lnTo>
                  <a:pt x="36" y="32"/>
                </a:lnTo>
                <a:lnTo>
                  <a:pt x="36" y="32"/>
                </a:lnTo>
                <a:lnTo>
                  <a:pt x="38" y="32"/>
                </a:lnTo>
                <a:lnTo>
                  <a:pt x="38" y="32"/>
                </a:lnTo>
                <a:lnTo>
                  <a:pt x="38" y="32"/>
                </a:lnTo>
                <a:lnTo>
                  <a:pt x="38" y="32"/>
                </a:lnTo>
                <a:lnTo>
                  <a:pt x="38" y="34"/>
                </a:lnTo>
                <a:lnTo>
                  <a:pt x="38" y="34"/>
                </a:lnTo>
                <a:lnTo>
                  <a:pt x="38" y="34"/>
                </a:lnTo>
                <a:lnTo>
                  <a:pt x="38" y="34"/>
                </a:lnTo>
                <a:lnTo>
                  <a:pt x="40" y="34"/>
                </a:lnTo>
                <a:lnTo>
                  <a:pt x="40" y="32"/>
                </a:lnTo>
                <a:lnTo>
                  <a:pt x="40" y="32"/>
                </a:lnTo>
                <a:lnTo>
                  <a:pt x="42" y="32"/>
                </a:lnTo>
                <a:lnTo>
                  <a:pt x="42" y="32"/>
                </a:lnTo>
                <a:lnTo>
                  <a:pt x="44" y="34"/>
                </a:lnTo>
                <a:lnTo>
                  <a:pt x="44" y="34"/>
                </a:lnTo>
                <a:lnTo>
                  <a:pt x="44" y="34"/>
                </a:lnTo>
                <a:lnTo>
                  <a:pt x="44" y="32"/>
                </a:lnTo>
                <a:lnTo>
                  <a:pt x="46" y="34"/>
                </a:lnTo>
                <a:lnTo>
                  <a:pt x="46" y="34"/>
                </a:lnTo>
                <a:lnTo>
                  <a:pt x="48" y="34"/>
                </a:lnTo>
                <a:lnTo>
                  <a:pt x="48" y="34"/>
                </a:lnTo>
                <a:lnTo>
                  <a:pt x="48" y="34"/>
                </a:lnTo>
                <a:lnTo>
                  <a:pt x="50" y="34"/>
                </a:lnTo>
                <a:lnTo>
                  <a:pt x="50" y="34"/>
                </a:lnTo>
                <a:lnTo>
                  <a:pt x="50" y="34"/>
                </a:lnTo>
                <a:lnTo>
                  <a:pt x="50" y="32"/>
                </a:lnTo>
                <a:lnTo>
                  <a:pt x="50" y="32"/>
                </a:lnTo>
                <a:lnTo>
                  <a:pt x="50" y="32"/>
                </a:lnTo>
                <a:lnTo>
                  <a:pt x="48" y="32"/>
                </a:lnTo>
                <a:lnTo>
                  <a:pt x="48" y="32"/>
                </a:lnTo>
                <a:lnTo>
                  <a:pt x="48" y="32"/>
                </a:lnTo>
                <a:lnTo>
                  <a:pt x="46" y="32"/>
                </a:lnTo>
                <a:lnTo>
                  <a:pt x="46" y="30"/>
                </a:lnTo>
                <a:lnTo>
                  <a:pt x="48" y="30"/>
                </a:lnTo>
                <a:lnTo>
                  <a:pt x="48" y="28"/>
                </a:lnTo>
                <a:lnTo>
                  <a:pt x="46" y="26"/>
                </a:lnTo>
                <a:lnTo>
                  <a:pt x="46" y="26"/>
                </a:lnTo>
                <a:lnTo>
                  <a:pt x="44" y="26"/>
                </a:lnTo>
                <a:lnTo>
                  <a:pt x="42" y="24"/>
                </a:lnTo>
                <a:lnTo>
                  <a:pt x="42" y="24"/>
                </a:lnTo>
                <a:lnTo>
                  <a:pt x="42" y="22"/>
                </a:lnTo>
                <a:lnTo>
                  <a:pt x="42" y="20"/>
                </a:lnTo>
                <a:lnTo>
                  <a:pt x="40" y="18"/>
                </a:lnTo>
                <a:lnTo>
                  <a:pt x="40" y="18"/>
                </a:lnTo>
                <a:lnTo>
                  <a:pt x="40" y="18"/>
                </a:lnTo>
                <a:lnTo>
                  <a:pt x="40" y="18"/>
                </a:lnTo>
                <a:lnTo>
                  <a:pt x="40" y="18"/>
                </a:lnTo>
                <a:lnTo>
                  <a:pt x="38" y="18"/>
                </a:lnTo>
                <a:lnTo>
                  <a:pt x="38" y="18"/>
                </a:lnTo>
                <a:lnTo>
                  <a:pt x="38" y="18"/>
                </a:lnTo>
                <a:lnTo>
                  <a:pt x="38" y="18"/>
                </a:lnTo>
                <a:lnTo>
                  <a:pt x="36" y="16"/>
                </a:lnTo>
                <a:lnTo>
                  <a:pt x="36" y="16"/>
                </a:lnTo>
                <a:lnTo>
                  <a:pt x="36" y="16"/>
                </a:lnTo>
                <a:lnTo>
                  <a:pt x="36" y="16"/>
                </a:lnTo>
                <a:lnTo>
                  <a:pt x="34" y="16"/>
                </a:lnTo>
                <a:lnTo>
                  <a:pt x="34" y="14"/>
                </a:lnTo>
                <a:lnTo>
                  <a:pt x="34" y="14"/>
                </a:lnTo>
                <a:lnTo>
                  <a:pt x="34" y="14"/>
                </a:lnTo>
                <a:lnTo>
                  <a:pt x="36" y="12"/>
                </a:lnTo>
                <a:lnTo>
                  <a:pt x="34" y="8"/>
                </a:lnTo>
                <a:lnTo>
                  <a:pt x="34" y="8"/>
                </a:lnTo>
                <a:lnTo>
                  <a:pt x="32" y="8"/>
                </a:lnTo>
                <a:lnTo>
                  <a:pt x="32" y="8"/>
                </a:lnTo>
                <a:lnTo>
                  <a:pt x="32" y="8"/>
                </a:lnTo>
                <a:lnTo>
                  <a:pt x="32" y="8"/>
                </a:lnTo>
                <a:lnTo>
                  <a:pt x="32" y="8"/>
                </a:lnTo>
                <a:lnTo>
                  <a:pt x="32" y="8"/>
                </a:lnTo>
                <a:lnTo>
                  <a:pt x="32" y="8"/>
                </a:lnTo>
                <a:lnTo>
                  <a:pt x="30" y="8"/>
                </a:lnTo>
                <a:lnTo>
                  <a:pt x="30" y="8"/>
                </a:lnTo>
                <a:lnTo>
                  <a:pt x="30" y="8"/>
                </a:lnTo>
                <a:lnTo>
                  <a:pt x="30" y="6"/>
                </a:lnTo>
                <a:lnTo>
                  <a:pt x="28" y="6"/>
                </a:lnTo>
                <a:lnTo>
                  <a:pt x="28" y="6"/>
                </a:lnTo>
                <a:lnTo>
                  <a:pt x="26" y="4"/>
                </a:lnTo>
                <a:lnTo>
                  <a:pt x="26" y="4"/>
                </a:lnTo>
                <a:lnTo>
                  <a:pt x="24" y="6"/>
                </a:lnTo>
                <a:lnTo>
                  <a:pt x="24" y="6"/>
                </a:lnTo>
                <a:lnTo>
                  <a:pt x="24" y="4"/>
                </a:lnTo>
                <a:lnTo>
                  <a:pt x="22" y="4"/>
                </a:lnTo>
                <a:lnTo>
                  <a:pt x="22" y="4"/>
                </a:lnTo>
                <a:lnTo>
                  <a:pt x="22" y="4"/>
                </a:lnTo>
                <a:lnTo>
                  <a:pt x="22" y="4"/>
                </a:lnTo>
                <a:lnTo>
                  <a:pt x="22" y="4"/>
                </a:lnTo>
                <a:lnTo>
                  <a:pt x="22" y="4"/>
                </a:lnTo>
                <a:lnTo>
                  <a:pt x="20" y="4"/>
                </a:lnTo>
                <a:lnTo>
                  <a:pt x="20" y="4"/>
                </a:lnTo>
                <a:lnTo>
                  <a:pt x="20" y="2"/>
                </a:lnTo>
                <a:lnTo>
                  <a:pt x="18" y="2"/>
                </a:lnTo>
                <a:lnTo>
                  <a:pt x="18" y="2"/>
                </a:lnTo>
                <a:lnTo>
                  <a:pt x="18" y="2"/>
                </a:lnTo>
                <a:lnTo>
                  <a:pt x="16" y="2"/>
                </a:lnTo>
                <a:lnTo>
                  <a:pt x="16" y="2"/>
                </a:lnTo>
                <a:lnTo>
                  <a:pt x="16" y="2"/>
                </a:lnTo>
                <a:lnTo>
                  <a:pt x="16" y="2"/>
                </a:lnTo>
                <a:lnTo>
                  <a:pt x="16" y="0"/>
                </a:lnTo>
                <a:lnTo>
                  <a:pt x="14" y="0"/>
                </a:lnTo>
                <a:lnTo>
                  <a:pt x="12" y="0"/>
                </a:lnTo>
                <a:lnTo>
                  <a:pt x="12" y="0"/>
                </a:lnTo>
                <a:lnTo>
                  <a:pt x="10" y="0"/>
                </a:lnTo>
                <a:lnTo>
                  <a:pt x="8" y="2"/>
                </a:lnTo>
                <a:lnTo>
                  <a:pt x="4" y="2"/>
                </a:lnTo>
                <a:lnTo>
                  <a:pt x="2" y="2"/>
                </a:lnTo>
                <a:lnTo>
                  <a:pt x="2" y="2"/>
                </a:lnTo>
                <a:lnTo>
                  <a:pt x="0" y="2"/>
                </a:lnTo>
                <a:lnTo>
                  <a:pt x="0"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5" name="Freeform 701"/>
          <p:cNvSpPr>
            <a:spLocks/>
          </p:cNvSpPr>
          <p:nvPr/>
        </p:nvSpPr>
        <p:spPr bwMode="auto">
          <a:xfrm>
            <a:off x="4841875" y="2408238"/>
            <a:ext cx="12700" cy="22225"/>
          </a:xfrm>
          <a:custGeom>
            <a:avLst/>
            <a:gdLst/>
            <a:ahLst/>
            <a:cxnLst>
              <a:cxn ang="0">
                <a:pos x="4" y="0"/>
              </a:cxn>
              <a:cxn ang="0">
                <a:pos x="4" y="0"/>
              </a:cxn>
              <a:cxn ang="0">
                <a:pos x="4" y="0"/>
              </a:cxn>
              <a:cxn ang="0">
                <a:pos x="4" y="0"/>
              </a:cxn>
              <a:cxn ang="0">
                <a:pos x="4" y="0"/>
              </a:cxn>
              <a:cxn ang="0">
                <a:pos x="2" y="2"/>
              </a:cxn>
              <a:cxn ang="0">
                <a:pos x="0" y="2"/>
              </a:cxn>
              <a:cxn ang="0">
                <a:pos x="0" y="4"/>
              </a:cxn>
              <a:cxn ang="0">
                <a:pos x="0" y="4"/>
              </a:cxn>
              <a:cxn ang="0">
                <a:pos x="0" y="4"/>
              </a:cxn>
              <a:cxn ang="0">
                <a:pos x="2" y="4"/>
              </a:cxn>
              <a:cxn ang="0">
                <a:pos x="2" y="4"/>
              </a:cxn>
              <a:cxn ang="0">
                <a:pos x="4" y="6"/>
              </a:cxn>
              <a:cxn ang="0">
                <a:pos x="4" y="6"/>
              </a:cxn>
              <a:cxn ang="0">
                <a:pos x="2" y="6"/>
              </a:cxn>
              <a:cxn ang="0">
                <a:pos x="2" y="6"/>
              </a:cxn>
              <a:cxn ang="0">
                <a:pos x="2" y="6"/>
              </a:cxn>
              <a:cxn ang="0">
                <a:pos x="2" y="6"/>
              </a:cxn>
              <a:cxn ang="0">
                <a:pos x="2" y="8"/>
              </a:cxn>
              <a:cxn ang="0">
                <a:pos x="2" y="8"/>
              </a:cxn>
              <a:cxn ang="0">
                <a:pos x="2" y="8"/>
              </a:cxn>
              <a:cxn ang="0">
                <a:pos x="2" y="8"/>
              </a:cxn>
              <a:cxn ang="0">
                <a:pos x="2" y="8"/>
              </a:cxn>
              <a:cxn ang="0">
                <a:pos x="4" y="8"/>
              </a:cxn>
              <a:cxn ang="0">
                <a:pos x="4" y="8"/>
              </a:cxn>
              <a:cxn ang="0">
                <a:pos x="4" y="10"/>
              </a:cxn>
              <a:cxn ang="0">
                <a:pos x="2" y="10"/>
              </a:cxn>
              <a:cxn ang="0">
                <a:pos x="2" y="10"/>
              </a:cxn>
              <a:cxn ang="0">
                <a:pos x="4" y="12"/>
              </a:cxn>
              <a:cxn ang="0">
                <a:pos x="4" y="12"/>
              </a:cxn>
              <a:cxn ang="0">
                <a:pos x="6" y="12"/>
              </a:cxn>
              <a:cxn ang="0">
                <a:pos x="6" y="12"/>
              </a:cxn>
              <a:cxn ang="0">
                <a:pos x="8" y="14"/>
              </a:cxn>
              <a:cxn ang="0">
                <a:pos x="6" y="14"/>
              </a:cxn>
              <a:cxn ang="0">
                <a:pos x="6" y="14"/>
              </a:cxn>
              <a:cxn ang="0">
                <a:pos x="6" y="14"/>
              </a:cxn>
              <a:cxn ang="0">
                <a:pos x="4" y="14"/>
              </a:cxn>
            </a:cxnLst>
            <a:rect l="0" t="0" r="r" b="b"/>
            <a:pathLst>
              <a:path w="8" h="14">
                <a:moveTo>
                  <a:pt x="4" y="0"/>
                </a:moveTo>
                <a:lnTo>
                  <a:pt x="4" y="0"/>
                </a:lnTo>
                <a:lnTo>
                  <a:pt x="4" y="0"/>
                </a:lnTo>
                <a:lnTo>
                  <a:pt x="4" y="0"/>
                </a:lnTo>
                <a:lnTo>
                  <a:pt x="4" y="0"/>
                </a:lnTo>
                <a:lnTo>
                  <a:pt x="2" y="2"/>
                </a:lnTo>
                <a:lnTo>
                  <a:pt x="0" y="2"/>
                </a:lnTo>
                <a:lnTo>
                  <a:pt x="0" y="4"/>
                </a:lnTo>
                <a:lnTo>
                  <a:pt x="0" y="4"/>
                </a:lnTo>
                <a:lnTo>
                  <a:pt x="0" y="4"/>
                </a:lnTo>
                <a:lnTo>
                  <a:pt x="2" y="4"/>
                </a:lnTo>
                <a:lnTo>
                  <a:pt x="2" y="4"/>
                </a:lnTo>
                <a:lnTo>
                  <a:pt x="4" y="6"/>
                </a:lnTo>
                <a:lnTo>
                  <a:pt x="4" y="6"/>
                </a:lnTo>
                <a:lnTo>
                  <a:pt x="2" y="6"/>
                </a:lnTo>
                <a:lnTo>
                  <a:pt x="2" y="6"/>
                </a:lnTo>
                <a:lnTo>
                  <a:pt x="2" y="6"/>
                </a:lnTo>
                <a:lnTo>
                  <a:pt x="2" y="6"/>
                </a:lnTo>
                <a:lnTo>
                  <a:pt x="2" y="8"/>
                </a:lnTo>
                <a:lnTo>
                  <a:pt x="2" y="8"/>
                </a:lnTo>
                <a:lnTo>
                  <a:pt x="2" y="8"/>
                </a:lnTo>
                <a:lnTo>
                  <a:pt x="2" y="8"/>
                </a:lnTo>
                <a:lnTo>
                  <a:pt x="2" y="8"/>
                </a:lnTo>
                <a:lnTo>
                  <a:pt x="4" y="8"/>
                </a:lnTo>
                <a:lnTo>
                  <a:pt x="4" y="8"/>
                </a:lnTo>
                <a:lnTo>
                  <a:pt x="4" y="10"/>
                </a:lnTo>
                <a:lnTo>
                  <a:pt x="2" y="10"/>
                </a:lnTo>
                <a:lnTo>
                  <a:pt x="2" y="10"/>
                </a:lnTo>
                <a:lnTo>
                  <a:pt x="4" y="12"/>
                </a:lnTo>
                <a:lnTo>
                  <a:pt x="4" y="12"/>
                </a:lnTo>
                <a:lnTo>
                  <a:pt x="6" y="12"/>
                </a:lnTo>
                <a:lnTo>
                  <a:pt x="6" y="12"/>
                </a:lnTo>
                <a:lnTo>
                  <a:pt x="8" y="14"/>
                </a:lnTo>
                <a:lnTo>
                  <a:pt x="6" y="14"/>
                </a:lnTo>
                <a:lnTo>
                  <a:pt x="6" y="14"/>
                </a:lnTo>
                <a:lnTo>
                  <a:pt x="6" y="14"/>
                </a:lnTo>
                <a:lnTo>
                  <a:pt x="4"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6" name="Freeform 702"/>
          <p:cNvSpPr>
            <a:spLocks/>
          </p:cNvSpPr>
          <p:nvPr/>
        </p:nvSpPr>
        <p:spPr bwMode="auto">
          <a:xfrm>
            <a:off x="4908550" y="2408238"/>
            <a:ext cx="47625" cy="19050"/>
          </a:xfrm>
          <a:custGeom>
            <a:avLst/>
            <a:gdLst/>
            <a:ahLst/>
            <a:cxnLst>
              <a:cxn ang="0">
                <a:pos x="30" y="10"/>
              </a:cxn>
              <a:cxn ang="0">
                <a:pos x="30" y="10"/>
              </a:cxn>
              <a:cxn ang="0">
                <a:pos x="28" y="10"/>
              </a:cxn>
              <a:cxn ang="0">
                <a:pos x="28" y="10"/>
              </a:cxn>
              <a:cxn ang="0">
                <a:pos x="26" y="10"/>
              </a:cxn>
              <a:cxn ang="0">
                <a:pos x="26" y="10"/>
              </a:cxn>
              <a:cxn ang="0">
                <a:pos x="26" y="12"/>
              </a:cxn>
              <a:cxn ang="0">
                <a:pos x="24" y="12"/>
              </a:cxn>
              <a:cxn ang="0">
                <a:pos x="24" y="12"/>
              </a:cxn>
              <a:cxn ang="0">
                <a:pos x="24" y="12"/>
              </a:cxn>
              <a:cxn ang="0">
                <a:pos x="22" y="12"/>
              </a:cxn>
              <a:cxn ang="0">
                <a:pos x="22" y="12"/>
              </a:cxn>
              <a:cxn ang="0">
                <a:pos x="22" y="12"/>
              </a:cxn>
              <a:cxn ang="0">
                <a:pos x="20" y="12"/>
              </a:cxn>
              <a:cxn ang="0">
                <a:pos x="18" y="12"/>
              </a:cxn>
              <a:cxn ang="0">
                <a:pos x="18" y="12"/>
              </a:cxn>
              <a:cxn ang="0">
                <a:pos x="14" y="10"/>
              </a:cxn>
              <a:cxn ang="0">
                <a:pos x="14" y="10"/>
              </a:cxn>
              <a:cxn ang="0">
                <a:pos x="14" y="10"/>
              </a:cxn>
              <a:cxn ang="0">
                <a:pos x="14" y="10"/>
              </a:cxn>
              <a:cxn ang="0">
                <a:pos x="12" y="8"/>
              </a:cxn>
              <a:cxn ang="0">
                <a:pos x="12" y="8"/>
              </a:cxn>
              <a:cxn ang="0">
                <a:pos x="10" y="8"/>
              </a:cxn>
              <a:cxn ang="0">
                <a:pos x="10" y="8"/>
              </a:cxn>
              <a:cxn ang="0">
                <a:pos x="10" y="8"/>
              </a:cxn>
              <a:cxn ang="0">
                <a:pos x="10" y="8"/>
              </a:cxn>
              <a:cxn ang="0">
                <a:pos x="8" y="8"/>
              </a:cxn>
              <a:cxn ang="0">
                <a:pos x="8" y="8"/>
              </a:cxn>
              <a:cxn ang="0">
                <a:pos x="8" y="6"/>
              </a:cxn>
              <a:cxn ang="0">
                <a:pos x="8" y="6"/>
              </a:cxn>
              <a:cxn ang="0">
                <a:pos x="8" y="6"/>
              </a:cxn>
              <a:cxn ang="0">
                <a:pos x="6" y="4"/>
              </a:cxn>
              <a:cxn ang="0">
                <a:pos x="4" y="4"/>
              </a:cxn>
              <a:cxn ang="0">
                <a:pos x="4" y="4"/>
              </a:cxn>
              <a:cxn ang="0">
                <a:pos x="4" y="4"/>
              </a:cxn>
              <a:cxn ang="0">
                <a:pos x="4" y="4"/>
              </a:cxn>
              <a:cxn ang="0">
                <a:pos x="4" y="2"/>
              </a:cxn>
              <a:cxn ang="0">
                <a:pos x="4" y="2"/>
              </a:cxn>
              <a:cxn ang="0">
                <a:pos x="4" y="2"/>
              </a:cxn>
              <a:cxn ang="0">
                <a:pos x="2" y="2"/>
              </a:cxn>
              <a:cxn ang="0">
                <a:pos x="2" y="2"/>
              </a:cxn>
              <a:cxn ang="0">
                <a:pos x="0" y="0"/>
              </a:cxn>
              <a:cxn ang="0">
                <a:pos x="0" y="0"/>
              </a:cxn>
              <a:cxn ang="0">
                <a:pos x="0" y="0"/>
              </a:cxn>
            </a:cxnLst>
            <a:rect l="0" t="0" r="r" b="b"/>
            <a:pathLst>
              <a:path w="30" h="12">
                <a:moveTo>
                  <a:pt x="30" y="10"/>
                </a:moveTo>
                <a:lnTo>
                  <a:pt x="30" y="10"/>
                </a:lnTo>
                <a:lnTo>
                  <a:pt x="28" y="10"/>
                </a:lnTo>
                <a:lnTo>
                  <a:pt x="28" y="10"/>
                </a:lnTo>
                <a:lnTo>
                  <a:pt x="26" y="10"/>
                </a:lnTo>
                <a:lnTo>
                  <a:pt x="26" y="10"/>
                </a:lnTo>
                <a:lnTo>
                  <a:pt x="26" y="12"/>
                </a:lnTo>
                <a:lnTo>
                  <a:pt x="24" y="12"/>
                </a:lnTo>
                <a:lnTo>
                  <a:pt x="24" y="12"/>
                </a:lnTo>
                <a:lnTo>
                  <a:pt x="24" y="12"/>
                </a:lnTo>
                <a:lnTo>
                  <a:pt x="22" y="12"/>
                </a:lnTo>
                <a:lnTo>
                  <a:pt x="22" y="12"/>
                </a:lnTo>
                <a:lnTo>
                  <a:pt x="22" y="12"/>
                </a:lnTo>
                <a:lnTo>
                  <a:pt x="20" y="12"/>
                </a:lnTo>
                <a:lnTo>
                  <a:pt x="18" y="12"/>
                </a:lnTo>
                <a:lnTo>
                  <a:pt x="18" y="12"/>
                </a:lnTo>
                <a:lnTo>
                  <a:pt x="14" y="10"/>
                </a:lnTo>
                <a:lnTo>
                  <a:pt x="14" y="10"/>
                </a:lnTo>
                <a:lnTo>
                  <a:pt x="14" y="10"/>
                </a:lnTo>
                <a:lnTo>
                  <a:pt x="14" y="10"/>
                </a:lnTo>
                <a:lnTo>
                  <a:pt x="12" y="8"/>
                </a:lnTo>
                <a:lnTo>
                  <a:pt x="12" y="8"/>
                </a:lnTo>
                <a:lnTo>
                  <a:pt x="10" y="8"/>
                </a:lnTo>
                <a:lnTo>
                  <a:pt x="10" y="8"/>
                </a:lnTo>
                <a:lnTo>
                  <a:pt x="10" y="8"/>
                </a:lnTo>
                <a:lnTo>
                  <a:pt x="10" y="8"/>
                </a:lnTo>
                <a:lnTo>
                  <a:pt x="8" y="8"/>
                </a:lnTo>
                <a:lnTo>
                  <a:pt x="8" y="8"/>
                </a:lnTo>
                <a:lnTo>
                  <a:pt x="8" y="6"/>
                </a:lnTo>
                <a:lnTo>
                  <a:pt x="8" y="6"/>
                </a:lnTo>
                <a:lnTo>
                  <a:pt x="8" y="6"/>
                </a:lnTo>
                <a:lnTo>
                  <a:pt x="6" y="4"/>
                </a:lnTo>
                <a:lnTo>
                  <a:pt x="4" y="4"/>
                </a:lnTo>
                <a:lnTo>
                  <a:pt x="4" y="4"/>
                </a:lnTo>
                <a:lnTo>
                  <a:pt x="4" y="4"/>
                </a:lnTo>
                <a:lnTo>
                  <a:pt x="4" y="4"/>
                </a:lnTo>
                <a:lnTo>
                  <a:pt x="4" y="2"/>
                </a:lnTo>
                <a:lnTo>
                  <a:pt x="4" y="2"/>
                </a:lnTo>
                <a:lnTo>
                  <a:pt x="4" y="2"/>
                </a:lnTo>
                <a:lnTo>
                  <a:pt x="2" y="2"/>
                </a:lnTo>
                <a:lnTo>
                  <a:pt x="2" y="2"/>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7" name="Freeform 703"/>
          <p:cNvSpPr>
            <a:spLocks/>
          </p:cNvSpPr>
          <p:nvPr/>
        </p:nvSpPr>
        <p:spPr bwMode="auto">
          <a:xfrm>
            <a:off x="4708525" y="2398713"/>
            <a:ext cx="73025" cy="25400"/>
          </a:xfrm>
          <a:custGeom>
            <a:avLst/>
            <a:gdLst/>
            <a:ahLst/>
            <a:cxnLst>
              <a:cxn ang="0">
                <a:pos x="2" y="16"/>
              </a:cxn>
              <a:cxn ang="0">
                <a:pos x="4" y="16"/>
              </a:cxn>
              <a:cxn ang="0">
                <a:pos x="4" y="16"/>
              </a:cxn>
              <a:cxn ang="0">
                <a:pos x="6" y="16"/>
              </a:cxn>
              <a:cxn ang="0">
                <a:pos x="6" y="14"/>
              </a:cxn>
              <a:cxn ang="0">
                <a:pos x="8" y="14"/>
              </a:cxn>
              <a:cxn ang="0">
                <a:pos x="10" y="16"/>
              </a:cxn>
              <a:cxn ang="0">
                <a:pos x="12" y="16"/>
              </a:cxn>
              <a:cxn ang="0">
                <a:pos x="12" y="14"/>
              </a:cxn>
              <a:cxn ang="0">
                <a:pos x="12" y="14"/>
              </a:cxn>
              <a:cxn ang="0">
                <a:pos x="14" y="14"/>
              </a:cxn>
              <a:cxn ang="0">
                <a:pos x="16" y="10"/>
              </a:cxn>
              <a:cxn ang="0">
                <a:pos x="18" y="8"/>
              </a:cxn>
              <a:cxn ang="0">
                <a:pos x="18" y="6"/>
              </a:cxn>
              <a:cxn ang="0">
                <a:pos x="20" y="6"/>
              </a:cxn>
              <a:cxn ang="0">
                <a:pos x="20" y="8"/>
              </a:cxn>
              <a:cxn ang="0">
                <a:pos x="20" y="10"/>
              </a:cxn>
              <a:cxn ang="0">
                <a:pos x="22" y="12"/>
              </a:cxn>
              <a:cxn ang="0">
                <a:pos x="22" y="12"/>
              </a:cxn>
              <a:cxn ang="0">
                <a:pos x="24" y="12"/>
              </a:cxn>
              <a:cxn ang="0">
                <a:pos x="24" y="12"/>
              </a:cxn>
              <a:cxn ang="0">
                <a:pos x="24" y="14"/>
              </a:cxn>
              <a:cxn ang="0">
                <a:pos x="26" y="14"/>
              </a:cxn>
              <a:cxn ang="0">
                <a:pos x="26" y="16"/>
              </a:cxn>
              <a:cxn ang="0">
                <a:pos x="26" y="16"/>
              </a:cxn>
              <a:cxn ang="0">
                <a:pos x="28" y="16"/>
              </a:cxn>
              <a:cxn ang="0">
                <a:pos x="26" y="14"/>
              </a:cxn>
              <a:cxn ang="0">
                <a:pos x="26" y="14"/>
              </a:cxn>
              <a:cxn ang="0">
                <a:pos x="28" y="12"/>
              </a:cxn>
              <a:cxn ang="0">
                <a:pos x="28" y="12"/>
              </a:cxn>
              <a:cxn ang="0">
                <a:pos x="30" y="10"/>
              </a:cxn>
              <a:cxn ang="0">
                <a:pos x="30" y="8"/>
              </a:cxn>
              <a:cxn ang="0">
                <a:pos x="30" y="8"/>
              </a:cxn>
              <a:cxn ang="0">
                <a:pos x="30" y="6"/>
              </a:cxn>
              <a:cxn ang="0">
                <a:pos x="32" y="6"/>
              </a:cxn>
              <a:cxn ang="0">
                <a:pos x="32" y="8"/>
              </a:cxn>
              <a:cxn ang="0">
                <a:pos x="34" y="8"/>
              </a:cxn>
              <a:cxn ang="0">
                <a:pos x="34" y="10"/>
              </a:cxn>
              <a:cxn ang="0">
                <a:pos x="36" y="8"/>
              </a:cxn>
              <a:cxn ang="0">
                <a:pos x="38" y="8"/>
              </a:cxn>
              <a:cxn ang="0">
                <a:pos x="38" y="8"/>
              </a:cxn>
              <a:cxn ang="0">
                <a:pos x="40" y="8"/>
              </a:cxn>
              <a:cxn ang="0">
                <a:pos x="40" y="10"/>
              </a:cxn>
              <a:cxn ang="0">
                <a:pos x="42" y="10"/>
              </a:cxn>
              <a:cxn ang="0">
                <a:pos x="40" y="8"/>
              </a:cxn>
              <a:cxn ang="0">
                <a:pos x="40" y="6"/>
              </a:cxn>
              <a:cxn ang="0">
                <a:pos x="40" y="4"/>
              </a:cxn>
              <a:cxn ang="0">
                <a:pos x="42" y="4"/>
              </a:cxn>
              <a:cxn ang="0">
                <a:pos x="42" y="4"/>
              </a:cxn>
              <a:cxn ang="0">
                <a:pos x="44" y="4"/>
              </a:cxn>
              <a:cxn ang="0">
                <a:pos x="46" y="6"/>
              </a:cxn>
              <a:cxn ang="0">
                <a:pos x="46" y="4"/>
              </a:cxn>
              <a:cxn ang="0">
                <a:pos x="46" y="4"/>
              </a:cxn>
              <a:cxn ang="0">
                <a:pos x="46" y="0"/>
              </a:cxn>
            </a:cxnLst>
            <a:rect l="0" t="0" r="r" b="b"/>
            <a:pathLst>
              <a:path w="46" h="16">
                <a:moveTo>
                  <a:pt x="0" y="16"/>
                </a:moveTo>
                <a:lnTo>
                  <a:pt x="2" y="16"/>
                </a:lnTo>
                <a:lnTo>
                  <a:pt x="2" y="16"/>
                </a:lnTo>
                <a:lnTo>
                  <a:pt x="4" y="16"/>
                </a:lnTo>
                <a:lnTo>
                  <a:pt x="4" y="16"/>
                </a:lnTo>
                <a:lnTo>
                  <a:pt x="4" y="16"/>
                </a:lnTo>
                <a:lnTo>
                  <a:pt x="4" y="16"/>
                </a:lnTo>
                <a:lnTo>
                  <a:pt x="6" y="16"/>
                </a:lnTo>
                <a:lnTo>
                  <a:pt x="6" y="16"/>
                </a:lnTo>
                <a:lnTo>
                  <a:pt x="6" y="14"/>
                </a:lnTo>
                <a:lnTo>
                  <a:pt x="8" y="14"/>
                </a:lnTo>
                <a:lnTo>
                  <a:pt x="8" y="14"/>
                </a:lnTo>
                <a:lnTo>
                  <a:pt x="10" y="14"/>
                </a:lnTo>
                <a:lnTo>
                  <a:pt x="10" y="16"/>
                </a:lnTo>
                <a:lnTo>
                  <a:pt x="10" y="16"/>
                </a:lnTo>
                <a:lnTo>
                  <a:pt x="12" y="16"/>
                </a:lnTo>
                <a:lnTo>
                  <a:pt x="12" y="14"/>
                </a:lnTo>
                <a:lnTo>
                  <a:pt x="12" y="14"/>
                </a:lnTo>
                <a:lnTo>
                  <a:pt x="12" y="14"/>
                </a:lnTo>
                <a:lnTo>
                  <a:pt x="12" y="14"/>
                </a:lnTo>
                <a:lnTo>
                  <a:pt x="14" y="14"/>
                </a:lnTo>
                <a:lnTo>
                  <a:pt x="14" y="14"/>
                </a:lnTo>
                <a:lnTo>
                  <a:pt x="16" y="12"/>
                </a:lnTo>
                <a:lnTo>
                  <a:pt x="16" y="10"/>
                </a:lnTo>
                <a:lnTo>
                  <a:pt x="16" y="10"/>
                </a:lnTo>
                <a:lnTo>
                  <a:pt x="18" y="8"/>
                </a:lnTo>
                <a:lnTo>
                  <a:pt x="18" y="6"/>
                </a:lnTo>
                <a:lnTo>
                  <a:pt x="18" y="6"/>
                </a:lnTo>
                <a:lnTo>
                  <a:pt x="20" y="6"/>
                </a:lnTo>
                <a:lnTo>
                  <a:pt x="20" y="6"/>
                </a:lnTo>
                <a:lnTo>
                  <a:pt x="20" y="8"/>
                </a:lnTo>
                <a:lnTo>
                  <a:pt x="20" y="8"/>
                </a:lnTo>
                <a:lnTo>
                  <a:pt x="20" y="10"/>
                </a:lnTo>
                <a:lnTo>
                  <a:pt x="20" y="10"/>
                </a:lnTo>
                <a:lnTo>
                  <a:pt x="20" y="10"/>
                </a:lnTo>
                <a:lnTo>
                  <a:pt x="22" y="12"/>
                </a:lnTo>
                <a:lnTo>
                  <a:pt x="22" y="12"/>
                </a:lnTo>
                <a:lnTo>
                  <a:pt x="22" y="12"/>
                </a:lnTo>
                <a:lnTo>
                  <a:pt x="22" y="12"/>
                </a:lnTo>
                <a:lnTo>
                  <a:pt x="24" y="12"/>
                </a:lnTo>
                <a:lnTo>
                  <a:pt x="24" y="12"/>
                </a:lnTo>
                <a:lnTo>
                  <a:pt x="24" y="12"/>
                </a:lnTo>
                <a:lnTo>
                  <a:pt x="24" y="14"/>
                </a:lnTo>
                <a:lnTo>
                  <a:pt x="24" y="14"/>
                </a:lnTo>
                <a:lnTo>
                  <a:pt x="24" y="14"/>
                </a:lnTo>
                <a:lnTo>
                  <a:pt x="26" y="14"/>
                </a:lnTo>
                <a:lnTo>
                  <a:pt x="26" y="16"/>
                </a:lnTo>
                <a:lnTo>
                  <a:pt x="26" y="16"/>
                </a:lnTo>
                <a:lnTo>
                  <a:pt x="26" y="16"/>
                </a:lnTo>
                <a:lnTo>
                  <a:pt x="26" y="16"/>
                </a:lnTo>
                <a:lnTo>
                  <a:pt x="28" y="16"/>
                </a:lnTo>
                <a:lnTo>
                  <a:pt x="28" y="16"/>
                </a:lnTo>
                <a:lnTo>
                  <a:pt x="28" y="16"/>
                </a:lnTo>
                <a:lnTo>
                  <a:pt x="26" y="14"/>
                </a:lnTo>
                <a:lnTo>
                  <a:pt x="26" y="14"/>
                </a:lnTo>
                <a:lnTo>
                  <a:pt x="26" y="14"/>
                </a:lnTo>
                <a:lnTo>
                  <a:pt x="28" y="14"/>
                </a:lnTo>
                <a:lnTo>
                  <a:pt x="28" y="12"/>
                </a:lnTo>
                <a:lnTo>
                  <a:pt x="28" y="12"/>
                </a:lnTo>
                <a:lnTo>
                  <a:pt x="28" y="12"/>
                </a:lnTo>
                <a:lnTo>
                  <a:pt x="28" y="12"/>
                </a:lnTo>
                <a:lnTo>
                  <a:pt x="30" y="10"/>
                </a:lnTo>
                <a:lnTo>
                  <a:pt x="30" y="10"/>
                </a:lnTo>
                <a:lnTo>
                  <a:pt x="30" y="8"/>
                </a:lnTo>
                <a:lnTo>
                  <a:pt x="30" y="8"/>
                </a:lnTo>
                <a:lnTo>
                  <a:pt x="30" y="8"/>
                </a:lnTo>
                <a:lnTo>
                  <a:pt x="30" y="6"/>
                </a:lnTo>
                <a:lnTo>
                  <a:pt x="30" y="6"/>
                </a:lnTo>
                <a:lnTo>
                  <a:pt x="32" y="6"/>
                </a:lnTo>
                <a:lnTo>
                  <a:pt x="32" y="6"/>
                </a:lnTo>
                <a:lnTo>
                  <a:pt x="32" y="6"/>
                </a:lnTo>
                <a:lnTo>
                  <a:pt x="32" y="8"/>
                </a:lnTo>
                <a:lnTo>
                  <a:pt x="34" y="8"/>
                </a:lnTo>
                <a:lnTo>
                  <a:pt x="34" y="8"/>
                </a:lnTo>
                <a:lnTo>
                  <a:pt x="34" y="10"/>
                </a:lnTo>
                <a:lnTo>
                  <a:pt x="34" y="10"/>
                </a:lnTo>
                <a:lnTo>
                  <a:pt x="36" y="10"/>
                </a:lnTo>
                <a:lnTo>
                  <a:pt x="36" y="8"/>
                </a:lnTo>
                <a:lnTo>
                  <a:pt x="36" y="8"/>
                </a:lnTo>
                <a:lnTo>
                  <a:pt x="38" y="8"/>
                </a:lnTo>
                <a:lnTo>
                  <a:pt x="38" y="8"/>
                </a:lnTo>
                <a:lnTo>
                  <a:pt x="38" y="8"/>
                </a:lnTo>
                <a:lnTo>
                  <a:pt x="40" y="8"/>
                </a:lnTo>
                <a:lnTo>
                  <a:pt x="40" y="8"/>
                </a:lnTo>
                <a:lnTo>
                  <a:pt x="40" y="10"/>
                </a:lnTo>
                <a:lnTo>
                  <a:pt x="40" y="10"/>
                </a:lnTo>
                <a:lnTo>
                  <a:pt x="42" y="10"/>
                </a:lnTo>
                <a:lnTo>
                  <a:pt x="42" y="10"/>
                </a:lnTo>
                <a:lnTo>
                  <a:pt x="42" y="8"/>
                </a:lnTo>
                <a:lnTo>
                  <a:pt x="40" y="8"/>
                </a:lnTo>
                <a:lnTo>
                  <a:pt x="40" y="6"/>
                </a:lnTo>
                <a:lnTo>
                  <a:pt x="40" y="6"/>
                </a:lnTo>
                <a:lnTo>
                  <a:pt x="40" y="6"/>
                </a:lnTo>
                <a:lnTo>
                  <a:pt x="40" y="4"/>
                </a:lnTo>
                <a:lnTo>
                  <a:pt x="42" y="4"/>
                </a:lnTo>
                <a:lnTo>
                  <a:pt x="42" y="4"/>
                </a:lnTo>
                <a:lnTo>
                  <a:pt x="42" y="4"/>
                </a:lnTo>
                <a:lnTo>
                  <a:pt x="42" y="4"/>
                </a:lnTo>
                <a:lnTo>
                  <a:pt x="44" y="4"/>
                </a:lnTo>
                <a:lnTo>
                  <a:pt x="44" y="4"/>
                </a:lnTo>
                <a:lnTo>
                  <a:pt x="46" y="6"/>
                </a:lnTo>
                <a:lnTo>
                  <a:pt x="46" y="6"/>
                </a:lnTo>
                <a:lnTo>
                  <a:pt x="46" y="4"/>
                </a:lnTo>
                <a:lnTo>
                  <a:pt x="46" y="4"/>
                </a:lnTo>
                <a:lnTo>
                  <a:pt x="46" y="4"/>
                </a:lnTo>
                <a:lnTo>
                  <a:pt x="46" y="4"/>
                </a:lnTo>
                <a:lnTo>
                  <a:pt x="44" y="2"/>
                </a:lnTo>
                <a:lnTo>
                  <a:pt x="4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8" name="Freeform 704"/>
          <p:cNvSpPr>
            <a:spLocks/>
          </p:cNvSpPr>
          <p:nvPr/>
        </p:nvSpPr>
        <p:spPr bwMode="auto">
          <a:xfrm>
            <a:off x="4956175" y="2414588"/>
            <a:ext cx="28575" cy="9525"/>
          </a:xfrm>
          <a:custGeom>
            <a:avLst/>
            <a:gdLst/>
            <a:ahLst/>
            <a:cxnLst>
              <a:cxn ang="0">
                <a:pos x="18" y="2"/>
              </a:cxn>
              <a:cxn ang="0">
                <a:pos x="18" y="2"/>
              </a:cxn>
              <a:cxn ang="0">
                <a:pos x="16" y="2"/>
              </a:cxn>
              <a:cxn ang="0">
                <a:pos x="16" y="2"/>
              </a:cxn>
              <a:cxn ang="0">
                <a:pos x="14" y="2"/>
              </a:cxn>
              <a:cxn ang="0">
                <a:pos x="12" y="2"/>
              </a:cxn>
              <a:cxn ang="0">
                <a:pos x="10" y="2"/>
              </a:cxn>
              <a:cxn ang="0">
                <a:pos x="10" y="2"/>
              </a:cxn>
              <a:cxn ang="0">
                <a:pos x="10" y="0"/>
              </a:cxn>
              <a:cxn ang="0">
                <a:pos x="8" y="2"/>
              </a:cxn>
              <a:cxn ang="0">
                <a:pos x="8" y="2"/>
              </a:cxn>
              <a:cxn ang="0">
                <a:pos x="8" y="2"/>
              </a:cxn>
              <a:cxn ang="0">
                <a:pos x="8" y="2"/>
              </a:cxn>
              <a:cxn ang="0">
                <a:pos x="6" y="4"/>
              </a:cxn>
              <a:cxn ang="0">
                <a:pos x="4" y="4"/>
              </a:cxn>
              <a:cxn ang="0">
                <a:pos x="4" y="4"/>
              </a:cxn>
              <a:cxn ang="0">
                <a:pos x="2" y="4"/>
              </a:cxn>
              <a:cxn ang="0">
                <a:pos x="2" y="4"/>
              </a:cxn>
              <a:cxn ang="0">
                <a:pos x="0" y="6"/>
              </a:cxn>
              <a:cxn ang="0">
                <a:pos x="0" y="6"/>
              </a:cxn>
              <a:cxn ang="0">
                <a:pos x="0" y="6"/>
              </a:cxn>
            </a:cxnLst>
            <a:rect l="0" t="0" r="r" b="b"/>
            <a:pathLst>
              <a:path w="18" h="6">
                <a:moveTo>
                  <a:pt x="18" y="2"/>
                </a:moveTo>
                <a:lnTo>
                  <a:pt x="18" y="2"/>
                </a:lnTo>
                <a:lnTo>
                  <a:pt x="16" y="2"/>
                </a:lnTo>
                <a:lnTo>
                  <a:pt x="16" y="2"/>
                </a:lnTo>
                <a:lnTo>
                  <a:pt x="14" y="2"/>
                </a:lnTo>
                <a:lnTo>
                  <a:pt x="12" y="2"/>
                </a:lnTo>
                <a:lnTo>
                  <a:pt x="10" y="2"/>
                </a:lnTo>
                <a:lnTo>
                  <a:pt x="10" y="2"/>
                </a:lnTo>
                <a:lnTo>
                  <a:pt x="10" y="0"/>
                </a:lnTo>
                <a:lnTo>
                  <a:pt x="8" y="2"/>
                </a:lnTo>
                <a:lnTo>
                  <a:pt x="8" y="2"/>
                </a:lnTo>
                <a:lnTo>
                  <a:pt x="8" y="2"/>
                </a:lnTo>
                <a:lnTo>
                  <a:pt x="8" y="2"/>
                </a:lnTo>
                <a:lnTo>
                  <a:pt x="6" y="4"/>
                </a:lnTo>
                <a:lnTo>
                  <a:pt x="4" y="4"/>
                </a:lnTo>
                <a:lnTo>
                  <a:pt x="4" y="4"/>
                </a:lnTo>
                <a:lnTo>
                  <a:pt x="2" y="4"/>
                </a:lnTo>
                <a:lnTo>
                  <a:pt x="2" y="4"/>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9" name="Freeform 705"/>
          <p:cNvSpPr>
            <a:spLocks/>
          </p:cNvSpPr>
          <p:nvPr/>
        </p:nvSpPr>
        <p:spPr bwMode="auto">
          <a:xfrm>
            <a:off x="4686300" y="2379663"/>
            <a:ext cx="34925" cy="44450"/>
          </a:xfrm>
          <a:custGeom>
            <a:avLst/>
            <a:gdLst/>
            <a:ahLst/>
            <a:cxnLst>
              <a:cxn ang="0">
                <a:pos x="14" y="26"/>
              </a:cxn>
              <a:cxn ang="0">
                <a:pos x="14" y="26"/>
              </a:cxn>
              <a:cxn ang="0">
                <a:pos x="12" y="24"/>
              </a:cxn>
              <a:cxn ang="0">
                <a:pos x="12" y="20"/>
              </a:cxn>
              <a:cxn ang="0">
                <a:pos x="10" y="18"/>
              </a:cxn>
              <a:cxn ang="0">
                <a:pos x="10" y="18"/>
              </a:cxn>
              <a:cxn ang="0">
                <a:pos x="8" y="18"/>
              </a:cxn>
              <a:cxn ang="0">
                <a:pos x="6" y="20"/>
              </a:cxn>
              <a:cxn ang="0">
                <a:pos x="4" y="20"/>
              </a:cxn>
              <a:cxn ang="0">
                <a:pos x="4" y="22"/>
              </a:cxn>
              <a:cxn ang="0">
                <a:pos x="4" y="24"/>
              </a:cxn>
              <a:cxn ang="0">
                <a:pos x="2" y="24"/>
              </a:cxn>
              <a:cxn ang="0">
                <a:pos x="2" y="22"/>
              </a:cxn>
              <a:cxn ang="0">
                <a:pos x="2" y="22"/>
              </a:cxn>
              <a:cxn ang="0">
                <a:pos x="2" y="22"/>
              </a:cxn>
              <a:cxn ang="0">
                <a:pos x="2" y="20"/>
              </a:cxn>
              <a:cxn ang="0">
                <a:pos x="2" y="20"/>
              </a:cxn>
              <a:cxn ang="0">
                <a:pos x="2" y="18"/>
              </a:cxn>
              <a:cxn ang="0">
                <a:pos x="2" y="16"/>
              </a:cxn>
              <a:cxn ang="0">
                <a:pos x="6" y="14"/>
              </a:cxn>
              <a:cxn ang="0">
                <a:pos x="6" y="14"/>
              </a:cxn>
              <a:cxn ang="0">
                <a:pos x="6" y="12"/>
              </a:cxn>
              <a:cxn ang="0">
                <a:pos x="8" y="10"/>
              </a:cxn>
              <a:cxn ang="0">
                <a:pos x="10" y="10"/>
              </a:cxn>
              <a:cxn ang="0">
                <a:pos x="12" y="8"/>
              </a:cxn>
              <a:cxn ang="0">
                <a:pos x="12" y="6"/>
              </a:cxn>
              <a:cxn ang="0">
                <a:pos x="14" y="4"/>
              </a:cxn>
              <a:cxn ang="0">
                <a:pos x="12" y="4"/>
              </a:cxn>
              <a:cxn ang="0">
                <a:pos x="14" y="2"/>
              </a:cxn>
              <a:cxn ang="0">
                <a:pos x="16" y="2"/>
              </a:cxn>
              <a:cxn ang="0">
                <a:pos x="16" y="2"/>
              </a:cxn>
              <a:cxn ang="0">
                <a:pos x="18" y="2"/>
              </a:cxn>
              <a:cxn ang="0">
                <a:pos x="18" y="2"/>
              </a:cxn>
              <a:cxn ang="0">
                <a:pos x="18" y="2"/>
              </a:cxn>
              <a:cxn ang="0">
                <a:pos x="20" y="2"/>
              </a:cxn>
              <a:cxn ang="0">
                <a:pos x="20" y="2"/>
              </a:cxn>
              <a:cxn ang="0">
                <a:pos x="20" y="0"/>
              </a:cxn>
              <a:cxn ang="0">
                <a:pos x="20" y="0"/>
              </a:cxn>
              <a:cxn ang="0">
                <a:pos x="22" y="0"/>
              </a:cxn>
            </a:cxnLst>
            <a:rect l="0" t="0" r="r" b="b"/>
            <a:pathLst>
              <a:path w="22" h="28">
                <a:moveTo>
                  <a:pt x="14" y="28"/>
                </a:moveTo>
                <a:lnTo>
                  <a:pt x="14" y="26"/>
                </a:lnTo>
                <a:lnTo>
                  <a:pt x="14" y="26"/>
                </a:lnTo>
                <a:lnTo>
                  <a:pt x="14" y="26"/>
                </a:lnTo>
                <a:lnTo>
                  <a:pt x="12" y="24"/>
                </a:lnTo>
                <a:lnTo>
                  <a:pt x="12" y="24"/>
                </a:lnTo>
                <a:lnTo>
                  <a:pt x="12" y="20"/>
                </a:lnTo>
                <a:lnTo>
                  <a:pt x="12" y="20"/>
                </a:lnTo>
                <a:lnTo>
                  <a:pt x="12" y="18"/>
                </a:lnTo>
                <a:lnTo>
                  <a:pt x="10" y="18"/>
                </a:lnTo>
                <a:lnTo>
                  <a:pt x="10" y="18"/>
                </a:lnTo>
                <a:lnTo>
                  <a:pt x="10" y="18"/>
                </a:lnTo>
                <a:lnTo>
                  <a:pt x="8" y="18"/>
                </a:lnTo>
                <a:lnTo>
                  <a:pt x="8" y="18"/>
                </a:lnTo>
                <a:lnTo>
                  <a:pt x="6" y="20"/>
                </a:lnTo>
                <a:lnTo>
                  <a:pt x="6" y="20"/>
                </a:lnTo>
                <a:lnTo>
                  <a:pt x="4" y="20"/>
                </a:lnTo>
                <a:lnTo>
                  <a:pt x="4" y="20"/>
                </a:lnTo>
                <a:lnTo>
                  <a:pt x="4" y="20"/>
                </a:lnTo>
                <a:lnTo>
                  <a:pt x="4" y="22"/>
                </a:lnTo>
                <a:lnTo>
                  <a:pt x="4" y="22"/>
                </a:lnTo>
                <a:lnTo>
                  <a:pt x="4" y="24"/>
                </a:lnTo>
                <a:lnTo>
                  <a:pt x="4" y="24"/>
                </a:lnTo>
                <a:lnTo>
                  <a:pt x="2" y="24"/>
                </a:lnTo>
                <a:lnTo>
                  <a:pt x="0" y="22"/>
                </a:lnTo>
                <a:lnTo>
                  <a:pt x="2" y="22"/>
                </a:lnTo>
                <a:lnTo>
                  <a:pt x="2" y="22"/>
                </a:lnTo>
                <a:lnTo>
                  <a:pt x="2" y="22"/>
                </a:lnTo>
                <a:lnTo>
                  <a:pt x="2" y="22"/>
                </a:lnTo>
                <a:lnTo>
                  <a:pt x="2" y="22"/>
                </a:lnTo>
                <a:lnTo>
                  <a:pt x="2" y="22"/>
                </a:lnTo>
                <a:lnTo>
                  <a:pt x="2" y="20"/>
                </a:lnTo>
                <a:lnTo>
                  <a:pt x="4" y="20"/>
                </a:lnTo>
                <a:lnTo>
                  <a:pt x="2" y="20"/>
                </a:lnTo>
                <a:lnTo>
                  <a:pt x="2" y="18"/>
                </a:lnTo>
                <a:lnTo>
                  <a:pt x="2" y="18"/>
                </a:lnTo>
                <a:lnTo>
                  <a:pt x="2" y="18"/>
                </a:lnTo>
                <a:lnTo>
                  <a:pt x="2" y="16"/>
                </a:lnTo>
                <a:lnTo>
                  <a:pt x="4" y="14"/>
                </a:lnTo>
                <a:lnTo>
                  <a:pt x="6" y="14"/>
                </a:lnTo>
                <a:lnTo>
                  <a:pt x="6" y="14"/>
                </a:lnTo>
                <a:lnTo>
                  <a:pt x="6" y="14"/>
                </a:lnTo>
                <a:lnTo>
                  <a:pt x="6" y="12"/>
                </a:lnTo>
                <a:lnTo>
                  <a:pt x="6" y="12"/>
                </a:lnTo>
                <a:lnTo>
                  <a:pt x="8" y="10"/>
                </a:lnTo>
                <a:lnTo>
                  <a:pt x="8" y="10"/>
                </a:lnTo>
                <a:lnTo>
                  <a:pt x="10" y="10"/>
                </a:lnTo>
                <a:lnTo>
                  <a:pt x="10" y="10"/>
                </a:lnTo>
                <a:lnTo>
                  <a:pt x="10" y="8"/>
                </a:lnTo>
                <a:lnTo>
                  <a:pt x="12" y="8"/>
                </a:lnTo>
                <a:lnTo>
                  <a:pt x="12" y="6"/>
                </a:lnTo>
                <a:lnTo>
                  <a:pt x="12" y="6"/>
                </a:lnTo>
                <a:lnTo>
                  <a:pt x="14" y="4"/>
                </a:lnTo>
                <a:lnTo>
                  <a:pt x="14" y="4"/>
                </a:lnTo>
                <a:lnTo>
                  <a:pt x="14" y="4"/>
                </a:lnTo>
                <a:lnTo>
                  <a:pt x="12" y="4"/>
                </a:lnTo>
                <a:lnTo>
                  <a:pt x="12" y="4"/>
                </a:lnTo>
                <a:lnTo>
                  <a:pt x="14" y="2"/>
                </a:lnTo>
                <a:lnTo>
                  <a:pt x="14" y="2"/>
                </a:lnTo>
                <a:lnTo>
                  <a:pt x="16" y="2"/>
                </a:lnTo>
                <a:lnTo>
                  <a:pt x="16" y="2"/>
                </a:lnTo>
                <a:lnTo>
                  <a:pt x="16" y="2"/>
                </a:lnTo>
                <a:lnTo>
                  <a:pt x="18" y="2"/>
                </a:lnTo>
                <a:lnTo>
                  <a:pt x="18" y="2"/>
                </a:lnTo>
                <a:lnTo>
                  <a:pt x="18" y="2"/>
                </a:lnTo>
                <a:lnTo>
                  <a:pt x="18" y="2"/>
                </a:lnTo>
                <a:lnTo>
                  <a:pt x="18" y="2"/>
                </a:lnTo>
                <a:lnTo>
                  <a:pt x="18" y="2"/>
                </a:lnTo>
                <a:lnTo>
                  <a:pt x="20" y="2"/>
                </a:lnTo>
                <a:lnTo>
                  <a:pt x="20" y="2"/>
                </a:lnTo>
                <a:lnTo>
                  <a:pt x="20" y="2"/>
                </a:lnTo>
                <a:lnTo>
                  <a:pt x="20" y="2"/>
                </a:lnTo>
                <a:lnTo>
                  <a:pt x="20" y="2"/>
                </a:lnTo>
                <a:lnTo>
                  <a:pt x="20" y="0"/>
                </a:lnTo>
                <a:lnTo>
                  <a:pt x="20" y="0"/>
                </a:lnTo>
                <a:lnTo>
                  <a:pt x="20" y="0"/>
                </a:lnTo>
                <a:lnTo>
                  <a:pt x="20" y="0"/>
                </a:lnTo>
                <a:lnTo>
                  <a:pt x="22" y="0"/>
                </a:lnTo>
                <a:lnTo>
                  <a:pt x="2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0" name="Freeform 706"/>
          <p:cNvSpPr>
            <a:spLocks/>
          </p:cNvSpPr>
          <p:nvPr/>
        </p:nvSpPr>
        <p:spPr bwMode="auto">
          <a:xfrm>
            <a:off x="4984750" y="2370138"/>
            <a:ext cx="47625" cy="47625"/>
          </a:xfrm>
          <a:custGeom>
            <a:avLst/>
            <a:gdLst/>
            <a:ahLst/>
            <a:cxnLst>
              <a:cxn ang="0">
                <a:pos x="0" y="30"/>
              </a:cxn>
              <a:cxn ang="0">
                <a:pos x="2" y="28"/>
              </a:cxn>
              <a:cxn ang="0">
                <a:pos x="4" y="30"/>
              </a:cxn>
              <a:cxn ang="0">
                <a:pos x="4" y="30"/>
              </a:cxn>
              <a:cxn ang="0">
                <a:pos x="6" y="30"/>
              </a:cxn>
              <a:cxn ang="0">
                <a:pos x="6" y="28"/>
              </a:cxn>
              <a:cxn ang="0">
                <a:pos x="6" y="28"/>
              </a:cxn>
              <a:cxn ang="0">
                <a:pos x="6" y="28"/>
              </a:cxn>
              <a:cxn ang="0">
                <a:pos x="8" y="28"/>
              </a:cxn>
              <a:cxn ang="0">
                <a:pos x="10" y="28"/>
              </a:cxn>
              <a:cxn ang="0">
                <a:pos x="12" y="28"/>
              </a:cxn>
              <a:cxn ang="0">
                <a:pos x="12" y="26"/>
              </a:cxn>
              <a:cxn ang="0">
                <a:pos x="12" y="26"/>
              </a:cxn>
              <a:cxn ang="0">
                <a:pos x="12" y="24"/>
              </a:cxn>
              <a:cxn ang="0">
                <a:pos x="12" y="22"/>
              </a:cxn>
              <a:cxn ang="0">
                <a:pos x="14" y="20"/>
              </a:cxn>
              <a:cxn ang="0">
                <a:pos x="16" y="20"/>
              </a:cxn>
              <a:cxn ang="0">
                <a:pos x="16" y="18"/>
              </a:cxn>
              <a:cxn ang="0">
                <a:pos x="16" y="16"/>
              </a:cxn>
              <a:cxn ang="0">
                <a:pos x="16" y="16"/>
              </a:cxn>
              <a:cxn ang="0">
                <a:pos x="16" y="14"/>
              </a:cxn>
              <a:cxn ang="0">
                <a:pos x="18" y="14"/>
              </a:cxn>
              <a:cxn ang="0">
                <a:pos x="18" y="12"/>
              </a:cxn>
              <a:cxn ang="0">
                <a:pos x="20" y="10"/>
              </a:cxn>
              <a:cxn ang="0">
                <a:pos x="20" y="10"/>
              </a:cxn>
              <a:cxn ang="0">
                <a:pos x="20" y="8"/>
              </a:cxn>
              <a:cxn ang="0">
                <a:pos x="20" y="8"/>
              </a:cxn>
              <a:cxn ang="0">
                <a:pos x="20" y="8"/>
              </a:cxn>
              <a:cxn ang="0">
                <a:pos x="22" y="6"/>
              </a:cxn>
              <a:cxn ang="0">
                <a:pos x="22" y="6"/>
              </a:cxn>
              <a:cxn ang="0">
                <a:pos x="22" y="4"/>
              </a:cxn>
              <a:cxn ang="0">
                <a:pos x="24" y="4"/>
              </a:cxn>
              <a:cxn ang="0">
                <a:pos x="26" y="2"/>
              </a:cxn>
              <a:cxn ang="0">
                <a:pos x="26" y="4"/>
              </a:cxn>
              <a:cxn ang="0">
                <a:pos x="28" y="4"/>
              </a:cxn>
              <a:cxn ang="0">
                <a:pos x="30" y="2"/>
              </a:cxn>
            </a:cxnLst>
            <a:rect l="0" t="0" r="r" b="b"/>
            <a:pathLst>
              <a:path w="30" h="30">
                <a:moveTo>
                  <a:pt x="0" y="30"/>
                </a:moveTo>
                <a:lnTo>
                  <a:pt x="0" y="30"/>
                </a:lnTo>
                <a:lnTo>
                  <a:pt x="0" y="30"/>
                </a:lnTo>
                <a:lnTo>
                  <a:pt x="2" y="28"/>
                </a:lnTo>
                <a:lnTo>
                  <a:pt x="4" y="30"/>
                </a:lnTo>
                <a:lnTo>
                  <a:pt x="4" y="30"/>
                </a:lnTo>
                <a:lnTo>
                  <a:pt x="4" y="30"/>
                </a:lnTo>
                <a:lnTo>
                  <a:pt x="4" y="30"/>
                </a:lnTo>
                <a:lnTo>
                  <a:pt x="6" y="30"/>
                </a:lnTo>
                <a:lnTo>
                  <a:pt x="6" y="30"/>
                </a:lnTo>
                <a:lnTo>
                  <a:pt x="6" y="30"/>
                </a:lnTo>
                <a:lnTo>
                  <a:pt x="6" y="28"/>
                </a:lnTo>
                <a:lnTo>
                  <a:pt x="6" y="28"/>
                </a:lnTo>
                <a:lnTo>
                  <a:pt x="6" y="28"/>
                </a:lnTo>
                <a:lnTo>
                  <a:pt x="6" y="28"/>
                </a:lnTo>
                <a:lnTo>
                  <a:pt x="6" y="28"/>
                </a:lnTo>
                <a:lnTo>
                  <a:pt x="8" y="28"/>
                </a:lnTo>
                <a:lnTo>
                  <a:pt x="8" y="28"/>
                </a:lnTo>
                <a:lnTo>
                  <a:pt x="10" y="28"/>
                </a:lnTo>
                <a:lnTo>
                  <a:pt x="10" y="28"/>
                </a:lnTo>
                <a:lnTo>
                  <a:pt x="10" y="28"/>
                </a:lnTo>
                <a:lnTo>
                  <a:pt x="12" y="28"/>
                </a:lnTo>
                <a:lnTo>
                  <a:pt x="12" y="26"/>
                </a:lnTo>
                <a:lnTo>
                  <a:pt x="12" y="26"/>
                </a:lnTo>
                <a:lnTo>
                  <a:pt x="12" y="26"/>
                </a:lnTo>
                <a:lnTo>
                  <a:pt x="12" y="26"/>
                </a:lnTo>
                <a:lnTo>
                  <a:pt x="12" y="24"/>
                </a:lnTo>
                <a:lnTo>
                  <a:pt x="12" y="24"/>
                </a:lnTo>
                <a:lnTo>
                  <a:pt x="12" y="22"/>
                </a:lnTo>
                <a:lnTo>
                  <a:pt x="12" y="22"/>
                </a:lnTo>
                <a:lnTo>
                  <a:pt x="14" y="20"/>
                </a:lnTo>
                <a:lnTo>
                  <a:pt x="14" y="20"/>
                </a:lnTo>
                <a:lnTo>
                  <a:pt x="14" y="20"/>
                </a:lnTo>
                <a:lnTo>
                  <a:pt x="16" y="20"/>
                </a:lnTo>
                <a:lnTo>
                  <a:pt x="14" y="20"/>
                </a:lnTo>
                <a:lnTo>
                  <a:pt x="16" y="18"/>
                </a:lnTo>
                <a:lnTo>
                  <a:pt x="16" y="18"/>
                </a:lnTo>
                <a:lnTo>
                  <a:pt x="16" y="16"/>
                </a:lnTo>
                <a:lnTo>
                  <a:pt x="16" y="16"/>
                </a:lnTo>
                <a:lnTo>
                  <a:pt x="16" y="16"/>
                </a:lnTo>
                <a:lnTo>
                  <a:pt x="16" y="16"/>
                </a:lnTo>
                <a:lnTo>
                  <a:pt x="16" y="14"/>
                </a:lnTo>
                <a:lnTo>
                  <a:pt x="18" y="14"/>
                </a:lnTo>
                <a:lnTo>
                  <a:pt x="18" y="14"/>
                </a:lnTo>
                <a:lnTo>
                  <a:pt x="18" y="12"/>
                </a:lnTo>
                <a:lnTo>
                  <a:pt x="18" y="12"/>
                </a:lnTo>
                <a:lnTo>
                  <a:pt x="18" y="10"/>
                </a:lnTo>
                <a:lnTo>
                  <a:pt x="20" y="10"/>
                </a:lnTo>
                <a:lnTo>
                  <a:pt x="20" y="10"/>
                </a:lnTo>
                <a:lnTo>
                  <a:pt x="20" y="10"/>
                </a:lnTo>
                <a:lnTo>
                  <a:pt x="20" y="10"/>
                </a:lnTo>
                <a:lnTo>
                  <a:pt x="20" y="8"/>
                </a:lnTo>
                <a:lnTo>
                  <a:pt x="20" y="8"/>
                </a:lnTo>
                <a:lnTo>
                  <a:pt x="20" y="8"/>
                </a:lnTo>
                <a:lnTo>
                  <a:pt x="20" y="8"/>
                </a:lnTo>
                <a:lnTo>
                  <a:pt x="20" y="8"/>
                </a:lnTo>
                <a:lnTo>
                  <a:pt x="22" y="6"/>
                </a:lnTo>
                <a:lnTo>
                  <a:pt x="22" y="6"/>
                </a:lnTo>
                <a:lnTo>
                  <a:pt x="22" y="6"/>
                </a:lnTo>
                <a:lnTo>
                  <a:pt x="22" y="6"/>
                </a:lnTo>
                <a:lnTo>
                  <a:pt x="22" y="6"/>
                </a:lnTo>
                <a:lnTo>
                  <a:pt x="22" y="4"/>
                </a:lnTo>
                <a:lnTo>
                  <a:pt x="24" y="4"/>
                </a:lnTo>
                <a:lnTo>
                  <a:pt x="24" y="4"/>
                </a:lnTo>
                <a:lnTo>
                  <a:pt x="26" y="2"/>
                </a:lnTo>
                <a:lnTo>
                  <a:pt x="26" y="2"/>
                </a:lnTo>
                <a:lnTo>
                  <a:pt x="26" y="2"/>
                </a:lnTo>
                <a:lnTo>
                  <a:pt x="26" y="4"/>
                </a:lnTo>
                <a:lnTo>
                  <a:pt x="28" y="4"/>
                </a:lnTo>
                <a:lnTo>
                  <a:pt x="28" y="4"/>
                </a:lnTo>
                <a:lnTo>
                  <a:pt x="28" y="4"/>
                </a:lnTo>
                <a:lnTo>
                  <a:pt x="30" y="2"/>
                </a:lnTo>
                <a:lnTo>
                  <a:pt x="3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1" name="Freeform 707"/>
          <p:cNvSpPr>
            <a:spLocks/>
          </p:cNvSpPr>
          <p:nvPr/>
        </p:nvSpPr>
        <p:spPr bwMode="auto">
          <a:xfrm>
            <a:off x="5514975" y="2271713"/>
            <a:ext cx="146050" cy="139700"/>
          </a:xfrm>
          <a:custGeom>
            <a:avLst/>
            <a:gdLst/>
            <a:ahLst/>
            <a:cxnLst>
              <a:cxn ang="0">
                <a:pos x="92" y="16"/>
              </a:cxn>
              <a:cxn ang="0">
                <a:pos x="88" y="14"/>
              </a:cxn>
              <a:cxn ang="0">
                <a:pos x="82" y="10"/>
              </a:cxn>
              <a:cxn ang="0">
                <a:pos x="78" y="8"/>
              </a:cxn>
              <a:cxn ang="0">
                <a:pos x="74" y="6"/>
              </a:cxn>
              <a:cxn ang="0">
                <a:pos x="70" y="6"/>
              </a:cxn>
              <a:cxn ang="0">
                <a:pos x="66" y="6"/>
              </a:cxn>
              <a:cxn ang="0">
                <a:pos x="62" y="6"/>
              </a:cxn>
              <a:cxn ang="0">
                <a:pos x="60" y="0"/>
              </a:cxn>
              <a:cxn ang="0">
                <a:pos x="56" y="2"/>
              </a:cxn>
              <a:cxn ang="0">
                <a:pos x="54" y="2"/>
              </a:cxn>
              <a:cxn ang="0">
                <a:pos x="54" y="6"/>
              </a:cxn>
              <a:cxn ang="0">
                <a:pos x="50" y="6"/>
              </a:cxn>
              <a:cxn ang="0">
                <a:pos x="48" y="4"/>
              </a:cxn>
              <a:cxn ang="0">
                <a:pos x="42" y="2"/>
              </a:cxn>
              <a:cxn ang="0">
                <a:pos x="40" y="0"/>
              </a:cxn>
              <a:cxn ang="0">
                <a:pos x="40" y="2"/>
              </a:cxn>
              <a:cxn ang="0">
                <a:pos x="40" y="4"/>
              </a:cxn>
              <a:cxn ang="0">
                <a:pos x="38" y="2"/>
              </a:cxn>
              <a:cxn ang="0">
                <a:pos x="38" y="6"/>
              </a:cxn>
              <a:cxn ang="0">
                <a:pos x="36" y="8"/>
              </a:cxn>
              <a:cxn ang="0">
                <a:pos x="32" y="10"/>
              </a:cxn>
              <a:cxn ang="0">
                <a:pos x="28" y="12"/>
              </a:cxn>
              <a:cxn ang="0">
                <a:pos x="26" y="14"/>
              </a:cxn>
              <a:cxn ang="0">
                <a:pos x="26" y="16"/>
              </a:cxn>
              <a:cxn ang="0">
                <a:pos x="24" y="16"/>
              </a:cxn>
              <a:cxn ang="0">
                <a:pos x="20" y="20"/>
              </a:cxn>
              <a:cxn ang="0">
                <a:pos x="20" y="22"/>
              </a:cxn>
              <a:cxn ang="0">
                <a:pos x="24" y="28"/>
              </a:cxn>
              <a:cxn ang="0">
                <a:pos x="22" y="30"/>
              </a:cxn>
              <a:cxn ang="0">
                <a:pos x="20" y="32"/>
              </a:cxn>
              <a:cxn ang="0">
                <a:pos x="14" y="28"/>
              </a:cxn>
              <a:cxn ang="0">
                <a:pos x="10" y="26"/>
              </a:cxn>
              <a:cxn ang="0">
                <a:pos x="6" y="22"/>
              </a:cxn>
              <a:cxn ang="0">
                <a:pos x="4" y="24"/>
              </a:cxn>
              <a:cxn ang="0">
                <a:pos x="4" y="26"/>
              </a:cxn>
              <a:cxn ang="0">
                <a:pos x="4" y="28"/>
              </a:cxn>
              <a:cxn ang="0">
                <a:pos x="2" y="30"/>
              </a:cxn>
              <a:cxn ang="0">
                <a:pos x="0" y="32"/>
              </a:cxn>
              <a:cxn ang="0">
                <a:pos x="2" y="40"/>
              </a:cxn>
              <a:cxn ang="0">
                <a:pos x="4" y="42"/>
              </a:cxn>
              <a:cxn ang="0">
                <a:pos x="4" y="44"/>
              </a:cxn>
              <a:cxn ang="0">
                <a:pos x="2" y="46"/>
              </a:cxn>
              <a:cxn ang="0">
                <a:pos x="0" y="50"/>
              </a:cxn>
              <a:cxn ang="0">
                <a:pos x="2" y="56"/>
              </a:cxn>
              <a:cxn ang="0">
                <a:pos x="8" y="58"/>
              </a:cxn>
              <a:cxn ang="0">
                <a:pos x="12" y="66"/>
              </a:cxn>
              <a:cxn ang="0">
                <a:pos x="14" y="64"/>
              </a:cxn>
              <a:cxn ang="0">
                <a:pos x="18" y="66"/>
              </a:cxn>
              <a:cxn ang="0">
                <a:pos x="22" y="64"/>
              </a:cxn>
              <a:cxn ang="0">
                <a:pos x="26" y="66"/>
              </a:cxn>
              <a:cxn ang="0">
                <a:pos x="30" y="70"/>
              </a:cxn>
              <a:cxn ang="0">
                <a:pos x="40" y="82"/>
              </a:cxn>
              <a:cxn ang="0">
                <a:pos x="34" y="82"/>
              </a:cxn>
              <a:cxn ang="0">
                <a:pos x="34" y="82"/>
              </a:cxn>
              <a:cxn ang="0">
                <a:pos x="34" y="84"/>
              </a:cxn>
              <a:cxn ang="0">
                <a:pos x="36" y="86"/>
              </a:cxn>
              <a:cxn ang="0">
                <a:pos x="42" y="88"/>
              </a:cxn>
            </a:cxnLst>
            <a:rect l="0" t="0" r="r" b="b"/>
            <a:pathLst>
              <a:path w="92" h="88">
                <a:moveTo>
                  <a:pt x="92" y="20"/>
                </a:moveTo>
                <a:lnTo>
                  <a:pt x="92" y="20"/>
                </a:lnTo>
                <a:lnTo>
                  <a:pt x="92" y="20"/>
                </a:lnTo>
                <a:lnTo>
                  <a:pt x="92" y="16"/>
                </a:lnTo>
                <a:lnTo>
                  <a:pt x="92" y="16"/>
                </a:lnTo>
                <a:lnTo>
                  <a:pt x="92" y="16"/>
                </a:lnTo>
                <a:lnTo>
                  <a:pt x="92" y="16"/>
                </a:lnTo>
                <a:lnTo>
                  <a:pt x="90" y="14"/>
                </a:lnTo>
                <a:lnTo>
                  <a:pt x="90" y="14"/>
                </a:lnTo>
                <a:lnTo>
                  <a:pt x="88" y="14"/>
                </a:lnTo>
                <a:lnTo>
                  <a:pt x="88" y="14"/>
                </a:lnTo>
                <a:lnTo>
                  <a:pt x="86" y="14"/>
                </a:lnTo>
                <a:lnTo>
                  <a:pt x="86" y="12"/>
                </a:lnTo>
                <a:lnTo>
                  <a:pt x="86" y="12"/>
                </a:lnTo>
                <a:lnTo>
                  <a:pt x="82" y="10"/>
                </a:lnTo>
                <a:lnTo>
                  <a:pt x="82" y="10"/>
                </a:lnTo>
                <a:lnTo>
                  <a:pt x="82" y="10"/>
                </a:lnTo>
                <a:lnTo>
                  <a:pt x="80" y="10"/>
                </a:lnTo>
                <a:lnTo>
                  <a:pt x="80" y="10"/>
                </a:lnTo>
                <a:lnTo>
                  <a:pt x="78" y="8"/>
                </a:lnTo>
                <a:lnTo>
                  <a:pt x="78" y="8"/>
                </a:lnTo>
                <a:lnTo>
                  <a:pt x="78" y="6"/>
                </a:lnTo>
                <a:lnTo>
                  <a:pt x="74" y="6"/>
                </a:lnTo>
                <a:lnTo>
                  <a:pt x="74" y="6"/>
                </a:lnTo>
                <a:lnTo>
                  <a:pt x="74" y="6"/>
                </a:lnTo>
                <a:lnTo>
                  <a:pt x="72" y="6"/>
                </a:lnTo>
                <a:lnTo>
                  <a:pt x="72" y="6"/>
                </a:lnTo>
                <a:lnTo>
                  <a:pt x="72" y="6"/>
                </a:lnTo>
                <a:lnTo>
                  <a:pt x="70" y="6"/>
                </a:lnTo>
                <a:lnTo>
                  <a:pt x="70" y="6"/>
                </a:lnTo>
                <a:lnTo>
                  <a:pt x="70" y="6"/>
                </a:lnTo>
                <a:lnTo>
                  <a:pt x="68" y="6"/>
                </a:lnTo>
                <a:lnTo>
                  <a:pt x="68" y="6"/>
                </a:lnTo>
                <a:lnTo>
                  <a:pt x="66" y="6"/>
                </a:lnTo>
                <a:lnTo>
                  <a:pt x="66" y="6"/>
                </a:lnTo>
                <a:lnTo>
                  <a:pt x="66" y="6"/>
                </a:lnTo>
                <a:lnTo>
                  <a:pt x="64" y="6"/>
                </a:lnTo>
                <a:lnTo>
                  <a:pt x="64" y="6"/>
                </a:lnTo>
                <a:lnTo>
                  <a:pt x="64" y="6"/>
                </a:lnTo>
                <a:lnTo>
                  <a:pt x="62" y="6"/>
                </a:lnTo>
                <a:lnTo>
                  <a:pt x="62" y="4"/>
                </a:lnTo>
                <a:lnTo>
                  <a:pt x="62" y="4"/>
                </a:lnTo>
                <a:lnTo>
                  <a:pt x="62" y="4"/>
                </a:lnTo>
                <a:lnTo>
                  <a:pt x="60" y="0"/>
                </a:lnTo>
                <a:lnTo>
                  <a:pt x="60" y="0"/>
                </a:lnTo>
                <a:lnTo>
                  <a:pt x="60" y="0"/>
                </a:lnTo>
                <a:lnTo>
                  <a:pt x="58" y="2"/>
                </a:lnTo>
                <a:lnTo>
                  <a:pt x="58" y="2"/>
                </a:lnTo>
                <a:lnTo>
                  <a:pt x="58" y="2"/>
                </a:lnTo>
                <a:lnTo>
                  <a:pt x="56" y="2"/>
                </a:lnTo>
                <a:lnTo>
                  <a:pt x="56" y="2"/>
                </a:lnTo>
                <a:lnTo>
                  <a:pt x="56" y="2"/>
                </a:lnTo>
                <a:lnTo>
                  <a:pt x="56" y="2"/>
                </a:lnTo>
                <a:lnTo>
                  <a:pt x="54" y="2"/>
                </a:lnTo>
                <a:lnTo>
                  <a:pt x="54" y="2"/>
                </a:lnTo>
                <a:lnTo>
                  <a:pt x="54" y="2"/>
                </a:lnTo>
                <a:lnTo>
                  <a:pt x="54" y="4"/>
                </a:lnTo>
                <a:lnTo>
                  <a:pt x="54" y="4"/>
                </a:lnTo>
                <a:lnTo>
                  <a:pt x="54" y="4"/>
                </a:lnTo>
                <a:lnTo>
                  <a:pt x="54" y="6"/>
                </a:lnTo>
                <a:lnTo>
                  <a:pt x="54" y="6"/>
                </a:lnTo>
                <a:lnTo>
                  <a:pt x="52" y="6"/>
                </a:lnTo>
                <a:lnTo>
                  <a:pt x="52" y="6"/>
                </a:lnTo>
                <a:lnTo>
                  <a:pt x="50" y="6"/>
                </a:lnTo>
                <a:lnTo>
                  <a:pt x="50" y="6"/>
                </a:lnTo>
                <a:lnTo>
                  <a:pt x="48" y="6"/>
                </a:lnTo>
                <a:lnTo>
                  <a:pt x="46" y="4"/>
                </a:lnTo>
                <a:lnTo>
                  <a:pt x="48" y="4"/>
                </a:lnTo>
                <a:lnTo>
                  <a:pt x="48" y="4"/>
                </a:lnTo>
                <a:lnTo>
                  <a:pt x="48" y="4"/>
                </a:lnTo>
                <a:lnTo>
                  <a:pt x="48" y="2"/>
                </a:lnTo>
                <a:lnTo>
                  <a:pt x="46" y="2"/>
                </a:lnTo>
                <a:lnTo>
                  <a:pt x="46" y="2"/>
                </a:lnTo>
                <a:lnTo>
                  <a:pt x="46" y="2"/>
                </a:lnTo>
                <a:lnTo>
                  <a:pt x="42" y="2"/>
                </a:lnTo>
                <a:lnTo>
                  <a:pt x="42" y="2"/>
                </a:lnTo>
                <a:lnTo>
                  <a:pt x="42" y="2"/>
                </a:lnTo>
                <a:lnTo>
                  <a:pt x="42" y="2"/>
                </a:lnTo>
                <a:lnTo>
                  <a:pt x="40" y="0"/>
                </a:lnTo>
                <a:lnTo>
                  <a:pt x="40" y="0"/>
                </a:lnTo>
                <a:lnTo>
                  <a:pt x="40" y="0"/>
                </a:lnTo>
                <a:lnTo>
                  <a:pt x="40" y="2"/>
                </a:lnTo>
                <a:lnTo>
                  <a:pt x="40" y="2"/>
                </a:lnTo>
                <a:lnTo>
                  <a:pt x="40" y="2"/>
                </a:lnTo>
                <a:lnTo>
                  <a:pt x="40" y="2"/>
                </a:lnTo>
                <a:lnTo>
                  <a:pt x="40" y="2"/>
                </a:lnTo>
                <a:lnTo>
                  <a:pt x="42" y="4"/>
                </a:lnTo>
                <a:lnTo>
                  <a:pt x="42" y="4"/>
                </a:lnTo>
                <a:lnTo>
                  <a:pt x="40" y="4"/>
                </a:lnTo>
                <a:lnTo>
                  <a:pt x="40" y="4"/>
                </a:lnTo>
                <a:lnTo>
                  <a:pt x="40" y="4"/>
                </a:lnTo>
                <a:lnTo>
                  <a:pt x="40" y="4"/>
                </a:lnTo>
                <a:lnTo>
                  <a:pt x="40" y="4"/>
                </a:lnTo>
                <a:lnTo>
                  <a:pt x="38" y="2"/>
                </a:lnTo>
                <a:lnTo>
                  <a:pt x="38" y="2"/>
                </a:lnTo>
                <a:lnTo>
                  <a:pt x="38" y="4"/>
                </a:lnTo>
                <a:lnTo>
                  <a:pt x="38" y="4"/>
                </a:lnTo>
                <a:lnTo>
                  <a:pt x="38" y="4"/>
                </a:lnTo>
                <a:lnTo>
                  <a:pt x="38" y="6"/>
                </a:lnTo>
                <a:lnTo>
                  <a:pt x="38" y="6"/>
                </a:lnTo>
                <a:lnTo>
                  <a:pt x="38" y="6"/>
                </a:lnTo>
                <a:lnTo>
                  <a:pt x="36" y="6"/>
                </a:lnTo>
                <a:lnTo>
                  <a:pt x="36" y="8"/>
                </a:lnTo>
                <a:lnTo>
                  <a:pt x="36" y="8"/>
                </a:lnTo>
                <a:lnTo>
                  <a:pt x="36" y="8"/>
                </a:lnTo>
                <a:lnTo>
                  <a:pt x="34" y="8"/>
                </a:lnTo>
                <a:lnTo>
                  <a:pt x="34" y="8"/>
                </a:lnTo>
                <a:lnTo>
                  <a:pt x="34" y="10"/>
                </a:lnTo>
                <a:lnTo>
                  <a:pt x="32" y="10"/>
                </a:lnTo>
                <a:lnTo>
                  <a:pt x="32" y="10"/>
                </a:lnTo>
                <a:lnTo>
                  <a:pt x="32" y="10"/>
                </a:lnTo>
                <a:lnTo>
                  <a:pt x="32" y="10"/>
                </a:lnTo>
                <a:lnTo>
                  <a:pt x="30" y="12"/>
                </a:lnTo>
                <a:lnTo>
                  <a:pt x="30" y="12"/>
                </a:lnTo>
                <a:lnTo>
                  <a:pt x="28" y="12"/>
                </a:lnTo>
                <a:lnTo>
                  <a:pt x="28" y="12"/>
                </a:lnTo>
                <a:lnTo>
                  <a:pt x="26" y="12"/>
                </a:lnTo>
                <a:lnTo>
                  <a:pt x="26" y="12"/>
                </a:lnTo>
                <a:lnTo>
                  <a:pt x="26" y="14"/>
                </a:lnTo>
                <a:lnTo>
                  <a:pt x="26" y="14"/>
                </a:lnTo>
                <a:lnTo>
                  <a:pt x="26" y="14"/>
                </a:lnTo>
                <a:lnTo>
                  <a:pt x="28" y="14"/>
                </a:lnTo>
                <a:lnTo>
                  <a:pt x="28" y="16"/>
                </a:lnTo>
                <a:lnTo>
                  <a:pt x="28" y="16"/>
                </a:lnTo>
                <a:lnTo>
                  <a:pt x="26" y="16"/>
                </a:lnTo>
                <a:lnTo>
                  <a:pt x="26" y="16"/>
                </a:lnTo>
                <a:lnTo>
                  <a:pt x="26" y="16"/>
                </a:lnTo>
                <a:lnTo>
                  <a:pt x="24" y="16"/>
                </a:lnTo>
                <a:lnTo>
                  <a:pt x="24" y="16"/>
                </a:lnTo>
                <a:lnTo>
                  <a:pt x="24" y="16"/>
                </a:lnTo>
                <a:lnTo>
                  <a:pt x="24" y="16"/>
                </a:lnTo>
                <a:lnTo>
                  <a:pt x="24" y="18"/>
                </a:lnTo>
                <a:lnTo>
                  <a:pt x="22" y="18"/>
                </a:lnTo>
                <a:lnTo>
                  <a:pt x="22" y="18"/>
                </a:lnTo>
                <a:lnTo>
                  <a:pt x="20" y="20"/>
                </a:lnTo>
                <a:lnTo>
                  <a:pt x="20" y="20"/>
                </a:lnTo>
                <a:lnTo>
                  <a:pt x="20" y="20"/>
                </a:lnTo>
                <a:lnTo>
                  <a:pt x="20" y="20"/>
                </a:lnTo>
                <a:lnTo>
                  <a:pt x="20" y="22"/>
                </a:lnTo>
                <a:lnTo>
                  <a:pt x="20" y="22"/>
                </a:lnTo>
                <a:lnTo>
                  <a:pt x="20" y="24"/>
                </a:lnTo>
                <a:lnTo>
                  <a:pt x="20" y="24"/>
                </a:lnTo>
                <a:lnTo>
                  <a:pt x="22" y="24"/>
                </a:lnTo>
                <a:lnTo>
                  <a:pt x="22" y="26"/>
                </a:lnTo>
                <a:lnTo>
                  <a:pt x="24" y="28"/>
                </a:lnTo>
                <a:lnTo>
                  <a:pt x="24" y="28"/>
                </a:lnTo>
                <a:lnTo>
                  <a:pt x="24" y="30"/>
                </a:lnTo>
                <a:lnTo>
                  <a:pt x="24" y="30"/>
                </a:lnTo>
                <a:lnTo>
                  <a:pt x="24" y="30"/>
                </a:lnTo>
                <a:lnTo>
                  <a:pt x="22" y="30"/>
                </a:lnTo>
                <a:lnTo>
                  <a:pt x="22" y="30"/>
                </a:lnTo>
                <a:lnTo>
                  <a:pt x="22" y="30"/>
                </a:lnTo>
                <a:lnTo>
                  <a:pt x="22" y="30"/>
                </a:lnTo>
                <a:lnTo>
                  <a:pt x="20" y="32"/>
                </a:lnTo>
                <a:lnTo>
                  <a:pt x="20" y="32"/>
                </a:lnTo>
                <a:lnTo>
                  <a:pt x="20" y="32"/>
                </a:lnTo>
                <a:lnTo>
                  <a:pt x="18" y="32"/>
                </a:lnTo>
                <a:lnTo>
                  <a:pt x="16" y="32"/>
                </a:lnTo>
                <a:lnTo>
                  <a:pt x="14" y="30"/>
                </a:lnTo>
                <a:lnTo>
                  <a:pt x="14" y="28"/>
                </a:lnTo>
                <a:lnTo>
                  <a:pt x="14" y="28"/>
                </a:lnTo>
                <a:lnTo>
                  <a:pt x="14" y="28"/>
                </a:lnTo>
                <a:lnTo>
                  <a:pt x="14" y="28"/>
                </a:lnTo>
                <a:lnTo>
                  <a:pt x="12" y="26"/>
                </a:lnTo>
                <a:lnTo>
                  <a:pt x="10" y="26"/>
                </a:lnTo>
                <a:lnTo>
                  <a:pt x="8" y="24"/>
                </a:lnTo>
                <a:lnTo>
                  <a:pt x="6" y="22"/>
                </a:lnTo>
                <a:lnTo>
                  <a:pt x="6" y="22"/>
                </a:lnTo>
                <a:lnTo>
                  <a:pt x="6" y="22"/>
                </a:lnTo>
                <a:lnTo>
                  <a:pt x="6" y="22"/>
                </a:lnTo>
                <a:lnTo>
                  <a:pt x="4" y="22"/>
                </a:lnTo>
                <a:lnTo>
                  <a:pt x="4" y="22"/>
                </a:lnTo>
                <a:lnTo>
                  <a:pt x="4" y="24"/>
                </a:lnTo>
                <a:lnTo>
                  <a:pt x="4" y="24"/>
                </a:lnTo>
                <a:lnTo>
                  <a:pt x="4" y="24"/>
                </a:lnTo>
                <a:lnTo>
                  <a:pt x="4" y="24"/>
                </a:lnTo>
                <a:lnTo>
                  <a:pt x="4" y="24"/>
                </a:lnTo>
                <a:lnTo>
                  <a:pt x="2" y="24"/>
                </a:lnTo>
                <a:lnTo>
                  <a:pt x="2" y="26"/>
                </a:lnTo>
                <a:lnTo>
                  <a:pt x="4" y="26"/>
                </a:lnTo>
                <a:lnTo>
                  <a:pt x="4" y="26"/>
                </a:lnTo>
                <a:lnTo>
                  <a:pt x="4" y="28"/>
                </a:lnTo>
                <a:lnTo>
                  <a:pt x="4" y="28"/>
                </a:lnTo>
                <a:lnTo>
                  <a:pt x="4" y="28"/>
                </a:lnTo>
                <a:lnTo>
                  <a:pt x="4" y="28"/>
                </a:lnTo>
                <a:lnTo>
                  <a:pt x="4" y="30"/>
                </a:lnTo>
                <a:lnTo>
                  <a:pt x="2" y="30"/>
                </a:lnTo>
                <a:lnTo>
                  <a:pt x="2" y="30"/>
                </a:lnTo>
                <a:lnTo>
                  <a:pt x="2" y="30"/>
                </a:lnTo>
                <a:lnTo>
                  <a:pt x="2" y="30"/>
                </a:lnTo>
                <a:lnTo>
                  <a:pt x="0" y="30"/>
                </a:lnTo>
                <a:lnTo>
                  <a:pt x="0" y="30"/>
                </a:lnTo>
                <a:lnTo>
                  <a:pt x="0" y="30"/>
                </a:lnTo>
                <a:lnTo>
                  <a:pt x="0" y="32"/>
                </a:lnTo>
                <a:lnTo>
                  <a:pt x="0" y="32"/>
                </a:lnTo>
                <a:lnTo>
                  <a:pt x="0" y="36"/>
                </a:lnTo>
                <a:lnTo>
                  <a:pt x="0" y="40"/>
                </a:lnTo>
                <a:lnTo>
                  <a:pt x="0" y="40"/>
                </a:lnTo>
                <a:lnTo>
                  <a:pt x="0" y="40"/>
                </a:lnTo>
                <a:lnTo>
                  <a:pt x="2" y="40"/>
                </a:lnTo>
                <a:lnTo>
                  <a:pt x="2" y="40"/>
                </a:lnTo>
                <a:lnTo>
                  <a:pt x="2" y="40"/>
                </a:lnTo>
                <a:lnTo>
                  <a:pt x="2" y="40"/>
                </a:lnTo>
                <a:lnTo>
                  <a:pt x="4" y="42"/>
                </a:lnTo>
                <a:lnTo>
                  <a:pt x="4" y="42"/>
                </a:lnTo>
                <a:lnTo>
                  <a:pt x="4" y="42"/>
                </a:lnTo>
                <a:lnTo>
                  <a:pt x="4" y="42"/>
                </a:lnTo>
                <a:lnTo>
                  <a:pt x="4" y="44"/>
                </a:lnTo>
                <a:lnTo>
                  <a:pt x="4" y="44"/>
                </a:lnTo>
                <a:lnTo>
                  <a:pt x="4" y="44"/>
                </a:lnTo>
                <a:lnTo>
                  <a:pt x="4" y="44"/>
                </a:lnTo>
                <a:lnTo>
                  <a:pt x="4" y="44"/>
                </a:lnTo>
                <a:lnTo>
                  <a:pt x="4" y="44"/>
                </a:lnTo>
                <a:lnTo>
                  <a:pt x="4" y="46"/>
                </a:lnTo>
                <a:lnTo>
                  <a:pt x="2" y="46"/>
                </a:lnTo>
                <a:lnTo>
                  <a:pt x="2" y="46"/>
                </a:lnTo>
                <a:lnTo>
                  <a:pt x="2" y="46"/>
                </a:lnTo>
                <a:lnTo>
                  <a:pt x="2" y="46"/>
                </a:lnTo>
                <a:lnTo>
                  <a:pt x="2" y="46"/>
                </a:lnTo>
                <a:lnTo>
                  <a:pt x="0" y="50"/>
                </a:lnTo>
                <a:lnTo>
                  <a:pt x="0" y="52"/>
                </a:lnTo>
                <a:lnTo>
                  <a:pt x="0" y="52"/>
                </a:lnTo>
                <a:lnTo>
                  <a:pt x="0" y="54"/>
                </a:lnTo>
                <a:lnTo>
                  <a:pt x="0" y="54"/>
                </a:lnTo>
                <a:lnTo>
                  <a:pt x="2" y="56"/>
                </a:lnTo>
                <a:lnTo>
                  <a:pt x="4" y="56"/>
                </a:lnTo>
                <a:lnTo>
                  <a:pt x="6" y="56"/>
                </a:lnTo>
                <a:lnTo>
                  <a:pt x="8" y="58"/>
                </a:lnTo>
                <a:lnTo>
                  <a:pt x="8" y="58"/>
                </a:lnTo>
                <a:lnTo>
                  <a:pt x="8" y="58"/>
                </a:lnTo>
                <a:lnTo>
                  <a:pt x="10" y="60"/>
                </a:lnTo>
                <a:lnTo>
                  <a:pt x="10" y="62"/>
                </a:lnTo>
                <a:lnTo>
                  <a:pt x="10" y="64"/>
                </a:lnTo>
                <a:lnTo>
                  <a:pt x="12" y="64"/>
                </a:lnTo>
                <a:lnTo>
                  <a:pt x="12" y="66"/>
                </a:lnTo>
                <a:lnTo>
                  <a:pt x="14" y="66"/>
                </a:lnTo>
                <a:lnTo>
                  <a:pt x="14" y="66"/>
                </a:lnTo>
                <a:lnTo>
                  <a:pt x="14" y="64"/>
                </a:lnTo>
                <a:lnTo>
                  <a:pt x="14" y="64"/>
                </a:lnTo>
                <a:lnTo>
                  <a:pt x="14" y="64"/>
                </a:lnTo>
                <a:lnTo>
                  <a:pt x="14" y="64"/>
                </a:lnTo>
                <a:lnTo>
                  <a:pt x="16" y="64"/>
                </a:lnTo>
                <a:lnTo>
                  <a:pt x="16" y="64"/>
                </a:lnTo>
                <a:lnTo>
                  <a:pt x="18" y="66"/>
                </a:lnTo>
                <a:lnTo>
                  <a:pt x="18" y="66"/>
                </a:lnTo>
                <a:lnTo>
                  <a:pt x="18" y="66"/>
                </a:lnTo>
                <a:lnTo>
                  <a:pt x="18" y="66"/>
                </a:lnTo>
                <a:lnTo>
                  <a:pt x="20" y="66"/>
                </a:lnTo>
                <a:lnTo>
                  <a:pt x="20" y="64"/>
                </a:lnTo>
                <a:lnTo>
                  <a:pt x="22" y="64"/>
                </a:lnTo>
                <a:lnTo>
                  <a:pt x="22" y="66"/>
                </a:lnTo>
                <a:lnTo>
                  <a:pt x="24" y="66"/>
                </a:lnTo>
                <a:lnTo>
                  <a:pt x="24" y="66"/>
                </a:lnTo>
                <a:lnTo>
                  <a:pt x="24" y="66"/>
                </a:lnTo>
                <a:lnTo>
                  <a:pt x="26" y="66"/>
                </a:lnTo>
                <a:lnTo>
                  <a:pt x="26" y="66"/>
                </a:lnTo>
                <a:lnTo>
                  <a:pt x="26" y="68"/>
                </a:lnTo>
                <a:lnTo>
                  <a:pt x="26" y="68"/>
                </a:lnTo>
                <a:lnTo>
                  <a:pt x="28" y="70"/>
                </a:lnTo>
                <a:lnTo>
                  <a:pt x="30" y="70"/>
                </a:lnTo>
                <a:lnTo>
                  <a:pt x="30" y="72"/>
                </a:lnTo>
                <a:lnTo>
                  <a:pt x="32" y="74"/>
                </a:lnTo>
                <a:lnTo>
                  <a:pt x="34" y="76"/>
                </a:lnTo>
                <a:lnTo>
                  <a:pt x="38" y="80"/>
                </a:lnTo>
                <a:lnTo>
                  <a:pt x="40" y="82"/>
                </a:lnTo>
                <a:lnTo>
                  <a:pt x="38" y="82"/>
                </a:lnTo>
                <a:lnTo>
                  <a:pt x="36" y="82"/>
                </a:lnTo>
                <a:lnTo>
                  <a:pt x="36" y="82"/>
                </a:lnTo>
                <a:lnTo>
                  <a:pt x="36" y="82"/>
                </a:lnTo>
                <a:lnTo>
                  <a:pt x="34" y="82"/>
                </a:lnTo>
                <a:lnTo>
                  <a:pt x="34" y="82"/>
                </a:lnTo>
                <a:lnTo>
                  <a:pt x="34" y="82"/>
                </a:lnTo>
                <a:lnTo>
                  <a:pt x="34" y="82"/>
                </a:lnTo>
                <a:lnTo>
                  <a:pt x="34" y="82"/>
                </a:lnTo>
                <a:lnTo>
                  <a:pt x="34" y="82"/>
                </a:lnTo>
                <a:lnTo>
                  <a:pt x="32" y="82"/>
                </a:lnTo>
                <a:lnTo>
                  <a:pt x="32" y="82"/>
                </a:lnTo>
                <a:lnTo>
                  <a:pt x="32" y="82"/>
                </a:lnTo>
                <a:lnTo>
                  <a:pt x="32" y="84"/>
                </a:lnTo>
                <a:lnTo>
                  <a:pt x="34" y="84"/>
                </a:lnTo>
                <a:lnTo>
                  <a:pt x="34" y="84"/>
                </a:lnTo>
                <a:lnTo>
                  <a:pt x="36" y="84"/>
                </a:lnTo>
                <a:lnTo>
                  <a:pt x="36" y="84"/>
                </a:lnTo>
                <a:lnTo>
                  <a:pt x="36" y="84"/>
                </a:lnTo>
                <a:lnTo>
                  <a:pt x="36" y="86"/>
                </a:lnTo>
                <a:lnTo>
                  <a:pt x="38" y="86"/>
                </a:lnTo>
                <a:lnTo>
                  <a:pt x="38" y="86"/>
                </a:lnTo>
                <a:lnTo>
                  <a:pt x="38" y="86"/>
                </a:lnTo>
                <a:lnTo>
                  <a:pt x="38" y="86"/>
                </a:lnTo>
                <a:lnTo>
                  <a:pt x="42" y="88"/>
                </a:lnTo>
                <a:lnTo>
                  <a:pt x="44" y="8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2" name="Freeform 708"/>
          <p:cNvSpPr>
            <a:spLocks/>
          </p:cNvSpPr>
          <p:nvPr/>
        </p:nvSpPr>
        <p:spPr bwMode="auto">
          <a:xfrm>
            <a:off x="4848225" y="2398713"/>
            <a:ext cx="47625" cy="12700"/>
          </a:xfrm>
          <a:custGeom>
            <a:avLst/>
            <a:gdLst/>
            <a:ahLst/>
            <a:cxnLst>
              <a:cxn ang="0">
                <a:pos x="30" y="0"/>
              </a:cxn>
              <a:cxn ang="0">
                <a:pos x="30" y="0"/>
              </a:cxn>
              <a:cxn ang="0">
                <a:pos x="28" y="0"/>
              </a:cxn>
              <a:cxn ang="0">
                <a:pos x="30" y="2"/>
              </a:cxn>
              <a:cxn ang="0">
                <a:pos x="28" y="2"/>
              </a:cxn>
              <a:cxn ang="0">
                <a:pos x="28" y="2"/>
              </a:cxn>
              <a:cxn ang="0">
                <a:pos x="26" y="2"/>
              </a:cxn>
              <a:cxn ang="0">
                <a:pos x="24" y="2"/>
              </a:cxn>
              <a:cxn ang="0">
                <a:pos x="22" y="4"/>
              </a:cxn>
              <a:cxn ang="0">
                <a:pos x="18" y="4"/>
              </a:cxn>
              <a:cxn ang="0">
                <a:pos x="18" y="4"/>
              </a:cxn>
              <a:cxn ang="0">
                <a:pos x="18" y="4"/>
              </a:cxn>
              <a:cxn ang="0">
                <a:pos x="18" y="4"/>
              </a:cxn>
              <a:cxn ang="0">
                <a:pos x="14" y="4"/>
              </a:cxn>
              <a:cxn ang="0">
                <a:pos x="14" y="4"/>
              </a:cxn>
              <a:cxn ang="0">
                <a:pos x="14" y="6"/>
              </a:cxn>
              <a:cxn ang="0">
                <a:pos x="14" y="6"/>
              </a:cxn>
              <a:cxn ang="0">
                <a:pos x="10" y="8"/>
              </a:cxn>
              <a:cxn ang="0">
                <a:pos x="10" y="8"/>
              </a:cxn>
              <a:cxn ang="0">
                <a:pos x="6" y="6"/>
              </a:cxn>
              <a:cxn ang="0">
                <a:pos x="6" y="6"/>
              </a:cxn>
              <a:cxn ang="0">
                <a:pos x="6" y="6"/>
              </a:cxn>
              <a:cxn ang="0">
                <a:pos x="4" y="6"/>
              </a:cxn>
              <a:cxn ang="0">
                <a:pos x="2" y="6"/>
              </a:cxn>
              <a:cxn ang="0">
                <a:pos x="2" y="6"/>
              </a:cxn>
              <a:cxn ang="0">
                <a:pos x="0" y="6"/>
              </a:cxn>
              <a:cxn ang="0">
                <a:pos x="0" y="6"/>
              </a:cxn>
            </a:cxnLst>
            <a:rect l="0" t="0" r="r" b="b"/>
            <a:pathLst>
              <a:path w="30" h="8">
                <a:moveTo>
                  <a:pt x="30" y="0"/>
                </a:moveTo>
                <a:lnTo>
                  <a:pt x="30" y="0"/>
                </a:lnTo>
                <a:lnTo>
                  <a:pt x="28" y="0"/>
                </a:lnTo>
                <a:lnTo>
                  <a:pt x="30" y="2"/>
                </a:lnTo>
                <a:lnTo>
                  <a:pt x="28" y="2"/>
                </a:lnTo>
                <a:lnTo>
                  <a:pt x="28" y="2"/>
                </a:lnTo>
                <a:lnTo>
                  <a:pt x="26" y="2"/>
                </a:lnTo>
                <a:lnTo>
                  <a:pt x="24" y="2"/>
                </a:lnTo>
                <a:lnTo>
                  <a:pt x="22" y="4"/>
                </a:lnTo>
                <a:lnTo>
                  <a:pt x="18" y="4"/>
                </a:lnTo>
                <a:lnTo>
                  <a:pt x="18" y="4"/>
                </a:lnTo>
                <a:lnTo>
                  <a:pt x="18" y="4"/>
                </a:lnTo>
                <a:lnTo>
                  <a:pt x="18" y="4"/>
                </a:lnTo>
                <a:lnTo>
                  <a:pt x="14" y="4"/>
                </a:lnTo>
                <a:lnTo>
                  <a:pt x="14" y="4"/>
                </a:lnTo>
                <a:lnTo>
                  <a:pt x="14" y="6"/>
                </a:lnTo>
                <a:lnTo>
                  <a:pt x="14" y="6"/>
                </a:lnTo>
                <a:lnTo>
                  <a:pt x="10" y="8"/>
                </a:lnTo>
                <a:lnTo>
                  <a:pt x="10" y="8"/>
                </a:lnTo>
                <a:lnTo>
                  <a:pt x="6" y="6"/>
                </a:lnTo>
                <a:lnTo>
                  <a:pt x="6" y="6"/>
                </a:lnTo>
                <a:lnTo>
                  <a:pt x="6" y="6"/>
                </a:lnTo>
                <a:lnTo>
                  <a:pt x="4" y="6"/>
                </a:lnTo>
                <a:lnTo>
                  <a:pt x="2" y="6"/>
                </a:lnTo>
                <a:lnTo>
                  <a:pt x="2"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3" name="Freeform 709"/>
          <p:cNvSpPr>
            <a:spLocks/>
          </p:cNvSpPr>
          <p:nvPr/>
        </p:nvSpPr>
        <p:spPr bwMode="auto">
          <a:xfrm>
            <a:off x="6927850" y="2322513"/>
            <a:ext cx="114300" cy="88900"/>
          </a:xfrm>
          <a:custGeom>
            <a:avLst/>
            <a:gdLst/>
            <a:ahLst/>
            <a:cxnLst>
              <a:cxn ang="0">
                <a:pos x="42" y="54"/>
              </a:cxn>
              <a:cxn ang="0">
                <a:pos x="42" y="52"/>
              </a:cxn>
              <a:cxn ang="0">
                <a:pos x="44" y="52"/>
              </a:cxn>
              <a:cxn ang="0">
                <a:pos x="48" y="54"/>
              </a:cxn>
              <a:cxn ang="0">
                <a:pos x="48" y="52"/>
              </a:cxn>
              <a:cxn ang="0">
                <a:pos x="48" y="52"/>
              </a:cxn>
              <a:cxn ang="0">
                <a:pos x="52" y="50"/>
              </a:cxn>
              <a:cxn ang="0">
                <a:pos x="54" y="50"/>
              </a:cxn>
              <a:cxn ang="0">
                <a:pos x="54" y="50"/>
              </a:cxn>
              <a:cxn ang="0">
                <a:pos x="58" y="50"/>
              </a:cxn>
              <a:cxn ang="0">
                <a:pos x="58" y="50"/>
              </a:cxn>
              <a:cxn ang="0">
                <a:pos x="60" y="50"/>
              </a:cxn>
              <a:cxn ang="0">
                <a:pos x="62" y="50"/>
              </a:cxn>
              <a:cxn ang="0">
                <a:pos x="62" y="52"/>
              </a:cxn>
              <a:cxn ang="0">
                <a:pos x="66" y="52"/>
              </a:cxn>
              <a:cxn ang="0">
                <a:pos x="68" y="52"/>
              </a:cxn>
              <a:cxn ang="0">
                <a:pos x="68" y="52"/>
              </a:cxn>
              <a:cxn ang="0">
                <a:pos x="70" y="52"/>
              </a:cxn>
              <a:cxn ang="0">
                <a:pos x="72" y="52"/>
              </a:cxn>
              <a:cxn ang="0">
                <a:pos x="72" y="52"/>
              </a:cxn>
              <a:cxn ang="0">
                <a:pos x="72" y="50"/>
              </a:cxn>
              <a:cxn ang="0">
                <a:pos x="70" y="46"/>
              </a:cxn>
              <a:cxn ang="0">
                <a:pos x="68" y="46"/>
              </a:cxn>
              <a:cxn ang="0">
                <a:pos x="68" y="44"/>
              </a:cxn>
              <a:cxn ang="0">
                <a:pos x="64" y="42"/>
              </a:cxn>
              <a:cxn ang="0">
                <a:pos x="62" y="40"/>
              </a:cxn>
              <a:cxn ang="0">
                <a:pos x="60" y="40"/>
              </a:cxn>
              <a:cxn ang="0">
                <a:pos x="58" y="38"/>
              </a:cxn>
              <a:cxn ang="0">
                <a:pos x="54" y="38"/>
              </a:cxn>
              <a:cxn ang="0">
                <a:pos x="54" y="34"/>
              </a:cxn>
              <a:cxn ang="0">
                <a:pos x="50" y="34"/>
              </a:cxn>
              <a:cxn ang="0">
                <a:pos x="48" y="34"/>
              </a:cxn>
              <a:cxn ang="0">
                <a:pos x="44" y="30"/>
              </a:cxn>
              <a:cxn ang="0">
                <a:pos x="40" y="30"/>
              </a:cxn>
              <a:cxn ang="0">
                <a:pos x="36" y="30"/>
              </a:cxn>
              <a:cxn ang="0">
                <a:pos x="34" y="30"/>
              </a:cxn>
              <a:cxn ang="0">
                <a:pos x="32" y="32"/>
              </a:cxn>
              <a:cxn ang="0">
                <a:pos x="32" y="32"/>
              </a:cxn>
              <a:cxn ang="0">
                <a:pos x="30" y="36"/>
              </a:cxn>
              <a:cxn ang="0">
                <a:pos x="26" y="32"/>
              </a:cxn>
              <a:cxn ang="0">
                <a:pos x="20" y="32"/>
              </a:cxn>
              <a:cxn ang="0">
                <a:pos x="18" y="32"/>
              </a:cxn>
              <a:cxn ang="0">
                <a:pos x="16" y="32"/>
              </a:cxn>
              <a:cxn ang="0">
                <a:pos x="12" y="32"/>
              </a:cxn>
              <a:cxn ang="0">
                <a:pos x="12" y="34"/>
              </a:cxn>
              <a:cxn ang="0">
                <a:pos x="12" y="34"/>
              </a:cxn>
              <a:cxn ang="0">
                <a:pos x="2" y="28"/>
              </a:cxn>
              <a:cxn ang="0">
                <a:pos x="4" y="26"/>
              </a:cxn>
              <a:cxn ang="0">
                <a:pos x="4" y="24"/>
              </a:cxn>
              <a:cxn ang="0">
                <a:pos x="4" y="22"/>
              </a:cxn>
              <a:cxn ang="0">
                <a:pos x="2" y="18"/>
              </a:cxn>
              <a:cxn ang="0">
                <a:pos x="2" y="16"/>
              </a:cxn>
              <a:cxn ang="0">
                <a:pos x="2" y="14"/>
              </a:cxn>
              <a:cxn ang="0">
                <a:pos x="2" y="8"/>
              </a:cxn>
              <a:cxn ang="0">
                <a:pos x="0" y="4"/>
              </a:cxn>
              <a:cxn ang="0">
                <a:pos x="0" y="2"/>
              </a:cxn>
            </a:cxnLst>
            <a:rect l="0" t="0" r="r" b="b"/>
            <a:pathLst>
              <a:path w="72" h="56">
                <a:moveTo>
                  <a:pt x="42" y="56"/>
                </a:moveTo>
                <a:lnTo>
                  <a:pt x="42" y="54"/>
                </a:lnTo>
                <a:lnTo>
                  <a:pt x="42" y="54"/>
                </a:lnTo>
                <a:lnTo>
                  <a:pt x="42" y="52"/>
                </a:lnTo>
                <a:lnTo>
                  <a:pt x="44" y="52"/>
                </a:lnTo>
                <a:lnTo>
                  <a:pt x="44" y="52"/>
                </a:lnTo>
                <a:lnTo>
                  <a:pt x="46" y="54"/>
                </a:lnTo>
                <a:lnTo>
                  <a:pt x="48" y="54"/>
                </a:lnTo>
                <a:lnTo>
                  <a:pt x="48" y="52"/>
                </a:lnTo>
                <a:lnTo>
                  <a:pt x="48" y="52"/>
                </a:lnTo>
                <a:lnTo>
                  <a:pt x="48" y="52"/>
                </a:lnTo>
                <a:lnTo>
                  <a:pt x="48" y="52"/>
                </a:lnTo>
                <a:lnTo>
                  <a:pt x="50" y="50"/>
                </a:lnTo>
                <a:lnTo>
                  <a:pt x="52" y="50"/>
                </a:lnTo>
                <a:lnTo>
                  <a:pt x="52" y="50"/>
                </a:lnTo>
                <a:lnTo>
                  <a:pt x="54" y="50"/>
                </a:lnTo>
                <a:lnTo>
                  <a:pt x="54" y="50"/>
                </a:lnTo>
                <a:lnTo>
                  <a:pt x="54" y="50"/>
                </a:lnTo>
                <a:lnTo>
                  <a:pt x="58" y="50"/>
                </a:lnTo>
                <a:lnTo>
                  <a:pt x="58" y="50"/>
                </a:lnTo>
                <a:lnTo>
                  <a:pt x="58" y="50"/>
                </a:lnTo>
                <a:lnTo>
                  <a:pt x="58" y="50"/>
                </a:lnTo>
                <a:lnTo>
                  <a:pt x="58" y="50"/>
                </a:lnTo>
                <a:lnTo>
                  <a:pt x="60" y="50"/>
                </a:lnTo>
                <a:lnTo>
                  <a:pt x="62" y="50"/>
                </a:lnTo>
                <a:lnTo>
                  <a:pt x="62" y="50"/>
                </a:lnTo>
                <a:lnTo>
                  <a:pt x="62" y="50"/>
                </a:lnTo>
                <a:lnTo>
                  <a:pt x="62" y="52"/>
                </a:lnTo>
                <a:lnTo>
                  <a:pt x="66" y="52"/>
                </a:lnTo>
                <a:lnTo>
                  <a:pt x="66" y="52"/>
                </a:lnTo>
                <a:lnTo>
                  <a:pt x="66" y="52"/>
                </a:lnTo>
                <a:lnTo>
                  <a:pt x="68" y="52"/>
                </a:lnTo>
                <a:lnTo>
                  <a:pt x="68" y="52"/>
                </a:lnTo>
                <a:lnTo>
                  <a:pt x="68" y="52"/>
                </a:lnTo>
                <a:lnTo>
                  <a:pt x="68" y="52"/>
                </a:lnTo>
                <a:lnTo>
                  <a:pt x="70" y="52"/>
                </a:lnTo>
                <a:lnTo>
                  <a:pt x="70" y="52"/>
                </a:lnTo>
                <a:lnTo>
                  <a:pt x="72" y="52"/>
                </a:lnTo>
                <a:lnTo>
                  <a:pt x="72" y="52"/>
                </a:lnTo>
                <a:lnTo>
                  <a:pt x="72" y="52"/>
                </a:lnTo>
                <a:lnTo>
                  <a:pt x="72" y="50"/>
                </a:lnTo>
                <a:lnTo>
                  <a:pt x="72" y="50"/>
                </a:lnTo>
                <a:lnTo>
                  <a:pt x="72" y="48"/>
                </a:lnTo>
                <a:lnTo>
                  <a:pt x="70" y="46"/>
                </a:lnTo>
                <a:lnTo>
                  <a:pt x="68" y="46"/>
                </a:lnTo>
                <a:lnTo>
                  <a:pt x="68" y="46"/>
                </a:lnTo>
                <a:lnTo>
                  <a:pt x="68" y="44"/>
                </a:lnTo>
                <a:lnTo>
                  <a:pt x="68" y="44"/>
                </a:lnTo>
                <a:lnTo>
                  <a:pt x="66" y="42"/>
                </a:lnTo>
                <a:lnTo>
                  <a:pt x="64" y="42"/>
                </a:lnTo>
                <a:lnTo>
                  <a:pt x="64" y="42"/>
                </a:lnTo>
                <a:lnTo>
                  <a:pt x="62" y="40"/>
                </a:lnTo>
                <a:lnTo>
                  <a:pt x="60" y="40"/>
                </a:lnTo>
                <a:lnTo>
                  <a:pt x="60" y="40"/>
                </a:lnTo>
                <a:lnTo>
                  <a:pt x="58" y="38"/>
                </a:lnTo>
                <a:lnTo>
                  <a:pt x="58" y="38"/>
                </a:lnTo>
                <a:lnTo>
                  <a:pt x="56" y="38"/>
                </a:lnTo>
                <a:lnTo>
                  <a:pt x="54" y="38"/>
                </a:lnTo>
                <a:lnTo>
                  <a:pt x="54" y="36"/>
                </a:lnTo>
                <a:lnTo>
                  <a:pt x="54" y="34"/>
                </a:lnTo>
                <a:lnTo>
                  <a:pt x="52" y="34"/>
                </a:lnTo>
                <a:lnTo>
                  <a:pt x="50" y="34"/>
                </a:lnTo>
                <a:lnTo>
                  <a:pt x="48" y="34"/>
                </a:lnTo>
                <a:lnTo>
                  <a:pt x="48" y="34"/>
                </a:lnTo>
                <a:lnTo>
                  <a:pt x="46" y="32"/>
                </a:lnTo>
                <a:lnTo>
                  <a:pt x="44" y="30"/>
                </a:lnTo>
                <a:lnTo>
                  <a:pt x="42" y="30"/>
                </a:lnTo>
                <a:lnTo>
                  <a:pt x="40" y="30"/>
                </a:lnTo>
                <a:lnTo>
                  <a:pt x="38" y="28"/>
                </a:lnTo>
                <a:lnTo>
                  <a:pt x="36" y="30"/>
                </a:lnTo>
                <a:lnTo>
                  <a:pt x="34" y="30"/>
                </a:lnTo>
                <a:lnTo>
                  <a:pt x="34" y="30"/>
                </a:lnTo>
                <a:lnTo>
                  <a:pt x="32" y="30"/>
                </a:lnTo>
                <a:lnTo>
                  <a:pt x="32" y="32"/>
                </a:lnTo>
                <a:lnTo>
                  <a:pt x="32" y="32"/>
                </a:lnTo>
                <a:lnTo>
                  <a:pt x="32" y="32"/>
                </a:lnTo>
                <a:lnTo>
                  <a:pt x="30" y="36"/>
                </a:lnTo>
                <a:lnTo>
                  <a:pt x="30" y="36"/>
                </a:lnTo>
                <a:lnTo>
                  <a:pt x="30" y="34"/>
                </a:lnTo>
                <a:lnTo>
                  <a:pt x="26" y="32"/>
                </a:lnTo>
                <a:lnTo>
                  <a:pt x="22" y="32"/>
                </a:lnTo>
                <a:lnTo>
                  <a:pt x="20" y="32"/>
                </a:lnTo>
                <a:lnTo>
                  <a:pt x="20" y="32"/>
                </a:lnTo>
                <a:lnTo>
                  <a:pt x="18" y="32"/>
                </a:lnTo>
                <a:lnTo>
                  <a:pt x="18" y="32"/>
                </a:lnTo>
                <a:lnTo>
                  <a:pt x="16" y="32"/>
                </a:lnTo>
                <a:lnTo>
                  <a:pt x="14" y="32"/>
                </a:lnTo>
                <a:lnTo>
                  <a:pt x="12" y="32"/>
                </a:lnTo>
                <a:lnTo>
                  <a:pt x="12" y="32"/>
                </a:lnTo>
                <a:lnTo>
                  <a:pt x="12" y="34"/>
                </a:lnTo>
                <a:lnTo>
                  <a:pt x="12" y="34"/>
                </a:lnTo>
                <a:lnTo>
                  <a:pt x="12" y="34"/>
                </a:lnTo>
                <a:lnTo>
                  <a:pt x="4" y="30"/>
                </a:lnTo>
                <a:lnTo>
                  <a:pt x="2" y="28"/>
                </a:lnTo>
                <a:lnTo>
                  <a:pt x="2" y="26"/>
                </a:lnTo>
                <a:lnTo>
                  <a:pt x="4" y="26"/>
                </a:lnTo>
                <a:lnTo>
                  <a:pt x="4" y="26"/>
                </a:lnTo>
                <a:lnTo>
                  <a:pt x="4" y="24"/>
                </a:lnTo>
                <a:lnTo>
                  <a:pt x="4" y="24"/>
                </a:lnTo>
                <a:lnTo>
                  <a:pt x="4" y="22"/>
                </a:lnTo>
                <a:lnTo>
                  <a:pt x="2" y="22"/>
                </a:lnTo>
                <a:lnTo>
                  <a:pt x="2" y="18"/>
                </a:lnTo>
                <a:lnTo>
                  <a:pt x="2" y="18"/>
                </a:lnTo>
                <a:lnTo>
                  <a:pt x="2" y="16"/>
                </a:lnTo>
                <a:lnTo>
                  <a:pt x="2" y="16"/>
                </a:lnTo>
                <a:lnTo>
                  <a:pt x="2" y="14"/>
                </a:lnTo>
                <a:lnTo>
                  <a:pt x="2" y="10"/>
                </a:lnTo>
                <a:lnTo>
                  <a:pt x="2" y="8"/>
                </a:lnTo>
                <a:lnTo>
                  <a:pt x="0" y="6"/>
                </a:lnTo>
                <a:lnTo>
                  <a:pt x="0" y="4"/>
                </a:lnTo>
                <a:lnTo>
                  <a:pt x="0" y="4"/>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4" name="Freeform 710"/>
          <p:cNvSpPr>
            <a:spLocks/>
          </p:cNvSpPr>
          <p:nvPr/>
        </p:nvSpPr>
        <p:spPr bwMode="auto">
          <a:xfrm>
            <a:off x="4895850" y="2398713"/>
            <a:ext cx="12700" cy="9525"/>
          </a:xfrm>
          <a:custGeom>
            <a:avLst/>
            <a:gdLst/>
            <a:ahLst/>
            <a:cxnLst>
              <a:cxn ang="0">
                <a:pos x="8" y="6"/>
              </a:cxn>
              <a:cxn ang="0">
                <a:pos x="6" y="6"/>
              </a:cxn>
              <a:cxn ang="0">
                <a:pos x="4" y="4"/>
              </a:cxn>
              <a:cxn ang="0">
                <a:pos x="4" y="2"/>
              </a:cxn>
              <a:cxn ang="0">
                <a:pos x="4" y="2"/>
              </a:cxn>
              <a:cxn ang="0">
                <a:pos x="4" y="2"/>
              </a:cxn>
              <a:cxn ang="0">
                <a:pos x="4" y="2"/>
              </a:cxn>
              <a:cxn ang="0">
                <a:pos x="4" y="2"/>
              </a:cxn>
              <a:cxn ang="0">
                <a:pos x="4" y="0"/>
              </a:cxn>
              <a:cxn ang="0">
                <a:pos x="4" y="0"/>
              </a:cxn>
              <a:cxn ang="0">
                <a:pos x="2" y="0"/>
              </a:cxn>
              <a:cxn ang="0">
                <a:pos x="2" y="0"/>
              </a:cxn>
              <a:cxn ang="0">
                <a:pos x="2" y="0"/>
              </a:cxn>
              <a:cxn ang="0">
                <a:pos x="2" y="0"/>
              </a:cxn>
              <a:cxn ang="0">
                <a:pos x="0" y="0"/>
              </a:cxn>
              <a:cxn ang="0">
                <a:pos x="0" y="0"/>
              </a:cxn>
            </a:cxnLst>
            <a:rect l="0" t="0" r="r" b="b"/>
            <a:pathLst>
              <a:path w="8" h="6">
                <a:moveTo>
                  <a:pt x="8" y="6"/>
                </a:moveTo>
                <a:lnTo>
                  <a:pt x="6" y="6"/>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5" name="Freeform 711"/>
          <p:cNvSpPr>
            <a:spLocks/>
          </p:cNvSpPr>
          <p:nvPr/>
        </p:nvSpPr>
        <p:spPr bwMode="auto">
          <a:xfrm>
            <a:off x="4781550" y="2392363"/>
            <a:ext cx="66675" cy="15875"/>
          </a:xfrm>
          <a:custGeom>
            <a:avLst/>
            <a:gdLst/>
            <a:ahLst/>
            <a:cxnLst>
              <a:cxn ang="0">
                <a:pos x="0" y="4"/>
              </a:cxn>
              <a:cxn ang="0">
                <a:pos x="0" y="4"/>
              </a:cxn>
              <a:cxn ang="0">
                <a:pos x="0" y="4"/>
              </a:cxn>
              <a:cxn ang="0">
                <a:pos x="0" y="4"/>
              </a:cxn>
              <a:cxn ang="0">
                <a:pos x="0" y="4"/>
              </a:cxn>
              <a:cxn ang="0">
                <a:pos x="2" y="4"/>
              </a:cxn>
              <a:cxn ang="0">
                <a:pos x="2" y="4"/>
              </a:cxn>
              <a:cxn ang="0">
                <a:pos x="2" y="4"/>
              </a:cxn>
              <a:cxn ang="0">
                <a:pos x="4" y="4"/>
              </a:cxn>
              <a:cxn ang="0">
                <a:pos x="4" y="6"/>
              </a:cxn>
              <a:cxn ang="0">
                <a:pos x="4" y="6"/>
              </a:cxn>
              <a:cxn ang="0">
                <a:pos x="6" y="6"/>
              </a:cxn>
              <a:cxn ang="0">
                <a:pos x="6" y="4"/>
              </a:cxn>
              <a:cxn ang="0">
                <a:pos x="8" y="4"/>
              </a:cxn>
              <a:cxn ang="0">
                <a:pos x="8" y="4"/>
              </a:cxn>
              <a:cxn ang="0">
                <a:pos x="8" y="2"/>
              </a:cxn>
              <a:cxn ang="0">
                <a:pos x="8" y="2"/>
              </a:cxn>
              <a:cxn ang="0">
                <a:pos x="12" y="2"/>
              </a:cxn>
              <a:cxn ang="0">
                <a:pos x="14" y="2"/>
              </a:cxn>
              <a:cxn ang="0">
                <a:pos x="16" y="2"/>
              </a:cxn>
              <a:cxn ang="0">
                <a:pos x="16" y="2"/>
              </a:cxn>
              <a:cxn ang="0">
                <a:pos x="16" y="2"/>
              </a:cxn>
              <a:cxn ang="0">
                <a:pos x="20" y="0"/>
              </a:cxn>
              <a:cxn ang="0">
                <a:pos x="20" y="0"/>
              </a:cxn>
              <a:cxn ang="0">
                <a:pos x="22" y="0"/>
              </a:cxn>
              <a:cxn ang="0">
                <a:pos x="22" y="0"/>
              </a:cxn>
              <a:cxn ang="0">
                <a:pos x="22" y="0"/>
              </a:cxn>
              <a:cxn ang="0">
                <a:pos x="22" y="0"/>
              </a:cxn>
              <a:cxn ang="0">
                <a:pos x="22" y="2"/>
              </a:cxn>
              <a:cxn ang="0">
                <a:pos x="20" y="2"/>
              </a:cxn>
              <a:cxn ang="0">
                <a:pos x="20" y="2"/>
              </a:cxn>
              <a:cxn ang="0">
                <a:pos x="22" y="2"/>
              </a:cxn>
              <a:cxn ang="0">
                <a:pos x="22" y="4"/>
              </a:cxn>
              <a:cxn ang="0">
                <a:pos x="22" y="4"/>
              </a:cxn>
              <a:cxn ang="0">
                <a:pos x="22" y="4"/>
              </a:cxn>
              <a:cxn ang="0">
                <a:pos x="24" y="6"/>
              </a:cxn>
              <a:cxn ang="0">
                <a:pos x="24" y="6"/>
              </a:cxn>
              <a:cxn ang="0">
                <a:pos x="24" y="6"/>
              </a:cxn>
              <a:cxn ang="0">
                <a:pos x="26" y="6"/>
              </a:cxn>
              <a:cxn ang="0">
                <a:pos x="26" y="8"/>
              </a:cxn>
              <a:cxn ang="0">
                <a:pos x="26" y="8"/>
              </a:cxn>
              <a:cxn ang="0">
                <a:pos x="28" y="8"/>
              </a:cxn>
              <a:cxn ang="0">
                <a:pos x="28" y="8"/>
              </a:cxn>
              <a:cxn ang="0">
                <a:pos x="28" y="8"/>
              </a:cxn>
              <a:cxn ang="0">
                <a:pos x="30" y="8"/>
              </a:cxn>
              <a:cxn ang="0">
                <a:pos x="30" y="8"/>
              </a:cxn>
              <a:cxn ang="0">
                <a:pos x="30" y="8"/>
              </a:cxn>
              <a:cxn ang="0">
                <a:pos x="36" y="8"/>
              </a:cxn>
              <a:cxn ang="0">
                <a:pos x="38" y="8"/>
              </a:cxn>
              <a:cxn ang="0">
                <a:pos x="40" y="8"/>
              </a:cxn>
              <a:cxn ang="0">
                <a:pos x="40" y="10"/>
              </a:cxn>
              <a:cxn ang="0">
                <a:pos x="42" y="10"/>
              </a:cxn>
            </a:cxnLst>
            <a:rect l="0" t="0" r="r" b="b"/>
            <a:pathLst>
              <a:path w="42" h="10">
                <a:moveTo>
                  <a:pt x="0" y="4"/>
                </a:moveTo>
                <a:lnTo>
                  <a:pt x="0" y="4"/>
                </a:lnTo>
                <a:lnTo>
                  <a:pt x="0" y="4"/>
                </a:lnTo>
                <a:lnTo>
                  <a:pt x="0" y="4"/>
                </a:lnTo>
                <a:lnTo>
                  <a:pt x="0" y="4"/>
                </a:lnTo>
                <a:lnTo>
                  <a:pt x="2" y="4"/>
                </a:lnTo>
                <a:lnTo>
                  <a:pt x="2" y="4"/>
                </a:lnTo>
                <a:lnTo>
                  <a:pt x="2" y="4"/>
                </a:lnTo>
                <a:lnTo>
                  <a:pt x="4" y="4"/>
                </a:lnTo>
                <a:lnTo>
                  <a:pt x="4" y="6"/>
                </a:lnTo>
                <a:lnTo>
                  <a:pt x="4" y="6"/>
                </a:lnTo>
                <a:lnTo>
                  <a:pt x="6" y="6"/>
                </a:lnTo>
                <a:lnTo>
                  <a:pt x="6" y="4"/>
                </a:lnTo>
                <a:lnTo>
                  <a:pt x="8" y="4"/>
                </a:lnTo>
                <a:lnTo>
                  <a:pt x="8" y="4"/>
                </a:lnTo>
                <a:lnTo>
                  <a:pt x="8" y="2"/>
                </a:lnTo>
                <a:lnTo>
                  <a:pt x="8" y="2"/>
                </a:lnTo>
                <a:lnTo>
                  <a:pt x="12" y="2"/>
                </a:lnTo>
                <a:lnTo>
                  <a:pt x="14" y="2"/>
                </a:lnTo>
                <a:lnTo>
                  <a:pt x="16" y="2"/>
                </a:lnTo>
                <a:lnTo>
                  <a:pt x="16" y="2"/>
                </a:lnTo>
                <a:lnTo>
                  <a:pt x="16" y="2"/>
                </a:lnTo>
                <a:lnTo>
                  <a:pt x="20" y="0"/>
                </a:lnTo>
                <a:lnTo>
                  <a:pt x="20" y="0"/>
                </a:lnTo>
                <a:lnTo>
                  <a:pt x="22" y="0"/>
                </a:lnTo>
                <a:lnTo>
                  <a:pt x="22" y="0"/>
                </a:lnTo>
                <a:lnTo>
                  <a:pt x="22" y="0"/>
                </a:lnTo>
                <a:lnTo>
                  <a:pt x="22" y="0"/>
                </a:lnTo>
                <a:lnTo>
                  <a:pt x="22" y="2"/>
                </a:lnTo>
                <a:lnTo>
                  <a:pt x="20" y="2"/>
                </a:lnTo>
                <a:lnTo>
                  <a:pt x="20" y="2"/>
                </a:lnTo>
                <a:lnTo>
                  <a:pt x="22" y="2"/>
                </a:lnTo>
                <a:lnTo>
                  <a:pt x="22" y="4"/>
                </a:lnTo>
                <a:lnTo>
                  <a:pt x="22" y="4"/>
                </a:lnTo>
                <a:lnTo>
                  <a:pt x="22" y="4"/>
                </a:lnTo>
                <a:lnTo>
                  <a:pt x="24" y="6"/>
                </a:lnTo>
                <a:lnTo>
                  <a:pt x="24" y="6"/>
                </a:lnTo>
                <a:lnTo>
                  <a:pt x="24" y="6"/>
                </a:lnTo>
                <a:lnTo>
                  <a:pt x="26" y="6"/>
                </a:lnTo>
                <a:lnTo>
                  <a:pt x="26" y="8"/>
                </a:lnTo>
                <a:lnTo>
                  <a:pt x="26" y="8"/>
                </a:lnTo>
                <a:lnTo>
                  <a:pt x="28" y="8"/>
                </a:lnTo>
                <a:lnTo>
                  <a:pt x="28" y="8"/>
                </a:lnTo>
                <a:lnTo>
                  <a:pt x="28" y="8"/>
                </a:lnTo>
                <a:lnTo>
                  <a:pt x="30" y="8"/>
                </a:lnTo>
                <a:lnTo>
                  <a:pt x="30" y="8"/>
                </a:lnTo>
                <a:lnTo>
                  <a:pt x="30" y="8"/>
                </a:lnTo>
                <a:lnTo>
                  <a:pt x="36" y="8"/>
                </a:lnTo>
                <a:lnTo>
                  <a:pt x="38" y="8"/>
                </a:lnTo>
                <a:lnTo>
                  <a:pt x="40" y="8"/>
                </a:lnTo>
                <a:lnTo>
                  <a:pt x="40" y="10"/>
                </a:lnTo>
                <a:lnTo>
                  <a:pt x="42"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6" name="Freeform 712"/>
          <p:cNvSpPr>
            <a:spLocks/>
          </p:cNvSpPr>
          <p:nvPr/>
        </p:nvSpPr>
        <p:spPr bwMode="auto">
          <a:xfrm>
            <a:off x="4762500" y="2392363"/>
            <a:ext cx="19050" cy="6350"/>
          </a:xfrm>
          <a:custGeom>
            <a:avLst/>
            <a:gdLst/>
            <a:ahLst/>
            <a:cxnLst>
              <a:cxn ang="0">
                <a:pos x="12" y="4"/>
              </a:cxn>
              <a:cxn ang="0">
                <a:pos x="12" y="2"/>
              </a:cxn>
              <a:cxn ang="0">
                <a:pos x="10" y="2"/>
              </a:cxn>
              <a:cxn ang="0">
                <a:pos x="10" y="2"/>
              </a:cxn>
              <a:cxn ang="0">
                <a:pos x="10" y="2"/>
              </a:cxn>
              <a:cxn ang="0">
                <a:pos x="10" y="2"/>
              </a:cxn>
              <a:cxn ang="0">
                <a:pos x="10" y="2"/>
              </a:cxn>
              <a:cxn ang="0">
                <a:pos x="8" y="4"/>
              </a:cxn>
              <a:cxn ang="0">
                <a:pos x="8" y="4"/>
              </a:cxn>
              <a:cxn ang="0">
                <a:pos x="6" y="4"/>
              </a:cxn>
              <a:cxn ang="0">
                <a:pos x="6" y="4"/>
              </a:cxn>
              <a:cxn ang="0">
                <a:pos x="6" y="4"/>
              </a:cxn>
              <a:cxn ang="0">
                <a:pos x="6" y="4"/>
              </a:cxn>
              <a:cxn ang="0">
                <a:pos x="4" y="4"/>
              </a:cxn>
              <a:cxn ang="0">
                <a:pos x="4" y="2"/>
              </a:cxn>
              <a:cxn ang="0">
                <a:pos x="4" y="2"/>
              </a:cxn>
              <a:cxn ang="0">
                <a:pos x="4" y="2"/>
              </a:cxn>
              <a:cxn ang="0">
                <a:pos x="4" y="2"/>
              </a:cxn>
              <a:cxn ang="0">
                <a:pos x="2" y="0"/>
              </a:cxn>
              <a:cxn ang="0">
                <a:pos x="0" y="0"/>
              </a:cxn>
              <a:cxn ang="0">
                <a:pos x="0" y="0"/>
              </a:cxn>
            </a:cxnLst>
            <a:rect l="0" t="0" r="r" b="b"/>
            <a:pathLst>
              <a:path w="12" h="4">
                <a:moveTo>
                  <a:pt x="12" y="4"/>
                </a:moveTo>
                <a:lnTo>
                  <a:pt x="12" y="2"/>
                </a:lnTo>
                <a:lnTo>
                  <a:pt x="10" y="2"/>
                </a:lnTo>
                <a:lnTo>
                  <a:pt x="10" y="2"/>
                </a:lnTo>
                <a:lnTo>
                  <a:pt x="10" y="2"/>
                </a:lnTo>
                <a:lnTo>
                  <a:pt x="10" y="2"/>
                </a:lnTo>
                <a:lnTo>
                  <a:pt x="10" y="2"/>
                </a:lnTo>
                <a:lnTo>
                  <a:pt x="8" y="4"/>
                </a:lnTo>
                <a:lnTo>
                  <a:pt x="8" y="4"/>
                </a:lnTo>
                <a:lnTo>
                  <a:pt x="6" y="4"/>
                </a:lnTo>
                <a:lnTo>
                  <a:pt x="6" y="4"/>
                </a:lnTo>
                <a:lnTo>
                  <a:pt x="6" y="4"/>
                </a:lnTo>
                <a:lnTo>
                  <a:pt x="6" y="4"/>
                </a:lnTo>
                <a:lnTo>
                  <a:pt x="4" y="4"/>
                </a:lnTo>
                <a:lnTo>
                  <a:pt x="4" y="2"/>
                </a:lnTo>
                <a:lnTo>
                  <a:pt x="4" y="2"/>
                </a:lnTo>
                <a:lnTo>
                  <a:pt x="4" y="2"/>
                </a:lnTo>
                <a:lnTo>
                  <a:pt x="4" y="2"/>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7" name="Freeform 713"/>
          <p:cNvSpPr>
            <a:spLocks/>
          </p:cNvSpPr>
          <p:nvPr/>
        </p:nvSpPr>
        <p:spPr bwMode="auto">
          <a:xfrm>
            <a:off x="4895850" y="2370138"/>
            <a:ext cx="19050" cy="28575"/>
          </a:xfrm>
          <a:custGeom>
            <a:avLst/>
            <a:gdLst/>
            <a:ahLst/>
            <a:cxnLst>
              <a:cxn ang="0">
                <a:pos x="0" y="18"/>
              </a:cxn>
              <a:cxn ang="0">
                <a:pos x="0" y="18"/>
              </a:cxn>
              <a:cxn ang="0">
                <a:pos x="2" y="16"/>
              </a:cxn>
              <a:cxn ang="0">
                <a:pos x="2" y="16"/>
              </a:cxn>
              <a:cxn ang="0">
                <a:pos x="2" y="16"/>
              </a:cxn>
              <a:cxn ang="0">
                <a:pos x="4" y="16"/>
              </a:cxn>
              <a:cxn ang="0">
                <a:pos x="4" y="16"/>
              </a:cxn>
              <a:cxn ang="0">
                <a:pos x="4" y="16"/>
              </a:cxn>
              <a:cxn ang="0">
                <a:pos x="6" y="16"/>
              </a:cxn>
              <a:cxn ang="0">
                <a:pos x="6" y="14"/>
              </a:cxn>
              <a:cxn ang="0">
                <a:pos x="4" y="14"/>
              </a:cxn>
              <a:cxn ang="0">
                <a:pos x="4" y="12"/>
              </a:cxn>
              <a:cxn ang="0">
                <a:pos x="4" y="12"/>
              </a:cxn>
              <a:cxn ang="0">
                <a:pos x="4" y="12"/>
              </a:cxn>
              <a:cxn ang="0">
                <a:pos x="4" y="12"/>
              </a:cxn>
              <a:cxn ang="0">
                <a:pos x="4" y="10"/>
              </a:cxn>
              <a:cxn ang="0">
                <a:pos x="4" y="8"/>
              </a:cxn>
              <a:cxn ang="0">
                <a:pos x="4" y="8"/>
              </a:cxn>
              <a:cxn ang="0">
                <a:pos x="6" y="8"/>
              </a:cxn>
              <a:cxn ang="0">
                <a:pos x="6" y="8"/>
              </a:cxn>
              <a:cxn ang="0">
                <a:pos x="8" y="8"/>
              </a:cxn>
              <a:cxn ang="0">
                <a:pos x="8" y="6"/>
              </a:cxn>
              <a:cxn ang="0">
                <a:pos x="6" y="6"/>
              </a:cxn>
              <a:cxn ang="0">
                <a:pos x="6" y="6"/>
              </a:cxn>
              <a:cxn ang="0">
                <a:pos x="6" y="6"/>
              </a:cxn>
              <a:cxn ang="0">
                <a:pos x="4" y="6"/>
              </a:cxn>
              <a:cxn ang="0">
                <a:pos x="4" y="4"/>
              </a:cxn>
              <a:cxn ang="0">
                <a:pos x="4" y="4"/>
              </a:cxn>
              <a:cxn ang="0">
                <a:pos x="6" y="4"/>
              </a:cxn>
              <a:cxn ang="0">
                <a:pos x="6" y="4"/>
              </a:cxn>
              <a:cxn ang="0">
                <a:pos x="6" y="4"/>
              </a:cxn>
              <a:cxn ang="0">
                <a:pos x="8" y="4"/>
              </a:cxn>
              <a:cxn ang="0">
                <a:pos x="8" y="4"/>
              </a:cxn>
              <a:cxn ang="0">
                <a:pos x="8" y="4"/>
              </a:cxn>
              <a:cxn ang="0">
                <a:pos x="8" y="4"/>
              </a:cxn>
              <a:cxn ang="0">
                <a:pos x="10" y="4"/>
              </a:cxn>
              <a:cxn ang="0">
                <a:pos x="10" y="4"/>
              </a:cxn>
              <a:cxn ang="0">
                <a:pos x="12" y="4"/>
              </a:cxn>
              <a:cxn ang="0">
                <a:pos x="12" y="4"/>
              </a:cxn>
              <a:cxn ang="0">
                <a:pos x="12" y="4"/>
              </a:cxn>
              <a:cxn ang="0">
                <a:pos x="12" y="2"/>
              </a:cxn>
              <a:cxn ang="0">
                <a:pos x="12" y="2"/>
              </a:cxn>
              <a:cxn ang="0">
                <a:pos x="12" y="2"/>
              </a:cxn>
              <a:cxn ang="0">
                <a:pos x="12" y="0"/>
              </a:cxn>
              <a:cxn ang="0">
                <a:pos x="12" y="0"/>
              </a:cxn>
              <a:cxn ang="0">
                <a:pos x="12" y="0"/>
              </a:cxn>
            </a:cxnLst>
            <a:rect l="0" t="0" r="r" b="b"/>
            <a:pathLst>
              <a:path w="12" h="18">
                <a:moveTo>
                  <a:pt x="0" y="18"/>
                </a:moveTo>
                <a:lnTo>
                  <a:pt x="0" y="18"/>
                </a:lnTo>
                <a:lnTo>
                  <a:pt x="2" y="16"/>
                </a:lnTo>
                <a:lnTo>
                  <a:pt x="2" y="16"/>
                </a:lnTo>
                <a:lnTo>
                  <a:pt x="2" y="16"/>
                </a:lnTo>
                <a:lnTo>
                  <a:pt x="4" y="16"/>
                </a:lnTo>
                <a:lnTo>
                  <a:pt x="4" y="16"/>
                </a:lnTo>
                <a:lnTo>
                  <a:pt x="4" y="16"/>
                </a:lnTo>
                <a:lnTo>
                  <a:pt x="6" y="16"/>
                </a:lnTo>
                <a:lnTo>
                  <a:pt x="6" y="14"/>
                </a:lnTo>
                <a:lnTo>
                  <a:pt x="4" y="14"/>
                </a:lnTo>
                <a:lnTo>
                  <a:pt x="4" y="12"/>
                </a:lnTo>
                <a:lnTo>
                  <a:pt x="4" y="12"/>
                </a:lnTo>
                <a:lnTo>
                  <a:pt x="4" y="12"/>
                </a:lnTo>
                <a:lnTo>
                  <a:pt x="4" y="12"/>
                </a:lnTo>
                <a:lnTo>
                  <a:pt x="4" y="10"/>
                </a:lnTo>
                <a:lnTo>
                  <a:pt x="4" y="8"/>
                </a:lnTo>
                <a:lnTo>
                  <a:pt x="4" y="8"/>
                </a:lnTo>
                <a:lnTo>
                  <a:pt x="6" y="8"/>
                </a:lnTo>
                <a:lnTo>
                  <a:pt x="6" y="8"/>
                </a:lnTo>
                <a:lnTo>
                  <a:pt x="8" y="8"/>
                </a:lnTo>
                <a:lnTo>
                  <a:pt x="8" y="6"/>
                </a:lnTo>
                <a:lnTo>
                  <a:pt x="6" y="6"/>
                </a:lnTo>
                <a:lnTo>
                  <a:pt x="6" y="6"/>
                </a:lnTo>
                <a:lnTo>
                  <a:pt x="6" y="6"/>
                </a:lnTo>
                <a:lnTo>
                  <a:pt x="4" y="6"/>
                </a:lnTo>
                <a:lnTo>
                  <a:pt x="4" y="4"/>
                </a:lnTo>
                <a:lnTo>
                  <a:pt x="4" y="4"/>
                </a:lnTo>
                <a:lnTo>
                  <a:pt x="6" y="4"/>
                </a:lnTo>
                <a:lnTo>
                  <a:pt x="6" y="4"/>
                </a:lnTo>
                <a:lnTo>
                  <a:pt x="6" y="4"/>
                </a:lnTo>
                <a:lnTo>
                  <a:pt x="8" y="4"/>
                </a:lnTo>
                <a:lnTo>
                  <a:pt x="8" y="4"/>
                </a:lnTo>
                <a:lnTo>
                  <a:pt x="8" y="4"/>
                </a:lnTo>
                <a:lnTo>
                  <a:pt x="8" y="4"/>
                </a:lnTo>
                <a:lnTo>
                  <a:pt x="10" y="4"/>
                </a:lnTo>
                <a:lnTo>
                  <a:pt x="10" y="4"/>
                </a:lnTo>
                <a:lnTo>
                  <a:pt x="12" y="4"/>
                </a:lnTo>
                <a:lnTo>
                  <a:pt x="12" y="4"/>
                </a:lnTo>
                <a:lnTo>
                  <a:pt x="12" y="4"/>
                </a:lnTo>
                <a:lnTo>
                  <a:pt x="12" y="2"/>
                </a:lnTo>
                <a:lnTo>
                  <a:pt x="12" y="2"/>
                </a:lnTo>
                <a:lnTo>
                  <a:pt x="12" y="2"/>
                </a:lnTo>
                <a:lnTo>
                  <a:pt x="12"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8" name="Freeform 714"/>
          <p:cNvSpPr>
            <a:spLocks/>
          </p:cNvSpPr>
          <p:nvPr/>
        </p:nvSpPr>
        <p:spPr bwMode="auto">
          <a:xfrm>
            <a:off x="4759325" y="2389188"/>
            <a:ext cx="3175" cy="3175"/>
          </a:xfrm>
          <a:custGeom>
            <a:avLst/>
            <a:gdLst/>
            <a:ahLst/>
            <a:cxnLst>
              <a:cxn ang="0">
                <a:pos x="2" y="2"/>
              </a:cxn>
              <a:cxn ang="0">
                <a:pos x="0" y="2"/>
              </a:cxn>
              <a:cxn ang="0">
                <a:pos x="0" y="2"/>
              </a:cxn>
              <a:cxn ang="0">
                <a:pos x="0" y="2"/>
              </a:cxn>
              <a:cxn ang="0">
                <a:pos x="0" y="2"/>
              </a:cxn>
              <a:cxn ang="0">
                <a:pos x="0" y="2"/>
              </a:cxn>
              <a:cxn ang="0">
                <a:pos x="0" y="2"/>
              </a:cxn>
              <a:cxn ang="0">
                <a:pos x="0" y="0"/>
              </a:cxn>
              <a:cxn ang="0">
                <a:pos x="0" y="0"/>
              </a:cxn>
              <a:cxn ang="0">
                <a:pos x="0" y="0"/>
              </a:cxn>
              <a:cxn ang="0">
                <a:pos x="0" y="0"/>
              </a:cxn>
            </a:cxnLst>
            <a:rect l="0" t="0" r="r" b="b"/>
            <a:pathLst>
              <a:path w="2" h="2">
                <a:moveTo>
                  <a:pt x="2" y="2"/>
                </a:moveTo>
                <a:lnTo>
                  <a:pt x="0" y="2"/>
                </a:lnTo>
                <a:lnTo>
                  <a:pt x="0" y="2"/>
                </a:lnTo>
                <a:lnTo>
                  <a:pt x="0" y="2"/>
                </a:lnTo>
                <a:lnTo>
                  <a:pt x="0" y="2"/>
                </a:lnTo>
                <a:lnTo>
                  <a:pt x="0" y="2"/>
                </a:lnTo>
                <a:lnTo>
                  <a:pt x="0"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9" name="Freeform 715"/>
          <p:cNvSpPr>
            <a:spLocks/>
          </p:cNvSpPr>
          <p:nvPr/>
        </p:nvSpPr>
        <p:spPr bwMode="auto">
          <a:xfrm>
            <a:off x="4759325" y="2389188"/>
            <a:ext cx="3175" cy="3175"/>
          </a:xfrm>
          <a:custGeom>
            <a:avLst/>
            <a:gdLst/>
            <a:ahLst/>
            <a:cxnLst>
              <a:cxn ang="0">
                <a:pos x="2" y="2"/>
              </a:cxn>
              <a:cxn ang="0">
                <a:pos x="2" y="2"/>
              </a:cxn>
              <a:cxn ang="0">
                <a:pos x="2" y="2"/>
              </a:cxn>
              <a:cxn ang="0">
                <a:pos x="2" y="2"/>
              </a:cxn>
              <a:cxn ang="0">
                <a:pos x="2" y="2"/>
              </a:cxn>
              <a:cxn ang="0">
                <a:pos x="2" y="0"/>
              </a:cxn>
              <a:cxn ang="0">
                <a:pos x="0" y="0"/>
              </a:cxn>
            </a:cxnLst>
            <a:rect l="0" t="0" r="r" b="b"/>
            <a:pathLst>
              <a:path w="2" h="2">
                <a:moveTo>
                  <a:pt x="2" y="2"/>
                </a:moveTo>
                <a:lnTo>
                  <a:pt x="2" y="2"/>
                </a:lnTo>
                <a:lnTo>
                  <a:pt x="2" y="2"/>
                </a:lnTo>
                <a:lnTo>
                  <a:pt x="2" y="2"/>
                </a:lnTo>
                <a:lnTo>
                  <a:pt x="2" y="2"/>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0" name="Freeform 716"/>
          <p:cNvSpPr>
            <a:spLocks/>
          </p:cNvSpPr>
          <p:nvPr/>
        </p:nvSpPr>
        <p:spPr bwMode="auto">
          <a:xfrm>
            <a:off x="5197475" y="2259013"/>
            <a:ext cx="184150" cy="133350"/>
          </a:xfrm>
          <a:custGeom>
            <a:avLst/>
            <a:gdLst/>
            <a:ahLst/>
            <a:cxnLst>
              <a:cxn ang="0">
                <a:pos x="2" y="4"/>
              </a:cxn>
              <a:cxn ang="0">
                <a:pos x="6" y="2"/>
              </a:cxn>
              <a:cxn ang="0">
                <a:pos x="8" y="0"/>
              </a:cxn>
              <a:cxn ang="0">
                <a:pos x="12" y="0"/>
              </a:cxn>
              <a:cxn ang="0">
                <a:pos x="14" y="0"/>
              </a:cxn>
              <a:cxn ang="0">
                <a:pos x="20" y="0"/>
              </a:cxn>
              <a:cxn ang="0">
                <a:pos x="24" y="0"/>
              </a:cxn>
              <a:cxn ang="0">
                <a:pos x="28" y="4"/>
              </a:cxn>
              <a:cxn ang="0">
                <a:pos x="34" y="8"/>
              </a:cxn>
              <a:cxn ang="0">
                <a:pos x="32" y="10"/>
              </a:cxn>
              <a:cxn ang="0">
                <a:pos x="32" y="14"/>
              </a:cxn>
              <a:cxn ang="0">
                <a:pos x="40" y="18"/>
              </a:cxn>
              <a:cxn ang="0">
                <a:pos x="42" y="18"/>
              </a:cxn>
              <a:cxn ang="0">
                <a:pos x="44" y="18"/>
              </a:cxn>
              <a:cxn ang="0">
                <a:pos x="46" y="20"/>
              </a:cxn>
              <a:cxn ang="0">
                <a:pos x="48" y="20"/>
              </a:cxn>
              <a:cxn ang="0">
                <a:pos x="50" y="24"/>
              </a:cxn>
              <a:cxn ang="0">
                <a:pos x="54" y="32"/>
              </a:cxn>
              <a:cxn ang="0">
                <a:pos x="56" y="30"/>
              </a:cxn>
              <a:cxn ang="0">
                <a:pos x="58" y="30"/>
              </a:cxn>
              <a:cxn ang="0">
                <a:pos x="62" y="32"/>
              </a:cxn>
              <a:cxn ang="0">
                <a:pos x="64" y="32"/>
              </a:cxn>
              <a:cxn ang="0">
                <a:pos x="66" y="34"/>
              </a:cxn>
              <a:cxn ang="0">
                <a:pos x="68" y="32"/>
              </a:cxn>
              <a:cxn ang="0">
                <a:pos x="72" y="32"/>
              </a:cxn>
              <a:cxn ang="0">
                <a:pos x="74" y="30"/>
              </a:cxn>
              <a:cxn ang="0">
                <a:pos x="80" y="34"/>
              </a:cxn>
              <a:cxn ang="0">
                <a:pos x="86" y="38"/>
              </a:cxn>
              <a:cxn ang="0">
                <a:pos x="88" y="36"/>
              </a:cxn>
              <a:cxn ang="0">
                <a:pos x="90" y="38"/>
              </a:cxn>
              <a:cxn ang="0">
                <a:pos x="94" y="38"/>
              </a:cxn>
              <a:cxn ang="0">
                <a:pos x="98" y="40"/>
              </a:cxn>
              <a:cxn ang="0">
                <a:pos x="100" y="40"/>
              </a:cxn>
              <a:cxn ang="0">
                <a:pos x="102" y="42"/>
              </a:cxn>
              <a:cxn ang="0">
                <a:pos x="104" y="42"/>
              </a:cxn>
              <a:cxn ang="0">
                <a:pos x="108" y="44"/>
              </a:cxn>
              <a:cxn ang="0">
                <a:pos x="112" y="44"/>
              </a:cxn>
              <a:cxn ang="0">
                <a:pos x="112" y="44"/>
              </a:cxn>
              <a:cxn ang="0">
                <a:pos x="114" y="44"/>
              </a:cxn>
              <a:cxn ang="0">
                <a:pos x="114" y="48"/>
              </a:cxn>
              <a:cxn ang="0">
                <a:pos x="114" y="50"/>
              </a:cxn>
              <a:cxn ang="0">
                <a:pos x="114" y="52"/>
              </a:cxn>
              <a:cxn ang="0">
                <a:pos x="110" y="54"/>
              </a:cxn>
              <a:cxn ang="0">
                <a:pos x="116" y="56"/>
              </a:cxn>
              <a:cxn ang="0">
                <a:pos x="112" y="56"/>
              </a:cxn>
              <a:cxn ang="0">
                <a:pos x="112" y="60"/>
              </a:cxn>
              <a:cxn ang="0">
                <a:pos x="114" y="60"/>
              </a:cxn>
              <a:cxn ang="0">
                <a:pos x="116" y="66"/>
              </a:cxn>
              <a:cxn ang="0">
                <a:pos x="116" y="72"/>
              </a:cxn>
              <a:cxn ang="0">
                <a:pos x="114" y="72"/>
              </a:cxn>
              <a:cxn ang="0">
                <a:pos x="110" y="72"/>
              </a:cxn>
              <a:cxn ang="0">
                <a:pos x="108" y="72"/>
              </a:cxn>
              <a:cxn ang="0">
                <a:pos x="104" y="72"/>
              </a:cxn>
              <a:cxn ang="0">
                <a:pos x="102" y="74"/>
              </a:cxn>
              <a:cxn ang="0">
                <a:pos x="98" y="76"/>
              </a:cxn>
              <a:cxn ang="0">
                <a:pos x="98" y="80"/>
              </a:cxn>
              <a:cxn ang="0">
                <a:pos x="98" y="84"/>
              </a:cxn>
            </a:cxnLst>
            <a:rect l="0" t="0" r="r" b="b"/>
            <a:pathLst>
              <a:path w="116" h="84">
                <a:moveTo>
                  <a:pt x="0" y="4"/>
                </a:moveTo>
                <a:lnTo>
                  <a:pt x="0" y="4"/>
                </a:lnTo>
                <a:lnTo>
                  <a:pt x="0" y="4"/>
                </a:lnTo>
                <a:lnTo>
                  <a:pt x="2" y="4"/>
                </a:lnTo>
                <a:lnTo>
                  <a:pt x="2" y="4"/>
                </a:lnTo>
                <a:lnTo>
                  <a:pt x="2" y="4"/>
                </a:lnTo>
                <a:lnTo>
                  <a:pt x="4" y="4"/>
                </a:lnTo>
                <a:lnTo>
                  <a:pt x="6" y="4"/>
                </a:lnTo>
                <a:lnTo>
                  <a:pt x="6" y="4"/>
                </a:lnTo>
                <a:lnTo>
                  <a:pt x="6" y="2"/>
                </a:lnTo>
                <a:lnTo>
                  <a:pt x="6" y="0"/>
                </a:lnTo>
                <a:lnTo>
                  <a:pt x="6" y="0"/>
                </a:lnTo>
                <a:lnTo>
                  <a:pt x="8" y="0"/>
                </a:lnTo>
                <a:lnTo>
                  <a:pt x="8" y="0"/>
                </a:lnTo>
                <a:lnTo>
                  <a:pt x="8" y="0"/>
                </a:lnTo>
                <a:lnTo>
                  <a:pt x="10" y="0"/>
                </a:lnTo>
                <a:lnTo>
                  <a:pt x="10" y="0"/>
                </a:lnTo>
                <a:lnTo>
                  <a:pt x="10" y="0"/>
                </a:lnTo>
                <a:lnTo>
                  <a:pt x="10" y="0"/>
                </a:lnTo>
                <a:lnTo>
                  <a:pt x="12" y="0"/>
                </a:lnTo>
                <a:lnTo>
                  <a:pt x="12" y="2"/>
                </a:lnTo>
                <a:lnTo>
                  <a:pt x="14" y="2"/>
                </a:lnTo>
                <a:lnTo>
                  <a:pt x="14" y="2"/>
                </a:lnTo>
                <a:lnTo>
                  <a:pt x="14" y="0"/>
                </a:lnTo>
                <a:lnTo>
                  <a:pt x="14" y="0"/>
                </a:lnTo>
                <a:lnTo>
                  <a:pt x="16" y="0"/>
                </a:lnTo>
                <a:lnTo>
                  <a:pt x="16" y="0"/>
                </a:lnTo>
                <a:lnTo>
                  <a:pt x="18" y="0"/>
                </a:lnTo>
                <a:lnTo>
                  <a:pt x="20" y="0"/>
                </a:lnTo>
                <a:lnTo>
                  <a:pt x="20" y="0"/>
                </a:lnTo>
                <a:lnTo>
                  <a:pt x="22" y="0"/>
                </a:lnTo>
                <a:lnTo>
                  <a:pt x="22" y="0"/>
                </a:lnTo>
                <a:lnTo>
                  <a:pt x="22" y="0"/>
                </a:lnTo>
                <a:lnTo>
                  <a:pt x="24" y="0"/>
                </a:lnTo>
                <a:lnTo>
                  <a:pt x="24" y="0"/>
                </a:lnTo>
                <a:lnTo>
                  <a:pt x="28" y="2"/>
                </a:lnTo>
                <a:lnTo>
                  <a:pt x="28" y="2"/>
                </a:lnTo>
                <a:lnTo>
                  <a:pt x="28" y="4"/>
                </a:lnTo>
                <a:lnTo>
                  <a:pt x="28" y="4"/>
                </a:lnTo>
                <a:lnTo>
                  <a:pt x="28" y="4"/>
                </a:lnTo>
                <a:lnTo>
                  <a:pt x="30" y="6"/>
                </a:lnTo>
                <a:lnTo>
                  <a:pt x="32" y="6"/>
                </a:lnTo>
                <a:lnTo>
                  <a:pt x="32" y="8"/>
                </a:lnTo>
                <a:lnTo>
                  <a:pt x="34" y="8"/>
                </a:lnTo>
                <a:lnTo>
                  <a:pt x="34" y="8"/>
                </a:lnTo>
                <a:lnTo>
                  <a:pt x="34" y="10"/>
                </a:lnTo>
                <a:lnTo>
                  <a:pt x="34" y="10"/>
                </a:lnTo>
                <a:lnTo>
                  <a:pt x="34" y="10"/>
                </a:lnTo>
                <a:lnTo>
                  <a:pt x="32" y="10"/>
                </a:lnTo>
                <a:lnTo>
                  <a:pt x="32" y="10"/>
                </a:lnTo>
                <a:lnTo>
                  <a:pt x="30" y="10"/>
                </a:lnTo>
                <a:lnTo>
                  <a:pt x="30" y="10"/>
                </a:lnTo>
                <a:lnTo>
                  <a:pt x="32" y="12"/>
                </a:lnTo>
                <a:lnTo>
                  <a:pt x="32" y="12"/>
                </a:lnTo>
                <a:lnTo>
                  <a:pt x="32" y="14"/>
                </a:lnTo>
                <a:lnTo>
                  <a:pt x="32" y="14"/>
                </a:lnTo>
                <a:lnTo>
                  <a:pt x="36" y="16"/>
                </a:lnTo>
                <a:lnTo>
                  <a:pt x="36" y="16"/>
                </a:lnTo>
                <a:lnTo>
                  <a:pt x="38" y="18"/>
                </a:lnTo>
                <a:lnTo>
                  <a:pt x="40" y="18"/>
                </a:lnTo>
                <a:lnTo>
                  <a:pt x="40" y="18"/>
                </a:lnTo>
                <a:lnTo>
                  <a:pt x="40" y="18"/>
                </a:lnTo>
                <a:lnTo>
                  <a:pt x="40" y="18"/>
                </a:lnTo>
                <a:lnTo>
                  <a:pt x="40" y="18"/>
                </a:lnTo>
                <a:lnTo>
                  <a:pt x="42" y="18"/>
                </a:lnTo>
                <a:lnTo>
                  <a:pt x="42" y="18"/>
                </a:lnTo>
                <a:lnTo>
                  <a:pt x="42" y="18"/>
                </a:lnTo>
                <a:lnTo>
                  <a:pt x="42" y="18"/>
                </a:lnTo>
                <a:lnTo>
                  <a:pt x="44" y="18"/>
                </a:lnTo>
                <a:lnTo>
                  <a:pt x="44" y="18"/>
                </a:lnTo>
                <a:lnTo>
                  <a:pt x="44" y="18"/>
                </a:lnTo>
                <a:lnTo>
                  <a:pt x="44" y="18"/>
                </a:lnTo>
                <a:lnTo>
                  <a:pt x="46" y="20"/>
                </a:lnTo>
                <a:lnTo>
                  <a:pt x="46" y="20"/>
                </a:lnTo>
                <a:lnTo>
                  <a:pt x="46" y="20"/>
                </a:lnTo>
                <a:lnTo>
                  <a:pt x="46" y="20"/>
                </a:lnTo>
                <a:lnTo>
                  <a:pt x="46" y="20"/>
                </a:lnTo>
                <a:lnTo>
                  <a:pt x="48" y="20"/>
                </a:lnTo>
                <a:lnTo>
                  <a:pt x="48" y="20"/>
                </a:lnTo>
                <a:lnTo>
                  <a:pt x="48" y="20"/>
                </a:lnTo>
                <a:lnTo>
                  <a:pt x="48" y="20"/>
                </a:lnTo>
                <a:lnTo>
                  <a:pt x="48" y="22"/>
                </a:lnTo>
                <a:lnTo>
                  <a:pt x="48" y="22"/>
                </a:lnTo>
                <a:lnTo>
                  <a:pt x="48" y="22"/>
                </a:lnTo>
                <a:lnTo>
                  <a:pt x="50" y="24"/>
                </a:lnTo>
                <a:lnTo>
                  <a:pt x="52" y="26"/>
                </a:lnTo>
                <a:lnTo>
                  <a:pt x="50" y="26"/>
                </a:lnTo>
                <a:lnTo>
                  <a:pt x="50" y="28"/>
                </a:lnTo>
                <a:lnTo>
                  <a:pt x="52" y="30"/>
                </a:lnTo>
                <a:lnTo>
                  <a:pt x="54" y="32"/>
                </a:lnTo>
                <a:lnTo>
                  <a:pt x="54" y="32"/>
                </a:lnTo>
                <a:lnTo>
                  <a:pt x="54" y="32"/>
                </a:lnTo>
                <a:lnTo>
                  <a:pt x="54" y="32"/>
                </a:lnTo>
                <a:lnTo>
                  <a:pt x="56" y="30"/>
                </a:lnTo>
                <a:lnTo>
                  <a:pt x="56" y="30"/>
                </a:lnTo>
                <a:lnTo>
                  <a:pt x="56" y="30"/>
                </a:lnTo>
                <a:lnTo>
                  <a:pt x="58" y="30"/>
                </a:lnTo>
                <a:lnTo>
                  <a:pt x="58" y="30"/>
                </a:lnTo>
                <a:lnTo>
                  <a:pt x="58" y="30"/>
                </a:lnTo>
                <a:lnTo>
                  <a:pt x="58" y="30"/>
                </a:lnTo>
                <a:lnTo>
                  <a:pt x="60" y="30"/>
                </a:lnTo>
                <a:lnTo>
                  <a:pt x="60" y="30"/>
                </a:lnTo>
                <a:lnTo>
                  <a:pt x="60" y="30"/>
                </a:lnTo>
                <a:lnTo>
                  <a:pt x="60" y="30"/>
                </a:lnTo>
                <a:lnTo>
                  <a:pt x="62" y="32"/>
                </a:lnTo>
                <a:lnTo>
                  <a:pt x="62" y="32"/>
                </a:lnTo>
                <a:lnTo>
                  <a:pt x="62" y="32"/>
                </a:lnTo>
                <a:lnTo>
                  <a:pt x="62" y="32"/>
                </a:lnTo>
                <a:lnTo>
                  <a:pt x="64" y="32"/>
                </a:lnTo>
                <a:lnTo>
                  <a:pt x="64" y="32"/>
                </a:lnTo>
                <a:lnTo>
                  <a:pt x="64" y="32"/>
                </a:lnTo>
                <a:lnTo>
                  <a:pt x="64" y="32"/>
                </a:lnTo>
                <a:lnTo>
                  <a:pt x="64" y="32"/>
                </a:lnTo>
                <a:lnTo>
                  <a:pt x="66" y="32"/>
                </a:lnTo>
                <a:lnTo>
                  <a:pt x="66" y="34"/>
                </a:lnTo>
                <a:lnTo>
                  <a:pt x="66" y="34"/>
                </a:lnTo>
                <a:lnTo>
                  <a:pt x="66" y="34"/>
                </a:lnTo>
                <a:lnTo>
                  <a:pt x="68" y="34"/>
                </a:lnTo>
                <a:lnTo>
                  <a:pt x="68" y="34"/>
                </a:lnTo>
                <a:lnTo>
                  <a:pt x="68" y="32"/>
                </a:lnTo>
                <a:lnTo>
                  <a:pt x="68" y="32"/>
                </a:lnTo>
                <a:lnTo>
                  <a:pt x="70" y="32"/>
                </a:lnTo>
                <a:lnTo>
                  <a:pt x="70" y="32"/>
                </a:lnTo>
                <a:lnTo>
                  <a:pt x="72" y="32"/>
                </a:lnTo>
                <a:lnTo>
                  <a:pt x="72" y="32"/>
                </a:lnTo>
                <a:lnTo>
                  <a:pt x="72" y="32"/>
                </a:lnTo>
                <a:lnTo>
                  <a:pt x="74" y="32"/>
                </a:lnTo>
                <a:lnTo>
                  <a:pt x="74" y="32"/>
                </a:lnTo>
                <a:lnTo>
                  <a:pt x="74" y="32"/>
                </a:lnTo>
                <a:lnTo>
                  <a:pt x="74" y="30"/>
                </a:lnTo>
                <a:lnTo>
                  <a:pt x="74" y="30"/>
                </a:lnTo>
                <a:lnTo>
                  <a:pt x="76" y="30"/>
                </a:lnTo>
                <a:lnTo>
                  <a:pt x="76" y="30"/>
                </a:lnTo>
                <a:lnTo>
                  <a:pt x="76" y="30"/>
                </a:lnTo>
                <a:lnTo>
                  <a:pt x="80" y="34"/>
                </a:lnTo>
                <a:lnTo>
                  <a:pt x="82" y="36"/>
                </a:lnTo>
                <a:lnTo>
                  <a:pt x="82" y="36"/>
                </a:lnTo>
                <a:lnTo>
                  <a:pt x="82" y="36"/>
                </a:lnTo>
                <a:lnTo>
                  <a:pt x="84" y="36"/>
                </a:lnTo>
                <a:lnTo>
                  <a:pt x="86" y="38"/>
                </a:lnTo>
                <a:lnTo>
                  <a:pt x="86" y="38"/>
                </a:lnTo>
                <a:lnTo>
                  <a:pt x="86" y="38"/>
                </a:lnTo>
                <a:lnTo>
                  <a:pt x="86" y="38"/>
                </a:lnTo>
                <a:lnTo>
                  <a:pt x="88" y="36"/>
                </a:lnTo>
                <a:lnTo>
                  <a:pt x="88" y="36"/>
                </a:lnTo>
                <a:lnTo>
                  <a:pt x="90" y="36"/>
                </a:lnTo>
                <a:lnTo>
                  <a:pt x="90" y="36"/>
                </a:lnTo>
                <a:lnTo>
                  <a:pt x="90" y="36"/>
                </a:lnTo>
                <a:lnTo>
                  <a:pt x="90" y="38"/>
                </a:lnTo>
                <a:lnTo>
                  <a:pt x="90" y="38"/>
                </a:lnTo>
                <a:lnTo>
                  <a:pt x="92" y="38"/>
                </a:lnTo>
                <a:lnTo>
                  <a:pt x="92" y="38"/>
                </a:lnTo>
                <a:lnTo>
                  <a:pt x="92" y="38"/>
                </a:lnTo>
                <a:lnTo>
                  <a:pt x="94" y="38"/>
                </a:lnTo>
                <a:lnTo>
                  <a:pt x="94" y="38"/>
                </a:lnTo>
                <a:lnTo>
                  <a:pt x="94" y="38"/>
                </a:lnTo>
                <a:lnTo>
                  <a:pt x="96" y="40"/>
                </a:lnTo>
                <a:lnTo>
                  <a:pt x="96" y="40"/>
                </a:lnTo>
                <a:lnTo>
                  <a:pt x="98" y="40"/>
                </a:lnTo>
                <a:lnTo>
                  <a:pt x="98" y="40"/>
                </a:lnTo>
                <a:lnTo>
                  <a:pt x="98" y="40"/>
                </a:lnTo>
                <a:lnTo>
                  <a:pt x="98" y="40"/>
                </a:lnTo>
                <a:lnTo>
                  <a:pt x="100" y="40"/>
                </a:lnTo>
                <a:lnTo>
                  <a:pt x="100" y="40"/>
                </a:lnTo>
                <a:lnTo>
                  <a:pt x="100" y="40"/>
                </a:lnTo>
                <a:lnTo>
                  <a:pt x="100" y="40"/>
                </a:lnTo>
                <a:lnTo>
                  <a:pt x="102" y="40"/>
                </a:lnTo>
                <a:lnTo>
                  <a:pt x="102" y="40"/>
                </a:lnTo>
                <a:lnTo>
                  <a:pt x="102" y="40"/>
                </a:lnTo>
                <a:lnTo>
                  <a:pt x="102" y="42"/>
                </a:lnTo>
                <a:lnTo>
                  <a:pt x="102" y="42"/>
                </a:lnTo>
                <a:lnTo>
                  <a:pt x="104" y="42"/>
                </a:lnTo>
                <a:lnTo>
                  <a:pt x="104" y="42"/>
                </a:lnTo>
                <a:lnTo>
                  <a:pt x="104" y="42"/>
                </a:lnTo>
                <a:lnTo>
                  <a:pt x="104" y="42"/>
                </a:lnTo>
                <a:lnTo>
                  <a:pt x="104" y="42"/>
                </a:lnTo>
                <a:lnTo>
                  <a:pt x="104" y="42"/>
                </a:lnTo>
                <a:lnTo>
                  <a:pt x="106" y="42"/>
                </a:lnTo>
                <a:lnTo>
                  <a:pt x="106" y="42"/>
                </a:lnTo>
                <a:lnTo>
                  <a:pt x="108" y="44"/>
                </a:lnTo>
                <a:lnTo>
                  <a:pt x="108" y="44"/>
                </a:lnTo>
                <a:lnTo>
                  <a:pt x="110" y="44"/>
                </a:lnTo>
                <a:lnTo>
                  <a:pt x="110" y="44"/>
                </a:lnTo>
                <a:lnTo>
                  <a:pt x="110" y="44"/>
                </a:lnTo>
                <a:lnTo>
                  <a:pt x="112" y="44"/>
                </a:lnTo>
                <a:lnTo>
                  <a:pt x="112" y="44"/>
                </a:lnTo>
                <a:lnTo>
                  <a:pt x="112" y="44"/>
                </a:lnTo>
                <a:lnTo>
                  <a:pt x="112" y="44"/>
                </a:lnTo>
                <a:lnTo>
                  <a:pt x="112" y="44"/>
                </a:lnTo>
                <a:lnTo>
                  <a:pt x="112" y="44"/>
                </a:lnTo>
                <a:lnTo>
                  <a:pt x="114" y="44"/>
                </a:lnTo>
                <a:lnTo>
                  <a:pt x="114" y="44"/>
                </a:lnTo>
                <a:lnTo>
                  <a:pt x="114" y="44"/>
                </a:lnTo>
                <a:lnTo>
                  <a:pt x="114" y="44"/>
                </a:lnTo>
                <a:lnTo>
                  <a:pt x="114" y="44"/>
                </a:lnTo>
                <a:lnTo>
                  <a:pt x="114" y="46"/>
                </a:lnTo>
                <a:lnTo>
                  <a:pt x="114" y="46"/>
                </a:lnTo>
                <a:lnTo>
                  <a:pt x="114" y="46"/>
                </a:lnTo>
                <a:lnTo>
                  <a:pt x="114" y="46"/>
                </a:lnTo>
                <a:lnTo>
                  <a:pt x="114" y="48"/>
                </a:lnTo>
                <a:lnTo>
                  <a:pt x="116" y="48"/>
                </a:lnTo>
                <a:lnTo>
                  <a:pt x="116" y="48"/>
                </a:lnTo>
                <a:lnTo>
                  <a:pt x="116" y="50"/>
                </a:lnTo>
                <a:lnTo>
                  <a:pt x="114" y="50"/>
                </a:lnTo>
                <a:lnTo>
                  <a:pt x="114" y="50"/>
                </a:lnTo>
                <a:lnTo>
                  <a:pt x="114" y="50"/>
                </a:lnTo>
                <a:lnTo>
                  <a:pt x="114" y="52"/>
                </a:lnTo>
                <a:lnTo>
                  <a:pt x="114" y="52"/>
                </a:lnTo>
                <a:lnTo>
                  <a:pt x="114" y="52"/>
                </a:lnTo>
                <a:lnTo>
                  <a:pt x="114" y="52"/>
                </a:lnTo>
                <a:lnTo>
                  <a:pt x="112" y="52"/>
                </a:lnTo>
                <a:lnTo>
                  <a:pt x="112" y="52"/>
                </a:lnTo>
                <a:lnTo>
                  <a:pt x="110" y="52"/>
                </a:lnTo>
                <a:lnTo>
                  <a:pt x="110" y="52"/>
                </a:lnTo>
                <a:lnTo>
                  <a:pt x="110" y="54"/>
                </a:lnTo>
                <a:lnTo>
                  <a:pt x="112" y="54"/>
                </a:lnTo>
                <a:lnTo>
                  <a:pt x="114" y="56"/>
                </a:lnTo>
                <a:lnTo>
                  <a:pt x="114" y="54"/>
                </a:lnTo>
                <a:lnTo>
                  <a:pt x="116" y="56"/>
                </a:lnTo>
                <a:lnTo>
                  <a:pt x="116" y="56"/>
                </a:lnTo>
                <a:lnTo>
                  <a:pt x="116" y="56"/>
                </a:lnTo>
                <a:lnTo>
                  <a:pt x="116" y="56"/>
                </a:lnTo>
                <a:lnTo>
                  <a:pt x="116" y="56"/>
                </a:lnTo>
                <a:lnTo>
                  <a:pt x="112" y="56"/>
                </a:lnTo>
                <a:lnTo>
                  <a:pt x="112" y="56"/>
                </a:lnTo>
                <a:lnTo>
                  <a:pt x="112" y="56"/>
                </a:lnTo>
                <a:lnTo>
                  <a:pt x="112" y="56"/>
                </a:lnTo>
                <a:lnTo>
                  <a:pt x="112" y="58"/>
                </a:lnTo>
                <a:lnTo>
                  <a:pt x="112" y="58"/>
                </a:lnTo>
                <a:lnTo>
                  <a:pt x="112" y="60"/>
                </a:lnTo>
                <a:lnTo>
                  <a:pt x="112" y="60"/>
                </a:lnTo>
                <a:lnTo>
                  <a:pt x="112" y="60"/>
                </a:lnTo>
                <a:lnTo>
                  <a:pt x="112" y="60"/>
                </a:lnTo>
                <a:lnTo>
                  <a:pt x="114" y="60"/>
                </a:lnTo>
                <a:lnTo>
                  <a:pt x="114" y="60"/>
                </a:lnTo>
                <a:lnTo>
                  <a:pt x="114" y="62"/>
                </a:lnTo>
                <a:lnTo>
                  <a:pt x="116" y="64"/>
                </a:lnTo>
                <a:lnTo>
                  <a:pt x="116" y="64"/>
                </a:lnTo>
                <a:lnTo>
                  <a:pt x="116" y="66"/>
                </a:lnTo>
                <a:lnTo>
                  <a:pt x="116" y="66"/>
                </a:lnTo>
                <a:lnTo>
                  <a:pt x="116" y="66"/>
                </a:lnTo>
                <a:lnTo>
                  <a:pt x="114" y="70"/>
                </a:lnTo>
                <a:lnTo>
                  <a:pt x="116" y="70"/>
                </a:lnTo>
                <a:lnTo>
                  <a:pt x="116" y="70"/>
                </a:lnTo>
                <a:lnTo>
                  <a:pt x="116" y="72"/>
                </a:lnTo>
                <a:lnTo>
                  <a:pt x="116" y="72"/>
                </a:lnTo>
                <a:lnTo>
                  <a:pt x="116" y="72"/>
                </a:lnTo>
                <a:lnTo>
                  <a:pt x="114" y="72"/>
                </a:lnTo>
                <a:lnTo>
                  <a:pt x="114" y="72"/>
                </a:lnTo>
                <a:lnTo>
                  <a:pt x="114" y="72"/>
                </a:lnTo>
                <a:lnTo>
                  <a:pt x="114" y="72"/>
                </a:lnTo>
                <a:lnTo>
                  <a:pt x="112" y="72"/>
                </a:lnTo>
                <a:lnTo>
                  <a:pt x="110" y="72"/>
                </a:lnTo>
                <a:lnTo>
                  <a:pt x="110" y="72"/>
                </a:lnTo>
                <a:lnTo>
                  <a:pt x="110" y="72"/>
                </a:lnTo>
                <a:lnTo>
                  <a:pt x="110" y="72"/>
                </a:lnTo>
                <a:lnTo>
                  <a:pt x="110" y="72"/>
                </a:lnTo>
                <a:lnTo>
                  <a:pt x="108" y="72"/>
                </a:lnTo>
                <a:lnTo>
                  <a:pt x="108" y="72"/>
                </a:lnTo>
                <a:lnTo>
                  <a:pt x="108" y="72"/>
                </a:lnTo>
                <a:lnTo>
                  <a:pt x="106" y="72"/>
                </a:lnTo>
                <a:lnTo>
                  <a:pt x="106" y="72"/>
                </a:lnTo>
                <a:lnTo>
                  <a:pt x="104" y="72"/>
                </a:lnTo>
                <a:lnTo>
                  <a:pt x="104" y="72"/>
                </a:lnTo>
                <a:lnTo>
                  <a:pt x="104" y="72"/>
                </a:lnTo>
                <a:lnTo>
                  <a:pt x="104" y="72"/>
                </a:lnTo>
                <a:lnTo>
                  <a:pt x="102" y="72"/>
                </a:lnTo>
                <a:lnTo>
                  <a:pt x="102" y="74"/>
                </a:lnTo>
                <a:lnTo>
                  <a:pt x="102" y="74"/>
                </a:lnTo>
                <a:lnTo>
                  <a:pt x="102" y="74"/>
                </a:lnTo>
                <a:lnTo>
                  <a:pt x="100" y="76"/>
                </a:lnTo>
                <a:lnTo>
                  <a:pt x="100" y="76"/>
                </a:lnTo>
                <a:lnTo>
                  <a:pt x="100" y="76"/>
                </a:lnTo>
                <a:lnTo>
                  <a:pt x="100" y="76"/>
                </a:lnTo>
                <a:lnTo>
                  <a:pt x="98" y="76"/>
                </a:lnTo>
                <a:lnTo>
                  <a:pt x="98" y="76"/>
                </a:lnTo>
                <a:lnTo>
                  <a:pt x="98" y="76"/>
                </a:lnTo>
                <a:lnTo>
                  <a:pt x="96" y="78"/>
                </a:lnTo>
                <a:lnTo>
                  <a:pt x="96" y="80"/>
                </a:lnTo>
                <a:lnTo>
                  <a:pt x="98" y="80"/>
                </a:lnTo>
                <a:lnTo>
                  <a:pt x="98" y="82"/>
                </a:lnTo>
                <a:lnTo>
                  <a:pt x="98" y="82"/>
                </a:lnTo>
                <a:lnTo>
                  <a:pt x="98" y="82"/>
                </a:lnTo>
                <a:lnTo>
                  <a:pt x="98" y="84"/>
                </a:lnTo>
                <a:lnTo>
                  <a:pt x="98" y="84"/>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1" name="Freeform 717"/>
          <p:cNvSpPr>
            <a:spLocks/>
          </p:cNvSpPr>
          <p:nvPr/>
        </p:nvSpPr>
        <p:spPr bwMode="auto">
          <a:xfrm>
            <a:off x="4759325" y="2379663"/>
            <a:ext cx="3175" cy="9525"/>
          </a:xfrm>
          <a:custGeom>
            <a:avLst/>
            <a:gdLst/>
            <a:ahLst/>
            <a:cxnLst>
              <a:cxn ang="0">
                <a:pos x="0" y="6"/>
              </a:cxn>
              <a:cxn ang="0">
                <a:pos x="0" y="6"/>
              </a:cxn>
              <a:cxn ang="0">
                <a:pos x="2" y="4"/>
              </a:cxn>
              <a:cxn ang="0">
                <a:pos x="2" y="4"/>
              </a:cxn>
              <a:cxn ang="0">
                <a:pos x="2" y="4"/>
              </a:cxn>
              <a:cxn ang="0">
                <a:pos x="2" y="2"/>
              </a:cxn>
              <a:cxn ang="0">
                <a:pos x="2" y="2"/>
              </a:cxn>
              <a:cxn ang="0">
                <a:pos x="0" y="2"/>
              </a:cxn>
              <a:cxn ang="0">
                <a:pos x="0" y="0"/>
              </a:cxn>
            </a:cxnLst>
            <a:rect l="0" t="0" r="r" b="b"/>
            <a:pathLst>
              <a:path w="2" h="6">
                <a:moveTo>
                  <a:pt x="0" y="6"/>
                </a:moveTo>
                <a:lnTo>
                  <a:pt x="0" y="6"/>
                </a:lnTo>
                <a:lnTo>
                  <a:pt x="2" y="4"/>
                </a:lnTo>
                <a:lnTo>
                  <a:pt x="2" y="4"/>
                </a:lnTo>
                <a:lnTo>
                  <a:pt x="2" y="4"/>
                </a:lnTo>
                <a:lnTo>
                  <a:pt x="2" y="2"/>
                </a:lnTo>
                <a:lnTo>
                  <a:pt x="2" y="2"/>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2" name="Freeform 718"/>
          <p:cNvSpPr>
            <a:spLocks/>
          </p:cNvSpPr>
          <p:nvPr/>
        </p:nvSpPr>
        <p:spPr bwMode="auto">
          <a:xfrm>
            <a:off x="4759325" y="2347913"/>
            <a:ext cx="85725" cy="41275"/>
          </a:xfrm>
          <a:custGeom>
            <a:avLst/>
            <a:gdLst/>
            <a:ahLst/>
            <a:cxnLst>
              <a:cxn ang="0">
                <a:pos x="0" y="20"/>
              </a:cxn>
              <a:cxn ang="0">
                <a:pos x="2" y="22"/>
              </a:cxn>
              <a:cxn ang="0">
                <a:pos x="2" y="20"/>
              </a:cxn>
              <a:cxn ang="0">
                <a:pos x="4" y="20"/>
              </a:cxn>
              <a:cxn ang="0">
                <a:pos x="6" y="20"/>
              </a:cxn>
              <a:cxn ang="0">
                <a:pos x="10" y="24"/>
              </a:cxn>
              <a:cxn ang="0">
                <a:pos x="8" y="26"/>
              </a:cxn>
              <a:cxn ang="0">
                <a:pos x="10" y="24"/>
              </a:cxn>
              <a:cxn ang="0">
                <a:pos x="12" y="24"/>
              </a:cxn>
              <a:cxn ang="0">
                <a:pos x="12" y="22"/>
              </a:cxn>
              <a:cxn ang="0">
                <a:pos x="12" y="20"/>
              </a:cxn>
              <a:cxn ang="0">
                <a:pos x="14" y="20"/>
              </a:cxn>
              <a:cxn ang="0">
                <a:pos x="18" y="22"/>
              </a:cxn>
              <a:cxn ang="0">
                <a:pos x="20" y="24"/>
              </a:cxn>
              <a:cxn ang="0">
                <a:pos x="20" y="24"/>
              </a:cxn>
              <a:cxn ang="0">
                <a:pos x="26" y="22"/>
              </a:cxn>
              <a:cxn ang="0">
                <a:pos x="26" y="22"/>
              </a:cxn>
              <a:cxn ang="0">
                <a:pos x="28" y="20"/>
              </a:cxn>
              <a:cxn ang="0">
                <a:pos x="32" y="20"/>
              </a:cxn>
              <a:cxn ang="0">
                <a:pos x="34" y="20"/>
              </a:cxn>
              <a:cxn ang="0">
                <a:pos x="34" y="20"/>
              </a:cxn>
              <a:cxn ang="0">
                <a:pos x="34" y="20"/>
              </a:cxn>
              <a:cxn ang="0">
                <a:pos x="38" y="20"/>
              </a:cxn>
              <a:cxn ang="0">
                <a:pos x="40" y="20"/>
              </a:cxn>
              <a:cxn ang="0">
                <a:pos x="40" y="18"/>
              </a:cxn>
              <a:cxn ang="0">
                <a:pos x="44" y="20"/>
              </a:cxn>
              <a:cxn ang="0">
                <a:pos x="42" y="20"/>
              </a:cxn>
              <a:cxn ang="0">
                <a:pos x="44" y="22"/>
              </a:cxn>
              <a:cxn ang="0">
                <a:pos x="46" y="22"/>
              </a:cxn>
              <a:cxn ang="0">
                <a:pos x="46" y="18"/>
              </a:cxn>
              <a:cxn ang="0">
                <a:pos x="46" y="18"/>
              </a:cxn>
              <a:cxn ang="0">
                <a:pos x="44" y="18"/>
              </a:cxn>
              <a:cxn ang="0">
                <a:pos x="44" y="16"/>
              </a:cxn>
              <a:cxn ang="0">
                <a:pos x="44" y="14"/>
              </a:cxn>
              <a:cxn ang="0">
                <a:pos x="44" y="14"/>
              </a:cxn>
              <a:cxn ang="0">
                <a:pos x="42" y="12"/>
              </a:cxn>
              <a:cxn ang="0">
                <a:pos x="42" y="12"/>
              </a:cxn>
              <a:cxn ang="0">
                <a:pos x="42" y="10"/>
              </a:cxn>
              <a:cxn ang="0">
                <a:pos x="46" y="8"/>
              </a:cxn>
              <a:cxn ang="0">
                <a:pos x="48" y="8"/>
              </a:cxn>
              <a:cxn ang="0">
                <a:pos x="48" y="8"/>
              </a:cxn>
              <a:cxn ang="0">
                <a:pos x="50" y="8"/>
              </a:cxn>
              <a:cxn ang="0">
                <a:pos x="50" y="6"/>
              </a:cxn>
              <a:cxn ang="0">
                <a:pos x="50" y="4"/>
              </a:cxn>
              <a:cxn ang="0">
                <a:pos x="52" y="4"/>
              </a:cxn>
              <a:cxn ang="0">
                <a:pos x="54" y="6"/>
              </a:cxn>
              <a:cxn ang="0">
                <a:pos x="54" y="4"/>
              </a:cxn>
              <a:cxn ang="0">
                <a:pos x="54" y="0"/>
              </a:cxn>
            </a:cxnLst>
            <a:rect l="0" t="0" r="r" b="b"/>
            <a:pathLst>
              <a:path w="54" h="26">
                <a:moveTo>
                  <a:pt x="0" y="20"/>
                </a:moveTo>
                <a:lnTo>
                  <a:pt x="0" y="20"/>
                </a:lnTo>
                <a:lnTo>
                  <a:pt x="2" y="22"/>
                </a:lnTo>
                <a:lnTo>
                  <a:pt x="2" y="22"/>
                </a:lnTo>
                <a:lnTo>
                  <a:pt x="2" y="22"/>
                </a:lnTo>
                <a:lnTo>
                  <a:pt x="2" y="20"/>
                </a:lnTo>
                <a:lnTo>
                  <a:pt x="4" y="20"/>
                </a:lnTo>
                <a:lnTo>
                  <a:pt x="4" y="20"/>
                </a:lnTo>
                <a:lnTo>
                  <a:pt x="4" y="20"/>
                </a:lnTo>
                <a:lnTo>
                  <a:pt x="6" y="20"/>
                </a:lnTo>
                <a:lnTo>
                  <a:pt x="8" y="22"/>
                </a:lnTo>
                <a:lnTo>
                  <a:pt x="10" y="24"/>
                </a:lnTo>
                <a:lnTo>
                  <a:pt x="10" y="24"/>
                </a:lnTo>
                <a:lnTo>
                  <a:pt x="8" y="26"/>
                </a:lnTo>
                <a:lnTo>
                  <a:pt x="10" y="26"/>
                </a:lnTo>
                <a:lnTo>
                  <a:pt x="10" y="24"/>
                </a:lnTo>
                <a:lnTo>
                  <a:pt x="12" y="24"/>
                </a:lnTo>
                <a:lnTo>
                  <a:pt x="12" y="24"/>
                </a:lnTo>
                <a:lnTo>
                  <a:pt x="12" y="22"/>
                </a:lnTo>
                <a:lnTo>
                  <a:pt x="12" y="22"/>
                </a:lnTo>
                <a:lnTo>
                  <a:pt x="12" y="22"/>
                </a:lnTo>
                <a:lnTo>
                  <a:pt x="12" y="20"/>
                </a:lnTo>
                <a:lnTo>
                  <a:pt x="12" y="20"/>
                </a:lnTo>
                <a:lnTo>
                  <a:pt x="14" y="20"/>
                </a:lnTo>
                <a:lnTo>
                  <a:pt x="16" y="20"/>
                </a:lnTo>
                <a:lnTo>
                  <a:pt x="18" y="22"/>
                </a:lnTo>
                <a:lnTo>
                  <a:pt x="20" y="24"/>
                </a:lnTo>
                <a:lnTo>
                  <a:pt x="20" y="24"/>
                </a:lnTo>
                <a:lnTo>
                  <a:pt x="20" y="24"/>
                </a:lnTo>
                <a:lnTo>
                  <a:pt x="20" y="24"/>
                </a:lnTo>
                <a:lnTo>
                  <a:pt x="24" y="22"/>
                </a:lnTo>
                <a:lnTo>
                  <a:pt x="26" y="22"/>
                </a:lnTo>
                <a:lnTo>
                  <a:pt x="26" y="22"/>
                </a:lnTo>
                <a:lnTo>
                  <a:pt x="26" y="22"/>
                </a:lnTo>
                <a:lnTo>
                  <a:pt x="26" y="22"/>
                </a:lnTo>
                <a:lnTo>
                  <a:pt x="28" y="20"/>
                </a:lnTo>
                <a:lnTo>
                  <a:pt x="32" y="20"/>
                </a:lnTo>
                <a:lnTo>
                  <a:pt x="32" y="20"/>
                </a:lnTo>
                <a:lnTo>
                  <a:pt x="34" y="20"/>
                </a:lnTo>
                <a:lnTo>
                  <a:pt x="34" y="20"/>
                </a:lnTo>
                <a:lnTo>
                  <a:pt x="34" y="20"/>
                </a:lnTo>
                <a:lnTo>
                  <a:pt x="34" y="20"/>
                </a:lnTo>
                <a:lnTo>
                  <a:pt x="34" y="20"/>
                </a:lnTo>
                <a:lnTo>
                  <a:pt x="34" y="20"/>
                </a:lnTo>
                <a:lnTo>
                  <a:pt x="38" y="18"/>
                </a:lnTo>
                <a:lnTo>
                  <a:pt x="38" y="20"/>
                </a:lnTo>
                <a:lnTo>
                  <a:pt x="40" y="20"/>
                </a:lnTo>
                <a:lnTo>
                  <a:pt x="40" y="20"/>
                </a:lnTo>
                <a:lnTo>
                  <a:pt x="40" y="18"/>
                </a:lnTo>
                <a:lnTo>
                  <a:pt x="40" y="18"/>
                </a:lnTo>
                <a:lnTo>
                  <a:pt x="42" y="18"/>
                </a:lnTo>
                <a:lnTo>
                  <a:pt x="44" y="20"/>
                </a:lnTo>
                <a:lnTo>
                  <a:pt x="42" y="20"/>
                </a:lnTo>
                <a:lnTo>
                  <a:pt x="42" y="20"/>
                </a:lnTo>
                <a:lnTo>
                  <a:pt x="42" y="20"/>
                </a:lnTo>
                <a:lnTo>
                  <a:pt x="44" y="22"/>
                </a:lnTo>
                <a:lnTo>
                  <a:pt x="46" y="22"/>
                </a:lnTo>
                <a:lnTo>
                  <a:pt x="46" y="22"/>
                </a:lnTo>
                <a:lnTo>
                  <a:pt x="46" y="20"/>
                </a:lnTo>
                <a:lnTo>
                  <a:pt x="46" y="18"/>
                </a:lnTo>
                <a:lnTo>
                  <a:pt x="46" y="18"/>
                </a:lnTo>
                <a:lnTo>
                  <a:pt x="46" y="18"/>
                </a:lnTo>
                <a:lnTo>
                  <a:pt x="46" y="18"/>
                </a:lnTo>
                <a:lnTo>
                  <a:pt x="44" y="18"/>
                </a:lnTo>
                <a:lnTo>
                  <a:pt x="44" y="16"/>
                </a:lnTo>
                <a:lnTo>
                  <a:pt x="44" y="16"/>
                </a:lnTo>
                <a:lnTo>
                  <a:pt x="46" y="16"/>
                </a:lnTo>
                <a:lnTo>
                  <a:pt x="44" y="14"/>
                </a:lnTo>
                <a:lnTo>
                  <a:pt x="44" y="14"/>
                </a:lnTo>
                <a:lnTo>
                  <a:pt x="44" y="14"/>
                </a:lnTo>
                <a:lnTo>
                  <a:pt x="42" y="14"/>
                </a:lnTo>
                <a:lnTo>
                  <a:pt x="42" y="12"/>
                </a:lnTo>
                <a:lnTo>
                  <a:pt x="42" y="12"/>
                </a:lnTo>
                <a:lnTo>
                  <a:pt x="42" y="12"/>
                </a:lnTo>
                <a:lnTo>
                  <a:pt x="42" y="12"/>
                </a:lnTo>
                <a:lnTo>
                  <a:pt x="42" y="10"/>
                </a:lnTo>
                <a:lnTo>
                  <a:pt x="44" y="10"/>
                </a:lnTo>
                <a:lnTo>
                  <a:pt x="46" y="8"/>
                </a:lnTo>
                <a:lnTo>
                  <a:pt x="48" y="8"/>
                </a:lnTo>
                <a:lnTo>
                  <a:pt x="48" y="8"/>
                </a:lnTo>
                <a:lnTo>
                  <a:pt x="48" y="8"/>
                </a:lnTo>
                <a:lnTo>
                  <a:pt x="48" y="8"/>
                </a:lnTo>
                <a:lnTo>
                  <a:pt x="50" y="8"/>
                </a:lnTo>
                <a:lnTo>
                  <a:pt x="50" y="8"/>
                </a:lnTo>
                <a:lnTo>
                  <a:pt x="50" y="6"/>
                </a:lnTo>
                <a:lnTo>
                  <a:pt x="50" y="6"/>
                </a:lnTo>
                <a:lnTo>
                  <a:pt x="50" y="4"/>
                </a:lnTo>
                <a:lnTo>
                  <a:pt x="50" y="4"/>
                </a:lnTo>
                <a:lnTo>
                  <a:pt x="52" y="4"/>
                </a:lnTo>
                <a:lnTo>
                  <a:pt x="52" y="4"/>
                </a:lnTo>
                <a:lnTo>
                  <a:pt x="52" y="4"/>
                </a:lnTo>
                <a:lnTo>
                  <a:pt x="54" y="6"/>
                </a:lnTo>
                <a:lnTo>
                  <a:pt x="54" y="4"/>
                </a:lnTo>
                <a:lnTo>
                  <a:pt x="54" y="4"/>
                </a:lnTo>
                <a:lnTo>
                  <a:pt x="54" y="2"/>
                </a:lnTo>
                <a:lnTo>
                  <a:pt x="5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3" name="Freeform 719"/>
          <p:cNvSpPr>
            <a:spLocks/>
          </p:cNvSpPr>
          <p:nvPr/>
        </p:nvSpPr>
        <p:spPr bwMode="auto">
          <a:xfrm>
            <a:off x="4721225" y="2373313"/>
            <a:ext cx="38100" cy="6350"/>
          </a:xfrm>
          <a:custGeom>
            <a:avLst/>
            <a:gdLst/>
            <a:ahLst/>
            <a:cxnLst>
              <a:cxn ang="0">
                <a:pos x="0" y="4"/>
              </a:cxn>
              <a:cxn ang="0">
                <a:pos x="0" y="4"/>
              </a:cxn>
              <a:cxn ang="0">
                <a:pos x="0" y="4"/>
              </a:cxn>
              <a:cxn ang="0">
                <a:pos x="0" y="4"/>
              </a:cxn>
              <a:cxn ang="0">
                <a:pos x="0" y="4"/>
              </a:cxn>
              <a:cxn ang="0">
                <a:pos x="0" y="4"/>
              </a:cxn>
              <a:cxn ang="0">
                <a:pos x="0" y="4"/>
              </a:cxn>
              <a:cxn ang="0">
                <a:pos x="2" y="4"/>
              </a:cxn>
              <a:cxn ang="0">
                <a:pos x="4" y="4"/>
              </a:cxn>
              <a:cxn ang="0">
                <a:pos x="4" y="4"/>
              </a:cxn>
              <a:cxn ang="0">
                <a:pos x="6" y="4"/>
              </a:cxn>
              <a:cxn ang="0">
                <a:pos x="8" y="4"/>
              </a:cxn>
              <a:cxn ang="0">
                <a:pos x="8" y="4"/>
              </a:cxn>
              <a:cxn ang="0">
                <a:pos x="8" y="4"/>
              </a:cxn>
              <a:cxn ang="0">
                <a:pos x="10" y="4"/>
              </a:cxn>
              <a:cxn ang="0">
                <a:pos x="10" y="4"/>
              </a:cxn>
              <a:cxn ang="0">
                <a:pos x="10" y="4"/>
              </a:cxn>
              <a:cxn ang="0">
                <a:pos x="12" y="4"/>
              </a:cxn>
              <a:cxn ang="0">
                <a:pos x="12" y="4"/>
              </a:cxn>
              <a:cxn ang="0">
                <a:pos x="12" y="4"/>
              </a:cxn>
              <a:cxn ang="0">
                <a:pos x="12" y="4"/>
              </a:cxn>
              <a:cxn ang="0">
                <a:pos x="12" y="4"/>
              </a:cxn>
              <a:cxn ang="0">
                <a:pos x="12" y="4"/>
              </a:cxn>
              <a:cxn ang="0">
                <a:pos x="12" y="2"/>
              </a:cxn>
              <a:cxn ang="0">
                <a:pos x="12" y="2"/>
              </a:cxn>
              <a:cxn ang="0">
                <a:pos x="12" y="2"/>
              </a:cxn>
              <a:cxn ang="0">
                <a:pos x="12" y="4"/>
              </a:cxn>
              <a:cxn ang="0">
                <a:pos x="10" y="4"/>
              </a:cxn>
              <a:cxn ang="0">
                <a:pos x="10" y="2"/>
              </a:cxn>
              <a:cxn ang="0">
                <a:pos x="10" y="2"/>
              </a:cxn>
              <a:cxn ang="0">
                <a:pos x="10" y="2"/>
              </a:cxn>
              <a:cxn ang="0">
                <a:pos x="12" y="0"/>
              </a:cxn>
              <a:cxn ang="0">
                <a:pos x="12" y="0"/>
              </a:cxn>
              <a:cxn ang="0">
                <a:pos x="12" y="0"/>
              </a:cxn>
              <a:cxn ang="0">
                <a:pos x="14" y="0"/>
              </a:cxn>
              <a:cxn ang="0">
                <a:pos x="14" y="2"/>
              </a:cxn>
              <a:cxn ang="0">
                <a:pos x="14" y="2"/>
              </a:cxn>
              <a:cxn ang="0">
                <a:pos x="14" y="2"/>
              </a:cxn>
              <a:cxn ang="0">
                <a:pos x="14" y="2"/>
              </a:cxn>
              <a:cxn ang="0">
                <a:pos x="14" y="2"/>
              </a:cxn>
              <a:cxn ang="0">
                <a:pos x="14" y="2"/>
              </a:cxn>
              <a:cxn ang="0">
                <a:pos x="14" y="2"/>
              </a:cxn>
              <a:cxn ang="0">
                <a:pos x="16" y="2"/>
              </a:cxn>
              <a:cxn ang="0">
                <a:pos x="16" y="2"/>
              </a:cxn>
              <a:cxn ang="0">
                <a:pos x="16" y="4"/>
              </a:cxn>
              <a:cxn ang="0">
                <a:pos x="16" y="4"/>
              </a:cxn>
              <a:cxn ang="0">
                <a:pos x="16" y="4"/>
              </a:cxn>
              <a:cxn ang="0">
                <a:pos x="16" y="4"/>
              </a:cxn>
              <a:cxn ang="0">
                <a:pos x="18" y="2"/>
              </a:cxn>
              <a:cxn ang="0">
                <a:pos x="18" y="2"/>
              </a:cxn>
              <a:cxn ang="0">
                <a:pos x="18" y="2"/>
              </a:cxn>
              <a:cxn ang="0">
                <a:pos x="18" y="2"/>
              </a:cxn>
              <a:cxn ang="0">
                <a:pos x="20" y="2"/>
              </a:cxn>
              <a:cxn ang="0">
                <a:pos x="24" y="4"/>
              </a:cxn>
              <a:cxn ang="0">
                <a:pos x="24" y="4"/>
              </a:cxn>
            </a:cxnLst>
            <a:rect l="0" t="0" r="r" b="b"/>
            <a:pathLst>
              <a:path w="24" h="4">
                <a:moveTo>
                  <a:pt x="0" y="4"/>
                </a:moveTo>
                <a:lnTo>
                  <a:pt x="0" y="4"/>
                </a:lnTo>
                <a:lnTo>
                  <a:pt x="0" y="4"/>
                </a:lnTo>
                <a:lnTo>
                  <a:pt x="0" y="4"/>
                </a:lnTo>
                <a:lnTo>
                  <a:pt x="0" y="4"/>
                </a:lnTo>
                <a:lnTo>
                  <a:pt x="0" y="4"/>
                </a:lnTo>
                <a:lnTo>
                  <a:pt x="0" y="4"/>
                </a:lnTo>
                <a:lnTo>
                  <a:pt x="2" y="4"/>
                </a:lnTo>
                <a:lnTo>
                  <a:pt x="4" y="4"/>
                </a:lnTo>
                <a:lnTo>
                  <a:pt x="4" y="4"/>
                </a:lnTo>
                <a:lnTo>
                  <a:pt x="6" y="4"/>
                </a:lnTo>
                <a:lnTo>
                  <a:pt x="8" y="4"/>
                </a:lnTo>
                <a:lnTo>
                  <a:pt x="8" y="4"/>
                </a:lnTo>
                <a:lnTo>
                  <a:pt x="8" y="4"/>
                </a:lnTo>
                <a:lnTo>
                  <a:pt x="10" y="4"/>
                </a:lnTo>
                <a:lnTo>
                  <a:pt x="10" y="4"/>
                </a:lnTo>
                <a:lnTo>
                  <a:pt x="10" y="4"/>
                </a:lnTo>
                <a:lnTo>
                  <a:pt x="12" y="4"/>
                </a:lnTo>
                <a:lnTo>
                  <a:pt x="12" y="4"/>
                </a:lnTo>
                <a:lnTo>
                  <a:pt x="12" y="4"/>
                </a:lnTo>
                <a:lnTo>
                  <a:pt x="12" y="4"/>
                </a:lnTo>
                <a:lnTo>
                  <a:pt x="12" y="4"/>
                </a:lnTo>
                <a:lnTo>
                  <a:pt x="12" y="4"/>
                </a:lnTo>
                <a:lnTo>
                  <a:pt x="12" y="2"/>
                </a:lnTo>
                <a:lnTo>
                  <a:pt x="12" y="2"/>
                </a:lnTo>
                <a:lnTo>
                  <a:pt x="12" y="2"/>
                </a:lnTo>
                <a:lnTo>
                  <a:pt x="12" y="4"/>
                </a:lnTo>
                <a:lnTo>
                  <a:pt x="10" y="4"/>
                </a:lnTo>
                <a:lnTo>
                  <a:pt x="10" y="2"/>
                </a:lnTo>
                <a:lnTo>
                  <a:pt x="10" y="2"/>
                </a:lnTo>
                <a:lnTo>
                  <a:pt x="10" y="2"/>
                </a:lnTo>
                <a:lnTo>
                  <a:pt x="12" y="0"/>
                </a:lnTo>
                <a:lnTo>
                  <a:pt x="12" y="0"/>
                </a:lnTo>
                <a:lnTo>
                  <a:pt x="12" y="0"/>
                </a:lnTo>
                <a:lnTo>
                  <a:pt x="14" y="0"/>
                </a:lnTo>
                <a:lnTo>
                  <a:pt x="14" y="2"/>
                </a:lnTo>
                <a:lnTo>
                  <a:pt x="14" y="2"/>
                </a:lnTo>
                <a:lnTo>
                  <a:pt x="14" y="2"/>
                </a:lnTo>
                <a:lnTo>
                  <a:pt x="14" y="2"/>
                </a:lnTo>
                <a:lnTo>
                  <a:pt x="14" y="2"/>
                </a:lnTo>
                <a:lnTo>
                  <a:pt x="14" y="2"/>
                </a:lnTo>
                <a:lnTo>
                  <a:pt x="14" y="2"/>
                </a:lnTo>
                <a:lnTo>
                  <a:pt x="16" y="2"/>
                </a:lnTo>
                <a:lnTo>
                  <a:pt x="16" y="2"/>
                </a:lnTo>
                <a:lnTo>
                  <a:pt x="16" y="4"/>
                </a:lnTo>
                <a:lnTo>
                  <a:pt x="16" y="4"/>
                </a:lnTo>
                <a:lnTo>
                  <a:pt x="16" y="4"/>
                </a:lnTo>
                <a:lnTo>
                  <a:pt x="16" y="4"/>
                </a:lnTo>
                <a:lnTo>
                  <a:pt x="18" y="2"/>
                </a:lnTo>
                <a:lnTo>
                  <a:pt x="18" y="2"/>
                </a:lnTo>
                <a:lnTo>
                  <a:pt x="18" y="2"/>
                </a:lnTo>
                <a:lnTo>
                  <a:pt x="18" y="2"/>
                </a:lnTo>
                <a:lnTo>
                  <a:pt x="20" y="2"/>
                </a:lnTo>
                <a:lnTo>
                  <a:pt x="24" y="4"/>
                </a:lnTo>
                <a:lnTo>
                  <a:pt x="24"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4" name="Freeform 720"/>
          <p:cNvSpPr>
            <a:spLocks/>
          </p:cNvSpPr>
          <p:nvPr/>
        </p:nvSpPr>
        <p:spPr bwMode="auto">
          <a:xfrm>
            <a:off x="4692650" y="2332038"/>
            <a:ext cx="38100" cy="47625"/>
          </a:xfrm>
          <a:custGeom>
            <a:avLst/>
            <a:gdLst/>
            <a:ahLst/>
            <a:cxnLst>
              <a:cxn ang="0">
                <a:pos x="0" y="0"/>
              </a:cxn>
              <a:cxn ang="0">
                <a:pos x="0" y="0"/>
              </a:cxn>
              <a:cxn ang="0">
                <a:pos x="2" y="0"/>
              </a:cxn>
              <a:cxn ang="0">
                <a:pos x="2" y="0"/>
              </a:cxn>
              <a:cxn ang="0">
                <a:pos x="2" y="0"/>
              </a:cxn>
              <a:cxn ang="0">
                <a:pos x="4" y="2"/>
              </a:cxn>
              <a:cxn ang="0">
                <a:pos x="4" y="4"/>
              </a:cxn>
              <a:cxn ang="0">
                <a:pos x="4" y="4"/>
              </a:cxn>
              <a:cxn ang="0">
                <a:pos x="6" y="4"/>
              </a:cxn>
              <a:cxn ang="0">
                <a:pos x="6" y="4"/>
              </a:cxn>
              <a:cxn ang="0">
                <a:pos x="6" y="4"/>
              </a:cxn>
              <a:cxn ang="0">
                <a:pos x="6" y="4"/>
              </a:cxn>
              <a:cxn ang="0">
                <a:pos x="8" y="4"/>
              </a:cxn>
              <a:cxn ang="0">
                <a:pos x="8" y="4"/>
              </a:cxn>
              <a:cxn ang="0">
                <a:pos x="10" y="6"/>
              </a:cxn>
              <a:cxn ang="0">
                <a:pos x="10" y="6"/>
              </a:cxn>
              <a:cxn ang="0">
                <a:pos x="12" y="6"/>
              </a:cxn>
              <a:cxn ang="0">
                <a:pos x="14" y="4"/>
              </a:cxn>
              <a:cxn ang="0">
                <a:pos x="14" y="4"/>
              </a:cxn>
              <a:cxn ang="0">
                <a:pos x="14" y="4"/>
              </a:cxn>
              <a:cxn ang="0">
                <a:pos x="14" y="4"/>
              </a:cxn>
              <a:cxn ang="0">
                <a:pos x="14" y="4"/>
              </a:cxn>
              <a:cxn ang="0">
                <a:pos x="16" y="6"/>
              </a:cxn>
              <a:cxn ang="0">
                <a:pos x="18" y="6"/>
              </a:cxn>
              <a:cxn ang="0">
                <a:pos x="18" y="6"/>
              </a:cxn>
              <a:cxn ang="0">
                <a:pos x="18" y="6"/>
              </a:cxn>
              <a:cxn ang="0">
                <a:pos x="20" y="6"/>
              </a:cxn>
              <a:cxn ang="0">
                <a:pos x="20" y="6"/>
              </a:cxn>
              <a:cxn ang="0">
                <a:pos x="22" y="8"/>
              </a:cxn>
              <a:cxn ang="0">
                <a:pos x="24" y="8"/>
              </a:cxn>
              <a:cxn ang="0">
                <a:pos x="24" y="8"/>
              </a:cxn>
              <a:cxn ang="0">
                <a:pos x="24" y="8"/>
              </a:cxn>
              <a:cxn ang="0">
                <a:pos x="24" y="8"/>
              </a:cxn>
              <a:cxn ang="0">
                <a:pos x="24" y="10"/>
              </a:cxn>
              <a:cxn ang="0">
                <a:pos x="24" y="10"/>
              </a:cxn>
              <a:cxn ang="0">
                <a:pos x="24" y="10"/>
              </a:cxn>
              <a:cxn ang="0">
                <a:pos x="22" y="10"/>
              </a:cxn>
              <a:cxn ang="0">
                <a:pos x="22" y="12"/>
              </a:cxn>
              <a:cxn ang="0">
                <a:pos x="20" y="12"/>
              </a:cxn>
              <a:cxn ang="0">
                <a:pos x="20" y="14"/>
              </a:cxn>
              <a:cxn ang="0">
                <a:pos x="18" y="16"/>
              </a:cxn>
              <a:cxn ang="0">
                <a:pos x="18" y="18"/>
              </a:cxn>
              <a:cxn ang="0">
                <a:pos x="18" y="18"/>
              </a:cxn>
              <a:cxn ang="0">
                <a:pos x="18" y="18"/>
              </a:cxn>
              <a:cxn ang="0">
                <a:pos x="18" y="18"/>
              </a:cxn>
              <a:cxn ang="0">
                <a:pos x="18" y="20"/>
              </a:cxn>
              <a:cxn ang="0">
                <a:pos x="16" y="22"/>
              </a:cxn>
              <a:cxn ang="0">
                <a:pos x="16" y="22"/>
              </a:cxn>
              <a:cxn ang="0">
                <a:pos x="16" y="22"/>
              </a:cxn>
              <a:cxn ang="0">
                <a:pos x="16" y="24"/>
              </a:cxn>
              <a:cxn ang="0">
                <a:pos x="18" y="24"/>
              </a:cxn>
              <a:cxn ang="0">
                <a:pos x="18" y="24"/>
              </a:cxn>
              <a:cxn ang="0">
                <a:pos x="16" y="26"/>
              </a:cxn>
              <a:cxn ang="0">
                <a:pos x="16" y="26"/>
              </a:cxn>
              <a:cxn ang="0">
                <a:pos x="16" y="26"/>
              </a:cxn>
              <a:cxn ang="0">
                <a:pos x="16" y="28"/>
              </a:cxn>
              <a:cxn ang="0">
                <a:pos x="16" y="28"/>
              </a:cxn>
              <a:cxn ang="0">
                <a:pos x="16" y="30"/>
              </a:cxn>
              <a:cxn ang="0">
                <a:pos x="18" y="30"/>
              </a:cxn>
              <a:cxn ang="0">
                <a:pos x="18" y="30"/>
              </a:cxn>
            </a:cxnLst>
            <a:rect l="0" t="0" r="r" b="b"/>
            <a:pathLst>
              <a:path w="24" h="30">
                <a:moveTo>
                  <a:pt x="0" y="0"/>
                </a:moveTo>
                <a:lnTo>
                  <a:pt x="0" y="0"/>
                </a:lnTo>
                <a:lnTo>
                  <a:pt x="2" y="0"/>
                </a:lnTo>
                <a:lnTo>
                  <a:pt x="2" y="0"/>
                </a:lnTo>
                <a:lnTo>
                  <a:pt x="2" y="0"/>
                </a:lnTo>
                <a:lnTo>
                  <a:pt x="4" y="2"/>
                </a:lnTo>
                <a:lnTo>
                  <a:pt x="4" y="4"/>
                </a:lnTo>
                <a:lnTo>
                  <a:pt x="4" y="4"/>
                </a:lnTo>
                <a:lnTo>
                  <a:pt x="6" y="4"/>
                </a:lnTo>
                <a:lnTo>
                  <a:pt x="6" y="4"/>
                </a:lnTo>
                <a:lnTo>
                  <a:pt x="6" y="4"/>
                </a:lnTo>
                <a:lnTo>
                  <a:pt x="6" y="4"/>
                </a:lnTo>
                <a:lnTo>
                  <a:pt x="8" y="4"/>
                </a:lnTo>
                <a:lnTo>
                  <a:pt x="8" y="4"/>
                </a:lnTo>
                <a:lnTo>
                  <a:pt x="10" y="6"/>
                </a:lnTo>
                <a:lnTo>
                  <a:pt x="10" y="6"/>
                </a:lnTo>
                <a:lnTo>
                  <a:pt x="12" y="6"/>
                </a:lnTo>
                <a:lnTo>
                  <a:pt x="14" y="4"/>
                </a:lnTo>
                <a:lnTo>
                  <a:pt x="14" y="4"/>
                </a:lnTo>
                <a:lnTo>
                  <a:pt x="14" y="4"/>
                </a:lnTo>
                <a:lnTo>
                  <a:pt x="14" y="4"/>
                </a:lnTo>
                <a:lnTo>
                  <a:pt x="14" y="4"/>
                </a:lnTo>
                <a:lnTo>
                  <a:pt x="16" y="6"/>
                </a:lnTo>
                <a:lnTo>
                  <a:pt x="18" y="6"/>
                </a:lnTo>
                <a:lnTo>
                  <a:pt x="18" y="6"/>
                </a:lnTo>
                <a:lnTo>
                  <a:pt x="18" y="6"/>
                </a:lnTo>
                <a:lnTo>
                  <a:pt x="20" y="6"/>
                </a:lnTo>
                <a:lnTo>
                  <a:pt x="20" y="6"/>
                </a:lnTo>
                <a:lnTo>
                  <a:pt x="22" y="8"/>
                </a:lnTo>
                <a:lnTo>
                  <a:pt x="24" y="8"/>
                </a:lnTo>
                <a:lnTo>
                  <a:pt x="24" y="8"/>
                </a:lnTo>
                <a:lnTo>
                  <a:pt x="24" y="8"/>
                </a:lnTo>
                <a:lnTo>
                  <a:pt x="24" y="8"/>
                </a:lnTo>
                <a:lnTo>
                  <a:pt x="24" y="10"/>
                </a:lnTo>
                <a:lnTo>
                  <a:pt x="24" y="10"/>
                </a:lnTo>
                <a:lnTo>
                  <a:pt x="24" y="10"/>
                </a:lnTo>
                <a:lnTo>
                  <a:pt x="22" y="10"/>
                </a:lnTo>
                <a:lnTo>
                  <a:pt x="22" y="12"/>
                </a:lnTo>
                <a:lnTo>
                  <a:pt x="20" y="12"/>
                </a:lnTo>
                <a:lnTo>
                  <a:pt x="20" y="14"/>
                </a:lnTo>
                <a:lnTo>
                  <a:pt x="18" y="16"/>
                </a:lnTo>
                <a:lnTo>
                  <a:pt x="18" y="18"/>
                </a:lnTo>
                <a:lnTo>
                  <a:pt x="18" y="18"/>
                </a:lnTo>
                <a:lnTo>
                  <a:pt x="18" y="18"/>
                </a:lnTo>
                <a:lnTo>
                  <a:pt x="18" y="18"/>
                </a:lnTo>
                <a:lnTo>
                  <a:pt x="18" y="20"/>
                </a:lnTo>
                <a:lnTo>
                  <a:pt x="16" y="22"/>
                </a:lnTo>
                <a:lnTo>
                  <a:pt x="16" y="22"/>
                </a:lnTo>
                <a:lnTo>
                  <a:pt x="16" y="22"/>
                </a:lnTo>
                <a:lnTo>
                  <a:pt x="16" y="24"/>
                </a:lnTo>
                <a:lnTo>
                  <a:pt x="18" y="24"/>
                </a:lnTo>
                <a:lnTo>
                  <a:pt x="18" y="24"/>
                </a:lnTo>
                <a:lnTo>
                  <a:pt x="16" y="26"/>
                </a:lnTo>
                <a:lnTo>
                  <a:pt x="16" y="26"/>
                </a:lnTo>
                <a:lnTo>
                  <a:pt x="16" y="26"/>
                </a:lnTo>
                <a:lnTo>
                  <a:pt x="16" y="28"/>
                </a:lnTo>
                <a:lnTo>
                  <a:pt x="16" y="28"/>
                </a:lnTo>
                <a:lnTo>
                  <a:pt x="16" y="30"/>
                </a:lnTo>
                <a:lnTo>
                  <a:pt x="18" y="30"/>
                </a:lnTo>
                <a:lnTo>
                  <a:pt x="18"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5" name="Freeform 721"/>
          <p:cNvSpPr>
            <a:spLocks/>
          </p:cNvSpPr>
          <p:nvPr/>
        </p:nvSpPr>
        <p:spPr bwMode="auto">
          <a:xfrm>
            <a:off x="7194550" y="2332038"/>
            <a:ext cx="117475" cy="44450"/>
          </a:xfrm>
          <a:custGeom>
            <a:avLst/>
            <a:gdLst/>
            <a:ahLst/>
            <a:cxnLst>
              <a:cxn ang="0">
                <a:pos x="72" y="18"/>
              </a:cxn>
              <a:cxn ang="0">
                <a:pos x="70" y="18"/>
              </a:cxn>
              <a:cxn ang="0">
                <a:pos x="70" y="20"/>
              </a:cxn>
              <a:cxn ang="0">
                <a:pos x="66" y="20"/>
              </a:cxn>
              <a:cxn ang="0">
                <a:pos x="66" y="22"/>
              </a:cxn>
              <a:cxn ang="0">
                <a:pos x="66" y="22"/>
              </a:cxn>
              <a:cxn ang="0">
                <a:pos x="66" y="22"/>
              </a:cxn>
              <a:cxn ang="0">
                <a:pos x="64" y="22"/>
              </a:cxn>
              <a:cxn ang="0">
                <a:pos x="62" y="22"/>
              </a:cxn>
              <a:cxn ang="0">
                <a:pos x="60" y="22"/>
              </a:cxn>
              <a:cxn ang="0">
                <a:pos x="58" y="26"/>
              </a:cxn>
              <a:cxn ang="0">
                <a:pos x="58" y="28"/>
              </a:cxn>
              <a:cxn ang="0">
                <a:pos x="58" y="28"/>
              </a:cxn>
              <a:cxn ang="0">
                <a:pos x="56" y="28"/>
              </a:cxn>
              <a:cxn ang="0">
                <a:pos x="56" y="28"/>
              </a:cxn>
              <a:cxn ang="0">
                <a:pos x="54" y="28"/>
              </a:cxn>
              <a:cxn ang="0">
                <a:pos x="54" y="28"/>
              </a:cxn>
              <a:cxn ang="0">
                <a:pos x="50" y="28"/>
              </a:cxn>
              <a:cxn ang="0">
                <a:pos x="46" y="28"/>
              </a:cxn>
              <a:cxn ang="0">
                <a:pos x="46" y="28"/>
              </a:cxn>
              <a:cxn ang="0">
                <a:pos x="44" y="28"/>
              </a:cxn>
              <a:cxn ang="0">
                <a:pos x="42" y="28"/>
              </a:cxn>
              <a:cxn ang="0">
                <a:pos x="40" y="28"/>
              </a:cxn>
              <a:cxn ang="0">
                <a:pos x="40" y="28"/>
              </a:cxn>
              <a:cxn ang="0">
                <a:pos x="38" y="28"/>
              </a:cxn>
              <a:cxn ang="0">
                <a:pos x="38" y="28"/>
              </a:cxn>
              <a:cxn ang="0">
                <a:pos x="36" y="26"/>
              </a:cxn>
              <a:cxn ang="0">
                <a:pos x="36" y="26"/>
              </a:cxn>
              <a:cxn ang="0">
                <a:pos x="34" y="24"/>
              </a:cxn>
              <a:cxn ang="0">
                <a:pos x="32" y="24"/>
              </a:cxn>
              <a:cxn ang="0">
                <a:pos x="30" y="22"/>
              </a:cxn>
              <a:cxn ang="0">
                <a:pos x="30" y="22"/>
              </a:cxn>
              <a:cxn ang="0">
                <a:pos x="30" y="18"/>
              </a:cxn>
              <a:cxn ang="0">
                <a:pos x="28" y="16"/>
              </a:cxn>
              <a:cxn ang="0">
                <a:pos x="22" y="14"/>
              </a:cxn>
              <a:cxn ang="0">
                <a:pos x="22" y="12"/>
              </a:cxn>
              <a:cxn ang="0">
                <a:pos x="22" y="10"/>
              </a:cxn>
              <a:cxn ang="0">
                <a:pos x="20" y="10"/>
              </a:cxn>
              <a:cxn ang="0">
                <a:pos x="20" y="10"/>
              </a:cxn>
              <a:cxn ang="0">
                <a:pos x="20" y="10"/>
              </a:cxn>
              <a:cxn ang="0">
                <a:pos x="18" y="10"/>
              </a:cxn>
              <a:cxn ang="0">
                <a:pos x="18" y="8"/>
              </a:cxn>
              <a:cxn ang="0">
                <a:pos x="18" y="10"/>
              </a:cxn>
              <a:cxn ang="0">
                <a:pos x="16" y="10"/>
              </a:cxn>
              <a:cxn ang="0">
                <a:pos x="14" y="8"/>
              </a:cxn>
              <a:cxn ang="0">
                <a:pos x="10" y="6"/>
              </a:cxn>
              <a:cxn ang="0">
                <a:pos x="6" y="4"/>
              </a:cxn>
              <a:cxn ang="0">
                <a:pos x="6" y="4"/>
              </a:cxn>
              <a:cxn ang="0">
                <a:pos x="4" y="2"/>
              </a:cxn>
              <a:cxn ang="0">
                <a:pos x="4" y="2"/>
              </a:cxn>
              <a:cxn ang="0">
                <a:pos x="2" y="2"/>
              </a:cxn>
              <a:cxn ang="0">
                <a:pos x="0" y="0"/>
              </a:cxn>
            </a:cxnLst>
            <a:rect l="0" t="0" r="r" b="b"/>
            <a:pathLst>
              <a:path w="74" h="28">
                <a:moveTo>
                  <a:pt x="74" y="18"/>
                </a:moveTo>
                <a:lnTo>
                  <a:pt x="72" y="18"/>
                </a:lnTo>
                <a:lnTo>
                  <a:pt x="72" y="18"/>
                </a:lnTo>
                <a:lnTo>
                  <a:pt x="70" y="18"/>
                </a:lnTo>
                <a:lnTo>
                  <a:pt x="70" y="18"/>
                </a:lnTo>
                <a:lnTo>
                  <a:pt x="70" y="20"/>
                </a:lnTo>
                <a:lnTo>
                  <a:pt x="68" y="20"/>
                </a:lnTo>
                <a:lnTo>
                  <a:pt x="66" y="20"/>
                </a:lnTo>
                <a:lnTo>
                  <a:pt x="66" y="20"/>
                </a:lnTo>
                <a:lnTo>
                  <a:pt x="66" y="22"/>
                </a:lnTo>
                <a:lnTo>
                  <a:pt x="66" y="22"/>
                </a:lnTo>
                <a:lnTo>
                  <a:pt x="66" y="22"/>
                </a:lnTo>
                <a:lnTo>
                  <a:pt x="66" y="22"/>
                </a:lnTo>
                <a:lnTo>
                  <a:pt x="66" y="22"/>
                </a:lnTo>
                <a:lnTo>
                  <a:pt x="66" y="22"/>
                </a:lnTo>
                <a:lnTo>
                  <a:pt x="64" y="22"/>
                </a:lnTo>
                <a:lnTo>
                  <a:pt x="64" y="22"/>
                </a:lnTo>
                <a:lnTo>
                  <a:pt x="62" y="22"/>
                </a:lnTo>
                <a:lnTo>
                  <a:pt x="60" y="22"/>
                </a:lnTo>
                <a:lnTo>
                  <a:pt x="60" y="22"/>
                </a:lnTo>
                <a:lnTo>
                  <a:pt x="60" y="24"/>
                </a:lnTo>
                <a:lnTo>
                  <a:pt x="58" y="26"/>
                </a:lnTo>
                <a:lnTo>
                  <a:pt x="58" y="28"/>
                </a:lnTo>
                <a:lnTo>
                  <a:pt x="58" y="28"/>
                </a:lnTo>
                <a:lnTo>
                  <a:pt x="58" y="28"/>
                </a:lnTo>
                <a:lnTo>
                  <a:pt x="58" y="28"/>
                </a:lnTo>
                <a:lnTo>
                  <a:pt x="56" y="28"/>
                </a:lnTo>
                <a:lnTo>
                  <a:pt x="56" y="28"/>
                </a:lnTo>
                <a:lnTo>
                  <a:pt x="56" y="28"/>
                </a:lnTo>
                <a:lnTo>
                  <a:pt x="56" y="28"/>
                </a:lnTo>
                <a:lnTo>
                  <a:pt x="54" y="28"/>
                </a:lnTo>
                <a:lnTo>
                  <a:pt x="54" y="28"/>
                </a:lnTo>
                <a:lnTo>
                  <a:pt x="54" y="28"/>
                </a:lnTo>
                <a:lnTo>
                  <a:pt x="54" y="28"/>
                </a:lnTo>
                <a:lnTo>
                  <a:pt x="50" y="28"/>
                </a:lnTo>
                <a:lnTo>
                  <a:pt x="50" y="28"/>
                </a:lnTo>
                <a:lnTo>
                  <a:pt x="46" y="28"/>
                </a:lnTo>
                <a:lnTo>
                  <a:pt x="46" y="28"/>
                </a:lnTo>
                <a:lnTo>
                  <a:pt x="46" y="28"/>
                </a:lnTo>
                <a:lnTo>
                  <a:pt x="46" y="28"/>
                </a:lnTo>
                <a:lnTo>
                  <a:pt x="44" y="28"/>
                </a:lnTo>
                <a:lnTo>
                  <a:pt x="44" y="28"/>
                </a:lnTo>
                <a:lnTo>
                  <a:pt x="44" y="28"/>
                </a:lnTo>
                <a:lnTo>
                  <a:pt x="42" y="28"/>
                </a:lnTo>
                <a:lnTo>
                  <a:pt x="42" y="28"/>
                </a:lnTo>
                <a:lnTo>
                  <a:pt x="40" y="28"/>
                </a:lnTo>
                <a:lnTo>
                  <a:pt x="40" y="28"/>
                </a:lnTo>
                <a:lnTo>
                  <a:pt x="40" y="28"/>
                </a:lnTo>
                <a:lnTo>
                  <a:pt x="40" y="28"/>
                </a:lnTo>
                <a:lnTo>
                  <a:pt x="38" y="28"/>
                </a:lnTo>
                <a:lnTo>
                  <a:pt x="38" y="28"/>
                </a:lnTo>
                <a:lnTo>
                  <a:pt x="38" y="28"/>
                </a:lnTo>
                <a:lnTo>
                  <a:pt x="38" y="28"/>
                </a:lnTo>
                <a:lnTo>
                  <a:pt x="36" y="26"/>
                </a:lnTo>
                <a:lnTo>
                  <a:pt x="36" y="26"/>
                </a:lnTo>
                <a:lnTo>
                  <a:pt x="36" y="26"/>
                </a:lnTo>
                <a:lnTo>
                  <a:pt x="36" y="26"/>
                </a:lnTo>
                <a:lnTo>
                  <a:pt x="34" y="24"/>
                </a:lnTo>
                <a:lnTo>
                  <a:pt x="34" y="24"/>
                </a:lnTo>
                <a:lnTo>
                  <a:pt x="32" y="24"/>
                </a:lnTo>
                <a:lnTo>
                  <a:pt x="32" y="24"/>
                </a:lnTo>
                <a:lnTo>
                  <a:pt x="30" y="22"/>
                </a:lnTo>
                <a:lnTo>
                  <a:pt x="30" y="22"/>
                </a:lnTo>
                <a:lnTo>
                  <a:pt x="30" y="22"/>
                </a:lnTo>
                <a:lnTo>
                  <a:pt x="30" y="20"/>
                </a:lnTo>
                <a:lnTo>
                  <a:pt x="30" y="18"/>
                </a:lnTo>
                <a:lnTo>
                  <a:pt x="30" y="18"/>
                </a:lnTo>
                <a:lnTo>
                  <a:pt x="28" y="16"/>
                </a:lnTo>
                <a:lnTo>
                  <a:pt x="24" y="16"/>
                </a:lnTo>
                <a:lnTo>
                  <a:pt x="22" y="14"/>
                </a:lnTo>
                <a:lnTo>
                  <a:pt x="22" y="14"/>
                </a:lnTo>
                <a:lnTo>
                  <a:pt x="22" y="12"/>
                </a:lnTo>
                <a:lnTo>
                  <a:pt x="22" y="10"/>
                </a:lnTo>
                <a:lnTo>
                  <a:pt x="22" y="10"/>
                </a:lnTo>
                <a:lnTo>
                  <a:pt x="22" y="10"/>
                </a:lnTo>
                <a:lnTo>
                  <a:pt x="20" y="10"/>
                </a:lnTo>
                <a:lnTo>
                  <a:pt x="20" y="10"/>
                </a:lnTo>
                <a:lnTo>
                  <a:pt x="20" y="10"/>
                </a:lnTo>
                <a:lnTo>
                  <a:pt x="20" y="10"/>
                </a:lnTo>
                <a:lnTo>
                  <a:pt x="20" y="10"/>
                </a:lnTo>
                <a:lnTo>
                  <a:pt x="20" y="10"/>
                </a:lnTo>
                <a:lnTo>
                  <a:pt x="18" y="10"/>
                </a:lnTo>
                <a:lnTo>
                  <a:pt x="18" y="10"/>
                </a:lnTo>
                <a:lnTo>
                  <a:pt x="18" y="8"/>
                </a:lnTo>
                <a:lnTo>
                  <a:pt x="18" y="10"/>
                </a:lnTo>
                <a:lnTo>
                  <a:pt x="18" y="10"/>
                </a:lnTo>
                <a:lnTo>
                  <a:pt x="16" y="10"/>
                </a:lnTo>
                <a:lnTo>
                  <a:pt x="16" y="10"/>
                </a:lnTo>
                <a:lnTo>
                  <a:pt x="16" y="10"/>
                </a:lnTo>
                <a:lnTo>
                  <a:pt x="14" y="8"/>
                </a:lnTo>
                <a:lnTo>
                  <a:pt x="10" y="6"/>
                </a:lnTo>
                <a:lnTo>
                  <a:pt x="10" y="6"/>
                </a:lnTo>
                <a:lnTo>
                  <a:pt x="6" y="4"/>
                </a:lnTo>
                <a:lnTo>
                  <a:pt x="6" y="4"/>
                </a:lnTo>
                <a:lnTo>
                  <a:pt x="6" y="4"/>
                </a:lnTo>
                <a:lnTo>
                  <a:pt x="6" y="4"/>
                </a:lnTo>
                <a:lnTo>
                  <a:pt x="4" y="4"/>
                </a:lnTo>
                <a:lnTo>
                  <a:pt x="4" y="2"/>
                </a:lnTo>
                <a:lnTo>
                  <a:pt x="4" y="2"/>
                </a:lnTo>
                <a:lnTo>
                  <a:pt x="4" y="2"/>
                </a:lnTo>
                <a:lnTo>
                  <a:pt x="2" y="2"/>
                </a:lnTo>
                <a:lnTo>
                  <a:pt x="2" y="2"/>
                </a:lnTo>
                <a:lnTo>
                  <a:pt x="2" y="2"/>
                </a:lnTo>
                <a:lnTo>
                  <a:pt x="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6" name="Rectangle 722"/>
          <p:cNvSpPr>
            <a:spLocks noChangeArrowheads="1"/>
          </p:cNvSpPr>
          <p:nvPr/>
        </p:nvSpPr>
        <p:spPr bwMode="auto">
          <a:xfrm>
            <a:off x="4743450" y="2376488"/>
            <a:ext cx="1588" cy="1588"/>
          </a:xfrm>
          <a:prstGeom prst="rect">
            <a:avLst/>
          </a:prstGeom>
          <a:solidFill>
            <a:schemeClr val="bg1">
              <a:lumMod val="65000"/>
            </a:schemeClr>
          </a:solidFill>
          <a:ln w="4">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7" name="Freeform 723"/>
          <p:cNvSpPr>
            <a:spLocks/>
          </p:cNvSpPr>
          <p:nvPr/>
        </p:nvSpPr>
        <p:spPr bwMode="auto">
          <a:xfrm>
            <a:off x="5032375" y="2363788"/>
            <a:ext cx="76200" cy="12700"/>
          </a:xfrm>
          <a:custGeom>
            <a:avLst/>
            <a:gdLst/>
            <a:ahLst/>
            <a:cxnLst>
              <a:cxn ang="0">
                <a:pos x="0" y="4"/>
              </a:cxn>
              <a:cxn ang="0">
                <a:pos x="2" y="4"/>
              </a:cxn>
              <a:cxn ang="0">
                <a:pos x="4" y="2"/>
              </a:cxn>
              <a:cxn ang="0">
                <a:pos x="4" y="2"/>
              </a:cxn>
              <a:cxn ang="0">
                <a:pos x="4" y="2"/>
              </a:cxn>
              <a:cxn ang="0">
                <a:pos x="6" y="2"/>
              </a:cxn>
              <a:cxn ang="0">
                <a:pos x="6" y="4"/>
              </a:cxn>
              <a:cxn ang="0">
                <a:pos x="8" y="4"/>
              </a:cxn>
              <a:cxn ang="0">
                <a:pos x="10" y="4"/>
              </a:cxn>
              <a:cxn ang="0">
                <a:pos x="14" y="4"/>
              </a:cxn>
              <a:cxn ang="0">
                <a:pos x="16" y="4"/>
              </a:cxn>
              <a:cxn ang="0">
                <a:pos x="18" y="6"/>
              </a:cxn>
              <a:cxn ang="0">
                <a:pos x="20" y="4"/>
              </a:cxn>
              <a:cxn ang="0">
                <a:pos x="22" y="4"/>
              </a:cxn>
              <a:cxn ang="0">
                <a:pos x="22" y="4"/>
              </a:cxn>
              <a:cxn ang="0">
                <a:pos x="24" y="6"/>
              </a:cxn>
              <a:cxn ang="0">
                <a:pos x="24" y="6"/>
              </a:cxn>
              <a:cxn ang="0">
                <a:pos x="26" y="6"/>
              </a:cxn>
              <a:cxn ang="0">
                <a:pos x="26" y="6"/>
              </a:cxn>
              <a:cxn ang="0">
                <a:pos x="28" y="8"/>
              </a:cxn>
              <a:cxn ang="0">
                <a:pos x="28" y="8"/>
              </a:cxn>
              <a:cxn ang="0">
                <a:pos x="28" y="8"/>
              </a:cxn>
              <a:cxn ang="0">
                <a:pos x="30" y="8"/>
              </a:cxn>
              <a:cxn ang="0">
                <a:pos x="30" y="6"/>
              </a:cxn>
              <a:cxn ang="0">
                <a:pos x="30" y="6"/>
              </a:cxn>
              <a:cxn ang="0">
                <a:pos x="32" y="4"/>
              </a:cxn>
              <a:cxn ang="0">
                <a:pos x="34" y="4"/>
              </a:cxn>
              <a:cxn ang="0">
                <a:pos x="36" y="4"/>
              </a:cxn>
              <a:cxn ang="0">
                <a:pos x="38" y="4"/>
              </a:cxn>
              <a:cxn ang="0">
                <a:pos x="38" y="4"/>
              </a:cxn>
              <a:cxn ang="0">
                <a:pos x="42" y="4"/>
              </a:cxn>
              <a:cxn ang="0">
                <a:pos x="42" y="4"/>
              </a:cxn>
              <a:cxn ang="0">
                <a:pos x="44" y="4"/>
              </a:cxn>
              <a:cxn ang="0">
                <a:pos x="44" y="0"/>
              </a:cxn>
              <a:cxn ang="0">
                <a:pos x="46" y="0"/>
              </a:cxn>
              <a:cxn ang="0">
                <a:pos x="48" y="0"/>
              </a:cxn>
            </a:cxnLst>
            <a:rect l="0" t="0" r="r" b="b"/>
            <a:pathLst>
              <a:path w="48" h="8">
                <a:moveTo>
                  <a:pt x="0" y="4"/>
                </a:moveTo>
                <a:lnTo>
                  <a:pt x="0" y="4"/>
                </a:lnTo>
                <a:lnTo>
                  <a:pt x="2" y="4"/>
                </a:lnTo>
                <a:lnTo>
                  <a:pt x="2" y="4"/>
                </a:lnTo>
                <a:lnTo>
                  <a:pt x="4" y="4"/>
                </a:lnTo>
                <a:lnTo>
                  <a:pt x="4" y="2"/>
                </a:lnTo>
                <a:lnTo>
                  <a:pt x="4" y="2"/>
                </a:lnTo>
                <a:lnTo>
                  <a:pt x="4" y="2"/>
                </a:lnTo>
                <a:lnTo>
                  <a:pt x="4" y="2"/>
                </a:lnTo>
                <a:lnTo>
                  <a:pt x="4" y="2"/>
                </a:lnTo>
                <a:lnTo>
                  <a:pt x="6" y="2"/>
                </a:lnTo>
                <a:lnTo>
                  <a:pt x="6" y="2"/>
                </a:lnTo>
                <a:lnTo>
                  <a:pt x="6" y="2"/>
                </a:lnTo>
                <a:lnTo>
                  <a:pt x="6" y="4"/>
                </a:lnTo>
                <a:lnTo>
                  <a:pt x="8" y="4"/>
                </a:lnTo>
                <a:lnTo>
                  <a:pt x="8" y="4"/>
                </a:lnTo>
                <a:lnTo>
                  <a:pt x="8" y="4"/>
                </a:lnTo>
                <a:lnTo>
                  <a:pt x="10" y="4"/>
                </a:lnTo>
                <a:lnTo>
                  <a:pt x="12" y="4"/>
                </a:lnTo>
                <a:lnTo>
                  <a:pt x="14" y="4"/>
                </a:lnTo>
                <a:lnTo>
                  <a:pt x="16" y="4"/>
                </a:lnTo>
                <a:lnTo>
                  <a:pt x="16" y="4"/>
                </a:lnTo>
                <a:lnTo>
                  <a:pt x="16" y="4"/>
                </a:lnTo>
                <a:lnTo>
                  <a:pt x="18" y="6"/>
                </a:lnTo>
                <a:lnTo>
                  <a:pt x="20" y="4"/>
                </a:lnTo>
                <a:lnTo>
                  <a:pt x="20" y="4"/>
                </a:lnTo>
                <a:lnTo>
                  <a:pt x="20" y="4"/>
                </a:lnTo>
                <a:lnTo>
                  <a:pt x="22" y="4"/>
                </a:lnTo>
                <a:lnTo>
                  <a:pt x="22" y="4"/>
                </a:lnTo>
                <a:lnTo>
                  <a:pt x="22" y="4"/>
                </a:lnTo>
                <a:lnTo>
                  <a:pt x="24" y="4"/>
                </a:lnTo>
                <a:lnTo>
                  <a:pt x="24" y="6"/>
                </a:lnTo>
                <a:lnTo>
                  <a:pt x="24" y="6"/>
                </a:lnTo>
                <a:lnTo>
                  <a:pt x="24" y="6"/>
                </a:lnTo>
                <a:lnTo>
                  <a:pt x="24" y="6"/>
                </a:lnTo>
                <a:lnTo>
                  <a:pt x="26" y="6"/>
                </a:lnTo>
                <a:lnTo>
                  <a:pt x="26" y="6"/>
                </a:lnTo>
                <a:lnTo>
                  <a:pt x="26" y="6"/>
                </a:lnTo>
                <a:lnTo>
                  <a:pt x="26" y="8"/>
                </a:lnTo>
                <a:lnTo>
                  <a:pt x="28" y="8"/>
                </a:lnTo>
                <a:lnTo>
                  <a:pt x="28" y="8"/>
                </a:lnTo>
                <a:lnTo>
                  <a:pt x="28" y="8"/>
                </a:lnTo>
                <a:lnTo>
                  <a:pt x="28" y="8"/>
                </a:lnTo>
                <a:lnTo>
                  <a:pt x="28" y="8"/>
                </a:lnTo>
                <a:lnTo>
                  <a:pt x="30" y="8"/>
                </a:lnTo>
                <a:lnTo>
                  <a:pt x="30" y="8"/>
                </a:lnTo>
                <a:lnTo>
                  <a:pt x="30" y="8"/>
                </a:lnTo>
                <a:lnTo>
                  <a:pt x="30" y="6"/>
                </a:lnTo>
                <a:lnTo>
                  <a:pt x="30" y="6"/>
                </a:lnTo>
                <a:lnTo>
                  <a:pt x="30" y="6"/>
                </a:lnTo>
                <a:lnTo>
                  <a:pt x="32" y="6"/>
                </a:lnTo>
                <a:lnTo>
                  <a:pt x="32" y="4"/>
                </a:lnTo>
                <a:lnTo>
                  <a:pt x="34" y="4"/>
                </a:lnTo>
                <a:lnTo>
                  <a:pt x="34" y="4"/>
                </a:lnTo>
                <a:lnTo>
                  <a:pt x="36" y="4"/>
                </a:lnTo>
                <a:lnTo>
                  <a:pt x="36" y="4"/>
                </a:lnTo>
                <a:lnTo>
                  <a:pt x="36" y="4"/>
                </a:lnTo>
                <a:lnTo>
                  <a:pt x="38" y="4"/>
                </a:lnTo>
                <a:lnTo>
                  <a:pt x="38" y="4"/>
                </a:lnTo>
                <a:lnTo>
                  <a:pt x="38" y="4"/>
                </a:lnTo>
                <a:lnTo>
                  <a:pt x="40" y="4"/>
                </a:lnTo>
                <a:lnTo>
                  <a:pt x="42" y="4"/>
                </a:lnTo>
                <a:lnTo>
                  <a:pt x="42" y="4"/>
                </a:lnTo>
                <a:lnTo>
                  <a:pt x="42" y="4"/>
                </a:lnTo>
                <a:lnTo>
                  <a:pt x="42" y="4"/>
                </a:lnTo>
                <a:lnTo>
                  <a:pt x="44" y="4"/>
                </a:lnTo>
                <a:lnTo>
                  <a:pt x="44" y="2"/>
                </a:lnTo>
                <a:lnTo>
                  <a:pt x="44" y="0"/>
                </a:lnTo>
                <a:lnTo>
                  <a:pt x="46" y="0"/>
                </a:lnTo>
                <a:lnTo>
                  <a:pt x="46" y="0"/>
                </a:lnTo>
                <a:lnTo>
                  <a:pt x="48" y="0"/>
                </a:lnTo>
                <a:lnTo>
                  <a:pt x="48" y="0"/>
                </a:lnTo>
                <a:lnTo>
                  <a:pt x="4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8" name="Freeform 724"/>
          <p:cNvSpPr>
            <a:spLocks/>
          </p:cNvSpPr>
          <p:nvPr/>
        </p:nvSpPr>
        <p:spPr bwMode="auto">
          <a:xfrm>
            <a:off x="4914900" y="2354263"/>
            <a:ext cx="101600" cy="22225"/>
          </a:xfrm>
          <a:custGeom>
            <a:avLst/>
            <a:gdLst/>
            <a:ahLst/>
            <a:cxnLst>
              <a:cxn ang="0">
                <a:pos x="64" y="2"/>
              </a:cxn>
              <a:cxn ang="0">
                <a:pos x="64" y="4"/>
              </a:cxn>
              <a:cxn ang="0">
                <a:pos x="62" y="4"/>
              </a:cxn>
              <a:cxn ang="0">
                <a:pos x="60" y="4"/>
              </a:cxn>
              <a:cxn ang="0">
                <a:pos x="60" y="4"/>
              </a:cxn>
              <a:cxn ang="0">
                <a:pos x="58" y="2"/>
              </a:cxn>
              <a:cxn ang="0">
                <a:pos x="56" y="0"/>
              </a:cxn>
              <a:cxn ang="0">
                <a:pos x="54" y="0"/>
              </a:cxn>
              <a:cxn ang="0">
                <a:pos x="52" y="2"/>
              </a:cxn>
              <a:cxn ang="0">
                <a:pos x="48" y="0"/>
              </a:cxn>
              <a:cxn ang="0">
                <a:pos x="48" y="0"/>
              </a:cxn>
              <a:cxn ang="0">
                <a:pos x="46" y="0"/>
              </a:cxn>
              <a:cxn ang="0">
                <a:pos x="44" y="0"/>
              </a:cxn>
              <a:cxn ang="0">
                <a:pos x="42" y="2"/>
              </a:cxn>
              <a:cxn ang="0">
                <a:pos x="42" y="2"/>
              </a:cxn>
              <a:cxn ang="0">
                <a:pos x="42" y="4"/>
              </a:cxn>
              <a:cxn ang="0">
                <a:pos x="42" y="4"/>
              </a:cxn>
              <a:cxn ang="0">
                <a:pos x="40" y="6"/>
              </a:cxn>
              <a:cxn ang="0">
                <a:pos x="38" y="6"/>
              </a:cxn>
              <a:cxn ang="0">
                <a:pos x="38" y="6"/>
              </a:cxn>
              <a:cxn ang="0">
                <a:pos x="36" y="6"/>
              </a:cxn>
              <a:cxn ang="0">
                <a:pos x="36" y="8"/>
              </a:cxn>
              <a:cxn ang="0">
                <a:pos x="34" y="6"/>
              </a:cxn>
              <a:cxn ang="0">
                <a:pos x="32" y="6"/>
              </a:cxn>
              <a:cxn ang="0">
                <a:pos x="30" y="6"/>
              </a:cxn>
              <a:cxn ang="0">
                <a:pos x="30" y="8"/>
              </a:cxn>
              <a:cxn ang="0">
                <a:pos x="26" y="8"/>
              </a:cxn>
              <a:cxn ang="0">
                <a:pos x="24" y="8"/>
              </a:cxn>
              <a:cxn ang="0">
                <a:pos x="24" y="8"/>
              </a:cxn>
              <a:cxn ang="0">
                <a:pos x="22" y="8"/>
              </a:cxn>
              <a:cxn ang="0">
                <a:pos x="22" y="10"/>
              </a:cxn>
              <a:cxn ang="0">
                <a:pos x="22" y="12"/>
              </a:cxn>
              <a:cxn ang="0">
                <a:pos x="22" y="12"/>
              </a:cxn>
              <a:cxn ang="0">
                <a:pos x="22" y="12"/>
              </a:cxn>
              <a:cxn ang="0">
                <a:pos x="22" y="12"/>
              </a:cxn>
              <a:cxn ang="0">
                <a:pos x="20" y="14"/>
              </a:cxn>
              <a:cxn ang="0">
                <a:pos x="20" y="14"/>
              </a:cxn>
              <a:cxn ang="0">
                <a:pos x="18" y="14"/>
              </a:cxn>
              <a:cxn ang="0">
                <a:pos x="16" y="14"/>
              </a:cxn>
              <a:cxn ang="0">
                <a:pos x="16" y="14"/>
              </a:cxn>
              <a:cxn ang="0">
                <a:pos x="14" y="14"/>
              </a:cxn>
              <a:cxn ang="0">
                <a:pos x="12" y="14"/>
              </a:cxn>
              <a:cxn ang="0">
                <a:pos x="10" y="14"/>
              </a:cxn>
              <a:cxn ang="0">
                <a:pos x="8" y="14"/>
              </a:cxn>
              <a:cxn ang="0">
                <a:pos x="4" y="12"/>
              </a:cxn>
              <a:cxn ang="0">
                <a:pos x="4" y="10"/>
              </a:cxn>
              <a:cxn ang="0">
                <a:pos x="2" y="10"/>
              </a:cxn>
              <a:cxn ang="0">
                <a:pos x="2" y="10"/>
              </a:cxn>
              <a:cxn ang="0">
                <a:pos x="0" y="10"/>
              </a:cxn>
            </a:cxnLst>
            <a:rect l="0" t="0" r="r" b="b"/>
            <a:pathLst>
              <a:path w="64" h="14">
                <a:moveTo>
                  <a:pt x="64" y="2"/>
                </a:moveTo>
                <a:lnTo>
                  <a:pt x="64" y="2"/>
                </a:lnTo>
                <a:lnTo>
                  <a:pt x="64" y="4"/>
                </a:lnTo>
                <a:lnTo>
                  <a:pt x="64" y="4"/>
                </a:lnTo>
                <a:lnTo>
                  <a:pt x="62" y="4"/>
                </a:lnTo>
                <a:lnTo>
                  <a:pt x="62" y="4"/>
                </a:lnTo>
                <a:lnTo>
                  <a:pt x="62" y="4"/>
                </a:lnTo>
                <a:lnTo>
                  <a:pt x="60" y="4"/>
                </a:lnTo>
                <a:lnTo>
                  <a:pt x="60" y="4"/>
                </a:lnTo>
                <a:lnTo>
                  <a:pt x="60" y="4"/>
                </a:lnTo>
                <a:lnTo>
                  <a:pt x="58" y="4"/>
                </a:lnTo>
                <a:lnTo>
                  <a:pt x="58" y="2"/>
                </a:lnTo>
                <a:lnTo>
                  <a:pt x="58" y="2"/>
                </a:lnTo>
                <a:lnTo>
                  <a:pt x="56" y="0"/>
                </a:lnTo>
                <a:lnTo>
                  <a:pt x="54" y="0"/>
                </a:lnTo>
                <a:lnTo>
                  <a:pt x="54" y="0"/>
                </a:lnTo>
                <a:lnTo>
                  <a:pt x="52" y="0"/>
                </a:lnTo>
                <a:lnTo>
                  <a:pt x="52" y="2"/>
                </a:lnTo>
                <a:lnTo>
                  <a:pt x="50" y="2"/>
                </a:lnTo>
                <a:lnTo>
                  <a:pt x="48" y="0"/>
                </a:lnTo>
                <a:lnTo>
                  <a:pt x="48" y="0"/>
                </a:lnTo>
                <a:lnTo>
                  <a:pt x="48" y="0"/>
                </a:lnTo>
                <a:lnTo>
                  <a:pt x="46" y="0"/>
                </a:lnTo>
                <a:lnTo>
                  <a:pt x="46" y="0"/>
                </a:lnTo>
                <a:lnTo>
                  <a:pt x="44" y="0"/>
                </a:lnTo>
                <a:lnTo>
                  <a:pt x="44" y="0"/>
                </a:lnTo>
                <a:lnTo>
                  <a:pt x="42" y="2"/>
                </a:lnTo>
                <a:lnTo>
                  <a:pt x="42" y="2"/>
                </a:lnTo>
                <a:lnTo>
                  <a:pt x="42" y="2"/>
                </a:lnTo>
                <a:lnTo>
                  <a:pt x="42" y="2"/>
                </a:lnTo>
                <a:lnTo>
                  <a:pt x="42" y="2"/>
                </a:lnTo>
                <a:lnTo>
                  <a:pt x="42" y="4"/>
                </a:lnTo>
                <a:lnTo>
                  <a:pt x="42" y="4"/>
                </a:lnTo>
                <a:lnTo>
                  <a:pt x="42" y="4"/>
                </a:lnTo>
                <a:lnTo>
                  <a:pt x="40" y="6"/>
                </a:lnTo>
                <a:lnTo>
                  <a:pt x="40" y="6"/>
                </a:lnTo>
                <a:lnTo>
                  <a:pt x="40" y="4"/>
                </a:lnTo>
                <a:lnTo>
                  <a:pt x="38" y="6"/>
                </a:lnTo>
                <a:lnTo>
                  <a:pt x="38" y="6"/>
                </a:lnTo>
                <a:lnTo>
                  <a:pt x="38" y="6"/>
                </a:lnTo>
                <a:lnTo>
                  <a:pt x="38" y="6"/>
                </a:lnTo>
                <a:lnTo>
                  <a:pt x="36" y="6"/>
                </a:lnTo>
                <a:lnTo>
                  <a:pt x="36" y="8"/>
                </a:lnTo>
                <a:lnTo>
                  <a:pt x="36" y="8"/>
                </a:lnTo>
                <a:lnTo>
                  <a:pt x="34" y="6"/>
                </a:lnTo>
                <a:lnTo>
                  <a:pt x="34" y="6"/>
                </a:lnTo>
                <a:lnTo>
                  <a:pt x="32" y="6"/>
                </a:lnTo>
                <a:lnTo>
                  <a:pt x="32" y="6"/>
                </a:lnTo>
                <a:lnTo>
                  <a:pt x="30" y="6"/>
                </a:lnTo>
                <a:lnTo>
                  <a:pt x="30" y="6"/>
                </a:lnTo>
                <a:lnTo>
                  <a:pt x="30" y="8"/>
                </a:lnTo>
                <a:lnTo>
                  <a:pt x="30" y="8"/>
                </a:lnTo>
                <a:lnTo>
                  <a:pt x="26" y="8"/>
                </a:lnTo>
                <a:lnTo>
                  <a:pt x="26" y="8"/>
                </a:lnTo>
                <a:lnTo>
                  <a:pt x="24" y="8"/>
                </a:lnTo>
                <a:lnTo>
                  <a:pt x="24" y="8"/>
                </a:lnTo>
                <a:lnTo>
                  <a:pt x="24" y="8"/>
                </a:lnTo>
                <a:lnTo>
                  <a:pt x="24" y="8"/>
                </a:lnTo>
                <a:lnTo>
                  <a:pt x="24" y="8"/>
                </a:lnTo>
                <a:lnTo>
                  <a:pt x="22" y="8"/>
                </a:lnTo>
                <a:lnTo>
                  <a:pt x="22" y="8"/>
                </a:lnTo>
                <a:lnTo>
                  <a:pt x="22" y="10"/>
                </a:lnTo>
                <a:lnTo>
                  <a:pt x="22" y="10"/>
                </a:lnTo>
                <a:lnTo>
                  <a:pt x="22" y="12"/>
                </a:lnTo>
                <a:lnTo>
                  <a:pt x="22" y="12"/>
                </a:lnTo>
                <a:lnTo>
                  <a:pt x="22" y="12"/>
                </a:lnTo>
                <a:lnTo>
                  <a:pt x="22" y="12"/>
                </a:lnTo>
                <a:lnTo>
                  <a:pt x="22" y="12"/>
                </a:lnTo>
                <a:lnTo>
                  <a:pt x="22" y="12"/>
                </a:lnTo>
                <a:lnTo>
                  <a:pt x="22" y="12"/>
                </a:lnTo>
                <a:lnTo>
                  <a:pt x="20" y="14"/>
                </a:lnTo>
                <a:lnTo>
                  <a:pt x="20" y="14"/>
                </a:lnTo>
                <a:lnTo>
                  <a:pt x="20" y="14"/>
                </a:lnTo>
                <a:lnTo>
                  <a:pt x="20" y="14"/>
                </a:lnTo>
                <a:lnTo>
                  <a:pt x="18" y="14"/>
                </a:lnTo>
                <a:lnTo>
                  <a:pt x="18" y="14"/>
                </a:lnTo>
                <a:lnTo>
                  <a:pt x="18" y="14"/>
                </a:lnTo>
                <a:lnTo>
                  <a:pt x="16" y="14"/>
                </a:lnTo>
                <a:lnTo>
                  <a:pt x="16" y="14"/>
                </a:lnTo>
                <a:lnTo>
                  <a:pt x="16" y="14"/>
                </a:lnTo>
                <a:lnTo>
                  <a:pt x="14" y="14"/>
                </a:lnTo>
                <a:lnTo>
                  <a:pt x="14" y="14"/>
                </a:lnTo>
                <a:lnTo>
                  <a:pt x="12" y="14"/>
                </a:lnTo>
                <a:lnTo>
                  <a:pt x="12" y="14"/>
                </a:lnTo>
                <a:lnTo>
                  <a:pt x="10" y="14"/>
                </a:lnTo>
                <a:lnTo>
                  <a:pt x="10" y="14"/>
                </a:lnTo>
                <a:lnTo>
                  <a:pt x="10" y="14"/>
                </a:lnTo>
                <a:lnTo>
                  <a:pt x="8" y="14"/>
                </a:lnTo>
                <a:lnTo>
                  <a:pt x="4" y="12"/>
                </a:lnTo>
                <a:lnTo>
                  <a:pt x="4" y="12"/>
                </a:lnTo>
                <a:lnTo>
                  <a:pt x="4" y="10"/>
                </a:lnTo>
                <a:lnTo>
                  <a:pt x="4" y="10"/>
                </a:lnTo>
                <a:lnTo>
                  <a:pt x="2" y="10"/>
                </a:lnTo>
                <a:lnTo>
                  <a:pt x="2" y="10"/>
                </a:lnTo>
                <a:lnTo>
                  <a:pt x="2" y="10"/>
                </a:lnTo>
                <a:lnTo>
                  <a:pt x="2" y="10"/>
                </a:lnTo>
                <a:lnTo>
                  <a:pt x="2" y="10"/>
                </a:lnTo>
                <a:lnTo>
                  <a:pt x="0"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9" name="Freeform 725"/>
          <p:cNvSpPr>
            <a:spLocks/>
          </p:cNvSpPr>
          <p:nvPr/>
        </p:nvSpPr>
        <p:spPr bwMode="auto">
          <a:xfrm>
            <a:off x="5016500" y="2357438"/>
            <a:ext cx="15875" cy="12700"/>
          </a:xfrm>
          <a:custGeom>
            <a:avLst/>
            <a:gdLst/>
            <a:ahLst/>
            <a:cxnLst>
              <a:cxn ang="0">
                <a:pos x="10" y="8"/>
              </a:cxn>
              <a:cxn ang="0">
                <a:pos x="10" y="8"/>
              </a:cxn>
              <a:cxn ang="0">
                <a:pos x="10" y="6"/>
              </a:cxn>
              <a:cxn ang="0">
                <a:pos x="10" y="6"/>
              </a:cxn>
              <a:cxn ang="0">
                <a:pos x="10" y="6"/>
              </a:cxn>
              <a:cxn ang="0">
                <a:pos x="8" y="6"/>
              </a:cxn>
              <a:cxn ang="0">
                <a:pos x="8" y="6"/>
              </a:cxn>
              <a:cxn ang="0">
                <a:pos x="8" y="6"/>
              </a:cxn>
              <a:cxn ang="0">
                <a:pos x="6" y="6"/>
              </a:cxn>
              <a:cxn ang="0">
                <a:pos x="6" y="6"/>
              </a:cxn>
              <a:cxn ang="0">
                <a:pos x="6" y="6"/>
              </a:cxn>
              <a:cxn ang="0">
                <a:pos x="6" y="4"/>
              </a:cxn>
              <a:cxn ang="0">
                <a:pos x="4" y="4"/>
              </a:cxn>
              <a:cxn ang="0">
                <a:pos x="4" y="4"/>
              </a:cxn>
              <a:cxn ang="0">
                <a:pos x="4" y="4"/>
              </a:cxn>
              <a:cxn ang="0">
                <a:pos x="4" y="2"/>
              </a:cxn>
              <a:cxn ang="0">
                <a:pos x="2" y="2"/>
              </a:cxn>
              <a:cxn ang="0">
                <a:pos x="2" y="0"/>
              </a:cxn>
              <a:cxn ang="0">
                <a:pos x="2" y="0"/>
              </a:cxn>
              <a:cxn ang="0">
                <a:pos x="0" y="0"/>
              </a:cxn>
              <a:cxn ang="0">
                <a:pos x="0" y="0"/>
              </a:cxn>
            </a:cxnLst>
            <a:rect l="0" t="0" r="r" b="b"/>
            <a:pathLst>
              <a:path w="10" h="8">
                <a:moveTo>
                  <a:pt x="10" y="8"/>
                </a:moveTo>
                <a:lnTo>
                  <a:pt x="10" y="8"/>
                </a:lnTo>
                <a:lnTo>
                  <a:pt x="10" y="6"/>
                </a:lnTo>
                <a:lnTo>
                  <a:pt x="10" y="6"/>
                </a:lnTo>
                <a:lnTo>
                  <a:pt x="10" y="6"/>
                </a:lnTo>
                <a:lnTo>
                  <a:pt x="8" y="6"/>
                </a:lnTo>
                <a:lnTo>
                  <a:pt x="8" y="6"/>
                </a:lnTo>
                <a:lnTo>
                  <a:pt x="8" y="6"/>
                </a:lnTo>
                <a:lnTo>
                  <a:pt x="6" y="6"/>
                </a:lnTo>
                <a:lnTo>
                  <a:pt x="6" y="6"/>
                </a:lnTo>
                <a:lnTo>
                  <a:pt x="6" y="6"/>
                </a:lnTo>
                <a:lnTo>
                  <a:pt x="6" y="4"/>
                </a:lnTo>
                <a:lnTo>
                  <a:pt x="4" y="4"/>
                </a:lnTo>
                <a:lnTo>
                  <a:pt x="4" y="4"/>
                </a:lnTo>
                <a:lnTo>
                  <a:pt x="4" y="4"/>
                </a:lnTo>
                <a:lnTo>
                  <a:pt x="4" y="2"/>
                </a:lnTo>
                <a:lnTo>
                  <a:pt x="2" y="2"/>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0" name="Freeform 726"/>
          <p:cNvSpPr>
            <a:spLocks/>
          </p:cNvSpPr>
          <p:nvPr/>
        </p:nvSpPr>
        <p:spPr bwMode="auto">
          <a:xfrm>
            <a:off x="4908550" y="2354263"/>
            <a:ext cx="6350" cy="15875"/>
          </a:xfrm>
          <a:custGeom>
            <a:avLst/>
            <a:gdLst/>
            <a:ahLst/>
            <a:cxnLst>
              <a:cxn ang="0">
                <a:pos x="0" y="0"/>
              </a:cxn>
              <a:cxn ang="0">
                <a:pos x="0" y="0"/>
              </a:cxn>
              <a:cxn ang="0">
                <a:pos x="0" y="0"/>
              </a:cxn>
              <a:cxn ang="0">
                <a:pos x="0" y="2"/>
              </a:cxn>
              <a:cxn ang="0">
                <a:pos x="0" y="2"/>
              </a:cxn>
              <a:cxn ang="0">
                <a:pos x="0" y="2"/>
              </a:cxn>
              <a:cxn ang="0">
                <a:pos x="0" y="4"/>
              </a:cxn>
              <a:cxn ang="0">
                <a:pos x="2" y="4"/>
              </a:cxn>
              <a:cxn ang="0">
                <a:pos x="2" y="4"/>
              </a:cxn>
              <a:cxn ang="0">
                <a:pos x="2" y="6"/>
              </a:cxn>
              <a:cxn ang="0">
                <a:pos x="2" y="6"/>
              </a:cxn>
              <a:cxn ang="0">
                <a:pos x="2" y="6"/>
              </a:cxn>
              <a:cxn ang="0">
                <a:pos x="2" y="8"/>
              </a:cxn>
              <a:cxn ang="0">
                <a:pos x="4" y="8"/>
              </a:cxn>
              <a:cxn ang="0">
                <a:pos x="4" y="8"/>
              </a:cxn>
              <a:cxn ang="0">
                <a:pos x="4" y="8"/>
              </a:cxn>
              <a:cxn ang="0">
                <a:pos x="4" y="10"/>
              </a:cxn>
            </a:cxnLst>
            <a:rect l="0" t="0" r="r" b="b"/>
            <a:pathLst>
              <a:path w="4" h="10">
                <a:moveTo>
                  <a:pt x="0" y="0"/>
                </a:moveTo>
                <a:lnTo>
                  <a:pt x="0" y="0"/>
                </a:lnTo>
                <a:lnTo>
                  <a:pt x="0" y="0"/>
                </a:lnTo>
                <a:lnTo>
                  <a:pt x="0" y="2"/>
                </a:lnTo>
                <a:lnTo>
                  <a:pt x="0" y="2"/>
                </a:lnTo>
                <a:lnTo>
                  <a:pt x="0" y="2"/>
                </a:lnTo>
                <a:lnTo>
                  <a:pt x="0" y="4"/>
                </a:lnTo>
                <a:lnTo>
                  <a:pt x="2" y="4"/>
                </a:lnTo>
                <a:lnTo>
                  <a:pt x="2" y="4"/>
                </a:lnTo>
                <a:lnTo>
                  <a:pt x="2" y="6"/>
                </a:lnTo>
                <a:lnTo>
                  <a:pt x="2" y="6"/>
                </a:lnTo>
                <a:lnTo>
                  <a:pt x="2" y="6"/>
                </a:lnTo>
                <a:lnTo>
                  <a:pt x="2" y="8"/>
                </a:lnTo>
                <a:lnTo>
                  <a:pt x="4" y="8"/>
                </a:lnTo>
                <a:lnTo>
                  <a:pt x="4" y="8"/>
                </a:lnTo>
                <a:lnTo>
                  <a:pt x="4" y="8"/>
                </a:lnTo>
                <a:lnTo>
                  <a:pt x="4"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1" name="Freeform 727"/>
          <p:cNvSpPr>
            <a:spLocks/>
          </p:cNvSpPr>
          <p:nvPr/>
        </p:nvSpPr>
        <p:spPr bwMode="auto">
          <a:xfrm>
            <a:off x="7312025" y="2360613"/>
            <a:ext cx="9525" cy="3175"/>
          </a:xfrm>
          <a:custGeom>
            <a:avLst/>
            <a:gdLst/>
            <a:ahLst/>
            <a:cxnLst>
              <a:cxn ang="0">
                <a:pos x="0" y="0"/>
              </a:cxn>
              <a:cxn ang="0">
                <a:pos x="2" y="0"/>
              </a:cxn>
              <a:cxn ang="0">
                <a:pos x="2" y="0"/>
              </a:cxn>
              <a:cxn ang="0">
                <a:pos x="2" y="0"/>
              </a:cxn>
              <a:cxn ang="0">
                <a:pos x="2" y="0"/>
              </a:cxn>
              <a:cxn ang="0">
                <a:pos x="4" y="0"/>
              </a:cxn>
              <a:cxn ang="0">
                <a:pos x="6" y="2"/>
              </a:cxn>
              <a:cxn ang="0">
                <a:pos x="6" y="2"/>
              </a:cxn>
            </a:cxnLst>
            <a:rect l="0" t="0" r="r" b="b"/>
            <a:pathLst>
              <a:path w="6" h="2">
                <a:moveTo>
                  <a:pt x="0" y="0"/>
                </a:moveTo>
                <a:lnTo>
                  <a:pt x="2" y="0"/>
                </a:lnTo>
                <a:lnTo>
                  <a:pt x="2" y="0"/>
                </a:lnTo>
                <a:lnTo>
                  <a:pt x="2" y="0"/>
                </a:lnTo>
                <a:lnTo>
                  <a:pt x="2" y="0"/>
                </a:lnTo>
                <a:lnTo>
                  <a:pt x="4" y="0"/>
                </a:lnTo>
                <a:lnTo>
                  <a:pt x="6" y="2"/>
                </a:lnTo>
                <a:lnTo>
                  <a:pt x="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2" name="Freeform 728"/>
          <p:cNvSpPr>
            <a:spLocks/>
          </p:cNvSpPr>
          <p:nvPr/>
        </p:nvSpPr>
        <p:spPr bwMode="auto">
          <a:xfrm>
            <a:off x="5016500" y="2341563"/>
            <a:ext cx="6350" cy="15875"/>
          </a:xfrm>
          <a:custGeom>
            <a:avLst/>
            <a:gdLst/>
            <a:ahLst/>
            <a:cxnLst>
              <a:cxn ang="0">
                <a:pos x="0" y="10"/>
              </a:cxn>
              <a:cxn ang="0">
                <a:pos x="0" y="8"/>
              </a:cxn>
              <a:cxn ang="0">
                <a:pos x="0" y="8"/>
              </a:cxn>
              <a:cxn ang="0">
                <a:pos x="0" y="8"/>
              </a:cxn>
              <a:cxn ang="0">
                <a:pos x="2" y="6"/>
              </a:cxn>
              <a:cxn ang="0">
                <a:pos x="2" y="4"/>
              </a:cxn>
              <a:cxn ang="0">
                <a:pos x="2" y="4"/>
              </a:cxn>
              <a:cxn ang="0">
                <a:pos x="4" y="2"/>
              </a:cxn>
              <a:cxn ang="0">
                <a:pos x="4" y="2"/>
              </a:cxn>
              <a:cxn ang="0">
                <a:pos x="4" y="0"/>
              </a:cxn>
              <a:cxn ang="0">
                <a:pos x="4" y="0"/>
              </a:cxn>
            </a:cxnLst>
            <a:rect l="0" t="0" r="r" b="b"/>
            <a:pathLst>
              <a:path w="4" h="10">
                <a:moveTo>
                  <a:pt x="0" y="10"/>
                </a:moveTo>
                <a:lnTo>
                  <a:pt x="0" y="8"/>
                </a:lnTo>
                <a:lnTo>
                  <a:pt x="0" y="8"/>
                </a:lnTo>
                <a:lnTo>
                  <a:pt x="0" y="8"/>
                </a:lnTo>
                <a:lnTo>
                  <a:pt x="2" y="6"/>
                </a:lnTo>
                <a:lnTo>
                  <a:pt x="2" y="4"/>
                </a:lnTo>
                <a:lnTo>
                  <a:pt x="2" y="4"/>
                </a:lnTo>
                <a:lnTo>
                  <a:pt x="4" y="2"/>
                </a:lnTo>
                <a:lnTo>
                  <a:pt x="4" y="2"/>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3" name="Freeform 729"/>
          <p:cNvSpPr>
            <a:spLocks/>
          </p:cNvSpPr>
          <p:nvPr/>
        </p:nvSpPr>
        <p:spPr bwMode="auto">
          <a:xfrm>
            <a:off x="4845050" y="2341563"/>
            <a:ext cx="63500" cy="12700"/>
          </a:xfrm>
          <a:custGeom>
            <a:avLst/>
            <a:gdLst/>
            <a:ahLst/>
            <a:cxnLst>
              <a:cxn ang="0">
                <a:pos x="0" y="4"/>
              </a:cxn>
              <a:cxn ang="0">
                <a:pos x="0" y="4"/>
              </a:cxn>
              <a:cxn ang="0">
                <a:pos x="2" y="6"/>
              </a:cxn>
              <a:cxn ang="0">
                <a:pos x="2" y="6"/>
              </a:cxn>
              <a:cxn ang="0">
                <a:pos x="4" y="6"/>
              </a:cxn>
              <a:cxn ang="0">
                <a:pos x="6" y="8"/>
              </a:cxn>
              <a:cxn ang="0">
                <a:pos x="6" y="8"/>
              </a:cxn>
              <a:cxn ang="0">
                <a:pos x="8" y="8"/>
              </a:cxn>
              <a:cxn ang="0">
                <a:pos x="8" y="8"/>
              </a:cxn>
              <a:cxn ang="0">
                <a:pos x="10" y="8"/>
              </a:cxn>
              <a:cxn ang="0">
                <a:pos x="10" y="8"/>
              </a:cxn>
              <a:cxn ang="0">
                <a:pos x="12" y="8"/>
              </a:cxn>
              <a:cxn ang="0">
                <a:pos x="12" y="8"/>
              </a:cxn>
              <a:cxn ang="0">
                <a:pos x="12" y="8"/>
              </a:cxn>
              <a:cxn ang="0">
                <a:pos x="12" y="8"/>
              </a:cxn>
              <a:cxn ang="0">
                <a:pos x="12" y="6"/>
              </a:cxn>
              <a:cxn ang="0">
                <a:pos x="12" y="6"/>
              </a:cxn>
              <a:cxn ang="0">
                <a:pos x="14" y="4"/>
              </a:cxn>
              <a:cxn ang="0">
                <a:pos x="14" y="4"/>
              </a:cxn>
              <a:cxn ang="0">
                <a:pos x="14" y="4"/>
              </a:cxn>
              <a:cxn ang="0">
                <a:pos x="16" y="4"/>
              </a:cxn>
              <a:cxn ang="0">
                <a:pos x="16" y="2"/>
              </a:cxn>
              <a:cxn ang="0">
                <a:pos x="16" y="2"/>
              </a:cxn>
              <a:cxn ang="0">
                <a:pos x="16" y="2"/>
              </a:cxn>
              <a:cxn ang="0">
                <a:pos x="16" y="0"/>
              </a:cxn>
              <a:cxn ang="0">
                <a:pos x="16" y="2"/>
              </a:cxn>
              <a:cxn ang="0">
                <a:pos x="18" y="2"/>
              </a:cxn>
              <a:cxn ang="0">
                <a:pos x="20" y="2"/>
              </a:cxn>
              <a:cxn ang="0">
                <a:pos x="20" y="2"/>
              </a:cxn>
              <a:cxn ang="0">
                <a:pos x="20" y="2"/>
              </a:cxn>
              <a:cxn ang="0">
                <a:pos x="22" y="2"/>
              </a:cxn>
              <a:cxn ang="0">
                <a:pos x="22" y="2"/>
              </a:cxn>
              <a:cxn ang="0">
                <a:pos x="22" y="2"/>
              </a:cxn>
              <a:cxn ang="0">
                <a:pos x="22" y="2"/>
              </a:cxn>
              <a:cxn ang="0">
                <a:pos x="24" y="2"/>
              </a:cxn>
              <a:cxn ang="0">
                <a:pos x="24" y="4"/>
              </a:cxn>
              <a:cxn ang="0">
                <a:pos x="26" y="4"/>
              </a:cxn>
              <a:cxn ang="0">
                <a:pos x="26" y="4"/>
              </a:cxn>
              <a:cxn ang="0">
                <a:pos x="28" y="4"/>
              </a:cxn>
              <a:cxn ang="0">
                <a:pos x="28" y="4"/>
              </a:cxn>
              <a:cxn ang="0">
                <a:pos x="30" y="6"/>
              </a:cxn>
              <a:cxn ang="0">
                <a:pos x="30" y="6"/>
              </a:cxn>
              <a:cxn ang="0">
                <a:pos x="30" y="6"/>
              </a:cxn>
              <a:cxn ang="0">
                <a:pos x="32" y="6"/>
              </a:cxn>
              <a:cxn ang="0">
                <a:pos x="34" y="6"/>
              </a:cxn>
              <a:cxn ang="0">
                <a:pos x="34" y="6"/>
              </a:cxn>
              <a:cxn ang="0">
                <a:pos x="34" y="4"/>
              </a:cxn>
              <a:cxn ang="0">
                <a:pos x="34" y="4"/>
              </a:cxn>
              <a:cxn ang="0">
                <a:pos x="36" y="4"/>
              </a:cxn>
              <a:cxn ang="0">
                <a:pos x="36" y="4"/>
              </a:cxn>
              <a:cxn ang="0">
                <a:pos x="38" y="6"/>
              </a:cxn>
              <a:cxn ang="0">
                <a:pos x="38" y="6"/>
              </a:cxn>
              <a:cxn ang="0">
                <a:pos x="40" y="6"/>
              </a:cxn>
              <a:cxn ang="0">
                <a:pos x="40" y="6"/>
              </a:cxn>
              <a:cxn ang="0">
                <a:pos x="40" y="6"/>
              </a:cxn>
              <a:cxn ang="0">
                <a:pos x="40" y="6"/>
              </a:cxn>
              <a:cxn ang="0">
                <a:pos x="40" y="8"/>
              </a:cxn>
            </a:cxnLst>
            <a:rect l="0" t="0" r="r" b="b"/>
            <a:pathLst>
              <a:path w="40" h="8">
                <a:moveTo>
                  <a:pt x="0" y="4"/>
                </a:moveTo>
                <a:lnTo>
                  <a:pt x="0" y="4"/>
                </a:lnTo>
                <a:lnTo>
                  <a:pt x="2" y="6"/>
                </a:lnTo>
                <a:lnTo>
                  <a:pt x="2" y="6"/>
                </a:lnTo>
                <a:lnTo>
                  <a:pt x="4" y="6"/>
                </a:lnTo>
                <a:lnTo>
                  <a:pt x="6" y="8"/>
                </a:lnTo>
                <a:lnTo>
                  <a:pt x="6" y="8"/>
                </a:lnTo>
                <a:lnTo>
                  <a:pt x="8" y="8"/>
                </a:lnTo>
                <a:lnTo>
                  <a:pt x="8" y="8"/>
                </a:lnTo>
                <a:lnTo>
                  <a:pt x="10" y="8"/>
                </a:lnTo>
                <a:lnTo>
                  <a:pt x="10" y="8"/>
                </a:lnTo>
                <a:lnTo>
                  <a:pt x="12" y="8"/>
                </a:lnTo>
                <a:lnTo>
                  <a:pt x="12" y="8"/>
                </a:lnTo>
                <a:lnTo>
                  <a:pt x="12" y="8"/>
                </a:lnTo>
                <a:lnTo>
                  <a:pt x="12" y="8"/>
                </a:lnTo>
                <a:lnTo>
                  <a:pt x="12" y="6"/>
                </a:lnTo>
                <a:lnTo>
                  <a:pt x="12" y="6"/>
                </a:lnTo>
                <a:lnTo>
                  <a:pt x="14" y="4"/>
                </a:lnTo>
                <a:lnTo>
                  <a:pt x="14" y="4"/>
                </a:lnTo>
                <a:lnTo>
                  <a:pt x="14" y="4"/>
                </a:lnTo>
                <a:lnTo>
                  <a:pt x="16" y="4"/>
                </a:lnTo>
                <a:lnTo>
                  <a:pt x="16" y="2"/>
                </a:lnTo>
                <a:lnTo>
                  <a:pt x="16" y="2"/>
                </a:lnTo>
                <a:lnTo>
                  <a:pt x="16" y="2"/>
                </a:lnTo>
                <a:lnTo>
                  <a:pt x="16" y="0"/>
                </a:lnTo>
                <a:lnTo>
                  <a:pt x="16" y="2"/>
                </a:lnTo>
                <a:lnTo>
                  <a:pt x="18" y="2"/>
                </a:lnTo>
                <a:lnTo>
                  <a:pt x="20" y="2"/>
                </a:lnTo>
                <a:lnTo>
                  <a:pt x="20" y="2"/>
                </a:lnTo>
                <a:lnTo>
                  <a:pt x="20" y="2"/>
                </a:lnTo>
                <a:lnTo>
                  <a:pt x="22" y="2"/>
                </a:lnTo>
                <a:lnTo>
                  <a:pt x="22" y="2"/>
                </a:lnTo>
                <a:lnTo>
                  <a:pt x="22" y="2"/>
                </a:lnTo>
                <a:lnTo>
                  <a:pt x="22" y="2"/>
                </a:lnTo>
                <a:lnTo>
                  <a:pt x="24" y="2"/>
                </a:lnTo>
                <a:lnTo>
                  <a:pt x="24" y="4"/>
                </a:lnTo>
                <a:lnTo>
                  <a:pt x="26" y="4"/>
                </a:lnTo>
                <a:lnTo>
                  <a:pt x="26" y="4"/>
                </a:lnTo>
                <a:lnTo>
                  <a:pt x="28" y="4"/>
                </a:lnTo>
                <a:lnTo>
                  <a:pt x="28" y="4"/>
                </a:lnTo>
                <a:lnTo>
                  <a:pt x="30" y="6"/>
                </a:lnTo>
                <a:lnTo>
                  <a:pt x="30" y="6"/>
                </a:lnTo>
                <a:lnTo>
                  <a:pt x="30" y="6"/>
                </a:lnTo>
                <a:lnTo>
                  <a:pt x="32" y="6"/>
                </a:lnTo>
                <a:lnTo>
                  <a:pt x="34" y="6"/>
                </a:lnTo>
                <a:lnTo>
                  <a:pt x="34" y="6"/>
                </a:lnTo>
                <a:lnTo>
                  <a:pt x="34" y="4"/>
                </a:lnTo>
                <a:lnTo>
                  <a:pt x="34" y="4"/>
                </a:lnTo>
                <a:lnTo>
                  <a:pt x="36" y="4"/>
                </a:lnTo>
                <a:lnTo>
                  <a:pt x="36" y="4"/>
                </a:lnTo>
                <a:lnTo>
                  <a:pt x="38" y="6"/>
                </a:lnTo>
                <a:lnTo>
                  <a:pt x="38" y="6"/>
                </a:lnTo>
                <a:lnTo>
                  <a:pt x="40" y="6"/>
                </a:lnTo>
                <a:lnTo>
                  <a:pt x="40" y="6"/>
                </a:lnTo>
                <a:lnTo>
                  <a:pt x="40" y="6"/>
                </a:lnTo>
                <a:lnTo>
                  <a:pt x="40" y="6"/>
                </a:lnTo>
                <a:lnTo>
                  <a:pt x="4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4" name="Freeform 730"/>
          <p:cNvSpPr>
            <a:spLocks/>
          </p:cNvSpPr>
          <p:nvPr/>
        </p:nvSpPr>
        <p:spPr bwMode="auto">
          <a:xfrm>
            <a:off x="4908550" y="2328863"/>
            <a:ext cx="38100" cy="25400"/>
          </a:xfrm>
          <a:custGeom>
            <a:avLst/>
            <a:gdLst/>
            <a:ahLst/>
            <a:cxnLst>
              <a:cxn ang="0">
                <a:pos x="24" y="0"/>
              </a:cxn>
              <a:cxn ang="0">
                <a:pos x="24" y="0"/>
              </a:cxn>
              <a:cxn ang="0">
                <a:pos x="22" y="2"/>
              </a:cxn>
              <a:cxn ang="0">
                <a:pos x="20" y="2"/>
              </a:cxn>
              <a:cxn ang="0">
                <a:pos x="20" y="2"/>
              </a:cxn>
              <a:cxn ang="0">
                <a:pos x="18" y="4"/>
              </a:cxn>
              <a:cxn ang="0">
                <a:pos x="18" y="4"/>
              </a:cxn>
              <a:cxn ang="0">
                <a:pos x="16" y="4"/>
              </a:cxn>
              <a:cxn ang="0">
                <a:pos x="16" y="4"/>
              </a:cxn>
              <a:cxn ang="0">
                <a:pos x="16" y="6"/>
              </a:cxn>
              <a:cxn ang="0">
                <a:pos x="16" y="6"/>
              </a:cxn>
              <a:cxn ang="0">
                <a:pos x="16" y="6"/>
              </a:cxn>
              <a:cxn ang="0">
                <a:pos x="16" y="6"/>
              </a:cxn>
              <a:cxn ang="0">
                <a:pos x="16" y="8"/>
              </a:cxn>
              <a:cxn ang="0">
                <a:pos x="16" y="8"/>
              </a:cxn>
              <a:cxn ang="0">
                <a:pos x="14" y="8"/>
              </a:cxn>
              <a:cxn ang="0">
                <a:pos x="12" y="10"/>
              </a:cxn>
              <a:cxn ang="0">
                <a:pos x="12" y="10"/>
              </a:cxn>
              <a:cxn ang="0">
                <a:pos x="10" y="12"/>
              </a:cxn>
              <a:cxn ang="0">
                <a:pos x="10" y="12"/>
              </a:cxn>
              <a:cxn ang="0">
                <a:pos x="10" y="12"/>
              </a:cxn>
              <a:cxn ang="0">
                <a:pos x="10" y="12"/>
              </a:cxn>
              <a:cxn ang="0">
                <a:pos x="8" y="12"/>
              </a:cxn>
              <a:cxn ang="0">
                <a:pos x="6" y="12"/>
              </a:cxn>
              <a:cxn ang="0">
                <a:pos x="6" y="12"/>
              </a:cxn>
              <a:cxn ang="0">
                <a:pos x="6" y="12"/>
              </a:cxn>
              <a:cxn ang="0">
                <a:pos x="4" y="12"/>
              </a:cxn>
              <a:cxn ang="0">
                <a:pos x="4" y="12"/>
              </a:cxn>
              <a:cxn ang="0">
                <a:pos x="2" y="12"/>
              </a:cxn>
              <a:cxn ang="0">
                <a:pos x="2" y="14"/>
              </a:cxn>
              <a:cxn ang="0">
                <a:pos x="2" y="14"/>
              </a:cxn>
              <a:cxn ang="0">
                <a:pos x="2" y="14"/>
              </a:cxn>
              <a:cxn ang="0">
                <a:pos x="0" y="16"/>
              </a:cxn>
            </a:cxnLst>
            <a:rect l="0" t="0" r="r" b="b"/>
            <a:pathLst>
              <a:path w="24" h="16">
                <a:moveTo>
                  <a:pt x="24" y="0"/>
                </a:moveTo>
                <a:lnTo>
                  <a:pt x="24" y="0"/>
                </a:lnTo>
                <a:lnTo>
                  <a:pt x="22" y="2"/>
                </a:lnTo>
                <a:lnTo>
                  <a:pt x="20" y="2"/>
                </a:lnTo>
                <a:lnTo>
                  <a:pt x="20" y="2"/>
                </a:lnTo>
                <a:lnTo>
                  <a:pt x="18" y="4"/>
                </a:lnTo>
                <a:lnTo>
                  <a:pt x="18" y="4"/>
                </a:lnTo>
                <a:lnTo>
                  <a:pt x="16" y="4"/>
                </a:lnTo>
                <a:lnTo>
                  <a:pt x="16" y="4"/>
                </a:lnTo>
                <a:lnTo>
                  <a:pt x="16" y="6"/>
                </a:lnTo>
                <a:lnTo>
                  <a:pt x="16" y="6"/>
                </a:lnTo>
                <a:lnTo>
                  <a:pt x="16" y="6"/>
                </a:lnTo>
                <a:lnTo>
                  <a:pt x="16" y="6"/>
                </a:lnTo>
                <a:lnTo>
                  <a:pt x="16" y="8"/>
                </a:lnTo>
                <a:lnTo>
                  <a:pt x="16" y="8"/>
                </a:lnTo>
                <a:lnTo>
                  <a:pt x="14" y="8"/>
                </a:lnTo>
                <a:lnTo>
                  <a:pt x="12" y="10"/>
                </a:lnTo>
                <a:lnTo>
                  <a:pt x="12" y="10"/>
                </a:lnTo>
                <a:lnTo>
                  <a:pt x="10" y="12"/>
                </a:lnTo>
                <a:lnTo>
                  <a:pt x="10" y="12"/>
                </a:lnTo>
                <a:lnTo>
                  <a:pt x="10" y="12"/>
                </a:lnTo>
                <a:lnTo>
                  <a:pt x="10" y="12"/>
                </a:lnTo>
                <a:lnTo>
                  <a:pt x="8" y="12"/>
                </a:lnTo>
                <a:lnTo>
                  <a:pt x="6" y="12"/>
                </a:lnTo>
                <a:lnTo>
                  <a:pt x="6" y="12"/>
                </a:lnTo>
                <a:lnTo>
                  <a:pt x="6" y="12"/>
                </a:lnTo>
                <a:lnTo>
                  <a:pt x="4" y="12"/>
                </a:lnTo>
                <a:lnTo>
                  <a:pt x="4" y="12"/>
                </a:lnTo>
                <a:lnTo>
                  <a:pt x="2" y="12"/>
                </a:lnTo>
                <a:lnTo>
                  <a:pt x="2" y="14"/>
                </a:lnTo>
                <a:lnTo>
                  <a:pt x="2" y="14"/>
                </a:lnTo>
                <a:lnTo>
                  <a:pt x="2" y="14"/>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5" name="Freeform 731"/>
          <p:cNvSpPr>
            <a:spLocks/>
          </p:cNvSpPr>
          <p:nvPr/>
        </p:nvSpPr>
        <p:spPr bwMode="auto">
          <a:xfrm>
            <a:off x="4806950" y="2290763"/>
            <a:ext cx="53975" cy="57150"/>
          </a:xfrm>
          <a:custGeom>
            <a:avLst/>
            <a:gdLst/>
            <a:ahLst/>
            <a:cxnLst>
              <a:cxn ang="0">
                <a:pos x="34" y="4"/>
              </a:cxn>
              <a:cxn ang="0">
                <a:pos x="34" y="4"/>
              </a:cxn>
              <a:cxn ang="0">
                <a:pos x="34" y="4"/>
              </a:cxn>
              <a:cxn ang="0">
                <a:pos x="32" y="4"/>
              </a:cxn>
              <a:cxn ang="0">
                <a:pos x="32" y="2"/>
              </a:cxn>
              <a:cxn ang="0">
                <a:pos x="32" y="2"/>
              </a:cxn>
              <a:cxn ang="0">
                <a:pos x="28" y="0"/>
              </a:cxn>
              <a:cxn ang="0">
                <a:pos x="28" y="2"/>
              </a:cxn>
              <a:cxn ang="0">
                <a:pos x="28" y="2"/>
              </a:cxn>
              <a:cxn ang="0">
                <a:pos x="26" y="4"/>
              </a:cxn>
              <a:cxn ang="0">
                <a:pos x="24" y="4"/>
              </a:cxn>
              <a:cxn ang="0">
                <a:pos x="22" y="6"/>
              </a:cxn>
              <a:cxn ang="0">
                <a:pos x="20" y="6"/>
              </a:cxn>
              <a:cxn ang="0">
                <a:pos x="18" y="6"/>
              </a:cxn>
              <a:cxn ang="0">
                <a:pos x="18" y="6"/>
              </a:cxn>
              <a:cxn ang="0">
                <a:pos x="18" y="8"/>
              </a:cxn>
              <a:cxn ang="0">
                <a:pos x="16" y="8"/>
              </a:cxn>
              <a:cxn ang="0">
                <a:pos x="14" y="8"/>
              </a:cxn>
              <a:cxn ang="0">
                <a:pos x="14" y="10"/>
              </a:cxn>
              <a:cxn ang="0">
                <a:pos x="12" y="10"/>
              </a:cxn>
              <a:cxn ang="0">
                <a:pos x="12" y="10"/>
              </a:cxn>
              <a:cxn ang="0">
                <a:pos x="12" y="10"/>
              </a:cxn>
              <a:cxn ang="0">
                <a:pos x="10" y="10"/>
              </a:cxn>
              <a:cxn ang="0">
                <a:pos x="10" y="10"/>
              </a:cxn>
              <a:cxn ang="0">
                <a:pos x="8" y="10"/>
              </a:cxn>
              <a:cxn ang="0">
                <a:pos x="6" y="10"/>
              </a:cxn>
              <a:cxn ang="0">
                <a:pos x="4" y="12"/>
              </a:cxn>
              <a:cxn ang="0">
                <a:pos x="4" y="14"/>
              </a:cxn>
              <a:cxn ang="0">
                <a:pos x="2" y="12"/>
              </a:cxn>
              <a:cxn ang="0">
                <a:pos x="2" y="12"/>
              </a:cxn>
              <a:cxn ang="0">
                <a:pos x="2" y="14"/>
              </a:cxn>
              <a:cxn ang="0">
                <a:pos x="4" y="16"/>
              </a:cxn>
              <a:cxn ang="0">
                <a:pos x="6" y="18"/>
              </a:cxn>
              <a:cxn ang="0">
                <a:pos x="6" y="18"/>
              </a:cxn>
              <a:cxn ang="0">
                <a:pos x="6" y="20"/>
              </a:cxn>
              <a:cxn ang="0">
                <a:pos x="6" y="22"/>
              </a:cxn>
              <a:cxn ang="0">
                <a:pos x="8" y="24"/>
              </a:cxn>
              <a:cxn ang="0">
                <a:pos x="8" y="24"/>
              </a:cxn>
              <a:cxn ang="0">
                <a:pos x="10" y="28"/>
              </a:cxn>
              <a:cxn ang="0">
                <a:pos x="12" y="28"/>
              </a:cxn>
              <a:cxn ang="0">
                <a:pos x="16" y="30"/>
              </a:cxn>
              <a:cxn ang="0">
                <a:pos x="18" y="32"/>
              </a:cxn>
              <a:cxn ang="0">
                <a:pos x="20" y="34"/>
              </a:cxn>
              <a:cxn ang="0">
                <a:pos x="22" y="34"/>
              </a:cxn>
              <a:cxn ang="0">
                <a:pos x="22" y="34"/>
              </a:cxn>
              <a:cxn ang="0">
                <a:pos x="22" y="36"/>
              </a:cxn>
              <a:cxn ang="0">
                <a:pos x="24" y="36"/>
              </a:cxn>
              <a:cxn ang="0">
                <a:pos x="24" y="36"/>
              </a:cxn>
              <a:cxn ang="0">
                <a:pos x="24" y="36"/>
              </a:cxn>
            </a:cxnLst>
            <a:rect l="0" t="0" r="r" b="b"/>
            <a:pathLst>
              <a:path w="34" h="36">
                <a:moveTo>
                  <a:pt x="34" y="4"/>
                </a:moveTo>
                <a:lnTo>
                  <a:pt x="34" y="4"/>
                </a:lnTo>
                <a:lnTo>
                  <a:pt x="34" y="4"/>
                </a:lnTo>
                <a:lnTo>
                  <a:pt x="34" y="4"/>
                </a:lnTo>
                <a:lnTo>
                  <a:pt x="34" y="4"/>
                </a:lnTo>
                <a:lnTo>
                  <a:pt x="34" y="4"/>
                </a:lnTo>
                <a:lnTo>
                  <a:pt x="32" y="4"/>
                </a:lnTo>
                <a:lnTo>
                  <a:pt x="32" y="4"/>
                </a:lnTo>
                <a:lnTo>
                  <a:pt x="32" y="2"/>
                </a:lnTo>
                <a:lnTo>
                  <a:pt x="32" y="2"/>
                </a:lnTo>
                <a:lnTo>
                  <a:pt x="32" y="2"/>
                </a:lnTo>
                <a:lnTo>
                  <a:pt x="32" y="2"/>
                </a:lnTo>
                <a:lnTo>
                  <a:pt x="30" y="0"/>
                </a:lnTo>
                <a:lnTo>
                  <a:pt x="28" y="0"/>
                </a:lnTo>
                <a:lnTo>
                  <a:pt x="28" y="0"/>
                </a:lnTo>
                <a:lnTo>
                  <a:pt x="28" y="2"/>
                </a:lnTo>
                <a:lnTo>
                  <a:pt x="28" y="2"/>
                </a:lnTo>
                <a:lnTo>
                  <a:pt x="28" y="2"/>
                </a:lnTo>
                <a:lnTo>
                  <a:pt x="28" y="2"/>
                </a:lnTo>
                <a:lnTo>
                  <a:pt x="26" y="4"/>
                </a:lnTo>
                <a:lnTo>
                  <a:pt x="24" y="4"/>
                </a:lnTo>
                <a:lnTo>
                  <a:pt x="24" y="4"/>
                </a:lnTo>
                <a:lnTo>
                  <a:pt x="22" y="4"/>
                </a:lnTo>
                <a:lnTo>
                  <a:pt x="22" y="6"/>
                </a:lnTo>
                <a:lnTo>
                  <a:pt x="20" y="6"/>
                </a:lnTo>
                <a:lnTo>
                  <a:pt x="20" y="6"/>
                </a:lnTo>
                <a:lnTo>
                  <a:pt x="20" y="6"/>
                </a:lnTo>
                <a:lnTo>
                  <a:pt x="18" y="6"/>
                </a:lnTo>
                <a:lnTo>
                  <a:pt x="18" y="6"/>
                </a:lnTo>
                <a:lnTo>
                  <a:pt x="18" y="6"/>
                </a:lnTo>
                <a:lnTo>
                  <a:pt x="18" y="8"/>
                </a:lnTo>
                <a:lnTo>
                  <a:pt x="18" y="8"/>
                </a:lnTo>
                <a:lnTo>
                  <a:pt x="18" y="8"/>
                </a:lnTo>
                <a:lnTo>
                  <a:pt x="16" y="8"/>
                </a:lnTo>
                <a:lnTo>
                  <a:pt x="16" y="8"/>
                </a:lnTo>
                <a:lnTo>
                  <a:pt x="14" y="8"/>
                </a:lnTo>
                <a:lnTo>
                  <a:pt x="14" y="8"/>
                </a:lnTo>
                <a:lnTo>
                  <a:pt x="14" y="10"/>
                </a:lnTo>
                <a:lnTo>
                  <a:pt x="14" y="10"/>
                </a:lnTo>
                <a:lnTo>
                  <a:pt x="12" y="10"/>
                </a:lnTo>
                <a:lnTo>
                  <a:pt x="12" y="10"/>
                </a:lnTo>
                <a:lnTo>
                  <a:pt x="12" y="10"/>
                </a:lnTo>
                <a:lnTo>
                  <a:pt x="12" y="10"/>
                </a:lnTo>
                <a:lnTo>
                  <a:pt x="12" y="10"/>
                </a:lnTo>
                <a:lnTo>
                  <a:pt x="10" y="10"/>
                </a:lnTo>
                <a:lnTo>
                  <a:pt x="10" y="10"/>
                </a:lnTo>
                <a:lnTo>
                  <a:pt x="10" y="10"/>
                </a:lnTo>
                <a:lnTo>
                  <a:pt x="10" y="10"/>
                </a:lnTo>
                <a:lnTo>
                  <a:pt x="8" y="10"/>
                </a:lnTo>
                <a:lnTo>
                  <a:pt x="8" y="10"/>
                </a:lnTo>
                <a:lnTo>
                  <a:pt x="8" y="10"/>
                </a:lnTo>
                <a:lnTo>
                  <a:pt x="6" y="10"/>
                </a:lnTo>
                <a:lnTo>
                  <a:pt x="6" y="12"/>
                </a:lnTo>
                <a:lnTo>
                  <a:pt x="4" y="12"/>
                </a:lnTo>
                <a:lnTo>
                  <a:pt x="4" y="14"/>
                </a:lnTo>
                <a:lnTo>
                  <a:pt x="4" y="14"/>
                </a:lnTo>
                <a:lnTo>
                  <a:pt x="4" y="14"/>
                </a:lnTo>
                <a:lnTo>
                  <a:pt x="2" y="12"/>
                </a:lnTo>
                <a:lnTo>
                  <a:pt x="0" y="12"/>
                </a:lnTo>
                <a:lnTo>
                  <a:pt x="2" y="12"/>
                </a:lnTo>
                <a:lnTo>
                  <a:pt x="2" y="14"/>
                </a:lnTo>
                <a:lnTo>
                  <a:pt x="2" y="14"/>
                </a:lnTo>
                <a:lnTo>
                  <a:pt x="2" y="16"/>
                </a:lnTo>
                <a:lnTo>
                  <a:pt x="4" y="16"/>
                </a:lnTo>
                <a:lnTo>
                  <a:pt x="4" y="16"/>
                </a:lnTo>
                <a:lnTo>
                  <a:pt x="6" y="18"/>
                </a:lnTo>
                <a:lnTo>
                  <a:pt x="6" y="18"/>
                </a:lnTo>
                <a:lnTo>
                  <a:pt x="6" y="18"/>
                </a:lnTo>
                <a:lnTo>
                  <a:pt x="6" y="18"/>
                </a:lnTo>
                <a:lnTo>
                  <a:pt x="6" y="20"/>
                </a:lnTo>
                <a:lnTo>
                  <a:pt x="6" y="22"/>
                </a:lnTo>
                <a:lnTo>
                  <a:pt x="6" y="22"/>
                </a:lnTo>
                <a:lnTo>
                  <a:pt x="6" y="22"/>
                </a:lnTo>
                <a:lnTo>
                  <a:pt x="8" y="24"/>
                </a:lnTo>
                <a:lnTo>
                  <a:pt x="8" y="24"/>
                </a:lnTo>
                <a:lnTo>
                  <a:pt x="8" y="24"/>
                </a:lnTo>
                <a:lnTo>
                  <a:pt x="10" y="26"/>
                </a:lnTo>
                <a:lnTo>
                  <a:pt x="10" y="28"/>
                </a:lnTo>
                <a:lnTo>
                  <a:pt x="12" y="28"/>
                </a:lnTo>
                <a:lnTo>
                  <a:pt x="12" y="28"/>
                </a:lnTo>
                <a:lnTo>
                  <a:pt x="14" y="28"/>
                </a:lnTo>
                <a:lnTo>
                  <a:pt x="16" y="30"/>
                </a:lnTo>
                <a:lnTo>
                  <a:pt x="18" y="32"/>
                </a:lnTo>
                <a:lnTo>
                  <a:pt x="18" y="32"/>
                </a:lnTo>
                <a:lnTo>
                  <a:pt x="18" y="34"/>
                </a:lnTo>
                <a:lnTo>
                  <a:pt x="20" y="34"/>
                </a:lnTo>
                <a:lnTo>
                  <a:pt x="20" y="34"/>
                </a:lnTo>
                <a:lnTo>
                  <a:pt x="22" y="34"/>
                </a:lnTo>
                <a:lnTo>
                  <a:pt x="22" y="34"/>
                </a:lnTo>
                <a:lnTo>
                  <a:pt x="22" y="34"/>
                </a:lnTo>
                <a:lnTo>
                  <a:pt x="22" y="36"/>
                </a:lnTo>
                <a:lnTo>
                  <a:pt x="22" y="36"/>
                </a:lnTo>
                <a:lnTo>
                  <a:pt x="24" y="36"/>
                </a:lnTo>
                <a:lnTo>
                  <a:pt x="24" y="36"/>
                </a:lnTo>
                <a:lnTo>
                  <a:pt x="24" y="36"/>
                </a:lnTo>
                <a:lnTo>
                  <a:pt x="24" y="36"/>
                </a:lnTo>
                <a:lnTo>
                  <a:pt x="24" y="36"/>
                </a:lnTo>
                <a:lnTo>
                  <a:pt x="24" y="36"/>
                </a:lnTo>
                <a:lnTo>
                  <a:pt x="24" y="3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6" name="Line 732"/>
          <p:cNvSpPr>
            <a:spLocks noChangeShapeType="1"/>
          </p:cNvSpPr>
          <p:nvPr/>
        </p:nvSpPr>
        <p:spPr bwMode="auto">
          <a:xfrm>
            <a:off x="2057400" y="23447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7" name="Freeform 733"/>
          <p:cNvSpPr>
            <a:spLocks/>
          </p:cNvSpPr>
          <p:nvPr/>
        </p:nvSpPr>
        <p:spPr bwMode="auto">
          <a:xfrm>
            <a:off x="5022850" y="2278063"/>
            <a:ext cx="25400" cy="66675"/>
          </a:xfrm>
          <a:custGeom>
            <a:avLst/>
            <a:gdLst/>
            <a:ahLst/>
            <a:cxnLst>
              <a:cxn ang="0">
                <a:pos x="0" y="40"/>
              </a:cxn>
              <a:cxn ang="0">
                <a:pos x="2" y="40"/>
              </a:cxn>
              <a:cxn ang="0">
                <a:pos x="4" y="42"/>
              </a:cxn>
              <a:cxn ang="0">
                <a:pos x="4" y="40"/>
              </a:cxn>
              <a:cxn ang="0">
                <a:pos x="2" y="38"/>
              </a:cxn>
              <a:cxn ang="0">
                <a:pos x="2" y="38"/>
              </a:cxn>
              <a:cxn ang="0">
                <a:pos x="2" y="34"/>
              </a:cxn>
              <a:cxn ang="0">
                <a:pos x="0" y="32"/>
              </a:cxn>
              <a:cxn ang="0">
                <a:pos x="0" y="32"/>
              </a:cxn>
              <a:cxn ang="0">
                <a:pos x="2" y="30"/>
              </a:cxn>
              <a:cxn ang="0">
                <a:pos x="6" y="26"/>
              </a:cxn>
              <a:cxn ang="0">
                <a:pos x="8" y="24"/>
              </a:cxn>
              <a:cxn ang="0">
                <a:pos x="8" y="24"/>
              </a:cxn>
              <a:cxn ang="0">
                <a:pos x="10" y="22"/>
              </a:cxn>
              <a:cxn ang="0">
                <a:pos x="10" y="22"/>
              </a:cxn>
              <a:cxn ang="0">
                <a:pos x="12" y="20"/>
              </a:cxn>
              <a:cxn ang="0">
                <a:pos x="12" y="18"/>
              </a:cxn>
              <a:cxn ang="0">
                <a:pos x="14" y="18"/>
              </a:cxn>
              <a:cxn ang="0">
                <a:pos x="14" y="18"/>
              </a:cxn>
              <a:cxn ang="0">
                <a:pos x="16" y="18"/>
              </a:cxn>
              <a:cxn ang="0">
                <a:pos x="16" y="18"/>
              </a:cxn>
              <a:cxn ang="0">
                <a:pos x="16" y="16"/>
              </a:cxn>
              <a:cxn ang="0">
                <a:pos x="16" y="14"/>
              </a:cxn>
              <a:cxn ang="0">
                <a:pos x="14" y="12"/>
              </a:cxn>
              <a:cxn ang="0">
                <a:pos x="14" y="12"/>
              </a:cxn>
              <a:cxn ang="0">
                <a:pos x="16" y="12"/>
              </a:cxn>
              <a:cxn ang="0">
                <a:pos x="16" y="12"/>
              </a:cxn>
              <a:cxn ang="0">
                <a:pos x="16" y="10"/>
              </a:cxn>
              <a:cxn ang="0">
                <a:pos x="16" y="10"/>
              </a:cxn>
              <a:cxn ang="0">
                <a:pos x="14" y="10"/>
              </a:cxn>
              <a:cxn ang="0">
                <a:pos x="14" y="8"/>
              </a:cxn>
              <a:cxn ang="0">
                <a:pos x="12" y="6"/>
              </a:cxn>
              <a:cxn ang="0">
                <a:pos x="10" y="4"/>
              </a:cxn>
              <a:cxn ang="0">
                <a:pos x="10" y="2"/>
              </a:cxn>
              <a:cxn ang="0">
                <a:pos x="8" y="2"/>
              </a:cxn>
            </a:cxnLst>
            <a:rect l="0" t="0" r="r" b="b"/>
            <a:pathLst>
              <a:path w="16" h="42">
                <a:moveTo>
                  <a:pt x="0" y="40"/>
                </a:moveTo>
                <a:lnTo>
                  <a:pt x="0" y="40"/>
                </a:lnTo>
                <a:lnTo>
                  <a:pt x="0" y="40"/>
                </a:lnTo>
                <a:lnTo>
                  <a:pt x="2" y="40"/>
                </a:lnTo>
                <a:lnTo>
                  <a:pt x="4" y="42"/>
                </a:lnTo>
                <a:lnTo>
                  <a:pt x="4" y="42"/>
                </a:lnTo>
                <a:lnTo>
                  <a:pt x="4" y="40"/>
                </a:lnTo>
                <a:lnTo>
                  <a:pt x="4" y="40"/>
                </a:lnTo>
                <a:lnTo>
                  <a:pt x="4" y="40"/>
                </a:lnTo>
                <a:lnTo>
                  <a:pt x="2" y="38"/>
                </a:lnTo>
                <a:lnTo>
                  <a:pt x="2" y="38"/>
                </a:lnTo>
                <a:lnTo>
                  <a:pt x="2" y="38"/>
                </a:lnTo>
                <a:lnTo>
                  <a:pt x="2" y="36"/>
                </a:lnTo>
                <a:lnTo>
                  <a:pt x="2" y="34"/>
                </a:lnTo>
                <a:lnTo>
                  <a:pt x="2" y="34"/>
                </a:lnTo>
                <a:lnTo>
                  <a:pt x="0" y="32"/>
                </a:lnTo>
                <a:lnTo>
                  <a:pt x="0" y="32"/>
                </a:lnTo>
                <a:lnTo>
                  <a:pt x="0" y="32"/>
                </a:lnTo>
                <a:lnTo>
                  <a:pt x="2" y="32"/>
                </a:lnTo>
                <a:lnTo>
                  <a:pt x="2" y="30"/>
                </a:lnTo>
                <a:lnTo>
                  <a:pt x="6" y="26"/>
                </a:lnTo>
                <a:lnTo>
                  <a:pt x="6" y="26"/>
                </a:lnTo>
                <a:lnTo>
                  <a:pt x="6" y="24"/>
                </a:lnTo>
                <a:lnTo>
                  <a:pt x="8" y="24"/>
                </a:lnTo>
                <a:lnTo>
                  <a:pt x="8" y="24"/>
                </a:lnTo>
                <a:lnTo>
                  <a:pt x="8" y="24"/>
                </a:lnTo>
                <a:lnTo>
                  <a:pt x="8" y="22"/>
                </a:lnTo>
                <a:lnTo>
                  <a:pt x="10" y="22"/>
                </a:lnTo>
                <a:lnTo>
                  <a:pt x="10" y="22"/>
                </a:lnTo>
                <a:lnTo>
                  <a:pt x="10" y="22"/>
                </a:lnTo>
                <a:lnTo>
                  <a:pt x="12" y="20"/>
                </a:lnTo>
                <a:lnTo>
                  <a:pt x="12" y="20"/>
                </a:lnTo>
                <a:lnTo>
                  <a:pt x="12" y="20"/>
                </a:lnTo>
                <a:lnTo>
                  <a:pt x="12" y="18"/>
                </a:lnTo>
                <a:lnTo>
                  <a:pt x="12" y="18"/>
                </a:lnTo>
                <a:lnTo>
                  <a:pt x="14" y="18"/>
                </a:lnTo>
                <a:lnTo>
                  <a:pt x="14" y="18"/>
                </a:lnTo>
                <a:lnTo>
                  <a:pt x="14" y="18"/>
                </a:lnTo>
                <a:lnTo>
                  <a:pt x="14" y="18"/>
                </a:lnTo>
                <a:lnTo>
                  <a:pt x="16" y="18"/>
                </a:lnTo>
                <a:lnTo>
                  <a:pt x="16" y="18"/>
                </a:lnTo>
                <a:lnTo>
                  <a:pt x="16" y="18"/>
                </a:lnTo>
                <a:lnTo>
                  <a:pt x="16" y="16"/>
                </a:lnTo>
                <a:lnTo>
                  <a:pt x="16" y="16"/>
                </a:lnTo>
                <a:lnTo>
                  <a:pt x="16" y="14"/>
                </a:lnTo>
                <a:lnTo>
                  <a:pt x="16" y="14"/>
                </a:lnTo>
                <a:lnTo>
                  <a:pt x="16" y="14"/>
                </a:lnTo>
                <a:lnTo>
                  <a:pt x="14" y="12"/>
                </a:lnTo>
                <a:lnTo>
                  <a:pt x="14" y="12"/>
                </a:lnTo>
                <a:lnTo>
                  <a:pt x="14" y="12"/>
                </a:lnTo>
                <a:lnTo>
                  <a:pt x="16" y="12"/>
                </a:lnTo>
                <a:lnTo>
                  <a:pt x="16" y="12"/>
                </a:lnTo>
                <a:lnTo>
                  <a:pt x="16" y="12"/>
                </a:lnTo>
                <a:lnTo>
                  <a:pt x="16" y="12"/>
                </a:lnTo>
                <a:lnTo>
                  <a:pt x="16" y="12"/>
                </a:lnTo>
                <a:lnTo>
                  <a:pt x="16" y="10"/>
                </a:lnTo>
                <a:lnTo>
                  <a:pt x="16" y="10"/>
                </a:lnTo>
                <a:lnTo>
                  <a:pt x="16" y="10"/>
                </a:lnTo>
                <a:lnTo>
                  <a:pt x="14" y="10"/>
                </a:lnTo>
                <a:lnTo>
                  <a:pt x="14" y="10"/>
                </a:lnTo>
                <a:lnTo>
                  <a:pt x="14" y="10"/>
                </a:lnTo>
                <a:lnTo>
                  <a:pt x="14" y="8"/>
                </a:lnTo>
                <a:lnTo>
                  <a:pt x="12" y="6"/>
                </a:lnTo>
                <a:lnTo>
                  <a:pt x="12" y="6"/>
                </a:lnTo>
                <a:lnTo>
                  <a:pt x="10" y="6"/>
                </a:lnTo>
                <a:lnTo>
                  <a:pt x="10" y="4"/>
                </a:lnTo>
                <a:lnTo>
                  <a:pt x="10" y="4"/>
                </a:lnTo>
                <a:lnTo>
                  <a:pt x="10" y="2"/>
                </a:lnTo>
                <a:lnTo>
                  <a:pt x="10" y="2"/>
                </a:lnTo>
                <a:lnTo>
                  <a:pt x="8" y="2"/>
                </a:lnTo>
                <a:lnTo>
                  <a:pt x="8"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8" name="Freeform 734"/>
          <p:cNvSpPr>
            <a:spLocks/>
          </p:cNvSpPr>
          <p:nvPr/>
        </p:nvSpPr>
        <p:spPr bwMode="auto">
          <a:xfrm>
            <a:off x="6343650" y="2338388"/>
            <a:ext cx="6350" cy="3175"/>
          </a:xfrm>
          <a:custGeom>
            <a:avLst/>
            <a:gdLst/>
            <a:ahLst/>
            <a:cxnLst>
              <a:cxn ang="0">
                <a:pos x="0" y="2"/>
              </a:cxn>
              <a:cxn ang="0">
                <a:pos x="0" y="2"/>
              </a:cxn>
              <a:cxn ang="0">
                <a:pos x="0" y="2"/>
              </a:cxn>
              <a:cxn ang="0">
                <a:pos x="0" y="2"/>
              </a:cxn>
              <a:cxn ang="0">
                <a:pos x="0" y="2"/>
              </a:cxn>
              <a:cxn ang="0">
                <a:pos x="2" y="2"/>
              </a:cxn>
              <a:cxn ang="0">
                <a:pos x="2" y="2"/>
              </a:cxn>
              <a:cxn ang="0">
                <a:pos x="4" y="0"/>
              </a:cxn>
              <a:cxn ang="0">
                <a:pos x="4" y="0"/>
              </a:cxn>
              <a:cxn ang="0">
                <a:pos x="4" y="0"/>
              </a:cxn>
              <a:cxn ang="0">
                <a:pos x="4" y="0"/>
              </a:cxn>
            </a:cxnLst>
            <a:rect l="0" t="0" r="r" b="b"/>
            <a:pathLst>
              <a:path w="4" h="2">
                <a:moveTo>
                  <a:pt x="0" y="2"/>
                </a:moveTo>
                <a:lnTo>
                  <a:pt x="0" y="2"/>
                </a:lnTo>
                <a:lnTo>
                  <a:pt x="0" y="2"/>
                </a:lnTo>
                <a:lnTo>
                  <a:pt x="0" y="2"/>
                </a:lnTo>
                <a:lnTo>
                  <a:pt x="0" y="2"/>
                </a:lnTo>
                <a:lnTo>
                  <a:pt x="2" y="2"/>
                </a:lnTo>
                <a:lnTo>
                  <a:pt x="2" y="2"/>
                </a:lnTo>
                <a:lnTo>
                  <a:pt x="4" y="0"/>
                </a:lnTo>
                <a:lnTo>
                  <a:pt x="4" y="0"/>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9" name="Freeform 735"/>
          <p:cNvSpPr>
            <a:spLocks/>
          </p:cNvSpPr>
          <p:nvPr/>
        </p:nvSpPr>
        <p:spPr bwMode="auto">
          <a:xfrm>
            <a:off x="4946650" y="2328863"/>
            <a:ext cx="76200" cy="12700"/>
          </a:xfrm>
          <a:custGeom>
            <a:avLst/>
            <a:gdLst/>
            <a:ahLst/>
            <a:cxnLst>
              <a:cxn ang="0">
                <a:pos x="48" y="8"/>
              </a:cxn>
              <a:cxn ang="0">
                <a:pos x="46" y="8"/>
              </a:cxn>
              <a:cxn ang="0">
                <a:pos x="42" y="6"/>
              </a:cxn>
              <a:cxn ang="0">
                <a:pos x="40" y="4"/>
              </a:cxn>
              <a:cxn ang="0">
                <a:pos x="38" y="4"/>
              </a:cxn>
              <a:cxn ang="0">
                <a:pos x="34" y="2"/>
              </a:cxn>
              <a:cxn ang="0">
                <a:pos x="34" y="2"/>
              </a:cxn>
              <a:cxn ang="0">
                <a:pos x="32" y="2"/>
              </a:cxn>
              <a:cxn ang="0">
                <a:pos x="28" y="2"/>
              </a:cxn>
              <a:cxn ang="0">
                <a:pos x="28" y="4"/>
              </a:cxn>
              <a:cxn ang="0">
                <a:pos x="28" y="4"/>
              </a:cxn>
              <a:cxn ang="0">
                <a:pos x="26" y="4"/>
              </a:cxn>
              <a:cxn ang="0">
                <a:pos x="22" y="2"/>
              </a:cxn>
              <a:cxn ang="0">
                <a:pos x="20" y="4"/>
              </a:cxn>
              <a:cxn ang="0">
                <a:pos x="16" y="4"/>
              </a:cxn>
              <a:cxn ang="0">
                <a:pos x="16" y="6"/>
              </a:cxn>
              <a:cxn ang="0">
                <a:pos x="16" y="6"/>
              </a:cxn>
              <a:cxn ang="0">
                <a:pos x="16" y="6"/>
              </a:cxn>
              <a:cxn ang="0">
                <a:pos x="14" y="6"/>
              </a:cxn>
              <a:cxn ang="0">
                <a:pos x="14" y="6"/>
              </a:cxn>
              <a:cxn ang="0">
                <a:pos x="12" y="6"/>
              </a:cxn>
              <a:cxn ang="0">
                <a:pos x="12" y="6"/>
              </a:cxn>
              <a:cxn ang="0">
                <a:pos x="12" y="4"/>
              </a:cxn>
              <a:cxn ang="0">
                <a:pos x="12" y="2"/>
              </a:cxn>
              <a:cxn ang="0">
                <a:pos x="10" y="2"/>
              </a:cxn>
              <a:cxn ang="0">
                <a:pos x="8" y="0"/>
              </a:cxn>
              <a:cxn ang="0">
                <a:pos x="8" y="0"/>
              </a:cxn>
              <a:cxn ang="0">
                <a:pos x="6" y="0"/>
              </a:cxn>
              <a:cxn ang="0">
                <a:pos x="4" y="2"/>
              </a:cxn>
              <a:cxn ang="0">
                <a:pos x="4" y="2"/>
              </a:cxn>
              <a:cxn ang="0">
                <a:pos x="2" y="2"/>
              </a:cxn>
              <a:cxn ang="0">
                <a:pos x="2" y="2"/>
              </a:cxn>
            </a:cxnLst>
            <a:rect l="0" t="0" r="r" b="b"/>
            <a:pathLst>
              <a:path w="48" h="8">
                <a:moveTo>
                  <a:pt x="48" y="8"/>
                </a:moveTo>
                <a:lnTo>
                  <a:pt x="48" y="8"/>
                </a:lnTo>
                <a:lnTo>
                  <a:pt x="46" y="8"/>
                </a:lnTo>
                <a:lnTo>
                  <a:pt x="46" y="8"/>
                </a:lnTo>
                <a:lnTo>
                  <a:pt x="44" y="6"/>
                </a:lnTo>
                <a:lnTo>
                  <a:pt x="42" y="6"/>
                </a:lnTo>
                <a:lnTo>
                  <a:pt x="42" y="6"/>
                </a:lnTo>
                <a:lnTo>
                  <a:pt x="40" y="4"/>
                </a:lnTo>
                <a:lnTo>
                  <a:pt x="40" y="4"/>
                </a:lnTo>
                <a:lnTo>
                  <a:pt x="38" y="4"/>
                </a:lnTo>
                <a:lnTo>
                  <a:pt x="36" y="2"/>
                </a:lnTo>
                <a:lnTo>
                  <a:pt x="34" y="2"/>
                </a:lnTo>
                <a:lnTo>
                  <a:pt x="34" y="2"/>
                </a:lnTo>
                <a:lnTo>
                  <a:pt x="34" y="2"/>
                </a:lnTo>
                <a:lnTo>
                  <a:pt x="34" y="2"/>
                </a:lnTo>
                <a:lnTo>
                  <a:pt x="32" y="2"/>
                </a:lnTo>
                <a:lnTo>
                  <a:pt x="32" y="2"/>
                </a:lnTo>
                <a:lnTo>
                  <a:pt x="28" y="2"/>
                </a:lnTo>
                <a:lnTo>
                  <a:pt x="28" y="2"/>
                </a:lnTo>
                <a:lnTo>
                  <a:pt x="28" y="4"/>
                </a:lnTo>
                <a:lnTo>
                  <a:pt x="28" y="4"/>
                </a:lnTo>
                <a:lnTo>
                  <a:pt x="28" y="4"/>
                </a:lnTo>
                <a:lnTo>
                  <a:pt x="26" y="4"/>
                </a:lnTo>
                <a:lnTo>
                  <a:pt x="26" y="4"/>
                </a:lnTo>
                <a:lnTo>
                  <a:pt x="24" y="2"/>
                </a:lnTo>
                <a:lnTo>
                  <a:pt x="22" y="2"/>
                </a:lnTo>
                <a:lnTo>
                  <a:pt x="20" y="2"/>
                </a:lnTo>
                <a:lnTo>
                  <a:pt x="20" y="4"/>
                </a:lnTo>
                <a:lnTo>
                  <a:pt x="18" y="4"/>
                </a:lnTo>
                <a:lnTo>
                  <a:pt x="16" y="4"/>
                </a:lnTo>
                <a:lnTo>
                  <a:pt x="16" y="6"/>
                </a:lnTo>
                <a:lnTo>
                  <a:pt x="16" y="6"/>
                </a:lnTo>
                <a:lnTo>
                  <a:pt x="16" y="6"/>
                </a:lnTo>
                <a:lnTo>
                  <a:pt x="16" y="6"/>
                </a:lnTo>
                <a:lnTo>
                  <a:pt x="16" y="6"/>
                </a:lnTo>
                <a:lnTo>
                  <a:pt x="16" y="6"/>
                </a:lnTo>
                <a:lnTo>
                  <a:pt x="14" y="6"/>
                </a:lnTo>
                <a:lnTo>
                  <a:pt x="14" y="6"/>
                </a:lnTo>
                <a:lnTo>
                  <a:pt x="14" y="6"/>
                </a:lnTo>
                <a:lnTo>
                  <a:pt x="14" y="6"/>
                </a:lnTo>
                <a:lnTo>
                  <a:pt x="14" y="6"/>
                </a:lnTo>
                <a:lnTo>
                  <a:pt x="12" y="6"/>
                </a:lnTo>
                <a:lnTo>
                  <a:pt x="12" y="6"/>
                </a:lnTo>
                <a:lnTo>
                  <a:pt x="12" y="6"/>
                </a:lnTo>
                <a:lnTo>
                  <a:pt x="12" y="6"/>
                </a:lnTo>
                <a:lnTo>
                  <a:pt x="12" y="4"/>
                </a:lnTo>
                <a:lnTo>
                  <a:pt x="12" y="4"/>
                </a:lnTo>
                <a:lnTo>
                  <a:pt x="12" y="2"/>
                </a:lnTo>
                <a:lnTo>
                  <a:pt x="12" y="2"/>
                </a:lnTo>
                <a:lnTo>
                  <a:pt x="10" y="2"/>
                </a:lnTo>
                <a:lnTo>
                  <a:pt x="10" y="2"/>
                </a:lnTo>
                <a:lnTo>
                  <a:pt x="8" y="0"/>
                </a:lnTo>
                <a:lnTo>
                  <a:pt x="8" y="0"/>
                </a:lnTo>
                <a:lnTo>
                  <a:pt x="8" y="0"/>
                </a:lnTo>
                <a:lnTo>
                  <a:pt x="8" y="0"/>
                </a:lnTo>
                <a:lnTo>
                  <a:pt x="6" y="0"/>
                </a:lnTo>
                <a:lnTo>
                  <a:pt x="4" y="2"/>
                </a:lnTo>
                <a:lnTo>
                  <a:pt x="4" y="2"/>
                </a:lnTo>
                <a:lnTo>
                  <a:pt x="4" y="2"/>
                </a:lnTo>
                <a:lnTo>
                  <a:pt x="4" y="2"/>
                </a:lnTo>
                <a:lnTo>
                  <a:pt x="2" y="2"/>
                </a:lnTo>
                <a:lnTo>
                  <a:pt x="2" y="2"/>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0" name="Freeform 736"/>
          <p:cNvSpPr>
            <a:spLocks/>
          </p:cNvSpPr>
          <p:nvPr/>
        </p:nvSpPr>
        <p:spPr bwMode="auto">
          <a:xfrm>
            <a:off x="5930900" y="2182813"/>
            <a:ext cx="412750" cy="158750"/>
          </a:xfrm>
          <a:custGeom>
            <a:avLst/>
            <a:gdLst/>
            <a:ahLst/>
            <a:cxnLst>
              <a:cxn ang="0">
                <a:pos x="4" y="0"/>
              </a:cxn>
              <a:cxn ang="0">
                <a:pos x="10" y="4"/>
              </a:cxn>
              <a:cxn ang="0">
                <a:pos x="12" y="10"/>
              </a:cxn>
              <a:cxn ang="0">
                <a:pos x="14" y="12"/>
              </a:cxn>
              <a:cxn ang="0">
                <a:pos x="16" y="16"/>
              </a:cxn>
              <a:cxn ang="0">
                <a:pos x="16" y="18"/>
              </a:cxn>
              <a:cxn ang="0">
                <a:pos x="22" y="20"/>
              </a:cxn>
              <a:cxn ang="0">
                <a:pos x="26" y="18"/>
              </a:cxn>
              <a:cxn ang="0">
                <a:pos x="30" y="18"/>
              </a:cxn>
              <a:cxn ang="0">
                <a:pos x="32" y="18"/>
              </a:cxn>
              <a:cxn ang="0">
                <a:pos x="34" y="22"/>
              </a:cxn>
              <a:cxn ang="0">
                <a:pos x="36" y="22"/>
              </a:cxn>
              <a:cxn ang="0">
                <a:pos x="36" y="20"/>
              </a:cxn>
              <a:cxn ang="0">
                <a:pos x="40" y="20"/>
              </a:cxn>
              <a:cxn ang="0">
                <a:pos x="48" y="22"/>
              </a:cxn>
              <a:cxn ang="0">
                <a:pos x="50" y="22"/>
              </a:cxn>
              <a:cxn ang="0">
                <a:pos x="48" y="26"/>
              </a:cxn>
              <a:cxn ang="0">
                <a:pos x="52" y="30"/>
              </a:cxn>
              <a:cxn ang="0">
                <a:pos x="60" y="28"/>
              </a:cxn>
              <a:cxn ang="0">
                <a:pos x="62" y="26"/>
              </a:cxn>
              <a:cxn ang="0">
                <a:pos x="68" y="24"/>
              </a:cxn>
              <a:cxn ang="0">
                <a:pos x="72" y="20"/>
              </a:cxn>
              <a:cxn ang="0">
                <a:pos x="80" y="16"/>
              </a:cxn>
              <a:cxn ang="0">
                <a:pos x="86" y="16"/>
              </a:cxn>
              <a:cxn ang="0">
                <a:pos x="86" y="20"/>
              </a:cxn>
              <a:cxn ang="0">
                <a:pos x="82" y="18"/>
              </a:cxn>
              <a:cxn ang="0">
                <a:pos x="90" y="24"/>
              </a:cxn>
              <a:cxn ang="0">
                <a:pos x="106" y="32"/>
              </a:cxn>
              <a:cxn ang="0">
                <a:pos x="110" y="36"/>
              </a:cxn>
              <a:cxn ang="0">
                <a:pos x="126" y="48"/>
              </a:cxn>
              <a:cxn ang="0">
                <a:pos x="146" y="66"/>
              </a:cxn>
              <a:cxn ang="0">
                <a:pos x="154" y="72"/>
              </a:cxn>
              <a:cxn ang="0">
                <a:pos x="156" y="70"/>
              </a:cxn>
              <a:cxn ang="0">
                <a:pos x="158" y="68"/>
              </a:cxn>
              <a:cxn ang="0">
                <a:pos x="158" y="66"/>
              </a:cxn>
              <a:cxn ang="0">
                <a:pos x="160" y="64"/>
              </a:cxn>
              <a:cxn ang="0">
                <a:pos x="164" y="66"/>
              </a:cxn>
              <a:cxn ang="0">
                <a:pos x="166" y="70"/>
              </a:cxn>
              <a:cxn ang="0">
                <a:pos x="168" y="70"/>
              </a:cxn>
              <a:cxn ang="0">
                <a:pos x="172" y="74"/>
              </a:cxn>
              <a:cxn ang="0">
                <a:pos x="178" y="72"/>
              </a:cxn>
              <a:cxn ang="0">
                <a:pos x="182" y="74"/>
              </a:cxn>
              <a:cxn ang="0">
                <a:pos x="186" y="74"/>
              </a:cxn>
              <a:cxn ang="0">
                <a:pos x="186" y="70"/>
              </a:cxn>
              <a:cxn ang="0">
                <a:pos x="192" y="70"/>
              </a:cxn>
              <a:cxn ang="0">
                <a:pos x="204" y="72"/>
              </a:cxn>
              <a:cxn ang="0">
                <a:pos x="206" y="74"/>
              </a:cxn>
              <a:cxn ang="0">
                <a:pos x="212" y="82"/>
              </a:cxn>
              <a:cxn ang="0">
                <a:pos x="222" y="86"/>
              </a:cxn>
              <a:cxn ang="0">
                <a:pos x="228" y="90"/>
              </a:cxn>
              <a:cxn ang="0">
                <a:pos x="232" y="92"/>
              </a:cxn>
              <a:cxn ang="0">
                <a:pos x="238" y="92"/>
              </a:cxn>
              <a:cxn ang="0">
                <a:pos x="242" y="92"/>
              </a:cxn>
              <a:cxn ang="0">
                <a:pos x="246" y="88"/>
              </a:cxn>
              <a:cxn ang="0">
                <a:pos x="246" y="92"/>
              </a:cxn>
              <a:cxn ang="0">
                <a:pos x="252" y="96"/>
              </a:cxn>
              <a:cxn ang="0">
                <a:pos x="258" y="98"/>
              </a:cxn>
            </a:cxnLst>
            <a:rect l="0" t="0" r="r" b="b"/>
            <a:pathLst>
              <a:path w="260" h="100">
                <a:moveTo>
                  <a:pt x="0" y="0"/>
                </a:moveTo>
                <a:lnTo>
                  <a:pt x="2" y="2"/>
                </a:lnTo>
                <a:lnTo>
                  <a:pt x="2" y="2"/>
                </a:lnTo>
                <a:lnTo>
                  <a:pt x="2" y="2"/>
                </a:lnTo>
                <a:lnTo>
                  <a:pt x="2" y="2"/>
                </a:lnTo>
                <a:lnTo>
                  <a:pt x="4" y="0"/>
                </a:lnTo>
                <a:lnTo>
                  <a:pt x="4" y="0"/>
                </a:lnTo>
                <a:lnTo>
                  <a:pt x="4" y="0"/>
                </a:lnTo>
                <a:lnTo>
                  <a:pt x="6" y="0"/>
                </a:lnTo>
                <a:lnTo>
                  <a:pt x="6" y="2"/>
                </a:lnTo>
                <a:lnTo>
                  <a:pt x="6" y="2"/>
                </a:lnTo>
                <a:lnTo>
                  <a:pt x="6" y="2"/>
                </a:lnTo>
                <a:lnTo>
                  <a:pt x="8" y="4"/>
                </a:lnTo>
                <a:lnTo>
                  <a:pt x="10" y="4"/>
                </a:lnTo>
                <a:lnTo>
                  <a:pt x="10" y="4"/>
                </a:lnTo>
                <a:lnTo>
                  <a:pt x="10" y="6"/>
                </a:lnTo>
                <a:lnTo>
                  <a:pt x="10" y="6"/>
                </a:lnTo>
                <a:lnTo>
                  <a:pt x="10" y="6"/>
                </a:lnTo>
                <a:lnTo>
                  <a:pt x="10" y="8"/>
                </a:lnTo>
                <a:lnTo>
                  <a:pt x="12" y="8"/>
                </a:lnTo>
                <a:lnTo>
                  <a:pt x="12" y="10"/>
                </a:lnTo>
                <a:lnTo>
                  <a:pt x="14" y="10"/>
                </a:lnTo>
                <a:lnTo>
                  <a:pt x="16" y="10"/>
                </a:lnTo>
                <a:lnTo>
                  <a:pt x="16" y="10"/>
                </a:lnTo>
                <a:lnTo>
                  <a:pt x="16" y="12"/>
                </a:lnTo>
                <a:lnTo>
                  <a:pt x="16" y="12"/>
                </a:lnTo>
                <a:lnTo>
                  <a:pt x="16" y="12"/>
                </a:lnTo>
                <a:lnTo>
                  <a:pt x="14" y="12"/>
                </a:lnTo>
                <a:lnTo>
                  <a:pt x="14" y="12"/>
                </a:lnTo>
                <a:lnTo>
                  <a:pt x="16" y="14"/>
                </a:lnTo>
                <a:lnTo>
                  <a:pt x="16" y="14"/>
                </a:lnTo>
                <a:lnTo>
                  <a:pt x="16" y="14"/>
                </a:lnTo>
                <a:lnTo>
                  <a:pt x="18" y="16"/>
                </a:lnTo>
                <a:lnTo>
                  <a:pt x="16" y="16"/>
                </a:lnTo>
                <a:lnTo>
                  <a:pt x="16" y="16"/>
                </a:lnTo>
                <a:lnTo>
                  <a:pt x="16" y="16"/>
                </a:lnTo>
                <a:lnTo>
                  <a:pt x="14" y="16"/>
                </a:lnTo>
                <a:lnTo>
                  <a:pt x="14" y="16"/>
                </a:lnTo>
                <a:lnTo>
                  <a:pt x="16" y="18"/>
                </a:lnTo>
                <a:lnTo>
                  <a:pt x="16" y="18"/>
                </a:lnTo>
                <a:lnTo>
                  <a:pt x="16" y="18"/>
                </a:lnTo>
                <a:lnTo>
                  <a:pt x="16" y="18"/>
                </a:lnTo>
                <a:lnTo>
                  <a:pt x="18" y="20"/>
                </a:lnTo>
                <a:lnTo>
                  <a:pt x="20" y="20"/>
                </a:lnTo>
                <a:lnTo>
                  <a:pt x="20" y="18"/>
                </a:lnTo>
                <a:lnTo>
                  <a:pt x="20" y="18"/>
                </a:lnTo>
                <a:lnTo>
                  <a:pt x="22" y="18"/>
                </a:lnTo>
                <a:lnTo>
                  <a:pt x="22" y="20"/>
                </a:lnTo>
                <a:lnTo>
                  <a:pt x="22" y="20"/>
                </a:lnTo>
                <a:lnTo>
                  <a:pt x="24" y="20"/>
                </a:lnTo>
                <a:lnTo>
                  <a:pt x="24" y="20"/>
                </a:lnTo>
                <a:lnTo>
                  <a:pt x="24" y="18"/>
                </a:lnTo>
                <a:lnTo>
                  <a:pt x="24" y="18"/>
                </a:lnTo>
                <a:lnTo>
                  <a:pt x="24" y="18"/>
                </a:lnTo>
                <a:lnTo>
                  <a:pt x="26" y="18"/>
                </a:lnTo>
                <a:lnTo>
                  <a:pt x="26" y="18"/>
                </a:lnTo>
                <a:lnTo>
                  <a:pt x="28" y="18"/>
                </a:lnTo>
                <a:lnTo>
                  <a:pt x="30" y="20"/>
                </a:lnTo>
                <a:lnTo>
                  <a:pt x="30" y="20"/>
                </a:lnTo>
                <a:lnTo>
                  <a:pt x="30" y="18"/>
                </a:lnTo>
                <a:lnTo>
                  <a:pt x="30" y="18"/>
                </a:lnTo>
                <a:lnTo>
                  <a:pt x="30" y="18"/>
                </a:lnTo>
                <a:lnTo>
                  <a:pt x="30" y="18"/>
                </a:lnTo>
                <a:lnTo>
                  <a:pt x="28" y="18"/>
                </a:lnTo>
                <a:lnTo>
                  <a:pt x="28" y="16"/>
                </a:lnTo>
                <a:lnTo>
                  <a:pt x="28" y="16"/>
                </a:lnTo>
                <a:lnTo>
                  <a:pt x="28" y="16"/>
                </a:lnTo>
                <a:lnTo>
                  <a:pt x="32" y="18"/>
                </a:lnTo>
                <a:lnTo>
                  <a:pt x="32" y="18"/>
                </a:lnTo>
                <a:lnTo>
                  <a:pt x="32" y="18"/>
                </a:lnTo>
                <a:lnTo>
                  <a:pt x="32" y="18"/>
                </a:lnTo>
                <a:lnTo>
                  <a:pt x="32" y="18"/>
                </a:lnTo>
                <a:lnTo>
                  <a:pt x="34" y="20"/>
                </a:lnTo>
                <a:lnTo>
                  <a:pt x="34" y="20"/>
                </a:lnTo>
                <a:lnTo>
                  <a:pt x="34" y="20"/>
                </a:lnTo>
                <a:lnTo>
                  <a:pt x="34" y="22"/>
                </a:lnTo>
                <a:lnTo>
                  <a:pt x="34" y="22"/>
                </a:lnTo>
                <a:lnTo>
                  <a:pt x="34" y="22"/>
                </a:lnTo>
                <a:lnTo>
                  <a:pt x="36" y="22"/>
                </a:lnTo>
                <a:lnTo>
                  <a:pt x="36" y="22"/>
                </a:lnTo>
                <a:lnTo>
                  <a:pt x="36" y="22"/>
                </a:lnTo>
                <a:lnTo>
                  <a:pt x="36" y="22"/>
                </a:lnTo>
                <a:lnTo>
                  <a:pt x="36" y="22"/>
                </a:lnTo>
                <a:lnTo>
                  <a:pt x="36" y="22"/>
                </a:lnTo>
                <a:lnTo>
                  <a:pt x="38" y="22"/>
                </a:lnTo>
                <a:lnTo>
                  <a:pt x="38" y="22"/>
                </a:lnTo>
                <a:lnTo>
                  <a:pt x="38" y="22"/>
                </a:lnTo>
                <a:lnTo>
                  <a:pt x="38" y="22"/>
                </a:lnTo>
                <a:lnTo>
                  <a:pt x="38" y="22"/>
                </a:lnTo>
                <a:lnTo>
                  <a:pt x="36" y="20"/>
                </a:lnTo>
                <a:lnTo>
                  <a:pt x="36" y="20"/>
                </a:lnTo>
                <a:lnTo>
                  <a:pt x="36" y="20"/>
                </a:lnTo>
                <a:lnTo>
                  <a:pt x="36" y="20"/>
                </a:lnTo>
                <a:lnTo>
                  <a:pt x="36" y="20"/>
                </a:lnTo>
                <a:lnTo>
                  <a:pt x="36" y="20"/>
                </a:lnTo>
                <a:lnTo>
                  <a:pt x="36" y="20"/>
                </a:lnTo>
                <a:lnTo>
                  <a:pt x="38" y="20"/>
                </a:lnTo>
                <a:lnTo>
                  <a:pt x="40" y="20"/>
                </a:lnTo>
                <a:lnTo>
                  <a:pt x="40" y="20"/>
                </a:lnTo>
                <a:lnTo>
                  <a:pt x="40" y="20"/>
                </a:lnTo>
                <a:lnTo>
                  <a:pt x="42" y="20"/>
                </a:lnTo>
                <a:lnTo>
                  <a:pt x="42" y="22"/>
                </a:lnTo>
                <a:lnTo>
                  <a:pt x="46" y="22"/>
                </a:lnTo>
                <a:lnTo>
                  <a:pt x="46" y="22"/>
                </a:lnTo>
                <a:lnTo>
                  <a:pt x="48" y="22"/>
                </a:lnTo>
                <a:lnTo>
                  <a:pt x="48" y="22"/>
                </a:lnTo>
                <a:lnTo>
                  <a:pt x="48" y="22"/>
                </a:lnTo>
                <a:lnTo>
                  <a:pt x="48" y="22"/>
                </a:lnTo>
                <a:lnTo>
                  <a:pt x="48" y="20"/>
                </a:lnTo>
                <a:lnTo>
                  <a:pt x="50" y="20"/>
                </a:lnTo>
                <a:lnTo>
                  <a:pt x="50" y="20"/>
                </a:lnTo>
                <a:lnTo>
                  <a:pt x="50" y="22"/>
                </a:lnTo>
                <a:lnTo>
                  <a:pt x="52" y="24"/>
                </a:lnTo>
                <a:lnTo>
                  <a:pt x="50" y="24"/>
                </a:lnTo>
                <a:lnTo>
                  <a:pt x="48" y="24"/>
                </a:lnTo>
                <a:lnTo>
                  <a:pt x="48" y="24"/>
                </a:lnTo>
                <a:lnTo>
                  <a:pt x="48" y="24"/>
                </a:lnTo>
                <a:lnTo>
                  <a:pt x="48" y="26"/>
                </a:lnTo>
                <a:lnTo>
                  <a:pt x="48" y="26"/>
                </a:lnTo>
                <a:lnTo>
                  <a:pt x="48" y="28"/>
                </a:lnTo>
                <a:lnTo>
                  <a:pt x="48" y="28"/>
                </a:lnTo>
                <a:lnTo>
                  <a:pt x="48" y="28"/>
                </a:lnTo>
                <a:lnTo>
                  <a:pt x="50" y="28"/>
                </a:lnTo>
                <a:lnTo>
                  <a:pt x="50" y="28"/>
                </a:lnTo>
                <a:lnTo>
                  <a:pt x="50" y="30"/>
                </a:lnTo>
                <a:lnTo>
                  <a:pt x="52" y="30"/>
                </a:lnTo>
                <a:lnTo>
                  <a:pt x="52" y="28"/>
                </a:lnTo>
                <a:lnTo>
                  <a:pt x="52" y="28"/>
                </a:lnTo>
                <a:lnTo>
                  <a:pt x="52" y="28"/>
                </a:lnTo>
                <a:lnTo>
                  <a:pt x="54" y="28"/>
                </a:lnTo>
                <a:lnTo>
                  <a:pt x="56" y="26"/>
                </a:lnTo>
                <a:lnTo>
                  <a:pt x="58" y="28"/>
                </a:lnTo>
                <a:lnTo>
                  <a:pt x="60" y="28"/>
                </a:lnTo>
                <a:lnTo>
                  <a:pt x="60" y="28"/>
                </a:lnTo>
                <a:lnTo>
                  <a:pt x="60" y="28"/>
                </a:lnTo>
                <a:lnTo>
                  <a:pt x="62" y="30"/>
                </a:lnTo>
                <a:lnTo>
                  <a:pt x="64" y="30"/>
                </a:lnTo>
                <a:lnTo>
                  <a:pt x="64" y="28"/>
                </a:lnTo>
                <a:lnTo>
                  <a:pt x="62" y="28"/>
                </a:lnTo>
                <a:lnTo>
                  <a:pt x="62" y="26"/>
                </a:lnTo>
                <a:lnTo>
                  <a:pt x="64" y="26"/>
                </a:lnTo>
                <a:lnTo>
                  <a:pt x="64" y="26"/>
                </a:lnTo>
                <a:lnTo>
                  <a:pt x="64" y="26"/>
                </a:lnTo>
                <a:lnTo>
                  <a:pt x="64" y="24"/>
                </a:lnTo>
                <a:lnTo>
                  <a:pt x="66" y="24"/>
                </a:lnTo>
                <a:lnTo>
                  <a:pt x="66" y="24"/>
                </a:lnTo>
                <a:lnTo>
                  <a:pt x="68" y="24"/>
                </a:lnTo>
                <a:lnTo>
                  <a:pt x="70" y="24"/>
                </a:lnTo>
                <a:lnTo>
                  <a:pt x="72" y="22"/>
                </a:lnTo>
                <a:lnTo>
                  <a:pt x="72" y="22"/>
                </a:lnTo>
                <a:lnTo>
                  <a:pt x="72" y="22"/>
                </a:lnTo>
                <a:lnTo>
                  <a:pt x="70" y="20"/>
                </a:lnTo>
                <a:lnTo>
                  <a:pt x="72" y="20"/>
                </a:lnTo>
                <a:lnTo>
                  <a:pt x="72" y="20"/>
                </a:lnTo>
                <a:lnTo>
                  <a:pt x="74" y="20"/>
                </a:lnTo>
                <a:lnTo>
                  <a:pt x="74" y="20"/>
                </a:lnTo>
                <a:lnTo>
                  <a:pt x="76" y="18"/>
                </a:lnTo>
                <a:lnTo>
                  <a:pt x="80" y="18"/>
                </a:lnTo>
                <a:lnTo>
                  <a:pt x="78" y="16"/>
                </a:lnTo>
                <a:lnTo>
                  <a:pt x="78" y="16"/>
                </a:lnTo>
                <a:lnTo>
                  <a:pt x="80" y="16"/>
                </a:lnTo>
                <a:lnTo>
                  <a:pt x="82" y="16"/>
                </a:lnTo>
                <a:lnTo>
                  <a:pt x="84" y="16"/>
                </a:lnTo>
                <a:lnTo>
                  <a:pt x="84" y="16"/>
                </a:lnTo>
                <a:lnTo>
                  <a:pt x="84" y="14"/>
                </a:lnTo>
                <a:lnTo>
                  <a:pt x="84" y="14"/>
                </a:lnTo>
                <a:lnTo>
                  <a:pt x="86" y="14"/>
                </a:lnTo>
                <a:lnTo>
                  <a:pt x="86" y="16"/>
                </a:lnTo>
                <a:lnTo>
                  <a:pt x="86" y="16"/>
                </a:lnTo>
                <a:lnTo>
                  <a:pt x="86" y="18"/>
                </a:lnTo>
                <a:lnTo>
                  <a:pt x="86" y="18"/>
                </a:lnTo>
                <a:lnTo>
                  <a:pt x="86" y="18"/>
                </a:lnTo>
                <a:lnTo>
                  <a:pt x="86" y="20"/>
                </a:lnTo>
                <a:lnTo>
                  <a:pt x="86" y="20"/>
                </a:lnTo>
                <a:lnTo>
                  <a:pt x="86" y="20"/>
                </a:lnTo>
                <a:lnTo>
                  <a:pt x="86" y="20"/>
                </a:lnTo>
                <a:lnTo>
                  <a:pt x="84" y="18"/>
                </a:lnTo>
                <a:lnTo>
                  <a:pt x="84" y="18"/>
                </a:lnTo>
                <a:lnTo>
                  <a:pt x="84" y="18"/>
                </a:lnTo>
                <a:lnTo>
                  <a:pt x="84" y="18"/>
                </a:lnTo>
                <a:lnTo>
                  <a:pt x="82" y="18"/>
                </a:lnTo>
                <a:lnTo>
                  <a:pt x="82" y="18"/>
                </a:lnTo>
                <a:lnTo>
                  <a:pt x="82" y="20"/>
                </a:lnTo>
                <a:lnTo>
                  <a:pt x="84" y="20"/>
                </a:lnTo>
                <a:lnTo>
                  <a:pt x="84" y="20"/>
                </a:lnTo>
                <a:lnTo>
                  <a:pt x="84" y="20"/>
                </a:lnTo>
                <a:lnTo>
                  <a:pt x="86" y="22"/>
                </a:lnTo>
                <a:lnTo>
                  <a:pt x="86" y="22"/>
                </a:lnTo>
                <a:lnTo>
                  <a:pt x="90" y="24"/>
                </a:lnTo>
                <a:lnTo>
                  <a:pt x="92" y="24"/>
                </a:lnTo>
                <a:lnTo>
                  <a:pt x="94" y="26"/>
                </a:lnTo>
                <a:lnTo>
                  <a:pt x="98" y="28"/>
                </a:lnTo>
                <a:lnTo>
                  <a:pt x="100" y="28"/>
                </a:lnTo>
                <a:lnTo>
                  <a:pt x="102" y="30"/>
                </a:lnTo>
                <a:lnTo>
                  <a:pt x="102" y="30"/>
                </a:lnTo>
                <a:lnTo>
                  <a:pt x="106" y="32"/>
                </a:lnTo>
                <a:lnTo>
                  <a:pt x="106" y="32"/>
                </a:lnTo>
                <a:lnTo>
                  <a:pt x="108" y="32"/>
                </a:lnTo>
                <a:lnTo>
                  <a:pt x="108" y="32"/>
                </a:lnTo>
                <a:lnTo>
                  <a:pt x="108" y="34"/>
                </a:lnTo>
                <a:lnTo>
                  <a:pt x="108" y="34"/>
                </a:lnTo>
                <a:lnTo>
                  <a:pt x="110" y="34"/>
                </a:lnTo>
                <a:lnTo>
                  <a:pt x="110" y="36"/>
                </a:lnTo>
                <a:lnTo>
                  <a:pt x="112" y="36"/>
                </a:lnTo>
                <a:lnTo>
                  <a:pt x="112" y="36"/>
                </a:lnTo>
                <a:lnTo>
                  <a:pt x="116" y="40"/>
                </a:lnTo>
                <a:lnTo>
                  <a:pt x="118" y="42"/>
                </a:lnTo>
                <a:lnTo>
                  <a:pt x="120" y="42"/>
                </a:lnTo>
                <a:lnTo>
                  <a:pt x="122" y="46"/>
                </a:lnTo>
                <a:lnTo>
                  <a:pt x="126" y="48"/>
                </a:lnTo>
                <a:lnTo>
                  <a:pt x="128" y="50"/>
                </a:lnTo>
                <a:lnTo>
                  <a:pt x="136" y="56"/>
                </a:lnTo>
                <a:lnTo>
                  <a:pt x="138" y="58"/>
                </a:lnTo>
                <a:lnTo>
                  <a:pt x="138" y="58"/>
                </a:lnTo>
                <a:lnTo>
                  <a:pt x="142" y="62"/>
                </a:lnTo>
                <a:lnTo>
                  <a:pt x="142" y="62"/>
                </a:lnTo>
                <a:lnTo>
                  <a:pt x="146" y="66"/>
                </a:lnTo>
                <a:lnTo>
                  <a:pt x="146" y="66"/>
                </a:lnTo>
                <a:lnTo>
                  <a:pt x="148" y="66"/>
                </a:lnTo>
                <a:lnTo>
                  <a:pt x="152" y="72"/>
                </a:lnTo>
                <a:lnTo>
                  <a:pt x="152" y="72"/>
                </a:lnTo>
                <a:lnTo>
                  <a:pt x="152" y="72"/>
                </a:lnTo>
                <a:lnTo>
                  <a:pt x="154" y="72"/>
                </a:lnTo>
                <a:lnTo>
                  <a:pt x="154" y="72"/>
                </a:lnTo>
                <a:lnTo>
                  <a:pt x="154" y="72"/>
                </a:lnTo>
                <a:lnTo>
                  <a:pt x="154" y="72"/>
                </a:lnTo>
                <a:lnTo>
                  <a:pt x="154" y="72"/>
                </a:lnTo>
                <a:lnTo>
                  <a:pt x="154" y="72"/>
                </a:lnTo>
                <a:lnTo>
                  <a:pt x="154" y="72"/>
                </a:lnTo>
                <a:lnTo>
                  <a:pt x="154" y="72"/>
                </a:lnTo>
                <a:lnTo>
                  <a:pt x="156" y="70"/>
                </a:lnTo>
                <a:lnTo>
                  <a:pt x="156" y="70"/>
                </a:lnTo>
                <a:lnTo>
                  <a:pt x="156" y="70"/>
                </a:lnTo>
                <a:lnTo>
                  <a:pt x="156" y="70"/>
                </a:lnTo>
                <a:lnTo>
                  <a:pt x="158" y="70"/>
                </a:lnTo>
                <a:lnTo>
                  <a:pt x="158" y="70"/>
                </a:lnTo>
                <a:lnTo>
                  <a:pt x="158" y="70"/>
                </a:lnTo>
                <a:lnTo>
                  <a:pt x="158" y="68"/>
                </a:lnTo>
                <a:lnTo>
                  <a:pt x="158" y="68"/>
                </a:lnTo>
                <a:lnTo>
                  <a:pt x="156" y="68"/>
                </a:lnTo>
                <a:lnTo>
                  <a:pt x="156" y="68"/>
                </a:lnTo>
                <a:lnTo>
                  <a:pt x="156" y="66"/>
                </a:lnTo>
                <a:lnTo>
                  <a:pt x="156" y="66"/>
                </a:lnTo>
                <a:lnTo>
                  <a:pt x="158" y="66"/>
                </a:lnTo>
                <a:lnTo>
                  <a:pt x="158" y="66"/>
                </a:lnTo>
                <a:lnTo>
                  <a:pt x="158" y="66"/>
                </a:lnTo>
                <a:lnTo>
                  <a:pt x="158" y="66"/>
                </a:lnTo>
                <a:lnTo>
                  <a:pt x="158" y="64"/>
                </a:lnTo>
                <a:lnTo>
                  <a:pt x="158" y="64"/>
                </a:lnTo>
                <a:lnTo>
                  <a:pt x="158" y="64"/>
                </a:lnTo>
                <a:lnTo>
                  <a:pt x="158" y="64"/>
                </a:lnTo>
                <a:lnTo>
                  <a:pt x="160" y="64"/>
                </a:lnTo>
                <a:lnTo>
                  <a:pt x="160" y="64"/>
                </a:lnTo>
                <a:lnTo>
                  <a:pt x="162" y="66"/>
                </a:lnTo>
                <a:lnTo>
                  <a:pt x="164" y="66"/>
                </a:lnTo>
                <a:lnTo>
                  <a:pt x="164" y="66"/>
                </a:lnTo>
                <a:lnTo>
                  <a:pt x="164" y="66"/>
                </a:lnTo>
                <a:lnTo>
                  <a:pt x="164" y="66"/>
                </a:lnTo>
                <a:lnTo>
                  <a:pt x="164" y="66"/>
                </a:lnTo>
                <a:lnTo>
                  <a:pt x="166" y="66"/>
                </a:lnTo>
                <a:lnTo>
                  <a:pt x="166" y="68"/>
                </a:lnTo>
                <a:lnTo>
                  <a:pt x="166" y="68"/>
                </a:lnTo>
                <a:lnTo>
                  <a:pt x="166" y="68"/>
                </a:lnTo>
                <a:lnTo>
                  <a:pt x="164" y="68"/>
                </a:lnTo>
                <a:lnTo>
                  <a:pt x="166" y="68"/>
                </a:lnTo>
                <a:lnTo>
                  <a:pt x="166" y="70"/>
                </a:lnTo>
                <a:lnTo>
                  <a:pt x="166" y="70"/>
                </a:lnTo>
                <a:lnTo>
                  <a:pt x="166" y="70"/>
                </a:lnTo>
                <a:lnTo>
                  <a:pt x="168" y="70"/>
                </a:lnTo>
                <a:lnTo>
                  <a:pt x="168" y="70"/>
                </a:lnTo>
                <a:lnTo>
                  <a:pt x="168" y="70"/>
                </a:lnTo>
                <a:lnTo>
                  <a:pt x="168" y="70"/>
                </a:lnTo>
                <a:lnTo>
                  <a:pt x="168" y="70"/>
                </a:lnTo>
                <a:lnTo>
                  <a:pt x="168" y="70"/>
                </a:lnTo>
                <a:lnTo>
                  <a:pt x="170" y="70"/>
                </a:lnTo>
                <a:lnTo>
                  <a:pt x="170" y="72"/>
                </a:lnTo>
                <a:lnTo>
                  <a:pt x="172" y="72"/>
                </a:lnTo>
                <a:lnTo>
                  <a:pt x="172" y="72"/>
                </a:lnTo>
                <a:lnTo>
                  <a:pt x="172" y="74"/>
                </a:lnTo>
                <a:lnTo>
                  <a:pt x="172" y="74"/>
                </a:lnTo>
                <a:lnTo>
                  <a:pt x="174" y="74"/>
                </a:lnTo>
                <a:lnTo>
                  <a:pt x="174" y="74"/>
                </a:lnTo>
                <a:lnTo>
                  <a:pt x="174" y="74"/>
                </a:lnTo>
                <a:lnTo>
                  <a:pt x="174" y="74"/>
                </a:lnTo>
                <a:lnTo>
                  <a:pt x="176" y="74"/>
                </a:lnTo>
                <a:lnTo>
                  <a:pt x="176" y="72"/>
                </a:lnTo>
                <a:lnTo>
                  <a:pt x="178" y="72"/>
                </a:lnTo>
                <a:lnTo>
                  <a:pt x="178" y="72"/>
                </a:lnTo>
                <a:lnTo>
                  <a:pt x="180" y="74"/>
                </a:lnTo>
                <a:lnTo>
                  <a:pt x="180" y="74"/>
                </a:lnTo>
                <a:lnTo>
                  <a:pt x="180" y="74"/>
                </a:lnTo>
                <a:lnTo>
                  <a:pt x="180" y="74"/>
                </a:lnTo>
                <a:lnTo>
                  <a:pt x="182" y="74"/>
                </a:lnTo>
                <a:lnTo>
                  <a:pt x="182" y="74"/>
                </a:lnTo>
                <a:lnTo>
                  <a:pt x="182" y="74"/>
                </a:lnTo>
                <a:lnTo>
                  <a:pt x="182" y="74"/>
                </a:lnTo>
                <a:lnTo>
                  <a:pt x="182" y="72"/>
                </a:lnTo>
                <a:lnTo>
                  <a:pt x="184" y="74"/>
                </a:lnTo>
                <a:lnTo>
                  <a:pt x="184" y="74"/>
                </a:lnTo>
                <a:lnTo>
                  <a:pt x="186" y="74"/>
                </a:lnTo>
                <a:lnTo>
                  <a:pt x="186" y="74"/>
                </a:lnTo>
                <a:lnTo>
                  <a:pt x="186" y="74"/>
                </a:lnTo>
                <a:lnTo>
                  <a:pt x="186" y="72"/>
                </a:lnTo>
                <a:lnTo>
                  <a:pt x="188" y="72"/>
                </a:lnTo>
                <a:lnTo>
                  <a:pt x="188" y="72"/>
                </a:lnTo>
                <a:lnTo>
                  <a:pt x="186" y="72"/>
                </a:lnTo>
                <a:lnTo>
                  <a:pt x="186" y="70"/>
                </a:lnTo>
                <a:lnTo>
                  <a:pt x="186" y="70"/>
                </a:lnTo>
                <a:lnTo>
                  <a:pt x="188" y="70"/>
                </a:lnTo>
                <a:lnTo>
                  <a:pt x="188" y="70"/>
                </a:lnTo>
                <a:lnTo>
                  <a:pt x="188" y="70"/>
                </a:lnTo>
                <a:lnTo>
                  <a:pt x="190" y="70"/>
                </a:lnTo>
                <a:lnTo>
                  <a:pt x="190" y="70"/>
                </a:lnTo>
                <a:lnTo>
                  <a:pt x="190" y="70"/>
                </a:lnTo>
                <a:lnTo>
                  <a:pt x="192" y="70"/>
                </a:lnTo>
                <a:lnTo>
                  <a:pt x="190" y="70"/>
                </a:lnTo>
                <a:lnTo>
                  <a:pt x="192" y="70"/>
                </a:lnTo>
                <a:lnTo>
                  <a:pt x="192" y="70"/>
                </a:lnTo>
                <a:lnTo>
                  <a:pt x="196" y="70"/>
                </a:lnTo>
                <a:lnTo>
                  <a:pt x="200" y="70"/>
                </a:lnTo>
                <a:lnTo>
                  <a:pt x="200" y="72"/>
                </a:lnTo>
                <a:lnTo>
                  <a:pt x="204" y="72"/>
                </a:lnTo>
                <a:lnTo>
                  <a:pt x="204" y="72"/>
                </a:lnTo>
                <a:lnTo>
                  <a:pt x="204" y="74"/>
                </a:lnTo>
                <a:lnTo>
                  <a:pt x="204" y="74"/>
                </a:lnTo>
                <a:lnTo>
                  <a:pt x="204" y="74"/>
                </a:lnTo>
                <a:lnTo>
                  <a:pt x="206" y="74"/>
                </a:lnTo>
                <a:lnTo>
                  <a:pt x="206" y="74"/>
                </a:lnTo>
                <a:lnTo>
                  <a:pt x="206" y="74"/>
                </a:lnTo>
                <a:lnTo>
                  <a:pt x="206" y="76"/>
                </a:lnTo>
                <a:lnTo>
                  <a:pt x="208" y="76"/>
                </a:lnTo>
                <a:lnTo>
                  <a:pt x="208" y="76"/>
                </a:lnTo>
                <a:lnTo>
                  <a:pt x="208" y="78"/>
                </a:lnTo>
                <a:lnTo>
                  <a:pt x="208" y="78"/>
                </a:lnTo>
                <a:lnTo>
                  <a:pt x="210" y="80"/>
                </a:lnTo>
                <a:lnTo>
                  <a:pt x="212" y="82"/>
                </a:lnTo>
                <a:lnTo>
                  <a:pt x="214" y="82"/>
                </a:lnTo>
                <a:lnTo>
                  <a:pt x="218" y="82"/>
                </a:lnTo>
                <a:lnTo>
                  <a:pt x="218" y="82"/>
                </a:lnTo>
                <a:lnTo>
                  <a:pt x="222" y="84"/>
                </a:lnTo>
                <a:lnTo>
                  <a:pt x="222" y="84"/>
                </a:lnTo>
                <a:lnTo>
                  <a:pt x="222" y="84"/>
                </a:lnTo>
                <a:lnTo>
                  <a:pt x="222" y="86"/>
                </a:lnTo>
                <a:lnTo>
                  <a:pt x="222" y="86"/>
                </a:lnTo>
                <a:lnTo>
                  <a:pt x="222" y="86"/>
                </a:lnTo>
                <a:lnTo>
                  <a:pt x="222" y="86"/>
                </a:lnTo>
                <a:lnTo>
                  <a:pt x="224" y="86"/>
                </a:lnTo>
                <a:lnTo>
                  <a:pt x="224" y="88"/>
                </a:lnTo>
                <a:lnTo>
                  <a:pt x="226" y="90"/>
                </a:lnTo>
                <a:lnTo>
                  <a:pt x="228" y="90"/>
                </a:lnTo>
                <a:lnTo>
                  <a:pt x="228" y="90"/>
                </a:lnTo>
                <a:lnTo>
                  <a:pt x="228" y="92"/>
                </a:lnTo>
                <a:lnTo>
                  <a:pt x="230" y="92"/>
                </a:lnTo>
                <a:lnTo>
                  <a:pt x="230" y="92"/>
                </a:lnTo>
                <a:lnTo>
                  <a:pt x="230" y="92"/>
                </a:lnTo>
                <a:lnTo>
                  <a:pt x="230" y="92"/>
                </a:lnTo>
                <a:lnTo>
                  <a:pt x="232" y="92"/>
                </a:lnTo>
                <a:lnTo>
                  <a:pt x="232" y="92"/>
                </a:lnTo>
                <a:lnTo>
                  <a:pt x="232" y="92"/>
                </a:lnTo>
                <a:lnTo>
                  <a:pt x="232" y="92"/>
                </a:lnTo>
                <a:lnTo>
                  <a:pt x="234" y="92"/>
                </a:lnTo>
                <a:lnTo>
                  <a:pt x="236" y="92"/>
                </a:lnTo>
                <a:lnTo>
                  <a:pt x="236" y="92"/>
                </a:lnTo>
                <a:lnTo>
                  <a:pt x="238" y="92"/>
                </a:lnTo>
                <a:lnTo>
                  <a:pt x="242" y="94"/>
                </a:lnTo>
                <a:lnTo>
                  <a:pt x="242" y="94"/>
                </a:lnTo>
                <a:lnTo>
                  <a:pt x="242" y="94"/>
                </a:lnTo>
                <a:lnTo>
                  <a:pt x="242" y="92"/>
                </a:lnTo>
                <a:lnTo>
                  <a:pt x="242" y="92"/>
                </a:lnTo>
                <a:lnTo>
                  <a:pt x="242" y="92"/>
                </a:lnTo>
                <a:lnTo>
                  <a:pt x="242" y="92"/>
                </a:lnTo>
                <a:lnTo>
                  <a:pt x="244" y="92"/>
                </a:lnTo>
                <a:lnTo>
                  <a:pt x="244" y="90"/>
                </a:lnTo>
                <a:lnTo>
                  <a:pt x="244" y="90"/>
                </a:lnTo>
                <a:lnTo>
                  <a:pt x="244" y="90"/>
                </a:lnTo>
                <a:lnTo>
                  <a:pt x="244" y="88"/>
                </a:lnTo>
                <a:lnTo>
                  <a:pt x="246" y="88"/>
                </a:lnTo>
                <a:lnTo>
                  <a:pt x="246" y="88"/>
                </a:lnTo>
                <a:lnTo>
                  <a:pt x="248" y="90"/>
                </a:lnTo>
                <a:lnTo>
                  <a:pt x="248" y="90"/>
                </a:lnTo>
                <a:lnTo>
                  <a:pt x="246" y="90"/>
                </a:lnTo>
                <a:lnTo>
                  <a:pt x="246" y="92"/>
                </a:lnTo>
                <a:lnTo>
                  <a:pt x="246" y="92"/>
                </a:lnTo>
                <a:lnTo>
                  <a:pt x="246" y="92"/>
                </a:lnTo>
                <a:lnTo>
                  <a:pt x="246" y="92"/>
                </a:lnTo>
                <a:lnTo>
                  <a:pt x="248" y="92"/>
                </a:lnTo>
                <a:lnTo>
                  <a:pt x="248" y="92"/>
                </a:lnTo>
                <a:lnTo>
                  <a:pt x="248" y="92"/>
                </a:lnTo>
                <a:lnTo>
                  <a:pt x="250" y="92"/>
                </a:lnTo>
                <a:lnTo>
                  <a:pt x="250" y="94"/>
                </a:lnTo>
                <a:lnTo>
                  <a:pt x="250" y="94"/>
                </a:lnTo>
                <a:lnTo>
                  <a:pt x="252" y="96"/>
                </a:lnTo>
                <a:lnTo>
                  <a:pt x="254" y="96"/>
                </a:lnTo>
                <a:lnTo>
                  <a:pt x="254" y="98"/>
                </a:lnTo>
                <a:lnTo>
                  <a:pt x="256" y="98"/>
                </a:lnTo>
                <a:lnTo>
                  <a:pt x="256" y="98"/>
                </a:lnTo>
                <a:lnTo>
                  <a:pt x="256" y="98"/>
                </a:lnTo>
                <a:lnTo>
                  <a:pt x="258" y="98"/>
                </a:lnTo>
                <a:lnTo>
                  <a:pt x="258" y="98"/>
                </a:lnTo>
                <a:lnTo>
                  <a:pt x="258" y="98"/>
                </a:lnTo>
                <a:lnTo>
                  <a:pt x="258" y="100"/>
                </a:lnTo>
                <a:lnTo>
                  <a:pt x="260" y="100"/>
                </a:lnTo>
                <a:lnTo>
                  <a:pt x="260" y="10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1" name="Freeform 737"/>
          <p:cNvSpPr>
            <a:spLocks/>
          </p:cNvSpPr>
          <p:nvPr/>
        </p:nvSpPr>
        <p:spPr bwMode="auto">
          <a:xfrm>
            <a:off x="6772275" y="2309813"/>
            <a:ext cx="155575" cy="28575"/>
          </a:xfrm>
          <a:custGeom>
            <a:avLst/>
            <a:gdLst/>
            <a:ahLst/>
            <a:cxnLst>
              <a:cxn ang="0">
                <a:pos x="4" y="16"/>
              </a:cxn>
              <a:cxn ang="0">
                <a:pos x="6" y="16"/>
              </a:cxn>
              <a:cxn ang="0">
                <a:pos x="8" y="16"/>
              </a:cxn>
              <a:cxn ang="0">
                <a:pos x="12" y="18"/>
              </a:cxn>
              <a:cxn ang="0">
                <a:pos x="14" y="18"/>
              </a:cxn>
              <a:cxn ang="0">
                <a:pos x="20" y="18"/>
              </a:cxn>
              <a:cxn ang="0">
                <a:pos x="22" y="18"/>
              </a:cxn>
              <a:cxn ang="0">
                <a:pos x="22" y="18"/>
              </a:cxn>
              <a:cxn ang="0">
                <a:pos x="28" y="18"/>
              </a:cxn>
              <a:cxn ang="0">
                <a:pos x="28" y="18"/>
              </a:cxn>
              <a:cxn ang="0">
                <a:pos x="32" y="18"/>
              </a:cxn>
              <a:cxn ang="0">
                <a:pos x="32" y="18"/>
              </a:cxn>
              <a:cxn ang="0">
                <a:pos x="32" y="16"/>
              </a:cxn>
              <a:cxn ang="0">
                <a:pos x="36" y="16"/>
              </a:cxn>
              <a:cxn ang="0">
                <a:pos x="38" y="16"/>
              </a:cxn>
              <a:cxn ang="0">
                <a:pos x="38" y="14"/>
              </a:cxn>
              <a:cxn ang="0">
                <a:pos x="40" y="14"/>
              </a:cxn>
              <a:cxn ang="0">
                <a:pos x="42" y="14"/>
              </a:cxn>
              <a:cxn ang="0">
                <a:pos x="46" y="12"/>
              </a:cxn>
              <a:cxn ang="0">
                <a:pos x="48" y="12"/>
              </a:cxn>
              <a:cxn ang="0">
                <a:pos x="50" y="14"/>
              </a:cxn>
              <a:cxn ang="0">
                <a:pos x="52" y="14"/>
              </a:cxn>
              <a:cxn ang="0">
                <a:pos x="54" y="10"/>
              </a:cxn>
              <a:cxn ang="0">
                <a:pos x="54" y="8"/>
              </a:cxn>
              <a:cxn ang="0">
                <a:pos x="56" y="6"/>
              </a:cxn>
              <a:cxn ang="0">
                <a:pos x="58" y="4"/>
              </a:cxn>
              <a:cxn ang="0">
                <a:pos x="60" y="4"/>
              </a:cxn>
              <a:cxn ang="0">
                <a:pos x="60" y="2"/>
              </a:cxn>
              <a:cxn ang="0">
                <a:pos x="62" y="2"/>
              </a:cxn>
              <a:cxn ang="0">
                <a:pos x="64" y="0"/>
              </a:cxn>
              <a:cxn ang="0">
                <a:pos x="64" y="0"/>
              </a:cxn>
              <a:cxn ang="0">
                <a:pos x="66" y="2"/>
              </a:cxn>
              <a:cxn ang="0">
                <a:pos x="68" y="0"/>
              </a:cxn>
              <a:cxn ang="0">
                <a:pos x="70" y="2"/>
              </a:cxn>
              <a:cxn ang="0">
                <a:pos x="74" y="2"/>
              </a:cxn>
              <a:cxn ang="0">
                <a:pos x="78" y="6"/>
              </a:cxn>
              <a:cxn ang="0">
                <a:pos x="82" y="6"/>
              </a:cxn>
              <a:cxn ang="0">
                <a:pos x="84" y="6"/>
              </a:cxn>
              <a:cxn ang="0">
                <a:pos x="84" y="6"/>
              </a:cxn>
              <a:cxn ang="0">
                <a:pos x="86" y="6"/>
              </a:cxn>
              <a:cxn ang="0">
                <a:pos x="88" y="6"/>
              </a:cxn>
              <a:cxn ang="0">
                <a:pos x="90" y="4"/>
              </a:cxn>
              <a:cxn ang="0">
                <a:pos x="92" y="4"/>
              </a:cxn>
              <a:cxn ang="0">
                <a:pos x="94" y="6"/>
              </a:cxn>
              <a:cxn ang="0">
                <a:pos x="98" y="8"/>
              </a:cxn>
            </a:cxnLst>
            <a:rect l="0" t="0" r="r" b="b"/>
            <a:pathLst>
              <a:path w="98" h="18">
                <a:moveTo>
                  <a:pt x="0" y="16"/>
                </a:moveTo>
                <a:lnTo>
                  <a:pt x="0" y="16"/>
                </a:lnTo>
                <a:lnTo>
                  <a:pt x="4" y="16"/>
                </a:lnTo>
                <a:lnTo>
                  <a:pt x="4" y="16"/>
                </a:lnTo>
                <a:lnTo>
                  <a:pt x="4" y="16"/>
                </a:lnTo>
                <a:lnTo>
                  <a:pt x="6" y="16"/>
                </a:lnTo>
                <a:lnTo>
                  <a:pt x="6" y="16"/>
                </a:lnTo>
                <a:lnTo>
                  <a:pt x="6" y="16"/>
                </a:lnTo>
                <a:lnTo>
                  <a:pt x="8" y="16"/>
                </a:lnTo>
                <a:lnTo>
                  <a:pt x="8" y="16"/>
                </a:lnTo>
                <a:lnTo>
                  <a:pt x="12" y="18"/>
                </a:lnTo>
                <a:lnTo>
                  <a:pt x="12" y="18"/>
                </a:lnTo>
                <a:lnTo>
                  <a:pt x="12" y="18"/>
                </a:lnTo>
                <a:lnTo>
                  <a:pt x="14" y="18"/>
                </a:lnTo>
                <a:lnTo>
                  <a:pt x="14" y="18"/>
                </a:lnTo>
                <a:lnTo>
                  <a:pt x="16" y="18"/>
                </a:lnTo>
                <a:lnTo>
                  <a:pt x="18" y="18"/>
                </a:lnTo>
                <a:lnTo>
                  <a:pt x="20" y="18"/>
                </a:lnTo>
                <a:lnTo>
                  <a:pt x="22" y="18"/>
                </a:lnTo>
                <a:lnTo>
                  <a:pt x="22" y="18"/>
                </a:lnTo>
                <a:lnTo>
                  <a:pt x="22" y="18"/>
                </a:lnTo>
                <a:lnTo>
                  <a:pt x="22" y="18"/>
                </a:lnTo>
                <a:lnTo>
                  <a:pt x="22" y="18"/>
                </a:lnTo>
                <a:lnTo>
                  <a:pt x="22" y="18"/>
                </a:lnTo>
                <a:lnTo>
                  <a:pt x="24" y="18"/>
                </a:lnTo>
                <a:lnTo>
                  <a:pt x="24" y="18"/>
                </a:lnTo>
                <a:lnTo>
                  <a:pt x="28" y="18"/>
                </a:lnTo>
                <a:lnTo>
                  <a:pt x="28" y="18"/>
                </a:lnTo>
                <a:lnTo>
                  <a:pt x="28" y="18"/>
                </a:lnTo>
                <a:lnTo>
                  <a:pt x="28" y="18"/>
                </a:lnTo>
                <a:lnTo>
                  <a:pt x="30" y="18"/>
                </a:lnTo>
                <a:lnTo>
                  <a:pt x="30" y="18"/>
                </a:lnTo>
                <a:lnTo>
                  <a:pt x="32" y="18"/>
                </a:lnTo>
                <a:lnTo>
                  <a:pt x="32" y="18"/>
                </a:lnTo>
                <a:lnTo>
                  <a:pt x="32" y="18"/>
                </a:lnTo>
                <a:lnTo>
                  <a:pt x="32" y="18"/>
                </a:lnTo>
                <a:lnTo>
                  <a:pt x="32" y="18"/>
                </a:lnTo>
                <a:lnTo>
                  <a:pt x="32" y="16"/>
                </a:lnTo>
                <a:lnTo>
                  <a:pt x="32" y="16"/>
                </a:lnTo>
                <a:lnTo>
                  <a:pt x="34" y="16"/>
                </a:lnTo>
                <a:lnTo>
                  <a:pt x="36" y="16"/>
                </a:lnTo>
                <a:lnTo>
                  <a:pt x="36" y="16"/>
                </a:lnTo>
                <a:lnTo>
                  <a:pt x="36" y="16"/>
                </a:lnTo>
                <a:lnTo>
                  <a:pt x="36" y="16"/>
                </a:lnTo>
                <a:lnTo>
                  <a:pt x="38" y="16"/>
                </a:lnTo>
                <a:lnTo>
                  <a:pt x="38" y="16"/>
                </a:lnTo>
                <a:lnTo>
                  <a:pt x="38" y="14"/>
                </a:lnTo>
                <a:lnTo>
                  <a:pt x="38" y="14"/>
                </a:lnTo>
                <a:lnTo>
                  <a:pt x="40" y="14"/>
                </a:lnTo>
                <a:lnTo>
                  <a:pt x="40" y="14"/>
                </a:lnTo>
                <a:lnTo>
                  <a:pt x="40" y="14"/>
                </a:lnTo>
                <a:lnTo>
                  <a:pt x="40" y="14"/>
                </a:lnTo>
                <a:lnTo>
                  <a:pt x="42" y="14"/>
                </a:lnTo>
                <a:lnTo>
                  <a:pt x="42" y="14"/>
                </a:lnTo>
                <a:lnTo>
                  <a:pt x="44" y="14"/>
                </a:lnTo>
                <a:lnTo>
                  <a:pt x="44" y="14"/>
                </a:lnTo>
                <a:lnTo>
                  <a:pt x="46" y="12"/>
                </a:lnTo>
                <a:lnTo>
                  <a:pt x="48" y="12"/>
                </a:lnTo>
                <a:lnTo>
                  <a:pt x="48" y="12"/>
                </a:lnTo>
                <a:lnTo>
                  <a:pt x="48" y="12"/>
                </a:lnTo>
                <a:lnTo>
                  <a:pt x="50" y="12"/>
                </a:lnTo>
                <a:lnTo>
                  <a:pt x="50" y="14"/>
                </a:lnTo>
                <a:lnTo>
                  <a:pt x="50" y="14"/>
                </a:lnTo>
                <a:lnTo>
                  <a:pt x="50" y="14"/>
                </a:lnTo>
                <a:lnTo>
                  <a:pt x="52" y="14"/>
                </a:lnTo>
                <a:lnTo>
                  <a:pt x="52" y="14"/>
                </a:lnTo>
                <a:lnTo>
                  <a:pt x="52" y="12"/>
                </a:lnTo>
                <a:lnTo>
                  <a:pt x="54" y="12"/>
                </a:lnTo>
                <a:lnTo>
                  <a:pt x="54" y="10"/>
                </a:lnTo>
                <a:lnTo>
                  <a:pt x="54" y="8"/>
                </a:lnTo>
                <a:lnTo>
                  <a:pt x="54" y="8"/>
                </a:lnTo>
                <a:lnTo>
                  <a:pt x="54" y="8"/>
                </a:lnTo>
                <a:lnTo>
                  <a:pt x="54" y="6"/>
                </a:lnTo>
                <a:lnTo>
                  <a:pt x="56" y="6"/>
                </a:lnTo>
                <a:lnTo>
                  <a:pt x="56" y="6"/>
                </a:lnTo>
                <a:lnTo>
                  <a:pt x="56" y="6"/>
                </a:lnTo>
                <a:lnTo>
                  <a:pt x="56" y="4"/>
                </a:lnTo>
                <a:lnTo>
                  <a:pt x="58" y="4"/>
                </a:lnTo>
                <a:lnTo>
                  <a:pt x="58" y="4"/>
                </a:lnTo>
                <a:lnTo>
                  <a:pt x="58" y="4"/>
                </a:lnTo>
                <a:lnTo>
                  <a:pt x="60" y="4"/>
                </a:lnTo>
                <a:lnTo>
                  <a:pt x="60" y="4"/>
                </a:lnTo>
                <a:lnTo>
                  <a:pt x="60" y="4"/>
                </a:lnTo>
                <a:lnTo>
                  <a:pt x="60" y="2"/>
                </a:lnTo>
                <a:lnTo>
                  <a:pt x="60" y="2"/>
                </a:lnTo>
                <a:lnTo>
                  <a:pt x="60" y="2"/>
                </a:lnTo>
                <a:lnTo>
                  <a:pt x="62" y="2"/>
                </a:lnTo>
                <a:lnTo>
                  <a:pt x="62" y="2"/>
                </a:lnTo>
                <a:lnTo>
                  <a:pt x="62" y="0"/>
                </a:lnTo>
                <a:lnTo>
                  <a:pt x="64" y="0"/>
                </a:lnTo>
                <a:lnTo>
                  <a:pt x="64" y="0"/>
                </a:lnTo>
                <a:lnTo>
                  <a:pt x="64" y="0"/>
                </a:lnTo>
                <a:lnTo>
                  <a:pt x="64" y="0"/>
                </a:lnTo>
                <a:lnTo>
                  <a:pt x="64" y="2"/>
                </a:lnTo>
                <a:lnTo>
                  <a:pt x="66" y="2"/>
                </a:lnTo>
                <a:lnTo>
                  <a:pt x="66" y="2"/>
                </a:lnTo>
                <a:lnTo>
                  <a:pt x="66" y="2"/>
                </a:lnTo>
                <a:lnTo>
                  <a:pt x="66" y="2"/>
                </a:lnTo>
                <a:lnTo>
                  <a:pt x="68" y="0"/>
                </a:lnTo>
                <a:lnTo>
                  <a:pt x="68" y="0"/>
                </a:lnTo>
                <a:lnTo>
                  <a:pt x="68" y="2"/>
                </a:lnTo>
                <a:lnTo>
                  <a:pt x="70" y="2"/>
                </a:lnTo>
                <a:lnTo>
                  <a:pt x="72" y="2"/>
                </a:lnTo>
                <a:lnTo>
                  <a:pt x="74" y="2"/>
                </a:lnTo>
                <a:lnTo>
                  <a:pt x="74" y="2"/>
                </a:lnTo>
                <a:lnTo>
                  <a:pt x="74" y="4"/>
                </a:lnTo>
                <a:lnTo>
                  <a:pt x="76" y="4"/>
                </a:lnTo>
                <a:lnTo>
                  <a:pt x="78" y="6"/>
                </a:lnTo>
                <a:lnTo>
                  <a:pt x="78" y="6"/>
                </a:lnTo>
                <a:lnTo>
                  <a:pt x="80" y="6"/>
                </a:lnTo>
                <a:lnTo>
                  <a:pt x="82" y="6"/>
                </a:lnTo>
                <a:lnTo>
                  <a:pt x="82" y="6"/>
                </a:lnTo>
                <a:lnTo>
                  <a:pt x="82" y="6"/>
                </a:lnTo>
                <a:lnTo>
                  <a:pt x="84" y="6"/>
                </a:lnTo>
                <a:lnTo>
                  <a:pt x="84" y="6"/>
                </a:lnTo>
                <a:lnTo>
                  <a:pt x="84" y="6"/>
                </a:lnTo>
                <a:lnTo>
                  <a:pt x="84" y="6"/>
                </a:lnTo>
                <a:lnTo>
                  <a:pt x="86" y="8"/>
                </a:lnTo>
                <a:lnTo>
                  <a:pt x="86" y="6"/>
                </a:lnTo>
                <a:lnTo>
                  <a:pt x="86" y="6"/>
                </a:lnTo>
                <a:lnTo>
                  <a:pt x="86" y="6"/>
                </a:lnTo>
                <a:lnTo>
                  <a:pt x="86" y="6"/>
                </a:lnTo>
                <a:lnTo>
                  <a:pt x="88" y="6"/>
                </a:lnTo>
                <a:lnTo>
                  <a:pt x="88" y="6"/>
                </a:lnTo>
                <a:lnTo>
                  <a:pt x="88" y="4"/>
                </a:lnTo>
                <a:lnTo>
                  <a:pt x="90" y="4"/>
                </a:lnTo>
                <a:lnTo>
                  <a:pt x="90" y="4"/>
                </a:lnTo>
                <a:lnTo>
                  <a:pt x="90" y="4"/>
                </a:lnTo>
                <a:lnTo>
                  <a:pt x="92" y="4"/>
                </a:lnTo>
                <a:lnTo>
                  <a:pt x="92" y="6"/>
                </a:lnTo>
                <a:lnTo>
                  <a:pt x="94" y="6"/>
                </a:lnTo>
                <a:lnTo>
                  <a:pt x="94" y="6"/>
                </a:lnTo>
                <a:lnTo>
                  <a:pt x="94" y="6"/>
                </a:lnTo>
                <a:lnTo>
                  <a:pt x="96" y="6"/>
                </a:lnTo>
                <a:lnTo>
                  <a:pt x="98" y="8"/>
                </a:lnTo>
                <a:lnTo>
                  <a:pt x="98"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2" name="Freeform 738"/>
          <p:cNvSpPr>
            <a:spLocks/>
          </p:cNvSpPr>
          <p:nvPr/>
        </p:nvSpPr>
        <p:spPr bwMode="auto">
          <a:xfrm>
            <a:off x="6350000" y="2262188"/>
            <a:ext cx="422275" cy="76200"/>
          </a:xfrm>
          <a:custGeom>
            <a:avLst/>
            <a:gdLst/>
            <a:ahLst/>
            <a:cxnLst>
              <a:cxn ang="0">
                <a:pos x="4" y="46"/>
              </a:cxn>
              <a:cxn ang="0">
                <a:pos x="12" y="44"/>
              </a:cxn>
              <a:cxn ang="0">
                <a:pos x="16" y="44"/>
              </a:cxn>
              <a:cxn ang="0">
                <a:pos x="16" y="40"/>
              </a:cxn>
              <a:cxn ang="0">
                <a:pos x="20" y="40"/>
              </a:cxn>
              <a:cxn ang="0">
                <a:pos x="18" y="36"/>
              </a:cxn>
              <a:cxn ang="0">
                <a:pos x="20" y="36"/>
              </a:cxn>
              <a:cxn ang="0">
                <a:pos x="22" y="34"/>
              </a:cxn>
              <a:cxn ang="0">
                <a:pos x="26" y="32"/>
              </a:cxn>
              <a:cxn ang="0">
                <a:pos x="30" y="32"/>
              </a:cxn>
              <a:cxn ang="0">
                <a:pos x="32" y="28"/>
              </a:cxn>
              <a:cxn ang="0">
                <a:pos x="38" y="24"/>
              </a:cxn>
              <a:cxn ang="0">
                <a:pos x="42" y="24"/>
              </a:cxn>
              <a:cxn ang="0">
                <a:pos x="46" y="24"/>
              </a:cxn>
              <a:cxn ang="0">
                <a:pos x="52" y="24"/>
              </a:cxn>
              <a:cxn ang="0">
                <a:pos x="54" y="24"/>
              </a:cxn>
              <a:cxn ang="0">
                <a:pos x="60" y="26"/>
              </a:cxn>
              <a:cxn ang="0">
                <a:pos x="70" y="26"/>
              </a:cxn>
              <a:cxn ang="0">
                <a:pos x="76" y="32"/>
              </a:cxn>
              <a:cxn ang="0">
                <a:pos x="82" y="34"/>
              </a:cxn>
              <a:cxn ang="0">
                <a:pos x="88" y="36"/>
              </a:cxn>
              <a:cxn ang="0">
                <a:pos x="92" y="36"/>
              </a:cxn>
              <a:cxn ang="0">
                <a:pos x="96" y="34"/>
              </a:cxn>
              <a:cxn ang="0">
                <a:pos x="100" y="36"/>
              </a:cxn>
              <a:cxn ang="0">
                <a:pos x="104" y="36"/>
              </a:cxn>
              <a:cxn ang="0">
                <a:pos x="108" y="38"/>
              </a:cxn>
              <a:cxn ang="0">
                <a:pos x="114" y="38"/>
              </a:cxn>
              <a:cxn ang="0">
                <a:pos x="120" y="38"/>
              </a:cxn>
              <a:cxn ang="0">
                <a:pos x="122" y="36"/>
              </a:cxn>
              <a:cxn ang="0">
                <a:pos x="124" y="28"/>
              </a:cxn>
              <a:cxn ang="0">
                <a:pos x="122" y="26"/>
              </a:cxn>
              <a:cxn ang="0">
                <a:pos x="114" y="20"/>
              </a:cxn>
              <a:cxn ang="0">
                <a:pos x="112" y="12"/>
              </a:cxn>
              <a:cxn ang="0">
                <a:pos x="114" y="10"/>
              </a:cxn>
              <a:cxn ang="0">
                <a:pos x="114" y="6"/>
              </a:cxn>
              <a:cxn ang="0">
                <a:pos x="116" y="4"/>
              </a:cxn>
              <a:cxn ang="0">
                <a:pos x="118" y="2"/>
              </a:cxn>
              <a:cxn ang="0">
                <a:pos x="128" y="4"/>
              </a:cxn>
              <a:cxn ang="0">
                <a:pos x="134" y="8"/>
              </a:cxn>
              <a:cxn ang="0">
                <a:pos x="142" y="8"/>
              </a:cxn>
              <a:cxn ang="0">
                <a:pos x="152" y="10"/>
              </a:cxn>
              <a:cxn ang="0">
                <a:pos x="156" y="12"/>
              </a:cxn>
              <a:cxn ang="0">
                <a:pos x="162" y="12"/>
              </a:cxn>
              <a:cxn ang="0">
                <a:pos x="168" y="18"/>
              </a:cxn>
              <a:cxn ang="0">
                <a:pos x="172" y="24"/>
              </a:cxn>
              <a:cxn ang="0">
                <a:pos x="174" y="26"/>
              </a:cxn>
              <a:cxn ang="0">
                <a:pos x="180" y="28"/>
              </a:cxn>
              <a:cxn ang="0">
                <a:pos x="184" y="30"/>
              </a:cxn>
              <a:cxn ang="0">
                <a:pos x="188" y="30"/>
              </a:cxn>
              <a:cxn ang="0">
                <a:pos x="196" y="32"/>
              </a:cxn>
              <a:cxn ang="0">
                <a:pos x="200" y="32"/>
              </a:cxn>
              <a:cxn ang="0">
                <a:pos x="202" y="30"/>
              </a:cxn>
              <a:cxn ang="0">
                <a:pos x="210" y="28"/>
              </a:cxn>
              <a:cxn ang="0">
                <a:pos x="212" y="28"/>
              </a:cxn>
              <a:cxn ang="0">
                <a:pos x="220" y="28"/>
              </a:cxn>
              <a:cxn ang="0">
                <a:pos x="226" y="30"/>
              </a:cxn>
              <a:cxn ang="0">
                <a:pos x="232" y="30"/>
              </a:cxn>
              <a:cxn ang="0">
                <a:pos x="240" y="34"/>
              </a:cxn>
              <a:cxn ang="0">
                <a:pos x="250" y="36"/>
              </a:cxn>
              <a:cxn ang="0">
                <a:pos x="258" y="42"/>
              </a:cxn>
            </a:cxnLst>
            <a:rect l="0" t="0" r="r" b="b"/>
            <a:pathLst>
              <a:path w="266" h="48">
                <a:moveTo>
                  <a:pt x="0" y="48"/>
                </a:moveTo>
                <a:lnTo>
                  <a:pt x="2" y="48"/>
                </a:lnTo>
                <a:lnTo>
                  <a:pt x="2" y="48"/>
                </a:lnTo>
                <a:lnTo>
                  <a:pt x="2" y="48"/>
                </a:lnTo>
                <a:lnTo>
                  <a:pt x="4" y="46"/>
                </a:lnTo>
                <a:lnTo>
                  <a:pt x="4" y="46"/>
                </a:lnTo>
                <a:lnTo>
                  <a:pt x="4" y="46"/>
                </a:lnTo>
                <a:lnTo>
                  <a:pt x="4" y="46"/>
                </a:lnTo>
                <a:lnTo>
                  <a:pt x="4" y="44"/>
                </a:lnTo>
                <a:lnTo>
                  <a:pt x="4" y="44"/>
                </a:lnTo>
                <a:lnTo>
                  <a:pt x="4" y="44"/>
                </a:lnTo>
                <a:lnTo>
                  <a:pt x="6" y="44"/>
                </a:lnTo>
                <a:lnTo>
                  <a:pt x="6" y="44"/>
                </a:lnTo>
                <a:lnTo>
                  <a:pt x="8" y="44"/>
                </a:lnTo>
                <a:lnTo>
                  <a:pt x="10" y="44"/>
                </a:lnTo>
                <a:lnTo>
                  <a:pt x="12" y="44"/>
                </a:lnTo>
                <a:lnTo>
                  <a:pt x="12" y="44"/>
                </a:lnTo>
                <a:lnTo>
                  <a:pt x="12" y="44"/>
                </a:lnTo>
                <a:lnTo>
                  <a:pt x="12" y="42"/>
                </a:lnTo>
                <a:lnTo>
                  <a:pt x="12" y="42"/>
                </a:lnTo>
                <a:lnTo>
                  <a:pt x="12" y="42"/>
                </a:lnTo>
                <a:lnTo>
                  <a:pt x="14" y="44"/>
                </a:lnTo>
                <a:lnTo>
                  <a:pt x="14" y="44"/>
                </a:lnTo>
                <a:lnTo>
                  <a:pt x="16" y="44"/>
                </a:lnTo>
                <a:lnTo>
                  <a:pt x="16" y="44"/>
                </a:lnTo>
                <a:lnTo>
                  <a:pt x="16" y="42"/>
                </a:lnTo>
                <a:lnTo>
                  <a:pt x="16" y="42"/>
                </a:lnTo>
                <a:lnTo>
                  <a:pt x="16" y="42"/>
                </a:lnTo>
                <a:lnTo>
                  <a:pt x="16" y="42"/>
                </a:lnTo>
                <a:lnTo>
                  <a:pt x="14" y="42"/>
                </a:lnTo>
                <a:lnTo>
                  <a:pt x="16" y="40"/>
                </a:lnTo>
                <a:lnTo>
                  <a:pt x="16" y="40"/>
                </a:lnTo>
                <a:lnTo>
                  <a:pt x="16" y="42"/>
                </a:lnTo>
                <a:lnTo>
                  <a:pt x="16" y="42"/>
                </a:lnTo>
                <a:lnTo>
                  <a:pt x="18" y="42"/>
                </a:lnTo>
                <a:lnTo>
                  <a:pt x="18" y="42"/>
                </a:lnTo>
                <a:lnTo>
                  <a:pt x="18" y="42"/>
                </a:lnTo>
                <a:lnTo>
                  <a:pt x="18" y="40"/>
                </a:lnTo>
                <a:lnTo>
                  <a:pt x="20" y="40"/>
                </a:lnTo>
                <a:lnTo>
                  <a:pt x="20" y="40"/>
                </a:lnTo>
                <a:lnTo>
                  <a:pt x="20" y="40"/>
                </a:lnTo>
                <a:lnTo>
                  <a:pt x="20" y="40"/>
                </a:lnTo>
                <a:lnTo>
                  <a:pt x="20" y="40"/>
                </a:lnTo>
                <a:lnTo>
                  <a:pt x="20" y="38"/>
                </a:lnTo>
                <a:lnTo>
                  <a:pt x="20" y="38"/>
                </a:lnTo>
                <a:lnTo>
                  <a:pt x="20" y="38"/>
                </a:lnTo>
                <a:lnTo>
                  <a:pt x="18" y="38"/>
                </a:lnTo>
                <a:lnTo>
                  <a:pt x="18" y="36"/>
                </a:lnTo>
                <a:lnTo>
                  <a:pt x="18" y="36"/>
                </a:lnTo>
                <a:lnTo>
                  <a:pt x="18" y="36"/>
                </a:lnTo>
                <a:lnTo>
                  <a:pt x="18" y="36"/>
                </a:lnTo>
                <a:lnTo>
                  <a:pt x="20" y="36"/>
                </a:lnTo>
                <a:lnTo>
                  <a:pt x="20" y="36"/>
                </a:lnTo>
                <a:lnTo>
                  <a:pt x="20" y="36"/>
                </a:lnTo>
                <a:lnTo>
                  <a:pt x="20" y="36"/>
                </a:lnTo>
                <a:lnTo>
                  <a:pt x="20" y="36"/>
                </a:lnTo>
                <a:lnTo>
                  <a:pt x="22" y="36"/>
                </a:lnTo>
                <a:lnTo>
                  <a:pt x="22" y="36"/>
                </a:lnTo>
                <a:lnTo>
                  <a:pt x="22" y="36"/>
                </a:lnTo>
                <a:lnTo>
                  <a:pt x="22" y="36"/>
                </a:lnTo>
                <a:lnTo>
                  <a:pt x="22" y="34"/>
                </a:lnTo>
                <a:lnTo>
                  <a:pt x="22" y="34"/>
                </a:lnTo>
                <a:lnTo>
                  <a:pt x="22" y="34"/>
                </a:lnTo>
                <a:lnTo>
                  <a:pt x="22" y="34"/>
                </a:lnTo>
                <a:lnTo>
                  <a:pt x="22" y="34"/>
                </a:lnTo>
                <a:lnTo>
                  <a:pt x="24" y="34"/>
                </a:lnTo>
                <a:lnTo>
                  <a:pt x="24" y="34"/>
                </a:lnTo>
                <a:lnTo>
                  <a:pt x="24" y="34"/>
                </a:lnTo>
                <a:lnTo>
                  <a:pt x="24" y="32"/>
                </a:lnTo>
                <a:lnTo>
                  <a:pt x="24" y="32"/>
                </a:lnTo>
                <a:lnTo>
                  <a:pt x="26" y="32"/>
                </a:lnTo>
                <a:lnTo>
                  <a:pt x="26" y="32"/>
                </a:lnTo>
                <a:lnTo>
                  <a:pt x="26" y="32"/>
                </a:lnTo>
                <a:lnTo>
                  <a:pt x="28" y="32"/>
                </a:lnTo>
                <a:lnTo>
                  <a:pt x="28" y="32"/>
                </a:lnTo>
                <a:lnTo>
                  <a:pt x="28" y="32"/>
                </a:lnTo>
                <a:lnTo>
                  <a:pt x="28" y="32"/>
                </a:lnTo>
                <a:lnTo>
                  <a:pt x="28" y="32"/>
                </a:lnTo>
                <a:lnTo>
                  <a:pt x="28" y="32"/>
                </a:lnTo>
                <a:lnTo>
                  <a:pt x="30" y="32"/>
                </a:lnTo>
                <a:lnTo>
                  <a:pt x="30" y="32"/>
                </a:lnTo>
                <a:lnTo>
                  <a:pt x="30" y="30"/>
                </a:lnTo>
                <a:lnTo>
                  <a:pt x="30" y="30"/>
                </a:lnTo>
                <a:lnTo>
                  <a:pt x="32" y="28"/>
                </a:lnTo>
                <a:lnTo>
                  <a:pt x="32" y="28"/>
                </a:lnTo>
                <a:lnTo>
                  <a:pt x="32" y="28"/>
                </a:lnTo>
                <a:lnTo>
                  <a:pt x="32" y="28"/>
                </a:lnTo>
                <a:lnTo>
                  <a:pt x="32" y="28"/>
                </a:lnTo>
                <a:lnTo>
                  <a:pt x="32" y="28"/>
                </a:lnTo>
                <a:lnTo>
                  <a:pt x="34" y="28"/>
                </a:lnTo>
                <a:lnTo>
                  <a:pt x="36" y="28"/>
                </a:lnTo>
                <a:lnTo>
                  <a:pt x="36" y="26"/>
                </a:lnTo>
                <a:lnTo>
                  <a:pt x="38" y="26"/>
                </a:lnTo>
                <a:lnTo>
                  <a:pt x="38" y="26"/>
                </a:lnTo>
                <a:lnTo>
                  <a:pt x="38" y="26"/>
                </a:lnTo>
                <a:lnTo>
                  <a:pt x="38" y="24"/>
                </a:lnTo>
                <a:lnTo>
                  <a:pt x="38" y="24"/>
                </a:lnTo>
                <a:lnTo>
                  <a:pt x="38" y="24"/>
                </a:lnTo>
                <a:lnTo>
                  <a:pt x="40" y="24"/>
                </a:lnTo>
                <a:lnTo>
                  <a:pt x="40" y="24"/>
                </a:lnTo>
                <a:lnTo>
                  <a:pt x="40" y="24"/>
                </a:lnTo>
                <a:lnTo>
                  <a:pt x="40" y="24"/>
                </a:lnTo>
                <a:lnTo>
                  <a:pt x="42" y="24"/>
                </a:lnTo>
                <a:lnTo>
                  <a:pt x="42" y="24"/>
                </a:lnTo>
                <a:lnTo>
                  <a:pt x="42" y="24"/>
                </a:lnTo>
                <a:lnTo>
                  <a:pt x="42" y="24"/>
                </a:lnTo>
                <a:lnTo>
                  <a:pt x="44" y="24"/>
                </a:lnTo>
                <a:lnTo>
                  <a:pt x="44" y="24"/>
                </a:lnTo>
                <a:lnTo>
                  <a:pt x="44" y="24"/>
                </a:lnTo>
                <a:lnTo>
                  <a:pt x="44" y="24"/>
                </a:lnTo>
                <a:lnTo>
                  <a:pt x="44" y="24"/>
                </a:lnTo>
                <a:lnTo>
                  <a:pt x="46" y="24"/>
                </a:lnTo>
                <a:lnTo>
                  <a:pt x="46" y="22"/>
                </a:lnTo>
                <a:lnTo>
                  <a:pt x="44" y="22"/>
                </a:lnTo>
                <a:lnTo>
                  <a:pt x="46" y="22"/>
                </a:lnTo>
                <a:lnTo>
                  <a:pt x="46" y="22"/>
                </a:lnTo>
                <a:lnTo>
                  <a:pt x="50" y="24"/>
                </a:lnTo>
                <a:lnTo>
                  <a:pt x="50" y="24"/>
                </a:lnTo>
                <a:lnTo>
                  <a:pt x="50" y="24"/>
                </a:lnTo>
                <a:lnTo>
                  <a:pt x="52" y="24"/>
                </a:lnTo>
                <a:lnTo>
                  <a:pt x="52" y="24"/>
                </a:lnTo>
                <a:lnTo>
                  <a:pt x="52" y="24"/>
                </a:lnTo>
                <a:lnTo>
                  <a:pt x="52" y="22"/>
                </a:lnTo>
                <a:lnTo>
                  <a:pt x="52" y="22"/>
                </a:lnTo>
                <a:lnTo>
                  <a:pt x="52" y="22"/>
                </a:lnTo>
                <a:lnTo>
                  <a:pt x="54" y="22"/>
                </a:lnTo>
                <a:lnTo>
                  <a:pt x="54" y="22"/>
                </a:lnTo>
                <a:lnTo>
                  <a:pt x="54" y="24"/>
                </a:lnTo>
                <a:lnTo>
                  <a:pt x="54" y="24"/>
                </a:lnTo>
                <a:lnTo>
                  <a:pt x="54" y="24"/>
                </a:lnTo>
                <a:lnTo>
                  <a:pt x="56" y="26"/>
                </a:lnTo>
                <a:lnTo>
                  <a:pt x="56" y="26"/>
                </a:lnTo>
                <a:lnTo>
                  <a:pt x="56" y="26"/>
                </a:lnTo>
                <a:lnTo>
                  <a:pt x="58" y="26"/>
                </a:lnTo>
                <a:lnTo>
                  <a:pt x="60" y="26"/>
                </a:lnTo>
                <a:lnTo>
                  <a:pt x="60" y="26"/>
                </a:lnTo>
                <a:lnTo>
                  <a:pt x="60" y="26"/>
                </a:lnTo>
                <a:lnTo>
                  <a:pt x="60" y="26"/>
                </a:lnTo>
                <a:lnTo>
                  <a:pt x="62" y="26"/>
                </a:lnTo>
                <a:lnTo>
                  <a:pt x="62" y="26"/>
                </a:lnTo>
                <a:lnTo>
                  <a:pt x="64" y="26"/>
                </a:lnTo>
                <a:lnTo>
                  <a:pt x="66" y="26"/>
                </a:lnTo>
                <a:lnTo>
                  <a:pt x="68" y="26"/>
                </a:lnTo>
                <a:lnTo>
                  <a:pt x="70" y="26"/>
                </a:lnTo>
                <a:lnTo>
                  <a:pt x="72" y="26"/>
                </a:lnTo>
                <a:lnTo>
                  <a:pt x="72" y="26"/>
                </a:lnTo>
                <a:lnTo>
                  <a:pt x="72" y="26"/>
                </a:lnTo>
                <a:lnTo>
                  <a:pt x="74" y="28"/>
                </a:lnTo>
                <a:lnTo>
                  <a:pt x="74" y="28"/>
                </a:lnTo>
                <a:lnTo>
                  <a:pt x="74" y="30"/>
                </a:lnTo>
                <a:lnTo>
                  <a:pt x="74" y="30"/>
                </a:lnTo>
                <a:lnTo>
                  <a:pt x="76" y="32"/>
                </a:lnTo>
                <a:lnTo>
                  <a:pt x="76" y="32"/>
                </a:lnTo>
                <a:lnTo>
                  <a:pt x="76" y="32"/>
                </a:lnTo>
                <a:lnTo>
                  <a:pt x="76" y="32"/>
                </a:lnTo>
                <a:lnTo>
                  <a:pt x="78" y="32"/>
                </a:lnTo>
                <a:lnTo>
                  <a:pt x="78" y="32"/>
                </a:lnTo>
                <a:lnTo>
                  <a:pt x="80" y="34"/>
                </a:lnTo>
                <a:lnTo>
                  <a:pt x="80" y="34"/>
                </a:lnTo>
                <a:lnTo>
                  <a:pt x="82" y="34"/>
                </a:lnTo>
                <a:lnTo>
                  <a:pt x="82" y="34"/>
                </a:lnTo>
                <a:lnTo>
                  <a:pt x="82" y="34"/>
                </a:lnTo>
                <a:lnTo>
                  <a:pt x="84" y="34"/>
                </a:lnTo>
                <a:lnTo>
                  <a:pt x="86" y="34"/>
                </a:lnTo>
                <a:lnTo>
                  <a:pt x="86" y="34"/>
                </a:lnTo>
                <a:lnTo>
                  <a:pt x="86" y="34"/>
                </a:lnTo>
                <a:lnTo>
                  <a:pt x="86" y="36"/>
                </a:lnTo>
                <a:lnTo>
                  <a:pt x="88" y="36"/>
                </a:lnTo>
                <a:lnTo>
                  <a:pt x="88" y="36"/>
                </a:lnTo>
                <a:lnTo>
                  <a:pt x="88" y="36"/>
                </a:lnTo>
                <a:lnTo>
                  <a:pt x="90" y="36"/>
                </a:lnTo>
                <a:lnTo>
                  <a:pt x="90" y="36"/>
                </a:lnTo>
                <a:lnTo>
                  <a:pt x="90" y="36"/>
                </a:lnTo>
                <a:lnTo>
                  <a:pt x="92" y="36"/>
                </a:lnTo>
                <a:lnTo>
                  <a:pt x="92" y="36"/>
                </a:lnTo>
                <a:lnTo>
                  <a:pt x="92" y="36"/>
                </a:lnTo>
                <a:lnTo>
                  <a:pt x="94" y="36"/>
                </a:lnTo>
                <a:lnTo>
                  <a:pt x="96" y="36"/>
                </a:lnTo>
                <a:lnTo>
                  <a:pt x="96" y="36"/>
                </a:lnTo>
                <a:lnTo>
                  <a:pt x="96" y="36"/>
                </a:lnTo>
                <a:lnTo>
                  <a:pt x="96" y="34"/>
                </a:lnTo>
                <a:lnTo>
                  <a:pt x="96" y="34"/>
                </a:lnTo>
                <a:lnTo>
                  <a:pt x="96" y="34"/>
                </a:lnTo>
                <a:lnTo>
                  <a:pt x="96" y="34"/>
                </a:lnTo>
                <a:lnTo>
                  <a:pt x="98" y="34"/>
                </a:lnTo>
                <a:lnTo>
                  <a:pt x="98" y="36"/>
                </a:lnTo>
                <a:lnTo>
                  <a:pt x="98" y="36"/>
                </a:lnTo>
                <a:lnTo>
                  <a:pt x="98" y="36"/>
                </a:lnTo>
                <a:lnTo>
                  <a:pt x="98" y="36"/>
                </a:lnTo>
                <a:lnTo>
                  <a:pt x="98" y="36"/>
                </a:lnTo>
                <a:lnTo>
                  <a:pt x="100" y="36"/>
                </a:lnTo>
                <a:lnTo>
                  <a:pt x="100" y="36"/>
                </a:lnTo>
                <a:lnTo>
                  <a:pt x="100" y="36"/>
                </a:lnTo>
                <a:lnTo>
                  <a:pt x="102" y="36"/>
                </a:lnTo>
                <a:lnTo>
                  <a:pt x="102" y="36"/>
                </a:lnTo>
                <a:lnTo>
                  <a:pt x="102" y="36"/>
                </a:lnTo>
                <a:lnTo>
                  <a:pt x="104" y="36"/>
                </a:lnTo>
                <a:lnTo>
                  <a:pt x="104" y="36"/>
                </a:lnTo>
                <a:lnTo>
                  <a:pt x="104" y="36"/>
                </a:lnTo>
                <a:lnTo>
                  <a:pt x="104" y="36"/>
                </a:lnTo>
                <a:lnTo>
                  <a:pt x="104" y="36"/>
                </a:lnTo>
                <a:lnTo>
                  <a:pt x="106" y="36"/>
                </a:lnTo>
                <a:lnTo>
                  <a:pt x="106" y="36"/>
                </a:lnTo>
                <a:lnTo>
                  <a:pt x="106" y="36"/>
                </a:lnTo>
                <a:lnTo>
                  <a:pt x="106" y="36"/>
                </a:lnTo>
                <a:lnTo>
                  <a:pt x="106" y="36"/>
                </a:lnTo>
                <a:lnTo>
                  <a:pt x="106" y="36"/>
                </a:lnTo>
                <a:lnTo>
                  <a:pt x="108" y="38"/>
                </a:lnTo>
                <a:lnTo>
                  <a:pt x="108" y="38"/>
                </a:lnTo>
                <a:lnTo>
                  <a:pt x="108" y="38"/>
                </a:lnTo>
                <a:lnTo>
                  <a:pt x="108" y="36"/>
                </a:lnTo>
                <a:lnTo>
                  <a:pt x="108" y="36"/>
                </a:lnTo>
                <a:lnTo>
                  <a:pt x="108" y="36"/>
                </a:lnTo>
                <a:lnTo>
                  <a:pt x="110" y="36"/>
                </a:lnTo>
                <a:lnTo>
                  <a:pt x="112" y="36"/>
                </a:lnTo>
                <a:lnTo>
                  <a:pt x="114" y="38"/>
                </a:lnTo>
                <a:lnTo>
                  <a:pt x="116" y="38"/>
                </a:lnTo>
                <a:lnTo>
                  <a:pt x="116" y="38"/>
                </a:lnTo>
                <a:lnTo>
                  <a:pt x="116" y="38"/>
                </a:lnTo>
                <a:lnTo>
                  <a:pt x="116" y="40"/>
                </a:lnTo>
                <a:lnTo>
                  <a:pt x="118" y="40"/>
                </a:lnTo>
                <a:lnTo>
                  <a:pt x="118" y="40"/>
                </a:lnTo>
                <a:lnTo>
                  <a:pt x="118" y="40"/>
                </a:lnTo>
                <a:lnTo>
                  <a:pt x="120" y="38"/>
                </a:lnTo>
                <a:lnTo>
                  <a:pt x="120" y="38"/>
                </a:lnTo>
                <a:lnTo>
                  <a:pt x="120" y="38"/>
                </a:lnTo>
                <a:lnTo>
                  <a:pt x="120" y="38"/>
                </a:lnTo>
                <a:lnTo>
                  <a:pt x="120" y="36"/>
                </a:lnTo>
                <a:lnTo>
                  <a:pt x="122" y="36"/>
                </a:lnTo>
                <a:lnTo>
                  <a:pt x="122" y="36"/>
                </a:lnTo>
                <a:lnTo>
                  <a:pt x="122" y="36"/>
                </a:lnTo>
                <a:lnTo>
                  <a:pt x="122" y="36"/>
                </a:lnTo>
                <a:lnTo>
                  <a:pt x="124" y="36"/>
                </a:lnTo>
                <a:lnTo>
                  <a:pt x="124" y="34"/>
                </a:lnTo>
                <a:lnTo>
                  <a:pt x="124" y="34"/>
                </a:lnTo>
                <a:lnTo>
                  <a:pt x="126" y="34"/>
                </a:lnTo>
                <a:lnTo>
                  <a:pt x="126" y="34"/>
                </a:lnTo>
                <a:lnTo>
                  <a:pt x="126" y="32"/>
                </a:lnTo>
                <a:lnTo>
                  <a:pt x="126" y="30"/>
                </a:lnTo>
                <a:lnTo>
                  <a:pt x="124" y="28"/>
                </a:lnTo>
                <a:lnTo>
                  <a:pt x="124" y="26"/>
                </a:lnTo>
                <a:lnTo>
                  <a:pt x="124" y="26"/>
                </a:lnTo>
                <a:lnTo>
                  <a:pt x="124" y="26"/>
                </a:lnTo>
                <a:lnTo>
                  <a:pt x="122" y="26"/>
                </a:lnTo>
                <a:lnTo>
                  <a:pt x="122" y="26"/>
                </a:lnTo>
                <a:lnTo>
                  <a:pt x="122" y="26"/>
                </a:lnTo>
                <a:lnTo>
                  <a:pt x="122" y="26"/>
                </a:lnTo>
                <a:lnTo>
                  <a:pt x="122" y="26"/>
                </a:lnTo>
                <a:lnTo>
                  <a:pt x="120" y="26"/>
                </a:lnTo>
                <a:lnTo>
                  <a:pt x="120" y="24"/>
                </a:lnTo>
                <a:lnTo>
                  <a:pt x="116" y="22"/>
                </a:lnTo>
                <a:lnTo>
                  <a:pt x="116" y="22"/>
                </a:lnTo>
                <a:lnTo>
                  <a:pt x="116" y="22"/>
                </a:lnTo>
                <a:lnTo>
                  <a:pt x="116" y="20"/>
                </a:lnTo>
                <a:lnTo>
                  <a:pt x="114" y="20"/>
                </a:lnTo>
                <a:lnTo>
                  <a:pt x="114" y="20"/>
                </a:lnTo>
                <a:lnTo>
                  <a:pt x="112" y="20"/>
                </a:lnTo>
                <a:lnTo>
                  <a:pt x="112" y="18"/>
                </a:lnTo>
                <a:lnTo>
                  <a:pt x="114" y="18"/>
                </a:lnTo>
                <a:lnTo>
                  <a:pt x="112" y="18"/>
                </a:lnTo>
                <a:lnTo>
                  <a:pt x="112" y="16"/>
                </a:lnTo>
                <a:lnTo>
                  <a:pt x="112" y="16"/>
                </a:lnTo>
                <a:lnTo>
                  <a:pt x="112" y="14"/>
                </a:lnTo>
                <a:lnTo>
                  <a:pt x="112" y="12"/>
                </a:lnTo>
                <a:lnTo>
                  <a:pt x="112" y="12"/>
                </a:lnTo>
                <a:lnTo>
                  <a:pt x="112" y="12"/>
                </a:lnTo>
                <a:lnTo>
                  <a:pt x="112" y="12"/>
                </a:lnTo>
                <a:lnTo>
                  <a:pt x="114" y="12"/>
                </a:lnTo>
                <a:lnTo>
                  <a:pt x="114" y="12"/>
                </a:lnTo>
                <a:lnTo>
                  <a:pt x="114" y="12"/>
                </a:lnTo>
                <a:lnTo>
                  <a:pt x="114" y="12"/>
                </a:lnTo>
                <a:lnTo>
                  <a:pt x="114" y="10"/>
                </a:lnTo>
                <a:lnTo>
                  <a:pt x="114" y="10"/>
                </a:lnTo>
                <a:lnTo>
                  <a:pt x="114" y="10"/>
                </a:lnTo>
                <a:lnTo>
                  <a:pt x="112" y="10"/>
                </a:lnTo>
                <a:lnTo>
                  <a:pt x="112" y="8"/>
                </a:lnTo>
                <a:lnTo>
                  <a:pt x="112" y="8"/>
                </a:lnTo>
                <a:lnTo>
                  <a:pt x="114" y="8"/>
                </a:lnTo>
                <a:lnTo>
                  <a:pt x="114" y="8"/>
                </a:lnTo>
                <a:lnTo>
                  <a:pt x="114" y="6"/>
                </a:lnTo>
                <a:lnTo>
                  <a:pt x="116" y="6"/>
                </a:lnTo>
                <a:lnTo>
                  <a:pt x="116" y="6"/>
                </a:lnTo>
                <a:lnTo>
                  <a:pt x="116" y="6"/>
                </a:lnTo>
                <a:lnTo>
                  <a:pt x="116" y="6"/>
                </a:lnTo>
                <a:lnTo>
                  <a:pt x="116" y="6"/>
                </a:lnTo>
                <a:lnTo>
                  <a:pt x="116" y="6"/>
                </a:lnTo>
                <a:lnTo>
                  <a:pt x="116" y="4"/>
                </a:lnTo>
                <a:lnTo>
                  <a:pt x="116" y="4"/>
                </a:lnTo>
                <a:lnTo>
                  <a:pt x="116" y="2"/>
                </a:lnTo>
                <a:lnTo>
                  <a:pt x="116" y="2"/>
                </a:lnTo>
                <a:lnTo>
                  <a:pt x="116" y="2"/>
                </a:lnTo>
                <a:lnTo>
                  <a:pt x="116" y="2"/>
                </a:lnTo>
                <a:lnTo>
                  <a:pt x="116" y="2"/>
                </a:lnTo>
                <a:lnTo>
                  <a:pt x="116" y="0"/>
                </a:lnTo>
                <a:lnTo>
                  <a:pt x="116" y="0"/>
                </a:lnTo>
                <a:lnTo>
                  <a:pt x="118" y="2"/>
                </a:lnTo>
                <a:lnTo>
                  <a:pt x="120" y="2"/>
                </a:lnTo>
                <a:lnTo>
                  <a:pt x="122" y="4"/>
                </a:lnTo>
                <a:lnTo>
                  <a:pt x="122" y="4"/>
                </a:lnTo>
                <a:lnTo>
                  <a:pt x="124" y="4"/>
                </a:lnTo>
                <a:lnTo>
                  <a:pt x="124" y="4"/>
                </a:lnTo>
                <a:lnTo>
                  <a:pt x="126" y="4"/>
                </a:lnTo>
                <a:lnTo>
                  <a:pt x="128" y="4"/>
                </a:lnTo>
                <a:lnTo>
                  <a:pt x="128" y="4"/>
                </a:lnTo>
                <a:lnTo>
                  <a:pt x="128" y="4"/>
                </a:lnTo>
                <a:lnTo>
                  <a:pt x="130" y="6"/>
                </a:lnTo>
                <a:lnTo>
                  <a:pt x="130" y="6"/>
                </a:lnTo>
                <a:lnTo>
                  <a:pt x="132" y="6"/>
                </a:lnTo>
                <a:lnTo>
                  <a:pt x="132" y="6"/>
                </a:lnTo>
                <a:lnTo>
                  <a:pt x="132" y="6"/>
                </a:lnTo>
                <a:lnTo>
                  <a:pt x="132" y="8"/>
                </a:lnTo>
                <a:lnTo>
                  <a:pt x="134" y="8"/>
                </a:lnTo>
                <a:lnTo>
                  <a:pt x="134" y="8"/>
                </a:lnTo>
                <a:lnTo>
                  <a:pt x="136" y="8"/>
                </a:lnTo>
                <a:lnTo>
                  <a:pt x="138" y="8"/>
                </a:lnTo>
                <a:lnTo>
                  <a:pt x="138" y="8"/>
                </a:lnTo>
                <a:lnTo>
                  <a:pt x="140" y="8"/>
                </a:lnTo>
                <a:lnTo>
                  <a:pt x="140" y="8"/>
                </a:lnTo>
                <a:lnTo>
                  <a:pt x="140" y="8"/>
                </a:lnTo>
                <a:lnTo>
                  <a:pt x="142" y="8"/>
                </a:lnTo>
                <a:lnTo>
                  <a:pt x="144" y="8"/>
                </a:lnTo>
                <a:lnTo>
                  <a:pt x="146" y="10"/>
                </a:lnTo>
                <a:lnTo>
                  <a:pt x="146" y="10"/>
                </a:lnTo>
                <a:lnTo>
                  <a:pt x="148" y="10"/>
                </a:lnTo>
                <a:lnTo>
                  <a:pt x="150" y="10"/>
                </a:lnTo>
                <a:lnTo>
                  <a:pt x="150" y="10"/>
                </a:lnTo>
                <a:lnTo>
                  <a:pt x="152" y="10"/>
                </a:lnTo>
                <a:lnTo>
                  <a:pt x="152" y="10"/>
                </a:lnTo>
                <a:lnTo>
                  <a:pt x="152" y="12"/>
                </a:lnTo>
                <a:lnTo>
                  <a:pt x="154" y="12"/>
                </a:lnTo>
                <a:lnTo>
                  <a:pt x="154" y="12"/>
                </a:lnTo>
                <a:lnTo>
                  <a:pt x="154" y="12"/>
                </a:lnTo>
                <a:lnTo>
                  <a:pt x="154" y="12"/>
                </a:lnTo>
                <a:lnTo>
                  <a:pt x="154" y="12"/>
                </a:lnTo>
                <a:lnTo>
                  <a:pt x="156" y="12"/>
                </a:lnTo>
                <a:lnTo>
                  <a:pt x="156" y="12"/>
                </a:lnTo>
                <a:lnTo>
                  <a:pt x="156" y="12"/>
                </a:lnTo>
                <a:lnTo>
                  <a:pt x="158" y="12"/>
                </a:lnTo>
                <a:lnTo>
                  <a:pt x="158" y="12"/>
                </a:lnTo>
                <a:lnTo>
                  <a:pt x="160" y="12"/>
                </a:lnTo>
                <a:lnTo>
                  <a:pt x="162" y="12"/>
                </a:lnTo>
                <a:lnTo>
                  <a:pt x="162" y="12"/>
                </a:lnTo>
                <a:lnTo>
                  <a:pt x="162" y="12"/>
                </a:lnTo>
                <a:lnTo>
                  <a:pt x="162" y="12"/>
                </a:lnTo>
                <a:lnTo>
                  <a:pt x="164" y="12"/>
                </a:lnTo>
                <a:lnTo>
                  <a:pt x="166" y="14"/>
                </a:lnTo>
                <a:lnTo>
                  <a:pt x="166" y="14"/>
                </a:lnTo>
                <a:lnTo>
                  <a:pt x="166" y="14"/>
                </a:lnTo>
                <a:lnTo>
                  <a:pt x="166" y="16"/>
                </a:lnTo>
                <a:lnTo>
                  <a:pt x="166" y="18"/>
                </a:lnTo>
                <a:lnTo>
                  <a:pt x="168" y="18"/>
                </a:lnTo>
                <a:lnTo>
                  <a:pt x="168" y="18"/>
                </a:lnTo>
                <a:lnTo>
                  <a:pt x="168" y="18"/>
                </a:lnTo>
                <a:lnTo>
                  <a:pt x="170" y="20"/>
                </a:lnTo>
                <a:lnTo>
                  <a:pt x="170" y="20"/>
                </a:lnTo>
                <a:lnTo>
                  <a:pt x="170" y="22"/>
                </a:lnTo>
                <a:lnTo>
                  <a:pt x="170" y="22"/>
                </a:lnTo>
                <a:lnTo>
                  <a:pt x="172" y="22"/>
                </a:lnTo>
                <a:lnTo>
                  <a:pt x="172" y="24"/>
                </a:lnTo>
                <a:lnTo>
                  <a:pt x="172" y="24"/>
                </a:lnTo>
                <a:lnTo>
                  <a:pt x="172" y="24"/>
                </a:lnTo>
                <a:lnTo>
                  <a:pt x="172" y="24"/>
                </a:lnTo>
                <a:lnTo>
                  <a:pt x="172" y="24"/>
                </a:lnTo>
                <a:lnTo>
                  <a:pt x="174" y="26"/>
                </a:lnTo>
                <a:lnTo>
                  <a:pt x="174" y="26"/>
                </a:lnTo>
                <a:lnTo>
                  <a:pt x="174" y="26"/>
                </a:lnTo>
                <a:lnTo>
                  <a:pt x="174" y="26"/>
                </a:lnTo>
                <a:lnTo>
                  <a:pt x="174" y="26"/>
                </a:lnTo>
                <a:lnTo>
                  <a:pt x="174" y="26"/>
                </a:lnTo>
                <a:lnTo>
                  <a:pt x="176" y="26"/>
                </a:lnTo>
                <a:lnTo>
                  <a:pt x="176" y="26"/>
                </a:lnTo>
                <a:lnTo>
                  <a:pt x="178" y="26"/>
                </a:lnTo>
                <a:lnTo>
                  <a:pt x="178" y="28"/>
                </a:lnTo>
                <a:lnTo>
                  <a:pt x="178" y="28"/>
                </a:lnTo>
                <a:lnTo>
                  <a:pt x="180" y="28"/>
                </a:lnTo>
                <a:lnTo>
                  <a:pt x="180" y="28"/>
                </a:lnTo>
                <a:lnTo>
                  <a:pt x="180" y="28"/>
                </a:lnTo>
                <a:lnTo>
                  <a:pt x="182" y="28"/>
                </a:lnTo>
                <a:lnTo>
                  <a:pt x="182" y="30"/>
                </a:lnTo>
                <a:lnTo>
                  <a:pt x="182" y="30"/>
                </a:lnTo>
                <a:lnTo>
                  <a:pt x="184" y="30"/>
                </a:lnTo>
                <a:lnTo>
                  <a:pt x="184" y="30"/>
                </a:lnTo>
                <a:lnTo>
                  <a:pt x="184" y="30"/>
                </a:lnTo>
                <a:lnTo>
                  <a:pt x="184" y="30"/>
                </a:lnTo>
                <a:lnTo>
                  <a:pt x="186" y="30"/>
                </a:lnTo>
                <a:lnTo>
                  <a:pt x="186" y="30"/>
                </a:lnTo>
                <a:lnTo>
                  <a:pt x="186" y="30"/>
                </a:lnTo>
                <a:lnTo>
                  <a:pt x="186" y="30"/>
                </a:lnTo>
                <a:lnTo>
                  <a:pt x="188" y="30"/>
                </a:lnTo>
                <a:lnTo>
                  <a:pt x="188" y="30"/>
                </a:lnTo>
                <a:lnTo>
                  <a:pt x="188" y="30"/>
                </a:lnTo>
                <a:lnTo>
                  <a:pt x="188" y="30"/>
                </a:lnTo>
                <a:lnTo>
                  <a:pt x="190" y="32"/>
                </a:lnTo>
                <a:lnTo>
                  <a:pt x="190" y="32"/>
                </a:lnTo>
                <a:lnTo>
                  <a:pt x="190" y="32"/>
                </a:lnTo>
                <a:lnTo>
                  <a:pt x="192" y="32"/>
                </a:lnTo>
                <a:lnTo>
                  <a:pt x="194" y="32"/>
                </a:lnTo>
                <a:lnTo>
                  <a:pt x="194" y="32"/>
                </a:lnTo>
                <a:lnTo>
                  <a:pt x="196" y="32"/>
                </a:lnTo>
                <a:lnTo>
                  <a:pt x="196" y="32"/>
                </a:lnTo>
                <a:lnTo>
                  <a:pt x="196" y="32"/>
                </a:lnTo>
                <a:lnTo>
                  <a:pt x="196" y="32"/>
                </a:lnTo>
                <a:lnTo>
                  <a:pt x="196" y="32"/>
                </a:lnTo>
                <a:lnTo>
                  <a:pt x="196" y="32"/>
                </a:lnTo>
                <a:lnTo>
                  <a:pt x="196" y="32"/>
                </a:lnTo>
                <a:lnTo>
                  <a:pt x="198" y="32"/>
                </a:lnTo>
                <a:lnTo>
                  <a:pt x="198" y="32"/>
                </a:lnTo>
                <a:lnTo>
                  <a:pt x="200" y="32"/>
                </a:lnTo>
                <a:lnTo>
                  <a:pt x="200" y="32"/>
                </a:lnTo>
                <a:lnTo>
                  <a:pt x="200" y="32"/>
                </a:lnTo>
                <a:lnTo>
                  <a:pt x="200" y="32"/>
                </a:lnTo>
                <a:lnTo>
                  <a:pt x="202" y="32"/>
                </a:lnTo>
                <a:lnTo>
                  <a:pt x="202" y="32"/>
                </a:lnTo>
                <a:lnTo>
                  <a:pt x="202" y="32"/>
                </a:lnTo>
                <a:lnTo>
                  <a:pt x="202" y="30"/>
                </a:lnTo>
                <a:lnTo>
                  <a:pt x="202" y="30"/>
                </a:lnTo>
                <a:lnTo>
                  <a:pt x="204" y="30"/>
                </a:lnTo>
                <a:lnTo>
                  <a:pt x="204" y="30"/>
                </a:lnTo>
                <a:lnTo>
                  <a:pt x="204" y="30"/>
                </a:lnTo>
                <a:lnTo>
                  <a:pt x="206" y="30"/>
                </a:lnTo>
                <a:lnTo>
                  <a:pt x="206" y="30"/>
                </a:lnTo>
                <a:lnTo>
                  <a:pt x="206" y="30"/>
                </a:lnTo>
                <a:lnTo>
                  <a:pt x="206" y="30"/>
                </a:lnTo>
                <a:lnTo>
                  <a:pt x="210" y="28"/>
                </a:lnTo>
                <a:lnTo>
                  <a:pt x="210" y="28"/>
                </a:lnTo>
                <a:lnTo>
                  <a:pt x="210" y="28"/>
                </a:lnTo>
                <a:lnTo>
                  <a:pt x="210" y="28"/>
                </a:lnTo>
                <a:lnTo>
                  <a:pt x="210" y="28"/>
                </a:lnTo>
                <a:lnTo>
                  <a:pt x="212" y="28"/>
                </a:lnTo>
                <a:lnTo>
                  <a:pt x="212" y="28"/>
                </a:lnTo>
                <a:lnTo>
                  <a:pt x="212" y="28"/>
                </a:lnTo>
                <a:lnTo>
                  <a:pt x="212" y="28"/>
                </a:lnTo>
                <a:lnTo>
                  <a:pt x="212" y="28"/>
                </a:lnTo>
                <a:lnTo>
                  <a:pt x="212" y="28"/>
                </a:lnTo>
                <a:lnTo>
                  <a:pt x="212" y="28"/>
                </a:lnTo>
                <a:lnTo>
                  <a:pt x="212" y="28"/>
                </a:lnTo>
                <a:lnTo>
                  <a:pt x="214" y="28"/>
                </a:lnTo>
                <a:lnTo>
                  <a:pt x="216" y="28"/>
                </a:lnTo>
                <a:lnTo>
                  <a:pt x="218" y="28"/>
                </a:lnTo>
                <a:lnTo>
                  <a:pt x="220" y="28"/>
                </a:lnTo>
                <a:lnTo>
                  <a:pt x="222" y="28"/>
                </a:lnTo>
                <a:lnTo>
                  <a:pt x="222" y="28"/>
                </a:lnTo>
                <a:lnTo>
                  <a:pt x="224" y="28"/>
                </a:lnTo>
                <a:lnTo>
                  <a:pt x="224" y="30"/>
                </a:lnTo>
                <a:lnTo>
                  <a:pt x="224" y="30"/>
                </a:lnTo>
                <a:lnTo>
                  <a:pt x="226" y="30"/>
                </a:lnTo>
                <a:lnTo>
                  <a:pt x="226" y="30"/>
                </a:lnTo>
                <a:lnTo>
                  <a:pt x="226" y="30"/>
                </a:lnTo>
                <a:lnTo>
                  <a:pt x="228" y="30"/>
                </a:lnTo>
                <a:lnTo>
                  <a:pt x="228" y="30"/>
                </a:lnTo>
                <a:lnTo>
                  <a:pt x="230" y="30"/>
                </a:lnTo>
                <a:lnTo>
                  <a:pt x="230" y="30"/>
                </a:lnTo>
                <a:lnTo>
                  <a:pt x="230" y="30"/>
                </a:lnTo>
                <a:lnTo>
                  <a:pt x="230" y="30"/>
                </a:lnTo>
                <a:lnTo>
                  <a:pt x="230" y="30"/>
                </a:lnTo>
                <a:lnTo>
                  <a:pt x="232" y="30"/>
                </a:lnTo>
                <a:lnTo>
                  <a:pt x="232" y="30"/>
                </a:lnTo>
                <a:lnTo>
                  <a:pt x="232" y="30"/>
                </a:lnTo>
                <a:lnTo>
                  <a:pt x="234" y="30"/>
                </a:lnTo>
                <a:lnTo>
                  <a:pt x="234" y="30"/>
                </a:lnTo>
                <a:lnTo>
                  <a:pt x="236" y="32"/>
                </a:lnTo>
                <a:lnTo>
                  <a:pt x="238" y="34"/>
                </a:lnTo>
                <a:lnTo>
                  <a:pt x="238" y="34"/>
                </a:lnTo>
                <a:lnTo>
                  <a:pt x="240" y="34"/>
                </a:lnTo>
                <a:lnTo>
                  <a:pt x="240" y="34"/>
                </a:lnTo>
                <a:lnTo>
                  <a:pt x="242" y="36"/>
                </a:lnTo>
                <a:lnTo>
                  <a:pt x="244" y="36"/>
                </a:lnTo>
                <a:lnTo>
                  <a:pt x="246" y="36"/>
                </a:lnTo>
                <a:lnTo>
                  <a:pt x="248" y="36"/>
                </a:lnTo>
                <a:lnTo>
                  <a:pt x="248" y="36"/>
                </a:lnTo>
                <a:lnTo>
                  <a:pt x="250" y="36"/>
                </a:lnTo>
                <a:lnTo>
                  <a:pt x="250" y="36"/>
                </a:lnTo>
                <a:lnTo>
                  <a:pt x="252" y="36"/>
                </a:lnTo>
                <a:lnTo>
                  <a:pt x="254" y="38"/>
                </a:lnTo>
                <a:lnTo>
                  <a:pt x="254" y="40"/>
                </a:lnTo>
                <a:lnTo>
                  <a:pt x="256" y="42"/>
                </a:lnTo>
                <a:lnTo>
                  <a:pt x="256" y="42"/>
                </a:lnTo>
                <a:lnTo>
                  <a:pt x="258" y="42"/>
                </a:lnTo>
                <a:lnTo>
                  <a:pt x="258" y="42"/>
                </a:lnTo>
                <a:lnTo>
                  <a:pt x="258" y="42"/>
                </a:lnTo>
                <a:lnTo>
                  <a:pt x="260" y="44"/>
                </a:lnTo>
                <a:lnTo>
                  <a:pt x="262" y="44"/>
                </a:lnTo>
                <a:lnTo>
                  <a:pt x="264" y="46"/>
                </a:lnTo>
                <a:lnTo>
                  <a:pt x="266" y="46"/>
                </a:lnTo>
                <a:lnTo>
                  <a:pt x="266" y="46"/>
                </a:lnTo>
                <a:lnTo>
                  <a:pt x="266" y="46"/>
                </a:lnTo>
                <a:lnTo>
                  <a:pt x="266"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3" name="Freeform 739"/>
          <p:cNvSpPr>
            <a:spLocks/>
          </p:cNvSpPr>
          <p:nvPr/>
        </p:nvSpPr>
        <p:spPr bwMode="auto">
          <a:xfrm>
            <a:off x="7140575" y="2312988"/>
            <a:ext cx="53975" cy="22225"/>
          </a:xfrm>
          <a:custGeom>
            <a:avLst/>
            <a:gdLst/>
            <a:ahLst/>
            <a:cxnLst>
              <a:cxn ang="0">
                <a:pos x="0" y="0"/>
              </a:cxn>
              <a:cxn ang="0">
                <a:pos x="0" y="0"/>
              </a:cxn>
              <a:cxn ang="0">
                <a:pos x="2" y="0"/>
              </a:cxn>
              <a:cxn ang="0">
                <a:pos x="2" y="0"/>
              </a:cxn>
              <a:cxn ang="0">
                <a:pos x="2" y="2"/>
              </a:cxn>
              <a:cxn ang="0">
                <a:pos x="2" y="2"/>
              </a:cxn>
              <a:cxn ang="0">
                <a:pos x="2" y="2"/>
              </a:cxn>
              <a:cxn ang="0">
                <a:pos x="2" y="2"/>
              </a:cxn>
              <a:cxn ang="0">
                <a:pos x="4" y="6"/>
              </a:cxn>
              <a:cxn ang="0">
                <a:pos x="4" y="6"/>
              </a:cxn>
              <a:cxn ang="0">
                <a:pos x="4" y="6"/>
              </a:cxn>
              <a:cxn ang="0">
                <a:pos x="6" y="6"/>
              </a:cxn>
              <a:cxn ang="0">
                <a:pos x="6" y="6"/>
              </a:cxn>
              <a:cxn ang="0">
                <a:pos x="6" y="6"/>
              </a:cxn>
              <a:cxn ang="0">
                <a:pos x="8" y="8"/>
              </a:cxn>
              <a:cxn ang="0">
                <a:pos x="8" y="8"/>
              </a:cxn>
              <a:cxn ang="0">
                <a:pos x="8" y="8"/>
              </a:cxn>
              <a:cxn ang="0">
                <a:pos x="8" y="8"/>
              </a:cxn>
              <a:cxn ang="0">
                <a:pos x="10" y="10"/>
              </a:cxn>
              <a:cxn ang="0">
                <a:pos x="12" y="10"/>
              </a:cxn>
              <a:cxn ang="0">
                <a:pos x="14" y="10"/>
              </a:cxn>
              <a:cxn ang="0">
                <a:pos x="16" y="10"/>
              </a:cxn>
              <a:cxn ang="0">
                <a:pos x="16" y="10"/>
              </a:cxn>
              <a:cxn ang="0">
                <a:pos x="16" y="10"/>
              </a:cxn>
              <a:cxn ang="0">
                <a:pos x="18" y="10"/>
              </a:cxn>
              <a:cxn ang="0">
                <a:pos x="20" y="10"/>
              </a:cxn>
              <a:cxn ang="0">
                <a:pos x="22" y="10"/>
              </a:cxn>
              <a:cxn ang="0">
                <a:pos x="22" y="10"/>
              </a:cxn>
              <a:cxn ang="0">
                <a:pos x="24" y="10"/>
              </a:cxn>
              <a:cxn ang="0">
                <a:pos x="24" y="10"/>
              </a:cxn>
              <a:cxn ang="0">
                <a:pos x="26" y="12"/>
              </a:cxn>
              <a:cxn ang="0">
                <a:pos x="28" y="12"/>
              </a:cxn>
              <a:cxn ang="0">
                <a:pos x="28" y="12"/>
              </a:cxn>
              <a:cxn ang="0">
                <a:pos x="28" y="14"/>
              </a:cxn>
              <a:cxn ang="0">
                <a:pos x="30" y="14"/>
              </a:cxn>
              <a:cxn ang="0">
                <a:pos x="30" y="14"/>
              </a:cxn>
              <a:cxn ang="0">
                <a:pos x="30" y="14"/>
              </a:cxn>
              <a:cxn ang="0">
                <a:pos x="30" y="14"/>
              </a:cxn>
              <a:cxn ang="0">
                <a:pos x="30" y="14"/>
              </a:cxn>
              <a:cxn ang="0">
                <a:pos x="30" y="14"/>
              </a:cxn>
              <a:cxn ang="0">
                <a:pos x="32" y="12"/>
              </a:cxn>
              <a:cxn ang="0">
                <a:pos x="32" y="12"/>
              </a:cxn>
              <a:cxn ang="0">
                <a:pos x="34" y="12"/>
              </a:cxn>
              <a:cxn ang="0">
                <a:pos x="34" y="12"/>
              </a:cxn>
              <a:cxn ang="0">
                <a:pos x="34" y="12"/>
              </a:cxn>
            </a:cxnLst>
            <a:rect l="0" t="0" r="r" b="b"/>
            <a:pathLst>
              <a:path w="34" h="14">
                <a:moveTo>
                  <a:pt x="0" y="0"/>
                </a:moveTo>
                <a:lnTo>
                  <a:pt x="0" y="0"/>
                </a:lnTo>
                <a:lnTo>
                  <a:pt x="2" y="0"/>
                </a:lnTo>
                <a:lnTo>
                  <a:pt x="2" y="0"/>
                </a:lnTo>
                <a:lnTo>
                  <a:pt x="2" y="2"/>
                </a:lnTo>
                <a:lnTo>
                  <a:pt x="2" y="2"/>
                </a:lnTo>
                <a:lnTo>
                  <a:pt x="2" y="2"/>
                </a:lnTo>
                <a:lnTo>
                  <a:pt x="2" y="2"/>
                </a:lnTo>
                <a:lnTo>
                  <a:pt x="4" y="6"/>
                </a:lnTo>
                <a:lnTo>
                  <a:pt x="4" y="6"/>
                </a:lnTo>
                <a:lnTo>
                  <a:pt x="4" y="6"/>
                </a:lnTo>
                <a:lnTo>
                  <a:pt x="6" y="6"/>
                </a:lnTo>
                <a:lnTo>
                  <a:pt x="6" y="6"/>
                </a:lnTo>
                <a:lnTo>
                  <a:pt x="6" y="6"/>
                </a:lnTo>
                <a:lnTo>
                  <a:pt x="8" y="8"/>
                </a:lnTo>
                <a:lnTo>
                  <a:pt x="8" y="8"/>
                </a:lnTo>
                <a:lnTo>
                  <a:pt x="8" y="8"/>
                </a:lnTo>
                <a:lnTo>
                  <a:pt x="8" y="8"/>
                </a:lnTo>
                <a:lnTo>
                  <a:pt x="10" y="10"/>
                </a:lnTo>
                <a:lnTo>
                  <a:pt x="12" y="10"/>
                </a:lnTo>
                <a:lnTo>
                  <a:pt x="14" y="10"/>
                </a:lnTo>
                <a:lnTo>
                  <a:pt x="16" y="10"/>
                </a:lnTo>
                <a:lnTo>
                  <a:pt x="16" y="10"/>
                </a:lnTo>
                <a:lnTo>
                  <a:pt x="16" y="10"/>
                </a:lnTo>
                <a:lnTo>
                  <a:pt x="18" y="10"/>
                </a:lnTo>
                <a:lnTo>
                  <a:pt x="20" y="10"/>
                </a:lnTo>
                <a:lnTo>
                  <a:pt x="22" y="10"/>
                </a:lnTo>
                <a:lnTo>
                  <a:pt x="22" y="10"/>
                </a:lnTo>
                <a:lnTo>
                  <a:pt x="24" y="10"/>
                </a:lnTo>
                <a:lnTo>
                  <a:pt x="24" y="10"/>
                </a:lnTo>
                <a:lnTo>
                  <a:pt x="26" y="12"/>
                </a:lnTo>
                <a:lnTo>
                  <a:pt x="28" y="12"/>
                </a:lnTo>
                <a:lnTo>
                  <a:pt x="28" y="12"/>
                </a:lnTo>
                <a:lnTo>
                  <a:pt x="28" y="14"/>
                </a:lnTo>
                <a:lnTo>
                  <a:pt x="30" y="14"/>
                </a:lnTo>
                <a:lnTo>
                  <a:pt x="30" y="14"/>
                </a:lnTo>
                <a:lnTo>
                  <a:pt x="30" y="14"/>
                </a:lnTo>
                <a:lnTo>
                  <a:pt x="30" y="14"/>
                </a:lnTo>
                <a:lnTo>
                  <a:pt x="30" y="14"/>
                </a:lnTo>
                <a:lnTo>
                  <a:pt x="30" y="14"/>
                </a:lnTo>
                <a:lnTo>
                  <a:pt x="32" y="12"/>
                </a:lnTo>
                <a:lnTo>
                  <a:pt x="32" y="12"/>
                </a:lnTo>
                <a:lnTo>
                  <a:pt x="34" y="12"/>
                </a:lnTo>
                <a:lnTo>
                  <a:pt x="34" y="12"/>
                </a:lnTo>
                <a:lnTo>
                  <a:pt x="34"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4" name="Freeform 740"/>
          <p:cNvSpPr>
            <a:spLocks/>
          </p:cNvSpPr>
          <p:nvPr/>
        </p:nvSpPr>
        <p:spPr bwMode="auto">
          <a:xfrm>
            <a:off x="4683125" y="2328863"/>
            <a:ext cx="9525" cy="3175"/>
          </a:xfrm>
          <a:custGeom>
            <a:avLst/>
            <a:gdLst/>
            <a:ahLst/>
            <a:cxnLst>
              <a:cxn ang="0">
                <a:pos x="6" y="2"/>
              </a:cxn>
              <a:cxn ang="0">
                <a:pos x="6" y="2"/>
              </a:cxn>
              <a:cxn ang="0">
                <a:pos x="6" y="2"/>
              </a:cxn>
              <a:cxn ang="0">
                <a:pos x="4" y="2"/>
              </a:cxn>
              <a:cxn ang="0">
                <a:pos x="4" y="2"/>
              </a:cxn>
              <a:cxn ang="0">
                <a:pos x="4" y="2"/>
              </a:cxn>
              <a:cxn ang="0">
                <a:pos x="4" y="2"/>
              </a:cxn>
              <a:cxn ang="0">
                <a:pos x="2" y="2"/>
              </a:cxn>
              <a:cxn ang="0">
                <a:pos x="2" y="2"/>
              </a:cxn>
              <a:cxn ang="0">
                <a:pos x="0" y="2"/>
              </a:cxn>
              <a:cxn ang="0">
                <a:pos x="0" y="0"/>
              </a:cxn>
              <a:cxn ang="0">
                <a:pos x="0" y="0"/>
              </a:cxn>
              <a:cxn ang="0">
                <a:pos x="0" y="0"/>
              </a:cxn>
            </a:cxnLst>
            <a:rect l="0" t="0" r="r" b="b"/>
            <a:pathLst>
              <a:path w="6" h="2">
                <a:moveTo>
                  <a:pt x="6" y="2"/>
                </a:moveTo>
                <a:lnTo>
                  <a:pt x="6" y="2"/>
                </a:lnTo>
                <a:lnTo>
                  <a:pt x="6" y="2"/>
                </a:lnTo>
                <a:lnTo>
                  <a:pt x="4" y="2"/>
                </a:lnTo>
                <a:lnTo>
                  <a:pt x="4" y="2"/>
                </a:lnTo>
                <a:lnTo>
                  <a:pt x="4" y="2"/>
                </a:lnTo>
                <a:lnTo>
                  <a:pt x="4" y="2"/>
                </a:lnTo>
                <a:lnTo>
                  <a:pt x="2" y="2"/>
                </a:lnTo>
                <a:lnTo>
                  <a:pt x="2" y="2"/>
                </a:lnTo>
                <a:lnTo>
                  <a:pt x="0" y="2"/>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5" name="Freeform 741"/>
          <p:cNvSpPr>
            <a:spLocks/>
          </p:cNvSpPr>
          <p:nvPr/>
        </p:nvSpPr>
        <p:spPr bwMode="auto">
          <a:xfrm>
            <a:off x="4686300" y="2316163"/>
            <a:ext cx="9525" cy="15875"/>
          </a:xfrm>
          <a:custGeom>
            <a:avLst/>
            <a:gdLst/>
            <a:ahLst/>
            <a:cxnLst>
              <a:cxn ang="0">
                <a:pos x="2" y="0"/>
              </a:cxn>
              <a:cxn ang="0">
                <a:pos x="0" y="0"/>
              </a:cxn>
              <a:cxn ang="0">
                <a:pos x="0" y="0"/>
              </a:cxn>
              <a:cxn ang="0">
                <a:pos x="0" y="0"/>
              </a:cxn>
              <a:cxn ang="0">
                <a:pos x="2" y="0"/>
              </a:cxn>
              <a:cxn ang="0">
                <a:pos x="2" y="2"/>
              </a:cxn>
              <a:cxn ang="0">
                <a:pos x="2" y="2"/>
              </a:cxn>
              <a:cxn ang="0">
                <a:pos x="2" y="2"/>
              </a:cxn>
              <a:cxn ang="0">
                <a:pos x="2" y="4"/>
              </a:cxn>
              <a:cxn ang="0">
                <a:pos x="4" y="4"/>
              </a:cxn>
              <a:cxn ang="0">
                <a:pos x="4" y="4"/>
              </a:cxn>
              <a:cxn ang="0">
                <a:pos x="4" y="4"/>
              </a:cxn>
              <a:cxn ang="0">
                <a:pos x="4" y="4"/>
              </a:cxn>
              <a:cxn ang="0">
                <a:pos x="6" y="4"/>
              </a:cxn>
              <a:cxn ang="0">
                <a:pos x="6" y="4"/>
              </a:cxn>
              <a:cxn ang="0">
                <a:pos x="6" y="6"/>
              </a:cxn>
              <a:cxn ang="0">
                <a:pos x="6" y="6"/>
              </a:cxn>
              <a:cxn ang="0">
                <a:pos x="4" y="6"/>
              </a:cxn>
              <a:cxn ang="0">
                <a:pos x="4" y="8"/>
              </a:cxn>
              <a:cxn ang="0">
                <a:pos x="4" y="10"/>
              </a:cxn>
              <a:cxn ang="0">
                <a:pos x="4" y="10"/>
              </a:cxn>
            </a:cxnLst>
            <a:rect l="0" t="0" r="r" b="b"/>
            <a:pathLst>
              <a:path w="6" h="10">
                <a:moveTo>
                  <a:pt x="2" y="0"/>
                </a:moveTo>
                <a:lnTo>
                  <a:pt x="0" y="0"/>
                </a:lnTo>
                <a:lnTo>
                  <a:pt x="0" y="0"/>
                </a:lnTo>
                <a:lnTo>
                  <a:pt x="0" y="0"/>
                </a:lnTo>
                <a:lnTo>
                  <a:pt x="2" y="0"/>
                </a:lnTo>
                <a:lnTo>
                  <a:pt x="2" y="2"/>
                </a:lnTo>
                <a:lnTo>
                  <a:pt x="2" y="2"/>
                </a:lnTo>
                <a:lnTo>
                  <a:pt x="2" y="2"/>
                </a:lnTo>
                <a:lnTo>
                  <a:pt x="2" y="4"/>
                </a:lnTo>
                <a:lnTo>
                  <a:pt x="4" y="4"/>
                </a:lnTo>
                <a:lnTo>
                  <a:pt x="4" y="4"/>
                </a:lnTo>
                <a:lnTo>
                  <a:pt x="4" y="4"/>
                </a:lnTo>
                <a:lnTo>
                  <a:pt x="4" y="4"/>
                </a:lnTo>
                <a:lnTo>
                  <a:pt x="6" y="4"/>
                </a:lnTo>
                <a:lnTo>
                  <a:pt x="6" y="4"/>
                </a:lnTo>
                <a:lnTo>
                  <a:pt x="6" y="6"/>
                </a:lnTo>
                <a:lnTo>
                  <a:pt x="6" y="6"/>
                </a:lnTo>
                <a:lnTo>
                  <a:pt x="4" y="6"/>
                </a:lnTo>
                <a:lnTo>
                  <a:pt x="4" y="8"/>
                </a:lnTo>
                <a:lnTo>
                  <a:pt x="4" y="10"/>
                </a:lnTo>
                <a:lnTo>
                  <a:pt x="4"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6" name="Freeform 742"/>
          <p:cNvSpPr>
            <a:spLocks/>
          </p:cNvSpPr>
          <p:nvPr/>
        </p:nvSpPr>
        <p:spPr bwMode="auto">
          <a:xfrm>
            <a:off x="4616450" y="2290763"/>
            <a:ext cx="66675" cy="41275"/>
          </a:xfrm>
          <a:custGeom>
            <a:avLst/>
            <a:gdLst/>
            <a:ahLst/>
            <a:cxnLst>
              <a:cxn ang="0">
                <a:pos x="0" y="2"/>
              </a:cxn>
              <a:cxn ang="0">
                <a:pos x="0" y="4"/>
              </a:cxn>
              <a:cxn ang="0">
                <a:pos x="4" y="6"/>
              </a:cxn>
              <a:cxn ang="0">
                <a:pos x="4" y="6"/>
              </a:cxn>
              <a:cxn ang="0">
                <a:pos x="6" y="4"/>
              </a:cxn>
              <a:cxn ang="0">
                <a:pos x="6" y="4"/>
              </a:cxn>
              <a:cxn ang="0">
                <a:pos x="6" y="4"/>
              </a:cxn>
              <a:cxn ang="0">
                <a:pos x="8" y="6"/>
              </a:cxn>
              <a:cxn ang="0">
                <a:pos x="8" y="6"/>
              </a:cxn>
              <a:cxn ang="0">
                <a:pos x="8" y="8"/>
              </a:cxn>
              <a:cxn ang="0">
                <a:pos x="10" y="8"/>
              </a:cxn>
              <a:cxn ang="0">
                <a:pos x="12" y="10"/>
              </a:cxn>
              <a:cxn ang="0">
                <a:pos x="14" y="10"/>
              </a:cxn>
              <a:cxn ang="0">
                <a:pos x="14" y="12"/>
              </a:cxn>
              <a:cxn ang="0">
                <a:pos x="18" y="12"/>
              </a:cxn>
              <a:cxn ang="0">
                <a:pos x="20" y="12"/>
              </a:cxn>
              <a:cxn ang="0">
                <a:pos x="20" y="14"/>
              </a:cxn>
              <a:cxn ang="0">
                <a:pos x="20" y="18"/>
              </a:cxn>
              <a:cxn ang="0">
                <a:pos x="20" y="18"/>
              </a:cxn>
              <a:cxn ang="0">
                <a:pos x="22" y="18"/>
              </a:cxn>
              <a:cxn ang="0">
                <a:pos x="24" y="18"/>
              </a:cxn>
              <a:cxn ang="0">
                <a:pos x="24" y="18"/>
              </a:cxn>
              <a:cxn ang="0">
                <a:pos x="26" y="16"/>
              </a:cxn>
              <a:cxn ang="0">
                <a:pos x="28" y="14"/>
              </a:cxn>
              <a:cxn ang="0">
                <a:pos x="30" y="14"/>
              </a:cxn>
              <a:cxn ang="0">
                <a:pos x="28" y="16"/>
              </a:cxn>
              <a:cxn ang="0">
                <a:pos x="30" y="20"/>
              </a:cxn>
              <a:cxn ang="0">
                <a:pos x="30" y="20"/>
              </a:cxn>
              <a:cxn ang="0">
                <a:pos x="30" y="20"/>
              </a:cxn>
              <a:cxn ang="0">
                <a:pos x="36" y="24"/>
              </a:cxn>
              <a:cxn ang="0">
                <a:pos x="36" y="24"/>
              </a:cxn>
              <a:cxn ang="0">
                <a:pos x="36" y="26"/>
              </a:cxn>
              <a:cxn ang="0">
                <a:pos x="38" y="24"/>
              </a:cxn>
              <a:cxn ang="0">
                <a:pos x="40" y="24"/>
              </a:cxn>
              <a:cxn ang="0">
                <a:pos x="42" y="24"/>
              </a:cxn>
            </a:cxnLst>
            <a:rect l="0" t="0" r="r" b="b"/>
            <a:pathLst>
              <a:path w="42" h="26">
                <a:moveTo>
                  <a:pt x="0" y="0"/>
                </a:moveTo>
                <a:lnTo>
                  <a:pt x="0" y="2"/>
                </a:lnTo>
                <a:lnTo>
                  <a:pt x="0" y="2"/>
                </a:lnTo>
                <a:lnTo>
                  <a:pt x="0" y="4"/>
                </a:lnTo>
                <a:lnTo>
                  <a:pt x="2" y="6"/>
                </a:lnTo>
                <a:lnTo>
                  <a:pt x="4" y="6"/>
                </a:lnTo>
                <a:lnTo>
                  <a:pt x="4" y="6"/>
                </a:lnTo>
                <a:lnTo>
                  <a:pt x="4" y="6"/>
                </a:lnTo>
                <a:lnTo>
                  <a:pt x="4" y="4"/>
                </a:lnTo>
                <a:lnTo>
                  <a:pt x="6" y="4"/>
                </a:lnTo>
                <a:lnTo>
                  <a:pt x="6" y="4"/>
                </a:lnTo>
                <a:lnTo>
                  <a:pt x="6" y="4"/>
                </a:lnTo>
                <a:lnTo>
                  <a:pt x="6" y="4"/>
                </a:lnTo>
                <a:lnTo>
                  <a:pt x="6" y="4"/>
                </a:lnTo>
                <a:lnTo>
                  <a:pt x="8" y="4"/>
                </a:lnTo>
                <a:lnTo>
                  <a:pt x="8" y="6"/>
                </a:lnTo>
                <a:lnTo>
                  <a:pt x="8" y="6"/>
                </a:lnTo>
                <a:lnTo>
                  <a:pt x="8" y="6"/>
                </a:lnTo>
                <a:lnTo>
                  <a:pt x="8" y="8"/>
                </a:lnTo>
                <a:lnTo>
                  <a:pt x="8" y="8"/>
                </a:lnTo>
                <a:lnTo>
                  <a:pt x="10" y="10"/>
                </a:lnTo>
                <a:lnTo>
                  <a:pt x="10" y="8"/>
                </a:lnTo>
                <a:lnTo>
                  <a:pt x="12" y="8"/>
                </a:lnTo>
                <a:lnTo>
                  <a:pt x="12" y="10"/>
                </a:lnTo>
                <a:lnTo>
                  <a:pt x="14" y="10"/>
                </a:lnTo>
                <a:lnTo>
                  <a:pt x="14" y="10"/>
                </a:lnTo>
                <a:lnTo>
                  <a:pt x="14" y="10"/>
                </a:lnTo>
                <a:lnTo>
                  <a:pt x="14" y="12"/>
                </a:lnTo>
                <a:lnTo>
                  <a:pt x="16" y="12"/>
                </a:lnTo>
                <a:lnTo>
                  <a:pt x="18" y="12"/>
                </a:lnTo>
                <a:lnTo>
                  <a:pt x="18" y="12"/>
                </a:lnTo>
                <a:lnTo>
                  <a:pt x="20" y="12"/>
                </a:lnTo>
                <a:lnTo>
                  <a:pt x="20" y="14"/>
                </a:lnTo>
                <a:lnTo>
                  <a:pt x="20" y="14"/>
                </a:lnTo>
                <a:lnTo>
                  <a:pt x="20" y="16"/>
                </a:lnTo>
                <a:lnTo>
                  <a:pt x="20" y="18"/>
                </a:lnTo>
                <a:lnTo>
                  <a:pt x="20" y="18"/>
                </a:lnTo>
                <a:lnTo>
                  <a:pt x="20" y="18"/>
                </a:lnTo>
                <a:lnTo>
                  <a:pt x="20" y="18"/>
                </a:lnTo>
                <a:lnTo>
                  <a:pt x="22" y="18"/>
                </a:lnTo>
                <a:lnTo>
                  <a:pt x="24" y="18"/>
                </a:lnTo>
                <a:lnTo>
                  <a:pt x="24" y="18"/>
                </a:lnTo>
                <a:lnTo>
                  <a:pt x="24" y="18"/>
                </a:lnTo>
                <a:lnTo>
                  <a:pt x="24" y="18"/>
                </a:lnTo>
                <a:lnTo>
                  <a:pt x="26" y="18"/>
                </a:lnTo>
                <a:lnTo>
                  <a:pt x="26" y="16"/>
                </a:lnTo>
                <a:lnTo>
                  <a:pt x="26" y="16"/>
                </a:lnTo>
                <a:lnTo>
                  <a:pt x="28" y="14"/>
                </a:lnTo>
                <a:lnTo>
                  <a:pt x="28" y="14"/>
                </a:lnTo>
                <a:lnTo>
                  <a:pt x="30" y="14"/>
                </a:lnTo>
                <a:lnTo>
                  <a:pt x="28" y="16"/>
                </a:lnTo>
                <a:lnTo>
                  <a:pt x="28" y="16"/>
                </a:lnTo>
                <a:lnTo>
                  <a:pt x="28" y="18"/>
                </a:lnTo>
                <a:lnTo>
                  <a:pt x="30" y="20"/>
                </a:lnTo>
                <a:lnTo>
                  <a:pt x="30" y="20"/>
                </a:lnTo>
                <a:lnTo>
                  <a:pt x="30" y="20"/>
                </a:lnTo>
                <a:lnTo>
                  <a:pt x="30" y="20"/>
                </a:lnTo>
                <a:lnTo>
                  <a:pt x="30" y="20"/>
                </a:lnTo>
                <a:lnTo>
                  <a:pt x="34" y="22"/>
                </a:lnTo>
                <a:lnTo>
                  <a:pt x="36" y="24"/>
                </a:lnTo>
                <a:lnTo>
                  <a:pt x="36" y="24"/>
                </a:lnTo>
                <a:lnTo>
                  <a:pt x="36" y="24"/>
                </a:lnTo>
                <a:lnTo>
                  <a:pt x="36" y="24"/>
                </a:lnTo>
                <a:lnTo>
                  <a:pt x="36" y="26"/>
                </a:lnTo>
                <a:lnTo>
                  <a:pt x="38" y="26"/>
                </a:lnTo>
                <a:lnTo>
                  <a:pt x="38" y="24"/>
                </a:lnTo>
                <a:lnTo>
                  <a:pt x="38" y="24"/>
                </a:lnTo>
                <a:lnTo>
                  <a:pt x="40" y="24"/>
                </a:lnTo>
                <a:lnTo>
                  <a:pt x="40" y="24"/>
                </a:lnTo>
                <a:lnTo>
                  <a:pt x="42"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7" name="Freeform 743"/>
          <p:cNvSpPr>
            <a:spLocks/>
          </p:cNvSpPr>
          <p:nvPr/>
        </p:nvSpPr>
        <p:spPr bwMode="auto">
          <a:xfrm>
            <a:off x="4860925" y="2290763"/>
            <a:ext cx="85725" cy="38100"/>
          </a:xfrm>
          <a:custGeom>
            <a:avLst/>
            <a:gdLst/>
            <a:ahLst/>
            <a:cxnLst>
              <a:cxn ang="0">
                <a:pos x="54" y="24"/>
              </a:cxn>
              <a:cxn ang="0">
                <a:pos x="54" y="24"/>
              </a:cxn>
              <a:cxn ang="0">
                <a:pos x="52" y="22"/>
              </a:cxn>
              <a:cxn ang="0">
                <a:pos x="50" y="20"/>
              </a:cxn>
              <a:cxn ang="0">
                <a:pos x="50" y="18"/>
              </a:cxn>
              <a:cxn ang="0">
                <a:pos x="46" y="18"/>
              </a:cxn>
              <a:cxn ang="0">
                <a:pos x="42" y="16"/>
              </a:cxn>
              <a:cxn ang="0">
                <a:pos x="42" y="18"/>
              </a:cxn>
              <a:cxn ang="0">
                <a:pos x="40" y="18"/>
              </a:cxn>
              <a:cxn ang="0">
                <a:pos x="38" y="14"/>
              </a:cxn>
              <a:cxn ang="0">
                <a:pos x="38" y="14"/>
              </a:cxn>
              <a:cxn ang="0">
                <a:pos x="38" y="14"/>
              </a:cxn>
              <a:cxn ang="0">
                <a:pos x="38" y="12"/>
              </a:cxn>
              <a:cxn ang="0">
                <a:pos x="38" y="12"/>
              </a:cxn>
              <a:cxn ang="0">
                <a:pos x="38" y="12"/>
              </a:cxn>
              <a:cxn ang="0">
                <a:pos x="34" y="12"/>
              </a:cxn>
              <a:cxn ang="0">
                <a:pos x="32" y="12"/>
              </a:cxn>
              <a:cxn ang="0">
                <a:pos x="30" y="10"/>
              </a:cxn>
              <a:cxn ang="0">
                <a:pos x="28" y="10"/>
              </a:cxn>
              <a:cxn ang="0">
                <a:pos x="28" y="10"/>
              </a:cxn>
              <a:cxn ang="0">
                <a:pos x="28" y="12"/>
              </a:cxn>
              <a:cxn ang="0">
                <a:pos x="30" y="14"/>
              </a:cxn>
              <a:cxn ang="0">
                <a:pos x="28" y="14"/>
              </a:cxn>
              <a:cxn ang="0">
                <a:pos x="26" y="14"/>
              </a:cxn>
              <a:cxn ang="0">
                <a:pos x="26" y="14"/>
              </a:cxn>
              <a:cxn ang="0">
                <a:pos x="24" y="16"/>
              </a:cxn>
              <a:cxn ang="0">
                <a:pos x="24" y="14"/>
              </a:cxn>
              <a:cxn ang="0">
                <a:pos x="24" y="14"/>
              </a:cxn>
              <a:cxn ang="0">
                <a:pos x="22" y="12"/>
              </a:cxn>
              <a:cxn ang="0">
                <a:pos x="22" y="12"/>
              </a:cxn>
              <a:cxn ang="0">
                <a:pos x="20" y="10"/>
              </a:cxn>
              <a:cxn ang="0">
                <a:pos x="18" y="10"/>
              </a:cxn>
              <a:cxn ang="0">
                <a:pos x="20" y="10"/>
              </a:cxn>
              <a:cxn ang="0">
                <a:pos x="22" y="8"/>
              </a:cxn>
              <a:cxn ang="0">
                <a:pos x="20" y="6"/>
              </a:cxn>
              <a:cxn ang="0">
                <a:pos x="18" y="6"/>
              </a:cxn>
              <a:cxn ang="0">
                <a:pos x="18" y="6"/>
              </a:cxn>
              <a:cxn ang="0">
                <a:pos x="16" y="8"/>
              </a:cxn>
              <a:cxn ang="0">
                <a:pos x="14" y="6"/>
              </a:cxn>
              <a:cxn ang="0">
                <a:pos x="10" y="4"/>
              </a:cxn>
              <a:cxn ang="0">
                <a:pos x="8" y="4"/>
              </a:cxn>
              <a:cxn ang="0">
                <a:pos x="6" y="2"/>
              </a:cxn>
              <a:cxn ang="0">
                <a:pos x="6" y="2"/>
              </a:cxn>
              <a:cxn ang="0">
                <a:pos x="6" y="2"/>
              </a:cxn>
              <a:cxn ang="0">
                <a:pos x="2" y="2"/>
              </a:cxn>
              <a:cxn ang="0">
                <a:pos x="2" y="4"/>
              </a:cxn>
              <a:cxn ang="0">
                <a:pos x="0" y="4"/>
              </a:cxn>
            </a:cxnLst>
            <a:rect l="0" t="0" r="r" b="b"/>
            <a:pathLst>
              <a:path w="54" h="24">
                <a:moveTo>
                  <a:pt x="54" y="24"/>
                </a:moveTo>
                <a:lnTo>
                  <a:pt x="54" y="24"/>
                </a:lnTo>
                <a:lnTo>
                  <a:pt x="54" y="24"/>
                </a:lnTo>
                <a:lnTo>
                  <a:pt x="54" y="24"/>
                </a:lnTo>
                <a:lnTo>
                  <a:pt x="54" y="22"/>
                </a:lnTo>
                <a:lnTo>
                  <a:pt x="52" y="22"/>
                </a:lnTo>
                <a:lnTo>
                  <a:pt x="50" y="22"/>
                </a:lnTo>
                <a:lnTo>
                  <a:pt x="50" y="20"/>
                </a:lnTo>
                <a:lnTo>
                  <a:pt x="50" y="18"/>
                </a:lnTo>
                <a:lnTo>
                  <a:pt x="50" y="18"/>
                </a:lnTo>
                <a:lnTo>
                  <a:pt x="46" y="18"/>
                </a:lnTo>
                <a:lnTo>
                  <a:pt x="46" y="18"/>
                </a:lnTo>
                <a:lnTo>
                  <a:pt x="44" y="16"/>
                </a:lnTo>
                <a:lnTo>
                  <a:pt x="42" y="16"/>
                </a:lnTo>
                <a:lnTo>
                  <a:pt x="42" y="16"/>
                </a:lnTo>
                <a:lnTo>
                  <a:pt x="42" y="18"/>
                </a:lnTo>
                <a:lnTo>
                  <a:pt x="40" y="18"/>
                </a:lnTo>
                <a:lnTo>
                  <a:pt x="40" y="18"/>
                </a:lnTo>
                <a:lnTo>
                  <a:pt x="38" y="16"/>
                </a:lnTo>
                <a:lnTo>
                  <a:pt x="38" y="14"/>
                </a:lnTo>
                <a:lnTo>
                  <a:pt x="38" y="14"/>
                </a:lnTo>
                <a:lnTo>
                  <a:pt x="38" y="14"/>
                </a:lnTo>
                <a:lnTo>
                  <a:pt x="38" y="14"/>
                </a:lnTo>
                <a:lnTo>
                  <a:pt x="38" y="14"/>
                </a:lnTo>
                <a:lnTo>
                  <a:pt x="38" y="12"/>
                </a:lnTo>
                <a:lnTo>
                  <a:pt x="38" y="12"/>
                </a:lnTo>
                <a:lnTo>
                  <a:pt x="38" y="12"/>
                </a:lnTo>
                <a:lnTo>
                  <a:pt x="38" y="12"/>
                </a:lnTo>
                <a:lnTo>
                  <a:pt x="38" y="12"/>
                </a:lnTo>
                <a:lnTo>
                  <a:pt x="38" y="12"/>
                </a:lnTo>
                <a:lnTo>
                  <a:pt x="34" y="12"/>
                </a:lnTo>
                <a:lnTo>
                  <a:pt x="34" y="12"/>
                </a:lnTo>
                <a:lnTo>
                  <a:pt x="32" y="12"/>
                </a:lnTo>
                <a:lnTo>
                  <a:pt x="32" y="12"/>
                </a:lnTo>
                <a:lnTo>
                  <a:pt x="32" y="12"/>
                </a:lnTo>
                <a:lnTo>
                  <a:pt x="30" y="10"/>
                </a:lnTo>
                <a:lnTo>
                  <a:pt x="30" y="10"/>
                </a:lnTo>
                <a:lnTo>
                  <a:pt x="28" y="10"/>
                </a:lnTo>
                <a:lnTo>
                  <a:pt x="28" y="10"/>
                </a:lnTo>
                <a:lnTo>
                  <a:pt x="28" y="10"/>
                </a:lnTo>
                <a:lnTo>
                  <a:pt x="28" y="10"/>
                </a:lnTo>
                <a:lnTo>
                  <a:pt x="28" y="12"/>
                </a:lnTo>
                <a:lnTo>
                  <a:pt x="28" y="12"/>
                </a:lnTo>
                <a:lnTo>
                  <a:pt x="30" y="14"/>
                </a:lnTo>
                <a:lnTo>
                  <a:pt x="28" y="14"/>
                </a:lnTo>
                <a:lnTo>
                  <a:pt x="28" y="14"/>
                </a:lnTo>
                <a:lnTo>
                  <a:pt x="28" y="14"/>
                </a:lnTo>
                <a:lnTo>
                  <a:pt x="26" y="14"/>
                </a:lnTo>
                <a:lnTo>
                  <a:pt x="26" y="14"/>
                </a:lnTo>
                <a:lnTo>
                  <a:pt x="26" y="14"/>
                </a:lnTo>
                <a:lnTo>
                  <a:pt x="26" y="16"/>
                </a:lnTo>
                <a:lnTo>
                  <a:pt x="24" y="16"/>
                </a:lnTo>
                <a:lnTo>
                  <a:pt x="24" y="16"/>
                </a:lnTo>
                <a:lnTo>
                  <a:pt x="24" y="14"/>
                </a:lnTo>
                <a:lnTo>
                  <a:pt x="24" y="14"/>
                </a:lnTo>
                <a:lnTo>
                  <a:pt x="24" y="14"/>
                </a:lnTo>
                <a:lnTo>
                  <a:pt x="24" y="14"/>
                </a:lnTo>
                <a:lnTo>
                  <a:pt x="22" y="12"/>
                </a:lnTo>
                <a:lnTo>
                  <a:pt x="22" y="12"/>
                </a:lnTo>
                <a:lnTo>
                  <a:pt x="22" y="12"/>
                </a:lnTo>
                <a:lnTo>
                  <a:pt x="20" y="12"/>
                </a:lnTo>
                <a:lnTo>
                  <a:pt x="20" y="10"/>
                </a:lnTo>
                <a:lnTo>
                  <a:pt x="20" y="10"/>
                </a:lnTo>
                <a:lnTo>
                  <a:pt x="18" y="10"/>
                </a:lnTo>
                <a:lnTo>
                  <a:pt x="20" y="10"/>
                </a:lnTo>
                <a:lnTo>
                  <a:pt x="20" y="10"/>
                </a:lnTo>
                <a:lnTo>
                  <a:pt x="22" y="8"/>
                </a:lnTo>
                <a:lnTo>
                  <a:pt x="22" y="8"/>
                </a:lnTo>
                <a:lnTo>
                  <a:pt x="22" y="8"/>
                </a:lnTo>
                <a:lnTo>
                  <a:pt x="20" y="6"/>
                </a:lnTo>
                <a:lnTo>
                  <a:pt x="20" y="6"/>
                </a:lnTo>
                <a:lnTo>
                  <a:pt x="18" y="6"/>
                </a:lnTo>
                <a:lnTo>
                  <a:pt x="18" y="6"/>
                </a:lnTo>
                <a:lnTo>
                  <a:pt x="18" y="6"/>
                </a:lnTo>
                <a:lnTo>
                  <a:pt x="16" y="6"/>
                </a:lnTo>
                <a:lnTo>
                  <a:pt x="16" y="8"/>
                </a:lnTo>
                <a:lnTo>
                  <a:pt x="16" y="6"/>
                </a:lnTo>
                <a:lnTo>
                  <a:pt x="14" y="6"/>
                </a:lnTo>
                <a:lnTo>
                  <a:pt x="10" y="4"/>
                </a:lnTo>
                <a:lnTo>
                  <a:pt x="10" y="4"/>
                </a:lnTo>
                <a:lnTo>
                  <a:pt x="8" y="4"/>
                </a:lnTo>
                <a:lnTo>
                  <a:pt x="8" y="4"/>
                </a:lnTo>
                <a:lnTo>
                  <a:pt x="6" y="4"/>
                </a:lnTo>
                <a:lnTo>
                  <a:pt x="6" y="2"/>
                </a:lnTo>
                <a:lnTo>
                  <a:pt x="6" y="2"/>
                </a:lnTo>
                <a:lnTo>
                  <a:pt x="6" y="2"/>
                </a:lnTo>
                <a:lnTo>
                  <a:pt x="6" y="2"/>
                </a:lnTo>
                <a:lnTo>
                  <a:pt x="6" y="2"/>
                </a:lnTo>
                <a:lnTo>
                  <a:pt x="4" y="0"/>
                </a:lnTo>
                <a:lnTo>
                  <a:pt x="2" y="2"/>
                </a:lnTo>
                <a:lnTo>
                  <a:pt x="4" y="2"/>
                </a:lnTo>
                <a:lnTo>
                  <a:pt x="2" y="4"/>
                </a:lnTo>
                <a:lnTo>
                  <a:pt x="2"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8" name="Freeform 744"/>
          <p:cNvSpPr>
            <a:spLocks/>
          </p:cNvSpPr>
          <p:nvPr/>
        </p:nvSpPr>
        <p:spPr bwMode="auto">
          <a:xfrm>
            <a:off x="6927850" y="2319338"/>
            <a:ext cx="47625" cy="9525"/>
          </a:xfrm>
          <a:custGeom>
            <a:avLst/>
            <a:gdLst/>
            <a:ahLst/>
            <a:cxnLst>
              <a:cxn ang="0">
                <a:pos x="0" y="2"/>
              </a:cxn>
              <a:cxn ang="0">
                <a:pos x="0" y="2"/>
              </a:cxn>
              <a:cxn ang="0">
                <a:pos x="2" y="2"/>
              </a:cxn>
              <a:cxn ang="0">
                <a:pos x="4" y="4"/>
              </a:cxn>
              <a:cxn ang="0">
                <a:pos x="4" y="4"/>
              </a:cxn>
              <a:cxn ang="0">
                <a:pos x="6" y="4"/>
              </a:cxn>
              <a:cxn ang="0">
                <a:pos x="8" y="4"/>
              </a:cxn>
              <a:cxn ang="0">
                <a:pos x="8" y="4"/>
              </a:cxn>
              <a:cxn ang="0">
                <a:pos x="8" y="4"/>
              </a:cxn>
              <a:cxn ang="0">
                <a:pos x="10" y="6"/>
              </a:cxn>
              <a:cxn ang="0">
                <a:pos x="10" y="6"/>
              </a:cxn>
              <a:cxn ang="0">
                <a:pos x="10" y="6"/>
              </a:cxn>
              <a:cxn ang="0">
                <a:pos x="10" y="6"/>
              </a:cxn>
              <a:cxn ang="0">
                <a:pos x="12" y="6"/>
              </a:cxn>
              <a:cxn ang="0">
                <a:pos x="12" y="6"/>
              </a:cxn>
              <a:cxn ang="0">
                <a:pos x="12" y="6"/>
              </a:cxn>
              <a:cxn ang="0">
                <a:pos x="14" y="6"/>
              </a:cxn>
              <a:cxn ang="0">
                <a:pos x="16" y="6"/>
              </a:cxn>
              <a:cxn ang="0">
                <a:pos x="18" y="6"/>
              </a:cxn>
              <a:cxn ang="0">
                <a:pos x="18" y="6"/>
              </a:cxn>
              <a:cxn ang="0">
                <a:pos x="20" y="6"/>
              </a:cxn>
              <a:cxn ang="0">
                <a:pos x="20" y="4"/>
              </a:cxn>
              <a:cxn ang="0">
                <a:pos x="20" y="4"/>
              </a:cxn>
              <a:cxn ang="0">
                <a:pos x="22" y="2"/>
              </a:cxn>
              <a:cxn ang="0">
                <a:pos x="22" y="2"/>
              </a:cxn>
              <a:cxn ang="0">
                <a:pos x="22" y="2"/>
              </a:cxn>
              <a:cxn ang="0">
                <a:pos x="22" y="0"/>
              </a:cxn>
              <a:cxn ang="0">
                <a:pos x="24" y="0"/>
              </a:cxn>
              <a:cxn ang="0">
                <a:pos x="24" y="0"/>
              </a:cxn>
              <a:cxn ang="0">
                <a:pos x="24" y="0"/>
              </a:cxn>
              <a:cxn ang="0">
                <a:pos x="24" y="0"/>
              </a:cxn>
              <a:cxn ang="0">
                <a:pos x="26" y="0"/>
              </a:cxn>
              <a:cxn ang="0">
                <a:pos x="26" y="0"/>
              </a:cxn>
              <a:cxn ang="0">
                <a:pos x="28" y="0"/>
              </a:cxn>
              <a:cxn ang="0">
                <a:pos x="28" y="0"/>
              </a:cxn>
              <a:cxn ang="0">
                <a:pos x="28" y="0"/>
              </a:cxn>
              <a:cxn ang="0">
                <a:pos x="30" y="0"/>
              </a:cxn>
            </a:cxnLst>
            <a:rect l="0" t="0" r="r" b="b"/>
            <a:pathLst>
              <a:path w="30" h="6">
                <a:moveTo>
                  <a:pt x="0" y="2"/>
                </a:moveTo>
                <a:lnTo>
                  <a:pt x="0" y="2"/>
                </a:lnTo>
                <a:lnTo>
                  <a:pt x="2" y="2"/>
                </a:lnTo>
                <a:lnTo>
                  <a:pt x="4" y="4"/>
                </a:lnTo>
                <a:lnTo>
                  <a:pt x="4" y="4"/>
                </a:lnTo>
                <a:lnTo>
                  <a:pt x="6" y="4"/>
                </a:lnTo>
                <a:lnTo>
                  <a:pt x="8" y="4"/>
                </a:lnTo>
                <a:lnTo>
                  <a:pt x="8" y="4"/>
                </a:lnTo>
                <a:lnTo>
                  <a:pt x="8" y="4"/>
                </a:lnTo>
                <a:lnTo>
                  <a:pt x="10" y="6"/>
                </a:lnTo>
                <a:lnTo>
                  <a:pt x="10" y="6"/>
                </a:lnTo>
                <a:lnTo>
                  <a:pt x="10" y="6"/>
                </a:lnTo>
                <a:lnTo>
                  <a:pt x="10" y="6"/>
                </a:lnTo>
                <a:lnTo>
                  <a:pt x="12" y="6"/>
                </a:lnTo>
                <a:lnTo>
                  <a:pt x="12" y="6"/>
                </a:lnTo>
                <a:lnTo>
                  <a:pt x="12" y="6"/>
                </a:lnTo>
                <a:lnTo>
                  <a:pt x="14" y="6"/>
                </a:lnTo>
                <a:lnTo>
                  <a:pt x="16" y="6"/>
                </a:lnTo>
                <a:lnTo>
                  <a:pt x="18" y="6"/>
                </a:lnTo>
                <a:lnTo>
                  <a:pt x="18" y="6"/>
                </a:lnTo>
                <a:lnTo>
                  <a:pt x="20" y="6"/>
                </a:lnTo>
                <a:lnTo>
                  <a:pt x="20" y="4"/>
                </a:lnTo>
                <a:lnTo>
                  <a:pt x="20" y="4"/>
                </a:lnTo>
                <a:lnTo>
                  <a:pt x="22" y="2"/>
                </a:lnTo>
                <a:lnTo>
                  <a:pt x="22" y="2"/>
                </a:lnTo>
                <a:lnTo>
                  <a:pt x="22" y="2"/>
                </a:lnTo>
                <a:lnTo>
                  <a:pt x="22" y="0"/>
                </a:lnTo>
                <a:lnTo>
                  <a:pt x="24" y="0"/>
                </a:lnTo>
                <a:lnTo>
                  <a:pt x="24" y="0"/>
                </a:lnTo>
                <a:lnTo>
                  <a:pt x="24" y="0"/>
                </a:lnTo>
                <a:lnTo>
                  <a:pt x="24" y="0"/>
                </a:lnTo>
                <a:lnTo>
                  <a:pt x="26" y="0"/>
                </a:lnTo>
                <a:lnTo>
                  <a:pt x="26" y="0"/>
                </a:lnTo>
                <a:lnTo>
                  <a:pt x="28" y="0"/>
                </a:lnTo>
                <a:lnTo>
                  <a:pt x="28" y="0"/>
                </a:lnTo>
                <a:lnTo>
                  <a:pt x="28" y="0"/>
                </a:lnTo>
                <a:lnTo>
                  <a:pt x="3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9" name="Freeform 745"/>
          <p:cNvSpPr>
            <a:spLocks/>
          </p:cNvSpPr>
          <p:nvPr/>
        </p:nvSpPr>
        <p:spPr bwMode="auto">
          <a:xfrm>
            <a:off x="4679950" y="2312988"/>
            <a:ext cx="9525" cy="15875"/>
          </a:xfrm>
          <a:custGeom>
            <a:avLst/>
            <a:gdLst/>
            <a:ahLst/>
            <a:cxnLst>
              <a:cxn ang="0">
                <a:pos x="6" y="2"/>
              </a:cxn>
              <a:cxn ang="0">
                <a:pos x="4" y="2"/>
              </a:cxn>
              <a:cxn ang="0">
                <a:pos x="4" y="0"/>
              </a:cxn>
              <a:cxn ang="0">
                <a:pos x="4" y="0"/>
              </a:cxn>
              <a:cxn ang="0">
                <a:pos x="4" y="0"/>
              </a:cxn>
              <a:cxn ang="0">
                <a:pos x="2" y="0"/>
              </a:cxn>
              <a:cxn ang="0">
                <a:pos x="2" y="2"/>
              </a:cxn>
              <a:cxn ang="0">
                <a:pos x="2" y="2"/>
              </a:cxn>
              <a:cxn ang="0">
                <a:pos x="2" y="4"/>
              </a:cxn>
              <a:cxn ang="0">
                <a:pos x="0" y="4"/>
              </a:cxn>
              <a:cxn ang="0">
                <a:pos x="0" y="4"/>
              </a:cxn>
              <a:cxn ang="0">
                <a:pos x="0" y="6"/>
              </a:cxn>
              <a:cxn ang="0">
                <a:pos x="0" y="6"/>
              </a:cxn>
              <a:cxn ang="0">
                <a:pos x="0" y="6"/>
              </a:cxn>
              <a:cxn ang="0">
                <a:pos x="2" y="8"/>
              </a:cxn>
              <a:cxn ang="0">
                <a:pos x="2" y="8"/>
              </a:cxn>
              <a:cxn ang="0">
                <a:pos x="2" y="8"/>
              </a:cxn>
              <a:cxn ang="0">
                <a:pos x="2" y="8"/>
              </a:cxn>
              <a:cxn ang="0">
                <a:pos x="2" y="10"/>
              </a:cxn>
              <a:cxn ang="0">
                <a:pos x="2" y="10"/>
              </a:cxn>
              <a:cxn ang="0">
                <a:pos x="2" y="10"/>
              </a:cxn>
            </a:cxnLst>
            <a:rect l="0" t="0" r="r" b="b"/>
            <a:pathLst>
              <a:path w="6" h="10">
                <a:moveTo>
                  <a:pt x="6" y="2"/>
                </a:moveTo>
                <a:lnTo>
                  <a:pt x="4" y="2"/>
                </a:lnTo>
                <a:lnTo>
                  <a:pt x="4" y="0"/>
                </a:lnTo>
                <a:lnTo>
                  <a:pt x="4" y="0"/>
                </a:lnTo>
                <a:lnTo>
                  <a:pt x="4" y="0"/>
                </a:lnTo>
                <a:lnTo>
                  <a:pt x="2" y="0"/>
                </a:lnTo>
                <a:lnTo>
                  <a:pt x="2" y="2"/>
                </a:lnTo>
                <a:lnTo>
                  <a:pt x="2" y="2"/>
                </a:lnTo>
                <a:lnTo>
                  <a:pt x="2" y="4"/>
                </a:lnTo>
                <a:lnTo>
                  <a:pt x="0" y="4"/>
                </a:lnTo>
                <a:lnTo>
                  <a:pt x="0" y="4"/>
                </a:lnTo>
                <a:lnTo>
                  <a:pt x="0" y="6"/>
                </a:lnTo>
                <a:lnTo>
                  <a:pt x="0" y="6"/>
                </a:lnTo>
                <a:lnTo>
                  <a:pt x="0" y="6"/>
                </a:lnTo>
                <a:lnTo>
                  <a:pt x="2" y="8"/>
                </a:lnTo>
                <a:lnTo>
                  <a:pt x="2" y="8"/>
                </a:lnTo>
                <a:lnTo>
                  <a:pt x="2" y="8"/>
                </a:lnTo>
                <a:lnTo>
                  <a:pt x="2" y="8"/>
                </a:lnTo>
                <a:lnTo>
                  <a:pt x="2" y="10"/>
                </a:lnTo>
                <a:lnTo>
                  <a:pt x="2" y="10"/>
                </a:lnTo>
                <a:lnTo>
                  <a:pt x="2"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0" name="Freeform 746"/>
          <p:cNvSpPr>
            <a:spLocks/>
          </p:cNvSpPr>
          <p:nvPr/>
        </p:nvSpPr>
        <p:spPr bwMode="auto">
          <a:xfrm>
            <a:off x="6943725" y="2227263"/>
            <a:ext cx="196850" cy="92075"/>
          </a:xfrm>
          <a:custGeom>
            <a:avLst/>
            <a:gdLst/>
            <a:ahLst/>
            <a:cxnLst>
              <a:cxn ang="0">
                <a:pos x="20" y="56"/>
              </a:cxn>
              <a:cxn ang="0">
                <a:pos x="20" y="52"/>
              </a:cxn>
              <a:cxn ang="0">
                <a:pos x="16" y="52"/>
              </a:cxn>
              <a:cxn ang="0">
                <a:pos x="16" y="50"/>
              </a:cxn>
              <a:cxn ang="0">
                <a:pos x="16" y="46"/>
              </a:cxn>
              <a:cxn ang="0">
                <a:pos x="14" y="42"/>
              </a:cxn>
              <a:cxn ang="0">
                <a:pos x="16" y="40"/>
              </a:cxn>
              <a:cxn ang="0">
                <a:pos x="14" y="36"/>
              </a:cxn>
              <a:cxn ang="0">
                <a:pos x="14" y="32"/>
              </a:cxn>
              <a:cxn ang="0">
                <a:pos x="14" y="28"/>
              </a:cxn>
              <a:cxn ang="0">
                <a:pos x="18" y="26"/>
              </a:cxn>
              <a:cxn ang="0">
                <a:pos x="14" y="20"/>
              </a:cxn>
              <a:cxn ang="0">
                <a:pos x="6" y="16"/>
              </a:cxn>
              <a:cxn ang="0">
                <a:pos x="4" y="16"/>
              </a:cxn>
              <a:cxn ang="0">
                <a:pos x="0" y="12"/>
              </a:cxn>
              <a:cxn ang="0">
                <a:pos x="2" y="10"/>
              </a:cxn>
              <a:cxn ang="0">
                <a:pos x="4" y="6"/>
              </a:cxn>
              <a:cxn ang="0">
                <a:pos x="8" y="4"/>
              </a:cxn>
              <a:cxn ang="0">
                <a:pos x="10" y="4"/>
              </a:cxn>
              <a:cxn ang="0">
                <a:pos x="12" y="4"/>
              </a:cxn>
              <a:cxn ang="0">
                <a:pos x="16" y="2"/>
              </a:cxn>
              <a:cxn ang="0">
                <a:pos x="22" y="2"/>
              </a:cxn>
              <a:cxn ang="0">
                <a:pos x="26" y="2"/>
              </a:cxn>
              <a:cxn ang="0">
                <a:pos x="30" y="2"/>
              </a:cxn>
              <a:cxn ang="0">
                <a:pos x="32" y="0"/>
              </a:cxn>
              <a:cxn ang="0">
                <a:pos x="34" y="0"/>
              </a:cxn>
              <a:cxn ang="0">
                <a:pos x="42" y="2"/>
              </a:cxn>
              <a:cxn ang="0">
                <a:pos x="44" y="4"/>
              </a:cxn>
              <a:cxn ang="0">
                <a:pos x="48" y="4"/>
              </a:cxn>
              <a:cxn ang="0">
                <a:pos x="52" y="6"/>
              </a:cxn>
              <a:cxn ang="0">
                <a:pos x="56" y="6"/>
              </a:cxn>
              <a:cxn ang="0">
                <a:pos x="58" y="6"/>
              </a:cxn>
              <a:cxn ang="0">
                <a:pos x="64" y="8"/>
              </a:cxn>
              <a:cxn ang="0">
                <a:pos x="68" y="10"/>
              </a:cxn>
              <a:cxn ang="0">
                <a:pos x="70" y="10"/>
              </a:cxn>
              <a:cxn ang="0">
                <a:pos x="74" y="12"/>
              </a:cxn>
              <a:cxn ang="0">
                <a:pos x="76" y="16"/>
              </a:cxn>
              <a:cxn ang="0">
                <a:pos x="80" y="16"/>
              </a:cxn>
              <a:cxn ang="0">
                <a:pos x="82" y="18"/>
              </a:cxn>
              <a:cxn ang="0">
                <a:pos x="84" y="22"/>
              </a:cxn>
              <a:cxn ang="0">
                <a:pos x="88" y="22"/>
              </a:cxn>
              <a:cxn ang="0">
                <a:pos x="90" y="24"/>
              </a:cxn>
              <a:cxn ang="0">
                <a:pos x="96" y="30"/>
              </a:cxn>
              <a:cxn ang="0">
                <a:pos x="102" y="34"/>
              </a:cxn>
              <a:cxn ang="0">
                <a:pos x="102" y="36"/>
              </a:cxn>
              <a:cxn ang="0">
                <a:pos x="104" y="36"/>
              </a:cxn>
              <a:cxn ang="0">
                <a:pos x="104" y="38"/>
              </a:cxn>
              <a:cxn ang="0">
                <a:pos x="110" y="42"/>
              </a:cxn>
              <a:cxn ang="0">
                <a:pos x="116" y="46"/>
              </a:cxn>
              <a:cxn ang="0">
                <a:pos x="118" y="50"/>
              </a:cxn>
              <a:cxn ang="0">
                <a:pos x="122" y="52"/>
              </a:cxn>
            </a:cxnLst>
            <a:rect l="0" t="0" r="r" b="b"/>
            <a:pathLst>
              <a:path w="124" h="58">
                <a:moveTo>
                  <a:pt x="20" y="58"/>
                </a:moveTo>
                <a:lnTo>
                  <a:pt x="20" y="58"/>
                </a:lnTo>
                <a:lnTo>
                  <a:pt x="20" y="58"/>
                </a:lnTo>
                <a:lnTo>
                  <a:pt x="20" y="56"/>
                </a:lnTo>
                <a:lnTo>
                  <a:pt x="20" y="56"/>
                </a:lnTo>
                <a:lnTo>
                  <a:pt x="20" y="54"/>
                </a:lnTo>
                <a:lnTo>
                  <a:pt x="20" y="54"/>
                </a:lnTo>
                <a:lnTo>
                  <a:pt x="20" y="54"/>
                </a:lnTo>
                <a:lnTo>
                  <a:pt x="20" y="54"/>
                </a:lnTo>
                <a:lnTo>
                  <a:pt x="20" y="52"/>
                </a:lnTo>
                <a:lnTo>
                  <a:pt x="18" y="52"/>
                </a:lnTo>
                <a:lnTo>
                  <a:pt x="18" y="52"/>
                </a:lnTo>
                <a:lnTo>
                  <a:pt x="18" y="52"/>
                </a:lnTo>
                <a:lnTo>
                  <a:pt x="18" y="52"/>
                </a:lnTo>
                <a:lnTo>
                  <a:pt x="16" y="52"/>
                </a:lnTo>
                <a:lnTo>
                  <a:pt x="16" y="52"/>
                </a:lnTo>
                <a:lnTo>
                  <a:pt x="16" y="50"/>
                </a:lnTo>
                <a:lnTo>
                  <a:pt x="16" y="50"/>
                </a:lnTo>
                <a:lnTo>
                  <a:pt x="16" y="50"/>
                </a:lnTo>
                <a:lnTo>
                  <a:pt x="16" y="50"/>
                </a:lnTo>
                <a:lnTo>
                  <a:pt x="16" y="50"/>
                </a:lnTo>
                <a:lnTo>
                  <a:pt x="16" y="48"/>
                </a:lnTo>
                <a:lnTo>
                  <a:pt x="16" y="48"/>
                </a:lnTo>
                <a:lnTo>
                  <a:pt x="16" y="46"/>
                </a:lnTo>
                <a:lnTo>
                  <a:pt x="16" y="46"/>
                </a:lnTo>
                <a:lnTo>
                  <a:pt x="16" y="46"/>
                </a:lnTo>
                <a:lnTo>
                  <a:pt x="16" y="44"/>
                </a:lnTo>
                <a:lnTo>
                  <a:pt x="16" y="44"/>
                </a:lnTo>
                <a:lnTo>
                  <a:pt x="14" y="42"/>
                </a:lnTo>
                <a:lnTo>
                  <a:pt x="14" y="42"/>
                </a:lnTo>
                <a:lnTo>
                  <a:pt x="16" y="42"/>
                </a:lnTo>
                <a:lnTo>
                  <a:pt x="16" y="42"/>
                </a:lnTo>
                <a:lnTo>
                  <a:pt x="16" y="40"/>
                </a:lnTo>
                <a:lnTo>
                  <a:pt x="16" y="40"/>
                </a:lnTo>
                <a:lnTo>
                  <a:pt x="16" y="40"/>
                </a:lnTo>
                <a:lnTo>
                  <a:pt x="14" y="38"/>
                </a:lnTo>
                <a:lnTo>
                  <a:pt x="14" y="38"/>
                </a:lnTo>
                <a:lnTo>
                  <a:pt x="14" y="38"/>
                </a:lnTo>
                <a:lnTo>
                  <a:pt x="14" y="36"/>
                </a:lnTo>
                <a:lnTo>
                  <a:pt x="14" y="36"/>
                </a:lnTo>
                <a:lnTo>
                  <a:pt x="14" y="34"/>
                </a:lnTo>
                <a:lnTo>
                  <a:pt x="14" y="34"/>
                </a:lnTo>
                <a:lnTo>
                  <a:pt x="14" y="34"/>
                </a:lnTo>
                <a:lnTo>
                  <a:pt x="14" y="34"/>
                </a:lnTo>
                <a:lnTo>
                  <a:pt x="14" y="32"/>
                </a:lnTo>
                <a:lnTo>
                  <a:pt x="14" y="30"/>
                </a:lnTo>
                <a:lnTo>
                  <a:pt x="14" y="30"/>
                </a:lnTo>
                <a:lnTo>
                  <a:pt x="14" y="30"/>
                </a:lnTo>
                <a:lnTo>
                  <a:pt x="14" y="30"/>
                </a:lnTo>
                <a:lnTo>
                  <a:pt x="14" y="28"/>
                </a:lnTo>
                <a:lnTo>
                  <a:pt x="16" y="28"/>
                </a:lnTo>
                <a:lnTo>
                  <a:pt x="16" y="26"/>
                </a:lnTo>
                <a:lnTo>
                  <a:pt x="18" y="26"/>
                </a:lnTo>
                <a:lnTo>
                  <a:pt x="18" y="26"/>
                </a:lnTo>
                <a:lnTo>
                  <a:pt x="18" y="26"/>
                </a:lnTo>
                <a:lnTo>
                  <a:pt x="16" y="24"/>
                </a:lnTo>
                <a:lnTo>
                  <a:pt x="16" y="22"/>
                </a:lnTo>
                <a:lnTo>
                  <a:pt x="16" y="22"/>
                </a:lnTo>
                <a:lnTo>
                  <a:pt x="14" y="22"/>
                </a:lnTo>
                <a:lnTo>
                  <a:pt x="14" y="20"/>
                </a:lnTo>
                <a:lnTo>
                  <a:pt x="12" y="20"/>
                </a:lnTo>
                <a:lnTo>
                  <a:pt x="12" y="18"/>
                </a:lnTo>
                <a:lnTo>
                  <a:pt x="12" y="18"/>
                </a:lnTo>
                <a:lnTo>
                  <a:pt x="10" y="16"/>
                </a:lnTo>
                <a:lnTo>
                  <a:pt x="6" y="16"/>
                </a:lnTo>
                <a:lnTo>
                  <a:pt x="6" y="14"/>
                </a:lnTo>
                <a:lnTo>
                  <a:pt x="4" y="16"/>
                </a:lnTo>
                <a:lnTo>
                  <a:pt x="4" y="16"/>
                </a:lnTo>
                <a:lnTo>
                  <a:pt x="4" y="16"/>
                </a:lnTo>
                <a:lnTo>
                  <a:pt x="4" y="16"/>
                </a:lnTo>
                <a:lnTo>
                  <a:pt x="4" y="16"/>
                </a:lnTo>
                <a:lnTo>
                  <a:pt x="2" y="16"/>
                </a:lnTo>
                <a:lnTo>
                  <a:pt x="2" y="16"/>
                </a:lnTo>
                <a:lnTo>
                  <a:pt x="2" y="14"/>
                </a:lnTo>
                <a:lnTo>
                  <a:pt x="0" y="12"/>
                </a:lnTo>
                <a:lnTo>
                  <a:pt x="0" y="12"/>
                </a:lnTo>
                <a:lnTo>
                  <a:pt x="0" y="12"/>
                </a:lnTo>
                <a:lnTo>
                  <a:pt x="2" y="12"/>
                </a:lnTo>
                <a:lnTo>
                  <a:pt x="2" y="12"/>
                </a:lnTo>
                <a:lnTo>
                  <a:pt x="2" y="10"/>
                </a:lnTo>
                <a:lnTo>
                  <a:pt x="2" y="10"/>
                </a:lnTo>
                <a:lnTo>
                  <a:pt x="2" y="8"/>
                </a:lnTo>
                <a:lnTo>
                  <a:pt x="2" y="8"/>
                </a:lnTo>
                <a:lnTo>
                  <a:pt x="4" y="6"/>
                </a:lnTo>
                <a:lnTo>
                  <a:pt x="4" y="6"/>
                </a:lnTo>
                <a:lnTo>
                  <a:pt x="4" y="4"/>
                </a:lnTo>
                <a:lnTo>
                  <a:pt x="6" y="4"/>
                </a:lnTo>
                <a:lnTo>
                  <a:pt x="8" y="4"/>
                </a:lnTo>
                <a:lnTo>
                  <a:pt x="8" y="4"/>
                </a:lnTo>
                <a:lnTo>
                  <a:pt x="8" y="4"/>
                </a:lnTo>
                <a:lnTo>
                  <a:pt x="8" y="4"/>
                </a:lnTo>
                <a:lnTo>
                  <a:pt x="10" y="4"/>
                </a:lnTo>
                <a:lnTo>
                  <a:pt x="10" y="4"/>
                </a:lnTo>
                <a:lnTo>
                  <a:pt x="10" y="4"/>
                </a:lnTo>
                <a:lnTo>
                  <a:pt x="10" y="4"/>
                </a:lnTo>
                <a:lnTo>
                  <a:pt x="10" y="4"/>
                </a:lnTo>
                <a:lnTo>
                  <a:pt x="12" y="4"/>
                </a:lnTo>
                <a:lnTo>
                  <a:pt x="12" y="4"/>
                </a:lnTo>
                <a:lnTo>
                  <a:pt x="12" y="4"/>
                </a:lnTo>
                <a:lnTo>
                  <a:pt x="12" y="4"/>
                </a:lnTo>
                <a:lnTo>
                  <a:pt x="12" y="4"/>
                </a:lnTo>
                <a:lnTo>
                  <a:pt x="14" y="2"/>
                </a:lnTo>
                <a:lnTo>
                  <a:pt x="14" y="2"/>
                </a:lnTo>
                <a:lnTo>
                  <a:pt x="14" y="2"/>
                </a:lnTo>
                <a:lnTo>
                  <a:pt x="16" y="2"/>
                </a:lnTo>
                <a:lnTo>
                  <a:pt x="16" y="2"/>
                </a:lnTo>
                <a:lnTo>
                  <a:pt x="16" y="2"/>
                </a:lnTo>
                <a:lnTo>
                  <a:pt x="18" y="2"/>
                </a:lnTo>
                <a:lnTo>
                  <a:pt x="20" y="2"/>
                </a:lnTo>
                <a:lnTo>
                  <a:pt x="22" y="2"/>
                </a:lnTo>
                <a:lnTo>
                  <a:pt x="24" y="2"/>
                </a:lnTo>
                <a:lnTo>
                  <a:pt x="26" y="2"/>
                </a:lnTo>
                <a:lnTo>
                  <a:pt x="26" y="2"/>
                </a:lnTo>
                <a:lnTo>
                  <a:pt x="26" y="2"/>
                </a:lnTo>
                <a:lnTo>
                  <a:pt x="26" y="2"/>
                </a:lnTo>
                <a:lnTo>
                  <a:pt x="26" y="2"/>
                </a:lnTo>
                <a:lnTo>
                  <a:pt x="28" y="2"/>
                </a:lnTo>
                <a:lnTo>
                  <a:pt x="30" y="2"/>
                </a:lnTo>
                <a:lnTo>
                  <a:pt x="30" y="2"/>
                </a:lnTo>
                <a:lnTo>
                  <a:pt x="30" y="2"/>
                </a:lnTo>
                <a:lnTo>
                  <a:pt x="30" y="0"/>
                </a:lnTo>
                <a:lnTo>
                  <a:pt x="30" y="0"/>
                </a:lnTo>
                <a:lnTo>
                  <a:pt x="30" y="0"/>
                </a:lnTo>
                <a:lnTo>
                  <a:pt x="30" y="0"/>
                </a:lnTo>
                <a:lnTo>
                  <a:pt x="32" y="0"/>
                </a:lnTo>
                <a:lnTo>
                  <a:pt x="32" y="0"/>
                </a:lnTo>
                <a:lnTo>
                  <a:pt x="32" y="0"/>
                </a:lnTo>
                <a:lnTo>
                  <a:pt x="34" y="0"/>
                </a:lnTo>
                <a:lnTo>
                  <a:pt x="34" y="0"/>
                </a:lnTo>
                <a:lnTo>
                  <a:pt x="34" y="0"/>
                </a:lnTo>
                <a:lnTo>
                  <a:pt x="36" y="0"/>
                </a:lnTo>
                <a:lnTo>
                  <a:pt x="40" y="2"/>
                </a:lnTo>
                <a:lnTo>
                  <a:pt x="40" y="2"/>
                </a:lnTo>
                <a:lnTo>
                  <a:pt x="40" y="2"/>
                </a:lnTo>
                <a:lnTo>
                  <a:pt x="42" y="2"/>
                </a:lnTo>
                <a:lnTo>
                  <a:pt x="42" y="2"/>
                </a:lnTo>
                <a:lnTo>
                  <a:pt x="42" y="4"/>
                </a:lnTo>
                <a:lnTo>
                  <a:pt x="44" y="4"/>
                </a:lnTo>
                <a:lnTo>
                  <a:pt x="44" y="4"/>
                </a:lnTo>
                <a:lnTo>
                  <a:pt x="44" y="4"/>
                </a:lnTo>
                <a:lnTo>
                  <a:pt x="44" y="4"/>
                </a:lnTo>
                <a:lnTo>
                  <a:pt x="44" y="4"/>
                </a:lnTo>
                <a:lnTo>
                  <a:pt x="46" y="4"/>
                </a:lnTo>
                <a:lnTo>
                  <a:pt x="46" y="4"/>
                </a:lnTo>
                <a:lnTo>
                  <a:pt x="48" y="4"/>
                </a:lnTo>
                <a:lnTo>
                  <a:pt x="48" y="6"/>
                </a:lnTo>
                <a:lnTo>
                  <a:pt x="48" y="6"/>
                </a:lnTo>
                <a:lnTo>
                  <a:pt x="50" y="6"/>
                </a:lnTo>
                <a:lnTo>
                  <a:pt x="50" y="6"/>
                </a:lnTo>
                <a:lnTo>
                  <a:pt x="52" y="6"/>
                </a:lnTo>
                <a:lnTo>
                  <a:pt x="52" y="6"/>
                </a:lnTo>
                <a:lnTo>
                  <a:pt x="52" y="6"/>
                </a:lnTo>
                <a:lnTo>
                  <a:pt x="54" y="6"/>
                </a:lnTo>
                <a:lnTo>
                  <a:pt x="56" y="8"/>
                </a:lnTo>
                <a:lnTo>
                  <a:pt x="56" y="6"/>
                </a:lnTo>
                <a:lnTo>
                  <a:pt x="56" y="6"/>
                </a:lnTo>
                <a:lnTo>
                  <a:pt x="56" y="6"/>
                </a:lnTo>
                <a:lnTo>
                  <a:pt x="56" y="6"/>
                </a:lnTo>
                <a:lnTo>
                  <a:pt x="58" y="6"/>
                </a:lnTo>
                <a:lnTo>
                  <a:pt x="58" y="6"/>
                </a:lnTo>
                <a:lnTo>
                  <a:pt x="58" y="6"/>
                </a:lnTo>
                <a:lnTo>
                  <a:pt x="60" y="6"/>
                </a:lnTo>
                <a:lnTo>
                  <a:pt x="62" y="8"/>
                </a:lnTo>
                <a:lnTo>
                  <a:pt x="62" y="8"/>
                </a:lnTo>
                <a:lnTo>
                  <a:pt x="64" y="8"/>
                </a:lnTo>
                <a:lnTo>
                  <a:pt x="66" y="8"/>
                </a:lnTo>
                <a:lnTo>
                  <a:pt x="66" y="8"/>
                </a:lnTo>
                <a:lnTo>
                  <a:pt x="68" y="10"/>
                </a:lnTo>
                <a:lnTo>
                  <a:pt x="68" y="10"/>
                </a:lnTo>
                <a:lnTo>
                  <a:pt x="68" y="10"/>
                </a:lnTo>
                <a:lnTo>
                  <a:pt x="68" y="10"/>
                </a:lnTo>
                <a:lnTo>
                  <a:pt x="68" y="10"/>
                </a:lnTo>
                <a:lnTo>
                  <a:pt x="68" y="12"/>
                </a:lnTo>
                <a:lnTo>
                  <a:pt x="70" y="12"/>
                </a:lnTo>
                <a:lnTo>
                  <a:pt x="70" y="10"/>
                </a:lnTo>
                <a:lnTo>
                  <a:pt x="72" y="12"/>
                </a:lnTo>
                <a:lnTo>
                  <a:pt x="72" y="12"/>
                </a:lnTo>
                <a:lnTo>
                  <a:pt x="74" y="12"/>
                </a:lnTo>
                <a:lnTo>
                  <a:pt x="74" y="12"/>
                </a:lnTo>
                <a:lnTo>
                  <a:pt x="74" y="12"/>
                </a:lnTo>
                <a:lnTo>
                  <a:pt x="76" y="14"/>
                </a:lnTo>
                <a:lnTo>
                  <a:pt x="76" y="14"/>
                </a:lnTo>
                <a:lnTo>
                  <a:pt x="76" y="14"/>
                </a:lnTo>
                <a:lnTo>
                  <a:pt x="76" y="16"/>
                </a:lnTo>
                <a:lnTo>
                  <a:pt x="76" y="16"/>
                </a:lnTo>
                <a:lnTo>
                  <a:pt x="78" y="16"/>
                </a:lnTo>
                <a:lnTo>
                  <a:pt x="78" y="16"/>
                </a:lnTo>
                <a:lnTo>
                  <a:pt x="78" y="16"/>
                </a:lnTo>
                <a:lnTo>
                  <a:pt x="80" y="16"/>
                </a:lnTo>
                <a:lnTo>
                  <a:pt x="80" y="16"/>
                </a:lnTo>
                <a:lnTo>
                  <a:pt x="80" y="18"/>
                </a:lnTo>
                <a:lnTo>
                  <a:pt x="80" y="18"/>
                </a:lnTo>
                <a:lnTo>
                  <a:pt x="80" y="18"/>
                </a:lnTo>
                <a:lnTo>
                  <a:pt x="80" y="18"/>
                </a:lnTo>
                <a:lnTo>
                  <a:pt x="82" y="18"/>
                </a:lnTo>
                <a:lnTo>
                  <a:pt x="82" y="18"/>
                </a:lnTo>
                <a:lnTo>
                  <a:pt x="84" y="18"/>
                </a:lnTo>
                <a:lnTo>
                  <a:pt x="84" y="20"/>
                </a:lnTo>
                <a:lnTo>
                  <a:pt x="84" y="20"/>
                </a:lnTo>
                <a:lnTo>
                  <a:pt x="84" y="22"/>
                </a:lnTo>
                <a:lnTo>
                  <a:pt x="84" y="22"/>
                </a:lnTo>
                <a:lnTo>
                  <a:pt x="86" y="22"/>
                </a:lnTo>
                <a:lnTo>
                  <a:pt x="86" y="22"/>
                </a:lnTo>
                <a:lnTo>
                  <a:pt x="86" y="22"/>
                </a:lnTo>
                <a:lnTo>
                  <a:pt x="88" y="22"/>
                </a:lnTo>
                <a:lnTo>
                  <a:pt x="88" y="22"/>
                </a:lnTo>
                <a:lnTo>
                  <a:pt x="90" y="24"/>
                </a:lnTo>
                <a:lnTo>
                  <a:pt x="90" y="24"/>
                </a:lnTo>
                <a:lnTo>
                  <a:pt x="90" y="24"/>
                </a:lnTo>
                <a:lnTo>
                  <a:pt x="90" y="24"/>
                </a:lnTo>
                <a:lnTo>
                  <a:pt x="90" y="24"/>
                </a:lnTo>
                <a:lnTo>
                  <a:pt x="90" y="26"/>
                </a:lnTo>
                <a:lnTo>
                  <a:pt x="90" y="26"/>
                </a:lnTo>
                <a:lnTo>
                  <a:pt x="94" y="28"/>
                </a:lnTo>
                <a:lnTo>
                  <a:pt x="96" y="30"/>
                </a:lnTo>
                <a:lnTo>
                  <a:pt x="98" y="30"/>
                </a:lnTo>
                <a:lnTo>
                  <a:pt x="100" y="34"/>
                </a:lnTo>
                <a:lnTo>
                  <a:pt x="102" y="34"/>
                </a:lnTo>
                <a:lnTo>
                  <a:pt x="102" y="34"/>
                </a:lnTo>
                <a:lnTo>
                  <a:pt x="102" y="34"/>
                </a:lnTo>
                <a:lnTo>
                  <a:pt x="102" y="36"/>
                </a:lnTo>
                <a:lnTo>
                  <a:pt x="102" y="36"/>
                </a:lnTo>
                <a:lnTo>
                  <a:pt x="102" y="36"/>
                </a:lnTo>
                <a:lnTo>
                  <a:pt x="102" y="36"/>
                </a:lnTo>
                <a:lnTo>
                  <a:pt x="102" y="36"/>
                </a:lnTo>
                <a:lnTo>
                  <a:pt x="104" y="38"/>
                </a:lnTo>
                <a:lnTo>
                  <a:pt x="104" y="38"/>
                </a:lnTo>
                <a:lnTo>
                  <a:pt x="104" y="36"/>
                </a:lnTo>
                <a:lnTo>
                  <a:pt x="104" y="36"/>
                </a:lnTo>
                <a:lnTo>
                  <a:pt x="104" y="36"/>
                </a:lnTo>
                <a:lnTo>
                  <a:pt x="104" y="36"/>
                </a:lnTo>
                <a:lnTo>
                  <a:pt x="104" y="36"/>
                </a:lnTo>
                <a:lnTo>
                  <a:pt x="104" y="38"/>
                </a:lnTo>
                <a:lnTo>
                  <a:pt x="104" y="38"/>
                </a:lnTo>
                <a:lnTo>
                  <a:pt x="104" y="38"/>
                </a:lnTo>
                <a:lnTo>
                  <a:pt x="106" y="40"/>
                </a:lnTo>
                <a:lnTo>
                  <a:pt x="106" y="40"/>
                </a:lnTo>
                <a:lnTo>
                  <a:pt x="110" y="42"/>
                </a:lnTo>
                <a:lnTo>
                  <a:pt x="110" y="42"/>
                </a:lnTo>
                <a:lnTo>
                  <a:pt x="110" y="42"/>
                </a:lnTo>
                <a:lnTo>
                  <a:pt x="112" y="42"/>
                </a:lnTo>
                <a:lnTo>
                  <a:pt x="112" y="44"/>
                </a:lnTo>
                <a:lnTo>
                  <a:pt x="114" y="46"/>
                </a:lnTo>
                <a:lnTo>
                  <a:pt x="116" y="46"/>
                </a:lnTo>
                <a:lnTo>
                  <a:pt x="116" y="46"/>
                </a:lnTo>
                <a:lnTo>
                  <a:pt x="118" y="48"/>
                </a:lnTo>
                <a:lnTo>
                  <a:pt x="118" y="48"/>
                </a:lnTo>
                <a:lnTo>
                  <a:pt x="118" y="48"/>
                </a:lnTo>
                <a:lnTo>
                  <a:pt x="118" y="48"/>
                </a:lnTo>
                <a:lnTo>
                  <a:pt x="118" y="50"/>
                </a:lnTo>
                <a:lnTo>
                  <a:pt x="120" y="52"/>
                </a:lnTo>
                <a:lnTo>
                  <a:pt x="120" y="52"/>
                </a:lnTo>
                <a:lnTo>
                  <a:pt x="122" y="52"/>
                </a:lnTo>
                <a:lnTo>
                  <a:pt x="122" y="52"/>
                </a:lnTo>
                <a:lnTo>
                  <a:pt x="122" y="52"/>
                </a:lnTo>
                <a:lnTo>
                  <a:pt x="122" y="52"/>
                </a:lnTo>
                <a:lnTo>
                  <a:pt x="124" y="54"/>
                </a:lnTo>
                <a:lnTo>
                  <a:pt x="124" y="54"/>
                </a:lnTo>
                <a:lnTo>
                  <a:pt x="124" y="5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1" name="Freeform 747"/>
          <p:cNvSpPr>
            <a:spLocks/>
          </p:cNvSpPr>
          <p:nvPr/>
        </p:nvSpPr>
        <p:spPr bwMode="auto">
          <a:xfrm>
            <a:off x="4686300" y="2297113"/>
            <a:ext cx="6350" cy="19050"/>
          </a:xfrm>
          <a:custGeom>
            <a:avLst/>
            <a:gdLst/>
            <a:ahLst/>
            <a:cxnLst>
              <a:cxn ang="0">
                <a:pos x="0" y="0"/>
              </a:cxn>
              <a:cxn ang="0">
                <a:pos x="0" y="2"/>
              </a:cxn>
              <a:cxn ang="0">
                <a:pos x="2" y="2"/>
              </a:cxn>
              <a:cxn ang="0">
                <a:pos x="2" y="4"/>
              </a:cxn>
              <a:cxn ang="0">
                <a:pos x="2" y="4"/>
              </a:cxn>
              <a:cxn ang="0">
                <a:pos x="2" y="6"/>
              </a:cxn>
              <a:cxn ang="0">
                <a:pos x="4" y="6"/>
              </a:cxn>
              <a:cxn ang="0">
                <a:pos x="4" y="6"/>
              </a:cxn>
              <a:cxn ang="0">
                <a:pos x="4" y="6"/>
              </a:cxn>
              <a:cxn ang="0">
                <a:pos x="4" y="8"/>
              </a:cxn>
              <a:cxn ang="0">
                <a:pos x="4" y="8"/>
              </a:cxn>
              <a:cxn ang="0">
                <a:pos x="2" y="8"/>
              </a:cxn>
              <a:cxn ang="0">
                <a:pos x="2" y="10"/>
              </a:cxn>
              <a:cxn ang="0">
                <a:pos x="2" y="10"/>
              </a:cxn>
              <a:cxn ang="0">
                <a:pos x="2" y="12"/>
              </a:cxn>
            </a:cxnLst>
            <a:rect l="0" t="0" r="r" b="b"/>
            <a:pathLst>
              <a:path w="4" h="12">
                <a:moveTo>
                  <a:pt x="0" y="0"/>
                </a:moveTo>
                <a:lnTo>
                  <a:pt x="0" y="2"/>
                </a:lnTo>
                <a:lnTo>
                  <a:pt x="2" y="2"/>
                </a:lnTo>
                <a:lnTo>
                  <a:pt x="2" y="4"/>
                </a:lnTo>
                <a:lnTo>
                  <a:pt x="2" y="4"/>
                </a:lnTo>
                <a:lnTo>
                  <a:pt x="2" y="6"/>
                </a:lnTo>
                <a:lnTo>
                  <a:pt x="4" y="6"/>
                </a:lnTo>
                <a:lnTo>
                  <a:pt x="4" y="6"/>
                </a:lnTo>
                <a:lnTo>
                  <a:pt x="4" y="6"/>
                </a:lnTo>
                <a:lnTo>
                  <a:pt x="4" y="8"/>
                </a:lnTo>
                <a:lnTo>
                  <a:pt x="4" y="8"/>
                </a:lnTo>
                <a:lnTo>
                  <a:pt x="2" y="8"/>
                </a:lnTo>
                <a:lnTo>
                  <a:pt x="2" y="10"/>
                </a:lnTo>
                <a:lnTo>
                  <a:pt x="2" y="10"/>
                </a:lnTo>
                <a:lnTo>
                  <a:pt x="2"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2" name="Freeform 748"/>
          <p:cNvSpPr>
            <a:spLocks/>
          </p:cNvSpPr>
          <p:nvPr/>
        </p:nvSpPr>
        <p:spPr bwMode="auto">
          <a:xfrm>
            <a:off x="5661025" y="2179638"/>
            <a:ext cx="269875" cy="127000"/>
          </a:xfrm>
          <a:custGeom>
            <a:avLst/>
            <a:gdLst/>
            <a:ahLst/>
            <a:cxnLst>
              <a:cxn ang="0">
                <a:pos x="2" y="76"/>
              </a:cxn>
              <a:cxn ang="0">
                <a:pos x="0" y="70"/>
              </a:cxn>
              <a:cxn ang="0">
                <a:pos x="10" y="76"/>
              </a:cxn>
              <a:cxn ang="0">
                <a:pos x="16" y="78"/>
              </a:cxn>
              <a:cxn ang="0">
                <a:pos x="18" y="76"/>
              </a:cxn>
              <a:cxn ang="0">
                <a:pos x="20" y="72"/>
              </a:cxn>
              <a:cxn ang="0">
                <a:pos x="24" y="70"/>
              </a:cxn>
              <a:cxn ang="0">
                <a:pos x="26" y="70"/>
              </a:cxn>
              <a:cxn ang="0">
                <a:pos x="30" y="70"/>
              </a:cxn>
              <a:cxn ang="0">
                <a:pos x="36" y="74"/>
              </a:cxn>
              <a:cxn ang="0">
                <a:pos x="40" y="72"/>
              </a:cxn>
              <a:cxn ang="0">
                <a:pos x="40" y="70"/>
              </a:cxn>
              <a:cxn ang="0">
                <a:pos x="46" y="70"/>
              </a:cxn>
              <a:cxn ang="0">
                <a:pos x="52" y="74"/>
              </a:cxn>
              <a:cxn ang="0">
                <a:pos x="64" y="76"/>
              </a:cxn>
              <a:cxn ang="0">
                <a:pos x="66" y="80"/>
              </a:cxn>
              <a:cxn ang="0">
                <a:pos x="68" y="78"/>
              </a:cxn>
              <a:cxn ang="0">
                <a:pos x="70" y="74"/>
              </a:cxn>
              <a:cxn ang="0">
                <a:pos x="74" y="76"/>
              </a:cxn>
              <a:cxn ang="0">
                <a:pos x="84" y="76"/>
              </a:cxn>
              <a:cxn ang="0">
                <a:pos x="88" y="74"/>
              </a:cxn>
              <a:cxn ang="0">
                <a:pos x="88" y="66"/>
              </a:cxn>
              <a:cxn ang="0">
                <a:pos x="80" y="64"/>
              </a:cxn>
              <a:cxn ang="0">
                <a:pos x="76" y="62"/>
              </a:cxn>
              <a:cxn ang="0">
                <a:pos x="70" y="58"/>
              </a:cxn>
              <a:cxn ang="0">
                <a:pos x="62" y="56"/>
              </a:cxn>
              <a:cxn ang="0">
                <a:pos x="70" y="52"/>
              </a:cxn>
              <a:cxn ang="0">
                <a:pos x="74" y="50"/>
              </a:cxn>
              <a:cxn ang="0">
                <a:pos x="68" y="46"/>
              </a:cxn>
              <a:cxn ang="0">
                <a:pos x="70" y="40"/>
              </a:cxn>
              <a:cxn ang="0">
                <a:pos x="74" y="40"/>
              </a:cxn>
              <a:cxn ang="0">
                <a:pos x="80" y="40"/>
              </a:cxn>
              <a:cxn ang="0">
                <a:pos x="82" y="38"/>
              </a:cxn>
              <a:cxn ang="0">
                <a:pos x="76" y="36"/>
              </a:cxn>
              <a:cxn ang="0">
                <a:pos x="72" y="36"/>
              </a:cxn>
              <a:cxn ang="0">
                <a:pos x="70" y="34"/>
              </a:cxn>
              <a:cxn ang="0">
                <a:pos x="72" y="32"/>
              </a:cxn>
              <a:cxn ang="0">
                <a:pos x="70" y="30"/>
              </a:cxn>
              <a:cxn ang="0">
                <a:pos x="64" y="28"/>
              </a:cxn>
              <a:cxn ang="0">
                <a:pos x="66" y="26"/>
              </a:cxn>
              <a:cxn ang="0">
                <a:pos x="64" y="24"/>
              </a:cxn>
              <a:cxn ang="0">
                <a:pos x="72" y="24"/>
              </a:cxn>
              <a:cxn ang="0">
                <a:pos x="80" y="24"/>
              </a:cxn>
              <a:cxn ang="0">
                <a:pos x="84" y="22"/>
              </a:cxn>
              <a:cxn ang="0">
                <a:pos x="88" y="20"/>
              </a:cxn>
              <a:cxn ang="0">
                <a:pos x="94" y="20"/>
              </a:cxn>
              <a:cxn ang="0">
                <a:pos x="98" y="20"/>
              </a:cxn>
              <a:cxn ang="0">
                <a:pos x="102" y="18"/>
              </a:cxn>
              <a:cxn ang="0">
                <a:pos x="108" y="18"/>
              </a:cxn>
              <a:cxn ang="0">
                <a:pos x="112" y="18"/>
              </a:cxn>
              <a:cxn ang="0">
                <a:pos x="114" y="14"/>
              </a:cxn>
              <a:cxn ang="0">
                <a:pos x="118" y="14"/>
              </a:cxn>
              <a:cxn ang="0">
                <a:pos x="122" y="14"/>
              </a:cxn>
              <a:cxn ang="0">
                <a:pos x="126" y="12"/>
              </a:cxn>
              <a:cxn ang="0">
                <a:pos x="130" y="12"/>
              </a:cxn>
              <a:cxn ang="0">
                <a:pos x="136" y="10"/>
              </a:cxn>
              <a:cxn ang="0">
                <a:pos x="142" y="8"/>
              </a:cxn>
              <a:cxn ang="0">
                <a:pos x="146" y="6"/>
              </a:cxn>
              <a:cxn ang="0">
                <a:pos x="148" y="4"/>
              </a:cxn>
              <a:cxn ang="0">
                <a:pos x="152" y="2"/>
              </a:cxn>
              <a:cxn ang="0">
                <a:pos x="152" y="2"/>
              </a:cxn>
              <a:cxn ang="0">
                <a:pos x="158" y="2"/>
              </a:cxn>
              <a:cxn ang="0">
                <a:pos x="170" y="6"/>
              </a:cxn>
            </a:cxnLst>
            <a:rect l="0" t="0" r="r" b="b"/>
            <a:pathLst>
              <a:path w="170" h="80">
                <a:moveTo>
                  <a:pt x="0" y="78"/>
                </a:moveTo>
                <a:lnTo>
                  <a:pt x="0" y="78"/>
                </a:lnTo>
                <a:lnTo>
                  <a:pt x="0" y="78"/>
                </a:lnTo>
                <a:lnTo>
                  <a:pt x="2" y="78"/>
                </a:lnTo>
                <a:lnTo>
                  <a:pt x="2" y="78"/>
                </a:lnTo>
                <a:lnTo>
                  <a:pt x="4" y="78"/>
                </a:lnTo>
                <a:lnTo>
                  <a:pt x="4" y="78"/>
                </a:lnTo>
                <a:lnTo>
                  <a:pt x="2" y="76"/>
                </a:lnTo>
                <a:lnTo>
                  <a:pt x="2" y="76"/>
                </a:lnTo>
                <a:lnTo>
                  <a:pt x="2" y="76"/>
                </a:lnTo>
                <a:lnTo>
                  <a:pt x="2" y="74"/>
                </a:lnTo>
                <a:lnTo>
                  <a:pt x="2" y="74"/>
                </a:lnTo>
                <a:lnTo>
                  <a:pt x="0" y="72"/>
                </a:lnTo>
                <a:lnTo>
                  <a:pt x="0" y="72"/>
                </a:lnTo>
                <a:lnTo>
                  <a:pt x="0" y="72"/>
                </a:lnTo>
                <a:lnTo>
                  <a:pt x="0" y="70"/>
                </a:lnTo>
                <a:lnTo>
                  <a:pt x="0" y="70"/>
                </a:lnTo>
                <a:lnTo>
                  <a:pt x="0" y="70"/>
                </a:lnTo>
                <a:lnTo>
                  <a:pt x="2" y="70"/>
                </a:lnTo>
                <a:lnTo>
                  <a:pt x="2" y="72"/>
                </a:lnTo>
                <a:lnTo>
                  <a:pt x="6" y="72"/>
                </a:lnTo>
                <a:lnTo>
                  <a:pt x="6" y="74"/>
                </a:lnTo>
                <a:lnTo>
                  <a:pt x="8" y="74"/>
                </a:lnTo>
                <a:lnTo>
                  <a:pt x="10" y="76"/>
                </a:lnTo>
                <a:lnTo>
                  <a:pt x="12" y="76"/>
                </a:lnTo>
                <a:lnTo>
                  <a:pt x="12" y="76"/>
                </a:lnTo>
                <a:lnTo>
                  <a:pt x="12" y="76"/>
                </a:lnTo>
                <a:lnTo>
                  <a:pt x="12" y="76"/>
                </a:lnTo>
                <a:lnTo>
                  <a:pt x="14" y="76"/>
                </a:lnTo>
                <a:lnTo>
                  <a:pt x="14" y="76"/>
                </a:lnTo>
                <a:lnTo>
                  <a:pt x="14" y="78"/>
                </a:lnTo>
                <a:lnTo>
                  <a:pt x="16" y="78"/>
                </a:lnTo>
                <a:lnTo>
                  <a:pt x="16" y="78"/>
                </a:lnTo>
                <a:lnTo>
                  <a:pt x="16" y="78"/>
                </a:lnTo>
                <a:lnTo>
                  <a:pt x="16" y="78"/>
                </a:lnTo>
                <a:lnTo>
                  <a:pt x="16" y="78"/>
                </a:lnTo>
                <a:lnTo>
                  <a:pt x="18" y="78"/>
                </a:lnTo>
                <a:lnTo>
                  <a:pt x="18" y="78"/>
                </a:lnTo>
                <a:lnTo>
                  <a:pt x="18" y="76"/>
                </a:lnTo>
                <a:lnTo>
                  <a:pt x="18" y="76"/>
                </a:lnTo>
                <a:lnTo>
                  <a:pt x="20" y="76"/>
                </a:lnTo>
                <a:lnTo>
                  <a:pt x="20" y="76"/>
                </a:lnTo>
                <a:lnTo>
                  <a:pt x="20" y="76"/>
                </a:lnTo>
                <a:lnTo>
                  <a:pt x="20" y="74"/>
                </a:lnTo>
                <a:lnTo>
                  <a:pt x="20" y="74"/>
                </a:lnTo>
                <a:lnTo>
                  <a:pt x="20" y="72"/>
                </a:lnTo>
                <a:lnTo>
                  <a:pt x="20" y="72"/>
                </a:lnTo>
                <a:lnTo>
                  <a:pt x="20" y="72"/>
                </a:lnTo>
                <a:lnTo>
                  <a:pt x="22" y="72"/>
                </a:lnTo>
                <a:lnTo>
                  <a:pt x="22" y="72"/>
                </a:lnTo>
                <a:lnTo>
                  <a:pt x="22" y="72"/>
                </a:lnTo>
                <a:lnTo>
                  <a:pt x="22" y="72"/>
                </a:lnTo>
                <a:lnTo>
                  <a:pt x="24" y="72"/>
                </a:lnTo>
                <a:lnTo>
                  <a:pt x="24" y="70"/>
                </a:lnTo>
                <a:lnTo>
                  <a:pt x="24" y="70"/>
                </a:lnTo>
                <a:lnTo>
                  <a:pt x="24" y="70"/>
                </a:lnTo>
                <a:lnTo>
                  <a:pt x="24" y="70"/>
                </a:lnTo>
                <a:lnTo>
                  <a:pt x="24" y="70"/>
                </a:lnTo>
                <a:lnTo>
                  <a:pt x="24" y="70"/>
                </a:lnTo>
                <a:lnTo>
                  <a:pt x="24" y="70"/>
                </a:lnTo>
                <a:lnTo>
                  <a:pt x="26" y="70"/>
                </a:lnTo>
                <a:lnTo>
                  <a:pt x="26" y="72"/>
                </a:lnTo>
                <a:lnTo>
                  <a:pt x="26" y="72"/>
                </a:lnTo>
                <a:lnTo>
                  <a:pt x="26" y="70"/>
                </a:lnTo>
                <a:lnTo>
                  <a:pt x="26" y="70"/>
                </a:lnTo>
                <a:lnTo>
                  <a:pt x="26" y="70"/>
                </a:lnTo>
                <a:lnTo>
                  <a:pt x="26" y="70"/>
                </a:lnTo>
                <a:lnTo>
                  <a:pt x="26" y="70"/>
                </a:lnTo>
                <a:lnTo>
                  <a:pt x="28" y="70"/>
                </a:lnTo>
                <a:lnTo>
                  <a:pt x="28" y="70"/>
                </a:lnTo>
                <a:lnTo>
                  <a:pt x="28" y="70"/>
                </a:lnTo>
                <a:lnTo>
                  <a:pt x="30" y="70"/>
                </a:lnTo>
                <a:lnTo>
                  <a:pt x="32" y="70"/>
                </a:lnTo>
                <a:lnTo>
                  <a:pt x="32" y="70"/>
                </a:lnTo>
                <a:lnTo>
                  <a:pt x="32" y="70"/>
                </a:lnTo>
                <a:lnTo>
                  <a:pt x="34" y="70"/>
                </a:lnTo>
                <a:lnTo>
                  <a:pt x="34" y="72"/>
                </a:lnTo>
                <a:lnTo>
                  <a:pt x="36" y="72"/>
                </a:lnTo>
                <a:lnTo>
                  <a:pt x="36" y="72"/>
                </a:lnTo>
                <a:lnTo>
                  <a:pt x="36" y="74"/>
                </a:lnTo>
                <a:lnTo>
                  <a:pt x="36" y="74"/>
                </a:lnTo>
                <a:lnTo>
                  <a:pt x="38" y="74"/>
                </a:lnTo>
                <a:lnTo>
                  <a:pt x="38" y="72"/>
                </a:lnTo>
                <a:lnTo>
                  <a:pt x="38" y="72"/>
                </a:lnTo>
                <a:lnTo>
                  <a:pt x="38" y="72"/>
                </a:lnTo>
                <a:lnTo>
                  <a:pt x="38" y="72"/>
                </a:lnTo>
                <a:lnTo>
                  <a:pt x="38" y="72"/>
                </a:lnTo>
                <a:lnTo>
                  <a:pt x="40" y="72"/>
                </a:lnTo>
                <a:lnTo>
                  <a:pt x="40" y="72"/>
                </a:lnTo>
                <a:lnTo>
                  <a:pt x="40" y="72"/>
                </a:lnTo>
                <a:lnTo>
                  <a:pt x="40" y="72"/>
                </a:lnTo>
                <a:lnTo>
                  <a:pt x="40" y="72"/>
                </a:lnTo>
                <a:lnTo>
                  <a:pt x="40" y="70"/>
                </a:lnTo>
                <a:lnTo>
                  <a:pt x="40" y="70"/>
                </a:lnTo>
                <a:lnTo>
                  <a:pt x="40" y="70"/>
                </a:lnTo>
                <a:lnTo>
                  <a:pt x="40" y="70"/>
                </a:lnTo>
                <a:lnTo>
                  <a:pt x="40" y="70"/>
                </a:lnTo>
                <a:lnTo>
                  <a:pt x="44" y="70"/>
                </a:lnTo>
                <a:lnTo>
                  <a:pt x="44" y="70"/>
                </a:lnTo>
                <a:lnTo>
                  <a:pt x="46" y="70"/>
                </a:lnTo>
                <a:lnTo>
                  <a:pt x="46" y="70"/>
                </a:lnTo>
                <a:lnTo>
                  <a:pt x="46" y="68"/>
                </a:lnTo>
                <a:lnTo>
                  <a:pt x="46" y="68"/>
                </a:lnTo>
                <a:lnTo>
                  <a:pt x="46" y="70"/>
                </a:lnTo>
                <a:lnTo>
                  <a:pt x="50" y="70"/>
                </a:lnTo>
                <a:lnTo>
                  <a:pt x="50" y="70"/>
                </a:lnTo>
                <a:lnTo>
                  <a:pt x="50" y="70"/>
                </a:lnTo>
                <a:lnTo>
                  <a:pt x="50" y="72"/>
                </a:lnTo>
                <a:lnTo>
                  <a:pt x="50" y="72"/>
                </a:lnTo>
                <a:lnTo>
                  <a:pt x="50" y="72"/>
                </a:lnTo>
                <a:lnTo>
                  <a:pt x="52" y="74"/>
                </a:lnTo>
                <a:lnTo>
                  <a:pt x="52" y="74"/>
                </a:lnTo>
                <a:lnTo>
                  <a:pt x="56" y="76"/>
                </a:lnTo>
                <a:lnTo>
                  <a:pt x="56" y="76"/>
                </a:lnTo>
                <a:lnTo>
                  <a:pt x="56" y="76"/>
                </a:lnTo>
                <a:lnTo>
                  <a:pt x="58" y="76"/>
                </a:lnTo>
                <a:lnTo>
                  <a:pt x="60" y="76"/>
                </a:lnTo>
                <a:lnTo>
                  <a:pt x="60" y="76"/>
                </a:lnTo>
                <a:lnTo>
                  <a:pt x="62" y="76"/>
                </a:lnTo>
                <a:lnTo>
                  <a:pt x="64" y="76"/>
                </a:lnTo>
                <a:lnTo>
                  <a:pt x="64" y="78"/>
                </a:lnTo>
                <a:lnTo>
                  <a:pt x="66" y="78"/>
                </a:lnTo>
                <a:lnTo>
                  <a:pt x="66" y="78"/>
                </a:lnTo>
                <a:lnTo>
                  <a:pt x="64" y="78"/>
                </a:lnTo>
                <a:lnTo>
                  <a:pt x="64" y="78"/>
                </a:lnTo>
                <a:lnTo>
                  <a:pt x="64" y="78"/>
                </a:lnTo>
                <a:lnTo>
                  <a:pt x="66" y="80"/>
                </a:lnTo>
                <a:lnTo>
                  <a:pt x="66" y="80"/>
                </a:lnTo>
                <a:lnTo>
                  <a:pt x="66" y="78"/>
                </a:lnTo>
                <a:lnTo>
                  <a:pt x="66" y="78"/>
                </a:lnTo>
                <a:lnTo>
                  <a:pt x="66" y="78"/>
                </a:lnTo>
                <a:lnTo>
                  <a:pt x="66" y="78"/>
                </a:lnTo>
                <a:lnTo>
                  <a:pt x="66" y="78"/>
                </a:lnTo>
                <a:lnTo>
                  <a:pt x="68" y="78"/>
                </a:lnTo>
                <a:lnTo>
                  <a:pt x="68" y="78"/>
                </a:lnTo>
                <a:lnTo>
                  <a:pt x="68" y="78"/>
                </a:lnTo>
                <a:lnTo>
                  <a:pt x="68" y="76"/>
                </a:lnTo>
                <a:lnTo>
                  <a:pt x="70" y="76"/>
                </a:lnTo>
                <a:lnTo>
                  <a:pt x="68" y="76"/>
                </a:lnTo>
                <a:lnTo>
                  <a:pt x="68" y="74"/>
                </a:lnTo>
                <a:lnTo>
                  <a:pt x="68" y="74"/>
                </a:lnTo>
                <a:lnTo>
                  <a:pt x="68" y="74"/>
                </a:lnTo>
                <a:lnTo>
                  <a:pt x="68" y="74"/>
                </a:lnTo>
                <a:lnTo>
                  <a:pt x="70" y="74"/>
                </a:lnTo>
                <a:lnTo>
                  <a:pt x="70" y="74"/>
                </a:lnTo>
                <a:lnTo>
                  <a:pt x="70" y="74"/>
                </a:lnTo>
                <a:lnTo>
                  <a:pt x="72" y="74"/>
                </a:lnTo>
                <a:lnTo>
                  <a:pt x="72" y="74"/>
                </a:lnTo>
                <a:lnTo>
                  <a:pt x="72" y="74"/>
                </a:lnTo>
                <a:lnTo>
                  <a:pt x="72" y="76"/>
                </a:lnTo>
                <a:lnTo>
                  <a:pt x="74" y="76"/>
                </a:lnTo>
                <a:lnTo>
                  <a:pt x="74" y="76"/>
                </a:lnTo>
                <a:lnTo>
                  <a:pt x="74" y="76"/>
                </a:lnTo>
                <a:lnTo>
                  <a:pt x="78" y="76"/>
                </a:lnTo>
                <a:lnTo>
                  <a:pt x="80" y="76"/>
                </a:lnTo>
                <a:lnTo>
                  <a:pt x="80" y="76"/>
                </a:lnTo>
                <a:lnTo>
                  <a:pt x="82" y="76"/>
                </a:lnTo>
                <a:lnTo>
                  <a:pt x="84" y="76"/>
                </a:lnTo>
                <a:lnTo>
                  <a:pt x="84" y="76"/>
                </a:lnTo>
                <a:lnTo>
                  <a:pt x="84" y="76"/>
                </a:lnTo>
                <a:lnTo>
                  <a:pt x="84" y="76"/>
                </a:lnTo>
                <a:lnTo>
                  <a:pt x="86" y="74"/>
                </a:lnTo>
                <a:lnTo>
                  <a:pt x="86" y="74"/>
                </a:lnTo>
                <a:lnTo>
                  <a:pt x="86" y="74"/>
                </a:lnTo>
                <a:lnTo>
                  <a:pt x="86" y="74"/>
                </a:lnTo>
                <a:lnTo>
                  <a:pt x="88" y="74"/>
                </a:lnTo>
                <a:lnTo>
                  <a:pt x="88" y="74"/>
                </a:lnTo>
                <a:lnTo>
                  <a:pt x="88" y="74"/>
                </a:lnTo>
                <a:lnTo>
                  <a:pt x="88" y="72"/>
                </a:lnTo>
                <a:lnTo>
                  <a:pt x="88" y="70"/>
                </a:lnTo>
                <a:lnTo>
                  <a:pt x="86" y="68"/>
                </a:lnTo>
                <a:lnTo>
                  <a:pt x="86" y="68"/>
                </a:lnTo>
                <a:lnTo>
                  <a:pt x="86" y="68"/>
                </a:lnTo>
                <a:lnTo>
                  <a:pt x="86" y="68"/>
                </a:lnTo>
                <a:lnTo>
                  <a:pt x="88" y="68"/>
                </a:lnTo>
                <a:lnTo>
                  <a:pt x="88" y="66"/>
                </a:lnTo>
                <a:lnTo>
                  <a:pt x="88" y="66"/>
                </a:lnTo>
                <a:lnTo>
                  <a:pt x="88" y="66"/>
                </a:lnTo>
                <a:lnTo>
                  <a:pt x="88" y="66"/>
                </a:lnTo>
                <a:lnTo>
                  <a:pt x="86" y="66"/>
                </a:lnTo>
                <a:lnTo>
                  <a:pt x="86" y="66"/>
                </a:lnTo>
                <a:lnTo>
                  <a:pt x="84" y="64"/>
                </a:lnTo>
                <a:lnTo>
                  <a:pt x="82" y="64"/>
                </a:lnTo>
                <a:lnTo>
                  <a:pt x="80" y="64"/>
                </a:lnTo>
                <a:lnTo>
                  <a:pt x="80" y="64"/>
                </a:lnTo>
                <a:lnTo>
                  <a:pt x="80" y="64"/>
                </a:lnTo>
                <a:lnTo>
                  <a:pt x="78" y="64"/>
                </a:lnTo>
                <a:lnTo>
                  <a:pt x="78" y="64"/>
                </a:lnTo>
                <a:lnTo>
                  <a:pt x="76" y="62"/>
                </a:lnTo>
                <a:lnTo>
                  <a:pt x="76" y="62"/>
                </a:lnTo>
                <a:lnTo>
                  <a:pt x="76" y="62"/>
                </a:lnTo>
                <a:lnTo>
                  <a:pt x="76" y="62"/>
                </a:lnTo>
                <a:lnTo>
                  <a:pt x="76" y="62"/>
                </a:lnTo>
                <a:lnTo>
                  <a:pt x="72" y="62"/>
                </a:lnTo>
                <a:lnTo>
                  <a:pt x="70" y="60"/>
                </a:lnTo>
                <a:lnTo>
                  <a:pt x="70" y="60"/>
                </a:lnTo>
                <a:lnTo>
                  <a:pt x="70" y="60"/>
                </a:lnTo>
                <a:lnTo>
                  <a:pt x="70" y="58"/>
                </a:lnTo>
                <a:lnTo>
                  <a:pt x="70" y="58"/>
                </a:lnTo>
                <a:lnTo>
                  <a:pt x="70" y="58"/>
                </a:lnTo>
                <a:lnTo>
                  <a:pt x="66" y="58"/>
                </a:lnTo>
                <a:lnTo>
                  <a:pt x="66" y="58"/>
                </a:lnTo>
                <a:lnTo>
                  <a:pt x="64" y="58"/>
                </a:lnTo>
                <a:lnTo>
                  <a:pt x="64" y="58"/>
                </a:lnTo>
                <a:lnTo>
                  <a:pt x="64" y="56"/>
                </a:lnTo>
                <a:lnTo>
                  <a:pt x="62" y="56"/>
                </a:lnTo>
                <a:lnTo>
                  <a:pt x="62" y="56"/>
                </a:lnTo>
                <a:lnTo>
                  <a:pt x="62" y="56"/>
                </a:lnTo>
                <a:lnTo>
                  <a:pt x="66" y="56"/>
                </a:lnTo>
                <a:lnTo>
                  <a:pt x="66" y="54"/>
                </a:lnTo>
                <a:lnTo>
                  <a:pt x="68" y="52"/>
                </a:lnTo>
                <a:lnTo>
                  <a:pt x="68" y="52"/>
                </a:lnTo>
                <a:lnTo>
                  <a:pt x="68" y="52"/>
                </a:lnTo>
                <a:lnTo>
                  <a:pt x="70" y="52"/>
                </a:lnTo>
                <a:lnTo>
                  <a:pt x="70" y="52"/>
                </a:lnTo>
                <a:lnTo>
                  <a:pt x="70" y="52"/>
                </a:lnTo>
                <a:lnTo>
                  <a:pt x="70" y="52"/>
                </a:lnTo>
                <a:lnTo>
                  <a:pt x="70" y="52"/>
                </a:lnTo>
                <a:lnTo>
                  <a:pt x="72" y="52"/>
                </a:lnTo>
                <a:lnTo>
                  <a:pt x="72" y="52"/>
                </a:lnTo>
                <a:lnTo>
                  <a:pt x="72" y="52"/>
                </a:lnTo>
                <a:lnTo>
                  <a:pt x="72" y="52"/>
                </a:lnTo>
                <a:lnTo>
                  <a:pt x="72" y="50"/>
                </a:lnTo>
                <a:lnTo>
                  <a:pt x="74" y="50"/>
                </a:lnTo>
                <a:lnTo>
                  <a:pt x="74" y="50"/>
                </a:lnTo>
                <a:lnTo>
                  <a:pt x="74" y="50"/>
                </a:lnTo>
                <a:lnTo>
                  <a:pt x="72" y="48"/>
                </a:lnTo>
                <a:lnTo>
                  <a:pt x="72" y="48"/>
                </a:lnTo>
                <a:lnTo>
                  <a:pt x="70" y="46"/>
                </a:lnTo>
                <a:lnTo>
                  <a:pt x="70" y="46"/>
                </a:lnTo>
                <a:lnTo>
                  <a:pt x="70" y="44"/>
                </a:lnTo>
                <a:lnTo>
                  <a:pt x="68" y="46"/>
                </a:lnTo>
                <a:lnTo>
                  <a:pt x="68" y="44"/>
                </a:lnTo>
                <a:lnTo>
                  <a:pt x="68" y="44"/>
                </a:lnTo>
                <a:lnTo>
                  <a:pt x="68" y="44"/>
                </a:lnTo>
                <a:lnTo>
                  <a:pt x="68" y="44"/>
                </a:lnTo>
                <a:lnTo>
                  <a:pt x="68" y="44"/>
                </a:lnTo>
                <a:lnTo>
                  <a:pt x="68" y="42"/>
                </a:lnTo>
                <a:lnTo>
                  <a:pt x="70" y="42"/>
                </a:lnTo>
                <a:lnTo>
                  <a:pt x="70" y="40"/>
                </a:lnTo>
                <a:lnTo>
                  <a:pt x="70" y="40"/>
                </a:lnTo>
                <a:lnTo>
                  <a:pt x="72" y="38"/>
                </a:lnTo>
                <a:lnTo>
                  <a:pt x="72" y="38"/>
                </a:lnTo>
                <a:lnTo>
                  <a:pt x="72" y="38"/>
                </a:lnTo>
                <a:lnTo>
                  <a:pt x="72" y="40"/>
                </a:lnTo>
                <a:lnTo>
                  <a:pt x="72" y="40"/>
                </a:lnTo>
                <a:lnTo>
                  <a:pt x="74" y="40"/>
                </a:lnTo>
                <a:lnTo>
                  <a:pt x="74" y="40"/>
                </a:lnTo>
                <a:lnTo>
                  <a:pt x="74" y="40"/>
                </a:lnTo>
                <a:lnTo>
                  <a:pt x="74" y="40"/>
                </a:lnTo>
                <a:lnTo>
                  <a:pt x="74" y="38"/>
                </a:lnTo>
                <a:lnTo>
                  <a:pt x="74" y="38"/>
                </a:lnTo>
                <a:lnTo>
                  <a:pt x="74" y="38"/>
                </a:lnTo>
                <a:lnTo>
                  <a:pt x="76" y="38"/>
                </a:lnTo>
                <a:lnTo>
                  <a:pt x="78" y="40"/>
                </a:lnTo>
                <a:lnTo>
                  <a:pt x="80" y="40"/>
                </a:lnTo>
                <a:lnTo>
                  <a:pt x="80" y="40"/>
                </a:lnTo>
                <a:lnTo>
                  <a:pt x="82" y="40"/>
                </a:lnTo>
                <a:lnTo>
                  <a:pt x="84" y="40"/>
                </a:lnTo>
                <a:lnTo>
                  <a:pt x="84" y="40"/>
                </a:lnTo>
                <a:lnTo>
                  <a:pt x="84" y="38"/>
                </a:lnTo>
                <a:lnTo>
                  <a:pt x="84" y="38"/>
                </a:lnTo>
                <a:lnTo>
                  <a:pt x="82" y="38"/>
                </a:lnTo>
                <a:lnTo>
                  <a:pt x="82" y="38"/>
                </a:lnTo>
                <a:lnTo>
                  <a:pt x="82" y="38"/>
                </a:lnTo>
                <a:lnTo>
                  <a:pt x="80" y="38"/>
                </a:lnTo>
                <a:lnTo>
                  <a:pt x="78" y="36"/>
                </a:lnTo>
                <a:lnTo>
                  <a:pt x="78" y="36"/>
                </a:lnTo>
                <a:lnTo>
                  <a:pt x="78" y="36"/>
                </a:lnTo>
                <a:lnTo>
                  <a:pt x="78" y="36"/>
                </a:lnTo>
                <a:lnTo>
                  <a:pt x="78" y="36"/>
                </a:lnTo>
                <a:lnTo>
                  <a:pt x="76" y="36"/>
                </a:lnTo>
                <a:lnTo>
                  <a:pt x="76" y="36"/>
                </a:lnTo>
                <a:lnTo>
                  <a:pt x="74" y="36"/>
                </a:lnTo>
                <a:lnTo>
                  <a:pt x="74" y="36"/>
                </a:lnTo>
                <a:lnTo>
                  <a:pt x="74" y="36"/>
                </a:lnTo>
                <a:lnTo>
                  <a:pt x="74" y="36"/>
                </a:lnTo>
                <a:lnTo>
                  <a:pt x="74" y="36"/>
                </a:lnTo>
                <a:lnTo>
                  <a:pt x="74" y="36"/>
                </a:lnTo>
                <a:lnTo>
                  <a:pt x="72" y="36"/>
                </a:lnTo>
                <a:lnTo>
                  <a:pt x="72" y="34"/>
                </a:lnTo>
                <a:lnTo>
                  <a:pt x="72" y="34"/>
                </a:lnTo>
                <a:lnTo>
                  <a:pt x="72" y="34"/>
                </a:lnTo>
                <a:lnTo>
                  <a:pt x="70" y="34"/>
                </a:lnTo>
                <a:lnTo>
                  <a:pt x="70" y="34"/>
                </a:lnTo>
                <a:lnTo>
                  <a:pt x="70" y="34"/>
                </a:lnTo>
                <a:lnTo>
                  <a:pt x="70" y="34"/>
                </a:lnTo>
                <a:lnTo>
                  <a:pt x="70" y="34"/>
                </a:lnTo>
                <a:lnTo>
                  <a:pt x="68" y="34"/>
                </a:lnTo>
                <a:lnTo>
                  <a:pt x="70" y="32"/>
                </a:lnTo>
                <a:lnTo>
                  <a:pt x="70" y="32"/>
                </a:lnTo>
                <a:lnTo>
                  <a:pt x="70" y="32"/>
                </a:lnTo>
                <a:lnTo>
                  <a:pt x="70" y="32"/>
                </a:lnTo>
                <a:lnTo>
                  <a:pt x="72" y="32"/>
                </a:lnTo>
                <a:lnTo>
                  <a:pt x="72" y="32"/>
                </a:lnTo>
                <a:lnTo>
                  <a:pt x="72" y="32"/>
                </a:lnTo>
                <a:lnTo>
                  <a:pt x="74" y="30"/>
                </a:lnTo>
                <a:lnTo>
                  <a:pt x="72" y="30"/>
                </a:lnTo>
                <a:lnTo>
                  <a:pt x="72" y="30"/>
                </a:lnTo>
                <a:lnTo>
                  <a:pt x="70" y="30"/>
                </a:lnTo>
                <a:lnTo>
                  <a:pt x="70" y="30"/>
                </a:lnTo>
                <a:lnTo>
                  <a:pt x="70" y="30"/>
                </a:lnTo>
                <a:lnTo>
                  <a:pt x="70" y="30"/>
                </a:lnTo>
                <a:lnTo>
                  <a:pt x="70" y="30"/>
                </a:lnTo>
                <a:lnTo>
                  <a:pt x="68" y="30"/>
                </a:lnTo>
                <a:lnTo>
                  <a:pt x="68" y="30"/>
                </a:lnTo>
                <a:lnTo>
                  <a:pt x="66" y="30"/>
                </a:lnTo>
                <a:lnTo>
                  <a:pt x="66" y="30"/>
                </a:lnTo>
                <a:lnTo>
                  <a:pt x="66" y="30"/>
                </a:lnTo>
                <a:lnTo>
                  <a:pt x="64" y="30"/>
                </a:lnTo>
                <a:lnTo>
                  <a:pt x="64" y="30"/>
                </a:lnTo>
                <a:lnTo>
                  <a:pt x="64" y="28"/>
                </a:lnTo>
                <a:lnTo>
                  <a:pt x="64" y="28"/>
                </a:lnTo>
                <a:lnTo>
                  <a:pt x="66" y="28"/>
                </a:lnTo>
                <a:lnTo>
                  <a:pt x="66" y="30"/>
                </a:lnTo>
                <a:lnTo>
                  <a:pt x="66" y="30"/>
                </a:lnTo>
                <a:lnTo>
                  <a:pt x="68" y="26"/>
                </a:lnTo>
                <a:lnTo>
                  <a:pt x="68" y="26"/>
                </a:lnTo>
                <a:lnTo>
                  <a:pt x="66" y="26"/>
                </a:lnTo>
                <a:lnTo>
                  <a:pt x="66" y="26"/>
                </a:lnTo>
                <a:lnTo>
                  <a:pt x="66" y="26"/>
                </a:lnTo>
                <a:lnTo>
                  <a:pt x="64" y="26"/>
                </a:lnTo>
                <a:lnTo>
                  <a:pt x="64" y="26"/>
                </a:lnTo>
                <a:lnTo>
                  <a:pt x="64" y="24"/>
                </a:lnTo>
                <a:lnTo>
                  <a:pt x="64" y="24"/>
                </a:lnTo>
                <a:lnTo>
                  <a:pt x="64" y="24"/>
                </a:lnTo>
                <a:lnTo>
                  <a:pt x="64" y="24"/>
                </a:lnTo>
                <a:lnTo>
                  <a:pt x="64" y="24"/>
                </a:lnTo>
                <a:lnTo>
                  <a:pt x="66" y="22"/>
                </a:lnTo>
                <a:lnTo>
                  <a:pt x="66" y="22"/>
                </a:lnTo>
                <a:lnTo>
                  <a:pt x="68" y="22"/>
                </a:lnTo>
                <a:lnTo>
                  <a:pt x="68" y="22"/>
                </a:lnTo>
                <a:lnTo>
                  <a:pt x="70" y="24"/>
                </a:lnTo>
                <a:lnTo>
                  <a:pt x="70" y="24"/>
                </a:lnTo>
                <a:lnTo>
                  <a:pt x="72" y="24"/>
                </a:lnTo>
                <a:lnTo>
                  <a:pt x="72" y="24"/>
                </a:lnTo>
                <a:lnTo>
                  <a:pt x="74" y="24"/>
                </a:lnTo>
                <a:lnTo>
                  <a:pt x="76" y="24"/>
                </a:lnTo>
                <a:lnTo>
                  <a:pt x="76" y="24"/>
                </a:lnTo>
                <a:lnTo>
                  <a:pt x="76" y="22"/>
                </a:lnTo>
                <a:lnTo>
                  <a:pt x="76" y="22"/>
                </a:lnTo>
                <a:lnTo>
                  <a:pt x="76" y="22"/>
                </a:lnTo>
                <a:lnTo>
                  <a:pt x="78" y="22"/>
                </a:lnTo>
                <a:lnTo>
                  <a:pt x="80" y="24"/>
                </a:lnTo>
                <a:lnTo>
                  <a:pt x="80" y="24"/>
                </a:lnTo>
                <a:lnTo>
                  <a:pt x="82" y="24"/>
                </a:lnTo>
                <a:lnTo>
                  <a:pt x="82" y="26"/>
                </a:lnTo>
                <a:lnTo>
                  <a:pt x="84" y="26"/>
                </a:lnTo>
                <a:lnTo>
                  <a:pt x="82" y="24"/>
                </a:lnTo>
                <a:lnTo>
                  <a:pt x="82" y="22"/>
                </a:lnTo>
                <a:lnTo>
                  <a:pt x="84" y="22"/>
                </a:lnTo>
                <a:lnTo>
                  <a:pt x="84" y="22"/>
                </a:lnTo>
                <a:lnTo>
                  <a:pt x="84" y="22"/>
                </a:lnTo>
                <a:lnTo>
                  <a:pt x="86" y="22"/>
                </a:lnTo>
                <a:lnTo>
                  <a:pt x="86" y="22"/>
                </a:lnTo>
                <a:lnTo>
                  <a:pt x="88" y="22"/>
                </a:lnTo>
                <a:lnTo>
                  <a:pt x="90" y="22"/>
                </a:lnTo>
                <a:lnTo>
                  <a:pt x="88" y="22"/>
                </a:lnTo>
                <a:lnTo>
                  <a:pt x="88" y="20"/>
                </a:lnTo>
                <a:lnTo>
                  <a:pt x="88" y="20"/>
                </a:lnTo>
                <a:lnTo>
                  <a:pt x="90" y="20"/>
                </a:lnTo>
                <a:lnTo>
                  <a:pt x="90" y="20"/>
                </a:lnTo>
                <a:lnTo>
                  <a:pt x="90" y="20"/>
                </a:lnTo>
                <a:lnTo>
                  <a:pt x="90" y="20"/>
                </a:lnTo>
                <a:lnTo>
                  <a:pt x="92" y="20"/>
                </a:lnTo>
                <a:lnTo>
                  <a:pt x="92" y="20"/>
                </a:lnTo>
                <a:lnTo>
                  <a:pt x="92" y="20"/>
                </a:lnTo>
                <a:lnTo>
                  <a:pt x="94" y="20"/>
                </a:lnTo>
                <a:lnTo>
                  <a:pt x="94" y="20"/>
                </a:lnTo>
                <a:lnTo>
                  <a:pt x="96" y="20"/>
                </a:lnTo>
                <a:lnTo>
                  <a:pt x="96" y="20"/>
                </a:lnTo>
                <a:lnTo>
                  <a:pt x="96" y="20"/>
                </a:lnTo>
                <a:lnTo>
                  <a:pt x="96" y="20"/>
                </a:lnTo>
                <a:lnTo>
                  <a:pt x="98" y="20"/>
                </a:lnTo>
                <a:lnTo>
                  <a:pt x="98" y="20"/>
                </a:lnTo>
                <a:lnTo>
                  <a:pt x="98" y="20"/>
                </a:lnTo>
                <a:lnTo>
                  <a:pt x="98" y="20"/>
                </a:lnTo>
                <a:lnTo>
                  <a:pt x="98" y="18"/>
                </a:lnTo>
                <a:lnTo>
                  <a:pt x="98" y="18"/>
                </a:lnTo>
                <a:lnTo>
                  <a:pt x="100" y="18"/>
                </a:lnTo>
                <a:lnTo>
                  <a:pt x="102" y="18"/>
                </a:lnTo>
                <a:lnTo>
                  <a:pt x="102" y="18"/>
                </a:lnTo>
                <a:lnTo>
                  <a:pt x="102" y="18"/>
                </a:lnTo>
                <a:lnTo>
                  <a:pt x="102" y="18"/>
                </a:lnTo>
                <a:lnTo>
                  <a:pt x="102" y="18"/>
                </a:lnTo>
                <a:lnTo>
                  <a:pt x="102" y="18"/>
                </a:lnTo>
                <a:lnTo>
                  <a:pt x="104" y="18"/>
                </a:lnTo>
                <a:lnTo>
                  <a:pt x="104" y="18"/>
                </a:lnTo>
                <a:lnTo>
                  <a:pt x="108" y="18"/>
                </a:lnTo>
                <a:lnTo>
                  <a:pt x="108" y="18"/>
                </a:lnTo>
                <a:lnTo>
                  <a:pt x="108" y="18"/>
                </a:lnTo>
                <a:lnTo>
                  <a:pt x="108" y="18"/>
                </a:lnTo>
                <a:lnTo>
                  <a:pt x="108" y="16"/>
                </a:lnTo>
                <a:lnTo>
                  <a:pt x="110" y="16"/>
                </a:lnTo>
                <a:lnTo>
                  <a:pt x="110" y="18"/>
                </a:lnTo>
                <a:lnTo>
                  <a:pt x="110" y="18"/>
                </a:lnTo>
                <a:lnTo>
                  <a:pt x="110" y="18"/>
                </a:lnTo>
                <a:lnTo>
                  <a:pt x="112" y="18"/>
                </a:lnTo>
                <a:lnTo>
                  <a:pt x="112" y="18"/>
                </a:lnTo>
                <a:lnTo>
                  <a:pt x="112" y="18"/>
                </a:lnTo>
                <a:lnTo>
                  <a:pt x="114" y="18"/>
                </a:lnTo>
                <a:lnTo>
                  <a:pt x="114" y="18"/>
                </a:lnTo>
                <a:lnTo>
                  <a:pt x="114" y="18"/>
                </a:lnTo>
                <a:lnTo>
                  <a:pt x="112" y="16"/>
                </a:lnTo>
                <a:lnTo>
                  <a:pt x="112" y="16"/>
                </a:lnTo>
                <a:lnTo>
                  <a:pt x="112" y="16"/>
                </a:lnTo>
                <a:lnTo>
                  <a:pt x="114" y="14"/>
                </a:lnTo>
                <a:lnTo>
                  <a:pt x="114" y="14"/>
                </a:lnTo>
                <a:lnTo>
                  <a:pt x="114" y="14"/>
                </a:lnTo>
                <a:lnTo>
                  <a:pt x="114" y="14"/>
                </a:lnTo>
                <a:lnTo>
                  <a:pt x="116" y="14"/>
                </a:lnTo>
                <a:lnTo>
                  <a:pt x="116" y="14"/>
                </a:lnTo>
                <a:lnTo>
                  <a:pt x="118" y="14"/>
                </a:lnTo>
                <a:lnTo>
                  <a:pt x="118" y="14"/>
                </a:lnTo>
                <a:lnTo>
                  <a:pt x="118" y="14"/>
                </a:lnTo>
                <a:lnTo>
                  <a:pt x="118" y="14"/>
                </a:lnTo>
                <a:lnTo>
                  <a:pt x="118" y="14"/>
                </a:lnTo>
                <a:lnTo>
                  <a:pt x="118" y="14"/>
                </a:lnTo>
                <a:lnTo>
                  <a:pt x="118" y="12"/>
                </a:lnTo>
                <a:lnTo>
                  <a:pt x="120" y="12"/>
                </a:lnTo>
                <a:lnTo>
                  <a:pt x="120" y="12"/>
                </a:lnTo>
                <a:lnTo>
                  <a:pt x="120" y="14"/>
                </a:lnTo>
                <a:lnTo>
                  <a:pt x="122" y="14"/>
                </a:lnTo>
                <a:lnTo>
                  <a:pt x="122" y="14"/>
                </a:lnTo>
                <a:lnTo>
                  <a:pt x="124" y="12"/>
                </a:lnTo>
                <a:lnTo>
                  <a:pt x="124" y="12"/>
                </a:lnTo>
                <a:lnTo>
                  <a:pt x="124" y="12"/>
                </a:lnTo>
                <a:lnTo>
                  <a:pt x="126" y="12"/>
                </a:lnTo>
                <a:lnTo>
                  <a:pt x="126" y="12"/>
                </a:lnTo>
                <a:lnTo>
                  <a:pt x="126" y="12"/>
                </a:lnTo>
                <a:lnTo>
                  <a:pt x="126" y="12"/>
                </a:lnTo>
                <a:lnTo>
                  <a:pt x="126" y="12"/>
                </a:lnTo>
                <a:lnTo>
                  <a:pt x="128" y="12"/>
                </a:lnTo>
                <a:lnTo>
                  <a:pt x="128" y="12"/>
                </a:lnTo>
                <a:lnTo>
                  <a:pt x="128" y="12"/>
                </a:lnTo>
                <a:lnTo>
                  <a:pt x="130" y="12"/>
                </a:lnTo>
                <a:lnTo>
                  <a:pt x="130" y="12"/>
                </a:lnTo>
                <a:lnTo>
                  <a:pt x="130" y="12"/>
                </a:lnTo>
                <a:lnTo>
                  <a:pt x="130" y="12"/>
                </a:lnTo>
                <a:lnTo>
                  <a:pt x="130" y="12"/>
                </a:lnTo>
                <a:lnTo>
                  <a:pt x="132" y="12"/>
                </a:lnTo>
                <a:lnTo>
                  <a:pt x="132" y="12"/>
                </a:lnTo>
                <a:lnTo>
                  <a:pt x="134" y="10"/>
                </a:lnTo>
                <a:lnTo>
                  <a:pt x="136" y="10"/>
                </a:lnTo>
                <a:lnTo>
                  <a:pt x="136" y="10"/>
                </a:lnTo>
                <a:lnTo>
                  <a:pt x="136" y="10"/>
                </a:lnTo>
                <a:lnTo>
                  <a:pt x="136" y="10"/>
                </a:lnTo>
                <a:lnTo>
                  <a:pt x="136" y="10"/>
                </a:lnTo>
                <a:lnTo>
                  <a:pt x="136" y="10"/>
                </a:lnTo>
                <a:lnTo>
                  <a:pt x="138" y="10"/>
                </a:lnTo>
                <a:lnTo>
                  <a:pt x="138" y="10"/>
                </a:lnTo>
                <a:lnTo>
                  <a:pt x="140" y="10"/>
                </a:lnTo>
                <a:lnTo>
                  <a:pt x="140" y="10"/>
                </a:lnTo>
                <a:lnTo>
                  <a:pt x="140" y="8"/>
                </a:lnTo>
                <a:lnTo>
                  <a:pt x="140" y="8"/>
                </a:lnTo>
                <a:lnTo>
                  <a:pt x="142" y="8"/>
                </a:lnTo>
                <a:lnTo>
                  <a:pt x="142" y="8"/>
                </a:lnTo>
                <a:lnTo>
                  <a:pt x="142" y="8"/>
                </a:lnTo>
                <a:lnTo>
                  <a:pt x="144" y="8"/>
                </a:lnTo>
                <a:lnTo>
                  <a:pt x="144" y="8"/>
                </a:lnTo>
                <a:lnTo>
                  <a:pt x="146" y="8"/>
                </a:lnTo>
                <a:lnTo>
                  <a:pt x="146" y="6"/>
                </a:lnTo>
                <a:lnTo>
                  <a:pt x="146" y="6"/>
                </a:lnTo>
                <a:lnTo>
                  <a:pt x="146" y="6"/>
                </a:lnTo>
                <a:lnTo>
                  <a:pt x="146" y="6"/>
                </a:lnTo>
                <a:lnTo>
                  <a:pt x="144" y="6"/>
                </a:lnTo>
                <a:lnTo>
                  <a:pt x="144" y="6"/>
                </a:lnTo>
                <a:lnTo>
                  <a:pt x="144" y="4"/>
                </a:lnTo>
                <a:lnTo>
                  <a:pt x="144" y="4"/>
                </a:lnTo>
                <a:lnTo>
                  <a:pt x="144" y="4"/>
                </a:lnTo>
                <a:lnTo>
                  <a:pt x="146" y="4"/>
                </a:lnTo>
                <a:lnTo>
                  <a:pt x="148" y="4"/>
                </a:lnTo>
                <a:lnTo>
                  <a:pt x="148" y="4"/>
                </a:lnTo>
                <a:lnTo>
                  <a:pt x="150" y="4"/>
                </a:lnTo>
                <a:lnTo>
                  <a:pt x="150" y="4"/>
                </a:lnTo>
                <a:lnTo>
                  <a:pt x="150" y="2"/>
                </a:lnTo>
                <a:lnTo>
                  <a:pt x="150" y="2"/>
                </a:lnTo>
                <a:lnTo>
                  <a:pt x="150" y="2"/>
                </a:lnTo>
                <a:lnTo>
                  <a:pt x="150" y="2"/>
                </a:lnTo>
                <a:lnTo>
                  <a:pt x="152" y="2"/>
                </a:lnTo>
                <a:lnTo>
                  <a:pt x="152" y="2"/>
                </a:lnTo>
                <a:lnTo>
                  <a:pt x="152" y="4"/>
                </a:lnTo>
                <a:lnTo>
                  <a:pt x="152" y="4"/>
                </a:lnTo>
                <a:lnTo>
                  <a:pt x="154" y="4"/>
                </a:lnTo>
                <a:lnTo>
                  <a:pt x="152" y="2"/>
                </a:lnTo>
                <a:lnTo>
                  <a:pt x="152" y="2"/>
                </a:lnTo>
                <a:lnTo>
                  <a:pt x="152" y="2"/>
                </a:lnTo>
                <a:lnTo>
                  <a:pt x="152" y="2"/>
                </a:lnTo>
                <a:lnTo>
                  <a:pt x="152" y="0"/>
                </a:lnTo>
                <a:lnTo>
                  <a:pt x="152" y="0"/>
                </a:lnTo>
                <a:lnTo>
                  <a:pt x="152" y="0"/>
                </a:lnTo>
                <a:lnTo>
                  <a:pt x="154" y="2"/>
                </a:lnTo>
                <a:lnTo>
                  <a:pt x="154" y="2"/>
                </a:lnTo>
                <a:lnTo>
                  <a:pt x="156" y="2"/>
                </a:lnTo>
                <a:lnTo>
                  <a:pt x="156" y="2"/>
                </a:lnTo>
                <a:lnTo>
                  <a:pt x="158" y="2"/>
                </a:lnTo>
                <a:lnTo>
                  <a:pt x="160" y="2"/>
                </a:lnTo>
                <a:lnTo>
                  <a:pt x="164" y="2"/>
                </a:lnTo>
                <a:lnTo>
                  <a:pt x="164" y="4"/>
                </a:lnTo>
                <a:lnTo>
                  <a:pt x="166" y="4"/>
                </a:lnTo>
                <a:lnTo>
                  <a:pt x="166" y="4"/>
                </a:lnTo>
                <a:lnTo>
                  <a:pt x="168" y="6"/>
                </a:lnTo>
                <a:lnTo>
                  <a:pt x="170" y="6"/>
                </a:lnTo>
                <a:lnTo>
                  <a:pt x="170" y="6"/>
                </a:lnTo>
                <a:lnTo>
                  <a:pt x="170" y="4"/>
                </a:lnTo>
                <a:lnTo>
                  <a:pt x="170" y="4"/>
                </a:lnTo>
                <a:lnTo>
                  <a:pt x="17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3" name="Freeform 749"/>
          <p:cNvSpPr>
            <a:spLocks/>
          </p:cNvSpPr>
          <p:nvPr/>
        </p:nvSpPr>
        <p:spPr bwMode="auto">
          <a:xfrm>
            <a:off x="4648200" y="2281238"/>
            <a:ext cx="38100" cy="19050"/>
          </a:xfrm>
          <a:custGeom>
            <a:avLst/>
            <a:gdLst/>
            <a:ahLst/>
            <a:cxnLst>
              <a:cxn ang="0">
                <a:pos x="24" y="10"/>
              </a:cxn>
              <a:cxn ang="0">
                <a:pos x="22" y="12"/>
              </a:cxn>
              <a:cxn ang="0">
                <a:pos x="22" y="12"/>
              </a:cxn>
              <a:cxn ang="0">
                <a:pos x="22" y="10"/>
              </a:cxn>
              <a:cxn ang="0">
                <a:pos x="20" y="10"/>
              </a:cxn>
              <a:cxn ang="0">
                <a:pos x="20" y="10"/>
              </a:cxn>
              <a:cxn ang="0">
                <a:pos x="20" y="10"/>
              </a:cxn>
              <a:cxn ang="0">
                <a:pos x="20" y="10"/>
              </a:cxn>
              <a:cxn ang="0">
                <a:pos x="20" y="10"/>
              </a:cxn>
              <a:cxn ang="0">
                <a:pos x="20" y="10"/>
              </a:cxn>
              <a:cxn ang="0">
                <a:pos x="20" y="10"/>
              </a:cxn>
              <a:cxn ang="0">
                <a:pos x="18" y="10"/>
              </a:cxn>
              <a:cxn ang="0">
                <a:pos x="18" y="10"/>
              </a:cxn>
              <a:cxn ang="0">
                <a:pos x="18" y="10"/>
              </a:cxn>
              <a:cxn ang="0">
                <a:pos x="18" y="10"/>
              </a:cxn>
              <a:cxn ang="0">
                <a:pos x="20" y="8"/>
              </a:cxn>
              <a:cxn ang="0">
                <a:pos x="20" y="8"/>
              </a:cxn>
              <a:cxn ang="0">
                <a:pos x="20" y="6"/>
              </a:cxn>
              <a:cxn ang="0">
                <a:pos x="20" y="6"/>
              </a:cxn>
              <a:cxn ang="0">
                <a:pos x="20" y="4"/>
              </a:cxn>
              <a:cxn ang="0">
                <a:pos x="20" y="4"/>
              </a:cxn>
              <a:cxn ang="0">
                <a:pos x="18" y="4"/>
              </a:cxn>
              <a:cxn ang="0">
                <a:pos x="18" y="4"/>
              </a:cxn>
              <a:cxn ang="0">
                <a:pos x="18" y="2"/>
              </a:cxn>
              <a:cxn ang="0">
                <a:pos x="16" y="2"/>
              </a:cxn>
              <a:cxn ang="0">
                <a:pos x="16" y="2"/>
              </a:cxn>
              <a:cxn ang="0">
                <a:pos x="16" y="2"/>
              </a:cxn>
              <a:cxn ang="0">
                <a:pos x="14" y="2"/>
              </a:cxn>
              <a:cxn ang="0">
                <a:pos x="14" y="2"/>
              </a:cxn>
              <a:cxn ang="0">
                <a:pos x="12" y="2"/>
              </a:cxn>
              <a:cxn ang="0">
                <a:pos x="12" y="2"/>
              </a:cxn>
              <a:cxn ang="0">
                <a:pos x="12" y="2"/>
              </a:cxn>
              <a:cxn ang="0">
                <a:pos x="12" y="2"/>
              </a:cxn>
              <a:cxn ang="0">
                <a:pos x="10" y="0"/>
              </a:cxn>
              <a:cxn ang="0">
                <a:pos x="12" y="0"/>
              </a:cxn>
              <a:cxn ang="0">
                <a:pos x="10" y="0"/>
              </a:cxn>
              <a:cxn ang="0">
                <a:pos x="10" y="0"/>
              </a:cxn>
              <a:cxn ang="0">
                <a:pos x="10" y="0"/>
              </a:cxn>
              <a:cxn ang="0">
                <a:pos x="10" y="0"/>
              </a:cxn>
              <a:cxn ang="0">
                <a:pos x="10" y="0"/>
              </a:cxn>
              <a:cxn ang="0">
                <a:pos x="8" y="0"/>
              </a:cxn>
              <a:cxn ang="0">
                <a:pos x="8" y="0"/>
              </a:cxn>
              <a:cxn ang="0">
                <a:pos x="8" y="0"/>
              </a:cxn>
              <a:cxn ang="0">
                <a:pos x="8" y="0"/>
              </a:cxn>
              <a:cxn ang="0">
                <a:pos x="8" y="0"/>
              </a:cxn>
              <a:cxn ang="0">
                <a:pos x="6" y="0"/>
              </a:cxn>
              <a:cxn ang="0">
                <a:pos x="6" y="0"/>
              </a:cxn>
              <a:cxn ang="0">
                <a:pos x="6" y="0"/>
              </a:cxn>
              <a:cxn ang="0">
                <a:pos x="6" y="0"/>
              </a:cxn>
              <a:cxn ang="0">
                <a:pos x="4" y="0"/>
              </a:cxn>
              <a:cxn ang="0">
                <a:pos x="4" y="0"/>
              </a:cxn>
              <a:cxn ang="0">
                <a:pos x="4" y="0"/>
              </a:cxn>
              <a:cxn ang="0">
                <a:pos x="4" y="0"/>
              </a:cxn>
              <a:cxn ang="0">
                <a:pos x="2" y="0"/>
              </a:cxn>
              <a:cxn ang="0">
                <a:pos x="2" y="0"/>
              </a:cxn>
              <a:cxn ang="0">
                <a:pos x="2" y="0"/>
              </a:cxn>
              <a:cxn ang="0">
                <a:pos x="2" y="2"/>
              </a:cxn>
              <a:cxn ang="0">
                <a:pos x="2" y="2"/>
              </a:cxn>
              <a:cxn ang="0">
                <a:pos x="2" y="2"/>
              </a:cxn>
              <a:cxn ang="0">
                <a:pos x="2" y="2"/>
              </a:cxn>
              <a:cxn ang="0">
                <a:pos x="0" y="2"/>
              </a:cxn>
              <a:cxn ang="0">
                <a:pos x="0" y="2"/>
              </a:cxn>
            </a:cxnLst>
            <a:rect l="0" t="0" r="r" b="b"/>
            <a:pathLst>
              <a:path w="24" h="12">
                <a:moveTo>
                  <a:pt x="24" y="10"/>
                </a:moveTo>
                <a:lnTo>
                  <a:pt x="22" y="12"/>
                </a:lnTo>
                <a:lnTo>
                  <a:pt x="22" y="12"/>
                </a:lnTo>
                <a:lnTo>
                  <a:pt x="22" y="10"/>
                </a:lnTo>
                <a:lnTo>
                  <a:pt x="20" y="10"/>
                </a:lnTo>
                <a:lnTo>
                  <a:pt x="20" y="10"/>
                </a:lnTo>
                <a:lnTo>
                  <a:pt x="20" y="10"/>
                </a:lnTo>
                <a:lnTo>
                  <a:pt x="20" y="10"/>
                </a:lnTo>
                <a:lnTo>
                  <a:pt x="20" y="10"/>
                </a:lnTo>
                <a:lnTo>
                  <a:pt x="20" y="10"/>
                </a:lnTo>
                <a:lnTo>
                  <a:pt x="20" y="10"/>
                </a:lnTo>
                <a:lnTo>
                  <a:pt x="18" y="10"/>
                </a:lnTo>
                <a:lnTo>
                  <a:pt x="18" y="10"/>
                </a:lnTo>
                <a:lnTo>
                  <a:pt x="18" y="10"/>
                </a:lnTo>
                <a:lnTo>
                  <a:pt x="18" y="10"/>
                </a:lnTo>
                <a:lnTo>
                  <a:pt x="20" y="8"/>
                </a:lnTo>
                <a:lnTo>
                  <a:pt x="20" y="8"/>
                </a:lnTo>
                <a:lnTo>
                  <a:pt x="20" y="6"/>
                </a:lnTo>
                <a:lnTo>
                  <a:pt x="20" y="6"/>
                </a:lnTo>
                <a:lnTo>
                  <a:pt x="20" y="4"/>
                </a:lnTo>
                <a:lnTo>
                  <a:pt x="20" y="4"/>
                </a:lnTo>
                <a:lnTo>
                  <a:pt x="18" y="4"/>
                </a:lnTo>
                <a:lnTo>
                  <a:pt x="18" y="4"/>
                </a:lnTo>
                <a:lnTo>
                  <a:pt x="18" y="2"/>
                </a:lnTo>
                <a:lnTo>
                  <a:pt x="16" y="2"/>
                </a:lnTo>
                <a:lnTo>
                  <a:pt x="16" y="2"/>
                </a:lnTo>
                <a:lnTo>
                  <a:pt x="16" y="2"/>
                </a:lnTo>
                <a:lnTo>
                  <a:pt x="14" y="2"/>
                </a:lnTo>
                <a:lnTo>
                  <a:pt x="14" y="2"/>
                </a:lnTo>
                <a:lnTo>
                  <a:pt x="12" y="2"/>
                </a:lnTo>
                <a:lnTo>
                  <a:pt x="12" y="2"/>
                </a:lnTo>
                <a:lnTo>
                  <a:pt x="12" y="2"/>
                </a:lnTo>
                <a:lnTo>
                  <a:pt x="12" y="2"/>
                </a:lnTo>
                <a:lnTo>
                  <a:pt x="10" y="0"/>
                </a:lnTo>
                <a:lnTo>
                  <a:pt x="12" y="0"/>
                </a:lnTo>
                <a:lnTo>
                  <a:pt x="10" y="0"/>
                </a:lnTo>
                <a:lnTo>
                  <a:pt x="10" y="0"/>
                </a:lnTo>
                <a:lnTo>
                  <a:pt x="10" y="0"/>
                </a:lnTo>
                <a:lnTo>
                  <a:pt x="10" y="0"/>
                </a:lnTo>
                <a:lnTo>
                  <a:pt x="10" y="0"/>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0"/>
                </a:lnTo>
                <a:lnTo>
                  <a:pt x="2" y="0"/>
                </a:lnTo>
                <a:lnTo>
                  <a:pt x="2" y="0"/>
                </a:lnTo>
                <a:lnTo>
                  <a:pt x="2" y="0"/>
                </a:lnTo>
                <a:lnTo>
                  <a:pt x="2" y="2"/>
                </a:lnTo>
                <a:lnTo>
                  <a:pt x="2" y="2"/>
                </a:lnTo>
                <a:lnTo>
                  <a:pt x="2" y="2"/>
                </a:lnTo>
                <a:lnTo>
                  <a:pt x="2"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4" name="Freeform 750"/>
          <p:cNvSpPr>
            <a:spLocks/>
          </p:cNvSpPr>
          <p:nvPr/>
        </p:nvSpPr>
        <p:spPr bwMode="auto">
          <a:xfrm>
            <a:off x="4683125" y="2236788"/>
            <a:ext cx="22225" cy="60325"/>
          </a:xfrm>
          <a:custGeom>
            <a:avLst/>
            <a:gdLst/>
            <a:ahLst/>
            <a:cxnLst>
              <a:cxn ang="0">
                <a:pos x="14" y="0"/>
              </a:cxn>
              <a:cxn ang="0">
                <a:pos x="14" y="4"/>
              </a:cxn>
              <a:cxn ang="0">
                <a:pos x="14" y="4"/>
              </a:cxn>
              <a:cxn ang="0">
                <a:pos x="14" y="6"/>
              </a:cxn>
              <a:cxn ang="0">
                <a:pos x="14" y="8"/>
              </a:cxn>
              <a:cxn ang="0">
                <a:pos x="14" y="8"/>
              </a:cxn>
              <a:cxn ang="0">
                <a:pos x="12" y="8"/>
              </a:cxn>
              <a:cxn ang="0">
                <a:pos x="8" y="10"/>
              </a:cxn>
              <a:cxn ang="0">
                <a:pos x="8" y="10"/>
              </a:cxn>
              <a:cxn ang="0">
                <a:pos x="8" y="10"/>
              </a:cxn>
              <a:cxn ang="0">
                <a:pos x="8" y="12"/>
              </a:cxn>
              <a:cxn ang="0">
                <a:pos x="12" y="12"/>
              </a:cxn>
              <a:cxn ang="0">
                <a:pos x="14" y="12"/>
              </a:cxn>
              <a:cxn ang="0">
                <a:pos x="14" y="14"/>
              </a:cxn>
              <a:cxn ang="0">
                <a:pos x="12" y="14"/>
              </a:cxn>
              <a:cxn ang="0">
                <a:pos x="14" y="16"/>
              </a:cxn>
              <a:cxn ang="0">
                <a:pos x="12" y="16"/>
              </a:cxn>
              <a:cxn ang="0">
                <a:pos x="10" y="18"/>
              </a:cxn>
              <a:cxn ang="0">
                <a:pos x="10" y="18"/>
              </a:cxn>
              <a:cxn ang="0">
                <a:pos x="10" y="18"/>
              </a:cxn>
              <a:cxn ang="0">
                <a:pos x="10" y="20"/>
              </a:cxn>
              <a:cxn ang="0">
                <a:pos x="10" y="20"/>
              </a:cxn>
              <a:cxn ang="0">
                <a:pos x="8" y="20"/>
              </a:cxn>
              <a:cxn ang="0">
                <a:pos x="6" y="22"/>
              </a:cxn>
              <a:cxn ang="0">
                <a:pos x="2" y="20"/>
              </a:cxn>
              <a:cxn ang="0">
                <a:pos x="0" y="22"/>
              </a:cxn>
              <a:cxn ang="0">
                <a:pos x="0" y="22"/>
              </a:cxn>
              <a:cxn ang="0">
                <a:pos x="0" y="24"/>
              </a:cxn>
              <a:cxn ang="0">
                <a:pos x="2" y="26"/>
              </a:cxn>
              <a:cxn ang="0">
                <a:pos x="4" y="26"/>
              </a:cxn>
              <a:cxn ang="0">
                <a:pos x="4" y="30"/>
              </a:cxn>
              <a:cxn ang="0">
                <a:pos x="2" y="32"/>
              </a:cxn>
              <a:cxn ang="0">
                <a:pos x="2" y="32"/>
              </a:cxn>
              <a:cxn ang="0">
                <a:pos x="0" y="34"/>
              </a:cxn>
              <a:cxn ang="0">
                <a:pos x="0" y="34"/>
              </a:cxn>
              <a:cxn ang="0">
                <a:pos x="0" y="36"/>
              </a:cxn>
              <a:cxn ang="0">
                <a:pos x="2" y="36"/>
              </a:cxn>
              <a:cxn ang="0">
                <a:pos x="2" y="38"/>
              </a:cxn>
              <a:cxn ang="0">
                <a:pos x="2" y="38"/>
              </a:cxn>
              <a:cxn ang="0">
                <a:pos x="2" y="38"/>
              </a:cxn>
            </a:cxnLst>
            <a:rect l="0" t="0" r="r" b="b"/>
            <a:pathLst>
              <a:path w="14" h="38">
                <a:moveTo>
                  <a:pt x="14" y="0"/>
                </a:moveTo>
                <a:lnTo>
                  <a:pt x="14" y="0"/>
                </a:lnTo>
                <a:lnTo>
                  <a:pt x="14" y="4"/>
                </a:lnTo>
                <a:lnTo>
                  <a:pt x="14" y="4"/>
                </a:lnTo>
                <a:lnTo>
                  <a:pt x="14" y="4"/>
                </a:lnTo>
                <a:lnTo>
                  <a:pt x="14" y="4"/>
                </a:lnTo>
                <a:lnTo>
                  <a:pt x="14" y="6"/>
                </a:lnTo>
                <a:lnTo>
                  <a:pt x="14" y="6"/>
                </a:lnTo>
                <a:lnTo>
                  <a:pt x="14" y="6"/>
                </a:lnTo>
                <a:lnTo>
                  <a:pt x="14" y="8"/>
                </a:lnTo>
                <a:lnTo>
                  <a:pt x="14" y="8"/>
                </a:lnTo>
                <a:lnTo>
                  <a:pt x="14" y="8"/>
                </a:lnTo>
                <a:lnTo>
                  <a:pt x="12" y="10"/>
                </a:lnTo>
                <a:lnTo>
                  <a:pt x="12" y="8"/>
                </a:lnTo>
                <a:lnTo>
                  <a:pt x="10" y="8"/>
                </a:lnTo>
                <a:lnTo>
                  <a:pt x="8" y="10"/>
                </a:lnTo>
                <a:lnTo>
                  <a:pt x="8" y="10"/>
                </a:lnTo>
                <a:lnTo>
                  <a:pt x="8" y="10"/>
                </a:lnTo>
                <a:lnTo>
                  <a:pt x="10" y="10"/>
                </a:lnTo>
                <a:lnTo>
                  <a:pt x="8" y="10"/>
                </a:lnTo>
                <a:lnTo>
                  <a:pt x="8" y="10"/>
                </a:lnTo>
                <a:lnTo>
                  <a:pt x="8" y="12"/>
                </a:lnTo>
                <a:lnTo>
                  <a:pt x="10" y="12"/>
                </a:lnTo>
                <a:lnTo>
                  <a:pt x="12" y="12"/>
                </a:lnTo>
                <a:lnTo>
                  <a:pt x="12" y="12"/>
                </a:lnTo>
                <a:lnTo>
                  <a:pt x="14" y="12"/>
                </a:lnTo>
                <a:lnTo>
                  <a:pt x="14" y="14"/>
                </a:lnTo>
                <a:lnTo>
                  <a:pt x="14" y="14"/>
                </a:lnTo>
                <a:lnTo>
                  <a:pt x="14" y="14"/>
                </a:lnTo>
                <a:lnTo>
                  <a:pt x="12" y="14"/>
                </a:lnTo>
                <a:lnTo>
                  <a:pt x="14" y="16"/>
                </a:lnTo>
                <a:lnTo>
                  <a:pt x="14" y="16"/>
                </a:lnTo>
                <a:lnTo>
                  <a:pt x="12" y="16"/>
                </a:lnTo>
                <a:lnTo>
                  <a:pt x="12" y="16"/>
                </a:lnTo>
                <a:lnTo>
                  <a:pt x="12" y="16"/>
                </a:lnTo>
                <a:lnTo>
                  <a:pt x="10" y="18"/>
                </a:lnTo>
                <a:lnTo>
                  <a:pt x="10" y="18"/>
                </a:lnTo>
                <a:lnTo>
                  <a:pt x="10" y="18"/>
                </a:lnTo>
                <a:lnTo>
                  <a:pt x="10" y="18"/>
                </a:lnTo>
                <a:lnTo>
                  <a:pt x="10" y="18"/>
                </a:lnTo>
                <a:lnTo>
                  <a:pt x="10" y="20"/>
                </a:lnTo>
                <a:lnTo>
                  <a:pt x="10" y="20"/>
                </a:lnTo>
                <a:lnTo>
                  <a:pt x="10" y="20"/>
                </a:lnTo>
                <a:lnTo>
                  <a:pt x="10" y="20"/>
                </a:lnTo>
                <a:lnTo>
                  <a:pt x="8" y="20"/>
                </a:lnTo>
                <a:lnTo>
                  <a:pt x="8" y="20"/>
                </a:lnTo>
                <a:lnTo>
                  <a:pt x="6" y="22"/>
                </a:lnTo>
                <a:lnTo>
                  <a:pt x="6" y="22"/>
                </a:lnTo>
                <a:lnTo>
                  <a:pt x="4" y="22"/>
                </a:lnTo>
                <a:lnTo>
                  <a:pt x="2" y="20"/>
                </a:lnTo>
                <a:lnTo>
                  <a:pt x="2" y="20"/>
                </a:lnTo>
                <a:lnTo>
                  <a:pt x="0" y="22"/>
                </a:lnTo>
                <a:lnTo>
                  <a:pt x="0" y="22"/>
                </a:lnTo>
                <a:lnTo>
                  <a:pt x="0" y="22"/>
                </a:lnTo>
                <a:lnTo>
                  <a:pt x="0" y="24"/>
                </a:lnTo>
                <a:lnTo>
                  <a:pt x="0" y="24"/>
                </a:lnTo>
                <a:lnTo>
                  <a:pt x="2" y="26"/>
                </a:lnTo>
                <a:lnTo>
                  <a:pt x="2" y="26"/>
                </a:lnTo>
                <a:lnTo>
                  <a:pt x="2" y="26"/>
                </a:lnTo>
                <a:lnTo>
                  <a:pt x="4" y="26"/>
                </a:lnTo>
                <a:lnTo>
                  <a:pt x="4" y="28"/>
                </a:lnTo>
                <a:lnTo>
                  <a:pt x="4" y="30"/>
                </a:lnTo>
                <a:lnTo>
                  <a:pt x="2" y="30"/>
                </a:lnTo>
                <a:lnTo>
                  <a:pt x="2" y="32"/>
                </a:lnTo>
                <a:lnTo>
                  <a:pt x="2" y="32"/>
                </a:lnTo>
                <a:lnTo>
                  <a:pt x="2" y="32"/>
                </a:lnTo>
                <a:lnTo>
                  <a:pt x="2" y="32"/>
                </a:lnTo>
                <a:lnTo>
                  <a:pt x="0" y="34"/>
                </a:lnTo>
                <a:lnTo>
                  <a:pt x="0" y="34"/>
                </a:lnTo>
                <a:lnTo>
                  <a:pt x="0" y="34"/>
                </a:lnTo>
                <a:lnTo>
                  <a:pt x="0" y="34"/>
                </a:lnTo>
                <a:lnTo>
                  <a:pt x="0" y="36"/>
                </a:lnTo>
                <a:lnTo>
                  <a:pt x="0" y="36"/>
                </a:lnTo>
                <a:lnTo>
                  <a:pt x="2" y="36"/>
                </a:lnTo>
                <a:lnTo>
                  <a:pt x="2" y="36"/>
                </a:lnTo>
                <a:lnTo>
                  <a:pt x="2" y="38"/>
                </a:lnTo>
                <a:lnTo>
                  <a:pt x="2" y="38"/>
                </a:lnTo>
                <a:lnTo>
                  <a:pt x="2" y="38"/>
                </a:lnTo>
                <a:lnTo>
                  <a:pt x="2" y="38"/>
                </a:lnTo>
                <a:lnTo>
                  <a:pt x="2" y="3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5" name="Freeform 751"/>
          <p:cNvSpPr>
            <a:spLocks/>
          </p:cNvSpPr>
          <p:nvPr/>
        </p:nvSpPr>
        <p:spPr bwMode="auto">
          <a:xfrm>
            <a:off x="4845050" y="2224088"/>
            <a:ext cx="19050" cy="73025"/>
          </a:xfrm>
          <a:custGeom>
            <a:avLst/>
            <a:gdLst/>
            <a:ahLst/>
            <a:cxnLst>
              <a:cxn ang="0">
                <a:pos x="10" y="46"/>
              </a:cxn>
              <a:cxn ang="0">
                <a:pos x="10" y="44"/>
              </a:cxn>
              <a:cxn ang="0">
                <a:pos x="12" y="44"/>
              </a:cxn>
              <a:cxn ang="0">
                <a:pos x="12" y="44"/>
              </a:cxn>
              <a:cxn ang="0">
                <a:pos x="12" y="42"/>
              </a:cxn>
              <a:cxn ang="0">
                <a:pos x="12" y="42"/>
              </a:cxn>
              <a:cxn ang="0">
                <a:pos x="12" y="42"/>
              </a:cxn>
              <a:cxn ang="0">
                <a:pos x="12" y="40"/>
              </a:cxn>
              <a:cxn ang="0">
                <a:pos x="12" y="38"/>
              </a:cxn>
              <a:cxn ang="0">
                <a:pos x="12" y="38"/>
              </a:cxn>
              <a:cxn ang="0">
                <a:pos x="12" y="38"/>
              </a:cxn>
              <a:cxn ang="0">
                <a:pos x="12" y="38"/>
              </a:cxn>
              <a:cxn ang="0">
                <a:pos x="12" y="38"/>
              </a:cxn>
              <a:cxn ang="0">
                <a:pos x="12" y="36"/>
              </a:cxn>
              <a:cxn ang="0">
                <a:pos x="12" y="36"/>
              </a:cxn>
              <a:cxn ang="0">
                <a:pos x="12" y="36"/>
              </a:cxn>
              <a:cxn ang="0">
                <a:pos x="10" y="36"/>
              </a:cxn>
              <a:cxn ang="0">
                <a:pos x="8" y="34"/>
              </a:cxn>
              <a:cxn ang="0">
                <a:pos x="8" y="34"/>
              </a:cxn>
              <a:cxn ang="0">
                <a:pos x="8" y="34"/>
              </a:cxn>
              <a:cxn ang="0">
                <a:pos x="8" y="32"/>
              </a:cxn>
              <a:cxn ang="0">
                <a:pos x="8" y="32"/>
              </a:cxn>
              <a:cxn ang="0">
                <a:pos x="8" y="32"/>
              </a:cxn>
              <a:cxn ang="0">
                <a:pos x="8" y="32"/>
              </a:cxn>
              <a:cxn ang="0">
                <a:pos x="6" y="30"/>
              </a:cxn>
              <a:cxn ang="0">
                <a:pos x="6" y="30"/>
              </a:cxn>
              <a:cxn ang="0">
                <a:pos x="8" y="30"/>
              </a:cxn>
              <a:cxn ang="0">
                <a:pos x="8" y="28"/>
              </a:cxn>
              <a:cxn ang="0">
                <a:pos x="8" y="28"/>
              </a:cxn>
              <a:cxn ang="0">
                <a:pos x="8" y="26"/>
              </a:cxn>
              <a:cxn ang="0">
                <a:pos x="8" y="24"/>
              </a:cxn>
              <a:cxn ang="0">
                <a:pos x="8" y="24"/>
              </a:cxn>
              <a:cxn ang="0">
                <a:pos x="6" y="22"/>
              </a:cxn>
              <a:cxn ang="0">
                <a:pos x="6" y="22"/>
              </a:cxn>
              <a:cxn ang="0">
                <a:pos x="6" y="22"/>
              </a:cxn>
              <a:cxn ang="0">
                <a:pos x="4" y="20"/>
              </a:cxn>
              <a:cxn ang="0">
                <a:pos x="4" y="20"/>
              </a:cxn>
              <a:cxn ang="0">
                <a:pos x="6" y="20"/>
              </a:cxn>
              <a:cxn ang="0">
                <a:pos x="6" y="20"/>
              </a:cxn>
              <a:cxn ang="0">
                <a:pos x="6" y="20"/>
              </a:cxn>
              <a:cxn ang="0">
                <a:pos x="6" y="18"/>
              </a:cxn>
              <a:cxn ang="0">
                <a:pos x="6" y="18"/>
              </a:cxn>
              <a:cxn ang="0">
                <a:pos x="4" y="18"/>
              </a:cxn>
              <a:cxn ang="0">
                <a:pos x="4" y="16"/>
              </a:cxn>
              <a:cxn ang="0">
                <a:pos x="4" y="16"/>
              </a:cxn>
              <a:cxn ang="0">
                <a:pos x="4" y="16"/>
              </a:cxn>
              <a:cxn ang="0">
                <a:pos x="2" y="16"/>
              </a:cxn>
              <a:cxn ang="0">
                <a:pos x="2" y="16"/>
              </a:cxn>
              <a:cxn ang="0">
                <a:pos x="0" y="14"/>
              </a:cxn>
              <a:cxn ang="0">
                <a:pos x="0" y="14"/>
              </a:cxn>
              <a:cxn ang="0">
                <a:pos x="0" y="12"/>
              </a:cxn>
              <a:cxn ang="0">
                <a:pos x="0" y="12"/>
              </a:cxn>
              <a:cxn ang="0">
                <a:pos x="0" y="12"/>
              </a:cxn>
              <a:cxn ang="0">
                <a:pos x="0" y="12"/>
              </a:cxn>
              <a:cxn ang="0">
                <a:pos x="2" y="10"/>
              </a:cxn>
              <a:cxn ang="0">
                <a:pos x="2" y="10"/>
              </a:cxn>
              <a:cxn ang="0">
                <a:pos x="2" y="10"/>
              </a:cxn>
              <a:cxn ang="0">
                <a:pos x="2" y="8"/>
              </a:cxn>
              <a:cxn ang="0">
                <a:pos x="2" y="6"/>
              </a:cxn>
              <a:cxn ang="0">
                <a:pos x="2" y="6"/>
              </a:cxn>
              <a:cxn ang="0">
                <a:pos x="0" y="2"/>
              </a:cxn>
              <a:cxn ang="0">
                <a:pos x="0" y="0"/>
              </a:cxn>
            </a:cxnLst>
            <a:rect l="0" t="0" r="r" b="b"/>
            <a:pathLst>
              <a:path w="12" h="46">
                <a:moveTo>
                  <a:pt x="10" y="46"/>
                </a:moveTo>
                <a:lnTo>
                  <a:pt x="10" y="44"/>
                </a:lnTo>
                <a:lnTo>
                  <a:pt x="12" y="44"/>
                </a:lnTo>
                <a:lnTo>
                  <a:pt x="12" y="44"/>
                </a:lnTo>
                <a:lnTo>
                  <a:pt x="12" y="42"/>
                </a:lnTo>
                <a:lnTo>
                  <a:pt x="12" y="42"/>
                </a:lnTo>
                <a:lnTo>
                  <a:pt x="12" y="42"/>
                </a:lnTo>
                <a:lnTo>
                  <a:pt x="12" y="40"/>
                </a:lnTo>
                <a:lnTo>
                  <a:pt x="12" y="38"/>
                </a:lnTo>
                <a:lnTo>
                  <a:pt x="12" y="38"/>
                </a:lnTo>
                <a:lnTo>
                  <a:pt x="12" y="38"/>
                </a:lnTo>
                <a:lnTo>
                  <a:pt x="12" y="38"/>
                </a:lnTo>
                <a:lnTo>
                  <a:pt x="12" y="38"/>
                </a:lnTo>
                <a:lnTo>
                  <a:pt x="12" y="36"/>
                </a:lnTo>
                <a:lnTo>
                  <a:pt x="12" y="36"/>
                </a:lnTo>
                <a:lnTo>
                  <a:pt x="12" y="36"/>
                </a:lnTo>
                <a:lnTo>
                  <a:pt x="10" y="36"/>
                </a:lnTo>
                <a:lnTo>
                  <a:pt x="8" y="34"/>
                </a:lnTo>
                <a:lnTo>
                  <a:pt x="8" y="34"/>
                </a:lnTo>
                <a:lnTo>
                  <a:pt x="8" y="34"/>
                </a:lnTo>
                <a:lnTo>
                  <a:pt x="8" y="32"/>
                </a:lnTo>
                <a:lnTo>
                  <a:pt x="8" y="32"/>
                </a:lnTo>
                <a:lnTo>
                  <a:pt x="8" y="32"/>
                </a:lnTo>
                <a:lnTo>
                  <a:pt x="8" y="32"/>
                </a:lnTo>
                <a:lnTo>
                  <a:pt x="6" y="30"/>
                </a:lnTo>
                <a:lnTo>
                  <a:pt x="6" y="30"/>
                </a:lnTo>
                <a:lnTo>
                  <a:pt x="8" y="30"/>
                </a:lnTo>
                <a:lnTo>
                  <a:pt x="8" y="28"/>
                </a:lnTo>
                <a:lnTo>
                  <a:pt x="8" y="28"/>
                </a:lnTo>
                <a:lnTo>
                  <a:pt x="8" y="26"/>
                </a:lnTo>
                <a:lnTo>
                  <a:pt x="8" y="24"/>
                </a:lnTo>
                <a:lnTo>
                  <a:pt x="8" y="24"/>
                </a:lnTo>
                <a:lnTo>
                  <a:pt x="6" y="22"/>
                </a:lnTo>
                <a:lnTo>
                  <a:pt x="6" y="22"/>
                </a:lnTo>
                <a:lnTo>
                  <a:pt x="6" y="22"/>
                </a:lnTo>
                <a:lnTo>
                  <a:pt x="4" y="20"/>
                </a:lnTo>
                <a:lnTo>
                  <a:pt x="4" y="20"/>
                </a:lnTo>
                <a:lnTo>
                  <a:pt x="6" y="20"/>
                </a:lnTo>
                <a:lnTo>
                  <a:pt x="6" y="20"/>
                </a:lnTo>
                <a:lnTo>
                  <a:pt x="6" y="20"/>
                </a:lnTo>
                <a:lnTo>
                  <a:pt x="6" y="18"/>
                </a:lnTo>
                <a:lnTo>
                  <a:pt x="6" y="18"/>
                </a:lnTo>
                <a:lnTo>
                  <a:pt x="4" y="18"/>
                </a:lnTo>
                <a:lnTo>
                  <a:pt x="4" y="16"/>
                </a:lnTo>
                <a:lnTo>
                  <a:pt x="4" y="16"/>
                </a:lnTo>
                <a:lnTo>
                  <a:pt x="4" y="16"/>
                </a:lnTo>
                <a:lnTo>
                  <a:pt x="2" y="16"/>
                </a:lnTo>
                <a:lnTo>
                  <a:pt x="2" y="16"/>
                </a:lnTo>
                <a:lnTo>
                  <a:pt x="0" y="14"/>
                </a:lnTo>
                <a:lnTo>
                  <a:pt x="0" y="14"/>
                </a:lnTo>
                <a:lnTo>
                  <a:pt x="0" y="12"/>
                </a:lnTo>
                <a:lnTo>
                  <a:pt x="0" y="12"/>
                </a:lnTo>
                <a:lnTo>
                  <a:pt x="0" y="12"/>
                </a:lnTo>
                <a:lnTo>
                  <a:pt x="0" y="12"/>
                </a:lnTo>
                <a:lnTo>
                  <a:pt x="2" y="10"/>
                </a:lnTo>
                <a:lnTo>
                  <a:pt x="2" y="10"/>
                </a:lnTo>
                <a:lnTo>
                  <a:pt x="2" y="10"/>
                </a:lnTo>
                <a:lnTo>
                  <a:pt x="2" y="8"/>
                </a:lnTo>
                <a:lnTo>
                  <a:pt x="2" y="6"/>
                </a:lnTo>
                <a:lnTo>
                  <a:pt x="2" y="6"/>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6" name="Freeform 752"/>
          <p:cNvSpPr>
            <a:spLocks/>
          </p:cNvSpPr>
          <p:nvPr/>
        </p:nvSpPr>
        <p:spPr bwMode="auto">
          <a:xfrm>
            <a:off x="4632325" y="2284413"/>
            <a:ext cx="15875" cy="3175"/>
          </a:xfrm>
          <a:custGeom>
            <a:avLst/>
            <a:gdLst/>
            <a:ahLst/>
            <a:cxnLst>
              <a:cxn ang="0">
                <a:pos x="10" y="0"/>
              </a:cxn>
              <a:cxn ang="0">
                <a:pos x="10" y="0"/>
              </a:cxn>
              <a:cxn ang="0">
                <a:pos x="10" y="0"/>
              </a:cxn>
              <a:cxn ang="0">
                <a:pos x="10" y="0"/>
              </a:cxn>
              <a:cxn ang="0">
                <a:pos x="8" y="2"/>
              </a:cxn>
              <a:cxn ang="0">
                <a:pos x="6" y="2"/>
              </a:cxn>
              <a:cxn ang="0">
                <a:pos x="6" y="2"/>
              </a:cxn>
              <a:cxn ang="0">
                <a:pos x="4" y="2"/>
              </a:cxn>
              <a:cxn ang="0">
                <a:pos x="4" y="0"/>
              </a:cxn>
              <a:cxn ang="0">
                <a:pos x="4" y="0"/>
              </a:cxn>
              <a:cxn ang="0">
                <a:pos x="2" y="0"/>
              </a:cxn>
              <a:cxn ang="0">
                <a:pos x="2" y="0"/>
              </a:cxn>
              <a:cxn ang="0">
                <a:pos x="2" y="0"/>
              </a:cxn>
              <a:cxn ang="0">
                <a:pos x="0" y="2"/>
              </a:cxn>
              <a:cxn ang="0">
                <a:pos x="0" y="2"/>
              </a:cxn>
              <a:cxn ang="0">
                <a:pos x="0" y="0"/>
              </a:cxn>
              <a:cxn ang="0">
                <a:pos x="0" y="0"/>
              </a:cxn>
              <a:cxn ang="0">
                <a:pos x="0" y="0"/>
              </a:cxn>
              <a:cxn ang="0">
                <a:pos x="0" y="0"/>
              </a:cxn>
            </a:cxnLst>
            <a:rect l="0" t="0" r="r" b="b"/>
            <a:pathLst>
              <a:path w="10" h="2">
                <a:moveTo>
                  <a:pt x="10" y="0"/>
                </a:moveTo>
                <a:lnTo>
                  <a:pt x="10" y="0"/>
                </a:lnTo>
                <a:lnTo>
                  <a:pt x="10" y="0"/>
                </a:lnTo>
                <a:lnTo>
                  <a:pt x="10" y="0"/>
                </a:lnTo>
                <a:lnTo>
                  <a:pt x="8" y="2"/>
                </a:lnTo>
                <a:lnTo>
                  <a:pt x="6" y="2"/>
                </a:lnTo>
                <a:lnTo>
                  <a:pt x="6" y="2"/>
                </a:lnTo>
                <a:lnTo>
                  <a:pt x="4" y="2"/>
                </a:lnTo>
                <a:lnTo>
                  <a:pt x="4" y="0"/>
                </a:lnTo>
                <a:lnTo>
                  <a:pt x="4" y="0"/>
                </a:lnTo>
                <a:lnTo>
                  <a:pt x="2" y="0"/>
                </a:lnTo>
                <a:lnTo>
                  <a:pt x="2" y="0"/>
                </a:lnTo>
                <a:lnTo>
                  <a:pt x="2" y="0"/>
                </a:lnTo>
                <a:lnTo>
                  <a:pt x="0" y="2"/>
                </a:lnTo>
                <a:lnTo>
                  <a:pt x="0"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7" name="Freeform 753"/>
          <p:cNvSpPr>
            <a:spLocks/>
          </p:cNvSpPr>
          <p:nvPr/>
        </p:nvSpPr>
        <p:spPr bwMode="auto">
          <a:xfrm>
            <a:off x="5035550" y="2265363"/>
            <a:ext cx="161925" cy="22225"/>
          </a:xfrm>
          <a:custGeom>
            <a:avLst/>
            <a:gdLst/>
            <a:ahLst/>
            <a:cxnLst>
              <a:cxn ang="0">
                <a:pos x="0" y="8"/>
              </a:cxn>
              <a:cxn ang="0">
                <a:pos x="2" y="6"/>
              </a:cxn>
              <a:cxn ang="0">
                <a:pos x="4" y="8"/>
              </a:cxn>
              <a:cxn ang="0">
                <a:pos x="6" y="8"/>
              </a:cxn>
              <a:cxn ang="0">
                <a:pos x="8" y="4"/>
              </a:cxn>
              <a:cxn ang="0">
                <a:pos x="10" y="2"/>
              </a:cxn>
              <a:cxn ang="0">
                <a:pos x="16" y="2"/>
              </a:cxn>
              <a:cxn ang="0">
                <a:pos x="18" y="2"/>
              </a:cxn>
              <a:cxn ang="0">
                <a:pos x="20" y="2"/>
              </a:cxn>
              <a:cxn ang="0">
                <a:pos x="22" y="2"/>
              </a:cxn>
              <a:cxn ang="0">
                <a:pos x="24" y="2"/>
              </a:cxn>
              <a:cxn ang="0">
                <a:pos x="26" y="2"/>
              </a:cxn>
              <a:cxn ang="0">
                <a:pos x="32" y="4"/>
              </a:cxn>
              <a:cxn ang="0">
                <a:pos x="34" y="4"/>
              </a:cxn>
              <a:cxn ang="0">
                <a:pos x="36" y="4"/>
              </a:cxn>
              <a:cxn ang="0">
                <a:pos x="36" y="4"/>
              </a:cxn>
              <a:cxn ang="0">
                <a:pos x="38" y="4"/>
              </a:cxn>
              <a:cxn ang="0">
                <a:pos x="40" y="4"/>
              </a:cxn>
              <a:cxn ang="0">
                <a:pos x="42" y="6"/>
              </a:cxn>
              <a:cxn ang="0">
                <a:pos x="42" y="6"/>
              </a:cxn>
              <a:cxn ang="0">
                <a:pos x="44" y="4"/>
              </a:cxn>
              <a:cxn ang="0">
                <a:pos x="46" y="6"/>
              </a:cxn>
              <a:cxn ang="0">
                <a:pos x="48" y="8"/>
              </a:cxn>
              <a:cxn ang="0">
                <a:pos x="52" y="8"/>
              </a:cxn>
              <a:cxn ang="0">
                <a:pos x="52" y="10"/>
              </a:cxn>
              <a:cxn ang="0">
                <a:pos x="54" y="8"/>
              </a:cxn>
              <a:cxn ang="0">
                <a:pos x="54" y="8"/>
              </a:cxn>
              <a:cxn ang="0">
                <a:pos x="56" y="8"/>
              </a:cxn>
              <a:cxn ang="0">
                <a:pos x="56" y="8"/>
              </a:cxn>
              <a:cxn ang="0">
                <a:pos x="58" y="8"/>
              </a:cxn>
              <a:cxn ang="0">
                <a:pos x="58" y="6"/>
              </a:cxn>
              <a:cxn ang="0">
                <a:pos x="62" y="8"/>
              </a:cxn>
              <a:cxn ang="0">
                <a:pos x="64" y="8"/>
              </a:cxn>
              <a:cxn ang="0">
                <a:pos x="64" y="10"/>
              </a:cxn>
              <a:cxn ang="0">
                <a:pos x="66" y="10"/>
              </a:cxn>
              <a:cxn ang="0">
                <a:pos x="66" y="8"/>
              </a:cxn>
              <a:cxn ang="0">
                <a:pos x="70" y="6"/>
              </a:cxn>
              <a:cxn ang="0">
                <a:pos x="72" y="8"/>
              </a:cxn>
              <a:cxn ang="0">
                <a:pos x="74" y="12"/>
              </a:cxn>
              <a:cxn ang="0">
                <a:pos x="76" y="10"/>
              </a:cxn>
              <a:cxn ang="0">
                <a:pos x="78" y="10"/>
              </a:cxn>
              <a:cxn ang="0">
                <a:pos x="80" y="10"/>
              </a:cxn>
              <a:cxn ang="0">
                <a:pos x="82" y="10"/>
              </a:cxn>
              <a:cxn ang="0">
                <a:pos x="84" y="10"/>
              </a:cxn>
              <a:cxn ang="0">
                <a:pos x="86" y="12"/>
              </a:cxn>
              <a:cxn ang="0">
                <a:pos x="88" y="12"/>
              </a:cxn>
              <a:cxn ang="0">
                <a:pos x="90" y="12"/>
              </a:cxn>
              <a:cxn ang="0">
                <a:pos x="88" y="6"/>
              </a:cxn>
              <a:cxn ang="0">
                <a:pos x="88" y="4"/>
              </a:cxn>
              <a:cxn ang="0">
                <a:pos x="92" y="2"/>
              </a:cxn>
              <a:cxn ang="0">
                <a:pos x="92" y="0"/>
              </a:cxn>
              <a:cxn ang="0">
                <a:pos x="94" y="0"/>
              </a:cxn>
              <a:cxn ang="0">
                <a:pos x="96" y="0"/>
              </a:cxn>
              <a:cxn ang="0">
                <a:pos x="98" y="0"/>
              </a:cxn>
              <a:cxn ang="0">
                <a:pos x="102" y="0"/>
              </a:cxn>
            </a:cxnLst>
            <a:rect l="0" t="0" r="r" b="b"/>
            <a:pathLst>
              <a:path w="102" h="14">
                <a:moveTo>
                  <a:pt x="0" y="8"/>
                </a:moveTo>
                <a:lnTo>
                  <a:pt x="0" y="8"/>
                </a:lnTo>
                <a:lnTo>
                  <a:pt x="0" y="8"/>
                </a:lnTo>
                <a:lnTo>
                  <a:pt x="0" y="8"/>
                </a:lnTo>
                <a:lnTo>
                  <a:pt x="0" y="6"/>
                </a:lnTo>
                <a:lnTo>
                  <a:pt x="2" y="6"/>
                </a:lnTo>
                <a:lnTo>
                  <a:pt x="4" y="6"/>
                </a:lnTo>
                <a:lnTo>
                  <a:pt x="4" y="8"/>
                </a:lnTo>
                <a:lnTo>
                  <a:pt x="4" y="8"/>
                </a:lnTo>
                <a:lnTo>
                  <a:pt x="4" y="8"/>
                </a:lnTo>
                <a:lnTo>
                  <a:pt x="6" y="8"/>
                </a:lnTo>
                <a:lnTo>
                  <a:pt x="6" y="8"/>
                </a:lnTo>
                <a:lnTo>
                  <a:pt x="6" y="8"/>
                </a:lnTo>
                <a:lnTo>
                  <a:pt x="8" y="6"/>
                </a:lnTo>
                <a:lnTo>
                  <a:pt x="8" y="4"/>
                </a:lnTo>
                <a:lnTo>
                  <a:pt x="8" y="4"/>
                </a:lnTo>
                <a:lnTo>
                  <a:pt x="8" y="4"/>
                </a:lnTo>
                <a:lnTo>
                  <a:pt x="10" y="2"/>
                </a:lnTo>
                <a:lnTo>
                  <a:pt x="14" y="2"/>
                </a:lnTo>
                <a:lnTo>
                  <a:pt x="14" y="2"/>
                </a:lnTo>
                <a:lnTo>
                  <a:pt x="16" y="2"/>
                </a:lnTo>
                <a:lnTo>
                  <a:pt x="18" y="2"/>
                </a:lnTo>
                <a:lnTo>
                  <a:pt x="18" y="2"/>
                </a:lnTo>
                <a:lnTo>
                  <a:pt x="18" y="2"/>
                </a:lnTo>
                <a:lnTo>
                  <a:pt x="20" y="2"/>
                </a:lnTo>
                <a:lnTo>
                  <a:pt x="20" y="2"/>
                </a:lnTo>
                <a:lnTo>
                  <a:pt x="20" y="2"/>
                </a:lnTo>
                <a:lnTo>
                  <a:pt x="20" y="2"/>
                </a:lnTo>
                <a:lnTo>
                  <a:pt x="22" y="2"/>
                </a:lnTo>
                <a:lnTo>
                  <a:pt x="22" y="2"/>
                </a:lnTo>
                <a:lnTo>
                  <a:pt x="24" y="2"/>
                </a:lnTo>
                <a:lnTo>
                  <a:pt x="24" y="2"/>
                </a:lnTo>
                <a:lnTo>
                  <a:pt x="24" y="2"/>
                </a:lnTo>
                <a:lnTo>
                  <a:pt x="26" y="2"/>
                </a:lnTo>
                <a:lnTo>
                  <a:pt x="26" y="2"/>
                </a:lnTo>
                <a:lnTo>
                  <a:pt x="26" y="2"/>
                </a:lnTo>
                <a:lnTo>
                  <a:pt x="28" y="2"/>
                </a:lnTo>
                <a:lnTo>
                  <a:pt x="30" y="2"/>
                </a:lnTo>
                <a:lnTo>
                  <a:pt x="32" y="4"/>
                </a:lnTo>
                <a:lnTo>
                  <a:pt x="32" y="4"/>
                </a:lnTo>
                <a:lnTo>
                  <a:pt x="32" y="4"/>
                </a:lnTo>
                <a:lnTo>
                  <a:pt x="34" y="4"/>
                </a:lnTo>
                <a:lnTo>
                  <a:pt x="34" y="4"/>
                </a:lnTo>
                <a:lnTo>
                  <a:pt x="34" y="4"/>
                </a:lnTo>
                <a:lnTo>
                  <a:pt x="36" y="4"/>
                </a:lnTo>
                <a:lnTo>
                  <a:pt x="36" y="4"/>
                </a:lnTo>
                <a:lnTo>
                  <a:pt x="36" y="4"/>
                </a:lnTo>
                <a:lnTo>
                  <a:pt x="36" y="4"/>
                </a:lnTo>
                <a:lnTo>
                  <a:pt x="36" y="4"/>
                </a:lnTo>
                <a:lnTo>
                  <a:pt x="38" y="4"/>
                </a:lnTo>
                <a:lnTo>
                  <a:pt x="38" y="4"/>
                </a:lnTo>
                <a:lnTo>
                  <a:pt x="38" y="4"/>
                </a:lnTo>
                <a:lnTo>
                  <a:pt x="38" y="4"/>
                </a:lnTo>
                <a:lnTo>
                  <a:pt x="40" y="4"/>
                </a:lnTo>
                <a:lnTo>
                  <a:pt x="40" y="4"/>
                </a:lnTo>
                <a:lnTo>
                  <a:pt x="40" y="4"/>
                </a:lnTo>
                <a:lnTo>
                  <a:pt x="42" y="6"/>
                </a:lnTo>
                <a:lnTo>
                  <a:pt x="42" y="6"/>
                </a:lnTo>
                <a:lnTo>
                  <a:pt x="42" y="6"/>
                </a:lnTo>
                <a:lnTo>
                  <a:pt x="42" y="6"/>
                </a:lnTo>
                <a:lnTo>
                  <a:pt x="42" y="4"/>
                </a:lnTo>
                <a:lnTo>
                  <a:pt x="44" y="4"/>
                </a:lnTo>
                <a:lnTo>
                  <a:pt x="44" y="4"/>
                </a:lnTo>
                <a:lnTo>
                  <a:pt x="46" y="6"/>
                </a:lnTo>
                <a:lnTo>
                  <a:pt x="46" y="6"/>
                </a:lnTo>
                <a:lnTo>
                  <a:pt x="46" y="6"/>
                </a:lnTo>
                <a:lnTo>
                  <a:pt x="46" y="8"/>
                </a:lnTo>
                <a:lnTo>
                  <a:pt x="48" y="8"/>
                </a:lnTo>
                <a:lnTo>
                  <a:pt x="48" y="8"/>
                </a:lnTo>
                <a:lnTo>
                  <a:pt x="50" y="8"/>
                </a:lnTo>
                <a:lnTo>
                  <a:pt x="50" y="8"/>
                </a:lnTo>
                <a:lnTo>
                  <a:pt x="52" y="8"/>
                </a:lnTo>
                <a:lnTo>
                  <a:pt x="52" y="8"/>
                </a:lnTo>
                <a:lnTo>
                  <a:pt x="52" y="8"/>
                </a:lnTo>
                <a:lnTo>
                  <a:pt x="52" y="10"/>
                </a:lnTo>
                <a:lnTo>
                  <a:pt x="52" y="10"/>
                </a:lnTo>
                <a:lnTo>
                  <a:pt x="54" y="8"/>
                </a:lnTo>
                <a:lnTo>
                  <a:pt x="54" y="8"/>
                </a:lnTo>
                <a:lnTo>
                  <a:pt x="54" y="8"/>
                </a:lnTo>
                <a:lnTo>
                  <a:pt x="54" y="8"/>
                </a:lnTo>
                <a:lnTo>
                  <a:pt x="54" y="8"/>
                </a:lnTo>
                <a:lnTo>
                  <a:pt x="54" y="8"/>
                </a:lnTo>
                <a:lnTo>
                  <a:pt x="54" y="8"/>
                </a:lnTo>
                <a:lnTo>
                  <a:pt x="56" y="8"/>
                </a:lnTo>
                <a:lnTo>
                  <a:pt x="56" y="8"/>
                </a:lnTo>
                <a:lnTo>
                  <a:pt x="56" y="8"/>
                </a:lnTo>
                <a:lnTo>
                  <a:pt x="56" y="8"/>
                </a:lnTo>
                <a:lnTo>
                  <a:pt x="58" y="8"/>
                </a:lnTo>
                <a:lnTo>
                  <a:pt x="58" y="8"/>
                </a:lnTo>
                <a:lnTo>
                  <a:pt x="58" y="8"/>
                </a:lnTo>
                <a:lnTo>
                  <a:pt x="58" y="6"/>
                </a:lnTo>
                <a:lnTo>
                  <a:pt x="58" y="6"/>
                </a:lnTo>
                <a:lnTo>
                  <a:pt x="58" y="6"/>
                </a:lnTo>
                <a:lnTo>
                  <a:pt x="60" y="8"/>
                </a:lnTo>
                <a:lnTo>
                  <a:pt x="62" y="8"/>
                </a:lnTo>
                <a:lnTo>
                  <a:pt x="62" y="8"/>
                </a:lnTo>
                <a:lnTo>
                  <a:pt x="62" y="8"/>
                </a:lnTo>
                <a:lnTo>
                  <a:pt x="64" y="8"/>
                </a:lnTo>
                <a:lnTo>
                  <a:pt x="64" y="8"/>
                </a:lnTo>
                <a:lnTo>
                  <a:pt x="64" y="8"/>
                </a:lnTo>
                <a:lnTo>
                  <a:pt x="64" y="10"/>
                </a:lnTo>
                <a:lnTo>
                  <a:pt x="64" y="10"/>
                </a:lnTo>
                <a:lnTo>
                  <a:pt x="66" y="10"/>
                </a:lnTo>
                <a:lnTo>
                  <a:pt x="66" y="10"/>
                </a:lnTo>
                <a:lnTo>
                  <a:pt x="66" y="10"/>
                </a:lnTo>
                <a:lnTo>
                  <a:pt x="66" y="8"/>
                </a:lnTo>
                <a:lnTo>
                  <a:pt x="66" y="8"/>
                </a:lnTo>
                <a:lnTo>
                  <a:pt x="66" y="8"/>
                </a:lnTo>
                <a:lnTo>
                  <a:pt x="68" y="8"/>
                </a:lnTo>
                <a:lnTo>
                  <a:pt x="70" y="6"/>
                </a:lnTo>
                <a:lnTo>
                  <a:pt x="70" y="6"/>
                </a:lnTo>
                <a:lnTo>
                  <a:pt x="70" y="8"/>
                </a:lnTo>
                <a:lnTo>
                  <a:pt x="70" y="8"/>
                </a:lnTo>
                <a:lnTo>
                  <a:pt x="72" y="8"/>
                </a:lnTo>
                <a:lnTo>
                  <a:pt x="72" y="10"/>
                </a:lnTo>
                <a:lnTo>
                  <a:pt x="72" y="10"/>
                </a:lnTo>
                <a:lnTo>
                  <a:pt x="74" y="12"/>
                </a:lnTo>
                <a:lnTo>
                  <a:pt x="74" y="12"/>
                </a:lnTo>
                <a:lnTo>
                  <a:pt x="74" y="10"/>
                </a:lnTo>
                <a:lnTo>
                  <a:pt x="76" y="10"/>
                </a:lnTo>
                <a:lnTo>
                  <a:pt x="78" y="10"/>
                </a:lnTo>
                <a:lnTo>
                  <a:pt x="78" y="10"/>
                </a:lnTo>
                <a:lnTo>
                  <a:pt x="78" y="10"/>
                </a:lnTo>
                <a:lnTo>
                  <a:pt x="78" y="10"/>
                </a:lnTo>
                <a:lnTo>
                  <a:pt x="80" y="10"/>
                </a:lnTo>
                <a:lnTo>
                  <a:pt x="80" y="10"/>
                </a:lnTo>
                <a:lnTo>
                  <a:pt x="80" y="10"/>
                </a:lnTo>
                <a:lnTo>
                  <a:pt x="80" y="10"/>
                </a:lnTo>
                <a:lnTo>
                  <a:pt x="82" y="10"/>
                </a:lnTo>
                <a:lnTo>
                  <a:pt x="82" y="10"/>
                </a:lnTo>
                <a:lnTo>
                  <a:pt x="84" y="10"/>
                </a:lnTo>
                <a:lnTo>
                  <a:pt x="84" y="10"/>
                </a:lnTo>
                <a:lnTo>
                  <a:pt x="84" y="10"/>
                </a:lnTo>
                <a:lnTo>
                  <a:pt x="86" y="10"/>
                </a:lnTo>
                <a:lnTo>
                  <a:pt x="86" y="12"/>
                </a:lnTo>
                <a:lnTo>
                  <a:pt x="88" y="12"/>
                </a:lnTo>
                <a:lnTo>
                  <a:pt x="88" y="14"/>
                </a:lnTo>
                <a:lnTo>
                  <a:pt x="88" y="12"/>
                </a:lnTo>
                <a:lnTo>
                  <a:pt x="90" y="12"/>
                </a:lnTo>
                <a:lnTo>
                  <a:pt x="90" y="12"/>
                </a:lnTo>
                <a:lnTo>
                  <a:pt x="90" y="12"/>
                </a:lnTo>
                <a:lnTo>
                  <a:pt x="88" y="10"/>
                </a:lnTo>
                <a:lnTo>
                  <a:pt x="88" y="8"/>
                </a:lnTo>
                <a:lnTo>
                  <a:pt x="88" y="6"/>
                </a:lnTo>
                <a:lnTo>
                  <a:pt x="88" y="6"/>
                </a:lnTo>
                <a:lnTo>
                  <a:pt x="88" y="4"/>
                </a:lnTo>
                <a:lnTo>
                  <a:pt x="88" y="4"/>
                </a:lnTo>
                <a:lnTo>
                  <a:pt x="90" y="2"/>
                </a:lnTo>
                <a:lnTo>
                  <a:pt x="90" y="2"/>
                </a:lnTo>
                <a:lnTo>
                  <a:pt x="92" y="2"/>
                </a:lnTo>
                <a:lnTo>
                  <a:pt x="92" y="2"/>
                </a:lnTo>
                <a:lnTo>
                  <a:pt x="92" y="0"/>
                </a:lnTo>
                <a:lnTo>
                  <a:pt x="92" y="0"/>
                </a:lnTo>
                <a:lnTo>
                  <a:pt x="92" y="0"/>
                </a:lnTo>
                <a:lnTo>
                  <a:pt x="94" y="0"/>
                </a:lnTo>
                <a:lnTo>
                  <a:pt x="94" y="0"/>
                </a:lnTo>
                <a:lnTo>
                  <a:pt x="96" y="0"/>
                </a:lnTo>
                <a:lnTo>
                  <a:pt x="96" y="0"/>
                </a:lnTo>
                <a:lnTo>
                  <a:pt x="96" y="0"/>
                </a:lnTo>
                <a:lnTo>
                  <a:pt x="96" y="0"/>
                </a:lnTo>
                <a:lnTo>
                  <a:pt x="98" y="0"/>
                </a:lnTo>
                <a:lnTo>
                  <a:pt x="98" y="0"/>
                </a:lnTo>
                <a:lnTo>
                  <a:pt x="98" y="0"/>
                </a:lnTo>
                <a:lnTo>
                  <a:pt x="100" y="0"/>
                </a:lnTo>
                <a:lnTo>
                  <a:pt x="102" y="0"/>
                </a:lnTo>
                <a:lnTo>
                  <a:pt x="10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8" name="Freeform 754"/>
          <p:cNvSpPr>
            <a:spLocks/>
          </p:cNvSpPr>
          <p:nvPr/>
        </p:nvSpPr>
        <p:spPr bwMode="auto">
          <a:xfrm>
            <a:off x="5026025" y="2217738"/>
            <a:ext cx="12700" cy="60325"/>
          </a:xfrm>
          <a:custGeom>
            <a:avLst/>
            <a:gdLst/>
            <a:ahLst/>
            <a:cxnLst>
              <a:cxn ang="0">
                <a:pos x="6" y="38"/>
              </a:cxn>
              <a:cxn ang="0">
                <a:pos x="6" y="38"/>
              </a:cxn>
              <a:cxn ang="0">
                <a:pos x="6" y="38"/>
              </a:cxn>
              <a:cxn ang="0">
                <a:pos x="6" y="36"/>
              </a:cxn>
              <a:cxn ang="0">
                <a:pos x="6" y="36"/>
              </a:cxn>
              <a:cxn ang="0">
                <a:pos x="6" y="36"/>
              </a:cxn>
              <a:cxn ang="0">
                <a:pos x="6" y="36"/>
              </a:cxn>
              <a:cxn ang="0">
                <a:pos x="6" y="32"/>
              </a:cxn>
              <a:cxn ang="0">
                <a:pos x="6" y="32"/>
              </a:cxn>
              <a:cxn ang="0">
                <a:pos x="6" y="32"/>
              </a:cxn>
              <a:cxn ang="0">
                <a:pos x="6" y="30"/>
              </a:cxn>
              <a:cxn ang="0">
                <a:pos x="6" y="30"/>
              </a:cxn>
              <a:cxn ang="0">
                <a:pos x="2" y="28"/>
              </a:cxn>
              <a:cxn ang="0">
                <a:pos x="2" y="28"/>
              </a:cxn>
              <a:cxn ang="0">
                <a:pos x="0" y="28"/>
              </a:cxn>
              <a:cxn ang="0">
                <a:pos x="0" y="28"/>
              </a:cxn>
              <a:cxn ang="0">
                <a:pos x="0" y="26"/>
              </a:cxn>
              <a:cxn ang="0">
                <a:pos x="0" y="26"/>
              </a:cxn>
              <a:cxn ang="0">
                <a:pos x="2" y="24"/>
              </a:cxn>
              <a:cxn ang="0">
                <a:pos x="2" y="22"/>
              </a:cxn>
              <a:cxn ang="0">
                <a:pos x="2" y="22"/>
              </a:cxn>
              <a:cxn ang="0">
                <a:pos x="2" y="22"/>
              </a:cxn>
              <a:cxn ang="0">
                <a:pos x="4" y="22"/>
              </a:cxn>
              <a:cxn ang="0">
                <a:pos x="4" y="22"/>
              </a:cxn>
              <a:cxn ang="0">
                <a:pos x="4" y="22"/>
              </a:cxn>
              <a:cxn ang="0">
                <a:pos x="4" y="22"/>
              </a:cxn>
              <a:cxn ang="0">
                <a:pos x="6" y="22"/>
              </a:cxn>
              <a:cxn ang="0">
                <a:pos x="6" y="22"/>
              </a:cxn>
              <a:cxn ang="0">
                <a:pos x="6" y="22"/>
              </a:cxn>
              <a:cxn ang="0">
                <a:pos x="8" y="20"/>
              </a:cxn>
              <a:cxn ang="0">
                <a:pos x="8" y="20"/>
              </a:cxn>
              <a:cxn ang="0">
                <a:pos x="8" y="20"/>
              </a:cxn>
              <a:cxn ang="0">
                <a:pos x="8" y="20"/>
              </a:cxn>
              <a:cxn ang="0">
                <a:pos x="8" y="18"/>
              </a:cxn>
              <a:cxn ang="0">
                <a:pos x="8" y="18"/>
              </a:cxn>
              <a:cxn ang="0">
                <a:pos x="8" y="18"/>
              </a:cxn>
              <a:cxn ang="0">
                <a:pos x="8" y="16"/>
              </a:cxn>
              <a:cxn ang="0">
                <a:pos x="8" y="16"/>
              </a:cxn>
              <a:cxn ang="0">
                <a:pos x="6" y="12"/>
              </a:cxn>
              <a:cxn ang="0">
                <a:pos x="4" y="10"/>
              </a:cxn>
              <a:cxn ang="0">
                <a:pos x="4" y="8"/>
              </a:cxn>
              <a:cxn ang="0">
                <a:pos x="2" y="8"/>
              </a:cxn>
              <a:cxn ang="0">
                <a:pos x="2" y="6"/>
              </a:cxn>
              <a:cxn ang="0">
                <a:pos x="2" y="6"/>
              </a:cxn>
              <a:cxn ang="0">
                <a:pos x="2" y="6"/>
              </a:cxn>
              <a:cxn ang="0">
                <a:pos x="2" y="4"/>
              </a:cxn>
              <a:cxn ang="0">
                <a:pos x="2" y="4"/>
              </a:cxn>
              <a:cxn ang="0">
                <a:pos x="2" y="4"/>
              </a:cxn>
              <a:cxn ang="0">
                <a:pos x="0" y="2"/>
              </a:cxn>
              <a:cxn ang="0">
                <a:pos x="0" y="0"/>
              </a:cxn>
              <a:cxn ang="0">
                <a:pos x="0" y="0"/>
              </a:cxn>
              <a:cxn ang="0">
                <a:pos x="0" y="0"/>
              </a:cxn>
              <a:cxn ang="0">
                <a:pos x="0" y="0"/>
              </a:cxn>
            </a:cxnLst>
            <a:rect l="0" t="0" r="r" b="b"/>
            <a:pathLst>
              <a:path w="8" h="38">
                <a:moveTo>
                  <a:pt x="6" y="38"/>
                </a:moveTo>
                <a:lnTo>
                  <a:pt x="6" y="38"/>
                </a:lnTo>
                <a:lnTo>
                  <a:pt x="6" y="38"/>
                </a:lnTo>
                <a:lnTo>
                  <a:pt x="6" y="36"/>
                </a:lnTo>
                <a:lnTo>
                  <a:pt x="6" y="36"/>
                </a:lnTo>
                <a:lnTo>
                  <a:pt x="6" y="36"/>
                </a:lnTo>
                <a:lnTo>
                  <a:pt x="6" y="36"/>
                </a:lnTo>
                <a:lnTo>
                  <a:pt x="6" y="32"/>
                </a:lnTo>
                <a:lnTo>
                  <a:pt x="6" y="32"/>
                </a:lnTo>
                <a:lnTo>
                  <a:pt x="6" y="32"/>
                </a:lnTo>
                <a:lnTo>
                  <a:pt x="6" y="30"/>
                </a:lnTo>
                <a:lnTo>
                  <a:pt x="6" y="30"/>
                </a:lnTo>
                <a:lnTo>
                  <a:pt x="2" y="28"/>
                </a:lnTo>
                <a:lnTo>
                  <a:pt x="2" y="28"/>
                </a:lnTo>
                <a:lnTo>
                  <a:pt x="0" y="28"/>
                </a:lnTo>
                <a:lnTo>
                  <a:pt x="0" y="28"/>
                </a:lnTo>
                <a:lnTo>
                  <a:pt x="0" y="26"/>
                </a:lnTo>
                <a:lnTo>
                  <a:pt x="0" y="26"/>
                </a:lnTo>
                <a:lnTo>
                  <a:pt x="2" y="24"/>
                </a:lnTo>
                <a:lnTo>
                  <a:pt x="2" y="22"/>
                </a:lnTo>
                <a:lnTo>
                  <a:pt x="2" y="22"/>
                </a:lnTo>
                <a:lnTo>
                  <a:pt x="2" y="22"/>
                </a:lnTo>
                <a:lnTo>
                  <a:pt x="4" y="22"/>
                </a:lnTo>
                <a:lnTo>
                  <a:pt x="4" y="22"/>
                </a:lnTo>
                <a:lnTo>
                  <a:pt x="4" y="22"/>
                </a:lnTo>
                <a:lnTo>
                  <a:pt x="4" y="22"/>
                </a:lnTo>
                <a:lnTo>
                  <a:pt x="6" y="22"/>
                </a:lnTo>
                <a:lnTo>
                  <a:pt x="6" y="22"/>
                </a:lnTo>
                <a:lnTo>
                  <a:pt x="6" y="22"/>
                </a:lnTo>
                <a:lnTo>
                  <a:pt x="8" y="20"/>
                </a:lnTo>
                <a:lnTo>
                  <a:pt x="8" y="20"/>
                </a:lnTo>
                <a:lnTo>
                  <a:pt x="8" y="20"/>
                </a:lnTo>
                <a:lnTo>
                  <a:pt x="8" y="20"/>
                </a:lnTo>
                <a:lnTo>
                  <a:pt x="8" y="18"/>
                </a:lnTo>
                <a:lnTo>
                  <a:pt x="8" y="18"/>
                </a:lnTo>
                <a:lnTo>
                  <a:pt x="8" y="18"/>
                </a:lnTo>
                <a:lnTo>
                  <a:pt x="8" y="16"/>
                </a:lnTo>
                <a:lnTo>
                  <a:pt x="8" y="16"/>
                </a:lnTo>
                <a:lnTo>
                  <a:pt x="6" y="12"/>
                </a:lnTo>
                <a:lnTo>
                  <a:pt x="4" y="10"/>
                </a:lnTo>
                <a:lnTo>
                  <a:pt x="4" y="8"/>
                </a:lnTo>
                <a:lnTo>
                  <a:pt x="2" y="8"/>
                </a:lnTo>
                <a:lnTo>
                  <a:pt x="2" y="6"/>
                </a:lnTo>
                <a:lnTo>
                  <a:pt x="2" y="6"/>
                </a:lnTo>
                <a:lnTo>
                  <a:pt x="2" y="6"/>
                </a:lnTo>
                <a:lnTo>
                  <a:pt x="2" y="4"/>
                </a:lnTo>
                <a:lnTo>
                  <a:pt x="2" y="4"/>
                </a:lnTo>
                <a:lnTo>
                  <a:pt x="2" y="4"/>
                </a:lnTo>
                <a:lnTo>
                  <a:pt x="0"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9" name="Freeform 755"/>
          <p:cNvSpPr>
            <a:spLocks/>
          </p:cNvSpPr>
          <p:nvPr/>
        </p:nvSpPr>
        <p:spPr bwMode="auto">
          <a:xfrm>
            <a:off x="5105400" y="2163763"/>
            <a:ext cx="104775" cy="101600"/>
          </a:xfrm>
          <a:custGeom>
            <a:avLst/>
            <a:gdLst/>
            <a:ahLst/>
            <a:cxnLst>
              <a:cxn ang="0">
                <a:pos x="58" y="62"/>
              </a:cxn>
              <a:cxn ang="0">
                <a:pos x="54" y="60"/>
              </a:cxn>
              <a:cxn ang="0">
                <a:pos x="54" y="58"/>
              </a:cxn>
              <a:cxn ang="0">
                <a:pos x="54" y="54"/>
              </a:cxn>
              <a:cxn ang="0">
                <a:pos x="54" y="52"/>
              </a:cxn>
              <a:cxn ang="0">
                <a:pos x="52" y="52"/>
              </a:cxn>
              <a:cxn ang="0">
                <a:pos x="50" y="50"/>
              </a:cxn>
              <a:cxn ang="0">
                <a:pos x="50" y="48"/>
              </a:cxn>
              <a:cxn ang="0">
                <a:pos x="50" y="46"/>
              </a:cxn>
              <a:cxn ang="0">
                <a:pos x="54" y="46"/>
              </a:cxn>
              <a:cxn ang="0">
                <a:pos x="56" y="48"/>
              </a:cxn>
              <a:cxn ang="0">
                <a:pos x="60" y="48"/>
              </a:cxn>
              <a:cxn ang="0">
                <a:pos x="62" y="46"/>
              </a:cxn>
              <a:cxn ang="0">
                <a:pos x="66" y="44"/>
              </a:cxn>
              <a:cxn ang="0">
                <a:pos x="64" y="42"/>
              </a:cxn>
              <a:cxn ang="0">
                <a:pos x="62" y="40"/>
              </a:cxn>
              <a:cxn ang="0">
                <a:pos x="60" y="38"/>
              </a:cxn>
              <a:cxn ang="0">
                <a:pos x="62" y="38"/>
              </a:cxn>
              <a:cxn ang="0">
                <a:pos x="56" y="36"/>
              </a:cxn>
              <a:cxn ang="0">
                <a:pos x="54" y="36"/>
              </a:cxn>
              <a:cxn ang="0">
                <a:pos x="52" y="36"/>
              </a:cxn>
              <a:cxn ang="0">
                <a:pos x="52" y="34"/>
              </a:cxn>
              <a:cxn ang="0">
                <a:pos x="50" y="32"/>
              </a:cxn>
              <a:cxn ang="0">
                <a:pos x="48" y="30"/>
              </a:cxn>
              <a:cxn ang="0">
                <a:pos x="44" y="28"/>
              </a:cxn>
              <a:cxn ang="0">
                <a:pos x="42" y="26"/>
              </a:cxn>
              <a:cxn ang="0">
                <a:pos x="42" y="24"/>
              </a:cxn>
              <a:cxn ang="0">
                <a:pos x="40" y="22"/>
              </a:cxn>
              <a:cxn ang="0">
                <a:pos x="38" y="22"/>
              </a:cxn>
              <a:cxn ang="0">
                <a:pos x="38" y="18"/>
              </a:cxn>
              <a:cxn ang="0">
                <a:pos x="38" y="18"/>
              </a:cxn>
              <a:cxn ang="0">
                <a:pos x="38" y="14"/>
              </a:cxn>
              <a:cxn ang="0">
                <a:pos x="36" y="12"/>
              </a:cxn>
              <a:cxn ang="0">
                <a:pos x="36" y="12"/>
              </a:cxn>
              <a:cxn ang="0">
                <a:pos x="36" y="10"/>
              </a:cxn>
              <a:cxn ang="0">
                <a:pos x="36" y="8"/>
              </a:cxn>
              <a:cxn ang="0">
                <a:pos x="34" y="8"/>
              </a:cxn>
              <a:cxn ang="0">
                <a:pos x="32" y="6"/>
              </a:cxn>
              <a:cxn ang="0">
                <a:pos x="28" y="4"/>
              </a:cxn>
              <a:cxn ang="0">
                <a:pos x="24" y="4"/>
              </a:cxn>
              <a:cxn ang="0">
                <a:pos x="18" y="6"/>
              </a:cxn>
              <a:cxn ang="0">
                <a:pos x="16" y="4"/>
              </a:cxn>
              <a:cxn ang="0">
                <a:pos x="14" y="2"/>
              </a:cxn>
              <a:cxn ang="0">
                <a:pos x="12" y="2"/>
              </a:cxn>
              <a:cxn ang="0">
                <a:pos x="10" y="2"/>
              </a:cxn>
              <a:cxn ang="0">
                <a:pos x="8" y="2"/>
              </a:cxn>
              <a:cxn ang="0">
                <a:pos x="6" y="0"/>
              </a:cxn>
              <a:cxn ang="0">
                <a:pos x="4" y="2"/>
              </a:cxn>
              <a:cxn ang="0">
                <a:pos x="0" y="0"/>
              </a:cxn>
            </a:cxnLst>
            <a:rect l="0" t="0" r="r" b="b"/>
            <a:pathLst>
              <a:path w="66" h="64">
                <a:moveTo>
                  <a:pt x="58" y="64"/>
                </a:moveTo>
                <a:lnTo>
                  <a:pt x="58" y="64"/>
                </a:lnTo>
                <a:lnTo>
                  <a:pt x="58" y="62"/>
                </a:lnTo>
                <a:lnTo>
                  <a:pt x="58" y="62"/>
                </a:lnTo>
                <a:lnTo>
                  <a:pt x="56" y="62"/>
                </a:lnTo>
                <a:lnTo>
                  <a:pt x="54" y="60"/>
                </a:lnTo>
                <a:lnTo>
                  <a:pt x="54" y="60"/>
                </a:lnTo>
                <a:lnTo>
                  <a:pt x="56" y="60"/>
                </a:lnTo>
                <a:lnTo>
                  <a:pt x="54" y="58"/>
                </a:lnTo>
                <a:lnTo>
                  <a:pt x="54" y="56"/>
                </a:lnTo>
                <a:lnTo>
                  <a:pt x="52" y="54"/>
                </a:lnTo>
                <a:lnTo>
                  <a:pt x="54" y="54"/>
                </a:lnTo>
                <a:lnTo>
                  <a:pt x="54" y="54"/>
                </a:lnTo>
                <a:lnTo>
                  <a:pt x="54" y="52"/>
                </a:lnTo>
                <a:lnTo>
                  <a:pt x="54" y="52"/>
                </a:lnTo>
                <a:lnTo>
                  <a:pt x="52" y="52"/>
                </a:lnTo>
                <a:lnTo>
                  <a:pt x="52" y="52"/>
                </a:lnTo>
                <a:lnTo>
                  <a:pt x="52" y="52"/>
                </a:lnTo>
                <a:lnTo>
                  <a:pt x="52" y="52"/>
                </a:lnTo>
                <a:lnTo>
                  <a:pt x="50" y="50"/>
                </a:lnTo>
                <a:lnTo>
                  <a:pt x="50" y="50"/>
                </a:lnTo>
                <a:lnTo>
                  <a:pt x="48" y="48"/>
                </a:lnTo>
                <a:lnTo>
                  <a:pt x="50" y="48"/>
                </a:lnTo>
                <a:lnTo>
                  <a:pt x="50" y="48"/>
                </a:lnTo>
                <a:lnTo>
                  <a:pt x="50" y="48"/>
                </a:lnTo>
                <a:lnTo>
                  <a:pt x="50" y="46"/>
                </a:lnTo>
                <a:lnTo>
                  <a:pt x="50" y="46"/>
                </a:lnTo>
                <a:lnTo>
                  <a:pt x="50" y="46"/>
                </a:lnTo>
                <a:lnTo>
                  <a:pt x="52" y="46"/>
                </a:lnTo>
                <a:lnTo>
                  <a:pt x="54" y="46"/>
                </a:lnTo>
                <a:lnTo>
                  <a:pt x="54" y="46"/>
                </a:lnTo>
                <a:lnTo>
                  <a:pt x="54" y="48"/>
                </a:lnTo>
                <a:lnTo>
                  <a:pt x="56" y="48"/>
                </a:lnTo>
                <a:lnTo>
                  <a:pt x="56" y="48"/>
                </a:lnTo>
                <a:lnTo>
                  <a:pt x="58" y="48"/>
                </a:lnTo>
                <a:lnTo>
                  <a:pt x="60" y="48"/>
                </a:lnTo>
                <a:lnTo>
                  <a:pt x="60" y="48"/>
                </a:lnTo>
                <a:lnTo>
                  <a:pt x="62" y="48"/>
                </a:lnTo>
                <a:lnTo>
                  <a:pt x="62" y="46"/>
                </a:lnTo>
                <a:lnTo>
                  <a:pt x="62" y="46"/>
                </a:lnTo>
                <a:lnTo>
                  <a:pt x="64" y="44"/>
                </a:lnTo>
                <a:lnTo>
                  <a:pt x="66" y="44"/>
                </a:lnTo>
                <a:lnTo>
                  <a:pt x="66" y="42"/>
                </a:lnTo>
                <a:lnTo>
                  <a:pt x="66" y="42"/>
                </a:lnTo>
                <a:lnTo>
                  <a:pt x="64" y="42"/>
                </a:lnTo>
                <a:lnTo>
                  <a:pt x="64" y="42"/>
                </a:lnTo>
                <a:lnTo>
                  <a:pt x="64" y="42"/>
                </a:lnTo>
                <a:lnTo>
                  <a:pt x="62" y="40"/>
                </a:lnTo>
                <a:lnTo>
                  <a:pt x="62" y="40"/>
                </a:lnTo>
                <a:lnTo>
                  <a:pt x="62" y="40"/>
                </a:lnTo>
                <a:lnTo>
                  <a:pt x="60" y="38"/>
                </a:lnTo>
                <a:lnTo>
                  <a:pt x="62" y="38"/>
                </a:lnTo>
                <a:lnTo>
                  <a:pt x="62" y="38"/>
                </a:lnTo>
                <a:lnTo>
                  <a:pt x="62" y="38"/>
                </a:lnTo>
                <a:lnTo>
                  <a:pt x="60" y="38"/>
                </a:lnTo>
                <a:lnTo>
                  <a:pt x="56" y="36"/>
                </a:lnTo>
                <a:lnTo>
                  <a:pt x="56" y="36"/>
                </a:lnTo>
                <a:lnTo>
                  <a:pt x="54" y="36"/>
                </a:lnTo>
                <a:lnTo>
                  <a:pt x="54" y="36"/>
                </a:lnTo>
                <a:lnTo>
                  <a:pt x="54" y="36"/>
                </a:lnTo>
                <a:lnTo>
                  <a:pt x="52" y="36"/>
                </a:lnTo>
                <a:lnTo>
                  <a:pt x="52" y="36"/>
                </a:lnTo>
                <a:lnTo>
                  <a:pt x="52" y="36"/>
                </a:lnTo>
                <a:lnTo>
                  <a:pt x="52" y="36"/>
                </a:lnTo>
                <a:lnTo>
                  <a:pt x="52" y="34"/>
                </a:lnTo>
                <a:lnTo>
                  <a:pt x="52" y="34"/>
                </a:lnTo>
                <a:lnTo>
                  <a:pt x="52" y="32"/>
                </a:lnTo>
                <a:lnTo>
                  <a:pt x="52" y="32"/>
                </a:lnTo>
                <a:lnTo>
                  <a:pt x="50" y="32"/>
                </a:lnTo>
                <a:lnTo>
                  <a:pt x="50" y="32"/>
                </a:lnTo>
                <a:lnTo>
                  <a:pt x="48" y="32"/>
                </a:lnTo>
                <a:lnTo>
                  <a:pt x="48" y="30"/>
                </a:lnTo>
                <a:lnTo>
                  <a:pt x="46" y="30"/>
                </a:lnTo>
                <a:lnTo>
                  <a:pt x="46" y="28"/>
                </a:lnTo>
                <a:lnTo>
                  <a:pt x="44" y="28"/>
                </a:lnTo>
                <a:lnTo>
                  <a:pt x="44" y="26"/>
                </a:lnTo>
                <a:lnTo>
                  <a:pt x="44" y="26"/>
                </a:lnTo>
                <a:lnTo>
                  <a:pt x="42" y="26"/>
                </a:lnTo>
                <a:lnTo>
                  <a:pt x="42" y="26"/>
                </a:lnTo>
                <a:lnTo>
                  <a:pt x="42" y="26"/>
                </a:lnTo>
                <a:lnTo>
                  <a:pt x="42" y="24"/>
                </a:lnTo>
                <a:lnTo>
                  <a:pt x="42" y="24"/>
                </a:lnTo>
                <a:lnTo>
                  <a:pt x="42" y="24"/>
                </a:lnTo>
                <a:lnTo>
                  <a:pt x="40" y="22"/>
                </a:lnTo>
                <a:lnTo>
                  <a:pt x="38" y="22"/>
                </a:lnTo>
                <a:lnTo>
                  <a:pt x="38" y="22"/>
                </a:lnTo>
                <a:lnTo>
                  <a:pt x="38" y="22"/>
                </a:lnTo>
                <a:lnTo>
                  <a:pt x="38" y="20"/>
                </a:lnTo>
                <a:lnTo>
                  <a:pt x="38" y="20"/>
                </a:lnTo>
                <a:lnTo>
                  <a:pt x="38" y="18"/>
                </a:lnTo>
                <a:lnTo>
                  <a:pt x="38" y="18"/>
                </a:lnTo>
                <a:lnTo>
                  <a:pt x="38" y="18"/>
                </a:lnTo>
                <a:lnTo>
                  <a:pt x="38" y="18"/>
                </a:lnTo>
                <a:lnTo>
                  <a:pt x="40" y="16"/>
                </a:lnTo>
                <a:lnTo>
                  <a:pt x="38" y="16"/>
                </a:lnTo>
                <a:lnTo>
                  <a:pt x="38" y="14"/>
                </a:lnTo>
                <a:lnTo>
                  <a:pt x="38" y="14"/>
                </a:lnTo>
                <a:lnTo>
                  <a:pt x="36" y="12"/>
                </a:lnTo>
                <a:lnTo>
                  <a:pt x="36" y="12"/>
                </a:lnTo>
                <a:lnTo>
                  <a:pt x="36" y="12"/>
                </a:lnTo>
                <a:lnTo>
                  <a:pt x="36" y="12"/>
                </a:lnTo>
                <a:lnTo>
                  <a:pt x="36" y="12"/>
                </a:lnTo>
                <a:lnTo>
                  <a:pt x="36" y="12"/>
                </a:lnTo>
                <a:lnTo>
                  <a:pt x="38" y="12"/>
                </a:lnTo>
                <a:lnTo>
                  <a:pt x="36" y="10"/>
                </a:lnTo>
                <a:lnTo>
                  <a:pt x="36" y="8"/>
                </a:lnTo>
                <a:lnTo>
                  <a:pt x="36" y="8"/>
                </a:lnTo>
                <a:lnTo>
                  <a:pt x="36" y="8"/>
                </a:lnTo>
                <a:lnTo>
                  <a:pt x="36" y="8"/>
                </a:lnTo>
                <a:lnTo>
                  <a:pt x="36" y="8"/>
                </a:lnTo>
                <a:lnTo>
                  <a:pt x="34" y="8"/>
                </a:lnTo>
                <a:lnTo>
                  <a:pt x="34" y="8"/>
                </a:lnTo>
                <a:lnTo>
                  <a:pt x="32" y="8"/>
                </a:lnTo>
                <a:lnTo>
                  <a:pt x="32" y="6"/>
                </a:lnTo>
                <a:lnTo>
                  <a:pt x="30" y="6"/>
                </a:lnTo>
                <a:lnTo>
                  <a:pt x="30" y="6"/>
                </a:lnTo>
                <a:lnTo>
                  <a:pt x="28" y="4"/>
                </a:lnTo>
                <a:lnTo>
                  <a:pt x="24" y="4"/>
                </a:lnTo>
                <a:lnTo>
                  <a:pt x="24" y="4"/>
                </a:lnTo>
                <a:lnTo>
                  <a:pt x="24" y="4"/>
                </a:lnTo>
                <a:lnTo>
                  <a:pt x="20" y="6"/>
                </a:lnTo>
                <a:lnTo>
                  <a:pt x="18" y="6"/>
                </a:lnTo>
                <a:lnTo>
                  <a:pt x="18" y="6"/>
                </a:lnTo>
                <a:lnTo>
                  <a:pt x="16" y="6"/>
                </a:lnTo>
                <a:lnTo>
                  <a:pt x="16" y="6"/>
                </a:lnTo>
                <a:lnTo>
                  <a:pt x="16" y="4"/>
                </a:lnTo>
                <a:lnTo>
                  <a:pt x="18" y="4"/>
                </a:lnTo>
                <a:lnTo>
                  <a:pt x="16" y="2"/>
                </a:lnTo>
                <a:lnTo>
                  <a:pt x="14" y="2"/>
                </a:lnTo>
                <a:lnTo>
                  <a:pt x="14" y="2"/>
                </a:lnTo>
                <a:lnTo>
                  <a:pt x="12" y="2"/>
                </a:lnTo>
                <a:lnTo>
                  <a:pt x="12" y="2"/>
                </a:lnTo>
                <a:lnTo>
                  <a:pt x="12" y="2"/>
                </a:lnTo>
                <a:lnTo>
                  <a:pt x="10" y="2"/>
                </a:lnTo>
                <a:lnTo>
                  <a:pt x="10" y="2"/>
                </a:lnTo>
                <a:lnTo>
                  <a:pt x="8" y="2"/>
                </a:lnTo>
                <a:lnTo>
                  <a:pt x="8" y="2"/>
                </a:lnTo>
                <a:lnTo>
                  <a:pt x="8" y="2"/>
                </a:lnTo>
                <a:lnTo>
                  <a:pt x="8" y="2"/>
                </a:lnTo>
                <a:lnTo>
                  <a:pt x="8" y="0"/>
                </a:lnTo>
                <a:lnTo>
                  <a:pt x="6" y="0"/>
                </a:lnTo>
                <a:lnTo>
                  <a:pt x="6" y="0"/>
                </a:lnTo>
                <a:lnTo>
                  <a:pt x="4" y="0"/>
                </a:lnTo>
                <a:lnTo>
                  <a:pt x="4" y="2"/>
                </a:lnTo>
                <a:lnTo>
                  <a:pt x="4" y="2"/>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0" name="Freeform 756"/>
          <p:cNvSpPr>
            <a:spLocks/>
          </p:cNvSpPr>
          <p:nvPr/>
        </p:nvSpPr>
        <p:spPr bwMode="auto">
          <a:xfrm>
            <a:off x="4841875" y="2217738"/>
            <a:ext cx="1588" cy="3175"/>
          </a:xfrm>
          <a:custGeom>
            <a:avLst/>
            <a:gdLst/>
            <a:ahLst/>
            <a:cxnLst>
              <a:cxn ang="0">
                <a:pos x="0" y="2"/>
              </a:cxn>
              <a:cxn ang="0">
                <a:pos x="0" y="0"/>
              </a:cxn>
              <a:cxn ang="0">
                <a:pos x="0" y="0"/>
              </a:cxn>
            </a:cxnLst>
            <a:rect l="0" t="0" r="r" b="b"/>
            <a:pathLst>
              <a:path h="2">
                <a:moveTo>
                  <a:pt x="0" y="2"/>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1" name="Freeform 757"/>
          <p:cNvSpPr>
            <a:spLocks/>
          </p:cNvSpPr>
          <p:nvPr/>
        </p:nvSpPr>
        <p:spPr bwMode="auto">
          <a:xfrm>
            <a:off x="5026025" y="2176463"/>
            <a:ext cx="57150" cy="44450"/>
          </a:xfrm>
          <a:custGeom>
            <a:avLst/>
            <a:gdLst/>
            <a:ahLst/>
            <a:cxnLst>
              <a:cxn ang="0">
                <a:pos x="34" y="0"/>
              </a:cxn>
              <a:cxn ang="0">
                <a:pos x="32" y="2"/>
              </a:cxn>
              <a:cxn ang="0">
                <a:pos x="34" y="4"/>
              </a:cxn>
              <a:cxn ang="0">
                <a:pos x="34" y="4"/>
              </a:cxn>
              <a:cxn ang="0">
                <a:pos x="34" y="4"/>
              </a:cxn>
              <a:cxn ang="0">
                <a:pos x="36" y="6"/>
              </a:cxn>
              <a:cxn ang="0">
                <a:pos x="36" y="6"/>
              </a:cxn>
              <a:cxn ang="0">
                <a:pos x="34" y="8"/>
              </a:cxn>
              <a:cxn ang="0">
                <a:pos x="30" y="8"/>
              </a:cxn>
              <a:cxn ang="0">
                <a:pos x="30" y="8"/>
              </a:cxn>
              <a:cxn ang="0">
                <a:pos x="30" y="10"/>
              </a:cxn>
              <a:cxn ang="0">
                <a:pos x="28" y="10"/>
              </a:cxn>
              <a:cxn ang="0">
                <a:pos x="26" y="10"/>
              </a:cxn>
              <a:cxn ang="0">
                <a:pos x="26" y="12"/>
              </a:cxn>
              <a:cxn ang="0">
                <a:pos x="26" y="16"/>
              </a:cxn>
              <a:cxn ang="0">
                <a:pos x="26" y="16"/>
              </a:cxn>
              <a:cxn ang="0">
                <a:pos x="26" y="16"/>
              </a:cxn>
              <a:cxn ang="0">
                <a:pos x="24" y="20"/>
              </a:cxn>
              <a:cxn ang="0">
                <a:pos x="24" y="20"/>
              </a:cxn>
              <a:cxn ang="0">
                <a:pos x="26" y="20"/>
              </a:cxn>
              <a:cxn ang="0">
                <a:pos x="26" y="20"/>
              </a:cxn>
              <a:cxn ang="0">
                <a:pos x="28" y="22"/>
              </a:cxn>
              <a:cxn ang="0">
                <a:pos x="26" y="24"/>
              </a:cxn>
              <a:cxn ang="0">
                <a:pos x="24" y="22"/>
              </a:cxn>
              <a:cxn ang="0">
                <a:pos x="24" y="22"/>
              </a:cxn>
              <a:cxn ang="0">
                <a:pos x="24" y="20"/>
              </a:cxn>
              <a:cxn ang="0">
                <a:pos x="22" y="22"/>
              </a:cxn>
              <a:cxn ang="0">
                <a:pos x="22" y="22"/>
              </a:cxn>
              <a:cxn ang="0">
                <a:pos x="20" y="22"/>
              </a:cxn>
              <a:cxn ang="0">
                <a:pos x="20" y="22"/>
              </a:cxn>
              <a:cxn ang="0">
                <a:pos x="18" y="24"/>
              </a:cxn>
              <a:cxn ang="0">
                <a:pos x="18" y="24"/>
              </a:cxn>
              <a:cxn ang="0">
                <a:pos x="16" y="24"/>
              </a:cxn>
              <a:cxn ang="0">
                <a:pos x="16" y="24"/>
              </a:cxn>
              <a:cxn ang="0">
                <a:pos x="16" y="26"/>
              </a:cxn>
              <a:cxn ang="0">
                <a:pos x="14" y="26"/>
              </a:cxn>
              <a:cxn ang="0">
                <a:pos x="14" y="26"/>
              </a:cxn>
              <a:cxn ang="0">
                <a:pos x="12" y="26"/>
              </a:cxn>
              <a:cxn ang="0">
                <a:pos x="10" y="26"/>
              </a:cxn>
              <a:cxn ang="0">
                <a:pos x="8" y="26"/>
              </a:cxn>
              <a:cxn ang="0">
                <a:pos x="8" y="26"/>
              </a:cxn>
              <a:cxn ang="0">
                <a:pos x="8" y="26"/>
              </a:cxn>
              <a:cxn ang="0">
                <a:pos x="6" y="26"/>
              </a:cxn>
              <a:cxn ang="0">
                <a:pos x="4" y="26"/>
              </a:cxn>
              <a:cxn ang="0">
                <a:pos x="2" y="26"/>
              </a:cxn>
              <a:cxn ang="0">
                <a:pos x="0" y="26"/>
              </a:cxn>
              <a:cxn ang="0">
                <a:pos x="0" y="26"/>
              </a:cxn>
            </a:cxnLst>
            <a:rect l="0" t="0" r="r" b="b"/>
            <a:pathLst>
              <a:path w="36" h="28">
                <a:moveTo>
                  <a:pt x="34" y="0"/>
                </a:moveTo>
                <a:lnTo>
                  <a:pt x="34" y="0"/>
                </a:lnTo>
                <a:lnTo>
                  <a:pt x="34" y="0"/>
                </a:lnTo>
                <a:lnTo>
                  <a:pt x="32" y="2"/>
                </a:lnTo>
                <a:lnTo>
                  <a:pt x="32" y="4"/>
                </a:lnTo>
                <a:lnTo>
                  <a:pt x="34" y="4"/>
                </a:lnTo>
                <a:lnTo>
                  <a:pt x="34" y="4"/>
                </a:lnTo>
                <a:lnTo>
                  <a:pt x="34" y="4"/>
                </a:lnTo>
                <a:lnTo>
                  <a:pt x="34" y="4"/>
                </a:lnTo>
                <a:lnTo>
                  <a:pt x="34" y="4"/>
                </a:lnTo>
                <a:lnTo>
                  <a:pt x="36" y="4"/>
                </a:lnTo>
                <a:lnTo>
                  <a:pt x="36" y="6"/>
                </a:lnTo>
                <a:lnTo>
                  <a:pt x="36" y="6"/>
                </a:lnTo>
                <a:lnTo>
                  <a:pt x="36" y="6"/>
                </a:lnTo>
                <a:lnTo>
                  <a:pt x="36" y="6"/>
                </a:lnTo>
                <a:lnTo>
                  <a:pt x="34" y="8"/>
                </a:lnTo>
                <a:lnTo>
                  <a:pt x="34" y="8"/>
                </a:lnTo>
                <a:lnTo>
                  <a:pt x="30" y="8"/>
                </a:lnTo>
                <a:lnTo>
                  <a:pt x="30" y="8"/>
                </a:lnTo>
                <a:lnTo>
                  <a:pt x="30" y="8"/>
                </a:lnTo>
                <a:lnTo>
                  <a:pt x="30" y="10"/>
                </a:lnTo>
                <a:lnTo>
                  <a:pt x="30" y="10"/>
                </a:lnTo>
                <a:lnTo>
                  <a:pt x="28" y="10"/>
                </a:lnTo>
                <a:lnTo>
                  <a:pt x="28" y="10"/>
                </a:lnTo>
                <a:lnTo>
                  <a:pt x="26" y="10"/>
                </a:lnTo>
                <a:lnTo>
                  <a:pt x="26" y="10"/>
                </a:lnTo>
                <a:lnTo>
                  <a:pt x="26" y="12"/>
                </a:lnTo>
                <a:lnTo>
                  <a:pt x="26" y="12"/>
                </a:lnTo>
                <a:lnTo>
                  <a:pt x="26" y="14"/>
                </a:lnTo>
                <a:lnTo>
                  <a:pt x="26" y="16"/>
                </a:lnTo>
                <a:lnTo>
                  <a:pt x="26" y="16"/>
                </a:lnTo>
                <a:lnTo>
                  <a:pt x="26" y="16"/>
                </a:lnTo>
                <a:lnTo>
                  <a:pt x="26" y="16"/>
                </a:lnTo>
                <a:lnTo>
                  <a:pt x="26" y="16"/>
                </a:lnTo>
                <a:lnTo>
                  <a:pt x="24" y="18"/>
                </a:lnTo>
                <a:lnTo>
                  <a:pt x="24" y="20"/>
                </a:lnTo>
                <a:lnTo>
                  <a:pt x="24" y="20"/>
                </a:lnTo>
                <a:lnTo>
                  <a:pt x="24" y="20"/>
                </a:lnTo>
                <a:lnTo>
                  <a:pt x="24" y="20"/>
                </a:lnTo>
                <a:lnTo>
                  <a:pt x="26" y="20"/>
                </a:lnTo>
                <a:lnTo>
                  <a:pt x="26" y="20"/>
                </a:lnTo>
                <a:lnTo>
                  <a:pt x="26" y="20"/>
                </a:lnTo>
                <a:lnTo>
                  <a:pt x="28" y="22"/>
                </a:lnTo>
                <a:lnTo>
                  <a:pt x="28" y="22"/>
                </a:lnTo>
                <a:lnTo>
                  <a:pt x="28" y="22"/>
                </a:lnTo>
                <a:lnTo>
                  <a:pt x="26" y="24"/>
                </a:lnTo>
                <a:lnTo>
                  <a:pt x="24" y="24"/>
                </a:lnTo>
                <a:lnTo>
                  <a:pt x="24" y="22"/>
                </a:lnTo>
                <a:lnTo>
                  <a:pt x="24" y="22"/>
                </a:lnTo>
                <a:lnTo>
                  <a:pt x="24" y="22"/>
                </a:lnTo>
                <a:lnTo>
                  <a:pt x="24" y="20"/>
                </a:lnTo>
                <a:lnTo>
                  <a:pt x="24" y="20"/>
                </a:lnTo>
                <a:lnTo>
                  <a:pt x="22" y="20"/>
                </a:lnTo>
                <a:lnTo>
                  <a:pt x="22" y="22"/>
                </a:lnTo>
                <a:lnTo>
                  <a:pt x="22" y="22"/>
                </a:lnTo>
                <a:lnTo>
                  <a:pt x="22" y="22"/>
                </a:lnTo>
                <a:lnTo>
                  <a:pt x="22" y="22"/>
                </a:lnTo>
                <a:lnTo>
                  <a:pt x="20" y="22"/>
                </a:lnTo>
                <a:lnTo>
                  <a:pt x="20" y="22"/>
                </a:lnTo>
                <a:lnTo>
                  <a:pt x="20" y="22"/>
                </a:lnTo>
                <a:lnTo>
                  <a:pt x="18" y="24"/>
                </a:lnTo>
                <a:lnTo>
                  <a:pt x="18" y="24"/>
                </a:lnTo>
                <a:lnTo>
                  <a:pt x="18" y="24"/>
                </a:lnTo>
                <a:lnTo>
                  <a:pt x="18" y="24"/>
                </a:lnTo>
                <a:lnTo>
                  <a:pt x="18" y="22"/>
                </a:lnTo>
                <a:lnTo>
                  <a:pt x="16" y="24"/>
                </a:lnTo>
                <a:lnTo>
                  <a:pt x="16" y="24"/>
                </a:lnTo>
                <a:lnTo>
                  <a:pt x="16" y="24"/>
                </a:lnTo>
                <a:lnTo>
                  <a:pt x="16" y="24"/>
                </a:lnTo>
                <a:lnTo>
                  <a:pt x="16" y="26"/>
                </a:lnTo>
                <a:lnTo>
                  <a:pt x="16" y="26"/>
                </a:lnTo>
                <a:lnTo>
                  <a:pt x="14" y="26"/>
                </a:lnTo>
                <a:lnTo>
                  <a:pt x="14" y="26"/>
                </a:lnTo>
                <a:lnTo>
                  <a:pt x="14" y="26"/>
                </a:lnTo>
                <a:lnTo>
                  <a:pt x="12" y="26"/>
                </a:lnTo>
                <a:lnTo>
                  <a:pt x="12" y="26"/>
                </a:lnTo>
                <a:lnTo>
                  <a:pt x="10" y="28"/>
                </a:lnTo>
                <a:lnTo>
                  <a:pt x="10" y="26"/>
                </a:lnTo>
                <a:lnTo>
                  <a:pt x="8" y="26"/>
                </a:lnTo>
                <a:lnTo>
                  <a:pt x="8" y="26"/>
                </a:lnTo>
                <a:lnTo>
                  <a:pt x="8" y="26"/>
                </a:lnTo>
                <a:lnTo>
                  <a:pt x="8" y="26"/>
                </a:lnTo>
                <a:lnTo>
                  <a:pt x="8" y="26"/>
                </a:lnTo>
                <a:lnTo>
                  <a:pt x="8" y="26"/>
                </a:lnTo>
                <a:lnTo>
                  <a:pt x="6" y="26"/>
                </a:lnTo>
                <a:lnTo>
                  <a:pt x="6" y="26"/>
                </a:lnTo>
                <a:lnTo>
                  <a:pt x="6" y="26"/>
                </a:lnTo>
                <a:lnTo>
                  <a:pt x="4" y="26"/>
                </a:lnTo>
                <a:lnTo>
                  <a:pt x="4" y="26"/>
                </a:lnTo>
                <a:lnTo>
                  <a:pt x="2" y="26"/>
                </a:lnTo>
                <a:lnTo>
                  <a:pt x="0" y="26"/>
                </a:lnTo>
                <a:lnTo>
                  <a:pt x="0" y="26"/>
                </a:lnTo>
                <a:lnTo>
                  <a:pt x="0" y="26"/>
                </a:lnTo>
                <a:lnTo>
                  <a:pt x="0" y="26"/>
                </a:lnTo>
                <a:lnTo>
                  <a:pt x="0"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2" name="Freeform 758"/>
          <p:cNvSpPr>
            <a:spLocks/>
          </p:cNvSpPr>
          <p:nvPr/>
        </p:nvSpPr>
        <p:spPr bwMode="auto">
          <a:xfrm>
            <a:off x="5010150" y="2205038"/>
            <a:ext cx="15875" cy="12700"/>
          </a:xfrm>
          <a:custGeom>
            <a:avLst/>
            <a:gdLst/>
            <a:ahLst/>
            <a:cxnLst>
              <a:cxn ang="0">
                <a:pos x="10" y="8"/>
              </a:cxn>
              <a:cxn ang="0">
                <a:pos x="10" y="8"/>
              </a:cxn>
              <a:cxn ang="0">
                <a:pos x="10" y="6"/>
              </a:cxn>
              <a:cxn ang="0">
                <a:pos x="10" y="6"/>
              </a:cxn>
              <a:cxn ang="0">
                <a:pos x="8" y="6"/>
              </a:cxn>
              <a:cxn ang="0">
                <a:pos x="8" y="4"/>
              </a:cxn>
              <a:cxn ang="0">
                <a:pos x="8" y="4"/>
              </a:cxn>
              <a:cxn ang="0">
                <a:pos x="6" y="4"/>
              </a:cxn>
              <a:cxn ang="0">
                <a:pos x="6" y="2"/>
              </a:cxn>
              <a:cxn ang="0">
                <a:pos x="4" y="2"/>
              </a:cxn>
              <a:cxn ang="0">
                <a:pos x="2" y="2"/>
              </a:cxn>
              <a:cxn ang="0">
                <a:pos x="0" y="0"/>
              </a:cxn>
              <a:cxn ang="0">
                <a:pos x="0" y="0"/>
              </a:cxn>
              <a:cxn ang="0">
                <a:pos x="0" y="2"/>
              </a:cxn>
              <a:cxn ang="0">
                <a:pos x="0" y="2"/>
              </a:cxn>
            </a:cxnLst>
            <a:rect l="0" t="0" r="r" b="b"/>
            <a:pathLst>
              <a:path w="10" h="8">
                <a:moveTo>
                  <a:pt x="10" y="8"/>
                </a:moveTo>
                <a:lnTo>
                  <a:pt x="10" y="8"/>
                </a:lnTo>
                <a:lnTo>
                  <a:pt x="10" y="6"/>
                </a:lnTo>
                <a:lnTo>
                  <a:pt x="10" y="6"/>
                </a:lnTo>
                <a:lnTo>
                  <a:pt x="8" y="6"/>
                </a:lnTo>
                <a:lnTo>
                  <a:pt x="8" y="4"/>
                </a:lnTo>
                <a:lnTo>
                  <a:pt x="8" y="4"/>
                </a:lnTo>
                <a:lnTo>
                  <a:pt x="6" y="4"/>
                </a:lnTo>
                <a:lnTo>
                  <a:pt x="6" y="2"/>
                </a:lnTo>
                <a:lnTo>
                  <a:pt x="4" y="2"/>
                </a:lnTo>
                <a:lnTo>
                  <a:pt x="2" y="2"/>
                </a:lnTo>
                <a:lnTo>
                  <a:pt x="0" y="0"/>
                </a:lnTo>
                <a:lnTo>
                  <a:pt x="0" y="0"/>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3" name="Freeform 759"/>
          <p:cNvSpPr>
            <a:spLocks/>
          </p:cNvSpPr>
          <p:nvPr/>
        </p:nvSpPr>
        <p:spPr bwMode="auto">
          <a:xfrm>
            <a:off x="4403725" y="2189163"/>
            <a:ext cx="38100" cy="25400"/>
          </a:xfrm>
          <a:custGeom>
            <a:avLst/>
            <a:gdLst/>
            <a:ahLst/>
            <a:cxnLst>
              <a:cxn ang="0">
                <a:pos x="12" y="0"/>
              </a:cxn>
              <a:cxn ang="0">
                <a:pos x="10" y="4"/>
              </a:cxn>
              <a:cxn ang="0">
                <a:pos x="8" y="4"/>
              </a:cxn>
              <a:cxn ang="0">
                <a:pos x="6" y="6"/>
              </a:cxn>
              <a:cxn ang="0">
                <a:pos x="4" y="6"/>
              </a:cxn>
              <a:cxn ang="0">
                <a:pos x="4" y="6"/>
              </a:cxn>
              <a:cxn ang="0">
                <a:pos x="4" y="8"/>
              </a:cxn>
              <a:cxn ang="0">
                <a:pos x="6" y="8"/>
              </a:cxn>
              <a:cxn ang="0">
                <a:pos x="2" y="8"/>
              </a:cxn>
              <a:cxn ang="0">
                <a:pos x="0" y="10"/>
              </a:cxn>
              <a:cxn ang="0">
                <a:pos x="2" y="12"/>
              </a:cxn>
              <a:cxn ang="0">
                <a:pos x="2" y="12"/>
              </a:cxn>
              <a:cxn ang="0">
                <a:pos x="2" y="12"/>
              </a:cxn>
              <a:cxn ang="0">
                <a:pos x="4" y="12"/>
              </a:cxn>
              <a:cxn ang="0">
                <a:pos x="4" y="14"/>
              </a:cxn>
              <a:cxn ang="0">
                <a:pos x="4" y="14"/>
              </a:cxn>
              <a:cxn ang="0">
                <a:pos x="6" y="14"/>
              </a:cxn>
              <a:cxn ang="0">
                <a:pos x="6" y="14"/>
              </a:cxn>
              <a:cxn ang="0">
                <a:pos x="6" y="16"/>
              </a:cxn>
              <a:cxn ang="0">
                <a:pos x="10" y="16"/>
              </a:cxn>
              <a:cxn ang="0">
                <a:pos x="10" y="16"/>
              </a:cxn>
              <a:cxn ang="0">
                <a:pos x="12" y="14"/>
              </a:cxn>
              <a:cxn ang="0">
                <a:pos x="12" y="12"/>
              </a:cxn>
              <a:cxn ang="0">
                <a:pos x="14" y="10"/>
              </a:cxn>
              <a:cxn ang="0">
                <a:pos x="16" y="12"/>
              </a:cxn>
              <a:cxn ang="0">
                <a:pos x="16" y="12"/>
              </a:cxn>
              <a:cxn ang="0">
                <a:pos x="18" y="14"/>
              </a:cxn>
              <a:cxn ang="0">
                <a:pos x="18" y="16"/>
              </a:cxn>
              <a:cxn ang="0">
                <a:pos x="20" y="16"/>
              </a:cxn>
              <a:cxn ang="0">
                <a:pos x="20" y="16"/>
              </a:cxn>
              <a:cxn ang="0">
                <a:pos x="22" y="16"/>
              </a:cxn>
              <a:cxn ang="0">
                <a:pos x="22" y="16"/>
              </a:cxn>
              <a:cxn ang="0">
                <a:pos x="24" y="16"/>
              </a:cxn>
            </a:cxnLst>
            <a:rect l="0" t="0" r="r" b="b"/>
            <a:pathLst>
              <a:path w="24" h="16">
                <a:moveTo>
                  <a:pt x="12" y="0"/>
                </a:moveTo>
                <a:lnTo>
                  <a:pt x="12" y="0"/>
                </a:lnTo>
                <a:lnTo>
                  <a:pt x="10" y="2"/>
                </a:lnTo>
                <a:lnTo>
                  <a:pt x="10" y="4"/>
                </a:lnTo>
                <a:lnTo>
                  <a:pt x="10" y="4"/>
                </a:lnTo>
                <a:lnTo>
                  <a:pt x="8" y="4"/>
                </a:lnTo>
                <a:lnTo>
                  <a:pt x="8" y="6"/>
                </a:lnTo>
                <a:lnTo>
                  <a:pt x="6" y="6"/>
                </a:lnTo>
                <a:lnTo>
                  <a:pt x="4" y="6"/>
                </a:lnTo>
                <a:lnTo>
                  <a:pt x="4" y="6"/>
                </a:lnTo>
                <a:lnTo>
                  <a:pt x="4" y="6"/>
                </a:lnTo>
                <a:lnTo>
                  <a:pt x="4" y="6"/>
                </a:lnTo>
                <a:lnTo>
                  <a:pt x="4" y="6"/>
                </a:lnTo>
                <a:lnTo>
                  <a:pt x="4" y="8"/>
                </a:lnTo>
                <a:lnTo>
                  <a:pt x="6" y="8"/>
                </a:lnTo>
                <a:lnTo>
                  <a:pt x="6" y="8"/>
                </a:lnTo>
                <a:lnTo>
                  <a:pt x="4" y="8"/>
                </a:lnTo>
                <a:lnTo>
                  <a:pt x="2" y="8"/>
                </a:lnTo>
                <a:lnTo>
                  <a:pt x="2" y="10"/>
                </a:lnTo>
                <a:lnTo>
                  <a:pt x="0" y="10"/>
                </a:lnTo>
                <a:lnTo>
                  <a:pt x="0" y="10"/>
                </a:lnTo>
                <a:lnTo>
                  <a:pt x="2" y="12"/>
                </a:lnTo>
                <a:lnTo>
                  <a:pt x="2" y="12"/>
                </a:lnTo>
                <a:lnTo>
                  <a:pt x="2" y="12"/>
                </a:lnTo>
                <a:lnTo>
                  <a:pt x="2" y="12"/>
                </a:lnTo>
                <a:lnTo>
                  <a:pt x="2" y="12"/>
                </a:lnTo>
                <a:lnTo>
                  <a:pt x="4" y="12"/>
                </a:lnTo>
                <a:lnTo>
                  <a:pt x="4" y="12"/>
                </a:lnTo>
                <a:lnTo>
                  <a:pt x="4" y="14"/>
                </a:lnTo>
                <a:lnTo>
                  <a:pt x="4" y="14"/>
                </a:lnTo>
                <a:lnTo>
                  <a:pt x="4" y="14"/>
                </a:lnTo>
                <a:lnTo>
                  <a:pt x="4" y="14"/>
                </a:lnTo>
                <a:lnTo>
                  <a:pt x="4" y="14"/>
                </a:lnTo>
                <a:lnTo>
                  <a:pt x="6" y="14"/>
                </a:lnTo>
                <a:lnTo>
                  <a:pt x="6" y="14"/>
                </a:lnTo>
                <a:lnTo>
                  <a:pt x="6" y="14"/>
                </a:lnTo>
                <a:lnTo>
                  <a:pt x="6" y="16"/>
                </a:lnTo>
                <a:lnTo>
                  <a:pt x="6" y="16"/>
                </a:lnTo>
                <a:lnTo>
                  <a:pt x="8" y="16"/>
                </a:lnTo>
                <a:lnTo>
                  <a:pt x="10" y="16"/>
                </a:lnTo>
                <a:lnTo>
                  <a:pt x="10" y="16"/>
                </a:lnTo>
                <a:lnTo>
                  <a:pt x="10" y="16"/>
                </a:lnTo>
                <a:lnTo>
                  <a:pt x="12" y="14"/>
                </a:lnTo>
                <a:lnTo>
                  <a:pt x="12" y="14"/>
                </a:lnTo>
                <a:lnTo>
                  <a:pt x="12" y="12"/>
                </a:lnTo>
                <a:lnTo>
                  <a:pt x="12" y="12"/>
                </a:lnTo>
                <a:lnTo>
                  <a:pt x="14" y="10"/>
                </a:lnTo>
                <a:lnTo>
                  <a:pt x="14" y="10"/>
                </a:lnTo>
                <a:lnTo>
                  <a:pt x="14" y="12"/>
                </a:lnTo>
                <a:lnTo>
                  <a:pt x="16" y="12"/>
                </a:lnTo>
                <a:lnTo>
                  <a:pt x="16" y="12"/>
                </a:lnTo>
                <a:lnTo>
                  <a:pt x="16" y="12"/>
                </a:lnTo>
                <a:lnTo>
                  <a:pt x="16" y="12"/>
                </a:lnTo>
                <a:lnTo>
                  <a:pt x="18" y="14"/>
                </a:lnTo>
                <a:lnTo>
                  <a:pt x="18" y="16"/>
                </a:lnTo>
                <a:lnTo>
                  <a:pt x="18" y="16"/>
                </a:lnTo>
                <a:lnTo>
                  <a:pt x="20" y="16"/>
                </a:lnTo>
                <a:lnTo>
                  <a:pt x="20" y="16"/>
                </a:lnTo>
                <a:lnTo>
                  <a:pt x="20" y="16"/>
                </a:lnTo>
                <a:lnTo>
                  <a:pt x="20" y="16"/>
                </a:lnTo>
                <a:lnTo>
                  <a:pt x="22" y="16"/>
                </a:lnTo>
                <a:lnTo>
                  <a:pt x="22" y="16"/>
                </a:lnTo>
                <a:lnTo>
                  <a:pt x="22" y="16"/>
                </a:lnTo>
                <a:lnTo>
                  <a:pt x="22" y="16"/>
                </a:lnTo>
                <a:lnTo>
                  <a:pt x="24" y="16"/>
                </a:lnTo>
                <a:lnTo>
                  <a:pt x="24" y="16"/>
                </a:lnTo>
                <a:lnTo>
                  <a:pt x="24"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4" name="Freeform 760"/>
          <p:cNvSpPr>
            <a:spLocks/>
          </p:cNvSpPr>
          <p:nvPr/>
        </p:nvSpPr>
        <p:spPr bwMode="auto">
          <a:xfrm>
            <a:off x="4949825" y="2205038"/>
            <a:ext cx="60325" cy="3175"/>
          </a:xfrm>
          <a:custGeom>
            <a:avLst/>
            <a:gdLst/>
            <a:ahLst/>
            <a:cxnLst>
              <a:cxn ang="0">
                <a:pos x="38" y="2"/>
              </a:cxn>
              <a:cxn ang="0">
                <a:pos x="38" y="2"/>
              </a:cxn>
              <a:cxn ang="0">
                <a:pos x="36" y="2"/>
              </a:cxn>
              <a:cxn ang="0">
                <a:pos x="36" y="2"/>
              </a:cxn>
              <a:cxn ang="0">
                <a:pos x="34" y="2"/>
              </a:cxn>
              <a:cxn ang="0">
                <a:pos x="34" y="2"/>
              </a:cxn>
              <a:cxn ang="0">
                <a:pos x="32" y="2"/>
              </a:cxn>
              <a:cxn ang="0">
                <a:pos x="32" y="2"/>
              </a:cxn>
              <a:cxn ang="0">
                <a:pos x="30" y="2"/>
              </a:cxn>
              <a:cxn ang="0">
                <a:pos x="28" y="2"/>
              </a:cxn>
              <a:cxn ang="0">
                <a:pos x="26" y="2"/>
              </a:cxn>
              <a:cxn ang="0">
                <a:pos x="24" y="2"/>
              </a:cxn>
              <a:cxn ang="0">
                <a:pos x="24" y="2"/>
              </a:cxn>
              <a:cxn ang="0">
                <a:pos x="22" y="2"/>
              </a:cxn>
              <a:cxn ang="0">
                <a:pos x="22" y="2"/>
              </a:cxn>
              <a:cxn ang="0">
                <a:pos x="22" y="2"/>
              </a:cxn>
              <a:cxn ang="0">
                <a:pos x="22" y="2"/>
              </a:cxn>
              <a:cxn ang="0">
                <a:pos x="20" y="2"/>
              </a:cxn>
              <a:cxn ang="0">
                <a:pos x="20" y="2"/>
              </a:cxn>
              <a:cxn ang="0">
                <a:pos x="20" y="2"/>
              </a:cxn>
              <a:cxn ang="0">
                <a:pos x="20" y="2"/>
              </a:cxn>
              <a:cxn ang="0">
                <a:pos x="18" y="2"/>
              </a:cxn>
              <a:cxn ang="0">
                <a:pos x="18" y="2"/>
              </a:cxn>
              <a:cxn ang="0">
                <a:pos x="18" y="2"/>
              </a:cxn>
              <a:cxn ang="0">
                <a:pos x="14" y="2"/>
              </a:cxn>
              <a:cxn ang="0">
                <a:pos x="12" y="2"/>
              </a:cxn>
              <a:cxn ang="0">
                <a:pos x="8" y="2"/>
              </a:cxn>
              <a:cxn ang="0">
                <a:pos x="8" y="2"/>
              </a:cxn>
              <a:cxn ang="0">
                <a:pos x="8" y="2"/>
              </a:cxn>
              <a:cxn ang="0">
                <a:pos x="8" y="2"/>
              </a:cxn>
              <a:cxn ang="0">
                <a:pos x="8" y="2"/>
              </a:cxn>
              <a:cxn ang="0">
                <a:pos x="6" y="0"/>
              </a:cxn>
              <a:cxn ang="0">
                <a:pos x="4" y="0"/>
              </a:cxn>
              <a:cxn ang="0">
                <a:pos x="4" y="0"/>
              </a:cxn>
              <a:cxn ang="0">
                <a:pos x="2" y="0"/>
              </a:cxn>
              <a:cxn ang="0">
                <a:pos x="0" y="0"/>
              </a:cxn>
            </a:cxnLst>
            <a:rect l="0" t="0" r="r" b="b"/>
            <a:pathLst>
              <a:path w="38" h="2">
                <a:moveTo>
                  <a:pt x="38" y="2"/>
                </a:moveTo>
                <a:lnTo>
                  <a:pt x="38" y="2"/>
                </a:lnTo>
                <a:lnTo>
                  <a:pt x="36" y="2"/>
                </a:lnTo>
                <a:lnTo>
                  <a:pt x="36" y="2"/>
                </a:lnTo>
                <a:lnTo>
                  <a:pt x="34" y="2"/>
                </a:lnTo>
                <a:lnTo>
                  <a:pt x="34" y="2"/>
                </a:lnTo>
                <a:lnTo>
                  <a:pt x="32" y="2"/>
                </a:lnTo>
                <a:lnTo>
                  <a:pt x="32" y="2"/>
                </a:lnTo>
                <a:lnTo>
                  <a:pt x="30" y="2"/>
                </a:lnTo>
                <a:lnTo>
                  <a:pt x="28" y="2"/>
                </a:lnTo>
                <a:lnTo>
                  <a:pt x="26" y="2"/>
                </a:lnTo>
                <a:lnTo>
                  <a:pt x="24" y="2"/>
                </a:lnTo>
                <a:lnTo>
                  <a:pt x="24" y="2"/>
                </a:lnTo>
                <a:lnTo>
                  <a:pt x="22" y="2"/>
                </a:lnTo>
                <a:lnTo>
                  <a:pt x="22" y="2"/>
                </a:lnTo>
                <a:lnTo>
                  <a:pt x="22" y="2"/>
                </a:lnTo>
                <a:lnTo>
                  <a:pt x="22" y="2"/>
                </a:lnTo>
                <a:lnTo>
                  <a:pt x="20" y="2"/>
                </a:lnTo>
                <a:lnTo>
                  <a:pt x="20" y="2"/>
                </a:lnTo>
                <a:lnTo>
                  <a:pt x="20" y="2"/>
                </a:lnTo>
                <a:lnTo>
                  <a:pt x="20" y="2"/>
                </a:lnTo>
                <a:lnTo>
                  <a:pt x="18" y="2"/>
                </a:lnTo>
                <a:lnTo>
                  <a:pt x="18" y="2"/>
                </a:lnTo>
                <a:lnTo>
                  <a:pt x="18" y="2"/>
                </a:lnTo>
                <a:lnTo>
                  <a:pt x="14" y="2"/>
                </a:lnTo>
                <a:lnTo>
                  <a:pt x="12" y="2"/>
                </a:lnTo>
                <a:lnTo>
                  <a:pt x="8" y="2"/>
                </a:lnTo>
                <a:lnTo>
                  <a:pt x="8" y="2"/>
                </a:lnTo>
                <a:lnTo>
                  <a:pt x="8" y="2"/>
                </a:lnTo>
                <a:lnTo>
                  <a:pt x="8" y="2"/>
                </a:lnTo>
                <a:lnTo>
                  <a:pt x="8" y="2"/>
                </a:lnTo>
                <a:lnTo>
                  <a:pt x="6" y="0"/>
                </a:lnTo>
                <a:lnTo>
                  <a:pt x="4" y="0"/>
                </a:lnTo>
                <a:lnTo>
                  <a:pt x="4"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5" name="Freeform 761"/>
          <p:cNvSpPr>
            <a:spLocks/>
          </p:cNvSpPr>
          <p:nvPr/>
        </p:nvSpPr>
        <p:spPr bwMode="auto">
          <a:xfrm>
            <a:off x="4978400" y="2185988"/>
            <a:ext cx="31750" cy="22225"/>
          </a:xfrm>
          <a:custGeom>
            <a:avLst/>
            <a:gdLst/>
            <a:ahLst/>
            <a:cxnLst>
              <a:cxn ang="0">
                <a:pos x="20" y="14"/>
              </a:cxn>
              <a:cxn ang="0">
                <a:pos x="20" y="14"/>
              </a:cxn>
              <a:cxn ang="0">
                <a:pos x="20" y="12"/>
              </a:cxn>
              <a:cxn ang="0">
                <a:pos x="18" y="12"/>
              </a:cxn>
              <a:cxn ang="0">
                <a:pos x="18" y="12"/>
              </a:cxn>
              <a:cxn ang="0">
                <a:pos x="18" y="12"/>
              </a:cxn>
              <a:cxn ang="0">
                <a:pos x="18" y="12"/>
              </a:cxn>
              <a:cxn ang="0">
                <a:pos x="18" y="8"/>
              </a:cxn>
              <a:cxn ang="0">
                <a:pos x="18" y="8"/>
              </a:cxn>
              <a:cxn ang="0">
                <a:pos x="20" y="8"/>
              </a:cxn>
              <a:cxn ang="0">
                <a:pos x="20" y="8"/>
              </a:cxn>
              <a:cxn ang="0">
                <a:pos x="20" y="6"/>
              </a:cxn>
              <a:cxn ang="0">
                <a:pos x="20" y="6"/>
              </a:cxn>
              <a:cxn ang="0">
                <a:pos x="20" y="6"/>
              </a:cxn>
              <a:cxn ang="0">
                <a:pos x="20" y="6"/>
              </a:cxn>
              <a:cxn ang="0">
                <a:pos x="20" y="6"/>
              </a:cxn>
              <a:cxn ang="0">
                <a:pos x="18" y="4"/>
              </a:cxn>
              <a:cxn ang="0">
                <a:pos x="18" y="4"/>
              </a:cxn>
              <a:cxn ang="0">
                <a:pos x="16" y="4"/>
              </a:cxn>
              <a:cxn ang="0">
                <a:pos x="16" y="2"/>
              </a:cxn>
              <a:cxn ang="0">
                <a:pos x="14" y="2"/>
              </a:cxn>
              <a:cxn ang="0">
                <a:pos x="12" y="2"/>
              </a:cxn>
              <a:cxn ang="0">
                <a:pos x="12" y="2"/>
              </a:cxn>
              <a:cxn ang="0">
                <a:pos x="10" y="2"/>
              </a:cxn>
              <a:cxn ang="0">
                <a:pos x="10" y="2"/>
              </a:cxn>
              <a:cxn ang="0">
                <a:pos x="10" y="4"/>
              </a:cxn>
              <a:cxn ang="0">
                <a:pos x="10" y="4"/>
              </a:cxn>
              <a:cxn ang="0">
                <a:pos x="10" y="4"/>
              </a:cxn>
              <a:cxn ang="0">
                <a:pos x="4" y="2"/>
              </a:cxn>
              <a:cxn ang="0">
                <a:pos x="4" y="0"/>
              </a:cxn>
              <a:cxn ang="0">
                <a:pos x="2" y="0"/>
              </a:cxn>
              <a:cxn ang="0">
                <a:pos x="2" y="0"/>
              </a:cxn>
              <a:cxn ang="0">
                <a:pos x="0" y="0"/>
              </a:cxn>
              <a:cxn ang="0">
                <a:pos x="0" y="0"/>
              </a:cxn>
              <a:cxn ang="0">
                <a:pos x="0" y="0"/>
              </a:cxn>
              <a:cxn ang="0">
                <a:pos x="0" y="0"/>
              </a:cxn>
              <a:cxn ang="0">
                <a:pos x="0" y="0"/>
              </a:cxn>
            </a:cxnLst>
            <a:rect l="0" t="0" r="r" b="b"/>
            <a:pathLst>
              <a:path w="20" h="14">
                <a:moveTo>
                  <a:pt x="20" y="14"/>
                </a:moveTo>
                <a:lnTo>
                  <a:pt x="20" y="14"/>
                </a:lnTo>
                <a:lnTo>
                  <a:pt x="20" y="12"/>
                </a:lnTo>
                <a:lnTo>
                  <a:pt x="18" y="12"/>
                </a:lnTo>
                <a:lnTo>
                  <a:pt x="18" y="12"/>
                </a:lnTo>
                <a:lnTo>
                  <a:pt x="18" y="12"/>
                </a:lnTo>
                <a:lnTo>
                  <a:pt x="18" y="12"/>
                </a:lnTo>
                <a:lnTo>
                  <a:pt x="18" y="8"/>
                </a:lnTo>
                <a:lnTo>
                  <a:pt x="18" y="8"/>
                </a:lnTo>
                <a:lnTo>
                  <a:pt x="20" y="8"/>
                </a:lnTo>
                <a:lnTo>
                  <a:pt x="20" y="8"/>
                </a:lnTo>
                <a:lnTo>
                  <a:pt x="20" y="6"/>
                </a:lnTo>
                <a:lnTo>
                  <a:pt x="20" y="6"/>
                </a:lnTo>
                <a:lnTo>
                  <a:pt x="20" y="6"/>
                </a:lnTo>
                <a:lnTo>
                  <a:pt x="20" y="6"/>
                </a:lnTo>
                <a:lnTo>
                  <a:pt x="20" y="6"/>
                </a:lnTo>
                <a:lnTo>
                  <a:pt x="18" y="4"/>
                </a:lnTo>
                <a:lnTo>
                  <a:pt x="18" y="4"/>
                </a:lnTo>
                <a:lnTo>
                  <a:pt x="16" y="4"/>
                </a:lnTo>
                <a:lnTo>
                  <a:pt x="16" y="2"/>
                </a:lnTo>
                <a:lnTo>
                  <a:pt x="14" y="2"/>
                </a:lnTo>
                <a:lnTo>
                  <a:pt x="12" y="2"/>
                </a:lnTo>
                <a:lnTo>
                  <a:pt x="12" y="2"/>
                </a:lnTo>
                <a:lnTo>
                  <a:pt x="10" y="2"/>
                </a:lnTo>
                <a:lnTo>
                  <a:pt x="10" y="2"/>
                </a:lnTo>
                <a:lnTo>
                  <a:pt x="10" y="4"/>
                </a:lnTo>
                <a:lnTo>
                  <a:pt x="10" y="4"/>
                </a:lnTo>
                <a:lnTo>
                  <a:pt x="10" y="4"/>
                </a:lnTo>
                <a:lnTo>
                  <a:pt x="4" y="2"/>
                </a:lnTo>
                <a:lnTo>
                  <a:pt x="4" y="0"/>
                </a:lnTo>
                <a:lnTo>
                  <a:pt x="2" y="0"/>
                </a:lnTo>
                <a:lnTo>
                  <a:pt x="2" y="0"/>
                </a:lnTo>
                <a:lnTo>
                  <a:pt x="0" y="0"/>
                </a:lnTo>
                <a:lnTo>
                  <a:pt x="0" y="0"/>
                </a:lnTo>
                <a:lnTo>
                  <a:pt x="0" y="0"/>
                </a:lnTo>
                <a:lnTo>
                  <a:pt x="0" y="0"/>
                </a:lnTo>
                <a:lnTo>
                  <a:pt x="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6" name="Line 762"/>
          <p:cNvSpPr>
            <a:spLocks noChangeShapeType="1"/>
          </p:cNvSpPr>
          <p:nvPr/>
        </p:nvSpPr>
        <p:spPr bwMode="auto">
          <a:xfrm>
            <a:off x="4946650" y="22050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7" name="Freeform 763"/>
          <p:cNvSpPr>
            <a:spLocks/>
          </p:cNvSpPr>
          <p:nvPr/>
        </p:nvSpPr>
        <p:spPr bwMode="auto">
          <a:xfrm>
            <a:off x="4733925" y="2192338"/>
            <a:ext cx="12700" cy="3175"/>
          </a:xfrm>
          <a:custGeom>
            <a:avLst/>
            <a:gdLst/>
            <a:ahLst/>
            <a:cxnLst>
              <a:cxn ang="0">
                <a:pos x="0" y="0"/>
              </a:cxn>
              <a:cxn ang="0">
                <a:pos x="0" y="2"/>
              </a:cxn>
              <a:cxn ang="0">
                <a:pos x="0" y="2"/>
              </a:cxn>
              <a:cxn ang="0">
                <a:pos x="0" y="2"/>
              </a:cxn>
              <a:cxn ang="0">
                <a:pos x="0" y="2"/>
              </a:cxn>
              <a:cxn ang="0">
                <a:pos x="2" y="0"/>
              </a:cxn>
              <a:cxn ang="0">
                <a:pos x="2" y="2"/>
              </a:cxn>
              <a:cxn ang="0">
                <a:pos x="2" y="2"/>
              </a:cxn>
              <a:cxn ang="0">
                <a:pos x="6" y="2"/>
              </a:cxn>
              <a:cxn ang="0">
                <a:pos x="6" y="2"/>
              </a:cxn>
              <a:cxn ang="0">
                <a:pos x="6" y="2"/>
              </a:cxn>
              <a:cxn ang="0">
                <a:pos x="6" y="2"/>
              </a:cxn>
              <a:cxn ang="0">
                <a:pos x="8" y="2"/>
              </a:cxn>
              <a:cxn ang="0">
                <a:pos x="8" y="2"/>
              </a:cxn>
              <a:cxn ang="0">
                <a:pos x="8" y="2"/>
              </a:cxn>
              <a:cxn ang="0">
                <a:pos x="8" y="2"/>
              </a:cxn>
            </a:cxnLst>
            <a:rect l="0" t="0" r="r" b="b"/>
            <a:pathLst>
              <a:path w="8" h="2">
                <a:moveTo>
                  <a:pt x="0" y="0"/>
                </a:moveTo>
                <a:lnTo>
                  <a:pt x="0" y="2"/>
                </a:lnTo>
                <a:lnTo>
                  <a:pt x="0" y="2"/>
                </a:lnTo>
                <a:lnTo>
                  <a:pt x="0" y="2"/>
                </a:lnTo>
                <a:lnTo>
                  <a:pt x="0" y="2"/>
                </a:lnTo>
                <a:lnTo>
                  <a:pt x="2" y="0"/>
                </a:lnTo>
                <a:lnTo>
                  <a:pt x="2" y="2"/>
                </a:lnTo>
                <a:lnTo>
                  <a:pt x="2" y="2"/>
                </a:lnTo>
                <a:lnTo>
                  <a:pt x="6" y="2"/>
                </a:lnTo>
                <a:lnTo>
                  <a:pt x="6" y="2"/>
                </a:lnTo>
                <a:lnTo>
                  <a:pt x="6" y="2"/>
                </a:lnTo>
                <a:lnTo>
                  <a:pt x="6" y="2"/>
                </a:lnTo>
                <a:lnTo>
                  <a:pt x="8" y="2"/>
                </a:lnTo>
                <a:lnTo>
                  <a:pt x="8" y="2"/>
                </a:lnTo>
                <a:lnTo>
                  <a:pt x="8" y="2"/>
                </a:lnTo>
                <a:lnTo>
                  <a:pt x="8"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8" name="Line 764"/>
          <p:cNvSpPr>
            <a:spLocks noChangeShapeType="1"/>
          </p:cNvSpPr>
          <p:nvPr/>
        </p:nvSpPr>
        <p:spPr bwMode="auto">
          <a:xfrm>
            <a:off x="4972050" y="2185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9" name="Freeform 765"/>
          <p:cNvSpPr>
            <a:spLocks/>
          </p:cNvSpPr>
          <p:nvPr/>
        </p:nvSpPr>
        <p:spPr bwMode="auto">
          <a:xfrm>
            <a:off x="4968875" y="2154238"/>
            <a:ext cx="111125" cy="22225"/>
          </a:xfrm>
          <a:custGeom>
            <a:avLst/>
            <a:gdLst/>
            <a:ahLst/>
            <a:cxnLst>
              <a:cxn ang="0">
                <a:pos x="0" y="6"/>
              </a:cxn>
              <a:cxn ang="0">
                <a:pos x="2" y="6"/>
              </a:cxn>
              <a:cxn ang="0">
                <a:pos x="2" y="6"/>
              </a:cxn>
              <a:cxn ang="0">
                <a:pos x="2" y="6"/>
              </a:cxn>
              <a:cxn ang="0">
                <a:pos x="4" y="6"/>
              </a:cxn>
              <a:cxn ang="0">
                <a:pos x="4" y="4"/>
              </a:cxn>
              <a:cxn ang="0">
                <a:pos x="6" y="4"/>
              </a:cxn>
              <a:cxn ang="0">
                <a:pos x="8" y="2"/>
              </a:cxn>
              <a:cxn ang="0">
                <a:pos x="12" y="2"/>
              </a:cxn>
              <a:cxn ang="0">
                <a:pos x="14" y="2"/>
              </a:cxn>
              <a:cxn ang="0">
                <a:pos x="18" y="2"/>
              </a:cxn>
              <a:cxn ang="0">
                <a:pos x="18" y="2"/>
              </a:cxn>
              <a:cxn ang="0">
                <a:pos x="20" y="2"/>
              </a:cxn>
              <a:cxn ang="0">
                <a:pos x="20" y="2"/>
              </a:cxn>
              <a:cxn ang="0">
                <a:pos x="22" y="2"/>
              </a:cxn>
              <a:cxn ang="0">
                <a:pos x="22" y="2"/>
              </a:cxn>
              <a:cxn ang="0">
                <a:pos x="22" y="2"/>
              </a:cxn>
              <a:cxn ang="0">
                <a:pos x="24" y="2"/>
              </a:cxn>
              <a:cxn ang="0">
                <a:pos x="24" y="2"/>
              </a:cxn>
              <a:cxn ang="0">
                <a:pos x="26" y="4"/>
              </a:cxn>
              <a:cxn ang="0">
                <a:pos x="26" y="2"/>
              </a:cxn>
              <a:cxn ang="0">
                <a:pos x="28" y="2"/>
              </a:cxn>
              <a:cxn ang="0">
                <a:pos x="30" y="2"/>
              </a:cxn>
              <a:cxn ang="0">
                <a:pos x="30" y="2"/>
              </a:cxn>
              <a:cxn ang="0">
                <a:pos x="30" y="2"/>
              </a:cxn>
              <a:cxn ang="0">
                <a:pos x="34" y="2"/>
              </a:cxn>
              <a:cxn ang="0">
                <a:pos x="36" y="2"/>
              </a:cxn>
              <a:cxn ang="0">
                <a:pos x="38" y="4"/>
              </a:cxn>
              <a:cxn ang="0">
                <a:pos x="40" y="4"/>
              </a:cxn>
              <a:cxn ang="0">
                <a:pos x="40" y="4"/>
              </a:cxn>
              <a:cxn ang="0">
                <a:pos x="42" y="4"/>
              </a:cxn>
              <a:cxn ang="0">
                <a:pos x="42" y="4"/>
              </a:cxn>
              <a:cxn ang="0">
                <a:pos x="44" y="2"/>
              </a:cxn>
              <a:cxn ang="0">
                <a:pos x="46" y="0"/>
              </a:cxn>
              <a:cxn ang="0">
                <a:pos x="48" y="2"/>
              </a:cxn>
              <a:cxn ang="0">
                <a:pos x="48" y="2"/>
              </a:cxn>
              <a:cxn ang="0">
                <a:pos x="48" y="4"/>
              </a:cxn>
              <a:cxn ang="0">
                <a:pos x="50" y="4"/>
              </a:cxn>
              <a:cxn ang="0">
                <a:pos x="50" y="6"/>
              </a:cxn>
              <a:cxn ang="0">
                <a:pos x="52" y="6"/>
              </a:cxn>
              <a:cxn ang="0">
                <a:pos x="54" y="6"/>
              </a:cxn>
              <a:cxn ang="0">
                <a:pos x="58" y="6"/>
              </a:cxn>
              <a:cxn ang="0">
                <a:pos x="60" y="8"/>
              </a:cxn>
              <a:cxn ang="0">
                <a:pos x="62" y="8"/>
              </a:cxn>
              <a:cxn ang="0">
                <a:pos x="64" y="10"/>
              </a:cxn>
              <a:cxn ang="0">
                <a:pos x="64" y="12"/>
              </a:cxn>
              <a:cxn ang="0">
                <a:pos x="66" y="12"/>
              </a:cxn>
              <a:cxn ang="0">
                <a:pos x="68" y="12"/>
              </a:cxn>
              <a:cxn ang="0">
                <a:pos x="70" y="14"/>
              </a:cxn>
            </a:cxnLst>
            <a:rect l="0" t="0" r="r" b="b"/>
            <a:pathLst>
              <a:path w="70" h="14">
                <a:moveTo>
                  <a:pt x="0" y="6"/>
                </a:moveTo>
                <a:lnTo>
                  <a:pt x="0" y="6"/>
                </a:lnTo>
                <a:lnTo>
                  <a:pt x="2" y="6"/>
                </a:lnTo>
                <a:lnTo>
                  <a:pt x="2" y="6"/>
                </a:lnTo>
                <a:lnTo>
                  <a:pt x="2" y="6"/>
                </a:lnTo>
                <a:lnTo>
                  <a:pt x="2" y="6"/>
                </a:lnTo>
                <a:lnTo>
                  <a:pt x="2" y="6"/>
                </a:lnTo>
                <a:lnTo>
                  <a:pt x="2" y="6"/>
                </a:lnTo>
                <a:lnTo>
                  <a:pt x="2" y="6"/>
                </a:lnTo>
                <a:lnTo>
                  <a:pt x="4" y="6"/>
                </a:lnTo>
                <a:lnTo>
                  <a:pt x="4" y="4"/>
                </a:lnTo>
                <a:lnTo>
                  <a:pt x="4" y="4"/>
                </a:lnTo>
                <a:lnTo>
                  <a:pt x="4" y="4"/>
                </a:lnTo>
                <a:lnTo>
                  <a:pt x="6" y="4"/>
                </a:lnTo>
                <a:lnTo>
                  <a:pt x="6" y="4"/>
                </a:lnTo>
                <a:lnTo>
                  <a:pt x="8" y="2"/>
                </a:lnTo>
                <a:lnTo>
                  <a:pt x="10" y="2"/>
                </a:lnTo>
                <a:lnTo>
                  <a:pt x="12" y="2"/>
                </a:lnTo>
                <a:lnTo>
                  <a:pt x="12" y="2"/>
                </a:lnTo>
                <a:lnTo>
                  <a:pt x="14" y="2"/>
                </a:lnTo>
                <a:lnTo>
                  <a:pt x="16" y="2"/>
                </a:lnTo>
                <a:lnTo>
                  <a:pt x="18" y="2"/>
                </a:lnTo>
                <a:lnTo>
                  <a:pt x="18" y="2"/>
                </a:lnTo>
                <a:lnTo>
                  <a:pt x="18" y="2"/>
                </a:lnTo>
                <a:lnTo>
                  <a:pt x="18" y="2"/>
                </a:lnTo>
                <a:lnTo>
                  <a:pt x="20" y="2"/>
                </a:lnTo>
                <a:lnTo>
                  <a:pt x="20" y="2"/>
                </a:lnTo>
                <a:lnTo>
                  <a:pt x="20" y="2"/>
                </a:lnTo>
                <a:lnTo>
                  <a:pt x="20" y="2"/>
                </a:lnTo>
                <a:lnTo>
                  <a:pt x="22" y="2"/>
                </a:lnTo>
                <a:lnTo>
                  <a:pt x="22" y="2"/>
                </a:lnTo>
                <a:lnTo>
                  <a:pt x="22" y="2"/>
                </a:lnTo>
                <a:lnTo>
                  <a:pt x="22" y="2"/>
                </a:lnTo>
                <a:lnTo>
                  <a:pt x="22" y="2"/>
                </a:lnTo>
                <a:lnTo>
                  <a:pt x="24" y="2"/>
                </a:lnTo>
                <a:lnTo>
                  <a:pt x="24" y="2"/>
                </a:lnTo>
                <a:lnTo>
                  <a:pt x="24" y="2"/>
                </a:lnTo>
                <a:lnTo>
                  <a:pt x="24" y="2"/>
                </a:lnTo>
                <a:lnTo>
                  <a:pt x="24" y="4"/>
                </a:lnTo>
                <a:lnTo>
                  <a:pt x="26" y="4"/>
                </a:lnTo>
                <a:lnTo>
                  <a:pt x="26" y="4"/>
                </a:lnTo>
                <a:lnTo>
                  <a:pt x="26" y="2"/>
                </a:lnTo>
                <a:lnTo>
                  <a:pt x="28" y="2"/>
                </a:lnTo>
                <a:lnTo>
                  <a:pt x="28" y="2"/>
                </a:lnTo>
                <a:lnTo>
                  <a:pt x="28" y="2"/>
                </a:lnTo>
                <a:lnTo>
                  <a:pt x="30" y="2"/>
                </a:lnTo>
                <a:lnTo>
                  <a:pt x="30" y="2"/>
                </a:lnTo>
                <a:lnTo>
                  <a:pt x="30" y="2"/>
                </a:lnTo>
                <a:lnTo>
                  <a:pt x="30" y="2"/>
                </a:lnTo>
                <a:lnTo>
                  <a:pt x="30" y="2"/>
                </a:lnTo>
                <a:lnTo>
                  <a:pt x="32" y="2"/>
                </a:lnTo>
                <a:lnTo>
                  <a:pt x="34" y="2"/>
                </a:lnTo>
                <a:lnTo>
                  <a:pt x="36" y="2"/>
                </a:lnTo>
                <a:lnTo>
                  <a:pt x="36" y="2"/>
                </a:lnTo>
                <a:lnTo>
                  <a:pt x="36" y="4"/>
                </a:lnTo>
                <a:lnTo>
                  <a:pt x="38" y="4"/>
                </a:lnTo>
                <a:lnTo>
                  <a:pt x="38" y="4"/>
                </a:lnTo>
                <a:lnTo>
                  <a:pt x="40" y="4"/>
                </a:lnTo>
                <a:lnTo>
                  <a:pt x="40" y="4"/>
                </a:lnTo>
                <a:lnTo>
                  <a:pt x="40" y="4"/>
                </a:lnTo>
                <a:lnTo>
                  <a:pt x="42" y="4"/>
                </a:lnTo>
                <a:lnTo>
                  <a:pt x="42" y="4"/>
                </a:lnTo>
                <a:lnTo>
                  <a:pt x="42" y="4"/>
                </a:lnTo>
                <a:lnTo>
                  <a:pt x="42" y="4"/>
                </a:lnTo>
                <a:lnTo>
                  <a:pt x="44" y="4"/>
                </a:lnTo>
                <a:lnTo>
                  <a:pt x="44" y="2"/>
                </a:lnTo>
                <a:lnTo>
                  <a:pt x="44" y="2"/>
                </a:lnTo>
                <a:lnTo>
                  <a:pt x="46" y="0"/>
                </a:lnTo>
                <a:lnTo>
                  <a:pt x="46" y="2"/>
                </a:lnTo>
                <a:lnTo>
                  <a:pt x="48" y="2"/>
                </a:lnTo>
                <a:lnTo>
                  <a:pt x="48" y="2"/>
                </a:lnTo>
                <a:lnTo>
                  <a:pt x="48" y="2"/>
                </a:lnTo>
                <a:lnTo>
                  <a:pt x="48" y="2"/>
                </a:lnTo>
                <a:lnTo>
                  <a:pt x="48" y="4"/>
                </a:lnTo>
                <a:lnTo>
                  <a:pt x="50" y="4"/>
                </a:lnTo>
                <a:lnTo>
                  <a:pt x="50" y="4"/>
                </a:lnTo>
                <a:lnTo>
                  <a:pt x="50" y="6"/>
                </a:lnTo>
                <a:lnTo>
                  <a:pt x="50" y="6"/>
                </a:lnTo>
                <a:lnTo>
                  <a:pt x="50" y="6"/>
                </a:lnTo>
                <a:lnTo>
                  <a:pt x="52" y="6"/>
                </a:lnTo>
                <a:lnTo>
                  <a:pt x="52" y="6"/>
                </a:lnTo>
                <a:lnTo>
                  <a:pt x="54" y="6"/>
                </a:lnTo>
                <a:lnTo>
                  <a:pt x="56" y="6"/>
                </a:lnTo>
                <a:lnTo>
                  <a:pt x="58" y="6"/>
                </a:lnTo>
                <a:lnTo>
                  <a:pt x="60" y="8"/>
                </a:lnTo>
                <a:lnTo>
                  <a:pt x="60" y="8"/>
                </a:lnTo>
                <a:lnTo>
                  <a:pt x="62" y="8"/>
                </a:lnTo>
                <a:lnTo>
                  <a:pt x="62" y="8"/>
                </a:lnTo>
                <a:lnTo>
                  <a:pt x="64" y="10"/>
                </a:lnTo>
                <a:lnTo>
                  <a:pt x="64" y="10"/>
                </a:lnTo>
                <a:lnTo>
                  <a:pt x="64" y="10"/>
                </a:lnTo>
                <a:lnTo>
                  <a:pt x="64" y="12"/>
                </a:lnTo>
                <a:lnTo>
                  <a:pt x="66" y="12"/>
                </a:lnTo>
                <a:lnTo>
                  <a:pt x="66" y="12"/>
                </a:lnTo>
                <a:lnTo>
                  <a:pt x="66" y="12"/>
                </a:lnTo>
                <a:lnTo>
                  <a:pt x="68" y="12"/>
                </a:lnTo>
                <a:lnTo>
                  <a:pt x="68" y="12"/>
                </a:lnTo>
                <a:lnTo>
                  <a:pt x="70" y="14"/>
                </a:lnTo>
                <a:lnTo>
                  <a:pt x="70"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0" name="Freeform 766"/>
          <p:cNvSpPr>
            <a:spLocks/>
          </p:cNvSpPr>
          <p:nvPr/>
        </p:nvSpPr>
        <p:spPr bwMode="auto">
          <a:xfrm>
            <a:off x="5080000" y="2163763"/>
            <a:ext cx="25400" cy="12700"/>
          </a:xfrm>
          <a:custGeom>
            <a:avLst/>
            <a:gdLst/>
            <a:ahLst/>
            <a:cxnLst>
              <a:cxn ang="0">
                <a:pos x="16" y="0"/>
              </a:cxn>
              <a:cxn ang="0">
                <a:pos x="16" y="0"/>
              </a:cxn>
              <a:cxn ang="0">
                <a:pos x="16" y="0"/>
              </a:cxn>
              <a:cxn ang="0">
                <a:pos x="14" y="0"/>
              </a:cxn>
              <a:cxn ang="0">
                <a:pos x="14" y="0"/>
              </a:cxn>
              <a:cxn ang="0">
                <a:pos x="12" y="2"/>
              </a:cxn>
              <a:cxn ang="0">
                <a:pos x="12" y="2"/>
              </a:cxn>
              <a:cxn ang="0">
                <a:pos x="12" y="4"/>
              </a:cxn>
              <a:cxn ang="0">
                <a:pos x="12" y="4"/>
              </a:cxn>
              <a:cxn ang="0">
                <a:pos x="12" y="4"/>
              </a:cxn>
              <a:cxn ang="0">
                <a:pos x="12" y="6"/>
              </a:cxn>
              <a:cxn ang="0">
                <a:pos x="10" y="6"/>
              </a:cxn>
              <a:cxn ang="0">
                <a:pos x="10" y="6"/>
              </a:cxn>
              <a:cxn ang="0">
                <a:pos x="8" y="4"/>
              </a:cxn>
              <a:cxn ang="0">
                <a:pos x="6" y="4"/>
              </a:cxn>
              <a:cxn ang="0">
                <a:pos x="6" y="4"/>
              </a:cxn>
              <a:cxn ang="0">
                <a:pos x="4" y="4"/>
              </a:cxn>
              <a:cxn ang="0">
                <a:pos x="2" y="6"/>
              </a:cxn>
              <a:cxn ang="0">
                <a:pos x="2" y="6"/>
              </a:cxn>
              <a:cxn ang="0">
                <a:pos x="2" y="6"/>
              </a:cxn>
              <a:cxn ang="0">
                <a:pos x="2" y="6"/>
              </a:cxn>
              <a:cxn ang="0">
                <a:pos x="0" y="6"/>
              </a:cxn>
              <a:cxn ang="0">
                <a:pos x="0" y="6"/>
              </a:cxn>
              <a:cxn ang="0">
                <a:pos x="0" y="6"/>
              </a:cxn>
              <a:cxn ang="0">
                <a:pos x="0" y="6"/>
              </a:cxn>
              <a:cxn ang="0">
                <a:pos x="0" y="6"/>
              </a:cxn>
              <a:cxn ang="0">
                <a:pos x="0" y="8"/>
              </a:cxn>
            </a:cxnLst>
            <a:rect l="0" t="0" r="r" b="b"/>
            <a:pathLst>
              <a:path w="16" h="8">
                <a:moveTo>
                  <a:pt x="16" y="0"/>
                </a:moveTo>
                <a:lnTo>
                  <a:pt x="16" y="0"/>
                </a:lnTo>
                <a:lnTo>
                  <a:pt x="16" y="0"/>
                </a:lnTo>
                <a:lnTo>
                  <a:pt x="14" y="0"/>
                </a:lnTo>
                <a:lnTo>
                  <a:pt x="14" y="0"/>
                </a:lnTo>
                <a:lnTo>
                  <a:pt x="12" y="2"/>
                </a:lnTo>
                <a:lnTo>
                  <a:pt x="12" y="2"/>
                </a:lnTo>
                <a:lnTo>
                  <a:pt x="12" y="4"/>
                </a:lnTo>
                <a:lnTo>
                  <a:pt x="12" y="4"/>
                </a:lnTo>
                <a:lnTo>
                  <a:pt x="12" y="4"/>
                </a:lnTo>
                <a:lnTo>
                  <a:pt x="12" y="6"/>
                </a:lnTo>
                <a:lnTo>
                  <a:pt x="10" y="6"/>
                </a:lnTo>
                <a:lnTo>
                  <a:pt x="10" y="6"/>
                </a:lnTo>
                <a:lnTo>
                  <a:pt x="8" y="4"/>
                </a:lnTo>
                <a:lnTo>
                  <a:pt x="6" y="4"/>
                </a:lnTo>
                <a:lnTo>
                  <a:pt x="6" y="4"/>
                </a:lnTo>
                <a:lnTo>
                  <a:pt x="4" y="4"/>
                </a:lnTo>
                <a:lnTo>
                  <a:pt x="2" y="6"/>
                </a:lnTo>
                <a:lnTo>
                  <a:pt x="2" y="6"/>
                </a:lnTo>
                <a:lnTo>
                  <a:pt x="2" y="6"/>
                </a:lnTo>
                <a:lnTo>
                  <a:pt x="2" y="6"/>
                </a:lnTo>
                <a:lnTo>
                  <a:pt x="0" y="6"/>
                </a:lnTo>
                <a:lnTo>
                  <a:pt x="0" y="6"/>
                </a:lnTo>
                <a:lnTo>
                  <a:pt x="0" y="6"/>
                </a:lnTo>
                <a:lnTo>
                  <a:pt x="0" y="6"/>
                </a:lnTo>
                <a:lnTo>
                  <a:pt x="0" y="6"/>
                </a:lnTo>
                <a:lnTo>
                  <a:pt x="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1" name="Freeform 767"/>
          <p:cNvSpPr>
            <a:spLocks/>
          </p:cNvSpPr>
          <p:nvPr/>
        </p:nvSpPr>
        <p:spPr bwMode="auto">
          <a:xfrm>
            <a:off x="1946275" y="1846263"/>
            <a:ext cx="244475" cy="323850"/>
          </a:xfrm>
          <a:custGeom>
            <a:avLst/>
            <a:gdLst/>
            <a:ahLst/>
            <a:cxnLst>
              <a:cxn ang="0">
                <a:pos x="68" y="200"/>
              </a:cxn>
              <a:cxn ang="0">
                <a:pos x="66" y="198"/>
              </a:cxn>
              <a:cxn ang="0">
                <a:pos x="64" y="198"/>
              </a:cxn>
              <a:cxn ang="0">
                <a:pos x="64" y="196"/>
              </a:cxn>
              <a:cxn ang="0">
                <a:pos x="60" y="196"/>
              </a:cxn>
              <a:cxn ang="0">
                <a:pos x="60" y="194"/>
              </a:cxn>
              <a:cxn ang="0">
                <a:pos x="56" y="192"/>
              </a:cxn>
              <a:cxn ang="0">
                <a:pos x="54" y="188"/>
              </a:cxn>
              <a:cxn ang="0">
                <a:pos x="58" y="186"/>
              </a:cxn>
              <a:cxn ang="0">
                <a:pos x="58" y="184"/>
              </a:cxn>
              <a:cxn ang="0">
                <a:pos x="58" y="180"/>
              </a:cxn>
              <a:cxn ang="0">
                <a:pos x="58" y="174"/>
              </a:cxn>
              <a:cxn ang="0">
                <a:pos x="60" y="172"/>
              </a:cxn>
              <a:cxn ang="0">
                <a:pos x="58" y="170"/>
              </a:cxn>
              <a:cxn ang="0">
                <a:pos x="60" y="168"/>
              </a:cxn>
              <a:cxn ang="0">
                <a:pos x="60" y="166"/>
              </a:cxn>
              <a:cxn ang="0">
                <a:pos x="60" y="164"/>
              </a:cxn>
              <a:cxn ang="0">
                <a:pos x="60" y="160"/>
              </a:cxn>
              <a:cxn ang="0">
                <a:pos x="58" y="156"/>
              </a:cxn>
              <a:cxn ang="0">
                <a:pos x="58" y="154"/>
              </a:cxn>
              <a:cxn ang="0">
                <a:pos x="58" y="152"/>
              </a:cxn>
              <a:cxn ang="0">
                <a:pos x="56" y="148"/>
              </a:cxn>
              <a:cxn ang="0">
                <a:pos x="58" y="148"/>
              </a:cxn>
              <a:cxn ang="0">
                <a:pos x="58" y="146"/>
              </a:cxn>
              <a:cxn ang="0">
                <a:pos x="56" y="144"/>
              </a:cxn>
              <a:cxn ang="0">
                <a:pos x="46" y="146"/>
              </a:cxn>
              <a:cxn ang="0">
                <a:pos x="44" y="146"/>
              </a:cxn>
              <a:cxn ang="0">
                <a:pos x="42" y="148"/>
              </a:cxn>
              <a:cxn ang="0">
                <a:pos x="38" y="150"/>
              </a:cxn>
              <a:cxn ang="0">
                <a:pos x="34" y="154"/>
              </a:cxn>
              <a:cxn ang="0">
                <a:pos x="30" y="154"/>
              </a:cxn>
              <a:cxn ang="0">
                <a:pos x="24" y="156"/>
              </a:cxn>
              <a:cxn ang="0">
                <a:pos x="22" y="156"/>
              </a:cxn>
              <a:cxn ang="0">
                <a:pos x="20" y="156"/>
              </a:cxn>
              <a:cxn ang="0">
                <a:pos x="22" y="154"/>
              </a:cxn>
              <a:cxn ang="0">
                <a:pos x="22" y="150"/>
              </a:cxn>
              <a:cxn ang="0">
                <a:pos x="20" y="144"/>
              </a:cxn>
              <a:cxn ang="0">
                <a:pos x="20" y="142"/>
              </a:cxn>
              <a:cxn ang="0">
                <a:pos x="18" y="140"/>
              </a:cxn>
              <a:cxn ang="0">
                <a:pos x="20" y="138"/>
              </a:cxn>
              <a:cxn ang="0">
                <a:pos x="16" y="136"/>
              </a:cxn>
              <a:cxn ang="0">
                <a:pos x="10" y="138"/>
              </a:cxn>
              <a:cxn ang="0">
                <a:pos x="4" y="136"/>
              </a:cxn>
              <a:cxn ang="0">
                <a:pos x="0" y="134"/>
              </a:cxn>
              <a:cxn ang="0">
                <a:pos x="38" y="100"/>
              </a:cxn>
              <a:cxn ang="0">
                <a:pos x="62" y="78"/>
              </a:cxn>
              <a:cxn ang="0">
                <a:pos x="88" y="56"/>
              </a:cxn>
              <a:cxn ang="0">
                <a:pos x="106" y="38"/>
              </a:cxn>
              <a:cxn ang="0">
                <a:pos x="122" y="26"/>
              </a:cxn>
              <a:cxn ang="0">
                <a:pos x="136" y="14"/>
              </a:cxn>
              <a:cxn ang="0">
                <a:pos x="154" y="0"/>
              </a:cxn>
            </a:cxnLst>
            <a:rect l="0" t="0" r="r" b="b"/>
            <a:pathLst>
              <a:path w="154" h="204">
                <a:moveTo>
                  <a:pt x="66" y="204"/>
                </a:moveTo>
                <a:lnTo>
                  <a:pt x="66" y="204"/>
                </a:lnTo>
                <a:lnTo>
                  <a:pt x="68" y="202"/>
                </a:lnTo>
                <a:lnTo>
                  <a:pt x="68" y="200"/>
                </a:lnTo>
                <a:lnTo>
                  <a:pt x="68" y="200"/>
                </a:lnTo>
                <a:lnTo>
                  <a:pt x="66" y="200"/>
                </a:lnTo>
                <a:lnTo>
                  <a:pt x="66" y="200"/>
                </a:lnTo>
                <a:lnTo>
                  <a:pt x="66" y="198"/>
                </a:lnTo>
                <a:lnTo>
                  <a:pt x="66" y="198"/>
                </a:lnTo>
                <a:lnTo>
                  <a:pt x="66" y="198"/>
                </a:lnTo>
                <a:lnTo>
                  <a:pt x="64" y="198"/>
                </a:lnTo>
                <a:lnTo>
                  <a:pt x="64" y="198"/>
                </a:lnTo>
                <a:lnTo>
                  <a:pt x="64" y="198"/>
                </a:lnTo>
                <a:lnTo>
                  <a:pt x="64" y="196"/>
                </a:lnTo>
                <a:lnTo>
                  <a:pt x="64" y="196"/>
                </a:lnTo>
                <a:lnTo>
                  <a:pt x="64" y="196"/>
                </a:lnTo>
                <a:lnTo>
                  <a:pt x="62" y="196"/>
                </a:lnTo>
                <a:lnTo>
                  <a:pt x="62" y="196"/>
                </a:lnTo>
                <a:lnTo>
                  <a:pt x="60" y="196"/>
                </a:lnTo>
                <a:lnTo>
                  <a:pt x="60" y="196"/>
                </a:lnTo>
                <a:lnTo>
                  <a:pt x="60" y="196"/>
                </a:lnTo>
                <a:lnTo>
                  <a:pt x="60" y="196"/>
                </a:lnTo>
                <a:lnTo>
                  <a:pt x="60" y="194"/>
                </a:lnTo>
                <a:lnTo>
                  <a:pt x="60" y="194"/>
                </a:lnTo>
                <a:lnTo>
                  <a:pt x="58" y="194"/>
                </a:lnTo>
                <a:lnTo>
                  <a:pt x="58" y="192"/>
                </a:lnTo>
                <a:lnTo>
                  <a:pt x="58" y="192"/>
                </a:lnTo>
                <a:lnTo>
                  <a:pt x="56" y="192"/>
                </a:lnTo>
                <a:lnTo>
                  <a:pt x="54" y="192"/>
                </a:lnTo>
                <a:lnTo>
                  <a:pt x="56" y="190"/>
                </a:lnTo>
                <a:lnTo>
                  <a:pt x="56" y="190"/>
                </a:lnTo>
                <a:lnTo>
                  <a:pt x="54" y="188"/>
                </a:lnTo>
                <a:lnTo>
                  <a:pt x="54" y="188"/>
                </a:lnTo>
                <a:lnTo>
                  <a:pt x="56" y="188"/>
                </a:lnTo>
                <a:lnTo>
                  <a:pt x="58" y="186"/>
                </a:lnTo>
                <a:lnTo>
                  <a:pt x="58" y="186"/>
                </a:lnTo>
                <a:lnTo>
                  <a:pt x="56" y="186"/>
                </a:lnTo>
                <a:lnTo>
                  <a:pt x="54" y="186"/>
                </a:lnTo>
                <a:lnTo>
                  <a:pt x="56" y="184"/>
                </a:lnTo>
                <a:lnTo>
                  <a:pt x="58" y="184"/>
                </a:lnTo>
                <a:lnTo>
                  <a:pt x="58" y="180"/>
                </a:lnTo>
                <a:lnTo>
                  <a:pt x="58" y="180"/>
                </a:lnTo>
                <a:lnTo>
                  <a:pt x="58" y="180"/>
                </a:lnTo>
                <a:lnTo>
                  <a:pt x="58" y="180"/>
                </a:lnTo>
                <a:lnTo>
                  <a:pt x="58" y="180"/>
                </a:lnTo>
                <a:lnTo>
                  <a:pt x="58" y="178"/>
                </a:lnTo>
                <a:lnTo>
                  <a:pt x="58" y="176"/>
                </a:lnTo>
                <a:lnTo>
                  <a:pt x="58" y="174"/>
                </a:lnTo>
                <a:lnTo>
                  <a:pt x="58" y="174"/>
                </a:lnTo>
                <a:lnTo>
                  <a:pt x="58" y="174"/>
                </a:lnTo>
                <a:lnTo>
                  <a:pt x="60" y="174"/>
                </a:lnTo>
                <a:lnTo>
                  <a:pt x="60" y="172"/>
                </a:lnTo>
                <a:lnTo>
                  <a:pt x="60" y="172"/>
                </a:lnTo>
                <a:lnTo>
                  <a:pt x="58" y="172"/>
                </a:lnTo>
                <a:lnTo>
                  <a:pt x="58" y="172"/>
                </a:lnTo>
                <a:lnTo>
                  <a:pt x="58" y="170"/>
                </a:lnTo>
                <a:lnTo>
                  <a:pt x="58" y="170"/>
                </a:lnTo>
                <a:lnTo>
                  <a:pt x="60" y="170"/>
                </a:lnTo>
                <a:lnTo>
                  <a:pt x="60" y="170"/>
                </a:lnTo>
                <a:lnTo>
                  <a:pt x="60" y="168"/>
                </a:lnTo>
                <a:lnTo>
                  <a:pt x="60" y="168"/>
                </a:lnTo>
                <a:lnTo>
                  <a:pt x="60" y="168"/>
                </a:lnTo>
                <a:lnTo>
                  <a:pt x="60" y="168"/>
                </a:lnTo>
                <a:lnTo>
                  <a:pt x="60" y="166"/>
                </a:lnTo>
                <a:lnTo>
                  <a:pt x="60" y="166"/>
                </a:lnTo>
                <a:lnTo>
                  <a:pt x="60" y="166"/>
                </a:lnTo>
                <a:lnTo>
                  <a:pt x="60" y="164"/>
                </a:lnTo>
                <a:lnTo>
                  <a:pt x="60" y="164"/>
                </a:lnTo>
                <a:lnTo>
                  <a:pt x="62" y="164"/>
                </a:lnTo>
                <a:lnTo>
                  <a:pt x="60" y="162"/>
                </a:lnTo>
                <a:lnTo>
                  <a:pt x="60" y="162"/>
                </a:lnTo>
                <a:lnTo>
                  <a:pt x="60" y="160"/>
                </a:lnTo>
                <a:lnTo>
                  <a:pt x="60" y="160"/>
                </a:lnTo>
                <a:lnTo>
                  <a:pt x="58" y="158"/>
                </a:lnTo>
                <a:lnTo>
                  <a:pt x="58" y="158"/>
                </a:lnTo>
                <a:lnTo>
                  <a:pt x="58" y="156"/>
                </a:lnTo>
                <a:lnTo>
                  <a:pt x="58" y="156"/>
                </a:lnTo>
                <a:lnTo>
                  <a:pt x="58" y="154"/>
                </a:lnTo>
                <a:lnTo>
                  <a:pt x="58" y="154"/>
                </a:lnTo>
                <a:lnTo>
                  <a:pt x="58" y="154"/>
                </a:lnTo>
                <a:lnTo>
                  <a:pt x="58" y="154"/>
                </a:lnTo>
                <a:lnTo>
                  <a:pt x="58" y="152"/>
                </a:lnTo>
                <a:lnTo>
                  <a:pt x="58" y="152"/>
                </a:lnTo>
                <a:lnTo>
                  <a:pt x="58" y="152"/>
                </a:lnTo>
                <a:lnTo>
                  <a:pt x="58" y="152"/>
                </a:lnTo>
                <a:lnTo>
                  <a:pt x="56" y="152"/>
                </a:lnTo>
                <a:lnTo>
                  <a:pt x="56" y="148"/>
                </a:lnTo>
                <a:lnTo>
                  <a:pt x="56" y="148"/>
                </a:lnTo>
                <a:lnTo>
                  <a:pt x="56" y="148"/>
                </a:lnTo>
                <a:lnTo>
                  <a:pt x="58" y="148"/>
                </a:lnTo>
                <a:lnTo>
                  <a:pt x="58" y="148"/>
                </a:lnTo>
                <a:lnTo>
                  <a:pt x="58" y="148"/>
                </a:lnTo>
                <a:lnTo>
                  <a:pt x="58" y="146"/>
                </a:lnTo>
                <a:lnTo>
                  <a:pt x="58" y="146"/>
                </a:lnTo>
                <a:lnTo>
                  <a:pt x="58" y="146"/>
                </a:lnTo>
                <a:lnTo>
                  <a:pt x="58" y="146"/>
                </a:lnTo>
                <a:lnTo>
                  <a:pt x="58" y="146"/>
                </a:lnTo>
                <a:lnTo>
                  <a:pt x="58" y="144"/>
                </a:lnTo>
                <a:lnTo>
                  <a:pt x="56" y="144"/>
                </a:lnTo>
                <a:lnTo>
                  <a:pt x="56" y="144"/>
                </a:lnTo>
                <a:lnTo>
                  <a:pt x="52" y="144"/>
                </a:lnTo>
                <a:lnTo>
                  <a:pt x="50" y="146"/>
                </a:lnTo>
                <a:lnTo>
                  <a:pt x="48" y="146"/>
                </a:lnTo>
                <a:lnTo>
                  <a:pt x="46" y="146"/>
                </a:lnTo>
                <a:lnTo>
                  <a:pt x="46" y="146"/>
                </a:lnTo>
                <a:lnTo>
                  <a:pt x="46" y="146"/>
                </a:lnTo>
                <a:lnTo>
                  <a:pt x="44" y="146"/>
                </a:lnTo>
                <a:lnTo>
                  <a:pt x="44" y="146"/>
                </a:lnTo>
                <a:lnTo>
                  <a:pt x="44" y="146"/>
                </a:lnTo>
                <a:lnTo>
                  <a:pt x="44" y="146"/>
                </a:lnTo>
                <a:lnTo>
                  <a:pt x="44" y="148"/>
                </a:lnTo>
                <a:lnTo>
                  <a:pt x="42" y="148"/>
                </a:lnTo>
                <a:lnTo>
                  <a:pt x="42" y="148"/>
                </a:lnTo>
                <a:lnTo>
                  <a:pt x="40" y="148"/>
                </a:lnTo>
                <a:lnTo>
                  <a:pt x="40" y="150"/>
                </a:lnTo>
                <a:lnTo>
                  <a:pt x="38" y="150"/>
                </a:lnTo>
                <a:lnTo>
                  <a:pt x="38" y="152"/>
                </a:lnTo>
                <a:lnTo>
                  <a:pt x="36" y="152"/>
                </a:lnTo>
                <a:lnTo>
                  <a:pt x="34" y="152"/>
                </a:lnTo>
                <a:lnTo>
                  <a:pt x="34" y="154"/>
                </a:lnTo>
                <a:lnTo>
                  <a:pt x="34" y="154"/>
                </a:lnTo>
                <a:lnTo>
                  <a:pt x="32" y="154"/>
                </a:lnTo>
                <a:lnTo>
                  <a:pt x="32" y="154"/>
                </a:lnTo>
                <a:lnTo>
                  <a:pt x="30" y="154"/>
                </a:lnTo>
                <a:lnTo>
                  <a:pt x="30" y="154"/>
                </a:lnTo>
                <a:lnTo>
                  <a:pt x="28" y="154"/>
                </a:lnTo>
                <a:lnTo>
                  <a:pt x="28" y="154"/>
                </a:lnTo>
                <a:lnTo>
                  <a:pt x="24" y="156"/>
                </a:lnTo>
                <a:lnTo>
                  <a:pt x="24" y="156"/>
                </a:lnTo>
                <a:lnTo>
                  <a:pt x="22" y="156"/>
                </a:lnTo>
                <a:lnTo>
                  <a:pt x="22" y="156"/>
                </a:lnTo>
                <a:lnTo>
                  <a:pt x="22" y="156"/>
                </a:lnTo>
                <a:lnTo>
                  <a:pt x="20" y="156"/>
                </a:lnTo>
                <a:lnTo>
                  <a:pt x="20" y="156"/>
                </a:lnTo>
                <a:lnTo>
                  <a:pt x="20" y="156"/>
                </a:lnTo>
                <a:lnTo>
                  <a:pt x="20" y="156"/>
                </a:lnTo>
                <a:lnTo>
                  <a:pt x="20" y="156"/>
                </a:lnTo>
                <a:lnTo>
                  <a:pt x="20" y="156"/>
                </a:lnTo>
                <a:lnTo>
                  <a:pt x="20" y="156"/>
                </a:lnTo>
                <a:lnTo>
                  <a:pt x="22" y="154"/>
                </a:lnTo>
                <a:lnTo>
                  <a:pt x="22" y="154"/>
                </a:lnTo>
                <a:lnTo>
                  <a:pt x="22" y="152"/>
                </a:lnTo>
                <a:lnTo>
                  <a:pt x="24" y="152"/>
                </a:lnTo>
                <a:lnTo>
                  <a:pt x="22" y="150"/>
                </a:lnTo>
                <a:lnTo>
                  <a:pt x="22" y="148"/>
                </a:lnTo>
                <a:lnTo>
                  <a:pt x="20" y="146"/>
                </a:lnTo>
                <a:lnTo>
                  <a:pt x="20" y="144"/>
                </a:lnTo>
                <a:lnTo>
                  <a:pt x="20" y="144"/>
                </a:lnTo>
                <a:lnTo>
                  <a:pt x="20" y="144"/>
                </a:lnTo>
                <a:lnTo>
                  <a:pt x="20" y="144"/>
                </a:lnTo>
                <a:lnTo>
                  <a:pt x="20" y="142"/>
                </a:lnTo>
                <a:lnTo>
                  <a:pt x="20" y="142"/>
                </a:lnTo>
                <a:lnTo>
                  <a:pt x="20" y="142"/>
                </a:lnTo>
                <a:lnTo>
                  <a:pt x="18" y="140"/>
                </a:lnTo>
                <a:lnTo>
                  <a:pt x="18" y="140"/>
                </a:lnTo>
                <a:lnTo>
                  <a:pt x="18" y="140"/>
                </a:lnTo>
                <a:lnTo>
                  <a:pt x="18" y="140"/>
                </a:lnTo>
                <a:lnTo>
                  <a:pt x="18" y="138"/>
                </a:lnTo>
                <a:lnTo>
                  <a:pt x="20" y="138"/>
                </a:lnTo>
                <a:lnTo>
                  <a:pt x="20" y="138"/>
                </a:lnTo>
                <a:lnTo>
                  <a:pt x="22" y="136"/>
                </a:lnTo>
                <a:lnTo>
                  <a:pt x="24" y="136"/>
                </a:lnTo>
                <a:lnTo>
                  <a:pt x="18" y="136"/>
                </a:lnTo>
                <a:lnTo>
                  <a:pt x="16" y="136"/>
                </a:lnTo>
                <a:lnTo>
                  <a:pt x="14" y="136"/>
                </a:lnTo>
                <a:lnTo>
                  <a:pt x="12" y="136"/>
                </a:lnTo>
                <a:lnTo>
                  <a:pt x="12" y="136"/>
                </a:lnTo>
                <a:lnTo>
                  <a:pt x="10" y="138"/>
                </a:lnTo>
                <a:lnTo>
                  <a:pt x="10" y="138"/>
                </a:lnTo>
                <a:lnTo>
                  <a:pt x="6" y="136"/>
                </a:lnTo>
                <a:lnTo>
                  <a:pt x="6" y="136"/>
                </a:lnTo>
                <a:lnTo>
                  <a:pt x="4" y="136"/>
                </a:lnTo>
                <a:lnTo>
                  <a:pt x="4" y="136"/>
                </a:lnTo>
                <a:lnTo>
                  <a:pt x="0" y="136"/>
                </a:lnTo>
                <a:lnTo>
                  <a:pt x="0" y="136"/>
                </a:lnTo>
                <a:lnTo>
                  <a:pt x="0" y="134"/>
                </a:lnTo>
                <a:lnTo>
                  <a:pt x="2" y="134"/>
                </a:lnTo>
                <a:lnTo>
                  <a:pt x="10" y="126"/>
                </a:lnTo>
                <a:lnTo>
                  <a:pt x="10" y="126"/>
                </a:lnTo>
                <a:lnTo>
                  <a:pt x="38" y="100"/>
                </a:lnTo>
                <a:lnTo>
                  <a:pt x="44" y="94"/>
                </a:lnTo>
                <a:lnTo>
                  <a:pt x="56" y="82"/>
                </a:lnTo>
                <a:lnTo>
                  <a:pt x="58" y="80"/>
                </a:lnTo>
                <a:lnTo>
                  <a:pt x="62" y="78"/>
                </a:lnTo>
                <a:lnTo>
                  <a:pt x="78" y="64"/>
                </a:lnTo>
                <a:lnTo>
                  <a:pt x="78" y="64"/>
                </a:lnTo>
                <a:lnTo>
                  <a:pt x="80" y="62"/>
                </a:lnTo>
                <a:lnTo>
                  <a:pt x="88" y="56"/>
                </a:lnTo>
                <a:lnTo>
                  <a:pt x="94" y="50"/>
                </a:lnTo>
                <a:lnTo>
                  <a:pt x="100" y="44"/>
                </a:lnTo>
                <a:lnTo>
                  <a:pt x="104" y="42"/>
                </a:lnTo>
                <a:lnTo>
                  <a:pt x="106" y="38"/>
                </a:lnTo>
                <a:lnTo>
                  <a:pt x="110" y="36"/>
                </a:lnTo>
                <a:lnTo>
                  <a:pt x="114" y="32"/>
                </a:lnTo>
                <a:lnTo>
                  <a:pt x="118" y="30"/>
                </a:lnTo>
                <a:lnTo>
                  <a:pt x="122" y="26"/>
                </a:lnTo>
                <a:lnTo>
                  <a:pt x="124" y="24"/>
                </a:lnTo>
                <a:lnTo>
                  <a:pt x="128" y="22"/>
                </a:lnTo>
                <a:lnTo>
                  <a:pt x="130" y="20"/>
                </a:lnTo>
                <a:lnTo>
                  <a:pt x="136" y="14"/>
                </a:lnTo>
                <a:lnTo>
                  <a:pt x="142" y="8"/>
                </a:lnTo>
                <a:lnTo>
                  <a:pt x="150" y="2"/>
                </a:lnTo>
                <a:lnTo>
                  <a:pt x="152" y="0"/>
                </a:lnTo>
                <a:lnTo>
                  <a:pt x="15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2" name="Freeform 768"/>
          <p:cNvSpPr>
            <a:spLocks/>
          </p:cNvSpPr>
          <p:nvPr/>
        </p:nvSpPr>
        <p:spPr bwMode="auto">
          <a:xfrm>
            <a:off x="5086350" y="2128838"/>
            <a:ext cx="22225" cy="34925"/>
          </a:xfrm>
          <a:custGeom>
            <a:avLst/>
            <a:gdLst/>
            <a:ahLst/>
            <a:cxnLst>
              <a:cxn ang="0">
                <a:pos x="12" y="22"/>
              </a:cxn>
              <a:cxn ang="0">
                <a:pos x="14" y="22"/>
              </a:cxn>
              <a:cxn ang="0">
                <a:pos x="14" y="22"/>
              </a:cxn>
              <a:cxn ang="0">
                <a:pos x="14" y="20"/>
              </a:cxn>
              <a:cxn ang="0">
                <a:pos x="12" y="18"/>
              </a:cxn>
              <a:cxn ang="0">
                <a:pos x="12" y="16"/>
              </a:cxn>
              <a:cxn ang="0">
                <a:pos x="12" y="16"/>
              </a:cxn>
              <a:cxn ang="0">
                <a:pos x="10" y="14"/>
              </a:cxn>
              <a:cxn ang="0">
                <a:pos x="8" y="12"/>
              </a:cxn>
              <a:cxn ang="0">
                <a:pos x="8" y="12"/>
              </a:cxn>
              <a:cxn ang="0">
                <a:pos x="8" y="12"/>
              </a:cxn>
              <a:cxn ang="0">
                <a:pos x="8" y="10"/>
              </a:cxn>
              <a:cxn ang="0">
                <a:pos x="6" y="10"/>
              </a:cxn>
              <a:cxn ang="0">
                <a:pos x="6" y="10"/>
              </a:cxn>
              <a:cxn ang="0">
                <a:pos x="6" y="10"/>
              </a:cxn>
              <a:cxn ang="0">
                <a:pos x="6" y="10"/>
              </a:cxn>
              <a:cxn ang="0">
                <a:pos x="6" y="10"/>
              </a:cxn>
              <a:cxn ang="0">
                <a:pos x="6" y="8"/>
              </a:cxn>
              <a:cxn ang="0">
                <a:pos x="6" y="6"/>
              </a:cxn>
              <a:cxn ang="0">
                <a:pos x="6" y="4"/>
              </a:cxn>
              <a:cxn ang="0">
                <a:pos x="6" y="4"/>
              </a:cxn>
              <a:cxn ang="0">
                <a:pos x="6" y="4"/>
              </a:cxn>
              <a:cxn ang="0">
                <a:pos x="4" y="2"/>
              </a:cxn>
              <a:cxn ang="0">
                <a:pos x="2" y="2"/>
              </a:cxn>
              <a:cxn ang="0">
                <a:pos x="2" y="2"/>
              </a:cxn>
              <a:cxn ang="0">
                <a:pos x="2" y="2"/>
              </a:cxn>
              <a:cxn ang="0">
                <a:pos x="2" y="0"/>
              </a:cxn>
              <a:cxn ang="0">
                <a:pos x="2" y="0"/>
              </a:cxn>
              <a:cxn ang="0">
                <a:pos x="0" y="0"/>
              </a:cxn>
              <a:cxn ang="0">
                <a:pos x="0" y="0"/>
              </a:cxn>
              <a:cxn ang="0">
                <a:pos x="0" y="0"/>
              </a:cxn>
              <a:cxn ang="0">
                <a:pos x="0" y="0"/>
              </a:cxn>
            </a:cxnLst>
            <a:rect l="0" t="0" r="r" b="b"/>
            <a:pathLst>
              <a:path w="14" h="22">
                <a:moveTo>
                  <a:pt x="12" y="22"/>
                </a:moveTo>
                <a:lnTo>
                  <a:pt x="14" y="22"/>
                </a:lnTo>
                <a:lnTo>
                  <a:pt x="14" y="22"/>
                </a:lnTo>
                <a:lnTo>
                  <a:pt x="14" y="20"/>
                </a:lnTo>
                <a:lnTo>
                  <a:pt x="12" y="18"/>
                </a:lnTo>
                <a:lnTo>
                  <a:pt x="12" y="16"/>
                </a:lnTo>
                <a:lnTo>
                  <a:pt x="12" y="16"/>
                </a:lnTo>
                <a:lnTo>
                  <a:pt x="10" y="14"/>
                </a:lnTo>
                <a:lnTo>
                  <a:pt x="8" y="12"/>
                </a:lnTo>
                <a:lnTo>
                  <a:pt x="8" y="12"/>
                </a:lnTo>
                <a:lnTo>
                  <a:pt x="8" y="12"/>
                </a:lnTo>
                <a:lnTo>
                  <a:pt x="8" y="10"/>
                </a:lnTo>
                <a:lnTo>
                  <a:pt x="6" y="10"/>
                </a:lnTo>
                <a:lnTo>
                  <a:pt x="6" y="10"/>
                </a:lnTo>
                <a:lnTo>
                  <a:pt x="6" y="10"/>
                </a:lnTo>
                <a:lnTo>
                  <a:pt x="6" y="10"/>
                </a:lnTo>
                <a:lnTo>
                  <a:pt x="6" y="10"/>
                </a:lnTo>
                <a:lnTo>
                  <a:pt x="6" y="8"/>
                </a:lnTo>
                <a:lnTo>
                  <a:pt x="6" y="6"/>
                </a:lnTo>
                <a:lnTo>
                  <a:pt x="6" y="4"/>
                </a:lnTo>
                <a:lnTo>
                  <a:pt x="6" y="4"/>
                </a:lnTo>
                <a:lnTo>
                  <a:pt x="6" y="4"/>
                </a:lnTo>
                <a:lnTo>
                  <a:pt x="4" y="2"/>
                </a:lnTo>
                <a:lnTo>
                  <a:pt x="2" y="2"/>
                </a:lnTo>
                <a:lnTo>
                  <a:pt x="2" y="2"/>
                </a:lnTo>
                <a:lnTo>
                  <a:pt x="2" y="2"/>
                </a:lnTo>
                <a:lnTo>
                  <a:pt x="2" y="0"/>
                </a:lnTo>
                <a:lnTo>
                  <a:pt x="2" y="0"/>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3" name="Freeform 769"/>
          <p:cNvSpPr>
            <a:spLocks/>
          </p:cNvSpPr>
          <p:nvPr/>
        </p:nvSpPr>
        <p:spPr bwMode="auto">
          <a:xfrm>
            <a:off x="5026025" y="2116138"/>
            <a:ext cx="60325" cy="12700"/>
          </a:xfrm>
          <a:custGeom>
            <a:avLst/>
            <a:gdLst/>
            <a:ahLst/>
            <a:cxnLst>
              <a:cxn ang="0">
                <a:pos x="38" y="8"/>
              </a:cxn>
              <a:cxn ang="0">
                <a:pos x="36" y="8"/>
              </a:cxn>
              <a:cxn ang="0">
                <a:pos x="34" y="8"/>
              </a:cxn>
              <a:cxn ang="0">
                <a:pos x="34" y="8"/>
              </a:cxn>
              <a:cxn ang="0">
                <a:pos x="32" y="6"/>
              </a:cxn>
              <a:cxn ang="0">
                <a:pos x="32" y="6"/>
              </a:cxn>
              <a:cxn ang="0">
                <a:pos x="32" y="6"/>
              </a:cxn>
              <a:cxn ang="0">
                <a:pos x="32" y="6"/>
              </a:cxn>
              <a:cxn ang="0">
                <a:pos x="32" y="6"/>
              </a:cxn>
              <a:cxn ang="0">
                <a:pos x="30" y="8"/>
              </a:cxn>
              <a:cxn ang="0">
                <a:pos x="28" y="8"/>
              </a:cxn>
              <a:cxn ang="0">
                <a:pos x="28" y="8"/>
              </a:cxn>
              <a:cxn ang="0">
                <a:pos x="28" y="8"/>
              </a:cxn>
              <a:cxn ang="0">
                <a:pos x="28" y="8"/>
              </a:cxn>
              <a:cxn ang="0">
                <a:pos x="24" y="6"/>
              </a:cxn>
              <a:cxn ang="0">
                <a:pos x="24" y="6"/>
              </a:cxn>
              <a:cxn ang="0">
                <a:pos x="22" y="6"/>
              </a:cxn>
              <a:cxn ang="0">
                <a:pos x="20" y="4"/>
              </a:cxn>
              <a:cxn ang="0">
                <a:pos x="20" y="4"/>
              </a:cxn>
              <a:cxn ang="0">
                <a:pos x="18" y="4"/>
              </a:cxn>
              <a:cxn ang="0">
                <a:pos x="18" y="4"/>
              </a:cxn>
              <a:cxn ang="0">
                <a:pos x="18" y="4"/>
              </a:cxn>
              <a:cxn ang="0">
                <a:pos x="16" y="2"/>
              </a:cxn>
              <a:cxn ang="0">
                <a:pos x="12" y="0"/>
              </a:cxn>
              <a:cxn ang="0">
                <a:pos x="12" y="0"/>
              </a:cxn>
              <a:cxn ang="0">
                <a:pos x="10" y="0"/>
              </a:cxn>
              <a:cxn ang="0">
                <a:pos x="10" y="0"/>
              </a:cxn>
              <a:cxn ang="0">
                <a:pos x="12" y="0"/>
              </a:cxn>
              <a:cxn ang="0">
                <a:pos x="12" y="0"/>
              </a:cxn>
              <a:cxn ang="0">
                <a:pos x="10" y="2"/>
              </a:cxn>
              <a:cxn ang="0">
                <a:pos x="10" y="0"/>
              </a:cxn>
              <a:cxn ang="0">
                <a:pos x="10" y="0"/>
              </a:cxn>
              <a:cxn ang="0">
                <a:pos x="10" y="0"/>
              </a:cxn>
              <a:cxn ang="0">
                <a:pos x="10" y="0"/>
              </a:cxn>
              <a:cxn ang="0">
                <a:pos x="10" y="0"/>
              </a:cxn>
              <a:cxn ang="0">
                <a:pos x="8" y="0"/>
              </a:cxn>
              <a:cxn ang="0">
                <a:pos x="8" y="0"/>
              </a:cxn>
              <a:cxn ang="0">
                <a:pos x="8" y="0"/>
              </a:cxn>
              <a:cxn ang="0">
                <a:pos x="8" y="0"/>
              </a:cxn>
              <a:cxn ang="0">
                <a:pos x="8" y="0"/>
              </a:cxn>
              <a:cxn ang="0">
                <a:pos x="4" y="2"/>
              </a:cxn>
              <a:cxn ang="0">
                <a:pos x="2" y="2"/>
              </a:cxn>
              <a:cxn ang="0">
                <a:pos x="2" y="2"/>
              </a:cxn>
              <a:cxn ang="0">
                <a:pos x="2" y="2"/>
              </a:cxn>
              <a:cxn ang="0">
                <a:pos x="0" y="2"/>
              </a:cxn>
              <a:cxn ang="0">
                <a:pos x="0" y="2"/>
              </a:cxn>
              <a:cxn ang="0">
                <a:pos x="0" y="2"/>
              </a:cxn>
              <a:cxn ang="0">
                <a:pos x="0" y="2"/>
              </a:cxn>
            </a:cxnLst>
            <a:rect l="0" t="0" r="r" b="b"/>
            <a:pathLst>
              <a:path w="38" h="8">
                <a:moveTo>
                  <a:pt x="38" y="8"/>
                </a:moveTo>
                <a:lnTo>
                  <a:pt x="36" y="8"/>
                </a:lnTo>
                <a:lnTo>
                  <a:pt x="34" y="8"/>
                </a:lnTo>
                <a:lnTo>
                  <a:pt x="34" y="8"/>
                </a:lnTo>
                <a:lnTo>
                  <a:pt x="32" y="6"/>
                </a:lnTo>
                <a:lnTo>
                  <a:pt x="32" y="6"/>
                </a:lnTo>
                <a:lnTo>
                  <a:pt x="32" y="6"/>
                </a:lnTo>
                <a:lnTo>
                  <a:pt x="32" y="6"/>
                </a:lnTo>
                <a:lnTo>
                  <a:pt x="32" y="6"/>
                </a:lnTo>
                <a:lnTo>
                  <a:pt x="30" y="8"/>
                </a:lnTo>
                <a:lnTo>
                  <a:pt x="28" y="8"/>
                </a:lnTo>
                <a:lnTo>
                  <a:pt x="28" y="8"/>
                </a:lnTo>
                <a:lnTo>
                  <a:pt x="28" y="8"/>
                </a:lnTo>
                <a:lnTo>
                  <a:pt x="28" y="8"/>
                </a:lnTo>
                <a:lnTo>
                  <a:pt x="24" y="6"/>
                </a:lnTo>
                <a:lnTo>
                  <a:pt x="24" y="6"/>
                </a:lnTo>
                <a:lnTo>
                  <a:pt x="22" y="6"/>
                </a:lnTo>
                <a:lnTo>
                  <a:pt x="20" y="4"/>
                </a:lnTo>
                <a:lnTo>
                  <a:pt x="20" y="4"/>
                </a:lnTo>
                <a:lnTo>
                  <a:pt x="18" y="4"/>
                </a:lnTo>
                <a:lnTo>
                  <a:pt x="18" y="4"/>
                </a:lnTo>
                <a:lnTo>
                  <a:pt x="18" y="4"/>
                </a:lnTo>
                <a:lnTo>
                  <a:pt x="16" y="2"/>
                </a:lnTo>
                <a:lnTo>
                  <a:pt x="12" y="0"/>
                </a:lnTo>
                <a:lnTo>
                  <a:pt x="12" y="0"/>
                </a:lnTo>
                <a:lnTo>
                  <a:pt x="10" y="0"/>
                </a:lnTo>
                <a:lnTo>
                  <a:pt x="10" y="0"/>
                </a:lnTo>
                <a:lnTo>
                  <a:pt x="12" y="0"/>
                </a:lnTo>
                <a:lnTo>
                  <a:pt x="12" y="0"/>
                </a:lnTo>
                <a:lnTo>
                  <a:pt x="10" y="2"/>
                </a:lnTo>
                <a:lnTo>
                  <a:pt x="10" y="0"/>
                </a:lnTo>
                <a:lnTo>
                  <a:pt x="10" y="0"/>
                </a:lnTo>
                <a:lnTo>
                  <a:pt x="10" y="0"/>
                </a:lnTo>
                <a:lnTo>
                  <a:pt x="10" y="0"/>
                </a:lnTo>
                <a:lnTo>
                  <a:pt x="10" y="0"/>
                </a:lnTo>
                <a:lnTo>
                  <a:pt x="8" y="0"/>
                </a:lnTo>
                <a:lnTo>
                  <a:pt x="8" y="0"/>
                </a:lnTo>
                <a:lnTo>
                  <a:pt x="8" y="0"/>
                </a:lnTo>
                <a:lnTo>
                  <a:pt x="8" y="0"/>
                </a:lnTo>
                <a:lnTo>
                  <a:pt x="8" y="0"/>
                </a:lnTo>
                <a:lnTo>
                  <a:pt x="4" y="2"/>
                </a:lnTo>
                <a:lnTo>
                  <a:pt x="2" y="2"/>
                </a:lnTo>
                <a:lnTo>
                  <a:pt x="2" y="2"/>
                </a:lnTo>
                <a:lnTo>
                  <a:pt x="2" y="2"/>
                </a:lnTo>
                <a:lnTo>
                  <a:pt x="0"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4" name="Freeform 770"/>
          <p:cNvSpPr>
            <a:spLocks/>
          </p:cNvSpPr>
          <p:nvPr/>
        </p:nvSpPr>
        <p:spPr bwMode="auto">
          <a:xfrm>
            <a:off x="5080000" y="2081213"/>
            <a:ext cx="12700" cy="47625"/>
          </a:xfrm>
          <a:custGeom>
            <a:avLst/>
            <a:gdLst/>
            <a:ahLst/>
            <a:cxnLst>
              <a:cxn ang="0">
                <a:pos x="6" y="0"/>
              </a:cxn>
              <a:cxn ang="0">
                <a:pos x="6" y="0"/>
              </a:cxn>
              <a:cxn ang="0">
                <a:pos x="6" y="0"/>
              </a:cxn>
              <a:cxn ang="0">
                <a:pos x="6" y="0"/>
              </a:cxn>
              <a:cxn ang="0">
                <a:pos x="8" y="2"/>
              </a:cxn>
              <a:cxn ang="0">
                <a:pos x="8" y="2"/>
              </a:cxn>
              <a:cxn ang="0">
                <a:pos x="8" y="2"/>
              </a:cxn>
              <a:cxn ang="0">
                <a:pos x="8" y="2"/>
              </a:cxn>
              <a:cxn ang="0">
                <a:pos x="8" y="4"/>
              </a:cxn>
              <a:cxn ang="0">
                <a:pos x="6" y="4"/>
              </a:cxn>
              <a:cxn ang="0">
                <a:pos x="6" y="4"/>
              </a:cxn>
              <a:cxn ang="0">
                <a:pos x="6" y="4"/>
              </a:cxn>
              <a:cxn ang="0">
                <a:pos x="6" y="4"/>
              </a:cxn>
              <a:cxn ang="0">
                <a:pos x="6" y="4"/>
              </a:cxn>
              <a:cxn ang="0">
                <a:pos x="4" y="4"/>
              </a:cxn>
              <a:cxn ang="0">
                <a:pos x="4" y="4"/>
              </a:cxn>
              <a:cxn ang="0">
                <a:pos x="4" y="6"/>
              </a:cxn>
              <a:cxn ang="0">
                <a:pos x="4" y="6"/>
              </a:cxn>
              <a:cxn ang="0">
                <a:pos x="4" y="6"/>
              </a:cxn>
              <a:cxn ang="0">
                <a:pos x="2" y="8"/>
              </a:cxn>
              <a:cxn ang="0">
                <a:pos x="2" y="8"/>
              </a:cxn>
              <a:cxn ang="0">
                <a:pos x="2" y="8"/>
              </a:cxn>
              <a:cxn ang="0">
                <a:pos x="2" y="10"/>
              </a:cxn>
              <a:cxn ang="0">
                <a:pos x="0" y="10"/>
              </a:cxn>
              <a:cxn ang="0">
                <a:pos x="0" y="10"/>
              </a:cxn>
              <a:cxn ang="0">
                <a:pos x="0" y="10"/>
              </a:cxn>
              <a:cxn ang="0">
                <a:pos x="0" y="10"/>
              </a:cxn>
              <a:cxn ang="0">
                <a:pos x="0" y="10"/>
              </a:cxn>
              <a:cxn ang="0">
                <a:pos x="0" y="12"/>
              </a:cxn>
              <a:cxn ang="0">
                <a:pos x="2" y="14"/>
              </a:cxn>
              <a:cxn ang="0">
                <a:pos x="2" y="14"/>
              </a:cxn>
              <a:cxn ang="0">
                <a:pos x="2" y="16"/>
              </a:cxn>
              <a:cxn ang="0">
                <a:pos x="2" y="16"/>
              </a:cxn>
              <a:cxn ang="0">
                <a:pos x="2" y="16"/>
              </a:cxn>
              <a:cxn ang="0">
                <a:pos x="2" y="16"/>
              </a:cxn>
              <a:cxn ang="0">
                <a:pos x="2" y="18"/>
              </a:cxn>
              <a:cxn ang="0">
                <a:pos x="2" y="18"/>
              </a:cxn>
              <a:cxn ang="0">
                <a:pos x="2" y="18"/>
              </a:cxn>
              <a:cxn ang="0">
                <a:pos x="2" y="18"/>
              </a:cxn>
              <a:cxn ang="0">
                <a:pos x="2" y="20"/>
              </a:cxn>
              <a:cxn ang="0">
                <a:pos x="4" y="20"/>
              </a:cxn>
              <a:cxn ang="0">
                <a:pos x="4" y="22"/>
              </a:cxn>
              <a:cxn ang="0">
                <a:pos x="4" y="22"/>
              </a:cxn>
              <a:cxn ang="0">
                <a:pos x="4" y="22"/>
              </a:cxn>
              <a:cxn ang="0">
                <a:pos x="6" y="22"/>
              </a:cxn>
              <a:cxn ang="0">
                <a:pos x="6" y="24"/>
              </a:cxn>
              <a:cxn ang="0">
                <a:pos x="8" y="24"/>
              </a:cxn>
              <a:cxn ang="0">
                <a:pos x="8" y="24"/>
              </a:cxn>
              <a:cxn ang="0">
                <a:pos x="8" y="24"/>
              </a:cxn>
              <a:cxn ang="0">
                <a:pos x="8" y="26"/>
              </a:cxn>
              <a:cxn ang="0">
                <a:pos x="6" y="26"/>
              </a:cxn>
              <a:cxn ang="0">
                <a:pos x="6" y="26"/>
              </a:cxn>
              <a:cxn ang="0">
                <a:pos x="6" y="26"/>
              </a:cxn>
              <a:cxn ang="0">
                <a:pos x="6" y="26"/>
              </a:cxn>
              <a:cxn ang="0">
                <a:pos x="4" y="26"/>
              </a:cxn>
              <a:cxn ang="0">
                <a:pos x="4" y="26"/>
              </a:cxn>
              <a:cxn ang="0">
                <a:pos x="4" y="28"/>
              </a:cxn>
              <a:cxn ang="0">
                <a:pos x="2" y="30"/>
              </a:cxn>
              <a:cxn ang="0">
                <a:pos x="4" y="30"/>
              </a:cxn>
              <a:cxn ang="0">
                <a:pos x="4" y="30"/>
              </a:cxn>
            </a:cxnLst>
            <a:rect l="0" t="0" r="r" b="b"/>
            <a:pathLst>
              <a:path w="8" h="30">
                <a:moveTo>
                  <a:pt x="6" y="0"/>
                </a:moveTo>
                <a:lnTo>
                  <a:pt x="6" y="0"/>
                </a:lnTo>
                <a:lnTo>
                  <a:pt x="6" y="0"/>
                </a:lnTo>
                <a:lnTo>
                  <a:pt x="6" y="0"/>
                </a:lnTo>
                <a:lnTo>
                  <a:pt x="8" y="2"/>
                </a:lnTo>
                <a:lnTo>
                  <a:pt x="8" y="2"/>
                </a:lnTo>
                <a:lnTo>
                  <a:pt x="8" y="2"/>
                </a:lnTo>
                <a:lnTo>
                  <a:pt x="8" y="2"/>
                </a:lnTo>
                <a:lnTo>
                  <a:pt x="8" y="4"/>
                </a:lnTo>
                <a:lnTo>
                  <a:pt x="6" y="4"/>
                </a:lnTo>
                <a:lnTo>
                  <a:pt x="6" y="4"/>
                </a:lnTo>
                <a:lnTo>
                  <a:pt x="6" y="4"/>
                </a:lnTo>
                <a:lnTo>
                  <a:pt x="6" y="4"/>
                </a:lnTo>
                <a:lnTo>
                  <a:pt x="6" y="4"/>
                </a:lnTo>
                <a:lnTo>
                  <a:pt x="4" y="4"/>
                </a:lnTo>
                <a:lnTo>
                  <a:pt x="4" y="4"/>
                </a:lnTo>
                <a:lnTo>
                  <a:pt x="4" y="6"/>
                </a:lnTo>
                <a:lnTo>
                  <a:pt x="4" y="6"/>
                </a:lnTo>
                <a:lnTo>
                  <a:pt x="4" y="6"/>
                </a:lnTo>
                <a:lnTo>
                  <a:pt x="2" y="8"/>
                </a:lnTo>
                <a:lnTo>
                  <a:pt x="2" y="8"/>
                </a:lnTo>
                <a:lnTo>
                  <a:pt x="2" y="8"/>
                </a:lnTo>
                <a:lnTo>
                  <a:pt x="2" y="10"/>
                </a:lnTo>
                <a:lnTo>
                  <a:pt x="0" y="10"/>
                </a:lnTo>
                <a:lnTo>
                  <a:pt x="0" y="10"/>
                </a:lnTo>
                <a:lnTo>
                  <a:pt x="0" y="10"/>
                </a:lnTo>
                <a:lnTo>
                  <a:pt x="0" y="10"/>
                </a:lnTo>
                <a:lnTo>
                  <a:pt x="0" y="10"/>
                </a:lnTo>
                <a:lnTo>
                  <a:pt x="0" y="12"/>
                </a:lnTo>
                <a:lnTo>
                  <a:pt x="2" y="14"/>
                </a:lnTo>
                <a:lnTo>
                  <a:pt x="2" y="14"/>
                </a:lnTo>
                <a:lnTo>
                  <a:pt x="2" y="16"/>
                </a:lnTo>
                <a:lnTo>
                  <a:pt x="2" y="16"/>
                </a:lnTo>
                <a:lnTo>
                  <a:pt x="2" y="16"/>
                </a:lnTo>
                <a:lnTo>
                  <a:pt x="2" y="16"/>
                </a:lnTo>
                <a:lnTo>
                  <a:pt x="2" y="18"/>
                </a:lnTo>
                <a:lnTo>
                  <a:pt x="2" y="18"/>
                </a:lnTo>
                <a:lnTo>
                  <a:pt x="2" y="18"/>
                </a:lnTo>
                <a:lnTo>
                  <a:pt x="2" y="18"/>
                </a:lnTo>
                <a:lnTo>
                  <a:pt x="2" y="20"/>
                </a:lnTo>
                <a:lnTo>
                  <a:pt x="4" y="20"/>
                </a:lnTo>
                <a:lnTo>
                  <a:pt x="4" y="22"/>
                </a:lnTo>
                <a:lnTo>
                  <a:pt x="4" y="22"/>
                </a:lnTo>
                <a:lnTo>
                  <a:pt x="4" y="22"/>
                </a:lnTo>
                <a:lnTo>
                  <a:pt x="6" y="22"/>
                </a:lnTo>
                <a:lnTo>
                  <a:pt x="6" y="24"/>
                </a:lnTo>
                <a:lnTo>
                  <a:pt x="8" y="24"/>
                </a:lnTo>
                <a:lnTo>
                  <a:pt x="8" y="24"/>
                </a:lnTo>
                <a:lnTo>
                  <a:pt x="8" y="24"/>
                </a:lnTo>
                <a:lnTo>
                  <a:pt x="8" y="26"/>
                </a:lnTo>
                <a:lnTo>
                  <a:pt x="6" y="26"/>
                </a:lnTo>
                <a:lnTo>
                  <a:pt x="6" y="26"/>
                </a:lnTo>
                <a:lnTo>
                  <a:pt x="6" y="26"/>
                </a:lnTo>
                <a:lnTo>
                  <a:pt x="6" y="26"/>
                </a:lnTo>
                <a:lnTo>
                  <a:pt x="4" y="26"/>
                </a:lnTo>
                <a:lnTo>
                  <a:pt x="4" y="26"/>
                </a:lnTo>
                <a:lnTo>
                  <a:pt x="4" y="28"/>
                </a:lnTo>
                <a:lnTo>
                  <a:pt x="2" y="30"/>
                </a:lnTo>
                <a:lnTo>
                  <a:pt x="4" y="30"/>
                </a:lnTo>
                <a:lnTo>
                  <a:pt x="4"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5" name="Freeform 771"/>
          <p:cNvSpPr>
            <a:spLocks/>
          </p:cNvSpPr>
          <p:nvPr/>
        </p:nvSpPr>
        <p:spPr bwMode="auto">
          <a:xfrm>
            <a:off x="4778375" y="1858963"/>
            <a:ext cx="133350" cy="238125"/>
          </a:xfrm>
          <a:custGeom>
            <a:avLst/>
            <a:gdLst/>
            <a:ahLst/>
            <a:cxnLst>
              <a:cxn ang="0">
                <a:pos x="82" y="0"/>
              </a:cxn>
              <a:cxn ang="0">
                <a:pos x="82" y="4"/>
              </a:cxn>
              <a:cxn ang="0">
                <a:pos x="80" y="6"/>
              </a:cxn>
              <a:cxn ang="0">
                <a:pos x="80" y="8"/>
              </a:cxn>
              <a:cxn ang="0">
                <a:pos x="80" y="10"/>
              </a:cxn>
              <a:cxn ang="0">
                <a:pos x="76" y="10"/>
              </a:cxn>
              <a:cxn ang="0">
                <a:pos x="64" y="8"/>
              </a:cxn>
              <a:cxn ang="0">
                <a:pos x="60" y="8"/>
              </a:cxn>
              <a:cxn ang="0">
                <a:pos x="60" y="10"/>
              </a:cxn>
              <a:cxn ang="0">
                <a:pos x="58" y="14"/>
              </a:cxn>
              <a:cxn ang="0">
                <a:pos x="58" y="14"/>
              </a:cxn>
              <a:cxn ang="0">
                <a:pos x="54" y="14"/>
              </a:cxn>
              <a:cxn ang="0">
                <a:pos x="50" y="14"/>
              </a:cxn>
              <a:cxn ang="0">
                <a:pos x="44" y="18"/>
              </a:cxn>
              <a:cxn ang="0">
                <a:pos x="42" y="22"/>
              </a:cxn>
              <a:cxn ang="0">
                <a:pos x="40" y="24"/>
              </a:cxn>
              <a:cxn ang="0">
                <a:pos x="42" y="24"/>
              </a:cxn>
              <a:cxn ang="0">
                <a:pos x="40" y="30"/>
              </a:cxn>
              <a:cxn ang="0">
                <a:pos x="34" y="36"/>
              </a:cxn>
              <a:cxn ang="0">
                <a:pos x="36" y="38"/>
              </a:cxn>
              <a:cxn ang="0">
                <a:pos x="24" y="42"/>
              </a:cxn>
              <a:cxn ang="0">
                <a:pos x="26" y="44"/>
              </a:cxn>
              <a:cxn ang="0">
                <a:pos x="26" y="46"/>
              </a:cxn>
              <a:cxn ang="0">
                <a:pos x="26" y="50"/>
              </a:cxn>
              <a:cxn ang="0">
                <a:pos x="26" y="52"/>
              </a:cxn>
              <a:cxn ang="0">
                <a:pos x="24" y="56"/>
              </a:cxn>
              <a:cxn ang="0">
                <a:pos x="22" y="58"/>
              </a:cxn>
              <a:cxn ang="0">
                <a:pos x="18" y="62"/>
              </a:cxn>
              <a:cxn ang="0">
                <a:pos x="20" y="64"/>
              </a:cxn>
              <a:cxn ang="0">
                <a:pos x="24" y="68"/>
              </a:cxn>
              <a:cxn ang="0">
                <a:pos x="14" y="70"/>
              </a:cxn>
              <a:cxn ang="0">
                <a:pos x="12" y="72"/>
              </a:cxn>
              <a:cxn ang="0">
                <a:pos x="8" y="72"/>
              </a:cxn>
              <a:cxn ang="0">
                <a:pos x="4" y="76"/>
              </a:cxn>
              <a:cxn ang="0">
                <a:pos x="2" y="80"/>
              </a:cxn>
              <a:cxn ang="0">
                <a:pos x="2" y="84"/>
              </a:cxn>
              <a:cxn ang="0">
                <a:pos x="4" y="88"/>
              </a:cxn>
              <a:cxn ang="0">
                <a:pos x="2" y="90"/>
              </a:cxn>
              <a:cxn ang="0">
                <a:pos x="2" y="92"/>
              </a:cxn>
              <a:cxn ang="0">
                <a:pos x="4" y="96"/>
              </a:cxn>
              <a:cxn ang="0">
                <a:pos x="6" y="98"/>
              </a:cxn>
              <a:cxn ang="0">
                <a:pos x="6" y="102"/>
              </a:cxn>
              <a:cxn ang="0">
                <a:pos x="4" y="104"/>
              </a:cxn>
              <a:cxn ang="0">
                <a:pos x="8" y="108"/>
              </a:cxn>
              <a:cxn ang="0">
                <a:pos x="14" y="112"/>
              </a:cxn>
              <a:cxn ang="0">
                <a:pos x="12" y="116"/>
              </a:cxn>
              <a:cxn ang="0">
                <a:pos x="10" y="116"/>
              </a:cxn>
              <a:cxn ang="0">
                <a:pos x="8" y="116"/>
              </a:cxn>
              <a:cxn ang="0">
                <a:pos x="6" y="118"/>
              </a:cxn>
              <a:cxn ang="0">
                <a:pos x="8" y="120"/>
              </a:cxn>
              <a:cxn ang="0">
                <a:pos x="10" y="122"/>
              </a:cxn>
              <a:cxn ang="0">
                <a:pos x="12" y="126"/>
              </a:cxn>
              <a:cxn ang="0">
                <a:pos x="12" y="130"/>
              </a:cxn>
              <a:cxn ang="0">
                <a:pos x="12" y="132"/>
              </a:cxn>
              <a:cxn ang="0">
                <a:pos x="8" y="134"/>
              </a:cxn>
              <a:cxn ang="0">
                <a:pos x="6" y="134"/>
              </a:cxn>
              <a:cxn ang="0">
                <a:pos x="4" y="136"/>
              </a:cxn>
              <a:cxn ang="0">
                <a:pos x="4" y="136"/>
              </a:cxn>
              <a:cxn ang="0">
                <a:pos x="4" y="140"/>
              </a:cxn>
              <a:cxn ang="0">
                <a:pos x="4" y="144"/>
              </a:cxn>
              <a:cxn ang="0">
                <a:pos x="4" y="146"/>
              </a:cxn>
              <a:cxn ang="0">
                <a:pos x="2" y="150"/>
              </a:cxn>
              <a:cxn ang="0">
                <a:pos x="0" y="148"/>
              </a:cxn>
            </a:cxnLst>
            <a:rect l="0" t="0" r="r" b="b"/>
            <a:pathLst>
              <a:path w="84" h="150">
                <a:moveTo>
                  <a:pt x="84" y="0"/>
                </a:moveTo>
                <a:lnTo>
                  <a:pt x="84" y="0"/>
                </a:lnTo>
                <a:lnTo>
                  <a:pt x="80" y="0"/>
                </a:lnTo>
                <a:lnTo>
                  <a:pt x="82" y="0"/>
                </a:lnTo>
                <a:lnTo>
                  <a:pt x="82" y="2"/>
                </a:lnTo>
                <a:lnTo>
                  <a:pt x="82" y="4"/>
                </a:lnTo>
                <a:lnTo>
                  <a:pt x="82" y="4"/>
                </a:lnTo>
                <a:lnTo>
                  <a:pt x="82" y="4"/>
                </a:lnTo>
                <a:lnTo>
                  <a:pt x="82" y="4"/>
                </a:lnTo>
                <a:lnTo>
                  <a:pt x="82" y="6"/>
                </a:lnTo>
                <a:lnTo>
                  <a:pt x="80" y="6"/>
                </a:lnTo>
                <a:lnTo>
                  <a:pt x="80" y="6"/>
                </a:lnTo>
                <a:lnTo>
                  <a:pt x="80" y="8"/>
                </a:lnTo>
                <a:lnTo>
                  <a:pt x="82" y="8"/>
                </a:lnTo>
                <a:lnTo>
                  <a:pt x="82" y="8"/>
                </a:lnTo>
                <a:lnTo>
                  <a:pt x="80" y="8"/>
                </a:lnTo>
                <a:lnTo>
                  <a:pt x="80" y="8"/>
                </a:lnTo>
                <a:lnTo>
                  <a:pt x="80" y="8"/>
                </a:lnTo>
                <a:lnTo>
                  <a:pt x="80" y="10"/>
                </a:lnTo>
                <a:lnTo>
                  <a:pt x="80" y="10"/>
                </a:lnTo>
                <a:lnTo>
                  <a:pt x="80" y="10"/>
                </a:lnTo>
                <a:lnTo>
                  <a:pt x="78" y="10"/>
                </a:lnTo>
                <a:lnTo>
                  <a:pt x="78" y="10"/>
                </a:lnTo>
                <a:lnTo>
                  <a:pt x="76" y="10"/>
                </a:lnTo>
                <a:lnTo>
                  <a:pt x="74" y="8"/>
                </a:lnTo>
                <a:lnTo>
                  <a:pt x="74" y="8"/>
                </a:lnTo>
                <a:lnTo>
                  <a:pt x="68" y="8"/>
                </a:lnTo>
                <a:lnTo>
                  <a:pt x="64" y="8"/>
                </a:lnTo>
                <a:lnTo>
                  <a:pt x="62" y="6"/>
                </a:lnTo>
                <a:lnTo>
                  <a:pt x="60" y="8"/>
                </a:lnTo>
                <a:lnTo>
                  <a:pt x="60" y="8"/>
                </a:lnTo>
                <a:lnTo>
                  <a:pt x="60" y="8"/>
                </a:lnTo>
                <a:lnTo>
                  <a:pt x="58" y="8"/>
                </a:lnTo>
                <a:lnTo>
                  <a:pt x="58" y="8"/>
                </a:lnTo>
                <a:lnTo>
                  <a:pt x="60" y="10"/>
                </a:lnTo>
                <a:lnTo>
                  <a:pt x="60" y="10"/>
                </a:lnTo>
                <a:lnTo>
                  <a:pt x="60" y="10"/>
                </a:lnTo>
                <a:lnTo>
                  <a:pt x="60" y="12"/>
                </a:lnTo>
                <a:lnTo>
                  <a:pt x="60" y="12"/>
                </a:lnTo>
                <a:lnTo>
                  <a:pt x="58" y="14"/>
                </a:lnTo>
                <a:lnTo>
                  <a:pt x="58" y="16"/>
                </a:lnTo>
                <a:lnTo>
                  <a:pt x="58" y="16"/>
                </a:lnTo>
                <a:lnTo>
                  <a:pt x="58" y="14"/>
                </a:lnTo>
                <a:lnTo>
                  <a:pt x="58" y="14"/>
                </a:lnTo>
                <a:lnTo>
                  <a:pt x="56" y="14"/>
                </a:lnTo>
                <a:lnTo>
                  <a:pt x="56" y="14"/>
                </a:lnTo>
                <a:lnTo>
                  <a:pt x="56" y="14"/>
                </a:lnTo>
                <a:lnTo>
                  <a:pt x="54" y="14"/>
                </a:lnTo>
                <a:lnTo>
                  <a:pt x="52" y="14"/>
                </a:lnTo>
                <a:lnTo>
                  <a:pt x="52" y="14"/>
                </a:lnTo>
                <a:lnTo>
                  <a:pt x="50" y="14"/>
                </a:lnTo>
                <a:lnTo>
                  <a:pt x="50" y="14"/>
                </a:lnTo>
                <a:lnTo>
                  <a:pt x="46" y="16"/>
                </a:lnTo>
                <a:lnTo>
                  <a:pt x="46" y="16"/>
                </a:lnTo>
                <a:lnTo>
                  <a:pt x="44" y="18"/>
                </a:lnTo>
                <a:lnTo>
                  <a:pt x="44" y="18"/>
                </a:lnTo>
                <a:lnTo>
                  <a:pt x="44" y="20"/>
                </a:lnTo>
                <a:lnTo>
                  <a:pt x="44" y="20"/>
                </a:lnTo>
                <a:lnTo>
                  <a:pt x="42" y="22"/>
                </a:lnTo>
                <a:lnTo>
                  <a:pt x="42" y="22"/>
                </a:lnTo>
                <a:lnTo>
                  <a:pt x="40" y="22"/>
                </a:lnTo>
                <a:lnTo>
                  <a:pt x="40" y="22"/>
                </a:lnTo>
                <a:lnTo>
                  <a:pt x="40" y="24"/>
                </a:lnTo>
                <a:lnTo>
                  <a:pt x="40" y="24"/>
                </a:lnTo>
                <a:lnTo>
                  <a:pt x="40" y="24"/>
                </a:lnTo>
                <a:lnTo>
                  <a:pt x="42" y="24"/>
                </a:lnTo>
                <a:lnTo>
                  <a:pt x="42" y="24"/>
                </a:lnTo>
                <a:lnTo>
                  <a:pt x="42" y="24"/>
                </a:lnTo>
                <a:lnTo>
                  <a:pt x="44" y="26"/>
                </a:lnTo>
                <a:lnTo>
                  <a:pt x="44" y="26"/>
                </a:lnTo>
                <a:lnTo>
                  <a:pt x="44" y="28"/>
                </a:lnTo>
                <a:lnTo>
                  <a:pt x="40" y="30"/>
                </a:lnTo>
                <a:lnTo>
                  <a:pt x="38" y="34"/>
                </a:lnTo>
                <a:lnTo>
                  <a:pt x="36" y="34"/>
                </a:lnTo>
                <a:lnTo>
                  <a:pt x="36" y="34"/>
                </a:lnTo>
                <a:lnTo>
                  <a:pt x="34" y="36"/>
                </a:lnTo>
                <a:lnTo>
                  <a:pt x="34" y="36"/>
                </a:lnTo>
                <a:lnTo>
                  <a:pt x="34" y="38"/>
                </a:lnTo>
                <a:lnTo>
                  <a:pt x="34" y="38"/>
                </a:lnTo>
                <a:lnTo>
                  <a:pt x="36" y="38"/>
                </a:lnTo>
                <a:lnTo>
                  <a:pt x="30" y="40"/>
                </a:lnTo>
                <a:lnTo>
                  <a:pt x="30" y="40"/>
                </a:lnTo>
                <a:lnTo>
                  <a:pt x="28" y="40"/>
                </a:lnTo>
                <a:lnTo>
                  <a:pt x="24" y="42"/>
                </a:lnTo>
                <a:lnTo>
                  <a:pt x="26" y="42"/>
                </a:lnTo>
                <a:lnTo>
                  <a:pt x="26" y="42"/>
                </a:lnTo>
                <a:lnTo>
                  <a:pt x="26" y="44"/>
                </a:lnTo>
                <a:lnTo>
                  <a:pt x="26" y="44"/>
                </a:lnTo>
                <a:lnTo>
                  <a:pt x="26" y="44"/>
                </a:lnTo>
                <a:lnTo>
                  <a:pt x="26" y="46"/>
                </a:lnTo>
                <a:lnTo>
                  <a:pt x="26" y="46"/>
                </a:lnTo>
                <a:lnTo>
                  <a:pt x="26" y="46"/>
                </a:lnTo>
                <a:lnTo>
                  <a:pt x="26" y="46"/>
                </a:lnTo>
                <a:lnTo>
                  <a:pt x="26" y="46"/>
                </a:lnTo>
                <a:lnTo>
                  <a:pt x="26" y="48"/>
                </a:lnTo>
                <a:lnTo>
                  <a:pt x="26" y="50"/>
                </a:lnTo>
                <a:lnTo>
                  <a:pt x="26" y="50"/>
                </a:lnTo>
                <a:lnTo>
                  <a:pt x="26" y="52"/>
                </a:lnTo>
                <a:lnTo>
                  <a:pt x="26" y="52"/>
                </a:lnTo>
                <a:lnTo>
                  <a:pt x="26" y="52"/>
                </a:lnTo>
                <a:lnTo>
                  <a:pt x="24" y="54"/>
                </a:lnTo>
                <a:lnTo>
                  <a:pt x="24" y="54"/>
                </a:lnTo>
                <a:lnTo>
                  <a:pt x="24" y="56"/>
                </a:lnTo>
                <a:lnTo>
                  <a:pt x="24" y="56"/>
                </a:lnTo>
                <a:lnTo>
                  <a:pt x="24" y="56"/>
                </a:lnTo>
                <a:lnTo>
                  <a:pt x="24" y="56"/>
                </a:lnTo>
                <a:lnTo>
                  <a:pt x="24" y="56"/>
                </a:lnTo>
                <a:lnTo>
                  <a:pt x="22" y="58"/>
                </a:lnTo>
                <a:lnTo>
                  <a:pt x="20" y="60"/>
                </a:lnTo>
                <a:lnTo>
                  <a:pt x="20" y="60"/>
                </a:lnTo>
                <a:lnTo>
                  <a:pt x="20" y="62"/>
                </a:lnTo>
                <a:lnTo>
                  <a:pt x="18" y="62"/>
                </a:lnTo>
                <a:lnTo>
                  <a:pt x="18" y="62"/>
                </a:lnTo>
                <a:lnTo>
                  <a:pt x="18" y="64"/>
                </a:lnTo>
                <a:lnTo>
                  <a:pt x="18" y="64"/>
                </a:lnTo>
                <a:lnTo>
                  <a:pt x="20" y="64"/>
                </a:lnTo>
                <a:lnTo>
                  <a:pt x="20" y="64"/>
                </a:lnTo>
                <a:lnTo>
                  <a:pt x="22" y="66"/>
                </a:lnTo>
                <a:lnTo>
                  <a:pt x="24" y="66"/>
                </a:lnTo>
                <a:lnTo>
                  <a:pt x="24" y="68"/>
                </a:lnTo>
                <a:lnTo>
                  <a:pt x="24" y="70"/>
                </a:lnTo>
                <a:lnTo>
                  <a:pt x="22" y="72"/>
                </a:lnTo>
                <a:lnTo>
                  <a:pt x="14" y="70"/>
                </a:lnTo>
                <a:lnTo>
                  <a:pt x="14" y="70"/>
                </a:lnTo>
                <a:lnTo>
                  <a:pt x="14" y="70"/>
                </a:lnTo>
                <a:lnTo>
                  <a:pt x="12" y="72"/>
                </a:lnTo>
                <a:lnTo>
                  <a:pt x="12" y="72"/>
                </a:lnTo>
                <a:lnTo>
                  <a:pt x="12" y="72"/>
                </a:lnTo>
                <a:lnTo>
                  <a:pt x="10" y="72"/>
                </a:lnTo>
                <a:lnTo>
                  <a:pt x="10" y="72"/>
                </a:lnTo>
                <a:lnTo>
                  <a:pt x="10" y="72"/>
                </a:lnTo>
                <a:lnTo>
                  <a:pt x="8" y="72"/>
                </a:lnTo>
                <a:lnTo>
                  <a:pt x="8" y="74"/>
                </a:lnTo>
                <a:lnTo>
                  <a:pt x="6" y="74"/>
                </a:lnTo>
                <a:lnTo>
                  <a:pt x="6" y="74"/>
                </a:lnTo>
                <a:lnTo>
                  <a:pt x="4" y="76"/>
                </a:lnTo>
                <a:lnTo>
                  <a:pt x="2" y="78"/>
                </a:lnTo>
                <a:lnTo>
                  <a:pt x="2" y="80"/>
                </a:lnTo>
                <a:lnTo>
                  <a:pt x="4" y="80"/>
                </a:lnTo>
                <a:lnTo>
                  <a:pt x="2" y="80"/>
                </a:lnTo>
                <a:lnTo>
                  <a:pt x="2" y="82"/>
                </a:lnTo>
                <a:lnTo>
                  <a:pt x="2" y="82"/>
                </a:lnTo>
                <a:lnTo>
                  <a:pt x="0" y="84"/>
                </a:lnTo>
                <a:lnTo>
                  <a:pt x="2" y="84"/>
                </a:lnTo>
                <a:lnTo>
                  <a:pt x="2" y="84"/>
                </a:lnTo>
                <a:lnTo>
                  <a:pt x="4" y="86"/>
                </a:lnTo>
                <a:lnTo>
                  <a:pt x="4" y="86"/>
                </a:lnTo>
                <a:lnTo>
                  <a:pt x="4" y="88"/>
                </a:lnTo>
                <a:lnTo>
                  <a:pt x="2" y="88"/>
                </a:lnTo>
                <a:lnTo>
                  <a:pt x="2" y="88"/>
                </a:lnTo>
                <a:lnTo>
                  <a:pt x="2" y="88"/>
                </a:lnTo>
                <a:lnTo>
                  <a:pt x="2" y="90"/>
                </a:lnTo>
                <a:lnTo>
                  <a:pt x="2" y="90"/>
                </a:lnTo>
                <a:lnTo>
                  <a:pt x="2" y="90"/>
                </a:lnTo>
                <a:lnTo>
                  <a:pt x="2" y="92"/>
                </a:lnTo>
                <a:lnTo>
                  <a:pt x="2" y="92"/>
                </a:lnTo>
                <a:lnTo>
                  <a:pt x="2" y="94"/>
                </a:lnTo>
                <a:lnTo>
                  <a:pt x="4" y="94"/>
                </a:lnTo>
                <a:lnTo>
                  <a:pt x="4" y="96"/>
                </a:lnTo>
                <a:lnTo>
                  <a:pt x="4" y="96"/>
                </a:lnTo>
                <a:lnTo>
                  <a:pt x="4" y="96"/>
                </a:lnTo>
                <a:lnTo>
                  <a:pt x="6" y="96"/>
                </a:lnTo>
                <a:lnTo>
                  <a:pt x="6" y="98"/>
                </a:lnTo>
                <a:lnTo>
                  <a:pt x="6" y="98"/>
                </a:lnTo>
                <a:lnTo>
                  <a:pt x="6" y="98"/>
                </a:lnTo>
                <a:lnTo>
                  <a:pt x="6" y="98"/>
                </a:lnTo>
                <a:lnTo>
                  <a:pt x="6" y="100"/>
                </a:lnTo>
                <a:lnTo>
                  <a:pt x="6" y="102"/>
                </a:lnTo>
                <a:lnTo>
                  <a:pt x="6" y="102"/>
                </a:lnTo>
                <a:lnTo>
                  <a:pt x="6" y="104"/>
                </a:lnTo>
                <a:lnTo>
                  <a:pt x="6" y="104"/>
                </a:lnTo>
                <a:lnTo>
                  <a:pt x="4" y="104"/>
                </a:lnTo>
                <a:lnTo>
                  <a:pt x="4" y="106"/>
                </a:lnTo>
                <a:lnTo>
                  <a:pt x="4" y="106"/>
                </a:lnTo>
                <a:lnTo>
                  <a:pt x="8" y="108"/>
                </a:lnTo>
                <a:lnTo>
                  <a:pt x="8" y="108"/>
                </a:lnTo>
                <a:lnTo>
                  <a:pt x="10" y="108"/>
                </a:lnTo>
                <a:lnTo>
                  <a:pt x="10" y="108"/>
                </a:lnTo>
                <a:lnTo>
                  <a:pt x="12" y="110"/>
                </a:lnTo>
                <a:lnTo>
                  <a:pt x="14" y="112"/>
                </a:lnTo>
                <a:lnTo>
                  <a:pt x="14" y="112"/>
                </a:lnTo>
                <a:lnTo>
                  <a:pt x="14" y="114"/>
                </a:lnTo>
                <a:lnTo>
                  <a:pt x="12" y="114"/>
                </a:lnTo>
                <a:lnTo>
                  <a:pt x="12" y="116"/>
                </a:lnTo>
                <a:lnTo>
                  <a:pt x="12" y="116"/>
                </a:lnTo>
                <a:lnTo>
                  <a:pt x="12" y="116"/>
                </a:lnTo>
                <a:lnTo>
                  <a:pt x="12" y="116"/>
                </a:lnTo>
                <a:lnTo>
                  <a:pt x="10" y="116"/>
                </a:lnTo>
                <a:lnTo>
                  <a:pt x="10" y="116"/>
                </a:lnTo>
                <a:lnTo>
                  <a:pt x="10" y="116"/>
                </a:lnTo>
                <a:lnTo>
                  <a:pt x="10" y="116"/>
                </a:lnTo>
                <a:lnTo>
                  <a:pt x="8" y="116"/>
                </a:lnTo>
                <a:lnTo>
                  <a:pt x="8" y="116"/>
                </a:lnTo>
                <a:lnTo>
                  <a:pt x="8" y="116"/>
                </a:lnTo>
                <a:lnTo>
                  <a:pt x="8" y="116"/>
                </a:lnTo>
                <a:lnTo>
                  <a:pt x="6" y="118"/>
                </a:lnTo>
                <a:lnTo>
                  <a:pt x="8" y="118"/>
                </a:lnTo>
                <a:lnTo>
                  <a:pt x="8" y="118"/>
                </a:lnTo>
                <a:lnTo>
                  <a:pt x="8" y="118"/>
                </a:lnTo>
                <a:lnTo>
                  <a:pt x="8" y="120"/>
                </a:lnTo>
                <a:lnTo>
                  <a:pt x="8" y="120"/>
                </a:lnTo>
                <a:lnTo>
                  <a:pt x="8" y="120"/>
                </a:lnTo>
                <a:lnTo>
                  <a:pt x="10" y="120"/>
                </a:lnTo>
                <a:lnTo>
                  <a:pt x="10" y="122"/>
                </a:lnTo>
                <a:lnTo>
                  <a:pt x="10" y="122"/>
                </a:lnTo>
                <a:lnTo>
                  <a:pt x="12" y="124"/>
                </a:lnTo>
                <a:lnTo>
                  <a:pt x="12" y="126"/>
                </a:lnTo>
                <a:lnTo>
                  <a:pt x="12" y="126"/>
                </a:lnTo>
                <a:lnTo>
                  <a:pt x="12" y="126"/>
                </a:lnTo>
                <a:lnTo>
                  <a:pt x="12" y="126"/>
                </a:lnTo>
                <a:lnTo>
                  <a:pt x="12" y="128"/>
                </a:lnTo>
                <a:lnTo>
                  <a:pt x="12" y="130"/>
                </a:lnTo>
                <a:lnTo>
                  <a:pt x="12" y="130"/>
                </a:lnTo>
                <a:lnTo>
                  <a:pt x="12" y="130"/>
                </a:lnTo>
                <a:lnTo>
                  <a:pt x="12" y="130"/>
                </a:lnTo>
                <a:lnTo>
                  <a:pt x="12" y="132"/>
                </a:lnTo>
                <a:lnTo>
                  <a:pt x="10" y="132"/>
                </a:lnTo>
                <a:lnTo>
                  <a:pt x="8" y="134"/>
                </a:lnTo>
                <a:lnTo>
                  <a:pt x="8" y="134"/>
                </a:lnTo>
                <a:lnTo>
                  <a:pt x="8" y="134"/>
                </a:lnTo>
                <a:lnTo>
                  <a:pt x="8" y="134"/>
                </a:lnTo>
                <a:lnTo>
                  <a:pt x="6" y="134"/>
                </a:lnTo>
                <a:lnTo>
                  <a:pt x="6" y="134"/>
                </a:lnTo>
                <a:lnTo>
                  <a:pt x="6" y="134"/>
                </a:lnTo>
                <a:lnTo>
                  <a:pt x="4" y="134"/>
                </a:lnTo>
                <a:lnTo>
                  <a:pt x="4" y="134"/>
                </a:lnTo>
                <a:lnTo>
                  <a:pt x="4" y="134"/>
                </a:lnTo>
                <a:lnTo>
                  <a:pt x="4" y="136"/>
                </a:lnTo>
                <a:lnTo>
                  <a:pt x="4" y="136"/>
                </a:lnTo>
                <a:lnTo>
                  <a:pt x="4" y="136"/>
                </a:lnTo>
                <a:lnTo>
                  <a:pt x="4" y="136"/>
                </a:lnTo>
                <a:lnTo>
                  <a:pt x="4" y="136"/>
                </a:lnTo>
                <a:lnTo>
                  <a:pt x="4" y="138"/>
                </a:lnTo>
                <a:lnTo>
                  <a:pt x="4" y="138"/>
                </a:lnTo>
                <a:lnTo>
                  <a:pt x="2" y="138"/>
                </a:lnTo>
                <a:lnTo>
                  <a:pt x="4" y="140"/>
                </a:lnTo>
                <a:lnTo>
                  <a:pt x="4" y="142"/>
                </a:lnTo>
                <a:lnTo>
                  <a:pt x="4" y="142"/>
                </a:lnTo>
                <a:lnTo>
                  <a:pt x="4" y="144"/>
                </a:lnTo>
                <a:lnTo>
                  <a:pt x="4" y="144"/>
                </a:lnTo>
                <a:lnTo>
                  <a:pt x="4" y="144"/>
                </a:lnTo>
                <a:lnTo>
                  <a:pt x="4" y="144"/>
                </a:lnTo>
                <a:lnTo>
                  <a:pt x="4" y="144"/>
                </a:lnTo>
                <a:lnTo>
                  <a:pt x="4" y="146"/>
                </a:lnTo>
                <a:lnTo>
                  <a:pt x="4" y="146"/>
                </a:lnTo>
                <a:lnTo>
                  <a:pt x="2" y="148"/>
                </a:lnTo>
                <a:lnTo>
                  <a:pt x="2" y="150"/>
                </a:lnTo>
                <a:lnTo>
                  <a:pt x="2" y="150"/>
                </a:lnTo>
                <a:lnTo>
                  <a:pt x="2" y="150"/>
                </a:lnTo>
                <a:lnTo>
                  <a:pt x="0" y="150"/>
                </a:lnTo>
                <a:lnTo>
                  <a:pt x="0" y="150"/>
                </a:lnTo>
                <a:lnTo>
                  <a:pt x="0" y="148"/>
                </a:lnTo>
                <a:lnTo>
                  <a:pt x="0" y="14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6" name="Freeform 772"/>
          <p:cNvSpPr>
            <a:spLocks/>
          </p:cNvSpPr>
          <p:nvPr/>
        </p:nvSpPr>
        <p:spPr bwMode="auto">
          <a:xfrm>
            <a:off x="5045075" y="1858963"/>
            <a:ext cx="88900" cy="196850"/>
          </a:xfrm>
          <a:custGeom>
            <a:avLst/>
            <a:gdLst/>
            <a:ahLst/>
            <a:cxnLst>
              <a:cxn ang="0">
                <a:pos x="4" y="0"/>
              </a:cxn>
              <a:cxn ang="0">
                <a:pos x="0" y="2"/>
              </a:cxn>
              <a:cxn ang="0">
                <a:pos x="4" y="2"/>
              </a:cxn>
              <a:cxn ang="0">
                <a:pos x="6" y="2"/>
              </a:cxn>
              <a:cxn ang="0">
                <a:pos x="2" y="6"/>
              </a:cxn>
              <a:cxn ang="0">
                <a:pos x="6" y="12"/>
              </a:cxn>
              <a:cxn ang="0">
                <a:pos x="14" y="14"/>
              </a:cxn>
              <a:cxn ang="0">
                <a:pos x="20" y="18"/>
              </a:cxn>
              <a:cxn ang="0">
                <a:pos x="22" y="22"/>
              </a:cxn>
              <a:cxn ang="0">
                <a:pos x="18" y="24"/>
              </a:cxn>
              <a:cxn ang="0">
                <a:pos x="14" y="30"/>
              </a:cxn>
              <a:cxn ang="0">
                <a:pos x="16" y="32"/>
              </a:cxn>
              <a:cxn ang="0">
                <a:pos x="18" y="32"/>
              </a:cxn>
              <a:cxn ang="0">
                <a:pos x="22" y="36"/>
              </a:cxn>
              <a:cxn ang="0">
                <a:pos x="22" y="38"/>
              </a:cxn>
              <a:cxn ang="0">
                <a:pos x="26" y="40"/>
              </a:cxn>
              <a:cxn ang="0">
                <a:pos x="28" y="42"/>
              </a:cxn>
              <a:cxn ang="0">
                <a:pos x="30" y="48"/>
              </a:cxn>
              <a:cxn ang="0">
                <a:pos x="30" y="48"/>
              </a:cxn>
              <a:cxn ang="0">
                <a:pos x="28" y="50"/>
              </a:cxn>
              <a:cxn ang="0">
                <a:pos x="28" y="52"/>
              </a:cxn>
              <a:cxn ang="0">
                <a:pos x="26" y="54"/>
              </a:cxn>
              <a:cxn ang="0">
                <a:pos x="28" y="54"/>
              </a:cxn>
              <a:cxn ang="0">
                <a:pos x="30" y="54"/>
              </a:cxn>
              <a:cxn ang="0">
                <a:pos x="28" y="56"/>
              </a:cxn>
              <a:cxn ang="0">
                <a:pos x="28" y="56"/>
              </a:cxn>
              <a:cxn ang="0">
                <a:pos x="28" y="60"/>
              </a:cxn>
              <a:cxn ang="0">
                <a:pos x="30" y="60"/>
              </a:cxn>
              <a:cxn ang="0">
                <a:pos x="32" y="60"/>
              </a:cxn>
              <a:cxn ang="0">
                <a:pos x="34" y="60"/>
              </a:cxn>
              <a:cxn ang="0">
                <a:pos x="34" y="64"/>
              </a:cxn>
              <a:cxn ang="0">
                <a:pos x="34" y="64"/>
              </a:cxn>
              <a:cxn ang="0">
                <a:pos x="34" y="66"/>
              </a:cxn>
              <a:cxn ang="0">
                <a:pos x="36" y="68"/>
              </a:cxn>
              <a:cxn ang="0">
                <a:pos x="38" y="68"/>
              </a:cxn>
              <a:cxn ang="0">
                <a:pos x="42" y="72"/>
              </a:cxn>
              <a:cxn ang="0">
                <a:pos x="40" y="72"/>
              </a:cxn>
              <a:cxn ang="0">
                <a:pos x="38" y="76"/>
              </a:cxn>
              <a:cxn ang="0">
                <a:pos x="36" y="76"/>
              </a:cxn>
              <a:cxn ang="0">
                <a:pos x="40" y="78"/>
              </a:cxn>
              <a:cxn ang="0">
                <a:pos x="42" y="80"/>
              </a:cxn>
              <a:cxn ang="0">
                <a:pos x="48" y="82"/>
              </a:cxn>
              <a:cxn ang="0">
                <a:pos x="54" y="86"/>
              </a:cxn>
              <a:cxn ang="0">
                <a:pos x="56" y="90"/>
              </a:cxn>
              <a:cxn ang="0">
                <a:pos x="54" y="94"/>
              </a:cxn>
              <a:cxn ang="0">
                <a:pos x="54" y="96"/>
              </a:cxn>
              <a:cxn ang="0">
                <a:pos x="50" y="98"/>
              </a:cxn>
              <a:cxn ang="0">
                <a:pos x="44" y="104"/>
              </a:cxn>
              <a:cxn ang="0">
                <a:pos x="42" y="108"/>
              </a:cxn>
              <a:cxn ang="0">
                <a:pos x="36" y="112"/>
              </a:cxn>
              <a:cxn ang="0">
                <a:pos x="36" y="112"/>
              </a:cxn>
              <a:cxn ang="0">
                <a:pos x="34" y="114"/>
              </a:cxn>
              <a:cxn ang="0">
                <a:pos x="30" y="116"/>
              </a:cxn>
              <a:cxn ang="0">
                <a:pos x="30" y="118"/>
              </a:cxn>
              <a:cxn ang="0">
                <a:pos x="26" y="120"/>
              </a:cxn>
              <a:cxn ang="0">
                <a:pos x="26" y="120"/>
              </a:cxn>
            </a:cxnLst>
            <a:rect l="0" t="0" r="r" b="b"/>
            <a:pathLst>
              <a:path w="56" h="124">
                <a:moveTo>
                  <a:pt x="6" y="0"/>
                </a:moveTo>
                <a:lnTo>
                  <a:pt x="6" y="0"/>
                </a:lnTo>
                <a:lnTo>
                  <a:pt x="6" y="0"/>
                </a:lnTo>
                <a:lnTo>
                  <a:pt x="4" y="0"/>
                </a:lnTo>
                <a:lnTo>
                  <a:pt x="4" y="0"/>
                </a:lnTo>
                <a:lnTo>
                  <a:pt x="0" y="2"/>
                </a:lnTo>
                <a:lnTo>
                  <a:pt x="0" y="2"/>
                </a:lnTo>
                <a:lnTo>
                  <a:pt x="0" y="2"/>
                </a:lnTo>
                <a:lnTo>
                  <a:pt x="2" y="2"/>
                </a:lnTo>
                <a:lnTo>
                  <a:pt x="2" y="2"/>
                </a:lnTo>
                <a:lnTo>
                  <a:pt x="2" y="2"/>
                </a:lnTo>
                <a:lnTo>
                  <a:pt x="4" y="2"/>
                </a:lnTo>
                <a:lnTo>
                  <a:pt x="4" y="2"/>
                </a:lnTo>
                <a:lnTo>
                  <a:pt x="4" y="2"/>
                </a:lnTo>
                <a:lnTo>
                  <a:pt x="6" y="2"/>
                </a:lnTo>
                <a:lnTo>
                  <a:pt x="6" y="2"/>
                </a:lnTo>
                <a:lnTo>
                  <a:pt x="4" y="4"/>
                </a:lnTo>
                <a:lnTo>
                  <a:pt x="4" y="4"/>
                </a:lnTo>
                <a:lnTo>
                  <a:pt x="4" y="4"/>
                </a:lnTo>
                <a:lnTo>
                  <a:pt x="2" y="6"/>
                </a:lnTo>
                <a:lnTo>
                  <a:pt x="2" y="6"/>
                </a:lnTo>
                <a:lnTo>
                  <a:pt x="4" y="8"/>
                </a:lnTo>
                <a:lnTo>
                  <a:pt x="6" y="10"/>
                </a:lnTo>
                <a:lnTo>
                  <a:pt x="6" y="12"/>
                </a:lnTo>
                <a:lnTo>
                  <a:pt x="8" y="12"/>
                </a:lnTo>
                <a:lnTo>
                  <a:pt x="12" y="12"/>
                </a:lnTo>
                <a:lnTo>
                  <a:pt x="14" y="14"/>
                </a:lnTo>
                <a:lnTo>
                  <a:pt x="14" y="14"/>
                </a:lnTo>
                <a:lnTo>
                  <a:pt x="16" y="16"/>
                </a:lnTo>
                <a:lnTo>
                  <a:pt x="18" y="16"/>
                </a:lnTo>
                <a:lnTo>
                  <a:pt x="18" y="18"/>
                </a:lnTo>
                <a:lnTo>
                  <a:pt x="20" y="18"/>
                </a:lnTo>
                <a:lnTo>
                  <a:pt x="22" y="18"/>
                </a:lnTo>
                <a:lnTo>
                  <a:pt x="22" y="20"/>
                </a:lnTo>
                <a:lnTo>
                  <a:pt x="22" y="20"/>
                </a:lnTo>
                <a:lnTo>
                  <a:pt x="22" y="22"/>
                </a:lnTo>
                <a:lnTo>
                  <a:pt x="22" y="22"/>
                </a:lnTo>
                <a:lnTo>
                  <a:pt x="22" y="22"/>
                </a:lnTo>
                <a:lnTo>
                  <a:pt x="20" y="22"/>
                </a:lnTo>
                <a:lnTo>
                  <a:pt x="18" y="24"/>
                </a:lnTo>
                <a:lnTo>
                  <a:pt x="16" y="28"/>
                </a:lnTo>
                <a:lnTo>
                  <a:pt x="14" y="28"/>
                </a:lnTo>
                <a:lnTo>
                  <a:pt x="14" y="30"/>
                </a:lnTo>
                <a:lnTo>
                  <a:pt x="14" y="30"/>
                </a:lnTo>
                <a:lnTo>
                  <a:pt x="14" y="30"/>
                </a:lnTo>
                <a:lnTo>
                  <a:pt x="14" y="30"/>
                </a:lnTo>
                <a:lnTo>
                  <a:pt x="16" y="30"/>
                </a:lnTo>
                <a:lnTo>
                  <a:pt x="16" y="32"/>
                </a:lnTo>
                <a:lnTo>
                  <a:pt x="16" y="32"/>
                </a:lnTo>
                <a:lnTo>
                  <a:pt x="18" y="32"/>
                </a:lnTo>
                <a:lnTo>
                  <a:pt x="18" y="32"/>
                </a:lnTo>
                <a:lnTo>
                  <a:pt x="18" y="32"/>
                </a:lnTo>
                <a:lnTo>
                  <a:pt x="18" y="34"/>
                </a:lnTo>
                <a:lnTo>
                  <a:pt x="20" y="34"/>
                </a:lnTo>
                <a:lnTo>
                  <a:pt x="20" y="34"/>
                </a:lnTo>
                <a:lnTo>
                  <a:pt x="22" y="36"/>
                </a:lnTo>
                <a:lnTo>
                  <a:pt x="22" y="36"/>
                </a:lnTo>
                <a:lnTo>
                  <a:pt x="22" y="38"/>
                </a:lnTo>
                <a:lnTo>
                  <a:pt x="22" y="38"/>
                </a:lnTo>
                <a:lnTo>
                  <a:pt x="22" y="38"/>
                </a:lnTo>
                <a:lnTo>
                  <a:pt x="24" y="40"/>
                </a:lnTo>
                <a:lnTo>
                  <a:pt x="26" y="40"/>
                </a:lnTo>
                <a:lnTo>
                  <a:pt x="26" y="40"/>
                </a:lnTo>
                <a:lnTo>
                  <a:pt x="26" y="40"/>
                </a:lnTo>
                <a:lnTo>
                  <a:pt x="26" y="40"/>
                </a:lnTo>
                <a:lnTo>
                  <a:pt x="26" y="42"/>
                </a:lnTo>
                <a:lnTo>
                  <a:pt x="26" y="42"/>
                </a:lnTo>
                <a:lnTo>
                  <a:pt x="28" y="42"/>
                </a:lnTo>
                <a:lnTo>
                  <a:pt x="28" y="44"/>
                </a:lnTo>
                <a:lnTo>
                  <a:pt x="30" y="46"/>
                </a:lnTo>
                <a:lnTo>
                  <a:pt x="30" y="46"/>
                </a:lnTo>
                <a:lnTo>
                  <a:pt x="30" y="48"/>
                </a:lnTo>
                <a:lnTo>
                  <a:pt x="30" y="48"/>
                </a:lnTo>
                <a:lnTo>
                  <a:pt x="30" y="48"/>
                </a:lnTo>
                <a:lnTo>
                  <a:pt x="30" y="48"/>
                </a:lnTo>
                <a:lnTo>
                  <a:pt x="30" y="48"/>
                </a:lnTo>
                <a:lnTo>
                  <a:pt x="28" y="48"/>
                </a:lnTo>
                <a:lnTo>
                  <a:pt x="28" y="48"/>
                </a:lnTo>
                <a:lnTo>
                  <a:pt x="28" y="50"/>
                </a:lnTo>
                <a:lnTo>
                  <a:pt x="28" y="50"/>
                </a:lnTo>
                <a:lnTo>
                  <a:pt x="26" y="50"/>
                </a:lnTo>
                <a:lnTo>
                  <a:pt x="28" y="50"/>
                </a:lnTo>
                <a:lnTo>
                  <a:pt x="28" y="50"/>
                </a:lnTo>
                <a:lnTo>
                  <a:pt x="28" y="52"/>
                </a:lnTo>
                <a:lnTo>
                  <a:pt x="28" y="52"/>
                </a:lnTo>
                <a:lnTo>
                  <a:pt x="28" y="52"/>
                </a:lnTo>
                <a:lnTo>
                  <a:pt x="26" y="54"/>
                </a:lnTo>
                <a:lnTo>
                  <a:pt x="26" y="54"/>
                </a:lnTo>
                <a:lnTo>
                  <a:pt x="26" y="54"/>
                </a:lnTo>
                <a:lnTo>
                  <a:pt x="26" y="54"/>
                </a:lnTo>
                <a:lnTo>
                  <a:pt x="28" y="54"/>
                </a:lnTo>
                <a:lnTo>
                  <a:pt x="28" y="54"/>
                </a:lnTo>
                <a:lnTo>
                  <a:pt x="28" y="54"/>
                </a:lnTo>
                <a:lnTo>
                  <a:pt x="28" y="54"/>
                </a:lnTo>
                <a:lnTo>
                  <a:pt x="30" y="54"/>
                </a:lnTo>
                <a:lnTo>
                  <a:pt x="30" y="54"/>
                </a:lnTo>
                <a:lnTo>
                  <a:pt x="30" y="56"/>
                </a:lnTo>
                <a:lnTo>
                  <a:pt x="30" y="56"/>
                </a:lnTo>
                <a:lnTo>
                  <a:pt x="30" y="56"/>
                </a:lnTo>
                <a:lnTo>
                  <a:pt x="28" y="56"/>
                </a:lnTo>
                <a:lnTo>
                  <a:pt x="28" y="56"/>
                </a:lnTo>
                <a:lnTo>
                  <a:pt x="28" y="56"/>
                </a:lnTo>
                <a:lnTo>
                  <a:pt x="28" y="56"/>
                </a:lnTo>
                <a:lnTo>
                  <a:pt x="28" y="56"/>
                </a:lnTo>
                <a:lnTo>
                  <a:pt x="28" y="58"/>
                </a:lnTo>
                <a:lnTo>
                  <a:pt x="28" y="58"/>
                </a:lnTo>
                <a:lnTo>
                  <a:pt x="28" y="58"/>
                </a:lnTo>
                <a:lnTo>
                  <a:pt x="28" y="60"/>
                </a:lnTo>
                <a:lnTo>
                  <a:pt x="28" y="60"/>
                </a:lnTo>
                <a:lnTo>
                  <a:pt x="30" y="60"/>
                </a:lnTo>
                <a:lnTo>
                  <a:pt x="30" y="60"/>
                </a:lnTo>
                <a:lnTo>
                  <a:pt x="30" y="60"/>
                </a:lnTo>
                <a:lnTo>
                  <a:pt x="30" y="60"/>
                </a:lnTo>
                <a:lnTo>
                  <a:pt x="30" y="60"/>
                </a:lnTo>
                <a:lnTo>
                  <a:pt x="32" y="60"/>
                </a:lnTo>
                <a:lnTo>
                  <a:pt x="32" y="60"/>
                </a:lnTo>
                <a:lnTo>
                  <a:pt x="32" y="60"/>
                </a:lnTo>
                <a:lnTo>
                  <a:pt x="32" y="60"/>
                </a:lnTo>
                <a:lnTo>
                  <a:pt x="34" y="60"/>
                </a:lnTo>
                <a:lnTo>
                  <a:pt x="34" y="60"/>
                </a:lnTo>
                <a:lnTo>
                  <a:pt x="34" y="60"/>
                </a:lnTo>
                <a:lnTo>
                  <a:pt x="36" y="62"/>
                </a:lnTo>
                <a:lnTo>
                  <a:pt x="34" y="62"/>
                </a:lnTo>
                <a:lnTo>
                  <a:pt x="34" y="64"/>
                </a:lnTo>
                <a:lnTo>
                  <a:pt x="34" y="64"/>
                </a:lnTo>
                <a:lnTo>
                  <a:pt x="34" y="64"/>
                </a:lnTo>
                <a:lnTo>
                  <a:pt x="32" y="64"/>
                </a:lnTo>
                <a:lnTo>
                  <a:pt x="34" y="64"/>
                </a:lnTo>
                <a:lnTo>
                  <a:pt x="34" y="64"/>
                </a:lnTo>
                <a:lnTo>
                  <a:pt x="34" y="64"/>
                </a:lnTo>
                <a:lnTo>
                  <a:pt x="34" y="64"/>
                </a:lnTo>
                <a:lnTo>
                  <a:pt x="34" y="66"/>
                </a:lnTo>
                <a:lnTo>
                  <a:pt x="34" y="66"/>
                </a:lnTo>
                <a:lnTo>
                  <a:pt x="34" y="66"/>
                </a:lnTo>
                <a:lnTo>
                  <a:pt x="36" y="66"/>
                </a:lnTo>
                <a:lnTo>
                  <a:pt x="36" y="68"/>
                </a:lnTo>
                <a:lnTo>
                  <a:pt x="36" y="68"/>
                </a:lnTo>
                <a:lnTo>
                  <a:pt x="38" y="68"/>
                </a:lnTo>
                <a:lnTo>
                  <a:pt x="38" y="68"/>
                </a:lnTo>
                <a:lnTo>
                  <a:pt x="38" y="68"/>
                </a:lnTo>
                <a:lnTo>
                  <a:pt x="40" y="68"/>
                </a:lnTo>
                <a:lnTo>
                  <a:pt x="40" y="68"/>
                </a:lnTo>
                <a:lnTo>
                  <a:pt x="42" y="70"/>
                </a:lnTo>
                <a:lnTo>
                  <a:pt x="42" y="72"/>
                </a:lnTo>
                <a:lnTo>
                  <a:pt x="42" y="72"/>
                </a:lnTo>
                <a:lnTo>
                  <a:pt x="42" y="72"/>
                </a:lnTo>
                <a:lnTo>
                  <a:pt x="42" y="72"/>
                </a:lnTo>
                <a:lnTo>
                  <a:pt x="40" y="72"/>
                </a:lnTo>
                <a:lnTo>
                  <a:pt x="40" y="74"/>
                </a:lnTo>
                <a:lnTo>
                  <a:pt x="38" y="74"/>
                </a:lnTo>
                <a:lnTo>
                  <a:pt x="38" y="76"/>
                </a:lnTo>
                <a:lnTo>
                  <a:pt x="38" y="76"/>
                </a:lnTo>
                <a:lnTo>
                  <a:pt x="38" y="76"/>
                </a:lnTo>
                <a:lnTo>
                  <a:pt x="36" y="76"/>
                </a:lnTo>
                <a:lnTo>
                  <a:pt x="36" y="76"/>
                </a:lnTo>
                <a:lnTo>
                  <a:pt x="36" y="76"/>
                </a:lnTo>
                <a:lnTo>
                  <a:pt x="36" y="76"/>
                </a:lnTo>
                <a:lnTo>
                  <a:pt x="36" y="76"/>
                </a:lnTo>
                <a:lnTo>
                  <a:pt x="38" y="78"/>
                </a:lnTo>
                <a:lnTo>
                  <a:pt x="40" y="78"/>
                </a:lnTo>
                <a:lnTo>
                  <a:pt x="40" y="78"/>
                </a:lnTo>
                <a:lnTo>
                  <a:pt x="40" y="78"/>
                </a:lnTo>
                <a:lnTo>
                  <a:pt x="42" y="78"/>
                </a:lnTo>
                <a:lnTo>
                  <a:pt x="42" y="80"/>
                </a:lnTo>
                <a:lnTo>
                  <a:pt x="42" y="80"/>
                </a:lnTo>
                <a:lnTo>
                  <a:pt x="44" y="80"/>
                </a:lnTo>
                <a:lnTo>
                  <a:pt x="46" y="80"/>
                </a:lnTo>
                <a:lnTo>
                  <a:pt x="48" y="82"/>
                </a:lnTo>
                <a:lnTo>
                  <a:pt x="52" y="84"/>
                </a:lnTo>
                <a:lnTo>
                  <a:pt x="52" y="84"/>
                </a:lnTo>
                <a:lnTo>
                  <a:pt x="52" y="84"/>
                </a:lnTo>
                <a:lnTo>
                  <a:pt x="54" y="86"/>
                </a:lnTo>
                <a:lnTo>
                  <a:pt x="56" y="88"/>
                </a:lnTo>
                <a:lnTo>
                  <a:pt x="56" y="88"/>
                </a:lnTo>
                <a:lnTo>
                  <a:pt x="56" y="90"/>
                </a:lnTo>
                <a:lnTo>
                  <a:pt x="56" y="90"/>
                </a:lnTo>
                <a:lnTo>
                  <a:pt x="56" y="90"/>
                </a:lnTo>
                <a:lnTo>
                  <a:pt x="56" y="90"/>
                </a:lnTo>
                <a:lnTo>
                  <a:pt x="56" y="92"/>
                </a:lnTo>
                <a:lnTo>
                  <a:pt x="54" y="94"/>
                </a:lnTo>
                <a:lnTo>
                  <a:pt x="54" y="94"/>
                </a:lnTo>
                <a:lnTo>
                  <a:pt x="54" y="94"/>
                </a:lnTo>
                <a:lnTo>
                  <a:pt x="54" y="94"/>
                </a:lnTo>
                <a:lnTo>
                  <a:pt x="54" y="96"/>
                </a:lnTo>
                <a:lnTo>
                  <a:pt x="52" y="96"/>
                </a:lnTo>
                <a:lnTo>
                  <a:pt x="50" y="98"/>
                </a:lnTo>
                <a:lnTo>
                  <a:pt x="50" y="98"/>
                </a:lnTo>
                <a:lnTo>
                  <a:pt x="50" y="98"/>
                </a:lnTo>
                <a:lnTo>
                  <a:pt x="48" y="100"/>
                </a:lnTo>
                <a:lnTo>
                  <a:pt x="46" y="102"/>
                </a:lnTo>
                <a:lnTo>
                  <a:pt x="46" y="102"/>
                </a:lnTo>
                <a:lnTo>
                  <a:pt x="44" y="104"/>
                </a:lnTo>
                <a:lnTo>
                  <a:pt x="44" y="104"/>
                </a:lnTo>
                <a:lnTo>
                  <a:pt x="44" y="104"/>
                </a:lnTo>
                <a:lnTo>
                  <a:pt x="42" y="106"/>
                </a:lnTo>
                <a:lnTo>
                  <a:pt x="42" y="108"/>
                </a:lnTo>
                <a:lnTo>
                  <a:pt x="40" y="110"/>
                </a:lnTo>
                <a:lnTo>
                  <a:pt x="40" y="110"/>
                </a:lnTo>
                <a:lnTo>
                  <a:pt x="38" y="110"/>
                </a:lnTo>
                <a:lnTo>
                  <a:pt x="36" y="112"/>
                </a:lnTo>
                <a:lnTo>
                  <a:pt x="36" y="112"/>
                </a:lnTo>
                <a:lnTo>
                  <a:pt x="36" y="112"/>
                </a:lnTo>
                <a:lnTo>
                  <a:pt x="36" y="112"/>
                </a:lnTo>
                <a:lnTo>
                  <a:pt x="36" y="112"/>
                </a:lnTo>
                <a:lnTo>
                  <a:pt x="36" y="112"/>
                </a:lnTo>
                <a:lnTo>
                  <a:pt x="36" y="112"/>
                </a:lnTo>
                <a:lnTo>
                  <a:pt x="36" y="114"/>
                </a:lnTo>
                <a:lnTo>
                  <a:pt x="34" y="114"/>
                </a:lnTo>
                <a:lnTo>
                  <a:pt x="34" y="114"/>
                </a:lnTo>
                <a:lnTo>
                  <a:pt x="32" y="114"/>
                </a:lnTo>
                <a:lnTo>
                  <a:pt x="32" y="116"/>
                </a:lnTo>
                <a:lnTo>
                  <a:pt x="30" y="116"/>
                </a:lnTo>
                <a:lnTo>
                  <a:pt x="30" y="118"/>
                </a:lnTo>
                <a:lnTo>
                  <a:pt x="30" y="118"/>
                </a:lnTo>
                <a:lnTo>
                  <a:pt x="30" y="118"/>
                </a:lnTo>
                <a:lnTo>
                  <a:pt x="30" y="118"/>
                </a:lnTo>
                <a:lnTo>
                  <a:pt x="28" y="118"/>
                </a:lnTo>
                <a:lnTo>
                  <a:pt x="28" y="118"/>
                </a:lnTo>
                <a:lnTo>
                  <a:pt x="28" y="118"/>
                </a:lnTo>
                <a:lnTo>
                  <a:pt x="26" y="120"/>
                </a:lnTo>
                <a:lnTo>
                  <a:pt x="26" y="120"/>
                </a:lnTo>
                <a:lnTo>
                  <a:pt x="26" y="120"/>
                </a:lnTo>
                <a:lnTo>
                  <a:pt x="26" y="120"/>
                </a:lnTo>
                <a:lnTo>
                  <a:pt x="26" y="120"/>
                </a:lnTo>
                <a:lnTo>
                  <a:pt x="24" y="122"/>
                </a:lnTo>
                <a:lnTo>
                  <a:pt x="22" y="124"/>
                </a:lnTo>
                <a:lnTo>
                  <a:pt x="22" y="1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7" name="Freeform 773"/>
          <p:cNvSpPr>
            <a:spLocks/>
          </p:cNvSpPr>
          <p:nvPr/>
        </p:nvSpPr>
        <p:spPr bwMode="auto">
          <a:xfrm>
            <a:off x="4911725" y="1858963"/>
            <a:ext cx="76200" cy="73025"/>
          </a:xfrm>
          <a:custGeom>
            <a:avLst/>
            <a:gdLst/>
            <a:ahLst/>
            <a:cxnLst>
              <a:cxn ang="0">
                <a:pos x="48" y="46"/>
              </a:cxn>
              <a:cxn ang="0">
                <a:pos x="46" y="42"/>
              </a:cxn>
              <a:cxn ang="0">
                <a:pos x="44" y="42"/>
              </a:cxn>
              <a:cxn ang="0">
                <a:pos x="44" y="40"/>
              </a:cxn>
              <a:cxn ang="0">
                <a:pos x="44" y="40"/>
              </a:cxn>
              <a:cxn ang="0">
                <a:pos x="42" y="40"/>
              </a:cxn>
              <a:cxn ang="0">
                <a:pos x="42" y="38"/>
              </a:cxn>
              <a:cxn ang="0">
                <a:pos x="40" y="36"/>
              </a:cxn>
              <a:cxn ang="0">
                <a:pos x="42" y="36"/>
              </a:cxn>
              <a:cxn ang="0">
                <a:pos x="42" y="36"/>
              </a:cxn>
              <a:cxn ang="0">
                <a:pos x="42" y="34"/>
              </a:cxn>
              <a:cxn ang="0">
                <a:pos x="42" y="32"/>
              </a:cxn>
              <a:cxn ang="0">
                <a:pos x="44" y="32"/>
              </a:cxn>
              <a:cxn ang="0">
                <a:pos x="42" y="30"/>
              </a:cxn>
              <a:cxn ang="0">
                <a:pos x="40" y="28"/>
              </a:cxn>
              <a:cxn ang="0">
                <a:pos x="40" y="28"/>
              </a:cxn>
              <a:cxn ang="0">
                <a:pos x="38" y="26"/>
              </a:cxn>
              <a:cxn ang="0">
                <a:pos x="38" y="24"/>
              </a:cxn>
              <a:cxn ang="0">
                <a:pos x="38" y="24"/>
              </a:cxn>
              <a:cxn ang="0">
                <a:pos x="40" y="24"/>
              </a:cxn>
              <a:cxn ang="0">
                <a:pos x="38" y="22"/>
              </a:cxn>
              <a:cxn ang="0">
                <a:pos x="36" y="22"/>
              </a:cxn>
              <a:cxn ang="0">
                <a:pos x="36" y="22"/>
              </a:cxn>
              <a:cxn ang="0">
                <a:pos x="36" y="22"/>
              </a:cxn>
              <a:cxn ang="0">
                <a:pos x="36" y="20"/>
              </a:cxn>
              <a:cxn ang="0">
                <a:pos x="36" y="18"/>
              </a:cxn>
              <a:cxn ang="0">
                <a:pos x="34" y="16"/>
              </a:cxn>
              <a:cxn ang="0">
                <a:pos x="36" y="16"/>
              </a:cxn>
              <a:cxn ang="0">
                <a:pos x="36" y="16"/>
              </a:cxn>
              <a:cxn ang="0">
                <a:pos x="36" y="14"/>
              </a:cxn>
              <a:cxn ang="0">
                <a:pos x="34" y="14"/>
              </a:cxn>
              <a:cxn ang="0">
                <a:pos x="32" y="14"/>
              </a:cxn>
              <a:cxn ang="0">
                <a:pos x="28" y="10"/>
              </a:cxn>
              <a:cxn ang="0">
                <a:pos x="28" y="10"/>
              </a:cxn>
              <a:cxn ang="0">
                <a:pos x="26" y="8"/>
              </a:cxn>
              <a:cxn ang="0">
                <a:pos x="24" y="8"/>
              </a:cxn>
              <a:cxn ang="0">
                <a:pos x="22" y="8"/>
              </a:cxn>
              <a:cxn ang="0">
                <a:pos x="18" y="8"/>
              </a:cxn>
              <a:cxn ang="0">
                <a:pos x="18" y="8"/>
              </a:cxn>
              <a:cxn ang="0">
                <a:pos x="16" y="6"/>
              </a:cxn>
              <a:cxn ang="0">
                <a:pos x="16" y="6"/>
              </a:cxn>
              <a:cxn ang="0">
                <a:pos x="14" y="6"/>
              </a:cxn>
              <a:cxn ang="0">
                <a:pos x="14" y="6"/>
              </a:cxn>
              <a:cxn ang="0">
                <a:pos x="12" y="6"/>
              </a:cxn>
              <a:cxn ang="0">
                <a:pos x="12" y="6"/>
              </a:cxn>
              <a:cxn ang="0">
                <a:pos x="12" y="4"/>
              </a:cxn>
              <a:cxn ang="0">
                <a:pos x="10" y="4"/>
              </a:cxn>
              <a:cxn ang="0">
                <a:pos x="6" y="2"/>
              </a:cxn>
              <a:cxn ang="0">
                <a:pos x="6" y="2"/>
              </a:cxn>
              <a:cxn ang="0">
                <a:pos x="4" y="2"/>
              </a:cxn>
              <a:cxn ang="0">
                <a:pos x="4" y="2"/>
              </a:cxn>
              <a:cxn ang="0">
                <a:pos x="4" y="0"/>
              </a:cxn>
              <a:cxn ang="0">
                <a:pos x="4" y="0"/>
              </a:cxn>
              <a:cxn ang="0">
                <a:pos x="2" y="0"/>
              </a:cxn>
              <a:cxn ang="0">
                <a:pos x="2" y="0"/>
              </a:cxn>
              <a:cxn ang="0">
                <a:pos x="0" y="0"/>
              </a:cxn>
            </a:cxnLst>
            <a:rect l="0" t="0" r="r" b="b"/>
            <a:pathLst>
              <a:path w="48" h="46">
                <a:moveTo>
                  <a:pt x="48" y="46"/>
                </a:moveTo>
                <a:lnTo>
                  <a:pt x="48" y="46"/>
                </a:lnTo>
                <a:lnTo>
                  <a:pt x="46" y="42"/>
                </a:lnTo>
                <a:lnTo>
                  <a:pt x="46" y="42"/>
                </a:lnTo>
                <a:lnTo>
                  <a:pt x="44" y="42"/>
                </a:lnTo>
                <a:lnTo>
                  <a:pt x="44" y="42"/>
                </a:lnTo>
                <a:lnTo>
                  <a:pt x="44" y="40"/>
                </a:lnTo>
                <a:lnTo>
                  <a:pt x="44" y="40"/>
                </a:lnTo>
                <a:lnTo>
                  <a:pt x="44" y="40"/>
                </a:lnTo>
                <a:lnTo>
                  <a:pt x="44" y="40"/>
                </a:lnTo>
                <a:lnTo>
                  <a:pt x="42" y="40"/>
                </a:lnTo>
                <a:lnTo>
                  <a:pt x="42" y="40"/>
                </a:lnTo>
                <a:lnTo>
                  <a:pt x="42" y="40"/>
                </a:lnTo>
                <a:lnTo>
                  <a:pt x="42" y="38"/>
                </a:lnTo>
                <a:lnTo>
                  <a:pt x="40" y="36"/>
                </a:lnTo>
                <a:lnTo>
                  <a:pt x="40" y="36"/>
                </a:lnTo>
                <a:lnTo>
                  <a:pt x="42" y="36"/>
                </a:lnTo>
                <a:lnTo>
                  <a:pt x="42" y="36"/>
                </a:lnTo>
                <a:lnTo>
                  <a:pt x="42" y="36"/>
                </a:lnTo>
                <a:lnTo>
                  <a:pt x="42" y="36"/>
                </a:lnTo>
                <a:lnTo>
                  <a:pt x="42" y="34"/>
                </a:lnTo>
                <a:lnTo>
                  <a:pt x="42" y="34"/>
                </a:lnTo>
                <a:lnTo>
                  <a:pt x="42" y="32"/>
                </a:lnTo>
                <a:lnTo>
                  <a:pt x="42" y="32"/>
                </a:lnTo>
                <a:lnTo>
                  <a:pt x="42" y="32"/>
                </a:lnTo>
                <a:lnTo>
                  <a:pt x="44" y="32"/>
                </a:lnTo>
                <a:lnTo>
                  <a:pt x="42" y="30"/>
                </a:lnTo>
                <a:lnTo>
                  <a:pt x="42" y="30"/>
                </a:lnTo>
                <a:lnTo>
                  <a:pt x="40" y="28"/>
                </a:lnTo>
                <a:lnTo>
                  <a:pt x="40" y="28"/>
                </a:lnTo>
                <a:lnTo>
                  <a:pt x="40" y="28"/>
                </a:lnTo>
                <a:lnTo>
                  <a:pt x="40" y="28"/>
                </a:lnTo>
                <a:lnTo>
                  <a:pt x="38" y="26"/>
                </a:lnTo>
                <a:lnTo>
                  <a:pt x="38" y="26"/>
                </a:lnTo>
                <a:lnTo>
                  <a:pt x="38" y="24"/>
                </a:lnTo>
                <a:lnTo>
                  <a:pt x="38" y="24"/>
                </a:lnTo>
                <a:lnTo>
                  <a:pt x="38" y="24"/>
                </a:lnTo>
                <a:lnTo>
                  <a:pt x="38" y="24"/>
                </a:lnTo>
                <a:lnTo>
                  <a:pt x="40" y="24"/>
                </a:lnTo>
                <a:lnTo>
                  <a:pt x="40" y="24"/>
                </a:lnTo>
                <a:lnTo>
                  <a:pt x="40" y="22"/>
                </a:lnTo>
                <a:lnTo>
                  <a:pt x="38" y="22"/>
                </a:lnTo>
                <a:lnTo>
                  <a:pt x="38" y="22"/>
                </a:lnTo>
                <a:lnTo>
                  <a:pt x="36" y="22"/>
                </a:lnTo>
                <a:lnTo>
                  <a:pt x="36" y="22"/>
                </a:lnTo>
                <a:lnTo>
                  <a:pt x="36" y="22"/>
                </a:lnTo>
                <a:lnTo>
                  <a:pt x="36" y="22"/>
                </a:lnTo>
                <a:lnTo>
                  <a:pt x="36" y="22"/>
                </a:lnTo>
                <a:lnTo>
                  <a:pt x="36" y="22"/>
                </a:lnTo>
                <a:lnTo>
                  <a:pt x="36" y="20"/>
                </a:lnTo>
                <a:lnTo>
                  <a:pt x="36" y="20"/>
                </a:lnTo>
                <a:lnTo>
                  <a:pt x="36" y="18"/>
                </a:lnTo>
                <a:lnTo>
                  <a:pt x="34" y="16"/>
                </a:lnTo>
                <a:lnTo>
                  <a:pt x="34" y="16"/>
                </a:lnTo>
                <a:lnTo>
                  <a:pt x="36" y="16"/>
                </a:lnTo>
                <a:lnTo>
                  <a:pt x="36" y="16"/>
                </a:lnTo>
                <a:lnTo>
                  <a:pt x="36" y="16"/>
                </a:lnTo>
                <a:lnTo>
                  <a:pt x="36" y="16"/>
                </a:lnTo>
                <a:lnTo>
                  <a:pt x="36" y="16"/>
                </a:lnTo>
                <a:lnTo>
                  <a:pt x="36" y="14"/>
                </a:lnTo>
                <a:lnTo>
                  <a:pt x="36" y="14"/>
                </a:lnTo>
                <a:lnTo>
                  <a:pt x="34" y="14"/>
                </a:lnTo>
                <a:lnTo>
                  <a:pt x="34" y="14"/>
                </a:lnTo>
                <a:lnTo>
                  <a:pt x="32" y="14"/>
                </a:lnTo>
                <a:lnTo>
                  <a:pt x="30" y="10"/>
                </a:lnTo>
                <a:lnTo>
                  <a:pt x="28" y="10"/>
                </a:lnTo>
                <a:lnTo>
                  <a:pt x="28" y="10"/>
                </a:lnTo>
                <a:lnTo>
                  <a:pt x="28" y="10"/>
                </a:lnTo>
                <a:lnTo>
                  <a:pt x="26" y="10"/>
                </a:lnTo>
                <a:lnTo>
                  <a:pt x="26" y="8"/>
                </a:lnTo>
                <a:lnTo>
                  <a:pt x="24" y="8"/>
                </a:lnTo>
                <a:lnTo>
                  <a:pt x="24" y="8"/>
                </a:lnTo>
                <a:lnTo>
                  <a:pt x="22" y="8"/>
                </a:lnTo>
                <a:lnTo>
                  <a:pt x="22" y="8"/>
                </a:lnTo>
                <a:lnTo>
                  <a:pt x="22" y="8"/>
                </a:lnTo>
                <a:lnTo>
                  <a:pt x="18" y="8"/>
                </a:lnTo>
                <a:lnTo>
                  <a:pt x="18" y="8"/>
                </a:lnTo>
                <a:lnTo>
                  <a:pt x="18" y="8"/>
                </a:lnTo>
                <a:lnTo>
                  <a:pt x="18" y="6"/>
                </a:lnTo>
                <a:lnTo>
                  <a:pt x="16" y="6"/>
                </a:lnTo>
                <a:lnTo>
                  <a:pt x="16" y="6"/>
                </a:lnTo>
                <a:lnTo>
                  <a:pt x="16" y="6"/>
                </a:lnTo>
                <a:lnTo>
                  <a:pt x="16" y="6"/>
                </a:lnTo>
                <a:lnTo>
                  <a:pt x="14" y="6"/>
                </a:lnTo>
                <a:lnTo>
                  <a:pt x="14" y="6"/>
                </a:lnTo>
                <a:lnTo>
                  <a:pt x="14" y="6"/>
                </a:lnTo>
                <a:lnTo>
                  <a:pt x="14" y="6"/>
                </a:lnTo>
                <a:lnTo>
                  <a:pt x="12" y="6"/>
                </a:lnTo>
                <a:lnTo>
                  <a:pt x="12" y="6"/>
                </a:lnTo>
                <a:lnTo>
                  <a:pt x="12" y="6"/>
                </a:lnTo>
                <a:lnTo>
                  <a:pt x="12" y="4"/>
                </a:lnTo>
                <a:lnTo>
                  <a:pt x="12" y="4"/>
                </a:lnTo>
                <a:lnTo>
                  <a:pt x="10" y="4"/>
                </a:lnTo>
                <a:lnTo>
                  <a:pt x="10" y="4"/>
                </a:lnTo>
                <a:lnTo>
                  <a:pt x="8" y="2"/>
                </a:lnTo>
                <a:lnTo>
                  <a:pt x="6" y="2"/>
                </a:lnTo>
                <a:lnTo>
                  <a:pt x="6" y="2"/>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8" name="Freeform 774"/>
          <p:cNvSpPr>
            <a:spLocks/>
          </p:cNvSpPr>
          <p:nvPr/>
        </p:nvSpPr>
        <p:spPr bwMode="auto">
          <a:xfrm>
            <a:off x="4911725" y="1833563"/>
            <a:ext cx="146050" cy="34925"/>
          </a:xfrm>
          <a:custGeom>
            <a:avLst/>
            <a:gdLst/>
            <a:ahLst/>
            <a:cxnLst>
              <a:cxn ang="0">
                <a:pos x="2" y="14"/>
              </a:cxn>
              <a:cxn ang="0">
                <a:pos x="2" y="14"/>
              </a:cxn>
              <a:cxn ang="0">
                <a:pos x="4" y="16"/>
              </a:cxn>
              <a:cxn ang="0">
                <a:pos x="6" y="16"/>
              </a:cxn>
              <a:cxn ang="0">
                <a:pos x="6" y="14"/>
              </a:cxn>
              <a:cxn ang="0">
                <a:pos x="6" y="14"/>
              </a:cxn>
              <a:cxn ang="0">
                <a:pos x="16" y="16"/>
              </a:cxn>
              <a:cxn ang="0">
                <a:pos x="20" y="18"/>
              </a:cxn>
              <a:cxn ang="0">
                <a:pos x="20" y="20"/>
              </a:cxn>
              <a:cxn ang="0">
                <a:pos x="26" y="20"/>
              </a:cxn>
              <a:cxn ang="0">
                <a:pos x="28" y="20"/>
              </a:cxn>
              <a:cxn ang="0">
                <a:pos x="30" y="22"/>
              </a:cxn>
              <a:cxn ang="0">
                <a:pos x="30" y="22"/>
              </a:cxn>
              <a:cxn ang="0">
                <a:pos x="32" y="20"/>
              </a:cxn>
              <a:cxn ang="0">
                <a:pos x="34" y="20"/>
              </a:cxn>
              <a:cxn ang="0">
                <a:pos x="36" y="20"/>
              </a:cxn>
              <a:cxn ang="0">
                <a:pos x="36" y="18"/>
              </a:cxn>
              <a:cxn ang="0">
                <a:pos x="38" y="18"/>
              </a:cxn>
              <a:cxn ang="0">
                <a:pos x="40" y="20"/>
              </a:cxn>
              <a:cxn ang="0">
                <a:pos x="42" y="20"/>
              </a:cxn>
              <a:cxn ang="0">
                <a:pos x="44" y="20"/>
              </a:cxn>
              <a:cxn ang="0">
                <a:pos x="46" y="22"/>
              </a:cxn>
              <a:cxn ang="0">
                <a:pos x="48" y="22"/>
              </a:cxn>
              <a:cxn ang="0">
                <a:pos x="50" y="22"/>
              </a:cxn>
              <a:cxn ang="0">
                <a:pos x="50" y="20"/>
              </a:cxn>
              <a:cxn ang="0">
                <a:pos x="50" y="18"/>
              </a:cxn>
              <a:cxn ang="0">
                <a:pos x="52" y="18"/>
              </a:cxn>
              <a:cxn ang="0">
                <a:pos x="54" y="18"/>
              </a:cxn>
              <a:cxn ang="0">
                <a:pos x="54" y="18"/>
              </a:cxn>
              <a:cxn ang="0">
                <a:pos x="56" y="18"/>
              </a:cxn>
              <a:cxn ang="0">
                <a:pos x="56" y="16"/>
              </a:cxn>
              <a:cxn ang="0">
                <a:pos x="54" y="12"/>
              </a:cxn>
              <a:cxn ang="0">
                <a:pos x="54" y="12"/>
              </a:cxn>
              <a:cxn ang="0">
                <a:pos x="56" y="10"/>
              </a:cxn>
              <a:cxn ang="0">
                <a:pos x="56" y="8"/>
              </a:cxn>
              <a:cxn ang="0">
                <a:pos x="56" y="6"/>
              </a:cxn>
              <a:cxn ang="0">
                <a:pos x="58" y="6"/>
              </a:cxn>
              <a:cxn ang="0">
                <a:pos x="60" y="4"/>
              </a:cxn>
              <a:cxn ang="0">
                <a:pos x="60" y="4"/>
              </a:cxn>
              <a:cxn ang="0">
                <a:pos x="64" y="2"/>
              </a:cxn>
              <a:cxn ang="0">
                <a:pos x="66" y="4"/>
              </a:cxn>
              <a:cxn ang="0">
                <a:pos x="70" y="2"/>
              </a:cxn>
              <a:cxn ang="0">
                <a:pos x="70" y="2"/>
              </a:cxn>
              <a:cxn ang="0">
                <a:pos x="74" y="2"/>
              </a:cxn>
              <a:cxn ang="0">
                <a:pos x="76" y="2"/>
              </a:cxn>
              <a:cxn ang="0">
                <a:pos x="78" y="4"/>
              </a:cxn>
              <a:cxn ang="0">
                <a:pos x="80" y="4"/>
              </a:cxn>
              <a:cxn ang="0">
                <a:pos x="80" y="4"/>
              </a:cxn>
              <a:cxn ang="0">
                <a:pos x="82" y="4"/>
              </a:cxn>
              <a:cxn ang="0">
                <a:pos x="86" y="6"/>
              </a:cxn>
              <a:cxn ang="0">
                <a:pos x="90" y="6"/>
              </a:cxn>
              <a:cxn ang="0">
                <a:pos x="92" y="10"/>
              </a:cxn>
              <a:cxn ang="0">
                <a:pos x="90" y="12"/>
              </a:cxn>
              <a:cxn ang="0">
                <a:pos x="90" y="12"/>
              </a:cxn>
              <a:cxn ang="0">
                <a:pos x="88" y="12"/>
              </a:cxn>
              <a:cxn ang="0">
                <a:pos x="88" y="14"/>
              </a:cxn>
              <a:cxn ang="0">
                <a:pos x="88" y="16"/>
              </a:cxn>
            </a:cxnLst>
            <a:rect l="0" t="0" r="r" b="b"/>
            <a:pathLst>
              <a:path w="92" h="22">
                <a:moveTo>
                  <a:pt x="0" y="16"/>
                </a:moveTo>
                <a:lnTo>
                  <a:pt x="0" y="16"/>
                </a:lnTo>
                <a:lnTo>
                  <a:pt x="2" y="14"/>
                </a:lnTo>
                <a:lnTo>
                  <a:pt x="2" y="14"/>
                </a:lnTo>
                <a:lnTo>
                  <a:pt x="2" y="14"/>
                </a:lnTo>
                <a:lnTo>
                  <a:pt x="2" y="14"/>
                </a:lnTo>
                <a:lnTo>
                  <a:pt x="4" y="16"/>
                </a:lnTo>
                <a:lnTo>
                  <a:pt x="4" y="16"/>
                </a:lnTo>
                <a:lnTo>
                  <a:pt x="4" y="16"/>
                </a:lnTo>
                <a:lnTo>
                  <a:pt x="6" y="16"/>
                </a:lnTo>
                <a:lnTo>
                  <a:pt x="6" y="16"/>
                </a:lnTo>
                <a:lnTo>
                  <a:pt x="6" y="16"/>
                </a:lnTo>
                <a:lnTo>
                  <a:pt x="6" y="14"/>
                </a:lnTo>
                <a:lnTo>
                  <a:pt x="6" y="14"/>
                </a:lnTo>
                <a:lnTo>
                  <a:pt x="6" y="14"/>
                </a:lnTo>
                <a:lnTo>
                  <a:pt x="6" y="14"/>
                </a:lnTo>
                <a:lnTo>
                  <a:pt x="4" y="14"/>
                </a:lnTo>
                <a:lnTo>
                  <a:pt x="6" y="14"/>
                </a:lnTo>
                <a:lnTo>
                  <a:pt x="8" y="12"/>
                </a:lnTo>
                <a:lnTo>
                  <a:pt x="12" y="12"/>
                </a:lnTo>
                <a:lnTo>
                  <a:pt x="16" y="16"/>
                </a:lnTo>
                <a:lnTo>
                  <a:pt x="16" y="16"/>
                </a:lnTo>
                <a:lnTo>
                  <a:pt x="18" y="18"/>
                </a:lnTo>
                <a:lnTo>
                  <a:pt x="20" y="18"/>
                </a:lnTo>
                <a:lnTo>
                  <a:pt x="20" y="18"/>
                </a:lnTo>
                <a:lnTo>
                  <a:pt x="20" y="20"/>
                </a:lnTo>
                <a:lnTo>
                  <a:pt x="20" y="20"/>
                </a:lnTo>
                <a:lnTo>
                  <a:pt x="22" y="20"/>
                </a:lnTo>
                <a:lnTo>
                  <a:pt x="22" y="20"/>
                </a:lnTo>
                <a:lnTo>
                  <a:pt x="26" y="20"/>
                </a:lnTo>
                <a:lnTo>
                  <a:pt x="26" y="20"/>
                </a:lnTo>
                <a:lnTo>
                  <a:pt x="28" y="20"/>
                </a:lnTo>
                <a:lnTo>
                  <a:pt x="28" y="20"/>
                </a:lnTo>
                <a:lnTo>
                  <a:pt x="28" y="22"/>
                </a:lnTo>
                <a:lnTo>
                  <a:pt x="30" y="22"/>
                </a:lnTo>
                <a:lnTo>
                  <a:pt x="30" y="22"/>
                </a:lnTo>
                <a:lnTo>
                  <a:pt x="30" y="22"/>
                </a:lnTo>
                <a:lnTo>
                  <a:pt x="30" y="22"/>
                </a:lnTo>
                <a:lnTo>
                  <a:pt x="30" y="22"/>
                </a:lnTo>
                <a:lnTo>
                  <a:pt x="32" y="20"/>
                </a:lnTo>
                <a:lnTo>
                  <a:pt x="32" y="20"/>
                </a:lnTo>
                <a:lnTo>
                  <a:pt x="32" y="20"/>
                </a:lnTo>
                <a:lnTo>
                  <a:pt x="34" y="20"/>
                </a:lnTo>
                <a:lnTo>
                  <a:pt x="34" y="20"/>
                </a:lnTo>
                <a:lnTo>
                  <a:pt x="34" y="20"/>
                </a:lnTo>
                <a:lnTo>
                  <a:pt x="36" y="20"/>
                </a:lnTo>
                <a:lnTo>
                  <a:pt x="36" y="20"/>
                </a:lnTo>
                <a:lnTo>
                  <a:pt x="36" y="20"/>
                </a:lnTo>
                <a:lnTo>
                  <a:pt x="36" y="18"/>
                </a:lnTo>
                <a:lnTo>
                  <a:pt x="36" y="18"/>
                </a:lnTo>
                <a:lnTo>
                  <a:pt x="36" y="18"/>
                </a:lnTo>
                <a:lnTo>
                  <a:pt x="38" y="18"/>
                </a:lnTo>
                <a:lnTo>
                  <a:pt x="38" y="18"/>
                </a:lnTo>
                <a:lnTo>
                  <a:pt x="38" y="18"/>
                </a:lnTo>
                <a:lnTo>
                  <a:pt x="38" y="18"/>
                </a:lnTo>
                <a:lnTo>
                  <a:pt x="40" y="20"/>
                </a:lnTo>
                <a:lnTo>
                  <a:pt x="40" y="20"/>
                </a:lnTo>
                <a:lnTo>
                  <a:pt x="42" y="20"/>
                </a:lnTo>
                <a:lnTo>
                  <a:pt x="42" y="20"/>
                </a:lnTo>
                <a:lnTo>
                  <a:pt x="42" y="20"/>
                </a:lnTo>
                <a:lnTo>
                  <a:pt x="44" y="20"/>
                </a:lnTo>
                <a:lnTo>
                  <a:pt x="44" y="20"/>
                </a:lnTo>
                <a:lnTo>
                  <a:pt x="44" y="20"/>
                </a:lnTo>
                <a:lnTo>
                  <a:pt x="46" y="20"/>
                </a:lnTo>
                <a:lnTo>
                  <a:pt x="46" y="22"/>
                </a:lnTo>
                <a:lnTo>
                  <a:pt x="46" y="22"/>
                </a:lnTo>
                <a:lnTo>
                  <a:pt x="46" y="22"/>
                </a:lnTo>
                <a:lnTo>
                  <a:pt x="48" y="22"/>
                </a:lnTo>
                <a:lnTo>
                  <a:pt x="48" y="22"/>
                </a:lnTo>
                <a:lnTo>
                  <a:pt x="48" y="22"/>
                </a:lnTo>
                <a:lnTo>
                  <a:pt x="50" y="22"/>
                </a:lnTo>
                <a:lnTo>
                  <a:pt x="50" y="22"/>
                </a:lnTo>
                <a:lnTo>
                  <a:pt x="50" y="20"/>
                </a:lnTo>
                <a:lnTo>
                  <a:pt x="50" y="20"/>
                </a:lnTo>
                <a:lnTo>
                  <a:pt x="50" y="20"/>
                </a:lnTo>
                <a:lnTo>
                  <a:pt x="50" y="18"/>
                </a:lnTo>
                <a:lnTo>
                  <a:pt x="50" y="18"/>
                </a:lnTo>
                <a:lnTo>
                  <a:pt x="50" y="18"/>
                </a:lnTo>
                <a:lnTo>
                  <a:pt x="52" y="18"/>
                </a:lnTo>
                <a:lnTo>
                  <a:pt x="52" y="18"/>
                </a:lnTo>
                <a:lnTo>
                  <a:pt x="52" y="18"/>
                </a:lnTo>
                <a:lnTo>
                  <a:pt x="52" y="18"/>
                </a:lnTo>
                <a:lnTo>
                  <a:pt x="54" y="18"/>
                </a:lnTo>
                <a:lnTo>
                  <a:pt x="54" y="18"/>
                </a:lnTo>
                <a:lnTo>
                  <a:pt x="54" y="18"/>
                </a:lnTo>
                <a:lnTo>
                  <a:pt x="54" y="18"/>
                </a:lnTo>
                <a:lnTo>
                  <a:pt x="54" y="18"/>
                </a:lnTo>
                <a:lnTo>
                  <a:pt x="54" y="18"/>
                </a:lnTo>
                <a:lnTo>
                  <a:pt x="56" y="18"/>
                </a:lnTo>
                <a:lnTo>
                  <a:pt x="56" y="18"/>
                </a:lnTo>
                <a:lnTo>
                  <a:pt x="56" y="18"/>
                </a:lnTo>
                <a:lnTo>
                  <a:pt x="56" y="16"/>
                </a:lnTo>
                <a:lnTo>
                  <a:pt x="56" y="16"/>
                </a:lnTo>
                <a:lnTo>
                  <a:pt x="56" y="14"/>
                </a:lnTo>
                <a:lnTo>
                  <a:pt x="54" y="14"/>
                </a:lnTo>
                <a:lnTo>
                  <a:pt x="54" y="12"/>
                </a:lnTo>
                <a:lnTo>
                  <a:pt x="54" y="12"/>
                </a:lnTo>
                <a:lnTo>
                  <a:pt x="54" y="12"/>
                </a:lnTo>
                <a:lnTo>
                  <a:pt x="54" y="12"/>
                </a:lnTo>
                <a:lnTo>
                  <a:pt x="56" y="12"/>
                </a:lnTo>
                <a:lnTo>
                  <a:pt x="56" y="10"/>
                </a:lnTo>
                <a:lnTo>
                  <a:pt x="56" y="10"/>
                </a:lnTo>
                <a:lnTo>
                  <a:pt x="56" y="8"/>
                </a:lnTo>
                <a:lnTo>
                  <a:pt x="56" y="8"/>
                </a:lnTo>
                <a:lnTo>
                  <a:pt x="56" y="8"/>
                </a:lnTo>
                <a:lnTo>
                  <a:pt x="56" y="6"/>
                </a:lnTo>
                <a:lnTo>
                  <a:pt x="56" y="6"/>
                </a:lnTo>
                <a:lnTo>
                  <a:pt x="56" y="6"/>
                </a:lnTo>
                <a:lnTo>
                  <a:pt x="56" y="6"/>
                </a:lnTo>
                <a:lnTo>
                  <a:pt x="58" y="6"/>
                </a:lnTo>
                <a:lnTo>
                  <a:pt x="58" y="6"/>
                </a:lnTo>
                <a:lnTo>
                  <a:pt x="58" y="6"/>
                </a:lnTo>
                <a:lnTo>
                  <a:pt x="58" y="6"/>
                </a:lnTo>
                <a:lnTo>
                  <a:pt x="60" y="4"/>
                </a:lnTo>
                <a:lnTo>
                  <a:pt x="60" y="4"/>
                </a:lnTo>
                <a:lnTo>
                  <a:pt x="60" y="4"/>
                </a:lnTo>
                <a:lnTo>
                  <a:pt x="60" y="4"/>
                </a:lnTo>
                <a:lnTo>
                  <a:pt x="60" y="4"/>
                </a:lnTo>
                <a:lnTo>
                  <a:pt x="62" y="2"/>
                </a:lnTo>
                <a:lnTo>
                  <a:pt x="64" y="2"/>
                </a:lnTo>
                <a:lnTo>
                  <a:pt x="64" y="4"/>
                </a:lnTo>
                <a:lnTo>
                  <a:pt x="64" y="4"/>
                </a:lnTo>
                <a:lnTo>
                  <a:pt x="66" y="4"/>
                </a:lnTo>
                <a:lnTo>
                  <a:pt x="66" y="4"/>
                </a:lnTo>
                <a:lnTo>
                  <a:pt x="68" y="4"/>
                </a:lnTo>
                <a:lnTo>
                  <a:pt x="70" y="2"/>
                </a:lnTo>
                <a:lnTo>
                  <a:pt x="70" y="2"/>
                </a:lnTo>
                <a:lnTo>
                  <a:pt x="70" y="2"/>
                </a:lnTo>
                <a:lnTo>
                  <a:pt x="70" y="2"/>
                </a:lnTo>
                <a:lnTo>
                  <a:pt x="72" y="2"/>
                </a:lnTo>
                <a:lnTo>
                  <a:pt x="72" y="2"/>
                </a:lnTo>
                <a:lnTo>
                  <a:pt x="74" y="2"/>
                </a:lnTo>
                <a:lnTo>
                  <a:pt x="76" y="0"/>
                </a:lnTo>
                <a:lnTo>
                  <a:pt x="76" y="2"/>
                </a:lnTo>
                <a:lnTo>
                  <a:pt x="76" y="2"/>
                </a:lnTo>
                <a:lnTo>
                  <a:pt x="76" y="2"/>
                </a:lnTo>
                <a:lnTo>
                  <a:pt x="76" y="2"/>
                </a:lnTo>
                <a:lnTo>
                  <a:pt x="78" y="4"/>
                </a:lnTo>
                <a:lnTo>
                  <a:pt x="78" y="4"/>
                </a:lnTo>
                <a:lnTo>
                  <a:pt x="78" y="4"/>
                </a:lnTo>
                <a:lnTo>
                  <a:pt x="80" y="4"/>
                </a:lnTo>
                <a:lnTo>
                  <a:pt x="80" y="4"/>
                </a:lnTo>
                <a:lnTo>
                  <a:pt x="80" y="4"/>
                </a:lnTo>
                <a:lnTo>
                  <a:pt x="80" y="4"/>
                </a:lnTo>
                <a:lnTo>
                  <a:pt x="80" y="4"/>
                </a:lnTo>
                <a:lnTo>
                  <a:pt x="82" y="4"/>
                </a:lnTo>
                <a:lnTo>
                  <a:pt x="82" y="4"/>
                </a:lnTo>
                <a:lnTo>
                  <a:pt x="84" y="6"/>
                </a:lnTo>
                <a:lnTo>
                  <a:pt x="86" y="6"/>
                </a:lnTo>
                <a:lnTo>
                  <a:pt x="86" y="6"/>
                </a:lnTo>
                <a:lnTo>
                  <a:pt x="88" y="6"/>
                </a:lnTo>
                <a:lnTo>
                  <a:pt x="88" y="6"/>
                </a:lnTo>
                <a:lnTo>
                  <a:pt x="90" y="6"/>
                </a:lnTo>
                <a:lnTo>
                  <a:pt x="90" y="6"/>
                </a:lnTo>
                <a:lnTo>
                  <a:pt x="90" y="8"/>
                </a:lnTo>
                <a:lnTo>
                  <a:pt x="92" y="10"/>
                </a:lnTo>
                <a:lnTo>
                  <a:pt x="92" y="10"/>
                </a:lnTo>
                <a:lnTo>
                  <a:pt x="92" y="10"/>
                </a:lnTo>
                <a:lnTo>
                  <a:pt x="90" y="12"/>
                </a:lnTo>
                <a:lnTo>
                  <a:pt x="90" y="12"/>
                </a:lnTo>
                <a:lnTo>
                  <a:pt x="90" y="12"/>
                </a:lnTo>
                <a:lnTo>
                  <a:pt x="90" y="12"/>
                </a:lnTo>
                <a:lnTo>
                  <a:pt x="88" y="12"/>
                </a:lnTo>
                <a:lnTo>
                  <a:pt x="88" y="12"/>
                </a:lnTo>
                <a:lnTo>
                  <a:pt x="88" y="12"/>
                </a:lnTo>
                <a:lnTo>
                  <a:pt x="88" y="14"/>
                </a:lnTo>
                <a:lnTo>
                  <a:pt x="88" y="14"/>
                </a:lnTo>
                <a:lnTo>
                  <a:pt x="88" y="14"/>
                </a:lnTo>
                <a:lnTo>
                  <a:pt x="88" y="14"/>
                </a:lnTo>
                <a:lnTo>
                  <a:pt x="88" y="14"/>
                </a:lnTo>
                <a:lnTo>
                  <a:pt x="88" y="16"/>
                </a:lnTo>
                <a:lnTo>
                  <a:pt x="90" y="16"/>
                </a:lnTo>
                <a:lnTo>
                  <a:pt x="9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9" name="Freeform 775"/>
          <p:cNvSpPr>
            <a:spLocks/>
          </p:cNvSpPr>
          <p:nvPr/>
        </p:nvSpPr>
        <p:spPr bwMode="auto">
          <a:xfrm>
            <a:off x="5054600" y="1843088"/>
            <a:ext cx="31750" cy="15875"/>
          </a:xfrm>
          <a:custGeom>
            <a:avLst/>
            <a:gdLst/>
            <a:ahLst/>
            <a:cxnLst>
              <a:cxn ang="0">
                <a:pos x="0" y="10"/>
              </a:cxn>
              <a:cxn ang="0">
                <a:pos x="0" y="10"/>
              </a:cxn>
              <a:cxn ang="0">
                <a:pos x="0" y="10"/>
              </a:cxn>
              <a:cxn ang="0">
                <a:pos x="2" y="10"/>
              </a:cxn>
              <a:cxn ang="0">
                <a:pos x="2" y="10"/>
              </a:cxn>
              <a:cxn ang="0">
                <a:pos x="2" y="10"/>
              </a:cxn>
              <a:cxn ang="0">
                <a:pos x="2" y="10"/>
              </a:cxn>
              <a:cxn ang="0">
                <a:pos x="2" y="10"/>
              </a:cxn>
              <a:cxn ang="0">
                <a:pos x="2" y="8"/>
              </a:cxn>
              <a:cxn ang="0">
                <a:pos x="2" y="8"/>
              </a:cxn>
              <a:cxn ang="0">
                <a:pos x="2" y="8"/>
              </a:cxn>
              <a:cxn ang="0">
                <a:pos x="4" y="6"/>
              </a:cxn>
              <a:cxn ang="0">
                <a:pos x="2" y="6"/>
              </a:cxn>
              <a:cxn ang="0">
                <a:pos x="2" y="6"/>
              </a:cxn>
              <a:cxn ang="0">
                <a:pos x="2" y="6"/>
              </a:cxn>
              <a:cxn ang="0">
                <a:pos x="4" y="6"/>
              </a:cxn>
              <a:cxn ang="0">
                <a:pos x="4" y="6"/>
              </a:cxn>
              <a:cxn ang="0">
                <a:pos x="6" y="6"/>
              </a:cxn>
              <a:cxn ang="0">
                <a:pos x="6" y="6"/>
              </a:cxn>
              <a:cxn ang="0">
                <a:pos x="6" y="6"/>
              </a:cxn>
              <a:cxn ang="0">
                <a:pos x="6" y="4"/>
              </a:cxn>
              <a:cxn ang="0">
                <a:pos x="8" y="4"/>
              </a:cxn>
              <a:cxn ang="0">
                <a:pos x="10" y="4"/>
              </a:cxn>
              <a:cxn ang="0">
                <a:pos x="10" y="4"/>
              </a:cxn>
              <a:cxn ang="0">
                <a:pos x="10" y="2"/>
              </a:cxn>
              <a:cxn ang="0">
                <a:pos x="10" y="2"/>
              </a:cxn>
              <a:cxn ang="0">
                <a:pos x="10" y="2"/>
              </a:cxn>
              <a:cxn ang="0">
                <a:pos x="10" y="2"/>
              </a:cxn>
              <a:cxn ang="0">
                <a:pos x="10" y="0"/>
              </a:cxn>
              <a:cxn ang="0">
                <a:pos x="10" y="0"/>
              </a:cxn>
              <a:cxn ang="0">
                <a:pos x="10" y="0"/>
              </a:cxn>
              <a:cxn ang="0">
                <a:pos x="10" y="0"/>
              </a:cxn>
              <a:cxn ang="0">
                <a:pos x="12" y="2"/>
              </a:cxn>
              <a:cxn ang="0">
                <a:pos x="12" y="2"/>
              </a:cxn>
              <a:cxn ang="0">
                <a:pos x="12" y="2"/>
              </a:cxn>
              <a:cxn ang="0">
                <a:pos x="14" y="2"/>
              </a:cxn>
              <a:cxn ang="0">
                <a:pos x="14" y="2"/>
              </a:cxn>
              <a:cxn ang="0">
                <a:pos x="14" y="2"/>
              </a:cxn>
              <a:cxn ang="0">
                <a:pos x="14" y="2"/>
              </a:cxn>
              <a:cxn ang="0">
                <a:pos x="14" y="2"/>
              </a:cxn>
              <a:cxn ang="0">
                <a:pos x="18" y="2"/>
              </a:cxn>
              <a:cxn ang="0">
                <a:pos x="18" y="2"/>
              </a:cxn>
              <a:cxn ang="0">
                <a:pos x="18" y="2"/>
              </a:cxn>
              <a:cxn ang="0">
                <a:pos x="18" y="2"/>
              </a:cxn>
              <a:cxn ang="0">
                <a:pos x="18" y="2"/>
              </a:cxn>
              <a:cxn ang="0">
                <a:pos x="20" y="2"/>
              </a:cxn>
              <a:cxn ang="0">
                <a:pos x="20" y="2"/>
              </a:cxn>
              <a:cxn ang="0">
                <a:pos x="18" y="2"/>
              </a:cxn>
              <a:cxn ang="0">
                <a:pos x="18" y="0"/>
              </a:cxn>
              <a:cxn ang="0">
                <a:pos x="18" y="0"/>
              </a:cxn>
              <a:cxn ang="0">
                <a:pos x="18" y="0"/>
              </a:cxn>
            </a:cxnLst>
            <a:rect l="0" t="0" r="r" b="b"/>
            <a:pathLst>
              <a:path w="20" h="10">
                <a:moveTo>
                  <a:pt x="0" y="10"/>
                </a:moveTo>
                <a:lnTo>
                  <a:pt x="0" y="10"/>
                </a:lnTo>
                <a:lnTo>
                  <a:pt x="0" y="10"/>
                </a:lnTo>
                <a:lnTo>
                  <a:pt x="2" y="10"/>
                </a:lnTo>
                <a:lnTo>
                  <a:pt x="2" y="10"/>
                </a:lnTo>
                <a:lnTo>
                  <a:pt x="2" y="10"/>
                </a:lnTo>
                <a:lnTo>
                  <a:pt x="2" y="10"/>
                </a:lnTo>
                <a:lnTo>
                  <a:pt x="2" y="10"/>
                </a:lnTo>
                <a:lnTo>
                  <a:pt x="2" y="8"/>
                </a:lnTo>
                <a:lnTo>
                  <a:pt x="2" y="8"/>
                </a:lnTo>
                <a:lnTo>
                  <a:pt x="2" y="8"/>
                </a:lnTo>
                <a:lnTo>
                  <a:pt x="4" y="6"/>
                </a:lnTo>
                <a:lnTo>
                  <a:pt x="2" y="6"/>
                </a:lnTo>
                <a:lnTo>
                  <a:pt x="2" y="6"/>
                </a:lnTo>
                <a:lnTo>
                  <a:pt x="2" y="6"/>
                </a:lnTo>
                <a:lnTo>
                  <a:pt x="4" y="6"/>
                </a:lnTo>
                <a:lnTo>
                  <a:pt x="4" y="6"/>
                </a:lnTo>
                <a:lnTo>
                  <a:pt x="6" y="6"/>
                </a:lnTo>
                <a:lnTo>
                  <a:pt x="6" y="6"/>
                </a:lnTo>
                <a:lnTo>
                  <a:pt x="6" y="6"/>
                </a:lnTo>
                <a:lnTo>
                  <a:pt x="6" y="4"/>
                </a:lnTo>
                <a:lnTo>
                  <a:pt x="8" y="4"/>
                </a:lnTo>
                <a:lnTo>
                  <a:pt x="10" y="4"/>
                </a:lnTo>
                <a:lnTo>
                  <a:pt x="10" y="4"/>
                </a:lnTo>
                <a:lnTo>
                  <a:pt x="10" y="2"/>
                </a:lnTo>
                <a:lnTo>
                  <a:pt x="10" y="2"/>
                </a:lnTo>
                <a:lnTo>
                  <a:pt x="10" y="2"/>
                </a:lnTo>
                <a:lnTo>
                  <a:pt x="10" y="2"/>
                </a:lnTo>
                <a:lnTo>
                  <a:pt x="10" y="0"/>
                </a:lnTo>
                <a:lnTo>
                  <a:pt x="10" y="0"/>
                </a:lnTo>
                <a:lnTo>
                  <a:pt x="10" y="0"/>
                </a:lnTo>
                <a:lnTo>
                  <a:pt x="10" y="0"/>
                </a:lnTo>
                <a:lnTo>
                  <a:pt x="12" y="2"/>
                </a:lnTo>
                <a:lnTo>
                  <a:pt x="12" y="2"/>
                </a:lnTo>
                <a:lnTo>
                  <a:pt x="12" y="2"/>
                </a:lnTo>
                <a:lnTo>
                  <a:pt x="14" y="2"/>
                </a:lnTo>
                <a:lnTo>
                  <a:pt x="14" y="2"/>
                </a:lnTo>
                <a:lnTo>
                  <a:pt x="14" y="2"/>
                </a:lnTo>
                <a:lnTo>
                  <a:pt x="14" y="2"/>
                </a:lnTo>
                <a:lnTo>
                  <a:pt x="14" y="2"/>
                </a:lnTo>
                <a:lnTo>
                  <a:pt x="18" y="2"/>
                </a:lnTo>
                <a:lnTo>
                  <a:pt x="18" y="2"/>
                </a:lnTo>
                <a:lnTo>
                  <a:pt x="18" y="2"/>
                </a:lnTo>
                <a:lnTo>
                  <a:pt x="18" y="2"/>
                </a:lnTo>
                <a:lnTo>
                  <a:pt x="18" y="2"/>
                </a:lnTo>
                <a:lnTo>
                  <a:pt x="20" y="2"/>
                </a:lnTo>
                <a:lnTo>
                  <a:pt x="20" y="2"/>
                </a:lnTo>
                <a:lnTo>
                  <a:pt x="18" y="2"/>
                </a:lnTo>
                <a:lnTo>
                  <a:pt x="18" y="0"/>
                </a:lnTo>
                <a:lnTo>
                  <a:pt x="18" y="0"/>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0" name="Line 776"/>
          <p:cNvSpPr>
            <a:spLocks noChangeShapeType="1"/>
          </p:cNvSpPr>
          <p:nvPr/>
        </p:nvSpPr>
        <p:spPr bwMode="auto">
          <a:xfrm>
            <a:off x="5210175" y="3363913"/>
            <a:ext cx="25400"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1" name="Line 777"/>
          <p:cNvSpPr>
            <a:spLocks noChangeShapeType="1"/>
          </p:cNvSpPr>
          <p:nvPr/>
        </p:nvSpPr>
        <p:spPr bwMode="auto">
          <a:xfrm>
            <a:off x="5238750" y="3376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2" name="Line 778"/>
          <p:cNvSpPr>
            <a:spLocks noChangeShapeType="1"/>
          </p:cNvSpPr>
          <p:nvPr/>
        </p:nvSpPr>
        <p:spPr bwMode="auto">
          <a:xfrm>
            <a:off x="5238750" y="3376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3" name="Freeform 779"/>
          <p:cNvSpPr>
            <a:spLocks/>
          </p:cNvSpPr>
          <p:nvPr/>
        </p:nvSpPr>
        <p:spPr bwMode="auto">
          <a:xfrm>
            <a:off x="5219700" y="3376613"/>
            <a:ext cx="19050" cy="9525"/>
          </a:xfrm>
          <a:custGeom>
            <a:avLst/>
            <a:gdLst/>
            <a:ahLst/>
            <a:cxnLst>
              <a:cxn ang="0">
                <a:pos x="12" y="0"/>
              </a:cxn>
              <a:cxn ang="0">
                <a:pos x="12" y="2"/>
              </a:cxn>
              <a:cxn ang="0">
                <a:pos x="10" y="4"/>
              </a:cxn>
              <a:cxn ang="0">
                <a:pos x="10" y="4"/>
              </a:cxn>
              <a:cxn ang="0">
                <a:pos x="8" y="4"/>
              </a:cxn>
              <a:cxn ang="0">
                <a:pos x="8" y="6"/>
              </a:cxn>
              <a:cxn ang="0">
                <a:pos x="8" y="6"/>
              </a:cxn>
              <a:cxn ang="0">
                <a:pos x="10" y="6"/>
              </a:cxn>
              <a:cxn ang="0">
                <a:pos x="0" y="6"/>
              </a:cxn>
            </a:cxnLst>
            <a:rect l="0" t="0" r="r" b="b"/>
            <a:pathLst>
              <a:path w="12" h="6">
                <a:moveTo>
                  <a:pt x="12" y="0"/>
                </a:moveTo>
                <a:lnTo>
                  <a:pt x="12" y="2"/>
                </a:lnTo>
                <a:lnTo>
                  <a:pt x="10" y="4"/>
                </a:lnTo>
                <a:lnTo>
                  <a:pt x="10" y="4"/>
                </a:lnTo>
                <a:lnTo>
                  <a:pt x="8" y="4"/>
                </a:lnTo>
                <a:lnTo>
                  <a:pt x="8" y="6"/>
                </a:lnTo>
                <a:lnTo>
                  <a:pt x="8" y="6"/>
                </a:lnTo>
                <a:lnTo>
                  <a:pt x="1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4" name="Line 780"/>
          <p:cNvSpPr>
            <a:spLocks noChangeShapeType="1"/>
          </p:cNvSpPr>
          <p:nvPr/>
        </p:nvSpPr>
        <p:spPr bwMode="auto">
          <a:xfrm>
            <a:off x="5213350" y="3379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5" name="Line 781"/>
          <p:cNvSpPr>
            <a:spLocks noChangeShapeType="1"/>
          </p:cNvSpPr>
          <p:nvPr/>
        </p:nvSpPr>
        <p:spPr bwMode="auto">
          <a:xfrm>
            <a:off x="5213350" y="3379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6" name="Freeform 782"/>
          <p:cNvSpPr>
            <a:spLocks/>
          </p:cNvSpPr>
          <p:nvPr/>
        </p:nvSpPr>
        <p:spPr bwMode="auto">
          <a:xfrm>
            <a:off x="5210175" y="3363913"/>
            <a:ext cx="3175" cy="15875"/>
          </a:xfrm>
          <a:custGeom>
            <a:avLst/>
            <a:gdLst/>
            <a:ahLst/>
            <a:cxnLst>
              <a:cxn ang="0">
                <a:pos x="2" y="10"/>
              </a:cxn>
              <a:cxn ang="0">
                <a:pos x="2" y="10"/>
              </a:cxn>
              <a:cxn ang="0">
                <a:pos x="0" y="8"/>
              </a:cxn>
              <a:cxn ang="0">
                <a:pos x="0" y="0"/>
              </a:cxn>
            </a:cxnLst>
            <a:rect l="0" t="0" r="r" b="b"/>
            <a:pathLst>
              <a:path w="2" h="10">
                <a:moveTo>
                  <a:pt x="2" y="10"/>
                </a:moveTo>
                <a:lnTo>
                  <a:pt x="2" y="10"/>
                </a:lnTo>
                <a:lnTo>
                  <a:pt x="0" y="8"/>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7" name="Freeform 783"/>
          <p:cNvSpPr>
            <a:spLocks/>
          </p:cNvSpPr>
          <p:nvPr/>
        </p:nvSpPr>
        <p:spPr bwMode="auto">
          <a:xfrm>
            <a:off x="5238750" y="3309938"/>
            <a:ext cx="117475" cy="73025"/>
          </a:xfrm>
          <a:custGeom>
            <a:avLst/>
            <a:gdLst/>
            <a:ahLst/>
            <a:cxnLst>
              <a:cxn ang="0">
                <a:pos x="0" y="44"/>
              </a:cxn>
              <a:cxn ang="0">
                <a:pos x="2" y="42"/>
              </a:cxn>
              <a:cxn ang="0">
                <a:pos x="8" y="40"/>
              </a:cxn>
              <a:cxn ang="0">
                <a:pos x="8" y="36"/>
              </a:cxn>
              <a:cxn ang="0">
                <a:pos x="10" y="36"/>
              </a:cxn>
              <a:cxn ang="0">
                <a:pos x="14" y="32"/>
              </a:cxn>
              <a:cxn ang="0">
                <a:pos x="24" y="42"/>
              </a:cxn>
              <a:cxn ang="0">
                <a:pos x="26" y="42"/>
              </a:cxn>
              <a:cxn ang="0">
                <a:pos x="26" y="42"/>
              </a:cxn>
              <a:cxn ang="0">
                <a:pos x="26" y="42"/>
              </a:cxn>
              <a:cxn ang="0">
                <a:pos x="30" y="42"/>
              </a:cxn>
              <a:cxn ang="0">
                <a:pos x="38" y="34"/>
              </a:cxn>
              <a:cxn ang="0">
                <a:pos x="40" y="30"/>
              </a:cxn>
              <a:cxn ang="0">
                <a:pos x="42" y="26"/>
              </a:cxn>
              <a:cxn ang="0">
                <a:pos x="48" y="20"/>
              </a:cxn>
              <a:cxn ang="0">
                <a:pos x="48" y="18"/>
              </a:cxn>
              <a:cxn ang="0">
                <a:pos x="48" y="16"/>
              </a:cxn>
              <a:cxn ang="0">
                <a:pos x="48" y="10"/>
              </a:cxn>
              <a:cxn ang="0">
                <a:pos x="48" y="10"/>
              </a:cxn>
              <a:cxn ang="0">
                <a:pos x="48" y="8"/>
              </a:cxn>
              <a:cxn ang="0">
                <a:pos x="52" y="4"/>
              </a:cxn>
              <a:cxn ang="0">
                <a:pos x="52" y="4"/>
              </a:cxn>
              <a:cxn ang="0">
                <a:pos x="52" y="2"/>
              </a:cxn>
              <a:cxn ang="0">
                <a:pos x="52" y="2"/>
              </a:cxn>
              <a:cxn ang="0">
                <a:pos x="52" y="0"/>
              </a:cxn>
              <a:cxn ang="0">
                <a:pos x="52" y="0"/>
              </a:cxn>
              <a:cxn ang="0">
                <a:pos x="52" y="0"/>
              </a:cxn>
              <a:cxn ang="0">
                <a:pos x="60" y="0"/>
              </a:cxn>
              <a:cxn ang="0">
                <a:pos x="58" y="4"/>
              </a:cxn>
              <a:cxn ang="0">
                <a:pos x="58" y="10"/>
              </a:cxn>
              <a:cxn ang="0">
                <a:pos x="58" y="10"/>
              </a:cxn>
              <a:cxn ang="0">
                <a:pos x="58" y="10"/>
              </a:cxn>
              <a:cxn ang="0">
                <a:pos x="58" y="10"/>
              </a:cxn>
              <a:cxn ang="0">
                <a:pos x="60" y="24"/>
              </a:cxn>
              <a:cxn ang="0">
                <a:pos x="60" y="24"/>
              </a:cxn>
              <a:cxn ang="0">
                <a:pos x="60" y="24"/>
              </a:cxn>
              <a:cxn ang="0">
                <a:pos x="60" y="24"/>
              </a:cxn>
              <a:cxn ang="0">
                <a:pos x="62" y="26"/>
              </a:cxn>
              <a:cxn ang="0">
                <a:pos x="64" y="28"/>
              </a:cxn>
              <a:cxn ang="0">
                <a:pos x="70" y="34"/>
              </a:cxn>
              <a:cxn ang="0">
                <a:pos x="72" y="36"/>
              </a:cxn>
              <a:cxn ang="0">
                <a:pos x="72" y="38"/>
              </a:cxn>
              <a:cxn ang="0">
                <a:pos x="72" y="38"/>
              </a:cxn>
              <a:cxn ang="0">
                <a:pos x="72" y="40"/>
              </a:cxn>
              <a:cxn ang="0">
                <a:pos x="72" y="40"/>
              </a:cxn>
              <a:cxn ang="0">
                <a:pos x="70" y="42"/>
              </a:cxn>
              <a:cxn ang="0">
                <a:pos x="70" y="44"/>
              </a:cxn>
              <a:cxn ang="0">
                <a:pos x="70" y="46"/>
              </a:cxn>
              <a:cxn ang="0">
                <a:pos x="70" y="46"/>
              </a:cxn>
              <a:cxn ang="0">
                <a:pos x="70" y="46"/>
              </a:cxn>
            </a:cxnLst>
            <a:rect l="0" t="0" r="r" b="b"/>
            <a:pathLst>
              <a:path w="74" h="46">
                <a:moveTo>
                  <a:pt x="0" y="44"/>
                </a:moveTo>
                <a:lnTo>
                  <a:pt x="0" y="44"/>
                </a:lnTo>
                <a:lnTo>
                  <a:pt x="2" y="42"/>
                </a:lnTo>
                <a:lnTo>
                  <a:pt x="2" y="42"/>
                </a:lnTo>
                <a:lnTo>
                  <a:pt x="6" y="42"/>
                </a:lnTo>
                <a:lnTo>
                  <a:pt x="8" y="40"/>
                </a:lnTo>
                <a:lnTo>
                  <a:pt x="8" y="38"/>
                </a:lnTo>
                <a:lnTo>
                  <a:pt x="8" y="36"/>
                </a:lnTo>
                <a:lnTo>
                  <a:pt x="8" y="36"/>
                </a:lnTo>
                <a:lnTo>
                  <a:pt x="10" y="36"/>
                </a:lnTo>
                <a:lnTo>
                  <a:pt x="14" y="34"/>
                </a:lnTo>
                <a:lnTo>
                  <a:pt x="14" y="32"/>
                </a:lnTo>
                <a:lnTo>
                  <a:pt x="20" y="38"/>
                </a:lnTo>
                <a:lnTo>
                  <a:pt x="24" y="42"/>
                </a:lnTo>
                <a:lnTo>
                  <a:pt x="26" y="42"/>
                </a:lnTo>
                <a:lnTo>
                  <a:pt x="26" y="42"/>
                </a:lnTo>
                <a:lnTo>
                  <a:pt x="26" y="42"/>
                </a:lnTo>
                <a:lnTo>
                  <a:pt x="26" y="42"/>
                </a:lnTo>
                <a:lnTo>
                  <a:pt x="26" y="42"/>
                </a:lnTo>
                <a:lnTo>
                  <a:pt x="26" y="42"/>
                </a:lnTo>
                <a:lnTo>
                  <a:pt x="28" y="42"/>
                </a:lnTo>
                <a:lnTo>
                  <a:pt x="30" y="42"/>
                </a:lnTo>
                <a:lnTo>
                  <a:pt x="32" y="40"/>
                </a:lnTo>
                <a:lnTo>
                  <a:pt x="38" y="34"/>
                </a:lnTo>
                <a:lnTo>
                  <a:pt x="40" y="32"/>
                </a:lnTo>
                <a:lnTo>
                  <a:pt x="40" y="30"/>
                </a:lnTo>
                <a:lnTo>
                  <a:pt x="40" y="30"/>
                </a:lnTo>
                <a:lnTo>
                  <a:pt x="42" y="26"/>
                </a:lnTo>
                <a:lnTo>
                  <a:pt x="42" y="26"/>
                </a:lnTo>
                <a:lnTo>
                  <a:pt x="48" y="20"/>
                </a:lnTo>
                <a:lnTo>
                  <a:pt x="48" y="20"/>
                </a:lnTo>
                <a:lnTo>
                  <a:pt x="48" y="18"/>
                </a:lnTo>
                <a:lnTo>
                  <a:pt x="48" y="16"/>
                </a:lnTo>
                <a:lnTo>
                  <a:pt x="48" y="16"/>
                </a:lnTo>
                <a:lnTo>
                  <a:pt x="48" y="14"/>
                </a:lnTo>
                <a:lnTo>
                  <a:pt x="48" y="10"/>
                </a:lnTo>
                <a:lnTo>
                  <a:pt x="48" y="10"/>
                </a:lnTo>
                <a:lnTo>
                  <a:pt x="48" y="10"/>
                </a:lnTo>
                <a:lnTo>
                  <a:pt x="48" y="8"/>
                </a:lnTo>
                <a:lnTo>
                  <a:pt x="48" y="8"/>
                </a:lnTo>
                <a:lnTo>
                  <a:pt x="44" y="4"/>
                </a:lnTo>
                <a:lnTo>
                  <a:pt x="52" y="4"/>
                </a:lnTo>
                <a:lnTo>
                  <a:pt x="52" y="4"/>
                </a:lnTo>
                <a:lnTo>
                  <a:pt x="52" y="4"/>
                </a:lnTo>
                <a:lnTo>
                  <a:pt x="52" y="2"/>
                </a:lnTo>
                <a:lnTo>
                  <a:pt x="52" y="2"/>
                </a:lnTo>
                <a:lnTo>
                  <a:pt x="52" y="2"/>
                </a:lnTo>
                <a:lnTo>
                  <a:pt x="52" y="2"/>
                </a:lnTo>
                <a:lnTo>
                  <a:pt x="52" y="2"/>
                </a:lnTo>
                <a:lnTo>
                  <a:pt x="52" y="0"/>
                </a:lnTo>
                <a:lnTo>
                  <a:pt x="52" y="0"/>
                </a:lnTo>
                <a:lnTo>
                  <a:pt x="52" y="0"/>
                </a:lnTo>
                <a:lnTo>
                  <a:pt x="52" y="0"/>
                </a:lnTo>
                <a:lnTo>
                  <a:pt x="52" y="0"/>
                </a:lnTo>
                <a:lnTo>
                  <a:pt x="52" y="0"/>
                </a:lnTo>
                <a:lnTo>
                  <a:pt x="60" y="0"/>
                </a:lnTo>
                <a:lnTo>
                  <a:pt x="60" y="2"/>
                </a:lnTo>
                <a:lnTo>
                  <a:pt x="58" y="4"/>
                </a:lnTo>
                <a:lnTo>
                  <a:pt x="58" y="6"/>
                </a:lnTo>
                <a:lnTo>
                  <a:pt x="58" y="10"/>
                </a:lnTo>
                <a:lnTo>
                  <a:pt x="58" y="10"/>
                </a:lnTo>
                <a:lnTo>
                  <a:pt x="58" y="10"/>
                </a:lnTo>
                <a:lnTo>
                  <a:pt x="58" y="10"/>
                </a:lnTo>
                <a:lnTo>
                  <a:pt x="58" y="10"/>
                </a:lnTo>
                <a:lnTo>
                  <a:pt x="58" y="10"/>
                </a:lnTo>
                <a:lnTo>
                  <a:pt x="58" y="10"/>
                </a:lnTo>
                <a:lnTo>
                  <a:pt x="58" y="10"/>
                </a:lnTo>
                <a:lnTo>
                  <a:pt x="60" y="24"/>
                </a:lnTo>
                <a:lnTo>
                  <a:pt x="60" y="24"/>
                </a:lnTo>
                <a:lnTo>
                  <a:pt x="60" y="24"/>
                </a:lnTo>
                <a:lnTo>
                  <a:pt x="60" y="24"/>
                </a:lnTo>
                <a:lnTo>
                  <a:pt x="60" y="24"/>
                </a:lnTo>
                <a:lnTo>
                  <a:pt x="60" y="24"/>
                </a:lnTo>
                <a:lnTo>
                  <a:pt x="60" y="24"/>
                </a:lnTo>
                <a:lnTo>
                  <a:pt x="62" y="26"/>
                </a:lnTo>
                <a:lnTo>
                  <a:pt x="62" y="26"/>
                </a:lnTo>
                <a:lnTo>
                  <a:pt x="64" y="26"/>
                </a:lnTo>
                <a:lnTo>
                  <a:pt x="64" y="28"/>
                </a:lnTo>
                <a:lnTo>
                  <a:pt x="70" y="34"/>
                </a:lnTo>
                <a:lnTo>
                  <a:pt x="70" y="34"/>
                </a:lnTo>
                <a:lnTo>
                  <a:pt x="72" y="36"/>
                </a:lnTo>
                <a:lnTo>
                  <a:pt x="72" y="36"/>
                </a:lnTo>
                <a:lnTo>
                  <a:pt x="72" y="36"/>
                </a:lnTo>
                <a:lnTo>
                  <a:pt x="72" y="38"/>
                </a:lnTo>
                <a:lnTo>
                  <a:pt x="72" y="38"/>
                </a:lnTo>
                <a:lnTo>
                  <a:pt x="72" y="38"/>
                </a:lnTo>
                <a:lnTo>
                  <a:pt x="72" y="38"/>
                </a:lnTo>
                <a:lnTo>
                  <a:pt x="72" y="40"/>
                </a:lnTo>
                <a:lnTo>
                  <a:pt x="72" y="40"/>
                </a:lnTo>
                <a:lnTo>
                  <a:pt x="72" y="40"/>
                </a:lnTo>
                <a:lnTo>
                  <a:pt x="72" y="40"/>
                </a:lnTo>
                <a:lnTo>
                  <a:pt x="70" y="42"/>
                </a:lnTo>
                <a:lnTo>
                  <a:pt x="70" y="44"/>
                </a:lnTo>
                <a:lnTo>
                  <a:pt x="70" y="44"/>
                </a:lnTo>
                <a:lnTo>
                  <a:pt x="70" y="46"/>
                </a:lnTo>
                <a:lnTo>
                  <a:pt x="70" y="46"/>
                </a:lnTo>
                <a:lnTo>
                  <a:pt x="70" y="46"/>
                </a:lnTo>
                <a:lnTo>
                  <a:pt x="70" y="46"/>
                </a:lnTo>
                <a:lnTo>
                  <a:pt x="70" y="46"/>
                </a:lnTo>
                <a:lnTo>
                  <a:pt x="70" y="46"/>
                </a:lnTo>
                <a:lnTo>
                  <a:pt x="74"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8" name="Freeform 784"/>
          <p:cNvSpPr>
            <a:spLocks/>
          </p:cNvSpPr>
          <p:nvPr/>
        </p:nvSpPr>
        <p:spPr bwMode="auto">
          <a:xfrm>
            <a:off x="5124450" y="3357563"/>
            <a:ext cx="88900" cy="44450"/>
          </a:xfrm>
          <a:custGeom>
            <a:avLst/>
            <a:gdLst/>
            <a:ahLst/>
            <a:cxnLst>
              <a:cxn ang="0">
                <a:pos x="2" y="28"/>
              </a:cxn>
              <a:cxn ang="0">
                <a:pos x="2" y="28"/>
              </a:cxn>
              <a:cxn ang="0">
                <a:pos x="6" y="26"/>
              </a:cxn>
              <a:cxn ang="0">
                <a:pos x="6" y="26"/>
              </a:cxn>
              <a:cxn ang="0">
                <a:pos x="6" y="24"/>
              </a:cxn>
              <a:cxn ang="0">
                <a:pos x="8" y="20"/>
              </a:cxn>
              <a:cxn ang="0">
                <a:pos x="8" y="18"/>
              </a:cxn>
              <a:cxn ang="0">
                <a:pos x="10" y="16"/>
              </a:cxn>
              <a:cxn ang="0">
                <a:pos x="10" y="10"/>
              </a:cxn>
              <a:cxn ang="0">
                <a:pos x="10" y="10"/>
              </a:cxn>
              <a:cxn ang="0">
                <a:pos x="10" y="10"/>
              </a:cxn>
              <a:cxn ang="0">
                <a:pos x="12" y="8"/>
              </a:cxn>
              <a:cxn ang="0">
                <a:pos x="12" y="8"/>
              </a:cxn>
              <a:cxn ang="0">
                <a:pos x="12" y="8"/>
              </a:cxn>
              <a:cxn ang="0">
                <a:pos x="14" y="6"/>
              </a:cxn>
              <a:cxn ang="0">
                <a:pos x="14" y="6"/>
              </a:cxn>
              <a:cxn ang="0">
                <a:pos x="12" y="4"/>
              </a:cxn>
              <a:cxn ang="0">
                <a:pos x="14" y="2"/>
              </a:cxn>
              <a:cxn ang="0">
                <a:pos x="14" y="2"/>
              </a:cxn>
              <a:cxn ang="0">
                <a:pos x="14" y="2"/>
              </a:cxn>
              <a:cxn ang="0">
                <a:pos x="16" y="2"/>
              </a:cxn>
              <a:cxn ang="0">
                <a:pos x="16" y="2"/>
              </a:cxn>
              <a:cxn ang="0">
                <a:pos x="16" y="2"/>
              </a:cxn>
              <a:cxn ang="0">
                <a:pos x="16" y="2"/>
              </a:cxn>
              <a:cxn ang="0">
                <a:pos x="16" y="2"/>
              </a:cxn>
              <a:cxn ang="0">
                <a:pos x="18" y="2"/>
              </a:cxn>
              <a:cxn ang="0">
                <a:pos x="18" y="2"/>
              </a:cxn>
              <a:cxn ang="0">
                <a:pos x="18" y="2"/>
              </a:cxn>
              <a:cxn ang="0">
                <a:pos x="18" y="2"/>
              </a:cxn>
              <a:cxn ang="0">
                <a:pos x="18" y="2"/>
              </a:cxn>
              <a:cxn ang="0">
                <a:pos x="20" y="2"/>
              </a:cxn>
              <a:cxn ang="0">
                <a:pos x="22" y="0"/>
              </a:cxn>
              <a:cxn ang="0">
                <a:pos x="22" y="0"/>
              </a:cxn>
              <a:cxn ang="0">
                <a:pos x="22" y="0"/>
              </a:cxn>
              <a:cxn ang="0">
                <a:pos x="24" y="0"/>
              </a:cxn>
              <a:cxn ang="0">
                <a:pos x="24" y="0"/>
              </a:cxn>
              <a:cxn ang="0">
                <a:pos x="26" y="2"/>
              </a:cxn>
              <a:cxn ang="0">
                <a:pos x="26" y="4"/>
              </a:cxn>
              <a:cxn ang="0">
                <a:pos x="26" y="4"/>
              </a:cxn>
              <a:cxn ang="0">
                <a:pos x="26" y="4"/>
              </a:cxn>
              <a:cxn ang="0">
                <a:pos x="28" y="4"/>
              </a:cxn>
              <a:cxn ang="0">
                <a:pos x="28" y="6"/>
              </a:cxn>
              <a:cxn ang="0">
                <a:pos x="30" y="8"/>
              </a:cxn>
              <a:cxn ang="0">
                <a:pos x="36" y="16"/>
              </a:cxn>
              <a:cxn ang="0">
                <a:pos x="44" y="14"/>
              </a:cxn>
              <a:cxn ang="0">
                <a:pos x="50" y="14"/>
              </a:cxn>
              <a:cxn ang="0">
                <a:pos x="52" y="14"/>
              </a:cxn>
              <a:cxn ang="0">
                <a:pos x="54" y="14"/>
              </a:cxn>
            </a:cxnLst>
            <a:rect l="0" t="0" r="r" b="b"/>
            <a:pathLst>
              <a:path w="56" h="28">
                <a:moveTo>
                  <a:pt x="0" y="28"/>
                </a:moveTo>
                <a:lnTo>
                  <a:pt x="0" y="28"/>
                </a:lnTo>
                <a:lnTo>
                  <a:pt x="2" y="28"/>
                </a:lnTo>
                <a:lnTo>
                  <a:pt x="2" y="28"/>
                </a:lnTo>
                <a:lnTo>
                  <a:pt x="2" y="28"/>
                </a:lnTo>
                <a:lnTo>
                  <a:pt x="2" y="28"/>
                </a:lnTo>
                <a:lnTo>
                  <a:pt x="4" y="26"/>
                </a:lnTo>
                <a:lnTo>
                  <a:pt x="4" y="26"/>
                </a:lnTo>
                <a:lnTo>
                  <a:pt x="6" y="26"/>
                </a:lnTo>
                <a:lnTo>
                  <a:pt x="6" y="26"/>
                </a:lnTo>
                <a:lnTo>
                  <a:pt x="6" y="26"/>
                </a:lnTo>
                <a:lnTo>
                  <a:pt x="6" y="26"/>
                </a:lnTo>
                <a:lnTo>
                  <a:pt x="6" y="24"/>
                </a:lnTo>
                <a:lnTo>
                  <a:pt x="6" y="24"/>
                </a:lnTo>
                <a:lnTo>
                  <a:pt x="6" y="24"/>
                </a:lnTo>
                <a:lnTo>
                  <a:pt x="8" y="20"/>
                </a:lnTo>
                <a:lnTo>
                  <a:pt x="8" y="20"/>
                </a:lnTo>
                <a:lnTo>
                  <a:pt x="8" y="20"/>
                </a:lnTo>
                <a:lnTo>
                  <a:pt x="8" y="18"/>
                </a:lnTo>
                <a:lnTo>
                  <a:pt x="8" y="18"/>
                </a:lnTo>
                <a:lnTo>
                  <a:pt x="8" y="18"/>
                </a:lnTo>
                <a:lnTo>
                  <a:pt x="8" y="16"/>
                </a:lnTo>
                <a:lnTo>
                  <a:pt x="10" y="16"/>
                </a:lnTo>
                <a:lnTo>
                  <a:pt x="10" y="16"/>
                </a:lnTo>
                <a:lnTo>
                  <a:pt x="10" y="14"/>
                </a:lnTo>
                <a:lnTo>
                  <a:pt x="10" y="10"/>
                </a:lnTo>
                <a:lnTo>
                  <a:pt x="10" y="10"/>
                </a:lnTo>
                <a:lnTo>
                  <a:pt x="10" y="10"/>
                </a:lnTo>
                <a:lnTo>
                  <a:pt x="10" y="10"/>
                </a:lnTo>
                <a:lnTo>
                  <a:pt x="10" y="10"/>
                </a:lnTo>
                <a:lnTo>
                  <a:pt x="10" y="10"/>
                </a:lnTo>
                <a:lnTo>
                  <a:pt x="10" y="10"/>
                </a:lnTo>
                <a:lnTo>
                  <a:pt x="10" y="10"/>
                </a:lnTo>
                <a:lnTo>
                  <a:pt x="10" y="10"/>
                </a:lnTo>
                <a:lnTo>
                  <a:pt x="10" y="10"/>
                </a:lnTo>
                <a:lnTo>
                  <a:pt x="12" y="8"/>
                </a:lnTo>
                <a:lnTo>
                  <a:pt x="12" y="8"/>
                </a:lnTo>
                <a:lnTo>
                  <a:pt x="12" y="8"/>
                </a:lnTo>
                <a:lnTo>
                  <a:pt x="12" y="8"/>
                </a:lnTo>
                <a:lnTo>
                  <a:pt x="12" y="8"/>
                </a:lnTo>
                <a:lnTo>
                  <a:pt x="12" y="8"/>
                </a:lnTo>
                <a:lnTo>
                  <a:pt x="12" y="8"/>
                </a:lnTo>
                <a:lnTo>
                  <a:pt x="12" y="6"/>
                </a:lnTo>
                <a:lnTo>
                  <a:pt x="14" y="6"/>
                </a:lnTo>
                <a:lnTo>
                  <a:pt x="14" y="6"/>
                </a:lnTo>
                <a:lnTo>
                  <a:pt x="14" y="6"/>
                </a:lnTo>
                <a:lnTo>
                  <a:pt x="14" y="6"/>
                </a:lnTo>
                <a:lnTo>
                  <a:pt x="14" y="6"/>
                </a:lnTo>
                <a:lnTo>
                  <a:pt x="12" y="4"/>
                </a:lnTo>
                <a:lnTo>
                  <a:pt x="12" y="4"/>
                </a:lnTo>
                <a:lnTo>
                  <a:pt x="12" y="4"/>
                </a:lnTo>
                <a:lnTo>
                  <a:pt x="12" y="4"/>
                </a:lnTo>
                <a:lnTo>
                  <a:pt x="12" y="4"/>
                </a:lnTo>
                <a:lnTo>
                  <a:pt x="14" y="2"/>
                </a:lnTo>
                <a:lnTo>
                  <a:pt x="14" y="2"/>
                </a:lnTo>
                <a:lnTo>
                  <a:pt x="14" y="2"/>
                </a:lnTo>
                <a:lnTo>
                  <a:pt x="14" y="2"/>
                </a:lnTo>
                <a:lnTo>
                  <a:pt x="14" y="2"/>
                </a:lnTo>
                <a:lnTo>
                  <a:pt x="14" y="2"/>
                </a:lnTo>
                <a:lnTo>
                  <a:pt x="14" y="2"/>
                </a:lnTo>
                <a:lnTo>
                  <a:pt x="14"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20" y="2"/>
                </a:lnTo>
                <a:lnTo>
                  <a:pt x="20" y="2"/>
                </a:lnTo>
                <a:lnTo>
                  <a:pt x="20" y="2"/>
                </a:lnTo>
                <a:lnTo>
                  <a:pt x="20" y="2"/>
                </a:lnTo>
                <a:lnTo>
                  <a:pt x="20" y="2"/>
                </a:lnTo>
                <a:lnTo>
                  <a:pt x="22" y="0"/>
                </a:lnTo>
                <a:lnTo>
                  <a:pt x="22" y="0"/>
                </a:lnTo>
                <a:lnTo>
                  <a:pt x="22" y="0"/>
                </a:lnTo>
                <a:lnTo>
                  <a:pt x="22" y="0"/>
                </a:lnTo>
                <a:lnTo>
                  <a:pt x="22" y="0"/>
                </a:lnTo>
                <a:lnTo>
                  <a:pt x="22" y="0"/>
                </a:lnTo>
                <a:lnTo>
                  <a:pt x="22" y="0"/>
                </a:lnTo>
                <a:lnTo>
                  <a:pt x="24" y="0"/>
                </a:lnTo>
                <a:lnTo>
                  <a:pt x="24" y="0"/>
                </a:lnTo>
                <a:lnTo>
                  <a:pt x="24" y="0"/>
                </a:lnTo>
                <a:lnTo>
                  <a:pt x="24" y="0"/>
                </a:lnTo>
                <a:lnTo>
                  <a:pt x="24" y="0"/>
                </a:lnTo>
                <a:lnTo>
                  <a:pt x="24" y="0"/>
                </a:lnTo>
                <a:lnTo>
                  <a:pt x="24" y="0"/>
                </a:lnTo>
                <a:lnTo>
                  <a:pt x="26" y="2"/>
                </a:lnTo>
                <a:lnTo>
                  <a:pt x="26" y="2"/>
                </a:lnTo>
                <a:lnTo>
                  <a:pt x="26" y="2"/>
                </a:lnTo>
                <a:lnTo>
                  <a:pt x="26" y="2"/>
                </a:lnTo>
                <a:lnTo>
                  <a:pt x="26" y="4"/>
                </a:lnTo>
                <a:lnTo>
                  <a:pt x="26" y="4"/>
                </a:lnTo>
                <a:lnTo>
                  <a:pt x="26" y="4"/>
                </a:lnTo>
                <a:lnTo>
                  <a:pt x="26" y="4"/>
                </a:lnTo>
                <a:lnTo>
                  <a:pt x="26" y="4"/>
                </a:lnTo>
                <a:lnTo>
                  <a:pt x="26" y="4"/>
                </a:lnTo>
                <a:lnTo>
                  <a:pt x="26" y="4"/>
                </a:lnTo>
                <a:lnTo>
                  <a:pt x="28" y="4"/>
                </a:lnTo>
                <a:lnTo>
                  <a:pt x="28" y="4"/>
                </a:lnTo>
                <a:lnTo>
                  <a:pt x="28" y="4"/>
                </a:lnTo>
                <a:lnTo>
                  <a:pt x="28" y="6"/>
                </a:lnTo>
                <a:lnTo>
                  <a:pt x="28" y="6"/>
                </a:lnTo>
                <a:lnTo>
                  <a:pt x="28" y="6"/>
                </a:lnTo>
                <a:lnTo>
                  <a:pt x="28" y="8"/>
                </a:lnTo>
                <a:lnTo>
                  <a:pt x="28" y="8"/>
                </a:lnTo>
                <a:lnTo>
                  <a:pt x="30" y="8"/>
                </a:lnTo>
                <a:lnTo>
                  <a:pt x="36" y="16"/>
                </a:lnTo>
                <a:lnTo>
                  <a:pt x="36" y="16"/>
                </a:lnTo>
                <a:lnTo>
                  <a:pt x="36" y="16"/>
                </a:lnTo>
                <a:lnTo>
                  <a:pt x="38" y="16"/>
                </a:lnTo>
                <a:lnTo>
                  <a:pt x="38" y="16"/>
                </a:lnTo>
                <a:lnTo>
                  <a:pt x="44" y="14"/>
                </a:lnTo>
                <a:lnTo>
                  <a:pt x="48" y="14"/>
                </a:lnTo>
                <a:lnTo>
                  <a:pt x="48" y="14"/>
                </a:lnTo>
                <a:lnTo>
                  <a:pt x="50" y="14"/>
                </a:lnTo>
                <a:lnTo>
                  <a:pt x="50" y="14"/>
                </a:lnTo>
                <a:lnTo>
                  <a:pt x="52" y="14"/>
                </a:lnTo>
                <a:lnTo>
                  <a:pt x="52" y="14"/>
                </a:lnTo>
                <a:lnTo>
                  <a:pt x="52" y="14"/>
                </a:lnTo>
                <a:lnTo>
                  <a:pt x="54" y="14"/>
                </a:lnTo>
                <a:lnTo>
                  <a:pt x="54" y="14"/>
                </a:lnTo>
                <a:lnTo>
                  <a:pt x="54" y="14"/>
                </a:lnTo>
                <a:lnTo>
                  <a:pt x="56"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9" name="Freeform 805"/>
          <p:cNvSpPr>
            <a:spLocks/>
          </p:cNvSpPr>
          <p:nvPr/>
        </p:nvSpPr>
        <p:spPr bwMode="auto">
          <a:xfrm>
            <a:off x="4514850" y="4941888"/>
            <a:ext cx="107950" cy="101600"/>
          </a:xfrm>
          <a:custGeom>
            <a:avLst/>
            <a:gdLst/>
            <a:ahLst/>
            <a:cxnLst>
              <a:cxn ang="0">
                <a:pos x="56" y="46"/>
              </a:cxn>
              <a:cxn ang="0">
                <a:pos x="52" y="50"/>
              </a:cxn>
              <a:cxn ang="0">
                <a:pos x="44" y="48"/>
              </a:cxn>
              <a:cxn ang="0">
                <a:pos x="38" y="52"/>
              </a:cxn>
              <a:cxn ang="0">
                <a:pos x="32" y="54"/>
              </a:cxn>
              <a:cxn ang="0">
                <a:pos x="32" y="60"/>
              </a:cxn>
              <a:cxn ang="0">
                <a:pos x="30" y="64"/>
              </a:cxn>
              <a:cxn ang="0">
                <a:pos x="26" y="62"/>
              </a:cxn>
              <a:cxn ang="0">
                <a:pos x="26" y="60"/>
              </a:cxn>
              <a:cxn ang="0">
                <a:pos x="26" y="56"/>
              </a:cxn>
              <a:cxn ang="0">
                <a:pos x="22" y="46"/>
              </a:cxn>
              <a:cxn ang="0">
                <a:pos x="16" y="44"/>
              </a:cxn>
              <a:cxn ang="0">
                <a:pos x="12" y="42"/>
              </a:cxn>
              <a:cxn ang="0">
                <a:pos x="10" y="38"/>
              </a:cxn>
              <a:cxn ang="0">
                <a:pos x="6" y="32"/>
              </a:cxn>
              <a:cxn ang="0">
                <a:pos x="4" y="32"/>
              </a:cxn>
              <a:cxn ang="0">
                <a:pos x="4" y="28"/>
              </a:cxn>
              <a:cxn ang="0">
                <a:pos x="4" y="28"/>
              </a:cxn>
              <a:cxn ang="0">
                <a:pos x="2" y="26"/>
              </a:cxn>
              <a:cxn ang="0">
                <a:pos x="0" y="26"/>
              </a:cxn>
              <a:cxn ang="0">
                <a:pos x="0" y="24"/>
              </a:cxn>
              <a:cxn ang="0">
                <a:pos x="4" y="22"/>
              </a:cxn>
              <a:cxn ang="0">
                <a:pos x="6" y="22"/>
              </a:cxn>
              <a:cxn ang="0">
                <a:pos x="8" y="24"/>
              </a:cxn>
              <a:cxn ang="0">
                <a:pos x="10" y="22"/>
              </a:cxn>
              <a:cxn ang="0">
                <a:pos x="10" y="20"/>
              </a:cxn>
              <a:cxn ang="0">
                <a:pos x="12" y="20"/>
              </a:cxn>
              <a:cxn ang="0">
                <a:pos x="12" y="20"/>
              </a:cxn>
              <a:cxn ang="0">
                <a:pos x="18" y="18"/>
              </a:cxn>
              <a:cxn ang="0">
                <a:pos x="16" y="14"/>
              </a:cxn>
              <a:cxn ang="0">
                <a:pos x="18" y="14"/>
              </a:cxn>
              <a:cxn ang="0">
                <a:pos x="22" y="12"/>
              </a:cxn>
              <a:cxn ang="0">
                <a:pos x="22" y="10"/>
              </a:cxn>
              <a:cxn ang="0">
                <a:pos x="24" y="8"/>
              </a:cxn>
              <a:cxn ang="0">
                <a:pos x="20" y="6"/>
              </a:cxn>
              <a:cxn ang="0">
                <a:pos x="22" y="4"/>
              </a:cxn>
              <a:cxn ang="0">
                <a:pos x="26" y="2"/>
              </a:cxn>
              <a:cxn ang="0">
                <a:pos x="28" y="0"/>
              </a:cxn>
              <a:cxn ang="0">
                <a:pos x="28" y="4"/>
              </a:cxn>
              <a:cxn ang="0">
                <a:pos x="28" y="4"/>
              </a:cxn>
              <a:cxn ang="0">
                <a:pos x="36" y="6"/>
              </a:cxn>
              <a:cxn ang="0">
                <a:pos x="38" y="6"/>
              </a:cxn>
              <a:cxn ang="0">
                <a:pos x="42" y="12"/>
              </a:cxn>
              <a:cxn ang="0">
                <a:pos x="44" y="12"/>
              </a:cxn>
              <a:cxn ang="0">
                <a:pos x="44" y="14"/>
              </a:cxn>
              <a:cxn ang="0">
                <a:pos x="48" y="18"/>
              </a:cxn>
              <a:cxn ang="0">
                <a:pos x="52" y="18"/>
              </a:cxn>
              <a:cxn ang="0">
                <a:pos x="58" y="24"/>
              </a:cxn>
              <a:cxn ang="0">
                <a:pos x="60" y="26"/>
              </a:cxn>
              <a:cxn ang="0">
                <a:pos x="62" y="28"/>
              </a:cxn>
              <a:cxn ang="0">
                <a:pos x="66" y="26"/>
              </a:cxn>
              <a:cxn ang="0">
                <a:pos x="68" y="28"/>
              </a:cxn>
              <a:cxn ang="0">
                <a:pos x="66" y="32"/>
              </a:cxn>
              <a:cxn ang="0">
                <a:pos x="64" y="34"/>
              </a:cxn>
              <a:cxn ang="0">
                <a:pos x="62" y="36"/>
              </a:cxn>
              <a:cxn ang="0">
                <a:pos x="62" y="40"/>
              </a:cxn>
              <a:cxn ang="0">
                <a:pos x="58" y="42"/>
              </a:cxn>
              <a:cxn ang="0">
                <a:pos x="62" y="46"/>
              </a:cxn>
            </a:cxnLst>
            <a:rect l="0" t="0" r="r" b="b"/>
            <a:pathLst>
              <a:path w="68" h="64">
                <a:moveTo>
                  <a:pt x="62" y="46"/>
                </a:moveTo>
                <a:lnTo>
                  <a:pt x="56" y="46"/>
                </a:lnTo>
                <a:lnTo>
                  <a:pt x="52" y="48"/>
                </a:lnTo>
                <a:lnTo>
                  <a:pt x="52" y="50"/>
                </a:lnTo>
                <a:lnTo>
                  <a:pt x="48" y="50"/>
                </a:lnTo>
                <a:lnTo>
                  <a:pt x="44" y="48"/>
                </a:lnTo>
                <a:lnTo>
                  <a:pt x="44" y="48"/>
                </a:lnTo>
                <a:lnTo>
                  <a:pt x="38" y="52"/>
                </a:lnTo>
                <a:lnTo>
                  <a:pt x="32" y="54"/>
                </a:lnTo>
                <a:lnTo>
                  <a:pt x="32" y="54"/>
                </a:lnTo>
                <a:lnTo>
                  <a:pt x="32" y="58"/>
                </a:lnTo>
                <a:lnTo>
                  <a:pt x="32" y="60"/>
                </a:lnTo>
                <a:lnTo>
                  <a:pt x="32" y="64"/>
                </a:lnTo>
                <a:lnTo>
                  <a:pt x="30" y="64"/>
                </a:lnTo>
                <a:lnTo>
                  <a:pt x="28" y="64"/>
                </a:lnTo>
                <a:lnTo>
                  <a:pt x="26" y="62"/>
                </a:lnTo>
                <a:lnTo>
                  <a:pt x="26" y="60"/>
                </a:lnTo>
                <a:lnTo>
                  <a:pt x="26" y="60"/>
                </a:lnTo>
                <a:lnTo>
                  <a:pt x="26" y="60"/>
                </a:lnTo>
                <a:lnTo>
                  <a:pt x="26" y="56"/>
                </a:lnTo>
                <a:lnTo>
                  <a:pt x="22" y="48"/>
                </a:lnTo>
                <a:lnTo>
                  <a:pt x="22" y="46"/>
                </a:lnTo>
                <a:lnTo>
                  <a:pt x="20" y="44"/>
                </a:lnTo>
                <a:lnTo>
                  <a:pt x="16" y="44"/>
                </a:lnTo>
                <a:lnTo>
                  <a:pt x="16" y="44"/>
                </a:lnTo>
                <a:lnTo>
                  <a:pt x="12" y="42"/>
                </a:lnTo>
                <a:lnTo>
                  <a:pt x="12" y="40"/>
                </a:lnTo>
                <a:lnTo>
                  <a:pt x="10" y="38"/>
                </a:lnTo>
                <a:lnTo>
                  <a:pt x="8" y="34"/>
                </a:lnTo>
                <a:lnTo>
                  <a:pt x="6" y="32"/>
                </a:lnTo>
                <a:lnTo>
                  <a:pt x="4" y="32"/>
                </a:lnTo>
                <a:lnTo>
                  <a:pt x="4" y="32"/>
                </a:lnTo>
                <a:lnTo>
                  <a:pt x="4" y="30"/>
                </a:lnTo>
                <a:lnTo>
                  <a:pt x="4" y="28"/>
                </a:lnTo>
                <a:lnTo>
                  <a:pt x="6" y="28"/>
                </a:lnTo>
                <a:lnTo>
                  <a:pt x="4" y="28"/>
                </a:lnTo>
                <a:lnTo>
                  <a:pt x="4" y="26"/>
                </a:lnTo>
                <a:lnTo>
                  <a:pt x="2" y="26"/>
                </a:lnTo>
                <a:lnTo>
                  <a:pt x="2" y="26"/>
                </a:lnTo>
                <a:lnTo>
                  <a:pt x="0" y="26"/>
                </a:lnTo>
                <a:lnTo>
                  <a:pt x="0" y="26"/>
                </a:lnTo>
                <a:lnTo>
                  <a:pt x="0" y="24"/>
                </a:lnTo>
                <a:lnTo>
                  <a:pt x="2" y="22"/>
                </a:lnTo>
                <a:lnTo>
                  <a:pt x="4" y="22"/>
                </a:lnTo>
                <a:lnTo>
                  <a:pt x="4" y="22"/>
                </a:lnTo>
                <a:lnTo>
                  <a:pt x="6" y="22"/>
                </a:lnTo>
                <a:lnTo>
                  <a:pt x="6" y="24"/>
                </a:lnTo>
                <a:lnTo>
                  <a:pt x="8" y="24"/>
                </a:lnTo>
                <a:lnTo>
                  <a:pt x="10" y="24"/>
                </a:lnTo>
                <a:lnTo>
                  <a:pt x="10" y="22"/>
                </a:lnTo>
                <a:lnTo>
                  <a:pt x="8" y="22"/>
                </a:lnTo>
                <a:lnTo>
                  <a:pt x="10" y="20"/>
                </a:lnTo>
                <a:lnTo>
                  <a:pt x="10" y="20"/>
                </a:lnTo>
                <a:lnTo>
                  <a:pt x="12" y="20"/>
                </a:lnTo>
                <a:lnTo>
                  <a:pt x="12" y="20"/>
                </a:lnTo>
                <a:lnTo>
                  <a:pt x="12" y="20"/>
                </a:lnTo>
                <a:lnTo>
                  <a:pt x="16" y="20"/>
                </a:lnTo>
                <a:lnTo>
                  <a:pt x="18" y="18"/>
                </a:lnTo>
                <a:lnTo>
                  <a:pt x="16" y="16"/>
                </a:lnTo>
                <a:lnTo>
                  <a:pt x="16" y="14"/>
                </a:lnTo>
                <a:lnTo>
                  <a:pt x="18" y="14"/>
                </a:lnTo>
                <a:lnTo>
                  <a:pt x="18" y="14"/>
                </a:lnTo>
                <a:lnTo>
                  <a:pt x="20" y="12"/>
                </a:lnTo>
                <a:lnTo>
                  <a:pt x="22" y="12"/>
                </a:lnTo>
                <a:lnTo>
                  <a:pt x="22" y="12"/>
                </a:lnTo>
                <a:lnTo>
                  <a:pt x="22" y="10"/>
                </a:lnTo>
                <a:lnTo>
                  <a:pt x="24" y="8"/>
                </a:lnTo>
                <a:lnTo>
                  <a:pt x="24" y="8"/>
                </a:lnTo>
                <a:lnTo>
                  <a:pt x="22" y="6"/>
                </a:lnTo>
                <a:lnTo>
                  <a:pt x="20" y="6"/>
                </a:lnTo>
                <a:lnTo>
                  <a:pt x="20" y="4"/>
                </a:lnTo>
                <a:lnTo>
                  <a:pt x="22" y="4"/>
                </a:lnTo>
                <a:lnTo>
                  <a:pt x="24" y="2"/>
                </a:lnTo>
                <a:lnTo>
                  <a:pt x="26" y="2"/>
                </a:lnTo>
                <a:lnTo>
                  <a:pt x="26" y="0"/>
                </a:lnTo>
                <a:lnTo>
                  <a:pt x="28" y="0"/>
                </a:lnTo>
                <a:lnTo>
                  <a:pt x="30" y="4"/>
                </a:lnTo>
                <a:lnTo>
                  <a:pt x="28" y="4"/>
                </a:lnTo>
                <a:lnTo>
                  <a:pt x="30" y="4"/>
                </a:lnTo>
                <a:lnTo>
                  <a:pt x="28" y="4"/>
                </a:lnTo>
                <a:lnTo>
                  <a:pt x="34" y="8"/>
                </a:lnTo>
                <a:lnTo>
                  <a:pt x="36" y="6"/>
                </a:lnTo>
                <a:lnTo>
                  <a:pt x="38" y="8"/>
                </a:lnTo>
                <a:lnTo>
                  <a:pt x="38" y="6"/>
                </a:lnTo>
                <a:lnTo>
                  <a:pt x="40" y="8"/>
                </a:lnTo>
                <a:lnTo>
                  <a:pt x="42" y="12"/>
                </a:lnTo>
                <a:lnTo>
                  <a:pt x="42" y="12"/>
                </a:lnTo>
                <a:lnTo>
                  <a:pt x="44" y="12"/>
                </a:lnTo>
                <a:lnTo>
                  <a:pt x="44" y="12"/>
                </a:lnTo>
                <a:lnTo>
                  <a:pt x="44" y="14"/>
                </a:lnTo>
                <a:lnTo>
                  <a:pt x="46" y="18"/>
                </a:lnTo>
                <a:lnTo>
                  <a:pt x="48" y="18"/>
                </a:lnTo>
                <a:lnTo>
                  <a:pt x="50" y="18"/>
                </a:lnTo>
                <a:lnTo>
                  <a:pt x="52" y="18"/>
                </a:lnTo>
                <a:lnTo>
                  <a:pt x="52" y="24"/>
                </a:lnTo>
                <a:lnTo>
                  <a:pt x="58" y="24"/>
                </a:lnTo>
                <a:lnTo>
                  <a:pt x="58" y="26"/>
                </a:lnTo>
                <a:lnTo>
                  <a:pt x="60" y="26"/>
                </a:lnTo>
                <a:lnTo>
                  <a:pt x="60" y="26"/>
                </a:lnTo>
                <a:lnTo>
                  <a:pt x="62" y="28"/>
                </a:lnTo>
                <a:lnTo>
                  <a:pt x="62" y="26"/>
                </a:lnTo>
                <a:lnTo>
                  <a:pt x="66" y="26"/>
                </a:lnTo>
                <a:lnTo>
                  <a:pt x="66" y="26"/>
                </a:lnTo>
                <a:lnTo>
                  <a:pt x="68" y="28"/>
                </a:lnTo>
                <a:lnTo>
                  <a:pt x="64" y="30"/>
                </a:lnTo>
                <a:lnTo>
                  <a:pt x="66" y="32"/>
                </a:lnTo>
                <a:lnTo>
                  <a:pt x="66" y="32"/>
                </a:lnTo>
                <a:lnTo>
                  <a:pt x="64" y="34"/>
                </a:lnTo>
                <a:lnTo>
                  <a:pt x="64" y="34"/>
                </a:lnTo>
                <a:lnTo>
                  <a:pt x="62" y="36"/>
                </a:lnTo>
                <a:lnTo>
                  <a:pt x="62" y="38"/>
                </a:lnTo>
                <a:lnTo>
                  <a:pt x="62" y="40"/>
                </a:lnTo>
                <a:lnTo>
                  <a:pt x="58" y="40"/>
                </a:lnTo>
                <a:lnTo>
                  <a:pt x="58" y="42"/>
                </a:lnTo>
                <a:lnTo>
                  <a:pt x="60" y="44"/>
                </a:lnTo>
                <a:lnTo>
                  <a:pt x="62" y="4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0" name="Freeform 806"/>
          <p:cNvSpPr>
            <a:spLocks/>
          </p:cNvSpPr>
          <p:nvPr/>
        </p:nvSpPr>
        <p:spPr bwMode="auto">
          <a:xfrm>
            <a:off x="4425950" y="4732338"/>
            <a:ext cx="260350" cy="282575"/>
          </a:xfrm>
          <a:custGeom>
            <a:avLst/>
            <a:gdLst/>
            <a:ahLst/>
            <a:cxnLst>
              <a:cxn ang="0">
                <a:pos x="118" y="170"/>
              </a:cxn>
              <a:cxn ang="0">
                <a:pos x="120" y="162"/>
              </a:cxn>
              <a:cxn ang="0">
                <a:pos x="116" y="158"/>
              </a:cxn>
              <a:cxn ang="0">
                <a:pos x="106" y="150"/>
              </a:cxn>
              <a:cxn ang="0">
                <a:pos x="98" y="144"/>
              </a:cxn>
              <a:cxn ang="0">
                <a:pos x="90" y="140"/>
              </a:cxn>
              <a:cxn ang="0">
                <a:pos x="82" y="132"/>
              </a:cxn>
              <a:cxn ang="0">
                <a:pos x="78" y="138"/>
              </a:cxn>
              <a:cxn ang="0">
                <a:pos x="76" y="144"/>
              </a:cxn>
              <a:cxn ang="0">
                <a:pos x="72" y="152"/>
              </a:cxn>
              <a:cxn ang="0">
                <a:pos x="70" y="150"/>
              </a:cxn>
              <a:cxn ang="0">
                <a:pos x="62" y="146"/>
              </a:cxn>
              <a:cxn ang="0">
                <a:pos x="58" y="144"/>
              </a:cxn>
              <a:cxn ang="0">
                <a:pos x="54" y="138"/>
              </a:cxn>
              <a:cxn ang="0">
                <a:pos x="50" y="138"/>
              </a:cxn>
              <a:cxn ang="0">
                <a:pos x="42" y="136"/>
              </a:cxn>
              <a:cxn ang="0">
                <a:pos x="38" y="130"/>
              </a:cxn>
              <a:cxn ang="0">
                <a:pos x="36" y="128"/>
              </a:cxn>
              <a:cxn ang="0">
                <a:pos x="30" y="126"/>
              </a:cxn>
              <a:cxn ang="0">
                <a:pos x="26" y="122"/>
              </a:cxn>
              <a:cxn ang="0">
                <a:pos x="34" y="118"/>
              </a:cxn>
              <a:cxn ang="0">
                <a:pos x="34" y="110"/>
              </a:cxn>
              <a:cxn ang="0">
                <a:pos x="28" y="100"/>
              </a:cxn>
              <a:cxn ang="0">
                <a:pos x="36" y="96"/>
              </a:cxn>
              <a:cxn ang="0">
                <a:pos x="18" y="82"/>
              </a:cxn>
              <a:cxn ang="0">
                <a:pos x="24" y="64"/>
              </a:cxn>
              <a:cxn ang="0">
                <a:pos x="14" y="60"/>
              </a:cxn>
              <a:cxn ang="0">
                <a:pos x="16" y="44"/>
              </a:cxn>
              <a:cxn ang="0">
                <a:pos x="26" y="44"/>
              </a:cxn>
              <a:cxn ang="0">
                <a:pos x="20" y="42"/>
              </a:cxn>
              <a:cxn ang="0">
                <a:pos x="10" y="32"/>
              </a:cxn>
              <a:cxn ang="0">
                <a:pos x="6" y="30"/>
              </a:cxn>
              <a:cxn ang="0">
                <a:pos x="6" y="18"/>
              </a:cxn>
              <a:cxn ang="0">
                <a:pos x="2" y="12"/>
              </a:cxn>
              <a:cxn ang="0">
                <a:pos x="24" y="6"/>
              </a:cxn>
              <a:cxn ang="0">
                <a:pos x="32" y="2"/>
              </a:cxn>
              <a:cxn ang="0">
                <a:pos x="52" y="4"/>
              </a:cxn>
              <a:cxn ang="0">
                <a:pos x="64" y="14"/>
              </a:cxn>
              <a:cxn ang="0">
                <a:pos x="72" y="20"/>
              </a:cxn>
              <a:cxn ang="0">
                <a:pos x="82" y="38"/>
              </a:cxn>
              <a:cxn ang="0">
                <a:pos x="100" y="46"/>
              </a:cxn>
              <a:cxn ang="0">
                <a:pos x="100" y="56"/>
              </a:cxn>
              <a:cxn ang="0">
                <a:pos x="102" y="60"/>
              </a:cxn>
              <a:cxn ang="0">
                <a:pos x="100" y="64"/>
              </a:cxn>
              <a:cxn ang="0">
                <a:pos x="108" y="68"/>
              </a:cxn>
              <a:cxn ang="0">
                <a:pos x="122" y="72"/>
              </a:cxn>
              <a:cxn ang="0">
                <a:pos x="130" y="72"/>
              </a:cxn>
              <a:cxn ang="0">
                <a:pos x="138" y="68"/>
              </a:cxn>
              <a:cxn ang="0">
                <a:pos x="146" y="70"/>
              </a:cxn>
              <a:cxn ang="0">
                <a:pos x="144" y="74"/>
              </a:cxn>
              <a:cxn ang="0">
                <a:pos x="142" y="84"/>
              </a:cxn>
              <a:cxn ang="0">
                <a:pos x="148" y="88"/>
              </a:cxn>
              <a:cxn ang="0">
                <a:pos x="140" y="98"/>
              </a:cxn>
              <a:cxn ang="0">
                <a:pos x="154" y="126"/>
              </a:cxn>
              <a:cxn ang="0">
                <a:pos x="164" y="136"/>
              </a:cxn>
              <a:cxn ang="0">
                <a:pos x="152" y="148"/>
              </a:cxn>
              <a:cxn ang="0">
                <a:pos x="152" y="166"/>
              </a:cxn>
              <a:cxn ang="0">
                <a:pos x="146" y="174"/>
              </a:cxn>
              <a:cxn ang="0">
                <a:pos x="126" y="174"/>
              </a:cxn>
              <a:cxn ang="0">
                <a:pos x="118" y="178"/>
              </a:cxn>
            </a:cxnLst>
            <a:rect l="0" t="0" r="r" b="b"/>
            <a:pathLst>
              <a:path w="164" h="178">
                <a:moveTo>
                  <a:pt x="118" y="178"/>
                </a:moveTo>
                <a:lnTo>
                  <a:pt x="116" y="176"/>
                </a:lnTo>
                <a:lnTo>
                  <a:pt x="114" y="174"/>
                </a:lnTo>
                <a:lnTo>
                  <a:pt x="114" y="172"/>
                </a:lnTo>
                <a:lnTo>
                  <a:pt x="118" y="172"/>
                </a:lnTo>
                <a:lnTo>
                  <a:pt x="118" y="170"/>
                </a:lnTo>
                <a:lnTo>
                  <a:pt x="118" y="168"/>
                </a:lnTo>
                <a:lnTo>
                  <a:pt x="120" y="166"/>
                </a:lnTo>
                <a:lnTo>
                  <a:pt x="120" y="166"/>
                </a:lnTo>
                <a:lnTo>
                  <a:pt x="122" y="164"/>
                </a:lnTo>
                <a:lnTo>
                  <a:pt x="122" y="164"/>
                </a:lnTo>
                <a:lnTo>
                  <a:pt x="120" y="162"/>
                </a:lnTo>
                <a:lnTo>
                  <a:pt x="124" y="160"/>
                </a:lnTo>
                <a:lnTo>
                  <a:pt x="122" y="158"/>
                </a:lnTo>
                <a:lnTo>
                  <a:pt x="122" y="158"/>
                </a:lnTo>
                <a:lnTo>
                  <a:pt x="118" y="158"/>
                </a:lnTo>
                <a:lnTo>
                  <a:pt x="118" y="160"/>
                </a:lnTo>
                <a:lnTo>
                  <a:pt x="116" y="158"/>
                </a:lnTo>
                <a:lnTo>
                  <a:pt x="116" y="158"/>
                </a:lnTo>
                <a:lnTo>
                  <a:pt x="114" y="158"/>
                </a:lnTo>
                <a:lnTo>
                  <a:pt x="114" y="156"/>
                </a:lnTo>
                <a:lnTo>
                  <a:pt x="108" y="156"/>
                </a:lnTo>
                <a:lnTo>
                  <a:pt x="108" y="150"/>
                </a:lnTo>
                <a:lnTo>
                  <a:pt x="106" y="150"/>
                </a:lnTo>
                <a:lnTo>
                  <a:pt x="104" y="150"/>
                </a:lnTo>
                <a:lnTo>
                  <a:pt x="102" y="150"/>
                </a:lnTo>
                <a:lnTo>
                  <a:pt x="100" y="146"/>
                </a:lnTo>
                <a:lnTo>
                  <a:pt x="100" y="144"/>
                </a:lnTo>
                <a:lnTo>
                  <a:pt x="100" y="144"/>
                </a:lnTo>
                <a:lnTo>
                  <a:pt x="98" y="144"/>
                </a:lnTo>
                <a:lnTo>
                  <a:pt x="98" y="144"/>
                </a:lnTo>
                <a:lnTo>
                  <a:pt x="96" y="140"/>
                </a:lnTo>
                <a:lnTo>
                  <a:pt x="94" y="138"/>
                </a:lnTo>
                <a:lnTo>
                  <a:pt x="94" y="140"/>
                </a:lnTo>
                <a:lnTo>
                  <a:pt x="92" y="138"/>
                </a:lnTo>
                <a:lnTo>
                  <a:pt x="90" y="140"/>
                </a:lnTo>
                <a:lnTo>
                  <a:pt x="84" y="136"/>
                </a:lnTo>
                <a:lnTo>
                  <a:pt x="86" y="136"/>
                </a:lnTo>
                <a:lnTo>
                  <a:pt x="84" y="136"/>
                </a:lnTo>
                <a:lnTo>
                  <a:pt x="86" y="136"/>
                </a:lnTo>
                <a:lnTo>
                  <a:pt x="84" y="132"/>
                </a:lnTo>
                <a:lnTo>
                  <a:pt x="82" y="132"/>
                </a:lnTo>
                <a:lnTo>
                  <a:pt x="82" y="134"/>
                </a:lnTo>
                <a:lnTo>
                  <a:pt x="80" y="134"/>
                </a:lnTo>
                <a:lnTo>
                  <a:pt x="78" y="136"/>
                </a:lnTo>
                <a:lnTo>
                  <a:pt x="76" y="136"/>
                </a:lnTo>
                <a:lnTo>
                  <a:pt x="76" y="138"/>
                </a:lnTo>
                <a:lnTo>
                  <a:pt x="78" y="138"/>
                </a:lnTo>
                <a:lnTo>
                  <a:pt x="80" y="140"/>
                </a:lnTo>
                <a:lnTo>
                  <a:pt x="80" y="140"/>
                </a:lnTo>
                <a:lnTo>
                  <a:pt x="78" y="142"/>
                </a:lnTo>
                <a:lnTo>
                  <a:pt x="78" y="144"/>
                </a:lnTo>
                <a:lnTo>
                  <a:pt x="78" y="144"/>
                </a:lnTo>
                <a:lnTo>
                  <a:pt x="76" y="144"/>
                </a:lnTo>
                <a:lnTo>
                  <a:pt x="74" y="146"/>
                </a:lnTo>
                <a:lnTo>
                  <a:pt x="74" y="146"/>
                </a:lnTo>
                <a:lnTo>
                  <a:pt x="72" y="146"/>
                </a:lnTo>
                <a:lnTo>
                  <a:pt x="72" y="148"/>
                </a:lnTo>
                <a:lnTo>
                  <a:pt x="74" y="150"/>
                </a:lnTo>
                <a:lnTo>
                  <a:pt x="72" y="152"/>
                </a:lnTo>
                <a:lnTo>
                  <a:pt x="68" y="152"/>
                </a:lnTo>
                <a:lnTo>
                  <a:pt x="70" y="152"/>
                </a:lnTo>
                <a:lnTo>
                  <a:pt x="70" y="152"/>
                </a:lnTo>
                <a:lnTo>
                  <a:pt x="70" y="150"/>
                </a:lnTo>
                <a:lnTo>
                  <a:pt x="70" y="150"/>
                </a:lnTo>
                <a:lnTo>
                  <a:pt x="70" y="150"/>
                </a:lnTo>
                <a:lnTo>
                  <a:pt x="68" y="148"/>
                </a:lnTo>
                <a:lnTo>
                  <a:pt x="68" y="148"/>
                </a:lnTo>
                <a:lnTo>
                  <a:pt x="66" y="148"/>
                </a:lnTo>
                <a:lnTo>
                  <a:pt x="64" y="146"/>
                </a:lnTo>
                <a:lnTo>
                  <a:pt x="62" y="146"/>
                </a:lnTo>
                <a:lnTo>
                  <a:pt x="62" y="146"/>
                </a:lnTo>
                <a:lnTo>
                  <a:pt x="60" y="146"/>
                </a:lnTo>
                <a:lnTo>
                  <a:pt x="60" y="146"/>
                </a:lnTo>
                <a:lnTo>
                  <a:pt x="60" y="146"/>
                </a:lnTo>
                <a:lnTo>
                  <a:pt x="58" y="144"/>
                </a:lnTo>
                <a:lnTo>
                  <a:pt x="58" y="144"/>
                </a:lnTo>
                <a:lnTo>
                  <a:pt x="58" y="144"/>
                </a:lnTo>
                <a:lnTo>
                  <a:pt x="58" y="142"/>
                </a:lnTo>
                <a:lnTo>
                  <a:pt x="56" y="142"/>
                </a:lnTo>
                <a:lnTo>
                  <a:pt x="56" y="142"/>
                </a:lnTo>
                <a:lnTo>
                  <a:pt x="54" y="140"/>
                </a:lnTo>
                <a:lnTo>
                  <a:pt x="54" y="140"/>
                </a:lnTo>
                <a:lnTo>
                  <a:pt x="54" y="138"/>
                </a:lnTo>
                <a:lnTo>
                  <a:pt x="54" y="138"/>
                </a:lnTo>
                <a:lnTo>
                  <a:pt x="52" y="140"/>
                </a:lnTo>
                <a:lnTo>
                  <a:pt x="52" y="140"/>
                </a:lnTo>
                <a:lnTo>
                  <a:pt x="50" y="140"/>
                </a:lnTo>
                <a:lnTo>
                  <a:pt x="50" y="138"/>
                </a:lnTo>
                <a:lnTo>
                  <a:pt x="50" y="138"/>
                </a:lnTo>
                <a:lnTo>
                  <a:pt x="48" y="138"/>
                </a:lnTo>
                <a:lnTo>
                  <a:pt x="46" y="136"/>
                </a:lnTo>
                <a:lnTo>
                  <a:pt x="44" y="136"/>
                </a:lnTo>
                <a:lnTo>
                  <a:pt x="44" y="136"/>
                </a:lnTo>
                <a:lnTo>
                  <a:pt x="42" y="136"/>
                </a:lnTo>
                <a:lnTo>
                  <a:pt x="42" y="136"/>
                </a:lnTo>
                <a:lnTo>
                  <a:pt x="42" y="134"/>
                </a:lnTo>
                <a:lnTo>
                  <a:pt x="40" y="134"/>
                </a:lnTo>
                <a:lnTo>
                  <a:pt x="38" y="132"/>
                </a:lnTo>
                <a:lnTo>
                  <a:pt x="38" y="132"/>
                </a:lnTo>
                <a:lnTo>
                  <a:pt x="38" y="132"/>
                </a:lnTo>
                <a:lnTo>
                  <a:pt x="38" y="130"/>
                </a:lnTo>
                <a:lnTo>
                  <a:pt x="38" y="130"/>
                </a:lnTo>
                <a:lnTo>
                  <a:pt x="38" y="130"/>
                </a:lnTo>
                <a:lnTo>
                  <a:pt x="38" y="130"/>
                </a:lnTo>
                <a:lnTo>
                  <a:pt x="36" y="130"/>
                </a:lnTo>
                <a:lnTo>
                  <a:pt x="36" y="128"/>
                </a:lnTo>
                <a:lnTo>
                  <a:pt x="36" y="128"/>
                </a:lnTo>
                <a:lnTo>
                  <a:pt x="34" y="128"/>
                </a:lnTo>
                <a:lnTo>
                  <a:pt x="34" y="128"/>
                </a:lnTo>
                <a:lnTo>
                  <a:pt x="34" y="126"/>
                </a:lnTo>
                <a:lnTo>
                  <a:pt x="34" y="126"/>
                </a:lnTo>
                <a:lnTo>
                  <a:pt x="32" y="126"/>
                </a:lnTo>
                <a:lnTo>
                  <a:pt x="30" y="126"/>
                </a:lnTo>
                <a:lnTo>
                  <a:pt x="30" y="124"/>
                </a:lnTo>
                <a:lnTo>
                  <a:pt x="30" y="124"/>
                </a:lnTo>
                <a:lnTo>
                  <a:pt x="28" y="124"/>
                </a:lnTo>
                <a:lnTo>
                  <a:pt x="28" y="124"/>
                </a:lnTo>
                <a:lnTo>
                  <a:pt x="26" y="122"/>
                </a:lnTo>
                <a:lnTo>
                  <a:pt x="26" y="122"/>
                </a:lnTo>
                <a:lnTo>
                  <a:pt x="26" y="122"/>
                </a:lnTo>
                <a:lnTo>
                  <a:pt x="26" y="122"/>
                </a:lnTo>
                <a:lnTo>
                  <a:pt x="26" y="120"/>
                </a:lnTo>
                <a:lnTo>
                  <a:pt x="28" y="120"/>
                </a:lnTo>
                <a:lnTo>
                  <a:pt x="32" y="118"/>
                </a:lnTo>
                <a:lnTo>
                  <a:pt x="34" y="118"/>
                </a:lnTo>
                <a:lnTo>
                  <a:pt x="34" y="118"/>
                </a:lnTo>
                <a:lnTo>
                  <a:pt x="36" y="112"/>
                </a:lnTo>
                <a:lnTo>
                  <a:pt x="34" y="112"/>
                </a:lnTo>
                <a:lnTo>
                  <a:pt x="34" y="110"/>
                </a:lnTo>
                <a:lnTo>
                  <a:pt x="34" y="110"/>
                </a:lnTo>
                <a:lnTo>
                  <a:pt x="34" y="110"/>
                </a:lnTo>
                <a:lnTo>
                  <a:pt x="32" y="108"/>
                </a:lnTo>
                <a:lnTo>
                  <a:pt x="30" y="106"/>
                </a:lnTo>
                <a:lnTo>
                  <a:pt x="24" y="100"/>
                </a:lnTo>
                <a:lnTo>
                  <a:pt x="24" y="98"/>
                </a:lnTo>
                <a:lnTo>
                  <a:pt x="26" y="98"/>
                </a:lnTo>
                <a:lnTo>
                  <a:pt x="28" y="100"/>
                </a:lnTo>
                <a:lnTo>
                  <a:pt x="30" y="100"/>
                </a:lnTo>
                <a:lnTo>
                  <a:pt x="32" y="100"/>
                </a:lnTo>
                <a:lnTo>
                  <a:pt x="34" y="100"/>
                </a:lnTo>
                <a:lnTo>
                  <a:pt x="38" y="98"/>
                </a:lnTo>
                <a:lnTo>
                  <a:pt x="38" y="96"/>
                </a:lnTo>
                <a:lnTo>
                  <a:pt x="36" y="96"/>
                </a:lnTo>
                <a:lnTo>
                  <a:pt x="32" y="94"/>
                </a:lnTo>
                <a:lnTo>
                  <a:pt x="28" y="90"/>
                </a:lnTo>
                <a:lnTo>
                  <a:pt x="22" y="86"/>
                </a:lnTo>
                <a:lnTo>
                  <a:pt x="20" y="86"/>
                </a:lnTo>
                <a:lnTo>
                  <a:pt x="18" y="84"/>
                </a:lnTo>
                <a:lnTo>
                  <a:pt x="18" y="82"/>
                </a:lnTo>
                <a:lnTo>
                  <a:pt x="18" y="82"/>
                </a:lnTo>
                <a:lnTo>
                  <a:pt x="18" y="76"/>
                </a:lnTo>
                <a:lnTo>
                  <a:pt x="20" y="74"/>
                </a:lnTo>
                <a:lnTo>
                  <a:pt x="24" y="68"/>
                </a:lnTo>
                <a:lnTo>
                  <a:pt x="24" y="66"/>
                </a:lnTo>
                <a:lnTo>
                  <a:pt x="24" y="64"/>
                </a:lnTo>
                <a:lnTo>
                  <a:pt x="26" y="60"/>
                </a:lnTo>
                <a:lnTo>
                  <a:pt x="24" y="58"/>
                </a:lnTo>
                <a:lnTo>
                  <a:pt x="22" y="58"/>
                </a:lnTo>
                <a:lnTo>
                  <a:pt x="18" y="58"/>
                </a:lnTo>
                <a:lnTo>
                  <a:pt x="16" y="58"/>
                </a:lnTo>
                <a:lnTo>
                  <a:pt x="14" y="60"/>
                </a:lnTo>
                <a:lnTo>
                  <a:pt x="12" y="60"/>
                </a:lnTo>
                <a:lnTo>
                  <a:pt x="12" y="58"/>
                </a:lnTo>
                <a:lnTo>
                  <a:pt x="12" y="56"/>
                </a:lnTo>
                <a:lnTo>
                  <a:pt x="16" y="52"/>
                </a:lnTo>
                <a:lnTo>
                  <a:pt x="14" y="50"/>
                </a:lnTo>
                <a:lnTo>
                  <a:pt x="16" y="44"/>
                </a:lnTo>
                <a:lnTo>
                  <a:pt x="16" y="44"/>
                </a:lnTo>
                <a:lnTo>
                  <a:pt x="18" y="44"/>
                </a:lnTo>
                <a:lnTo>
                  <a:pt x="20" y="46"/>
                </a:lnTo>
                <a:lnTo>
                  <a:pt x="22" y="46"/>
                </a:lnTo>
                <a:lnTo>
                  <a:pt x="26" y="46"/>
                </a:lnTo>
                <a:lnTo>
                  <a:pt x="26" y="44"/>
                </a:lnTo>
                <a:lnTo>
                  <a:pt x="24" y="44"/>
                </a:lnTo>
                <a:lnTo>
                  <a:pt x="24" y="44"/>
                </a:lnTo>
                <a:lnTo>
                  <a:pt x="22" y="44"/>
                </a:lnTo>
                <a:lnTo>
                  <a:pt x="22" y="44"/>
                </a:lnTo>
                <a:lnTo>
                  <a:pt x="20" y="42"/>
                </a:lnTo>
                <a:lnTo>
                  <a:pt x="20" y="42"/>
                </a:lnTo>
                <a:lnTo>
                  <a:pt x="16" y="42"/>
                </a:lnTo>
                <a:lnTo>
                  <a:pt x="14" y="40"/>
                </a:lnTo>
                <a:lnTo>
                  <a:pt x="14" y="40"/>
                </a:lnTo>
                <a:lnTo>
                  <a:pt x="8" y="36"/>
                </a:lnTo>
                <a:lnTo>
                  <a:pt x="8" y="32"/>
                </a:lnTo>
                <a:lnTo>
                  <a:pt x="10" y="32"/>
                </a:lnTo>
                <a:lnTo>
                  <a:pt x="10" y="32"/>
                </a:lnTo>
                <a:lnTo>
                  <a:pt x="12" y="32"/>
                </a:lnTo>
                <a:lnTo>
                  <a:pt x="12" y="30"/>
                </a:lnTo>
                <a:lnTo>
                  <a:pt x="8" y="28"/>
                </a:lnTo>
                <a:lnTo>
                  <a:pt x="8" y="30"/>
                </a:lnTo>
                <a:lnTo>
                  <a:pt x="6" y="30"/>
                </a:lnTo>
                <a:lnTo>
                  <a:pt x="6" y="30"/>
                </a:lnTo>
                <a:lnTo>
                  <a:pt x="6" y="28"/>
                </a:lnTo>
                <a:lnTo>
                  <a:pt x="6" y="26"/>
                </a:lnTo>
                <a:lnTo>
                  <a:pt x="6" y="26"/>
                </a:lnTo>
                <a:lnTo>
                  <a:pt x="8" y="24"/>
                </a:lnTo>
                <a:lnTo>
                  <a:pt x="6" y="18"/>
                </a:lnTo>
                <a:lnTo>
                  <a:pt x="4" y="18"/>
                </a:lnTo>
                <a:lnTo>
                  <a:pt x="4" y="16"/>
                </a:lnTo>
                <a:lnTo>
                  <a:pt x="2" y="14"/>
                </a:lnTo>
                <a:lnTo>
                  <a:pt x="0" y="12"/>
                </a:lnTo>
                <a:lnTo>
                  <a:pt x="2" y="12"/>
                </a:lnTo>
                <a:lnTo>
                  <a:pt x="2" y="12"/>
                </a:lnTo>
                <a:lnTo>
                  <a:pt x="8" y="10"/>
                </a:lnTo>
                <a:lnTo>
                  <a:pt x="10" y="8"/>
                </a:lnTo>
                <a:lnTo>
                  <a:pt x="12" y="8"/>
                </a:lnTo>
                <a:lnTo>
                  <a:pt x="12" y="10"/>
                </a:lnTo>
                <a:lnTo>
                  <a:pt x="18" y="10"/>
                </a:lnTo>
                <a:lnTo>
                  <a:pt x="24" y="6"/>
                </a:lnTo>
                <a:lnTo>
                  <a:pt x="24" y="4"/>
                </a:lnTo>
                <a:lnTo>
                  <a:pt x="24" y="2"/>
                </a:lnTo>
                <a:lnTo>
                  <a:pt x="26" y="2"/>
                </a:lnTo>
                <a:lnTo>
                  <a:pt x="30" y="0"/>
                </a:lnTo>
                <a:lnTo>
                  <a:pt x="32" y="2"/>
                </a:lnTo>
                <a:lnTo>
                  <a:pt x="32" y="2"/>
                </a:lnTo>
                <a:lnTo>
                  <a:pt x="36" y="2"/>
                </a:lnTo>
                <a:lnTo>
                  <a:pt x="40" y="2"/>
                </a:lnTo>
                <a:lnTo>
                  <a:pt x="46" y="2"/>
                </a:lnTo>
                <a:lnTo>
                  <a:pt x="50" y="2"/>
                </a:lnTo>
                <a:lnTo>
                  <a:pt x="52" y="4"/>
                </a:lnTo>
                <a:lnTo>
                  <a:pt x="52" y="4"/>
                </a:lnTo>
                <a:lnTo>
                  <a:pt x="54" y="6"/>
                </a:lnTo>
                <a:lnTo>
                  <a:pt x="56" y="8"/>
                </a:lnTo>
                <a:lnTo>
                  <a:pt x="56" y="10"/>
                </a:lnTo>
                <a:lnTo>
                  <a:pt x="62" y="12"/>
                </a:lnTo>
                <a:lnTo>
                  <a:pt x="64" y="12"/>
                </a:lnTo>
                <a:lnTo>
                  <a:pt x="64" y="14"/>
                </a:lnTo>
                <a:lnTo>
                  <a:pt x="68" y="16"/>
                </a:lnTo>
                <a:lnTo>
                  <a:pt x="68" y="18"/>
                </a:lnTo>
                <a:lnTo>
                  <a:pt x="70" y="20"/>
                </a:lnTo>
                <a:lnTo>
                  <a:pt x="72" y="20"/>
                </a:lnTo>
                <a:lnTo>
                  <a:pt x="72" y="20"/>
                </a:lnTo>
                <a:lnTo>
                  <a:pt x="72" y="20"/>
                </a:lnTo>
                <a:lnTo>
                  <a:pt x="74" y="24"/>
                </a:lnTo>
                <a:lnTo>
                  <a:pt x="72" y="26"/>
                </a:lnTo>
                <a:lnTo>
                  <a:pt x="72" y="26"/>
                </a:lnTo>
                <a:lnTo>
                  <a:pt x="74" y="30"/>
                </a:lnTo>
                <a:lnTo>
                  <a:pt x="74" y="32"/>
                </a:lnTo>
                <a:lnTo>
                  <a:pt x="82" y="38"/>
                </a:lnTo>
                <a:lnTo>
                  <a:pt x="84" y="40"/>
                </a:lnTo>
                <a:lnTo>
                  <a:pt x="92" y="44"/>
                </a:lnTo>
                <a:lnTo>
                  <a:pt x="96" y="44"/>
                </a:lnTo>
                <a:lnTo>
                  <a:pt x="98" y="44"/>
                </a:lnTo>
                <a:lnTo>
                  <a:pt x="100" y="46"/>
                </a:lnTo>
                <a:lnTo>
                  <a:pt x="100" y="46"/>
                </a:lnTo>
                <a:lnTo>
                  <a:pt x="102" y="48"/>
                </a:lnTo>
                <a:lnTo>
                  <a:pt x="100" y="52"/>
                </a:lnTo>
                <a:lnTo>
                  <a:pt x="96" y="54"/>
                </a:lnTo>
                <a:lnTo>
                  <a:pt x="98" y="54"/>
                </a:lnTo>
                <a:lnTo>
                  <a:pt x="100" y="56"/>
                </a:lnTo>
                <a:lnTo>
                  <a:pt x="100" y="56"/>
                </a:lnTo>
                <a:lnTo>
                  <a:pt x="100" y="56"/>
                </a:lnTo>
                <a:lnTo>
                  <a:pt x="104" y="56"/>
                </a:lnTo>
                <a:lnTo>
                  <a:pt x="104" y="58"/>
                </a:lnTo>
                <a:lnTo>
                  <a:pt x="104" y="58"/>
                </a:lnTo>
                <a:lnTo>
                  <a:pt x="102" y="60"/>
                </a:lnTo>
                <a:lnTo>
                  <a:pt x="102" y="60"/>
                </a:lnTo>
                <a:lnTo>
                  <a:pt x="100" y="60"/>
                </a:lnTo>
                <a:lnTo>
                  <a:pt x="98" y="60"/>
                </a:lnTo>
                <a:lnTo>
                  <a:pt x="98" y="60"/>
                </a:lnTo>
                <a:lnTo>
                  <a:pt x="98" y="62"/>
                </a:lnTo>
                <a:lnTo>
                  <a:pt x="98" y="64"/>
                </a:lnTo>
                <a:lnTo>
                  <a:pt x="100" y="64"/>
                </a:lnTo>
                <a:lnTo>
                  <a:pt x="102" y="64"/>
                </a:lnTo>
                <a:lnTo>
                  <a:pt x="104" y="64"/>
                </a:lnTo>
                <a:lnTo>
                  <a:pt x="104" y="64"/>
                </a:lnTo>
                <a:lnTo>
                  <a:pt x="106" y="64"/>
                </a:lnTo>
                <a:lnTo>
                  <a:pt x="108" y="66"/>
                </a:lnTo>
                <a:lnTo>
                  <a:pt x="108" y="68"/>
                </a:lnTo>
                <a:lnTo>
                  <a:pt x="108" y="70"/>
                </a:lnTo>
                <a:lnTo>
                  <a:pt x="112" y="70"/>
                </a:lnTo>
                <a:lnTo>
                  <a:pt x="114" y="68"/>
                </a:lnTo>
                <a:lnTo>
                  <a:pt x="118" y="70"/>
                </a:lnTo>
                <a:lnTo>
                  <a:pt x="122" y="70"/>
                </a:lnTo>
                <a:lnTo>
                  <a:pt x="122" y="72"/>
                </a:lnTo>
                <a:lnTo>
                  <a:pt x="122" y="72"/>
                </a:lnTo>
                <a:lnTo>
                  <a:pt x="122" y="74"/>
                </a:lnTo>
                <a:lnTo>
                  <a:pt x="126" y="76"/>
                </a:lnTo>
                <a:lnTo>
                  <a:pt x="128" y="78"/>
                </a:lnTo>
                <a:lnTo>
                  <a:pt x="128" y="76"/>
                </a:lnTo>
                <a:lnTo>
                  <a:pt x="130" y="72"/>
                </a:lnTo>
                <a:lnTo>
                  <a:pt x="132" y="72"/>
                </a:lnTo>
                <a:lnTo>
                  <a:pt x="132" y="70"/>
                </a:lnTo>
                <a:lnTo>
                  <a:pt x="132" y="70"/>
                </a:lnTo>
                <a:lnTo>
                  <a:pt x="136" y="66"/>
                </a:lnTo>
                <a:lnTo>
                  <a:pt x="138" y="66"/>
                </a:lnTo>
                <a:lnTo>
                  <a:pt x="138" y="68"/>
                </a:lnTo>
                <a:lnTo>
                  <a:pt x="140" y="68"/>
                </a:lnTo>
                <a:lnTo>
                  <a:pt x="140" y="70"/>
                </a:lnTo>
                <a:lnTo>
                  <a:pt x="142" y="70"/>
                </a:lnTo>
                <a:lnTo>
                  <a:pt x="144" y="70"/>
                </a:lnTo>
                <a:lnTo>
                  <a:pt x="144" y="70"/>
                </a:lnTo>
                <a:lnTo>
                  <a:pt x="146" y="70"/>
                </a:lnTo>
                <a:lnTo>
                  <a:pt x="148" y="72"/>
                </a:lnTo>
                <a:lnTo>
                  <a:pt x="150" y="74"/>
                </a:lnTo>
                <a:lnTo>
                  <a:pt x="148" y="74"/>
                </a:lnTo>
                <a:lnTo>
                  <a:pt x="148" y="76"/>
                </a:lnTo>
                <a:lnTo>
                  <a:pt x="146" y="74"/>
                </a:lnTo>
                <a:lnTo>
                  <a:pt x="144" y="74"/>
                </a:lnTo>
                <a:lnTo>
                  <a:pt x="144" y="74"/>
                </a:lnTo>
                <a:lnTo>
                  <a:pt x="144" y="74"/>
                </a:lnTo>
                <a:lnTo>
                  <a:pt x="138" y="76"/>
                </a:lnTo>
                <a:lnTo>
                  <a:pt x="138" y="78"/>
                </a:lnTo>
                <a:lnTo>
                  <a:pt x="142" y="84"/>
                </a:lnTo>
                <a:lnTo>
                  <a:pt x="142" y="84"/>
                </a:lnTo>
                <a:lnTo>
                  <a:pt x="144" y="86"/>
                </a:lnTo>
                <a:lnTo>
                  <a:pt x="146" y="86"/>
                </a:lnTo>
                <a:lnTo>
                  <a:pt x="146" y="86"/>
                </a:lnTo>
                <a:lnTo>
                  <a:pt x="148" y="86"/>
                </a:lnTo>
                <a:lnTo>
                  <a:pt x="148" y="86"/>
                </a:lnTo>
                <a:lnTo>
                  <a:pt x="148" y="88"/>
                </a:lnTo>
                <a:lnTo>
                  <a:pt x="148" y="88"/>
                </a:lnTo>
                <a:lnTo>
                  <a:pt x="148" y="90"/>
                </a:lnTo>
                <a:lnTo>
                  <a:pt x="146" y="92"/>
                </a:lnTo>
                <a:lnTo>
                  <a:pt x="146" y="94"/>
                </a:lnTo>
                <a:lnTo>
                  <a:pt x="144" y="96"/>
                </a:lnTo>
                <a:lnTo>
                  <a:pt x="140" y="98"/>
                </a:lnTo>
                <a:lnTo>
                  <a:pt x="138" y="106"/>
                </a:lnTo>
                <a:lnTo>
                  <a:pt x="140" y="112"/>
                </a:lnTo>
                <a:lnTo>
                  <a:pt x="146" y="122"/>
                </a:lnTo>
                <a:lnTo>
                  <a:pt x="150" y="124"/>
                </a:lnTo>
                <a:lnTo>
                  <a:pt x="152" y="126"/>
                </a:lnTo>
                <a:lnTo>
                  <a:pt x="154" y="126"/>
                </a:lnTo>
                <a:lnTo>
                  <a:pt x="156" y="126"/>
                </a:lnTo>
                <a:lnTo>
                  <a:pt x="158" y="128"/>
                </a:lnTo>
                <a:lnTo>
                  <a:pt x="158" y="130"/>
                </a:lnTo>
                <a:lnTo>
                  <a:pt x="162" y="134"/>
                </a:lnTo>
                <a:lnTo>
                  <a:pt x="162" y="134"/>
                </a:lnTo>
                <a:lnTo>
                  <a:pt x="164" y="136"/>
                </a:lnTo>
                <a:lnTo>
                  <a:pt x="164" y="138"/>
                </a:lnTo>
                <a:lnTo>
                  <a:pt x="164" y="140"/>
                </a:lnTo>
                <a:lnTo>
                  <a:pt x="156" y="148"/>
                </a:lnTo>
                <a:lnTo>
                  <a:pt x="154" y="150"/>
                </a:lnTo>
                <a:lnTo>
                  <a:pt x="152" y="148"/>
                </a:lnTo>
                <a:lnTo>
                  <a:pt x="152" y="148"/>
                </a:lnTo>
                <a:lnTo>
                  <a:pt x="148" y="150"/>
                </a:lnTo>
                <a:lnTo>
                  <a:pt x="146" y="152"/>
                </a:lnTo>
                <a:lnTo>
                  <a:pt x="148" y="162"/>
                </a:lnTo>
                <a:lnTo>
                  <a:pt x="148" y="164"/>
                </a:lnTo>
                <a:lnTo>
                  <a:pt x="150" y="166"/>
                </a:lnTo>
                <a:lnTo>
                  <a:pt x="152" y="166"/>
                </a:lnTo>
                <a:lnTo>
                  <a:pt x="152" y="168"/>
                </a:lnTo>
                <a:lnTo>
                  <a:pt x="152" y="170"/>
                </a:lnTo>
                <a:lnTo>
                  <a:pt x="150" y="170"/>
                </a:lnTo>
                <a:lnTo>
                  <a:pt x="148" y="172"/>
                </a:lnTo>
                <a:lnTo>
                  <a:pt x="148" y="174"/>
                </a:lnTo>
                <a:lnTo>
                  <a:pt x="146" y="174"/>
                </a:lnTo>
                <a:lnTo>
                  <a:pt x="144" y="172"/>
                </a:lnTo>
                <a:lnTo>
                  <a:pt x="140" y="174"/>
                </a:lnTo>
                <a:lnTo>
                  <a:pt x="140" y="174"/>
                </a:lnTo>
                <a:lnTo>
                  <a:pt x="134" y="176"/>
                </a:lnTo>
                <a:lnTo>
                  <a:pt x="132" y="174"/>
                </a:lnTo>
                <a:lnTo>
                  <a:pt x="126" y="174"/>
                </a:lnTo>
                <a:lnTo>
                  <a:pt x="124" y="176"/>
                </a:lnTo>
                <a:lnTo>
                  <a:pt x="124" y="176"/>
                </a:lnTo>
                <a:lnTo>
                  <a:pt x="122" y="178"/>
                </a:lnTo>
                <a:lnTo>
                  <a:pt x="122" y="178"/>
                </a:lnTo>
                <a:lnTo>
                  <a:pt x="120" y="178"/>
                </a:lnTo>
                <a:lnTo>
                  <a:pt x="118" y="178"/>
                </a:lnTo>
                <a:lnTo>
                  <a:pt x="118" y="17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1" name="Freeform 807"/>
          <p:cNvSpPr>
            <a:spLocks/>
          </p:cNvSpPr>
          <p:nvPr/>
        </p:nvSpPr>
        <p:spPr bwMode="auto">
          <a:xfrm>
            <a:off x="4597400" y="4325938"/>
            <a:ext cx="149225" cy="288925"/>
          </a:xfrm>
          <a:custGeom>
            <a:avLst/>
            <a:gdLst/>
            <a:ahLst/>
            <a:cxnLst>
              <a:cxn ang="0">
                <a:pos x="92" y="182"/>
              </a:cxn>
              <a:cxn ang="0">
                <a:pos x="90" y="178"/>
              </a:cxn>
              <a:cxn ang="0">
                <a:pos x="84" y="178"/>
              </a:cxn>
              <a:cxn ang="0">
                <a:pos x="78" y="180"/>
              </a:cxn>
              <a:cxn ang="0">
                <a:pos x="70" y="178"/>
              </a:cxn>
              <a:cxn ang="0">
                <a:pos x="52" y="176"/>
              </a:cxn>
              <a:cxn ang="0">
                <a:pos x="46" y="176"/>
              </a:cxn>
              <a:cxn ang="0">
                <a:pos x="42" y="172"/>
              </a:cxn>
              <a:cxn ang="0">
                <a:pos x="38" y="170"/>
              </a:cxn>
              <a:cxn ang="0">
                <a:pos x="36" y="174"/>
              </a:cxn>
              <a:cxn ang="0">
                <a:pos x="30" y="178"/>
              </a:cxn>
              <a:cxn ang="0">
                <a:pos x="28" y="176"/>
              </a:cxn>
              <a:cxn ang="0">
                <a:pos x="24" y="170"/>
              </a:cxn>
              <a:cxn ang="0">
                <a:pos x="20" y="172"/>
              </a:cxn>
              <a:cxn ang="0">
                <a:pos x="18" y="170"/>
              </a:cxn>
              <a:cxn ang="0">
                <a:pos x="12" y="164"/>
              </a:cxn>
              <a:cxn ang="0">
                <a:pos x="4" y="160"/>
              </a:cxn>
              <a:cxn ang="0">
                <a:pos x="0" y="158"/>
              </a:cxn>
              <a:cxn ang="0">
                <a:pos x="0" y="150"/>
              </a:cxn>
              <a:cxn ang="0">
                <a:pos x="6" y="140"/>
              </a:cxn>
              <a:cxn ang="0">
                <a:pos x="10" y="132"/>
              </a:cxn>
              <a:cxn ang="0">
                <a:pos x="12" y="128"/>
              </a:cxn>
              <a:cxn ang="0">
                <a:pos x="22" y="130"/>
              </a:cxn>
              <a:cxn ang="0">
                <a:pos x="22" y="128"/>
              </a:cxn>
              <a:cxn ang="0">
                <a:pos x="16" y="124"/>
              </a:cxn>
              <a:cxn ang="0">
                <a:pos x="16" y="114"/>
              </a:cxn>
              <a:cxn ang="0">
                <a:pos x="12" y="106"/>
              </a:cxn>
              <a:cxn ang="0">
                <a:pos x="16" y="102"/>
              </a:cxn>
              <a:cxn ang="0">
                <a:pos x="30" y="84"/>
              </a:cxn>
              <a:cxn ang="0">
                <a:pos x="32" y="82"/>
              </a:cxn>
              <a:cxn ang="0">
                <a:pos x="38" y="76"/>
              </a:cxn>
              <a:cxn ang="0">
                <a:pos x="44" y="72"/>
              </a:cxn>
              <a:cxn ang="0">
                <a:pos x="46" y="70"/>
              </a:cxn>
              <a:cxn ang="0">
                <a:pos x="48" y="68"/>
              </a:cxn>
              <a:cxn ang="0">
                <a:pos x="54" y="68"/>
              </a:cxn>
              <a:cxn ang="0">
                <a:pos x="56" y="60"/>
              </a:cxn>
              <a:cxn ang="0">
                <a:pos x="52" y="54"/>
              </a:cxn>
              <a:cxn ang="0">
                <a:pos x="50" y="50"/>
              </a:cxn>
              <a:cxn ang="0">
                <a:pos x="54" y="50"/>
              </a:cxn>
              <a:cxn ang="0">
                <a:pos x="54" y="48"/>
              </a:cxn>
              <a:cxn ang="0">
                <a:pos x="50" y="46"/>
              </a:cxn>
              <a:cxn ang="0">
                <a:pos x="46" y="40"/>
              </a:cxn>
              <a:cxn ang="0">
                <a:pos x="40" y="34"/>
              </a:cxn>
              <a:cxn ang="0">
                <a:pos x="38" y="24"/>
              </a:cxn>
              <a:cxn ang="0">
                <a:pos x="34" y="20"/>
              </a:cxn>
              <a:cxn ang="0">
                <a:pos x="34" y="16"/>
              </a:cxn>
              <a:cxn ang="0">
                <a:pos x="44" y="14"/>
              </a:cxn>
              <a:cxn ang="0">
                <a:pos x="46" y="16"/>
              </a:cxn>
              <a:cxn ang="0">
                <a:pos x="50" y="16"/>
              </a:cxn>
              <a:cxn ang="0">
                <a:pos x="56" y="8"/>
              </a:cxn>
              <a:cxn ang="0">
                <a:pos x="70" y="4"/>
              </a:cxn>
              <a:cxn ang="0">
                <a:pos x="80" y="2"/>
              </a:cxn>
              <a:cxn ang="0">
                <a:pos x="86" y="0"/>
              </a:cxn>
              <a:cxn ang="0">
                <a:pos x="90" y="2"/>
              </a:cxn>
              <a:cxn ang="0">
                <a:pos x="94" y="182"/>
              </a:cxn>
            </a:cxnLst>
            <a:rect l="0" t="0" r="r" b="b"/>
            <a:pathLst>
              <a:path w="94" h="182">
                <a:moveTo>
                  <a:pt x="94" y="182"/>
                </a:moveTo>
                <a:lnTo>
                  <a:pt x="94" y="182"/>
                </a:lnTo>
                <a:lnTo>
                  <a:pt x="92" y="182"/>
                </a:lnTo>
                <a:lnTo>
                  <a:pt x="92" y="180"/>
                </a:lnTo>
                <a:lnTo>
                  <a:pt x="90" y="178"/>
                </a:lnTo>
                <a:lnTo>
                  <a:pt x="90" y="178"/>
                </a:lnTo>
                <a:lnTo>
                  <a:pt x="88" y="178"/>
                </a:lnTo>
                <a:lnTo>
                  <a:pt x="88" y="178"/>
                </a:lnTo>
                <a:lnTo>
                  <a:pt x="84" y="178"/>
                </a:lnTo>
                <a:lnTo>
                  <a:pt x="84" y="178"/>
                </a:lnTo>
                <a:lnTo>
                  <a:pt x="80" y="178"/>
                </a:lnTo>
                <a:lnTo>
                  <a:pt x="78" y="180"/>
                </a:lnTo>
                <a:lnTo>
                  <a:pt x="72" y="180"/>
                </a:lnTo>
                <a:lnTo>
                  <a:pt x="72" y="178"/>
                </a:lnTo>
                <a:lnTo>
                  <a:pt x="70" y="178"/>
                </a:lnTo>
                <a:lnTo>
                  <a:pt x="66" y="178"/>
                </a:lnTo>
                <a:lnTo>
                  <a:pt x="62" y="178"/>
                </a:lnTo>
                <a:lnTo>
                  <a:pt x="52" y="176"/>
                </a:lnTo>
                <a:lnTo>
                  <a:pt x="50" y="176"/>
                </a:lnTo>
                <a:lnTo>
                  <a:pt x="50" y="176"/>
                </a:lnTo>
                <a:lnTo>
                  <a:pt x="46" y="176"/>
                </a:lnTo>
                <a:lnTo>
                  <a:pt x="44" y="174"/>
                </a:lnTo>
                <a:lnTo>
                  <a:pt x="42" y="174"/>
                </a:lnTo>
                <a:lnTo>
                  <a:pt x="42" y="172"/>
                </a:lnTo>
                <a:lnTo>
                  <a:pt x="42" y="172"/>
                </a:lnTo>
                <a:lnTo>
                  <a:pt x="38" y="170"/>
                </a:lnTo>
                <a:lnTo>
                  <a:pt x="38" y="170"/>
                </a:lnTo>
                <a:lnTo>
                  <a:pt x="36" y="172"/>
                </a:lnTo>
                <a:lnTo>
                  <a:pt x="36" y="172"/>
                </a:lnTo>
                <a:lnTo>
                  <a:pt x="36" y="174"/>
                </a:lnTo>
                <a:lnTo>
                  <a:pt x="36" y="174"/>
                </a:lnTo>
                <a:lnTo>
                  <a:pt x="34" y="176"/>
                </a:lnTo>
                <a:lnTo>
                  <a:pt x="30" y="178"/>
                </a:lnTo>
                <a:lnTo>
                  <a:pt x="28" y="178"/>
                </a:lnTo>
                <a:lnTo>
                  <a:pt x="28" y="178"/>
                </a:lnTo>
                <a:lnTo>
                  <a:pt x="28" y="176"/>
                </a:lnTo>
                <a:lnTo>
                  <a:pt x="28" y="174"/>
                </a:lnTo>
                <a:lnTo>
                  <a:pt x="26" y="172"/>
                </a:lnTo>
                <a:lnTo>
                  <a:pt x="24" y="170"/>
                </a:lnTo>
                <a:lnTo>
                  <a:pt x="22" y="170"/>
                </a:lnTo>
                <a:lnTo>
                  <a:pt x="20" y="172"/>
                </a:lnTo>
                <a:lnTo>
                  <a:pt x="20" y="172"/>
                </a:lnTo>
                <a:lnTo>
                  <a:pt x="18" y="172"/>
                </a:lnTo>
                <a:lnTo>
                  <a:pt x="18" y="170"/>
                </a:lnTo>
                <a:lnTo>
                  <a:pt x="18" y="170"/>
                </a:lnTo>
                <a:lnTo>
                  <a:pt x="16" y="168"/>
                </a:lnTo>
                <a:lnTo>
                  <a:pt x="14" y="164"/>
                </a:lnTo>
                <a:lnTo>
                  <a:pt x="12" y="164"/>
                </a:lnTo>
                <a:lnTo>
                  <a:pt x="10" y="164"/>
                </a:lnTo>
                <a:lnTo>
                  <a:pt x="8" y="164"/>
                </a:lnTo>
                <a:lnTo>
                  <a:pt x="4" y="160"/>
                </a:lnTo>
                <a:lnTo>
                  <a:pt x="4" y="158"/>
                </a:lnTo>
                <a:lnTo>
                  <a:pt x="2" y="156"/>
                </a:lnTo>
                <a:lnTo>
                  <a:pt x="0" y="158"/>
                </a:lnTo>
                <a:lnTo>
                  <a:pt x="0" y="158"/>
                </a:lnTo>
                <a:lnTo>
                  <a:pt x="0" y="150"/>
                </a:lnTo>
                <a:lnTo>
                  <a:pt x="0" y="150"/>
                </a:lnTo>
                <a:lnTo>
                  <a:pt x="2" y="148"/>
                </a:lnTo>
                <a:lnTo>
                  <a:pt x="4" y="144"/>
                </a:lnTo>
                <a:lnTo>
                  <a:pt x="6" y="140"/>
                </a:lnTo>
                <a:lnTo>
                  <a:pt x="8" y="136"/>
                </a:lnTo>
                <a:lnTo>
                  <a:pt x="8" y="134"/>
                </a:lnTo>
                <a:lnTo>
                  <a:pt x="10" y="132"/>
                </a:lnTo>
                <a:lnTo>
                  <a:pt x="10" y="130"/>
                </a:lnTo>
                <a:lnTo>
                  <a:pt x="10" y="128"/>
                </a:lnTo>
                <a:lnTo>
                  <a:pt x="12" y="128"/>
                </a:lnTo>
                <a:lnTo>
                  <a:pt x="12" y="128"/>
                </a:lnTo>
                <a:lnTo>
                  <a:pt x="18" y="128"/>
                </a:lnTo>
                <a:lnTo>
                  <a:pt x="22" y="130"/>
                </a:lnTo>
                <a:lnTo>
                  <a:pt x="22" y="130"/>
                </a:lnTo>
                <a:lnTo>
                  <a:pt x="22" y="128"/>
                </a:lnTo>
                <a:lnTo>
                  <a:pt x="22" y="128"/>
                </a:lnTo>
                <a:lnTo>
                  <a:pt x="22" y="126"/>
                </a:lnTo>
                <a:lnTo>
                  <a:pt x="18" y="124"/>
                </a:lnTo>
                <a:lnTo>
                  <a:pt x="16" y="124"/>
                </a:lnTo>
                <a:lnTo>
                  <a:pt x="16" y="122"/>
                </a:lnTo>
                <a:lnTo>
                  <a:pt x="16" y="118"/>
                </a:lnTo>
                <a:lnTo>
                  <a:pt x="16" y="114"/>
                </a:lnTo>
                <a:lnTo>
                  <a:pt x="14" y="112"/>
                </a:lnTo>
                <a:lnTo>
                  <a:pt x="12" y="108"/>
                </a:lnTo>
                <a:lnTo>
                  <a:pt x="12" y="106"/>
                </a:lnTo>
                <a:lnTo>
                  <a:pt x="12" y="106"/>
                </a:lnTo>
                <a:lnTo>
                  <a:pt x="14" y="104"/>
                </a:lnTo>
                <a:lnTo>
                  <a:pt x="16" y="102"/>
                </a:lnTo>
                <a:lnTo>
                  <a:pt x="26" y="88"/>
                </a:lnTo>
                <a:lnTo>
                  <a:pt x="26" y="88"/>
                </a:lnTo>
                <a:lnTo>
                  <a:pt x="30" y="84"/>
                </a:lnTo>
                <a:lnTo>
                  <a:pt x="32" y="82"/>
                </a:lnTo>
                <a:lnTo>
                  <a:pt x="32" y="82"/>
                </a:lnTo>
                <a:lnTo>
                  <a:pt x="32" y="82"/>
                </a:lnTo>
                <a:lnTo>
                  <a:pt x="34" y="80"/>
                </a:lnTo>
                <a:lnTo>
                  <a:pt x="38" y="76"/>
                </a:lnTo>
                <a:lnTo>
                  <a:pt x="38" y="76"/>
                </a:lnTo>
                <a:lnTo>
                  <a:pt x="40" y="76"/>
                </a:lnTo>
                <a:lnTo>
                  <a:pt x="40" y="74"/>
                </a:lnTo>
                <a:lnTo>
                  <a:pt x="44" y="72"/>
                </a:lnTo>
                <a:lnTo>
                  <a:pt x="44" y="70"/>
                </a:lnTo>
                <a:lnTo>
                  <a:pt x="44" y="70"/>
                </a:lnTo>
                <a:lnTo>
                  <a:pt x="46" y="70"/>
                </a:lnTo>
                <a:lnTo>
                  <a:pt x="46" y="68"/>
                </a:lnTo>
                <a:lnTo>
                  <a:pt x="48" y="68"/>
                </a:lnTo>
                <a:lnTo>
                  <a:pt x="48" y="68"/>
                </a:lnTo>
                <a:lnTo>
                  <a:pt x="50" y="68"/>
                </a:lnTo>
                <a:lnTo>
                  <a:pt x="52" y="68"/>
                </a:lnTo>
                <a:lnTo>
                  <a:pt x="54" y="68"/>
                </a:lnTo>
                <a:lnTo>
                  <a:pt x="54" y="68"/>
                </a:lnTo>
                <a:lnTo>
                  <a:pt x="56" y="62"/>
                </a:lnTo>
                <a:lnTo>
                  <a:pt x="56" y="60"/>
                </a:lnTo>
                <a:lnTo>
                  <a:pt x="56" y="58"/>
                </a:lnTo>
                <a:lnTo>
                  <a:pt x="54" y="56"/>
                </a:lnTo>
                <a:lnTo>
                  <a:pt x="52" y="54"/>
                </a:lnTo>
                <a:lnTo>
                  <a:pt x="50" y="52"/>
                </a:lnTo>
                <a:lnTo>
                  <a:pt x="50" y="50"/>
                </a:lnTo>
                <a:lnTo>
                  <a:pt x="50" y="50"/>
                </a:lnTo>
                <a:lnTo>
                  <a:pt x="52" y="50"/>
                </a:lnTo>
                <a:lnTo>
                  <a:pt x="54" y="50"/>
                </a:lnTo>
                <a:lnTo>
                  <a:pt x="54" y="50"/>
                </a:lnTo>
                <a:lnTo>
                  <a:pt x="56" y="50"/>
                </a:lnTo>
                <a:lnTo>
                  <a:pt x="56" y="48"/>
                </a:lnTo>
                <a:lnTo>
                  <a:pt x="54" y="48"/>
                </a:lnTo>
                <a:lnTo>
                  <a:pt x="54" y="48"/>
                </a:lnTo>
                <a:lnTo>
                  <a:pt x="52" y="48"/>
                </a:lnTo>
                <a:lnTo>
                  <a:pt x="50" y="46"/>
                </a:lnTo>
                <a:lnTo>
                  <a:pt x="50" y="44"/>
                </a:lnTo>
                <a:lnTo>
                  <a:pt x="48" y="42"/>
                </a:lnTo>
                <a:lnTo>
                  <a:pt x="46" y="40"/>
                </a:lnTo>
                <a:lnTo>
                  <a:pt x="42" y="36"/>
                </a:lnTo>
                <a:lnTo>
                  <a:pt x="40" y="34"/>
                </a:lnTo>
                <a:lnTo>
                  <a:pt x="40" y="34"/>
                </a:lnTo>
                <a:lnTo>
                  <a:pt x="38" y="30"/>
                </a:lnTo>
                <a:lnTo>
                  <a:pt x="38" y="26"/>
                </a:lnTo>
                <a:lnTo>
                  <a:pt x="38" y="24"/>
                </a:lnTo>
                <a:lnTo>
                  <a:pt x="36" y="22"/>
                </a:lnTo>
                <a:lnTo>
                  <a:pt x="34" y="20"/>
                </a:lnTo>
                <a:lnTo>
                  <a:pt x="34" y="20"/>
                </a:lnTo>
                <a:lnTo>
                  <a:pt x="34" y="20"/>
                </a:lnTo>
                <a:lnTo>
                  <a:pt x="34" y="18"/>
                </a:lnTo>
                <a:lnTo>
                  <a:pt x="34" y="16"/>
                </a:lnTo>
                <a:lnTo>
                  <a:pt x="34" y="14"/>
                </a:lnTo>
                <a:lnTo>
                  <a:pt x="38" y="14"/>
                </a:lnTo>
                <a:lnTo>
                  <a:pt x="44" y="14"/>
                </a:lnTo>
                <a:lnTo>
                  <a:pt x="44" y="16"/>
                </a:lnTo>
                <a:lnTo>
                  <a:pt x="44" y="16"/>
                </a:lnTo>
                <a:lnTo>
                  <a:pt x="46" y="16"/>
                </a:lnTo>
                <a:lnTo>
                  <a:pt x="46" y="16"/>
                </a:lnTo>
                <a:lnTo>
                  <a:pt x="48" y="16"/>
                </a:lnTo>
                <a:lnTo>
                  <a:pt x="50" y="16"/>
                </a:lnTo>
                <a:lnTo>
                  <a:pt x="56" y="10"/>
                </a:lnTo>
                <a:lnTo>
                  <a:pt x="56" y="10"/>
                </a:lnTo>
                <a:lnTo>
                  <a:pt x="56" y="8"/>
                </a:lnTo>
                <a:lnTo>
                  <a:pt x="56" y="6"/>
                </a:lnTo>
                <a:lnTo>
                  <a:pt x="58" y="4"/>
                </a:lnTo>
                <a:lnTo>
                  <a:pt x="70" y="4"/>
                </a:lnTo>
                <a:lnTo>
                  <a:pt x="70" y="4"/>
                </a:lnTo>
                <a:lnTo>
                  <a:pt x="76" y="4"/>
                </a:lnTo>
                <a:lnTo>
                  <a:pt x="80" y="2"/>
                </a:lnTo>
                <a:lnTo>
                  <a:pt x="82" y="2"/>
                </a:lnTo>
                <a:lnTo>
                  <a:pt x="82" y="2"/>
                </a:lnTo>
                <a:lnTo>
                  <a:pt x="86" y="0"/>
                </a:lnTo>
                <a:lnTo>
                  <a:pt x="88" y="0"/>
                </a:lnTo>
                <a:lnTo>
                  <a:pt x="88" y="0"/>
                </a:lnTo>
                <a:lnTo>
                  <a:pt x="90" y="2"/>
                </a:lnTo>
                <a:lnTo>
                  <a:pt x="92" y="2"/>
                </a:lnTo>
                <a:lnTo>
                  <a:pt x="94" y="2"/>
                </a:lnTo>
                <a:lnTo>
                  <a:pt x="94" y="18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3" name="Freeform 809"/>
          <p:cNvSpPr>
            <a:spLocks/>
          </p:cNvSpPr>
          <p:nvPr/>
        </p:nvSpPr>
        <p:spPr bwMode="auto">
          <a:xfrm>
            <a:off x="4114800" y="4684713"/>
            <a:ext cx="184150" cy="101600"/>
          </a:xfrm>
          <a:custGeom>
            <a:avLst/>
            <a:gdLst/>
            <a:ahLst/>
            <a:cxnLst>
              <a:cxn ang="0">
                <a:pos x="114" y="18"/>
              </a:cxn>
              <a:cxn ang="0">
                <a:pos x="110" y="16"/>
              </a:cxn>
              <a:cxn ang="0">
                <a:pos x="104" y="16"/>
              </a:cxn>
              <a:cxn ang="0">
                <a:pos x="102" y="20"/>
              </a:cxn>
              <a:cxn ang="0">
                <a:pos x="96" y="22"/>
              </a:cxn>
              <a:cxn ang="0">
                <a:pos x="86" y="28"/>
              </a:cxn>
              <a:cxn ang="0">
                <a:pos x="80" y="32"/>
              </a:cxn>
              <a:cxn ang="0">
                <a:pos x="82" y="36"/>
              </a:cxn>
              <a:cxn ang="0">
                <a:pos x="86" y="42"/>
              </a:cxn>
              <a:cxn ang="0">
                <a:pos x="82" y="46"/>
              </a:cxn>
              <a:cxn ang="0">
                <a:pos x="72" y="50"/>
              </a:cxn>
              <a:cxn ang="0">
                <a:pos x="70" y="52"/>
              </a:cxn>
              <a:cxn ang="0">
                <a:pos x="72" y="56"/>
              </a:cxn>
              <a:cxn ang="0">
                <a:pos x="70" y="62"/>
              </a:cxn>
              <a:cxn ang="0">
                <a:pos x="64" y="62"/>
              </a:cxn>
              <a:cxn ang="0">
                <a:pos x="56" y="62"/>
              </a:cxn>
              <a:cxn ang="0">
                <a:pos x="46" y="56"/>
              </a:cxn>
              <a:cxn ang="0">
                <a:pos x="44" y="54"/>
              </a:cxn>
              <a:cxn ang="0">
                <a:pos x="40" y="62"/>
              </a:cxn>
              <a:cxn ang="0">
                <a:pos x="24" y="62"/>
              </a:cxn>
              <a:cxn ang="0">
                <a:pos x="14" y="64"/>
              </a:cxn>
              <a:cxn ang="0">
                <a:pos x="10" y="62"/>
              </a:cxn>
              <a:cxn ang="0">
                <a:pos x="12" y="60"/>
              </a:cxn>
              <a:cxn ang="0">
                <a:pos x="18" y="58"/>
              </a:cxn>
              <a:cxn ang="0">
                <a:pos x="22" y="56"/>
              </a:cxn>
              <a:cxn ang="0">
                <a:pos x="12" y="48"/>
              </a:cxn>
              <a:cxn ang="0">
                <a:pos x="8" y="44"/>
              </a:cxn>
              <a:cxn ang="0">
                <a:pos x="10" y="40"/>
              </a:cxn>
              <a:cxn ang="0">
                <a:pos x="6" y="40"/>
              </a:cxn>
              <a:cxn ang="0">
                <a:pos x="6" y="36"/>
              </a:cxn>
              <a:cxn ang="0">
                <a:pos x="8" y="34"/>
              </a:cxn>
              <a:cxn ang="0">
                <a:pos x="6" y="30"/>
              </a:cxn>
              <a:cxn ang="0">
                <a:pos x="2" y="30"/>
              </a:cxn>
              <a:cxn ang="0">
                <a:pos x="4" y="22"/>
              </a:cxn>
              <a:cxn ang="0">
                <a:pos x="12" y="16"/>
              </a:cxn>
              <a:cxn ang="0">
                <a:pos x="14" y="16"/>
              </a:cxn>
              <a:cxn ang="0">
                <a:pos x="24" y="18"/>
              </a:cxn>
              <a:cxn ang="0">
                <a:pos x="28" y="20"/>
              </a:cxn>
              <a:cxn ang="0">
                <a:pos x="50" y="16"/>
              </a:cxn>
              <a:cxn ang="0">
                <a:pos x="52" y="12"/>
              </a:cxn>
              <a:cxn ang="0">
                <a:pos x="60" y="10"/>
              </a:cxn>
              <a:cxn ang="0">
                <a:pos x="78" y="8"/>
              </a:cxn>
              <a:cxn ang="0">
                <a:pos x="88" y="6"/>
              </a:cxn>
              <a:cxn ang="0">
                <a:pos x="92" y="2"/>
              </a:cxn>
              <a:cxn ang="0">
                <a:pos x="98" y="0"/>
              </a:cxn>
              <a:cxn ang="0">
                <a:pos x="102" y="0"/>
              </a:cxn>
              <a:cxn ang="0">
                <a:pos x="104" y="4"/>
              </a:cxn>
              <a:cxn ang="0">
                <a:pos x="106" y="6"/>
              </a:cxn>
              <a:cxn ang="0">
                <a:pos x="112" y="16"/>
              </a:cxn>
            </a:cxnLst>
            <a:rect l="0" t="0" r="r" b="b"/>
            <a:pathLst>
              <a:path w="116" h="64">
                <a:moveTo>
                  <a:pt x="116" y="18"/>
                </a:moveTo>
                <a:lnTo>
                  <a:pt x="114" y="18"/>
                </a:lnTo>
                <a:lnTo>
                  <a:pt x="114" y="18"/>
                </a:lnTo>
                <a:lnTo>
                  <a:pt x="112" y="16"/>
                </a:lnTo>
                <a:lnTo>
                  <a:pt x="110" y="16"/>
                </a:lnTo>
                <a:lnTo>
                  <a:pt x="110" y="16"/>
                </a:lnTo>
                <a:lnTo>
                  <a:pt x="106" y="14"/>
                </a:lnTo>
                <a:lnTo>
                  <a:pt x="106" y="16"/>
                </a:lnTo>
                <a:lnTo>
                  <a:pt x="104" y="16"/>
                </a:lnTo>
                <a:lnTo>
                  <a:pt x="102" y="16"/>
                </a:lnTo>
                <a:lnTo>
                  <a:pt x="102" y="16"/>
                </a:lnTo>
                <a:lnTo>
                  <a:pt x="102" y="20"/>
                </a:lnTo>
                <a:lnTo>
                  <a:pt x="98" y="20"/>
                </a:lnTo>
                <a:lnTo>
                  <a:pt x="96" y="22"/>
                </a:lnTo>
                <a:lnTo>
                  <a:pt x="96" y="22"/>
                </a:lnTo>
                <a:lnTo>
                  <a:pt x="96" y="24"/>
                </a:lnTo>
                <a:lnTo>
                  <a:pt x="94" y="26"/>
                </a:lnTo>
                <a:lnTo>
                  <a:pt x="86" y="28"/>
                </a:lnTo>
                <a:lnTo>
                  <a:pt x="82" y="28"/>
                </a:lnTo>
                <a:lnTo>
                  <a:pt x="82" y="30"/>
                </a:lnTo>
                <a:lnTo>
                  <a:pt x="80" y="32"/>
                </a:lnTo>
                <a:lnTo>
                  <a:pt x="80" y="32"/>
                </a:lnTo>
                <a:lnTo>
                  <a:pt x="80" y="34"/>
                </a:lnTo>
                <a:lnTo>
                  <a:pt x="82" y="36"/>
                </a:lnTo>
                <a:lnTo>
                  <a:pt x="82" y="36"/>
                </a:lnTo>
                <a:lnTo>
                  <a:pt x="84" y="36"/>
                </a:lnTo>
                <a:lnTo>
                  <a:pt x="86" y="42"/>
                </a:lnTo>
                <a:lnTo>
                  <a:pt x="84" y="46"/>
                </a:lnTo>
                <a:lnTo>
                  <a:pt x="84" y="46"/>
                </a:lnTo>
                <a:lnTo>
                  <a:pt x="82" y="46"/>
                </a:lnTo>
                <a:lnTo>
                  <a:pt x="82" y="46"/>
                </a:lnTo>
                <a:lnTo>
                  <a:pt x="78" y="46"/>
                </a:lnTo>
                <a:lnTo>
                  <a:pt x="72" y="50"/>
                </a:lnTo>
                <a:lnTo>
                  <a:pt x="72" y="50"/>
                </a:lnTo>
                <a:lnTo>
                  <a:pt x="70" y="50"/>
                </a:lnTo>
                <a:lnTo>
                  <a:pt x="70" y="52"/>
                </a:lnTo>
                <a:lnTo>
                  <a:pt x="72" y="52"/>
                </a:lnTo>
                <a:lnTo>
                  <a:pt x="72" y="54"/>
                </a:lnTo>
                <a:lnTo>
                  <a:pt x="72" y="56"/>
                </a:lnTo>
                <a:lnTo>
                  <a:pt x="70" y="58"/>
                </a:lnTo>
                <a:lnTo>
                  <a:pt x="72" y="60"/>
                </a:lnTo>
                <a:lnTo>
                  <a:pt x="70" y="62"/>
                </a:lnTo>
                <a:lnTo>
                  <a:pt x="68" y="64"/>
                </a:lnTo>
                <a:lnTo>
                  <a:pt x="66" y="64"/>
                </a:lnTo>
                <a:lnTo>
                  <a:pt x="64" y="62"/>
                </a:lnTo>
                <a:lnTo>
                  <a:pt x="60" y="62"/>
                </a:lnTo>
                <a:lnTo>
                  <a:pt x="58" y="62"/>
                </a:lnTo>
                <a:lnTo>
                  <a:pt x="56" y="62"/>
                </a:lnTo>
                <a:lnTo>
                  <a:pt x="54" y="62"/>
                </a:lnTo>
                <a:lnTo>
                  <a:pt x="50" y="60"/>
                </a:lnTo>
                <a:lnTo>
                  <a:pt x="46" y="56"/>
                </a:lnTo>
                <a:lnTo>
                  <a:pt x="46" y="56"/>
                </a:lnTo>
                <a:lnTo>
                  <a:pt x="46" y="54"/>
                </a:lnTo>
                <a:lnTo>
                  <a:pt x="44" y="54"/>
                </a:lnTo>
                <a:lnTo>
                  <a:pt x="44" y="56"/>
                </a:lnTo>
                <a:lnTo>
                  <a:pt x="42" y="60"/>
                </a:lnTo>
                <a:lnTo>
                  <a:pt x="40" y="62"/>
                </a:lnTo>
                <a:lnTo>
                  <a:pt x="38" y="62"/>
                </a:lnTo>
                <a:lnTo>
                  <a:pt x="30" y="62"/>
                </a:lnTo>
                <a:lnTo>
                  <a:pt x="24" y="62"/>
                </a:lnTo>
                <a:lnTo>
                  <a:pt x="22" y="64"/>
                </a:lnTo>
                <a:lnTo>
                  <a:pt x="22" y="64"/>
                </a:lnTo>
                <a:lnTo>
                  <a:pt x="14" y="64"/>
                </a:lnTo>
                <a:lnTo>
                  <a:pt x="12" y="64"/>
                </a:lnTo>
                <a:lnTo>
                  <a:pt x="12" y="64"/>
                </a:lnTo>
                <a:lnTo>
                  <a:pt x="10" y="62"/>
                </a:lnTo>
                <a:lnTo>
                  <a:pt x="10" y="62"/>
                </a:lnTo>
                <a:lnTo>
                  <a:pt x="10" y="60"/>
                </a:lnTo>
                <a:lnTo>
                  <a:pt x="12" y="60"/>
                </a:lnTo>
                <a:lnTo>
                  <a:pt x="16" y="60"/>
                </a:lnTo>
                <a:lnTo>
                  <a:pt x="14" y="56"/>
                </a:lnTo>
                <a:lnTo>
                  <a:pt x="18" y="58"/>
                </a:lnTo>
                <a:lnTo>
                  <a:pt x="18" y="58"/>
                </a:lnTo>
                <a:lnTo>
                  <a:pt x="20" y="58"/>
                </a:lnTo>
                <a:lnTo>
                  <a:pt x="22" y="56"/>
                </a:lnTo>
                <a:lnTo>
                  <a:pt x="18" y="52"/>
                </a:lnTo>
                <a:lnTo>
                  <a:pt x="16" y="50"/>
                </a:lnTo>
                <a:lnTo>
                  <a:pt x="12" y="48"/>
                </a:lnTo>
                <a:lnTo>
                  <a:pt x="10" y="48"/>
                </a:lnTo>
                <a:lnTo>
                  <a:pt x="8" y="46"/>
                </a:lnTo>
                <a:lnTo>
                  <a:pt x="8" y="44"/>
                </a:lnTo>
                <a:lnTo>
                  <a:pt x="10" y="44"/>
                </a:lnTo>
                <a:lnTo>
                  <a:pt x="10" y="42"/>
                </a:lnTo>
                <a:lnTo>
                  <a:pt x="10" y="40"/>
                </a:lnTo>
                <a:lnTo>
                  <a:pt x="8" y="40"/>
                </a:lnTo>
                <a:lnTo>
                  <a:pt x="8" y="40"/>
                </a:lnTo>
                <a:lnTo>
                  <a:pt x="6" y="40"/>
                </a:lnTo>
                <a:lnTo>
                  <a:pt x="6" y="40"/>
                </a:lnTo>
                <a:lnTo>
                  <a:pt x="4" y="38"/>
                </a:lnTo>
                <a:lnTo>
                  <a:pt x="6" y="36"/>
                </a:lnTo>
                <a:lnTo>
                  <a:pt x="6" y="36"/>
                </a:lnTo>
                <a:lnTo>
                  <a:pt x="6" y="36"/>
                </a:lnTo>
                <a:lnTo>
                  <a:pt x="8" y="34"/>
                </a:lnTo>
                <a:lnTo>
                  <a:pt x="10" y="32"/>
                </a:lnTo>
                <a:lnTo>
                  <a:pt x="10" y="32"/>
                </a:lnTo>
                <a:lnTo>
                  <a:pt x="6" y="30"/>
                </a:lnTo>
                <a:lnTo>
                  <a:pt x="4" y="28"/>
                </a:lnTo>
                <a:lnTo>
                  <a:pt x="2" y="28"/>
                </a:lnTo>
                <a:lnTo>
                  <a:pt x="2" y="30"/>
                </a:lnTo>
                <a:lnTo>
                  <a:pt x="0" y="26"/>
                </a:lnTo>
                <a:lnTo>
                  <a:pt x="2" y="24"/>
                </a:lnTo>
                <a:lnTo>
                  <a:pt x="4" y="22"/>
                </a:lnTo>
                <a:lnTo>
                  <a:pt x="10" y="18"/>
                </a:lnTo>
                <a:lnTo>
                  <a:pt x="10" y="18"/>
                </a:lnTo>
                <a:lnTo>
                  <a:pt x="12" y="16"/>
                </a:lnTo>
                <a:lnTo>
                  <a:pt x="12" y="16"/>
                </a:lnTo>
                <a:lnTo>
                  <a:pt x="12" y="16"/>
                </a:lnTo>
                <a:lnTo>
                  <a:pt x="14" y="16"/>
                </a:lnTo>
                <a:lnTo>
                  <a:pt x="16" y="16"/>
                </a:lnTo>
                <a:lnTo>
                  <a:pt x="20" y="16"/>
                </a:lnTo>
                <a:lnTo>
                  <a:pt x="24" y="18"/>
                </a:lnTo>
                <a:lnTo>
                  <a:pt x="26" y="18"/>
                </a:lnTo>
                <a:lnTo>
                  <a:pt x="26" y="18"/>
                </a:lnTo>
                <a:lnTo>
                  <a:pt x="28" y="20"/>
                </a:lnTo>
                <a:lnTo>
                  <a:pt x="38" y="20"/>
                </a:lnTo>
                <a:lnTo>
                  <a:pt x="42" y="20"/>
                </a:lnTo>
                <a:lnTo>
                  <a:pt x="50" y="16"/>
                </a:lnTo>
                <a:lnTo>
                  <a:pt x="50" y="14"/>
                </a:lnTo>
                <a:lnTo>
                  <a:pt x="52" y="14"/>
                </a:lnTo>
                <a:lnTo>
                  <a:pt x="52" y="12"/>
                </a:lnTo>
                <a:lnTo>
                  <a:pt x="58" y="10"/>
                </a:lnTo>
                <a:lnTo>
                  <a:pt x="60" y="10"/>
                </a:lnTo>
                <a:lnTo>
                  <a:pt x="60" y="10"/>
                </a:lnTo>
                <a:lnTo>
                  <a:pt x="62" y="10"/>
                </a:lnTo>
                <a:lnTo>
                  <a:pt x="72" y="10"/>
                </a:lnTo>
                <a:lnTo>
                  <a:pt x="78" y="8"/>
                </a:lnTo>
                <a:lnTo>
                  <a:pt x="86" y="6"/>
                </a:lnTo>
                <a:lnTo>
                  <a:pt x="86" y="6"/>
                </a:lnTo>
                <a:lnTo>
                  <a:pt x="88" y="6"/>
                </a:lnTo>
                <a:lnTo>
                  <a:pt x="92" y="6"/>
                </a:lnTo>
                <a:lnTo>
                  <a:pt x="92" y="2"/>
                </a:lnTo>
                <a:lnTo>
                  <a:pt x="92" y="2"/>
                </a:lnTo>
                <a:lnTo>
                  <a:pt x="96" y="0"/>
                </a:lnTo>
                <a:lnTo>
                  <a:pt x="96" y="0"/>
                </a:lnTo>
                <a:lnTo>
                  <a:pt x="98" y="0"/>
                </a:lnTo>
                <a:lnTo>
                  <a:pt x="100" y="0"/>
                </a:lnTo>
                <a:lnTo>
                  <a:pt x="102" y="0"/>
                </a:lnTo>
                <a:lnTo>
                  <a:pt x="102" y="0"/>
                </a:lnTo>
                <a:lnTo>
                  <a:pt x="104" y="2"/>
                </a:lnTo>
                <a:lnTo>
                  <a:pt x="104" y="2"/>
                </a:lnTo>
                <a:lnTo>
                  <a:pt x="104" y="4"/>
                </a:lnTo>
                <a:lnTo>
                  <a:pt x="104" y="6"/>
                </a:lnTo>
                <a:lnTo>
                  <a:pt x="106" y="6"/>
                </a:lnTo>
                <a:lnTo>
                  <a:pt x="106" y="6"/>
                </a:lnTo>
                <a:lnTo>
                  <a:pt x="106" y="8"/>
                </a:lnTo>
                <a:lnTo>
                  <a:pt x="108" y="10"/>
                </a:lnTo>
                <a:lnTo>
                  <a:pt x="112" y="16"/>
                </a:lnTo>
                <a:lnTo>
                  <a:pt x="116" y="1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4" name="Freeform 810"/>
          <p:cNvSpPr>
            <a:spLocks/>
          </p:cNvSpPr>
          <p:nvPr/>
        </p:nvSpPr>
        <p:spPr bwMode="auto">
          <a:xfrm>
            <a:off x="4298950" y="4491038"/>
            <a:ext cx="314325" cy="133350"/>
          </a:xfrm>
          <a:custGeom>
            <a:avLst/>
            <a:gdLst/>
            <a:ahLst/>
            <a:cxnLst>
              <a:cxn ang="0">
                <a:pos x="196" y="30"/>
              </a:cxn>
              <a:cxn ang="0">
                <a:pos x="190" y="44"/>
              </a:cxn>
              <a:cxn ang="0">
                <a:pos x="188" y="54"/>
              </a:cxn>
              <a:cxn ang="0">
                <a:pos x="182" y="54"/>
              </a:cxn>
              <a:cxn ang="0">
                <a:pos x="176" y="56"/>
              </a:cxn>
              <a:cxn ang="0">
                <a:pos x="164" y="48"/>
              </a:cxn>
              <a:cxn ang="0">
                <a:pos x="152" y="48"/>
              </a:cxn>
              <a:cxn ang="0">
                <a:pos x="140" y="46"/>
              </a:cxn>
              <a:cxn ang="0">
                <a:pos x="130" y="48"/>
              </a:cxn>
              <a:cxn ang="0">
                <a:pos x="128" y="52"/>
              </a:cxn>
              <a:cxn ang="0">
                <a:pos x="124" y="58"/>
              </a:cxn>
              <a:cxn ang="0">
                <a:pos x="118" y="62"/>
              </a:cxn>
              <a:cxn ang="0">
                <a:pos x="112" y="64"/>
              </a:cxn>
              <a:cxn ang="0">
                <a:pos x="104" y="62"/>
              </a:cxn>
              <a:cxn ang="0">
                <a:pos x="96" y="64"/>
              </a:cxn>
              <a:cxn ang="0">
                <a:pos x="82" y="68"/>
              </a:cxn>
              <a:cxn ang="0">
                <a:pos x="76" y="68"/>
              </a:cxn>
              <a:cxn ang="0">
                <a:pos x="70" y="74"/>
              </a:cxn>
              <a:cxn ang="0">
                <a:pos x="74" y="80"/>
              </a:cxn>
              <a:cxn ang="0">
                <a:pos x="70" y="80"/>
              </a:cxn>
              <a:cxn ang="0">
                <a:pos x="64" y="82"/>
              </a:cxn>
              <a:cxn ang="0">
                <a:pos x="58" y="82"/>
              </a:cxn>
              <a:cxn ang="0">
                <a:pos x="48" y="82"/>
              </a:cxn>
              <a:cxn ang="0">
                <a:pos x="40" y="82"/>
              </a:cxn>
              <a:cxn ang="0">
                <a:pos x="24" y="76"/>
              </a:cxn>
              <a:cxn ang="0">
                <a:pos x="18" y="72"/>
              </a:cxn>
              <a:cxn ang="0">
                <a:pos x="14" y="70"/>
              </a:cxn>
              <a:cxn ang="0">
                <a:pos x="10" y="66"/>
              </a:cxn>
              <a:cxn ang="0">
                <a:pos x="4" y="60"/>
              </a:cxn>
              <a:cxn ang="0">
                <a:pos x="0" y="52"/>
              </a:cxn>
              <a:cxn ang="0">
                <a:pos x="2" y="46"/>
              </a:cxn>
              <a:cxn ang="0">
                <a:pos x="6" y="38"/>
              </a:cxn>
              <a:cxn ang="0">
                <a:pos x="16" y="34"/>
              </a:cxn>
              <a:cxn ang="0">
                <a:pos x="26" y="34"/>
              </a:cxn>
              <a:cxn ang="0">
                <a:pos x="34" y="30"/>
              </a:cxn>
              <a:cxn ang="0">
                <a:pos x="44" y="22"/>
              </a:cxn>
              <a:cxn ang="0">
                <a:pos x="44" y="16"/>
              </a:cxn>
              <a:cxn ang="0">
                <a:pos x="50" y="12"/>
              </a:cxn>
              <a:cxn ang="0">
                <a:pos x="64" y="4"/>
              </a:cxn>
              <a:cxn ang="0">
                <a:pos x="72" y="10"/>
              </a:cxn>
              <a:cxn ang="0">
                <a:pos x="78" y="8"/>
              </a:cxn>
              <a:cxn ang="0">
                <a:pos x="88" y="0"/>
              </a:cxn>
              <a:cxn ang="0">
                <a:pos x="96" y="10"/>
              </a:cxn>
              <a:cxn ang="0">
                <a:pos x="102" y="14"/>
              </a:cxn>
              <a:cxn ang="0">
                <a:pos x="100" y="18"/>
              </a:cxn>
              <a:cxn ang="0">
                <a:pos x="106" y="16"/>
              </a:cxn>
              <a:cxn ang="0">
                <a:pos x="110" y="18"/>
              </a:cxn>
              <a:cxn ang="0">
                <a:pos x="112" y="14"/>
              </a:cxn>
              <a:cxn ang="0">
                <a:pos x="128" y="10"/>
              </a:cxn>
              <a:cxn ang="0">
                <a:pos x="142" y="14"/>
              </a:cxn>
              <a:cxn ang="0">
                <a:pos x="144" y="8"/>
              </a:cxn>
              <a:cxn ang="0">
                <a:pos x="158" y="8"/>
              </a:cxn>
              <a:cxn ang="0">
                <a:pos x="172" y="10"/>
              </a:cxn>
              <a:cxn ang="0">
                <a:pos x="180" y="18"/>
              </a:cxn>
              <a:cxn ang="0">
                <a:pos x="198" y="24"/>
              </a:cxn>
            </a:cxnLst>
            <a:rect l="0" t="0" r="r" b="b"/>
            <a:pathLst>
              <a:path w="198" h="84">
                <a:moveTo>
                  <a:pt x="198" y="24"/>
                </a:moveTo>
                <a:lnTo>
                  <a:pt x="198" y="26"/>
                </a:lnTo>
                <a:lnTo>
                  <a:pt x="198" y="28"/>
                </a:lnTo>
                <a:lnTo>
                  <a:pt x="196" y="30"/>
                </a:lnTo>
                <a:lnTo>
                  <a:pt x="196" y="32"/>
                </a:lnTo>
                <a:lnTo>
                  <a:pt x="194" y="36"/>
                </a:lnTo>
                <a:lnTo>
                  <a:pt x="192" y="40"/>
                </a:lnTo>
                <a:lnTo>
                  <a:pt x="190" y="44"/>
                </a:lnTo>
                <a:lnTo>
                  <a:pt x="188" y="46"/>
                </a:lnTo>
                <a:lnTo>
                  <a:pt x="188" y="46"/>
                </a:lnTo>
                <a:lnTo>
                  <a:pt x="188" y="54"/>
                </a:lnTo>
                <a:lnTo>
                  <a:pt x="188" y="54"/>
                </a:lnTo>
                <a:lnTo>
                  <a:pt x="186" y="54"/>
                </a:lnTo>
                <a:lnTo>
                  <a:pt x="186" y="54"/>
                </a:lnTo>
                <a:lnTo>
                  <a:pt x="184" y="54"/>
                </a:lnTo>
                <a:lnTo>
                  <a:pt x="182" y="54"/>
                </a:lnTo>
                <a:lnTo>
                  <a:pt x="180" y="54"/>
                </a:lnTo>
                <a:lnTo>
                  <a:pt x="178" y="56"/>
                </a:lnTo>
                <a:lnTo>
                  <a:pt x="176" y="56"/>
                </a:lnTo>
                <a:lnTo>
                  <a:pt x="176" y="56"/>
                </a:lnTo>
                <a:lnTo>
                  <a:pt x="174" y="56"/>
                </a:lnTo>
                <a:lnTo>
                  <a:pt x="170" y="52"/>
                </a:lnTo>
                <a:lnTo>
                  <a:pt x="168" y="50"/>
                </a:lnTo>
                <a:lnTo>
                  <a:pt x="164" y="48"/>
                </a:lnTo>
                <a:lnTo>
                  <a:pt x="162" y="46"/>
                </a:lnTo>
                <a:lnTo>
                  <a:pt x="158" y="48"/>
                </a:lnTo>
                <a:lnTo>
                  <a:pt x="156" y="48"/>
                </a:lnTo>
                <a:lnTo>
                  <a:pt x="152" y="48"/>
                </a:lnTo>
                <a:lnTo>
                  <a:pt x="150" y="48"/>
                </a:lnTo>
                <a:lnTo>
                  <a:pt x="144" y="48"/>
                </a:lnTo>
                <a:lnTo>
                  <a:pt x="142" y="48"/>
                </a:lnTo>
                <a:lnTo>
                  <a:pt x="140" y="46"/>
                </a:lnTo>
                <a:lnTo>
                  <a:pt x="140" y="46"/>
                </a:lnTo>
                <a:lnTo>
                  <a:pt x="136" y="46"/>
                </a:lnTo>
                <a:lnTo>
                  <a:pt x="134" y="46"/>
                </a:lnTo>
                <a:lnTo>
                  <a:pt x="130" y="48"/>
                </a:lnTo>
                <a:lnTo>
                  <a:pt x="130" y="50"/>
                </a:lnTo>
                <a:lnTo>
                  <a:pt x="130" y="50"/>
                </a:lnTo>
                <a:lnTo>
                  <a:pt x="128" y="52"/>
                </a:lnTo>
                <a:lnTo>
                  <a:pt x="128" y="52"/>
                </a:lnTo>
                <a:lnTo>
                  <a:pt x="126" y="54"/>
                </a:lnTo>
                <a:lnTo>
                  <a:pt x="126" y="56"/>
                </a:lnTo>
                <a:lnTo>
                  <a:pt x="126" y="58"/>
                </a:lnTo>
                <a:lnTo>
                  <a:pt x="124" y="58"/>
                </a:lnTo>
                <a:lnTo>
                  <a:pt x="124" y="60"/>
                </a:lnTo>
                <a:lnTo>
                  <a:pt x="122" y="60"/>
                </a:lnTo>
                <a:lnTo>
                  <a:pt x="120" y="60"/>
                </a:lnTo>
                <a:lnTo>
                  <a:pt x="118" y="62"/>
                </a:lnTo>
                <a:lnTo>
                  <a:pt x="116" y="62"/>
                </a:lnTo>
                <a:lnTo>
                  <a:pt x="116" y="64"/>
                </a:lnTo>
                <a:lnTo>
                  <a:pt x="114" y="64"/>
                </a:lnTo>
                <a:lnTo>
                  <a:pt x="112" y="64"/>
                </a:lnTo>
                <a:lnTo>
                  <a:pt x="110" y="66"/>
                </a:lnTo>
                <a:lnTo>
                  <a:pt x="110" y="66"/>
                </a:lnTo>
                <a:lnTo>
                  <a:pt x="106" y="62"/>
                </a:lnTo>
                <a:lnTo>
                  <a:pt x="104" y="62"/>
                </a:lnTo>
                <a:lnTo>
                  <a:pt x="100" y="62"/>
                </a:lnTo>
                <a:lnTo>
                  <a:pt x="100" y="62"/>
                </a:lnTo>
                <a:lnTo>
                  <a:pt x="96" y="62"/>
                </a:lnTo>
                <a:lnTo>
                  <a:pt x="96" y="64"/>
                </a:lnTo>
                <a:lnTo>
                  <a:pt x="96" y="66"/>
                </a:lnTo>
                <a:lnTo>
                  <a:pt x="94" y="68"/>
                </a:lnTo>
                <a:lnTo>
                  <a:pt x="86" y="68"/>
                </a:lnTo>
                <a:lnTo>
                  <a:pt x="82" y="68"/>
                </a:lnTo>
                <a:lnTo>
                  <a:pt x="80" y="68"/>
                </a:lnTo>
                <a:lnTo>
                  <a:pt x="78" y="68"/>
                </a:lnTo>
                <a:lnTo>
                  <a:pt x="78" y="68"/>
                </a:lnTo>
                <a:lnTo>
                  <a:pt x="76" y="68"/>
                </a:lnTo>
                <a:lnTo>
                  <a:pt x="74" y="68"/>
                </a:lnTo>
                <a:lnTo>
                  <a:pt x="72" y="70"/>
                </a:lnTo>
                <a:lnTo>
                  <a:pt x="72" y="70"/>
                </a:lnTo>
                <a:lnTo>
                  <a:pt x="70" y="74"/>
                </a:lnTo>
                <a:lnTo>
                  <a:pt x="70" y="76"/>
                </a:lnTo>
                <a:lnTo>
                  <a:pt x="72" y="78"/>
                </a:lnTo>
                <a:lnTo>
                  <a:pt x="72" y="78"/>
                </a:lnTo>
                <a:lnTo>
                  <a:pt x="74" y="80"/>
                </a:lnTo>
                <a:lnTo>
                  <a:pt x="74" y="80"/>
                </a:lnTo>
                <a:lnTo>
                  <a:pt x="72" y="80"/>
                </a:lnTo>
                <a:lnTo>
                  <a:pt x="70" y="80"/>
                </a:lnTo>
                <a:lnTo>
                  <a:pt x="70" y="80"/>
                </a:lnTo>
                <a:lnTo>
                  <a:pt x="68" y="82"/>
                </a:lnTo>
                <a:lnTo>
                  <a:pt x="68" y="82"/>
                </a:lnTo>
                <a:lnTo>
                  <a:pt x="66" y="82"/>
                </a:lnTo>
                <a:lnTo>
                  <a:pt x="64" y="82"/>
                </a:lnTo>
                <a:lnTo>
                  <a:pt x="62" y="82"/>
                </a:lnTo>
                <a:lnTo>
                  <a:pt x="60" y="82"/>
                </a:lnTo>
                <a:lnTo>
                  <a:pt x="58" y="82"/>
                </a:lnTo>
                <a:lnTo>
                  <a:pt x="58" y="82"/>
                </a:lnTo>
                <a:lnTo>
                  <a:pt x="56" y="84"/>
                </a:lnTo>
                <a:lnTo>
                  <a:pt x="54" y="84"/>
                </a:lnTo>
                <a:lnTo>
                  <a:pt x="50" y="82"/>
                </a:lnTo>
                <a:lnTo>
                  <a:pt x="48" y="82"/>
                </a:lnTo>
                <a:lnTo>
                  <a:pt x="46" y="82"/>
                </a:lnTo>
                <a:lnTo>
                  <a:pt x="42" y="82"/>
                </a:lnTo>
                <a:lnTo>
                  <a:pt x="40" y="82"/>
                </a:lnTo>
                <a:lnTo>
                  <a:pt x="40" y="82"/>
                </a:lnTo>
                <a:lnTo>
                  <a:pt x="36" y="82"/>
                </a:lnTo>
                <a:lnTo>
                  <a:pt x="34" y="82"/>
                </a:lnTo>
                <a:lnTo>
                  <a:pt x="24" y="76"/>
                </a:lnTo>
                <a:lnTo>
                  <a:pt x="24" y="76"/>
                </a:lnTo>
                <a:lnTo>
                  <a:pt x="24" y="76"/>
                </a:lnTo>
                <a:lnTo>
                  <a:pt x="22" y="74"/>
                </a:lnTo>
                <a:lnTo>
                  <a:pt x="20" y="72"/>
                </a:lnTo>
                <a:lnTo>
                  <a:pt x="18" y="72"/>
                </a:lnTo>
                <a:lnTo>
                  <a:pt x="16" y="72"/>
                </a:lnTo>
                <a:lnTo>
                  <a:pt x="16" y="70"/>
                </a:lnTo>
                <a:lnTo>
                  <a:pt x="16" y="70"/>
                </a:lnTo>
                <a:lnTo>
                  <a:pt x="14" y="70"/>
                </a:lnTo>
                <a:lnTo>
                  <a:pt x="14" y="72"/>
                </a:lnTo>
                <a:lnTo>
                  <a:pt x="12" y="70"/>
                </a:lnTo>
                <a:lnTo>
                  <a:pt x="10" y="68"/>
                </a:lnTo>
                <a:lnTo>
                  <a:pt x="10" y="66"/>
                </a:lnTo>
                <a:lnTo>
                  <a:pt x="8" y="66"/>
                </a:lnTo>
                <a:lnTo>
                  <a:pt x="6" y="64"/>
                </a:lnTo>
                <a:lnTo>
                  <a:pt x="6" y="64"/>
                </a:lnTo>
                <a:lnTo>
                  <a:pt x="4" y="60"/>
                </a:lnTo>
                <a:lnTo>
                  <a:pt x="4" y="60"/>
                </a:lnTo>
                <a:lnTo>
                  <a:pt x="4" y="58"/>
                </a:lnTo>
                <a:lnTo>
                  <a:pt x="0" y="56"/>
                </a:lnTo>
                <a:lnTo>
                  <a:pt x="0" y="52"/>
                </a:lnTo>
                <a:lnTo>
                  <a:pt x="0" y="50"/>
                </a:lnTo>
                <a:lnTo>
                  <a:pt x="2" y="48"/>
                </a:lnTo>
                <a:lnTo>
                  <a:pt x="2" y="48"/>
                </a:lnTo>
                <a:lnTo>
                  <a:pt x="2" y="46"/>
                </a:lnTo>
                <a:lnTo>
                  <a:pt x="2" y="44"/>
                </a:lnTo>
                <a:lnTo>
                  <a:pt x="4" y="42"/>
                </a:lnTo>
                <a:lnTo>
                  <a:pt x="6" y="38"/>
                </a:lnTo>
                <a:lnTo>
                  <a:pt x="6" y="38"/>
                </a:lnTo>
                <a:lnTo>
                  <a:pt x="8" y="34"/>
                </a:lnTo>
                <a:lnTo>
                  <a:pt x="10" y="32"/>
                </a:lnTo>
                <a:lnTo>
                  <a:pt x="12" y="32"/>
                </a:lnTo>
                <a:lnTo>
                  <a:pt x="16" y="34"/>
                </a:lnTo>
                <a:lnTo>
                  <a:pt x="18" y="34"/>
                </a:lnTo>
                <a:lnTo>
                  <a:pt x="18" y="34"/>
                </a:lnTo>
                <a:lnTo>
                  <a:pt x="22" y="34"/>
                </a:lnTo>
                <a:lnTo>
                  <a:pt x="26" y="34"/>
                </a:lnTo>
                <a:lnTo>
                  <a:pt x="28" y="34"/>
                </a:lnTo>
                <a:lnTo>
                  <a:pt x="28" y="34"/>
                </a:lnTo>
                <a:lnTo>
                  <a:pt x="30" y="32"/>
                </a:lnTo>
                <a:lnTo>
                  <a:pt x="34" y="30"/>
                </a:lnTo>
                <a:lnTo>
                  <a:pt x="36" y="28"/>
                </a:lnTo>
                <a:lnTo>
                  <a:pt x="40" y="26"/>
                </a:lnTo>
                <a:lnTo>
                  <a:pt x="42" y="24"/>
                </a:lnTo>
                <a:lnTo>
                  <a:pt x="44" y="22"/>
                </a:lnTo>
                <a:lnTo>
                  <a:pt x="44" y="20"/>
                </a:lnTo>
                <a:lnTo>
                  <a:pt x="44" y="20"/>
                </a:lnTo>
                <a:lnTo>
                  <a:pt x="44" y="18"/>
                </a:lnTo>
                <a:lnTo>
                  <a:pt x="44" y="16"/>
                </a:lnTo>
                <a:lnTo>
                  <a:pt x="44" y="14"/>
                </a:lnTo>
                <a:lnTo>
                  <a:pt x="46" y="14"/>
                </a:lnTo>
                <a:lnTo>
                  <a:pt x="48" y="14"/>
                </a:lnTo>
                <a:lnTo>
                  <a:pt x="50" y="12"/>
                </a:lnTo>
                <a:lnTo>
                  <a:pt x="56" y="6"/>
                </a:lnTo>
                <a:lnTo>
                  <a:pt x="56" y="6"/>
                </a:lnTo>
                <a:lnTo>
                  <a:pt x="60" y="4"/>
                </a:lnTo>
                <a:lnTo>
                  <a:pt x="64" y="4"/>
                </a:lnTo>
                <a:lnTo>
                  <a:pt x="66" y="4"/>
                </a:lnTo>
                <a:lnTo>
                  <a:pt x="70" y="6"/>
                </a:lnTo>
                <a:lnTo>
                  <a:pt x="70" y="6"/>
                </a:lnTo>
                <a:lnTo>
                  <a:pt x="72" y="10"/>
                </a:lnTo>
                <a:lnTo>
                  <a:pt x="74" y="10"/>
                </a:lnTo>
                <a:lnTo>
                  <a:pt x="78" y="10"/>
                </a:lnTo>
                <a:lnTo>
                  <a:pt x="78" y="8"/>
                </a:lnTo>
                <a:lnTo>
                  <a:pt x="78" y="8"/>
                </a:lnTo>
                <a:lnTo>
                  <a:pt x="80" y="4"/>
                </a:lnTo>
                <a:lnTo>
                  <a:pt x="80" y="4"/>
                </a:lnTo>
                <a:lnTo>
                  <a:pt x="86" y="0"/>
                </a:lnTo>
                <a:lnTo>
                  <a:pt x="88" y="0"/>
                </a:lnTo>
                <a:lnTo>
                  <a:pt x="90" y="2"/>
                </a:lnTo>
                <a:lnTo>
                  <a:pt x="90" y="4"/>
                </a:lnTo>
                <a:lnTo>
                  <a:pt x="92" y="6"/>
                </a:lnTo>
                <a:lnTo>
                  <a:pt x="96" y="10"/>
                </a:lnTo>
                <a:lnTo>
                  <a:pt x="98" y="10"/>
                </a:lnTo>
                <a:lnTo>
                  <a:pt x="100" y="8"/>
                </a:lnTo>
                <a:lnTo>
                  <a:pt x="100" y="10"/>
                </a:lnTo>
                <a:lnTo>
                  <a:pt x="102" y="14"/>
                </a:lnTo>
                <a:lnTo>
                  <a:pt x="100" y="16"/>
                </a:lnTo>
                <a:lnTo>
                  <a:pt x="100" y="16"/>
                </a:lnTo>
                <a:lnTo>
                  <a:pt x="100" y="18"/>
                </a:lnTo>
                <a:lnTo>
                  <a:pt x="100" y="18"/>
                </a:lnTo>
                <a:lnTo>
                  <a:pt x="102" y="18"/>
                </a:lnTo>
                <a:lnTo>
                  <a:pt x="104" y="18"/>
                </a:lnTo>
                <a:lnTo>
                  <a:pt x="104" y="18"/>
                </a:lnTo>
                <a:lnTo>
                  <a:pt x="106" y="16"/>
                </a:lnTo>
                <a:lnTo>
                  <a:pt x="108" y="18"/>
                </a:lnTo>
                <a:lnTo>
                  <a:pt x="108" y="18"/>
                </a:lnTo>
                <a:lnTo>
                  <a:pt x="108" y="18"/>
                </a:lnTo>
                <a:lnTo>
                  <a:pt x="110" y="18"/>
                </a:lnTo>
                <a:lnTo>
                  <a:pt x="110" y="20"/>
                </a:lnTo>
                <a:lnTo>
                  <a:pt x="112" y="18"/>
                </a:lnTo>
                <a:lnTo>
                  <a:pt x="112" y="16"/>
                </a:lnTo>
                <a:lnTo>
                  <a:pt x="112" y="14"/>
                </a:lnTo>
                <a:lnTo>
                  <a:pt x="114" y="12"/>
                </a:lnTo>
                <a:lnTo>
                  <a:pt x="118" y="10"/>
                </a:lnTo>
                <a:lnTo>
                  <a:pt x="120" y="10"/>
                </a:lnTo>
                <a:lnTo>
                  <a:pt x="128" y="10"/>
                </a:lnTo>
                <a:lnTo>
                  <a:pt x="134" y="10"/>
                </a:lnTo>
                <a:lnTo>
                  <a:pt x="136" y="12"/>
                </a:lnTo>
                <a:lnTo>
                  <a:pt x="140" y="14"/>
                </a:lnTo>
                <a:lnTo>
                  <a:pt x="142" y="14"/>
                </a:lnTo>
                <a:lnTo>
                  <a:pt x="142" y="14"/>
                </a:lnTo>
                <a:lnTo>
                  <a:pt x="144" y="12"/>
                </a:lnTo>
                <a:lnTo>
                  <a:pt x="144" y="8"/>
                </a:lnTo>
                <a:lnTo>
                  <a:pt x="144" y="8"/>
                </a:lnTo>
                <a:lnTo>
                  <a:pt x="152" y="6"/>
                </a:lnTo>
                <a:lnTo>
                  <a:pt x="156" y="8"/>
                </a:lnTo>
                <a:lnTo>
                  <a:pt x="158" y="8"/>
                </a:lnTo>
                <a:lnTo>
                  <a:pt x="158" y="8"/>
                </a:lnTo>
                <a:lnTo>
                  <a:pt x="160" y="8"/>
                </a:lnTo>
                <a:lnTo>
                  <a:pt x="160" y="8"/>
                </a:lnTo>
                <a:lnTo>
                  <a:pt x="164" y="8"/>
                </a:lnTo>
                <a:lnTo>
                  <a:pt x="172" y="10"/>
                </a:lnTo>
                <a:lnTo>
                  <a:pt x="176" y="12"/>
                </a:lnTo>
                <a:lnTo>
                  <a:pt x="178" y="14"/>
                </a:lnTo>
                <a:lnTo>
                  <a:pt x="180" y="16"/>
                </a:lnTo>
                <a:lnTo>
                  <a:pt x="180" y="18"/>
                </a:lnTo>
                <a:lnTo>
                  <a:pt x="186" y="20"/>
                </a:lnTo>
                <a:lnTo>
                  <a:pt x="190" y="20"/>
                </a:lnTo>
                <a:lnTo>
                  <a:pt x="192" y="20"/>
                </a:lnTo>
                <a:lnTo>
                  <a:pt x="198" y="24"/>
                </a:lnTo>
                <a:lnTo>
                  <a:pt x="198"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5" name="Freeform 811"/>
          <p:cNvSpPr>
            <a:spLocks/>
          </p:cNvSpPr>
          <p:nvPr/>
        </p:nvSpPr>
        <p:spPr bwMode="auto">
          <a:xfrm>
            <a:off x="4070350" y="4891088"/>
            <a:ext cx="6350" cy="6350"/>
          </a:xfrm>
          <a:custGeom>
            <a:avLst/>
            <a:gdLst/>
            <a:ahLst/>
            <a:cxnLst>
              <a:cxn ang="0">
                <a:pos x="0" y="0"/>
              </a:cxn>
              <a:cxn ang="0">
                <a:pos x="2" y="0"/>
              </a:cxn>
              <a:cxn ang="0">
                <a:pos x="2" y="0"/>
              </a:cxn>
              <a:cxn ang="0">
                <a:pos x="4" y="2"/>
              </a:cxn>
              <a:cxn ang="0">
                <a:pos x="2" y="2"/>
              </a:cxn>
              <a:cxn ang="0">
                <a:pos x="2" y="2"/>
              </a:cxn>
              <a:cxn ang="0">
                <a:pos x="2" y="4"/>
              </a:cxn>
              <a:cxn ang="0">
                <a:pos x="0" y="2"/>
              </a:cxn>
              <a:cxn ang="0">
                <a:pos x="0" y="0"/>
              </a:cxn>
              <a:cxn ang="0">
                <a:pos x="0" y="0"/>
              </a:cxn>
            </a:cxnLst>
            <a:rect l="0" t="0" r="r" b="b"/>
            <a:pathLst>
              <a:path w="4" h="4">
                <a:moveTo>
                  <a:pt x="0" y="0"/>
                </a:moveTo>
                <a:lnTo>
                  <a:pt x="2" y="0"/>
                </a:lnTo>
                <a:lnTo>
                  <a:pt x="2" y="0"/>
                </a:lnTo>
                <a:lnTo>
                  <a:pt x="4" y="2"/>
                </a:lnTo>
                <a:lnTo>
                  <a:pt x="2" y="2"/>
                </a:lnTo>
                <a:lnTo>
                  <a:pt x="2" y="2"/>
                </a:lnTo>
                <a:lnTo>
                  <a:pt x="2" y="4"/>
                </a:lnTo>
                <a:lnTo>
                  <a:pt x="0" y="2"/>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6" name="Freeform 812"/>
          <p:cNvSpPr>
            <a:spLocks/>
          </p:cNvSpPr>
          <p:nvPr/>
        </p:nvSpPr>
        <p:spPr bwMode="auto">
          <a:xfrm>
            <a:off x="4508500" y="4595813"/>
            <a:ext cx="238125" cy="314325"/>
          </a:xfrm>
          <a:custGeom>
            <a:avLst/>
            <a:gdLst/>
            <a:ahLst/>
            <a:cxnLst>
              <a:cxn ang="0">
                <a:pos x="138" y="194"/>
              </a:cxn>
              <a:cxn ang="0">
                <a:pos x="130" y="192"/>
              </a:cxn>
              <a:cxn ang="0">
                <a:pos x="120" y="192"/>
              </a:cxn>
              <a:cxn ang="0">
                <a:pos x="116" y="192"/>
              </a:cxn>
              <a:cxn ang="0">
                <a:pos x="106" y="192"/>
              </a:cxn>
              <a:cxn ang="0">
                <a:pos x="104" y="186"/>
              </a:cxn>
              <a:cxn ang="0">
                <a:pos x="110" y="182"/>
              </a:cxn>
              <a:cxn ang="0">
                <a:pos x="106" y="180"/>
              </a:cxn>
              <a:cxn ang="0">
                <a:pos x="96" y="172"/>
              </a:cxn>
              <a:cxn ang="0">
                <a:pos x="92" y="172"/>
              </a:cxn>
              <a:cxn ang="0">
                <a:pos x="86" y="162"/>
              </a:cxn>
              <a:cxn ang="0">
                <a:pos x="94" y="160"/>
              </a:cxn>
              <a:cxn ang="0">
                <a:pos x="96" y="158"/>
              </a:cxn>
              <a:cxn ang="0">
                <a:pos x="90" y="156"/>
              </a:cxn>
              <a:cxn ang="0">
                <a:pos x="86" y="152"/>
              </a:cxn>
              <a:cxn ang="0">
                <a:pos x="80" y="158"/>
              </a:cxn>
              <a:cxn ang="0">
                <a:pos x="74" y="162"/>
              </a:cxn>
              <a:cxn ang="0">
                <a:pos x="70" y="156"/>
              </a:cxn>
              <a:cxn ang="0">
                <a:pos x="56" y="156"/>
              </a:cxn>
              <a:cxn ang="0">
                <a:pos x="52" y="150"/>
              </a:cxn>
              <a:cxn ang="0">
                <a:pos x="46" y="150"/>
              </a:cxn>
              <a:cxn ang="0">
                <a:pos x="48" y="146"/>
              </a:cxn>
              <a:cxn ang="0">
                <a:pos x="52" y="144"/>
              </a:cxn>
              <a:cxn ang="0">
                <a:pos x="48" y="142"/>
              </a:cxn>
              <a:cxn ang="0">
                <a:pos x="50" y="134"/>
              </a:cxn>
              <a:cxn ang="0">
                <a:pos x="44" y="130"/>
              </a:cxn>
              <a:cxn ang="0">
                <a:pos x="22" y="118"/>
              </a:cxn>
              <a:cxn ang="0">
                <a:pos x="22" y="110"/>
              </a:cxn>
              <a:cxn ang="0">
                <a:pos x="18" y="106"/>
              </a:cxn>
              <a:cxn ang="0">
                <a:pos x="12" y="98"/>
              </a:cxn>
              <a:cxn ang="0">
                <a:pos x="2" y="92"/>
              </a:cxn>
              <a:cxn ang="0">
                <a:pos x="8" y="86"/>
              </a:cxn>
              <a:cxn ang="0">
                <a:pos x="12" y="90"/>
              </a:cxn>
              <a:cxn ang="0">
                <a:pos x="16" y="86"/>
              </a:cxn>
              <a:cxn ang="0">
                <a:pos x="20" y="82"/>
              </a:cxn>
              <a:cxn ang="0">
                <a:pos x="28" y="84"/>
              </a:cxn>
              <a:cxn ang="0">
                <a:pos x="32" y="78"/>
              </a:cxn>
              <a:cxn ang="0">
                <a:pos x="34" y="72"/>
              </a:cxn>
              <a:cxn ang="0">
                <a:pos x="42" y="64"/>
              </a:cxn>
              <a:cxn ang="0">
                <a:pos x="42" y="58"/>
              </a:cxn>
              <a:cxn ang="0">
                <a:pos x="46" y="50"/>
              </a:cxn>
              <a:cxn ang="0">
                <a:pos x="50" y="46"/>
              </a:cxn>
              <a:cxn ang="0">
                <a:pos x="54" y="34"/>
              </a:cxn>
              <a:cxn ang="0">
                <a:pos x="56" y="32"/>
              </a:cxn>
              <a:cxn ang="0">
                <a:pos x="56" y="26"/>
              </a:cxn>
              <a:cxn ang="0">
                <a:pos x="62" y="24"/>
              </a:cxn>
              <a:cxn ang="0">
                <a:pos x="66" y="16"/>
              </a:cxn>
              <a:cxn ang="0">
                <a:pos x="74" y="16"/>
              </a:cxn>
              <a:cxn ang="0">
                <a:pos x="82" y="12"/>
              </a:cxn>
              <a:cxn ang="0">
                <a:pos x="90" y="6"/>
              </a:cxn>
              <a:cxn ang="0">
                <a:pos x="92" y="2"/>
              </a:cxn>
              <a:cxn ang="0">
                <a:pos x="98" y="2"/>
              </a:cxn>
              <a:cxn ang="0">
                <a:pos x="106" y="6"/>
              </a:cxn>
              <a:cxn ang="0">
                <a:pos x="122" y="8"/>
              </a:cxn>
              <a:cxn ang="0">
                <a:pos x="134" y="10"/>
              </a:cxn>
              <a:cxn ang="0">
                <a:pos x="144" y="8"/>
              </a:cxn>
              <a:cxn ang="0">
                <a:pos x="148" y="10"/>
              </a:cxn>
              <a:cxn ang="0">
                <a:pos x="150" y="198"/>
              </a:cxn>
            </a:cxnLst>
            <a:rect l="0" t="0" r="r" b="b"/>
            <a:pathLst>
              <a:path w="150" h="198">
                <a:moveTo>
                  <a:pt x="150" y="198"/>
                </a:moveTo>
                <a:lnTo>
                  <a:pt x="150" y="198"/>
                </a:lnTo>
                <a:lnTo>
                  <a:pt x="146" y="196"/>
                </a:lnTo>
                <a:lnTo>
                  <a:pt x="138" y="194"/>
                </a:lnTo>
                <a:lnTo>
                  <a:pt x="132" y="194"/>
                </a:lnTo>
                <a:lnTo>
                  <a:pt x="132" y="194"/>
                </a:lnTo>
                <a:lnTo>
                  <a:pt x="130" y="194"/>
                </a:lnTo>
                <a:lnTo>
                  <a:pt x="130" y="192"/>
                </a:lnTo>
                <a:lnTo>
                  <a:pt x="128" y="192"/>
                </a:lnTo>
                <a:lnTo>
                  <a:pt x="126" y="192"/>
                </a:lnTo>
                <a:lnTo>
                  <a:pt x="124" y="192"/>
                </a:lnTo>
                <a:lnTo>
                  <a:pt x="120" y="192"/>
                </a:lnTo>
                <a:lnTo>
                  <a:pt x="120" y="192"/>
                </a:lnTo>
                <a:lnTo>
                  <a:pt x="118" y="192"/>
                </a:lnTo>
                <a:lnTo>
                  <a:pt x="116" y="192"/>
                </a:lnTo>
                <a:lnTo>
                  <a:pt x="116" y="192"/>
                </a:lnTo>
                <a:lnTo>
                  <a:pt x="114" y="194"/>
                </a:lnTo>
                <a:lnTo>
                  <a:pt x="112" y="194"/>
                </a:lnTo>
                <a:lnTo>
                  <a:pt x="108" y="194"/>
                </a:lnTo>
                <a:lnTo>
                  <a:pt x="106" y="192"/>
                </a:lnTo>
                <a:lnTo>
                  <a:pt x="104" y="192"/>
                </a:lnTo>
                <a:lnTo>
                  <a:pt x="104" y="192"/>
                </a:lnTo>
                <a:lnTo>
                  <a:pt x="104" y="190"/>
                </a:lnTo>
                <a:lnTo>
                  <a:pt x="104" y="186"/>
                </a:lnTo>
                <a:lnTo>
                  <a:pt x="106" y="184"/>
                </a:lnTo>
                <a:lnTo>
                  <a:pt x="108" y="184"/>
                </a:lnTo>
                <a:lnTo>
                  <a:pt x="108" y="184"/>
                </a:lnTo>
                <a:lnTo>
                  <a:pt x="110" y="182"/>
                </a:lnTo>
                <a:lnTo>
                  <a:pt x="110" y="182"/>
                </a:lnTo>
                <a:lnTo>
                  <a:pt x="108" y="180"/>
                </a:lnTo>
                <a:lnTo>
                  <a:pt x="108" y="180"/>
                </a:lnTo>
                <a:lnTo>
                  <a:pt x="106" y="180"/>
                </a:lnTo>
                <a:lnTo>
                  <a:pt x="106" y="180"/>
                </a:lnTo>
                <a:lnTo>
                  <a:pt x="96" y="176"/>
                </a:lnTo>
                <a:lnTo>
                  <a:pt x="96" y="174"/>
                </a:lnTo>
                <a:lnTo>
                  <a:pt x="96" y="172"/>
                </a:lnTo>
                <a:lnTo>
                  <a:pt x="96" y="172"/>
                </a:lnTo>
                <a:lnTo>
                  <a:pt x="94" y="172"/>
                </a:lnTo>
                <a:lnTo>
                  <a:pt x="94" y="172"/>
                </a:lnTo>
                <a:lnTo>
                  <a:pt x="92" y="172"/>
                </a:lnTo>
                <a:lnTo>
                  <a:pt x="90" y="170"/>
                </a:lnTo>
                <a:lnTo>
                  <a:pt x="90" y="170"/>
                </a:lnTo>
                <a:lnTo>
                  <a:pt x="86" y="164"/>
                </a:lnTo>
                <a:lnTo>
                  <a:pt x="86" y="162"/>
                </a:lnTo>
                <a:lnTo>
                  <a:pt x="92" y="160"/>
                </a:lnTo>
                <a:lnTo>
                  <a:pt x="92" y="160"/>
                </a:lnTo>
                <a:lnTo>
                  <a:pt x="92" y="160"/>
                </a:lnTo>
                <a:lnTo>
                  <a:pt x="94" y="160"/>
                </a:lnTo>
                <a:lnTo>
                  <a:pt x="96" y="162"/>
                </a:lnTo>
                <a:lnTo>
                  <a:pt x="96" y="160"/>
                </a:lnTo>
                <a:lnTo>
                  <a:pt x="98" y="160"/>
                </a:lnTo>
                <a:lnTo>
                  <a:pt x="96" y="158"/>
                </a:lnTo>
                <a:lnTo>
                  <a:pt x="94" y="156"/>
                </a:lnTo>
                <a:lnTo>
                  <a:pt x="92" y="156"/>
                </a:lnTo>
                <a:lnTo>
                  <a:pt x="92" y="156"/>
                </a:lnTo>
                <a:lnTo>
                  <a:pt x="90" y="156"/>
                </a:lnTo>
                <a:lnTo>
                  <a:pt x="88" y="156"/>
                </a:lnTo>
                <a:lnTo>
                  <a:pt x="88" y="154"/>
                </a:lnTo>
                <a:lnTo>
                  <a:pt x="86" y="154"/>
                </a:lnTo>
                <a:lnTo>
                  <a:pt x="86" y="152"/>
                </a:lnTo>
                <a:lnTo>
                  <a:pt x="84" y="152"/>
                </a:lnTo>
                <a:lnTo>
                  <a:pt x="80" y="156"/>
                </a:lnTo>
                <a:lnTo>
                  <a:pt x="80" y="156"/>
                </a:lnTo>
                <a:lnTo>
                  <a:pt x="80" y="158"/>
                </a:lnTo>
                <a:lnTo>
                  <a:pt x="78" y="158"/>
                </a:lnTo>
                <a:lnTo>
                  <a:pt x="76" y="162"/>
                </a:lnTo>
                <a:lnTo>
                  <a:pt x="76" y="164"/>
                </a:lnTo>
                <a:lnTo>
                  <a:pt x="74" y="162"/>
                </a:lnTo>
                <a:lnTo>
                  <a:pt x="70" y="160"/>
                </a:lnTo>
                <a:lnTo>
                  <a:pt x="70" y="158"/>
                </a:lnTo>
                <a:lnTo>
                  <a:pt x="70" y="158"/>
                </a:lnTo>
                <a:lnTo>
                  <a:pt x="70" y="156"/>
                </a:lnTo>
                <a:lnTo>
                  <a:pt x="66" y="156"/>
                </a:lnTo>
                <a:lnTo>
                  <a:pt x="62" y="154"/>
                </a:lnTo>
                <a:lnTo>
                  <a:pt x="60" y="156"/>
                </a:lnTo>
                <a:lnTo>
                  <a:pt x="56" y="156"/>
                </a:lnTo>
                <a:lnTo>
                  <a:pt x="56" y="154"/>
                </a:lnTo>
                <a:lnTo>
                  <a:pt x="56" y="152"/>
                </a:lnTo>
                <a:lnTo>
                  <a:pt x="54" y="150"/>
                </a:lnTo>
                <a:lnTo>
                  <a:pt x="52" y="150"/>
                </a:lnTo>
                <a:lnTo>
                  <a:pt x="52" y="150"/>
                </a:lnTo>
                <a:lnTo>
                  <a:pt x="50" y="150"/>
                </a:lnTo>
                <a:lnTo>
                  <a:pt x="48" y="150"/>
                </a:lnTo>
                <a:lnTo>
                  <a:pt x="46" y="150"/>
                </a:lnTo>
                <a:lnTo>
                  <a:pt x="46" y="148"/>
                </a:lnTo>
                <a:lnTo>
                  <a:pt x="46" y="146"/>
                </a:lnTo>
                <a:lnTo>
                  <a:pt x="46" y="146"/>
                </a:lnTo>
                <a:lnTo>
                  <a:pt x="48" y="146"/>
                </a:lnTo>
                <a:lnTo>
                  <a:pt x="50" y="146"/>
                </a:lnTo>
                <a:lnTo>
                  <a:pt x="50" y="146"/>
                </a:lnTo>
                <a:lnTo>
                  <a:pt x="52" y="144"/>
                </a:lnTo>
                <a:lnTo>
                  <a:pt x="52" y="144"/>
                </a:lnTo>
                <a:lnTo>
                  <a:pt x="52" y="142"/>
                </a:lnTo>
                <a:lnTo>
                  <a:pt x="48" y="142"/>
                </a:lnTo>
                <a:lnTo>
                  <a:pt x="48" y="142"/>
                </a:lnTo>
                <a:lnTo>
                  <a:pt x="48" y="142"/>
                </a:lnTo>
                <a:lnTo>
                  <a:pt x="46" y="140"/>
                </a:lnTo>
                <a:lnTo>
                  <a:pt x="44" y="140"/>
                </a:lnTo>
                <a:lnTo>
                  <a:pt x="48" y="138"/>
                </a:lnTo>
                <a:lnTo>
                  <a:pt x="50" y="134"/>
                </a:lnTo>
                <a:lnTo>
                  <a:pt x="48" y="132"/>
                </a:lnTo>
                <a:lnTo>
                  <a:pt x="48" y="132"/>
                </a:lnTo>
                <a:lnTo>
                  <a:pt x="46" y="130"/>
                </a:lnTo>
                <a:lnTo>
                  <a:pt x="44" y="130"/>
                </a:lnTo>
                <a:lnTo>
                  <a:pt x="40" y="130"/>
                </a:lnTo>
                <a:lnTo>
                  <a:pt x="32" y="126"/>
                </a:lnTo>
                <a:lnTo>
                  <a:pt x="30" y="124"/>
                </a:lnTo>
                <a:lnTo>
                  <a:pt x="22" y="118"/>
                </a:lnTo>
                <a:lnTo>
                  <a:pt x="22" y="116"/>
                </a:lnTo>
                <a:lnTo>
                  <a:pt x="20" y="112"/>
                </a:lnTo>
                <a:lnTo>
                  <a:pt x="20" y="112"/>
                </a:lnTo>
                <a:lnTo>
                  <a:pt x="22" y="110"/>
                </a:lnTo>
                <a:lnTo>
                  <a:pt x="20" y="106"/>
                </a:lnTo>
                <a:lnTo>
                  <a:pt x="20" y="106"/>
                </a:lnTo>
                <a:lnTo>
                  <a:pt x="20" y="106"/>
                </a:lnTo>
                <a:lnTo>
                  <a:pt x="18" y="106"/>
                </a:lnTo>
                <a:lnTo>
                  <a:pt x="16" y="104"/>
                </a:lnTo>
                <a:lnTo>
                  <a:pt x="16" y="102"/>
                </a:lnTo>
                <a:lnTo>
                  <a:pt x="12" y="100"/>
                </a:lnTo>
                <a:lnTo>
                  <a:pt x="12" y="98"/>
                </a:lnTo>
                <a:lnTo>
                  <a:pt x="10" y="98"/>
                </a:lnTo>
                <a:lnTo>
                  <a:pt x="4" y="96"/>
                </a:lnTo>
                <a:lnTo>
                  <a:pt x="4" y="94"/>
                </a:lnTo>
                <a:lnTo>
                  <a:pt x="2" y="92"/>
                </a:lnTo>
                <a:lnTo>
                  <a:pt x="0" y="90"/>
                </a:lnTo>
                <a:lnTo>
                  <a:pt x="0" y="88"/>
                </a:lnTo>
                <a:lnTo>
                  <a:pt x="2" y="88"/>
                </a:lnTo>
                <a:lnTo>
                  <a:pt x="8" y="86"/>
                </a:lnTo>
                <a:lnTo>
                  <a:pt x="10" y="88"/>
                </a:lnTo>
                <a:lnTo>
                  <a:pt x="10" y="88"/>
                </a:lnTo>
                <a:lnTo>
                  <a:pt x="12" y="88"/>
                </a:lnTo>
                <a:lnTo>
                  <a:pt x="12" y="90"/>
                </a:lnTo>
                <a:lnTo>
                  <a:pt x="14" y="88"/>
                </a:lnTo>
                <a:lnTo>
                  <a:pt x="16" y="88"/>
                </a:lnTo>
                <a:lnTo>
                  <a:pt x="16" y="88"/>
                </a:lnTo>
                <a:lnTo>
                  <a:pt x="16" y="86"/>
                </a:lnTo>
                <a:lnTo>
                  <a:pt x="16" y="84"/>
                </a:lnTo>
                <a:lnTo>
                  <a:pt x="18" y="84"/>
                </a:lnTo>
                <a:lnTo>
                  <a:pt x="18" y="84"/>
                </a:lnTo>
                <a:lnTo>
                  <a:pt x="20" y="82"/>
                </a:lnTo>
                <a:lnTo>
                  <a:pt x="20" y="82"/>
                </a:lnTo>
                <a:lnTo>
                  <a:pt x="20" y="82"/>
                </a:lnTo>
                <a:lnTo>
                  <a:pt x="26" y="84"/>
                </a:lnTo>
                <a:lnTo>
                  <a:pt x="28" y="84"/>
                </a:lnTo>
                <a:lnTo>
                  <a:pt x="28" y="84"/>
                </a:lnTo>
                <a:lnTo>
                  <a:pt x="32" y="82"/>
                </a:lnTo>
                <a:lnTo>
                  <a:pt x="32" y="80"/>
                </a:lnTo>
                <a:lnTo>
                  <a:pt x="32" y="78"/>
                </a:lnTo>
                <a:lnTo>
                  <a:pt x="32" y="78"/>
                </a:lnTo>
                <a:lnTo>
                  <a:pt x="32" y="76"/>
                </a:lnTo>
                <a:lnTo>
                  <a:pt x="34" y="74"/>
                </a:lnTo>
                <a:lnTo>
                  <a:pt x="34" y="72"/>
                </a:lnTo>
                <a:lnTo>
                  <a:pt x="36" y="68"/>
                </a:lnTo>
                <a:lnTo>
                  <a:pt x="36" y="68"/>
                </a:lnTo>
                <a:lnTo>
                  <a:pt x="40" y="64"/>
                </a:lnTo>
                <a:lnTo>
                  <a:pt x="42" y="64"/>
                </a:lnTo>
                <a:lnTo>
                  <a:pt x="42" y="64"/>
                </a:lnTo>
                <a:lnTo>
                  <a:pt x="42" y="62"/>
                </a:lnTo>
                <a:lnTo>
                  <a:pt x="40" y="62"/>
                </a:lnTo>
                <a:lnTo>
                  <a:pt x="42" y="58"/>
                </a:lnTo>
                <a:lnTo>
                  <a:pt x="44" y="56"/>
                </a:lnTo>
                <a:lnTo>
                  <a:pt x="46" y="52"/>
                </a:lnTo>
                <a:lnTo>
                  <a:pt x="46" y="50"/>
                </a:lnTo>
                <a:lnTo>
                  <a:pt x="46" y="50"/>
                </a:lnTo>
                <a:lnTo>
                  <a:pt x="46" y="48"/>
                </a:lnTo>
                <a:lnTo>
                  <a:pt x="48" y="46"/>
                </a:lnTo>
                <a:lnTo>
                  <a:pt x="48" y="46"/>
                </a:lnTo>
                <a:lnTo>
                  <a:pt x="50" y="46"/>
                </a:lnTo>
                <a:lnTo>
                  <a:pt x="52" y="42"/>
                </a:lnTo>
                <a:lnTo>
                  <a:pt x="52" y="40"/>
                </a:lnTo>
                <a:lnTo>
                  <a:pt x="52" y="36"/>
                </a:lnTo>
                <a:lnTo>
                  <a:pt x="54" y="34"/>
                </a:lnTo>
                <a:lnTo>
                  <a:pt x="54" y="34"/>
                </a:lnTo>
                <a:lnTo>
                  <a:pt x="56" y="34"/>
                </a:lnTo>
                <a:lnTo>
                  <a:pt x="56" y="32"/>
                </a:lnTo>
                <a:lnTo>
                  <a:pt x="56" y="32"/>
                </a:lnTo>
                <a:lnTo>
                  <a:pt x="56" y="30"/>
                </a:lnTo>
                <a:lnTo>
                  <a:pt x="56" y="28"/>
                </a:lnTo>
                <a:lnTo>
                  <a:pt x="56" y="28"/>
                </a:lnTo>
                <a:lnTo>
                  <a:pt x="56" y="26"/>
                </a:lnTo>
                <a:lnTo>
                  <a:pt x="60" y="24"/>
                </a:lnTo>
                <a:lnTo>
                  <a:pt x="60" y="24"/>
                </a:lnTo>
                <a:lnTo>
                  <a:pt x="62" y="24"/>
                </a:lnTo>
                <a:lnTo>
                  <a:pt x="62" y="24"/>
                </a:lnTo>
                <a:lnTo>
                  <a:pt x="62" y="22"/>
                </a:lnTo>
                <a:lnTo>
                  <a:pt x="62" y="20"/>
                </a:lnTo>
                <a:lnTo>
                  <a:pt x="64" y="18"/>
                </a:lnTo>
                <a:lnTo>
                  <a:pt x="66" y="16"/>
                </a:lnTo>
                <a:lnTo>
                  <a:pt x="70" y="14"/>
                </a:lnTo>
                <a:lnTo>
                  <a:pt x="70" y="14"/>
                </a:lnTo>
                <a:lnTo>
                  <a:pt x="72" y="14"/>
                </a:lnTo>
                <a:lnTo>
                  <a:pt x="74" y="16"/>
                </a:lnTo>
                <a:lnTo>
                  <a:pt x="76" y="16"/>
                </a:lnTo>
                <a:lnTo>
                  <a:pt x="76" y="16"/>
                </a:lnTo>
                <a:lnTo>
                  <a:pt x="78" y="16"/>
                </a:lnTo>
                <a:lnTo>
                  <a:pt x="82" y="12"/>
                </a:lnTo>
                <a:lnTo>
                  <a:pt x="84" y="8"/>
                </a:lnTo>
                <a:lnTo>
                  <a:pt x="84" y="8"/>
                </a:lnTo>
                <a:lnTo>
                  <a:pt x="86" y="8"/>
                </a:lnTo>
                <a:lnTo>
                  <a:pt x="90" y="6"/>
                </a:lnTo>
                <a:lnTo>
                  <a:pt x="92" y="4"/>
                </a:lnTo>
                <a:lnTo>
                  <a:pt x="92" y="4"/>
                </a:lnTo>
                <a:lnTo>
                  <a:pt x="92" y="2"/>
                </a:lnTo>
                <a:lnTo>
                  <a:pt x="92" y="2"/>
                </a:lnTo>
                <a:lnTo>
                  <a:pt x="94" y="0"/>
                </a:lnTo>
                <a:lnTo>
                  <a:pt x="94" y="0"/>
                </a:lnTo>
                <a:lnTo>
                  <a:pt x="98" y="2"/>
                </a:lnTo>
                <a:lnTo>
                  <a:pt x="98" y="2"/>
                </a:lnTo>
                <a:lnTo>
                  <a:pt x="98" y="4"/>
                </a:lnTo>
                <a:lnTo>
                  <a:pt x="100" y="4"/>
                </a:lnTo>
                <a:lnTo>
                  <a:pt x="102" y="6"/>
                </a:lnTo>
                <a:lnTo>
                  <a:pt x="106" y="6"/>
                </a:lnTo>
                <a:lnTo>
                  <a:pt x="106" y="6"/>
                </a:lnTo>
                <a:lnTo>
                  <a:pt x="108" y="6"/>
                </a:lnTo>
                <a:lnTo>
                  <a:pt x="118" y="8"/>
                </a:lnTo>
                <a:lnTo>
                  <a:pt x="122" y="8"/>
                </a:lnTo>
                <a:lnTo>
                  <a:pt x="126" y="8"/>
                </a:lnTo>
                <a:lnTo>
                  <a:pt x="128" y="8"/>
                </a:lnTo>
                <a:lnTo>
                  <a:pt x="128" y="10"/>
                </a:lnTo>
                <a:lnTo>
                  <a:pt x="134" y="10"/>
                </a:lnTo>
                <a:lnTo>
                  <a:pt x="136" y="8"/>
                </a:lnTo>
                <a:lnTo>
                  <a:pt x="140" y="8"/>
                </a:lnTo>
                <a:lnTo>
                  <a:pt x="140" y="8"/>
                </a:lnTo>
                <a:lnTo>
                  <a:pt x="144" y="8"/>
                </a:lnTo>
                <a:lnTo>
                  <a:pt x="144" y="8"/>
                </a:lnTo>
                <a:lnTo>
                  <a:pt x="146" y="8"/>
                </a:lnTo>
                <a:lnTo>
                  <a:pt x="146" y="8"/>
                </a:lnTo>
                <a:lnTo>
                  <a:pt x="148" y="10"/>
                </a:lnTo>
                <a:lnTo>
                  <a:pt x="148" y="12"/>
                </a:lnTo>
                <a:lnTo>
                  <a:pt x="150" y="12"/>
                </a:lnTo>
                <a:lnTo>
                  <a:pt x="150" y="12"/>
                </a:lnTo>
                <a:lnTo>
                  <a:pt x="150" y="19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7" name="Freeform 813"/>
          <p:cNvSpPr>
            <a:spLocks/>
          </p:cNvSpPr>
          <p:nvPr/>
        </p:nvSpPr>
        <p:spPr bwMode="auto">
          <a:xfrm>
            <a:off x="4152900" y="4313238"/>
            <a:ext cx="533400" cy="219075"/>
          </a:xfrm>
          <a:custGeom>
            <a:avLst/>
            <a:gdLst/>
            <a:ahLst/>
            <a:cxnLst>
              <a:cxn ang="0">
                <a:pos x="312" y="8"/>
              </a:cxn>
              <a:cxn ang="0">
                <a:pos x="310" y="22"/>
              </a:cxn>
              <a:cxn ang="0">
                <a:pos x="316" y="30"/>
              </a:cxn>
              <a:cxn ang="0">
                <a:pos x="320" y="42"/>
              </a:cxn>
              <a:cxn ang="0">
                <a:pos x="330" y="54"/>
              </a:cxn>
              <a:cxn ang="0">
                <a:pos x="336" y="58"/>
              </a:cxn>
              <a:cxn ang="0">
                <a:pos x="330" y="58"/>
              </a:cxn>
              <a:cxn ang="0">
                <a:pos x="336" y="68"/>
              </a:cxn>
              <a:cxn ang="0">
                <a:pos x="330" y="76"/>
              </a:cxn>
              <a:cxn ang="0">
                <a:pos x="324" y="78"/>
              </a:cxn>
              <a:cxn ang="0">
                <a:pos x="318" y="84"/>
              </a:cxn>
              <a:cxn ang="0">
                <a:pos x="312" y="90"/>
              </a:cxn>
              <a:cxn ang="0">
                <a:pos x="294" y="112"/>
              </a:cxn>
              <a:cxn ang="0">
                <a:pos x="296" y="122"/>
              </a:cxn>
              <a:cxn ang="0">
                <a:pos x="302" y="134"/>
              </a:cxn>
              <a:cxn ang="0">
                <a:pos x="298" y="136"/>
              </a:cxn>
              <a:cxn ang="0">
                <a:pos x="284" y="132"/>
              </a:cxn>
              <a:cxn ang="0">
                <a:pos x="270" y="126"/>
              </a:cxn>
              <a:cxn ang="0">
                <a:pos x="252" y="120"/>
              </a:cxn>
              <a:cxn ang="0">
                <a:pos x="236" y="120"/>
              </a:cxn>
              <a:cxn ang="0">
                <a:pos x="232" y="126"/>
              </a:cxn>
              <a:cxn ang="0">
                <a:pos x="210" y="122"/>
              </a:cxn>
              <a:cxn ang="0">
                <a:pos x="202" y="132"/>
              </a:cxn>
              <a:cxn ang="0">
                <a:pos x="198" y="128"/>
              </a:cxn>
              <a:cxn ang="0">
                <a:pos x="192" y="130"/>
              </a:cxn>
              <a:cxn ang="0">
                <a:pos x="192" y="120"/>
              </a:cxn>
              <a:cxn ang="0">
                <a:pos x="182" y="114"/>
              </a:cxn>
              <a:cxn ang="0">
                <a:pos x="170" y="120"/>
              </a:cxn>
              <a:cxn ang="0">
                <a:pos x="162" y="118"/>
              </a:cxn>
              <a:cxn ang="0">
                <a:pos x="158" y="112"/>
              </a:cxn>
              <a:cxn ang="0">
                <a:pos x="146" y="98"/>
              </a:cxn>
              <a:cxn ang="0">
                <a:pos x="128" y="92"/>
              </a:cxn>
              <a:cxn ang="0">
                <a:pos x="114" y="90"/>
              </a:cxn>
              <a:cxn ang="0">
                <a:pos x="116" y="84"/>
              </a:cxn>
              <a:cxn ang="0">
                <a:pos x="114" y="82"/>
              </a:cxn>
              <a:cxn ang="0">
                <a:pos x="98" y="80"/>
              </a:cxn>
              <a:cxn ang="0">
                <a:pos x="86" y="76"/>
              </a:cxn>
              <a:cxn ang="0">
                <a:pos x="90" y="86"/>
              </a:cxn>
              <a:cxn ang="0">
                <a:pos x="84" y="88"/>
              </a:cxn>
              <a:cxn ang="0">
                <a:pos x="76" y="88"/>
              </a:cxn>
              <a:cxn ang="0">
                <a:pos x="70" y="80"/>
              </a:cxn>
              <a:cxn ang="0">
                <a:pos x="62" y="76"/>
              </a:cxn>
              <a:cxn ang="0">
                <a:pos x="68" y="68"/>
              </a:cxn>
              <a:cxn ang="0">
                <a:pos x="58" y="66"/>
              </a:cxn>
              <a:cxn ang="0">
                <a:pos x="40" y="60"/>
              </a:cxn>
              <a:cxn ang="0">
                <a:pos x="28" y="56"/>
              </a:cxn>
              <a:cxn ang="0">
                <a:pos x="24" y="50"/>
              </a:cxn>
              <a:cxn ang="0">
                <a:pos x="12" y="56"/>
              </a:cxn>
              <a:cxn ang="0">
                <a:pos x="16" y="48"/>
              </a:cxn>
              <a:cxn ang="0">
                <a:pos x="16" y="36"/>
              </a:cxn>
              <a:cxn ang="0">
                <a:pos x="12" y="30"/>
              </a:cxn>
              <a:cxn ang="0">
                <a:pos x="6" y="22"/>
              </a:cxn>
              <a:cxn ang="0">
                <a:pos x="0" y="14"/>
              </a:cxn>
              <a:cxn ang="0">
                <a:pos x="4" y="0"/>
              </a:cxn>
            </a:cxnLst>
            <a:rect l="0" t="0" r="r" b="b"/>
            <a:pathLst>
              <a:path w="336" h="138">
                <a:moveTo>
                  <a:pt x="304" y="0"/>
                </a:moveTo>
                <a:lnTo>
                  <a:pt x="310" y="2"/>
                </a:lnTo>
                <a:lnTo>
                  <a:pt x="312" y="4"/>
                </a:lnTo>
                <a:lnTo>
                  <a:pt x="312" y="6"/>
                </a:lnTo>
                <a:lnTo>
                  <a:pt x="312" y="8"/>
                </a:lnTo>
                <a:lnTo>
                  <a:pt x="312" y="10"/>
                </a:lnTo>
                <a:lnTo>
                  <a:pt x="310" y="18"/>
                </a:lnTo>
                <a:lnTo>
                  <a:pt x="310" y="20"/>
                </a:lnTo>
                <a:lnTo>
                  <a:pt x="310" y="22"/>
                </a:lnTo>
                <a:lnTo>
                  <a:pt x="310" y="22"/>
                </a:lnTo>
                <a:lnTo>
                  <a:pt x="310" y="24"/>
                </a:lnTo>
                <a:lnTo>
                  <a:pt x="312" y="26"/>
                </a:lnTo>
                <a:lnTo>
                  <a:pt x="314" y="28"/>
                </a:lnTo>
                <a:lnTo>
                  <a:pt x="314" y="28"/>
                </a:lnTo>
                <a:lnTo>
                  <a:pt x="316" y="30"/>
                </a:lnTo>
                <a:lnTo>
                  <a:pt x="318" y="32"/>
                </a:lnTo>
                <a:lnTo>
                  <a:pt x="318" y="34"/>
                </a:lnTo>
                <a:lnTo>
                  <a:pt x="318" y="38"/>
                </a:lnTo>
                <a:lnTo>
                  <a:pt x="320" y="42"/>
                </a:lnTo>
                <a:lnTo>
                  <a:pt x="320" y="42"/>
                </a:lnTo>
                <a:lnTo>
                  <a:pt x="322" y="44"/>
                </a:lnTo>
                <a:lnTo>
                  <a:pt x="326" y="48"/>
                </a:lnTo>
                <a:lnTo>
                  <a:pt x="328" y="50"/>
                </a:lnTo>
                <a:lnTo>
                  <a:pt x="330" y="52"/>
                </a:lnTo>
                <a:lnTo>
                  <a:pt x="330" y="54"/>
                </a:lnTo>
                <a:lnTo>
                  <a:pt x="332" y="56"/>
                </a:lnTo>
                <a:lnTo>
                  <a:pt x="334" y="56"/>
                </a:lnTo>
                <a:lnTo>
                  <a:pt x="334" y="56"/>
                </a:lnTo>
                <a:lnTo>
                  <a:pt x="336" y="56"/>
                </a:lnTo>
                <a:lnTo>
                  <a:pt x="336" y="58"/>
                </a:lnTo>
                <a:lnTo>
                  <a:pt x="334" y="58"/>
                </a:lnTo>
                <a:lnTo>
                  <a:pt x="334" y="58"/>
                </a:lnTo>
                <a:lnTo>
                  <a:pt x="332" y="58"/>
                </a:lnTo>
                <a:lnTo>
                  <a:pt x="330" y="58"/>
                </a:lnTo>
                <a:lnTo>
                  <a:pt x="330" y="58"/>
                </a:lnTo>
                <a:lnTo>
                  <a:pt x="330" y="60"/>
                </a:lnTo>
                <a:lnTo>
                  <a:pt x="332" y="62"/>
                </a:lnTo>
                <a:lnTo>
                  <a:pt x="334" y="64"/>
                </a:lnTo>
                <a:lnTo>
                  <a:pt x="336" y="66"/>
                </a:lnTo>
                <a:lnTo>
                  <a:pt x="336" y="68"/>
                </a:lnTo>
                <a:lnTo>
                  <a:pt x="336" y="70"/>
                </a:lnTo>
                <a:lnTo>
                  <a:pt x="334" y="76"/>
                </a:lnTo>
                <a:lnTo>
                  <a:pt x="334" y="76"/>
                </a:lnTo>
                <a:lnTo>
                  <a:pt x="332" y="76"/>
                </a:lnTo>
                <a:lnTo>
                  <a:pt x="330" y="76"/>
                </a:lnTo>
                <a:lnTo>
                  <a:pt x="328" y="76"/>
                </a:lnTo>
                <a:lnTo>
                  <a:pt x="328" y="76"/>
                </a:lnTo>
                <a:lnTo>
                  <a:pt x="326" y="76"/>
                </a:lnTo>
                <a:lnTo>
                  <a:pt x="326" y="78"/>
                </a:lnTo>
                <a:lnTo>
                  <a:pt x="324" y="78"/>
                </a:lnTo>
                <a:lnTo>
                  <a:pt x="324" y="78"/>
                </a:lnTo>
                <a:lnTo>
                  <a:pt x="324" y="80"/>
                </a:lnTo>
                <a:lnTo>
                  <a:pt x="320" y="82"/>
                </a:lnTo>
                <a:lnTo>
                  <a:pt x="320" y="84"/>
                </a:lnTo>
                <a:lnTo>
                  <a:pt x="318" y="84"/>
                </a:lnTo>
                <a:lnTo>
                  <a:pt x="318" y="84"/>
                </a:lnTo>
                <a:lnTo>
                  <a:pt x="314" y="88"/>
                </a:lnTo>
                <a:lnTo>
                  <a:pt x="312" y="90"/>
                </a:lnTo>
                <a:lnTo>
                  <a:pt x="312" y="90"/>
                </a:lnTo>
                <a:lnTo>
                  <a:pt x="312" y="90"/>
                </a:lnTo>
                <a:lnTo>
                  <a:pt x="310" y="92"/>
                </a:lnTo>
                <a:lnTo>
                  <a:pt x="306" y="96"/>
                </a:lnTo>
                <a:lnTo>
                  <a:pt x="306" y="96"/>
                </a:lnTo>
                <a:lnTo>
                  <a:pt x="296" y="110"/>
                </a:lnTo>
                <a:lnTo>
                  <a:pt x="294" y="112"/>
                </a:lnTo>
                <a:lnTo>
                  <a:pt x="292" y="114"/>
                </a:lnTo>
                <a:lnTo>
                  <a:pt x="292" y="114"/>
                </a:lnTo>
                <a:lnTo>
                  <a:pt x="292" y="116"/>
                </a:lnTo>
                <a:lnTo>
                  <a:pt x="294" y="120"/>
                </a:lnTo>
                <a:lnTo>
                  <a:pt x="296" y="122"/>
                </a:lnTo>
                <a:lnTo>
                  <a:pt x="296" y="126"/>
                </a:lnTo>
                <a:lnTo>
                  <a:pt x="296" y="130"/>
                </a:lnTo>
                <a:lnTo>
                  <a:pt x="296" y="132"/>
                </a:lnTo>
                <a:lnTo>
                  <a:pt x="298" y="132"/>
                </a:lnTo>
                <a:lnTo>
                  <a:pt x="302" y="134"/>
                </a:lnTo>
                <a:lnTo>
                  <a:pt x="302" y="136"/>
                </a:lnTo>
                <a:lnTo>
                  <a:pt x="302" y="136"/>
                </a:lnTo>
                <a:lnTo>
                  <a:pt x="302" y="138"/>
                </a:lnTo>
                <a:lnTo>
                  <a:pt x="302" y="138"/>
                </a:lnTo>
                <a:lnTo>
                  <a:pt x="298" y="136"/>
                </a:lnTo>
                <a:lnTo>
                  <a:pt x="292" y="136"/>
                </a:lnTo>
                <a:lnTo>
                  <a:pt x="292" y="136"/>
                </a:lnTo>
                <a:lnTo>
                  <a:pt x="290" y="136"/>
                </a:lnTo>
                <a:lnTo>
                  <a:pt x="290" y="136"/>
                </a:lnTo>
                <a:lnTo>
                  <a:pt x="284" y="132"/>
                </a:lnTo>
                <a:lnTo>
                  <a:pt x="282" y="132"/>
                </a:lnTo>
                <a:lnTo>
                  <a:pt x="278" y="132"/>
                </a:lnTo>
                <a:lnTo>
                  <a:pt x="272" y="130"/>
                </a:lnTo>
                <a:lnTo>
                  <a:pt x="272" y="128"/>
                </a:lnTo>
                <a:lnTo>
                  <a:pt x="270" y="126"/>
                </a:lnTo>
                <a:lnTo>
                  <a:pt x="268" y="124"/>
                </a:lnTo>
                <a:lnTo>
                  <a:pt x="264" y="122"/>
                </a:lnTo>
                <a:lnTo>
                  <a:pt x="256" y="120"/>
                </a:lnTo>
                <a:lnTo>
                  <a:pt x="252" y="120"/>
                </a:lnTo>
                <a:lnTo>
                  <a:pt x="252" y="120"/>
                </a:lnTo>
                <a:lnTo>
                  <a:pt x="250" y="120"/>
                </a:lnTo>
                <a:lnTo>
                  <a:pt x="250" y="120"/>
                </a:lnTo>
                <a:lnTo>
                  <a:pt x="248" y="120"/>
                </a:lnTo>
                <a:lnTo>
                  <a:pt x="244" y="118"/>
                </a:lnTo>
                <a:lnTo>
                  <a:pt x="236" y="120"/>
                </a:lnTo>
                <a:lnTo>
                  <a:pt x="236" y="120"/>
                </a:lnTo>
                <a:lnTo>
                  <a:pt x="236" y="124"/>
                </a:lnTo>
                <a:lnTo>
                  <a:pt x="234" y="126"/>
                </a:lnTo>
                <a:lnTo>
                  <a:pt x="234" y="126"/>
                </a:lnTo>
                <a:lnTo>
                  <a:pt x="232" y="126"/>
                </a:lnTo>
                <a:lnTo>
                  <a:pt x="228" y="124"/>
                </a:lnTo>
                <a:lnTo>
                  <a:pt x="226" y="122"/>
                </a:lnTo>
                <a:lnTo>
                  <a:pt x="220" y="122"/>
                </a:lnTo>
                <a:lnTo>
                  <a:pt x="212" y="122"/>
                </a:lnTo>
                <a:lnTo>
                  <a:pt x="210" y="122"/>
                </a:lnTo>
                <a:lnTo>
                  <a:pt x="206" y="124"/>
                </a:lnTo>
                <a:lnTo>
                  <a:pt x="204" y="126"/>
                </a:lnTo>
                <a:lnTo>
                  <a:pt x="204" y="128"/>
                </a:lnTo>
                <a:lnTo>
                  <a:pt x="204" y="130"/>
                </a:lnTo>
                <a:lnTo>
                  <a:pt x="202" y="132"/>
                </a:lnTo>
                <a:lnTo>
                  <a:pt x="202" y="130"/>
                </a:lnTo>
                <a:lnTo>
                  <a:pt x="200" y="130"/>
                </a:lnTo>
                <a:lnTo>
                  <a:pt x="200" y="130"/>
                </a:lnTo>
                <a:lnTo>
                  <a:pt x="200" y="130"/>
                </a:lnTo>
                <a:lnTo>
                  <a:pt x="198" y="128"/>
                </a:lnTo>
                <a:lnTo>
                  <a:pt x="196" y="130"/>
                </a:lnTo>
                <a:lnTo>
                  <a:pt x="196" y="130"/>
                </a:lnTo>
                <a:lnTo>
                  <a:pt x="194" y="130"/>
                </a:lnTo>
                <a:lnTo>
                  <a:pt x="192" y="130"/>
                </a:lnTo>
                <a:lnTo>
                  <a:pt x="192" y="130"/>
                </a:lnTo>
                <a:lnTo>
                  <a:pt x="192" y="128"/>
                </a:lnTo>
                <a:lnTo>
                  <a:pt x="192" y="128"/>
                </a:lnTo>
                <a:lnTo>
                  <a:pt x="194" y="126"/>
                </a:lnTo>
                <a:lnTo>
                  <a:pt x="192" y="122"/>
                </a:lnTo>
                <a:lnTo>
                  <a:pt x="192" y="120"/>
                </a:lnTo>
                <a:lnTo>
                  <a:pt x="190" y="122"/>
                </a:lnTo>
                <a:lnTo>
                  <a:pt x="188" y="122"/>
                </a:lnTo>
                <a:lnTo>
                  <a:pt x="184" y="118"/>
                </a:lnTo>
                <a:lnTo>
                  <a:pt x="182" y="116"/>
                </a:lnTo>
                <a:lnTo>
                  <a:pt x="182" y="114"/>
                </a:lnTo>
                <a:lnTo>
                  <a:pt x="180" y="112"/>
                </a:lnTo>
                <a:lnTo>
                  <a:pt x="178" y="112"/>
                </a:lnTo>
                <a:lnTo>
                  <a:pt x="172" y="116"/>
                </a:lnTo>
                <a:lnTo>
                  <a:pt x="172" y="116"/>
                </a:lnTo>
                <a:lnTo>
                  <a:pt x="170" y="120"/>
                </a:lnTo>
                <a:lnTo>
                  <a:pt x="170" y="120"/>
                </a:lnTo>
                <a:lnTo>
                  <a:pt x="170" y="122"/>
                </a:lnTo>
                <a:lnTo>
                  <a:pt x="166" y="122"/>
                </a:lnTo>
                <a:lnTo>
                  <a:pt x="164" y="122"/>
                </a:lnTo>
                <a:lnTo>
                  <a:pt x="162" y="118"/>
                </a:lnTo>
                <a:lnTo>
                  <a:pt x="162" y="118"/>
                </a:lnTo>
                <a:lnTo>
                  <a:pt x="158" y="116"/>
                </a:lnTo>
                <a:lnTo>
                  <a:pt x="158" y="116"/>
                </a:lnTo>
                <a:lnTo>
                  <a:pt x="158" y="114"/>
                </a:lnTo>
                <a:lnTo>
                  <a:pt x="158" y="112"/>
                </a:lnTo>
                <a:lnTo>
                  <a:pt x="156" y="110"/>
                </a:lnTo>
                <a:lnTo>
                  <a:pt x="156" y="108"/>
                </a:lnTo>
                <a:lnTo>
                  <a:pt x="150" y="106"/>
                </a:lnTo>
                <a:lnTo>
                  <a:pt x="148" y="102"/>
                </a:lnTo>
                <a:lnTo>
                  <a:pt x="146" y="98"/>
                </a:lnTo>
                <a:lnTo>
                  <a:pt x="146" y="98"/>
                </a:lnTo>
                <a:lnTo>
                  <a:pt x="138" y="98"/>
                </a:lnTo>
                <a:lnTo>
                  <a:pt x="136" y="96"/>
                </a:lnTo>
                <a:lnTo>
                  <a:pt x="130" y="94"/>
                </a:lnTo>
                <a:lnTo>
                  <a:pt x="128" y="92"/>
                </a:lnTo>
                <a:lnTo>
                  <a:pt x="126" y="94"/>
                </a:lnTo>
                <a:lnTo>
                  <a:pt x="124" y="96"/>
                </a:lnTo>
                <a:lnTo>
                  <a:pt x="122" y="96"/>
                </a:lnTo>
                <a:lnTo>
                  <a:pt x="120" y="96"/>
                </a:lnTo>
                <a:lnTo>
                  <a:pt x="114" y="90"/>
                </a:lnTo>
                <a:lnTo>
                  <a:pt x="112" y="88"/>
                </a:lnTo>
                <a:lnTo>
                  <a:pt x="112" y="88"/>
                </a:lnTo>
                <a:lnTo>
                  <a:pt x="114" y="86"/>
                </a:lnTo>
                <a:lnTo>
                  <a:pt x="118" y="86"/>
                </a:lnTo>
                <a:lnTo>
                  <a:pt x="116" y="84"/>
                </a:lnTo>
                <a:lnTo>
                  <a:pt x="116" y="82"/>
                </a:lnTo>
                <a:lnTo>
                  <a:pt x="116" y="80"/>
                </a:lnTo>
                <a:lnTo>
                  <a:pt x="114" y="80"/>
                </a:lnTo>
                <a:lnTo>
                  <a:pt x="114" y="82"/>
                </a:lnTo>
                <a:lnTo>
                  <a:pt x="114" y="82"/>
                </a:lnTo>
                <a:lnTo>
                  <a:pt x="112" y="82"/>
                </a:lnTo>
                <a:lnTo>
                  <a:pt x="106" y="82"/>
                </a:lnTo>
                <a:lnTo>
                  <a:pt x="104" y="82"/>
                </a:lnTo>
                <a:lnTo>
                  <a:pt x="100" y="80"/>
                </a:lnTo>
                <a:lnTo>
                  <a:pt x="98" y="80"/>
                </a:lnTo>
                <a:lnTo>
                  <a:pt x="96" y="78"/>
                </a:lnTo>
                <a:lnTo>
                  <a:pt x="94" y="78"/>
                </a:lnTo>
                <a:lnTo>
                  <a:pt x="92" y="76"/>
                </a:lnTo>
                <a:lnTo>
                  <a:pt x="88" y="76"/>
                </a:lnTo>
                <a:lnTo>
                  <a:pt x="86" y="76"/>
                </a:lnTo>
                <a:lnTo>
                  <a:pt x="86" y="76"/>
                </a:lnTo>
                <a:lnTo>
                  <a:pt x="84" y="76"/>
                </a:lnTo>
                <a:lnTo>
                  <a:pt x="88" y="80"/>
                </a:lnTo>
                <a:lnTo>
                  <a:pt x="88" y="82"/>
                </a:lnTo>
                <a:lnTo>
                  <a:pt x="90" y="86"/>
                </a:lnTo>
                <a:lnTo>
                  <a:pt x="90" y="84"/>
                </a:lnTo>
                <a:lnTo>
                  <a:pt x="88" y="84"/>
                </a:lnTo>
                <a:lnTo>
                  <a:pt x="84" y="86"/>
                </a:lnTo>
                <a:lnTo>
                  <a:pt x="84" y="86"/>
                </a:lnTo>
                <a:lnTo>
                  <a:pt x="84" y="88"/>
                </a:lnTo>
                <a:lnTo>
                  <a:pt x="84" y="88"/>
                </a:lnTo>
                <a:lnTo>
                  <a:pt x="80" y="90"/>
                </a:lnTo>
                <a:lnTo>
                  <a:pt x="78" y="90"/>
                </a:lnTo>
                <a:lnTo>
                  <a:pt x="78" y="90"/>
                </a:lnTo>
                <a:lnTo>
                  <a:pt x="76" y="88"/>
                </a:lnTo>
                <a:lnTo>
                  <a:pt x="76" y="88"/>
                </a:lnTo>
                <a:lnTo>
                  <a:pt x="74" y="86"/>
                </a:lnTo>
                <a:lnTo>
                  <a:pt x="74" y="84"/>
                </a:lnTo>
                <a:lnTo>
                  <a:pt x="70" y="82"/>
                </a:lnTo>
                <a:lnTo>
                  <a:pt x="70" y="80"/>
                </a:lnTo>
                <a:lnTo>
                  <a:pt x="68" y="78"/>
                </a:lnTo>
                <a:lnTo>
                  <a:pt x="66" y="78"/>
                </a:lnTo>
                <a:lnTo>
                  <a:pt x="64" y="78"/>
                </a:lnTo>
                <a:lnTo>
                  <a:pt x="62" y="76"/>
                </a:lnTo>
                <a:lnTo>
                  <a:pt x="62" y="76"/>
                </a:lnTo>
                <a:lnTo>
                  <a:pt x="66" y="72"/>
                </a:lnTo>
                <a:lnTo>
                  <a:pt x="66" y="72"/>
                </a:lnTo>
                <a:lnTo>
                  <a:pt x="68" y="72"/>
                </a:lnTo>
                <a:lnTo>
                  <a:pt x="70" y="70"/>
                </a:lnTo>
                <a:lnTo>
                  <a:pt x="68" y="68"/>
                </a:lnTo>
                <a:lnTo>
                  <a:pt x="66" y="66"/>
                </a:lnTo>
                <a:lnTo>
                  <a:pt x="66" y="66"/>
                </a:lnTo>
                <a:lnTo>
                  <a:pt x="62" y="66"/>
                </a:lnTo>
                <a:lnTo>
                  <a:pt x="58" y="66"/>
                </a:lnTo>
                <a:lnTo>
                  <a:pt x="58" y="66"/>
                </a:lnTo>
                <a:lnTo>
                  <a:pt x="56" y="66"/>
                </a:lnTo>
                <a:lnTo>
                  <a:pt x="54" y="66"/>
                </a:lnTo>
                <a:lnTo>
                  <a:pt x="52" y="64"/>
                </a:lnTo>
                <a:lnTo>
                  <a:pt x="46" y="62"/>
                </a:lnTo>
                <a:lnTo>
                  <a:pt x="40" y="60"/>
                </a:lnTo>
                <a:lnTo>
                  <a:pt x="36" y="60"/>
                </a:lnTo>
                <a:lnTo>
                  <a:pt x="32" y="60"/>
                </a:lnTo>
                <a:lnTo>
                  <a:pt x="30" y="58"/>
                </a:lnTo>
                <a:lnTo>
                  <a:pt x="28" y="56"/>
                </a:lnTo>
                <a:lnTo>
                  <a:pt x="28" y="56"/>
                </a:lnTo>
                <a:lnTo>
                  <a:pt x="28" y="54"/>
                </a:lnTo>
                <a:lnTo>
                  <a:pt x="28" y="52"/>
                </a:lnTo>
                <a:lnTo>
                  <a:pt x="26" y="52"/>
                </a:lnTo>
                <a:lnTo>
                  <a:pt x="26" y="50"/>
                </a:lnTo>
                <a:lnTo>
                  <a:pt x="24" y="50"/>
                </a:lnTo>
                <a:lnTo>
                  <a:pt x="18" y="52"/>
                </a:lnTo>
                <a:lnTo>
                  <a:pt x="18" y="52"/>
                </a:lnTo>
                <a:lnTo>
                  <a:pt x="18" y="56"/>
                </a:lnTo>
                <a:lnTo>
                  <a:pt x="16" y="56"/>
                </a:lnTo>
                <a:lnTo>
                  <a:pt x="12" y="56"/>
                </a:lnTo>
                <a:lnTo>
                  <a:pt x="12" y="56"/>
                </a:lnTo>
                <a:lnTo>
                  <a:pt x="14" y="52"/>
                </a:lnTo>
                <a:lnTo>
                  <a:pt x="14" y="50"/>
                </a:lnTo>
                <a:lnTo>
                  <a:pt x="16" y="48"/>
                </a:lnTo>
                <a:lnTo>
                  <a:pt x="16" y="48"/>
                </a:lnTo>
                <a:lnTo>
                  <a:pt x="16" y="46"/>
                </a:lnTo>
                <a:lnTo>
                  <a:pt x="18" y="40"/>
                </a:lnTo>
                <a:lnTo>
                  <a:pt x="18" y="38"/>
                </a:lnTo>
                <a:lnTo>
                  <a:pt x="16" y="36"/>
                </a:lnTo>
                <a:lnTo>
                  <a:pt x="16" y="36"/>
                </a:lnTo>
                <a:lnTo>
                  <a:pt x="14" y="34"/>
                </a:lnTo>
                <a:lnTo>
                  <a:pt x="16" y="34"/>
                </a:lnTo>
                <a:lnTo>
                  <a:pt x="14" y="32"/>
                </a:lnTo>
                <a:lnTo>
                  <a:pt x="14" y="30"/>
                </a:lnTo>
                <a:lnTo>
                  <a:pt x="12" y="30"/>
                </a:lnTo>
                <a:lnTo>
                  <a:pt x="10" y="28"/>
                </a:lnTo>
                <a:lnTo>
                  <a:pt x="6" y="28"/>
                </a:lnTo>
                <a:lnTo>
                  <a:pt x="6" y="26"/>
                </a:lnTo>
                <a:lnTo>
                  <a:pt x="6" y="24"/>
                </a:lnTo>
                <a:lnTo>
                  <a:pt x="6" y="22"/>
                </a:lnTo>
                <a:lnTo>
                  <a:pt x="6" y="20"/>
                </a:lnTo>
                <a:lnTo>
                  <a:pt x="4" y="20"/>
                </a:lnTo>
                <a:lnTo>
                  <a:pt x="4" y="18"/>
                </a:lnTo>
                <a:lnTo>
                  <a:pt x="0" y="14"/>
                </a:lnTo>
                <a:lnTo>
                  <a:pt x="0" y="14"/>
                </a:lnTo>
                <a:lnTo>
                  <a:pt x="2" y="12"/>
                </a:lnTo>
                <a:lnTo>
                  <a:pt x="4" y="12"/>
                </a:lnTo>
                <a:lnTo>
                  <a:pt x="4" y="10"/>
                </a:lnTo>
                <a:lnTo>
                  <a:pt x="4" y="4"/>
                </a:lnTo>
                <a:lnTo>
                  <a:pt x="4" y="0"/>
                </a:lnTo>
                <a:lnTo>
                  <a:pt x="304" y="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8" name="Freeform 814"/>
          <p:cNvSpPr>
            <a:spLocks/>
          </p:cNvSpPr>
          <p:nvPr/>
        </p:nvSpPr>
        <p:spPr bwMode="auto">
          <a:xfrm>
            <a:off x="4425950" y="4919663"/>
            <a:ext cx="111125" cy="123825"/>
          </a:xfrm>
          <a:custGeom>
            <a:avLst/>
            <a:gdLst/>
            <a:ahLst/>
            <a:cxnLst>
              <a:cxn ang="0">
                <a:pos x="26" y="4"/>
              </a:cxn>
              <a:cxn ang="0">
                <a:pos x="28" y="6"/>
              </a:cxn>
              <a:cxn ang="0">
                <a:pos x="30" y="6"/>
              </a:cxn>
              <a:cxn ang="0">
                <a:pos x="34" y="8"/>
              </a:cxn>
              <a:cxn ang="0">
                <a:pos x="34" y="10"/>
              </a:cxn>
              <a:cxn ang="0">
                <a:pos x="36" y="12"/>
              </a:cxn>
              <a:cxn ang="0">
                <a:pos x="38" y="12"/>
              </a:cxn>
              <a:cxn ang="0">
                <a:pos x="38" y="14"/>
              </a:cxn>
              <a:cxn ang="0">
                <a:pos x="42" y="16"/>
              </a:cxn>
              <a:cxn ang="0">
                <a:pos x="44" y="18"/>
              </a:cxn>
              <a:cxn ang="0">
                <a:pos x="48" y="20"/>
              </a:cxn>
              <a:cxn ang="0">
                <a:pos x="50" y="22"/>
              </a:cxn>
              <a:cxn ang="0">
                <a:pos x="54" y="20"/>
              </a:cxn>
              <a:cxn ang="0">
                <a:pos x="54" y="22"/>
              </a:cxn>
              <a:cxn ang="0">
                <a:pos x="58" y="24"/>
              </a:cxn>
              <a:cxn ang="0">
                <a:pos x="58" y="26"/>
              </a:cxn>
              <a:cxn ang="0">
                <a:pos x="60" y="28"/>
              </a:cxn>
              <a:cxn ang="0">
                <a:pos x="64" y="28"/>
              </a:cxn>
              <a:cxn ang="0">
                <a:pos x="68" y="30"/>
              </a:cxn>
              <a:cxn ang="0">
                <a:pos x="70" y="32"/>
              </a:cxn>
              <a:cxn ang="0">
                <a:pos x="68" y="34"/>
              </a:cxn>
              <a:cxn ang="0">
                <a:pos x="66" y="34"/>
              </a:cxn>
              <a:cxn ang="0">
                <a:pos x="66" y="38"/>
              </a:cxn>
              <a:cxn ang="0">
                <a:pos x="62" y="36"/>
              </a:cxn>
              <a:cxn ang="0">
                <a:pos x="58" y="36"/>
              </a:cxn>
              <a:cxn ang="0">
                <a:pos x="56" y="40"/>
              </a:cxn>
              <a:cxn ang="0">
                <a:pos x="60" y="40"/>
              </a:cxn>
              <a:cxn ang="0">
                <a:pos x="60" y="42"/>
              </a:cxn>
              <a:cxn ang="0">
                <a:pos x="60" y="46"/>
              </a:cxn>
              <a:cxn ang="0">
                <a:pos x="56" y="48"/>
              </a:cxn>
              <a:cxn ang="0">
                <a:pos x="50" y="48"/>
              </a:cxn>
              <a:cxn ang="0">
                <a:pos x="48" y="42"/>
              </a:cxn>
              <a:cxn ang="0">
                <a:pos x="44" y="44"/>
              </a:cxn>
              <a:cxn ang="0">
                <a:pos x="40" y="50"/>
              </a:cxn>
              <a:cxn ang="0">
                <a:pos x="36" y="66"/>
              </a:cxn>
              <a:cxn ang="0">
                <a:pos x="36" y="74"/>
              </a:cxn>
              <a:cxn ang="0">
                <a:pos x="34" y="76"/>
              </a:cxn>
              <a:cxn ang="0">
                <a:pos x="30" y="74"/>
              </a:cxn>
              <a:cxn ang="0">
                <a:pos x="28" y="70"/>
              </a:cxn>
              <a:cxn ang="0">
                <a:pos x="24" y="64"/>
              </a:cxn>
              <a:cxn ang="0">
                <a:pos x="18" y="58"/>
              </a:cxn>
              <a:cxn ang="0">
                <a:pos x="8" y="54"/>
              </a:cxn>
              <a:cxn ang="0">
                <a:pos x="6" y="52"/>
              </a:cxn>
              <a:cxn ang="0">
                <a:pos x="10" y="54"/>
              </a:cxn>
              <a:cxn ang="0">
                <a:pos x="4" y="50"/>
              </a:cxn>
              <a:cxn ang="0">
                <a:pos x="2" y="50"/>
              </a:cxn>
              <a:cxn ang="0">
                <a:pos x="0" y="46"/>
              </a:cxn>
              <a:cxn ang="0">
                <a:pos x="4" y="42"/>
              </a:cxn>
              <a:cxn ang="0">
                <a:pos x="2" y="38"/>
              </a:cxn>
              <a:cxn ang="0">
                <a:pos x="0" y="28"/>
              </a:cxn>
              <a:cxn ang="0">
                <a:pos x="2" y="24"/>
              </a:cxn>
              <a:cxn ang="0">
                <a:pos x="6" y="22"/>
              </a:cxn>
              <a:cxn ang="0">
                <a:pos x="8" y="14"/>
              </a:cxn>
              <a:cxn ang="0">
                <a:pos x="14" y="10"/>
              </a:cxn>
              <a:cxn ang="0">
                <a:pos x="18" y="16"/>
              </a:cxn>
              <a:cxn ang="0">
                <a:pos x="22" y="12"/>
              </a:cxn>
              <a:cxn ang="0">
                <a:pos x="16" y="6"/>
              </a:cxn>
              <a:cxn ang="0">
                <a:pos x="18" y="0"/>
              </a:cxn>
              <a:cxn ang="0">
                <a:pos x="26" y="2"/>
              </a:cxn>
            </a:cxnLst>
            <a:rect l="0" t="0" r="r" b="b"/>
            <a:pathLst>
              <a:path w="70" h="78">
                <a:moveTo>
                  <a:pt x="26" y="2"/>
                </a:moveTo>
                <a:lnTo>
                  <a:pt x="26" y="4"/>
                </a:lnTo>
                <a:lnTo>
                  <a:pt x="26" y="4"/>
                </a:lnTo>
                <a:lnTo>
                  <a:pt x="26" y="4"/>
                </a:lnTo>
                <a:lnTo>
                  <a:pt x="26" y="4"/>
                </a:lnTo>
                <a:lnTo>
                  <a:pt x="28" y="6"/>
                </a:lnTo>
                <a:lnTo>
                  <a:pt x="28" y="6"/>
                </a:lnTo>
                <a:lnTo>
                  <a:pt x="30" y="6"/>
                </a:lnTo>
                <a:lnTo>
                  <a:pt x="30" y="6"/>
                </a:lnTo>
                <a:lnTo>
                  <a:pt x="30" y="8"/>
                </a:lnTo>
                <a:lnTo>
                  <a:pt x="32" y="8"/>
                </a:lnTo>
                <a:lnTo>
                  <a:pt x="34" y="8"/>
                </a:lnTo>
                <a:lnTo>
                  <a:pt x="34" y="8"/>
                </a:lnTo>
                <a:lnTo>
                  <a:pt x="34" y="10"/>
                </a:lnTo>
                <a:lnTo>
                  <a:pt x="34" y="10"/>
                </a:lnTo>
                <a:lnTo>
                  <a:pt x="36" y="10"/>
                </a:lnTo>
                <a:lnTo>
                  <a:pt x="36" y="10"/>
                </a:lnTo>
                <a:lnTo>
                  <a:pt x="36" y="12"/>
                </a:lnTo>
                <a:lnTo>
                  <a:pt x="38" y="12"/>
                </a:lnTo>
                <a:lnTo>
                  <a:pt x="38" y="12"/>
                </a:lnTo>
                <a:lnTo>
                  <a:pt x="38" y="12"/>
                </a:lnTo>
                <a:lnTo>
                  <a:pt x="38" y="12"/>
                </a:lnTo>
                <a:lnTo>
                  <a:pt x="38" y="14"/>
                </a:lnTo>
                <a:lnTo>
                  <a:pt x="38" y="14"/>
                </a:lnTo>
                <a:lnTo>
                  <a:pt x="38" y="14"/>
                </a:lnTo>
                <a:lnTo>
                  <a:pt x="40" y="16"/>
                </a:lnTo>
                <a:lnTo>
                  <a:pt x="42" y="16"/>
                </a:lnTo>
                <a:lnTo>
                  <a:pt x="42" y="18"/>
                </a:lnTo>
                <a:lnTo>
                  <a:pt x="42" y="18"/>
                </a:lnTo>
                <a:lnTo>
                  <a:pt x="44" y="18"/>
                </a:lnTo>
                <a:lnTo>
                  <a:pt x="44" y="18"/>
                </a:lnTo>
                <a:lnTo>
                  <a:pt x="46" y="18"/>
                </a:lnTo>
                <a:lnTo>
                  <a:pt x="48" y="20"/>
                </a:lnTo>
                <a:lnTo>
                  <a:pt x="50" y="20"/>
                </a:lnTo>
                <a:lnTo>
                  <a:pt x="50" y="20"/>
                </a:lnTo>
                <a:lnTo>
                  <a:pt x="50" y="22"/>
                </a:lnTo>
                <a:lnTo>
                  <a:pt x="52" y="22"/>
                </a:lnTo>
                <a:lnTo>
                  <a:pt x="52" y="22"/>
                </a:lnTo>
                <a:lnTo>
                  <a:pt x="54" y="20"/>
                </a:lnTo>
                <a:lnTo>
                  <a:pt x="54" y="20"/>
                </a:lnTo>
                <a:lnTo>
                  <a:pt x="54" y="22"/>
                </a:lnTo>
                <a:lnTo>
                  <a:pt x="54" y="22"/>
                </a:lnTo>
                <a:lnTo>
                  <a:pt x="56" y="24"/>
                </a:lnTo>
                <a:lnTo>
                  <a:pt x="56" y="24"/>
                </a:lnTo>
                <a:lnTo>
                  <a:pt x="58" y="24"/>
                </a:lnTo>
                <a:lnTo>
                  <a:pt x="58" y="26"/>
                </a:lnTo>
                <a:lnTo>
                  <a:pt x="58" y="26"/>
                </a:lnTo>
                <a:lnTo>
                  <a:pt x="58" y="26"/>
                </a:lnTo>
                <a:lnTo>
                  <a:pt x="60" y="28"/>
                </a:lnTo>
                <a:lnTo>
                  <a:pt x="60" y="28"/>
                </a:lnTo>
                <a:lnTo>
                  <a:pt x="60" y="28"/>
                </a:lnTo>
                <a:lnTo>
                  <a:pt x="62" y="28"/>
                </a:lnTo>
                <a:lnTo>
                  <a:pt x="62" y="28"/>
                </a:lnTo>
                <a:lnTo>
                  <a:pt x="64" y="28"/>
                </a:lnTo>
                <a:lnTo>
                  <a:pt x="66" y="30"/>
                </a:lnTo>
                <a:lnTo>
                  <a:pt x="68" y="30"/>
                </a:lnTo>
                <a:lnTo>
                  <a:pt x="68" y="30"/>
                </a:lnTo>
                <a:lnTo>
                  <a:pt x="70" y="32"/>
                </a:lnTo>
                <a:lnTo>
                  <a:pt x="70" y="32"/>
                </a:lnTo>
                <a:lnTo>
                  <a:pt x="70" y="32"/>
                </a:lnTo>
                <a:lnTo>
                  <a:pt x="70" y="34"/>
                </a:lnTo>
                <a:lnTo>
                  <a:pt x="70" y="34"/>
                </a:lnTo>
                <a:lnTo>
                  <a:pt x="68" y="34"/>
                </a:lnTo>
                <a:lnTo>
                  <a:pt x="68" y="34"/>
                </a:lnTo>
                <a:lnTo>
                  <a:pt x="66" y="34"/>
                </a:lnTo>
                <a:lnTo>
                  <a:pt x="66" y="34"/>
                </a:lnTo>
                <a:lnTo>
                  <a:pt x="64" y="36"/>
                </a:lnTo>
                <a:lnTo>
                  <a:pt x="66" y="36"/>
                </a:lnTo>
                <a:lnTo>
                  <a:pt x="66" y="38"/>
                </a:lnTo>
                <a:lnTo>
                  <a:pt x="64" y="38"/>
                </a:lnTo>
                <a:lnTo>
                  <a:pt x="62" y="38"/>
                </a:lnTo>
                <a:lnTo>
                  <a:pt x="62" y="36"/>
                </a:lnTo>
                <a:lnTo>
                  <a:pt x="60" y="36"/>
                </a:lnTo>
                <a:lnTo>
                  <a:pt x="60" y="36"/>
                </a:lnTo>
                <a:lnTo>
                  <a:pt x="58" y="36"/>
                </a:lnTo>
                <a:lnTo>
                  <a:pt x="56" y="38"/>
                </a:lnTo>
                <a:lnTo>
                  <a:pt x="56" y="40"/>
                </a:lnTo>
                <a:lnTo>
                  <a:pt x="56" y="40"/>
                </a:lnTo>
                <a:lnTo>
                  <a:pt x="58" y="40"/>
                </a:lnTo>
                <a:lnTo>
                  <a:pt x="58" y="40"/>
                </a:lnTo>
                <a:lnTo>
                  <a:pt x="60" y="40"/>
                </a:lnTo>
                <a:lnTo>
                  <a:pt x="60" y="42"/>
                </a:lnTo>
                <a:lnTo>
                  <a:pt x="62" y="42"/>
                </a:lnTo>
                <a:lnTo>
                  <a:pt x="60" y="42"/>
                </a:lnTo>
                <a:lnTo>
                  <a:pt x="60" y="44"/>
                </a:lnTo>
                <a:lnTo>
                  <a:pt x="60" y="46"/>
                </a:lnTo>
                <a:lnTo>
                  <a:pt x="60" y="46"/>
                </a:lnTo>
                <a:lnTo>
                  <a:pt x="60" y="46"/>
                </a:lnTo>
                <a:lnTo>
                  <a:pt x="60" y="46"/>
                </a:lnTo>
                <a:lnTo>
                  <a:pt x="56" y="48"/>
                </a:lnTo>
                <a:lnTo>
                  <a:pt x="52" y="50"/>
                </a:lnTo>
                <a:lnTo>
                  <a:pt x="50" y="50"/>
                </a:lnTo>
                <a:lnTo>
                  <a:pt x="50" y="48"/>
                </a:lnTo>
                <a:lnTo>
                  <a:pt x="48" y="46"/>
                </a:lnTo>
                <a:lnTo>
                  <a:pt x="48" y="44"/>
                </a:lnTo>
                <a:lnTo>
                  <a:pt x="48" y="42"/>
                </a:lnTo>
                <a:lnTo>
                  <a:pt x="46" y="42"/>
                </a:lnTo>
                <a:lnTo>
                  <a:pt x="44" y="42"/>
                </a:lnTo>
                <a:lnTo>
                  <a:pt x="44" y="44"/>
                </a:lnTo>
                <a:lnTo>
                  <a:pt x="44" y="46"/>
                </a:lnTo>
                <a:lnTo>
                  <a:pt x="44" y="46"/>
                </a:lnTo>
                <a:lnTo>
                  <a:pt x="40" y="50"/>
                </a:lnTo>
                <a:lnTo>
                  <a:pt x="32" y="62"/>
                </a:lnTo>
                <a:lnTo>
                  <a:pt x="34" y="64"/>
                </a:lnTo>
                <a:lnTo>
                  <a:pt x="36" y="66"/>
                </a:lnTo>
                <a:lnTo>
                  <a:pt x="38" y="66"/>
                </a:lnTo>
                <a:lnTo>
                  <a:pt x="36" y="68"/>
                </a:lnTo>
                <a:lnTo>
                  <a:pt x="36" y="74"/>
                </a:lnTo>
                <a:lnTo>
                  <a:pt x="36" y="76"/>
                </a:lnTo>
                <a:lnTo>
                  <a:pt x="38" y="78"/>
                </a:lnTo>
                <a:lnTo>
                  <a:pt x="34" y="76"/>
                </a:lnTo>
                <a:lnTo>
                  <a:pt x="34" y="76"/>
                </a:lnTo>
                <a:lnTo>
                  <a:pt x="32" y="76"/>
                </a:lnTo>
                <a:lnTo>
                  <a:pt x="30" y="74"/>
                </a:lnTo>
                <a:lnTo>
                  <a:pt x="28" y="74"/>
                </a:lnTo>
                <a:lnTo>
                  <a:pt x="28" y="72"/>
                </a:lnTo>
                <a:lnTo>
                  <a:pt x="28" y="70"/>
                </a:lnTo>
                <a:lnTo>
                  <a:pt x="28" y="70"/>
                </a:lnTo>
                <a:lnTo>
                  <a:pt x="26" y="66"/>
                </a:lnTo>
                <a:lnTo>
                  <a:pt x="24" y="64"/>
                </a:lnTo>
                <a:lnTo>
                  <a:pt x="22" y="64"/>
                </a:lnTo>
                <a:lnTo>
                  <a:pt x="22" y="62"/>
                </a:lnTo>
                <a:lnTo>
                  <a:pt x="18" y="58"/>
                </a:lnTo>
                <a:lnTo>
                  <a:pt x="16" y="58"/>
                </a:lnTo>
                <a:lnTo>
                  <a:pt x="16" y="58"/>
                </a:lnTo>
                <a:lnTo>
                  <a:pt x="8" y="54"/>
                </a:lnTo>
                <a:lnTo>
                  <a:pt x="8" y="54"/>
                </a:lnTo>
                <a:lnTo>
                  <a:pt x="6" y="54"/>
                </a:lnTo>
                <a:lnTo>
                  <a:pt x="6" y="52"/>
                </a:lnTo>
                <a:lnTo>
                  <a:pt x="6" y="52"/>
                </a:lnTo>
                <a:lnTo>
                  <a:pt x="8" y="52"/>
                </a:lnTo>
                <a:lnTo>
                  <a:pt x="10" y="54"/>
                </a:lnTo>
                <a:lnTo>
                  <a:pt x="10" y="52"/>
                </a:lnTo>
                <a:lnTo>
                  <a:pt x="10" y="50"/>
                </a:lnTo>
                <a:lnTo>
                  <a:pt x="4" y="50"/>
                </a:lnTo>
                <a:lnTo>
                  <a:pt x="4" y="50"/>
                </a:lnTo>
                <a:lnTo>
                  <a:pt x="2" y="50"/>
                </a:lnTo>
                <a:lnTo>
                  <a:pt x="2" y="50"/>
                </a:lnTo>
                <a:lnTo>
                  <a:pt x="2" y="48"/>
                </a:lnTo>
                <a:lnTo>
                  <a:pt x="2" y="48"/>
                </a:lnTo>
                <a:lnTo>
                  <a:pt x="0" y="46"/>
                </a:lnTo>
                <a:lnTo>
                  <a:pt x="2" y="46"/>
                </a:lnTo>
                <a:lnTo>
                  <a:pt x="4" y="44"/>
                </a:lnTo>
                <a:lnTo>
                  <a:pt x="4" y="42"/>
                </a:lnTo>
                <a:lnTo>
                  <a:pt x="4" y="42"/>
                </a:lnTo>
                <a:lnTo>
                  <a:pt x="4" y="38"/>
                </a:lnTo>
                <a:lnTo>
                  <a:pt x="2" y="38"/>
                </a:lnTo>
                <a:lnTo>
                  <a:pt x="2" y="36"/>
                </a:lnTo>
                <a:lnTo>
                  <a:pt x="0" y="34"/>
                </a:lnTo>
                <a:lnTo>
                  <a:pt x="0" y="28"/>
                </a:lnTo>
                <a:lnTo>
                  <a:pt x="0" y="26"/>
                </a:lnTo>
                <a:lnTo>
                  <a:pt x="2" y="26"/>
                </a:lnTo>
                <a:lnTo>
                  <a:pt x="2" y="24"/>
                </a:lnTo>
                <a:lnTo>
                  <a:pt x="4" y="24"/>
                </a:lnTo>
                <a:lnTo>
                  <a:pt x="6" y="24"/>
                </a:lnTo>
                <a:lnTo>
                  <a:pt x="6" y="22"/>
                </a:lnTo>
                <a:lnTo>
                  <a:pt x="6" y="20"/>
                </a:lnTo>
                <a:lnTo>
                  <a:pt x="6" y="20"/>
                </a:lnTo>
                <a:lnTo>
                  <a:pt x="8" y="14"/>
                </a:lnTo>
                <a:lnTo>
                  <a:pt x="12" y="10"/>
                </a:lnTo>
                <a:lnTo>
                  <a:pt x="14" y="10"/>
                </a:lnTo>
                <a:lnTo>
                  <a:pt x="14" y="10"/>
                </a:lnTo>
                <a:lnTo>
                  <a:pt x="16" y="12"/>
                </a:lnTo>
                <a:lnTo>
                  <a:pt x="16" y="12"/>
                </a:lnTo>
                <a:lnTo>
                  <a:pt x="18" y="16"/>
                </a:lnTo>
                <a:lnTo>
                  <a:pt x="20" y="16"/>
                </a:lnTo>
                <a:lnTo>
                  <a:pt x="20" y="14"/>
                </a:lnTo>
                <a:lnTo>
                  <a:pt x="22" y="12"/>
                </a:lnTo>
                <a:lnTo>
                  <a:pt x="18" y="6"/>
                </a:lnTo>
                <a:lnTo>
                  <a:pt x="18" y="6"/>
                </a:lnTo>
                <a:lnTo>
                  <a:pt x="16" y="6"/>
                </a:lnTo>
                <a:lnTo>
                  <a:pt x="16" y="6"/>
                </a:lnTo>
                <a:lnTo>
                  <a:pt x="16" y="4"/>
                </a:lnTo>
                <a:lnTo>
                  <a:pt x="18" y="0"/>
                </a:lnTo>
                <a:lnTo>
                  <a:pt x="26" y="2"/>
                </a:lnTo>
                <a:lnTo>
                  <a:pt x="26" y="2"/>
                </a:lnTo>
                <a:lnTo>
                  <a:pt x="2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9" name="Freeform 815"/>
          <p:cNvSpPr>
            <a:spLocks/>
          </p:cNvSpPr>
          <p:nvPr/>
        </p:nvSpPr>
        <p:spPr bwMode="auto">
          <a:xfrm>
            <a:off x="4549775" y="5005388"/>
            <a:ext cx="149225" cy="107950"/>
          </a:xfrm>
          <a:custGeom>
            <a:avLst/>
            <a:gdLst/>
            <a:ahLst/>
            <a:cxnLst>
              <a:cxn ang="0">
                <a:pos x="6" y="24"/>
              </a:cxn>
              <a:cxn ang="0">
                <a:pos x="10" y="24"/>
              </a:cxn>
              <a:cxn ang="0">
                <a:pos x="10" y="18"/>
              </a:cxn>
              <a:cxn ang="0">
                <a:pos x="10" y="14"/>
              </a:cxn>
              <a:cxn ang="0">
                <a:pos x="22" y="8"/>
              </a:cxn>
              <a:cxn ang="0">
                <a:pos x="26" y="10"/>
              </a:cxn>
              <a:cxn ang="0">
                <a:pos x="30" y="8"/>
              </a:cxn>
              <a:cxn ang="0">
                <a:pos x="40" y="6"/>
              </a:cxn>
              <a:cxn ang="0">
                <a:pos x="44" y="6"/>
              </a:cxn>
              <a:cxn ang="0">
                <a:pos x="46" y="4"/>
              </a:cxn>
              <a:cxn ang="0">
                <a:pos x="48" y="2"/>
              </a:cxn>
              <a:cxn ang="0">
                <a:pos x="56" y="4"/>
              </a:cxn>
              <a:cxn ang="0">
                <a:pos x="62" y="2"/>
              </a:cxn>
              <a:cxn ang="0">
                <a:pos x="68" y="2"/>
              </a:cxn>
              <a:cxn ang="0">
                <a:pos x="74" y="10"/>
              </a:cxn>
              <a:cxn ang="0">
                <a:pos x="80" y="14"/>
              </a:cxn>
              <a:cxn ang="0">
                <a:pos x="88" y="20"/>
              </a:cxn>
              <a:cxn ang="0">
                <a:pos x="92" y="26"/>
              </a:cxn>
              <a:cxn ang="0">
                <a:pos x="94" y="28"/>
              </a:cxn>
              <a:cxn ang="0">
                <a:pos x="94" y="30"/>
              </a:cxn>
              <a:cxn ang="0">
                <a:pos x="92" y="34"/>
              </a:cxn>
              <a:cxn ang="0">
                <a:pos x="94" y="40"/>
              </a:cxn>
              <a:cxn ang="0">
                <a:pos x="94" y="46"/>
              </a:cxn>
              <a:cxn ang="0">
                <a:pos x="92" y="46"/>
              </a:cxn>
              <a:cxn ang="0">
                <a:pos x="88" y="48"/>
              </a:cxn>
              <a:cxn ang="0">
                <a:pos x="86" y="50"/>
              </a:cxn>
              <a:cxn ang="0">
                <a:pos x="86" y="56"/>
              </a:cxn>
              <a:cxn ang="0">
                <a:pos x="78" y="56"/>
              </a:cxn>
              <a:cxn ang="0">
                <a:pos x="72" y="56"/>
              </a:cxn>
              <a:cxn ang="0">
                <a:pos x="68" y="54"/>
              </a:cxn>
              <a:cxn ang="0">
                <a:pos x="58" y="56"/>
              </a:cxn>
              <a:cxn ang="0">
                <a:pos x="56" y="60"/>
              </a:cxn>
              <a:cxn ang="0">
                <a:pos x="46" y="68"/>
              </a:cxn>
              <a:cxn ang="0">
                <a:pos x="44" y="68"/>
              </a:cxn>
              <a:cxn ang="0">
                <a:pos x="38" y="66"/>
              </a:cxn>
              <a:cxn ang="0">
                <a:pos x="36" y="68"/>
              </a:cxn>
              <a:cxn ang="0">
                <a:pos x="30" y="68"/>
              </a:cxn>
              <a:cxn ang="0">
                <a:pos x="22" y="68"/>
              </a:cxn>
              <a:cxn ang="0">
                <a:pos x="22" y="66"/>
              </a:cxn>
              <a:cxn ang="0">
                <a:pos x="18" y="66"/>
              </a:cxn>
              <a:cxn ang="0">
                <a:pos x="16" y="66"/>
              </a:cxn>
              <a:cxn ang="0">
                <a:pos x="10" y="58"/>
              </a:cxn>
              <a:cxn ang="0">
                <a:pos x="6" y="54"/>
              </a:cxn>
              <a:cxn ang="0">
                <a:pos x="4" y="48"/>
              </a:cxn>
              <a:cxn ang="0">
                <a:pos x="4" y="46"/>
              </a:cxn>
              <a:cxn ang="0">
                <a:pos x="6" y="44"/>
              </a:cxn>
              <a:cxn ang="0">
                <a:pos x="2" y="40"/>
              </a:cxn>
              <a:cxn ang="0">
                <a:pos x="0" y="38"/>
              </a:cxn>
              <a:cxn ang="0">
                <a:pos x="2" y="28"/>
              </a:cxn>
              <a:cxn ang="0">
                <a:pos x="4" y="22"/>
              </a:cxn>
            </a:cxnLst>
            <a:rect l="0" t="0" r="r" b="b"/>
            <a:pathLst>
              <a:path w="94" h="68">
                <a:moveTo>
                  <a:pt x="4" y="22"/>
                </a:moveTo>
                <a:lnTo>
                  <a:pt x="6" y="24"/>
                </a:lnTo>
                <a:lnTo>
                  <a:pt x="8" y="24"/>
                </a:lnTo>
                <a:lnTo>
                  <a:pt x="10" y="24"/>
                </a:lnTo>
                <a:lnTo>
                  <a:pt x="10" y="20"/>
                </a:lnTo>
                <a:lnTo>
                  <a:pt x="10" y="18"/>
                </a:lnTo>
                <a:lnTo>
                  <a:pt x="10" y="14"/>
                </a:lnTo>
                <a:lnTo>
                  <a:pt x="10" y="14"/>
                </a:lnTo>
                <a:lnTo>
                  <a:pt x="16" y="12"/>
                </a:lnTo>
                <a:lnTo>
                  <a:pt x="22" y="8"/>
                </a:lnTo>
                <a:lnTo>
                  <a:pt x="22" y="8"/>
                </a:lnTo>
                <a:lnTo>
                  <a:pt x="26" y="10"/>
                </a:lnTo>
                <a:lnTo>
                  <a:pt x="30" y="10"/>
                </a:lnTo>
                <a:lnTo>
                  <a:pt x="30" y="8"/>
                </a:lnTo>
                <a:lnTo>
                  <a:pt x="34" y="6"/>
                </a:lnTo>
                <a:lnTo>
                  <a:pt x="40" y="6"/>
                </a:lnTo>
                <a:lnTo>
                  <a:pt x="42" y="6"/>
                </a:lnTo>
                <a:lnTo>
                  <a:pt x="44" y="6"/>
                </a:lnTo>
                <a:lnTo>
                  <a:pt x="44" y="6"/>
                </a:lnTo>
                <a:lnTo>
                  <a:pt x="46" y="4"/>
                </a:lnTo>
                <a:lnTo>
                  <a:pt x="46" y="4"/>
                </a:lnTo>
                <a:lnTo>
                  <a:pt x="48" y="2"/>
                </a:lnTo>
                <a:lnTo>
                  <a:pt x="54" y="2"/>
                </a:lnTo>
                <a:lnTo>
                  <a:pt x="56" y="4"/>
                </a:lnTo>
                <a:lnTo>
                  <a:pt x="62" y="2"/>
                </a:lnTo>
                <a:lnTo>
                  <a:pt x="62" y="2"/>
                </a:lnTo>
                <a:lnTo>
                  <a:pt x="66" y="0"/>
                </a:lnTo>
                <a:lnTo>
                  <a:pt x="68" y="2"/>
                </a:lnTo>
                <a:lnTo>
                  <a:pt x="70" y="4"/>
                </a:lnTo>
                <a:lnTo>
                  <a:pt x="74" y="10"/>
                </a:lnTo>
                <a:lnTo>
                  <a:pt x="78" y="12"/>
                </a:lnTo>
                <a:lnTo>
                  <a:pt x="80" y="14"/>
                </a:lnTo>
                <a:lnTo>
                  <a:pt x="86" y="16"/>
                </a:lnTo>
                <a:lnTo>
                  <a:pt x="88" y="20"/>
                </a:lnTo>
                <a:lnTo>
                  <a:pt x="90" y="22"/>
                </a:lnTo>
                <a:lnTo>
                  <a:pt x="92" y="26"/>
                </a:lnTo>
                <a:lnTo>
                  <a:pt x="92" y="28"/>
                </a:lnTo>
                <a:lnTo>
                  <a:pt x="94" y="28"/>
                </a:lnTo>
                <a:lnTo>
                  <a:pt x="94" y="30"/>
                </a:lnTo>
                <a:lnTo>
                  <a:pt x="94" y="30"/>
                </a:lnTo>
                <a:lnTo>
                  <a:pt x="94" y="32"/>
                </a:lnTo>
                <a:lnTo>
                  <a:pt x="92" y="34"/>
                </a:lnTo>
                <a:lnTo>
                  <a:pt x="92" y="36"/>
                </a:lnTo>
                <a:lnTo>
                  <a:pt x="94" y="40"/>
                </a:lnTo>
                <a:lnTo>
                  <a:pt x="94" y="46"/>
                </a:lnTo>
                <a:lnTo>
                  <a:pt x="94" y="46"/>
                </a:lnTo>
                <a:lnTo>
                  <a:pt x="92" y="46"/>
                </a:lnTo>
                <a:lnTo>
                  <a:pt x="92" y="46"/>
                </a:lnTo>
                <a:lnTo>
                  <a:pt x="88" y="46"/>
                </a:lnTo>
                <a:lnTo>
                  <a:pt x="88" y="48"/>
                </a:lnTo>
                <a:lnTo>
                  <a:pt x="86" y="48"/>
                </a:lnTo>
                <a:lnTo>
                  <a:pt x="86" y="50"/>
                </a:lnTo>
                <a:lnTo>
                  <a:pt x="86" y="52"/>
                </a:lnTo>
                <a:lnTo>
                  <a:pt x="86" y="56"/>
                </a:lnTo>
                <a:lnTo>
                  <a:pt x="82" y="56"/>
                </a:lnTo>
                <a:lnTo>
                  <a:pt x="78" y="56"/>
                </a:lnTo>
                <a:lnTo>
                  <a:pt x="76" y="56"/>
                </a:lnTo>
                <a:lnTo>
                  <a:pt x="72" y="56"/>
                </a:lnTo>
                <a:lnTo>
                  <a:pt x="70" y="56"/>
                </a:lnTo>
                <a:lnTo>
                  <a:pt x="68" y="54"/>
                </a:lnTo>
                <a:lnTo>
                  <a:pt x="66" y="54"/>
                </a:lnTo>
                <a:lnTo>
                  <a:pt x="58" y="56"/>
                </a:lnTo>
                <a:lnTo>
                  <a:pt x="56" y="58"/>
                </a:lnTo>
                <a:lnTo>
                  <a:pt x="56" y="60"/>
                </a:lnTo>
                <a:lnTo>
                  <a:pt x="52" y="66"/>
                </a:lnTo>
                <a:lnTo>
                  <a:pt x="46" y="68"/>
                </a:lnTo>
                <a:lnTo>
                  <a:pt x="44" y="68"/>
                </a:lnTo>
                <a:lnTo>
                  <a:pt x="44" y="68"/>
                </a:lnTo>
                <a:lnTo>
                  <a:pt x="42" y="66"/>
                </a:lnTo>
                <a:lnTo>
                  <a:pt x="38" y="66"/>
                </a:lnTo>
                <a:lnTo>
                  <a:pt x="38" y="68"/>
                </a:lnTo>
                <a:lnTo>
                  <a:pt x="36" y="68"/>
                </a:lnTo>
                <a:lnTo>
                  <a:pt x="36" y="68"/>
                </a:lnTo>
                <a:lnTo>
                  <a:pt x="30" y="68"/>
                </a:lnTo>
                <a:lnTo>
                  <a:pt x="28" y="68"/>
                </a:lnTo>
                <a:lnTo>
                  <a:pt x="22" y="68"/>
                </a:lnTo>
                <a:lnTo>
                  <a:pt x="22" y="68"/>
                </a:lnTo>
                <a:lnTo>
                  <a:pt x="22" y="66"/>
                </a:lnTo>
                <a:lnTo>
                  <a:pt x="22" y="66"/>
                </a:lnTo>
                <a:lnTo>
                  <a:pt x="18" y="66"/>
                </a:lnTo>
                <a:lnTo>
                  <a:pt x="16" y="66"/>
                </a:lnTo>
                <a:lnTo>
                  <a:pt x="16" y="66"/>
                </a:lnTo>
                <a:lnTo>
                  <a:pt x="14" y="66"/>
                </a:lnTo>
                <a:lnTo>
                  <a:pt x="10" y="58"/>
                </a:lnTo>
                <a:lnTo>
                  <a:pt x="8" y="58"/>
                </a:lnTo>
                <a:lnTo>
                  <a:pt x="6" y="54"/>
                </a:lnTo>
                <a:lnTo>
                  <a:pt x="4" y="52"/>
                </a:lnTo>
                <a:lnTo>
                  <a:pt x="4" y="48"/>
                </a:lnTo>
                <a:lnTo>
                  <a:pt x="2" y="46"/>
                </a:lnTo>
                <a:lnTo>
                  <a:pt x="4" y="46"/>
                </a:lnTo>
                <a:lnTo>
                  <a:pt x="4" y="46"/>
                </a:lnTo>
                <a:lnTo>
                  <a:pt x="6" y="44"/>
                </a:lnTo>
                <a:lnTo>
                  <a:pt x="2" y="42"/>
                </a:lnTo>
                <a:lnTo>
                  <a:pt x="2" y="40"/>
                </a:lnTo>
                <a:lnTo>
                  <a:pt x="0" y="38"/>
                </a:lnTo>
                <a:lnTo>
                  <a:pt x="0" y="38"/>
                </a:lnTo>
                <a:lnTo>
                  <a:pt x="4" y="34"/>
                </a:lnTo>
                <a:lnTo>
                  <a:pt x="2" y="28"/>
                </a:lnTo>
                <a:lnTo>
                  <a:pt x="2" y="28"/>
                </a:lnTo>
                <a:lnTo>
                  <a:pt x="4" y="22"/>
                </a:lnTo>
                <a:lnTo>
                  <a:pt x="4" y="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0" name="Freeform 816"/>
          <p:cNvSpPr>
            <a:spLocks noEditPoints="1"/>
          </p:cNvSpPr>
          <p:nvPr/>
        </p:nvSpPr>
        <p:spPr bwMode="auto">
          <a:xfrm>
            <a:off x="3965575" y="4668838"/>
            <a:ext cx="479425" cy="603250"/>
          </a:xfrm>
          <a:custGeom>
            <a:avLst/>
            <a:gdLst/>
            <a:ahLst/>
            <a:cxnLst>
              <a:cxn ang="0">
                <a:pos x="220" y="376"/>
              </a:cxn>
              <a:cxn ang="0">
                <a:pos x="216" y="364"/>
              </a:cxn>
              <a:cxn ang="0">
                <a:pos x="206" y="340"/>
              </a:cxn>
              <a:cxn ang="0">
                <a:pos x="198" y="322"/>
              </a:cxn>
              <a:cxn ang="0">
                <a:pos x="188" y="318"/>
              </a:cxn>
              <a:cxn ang="0">
                <a:pos x="168" y="310"/>
              </a:cxn>
              <a:cxn ang="0">
                <a:pos x="162" y="290"/>
              </a:cxn>
              <a:cxn ang="0">
                <a:pos x="150" y="286"/>
              </a:cxn>
              <a:cxn ang="0">
                <a:pos x="132" y="278"/>
              </a:cxn>
              <a:cxn ang="0">
                <a:pos x="118" y="262"/>
              </a:cxn>
              <a:cxn ang="0">
                <a:pos x="96" y="262"/>
              </a:cxn>
              <a:cxn ang="0">
                <a:pos x="80" y="254"/>
              </a:cxn>
              <a:cxn ang="0">
                <a:pos x="62" y="236"/>
              </a:cxn>
              <a:cxn ang="0">
                <a:pos x="48" y="226"/>
              </a:cxn>
              <a:cxn ang="0">
                <a:pos x="32" y="210"/>
              </a:cxn>
              <a:cxn ang="0">
                <a:pos x="22" y="210"/>
              </a:cxn>
              <a:cxn ang="0">
                <a:pos x="14" y="196"/>
              </a:cxn>
              <a:cxn ang="0">
                <a:pos x="0" y="182"/>
              </a:cxn>
              <a:cxn ang="0">
                <a:pos x="10" y="8"/>
              </a:cxn>
              <a:cxn ang="0">
                <a:pos x="44" y="2"/>
              </a:cxn>
              <a:cxn ang="0">
                <a:pos x="48" y="6"/>
              </a:cxn>
              <a:cxn ang="0">
                <a:pos x="60" y="18"/>
              </a:cxn>
              <a:cxn ang="0">
                <a:pos x="72" y="20"/>
              </a:cxn>
              <a:cxn ang="0">
                <a:pos x="104" y="28"/>
              </a:cxn>
              <a:cxn ang="0">
                <a:pos x="100" y="40"/>
              </a:cxn>
              <a:cxn ang="0">
                <a:pos x="100" y="50"/>
              </a:cxn>
              <a:cxn ang="0">
                <a:pos x="102" y="56"/>
              </a:cxn>
              <a:cxn ang="0">
                <a:pos x="112" y="68"/>
              </a:cxn>
              <a:cxn ang="0">
                <a:pos x="100" y="60"/>
              </a:cxn>
              <a:cxn ang="0">
                <a:pos x="90" y="58"/>
              </a:cxn>
              <a:cxn ang="0">
                <a:pos x="80" y="66"/>
              </a:cxn>
              <a:cxn ang="0">
                <a:pos x="62" y="72"/>
              </a:cxn>
              <a:cxn ang="0">
                <a:pos x="56" y="84"/>
              </a:cxn>
              <a:cxn ang="0">
                <a:pos x="64" y="100"/>
              </a:cxn>
              <a:cxn ang="0">
                <a:pos x="58" y="106"/>
              </a:cxn>
              <a:cxn ang="0">
                <a:pos x="68" y="134"/>
              </a:cxn>
              <a:cxn ang="0">
                <a:pos x="84" y="142"/>
              </a:cxn>
              <a:cxn ang="0">
                <a:pos x="106" y="156"/>
              </a:cxn>
              <a:cxn ang="0">
                <a:pos x="122" y="186"/>
              </a:cxn>
              <a:cxn ang="0">
                <a:pos x="130" y="202"/>
              </a:cxn>
              <a:cxn ang="0">
                <a:pos x="152" y="220"/>
              </a:cxn>
              <a:cxn ang="0">
                <a:pos x="162" y="228"/>
              </a:cxn>
              <a:cxn ang="0">
                <a:pos x="180" y="234"/>
              </a:cxn>
              <a:cxn ang="0">
                <a:pos x="200" y="232"/>
              </a:cxn>
              <a:cxn ang="0">
                <a:pos x="208" y="240"/>
              </a:cxn>
              <a:cxn ang="0">
                <a:pos x="200" y="250"/>
              </a:cxn>
              <a:cxn ang="0">
                <a:pos x="234" y="268"/>
              </a:cxn>
              <a:cxn ang="0">
                <a:pos x="272" y="286"/>
              </a:cxn>
              <a:cxn ang="0">
                <a:pos x="292" y="302"/>
              </a:cxn>
              <a:cxn ang="0">
                <a:pos x="298" y="320"/>
              </a:cxn>
              <a:cxn ang="0">
                <a:pos x="294" y="328"/>
              </a:cxn>
              <a:cxn ang="0">
                <a:pos x="284" y="320"/>
              </a:cxn>
              <a:cxn ang="0">
                <a:pos x="266" y="306"/>
              </a:cxn>
              <a:cxn ang="0">
                <a:pos x="248" y="296"/>
              </a:cxn>
              <a:cxn ang="0">
                <a:pos x="238" y="306"/>
              </a:cxn>
              <a:cxn ang="0">
                <a:pos x="232" y="320"/>
              </a:cxn>
              <a:cxn ang="0">
                <a:pos x="230" y="336"/>
              </a:cxn>
              <a:cxn ang="0">
                <a:pos x="254" y="348"/>
              </a:cxn>
              <a:cxn ang="0">
                <a:pos x="254" y="368"/>
              </a:cxn>
              <a:cxn ang="0">
                <a:pos x="234" y="374"/>
              </a:cxn>
              <a:cxn ang="0">
                <a:pos x="66" y="142"/>
              </a:cxn>
            </a:cxnLst>
            <a:rect l="0" t="0" r="r" b="b"/>
            <a:pathLst>
              <a:path w="302" h="380">
                <a:moveTo>
                  <a:pt x="210" y="380"/>
                </a:moveTo>
                <a:lnTo>
                  <a:pt x="212" y="378"/>
                </a:lnTo>
                <a:lnTo>
                  <a:pt x="214" y="378"/>
                </a:lnTo>
                <a:lnTo>
                  <a:pt x="214" y="378"/>
                </a:lnTo>
                <a:lnTo>
                  <a:pt x="216" y="378"/>
                </a:lnTo>
                <a:lnTo>
                  <a:pt x="216" y="378"/>
                </a:lnTo>
                <a:lnTo>
                  <a:pt x="218" y="378"/>
                </a:lnTo>
                <a:lnTo>
                  <a:pt x="220" y="376"/>
                </a:lnTo>
                <a:lnTo>
                  <a:pt x="220" y="376"/>
                </a:lnTo>
                <a:lnTo>
                  <a:pt x="220" y="374"/>
                </a:lnTo>
                <a:lnTo>
                  <a:pt x="220" y="372"/>
                </a:lnTo>
                <a:lnTo>
                  <a:pt x="220" y="372"/>
                </a:lnTo>
                <a:lnTo>
                  <a:pt x="220" y="368"/>
                </a:lnTo>
                <a:lnTo>
                  <a:pt x="220" y="368"/>
                </a:lnTo>
                <a:lnTo>
                  <a:pt x="218" y="368"/>
                </a:lnTo>
                <a:lnTo>
                  <a:pt x="216" y="364"/>
                </a:lnTo>
                <a:lnTo>
                  <a:pt x="214" y="360"/>
                </a:lnTo>
                <a:lnTo>
                  <a:pt x="214" y="356"/>
                </a:lnTo>
                <a:lnTo>
                  <a:pt x="214" y="354"/>
                </a:lnTo>
                <a:lnTo>
                  <a:pt x="212" y="354"/>
                </a:lnTo>
                <a:lnTo>
                  <a:pt x="212" y="350"/>
                </a:lnTo>
                <a:lnTo>
                  <a:pt x="210" y="344"/>
                </a:lnTo>
                <a:lnTo>
                  <a:pt x="208" y="342"/>
                </a:lnTo>
                <a:lnTo>
                  <a:pt x="206" y="340"/>
                </a:lnTo>
                <a:lnTo>
                  <a:pt x="204" y="338"/>
                </a:lnTo>
                <a:lnTo>
                  <a:pt x="202" y="334"/>
                </a:lnTo>
                <a:lnTo>
                  <a:pt x="202" y="334"/>
                </a:lnTo>
                <a:lnTo>
                  <a:pt x="202" y="330"/>
                </a:lnTo>
                <a:lnTo>
                  <a:pt x="202" y="326"/>
                </a:lnTo>
                <a:lnTo>
                  <a:pt x="200" y="324"/>
                </a:lnTo>
                <a:lnTo>
                  <a:pt x="200" y="324"/>
                </a:lnTo>
                <a:lnTo>
                  <a:pt x="198" y="322"/>
                </a:lnTo>
                <a:lnTo>
                  <a:pt x="198" y="320"/>
                </a:lnTo>
                <a:lnTo>
                  <a:pt x="196" y="318"/>
                </a:lnTo>
                <a:lnTo>
                  <a:pt x="196" y="318"/>
                </a:lnTo>
                <a:lnTo>
                  <a:pt x="194" y="316"/>
                </a:lnTo>
                <a:lnTo>
                  <a:pt x="194" y="316"/>
                </a:lnTo>
                <a:lnTo>
                  <a:pt x="192" y="316"/>
                </a:lnTo>
                <a:lnTo>
                  <a:pt x="190" y="316"/>
                </a:lnTo>
                <a:lnTo>
                  <a:pt x="188" y="318"/>
                </a:lnTo>
                <a:lnTo>
                  <a:pt x="188" y="320"/>
                </a:lnTo>
                <a:lnTo>
                  <a:pt x="184" y="320"/>
                </a:lnTo>
                <a:lnTo>
                  <a:pt x="184" y="318"/>
                </a:lnTo>
                <a:lnTo>
                  <a:pt x="182" y="316"/>
                </a:lnTo>
                <a:lnTo>
                  <a:pt x="176" y="312"/>
                </a:lnTo>
                <a:lnTo>
                  <a:pt x="176" y="312"/>
                </a:lnTo>
                <a:lnTo>
                  <a:pt x="172" y="310"/>
                </a:lnTo>
                <a:lnTo>
                  <a:pt x="168" y="310"/>
                </a:lnTo>
                <a:lnTo>
                  <a:pt x="168" y="308"/>
                </a:lnTo>
                <a:lnTo>
                  <a:pt x="170" y="304"/>
                </a:lnTo>
                <a:lnTo>
                  <a:pt x="170" y="304"/>
                </a:lnTo>
                <a:lnTo>
                  <a:pt x="170" y="302"/>
                </a:lnTo>
                <a:lnTo>
                  <a:pt x="170" y="300"/>
                </a:lnTo>
                <a:lnTo>
                  <a:pt x="166" y="294"/>
                </a:lnTo>
                <a:lnTo>
                  <a:pt x="164" y="292"/>
                </a:lnTo>
                <a:lnTo>
                  <a:pt x="162" y="290"/>
                </a:lnTo>
                <a:lnTo>
                  <a:pt x="160" y="290"/>
                </a:lnTo>
                <a:lnTo>
                  <a:pt x="156" y="290"/>
                </a:lnTo>
                <a:lnTo>
                  <a:pt x="152" y="292"/>
                </a:lnTo>
                <a:lnTo>
                  <a:pt x="148" y="292"/>
                </a:lnTo>
                <a:lnTo>
                  <a:pt x="146" y="292"/>
                </a:lnTo>
                <a:lnTo>
                  <a:pt x="148" y="290"/>
                </a:lnTo>
                <a:lnTo>
                  <a:pt x="150" y="288"/>
                </a:lnTo>
                <a:lnTo>
                  <a:pt x="150" y="286"/>
                </a:lnTo>
                <a:lnTo>
                  <a:pt x="144" y="282"/>
                </a:lnTo>
                <a:lnTo>
                  <a:pt x="142" y="282"/>
                </a:lnTo>
                <a:lnTo>
                  <a:pt x="140" y="282"/>
                </a:lnTo>
                <a:lnTo>
                  <a:pt x="138" y="284"/>
                </a:lnTo>
                <a:lnTo>
                  <a:pt x="134" y="282"/>
                </a:lnTo>
                <a:lnTo>
                  <a:pt x="134" y="280"/>
                </a:lnTo>
                <a:lnTo>
                  <a:pt x="134" y="278"/>
                </a:lnTo>
                <a:lnTo>
                  <a:pt x="132" y="278"/>
                </a:lnTo>
                <a:lnTo>
                  <a:pt x="132" y="276"/>
                </a:lnTo>
                <a:lnTo>
                  <a:pt x="128" y="270"/>
                </a:lnTo>
                <a:lnTo>
                  <a:pt x="126" y="268"/>
                </a:lnTo>
                <a:lnTo>
                  <a:pt x="124" y="266"/>
                </a:lnTo>
                <a:lnTo>
                  <a:pt x="122" y="264"/>
                </a:lnTo>
                <a:lnTo>
                  <a:pt x="122" y="264"/>
                </a:lnTo>
                <a:lnTo>
                  <a:pt x="120" y="264"/>
                </a:lnTo>
                <a:lnTo>
                  <a:pt x="118" y="262"/>
                </a:lnTo>
                <a:lnTo>
                  <a:pt x="116" y="262"/>
                </a:lnTo>
                <a:lnTo>
                  <a:pt x="116" y="264"/>
                </a:lnTo>
                <a:lnTo>
                  <a:pt x="104" y="260"/>
                </a:lnTo>
                <a:lnTo>
                  <a:pt x="102" y="262"/>
                </a:lnTo>
                <a:lnTo>
                  <a:pt x="100" y="262"/>
                </a:lnTo>
                <a:lnTo>
                  <a:pt x="100" y="262"/>
                </a:lnTo>
                <a:lnTo>
                  <a:pt x="98" y="264"/>
                </a:lnTo>
                <a:lnTo>
                  <a:pt x="96" y="262"/>
                </a:lnTo>
                <a:lnTo>
                  <a:pt x="94" y="260"/>
                </a:lnTo>
                <a:lnTo>
                  <a:pt x="94" y="260"/>
                </a:lnTo>
                <a:lnTo>
                  <a:pt x="92" y="258"/>
                </a:lnTo>
                <a:lnTo>
                  <a:pt x="92" y="258"/>
                </a:lnTo>
                <a:lnTo>
                  <a:pt x="90" y="256"/>
                </a:lnTo>
                <a:lnTo>
                  <a:pt x="90" y="256"/>
                </a:lnTo>
                <a:lnTo>
                  <a:pt x="88" y="256"/>
                </a:lnTo>
                <a:lnTo>
                  <a:pt x="80" y="254"/>
                </a:lnTo>
                <a:lnTo>
                  <a:pt x="78" y="252"/>
                </a:lnTo>
                <a:lnTo>
                  <a:pt x="76" y="248"/>
                </a:lnTo>
                <a:lnTo>
                  <a:pt x="74" y="246"/>
                </a:lnTo>
                <a:lnTo>
                  <a:pt x="72" y="246"/>
                </a:lnTo>
                <a:lnTo>
                  <a:pt x="68" y="242"/>
                </a:lnTo>
                <a:lnTo>
                  <a:pt x="64" y="238"/>
                </a:lnTo>
                <a:lnTo>
                  <a:pt x="64" y="238"/>
                </a:lnTo>
                <a:lnTo>
                  <a:pt x="62" y="236"/>
                </a:lnTo>
                <a:lnTo>
                  <a:pt x="62" y="234"/>
                </a:lnTo>
                <a:lnTo>
                  <a:pt x="60" y="232"/>
                </a:lnTo>
                <a:lnTo>
                  <a:pt x="56" y="230"/>
                </a:lnTo>
                <a:lnTo>
                  <a:pt x="52" y="228"/>
                </a:lnTo>
                <a:lnTo>
                  <a:pt x="50" y="228"/>
                </a:lnTo>
                <a:lnTo>
                  <a:pt x="50" y="228"/>
                </a:lnTo>
                <a:lnTo>
                  <a:pt x="48" y="228"/>
                </a:lnTo>
                <a:lnTo>
                  <a:pt x="48" y="226"/>
                </a:lnTo>
                <a:lnTo>
                  <a:pt x="46" y="222"/>
                </a:lnTo>
                <a:lnTo>
                  <a:pt x="44" y="220"/>
                </a:lnTo>
                <a:lnTo>
                  <a:pt x="44" y="218"/>
                </a:lnTo>
                <a:lnTo>
                  <a:pt x="40" y="216"/>
                </a:lnTo>
                <a:lnTo>
                  <a:pt x="38" y="214"/>
                </a:lnTo>
                <a:lnTo>
                  <a:pt x="36" y="212"/>
                </a:lnTo>
                <a:lnTo>
                  <a:pt x="34" y="212"/>
                </a:lnTo>
                <a:lnTo>
                  <a:pt x="32" y="210"/>
                </a:lnTo>
                <a:lnTo>
                  <a:pt x="28" y="210"/>
                </a:lnTo>
                <a:lnTo>
                  <a:pt x="26" y="210"/>
                </a:lnTo>
                <a:lnTo>
                  <a:pt x="26" y="210"/>
                </a:lnTo>
                <a:lnTo>
                  <a:pt x="24" y="212"/>
                </a:lnTo>
                <a:lnTo>
                  <a:pt x="24" y="212"/>
                </a:lnTo>
                <a:lnTo>
                  <a:pt x="22" y="212"/>
                </a:lnTo>
                <a:lnTo>
                  <a:pt x="20" y="210"/>
                </a:lnTo>
                <a:lnTo>
                  <a:pt x="22" y="210"/>
                </a:lnTo>
                <a:lnTo>
                  <a:pt x="22" y="210"/>
                </a:lnTo>
                <a:lnTo>
                  <a:pt x="24" y="208"/>
                </a:lnTo>
                <a:lnTo>
                  <a:pt x="24" y="208"/>
                </a:lnTo>
                <a:lnTo>
                  <a:pt x="24" y="206"/>
                </a:lnTo>
                <a:lnTo>
                  <a:pt x="24" y="204"/>
                </a:lnTo>
                <a:lnTo>
                  <a:pt x="20" y="200"/>
                </a:lnTo>
                <a:lnTo>
                  <a:pt x="16" y="196"/>
                </a:lnTo>
                <a:lnTo>
                  <a:pt x="14" y="196"/>
                </a:lnTo>
                <a:lnTo>
                  <a:pt x="12" y="194"/>
                </a:lnTo>
                <a:lnTo>
                  <a:pt x="12" y="194"/>
                </a:lnTo>
                <a:lnTo>
                  <a:pt x="8" y="192"/>
                </a:lnTo>
                <a:lnTo>
                  <a:pt x="8" y="188"/>
                </a:lnTo>
                <a:lnTo>
                  <a:pt x="6" y="188"/>
                </a:lnTo>
                <a:lnTo>
                  <a:pt x="4" y="186"/>
                </a:lnTo>
                <a:lnTo>
                  <a:pt x="2" y="186"/>
                </a:lnTo>
                <a:lnTo>
                  <a:pt x="0" y="182"/>
                </a:lnTo>
                <a:lnTo>
                  <a:pt x="0" y="12"/>
                </a:lnTo>
                <a:lnTo>
                  <a:pt x="0" y="14"/>
                </a:lnTo>
                <a:lnTo>
                  <a:pt x="2" y="14"/>
                </a:lnTo>
                <a:lnTo>
                  <a:pt x="4" y="14"/>
                </a:lnTo>
                <a:lnTo>
                  <a:pt x="8" y="14"/>
                </a:lnTo>
                <a:lnTo>
                  <a:pt x="10" y="12"/>
                </a:lnTo>
                <a:lnTo>
                  <a:pt x="10" y="10"/>
                </a:lnTo>
                <a:lnTo>
                  <a:pt x="10" y="8"/>
                </a:lnTo>
                <a:lnTo>
                  <a:pt x="10" y="8"/>
                </a:lnTo>
                <a:lnTo>
                  <a:pt x="14" y="6"/>
                </a:lnTo>
                <a:lnTo>
                  <a:pt x="24" y="4"/>
                </a:lnTo>
                <a:lnTo>
                  <a:pt x="28" y="4"/>
                </a:lnTo>
                <a:lnTo>
                  <a:pt x="32" y="4"/>
                </a:lnTo>
                <a:lnTo>
                  <a:pt x="32" y="6"/>
                </a:lnTo>
                <a:lnTo>
                  <a:pt x="34" y="6"/>
                </a:lnTo>
                <a:lnTo>
                  <a:pt x="44" y="2"/>
                </a:lnTo>
                <a:lnTo>
                  <a:pt x="48" y="0"/>
                </a:lnTo>
                <a:lnTo>
                  <a:pt x="48" y="0"/>
                </a:lnTo>
                <a:lnTo>
                  <a:pt x="50" y="0"/>
                </a:lnTo>
                <a:lnTo>
                  <a:pt x="50" y="0"/>
                </a:lnTo>
                <a:lnTo>
                  <a:pt x="50" y="2"/>
                </a:lnTo>
                <a:lnTo>
                  <a:pt x="50" y="2"/>
                </a:lnTo>
                <a:lnTo>
                  <a:pt x="48" y="4"/>
                </a:lnTo>
                <a:lnTo>
                  <a:pt x="48" y="6"/>
                </a:lnTo>
                <a:lnTo>
                  <a:pt x="48" y="8"/>
                </a:lnTo>
                <a:lnTo>
                  <a:pt x="50" y="8"/>
                </a:lnTo>
                <a:lnTo>
                  <a:pt x="50" y="10"/>
                </a:lnTo>
                <a:lnTo>
                  <a:pt x="54" y="12"/>
                </a:lnTo>
                <a:lnTo>
                  <a:pt x="56" y="16"/>
                </a:lnTo>
                <a:lnTo>
                  <a:pt x="58" y="18"/>
                </a:lnTo>
                <a:lnTo>
                  <a:pt x="58" y="18"/>
                </a:lnTo>
                <a:lnTo>
                  <a:pt x="60" y="18"/>
                </a:lnTo>
                <a:lnTo>
                  <a:pt x="64" y="20"/>
                </a:lnTo>
                <a:lnTo>
                  <a:pt x="64" y="20"/>
                </a:lnTo>
                <a:lnTo>
                  <a:pt x="68" y="20"/>
                </a:lnTo>
                <a:lnTo>
                  <a:pt x="70" y="20"/>
                </a:lnTo>
                <a:lnTo>
                  <a:pt x="70" y="20"/>
                </a:lnTo>
                <a:lnTo>
                  <a:pt x="70" y="20"/>
                </a:lnTo>
                <a:lnTo>
                  <a:pt x="72" y="20"/>
                </a:lnTo>
                <a:lnTo>
                  <a:pt x="72" y="20"/>
                </a:lnTo>
                <a:lnTo>
                  <a:pt x="88" y="24"/>
                </a:lnTo>
                <a:lnTo>
                  <a:pt x="94" y="24"/>
                </a:lnTo>
                <a:lnTo>
                  <a:pt x="100" y="24"/>
                </a:lnTo>
                <a:lnTo>
                  <a:pt x="102" y="24"/>
                </a:lnTo>
                <a:lnTo>
                  <a:pt x="106" y="26"/>
                </a:lnTo>
                <a:lnTo>
                  <a:pt x="106" y="26"/>
                </a:lnTo>
                <a:lnTo>
                  <a:pt x="106" y="26"/>
                </a:lnTo>
                <a:lnTo>
                  <a:pt x="104" y="28"/>
                </a:lnTo>
                <a:lnTo>
                  <a:pt x="104" y="28"/>
                </a:lnTo>
                <a:lnTo>
                  <a:pt x="98" y="32"/>
                </a:lnTo>
                <a:lnTo>
                  <a:pt x="96" y="34"/>
                </a:lnTo>
                <a:lnTo>
                  <a:pt x="94" y="36"/>
                </a:lnTo>
                <a:lnTo>
                  <a:pt x="96" y="40"/>
                </a:lnTo>
                <a:lnTo>
                  <a:pt x="96" y="38"/>
                </a:lnTo>
                <a:lnTo>
                  <a:pt x="98" y="38"/>
                </a:lnTo>
                <a:lnTo>
                  <a:pt x="100" y="40"/>
                </a:lnTo>
                <a:lnTo>
                  <a:pt x="104" y="42"/>
                </a:lnTo>
                <a:lnTo>
                  <a:pt x="104" y="42"/>
                </a:lnTo>
                <a:lnTo>
                  <a:pt x="102" y="44"/>
                </a:lnTo>
                <a:lnTo>
                  <a:pt x="100" y="46"/>
                </a:lnTo>
                <a:lnTo>
                  <a:pt x="100" y="46"/>
                </a:lnTo>
                <a:lnTo>
                  <a:pt x="100" y="46"/>
                </a:lnTo>
                <a:lnTo>
                  <a:pt x="98" y="48"/>
                </a:lnTo>
                <a:lnTo>
                  <a:pt x="100" y="50"/>
                </a:lnTo>
                <a:lnTo>
                  <a:pt x="100" y="50"/>
                </a:lnTo>
                <a:lnTo>
                  <a:pt x="102" y="50"/>
                </a:lnTo>
                <a:lnTo>
                  <a:pt x="102" y="50"/>
                </a:lnTo>
                <a:lnTo>
                  <a:pt x="104" y="50"/>
                </a:lnTo>
                <a:lnTo>
                  <a:pt x="104" y="52"/>
                </a:lnTo>
                <a:lnTo>
                  <a:pt x="104" y="54"/>
                </a:lnTo>
                <a:lnTo>
                  <a:pt x="102" y="54"/>
                </a:lnTo>
                <a:lnTo>
                  <a:pt x="102" y="56"/>
                </a:lnTo>
                <a:lnTo>
                  <a:pt x="104" y="58"/>
                </a:lnTo>
                <a:lnTo>
                  <a:pt x="106" y="58"/>
                </a:lnTo>
                <a:lnTo>
                  <a:pt x="110" y="60"/>
                </a:lnTo>
                <a:lnTo>
                  <a:pt x="112" y="62"/>
                </a:lnTo>
                <a:lnTo>
                  <a:pt x="116" y="66"/>
                </a:lnTo>
                <a:lnTo>
                  <a:pt x="114" y="68"/>
                </a:lnTo>
                <a:lnTo>
                  <a:pt x="112" y="68"/>
                </a:lnTo>
                <a:lnTo>
                  <a:pt x="112" y="68"/>
                </a:lnTo>
                <a:lnTo>
                  <a:pt x="108" y="66"/>
                </a:lnTo>
                <a:lnTo>
                  <a:pt x="110" y="66"/>
                </a:lnTo>
                <a:lnTo>
                  <a:pt x="108" y="62"/>
                </a:lnTo>
                <a:lnTo>
                  <a:pt x="106" y="60"/>
                </a:lnTo>
                <a:lnTo>
                  <a:pt x="104" y="60"/>
                </a:lnTo>
                <a:lnTo>
                  <a:pt x="102" y="58"/>
                </a:lnTo>
                <a:lnTo>
                  <a:pt x="102" y="58"/>
                </a:lnTo>
                <a:lnTo>
                  <a:pt x="100" y="60"/>
                </a:lnTo>
                <a:lnTo>
                  <a:pt x="100" y="60"/>
                </a:lnTo>
                <a:lnTo>
                  <a:pt x="100" y="62"/>
                </a:lnTo>
                <a:lnTo>
                  <a:pt x="98" y="64"/>
                </a:lnTo>
                <a:lnTo>
                  <a:pt x="96" y="64"/>
                </a:lnTo>
                <a:lnTo>
                  <a:pt x="98" y="62"/>
                </a:lnTo>
                <a:lnTo>
                  <a:pt x="96" y="62"/>
                </a:lnTo>
                <a:lnTo>
                  <a:pt x="96" y="60"/>
                </a:lnTo>
                <a:lnTo>
                  <a:pt x="90" y="58"/>
                </a:lnTo>
                <a:lnTo>
                  <a:pt x="88" y="58"/>
                </a:lnTo>
                <a:lnTo>
                  <a:pt x="86" y="60"/>
                </a:lnTo>
                <a:lnTo>
                  <a:pt x="84" y="62"/>
                </a:lnTo>
                <a:lnTo>
                  <a:pt x="86" y="64"/>
                </a:lnTo>
                <a:lnTo>
                  <a:pt x="86" y="66"/>
                </a:lnTo>
                <a:lnTo>
                  <a:pt x="84" y="66"/>
                </a:lnTo>
                <a:lnTo>
                  <a:pt x="82" y="66"/>
                </a:lnTo>
                <a:lnTo>
                  <a:pt x="80" y="66"/>
                </a:lnTo>
                <a:lnTo>
                  <a:pt x="78" y="68"/>
                </a:lnTo>
                <a:lnTo>
                  <a:pt x="74" y="68"/>
                </a:lnTo>
                <a:lnTo>
                  <a:pt x="72" y="70"/>
                </a:lnTo>
                <a:lnTo>
                  <a:pt x="70" y="72"/>
                </a:lnTo>
                <a:lnTo>
                  <a:pt x="68" y="72"/>
                </a:lnTo>
                <a:lnTo>
                  <a:pt x="68" y="72"/>
                </a:lnTo>
                <a:lnTo>
                  <a:pt x="62" y="74"/>
                </a:lnTo>
                <a:lnTo>
                  <a:pt x="62" y="72"/>
                </a:lnTo>
                <a:lnTo>
                  <a:pt x="64" y="72"/>
                </a:lnTo>
                <a:lnTo>
                  <a:pt x="68" y="70"/>
                </a:lnTo>
                <a:lnTo>
                  <a:pt x="64" y="68"/>
                </a:lnTo>
                <a:lnTo>
                  <a:pt x="60" y="70"/>
                </a:lnTo>
                <a:lnTo>
                  <a:pt x="56" y="72"/>
                </a:lnTo>
                <a:lnTo>
                  <a:pt x="52" y="80"/>
                </a:lnTo>
                <a:lnTo>
                  <a:pt x="52" y="82"/>
                </a:lnTo>
                <a:lnTo>
                  <a:pt x="56" y="84"/>
                </a:lnTo>
                <a:lnTo>
                  <a:pt x="60" y="92"/>
                </a:lnTo>
                <a:lnTo>
                  <a:pt x="64" y="94"/>
                </a:lnTo>
                <a:lnTo>
                  <a:pt x="66" y="94"/>
                </a:lnTo>
                <a:lnTo>
                  <a:pt x="66" y="94"/>
                </a:lnTo>
                <a:lnTo>
                  <a:pt x="68" y="96"/>
                </a:lnTo>
                <a:lnTo>
                  <a:pt x="66" y="100"/>
                </a:lnTo>
                <a:lnTo>
                  <a:pt x="64" y="102"/>
                </a:lnTo>
                <a:lnTo>
                  <a:pt x="64" y="100"/>
                </a:lnTo>
                <a:lnTo>
                  <a:pt x="64" y="100"/>
                </a:lnTo>
                <a:lnTo>
                  <a:pt x="64" y="98"/>
                </a:lnTo>
                <a:lnTo>
                  <a:pt x="62" y="100"/>
                </a:lnTo>
                <a:lnTo>
                  <a:pt x="62" y="104"/>
                </a:lnTo>
                <a:lnTo>
                  <a:pt x="62" y="102"/>
                </a:lnTo>
                <a:lnTo>
                  <a:pt x="58" y="102"/>
                </a:lnTo>
                <a:lnTo>
                  <a:pt x="58" y="104"/>
                </a:lnTo>
                <a:lnTo>
                  <a:pt x="58" y="106"/>
                </a:lnTo>
                <a:lnTo>
                  <a:pt x="58" y="108"/>
                </a:lnTo>
                <a:lnTo>
                  <a:pt x="60" y="118"/>
                </a:lnTo>
                <a:lnTo>
                  <a:pt x="60" y="118"/>
                </a:lnTo>
                <a:lnTo>
                  <a:pt x="62" y="126"/>
                </a:lnTo>
                <a:lnTo>
                  <a:pt x="64" y="128"/>
                </a:lnTo>
                <a:lnTo>
                  <a:pt x="66" y="130"/>
                </a:lnTo>
                <a:lnTo>
                  <a:pt x="66" y="132"/>
                </a:lnTo>
                <a:lnTo>
                  <a:pt x="68" y="134"/>
                </a:lnTo>
                <a:lnTo>
                  <a:pt x="70" y="134"/>
                </a:lnTo>
                <a:lnTo>
                  <a:pt x="76" y="140"/>
                </a:lnTo>
                <a:lnTo>
                  <a:pt x="76" y="140"/>
                </a:lnTo>
                <a:lnTo>
                  <a:pt x="78" y="140"/>
                </a:lnTo>
                <a:lnTo>
                  <a:pt x="78" y="140"/>
                </a:lnTo>
                <a:lnTo>
                  <a:pt x="78" y="140"/>
                </a:lnTo>
                <a:lnTo>
                  <a:pt x="80" y="140"/>
                </a:lnTo>
                <a:lnTo>
                  <a:pt x="84" y="142"/>
                </a:lnTo>
                <a:lnTo>
                  <a:pt x="90" y="146"/>
                </a:lnTo>
                <a:lnTo>
                  <a:pt x="92" y="148"/>
                </a:lnTo>
                <a:lnTo>
                  <a:pt x="94" y="150"/>
                </a:lnTo>
                <a:lnTo>
                  <a:pt x="94" y="150"/>
                </a:lnTo>
                <a:lnTo>
                  <a:pt x="98" y="154"/>
                </a:lnTo>
                <a:lnTo>
                  <a:pt x="100" y="154"/>
                </a:lnTo>
                <a:lnTo>
                  <a:pt x="104" y="156"/>
                </a:lnTo>
                <a:lnTo>
                  <a:pt x="106" y="156"/>
                </a:lnTo>
                <a:lnTo>
                  <a:pt x="108" y="156"/>
                </a:lnTo>
                <a:lnTo>
                  <a:pt x="110" y="158"/>
                </a:lnTo>
                <a:lnTo>
                  <a:pt x="110" y="160"/>
                </a:lnTo>
                <a:lnTo>
                  <a:pt x="112" y="162"/>
                </a:lnTo>
                <a:lnTo>
                  <a:pt x="114" y="168"/>
                </a:lnTo>
                <a:lnTo>
                  <a:pt x="120" y="180"/>
                </a:lnTo>
                <a:lnTo>
                  <a:pt x="122" y="184"/>
                </a:lnTo>
                <a:lnTo>
                  <a:pt x="122" y="186"/>
                </a:lnTo>
                <a:lnTo>
                  <a:pt x="122" y="186"/>
                </a:lnTo>
                <a:lnTo>
                  <a:pt x="122" y="188"/>
                </a:lnTo>
                <a:lnTo>
                  <a:pt x="122" y="188"/>
                </a:lnTo>
                <a:lnTo>
                  <a:pt x="124" y="190"/>
                </a:lnTo>
                <a:lnTo>
                  <a:pt x="124" y="192"/>
                </a:lnTo>
                <a:lnTo>
                  <a:pt x="126" y="196"/>
                </a:lnTo>
                <a:lnTo>
                  <a:pt x="128" y="198"/>
                </a:lnTo>
                <a:lnTo>
                  <a:pt x="130" y="202"/>
                </a:lnTo>
                <a:lnTo>
                  <a:pt x="130" y="202"/>
                </a:lnTo>
                <a:lnTo>
                  <a:pt x="132" y="204"/>
                </a:lnTo>
                <a:lnTo>
                  <a:pt x="134" y="208"/>
                </a:lnTo>
                <a:lnTo>
                  <a:pt x="146" y="218"/>
                </a:lnTo>
                <a:lnTo>
                  <a:pt x="150" y="220"/>
                </a:lnTo>
                <a:lnTo>
                  <a:pt x="150" y="220"/>
                </a:lnTo>
                <a:lnTo>
                  <a:pt x="152" y="220"/>
                </a:lnTo>
                <a:lnTo>
                  <a:pt x="152" y="220"/>
                </a:lnTo>
                <a:lnTo>
                  <a:pt x="154" y="222"/>
                </a:lnTo>
                <a:lnTo>
                  <a:pt x="154" y="222"/>
                </a:lnTo>
                <a:lnTo>
                  <a:pt x="156" y="224"/>
                </a:lnTo>
                <a:lnTo>
                  <a:pt x="156" y="226"/>
                </a:lnTo>
                <a:lnTo>
                  <a:pt x="156" y="226"/>
                </a:lnTo>
                <a:lnTo>
                  <a:pt x="156" y="226"/>
                </a:lnTo>
                <a:lnTo>
                  <a:pt x="160" y="228"/>
                </a:lnTo>
                <a:lnTo>
                  <a:pt x="162" y="228"/>
                </a:lnTo>
                <a:lnTo>
                  <a:pt x="164" y="228"/>
                </a:lnTo>
                <a:lnTo>
                  <a:pt x="166" y="228"/>
                </a:lnTo>
                <a:lnTo>
                  <a:pt x="166" y="230"/>
                </a:lnTo>
                <a:lnTo>
                  <a:pt x="168" y="232"/>
                </a:lnTo>
                <a:lnTo>
                  <a:pt x="170" y="232"/>
                </a:lnTo>
                <a:lnTo>
                  <a:pt x="172" y="232"/>
                </a:lnTo>
                <a:lnTo>
                  <a:pt x="172" y="232"/>
                </a:lnTo>
                <a:lnTo>
                  <a:pt x="180" y="234"/>
                </a:lnTo>
                <a:lnTo>
                  <a:pt x="180" y="234"/>
                </a:lnTo>
                <a:lnTo>
                  <a:pt x="182" y="234"/>
                </a:lnTo>
                <a:lnTo>
                  <a:pt x="184" y="234"/>
                </a:lnTo>
                <a:lnTo>
                  <a:pt x="188" y="232"/>
                </a:lnTo>
                <a:lnTo>
                  <a:pt x="192" y="232"/>
                </a:lnTo>
                <a:lnTo>
                  <a:pt x="194" y="232"/>
                </a:lnTo>
                <a:lnTo>
                  <a:pt x="198" y="232"/>
                </a:lnTo>
                <a:lnTo>
                  <a:pt x="200" y="232"/>
                </a:lnTo>
                <a:lnTo>
                  <a:pt x="204" y="232"/>
                </a:lnTo>
                <a:lnTo>
                  <a:pt x="204" y="232"/>
                </a:lnTo>
                <a:lnTo>
                  <a:pt x="206" y="232"/>
                </a:lnTo>
                <a:lnTo>
                  <a:pt x="208" y="234"/>
                </a:lnTo>
                <a:lnTo>
                  <a:pt x="210" y="236"/>
                </a:lnTo>
                <a:lnTo>
                  <a:pt x="210" y="238"/>
                </a:lnTo>
                <a:lnTo>
                  <a:pt x="210" y="240"/>
                </a:lnTo>
                <a:lnTo>
                  <a:pt x="208" y="240"/>
                </a:lnTo>
                <a:lnTo>
                  <a:pt x="204" y="244"/>
                </a:lnTo>
                <a:lnTo>
                  <a:pt x="202" y="244"/>
                </a:lnTo>
                <a:lnTo>
                  <a:pt x="202" y="246"/>
                </a:lnTo>
                <a:lnTo>
                  <a:pt x="200" y="246"/>
                </a:lnTo>
                <a:lnTo>
                  <a:pt x="200" y="246"/>
                </a:lnTo>
                <a:lnTo>
                  <a:pt x="200" y="248"/>
                </a:lnTo>
                <a:lnTo>
                  <a:pt x="200" y="248"/>
                </a:lnTo>
                <a:lnTo>
                  <a:pt x="200" y="250"/>
                </a:lnTo>
                <a:lnTo>
                  <a:pt x="202" y="252"/>
                </a:lnTo>
                <a:lnTo>
                  <a:pt x="204" y="254"/>
                </a:lnTo>
                <a:lnTo>
                  <a:pt x="206" y="256"/>
                </a:lnTo>
                <a:lnTo>
                  <a:pt x="208" y="256"/>
                </a:lnTo>
                <a:lnTo>
                  <a:pt x="212" y="258"/>
                </a:lnTo>
                <a:lnTo>
                  <a:pt x="224" y="262"/>
                </a:lnTo>
                <a:lnTo>
                  <a:pt x="230" y="266"/>
                </a:lnTo>
                <a:lnTo>
                  <a:pt x="234" y="268"/>
                </a:lnTo>
                <a:lnTo>
                  <a:pt x="244" y="270"/>
                </a:lnTo>
                <a:lnTo>
                  <a:pt x="250" y="274"/>
                </a:lnTo>
                <a:lnTo>
                  <a:pt x="252" y="274"/>
                </a:lnTo>
                <a:lnTo>
                  <a:pt x="254" y="276"/>
                </a:lnTo>
                <a:lnTo>
                  <a:pt x="254" y="276"/>
                </a:lnTo>
                <a:lnTo>
                  <a:pt x="260" y="282"/>
                </a:lnTo>
                <a:lnTo>
                  <a:pt x="262" y="282"/>
                </a:lnTo>
                <a:lnTo>
                  <a:pt x="272" y="286"/>
                </a:lnTo>
                <a:lnTo>
                  <a:pt x="278" y="288"/>
                </a:lnTo>
                <a:lnTo>
                  <a:pt x="282" y="290"/>
                </a:lnTo>
                <a:lnTo>
                  <a:pt x="282" y="292"/>
                </a:lnTo>
                <a:lnTo>
                  <a:pt x="282" y="294"/>
                </a:lnTo>
                <a:lnTo>
                  <a:pt x="282" y="294"/>
                </a:lnTo>
                <a:lnTo>
                  <a:pt x="284" y="296"/>
                </a:lnTo>
                <a:lnTo>
                  <a:pt x="286" y="298"/>
                </a:lnTo>
                <a:lnTo>
                  <a:pt x="292" y="302"/>
                </a:lnTo>
                <a:lnTo>
                  <a:pt x="298" y="306"/>
                </a:lnTo>
                <a:lnTo>
                  <a:pt x="298" y="308"/>
                </a:lnTo>
                <a:lnTo>
                  <a:pt x="300" y="310"/>
                </a:lnTo>
                <a:lnTo>
                  <a:pt x="302" y="314"/>
                </a:lnTo>
                <a:lnTo>
                  <a:pt x="302" y="316"/>
                </a:lnTo>
                <a:lnTo>
                  <a:pt x="300" y="318"/>
                </a:lnTo>
                <a:lnTo>
                  <a:pt x="300" y="318"/>
                </a:lnTo>
                <a:lnTo>
                  <a:pt x="298" y="320"/>
                </a:lnTo>
                <a:lnTo>
                  <a:pt x="298" y="322"/>
                </a:lnTo>
                <a:lnTo>
                  <a:pt x="298" y="324"/>
                </a:lnTo>
                <a:lnTo>
                  <a:pt x="298" y="328"/>
                </a:lnTo>
                <a:lnTo>
                  <a:pt x="298" y="328"/>
                </a:lnTo>
                <a:lnTo>
                  <a:pt x="296" y="330"/>
                </a:lnTo>
                <a:lnTo>
                  <a:pt x="296" y="328"/>
                </a:lnTo>
                <a:lnTo>
                  <a:pt x="296" y="328"/>
                </a:lnTo>
                <a:lnTo>
                  <a:pt x="294" y="328"/>
                </a:lnTo>
                <a:lnTo>
                  <a:pt x="292" y="328"/>
                </a:lnTo>
                <a:lnTo>
                  <a:pt x="292" y="328"/>
                </a:lnTo>
                <a:lnTo>
                  <a:pt x="290" y="326"/>
                </a:lnTo>
                <a:lnTo>
                  <a:pt x="290" y="326"/>
                </a:lnTo>
                <a:lnTo>
                  <a:pt x="286" y="324"/>
                </a:lnTo>
                <a:lnTo>
                  <a:pt x="284" y="322"/>
                </a:lnTo>
                <a:lnTo>
                  <a:pt x="284" y="320"/>
                </a:lnTo>
                <a:lnTo>
                  <a:pt x="284" y="320"/>
                </a:lnTo>
                <a:lnTo>
                  <a:pt x="284" y="316"/>
                </a:lnTo>
                <a:lnTo>
                  <a:pt x="278" y="308"/>
                </a:lnTo>
                <a:lnTo>
                  <a:pt x="276" y="306"/>
                </a:lnTo>
                <a:lnTo>
                  <a:pt x="274" y="306"/>
                </a:lnTo>
                <a:lnTo>
                  <a:pt x="274" y="306"/>
                </a:lnTo>
                <a:lnTo>
                  <a:pt x="270" y="306"/>
                </a:lnTo>
                <a:lnTo>
                  <a:pt x="268" y="306"/>
                </a:lnTo>
                <a:lnTo>
                  <a:pt x="266" y="306"/>
                </a:lnTo>
                <a:lnTo>
                  <a:pt x="264" y="306"/>
                </a:lnTo>
                <a:lnTo>
                  <a:pt x="260" y="304"/>
                </a:lnTo>
                <a:lnTo>
                  <a:pt x="252" y="302"/>
                </a:lnTo>
                <a:lnTo>
                  <a:pt x="254" y="300"/>
                </a:lnTo>
                <a:lnTo>
                  <a:pt x="254" y="298"/>
                </a:lnTo>
                <a:lnTo>
                  <a:pt x="256" y="298"/>
                </a:lnTo>
                <a:lnTo>
                  <a:pt x="256" y="298"/>
                </a:lnTo>
                <a:lnTo>
                  <a:pt x="248" y="296"/>
                </a:lnTo>
                <a:lnTo>
                  <a:pt x="246" y="296"/>
                </a:lnTo>
                <a:lnTo>
                  <a:pt x="246" y="296"/>
                </a:lnTo>
                <a:lnTo>
                  <a:pt x="244" y="298"/>
                </a:lnTo>
                <a:lnTo>
                  <a:pt x="242" y="298"/>
                </a:lnTo>
                <a:lnTo>
                  <a:pt x="242" y="300"/>
                </a:lnTo>
                <a:lnTo>
                  <a:pt x="240" y="302"/>
                </a:lnTo>
                <a:lnTo>
                  <a:pt x="240" y="302"/>
                </a:lnTo>
                <a:lnTo>
                  <a:pt x="238" y="306"/>
                </a:lnTo>
                <a:lnTo>
                  <a:pt x="236" y="308"/>
                </a:lnTo>
                <a:lnTo>
                  <a:pt x="236" y="310"/>
                </a:lnTo>
                <a:lnTo>
                  <a:pt x="234" y="314"/>
                </a:lnTo>
                <a:lnTo>
                  <a:pt x="232" y="314"/>
                </a:lnTo>
                <a:lnTo>
                  <a:pt x="232" y="314"/>
                </a:lnTo>
                <a:lnTo>
                  <a:pt x="232" y="316"/>
                </a:lnTo>
                <a:lnTo>
                  <a:pt x="230" y="318"/>
                </a:lnTo>
                <a:lnTo>
                  <a:pt x="232" y="320"/>
                </a:lnTo>
                <a:lnTo>
                  <a:pt x="230" y="324"/>
                </a:lnTo>
                <a:lnTo>
                  <a:pt x="230" y="326"/>
                </a:lnTo>
                <a:lnTo>
                  <a:pt x="228" y="328"/>
                </a:lnTo>
                <a:lnTo>
                  <a:pt x="228" y="328"/>
                </a:lnTo>
                <a:lnTo>
                  <a:pt x="228" y="330"/>
                </a:lnTo>
                <a:lnTo>
                  <a:pt x="228" y="332"/>
                </a:lnTo>
                <a:lnTo>
                  <a:pt x="230" y="336"/>
                </a:lnTo>
                <a:lnTo>
                  <a:pt x="230" y="336"/>
                </a:lnTo>
                <a:lnTo>
                  <a:pt x="232" y="336"/>
                </a:lnTo>
                <a:lnTo>
                  <a:pt x="234" y="336"/>
                </a:lnTo>
                <a:lnTo>
                  <a:pt x="238" y="338"/>
                </a:lnTo>
                <a:lnTo>
                  <a:pt x="240" y="340"/>
                </a:lnTo>
                <a:lnTo>
                  <a:pt x="246" y="342"/>
                </a:lnTo>
                <a:lnTo>
                  <a:pt x="248" y="344"/>
                </a:lnTo>
                <a:lnTo>
                  <a:pt x="254" y="348"/>
                </a:lnTo>
                <a:lnTo>
                  <a:pt x="254" y="348"/>
                </a:lnTo>
                <a:lnTo>
                  <a:pt x="252" y="350"/>
                </a:lnTo>
                <a:lnTo>
                  <a:pt x="252" y="354"/>
                </a:lnTo>
                <a:lnTo>
                  <a:pt x="254" y="360"/>
                </a:lnTo>
                <a:lnTo>
                  <a:pt x="254" y="362"/>
                </a:lnTo>
                <a:lnTo>
                  <a:pt x="254" y="364"/>
                </a:lnTo>
                <a:lnTo>
                  <a:pt x="256" y="366"/>
                </a:lnTo>
                <a:lnTo>
                  <a:pt x="256" y="366"/>
                </a:lnTo>
                <a:lnTo>
                  <a:pt x="254" y="368"/>
                </a:lnTo>
                <a:lnTo>
                  <a:pt x="254" y="370"/>
                </a:lnTo>
                <a:lnTo>
                  <a:pt x="248" y="368"/>
                </a:lnTo>
                <a:lnTo>
                  <a:pt x="248" y="368"/>
                </a:lnTo>
                <a:lnTo>
                  <a:pt x="246" y="368"/>
                </a:lnTo>
                <a:lnTo>
                  <a:pt x="244" y="368"/>
                </a:lnTo>
                <a:lnTo>
                  <a:pt x="240" y="370"/>
                </a:lnTo>
                <a:lnTo>
                  <a:pt x="236" y="374"/>
                </a:lnTo>
                <a:lnTo>
                  <a:pt x="234" y="374"/>
                </a:lnTo>
                <a:lnTo>
                  <a:pt x="234" y="376"/>
                </a:lnTo>
                <a:lnTo>
                  <a:pt x="234" y="376"/>
                </a:lnTo>
                <a:lnTo>
                  <a:pt x="232" y="378"/>
                </a:lnTo>
                <a:lnTo>
                  <a:pt x="232" y="380"/>
                </a:lnTo>
                <a:lnTo>
                  <a:pt x="210" y="380"/>
                </a:lnTo>
                <a:close/>
                <a:moveTo>
                  <a:pt x="66" y="140"/>
                </a:moveTo>
                <a:lnTo>
                  <a:pt x="66" y="140"/>
                </a:lnTo>
                <a:lnTo>
                  <a:pt x="66" y="142"/>
                </a:lnTo>
                <a:lnTo>
                  <a:pt x="68" y="144"/>
                </a:lnTo>
                <a:lnTo>
                  <a:pt x="68" y="142"/>
                </a:lnTo>
                <a:lnTo>
                  <a:pt x="68" y="142"/>
                </a:lnTo>
                <a:lnTo>
                  <a:pt x="70" y="142"/>
                </a:lnTo>
                <a:lnTo>
                  <a:pt x="68" y="140"/>
                </a:lnTo>
                <a:lnTo>
                  <a:pt x="68" y="140"/>
                </a:lnTo>
                <a:lnTo>
                  <a:pt x="66" y="14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1" name="Freeform 817"/>
          <p:cNvSpPr>
            <a:spLocks/>
          </p:cNvSpPr>
          <p:nvPr/>
        </p:nvSpPr>
        <p:spPr bwMode="auto">
          <a:xfrm>
            <a:off x="4267200" y="4564063"/>
            <a:ext cx="374650" cy="200025"/>
          </a:xfrm>
          <a:custGeom>
            <a:avLst/>
            <a:gdLst/>
            <a:ahLst/>
            <a:cxnLst>
              <a:cxn ang="0">
                <a:pos x="228" y="36"/>
              </a:cxn>
              <a:cxn ang="0">
                <a:pos x="218" y="36"/>
              </a:cxn>
              <a:cxn ang="0">
                <a:pos x="214" y="44"/>
              </a:cxn>
              <a:cxn ang="0">
                <a:pos x="208" y="48"/>
              </a:cxn>
              <a:cxn ang="0">
                <a:pos x="206" y="54"/>
              </a:cxn>
              <a:cxn ang="0">
                <a:pos x="202" y="66"/>
              </a:cxn>
              <a:cxn ang="0">
                <a:pos x="198" y="70"/>
              </a:cxn>
              <a:cxn ang="0">
                <a:pos x="194" y="82"/>
              </a:cxn>
              <a:cxn ang="0">
                <a:pos x="188" y="88"/>
              </a:cxn>
              <a:cxn ang="0">
                <a:pos x="184" y="98"/>
              </a:cxn>
              <a:cxn ang="0">
                <a:pos x="178" y="104"/>
              </a:cxn>
              <a:cxn ang="0">
                <a:pos x="170" y="104"/>
              </a:cxn>
              <a:cxn ang="0">
                <a:pos x="166" y="108"/>
              </a:cxn>
              <a:cxn ang="0">
                <a:pos x="160" y="106"/>
              </a:cxn>
              <a:cxn ang="0">
                <a:pos x="150" y="108"/>
              </a:cxn>
              <a:cxn ang="0">
                <a:pos x="132" y="108"/>
              </a:cxn>
              <a:cxn ang="0">
                <a:pos x="124" y="112"/>
              </a:cxn>
              <a:cxn ang="0">
                <a:pos x="108" y="116"/>
              </a:cxn>
              <a:cxn ang="0">
                <a:pos x="100" y="120"/>
              </a:cxn>
              <a:cxn ang="0">
                <a:pos x="88" y="126"/>
              </a:cxn>
              <a:cxn ang="0">
                <a:pos x="78" y="124"/>
              </a:cxn>
              <a:cxn ang="0">
                <a:pos x="58" y="122"/>
              </a:cxn>
              <a:cxn ang="0">
                <a:pos x="50" y="118"/>
              </a:cxn>
              <a:cxn ang="0">
                <a:pos x="44" y="112"/>
              </a:cxn>
              <a:cxn ang="0">
                <a:pos x="34" y="104"/>
              </a:cxn>
              <a:cxn ang="0">
                <a:pos x="30" y="102"/>
              </a:cxn>
              <a:cxn ang="0">
                <a:pos x="20" y="94"/>
              </a:cxn>
              <a:cxn ang="0">
                <a:pos x="10" y="82"/>
              </a:cxn>
              <a:cxn ang="0">
                <a:pos x="8" y="78"/>
              </a:cxn>
              <a:cxn ang="0">
                <a:pos x="0" y="76"/>
              </a:cxn>
              <a:cxn ang="0">
                <a:pos x="6" y="70"/>
              </a:cxn>
              <a:cxn ang="0">
                <a:pos x="12" y="66"/>
              </a:cxn>
              <a:cxn ang="0">
                <a:pos x="12" y="58"/>
              </a:cxn>
              <a:cxn ang="0">
                <a:pos x="18" y="50"/>
              </a:cxn>
              <a:cxn ang="0">
                <a:pos x="14" y="42"/>
              </a:cxn>
              <a:cxn ang="0">
                <a:pos x="14" y="36"/>
              </a:cxn>
              <a:cxn ang="0">
                <a:pos x="22" y="40"/>
              </a:cxn>
              <a:cxn ang="0">
                <a:pos x="30" y="36"/>
              </a:cxn>
              <a:cxn ang="0">
                <a:pos x="32" y="26"/>
              </a:cxn>
              <a:cxn ang="0">
                <a:pos x="36" y="26"/>
              </a:cxn>
              <a:cxn ang="0">
                <a:pos x="44" y="30"/>
              </a:cxn>
              <a:cxn ang="0">
                <a:pos x="60" y="36"/>
              </a:cxn>
              <a:cxn ang="0">
                <a:pos x="74" y="38"/>
              </a:cxn>
              <a:cxn ang="0">
                <a:pos x="82" y="36"/>
              </a:cxn>
              <a:cxn ang="0">
                <a:pos x="90" y="34"/>
              </a:cxn>
              <a:cxn ang="0">
                <a:pos x="92" y="32"/>
              </a:cxn>
              <a:cxn ang="0">
                <a:pos x="92" y="24"/>
              </a:cxn>
              <a:cxn ang="0">
                <a:pos x="100" y="22"/>
              </a:cxn>
              <a:cxn ang="0">
                <a:pos x="116" y="18"/>
              </a:cxn>
              <a:cxn ang="0">
                <a:pos x="126" y="16"/>
              </a:cxn>
              <a:cxn ang="0">
                <a:pos x="136" y="18"/>
              </a:cxn>
              <a:cxn ang="0">
                <a:pos x="144" y="14"/>
              </a:cxn>
              <a:cxn ang="0">
                <a:pos x="148" y="6"/>
              </a:cxn>
              <a:cxn ang="0">
                <a:pos x="154" y="0"/>
              </a:cxn>
              <a:cxn ang="0">
                <a:pos x="164" y="2"/>
              </a:cxn>
              <a:cxn ang="0">
                <a:pos x="182" y="0"/>
              </a:cxn>
              <a:cxn ang="0">
                <a:pos x="196" y="10"/>
              </a:cxn>
              <a:cxn ang="0">
                <a:pos x="204" y="8"/>
              </a:cxn>
              <a:cxn ang="0">
                <a:pos x="208" y="8"/>
              </a:cxn>
              <a:cxn ang="0">
                <a:pos x="218" y="14"/>
              </a:cxn>
              <a:cxn ang="0">
                <a:pos x="226" y="20"/>
              </a:cxn>
              <a:cxn ang="0">
                <a:pos x="232" y="20"/>
              </a:cxn>
            </a:cxnLst>
            <a:rect l="0" t="0" r="r" b="b"/>
            <a:pathLst>
              <a:path w="236" h="126">
                <a:moveTo>
                  <a:pt x="236" y="28"/>
                </a:moveTo>
                <a:lnTo>
                  <a:pt x="234" y="32"/>
                </a:lnTo>
                <a:lnTo>
                  <a:pt x="230" y="36"/>
                </a:lnTo>
                <a:lnTo>
                  <a:pt x="228" y="36"/>
                </a:lnTo>
                <a:lnTo>
                  <a:pt x="228" y="36"/>
                </a:lnTo>
                <a:lnTo>
                  <a:pt x="226" y="36"/>
                </a:lnTo>
                <a:lnTo>
                  <a:pt x="224" y="34"/>
                </a:lnTo>
                <a:lnTo>
                  <a:pt x="222" y="34"/>
                </a:lnTo>
                <a:lnTo>
                  <a:pt x="222" y="34"/>
                </a:lnTo>
                <a:lnTo>
                  <a:pt x="218" y="36"/>
                </a:lnTo>
                <a:lnTo>
                  <a:pt x="216" y="38"/>
                </a:lnTo>
                <a:lnTo>
                  <a:pt x="214" y="40"/>
                </a:lnTo>
                <a:lnTo>
                  <a:pt x="214" y="42"/>
                </a:lnTo>
                <a:lnTo>
                  <a:pt x="214" y="44"/>
                </a:lnTo>
                <a:lnTo>
                  <a:pt x="214" y="44"/>
                </a:lnTo>
                <a:lnTo>
                  <a:pt x="212" y="44"/>
                </a:lnTo>
                <a:lnTo>
                  <a:pt x="212" y="44"/>
                </a:lnTo>
                <a:lnTo>
                  <a:pt x="208" y="46"/>
                </a:lnTo>
                <a:lnTo>
                  <a:pt x="208" y="48"/>
                </a:lnTo>
                <a:lnTo>
                  <a:pt x="208" y="48"/>
                </a:lnTo>
                <a:lnTo>
                  <a:pt x="208" y="50"/>
                </a:lnTo>
                <a:lnTo>
                  <a:pt x="208" y="52"/>
                </a:lnTo>
                <a:lnTo>
                  <a:pt x="208" y="52"/>
                </a:lnTo>
                <a:lnTo>
                  <a:pt x="208" y="54"/>
                </a:lnTo>
                <a:lnTo>
                  <a:pt x="206" y="54"/>
                </a:lnTo>
                <a:lnTo>
                  <a:pt x="206" y="54"/>
                </a:lnTo>
                <a:lnTo>
                  <a:pt x="204" y="56"/>
                </a:lnTo>
                <a:lnTo>
                  <a:pt x="204" y="60"/>
                </a:lnTo>
                <a:lnTo>
                  <a:pt x="204" y="62"/>
                </a:lnTo>
                <a:lnTo>
                  <a:pt x="202" y="66"/>
                </a:lnTo>
                <a:lnTo>
                  <a:pt x="200" y="66"/>
                </a:lnTo>
                <a:lnTo>
                  <a:pt x="200" y="66"/>
                </a:lnTo>
                <a:lnTo>
                  <a:pt x="198" y="68"/>
                </a:lnTo>
                <a:lnTo>
                  <a:pt x="198" y="70"/>
                </a:lnTo>
                <a:lnTo>
                  <a:pt x="198" y="70"/>
                </a:lnTo>
                <a:lnTo>
                  <a:pt x="198" y="72"/>
                </a:lnTo>
                <a:lnTo>
                  <a:pt x="196" y="76"/>
                </a:lnTo>
                <a:lnTo>
                  <a:pt x="194" y="78"/>
                </a:lnTo>
                <a:lnTo>
                  <a:pt x="192" y="82"/>
                </a:lnTo>
                <a:lnTo>
                  <a:pt x="194" y="82"/>
                </a:lnTo>
                <a:lnTo>
                  <a:pt x="194" y="84"/>
                </a:lnTo>
                <a:lnTo>
                  <a:pt x="194" y="84"/>
                </a:lnTo>
                <a:lnTo>
                  <a:pt x="192" y="84"/>
                </a:lnTo>
                <a:lnTo>
                  <a:pt x="188" y="88"/>
                </a:lnTo>
                <a:lnTo>
                  <a:pt x="188" y="88"/>
                </a:lnTo>
                <a:lnTo>
                  <a:pt x="186" y="92"/>
                </a:lnTo>
                <a:lnTo>
                  <a:pt x="186" y="94"/>
                </a:lnTo>
                <a:lnTo>
                  <a:pt x="184" y="96"/>
                </a:lnTo>
                <a:lnTo>
                  <a:pt x="184" y="98"/>
                </a:lnTo>
                <a:lnTo>
                  <a:pt x="184" y="98"/>
                </a:lnTo>
                <a:lnTo>
                  <a:pt x="184" y="100"/>
                </a:lnTo>
                <a:lnTo>
                  <a:pt x="184" y="102"/>
                </a:lnTo>
                <a:lnTo>
                  <a:pt x="180" y="104"/>
                </a:lnTo>
                <a:lnTo>
                  <a:pt x="180" y="104"/>
                </a:lnTo>
                <a:lnTo>
                  <a:pt x="178" y="104"/>
                </a:lnTo>
                <a:lnTo>
                  <a:pt x="172" y="102"/>
                </a:lnTo>
                <a:lnTo>
                  <a:pt x="172" y="102"/>
                </a:lnTo>
                <a:lnTo>
                  <a:pt x="172" y="102"/>
                </a:lnTo>
                <a:lnTo>
                  <a:pt x="170" y="104"/>
                </a:lnTo>
                <a:lnTo>
                  <a:pt x="170" y="104"/>
                </a:lnTo>
                <a:lnTo>
                  <a:pt x="168" y="104"/>
                </a:lnTo>
                <a:lnTo>
                  <a:pt x="168" y="106"/>
                </a:lnTo>
                <a:lnTo>
                  <a:pt x="168" y="108"/>
                </a:lnTo>
                <a:lnTo>
                  <a:pt x="168" y="108"/>
                </a:lnTo>
                <a:lnTo>
                  <a:pt x="166" y="108"/>
                </a:lnTo>
                <a:lnTo>
                  <a:pt x="164" y="110"/>
                </a:lnTo>
                <a:lnTo>
                  <a:pt x="164" y="108"/>
                </a:lnTo>
                <a:lnTo>
                  <a:pt x="162" y="108"/>
                </a:lnTo>
                <a:lnTo>
                  <a:pt x="162" y="108"/>
                </a:lnTo>
                <a:lnTo>
                  <a:pt x="160" y="106"/>
                </a:lnTo>
                <a:lnTo>
                  <a:pt x="154" y="108"/>
                </a:lnTo>
                <a:lnTo>
                  <a:pt x="152" y="108"/>
                </a:lnTo>
                <a:lnTo>
                  <a:pt x="152" y="110"/>
                </a:lnTo>
                <a:lnTo>
                  <a:pt x="152" y="110"/>
                </a:lnTo>
                <a:lnTo>
                  <a:pt x="150" y="108"/>
                </a:lnTo>
                <a:lnTo>
                  <a:pt x="146" y="108"/>
                </a:lnTo>
                <a:lnTo>
                  <a:pt x="140" y="108"/>
                </a:lnTo>
                <a:lnTo>
                  <a:pt x="136" y="108"/>
                </a:lnTo>
                <a:lnTo>
                  <a:pt x="132" y="108"/>
                </a:lnTo>
                <a:lnTo>
                  <a:pt x="132" y="108"/>
                </a:lnTo>
                <a:lnTo>
                  <a:pt x="130" y="106"/>
                </a:lnTo>
                <a:lnTo>
                  <a:pt x="126" y="108"/>
                </a:lnTo>
                <a:lnTo>
                  <a:pt x="124" y="108"/>
                </a:lnTo>
                <a:lnTo>
                  <a:pt x="124" y="110"/>
                </a:lnTo>
                <a:lnTo>
                  <a:pt x="124" y="112"/>
                </a:lnTo>
                <a:lnTo>
                  <a:pt x="118" y="116"/>
                </a:lnTo>
                <a:lnTo>
                  <a:pt x="112" y="116"/>
                </a:lnTo>
                <a:lnTo>
                  <a:pt x="112" y="114"/>
                </a:lnTo>
                <a:lnTo>
                  <a:pt x="110" y="114"/>
                </a:lnTo>
                <a:lnTo>
                  <a:pt x="108" y="116"/>
                </a:lnTo>
                <a:lnTo>
                  <a:pt x="102" y="118"/>
                </a:lnTo>
                <a:lnTo>
                  <a:pt x="102" y="118"/>
                </a:lnTo>
                <a:lnTo>
                  <a:pt x="100" y="118"/>
                </a:lnTo>
                <a:lnTo>
                  <a:pt x="100" y="120"/>
                </a:lnTo>
                <a:lnTo>
                  <a:pt x="100" y="120"/>
                </a:lnTo>
                <a:lnTo>
                  <a:pt x="98" y="118"/>
                </a:lnTo>
                <a:lnTo>
                  <a:pt x="94" y="122"/>
                </a:lnTo>
                <a:lnTo>
                  <a:pt x="94" y="122"/>
                </a:lnTo>
                <a:lnTo>
                  <a:pt x="92" y="124"/>
                </a:lnTo>
                <a:lnTo>
                  <a:pt x="88" y="126"/>
                </a:lnTo>
                <a:lnTo>
                  <a:pt x="86" y="126"/>
                </a:lnTo>
                <a:lnTo>
                  <a:pt x="84" y="126"/>
                </a:lnTo>
                <a:lnTo>
                  <a:pt x="80" y="126"/>
                </a:lnTo>
                <a:lnTo>
                  <a:pt x="80" y="124"/>
                </a:lnTo>
                <a:lnTo>
                  <a:pt x="78" y="124"/>
                </a:lnTo>
                <a:lnTo>
                  <a:pt x="78" y="124"/>
                </a:lnTo>
                <a:lnTo>
                  <a:pt x="72" y="124"/>
                </a:lnTo>
                <a:lnTo>
                  <a:pt x="68" y="124"/>
                </a:lnTo>
                <a:lnTo>
                  <a:pt x="60" y="122"/>
                </a:lnTo>
                <a:lnTo>
                  <a:pt x="58" y="122"/>
                </a:lnTo>
                <a:lnTo>
                  <a:pt x="58" y="120"/>
                </a:lnTo>
                <a:lnTo>
                  <a:pt x="58" y="120"/>
                </a:lnTo>
                <a:lnTo>
                  <a:pt x="56" y="118"/>
                </a:lnTo>
                <a:lnTo>
                  <a:pt x="52" y="116"/>
                </a:lnTo>
                <a:lnTo>
                  <a:pt x="50" y="118"/>
                </a:lnTo>
                <a:lnTo>
                  <a:pt x="50" y="118"/>
                </a:lnTo>
                <a:lnTo>
                  <a:pt x="48" y="118"/>
                </a:lnTo>
                <a:lnTo>
                  <a:pt x="46" y="116"/>
                </a:lnTo>
                <a:lnTo>
                  <a:pt x="44" y="114"/>
                </a:lnTo>
                <a:lnTo>
                  <a:pt x="44" y="112"/>
                </a:lnTo>
                <a:lnTo>
                  <a:pt x="42" y="110"/>
                </a:lnTo>
                <a:lnTo>
                  <a:pt x="40" y="108"/>
                </a:lnTo>
                <a:lnTo>
                  <a:pt x="40" y="106"/>
                </a:lnTo>
                <a:lnTo>
                  <a:pt x="36" y="106"/>
                </a:lnTo>
                <a:lnTo>
                  <a:pt x="34" y="104"/>
                </a:lnTo>
                <a:lnTo>
                  <a:pt x="32" y="104"/>
                </a:lnTo>
                <a:lnTo>
                  <a:pt x="32" y="104"/>
                </a:lnTo>
                <a:lnTo>
                  <a:pt x="30" y="102"/>
                </a:lnTo>
                <a:lnTo>
                  <a:pt x="30" y="102"/>
                </a:lnTo>
                <a:lnTo>
                  <a:pt x="30" y="102"/>
                </a:lnTo>
                <a:lnTo>
                  <a:pt x="30" y="100"/>
                </a:lnTo>
                <a:lnTo>
                  <a:pt x="28" y="98"/>
                </a:lnTo>
                <a:lnTo>
                  <a:pt x="26" y="98"/>
                </a:lnTo>
                <a:lnTo>
                  <a:pt x="20" y="94"/>
                </a:lnTo>
                <a:lnTo>
                  <a:pt x="20" y="94"/>
                </a:lnTo>
                <a:lnTo>
                  <a:pt x="20" y="94"/>
                </a:lnTo>
                <a:lnTo>
                  <a:pt x="16" y="92"/>
                </a:lnTo>
                <a:lnTo>
                  <a:pt x="12" y="86"/>
                </a:lnTo>
                <a:lnTo>
                  <a:pt x="10" y="84"/>
                </a:lnTo>
                <a:lnTo>
                  <a:pt x="10" y="82"/>
                </a:lnTo>
                <a:lnTo>
                  <a:pt x="10" y="82"/>
                </a:lnTo>
                <a:lnTo>
                  <a:pt x="8" y="82"/>
                </a:lnTo>
                <a:lnTo>
                  <a:pt x="8" y="80"/>
                </a:lnTo>
                <a:lnTo>
                  <a:pt x="8" y="78"/>
                </a:lnTo>
                <a:lnTo>
                  <a:pt x="8" y="78"/>
                </a:lnTo>
                <a:lnTo>
                  <a:pt x="6" y="76"/>
                </a:lnTo>
                <a:lnTo>
                  <a:pt x="6" y="76"/>
                </a:lnTo>
                <a:lnTo>
                  <a:pt x="4" y="76"/>
                </a:lnTo>
                <a:lnTo>
                  <a:pt x="2" y="76"/>
                </a:lnTo>
                <a:lnTo>
                  <a:pt x="0" y="76"/>
                </a:lnTo>
                <a:lnTo>
                  <a:pt x="0" y="76"/>
                </a:lnTo>
                <a:lnTo>
                  <a:pt x="0" y="76"/>
                </a:lnTo>
                <a:lnTo>
                  <a:pt x="4" y="72"/>
                </a:lnTo>
                <a:lnTo>
                  <a:pt x="6" y="70"/>
                </a:lnTo>
                <a:lnTo>
                  <a:pt x="6" y="70"/>
                </a:lnTo>
                <a:lnTo>
                  <a:pt x="8" y="70"/>
                </a:lnTo>
                <a:lnTo>
                  <a:pt x="10" y="70"/>
                </a:lnTo>
                <a:lnTo>
                  <a:pt x="12" y="70"/>
                </a:lnTo>
                <a:lnTo>
                  <a:pt x="14" y="70"/>
                </a:lnTo>
                <a:lnTo>
                  <a:pt x="12" y="66"/>
                </a:lnTo>
                <a:lnTo>
                  <a:pt x="12" y="64"/>
                </a:lnTo>
                <a:lnTo>
                  <a:pt x="10" y="60"/>
                </a:lnTo>
                <a:lnTo>
                  <a:pt x="10" y="60"/>
                </a:lnTo>
                <a:lnTo>
                  <a:pt x="12" y="58"/>
                </a:lnTo>
                <a:lnTo>
                  <a:pt x="12" y="58"/>
                </a:lnTo>
                <a:lnTo>
                  <a:pt x="10" y="54"/>
                </a:lnTo>
                <a:lnTo>
                  <a:pt x="10" y="52"/>
                </a:lnTo>
                <a:lnTo>
                  <a:pt x="10" y="52"/>
                </a:lnTo>
                <a:lnTo>
                  <a:pt x="14" y="52"/>
                </a:lnTo>
                <a:lnTo>
                  <a:pt x="18" y="50"/>
                </a:lnTo>
                <a:lnTo>
                  <a:pt x="18" y="46"/>
                </a:lnTo>
                <a:lnTo>
                  <a:pt x="18" y="46"/>
                </a:lnTo>
                <a:lnTo>
                  <a:pt x="16" y="42"/>
                </a:lnTo>
                <a:lnTo>
                  <a:pt x="16" y="42"/>
                </a:lnTo>
                <a:lnTo>
                  <a:pt x="14" y="42"/>
                </a:lnTo>
                <a:lnTo>
                  <a:pt x="10" y="42"/>
                </a:lnTo>
                <a:lnTo>
                  <a:pt x="8" y="40"/>
                </a:lnTo>
                <a:lnTo>
                  <a:pt x="8" y="40"/>
                </a:lnTo>
                <a:lnTo>
                  <a:pt x="12" y="36"/>
                </a:lnTo>
                <a:lnTo>
                  <a:pt x="14" y="36"/>
                </a:lnTo>
                <a:lnTo>
                  <a:pt x="16" y="36"/>
                </a:lnTo>
                <a:lnTo>
                  <a:pt x="18" y="38"/>
                </a:lnTo>
                <a:lnTo>
                  <a:pt x="18" y="38"/>
                </a:lnTo>
                <a:lnTo>
                  <a:pt x="20" y="40"/>
                </a:lnTo>
                <a:lnTo>
                  <a:pt x="22" y="40"/>
                </a:lnTo>
                <a:lnTo>
                  <a:pt x="26" y="40"/>
                </a:lnTo>
                <a:lnTo>
                  <a:pt x="26" y="40"/>
                </a:lnTo>
                <a:lnTo>
                  <a:pt x="30" y="38"/>
                </a:lnTo>
                <a:lnTo>
                  <a:pt x="30" y="38"/>
                </a:lnTo>
                <a:lnTo>
                  <a:pt x="30" y="36"/>
                </a:lnTo>
                <a:lnTo>
                  <a:pt x="30" y="34"/>
                </a:lnTo>
                <a:lnTo>
                  <a:pt x="30" y="32"/>
                </a:lnTo>
                <a:lnTo>
                  <a:pt x="30" y="32"/>
                </a:lnTo>
                <a:lnTo>
                  <a:pt x="32" y="26"/>
                </a:lnTo>
                <a:lnTo>
                  <a:pt x="32" y="26"/>
                </a:lnTo>
                <a:lnTo>
                  <a:pt x="34" y="26"/>
                </a:lnTo>
                <a:lnTo>
                  <a:pt x="34" y="24"/>
                </a:lnTo>
                <a:lnTo>
                  <a:pt x="36" y="24"/>
                </a:lnTo>
                <a:lnTo>
                  <a:pt x="36" y="24"/>
                </a:lnTo>
                <a:lnTo>
                  <a:pt x="36" y="26"/>
                </a:lnTo>
                <a:lnTo>
                  <a:pt x="38" y="26"/>
                </a:lnTo>
                <a:lnTo>
                  <a:pt x="40" y="26"/>
                </a:lnTo>
                <a:lnTo>
                  <a:pt x="42" y="28"/>
                </a:lnTo>
                <a:lnTo>
                  <a:pt x="44" y="30"/>
                </a:lnTo>
                <a:lnTo>
                  <a:pt x="44" y="30"/>
                </a:lnTo>
                <a:lnTo>
                  <a:pt x="44" y="30"/>
                </a:lnTo>
                <a:lnTo>
                  <a:pt x="54" y="36"/>
                </a:lnTo>
                <a:lnTo>
                  <a:pt x="56" y="36"/>
                </a:lnTo>
                <a:lnTo>
                  <a:pt x="60" y="36"/>
                </a:lnTo>
                <a:lnTo>
                  <a:pt x="60" y="36"/>
                </a:lnTo>
                <a:lnTo>
                  <a:pt x="62" y="36"/>
                </a:lnTo>
                <a:lnTo>
                  <a:pt x="66" y="36"/>
                </a:lnTo>
                <a:lnTo>
                  <a:pt x="68" y="36"/>
                </a:lnTo>
                <a:lnTo>
                  <a:pt x="70" y="36"/>
                </a:lnTo>
                <a:lnTo>
                  <a:pt x="74" y="38"/>
                </a:lnTo>
                <a:lnTo>
                  <a:pt x="76" y="38"/>
                </a:lnTo>
                <a:lnTo>
                  <a:pt x="78" y="36"/>
                </a:lnTo>
                <a:lnTo>
                  <a:pt x="78" y="36"/>
                </a:lnTo>
                <a:lnTo>
                  <a:pt x="80" y="36"/>
                </a:lnTo>
                <a:lnTo>
                  <a:pt x="82" y="36"/>
                </a:lnTo>
                <a:lnTo>
                  <a:pt x="84" y="36"/>
                </a:lnTo>
                <a:lnTo>
                  <a:pt x="86" y="36"/>
                </a:lnTo>
                <a:lnTo>
                  <a:pt x="88" y="36"/>
                </a:lnTo>
                <a:lnTo>
                  <a:pt x="88" y="36"/>
                </a:lnTo>
                <a:lnTo>
                  <a:pt x="90" y="34"/>
                </a:lnTo>
                <a:lnTo>
                  <a:pt x="90" y="34"/>
                </a:lnTo>
                <a:lnTo>
                  <a:pt x="92" y="34"/>
                </a:lnTo>
                <a:lnTo>
                  <a:pt x="94" y="34"/>
                </a:lnTo>
                <a:lnTo>
                  <a:pt x="94" y="34"/>
                </a:lnTo>
                <a:lnTo>
                  <a:pt x="92" y="32"/>
                </a:lnTo>
                <a:lnTo>
                  <a:pt x="92" y="32"/>
                </a:lnTo>
                <a:lnTo>
                  <a:pt x="90" y="30"/>
                </a:lnTo>
                <a:lnTo>
                  <a:pt x="90" y="28"/>
                </a:lnTo>
                <a:lnTo>
                  <a:pt x="92" y="24"/>
                </a:lnTo>
                <a:lnTo>
                  <a:pt x="92" y="24"/>
                </a:lnTo>
                <a:lnTo>
                  <a:pt x="94" y="22"/>
                </a:lnTo>
                <a:lnTo>
                  <a:pt x="96" y="22"/>
                </a:lnTo>
                <a:lnTo>
                  <a:pt x="98" y="22"/>
                </a:lnTo>
                <a:lnTo>
                  <a:pt x="98" y="22"/>
                </a:lnTo>
                <a:lnTo>
                  <a:pt x="100" y="22"/>
                </a:lnTo>
                <a:lnTo>
                  <a:pt x="102" y="22"/>
                </a:lnTo>
                <a:lnTo>
                  <a:pt x="106" y="22"/>
                </a:lnTo>
                <a:lnTo>
                  <a:pt x="114" y="22"/>
                </a:lnTo>
                <a:lnTo>
                  <a:pt x="116" y="20"/>
                </a:lnTo>
                <a:lnTo>
                  <a:pt x="116" y="18"/>
                </a:lnTo>
                <a:lnTo>
                  <a:pt x="116" y="16"/>
                </a:lnTo>
                <a:lnTo>
                  <a:pt x="120" y="16"/>
                </a:lnTo>
                <a:lnTo>
                  <a:pt x="120" y="16"/>
                </a:lnTo>
                <a:lnTo>
                  <a:pt x="124" y="16"/>
                </a:lnTo>
                <a:lnTo>
                  <a:pt x="126" y="16"/>
                </a:lnTo>
                <a:lnTo>
                  <a:pt x="130" y="20"/>
                </a:lnTo>
                <a:lnTo>
                  <a:pt x="130" y="20"/>
                </a:lnTo>
                <a:lnTo>
                  <a:pt x="132" y="18"/>
                </a:lnTo>
                <a:lnTo>
                  <a:pt x="134" y="18"/>
                </a:lnTo>
                <a:lnTo>
                  <a:pt x="136" y="18"/>
                </a:lnTo>
                <a:lnTo>
                  <a:pt x="136" y="16"/>
                </a:lnTo>
                <a:lnTo>
                  <a:pt x="138" y="16"/>
                </a:lnTo>
                <a:lnTo>
                  <a:pt x="140" y="14"/>
                </a:lnTo>
                <a:lnTo>
                  <a:pt x="142" y="14"/>
                </a:lnTo>
                <a:lnTo>
                  <a:pt x="144" y="14"/>
                </a:lnTo>
                <a:lnTo>
                  <a:pt x="144" y="12"/>
                </a:lnTo>
                <a:lnTo>
                  <a:pt x="146" y="12"/>
                </a:lnTo>
                <a:lnTo>
                  <a:pt x="146" y="10"/>
                </a:lnTo>
                <a:lnTo>
                  <a:pt x="146" y="8"/>
                </a:lnTo>
                <a:lnTo>
                  <a:pt x="148" y="6"/>
                </a:lnTo>
                <a:lnTo>
                  <a:pt x="148" y="6"/>
                </a:lnTo>
                <a:lnTo>
                  <a:pt x="150" y="4"/>
                </a:lnTo>
                <a:lnTo>
                  <a:pt x="150" y="4"/>
                </a:lnTo>
                <a:lnTo>
                  <a:pt x="150" y="2"/>
                </a:lnTo>
                <a:lnTo>
                  <a:pt x="154" y="0"/>
                </a:lnTo>
                <a:lnTo>
                  <a:pt x="156" y="0"/>
                </a:lnTo>
                <a:lnTo>
                  <a:pt x="160" y="0"/>
                </a:lnTo>
                <a:lnTo>
                  <a:pt x="160" y="0"/>
                </a:lnTo>
                <a:lnTo>
                  <a:pt x="162" y="2"/>
                </a:lnTo>
                <a:lnTo>
                  <a:pt x="164" y="2"/>
                </a:lnTo>
                <a:lnTo>
                  <a:pt x="170" y="2"/>
                </a:lnTo>
                <a:lnTo>
                  <a:pt x="172" y="2"/>
                </a:lnTo>
                <a:lnTo>
                  <a:pt x="176" y="2"/>
                </a:lnTo>
                <a:lnTo>
                  <a:pt x="178" y="2"/>
                </a:lnTo>
                <a:lnTo>
                  <a:pt x="182" y="0"/>
                </a:lnTo>
                <a:lnTo>
                  <a:pt x="184" y="2"/>
                </a:lnTo>
                <a:lnTo>
                  <a:pt x="188" y="4"/>
                </a:lnTo>
                <a:lnTo>
                  <a:pt x="190" y="6"/>
                </a:lnTo>
                <a:lnTo>
                  <a:pt x="194" y="10"/>
                </a:lnTo>
                <a:lnTo>
                  <a:pt x="196" y="10"/>
                </a:lnTo>
                <a:lnTo>
                  <a:pt x="196" y="10"/>
                </a:lnTo>
                <a:lnTo>
                  <a:pt x="198" y="10"/>
                </a:lnTo>
                <a:lnTo>
                  <a:pt x="200" y="8"/>
                </a:lnTo>
                <a:lnTo>
                  <a:pt x="202" y="8"/>
                </a:lnTo>
                <a:lnTo>
                  <a:pt x="204" y="8"/>
                </a:lnTo>
                <a:lnTo>
                  <a:pt x="206" y="8"/>
                </a:lnTo>
                <a:lnTo>
                  <a:pt x="206" y="8"/>
                </a:lnTo>
                <a:lnTo>
                  <a:pt x="208" y="8"/>
                </a:lnTo>
                <a:lnTo>
                  <a:pt x="208" y="8"/>
                </a:lnTo>
                <a:lnTo>
                  <a:pt x="208" y="8"/>
                </a:lnTo>
                <a:lnTo>
                  <a:pt x="210" y="6"/>
                </a:lnTo>
                <a:lnTo>
                  <a:pt x="212" y="8"/>
                </a:lnTo>
                <a:lnTo>
                  <a:pt x="212" y="10"/>
                </a:lnTo>
                <a:lnTo>
                  <a:pt x="216" y="14"/>
                </a:lnTo>
                <a:lnTo>
                  <a:pt x="218" y="14"/>
                </a:lnTo>
                <a:lnTo>
                  <a:pt x="220" y="14"/>
                </a:lnTo>
                <a:lnTo>
                  <a:pt x="222" y="14"/>
                </a:lnTo>
                <a:lnTo>
                  <a:pt x="224" y="18"/>
                </a:lnTo>
                <a:lnTo>
                  <a:pt x="226" y="20"/>
                </a:lnTo>
                <a:lnTo>
                  <a:pt x="226" y="20"/>
                </a:lnTo>
                <a:lnTo>
                  <a:pt x="226" y="22"/>
                </a:lnTo>
                <a:lnTo>
                  <a:pt x="228" y="22"/>
                </a:lnTo>
                <a:lnTo>
                  <a:pt x="228" y="22"/>
                </a:lnTo>
                <a:lnTo>
                  <a:pt x="230" y="20"/>
                </a:lnTo>
                <a:lnTo>
                  <a:pt x="232" y="20"/>
                </a:lnTo>
                <a:lnTo>
                  <a:pt x="234" y="22"/>
                </a:lnTo>
                <a:lnTo>
                  <a:pt x="236" y="24"/>
                </a:lnTo>
                <a:lnTo>
                  <a:pt x="236" y="26"/>
                </a:lnTo>
                <a:lnTo>
                  <a:pt x="236" y="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2" name="Freeform 818"/>
          <p:cNvSpPr>
            <a:spLocks noEditPoints="1"/>
          </p:cNvSpPr>
          <p:nvPr/>
        </p:nvSpPr>
        <p:spPr bwMode="auto">
          <a:xfrm>
            <a:off x="4124325" y="4706938"/>
            <a:ext cx="342900" cy="298450"/>
          </a:xfrm>
          <a:custGeom>
            <a:avLst/>
            <a:gdLst/>
            <a:ahLst/>
            <a:cxnLst>
              <a:cxn ang="0">
                <a:pos x="40" y="58"/>
              </a:cxn>
              <a:cxn ang="0">
                <a:pos x="66" y="120"/>
              </a:cxn>
              <a:cxn ang="0">
                <a:pos x="58" y="112"/>
              </a:cxn>
              <a:cxn ang="0">
                <a:pos x="68" y="118"/>
              </a:cxn>
              <a:cxn ang="0">
                <a:pos x="120" y="148"/>
              </a:cxn>
              <a:cxn ang="0">
                <a:pos x="130" y="146"/>
              </a:cxn>
              <a:cxn ang="0">
                <a:pos x="112" y="152"/>
              </a:cxn>
              <a:cxn ang="0">
                <a:pos x="102" y="160"/>
              </a:cxn>
              <a:cxn ang="0">
                <a:pos x="190" y="180"/>
              </a:cxn>
              <a:cxn ang="0">
                <a:pos x="168" y="170"/>
              </a:cxn>
              <a:cxn ang="0">
                <a:pos x="146" y="160"/>
              </a:cxn>
              <a:cxn ang="0">
                <a:pos x="168" y="168"/>
              </a:cxn>
              <a:cxn ang="0">
                <a:pos x="190" y="28"/>
              </a:cxn>
              <a:cxn ang="0">
                <a:pos x="198" y="46"/>
              </a:cxn>
              <a:cxn ang="0">
                <a:pos x="210" y="58"/>
              </a:cxn>
              <a:cxn ang="0">
                <a:pos x="206" y="60"/>
              </a:cxn>
              <a:cxn ang="0">
                <a:pos x="194" y="74"/>
              </a:cxn>
              <a:cxn ang="0">
                <a:pos x="170" y="66"/>
              </a:cxn>
              <a:cxn ang="0">
                <a:pos x="146" y="64"/>
              </a:cxn>
              <a:cxn ang="0">
                <a:pos x="114" y="60"/>
              </a:cxn>
              <a:cxn ang="0">
                <a:pos x="100" y="68"/>
              </a:cxn>
              <a:cxn ang="0">
                <a:pos x="84" y="78"/>
              </a:cxn>
              <a:cxn ang="0">
                <a:pos x="102" y="100"/>
              </a:cxn>
              <a:cxn ang="0">
                <a:pos x="114" y="114"/>
              </a:cxn>
              <a:cxn ang="0">
                <a:pos x="138" y="136"/>
              </a:cxn>
              <a:cxn ang="0">
                <a:pos x="158" y="156"/>
              </a:cxn>
              <a:cxn ang="0">
                <a:pos x="148" y="154"/>
              </a:cxn>
              <a:cxn ang="0">
                <a:pos x="128" y="142"/>
              </a:cxn>
              <a:cxn ang="0">
                <a:pos x="104" y="138"/>
              </a:cxn>
              <a:cxn ang="0">
                <a:pos x="80" y="120"/>
              </a:cxn>
              <a:cxn ang="0">
                <a:pos x="70" y="104"/>
              </a:cxn>
              <a:cxn ang="0">
                <a:pos x="64" y="96"/>
              </a:cxn>
              <a:cxn ang="0">
                <a:pos x="52" y="74"/>
              </a:cxn>
              <a:cxn ang="0">
                <a:pos x="30" y="54"/>
              </a:cxn>
              <a:cxn ang="0">
                <a:pos x="24" y="72"/>
              </a:cxn>
              <a:cxn ang="0">
                <a:pos x="6" y="62"/>
              </a:cxn>
              <a:cxn ang="0">
                <a:pos x="16" y="50"/>
              </a:cxn>
              <a:cxn ang="0">
                <a:pos x="40" y="42"/>
              </a:cxn>
              <a:cxn ang="0">
                <a:pos x="64" y="44"/>
              </a:cxn>
              <a:cxn ang="0">
                <a:pos x="78" y="32"/>
              </a:cxn>
              <a:cxn ang="0">
                <a:pos x="80" y="14"/>
              </a:cxn>
              <a:cxn ang="0">
                <a:pos x="100" y="0"/>
              </a:cxn>
              <a:cxn ang="0">
                <a:pos x="120" y="10"/>
              </a:cxn>
              <a:cxn ang="0">
                <a:pos x="134" y="22"/>
              </a:cxn>
              <a:cxn ang="0">
                <a:pos x="150" y="32"/>
              </a:cxn>
              <a:cxn ang="0">
                <a:pos x="184" y="32"/>
              </a:cxn>
              <a:cxn ang="0">
                <a:pos x="134" y="162"/>
              </a:cxn>
              <a:cxn ang="0">
                <a:pos x="126" y="164"/>
              </a:cxn>
              <a:cxn ang="0">
                <a:pos x="164" y="174"/>
              </a:cxn>
              <a:cxn ang="0">
                <a:pos x="150" y="168"/>
              </a:cxn>
              <a:cxn ang="0">
                <a:pos x="56" y="92"/>
              </a:cxn>
              <a:cxn ang="0">
                <a:pos x="64" y="102"/>
              </a:cxn>
              <a:cxn ang="0">
                <a:pos x="52" y="88"/>
              </a:cxn>
              <a:cxn ang="0">
                <a:pos x="40" y="88"/>
              </a:cxn>
              <a:cxn ang="0">
                <a:pos x="32" y="68"/>
              </a:cxn>
              <a:cxn ang="0">
                <a:pos x="32" y="64"/>
              </a:cxn>
              <a:cxn ang="0">
                <a:pos x="34" y="82"/>
              </a:cxn>
              <a:cxn ang="0">
                <a:pos x="40" y="92"/>
              </a:cxn>
            </a:cxnLst>
            <a:rect l="0" t="0" r="r" b="b"/>
            <a:pathLst>
              <a:path w="216" h="188">
                <a:moveTo>
                  <a:pt x="48" y="72"/>
                </a:moveTo>
                <a:lnTo>
                  <a:pt x="46" y="72"/>
                </a:lnTo>
                <a:lnTo>
                  <a:pt x="46" y="72"/>
                </a:lnTo>
                <a:lnTo>
                  <a:pt x="46" y="72"/>
                </a:lnTo>
                <a:lnTo>
                  <a:pt x="44" y="72"/>
                </a:lnTo>
                <a:lnTo>
                  <a:pt x="38" y="68"/>
                </a:lnTo>
                <a:lnTo>
                  <a:pt x="36" y="68"/>
                </a:lnTo>
                <a:lnTo>
                  <a:pt x="36" y="66"/>
                </a:lnTo>
                <a:lnTo>
                  <a:pt x="36" y="66"/>
                </a:lnTo>
                <a:lnTo>
                  <a:pt x="38" y="58"/>
                </a:lnTo>
                <a:lnTo>
                  <a:pt x="40" y="58"/>
                </a:lnTo>
                <a:lnTo>
                  <a:pt x="40" y="60"/>
                </a:lnTo>
                <a:lnTo>
                  <a:pt x="44" y="64"/>
                </a:lnTo>
                <a:lnTo>
                  <a:pt x="46" y="66"/>
                </a:lnTo>
                <a:lnTo>
                  <a:pt x="48" y="70"/>
                </a:lnTo>
                <a:lnTo>
                  <a:pt x="50" y="70"/>
                </a:lnTo>
                <a:lnTo>
                  <a:pt x="50" y="70"/>
                </a:lnTo>
                <a:lnTo>
                  <a:pt x="50" y="72"/>
                </a:lnTo>
                <a:lnTo>
                  <a:pt x="48" y="72"/>
                </a:lnTo>
                <a:close/>
                <a:moveTo>
                  <a:pt x="68" y="120"/>
                </a:moveTo>
                <a:lnTo>
                  <a:pt x="66" y="120"/>
                </a:lnTo>
                <a:lnTo>
                  <a:pt x="66" y="120"/>
                </a:lnTo>
                <a:lnTo>
                  <a:pt x="66" y="120"/>
                </a:lnTo>
                <a:lnTo>
                  <a:pt x="64" y="120"/>
                </a:lnTo>
                <a:lnTo>
                  <a:pt x="64" y="118"/>
                </a:lnTo>
                <a:lnTo>
                  <a:pt x="64" y="118"/>
                </a:lnTo>
                <a:lnTo>
                  <a:pt x="62" y="116"/>
                </a:lnTo>
                <a:lnTo>
                  <a:pt x="62" y="116"/>
                </a:lnTo>
                <a:lnTo>
                  <a:pt x="62" y="116"/>
                </a:lnTo>
                <a:lnTo>
                  <a:pt x="60" y="114"/>
                </a:lnTo>
                <a:lnTo>
                  <a:pt x="60" y="114"/>
                </a:lnTo>
                <a:lnTo>
                  <a:pt x="58" y="112"/>
                </a:lnTo>
                <a:lnTo>
                  <a:pt x="58" y="112"/>
                </a:lnTo>
                <a:lnTo>
                  <a:pt x="56" y="110"/>
                </a:lnTo>
                <a:lnTo>
                  <a:pt x="54" y="108"/>
                </a:lnTo>
                <a:lnTo>
                  <a:pt x="54" y="108"/>
                </a:lnTo>
                <a:lnTo>
                  <a:pt x="54" y="108"/>
                </a:lnTo>
                <a:lnTo>
                  <a:pt x="54" y="108"/>
                </a:lnTo>
                <a:lnTo>
                  <a:pt x="58" y="112"/>
                </a:lnTo>
                <a:lnTo>
                  <a:pt x="60" y="114"/>
                </a:lnTo>
                <a:lnTo>
                  <a:pt x="62" y="114"/>
                </a:lnTo>
                <a:lnTo>
                  <a:pt x="62" y="116"/>
                </a:lnTo>
                <a:lnTo>
                  <a:pt x="64" y="116"/>
                </a:lnTo>
                <a:lnTo>
                  <a:pt x="68" y="118"/>
                </a:lnTo>
                <a:lnTo>
                  <a:pt x="68" y="120"/>
                </a:lnTo>
                <a:lnTo>
                  <a:pt x="68" y="120"/>
                </a:lnTo>
                <a:close/>
                <a:moveTo>
                  <a:pt x="130" y="146"/>
                </a:moveTo>
                <a:lnTo>
                  <a:pt x="130" y="148"/>
                </a:lnTo>
                <a:lnTo>
                  <a:pt x="128" y="148"/>
                </a:lnTo>
                <a:lnTo>
                  <a:pt x="128" y="148"/>
                </a:lnTo>
                <a:lnTo>
                  <a:pt x="124" y="148"/>
                </a:lnTo>
                <a:lnTo>
                  <a:pt x="124" y="148"/>
                </a:lnTo>
                <a:lnTo>
                  <a:pt x="124" y="148"/>
                </a:lnTo>
                <a:lnTo>
                  <a:pt x="122" y="148"/>
                </a:lnTo>
                <a:lnTo>
                  <a:pt x="120" y="148"/>
                </a:lnTo>
                <a:lnTo>
                  <a:pt x="118" y="148"/>
                </a:lnTo>
                <a:lnTo>
                  <a:pt x="116" y="148"/>
                </a:lnTo>
                <a:lnTo>
                  <a:pt x="114" y="146"/>
                </a:lnTo>
                <a:lnTo>
                  <a:pt x="114" y="146"/>
                </a:lnTo>
                <a:lnTo>
                  <a:pt x="114" y="142"/>
                </a:lnTo>
                <a:lnTo>
                  <a:pt x="120" y="142"/>
                </a:lnTo>
                <a:lnTo>
                  <a:pt x="124" y="144"/>
                </a:lnTo>
                <a:lnTo>
                  <a:pt x="126" y="144"/>
                </a:lnTo>
                <a:lnTo>
                  <a:pt x="126" y="144"/>
                </a:lnTo>
                <a:lnTo>
                  <a:pt x="128" y="144"/>
                </a:lnTo>
                <a:lnTo>
                  <a:pt x="130" y="146"/>
                </a:lnTo>
                <a:lnTo>
                  <a:pt x="130" y="146"/>
                </a:lnTo>
                <a:close/>
                <a:moveTo>
                  <a:pt x="140" y="154"/>
                </a:moveTo>
                <a:lnTo>
                  <a:pt x="140" y="154"/>
                </a:lnTo>
                <a:lnTo>
                  <a:pt x="138" y="154"/>
                </a:lnTo>
                <a:lnTo>
                  <a:pt x="132" y="154"/>
                </a:lnTo>
                <a:lnTo>
                  <a:pt x="124" y="154"/>
                </a:lnTo>
                <a:lnTo>
                  <a:pt x="122" y="154"/>
                </a:lnTo>
                <a:lnTo>
                  <a:pt x="118" y="154"/>
                </a:lnTo>
                <a:lnTo>
                  <a:pt x="116" y="152"/>
                </a:lnTo>
                <a:lnTo>
                  <a:pt x="114" y="152"/>
                </a:lnTo>
                <a:lnTo>
                  <a:pt x="112" y="152"/>
                </a:lnTo>
                <a:lnTo>
                  <a:pt x="116" y="150"/>
                </a:lnTo>
                <a:lnTo>
                  <a:pt x="116" y="150"/>
                </a:lnTo>
                <a:lnTo>
                  <a:pt x="120" y="150"/>
                </a:lnTo>
                <a:lnTo>
                  <a:pt x="122" y="150"/>
                </a:lnTo>
                <a:lnTo>
                  <a:pt x="122" y="150"/>
                </a:lnTo>
                <a:lnTo>
                  <a:pt x="128" y="152"/>
                </a:lnTo>
                <a:lnTo>
                  <a:pt x="134" y="154"/>
                </a:lnTo>
                <a:lnTo>
                  <a:pt x="140" y="154"/>
                </a:lnTo>
                <a:close/>
                <a:moveTo>
                  <a:pt x="106" y="158"/>
                </a:moveTo>
                <a:lnTo>
                  <a:pt x="102" y="160"/>
                </a:lnTo>
                <a:lnTo>
                  <a:pt x="102" y="160"/>
                </a:lnTo>
                <a:lnTo>
                  <a:pt x="100" y="158"/>
                </a:lnTo>
                <a:lnTo>
                  <a:pt x="102" y="156"/>
                </a:lnTo>
                <a:lnTo>
                  <a:pt x="102" y="156"/>
                </a:lnTo>
                <a:lnTo>
                  <a:pt x="102" y="156"/>
                </a:lnTo>
                <a:lnTo>
                  <a:pt x="104" y="156"/>
                </a:lnTo>
                <a:lnTo>
                  <a:pt x="104" y="156"/>
                </a:lnTo>
                <a:lnTo>
                  <a:pt x="106" y="156"/>
                </a:lnTo>
                <a:lnTo>
                  <a:pt x="108" y="156"/>
                </a:lnTo>
                <a:lnTo>
                  <a:pt x="108" y="156"/>
                </a:lnTo>
                <a:lnTo>
                  <a:pt x="106" y="158"/>
                </a:lnTo>
                <a:close/>
                <a:moveTo>
                  <a:pt x="190" y="180"/>
                </a:moveTo>
                <a:lnTo>
                  <a:pt x="192" y="182"/>
                </a:lnTo>
                <a:lnTo>
                  <a:pt x="192" y="182"/>
                </a:lnTo>
                <a:lnTo>
                  <a:pt x="192" y="184"/>
                </a:lnTo>
                <a:lnTo>
                  <a:pt x="192" y="184"/>
                </a:lnTo>
                <a:lnTo>
                  <a:pt x="194" y="184"/>
                </a:lnTo>
                <a:lnTo>
                  <a:pt x="194" y="186"/>
                </a:lnTo>
                <a:lnTo>
                  <a:pt x="194" y="188"/>
                </a:lnTo>
                <a:lnTo>
                  <a:pt x="188" y="182"/>
                </a:lnTo>
                <a:lnTo>
                  <a:pt x="182" y="178"/>
                </a:lnTo>
                <a:lnTo>
                  <a:pt x="176" y="176"/>
                </a:lnTo>
                <a:lnTo>
                  <a:pt x="168" y="170"/>
                </a:lnTo>
                <a:lnTo>
                  <a:pt x="164" y="170"/>
                </a:lnTo>
                <a:lnTo>
                  <a:pt x="156" y="168"/>
                </a:lnTo>
                <a:lnTo>
                  <a:pt x="152" y="166"/>
                </a:lnTo>
                <a:lnTo>
                  <a:pt x="150" y="164"/>
                </a:lnTo>
                <a:lnTo>
                  <a:pt x="144" y="160"/>
                </a:lnTo>
                <a:lnTo>
                  <a:pt x="142" y="162"/>
                </a:lnTo>
                <a:lnTo>
                  <a:pt x="142" y="160"/>
                </a:lnTo>
                <a:lnTo>
                  <a:pt x="138" y="160"/>
                </a:lnTo>
                <a:lnTo>
                  <a:pt x="136" y="160"/>
                </a:lnTo>
                <a:lnTo>
                  <a:pt x="136" y="158"/>
                </a:lnTo>
                <a:lnTo>
                  <a:pt x="146" y="160"/>
                </a:lnTo>
                <a:lnTo>
                  <a:pt x="146" y="160"/>
                </a:lnTo>
                <a:lnTo>
                  <a:pt x="152" y="162"/>
                </a:lnTo>
                <a:lnTo>
                  <a:pt x="156" y="164"/>
                </a:lnTo>
                <a:lnTo>
                  <a:pt x="160" y="166"/>
                </a:lnTo>
                <a:lnTo>
                  <a:pt x="160" y="164"/>
                </a:lnTo>
                <a:lnTo>
                  <a:pt x="162" y="164"/>
                </a:lnTo>
                <a:lnTo>
                  <a:pt x="162" y="164"/>
                </a:lnTo>
                <a:lnTo>
                  <a:pt x="164" y="164"/>
                </a:lnTo>
                <a:lnTo>
                  <a:pt x="166" y="164"/>
                </a:lnTo>
                <a:lnTo>
                  <a:pt x="168" y="166"/>
                </a:lnTo>
                <a:lnTo>
                  <a:pt x="168" y="168"/>
                </a:lnTo>
                <a:lnTo>
                  <a:pt x="172" y="170"/>
                </a:lnTo>
                <a:lnTo>
                  <a:pt x="174" y="170"/>
                </a:lnTo>
                <a:lnTo>
                  <a:pt x="180" y="174"/>
                </a:lnTo>
                <a:lnTo>
                  <a:pt x="182" y="176"/>
                </a:lnTo>
                <a:lnTo>
                  <a:pt x="184" y="178"/>
                </a:lnTo>
                <a:lnTo>
                  <a:pt x="186" y="178"/>
                </a:lnTo>
                <a:lnTo>
                  <a:pt x="186" y="176"/>
                </a:lnTo>
                <a:lnTo>
                  <a:pt x="188" y="176"/>
                </a:lnTo>
                <a:lnTo>
                  <a:pt x="188" y="178"/>
                </a:lnTo>
                <a:lnTo>
                  <a:pt x="190" y="180"/>
                </a:lnTo>
                <a:close/>
                <a:moveTo>
                  <a:pt x="190" y="28"/>
                </a:moveTo>
                <a:lnTo>
                  <a:pt x="192" y="30"/>
                </a:lnTo>
                <a:lnTo>
                  <a:pt x="194" y="32"/>
                </a:lnTo>
                <a:lnTo>
                  <a:pt x="194" y="34"/>
                </a:lnTo>
                <a:lnTo>
                  <a:pt x="196" y="34"/>
                </a:lnTo>
                <a:lnTo>
                  <a:pt x="198" y="40"/>
                </a:lnTo>
                <a:lnTo>
                  <a:pt x="196" y="42"/>
                </a:lnTo>
                <a:lnTo>
                  <a:pt x="196" y="42"/>
                </a:lnTo>
                <a:lnTo>
                  <a:pt x="196" y="44"/>
                </a:lnTo>
                <a:lnTo>
                  <a:pt x="196" y="46"/>
                </a:lnTo>
                <a:lnTo>
                  <a:pt x="196" y="46"/>
                </a:lnTo>
                <a:lnTo>
                  <a:pt x="198" y="46"/>
                </a:lnTo>
                <a:lnTo>
                  <a:pt x="198" y="44"/>
                </a:lnTo>
                <a:lnTo>
                  <a:pt x="202" y="46"/>
                </a:lnTo>
                <a:lnTo>
                  <a:pt x="202" y="48"/>
                </a:lnTo>
                <a:lnTo>
                  <a:pt x="200" y="48"/>
                </a:lnTo>
                <a:lnTo>
                  <a:pt x="200" y="48"/>
                </a:lnTo>
                <a:lnTo>
                  <a:pt x="198" y="48"/>
                </a:lnTo>
                <a:lnTo>
                  <a:pt x="198" y="52"/>
                </a:lnTo>
                <a:lnTo>
                  <a:pt x="204" y="56"/>
                </a:lnTo>
                <a:lnTo>
                  <a:pt x="204" y="56"/>
                </a:lnTo>
                <a:lnTo>
                  <a:pt x="206" y="58"/>
                </a:lnTo>
                <a:lnTo>
                  <a:pt x="210" y="58"/>
                </a:lnTo>
                <a:lnTo>
                  <a:pt x="210" y="58"/>
                </a:lnTo>
                <a:lnTo>
                  <a:pt x="212" y="60"/>
                </a:lnTo>
                <a:lnTo>
                  <a:pt x="212" y="60"/>
                </a:lnTo>
                <a:lnTo>
                  <a:pt x="214" y="60"/>
                </a:lnTo>
                <a:lnTo>
                  <a:pt x="214" y="60"/>
                </a:lnTo>
                <a:lnTo>
                  <a:pt x="216" y="60"/>
                </a:lnTo>
                <a:lnTo>
                  <a:pt x="216" y="62"/>
                </a:lnTo>
                <a:lnTo>
                  <a:pt x="212" y="62"/>
                </a:lnTo>
                <a:lnTo>
                  <a:pt x="210" y="62"/>
                </a:lnTo>
                <a:lnTo>
                  <a:pt x="208" y="60"/>
                </a:lnTo>
                <a:lnTo>
                  <a:pt x="206" y="60"/>
                </a:lnTo>
                <a:lnTo>
                  <a:pt x="206" y="60"/>
                </a:lnTo>
                <a:lnTo>
                  <a:pt x="204" y="66"/>
                </a:lnTo>
                <a:lnTo>
                  <a:pt x="206" y="68"/>
                </a:lnTo>
                <a:lnTo>
                  <a:pt x="202" y="72"/>
                </a:lnTo>
                <a:lnTo>
                  <a:pt x="202" y="74"/>
                </a:lnTo>
                <a:lnTo>
                  <a:pt x="202" y="76"/>
                </a:lnTo>
                <a:lnTo>
                  <a:pt x="204" y="76"/>
                </a:lnTo>
                <a:lnTo>
                  <a:pt x="202" y="76"/>
                </a:lnTo>
                <a:lnTo>
                  <a:pt x="200" y="76"/>
                </a:lnTo>
                <a:lnTo>
                  <a:pt x="196" y="76"/>
                </a:lnTo>
                <a:lnTo>
                  <a:pt x="194" y="74"/>
                </a:lnTo>
                <a:lnTo>
                  <a:pt x="192" y="74"/>
                </a:lnTo>
                <a:lnTo>
                  <a:pt x="192" y="72"/>
                </a:lnTo>
                <a:lnTo>
                  <a:pt x="194" y="72"/>
                </a:lnTo>
                <a:lnTo>
                  <a:pt x="194" y="70"/>
                </a:lnTo>
                <a:lnTo>
                  <a:pt x="188" y="66"/>
                </a:lnTo>
                <a:lnTo>
                  <a:pt x="180" y="64"/>
                </a:lnTo>
                <a:lnTo>
                  <a:pt x="174" y="64"/>
                </a:lnTo>
                <a:lnTo>
                  <a:pt x="172" y="64"/>
                </a:lnTo>
                <a:lnTo>
                  <a:pt x="172" y="66"/>
                </a:lnTo>
                <a:lnTo>
                  <a:pt x="172" y="66"/>
                </a:lnTo>
                <a:lnTo>
                  <a:pt x="170" y="66"/>
                </a:lnTo>
                <a:lnTo>
                  <a:pt x="168" y="66"/>
                </a:lnTo>
                <a:lnTo>
                  <a:pt x="166" y="66"/>
                </a:lnTo>
                <a:lnTo>
                  <a:pt x="162" y="66"/>
                </a:lnTo>
                <a:lnTo>
                  <a:pt x="162" y="66"/>
                </a:lnTo>
                <a:lnTo>
                  <a:pt x="160" y="68"/>
                </a:lnTo>
                <a:lnTo>
                  <a:pt x="158" y="68"/>
                </a:lnTo>
                <a:lnTo>
                  <a:pt x="156" y="66"/>
                </a:lnTo>
                <a:lnTo>
                  <a:pt x="154" y="64"/>
                </a:lnTo>
                <a:lnTo>
                  <a:pt x="150" y="64"/>
                </a:lnTo>
                <a:lnTo>
                  <a:pt x="146" y="64"/>
                </a:lnTo>
                <a:lnTo>
                  <a:pt x="146" y="64"/>
                </a:lnTo>
                <a:lnTo>
                  <a:pt x="138" y="62"/>
                </a:lnTo>
                <a:lnTo>
                  <a:pt x="136" y="64"/>
                </a:lnTo>
                <a:lnTo>
                  <a:pt x="134" y="64"/>
                </a:lnTo>
                <a:lnTo>
                  <a:pt x="130" y="62"/>
                </a:lnTo>
                <a:lnTo>
                  <a:pt x="130" y="60"/>
                </a:lnTo>
                <a:lnTo>
                  <a:pt x="124" y="58"/>
                </a:lnTo>
                <a:lnTo>
                  <a:pt x="122" y="60"/>
                </a:lnTo>
                <a:lnTo>
                  <a:pt x="122" y="62"/>
                </a:lnTo>
                <a:lnTo>
                  <a:pt x="116" y="60"/>
                </a:lnTo>
                <a:lnTo>
                  <a:pt x="116" y="60"/>
                </a:lnTo>
                <a:lnTo>
                  <a:pt x="114" y="60"/>
                </a:lnTo>
                <a:lnTo>
                  <a:pt x="114" y="60"/>
                </a:lnTo>
                <a:lnTo>
                  <a:pt x="110" y="60"/>
                </a:lnTo>
                <a:lnTo>
                  <a:pt x="110" y="60"/>
                </a:lnTo>
                <a:lnTo>
                  <a:pt x="110" y="62"/>
                </a:lnTo>
                <a:lnTo>
                  <a:pt x="108" y="64"/>
                </a:lnTo>
                <a:lnTo>
                  <a:pt x="106" y="68"/>
                </a:lnTo>
                <a:lnTo>
                  <a:pt x="106" y="70"/>
                </a:lnTo>
                <a:lnTo>
                  <a:pt x="102" y="70"/>
                </a:lnTo>
                <a:lnTo>
                  <a:pt x="102" y="70"/>
                </a:lnTo>
                <a:lnTo>
                  <a:pt x="100" y="68"/>
                </a:lnTo>
                <a:lnTo>
                  <a:pt x="100" y="68"/>
                </a:lnTo>
                <a:lnTo>
                  <a:pt x="96" y="64"/>
                </a:lnTo>
                <a:lnTo>
                  <a:pt x="92" y="60"/>
                </a:lnTo>
                <a:lnTo>
                  <a:pt x="90" y="60"/>
                </a:lnTo>
                <a:lnTo>
                  <a:pt x="88" y="60"/>
                </a:lnTo>
                <a:lnTo>
                  <a:pt x="86" y="60"/>
                </a:lnTo>
                <a:lnTo>
                  <a:pt x="84" y="62"/>
                </a:lnTo>
                <a:lnTo>
                  <a:pt x="84" y="62"/>
                </a:lnTo>
                <a:lnTo>
                  <a:pt x="84" y="66"/>
                </a:lnTo>
                <a:lnTo>
                  <a:pt x="84" y="68"/>
                </a:lnTo>
                <a:lnTo>
                  <a:pt x="84" y="74"/>
                </a:lnTo>
                <a:lnTo>
                  <a:pt x="84" y="78"/>
                </a:lnTo>
                <a:lnTo>
                  <a:pt x="84" y="80"/>
                </a:lnTo>
                <a:lnTo>
                  <a:pt x="88" y="82"/>
                </a:lnTo>
                <a:lnTo>
                  <a:pt x="92" y="82"/>
                </a:lnTo>
                <a:lnTo>
                  <a:pt x="92" y="84"/>
                </a:lnTo>
                <a:lnTo>
                  <a:pt x="94" y="86"/>
                </a:lnTo>
                <a:lnTo>
                  <a:pt x="96" y="88"/>
                </a:lnTo>
                <a:lnTo>
                  <a:pt x="96" y="90"/>
                </a:lnTo>
                <a:lnTo>
                  <a:pt x="98" y="92"/>
                </a:lnTo>
                <a:lnTo>
                  <a:pt x="98" y="92"/>
                </a:lnTo>
                <a:lnTo>
                  <a:pt x="102" y="98"/>
                </a:lnTo>
                <a:lnTo>
                  <a:pt x="102" y="100"/>
                </a:lnTo>
                <a:lnTo>
                  <a:pt x="100" y="106"/>
                </a:lnTo>
                <a:lnTo>
                  <a:pt x="102" y="106"/>
                </a:lnTo>
                <a:lnTo>
                  <a:pt x="102" y="106"/>
                </a:lnTo>
                <a:lnTo>
                  <a:pt x="104" y="106"/>
                </a:lnTo>
                <a:lnTo>
                  <a:pt x="106" y="106"/>
                </a:lnTo>
                <a:lnTo>
                  <a:pt x="106" y="108"/>
                </a:lnTo>
                <a:lnTo>
                  <a:pt x="108" y="110"/>
                </a:lnTo>
                <a:lnTo>
                  <a:pt x="108" y="110"/>
                </a:lnTo>
                <a:lnTo>
                  <a:pt x="112" y="114"/>
                </a:lnTo>
                <a:lnTo>
                  <a:pt x="112" y="114"/>
                </a:lnTo>
                <a:lnTo>
                  <a:pt x="114" y="114"/>
                </a:lnTo>
                <a:lnTo>
                  <a:pt x="116" y="114"/>
                </a:lnTo>
                <a:lnTo>
                  <a:pt x="120" y="118"/>
                </a:lnTo>
                <a:lnTo>
                  <a:pt x="122" y="122"/>
                </a:lnTo>
                <a:lnTo>
                  <a:pt x="122" y="122"/>
                </a:lnTo>
                <a:lnTo>
                  <a:pt x="128" y="128"/>
                </a:lnTo>
                <a:lnTo>
                  <a:pt x="132" y="132"/>
                </a:lnTo>
                <a:lnTo>
                  <a:pt x="132" y="132"/>
                </a:lnTo>
                <a:lnTo>
                  <a:pt x="132" y="134"/>
                </a:lnTo>
                <a:lnTo>
                  <a:pt x="136" y="136"/>
                </a:lnTo>
                <a:lnTo>
                  <a:pt x="136" y="136"/>
                </a:lnTo>
                <a:lnTo>
                  <a:pt x="138" y="136"/>
                </a:lnTo>
                <a:lnTo>
                  <a:pt x="140" y="138"/>
                </a:lnTo>
                <a:lnTo>
                  <a:pt x="142" y="138"/>
                </a:lnTo>
                <a:lnTo>
                  <a:pt x="144" y="138"/>
                </a:lnTo>
                <a:lnTo>
                  <a:pt x="144" y="140"/>
                </a:lnTo>
                <a:lnTo>
                  <a:pt x="144" y="140"/>
                </a:lnTo>
                <a:lnTo>
                  <a:pt x="144" y="146"/>
                </a:lnTo>
                <a:lnTo>
                  <a:pt x="146" y="146"/>
                </a:lnTo>
                <a:lnTo>
                  <a:pt x="146" y="148"/>
                </a:lnTo>
                <a:lnTo>
                  <a:pt x="152" y="152"/>
                </a:lnTo>
                <a:lnTo>
                  <a:pt x="156" y="154"/>
                </a:lnTo>
                <a:lnTo>
                  <a:pt x="158" y="156"/>
                </a:lnTo>
                <a:lnTo>
                  <a:pt x="158" y="156"/>
                </a:lnTo>
                <a:lnTo>
                  <a:pt x="160" y="158"/>
                </a:lnTo>
                <a:lnTo>
                  <a:pt x="160" y="158"/>
                </a:lnTo>
                <a:lnTo>
                  <a:pt x="160" y="162"/>
                </a:lnTo>
                <a:lnTo>
                  <a:pt x="158" y="162"/>
                </a:lnTo>
                <a:lnTo>
                  <a:pt x="156" y="162"/>
                </a:lnTo>
                <a:lnTo>
                  <a:pt x="154" y="160"/>
                </a:lnTo>
                <a:lnTo>
                  <a:pt x="154" y="160"/>
                </a:lnTo>
                <a:lnTo>
                  <a:pt x="154" y="160"/>
                </a:lnTo>
                <a:lnTo>
                  <a:pt x="152" y="158"/>
                </a:lnTo>
                <a:lnTo>
                  <a:pt x="148" y="154"/>
                </a:lnTo>
                <a:lnTo>
                  <a:pt x="144" y="152"/>
                </a:lnTo>
                <a:lnTo>
                  <a:pt x="144" y="152"/>
                </a:lnTo>
                <a:lnTo>
                  <a:pt x="142" y="152"/>
                </a:lnTo>
                <a:lnTo>
                  <a:pt x="140" y="150"/>
                </a:lnTo>
                <a:lnTo>
                  <a:pt x="138" y="150"/>
                </a:lnTo>
                <a:lnTo>
                  <a:pt x="136" y="148"/>
                </a:lnTo>
                <a:lnTo>
                  <a:pt x="132" y="144"/>
                </a:lnTo>
                <a:lnTo>
                  <a:pt x="130" y="142"/>
                </a:lnTo>
                <a:lnTo>
                  <a:pt x="130" y="142"/>
                </a:lnTo>
                <a:lnTo>
                  <a:pt x="128" y="142"/>
                </a:lnTo>
                <a:lnTo>
                  <a:pt x="128" y="142"/>
                </a:lnTo>
                <a:lnTo>
                  <a:pt x="126" y="142"/>
                </a:lnTo>
                <a:lnTo>
                  <a:pt x="124" y="142"/>
                </a:lnTo>
                <a:lnTo>
                  <a:pt x="122" y="140"/>
                </a:lnTo>
                <a:lnTo>
                  <a:pt x="120" y="140"/>
                </a:lnTo>
                <a:lnTo>
                  <a:pt x="116" y="138"/>
                </a:lnTo>
                <a:lnTo>
                  <a:pt x="114" y="136"/>
                </a:lnTo>
                <a:lnTo>
                  <a:pt x="114" y="136"/>
                </a:lnTo>
                <a:lnTo>
                  <a:pt x="110" y="136"/>
                </a:lnTo>
                <a:lnTo>
                  <a:pt x="108" y="136"/>
                </a:lnTo>
                <a:lnTo>
                  <a:pt x="104" y="136"/>
                </a:lnTo>
                <a:lnTo>
                  <a:pt x="104" y="138"/>
                </a:lnTo>
                <a:lnTo>
                  <a:pt x="102" y="138"/>
                </a:lnTo>
                <a:lnTo>
                  <a:pt x="100" y="138"/>
                </a:lnTo>
                <a:lnTo>
                  <a:pt x="98" y="138"/>
                </a:lnTo>
                <a:lnTo>
                  <a:pt x="94" y="134"/>
                </a:lnTo>
                <a:lnTo>
                  <a:pt x="94" y="132"/>
                </a:lnTo>
                <a:lnTo>
                  <a:pt x="96" y="132"/>
                </a:lnTo>
                <a:lnTo>
                  <a:pt x="94" y="130"/>
                </a:lnTo>
                <a:lnTo>
                  <a:pt x="88" y="126"/>
                </a:lnTo>
                <a:lnTo>
                  <a:pt x="86" y="124"/>
                </a:lnTo>
                <a:lnTo>
                  <a:pt x="82" y="122"/>
                </a:lnTo>
                <a:lnTo>
                  <a:pt x="80" y="120"/>
                </a:lnTo>
                <a:lnTo>
                  <a:pt x="80" y="120"/>
                </a:lnTo>
                <a:lnTo>
                  <a:pt x="78" y="118"/>
                </a:lnTo>
                <a:lnTo>
                  <a:pt x="76" y="118"/>
                </a:lnTo>
                <a:lnTo>
                  <a:pt x="74" y="116"/>
                </a:lnTo>
                <a:lnTo>
                  <a:pt x="70" y="112"/>
                </a:lnTo>
                <a:lnTo>
                  <a:pt x="68" y="110"/>
                </a:lnTo>
                <a:lnTo>
                  <a:pt x="64" y="106"/>
                </a:lnTo>
                <a:lnTo>
                  <a:pt x="62" y="102"/>
                </a:lnTo>
                <a:lnTo>
                  <a:pt x="64" y="102"/>
                </a:lnTo>
                <a:lnTo>
                  <a:pt x="66" y="104"/>
                </a:lnTo>
                <a:lnTo>
                  <a:pt x="70" y="104"/>
                </a:lnTo>
                <a:lnTo>
                  <a:pt x="68" y="102"/>
                </a:lnTo>
                <a:lnTo>
                  <a:pt x="70" y="102"/>
                </a:lnTo>
                <a:lnTo>
                  <a:pt x="70" y="102"/>
                </a:lnTo>
                <a:lnTo>
                  <a:pt x="72" y="102"/>
                </a:lnTo>
                <a:lnTo>
                  <a:pt x="74" y="104"/>
                </a:lnTo>
                <a:lnTo>
                  <a:pt x="78" y="102"/>
                </a:lnTo>
                <a:lnTo>
                  <a:pt x="76" y="102"/>
                </a:lnTo>
                <a:lnTo>
                  <a:pt x="76" y="102"/>
                </a:lnTo>
                <a:lnTo>
                  <a:pt x="74" y="102"/>
                </a:lnTo>
                <a:lnTo>
                  <a:pt x="68" y="98"/>
                </a:lnTo>
                <a:lnTo>
                  <a:pt x="64" y="96"/>
                </a:lnTo>
                <a:lnTo>
                  <a:pt x="64" y="94"/>
                </a:lnTo>
                <a:lnTo>
                  <a:pt x="62" y="92"/>
                </a:lnTo>
                <a:lnTo>
                  <a:pt x="58" y="90"/>
                </a:lnTo>
                <a:lnTo>
                  <a:pt x="58" y="88"/>
                </a:lnTo>
                <a:lnTo>
                  <a:pt x="56" y="88"/>
                </a:lnTo>
                <a:lnTo>
                  <a:pt x="54" y="86"/>
                </a:lnTo>
                <a:lnTo>
                  <a:pt x="54" y="84"/>
                </a:lnTo>
                <a:lnTo>
                  <a:pt x="54" y="82"/>
                </a:lnTo>
                <a:lnTo>
                  <a:pt x="52" y="78"/>
                </a:lnTo>
                <a:lnTo>
                  <a:pt x="52" y="76"/>
                </a:lnTo>
                <a:lnTo>
                  <a:pt x="52" y="74"/>
                </a:lnTo>
                <a:lnTo>
                  <a:pt x="54" y="74"/>
                </a:lnTo>
                <a:lnTo>
                  <a:pt x="54" y="72"/>
                </a:lnTo>
                <a:lnTo>
                  <a:pt x="50" y="64"/>
                </a:lnTo>
                <a:lnTo>
                  <a:pt x="48" y="64"/>
                </a:lnTo>
                <a:lnTo>
                  <a:pt x="46" y="64"/>
                </a:lnTo>
                <a:lnTo>
                  <a:pt x="46" y="64"/>
                </a:lnTo>
                <a:lnTo>
                  <a:pt x="44" y="62"/>
                </a:lnTo>
                <a:lnTo>
                  <a:pt x="40" y="58"/>
                </a:lnTo>
                <a:lnTo>
                  <a:pt x="36" y="56"/>
                </a:lnTo>
                <a:lnTo>
                  <a:pt x="36" y="56"/>
                </a:lnTo>
                <a:lnTo>
                  <a:pt x="30" y="54"/>
                </a:lnTo>
                <a:lnTo>
                  <a:pt x="30" y="56"/>
                </a:lnTo>
                <a:lnTo>
                  <a:pt x="28" y="60"/>
                </a:lnTo>
                <a:lnTo>
                  <a:pt x="28" y="60"/>
                </a:lnTo>
                <a:lnTo>
                  <a:pt x="28" y="62"/>
                </a:lnTo>
                <a:lnTo>
                  <a:pt x="28" y="64"/>
                </a:lnTo>
                <a:lnTo>
                  <a:pt x="28" y="64"/>
                </a:lnTo>
                <a:lnTo>
                  <a:pt x="26" y="66"/>
                </a:lnTo>
                <a:lnTo>
                  <a:pt x="26" y="68"/>
                </a:lnTo>
                <a:lnTo>
                  <a:pt x="26" y="70"/>
                </a:lnTo>
                <a:lnTo>
                  <a:pt x="26" y="72"/>
                </a:lnTo>
                <a:lnTo>
                  <a:pt x="24" y="72"/>
                </a:lnTo>
                <a:lnTo>
                  <a:pt x="20" y="74"/>
                </a:lnTo>
                <a:lnTo>
                  <a:pt x="20" y="76"/>
                </a:lnTo>
                <a:lnTo>
                  <a:pt x="20" y="78"/>
                </a:lnTo>
                <a:lnTo>
                  <a:pt x="20" y="78"/>
                </a:lnTo>
                <a:lnTo>
                  <a:pt x="20" y="78"/>
                </a:lnTo>
                <a:lnTo>
                  <a:pt x="18" y="80"/>
                </a:lnTo>
                <a:lnTo>
                  <a:pt x="14" y="76"/>
                </a:lnTo>
                <a:lnTo>
                  <a:pt x="14" y="76"/>
                </a:lnTo>
                <a:lnTo>
                  <a:pt x="12" y="70"/>
                </a:lnTo>
                <a:lnTo>
                  <a:pt x="8" y="68"/>
                </a:lnTo>
                <a:lnTo>
                  <a:pt x="6" y="62"/>
                </a:lnTo>
                <a:lnTo>
                  <a:pt x="4" y="58"/>
                </a:lnTo>
                <a:lnTo>
                  <a:pt x="4" y="56"/>
                </a:lnTo>
                <a:lnTo>
                  <a:pt x="2" y="52"/>
                </a:lnTo>
                <a:lnTo>
                  <a:pt x="0" y="48"/>
                </a:lnTo>
                <a:lnTo>
                  <a:pt x="2" y="48"/>
                </a:lnTo>
                <a:lnTo>
                  <a:pt x="4" y="48"/>
                </a:lnTo>
                <a:lnTo>
                  <a:pt x="4" y="48"/>
                </a:lnTo>
                <a:lnTo>
                  <a:pt x="6" y="50"/>
                </a:lnTo>
                <a:lnTo>
                  <a:pt x="6" y="50"/>
                </a:lnTo>
                <a:lnTo>
                  <a:pt x="8" y="50"/>
                </a:lnTo>
                <a:lnTo>
                  <a:pt x="16" y="50"/>
                </a:lnTo>
                <a:lnTo>
                  <a:pt x="16" y="50"/>
                </a:lnTo>
                <a:lnTo>
                  <a:pt x="18" y="48"/>
                </a:lnTo>
                <a:lnTo>
                  <a:pt x="24" y="48"/>
                </a:lnTo>
                <a:lnTo>
                  <a:pt x="32" y="48"/>
                </a:lnTo>
                <a:lnTo>
                  <a:pt x="34" y="48"/>
                </a:lnTo>
                <a:lnTo>
                  <a:pt x="36" y="46"/>
                </a:lnTo>
                <a:lnTo>
                  <a:pt x="38" y="42"/>
                </a:lnTo>
                <a:lnTo>
                  <a:pt x="38" y="40"/>
                </a:lnTo>
                <a:lnTo>
                  <a:pt x="40" y="40"/>
                </a:lnTo>
                <a:lnTo>
                  <a:pt x="40" y="42"/>
                </a:lnTo>
                <a:lnTo>
                  <a:pt x="40" y="42"/>
                </a:lnTo>
                <a:lnTo>
                  <a:pt x="44" y="46"/>
                </a:lnTo>
                <a:lnTo>
                  <a:pt x="48" y="48"/>
                </a:lnTo>
                <a:lnTo>
                  <a:pt x="50" y="48"/>
                </a:lnTo>
                <a:lnTo>
                  <a:pt x="52" y="48"/>
                </a:lnTo>
                <a:lnTo>
                  <a:pt x="54" y="48"/>
                </a:lnTo>
                <a:lnTo>
                  <a:pt x="58" y="48"/>
                </a:lnTo>
                <a:lnTo>
                  <a:pt x="60" y="50"/>
                </a:lnTo>
                <a:lnTo>
                  <a:pt x="62" y="50"/>
                </a:lnTo>
                <a:lnTo>
                  <a:pt x="64" y="48"/>
                </a:lnTo>
                <a:lnTo>
                  <a:pt x="66" y="46"/>
                </a:lnTo>
                <a:lnTo>
                  <a:pt x="64" y="44"/>
                </a:lnTo>
                <a:lnTo>
                  <a:pt x="66" y="42"/>
                </a:lnTo>
                <a:lnTo>
                  <a:pt x="66" y="40"/>
                </a:lnTo>
                <a:lnTo>
                  <a:pt x="66" y="38"/>
                </a:lnTo>
                <a:lnTo>
                  <a:pt x="64" y="38"/>
                </a:lnTo>
                <a:lnTo>
                  <a:pt x="64" y="36"/>
                </a:lnTo>
                <a:lnTo>
                  <a:pt x="66" y="36"/>
                </a:lnTo>
                <a:lnTo>
                  <a:pt x="66" y="36"/>
                </a:lnTo>
                <a:lnTo>
                  <a:pt x="72" y="32"/>
                </a:lnTo>
                <a:lnTo>
                  <a:pt x="76" y="32"/>
                </a:lnTo>
                <a:lnTo>
                  <a:pt x="76" y="32"/>
                </a:lnTo>
                <a:lnTo>
                  <a:pt x="78" y="32"/>
                </a:lnTo>
                <a:lnTo>
                  <a:pt x="78" y="32"/>
                </a:lnTo>
                <a:lnTo>
                  <a:pt x="80" y="28"/>
                </a:lnTo>
                <a:lnTo>
                  <a:pt x="78" y="22"/>
                </a:lnTo>
                <a:lnTo>
                  <a:pt x="76" y="22"/>
                </a:lnTo>
                <a:lnTo>
                  <a:pt x="76" y="22"/>
                </a:lnTo>
                <a:lnTo>
                  <a:pt x="74" y="20"/>
                </a:lnTo>
                <a:lnTo>
                  <a:pt x="74" y="18"/>
                </a:lnTo>
                <a:lnTo>
                  <a:pt x="74" y="18"/>
                </a:lnTo>
                <a:lnTo>
                  <a:pt x="76" y="16"/>
                </a:lnTo>
                <a:lnTo>
                  <a:pt x="76" y="14"/>
                </a:lnTo>
                <a:lnTo>
                  <a:pt x="80" y="14"/>
                </a:lnTo>
                <a:lnTo>
                  <a:pt x="88" y="12"/>
                </a:lnTo>
                <a:lnTo>
                  <a:pt x="90" y="10"/>
                </a:lnTo>
                <a:lnTo>
                  <a:pt x="90" y="8"/>
                </a:lnTo>
                <a:lnTo>
                  <a:pt x="90" y="8"/>
                </a:lnTo>
                <a:lnTo>
                  <a:pt x="92" y="6"/>
                </a:lnTo>
                <a:lnTo>
                  <a:pt x="96" y="6"/>
                </a:lnTo>
                <a:lnTo>
                  <a:pt x="96" y="2"/>
                </a:lnTo>
                <a:lnTo>
                  <a:pt x="96" y="2"/>
                </a:lnTo>
                <a:lnTo>
                  <a:pt x="98" y="2"/>
                </a:lnTo>
                <a:lnTo>
                  <a:pt x="100" y="2"/>
                </a:lnTo>
                <a:lnTo>
                  <a:pt x="100" y="0"/>
                </a:lnTo>
                <a:lnTo>
                  <a:pt x="104" y="2"/>
                </a:lnTo>
                <a:lnTo>
                  <a:pt x="104" y="2"/>
                </a:lnTo>
                <a:lnTo>
                  <a:pt x="106" y="2"/>
                </a:lnTo>
                <a:lnTo>
                  <a:pt x="108" y="4"/>
                </a:lnTo>
                <a:lnTo>
                  <a:pt x="108" y="4"/>
                </a:lnTo>
                <a:lnTo>
                  <a:pt x="110" y="4"/>
                </a:lnTo>
                <a:lnTo>
                  <a:pt x="110" y="4"/>
                </a:lnTo>
                <a:lnTo>
                  <a:pt x="110" y="4"/>
                </a:lnTo>
                <a:lnTo>
                  <a:pt x="116" y="8"/>
                </a:lnTo>
                <a:lnTo>
                  <a:pt x="118" y="8"/>
                </a:lnTo>
                <a:lnTo>
                  <a:pt x="120" y="10"/>
                </a:lnTo>
                <a:lnTo>
                  <a:pt x="120" y="12"/>
                </a:lnTo>
                <a:lnTo>
                  <a:pt x="120" y="12"/>
                </a:lnTo>
                <a:lnTo>
                  <a:pt x="120" y="12"/>
                </a:lnTo>
                <a:lnTo>
                  <a:pt x="122" y="14"/>
                </a:lnTo>
                <a:lnTo>
                  <a:pt x="122" y="14"/>
                </a:lnTo>
                <a:lnTo>
                  <a:pt x="124" y="14"/>
                </a:lnTo>
                <a:lnTo>
                  <a:pt x="126" y="16"/>
                </a:lnTo>
                <a:lnTo>
                  <a:pt x="130" y="16"/>
                </a:lnTo>
                <a:lnTo>
                  <a:pt x="130" y="18"/>
                </a:lnTo>
                <a:lnTo>
                  <a:pt x="132" y="20"/>
                </a:lnTo>
                <a:lnTo>
                  <a:pt x="134" y="22"/>
                </a:lnTo>
                <a:lnTo>
                  <a:pt x="134" y="24"/>
                </a:lnTo>
                <a:lnTo>
                  <a:pt x="136" y="26"/>
                </a:lnTo>
                <a:lnTo>
                  <a:pt x="138" y="28"/>
                </a:lnTo>
                <a:lnTo>
                  <a:pt x="140" y="28"/>
                </a:lnTo>
                <a:lnTo>
                  <a:pt x="140" y="28"/>
                </a:lnTo>
                <a:lnTo>
                  <a:pt x="142" y="26"/>
                </a:lnTo>
                <a:lnTo>
                  <a:pt x="146" y="28"/>
                </a:lnTo>
                <a:lnTo>
                  <a:pt x="148" y="30"/>
                </a:lnTo>
                <a:lnTo>
                  <a:pt x="148" y="30"/>
                </a:lnTo>
                <a:lnTo>
                  <a:pt x="148" y="32"/>
                </a:lnTo>
                <a:lnTo>
                  <a:pt x="150" y="32"/>
                </a:lnTo>
                <a:lnTo>
                  <a:pt x="158" y="34"/>
                </a:lnTo>
                <a:lnTo>
                  <a:pt x="162" y="34"/>
                </a:lnTo>
                <a:lnTo>
                  <a:pt x="168" y="34"/>
                </a:lnTo>
                <a:lnTo>
                  <a:pt x="168" y="34"/>
                </a:lnTo>
                <a:lnTo>
                  <a:pt x="170" y="34"/>
                </a:lnTo>
                <a:lnTo>
                  <a:pt x="170" y="36"/>
                </a:lnTo>
                <a:lnTo>
                  <a:pt x="174" y="36"/>
                </a:lnTo>
                <a:lnTo>
                  <a:pt x="176" y="36"/>
                </a:lnTo>
                <a:lnTo>
                  <a:pt x="178" y="36"/>
                </a:lnTo>
                <a:lnTo>
                  <a:pt x="182" y="34"/>
                </a:lnTo>
                <a:lnTo>
                  <a:pt x="184" y="32"/>
                </a:lnTo>
                <a:lnTo>
                  <a:pt x="184" y="32"/>
                </a:lnTo>
                <a:lnTo>
                  <a:pt x="188" y="28"/>
                </a:lnTo>
                <a:lnTo>
                  <a:pt x="190" y="30"/>
                </a:lnTo>
                <a:lnTo>
                  <a:pt x="190" y="30"/>
                </a:lnTo>
                <a:lnTo>
                  <a:pt x="190" y="28"/>
                </a:lnTo>
                <a:close/>
                <a:moveTo>
                  <a:pt x="130" y="162"/>
                </a:moveTo>
                <a:lnTo>
                  <a:pt x="132" y="162"/>
                </a:lnTo>
                <a:lnTo>
                  <a:pt x="132" y="162"/>
                </a:lnTo>
                <a:lnTo>
                  <a:pt x="132" y="162"/>
                </a:lnTo>
                <a:lnTo>
                  <a:pt x="132" y="162"/>
                </a:lnTo>
                <a:lnTo>
                  <a:pt x="134" y="162"/>
                </a:lnTo>
                <a:lnTo>
                  <a:pt x="134" y="160"/>
                </a:lnTo>
                <a:lnTo>
                  <a:pt x="136" y="160"/>
                </a:lnTo>
                <a:lnTo>
                  <a:pt x="138" y="162"/>
                </a:lnTo>
                <a:lnTo>
                  <a:pt x="142" y="162"/>
                </a:lnTo>
                <a:lnTo>
                  <a:pt x="142" y="164"/>
                </a:lnTo>
                <a:lnTo>
                  <a:pt x="142" y="164"/>
                </a:lnTo>
                <a:lnTo>
                  <a:pt x="140" y="164"/>
                </a:lnTo>
                <a:lnTo>
                  <a:pt x="134" y="164"/>
                </a:lnTo>
                <a:lnTo>
                  <a:pt x="132" y="164"/>
                </a:lnTo>
                <a:lnTo>
                  <a:pt x="130" y="164"/>
                </a:lnTo>
                <a:lnTo>
                  <a:pt x="126" y="164"/>
                </a:lnTo>
                <a:lnTo>
                  <a:pt x="124" y="164"/>
                </a:lnTo>
                <a:lnTo>
                  <a:pt x="122" y="160"/>
                </a:lnTo>
                <a:lnTo>
                  <a:pt x="122" y="160"/>
                </a:lnTo>
                <a:lnTo>
                  <a:pt x="124" y="160"/>
                </a:lnTo>
                <a:lnTo>
                  <a:pt x="126" y="160"/>
                </a:lnTo>
                <a:lnTo>
                  <a:pt x="126" y="160"/>
                </a:lnTo>
                <a:lnTo>
                  <a:pt x="128" y="162"/>
                </a:lnTo>
                <a:lnTo>
                  <a:pt x="128" y="162"/>
                </a:lnTo>
                <a:lnTo>
                  <a:pt x="130" y="162"/>
                </a:lnTo>
                <a:close/>
                <a:moveTo>
                  <a:pt x="164" y="174"/>
                </a:moveTo>
                <a:lnTo>
                  <a:pt x="164" y="174"/>
                </a:lnTo>
                <a:lnTo>
                  <a:pt x="164" y="174"/>
                </a:lnTo>
                <a:lnTo>
                  <a:pt x="162" y="174"/>
                </a:lnTo>
                <a:lnTo>
                  <a:pt x="162" y="174"/>
                </a:lnTo>
                <a:lnTo>
                  <a:pt x="160" y="172"/>
                </a:lnTo>
                <a:lnTo>
                  <a:pt x="160" y="172"/>
                </a:lnTo>
                <a:lnTo>
                  <a:pt x="158" y="172"/>
                </a:lnTo>
                <a:lnTo>
                  <a:pt x="150" y="170"/>
                </a:lnTo>
                <a:lnTo>
                  <a:pt x="150" y="170"/>
                </a:lnTo>
                <a:lnTo>
                  <a:pt x="148" y="170"/>
                </a:lnTo>
                <a:lnTo>
                  <a:pt x="148" y="170"/>
                </a:lnTo>
                <a:lnTo>
                  <a:pt x="150" y="168"/>
                </a:lnTo>
                <a:lnTo>
                  <a:pt x="150" y="168"/>
                </a:lnTo>
                <a:lnTo>
                  <a:pt x="152" y="170"/>
                </a:lnTo>
                <a:lnTo>
                  <a:pt x="162" y="172"/>
                </a:lnTo>
                <a:lnTo>
                  <a:pt x="164" y="172"/>
                </a:lnTo>
                <a:lnTo>
                  <a:pt x="164" y="174"/>
                </a:lnTo>
                <a:lnTo>
                  <a:pt x="164" y="174"/>
                </a:lnTo>
                <a:close/>
                <a:moveTo>
                  <a:pt x="60" y="92"/>
                </a:moveTo>
                <a:lnTo>
                  <a:pt x="60" y="94"/>
                </a:lnTo>
                <a:lnTo>
                  <a:pt x="60" y="94"/>
                </a:lnTo>
                <a:lnTo>
                  <a:pt x="58" y="92"/>
                </a:lnTo>
                <a:lnTo>
                  <a:pt x="56" y="92"/>
                </a:lnTo>
                <a:lnTo>
                  <a:pt x="58" y="92"/>
                </a:lnTo>
                <a:lnTo>
                  <a:pt x="60" y="94"/>
                </a:lnTo>
                <a:lnTo>
                  <a:pt x="60" y="94"/>
                </a:lnTo>
                <a:lnTo>
                  <a:pt x="60" y="94"/>
                </a:lnTo>
                <a:lnTo>
                  <a:pt x="62" y="94"/>
                </a:lnTo>
                <a:lnTo>
                  <a:pt x="62" y="94"/>
                </a:lnTo>
                <a:lnTo>
                  <a:pt x="68" y="100"/>
                </a:lnTo>
                <a:lnTo>
                  <a:pt x="68" y="100"/>
                </a:lnTo>
                <a:lnTo>
                  <a:pt x="66" y="102"/>
                </a:lnTo>
                <a:lnTo>
                  <a:pt x="64" y="102"/>
                </a:lnTo>
                <a:lnTo>
                  <a:pt x="64" y="102"/>
                </a:lnTo>
                <a:lnTo>
                  <a:pt x="64" y="100"/>
                </a:lnTo>
                <a:lnTo>
                  <a:pt x="62" y="100"/>
                </a:lnTo>
                <a:lnTo>
                  <a:pt x="62" y="100"/>
                </a:lnTo>
                <a:lnTo>
                  <a:pt x="58" y="96"/>
                </a:lnTo>
                <a:lnTo>
                  <a:pt x="58" y="94"/>
                </a:lnTo>
                <a:lnTo>
                  <a:pt x="54" y="92"/>
                </a:lnTo>
                <a:lnTo>
                  <a:pt x="48" y="84"/>
                </a:lnTo>
                <a:lnTo>
                  <a:pt x="48" y="84"/>
                </a:lnTo>
                <a:lnTo>
                  <a:pt x="48" y="84"/>
                </a:lnTo>
                <a:lnTo>
                  <a:pt x="48" y="84"/>
                </a:lnTo>
                <a:lnTo>
                  <a:pt x="52" y="88"/>
                </a:lnTo>
                <a:lnTo>
                  <a:pt x="54" y="88"/>
                </a:lnTo>
                <a:lnTo>
                  <a:pt x="54" y="88"/>
                </a:lnTo>
                <a:lnTo>
                  <a:pt x="56" y="88"/>
                </a:lnTo>
                <a:lnTo>
                  <a:pt x="60" y="92"/>
                </a:lnTo>
                <a:close/>
                <a:moveTo>
                  <a:pt x="36" y="70"/>
                </a:moveTo>
                <a:lnTo>
                  <a:pt x="38" y="78"/>
                </a:lnTo>
                <a:lnTo>
                  <a:pt x="38" y="82"/>
                </a:lnTo>
                <a:lnTo>
                  <a:pt x="40" y="84"/>
                </a:lnTo>
                <a:lnTo>
                  <a:pt x="40" y="86"/>
                </a:lnTo>
                <a:lnTo>
                  <a:pt x="40" y="88"/>
                </a:lnTo>
                <a:lnTo>
                  <a:pt x="40" y="88"/>
                </a:lnTo>
                <a:lnTo>
                  <a:pt x="38" y="88"/>
                </a:lnTo>
                <a:lnTo>
                  <a:pt x="38" y="88"/>
                </a:lnTo>
                <a:lnTo>
                  <a:pt x="38" y="86"/>
                </a:lnTo>
                <a:lnTo>
                  <a:pt x="36" y="84"/>
                </a:lnTo>
                <a:lnTo>
                  <a:pt x="32" y="76"/>
                </a:lnTo>
                <a:lnTo>
                  <a:pt x="32" y="74"/>
                </a:lnTo>
                <a:lnTo>
                  <a:pt x="34" y="74"/>
                </a:lnTo>
                <a:lnTo>
                  <a:pt x="34" y="74"/>
                </a:lnTo>
                <a:lnTo>
                  <a:pt x="34" y="72"/>
                </a:lnTo>
                <a:lnTo>
                  <a:pt x="32" y="68"/>
                </a:lnTo>
                <a:lnTo>
                  <a:pt x="32" y="68"/>
                </a:lnTo>
                <a:lnTo>
                  <a:pt x="32" y="66"/>
                </a:lnTo>
                <a:lnTo>
                  <a:pt x="30" y="66"/>
                </a:lnTo>
                <a:lnTo>
                  <a:pt x="30" y="66"/>
                </a:lnTo>
                <a:lnTo>
                  <a:pt x="30" y="64"/>
                </a:lnTo>
                <a:lnTo>
                  <a:pt x="30" y="62"/>
                </a:lnTo>
                <a:lnTo>
                  <a:pt x="30" y="62"/>
                </a:lnTo>
                <a:lnTo>
                  <a:pt x="32" y="62"/>
                </a:lnTo>
                <a:lnTo>
                  <a:pt x="32" y="62"/>
                </a:lnTo>
                <a:lnTo>
                  <a:pt x="32" y="64"/>
                </a:lnTo>
                <a:lnTo>
                  <a:pt x="32" y="64"/>
                </a:lnTo>
                <a:lnTo>
                  <a:pt x="32" y="64"/>
                </a:lnTo>
                <a:lnTo>
                  <a:pt x="32" y="66"/>
                </a:lnTo>
                <a:lnTo>
                  <a:pt x="34" y="68"/>
                </a:lnTo>
                <a:lnTo>
                  <a:pt x="34" y="70"/>
                </a:lnTo>
                <a:lnTo>
                  <a:pt x="36" y="70"/>
                </a:lnTo>
                <a:lnTo>
                  <a:pt x="36" y="70"/>
                </a:lnTo>
                <a:close/>
                <a:moveTo>
                  <a:pt x="40" y="94"/>
                </a:moveTo>
                <a:lnTo>
                  <a:pt x="40" y="94"/>
                </a:lnTo>
                <a:lnTo>
                  <a:pt x="40" y="94"/>
                </a:lnTo>
                <a:lnTo>
                  <a:pt x="34" y="88"/>
                </a:lnTo>
                <a:lnTo>
                  <a:pt x="34" y="86"/>
                </a:lnTo>
                <a:lnTo>
                  <a:pt x="34" y="82"/>
                </a:lnTo>
                <a:lnTo>
                  <a:pt x="34" y="84"/>
                </a:lnTo>
                <a:lnTo>
                  <a:pt x="36" y="84"/>
                </a:lnTo>
                <a:lnTo>
                  <a:pt x="36" y="84"/>
                </a:lnTo>
                <a:lnTo>
                  <a:pt x="36" y="86"/>
                </a:lnTo>
                <a:lnTo>
                  <a:pt x="36" y="86"/>
                </a:lnTo>
                <a:lnTo>
                  <a:pt x="36" y="88"/>
                </a:lnTo>
                <a:lnTo>
                  <a:pt x="36" y="88"/>
                </a:lnTo>
                <a:lnTo>
                  <a:pt x="36" y="88"/>
                </a:lnTo>
                <a:lnTo>
                  <a:pt x="38" y="90"/>
                </a:lnTo>
                <a:lnTo>
                  <a:pt x="40" y="92"/>
                </a:lnTo>
                <a:lnTo>
                  <a:pt x="40" y="92"/>
                </a:lnTo>
                <a:lnTo>
                  <a:pt x="40" y="92"/>
                </a:lnTo>
                <a:lnTo>
                  <a:pt x="40" y="92"/>
                </a:lnTo>
                <a:lnTo>
                  <a:pt x="40" y="9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3" name="Freeform 819"/>
          <p:cNvSpPr>
            <a:spLocks noEditPoints="1"/>
          </p:cNvSpPr>
          <p:nvPr/>
        </p:nvSpPr>
        <p:spPr bwMode="auto">
          <a:xfrm>
            <a:off x="4514850" y="5072063"/>
            <a:ext cx="231775" cy="200025"/>
          </a:xfrm>
          <a:custGeom>
            <a:avLst/>
            <a:gdLst/>
            <a:ahLst/>
            <a:cxnLst>
              <a:cxn ang="0">
                <a:pos x="134" y="118"/>
              </a:cxn>
              <a:cxn ang="0">
                <a:pos x="126" y="116"/>
              </a:cxn>
              <a:cxn ang="0">
                <a:pos x="142" y="112"/>
              </a:cxn>
              <a:cxn ang="0">
                <a:pos x="146" y="34"/>
              </a:cxn>
              <a:cxn ang="0">
                <a:pos x="136" y="54"/>
              </a:cxn>
              <a:cxn ang="0">
                <a:pos x="142" y="64"/>
              </a:cxn>
              <a:cxn ang="0">
                <a:pos x="138" y="66"/>
              </a:cxn>
              <a:cxn ang="0">
                <a:pos x="132" y="54"/>
              </a:cxn>
              <a:cxn ang="0">
                <a:pos x="116" y="42"/>
              </a:cxn>
              <a:cxn ang="0">
                <a:pos x="118" y="38"/>
              </a:cxn>
              <a:cxn ang="0">
                <a:pos x="110" y="42"/>
              </a:cxn>
              <a:cxn ang="0">
                <a:pos x="108" y="52"/>
              </a:cxn>
              <a:cxn ang="0">
                <a:pos x="110" y="66"/>
              </a:cxn>
              <a:cxn ang="0">
                <a:pos x="122" y="84"/>
              </a:cxn>
              <a:cxn ang="0">
                <a:pos x="130" y="92"/>
              </a:cxn>
              <a:cxn ang="0">
                <a:pos x="138" y="104"/>
              </a:cxn>
              <a:cxn ang="0">
                <a:pos x="130" y="106"/>
              </a:cxn>
              <a:cxn ang="0">
                <a:pos x="134" y="104"/>
              </a:cxn>
              <a:cxn ang="0">
                <a:pos x="126" y="96"/>
              </a:cxn>
              <a:cxn ang="0">
                <a:pos x="120" y="102"/>
              </a:cxn>
              <a:cxn ang="0">
                <a:pos x="128" y="108"/>
              </a:cxn>
              <a:cxn ang="0">
                <a:pos x="128" y="112"/>
              </a:cxn>
              <a:cxn ang="0">
                <a:pos x="114" y="116"/>
              </a:cxn>
              <a:cxn ang="0">
                <a:pos x="114" y="120"/>
              </a:cxn>
              <a:cxn ang="0">
                <a:pos x="132" y="126"/>
              </a:cxn>
              <a:cxn ang="0">
                <a:pos x="44" y="120"/>
              </a:cxn>
              <a:cxn ang="0">
                <a:pos x="54" y="116"/>
              </a:cxn>
              <a:cxn ang="0">
                <a:pos x="58" y="110"/>
              </a:cxn>
              <a:cxn ang="0">
                <a:pos x="46" y="106"/>
              </a:cxn>
              <a:cxn ang="0">
                <a:pos x="42" y="114"/>
              </a:cxn>
              <a:cxn ang="0">
                <a:pos x="34" y="102"/>
              </a:cxn>
              <a:cxn ang="0">
                <a:pos x="22" y="92"/>
              </a:cxn>
              <a:cxn ang="0">
                <a:pos x="14" y="80"/>
              </a:cxn>
              <a:cxn ang="0">
                <a:pos x="20" y="82"/>
              </a:cxn>
              <a:cxn ang="0">
                <a:pos x="24" y="74"/>
              </a:cxn>
              <a:cxn ang="0">
                <a:pos x="26" y="70"/>
              </a:cxn>
              <a:cxn ang="0">
                <a:pos x="28" y="62"/>
              </a:cxn>
              <a:cxn ang="0">
                <a:pos x="34" y="62"/>
              </a:cxn>
              <a:cxn ang="0">
                <a:pos x="38" y="52"/>
              </a:cxn>
              <a:cxn ang="0">
                <a:pos x="46" y="44"/>
              </a:cxn>
              <a:cxn ang="0">
                <a:pos x="46" y="30"/>
              </a:cxn>
              <a:cxn ang="0">
                <a:pos x="58" y="26"/>
              </a:cxn>
              <a:cxn ang="0">
                <a:pos x="66" y="26"/>
              </a:cxn>
              <a:cxn ang="0">
                <a:pos x="80" y="14"/>
              </a:cxn>
              <a:cxn ang="0">
                <a:pos x="98" y="14"/>
              </a:cxn>
              <a:cxn ang="0">
                <a:pos x="108" y="8"/>
              </a:cxn>
              <a:cxn ang="0">
                <a:pos x="114" y="4"/>
              </a:cxn>
              <a:cxn ang="0">
                <a:pos x="126" y="6"/>
              </a:cxn>
              <a:cxn ang="0">
                <a:pos x="138" y="2"/>
              </a:cxn>
              <a:cxn ang="0">
                <a:pos x="146" y="34"/>
              </a:cxn>
              <a:cxn ang="0">
                <a:pos x="42" y="118"/>
              </a:cxn>
              <a:cxn ang="0">
                <a:pos x="10" y="76"/>
              </a:cxn>
              <a:cxn ang="0">
                <a:pos x="10" y="78"/>
              </a:cxn>
              <a:cxn ang="0">
                <a:pos x="10" y="90"/>
              </a:cxn>
              <a:cxn ang="0">
                <a:pos x="16" y="90"/>
              </a:cxn>
              <a:cxn ang="0">
                <a:pos x="8" y="88"/>
              </a:cxn>
              <a:cxn ang="0">
                <a:pos x="6" y="84"/>
              </a:cxn>
              <a:cxn ang="0">
                <a:pos x="0" y="76"/>
              </a:cxn>
              <a:cxn ang="0">
                <a:pos x="6" y="74"/>
              </a:cxn>
            </a:cxnLst>
            <a:rect l="0" t="0" r="r" b="b"/>
            <a:pathLst>
              <a:path w="146" h="126">
                <a:moveTo>
                  <a:pt x="146" y="126"/>
                </a:moveTo>
                <a:lnTo>
                  <a:pt x="144" y="126"/>
                </a:lnTo>
                <a:lnTo>
                  <a:pt x="140" y="122"/>
                </a:lnTo>
                <a:lnTo>
                  <a:pt x="136" y="118"/>
                </a:lnTo>
                <a:lnTo>
                  <a:pt x="134" y="118"/>
                </a:lnTo>
                <a:lnTo>
                  <a:pt x="132" y="118"/>
                </a:lnTo>
                <a:lnTo>
                  <a:pt x="132" y="118"/>
                </a:lnTo>
                <a:lnTo>
                  <a:pt x="122" y="118"/>
                </a:lnTo>
                <a:lnTo>
                  <a:pt x="122" y="118"/>
                </a:lnTo>
                <a:lnTo>
                  <a:pt x="126" y="116"/>
                </a:lnTo>
                <a:lnTo>
                  <a:pt x="132" y="112"/>
                </a:lnTo>
                <a:lnTo>
                  <a:pt x="132" y="112"/>
                </a:lnTo>
                <a:lnTo>
                  <a:pt x="138" y="110"/>
                </a:lnTo>
                <a:lnTo>
                  <a:pt x="138" y="110"/>
                </a:lnTo>
                <a:lnTo>
                  <a:pt x="142" y="112"/>
                </a:lnTo>
                <a:lnTo>
                  <a:pt x="144" y="118"/>
                </a:lnTo>
                <a:lnTo>
                  <a:pt x="146" y="118"/>
                </a:lnTo>
                <a:lnTo>
                  <a:pt x="146" y="118"/>
                </a:lnTo>
                <a:lnTo>
                  <a:pt x="146" y="126"/>
                </a:lnTo>
                <a:close/>
                <a:moveTo>
                  <a:pt x="146" y="34"/>
                </a:moveTo>
                <a:lnTo>
                  <a:pt x="146" y="34"/>
                </a:lnTo>
                <a:lnTo>
                  <a:pt x="146" y="36"/>
                </a:lnTo>
                <a:lnTo>
                  <a:pt x="146" y="56"/>
                </a:lnTo>
                <a:lnTo>
                  <a:pt x="138" y="54"/>
                </a:lnTo>
                <a:lnTo>
                  <a:pt x="136" y="54"/>
                </a:lnTo>
                <a:lnTo>
                  <a:pt x="136" y="54"/>
                </a:lnTo>
                <a:lnTo>
                  <a:pt x="134" y="56"/>
                </a:lnTo>
                <a:lnTo>
                  <a:pt x="136" y="60"/>
                </a:lnTo>
                <a:lnTo>
                  <a:pt x="140" y="64"/>
                </a:lnTo>
                <a:lnTo>
                  <a:pt x="142" y="64"/>
                </a:lnTo>
                <a:lnTo>
                  <a:pt x="146" y="66"/>
                </a:lnTo>
                <a:lnTo>
                  <a:pt x="146" y="66"/>
                </a:lnTo>
                <a:lnTo>
                  <a:pt x="146" y="70"/>
                </a:lnTo>
                <a:lnTo>
                  <a:pt x="140" y="68"/>
                </a:lnTo>
                <a:lnTo>
                  <a:pt x="138" y="66"/>
                </a:lnTo>
                <a:lnTo>
                  <a:pt x="134" y="60"/>
                </a:lnTo>
                <a:lnTo>
                  <a:pt x="134" y="58"/>
                </a:lnTo>
                <a:lnTo>
                  <a:pt x="134" y="56"/>
                </a:lnTo>
                <a:lnTo>
                  <a:pt x="134" y="56"/>
                </a:lnTo>
                <a:lnTo>
                  <a:pt x="132" y="54"/>
                </a:lnTo>
                <a:lnTo>
                  <a:pt x="128" y="54"/>
                </a:lnTo>
                <a:lnTo>
                  <a:pt x="126" y="52"/>
                </a:lnTo>
                <a:lnTo>
                  <a:pt x="118" y="48"/>
                </a:lnTo>
                <a:lnTo>
                  <a:pt x="116" y="44"/>
                </a:lnTo>
                <a:lnTo>
                  <a:pt x="116" y="42"/>
                </a:lnTo>
                <a:lnTo>
                  <a:pt x="116" y="42"/>
                </a:lnTo>
                <a:lnTo>
                  <a:pt x="118" y="42"/>
                </a:lnTo>
                <a:lnTo>
                  <a:pt x="120" y="42"/>
                </a:lnTo>
                <a:lnTo>
                  <a:pt x="120" y="40"/>
                </a:lnTo>
                <a:lnTo>
                  <a:pt x="118" y="38"/>
                </a:lnTo>
                <a:lnTo>
                  <a:pt x="116" y="36"/>
                </a:lnTo>
                <a:lnTo>
                  <a:pt x="116" y="38"/>
                </a:lnTo>
                <a:lnTo>
                  <a:pt x="116" y="38"/>
                </a:lnTo>
                <a:lnTo>
                  <a:pt x="114" y="40"/>
                </a:lnTo>
                <a:lnTo>
                  <a:pt x="110" y="42"/>
                </a:lnTo>
                <a:lnTo>
                  <a:pt x="108" y="42"/>
                </a:lnTo>
                <a:lnTo>
                  <a:pt x="106" y="44"/>
                </a:lnTo>
                <a:lnTo>
                  <a:pt x="108" y="48"/>
                </a:lnTo>
                <a:lnTo>
                  <a:pt x="108" y="48"/>
                </a:lnTo>
                <a:lnTo>
                  <a:pt x="108" y="52"/>
                </a:lnTo>
                <a:lnTo>
                  <a:pt x="106" y="58"/>
                </a:lnTo>
                <a:lnTo>
                  <a:pt x="108" y="64"/>
                </a:lnTo>
                <a:lnTo>
                  <a:pt x="108" y="66"/>
                </a:lnTo>
                <a:lnTo>
                  <a:pt x="110" y="66"/>
                </a:lnTo>
                <a:lnTo>
                  <a:pt x="110" y="66"/>
                </a:lnTo>
                <a:lnTo>
                  <a:pt x="112" y="68"/>
                </a:lnTo>
                <a:lnTo>
                  <a:pt x="118" y="76"/>
                </a:lnTo>
                <a:lnTo>
                  <a:pt x="120" y="78"/>
                </a:lnTo>
                <a:lnTo>
                  <a:pt x="120" y="78"/>
                </a:lnTo>
                <a:lnTo>
                  <a:pt x="122" y="84"/>
                </a:lnTo>
                <a:lnTo>
                  <a:pt x="122" y="84"/>
                </a:lnTo>
                <a:lnTo>
                  <a:pt x="122" y="86"/>
                </a:lnTo>
                <a:lnTo>
                  <a:pt x="126" y="88"/>
                </a:lnTo>
                <a:lnTo>
                  <a:pt x="130" y="90"/>
                </a:lnTo>
                <a:lnTo>
                  <a:pt x="130" y="92"/>
                </a:lnTo>
                <a:lnTo>
                  <a:pt x="136" y="96"/>
                </a:lnTo>
                <a:lnTo>
                  <a:pt x="136" y="98"/>
                </a:lnTo>
                <a:lnTo>
                  <a:pt x="138" y="100"/>
                </a:lnTo>
                <a:lnTo>
                  <a:pt x="140" y="102"/>
                </a:lnTo>
                <a:lnTo>
                  <a:pt x="138" y="104"/>
                </a:lnTo>
                <a:lnTo>
                  <a:pt x="134" y="106"/>
                </a:lnTo>
                <a:lnTo>
                  <a:pt x="134" y="106"/>
                </a:lnTo>
                <a:lnTo>
                  <a:pt x="132" y="108"/>
                </a:lnTo>
                <a:lnTo>
                  <a:pt x="130" y="108"/>
                </a:lnTo>
                <a:lnTo>
                  <a:pt x="130" y="106"/>
                </a:lnTo>
                <a:lnTo>
                  <a:pt x="130" y="104"/>
                </a:lnTo>
                <a:lnTo>
                  <a:pt x="132" y="104"/>
                </a:lnTo>
                <a:lnTo>
                  <a:pt x="130" y="106"/>
                </a:lnTo>
                <a:lnTo>
                  <a:pt x="134" y="106"/>
                </a:lnTo>
                <a:lnTo>
                  <a:pt x="134" y="104"/>
                </a:lnTo>
                <a:lnTo>
                  <a:pt x="136" y="102"/>
                </a:lnTo>
                <a:lnTo>
                  <a:pt x="134" y="100"/>
                </a:lnTo>
                <a:lnTo>
                  <a:pt x="132" y="98"/>
                </a:lnTo>
                <a:lnTo>
                  <a:pt x="130" y="98"/>
                </a:lnTo>
                <a:lnTo>
                  <a:pt x="126" y="96"/>
                </a:lnTo>
                <a:lnTo>
                  <a:pt x="124" y="94"/>
                </a:lnTo>
                <a:lnTo>
                  <a:pt x="120" y="100"/>
                </a:lnTo>
                <a:lnTo>
                  <a:pt x="120" y="100"/>
                </a:lnTo>
                <a:lnTo>
                  <a:pt x="120" y="102"/>
                </a:lnTo>
                <a:lnTo>
                  <a:pt x="120" y="102"/>
                </a:lnTo>
                <a:lnTo>
                  <a:pt x="122" y="104"/>
                </a:lnTo>
                <a:lnTo>
                  <a:pt x="122" y="104"/>
                </a:lnTo>
                <a:lnTo>
                  <a:pt x="124" y="104"/>
                </a:lnTo>
                <a:lnTo>
                  <a:pt x="126" y="106"/>
                </a:lnTo>
                <a:lnTo>
                  <a:pt x="128" y="108"/>
                </a:lnTo>
                <a:lnTo>
                  <a:pt x="128" y="110"/>
                </a:lnTo>
                <a:lnTo>
                  <a:pt x="128" y="110"/>
                </a:lnTo>
                <a:lnTo>
                  <a:pt x="130" y="110"/>
                </a:lnTo>
                <a:lnTo>
                  <a:pt x="130" y="110"/>
                </a:lnTo>
                <a:lnTo>
                  <a:pt x="128" y="112"/>
                </a:lnTo>
                <a:lnTo>
                  <a:pt x="126" y="114"/>
                </a:lnTo>
                <a:lnTo>
                  <a:pt x="122" y="116"/>
                </a:lnTo>
                <a:lnTo>
                  <a:pt x="118" y="118"/>
                </a:lnTo>
                <a:lnTo>
                  <a:pt x="116" y="116"/>
                </a:lnTo>
                <a:lnTo>
                  <a:pt x="114" y="116"/>
                </a:lnTo>
                <a:lnTo>
                  <a:pt x="114" y="116"/>
                </a:lnTo>
                <a:lnTo>
                  <a:pt x="110" y="118"/>
                </a:lnTo>
                <a:lnTo>
                  <a:pt x="112" y="118"/>
                </a:lnTo>
                <a:lnTo>
                  <a:pt x="112" y="120"/>
                </a:lnTo>
                <a:lnTo>
                  <a:pt x="114" y="120"/>
                </a:lnTo>
                <a:lnTo>
                  <a:pt x="116" y="118"/>
                </a:lnTo>
                <a:lnTo>
                  <a:pt x="118" y="120"/>
                </a:lnTo>
                <a:lnTo>
                  <a:pt x="120" y="122"/>
                </a:lnTo>
                <a:lnTo>
                  <a:pt x="126" y="122"/>
                </a:lnTo>
                <a:lnTo>
                  <a:pt x="132" y="126"/>
                </a:lnTo>
                <a:lnTo>
                  <a:pt x="52" y="126"/>
                </a:lnTo>
                <a:lnTo>
                  <a:pt x="50" y="124"/>
                </a:lnTo>
                <a:lnTo>
                  <a:pt x="46" y="122"/>
                </a:lnTo>
                <a:lnTo>
                  <a:pt x="44" y="122"/>
                </a:lnTo>
                <a:lnTo>
                  <a:pt x="44" y="120"/>
                </a:lnTo>
                <a:lnTo>
                  <a:pt x="44" y="116"/>
                </a:lnTo>
                <a:lnTo>
                  <a:pt x="44" y="114"/>
                </a:lnTo>
                <a:lnTo>
                  <a:pt x="52" y="114"/>
                </a:lnTo>
                <a:lnTo>
                  <a:pt x="54" y="114"/>
                </a:lnTo>
                <a:lnTo>
                  <a:pt x="54" y="116"/>
                </a:lnTo>
                <a:lnTo>
                  <a:pt x="54" y="116"/>
                </a:lnTo>
                <a:lnTo>
                  <a:pt x="56" y="118"/>
                </a:lnTo>
                <a:lnTo>
                  <a:pt x="58" y="114"/>
                </a:lnTo>
                <a:lnTo>
                  <a:pt x="58" y="112"/>
                </a:lnTo>
                <a:lnTo>
                  <a:pt x="58" y="110"/>
                </a:lnTo>
                <a:lnTo>
                  <a:pt x="56" y="108"/>
                </a:lnTo>
                <a:lnTo>
                  <a:pt x="56" y="108"/>
                </a:lnTo>
                <a:lnTo>
                  <a:pt x="54" y="110"/>
                </a:lnTo>
                <a:lnTo>
                  <a:pt x="50" y="108"/>
                </a:lnTo>
                <a:lnTo>
                  <a:pt x="46" y="106"/>
                </a:lnTo>
                <a:lnTo>
                  <a:pt x="44" y="108"/>
                </a:lnTo>
                <a:lnTo>
                  <a:pt x="44" y="110"/>
                </a:lnTo>
                <a:lnTo>
                  <a:pt x="44" y="112"/>
                </a:lnTo>
                <a:lnTo>
                  <a:pt x="46" y="112"/>
                </a:lnTo>
                <a:lnTo>
                  <a:pt x="42" y="114"/>
                </a:lnTo>
                <a:lnTo>
                  <a:pt x="42" y="112"/>
                </a:lnTo>
                <a:lnTo>
                  <a:pt x="42" y="110"/>
                </a:lnTo>
                <a:lnTo>
                  <a:pt x="42" y="108"/>
                </a:lnTo>
                <a:lnTo>
                  <a:pt x="40" y="108"/>
                </a:lnTo>
                <a:lnTo>
                  <a:pt x="34" y="102"/>
                </a:lnTo>
                <a:lnTo>
                  <a:pt x="32" y="98"/>
                </a:lnTo>
                <a:lnTo>
                  <a:pt x="28" y="98"/>
                </a:lnTo>
                <a:lnTo>
                  <a:pt x="28" y="98"/>
                </a:lnTo>
                <a:lnTo>
                  <a:pt x="26" y="96"/>
                </a:lnTo>
                <a:lnTo>
                  <a:pt x="22" y="92"/>
                </a:lnTo>
                <a:lnTo>
                  <a:pt x="22" y="92"/>
                </a:lnTo>
                <a:lnTo>
                  <a:pt x="22" y="88"/>
                </a:lnTo>
                <a:lnTo>
                  <a:pt x="20" y="82"/>
                </a:lnTo>
                <a:lnTo>
                  <a:pt x="16" y="80"/>
                </a:lnTo>
                <a:lnTo>
                  <a:pt x="14" y="80"/>
                </a:lnTo>
                <a:lnTo>
                  <a:pt x="14" y="80"/>
                </a:lnTo>
                <a:lnTo>
                  <a:pt x="16" y="80"/>
                </a:lnTo>
                <a:lnTo>
                  <a:pt x="18" y="82"/>
                </a:lnTo>
                <a:lnTo>
                  <a:pt x="20" y="82"/>
                </a:lnTo>
                <a:lnTo>
                  <a:pt x="20" y="82"/>
                </a:lnTo>
                <a:lnTo>
                  <a:pt x="22" y="82"/>
                </a:lnTo>
                <a:lnTo>
                  <a:pt x="24" y="78"/>
                </a:lnTo>
                <a:lnTo>
                  <a:pt x="24" y="76"/>
                </a:lnTo>
                <a:lnTo>
                  <a:pt x="24" y="74"/>
                </a:lnTo>
                <a:lnTo>
                  <a:pt x="24" y="74"/>
                </a:lnTo>
                <a:lnTo>
                  <a:pt x="26" y="76"/>
                </a:lnTo>
                <a:lnTo>
                  <a:pt x="28" y="74"/>
                </a:lnTo>
                <a:lnTo>
                  <a:pt x="28" y="74"/>
                </a:lnTo>
                <a:lnTo>
                  <a:pt x="28" y="72"/>
                </a:lnTo>
                <a:lnTo>
                  <a:pt x="26" y="70"/>
                </a:lnTo>
                <a:lnTo>
                  <a:pt x="24" y="70"/>
                </a:lnTo>
                <a:lnTo>
                  <a:pt x="24" y="66"/>
                </a:lnTo>
                <a:lnTo>
                  <a:pt x="28" y="62"/>
                </a:lnTo>
                <a:lnTo>
                  <a:pt x="28" y="62"/>
                </a:lnTo>
                <a:lnTo>
                  <a:pt x="28" y="62"/>
                </a:lnTo>
                <a:lnTo>
                  <a:pt x="30" y="62"/>
                </a:lnTo>
                <a:lnTo>
                  <a:pt x="32" y="62"/>
                </a:lnTo>
                <a:lnTo>
                  <a:pt x="34" y="62"/>
                </a:lnTo>
                <a:lnTo>
                  <a:pt x="34" y="62"/>
                </a:lnTo>
                <a:lnTo>
                  <a:pt x="34" y="62"/>
                </a:lnTo>
                <a:lnTo>
                  <a:pt x="36" y="62"/>
                </a:lnTo>
                <a:lnTo>
                  <a:pt x="38" y="56"/>
                </a:lnTo>
                <a:lnTo>
                  <a:pt x="38" y="54"/>
                </a:lnTo>
                <a:lnTo>
                  <a:pt x="38" y="52"/>
                </a:lnTo>
                <a:lnTo>
                  <a:pt x="38" y="52"/>
                </a:lnTo>
                <a:lnTo>
                  <a:pt x="40" y="48"/>
                </a:lnTo>
                <a:lnTo>
                  <a:pt x="40" y="46"/>
                </a:lnTo>
                <a:lnTo>
                  <a:pt x="40" y="44"/>
                </a:lnTo>
                <a:lnTo>
                  <a:pt x="44" y="44"/>
                </a:lnTo>
                <a:lnTo>
                  <a:pt x="46" y="44"/>
                </a:lnTo>
                <a:lnTo>
                  <a:pt x="48" y="40"/>
                </a:lnTo>
                <a:lnTo>
                  <a:pt x="48" y="38"/>
                </a:lnTo>
                <a:lnTo>
                  <a:pt x="48" y="36"/>
                </a:lnTo>
                <a:lnTo>
                  <a:pt x="48" y="34"/>
                </a:lnTo>
                <a:lnTo>
                  <a:pt x="46" y="30"/>
                </a:lnTo>
                <a:lnTo>
                  <a:pt x="44" y="26"/>
                </a:lnTo>
                <a:lnTo>
                  <a:pt x="50" y="26"/>
                </a:lnTo>
                <a:lnTo>
                  <a:pt x="52" y="26"/>
                </a:lnTo>
                <a:lnTo>
                  <a:pt x="58" y="26"/>
                </a:lnTo>
                <a:lnTo>
                  <a:pt x="58" y="26"/>
                </a:lnTo>
                <a:lnTo>
                  <a:pt x="60" y="26"/>
                </a:lnTo>
                <a:lnTo>
                  <a:pt x="60" y="24"/>
                </a:lnTo>
                <a:lnTo>
                  <a:pt x="64" y="24"/>
                </a:lnTo>
                <a:lnTo>
                  <a:pt x="66" y="26"/>
                </a:lnTo>
                <a:lnTo>
                  <a:pt x="66" y="26"/>
                </a:lnTo>
                <a:lnTo>
                  <a:pt x="68" y="26"/>
                </a:lnTo>
                <a:lnTo>
                  <a:pt x="74" y="24"/>
                </a:lnTo>
                <a:lnTo>
                  <a:pt x="78" y="18"/>
                </a:lnTo>
                <a:lnTo>
                  <a:pt x="78" y="16"/>
                </a:lnTo>
                <a:lnTo>
                  <a:pt x="80" y="14"/>
                </a:lnTo>
                <a:lnTo>
                  <a:pt x="88" y="12"/>
                </a:lnTo>
                <a:lnTo>
                  <a:pt x="90" y="12"/>
                </a:lnTo>
                <a:lnTo>
                  <a:pt x="92" y="14"/>
                </a:lnTo>
                <a:lnTo>
                  <a:pt x="94" y="14"/>
                </a:lnTo>
                <a:lnTo>
                  <a:pt x="98" y="14"/>
                </a:lnTo>
                <a:lnTo>
                  <a:pt x="100" y="14"/>
                </a:lnTo>
                <a:lnTo>
                  <a:pt x="104" y="14"/>
                </a:lnTo>
                <a:lnTo>
                  <a:pt x="108" y="14"/>
                </a:lnTo>
                <a:lnTo>
                  <a:pt x="108" y="10"/>
                </a:lnTo>
                <a:lnTo>
                  <a:pt x="108" y="8"/>
                </a:lnTo>
                <a:lnTo>
                  <a:pt x="108" y="6"/>
                </a:lnTo>
                <a:lnTo>
                  <a:pt x="110" y="6"/>
                </a:lnTo>
                <a:lnTo>
                  <a:pt x="110" y="4"/>
                </a:lnTo>
                <a:lnTo>
                  <a:pt x="114" y="4"/>
                </a:lnTo>
                <a:lnTo>
                  <a:pt x="114" y="4"/>
                </a:lnTo>
                <a:lnTo>
                  <a:pt x="116" y="6"/>
                </a:lnTo>
                <a:lnTo>
                  <a:pt x="120" y="6"/>
                </a:lnTo>
                <a:lnTo>
                  <a:pt x="122" y="6"/>
                </a:lnTo>
                <a:lnTo>
                  <a:pt x="124" y="6"/>
                </a:lnTo>
                <a:lnTo>
                  <a:pt x="126" y="6"/>
                </a:lnTo>
                <a:lnTo>
                  <a:pt x="126" y="4"/>
                </a:lnTo>
                <a:lnTo>
                  <a:pt x="126" y="4"/>
                </a:lnTo>
                <a:lnTo>
                  <a:pt x="128" y="2"/>
                </a:lnTo>
                <a:lnTo>
                  <a:pt x="134" y="2"/>
                </a:lnTo>
                <a:lnTo>
                  <a:pt x="138" y="2"/>
                </a:lnTo>
                <a:lnTo>
                  <a:pt x="140" y="4"/>
                </a:lnTo>
                <a:lnTo>
                  <a:pt x="140" y="4"/>
                </a:lnTo>
                <a:lnTo>
                  <a:pt x="144" y="2"/>
                </a:lnTo>
                <a:lnTo>
                  <a:pt x="146" y="0"/>
                </a:lnTo>
                <a:lnTo>
                  <a:pt x="146" y="34"/>
                </a:lnTo>
                <a:close/>
                <a:moveTo>
                  <a:pt x="38" y="126"/>
                </a:moveTo>
                <a:lnTo>
                  <a:pt x="38" y="122"/>
                </a:lnTo>
                <a:lnTo>
                  <a:pt x="40" y="118"/>
                </a:lnTo>
                <a:lnTo>
                  <a:pt x="40" y="118"/>
                </a:lnTo>
                <a:lnTo>
                  <a:pt x="42" y="118"/>
                </a:lnTo>
                <a:lnTo>
                  <a:pt x="42" y="118"/>
                </a:lnTo>
                <a:lnTo>
                  <a:pt x="44" y="120"/>
                </a:lnTo>
                <a:lnTo>
                  <a:pt x="44" y="126"/>
                </a:lnTo>
                <a:lnTo>
                  <a:pt x="38" y="126"/>
                </a:lnTo>
                <a:close/>
                <a:moveTo>
                  <a:pt x="10" y="76"/>
                </a:moveTo>
                <a:lnTo>
                  <a:pt x="10" y="76"/>
                </a:lnTo>
                <a:lnTo>
                  <a:pt x="10" y="76"/>
                </a:lnTo>
                <a:lnTo>
                  <a:pt x="10" y="78"/>
                </a:lnTo>
                <a:lnTo>
                  <a:pt x="10" y="78"/>
                </a:lnTo>
                <a:lnTo>
                  <a:pt x="10" y="78"/>
                </a:lnTo>
                <a:lnTo>
                  <a:pt x="8" y="78"/>
                </a:lnTo>
                <a:lnTo>
                  <a:pt x="6" y="80"/>
                </a:lnTo>
                <a:lnTo>
                  <a:pt x="6" y="80"/>
                </a:lnTo>
                <a:lnTo>
                  <a:pt x="8" y="82"/>
                </a:lnTo>
                <a:lnTo>
                  <a:pt x="10" y="90"/>
                </a:lnTo>
                <a:lnTo>
                  <a:pt x="14" y="92"/>
                </a:lnTo>
                <a:lnTo>
                  <a:pt x="14" y="92"/>
                </a:lnTo>
                <a:lnTo>
                  <a:pt x="16" y="92"/>
                </a:lnTo>
                <a:lnTo>
                  <a:pt x="16" y="90"/>
                </a:lnTo>
                <a:lnTo>
                  <a:pt x="16" y="90"/>
                </a:lnTo>
                <a:lnTo>
                  <a:pt x="18" y="94"/>
                </a:lnTo>
                <a:lnTo>
                  <a:pt x="18" y="94"/>
                </a:lnTo>
                <a:lnTo>
                  <a:pt x="16" y="94"/>
                </a:lnTo>
                <a:lnTo>
                  <a:pt x="10" y="90"/>
                </a:lnTo>
                <a:lnTo>
                  <a:pt x="8" y="88"/>
                </a:lnTo>
                <a:lnTo>
                  <a:pt x="8" y="88"/>
                </a:lnTo>
                <a:lnTo>
                  <a:pt x="8" y="86"/>
                </a:lnTo>
                <a:lnTo>
                  <a:pt x="8" y="86"/>
                </a:lnTo>
                <a:lnTo>
                  <a:pt x="6" y="84"/>
                </a:lnTo>
                <a:lnTo>
                  <a:pt x="6" y="84"/>
                </a:lnTo>
                <a:lnTo>
                  <a:pt x="4" y="82"/>
                </a:lnTo>
                <a:lnTo>
                  <a:pt x="0" y="80"/>
                </a:lnTo>
                <a:lnTo>
                  <a:pt x="0" y="78"/>
                </a:lnTo>
                <a:lnTo>
                  <a:pt x="0" y="76"/>
                </a:lnTo>
                <a:lnTo>
                  <a:pt x="0" y="76"/>
                </a:lnTo>
                <a:lnTo>
                  <a:pt x="0" y="76"/>
                </a:lnTo>
                <a:lnTo>
                  <a:pt x="2" y="76"/>
                </a:lnTo>
                <a:lnTo>
                  <a:pt x="4" y="76"/>
                </a:lnTo>
                <a:lnTo>
                  <a:pt x="6" y="76"/>
                </a:lnTo>
                <a:lnTo>
                  <a:pt x="6" y="74"/>
                </a:lnTo>
                <a:lnTo>
                  <a:pt x="8" y="74"/>
                </a:lnTo>
                <a:lnTo>
                  <a:pt x="10" y="7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4" name="Freeform 820"/>
          <p:cNvSpPr>
            <a:spLocks/>
          </p:cNvSpPr>
          <p:nvPr/>
        </p:nvSpPr>
        <p:spPr bwMode="auto">
          <a:xfrm>
            <a:off x="3965575" y="4313238"/>
            <a:ext cx="215900" cy="333375"/>
          </a:xfrm>
          <a:custGeom>
            <a:avLst/>
            <a:gdLst/>
            <a:ahLst/>
            <a:cxnLst>
              <a:cxn ang="0">
                <a:pos x="122" y="12"/>
              </a:cxn>
              <a:cxn ang="0">
                <a:pos x="122" y="18"/>
              </a:cxn>
              <a:cxn ang="0">
                <a:pos x="124" y="24"/>
              </a:cxn>
              <a:cxn ang="0">
                <a:pos x="130" y="30"/>
              </a:cxn>
              <a:cxn ang="0">
                <a:pos x="132" y="34"/>
              </a:cxn>
              <a:cxn ang="0">
                <a:pos x="136" y="40"/>
              </a:cxn>
              <a:cxn ang="0">
                <a:pos x="132" y="50"/>
              </a:cxn>
              <a:cxn ang="0">
                <a:pos x="130" y="56"/>
              </a:cxn>
              <a:cxn ang="0">
                <a:pos x="126" y="58"/>
              </a:cxn>
              <a:cxn ang="0">
                <a:pos x="122" y="54"/>
              </a:cxn>
              <a:cxn ang="0">
                <a:pos x="110" y="48"/>
              </a:cxn>
              <a:cxn ang="0">
                <a:pos x="114" y="54"/>
              </a:cxn>
              <a:cxn ang="0">
                <a:pos x="98" y="60"/>
              </a:cxn>
              <a:cxn ang="0">
                <a:pos x="88" y="62"/>
              </a:cxn>
              <a:cxn ang="0">
                <a:pos x="86" y="66"/>
              </a:cxn>
              <a:cxn ang="0">
                <a:pos x="80" y="66"/>
              </a:cxn>
              <a:cxn ang="0">
                <a:pos x="74" y="72"/>
              </a:cxn>
              <a:cxn ang="0">
                <a:pos x="68" y="76"/>
              </a:cxn>
              <a:cxn ang="0">
                <a:pos x="62" y="76"/>
              </a:cxn>
              <a:cxn ang="0">
                <a:pos x="56" y="76"/>
              </a:cxn>
              <a:cxn ang="0">
                <a:pos x="46" y="82"/>
              </a:cxn>
              <a:cxn ang="0">
                <a:pos x="40" y="80"/>
              </a:cxn>
              <a:cxn ang="0">
                <a:pos x="40" y="88"/>
              </a:cxn>
              <a:cxn ang="0">
                <a:pos x="50" y="94"/>
              </a:cxn>
              <a:cxn ang="0">
                <a:pos x="52" y="104"/>
              </a:cxn>
              <a:cxn ang="0">
                <a:pos x="54" y="112"/>
              </a:cxn>
              <a:cxn ang="0">
                <a:pos x="64" y="124"/>
              </a:cxn>
              <a:cxn ang="0">
                <a:pos x="78" y="132"/>
              </a:cxn>
              <a:cxn ang="0">
                <a:pos x="90" y="140"/>
              </a:cxn>
              <a:cxn ang="0">
                <a:pos x="96" y="144"/>
              </a:cxn>
              <a:cxn ang="0">
                <a:pos x="98" y="144"/>
              </a:cxn>
              <a:cxn ang="0">
                <a:pos x="102" y="148"/>
              </a:cxn>
              <a:cxn ang="0">
                <a:pos x="102" y="158"/>
              </a:cxn>
              <a:cxn ang="0">
                <a:pos x="94" y="158"/>
              </a:cxn>
              <a:cxn ang="0">
                <a:pos x="90" y="164"/>
              </a:cxn>
              <a:cxn ang="0">
                <a:pos x="86" y="170"/>
              </a:cxn>
              <a:cxn ang="0">
                <a:pos x="74" y="172"/>
              </a:cxn>
              <a:cxn ang="0">
                <a:pos x="68" y="182"/>
              </a:cxn>
              <a:cxn ang="0">
                <a:pos x="72" y="186"/>
              </a:cxn>
              <a:cxn ang="0">
                <a:pos x="74" y="192"/>
              </a:cxn>
              <a:cxn ang="0">
                <a:pos x="78" y="196"/>
              </a:cxn>
              <a:cxn ang="0">
                <a:pos x="78" y="208"/>
              </a:cxn>
              <a:cxn ang="0">
                <a:pos x="70" y="200"/>
              </a:cxn>
              <a:cxn ang="0">
                <a:pos x="62" y="198"/>
              </a:cxn>
              <a:cxn ang="0">
                <a:pos x="56" y="198"/>
              </a:cxn>
              <a:cxn ang="0">
                <a:pos x="46" y="200"/>
              </a:cxn>
              <a:cxn ang="0">
                <a:pos x="38" y="200"/>
              </a:cxn>
              <a:cxn ang="0">
                <a:pos x="24" y="206"/>
              </a:cxn>
              <a:cxn ang="0">
                <a:pos x="6" y="210"/>
              </a:cxn>
              <a:cxn ang="0">
                <a:pos x="0" y="204"/>
              </a:cxn>
            </a:cxnLst>
            <a:rect l="0" t="0" r="r" b="b"/>
            <a:pathLst>
              <a:path w="136" h="210">
                <a:moveTo>
                  <a:pt x="122" y="0"/>
                </a:moveTo>
                <a:lnTo>
                  <a:pt x="122" y="4"/>
                </a:lnTo>
                <a:lnTo>
                  <a:pt x="122" y="10"/>
                </a:lnTo>
                <a:lnTo>
                  <a:pt x="122" y="12"/>
                </a:lnTo>
                <a:lnTo>
                  <a:pt x="120" y="12"/>
                </a:lnTo>
                <a:lnTo>
                  <a:pt x="118" y="14"/>
                </a:lnTo>
                <a:lnTo>
                  <a:pt x="118" y="14"/>
                </a:lnTo>
                <a:lnTo>
                  <a:pt x="122" y="18"/>
                </a:lnTo>
                <a:lnTo>
                  <a:pt x="122" y="20"/>
                </a:lnTo>
                <a:lnTo>
                  <a:pt x="124" y="20"/>
                </a:lnTo>
                <a:lnTo>
                  <a:pt x="124" y="22"/>
                </a:lnTo>
                <a:lnTo>
                  <a:pt x="124" y="24"/>
                </a:lnTo>
                <a:lnTo>
                  <a:pt x="124" y="26"/>
                </a:lnTo>
                <a:lnTo>
                  <a:pt x="124" y="28"/>
                </a:lnTo>
                <a:lnTo>
                  <a:pt x="128" y="28"/>
                </a:lnTo>
                <a:lnTo>
                  <a:pt x="130" y="30"/>
                </a:lnTo>
                <a:lnTo>
                  <a:pt x="132" y="30"/>
                </a:lnTo>
                <a:lnTo>
                  <a:pt x="132" y="32"/>
                </a:lnTo>
                <a:lnTo>
                  <a:pt x="134" y="34"/>
                </a:lnTo>
                <a:lnTo>
                  <a:pt x="132" y="34"/>
                </a:lnTo>
                <a:lnTo>
                  <a:pt x="134" y="36"/>
                </a:lnTo>
                <a:lnTo>
                  <a:pt x="134" y="36"/>
                </a:lnTo>
                <a:lnTo>
                  <a:pt x="136" y="38"/>
                </a:lnTo>
                <a:lnTo>
                  <a:pt x="136" y="40"/>
                </a:lnTo>
                <a:lnTo>
                  <a:pt x="134" y="46"/>
                </a:lnTo>
                <a:lnTo>
                  <a:pt x="134" y="48"/>
                </a:lnTo>
                <a:lnTo>
                  <a:pt x="134" y="48"/>
                </a:lnTo>
                <a:lnTo>
                  <a:pt x="132" y="50"/>
                </a:lnTo>
                <a:lnTo>
                  <a:pt x="132" y="52"/>
                </a:lnTo>
                <a:lnTo>
                  <a:pt x="130" y="56"/>
                </a:lnTo>
                <a:lnTo>
                  <a:pt x="130" y="56"/>
                </a:lnTo>
                <a:lnTo>
                  <a:pt x="130" y="56"/>
                </a:lnTo>
                <a:lnTo>
                  <a:pt x="130" y="58"/>
                </a:lnTo>
                <a:lnTo>
                  <a:pt x="128" y="58"/>
                </a:lnTo>
                <a:lnTo>
                  <a:pt x="126" y="58"/>
                </a:lnTo>
                <a:lnTo>
                  <a:pt x="126" y="58"/>
                </a:lnTo>
                <a:lnTo>
                  <a:pt x="124" y="58"/>
                </a:lnTo>
                <a:lnTo>
                  <a:pt x="122" y="56"/>
                </a:lnTo>
                <a:lnTo>
                  <a:pt x="122" y="56"/>
                </a:lnTo>
                <a:lnTo>
                  <a:pt x="122" y="54"/>
                </a:lnTo>
                <a:lnTo>
                  <a:pt x="122" y="52"/>
                </a:lnTo>
                <a:lnTo>
                  <a:pt x="120" y="50"/>
                </a:lnTo>
                <a:lnTo>
                  <a:pt x="118" y="50"/>
                </a:lnTo>
                <a:lnTo>
                  <a:pt x="110" y="48"/>
                </a:lnTo>
                <a:lnTo>
                  <a:pt x="110" y="48"/>
                </a:lnTo>
                <a:lnTo>
                  <a:pt x="110" y="50"/>
                </a:lnTo>
                <a:lnTo>
                  <a:pt x="112" y="54"/>
                </a:lnTo>
                <a:lnTo>
                  <a:pt x="114" y="54"/>
                </a:lnTo>
                <a:lnTo>
                  <a:pt x="112" y="56"/>
                </a:lnTo>
                <a:lnTo>
                  <a:pt x="106" y="58"/>
                </a:lnTo>
                <a:lnTo>
                  <a:pt x="100" y="58"/>
                </a:lnTo>
                <a:lnTo>
                  <a:pt x="98" y="60"/>
                </a:lnTo>
                <a:lnTo>
                  <a:pt x="98" y="60"/>
                </a:lnTo>
                <a:lnTo>
                  <a:pt x="92" y="62"/>
                </a:lnTo>
                <a:lnTo>
                  <a:pt x="90" y="62"/>
                </a:lnTo>
                <a:lnTo>
                  <a:pt x="88" y="62"/>
                </a:lnTo>
                <a:lnTo>
                  <a:pt x="88" y="64"/>
                </a:lnTo>
                <a:lnTo>
                  <a:pt x="86" y="64"/>
                </a:lnTo>
                <a:lnTo>
                  <a:pt x="84" y="66"/>
                </a:lnTo>
                <a:lnTo>
                  <a:pt x="86" y="66"/>
                </a:lnTo>
                <a:lnTo>
                  <a:pt x="84" y="68"/>
                </a:lnTo>
                <a:lnTo>
                  <a:pt x="82" y="68"/>
                </a:lnTo>
                <a:lnTo>
                  <a:pt x="82" y="68"/>
                </a:lnTo>
                <a:lnTo>
                  <a:pt x="80" y="66"/>
                </a:lnTo>
                <a:lnTo>
                  <a:pt x="76" y="68"/>
                </a:lnTo>
                <a:lnTo>
                  <a:pt x="74" y="70"/>
                </a:lnTo>
                <a:lnTo>
                  <a:pt x="74" y="72"/>
                </a:lnTo>
                <a:lnTo>
                  <a:pt x="74" y="72"/>
                </a:lnTo>
                <a:lnTo>
                  <a:pt x="70" y="72"/>
                </a:lnTo>
                <a:lnTo>
                  <a:pt x="68" y="76"/>
                </a:lnTo>
                <a:lnTo>
                  <a:pt x="68" y="76"/>
                </a:lnTo>
                <a:lnTo>
                  <a:pt x="68" y="76"/>
                </a:lnTo>
                <a:lnTo>
                  <a:pt x="66" y="76"/>
                </a:lnTo>
                <a:lnTo>
                  <a:pt x="64" y="76"/>
                </a:lnTo>
                <a:lnTo>
                  <a:pt x="64" y="76"/>
                </a:lnTo>
                <a:lnTo>
                  <a:pt x="62" y="76"/>
                </a:lnTo>
                <a:lnTo>
                  <a:pt x="62" y="74"/>
                </a:lnTo>
                <a:lnTo>
                  <a:pt x="60" y="76"/>
                </a:lnTo>
                <a:lnTo>
                  <a:pt x="58" y="76"/>
                </a:lnTo>
                <a:lnTo>
                  <a:pt x="56" y="76"/>
                </a:lnTo>
                <a:lnTo>
                  <a:pt x="54" y="76"/>
                </a:lnTo>
                <a:lnTo>
                  <a:pt x="50" y="78"/>
                </a:lnTo>
                <a:lnTo>
                  <a:pt x="50" y="78"/>
                </a:lnTo>
                <a:lnTo>
                  <a:pt x="46" y="82"/>
                </a:lnTo>
                <a:lnTo>
                  <a:pt x="44" y="84"/>
                </a:lnTo>
                <a:lnTo>
                  <a:pt x="44" y="86"/>
                </a:lnTo>
                <a:lnTo>
                  <a:pt x="44" y="86"/>
                </a:lnTo>
                <a:lnTo>
                  <a:pt x="40" y="80"/>
                </a:lnTo>
                <a:lnTo>
                  <a:pt x="36" y="80"/>
                </a:lnTo>
                <a:lnTo>
                  <a:pt x="38" y="82"/>
                </a:lnTo>
                <a:lnTo>
                  <a:pt x="40" y="88"/>
                </a:lnTo>
                <a:lnTo>
                  <a:pt x="40" y="88"/>
                </a:lnTo>
                <a:lnTo>
                  <a:pt x="40" y="90"/>
                </a:lnTo>
                <a:lnTo>
                  <a:pt x="44" y="92"/>
                </a:lnTo>
                <a:lnTo>
                  <a:pt x="44" y="92"/>
                </a:lnTo>
                <a:lnTo>
                  <a:pt x="50" y="94"/>
                </a:lnTo>
                <a:lnTo>
                  <a:pt x="50" y="96"/>
                </a:lnTo>
                <a:lnTo>
                  <a:pt x="52" y="96"/>
                </a:lnTo>
                <a:lnTo>
                  <a:pt x="54" y="98"/>
                </a:lnTo>
                <a:lnTo>
                  <a:pt x="52" y="104"/>
                </a:lnTo>
                <a:lnTo>
                  <a:pt x="50" y="108"/>
                </a:lnTo>
                <a:lnTo>
                  <a:pt x="52" y="108"/>
                </a:lnTo>
                <a:lnTo>
                  <a:pt x="52" y="110"/>
                </a:lnTo>
                <a:lnTo>
                  <a:pt x="54" y="112"/>
                </a:lnTo>
                <a:lnTo>
                  <a:pt x="56" y="114"/>
                </a:lnTo>
                <a:lnTo>
                  <a:pt x="56" y="116"/>
                </a:lnTo>
                <a:lnTo>
                  <a:pt x="60" y="120"/>
                </a:lnTo>
                <a:lnTo>
                  <a:pt x="64" y="124"/>
                </a:lnTo>
                <a:lnTo>
                  <a:pt x="68" y="124"/>
                </a:lnTo>
                <a:lnTo>
                  <a:pt x="70" y="124"/>
                </a:lnTo>
                <a:lnTo>
                  <a:pt x="72" y="126"/>
                </a:lnTo>
                <a:lnTo>
                  <a:pt x="78" y="132"/>
                </a:lnTo>
                <a:lnTo>
                  <a:pt x="84" y="134"/>
                </a:lnTo>
                <a:lnTo>
                  <a:pt x="86" y="136"/>
                </a:lnTo>
                <a:lnTo>
                  <a:pt x="86" y="138"/>
                </a:lnTo>
                <a:lnTo>
                  <a:pt x="90" y="140"/>
                </a:lnTo>
                <a:lnTo>
                  <a:pt x="92" y="140"/>
                </a:lnTo>
                <a:lnTo>
                  <a:pt x="94" y="140"/>
                </a:lnTo>
                <a:lnTo>
                  <a:pt x="94" y="142"/>
                </a:lnTo>
                <a:lnTo>
                  <a:pt x="96" y="144"/>
                </a:lnTo>
                <a:lnTo>
                  <a:pt x="96" y="144"/>
                </a:lnTo>
                <a:lnTo>
                  <a:pt x="98" y="144"/>
                </a:lnTo>
                <a:lnTo>
                  <a:pt x="98" y="144"/>
                </a:lnTo>
                <a:lnTo>
                  <a:pt x="98" y="144"/>
                </a:lnTo>
                <a:lnTo>
                  <a:pt x="100" y="146"/>
                </a:lnTo>
                <a:lnTo>
                  <a:pt x="100" y="146"/>
                </a:lnTo>
                <a:lnTo>
                  <a:pt x="102" y="148"/>
                </a:lnTo>
                <a:lnTo>
                  <a:pt x="102" y="148"/>
                </a:lnTo>
                <a:lnTo>
                  <a:pt x="102" y="150"/>
                </a:lnTo>
                <a:lnTo>
                  <a:pt x="102" y="150"/>
                </a:lnTo>
                <a:lnTo>
                  <a:pt x="102" y="156"/>
                </a:lnTo>
                <a:lnTo>
                  <a:pt x="102" y="158"/>
                </a:lnTo>
                <a:lnTo>
                  <a:pt x="100" y="160"/>
                </a:lnTo>
                <a:lnTo>
                  <a:pt x="98" y="160"/>
                </a:lnTo>
                <a:lnTo>
                  <a:pt x="96" y="160"/>
                </a:lnTo>
                <a:lnTo>
                  <a:pt x="94" y="158"/>
                </a:lnTo>
                <a:lnTo>
                  <a:pt x="92" y="158"/>
                </a:lnTo>
                <a:lnTo>
                  <a:pt x="90" y="158"/>
                </a:lnTo>
                <a:lnTo>
                  <a:pt x="90" y="160"/>
                </a:lnTo>
                <a:lnTo>
                  <a:pt x="90" y="164"/>
                </a:lnTo>
                <a:lnTo>
                  <a:pt x="88" y="166"/>
                </a:lnTo>
                <a:lnTo>
                  <a:pt x="88" y="168"/>
                </a:lnTo>
                <a:lnTo>
                  <a:pt x="86" y="168"/>
                </a:lnTo>
                <a:lnTo>
                  <a:pt x="86" y="170"/>
                </a:lnTo>
                <a:lnTo>
                  <a:pt x="84" y="170"/>
                </a:lnTo>
                <a:lnTo>
                  <a:pt x="84" y="170"/>
                </a:lnTo>
                <a:lnTo>
                  <a:pt x="80" y="170"/>
                </a:lnTo>
                <a:lnTo>
                  <a:pt x="74" y="172"/>
                </a:lnTo>
                <a:lnTo>
                  <a:pt x="70" y="174"/>
                </a:lnTo>
                <a:lnTo>
                  <a:pt x="66" y="178"/>
                </a:lnTo>
                <a:lnTo>
                  <a:pt x="66" y="180"/>
                </a:lnTo>
                <a:lnTo>
                  <a:pt x="68" y="182"/>
                </a:lnTo>
                <a:lnTo>
                  <a:pt x="70" y="182"/>
                </a:lnTo>
                <a:lnTo>
                  <a:pt x="70" y="184"/>
                </a:lnTo>
                <a:lnTo>
                  <a:pt x="70" y="184"/>
                </a:lnTo>
                <a:lnTo>
                  <a:pt x="72" y="186"/>
                </a:lnTo>
                <a:lnTo>
                  <a:pt x="74" y="188"/>
                </a:lnTo>
                <a:lnTo>
                  <a:pt x="76" y="190"/>
                </a:lnTo>
                <a:lnTo>
                  <a:pt x="74" y="192"/>
                </a:lnTo>
                <a:lnTo>
                  <a:pt x="74" y="192"/>
                </a:lnTo>
                <a:lnTo>
                  <a:pt x="72" y="196"/>
                </a:lnTo>
                <a:lnTo>
                  <a:pt x="76" y="196"/>
                </a:lnTo>
                <a:lnTo>
                  <a:pt x="76" y="196"/>
                </a:lnTo>
                <a:lnTo>
                  <a:pt x="78" y="196"/>
                </a:lnTo>
                <a:lnTo>
                  <a:pt x="78" y="198"/>
                </a:lnTo>
                <a:lnTo>
                  <a:pt x="80" y="200"/>
                </a:lnTo>
                <a:lnTo>
                  <a:pt x="78" y="206"/>
                </a:lnTo>
                <a:lnTo>
                  <a:pt x="78" y="208"/>
                </a:lnTo>
                <a:lnTo>
                  <a:pt x="76" y="206"/>
                </a:lnTo>
                <a:lnTo>
                  <a:pt x="70" y="204"/>
                </a:lnTo>
                <a:lnTo>
                  <a:pt x="68" y="202"/>
                </a:lnTo>
                <a:lnTo>
                  <a:pt x="70" y="200"/>
                </a:lnTo>
                <a:lnTo>
                  <a:pt x="70" y="200"/>
                </a:lnTo>
                <a:lnTo>
                  <a:pt x="66" y="198"/>
                </a:lnTo>
                <a:lnTo>
                  <a:pt x="64" y="198"/>
                </a:lnTo>
                <a:lnTo>
                  <a:pt x="62" y="198"/>
                </a:lnTo>
                <a:lnTo>
                  <a:pt x="62" y="200"/>
                </a:lnTo>
                <a:lnTo>
                  <a:pt x="60" y="200"/>
                </a:lnTo>
                <a:lnTo>
                  <a:pt x="58" y="200"/>
                </a:lnTo>
                <a:lnTo>
                  <a:pt x="56" y="198"/>
                </a:lnTo>
                <a:lnTo>
                  <a:pt x="48" y="198"/>
                </a:lnTo>
                <a:lnTo>
                  <a:pt x="48" y="200"/>
                </a:lnTo>
                <a:lnTo>
                  <a:pt x="48" y="200"/>
                </a:lnTo>
                <a:lnTo>
                  <a:pt x="46" y="200"/>
                </a:lnTo>
                <a:lnTo>
                  <a:pt x="44" y="200"/>
                </a:lnTo>
                <a:lnTo>
                  <a:pt x="42" y="200"/>
                </a:lnTo>
                <a:lnTo>
                  <a:pt x="40" y="200"/>
                </a:lnTo>
                <a:lnTo>
                  <a:pt x="38" y="200"/>
                </a:lnTo>
                <a:lnTo>
                  <a:pt x="30" y="202"/>
                </a:lnTo>
                <a:lnTo>
                  <a:pt x="26" y="204"/>
                </a:lnTo>
                <a:lnTo>
                  <a:pt x="26" y="206"/>
                </a:lnTo>
                <a:lnTo>
                  <a:pt x="24" y="206"/>
                </a:lnTo>
                <a:lnTo>
                  <a:pt x="22" y="206"/>
                </a:lnTo>
                <a:lnTo>
                  <a:pt x="16" y="210"/>
                </a:lnTo>
                <a:lnTo>
                  <a:pt x="10" y="210"/>
                </a:lnTo>
                <a:lnTo>
                  <a:pt x="6" y="210"/>
                </a:lnTo>
                <a:lnTo>
                  <a:pt x="6" y="210"/>
                </a:lnTo>
                <a:lnTo>
                  <a:pt x="4" y="210"/>
                </a:lnTo>
                <a:lnTo>
                  <a:pt x="2" y="206"/>
                </a:lnTo>
                <a:lnTo>
                  <a:pt x="0" y="204"/>
                </a:lnTo>
                <a:lnTo>
                  <a:pt x="0" y="0"/>
                </a:lnTo>
                <a:lnTo>
                  <a:pt x="12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5" name="Freeform 821"/>
          <p:cNvSpPr>
            <a:spLocks/>
          </p:cNvSpPr>
          <p:nvPr/>
        </p:nvSpPr>
        <p:spPr bwMode="auto">
          <a:xfrm>
            <a:off x="4022725" y="4389438"/>
            <a:ext cx="381000" cy="174625"/>
          </a:xfrm>
          <a:custGeom>
            <a:avLst/>
            <a:gdLst/>
            <a:ahLst/>
            <a:cxnLst>
              <a:cxn ang="0">
                <a:pos x="230" y="70"/>
              </a:cxn>
              <a:cxn ang="0">
                <a:pos x="218" y="80"/>
              </a:cxn>
              <a:cxn ang="0">
                <a:pos x="216" y="88"/>
              </a:cxn>
              <a:cxn ang="0">
                <a:pos x="202" y="98"/>
              </a:cxn>
              <a:cxn ang="0">
                <a:pos x="192" y="98"/>
              </a:cxn>
              <a:cxn ang="0">
                <a:pos x="180" y="102"/>
              </a:cxn>
              <a:cxn ang="0">
                <a:pos x="174" y="104"/>
              </a:cxn>
              <a:cxn ang="0">
                <a:pos x="166" y="100"/>
              </a:cxn>
              <a:cxn ang="0">
                <a:pos x="156" y="102"/>
              </a:cxn>
              <a:cxn ang="0">
                <a:pos x="144" y="100"/>
              </a:cxn>
              <a:cxn ang="0">
                <a:pos x="128" y="96"/>
              </a:cxn>
              <a:cxn ang="0">
                <a:pos x="120" y="92"/>
              </a:cxn>
              <a:cxn ang="0">
                <a:pos x="108" y="90"/>
              </a:cxn>
              <a:cxn ang="0">
                <a:pos x="104" y="100"/>
              </a:cxn>
              <a:cxn ang="0">
                <a:pos x="98" y="108"/>
              </a:cxn>
              <a:cxn ang="0">
                <a:pos x="90" y="108"/>
              </a:cxn>
              <a:cxn ang="0">
                <a:pos x="74" y="106"/>
              </a:cxn>
              <a:cxn ang="0">
                <a:pos x="66" y="100"/>
              </a:cxn>
              <a:cxn ang="0">
                <a:pos x="62" y="96"/>
              </a:cxn>
              <a:cxn ang="0">
                <a:pos x="58" y="92"/>
              </a:cxn>
              <a:cxn ang="0">
                <a:pos x="48" y="86"/>
              </a:cxn>
              <a:cxn ang="0">
                <a:pos x="28" y="76"/>
              </a:cxn>
              <a:cxn ang="0">
                <a:pos x="16" y="62"/>
              </a:cxn>
              <a:cxn ang="0">
                <a:pos x="16" y="48"/>
              </a:cxn>
              <a:cxn ang="0">
                <a:pos x="4" y="42"/>
              </a:cxn>
              <a:cxn ang="0">
                <a:pos x="4" y="32"/>
              </a:cxn>
              <a:cxn ang="0">
                <a:pos x="14" y="30"/>
              </a:cxn>
              <a:cxn ang="0">
                <a:pos x="24" y="28"/>
              </a:cxn>
              <a:cxn ang="0">
                <a:pos x="30" y="28"/>
              </a:cxn>
              <a:cxn ang="0">
                <a:pos x="38" y="24"/>
              </a:cxn>
              <a:cxn ang="0">
                <a:pos x="46" y="20"/>
              </a:cxn>
              <a:cxn ang="0">
                <a:pos x="50" y="16"/>
              </a:cxn>
              <a:cxn ang="0">
                <a:pos x="62" y="12"/>
              </a:cxn>
              <a:cxn ang="0">
                <a:pos x="78" y="6"/>
              </a:cxn>
              <a:cxn ang="0">
                <a:pos x="82" y="2"/>
              </a:cxn>
              <a:cxn ang="0">
                <a:pos x="86" y="8"/>
              </a:cxn>
              <a:cxn ang="0">
                <a:pos x="94" y="10"/>
              </a:cxn>
              <a:cxn ang="0">
                <a:pos x="100" y="4"/>
              </a:cxn>
              <a:cxn ang="0">
                <a:pos x="110" y="4"/>
              </a:cxn>
              <a:cxn ang="0">
                <a:pos x="114" y="12"/>
              </a:cxn>
              <a:cxn ang="0">
                <a:pos x="136" y="18"/>
              </a:cxn>
              <a:cxn ang="0">
                <a:pos x="148" y="18"/>
              </a:cxn>
              <a:cxn ang="0">
                <a:pos x="148" y="24"/>
              </a:cxn>
              <a:cxn ang="0">
                <a:pos x="148" y="30"/>
              </a:cxn>
              <a:cxn ang="0">
                <a:pos x="156" y="38"/>
              </a:cxn>
              <a:cxn ang="0">
                <a:pos x="162" y="42"/>
              </a:cxn>
              <a:cxn ang="0">
                <a:pos x="170" y="36"/>
              </a:cxn>
              <a:cxn ang="0">
                <a:pos x="166" y="28"/>
              </a:cxn>
              <a:cxn ang="0">
                <a:pos x="176" y="30"/>
              </a:cxn>
              <a:cxn ang="0">
                <a:pos x="188" y="34"/>
              </a:cxn>
              <a:cxn ang="0">
                <a:pos x="198" y="32"/>
              </a:cxn>
              <a:cxn ang="0">
                <a:pos x="194" y="40"/>
              </a:cxn>
              <a:cxn ang="0">
                <a:pos x="206" y="48"/>
              </a:cxn>
              <a:cxn ang="0">
                <a:pos x="220" y="50"/>
              </a:cxn>
              <a:cxn ang="0">
                <a:pos x="238" y="60"/>
              </a:cxn>
              <a:cxn ang="0">
                <a:pos x="240" y="68"/>
              </a:cxn>
            </a:cxnLst>
            <a:rect l="0" t="0" r="r" b="b"/>
            <a:pathLst>
              <a:path w="240" h="110">
                <a:moveTo>
                  <a:pt x="240" y="68"/>
                </a:moveTo>
                <a:lnTo>
                  <a:pt x="238" y="68"/>
                </a:lnTo>
                <a:lnTo>
                  <a:pt x="234" y="68"/>
                </a:lnTo>
                <a:lnTo>
                  <a:pt x="230" y="70"/>
                </a:lnTo>
                <a:lnTo>
                  <a:pt x="230" y="70"/>
                </a:lnTo>
                <a:lnTo>
                  <a:pt x="224" y="76"/>
                </a:lnTo>
                <a:lnTo>
                  <a:pt x="222" y="78"/>
                </a:lnTo>
                <a:lnTo>
                  <a:pt x="220" y="78"/>
                </a:lnTo>
                <a:lnTo>
                  <a:pt x="218" y="78"/>
                </a:lnTo>
                <a:lnTo>
                  <a:pt x="218" y="80"/>
                </a:lnTo>
                <a:lnTo>
                  <a:pt x="218" y="82"/>
                </a:lnTo>
                <a:lnTo>
                  <a:pt x="218" y="84"/>
                </a:lnTo>
                <a:lnTo>
                  <a:pt x="218" y="84"/>
                </a:lnTo>
                <a:lnTo>
                  <a:pt x="218" y="86"/>
                </a:lnTo>
                <a:lnTo>
                  <a:pt x="216" y="88"/>
                </a:lnTo>
                <a:lnTo>
                  <a:pt x="214" y="90"/>
                </a:lnTo>
                <a:lnTo>
                  <a:pt x="210" y="92"/>
                </a:lnTo>
                <a:lnTo>
                  <a:pt x="208" y="94"/>
                </a:lnTo>
                <a:lnTo>
                  <a:pt x="204" y="96"/>
                </a:lnTo>
                <a:lnTo>
                  <a:pt x="202" y="98"/>
                </a:lnTo>
                <a:lnTo>
                  <a:pt x="202" y="98"/>
                </a:lnTo>
                <a:lnTo>
                  <a:pt x="200" y="98"/>
                </a:lnTo>
                <a:lnTo>
                  <a:pt x="196" y="98"/>
                </a:lnTo>
                <a:lnTo>
                  <a:pt x="192" y="98"/>
                </a:lnTo>
                <a:lnTo>
                  <a:pt x="192" y="98"/>
                </a:lnTo>
                <a:lnTo>
                  <a:pt x="190" y="98"/>
                </a:lnTo>
                <a:lnTo>
                  <a:pt x="186" y="96"/>
                </a:lnTo>
                <a:lnTo>
                  <a:pt x="184" y="96"/>
                </a:lnTo>
                <a:lnTo>
                  <a:pt x="182" y="98"/>
                </a:lnTo>
                <a:lnTo>
                  <a:pt x="180" y="102"/>
                </a:lnTo>
                <a:lnTo>
                  <a:pt x="180" y="102"/>
                </a:lnTo>
                <a:lnTo>
                  <a:pt x="178" y="106"/>
                </a:lnTo>
                <a:lnTo>
                  <a:pt x="176" y="108"/>
                </a:lnTo>
                <a:lnTo>
                  <a:pt x="176" y="104"/>
                </a:lnTo>
                <a:lnTo>
                  <a:pt x="174" y="104"/>
                </a:lnTo>
                <a:lnTo>
                  <a:pt x="174" y="104"/>
                </a:lnTo>
                <a:lnTo>
                  <a:pt x="172" y="104"/>
                </a:lnTo>
                <a:lnTo>
                  <a:pt x="170" y="104"/>
                </a:lnTo>
                <a:lnTo>
                  <a:pt x="168" y="102"/>
                </a:lnTo>
                <a:lnTo>
                  <a:pt x="166" y="100"/>
                </a:lnTo>
                <a:lnTo>
                  <a:pt x="162" y="100"/>
                </a:lnTo>
                <a:lnTo>
                  <a:pt x="158" y="100"/>
                </a:lnTo>
                <a:lnTo>
                  <a:pt x="158" y="100"/>
                </a:lnTo>
                <a:lnTo>
                  <a:pt x="158" y="102"/>
                </a:lnTo>
                <a:lnTo>
                  <a:pt x="156" y="102"/>
                </a:lnTo>
                <a:lnTo>
                  <a:pt x="154" y="102"/>
                </a:lnTo>
                <a:lnTo>
                  <a:pt x="146" y="102"/>
                </a:lnTo>
                <a:lnTo>
                  <a:pt x="146" y="102"/>
                </a:lnTo>
                <a:lnTo>
                  <a:pt x="144" y="102"/>
                </a:lnTo>
                <a:lnTo>
                  <a:pt x="144" y="100"/>
                </a:lnTo>
                <a:lnTo>
                  <a:pt x="142" y="100"/>
                </a:lnTo>
                <a:lnTo>
                  <a:pt x="138" y="98"/>
                </a:lnTo>
                <a:lnTo>
                  <a:pt x="134" y="98"/>
                </a:lnTo>
                <a:lnTo>
                  <a:pt x="132" y="98"/>
                </a:lnTo>
                <a:lnTo>
                  <a:pt x="128" y="96"/>
                </a:lnTo>
                <a:lnTo>
                  <a:pt x="126" y="96"/>
                </a:lnTo>
                <a:lnTo>
                  <a:pt x="126" y="94"/>
                </a:lnTo>
                <a:lnTo>
                  <a:pt x="126" y="94"/>
                </a:lnTo>
                <a:lnTo>
                  <a:pt x="122" y="94"/>
                </a:lnTo>
                <a:lnTo>
                  <a:pt x="120" y="92"/>
                </a:lnTo>
                <a:lnTo>
                  <a:pt x="120" y="92"/>
                </a:lnTo>
                <a:lnTo>
                  <a:pt x="118" y="92"/>
                </a:lnTo>
                <a:lnTo>
                  <a:pt x="112" y="92"/>
                </a:lnTo>
                <a:lnTo>
                  <a:pt x="108" y="90"/>
                </a:lnTo>
                <a:lnTo>
                  <a:pt x="108" y="90"/>
                </a:lnTo>
                <a:lnTo>
                  <a:pt x="106" y="90"/>
                </a:lnTo>
                <a:lnTo>
                  <a:pt x="106" y="92"/>
                </a:lnTo>
                <a:lnTo>
                  <a:pt x="106" y="94"/>
                </a:lnTo>
                <a:lnTo>
                  <a:pt x="106" y="100"/>
                </a:lnTo>
                <a:lnTo>
                  <a:pt x="104" y="100"/>
                </a:lnTo>
                <a:lnTo>
                  <a:pt x="102" y="100"/>
                </a:lnTo>
                <a:lnTo>
                  <a:pt x="102" y="100"/>
                </a:lnTo>
                <a:lnTo>
                  <a:pt x="98" y="104"/>
                </a:lnTo>
                <a:lnTo>
                  <a:pt x="98" y="106"/>
                </a:lnTo>
                <a:lnTo>
                  <a:pt x="98" y="108"/>
                </a:lnTo>
                <a:lnTo>
                  <a:pt x="98" y="110"/>
                </a:lnTo>
                <a:lnTo>
                  <a:pt x="98" y="110"/>
                </a:lnTo>
                <a:lnTo>
                  <a:pt x="96" y="108"/>
                </a:lnTo>
                <a:lnTo>
                  <a:pt x="94" y="108"/>
                </a:lnTo>
                <a:lnTo>
                  <a:pt x="90" y="108"/>
                </a:lnTo>
                <a:lnTo>
                  <a:pt x="88" y="108"/>
                </a:lnTo>
                <a:lnTo>
                  <a:pt x="86" y="110"/>
                </a:lnTo>
                <a:lnTo>
                  <a:pt x="82" y="110"/>
                </a:lnTo>
                <a:lnTo>
                  <a:pt x="80" y="110"/>
                </a:lnTo>
                <a:lnTo>
                  <a:pt x="74" y="106"/>
                </a:lnTo>
                <a:lnTo>
                  <a:pt x="72" y="104"/>
                </a:lnTo>
                <a:lnTo>
                  <a:pt x="68" y="102"/>
                </a:lnTo>
                <a:lnTo>
                  <a:pt x="68" y="102"/>
                </a:lnTo>
                <a:lnTo>
                  <a:pt x="66" y="102"/>
                </a:lnTo>
                <a:lnTo>
                  <a:pt x="66" y="100"/>
                </a:lnTo>
                <a:lnTo>
                  <a:pt x="66" y="100"/>
                </a:lnTo>
                <a:lnTo>
                  <a:pt x="64" y="98"/>
                </a:lnTo>
                <a:lnTo>
                  <a:pt x="64" y="98"/>
                </a:lnTo>
                <a:lnTo>
                  <a:pt x="62" y="96"/>
                </a:lnTo>
                <a:lnTo>
                  <a:pt x="62" y="96"/>
                </a:lnTo>
                <a:lnTo>
                  <a:pt x="62" y="96"/>
                </a:lnTo>
                <a:lnTo>
                  <a:pt x="60" y="96"/>
                </a:lnTo>
                <a:lnTo>
                  <a:pt x="60" y="96"/>
                </a:lnTo>
                <a:lnTo>
                  <a:pt x="58" y="94"/>
                </a:lnTo>
                <a:lnTo>
                  <a:pt x="58" y="92"/>
                </a:lnTo>
                <a:lnTo>
                  <a:pt x="56" y="92"/>
                </a:lnTo>
                <a:lnTo>
                  <a:pt x="54" y="92"/>
                </a:lnTo>
                <a:lnTo>
                  <a:pt x="50" y="90"/>
                </a:lnTo>
                <a:lnTo>
                  <a:pt x="50" y="88"/>
                </a:lnTo>
                <a:lnTo>
                  <a:pt x="48" y="86"/>
                </a:lnTo>
                <a:lnTo>
                  <a:pt x="42" y="84"/>
                </a:lnTo>
                <a:lnTo>
                  <a:pt x="36" y="78"/>
                </a:lnTo>
                <a:lnTo>
                  <a:pt x="34" y="76"/>
                </a:lnTo>
                <a:lnTo>
                  <a:pt x="32" y="76"/>
                </a:lnTo>
                <a:lnTo>
                  <a:pt x="28" y="76"/>
                </a:lnTo>
                <a:lnTo>
                  <a:pt x="24" y="72"/>
                </a:lnTo>
                <a:lnTo>
                  <a:pt x="20" y="68"/>
                </a:lnTo>
                <a:lnTo>
                  <a:pt x="20" y="66"/>
                </a:lnTo>
                <a:lnTo>
                  <a:pt x="18" y="64"/>
                </a:lnTo>
                <a:lnTo>
                  <a:pt x="16" y="62"/>
                </a:lnTo>
                <a:lnTo>
                  <a:pt x="16" y="60"/>
                </a:lnTo>
                <a:lnTo>
                  <a:pt x="14" y="60"/>
                </a:lnTo>
                <a:lnTo>
                  <a:pt x="16" y="56"/>
                </a:lnTo>
                <a:lnTo>
                  <a:pt x="18" y="50"/>
                </a:lnTo>
                <a:lnTo>
                  <a:pt x="16" y="48"/>
                </a:lnTo>
                <a:lnTo>
                  <a:pt x="14" y="48"/>
                </a:lnTo>
                <a:lnTo>
                  <a:pt x="14" y="46"/>
                </a:lnTo>
                <a:lnTo>
                  <a:pt x="8" y="44"/>
                </a:lnTo>
                <a:lnTo>
                  <a:pt x="8" y="44"/>
                </a:lnTo>
                <a:lnTo>
                  <a:pt x="4" y="42"/>
                </a:lnTo>
                <a:lnTo>
                  <a:pt x="4" y="40"/>
                </a:lnTo>
                <a:lnTo>
                  <a:pt x="4" y="40"/>
                </a:lnTo>
                <a:lnTo>
                  <a:pt x="2" y="34"/>
                </a:lnTo>
                <a:lnTo>
                  <a:pt x="0" y="32"/>
                </a:lnTo>
                <a:lnTo>
                  <a:pt x="4" y="32"/>
                </a:lnTo>
                <a:lnTo>
                  <a:pt x="8" y="38"/>
                </a:lnTo>
                <a:lnTo>
                  <a:pt x="8" y="38"/>
                </a:lnTo>
                <a:lnTo>
                  <a:pt x="8" y="36"/>
                </a:lnTo>
                <a:lnTo>
                  <a:pt x="10" y="34"/>
                </a:lnTo>
                <a:lnTo>
                  <a:pt x="14" y="30"/>
                </a:lnTo>
                <a:lnTo>
                  <a:pt x="14" y="30"/>
                </a:lnTo>
                <a:lnTo>
                  <a:pt x="18" y="28"/>
                </a:lnTo>
                <a:lnTo>
                  <a:pt x="20" y="28"/>
                </a:lnTo>
                <a:lnTo>
                  <a:pt x="22" y="28"/>
                </a:lnTo>
                <a:lnTo>
                  <a:pt x="24" y="28"/>
                </a:lnTo>
                <a:lnTo>
                  <a:pt x="26" y="26"/>
                </a:lnTo>
                <a:lnTo>
                  <a:pt x="26" y="28"/>
                </a:lnTo>
                <a:lnTo>
                  <a:pt x="28" y="28"/>
                </a:lnTo>
                <a:lnTo>
                  <a:pt x="28" y="28"/>
                </a:lnTo>
                <a:lnTo>
                  <a:pt x="30" y="28"/>
                </a:lnTo>
                <a:lnTo>
                  <a:pt x="32" y="28"/>
                </a:lnTo>
                <a:lnTo>
                  <a:pt x="32" y="28"/>
                </a:lnTo>
                <a:lnTo>
                  <a:pt x="32" y="28"/>
                </a:lnTo>
                <a:lnTo>
                  <a:pt x="34" y="24"/>
                </a:lnTo>
                <a:lnTo>
                  <a:pt x="38" y="24"/>
                </a:lnTo>
                <a:lnTo>
                  <a:pt x="38" y="24"/>
                </a:lnTo>
                <a:lnTo>
                  <a:pt x="38" y="22"/>
                </a:lnTo>
                <a:lnTo>
                  <a:pt x="40" y="20"/>
                </a:lnTo>
                <a:lnTo>
                  <a:pt x="44" y="18"/>
                </a:lnTo>
                <a:lnTo>
                  <a:pt x="46" y="20"/>
                </a:lnTo>
                <a:lnTo>
                  <a:pt x="46" y="20"/>
                </a:lnTo>
                <a:lnTo>
                  <a:pt x="48" y="20"/>
                </a:lnTo>
                <a:lnTo>
                  <a:pt x="50" y="18"/>
                </a:lnTo>
                <a:lnTo>
                  <a:pt x="48" y="18"/>
                </a:lnTo>
                <a:lnTo>
                  <a:pt x="50" y="16"/>
                </a:lnTo>
                <a:lnTo>
                  <a:pt x="52" y="16"/>
                </a:lnTo>
                <a:lnTo>
                  <a:pt x="52" y="14"/>
                </a:lnTo>
                <a:lnTo>
                  <a:pt x="54" y="14"/>
                </a:lnTo>
                <a:lnTo>
                  <a:pt x="56" y="14"/>
                </a:lnTo>
                <a:lnTo>
                  <a:pt x="62" y="12"/>
                </a:lnTo>
                <a:lnTo>
                  <a:pt x="62" y="12"/>
                </a:lnTo>
                <a:lnTo>
                  <a:pt x="64" y="10"/>
                </a:lnTo>
                <a:lnTo>
                  <a:pt x="70" y="10"/>
                </a:lnTo>
                <a:lnTo>
                  <a:pt x="76" y="8"/>
                </a:lnTo>
                <a:lnTo>
                  <a:pt x="78" y="6"/>
                </a:lnTo>
                <a:lnTo>
                  <a:pt x="76" y="6"/>
                </a:lnTo>
                <a:lnTo>
                  <a:pt x="74" y="2"/>
                </a:lnTo>
                <a:lnTo>
                  <a:pt x="74" y="0"/>
                </a:lnTo>
                <a:lnTo>
                  <a:pt x="74" y="0"/>
                </a:lnTo>
                <a:lnTo>
                  <a:pt x="82" y="2"/>
                </a:lnTo>
                <a:lnTo>
                  <a:pt x="84" y="2"/>
                </a:lnTo>
                <a:lnTo>
                  <a:pt x="86" y="4"/>
                </a:lnTo>
                <a:lnTo>
                  <a:pt x="86" y="6"/>
                </a:lnTo>
                <a:lnTo>
                  <a:pt x="86" y="8"/>
                </a:lnTo>
                <a:lnTo>
                  <a:pt x="86" y="8"/>
                </a:lnTo>
                <a:lnTo>
                  <a:pt x="88" y="10"/>
                </a:lnTo>
                <a:lnTo>
                  <a:pt x="90" y="10"/>
                </a:lnTo>
                <a:lnTo>
                  <a:pt x="90" y="10"/>
                </a:lnTo>
                <a:lnTo>
                  <a:pt x="92" y="10"/>
                </a:lnTo>
                <a:lnTo>
                  <a:pt x="94" y="10"/>
                </a:lnTo>
                <a:lnTo>
                  <a:pt x="94" y="8"/>
                </a:lnTo>
                <a:lnTo>
                  <a:pt x="94" y="8"/>
                </a:lnTo>
                <a:lnTo>
                  <a:pt x="98" y="8"/>
                </a:lnTo>
                <a:lnTo>
                  <a:pt x="100" y="8"/>
                </a:lnTo>
                <a:lnTo>
                  <a:pt x="100" y="4"/>
                </a:lnTo>
                <a:lnTo>
                  <a:pt x="100" y="4"/>
                </a:lnTo>
                <a:lnTo>
                  <a:pt x="106" y="2"/>
                </a:lnTo>
                <a:lnTo>
                  <a:pt x="108" y="2"/>
                </a:lnTo>
                <a:lnTo>
                  <a:pt x="108" y="4"/>
                </a:lnTo>
                <a:lnTo>
                  <a:pt x="110" y="4"/>
                </a:lnTo>
                <a:lnTo>
                  <a:pt x="110" y="6"/>
                </a:lnTo>
                <a:lnTo>
                  <a:pt x="110" y="8"/>
                </a:lnTo>
                <a:lnTo>
                  <a:pt x="110" y="8"/>
                </a:lnTo>
                <a:lnTo>
                  <a:pt x="112" y="10"/>
                </a:lnTo>
                <a:lnTo>
                  <a:pt x="114" y="12"/>
                </a:lnTo>
                <a:lnTo>
                  <a:pt x="118" y="12"/>
                </a:lnTo>
                <a:lnTo>
                  <a:pt x="122" y="12"/>
                </a:lnTo>
                <a:lnTo>
                  <a:pt x="128" y="14"/>
                </a:lnTo>
                <a:lnTo>
                  <a:pt x="134" y="16"/>
                </a:lnTo>
                <a:lnTo>
                  <a:pt x="136" y="18"/>
                </a:lnTo>
                <a:lnTo>
                  <a:pt x="138" y="18"/>
                </a:lnTo>
                <a:lnTo>
                  <a:pt x="140" y="18"/>
                </a:lnTo>
                <a:lnTo>
                  <a:pt x="140" y="18"/>
                </a:lnTo>
                <a:lnTo>
                  <a:pt x="144" y="18"/>
                </a:lnTo>
                <a:lnTo>
                  <a:pt x="148" y="18"/>
                </a:lnTo>
                <a:lnTo>
                  <a:pt x="148" y="18"/>
                </a:lnTo>
                <a:lnTo>
                  <a:pt x="150" y="20"/>
                </a:lnTo>
                <a:lnTo>
                  <a:pt x="152" y="22"/>
                </a:lnTo>
                <a:lnTo>
                  <a:pt x="150" y="24"/>
                </a:lnTo>
                <a:lnTo>
                  <a:pt x="148" y="24"/>
                </a:lnTo>
                <a:lnTo>
                  <a:pt x="148" y="24"/>
                </a:lnTo>
                <a:lnTo>
                  <a:pt x="144" y="28"/>
                </a:lnTo>
                <a:lnTo>
                  <a:pt x="144" y="28"/>
                </a:lnTo>
                <a:lnTo>
                  <a:pt x="146" y="30"/>
                </a:lnTo>
                <a:lnTo>
                  <a:pt x="148" y="30"/>
                </a:lnTo>
                <a:lnTo>
                  <a:pt x="150" y="30"/>
                </a:lnTo>
                <a:lnTo>
                  <a:pt x="152" y="32"/>
                </a:lnTo>
                <a:lnTo>
                  <a:pt x="152" y="34"/>
                </a:lnTo>
                <a:lnTo>
                  <a:pt x="156" y="36"/>
                </a:lnTo>
                <a:lnTo>
                  <a:pt x="156" y="38"/>
                </a:lnTo>
                <a:lnTo>
                  <a:pt x="158" y="40"/>
                </a:lnTo>
                <a:lnTo>
                  <a:pt x="158" y="40"/>
                </a:lnTo>
                <a:lnTo>
                  <a:pt x="160" y="42"/>
                </a:lnTo>
                <a:lnTo>
                  <a:pt x="160" y="42"/>
                </a:lnTo>
                <a:lnTo>
                  <a:pt x="162" y="42"/>
                </a:lnTo>
                <a:lnTo>
                  <a:pt x="166" y="40"/>
                </a:lnTo>
                <a:lnTo>
                  <a:pt x="166" y="40"/>
                </a:lnTo>
                <a:lnTo>
                  <a:pt x="166" y="38"/>
                </a:lnTo>
                <a:lnTo>
                  <a:pt x="166" y="38"/>
                </a:lnTo>
                <a:lnTo>
                  <a:pt x="170" y="36"/>
                </a:lnTo>
                <a:lnTo>
                  <a:pt x="172" y="36"/>
                </a:lnTo>
                <a:lnTo>
                  <a:pt x="172" y="38"/>
                </a:lnTo>
                <a:lnTo>
                  <a:pt x="170" y="34"/>
                </a:lnTo>
                <a:lnTo>
                  <a:pt x="170" y="32"/>
                </a:lnTo>
                <a:lnTo>
                  <a:pt x="166" y="28"/>
                </a:lnTo>
                <a:lnTo>
                  <a:pt x="168" y="28"/>
                </a:lnTo>
                <a:lnTo>
                  <a:pt x="168" y="28"/>
                </a:lnTo>
                <a:lnTo>
                  <a:pt x="170" y="28"/>
                </a:lnTo>
                <a:lnTo>
                  <a:pt x="174" y="28"/>
                </a:lnTo>
                <a:lnTo>
                  <a:pt x="176" y="30"/>
                </a:lnTo>
                <a:lnTo>
                  <a:pt x="178" y="30"/>
                </a:lnTo>
                <a:lnTo>
                  <a:pt x="180" y="32"/>
                </a:lnTo>
                <a:lnTo>
                  <a:pt x="182" y="32"/>
                </a:lnTo>
                <a:lnTo>
                  <a:pt x="186" y="34"/>
                </a:lnTo>
                <a:lnTo>
                  <a:pt x="188" y="34"/>
                </a:lnTo>
                <a:lnTo>
                  <a:pt x="194" y="34"/>
                </a:lnTo>
                <a:lnTo>
                  <a:pt x="196" y="34"/>
                </a:lnTo>
                <a:lnTo>
                  <a:pt x="196" y="34"/>
                </a:lnTo>
                <a:lnTo>
                  <a:pt x="196" y="32"/>
                </a:lnTo>
                <a:lnTo>
                  <a:pt x="198" y="32"/>
                </a:lnTo>
                <a:lnTo>
                  <a:pt x="198" y="34"/>
                </a:lnTo>
                <a:lnTo>
                  <a:pt x="198" y="36"/>
                </a:lnTo>
                <a:lnTo>
                  <a:pt x="200" y="38"/>
                </a:lnTo>
                <a:lnTo>
                  <a:pt x="196" y="38"/>
                </a:lnTo>
                <a:lnTo>
                  <a:pt x="194" y="40"/>
                </a:lnTo>
                <a:lnTo>
                  <a:pt x="194" y="40"/>
                </a:lnTo>
                <a:lnTo>
                  <a:pt x="196" y="42"/>
                </a:lnTo>
                <a:lnTo>
                  <a:pt x="202" y="48"/>
                </a:lnTo>
                <a:lnTo>
                  <a:pt x="204" y="48"/>
                </a:lnTo>
                <a:lnTo>
                  <a:pt x="206" y="48"/>
                </a:lnTo>
                <a:lnTo>
                  <a:pt x="208" y="46"/>
                </a:lnTo>
                <a:lnTo>
                  <a:pt x="210" y="44"/>
                </a:lnTo>
                <a:lnTo>
                  <a:pt x="212" y="46"/>
                </a:lnTo>
                <a:lnTo>
                  <a:pt x="218" y="48"/>
                </a:lnTo>
                <a:lnTo>
                  <a:pt x="220" y="50"/>
                </a:lnTo>
                <a:lnTo>
                  <a:pt x="228" y="50"/>
                </a:lnTo>
                <a:lnTo>
                  <a:pt x="228" y="50"/>
                </a:lnTo>
                <a:lnTo>
                  <a:pt x="230" y="54"/>
                </a:lnTo>
                <a:lnTo>
                  <a:pt x="232" y="58"/>
                </a:lnTo>
                <a:lnTo>
                  <a:pt x="238" y="60"/>
                </a:lnTo>
                <a:lnTo>
                  <a:pt x="238" y="62"/>
                </a:lnTo>
                <a:lnTo>
                  <a:pt x="240" y="64"/>
                </a:lnTo>
                <a:lnTo>
                  <a:pt x="240" y="66"/>
                </a:lnTo>
                <a:lnTo>
                  <a:pt x="240" y="68"/>
                </a:lnTo>
                <a:lnTo>
                  <a:pt x="240" y="6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6" name="Freeform 822"/>
          <p:cNvSpPr>
            <a:spLocks/>
          </p:cNvSpPr>
          <p:nvPr/>
        </p:nvSpPr>
        <p:spPr bwMode="auto">
          <a:xfrm>
            <a:off x="4635500" y="4313238"/>
            <a:ext cx="111125" cy="44450"/>
          </a:xfrm>
          <a:custGeom>
            <a:avLst/>
            <a:gdLst/>
            <a:ahLst/>
            <a:cxnLst>
              <a:cxn ang="0">
                <a:pos x="70" y="10"/>
              </a:cxn>
              <a:cxn ang="0">
                <a:pos x="68" y="10"/>
              </a:cxn>
              <a:cxn ang="0">
                <a:pos x="66" y="10"/>
              </a:cxn>
              <a:cxn ang="0">
                <a:pos x="64" y="8"/>
              </a:cxn>
              <a:cxn ang="0">
                <a:pos x="64" y="8"/>
              </a:cxn>
              <a:cxn ang="0">
                <a:pos x="62" y="8"/>
              </a:cxn>
              <a:cxn ang="0">
                <a:pos x="58" y="10"/>
              </a:cxn>
              <a:cxn ang="0">
                <a:pos x="58" y="10"/>
              </a:cxn>
              <a:cxn ang="0">
                <a:pos x="56" y="10"/>
              </a:cxn>
              <a:cxn ang="0">
                <a:pos x="52" y="12"/>
              </a:cxn>
              <a:cxn ang="0">
                <a:pos x="46" y="12"/>
              </a:cxn>
              <a:cxn ang="0">
                <a:pos x="46" y="12"/>
              </a:cxn>
              <a:cxn ang="0">
                <a:pos x="34" y="12"/>
              </a:cxn>
              <a:cxn ang="0">
                <a:pos x="32" y="14"/>
              </a:cxn>
              <a:cxn ang="0">
                <a:pos x="32" y="16"/>
              </a:cxn>
              <a:cxn ang="0">
                <a:pos x="32" y="18"/>
              </a:cxn>
              <a:cxn ang="0">
                <a:pos x="32" y="18"/>
              </a:cxn>
              <a:cxn ang="0">
                <a:pos x="26" y="24"/>
              </a:cxn>
              <a:cxn ang="0">
                <a:pos x="24" y="24"/>
              </a:cxn>
              <a:cxn ang="0">
                <a:pos x="22" y="24"/>
              </a:cxn>
              <a:cxn ang="0">
                <a:pos x="22" y="24"/>
              </a:cxn>
              <a:cxn ang="0">
                <a:pos x="20" y="24"/>
              </a:cxn>
              <a:cxn ang="0">
                <a:pos x="20" y="24"/>
              </a:cxn>
              <a:cxn ang="0">
                <a:pos x="20" y="22"/>
              </a:cxn>
              <a:cxn ang="0">
                <a:pos x="14" y="22"/>
              </a:cxn>
              <a:cxn ang="0">
                <a:pos x="10" y="22"/>
              </a:cxn>
              <a:cxn ang="0">
                <a:pos x="10" y="24"/>
              </a:cxn>
              <a:cxn ang="0">
                <a:pos x="10" y="26"/>
              </a:cxn>
              <a:cxn ang="0">
                <a:pos x="10" y="28"/>
              </a:cxn>
              <a:cxn ang="0">
                <a:pos x="10" y="28"/>
              </a:cxn>
              <a:cxn ang="0">
                <a:pos x="8" y="26"/>
              </a:cxn>
              <a:cxn ang="0">
                <a:pos x="6" y="24"/>
              </a:cxn>
              <a:cxn ang="0">
                <a:pos x="6" y="22"/>
              </a:cxn>
              <a:cxn ang="0">
                <a:pos x="6" y="22"/>
              </a:cxn>
              <a:cxn ang="0">
                <a:pos x="6" y="20"/>
              </a:cxn>
              <a:cxn ang="0">
                <a:pos x="6" y="18"/>
              </a:cxn>
              <a:cxn ang="0">
                <a:pos x="8" y="10"/>
              </a:cxn>
              <a:cxn ang="0">
                <a:pos x="8" y="8"/>
              </a:cxn>
              <a:cxn ang="0">
                <a:pos x="8" y="6"/>
              </a:cxn>
              <a:cxn ang="0">
                <a:pos x="8" y="4"/>
              </a:cxn>
              <a:cxn ang="0">
                <a:pos x="6" y="2"/>
              </a:cxn>
              <a:cxn ang="0">
                <a:pos x="0" y="0"/>
              </a:cxn>
              <a:cxn ang="0">
                <a:pos x="70" y="0"/>
              </a:cxn>
              <a:cxn ang="0">
                <a:pos x="70" y="10"/>
              </a:cxn>
            </a:cxnLst>
            <a:rect l="0" t="0" r="r" b="b"/>
            <a:pathLst>
              <a:path w="70" h="28">
                <a:moveTo>
                  <a:pt x="70" y="10"/>
                </a:moveTo>
                <a:lnTo>
                  <a:pt x="68" y="10"/>
                </a:lnTo>
                <a:lnTo>
                  <a:pt x="66" y="10"/>
                </a:lnTo>
                <a:lnTo>
                  <a:pt x="64" y="8"/>
                </a:lnTo>
                <a:lnTo>
                  <a:pt x="64" y="8"/>
                </a:lnTo>
                <a:lnTo>
                  <a:pt x="62" y="8"/>
                </a:lnTo>
                <a:lnTo>
                  <a:pt x="58" y="10"/>
                </a:lnTo>
                <a:lnTo>
                  <a:pt x="58" y="10"/>
                </a:lnTo>
                <a:lnTo>
                  <a:pt x="56" y="10"/>
                </a:lnTo>
                <a:lnTo>
                  <a:pt x="52" y="12"/>
                </a:lnTo>
                <a:lnTo>
                  <a:pt x="46" y="12"/>
                </a:lnTo>
                <a:lnTo>
                  <a:pt x="46" y="12"/>
                </a:lnTo>
                <a:lnTo>
                  <a:pt x="34" y="12"/>
                </a:lnTo>
                <a:lnTo>
                  <a:pt x="32" y="14"/>
                </a:lnTo>
                <a:lnTo>
                  <a:pt x="32" y="16"/>
                </a:lnTo>
                <a:lnTo>
                  <a:pt x="32" y="18"/>
                </a:lnTo>
                <a:lnTo>
                  <a:pt x="32" y="18"/>
                </a:lnTo>
                <a:lnTo>
                  <a:pt x="26" y="24"/>
                </a:lnTo>
                <a:lnTo>
                  <a:pt x="24" y="24"/>
                </a:lnTo>
                <a:lnTo>
                  <a:pt x="22" y="24"/>
                </a:lnTo>
                <a:lnTo>
                  <a:pt x="22" y="24"/>
                </a:lnTo>
                <a:lnTo>
                  <a:pt x="20" y="24"/>
                </a:lnTo>
                <a:lnTo>
                  <a:pt x="20" y="24"/>
                </a:lnTo>
                <a:lnTo>
                  <a:pt x="20" y="22"/>
                </a:lnTo>
                <a:lnTo>
                  <a:pt x="14" y="22"/>
                </a:lnTo>
                <a:lnTo>
                  <a:pt x="10" y="22"/>
                </a:lnTo>
                <a:lnTo>
                  <a:pt x="10" y="24"/>
                </a:lnTo>
                <a:lnTo>
                  <a:pt x="10" y="26"/>
                </a:lnTo>
                <a:lnTo>
                  <a:pt x="10" y="28"/>
                </a:lnTo>
                <a:lnTo>
                  <a:pt x="10" y="28"/>
                </a:lnTo>
                <a:lnTo>
                  <a:pt x="8" y="26"/>
                </a:lnTo>
                <a:lnTo>
                  <a:pt x="6" y="24"/>
                </a:lnTo>
                <a:lnTo>
                  <a:pt x="6" y="22"/>
                </a:lnTo>
                <a:lnTo>
                  <a:pt x="6" y="22"/>
                </a:lnTo>
                <a:lnTo>
                  <a:pt x="6" y="20"/>
                </a:lnTo>
                <a:lnTo>
                  <a:pt x="6" y="18"/>
                </a:lnTo>
                <a:lnTo>
                  <a:pt x="8" y="10"/>
                </a:lnTo>
                <a:lnTo>
                  <a:pt x="8" y="8"/>
                </a:lnTo>
                <a:lnTo>
                  <a:pt x="8" y="6"/>
                </a:lnTo>
                <a:lnTo>
                  <a:pt x="8" y="4"/>
                </a:lnTo>
                <a:lnTo>
                  <a:pt x="6" y="2"/>
                </a:lnTo>
                <a:lnTo>
                  <a:pt x="0" y="0"/>
                </a:lnTo>
                <a:lnTo>
                  <a:pt x="70" y="0"/>
                </a:lnTo>
                <a:lnTo>
                  <a:pt x="70"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7" name="Freeform 823"/>
          <p:cNvSpPr>
            <a:spLocks/>
          </p:cNvSpPr>
          <p:nvPr/>
        </p:nvSpPr>
        <p:spPr bwMode="auto">
          <a:xfrm>
            <a:off x="4257675" y="4799013"/>
            <a:ext cx="228600" cy="193675"/>
          </a:xfrm>
          <a:custGeom>
            <a:avLst/>
            <a:gdLst/>
            <a:ahLst/>
            <a:cxnLst>
              <a:cxn ang="0">
                <a:pos x="128" y="16"/>
              </a:cxn>
              <a:cxn ang="0">
                <a:pos x="130" y="24"/>
              </a:cxn>
              <a:cxn ang="0">
                <a:pos x="124" y="40"/>
              </a:cxn>
              <a:cxn ang="0">
                <a:pos x="128" y="44"/>
              </a:cxn>
              <a:cxn ang="0">
                <a:pos x="144" y="54"/>
              </a:cxn>
              <a:cxn ang="0">
                <a:pos x="136" y="58"/>
              </a:cxn>
              <a:cxn ang="0">
                <a:pos x="130" y="58"/>
              </a:cxn>
              <a:cxn ang="0">
                <a:pos x="140" y="68"/>
              </a:cxn>
              <a:cxn ang="0">
                <a:pos x="140" y="76"/>
              </a:cxn>
              <a:cxn ang="0">
                <a:pos x="132" y="78"/>
              </a:cxn>
              <a:cxn ang="0">
                <a:pos x="122" y="80"/>
              </a:cxn>
              <a:cxn ang="0">
                <a:pos x="124" y="82"/>
              </a:cxn>
              <a:cxn ang="0">
                <a:pos x="124" y="92"/>
              </a:cxn>
              <a:cxn ang="0">
                <a:pos x="120" y="86"/>
              </a:cxn>
              <a:cxn ang="0">
                <a:pos x="112" y="96"/>
              </a:cxn>
              <a:cxn ang="0">
                <a:pos x="108" y="100"/>
              </a:cxn>
              <a:cxn ang="0">
                <a:pos x="106" y="110"/>
              </a:cxn>
              <a:cxn ang="0">
                <a:pos x="110" y="118"/>
              </a:cxn>
              <a:cxn ang="0">
                <a:pos x="106" y="122"/>
              </a:cxn>
              <a:cxn ang="0">
                <a:pos x="102" y="120"/>
              </a:cxn>
              <a:cxn ang="0">
                <a:pos x="90" y="112"/>
              </a:cxn>
              <a:cxn ang="0">
                <a:pos x="82" y="106"/>
              </a:cxn>
              <a:cxn ang="0">
                <a:pos x="76" y="106"/>
              </a:cxn>
              <a:cxn ang="0">
                <a:pos x="76" y="100"/>
              </a:cxn>
              <a:cxn ang="0">
                <a:pos x="68" y="94"/>
              </a:cxn>
              <a:cxn ang="0">
                <a:pos x="60" y="82"/>
              </a:cxn>
              <a:cxn ang="0">
                <a:pos x="56" y="80"/>
              </a:cxn>
              <a:cxn ang="0">
                <a:pos x="48" y="76"/>
              </a:cxn>
              <a:cxn ang="0">
                <a:pos x="38" y="64"/>
              </a:cxn>
              <a:cxn ang="0">
                <a:pos x="30" y="56"/>
              </a:cxn>
              <a:cxn ang="0">
                <a:pos x="24" y="52"/>
              </a:cxn>
              <a:cxn ang="0">
                <a:pos x="18" y="48"/>
              </a:cxn>
              <a:cxn ang="0">
                <a:pos x="18" y="40"/>
              </a:cxn>
              <a:cxn ang="0">
                <a:pos x="12" y="30"/>
              </a:cxn>
              <a:cxn ang="0">
                <a:pos x="4" y="24"/>
              </a:cxn>
              <a:cxn ang="0">
                <a:pos x="0" y="10"/>
              </a:cxn>
              <a:cxn ang="0">
                <a:pos x="2" y="2"/>
              </a:cxn>
              <a:cxn ang="0">
                <a:pos x="12" y="6"/>
              </a:cxn>
              <a:cxn ang="0">
                <a:pos x="18" y="12"/>
              </a:cxn>
              <a:cxn ang="0">
                <a:pos x="26" y="4"/>
              </a:cxn>
              <a:cxn ang="0">
                <a:pos x="30" y="2"/>
              </a:cxn>
              <a:cxn ang="0">
                <a:pos x="38" y="2"/>
              </a:cxn>
              <a:cxn ang="0">
                <a:pos x="50" y="6"/>
              </a:cxn>
              <a:cxn ang="0">
                <a:pos x="62" y="6"/>
              </a:cxn>
              <a:cxn ang="0">
                <a:pos x="74" y="10"/>
              </a:cxn>
              <a:cxn ang="0">
                <a:pos x="82" y="8"/>
              </a:cxn>
              <a:cxn ang="0">
                <a:pos x="88" y="8"/>
              </a:cxn>
              <a:cxn ang="0">
                <a:pos x="104" y="8"/>
              </a:cxn>
              <a:cxn ang="0">
                <a:pos x="108" y="16"/>
              </a:cxn>
              <a:cxn ang="0">
                <a:pos x="118" y="18"/>
              </a:cxn>
            </a:cxnLst>
            <a:rect l="0" t="0" r="r" b="b"/>
            <a:pathLst>
              <a:path w="144" h="122">
                <a:moveTo>
                  <a:pt x="120" y="18"/>
                </a:moveTo>
                <a:lnTo>
                  <a:pt x="122" y="16"/>
                </a:lnTo>
                <a:lnTo>
                  <a:pt x="124" y="16"/>
                </a:lnTo>
                <a:lnTo>
                  <a:pt x="128" y="16"/>
                </a:lnTo>
                <a:lnTo>
                  <a:pt x="130" y="16"/>
                </a:lnTo>
                <a:lnTo>
                  <a:pt x="132" y="18"/>
                </a:lnTo>
                <a:lnTo>
                  <a:pt x="130" y="22"/>
                </a:lnTo>
                <a:lnTo>
                  <a:pt x="130" y="24"/>
                </a:lnTo>
                <a:lnTo>
                  <a:pt x="130" y="26"/>
                </a:lnTo>
                <a:lnTo>
                  <a:pt x="126" y="32"/>
                </a:lnTo>
                <a:lnTo>
                  <a:pt x="124" y="34"/>
                </a:lnTo>
                <a:lnTo>
                  <a:pt x="124" y="40"/>
                </a:lnTo>
                <a:lnTo>
                  <a:pt x="124" y="40"/>
                </a:lnTo>
                <a:lnTo>
                  <a:pt x="124" y="42"/>
                </a:lnTo>
                <a:lnTo>
                  <a:pt x="126" y="44"/>
                </a:lnTo>
                <a:lnTo>
                  <a:pt x="128" y="44"/>
                </a:lnTo>
                <a:lnTo>
                  <a:pt x="134" y="48"/>
                </a:lnTo>
                <a:lnTo>
                  <a:pt x="138" y="52"/>
                </a:lnTo>
                <a:lnTo>
                  <a:pt x="142" y="54"/>
                </a:lnTo>
                <a:lnTo>
                  <a:pt x="144" y="54"/>
                </a:lnTo>
                <a:lnTo>
                  <a:pt x="144" y="56"/>
                </a:lnTo>
                <a:lnTo>
                  <a:pt x="140" y="58"/>
                </a:lnTo>
                <a:lnTo>
                  <a:pt x="138" y="58"/>
                </a:lnTo>
                <a:lnTo>
                  <a:pt x="136" y="58"/>
                </a:lnTo>
                <a:lnTo>
                  <a:pt x="134" y="58"/>
                </a:lnTo>
                <a:lnTo>
                  <a:pt x="132" y="56"/>
                </a:lnTo>
                <a:lnTo>
                  <a:pt x="130" y="56"/>
                </a:lnTo>
                <a:lnTo>
                  <a:pt x="130" y="58"/>
                </a:lnTo>
                <a:lnTo>
                  <a:pt x="136" y="64"/>
                </a:lnTo>
                <a:lnTo>
                  <a:pt x="138" y="66"/>
                </a:lnTo>
                <a:lnTo>
                  <a:pt x="140" y="68"/>
                </a:lnTo>
                <a:lnTo>
                  <a:pt x="140" y="68"/>
                </a:lnTo>
                <a:lnTo>
                  <a:pt x="140" y="68"/>
                </a:lnTo>
                <a:lnTo>
                  <a:pt x="140" y="70"/>
                </a:lnTo>
                <a:lnTo>
                  <a:pt x="142" y="70"/>
                </a:lnTo>
                <a:lnTo>
                  <a:pt x="140" y="76"/>
                </a:lnTo>
                <a:lnTo>
                  <a:pt x="140" y="76"/>
                </a:lnTo>
                <a:lnTo>
                  <a:pt x="138" y="76"/>
                </a:lnTo>
                <a:lnTo>
                  <a:pt x="134" y="78"/>
                </a:lnTo>
                <a:lnTo>
                  <a:pt x="132" y="78"/>
                </a:lnTo>
                <a:lnTo>
                  <a:pt x="132" y="78"/>
                </a:lnTo>
                <a:lnTo>
                  <a:pt x="132" y="78"/>
                </a:lnTo>
                <a:lnTo>
                  <a:pt x="124" y="76"/>
                </a:lnTo>
                <a:lnTo>
                  <a:pt x="122" y="80"/>
                </a:lnTo>
                <a:lnTo>
                  <a:pt x="122" y="82"/>
                </a:lnTo>
                <a:lnTo>
                  <a:pt x="122" y="82"/>
                </a:lnTo>
                <a:lnTo>
                  <a:pt x="124" y="82"/>
                </a:lnTo>
                <a:lnTo>
                  <a:pt x="124" y="82"/>
                </a:lnTo>
                <a:lnTo>
                  <a:pt x="128" y="88"/>
                </a:lnTo>
                <a:lnTo>
                  <a:pt x="126" y="90"/>
                </a:lnTo>
                <a:lnTo>
                  <a:pt x="126" y="92"/>
                </a:lnTo>
                <a:lnTo>
                  <a:pt x="124" y="92"/>
                </a:lnTo>
                <a:lnTo>
                  <a:pt x="122" y="88"/>
                </a:lnTo>
                <a:lnTo>
                  <a:pt x="122" y="88"/>
                </a:lnTo>
                <a:lnTo>
                  <a:pt x="120" y="86"/>
                </a:lnTo>
                <a:lnTo>
                  <a:pt x="120" y="86"/>
                </a:lnTo>
                <a:lnTo>
                  <a:pt x="118" y="86"/>
                </a:lnTo>
                <a:lnTo>
                  <a:pt x="114" y="90"/>
                </a:lnTo>
                <a:lnTo>
                  <a:pt x="112" y="96"/>
                </a:lnTo>
                <a:lnTo>
                  <a:pt x="112" y="96"/>
                </a:lnTo>
                <a:lnTo>
                  <a:pt x="112" y="98"/>
                </a:lnTo>
                <a:lnTo>
                  <a:pt x="112" y="100"/>
                </a:lnTo>
                <a:lnTo>
                  <a:pt x="110" y="100"/>
                </a:lnTo>
                <a:lnTo>
                  <a:pt x="108" y="100"/>
                </a:lnTo>
                <a:lnTo>
                  <a:pt x="108" y="102"/>
                </a:lnTo>
                <a:lnTo>
                  <a:pt x="106" y="102"/>
                </a:lnTo>
                <a:lnTo>
                  <a:pt x="106" y="104"/>
                </a:lnTo>
                <a:lnTo>
                  <a:pt x="106" y="110"/>
                </a:lnTo>
                <a:lnTo>
                  <a:pt x="108" y="112"/>
                </a:lnTo>
                <a:lnTo>
                  <a:pt x="108" y="114"/>
                </a:lnTo>
                <a:lnTo>
                  <a:pt x="110" y="114"/>
                </a:lnTo>
                <a:lnTo>
                  <a:pt x="110" y="118"/>
                </a:lnTo>
                <a:lnTo>
                  <a:pt x="110" y="118"/>
                </a:lnTo>
                <a:lnTo>
                  <a:pt x="110" y="120"/>
                </a:lnTo>
                <a:lnTo>
                  <a:pt x="108" y="122"/>
                </a:lnTo>
                <a:lnTo>
                  <a:pt x="106" y="122"/>
                </a:lnTo>
                <a:lnTo>
                  <a:pt x="104" y="120"/>
                </a:lnTo>
                <a:lnTo>
                  <a:pt x="104" y="118"/>
                </a:lnTo>
                <a:lnTo>
                  <a:pt x="102" y="118"/>
                </a:lnTo>
                <a:lnTo>
                  <a:pt x="102" y="120"/>
                </a:lnTo>
                <a:lnTo>
                  <a:pt x="100" y="120"/>
                </a:lnTo>
                <a:lnTo>
                  <a:pt x="98" y="118"/>
                </a:lnTo>
                <a:lnTo>
                  <a:pt x="96" y="116"/>
                </a:lnTo>
                <a:lnTo>
                  <a:pt x="90" y="112"/>
                </a:lnTo>
                <a:lnTo>
                  <a:pt x="88" y="112"/>
                </a:lnTo>
                <a:lnTo>
                  <a:pt x="84" y="110"/>
                </a:lnTo>
                <a:lnTo>
                  <a:pt x="84" y="108"/>
                </a:lnTo>
                <a:lnTo>
                  <a:pt x="82" y="106"/>
                </a:lnTo>
                <a:lnTo>
                  <a:pt x="80" y="106"/>
                </a:lnTo>
                <a:lnTo>
                  <a:pt x="78" y="106"/>
                </a:lnTo>
                <a:lnTo>
                  <a:pt x="78" y="106"/>
                </a:lnTo>
                <a:lnTo>
                  <a:pt x="76" y="106"/>
                </a:lnTo>
                <a:lnTo>
                  <a:pt x="74" y="104"/>
                </a:lnTo>
                <a:lnTo>
                  <a:pt x="76" y="104"/>
                </a:lnTo>
                <a:lnTo>
                  <a:pt x="76" y="100"/>
                </a:lnTo>
                <a:lnTo>
                  <a:pt x="76" y="100"/>
                </a:lnTo>
                <a:lnTo>
                  <a:pt x="74" y="98"/>
                </a:lnTo>
                <a:lnTo>
                  <a:pt x="74" y="98"/>
                </a:lnTo>
                <a:lnTo>
                  <a:pt x="72" y="96"/>
                </a:lnTo>
                <a:lnTo>
                  <a:pt x="68" y="94"/>
                </a:lnTo>
                <a:lnTo>
                  <a:pt x="62" y="90"/>
                </a:lnTo>
                <a:lnTo>
                  <a:pt x="62" y="88"/>
                </a:lnTo>
                <a:lnTo>
                  <a:pt x="60" y="88"/>
                </a:lnTo>
                <a:lnTo>
                  <a:pt x="60" y="82"/>
                </a:lnTo>
                <a:lnTo>
                  <a:pt x="60" y="82"/>
                </a:lnTo>
                <a:lnTo>
                  <a:pt x="60" y="80"/>
                </a:lnTo>
                <a:lnTo>
                  <a:pt x="58" y="80"/>
                </a:lnTo>
                <a:lnTo>
                  <a:pt x="56" y="80"/>
                </a:lnTo>
                <a:lnTo>
                  <a:pt x="54" y="78"/>
                </a:lnTo>
                <a:lnTo>
                  <a:pt x="52" y="78"/>
                </a:lnTo>
                <a:lnTo>
                  <a:pt x="52" y="78"/>
                </a:lnTo>
                <a:lnTo>
                  <a:pt x="48" y="76"/>
                </a:lnTo>
                <a:lnTo>
                  <a:pt x="48" y="74"/>
                </a:lnTo>
                <a:lnTo>
                  <a:pt x="48" y="74"/>
                </a:lnTo>
                <a:lnTo>
                  <a:pt x="44" y="70"/>
                </a:lnTo>
                <a:lnTo>
                  <a:pt x="38" y="64"/>
                </a:lnTo>
                <a:lnTo>
                  <a:pt x="38" y="64"/>
                </a:lnTo>
                <a:lnTo>
                  <a:pt x="36" y="60"/>
                </a:lnTo>
                <a:lnTo>
                  <a:pt x="32" y="56"/>
                </a:lnTo>
                <a:lnTo>
                  <a:pt x="30" y="56"/>
                </a:lnTo>
                <a:lnTo>
                  <a:pt x="28" y="56"/>
                </a:lnTo>
                <a:lnTo>
                  <a:pt x="28" y="56"/>
                </a:lnTo>
                <a:lnTo>
                  <a:pt x="24" y="52"/>
                </a:lnTo>
                <a:lnTo>
                  <a:pt x="24" y="52"/>
                </a:lnTo>
                <a:lnTo>
                  <a:pt x="22" y="50"/>
                </a:lnTo>
                <a:lnTo>
                  <a:pt x="22" y="48"/>
                </a:lnTo>
                <a:lnTo>
                  <a:pt x="20" y="48"/>
                </a:lnTo>
                <a:lnTo>
                  <a:pt x="18" y="48"/>
                </a:lnTo>
                <a:lnTo>
                  <a:pt x="18" y="48"/>
                </a:lnTo>
                <a:lnTo>
                  <a:pt x="16" y="48"/>
                </a:lnTo>
                <a:lnTo>
                  <a:pt x="18" y="42"/>
                </a:lnTo>
                <a:lnTo>
                  <a:pt x="18" y="40"/>
                </a:lnTo>
                <a:lnTo>
                  <a:pt x="14" y="34"/>
                </a:lnTo>
                <a:lnTo>
                  <a:pt x="14" y="34"/>
                </a:lnTo>
                <a:lnTo>
                  <a:pt x="12" y="32"/>
                </a:lnTo>
                <a:lnTo>
                  <a:pt x="12" y="30"/>
                </a:lnTo>
                <a:lnTo>
                  <a:pt x="10" y="28"/>
                </a:lnTo>
                <a:lnTo>
                  <a:pt x="8" y="26"/>
                </a:lnTo>
                <a:lnTo>
                  <a:pt x="8" y="24"/>
                </a:lnTo>
                <a:lnTo>
                  <a:pt x="4" y="24"/>
                </a:lnTo>
                <a:lnTo>
                  <a:pt x="0" y="22"/>
                </a:lnTo>
                <a:lnTo>
                  <a:pt x="0" y="20"/>
                </a:lnTo>
                <a:lnTo>
                  <a:pt x="0" y="16"/>
                </a:lnTo>
                <a:lnTo>
                  <a:pt x="0" y="10"/>
                </a:lnTo>
                <a:lnTo>
                  <a:pt x="0" y="8"/>
                </a:lnTo>
                <a:lnTo>
                  <a:pt x="0" y="4"/>
                </a:lnTo>
                <a:lnTo>
                  <a:pt x="0" y="4"/>
                </a:lnTo>
                <a:lnTo>
                  <a:pt x="2" y="2"/>
                </a:lnTo>
                <a:lnTo>
                  <a:pt x="4" y="2"/>
                </a:lnTo>
                <a:lnTo>
                  <a:pt x="6" y="2"/>
                </a:lnTo>
                <a:lnTo>
                  <a:pt x="8" y="2"/>
                </a:lnTo>
                <a:lnTo>
                  <a:pt x="12" y="6"/>
                </a:lnTo>
                <a:lnTo>
                  <a:pt x="16" y="10"/>
                </a:lnTo>
                <a:lnTo>
                  <a:pt x="16" y="10"/>
                </a:lnTo>
                <a:lnTo>
                  <a:pt x="18" y="12"/>
                </a:lnTo>
                <a:lnTo>
                  <a:pt x="18" y="12"/>
                </a:lnTo>
                <a:lnTo>
                  <a:pt x="22" y="12"/>
                </a:lnTo>
                <a:lnTo>
                  <a:pt x="22" y="10"/>
                </a:lnTo>
                <a:lnTo>
                  <a:pt x="24" y="6"/>
                </a:lnTo>
                <a:lnTo>
                  <a:pt x="26" y="4"/>
                </a:lnTo>
                <a:lnTo>
                  <a:pt x="26" y="2"/>
                </a:lnTo>
                <a:lnTo>
                  <a:pt x="26" y="2"/>
                </a:lnTo>
                <a:lnTo>
                  <a:pt x="30" y="2"/>
                </a:lnTo>
                <a:lnTo>
                  <a:pt x="30" y="2"/>
                </a:lnTo>
                <a:lnTo>
                  <a:pt x="32" y="2"/>
                </a:lnTo>
                <a:lnTo>
                  <a:pt x="32" y="2"/>
                </a:lnTo>
                <a:lnTo>
                  <a:pt x="38" y="4"/>
                </a:lnTo>
                <a:lnTo>
                  <a:pt x="38" y="2"/>
                </a:lnTo>
                <a:lnTo>
                  <a:pt x="40" y="0"/>
                </a:lnTo>
                <a:lnTo>
                  <a:pt x="46" y="2"/>
                </a:lnTo>
                <a:lnTo>
                  <a:pt x="46" y="4"/>
                </a:lnTo>
                <a:lnTo>
                  <a:pt x="50" y="6"/>
                </a:lnTo>
                <a:lnTo>
                  <a:pt x="52" y="6"/>
                </a:lnTo>
                <a:lnTo>
                  <a:pt x="54" y="4"/>
                </a:lnTo>
                <a:lnTo>
                  <a:pt x="62" y="6"/>
                </a:lnTo>
                <a:lnTo>
                  <a:pt x="62" y="6"/>
                </a:lnTo>
                <a:lnTo>
                  <a:pt x="66" y="6"/>
                </a:lnTo>
                <a:lnTo>
                  <a:pt x="70" y="6"/>
                </a:lnTo>
                <a:lnTo>
                  <a:pt x="72" y="8"/>
                </a:lnTo>
                <a:lnTo>
                  <a:pt x="74" y="10"/>
                </a:lnTo>
                <a:lnTo>
                  <a:pt x="76" y="10"/>
                </a:lnTo>
                <a:lnTo>
                  <a:pt x="78" y="8"/>
                </a:lnTo>
                <a:lnTo>
                  <a:pt x="78" y="8"/>
                </a:lnTo>
                <a:lnTo>
                  <a:pt x="82" y="8"/>
                </a:lnTo>
                <a:lnTo>
                  <a:pt x="84" y="8"/>
                </a:lnTo>
                <a:lnTo>
                  <a:pt x="86" y="8"/>
                </a:lnTo>
                <a:lnTo>
                  <a:pt x="88" y="8"/>
                </a:lnTo>
                <a:lnTo>
                  <a:pt x="88" y="8"/>
                </a:lnTo>
                <a:lnTo>
                  <a:pt x="88" y="6"/>
                </a:lnTo>
                <a:lnTo>
                  <a:pt x="90" y="6"/>
                </a:lnTo>
                <a:lnTo>
                  <a:pt x="96" y="6"/>
                </a:lnTo>
                <a:lnTo>
                  <a:pt x="104" y="8"/>
                </a:lnTo>
                <a:lnTo>
                  <a:pt x="110" y="12"/>
                </a:lnTo>
                <a:lnTo>
                  <a:pt x="110" y="14"/>
                </a:lnTo>
                <a:lnTo>
                  <a:pt x="108" y="14"/>
                </a:lnTo>
                <a:lnTo>
                  <a:pt x="108" y="16"/>
                </a:lnTo>
                <a:lnTo>
                  <a:pt x="110" y="16"/>
                </a:lnTo>
                <a:lnTo>
                  <a:pt x="112" y="18"/>
                </a:lnTo>
                <a:lnTo>
                  <a:pt x="116" y="18"/>
                </a:lnTo>
                <a:lnTo>
                  <a:pt x="118" y="18"/>
                </a:lnTo>
                <a:lnTo>
                  <a:pt x="120" y="18"/>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8" name="Freeform 824"/>
          <p:cNvSpPr>
            <a:spLocks/>
          </p:cNvSpPr>
          <p:nvPr/>
        </p:nvSpPr>
        <p:spPr bwMode="auto">
          <a:xfrm>
            <a:off x="4645025" y="4872038"/>
            <a:ext cx="101600" cy="209550"/>
          </a:xfrm>
          <a:custGeom>
            <a:avLst/>
            <a:gdLst/>
            <a:ahLst/>
            <a:cxnLst>
              <a:cxn ang="0">
                <a:pos x="62" y="128"/>
              </a:cxn>
              <a:cxn ang="0">
                <a:pos x="58" y="130"/>
              </a:cxn>
              <a:cxn ang="0">
                <a:pos x="52" y="128"/>
              </a:cxn>
              <a:cxn ang="0">
                <a:pos x="44" y="130"/>
              </a:cxn>
              <a:cxn ang="0">
                <a:pos x="44" y="132"/>
              </a:cxn>
              <a:cxn ang="0">
                <a:pos x="40" y="132"/>
              </a:cxn>
              <a:cxn ang="0">
                <a:pos x="34" y="132"/>
              </a:cxn>
              <a:cxn ang="0">
                <a:pos x="34" y="130"/>
              </a:cxn>
              <a:cxn ang="0">
                <a:pos x="34" y="124"/>
              </a:cxn>
              <a:cxn ang="0">
                <a:pos x="32" y="118"/>
              </a:cxn>
              <a:cxn ang="0">
                <a:pos x="34" y="114"/>
              </a:cxn>
              <a:cxn ang="0">
                <a:pos x="34" y="112"/>
              </a:cxn>
              <a:cxn ang="0">
                <a:pos x="32" y="110"/>
              </a:cxn>
              <a:cxn ang="0">
                <a:pos x="28" y="104"/>
              </a:cxn>
              <a:cxn ang="0">
                <a:pos x="20" y="98"/>
              </a:cxn>
              <a:cxn ang="0">
                <a:pos x="14" y="94"/>
              </a:cxn>
              <a:cxn ang="0">
                <a:pos x="8" y="86"/>
              </a:cxn>
              <a:cxn ang="0">
                <a:pos x="10" y="84"/>
              </a:cxn>
              <a:cxn ang="0">
                <a:pos x="14" y="82"/>
              </a:cxn>
              <a:cxn ang="0">
                <a:pos x="14" y="78"/>
              </a:cxn>
              <a:cxn ang="0">
                <a:pos x="10" y="76"/>
              </a:cxn>
              <a:cxn ang="0">
                <a:pos x="8" y="64"/>
              </a:cxn>
              <a:cxn ang="0">
                <a:pos x="14" y="60"/>
              </a:cxn>
              <a:cxn ang="0">
                <a:pos x="16" y="62"/>
              </a:cxn>
              <a:cxn ang="0">
                <a:pos x="26" y="52"/>
              </a:cxn>
              <a:cxn ang="0">
                <a:pos x="26" y="48"/>
              </a:cxn>
              <a:cxn ang="0">
                <a:pos x="24" y="46"/>
              </a:cxn>
              <a:cxn ang="0">
                <a:pos x="20" y="40"/>
              </a:cxn>
              <a:cxn ang="0">
                <a:pos x="16" y="38"/>
              </a:cxn>
              <a:cxn ang="0">
                <a:pos x="12" y="36"/>
              </a:cxn>
              <a:cxn ang="0">
                <a:pos x="2" y="24"/>
              </a:cxn>
              <a:cxn ang="0">
                <a:pos x="2" y="10"/>
              </a:cxn>
              <a:cxn ang="0">
                <a:pos x="8" y="6"/>
              </a:cxn>
              <a:cxn ang="0">
                <a:pos x="10" y="2"/>
              </a:cxn>
              <a:cxn ang="0">
                <a:pos x="10" y="0"/>
              </a:cxn>
              <a:cxn ang="0">
                <a:pos x="20" y="6"/>
              </a:cxn>
              <a:cxn ang="0">
                <a:pos x="22" y="6"/>
              </a:cxn>
              <a:cxn ang="0">
                <a:pos x="24" y="8"/>
              </a:cxn>
              <a:cxn ang="0">
                <a:pos x="22" y="10"/>
              </a:cxn>
              <a:cxn ang="0">
                <a:pos x="20" y="10"/>
              </a:cxn>
              <a:cxn ang="0">
                <a:pos x="18" y="16"/>
              </a:cxn>
              <a:cxn ang="0">
                <a:pos x="18" y="18"/>
              </a:cxn>
              <a:cxn ang="0">
                <a:pos x="22" y="20"/>
              </a:cxn>
              <a:cxn ang="0">
                <a:pos x="28" y="20"/>
              </a:cxn>
              <a:cxn ang="0">
                <a:pos x="30" y="18"/>
              </a:cxn>
              <a:cxn ang="0">
                <a:pos x="34" y="18"/>
              </a:cxn>
              <a:cxn ang="0">
                <a:pos x="38" y="18"/>
              </a:cxn>
              <a:cxn ang="0">
                <a:pos x="42" y="18"/>
              </a:cxn>
              <a:cxn ang="0">
                <a:pos x="44" y="20"/>
              </a:cxn>
              <a:cxn ang="0">
                <a:pos x="46" y="20"/>
              </a:cxn>
              <a:cxn ang="0">
                <a:pos x="60" y="22"/>
              </a:cxn>
              <a:cxn ang="0">
                <a:pos x="64" y="24"/>
              </a:cxn>
            </a:cxnLst>
            <a:rect l="0" t="0" r="r" b="b"/>
            <a:pathLst>
              <a:path w="64" h="132">
                <a:moveTo>
                  <a:pt x="64" y="126"/>
                </a:moveTo>
                <a:lnTo>
                  <a:pt x="62" y="128"/>
                </a:lnTo>
                <a:lnTo>
                  <a:pt x="58" y="130"/>
                </a:lnTo>
                <a:lnTo>
                  <a:pt x="58" y="130"/>
                </a:lnTo>
                <a:lnTo>
                  <a:pt x="56" y="128"/>
                </a:lnTo>
                <a:lnTo>
                  <a:pt x="52" y="128"/>
                </a:lnTo>
                <a:lnTo>
                  <a:pt x="46" y="128"/>
                </a:lnTo>
                <a:lnTo>
                  <a:pt x="44" y="130"/>
                </a:lnTo>
                <a:lnTo>
                  <a:pt x="44" y="130"/>
                </a:lnTo>
                <a:lnTo>
                  <a:pt x="44" y="132"/>
                </a:lnTo>
                <a:lnTo>
                  <a:pt x="42" y="132"/>
                </a:lnTo>
                <a:lnTo>
                  <a:pt x="40" y="132"/>
                </a:lnTo>
                <a:lnTo>
                  <a:pt x="38" y="132"/>
                </a:lnTo>
                <a:lnTo>
                  <a:pt x="34" y="132"/>
                </a:lnTo>
                <a:lnTo>
                  <a:pt x="32" y="130"/>
                </a:lnTo>
                <a:lnTo>
                  <a:pt x="34" y="130"/>
                </a:lnTo>
                <a:lnTo>
                  <a:pt x="34" y="130"/>
                </a:lnTo>
                <a:lnTo>
                  <a:pt x="34" y="124"/>
                </a:lnTo>
                <a:lnTo>
                  <a:pt x="32" y="120"/>
                </a:lnTo>
                <a:lnTo>
                  <a:pt x="32" y="118"/>
                </a:lnTo>
                <a:lnTo>
                  <a:pt x="34" y="116"/>
                </a:lnTo>
                <a:lnTo>
                  <a:pt x="34" y="114"/>
                </a:lnTo>
                <a:lnTo>
                  <a:pt x="34" y="114"/>
                </a:lnTo>
                <a:lnTo>
                  <a:pt x="34" y="112"/>
                </a:lnTo>
                <a:lnTo>
                  <a:pt x="32" y="112"/>
                </a:lnTo>
                <a:lnTo>
                  <a:pt x="32" y="110"/>
                </a:lnTo>
                <a:lnTo>
                  <a:pt x="30" y="106"/>
                </a:lnTo>
                <a:lnTo>
                  <a:pt x="28" y="104"/>
                </a:lnTo>
                <a:lnTo>
                  <a:pt x="26" y="100"/>
                </a:lnTo>
                <a:lnTo>
                  <a:pt x="20" y="98"/>
                </a:lnTo>
                <a:lnTo>
                  <a:pt x="18" y="96"/>
                </a:lnTo>
                <a:lnTo>
                  <a:pt x="14" y="94"/>
                </a:lnTo>
                <a:lnTo>
                  <a:pt x="10" y="88"/>
                </a:lnTo>
                <a:lnTo>
                  <a:pt x="8" y="86"/>
                </a:lnTo>
                <a:lnTo>
                  <a:pt x="10" y="86"/>
                </a:lnTo>
                <a:lnTo>
                  <a:pt x="10" y="84"/>
                </a:lnTo>
                <a:lnTo>
                  <a:pt x="12" y="82"/>
                </a:lnTo>
                <a:lnTo>
                  <a:pt x="14" y="82"/>
                </a:lnTo>
                <a:lnTo>
                  <a:pt x="14" y="80"/>
                </a:lnTo>
                <a:lnTo>
                  <a:pt x="14" y="78"/>
                </a:lnTo>
                <a:lnTo>
                  <a:pt x="12" y="78"/>
                </a:lnTo>
                <a:lnTo>
                  <a:pt x="10" y="76"/>
                </a:lnTo>
                <a:lnTo>
                  <a:pt x="10" y="74"/>
                </a:lnTo>
                <a:lnTo>
                  <a:pt x="8" y="64"/>
                </a:lnTo>
                <a:lnTo>
                  <a:pt x="10" y="62"/>
                </a:lnTo>
                <a:lnTo>
                  <a:pt x="14" y="60"/>
                </a:lnTo>
                <a:lnTo>
                  <a:pt x="14" y="60"/>
                </a:lnTo>
                <a:lnTo>
                  <a:pt x="16" y="62"/>
                </a:lnTo>
                <a:lnTo>
                  <a:pt x="18" y="60"/>
                </a:lnTo>
                <a:lnTo>
                  <a:pt x="26" y="52"/>
                </a:lnTo>
                <a:lnTo>
                  <a:pt x="26" y="50"/>
                </a:lnTo>
                <a:lnTo>
                  <a:pt x="26" y="48"/>
                </a:lnTo>
                <a:lnTo>
                  <a:pt x="24" y="46"/>
                </a:lnTo>
                <a:lnTo>
                  <a:pt x="24" y="46"/>
                </a:lnTo>
                <a:lnTo>
                  <a:pt x="20" y="42"/>
                </a:lnTo>
                <a:lnTo>
                  <a:pt x="20" y="40"/>
                </a:lnTo>
                <a:lnTo>
                  <a:pt x="18" y="38"/>
                </a:lnTo>
                <a:lnTo>
                  <a:pt x="16" y="38"/>
                </a:lnTo>
                <a:lnTo>
                  <a:pt x="14" y="38"/>
                </a:lnTo>
                <a:lnTo>
                  <a:pt x="12" y="36"/>
                </a:lnTo>
                <a:lnTo>
                  <a:pt x="8" y="34"/>
                </a:lnTo>
                <a:lnTo>
                  <a:pt x="2" y="24"/>
                </a:lnTo>
                <a:lnTo>
                  <a:pt x="0" y="18"/>
                </a:lnTo>
                <a:lnTo>
                  <a:pt x="2" y="10"/>
                </a:lnTo>
                <a:lnTo>
                  <a:pt x="6" y="8"/>
                </a:lnTo>
                <a:lnTo>
                  <a:pt x="8" y="6"/>
                </a:lnTo>
                <a:lnTo>
                  <a:pt x="8" y="4"/>
                </a:lnTo>
                <a:lnTo>
                  <a:pt x="10" y="2"/>
                </a:lnTo>
                <a:lnTo>
                  <a:pt x="10" y="0"/>
                </a:lnTo>
                <a:lnTo>
                  <a:pt x="10" y="0"/>
                </a:lnTo>
                <a:lnTo>
                  <a:pt x="10" y="2"/>
                </a:lnTo>
                <a:lnTo>
                  <a:pt x="20" y="6"/>
                </a:lnTo>
                <a:lnTo>
                  <a:pt x="20" y="6"/>
                </a:lnTo>
                <a:lnTo>
                  <a:pt x="22" y="6"/>
                </a:lnTo>
                <a:lnTo>
                  <a:pt x="22" y="6"/>
                </a:lnTo>
                <a:lnTo>
                  <a:pt x="24" y="8"/>
                </a:lnTo>
                <a:lnTo>
                  <a:pt x="24" y="8"/>
                </a:lnTo>
                <a:lnTo>
                  <a:pt x="22" y="10"/>
                </a:lnTo>
                <a:lnTo>
                  <a:pt x="22" y="10"/>
                </a:lnTo>
                <a:lnTo>
                  <a:pt x="20" y="10"/>
                </a:lnTo>
                <a:lnTo>
                  <a:pt x="18" y="12"/>
                </a:lnTo>
                <a:lnTo>
                  <a:pt x="18" y="16"/>
                </a:lnTo>
                <a:lnTo>
                  <a:pt x="18" y="18"/>
                </a:lnTo>
                <a:lnTo>
                  <a:pt x="18" y="18"/>
                </a:lnTo>
                <a:lnTo>
                  <a:pt x="20" y="18"/>
                </a:lnTo>
                <a:lnTo>
                  <a:pt x="22" y="20"/>
                </a:lnTo>
                <a:lnTo>
                  <a:pt x="26" y="20"/>
                </a:lnTo>
                <a:lnTo>
                  <a:pt x="28" y="20"/>
                </a:lnTo>
                <a:lnTo>
                  <a:pt x="30" y="18"/>
                </a:lnTo>
                <a:lnTo>
                  <a:pt x="30" y="18"/>
                </a:lnTo>
                <a:lnTo>
                  <a:pt x="32" y="18"/>
                </a:lnTo>
                <a:lnTo>
                  <a:pt x="34" y="18"/>
                </a:lnTo>
                <a:lnTo>
                  <a:pt x="34" y="18"/>
                </a:lnTo>
                <a:lnTo>
                  <a:pt x="38" y="18"/>
                </a:lnTo>
                <a:lnTo>
                  <a:pt x="40" y="18"/>
                </a:lnTo>
                <a:lnTo>
                  <a:pt x="42" y="18"/>
                </a:lnTo>
                <a:lnTo>
                  <a:pt x="44" y="18"/>
                </a:lnTo>
                <a:lnTo>
                  <a:pt x="44" y="20"/>
                </a:lnTo>
                <a:lnTo>
                  <a:pt x="46" y="20"/>
                </a:lnTo>
                <a:lnTo>
                  <a:pt x="46" y="20"/>
                </a:lnTo>
                <a:lnTo>
                  <a:pt x="52" y="20"/>
                </a:lnTo>
                <a:lnTo>
                  <a:pt x="60" y="22"/>
                </a:lnTo>
                <a:lnTo>
                  <a:pt x="64" y="24"/>
                </a:lnTo>
                <a:lnTo>
                  <a:pt x="64" y="24"/>
                </a:lnTo>
                <a:lnTo>
                  <a:pt x="64" y="1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9" name="Freeform 825"/>
          <p:cNvSpPr>
            <a:spLocks/>
          </p:cNvSpPr>
          <p:nvPr/>
        </p:nvSpPr>
        <p:spPr bwMode="auto">
          <a:xfrm>
            <a:off x="3965575" y="4532313"/>
            <a:ext cx="355600" cy="184150"/>
          </a:xfrm>
          <a:custGeom>
            <a:avLst/>
            <a:gdLst/>
            <a:ahLst/>
            <a:cxnLst>
              <a:cxn ang="0">
                <a:pos x="6" y="72"/>
              </a:cxn>
              <a:cxn ang="0">
                <a:pos x="26" y="68"/>
              </a:cxn>
              <a:cxn ang="0">
                <a:pos x="42" y="62"/>
              </a:cxn>
              <a:cxn ang="0">
                <a:pos x="48" y="60"/>
              </a:cxn>
              <a:cxn ang="0">
                <a:pos x="62" y="60"/>
              </a:cxn>
              <a:cxn ang="0">
                <a:pos x="68" y="64"/>
              </a:cxn>
              <a:cxn ang="0">
                <a:pos x="80" y="62"/>
              </a:cxn>
              <a:cxn ang="0">
                <a:pos x="72" y="58"/>
              </a:cxn>
              <a:cxn ang="0">
                <a:pos x="72" y="48"/>
              </a:cxn>
              <a:cxn ang="0">
                <a:pos x="66" y="42"/>
              </a:cxn>
              <a:cxn ang="0">
                <a:pos x="84" y="32"/>
              </a:cxn>
              <a:cxn ang="0">
                <a:pos x="88" y="28"/>
              </a:cxn>
              <a:cxn ang="0">
                <a:pos x="94" y="20"/>
              </a:cxn>
              <a:cxn ang="0">
                <a:pos x="102" y="18"/>
              </a:cxn>
              <a:cxn ang="0">
                <a:pos x="108" y="14"/>
              </a:cxn>
              <a:cxn ang="0">
                <a:pos x="124" y="18"/>
              </a:cxn>
              <a:cxn ang="0">
                <a:pos x="134" y="20"/>
              </a:cxn>
              <a:cxn ang="0">
                <a:pos x="138" y="10"/>
              </a:cxn>
              <a:cxn ang="0">
                <a:pos x="142" y="0"/>
              </a:cxn>
              <a:cxn ang="0">
                <a:pos x="156" y="2"/>
              </a:cxn>
              <a:cxn ang="0">
                <a:pos x="162" y="6"/>
              </a:cxn>
              <a:cxn ang="0">
                <a:pos x="178" y="10"/>
              </a:cxn>
              <a:cxn ang="0">
                <a:pos x="190" y="12"/>
              </a:cxn>
              <a:cxn ang="0">
                <a:pos x="198" y="10"/>
              </a:cxn>
              <a:cxn ang="0">
                <a:pos x="210" y="14"/>
              </a:cxn>
              <a:cxn ang="0">
                <a:pos x="212" y="22"/>
              </a:cxn>
              <a:cxn ang="0">
                <a:pos x="214" y="32"/>
              </a:cxn>
              <a:cxn ang="0">
                <a:pos x="218" y="40"/>
              </a:cxn>
              <a:cxn ang="0">
                <a:pos x="222" y="46"/>
              </a:cxn>
              <a:cxn ang="0">
                <a:pos x="220" y="56"/>
              </a:cxn>
              <a:cxn ang="0">
                <a:pos x="212" y="60"/>
              </a:cxn>
              <a:cxn ang="0">
                <a:pos x="204" y="56"/>
              </a:cxn>
              <a:cxn ang="0">
                <a:pos x="204" y="62"/>
              </a:cxn>
              <a:cxn ang="0">
                <a:pos x="208" y="70"/>
              </a:cxn>
              <a:cxn ang="0">
                <a:pos x="202" y="78"/>
              </a:cxn>
              <a:cxn ang="0">
                <a:pos x="202" y="86"/>
              </a:cxn>
              <a:cxn ang="0">
                <a:pos x="196" y="90"/>
              </a:cxn>
              <a:cxn ang="0">
                <a:pos x="186" y="98"/>
              </a:cxn>
              <a:cxn ang="0">
                <a:pos x="180" y="102"/>
              </a:cxn>
              <a:cxn ang="0">
                <a:pos x="154" y="106"/>
              </a:cxn>
              <a:cxn ang="0">
                <a:pos x="144" y="112"/>
              </a:cxn>
              <a:cxn ang="0">
                <a:pos x="120" y="114"/>
              </a:cxn>
              <a:cxn ang="0">
                <a:pos x="106" y="112"/>
              </a:cxn>
              <a:cxn ang="0">
                <a:pos x="72" y="106"/>
              </a:cxn>
              <a:cxn ang="0">
                <a:pos x="68" y="106"/>
              </a:cxn>
              <a:cxn ang="0">
                <a:pos x="58" y="104"/>
              </a:cxn>
              <a:cxn ang="0">
                <a:pos x="48" y="94"/>
              </a:cxn>
              <a:cxn ang="0">
                <a:pos x="50" y="86"/>
              </a:cxn>
              <a:cxn ang="0">
                <a:pos x="34" y="92"/>
              </a:cxn>
              <a:cxn ang="0">
                <a:pos x="14" y="92"/>
              </a:cxn>
              <a:cxn ang="0">
                <a:pos x="8" y="100"/>
              </a:cxn>
              <a:cxn ang="0">
                <a:pos x="0" y="66"/>
              </a:cxn>
            </a:cxnLst>
            <a:rect l="0" t="0" r="r" b="b"/>
            <a:pathLst>
              <a:path w="224" h="116">
                <a:moveTo>
                  <a:pt x="0" y="66"/>
                </a:moveTo>
                <a:lnTo>
                  <a:pt x="2" y="68"/>
                </a:lnTo>
                <a:lnTo>
                  <a:pt x="4" y="72"/>
                </a:lnTo>
                <a:lnTo>
                  <a:pt x="6" y="72"/>
                </a:lnTo>
                <a:lnTo>
                  <a:pt x="6" y="72"/>
                </a:lnTo>
                <a:lnTo>
                  <a:pt x="10" y="72"/>
                </a:lnTo>
                <a:lnTo>
                  <a:pt x="16" y="72"/>
                </a:lnTo>
                <a:lnTo>
                  <a:pt x="22" y="68"/>
                </a:lnTo>
                <a:lnTo>
                  <a:pt x="24" y="68"/>
                </a:lnTo>
                <a:lnTo>
                  <a:pt x="26" y="68"/>
                </a:lnTo>
                <a:lnTo>
                  <a:pt x="26" y="66"/>
                </a:lnTo>
                <a:lnTo>
                  <a:pt x="30" y="64"/>
                </a:lnTo>
                <a:lnTo>
                  <a:pt x="38" y="62"/>
                </a:lnTo>
                <a:lnTo>
                  <a:pt x="40" y="62"/>
                </a:lnTo>
                <a:lnTo>
                  <a:pt x="42" y="62"/>
                </a:lnTo>
                <a:lnTo>
                  <a:pt x="44" y="62"/>
                </a:lnTo>
                <a:lnTo>
                  <a:pt x="46" y="62"/>
                </a:lnTo>
                <a:lnTo>
                  <a:pt x="48" y="62"/>
                </a:lnTo>
                <a:lnTo>
                  <a:pt x="48" y="62"/>
                </a:lnTo>
                <a:lnTo>
                  <a:pt x="48" y="60"/>
                </a:lnTo>
                <a:lnTo>
                  <a:pt x="56" y="60"/>
                </a:lnTo>
                <a:lnTo>
                  <a:pt x="58" y="62"/>
                </a:lnTo>
                <a:lnTo>
                  <a:pt x="60" y="62"/>
                </a:lnTo>
                <a:lnTo>
                  <a:pt x="62" y="62"/>
                </a:lnTo>
                <a:lnTo>
                  <a:pt x="62" y="60"/>
                </a:lnTo>
                <a:lnTo>
                  <a:pt x="64" y="60"/>
                </a:lnTo>
                <a:lnTo>
                  <a:pt x="66" y="60"/>
                </a:lnTo>
                <a:lnTo>
                  <a:pt x="70" y="62"/>
                </a:lnTo>
                <a:lnTo>
                  <a:pt x="70" y="62"/>
                </a:lnTo>
                <a:lnTo>
                  <a:pt x="68" y="64"/>
                </a:lnTo>
                <a:lnTo>
                  <a:pt x="70" y="66"/>
                </a:lnTo>
                <a:lnTo>
                  <a:pt x="76" y="68"/>
                </a:lnTo>
                <a:lnTo>
                  <a:pt x="78" y="70"/>
                </a:lnTo>
                <a:lnTo>
                  <a:pt x="78" y="68"/>
                </a:lnTo>
                <a:lnTo>
                  <a:pt x="80" y="62"/>
                </a:lnTo>
                <a:lnTo>
                  <a:pt x="78" y="60"/>
                </a:lnTo>
                <a:lnTo>
                  <a:pt x="78" y="58"/>
                </a:lnTo>
                <a:lnTo>
                  <a:pt x="76" y="58"/>
                </a:lnTo>
                <a:lnTo>
                  <a:pt x="76" y="58"/>
                </a:lnTo>
                <a:lnTo>
                  <a:pt x="72" y="58"/>
                </a:lnTo>
                <a:lnTo>
                  <a:pt x="74" y="54"/>
                </a:lnTo>
                <a:lnTo>
                  <a:pt x="74" y="54"/>
                </a:lnTo>
                <a:lnTo>
                  <a:pt x="76" y="52"/>
                </a:lnTo>
                <a:lnTo>
                  <a:pt x="74" y="50"/>
                </a:lnTo>
                <a:lnTo>
                  <a:pt x="72" y="48"/>
                </a:lnTo>
                <a:lnTo>
                  <a:pt x="70" y="46"/>
                </a:lnTo>
                <a:lnTo>
                  <a:pt x="70" y="46"/>
                </a:lnTo>
                <a:lnTo>
                  <a:pt x="70" y="44"/>
                </a:lnTo>
                <a:lnTo>
                  <a:pt x="68" y="44"/>
                </a:lnTo>
                <a:lnTo>
                  <a:pt x="66" y="42"/>
                </a:lnTo>
                <a:lnTo>
                  <a:pt x="66" y="40"/>
                </a:lnTo>
                <a:lnTo>
                  <a:pt x="70" y="36"/>
                </a:lnTo>
                <a:lnTo>
                  <a:pt x="74" y="34"/>
                </a:lnTo>
                <a:lnTo>
                  <a:pt x="80" y="32"/>
                </a:lnTo>
                <a:lnTo>
                  <a:pt x="84" y="32"/>
                </a:lnTo>
                <a:lnTo>
                  <a:pt x="84" y="32"/>
                </a:lnTo>
                <a:lnTo>
                  <a:pt x="86" y="32"/>
                </a:lnTo>
                <a:lnTo>
                  <a:pt x="86" y="30"/>
                </a:lnTo>
                <a:lnTo>
                  <a:pt x="88" y="30"/>
                </a:lnTo>
                <a:lnTo>
                  <a:pt x="88" y="28"/>
                </a:lnTo>
                <a:lnTo>
                  <a:pt x="90" y="26"/>
                </a:lnTo>
                <a:lnTo>
                  <a:pt x="90" y="22"/>
                </a:lnTo>
                <a:lnTo>
                  <a:pt x="90" y="20"/>
                </a:lnTo>
                <a:lnTo>
                  <a:pt x="92" y="20"/>
                </a:lnTo>
                <a:lnTo>
                  <a:pt x="94" y="20"/>
                </a:lnTo>
                <a:lnTo>
                  <a:pt x="96" y="22"/>
                </a:lnTo>
                <a:lnTo>
                  <a:pt x="98" y="22"/>
                </a:lnTo>
                <a:lnTo>
                  <a:pt x="100" y="22"/>
                </a:lnTo>
                <a:lnTo>
                  <a:pt x="102" y="20"/>
                </a:lnTo>
                <a:lnTo>
                  <a:pt x="102" y="18"/>
                </a:lnTo>
                <a:lnTo>
                  <a:pt x="102" y="12"/>
                </a:lnTo>
                <a:lnTo>
                  <a:pt x="102" y="12"/>
                </a:lnTo>
                <a:lnTo>
                  <a:pt x="104" y="12"/>
                </a:lnTo>
                <a:lnTo>
                  <a:pt x="104" y="12"/>
                </a:lnTo>
                <a:lnTo>
                  <a:pt x="108" y="14"/>
                </a:lnTo>
                <a:lnTo>
                  <a:pt x="110" y="16"/>
                </a:lnTo>
                <a:lnTo>
                  <a:pt x="116" y="20"/>
                </a:lnTo>
                <a:lnTo>
                  <a:pt x="118" y="20"/>
                </a:lnTo>
                <a:lnTo>
                  <a:pt x="122" y="20"/>
                </a:lnTo>
                <a:lnTo>
                  <a:pt x="124" y="18"/>
                </a:lnTo>
                <a:lnTo>
                  <a:pt x="126" y="18"/>
                </a:lnTo>
                <a:lnTo>
                  <a:pt x="130" y="18"/>
                </a:lnTo>
                <a:lnTo>
                  <a:pt x="132" y="18"/>
                </a:lnTo>
                <a:lnTo>
                  <a:pt x="134" y="20"/>
                </a:lnTo>
                <a:lnTo>
                  <a:pt x="134" y="20"/>
                </a:lnTo>
                <a:lnTo>
                  <a:pt x="134" y="18"/>
                </a:lnTo>
                <a:lnTo>
                  <a:pt x="134" y="16"/>
                </a:lnTo>
                <a:lnTo>
                  <a:pt x="134" y="14"/>
                </a:lnTo>
                <a:lnTo>
                  <a:pt x="138" y="10"/>
                </a:lnTo>
                <a:lnTo>
                  <a:pt x="138" y="10"/>
                </a:lnTo>
                <a:lnTo>
                  <a:pt x="140" y="10"/>
                </a:lnTo>
                <a:lnTo>
                  <a:pt x="142" y="10"/>
                </a:lnTo>
                <a:lnTo>
                  <a:pt x="142" y="4"/>
                </a:lnTo>
                <a:lnTo>
                  <a:pt x="142" y="2"/>
                </a:lnTo>
                <a:lnTo>
                  <a:pt x="142" y="0"/>
                </a:lnTo>
                <a:lnTo>
                  <a:pt x="144" y="0"/>
                </a:lnTo>
                <a:lnTo>
                  <a:pt x="144" y="0"/>
                </a:lnTo>
                <a:lnTo>
                  <a:pt x="148" y="2"/>
                </a:lnTo>
                <a:lnTo>
                  <a:pt x="154" y="2"/>
                </a:lnTo>
                <a:lnTo>
                  <a:pt x="156" y="2"/>
                </a:lnTo>
                <a:lnTo>
                  <a:pt x="156" y="2"/>
                </a:lnTo>
                <a:lnTo>
                  <a:pt x="158" y="4"/>
                </a:lnTo>
                <a:lnTo>
                  <a:pt x="162" y="4"/>
                </a:lnTo>
                <a:lnTo>
                  <a:pt x="162" y="4"/>
                </a:lnTo>
                <a:lnTo>
                  <a:pt x="162" y="6"/>
                </a:lnTo>
                <a:lnTo>
                  <a:pt x="164" y="6"/>
                </a:lnTo>
                <a:lnTo>
                  <a:pt x="168" y="8"/>
                </a:lnTo>
                <a:lnTo>
                  <a:pt x="170" y="8"/>
                </a:lnTo>
                <a:lnTo>
                  <a:pt x="174" y="8"/>
                </a:lnTo>
                <a:lnTo>
                  <a:pt x="178" y="10"/>
                </a:lnTo>
                <a:lnTo>
                  <a:pt x="180" y="10"/>
                </a:lnTo>
                <a:lnTo>
                  <a:pt x="180" y="12"/>
                </a:lnTo>
                <a:lnTo>
                  <a:pt x="182" y="12"/>
                </a:lnTo>
                <a:lnTo>
                  <a:pt x="182" y="12"/>
                </a:lnTo>
                <a:lnTo>
                  <a:pt x="190" y="12"/>
                </a:lnTo>
                <a:lnTo>
                  <a:pt x="192" y="12"/>
                </a:lnTo>
                <a:lnTo>
                  <a:pt x="194" y="12"/>
                </a:lnTo>
                <a:lnTo>
                  <a:pt x="194" y="10"/>
                </a:lnTo>
                <a:lnTo>
                  <a:pt x="194" y="10"/>
                </a:lnTo>
                <a:lnTo>
                  <a:pt x="198" y="10"/>
                </a:lnTo>
                <a:lnTo>
                  <a:pt x="202" y="10"/>
                </a:lnTo>
                <a:lnTo>
                  <a:pt x="204" y="12"/>
                </a:lnTo>
                <a:lnTo>
                  <a:pt x="206" y="14"/>
                </a:lnTo>
                <a:lnTo>
                  <a:pt x="208" y="14"/>
                </a:lnTo>
                <a:lnTo>
                  <a:pt x="210" y="14"/>
                </a:lnTo>
                <a:lnTo>
                  <a:pt x="210" y="14"/>
                </a:lnTo>
                <a:lnTo>
                  <a:pt x="212" y="14"/>
                </a:lnTo>
                <a:lnTo>
                  <a:pt x="212" y="18"/>
                </a:lnTo>
                <a:lnTo>
                  <a:pt x="212" y="20"/>
                </a:lnTo>
                <a:lnTo>
                  <a:pt x="212" y="22"/>
                </a:lnTo>
                <a:lnTo>
                  <a:pt x="212" y="22"/>
                </a:lnTo>
                <a:lnTo>
                  <a:pt x="210" y="24"/>
                </a:lnTo>
                <a:lnTo>
                  <a:pt x="210" y="26"/>
                </a:lnTo>
                <a:lnTo>
                  <a:pt x="210" y="30"/>
                </a:lnTo>
                <a:lnTo>
                  <a:pt x="214" y="32"/>
                </a:lnTo>
                <a:lnTo>
                  <a:pt x="214" y="34"/>
                </a:lnTo>
                <a:lnTo>
                  <a:pt x="214" y="34"/>
                </a:lnTo>
                <a:lnTo>
                  <a:pt x="216" y="38"/>
                </a:lnTo>
                <a:lnTo>
                  <a:pt x="216" y="38"/>
                </a:lnTo>
                <a:lnTo>
                  <a:pt x="218" y="40"/>
                </a:lnTo>
                <a:lnTo>
                  <a:pt x="220" y="40"/>
                </a:lnTo>
                <a:lnTo>
                  <a:pt x="220" y="42"/>
                </a:lnTo>
                <a:lnTo>
                  <a:pt x="222" y="44"/>
                </a:lnTo>
                <a:lnTo>
                  <a:pt x="224" y="46"/>
                </a:lnTo>
                <a:lnTo>
                  <a:pt x="222" y="46"/>
                </a:lnTo>
                <a:lnTo>
                  <a:pt x="222" y="46"/>
                </a:lnTo>
                <a:lnTo>
                  <a:pt x="220" y="52"/>
                </a:lnTo>
                <a:lnTo>
                  <a:pt x="220" y="52"/>
                </a:lnTo>
                <a:lnTo>
                  <a:pt x="220" y="54"/>
                </a:lnTo>
                <a:lnTo>
                  <a:pt x="220" y="56"/>
                </a:lnTo>
                <a:lnTo>
                  <a:pt x="220" y="58"/>
                </a:lnTo>
                <a:lnTo>
                  <a:pt x="220" y="58"/>
                </a:lnTo>
                <a:lnTo>
                  <a:pt x="216" y="60"/>
                </a:lnTo>
                <a:lnTo>
                  <a:pt x="216" y="60"/>
                </a:lnTo>
                <a:lnTo>
                  <a:pt x="212" y="60"/>
                </a:lnTo>
                <a:lnTo>
                  <a:pt x="210" y="60"/>
                </a:lnTo>
                <a:lnTo>
                  <a:pt x="208" y="58"/>
                </a:lnTo>
                <a:lnTo>
                  <a:pt x="208" y="58"/>
                </a:lnTo>
                <a:lnTo>
                  <a:pt x="206" y="56"/>
                </a:lnTo>
                <a:lnTo>
                  <a:pt x="204" y="56"/>
                </a:lnTo>
                <a:lnTo>
                  <a:pt x="202" y="56"/>
                </a:lnTo>
                <a:lnTo>
                  <a:pt x="198" y="60"/>
                </a:lnTo>
                <a:lnTo>
                  <a:pt x="198" y="60"/>
                </a:lnTo>
                <a:lnTo>
                  <a:pt x="200" y="62"/>
                </a:lnTo>
                <a:lnTo>
                  <a:pt x="204" y="62"/>
                </a:lnTo>
                <a:lnTo>
                  <a:pt x="206" y="62"/>
                </a:lnTo>
                <a:lnTo>
                  <a:pt x="206" y="62"/>
                </a:lnTo>
                <a:lnTo>
                  <a:pt x="208" y="66"/>
                </a:lnTo>
                <a:lnTo>
                  <a:pt x="208" y="66"/>
                </a:lnTo>
                <a:lnTo>
                  <a:pt x="208" y="70"/>
                </a:lnTo>
                <a:lnTo>
                  <a:pt x="204" y="72"/>
                </a:lnTo>
                <a:lnTo>
                  <a:pt x="200" y="72"/>
                </a:lnTo>
                <a:lnTo>
                  <a:pt x="200" y="72"/>
                </a:lnTo>
                <a:lnTo>
                  <a:pt x="200" y="74"/>
                </a:lnTo>
                <a:lnTo>
                  <a:pt x="202" y="78"/>
                </a:lnTo>
                <a:lnTo>
                  <a:pt x="202" y="78"/>
                </a:lnTo>
                <a:lnTo>
                  <a:pt x="200" y="80"/>
                </a:lnTo>
                <a:lnTo>
                  <a:pt x="200" y="80"/>
                </a:lnTo>
                <a:lnTo>
                  <a:pt x="202" y="84"/>
                </a:lnTo>
                <a:lnTo>
                  <a:pt x="202" y="86"/>
                </a:lnTo>
                <a:lnTo>
                  <a:pt x="204" y="90"/>
                </a:lnTo>
                <a:lnTo>
                  <a:pt x="202" y="90"/>
                </a:lnTo>
                <a:lnTo>
                  <a:pt x="200" y="90"/>
                </a:lnTo>
                <a:lnTo>
                  <a:pt x="198" y="90"/>
                </a:lnTo>
                <a:lnTo>
                  <a:pt x="196" y="90"/>
                </a:lnTo>
                <a:lnTo>
                  <a:pt x="196" y="90"/>
                </a:lnTo>
                <a:lnTo>
                  <a:pt x="194" y="92"/>
                </a:lnTo>
                <a:lnTo>
                  <a:pt x="190" y="96"/>
                </a:lnTo>
                <a:lnTo>
                  <a:pt x="190" y="96"/>
                </a:lnTo>
                <a:lnTo>
                  <a:pt x="186" y="98"/>
                </a:lnTo>
                <a:lnTo>
                  <a:pt x="186" y="98"/>
                </a:lnTo>
                <a:lnTo>
                  <a:pt x="186" y="102"/>
                </a:lnTo>
                <a:lnTo>
                  <a:pt x="182" y="102"/>
                </a:lnTo>
                <a:lnTo>
                  <a:pt x="180" y="102"/>
                </a:lnTo>
                <a:lnTo>
                  <a:pt x="180" y="102"/>
                </a:lnTo>
                <a:lnTo>
                  <a:pt x="172" y="104"/>
                </a:lnTo>
                <a:lnTo>
                  <a:pt x="166" y="106"/>
                </a:lnTo>
                <a:lnTo>
                  <a:pt x="156" y="106"/>
                </a:lnTo>
                <a:lnTo>
                  <a:pt x="154" y="106"/>
                </a:lnTo>
                <a:lnTo>
                  <a:pt x="154" y="106"/>
                </a:lnTo>
                <a:lnTo>
                  <a:pt x="152" y="106"/>
                </a:lnTo>
                <a:lnTo>
                  <a:pt x="146" y="108"/>
                </a:lnTo>
                <a:lnTo>
                  <a:pt x="146" y="110"/>
                </a:lnTo>
                <a:lnTo>
                  <a:pt x="144" y="110"/>
                </a:lnTo>
                <a:lnTo>
                  <a:pt x="144" y="112"/>
                </a:lnTo>
                <a:lnTo>
                  <a:pt x="136" y="116"/>
                </a:lnTo>
                <a:lnTo>
                  <a:pt x="132" y="116"/>
                </a:lnTo>
                <a:lnTo>
                  <a:pt x="122" y="116"/>
                </a:lnTo>
                <a:lnTo>
                  <a:pt x="120" y="114"/>
                </a:lnTo>
                <a:lnTo>
                  <a:pt x="120" y="114"/>
                </a:lnTo>
                <a:lnTo>
                  <a:pt x="118" y="114"/>
                </a:lnTo>
                <a:lnTo>
                  <a:pt x="114" y="112"/>
                </a:lnTo>
                <a:lnTo>
                  <a:pt x="110" y="112"/>
                </a:lnTo>
                <a:lnTo>
                  <a:pt x="108" y="112"/>
                </a:lnTo>
                <a:lnTo>
                  <a:pt x="106" y="112"/>
                </a:lnTo>
                <a:lnTo>
                  <a:pt x="102" y="110"/>
                </a:lnTo>
                <a:lnTo>
                  <a:pt x="100" y="110"/>
                </a:lnTo>
                <a:lnTo>
                  <a:pt x="94" y="110"/>
                </a:lnTo>
                <a:lnTo>
                  <a:pt x="88" y="110"/>
                </a:lnTo>
                <a:lnTo>
                  <a:pt x="72" y="106"/>
                </a:lnTo>
                <a:lnTo>
                  <a:pt x="72" y="106"/>
                </a:lnTo>
                <a:lnTo>
                  <a:pt x="70" y="106"/>
                </a:lnTo>
                <a:lnTo>
                  <a:pt x="70" y="106"/>
                </a:lnTo>
                <a:lnTo>
                  <a:pt x="70" y="106"/>
                </a:lnTo>
                <a:lnTo>
                  <a:pt x="68" y="106"/>
                </a:lnTo>
                <a:lnTo>
                  <a:pt x="64" y="106"/>
                </a:lnTo>
                <a:lnTo>
                  <a:pt x="64" y="106"/>
                </a:lnTo>
                <a:lnTo>
                  <a:pt x="60" y="104"/>
                </a:lnTo>
                <a:lnTo>
                  <a:pt x="58" y="104"/>
                </a:lnTo>
                <a:lnTo>
                  <a:pt x="58" y="104"/>
                </a:lnTo>
                <a:lnTo>
                  <a:pt x="56" y="102"/>
                </a:lnTo>
                <a:lnTo>
                  <a:pt x="54" y="98"/>
                </a:lnTo>
                <a:lnTo>
                  <a:pt x="50" y="96"/>
                </a:lnTo>
                <a:lnTo>
                  <a:pt x="50" y="94"/>
                </a:lnTo>
                <a:lnTo>
                  <a:pt x="48" y="94"/>
                </a:lnTo>
                <a:lnTo>
                  <a:pt x="48" y="92"/>
                </a:lnTo>
                <a:lnTo>
                  <a:pt x="48" y="90"/>
                </a:lnTo>
                <a:lnTo>
                  <a:pt x="50" y="88"/>
                </a:lnTo>
                <a:lnTo>
                  <a:pt x="50" y="88"/>
                </a:lnTo>
                <a:lnTo>
                  <a:pt x="50" y="86"/>
                </a:lnTo>
                <a:lnTo>
                  <a:pt x="50" y="86"/>
                </a:lnTo>
                <a:lnTo>
                  <a:pt x="48" y="86"/>
                </a:lnTo>
                <a:lnTo>
                  <a:pt x="48" y="86"/>
                </a:lnTo>
                <a:lnTo>
                  <a:pt x="44" y="88"/>
                </a:lnTo>
                <a:lnTo>
                  <a:pt x="34" y="92"/>
                </a:lnTo>
                <a:lnTo>
                  <a:pt x="32" y="92"/>
                </a:lnTo>
                <a:lnTo>
                  <a:pt x="32" y="90"/>
                </a:lnTo>
                <a:lnTo>
                  <a:pt x="28" y="90"/>
                </a:lnTo>
                <a:lnTo>
                  <a:pt x="24" y="90"/>
                </a:lnTo>
                <a:lnTo>
                  <a:pt x="14" y="92"/>
                </a:lnTo>
                <a:lnTo>
                  <a:pt x="10" y="94"/>
                </a:lnTo>
                <a:lnTo>
                  <a:pt x="10" y="94"/>
                </a:lnTo>
                <a:lnTo>
                  <a:pt x="10" y="96"/>
                </a:lnTo>
                <a:lnTo>
                  <a:pt x="10" y="98"/>
                </a:lnTo>
                <a:lnTo>
                  <a:pt x="8" y="100"/>
                </a:lnTo>
                <a:lnTo>
                  <a:pt x="4" y="100"/>
                </a:lnTo>
                <a:lnTo>
                  <a:pt x="2" y="100"/>
                </a:lnTo>
                <a:lnTo>
                  <a:pt x="0" y="100"/>
                </a:lnTo>
                <a:lnTo>
                  <a:pt x="0" y="98"/>
                </a:lnTo>
                <a:lnTo>
                  <a:pt x="0" y="6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0" name="Freeform 826"/>
          <p:cNvSpPr>
            <a:spLocks/>
          </p:cNvSpPr>
          <p:nvPr/>
        </p:nvSpPr>
        <p:spPr bwMode="auto">
          <a:xfrm>
            <a:off x="4476750" y="4986338"/>
            <a:ext cx="114300" cy="215900"/>
          </a:xfrm>
          <a:custGeom>
            <a:avLst/>
            <a:gdLst/>
            <a:ahLst/>
            <a:cxnLst>
              <a:cxn ang="0">
                <a:pos x="32" y="6"/>
              </a:cxn>
              <a:cxn ang="0">
                <a:pos x="36" y="14"/>
              </a:cxn>
              <a:cxn ang="0">
                <a:pos x="44" y="16"/>
              </a:cxn>
              <a:cxn ang="0">
                <a:pos x="50" y="28"/>
              </a:cxn>
              <a:cxn ang="0">
                <a:pos x="50" y="32"/>
              </a:cxn>
              <a:cxn ang="0">
                <a:pos x="48" y="40"/>
              </a:cxn>
              <a:cxn ang="0">
                <a:pos x="46" y="50"/>
              </a:cxn>
              <a:cxn ang="0">
                <a:pos x="48" y="54"/>
              </a:cxn>
              <a:cxn ang="0">
                <a:pos x="50" y="58"/>
              </a:cxn>
              <a:cxn ang="0">
                <a:pos x="50" y="64"/>
              </a:cxn>
              <a:cxn ang="0">
                <a:pos x="56" y="70"/>
              </a:cxn>
              <a:cxn ang="0">
                <a:pos x="62" y="78"/>
              </a:cxn>
              <a:cxn ang="0">
                <a:pos x="68" y="78"/>
              </a:cxn>
              <a:cxn ang="0">
                <a:pos x="70" y="84"/>
              </a:cxn>
              <a:cxn ang="0">
                <a:pos x="72" y="92"/>
              </a:cxn>
              <a:cxn ang="0">
                <a:pos x="68" y="98"/>
              </a:cxn>
              <a:cxn ang="0">
                <a:pos x="64" y="102"/>
              </a:cxn>
              <a:cxn ang="0">
                <a:pos x="62" y="108"/>
              </a:cxn>
              <a:cxn ang="0">
                <a:pos x="58" y="116"/>
              </a:cxn>
              <a:cxn ang="0">
                <a:pos x="56" y="116"/>
              </a:cxn>
              <a:cxn ang="0">
                <a:pos x="52" y="116"/>
              </a:cxn>
              <a:cxn ang="0">
                <a:pos x="48" y="124"/>
              </a:cxn>
              <a:cxn ang="0">
                <a:pos x="52" y="128"/>
              </a:cxn>
              <a:cxn ang="0">
                <a:pos x="48" y="128"/>
              </a:cxn>
              <a:cxn ang="0">
                <a:pos x="48" y="132"/>
              </a:cxn>
              <a:cxn ang="0">
                <a:pos x="44" y="136"/>
              </a:cxn>
              <a:cxn ang="0">
                <a:pos x="38" y="134"/>
              </a:cxn>
              <a:cxn ang="0">
                <a:pos x="36" y="130"/>
              </a:cxn>
              <a:cxn ang="0">
                <a:pos x="30" y="118"/>
              </a:cxn>
              <a:cxn ang="0">
                <a:pos x="26" y="116"/>
              </a:cxn>
              <a:cxn ang="0">
                <a:pos x="16" y="110"/>
              </a:cxn>
              <a:cxn ang="0">
                <a:pos x="8" y="100"/>
              </a:cxn>
              <a:cxn ang="0">
                <a:pos x="12" y="102"/>
              </a:cxn>
              <a:cxn ang="0">
                <a:pos x="14" y="104"/>
              </a:cxn>
              <a:cxn ang="0">
                <a:pos x="14" y="100"/>
              </a:cxn>
              <a:cxn ang="0">
                <a:pos x="10" y="94"/>
              </a:cxn>
              <a:cxn ang="0">
                <a:pos x="10" y="88"/>
              </a:cxn>
              <a:cxn ang="0">
                <a:pos x="12" y="80"/>
              </a:cxn>
              <a:cxn ang="0">
                <a:pos x="14" y="78"/>
              </a:cxn>
              <a:cxn ang="0">
                <a:pos x="10" y="74"/>
              </a:cxn>
              <a:cxn ang="0">
                <a:pos x="12" y="62"/>
              </a:cxn>
              <a:cxn ang="0">
                <a:pos x="10" y="60"/>
              </a:cxn>
              <a:cxn ang="0">
                <a:pos x="14" y="48"/>
              </a:cxn>
              <a:cxn ang="0">
                <a:pos x="14" y="44"/>
              </a:cxn>
              <a:cxn ang="0">
                <a:pos x="14" y="38"/>
              </a:cxn>
              <a:cxn ang="0">
                <a:pos x="8" y="36"/>
              </a:cxn>
              <a:cxn ang="0">
                <a:pos x="4" y="34"/>
              </a:cxn>
              <a:cxn ang="0">
                <a:pos x="6" y="24"/>
              </a:cxn>
              <a:cxn ang="0">
                <a:pos x="0" y="20"/>
              </a:cxn>
              <a:cxn ang="0">
                <a:pos x="12" y="4"/>
              </a:cxn>
              <a:cxn ang="0">
                <a:pos x="14" y="0"/>
              </a:cxn>
              <a:cxn ang="0">
                <a:pos x="16" y="4"/>
              </a:cxn>
              <a:cxn ang="0">
                <a:pos x="20" y="8"/>
              </a:cxn>
              <a:cxn ang="0">
                <a:pos x="28" y="4"/>
              </a:cxn>
            </a:cxnLst>
            <a:rect l="0" t="0" r="r" b="b"/>
            <a:pathLst>
              <a:path w="72" h="136">
                <a:moveTo>
                  <a:pt x="28" y="4"/>
                </a:moveTo>
                <a:lnTo>
                  <a:pt x="30" y="4"/>
                </a:lnTo>
                <a:lnTo>
                  <a:pt x="32" y="6"/>
                </a:lnTo>
                <a:lnTo>
                  <a:pt x="34" y="10"/>
                </a:lnTo>
                <a:lnTo>
                  <a:pt x="36" y="12"/>
                </a:lnTo>
                <a:lnTo>
                  <a:pt x="36" y="14"/>
                </a:lnTo>
                <a:lnTo>
                  <a:pt x="40" y="16"/>
                </a:lnTo>
                <a:lnTo>
                  <a:pt x="40" y="16"/>
                </a:lnTo>
                <a:lnTo>
                  <a:pt x="44" y="16"/>
                </a:lnTo>
                <a:lnTo>
                  <a:pt x="46" y="18"/>
                </a:lnTo>
                <a:lnTo>
                  <a:pt x="46" y="20"/>
                </a:lnTo>
                <a:lnTo>
                  <a:pt x="50" y="28"/>
                </a:lnTo>
                <a:lnTo>
                  <a:pt x="50" y="32"/>
                </a:lnTo>
                <a:lnTo>
                  <a:pt x="50" y="32"/>
                </a:lnTo>
                <a:lnTo>
                  <a:pt x="50" y="32"/>
                </a:lnTo>
                <a:lnTo>
                  <a:pt x="50" y="34"/>
                </a:lnTo>
                <a:lnTo>
                  <a:pt x="50" y="34"/>
                </a:lnTo>
                <a:lnTo>
                  <a:pt x="48" y="40"/>
                </a:lnTo>
                <a:lnTo>
                  <a:pt x="48" y="40"/>
                </a:lnTo>
                <a:lnTo>
                  <a:pt x="50" y="46"/>
                </a:lnTo>
                <a:lnTo>
                  <a:pt x="46" y="50"/>
                </a:lnTo>
                <a:lnTo>
                  <a:pt x="46" y="50"/>
                </a:lnTo>
                <a:lnTo>
                  <a:pt x="48" y="52"/>
                </a:lnTo>
                <a:lnTo>
                  <a:pt x="48" y="54"/>
                </a:lnTo>
                <a:lnTo>
                  <a:pt x="52" y="56"/>
                </a:lnTo>
                <a:lnTo>
                  <a:pt x="50" y="58"/>
                </a:lnTo>
                <a:lnTo>
                  <a:pt x="50" y="58"/>
                </a:lnTo>
                <a:lnTo>
                  <a:pt x="48" y="58"/>
                </a:lnTo>
                <a:lnTo>
                  <a:pt x="50" y="60"/>
                </a:lnTo>
                <a:lnTo>
                  <a:pt x="50" y="64"/>
                </a:lnTo>
                <a:lnTo>
                  <a:pt x="52" y="66"/>
                </a:lnTo>
                <a:lnTo>
                  <a:pt x="54" y="70"/>
                </a:lnTo>
                <a:lnTo>
                  <a:pt x="56" y="70"/>
                </a:lnTo>
                <a:lnTo>
                  <a:pt x="60" y="78"/>
                </a:lnTo>
                <a:lnTo>
                  <a:pt x="62" y="78"/>
                </a:lnTo>
                <a:lnTo>
                  <a:pt x="62" y="78"/>
                </a:lnTo>
                <a:lnTo>
                  <a:pt x="64" y="78"/>
                </a:lnTo>
                <a:lnTo>
                  <a:pt x="68" y="78"/>
                </a:lnTo>
                <a:lnTo>
                  <a:pt x="68" y="78"/>
                </a:lnTo>
                <a:lnTo>
                  <a:pt x="68" y="80"/>
                </a:lnTo>
                <a:lnTo>
                  <a:pt x="68" y="80"/>
                </a:lnTo>
                <a:lnTo>
                  <a:pt x="70" y="84"/>
                </a:lnTo>
                <a:lnTo>
                  <a:pt x="72" y="88"/>
                </a:lnTo>
                <a:lnTo>
                  <a:pt x="72" y="90"/>
                </a:lnTo>
                <a:lnTo>
                  <a:pt x="72" y="92"/>
                </a:lnTo>
                <a:lnTo>
                  <a:pt x="72" y="94"/>
                </a:lnTo>
                <a:lnTo>
                  <a:pt x="70" y="98"/>
                </a:lnTo>
                <a:lnTo>
                  <a:pt x="68" y="98"/>
                </a:lnTo>
                <a:lnTo>
                  <a:pt x="64" y="98"/>
                </a:lnTo>
                <a:lnTo>
                  <a:pt x="64" y="100"/>
                </a:lnTo>
                <a:lnTo>
                  <a:pt x="64" y="102"/>
                </a:lnTo>
                <a:lnTo>
                  <a:pt x="62" y="106"/>
                </a:lnTo>
                <a:lnTo>
                  <a:pt x="62" y="106"/>
                </a:lnTo>
                <a:lnTo>
                  <a:pt x="62" y="108"/>
                </a:lnTo>
                <a:lnTo>
                  <a:pt x="62" y="110"/>
                </a:lnTo>
                <a:lnTo>
                  <a:pt x="60" y="116"/>
                </a:lnTo>
                <a:lnTo>
                  <a:pt x="58" y="116"/>
                </a:lnTo>
                <a:lnTo>
                  <a:pt x="58" y="116"/>
                </a:lnTo>
                <a:lnTo>
                  <a:pt x="58" y="116"/>
                </a:lnTo>
                <a:lnTo>
                  <a:pt x="56" y="116"/>
                </a:lnTo>
                <a:lnTo>
                  <a:pt x="54" y="116"/>
                </a:lnTo>
                <a:lnTo>
                  <a:pt x="52" y="116"/>
                </a:lnTo>
                <a:lnTo>
                  <a:pt x="52" y="116"/>
                </a:lnTo>
                <a:lnTo>
                  <a:pt x="52" y="116"/>
                </a:lnTo>
                <a:lnTo>
                  <a:pt x="48" y="120"/>
                </a:lnTo>
                <a:lnTo>
                  <a:pt x="48" y="124"/>
                </a:lnTo>
                <a:lnTo>
                  <a:pt x="50" y="124"/>
                </a:lnTo>
                <a:lnTo>
                  <a:pt x="52" y="126"/>
                </a:lnTo>
                <a:lnTo>
                  <a:pt x="52" y="128"/>
                </a:lnTo>
                <a:lnTo>
                  <a:pt x="52" y="128"/>
                </a:lnTo>
                <a:lnTo>
                  <a:pt x="50" y="130"/>
                </a:lnTo>
                <a:lnTo>
                  <a:pt x="48" y="128"/>
                </a:lnTo>
                <a:lnTo>
                  <a:pt x="48" y="128"/>
                </a:lnTo>
                <a:lnTo>
                  <a:pt x="48" y="130"/>
                </a:lnTo>
                <a:lnTo>
                  <a:pt x="48" y="132"/>
                </a:lnTo>
                <a:lnTo>
                  <a:pt x="46" y="136"/>
                </a:lnTo>
                <a:lnTo>
                  <a:pt x="44" y="136"/>
                </a:lnTo>
                <a:lnTo>
                  <a:pt x="44" y="136"/>
                </a:lnTo>
                <a:lnTo>
                  <a:pt x="42" y="136"/>
                </a:lnTo>
                <a:lnTo>
                  <a:pt x="40" y="134"/>
                </a:lnTo>
                <a:lnTo>
                  <a:pt x="38" y="134"/>
                </a:lnTo>
                <a:lnTo>
                  <a:pt x="38" y="134"/>
                </a:lnTo>
                <a:lnTo>
                  <a:pt x="36" y="134"/>
                </a:lnTo>
                <a:lnTo>
                  <a:pt x="36" y="130"/>
                </a:lnTo>
                <a:lnTo>
                  <a:pt x="36" y="126"/>
                </a:lnTo>
                <a:lnTo>
                  <a:pt x="34" y="122"/>
                </a:lnTo>
                <a:lnTo>
                  <a:pt x="30" y="118"/>
                </a:lnTo>
                <a:lnTo>
                  <a:pt x="30" y="118"/>
                </a:lnTo>
                <a:lnTo>
                  <a:pt x="28" y="118"/>
                </a:lnTo>
                <a:lnTo>
                  <a:pt x="26" y="116"/>
                </a:lnTo>
                <a:lnTo>
                  <a:pt x="26" y="116"/>
                </a:lnTo>
                <a:lnTo>
                  <a:pt x="20" y="112"/>
                </a:lnTo>
                <a:lnTo>
                  <a:pt x="16" y="110"/>
                </a:lnTo>
                <a:lnTo>
                  <a:pt x="14" y="110"/>
                </a:lnTo>
                <a:lnTo>
                  <a:pt x="12" y="108"/>
                </a:lnTo>
                <a:lnTo>
                  <a:pt x="8" y="100"/>
                </a:lnTo>
                <a:lnTo>
                  <a:pt x="8" y="100"/>
                </a:lnTo>
                <a:lnTo>
                  <a:pt x="10" y="100"/>
                </a:lnTo>
                <a:lnTo>
                  <a:pt x="12" y="102"/>
                </a:lnTo>
                <a:lnTo>
                  <a:pt x="12" y="102"/>
                </a:lnTo>
                <a:lnTo>
                  <a:pt x="12" y="104"/>
                </a:lnTo>
                <a:lnTo>
                  <a:pt x="14" y="104"/>
                </a:lnTo>
                <a:lnTo>
                  <a:pt x="14" y="104"/>
                </a:lnTo>
                <a:lnTo>
                  <a:pt x="14" y="104"/>
                </a:lnTo>
                <a:lnTo>
                  <a:pt x="14" y="100"/>
                </a:lnTo>
                <a:lnTo>
                  <a:pt x="14" y="94"/>
                </a:lnTo>
                <a:lnTo>
                  <a:pt x="12" y="94"/>
                </a:lnTo>
                <a:lnTo>
                  <a:pt x="10" y="94"/>
                </a:lnTo>
                <a:lnTo>
                  <a:pt x="8" y="92"/>
                </a:lnTo>
                <a:lnTo>
                  <a:pt x="8" y="90"/>
                </a:lnTo>
                <a:lnTo>
                  <a:pt x="10" y="88"/>
                </a:lnTo>
                <a:lnTo>
                  <a:pt x="10" y="82"/>
                </a:lnTo>
                <a:lnTo>
                  <a:pt x="10" y="80"/>
                </a:lnTo>
                <a:lnTo>
                  <a:pt x="12" y="80"/>
                </a:lnTo>
                <a:lnTo>
                  <a:pt x="12" y="80"/>
                </a:lnTo>
                <a:lnTo>
                  <a:pt x="14" y="78"/>
                </a:lnTo>
                <a:lnTo>
                  <a:pt x="14" y="78"/>
                </a:lnTo>
                <a:lnTo>
                  <a:pt x="14" y="76"/>
                </a:lnTo>
                <a:lnTo>
                  <a:pt x="12" y="74"/>
                </a:lnTo>
                <a:lnTo>
                  <a:pt x="10" y="74"/>
                </a:lnTo>
                <a:lnTo>
                  <a:pt x="12" y="72"/>
                </a:lnTo>
                <a:lnTo>
                  <a:pt x="12" y="62"/>
                </a:lnTo>
                <a:lnTo>
                  <a:pt x="12" y="62"/>
                </a:lnTo>
                <a:lnTo>
                  <a:pt x="12" y="62"/>
                </a:lnTo>
                <a:lnTo>
                  <a:pt x="12" y="60"/>
                </a:lnTo>
                <a:lnTo>
                  <a:pt x="10" y="60"/>
                </a:lnTo>
                <a:lnTo>
                  <a:pt x="10" y="56"/>
                </a:lnTo>
                <a:lnTo>
                  <a:pt x="12" y="48"/>
                </a:lnTo>
                <a:lnTo>
                  <a:pt x="14" y="48"/>
                </a:lnTo>
                <a:lnTo>
                  <a:pt x="14" y="46"/>
                </a:lnTo>
                <a:lnTo>
                  <a:pt x="14" y="46"/>
                </a:lnTo>
                <a:lnTo>
                  <a:pt x="14" y="44"/>
                </a:lnTo>
                <a:lnTo>
                  <a:pt x="14" y="42"/>
                </a:lnTo>
                <a:lnTo>
                  <a:pt x="14" y="40"/>
                </a:lnTo>
                <a:lnTo>
                  <a:pt x="14" y="38"/>
                </a:lnTo>
                <a:lnTo>
                  <a:pt x="12" y="36"/>
                </a:lnTo>
                <a:lnTo>
                  <a:pt x="10" y="36"/>
                </a:lnTo>
                <a:lnTo>
                  <a:pt x="8" y="36"/>
                </a:lnTo>
                <a:lnTo>
                  <a:pt x="6" y="36"/>
                </a:lnTo>
                <a:lnTo>
                  <a:pt x="6" y="36"/>
                </a:lnTo>
                <a:lnTo>
                  <a:pt x="4" y="34"/>
                </a:lnTo>
                <a:lnTo>
                  <a:pt x="4" y="32"/>
                </a:lnTo>
                <a:lnTo>
                  <a:pt x="4" y="26"/>
                </a:lnTo>
                <a:lnTo>
                  <a:pt x="6" y="24"/>
                </a:lnTo>
                <a:lnTo>
                  <a:pt x="4" y="24"/>
                </a:lnTo>
                <a:lnTo>
                  <a:pt x="2" y="22"/>
                </a:lnTo>
                <a:lnTo>
                  <a:pt x="0" y="20"/>
                </a:lnTo>
                <a:lnTo>
                  <a:pt x="8" y="8"/>
                </a:lnTo>
                <a:lnTo>
                  <a:pt x="12" y="4"/>
                </a:lnTo>
                <a:lnTo>
                  <a:pt x="12" y="4"/>
                </a:lnTo>
                <a:lnTo>
                  <a:pt x="12" y="2"/>
                </a:lnTo>
                <a:lnTo>
                  <a:pt x="12" y="0"/>
                </a:lnTo>
                <a:lnTo>
                  <a:pt x="14" y="0"/>
                </a:lnTo>
                <a:lnTo>
                  <a:pt x="16" y="0"/>
                </a:lnTo>
                <a:lnTo>
                  <a:pt x="16" y="2"/>
                </a:lnTo>
                <a:lnTo>
                  <a:pt x="16" y="4"/>
                </a:lnTo>
                <a:lnTo>
                  <a:pt x="18" y="6"/>
                </a:lnTo>
                <a:lnTo>
                  <a:pt x="18" y="8"/>
                </a:lnTo>
                <a:lnTo>
                  <a:pt x="20" y="8"/>
                </a:lnTo>
                <a:lnTo>
                  <a:pt x="24" y="6"/>
                </a:lnTo>
                <a:lnTo>
                  <a:pt x="28" y="4"/>
                </a:lnTo>
                <a:lnTo>
                  <a:pt x="28" y="4"/>
                </a:lnTo>
                <a:lnTo>
                  <a:pt x="28"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1" name="Freeform 827"/>
          <p:cNvSpPr>
            <a:spLocks/>
          </p:cNvSpPr>
          <p:nvPr/>
        </p:nvSpPr>
        <p:spPr bwMode="auto">
          <a:xfrm>
            <a:off x="4514850" y="4973638"/>
            <a:ext cx="19050" cy="19050"/>
          </a:xfrm>
          <a:custGeom>
            <a:avLst/>
            <a:gdLst/>
            <a:ahLst/>
            <a:cxnLst>
              <a:cxn ang="0">
                <a:pos x="12" y="0"/>
              </a:cxn>
              <a:cxn ang="0">
                <a:pos x="12" y="0"/>
              </a:cxn>
              <a:cxn ang="0">
                <a:pos x="12" y="0"/>
              </a:cxn>
              <a:cxn ang="0">
                <a:pos x="10" y="0"/>
              </a:cxn>
              <a:cxn ang="0">
                <a:pos x="10" y="0"/>
              </a:cxn>
              <a:cxn ang="0">
                <a:pos x="8" y="2"/>
              </a:cxn>
              <a:cxn ang="0">
                <a:pos x="10" y="2"/>
              </a:cxn>
              <a:cxn ang="0">
                <a:pos x="10" y="4"/>
              </a:cxn>
              <a:cxn ang="0">
                <a:pos x="8" y="4"/>
              </a:cxn>
              <a:cxn ang="0">
                <a:pos x="6" y="4"/>
              </a:cxn>
              <a:cxn ang="0">
                <a:pos x="6" y="2"/>
              </a:cxn>
              <a:cxn ang="0">
                <a:pos x="4" y="2"/>
              </a:cxn>
              <a:cxn ang="0">
                <a:pos x="4" y="2"/>
              </a:cxn>
              <a:cxn ang="0">
                <a:pos x="2" y="2"/>
              </a:cxn>
              <a:cxn ang="0">
                <a:pos x="0" y="4"/>
              </a:cxn>
              <a:cxn ang="0">
                <a:pos x="0" y="6"/>
              </a:cxn>
              <a:cxn ang="0">
                <a:pos x="0" y="6"/>
              </a:cxn>
              <a:cxn ang="0">
                <a:pos x="2" y="6"/>
              </a:cxn>
              <a:cxn ang="0">
                <a:pos x="2" y="6"/>
              </a:cxn>
              <a:cxn ang="0">
                <a:pos x="4" y="6"/>
              </a:cxn>
              <a:cxn ang="0">
                <a:pos x="4" y="8"/>
              </a:cxn>
              <a:cxn ang="0">
                <a:pos x="6" y="8"/>
              </a:cxn>
              <a:cxn ang="0">
                <a:pos x="4" y="8"/>
              </a:cxn>
              <a:cxn ang="0">
                <a:pos x="4" y="10"/>
              </a:cxn>
              <a:cxn ang="0">
                <a:pos x="4" y="12"/>
              </a:cxn>
              <a:cxn ang="0">
                <a:pos x="4" y="12"/>
              </a:cxn>
            </a:cxnLst>
            <a:rect l="0" t="0" r="r" b="b"/>
            <a:pathLst>
              <a:path w="12" h="12">
                <a:moveTo>
                  <a:pt x="12" y="0"/>
                </a:moveTo>
                <a:lnTo>
                  <a:pt x="12" y="0"/>
                </a:lnTo>
                <a:lnTo>
                  <a:pt x="12" y="0"/>
                </a:lnTo>
                <a:lnTo>
                  <a:pt x="10" y="0"/>
                </a:lnTo>
                <a:lnTo>
                  <a:pt x="10" y="0"/>
                </a:lnTo>
                <a:lnTo>
                  <a:pt x="8" y="2"/>
                </a:lnTo>
                <a:lnTo>
                  <a:pt x="10" y="2"/>
                </a:lnTo>
                <a:lnTo>
                  <a:pt x="10" y="4"/>
                </a:lnTo>
                <a:lnTo>
                  <a:pt x="8" y="4"/>
                </a:lnTo>
                <a:lnTo>
                  <a:pt x="6" y="4"/>
                </a:lnTo>
                <a:lnTo>
                  <a:pt x="6" y="2"/>
                </a:lnTo>
                <a:lnTo>
                  <a:pt x="4" y="2"/>
                </a:lnTo>
                <a:lnTo>
                  <a:pt x="4" y="2"/>
                </a:lnTo>
                <a:lnTo>
                  <a:pt x="2" y="2"/>
                </a:lnTo>
                <a:lnTo>
                  <a:pt x="0" y="4"/>
                </a:lnTo>
                <a:lnTo>
                  <a:pt x="0" y="6"/>
                </a:lnTo>
                <a:lnTo>
                  <a:pt x="0" y="6"/>
                </a:lnTo>
                <a:lnTo>
                  <a:pt x="2" y="6"/>
                </a:lnTo>
                <a:lnTo>
                  <a:pt x="2" y="6"/>
                </a:lnTo>
                <a:lnTo>
                  <a:pt x="4" y="6"/>
                </a:lnTo>
                <a:lnTo>
                  <a:pt x="4" y="8"/>
                </a:lnTo>
                <a:lnTo>
                  <a:pt x="6" y="8"/>
                </a:lnTo>
                <a:lnTo>
                  <a:pt x="4" y="8"/>
                </a:lnTo>
                <a:lnTo>
                  <a:pt x="4" y="10"/>
                </a:lnTo>
                <a:lnTo>
                  <a:pt x="4" y="12"/>
                </a:lnTo>
                <a:lnTo>
                  <a:pt x="4"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2" name="Freeform 828"/>
          <p:cNvSpPr>
            <a:spLocks/>
          </p:cNvSpPr>
          <p:nvPr/>
        </p:nvSpPr>
        <p:spPr bwMode="auto">
          <a:xfrm>
            <a:off x="4467225" y="4922838"/>
            <a:ext cx="69850" cy="50800"/>
          </a:xfrm>
          <a:custGeom>
            <a:avLst/>
            <a:gdLst/>
            <a:ahLst/>
            <a:cxnLst>
              <a:cxn ang="0">
                <a:pos x="0" y="2"/>
              </a:cxn>
              <a:cxn ang="0">
                <a:pos x="0" y="2"/>
              </a:cxn>
              <a:cxn ang="0">
                <a:pos x="2" y="4"/>
              </a:cxn>
              <a:cxn ang="0">
                <a:pos x="4" y="4"/>
              </a:cxn>
              <a:cxn ang="0">
                <a:pos x="4" y="6"/>
              </a:cxn>
              <a:cxn ang="0">
                <a:pos x="8" y="6"/>
              </a:cxn>
              <a:cxn ang="0">
                <a:pos x="8" y="8"/>
              </a:cxn>
              <a:cxn ang="0">
                <a:pos x="10" y="8"/>
              </a:cxn>
              <a:cxn ang="0">
                <a:pos x="10" y="10"/>
              </a:cxn>
              <a:cxn ang="0">
                <a:pos x="12" y="10"/>
              </a:cxn>
              <a:cxn ang="0">
                <a:pos x="12" y="10"/>
              </a:cxn>
              <a:cxn ang="0">
                <a:pos x="12" y="12"/>
              </a:cxn>
              <a:cxn ang="0">
                <a:pos x="14" y="14"/>
              </a:cxn>
              <a:cxn ang="0">
                <a:pos x="16" y="16"/>
              </a:cxn>
              <a:cxn ang="0">
                <a:pos x="18" y="16"/>
              </a:cxn>
              <a:cxn ang="0">
                <a:pos x="20" y="16"/>
              </a:cxn>
              <a:cxn ang="0">
                <a:pos x="24" y="18"/>
              </a:cxn>
              <a:cxn ang="0">
                <a:pos x="24" y="20"/>
              </a:cxn>
              <a:cxn ang="0">
                <a:pos x="26" y="20"/>
              </a:cxn>
              <a:cxn ang="0">
                <a:pos x="28" y="18"/>
              </a:cxn>
              <a:cxn ang="0">
                <a:pos x="28" y="20"/>
              </a:cxn>
              <a:cxn ang="0">
                <a:pos x="30" y="22"/>
              </a:cxn>
              <a:cxn ang="0">
                <a:pos x="32" y="24"/>
              </a:cxn>
              <a:cxn ang="0">
                <a:pos x="32" y="24"/>
              </a:cxn>
              <a:cxn ang="0">
                <a:pos x="34" y="26"/>
              </a:cxn>
              <a:cxn ang="0">
                <a:pos x="36" y="26"/>
              </a:cxn>
              <a:cxn ang="0">
                <a:pos x="38" y="26"/>
              </a:cxn>
              <a:cxn ang="0">
                <a:pos x="42" y="28"/>
              </a:cxn>
              <a:cxn ang="0">
                <a:pos x="44" y="30"/>
              </a:cxn>
              <a:cxn ang="0">
                <a:pos x="44" y="30"/>
              </a:cxn>
              <a:cxn ang="0">
                <a:pos x="44" y="32"/>
              </a:cxn>
              <a:cxn ang="0">
                <a:pos x="44" y="32"/>
              </a:cxn>
            </a:cxnLst>
            <a:rect l="0" t="0" r="r" b="b"/>
            <a:pathLst>
              <a:path w="44" h="32">
                <a:moveTo>
                  <a:pt x="0" y="0"/>
                </a:moveTo>
                <a:lnTo>
                  <a:pt x="0" y="2"/>
                </a:lnTo>
                <a:lnTo>
                  <a:pt x="0" y="2"/>
                </a:lnTo>
                <a:lnTo>
                  <a:pt x="0" y="2"/>
                </a:lnTo>
                <a:lnTo>
                  <a:pt x="0" y="2"/>
                </a:lnTo>
                <a:lnTo>
                  <a:pt x="2" y="4"/>
                </a:lnTo>
                <a:lnTo>
                  <a:pt x="2" y="4"/>
                </a:lnTo>
                <a:lnTo>
                  <a:pt x="4" y="4"/>
                </a:lnTo>
                <a:lnTo>
                  <a:pt x="4" y="4"/>
                </a:lnTo>
                <a:lnTo>
                  <a:pt x="4" y="6"/>
                </a:lnTo>
                <a:lnTo>
                  <a:pt x="6" y="6"/>
                </a:lnTo>
                <a:lnTo>
                  <a:pt x="8" y="6"/>
                </a:lnTo>
                <a:lnTo>
                  <a:pt x="8" y="6"/>
                </a:lnTo>
                <a:lnTo>
                  <a:pt x="8" y="8"/>
                </a:lnTo>
                <a:lnTo>
                  <a:pt x="8" y="8"/>
                </a:lnTo>
                <a:lnTo>
                  <a:pt x="10" y="8"/>
                </a:lnTo>
                <a:lnTo>
                  <a:pt x="10" y="8"/>
                </a:lnTo>
                <a:lnTo>
                  <a:pt x="10" y="10"/>
                </a:lnTo>
                <a:lnTo>
                  <a:pt x="12" y="10"/>
                </a:lnTo>
                <a:lnTo>
                  <a:pt x="12" y="10"/>
                </a:lnTo>
                <a:lnTo>
                  <a:pt x="12" y="10"/>
                </a:lnTo>
                <a:lnTo>
                  <a:pt x="12" y="10"/>
                </a:lnTo>
                <a:lnTo>
                  <a:pt x="12" y="12"/>
                </a:lnTo>
                <a:lnTo>
                  <a:pt x="12" y="12"/>
                </a:lnTo>
                <a:lnTo>
                  <a:pt x="12" y="12"/>
                </a:lnTo>
                <a:lnTo>
                  <a:pt x="14" y="14"/>
                </a:lnTo>
                <a:lnTo>
                  <a:pt x="16" y="14"/>
                </a:lnTo>
                <a:lnTo>
                  <a:pt x="16" y="16"/>
                </a:lnTo>
                <a:lnTo>
                  <a:pt x="16" y="16"/>
                </a:lnTo>
                <a:lnTo>
                  <a:pt x="18" y="16"/>
                </a:lnTo>
                <a:lnTo>
                  <a:pt x="18" y="16"/>
                </a:lnTo>
                <a:lnTo>
                  <a:pt x="20" y="16"/>
                </a:lnTo>
                <a:lnTo>
                  <a:pt x="22" y="18"/>
                </a:lnTo>
                <a:lnTo>
                  <a:pt x="24" y="18"/>
                </a:lnTo>
                <a:lnTo>
                  <a:pt x="24" y="18"/>
                </a:lnTo>
                <a:lnTo>
                  <a:pt x="24" y="20"/>
                </a:lnTo>
                <a:lnTo>
                  <a:pt x="26" y="20"/>
                </a:lnTo>
                <a:lnTo>
                  <a:pt x="26" y="20"/>
                </a:lnTo>
                <a:lnTo>
                  <a:pt x="28" y="18"/>
                </a:lnTo>
                <a:lnTo>
                  <a:pt x="28" y="18"/>
                </a:lnTo>
                <a:lnTo>
                  <a:pt x="28" y="20"/>
                </a:lnTo>
                <a:lnTo>
                  <a:pt x="28" y="20"/>
                </a:lnTo>
                <a:lnTo>
                  <a:pt x="30" y="22"/>
                </a:lnTo>
                <a:lnTo>
                  <a:pt x="30" y="22"/>
                </a:lnTo>
                <a:lnTo>
                  <a:pt x="32" y="22"/>
                </a:lnTo>
                <a:lnTo>
                  <a:pt x="32" y="24"/>
                </a:lnTo>
                <a:lnTo>
                  <a:pt x="32" y="24"/>
                </a:lnTo>
                <a:lnTo>
                  <a:pt x="32" y="24"/>
                </a:lnTo>
                <a:lnTo>
                  <a:pt x="34" y="26"/>
                </a:lnTo>
                <a:lnTo>
                  <a:pt x="34" y="26"/>
                </a:lnTo>
                <a:lnTo>
                  <a:pt x="34" y="26"/>
                </a:lnTo>
                <a:lnTo>
                  <a:pt x="36" y="26"/>
                </a:lnTo>
                <a:lnTo>
                  <a:pt x="36" y="26"/>
                </a:lnTo>
                <a:lnTo>
                  <a:pt x="38" y="26"/>
                </a:lnTo>
                <a:lnTo>
                  <a:pt x="40" y="28"/>
                </a:lnTo>
                <a:lnTo>
                  <a:pt x="42" y="28"/>
                </a:lnTo>
                <a:lnTo>
                  <a:pt x="42" y="28"/>
                </a:lnTo>
                <a:lnTo>
                  <a:pt x="44" y="30"/>
                </a:lnTo>
                <a:lnTo>
                  <a:pt x="44" y="30"/>
                </a:lnTo>
                <a:lnTo>
                  <a:pt x="44" y="30"/>
                </a:lnTo>
                <a:lnTo>
                  <a:pt x="44" y="32"/>
                </a:lnTo>
                <a:lnTo>
                  <a:pt x="44" y="32"/>
                </a:lnTo>
                <a:lnTo>
                  <a:pt x="42" y="32"/>
                </a:lnTo>
                <a:lnTo>
                  <a:pt x="44"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3" name="Freeform 829"/>
          <p:cNvSpPr>
            <a:spLocks/>
          </p:cNvSpPr>
          <p:nvPr/>
        </p:nvSpPr>
        <p:spPr bwMode="auto">
          <a:xfrm>
            <a:off x="4537075" y="4941888"/>
            <a:ext cx="85725" cy="73025"/>
          </a:xfrm>
          <a:custGeom>
            <a:avLst/>
            <a:gdLst/>
            <a:ahLst/>
            <a:cxnLst>
              <a:cxn ang="0">
                <a:pos x="0" y="20"/>
              </a:cxn>
              <a:cxn ang="0">
                <a:pos x="2" y="20"/>
              </a:cxn>
              <a:cxn ang="0">
                <a:pos x="4" y="18"/>
              </a:cxn>
              <a:cxn ang="0">
                <a:pos x="2" y="16"/>
              </a:cxn>
              <a:cxn ang="0">
                <a:pos x="2" y="14"/>
              </a:cxn>
              <a:cxn ang="0">
                <a:pos x="4" y="14"/>
              </a:cxn>
              <a:cxn ang="0">
                <a:pos x="4" y="14"/>
              </a:cxn>
              <a:cxn ang="0">
                <a:pos x="6" y="12"/>
              </a:cxn>
              <a:cxn ang="0">
                <a:pos x="8" y="12"/>
              </a:cxn>
              <a:cxn ang="0">
                <a:pos x="8" y="12"/>
              </a:cxn>
              <a:cxn ang="0">
                <a:pos x="8" y="10"/>
              </a:cxn>
              <a:cxn ang="0">
                <a:pos x="10" y="8"/>
              </a:cxn>
              <a:cxn ang="0">
                <a:pos x="10" y="8"/>
              </a:cxn>
              <a:cxn ang="0">
                <a:pos x="8" y="6"/>
              </a:cxn>
              <a:cxn ang="0">
                <a:pos x="6" y="6"/>
              </a:cxn>
              <a:cxn ang="0">
                <a:pos x="6" y="4"/>
              </a:cxn>
              <a:cxn ang="0">
                <a:pos x="8" y="4"/>
              </a:cxn>
              <a:cxn ang="0">
                <a:pos x="10" y="2"/>
              </a:cxn>
              <a:cxn ang="0">
                <a:pos x="12" y="2"/>
              </a:cxn>
              <a:cxn ang="0">
                <a:pos x="12" y="0"/>
              </a:cxn>
              <a:cxn ang="0">
                <a:pos x="14" y="0"/>
              </a:cxn>
              <a:cxn ang="0">
                <a:pos x="16" y="4"/>
              </a:cxn>
              <a:cxn ang="0">
                <a:pos x="14" y="4"/>
              </a:cxn>
              <a:cxn ang="0">
                <a:pos x="16" y="4"/>
              </a:cxn>
              <a:cxn ang="0">
                <a:pos x="14" y="4"/>
              </a:cxn>
              <a:cxn ang="0">
                <a:pos x="20" y="8"/>
              </a:cxn>
              <a:cxn ang="0">
                <a:pos x="22" y="6"/>
              </a:cxn>
              <a:cxn ang="0">
                <a:pos x="24" y="8"/>
              </a:cxn>
              <a:cxn ang="0">
                <a:pos x="24" y="6"/>
              </a:cxn>
              <a:cxn ang="0">
                <a:pos x="26" y="8"/>
              </a:cxn>
              <a:cxn ang="0">
                <a:pos x="28" y="12"/>
              </a:cxn>
              <a:cxn ang="0">
                <a:pos x="28" y="12"/>
              </a:cxn>
              <a:cxn ang="0">
                <a:pos x="30" y="12"/>
              </a:cxn>
              <a:cxn ang="0">
                <a:pos x="30" y="12"/>
              </a:cxn>
              <a:cxn ang="0">
                <a:pos x="30" y="14"/>
              </a:cxn>
              <a:cxn ang="0">
                <a:pos x="32" y="18"/>
              </a:cxn>
              <a:cxn ang="0">
                <a:pos x="34" y="18"/>
              </a:cxn>
              <a:cxn ang="0">
                <a:pos x="36" y="18"/>
              </a:cxn>
              <a:cxn ang="0">
                <a:pos x="38" y="18"/>
              </a:cxn>
              <a:cxn ang="0">
                <a:pos x="38" y="24"/>
              </a:cxn>
              <a:cxn ang="0">
                <a:pos x="44" y="24"/>
              </a:cxn>
              <a:cxn ang="0">
                <a:pos x="44" y="26"/>
              </a:cxn>
              <a:cxn ang="0">
                <a:pos x="46" y="26"/>
              </a:cxn>
              <a:cxn ang="0">
                <a:pos x="46" y="26"/>
              </a:cxn>
              <a:cxn ang="0">
                <a:pos x="48" y="28"/>
              </a:cxn>
              <a:cxn ang="0">
                <a:pos x="48" y="26"/>
              </a:cxn>
              <a:cxn ang="0">
                <a:pos x="52" y="26"/>
              </a:cxn>
              <a:cxn ang="0">
                <a:pos x="52" y="26"/>
              </a:cxn>
              <a:cxn ang="0">
                <a:pos x="54" y="28"/>
              </a:cxn>
              <a:cxn ang="0">
                <a:pos x="50" y="30"/>
              </a:cxn>
              <a:cxn ang="0">
                <a:pos x="52" y="32"/>
              </a:cxn>
              <a:cxn ang="0">
                <a:pos x="52" y="32"/>
              </a:cxn>
              <a:cxn ang="0">
                <a:pos x="50" y="34"/>
              </a:cxn>
              <a:cxn ang="0">
                <a:pos x="50" y="34"/>
              </a:cxn>
              <a:cxn ang="0">
                <a:pos x="48" y="36"/>
              </a:cxn>
              <a:cxn ang="0">
                <a:pos x="48" y="38"/>
              </a:cxn>
              <a:cxn ang="0">
                <a:pos x="48" y="40"/>
              </a:cxn>
              <a:cxn ang="0">
                <a:pos x="44" y="40"/>
              </a:cxn>
              <a:cxn ang="0">
                <a:pos x="44" y="42"/>
              </a:cxn>
              <a:cxn ang="0">
                <a:pos x="46" y="44"/>
              </a:cxn>
              <a:cxn ang="0">
                <a:pos x="48" y="46"/>
              </a:cxn>
            </a:cxnLst>
            <a:rect l="0" t="0" r="r" b="b"/>
            <a:pathLst>
              <a:path w="54" h="46">
                <a:moveTo>
                  <a:pt x="0" y="20"/>
                </a:moveTo>
                <a:lnTo>
                  <a:pt x="2" y="20"/>
                </a:lnTo>
                <a:lnTo>
                  <a:pt x="4" y="18"/>
                </a:lnTo>
                <a:lnTo>
                  <a:pt x="2" y="16"/>
                </a:lnTo>
                <a:lnTo>
                  <a:pt x="2" y="14"/>
                </a:lnTo>
                <a:lnTo>
                  <a:pt x="4" y="14"/>
                </a:lnTo>
                <a:lnTo>
                  <a:pt x="4" y="14"/>
                </a:lnTo>
                <a:lnTo>
                  <a:pt x="6" y="12"/>
                </a:lnTo>
                <a:lnTo>
                  <a:pt x="8" y="12"/>
                </a:lnTo>
                <a:lnTo>
                  <a:pt x="8" y="12"/>
                </a:lnTo>
                <a:lnTo>
                  <a:pt x="8" y="10"/>
                </a:lnTo>
                <a:lnTo>
                  <a:pt x="10" y="8"/>
                </a:lnTo>
                <a:lnTo>
                  <a:pt x="10" y="8"/>
                </a:lnTo>
                <a:lnTo>
                  <a:pt x="8" y="6"/>
                </a:lnTo>
                <a:lnTo>
                  <a:pt x="6" y="6"/>
                </a:lnTo>
                <a:lnTo>
                  <a:pt x="6" y="4"/>
                </a:lnTo>
                <a:lnTo>
                  <a:pt x="8" y="4"/>
                </a:lnTo>
                <a:lnTo>
                  <a:pt x="10" y="2"/>
                </a:lnTo>
                <a:lnTo>
                  <a:pt x="12" y="2"/>
                </a:lnTo>
                <a:lnTo>
                  <a:pt x="12" y="0"/>
                </a:lnTo>
                <a:lnTo>
                  <a:pt x="14" y="0"/>
                </a:lnTo>
                <a:lnTo>
                  <a:pt x="16" y="4"/>
                </a:lnTo>
                <a:lnTo>
                  <a:pt x="14" y="4"/>
                </a:lnTo>
                <a:lnTo>
                  <a:pt x="16" y="4"/>
                </a:lnTo>
                <a:lnTo>
                  <a:pt x="14" y="4"/>
                </a:lnTo>
                <a:lnTo>
                  <a:pt x="20" y="8"/>
                </a:lnTo>
                <a:lnTo>
                  <a:pt x="22" y="6"/>
                </a:lnTo>
                <a:lnTo>
                  <a:pt x="24" y="8"/>
                </a:lnTo>
                <a:lnTo>
                  <a:pt x="24" y="6"/>
                </a:lnTo>
                <a:lnTo>
                  <a:pt x="26" y="8"/>
                </a:lnTo>
                <a:lnTo>
                  <a:pt x="28" y="12"/>
                </a:lnTo>
                <a:lnTo>
                  <a:pt x="28" y="12"/>
                </a:lnTo>
                <a:lnTo>
                  <a:pt x="30" y="12"/>
                </a:lnTo>
                <a:lnTo>
                  <a:pt x="30" y="12"/>
                </a:lnTo>
                <a:lnTo>
                  <a:pt x="30" y="14"/>
                </a:lnTo>
                <a:lnTo>
                  <a:pt x="32" y="18"/>
                </a:lnTo>
                <a:lnTo>
                  <a:pt x="34" y="18"/>
                </a:lnTo>
                <a:lnTo>
                  <a:pt x="36" y="18"/>
                </a:lnTo>
                <a:lnTo>
                  <a:pt x="38" y="18"/>
                </a:lnTo>
                <a:lnTo>
                  <a:pt x="38" y="24"/>
                </a:lnTo>
                <a:lnTo>
                  <a:pt x="44" y="24"/>
                </a:lnTo>
                <a:lnTo>
                  <a:pt x="44" y="26"/>
                </a:lnTo>
                <a:lnTo>
                  <a:pt x="46" y="26"/>
                </a:lnTo>
                <a:lnTo>
                  <a:pt x="46" y="26"/>
                </a:lnTo>
                <a:lnTo>
                  <a:pt x="48" y="28"/>
                </a:lnTo>
                <a:lnTo>
                  <a:pt x="48" y="26"/>
                </a:lnTo>
                <a:lnTo>
                  <a:pt x="52" y="26"/>
                </a:lnTo>
                <a:lnTo>
                  <a:pt x="52" y="26"/>
                </a:lnTo>
                <a:lnTo>
                  <a:pt x="54" y="28"/>
                </a:lnTo>
                <a:lnTo>
                  <a:pt x="50" y="30"/>
                </a:lnTo>
                <a:lnTo>
                  <a:pt x="52" y="32"/>
                </a:lnTo>
                <a:lnTo>
                  <a:pt x="52" y="32"/>
                </a:lnTo>
                <a:lnTo>
                  <a:pt x="50" y="34"/>
                </a:lnTo>
                <a:lnTo>
                  <a:pt x="50" y="34"/>
                </a:lnTo>
                <a:lnTo>
                  <a:pt x="48" y="36"/>
                </a:lnTo>
                <a:lnTo>
                  <a:pt x="48" y="38"/>
                </a:lnTo>
                <a:lnTo>
                  <a:pt x="48" y="40"/>
                </a:lnTo>
                <a:lnTo>
                  <a:pt x="44" y="40"/>
                </a:lnTo>
                <a:lnTo>
                  <a:pt x="44" y="42"/>
                </a:lnTo>
                <a:lnTo>
                  <a:pt x="46" y="44"/>
                </a:lnTo>
                <a:lnTo>
                  <a:pt x="48"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4" name="Freeform 830"/>
          <p:cNvSpPr>
            <a:spLocks/>
          </p:cNvSpPr>
          <p:nvPr/>
        </p:nvSpPr>
        <p:spPr bwMode="auto">
          <a:xfrm>
            <a:off x="4537075" y="5113338"/>
            <a:ext cx="53975" cy="88900"/>
          </a:xfrm>
          <a:custGeom>
            <a:avLst/>
            <a:gdLst/>
            <a:ahLst/>
            <a:cxnLst>
              <a:cxn ang="0">
                <a:pos x="0" y="54"/>
              </a:cxn>
              <a:cxn ang="0">
                <a:pos x="0" y="54"/>
              </a:cxn>
              <a:cxn ang="0">
                <a:pos x="2" y="54"/>
              </a:cxn>
              <a:cxn ang="0">
                <a:pos x="4" y="56"/>
              </a:cxn>
              <a:cxn ang="0">
                <a:pos x="6" y="56"/>
              </a:cxn>
              <a:cxn ang="0">
                <a:pos x="6" y="56"/>
              </a:cxn>
              <a:cxn ang="0">
                <a:pos x="8" y="56"/>
              </a:cxn>
              <a:cxn ang="0">
                <a:pos x="10" y="52"/>
              </a:cxn>
              <a:cxn ang="0">
                <a:pos x="10" y="50"/>
              </a:cxn>
              <a:cxn ang="0">
                <a:pos x="10" y="48"/>
              </a:cxn>
              <a:cxn ang="0">
                <a:pos x="10" y="48"/>
              </a:cxn>
              <a:cxn ang="0">
                <a:pos x="12" y="50"/>
              </a:cxn>
              <a:cxn ang="0">
                <a:pos x="14" y="48"/>
              </a:cxn>
              <a:cxn ang="0">
                <a:pos x="14" y="48"/>
              </a:cxn>
              <a:cxn ang="0">
                <a:pos x="14" y="46"/>
              </a:cxn>
              <a:cxn ang="0">
                <a:pos x="12" y="44"/>
              </a:cxn>
              <a:cxn ang="0">
                <a:pos x="10" y="44"/>
              </a:cxn>
              <a:cxn ang="0">
                <a:pos x="10" y="40"/>
              </a:cxn>
              <a:cxn ang="0">
                <a:pos x="14" y="36"/>
              </a:cxn>
              <a:cxn ang="0">
                <a:pos x="14" y="36"/>
              </a:cxn>
              <a:cxn ang="0">
                <a:pos x="14" y="36"/>
              </a:cxn>
              <a:cxn ang="0">
                <a:pos x="16" y="36"/>
              </a:cxn>
              <a:cxn ang="0">
                <a:pos x="18" y="36"/>
              </a:cxn>
              <a:cxn ang="0">
                <a:pos x="20" y="36"/>
              </a:cxn>
              <a:cxn ang="0">
                <a:pos x="20" y="36"/>
              </a:cxn>
              <a:cxn ang="0">
                <a:pos x="20" y="36"/>
              </a:cxn>
              <a:cxn ang="0">
                <a:pos x="22" y="36"/>
              </a:cxn>
              <a:cxn ang="0">
                <a:pos x="24" y="30"/>
              </a:cxn>
              <a:cxn ang="0">
                <a:pos x="24" y="28"/>
              </a:cxn>
              <a:cxn ang="0">
                <a:pos x="24" y="26"/>
              </a:cxn>
              <a:cxn ang="0">
                <a:pos x="24" y="26"/>
              </a:cxn>
              <a:cxn ang="0">
                <a:pos x="26" y="22"/>
              </a:cxn>
              <a:cxn ang="0">
                <a:pos x="26" y="20"/>
              </a:cxn>
              <a:cxn ang="0">
                <a:pos x="26" y="18"/>
              </a:cxn>
              <a:cxn ang="0">
                <a:pos x="30" y="18"/>
              </a:cxn>
              <a:cxn ang="0">
                <a:pos x="32" y="18"/>
              </a:cxn>
              <a:cxn ang="0">
                <a:pos x="34" y="14"/>
              </a:cxn>
              <a:cxn ang="0">
                <a:pos x="34" y="12"/>
              </a:cxn>
              <a:cxn ang="0">
                <a:pos x="34" y="10"/>
              </a:cxn>
              <a:cxn ang="0">
                <a:pos x="34" y="8"/>
              </a:cxn>
              <a:cxn ang="0">
                <a:pos x="32" y="4"/>
              </a:cxn>
              <a:cxn ang="0">
                <a:pos x="30" y="0"/>
              </a:cxn>
            </a:cxnLst>
            <a:rect l="0" t="0" r="r" b="b"/>
            <a:pathLst>
              <a:path w="34" h="56">
                <a:moveTo>
                  <a:pt x="0" y="54"/>
                </a:moveTo>
                <a:lnTo>
                  <a:pt x="0" y="54"/>
                </a:lnTo>
                <a:lnTo>
                  <a:pt x="2" y="54"/>
                </a:lnTo>
                <a:lnTo>
                  <a:pt x="4" y="56"/>
                </a:lnTo>
                <a:lnTo>
                  <a:pt x="6" y="56"/>
                </a:lnTo>
                <a:lnTo>
                  <a:pt x="6" y="56"/>
                </a:lnTo>
                <a:lnTo>
                  <a:pt x="8" y="56"/>
                </a:lnTo>
                <a:lnTo>
                  <a:pt x="10" y="52"/>
                </a:lnTo>
                <a:lnTo>
                  <a:pt x="10" y="50"/>
                </a:lnTo>
                <a:lnTo>
                  <a:pt x="10" y="48"/>
                </a:lnTo>
                <a:lnTo>
                  <a:pt x="10" y="48"/>
                </a:lnTo>
                <a:lnTo>
                  <a:pt x="12" y="50"/>
                </a:lnTo>
                <a:lnTo>
                  <a:pt x="14" y="48"/>
                </a:lnTo>
                <a:lnTo>
                  <a:pt x="14" y="48"/>
                </a:lnTo>
                <a:lnTo>
                  <a:pt x="14" y="46"/>
                </a:lnTo>
                <a:lnTo>
                  <a:pt x="12" y="44"/>
                </a:lnTo>
                <a:lnTo>
                  <a:pt x="10" y="44"/>
                </a:lnTo>
                <a:lnTo>
                  <a:pt x="10" y="40"/>
                </a:lnTo>
                <a:lnTo>
                  <a:pt x="14" y="36"/>
                </a:lnTo>
                <a:lnTo>
                  <a:pt x="14" y="36"/>
                </a:lnTo>
                <a:lnTo>
                  <a:pt x="14" y="36"/>
                </a:lnTo>
                <a:lnTo>
                  <a:pt x="16" y="36"/>
                </a:lnTo>
                <a:lnTo>
                  <a:pt x="18" y="36"/>
                </a:lnTo>
                <a:lnTo>
                  <a:pt x="20" y="36"/>
                </a:lnTo>
                <a:lnTo>
                  <a:pt x="20" y="36"/>
                </a:lnTo>
                <a:lnTo>
                  <a:pt x="20" y="36"/>
                </a:lnTo>
                <a:lnTo>
                  <a:pt x="22" y="36"/>
                </a:lnTo>
                <a:lnTo>
                  <a:pt x="24" y="30"/>
                </a:lnTo>
                <a:lnTo>
                  <a:pt x="24" y="28"/>
                </a:lnTo>
                <a:lnTo>
                  <a:pt x="24" y="26"/>
                </a:lnTo>
                <a:lnTo>
                  <a:pt x="24" y="26"/>
                </a:lnTo>
                <a:lnTo>
                  <a:pt x="26" y="22"/>
                </a:lnTo>
                <a:lnTo>
                  <a:pt x="26" y="20"/>
                </a:lnTo>
                <a:lnTo>
                  <a:pt x="26" y="18"/>
                </a:lnTo>
                <a:lnTo>
                  <a:pt x="30" y="18"/>
                </a:lnTo>
                <a:lnTo>
                  <a:pt x="32" y="18"/>
                </a:lnTo>
                <a:lnTo>
                  <a:pt x="34" y="14"/>
                </a:lnTo>
                <a:lnTo>
                  <a:pt x="34" y="12"/>
                </a:lnTo>
                <a:lnTo>
                  <a:pt x="34" y="10"/>
                </a:lnTo>
                <a:lnTo>
                  <a:pt x="34" y="8"/>
                </a:lnTo>
                <a:lnTo>
                  <a:pt x="32" y="4"/>
                </a:lnTo>
                <a:lnTo>
                  <a:pt x="3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5" name="Freeform 831"/>
          <p:cNvSpPr>
            <a:spLocks/>
          </p:cNvSpPr>
          <p:nvPr/>
        </p:nvSpPr>
        <p:spPr bwMode="auto">
          <a:xfrm>
            <a:off x="4549775" y="5040313"/>
            <a:ext cx="34925" cy="73025"/>
          </a:xfrm>
          <a:custGeom>
            <a:avLst/>
            <a:gdLst/>
            <a:ahLst/>
            <a:cxnLst>
              <a:cxn ang="0">
                <a:pos x="22" y="46"/>
              </a:cxn>
              <a:cxn ang="0">
                <a:pos x="22" y="46"/>
              </a:cxn>
              <a:cxn ang="0">
                <a:pos x="22" y="44"/>
              </a:cxn>
              <a:cxn ang="0">
                <a:pos x="22" y="44"/>
              </a:cxn>
              <a:cxn ang="0">
                <a:pos x="18" y="44"/>
              </a:cxn>
              <a:cxn ang="0">
                <a:pos x="16" y="44"/>
              </a:cxn>
              <a:cxn ang="0">
                <a:pos x="16" y="44"/>
              </a:cxn>
              <a:cxn ang="0">
                <a:pos x="14" y="44"/>
              </a:cxn>
              <a:cxn ang="0">
                <a:pos x="10" y="36"/>
              </a:cxn>
              <a:cxn ang="0">
                <a:pos x="8" y="36"/>
              </a:cxn>
              <a:cxn ang="0">
                <a:pos x="6" y="32"/>
              </a:cxn>
              <a:cxn ang="0">
                <a:pos x="4" y="30"/>
              </a:cxn>
              <a:cxn ang="0">
                <a:pos x="4" y="26"/>
              </a:cxn>
              <a:cxn ang="0">
                <a:pos x="2" y="24"/>
              </a:cxn>
              <a:cxn ang="0">
                <a:pos x="4" y="24"/>
              </a:cxn>
              <a:cxn ang="0">
                <a:pos x="4" y="24"/>
              </a:cxn>
              <a:cxn ang="0">
                <a:pos x="6" y="22"/>
              </a:cxn>
              <a:cxn ang="0">
                <a:pos x="2" y="20"/>
              </a:cxn>
              <a:cxn ang="0">
                <a:pos x="2" y="18"/>
              </a:cxn>
              <a:cxn ang="0">
                <a:pos x="0" y="16"/>
              </a:cxn>
              <a:cxn ang="0">
                <a:pos x="0" y="16"/>
              </a:cxn>
              <a:cxn ang="0">
                <a:pos x="4" y="12"/>
              </a:cxn>
              <a:cxn ang="0">
                <a:pos x="2" y="6"/>
              </a:cxn>
              <a:cxn ang="0">
                <a:pos x="2" y="6"/>
              </a:cxn>
              <a:cxn ang="0">
                <a:pos x="4" y="0"/>
              </a:cxn>
              <a:cxn ang="0">
                <a:pos x="4" y="0"/>
              </a:cxn>
            </a:cxnLst>
            <a:rect l="0" t="0" r="r" b="b"/>
            <a:pathLst>
              <a:path w="22" h="46">
                <a:moveTo>
                  <a:pt x="22" y="46"/>
                </a:moveTo>
                <a:lnTo>
                  <a:pt x="22" y="46"/>
                </a:lnTo>
                <a:lnTo>
                  <a:pt x="22" y="44"/>
                </a:lnTo>
                <a:lnTo>
                  <a:pt x="22" y="44"/>
                </a:lnTo>
                <a:lnTo>
                  <a:pt x="18" y="44"/>
                </a:lnTo>
                <a:lnTo>
                  <a:pt x="16" y="44"/>
                </a:lnTo>
                <a:lnTo>
                  <a:pt x="16" y="44"/>
                </a:lnTo>
                <a:lnTo>
                  <a:pt x="14" y="44"/>
                </a:lnTo>
                <a:lnTo>
                  <a:pt x="10" y="36"/>
                </a:lnTo>
                <a:lnTo>
                  <a:pt x="8" y="36"/>
                </a:lnTo>
                <a:lnTo>
                  <a:pt x="6" y="32"/>
                </a:lnTo>
                <a:lnTo>
                  <a:pt x="4" y="30"/>
                </a:lnTo>
                <a:lnTo>
                  <a:pt x="4" y="26"/>
                </a:lnTo>
                <a:lnTo>
                  <a:pt x="2" y="24"/>
                </a:lnTo>
                <a:lnTo>
                  <a:pt x="4" y="24"/>
                </a:lnTo>
                <a:lnTo>
                  <a:pt x="4" y="24"/>
                </a:lnTo>
                <a:lnTo>
                  <a:pt x="6" y="22"/>
                </a:lnTo>
                <a:lnTo>
                  <a:pt x="2" y="20"/>
                </a:lnTo>
                <a:lnTo>
                  <a:pt x="2" y="18"/>
                </a:lnTo>
                <a:lnTo>
                  <a:pt x="0" y="16"/>
                </a:lnTo>
                <a:lnTo>
                  <a:pt x="0" y="16"/>
                </a:lnTo>
                <a:lnTo>
                  <a:pt x="4" y="12"/>
                </a:lnTo>
                <a:lnTo>
                  <a:pt x="2" y="6"/>
                </a:lnTo>
                <a:lnTo>
                  <a:pt x="2" y="6"/>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6" name="Freeform 832"/>
          <p:cNvSpPr>
            <a:spLocks/>
          </p:cNvSpPr>
          <p:nvPr/>
        </p:nvSpPr>
        <p:spPr bwMode="auto">
          <a:xfrm>
            <a:off x="4584700" y="5078413"/>
            <a:ext cx="111125" cy="34925"/>
          </a:xfrm>
          <a:custGeom>
            <a:avLst/>
            <a:gdLst/>
            <a:ahLst/>
            <a:cxnLst>
              <a:cxn ang="0">
                <a:pos x="0" y="22"/>
              </a:cxn>
              <a:cxn ang="0">
                <a:pos x="6" y="22"/>
              </a:cxn>
              <a:cxn ang="0">
                <a:pos x="8" y="22"/>
              </a:cxn>
              <a:cxn ang="0">
                <a:pos x="14" y="22"/>
              </a:cxn>
              <a:cxn ang="0">
                <a:pos x="14" y="22"/>
              </a:cxn>
              <a:cxn ang="0">
                <a:pos x="16" y="22"/>
              </a:cxn>
              <a:cxn ang="0">
                <a:pos x="16" y="20"/>
              </a:cxn>
              <a:cxn ang="0">
                <a:pos x="20" y="20"/>
              </a:cxn>
              <a:cxn ang="0">
                <a:pos x="22" y="22"/>
              </a:cxn>
              <a:cxn ang="0">
                <a:pos x="22" y="22"/>
              </a:cxn>
              <a:cxn ang="0">
                <a:pos x="24" y="22"/>
              </a:cxn>
              <a:cxn ang="0">
                <a:pos x="30" y="20"/>
              </a:cxn>
              <a:cxn ang="0">
                <a:pos x="34" y="14"/>
              </a:cxn>
              <a:cxn ang="0">
                <a:pos x="34" y="12"/>
              </a:cxn>
              <a:cxn ang="0">
                <a:pos x="36" y="10"/>
              </a:cxn>
              <a:cxn ang="0">
                <a:pos x="44" y="8"/>
              </a:cxn>
              <a:cxn ang="0">
                <a:pos x="46" y="8"/>
              </a:cxn>
              <a:cxn ang="0">
                <a:pos x="48" y="10"/>
              </a:cxn>
              <a:cxn ang="0">
                <a:pos x="50" y="10"/>
              </a:cxn>
              <a:cxn ang="0">
                <a:pos x="54" y="10"/>
              </a:cxn>
              <a:cxn ang="0">
                <a:pos x="56" y="10"/>
              </a:cxn>
              <a:cxn ang="0">
                <a:pos x="60" y="10"/>
              </a:cxn>
              <a:cxn ang="0">
                <a:pos x="64" y="10"/>
              </a:cxn>
              <a:cxn ang="0">
                <a:pos x="64" y="6"/>
              </a:cxn>
              <a:cxn ang="0">
                <a:pos x="64" y="4"/>
              </a:cxn>
              <a:cxn ang="0">
                <a:pos x="64" y="2"/>
              </a:cxn>
              <a:cxn ang="0">
                <a:pos x="66" y="2"/>
              </a:cxn>
              <a:cxn ang="0">
                <a:pos x="66" y="0"/>
              </a:cxn>
              <a:cxn ang="0">
                <a:pos x="70" y="0"/>
              </a:cxn>
              <a:cxn ang="0">
                <a:pos x="70" y="0"/>
              </a:cxn>
            </a:cxnLst>
            <a:rect l="0" t="0" r="r" b="b"/>
            <a:pathLst>
              <a:path w="70" h="22">
                <a:moveTo>
                  <a:pt x="0" y="22"/>
                </a:moveTo>
                <a:lnTo>
                  <a:pt x="6" y="22"/>
                </a:lnTo>
                <a:lnTo>
                  <a:pt x="8" y="22"/>
                </a:lnTo>
                <a:lnTo>
                  <a:pt x="14" y="22"/>
                </a:lnTo>
                <a:lnTo>
                  <a:pt x="14" y="22"/>
                </a:lnTo>
                <a:lnTo>
                  <a:pt x="16" y="22"/>
                </a:lnTo>
                <a:lnTo>
                  <a:pt x="16" y="20"/>
                </a:lnTo>
                <a:lnTo>
                  <a:pt x="20" y="20"/>
                </a:lnTo>
                <a:lnTo>
                  <a:pt x="22" y="22"/>
                </a:lnTo>
                <a:lnTo>
                  <a:pt x="22" y="22"/>
                </a:lnTo>
                <a:lnTo>
                  <a:pt x="24" y="22"/>
                </a:lnTo>
                <a:lnTo>
                  <a:pt x="30" y="20"/>
                </a:lnTo>
                <a:lnTo>
                  <a:pt x="34" y="14"/>
                </a:lnTo>
                <a:lnTo>
                  <a:pt x="34" y="12"/>
                </a:lnTo>
                <a:lnTo>
                  <a:pt x="36" y="10"/>
                </a:lnTo>
                <a:lnTo>
                  <a:pt x="44" y="8"/>
                </a:lnTo>
                <a:lnTo>
                  <a:pt x="46" y="8"/>
                </a:lnTo>
                <a:lnTo>
                  <a:pt x="48" y="10"/>
                </a:lnTo>
                <a:lnTo>
                  <a:pt x="50" y="10"/>
                </a:lnTo>
                <a:lnTo>
                  <a:pt x="54" y="10"/>
                </a:lnTo>
                <a:lnTo>
                  <a:pt x="56" y="10"/>
                </a:lnTo>
                <a:lnTo>
                  <a:pt x="60" y="10"/>
                </a:lnTo>
                <a:lnTo>
                  <a:pt x="64" y="10"/>
                </a:lnTo>
                <a:lnTo>
                  <a:pt x="64" y="6"/>
                </a:lnTo>
                <a:lnTo>
                  <a:pt x="64" y="4"/>
                </a:lnTo>
                <a:lnTo>
                  <a:pt x="64" y="2"/>
                </a:lnTo>
                <a:lnTo>
                  <a:pt x="66" y="2"/>
                </a:lnTo>
                <a:lnTo>
                  <a:pt x="66" y="0"/>
                </a:lnTo>
                <a:lnTo>
                  <a:pt x="70" y="0"/>
                </a:lnTo>
                <a:lnTo>
                  <a:pt x="7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7" name="Freeform 833"/>
          <p:cNvSpPr>
            <a:spLocks/>
          </p:cNvSpPr>
          <p:nvPr/>
        </p:nvSpPr>
        <p:spPr bwMode="auto">
          <a:xfrm>
            <a:off x="4695825" y="5072063"/>
            <a:ext cx="50800" cy="9525"/>
          </a:xfrm>
          <a:custGeom>
            <a:avLst/>
            <a:gdLst/>
            <a:ahLst/>
            <a:cxnLst>
              <a:cxn ang="0">
                <a:pos x="0" y="4"/>
              </a:cxn>
              <a:cxn ang="0">
                <a:pos x="2" y="6"/>
              </a:cxn>
              <a:cxn ang="0">
                <a:pos x="6" y="6"/>
              </a:cxn>
              <a:cxn ang="0">
                <a:pos x="8" y="6"/>
              </a:cxn>
              <a:cxn ang="0">
                <a:pos x="10" y="6"/>
              </a:cxn>
              <a:cxn ang="0">
                <a:pos x="12" y="6"/>
              </a:cxn>
              <a:cxn ang="0">
                <a:pos x="12" y="4"/>
              </a:cxn>
              <a:cxn ang="0">
                <a:pos x="12" y="4"/>
              </a:cxn>
              <a:cxn ang="0">
                <a:pos x="14" y="2"/>
              </a:cxn>
              <a:cxn ang="0">
                <a:pos x="20" y="2"/>
              </a:cxn>
              <a:cxn ang="0">
                <a:pos x="24" y="2"/>
              </a:cxn>
              <a:cxn ang="0">
                <a:pos x="26" y="4"/>
              </a:cxn>
              <a:cxn ang="0">
                <a:pos x="26" y="4"/>
              </a:cxn>
              <a:cxn ang="0">
                <a:pos x="30" y="2"/>
              </a:cxn>
              <a:cxn ang="0">
                <a:pos x="32" y="0"/>
              </a:cxn>
            </a:cxnLst>
            <a:rect l="0" t="0" r="r" b="b"/>
            <a:pathLst>
              <a:path w="32" h="6">
                <a:moveTo>
                  <a:pt x="0" y="4"/>
                </a:moveTo>
                <a:lnTo>
                  <a:pt x="2" y="6"/>
                </a:lnTo>
                <a:lnTo>
                  <a:pt x="6" y="6"/>
                </a:lnTo>
                <a:lnTo>
                  <a:pt x="8" y="6"/>
                </a:lnTo>
                <a:lnTo>
                  <a:pt x="10" y="6"/>
                </a:lnTo>
                <a:lnTo>
                  <a:pt x="12" y="6"/>
                </a:lnTo>
                <a:lnTo>
                  <a:pt x="12" y="4"/>
                </a:lnTo>
                <a:lnTo>
                  <a:pt x="12" y="4"/>
                </a:lnTo>
                <a:lnTo>
                  <a:pt x="14" y="2"/>
                </a:lnTo>
                <a:lnTo>
                  <a:pt x="20" y="2"/>
                </a:lnTo>
                <a:lnTo>
                  <a:pt x="24" y="2"/>
                </a:lnTo>
                <a:lnTo>
                  <a:pt x="26" y="4"/>
                </a:lnTo>
                <a:lnTo>
                  <a:pt x="26" y="4"/>
                </a:lnTo>
                <a:lnTo>
                  <a:pt x="30" y="2"/>
                </a:lnTo>
                <a:lnTo>
                  <a:pt x="3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8" name="Freeform 834"/>
          <p:cNvSpPr>
            <a:spLocks/>
          </p:cNvSpPr>
          <p:nvPr/>
        </p:nvSpPr>
        <p:spPr bwMode="auto">
          <a:xfrm>
            <a:off x="4657725" y="5008563"/>
            <a:ext cx="41275" cy="69850"/>
          </a:xfrm>
          <a:custGeom>
            <a:avLst/>
            <a:gdLst/>
            <a:ahLst/>
            <a:cxnLst>
              <a:cxn ang="0">
                <a:pos x="24" y="44"/>
              </a:cxn>
              <a:cxn ang="0">
                <a:pos x="26" y="44"/>
              </a:cxn>
              <a:cxn ang="0">
                <a:pos x="26" y="44"/>
              </a:cxn>
              <a:cxn ang="0">
                <a:pos x="26" y="38"/>
              </a:cxn>
              <a:cxn ang="0">
                <a:pos x="24" y="34"/>
              </a:cxn>
              <a:cxn ang="0">
                <a:pos x="24" y="32"/>
              </a:cxn>
              <a:cxn ang="0">
                <a:pos x="26" y="30"/>
              </a:cxn>
              <a:cxn ang="0">
                <a:pos x="26" y="28"/>
              </a:cxn>
              <a:cxn ang="0">
                <a:pos x="26" y="28"/>
              </a:cxn>
              <a:cxn ang="0">
                <a:pos x="26" y="26"/>
              </a:cxn>
              <a:cxn ang="0">
                <a:pos x="24" y="26"/>
              </a:cxn>
              <a:cxn ang="0">
                <a:pos x="24" y="24"/>
              </a:cxn>
              <a:cxn ang="0">
                <a:pos x="22" y="20"/>
              </a:cxn>
              <a:cxn ang="0">
                <a:pos x="20" y="18"/>
              </a:cxn>
              <a:cxn ang="0">
                <a:pos x="18" y="14"/>
              </a:cxn>
              <a:cxn ang="0">
                <a:pos x="12" y="12"/>
              </a:cxn>
              <a:cxn ang="0">
                <a:pos x="10" y="10"/>
              </a:cxn>
              <a:cxn ang="0">
                <a:pos x="6" y="8"/>
              </a:cxn>
              <a:cxn ang="0">
                <a:pos x="2" y="2"/>
              </a:cxn>
              <a:cxn ang="0">
                <a:pos x="0" y="0"/>
              </a:cxn>
            </a:cxnLst>
            <a:rect l="0" t="0" r="r" b="b"/>
            <a:pathLst>
              <a:path w="26" h="44">
                <a:moveTo>
                  <a:pt x="24" y="44"/>
                </a:moveTo>
                <a:lnTo>
                  <a:pt x="26" y="44"/>
                </a:lnTo>
                <a:lnTo>
                  <a:pt x="26" y="44"/>
                </a:lnTo>
                <a:lnTo>
                  <a:pt x="26" y="38"/>
                </a:lnTo>
                <a:lnTo>
                  <a:pt x="24" y="34"/>
                </a:lnTo>
                <a:lnTo>
                  <a:pt x="24" y="32"/>
                </a:lnTo>
                <a:lnTo>
                  <a:pt x="26" y="30"/>
                </a:lnTo>
                <a:lnTo>
                  <a:pt x="26" y="28"/>
                </a:lnTo>
                <a:lnTo>
                  <a:pt x="26" y="28"/>
                </a:lnTo>
                <a:lnTo>
                  <a:pt x="26" y="26"/>
                </a:lnTo>
                <a:lnTo>
                  <a:pt x="24" y="26"/>
                </a:lnTo>
                <a:lnTo>
                  <a:pt x="24" y="24"/>
                </a:lnTo>
                <a:lnTo>
                  <a:pt x="22" y="20"/>
                </a:lnTo>
                <a:lnTo>
                  <a:pt x="20" y="18"/>
                </a:lnTo>
                <a:lnTo>
                  <a:pt x="18" y="14"/>
                </a:lnTo>
                <a:lnTo>
                  <a:pt x="12" y="12"/>
                </a:lnTo>
                <a:lnTo>
                  <a:pt x="10" y="10"/>
                </a:lnTo>
                <a:lnTo>
                  <a:pt x="6" y="8"/>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9" name="Freeform 835"/>
          <p:cNvSpPr>
            <a:spLocks/>
          </p:cNvSpPr>
          <p:nvPr/>
        </p:nvSpPr>
        <p:spPr bwMode="auto">
          <a:xfrm>
            <a:off x="4476750" y="4986338"/>
            <a:ext cx="79375" cy="57150"/>
          </a:xfrm>
          <a:custGeom>
            <a:avLst/>
            <a:gdLst/>
            <a:ahLst/>
            <a:cxnLst>
              <a:cxn ang="0">
                <a:pos x="50" y="34"/>
              </a:cxn>
              <a:cxn ang="0">
                <a:pos x="50" y="32"/>
              </a:cxn>
              <a:cxn ang="0">
                <a:pos x="50" y="32"/>
              </a:cxn>
              <a:cxn ang="0">
                <a:pos x="50" y="32"/>
              </a:cxn>
              <a:cxn ang="0">
                <a:pos x="50" y="28"/>
              </a:cxn>
              <a:cxn ang="0">
                <a:pos x="46" y="20"/>
              </a:cxn>
              <a:cxn ang="0">
                <a:pos x="46" y="18"/>
              </a:cxn>
              <a:cxn ang="0">
                <a:pos x="44" y="16"/>
              </a:cxn>
              <a:cxn ang="0">
                <a:pos x="40" y="16"/>
              </a:cxn>
              <a:cxn ang="0">
                <a:pos x="40" y="16"/>
              </a:cxn>
              <a:cxn ang="0">
                <a:pos x="36" y="14"/>
              </a:cxn>
              <a:cxn ang="0">
                <a:pos x="36" y="12"/>
              </a:cxn>
              <a:cxn ang="0">
                <a:pos x="34" y="10"/>
              </a:cxn>
              <a:cxn ang="0">
                <a:pos x="32" y="6"/>
              </a:cxn>
              <a:cxn ang="0">
                <a:pos x="30" y="4"/>
              </a:cxn>
              <a:cxn ang="0">
                <a:pos x="28" y="4"/>
              </a:cxn>
              <a:cxn ang="0">
                <a:pos x="28" y="4"/>
              </a:cxn>
              <a:cxn ang="0">
                <a:pos x="24" y="6"/>
              </a:cxn>
              <a:cxn ang="0">
                <a:pos x="20" y="8"/>
              </a:cxn>
              <a:cxn ang="0">
                <a:pos x="18" y="8"/>
              </a:cxn>
              <a:cxn ang="0">
                <a:pos x="18" y="6"/>
              </a:cxn>
              <a:cxn ang="0">
                <a:pos x="16" y="4"/>
              </a:cxn>
              <a:cxn ang="0">
                <a:pos x="16" y="2"/>
              </a:cxn>
              <a:cxn ang="0">
                <a:pos x="16" y="0"/>
              </a:cxn>
              <a:cxn ang="0">
                <a:pos x="14" y="0"/>
              </a:cxn>
              <a:cxn ang="0">
                <a:pos x="12" y="0"/>
              </a:cxn>
              <a:cxn ang="0">
                <a:pos x="12" y="2"/>
              </a:cxn>
              <a:cxn ang="0">
                <a:pos x="12" y="4"/>
              </a:cxn>
              <a:cxn ang="0">
                <a:pos x="12" y="4"/>
              </a:cxn>
              <a:cxn ang="0">
                <a:pos x="8" y="8"/>
              </a:cxn>
              <a:cxn ang="0">
                <a:pos x="0" y="20"/>
              </a:cxn>
              <a:cxn ang="0">
                <a:pos x="2" y="22"/>
              </a:cxn>
              <a:cxn ang="0">
                <a:pos x="4" y="24"/>
              </a:cxn>
              <a:cxn ang="0">
                <a:pos x="6" y="24"/>
              </a:cxn>
              <a:cxn ang="0">
                <a:pos x="4" y="26"/>
              </a:cxn>
              <a:cxn ang="0">
                <a:pos x="4" y="32"/>
              </a:cxn>
              <a:cxn ang="0">
                <a:pos x="4" y="34"/>
              </a:cxn>
              <a:cxn ang="0">
                <a:pos x="6" y="36"/>
              </a:cxn>
            </a:cxnLst>
            <a:rect l="0" t="0" r="r" b="b"/>
            <a:pathLst>
              <a:path w="50" h="36">
                <a:moveTo>
                  <a:pt x="50" y="34"/>
                </a:moveTo>
                <a:lnTo>
                  <a:pt x="50" y="32"/>
                </a:lnTo>
                <a:lnTo>
                  <a:pt x="50" y="32"/>
                </a:lnTo>
                <a:lnTo>
                  <a:pt x="50" y="32"/>
                </a:lnTo>
                <a:lnTo>
                  <a:pt x="50" y="28"/>
                </a:lnTo>
                <a:lnTo>
                  <a:pt x="46" y="20"/>
                </a:lnTo>
                <a:lnTo>
                  <a:pt x="46" y="18"/>
                </a:lnTo>
                <a:lnTo>
                  <a:pt x="44" y="16"/>
                </a:lnTo>
                <a:lnTo>
                  <a:pt x="40" y="16"/>
                </a:lnTo>
                <a:lnTo>
                  <a:pt x="40" y="16"/>
                </a:lnTo>
                <a:lnTo>
                  <a:pt x="36" y="14"/>
                </a:lnTo>
                <a:lnTo>
                  <a:pt x="36" y="12"/>
                </a:lnTo>
                <a:lnTo>
                  <a:pt x="34" y="10"/>
                </a:lnTo>
                <a:lnTo>
                  <a:pt x="32" y="6"/>
                </a:lnTo>
                <a:lnTo>
                  <a:pt x="30" y="4"/>
                </a:lnTo>
                <a:lnTo>
                  <a:pt x="28" y="4"/>
                </a:lnTo>
                <a:lnTo>
                  <a:pt x="28" y="4"/>
                </a:lnTo>
                <a:lnTo>
                  <a:pt x="24" y="6"/>
                </a:lnTo>
                <a:lnTo>
                  <a:pt x="20" y="8"/>
                </a:lnTo>
                <a:lnTo>
                  <a:pt x="18" y="8"/>
                </a:lnTo>
                <a:lnTo>
                  <a:pt x="18" y="6"/>
                </a:lnTo>
                <a:lnTo>
                  <a:pt x="16" y="4"/>
                </a:lnTo>
                <a:lnTo>
                  <a:pt x="16" y="2"/>
                </a:lnTo>
                <a:lnTo>
                  <a:pt x="16" y="0"/>
                </a:lnTo>
                <a:lnTo>
                  <a:pt x="14" y="0"/>
                </a:lnTo>
                <a:lnTo>
                  <a:pt x="12" y="0"/>
                </a:lnTo>
                <a:lnTo>
                  <a:pt x="12" y="2"/>
                </a:lnTo>
                <a:lnTo>
                  <a:pt x="12" y="4"/>
                </a:lnTo>
                <a:lnTo>
                  <a:pt x="12" y="4"/>
                </a:lnTo>
                <a:lnTo>
                  <a:pt x="8" y="8"/>
                </a:lnTo>
                <a:lnTo>
                  <a:pt x="0" y="20"/>
                </a:lnTo>
                <a:lnTo>
                  <a:pt x="2" y="22"/>
                </a:lnTo>
                <a:lnTo>
                  <a:pt x="4" y="24"/>
                </a:lnTo>
                <a:lnTo>
                  <a:pt x="6" y="24"/>
                </a:lnTo>
                <a:lnTo>
                  <a:pt x="4" y="26"/>
                </a:lnTo>
                <a:lnTo>
                  <a:pt x="4" y="32"/>
                </a:lnTo>
                <a:lnTo>
                  <a:pt x="4" y="34"/>
                </a:lnTo>
                <a:lnTo>
                  <a:pt x="6" y="3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0" name="Freeform 836"/>
          <p:cNvSpPr>
            <a:spLocks/>
          </p:cNvSpPr>
          <p:nvPr/>
        </p:nvSpPr>
        <p:spPr bwMode="auto">
          <a:xfrm>
            <a:off x="4556125" y="5005388"/>
            <a:ext cx="101600" cy="38100"/>
          </a:xfrm>
          <a:custGeom>
            <a:avLst/>
            <a:gdLst/>
            <a:ahLst/>
            <a:cxnLst>
              <a:cxn ang="0">
                <a:pos x="0" y="22"/>
              </a:cxn>
              <a:cxn ang="0">
                <a:pos x="2" y="24"/>
              </a:cxn>
              <a:cxn ang="0">
                <a:pos x="4" y="24"/>
              </a:cxn>
              <a:cxn ang="0">
                <a:pos x="6" y="24"/>
              </a:cxn>
              <a:cxn ang="0">
                <a:pos x="6" y="20"/>
              </a:cxn>
              <a:cxn ang="0">
                <a:pos x="6" y="18"/>
              </a:cxn>
              <a:cxn ang="0">
                <a:pos x="6" y="14"/>
              </a:cxn>
              <a:cxn ang="0">
                <a:pos x="6" y="14"/>
              </a:cxn>
              <a:cxn ang="0">
                <a:pos x="12" y="12"/>
              </a:cxn>
              <a:cxn ang="0">
                <a:pos x="18" y="8"/>
              </a:cxn>
              <a:cxn ang="0">
                <a:pos x="18" y="8"/>
              </a:cxn>
              <a:cxn ang="0">
                <a:pos x="22" y="10"/>
              </a:cxn>
              <a:cxn ang="0">
                <a:pos x="26" y="10"/>
              </a:cxn>
              <a:cxn ang="0">
                <a:pos x="26" y="8"/>
              </a:cxn>
              <a:cxn ang="0">
                <a:pos x="30" y="6"/>
              </a:cxn>
              <a:cxn ang="0">
                <a:pos x="36" y="6"/>
              </a:cxn>
              <a:cxn ang="0">
                <a:pos x="38" y="6"/>
              </a:cxn>
              <a:cxn ang="0">
                <a:pos x="40" y="6"/>
              </a:cxn>
              <a:cxn ang="0">
                <a:pos x="40" y="6"/>
              </a:cxn>
              <a:cxn ang="0">
                <a:pos x="42" y="4"/>
              </a:cxn>
              <a:cxn ang="0">
                <a:pos x="42" y="4"/>
              </a:cxn>
              <a:cxn ang="0">
                <a:pos x="44" y="2"/>
              </a:cxn>
              <a:cxn ang="0">
                <a:pos x="50" y="2"/>
              </a:cxn>
              <a:cxn ang="0">
                <a:pos x="52" y="4"/>
              </a:cxn>
              <a:cxn ang="0">
                <a:pos x="58" y="2"/>
              </a:cxn>
              <a:cxn ang="0">
                <a:pos x="58" y="2"/>
              </a:cxn>
              <a:cxn ang="0">
                <a:pos x="62" y="0"/>
              </a:cxn>
              <a:cxn ang="0">
                <a:pos x="64" y="2"/>
              </a:cxn>
            </a:cxnLst>
            <a:rect l="0" t="0" r="r" b="b"/>
            <a:pathLst>
              <a:path w="64" h="24">
                <a:moveTo>
                  <a:pt x="0" y="22"/>
                </a:moveTo>
                <a:lnTo>
                  <a:pt x="2" y="24"/>
                </a:lnTo>
                <a:lnTo>
                  <a:pt x="4" y="24"/>
                </a:lnTo>
                <a:lnTo>
                  <a:pt x="6" y="24"/>
                </a:lnTo>
                <a:lnTo>
                  <a:pt x="6" y="20"/>
                </a:lnTo>
                <a:lnTo>
                  <a:pt x="6" y="18"/>
                </a:lnTo>
                <a:lnTo>
                  <a:pt x="6" y="14"/>
                </a:lnTo>
                <a:lnTo>
                  <a:pt x="6" y="14"/>
                </a:lnTo>
                <a:lnTo>
                  <a:pt x="12" y="12"/>
                </a:lnTo>
                <a:lnTo>
                  <a:pt x="18" y="8"/>
                </a:lnTo>
                <a:lnTo>
                  <a:pt x="18" y="8"/>
                </a:lnTo>
                <a:lnTo>
                  <a:pt x="22" y="10"/>
                </a:lnTo>
                <a:lnTo>
                  <a:pt x="26" y="10"/>
                </a:lnTo>
                <a:lnTo>
                  <a:pt x="26" y="8"/>
                </a:lnTo>
                <a:lnTo>
                  <a:pt x="30" y="6"/>
                </a:lnTo>
                <a:lnTo>
                  <a:pt x="36" y="6"/>
                </a:lnTo>
                <a:lnTo>
                  <a:pt x="38" y="6"/>
                </a:lnTo>
                <a:lnTo>
                  <a:pt x="40" y="6"/>
                </a:lnTo>
                <a:lnTo>
                  <a:pt x="40" y="6"/>
                </a:lnTo>
                <a:lnTo>
                  <a:pt x="42" y="4"/>
                </a:lnTo>
                <a:lnTo>
                  <a:pt x="42" y="4"/>
                </a:lnTo>
                <a:lnTo>
                  <a:pt x="44" y="2"/>
                </a:lnTo>
                <a:lnTo>
                  <a:pt x="50" y="2"/>
                </a:lnTo>
                <a:lnTo>
                  <a:pt x="52" y="4"/>
                </a:lnTo>
                <a:lnTo>
                  <a:pt x="58" y="2"/>
                </a:lnTo>
                <a:lnTo>
                  <a:pt x="58" y="2"/>
                </a:lnTo>
                <a:lnTo>
                  <a:pt x="62" y="0"/>
                </a:lnTo>
                <a:lnTo>
                  <a:pt x="6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1" name="Freeform 837"/>
          <p:cNvSpPr>
            <a:spLocks/>
          </p:cNvSpPr>
          <p:nvPr/>
        </p:nvSpPr>
        <p:spPr bwMode="auto">
          <a:xfrm>
            <a:off x="4645025" y="4872038"/>
            <a:ext cx="41275" cy="136525"/>
          </a:xfrm>
          <a:custGeom>
            <a:avLst/>
            <a:gdLst/>
            <a:ahLst/>
            <a:cxnLst>
              <a:cxn ang="0">
                <a:pos x="8" y="86"/>
              </a:cxn>
              <a:cxn ang="0">
                <a:pos x="10" y="86"/>
              </a:cxn>
              <a:cxn ang="0">
                <a:pos x="10" y="84"/>
              </a:cxn>
              <a:cxn ang="0">
                <a:pos x="12" y="82"/>
              </a:cxn>
              <a:cxn ang="0">
                <a:pos x="14" y="82"/>
              </a:cxn>
              <a:cxn ang="0">
                <a:pos x="14" y="80"/>
              </a:cxn>
              <a:cxn ang="0">
                <a:pos x="14" y="78"/>
              </a:cxn>
              <a:cxn ang="0">
                <a:pos x="12" y="78"/>
              </a:cxn>
              <a:cxn ang="0">
                <a:pos x="10" y="76"/>
              </a:cxn>
              <a:cxn ang="0">
                <a:pos x="10" y="74"/>
              </a:cxn>
              <a:cxn ang="0">
                <a:pos x="8" y="64"/>
              </a:cxn>
              <a:cxn ang="0">
                <a:pos x="10" y="62"/>
              </a:cxn>
              <a:cxn ang="0">
                <a:pos x="14" y="60"/>
              </a:cxn>
              <a:cxn ang="0">
                <a:pos x="14" y="60"/>
              </a:cxn>
              <a:cxn ang="0">
                <a:pos x="16" y="62"/>
              </a:cxn>
              <a:cxn ang="0">
                <a:pos x="18" y="60"/>
              </a:cxn>
              <a:cxn ang="0">
                <a:pos x="26" y="52"/>
              </a:cxn>
              <a:cxn ang="0">
                <a:pos x="26" y="50"/>
              </a:cxn>
              <a:cxn ang="0">
                <a:pos x="26" y="48"/>
              </a:cxn>
              <a:cxn ang="0">
                <a:pos x="24" y="46"/>
              </a:cxn>
              <a:cxn ang="0">
                <a:pos x="24" y="46"/>
              </a:cxn>
              <a:cxn ang="0">
                <a:pos x="20" y="42"/>
              </a:cxn>
              <a:cxn ang="0">
                <a:pos x="20" y="40"/>
              </a:cxn>
              <a:cxn ang="0">
                <a:pos x="18" y="38"/>
              </a:cxn>
              <a:cxn ang="0">
                <a:pos x="16" y="38"/>
              </a:cxn>
              <a:cxn ang="0">
                <a:pos x="14" y="38"/>
              </a:cxn>
              <a:cxn ang="0">
                <a:pos x="12" y="36"/>
              </a:cxn>
              <a:cxn ang="0">
                <a:pos x="8" y="34"/>
              </a:cxn>
              <a:cxn ang="0">
                <a:pos x="2" y="24"/>
              </a:cxn>
              <a:cxn ang="0">
                <a:pos x="0" y="18"/>
              </a:cxn>
              <a:cxn ang="0">
                <a:pos x="2" y="10"/>
              </a:cxn>
              <a:cxn ang="0">
                <a:pos x="6" y="8"/>
              </a:cxn>
              <a:cxn ang="0">
                <a:pos x="8" y="6"/>
              </a:cxn>
              <a:cxn ang="0">
                <a:pos x="8" y="4"/>
              </a:cxn>
              <a:cxn ang="0">
                <a:pos x="10" y="2"/>
              </a:cxn>
              <a:cxn ang="0">
                <a:pos x="10" y="0"/>
              </a:cxn>
              <a:cxn ang="0">
                <a:pos x="10" y="0"/>
              </a:cxn>
            </a:cxnLst>
            <a:rect l="0" t="0" r="r" b="b"/>
            <a:pathLst>
              <a:path w="26" h="86">
                <a:moveTo>
                  <a:pt x="8" y="86"/>
                </a:moveTo>
                <a:lnTo>
                  <a:pt x="10" y="86"/>
                </a:lnTo>
                <a:lnTo>
                  <a:pt x="10" y="84"/>
                </a:lnTo>
                <a:lnTo>
                  <a:pt x="12" y="82"/>
                </a:lnTo>
                <a:lnTo>
                  <a:pt x="14" y="82"/>
                </a:lnTo>
                <a:lnTo>
                  <a:pt x="14" y="80"/>
                </a:lnTo>
                <a:lnTo>
                  <a:pt x="14" y="78"/>
                </a:lnTo>
                <a:lnTo>
                  <a:pt x="12" y="78"/>
                </a:lnTo>
                <a:lnTo>
                  <a:pt x="10" y="76"/>
                </a:lnTo>
                <a:lnTo>
                  <a:pt x="10" y="74"/>
                </a:lnTo>
                <a:lnTo>
                  <a:pt x="8" y="64"/>
                </a:lnTo>
                <a:lnTo>
                  <a:pt x="10" y="62"/>
                </a:lnTo>
                <a:lnTo>
                  <a:pt x="14" y="60"/>
                </a:lnTo>
                <a:lnTo>
                  <a:pt x="14" y="60"/>
                </a:lnTo>
                <a:lnTo>
                  <a:pt x="16" y="62"/>
                </a:lnTo>
                <a:lnTo>
                  <a:pt x="18" y="60"/>
                </a:lnTo>
                <a:lnTo>
                  <a:pt x="26" y="52"/>
                </a:lnTo>
                <a:lnTo>
                  <a:pt x="26" y="50"/>
                </a:lnTo>
                <a:lnTo>
                  <a:pt x="26" y="48"/>
                </a:lnTo>
                <a:lnTo>
                  <a:pt x="24" y="46"/>
                </a:lnTo>
                <a:lnTo>
                  <a:pt x="24" y="46"/>
                </a:lnTo>
                <a:lnTo>
                  <a:pt x="20" y="42"/>
                </a:lnTo>
                <a:lnTo>
                  <a:pt x="20" y="40"/>
                </a:lnTo>
                <a:lnTo>
                  <a:pt x="18" y="38"/>
                </a:lnTo>
                <a:lnTo>
                  <a:pt x="16" y="38"/>
                </a:lnTo>
                <a:lnTo>
                  <a:pt x="14" y="38"/>
                </a:lnTo>
                <a:lnTo>
                  <a:pt x="12" y="36"/>
                </a:lnTo>
                <a:lnTo>
                  <a:pt x="8" y="34"/>
                </a:lnTo>
                <a:lnTo>
                  <a:pt x="2" y="24"/>
                </a:lnTo>
                <a:lnTo>
                  <a:pt x="0" y="18"/>
                </a:lnTo>
                <a:lnTo>
                  <a:pt x="2" y="10"/>
                </a:lnTo>
                <a:lnTo>
                  <a:pt x="6" y="8"/>
                </a:lnTo>
                <a:lnTo>
                  <a:pt x="8" y="6"/>
                </a:lnTo>
                <a:lnTo>
                  <a:pt x="8" y="4"/>
                </a:lnTo>
                <a:lnTo>
                  <a:pt x="10" y="2"/>
                </a:lnTo>
                <a:lnTo>
                  <a:pt x="10"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2" name="Freeform 838"/>
          <p:cNvSpPr>
            <a:spLocks/>
          </p:cNvSpPr>
          <p:nvPr/>
        </p:nvSpPr>
        <p:spPr bwMode="auto">
          <a:xfrm>
            <a:off x="4425950" y="4992688"/>
            <a:ext cx="6350" cy="6350"/>
          </a:xfrm>
          <a:custGeom>
            <a:avLst/>
            <a:gdLst/>
            <a:ahLst/>
            <a:cxnLst>
              <a:cxn ang="0">
                <a:pos x="0" y="0"/>
              </a:cxn>
              <a:cxn ang="0">
                <a:pos x="2" y="2"/>
              </a:cxn>
              <a:cxn ang="0">
                <a:pos x="2" y="2"/>
              </a:cxn>
              <a:cxn ang="0">
                <a:pos x="2" y="4"/>
              </a:cxn>
              <a:cxn ang="0">
                <a:pos x="2" y="4"/>
              </a:cxn>
              <a:cxn ang="0">
                <a:pos x="4" y="4"/>
              </a:cxn>
            </a:cxnLst>
            <a:rect l="0" t="0" r="r" b="b"/>
            <a:pathLst>
              <a:path w="4" h="4">
                <a:moveTo>
                  <a:pt x="0" y="0"/>
                </a:moveTo>
                <a:lnTo>
                  <a:pt x="2" y="2"/>
                </a:lnTo>
                <a:lnTo>
                  <a:pt x="2" y="2"/>
                </a:lnTo>
                <a:lnTo>
                  <a:pt x="2" y="4"/>
                </a:lnTo>
                <a:lnTo>
                  <a:pt x="2" y="4"/>
                </a:lnTo>
                <a:lnTo>
                  <a:pt x="4"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3" name="Freeform 839"/>
          <p:cNvSpPr>
            <a:spLocks/>
          </p:cNvSpPr>
          <p:nvPr/>
        </p:nvSpPr>
        <p:spPr bwMode="auto">
          <a:xfrm>
            <a:off x="4425950" y="4824413"/>
            <a:ext cx="60325" cy="168275"/>
          </a:xfrm>
          <a:custGeom>
            <a:avLst/>
            <a:gdLst/>
            <a:ahLst/>
            <a:cxnLst>
              <a:cxn ang="0">
                <a:pos x="2" y="106"/>
              </a:cxn>
              <a:cxn ang="0">
                <a:pos x="4" y="102"/>
              </a:cxn>
              <a:cxn ang="0">
                <a:pos x="4" y="98"/>
              </a:cxn>
              <a:cxn ang="0">
                <a:pos x="2" y="96"/>
              </a:cxn>
              <a:cxn ang="0">
                <a:pos x="0" y="88"/>
              </a:cxn>
              <a:cxn ang="0">
                <a:pos x="2" y="86"/>
              </a:cxn>
              <a:cxn ang="0">
                <a:pos x="4" y="84"/>
              </a:cxn>
              <a:cxn ang="0">
                <a:pos x="6" y="82"/>
              </a:cxn>
              <a:cxn ang="0">
                <a:pos x="6" y="80"/>
              </a:cxn>
              <a:cxn ang="0">
                <a:pos x="12" y="70"/>
              </a:cxn>
              <a:cxn ang="0">
                <a:pos x="14" y="70"/>
              </a:cxn>
              <a:cxn ang="0">
                <a:pos x="16" y="72"/>
              </a:cxn>
              <a:cxn ang="0">
                <a:pos x="20" y="76"/>
              </a:cxn>
              <a:cxn ang="0">
                <a:pos x="22" y="72"/>
              </a:cxn>
              <a:cxn ang="0">
                <a:pos x="18" y="66"/>
              </a:cxn>
              <a:cxn ang="0">
                <a:pos x="16" y="66"/>
              </a:cxn>
              <a:cxn ang="0">
                <a:pos x="18" y="60"/>
              </a:cxn>
              <a:cxn ang="0">
                <a:pos x="26" y="62"/>
              </a:cxn>
              <a:cxn ang="0">
                <a:pos x="32" y="60"/>
              </a:cxn>
              <a:cxn ang="0">
                <a:pos x="34" y="60"/>
              </a:cxn>
              <a:cxn ang="0">
                <a:pos x="34" y="54"/>
              </a:cxn>
              <a:cxn ang="0">
                <a:pos x="34" y="52"/>
              </a:cxn>
              <a:cxn ang="0">
                <a:pos x="32" y="50"/>
              </a:cxn>
              <a:cxn ang="0">
                <a:pos x="24" y="42"/>
              </a:cxn>
              <a:cxn ang="0">
                <a:pos x="26" y="40"/>
              </a:cxn>
              <a:cxn ang="0">
                <a:pos x="30" y="42"/>
              </a:cxn>
              <a:cxn ang="0">
                <a:pos x="34" y="42"/>
              </a:cxn>
              <a:cxn ang="0">
                <a:pos x="38" y="38"/>
              </a:cxn>
              <a:cxn ang="0">
                <a:pos x="32" y="36"/>
              </a:cxn>
              <a:cxn ang="0">
                <a:pos x="22" y="28"/>
              </a:cxn>
              <a:cxn ang="0">
                <a:pos x="18" y="26"/>
              </a:cxn>
              <a:cxn ang="0">
                <a:pos x="18" y="24"/>
              </a:cxn>
              <a:cxn ang="0">
                <a:pos x="20" y="16"/>
              </a:cxn>
              <a:cxn ang="0">
                <a:pos x="24" y="8"/>
              </a:cxn>
              <a:cxn ang="0">
                <a:pos x="26" y="2"/>
              </a:cxn>
              <a:cxn ang="0">
                <a:pos x="22" y="0"/>
              </a:cxn>
              <a:cxn ang="0">
                <a:pos x="16" y="0"/>
              </a:cxn>
            </a:cxnLst>
            <a:rect l="0" t="0" r="r" b="b"/>
            <a:pathLst>
              <a:path w="38" h="106">
                <a:moveTo>
                  <a:pt x="0" y="106"/>
                </a:moveTo>
                <a:lnTo>
                  <a:pt x="2" y="106"/>
                </a:lnTo>
                <a:lnTo>
                  <a:pt x="4" y="104"/>
                </a:lnTo>
                <a:lnTo>
                  <a:pt x="4" y="102"/>
                </a:lnTo>
                <a:lnTo>
                  <a:pt x="4" y="102"/>
                </a:lnTo>
                <a:lnTo>
                  <a:pt x="4" y="98"/>
                </a:lnTo>
                <a:lnTo>
                  <a:pt x="2" y="98"/>
                </a:lnTo>
                <a:lnTo>
                  <a:pt x="2" y="96"/>
                </a:lnTo>
                <a:lnTo>
                  <a:pt x="0" y="94"/>
                </a:lnTo>
                <a:lnTo>
                  <a:pt x="0" y="88"/>
                </a:lnTo>
                <a:lnTo>
                  <a:pt x="0" y="86"/>
                </a:lnTo>
                <a:lnTo>
                  <a:pt x="2" y="86"/>
                </a:lnTo>
                <a:lnTo>
                  <a:pt x="2" y="84"/>
                </a:lnTo>
                <a:lnTo>
                  <a:pt x="4" y="84"/>
                </a:lnTo>
                <a:lnTo>
                  <a:pt x="6" y="84"/>
                </a:lnTo>
                <a:lnTo>
                  <a:pt x="6" y="82"/>
                </a:lnTo>
                <a:lnTo>
                  <a:pt x="6" y="80"/>
                </a:lnTo>
                <a:lnTo>
                  <a:pt x="6" y="80"/>
                </a:lnTo>
                <a:lnTo>
                  <a:pt x="8" y="74"/>
                </a:lnTo>
                <a:lnTo>
                  <a:pt x="12" y="70"/>
                </a:lnTo>
                <a:lnTo>
                  <a:pt x="14" y="70"/>
                </a:lnTo>
                <a:lnTo>
                  <a:pt x="14" y="70"/>
                </a:lnTo>
                <a:lnTo>
                  <a:pt x="16" y="72"/>
                </a:lnTo>
                <a:lnTo>
                  <a:pt x="16" y="72"/>
                </a:lnTo>
                <a:lnTo>
                  <a:pt x="18" y="76"/>
                </a:lnTo>
                <a:lnTo>
                  <a:pt x="20" y="76"/>
                </a:lnTo>
                <a:lnTo>
                  <a:pt x="20" y="74"/>
                </a:lnTo>
                <a:lnTo>
                  <a:pt x="22" y="72"/>
                </a:lnTo>
                <a:lnTo>
                  <a:pt x="18" y="66"/>
                </a:lnTo>
                <a:lnTo>
                  <a:pt x="18" y="66"/>
                </a:lnTo>
                <a:lnTo>
                  <a:pt x="16" y="66"/>
                </a:lnTo>
                <a:lnTo>
                  <a:pt x="16" y="66"/>
                </a:lnTo>
                <a:lnTo>
                  <a:pt x="16" y="64"/>
                </a:lnTo>
                <a:lnTo>
                  <a:pt x="18" y="60"/>
                </a:lnTo>
                <a:lnTo>
                  <a:pt x="26" y="62"/>
                </a:lnTo>
                <a:lnTo>
                  <a:pt x="26" y="62"/>
                </a:lnTo>
                <a:lnTo>
                  <a:pt x="28" y="62"/>
                </a:lnTo>
                <a:lnTo>
                  <a:pt x="32" y="60"/>
                </a:lnTo>
                <a:lnTo>
                  <a:pt x="34" y="60"/>
                </a:lnTo>
                <a:lnTo>
                  <a:pt x="34" y="60"/>
                </a:lnTo>
                <a:lnTo>
                  <a:pt x="36" y="54"/>
                </a:lnTo>
                <a:lnTo>
                  <a:pt x="34" y="54"/>
                </a:lnTo>
                <a:lnTo>
                  <a:pt x="34" y="52"/>
                </a:lnTo>
                <a:lnTo>
                  <a:pt x="34" y="52"/>
                </a:lnTo>
                <a:lnTo>
                  <a:pt x="34" y="52"/>
                </a:lnTo>
                <a:lnTo>
                  <a:pt x="32" y="50"/>
                </a:lnTo>
                <a:lnTo>
                  <a:pt x="30" y="48"/>
                </a:lnTo>
                <a:lnTo>
                  <a:pt x="24" y="42"/>
                </a:lnTo>
                <a:lnTo>
                  <a:pt x="24" y="40"/>
                </a:lnTo>
                <a:lnTo>
                  <a:pt x="26" y="40"/>
                </a:lnTo>
                <a:lnTo>
                  <a:pt x="28" y="42"/>
                </a:lnTo>
                <a:lnTo>
                  <a:pt x="30" y="42"/>
                </a:lnTo>
                <a:lnTo>
                  <a:pt x="32" y="42"/>
                </a:lnTo>
                <a:lnTo>
                  <a:pt x="34" y="42"/>
                </a:lnTo>
                <a:lnTo>
                  <a:pt x="38" y="40"/>
                </a:lnTo>
                <a:lnTo>
                  <a:pt x="38" y="38"/>
                </a:lnTo>
                <a:lnTo>
                  <a:pt x="36" y="38"/>
                </a:lnTo>
                <a:lnTo>
                  <a:pt x="32" y="36"/>
                </a:lnTo>
                <a:lnTo>
                  <a:pt x="28" y="32"/>
                </a:lnTo>
                <a:lnTo>
                  <a:pt x="22" y="28"/>
                </a:lnTo>
                <a:lnTo>
                  <a:pt x="20" y="28"/>
                </a:lnTo>
                <a:lnTo>
                  <a:pt x="18" y="26"/>
                </a:lnTo>
                <a:lnTo>
                  <a:pt x="18" y="24"/>
                </a:lnTo>
                <a:lnTo>
                  <a:pt x="18" y="24"/>
                </a:lnTo>
                <a:lnTo>
                  <a:pt x="18" y="18"/>
                </a:lnTo>
                <a:lnTo>
                  <a:pt x="20" y="16"/>
                </a:lnTo>
                <a:lnTo>
                  <a:pt x="24" y="10"/>
                </a:lnTo>
                <a:lnTo>
                  <a:pt x="24" y="8"/>
                </a:lnTo>
                <a:lnTo>
                  <a:pt x="24" y="6"/>
                </a:lnTo>
                <a:lnTo>
                  <a:pt x="26" y="2"/>
                </a:lnTo>
                <a:lnTo>
                  <a:pt x="24" y="0"/>
                </a:lnTo>
                <a:lnTo>
                  <a:pt x="22" y="0"/>
                </a:lnTo>
                <a:lnTo>
                  <a:pt x="18" y="0"/>
                </a:lnTo>
                <a:lnTo>
                  <a:pt x="16" y="0"/>
                </a:lnTo>
                <a:lnTo>
                  <a:pt x="14" y="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4" name="Freeform 840"/>
          <p:cNvSpPr>
            <a:spLocks/>
          </p:cNvSpPr>
          <p:nvPr/>
        </p:nvSpPr>
        <p:spPr bwMode="auto">
          <a:xfrm>
            <a:off x="4257675" y="4799013"/>
            <a:ext cx="190500" cy="165100"/>
          </a:xfrm>
          <a:custGeom>
            <a:avLst/>
            <a:gdLst/>
            <a:ahLst/>
            <a:cxnLst>
              <a:cxn ang="0">
                <a:pos x="118" y="18"/>
              </a:cxn>
              <a:cxn ang="0">
                <a:pos x="112" y="18"/>
              </a:cxn>
              <a:cxn ang="0">
                <a:pos x="108" y="16"/>
              </a:cxn>
              <a:cxn ang="0">
                <a:pos x="110" y="14"/>
              </a:cxn>
              <a:cxn ang="0">
                <a:pos x="104" y="8"/>
              </a:cxn>
              <a:cxn ang="0">
                <a:pos x="90" y="6"/>
              </a:cxn>
              <a:cxn ang="0">
                <a:pos x="88" y="8"/>
              </a:cxn>
              <a:cxn ang="0">
                <a:pos x="86" y="8"/>
              </a:cxn>
              <a:cxn ang="0">
                <a:pos x="82" y="8"/>
              </a:cxn>
              <a:cxn ang="0">
                <a:pos x="78" y="8"/>
              </a:cxn>
              <a:cxn ang="0">
                <a:pos x="74" y="10"/>
              </a:cxn>
              <a:cxn ang="0">
                <a:pos x="70" y="6"/>
              </a:cxn>
              <a:cxn ang="0">
                <a:pos x="62" y="6"/>
              </a:cxn>
              <a:cxn ang="0">
                <a:pos x="54" y="4"/>
              </a:cxn>
              <a:cxn ang="0">
                <a:pos x="50" y="6"/>
              </a:cxn>
              <a:cxn ang="0">
                <a:pos x="46" y="2"/>
              </a:cxn>
              <a:cxn ang="0">
                <a:pos x="38" y="2"/>
              </a:cxn>
              <a:cxn ang="0">
                <a:pos x="32" y="2"/>
              </a:cxn>
              <a:cxn ang="0">
                <a:pos x="30" y="2"/>
              </a:cxn>
              <a:cxn ang="0">
                <a:pos x="26" y="2"/>
              </a:cxn>
              <a:cxn ang="0">
                <a:pos x="26" y="4"/>
              </a:cxn>
              <a:cxn ang="0">
                <a:pos x="22" y="10"/>
              </a:cxn>
              <a:cxn ang="0">
                <a:pos x="18" y="12"/>
              </a:cxn>
              <a:cxn ang="0">
                <a:pos x="16" y="10"/>
              </a:cxn>
              <a:cxn ang="0">
                <a:pos x="12" y="6"/>
              </a:cxn>
              <a:cxn ang="0">
                <a:pos x="6" y="2"/>
              </a:cxn>
              <a:cxn ang="0">
                <a:pos x="2" y="2"/>
              </a:cxn>
              <a:cxn ang="0">
                <a:pos x="0" y="4"/>
              </a:cxn>
              <a:cxn ang="0">
                <a:pos x="0" y="10"/>
              </a:cxn>
              <a:cxn ang="0">
                <a:pos x="0" y="20"/>
              </a:cxn>
              <a:cxn ang="0">
                <a:pos x="4" y="24"/>
              </a:cxn>
              <a:cxn ang="0">
                <a:pos x="8" y="26"/>
              </a:cxn>
              <a:cxn ang="0">
                <a:pos x="12" y="30"/>
              </a:cxn>
              <a:cxn ang="0">
                <a:pos x="14" y="34"/>
              </a:cxn>
              <a:cxn ang="0">
                <a:pos x="18" y="40"/>
              </a:cxn>
              <a:cxn ang="0">
                <a:pos x="16" y="48"/>
              </a:cxn>
              <a:cxn ang="0">
                <a:pos x="18" y="48"/>
              </a:cxn>
              <a:cxn ang="0">
                <a:pos x="22" y="48"/>
              </a:cxn>
              <a:cxn ang="0">
                <a:pos x="24" y="52"/>
              </a:cxn>
              <a:cxn ang="0">
                <a:pos x="28" y="56"/>
              </a:cxn>
              <a:cxn ang="0">
                <a:pos x="30" y="56"/>
              </a:cxn>
              <a:cxn ang="0">
                <a:pos x="36" y="60"/>
              </a:cxn>
              <a:cxn ang="0">
                <a:pos x="38" y="64"/>
              </a:cxn>
              <a:cxn ang="0">
                <a:pos x="48" y="74"/>
              </a:cxn>
              <a:cxn ang="0">
                <a:pos x="48" y="76"/>
              </a:cxn>
              <a:cxn ang="0">
                <a:pos x="52" y="78"/>
              </a:cxn>
              <a:cxn ang="0">
                <a:pos x="56" y="80"/>
              </a:cxn>
              <a:cxn ang="0">
                <a:pos x="60" y="80"/>
              </a:cxn>
              <a:cxn ang="0">
                <a:pos x="60" y="82"/>
              </a:cxn>
              <a:cxn ang="0">
                <a:pos x="62" y="88"/>
              </a:cxn>
              <a:cxn ang="0">
                <a:pos x="68" y="94"/>
              </a:cxn>
              <a:cxn ang="0">
                <a:pos x="74" y="98"/>
              </a:cxn>
              <a:cxn ang="0">
                <a:pos x="76" y="100"/>
              </a:cxn>
              <a:cxn ang="0">
                <a:pos x="76" y="104"/>
              </a:cxn>
            </a:cxnLst>
            <a:rect l="0" t="0" r="r" b="b"/>
            <a:pathLst>
              <a:path w="120" h="104">
                <a:moveTo>
                  <a:pt x="120" y="18"/>
                </a:moveTo>
                <a:lnTo>
                  <a:pt x="118" y="18"/>
                </a:lnTo>
                <a:lnTo>
                  <a:pt x="116" y="18"/>
                </a:lnTo>
                <a:lnTo>
                  <a:pt x="112" y="18"/>
                </a:lnTo>
                <a:lnTo>
                  <a:pt x="110" y="16"/>
                </a:lnTo>
                <a:lnTo>
                  <a:pt x="108" y="16"/>
                </a:lnTo>
                <a:lnTo>
                  <a:pt x="108" y="14"/>
                </a:lnTo>
                <a:lnTo>
                  <a:pt x="110" y="14"/>
                </a:lnTo>
                <a:lnTo>
                  <a:pt x="110" y="12"/>
                </a:lnTo>
                <a:lnTo>
                  <a:pt x="104" y="8"/>
                </a:lnTo>
                <a:lnTo>
                  <a:pt x="96" y="6"/>
                </a:lnTo>
                <a:lnTo>
                  <a:pt x="90" y="6"/>
                </a:lnTo>
                <a:lnTo>
                  <a:pt x="88" y="6"/>
                </a:lnTo>
                <a:lnTo>
                  <a:pt x="88" y="8"/>
                </a:lnTo>
                <a:lnTo>
                  <a:pt x="88" y="8"/>
                </a:lnTo>
                <a:lnTo>
                  <a:pt x="86" y="8"/>
                </a:lnTo>
                <a:lnTo>
                  <a:pt x="84" y="8"/>
                </a:lnTo>
                <a:lnTo>
                  <a:pt x="82" y="8"/>
                </a:lnTo>
                <a:lnTo>
                  <a:pt x="78" y="8"/>
                </a:lnTo>
                <a:lnTo>
                  <a:pt x="78" y="8"/>
                </a:lnTo>
                <a:lnTo>
                  <a:pt x="76" y="10"/>
                </a:lnTo>
                <a:lnTo>
                  <a:pt x="74" y="10"/>
                </a:lnTo>
                <a:lnTo>
                  <a:pt x="72" y="8"/>
                </a:lnTo>
                <a:lnTo>
                  <a:pt x="70" y="6"/>
                </a:lnTo>
                <a:lnTo>
                  <a:pt x="66" y="6"/>
                </a:lnTo>
                <a:lnTo>
                  <a:pt x="62" y="6"/>
                </a:lnTo>
                <a:lnTo>
                  <a:pt x="62" y="6"/>
                </a:lnTo>
                <a:lnTo>
                  <a:pt x="54" y="4"/>
                </a:lnTo>
                <a:lnTo>
                  <a:pt x="52" y="6"/>
                </a:lnTo>
                <a:lnTo>
                  <a:pt x="50" y="6"/>
                </a:lnTo>
                <a:lnTo>
                  <a:pt x="46" y="4"/>
                </a:lnTo>
                <a:lnTo>
                  <a:pt x="46" y="2"/>
                </a:lnTo>
                <a:lnTo>
                  <a:pt x="40" y="0"/>
                </a:lnTo>
                <a:lnTo>
                  <a:pt x="38" y="2"/>
                </a:lnTo>
                <a:lnTo>
                  <a:pt x="38" y="4"/>
                </a:lnTo>
                <a:lnTo>
                  <a:pt x="32" y="2"/>
                </a:lnTo>
                <a:lnTo>
                  <a:pt x="32" y="2"/>
                </a:lnTo>
                <a:lnTo>
                  <a:pt x="30" y="2"/>
                </a:lnTo>
                <a:lnTo>
                  <a:pt x="30" y="2"/>
                </a:lnTo>
                <a:lnTo>
                  <a:pt x="26" y="2"/>
                </a:lnTo>
                <a:lnTo>
                  <a:pt x="26" y="2"/>
                </a:lnTo>
                <a:lnTo>
                  <a:pt x="26" y="4"/>
                </a:lnTo>
                <a:lnTo>
                  <a:pt x="24" y="6"/>
                </a:lnTo>
                <a:lnTo>
                  <a:pt x="22" y="10"/>
                </a:lnTo>
                <a:lnTo>
                  <a:pt x="22" y="12"/>
                </a:lnTo>
                <a:lnTo>
                  <a:pt x="18" y="12"/>
                </a:lnTo>
                <a:lnTo>
                  <a:pt x="18" y="12"/>
                </a:lnTo>
                <a:lnTo>
                  <a:pt x="16" y="10"/>
                </a:lnTo>
                <a:lnTo>
                  <a:pt x="16" y="10"/>
                </a:lnTo>
                <a:lnTo>
                  <a:pt x="12" y="6"/>
                </a:lnTo>
                <a:lnTo>
                  <a:pt x="8" y="2"/>
                </a:lnTo>
                <a:lnTo>
                  <a:pt x="6" y="2"/>
                </a:lnTo>
                <a:lnTo>
                  <a:pt x="4" y="2"/>
                </a:lnTo>
                <a:lnTo>
                  <a:pt x="2" y="2"/>
                </a:lnTo>
                <a:lnTo>
                  <a:pt x="0" y="4"/>
                </a:lnTo>
                <a:lnTo>
                  <a:pt x="0" y="4"/>
                </a:lnTo>
                <a:lnTo>
                  <a:pt x="0" y="8"/>
                </a:lnTo>
                <a:lnTo>
                  <a:pt x="0" y="10"/>
                </a:lnTo>
                <a:lnTo>
                  <a:pt x="0" y="16"/>
                </a:lnTo>
                <a:lnTo>
                  <a:pt x="0" y="20"/>
                </a:lnTo>
                <a:lnTo>
                  <a:pt x="0" y="22"/>
                </a:lnTo>
                <a:lnTo>
                  <a:pt x="4" y="24"/>
                </a:lnTo>
                <a:lnTo>
                  <a:pt x="8" y="24"/>
                </a:lnTo>
                <a:lnTo>
                  <a:pt x="8" y="26"/>
                </a:lnTo>
                <a:lnTo>
                  <a:pt x="10" y="28"/>
                </a:lnTo>
                <a:lnTo>
                  <a:pt x="12" y="30"/>
                </a:lnTo>
                <a:lnTo>
                  <a:pt x="12" y="32"/>
                </a:lnTo>
                <a:lnTo>
                  <a:pt x="14" y="34"/>
                </a:lnTo>
                <a:lnTo>
                  <a:pt x="14" y="34"/>
                </a:lnTo>
                <a:lnTo>
                  <a:pt x="18" y="40"/>
                </a:lnTo>
                <a:lnTo>
                  <a:pt x="18" y="42"/>
                </a:lnTo>
                <a:lnTo>
                  <a:pt x="16" y="48"/>
                </a:lnTo>
                <a:lnTo>
                  <a:pt x="18" y="48"/>
                </a:lnTo>
                <a:lnTo>
                  <a:pt x="18" y="48"/>
                </a:lnTo>
                <a:lnTo>
                  <a:pt x="20" y="48"/>
                </a:lnTo>
                <a:lnTo>
                  <a:pt x="22" y="48"/>
                </a:lnTo>
                <a:lnTo>
                  <a:pt x="22" y="50"/>
                </a:lnTo>
                <a:lnTo>
                  <a:pt x="24" y="52"/>
                </a:lnTo>
                <a:lnTo>
                  <a:pt x="24" y="52"/>
                </a:lnTo>
                <a:lnTo>
                  <a:pt x="28" y="56"/>
                </a:lnTo>
                <a:lnTo>
                  <a:pt x="28" y="56"/>
                </a:lnTo>
                <a:lnTo>
                  <a:pt x="30" y="56"/>
                </a:lnTo>
                <a:lnTo>
                  <a:pt x="32" y="56"/>
                </a:lnTo>
                <a:lnTo>
                  <a:pt x="36" y="60"/>
                </a:lnTo>
                <a:lnTo>
                  <a:pt x="38" y="64"/>
                </a:lnTo>
                <a:lnTo>
                  <a:pt x="38" y="64"/>
                </a:lnTo>
                <a:lnTo>
                  <a:pt x="44" y="70"/>
                </a:lnTo>
                <a:lnTo>
                  <a:pt x="48" y="74"/>
                </a:lnTo>
                <a:lnTo>
                  <a:pt x="48" y="74"/>
                </a:lnTo>
                <a:lnTo>
                  <a:pt x="48" y="76"/>
                </a:lnTo>
                <a:lnTo>
                  <a:pt x="52" y="78"/>
                </a:lnTo>
                <a:lnTo>
                  <a:pt x="52" y="78"/>
                </a:lnTo>
                <a:lnTo>
                  <a:pt x="54" y="78"/>
                </a:lnTo>
                <a:lnTo>
                  <a:pt x="56" y="80"/>
                </a:lnTo>
                <a:lnTo>
                  <a:pt x="58" y="80"/>
                </a:lnTo>
                <a:lnTo>
                  <a:pt x="60" y="80"/>
                </a:lnTo>
                <a:lnTo>
                  <a:pt x="60" y="82"/>
                </a:lnTo>
                <a:lnTo>
                  <a:pt x="60" y="82"/>
                </a:lnTo>
                <a:lnTo>
                  <a:pt x="60" y="88"/>
                </a:lnTo>
                <a:lnTo>
                  <a:pt x="62" y="88"/>
                </a:lnTo>
                <a:lnTo>
                  <a:pt x="62" y="90"/>
                </a:lnTo>
                <a:lnTo>
                  <a:pt x="68" y="94"/>
                </a:lnTo>
                <a:lnTo>
                  <a:pt x="72" y="96"/>
                </a:lnTo>
                <a:lnTo>
                  <a:pt x="74" y="98"/>
                </a:lnTo>
                <a:lnTo>
                  <a:pt x="74" y="98"/>
                </a:lnTo>
                <a:lnTo>
                  <a:pt x="76" y="100"/>
                </a:lnTo>
                <a:lnTo>
                  <a:pt x="76" y="100"/>
                </a:lnTo>
                <a:lnTo>
                  <a:pt x="76" y="104"/>
                </a:lnTo>
                <a:lnTo>
                  <a:pt x="74" y="10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5" name="Freeform 841"/>
          <p:cNvSpPr>
            <a:spLocks/>
          </p:cNvSpPr>
          <p:nvPr/>
        </p:nvSpPr>
        <p:spPr bwMode="auto">
          <a:xfrm>
            <a:off x="4660900" y="4872038"/>
            <a:ext cx="85725" cy="38100"/>
          </a:xfrm>
          <a:custGeom>
            <a:avLst/>
            <a:gdLst/>
            <a:ahLst/>
            <a:cxnLst>
              <a:cxn ang="0">
                <a:pos x="0" y="0"/>
              </a:cxn>
              <a:cxn ang="0">
                <a:pos x="0" y="2"/>
              </a:cxn>
              <a:cxn ang="0">
                <a:pos x="10" y="6"/>
              </a:cxn>
              <a:cxn ang="0">
                <a:pos x="10" y="6"/>
              </a:cxn>
              <a:cxn ang="0">
                <a:pos x="12" y="6"/>
              </a:cxn>
              <a:cxn ang="0">
                <a:pos x="12" y="6"/>
              </a:cxn>
              <a:cxn ang="0">
                <a:pos x="14" y="8"/>
              </a:cxn>
              <a:cxn ang="0">
                <a:pos x="14" y="8"/>
              </a:cxn>
              <a:cxn ang="0">
                <a:pos x="12" y="10"/>
              </a:cxn>
              <a:cxn ang="0">
                <a:pos x="12" y="10"/>
              </a:cxn>
              <a:cxn ang="0">
                <a:pos x="10" y="10"/>
              </a:cxn>
              <a:cxn ang="0">
                <a:pos x="8" y="12"/>
              </a:cxn>
              <a:cxn ang="0">
                <a:pos x="8" y="16"/>
              </a:cxn>
              <a:cxn ang="0">
                <a:pos x="8" y="18"/>
              </a:cxn>
              <a:cxn ang="0">
                <a:pos x="8" y="18"/>
              </a:cxn>
              <a:cxn ang="0">
                <a:pos x="10" y="18"/>
              </a:cxn>
              <a:cxn ang="0">
                <a:pos x="12" y="20"/>
              </a:cxn>
              <a:cxn ang="0">
                <a:pos x="16" y="20"/>
              </a:cxn>
              <a:cxn ang="0">
                <a:pos x="18" y="20"/>
              </a:cxn>
              <a:cxn ang="0">
                <a:pos x="20" y="18"/>
              </a:cxn>
              <a:cxn ang="0">
                <a:pos x="20" y="18"/>
              </a:cxn>
              <a:cxn ang="0">
                <a:pos x="22" y="18"/>
              </a:cxn>
              <a:cxn ang="0">
                <a:pos x="24" y="18"/>
              </a:cxn>
              <a:cxn ang="0">
                <a:pos x="24" y="18"/>
              </a:cxn>
              <a:cxn ang="0">
                <a:pos x="28" y="18"/>
              </a:cxn>
              <a:cxn ang="0">
                <a:pos x="30" y="18"/>
              </a:cxn>
              <a:cxn ang="0">
                <a:pos x="32" y="18"/>
              </a:cxn>
              <a:cxn ang="0">
                <a:pos x="34" y="18"/>
              </a:cxn>
              <a:cxn ang="0">
                <a:pos x="34" y="20"/>
              </a:cxn>
              <a:cxn ang="0">
                <a:pos x="36" y="20"/>
              </a:cxn>
              <a:cxn ang="0">
                <a:pos x="36" y="20"/>
              </a:cxn>
              <a:cxn ang="0">
                <a:pos x="42" y="20"/>
              </a:cxn>
              <a:cxn ang="0">
                <a:pos x="50" y="22"/>
              </a:cxn>
              <a:cxn ang="0">
                <a:pos x="54" y="24"/>
              </a:cxn>
              <a:cxn ang="0">
                <a:pos x="54" y="24"/>
              </a:cxn>
            </a:cxnLst>
            <a:rect l="0" t="0" r="r" b="b"/>
            <a:pathLst>
              <a:path w="54" h="24">
                <a:moveTo>
                  <a:pt x="0" y="0"/>
                </a:moveTo>
                <a:lnTo>
                  <a:pt x="0" y="2"/>
                </a:lnTo>
                <a:lnTo>
                  <a:pt x="10" y="6"/>
                </a:lnTo>
                <a:lnTo>
                  <a:pt x="10" y="6"/>
                </a:lnTo>
                <a:lnTo>
                  <a:pt x="12" y="6"/>
                </a:lnTo>
                <a:lnTo>
                  <a:pt x="12" y="6"/>
                </a:lnTo>
                <a:lnTo>
                  <a:pt x="14" y="8"/>
                </a:lnTo>
                <a:lnTo>
                  <a:pt x="14" y="8"/>
                </a:lnTo>
                <a:lnTo>
                  <a:pt x="12" y="10"/>
                </a:lnTo>
                <a:lnTo>
                  <a:pt x="12" y="10"/>
                </a:lnTo>
                <a:lnTo>
                  <a:pt x="10" y="10"/>
                </a:lnTo>
                <a:lnTo>
                  <a:pt x="8" y="12"/>
                </a:lnTo>
                <a:lnTo>
                  <a:pt x="8" y="16"/>
                </a:lnTo>
                <a:lnTo>
                  <a:pt x="8" y="18"/>
                </a:lnTo>
                <a:lnTo>
                  <a:pt x="8" y="18"/>
                </a:lnTo>
                <a:lnTo>
                  <a:pt x="10" y="18"/>
                </a:lnTo>
                <a:lnTo>
                  <a:pt x="12" y="20"/>
                </a:lnTo>
                <a:lnTo>
                  <a:pt x="16" y="20"/>
                </a:lnTo>
                <a:lnTo>
                  <a:pt x="18" y="20"/>
                </a:lnTo>
                <a:lnTo>
                  <a:pt x="20" y="18"/>
                </a:lnTo>
                <a:lnTo>
                  <a:pt x="20" y="18"/>
                </a:lnTo>
                <a:lnTo>
                  <a:pt x="22" y="18"/>
                </a:lnTo>
                <a:lnTo>
                  <a:pt x="24" y="18"/>
                </a:lnTo>
                <a:lnTo>
                  <a:pt x="24" y="18"/>
                </a:lnTo>
                <a:lnTo>
                  <a:pt x="28" y="18"/>
                </a:lnTo>
                <a:lnTo>
                  <a:pt x="30" y="18"/>
                </a:lnTo>
                <a:lnTo>
                  <a:pt x="32" y="18"/>
                </a:lnTo>
                <a:lnTo>
                  <a:pt x="34" y="18"/>
                </a:lnTo>
                <a:lnTo>
                  <a:pt x="34" y="20"/>
                </a:lnTo>
                <a:lnTo>
                  <a:pt x="36" y="20"/>
                </a:lnTo>
                <a:lnTo>
                  <a:pt x="36" y="20"/>
                </a:lnTo>
                <a:lnTo>
                  <a:pt x="42" y="20"/>
                </a:lnTo>
                <a:lnTo>
                  <a:pt x="50" y="22"/>
                </a:lnTo>
                <a:lnTo>
                  <a:pt x="54" y="24"/>
                </a:lnTo>
                <a:lnTo>
                  <a:pt x="54"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6" name="Freeform 842"/>
          <p:cNvSpPr>
            <a:spLocks/>
          </p:cNvSpPr>
          <p:nvPr/>
        </p:nvSpPr>
        <p:spPr bwMode="auto">
          <a:xfrm>
            <a:off x="4070350" y="4891088"/>
            <a:ext cx="6350" cy="6350"/>
          </a:xfrm>
          <a:custGeom>
            <a:avLst/>
            <a:gdLst/>
            <a:ahLst/>
            <a:cxnLst>
              <a:cxn ang="0">
                <a:pos x="0" y="0"/>
              </a:cxn>
              <a:cxn ang="0">
                <a:pos x="0" y="0"/>
              </a:cxn>
              <a:cxn ang="0">
                <a:pos x="0" y="2"/>
              </a:cxn>
              <a:cxn ang="0">
                <a:pos x="2" y="4"/>
              </a:cxn>
              <a:cxn ang="0">
                <a:pos x="2" y="2"/>
              </a:cxn>
              <a:cxn ang="0">
                <a:pos x="2" y="2"/>
              </a:cxn>
              <a:cxn ang="0">
                <a:pos x="4" y="2"/>
              </a:cxn>
              <a:cxn ang="0">
                <a:pos x="2" y="0"/>
              </a:cxn>
              <a:cxn ang="0">
                <a:pos x="2" y="0"/>
              </a:cxn>
              <a:cxn ang="0">
                <a:pos x="0" y="0"/>
              </a:cxn>
            </a:cxnLst>
            <a:rect l="0" t="0" r="r" b="b"/>
            <a:pathLst>
              <a:path w="4" h="4">
                <a:moveTo>
                  <a:pt x="0" y="0"/>
                </a:moveTo>
                <a:lnTo>
                  <a:pt x="0" y="0"/>
                </a:lnTo>
                <a:lnTo>
                  <a:pt x="0" y="2"/>
                </a:lnTo>
                <a:lnTo>
                  <a:pt x="2" y="4"/>
                </a:lnTo>
                <a:lnTo>
                  <a:pt x="2" y="2"/>
                </a:lnTo>
                <a:lnTo>
                  <a:pt x="2" y="2"/>
                </a:lnTo>
                <a:lnTo>
                  <a:pt x="4" y="2"/>
                </a:lnTo>
                <a:lnTo>
                  <a:pt x="2" y="0"/>
                </a:lnTo>
                <a:lnTo>
                  <a:pt x="2" y="0"/>
                </a:lnTo>
                <a:lnTo>
                  <a:pt x="0" y="0"/>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7" name="Freeform 843"/>
          <p:cNvSpPr>
            <a:spLocks/>
          </p:cNvSpPr>
          <p:nvPr/>
        </p:nvSpPr>
        <p:spPr bwMode="auto">
          <a:xfrm>
            <a:off x="4508500" y="4738688"/>
            <a:ext cx="155575" cy="133350"/>
          </a:xfrm>
          <a:custGeom>
            <a:avLst/>
            <a:gdLst/>
            <a:ahLst/>
            <a:cxnLst>
              <a:cxn ang="0">
                <a:pos x="96" y="82"/>
              </a:cxn>
              <a:cxn ang="0">
                <a:pos x="94" y="82"/>
              </a:cxn>
              <a:cxn ang="0">
                <a:pos x="92" y="82"/>
              </a:cxn>
              <a:cxn ang="0">
                <a:pos x="90" y="80"/>
              </a:cxn>
              <a:cxn ang="0">
                <a:pos x="86" y="72"/>
              </a:cxn>
              <a:cxn ang="0">
                <a:pos x="92" y="70"/>
              </a:cxn>
              <a:cxn ang="0">
                <a:pos x="94" y="70"/>
              </a:cxn>
              <a:cxn ang="0">
                <a:pos x="96" y="70"/>
              </a:cxn>
              <a:cxn ang="0">
                <a:pos x="96" y="68"/>
              </a:cxn>
              <a:cxn ang="0">
                <a:pos x="92" y="66"/>
              </a:cxn>
              <a:cxn ang="0">
                <a:pos x="90" y="66"/>
              </a:cxn>
              <a:cxn ang="0">
                <a:pos x="88" y="64"/>
              </a:cxn>
              <a:cxn ang="0">
                <a:pos x="86" y="62"/>
              </a:cxn>
              <a:cxn ang="0">
                <a:pos x="80" y="66"/>
              </a:cxn>
              <a:cxn ang="0">
                <a:pos x="80" y="68"/>
              </a:cxn>
              <a:cxn ang="0">
                <a:pos x="76" y="72"/>
              </a:cxn>
              <a:cxn ang="0">
                <a:pos x="74" y="72"/>
              </a:cxn>
              <a:cxn ang="0">
                <a:pos x="70" y="68"/>
              </a:cxn>
              <a:cxn ang="0">
                <a:pos x="70" y="66"/>
              </a:cxn>
              <a:cxn ang="0">
                <a:pos x="62" y="64"/>
              </a:cxn>
              <a:cxn ang="0">
                <a:pos x="56" y="66"/>
              </a:cxn>
              <a:cxn ang="0">
                <a:pos x="56" y="62"/>
              </a:cxn>
              <a:cxn ang="0">
                <a:pos x="52" y="60"/>
              </a:cxn>
              <a:cxn ang="0">
                <a:pos x="50" y="60"/>
              </a:cxn>
              <a:cxn ang="0">
                <a:pos x="46" y="60"/>
              </a:cxn>
              <a:cxn ang="0">
                <a:pos x="46" y="56"/>
              </a:cxn>
              <a:cxn ang="0">
                <a:pos x="48" y="56"/>
              </a:cxn>
              <a:cxn ang="0">
                <a:pos x="50" y="56"/>
              </a:cxn>
              <a:cxn ang="0">
                <a:pos x="52" y="54"/>
              </a:cxn>
              <a:cxn ang="0">
                <a:pos x="48" y="52"/>
              </a:cxn>
              <a:cxn ang="0">
                <a:pos x="48" y="52"/>
              </a:cxn>
              <a:cxn ang="0">
                <a:pos x="44" y="50"/>
              </a:cxn>
              <a:cxn ang="0">
                <a:pos x="50" y="44"/>
              </a:cxn>
              <a:cxn ang="0">
                <a:pos x="48" y="42"/>
              </a:cxn>
              <a:cxn ang="0">
                <a:pos x="44" y="40"/>
              </a:cxn>
              <a:cxn ang="0">
                <a:pos x="32" y="36"/>
              </a:cxn>
              <a:cxn ang="0">
                <a:pos x="22" y="28"/>
              </a:cxn>
              <a:cxn ang="0">
                <a:pos x="20" y="22"/>
              </a:cxn>
              <a:cxn ang="0">
                <a:pos x="22" y="20"/>
              </a:cxn>
              <a:cxn ang="0">
                <a:pos x="20" y="16"/>
              </a:cxn>
              <a:cxn ang="0">
                <a:pos x="18" y="16"/>
              </a:cxn>
              <a:cxn ang="0">
                <a:pos x="16" y="12"/>
              </a:cxn>
              <a:cxn ang="0">
                <a:pos x="12" y="8"/>
              </a:cxn>
              <a:cxn ang="0">
                <a:pos x="4" y="6"/>
              </a:cxn>
              <a:cxn ang="0">
                <a:pos x="2" y="2"/>
              </a:cxn>
            </a:cxnLst>
            <a:rect l="0" t="0" r="r" b="b"/>
            <a:pathLst>
              <a:path w="98" h="84">
                <a:moveTo>
                  <a:pt x="96" y="84"/>
                </a:moveTo>
                <a:lnTo>
                  <a:pt x="96" y="82"/>
                </a:lnTo>
                <a:lnTo>
                  <a:pt x="96" y="82"/>
                </a:lnTo>
                <a:lnTo>
                  <a:pt x="94" y="82"/>
                </a:lnTo>
                <a:lnTo>
                  <a:pt x="94" y="82"/>
                </a:lnTo>
                <a:lnTo>
                  <a:pt x="92" y="82"/>
                </a:lnTo>
                <a:lnTo>
                  <a:pt x="90" y="80"/>
                </a:lnTo>
                <a:lnTo>
                  <a:pt x="90" y="80"/>
                </a:lnTo>
                <a:lnTo>
                  <a:pt x="86" y="74"/>
                </a:lnTo>
                <a:lnTo>
                  <a:pt x="86" y="72"/>
                </a:lnTo>
                <a:lnTo>
                  <a:pt x="92" y="70"/>
                </a:lnTo>
                <a:lnTo>
                  <a:pt x="92" y="70"/>
                </a:lnTo>
                <a:lnTo>
                  <a:pt x="92" y="70"/>
                </a:lnTo>
                <a:lnTo>
                  <a:pt x="94" y="70"/>
                </a:lnTo>
                <a:lnTo>
                  <a:pt x="96" y="72"/>
                </a:lnTo>
                <a:lnTo>
                  <a:pt x="96" y="70"/>
                </a:lnTo>
                <a:lnTo>
                  <a:pt x="98" y="70"/>
                </a:lnTo>
                <a:lnTo>
                  <a:pt x="96" y="68"/>
                </a:lnTo>
                <a:lnTo>
                  <a:pt x="94" y="66"/>
                </a:lnTo>
                <a:lnTo>
                  <a:pt x="92" y="66"/>
                </a:lnTo>
                <a:lnTo>
                  <a:pt x="92" y="66"/>
                </a:lnTo>
                <a:lnTo>
                  <a:pt x="90" y="66"/>
                </a:lnTo>
                <a:lnTo>
                  <a:pt x="88" y="66"/>
                </a:lnTo>
                <a:lnTo>
                  <a:pt x="88" y="64"/>
                </a:lnTo>
                <a:lnTo>
                  <a:pt x="86" y="64"/>
                </a:lnTo>
                <a:lnTo>
                  <a:pt x="86" y="62"/>
                </a:lnTo>
                <a:lnTo>
                  <a:pt x="84" y="62"/>
                </a:lnTo>
                <a:lnTo>
                  <a:pt x="80" y="66"/>
                </a:lnTo>
                <a:lnTo>
                  <a:pt x="80" y="66"/>
                </a:lnTo>
                <a:lnTo>
                  <a:pt x="80" y="68"/>
                </a:lnTo>
                <a:lnTo>
                  <a:pt x="78" y="68"/>
                </a:lnTo>
                <a:lnTo>
                  <a:pt x="76" y="72"/>
                </a:lnTo>
                <a:lnTo>
                  <a:pt x="76" y="74"/>
                </a:lnTo>
                <a:lnTo>
                  <a:pt x="74" y="72"/>
                </a:lnTo>
                <a:lnTo>
                  <a:pt x="70" y="70"/>
                </a:lnTo>
                <a:lnTo>
                  <a:pt x="70" y="68"/>
                </a:lnTo>
                <a:lnTo>
                  <a:pt x="70" y="68"/>
                </a:lnTo>
                <a:lnTo>
                  <a:pt x="70" y="66"/>
                </a:lnTo>
                <a:lnTo>
                  <a:pt x="66" y="66"/>
                </a:lnTo>
                <a:lnTo>
                  <a:pt x="62" y="64"/>
                </a:lnTo>
                <a:lnTo>
                  <a:pt x="60" y="66"/>
                </a:lnTo>
                <a:lnTo>
                  <a:pt x="56" y="66"/>
                </a:lnTo>
                <a:lnTo>
                  <a:pt x="56" y="64"/>
                </a:lnTo>
                <a:lnTo>
                  <a:pt x="56" y="62"/>
                </a:lnTo>
                <a:lnTo>
                  <a:pt x="54" y="60"/>
                </a:lnTo>
                <a:lnTo>
                  <a:pt x="52" y="60"/>
                </a:lnTo>
                <a:lnTo>
                  <a:pt x="52" y="60"/>
                </a:lnTo>
                <a:lnTo>
                  <a:pt x="50" y="60"/>
                </a:lnTo>
                <a:lnTo>
                  <a:pt x="48" y="60"/>
                </a:lnTo>
                <a:lnTo>
                  <a:pt x="46" y="60"/>
                </a:lnTo>
                <a:lnTo>
                  <a:pt x="46" y="58"/>
                </a:lnTo>
                <a:lnTo>
                  <a:pt x="46" y="56"/>
                </a:lnTo>
                <a:lnTo>
                  <a:pt x="46" y="56"/>
                </a:lnTo>
                <a:lnTo>
                  <a:pt x="48" y="56"/>
                </a:lnTo>
                <a:lnTo>
                  <a:pt x="50" y="56"/>
                </a:lnTo>
                <a:lnTo>
                  <a:pt x="50" y="56"/>
                </a:lnTo>
                <a:lnTo>
                  <a:pt x="52" y="54"/>
                </a:lnTo>
                <a:lnTo>
                  <a:pt x="52" y="54"/>
                </a:lnTo>
                <a:lnTo>
                  <a:pt x="52" y="52"/>
                </a:lnTo>
                <a:lnTo>
                  <a:pt x="48" y="52"/>
                </a:lnTo>
                <a:lnTo>
                  <a:pt x="48" y="52"/>
                </a:lnTo>
                <a:lnTo>
                  <a:pt x="48" y="52"/>
                </a:lnTo>
                <a:lnTo>
                  <a:pt x="46" y="50"/>
                </a:lnTo>
                <a:lnTo>
                  <a:pt x="44" y="50"/>
                </a:lnTo>
                <a:lnTo>
                  <a:pt x="48" y="48"/>
                </a:lnTo>
                <a:lnTo>
                  <a:pt x="50" y="44"/>
                </a:lnTo>
                <a:lnTo>
                  <a:pt x="48" y="42"/>
                </a:lnTo>
                <a:lnTo>
                  <a:pt x="48" y="42"/>
                </a:lnTo>
                <a:lnTo>
                  <a:pt x="46" y="40"/>
                </a:lnTo>
                <a:lnTo>
                  <a:pt x="44" y="40"/>
                </a:lnTo>
                <a:lnTo>
                  <a:pt x="40" y="40"/>
                </a:lnTo>
                <a:lnTo>
                  <a:pt x="32" y="36"/>
                </a:lnTo>
                <a:lnTo>
                  <a:pt x="30" y="34"/>
                </a:lnTo>
                <a:lnTo>
                  <a:pt x="22" y="28"/>
                </a:lnTo>
                <a:lnTo>
                  <a:pt x="22" y="26"/>
                </a:lnTo>
                <a:lnTo>
                  <a:pt x="20" y="22"/>
                </a:lnTo>
                <a:lnTo>
                  <a:pt x="20" y="22"/>
                </a:lnTo>
                <a:lnTo>
                  <a:pt x="22" y="20"/>
                </a:lnTo>
                <a:lnTo>
                  <a:pt x="20" y="16"/>
                </a:lnTo>
                <a:lnTo>
                  <a:pt x="20" y="16"/>
                </a:lnTo>
                <a:lnTo>
                  <a:pt x="20" y="16"/>
                </a:lnTo>
                <a:lnTo>
                  <a:pt x="18" y="16"/>
                </a:lnTo>
                <a:lnTo>
                  <a:pt x="16" y="14"/>
                </a:lnTo>
                <a:lnTo>
                  <a:pt x="16" y="12"/>
                </a:lnTo>
                <a:lnTo>
                  <a:pt x="12" y="10"/>
                </a:lnTo>
                <a:lnTo>
                  <a:pt x="12" y="8"/>
                </a:lnTo>
                <a:lnTo>
                  <a:pt x="10" y="8"/>
                </a:lnTo>
                <a:lnTo>
                  <a:pt x="4" y="6"/>
                </a:lnTo>
                <a:lnTo>
                  <a:pt x="4" y="4"/>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8" name="Freeform 844"/>
          <p:cNvSpPr>
            <a:spLocks/>
          </p:cNvSpPr>
          <p:nvPr/>
        </p:nvSpPr>
        <p:spPr bwMode="auto">
          <a:xfrm>
            <a:off x="4425950" y="4751388"/>
            <a:ext cx="41275" cy="76200"/>
          </a:xfrm>
          <a:custGeom>
            <a:avLst/>
            <a:gdLst/>
            <a:ahLst/>
            <a:cxnLst>
              <a:cxn ang="0">
                <a:pos x="14" y="48"/>
              </a:cxn>
              <a:cxn ang="0">
                <a:pos x="12" y="48"/>
              </a:cxn>
              <a:cxn ang="0">
                <a:pos x="12" y="46"/>
              </a:cxn>
              <a:cxn ang="0">
                <a:pos x="12" y="44"/>
              </a:cxn>
              <a:cxn ang="0">
                <a:pos x="16" y="40"/>
              </a:cxn>
              <a:cxn ang="0">
                <a:pos x="14" y="38"/>
              </a:cxn>
              <a:cxn ang="0">
                <a:pos x="16" y="32"/>
              </a:cxn>
              <a:cxn ang="0">
                <a:pos x="16" y="32"/>
              </a:cxn>
              <a:cxn ang="0">
                <a:pos x="18" y="32"/>
              </a:cxn>
              <a:cxn ang="0">
                <a:pos x="20" y="34"/>
              </a:cxn>
              <a:cxn ang="0">
                <a:pos x="22" y="34"/>
              </a:cxn>
              <a:cxn ang="0">
                <a:pos x="26" y="34"/>
              </a:cxn>
              <a:cxn ang="0">
                <a:pos x="26" y="32"/>
              </a:cxn>
              <a:cxn ang="0">
                <a:pos x="24" y="32"/>
              </a:cxn>
              <a:cxn ang="0">
                <a:pos x="24" y="32"/>
              </a:cxn>
              <a:cxn ang="0">
                <a:pos x="22" y="32"/>
              </a:cxn>
              <a:cxn ang="0">
                <a:pos x="22" y="32"/>
              </a:cxn>
              <a:cxn ang="0">
                <a:pos x="20" y="30"/>
              </a:cxn>
              <a:cxn ang="0">
                <a:pos x="20" y="30"/>
              </a:cxn>
              <a:cxn ang="0">
                <a:pos x="16" y="30"/>
              </a:cxn>
              <a:cxn ang="0">
                <a:pos x="14" y="28"/>
              </a:cxn>
              <a:cxn ang="0">
                <a:pos x="14" y="28"/>
              </a:cxn>
              <a:cxn ang="0">
                <a:pos x="8" y="24"/>
              </a:cxn>
              <a:cxn ang="0">
                <a:pos x="8" y="20"/>
              </a:cxn>
              <a:cxn ang="0">
                <a:pos x="10" y="20"/>
              </a:cxn>
              <a:cxn ang="0">
                <a:pos x="10" y="20"/>
              </a:cxn>
              <a:cxn ang="0">
                <a:pos x="12" y="20"/>
              </a:cxn>
              <a:cxn ang="0">
                <a:pos x="12" y="18"/>
              </a:cxn>
              <a:cxn ang="0">
                <a:pos x="8" y="16"/>
              </a:cxn>
              <a:cxn ang="0">
                <a:pos x="8" y="18"/>
              </a:cxn>
              <a:cxn ang="0">
                <a:pos x="6" y="18"/>
              </a:cxn>
              <a:cxn ang="0">
                <a:pos x="6" y="18"/>
              </a:cxn>
              <a:cxn ang="0">
                <a:pos x="6" y="16"/>
              </a:cxn>
              <a:cxn ang="0">
                <a:pos x="6" y="14"/>
              </a:cxn>
              <a:cxn ang="0">
                <a:pos x="6" y="14"/>
              </a:cxn>
              <a:cxn ang="0">
                <a:pos x="8" y="12"/>
              </a:cxn>
              <a:cxn ang="0">
                <a:pos x="6" y="6"/>
              </a:cxn>
              <a:cxn ang="0">
                <a:pos x="4" y="6"/>
              </a:cxn>
              <a:cxn ang="0">
                <a:pos x="4" y="4"/>
              </a:cxn>
              <a:cxn ang="0">
                <a:pos x="2" y="2"/>
              </a:cxn>
              <a:cxn ang="0">
                <a:pos x="0" y="0"/>
              </a:cxn>
            </a:cxnLst>
            <a:rect l="0" t="0" r="r" b="b"/>
            <a:pathLst>
              <a:path w="26" h="48">
                <a:moveTo>
                  <a:pt x="14" y="48"/>
                </a:moveTo>
                <a:lnTo>
                  <a:pt x="12" y="48"/>
                </a:lnTo>
                <a:lnTo>
                  <a:pt x="12" y="46"/>
                </a:lnTo>
                <a:lnTo>
                  <a:pt x="12" y="44"/>
                </a:lnTo>
                <a:lnTo>
                  <a:pt x="16" y="40"/>
                </a:lnTo>
                <a:lnTo>
                  <a:pt x="14" y="38"/>
                </a:lnTo>
                <a:lnTo>
                  <a:pt x="16" y="32"/>
                </a:lnTo>
                <a:lnTo>
                  <a:pt x="16" y="32"/>
                </a:lnTo>
                <a:lnTo>
                  <a:pt x="18" y="32"/>
                </a:lnTo>
                <a:lnTo>
                  <a:pt x="20" y="34"/>
                </a:lnTo>
                <a:lnTo>
                  <a:pt x="22" y="34"/>
                </a:lnTo>
                <a:lnTo>
                  <a:pt x="26" y="34"/>
                </a:lnTo>
                <a:lnTo>
                  <a:pt x="26" y="32"/>
                </a:lnTo>
                <a:lnTo>
                  <a:pt x="24" y="32"/>
                </a:lnTo>
                <a:lnTo>
                  <a:pt x="24" y="32"/>
                </a:lnTo>
                <a:lnTo>
                  <a:pt x="22" y="32"/>
                </a:lnTo>
                <a:lnTo>
                  <a:pt x="22" y="32"/>
                </a:lnTo>
                <a:lnTo>
                  <a:pt x="20" y="30"/>
                </a:lnTo>
                <a:lnTo>
                  <a:pt x="20" y="30"/>
                </a:lnTo>
                <a:lnTo>
                  <a:pt x="16" y="30"/>
                </a:lnTo>
                <a:lnTo>
                  <a:pt x="14" y="28"/>
                </a:lnTo>
                <a:lnTo>
                  <a:pt x="14" y="28"/>
                </a:lnTo>
                <a:lnTo>
                  <a:pt x="8" y="24"/>
                </a:lnTo>
                <a:lnTo>
                  <a:pt x="8" y="20"/>
                </a:lnTo>
                <a:lnTo>
                  <a:pt x="10" y="20"/>
                </a:lnTo>
                <a:lnTo>
                  <a:pt x="10" y="20"/>
                </a:lnTo>
                <a:lnTo>
                  <a:pt x="12" y="20"/>
                </a:lnTo>
                <a:lnTo>
                  <a:pt x="12" y="18"/>
                </a:lnTo>
                <a:lnTo>
                  <a:pt x="8" y="16"/>
                </a:lnTo>
                <a:lnTo>
                  <a:pt x="8" y="18"/>
                </a:lnTo>
                <a:lnTo>
                  <a:pt x="6" y="18"/>
                </a:lnTo>
                <a:lnTo>
                  <a:pt x="6" y="18"/>
                </a:lnTo>
                <a:lnTo>
                  <a:pt x="6" y="16"/>
                </a:lnTo>
                <a:lnTo>
                  <a:pt x="6" y="14"/>
                </a:lnTo>
                <a:lnTo>
                  <a:pt x="6" y="14"/>
                </a:lnTo>
                <a:lnTo>
                  <a:pt x="8" y="12"/>
                </a:lnTo>
                <a:lnTo>
                  <a:pt x="6" y="6"/>
                </a:lnTo>
                <a:lnTo>
                  <a:pt x="4" y="6"/>
                </a:lnTo>
                <a:lnTo>
                  <a:pt x="4" y="4"/>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9" name="Freeform 845"/>
          <p:cNvSpPr>
            <a:spLocks/>
          </p:cNvSpPr>
          <p:nvPr/>
        </p:nvSpPr>
        <p:spPr bwMode="auto">
          <a:xfrm>
            <a:off x="4130675" y="4706938"/>
            <a:ext cx="168275" cy="79375"/>
          </a:xfrm>
          <a:custGeom>
            <a:avLst/>
            <a:gdLst/>
            <a:ahLst/>
            <a:cxnLst>
              <a:cxn ang="0">
                <a:pos x="0" y="48"/>
              </a:cxn>
              <a:cxn ang="0">
                <a:pos x="2" y="50"/>
              </a:cxn>
              <a:cxn ang="0">
                <a:pos x="12" y="50"/>
              </a:cxn>
              <a:cxn ang="0">
                <a:pos x="14" y="48"/>
              </a:cxn>
              <a:cxn ang="0">
                <a:pos x="28" y="48"/>
              </a:cxn>
              <a:cxn ang="0">
                <a:pos x="32" y="46"/>
              </a:cxn>
              <a:cxn ang="0">
                <a:pos x="34" y="40"/>
              </a:cxn>
              <a:cxn ang="0">
                <a:pos x="36" y="42"/>
              </a:cxn>
              <a:cxn ang="0">
                <a:pos x="40" y="46"/>
              </a:cxn>
              <a:cxn ang="0">
                <a:pos x="46" y="48"/>
              </a:cxn>
              <a:cxn ang="0">
                <a:pos x="50" y="48"/>
              </a:cxn>
              <a:cxn ang="0">
                <a:pos x="56" y="50"/>
              </a:cxn>
              <a:cxn ang="0">
                <a:pos x="60" y="48"/>
              </a:cxn>
              <a:cxn ang="0">
                <a:pos x="60" y="44"/>
              </a:cxn>
              <a:cxn ang="0">
                <a:pos x="62" y="40"/>
              </a:cxn>
              <a:cxn ang="0">
                <a:pos x="60" y="38"/>
              </a:cxn>
              <a:cxn ang="0">
                <a:pos x="62" y="36"/>
              </a:cxn>
              <a:cxn ang="0">
                <a:pos x="68" y="32"/>
              </a:cxn>
              <a:cxn ang="0">
                <a:pos x="72" y="32"/>
              </a:cxn>
              <a:cxn ang="0">
                <a:pos x="74" y="32"/>
              </a:cxn>
              <a:cxn ang="0">
                <a:pos x="74" y="22"/>
              </a:cxn>
              <a:cxn ang="0">
                <a:pos x="72" y="22"/>
              </a:cxn>
              <a:cxn ang="0">
                <a:pos x="70" y="18"/>
              </a:cxn>
              <a:cxn ang="0">
                <a:pos x="72" y="16"/>
              </a:cxn>
              <a:cxn ang="0">
                <a:pos x="76" y="14"/>
              </a:cxn>
              <a:cxn ang="0">
                <a:pos x="86" y="10"/>
              </a:cxn>
              <a:cxn ang="0">
                <a:pos x="86" y="8"/>
              </a:cxn>
              <a:cxn ang="0">
                <a:pos x="92" y="6"/>
              </a:cxn>
              <a:cxn ang="0">
                <a:pos x="92" y="2"/>
              </a:cxn>
              <a:cxn ang="0">
                <a:pos x="96" y="2"/>
              </a:cxn>
              <a:cxn ang="0">
                <a:pos x="100" y="2"/>
              </a:cxn>
              <a:cxn ang="0">
                <a:pos x="102" y="2"/>
              </a:cxn>
              <a:cxn ang="0">
                <a:pos x="104" y="4"/>
              </a:cxn>
            </a:cxnLst>
            <a:rect l="0" t="0" r="r" b="b"/>
            <a:pathLst>
              <a:path w="106" h="50">
                <a:moveTo>
                  <a:pt x="0" y="48"/>
                </a:moveTo>
                <a:lnTo>
                  <a:pt x="0" y="48"/>
                </a:lnTo>
                <a:lnTo>
                  <a:pt x="2" y="50"/>
                </a:lnTo>
                <a:lnTo>
                  <a:pt x="2" y="50"/>
                </a:lnTo>
                <a:lnTo>
                  <a:pt x="4" y="50"/>
                </a:lnTo>
                <a:lnTo>
                  <a:pt x="12" y="50"/>
                </a:lnTo>
                <a:lnTo>
                  <a:pt x="12" y="50"/>
                </a:lnTo>
                <a:lnTo>
                  <a:pt x="14" y="48"/>
                </a:lnTo>
                <a:lnTo>
                  <a:pt x="20" y="48"/>
                </a:lnTo>
                <a:lnTo>
                  <a:pt x="28" y="48"/>
                </a:lnTo>
                <a:lnTo>
                  <a:pt x="30" y="48"/>
                </a:lnTo>
                <a:lnTo>
                  <a:pt x="32" y="46"/>
                </a:lnTo>
                <a:lnTo>
                  <a:pt x="34" y="42"/>
                </a:lnTo>
                <a:lnTo>
                  <a:pt x="34" y="40"/>
                </a:lnTo>
                <a:lnTo>
                  <a:pt x="36" y="40"/>
                </a:lnTo>
                <a:lnTo>
                  <a:pt x="36" y="42"/>
                </a:lnTo>
                <a:lnTo>
                  <a:pt x="36" y="42"/>
                </a:lnTo>
                <a:lnTo>
                  <a:pt x="40" y="46"/>
                </a:lnTo>
                <a:lnTo>
                  <a:pt x="44" y="48"/>
                </a:lnTo>
                <a:lnTo>
                  <a:pt x="46" y="48"/>
                </a:lnTo>
                <a:lnTo>
                  <a:pt x="48" y="48"/>
                </a:lnTo>
                <a:lnTo>
                  <a:pt x="50" y="48"/>
                </a:lnTo>
                <a:lnTo>
                  <a:pt x="54" y="48"/>
                </a:lnTo>
                <a:lnTo>
                  <a:pt x="56" y="50"/>
                </a:lnTo>
                <a:lnTo>
                  <a:pt x="58" y="50"/>
                </a:lnTo>
                <a:lnTo>
                  <a:pt x="60" y="48"/>
                </a:lnTo>
                <a:lnTo>
                  <a:pt x="62" y="46"/>
                </a:lnTo>
                <a:lnTo>
                  <a:pt x="60" y="44"/>
                </a:lnTo>
                <a:lnTo>
                  <a:pt x="62" y="42"/>
                </a:lnTo>
                <a:lnTo>
                  <a:pt x="62" y="40"/>
                </a:lnTo>
                <a:lnTo>
                  <a:pt x="62" y="38"/>
                </a:lnTo>
                <a:lnTo>
                  <a:pt x="60" y="38"/>
                </a:lnTo>
                <a:lnTo>
                  <a:pt x="60" y="36"/>
                </a:lnTo>
                <a:lnTo>
                  <a:pt x="62" y="36"/>
                </a:lnTo>
                <a:lnTo>
                  <a:pt x="62" y="36"/>
                </a:lnTo>
                <a:lnTo>
                  <a:pt x="68" y="32"/>
                </a:lnTo>
                <a:lnTo>
                  <a:pt x="72" y="32"/>
                </a:lnTo>
                <a:lnTo>
                  <a:pt x="72" y="32"/>
                </a:lnTo>
                <a:lnTo>
                  <a:pt x="74" y="32"/>
                </a:lnTo>
                <a:lnTo>
                  <a:pt x="74" y="32"/>
                </a:lnTo>
                <a:lnTo>
                  <a:pt x="76" y="28"/>
                </a:lnTo>
                <a:lnTo>
                  <a:pt x="74" y="22"/>
                </a:lnTo>
                <a:lnTo>
                  <a:pt x="72" y="22"/>
                </a:lnTo>
                <a:lnTo>
                  <a:pt x="72" y="22"/>
                </a:lnTo>
                <a:lnTo>
                  <a:pt x="70" y="20"/>
                </a:lnTo>
                <a:lnTo>
                  <a:pt x="70" y="18"/>
                </a:lnTo>
                <a:lnTo>
                  <a:pt x="70" y="18"/>
                </a:lnTo>
                <a:lnTo>
                  <a:pt x="72" y="16"/>
                </a:lnTo>
                <a:lnTo>
                  <a:pt x="72" y="14"/>
                </a:lnTo>
                <a:lnTo>
                  <a:pt x="76" y="14"/>
                </a:lnTo>
                <a:lnTo>
                  <a:pt x="84" y="12"/>
                </a:lnTo>
                <a:lnTo>
                  <a:pt x="86" y="10"/>
                </a:lnTo>
                <a:lnTo>
                  <a:pt x="86" y="8"/>
                </a:lnTo>
                <a:lnTo>
                  <a:pt x="86" y="8"/>
                </a:lnTo>
                <a:lnTo>
                  <a:pt x="88" y="6"/>
                </a:lnTo>
                <a:lnTo>
                  <a:pt x="92" y="6"/>
                </a:lnTo>
                <a:lnTo>
                  <a:pt x="92" y="2"/>
                </a:lnTo>
                <a:lnTo>
                  <a:pt x="92" y="2"/>
                </a:lnTo>
                <a:lnTo>
                  <a:pt x="94" y="2"/>
                </a:lnTo>
                <a:lnTo>
                  <a:pt x="96" y="2"/>
                </a:lnTo>
                <a:lnTo>
                  <a:pt x="96" y="0"/>
                </a:lnTo>
                <a:lnTo>
                  <a:pt x="100" y="2"/>
                </a:lnTo>
                <a:lnTo>
                  <a:pt x="100" y="2"/>
                </a:lnTo>
                <a:lnTo>
                  <a:pt x="102" y="2"/>
                </a:lnTo>
                <a:lnTo>
                  <a:pt x="104" y="4"/>
                </a:lnTo>
                <a:lnTo>
                  <a:pt x="104" y="4"/>
                </a:lnTo>
                <a:lnTo>
                  <a:pt x="106"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0" name="Freeform 846"/>
          <p:cNvSpPr>
            <a:spLocks/>
          </p:cNvSpPr>
          <p:nvPr/>
        </p:nvSpPr>
        <p:spPr bwMode="auto">
          <a:xfrm>
            <a:off x="4114800" y="4710113"/>
            <a:ext cx="34925" cy="66675"/>
          </a:xfrm>
          <a:custGeom>
            <a:avLst/>
            <a:gdLst/>
            <a:ahLst/>
            <a:cxnLst>
              <a:cxn ang="0">
                <a:pos x="12" y="0"/>
              </a:cxn>
              <a:cxn ang="0">
                <a:pos x="12" y="0"/>
              </a:cxn>
              <a:cxn ang="0">
                <a:pos x="12" y="0"/>
              </a:cxn>
              <a:cxn ang="0">
                <a:pos x="10" y="2"/>
              </a:cxn>
              <a:cxn ang="0">
                <a:pos x="10" y="2"/>
              </a:cxn>
              <a:cxn ang="0">
                <a:pos x="4" y="6"/>
              </a:cxn>
              <a:cxn ang="0">
                <a:pos x="2" y="8"/>
              </a:cxn>
              <a:cxn ang="0">
                <a:pos x="0" y="10"/>
              </a:cxn>
              <a:cxn ang="0">
                <a:pos x="2" y="14"/>
              </a:cxn>
              <a:cxn ang="0">
                <a:pos x="2" y="12"/>
              </a:cxn>
              <a:cxn ang="0">
                <a:pos x="4" y="12"/>
              </a:cxn>
              <a:cxn ang="0">
                <a:pos x="6" y="14"/>
              </a:cxn>
              <a:cxn ang="0">
                <a:pos x="10" y="16"/>
              </a:cxn>
              <a:cxn ang="0">
                <a:pos x="10" y="16"/>
              </a:cxn>
              <a:cxn ang="0">
                <a:pos x="8" y="18"/>
              </a:cxn>
              <a:cxn ang="0">
                <a:pos x="6" y="20"/>
              </a:cxn>
              <a:cxn ang="0">
                <a:pos x="6" y="20"/>
              </a:cxn>
              <a:cxn ang="0">
                <a:pos x="6" y="20"/>
              </a:cxn>
              <a:cxn ang="0">
                <a:pos x="4" y="22"/>
              </a:cxn>
              <a:cxn ang="0">
                <a:pos x="6" y="24"/>
              </a:cxn>
              <a:cxn ang="0">
                <a:pos x="6" y="24"/>
              </a:cxn>
              <a:cxn ang="0">
                <a:pos x="8" y="24"/>
              </a:cxn>
              <a:cxn ang="0">
                <a:pos x="8" y="24"/>
              </a:cxn>
              <a:cxn ang="0">
                <a:pos x="10" y="24"/>
              </a:cxn>
              <a:cxn ang="0">
                <a:pos x="10" y="26"/>
              </a:cxn>
              <a:cxn ang="0">
                <a:pos x="10" y="28"/>
              </a:cxn>
              <a:cxn ang="0">
                <a:pos x="8" y="28"/>
              </a:cxn>
              <a:cxn ang="0">
                <a:pos x="8" y="30"/>
              </a:cxn>
              <a:cxn ang="0">
                <a:pos x="10" y="32"/>
              </a:cxn>
              <a:cxn ang="0">
                <a:pos x="12" y="32"/>
              </a:cxn>
              <a:cxn ang="0">
                <a:pos x="16" y="34"/>
              </a:cxn>
              <a:cxn ang="0">
                <a:pos x="18" y="36"/>
              </a:cxn>
              <a:cxn ang="0">
                <a:pos x="22" y="40"/>
              </a:cxn>
              <a:cxn ang="0">
                <a:pos x="20" y="42"/>
              </a:cxn>
              <a:cxn ang="0">
                <a:pos x="18" y="42"/>
              </a:cxn>
              <a:cxn ang="0">
                <a:pos x="18" y="42"/>
              </a:cxn>
              <a:cxn ang="0">
                <a:pos x="14" y="40"/>
              </a:cxn>
            </a:cxnLst>
            <a:rect l="0" t="0" r="r" b="b"/>
            <a:pathLst>
              <a:path w="22" h="42">
                <a:moveTo>
                  <a:pt x="12" y="0"/>
                </a:moveTo>
                <a:lnTo>
                  <a:pt x="12" y="0"/>
                </a:lnTo>
                <a:lnTo>
                  <a:pt x="12" y="0"/>
                </a:lnTo>
                <a:lnTo>
                  <a:pt x="10" y="2"/>
                </a:lnTo>
                <a:lnTo>
                  <a:pt x="10" y="2"/>
                </a:lnTo>
                <a:lnTo>
                  <a:pt x="4" y="6"/>
                </a:lnTo>
                <a:lnTo>
                  <a:pt x="2" y="8"/>
                </a:lnTo>
                <a:lnTo>
                  <a:pt x="0" y="10"/>
                </a:lnTo>
                <a:lnTo>
                  <a:pt x="2" y="14"/>
                </a:lnTo>
                <a:lnTo>
                  <a:pt x="2" y="12"/>
                </a:lnTo>
                <a:lnTo>
                  <a:pt x="4" y="12"/>
                </a:lnTo>
                <a:lnTo>
                  <a:pt x="6" y="14"/>
                </a:lnTo>
                <a:lnTo>
                  <a:pt x="10" y="16"/>
                </a:lnTo>
                <a:lnTo>
                  <a:pt x="10" y="16"/>
                </a:lnTo>
                <a:lnTo>
                  <a:pt x="8" y="18"/>
                </a:lnTo>
                <a:lnTo>
                  <a:pt x="6" y="20"/>
                </a:lnTo>
                <a:lnTo>
                  <a:pt x="6" y="20"/>
                </a:lnTo>
                <a:lnTo>
                  <a:pt x="6" y="20"/>
                </a:lnTo>
                <a:lnTo>
                  <a:pt x="4" y="22"/>
                </a:lnTo>
                <a:lnTo>
                  <a:pt x="6" y="24"/>
                </a:lnTo>
                <a:lnTo>
                  <a:pt x="6" y="24"/>
                </a:lnTo>
                <a:lnTo>
                  <a:pt x="8" y="24"/>
                </a:lnTo>
                <a:lnTo>
                  <a:pt x="8" y="24"/>
                </a:lnTo>
                <a:lnTo>
                  <a:pt x="10" y="24"/>
                </a:lnTo>
                <a:lnTo>
                  <a:pt x="10" y="26"/>
                </a:lnTo>
                <a:lnTo>
                  <a:pt x="10" y="28"/>
                </a:lnTo>
                <a:lnTo>
                  <a:pt x="8" y="28"/>
                </a:lnTo>
                <a:lnTo>
                  <a:pt x="8" y="30"/>
                </a:lnTo>
                <a:lnTo>
                  <a:pt x="10" y="32"/>
                </a:lnTo>
                <a:lnTo>
                  <a:pt x="12" y="32"/>
                </a:lnTo>
                <a:lnTo>
                  <a:pt x="16" y="34"/>
                </a:lnTo>
                <a:lnTo>
                  <a:pt x="18" y="36"/>
                </a:lnTo>
                <a:lnTo>
                  <a:pt x="22" y="40"/>
                </a:lnTo>
                <a:lnTo>
                  <a:pt x="20" y="42"/>
                </a:lnTo>
                <a:lnTo>
                  <a:pt x="18" y="42"/>
                </a:lnTo>
                <a:lnTo>
                  <a:pt x="18" y="42"/>
                </a:lnTo>
                <a:lnTo>
                  <a:pt x="14" y="4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1" name="Freeform 847"/>
          <p:cNvSpPr>
            <a:spLocks/>
          </p:cNvSpPr>
          <p:nvPr/>
        </p:nvSpPr>
        <p:spPr bwMode="auto">
          <a:xfrm>
            <a:off x="4298950" y="4713288"/>
            <a:ext cx="127000" cy="50800"/>
          </a:xfrm>
          <a:custGeom>
            <a:avLst/>
            <a:gdLst/>
            <a:ahLst/>
            <a:cxnLst>
              <a:cxn ang="0">
                <a:pos x="80" y="24"/>
              </a:cxn>
              <a:cxn ang="0">
                <a:pos x="80" y="26"/>
              </a:cxn>
              <a:cxn ang="0">
                <a:pos x="80" y="26"/>
              </a:cxn>
              <a:cxn ang="0">
                <a:pos x="78" y="24"/>
              </a:cxn>
              <a:cxn ang="0">
                <a:pos x="74" y="28"/>
              </a:cxn>
              <a:cxn ang="0">
                <a:pos x="74" y="28"/>
              </a:cxn>
              <a:cxn ang="0">
                <a:pos x="72" y="30"/>
              </a:cxn>
              <a:cxn ang="0">
                <a:pos x="68" y="32"/>
              </a:cxn>
              <a:cxn ang="0">
                <a:pos x="66" y="32"/>
              </a:cxn>
              <a:cxn ang="0">
                <a:pos x="64" y="32"/>
              </a:cxn>
              <a:cxn ang="0">
                <a:pos x="60" y="32"/>
              </a:cxn>
              <a:cxn ang="0">
                <a:pos x="60" y="30"/>
              </a:cxn>
              <a:cxn ang="0">
                <a:pos x="58" y="30"/>
              </a:cxn>
              <a:cxn ang="0">
                <a:pos x="58" y="30"/>
              </a:cxn>
              <a:cxn ang="0">
                <a:pos x="52" y="30"/>
              </a:cxn>
              <a:cxn ang="0">
                <a:pos x="48" y="30"/>
              </a:cxn>
              <a:cxn ang="0">
                <a:pos x="40" y="28"/>
              </a:cxn>
              <a:cxn ang="0">
                <a:pos x="38" y="28"/>
              </a:cxn>
              <a:cxn ang="0">
                <a:pos x="38" y="26"/>
              </a:cxn>
              <a:cxn ang="0">
                <a:pos x="38" y="26"/>
              </a:cxn>
              <a:cxn ang="0">
                <a:pos x="36" y="24"/>
              </a:cxn>
              <a:cxn ang="0">
                <a:pos x="32" y="22"/>
              </a:cxn>
              <a:cxn ang="0">
                <a:pos x="30" y="24"/>
              </a:cxn>
              <a:cxn ang="0">
                <a:pos x="30" y="24"/>
              </a:cxn>
              <a:cxn ang="0">
                <a:pos x="28" y="24"/>
              </a:cxn>
              <a:cxn ang="0">
                <a:pos x="26" y="22"/>
              </a:cxn>
              <a:cxn ang="0">
                <a:pos x="24" y="20"/>
              </a:cxn>
              <a:cxn ang="0">
                <a:pos x="24" y="18"/>
              </a:cxn>
              <a:cxn ang="0">
                <a:pos x="22" y="16"/>
              </a:cxn>
              <a:cxn ang="0">
                <a:pos x="20" y="14"/>
              </a:cxn>
              <a:cxn ang="0">
                <a:pos x="20" y="12"/>
              </a:cxn>
              <a:cxn ang="0">
                <a:pos x="16" y="12"/>
              </a:cxn>
              <a:cxn ang="0">
                <a:pos x="14" y="10"/>
              </a:cxn>
              <a:cxn ang="0">
                <a:pos x="12" y="10"/>
              </a:cxn>
              <a:cxn ang="0">
                <a:pos x="12" y="10"/>
              </a:cxn>
              <a:cxn ang="0">
                <a:pos x="10" y="8"/>
              </a:cxn>
              <a:cxn ang="0">
                <a:pos x="10" y="8"/>
              </a:cxn>
              <a:cxn ang="0">
                <a:pos x="10" y="8"/>
              </a:cxn>
              <a:cxn ang="0">
                <a:pos x="10" y="6"/>
              </a:cxn>
              <a:cxn ang="0">
                <a:pos x="8" y="4"/>
              </a:cxn>
              <a:cxn ang="0">
                <a:pos x="6" y="4"/>
              </a:cxn>
              <a:cxn ang="0">
                <a:pos x="0" y="0"/>
              </a:cxn>
              <a:cxn ang="0">
                <a:pos x="0" y="0"/>
              </a:cxn>
              <a:cxn ang="0">
                <a:pos x="0" y="0"/>
              </a:cxn>
            </a:cxnLst>
            <a:rect l="0" t="0" r="r" b="b"/>
            <a:pathLst>
              <a:path w="80" h="32">
                <a:moveTo>
                  <a:pt x="80" y="24"/>
                </a:moveTo>
                <a:lnTo>
                  <a:pt x="80" y="26"/>
                </a:lnTo>
                <a:lnTo>
                  <a:pt x="80" y="26"/>
                </a:lnTo>
                <a:lnTo>
                  <a:pt x="78" y="24"/>
                </a:lnTo>
                <a:lnTo>
                  <a:pt x="74" y="28"/>
                </a:lnTo>
                <a:lnTo>
                  <a:pt x="74" y="28"/>
                </a:lnTo>
                <a:lnTo>
                  <a:pt x="72" y="30"/>
                </a:lnTo>
                <a:lnTo>
                  <a:pt x="68" y="32"/>
                </a:lnTo>
                <a:lnTo>
                  <a:pt x="66" y="32"/>
                </a:lnTo>
                <a:lnTo>
                  <a:pt x="64" y="32"/>
                </a:lnTo>
                <a:lnTo>
                  <a:pt x="60" y="32"/>
                </a:lnTo>
                <a:lnTo>
                  <a:pt x="60" y="30"/>
                </a:lnTo>
                <a:lnTo>
                  <a:pt x="58" y="30"/>
                </a:lnTo>
                <a:lnTo>
                  <a:pt x="58" y="30"/>
                </a:lnTo>
                <a:lnTo>
                  <a:pt x="52" y="30"/>
                </a:lnTo>
                <a:lnTo>
                  <a:pt x="48" y="30"/>
                </a:lnTo>
                <a:lnTo>
                  <a:pt x="40" y="28"/>
                </a:lnTo>
                <a:lnTo>
                  <a:pt x="38" y="28"/>
                </a:lnTo>
                <a:lnTo>
                  <a:pt x="38" y="26"/>
                </a:lnTo>
                <a:lnTo>
                  <a:pt x="38" y="26"/>
                </a:lnTo>
                <a:lnTo>
                  <a:pt x="36" y="24"/>
                </a:lnTo>
                <a:lnTo>
                  <a:pt x="32" y="22"/>
                </a:lnTo>
                <a:lnTo>
                  <a:pt x="30" y="24"/>
                </a:lnTo>
                <a:lnTo>
                  <a:pt x="30" y="24"/>
                </a:lnTo>
                <a:lnTo>
                  <a:pt x="28" y="24"/>
                </a:lnTo>
                <a:lnTo>
                  <a:pt x="26" y="22"/>
                </a:lnTo>
                <a:lnTo>
                  <a:pt x="24" y="20"/>
                </a:lnTo>
                <a:lnTo>
                  <a:pt x="24" y="18"/>
                </a:lnTo>
                <a:lnTo>
                  <a:pt x="22" y="16"/>
                </a:lnTo>
                <a:lnTo>
                  <a:pt x="20" y="14"/>
                </a:lnTo>
                <a:lnTo>
                  <a:pt x="20" y="12"/>
                </a:lnTo>
                <a:lnTo>
                  <a:pt x="16" y="12"/>
                </a:lnTo>
                <a:lnTo>
                  <a:pt x="14" y="10"/>
                </a:lnTo>
                <a:lnTo>
                  <a:pt x="12" y="10"/>
                </a:lnTo>
                <a:lnTo>
                  <a:pt x="12" y="10"/>
                </a:lnTo>
                <a:lnTo>
                  <a:pt x="10" y="8"/>
                </a:lnTo>
                <a:lnTo>
                  <a:pt x="10" y="8"/>
                </a:lnTo>
                <a:lnTo>
                  <a:pt x="10" y="8"/>
                </a:lnTo>
                <a:lnTo>
                  <a:pt x="10" y="6"/>
                </a:lnTo>
                <a:lnTo>
                  <a:pt x="8" y="4"/>
                </a:lnTo>
                <a:lnTo>
                  <a:pt x="6" y="4"/>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2" name="Freeform 848"/>
          <p:cNvSpPr>
            <a:spLocks/>
          </p:cNvSpPr>
          <p:nvPr/>
        </p:nvSpPr>
        <p:spPr bwMode="auto">
          <a:xfrm>
            <a:off x="4425950" y="4732338"/>
            <a:ext cx="82550" cy="19050"/>
          </a:xfrm>
          <a:custGeom>
            <a:avLst/>
            <a:gdLst/>
            <a:ahLst/>
            <a:cxnLst>
              <a:cxn ang="0">
                <a:pos x="52" y="4"/>
              </a:cxn>
              <a:cxn ang="0">
                <a:pos x="52" y="4"/>
              </a:cxn>
              <a:cxn ang="0">
                <a:pos x="50" y="2"/>
              </a:cxn>
              <a:cxn ang="0">
                <a:pos x="46" y="2"/>
              </a:cxn>
              <a:cxn ang="0">
                <a:pos x="40" y="2"/>
              </a:cxn>
              <a:cxn ang="0">
                <a:pos x="36" y="2"/>
              </a:cxn>
              <a:cxn ang="0">
                <a:pos x="32" y="2"/>
              </a:cxn>
              <a:cxn ang="0">
                <a:pos x="32" y="2"/>
              </a:cxn>
              <a:cxn ang="0">
                <a:pos x="30" y="0"/>
              </a:cxn>
              <a:cxn ang="0">
                <a:pos x="26" y="2"/>
              </a:cxn>
              <a:cxn ang="0">
                <a:pos x="24" y="2"/>
              </a:cxn>
              <a:cxn ang="0">
                <a:pos x="24" y="4"/>
              </a:cxn>
              <a:cxn ang="0">
                <a:pos x="24" y="6"/>
              </a:cxn>
              <a:cxn ang="0">
                <a:pos x="18" y="10"/>
              </a:cxn>
              <a:cxn ang="0">
                <a:pos x="12" y="10"/>
              </a:cxn>
              <a:cxn ang="0">
                <a:pos x="12" y="8"/>
              </a:cxn>
              <a:cxn ang="0">
                <a:pos x="10" y="8"/>
              </a:cxn>
              <a:cxn ang="0">
                <a:pos x="8" y="10"/>
              </a:cxn>
              <a:cxn ang="0">
                <a:pos x="2" y="12"/>
              </a:cxn>
              <a:cxn ang="0">
                <a:pos x="2" y="12"/>
              </a:cxn>
              <a:cxn ang="0">
                <a:pos x="0" y="12"/>
              </a:cxn>
            </a:cxnLst>
            <a:rect l="0" t="0" r="r" b="b"/>
            <a:pathLst>
              <a:path w="52" h="12">
                <a:moveTo>
                  <a:pt x="52" y="4"/>
                </a:moveTo>
                <a:lnTo>
                  <a:pt x="52" y="4"/>
                </a:lnTo>
                <a:lnTo>
                  <a:pt x="50" y="2"/>
                </a:lnTo>
                <a:lnTo>
                  <a:pt x="46" y="2"/>
                </a:lnTo>
                <a:lnTo>
                  <a:pt x="40" y="2"/>
                </a:lnTo>
                <a:lnTo>
                  <a:pt x="36" y="2"/>
                </a:lnTo>
                <a:lnTo>
                  <a:pt x="32" y="2"/>
                </a:lnTo>
                <a:lnTo>
                  <a:pt x="32" y="2"/>
                </a:lnTo>
                <a:lnTo>
                  <a:pt x="30" y="0"/>
                </a:lnTo>
                <a:lnTo>
                  <a:pt x="26" y="2"/>
                </a:lnTo>
                <a:lnTo>
                  <a:pt x="24" y="2"/>
                </a:lnTo>
                <a:lnTo>
                  <a:pt x="24" y="4"/>
                </a:lnTo>
                <a:lnTo>
                  <a:pt x="24" y="6"/>
                </a:lnTo>
                <a:lnTo>
                  <a:pt x="18" y="10"/>
                </a:lnTo>
                <a:lnTo>
                  <a:pt x="12" y="10"/>
                </a:lnTo>
                <a:lnTo>
                  <a:pt x="12" y="8"/>
                </a:lnTo>
                <a:lnTo>
                  <a:pt x="10" y="8"/>
                </a:lnTo>
                <a:lnTo>
                  <a:pt x="8" y="10"/>
                </a:lnTo>
                <a:lnTo>
                  <a:pt x="2" y="12"/>
                </a:lnTo>
                <a:lnTo>
                  <a:pt x="2" y="12"/>
                </a:lnTo>
                <a:lnTo>
                  <a:pt x="0"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3" name="Freeform 849"/>
          <p:cNvSpPr>
            <a:spLocks/>
          </p:cNvSpPr>
          <p:nvPr/>
        </p:nvSpPr>
        <p:spPr bwMode="auto">
          <a:xfrm>
            <a:off x="4508500" y="4608513"/>
            <a:ext cx="133350" cy="130175"/>
          </a:xfrm>
          <a:custGeom>
            <a:avLst/>
            <a:gdLst/>
            <a:ahLst/>
            <a:cxnLst>
              <a:cxn ang="0">
                <a:pos x="0" y="80"/>
              </a:cxn>
              <a:cxn ang="0">
                <a:pos x="8" y="78"/>
              </a:cxn>
              <a:cxn ang="0">
                <a:pos x="10" y="80"/>
              </a:cxn>
              <a:cxn ang="0">
                <a:pos x="12" y="82"/>
              </a:cxn>
              <a:cxn ang="0">
                <a:pos x="16" y="80"/>
              </a:cxn>
              <a:cxn ang="0">
                <a:pos x="16" y="78"/>
              </a:cxn>
              <a:cxn ang="0">
                <a:pos x="18" y="76"/>
              </a:cxn>
              <a:cxn ang="0">
                <a:pos x="20" y="74"/>
              </a:cxn>
              <a:cxn ang="0">
                <a:pos x="20" y="74"/>
              </a:cxn>
              <a:cxn ang="0">
                <a:pos x="28" y="76"/>
              </a:cxn>
              <a:cxn ang="0">
                <a:pos x="32" y="74"/>
              </a:cxn>
              <a:cxn ang="0">
                <a:pos x="32" y="70"/>
              </a:cxn>
              <a:cxn ang="0">
                <a:pos x="32" y="68"/>
              </a:cxn>
              <a:cxn ang="0">
                <a:pos x="34" y="64"/>
              </a:cxn>
              <a:cxn ang="0">
                <a:pos x="36" y="60"/>
              </a:cxn>
              <a:cxn ang="0">
                <a:pos x="42" y="56"/>
              </a:cxn>
              <a:cxn ang="0">
                <a:pos x="42" y="54"/>
              </a:cxn>
              <a:cxn ang="0">
                <a:pos x="42" y="50"/>
              </a:cxn>
              <a:cxn ang="0">
                <a:pos x="46" y="44"/>
              </a:cxn>
              <a:cxn ang="0">
                <a:pos x="46" y="42"/>
              </a:cxn>
              <a:cxn ang="0">
                <a:pos x="48" y="38"/>
              </a:cxn>
              <a:cxn ang="0">
                <a:pos x="50" y="38"/>
              </a:cxn>
              <a:cxn ang="0">
                <a:pos x="52" y="32"/>
              </a:cxn>
              <a:cxn ang="0">
                <a:pos x="54" y="26"/>
              </a:cxn>
              <a:cxn ang="0">
                <a:pos x="56" y="26"/>
              </a:cxn>
              <a:cxn ang="0">
                <a:pos x="56" y="24"/>
              </a:cxn>
              <a:cxn ang="0">
                <a:pos x="56" y="20"/>
              </a:cxn>
              <a:cxn ang="0">
                <a:pos x="56" y="18"/>
              </a:cxn>
              <a:cxn ang="0">
                <a:pos x="60" y="16"/>
              </a:cxn>
              <a:cxn ang="0">
                <a:pos x="62" y="16"/>
              </a:cxn>
              <a:cxn ang="0">
                <a:pos x="62" y="12"/>
              </a:cxn>
              <a:cxn ang="0">
                <a:pos x="66" y="8"/>
              </a:cxn>
              <a:cxn ang="0">
                <a:pos x="70" y="6"/>
              </a:cxn>
              <a:cxn ang="0">
                <a:pos x="74" y="8"/>
              </a:cxn>
              <a:cxn ang="0">
                <a:pos x="76" y="8"/>
              </a:cxn>
              <a:cxn ang="0">
                <a:pos x="82" y="4"/>
              </a:cxn>
            </a:cxnLst>
            <a:rect l="0" t="0" r="r" b="b"/>
            <a:pathLst>
              <a:path w="84" h="82">
                <a:moveTo>
                  <a:pt x="0" y="82"/>
                </a:moveTo>
                <a:lnTo>
                  <a:pt x="0" y="80"/>
                </a:lnTo>
                <a:lnTo>
                  <a:pt x="2" y="80"/>
                </a:lnTo>
                <a:lnTo>
                  <a:pt x="8" y="78"/>
                </a:lnTo>
                <a:lnTo>
                  <a:pt x="10" y="80"/>
                </a:lnTo>
                <a:lnTo>
                  <a:pt x="10" y="80"/>
                </a:lnTo>
                <a:lnTo>
                  <a:pt x="12" y="80"/>
                </a:lnTo>
                <a:lnTo>
                  <a:pt x="12" y="82"/>
                </a:lnTo>
                <a:lnTo>
                  <a:pt x="14" y="80"/>
                </a:lnTo>
                <a:lnTo>
                  <a:pt x="16" y="80"/>
                </a:lnTo>
                <a:lnTo>
                  <a:pt x="16" y="80"/>
                </a:lnTo>
                <a:lnTo>
                  <a:pt x="16" y="78"/>
                </a:lnTo>
                <a:lnTo>
                  <a:pt x="16" y="76"/>
                </a:lnTo>
                <a:lnTo>
                  <a:pt x="18" y="76"/>
                </a:lnTo>
                <a:lnTo>
                  <a:pt x="18" y="76"/>
                </a:lnTo>
                <a:lnTo>
                  <a:pt x="20" y="74"/>
                </a:lnTo>
                <a:lnTo>
                  <a:pt x="20" y="74"/>
                </a:lnTo>
                <a:lnTo>
                  <a:pt x="20" y="74"/>
                </a:lnTo>
                <a:lnTo>
                  <a:pt x="26" y="76"/>
                </a:lnTo>
                <a:lnTo>
                  <a:pt x="28" y="76"/>
                </a:lnTo>
                <a:lnTo>
                  <a:pt x="28" y="76"/>
                </a:lnTo>
                <a:lnTo>
                  <a:pt x="32" y="74"/>
                </a:lnTo>
                <a:lnTo>
                  <a:pt x="32" y="72"/>
                </a:lnTo>
                <a:lnTo>
                  <a:pt x="32" y="70"/>
                </a:lnTo>
                <a:lnTo>
                  <a:pt x="32" y="70"/>
                </a:lnTo>
                <a:lnTo>
                  <a:pt x="32" y="68"/>
                </a:lnTo>
                <a:lnTo>
                  <a:pt x="34" y="66"/>
                </a:lnTo>
                <a:lnTo>
                  <a:pt x="34" y="64"/>
                </a:lnTo>
                <a:lnTo>
                  <a:pt x="36" y="60"/>
                </a:lnTo>
                <a:lnTo>
                  <a:pt x="36" y="60"/>
                </a:lnTo>
                <a:lnTo>
                  <a:pt x="40" y="56"/>
                </a:lnTo>
                <a:lnTo>
                  <a:pt x="42" y="56"/>
                </a:lnTo>
                <a:lnTo>
                  <a:pt x="42" y="56"/>
                </a:lnTo>
                <a:lnTo>
                  <a:pt x="42" y="54"/>
                </a:lnTo>
                <a:lnTo>
                  <a:pt x="40" y="54"/>
                </a:lnTo>
                <a:lnTo>
                  <a:pt x="42" y="50"/>
                </a:lnTo>
                <a:lnTo>
                  <a:pt x="44" y="48"/>
                </a:lnTo>
                <a:lnTo>
                  <a:pt x="46" y="44"/>
                </a:lnTo>
                <a:lnTo>
                  <a:pt x="46" y="42"/>
                </a:lnTo>
                <a:lnTo>
                  <a:pt x="46" y="42"/>
                </a:lnTo>
                <a:lnTo>
                  <a:pt x="46" y="40"/>
                </a:lnTo>
                <a:lnTo>
                  <a:pt x="48" y="38"/>
                </a:lnTo>
                <a:lnTo>
                  <a:pt x="48" y="38"/>
                </a:lnTo>
                <a:lnTo>
                  <a:pt x="50" y="38"/>
                </a:lnTo>
                <a:lnTo>
                  <a:pt x="52" y="34"/>
                </a:lnTo>
                <a:lnTo>
                  <a:pt x="52" y="32"/>
                </a:lnTo>
                <a:lnTo>
                  <a:pt x="52" y="28"/>
                </a:lnTo>
                <a:lnTo>
                  <a:pt x="54" y="26"/>
                </a:lnTo>
                <a:lnTo>
                  <a:pt x="54" y="26"/>
                </a:lnTo>
                <a:lnTo>
                  <a:pt x="56" y="26"/>
                </a:lnTo>
                <a:lnTo>
                  <a:pt x="56" y="24"/>
                </a:lnTo>
                <a:lnTo>
                  <a:pt x="56" y="24"/>
                </a:lnTo>
                <a:lnTo>
                  <a:pt x="56" y="22"/>
                </a:lnTo>
                <a:lnTo>
                  <a:pt x="56" y="20"/>
                </a:lnTo>
                <a:lnTo>
                  <a:pt x="56" y="20"/>
                </a:lnTo>
                <a:lnTo>
                  <a:pt x="56" y="18"/>
                </a:lnTo>
                <a:lnTo>
                  <a:pt x="60" y="16"/>
                </a:lnTo>
                <a:lnTo>
                  <a:pt x="60" y="16"/>
                </a:lnTo>
                <a:lnTo>
                  <a:pt x="62" y="16"/>
                </a:lnTo>
                <a:lnTo>
                  <a:pt x="62" y="16"/>
                </a:lnTo>
                <a:lnTo>
                  <a:pt x="62" y="14"/>
                </a:lnTo>
                <a:lnTo>
                  <a:pt x="62" y="12"/>
                </a:lnTo>
                <a:lnTo>
                  <a:pt x="64" y="10"/>
                </a:lnTo>
                <a:lnTo>
                  <a:pt x="66" y="8"/>
                </a:lnTo>
                <a:lnTo>
                  <a:pt x="70" y="6"/>
                </a:lnTo>
                <a:lnTo>
                  <a:pt x="70" y="6"/>
                </a:lnTo>
                <a:lnTo>
                  <a:pt x="72" y="6"/>
                </a:lnTo>
                <a:lnTo>
                  <a:pt x="74" y="8"/>
                </a:lnTo>
                <a:lnTo>
                  <a:pt x="76" y="8"/>
                </a:lnTo>
                <a:lnTo>
                  <a:pt x="76" y="8"/>
                </a:lnTo>
                <a:lnTo>
                  <a:pt x="78" y="8"/>
                </a:lnTo>
                <a:lnTo>
                  <a:pt x="82" y="4"/>
                </a:lnTo>
                <a:lnTo>
                  <a:pt x="8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4" name="Freeform 850"/>
          <p:cNvSpPr>
            <a:spLocks/>
          </p:cNvSpPr>
          <p:nvPr/>
        </p:nvSpPr>
        <p:spPr bwMode="auto">
          <a:xfrm>
            <a:off x="4133850" y="4684713"/>
            <a:ext cx="133350" cy="31750"/>
          </a:xfrm>
          <a:custGeom>
            <a:avLst/>
            <a:gdLst/>
            <a:ahLst/>
            <a:cxnLst>
              <a:cxn ang="0">
                <a:pos x="84" y="0"/>
              </a:cxn>
              <a:cxn ang="0">
                <a:pos x="80" y="2"/>
              </a:cxn>
              <a:cxn ang="0">
                <a:pos x="80" y="2"/>
              </a:cxn>
              <a:cxn ang="0">
                <a:pos x="80" y="6"/>
              </a:cxn>
              <a:cxn ang="0">
                <a:pos x="76" y="6"/>
              </a:cxn>
              <a:cxn ang="0">
                <a:pos x="74" y="6"/>
              </a:cxn>
              <a:cxn ang="0">
                <a:pos x="74" y="6"/>
              </a:cxn>
              <a:cxn ang="0">
                <a:pos x="66" y="8"/>
              </a:cxn>
              <a:cxn ang="0">
                <a:pos x="60" y="10"/>
              </a:cxn>
              <a:cxn ang="0">
                <a:pos x="50" y="10"/>
              </a:cxn>
              <a:cxn ang="0">
                <a:pos x="48" y="10"/>
              </a:cxn>
              <a:cxn ang="0">
                <a:pos x="48" y="10"/>
              </a:cxn>
              <a:cxn ang="0">
                <a:pos x="46" y="10"/>
              </a:cxn>
              <a:cxn ang="0">
                <a:pos x="40" y="12"/>
              </a:cxn>
              <a:cxn ang="0">
                <a:pos x="40" y="14"/>
              </a:cxn>
              <a:cxn ang="0">
                <a:pos x="38" y="14"/>
              </a:cxn>
              <a:cxn ang="0">
                <a:pos x="38" y="16"/>
              </a:cxn>
              <a:cxn ang="0">
                <a:pos x="30" y="20"/>
              </a:cxn>
              <a:cxn ang="0">
                <a:pos x="26" y="20"/>
              </a:cxn>
              <a:cxn ang="0">
                <a:pos x="16" y="20"/>
              </a:cxn>
              <a:cxn ang="0">
                <a:pos x="14" y="18"/>
              </a:cxn>
              <a:cxn ang="0">
                <a:pos x="14" y="18"/>
              </a:cxn>
              <a:cxn ang="0">
                <a:pos x="12" y="18"/>
              </a:cxn>
              <a:cxn ang="0">
                <a:pos x="8" y="16"/>
              </a:cxn>
              <a:cxn ang="0">
                <a:pos x="4" y="16"/>
              </a:cxn>
              <a:cxn ang="0">
                <a:pos x="2" y="16"/>
              </a:cxn>
              <a:cxn ang="0">
                <a:pos x="0" y="16"/>
              </a:cxn>
            </a:cxnLst>
            <a:rect l="0" t="0" r="r" b="b"/>
            <a:pathLst>
              <a:path w="84" h="20">
                <a:moveTo>
                  <a:pt x="84" y="0"/>
                </a:moveTo>
                <a:lnTo>
                  <a:pt x="80" y="2"/>
                </a:lnTo>
                <a:lnTo>
                  <a:pt x="80" y="2"/>
                </a:lnTo>
                <a:lnTo>
                  <a:pt x="80" y="6"/>
                </a:lnTo>
                <a:lnTo>
                  <a:pt x="76" y="6"/>
                </a:lnTo>
                <a:lnTo>
                  <a:pt x="74" y="6"/>
                </a:lnTo>
                <a:lnTo>
                  <a:pt x="74" y="6"/>
                </a:lnTo>
                <a:lnTo>
                  <a:pt x="66" y="8"/>
                </a:lnTo>
                <a:lnTo>
                  <a:pt x="60" y="10"/>
                </a:lnTo>
                <a:lnTo>
                  <a:pt x="50" y="10"/>
                </a:lnTo>
                <a:lnTo>
                  <a:pt x="48" y="10"/>
                </a:lnTo>
                <a:lnTo>
                  <a:pt x="48" y="10"/>
                </a:lnTo>
                <a:lnTo>
                  <a:pt x="46" y="10"/>
                </a:lnTo>
                <a:lnTo>
                  <a:pt x="40" y="12"/>
                </a:lnTo>
                <a:lnTo>
                  <a:pt x="40" y="14"/>
                </a:lnTo>
                <a:lnTo>
                  <a:pt x="38" y="14"/>
                </a:lnTo>
                <a:lnTo>
                  <a:pt x="38" y="16"/>
                </a:lnTo>
                <a:lnTo>
                  <a:pt x="30" y="20"/>
                </a:lnTo>
                <a:lnTo>
                  <a:pt x="26" y="20"/>
                </a:lnTo>
                <a:lnTo>
                  <a:pt x="16" y="20"/>
                </a:lnTo>
                <a:lnTo>
                  <a:pt x="14" y="18"/>
                </a:lnTo>
                <a:lnTo>
                  <a:pt x="14" y="18"/>
                </a:lnTo>
                <a:lnTo>
                  <a:pt x="12" y="18"/>
                </a:lnTo>
                <a:lnTo>
                  <a:pt x="8" y="16"/>
                </a:lnTo>
                <a:lnTo>
                  <a:pt x="4" y="16"/>
                </a:lnTo>
                <a:lnTo>
                  <a:pt x="2" y="16"/>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5" name="Freeform 851"/>
          <p:cNvSpPr>
            <a:spLocks/>
          </p:cNvSpPr>
          <p:nvPr/>
        </p:nvSpPr>
        <p:spPr bwMode="auto">
          <a:xfrm>
            <a:off x="4267200" y="4684713"/>
            <a:ext cx="31750" cy="28575"/>
          </a:xfrm>
          <a:custGeom>
            <a:avLst/>
            <a:gdLst/>
            <a:ahLst/>
            <a:cxnLst>
              <a:cxn ang="0">
                <a:pos x="20" y="18"/>
              </a:cxn>
              <a:cxn ang="0">
                <a:pos x="16" y="16"/>
              </a:cxn>
              <a:cxn ang="0">
                <a:pos x="12" y="10"/>
              </a:cxn>
              <a:cxn ang="0">
                <a:pos x="10" y="8"/>
              </a:cxn>
              <a:cxn ang="0">
                <a:pos x="10" y="6"/>
              </a:cxn>
              <a:cxn ang="0">
                <a:pos x="10" y="6"/>
              </a:cxn>
              <a:cxn ang="0">
                <a:pos x="8" y="6"/>
              </a:cxn>
              <a:cxn ang="0">
                <a:pos x="8" y="4"/>
              </a:cxn>
              <a:cxn ang="0">
                <a:pos x="8" y="2"/>
              </a:cxn>
              <a:cxn ang="0">
                <a:pos x="8" y="2"/>
              </a:cxn>
              <a:cxn ang="0">
                <a:pos x="6" y="0"/>
              </a:cxn>
              <a:cxn ang="0">
                <a:pos x="6" y="0"/>
              </a:cxn>
              <a:cxn ang="0">
                <a:pos x="4" y="0"/>
              </a:cxn>
              <a:cxn ang="0">
                <a:pos x="2" y="0"/>
              </a:cxn>
              <a:cxn ang="0">
                <a:pos x="0" y="0"/>
              </a:cxn>
              <a:cxn ang="0">
                <a:pos x="0" y="0"/>
              </a:cxn>
            </a:cxnLst>
            <a:rect l="0" t="0" r="r" b="b"/>
            <a:pathLst>
              <a:path w="20" h="18">
                <a:moveTo>
                  <a:pt x="20" y="18"/>
                </a:moveTo>
                <a:lnTo>
                  <a:pt x="16" y="16"/>
                </a:lnTo>
                <a:lnTo>
                  <a:pt x="12" y="10"/>
                </a:lnTo>
                <a:lnTo>
                  <a:pt x="10" y="8"/>
                </a:lnTo>
                <a:lnTo>
                  <a:pt x="10" y="6"/>
                </a:lnTo>
                <a:lnTo>
                  <a:pt x="10" y="6"/>
                </a:lnTo>
                <a:lnTo>
                  <a:pt x="8" y="6"/>
                </a:lnTo>
                <a:lnTo>
                  <a:pt x="8" y="4"/>
                </a:lnTo>
                <a:lnTo>
                  <a:pt x="8" y="2"/>
                </a:lnTo>
                <a:lnTo>
                  <a:pt x="8" y="2"/>
                </a:lnTo>
                <a:lnTo>
                  <a:pt x="6" y="0"/>
                </a:lnTo>
                <a:lnTo>
                  <a:pt x="6" y="0"/>
                </a:lnTo>
                <a:lnTo>
                  <a:pt x="4"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6" name="Freeform 852"/>
          <p:cNvSpPr>
            <a:spLocks/>
          </p:cNvSpPr>
          <p:nvPr/>
        </p:nvSpPr>
        <p:spPr bwMode="auto">
          <a:xfrm>
            <a:off x="3965575" y="4668838"/>
            <a:ext cx="168275" cy="41275"/>
          </a:xfrm>
          <a:custGeom>
            <a:avLst/>
            <a:gdLst/>
            <a:ahLst/>
            <a:cxnLst>
              <a:cxn ang="0">
                <a:pos x="106" y="26"/>
              </a:cxn>
              <a:cxn ang="0">
                <a:pos x="102" y="24"/>
              </a:cxn>
              <a:cxn ang="0">
                <a:pos x="100" y="24"/>
              </a:cxn>
              <a:cxn ang="0">
                <a:pos x="94" y="24"/>
              </a:cxn>
              <a:cxn ang="0">
                <a:pos x="88" y="24"/>
              </a:cxn>
              <a:cxn ang="0">
                <a:pos x="72" y="20"/>
              </a:cxn>
              <a:cxn ang="0">
                <a:pos x="72" y="20"/>
              </a:cxn>
              <a:cxn ang="0">
                <a:pos x="70" y="20"/>
              </a:cxn>
              <a:cxn ang="0">
                <a:pos x="70" y="20"/>
              </a:cxn>
              <a:cxn ang="0">
                <a:pos x="70" y="20"/>
              </a:cxn>
              <a:cxn ang="0">
                <a:pos x="68" y="20"/>
              </a:cxn>
              <a:cxn ang="0">
                <a:pos x="64" y="20"/>
              </a:cxn>
              <a:cxn ang="0">
                <a:pos x="64" y="20"/>
              </a:cxn>
              <a:cxn ang="0">
                <a:pos x="60" y="18"/>
              </a:cxn>
              <a:cxn ang="0">
                <a:pos x="58" y="18"/>
              </a:cxn>
              <a:cxn ang="0">
                <a:pos x="58" y="18"/>
              </a:cxn>
              <a:cxn ang="0">
                <a:pos x="56" y="16"/>
              </a:cxn>
              <a:cxn ang="0">
                <a:pos x="54" y="12"/>
              </a:cxn>
              <a:cxn ang="0">
                <a:pos x="50" y="10"/>
              </a:cxn>
              <a:cxn ang="0">
                <a:pos x="50" y="8"/>
              </a:cxn>
              <a:cxn ang="0">
                <a:pos x="48" y="8"/>
              </a:cxn>
              <a:cxn ang="0">
                <a:pos x="48" y="6"/>
              </a:cxn>
              <a:cxn ang="0">
                <a:pos x="48" y="4"/>
              </a:cxn>
              <a:cxn ang="0">
                <a:pos x="50" y="2"/>
              </a:cxn>
              <a:cxn ang="0">
                <a:pos x="50" y="2"/>
              </a:cxn>
              <a:cxn ang="0">
                <a:pos x="50" y="0"/>
              </a:cxn>
              <a:cxn ang="0">
                <a:pos x="50" y="0"/>
              </a:cxn>
              <a:cxn ang="0">
                <a:pos x="48" y="0"/>
              </a:cxn>
              <a:cxn ang="0">
                <a:pos x="48" y="0"/>
              </a:cxn>
              <a:cxn ang="0">
                <a:pos x="44" y="2"/>
              </a:cxn>
              <a:cxn ang="0">
                <a:pos x="34" y="6"/>
              </a:cxn>
              <a:cxn ang="0">
                <a:pos x="32" y="6"/>
              </a:cxn>
              <a:cxn ang="0">
                <a:pos x="32" y="4"/>
              </a:cxn>
              <a:cxn ang="0">
                <a:pos x="28" y="4"/>
              </a:cxn>
              <a:cxn ang="0">
                <a:pos x="24" y="4"/>
              </a:cxn>
              <a:cxn ang="0">
                <a:pos x="14" y="6"/>
              </a:cxn>
              <a:cxn ang="0">
                <a:pos x="10" y="8"/>
              </a:cxn>
              <a:cxn ang="0">
                <a:pos x="10" y="8"/>
              </a:cxn>
              <a:cxn ang="0">
                <a:pos x="10" y="10"/>
              </a:cxn>
              <a:cxn ang="0">
                <a:pos x="10" y="12"/>
              </a:cxn>
              <a:cxn ang="0">
                <a:pos x="8" y="14"/>
              </a:cxn>
              <a:cxn ang="0">
                <a:pos x="4" y="14"/>
              </a:cxn>
              <a:cxn ang="0">
                <a:pos x="2" y="14"/>
              </a:cxn>
              <a:cxn ang="0">
                <a:pos x="0" y="14"/>
              </a:cxn>
              <a:cxn ang="0">
                <a:pos x="0" y="12"/>
              </a:cxn>
            </a:cxnLst>
            <a:rect l="0" t="0" r="r" b="b"/>
            <a:pathLst>
              <a:path w="106" h="26">
                <a:moveTo>
                  <a:pt x="106" y="26"/>
                </a:moveTo>
                <a:lnTo>
                  <a:pt x="102" y="24"/>
                </a:lnTo>
                <a:lnTo>
                  <a:pt x="100" y="24"/>
                </a:lnTo>
                <a:lnTo>
                  <a:pt x="94" y="24"/>
                </a:lnTo>
                <a:lnTo>
                  <a:pt x="88" y="24"/>
                </a:lnTo>
                <a:lnTo>
                  <a:pt x="72" y="20"/>
                </a:lnTo>
                <a:lnTo>
                  <a:pt x="72" y="20"/>
                </a:lnTo>
                <a:lnTo>
                  <a:pt x="70" y="20"/>
                </a:lnTo>
                <a:lnTo>
                  <a:pt x="70" y="20"/>
                </a:lnTo>
                <a:lnTo>
                  <a:pt x="70" y="20"/>
                </a:lnTo>
                <a:lnTo>
                  <a:pt x="68" y="20"/>
                </a:lnTo>
                <a:lnTo>
                  <a:pt x="64" y="20"/>
                </a:lnTo>
                <a:lnTo>
                  <a:pt x="64" y="20"/>
                </a:lnTo>
                <a:lnTo>
                  <a:pt x="60" y="18"/>
                </a:lnTo>
                <a:lnTo>
                  <a:pt x="58" y="18"/>
                </a:lnTo>
                <a:lnTo>
                  <a:pt x="58" y="18"/>
                </a:lnTo>
                <a:lnTo>
                  <a:pt x="56" y="16"/>
                </a:lnTo>
                <a:lnTo>
                  <a:pt x="54" y="12"/>
                </a:lnTo>
                <a:lnTo>
                  <a:pt x="50" y="10"/>
                </a:lnTo>
                <a:lnTo>
                  <a:pt x="50" y="8"/>
                </a:lnTo>
                <a:lnTo>
                  <a:pt x="48" y="8"/>
                </a:lnTo>
                <a:lnTo>
                  <a:pt x="48" y="6"/>
                </a:lnTo>
                <a:lnTo>
                  <a:pt x="48" y="4"/>
                </a:lnTo>
                <a:lnTo>
                  <a:pt x="50" y="2"/>
                </a:lnTo>
                <a:lnTo>
                  <a:pt x="50" y="2"/>
                </a:lnTo>
                <a:lnTo>
                  <a:pt x="50" y="0"/>
                </a:lnTo>
                <a:lnTo>
                  <a:pt x="50" y="0"/>
                </a:lnTo>
                <a:lnTo>
                  <a:pt x="48" y="0"/>
                </a:lnTo>
                <a:lnTo>
                  <a:pt x="48" y="0"/>
                </a:lnTo>
                <a:lnTo>
                  <a:pt x="44" y="2"/>
                </a:lnTo>
                <a:lnTo>
                  <a:pt x="34" y="6"/>
                </a:lnTo>
                <a:lnTo>
                  <a:pt x="32" y="6"/>
                </a:lnTo>
                <a:lnTo>
                  <a:pt x="32" y="4"/>
                </a:lnTo>
                <a:lnTo>
                  <a:pt x="28" y="4"/>
                </a:lnTo>
                <a:lnTo>
                  <a:pt x="24" y="4"/>
                </a:lnTo>
                <a:lnTo>
                  <a:pt x="14" y="6"/>
                </a:lnTo>
                <a:lnTo>
                  <a:pt x="10" y="8"/>
                </a:lnTo>
                <a:lnTo>
                  <a:pt x="10" y="8"/>
                </a:lnTo>
                <a:lnTo>
                  <a:pt x="10" y="10"/>
                </a:lnTo>
                <a:lnTo>
                  <a:pt x="10" y="12"/>
                </a:lnTo>
                <a:lnTo>
                  <a:pt x="8" y="14"/>
                </a:lnTo>
                <a:lnTo>
                  <a:pt x="4" y="14"/>
                </a:lnTo>
                <a:lnTo>
                  <a:pt x="2" y="14"/>
                </a:lnTo>
                <a:lnTo>
                  <a:pt x="0" y="14"/>
                </a:lnTo>
                <a:lnTo>
                  <a:pt x="0"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7" name="Freeform 853"/>
          <p:cNvSpPr>
            <a:spLocks/>
          </p:cNvSpPr>
          <p:nvPr/>
        </p:nvSpPr>
        <p:spPr bwMode="auto">
          <a:xfrm>
            <a:off x="4267200" y="4605338"/>
            <a:ext cx="53975" cy="79375"/>
          </a:xfrm>
          <a:custGeom>
            <a:avLst/>
            <a:gdLst/>
            <a:ahLst/>
            <a:cxnLst>
              <a:cxn ang="0">
                <a:pos x="0" y="50"/>
              </a:cxn>
              <a:cxn ang="0">
                <a:pos x="0" y="50"/>
              </a:cxn>
              <a:cxn ang="0">
                <a:pos x="4" y="46"/>
              </a:cxn>
              <a:cxn ang="0">
                <a:pos x="6" y="44"/>
              </a:cxn>
              <a:cxn ang="0">
                <a:pos x="6" y="44"/>
              </a:cxn>
              <a:cxn ang="0">
                <a:pos x="8" y="44"/>
              </a:cxn>
              <a:cxn ang="0">
                <a:pos x="10" y="44"/>
              </a:cxn>
              <a:cxn ang="0">
                <a:pos x="12" y="44"/>
              </a:cxn>
              <a:cxn ang="0">
                <a:pos x="14" y="44"/>
              </a:cxn>
              <a:cxn ang="0">
                <a:pos x="12" y="40"/>
              </a:cxn>
              <a:cxn ang="0">
                <a:pos x="12" y="38"/>
              </a:cxn>
              <a:cxn ang="0">
                <a:pos x="10" y="34"/>
              </a:cxn>
              <a:cxn ang="0">
                <a:pos x="10" y="34"/>
              </a:cxn>
              <a:cxn ang="0">
                <a:pos x="12" y="32"/>
              </a:cxn>
              <a:cxn ang="0">
                <a:pos x="12" y="32"/>
              </a:cxn>
              <a:cxn ang="0">
                <a:pos x="10" y="28"/>
              </a:cxn>
              <a:cxn ang="0">
                <a:pos x="10" y="26"/>
              </a:cxn>
              <a:cxn ang="0">
                <a:pos x="10" y="26"/>
              </a:cxn>
              <a:cxn ang="0">
                <a:pos x="14" y="26"/>
              </a:cxn>
              <a:cxn ang="0">
                <a:pos x="18" y="24"/>
              </a:cxn>
              <a:cxn ang="0">
                <a:pos x="18" y="20"/>
              </a:cxn>
              <a:cxn ang="0">
                <a:pos x="18" y="20"/>
              </a:cxn>
              <a:cxn ang="0">
                <a:pos x="16" y="16"/>
              </a:cxn>
              <a:cxn ang="0">
                <a:pos x="16" y="16"/>
              </a:cxn>
              <a:cxn ang="0">
                <a:pos x="14" y="16"/>
              </a:cxn>
              <a:cxn ang="0">
                <a:pos x="10" y="16"/>
              </a:cxn>
              <a:cxn ang="0">
                <a:pos x="8" y="14"/>
              </a:cxn>
              <a:cxn ang="0">
                <a:pos x="8" y="14"/>
              </a:cxn>
              <a:cxn ang="0">
                <a:pos x="12" y="10"/>
              </a:cxn>
              <a:cxn ang="0">
                <a:pos x="14" y="10"/>
              </a:cxn>
              <a:cxn ang="0">
                <a:pos x="16" y="10"/>
              </a:cxn>
              <a:cxn ang="0">
                <a:pos x="18" y="12"/>
              </a:cxn>
              <a:cxn ang="0">
                <a:pos x="18" y="12"/>
              </a:cxn>
              <a:cxn ang="0">
                <a:pos x="20" y="14"/>
              </a:cxn>
              <a:cxn ang="0">
                <a:pos x="22" y="14"/>
              </a:cxn>
              <a:cxn ang="0">
                <a:pos x="26" y="14"/>
              </a:cxn>
              <a:cxn ang="0">
                <a:pos x="26" y="14"/>
              </a:cxn>
              <a:cxn ang="0">
                <a:pos x="30" y="12"/>
              </a:cxn>
              <a:cxn ang="0">
                <a:pos x="30" y="12"/>
              </a:cxn>
              <a:cxn ang="0">
                <a:pos x="30" y="10"/>
              </a:cxn>
              <a:cxn ang="0">
                <a:pos x="30" y="8"/>
              </a:cxn>
              <a:cxn ang="0">
                <a:pos x="30" y="6"/>
              </a:cxn>
              <a:cxn ang="0">
                <a:pos x="30" y="6"/>
              </a:cxn>
              <a:cxn ang="0">
                <a:pos x="32" y="0"/>
              </a:cxn>
              <a:cxn ang="0">
                <a:pos x="32" y="0"/>
              </a:cxn>
              <a:cxn ang="0">
                <a:pos x="34" y="0"/>
              </a:cxn>
            </a:cxnLst>
            <a:rect l="0" t="0" r="r" b="b"/>
            <a:pathLst>
              <a:path w="34" h="50">
                <a:moveTo>
                  <a:pt x="0" y="50"/>
                </a:moveTo>
                <a:lnTo>
                  <a:pt x="0" y="50"/>
                </a:lnTo>
                <a:lnTo>
                  <a:pt x="4" y="46"/>
                </a:lnTo>
                <a:lnTo>
                  <a:pt x="6" y="44"/>
                </a:lnTo>
                <a:lnTo>
                  <a:pt x="6" y="44"/>
                </a:lnTo>
                <a:lnTo>
                  <a:pt x="8" y="44"/>
                </a:lnTo>
                <a:lnTo>
                  <a:pt x="10" y="44"/>
                </a:lnTo>
                <a:lnTo>
                  <a:pt x="12" y="44"/>
                </a:lnTo>
                <a:lnTo>
                  <a:pt x="14" y="44"/>
                </a:lnTo>
                <a:lnTo>
                  <a:pt x="12" y="40"/>
                </a:lnTo>
                <a:lnTo>
                  <a:pt x="12" y="38"/>
                </a:lnTo>
                <a:lnTo>
                  <a:pt x="10" y="34"/>
                </a:lnTo>
                <a:lnTo>
                  <a:pt x="10" y="34"/>
                </a:lnTo>
                <a:lnTo>
                  <a:pt x="12" y="32"/>
                </a:lnTo>
                <a:lnTo>
                  <a:pt x="12" y="32"/>
                </a:lnTo>
                <a:lnTo>
                  <a:pt x="10" y="28"/>
                </a:lnTo>
                <a:lnTo>
                  <a:pt x="10" y="26"/>
                </a:lnTo>
                <a:lnTo>
                  <a:pt x="10" y="26"/>
                </a:lnTo>
                <a:lnTo>
                  <a:pt x="14" y="26"/>
                </a:lnTo>
                <a:lnTo>
                  <a:pt x="18" y="24"/>
                </a:lnTo>
                <a:lnTo>
                  <a:pt x="18" y="20"/>
                </a:lnTo>
                <a:lnTo>
                  <a:pt x="18" y="20"/>
                </a:lnTo>
                <a:lnTo>
                  <a:pt x="16" y="16"/>
                </a:lnTo>
                <a:lnTo>
                  <a:pt x="16" y="16"/>
                </a:lnTo>
                <a:lnTo>
                  <a:pt x="14" y="16"/>
                </a:lnTo>
                <a:lnTo>
                  <a:pt x="10" y="16"/>
                </a:lnTo>
                <a:lnTo>
                  <a:pt x="8" y="14"/>
                </a:lnTo>
                <a:lnTo>
                  <a:pt x="8" y="14"/>
                </a:lnTo>
                <a:lnTo>
                  <a:pt x="12" y="10"/>
                </a:lnTo>
                <a:lnTo>
                  <a:pt x="14" y="10"/>
                </a:lnTo>
                <a:lnTo>
                  <a:pt x="16" y="10"/>
                </a:lnTo>
                <a:lnTo>
                  <a:pt x="18" y="12"/>
                </a:lnTo>
                <a:lnTo>
                  <a:pt x="18" y="12"/>
                </a:lnTo>
                <a:lnTo>
                  <a:pt x="20" y="14"/>
                </a:lnTo>
                <a:lnTo>
                  <a:pt x="22" y="14"/>
                </a:lnTo>
                <a:lnTo>
                  <a:pt x="26" y="14"/>
                </a:lnTo>
                <a:lnTo>
                  <a:pt x="26" y="14"/>
                </a:lnTo>
                <a:lnTo>
                  <a:pt x="30" y="12"/>
                </a:lnTo>
                <a:lnTo>
                  <a:pt x="30" y="12"/>
                </a:lnTo>
                <a:lnTo>
                  <a:pt x="30" y="10"/>
                </a:lnTo>
                <a:lnTo>
                  <a:pt x="30" y="8"/>
                </a:lnTo>
                <a:lnTo>
                  <a:pt x="30" y="6"/>
                </a:lnTo>
                <a:lnTo>
                  <a:pt x="30" y="6"/>
                </a:lnTo>
                <a:lnTo>
                  <a:pt x="32" y="0"/>
                </a:lnTo>
                <a:lnTo>
                  <a:pt x="32" y="0"/>
                </a:lnTo>
                <a:lnTo>
                  <a:pt x="3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8" name="Freeform 854"/>
          <p:cNvSpPr>
            <a:spLocks/>
          </p:cNvSpPr>
          <p:nvPr/>
        </p:nvSpPr>
        <p:spPr bwMode="auto">
          <a:xfrm>
            <a:off x="3965575" y="4551363"/>
            <a:ext cx="161925" cy="95250"/>
          </a:xfrm>
          <a:custGeom>
            <a:avLst/>
            <a:gdLst/>
            <a:ahLst/>
            <a:cxnLst>
              <a:cxn ang="0">
                <a:pos x="2" y="56"/>
              </a:cxn>
              <a:cxn ang="0">
                <a:pos x="6" y="60"/>
              </a:cxn>
              <a:cxn ang="0">
                <a:pos x="10" y="60"/>
              </a:cxn>
              <a:cxn ang="0">
                <a:pos x="22" y="56"/>
              </a:cxn>
              <a:cxn ang="0">
                <a:pos x="26" y="56"/>
              </a:cxn>
              <a:cxn ang="0">
                <a:pos x="30" y="52"/>
              </a:cxn>
              <a:cxn ang="0">
                <a:pos x="40" y="50"/>
              </a:cxn>
              <a:cxn ang="0">
                <a:pos x="44" y="50"/>
              </a:cxn>
              <a:cxn ang="0">
                <a:pos x="48" y="50"/>
              </a:cxn>
              <a:cxn ang="0">
                <a:pos x="48" y="48"/>
              </a:cxn>
              <a:cxn ang="0">
                <a:pos x="58" y="50"/>
              </a:cxn>
              <a:cxn ang="0">
                <a:pos x="62" y="50"/>
              </a:cxn>
              <a:cxn ang="0">
                <a:pos x="64" y="48"/>
              </a:cxn>
              <a:cxn ang="0">
                <a:pos x="70" y="50"/>
              </a:cxn>
              <a:cxn ang="0">
                <a:pos x="68" y="52"/>
              </a:cxn>
              <a:cxn ang="0">
                <a:pos x="76" y="56"/>
              </a:cxn>
              <a:cxn ang="0">
                <a:pos x="78" y="56"/>
              </a:cxn>
              <a:cxn ang="0">
                <a:pos x="78" y="48"/>
              </a:cxn>
              <a:cxn ang="0">
                <a:pos x="76" y="46"/>
              </a:cxn>
              <a:cxn ang="0">
                <a:pos x="72" y="46"/>
              </a:cxn>
              <a:cxn ang="0">
                <a:pos x="74" y="42"/>
              </a:cxn>
              <a:cxn ang="0">
                <a:pos x="74" y="38"/>
              </a:cxn>
              <a:cxn ang="0">
                <a:pos x="70" y="34"/>
              </a:cxn>
              <a:cxn ang="0">
                <a:pos x="70" y="32"/>
              </a:cxn>
              <a:cxn ang="0">
                <a:pos x="66" y="30"/>
              </a:cxn>
              <a:cxn ang="0">
                <a:pos x="70" y="24"/>
              </a:cxn>
              <a:cxn ang="0">
                <a:pos x="80" y="20"/>
              </a:cxn>
              <a:cxn ang="0">
                <a:pos x="84" y="20"/>
              </a:cxn>
              <a:cxn ang="0">
                <a:pos x="86" y="18"/>
              </a:cxn>
              <a:cxn ang="0">
                <a:pos x="88" y="16"/>
              </a:cxn>
              <a:cxn ang="0">
                <a:pos x="90" y="10"/>
              </a:cxn>
              <a:cxn ang="0">
                <a:pos x="92" y="8"/>
              </a:cxn>
              <a:cxn ang="0">
                <a:pos x="96" y="10"/>
              </a:cxn>
              <a:cxn ang="0">
                <a:pos x="100" y="10"/>
              </a:cxn>
              <a:cxn ang="0">
                <a:pos x="102" y="6"/>
              </a:cxn>
              <a:cxn ang="0">
                <a:pos x="102" y="0"/>
              </a:cxn>
            </a:cxnLst>
            <a:rect l="0" t="0" r="r" b="b"/>
            <a:pathLst>
              <a:path w="102" h="60">
                <a:moveTo>
                  <a:pt x="0" y="54"/>
                </a:moveTo>
                <a:lnTo>
                  <a:pt x="2" y="56"/>
                </a:lnTo>
                <a:lnTo>
                  <a:pt x="4" y="60"/>
                </a:lnTo>
                <a:lnTo>
                  <a:pt x="6" y="60"/>
                </a:lnTo>
                <a:lnTo>
                  <a:pt x="6" y="60"/>
                </a:lnTo>
                <a:lnTo>
                  <a:pt x="10" y="60"/>
                </a:lnTo>
                <a:lnTo>
                  <a:pt x="16" y="60"/>
                </a:lnTo>
                <a:lnTo>
                  <a:pt x="22" y="56"/>
                </a:lnTo>
                <a:lnTo>
                  <a:pt x="24" y="56"/>
                </a:lnTo>
                <a:lnTo>
                  <a:pt x="26" y="56"/>
                </a:lnTo>
                <a:lnTo>
                  <a:pt x="26" y="54"/>
                </a:lnTo>
                <a:lnTo>
                  <a:pt x="30" y="52"/>
                </a:lnTo>
                <a:lnTo>
                  <a:pt x="38" y="50"/>
                </a:lnTo>
                <a:lnTo>
                  <a:pt x="40" y="50"/>
                </a:lnTo>
                <a:lnTo>
                  <a:pt x="42" y="50"/>
                </a:lnTo>
                <a:lnTo>
                  <a:pt x="44" y="50"/>
                </a:lnTo>
                <a:lnTo>
                  <a:pt x="46" y="50"/>
                </a:lnTo>
                <a:lnTo>
                  <a:pt x="48" y="50"/>
                </a:lnTo>
                <a:lnTo>
                  <a:pt x="48" y="50"/>
                </a:lnTo>
                <a:lnTo>
                  <a:pt x="48" y="48"/>
                </a:lnTo>
                <a:lnTo>
                  <a:pt x="56" y="48"/>
                </a:lnTo>
                <a:lnTo>
                  <a:pt x="58" y="50"/>
                </a:lnTo>
                <a:lnTo>
                  <a:pt x="60" y="50"/>
                </a:lnTo>
                <a:lnTo>
                  <a:pt x="62" y="50"/>
                </a:lnTo>
                <a:lnTo>
                  <a:pt x="62" y="48"/>
                </a:lnTo>
                <a:lnTo>
                  <a:pt x="64" y="48"/>
                </a:lnTo>
                <a:lnTo>
                  <a:pt x="66" y="48"/>
                </a:lnTo>
                <a:lnTo>
                  <a:pt x="70" y="50"/>
                </a:lnTo>
                <a:lnTo>
                  <a:pt x="70" y="50"/>
                </a:lnTo>
                <a:lnTo>
                  <a:pt x="68" y="52"/>
                </a:lnTo>
                <a:lnTo>
                  <a:pt x="70" y="54"/>
                </a:lnTo>
                <a:lnTo>
                  <a:pt x="76" y="56"/>
                </a:lnTo>
                <a:lnTo>
                  <a:pt x="78" y="58"/>
                </a:lnTo>
                <a:lnTo>
                  <a:pt x="78" y="56"/>
                </a:lnTo>
                <a:lnTo>
                  <a:pt x="80" y="50"/>
                </a:lnTo>
                <a:lnTo>
                  <a:pt x="78" y="48"/>
                </a:lnTo>
                <a:lnTo>
                  <a:pt x="78" y="46"/>
                </a:lnTo>
                <a:lnTo>
                  <a:pt x="76" y="46"/>
                </a:lnTo>
                <a:lnTo>
                  <a:pt x="76" y="46"/>
                </a:lnTo>
                <a:lnTo>
                  <a:pt x="72" y="46"/>
                </a:lnTo>
                <a:lnTo>
                  <a:pt x="74" y="42"/>
                </a:lnTo>
                <a:lnTo>
                  <a:pt x="74" y="42"/>
                </a:lnTo>
                <a:lnTo>
                  <a:pt x="76" y="40"/>
                </a:lnTo>
                <a:lnTo>
                  <a:pt x="74" y="38"/>
                </a:lnTo>
                <a:lnTo>
                  <a:pt x="72" y="36"/>
                </a:lnTo>
                <a:lnTo>
                  <a:pt x="70" y="34"/>
                </a:lnTo>
                <a:lnTo>
                  <a:pt x="70" y="34"/>
                </a:lnTo>
                <a:lnTo>
                  <a:pt x="70" y="32"/>
                </a:lnTo>
                <a:lnTo>
                  <a:pt x="68" y="32"/>
                </a:lnTo>
                <a:lnTo>
                  <a:pt x="66" y="30"/>
                </a:lnTo>
                <a:lnTo>
                  <a:pt x="66" y="28"/>
                </a:lnTo>
                <a:lnTo>
                  <a:pt x="70" y="24"/>
                </a:lnTo>
                <a:lnTo>
                  <a:pt x="74" y="22"/>
                </a:lnTo>
                <a:lnTo>
                  <a:pt x="80" y="20"/>
                </a:lnTo>
                <a:lnTo>
                  <a:pt x="84" y="20"/>
                </a:lnTo>
                <a:lnTo>
                  <a:pt x="84" y="20"/>
                </a:lnTo>
                <a:lnTo>
                  <a:pt x="86" y="20"/>
                </a:lnTo>
                <a:lnTo>
                  <a:pt x="86" y="18"/>
                </a:lnTo>
                <a:lnTo>
                  <a:pt x="88" y="18"/>
                </a:lnTo>
                <a:lnTo>
                  <a:pt x="88" y="16"/>
                </a:lnTo>
                <a:lnTo>
                  <a:pt x="90" y="14"/>
                </a:lnTo>
                <a:lnTo>
                  <a:pt x="90" y="10"/>
                </a:lnTo>
                <a:lnTo>
                  <a:pt x="90" y="8"/>
                </a:lnTo>
                <a:lnTo>
                  <a:pt x="92" y="8"/>
                </a:lnTo>
                <a:lnTo>
                  <a:pt x="94" y="8"/>
                </a:lnTo>
                <a:lnTo>
                  <a:pt x="96" y="10"/>
                </a:lnTo>
                <a:lnTo>
                  <a:pt x="98" y="10"/>
                </a:lnTo>
                <a:lnTo>
                  <a:pt x="100" y="10"/>
                </a:lnTo>
                <a:lnTo>
                  <a:pt x="102" y="8"/>
                </a:lnTo>
                <a:lnTo>
                  <a:pt x="102" y="6"/>
                </a:lnTo>
                <a:lnTo>
                  <a:pt x="102" y="0"/>
                </a:lnTo>
                <a:lnTo>
                  <a:pt x="10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9" name="Freeform 855"/>
          <p:cNvSpPr>
            <a:spLocks/>
          </p:cNvSpPr>
          <p:nvPr/>
        </p:nvSpPr>
        <p:spPr bwMode="auto">
          <a:xfrm>
            <a:off x="4641850" y="4595813"/>
            <a:ext cx="104775" cy="19050"/>
          </a:xfrm>
          <a:custGeom>
            <a:avLst/>
            <a:gdLst/>
            <a:ahLst/>
            <a:cxnLst>
              <a:cxn ang="0">
                <a:pos x="0" y="8"/>
              </a:cxn>
              <a:cxn ang="0">
                <a:pos x="0" y="8"/>
              </a:cxn>
              <a:cxn ang="0">
                <a:pos x="2" y="8"/>
              </a:cxn>
              <a:cxn ang="0">
                <a:pos x="6" y="6"/>
              </a:cxn>
              <a:cxn ang="0">
                <a:pos x="8" y="4"/>
              </a:cxn>
              <a:cxn ang="0">
                <a:pos x="8" y="4"/>
              </a:cxn>
              <a:cxn ang="0">
                <a:pos x="8" y="2"/>
              </a:cxn>
              <a:cxn ang="0">
                <a:pos x="8" y="2"/>
              </a:cxn>
              <a:cxn ang="0">
                <a:pos x="10" y="0"/>
              </a:cxn>
              <a:cxn ang="0">
                <a:pos x="10" y="0"/>
              </a:cxn>
              <a:cxn ang="0">
                <a:pos x="14" y="2"/>
              </a:cxn>
              <a:cxn ang="0">
                <a:pos x="14" y="2"/>
              </a:cxn>
              <a:cxn ang="0">
                <a:pos x="14" y="4"/>
              </a:cxn>
              <a:cxn ang="0">
                <a:pos x="16" y="4"/>
              </a:cxn>
              <a:cxn ang="0">
                <a:pos x="18" y="6"/>
              </a:cxn>
              <a:cxn ang="0">
                <a:pos x="22" y="6"/>
              </a:cxn>
              <a:cxn ang="0">
                <a:pos x="22" y="6"/>
              </a:cxn>
              <a:cxn ang="0">
                <a:pos x="24" y="6"/>
              </a:cxn>
              <a:cxn ang="0">
                <a:pos x="34" y="8"/>
              </a:cxn>
              <a:cxn ang="0">
                <a:pos x="38" y="8"/>
              </a:cxn>
              <a:cxn ang="0">
                <a:pos x="42" y="8"/>
              </a:cxn>
              <a:cxn ang="0">
                <a:pos x="44" y="8"/>
              </a:cxn>
              <a:cxn ang="0">
                <a:pos x="44" y="10"/>
              </a:cxn>
              <a:cxn ang="0">
                <a:pos x="50" y="10"/>
              </a:cxn>
              <a:cxn ang="0">
                <a:pos x="52" y="8"/>
              </a:cxn>
              <a:cxn ang="0">
                <a:pos x="56" y="8"/>
              </a:cxn>
              <a:cxn ang="0">
                <a:pos x="56" y="8"/>
              </a:cxn>
              <a:cxn ang="0">
                <a:pos x="60" y="8"/>
              </a:cxn>
              <a:cxn ang="0">
                <a:pos x="60" y="8"/>
              </a:cxn>
              <a:cxn ang="0">
                <a:pos x="62" y="8"/>
              </a:cxn>
              <a:cxn ang="0">
                <a:pos x="62" y="8"/>
              </a:cxn>
              <a:cxn ang="0">
                <a:pos x="64" y="10"/>
              </a:cxn>
              <a:cxn ang="0">
                <a:pos x="64" y="12"/>
              </a:cxn>
              <a:cxn ang="0">
                <a:pos x="66" y="12"/>
              </a:cxn>
              <a:cxn ang="0">
                <a:pos x="66" y="12"/>
              </a:cxn>
            </a:cxnLst>
            <a:rect l="0" t="0" r="r" b="b"/>
            <a:pathLst>
              <a:path w="66" h="12">
                <a:moveTo>
                  <a:pt x="0" y="8"/>
                </a:moveTo>
                <a:lnTo>
                  <a:pt x="0" y="8"/>
                </a:lnTo>
                <a:lnTo>
                  <a:pt x="2" y="8"/>
                </a:lnTo>
                <a:lnTo>
                  <a:pt x="6" y="6"/>
                </a:lnTo>
                <a:lnTo>
                  <a:pt x="8" y="4"/>
                </a:lnTo>
                <a:lnTo>
                  <a:pt x="8" y="4"/>
                </a:lnTo>
                <a:lnTo>
                  <a:pt x="8" y="2"/>
                </a:lnTo>
                <a:lnTo>
                  <a:pt x="8" y="2"/>
                </a:lnTo>
                <a:lnTo>
                  <a:pt x="10" y="0"/>
                </a:lnTo>
                <a:lnTo>
                  <a:pt x="10" y="0"/>
                </a:lnTo>
                <a:lnTo>
                  <a:pt x="14" y="2"/>
                </a:lnTo>
                <a:lnTo>
                  <a:pt x="14" y="2"/>
                </a:lnTo>
                <a:lnTo>
                  <a:pt x="14" y="4"/>
                </a:lnTo>
                <a:lnTo>
                  <a:pt x="16" y="4"/>
                </a:lnTo>
                <a:lnTo>
                  <a:pt x="18" y="6"/>
                </a:lnTo>
                <a:lnTo>
                  <a:pt x="22" y="6"/>
                </a:lnTo>
                <a:lnTo>
                  <a:pt x="22" y="6"/>
                </a:lnTo>
                <a:lnTo>
                  <a:pt x="24" y="6"/>
                </a:lnTo>
                <a:lnTo>
                  <a:pt x="34" y="8"/>
                </a:lnTo>
                <a:lnTo>
                  <a:pt x="38" y="8"/>
                </a:lnTo>
                <a:lnTo>
                  <a:pt x="42" y="8"/>
                </a:lnTo>
                <a:lnTo>
                  <a:pt x="44" y="8"/>
                </a:lnTo>
                <a:lnTo>
                  <a:pt x="44" y="10"/>
                </a:lnTo>
                <a:lnTo>
                  <a:pt x="50" y="10"/>
                </a:lnTo>
                <a:lnTo>
                  <a:pt x="52" y="8"/>
                </a:lnTo>
                <a:lnTo>
                  <a:pt x="56" y="8"/>
                </a:lnTo>
                <a:lnTo>
                  <a:pt x="56" y="8"/>
                </a:lnTo>
                <a:lnTo>
                  <a:pt x="60" y="8"/>
                </a:lnTo>
                <a:lnTo>
                  <a:pt x="60" y="8"/>
                </a:lnTo>
                <a:lnTo>
                  <a:pt x="62" y="8"/>
                </a:lnTo>
                <a:lnTo>
                  <a:pt x="62" y="8"/>
                </a:lnTo>
                <a:lnTo>
                  <a:pt x="64" y="10"/>
                </a:lnTo>
                <a:lnTo>
                  <a:pt x="64" y="12"/>
                </a:lnTo>
                <a:lnTo>
                  <a:pt x="66" y="12"/>
                </a:lnTo>
                <a:lnTo>
                  <a:pt x="66"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0" name="Freeform 856"/>
          <p:cNvSpPr>
            <a:spLocks/>
          </p:cNvSpPr>
          <p:nvPr/>
        </p:nvSpPr>
        <p:spPr bwMode="auto">
          <a:xfrm>
            <a:off x="4321175" y="4564063"/>
            <a:ext cx="276225" cy="60325"/>
          </a:xfrm>
          <a:custGeom>
            <a:avLst/>
            <a:gdLst/>
            <a:ahLst/>
            <a:cxnLst>
              <a:cxn ang="0">
                <a:pos x="174" y="8"/>
              </a:cxn>
              <a:cxn ang="0">
                <a:pos x="172" y="8"/>
              </a:cxn>
              <a:cxn ang="0">
                <a:pos x="168" y="8"/>
              </a:cxn>
              <a:cxn ang="0">
                <a:pos x="164" y="10"/>
              </a:cxn>
              <a:cxn ang="0">
                <a:pos x="162" y="10"/>
              </a:cxn>
              <a:cxn ang="0">
                <a:pos x="156" y="6"/>
              </a:cxn>
              <a:cxn ang="0">
                <a:pos x="150" y="2"/>
              </a:cxn>
              <a:cxn ang="0">
                <a:pos x="144" y="2"/>
              </a:cxn>
              <a:cxn ang="0">
                <a:pos x="138" y="2"/>
              </a:cxn>
              <a:cxn ang="0">
                <a:pos x="130" y="2"/>
              </a:cxn>
              <a:cxn ang="0">
                <a:pos x="126" y="0"/>
              </a:cxn>
              <a:cxn ang="0">
                <a:pos x="122" y="0"/>
              </a:cxn>
              <a:cxn ang="0">
                <a:pos x="116" y="2"/>
              </a:cxn>
              <a:cxn ang="0">
                <a:pos x="116" y="4"/>
              </a:cxn>
              <a:cxn ang="0">
                <a:pos x="114" y="6"/>
              </a:cxn>
              <a:cxn ang="0">
                <a:pos x="112" y="10"/>
              </a:cxn>
              <a:cxn ang="0">
                <a:pos x="110" y="12"/>
              </a:cxn>
              <a:cxn ang="0">
                <a:pos x="108" y="14"/>
              </a:cxn>
              <a:cxn ang="0">
                <a:pos x="104" y="16"/>
              </a:cxn>
              <a:cxn ang="0">
                <a:pos x="102" y="18"/>
              </a:cxn>
              <a:cxn ang="0">
                <a:pos x="98" y="18"/>
              </a:cxn>
              <a:cxn ang="0">
                <a:pos x="96" y="20"/>
              </a:cxn>
              <a:cxn ang="0">
                <a:pos x="90" y="16"/>
              </a:cxn>
              <a:cxn ang="0">
                <a:pos x="86" y="16"/>
              </a:cxn>
              <a:cxn ang="0">
                <a:pos x="82" y="18"/>
              </a:cxn>
              <a:cxn ang="0">
                <a:pos x="80" y="22"/>
              </a:cxn>
              <a:cxn ang="0">
                <a:pos x="68" y="22"/>
              </a:cxn>
              <a:cxn ang="0">
                <a:pos x="64" y="22"/>
              </a:cxn>
              <a:cxn ang="0">
                <a:pos x="62" y="22"/>
              </a:cxn>
              <a:cxn ang="0">
                <a:pos x="58" y="24"/>
              </a:cxn>
              <a:cxn ang="0">
                <a:pos x="56" y="28"/>
              </a:cxn>
              <a:cxn ang="0">
                <a:pos x="58" y="32"/>
              </a:cxn>
              <a:cxn ang="0">
                <a:pos x="60" y="34"/>
              </a:cxn>
              <a:cxn ang="0">
                <a:pos x="58" y="34"/>
              </a:cxn>
              <a:cxn ang="0">
                <a:pos x="56" y="34"/>
              </a:cxn>
              <a:cxn ang="0">
                <a:pos x="54" y="36"/>
              </a:cxn>
              <a:cxn ang="0">
                <a:pos x="50" y="36"/>
              </a:cxn>
              <a:cxn ang="0">
                <a:pos x="46" y="36"/>
              </a:cxn>
              <a:cxn ang="0">
                <a:pos x="44" y="36"/>
              </a:cxn>
              <a:cxn ang="0">
                <a:pos x="40" y="38"/>
              </a:cxn>
              <a:cxn ang="0">
                <a:pos x="34" y="36"/>
              </a:cxn>
              <a:cxn ang="0">
                <a:pos x="28" y="36"/>
              </a:cxn>
              <a:cxn ang="0">
                <a:pos x="26" y="36"/>
              </a:cxn>
              <a:cxn ang="0">
                <a:pos x="20" y="36"/>
              </a:cxn>
              <a:cxn ang="0">
                <a:pos x="10" y="30"/>
              </a:cxn>
              <a:cxn ang="0">
                <a:pos x="8" y="28"/>
              </a:cxn>
              <a:cxn ang="0">
                <a:pos x="4" y="26"/>
              </a:cxn>
              <a:cxn ang="0">
                <a:pos x="2" y="24"/>
              </a:cxn>
              <a:cxn ang="0">
                <a:pos x="0" y="24"/>
              </a:cxn>
            </a:cxnLst>
            <a:rect l="0" t="0" r="r" b="b"/>
            <a:pathLst>
              <a:path w="174" h="38">
                <a:moveTo>
                  <a:pt x="174" y="8"/>
                </a:moveTo>
                <a:lnTo>
                  <a:pt x="174" y="8"/>
                </a:lnTo>
                <a:lnTo>
                  <a:pt x="172" y="8"/>
                </a:lnTo>
                <a:lnTo>
                  <a:pt x="172" y="8"/>
                </a:lnTo>
                <a:lnTo>
                  <a:pt x="170" y="8"/>
                </a:lnTo>
                <a:lnTo>
                  <a:pt x="168" y="8"/>
                </a:lnTo>
                <a:lnTo>
                  <a:pt x="166" y="8"/>
                </a:lnTo>
                <a:lnTo>
                  <a:pt x="164" y="10"/>
                </a:lnTo>
                <a:lnTo>
                  <a:pt x="162" y="10"/>
                </a:lnTo>
                <a:lnTo>
                  <a:pt x="162" y="10"/>
                </a:lnTo>
                <a:lnTo>
                  <a:pt x="160" y="10"/>
                </a:lnTo>
                <a:lnTo>
                  <a:pt x="156" y="6"/>
                </a:lnTo>
                <a:lnTo>
                  <a:pt x="154" y="4"/>
                </a:lnTo>
                <a:lnTo>
                  <a:pt x="150" y="2"/>
                </a:lnTo>
                <a:lnTo>
                  <a:pt x="148" y="0"/>
                </a:lnTo>
                <a:lnTo>
                  <a:pt x="144" y="2"/>
                </a:lnTo>
                <a:lnTo>
                  <a:pt x="142" y="2"/>
                </a:lnTo>
                <a:lnTo>
                  <a:pt x="138" y="2"/>
                </a:lnTo>
                <a:lnTo>
                  <a:pt x="136" y="2"/>
                </a:lnTo>
                <a:lnTo>
                  <a:pt x="130" y="2"/>
                </a:lnTo>
                <a:lnTo>
                  <a:pt x="128" y="2"/>
                </a:lnTo>
                <a:lnTo>
                  <a:pt x="126" y="0"/>
                </a:lnTo>
                <a:lnTo>
                  <a:pt x="126" y="0"/>
                </a:lnTo>
                <a:lnTo>
                  <a:pt x="122" y="0"/>
                </a:lnTo>
                <a:lnTo>
                  <a:pt x="120" y="0"/>
                </a:lnTo>
                <a:lnTo>
                  <a:pt x="116" y="2"/>
                </a:lnTo>
                <a:lnTo>
                  <a:pt x="116" y="4"/>
                </a:lnTo>
                <a:lnTo>
                  <a:pt x="116" y="4"/>
                </a:lnTo>
                <a:lnTo>
                  <a:pt x="114" y="6"/>
                </a:lnTo>
                <a:lnTo>
                  <a:pt x="114" y="6"/>
                </a:lnTo>
                <a:lnTo>
                  <a:pt x="112" y="8"/>
                </a:lnTo>
                <a:lnTo>
                  <a:pt x="112" y="10"/>
                </a:lnTo>
                <a:lnTo>
                  <a:pt x="112" y="12"/>
                </a:lnTo>
                <a:lnTo>
                  <a:pt x="110" y="12"/>
                </a:lnTo>
                <a:lnTo>
                  <a:pt x="110" y="14"/>
                </a:lnTo>
                <a:lnTo>
                  <a:pt x="108" y="14"/>
                </a:lnTo>
                <a:lnTo>
                  <a:pt x="106" y="14"/>
                </a:lnTo>
                <a:lnTo>
                  <a:pt x="104" y="16"/>
                </a:lnTo>
                <a:lnTo>
                  <a:pt x="102" y="16"/>
                </a:lnTo>
                <a:lnTo>
                  <a:pt x="102" y="18"/>
                </a:lnTo>
                <a:lnTo>
                  <a:pt x="100" y="18"/>
                </a:lnTo>
                <a:lnTo>
                  <a:pt x="98" y="18"/>
                </a:lnTo>
                <a:lnTo>
                  <a:pt x="96" y="20"/>
                </a:lnTo>
                <a:lnTo>
                  <a:pt x="96" y="20"/>
                </a:lnTo>
                <a:lnTo>
                  <a:pt x="92" y="16"/>
                </a:lnTo>
                <a:lnTo>
                  <a:pt x="90" y="16"/>
                </a:lnTo>
                <a:lnTo>
                  <a:pt x="86" y="16"/>
                </a:lnTo>
                <a:lnTo>
                  <a:pt x="86" y="16"/>
                </a:lnTo>
                <a:lnTo>
                  <a:pt x="82" y="16"/>
                </a:lnTo>
                <a:lnTo>
                  <a:pt x="82" y="18"/>
                </a:lnTo>
                <a:lnTo>
                  <a:pt x="82" y="20"/>
                </a:lnTo>
                <a:lnTo>
                  <a:pt x="80" y="22"/>
                </a:lnTo>
                <a:lnTo>
                  <a:pt x="72" y="22"/>
                </a:lnTo>
                <a:lnTo>
                  <a:pt x="68" y="22"/>
                </a:lnTo>
                <a:lnTo>
                  <a:pt x="66" y="22"/>
                </a:lnTo>
                <a:lnTo>
                  <a:pt x="64" y="22"/>
                </a:lnTo>
                <a:lnTo>
                  <a:pt x="64" y="22"/>
                </a:lnTo>
                <a:lnTo>
                  <a:pt x="62" y="22"/>
                </a:lnTo>
                <a:lnTo>
                  <a:pt x="60" y="22"/>
                </a:lnTo>
                <a:lnTo>
                  <a:pt x="58" y="24"/>
                </a:lnTo>
                <a:lnTo>
                  <a:pt x="58" y="24"/>
                </a:lnTo>
                <a:lnTo>
                  <a:pt x="56" y="28"/>
                </a:lnTo>
                <a:lnTo>
                  <a:pt x="56" y="30"/>
                </a:lnTo>
                <a:lnTo>
                  <a:pt x="58" y="32"/>
                </a:lnTo>
                <a:lnTo>
                  <a:pt x="58" y="32"/>
                </a:lnTo>
                <a:lnTo>
                  <a:pt x="60" y="34"/>
                </a:lnTo>
                <a:lnTo>
                  <a:pt x="60" y="34"/>
                </a:lnTo>
                <a:lnTo>
                  <a:pt x="58" y="34"/>
                </a:lnTo>
                <a:lnTo>
                  <a:pt x="56" y="34"/>
                </a:lnTo>
                <a:lnTo>
                  <a:pt x="56" y="34"/>
                </a:lnTo>
                <a:lnTo>
                  <a:pt x="54" y="36"/>
                </a:lnTo>
                <a:lnTo>
                  <a:pt x="54" y="36"/>
                </a:lnTo>
                <a:lnTo>
                  <a:pt x="52" y="36"/>
                </a:lnTo>
                <a:lnTo>
                  <a:pt x="50" y="36"/>
                </a:lnTo>
                <a:lnTo>
                  <a:pt x="48" y="36"/>
                </a:lnTo>
                <a:lnTo>
                  <a:pt x="46" y="36"/>
                </a:lnTo>
                <a:lnTo>
                  <a:pt x="44" y="36"/>
                </a:lnTo>
                <a:lnTo>
                  <a:pt x="44" y="36"/>
                </a:lnTo>
                <a:lnTo>
                  <a:pt x="42" y="38"/>
                </a:lnTo>
                <a:lnTo>
                  <a:pt x="40" y="38"/>
                </a:lnTo>
                <a:lnTo>
                  <a:pt x="36" y="36"/>
                </a:lnTo>
                <a:lnTo>
                  <a:pt x="34" y="36"/>
                </a:lnTo>
                <a:lnTo>
                  <a:pt x="32" y="36"/>
                </a:lnTo>
                <a:lnTo>
                  <a:pt x="28" y="36"/>
                </a:lnTo>
                <a:lnTo>
                  <a:pt x="26" y="36"/>
                </a:lnTo>
                <a:lnTo>
                  <a:pt x="26" y="36"/>
                </a:lnTo>
                <a:lnTo>
                  <a:pt x="22" y="36"/>
                </a:lnTo>
                <a:lnTo>
                  <a:pt x="20" y="36"/>
                </a:lnTo>
                <a:lnTo>
                  <a:pt x="10" y="30"/>
                </a:lnTo>
                <a:lnTo>
                  <a:pt x="10" y="30"/>
                </a:lnTo>
                <a:lnTo>
                  <a:pt x="10" y="30"/>
                </a:lnTo>
                <a:lnTo>
                  <a:pt x="8" y="28"/>
                </a:lnTo>
                <a:lnTo>
                  <a:pt x="6" y="26"/>
                </a:lnTo>
                <a:lnTo>
                  <a:pt x="4" y="26"/>
                </a:lnTo>
                <a:lnTo>
                  <a:pt x="2" y="26"/>
                </a:lnTo>
                <a:lnTo>
                  <a:pt x="2" y="24"/>
                </a:lnTo>
                <a:lnTo>
                  <a:pt x="2" y="24"/>
                </a:lnTo>
                <a:lnTo>
                  <a:pt x="0" y="24"/>
                </a:lnTo>
                <a:lnTo>
                  <a:pt x="0"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1" name="Freeform 857"/>
          <p:cNvSpPr>
            <a:spLocks/>
          </p:cNvSpPr>
          <p:nvPr/>
        </p:nvSpPr>
        <p:spPr bwMode="auto">
          <a:xfrm>
            <a:off x="4597400" y="4573588"/>
            <a:ext cx="44450" cy="34925"/>
          </a:xfrm>
          <a:custGeom>
            <a:avLst/>
            <a:gdLst/>
            <a:ahLst/>
            <a:cxnLst>
              <a:cxn ang="0">
                <a:pos x="28" y="22"/>
              </a:cxn>
              <a:cxn ang="0">
                <a:pos x="28" y="20"/>
              </a:cxn>
              <a:cxn ang="0">
                <a:pos x="28" y="18"/>
              </a:cxn>
              <a:cxn ang="0">
                <a:pos x="26" y="16"/>
              </a:cxn>
              <a:cxn ang="0">
                <a:pos x="24" y="14"/>
              </a:cxn>
              <a:cxn ang="0">
                <a:pos x="22" y="14"/>
              </a:cxn>
              <a:cxn ang="0">
                <a:pos x="20" y="16"/>
              </a:cxn>
              <a:cxn ang="0">
                <a:pos x="20" y="16"/>
              </a:cxn>
              <a:cxn ang="0">
                <a:pos x="18" y="16"/>
              </a:cxn>
              <a:cxn ang="0">
                <a:pos x="18" y="14"/>
              </a:cxn>
              <a:cxn ang="0">
                <a:pos x="18" y="14"/>
              </a:cxn>
              <a:cxn ang="0">
                <a:pos x="16" y="12"/>
              </a:cxn>
              <a:cxn ang="0">
                <a:pos x="14" y="8"/>
              </a:cxn>
              <a:cxn ang="0">
                <a:pos x="12" y="8"/>
              </a:cxn>
              <a:cxn ang="0">
                <a:pos x="10" y="8"/>
              </a:cxn>
              <a:cxn ang="0">
                <a:pos x="8" y="8"/>
              </a:cxn>
              <a:cxn ang="0">
                <a:pos x="4" y="4"/>
              </a:cxn>
              <a:cxn ang="0">
                <a:pos x="4" y="2"/>
              </a:cxn>
              <a:cxn ang="0">
                <a:pos x="2" y="0"/>
              </a:cxn>
              <a:cxn ang="0">
                <a:pos x="0" y="2"/>
              </a:cxn>
              <a:cxn ang="0">
                <a:pos x="0" y="2"/>
              </a:cxn>
            </a:cxnLst>
            <a:rect l="0" t="0" r="r" b="b"/>
            <a:pathLst>
              <a:path w="28" h="22">
                <a:moveTo>
                  <a:pt x="28" y="22"/>
                </a:moveTo>
                <a:lnTo>
                  <a:pt x="28" y="20"/>
                </a:lnTo>
                <a:lnTo>
                  <a:pt x="28" y="18"/>
                </a:lnTo>
                <a:lnTo>
                  <a:pt x="26" y="16"/>
                </a:lnTo>
                <a:lnTo>
                  <a:pt x="24" y="14"/>
                </a:lnTo>
                <a:lnTo>
                  <a:pt x="22" y="14"/>
                </a:lnTo>
                <a:lnTo>
                  <a:pt x="20" y="16"/>
                </a:lnTo>
                <a:lnTo>
                  <a:pt x="20" y="16"/>
                </a:lnTo>
                <a:lnTo>
                  <a:pt x="18" y="16"/>
                </a:lnTo>
                <a:lnTo>
                  <a:pt x="18" y="14"/>
                </a:lnTo>
                <a:lnTo>
                  <a:pt x="18" y="14"/>
                </a:lnTo>
                <a:lnTo>
                  <a:pt x="16" y="12"/>
                </a:lnTo>
                <a:lnTo>
                  <a:pt x="14" y="8"/>
                </a:lnTo>
                <a:lnTo>
                  <a:pt x="12" y="8"/>
                </a:lnTo>
                <a:lnTo>
                  <a:pt x="10" y="8"/>
                </a:lnTo>
                <a:lnTo>
                  <a:pt x="8" y="8"/>
                </a:lnTo>
                <a:lnTo>
                  <a:pt x="4" y="4"/>
                </a:lnTo>
                <a:lnTo>
                  <a:pt x="4" y="2"/>
                </a:lnTo>
                <a:lnTo>
                  <a:pt x="2" y="0"/>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2" name="Freeform 858"/>
          <p:cNvSpPr>
            <a:spLocks/>
          </p:cNvSpPr>
          <p:nvPr/>
        </p:nvSpPr>
        <p:spPr bwMode="auto">
          <a:xfrm>
            <a:off x="4298950" y="4560888"/>
            <a:ext cx="22225" cy="44450"/>
          </a:xfrm>
          <a:custGeom>
            <a:avLst/>
            <a:gdLst/>
            <a:ahLst/>
            <a:cxnLst>
              <a:cxn ang="0">
                <a:pos x="2" y="0"/>
              </a:cxn>
              <a:cxn ang="0">
                <a:pos x="2" y="2"/>
              </a:cxn>
              <a:cxn ang="0">
                <a:pos x="2" y="4"/>
              </a:cxn>
              <a:cxn ang="0">
                <a:pos x="2" y="4"/>
              </a:cxn>
              <a:cxn ang="0">
                <a:pos x="0" y="6"/>
              </a:cxn>
              <a:cxn ang="0">
                <a:pos x="0" y="8"/>
              </a:cxn>
              <a:cxn ang="0">
                <a:pos x="0" y="12"/>
              </a:cxn>
              <a:cxn ang="0">
                <a:pos x="4" y="14"/>
              </a:cxn>
              <a:cxn ang="0">
                <a:pos x="4" y="16"/>
              </a:cxn>
              <a:cxn ang="0">
                <a:pos x="4" y="16"/>
              </a:cxn>
              <a:cxn ang="0">
                <a:pos x="6" y="20"/>
              </a:cxn>
              <a:cxn ang="0">
                <a:pos x="6" y="20"/>
              </a:cxn>
              <a:cxn ang="0">
                <a:pos x="8" y="22"/>
              </a:cxn>
              <a:cxn ang="0">
                <a:pos x="10" y="22"/>
              </a:cxn>
              <a:cxn ang="0">
                <a:pos x="10" y="24"/>
              </a:cxn>
              <a:cxn ang="0">
                <a:pos x="12" y="26"/>
              </a:cxn>
              <a:cxn ang="0">
                <a:pos x="14" y="28"/>
              </a:cxn>
            </a:cxnLst>
            <a:rect l="0" t="0" r="r" b="b"/>
            <a:pathLst>
              <a:path w="14" h="28">
                <a:moveTo>
                  <a:pt x="2" y="0"/>
                </a:moveTo>
                <a:lnTo>
                  <a:pt x="2" y="2"/>
                </a:lnTo>
                <a:lnTo>
                  <a:pt x="2" y="4"/>
                </a:lnTo>
                <a:lnTo>
                  <a:pt x="2" y="4"/>
                </a:lnTo>
                <a:lnTo>
                  <a:pt x="0" y="6"/>
                </a:lnTo>
                <a:lnTo>
                  <a:pt x="0" y="8"/>
                </a:lnTo>
                <a:lnTo>
                  <a:pt x="0" y="12"/>
                </a:lnTo>
                <a:lnTo>
                  <a:pt x="4" y="14"/>
                </a:lnTo>
                <a:lnTo>
                  <a:pt x="4" y="16"/>
                </a:lnTo>
                <a:lnTo>
                  <a:pt x="4" y="16"/>
                </a:lnTo>
                <a:lnTo>
                  <a:pt x="6" y="20"/>
                </a:lnTo>
                <a:lnTo>
                  <a:pt x="6" y="20"/>
                </a:lnTo>
                <a:lnTo>
                  <a:pt x="8" y="22"/>
                </a:lnTo>
                <a:lnTo>
                  <a:pt x="10" y="22"/>
                </a:lnTo>
                <a:lnTo>
                  <a:pt x="10" y="24"/>
                </a:lnTo>
                <a:lnTo>
                  <a:pt x="12" y="26"/>
                </a:lnTo>
                <a:lnTo>
                  <a:pt x="14" y="2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3" name="Freeform 859"/>
          <p:cNvSpPr>
            <a:spLocks/>
          </p:cNvSpPr>
          <p:nvPr/>
        </p:nvSpPr>
        <p:spPr bwMode="auto">
          <a:xfrm>
            <a:off x="4597400" y="4529138"/>
            <a:ext cx="15875" cy="47625"/>
          </a:xfrm>
          <a:custGeom>
            <a:avLst/>
            <a:gdLst/>
            <a:ahLst/>
            <a:cxnLst>
              <a:cxn ang="0">
                <a:pos x="0" y="30"/>
              </a:cxn>
              <a:cxn ang="0">
                <a:pos x="0" y="22"/>
              </a:cxn>
              <a:cxn ang="0">
                <a:pos x="0" y="22"/>
              </a:cxn>
              <a:cxn ang="0">
                <a:pos x="2" y="20"/>
              </a:cxn>
              <a:cxn ang="0">
                <a:pos x="4" y="16"/>
              </a:cxn>
              <a:cxn ang="0">
                <a:pos x="6" y="12"/>
              </a:cxn>
              <a:cxn ang="0">
                <a:pos x="8" y="8"/>
              </a:cxn>
              <a:cxn ang="0">
                <a:pos x="8" y="6"/>
              </a:cxn>
              <a:cxn ang="0">
                <a:pos x="10" y="4"/>
              </a:cxn>
              <a:cxn ang="0">
                <a:pos x="10" y="2"/>
              </a:cxn>
              <a:cxn ang="0">
                <a:pos x="10" y="0"/>
              </a:cxn>
            </a:cxnLst>
            <a:rect l="0" t="0" r="r" b="b"/>
            <a:pathLst>
              <a:path w="10" h="30">
                <a:moveTo>
                  <a:pt x="0" y="30"/>
                </a:moveTo>
                <a:lnTo>
                  <a:pt x="0" y="22"/>
                </a:lnTo>
                <a:lnTo>
                  <a:pt x="0" y="22"/>
                </a:lnTo>
                <a:lnTo>
                  <a:pt x="2" y="20"/>
                </a:lnTo>
                <a:lnTo>
                  <a:pt x="4" y="16"/>
                </a:lnTo>
                <a:lnTo>
                  <a:pt x="6" y="12"/>
                </a:lnTo>
                <a:lnTo>
                  <a:pt x="8" y="8"/>
                </a:lnTo>
                <a:lnTo>
                  <a:pt x="8" y="6"/>
                </a:lnTo>
                <a:lnTo>
                  <a:pt x="10" y="4"/>
                </a:lnTo>
                <a:lnTo>
                  <a:pt x="10" y="2"/>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4" name="Freeform 860"/>
          <p:cNvSpPr>
            <a:spLocks/>
          </p:cNvSpPr>
          <p:nvPr/>
        </p:nvSpPr>
        <p:spPr bwMode="auto">
          <a:xfrm>
            <a:off x="4127500" y="4532313"/>
            <a:ext cx="174625" cy="31750"/>
          </a:xfrm>
          <a:custGeom>
            <a:avLst/>
            <a:gdLst/>
            <a:ahLst/>
            <a:cxnLst>
              <a:cxn ang="0">
                <a:pos x="0" y="12"/>
              </a:cxn>
              <a:cxn ang="0">
                <a:pos x="2" y="12"/>
              </a:cxn>
              <a:cxn ang="0">
                <a:pos x="2" y="12"/>
              </a:cxn>
              <a:cxn ang="0">
                <a:pos x="6" y="14"/>
              </a:cxn>
              <a:cxn ang="0">
                <a:pos x="8" y="16"/>
              </a:cxn>
              <a:cxn ang="0">
                <a:pos x="14" y="20"/>
              </a:cxn>
              <a:cxn ang="0">
                <a:pos x="16" y="20"/>
              </a:cxn>
              <a:cxn ang="0">
                <a:pos x="20" y="20"/>
              </a:cxn>
              <a:cxn ang="0">
                <a:pos x="22" y="18"/>
              </a:cxn>
              <a:cxn ang="0">
                <a:pos x="24" y="18"/>
              </a:cxn>
              <a:cxn ang="0">
                <a:pos x="28" y="18"/>
              </a:cxn>
              <a:cxn ang="0">
                <a:pos x="30" y="18"/>
              </a:cxn>
              <a:cxn ang="0">
                <a:pos x="32" y="20"/>
              </a:cxn>
              <a:cxn ang="0">
                <a:pos x="32" y="20"/>
              </a:cxn>
              <a:cxn ang="0">
                <a:pos x="32" y="18"/>
              </a:cxn>
              <a:cxn ang="0">
                <a:pos x="32" y="16"/>
              </a:cxn>
              <a:cxn ang="0">
                <a:pos x="32" y="14"/>
              </a:cxn>
              <a:cxn ang="0">
                <a:pos x="36" y="10"/>
              </a:cxn>
              <a:cxn ang="0">
                <a:pos x="36" y="10"/>
              </a:cxn>
              <a:cxn ang="0">
                <a:pos x="38" y="10"/>
              </a:cxn>
              <a:cxn ang="0">
                <a:pos x="40" y="10"/>
              </a:cxn>
              <a:cxn ang="0">
                <a:pos x="40" y="4"/>
              </a:cxn>
              <a:cxn ang="0">
                <a:pos x="40" y="2"/>
              </a:cxn>
              <a:cxn ang="0">
                <a:pos x="40" y="0"/>
              </a:cxn>
              <a:cxn ang="0">
                <a:pos x="42" y="0"/>
              </a:cxn>
              <a:cxn ang="0">
                <a:pos x="42" y="0"/>
              </a:cxn>
              <a:cxn ang="0">
                <a:pos x="46" y="2"/>
              </a:cxn>
              <a:cxn ang="0">
                <a:pos x="52" y="2"/>
              </a:cxn>
              <a:cxn ang="0">
                <a:pos x="54" y="2"/>
              </a:cxn>
              <a:cxn ang="0">
                <a:pos x="54" y="2"/>
              </a:cxn>
              <a:cxn ang="0">
                <a:pos x="56" y="4"/>
              </a:cxn>
              <a:cxn ang="0">
                <a:pos x="60" y="4"/>
              </a:cxn>
              <a:cxn ang="0">
                <a:pos x="60" y="4"/>
              </a:cxn>
              <a:cxn ang="0">
                <a:pos x="60" y="6"/>
              </a:cxn>
              <a:cxn ang="0">
                <a:pos x="62" y="6"/>
              </a:cxn>
              <a:cxn ang="0">
                <a:pos x="66" y="8"/>
              </a:cxn>
              <a:cxn ang="0">
                <a:pos x="68" y="8"/>
              </a:cxn>
              <a:cxn ang="0">
                <a:pos x="72" y="8"/>
              </a:cxn>
              <a:cxn ang="0">
                <a:pos x="76" y="10"/>
              </a:cxn>
              <a:cxn ang="0">
                <a:pos x="78" y="10"/>
              </a:cxn>
              <a:cxn ang="0">
                <a:pos x="78" y="12"/>
              </a:cxn>
              <a:cxn ang="0">
                <a:pos x="80" y="12"/>
              </a:cxn>
              <a:cxn ang="0">
                <a:pos x="80" y="12"/>
              </a:cxn>
              <a:cxn ang="0">
                <a:pos x="88" y="12"/>
              </a:cxn>
              <a:cxn ang="0">
                <a:pos x="90" y="12"/>
              </a:cxn>
              <a:cxn ang="0">
                <a:pos x="92" y="12"/>
              </a:cxn>
              <a:cxn ang="0">
                <a:pos x="92" y="10"/>
              </a:cxn>
              <a:cxn ang="0">
                <a:pos x="92" y="10"/>
              </a:cxn>
              <a:cxn ang="0">
                <a:pos x="96" y="10"/>
              </a:cxn>
              <a:cxn ang="0">
                <a:pos x="100" y="10"/>
              </a:cxn>
              <a:cxn ang="0">
                <a:pos x="102" y="12"/>
              </a:cxn>
              <a:cxn ang="0">
                <a:pos x="104" y="14"/>
              </a:cxn>
              <a:cxn ang="0">
                <a:pos x="106" y="14"/>
              </a:cxn>
              <a:cxn ang="0">
                <a:pos x="108" y="14"/>
              </a:cxn>
              <a:cxn ang="0">
                <a:pos x="108" y="14"/>
              </a:cxn>
              <a:cxn ang="0">
                <a:pos x="110" y="14"/>
              </a:cxn>
              <a:cxn ang="0">
                <a:pos x="110" y="18"/>
              </a:cxn>
            </a:cxnLst>
            <a:rect l="0" t="0" r="r" b="b"/>
            <a:pathLst>
              <a:path w="110" h="20">
                <a:moveTo>
                  <a:pt x="0" y="12"/>
                </a:moveTo>
                <a:lnTo>
                  <a:pt x="2" y="12"/>
                </a:lnTo>
                <a:lnTo>
                  <a:pt x="2" y="12"/>
                </a:lnTo>
                <a:lnTo>
                  <a:pt x="6" y="14"/>
                </a:lnTo>
                <a:lnTo>
                  <a:pt x="8" y="16"/>
                </a:lnTo>
                <a:lnTo>
                  <a:pt x="14" y="20"/>
                </a:lnTo>
                <a:lnTo>
                  <a:pt x="16" y="20"/>
                </a:lnTo>
                <a:lnTo>
                  <a:pt x="20" y="20"/>
                </a:lnTo>
                <a:lnTo>
                  <a:pt x="22" y="18"/>
                </a:lnTo>
                <a:lnTo>
                  <a:pt x="24" y="18"/>
                </a:lnTo>
                <a:lnTo>
                  <a:pt x="28" y="18"/>
                </a:lnTo>
                <a:lnTo>
                  <a:pt x="30" y="18"/>
                </a:lnTo>
                <a:lnTo>
                  <a:pt x="32" y="20"/>
                </a:lnTo>
                <a:lnTo>
                  <a:pt x="32" y="20"/>
                </a:lnTo>
                <a:lnTo>
                  <a:pt x="32" y="18"/>
                </a:lnTo>
                <a:lnTo>
                  <a:pt x="32" y="16"/>
                </a:lnTo>
                <a:lnTo>
                  <a:pt x="32" y="14"/>
                </a:lnTo>
                <a:lnTo>
                  <a:pt x="36" y="10"/>
                </a:lnTo>
                <a:lnTo>
                  <a:pt x="36" y="10"/>
                </a:lnTo>
                <a:lnTo>
                  <a:pt x="38" y="10"/>
                </a:lnTo>
                <a:lnTo>
                  <a:pt x="40" y="10"/>
                </a:lnTo>
                <a:lnTo>
                  <a:pt x="40" y="4"/>
                </a:lnTo>
                <a:lnTo>
                  <a:pt x="40" y="2"/>
                </a:lnTo>
                <a:lnTo>
                  <a:pt x="40" y="0"/>
                </a:lnTo>
                <a:lnTo>
                  <a:pt x="42" y="0"/>
                </a:lnTo>
                <a:lnTo>
                  <a:pt x="42" y="0"/>
                </a:lnTo>
                <a:lnTo>
                  <a:pt x="46" y="2"/>
                </a:lnTo>
                <a:lnTo>
                  <a:pt x="52" y="2"/>
                </a:lnTo>
                <a:lnTo>
                  <a:pt x="54" y="2"/>
                </a:lnTo>
                <a:lnTo>
                  <a:pt x="54" y="2"/>
                </a:lnTo>
                <a:lnTo>
                  <a:pt x="56" y="4"/>
                </a:lnTo>
                <a:lnTo>
                  <a:pt x="60" y="4"/>
                </a:lnTo>
                <a:lnTo>
                  <a:pt x="60" y="4"/>
                </a:lnTo>
                <a:lnTo>
                  <a:pt x="60" y="6"/>
                </a:lnTo>
                <a:lnTo>
                  <a:pt x="62" y="6"/>
                </a:lnTo>
                <a:lnTo>
                  <a:pt x="66" y="8"/>
                </a:lnTo>
                <a:lnTo>
                  <a:pt x="68" y="8"/>
                </a:lnTo>
                <a:lnTo>
                  <a:pt x="72" y="8"/>
                </a:lnTo>
                <a:lnTo>
                  <a:pt x="76" y="10"/>
                </a:lnTo>
                <a:lnTo>
                  <a:pt x="78" y="10"/>
                </a:lnTo>
                <a:lnTo>
                  <a:pt x="78" y="12"/>
                </a:lnTo>
                <a:lnTo>
                  <a:pt x="80" y="12"/>
                </a:lnTo>
                <a:lnTo>
                  <a:pt x="80" y="12"/>
                </a:lnTo>
                <a:lnTo>
                  <a:pt x="88" y="12"/>
                </a:lnTo>
                <a:lnTo>
                  <a:pt x="90" y="12"/>
                </a:lnTo>
                <a:lnTo>
                  <a:pt x="92" y="12"/>
                </a:lnTo>
                <a:lnTo>
                  <a:pt x="92" y="10"/>
                </a:lnTo>
                <a:lnTo>
                  <a:pt x="92" y="10"/>
                </a:lnTo>
                <a:lnTo>
                  <a:pt x="96" y="10"/>
                </a:lnTo>
                <a:lnTo>
                  <a:pt x="100" y="10"/>
                </a:lnTo>
                <a:lnTo>
                  <a:pt x="102" y="12"/>
                </a:lnTo>
                <a:lnTo>
                  <a:pt x="104" y="14"/>
                </a:lnTo>
                <a:lnTo>
                  <a:pt x="106" y="14"/>
                </a:lnTo>
                <a:lnTo>
                  <a:pt x="108" y="14"/>
                </a:lnTo>
                <a:lnTo>
                  <a:pt x="108" y="14"/>
                </a:lnTo>
                <a:lnTo>
                  <a:pt x="110" y="14"/>
                </a:lnTo>
                <a:lnTo>
                  <a:pt x="110"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5" name="Freeform 861"/>
          <p:cNvSpPr>
            <a:spLocks/>
          </p:cNvSpPr>
          <p:nvPr/>
        </p:nvSpPr>
        <p:spPr bwMode="auto">
          <a:xfrm>
            <a:off x="4302125" y="4497388"/>
            <a:ext cx="101600" cy="63500"/>
          </a:xfrm>
          <a:custGeom>
            <a:avLst/>
            <a:gdLst/>
            <a:ahLst/>
            <a:cxnLst>
              <a:cxn ang="0">
                <a:pos x="64" y="0"/>
              </a:cxn>
              <a:cxn ang="0">
                <a:pos x="62" y="0"/>
              </a:cxn>
              <a:cxn ang="0">
                <a:pos x="58" y="0"/>
              </a:cxn>
              <a:cxn ang="0">
                <a:pos x="54" y="2"/>
              </a:cxn>
              <a:cxn ang="0">
                <a:pos x="54" y="2"/>
              </a:cxn>
              <a:cxn ang="0">
                <a:pos x="48" y="8"/>
              </a:cxn>
              <a:cxn ang="0">
                <a:pos x="46" y="10"/>
              </a:cxn>
              <a:cxn ang="0">
                <a:pos x="44" y="10"/>
              </a:cxn>
              <a:cxn ang="0">
                <a:pos x="42" y="10"/>
              </a:cxn>
              <a:cxn ang="0">
                <a:pos x="42" y="12"/>
              </a:cxn>
              <a:cxn ang="0">
                <a:pos x="42" y="14"/>
              </a:cxn>
              <a:cxn ang="0">
                <a:pos x="42" y="16"/>
              </a:cxn>
              <a:cxn ang="0">
                <a:pos x="42" y="16"/>
              </a:cxn>
              <a:cxn ang="0">
                <a:pos x="42" y="18"/>
              </a:cxn>
              <a:cxn ang="0">
                <a:pos x="40" y="20"/>
              </a:cxn>
              <a:cxn ang="0">
                <a:pos x="38" y="22"/>
              </a:cxn>
              <a:cxn ang="0">
                <a:pos x="34" y="24"/>
              </a:cxn>
              <a:cxn ang="0">
                <a:pos x="32" y="26"/>
              </a:cxn>
              <a:cxn ang="0">
                <a:pos x="28" y="28"/>
              </a:cxn>
              <a:cxn ang="0">
                <a:pos x="26" y="30"/>
              </a:cxn>
              <a:cxn ang="0">
                <a:pos x="26" y="30"/>
              </a:cxn>
              <a:cxn ang="0">
                <a:pos x="24" y="30"/>
              </a:cxn>
              <a:cxn ang="0">
                <a:pos x="20" y="30"/>
              </a:cxn>
              <a:cxn ang="0">
                <a:pos x="16" y="30"/>
              </a:cxn>
              <a:cxn ang="0">
                <a:pos x="16" y="30"/>
              </a:cxn>
              <a:cxn ang="0">
                <a:pos x="14" y="30"/>
              </a:cxn>
              <a:cxn ang="0">
                <a:pos x="10" y="28"/>
              </a:cxn>
              <a:cxn ang="0">
                <a:pos x="8" y="28"/>
              </a:cxn>
              <a:cxn ang="0">
                <a:pos x="6" y="30"/>
              </a:cxn>
              <a:cxn ang="0">
                <a:pos x="4" y="34"/>
              </a:cxn>
              <a:cxn ang="0">
                <a:pos x="4" y="34"/>
              </a:cxn>
              <a:cxn ang="0">
                <a:pos x="2" y="38"/>
              </a:cxn>
              <a:cxn ang="0">
                <a:pos x="0" y="40"/>
              </a:cxn>
            </a:cxnLst>
            <a:rect l="0" t="0" r="r" b="b"/>
            <a:pathLst>
              <a:path w="64" h="40">
                <a:moveTo>
                  <a:pt x="64" y="0"/>
                </a:moveTo>
                <a:lnTo>
                  <a:pt x="62" y="0"/>
                </a:lnTo>
                <a:lnTo>
                  <a:pt x="58" y="0"/>
                </a:lnTo>
                <a:lnTo>
                  <a:pt x="54" y="2"/>
                </a:lnTo>
                <a:lnTo>
                  <a:pt x="54" y="2"/>
                </a:lnTo>
                <a:lnTo>
                  <a:pt x="48" y="8"/>
                </a:lnTo>
                <a:lnTo>
                  <a:pt x="46" y="10"/>
                </a:lnTo>
                <a:lnTo>
                  <a:pt x="44" y="10"/>
                </a:lnTo>
                <a:lnTo>
                  <a:pt x="42" y="10"/>
                </a:lnTo>
                <a:lnTo>
                  <a:pt x="42" y="12"/>
                </a:lnTo>
                <a:lnTo>
                  <a:pt x="42" y="14"/>
                </a:lnTo>
                <a:lnTo>
                  <a:pt x="42" y="16"/>
                </a:lnTo>
                <a:lnTo>
                  <a:pt x="42" y="16"/>
                </a:lnTo>
                <a:lnTo>
                  <a:pt x="42" y="18"/>
                </a:lnTo>
                <a:lnTo>
                  <a:pt x="40" y="20"/>
                </a:lnTo>
                <a:lnTo>
                  <a:pt x="38" y="22"/>
                </a:lnTo>
                <a:lnTo>
                  <a:pt x="34" y="24"/>
                </a:lnTo>
                <a:lnTo>
                  <a:pt x="32" y="26"/>
                </a:lnTo>
                <a:lnTo>
                  <a:pt x="28" y="28"/>
                </a:lnTo>
                <a:lnTo>
                  <a:pt x="26" y="30"/>
                </a:lnTo>
                <a:lnTo>
                  <a:pt x="26" y="30"/>
                </a:lnTo>
                <a:lnTo>
                  <a:pt x="24" y="30"/>
                </a:lnTo>
                <a:lnTo>
                  <a:pt x="20" y="30"/>
                </a:lnTo>
                <a:lnTo>
                  <a:pt x="16" y="30"/>
                </a:lnTo>
                <a:lnTo>
                  <a:pt x="16" y="30"/>
                </a:lnTo>
                <a:lnTo>
                  <a:pt x="14" y="30"/>
                </a:lnTo>
                <a:lnTo>
                  <a:pt x="10" y="28"/>
                </a:lnTo>
                <a:lnTo>
                  <a:pt x="8" y="28"/>
                </a:lnTo>
                <a:lnTo>
                  <a:pt x="6" y="30"/>
                </a:lnTo>
                <a:lnTo>
                  <a:pt x="4" y="34"/>
                </a:lnTo>
                <a:lnTo>
                  <a:pt x="4" y="34"/>
                </a:lnTo>
                <a:lnTo>
                  <a:pt x="2" y="38"/>
                </a:lnTo>
                <a:lnTo>
                  <a:pt x="0" y="4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6" name="Freeform 862"/>
          <p:cNvSpPr>
            <a:spLocks/>
          </p:cNvSpPr>
          <p:nvPr/>
        </p:nvSpPr>
        <p:spPr bwMode="auto">
          <a:xfrm>
            <a:off x="4022725" y="4389438"/>
            <a:ext cx="149225" cy="161925"/>
          </a:xfrm>
          <a:custGeom>
            <a:avLst/>
            <a:gdLst/>
            <a:ahLst/>
            <a:cxnLst>
              <a:cxn ang="0">
                <a:pos x="94" y="8"/>
              </a:cxn>
              <a:cxn ang="0">
                <a:pos x="92" y="10"/>
              </a:cxn>
              <a:cxn ang="0">
                <a:pos x="90" y="10"/>
              </a:cxn>
              <a:cxn ang="0">
                <a:pos x="86" y="8"/>
              </a:cxn>
              <a:cxn ang="0">
                <a:pos x="86" y="6"/>
              </a:cxn>
              <a:cxn ang="0">
                <a:pos x="84" y="2"/>
              </a:cxn>
              <a:cxn ang="0">
                <a:pos x="74" y="0"/>
              </a:cxn>
              <a:cxn ang="0">
                <a:pos x="74" y="2"/>
              </a:cxn>
              <a:cxn ang="0">
                <a:pos x="78" y="6"/>
              </a:cxn>
              <a:cxn ang="0">
                <a:pos x="70" y="10"/>
              </a:cxn>
              <a:cxn ang="0">
                <a:pos x="62" y="12"/>
              </a:cxn>
              <a:cxn ang="0">
                <a:pos x="56" y="14"/>
              </a:cxn>
              <a:cxn ang="0">
                <a:pos x="52" y="14"/>
              </a:cxn>
              <a:cxn ang="0">
                <a:pos x="50" y="16"/>
              </a:cxn>
              <a:cxn ang="0">
                <a:pos x="50" y="18"/>
              </a:cxn>
              <a:cxn ang="0">
                <a:pos x="46" y="20"/>
              </a:cxn>
              <a:cxn ang="0">
                <a:pos x="44" y="18"/>
              </a:cxn>
              <a:cxn ang="0">
                <a:pos x="38" y="22"/>
              </a:cxn>
              <a:cxn ang="0">
                <a:pos x="38" y="24"/>
              </a:cxn>
              <a:cxn ang="0">
                <a:pos x="32" y="28"/>
              </a:cxn>
              <a:cxn ang="0">
                <a:pos x="32" y="28"/>
              </a:cxn>
              <a:cxn ang="0">
                <a:pos x="28" y="28"/>
              </a:cxn>
              <a:cxn ang="0">
                <a:pos x="26" y="28"/>
              </a:cxn>
              <a:cxn ang="0">
                <a:pos x="24" y="28"/>
              </a:cxn>
              <a:cxn ang="0">
                <a:pos x="20" y="28"/>
              </a:cxn>
              <a:cxn ang="0">
                <a:pos x="14" y="30"/>
              </a:cxn>
              <a:cxn ang="0">
                <a:pos x="10" y="34"/>
              </a:cxn>
              <a:cxn ang="0">
                <a:pos x="8" y="38"/>
              </a:cxn>
              <a:cxn ang="0">
                <a:pos x="4" y="32"/>
              </a:cxn>
              <a:cxn ang="0">
                <a:pos x="2" y="34"/>
              </a:cxn>
              <a:cxn ang="0">
                <a:pos x="4" y="40"/>
              </a:cxn>
              <a:cxn ang="0">
                <a:pos x="8" y="44"/>
              </a:cxn>
              <a:cxn ang="0">
                <a:pos x="14" y="46"/>
              </a:cxn>
              <a:cxn ang="0">
                <a:pos x="16" y="48"/>
              </a:cxn>
              <a:cxn ang="0">
                <a:pos x="16" y="56"/>
              </a:cxn>
              <a:cxn ang="0">
                <a:pos x="16" y="60"/>
              </a:cxn>
              <a:cxn ang="0">
                <a:pos x="18" y="64"/>
              </a:cxn>
              <a:cxn ang="0">
                <a:pos x="20" y="68"/>
              </a:cxn>
              <a:cxn ang="0">
                <a:pos x="28" y="76"/>
              </a:cxn>
              <a:cxn ang="0">
                <a:pos x="34" y="76"/>
              </a:cxn>
              <a:cxn ang="0">
                <a:pos x="42" y="84"/>
              </a:cxn>
              <a:cxn ang="0">
                <a:pos x="50" y="88"/>
              </a:cxn>
              <a:cxn ang="0">
                <a:pos x="54" y="92"/>
              </a:cxn>
              <a:cxn ang="0">
                <a:pos x="58" y="92"/>
              </a:cxn>
              <a:cxn ang="0">
                <a:pos x="60" y="96"/>
              </a:cxn>
              <a:cxn ang="0">
                <a:pos x="62" y="96"/>
              </a:cxn>
              <a:cxn ang="0">
                <a:pos x="62" y="96"/>
              </a:cxn>
              <a:cxn ang="0">
                <a:pos x="64" y="98"/>
              </a:cxn>
              <a:cxn ang="0">
                <a:pos x="66" y="100"/>
              </a:cxn>
            </a:cxnLst>
            <a:rect l="0" t="0" r="r" b="b"/>
            <a:pathLst>
              <a:path w="94" h="102">
                <a:moveTo>
                  <a:pt x="94" y="8"/>
                </a:moveTo>
                <a:lnTo>
                  <a:pt x="94" y="8"/>
                </a:lnTo>
                <a:lnTo>
                  <a:pt x="94" y="10"/>
                </a:lnTo>
                <a:lnTo>
                  <a:pt x="92" y="10"/>
                </a:lnTo>
                <a:lnTo>
                  <a:pt x="90" y="10"/>
                </a:lnTo>
                <a:lnTo>
                  <a:pt x="90" y="10"/>
                </a:lnTo>
                <a:lnTo>
                  <a:pt x="88" y="10"/>
                </a:lnTo>
                <a:lnTo>
                  <a:pt x="86" y="8"/>
                </a:lnTo>
                <a:lnTo>
                  <a:pt x="86" y="8"/>
                </a:lnTo>
                <a:lnTo>
                  <a:pt x="86" y="6"/>
                </a:lnTo>
                <a:lnTo>
                  <a:pt x="86" y="4"/>
                </a:lnTo>
                <a:lnTo>
                  <a:pt x="84" y="2"/>
                </a:lnTo>
                <a:lnTo>
                  <a:pt x="82" y="2"/>
                </a:lnTo>
                <a:lnTo>
                  <a:pt x="74" y="0"/>
                </a:lnTo>
                <a:lnTo>
                  <a:pt x="74" y="0"/>
                </a:lnTo>
                <a:lnTo>
                  <a:pt x="74" y="2"/>
                </a:lnTo>
                <a:lnTo>
                  <a:pt x="76" y="6"/>
                </a:lnTo>
                <a:lnTo>
                  <a:pt x="78" y="6"/>
                </a:lnTo>
                <a:lnTo>
                  <a:pt x="76" y="8"/>
                </a:lnTo>
                <a:lnTo>
                  <a:pt x="70" y="10"/>
                </a:lnTo>
                <a:lnTo>
                  <a:pt x="64" y="10"/>
                </a:lnTo>
                <a:lnTo>
                  <a:pt x="62" y="12"/>
                </a:lnTo>
                <a:lnTo>
                  <a:pt x="62" y="12"/>
                </a:lnTo>
                <a:lnTo>
                  <a:pt x="56" y="14"/>
                </a:lnTo>
                <a:lnTo>
                  <a:pt x="54" y="14"/>
                </a:lnTo>
                <a:lnTo>
                  <a:pt x="52" y="14"/>
                </a:lnTo>
                <a:lnTo>
                  <a:pt x="52" y="16"/>
                </a:lnTo>
                <a:lnTo>
                  <a:pt x="50" y="16"/>
                </a:lnTo>
                <a:lnTo>
                  <a:pt x="48" y="18"/>
                </a:lnTo>
                <a:lnTo>
                  <a:pt x="50" y="18"/>
                </a:lnTo>
                <a:lnTo>
                  <a:pt x="48" y="20"/>
                </a:lnTo>
                <a:lnTo>
                  <a:pt x="46" y="20"/>
                </a:lnTo>
                <a:lnTo>
                  <a:pt x="46" y="20"/>
                </a:lnTo>
                <a:lnTo>
                  <a:pt x="44" y="18"/>
                </a:lnTo>
                <a:lnTo>
                  <a:pt x="40" y="20"/>
                </a:lnTo>
                <a:lnTo>
                  <a:pt x="38" y="22"/>
                </a:lnTo>
                <a:lnTo>
                  <a:pt x="38" y="24"/>
                </a:lnTo>
                <a:lnTo>
                  <a:pt x="38" y="24"/>
                </a:lnTo>
                <a:lnTo>
                  <a:pt x="34" y="24"/>
                </a:lnTo>
                <a:lnTo>
                  <a:pt x="32" y="28"/>
                </a:lnTo>
                <a:lnTo>
                  <a:pt x="32" y="28"/>
                </a:lnTo>
                <a:lnTo>
                  <a:pt x="32" y="28"/>
                </a:lnTo>
                <a:lnTo>
                  <a:pt x="30" y="28"/>
                </a:lnTo>
                <a:lnTo>
                  <a:pt x="28" y="28"/>
                </a:lnTo>
                <a:lnTo>
                  <a:pt x="28" y="28"/>
                </a:lnTo>
                <a:lnTo>
                  <a:pt x="26" y="28"/>
                </a:lnTo>
                <a:lnTo>
                  <a:pt x="26" y="26"/>
                </a:lnTo>
                <a:lnTo>
                  <a:pt x="24" y="28"/>
                </a:lnTo>
                <a:lnTo>
                  <a:pt x="22" y="28"/>
                </a:lnTo>
                <a:lnTo>
                  <a:pt x="20" y="28"/>
                </a:lnTo>
                <a:lnTo>
                  <a:pt x="18" y="28"/>
                </a:lnTo>
                <a:lnTo>
                  <a:pt x="14" y="30"/>
                </a:lnTo>
                <a:lnTo>
                  <a:pt x="14" y="30"/>
                </a:lnTo>
                <a:lnTo>
                  <a:pt x="10" y="34"/>
                </a:lnTo>
                <a:lnTo>
                  <a:pt x="8" y="36"/>
                </a:lnTo>
                <a:lnTo>
                  <a:pt x="8" y="38"/>
                </a:lnTo>
                <a:lnTo>
                  <a:pt x="8" y="38"/>
                </a:lnTo>
                <a:lnTo>
                  <a:pt x="4" y="32"/>
                </a:lnTo>
                <a:lnTo>
                  <a:pt x="0" y="32"/>
                </a:lnTo>
                <a:lnTo>
                  <a:pt x="2" y="34"/>
                </a:lnTo>
                <a:lnTo>
                  <a:pt x="4" y="40"/>
                </a:lnTo>
                <a:lnTo>
                  <a:pt x="4" y="40"/>
                </a:lnTo>
                <a:lnTo>
                  <a:pt x="4" y="42"/>
                </a:lnTo>
                <a:lnTo>
                  <a:pt x="8" y="44"/>
                </a:lnTo>
                <a:lnTo>
                  <a:pt x="8" y="44"/>
                </a:lnTo>
                <a:lnTo>
                  <a:pt x="14" y="46"/>
                </a:lnTo>
                <a:lnTo>
                  <a:pt x="14" y="48"/>
                </a:lnTo>
                <a:lnTo>
                  <a:pt x="16" y="48"/>
                </a:lnTo>
                <a:lnTo>
                  <a:pt x="18" y="50"/>
                </a:lnTo>
                <a:lnTo>
                  <a:pt x="16" y="56"/>
                </a:lnTo>
                <a:lnTo>
                  <a:pt x="14" y="60"/>
                </a:lnTo>
                <a:lnTo>
                  <a:pt x="16" y="60"/>
                </a:lnTo>
                <a:lnTo>
                  <a:pt x="16" y="62"/>
                </a:lnTo>
                <a:lnTo>
                  <a:pt x="18" y="64"/>
                </a:lnTo>
                <a:lnTo>
                  <a:pt x="20" y="66"/>
                </a:lnTo>
                <a:lnTo>
                  <a:pt x="20" y="68"/>
                </a:lnTo>
                <a:lnTo>
                  <a:pt x="24" y="72"/>
                </a:lnTo>
                <a:lnTo>
                  <a:pt x="28" y="76"/>
                </a:lnTo>
                <a:lnTo>
                  <a:pt x="32" y="76"/>
                </a:lnTo>
                <a:lnTo>
                  <a:pt x="34" y="76"/>
                </a:lnTo>
                <a:lnTo>
                  <a:pt x="36" y="78"/>
                </a:lnTo>
                <a:lnTo>
                  <a:pt x="42" y="84"/>
                </a:lnTo>
                <a:lnTo>
                  <a:pt x="48" y="86"/>
                </a:lnTo>
                <a:lnTo>
                  <a:pt x="50" y="88"/>
                </a:lnTo>
                <a:lnTo>
                  <a:pt x="50" y="90"/>
                </a:lnTo>
                <a:lnTo>
                  <a:pt x="54" y="92"/>
                </a:lnTo>
                <a:lnTo>
                  <a:pt x="56" y="92"/>
                </a:lnTo>
                <a:lnTo>
                  <a:pt x="58" y="92"/>
                </a:lnTo>
                <a:lnTo>
                  <a:pt x="58" y="94"/>
                </a:lnTo>
                <a:lnTo>
                  <a:pt x="60" y="96"/>
                </a:lnTo>
                <a:lnTo>
                  <a:pt x="60" y="96"/>
                </a:lnTo>
                <a:lnTo>
                  <a:pt x="62" y="96"/>
                </a:lnTo>
                <a:lnTo>
                  <a:pt x="62" y="96"/>
                </a:lnTo>
                <a:lnTo>
                  <a:pt x="62" y="96"/>
                </a:lnTo>
                <a:lnTo>
                  <a:pt x="64" y="98"/>
                </a:lnTo>
                <a:lnTo>
                  <a:pt x="64" y="98"/>
                </a:lnTo>
                <a:lnTo>
                  <a:pt x="66" y="100"/>
                </a:lnTo>
                <a:lnTo>
                  <a:pt x="66" y="100"/>
                </a:lnTo>
                <a:lnTo>
                  <a:pt x="66" y="10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7" name="Freeform 863"/>
          <p:cNvSpPr>
            <a:spLocks/>
          </p:cNvSpPr>
          <p:nvPr/>
        </p:nvSpPr>
        <p:spPr bwMode="auto">
          <a:xfrm>
            <a:off x="4613275" y="4357688"/>
            <a:ext cx="73025" cy="174625"/>
          </a:xfrm>
          <a:custGeom>
            <a:avLst/>
            <a:gdLst/>
            <a:ahLst/>
            <a:cxnLst>
              <a:cxn ang="0">
                <a:pos x="2" y="108"/>
              </a:cxn>
              <a:cxn ang="0">
                <a:pos x="8" y="108"/>
              </a:cxn>
              <a:cxn ang="0">
                <a:pos x="12" y="110"/>
              </a:cxn>
              <a:cxn ang="0">
                <a:pos x="12" y="108"/>
              </a:cxn>
              <a:cxn ang="0">
                <a:pos x="8" y="104"/>
              </a:cxn>
              <a:cxn ang="0">
                <a:pos x="6" y="102"/>
              </a:cxn>
              <a:cxn ang="0">
                <a:pos x="6" y="94"/>
              </a:cxn>
              <a:cxn ang="0">
                <a:pos x="2" y="88"/>
              </a:cxn>
              <a:cxn ang="0">
                <a:pos x="2" y="86"/>
              </a:cxn>
              <a:cxn ang="0">
                <a:pos x="6" y="82"/>
              </a:cxn>
              <a:cxn ang="0">
                <a:pos x="16" y="68"/>
              </a:cxn>
              <a:cxn ang="0">
                <a:pos x="22" y="62"/>
              </a:cxn>
              <a:cxn ang="0">
                <a:pos x="22" y="62"/>
              </a:cxn>
              <a:cxn ang="0">
                <a:pos x="28" y="56"/>
              </a:cxn>
              <a:cxn ang="0">
                <a:pos x="30" y="56"/>
              </a:cxn>
              <a:cxn ang="0">
                <a:pos x="34" y="52"/>
              </a:cxn>
              <a:cxn ang="0">
                <a:pos x="34" y="50"/>
              </a:cxn>
              <a:cxn ang="0">
                <a:pos x="36" y="48"/>
              </a:cxn>
              <a:cxn ang="0">
                <a:pos x="38" y="48"/>
              </a:cxn>
              <a:cxn ang="0">
                <a:pos x="42" y="48"/>
              </a:cxn>
              <a:cxn ang="0">
                <a:pos x="44" y="48"/>
              </a:cxn>
              <a:cxn ang="0">
                <a:pos x="46" y="40"/>
              </a:cxn>
              <a:cxn ang="0">
                <a:pos x="44" y="36"/>
              </a:cxn>
              <a:cxn ang="0">
                <a:pos x="40" y="32"/>
              </a:cxn>
              <a:cxn ang="0">
                <a:pos x="40" y="30"/>
              </a:cxn>
              <a:cxn ang="0">
                <a:pos x="44" y="30"/>
              </a:cxn>
              <a:cxn ang="0">
                <a:pos x="46" y="30"/>
              </a:cxn>
              <a:cxn ang="0">
                <a:pos x="44" y="28"/>
              </a:cxn>
              <a:cxn ang="0">
                <a:pos x="42" y="28"/>
              </a:cxn>
              <a:cxn ang="0">
                <a:pos x="40" y="24"/>
              </a:cxn>
              <a:cxn ang="0">
                <a:pos x="36" y="20"/>
              </a:cxn>
              <a:cxn ang="0">
                <a:pos x="30" y="14"/>
              </a:cxn>
              <a:cxn ang="0">
                <a:pos x="28" y="10"/>
              </a:cxn>
              <a:cxn ang="0">
                <a:pos x="28" y="4"/>
              </a:cxn>
              <a:cxn ang="0">
                <a:pos x="24" y="0"/>
              </a:cxn>
            </a:cxnLst>
            <a:rect l="0" t="0" r="r" b="b"/>
            <a:pathLst>
              <a:path w="46" h="110">
                <a:moveTo>
                  <a:pt x="0" y="108"/>
                </a:moveTo>
                <a:lnTo>
                  <a:pt x="2" y="108"/>
                </a:lnTo>
                <a:lnTo>
                  <a:pt x="2" y="108"/>
                </a:lnTo>
                <a:lnTo>
                  <a:pt x="8" y="108"/>
                </a:lnTo>
                <a:lnTo>
                  <a:pt x="12" y="110"/>
                </a:lnTo>
                <a:lnTo>
                  <a:pt x="12" y="110"/>
                </a:lnTo>
                <a:lnTo>
                  <a:pt x="12" y="108"/>
                </a:lnTo>
                <a:lnTo>
                  <a:pt x="12" y="108"/>
                </a:lnTo>
                <a:lnTo>
                  <a:pt x="12" y="106"/>
                </a:lnTo>
                <a:lnTo>
                  <a:pt x="8" y="104"/>
                </a:lnTo>
                <a:lnTo>
                  <a:pt x="6" y="104"/>
                </a:lnTo>
                <a:lnTo>
                  <a:pt x="6" y="102"/>
                </a:lnTo>
                <a:lnTo>
                  <a:pt x="6" y="98"/>
                </a:lnTo>
                <a:lnTo>
                  <a:pt x="6" y="94"/>
                </a:lnTo>
                <a:lnTo>
                  <a:pt x="4" y="92"/>
                </a:lnTo>
                <a:lnTo>
                  <a:pt x="2" y="88"/>
                </a:lnTo>
                <a:lnTo>
                  <a:pt x="2" y="86"/>
                </a:lnTo>
                <a:lnTo>
                  <a:pt x="2" y="86"/>
                </a:lnTo>
                <a:lnTo>
                  <a:pt x="4" y="84"/>
                </a:lnTo>
                <a:lnTo>
                  <a:pt x="6" y="82"/>
                </a:lnTo>
                <a:lnTo>
                  <a:pt x="16" y="68"/>
                </a:lnTo>
                <a:lnTo>
                  <a:pt x="16" y="68"/>
                </a:lnTo>
                <a:lnTo>
                  <a:pt x="20" y="64"/>
                </a:lnTo>
                <a:lnTo>
                  <a:pt x="22" y="62"/>
                </a:lnTo>
                <a:lnTo>
                  <a:pt x="22" y="62"/>
                </a:lnTo>
                <a:lnTo>
                  <a:pt x="22" y="62"/>
                </a:lnTo>
                <a:lnTo>
                  <a:pt x="24" y="60"/>
                </a:lnTo>
                <a:lnTo>
                  <a:pt x="28" y="56"/>
                </a:lnTo>
                <a:lnTo>
                  <a:pt x="28" y="56"/>
                </a:lnTo>
                <a:lnTo>
                  <a:pt x="30" y="56"/>
                </a:lnTo>
                <a:lnTo>
                  <a:pt x="30" y="54"/>
                </a:lnTo>
                <a:lnTo>
                  <a:pt x="34" y="52"/>
                </a:lnTo>
                <a:lnTo>
                  <a:pt x="34" y="50"/>
                </a:lnTo>
                <a:lnTo>
                  <a:pt x="34" y="50"/>
                </a:lnTo>
                <a:lnTo>
                  <a:pt x="36" y="50"/>
                </a:lnTo>
                <a:lnTo>
                  <a:pt x="36" y="48"/>
                </a:lnTo>
                <a:lnTo>
                  <a:pt x="38" y="48"/>
                </a:lnTo>
                <a:lnTo>
                  <a:pt x="38" y="48"/>
                </a:lnTo>
                <a:lnTo>
                  <a:pt x="40" y="48"/>
                </a:lnTo>
                <a:lnTo>
                  <a:pt x="42" y="48"/>
                </a:lnTo>
                <a:lnTo>
                  <a:pt x="44" y="48"/>
                </a:lnTo>
                <a:lnTo>
                  <a:pt x="44" y="48"/>
                </a:lnTo>
                <a:lnTo>
                  <a:pt x="46" y="42"/>
                </a:lnTo>
                <a:lnTo>
                  <a:pt x="46" y="40"/>
                </a:lnTo>
                <a:lnTo>
                  <a:pt x="46" y="38"/>
                </a:lnTo>
                <a:lnTo>
                  <a:pt x="44" y="36"/>
                </a:lnTo>
                <a:lnTo>
                  <a:pt x="42" y="34"/>
                </a:lnTo>
                <a:lnTo>
                  <a:pt x="40" y="32"/>
                </a:lnTo>
                <a:lnTo>
                  <a:pt x="40" y="30"/>
                </a:lnTo>
                <a:lnTo>
                  <a:pt x="40" y="30"/>
                </a:lnTo>
                <a:lnTo>
                  <a:pt x="42" y="30"/>
                </a:lnTo>
                <a:lnTo>
                  <a:pt x="44" y="30"/>
                </a:lnTo>
                <a:lnTo>
                  <a:pt x="44" y="30"/>
                </a:lnTo>
                <a:lnTo>
                  <a:pt x="46" y="30"/>
                </a:lnTo>
                <a:lnTo>
                  <a:pt x="46" y="28"/>
                </a:lnTo>
                <a:lnTo>
                  <a:pt x="44" y="28"/>
                </a:lnTo>
                <a:lnTo>
                  <a:pt x="44" y="28"/>
                </a:lnTo>
                <a:lnTo>
                  <a:pt x="42" y="28"/>
                </a:lnTo>
                <a:lnTo>
                  <a:pt x="40" y="26"/>
                </a:lnTo>
                <a:lnTo>
                  <a:pt x="40" y="24"/>
                </a:lnTo>
                <a:lnTo>
                  <a:pt x="38" y="22"/>
                </a:lnTo>
                <a:lnTo>
                  <a:pt x="36" y="20"/>
                </a:lnTo>
                <a:lnTo>
                  <a:pt x="32" y="16"/>
                </a:lnTo>
                <a:lnTo>
                  <a:pt x="30" y="14"/>
                </a:lnTo>
                <a:lnTo>
                  <a:pt x="30" y="14"/>
                </a:lnTo>
                <a:lnTo>
                  <a:pt x="28" y="10"/>
                </a:lnTo>
                <a:lnTo>
                  <a:pt x="28" y="6"/>
                </a:lnTo>
                <a:lnTo>
                  <a:pt x="28" y="4"/>
                </a:lnTo>
                <a:lnTo>
                  <a:pt x="26" y="2"/>
                </a:lnTo>
                <a:lnTo>
                  <a:pt x="24" y="0"/>
                </a:lnTo>
                <a:lnTo>
                  <a:pt x="24"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8" name="Freeform 864"/>
          <p:cNvSpPr>
            <a:spLocks/>
          </p:cNvSpPr>
          <p:nvPr/>
        </p:nvSpPr>
        <p:spPr bwMode="auto">
          <a:xfrm>
            <a:off x="4403725" y="4491038"/>
            <a:ext cx="209550" cy="38100"/>
          </a:xfrm>
          <a:custGeom>
            <a:avLst/>
            <a:gdLst/>
            <a:ahLst/>
            <a:cxnLst>
              <a:cxn ang="0">
                <a:pos x="132" y="24"/>
              </a:cxn>
              <a:cxn ang="0">
                <a:pos x="124" y="20"/>
              </a:cxn>
              <a:cxn ang="0">
                <a:pos x="114" y="18"/>
              </a:cxn>
              <a:cxn ang="0">
                <a:pos x="112" y="14"/>
              </a:cxn>
              <a:cxn ang="0">
                <a:pos x="106" y="10"/>
              </a:cxn>
              <a:cxn ang="0">
                <a:pos x="94" y="8"/>
              </a:cxn>
              <a:cxn ang="0">
                <a:pos x="92" y="8"/>
              </a:cxn>
              <a:cxn ang="0">
                <a:pos x="90" y="8"/>
              </a:cxn>
              <a:cxn ang="0">
                <a:pos x="78" y="8"/>
              </a:cxn>
              <a:cxn ang="0">
                <a:pos x="78" y="12"/>
              </a:cxn>
              <a:cxn ang="0">
                <a:pos x="76" y="14"/>
              </a:cxn>
              <a:cxn ang="0">
                <a:pos x="70" y="12"/>
              </a:cxn>
              <a:cxn ang="0">
                <a:pos x="62" y="10"/>
              </a:cxn>
              <a:cxn ang="0">
                <a:pos x="52" y="10"/>
              </a:cxn>
              <a:cxn ang="0">
                <a:pos x="46" y="14"/>
              </a:cxn>
              <a:cxn ang="0">
                <a:pos x="46" y="18"/>
              </a:cxn>
              <a:cxn ang="0">
                <a:pos x="44" y="18"/>
              </a:cxn>
              <a:cxn ang="0">
                <a:pos x="42" y="18"/>
              </a:cxn>
              <a:cxn ang="0">
                <a:pos x="40" y="16"/>
              </a:cxn>
              <a:cxn ang="0">
                <a:pos x="38" y="18"/>
              </a:cxn>
              <a:cxn ang="0">
                <a:pos x="34" y="18"/>
              </a:cxn>
              <a:cxn ang="0">
                <a:pos x="34" y="16"/>
              </a:cxn>
              <a:cxn ang="0">
                <a:pos x="36" y="14"/>
              </a:cxn>
              <a:cxn ang="0">
                <a:pos x="34" y="8"/>
              </a:cxn>
              <a:cxn ang="0">
                <a:pos x="30" y="10"/>
              </a:cxn>
              <a:cxn ang="0">
                <a:pos x="24" y="4"/>
              </a:cxn>
              <a:cxn ang="0">
                <a:pos x="22" y="0"/>
              </a:cxn>
              <a:cxn ang="0">
                <a:pos x="14" y="4"/>
              </a:cxn>
              <a:cxn ang="0">
                <a:pos x="12" y="8"/>
              </a:cxn>
              <a:cxn ang="0">
                <a:pos x="12" y="10"/>
              </a:cxn>
              <a:cxn ang="0">
                <a:pos x="6" y="10"/>
              </a:cxn>
              <a:cxn ang="0">
                <a:pos x="4" y="6"/>
              </a:cxn>
            </a:cxnLst>
            <a:rect l="0" t="0" r="r" b="b"/>
            <a:pathLst>
              <a:path w="132" h="24">
                <a:moveTo>
                  <a:pt x="132" y="24"/>
                </a:moveTo>
                <a:lnTo>
                  <a:pt x="132" y="24"/>
                </a:lnTo>
                <a:lnTo>
                  <a:pt x="126" y="20"/>
                </a:lnTo>
                <a:lnTo>
                  <a:pt x="124" y="20"/>
                </a:lnTo>
                <a:lnTo>
                  <a:pt x="120" y="20"/>
                </a:lnTo>
                <a:lnTo>
                  <a:pt x="114" y="18"/>
                </a:lnTo>
                <a:lnTo>
                  <a:pt x="114" y="16"/>
                </a:lnTo>
                <a:lnTo>
                  <a:pt x="112" y="14"/>
                </a:lnTo>
                <a:lnTo>
                  <a:pt x="110" y="12"/>
                </a:lnTo>
                <a:lnTo>
                  <a:pt x="106" y="10"/>
                </a:lnTo>
                <a:lnTo>
                  <a:pt x="98" y="8"/>
                </a:lnTo>
                <a:lnTo>
                  <a:pt x="94" y="8"/>
                </a:lnTo>
                <a:lnTo>
                  <a:pt x="94" y="8"/>
                </a:lnTo>
                <a:lnTo>
                  <a:pt x="92" y="8"/>
                </a:lnTo>
                <a:lnTo>
                  <a:pt x="92" y="8"/>
                </a:lnTo>
                <a:lnTo>
                  <a:pt x="90" y="8"/>
                </a:lnTo>
                <a:lnTo>
                  <a:pt x="86" y="6"/>
                </a:lnTo>
                <a:lnTo>
                  <a:pt x="78" y="8"/>
                </a:lnTo>
                <a:lnTo>
                  <a:pt x="78" y="8"/>
                </a:lnTo>
                <a:lnTo>
                  <a:pt x="78" y="12"/>
                </a:lnTo>
                <a:lnTo>
                  <a:pt x="76" y="14"/>
                </a:lnTo>
                <a:lnTo>
                  <a:pt x="76" y="14"/>
                </a:lnTo>
                <a:lnTo>
                  <a:pt x="74" y="14"/>
                </a:lnTo>
                <a:lnTo>
                  <a:pt x="70" y="12"/>
                </a:lnTo>
                <a:lnTo>
                  <a:pt x="68" y="10"/>
                </a:lnTo>
                <a:lnTo>
                  <a:pt x="62" y="10"/>
                </a:lnTo>
                <a:lnTo>
                  <a:pt x="54" y="10"/>
                </a:lnTo>
                <a:lnTo>
                  <a:pt x="52" y="10"/>
                </a:lnTo>
                <a:lnTo>
                  <a:pt x="48" y="12"/>
                </a:lnTo>
                <a:lnTo>
                  <a:pt x="46" y="14"/>
                </a:lnTo>
                <a:lnTo>
                  <a:pt x="46" y="16"/>
                </a:lnTo>
                <a:lnTo>
                  <a:pt x="46" y="18"/>
                </a:lnTo>
                <a:lnTo>
                  <a:pt x="44" y="20"/>
                </a:lnTo>
                <a:lnTo>
                  <a:pt x="44" y="18"/>
                </a:lnTo>
                <a:lnTo>
                  <a:pt x="42" y="18"/>
                </a:lnTo>
                <a:lnTo>
                  <a:pt x="42" y="18"/>
                </a:lnTo>
                <a:lnTo>
                  <a:pt x="42" y="18"/>
                </a:lnTo>
                <a:lnTo>
                  <a:pt x="40" y="16"/>
                </a:lnTo>
                <a:lnTo>
                  <a:pt x="38" y="18"/>
                </a:lnTo>
                <a:lnTo>
                  <a:pt x="38" y="18"/>
                </a:lnTo>
                <a:lnTo>
                  <a:pt x="36" y="18"/>
                </a:lnTo>
                <a:lnTo>
                  <a:pt x="34" y="18"/>
                </a:lnTo>
                <a:lnTo>
                  <a:pt x="34" y="18"/>
                </a:lnTo>
                <a:lnTo>
                  <a:pt x="34" y="16"/>
                </a:lnTo>
                <a:lnTo>
                  <a:pt x="34" y="16"/>
                </a:lnTo>
                <a:lnTo>
                  <a:pt x="36" y="14"/>
                </a:lnTo>
                <a:lnTo>
                  <a:pt x="34" y="10"/>
                </a:lnTo>
                <a:lnTo>
                  <a:pt x="34" y="8"/>
                </a:lnTo>
                <a:lnTo>
                  <a:pt x="32" y="10"/>
                </a:lnTo>
                <a:lnTo>
                  <a:pt x="30" y="10"/>
                </a:lnTo>
                <a:lnTo>
                  <a:pt x="26" y="6"/>
                </a:lnTo>
                <a:lnTo>
                  <a:pt x="24" y="4"/>
                </a:lnTo>
                <a:lnTo>
                  <a:pt x="24" y="2"/>
                </a:lnTo>
                <a:lnTo>
                  <a:pt x="22" y="0"/>
                </a:lnTo>
                <a:lnTo>
                  <a:pt x="20" y="0"/>
                </a:lnTo>
                <a:lnTo>
                  <a:pt x="14" y="4"/>
                </a:lnTo>
                <a:lnTo>
                  <a:pt x="14" y="4"/>
                </a:lnTo>
                <a:lnTo>
                  <a:pt x="12" y="8"/>
                </a:lnTo>
                <a:lnTo>
                  <a:pt x="12" y="8"/>
                </a:lnTo>
                <a:lnTo>
                  <a:pt x="12" y="10"/>
                </a:lnTo>
                <a:lnTo>
                  <a:pt x="8" y="10"/>
                </a:lnTo>
                <a:lnTo>
                  <a:pt x="6" y="10"/>
                </a:lnTo>
                <a:lnTo>
                  <a:pt x="4" y="6"/>
                </a:lnTo>
                <a:lnTo>
                  <a:pt x="4" y="6"/>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9" name="Freeform 865"/>
          <p:cNvSpPr>
            <a:spLocks/>
          </p:cNvSpPr>
          <p:nvPr/>
        </p:nvSpPr>
        <p:spPr bwMode="auto">
          <a:xfrm>
            <a:off x="4171950" y="4392613"/>
            <a:ext cx="231775" cy="104775"/>
          </a:xfrm>
          <a:custGeom>
            <a:avLst/>
            <a:gdLst/>
            <a:ahLst/>
            <a:cxnLst>
              <a:cxn ang="0">
                <a:pos x="146" y="66"/>
              </a:cxn>
              <a:cxn ang="0">
                <a:pos x="146" y="62"/>
              </a:cxn>
              <a:cxn ang="0">
                <a:pos x="144" y="58"/>
              </a:cxn>
              <a:cxn ang="0">
                <a:pos x="136" y="52"/>
              </a:cxn>
              <a:cxn ang="0">
                <a:pos x="134" y="48"/>
              </a:cxn>
              <a:cxn ang="0">
                <a:pos x="124" y="46"/>
              </a:cxn>
              <a:cxn ang="0">
                <a:pos x="116" y="42"/>
              </a:cxn>
              <a:cxn ang="0">
                <a:pos x="112" y="46"/>
              </a:cxn>
              <a:cxn ang="0">
                <a:pos x="108" y="46"/>
              </a:cxn>
              <a:cxn ang="0">
                <a:pos x="100" y="38"/>
              </a:cxn>
              <a:cxn ang="0">
                <a:pos x="102" y="36"/>
              </a:cxn>
              <a:cxn ang="0">
                <a:pos x="104" y="34"/>
              </a:cxn>
              <a:cxn ang="0">
                <a:pos x="104" y="30"/>
              </a:cxn>
              <a:cxn ang="0">
                <a:pos x="102" y="32"/>
              </a:cxn>
              <a:cxn ang="0">
                <a:pos x="100" y="32"/>
              </a:cxn>
              <a:cxn ang="0">
                <a:pos x="92" y="32"/>
              </a:cxn>
              <a:cxn ang="0">
                <a:pos x="86" y="30"/>
              </a:cxn>
              <a:cxn ang="0">
                <a:pos x="82" y="28"/>
              </a:cxn>
              <a:cxn ang="0">
                <a:pos x="76" y="26"/>
              </a:cxn>
              <a:cxn ang="0">
                <a:pos x="74" y="26"/>
              </a:cxn>
              <a:cxn ang="0">
                <a:pos x="76" y="30"/>
              </a:cxn>
              <a:cxn ang="0">
                <a:pos x="78" y="36"/>
              </a:cxn>
              <a:cxn ang="0">
                <a:pos x="76" y="34"/>
              </a:cxn>
              <a:cxn ang="0">
                <a:pos x="72" y="36"/>
              </a:cxn>
              <a:cxn ang="0">
                <a:pos x="72" y="38"/>
              </a:cxn>
              <a:cxn ang="0">
                <a:pos x="66" y="40"/>
              </a:cxn>
              <a:cxn ang="0">
                <a:pos x="64" y="38"/>
              </a:cxn>
              <a:cxn ang="0">
                <a:pos x="62" y="36"/>
              </a:cxn>
              <a:cxn ang="0">
                <a:pos x="58" y="32"/>
              </a:cxn>
              <a:cxn ang="0">
                <a:pos x="56" y="28"/>
              </a:cxn>
              <a:cxn ang="0">
                <a:pos x="52" y="28"/>
              </a:cxn>
              <a:cxn ang="0">
                <a:pos x="50" y="26"/>
              </a:cxn>
              <a:cxn ang="0">
                <a:pos x="54" y="22"/>
              </a:cxn>
              <a:cxn ang="0">
                <a:pos x="58" y="20"/>
              </a:cxn>
              <a:cxn ang="0">
                <a:pos x="54" y="16"/>
              </a:cxn>
              <a:cxn ang="0">
                <a:pos x="50" y="16"/>
              </a:cxn>
              <a:cxn ang="0">
                <a:pos x="46" y="16"/>
              </a:cxn>
              <a:cxn ang="0">
                <a:pos x="42" y="16"/>
              </a:cxn>
              <a:cxn ang="0">
                <a:pos x="34" y="12"/>
              </a:cxn>
              <a:cxn ang="0">
                <a:pos x="24" y="10"/>
              </a:cxn>
              <a:cxn ang="0">
                <a:pos x="18" y="8"/>
              </a:cxn>
              <a:cxn ang="0">
                <a:pos x="16" y="6"/>
              </a:cxn>
              <a:cxn ang="0">
                <a:pos x="16" y="2"/>
              </a:cxn>
              <a:cxn ang="0">
                <a:pos x="14" y="0"/>
              </a:cxn>
              <a:cxn ang="0">
                <a:pos x="6" y="2"/>
              </a:cxn>
              <a:cxn ang="0">
                <a:pos x="6" y="6"/>
              </a:cxn>
              <a:cxn ang="0">
                <a:pos x="0" y="6"/>
              </a:cxn>
            </a:cxnLst>
            <a:rect l="0" t="0" r="r" b="b"/>
            <a:pathLst>
              <a:path w="146" h="66">
                <a:moveTo>
                  <a:pt x="146" y="66"/>
                </a:moveTo>
                <a:lnTo>
                  <a:pt x="146" y="66"/>
                </a:lnTo>
                <a:lnTo>
                  <a:pt x="146" y="64"/>
                </a:lnTo>
                <a:lnTo>
                  <a:pt x="146" y="62"/>
                </a:lnTo>
                <a:lnTo>
                  <a:pt x="144" y="60"/>
                </a:lnTo>
                <a:lnTo>
                  <a:pt x="144" y="58"/>
                </a:lnTo>
                <a:lnTo>
                  <a:pt x="138" y="56"/>
                </a:lnTo>
                <a:lnTo>
                  <a:pt x="136" y="52"/>
                </a:lnTo>
                <a:lnTo>
                  <a:pt x="134" y="48"/>
                </a:lnTo>
                <a:lnTo>
                  <a:pt x="134" y="48"/>
                </a:lnTo>
                <a:lnTo>
                  <a:pt x="126" y="48"/>
                </a:lnTo>
                <a:lnTo>
                  <a:pt x="124" y="46"/>
                </a:lnTo>
                <a:lnTo>
                  <a:pt x="118" y="44"/>
                </a:lnTo>
                <a:lnTo>
                  <a:pt x="116" y="42"/>
                </a:lnTo>
                <a:lnTo>
                  <a:pt x="114" y="44"/>
                </a:lnTo>
                <a:lnTo>
                  <a:pt x="112" y="46"/>
                </a:lnTo>
                <a:lnTo>
                  <a:pt x="110" y="46"/>
                </a:lnTo>
                <a:lnTo>
                  <a:pt x="108" y="46"/>
                </a:lnTo>
                <a:lnTo>
                  <a:pt x="102" y="40"/>
                </a:lnTo>
                <a:lnTo>
                  <a:pt x="100" y="38"/>
                </a:lnTo>
                <a:lnTo>
                  <a:pt x="100" y="38"/>
                </a:lnTo>
                <a:lnTo>
                  <a:pt x="102" y="36"/>
                </a:lnTo>
                <a:lnTo>
                  <a:pt x="106" y="36"/>
                </a:lnTo>
                <a:lnTo>
                  <a:pt x="104" y="34"/>
                </a:lnTo>
                <a:lnTo>
                  <a:pt x="104" y="32"/>
                </a:lnTo>
                <a:lnTo>
                  <a:pt x="104" y="30"/>
                </a:lnTo>
                <a:lnTo>
                  <a:pt x="102" y="30"/>
                </a:lnTo>
                <a:lnTo>
                  <a:pt x="102" y="32"/>
                </a:lnTo>
                <a:lnTo>
                  <a:pt x="102" y="32"/>
                </a:lnTo>
                <a:lnTo>
                  <a:pt x="100" y="32"/>
                </a:lnTo>
                <a:lnTo>
                  <a:pt x="94" y="32"/>
                </a:lnTo>
                <a:lnTo>
                  <a:pt x="92" y="32"/>
                </a:lnTo>
                <a:lnTo>
                  <a:pt x="88" y="30"/>
                </a:lnTo>
                <a:lnTo>
                  <a:pt x="86" y="30"/>
                </a:lnTo>
                <a:lnTo>
                  <a:pt x="84" y="28"/>
                </a:lnTo>
                <a:lnTo>
                  <a:pt x="82" y="28"/>
                </a:lnTo>
                <a:lnTo>
                  <a:pt x="80" y="26"/>
                </a:lnTo>
                <a:lnTo>
                  <a:pt x="76" y="26"/>
                </a:lnTo>
                <a:lnTo>
                  <a:pt x="74" y="26"/>
                </a:lnTo>
                <a:lnTo>
                  <a:pt x="74" y="26"/>
                </a:lnTo>
                <a:lnTo>
                  <a:pt x="72" y="26"/>
                </a:lnTo>
                <a:lnTo>
                  <a:pt x="76" y="30"/>
                </a:lnTo>
                <a:lnTo>
                  <a:pt x="76" y="32"/>
                </a:lnTo>
                <a:lnTo>
                  <a:pt x="78" y="36"/>
                </a:lnTo>
                <a:lnTo>
                  <a:pt x="78" y="34"/>
                </a:lnTo>
                <a:lnTo>
                  <a:pt x="76" y="34"/>
                </a:lnTo>
                <a:lnTo>
                  <a:pt x="72" y="36"/>
                </a:lnTo>
                <a:lnTo>
                  <a:pt x="72" y="36"/>
                </a:lnTo>
                <a:lnTo>
                  <a:pt x="72" y="38"/>
                </a:lnTo>
                <a:lnTo>
                  <a:pt x="72" y="38"/>
                </a:lnTo>
                <a:lnTo>
                  <a:pt x="68" y="40"/>
                </a:lnTo>
                <a:lnTo>
                  <a:pt x="66" y="40"/>
                </a:lnTo>
                <a:lnTo>
                  <a:pt x="66" y="40"/>
                </a:lnTo>
                <a:lnTo>
                  <a:pt x="64" y="38"/>
                </a:lnTo>
                <a:lnTo>
                  <a:pt x="64" y="38"/>
                </a:lnTo>
                <a:lnTo>
                  <a:pt x="62" y="36"/>
                </a:lnTo>
                <a:lnTo>
                  <a:pt x="62" y="34"/>
                </a:lnTo>
                <a:lnTo>
                  <a:pt x="58" y="32"/>
                </a:lnTo>
                <a:lnTo>
                  <a:pt x="58" y="30"/>
                </a:lnTo>
                <a:lnTo>
                  <a:pt x="56" y="28"/>
                </a:lnTo>
                <a:lnTo>
                  <a:pt x="54" y="28"/>
                </a:lnTo>
                <a:lnTo>
                  <a:pt x="52" y="28"/>
                </a:lnTo>
                <a:lnTo>
                  <a:pt x="50" y="26"/>
                </a:lnTo>
                <a:lnTo>
                  <a:pt x="50" y="26"/>
                </a:lnTo>
                <a:lnTo>
                  <a:pt x="54" y="22"/>
                </a:lnTo>
                <a:lnTo>
                  <a:pt x="54" y="22"/>
                </a:lnTo>
                <a:lnTo>
                  <a:pt x="56" y="22"/>
                </a:lnTo>
                <a:lnTo>
                  <a:pt x="58" y="20"/>
                </a:lnTo>
                <a:lnTo>
                  <a:pt x="56" y="18"/>
                </a:lnTo>
                <a:lnTo>
                  <a:pt x="54" y="16"/>
                </a:lnTo>
                <a:lnTo>
                  <a:pt x="54" y="16"/>
                </a:lnTo>
                <a:lnTo>
                  <a:pt x="50" y="16"/>
                </a:lnTo>
                <a:lnTo>
                  <a:pt x="46" y="16"/>
                </a:lnTo>
                <a:lnTo>
                  <a:pt x="46" y="16"/>
                </a:lnTo>
                <a:lnTo>
                  <a:pt x="44" y="16"/>
                </a:lnTo>
                <a:lnTo>
                  <a:pt x="42" y="16"/>
                </a:lnTo>
                <a:lnTo>
                  <a:pt x="40" y="14"/>
                </a:lnTo>
                <a:lnTo>
                  <a:pt x="34" y="12"/>
                </a:lnTo>
                <a:lnTo>
                  <a:pt x="28" y="10"/>
                </a:lnTo>
                <a:lnTo>
                  <a:pt x="24" y="10"/>
                </a:lnTo>
                <a:lnTo>
                  <a:pt x="20" y="10"/>
                </a:lnTo>
                <a:lnTo>
                  <a:pt x="18" y="8"/>
                </a:lnTo>
                <a:lnTo>
                  <a:pt x="16" y="6"/>
                </a:lnTo>
                <a:lnTo>
                  <a:pt x="16" y="6"/>
                </a:lnTo>
                <a:lnTo>
                  <a:pt x="16" y="4"/>
                </a:lnTo>
                <a:lnTo>
                  <a:pt x="16" y="2"/>
                </a:lnTo>
                <a:lnTo>
                  <a:pt x="14" y="2"/>
                </a:lnTo>
                <a:lnTo>
                  <a:pt x="14" y="0"/>
                </a:lnTo>
                <a:lnTo>
                  <a:pt x="12" y="0"/>
                </a:lnTo>
                <a:lnTo>
                  <a:pt x="6" y="2"/>
                </a:lnTo>
                <a:lnTo>
                  <a:pt x="6" y="2"/>
                </a:lnTo>
                <a:lnTo>
                  <a:pt x="6" y="6"/>
                </a:lnTo>
                <a:lnTo>
                  <a:pt x="4"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0" name="Freeform 866"/>
          <p:cNvSpPr>
            <a:spLocks/>
          </p:cNvSpPr>
          <p:nvPr/>
        </p:nvSpPr>
        <p:spPr bwMode="auto">
          <a:xfrm>
            <a:off x="4152900" y="4313238"/>
            <a:ext cx="28575" cy="88900"/>
          </a:xfrm>
          <a:custGeom>
            <a:avLst/>
            <a:gdLst/>
            <a:ahLst/>
            <a:cxnLst>
              <a:cxn ang="0">
                <a:pos x="12" y="56"/>
              </a:cxn>
              <a:cxn ang="0">
                <a:pos x="12" y="56"/>
              </a:cxn>
              <a:cxn ang="0">
                <a:pos x="14" y="52"/>
              </a:cxn>
              <a:cxn ang="0">
                <a:pos x="14" y="50"/>
              </a:cxn>
              <a:cxn ang="0">
                <a:pos x="16" y="48"/>
              </a:cxn>
              <a:cxn ang="0">
                <a:pos x="16" y="48"/>
              </a:cxn>
              <a:cxn ang="0">
                <a:pos x="16" y="46"/>
              </a:cxn>
              <a:cxn ang="0">
                <a:pos x="18" y="40"/>
              </a:cxn>
              <a:cxn ang="0">
                <a:pos x="18" y="38"/>
              </a:cxn>
              <a:cxn ang="0">
                <a:pos x="16" y="36"/>
              </a:cxn>
              <a:cxn ang="0">
                <a:pos x="16" y="36"/>
              </a:cxn>
              <a:cxn ang="0">
                <a:pos x="14" y="34"/>
              </a:cxn>
              <a:cxn ang="0">
                <a:pos x="16" y="34"/>
              </a:cxn>
              <a:cxn ang="0">
                <a:pos x="14" y="32"/>
              </a:cxn>
              <a:cxn ang="0">
                <a:pos x="14" y="30"/>
              </a:cxn>
              <a:cxn ang="0">
                <a:pos x="12" y="30"/>
              </a:cxn>
              <a:cxn ang="0">
                <a:pos x="10" y="28"/>
              </a:cxn>
              <a:cxn ang="0">
                <a:pos x="6" y="28"/>
              </a:cxn>
              <a:cxn ang="0">
                <a:pos x="6" y="26"/>
              </a:cxn>
              <a:cxn ang="0">
                <a:pos x="6" y="24"/>
              </a:cxn>
              <a:cxn ang="0">
                <a:pos x="6" y="22"/>
              </a:cxn>
              <a:cxn ang="0">
                <a:pos x="6" y="20"/>
              </a:cxn>
              <a:cxn ang="0">
                <a:pos x="4" y="20"/>
              </a:cxn>
              <a:cxn ang="0">
                <a:pos x="4" y="18"/>
              </a:cxn>
              <a:cxn ang="0">
                <a:pos x="0" y="14"/>
              </a:cxn>
              <a:cxn ang="0">
                <a:pos x="0" y="14"/>
              </a:cxn>
              <a:cxn ang="0">
                <a:pos x="2" y="12"/>
              </a:cxn>
              <a:cxn ang="0">
                <a:pos x="4" y="12"/>
              </a:cxn>
              <a:cxn ang="0">
                <a:pos x="4" y="10"/>
              </a:cxn>
              <a:cxn ang="0">
                <a:pos x="4" y="4"/>
              </a:cxn>
              <a:cxn ang="0">
                <a:pos x="4" y="0"/>
              </a:cxn>
            </a:cxnLst>
            <a:rect l="0" t="0" r="r" b="b"/>
            <a:pathLst>
              <a:path w="18" h="56">
                <a:moveTo>
                  <a:pt x="12" y="56"/>
                </a:moveTo>
                <a:lnTo>
                  <a:pt x="12" y="56"/>
                </a:lnTo>
                <a:lnTo>
                  <a:pt x="14" y="52"/>
                </a:lnTo>
                <a:lnTo>
                  <a:pt x="14" y="50"/>
                </a:lnTo>
                <a:lnTo>
                  <a:pt x="16" y="48"/>
                </a:lnTo>
                <a:lnTo>
                  <a:pt x="16" y="48"/>
                </a:lnTo>
                <a:lnTo>
                  <a:pt x="16" y="46"/>
                </a:lnTo>
                <a:lnTo>
                  <a:pt x="18" y="40"/>
                </a:lnTo>
                <a:lnTo>
                  <a:pt x="18" y="38"/>
                </a:lnTo>
                <a:lnTo>
                  <a:pt x="16" y="36"/>
                </a:lnTo>
                <a:lnTo>
                  <a:pt x="16" y="36"/>
                </a:lnTo>
                <a:lnTo>
                  <a:pt x="14" y="34"/>
                </a:lnTo>
                <a:lnTo>
                  <a:pt x="16" y="34"/>
                </a:lnTo>
                <a:lnTo>
                  <a:pt x="14" y="32"/>
                </a:lnTo>
                <a:lnTo>
                  <a:pt x="14" y="30"/>
                </a:lnTo>
                <a:lnTo>
                  <a:pt x="12" y="30"/>
                </a:lnTo>
                <a:lnTo>
                  <a:pt x="10" y="28"/>
                </a:lnTo>
                <a:lnTo>
                  <a:pt x="6" y="28"/>
                </a:lnTo>
                <a:lnTo>
                  <a:pt x="6" y="26"/>
                </a:lnTo>
                <a:lnTo>
                  <a:pt x="6" y="24"/>
                </a:lnTo>
                <a:lnTo>
                  <a:pt x="6" y="22"/>
                </a:lnTo>
                <a:lnTo>
                  <a:pt x="6" y="20"/>
                </a:lnTo>
                <a:lnTo>
                  <a:pt x="4" y="20"/>
                </a:lnTo>
                <a:lnTo>
                  <a:pt x="4" y="18"/>
                </a:lnTo>
                <a:lnTo>
                  <a:pt x="0" y="14"/>
                </a:lnTo>
                <a:lnTo>
                  <a:pt x="0" y="14"/>
                </a:lnTo>
                <a:lnTo>
                  <a:pt x="2" y="12"/>
                </a:lnTo>
                <a:lnTo>
                  <a:pt x="4" y="12"/>
                </a:lnTo>
                <a:lnTo>
                  <a:pt x="4" y="10"/>
                </a:lnTo>
                <a:lnTo>
                  <a:pt x="4" y="4"/>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1" name="Freeform 867"/>
          <p:cNvSpPr>
            <a:spLocks/>
          </p:cNvSpPr>
          <p:nvPr/>
        </p:nvSpPr>
        <p:spPr bwMode="auto">
          <a:xfrm>
            <a:off x="4651375" y="4325938"/>
            <a:ext cx="95250" cy="31750"/>
          </a:xfrm>
          <a:custGeom>
            <a:avLst/>
            <a:gdLst/>
            <a:ahLst/>
            <a:cxnLst>
              <a:cxn ang="0">
                <a:pos x="0" y="20"/>
              </a:cxn>
              <a:cxn ang="0">
                <a:pos x="0" y="20"/>
              </a:cxn>
              <a:cxn ang="0">
                <a:pos x="0" y="18"/>
              </a:cxn>
              <a:cxn ang="0">
                <a:pos x="0" y="16"/>
              </a:cxn>
              <a:cxn ang="0">
                <a:pos x="0" y="14"/>
              </a:cxn>
              <a:cxn ang="0">
                <a:pos x="4" y="14"/>
              </a:cxn>
              <a:cxn ang="0">
                <a:pos x="10" y="14"/>
              </a:cxn>
              <a:cxn ang="0">
                <a:pos x="10" y="16"/>
              </a:cxn>
              <a:cxn ang="0">
                <a:pos x="10" y="16"/>
              </a:cxn>
              <a:cxn ang="0">
                <a:pos x="12" y="16"/>
              </a:cxn>
              <a:cxn ang="0">
                <a:pos x="12" y="16"/>
              </a:cxn>
              <a:cxn ang="0">
                <a:pos x="14" y="16"/>
              </a:cxn>
              <a:cxn ang="0">
                <a:pos x="16" y="16"/>
              </a:cxn>
              <a:cxn ang="0">
                <a:pos x="22" y="10"/>
              </a:cxn>
              <a:cxn ang="0">
                <a:pos x="22" y="10"/>
              </a:cxn>
              <a:cxn ang="0">
                <a:pos x="22" y="8"/>
              </a:cxn>
              <a:cxn ang="0">
                <a:pos x="22" y="6"/>
              </a:cxn>
              <a:cxn ang="0">
                <a:pos x="24" y="4"/>
              </a:cxn>
              <a:cxn ang="0">
                <a:pos x="36" y="4"/>
              </a:cxn>
              <a:cxn ang="0">
                <a:pos x="36" y="4"/>
              </a:cxn>
              <a:cxn ang="0">
                <a:pos x="42" y="4"/>
              </a:cxn>
              <a:cxn ang="0">
                <a:pos x="46" y="2"/>
              </a:cxn>
              <a:cxn ang="0">
                <a:pos x="48" y="2"/>
              </a:cxn>
              <a:cxn ang="0">
                <a:pos x="48" y="2"/>
              </a:cxn>
              <a:cxn ang="0">
                <a:pos x="52" y="0"/>
              </a:cxn>
              <a:cxn ang="0">
                <a:pos x="54" y="0"/>
              </a:cxn>
              <a:cxn ang="0">
                <a:pos x="54" y="0"/>
              </a:cxn>
              <a:cxn ang="0">
                <a:pos x="56" y="2"/>
              </a:cxn>
              <a:cxn ang="0">
                <a:pos x="58" y="2"/>
              </a:cxn>
              <a:cxn ang="0">
                <a:pos x="60" y="2"/>
              </a:cxn>
            </a:cxnLst>
            <a:rect l="0" t="0" r="r" b="b"/>
            <a:pathLst>
              <a:path w="60" h="20">
                <a:moveTo>
                  <a:pt x="0" y="20"/>
                </a:moveTo>
                <a:lnTo>
                  <a:pt x="0" y="20"/>
                </a:lnTo>
                <a:lnTo>
                  <a:pt x="0" y="18"/>
                </a:lnTo>
                <a:lnTo>
                  <a:pt x="0" y="16"/>
                </a:lnTo>
                <a:lnTo>
                  <a:pt x="0" y="14"/>
                </a:lnTo>
                <a:lnTo>
                  <a:pt x="4" y="14"/>
                </a:lnTo>
                <a:lnTo>
                  <a:pt x="10" y="14"/>
                </a:lnTo>
                <a:lnTo>
                  <a:pt x="10" y="16"/>
                </a:lnTo>
                <a:lnTo>
                  <a:pt x="10" y="16"/>
                </a:lnTo>
                <a:lnTo>
                  <a:pt x="12" y="16"/>
                </a:lnTo>
                <a:lnTo>
                  <a:pt x="12" y="16"/>
                </a:lnTo>
                <a:lnTo>
                  <a:pt x="14" y="16"/>
                </a:lnTo>
                <a:lnTo>
                  <a:pt x="16" y="16"/>
                </a:lnTo>
                <a:lnTo>
                  <a:pt x="22" y="10"/>
                </a:lnTo>
                <a:lnTo>
                  <a:pt x="22" y="10"/>
                </a:lnTo>
                <a:lnTo>
                  <a:pt x="22" y="8"/>
                </a:lnTo>
                <a:lnTo>
                  <a:pt x="22" y="6"/>
                </a:lnTo>
                <a:lnTo>
                  <a:pt x="24" y="4"/>
                </a:lnTo>
                <a:lnTo>
                  <a:pt x="36" y="4"/>
                </a:lnTo>
                <a:lnTo>
                  <a:pt x="36" y="4"/>
                </a:lnTo>
                <a:lnTo>
                  <a:pt x="42" y="4"/>
                </a:lnTo>
                <a:lnTo>
                  <a:pt x="46" y="2"/>
                </a:lnTo>
                <a:lnTo>
                  <a:pt x="48" y="2"/>
                </a:lnTo>
                <a:lnTo>
                  <a:pt x="48" y="2"/>
                </a:lnTo>
                <a:lnTo>
                  <a:pt x="52" y="0"/>
                </a:lnTo>
                <a:lnTo>
                  <a:pt x="54" y="0"/>
                </a:lnTo>
                <a:lnTo>
                  <a:pt x="54" y="0"/>
                </a:lnTo>
                <a:lnTo>
                  <a:pt x="56" y="2"/>
                </a:lnTo>
                <a:lnTo>
                  <a:pt x="58" y="2"/>
                </a:lnTo>
                <a:lnTo>
                  <a:pt x="6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2" name="Freeform 868"/>
          <p:cNvSpPr>
            <a:spLocks/>
          </p:cNvSpPr>
          <p:nvPr/>
        </p:nvSpPr>
        <p:spPr bwMode="auto">
          <a:xfrm>
            <a:off x="4635500" y="4313238"/>
            <a:ext cx="15875" cy="44450"/>
          </a:xfrm>
          <a:custGeom>
            <a:avLst/>
            <a:gdLst/>
            <a:ahLst/>
            <a:cxnLst>
              <a:cxn ang="0">
                <a:pos x="10" y="28"/>
              </a:cxn>
              <a:cxn ang="0">
                <a:pos x="8" y="26"/>
              </a:cxn>
              <a:cxn ang="0">
                <a:pos x="6" y="24"/>
              </a:cxn>
              <a:cxn ang="0">
                <a:pos x="6" y="22"/>
              </a:cxn>
              <a:cxn ang="0">
                <a:pos x="6" y="22"/>
              </a:cxn>
              <a:cxn ang="0">
                <a:pos x="6" y="20"/>
              </a:cxn>
              <a:cxn ang="0">
                <a:pos x="6" y="18"/>
              </a:cxn>
              <a:cxn ang="0">
                <a:pos x="8" y="10"/>
              </a:cxn>
              <a:cxn ang="0">
                <a:pos x="8" y="8"/>
              </a:cxn>
              <a:cxn ang="0">
                <a:pos x="8" y="6"/>
              </a:cxn>
              <a:cxn ang="0">
                <a:pos x="8" y="4"/>
              </a:cxn>
              <a:cxn ang="0">
                <a:pos x="6" y="2"/>
              </a:cxn>
              <a:cxn ang="0">
                <a:pos x="0" y="0"/>
              </a:cxn>
            </a:cxnLst>
            <a:rect l="0" t="0" r="r" b="b"/>
            <a:pathLst>
              <a:path w="10" h="28">
                <a:moveTo>
                  <a:pt x="10" y="28"/>
                </a:moveTo>
                <a:lnTo>
                  <a:pt x="8" y="26"/>
                </a:lnTo>
                <a:lnTo>
                  <a:pt x="6" y="24"/>
                </a:lnTo>
                <a:lnTo>
                  <a:pt x="6" y="22"/>
                </a:lnTo>
                <a:lnTo>
                  <a:pt x="6" y="22"/>
                </a:lnTo>
                <a:lnTo>
                  <a:pt x="6" y="20"/>
                </a:lnTo>
                <a:lnTo>
                  <a:pt x="6" y="18"/>
                </a:lnTo>
                <a:lnTo>
                  <a:pt x="8" y="10"/>
                </a:lnTo>
                <a:lnTo>
                  <a:pt x="8" y="8"/>
                </a:lnTo>
                <a:lnTo>
                  <a:pt x="8" y="6"/>
                </a:lnTo>
                <a:lnTo>
                  <a:pt x="8" y="4"/>
                </a:lnTo>
                <a:lnTo>
                  <a:pt x="6"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3" name="Rectangle 869"/>
          <p:cNvSpPr>
            <a:spLocks noChangeArrowheads="1"/>
          </p:cNvSpPr>
          <p:nvPr/>
        </p:nvSpPr>
        <p:spPr bwMode="auto">
          <a:xfrm>
            <a:off x="3965575" y="4313238"/>
            <a:ext cx="781050" cy="958850"/>
          </a:xfrm>
          <a:prstGeom prst="rect">
            <a:avLst/>
          </a:prstGeom>
          <a:noFill/>
          <a:ln w="8">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4" name="Rectangle 870"/>
          <p:cNvSpPr>
            <a:spLocks noChangeArrowheads="1"/>
          </p:cNvSpPr>
          <p:nvPr/>
        </p:nvSpPr>
        <p:spPr bwMode="auto">
          <a:xfrm>
            <a:off x="4787900" y="2262188"/>
            <a:ext cx="282575" cy="349250"/>
          </a:xfrm>
          <a:prstGeom prst="rect">
            <a:avLst/>
          </a:prstGeom>
          <a:noFill/>
          <a:ln w="6">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0" name="TextBox 839"/>
          <p:cNvSpPr txBox="1"/>
          <p:nvPr/>
        </p:nvSpPr>
        <p:spPr>
          <a:xfrm>
            <a:off x="419099" y="3918698"/>
            <a:ext cx="2251075" cy="954107"/>
          </a:xfrm>
          <a:prstGeom prst="rect">
            <a:avLst/>
          </a:prstGeom>
          <a:noFill/>
        </p:spPr>
        <p:txBody>
          <a:bodyPr wrap="square" rtlCol="0">
            <a:spAutoFit/>
          </a:bodyPr>
          <a:lstStyle/>
          <a:p>
            <a:r>
              <a:rPr lang="en-US" sz="2800" b="1" dirty="0" smtClean="0">
                <a:solidFill>
                  <a:srgbClr val="F79646">
                    <a:lumMod val="75000"/>
                  </a:srgbClr>
                </a:solidFill>
              </a:rPr>
              <a:t>EBA 10 </a:t>
            </a:r>
            <a:r>
              <a:rPr lang="en-US" sz="1200" b="1" dirty="0" smtClean="0">
                <a:solidFill>
                  <a:srgbClr val="F79646">
                    <a:lumMod val="75000"/>
                  </a:srgbClr>
                </a:solidFill>
              </a:rPr>
              <a:t>(2013 – 2014)</a:t>
            </a:r>
            <a:endParaRPr lang="en-US" sz="2800" b="1" dirty="0" smtClean="0">
              <a:solidFill>
                <a:srgbClr val="F79646">
                  <a:lumMod val="75000"/>
                </a:srgbClr>
              </a:solidFill>
            </a:endParaRPr>
          </a:p>
          <a:p>
            <a:r>
              <a:rPr lang="en-US" sz="2800" b="1" dirty="0" smtClean="0">
                <a:solidFill>
                  <a:srgbClr val="92D050"/>
                </a:solidFill>
              </a:rPr>
              <a:t>EBA 40 </a:t>
            </a:r>
            <a:r>
              <a:rPr lang="en-US" sz="1200" b="1" dirty="0" smtClean="0">
                <a:solidFill>
                  <a:srgbClr val="92D050"/>
                </a:solidFill>
              </a:rPr>
              <a:t>(2014 – 2015)</a:t>
            </a:r>
            <a:endParaRPr lang="en-US" sz="2800" b="1" dirty="0" smtClean="0">
              <a:solidFill>
                <a:srgbClr val="92D050"/>
              </a:solidFill>
            </a:endParaRPr>
          </a:p>
        </p:txBody>
      </p:sp>
      <p:sp>
        <p:nvSpPr>
          <p:cNvPr id="3" name="TextBox 2"/>
          <p:cNvSpPr txBox="1"/>
          <p:nvPr/>
        </p:nvSpPr>
        <p:spPr>
          <a:xfrm>
            <a:off x="304800" y="304800"/>
            <a:ext cx="8359775" cy="954107"/>
          </a:xfrm>
          <a:prstGeom prst="rect">
            <a:avLst/>
          </a:prstGeom>
          <a:noFill/>
        </p:spPr>
        <p:txBody>
          <a:bodyPr wrap="square" rtlCol="0">
            <a:spAutoFit/>
          </a:bodyPr>
          <a:lstStyle/>
          <a:p>
            <a:pPr algn="ctr"/>
            <a:r>
              <a:rPr lang="en-US" sz="2800" b="1" dirty="0" smtClean="0">
                <a:latin typeface="Arial" panose="020B0604020202020204" pitchFamily="34" charset="0"/>
                <a:cs typeface="Arial" panose="020B0604020202020204" pitchFamily="34" charset="0"/>
              </a:rPr>
              <a:t>EBA 2014-2015 CYCLE &amp; PILOT OF LIVESTOCK INDICATOR</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1697976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idx="4294967295"/>
          </p:nvPr>
        </p:nvSpPr>
        <p:spPr>
          <a:xfrm>
            <a:off x="76200" y="533400"/>
            <a:ext cx="8839200" cy="492125"/>
          </a:xfrm>
        </p:spPr>
        <p:txBody>
          <a:bodyPr>
            <a:normAutofit/>
          </a:bodyPr>
          <a:lstStyle/>
          <a:p>
            <a:pPr algn="l"/>
            <a:r>
              <a:rPr lang="en-US" sz="2000" b="1" dirty="0" smtClean="0">
                <a:solidFill>
                  <a:schemeClr val="tx2"/>
                </a:solidFill>
              </a:rPr>
              <a:t>Livestock Indicators Area: Genetic Resources</a:t>
            </a:r>
            <a:endParaRPr lang="en-US" sz="2000" b="1" kern="1200" dirty="0">
              <a:solidFill>
                <a:schemeClr val="tx2"/>
              </a:solidFill>
            </a:endParaRPr>
          </a:p>
        </p:txBody>
      </p:sp>
      <p:grpSp>
        <p:nvGrpSpPr>
          <p:cNvPr id="5" name="Group 4"/>
          <p:cNvGrpSpPr/>
          <p:nvPr/>
        </p:nvGrpSpPr>
        <p:grpSpPr>
          <a:xfrm>
            <a:off x="3162300" y="1465547"/>
            <a:ext cx="2667000" cy="2186936"/>
            <a:chOff x="834793" y="60148"/>
            <a:chExt cx="2186936" cy="2186936"/>
          </a:xfrm>
        </p:grpSpPr>
        <p:sp>
          <p:nvSpPr>
            <p:cNvPr id="7" name="Oval 6"/>
            <p:cNvSpPr/>
            <p:nvPr/>
          </p:nvSpPr>
          <p:spPr>
            <a:xfrm>
              <a:off x="834793" y="60148"/>
              <a:ext cx="2186936" cy="2186936"/>
            </a:xfrm>
            <a:prstGeom prst="ellipse">
              <a:avLst/>
            </a:prstGeom>
          </p:spPr>
          <p:style>
            <a:lnRef idx="2">
              <a:schemeClr val="lt1">
                <a:hueOff val="0"/>
                <a:satOff val="0"/>
                <a:lumOff val="0"/>
                <a:alphaOff val="0"/>
              </a:schemeClr>
            </a:lnRef>
            <a:fillRef idx="1">
              <a:schemeClr val="accent3">
                <a:alpha val="50000"/>
                <a:hueOff val="0"/>
                <a:satOff val="0"/>
                <a:lumOff val="0"/>
                <a:alphaOff val="0"/>
              </a:schemeClr>
            </a:fillRef>
            <a:effectRef idx="0">
              <a:schemeClr val="accent3">
                <a:alpha val="50000"/>
                <a:hueOff val="0"/>
                <a:satOff val="0"/>
                <a:lumOff val="0"/>
                <a:alphaOff val="0"/>
              </a:schemeClr>
            </a:effectRef>
            <a:fontRef idx="minor">
              <a:schemeClr val="tx1"/>
            </a:fontRef>
          </p:style>
        </p:sp>
        <p:sp>
          <p:nvSpPr>
            <p:cNvPr id="8" name="Oval 4"/>
            <p:cNvSpPr/>
            <p:nvPr/>
          </p:nvSpPr>
          <p:spPr>
            <a:xfrm>
              <a:off x="1126384" y="745948"/>
              <a:ext cx="1603753" cy="984121"/>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r>
                <a:rPr lang="en-US" b="1" kern="1200" dirty="0" smtClean="0"/>
                <a:t>Livestock Genetic Resources Availability and Conservation</a:t>
              </a:r>
            </a:p>
          </p:txBody>
        </p:sp>
      </p:grpSp>
      <p:sp>
        <p:nvSpPr>
          <p:cNvPr id="4" name="Down Arrow 3"/>
          <p:cNvSpPr/>
          <p:nvPr/>
        </p:nvSpPr>
        <p:spPr>
          <a:xfrm rot="2851251">
            <a:off x="1915236" y="3120364"/>
            <a:ext cx="1219200" cy="1356628"/>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Down Arrow 8"/>
          <p:cNvSpPr/>
          <p:nvPr/>
        </p:nvSpPr>
        <p:spPr>
          <a:xfrm>
            <a:off x="3930609" y="4032121"/>
            <a:ext cx="1219200" cy="1356628"/>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Down Arrow 9"/>
          <p:cNvSpPr/>
          <p:nvPr/>
        </p:nvSpPr>
        <p:spPr>
          <a:xfrm rot="18439764">
            <a:off x="5772607" y="3169662"/>
            <a:ext cx="1219200" cy="1356628"/>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281753" y="4742418"/>
            <a:ext cx="1991436" cy="646331"/>
          </a:xfrm>
          <a:prstGeom prst="rect">
            <a:avLst/>
          </a:prstGeom>
          <a:noFill/>
        </p:spPr>
        <p:txBody>
          <a:bodyPr wrap="square" rtlCol="0">
            <a:spAutoFit/>
          </a:bodyPr>
          <a:lstStyle/>
          <a:p>
            <a:r>
              <a:rPr lang="en-US" b="1" dirty="0" smtClean="0">
                <a:solidFill>
                  <a:schemeClr val="tx2"/>
                </a:solidFill>
              </a:rPr>
              <a:t>Breeding Laws and Regulation</a:t>
            </a:r>
            <a:endParaRPr lang="en-US" b="1" dirty="0">
              <a:solidFill>
                <a:schemeClr val="tx2"/>
              </a:solidFill>
            </a:endParaRPr>
          </a:p>
        </p:txBody>
      </p:sp>
      <p:sp>
        <p:nvSpPr>
          <p:cNvPr id="12" name="TextBox 11"/>
          <p:cNvSpPr txBox="1"/>
          <p:nvPr/>
        </p:nvSpPr>
        <p:spPr>
          <a:xfrm>
            <a:off x="3530599" y="5638800"/>
            <a:ext cx="1905000" cy="646331"/>
          </a:xfrm>
          <a:prstGeom prst="rect">
            <a:avLst/>
          </a:prstGeom>
          <a:noFill/>
        </p:spPr>
        <p:txBody>
          <a:bodyPr wrap="square" rtlCol="0">
            <a:spAutoFit/>
          </a:bodyPr>
          <a:lstStyle/>
          <a:p>
            <a:pPr algn="ctr"/>
            <a:r>
              <a:rPr lang="en-US" b="1" dirty="0" smtClean="0">
                <a:solidFill>
                  <a:schemeClr val="tx2"/>
                </a:solidFill>
              </a:rPr>
              <a:t>Importing Genetic Resources</a:t>
            </a:r>
            <a:endParaRPr lang="en-US" b="1" dirty="0">
              <a:solidFill>
                <a:schemeClr val="tx2"/>
              </a:solidFill>
            </a:endParaRPr>
          </a:p>
        </p:txBody>
      </p:sp>
      <p:sp>
        <p:nvSpPr>
          <p:cNvPr id="13" name="TextBox 12"/>
          <p:cNvSpPr txBox="1"/>
          <p:nvPr/>
        </p:nvSpPr>
        <p:spPr>
          <a:xfrm>
            <a:off x="6382207" y="4693413"/>
            <a:ext cx="2362200" cy="646331"/>
          </a:xfrm>
          <a:prstGeom prst="rect">
            <a:avLst/>
          </a:prstGeom>
          <a:noFill/>
        </p:spPr>
        <p:txBody>
          <a:bodyPr wrap="square" rtlCol="0">
            <a:spAutoFit/>
          </a:bodyPr>
          <a:lstStyle/>
          <a:p>
            <a:r>
              <a:rPr lang="en-US" b="1" dirty="0" smtClean="0"/>
              <a:t>Conservation of Genetic Resources</a:t>
            </a:r>
            <a:endParaRPr lang="en-US" b="1" dirty="0"/>
          </a:p>
        </p:txBody>
      </p:sp>
    </p:spTree>
    <p:extLst>
      <p:ext uri="{BB962C8B-B14F-4D97-AF65-F5344CB8AC3E}">
        <p14:creationId xmlns:p14="http://schemas.microsoft.com/office/powerpoint/2010/main" val="87978225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idx="4294967295"/>
          </p:nvPr>
        </p:nvSpPr>
        <p:spPr>
          <a:xfrm>
            <a:off x="76200" y="533400"/>
            <a:ext cx="8839200" cy="492125"/>
          </a:xfrm>
        </p:spPr>
        <p:txBody>
          <a:bodyPr>
            <a:normAutofit/>
          </a:bodyPr>
          <a:lstStyle/>
          <a:p>
            <a:r>
              <a:rPr lang="en-US" sz="2000" kern="1200" dirty="0" smtClean="0">
                <a:solidFill>
                  <a:schemeClr val="tx2"/>
                </a:solidFill>
              </a:rPr>
              <a:t>Selected Preliminary Data: Livestock Genetic Resources</a:t>
            </a:r>
            <a:endParaRPr lang="en-US" sz="2000" kern="1200" dirty="0">
              <a:solidFill>
                <a:schemeClr val="tx2"/>
              </a:solidFill>
            </a:endParaRPr>
          </a:p>
        </p:txBody>
      </p:sp>
      <p:sp>
        <p:nvSpPr>
          <p:cNvPr id="3" name="TextBox 2"/>
          <p:cNvSpPr txBox="1"/>
          <p:nvPr/>
        </p:nvSpPr>
        <p:spPr>
          <a:xfrm>
            <a:off x="806824" y="5867400"/>
            <a:ext cx="8077200" cy="461665"/>
          </a:xfrm>
          <a:prstGeom prst="rect">
            <a:avLst/>
          </a:prstGeom>
          <a:noFill/>
        </p:spPr>
        <p:txBody>
          <a:bodyPr wrap="square" rtlCol="0">
            <a:spAutoFit/>
          </a:bodyPr>
          <a:lstStyle/>
          <a:p>
            <a:pPr marL="285750" indent="-285750">
              <a:buFont typeface="Wingdings" panose="05000000000000000000" pitchFamily="2" charset="2"/>
              <a:buChar char="v"/>
            </a:pPr>
            <a:r>
              <a:rPr lang="en-US" sz="1200" dirty="0" smtClean="0">
                <a:solidFill>
                  <a:srgbClr val="FF0000"/>
                </a:solidFill>
              </a:rPr>
              <a:t>As the report is not yet published, we kindly ask that you please refrain from sharing or utilizing the data presented until the report is released. Changes may occur.</a:t>
            </a:r>
            <a:endParaRPr lang="en-US" sz="1200" dirty="0">
              <a:solidFill>
                <a:srgbClr val="FF0000"/>
              </a:solidFill>
            </a:endParaRPr>
          </a:p>
        </p:txBody>
      </p:sp>
      <p:graphicFrame>
        <p:nvGraphicFramePr>
          <p:cNvPr id="6" name="Chart 5"/>
          <p:cNvGraphicFramePr>
            <a:graphicFrameLocks/>
          </p:cNvGraphicFramePr>
          <p:nvPr>
            <p:extLst>
              <p:ext uri="{D42A27DB-BD31-4B8C-83A1-F6EECF244321}">
                <p14:modId xmlns:p14="http://schemas.microsoft.com/office/powerpoint/2010/main" val="654433828"/>
              </p:ext>
            </p:extLst>
          </p:nvPr>
        </p:nvGraphicFramePr>
        <p:xfrm>
          <a:off x="1371600" y="1524000"/>
          <a:ext cx="6172200" cy="428064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33357099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idx="4294967295"/>
          </p:nvPr>
        </p:nvSpPr>
        <p:spPr>
          <a:xfrm>
            <a:off x="76200" y="533400"/>
            <a:ext cx="8839200" cy="492125"/>
          </a:xfrm>
        </p:spPr>
        <p:txBody>
          <a:bodyPr>
            <a:normAutofit/>
          </a:bodyPr>
          <a:lstStyle/>
          <a:p>
            <a:pPr algn="l"/>
            <a:r>
              <a:rPr lang="en-US" sz="2000" b="1" dirty="0" smtClean="0">
                <a:solidFill>
                  <a:schemeClr val="tx2"/>
                </a:solidFill>
              </a:rPr>
              <a:t>Livestock Indicators Area: Animal </a:t>
            </a:r>
            <a:r>
              <a:rPr lang="en-US" sz="2000" dirty="0" smtClean="0">
                <a:solidFill>
                  <a:schemeClr val="tx2"/>
                </a:solidFill>
              </a:rPr>
              <a:t>Health</a:t>
            </a:r>
            <a:endParaRPr lang="en-US" sz="2000" b="1" kern="1200" dirty="0">
              <a:solidFill>
                <a:schemeClr val="tx2"/>
              </a:solidFill>
            </a:endParaRPr>
          </a:p>
        </p:txBody>
      </p:sp>
      <p:sp>
        <p:nvSpPr>
          <p:cNvPr id="4" name="Down Arrow 3"/>
          <p:cNvSpPr/>
          <p:nvPr/>
        </p:nvSpPr>
        <p:spPr>
          <a:xfrm rot="5400000">
            <a:off x="1795373" y="1966217"/>
            <a:ext cx="1219200" cy="1249167"/>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Down Arrow 8"/>
          <p:cNvSpPr/>
          <p:nvPr/>
        </p:nvSpPr>
        <p:spPr>
          <a:xfrm rot="1858374">
            <a:off x="2496267" y="4103877"/>
            <a:ext cx="1219200" cy="1371600"/>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Down Arrow 9"/>
          <p:cNvSpPr/>
          <p:nvPr/>
        </p:nvSpPr>
        <p:spPr>
          <a:xfrm rot="16200000">
            <a:off x="6088514" y="1912487"/>
            <a:ext cx="1219200" cy="1356628"/>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281752" y="2213137"/>
            <a:ext cx="1991436" cy="646331"/>
          </a:xfrm>
          <a:prstGeom prst="rect">
            <a:avLst/>
          </a:prstGeom>
          <a:noFill/>
        </p:spPr>
        <p:txBody>
          <a:bodyPr wrap="square" rtlCol="0">
            <a:spAutoFit/>
          </a:bodyPr>
          <a:lstStyle/>
          <a:p>
            <a:r>
              <a:rPr lang="en-US" b="1" dirty="0" smtClean="0">
                <a:solidFill>
                  <a:schemeClr val="tx2"/>
                </a:solidFill>
              </a:rPr>
              <a:t>Information Availability</a:t>
            </a:r>
            <a:endParaRPr lang="en-US" b="1" dirty="0">
              <a:solidFill>
                <a:schemeClr val="tx2"/>
              </a:solidFill>
            </a:endParaRPr>
          </a:p>
        </p:txBody>
      </p:sp>
      <p:sp>
        <p:nvSpPr>
          <p:cNvPr id="12" name="TextBox 11"/>
          <p:cNvSpPr txBox="1"/>
          <p:nvPr/>
        </p:nvSpPr>
        <p:spPr>
          <a:xfrm>
            <a:off x="1124557" y="5519779"/>
            <a:ext cx="1905000" cy="369332"/>
          </a:xfrm>
          <a:prstGeom prst="rect">
            <a:avLst/>
          </a:prstGeom>
          <a:noFill/>
        </p:spPr>
        <p:txBody>
          <a:bodyPr wrap="square" rtlCol="0">
            <a:spAutoFit/>
          </a:bodyPr>
          <a:lstStyle/>
          <a:p>
            <a:pPr algn="ctr"/>
            <a:r>
              <a:rPr lang="en-US" b="1" dirty="0" smtClean="0">
                <a:solidFill>
                  <a:schemeClr val="tx2"/>
                </a:solidFill>
              </a:rPr>
              <a:t>Importation</a:t>
            </a:r>
            <a:endParaRPr lang="en-US" b="1" dirty="0">
              <a:solidFill>
                <a:schemeClr val="tx2"/>
              </a:solidFill>
            </a:endParaRPr>
          </a:p>
        </p:txBody>
      </p:sp>
      <p:sp>
        <p:nvSpPr>
          <p:cNvPr id="13" name="TextBox 12"/>
          <p:cNvSpPr txBox="1"/>
          <p:nvPr/>
        </p:nvSpPr>
        <p:spPr>
          <a:xfrm>
            <a:off x="5743063" y="5430289"/>
            <a:ext cx="1657807" cy="646331"/>
          </a:xfrm>
          <a:prstGeom prst="rect">
            <a:avLst/>
          </a:prstGeom>
          <a:noFill/>
        </p:spPr>
        <p:txBody>
          <a:bodyPr wrap="square" rtlCol="0">
            <a:spAutoFit/>
          </a:bodyPr>
          <a:lstStyle/>
          <a:p>
            <a:pPr algn="ctr"/>
            <a:r>
              <a:rPr lang="en-US" b="1" dirty="0" smtClean="0">
                <a:solidFill>
                  <a:schemeClr val="tx2"/>
                </a:solidFill>
              </a:rPr>
              <a:t>Registration of Vaccines</a:t>
            </a:r>
            <a:endParaRPr lang="en-US" b="1" dirty="0">
              <a:solidFill>
                <a:schemeClr val="tx2"/>
              </a:solidFill>
            </a:endParaRPr>
          </a:p>
        </p:txBody>
      </p:sp>
      <p:grpSp>
        <p:nvGrpSpPr>
          <p:cNvPr id="14" name="Group 13"/>
          <p:cNvGrpSpPr/>
          <p:nvPr/>
        </p:nvGrpSpPr>
        <p:grpSpPr>
          <a:xfrm>
            <a:off x="3187699" y="1605195"/>
            <a:ext cx="2590799" cy="2255558"/>
            <a:chOff x="1668900" y="1573124"/>
            <a:chExt cx="2186936" cy="2186936"/>
          </a:xfrm>
        </p:grpSpPr>
        <p:sp>
          <p:nvSpPr>
            <p:cNvPr id="15" name="Oval 14"/>
            <p:cNvSpPr/>
            <p:nvPr/>
          </p:nvSpPr>
          <p:spPr>
            <a:xfrm>
              <a:off x="1668900" y="1573124"/>
              <a:ext cx="2186936" cy="2186936"/>
            </a:xfrm>
            <a:prstGeom prst="ellipse">
              <a:avLst/>
            </a:prstGeom>
          </p:spPr>
          <p:style>
            <a:lnRef idx="2">
              <a:schemeClr val="lt1">
                <a:hueOff val="0"/>
                <a:satOff val="0"/>
                <a:lumOff val="0"/>
                <a:alphaOff val="0"/>
              </a:schemeClr>
            </a:lnRef>
            <a:fillRef idx="1">
              <a:schemeClr val="accent3">
                <a:alpha val="50000"/>
                <a:hueOff val="9342304"/>
                <a:satOff val="3350"/>
                <a:lumOff val="-9119"/>
                <a:alphaOff val="0"/>
              </a:schemeClr>
            </a:fillRef>
            <a:effectRef idx="0">
              <a:schemeClr val="accent3">
                <a:alpha val="50000"/>
                <a:hueOff val="9342304"/>
                <a:satOff val="3350"/>
                <a:lumOff val="-9119"/>
                <a:alphaOff val="0"/>
              </a:schemeClr>
            </a:effectRef>
            <a:fontRef idx="minor">
              <a:schemeClr val="tx1"/>
            </a:fontRef>
          </p:style>
        </p:sp>
        <p:sp>
          <p:nvSpPr>
            <p:cNvPr id="16" name="Oval 4"/>
            <p:cNvSpPr/>
            <p:nvPr/>
          </p:nvSpPr>
          <p:spPr>
            <a:xfrm>
              <a:off x="2106287" y="2105305"/>
              <a:ext cx="1312162" cy="1202815"/>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r>
                <a:rPr lang="en-US" b="1" kern="1200" dirty="0" smtClean="0"/>
                <a:t>Livestock Disease Prevention and Control</a:t>
              </a:r>
              <a:endParaRPr lang="en-US" b="1" kern="1200" dirty="0"/>
            </a:p>
          </p:txBody>
        </p:sp>
      </p:grpSp>
      <p:sp>
        <p:nvSpPr>
          <p:cNvPr id="17" name="Down Arrow 16"/>
          <p:cNvSpPr/>
          <p:nvPr/>
        </p:nvSpPr>
        <p:spPr>
          <a:xfrm rot="18967195">
            <a:off x="5327040" y="3931492"/>
            <a:ext cx="1219200" cy="1371600"/>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7219169" y="2055084"/>
            <a:ext cx="1897514" cy="1200329"/>
          </a:xfrm>
          <a:prstGeom prst="rect">
            <a:avLst/>
          </a:prstGeom>
        </p:spPr>
        <p:txBody>
          <a:bodyPr wrap="square">
            <a:spAutoFit/>
          </a:bodyPr>
          <a:lstStyle/>
          <a:p>
            <a:pPr algn="ctr"/>
            <a:r>
              <a:rPr lang="en-US" b="1" dirty="0" smtClean="0">
                <a:solidFill>
                  <a:schemeClr val="tx2"/>
                </a:solidFill>
              </a:rPr>
              <a:t>Harmonization and Mutual </a:t>
            </a:r>
            <a:r>
              <a:rPr lang="en-US" b="1" dirty="0">
                <a:solidFill>
                  <a:schemeClr val="tx2"/>
                </a:solidFill>
              </a:rPr>
              <a:t>R</a:t>
            </a:r>
            <a:r>
              <a:rPr lang="en-US" b="1" dirty="0" smtClean="0">
                <a:solidFill>
                  <a:schemeClr val="tx2"/>
                </a:solidFill>
              </a:rPr>
              <a:t>ecognition schemes</a:t>
            </a:r>
            <a:endParaRPr lang="en-US" b="1" dirty="0">
              <a:solidFill>
                <a:schemeClr val="tx2"/>
              </a:solidFill>
            </a:endParaRPr>
          </a:p>
        </p:txBody>
      </p:sp>
    </p:spTree>
    <p:extLst>
      <p:ext uri="{BB962C8B-B14F-4D97-AF65-F5344CB8AC3E}">
        <p14:creationId xmlns:p14="http://schemas.microsoft.com/office/powerpoint/2010/main" val="203621118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6"/>
          <p:cNvSpPr txBox="1">
            <a:spLocks/>
          </p:cNvSpPr>
          <p:nvPr/>
        </p:nvSpPr>
        <p:spPr>
          <a:xfrm>
            <a:off x="-152400" y="-87636"/>
            <a:ext cx="8853377" cy="1004048"/>
          </a:xfrm>
          <a:prstGeom prst="rect">
            <a:avLst/>
          </a:prstGeom>
        </p:spPr>
        <p:txBody>
          <a:bodyPr vert="horz" lIns="91440" tIns="45720" rIns="91440" bIns="45720" rtlCol="0" anchor="ctr">
            <a:normAutofit/>
          </a:bodyPr>
          <a:lstStyle>
            <a:lvl1pPr algn="l" defTabSz="457200" rtl="0" eaLnBrk="1" latinLnBrk="0" hangingPunct="1">
              <a:spcBef>
                <a:spcPct val="0"/>
              </a:spcBef>
              <a:buNone/>
              <a:defRPr sz="2400" b="1" kern="1200">
                <a:solidFill>
                  <a:schemeClr val="tx2"/>
                </a:solidFill>
                <a:latin typeface="+mj-lt"/>
                <a:ea typeface="+mj-ea"/>
                <a:cs typeface="+mj-cs"/>
              </a:defRPr>
            </a:lvl1pPr>
          </a:lstStyle>
          <a:p>
            <a:r>
              <a:rPr lang="en-US" i="1" dirty="0" smtClean="0">
                <a:solidFill>
                  <a:schemeClr val="tx2">
                    <a:lumMod val="95000"/>
                    <a:lumOff val="5000"/>
                  </a:schemeClr>
                </a:solidFill>
                <a:latin typeface="+mn-lt"/>
              </a:rPr>
              <a:t>		</a:t>
            </a:r>
            <a:endParaRPr lang="en-US" i="1" dirty="0">
              <a:solidFill>
                <a:schemeClr val="tx2">
                  <a:lumMod val="95000"/>
                  <a:lumOff val="5000"/>
                </a:schemeClr>
              </a:solidFill>
              <a:latin typeface="+mn-lt"/>
            </a:endParaRPr>
          </a:p>
        </p:txBody>
      </p:sp>
      <p:graphicFrame>
        <p:nvGraphicFramePr>
          <p:cNvPr id="4" name="Diagram 3"/>
          <p:cNvGraphicFramePr/>
          <p:nvPr>
            <p:extLst/>
          </p:nvPr>
        </p:nvGraphicFramePr>
        <p:xfrm>
          <a:off x="685560" y="6421117"/>
          <a:ext cx="6826827" cy="39267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Rectangle 1"/>
          <p:cNvSpPr/>
          <p:nvPr/>
        </p:nvSpPr>
        <p:spPr>
          <a:xfrm>
            <a:off x="457200" y="5867400"/>
            <a:ext cx="8610600" cy="461665"/>
          </a:xfrm>
          <a:prstGeom prst="rect">
            <a:avLst/>
          </a:prstGeom>
        </p:spPr>
        <p:txBody>
          <a:bodyPr wrap="square">
            <a:spAutoFit/>
          </a:bodyPr>
          <a:lstStyle/>
          <a:p>
            <a:pPr marL="285750" indent="-285750">
              <a:buFont typeface="Wingdings" panose="05000000000000000000" pitchFamily="2" charset="2"/>
              <a:buChar char="v"/>
            </a:pPr>
            <a:r>
              <a:rPr lang="en-US" sz="1200" dirty="0">
                <a:solidFill>
                  <a:srgbClr val="FF0000"/>
                </a:solidFill>
              </a:rPr>
              <a:t>As the report is not yet published, we kindly ask that you please refrain from sharing or utilizing the data presented until the report is released. Changes may occur.</a:t>
            </a:r>
          </a:p>
        </p:txBody>
      </p:sp>
      <p:sp>
        <p:nvSpPr>
          <p:cNvPr id="8" name="Title 1"/>
          <p:cNvSpPr txBox="1">
            <a:spLocks/>
          </p:cNvSpPr>
          <p:nvPr/>
        </p:nvSpPr>
        <p:spPr bwMode="auto">
          <a:xfrm>
            <a:off x="76200" y="533400"/>
            <a:ext cx="8839200" cy="492125"/>
          </a:xfrm>
          <a:prstGeom prst="rect">
            <a:avLst/>
          </a:prstGeom>
          <a:noFill/>
          <a:ln w="9525">
            <a:noFill/>
            <a:miter lim="800000"/>
            <a:headEnd/>
            <a:tailEnd/>
          </a:ln>
        </p:spPr>
        <p:txBody>
          <a:bodyPr vert="horz" wrap="square" lIns="0" tIns="0" rIns="0" bIns="0" numCol="1" anchor="ctr" anchorCtr="0" compatLnSpc="1">
            <a:prstTxWarp prst="textNoShape">
              <a:avLst/>
            </a:prstTxWarp>
            <a:normAutofit/>
          </a:bodyPr>
          <a:lstStyle>
            <a:lvl1pPr algn="l" rtl="0" eaLnBrk="1" fontAlgn="base" hangingPunct="1">
              <a:spcBef>
                <a:spcPct val="0"/>
              </a:spcBef>
              <a:spcAft>
                <a:spcPct val="0"/>
              </a:spcAft>
              <a:defRPr lang="en-US" sz="2400" b="1" cap="none" dirty="0" smtClean="0">
                <a:solidFill>
                  <a:schemeClr val="tx1"/>
                </a:solidFill>
                <a:latin typeface="+mn-lt"/>
                <a:ea typeface="MS PGothic" pitchFamily="34" charset="-128"/>
                <a:cs typeface="+mj-cs"/>
              </a:defRPr>
            </a:lvl1pPr>
            <a:lvl2pPr algn="l" rtl="0" eaLnBrk="1" fontAlgn="base" hangingPunct="1">
              <a:spcBef>
                <a:spcPct val="0"/>
              </a:spcBef>
              <a:spcAft>
                <a:spcPct val="0"/>
              </a:spcAft>
              <a:defRPr sz="2600">
                <a:solidFill>
                  <a:schemeClr val="tx1"/>
                </a:solidFill>
                <a:latin typeface="Arial Bold" charset="0"/>
                <a:ea typeface="MS PGothic" pitchFamily="34" charset="-128"/>
              </a:defRPr>
            </a:lvl2pPr>
            <a:lvl3pPr algn="l" rtl="0" eaLnBrk="1" fontAlgn="base" hangingPunct="1">
              <a:spcBef>
                <a:spcPct val="0"/>
              </a:spcBef>
              <a:spcAft>
                <a:spcPct val="0"/>
              </a:spcAft>
              <a:defRPr sz="2600">
                <a:solidFill>
                  <a:schemeClr val="tx1"/>
                </a:solidFill>
                <a:latin typeface="Arial Bold" charset="0"/>
                <a:ea typeface="MS PGothic" pitchFamily="34" charset="-128"/>
              </a:defRPr>
            </a:lvl3pPr>
            <a:lvl4pPr algn="l" rtl="0" eaLnBrk="1" fontAlgn="base" hangingPunct="1">
              <a:spcBef>
                <a:spcPct val="0"/>
              </a:spcBef>
              <a:spcAft>
                <a:spcPct val="0"/>
              </a:spcAft>
              <a:defRPr sz="2600">
                <a:solidFill>
                  <a:schemeClr val="tx1"/>
                </a:solidFill>
                <a:latin typeface="Arial Bold" charset="0"/>
                <a:ea typeface="MS PGothic" pitchFamily="34" charset="-128"/>
              </a:defRPr>
            </a:lvl4pPr>
            <a:lvl5pPr algn="l" rtl="0" eaLnBrk="1" fontAlgn="base" hangingPunct="1">
              <a:spcBef>
                <a:spcPct val="0"/>
              </a:spcBef>
              <a:spcAft>
                <a:spcPct val="0"/>
              </a:spcAft>
              <a:defRPr sz="2600">
                <a:solidFill>
                  <a:schemeClr val="tx1"/>
                </a:solidFill>
                <a:latin typeface="Arial Bold" charset="0"/>
                <a:ea typeface="MS PGothic" pitchFamily="34" charset="-128"/>
              </a:defRPr>
            </a:lvl5pPr>
            <a:lvl6pPr marL="457200" algn="ctr" rtl="0" eaLnBrk="1" fontAlgn="base" hangingPunct="1">
              <a:spcBef>
                <a:spcPct val="0"/>
              </a:spcBef>
              <a:spcAft>
                <a:spcPct val="0"/>
              </a:spcAft>
              <a:defRPr sz="2600" b="1">
                <a:solidFill>
                  <a:srgbClr val="014C6D"/>
                </a:solidFill>
                <a:latin typeface="Trebuchet MS" pitchFamily="34" charset="0"/>
              </a:defRPr>
            </a:lvl6pPr>
            <a:lvl7pPr marL="914400" algn="ctr" rtl="0" eaLnBrk="1" fontAlgn="base" hangingPunct="1">
              <a:spcBef>
                <a:spcPct val="0"/>
              </a:spcBef>
              <a:spcAft>
                <a:spcPct val="0"/>
              </a:spcAft>
              <a:defRPr sz="2600" b="1">
                <a:solidFill>
                  <a:srgbClr val="014C6D"/>
                </a:solidFill>
                <a:latin typeface="Trebuchet MS" pitchFamily="34" charset="0"/>
              </a:defRPr>
            </a:lvl7pPr>
            <a:lvl8pPr marL="1371600" algn="ctr" rtl="0" eaLnBrk="1" fontAlgn="base" hangingPunct="1">
              <a:spcBef>
                <a:spcPct val="0"/>
              </a:spcBef>
              <a:spcAft>
                <a:spcPct val="0"/>
              </a:spcAft>
              <a:defRPr sz="2600" b="1">
                <a:solidFill>
                  <a:srgbClr val="014C6D"/>
                </a:solidFill>
                <a:latin typeface="Trebuchet MS" pitchFamily="34" charset="0"/>
              </a:defRPr>
            </a:lvl8pPr>
            <a:lvl9pPr marL="1828800" algn="ctr" rtl="0" eaLnBrk="1" fontAlgn="base" hangingPunct="1">
              <a:spcBef>
                <a:spcPct val="0"/>
              </a:spcBef>
              <a:spcAft>
                <a:spcPct val="0"/>
              </a:spcAft>
              <a:defRPr sz="2600" b="1">
                <a:solidFill>
                  <a:srgbClr val="014C6D"/>
                </a:solidFill>
                <a:latin typeface="Trebuchet MS" pitchFamily="34" charset="0"/>
              </a:defRPr>
            </a:lvl9pPr>
          </a:lstStyle>
          <a:p>
            <a:r>
              <a:rPr lang="en-US" sz="2000" kern="1200" dirty="0" smtClean="0">
                <a:solidFill>
                  <a:schemeClr val="tx2"/>
                </a:solidFill>
              </a:rPr>
              <a:t>Selected Preliminary Data: Disease Prevention and Control</a:t>
            </a:r>
            <a:endParaRPr lang="en-US" sz="2000" kern="1200" dirty="0">
              <a:solidFill>
                <a:schemeClr val="tx2"/>
              </a:solidFill>
            </a:endParaRPr>
          </a:p>
        </p:txBody>
      </p:sp>
      <p:sp>
        <p:nvSpPr>
          <p:cNvPr id="13" name="TextBox 1"/>
          <p:cNvSpPr txBox="1"/>
          <p:nvPr/>
        </p:nvSpPr>
        <p:spPr>
          <a:xfrm>
            <a:off x="3048000" y="5648325"/>
            <a:ext cx="3019425" cy="219075"/>
          </a:xfrm>
          <a:prstGeom prst="rect">
            <a:avLst/>
          </a:prstGeom>
          <a:solidFill>
            <a:sysClr val="window" lastClr="FFFFFF"/>
          </a:solidFill>
          <a:ln w="9525" cmpd="sng">
            <a:noFill/>
          </a:ln>
          <a:effectLst/>
        </p:spPr>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ysClr val="windowText" lastClr="000000"/>
                </a:solidFill>
                <a:effectLst/>
                <a:uLnTx/>
                <a:uFillTx/>
                <a:latin typeface="Calibri" panose="020F0502020204030204"/>
                <a:ea typeface="+mn-ea"/>
                <a:cs typeface="+mn-cs"/>
              </a:rPr>
              <a:t>*Registration time </a:t>
            </a:r>
            <a:r>
              <a:rPr kumimoji="0" lang="en-US" sz="900" b="0" i="0" u="none" strike="noStrike" kern="0" cap="none" spc="0" normalizeH="0" baseline="0" noProof="0" dirty="0">
                <a:ln>
                  <a:noFill/>
                </a:ln>
                <a:solidFill>
                  <a:sysClr val="windowText" lastClr="000000"/>
                </a:solidFill>
                <a:effectLst/>
                <a:uLnTx/>
                <a:uFillTx/>
                <a:latin typeface="Calibri" panose="020F0502020204030204"/>
                <a:ea typeface="+mn-ea"/>
                <a:cs typeface="+mn-cs"/>
              </a:rPr>
              <a:t>for Zambia and Nepal </a:t>
            </a:r>
            <a:r>
              <a:rPr kumimoji="0" lang="en-US" sz="900" b="0" i="0" u="none" strike="noStrike" kern="0" cap="none" spc="0" normalizeH="0" baseline="0" noProof="0" dirty="0" smtClean="0">
                <a:ln>
                  <a:noFill/>
                </a:ln>
                <a:solidFill>
                  <a:sysClr val="windowText" lastClr="000000"/>
                </a:solidFill>
                <a:effectLst/>
                <a:uLnTx/>
                <a:uFillTx/>
                <a:latin typeface="Calibri" panose="020F0502020204030204"/>
                <a:ea typeface="+mn-ea"/>
                <a:cs typeface="+mn-cs"/>
              </a:rPr>
              <a:t>not </a:t>
            </a:r>
            <a:r>
              <a:rPr kumimoji="0" lang="en-US" sz="900" b="0" i="0" u="none" strike="noStrike" kern="0" cap="none" spc="0" normalizeH="0" baseline="0" noProof="0" dirty="0">
                <a:ln>
                  <a:noFill/>
                </a:ln>
                <a:solidFill>
                  <a:sysClr val="windowText" lastClr="000000"/>
                </a:solidFill>
                <a:effectLst/>
                <a:uLnTx/>
                <a:uFillTx/>
                <a:latin typeface="Calibri" panose="020F0502020204030204"/>
                <a:ea typeface="+mn-ea"/>
                <a:cs typeface="+mn-cs"/>
              </a:rPr>
              <a:t>available</a:t>
            </a:r>
          </a:p>
        </p:txBody>
      </p:sp>
      <p:graphicFrame>
        <p:nvGraphicFramePr>
          <p:cNvPr id="10" name="Chart 9"/>
          <p:cNvGraphicFramePr>
            <a:graphicFrameLocks/>
          </p:cNvGraphicFramePr>
          <p:nvPr>
            <p:extLst>
              <p:ext uri="{D42A27DB-BD31-4B8C-83A1-F6EECF244321}">
                <p14:modId xmlns:p14="http://schemas.microsoft.com/office/powerpoint/2010/main" val="847105699"/>
              </p:ext>
            </p:extLst>
          </p:nvPr>
        </p:nvGraphicFramePr>
        <p:xfrm>
          <a:off x="1219200" y="1571625"/>
          <a:ext cx="6531769" cy="4076700"/>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88933613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idx="4294967295"/>
          </p:nvPr>
        </p:nvSpPr>
        <p:spPr>
          <a:xfrm>
            <a:off x="76200" y="533400"/>
            <a:ext cx="8839200" cy="492125"/>
          </a:xfrm>
        </p:spPr>
        <p:txBody>
          <a:bodyPr>
            <a:normAutofit/>
          </a:bodyPr>
          <a:lstStyle/>
          <a:p>
            <a:pPr algn="l"/>
            <a:r>
              <a:rPr lang="en-US" sz="2000" b="1" dirty="0" smtClean="0">
                <a:solidFill>
                  <a:schemeClr val="tx2"/>
                </a:solidFill>
              </a:rPr>
              <a:t>Livestock Indicators Area: Feed Resources</a:t>
            </a:r>
            <a:endParaRPr lang="en-US" sz="2000" b="1" kern="1200" dirty="0">
              <a:solidFill>
                <a:schemeClr val="tx2"/>
              </a:solidFill>
            </a:endParaRPr>
          </a:p>
        </p:txBody>
      </p:sp>
      <p:sp>
        <p:nvSpPr>
          <p:cNvPr id="4" name="Down Arrow 3"/>
          <p:cNvSpPr/>
          <p:nvPr/>
        </p:nvSpPr>
        <p:spPr>
          <a:xfrm rot="2851251">
            <a:off x="1915236" y="3120364"/>
            <a:ext cx="1219200" cy="1356628"/>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Down Arrow 8"/>
          <p:cNvSpPr/>
          <p:nvPr/>
        </p:nvSpPr>
        <p:spPr>
          <a:xfrm>
            <a:off x="3930609" y="4032121"/>
            <a:ext cx="1219200" cy="1356628"/>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Down Arrow 9"/>
          <p:cNvSpPr/>
          <p:nvPr/>
        </p:nvSpPr>
        <p:spPr>
          <a:xfrm rot="18439764">
            <a:off x="5772607" y="3169662"/>
            <a:ext cx="1219200" cy="1356628"/>
          </a:xfrm>
          <a:prstGeom prst="downArrow">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281753" y="4742418"/>
            <a:ext cx="1991436" cy="646331"/>
          </a:xfrm>
          <a:prstGeom prst="rect">
            <a:avLst/>
          </a:prstGeom>
          <a:noFill/>
        </p:spPr>
        <p:txBody>
          <a:bodyPr wrap="square" rtlCol="0">
            <a:spAutoFit/>
          </a:bodyPr>
          <a:lstStyle/>
          <a:p>
            <a:r>
              <a:rPr lang="en-US" b="1" dirty="0" smtClean="0">
                <a:solidFill>
                  <a:schemeClr val="tx2"/>
                </a:solidFill>
              </a:rPr>
              <a:t>Laws and Regulations</a:t>
            </a:r>
            <a:endParaRPr lang="en-US" b="1" dirty="0">
              <a:solidFill>
                <a:schemeClr val="tx2"/>
              </a:solidFill>
            </a:endParaRPr>
          </a:p>
        </p:txBody>
      </p:sp>
      <p:sp>
        <p:nvSpPr>
          <p:cNvPr id="12" name="TextBox 11"/>
          <p:cNvSpPr txBox="1"/>
          <p:nvPr/>
        </p:nvSpPr>
        <p:spPr>
          <a:xfrm>
            <a:off x="3530599" y="5638800"/>
            <a:ext cx="1905000" cy="646331"/>
          </a:xfrm>
          <a:prstGeom prst="rect">
            <a:avLst/>
          </a:prstGeom>
          <a:noFill/>
        </p:spPr>
        <p:txBody>
          <a:bodyPr wrap="square" rtlCol="0">
            <a:spAutoFit/>
          </a:bodyPr>
          <a:lstStyle/>
          <a:p>
            <a:pPr algn="ctr"/>
            <a:r>
              <a:rPr lang="en-US" b="1" dirty="0" smtClean="0">
                <a:solidFill>
                  <a:schemeClr val="tx2"/>
                </a:solidFill>
              </a:rPr>
              <a:t>Labelling Requirements</a:t>
            </a:r>
            <a:endParaRPr lang="en-US" b="1" dirty="0">
              <a:solidFill>
                <a:schemeClr val="tx2"/>
              </a:solidFill>
            </a:endParaRPr>
          </a:p>
        </p:txBody>
      </p:sp>
      <p:sp>
        <p:nvSpPr>
          <p:cNvPr id="13" name="TextBox 12"/>
          <p:cNvSpPr txBox="1"/>
          <p:nvPr/>
        </p:nvSpPr>
        <p:spPr>
          <a:xfrm>
            <a:off x="6382207" y="4693413"/>
            <a:ext cx="2362200" cy="923330"/>
          </a:xfrm>
          <a:prstGeom prst="rect">
            <a:avLst/>
          </a:prstGeom>
          <a:noFill/>
        </p:spPr>
        <p:txBody>
          <a:bodyPr wrap="square" rtlCol="0">
            <a:spAutoFit/>
          </a:bodyPr>
          <a:lstStyle/>
          <a:p>
            <a:r>
              <a:rPr lang="en-US" b="1" dirty="0" smtClean="0">
                <a:solidFill>
                  <a:schemeClr val="tx2"/>
                </a:solidFill>
              </a:rPr>
              <a:t>Existence and Accreditation of testing laboratories</a:t>
            </a:r>
            <a:endParaRPr lang="en-US" b="1" dirty="0">
              <a:solidFill>
                <a:schemeClr val="tx2"/>
              </a:solidFill>
            </a:endParaRPr>
          </a:p>
        </p:txBody>
      </p:sp>
      <p:grpSp>
        <p:nvGrpSpPr>
          <p:cNvPr id="14" name="Group 13"/>
          <p:cNvGrpSpPr/>
          <p:nvPr/>
        </p:nvGrpSpPr>
        <p:grpSpPr>
          <a:xfrm>
            <a:off x="3276600" y="1600200"/>
            <a:ext cx="2524068" cy="2257205"/>
            <a:chOff x="51950" y="1472537"/>
            <a:chExt cx="2186936" cy="2186936"/>
          </a:xfrm>
        </p:grpSpPr>
        <p:sp>
          <p:nvSpPr>
            <p:cNvPr id="15" name="Oval 14"/>
            <p:cNvSpPr/>
            <p:nvPr/>
          </p:nvSpPr>
          <p:spPr>
            <a:xfrm>
              <a:off x="51950" y="1472537"/>
              <a:ext cx="2186936" cy="2186936"/>
            </a:xfrm>
            <a:prstGeom prst="ellipse">
              <a:avLst/>
            </a:prstGeom>
          </p:spPr>
          <p:style>
            <a:lnRef idx="2">
              <a:schemeClr val="lt1">
                <a:hueOff val="0"/>
                <a:satOff val="0"/>
                <a:lumOff val="0"/>
                <a:alphaOff val="0"/>
              </a:schemeClr>
            </a:lnRef>
            <a:fillRef idx="1">
              <a:schemeClr val="accent3">
                <a:alpha val="50000"/>
                <a:hueOff val="18684608"/>
                <a:satOff val="6699"/>
                <a:lumOff val="-18237"/>
                <a:alphaOff val="0"/>
              </a:schemeClr>
            </a:fillRef>
            <a:effectRef idx="0">
              <a:schemeClr val="accent3">
                <a:alpha val="50000"/>
                <a:hueOff val="18684608"/>
                <a:satOff val="6699"/>
                <a:lumOff val="-18237"/>
                <a:alphaOff val="0"/>
              </a:schemeClr>
            </a:effectRef>
            <a:fontRef idx="minor">
              <a:schemeClr val="tx1"/>
            </a:fontRef>
          </p:style>
        </p:sp>
        <p:sp>
          <p:nvSpPr>
            <p:cNvPr id="16" name="Oval 4"/>
            <p:cNvSpPr/>
            <p:nvPr/>
          </p:nvSpPr>
          <p:spPr>
            <a:xfrm>
              <a:off x="506003" y="2011208"/>
              <a:ext cx="1312162" cy="1202815"/>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r>
                <a:rPr lang="en-US" b="1" kern="1200" dirty="0" smtClean="0"/>
                <a:t>Feed Resources Safety</a:t>
              </a:r>
              <a:endParaRPr lang="en-US" b="1" kern="1200" dirty="0"/>
            </a:p>
          </p:txBody>
        </p:sp>
      </p:grpSp>
    </p:spTree>
    <p:extLst>
      <p:ext uri="{BB962C8B-B14F-4D97-AF65-F5344CB8AC3E}">
        <p14:creationId xmlns:p14="http://schemas.microsoft.com/office/powerpoint/2010/main" val="54192732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0" y="5919528"/>
            <a:ext cx="8229600" cy="461665"/>
          </a:xfrm>
          <a:prstGeom prst="rect">
            <a:avLst/>
          </a:prstGeom>
        </p:spPr>
        <p:txBody>
          <a:bodyPr wrap="square">
            <a:spAutoFit/>
          </a:bodyPr>
          <a:lstStyle/>
          <a:p>
            <a:pPr marL="285750" indent="-285750">
              <a:buFont typeface="Wingdings" panose="05000000000000000000" pitchFamily="2" charset="2"/>
              <a:buChar char="v"/>
            </a:pPr>
            <a:r>
              <a:rPr lang="en-US" sz="1200" dirty="0">
                <a:solidFill>
                  <a:srgbClr val="FF0000"/>
                </a:solidFill>
              </a:rPr>
              <a:t>As the report is not yet published, we kindly ask that you please refrain from sharing or utilizing the data presented until the report is released. Changes may occur.</a:t>
            </a:r>
          </a:p>
        </p:txBody>
      </p:sp>
      <p:sp>
        <p:nvSpPr>
          <p:cNvPr id="6" name="Title 1"/>
          <p:cNvSpPr txBox="1">
            <a:spLocks/>
          </p:cNvSpPr>
          <p:nvPr/>
        </p:nvSpPr>
        <p:spPr bwMode="auto">
          <a:xfrm>
            <a:off x="76200" y="533400"/>
            <a:ext cx="8839200" cy="492125"/>
          </a:xfrm>
          <a:prstGeom prst="rect">
            <a:avLst/>
          </a:prstGeom>
          <a:noFill/>
          <a:ln w="9525">
            <a:noFill/>
            <a:miter lim="800000"/>
            <a:headEnd/>
            <a:tailEnd/>
          </a:ln>
        </p:spPr>
        <p:txBody>
          <a:bodyPr vert="horz" wrap="square" lIns="0" tIns="0" rIns="0" bIns="0" numCol="1" anchor="ctr" anchorCtr="0" compatLnSpc="1">
            <a:prstTxWarp prst="textNoShape">
              <a:avLst/>
            </a:prstTxWarp>
            <a:normAutofit/>
          </a:bodyPr>
          <a:lstStyle>
            <a:lvl1pPr algn="l" rtl="0" eaLnBrk="1" fontAlgn="base" hangingPunct="1">
              <a:spcBef>
                <a:spcPct val="0"/>
              </a:spcBef>
              <a:spcAft>
                <a:spcPct val="0"/>
              </a:spcAft>
              <a:defRPr lang="en-US" sz="2400" b="1" cap="none" dirty="0" smtClean="0">
                <a:solidFill>
                  <a:schemeClr val="tx1"/>
                </a:solidFill>
                <a:latin typeface="+mn-lt"/>
                <a:ea typeface="MS PGothic" pitchFamily="34" charset="-128"/>
                <a:cs typeface="+mj-cs"/>
              </a:defRPr>
            </a:lvl1pPr>
            <a:lvl2pPr algn="l" rtl="0" eaLnBrk="1" fontAlgn="base" hangingPunct="1">
              <a:spcBef>
                <a:spcPct val="0"/>
              </a:spcBef>
              <a:spcAft>
                <a:spcPct val="0"/>
              </a:spcAft>
              <a:defRPr sz="2600">
                <a:solidFill>
                  <a:schemeClr val="tx1"/>
                </a:solidFill>
                <a:latin typeface="Arial Bold" charset="0"/>
                <a:ea typeface="MS PGothic" pitchFamily="34" charset="-128"/>
              </a:defRPr>
            </a:lvl2pPr>
            <a:lvl3pPr algn="l" rtl="0" eaLnBrk="1" fontAlgn="base" hangingPunct="1">
              <a:spcBef>
                <a:spcPct val="0"/>
              </a:spcBef>
              <a:spcAft>
                <a:spcPct val="0"/>
              </a:spcAft>
              <a:defRPr sz="2600">
                <a:solidFill>
                  <a:schemeClr val="tx1"/>
                </a:solidFill>
                <a:latin typeface="Arial Bold" charset="0"/>
                <a:ea typeface="MS PGothic" pitchFamily="34" charset="-128"/>
              </a:defRPr>
            </a:lvl3pPr>
            <a:lvl4pPr algn="l" rtl="0" eaLnBrk="1" fontAlgn="base" hangingPunct="1">
              <a:spcBef>
                <a:spcPct val="0"/>
              </a:spcBef>
              <a:spcAft>
                <a:spcPct val="0"/>
              </a:spcAft>
              <a:defRPr sz="2600">
                <a:solidFill>
                  <a:schemeClr val="tx1"/>
                </a:solidFill>
                <a:latin typeface="Arial Bold" charset="0"/>
                <a:ea typeface="MS PGothic" pitchFamily="34" charset="-128"/>
              </a:defRPr>
            </a:lvl4pPr>
            <a:lvl5pPr algn="l" rtl="0" eaLnBrk="1" fontAlgn="base" hangingPunct="1">
              <a:spcBef>
                <a:spcPct val="0"/>
              </a:spcBef>
              <a:spcAft>
                <a:spcPct val="0"/>
              </a:spcAft>
              <a:defRPr sz="2600">
                <a:solidFill>
                  <a:schemeClr val="tx1"/>
                </a:solidFill>
                <a:latin typeface="Arial Bold" charset="0"/>
                <a:ea typeface="MS PGothic" pitchFamily="34" charset="-128"/>
              </a:defRPr>
            </a:lvl5pPr>
            <a:lvl6pPr marL="457200" algn="ctr" rtl="0" eaLnBrk="1" fontAlgn="base" hangingPunct="1">
              <a:spcBef>
                <a:spcPct val="0"/>
              </a:spcBef>
              <a:spcAft>
                <a:spcPct val="0"/>
              </a:spcAft>
              <a:defRPr sz="2600" b="1">
                <a:solidFill>
                  <a:srgbClr val="014C6D"/>
                </a:solidFill>
                <a:latin typeface="Trebuchet MS" pitchFamily="34" charset="0"/>
              </a:defRPr>
            </a:lvl6pPr>
            <a:lvl7pPr marL="914400" algn="ctr" rtl="0" eaLnBrk="1" fontAlgn="base" hangingPunct="1">
              <a:spcBef>
                <a:spcPct val="0"/>
              </a:spcBef>
              <a:spcAft>
                <a:spcPct val="0"/>
              </a:spcAft>
              <a:defRPr sz="2600" b="1">
                <a:solidFill>
                  <a:srgbClr val="014C6D"/>
                </a:solidFill>
                <a:latin typeface="Trebuchet MS" pitchFamily="34" charset="0"/>
              </a:defRPr>
            </a:lvl7pPr>
            <a:lvl8pPr marL="1371600" algn="ctr" rtl="0" eaLnBrk="1" fontAlgn="base" hangingPunct="1">
              <a:spcBef>
                <a:spcPct val="0"/>
              </a:spcBef>
              <a:spcAft>
                <a:spcPct val="0"/>
              </a:spcAft>
              <a:defRPr sz="2600" b="1">
                <a:solidFill>
                  <a:srgbClr val="014C6D"/>
                </a:solidFill>
                <a:latin typeface="Trebuchet MS" pitchFamily="34" charset="0"/>
              </a:defRPr>
            </a:lvl8pPr>
            <a:lvl9pPr marL="1828800" algn="ctr" rtl="0" eaLnBrk="1" fontAlgn="base" hangingPunct="1">
              <a:spcBef>
                <a:spcPct val="0"/>
              </a:spcBef>
              <a:spcAft>
                <a:spcPct val="0"/>
              </a:spcAft>
              <a:defRPr sz="2600" b="1">
                <a:solidFill>
                  <a:srgbClr val="014C6D"/>
                </a:solidFill>
                <a:latin typeface="Trebuchet MS" pitchFamily="34" charset="0"/>
              </a:defRPr>
            </a:lvl9pPr>
          </a:lstStyle>
          <a:p>
            <a:r>
              <a:rPr lang="en-US" sz="2000" kern="1200" dirty="0" smtClean="0">
                <a:solidFill>
                  <a:schemeClr val="tx2"/>
                </a:solidFill>
              </a:rPr>
              <a:t>Selected Preliminary Data: Feed Resources Safety</a:t>
            </a:r>
            <a:endParaRPr lang="en-US" sz="2000" kern="1200" dirty="0">
              <a:solidFill>
                <a:schemeClr val="tx2"/>
              </a:solidFill>
            </a:endParaRPr>
          </a:p>
        </p:txBody>
      </p:sp>
      <p:graphicFrame>
        <p:nvGraphicFramePr>
          <p:cNvPr id="7" name="Chart 6"/>
          <p:cNvGraphicFramePr>
            <a:graphicFrameLocks/>
          </p:cNvGraphicFramePr>
          <p:nvPr>
            <p:extLst>
              <p:ext uri="{D42A27DB-BD31-4B8C-83A1-F6EECF244321}">
                <p14:modId xmlns:p14="http://schemas.microsoft.com/office/powerpoint/2010/main" val="794497901"/>
              </p:ext>
            </p:extLst>
          </p:nvPr>
        </p:nvGraphicFramePr>
        <p:xfrm>
          <a:off x="609600" y="1676400"/>
          <a:ext cx="7696200" cy="405526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5056151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3"/>
          <p:cNvGraphicFramePr>
            <a:graphicFrameLocks noGrp="1"/>
          </p:cNvGraphicFramePr>
          <p:nvPr>
            <p:ph idx="1"/>
          </p:nvPr>
        </p:nvGraphicFramePr>
        <p:xfrm>
          <a:off x="457200" y="1752600"/>
          <a:ext cx="8153400" cy="4419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Rounded Rectangle 4"/>
          <p:cNvSpPr/>
          <p:nvPr/>
        </p:nvSpPr>
        <p:spPr>
          <a:xfrm>
            <a:off x="463604" y="2802935"/>
            <a:ext cx="3035191" cy="192006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Brief history and summary of the World Ban Group Enabling the Business of Agriculture (EBA) project</a:t>
            </a:r>
            <a:endParaRPr lang="en-US" sz="1800" kern="1200" dirty="0"/>
          </a:p>
        </p:txBody>
      </p:sp>
      <p:grpSp>
        <p:nvGrpSpPr>
          <p:cNvPr id="14" name="Group 13"/>
          <p:cNvGrpSpPr/>
          <p:nvPr/>
        </p:nvGrpSpPr>
        <p:grpSpPr>
          <a:xfrm>
            <a:off x="609600" y="2514600"/>
            <a:ext cx="2590800" cy="2514600"/>
            <a:chOff x="3126520" y="1558329"/>
            <a:chExt cx="2227904" cy="1963341"/>
          </a:xfrm>
        </p:grpSpPr>
        <p:sp>
          <p:nvSpPr>
            <p:cNvPr id="15" name="Rounded Rectangle 14"/>
            <p:cNvSpPr/>
            <p:nvPr/>
          </p:nvSpPr>
          <p:spPr>
            <a:xfrm>
              <a:off x="3126520" y="1558329"/>
              <a:ext cx="2227904" cy="1963341"/>
            </a:xfrm>
            <a:prstGeom prst="roundRect">
              <a:avLst>
                <a:gd name="adj" fmla="val 10000"/>
              </a:avLst>
            </a:prstGeom>
          </p:spPr>
          <p:style>
            <a:lnRef idx="2">
              <a:schemeClr val="lt1">
                <a:hueOff val="0"/>
                <a:satOff val="0"/>
                <a:lumOff val="0"/>
                <a:alphaOff val="0"/>
              </a:schemeClr>
            </a:lnRef>
            <a:fillRef idx="1">
              <a:schemeClr val="accent2">
                <a:hueOff val="-2908552"/>
                <a:satOff val="8186"/>
                <a:lumOff val="3040"/>
                <a:alphaOff val="0"/>
              </a:schemeClr>
            </a:fillRef>
            <a:effectRef idx="0">
              <a:schemeClr val="accent2">
                <a:hueOff val="-2908552"/>
                <a:satOff val="8186"/>
                <a:lumOff val="3040"/>
                <a:alphaOff val="0"/>
              </a:schemeClr>
            </a:effectRef>
            <a:fontRef idx="minor">
              <a:schemeClr val="lt1"/>
            </a:fontRef>
          </p:style>
        </p:sp>
        <p:sp>
          <p:nvSpPr>
            <p:cNvPr id="16" name="Rounded Rectangle 4"/>
            <p:cNvSpPr/>
            <p:nvPr/>
          </p:nvSpPr>
          <p:spPr>
            <a:xfrm>
              <a:off x="3184024" y="1615833"/>
              <a:ext cx="2112896" cy="1848333"/>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Description of areas covered by the EBA – Livestock Indicator  and selected preliminary data from the pilot year</a:t>
              </a:r>
              <a:endParaRPr lang="en-US" sz="1800" kern="1200" dirty="0"/>
            </a:p>
          </p:txBody>
        </p:sp>
      </p:grpSp>
      <p:sp>
        <p:nvSpPr>
          <p:cNvPr id="3" name="Rectangle 2"/>
          <p:cNvSpPr/>
          <p:nvPr/>
        </p:nvSpPr>
        <p:spPr>
          <a:xfrm>
            <a:off x="152400" y="609600"/>
            <a:ext cx="5257721" cy="523220"/>
          </a:xfrm>
          <a:prstGeom prst="rect">
            <a:avLst/>
          </a:prstGeom>
        </p:spPr>
        <p:txBody>
          <a:bodyPr wrap="none">
            <a:spAutoFit/>
          </a:bodyPr>
          <a:lstStyle/>
          <a:p>
            <a:pPr fontAlgn="base">
              <a:spcBef>
                <a:spcPct val="0"/>
              </a:spcBef>
              <a:spcAft>
                <a:spcPct val="0"/>
              </a:spcAft>
            </a:pPr>
            <a:r>
              <a:rPr lang="en-US" sz="2800" b="1" dirty="0">
                <a:latin typeface="Arial" panose="020B0604020202020204" pitchFamily="34" charset="0"/>
                <a:ea typeface="MS PGothic" pitchFamily="34" charset="-128"/>
                <a:cs typeface="Arial" panose="020B0604020202020204" pitchFamily="34" charset="0"/>
              </a:rPr>
              <a:t>PRESENTATION STRUCTURE</a:t>
            </a:r>
          </a:p>
        </p:txBody>
      </p:sp>
      <p:grpSp>
        <p:nvGrpSpPr>
          <p:cNvPr id="17" name="Group 16"/>
          <p:cNvGrpSpPr/>
          <p:nvPr/>
        </p:nvGrpSpPr>
        <p:grpSpPr>
          <a:xfrm>
            <a:off x="3444903" y="3200400"/>
            <a:ext cx="1050897" cy="838829"/>
            <a:chOff x="5577215" y="2263739"/>
            <a:chExt cx="472315" cy="552520"/>
          </a:xfrm>
        </p:grpSpPr>
        <p:sp>
          <p:nvSpPr>
            <p:cNvPr id="18" name="Right Arrow 17"/>
            <p:cNvSpPr/>
            <p:nvPr/>
          </p:nvSpPr>
          <p:spPr>
            <a:xfrm>
              <a:off x="5577215" y="2263739"/>
              <a:ext cx="472315" cy="552520"/>
            </a:xfrm>
            <a:prstGeom prst="rightArrow">
              <a:avLst>
                <a:gd name="adj1" fmla="val 60000"/>
                <a:gd name="adj2" fmla="val 50000"/>
              </a:avLst>
            </a:prstGeom>
          </p:spPr>
          <p:style>
            <a:lnRef idx="0">
              <a:schemeClr val="lt1">
                <a:hueOff val="0"/>
                <a:satOff val="0"/>
                <a:lumOff val="0"/>
                <a:alphaOff val="0"/>
              </a:schemeClr>
            </a:lnRef>
            <a:fillRef idx="1">
              <a:schemeClr val="accent2">
                <a:hueOff val="-5817104"/>
                <a:satOff val="16372"/>
                <a:lumOff val="6081"/>
                <a:alphaOff val="0"/>
              </a:schemeClr>
            </a:fillRef>
            <a:effectRef idx="0">
              <a:schemeClr val="accent2">
                <a:hueOff val="-5817104"/>
                <a:satOff val="16372"/>
                <a:lumOff val="6081"/>
                <a:alphaOff val="0"/>
              </a:schemeClr>
            </a:effectRef>
            <a:fontRef idx="minor">
              <a:schemeClr val="lt1"/>
            </a:fontRef>
          </p:style>
        </p:sp>
        <p:sp>
          <p:nvSpPr>
            <p:cNvPr id="19" name="Right Arrow 4"/>
            <p:cNvSpPr/>
            <p:nvPr/>
          </p:nvSpPr>
          <p:spPr>
            <a:xfrm>
              <a:off x="5577215" y="2374243"/>
              <a:ext cx="330621" cy="331512"/>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en-US" sz="1400" kern="1200"/>
            </a:p>
          </p:txBody>
        </p:sp>
      </p:grpSp>
      <p:grpSp>
        <p:nvGrpSpPr>
          <p:cNvPr id="23" name="Group 22"/>
          <p:cNvGrpSpPr/>
          <p:nvPr/>
        </p:nvGrpSpPr>
        <p:grpSpPr>
          <a:xfrm>
            <a:off x="4876800" y="2209800"/>
            <a:ext cx="3505200" cy="3200400"/>
            <a:chOff x="6245587" y="1558329"/>
            <a:chExt cx="2227904" cy="1963341"/>
          </a:xfrm>
        </p:grpSpPr>
        <p:sp>
          <p:nvSpPr>
            <p:cNvPr id="24" name="Rounded Rectangle 23"/>
            <p:cNvSpPr/>
            <p:nvPr/>
          </p:nvSpPr>
          <p:spPr>
            <a:xfrm>
              <a:off x="6245587" y="1558329"/>
              <a:ext cx="2227904" cy="1963341"/>
            </a:xfrm>
            <a:prstGeom prst="roundRect">
              <a:avLst>
                <a:gd name="adj" fmla="val 10000"/>
              </a:avLst>
            </a:prstGeom>
          </p:spPr>
          <p:style>
            <a:lnRef idx="2">
              <a:schemeClr val="lt1">
                <a:hueOff val="0"/>
                <a:satOff val="0"/>
                <a:lumOff val="0"/>
                <a:alphaOff val="0"/>
              </a:schemeClr>
            </a:lnRef>
            <a:fillRef idx="1">
              <a:schemeClr val="accent2">
                <a:hueOff val="-5817104"/>
                <a:satOff val="16372"/>
                <a:lumOff val="6081"/>
                <a:alphaOff val="0"/>
              </a:schemeClr>
            </a:fillRef>
            <a:effectRef idx="0">
              <a:schemeClr val="accent2">
                <a:hueOff val="-5817104"/>
                <a:satOff val="16372"/>
                <a:lumOff val="6081"/>
                <a:alphaOff val="0"/>
              </a:schemeClr>
            </a:effectRef>
            <a:fontRef idx="minor">
              <a:schemeClr val="lt1"/>
            </a:fontRef>
          </p:style>
        </p:sp>
        <p:sp>
          <p:nvSpPr>
            <p:cNvPr id="25" name="Rounded Rectangle 4"/>
            <p:cNvSpPr/>
            <p:nvPr/>
          </p:nvSpPr>
          <p:spPr>
            <a:xfrm>
              <a:off x="6303091" y="1615833"/>
              <a:ext cx="2112896" cy="1848333"/>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Lessons learned and next steps</a:t>
              </a:r>
              <a:endParaRPr lang="en-US" sz="1800" kern="1200" dirty="0"/>
            </a:p>
          </p:txBody>
        </p:sp>
      </p:grpSp>
    </p:spTree>
    <p:extLst>
      <p:ext uri="{BB962C8B-B14F-4D97-AF65-F5344CB8AC3E}">
        <p14:creationId xmlns:p14="http://schemas.microsoft.com/office/powerpoint/2010/main" val="242917630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r>
              <a:rPr lang="en-US" dirty="0"/>
              <a:t> </a:t>
            </a:r>
          </a:p>
        </p:txBody>
      </p:sp>
      <p:sp>
        <p:nvSpPr>
          <p:cNvPr id="4" name="Slide Number Placeholder 3"/>
          <p:cNvSpPr>
            <a:spLocks noGrp="1"/>
          </p:cNvSpPr>
          <p:nvPr>
            <p:ph type="sldNum" sz="quarter" idx="4294967295"/>
          </p:nvPr>
        </p:nvSpPr>
        <p:spPr>
          <a:xfrm>
            <a:off x="7010400" y="6356350"/>
            <a:ext cx="2133600" cy="365125"/>
          </a:xfrm>
          <a:prstGeom prst="rect">
            <a:avLst/>
          </a:prstGeom>
        </p:spPr>
        <p:txBody>
          <a:bodyPr/>
          <a:lstStyle/>
          <a:p>
            <a:fld id="{B70C64A5-8862-4D97-A441-246AC2ED89B3}" type="slidenum">
              <a:rPr lang="en-US" b="1" smtClean="0">
                <a:solidFill>
                  <a:schemeClr val="bg1"/>
                </a:solidFill>
              </a:rPr>
              <a:pPr/>
              <a:t>2</a:t>
            </a:fld>
            <a:endParaRPr lang="en-US" b="1" dirty="0">
              <a:solidFill>
                <a:schemeClr val="bg1"/>
              </a:solidFill>
            </a:endParaRPr>
          </a:p>
        </p:txBody>
      </p:sp>
      <p:sp>
        <p:nvSpPr>
          <p:cNvPr id="5" name="TextBox 4"/>
          <p:cNvSpPr txBox="1"/>
          <p:nvPr/>
        </p:nvSpPr>
        <p:spPr>
          <a:xfrm>
            <a:off x="58271" y="609600"/>
            <a:ext cx="8382000" cy="523220"/>
          </a:xfrm>
          <a:prstGeom prst="rect">
            <a:avLst/>
          </a:prstGeom>
          <a:noFill/>
        </p:spPr>
        <p:txBody>
          <a:bodyPr wrap="square" rtlCol="0">
            <a:spAutoFit/>
          </a:bodyPr>
          <a:lstStyle/>
          <a:p>
            <a:pPr fontAlgn="base">
              <a:spcBef>
                <a:spcPct val="0"/>
              </a:spcBef>
              <a:spcAft>
                <a:spcPct val="0"/>
              </a:spcAft>
            </a:pPr>
            <a:r>
              <a:rPr lang="en-US" sz="2800" b="1" dirty="0" smtClean="0">
                <a:ea typeface="MS PGothic" pitchFamily="34" charset="-128"/>
                <a:cs typeface="+mj-cs"/>
              </a:rPr>
              <a:t>PRESENTATION STRUCTURE</a:t>
            </a:r>
            <a:endParaRPr lang="en-US" sz="2800" b="1" dirty="0">
              <a:ea typeface="MS PGothic" pitchFamily="34" charset="-128"/>
              <a:cs typeface="+mj-cs"/>
            </a:endParaRPr>
          </a:p>
        </p:txBody>
      </p:sp>
      <p:graphicFrame>
        <p:nvGraphicFramePr>
          <p:cNvPr id="3" name="Diagram 2"/>
          <p:cNvGraphicFramePr/>
          <p:nvPr>
            <p:extLst>
              <p:ext uri="{D42A27DB-BD31-4B8C-83A1-F6EECF244321}">
                <p14:modId xmlns:p14="http://schemas.microsoft.com/office/powerpoint/2010/main" val="4046542482"/>
              </p:ext>
            </p:extLst>
          </p:nvPr>
        </p:nvGraphicFramePr>
        <p:xfrm>
          <a:off x="228600" y="1035406"/>
          <a:ext cx="8480946"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 name="TextBox 5"/>
          <p:cNvSpPr txBox="1"/>
          <p:nvPr/>
        </p:nvSpPr>
        <p:spPr>
          <a:xfrm>
            <a:off x="457200" y="5486400"/>
            <a:ext cx="8153400" cy="646331"/>
          </a:xfrm>
          <a:prstGeom prst="rect">
            <a:avLst/>
          </a:prstGeom>
          <a:noFill/>
        </p:spPr>
        <p:txBody>
          <a:bodyPr wrap="square" rtlCol="0">
            <a:spAutoFit/>
          </a:bodyPr>
          <a:lstStyle/>
          <a:p>
            <a:pPr marL="285750" indent="-285750">
              <a:buFont typeface="Wingdings" panose="05000000000000000000" pitchFamily="2" charset="2"/>
              <a:buChar char="v"/>
            </a:pPr>
            <a:r>
              <a:rPr lang="en-US" dirty="0" smtClean="0"/>
              <a:t>While this session relates to the industry, the EBA project incorporates multiple perspectives including that of the industry.</a:t>
            </a:r>
            <a:endParaRPr lang="en-US" dirty="0"/>
          </a:p>
        </p:txBody>
      </p:sp>
    </p:spTree>
    <p:extLst>
      <p:ext uri="{BB962C8B-B14F-4D97-AF65-F5344CB8AC3E}">
        <p14:creationId xmlns:p14="http://schemas.microsoft.com/office/powerpoint/2010/main" val="18983593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idx="4294967295"/>
          </p:nvPr>
        </p:nvSpPr>
        <p:spPr>
          <a:xfrm>
            <a:off x="319584" y="457200"/>
            <a:ext cx="8672015" cy="492125"/>
          </a:xfrm>
        </p:spPr>
        <p:txBody>
          <a:bodyPr>
            <a:normAutofit fontScale="90000"/>
          </a:bodyPr>
          <a:lstStyle/>
          <a:p>
            <a:pPr algn="l"/>
            <a:r>
              <a:rPr lang="en-US" sz="2800" dirty="0" smtClean="0">
                <a:solidFill>
                  <a:schemeClr val="tx2"/>
                </a:solidFill>
              </a:rPr>
              <a:t>LESSONS LEARNED: SPECIFIC INDICATOR AREAS</a:t>
            </a:r>
            <a:endParaRPr lang="en-US" sz="2800" b="1" dirty="0">
              <a:solidFill>
                <a:schemeClr val="tx2"/>
              </a:solidFill>
            </a:endParaRPr>
          </a:p>
        </p:txBody>
      </p:sp>
      <p:sp>
        <p:nvSpPr>
          <p:cNvPr id="4" name="Slide Number Placeholder 3"/>
          <p:cNvSpPr>
            <a:spLocks noGrp="1"/>
          </p:cNvSpPr>
          <p:nvPr>
            <p:ph type="sldNum" sz="quarter" idx="4294967295"/>
          </p:nvPr>
        </p:nvSpPr>
        <p:spPr>
          <a:xfrm>
            <a:off x="7010400" y="6492875"/>
            <a:ext cx="2133600" cy="365125"/>
          </a:xfrm>
          <a:prstGeom prst="rect">
            <a:avLst/>
          </a:prstGeom>
        </p:spPr>
        <p:txBody>
          <a:bodyPr/>
          <a:lstStyle/>
          <a:p>
            <a:fld id="{B70C64A5-8862-4D97-A441-246AC2ED89B3}" type="slidenum">
              <a:rPr lang="en-US" b="1" smtClean="0">
                <a:solidFill>
                  <a:schemeClr val="bg1"/>
                </a:solidFill>
              </a:rPr>
              <a:pPr/>
              <a:t>20</a:t>
            </a:fld>
            <a:endParaRPr lang="en-US" b="1" dirty="0">
              <a:solidFill>
                <a:schemeClr val="bg1"/>
              </a:solidFill>
            </a:endParaRPr>
          </a:p>
        </p:txBody>
      </p:sp>
      <p:graphicFrame>
        <p:nvGraphicFramePr>
          <p:cNvPr id="6" name="Diagram 5"/>
          <p:cNvGraphicFramePr/>
          <p:nvPr>
            <p:extLst>
              <p:ext uri="{D42A27DB-BD31-4B8C-83A1-F6EECF244321}">
                <p14:modId xmlns:p14="http://schemas.microsoft.com/office/powerpoint/2010/main" val="1859349262"/>
              </p:ext>
            </p:extLst>
          </p:nvPr>
        </p:nvGraphicFramePr>
        <p:xfrm>
          <a:off x="609600" y="1295400"/>
          <a:ext cx="8229600" cy="51974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3" name="Picture 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38200" y="1981200"/>
            <a:ext cx="1016000" cy="762000"/>
          </a:xfrm>
          <a:prstGeom prst="rect">
            <a:avLst/>
          </a:prstGeom>
        </p:spPr>
      </p:pic>
      <p:pic>
        <p:nvPicPr>
          <p:cNvPr id="5" name="Picture 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143000" y="3581400"/>
            <a:ext cx="1140663" cy="702379"/>
          </a:xfrm>
          <a:prstGeom prst="rect">
            <a:avLst/>
          </a:prstGeom>
        </p:spPr>
      </p:pic>
      <p:pic>
        <p:nvPicPr>
          <p:cNvPr id="7" name="Picture 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11306" y="5121979"/>
            <a:ext cx="1041400" cy="687324"/>
          </a:xfrm>
          <a:prstGeom prst="rect">
            <a:avLst/>
          </a:prstGeom>
        </p:spPr>
      </p:pic>
    </p:spTree>
    <p:extLst>
      <p:ext uri="{BB962C8B-B14F-4D97-AF65-F5344CB8AC3E}">
        <p14:creationId xmlns:p14="http://schemas.microsoft.com/office/powerpoint/2010/main" val="291110618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Freeform 5"/>
          <p:cNvSpPr>
            <a:spLocks noEditPoints="1"/>
          </p:cNvSpPr>
          <p:nvPr/>
        </p:nvSpPr>
        <p:spPr bwMode="auto">
          <a:xfrm>
            <a:off x="6883400" y="3440113"/>
            <a:ext cx="457200" cy="171450"/>
          </a:xfrm>
          <a:custGeom>
            <a:avLst/>
            <a:gdLst/>
            <a:ahLst/>
            <a:cxnLst>
              <a:cxn ang="0">
                <a:pos x="68" y="76"/>
              </a:cxn>
              <a:cxn ang="0">
                <a:pos x="148" y="86"/>
              </a:cxn>
              <a:cxn ang="0">
                <a:pos x="260" y="10"/>
              </a:cxn>
              <a:cxn ang="0">
                <a:pos x="174" y="80"/>
              </a:cxn>
              <a:cxn ang="0">
                <a:pos x="174" y="82"/>
              </a:cxn>
              <a:cxn ang="0">
                <a:pos x="266" y="52"/>
              </a:cxn>
              <a:cxn ang="0">
                <a:pos x="262" y="50"/>
              </a:cxn>
              <a:cxn ang="0">
                <a:pos x="250" y="50"/>
              </a:cxn>
              <a:cxn ang="0">
                <a:pos x="240" y="48"/>
              </a:cxn>
              <a:cxn ang="0">
                <a:pos x="236" y="64"/>
              </a:cxn>
              <a:cxn ang="0">
                <a:pos x="232" y="72"/>
              </a:cxn>
              <a:cxn ang="0">
                <a:pos x="230" y="80"/>
              </a:cxn>
              <a:cxn ang="0">
                <a:pos x="226" y="88"/>
              </a:cxn>
              <a:cxn ang="0">
                <a:pos x="220" y="96"/>
              </a:cxn>
              <a:cxn ang="0">
                <a:pos x="210" y="98"/>
              </a:cxn>
              <a:cxn ang="0">
                <a:pos x="190" y="96"/>
              </a:cxn>
              <a:cxn ang="0">
                <a:pos x="182" y="104"/>
              </a:cxn>
              <a:cxn ang="0">
                <a:pos x="174" y="104"/>
              </a:cxn>
              <a:cxn ang="0">
                <a:pos x="162" y="108"/>
              </a:cxn>
              <a:cxn ang="0">
                <a:pos x="150" y="96"/>
              </a:cxn>
              <a:cxn ang="0">
                <a:pos x="150" y="90"/>
              </a:cxn>
              <a:cxn ang="0">
                <a:pos x="166" y="96"/>
              </a:cxn>
              <a:cxn ang="0">
                <a:pos x="166" y="96"/>
              </a:cxn>
              <a:cxn ang="0">
                <a:pos x="172" y="98"/>
              </a:cxn>
              <a:cxn ang="0">
                <a:pos x="174" y="86"/>
              </a:cxn>
              <a:cxn ang="0">
                <a:pos x="174" y="80"/>
              </a:cxn>
              <a:cxn ang="0">
                <a:pos x="192" y="70"/>
              </a:cxn>
              <a:cxn ang="0">
                <a:pos x="204" y="58"/>
              </a:cxn>
              <a:cxn ang="0">
                <a:pos x="212" y="44"/>
              </a:cxn>
              <a:cxn ang="0">
                <a:pos x="222" y="54"/>
              </a:cxn>
              <a:cxn ang="0">
                <a:pos x="224" y="42"/>
              </a:cxn>
              <a:cxn ang="0">
                <a:pos x="232" y="48"/>
              </a:cxn>
              <a:cxn ang="0">
                <a:pos x="230" y="40"/>
              </a:cxn>
              <a:cxn ang="0">
                <a:pos x="230" y="32"/>
              </a:cxn>
              <a:cxn ang="0">
                <a:pos x="240" y="24"/>
              </a:cxn>
              <a:cxn ang="0">
                <a:pos x="248" y="10"/>
              </a:cxn>
              <a:cxn ang="0">
                <a:pos x="250" y="10"/>
              </a:cxn>
              <a:cxn ang="0">
                <a:pos x="256" y="4"/>
              </a:cxn>
              <a:cxn ang="0">
                <a:pos x="264" y="18"/>
              </a:cxn>
              <a:cxn ang="0">
                <a:pos x="266" y="22"/>
              </a:cxn>
              <a:cxn ang="0">
                <a:pos x="270" y="26"/>
              </a:cxn>
              <a:cxn ang="0">
                <a:pos x="286" y="32"/>
              </a:cxn>
              <a:cxn ang="0">
                <a:pos x="286" y="36"/>
              </a:cxn>
              <a:cxn ang="0">
                <a:pos x="272" y="40"/>
              </a:cxn>
              <a:cxn ang="0">
                <a:pos x="276" y="48"/>
              </a:cxn>
              <a:cxn ang="0">
                <a:pos x="256" y="0"/>
              </a:cxn>
              <a:cxn ang="0">
                <a:pos x="256" y="0"/>
              </a:cxn>
              <a:cxn ang="0">
                <a:pos x="48" y="28"/>
              </a:cxn>
              <a:cxn ang="0">
                <a:pos x="58" y="48"/>
              </a:cxn>
              <a:cxn ang="0">
                <a:pos x="56" y="64"/>
              </a:cxn>
              <a:cxn ang="0">
                <a:pos x="60" y="76"/>
              </a:cxn>
              <a:cxn ang="0">
                <a:pos x="68" y="98"/>
              </a:cxn>
              <a:cxn ang="0">
                <a:pos x="58" y="98"/>
              </a:cxn>
              <a:cxn ang="0">
                <a:pos x="44" y="86"/>
              </a:cxn>
              <a:cxn ang="0">
                <a:pos x="28" y="74"/>
              </a:cxn>
              <a:cxn ang="0">
                <a:pos x="22" y="64"/>
              </a:cxn>
              <a:cxn ang="0">
                <a:pos x="18" y="56"/>
              </a:cxn>
              <a:cxn ang="0">
                <a:pos x="12" y="34"/>
              </a:cxn>
              <a:cxn ang="0">
                <a:pos x="6" y="16"/>
              </a:cxn>
              <a:cxn ang="0">
                <a:pos x="14" y="14"/>
              </a:cxn>
              <a:cxn ang="0">
                <a:pos x="22" y="28"/>
              </a:cxn>
              <a:cxn ang="0">
                <a:pos x="34" y="22"/>
              </a:cxn>
            </a:cxnLst>
            <a:rect l="0" t="0" r="r" b="b"/>
            <a:pathLst>
              <a:path w="288" h="108">
                <a:moveTo>
                  <a:pt x="2" y="14"/>
                </a:moveTo>
                <a:lnTo>
                  <a:pt x="2" y="14"/>
                </a:lnTo>
                <a:lnTo>
                  <a:pt x="4" y="16"/>
                </a:lnTo>
                <a:lnTo>
                  <a:pt x="4" y="16"/>
                </a:lnTo>
                <a:lnTo>
                  <a:pt x="2" y="16"/>
                </a:lnTo>
                <a:lnTo>
                  <a:pt x="0" y="18"/>
                </a:lnTo>
                <a:lnTo>
                  <a:pt x="0" y="16"/>
                </a:lnTo>
                <a:lnTo>
                  <a:pt x="0" y="16"/>
                </a:lnTo>
                <a:lnTo>
                  <a:pt x="0" y="16"/>
                </a:lnTo>
                <a:lnTo>
                  <a:pt x="0" y="14"/>
                </a:lnTo>
                <a:lnTo>
                  <a:pt x="0" y="14"/>
                </a:lnTo>
                <a:lnTo>
                  <a:pt x="0" y="14"/>
                </a:lnTo>
                <a:lnTo>
                  <a:pt x="0" y="14"/>
                </a:lnTo>
                <a:lnTo>
                  <a:pt x="0" y="14"/>
                </a:lnTo>
                <a:lnTo>
                  <a:pt x="0" y="14"/>
                </a:lnTo>
                <a:lnTo>
                  <a:pt x="0" y="14"/>
                </a:lnTo>
                <a:lnTo>
                  <a:pt x="2" y="14"/>
                </a:lnTo>
                <a:lnTo>
                  <a:pt x="2" y="14"/>
                </a:lnTo>
                <a:lnTo>
                  <a:pt x="2" y="14"/>
                </a:lnTo>
                <a:lnTo>
                  <a:pt x="2" y="14"/>
                </a:lnTo>
                <a:close/>
                <a:moveTo>
                  <a:pt x="68" y="76"/>
                </a:moveTo>
                <a:lnTo>
                  <a:pt x="68" y="76"/>
                </a:lnTo>
                <a:lnTo>
                  <a:pt x="68" y="76"/>
                </a:lnTo>
                <a:lnTo>
                  <a:pt x="68" y="76"/>
                </a:lnTo>
                <a:lnTo>
                  <a:pt x="68" y="76"/>
                </a:lnTo>
                <a:lnTo>
                  <a:pt x="68" y="76"/>
                </a:lnTo>
                <a:lnTo>
                  <a:pt x="68" y="76"/>
                </a:lnTo>
                <a:lnTo>
                  <a:pt x="68" y="74"/>
                </a:lnTo>
                <a:lnTo>
                  <a:pt x="68" y="74"/>
                </a:lnTo>
                <a:lnTo>
                  <a:pt x="68" y="74"/>
                </a:lnTo>
                <a:lnTo>
                  <a:pt x="68" y="74"/>
                </a:lnTo>
                <a:lnTo>
                  <a:pt x="68" y="74"/>
                </a:lnTo>
                <a:lnTo>
                  <a:pt x="68" y="74"/>
                </a:lnTo>
                <a:lnTo>
                  <a:pt x="68" y="74"/>
                </a:lnTo>
                <a:lnTo>
                  <a:pt x="68" y="76"/>
                </a:lnTo>
                <a:lnTo>
                  <a:pt x="68" y="76"/>
                </a:lnTo>
                <a:lnTo>
                  <a:pt x="68" y="76"/>
                </a:lnTo>
                <a:close/>
                <a:moveTo>
                  <a:pt x="148" y="88"/>
                </a:moveTo>
                <a:lnTo>
                  <a:pt x="148" y="88"/>
                </a:lnTo>
                <a:lnTo>
                  <a:pt x="148" y="86"/>
                </a:lnTo>
                <a:lnTo>
                  <a:pt x="148" y="86"/>
                </a:lnTo>
                <a:lnTo>
                  <a:pt x="148" y="86"/>
                </a:lnTo>
                <a:lnTo>
                  <a:pt x="148" y="88"/>
                </a:lnTo>
                <a:lnTo>
                  <a:pt x="148" y="88"/>
                </a:lnTo>
                <a:close/>
                <a:moveTo>
                  <a:pt x="278" y="44"/>
                </a:moveTo>
                <a:lnTo>
                  <a:pt x="278" y="44"/>
                </a:lnTo>
                <a:lnTo>
                  <a:pt x="278" y="44"/>
                </a:lnTo>
                <a:lnTo>
                  <a:pt x="274" y="44"/>
                </a:lnTo>
                <a:lnTo>
                  <a:pt x="276" y="44"/>
                </a:lnTo>
                <a:lnTo>
                  <a:pt x="276" y="44"/>
                </a:lnTo>
                <a:lnTo>
                  <a:pt x="278" y="44"/>
                </a:lnTo>
                <a:lnTo>
                  <a:pt x="278" y="44"/>
                </a:lnTo>
                <a:close/>
                <a:moveTo>
                  <a:pt x="260" y="12"/>
                </a:moveTo>
                <a:lnTo>
                  <a:pt x="260" y="12"/>
                </a:lnTo>
                <a:lnTo>
                  <a:pt x="258" y="10"/>
                </a:lnTo>
                <a:lnTo>
                  <a:pt x="258" y="10"/>
                </a:lnTo>
                <a:lnTo>
                  <a:pt x="258" y="10"/>
                </a:lnTo>
                <a:lnTo>
                  <a:pt x="258" y="10"/>
                </a:lnTo>
                <a:lnTo>
                  <a:pt x="260" y="10"/>
                </a:lnTo>
                <a:lnTo>
                  <a:pt x="260" y="10"/>
                </a:lnTo>
                <a:lnTo>
                  <a:pt x="260" y="10"/>
                </a:lnTo>
                <a:lnTo>
                  <a:pt x="260" y="10"/>
                </a:lnTo>
                <a:lnTo>
                  <a:pt x="260" y="10"/>
                </a:lnTo>
                <a:lnTo>
                  <a:pt x="260" y="10"/>
                </a:lnTo>
                <a:lnTo>
                  <a:pt x="260" y="10"/>
                </a:lnTo>
                <a:lnTo>
                  <a:pt x="260" y="10"/>
                </a:lnTo>
                <a:lnTo>
                  <a:pt x="260" y="10"/>
                </a:lnTo>
                <a:lnTo>
                  <a:pt x="260" y="10"/>
                </a:lnTo>
                <a:lnTo>
                  <a:pt x="260" y="8"/>
                </a:lnTo>
                <a:lnTo>
                  <a:pt x="260" y="10"/>
                </a:lnTo>
                <a:lnTo>
                  <a:pt x="260" y="10"/>
                </a:lnTo>
                <a:lnTo>
                  <a:pt x="260" y="10"/>
                </a:lnTo>
                <a:lnTo>
                  <a:pt x="260" y="10"/>
                </a:lnTo>
                <a:lnTo>
                  <a:pt x="260" y="10"/>
                </a:lnTo>
                <a:lnTo>
                  <a:pt x="260" y="10"/>
                </a:lnTo>
                <a:lnTo>
                  <a:pt x="260" y="10"/>
                </a:lnTo>
                <a:lnTo>
                  <a:pt x="260" y="12"/>
                </a:lnTo>
                <a:lnTo>
                  <a:pt x="260" y="12"/>
                </a:lnTo>
                <a:close/>
                <a:moveTo>
                  <a:pt x="174" y="82"/>
                </a:moveTo>
                <a:lnTo>
                  <a:pt x="174" y="82"/>
                </a:lnTo>
                <a:lnTo>
                  <a:pt x="174" y="82"/>
                </a:lnTo>
                <a:lnTo>
                  <a:pt x="174" y="80"/>
                </a:lnTo>
                <a:lnTo>
                  <a:pt x="174" y="80"/>
                </a:lnTo>
                <a:lnTo>
                  <a:pt x="174" y="80"/>
                </a:lnTo>
                <a:lnTo>
                  <a:pt x="174" y="78"/>
                </a:lnTo>
                <a:lnTo>
                  <a:pt x="172" y="76"/>
                </a:lnTo>
                <a:lnTo>
                  <a:pt x="172" y="76"/>
                </a:lnTo>
                <a:lnTo>
                  <a:pt x="172" y="76"/>
                </a:lnTo>
                <a:lnTo>
                  <a:pt x="172" y="76"/>
                </a:lnTo>
                <a:lnTo>
                  <a:pt x="174" y="76"/>
                </a:lnTo>
                <a:lnTo>
                  <a:pt x="174" y="76"/>
                </a:lnTo>
                <a:lnTo>
                  <a:pt x="174" y="76"/>
                </a:lnTo>
                <a:lnTo>
                  <a:pt x="174" y="76"/>
                </a:lnTo>
                <a:lnTo>
                  <a:pt x="174" y="76"/>
                </a:lnTo>
                <a:lnTo>
                  <a:pt x="174" y="76"/>
                </a:lnTo>
                <a:lnTo>
                  <a:pt x="174" y="76"/>
                </a:lnTo>
                <a:lnTo>
                  <a:pt x="174" y="78"/>
                </a:lnTo>
                <a:lnTo>
                  <a:pt x="174" y="78"/>
                </a:lnTo>
                <a:lnTo>
                  <a:pt x="174" y="80"/>
                </a:lnTo>
                <a:lnTo>
                  <a:pt x="174" y="80"/>
                </a:lnTo>
                <a:lnTo>
                  <a:pt x="174" y="80"/>
                </a:lnTo>
                <a:lnTo>
                  <a:pt x="174" y="80"/>
                </a:lnTo>
                <a:lnTo>
                  <a:pt x="174" y="82"/>
                </a:lnTo>
                <a:lnTo>
                  <a:pt x="174" y="82"/>
                </a:lnTo>
                <a:lnTo>
                  <a:pt x="174" y="82"/>
                </a:lnTo>
                <a:close/>
                <a:moveTo>
                  <a:pt x="10" y="32"/>
                </a:moveTo>
                <a:lnTo>
                  <a:pt x="10" y="34"/>
                </a:lnTo>
                <a:lnTo>
                  <a:pt x="8" y="34"/>
                </a:lnTo>
                <a:lnTo>
                  <a:pt x="8" y="34"/>
                </a:lnTo>
                <a:lnTo>
                  <a:pt x="8" y="32"/>
                </a:lnTo>
                <a:lnTo>
                  <a:pt x="8" y="30"/>
                </a:lnTo>
                <a:lnTo>
                  <a:pt x="8" y="30"/>
                </a:lnTo>
                <a:lnTo>
                  <a:pt x="10" y="30"/>
                </a:lnTo>
                <a:lnTo>
                  <a:pt x="10" y="30"/>
                </a:lnTo>
                <a:lnTo>
                  <a:pt x="10" y="30"/>
                </a:lnTo>
                <a:lnTo>
                  <a:pt x="10" y="30"/>
                </a:lnTo>
                <a:lnTo>
                  <a:pt x="10" y="30"/>
                </a:lnTo>
                <a:lnTo>
                  <a:pt x="10" y="32"/>
                </a:lnTo>
                <a:lnTo>
                  <a:pt x="10" y="32"/>
                </a:lnTo>
                <a:lnTo>
                  <a:pt x="10" y="32"/>
                </a:lnTo>
                <a:close/>
                <a:moveTo>
                  <a:pt x="268" y="52"/>
                </a:moveTo>
                <a:lnTo>
                  <a:pt x="268" y="52"/>
                </a:lnTo>
                <a:lnTo>
                  <a:pt x="268" y="52"/>
                </a:lnTo>
                <a:lnTo>
                  <a:pt x="266" y="52"/>
                </a:lnTo>
                <a:lnTo>
                  <a:pt x="266" y="52"/>
                </a:lnTo>
                <a:lnTo>
                  <a:pt x="266" y="52"/>
                </a:lnTo>
                <a:lnTo>
                  <a:pt x="266" y="52"/>
                </a:lnTo>
                <a:lnTo>
                  <a:pt x="264" y="50"/>
                </a:lnTo>
                <a:lnTo>
                  <a:pt x="266" y="50"/>
                </a:lnTo>
                <a:lnTo>
                  <a:pt x="266" y="50"/>
                </a:lnTo>
                <a:lnTo>
                  <a:pt x="266" y="50"/>
                </a:lnTo>
                <a:lnTo>
                  <a:pt x="266" y="50"/>
                </a:lnTo>
                <a:lnTo>
                  <a:pt x="266" y="50"/>
                </a:lnTo>
                <a:lnTo>
                  <a:pt x="266" y="50"/>
                </a:lnTo>
                <a:lnTo>
                  <a:pt x="268" y="50"/>
                </a:lnTo>
                <a:lnTo>
                  <a:pt x="268" y="52"/>
                </a:lnTo>
                <a:lnTo>
                  <a:pt x="268" y="52"/>
                </a:lnTo>
                <a:close/>
                <a:moveTo>
                  <a:pt x="264" y="52"/>
                </a:moveTo>
                <a:lnTo>
                  <a:pt x="264" y="52"/>
                </a:lnTo>
                <a:lnTo>
                  <a:pt x="262" y="52"/>
                </a:lnTo>
                <a:lnTo>
                  <a:pt x="262" y="52"/>
                </a:lnTo>
                <a:lnTo>
                  <a:pt x="262" y="52"/>
                </a:lnTo>
                <a:lnTo>
                  <a:pt x="262" y="52"/>
                </a:lnTo>
                <a:lnTo>
                  <a:pt x="262" y="52"/>
                </a:lnTo>
                <a:lnTo>
                  <a:pt x="262" y="52"/>
                </a:lnTo>
                <a:lnTo>
                  <a:pt x="262" y="50"/>
                </a:lnTo>
                <a:lnTo>
                  <a:pt x="262" y="50"/>
                </a:lnTo>
                <a:lnTo>
                  <a:pt x="260" y="48"/>
                </a:lnTo>
                <a:lnTo>
                  <a:pt x="258" y="48"/>
                </a:lnTo>
                <a:lnTo>
                  <a:pt x="258" y="48"/>
                </a:lnTo>
                <a:lnTo>
                  <a:pt x="258" y="48"/>
                </a:lnTo>
                <a:lnTo>
                  <a:pt x="258" y="48"/>
                </a:lnTo>
                <a:lnTo>
                  <a:pt x="258" y="50"/>
                </a:lnTo>
                <a:lnTo>
                  <a:pt x="258" y="50"/>
                </a:lnTo>
                <a:lnTo>
                  <a:pt x="258" y="50"/>
                </a:lnTo>
                <a:lnTo>
                  <a:pt x="258" y="50"/>
                </a:lnTo>
                <a:lnTo>
                  <a:pt x="256" y="50"/>
                </a:lnTo>
                <a:lnTo>
                  <a:pt x="254" y="48"/>
                </a:lnTo>
                <a:lnTo>
                  <a:pt x="254" y="48"/>
                </a:lnTo>
                <a:lnTo>
                  <a:pt x="254" y="48"/>
                </a:lnTo>
                <a:lnTo>
                  <a:pt x="254" y="48"/>
                </a:lnTo>
                <a:lnTo>
                  <a:pt x="254" y="48"/>
                </a:lnTo>
                <a:lnTo>
                  <a:pt x="254" y="48"/>
                </a:lnTo>
                <a:lnTo>
                  <a:pt x="254" y="50"/>
                </a:lnTo>
                <a:lnTo>
                  <a:pt x="254" y="50"/>
                </a:lnTo>
                <a:lnTo>
                  <a:pt x="254" y="50"/>
                </a:lnTo>
                <a:lnTo>
                  <a:pt x="250" y="50"/>
                </a:lnTo>
                <a:lnTo>
                  <a:pt x="250" y="50"/>
                </a:lnTo>
                <a:lnTo>
                  <a:pt x="248" y="50"/>
                </a:lnTo>
                <a:lnTo>
                  <a:pt x="248" y="50"/>
                </a:lnTo>
                <a:lnTo>
                  <a:pt x="248" y="50"/>
                </a:lnTo>
                <a:lnTo>
                  <a:pt x="248" y="50"/>
                </a:lnTo>
                <a:lnTo>
                  <a:pt x="248" y="50"/>
                </a:lnTo>
                <a:lnTo>
                  <a:pt x="248" y="50"/>
                </a:lnTo>
                <a:lnTo>
                  <a:pt x="248" y="50"/>
                </a:lnTo>
                <a:lnTo>
                  <a:pt x="248" y="50"/>
                </a:lnTo>
                <a:lnTo>
                  <a:pt x="246" y="48"/>
                </a:lnTo>
                <a:lnTo>
                  <a:pt x="244" y="48"/>
                </a:lnTo>
                <a:lnTo>
                  <a:pt x="244" y="48"/>
                </a:lnTo>
                <a:lnTo>
                  <a:pt x="242" y="50"/>
                </a:lnTo>
                <a:lnTo>
                  <a:pt x="242" y="50"/>
                </a:lnTo>
                <a:lnTo>
                  <a:pt x="242" y="50"/>
                </a:lnTo>
                <a:lnTo>
                  <a:pt x="242" y="50"/>
                </a:lnTo>
                <a:lnTo>
                  <a:pt x="242" y="50"/>
                </a:lnTo>
                <a:lnTo>
                  <a:pt x="242" y="50"/>
                </a:lnTo>
                <a:lnTo>
                  <a:pt x="240" y="50"/>
                </a:lnTo>
                <a:lnTo>
                  <a:pt x="240" y="50"/>
                </a:lnTo>
                <a:lnTo>
                  <a:pt x="240" y="50"/>
                </a:lnTo>
                <a:lnTo>
                  <a:pt x="240" y="48"/>
                </a:lnTo>
                <a:lnTo>
                  <a:pt x="240" y="48"/>
                </a:lnTo>
                <a:lnTo>
                  <a:pt x="238" y="48"/>
                </a:lnTo>
                <a:lnTo>
                  <a:pt x="238" y="50"/>
                </a:lnTo>
                <a:lnTo>
                  <a:pt x="238" y="50"/>
                </a:lnTo>
                <a:lnTo>
                  <a:pt x="238" y="50"/>
                </a:lnTo>
                <a:lnTo>
                  <a:pt x="238" y="50"/>
                </a:lnTo>
                <a:lnTo>
                  <a:pt x="236" y="52"/>
                </a:lnTo>
                <a:lnTo>
                  <a:pt x="236" y="52"/>
                </a:lnTo>
                <a:lnTo>
                  <a:pt x="236" y="52"/>
                </a:lnTo>
                <a:lnTo>
                  <a:pt x="236" y="54"/>
                </a:lnTo>
                <a:lnTo>
                  <a:pt x="236" y="54"/>
                </a:lnTo>
                <a:lnTo>
                  <a:pt x="236" y="58"/>
                </a:lnTo>
                <a:lnTo>
                  <a:pt x="236" y="60"/>
                </a:lnTo>
                <a:lnTo>
                  <a:pt x="236" y="60"/>
                </a:lnTo>
                <a:lnTo>
                  <a:pt x="236" y="60"/>
                </a:lnTo>
                <a:lnTo>
                  <a:pt x="236" y="62"/>
                </a:lnTo>
                <a:lnTo>
                  <a:pt x="236" y="62"/>
                </a:lnTo>
                <a:lnTo>
                  <a:pt x="236" y="62"/>
                </a:lnTo>
                <a:lnTo>
                  <a:pt x="236" y="62"/>
                </a:lnTo>
                <a:lnTo>
                  <a:pt x="236" y="64"/>
                </a:lnTo>
                <a:lnTo>
                  <a:pt x="236" y="64"/>
                </a:lnTo>
                <a:lnTo>
                  <a:pt x="236" y="64"/>
                </a:lnTo>
                <a:lnTo>
                  <a:pt x="236" y="64"/>
                </a:lnTo>
                <a:lnTo>
                  <a:pt x="236" y="64"/>
                </a:lnTo>
                <a:lnTo>
                  <a:pt x="236" y="64"/>
                </a:lnTo>
                <a:lnTo>
                  <a:pt x="236" y="64"/>
                </a:lnTo>
                <a:lnTo>
                  <a:pt x="236" y="64"/>
                </a:lnTo>
                <a:lnTo>
                  <a:pt x="236" y="64"/>
                </a:lnTo>
                <a:lnTo>
                  <a:pt x="234" y="66"/>
                </a:lnTo>
                <a:lnTo>
                  <a:pt x="234" y="66"/>
                </a:lnTo>
                <a:lnTo>
                  <a:pt x="234" y="66"/>
                </a:lnTo>
                <a:lnTo>
                  <a:pt x="234" y="66"/>
                </a:lnTo>
                <a:lnTo>
                  <a:pt x="234" y="68"/>
                </a:lnTo>
                <a:lnTo>
                  <a:pt x="234" y="68"/>
                </a:lnTo>
                <a:lnTo>
                  <a:pt x="234" y="68"/>
                </a:lnTo>
                <a:lnTo>
                  <a:pt x="234" y="68"/>
                </a:lnTo>
                <a:lnTo>
                  <a:pt x="234" y="70"/>
                </a:lnTo>
                <a:lnTo>
                  <a:pt x="234" y="70"/>
                </a:lnTo>
                <a:lnTo>
                  <a:pt x="234" y="70"/>
                </a:lnTo>
                <a:lnTo>
                  <a:pt x="232" y="72"/>
                </a:lnTo>
                <a:lnTo>
                  <a:pt x="232" y="72"/>
                </a:lnTo>
                <a:lnTo>
                  <a:pt x="232" y="72"/>
                </a:lnTo>
                <a:lnTo>
                  <a:pt x="232" y="72"/>
                </a:lnTo>
                <a:lnTo>
                  <a:pt x="232" y="72"/>
                </a:lnTo>
                <a:lnTo>
                  <a:pt x="232" y="72"/>
                </a:lnTo>
                <a:lnTo>
                  <a:pt x="230" y="72"/>
                </a:lnTo>
                <a:lnTo>
                  <a:pt x="230" y="72"/>
                </a:lnTo>
                <a:lnTo>
                  <a:pt x="230" y="72"/>
                </a:lnTo>
                <a:lnTo>
                  <a:pt x="230" y="72"/>
                </a:lnTo>
                <a:lnTo>
                  <a:pt x="228" y="74"/>
                </a:lnTo>
                <a:lnTo>
                  <a:pt x="228" y="78"/>
                </a:lnTo>
                <a:lnTo>
                  <a:pt x="228" y="78"/>
                </a:lnTo>
                <a:lnTo>
                  <a:pt x="228" y="78"/>
                </a:lnTo>
                <a:lnTo>
                  <a:pt x="228" y="78"/>
                </a:lnTo>
                <a:lnTo>
                  <a:pt x="230" y="78"/>
                </a:lnTo>
                <a:lnTo>
                  <a:pt x="230" y="78"/>
                </a:lnTo>
                <a:lnTo>
                  <a:pt x="230" y="78"/>
                </a:lnTo>
                <a:lnTo>
                  <a:pt x="230" y="78"/>
                </a:lnTo>
                <a:lnTo>
                  <a:pt x="230" y="78"/>
                </a:lnTo>
                <a:lnTo>
                  <a:pt x="230" y="78"/>
                </a:lnTo>
                <a:lnTo>
                  <a:pt x="230" y="80"/>
                </a:lnTo>
                <a:lnTo>
                  <a:pt x="230" y="80"/>
                </a:lnTo>
                <a:lnTo>
                  <a:pt x="230" y="80"/>
                </a:lnTo>
                <a:lnTo>
                  <a:pt x="230" y="80"/>
                </a:lnTo>
                <a:lnTo>
                  <a:pt x="230" y="80"/>
                </a:lnTo>
                <a:lnTo>
                  <a:pt x="230" y="80"/>
                </a:lnTo>
                <a:lnTo>
                  <a:pt x="230" y="80"/>
                </a:lnTo>
                <a:lnTo>
                  <a:pt x="228" y="80"/>
                </a:lnTo>
                <a:lnTo>
                  <a:pt x="228" y="82"/>
                </a:lnTo>
                <a:lnTo>
                  <a:pt x="226" y="84"/>
                </a:lnTo>
                <a:lnTo>
                  <a:pt x="226" y="84"/>
                </a:lnTo>
                <a:lnTo>
                  <a:pt x="226" y="84"/>
                </a:lnTo>
                <a:lnTo>
                  <a:pt x="226" y="84"/>
                </a:lnTo>
                <a:lnTo>
                  <a:pt x="226" y="84"/>
                </a:lnTo>
                <a:lnTo>
                  <a:pt x="226" y="84"/>
                </a:lnTo>
                <a:lnTo>
                  <a:pt x="224" y="84"/>
                </a:lnTo>
                <a:lnTo>
                  <a:pt x="224" y="84"/>
                </a:lnTo>
                <a:lnTo>
                  <a:pt x="224" y="84"/>
                </a:lnTo>
                <a:lnTo>
                  <a:pt x="224" y="84"/>
                </a:lnTo>
                <a:lnTo>
                  <a:pt x="224" y="86"/>
                </a:lnTo>
                <a:lnTo>
                  <a:pt x="224" y="86"/>
                </a:lnTo>
                <a:lnTo>
                  <a:pt x="224" y="86"/>
                </a:lnTo>
                <a:lnTo>
                  <a:pt x="226" y="88"/>
                </a:lnTo>
                <a:lnTo>
                  <a:pt x="226" y="88"/>
                </a:lnTo>
                <a:lnTo>
                  <a:pt x="226" y="88"/>
                </a:lnTo>
                <a:lnTo>
                  <a:pt x="226" y="88"/>
                </a:lnTo>
                <a:lnTo>
                  <a:pt x="226" y="88"/>
                </a:lnTo>
                <a:lnTo>
                  <a:pt x="226" y="88"/>
                </a:lnTo>
                <a:lnTo>
                  <a:pt x="226" y="90"/>
                </a:lnTo>
                <a:lnTo>
                  <a:pt x="226" y="90"/>
                </a:lnTo>
                <a:lnTo>
                  <a:pt x="226" y="90"/>
                </a:lnTo>
                <a:lnTo>
                  <a:pt x="224" y="90"/>
                </a:lnTo>
                <a:lnTo>
                  <a:pt x="224" y="92"/>
                </a:lnTo>
                <a:lnTo>
                  <a:pt x="222" y="94"/>
                </a:lnTo>
                <a:lnTo>
                  <a:pt x="222" y="98"/>
                </a:lnTo>
                <a:lnTo>
                  <a:pt x="222" y="98"/>
                </a:lnTo>
                <a:lnTo>
                  <a:pt x="222" y="98"/>
                </a:lnTo>
                <a:lnTo>
                  <a:pt x="222" y="98"/>
                </a:lnTo>
                <a:lnTo>
                  <a:pt x="222" y="98"/>
                </a:lnTo>
                <a:lnTo>
                  <a:pt x="220" y="98"/>
                </a:lnTo>
                <a:lnTo>
                  <a:pt x="220" y="98"/>
                </a:lnTo>
                <a:lnTo>
                  <a:pt x="220" y="96"/>
                </a:lnTo>
                <a:lnTo>
                  <a:pt x="220" y="96"/>
                </a:lnTo>
                <a:lnTo>
                  <a:pt x="220" y="96"/>
                </a:lnTo>
                <a:lnTo>
                  <a:pt x="220" y="96"/>
                </a:lnTo>
                <a:lnTo>
                  <a:pt x="220" y="96"/>
                </a:lnTo>
                <a:lnTo>
                  <a:pt x="220" y="96"/>
                </a:lnTo>
                <a:lnTo>
                  <a:pt x="218" y="96"/>
                </a:lnTo>
                <a:lnTo>
                  <a:pt x="218" y="96"/>
                </a:lnTo>
                <a:lnTo>
                  <a:pt x="218" y="96"/>
                </a:lnTo>
                <a:lnTo>
                  <a:pt x="218" y="96"/>
                </a:lnTo>
                <a:lnTo>
                  <a:pt x="218" y="96"/>
                </a:lnTo>
                <a:lnTo>
                  <a:pt x="216" y="98"/>
                </a:lnTo>
                <a:lnTo>
                  <a:pt x="216" y="98"/>
                </a:lnTo>
                <a:lnTo>
                  <a:pt x="214" y="96"/>
                </a:lnTo>
                <a:lnTo>
                  <a:pt x="214" y="98"/>
                </a:lnTo>
                <a:lnTo>
                  <a:pt x="214" y="98"/>
                </a:lnTo>
                <a:lnTo>
                  <a:pt x="212" y="98"/>
                </a:lnTo>
                <a:lnTo>
                  <a:pt x="212" y="98"/>
                </a:lnTo>
                <a:lnTo>
                  <a:pt x="212" y="98"/>
                </a:lnTo>
                <a:lnTo>
                  <a:pt x="212" y="98"/>
                </a:lnTo>
                <a:lnTo>
                  <a:pt x="212" y="98"/>
                </a:lnTo>
                <a:lnTo>
                  <a:pt x="212" y="98"/>
                </a:lnTo>
                <a:lnTo>
                  <a:pt x="212" y="98"/>
                </a:lnTo>
                <a:lnTo>
                  <a:pt x="212" y="98"/>
                </a:lnTo>
                <a:lnTo>
                  <a:pt x="210" y="98"/>
                </a:lnTo>
                <a:lnTo>
                  <a:pt x="210" y="100"/>
                </a:lnTo>
                <a:lnTo>
                  <a:pt x="208" y="100"/>
                </a:lnTo>
                <a:lnTo>
                  <a:pt x="208" y="100"/>
                </a:lnTo>
                <a:lnTo>
                  <a:pt x="208" y="100"/>
                </a:lnTo>
                <a:lnTo>
                  <a:pt x="208" y="100"/>
                </a:lnTo>
                <a:lnTo>
                  <a:pt x="208" y="100"/>
                </a:lnTo>
                <a:lnTo>
                  <a:pt x="206" y="100"/>
                </a:lnTo>
                <a:lnTo>
                  <a:pt x="206" y="100"/>
                </a:lnTo>
                <a:lnTo>
                  <a:pt x="204" y="98"/>
                </a:lnTo>
                <a:lnTo>
                  <a:pt x="204" y="98"/>
                </a:lnTo>
                <a:lnTo>
                  <a:pt x="204" y="98"/>
                </a:lnTo>
                <a:lnTo>
                  <a:pt x="200" y="98"/>
                </a:lnTo>
                <a:lnTo>
                  <a:pt x="200" y="96"/>
                </a:lnTo>
                <a:lnTo>
                  <a:pt x="198" y="96"/>
                </a:lnTo>
                <a:lnTo>
                  <a:pt x="198" y="96"/>
                </a:lnTo>
                <a:lnTo>
                  <a:pt x="198" y="96"/>
                </a:lnTo>
                <a:lnTo>
                  <a:pt x="196" y="94"/>
                </a:lnTo>
                <a:lnTo>
                  <a:pt x="194" y="96"/>
                </a:lnTo>
                <a:lnTo>
                  <a:pt x="190" y="96"/>
                </a:lnTo>
                <a:lnTo>
                  <a:pt x="190" y="96"/>
                </a:lnTo>
                <a:lnTo>
                  <a:pt x="190" y="96"/>
                </a:lnTo>
                <a:lnTo>
                  <a:pt x="188" y="96"/>
                </a:lnTo>
                <a:lnTo>
                  <a:pt x="186" y="98"/>
                </a:lnTo>
                <a:lnTo>
                  <a:pt x="186" y="98"/>
                </a:lnTo>
                <a:lnTo>
                  <a:pt x="186" y="98"/>
                </a:lnTo>
                <a:lnTo>
                  <a:pt x="186" y="98"/>
                </a:lnTo>
                <a:lnTo>
                  <a:pt x="186" y="98"/>
                </a:lnTo>
                <a:lnTo>
                  <a:pt x="186" y="98"/>
                </a:lnTo>
                <a:lnTo>
                  <a:pt x="186" y="98"/>
                </a:lnTo>
                <a:lnTo>
                  <a:pt x="186" y="102"/>
                </a:lnTo>
                <a:lnTo>
                  <a:pt x="186" y="102"/>
                </a:lnTo>
                <a:lnTo>
                  <a:pt x="186" y="102"/>
                </a:lnTo>
                <a:lnTo>
                  <a:pt x="184" y="102"/>
                </a:lnTo>
                <a:lnTo>
                  <a:pt x="184" y="102"/>
                </a:lnTo>
                <a:lnTo>
                  <a:pt x="184" y="102"/>
                </a:lnTo>
                <a:lnTo>
                  <a:pt x="184" y="102"/>
                </a:lnTo>
                <a:lnTo>
                  <a:pt x="184" y="102"/>
                </a:lnTo>
                <a:lnTo>
                  <a:pt x="184" y="102"/>
                </a:lnTo>
                <a:lnTo>
                  <a:pt x="184" y="102"/>
                </a:lnTo>
                <a:lnTo>
                  <a:pt x="182" y="102"/>
                </a:lnTo>
                <a:lnTo>
                  <a:pt x="182" y="104"/>
                </a:lnTo>
                <a:lnTo>
                  <a:pt x="182" y="104"/>
                </a:lnTo>
                <a:lnTo>
                  <a:pt x="182" y="104"/>
                </a:lnTo>
                <a:lnTo>
                  <a:pt x="182" y="104"/>
                </a:lnTo>
                <a:lnTo>
                  <a:pt x="182" y="104"/>
                </a:lnTo>
                <a:lnTo>
                  <a:pt x="182" y="104"/>
                </a:lnTo>
                <a:lnTo>
                  <a:pt x="182" y="104"/>
                </a:lnTo>
                <a:lnTo>
                  <a:pt x="180" y="104"/>
                </a:lnTo>
                <a:lnTo>
                  <a:pt x="180" y="104"/>
                </a:lnTo>
                <a:lnTo>
                  <a:pt x="180" y="104"/>
                </a:lnTo>
                <a:lnTo>
                  <a:pt x="180" y="104"/>
                </a:lnTo>
                <a:lnTo>
                  <a:pt x="180" y="104"/>
                </a:lnTo>
                <a:lnTo>
                  <a:pt x="180" y="104"/>
                </a:lnTo>
                <a:lnTo>
                  <a:pt x="178" y="104"/>
                </a:lnTo>
                <a:lnTo>
                  <a:pt x="178" y="104"/>
                </a:lnTo>
                <a:lnTo>
                  <a:pt x="178" y="104"/>
                </a:lnTo>
                <a:lnTo>
                  <a:pt x="178" y="104"/>
                </a:lnTo>
                <a:lnTo>
                  <a:pt x="178" y="104"/>
                </a:lnTo>
                <a:lnTo>
                  <a:pt x="178" y="104"/>
                </a:lnTo>
                <a:lnTo>
                  <a:pt x="178" y="104"/>
                </a:lnTo>
                <a:lnTo>
                  <a:pt x="176" y="104"/>
                </a:lnTo>
                <a:lnTo>
                  <a:pt x="176" y="104"/>
                </a:lnTo>
                <a:lnTo>
                  <a:pt x="174" y="104"/>
                </a:lnTo>
                <a:lnTo>
                  <a:pt x="174" y="104"/>
                </a:lnTo>
                <a:lnTo>
                  <a:pt x="172" y="104"/>
                </a:lnTo>
                <a:lnTo>
                  <a:pt x="172" y="104"/>
                </a:lnTo>
                <a:lnTo>
                  <a:pt x="172" y="104"/>
                </a:lnTo>
                <a:lnTo>
                  <a:pt x="172" y="104"/>
                </a:lnTo>
                <a:lnTo>
                  <a:pt x="172" y="104"/>
                </a:lnTo>
                <a:lnTo>
                  <a:pt x="170" y="104"/>
                </a:lnTo>
                <a:lnTo>
                  <a:pt x="170" y="104"/>
                </a:lnTo>
                <a:lnTo>
                  <a:pt x="168" y="104"/>
                </a:lnTo>
                <a:lnTo>
                  <a:pt x="168" y="104"/>
                </a:lnTo>
                <a:lnTo>
                  <a:pt x="168" y="104"/>
                </a:lnTo>
                <a:lnTo>
                  <a:pt x="168" y="104"/>
                </a:lnTo>
                <a:lnTo>
                  <a:pt x="168" y="104"/>
                </a:lnTo>
                <a:lnTo>
                  <a:pt x="166" y="106"/>
                </a:lnTo>
                <a:lnTo>
                  <a:pt x="166" y="106"/>
                </a:lnTo>
                <a:lnTo>
                  <a:pt x="166" y="106"/>
                </a:lnTo>
                <a:lnTo>
                  <a:pt x="166" y="106"/>
                </a:lnTo>
                <a:lnTo>
                  <a:pt x="164" y="106"/>
                </a:lnTo>
                <a:lnTo>
                  <a:pt x="164" y="106"/>
                </a:lnTo>
                <a:lnTo>
                  <a:pt x="164" y="108"/>
                </a:lnTo>
                <a:lnTo>
                  <a:pt x="162" y="108"/>
                </a:lnTo>
                <a:lnTo>
                  <a:pt x="162" y="108"/>
                </a:lnTo>
                <a:lnTo>
                  <a:pt x="162" y="108"/>
                </a:lnTo>
                <a:lnTo>
                  <a:pt x="162" y="106"/>
                </a:lnTo>
                <a:lnTo>
                  <a:pt x="162" y="106"/>
                </a:lnTo>
                <a:lnTo>
                  <a:pt x="160" y="104"/>
                </a:lnTo>
                <a:lnTo>
                  <a:pt x="158" y="102"/>
                </a:lnTo>
                <a:lnTo>
                  <a:pt x="158" y="102"/>
                </a:lnTo>
                <a:lnTo>
                  <a:pt x="156" y="102"/>
                </a:lnTo>
                <a:lnTo>
                  <a:pt x="156" y="102"/>
                </a:lnTo>
                <a:lnTo>
                  <a:pt x="156" y="102"/>
                </a:lnTo>
                <a:lnTo>
                  <a:pt x="156" y="102"/>
                </a:lnTo>
                <a:lnTo>
                  <a:pt x="156" y="102"/>
                </a:lnTo>
                <a:lnTo>
                  <a:pt x="156" y="102"/>
                </a:lnTo>
                <a:lnTo>
                  <a:pt x="156" y="100"/>
                </a:lnTo>
                <a:lnTo>
                  <a:pt x="154" y="100"/>
                </a:lnTo>
                <a:lnTo>
                  <a:pt x="154" y="100"/>
                </a:lnTo>
                <a:lnTo>
                  <a:pt x="154" y="100"/>
                </a:lnTo>
                <a:lnTo>
                  <a:pt x="154" y="98"/>
                </a:lnTo>
                <a:lnTo>
                  <a:pt x="152" y="96"/>
                </a:lnTo>
                <a:lnTo>
                  <a:pt x="150" y="96"/>
                </a:lnTo>
                <a:lnTo>
                  <a:pt x="150" y="96"/>
                </a:lnTo>
                <a:lnTo>
                  <a:pt x="150" y="96"/>
                </a:lnTo>
                <a:lnTo>
                  <a:pt x="150" y="94"/>
                </a:lnTo>
                <a:lnTo>
                  <a:pt x="150" y="94"/>
                </a:lnTo>
                <a:lnTo>
                  <a:pt x="150" y="92"/>
                </a:lnTo>
                <a:lnTo>
                  <a:pt x="148" y="92"/>
                </a:lnTo>
                <a:lnTo>
                  <a:pt x="148" y="92"/>
                </a:lnTo>
                <a:lnTo>
                  <a:pt x="148" y="92"/>
                </a:lnTo>
                <a:lnTo>
                  <a:pt x="148" y="92"/>
                </a:lnTo>
                <a:lnTo>
                  <a:pt x="148" y="90"/>
                </a:lnTo>
                <a:lnTo>
                  <a:pt x="148" y="90"/>
                </a:lnTo>
                <a:lnTo>
                  <a:pt x="148" y="88"/>
                </a:lnTo>
                <a:lnTo>
                  <a:pt x="148" y="88"/>
                </a:lnTo>
                <a:lnTo>
                  <a:pt x="148" y="86"/>
                </a:lnTo>
                <a:lnTo>
                  <a:pt x="148" y="86"/>
                </a:lnTo>
                <a:lnTo>
                  <a:pt x="148" y="86"/>
                </a:lnTo>
                <a:lnTo>
                  <a:pt x="148" y="88"/>
                </a:lnTo>
                <a:lnTo>
                  <a:pt x="150" y="88"/>
                </a:lnTo>
                <a:lnTo>
                  <a:pt x="148" y="88"/>
                </a:lnTo>
                <a:lnTo>
                  <a:pt x="150" y="90"/>
                </a:lnTo>
                <a:lnTo>
                  <a:pt x="150" y="90"/>
                </a:lnTo>
                <a:lnTo>
                  <a:pt x="150" y="90"/>
                </a:lnTo>
                <a:lnTo>
                  <a:pt x="150" y="90"/>
                </a:lnTo>
                <a:lnTo>
                  <a:pt x="150" y="90"/>
                </a:lnTo>
                <a:lnTo>
                  <a:pt x="150" y="90"/>
                </a:lnTo>
                <a:lnTo>
                  <a:pt x="150" y="90"/>
                </a:lnTo>
                <a:lnTo>
                  <a:pt x="152" y="92"/>
                </a:lnTo>
                <a:lnTo>
                  <a:pt x="154" y="94"/>
                </a:lnTo>
                <a:lnTo>
                  <a:pt x="154" y="94"/>
                </a:lnTo>
                <a:lnTo>
                  <a:pt x="158" y="92"/>
                </a:lnTo>
                <a:lnTo>
                  <a:pt x="158" y="92"/>
                </a:lnTo>
                <a:lnTo>
                  <a:pt x="158" y="92"/>
                </a:lnTo>
                <a:lnTo>
                  <a:pt x="158" y="92"/>
                </a:lnTo>
                <a:lnTo>
                  <a:pt x="160" y="92"/>
                </a:lnTo>
                <a:lnTo>
                  <a:pt x="160" y="92"/>
                </a:lnTo>
                <a:lnTo>
                  <a:pt x="162" y="94"/>
                </a:lnTo>
                <a:lnTo>
                  <a:pt x="162" y="94"/>
                </a:lnTo>
                <a:lnTo>
                  <a:pt x="162" y="94"/>
                </a:lnTo>
                <a:lnTo>
                  <a:pt x="162" y="94"/>
                </a:lnTo>
                <a:lnTo>
                  <a:pt x="164" y="96"/>
                </a:lnTo>
                <a:lnTo>
                  <a:pt x="164" y="96"/>
                </a:lnTo>
                <a:lnTo>
                  <a:pt x="164" y="96"/>
                </a:lnTo>
                <a:lnTo>
                  <a:pt x="166" y="96"/>
                </a:lnTo>
                <a:lnTo>
                  <a:pt x="166" y="96"/>
                </a:lnTo>
                <a:lnTo>
                  <a:pt x="166" y="96"/>
                </a:lnTo>
                <a:lnTo>
                  <a:pt x="164" y="96"/>
                </a:lnTo>
                <a:lnTo>
                  <a:pt x="164" y="96"/>
                </a:lnTo>
                <a:lnTo>
                  <a:pt x="164" y="96"/>
                </a:lnTo>
                <a:lnTo>
                  <a:pt x="164" y="98"/>
                </a:lnTo>
                <a:lnTo>
                  <a:pt x="164" y="98"/>
                </a:lnTo>
                <a:lnTo>
                  <a:pt x="164" y="98"/>
                </a:lnTo>
                <a:lnTo>
                  <a:pt x="164" y="98"/>
                </a:lnTo>
                <a:lnTo>
                  <a:pt x="166" y="98"/>
                </a:lnTo>
                <a:lnTo>
                  <a:pt x="166" y="96"/>
                </a:lnTo>
                <a:lnTo>
                  <a:pt x="166" y="96"/>
                </a:lnTo>
                <a:lnTo>
                  <a:pt x="166" y="96"/>
                </a:lnTo>
                <a:lnTo>
                  <a:pt x="166" y="96"/>
                </a:lnTo>
                <a:lnTo>
                  <a:pt x="166" y="96"/>
                </a:lnTo>
                <a:lnTo>
                  <a:pt x="166" y="96"/>
                </a:lnTo>
                <a:lnTo>
                  <a:pt x="166" y="96"/>
                </a:lnTo>
                <a:lnTo>
                  <a:pt x="166" y="96"/>
                </a:lnTo>
                <a:lnTo>
                  <a:pt x="166" y="96"/>
                </a:lnTo>
                <a:lnTo>
                  <a:pt x="166" y="96"/>
                </a:lnTo>
                <a:lnTo>
                  <a:pt x="166" y="96"/>
                </a:lnTo>
                <a:lnTo>
                  <a:pt x="168" y="96"/>
                </a:lnTo>
                <a:lnTo>
                  <a:pt x="168" y="96"/>
                </a:lnTo>
                <a:lnTo>
                  <a:pt x="168" y="96"/>
                </a:lnTo>
                <a:lnTo>
                  <a:pt x="170" y="98"/>
                </a:lnTo>
                <a:lnTo>
                  <a:pt x="170" y="98"/>
                </a:lnTo>
                <a:lnTo>
                  <a:pt x="170" y="98"/>
                </a:lnTo>
                <a:lnTo>
                  <a:pt x="170" y="98"/>
                </a:lnTo>
                <a:lnTo>
                  <a:pt x="172" y="98"/>
                </a:lnTo>
                <a:lnTo>
                  <a:pt x="174" y="100"/>
                </a:lnTo>
                <a:lnTo>
                  <a:pt x="174" y="100"/>
                </a:lnTo>
                <a:lnTo>
                  <a:pt x="174" y="100"/>
                </a:lnTo>
                <a:lnTo>
                  <a:pt x="174" y="98"/>
                </a:lnTo>
                <a:lnTo>
                  <a:pt x="174" y="98"/>
                </a:lnTo>
                <a:lnTo>
                  <a:pt x="174" y="98"/>
                </a:lnTo>
                <a:lnTo>
                  <a:pt x="174" y="98"/>
                </a:lnTo>
                <a:lnTo>
                  <a:pt x="172" y="98"/>
                </a:lnTo>
                <a:lnTo>
                  <a:pt x="172" y="98"/>
                </a:lnTo>
                <a:lnTo>
                  <a:pt x="172" y="98"/>
                </a:lnTo>
                <a:lnTo>
                  <a:pt x="172" y="98"/>
                </a:lnTo>
                <a:lnTo>
                  <a:pt x="172" y="98"/>
                </a:lnTo>
                <a:lnTo>
                  <a:pt x="172" y="98"/>
                </a:lnTo>
                <a:lnTo>
                  <a:pt x="172" y="98"/>
                </a:lnTo>
                <a:lnTo>
                  <a:pt x="172" y="98"/>
                </a:lnTo>
                <a:lnTo>
                  <a:pt x="170" y="96"/>
                </a:lnTo>
                <a:lnTo>
                  <a:pt x="170" y="96"/>
                </a:lnTo>
                <a:lnTo>
                  <a:pt x="170" y="96"/>
                </a:lnTo>
                <a:lnTo>
                  <a:pt x="168" y="96"/>
                </a:lnTo>
                <a:lnTo>
                  <a:pt x="168" y="96"/>
                </a:lnTo>
                <a:lnTo>
                  <a:pt x="168" y="94"/>
                </a:lnTo>
                <a:lnTo>
                  <a:pt x="170" y="94"/>
                </a:lnTo>
                <a:lnTo>
                  <a:pt x="170" y="94"/>
                </a:lnTo>
                <a:lnTo>
                  <a:pt x="170" y="94"/>
                </a:lnTo>
                <a:lnTo>
                  <a:pt x="170" y="94"/>
                </a:lnTo>
                <a:lnTo>
                  <a:pt x="172" y="90"/>
                </a:lnTo>
                <a:lnTo>
                  <a:pt x="172" y="88"/>
                </a:lnTo>
                <a:lnTo>
                  <a:pt x="172" y="88"/>
                </a:lnTo>
                <a:lnTo>
                  <a:pt x="172" y="86"/>
                </a:lnTo>
                <a:lnTo>
                  <a:pt x="172" y="86"/>
                </a:lnTo>
                <a:lnTo>
                  <a:pt x="172" y="86"/>
                </a:lnTo>
                <a:lnTo>
                  <a:pt x="172" y="86"/>
                </a:lnTo>
                <a:lnTo>
                  <a:pt x="174" y="86"/>
                </a:lnTo>
                <a:lnTo>
                  <a:pt x="174" y="86"/>
                </a:lnTo>
                <a:lnTo>
                  <a:pt x="174" y="86"/>
                </a:lnTo>
                <a:lnTo>
                  <a:pt x="174" y="86"/>
                </a:lnTo>
                <a:lnTo>
                  <a:pt x="174" y="86"/>
                </a:lnTo>
                <a:lnTo>
                  <a:pt x="174" y="86"/>
                </a:lnTo>
                <a:lnTo>
                  <a:pt x="174" y="86"/>
                </a:lnTo>
                <a:lnTo>
                  <a:pt x="172" y="86"/>
                </a:lnTo>
                <a:lnTo>
                  <a:pt x="172" y="86"/>
                </a:lnTo>
                <a:lnTo>
                  <a:pt x="172" y="86"/>
                </a:lnTo>
                <a:lnTo>
                  <a:pt x="172" y="84"/>
                </a:lnTo>
                <a:lnTo>
                  <a:pt x="172" y="82"/>
                </a:lnTo>
                <a:lnTo>
                  <a:pt x="172" y="82"/>
                </a:lnTo>
                <a:lnTo>
                  <a:pt x="172" y="82"/>
                </a:lnTo>
                <a:lnTo>
                  <a:pt x="172" y="80"/>
                </a:lnTo>
                <a:lnTo>
                  <a:pt x="172" y="80"/>
                </a:lnTo>
                <a:lnTo>
                  <a:pt x="174" y="82"/>
                </a:lnTo>
                <a:lnTo>
                  <a:pt x="174" y="82"/>
                </a:lnTo>
                <a:lnTo>
                  <a:pt x="174" y="82"/>
                </a:lnTo>
                <a:lnTo>
                  <a:pt x="176" y="82"/>
                </a:lnTo>
                <a:lnTo>
                  <a:pt x="176" y="82"/>
                </a:lnTo>
                <a:lnTo>
                  <a:pt x="174" y="82"/>
                </a:lnTo>
                <a:lnTo>
                  <a:pt x="174" y="80"/>
                </a:lnTo>
                <a:lnTo>
                  <a:pt x="174" y="78"/>
                </a:lnTo>
                <a:lnTo>
                  <a:pt x="174" y="76"/>
                </a:lnTo>
                <a:lnTo>
                  <a:pt x="174" y="76"/>
                </a:lnTo>
                <a:lnTo>
                  <a:pt x="176" y="76"/>
                </a:lnTo>
                <a:lnTo>
                  <a:pt x="176" y="76"/>
                </a:lnTo>
                <a:lnTo>
                  <a:pt x="178" y="74"/>
                </a:lnTo>
                <a:lnTo>
                  <a:pt x="178" y="74"/>
                </a:lnTo>
                <a:lnTo>
                  <a:pt x="178" y="74"/>
                </a:lnTo>
                <a:lnTo>
                  <a:pt x="180" y="74"/>
                </a:lnTo>
                <a:lnTo>
                  <a:pt x="180" y="74"/>
                </a:lnTo>
                <a:lnTo>
                  <a:pt x="180" y="74"/>
                </a:lnTo>
                <a:lnTo>
                  <a:pt x="180" y="74"/>
                </a:lnTo>
                <a:lnTo>
                  <a:pt x="182" y="74"/>
                </a:lnTo>
                <a:lnTo>
                  <a:pt x="182" y="74"/>
                </a:lnTo>
                <a:lnTo>
                  <a:pt x="182" y="74"/>
                </a:lnTo>
                <a:lnTo>
                  <a:pt x="184" y="72"/>
                </a:lnTo>
                <a:lnTo>
                  <a:pt x="184" y="72"/>
                </a:lnTo>
                <a:lnTo>
                  <a:pt x="186" y="72"/>
                </a:lnTo>
                <a:lnTo>
                  <a:pt x="186" y="72"/>
                </a:lnTo>
                <a:lnTo>
                  <a:pt x="190" y="72"/>
                </a:lnTo>
                <a:lnTo>
                  <a:pt x="192" y="70"/>
                </a:lnTo>
                <a:lnTo>
                  <a:pt x="192" y="70"/>
                </a:lnTo>
                <a:lnTo>
                  <a:pt x="194" y="70"/>
                </a:lnTo>
                <a:lnTo>
                  <a:pt x="196" y="70"/>
                </a:lnTo>
                <a:lnTo>
                  <a:pt x="196" y="70"/>
                </a:lnTo>
                <a:lnTo>
                  <a:pt x="196" y="70"/>
                </a:lnTo>
                <a:lnTo>
                  <a:pt x="198" y="70"/>
                </a:lnTo>
                <a:lnTo>
                  <a:pt x="198" y="70"/>
                </a:lnTo>
                <a:lnTo>
                  <a:pt x="198" y="68"/>
                </a:lnTo>
                <a:lnTo>
                  <a:pt x="198" y="68"/>
                </a:lnTo>
                <a:lnTo>
                  <a:pt x="198" y="68"/>
                </a:lnTo>
                <a:lnTo>
                  <a:pt x="198" y="68"/>
                </a:lnTo>
                <a:lnTo>
                  <a:pt x="198" y="68"/>
                </a:lnTo>
                <a:lnTo>
                  <a:pt x="198" y="68"/>
                </a:lnTo>
                <a:lnTo>
                  <a:pt x="198" y="68"/>
                </a:lnTo>
                <a:lnTo>
                  <a:pt x="198" y="68"/>
                </a:lnTo>
                <a:lnTo>
                  <a:pt x="202" y="64"/>
                </a:lnTo>
                <a:lnTo>
                  <a:pt x="202" y="62"/>
                </a:lnTo>
                <a:lnTo>
                  <a:pt x="202" y="60"/>
                </a:lnTo>
                <a:lnTo>
                  <a:pt x="204" y="60"/>
                </a:lnTo>
                <a:lnTo>
                  <a:pt x="204" y="60"/>
                </a:lnTo>
                <a:lnTo>
                  <a:pt x="204" y="58"/>
                </a:lnTo>
                <a:lnTo>
                  <a:pt x="206" y="58"/>
                </a:lnTo>
                <a:lnTo>
                  <a:pt x="206" y="56"/>
                </a:lnTo>
                <a:lnTo>
                  <a:pt x="208" y="54"/>
                </a:lnTo>
                <a:lnTo>
                  <a:pt x="208" y="54"/>
                </a:lnTo>
                <a:lnTo>
                  <a:pt x="210" y="50"/>
                </a:lnTo>
                <a:lnTo>
                  <a:pt x="210" y="50"/>
                </a:lnTo>
                <a:lnTo>
                  <a:pt x="210" y="50"/>
                </a:lnTo>
                <a:lnTo>
                  <a:pt x="210" y="50"/>
                </a:lnTo>
                <a:lnTo>
                  <a:pt x="212" y="48"/>
                </a:lnTo>
                <a:lnTo>
                  <a:pt x="212" y="48"/>
                </a:lnTo>
                <a:lnTo>
                  <a:pt x="212" y="48"/>
                </a:lnTo>
                <a:lnTo>
                  <a:pt x="212" y="46"/>
                </a:lnTo>
                <a:lnTo>
                  <a:pt x="212" y="46"/>
                </a:lnTo>
                <a:lnTo>
                  <a:pt x="212" y="46"/>
                </a:lnTo>
                <a:lnTo>
                  <a:pt x="212" y="46"/>
                </a:lnTo>
                <a:lnTo>
                  <a:pt x="210" y="46"/>
                </a:lnTo>
                <a:lnTo>
                  <a:pt x="210" y="46"/>
                </a:lnTo>
                <a:lnTo>
                  <a:pt x="210" y="46"/>
                </a:lnTo>
                <a:lnTo>
                  <a:pt x="210" y="46"/>
                </a:lnTo>
                <a:lnTo>
                  <a:pt x="210" y="44"/>
                </a:lnTo>
                <a:lnTo>
                  <a:pt x="212" y="44"/>
                </a:lnTo>
                <a:lnTo>
                  <a:pt x="212" y="44"/>
                </a:lnTo>
                <a:lnTo>
                  <a:pt x="212" y="44"/>
                </a:lnTo>
                <a:lnTo>
                  <a:pt x="212" y="44"/>
                </a:lnTo>
                <a:lnTo>
                  <a:pt x="212" y="44"/>
                </a:lnTo>
                <a:lnTo>
                  <a:pt x="214" y="46"/>
                </a:lnTo>
                <a:lnTo>
                  <a:pt x="214" y="46"/>
                </a:lnTo>
                <a:lnTo>
                  <a:pt x="214" y="46"/>
                </a:lnTo>
                <a:lnTo>
                  <a:pt x="214" y="46"/>
                </a:lnTo>
                <a:lnTo>
                  <a:pt x="214" y="46"/>
                </a:lnTo>
                <a:lnTo>
                  <a:pt x="214" y="46"/>
                </a:lnTo>
                <a:lnTo>
                  <a:pt x="216" y="46"/>
                </a:lnTo>
                <a:lnTo>
                  <a:pt x="216" y="48"/>
                </a:lnTo>
                <a:lnTo>
                  <a:pt x="216" y="50"/>
                </a:lnTo>
                <a:lnTo>
                  <a:pt x="216" y="50"/>
                </a:lnTo>
                <a:lnTo>
                  <a:pt x="218" y="50"/>
                </a:lnTo>
                <a:lnTo>
                  <a:pt x="218" y="52"/>
                </a:lnTo>
                <a:lnTo>
                  <a:pt x="220" y="54"/>
                </a:lnTo>
                <a:lnTo>
                  <a:pt x="220" y="54"/>
                </a:lnTo>
                <a:lnTo>
                  <a:pt x="220" y="54"/>
                </a:lnTo>
                <a:lnTo>
                  <a:pt x="222" y="54"/>
                </a:lnTo>
                <a:lnTo>
                  <a:pt x="222" y="54"/>
                </a:lnTo>
                <a:lnTo>
                  <a:pt x="222" y="54"/>
                </a:lnTo>
                <a:lnTo>
                  <a:pt x="222" y="54"/>
                </a:lnTo>
                <a:lnTo>
                  <a:pt x="224" y="52"/>
                </a:lnTo>
                <a:lnTo>
                  <a:pt x="224" y="52"/>
                </a:lnTo>
                <a:lnTo>
                  <a:pt x="224" y="48"/>
                </a:lnTo>
                <a:lnTo>
                  <a:pt x="224" y="48"/>
                </a:lnTo>
                <a:lnTo>
                  <a:pt x="224" y="48"/>
                </a:lnTo>
                <a:lnTo>
                  <a:pt x="224" y="48"/>
                </a:lnTo>
                <a:lnTo>
                  <a:pt x="224" y="46"/>
                </a:lnTo>
                <a:lnTo>
                  <a:pt x="224" y="46"/>
                </a:lnTo>
                <a:lnTo>
                  <a:pt x="224" y="46"/>
                </a:lnTo>
                <a:lnTo>
                  <a:pt x="222" y="44"/>
                </a:lnTo>
                <a:lnTo>
                  <a:pt x="222" y="42"/>
                </a:lnTo>
                <a:lnTo>
                  <a:pt x="222" y="42"/>
                </a:lnTo>
                <a:lnTo>
                  <a:pt x="222" y="42"/>
                </a:lnTo>
                <a:lnTo>
                  <a:pt x="222" y="42"/>
                </a:lnTo>
                <a:lnTo>
                  <a:pt x="224" y="42"/>
                </a:lnTo>
                <a:lnTo>
                  <a:pt x="224" y="42"/>
                </a:lnTo>
                <a:lnTo>
                  <a:pt x="224" y="42"/>
                </a:lnTo>
                <a:lnTo>
                  <a:pt x="224" y="42"/>
                </a:lnTo>
                <a:lnTo>
                  <a:pt x="224" y="42"/>
                </a:lnTo>
                <a:lnTo>
                  <a:pt x="224" y="42"/>
                </a:lnTo>
                <a:lnTo>
                  <a:pt x="226" y="42"/>
                </a:lnTo>
                <a:lnTo>
                  <a:pt x="226" y="40"/>
                </a:lnTo>
                <a:lnTo>
                  <a:pt x="226" y="40"/>
                </a:lnTo>
                <a:lnTo>
                  <a:pt x="226" y="40"/>
                </a:lnTo>
                <a:lnTo>
                  <a:pt x="226" y="40"/>
                </a:lnTo>
                <a:lnTo>
                  <a:pt x="226" y="42"/>
                </a:lnTo>
                <a:lnTo>
                  <a:pt x="226" y="42"/>
                </a:lnTo>
                <a:lnTo>
                  <a:pt x="226" y="42"/>
                </a:lnTo>
                <a:lnTo>
                  <a:pt x="226" y="44"/>
                </a:lnTo>
                <a:lnTo>
                  <a:pt x="226" y="44"/>
                </a:lnTo>
                <a:lnTo>
                  <a:pt x="228" y="48"/>
                </a:lnTo>
                <a:lnTo>
                  <a:pt x="228" y="48"/>
                </a:lnTo>
                <a:lnTo>
                  <a:pt x="228" y="48"/>
                </a:lnTo>
                <a:lnTo>
                  <a:pt x="228" y="48"/>
                </a:lnTo>
                <a:lnTo>
                  <a:pt x="230" y="50"/>
                </a:lnTo>
                <a:lnTo>
                  <a:pt x="232" y="50"/>
                </a:lnTo>
                <a:lnTo>
                  <a:pt x="232" y="50"/>
                </a:lnTo>
                <a:lnTo>
                  <a:pt x="232" y="50"/>
                </a:lnTo>
                <a:lnTo>
                  <a:pt x="232" y="48"/>
                </a:lnTo>
                <a:lnTo>
                  <a:pt x="232" y="48"/>
                </a:lnTo>
                <a:lnTo>
                  <a:pt x="232" y="48"/>
                </a:lnTo>
                <a:lnTo>
                  <a:pt x="230" y="48"/>
                </a:lnTo>
                <a:lnTo>
                  <a:pt x="230" y="48"/>
                </a:lnTo>
                <a:lnTo>
                  <a:pt x="230" y="48"/>
                </a:lnTo>
                <a:lnTo>
                  <a:pt x="230" y="48"/>
                </a:lnTo>
                <a:lnTo>
                  <a:pt x="230" y="48"/>
                </a:lnTo>
                <a:lnTo>
                  <a:pt x="230" y="46"/>
                </a:lnTo>
                <a:lnTo>
                  <a:pt x="230" y="46"/>
                </a:lnTo>
                <a:lnTo>
                  <a:pt x="230" y="46"/>
                </a:lnTo>
                <a:lnTo>
                  <a:pt x="230" y="46"/>
                </a:lnTo>
                <a:lnTo>
                  <a:pt x="230" y="44"/>
                </a:lnTo>
                <a:lnTo>
                  <a:pt x="230" y="44"/>
                </a:lnTo>
                <a:lnTo>
                  <a:pt x="230" y="44"/>
                </a:lnTo>
                <a:lnTo>
                  <a:pt x="228" y="42"/>
                </a:lnTo>
                <a:lnTo>
                  <a:pt x="228" y="40"/>
                </a:lnTo>
                <a:lnTo>
                  <a:pt x="228" y="40"/>
                </a:lnTo>
                <a:lnTo>
                  <a:pt x="228" y="38"/>
                </a:lnTo>
                <a:lnTo>
                  <a:pt x="228" y="38"/>
                </a:lnTo>
                <a:lnTo>
                  <a:pt x="230" y="40"/>
                </a:lnTo>
                <a:lnTo>
                  <a:pt x="230" y="40"/>
                </a:lnTo>
                <a:lnTo>
                  <a:pt x="230" y="40"/>
                </a:lnTo>
                <a:lnTo>
                  <a:pt x="230" y="40"/>
                </a:lnTo>
                <a:lnTo>
                  <a:pt x="232" y="40"/>
                </a:lnTo>
                <a:lnTo>
                  <a:pt x="232" y="40"/>
                </a:lnTo>
                <a:lnTo>
                  <a:pt x="232" y="40"/>
                </a:lnTo>
                <a:lnTo>
                  <a:pt x="232" y="38"/>
                </a:lnTo>
                <a:lnTo>
                  <a:pt x="232" y="38"/>
                </a:lnTo>
                <a:lnTo>
                  <a:pt x="232" y="38"/>
                </a:lnTo>
                <a:lnTo>
                  <a:pt x="234" y="38"/>
                </a:lnTo>
                <a:lnTo>
                  <a:pt x="234" y="38"/>
                </a:lnTo>
                <a:lnTo>
                  <a:pt x="234" y="36"/>
                </a:lnTo>
                <a:lnTo>
                  <a:pt x="234" y="36"/>
                </a:lnTo>
                <a:lnTo>
                  <a:pt x="234" y="36"/>
                </a:lnTo>
                <a:lnTo>
                  <a:pt x="234" y="36"/>
                </a:lnTo>
                <a:lnTo>
                  <a:pt x="234" y="36"/>
                </a:lnTo>
                <a:lnTo>
                  <a:pt x="234" y="34"/>
                </a:lnTo>
                <a:lnTo>
                  <a:pt x="234" y="34"/>
                </a:lnTo>
                <a:lnTo>
                  <a:pt x="234" y="34"/>
                </a:lnTo>
                <a:lnTo>
                  <a:pt x="232" y="34"/>
                </a:lnTo>
                <a:lnTo>
                  <a:pt x="232" y="34"/>
                </a:lnTo>
                <a:lnTo>
                  <a:pt x="230" y="32"/>
                </a:lnTo>
                <a:lnTo>
                  <a:pt x="230" y="32"/>
                </a:lnTo>
                <a:lnTo>
                  <a:pt x="230" y="32"/>
                </a:lnTo>
                <a:lnTo>
                  <a:pt x="230" y="32"/>
                </a:lnTo>
                <a:lnTo>
                  <a:pt x="232" y="30"/>
                </a:lnTo>
                <a:lnTo>
                  <a:pt x="234" y="30"/>
                </a:lnTo>
                <a:lnTo>
                  <a:pt x="236" y="30"/>
                </a:lnTo>
                <a:lnTo>
                  <a:pt x="236" y="30"/>
                </a:lnTo>
                <a:lnTo>
                  <a:pt x="236" y="30"/>
                </a:lnTo>
                <a:lnTo>
                  <a:pt x="236" y="30"/>
                </a:lnTo>
                <a:lnTo>
                  <a:pt x="238" y="30"/>
                </a:lnTo>
                <a:lnTo>
                  <a:pt x="238" y="30"/>
                </a:lnTo>
                <a:lnTo>
                  <a:pt x="238" y="28"/>
                </a:lnTo>
                <a:lnTo>
                  <a:pt x="238" y="28"/>
                </a:lnTo>
                <a:lnTo>
                  <a:pt x="238" y="28"/>
                </a:lnTo>
                <a:lnTo>
                  <a:pt x="238" y="28"/>
                </a:lnTo>
                <a:lnTo>
                  <a:pt x="238" y="26"/>
                </a:lnTo>
                <a:lnTo>
                  <a:pt x="238" y="26"/>
                </a:lnTo>
                <a:lnTo>
                  <a:pt x="238" y="26"/>
                </a:lnTo>
                <a:lnTo>
                  <a:pt x="238" y="26"/>
                </a:lnTo>
                <a:lnTo>
                  <a:pt x="238" y="26"/>
                </a:lnTo>
                <a:lnTo>
                  <a:pt x="238" y="26"/>
                </a:lnTo>
                <a:lnTo>
                  <a:pt x="240" y="24"/>
                </a:lnTo>
                <a:lnTo>
                  <a:pt x="240" y="24"/>
                </a:lnTo>
                <a:lnTo>
                  <a:pt x="240" y="24"/>
                </a:lnTo>
                <a:lnTo>
                  <a:pt x="240" y="24"/>
                </a:lnTo>
                <a:lnTo>
                  <a:pt x="240" y="24"/>
                </a:lnTo>
                <a:lnTo>
                  <a:pt x="240" y="24"/>
                </a:lnTo>
                <a:lnTo>
                  <a:pt x="240" y="22"/>
                </a:lnTo>
                <a:lnTo>
                  <a:pt x="240" y="20"/>
                </a:lnTo>
                <a:lnTo>
                  <a:pt x="244" y="16"/>
                </a:lnTo>
                <a:lnTo>
                  <a:pt x="244" y="16"/>
                </a:lnTo>
                <a:lnTo>
                  <a:pt x="246" y="14"/>
                </a:lnTo>
                <a:lnTo>
                  <a:pt x="246" y="14"/>
                </a:lnTo>
                <a:lnTo>
                  <a:pt x="246" y="14"/>
                </a:lnTo>
                <a:lnTo>
                  <a:pt x="246" y="14"/>
                </a:lnTo>
                <a:lnTo>
                  <a:pt x="246" y="12"/>
                </a:lnTo>
                <a:lnTo>
                  <a:pt x="246" y="12"/>
                </a:lnTo>
                <a:lnTo>
                  <a:pt x="248" y="12"/>
                </a:lnTo>
                <a:lnTo>
                  <a:pt x="248" y="10"/>
                </a:lnTo>
                <a:lnTo>
                  <a:pt x="248" y="10"/>
                </a:lnTo>
                <a:lnTo>
                  <a:pt x="248" y="10"/>
                </a:lnTo>
                <a:lnTo>
                  <a:pt x="248" y="10"/>
                </a:lnTo>
                <a:lnTo>
                  <a:pt x="248" y="10"/>
                </a:lnTo>
                <a:lnTo>
                  <a:pt x="248" y="10"/>
                </a:lnTo>
                <a:lnTo>
                  <a:pt x="248" y="8"/>
                </a:lnTo>
                <a:lnTo>
                  <a:pt x="248" y="8"/>
                </a:lnTo>
                <a:lnTo>
                  <a:pt x="248" y="8"/>
                </a:lnTo>
                <a:lnTo>
                  <a:pt x="248" y="8"/>
                </a:lnTo>
                <a:lnTo>
                  <a:pt x="248" y="6"/>
                </a:lnTo>
                <a:lnTo>
                  <a:pt x="250" y="4"/>
                </a:lnTo>
                <a:lnTo>
                  <a:pt x="250" y="4"/>
                </a:lnTo>
                <a:lnTo>
                  <a:pt x="250" y="4"/>
                </a:lnTo>
                <a:lnTo>
                  <a:pt x="250" y="6"/>
                </a:lnTo>
                <a:lnTo>
                  <a:pt x="250" y="6"/>
                </a:lnTo>
                <a:lnTo>
                  <a:pt x="250" y="6"/>
                </a:lnTo>
                <a:lnTo>
                  <a:pt x="252" y="8"/>
                </a:lnTo>
                <a:lnTo>
                  <a:pt x="252" y="8"/>
                </a:lnTo>
                <a:lnTo>
                  <a:pt x="252" y="8"/>
                </a:lnTo>
                <a:lnTo>
                  <a:pt x="252" y="8"/>
                </a:lnTo>
                <a:lnTo>
                  <a:pt x="252" y="10"/>
                </a:lnTo>
                <a:lnTo>
                  <a:pt x="250" y="10"/>
                </a:lnTo>
                <a:lnTo>
                  <a:pt x="250" y="10"/>
                </a:lnTo>
                <a:lnTo>
                  <a:pt x="250" y="10"/>
                </a:lnTo>
                <a:lnTo>
                  <a:pt x="250" y="10"/>
                </a:lnTo>
                <a:lnTo>
                  <a:pt x="250" y="10"/>
                </a:lnTo>
                <a:lnTo>
                  <a:pt x="250" y="12"/>
                </a:lnTo>
                <a:lnTo>
                  <a:pt x="250" y="12"/>
                </a:lnTo>
                <a:lnTo>
                  <a:pt x="250" y="12"/>
                </a:lnTo>
                <a:lnTo>
                  <a:pt x="250" y="12"/>
                </a:lnTo>
                <a:lnTo>
                  <a:pt x="250" y="12"/>
                </a:lnTo>
                <a:lnTo>
                  <a:pt x="252" y="12"/>
                </a:lnTo>
                <a:lnTo>
                  <a:pt x="252" y="12"/>
                </a:lnTo>
                <a:lnTo>
                  <a:pt x="252" y="12"/>
                </a:lnTo>
                <a:lnTo>
                  <a:pt x="254" y="10"/>
                </a:lnTo>
                <a:lnTo>
                  <a:pt x="254" y="8"/>
                </a:lnTo>
                <a:lnTo>
                  <a:pt x="254" y="8"/>
                </a:lnTo>
                <a:lnTo>
                  <a:pt x="254" y="8"/>
                </a:lnTo>
                <a:lnTo>
                  <a:pt x="254" y="6"/>
                </a:lnTo>
                <a:lnTo>
                  <a:pt x="254" y="6"/>
                </a:lnTo>
                <a:lnTo>
                  <a:pt x="254" y="6"/>
                </a:lnTo>
                <a:lnTo>
                  <a:pt x="254" y="6"/>
                </a:lnTo>
                <a:lnTo>
                  <a:pt x="254" y="6"/>
                </a:lnTo>
                <a:lnTo>
                  <a:pt x="254" y="6"/>
                </a:lnTo>
                <a:lnTo>
                  <a:pt x="254" y="4"/>
                </a:lnTo>
                <a:lnTo>
                  <a:pt x="256" y="4"/>
                </a:lnTo>
                <a:lnTo>
                  <a:pt x="256" y="4"/>
                </a:lnTo>
                <a:lnTo>
                  <a:pt x="256" y="6"/>
                </a:lnTo>
                <a:lnTo>
                  <a:pt x="256" y="6"/>
                </a:lnTo>
                <a:lnTo>
                  <a:pt x="256" y="6"/>
                </a:lnTo>
                <a:lnTo>
                  <a:pt x="256" y="6"/>
                </a:lnTo>
                <a:lnTo>
                  <a:pt x="256" y="6"/>
                </a:lnTo>
                <a:lnTo>
                  <a:pt x="256" y="8"/>
                </a:lnTo>
                <a:lnTo>
                  <a:pt x="256" y="8"/>
                </a:lnTo>
                <a:lnTo>
                  <a:pt x="258" y="10"/>
                </a:lnTo>
                <a:lnTo>
                  <a:pt x="258" y="10"/>
                </a:lnTo>
                <a:lnTo>
                  <a:pt x="258" y="12"/>
                </a:lnTo>
                <a:lnTo>
                  <a:pt x="260" y="12"/>
                </a:lnTo>
                <a:lnTo>
                  <a:pt x="260" y="12"/>
                </a:lnTo>
                <a:lnTo>
                  <a:pt x="260" y="12"/>
                </a:lnTo>
                <a:lnTo>
                  <a:pt x="262" y="12"/>
                </a:lnTo>
                <a:lnTo>
                  <a:pt x="264" y="12"/>
                </a:lnTo>
                <a:lnTo>
                  <a:pt x="264" y="14"/>
                </a:lnTo>
                <a:lnTo>
                  <a:pt x="264" y="14"/>
                </a:lnTo>
                <a:lnTo>
                  <a:pt x="264" y="16"/>
                </a:lnTo>
                <a:lnTo>
                  <a:pt x="264" y="16"/>
                </a:lnTo>
                <a:lnTo>
                  <a:pt x="264" y="18"/>
                </a:lnTo>
                <a:lnTo>
                  <a:pt x="264" y="18"/>
                </a:lnTo>
                <a:lnTo>
                  <a:pt x="264" y="18"/>
                </a:lnTo>
                <a:lnTo>
                  <a:pt x="264" y="18"/>
                </a:lnTo>
                <a:lnTo>
                  <a:pt x="264" y="18"/>
                </a:lnTo>
                <a:lnTo>
                  <a:pt x="264" y="18"/>
                </a:lnTo>
                <a:lnTo>
                  <a:pt x="262" y="18"/>
                </a:lnTo>
                <a:lnTo>
                  <a:pt x="262" y="18"/>
                </a:lnTo>
                <a:lnTo>
                  <a:pt x="262" y="18"/>
                </a:lnTo>
                <a:lnTo>
                  <a:pt x="264" y="20"/>
                </a:lnTo>
                <a:lnTo>
                  <a:pt x="264" y="20"/>
                </a:lnTo>
                <a:lnTo>
                  <a:pt x="264" y="20"/>
                </a:lnTo>
                <a:lnTo>
                  <a:pt x="264" y="22"/>
                </a:lnTo>
                <a:lnTo>
                  <a:pt x="264" y="22"/>
                </a:lnTo>
                <a:lnTo>
                  <a:pt x="264" y="22"/>
                </a:lnTo>
                <a:lnTo>
                  <a:pt x="264" y="22"/>
                </a:lnTo>
                <a:lnTo>
                  <a:pt x="264" y="22"/>
                </a:lnTo>
                <a:lnTo>
                  <a:pt x="262" y="22"/>
                </a:lnTo>
                <a:lnTo>
                  <a:pt x="262" y="22"/>
                </a:lnTo>
                <a:lnTo>
                  <a:pt x="262" y="24"/>
                </a:lnTo>
                <a:lnTo>
                  <a:pt x="262" y="24"/>
                </a:lnTo>
                <a:lnTo>
                  <a:pt x="266" y="22"/>
                </a:lnTo>
                <a:lnTo>
                  <a:pt x="266" y="22"/>
                </a:lnTo>
                <a:lnTo>
                  <a:pt x="268" y="22"/>
                </a:lnTo>
                <a:lnTo>
                  <a:pt x="268" y="22"/>
                </a:lnTo>
                <a:lnTo>
                  <a:pt x="268" y="20"/>
                </a:lnTo>
                <a:lnTo>
                  <a:pt x="268" y="20"/>
                </a:lnTo>
                <a:lnTo>
                  <a:pt x="268" y="20"/>
                </a:lnTo>
                <a:lnTo>
                  <a:pt x="270" y="20"/>
                </a:lnTo>
                <a:lnTo>
                  <a:pt x="270" y="22"/>
                </a:lnTo>
                <a:lnTo>
                  <a:pt x="270" y="22"/>
                </a:lnTo>
                <a:lnTo>
                  <a:pt x="270" y="24"/>
                </a:lnTo>
                <a:lnTo>
                  <a:pt x="270" y="24"/>
                </a:lnTo>
                <a:lnTo>
                  <a:pt x="270" y="24"/>
                </a:lnTo>
                <a:lnTo>
                  <a:pt x="270" y="24"/>
                </a:lnTo>
                <a:lnTo>
                  <a:pt x="270" y="24"/>
                </a:lnTo>
                <a:lnTo>
                  <a:pt x="268" y="24"/>
                </a:lnTo>
                <a:lnTo>
                  <a:pt x="268" y="24"/>
                </a:lnTo>
                <a:lnTo>
                  <a:pt x="268" y="24"/>
                </a:lnTo>
                <a:lnTo>
                  <a:pt x="268" y="24"/>
                </a:lnTo>
                <a:lnTo>
                  <a:pt x="268" y="26"/>
                </a:lnTo>
                <a:lnTo>
                  <a:pt x="268" y="26"/>
                </a:lnTo>
                <a:lnTo>
                  <a:pt x="270" y="26"/>
                </a:lnTo>
                <a:lnTo>
                  <a:pt x="272" y="26"/>
                </a:lnTo>
                <a:lnTo>
                  <a:pt x="272" y="24"/>
                </a:lnTo>
                <a:lnTo>
                  <a:pt x="272" y="24"/>
                </a:lnTo>
                <a:lnTo>
                  <a:pt x="272" y="24"/>
                </a:lnTo>
                <a:lnTo>
                  <a:pt x="274" y="24"/>
                </a:lnTo>
                <a:lnTo>
                  <a:pt x="274" y="24"/>
                </a:lnTo>
                <a:lnTo>
                  <a:pt x="276" y="26"/>
                </a:lnTo>
                <a:lnTo>
                  <a:pt x="276" y="26"/>
                </a:lnTo>
                <a:lnTo>
                  <a:pt x="276" y="26"/>
                </a:lnTo>
                <a:lnTo>
                  <a:pt x="276" y="26"/>
                </a:lnTo>
                <a:lnTo>
                  <a:pt x="276" y="26"/>
                </a:lnTo>
                <a:lnTo>
                  <a:pt x="278" y="26"/>
                </a:lnTo>
                <a:lnTo>
                  <a:pt x="278" y="28"/>
                </a:lnTo>
                <a:lnTo>
                  <a:pt x="278" y="28"/>
                </a:lnTo>
                <a:lnTo>
                  <a:pt x="280" y="28"/>
                </a:lnTo>
                <a:lnTo>
                  <a:pt x="280" y="30"/>
                </a:lnTo>
                <a:lnTo>
                  <a:pt x="282" y="30"/>
                </a:lnTo>
                <a:lnTo>
                  <a:pt x="284" y="32"/>
                </a:lnTo>
                <a:lnTo>
                  <a:pt x="284" y="32"/>
                </a:lnTo>
                <a:lnTo>
                  <a:pt x="286" y="32"/>
                </a:lnTo>
                <a:lnTo>
                  <a:pt x="286" y="32"/>
                </a:lnTo>
                <a:lnTo>
                  <a:pt x="286" y="32"/>
                </a:lnTo>
                <a:lnTo>
                  <a:pt x="286" y="30"/>
                </a:lnTo>
                <a:lnTo>
                  <a:pt x="286" y="30"/>
                </a:lnTo>
                <a:lnTo>
                  <a:pt x="286" y="30"/>
                </a:lnTo>
                <a:lnTo>
                  <a:pt x="286" y="30"/>
                </a:lnTo>
                <a:lnTo>
                  <a:pt x="286" y="30"/>
                </a:lnTo>
                <a:lnTo>
                  <a:pt x="288" y="32"/>
                </a:lnTo>
                <a:lnTo>
                  <a:pt x="288" y="32"/>
                </a:lnTo>
                <a:lnTo>
                  <a:pt x="288" y="32"/>
                </a:lnTo>
                <a:lnTo>
                  <a:pt x="288" y="32"/>
                </a:lnTo>
                <a:lnTo>
                  <a:pt x="288" y="32"/>
                </a:lnTo>
                <a:lnTo>
                  <a:pt x="288" y="34"/>
                </a:lnTo>
                <a:lnTo>
                  <a:pt x="288" y="34"/>
                </a:lnTo>
                <a:lnTo>
                  <a:pt x="288" y="34"/>
                </a:lnTo>
                <a:lnTo>
                  <a:pt x="288" y="36"/>
                </a:lnTo>
                <a:lnTo>
                  <a:pt x="288" y="36"/>
                </a:lnTo>
                <a:lnTo>
                  <a:pt x="288" y="36"/>
                </a:lnTo>
                <a:lnTo>
                  <a:pt x="286" y="36"/>
                </a:lnTo>
                <a:lnTo>
                  <a:pt x="286" y="36"/>
                </a:lnTo>
                <a:lnTo>
                  <a:pt x="286" y="36"/>
                </a:lnTo>
                <a:lnTo>
                  <a:pt x="286" y="36"/>
                </a:lnTo>
                <a:lnTo>
                  <a:pt x="284" y="38"/>
                </a:lnTo>
                <a:lnTo>
                  <a:pt x="284" y="38"/>
                </a:lnTo>
                <a:lnTo>
                  <a:pt x="284" y="38"/>
                </a:lnTo>
                <a:lnTo>
                  <a:pt x="284" y="38"/>
                </a:lnTo>
                <a:lnTo>
                  <a:pt x="282" y="38"/>
                </a:lnTo>
                <a:lnTo>
                  <a:pt x="282" y="38"/>
                </a:lnTo>
                <a:lnTo>
                  <a:pt x="280" y="38"/>
                </a:lnTo>
                <a:lnTo>
                  <a:pt x="280" y="38"/>
                </a:lnTo>
                <a:lnTo>
                  <a:pt x="280" y="38"/>
                </a:lnTo>
                <a:lnTo>
                  <a:pt x="280" y="40"/>
                </a:lnTo>
                <a:lnTo>
                  <a:pt x="278" y="38"/>
                </a:lnTo>
                <a:lnTo>
                  <a:pt x="276" y="38"/>
                </a:lnTo>
                <a:lnTo>
                  <a:pt x="276" y="38"/>
                </a:lnTo>
                <a:lnTo>
                  <a:pt x="276" y="38"/>
                </a:lnTo>
                <a:lnTo>
                  <a:pt x="276" y="38"/>
                </a:lnTo>
                <a:lnTo>
                  <a:pt x="274" y="38"/>
                </a:lnTo>
                <a:lnTo>
                  <a:pt x="274" y="38"/>
                </a:lnTo>
                <a:lnTo>
                  <a:pt x="272" y="38"/>
                </a:lnTo>
                <a:lnTo>
                  <a:pt x="272" y="40"/>
                </a:lnTo>
                <a:lnTo>
                  <a:pt x="272" y="40"/>
                </a:lnTo>
                <a:lnTo>
                  <a:pt x="272" y="40"/>
                </a:lnTo>
                <a:lnTo>
                  <a:pt x="272" y="40"/>
                </a:lnTo>
                <a:lnTo>
                  <a:pt x="274" y="42"/>
                </a:lnTo>
                <a:lnTo>
                  <a:pt x="274" y="44"/>
                </a:lnTo>
                <a:lnTo>
                  <a:pt x="276" y="44"/>
                </a:lnTo>
                <a:lnTo>
                  <a:pt x="276" y="44"/>
                </a:lnTo>
                <a:lnTo>
                  <a:pt x="276" y="44"/>
                </a:lnTo>
                <a:lnTo>
                  <a:pt x="278" y="44"/>
                </a:lnTo>
                <a:lnTo>
                  <a:pt x="278" y="46"/>
                </a:lnTo>
                <a:lnTo>
                  <a:pt x="276" y="46"/>
                </a:lnTo>
                <a:lnTo>
                  <a:pt x="278" y="46"/>
                </a:lnTo>
                <a:lnTo>
                  <a:pt x="278" y="46"/>
                </a:lnTo>
                <a:lnTo>
                  <a:pt x="278" y="46"/>
                </a:lnTo>
                <a:lnTo>
                  <a:pt x="280" y="48"/>
                </a:lnTo>
                <a:lnTo>
                  <a:pt x="280" y="48"/>
                </a:lnTo>
                <a:lnTo>
                  <a:pt x="280" y="48"/>
                </a:lnTo>
                <a:lnTo>
                  <a:pt x="280" y="48"/>
                </a:lnTo>
                <a:lnTo>
                  <a:pt x="278" y="48"/>
                </a:lnTo>
                <a:lnTo>
                  <a:pt x="278" y="48"/>
                </a:lnTo>
                <a:lnTo>
                  <a:pt x="278" y="48"/>
                </a:lnTo>
                <a:lnTo>
                  <a:pt x="278" y="48"/>
                </a:lnTo>
                <a:lnTo>
                  <a:pt x="276" y="48"/>
                </a:lnTo>
                <a:lnTo>
                  <a:pt x="272" y="50"/>
                </a:lnTo>
                <a:lnTo>
                  <a:pt x="272" y="50"/>
                </a:lnTo>
                <a:lnTo>
                  <a:pt x="272" y="50"/>
                </a:lnTo>
                <a:lnTo>
                  <a:pt x="270" y="50"/>
                </a:lnTo>
                <a:lnTo>
                  <a:pt x="270" y="52"/>
                </a:lnTo>
                <a:lnTo>
                  <a:pt x="268" y="50"/>
                </a:lnTo>
                <a:lnTo>
                  <a:pt x="268" y="50"/>
                </a:lnTo>
                <a:lnTo>
                  <a:pt x="268" y="50"/>
                </a:lnTo>
                <a:lnTo>
                  <a:pt x="268" y="50"/>
                </a:lnTo>
                <a:lnTo>
                  <a:pt x="266" y="50"/>
                </a:lnTo>
                <a:lnTo>
                  <a:pt x="266" y="48"/>
                </a:lnTo>
                <a:lnTo>
                  <a:pt x="264" y="48"/>
                </a:lnTo>
                <a:lnTo>
                  <a:pt x="266" y="50"/>
                </a:lnTo>
                <a:lnTo>
                  <a:pt x="266" y="50"/>
                </a:lnTo>
                <a:lnTo>
                  <a:pt x="266" y="50"/>
                </a:lnTo>
                <a:lnTo>
                  <a:pt x="264" y="52"/>
                </a:lnTo>
                <a:lnTo>
                  <a:pt x="264" y="52"/>
                </a:lnTo>
                <a:lnTo>
                  <a:pt x="264" y="52"/>
                </a:lnTo>
                <a:close/>
                <a:moveTo>
                  <a:pt x="256" y="0"/>
                </a:moveTo>
                <a:lnTo>
                  <a:pt x="256" y="0"/>
                </a:lnTo>
                <a:lnTo>
                  <a:pt x="256" y="0"/>
                </a:lnTo>
                <a:lnTo>
                  <a:pt x="256" y="2"/>
                </a:lnTo>
                <a:lnTo>
                  <a:pt x="256" y="2"/>
                </a:lnTo>
                <a:lnTo>
                  <a:pt x="256" y="2"/>
                </a:lnTo>
                <a:lnTo>
                  <a:pt x="256" y="2"/>
                </a:lnTo>
                <a:lnTo>
                  <a:pt x="256" y="2"/>
                </a:lnTo>
                <a:lnTo>
                  <a:pt x="256" y="2"/>
                </a:lnTo>
                <a:lnTo>
                  <a:pt x="254" y="2"/>
                </a:lnTo>
                <a:lnTo>
                  <a:pt x="254" y="2"/>
                </a:lnTo>
                <a:lnTo>
                  <a:pt x="254" y="2"/>
                </a:lnTo>
                <a:lnTo>
                  <a:pt x="254" y="4"/>
                </a:lnTo>
                <a:lnTo>
                  <a:pt x="254" y="4"/>
                </a:lnTo>
                <a:lnTo>
                  <a:pt x="254" y="2"/>
                </a:lnTo>
                <a:lnTo>
                  <a:pt x="254" y="0"/>
                </a:lnTo>
                <a:lnTo>
                  <a:pt x="254" y="0"/>
                </a:lnTo>
                <a:lnTo>
                  <a:pt x="254" y="0"/>
                </a:lnTo>
                <a:lnTo>
                  <a:pt x="254" y="0"/>
                </a:lnTo>
                <a:lnTo>
                  <a:pt x="254" y="0"/>
                </a:lnTo>
                <a:lnTo>
                  <a:pt x="256" y="0"/>
                </a:lnTo>
                <a:lnTo>
                  <a:pt x="256" y="0"/>
                </a:lnTo>
                <a:lnTo>
                  <a:pt x="256" y="0"/>
                </a:lnTo>
                <a:lnTo>
                  <a:pt x="256" y="0"/>
                </a:lnTo>
                <a:close/>
                <a:moveTo>
                  <a:pt x="36" y="18"/>
                </a:moveTo>
                <a:lnTo>
                  <a:pt x="36" y="18"/>
                </a:lnTo>
                <a:lnTo>
                  <a:pt x="36" y="18"/>
                </a:lnTo>
                <a:lnTo>
                  <a:pt x="36" y="18"/>
                </a:lnTo>
                <a:lnTo>
                  <a:pt x="38" y="18"/>
                </a:lnTo>
                <a:lnTo>
                  <a:pt x="38" y="18"/>
                </a:lnTo>
                <a:lnTo>
                  <a:pt x="38" y="18"/>
                </a:lnTo>
                <a:lnTo>
                  <a:pt x="40" y="18"/>
                </a:lnTo>
                <a:lnTo>
                  <a:pt x="40" y="20"/>
                </a:lnTo>
                <a:lnTo>
                  <a:pt x="40" y="20"/>
                </a:lnTo>
                <a:lnTo>
                  <a:pt x="40" y="22"/>
                </a:lnTo>
                <a:lnTo>
                  <a:pt x="42" y="24"/>
                </a:lnTo>
                <a:lnTo>
                  <a:pt x="42" y="24"/>
                </a:lnTo>
                <a:lnTo>
                  <a:pt x="42" y="24"/>
                </a:lnTo>
                <a:lnTo>
                  <a:pt x="42" y="24"/>
                </a:lnTo>
                <a:lnTo>
                  <a:pt x="44" y="24"/>
                </a:lnTo>
                <a:lnTo>
                  <a:pt x="44" y="24"/>
                </a:lnTo>
                <a:lnTo>
                  <a:pt x="44" y="26"/>
                </a:lnTo>
                <a:lnTo>
                  <a:pt x="44" y="26"/>
                </a:lnTo>
                <a:lnTo>
                  <a:pt x="46" y="28"/>
                </a:lnTo>
                <a:lnTo>
                  <a:pt x="48" y="28"/>
                </a:lnTo>
                <a:lnTo>
                  <a:pt x="48" y="30"/>
                </a:lnTo>
                <a:lnTo>
                  <a:pt x="48" y="30"/>
                </a:lnTo>
                <a:lnTo>
                  <a:pt x="50" y="30"/>
                </a:lnTo>
                <a:lnTo>
                  <a:pt x="50" y="30"/>
                </a:lnTo>
                <a:lnTo>
                  <a:pt x="50" y="32"/>
                </a:lnTo>
                <a:lnTo>
                  <a:pt x="52" y="32"/>
                </a:lnTo>
                <a:lnTo>
                  <a:pt x="52" y="34"/>
                </a:lnTo>
                <a:lnTo>
                  <a:pt x="52" y="34"/>
                </a:lnTo>
                <a:lnTo>
                  <a:pt x="52" y="34"/>
                </a:lnTo>
                <a:lnTo>
                  <a:pt x="52" y="36"/>
                </a:lnTo>
                <a:lnTo>
                  <a:pt x="54" y="36"/>
                </a:lnTo>
                <a:lnTo>
                  <a:pt x="54" y="36"/>
                </a:lnTo>
                <a:lnTo>
                  <a:pt x="54" y="36"/>
                </a:lnTo>
                <a:lnTo>
                  <a:pt x="54" y="38"/>
                </a:lnTo>
                <a:lnTo>
                  <a:pt x="56" y="40"/>
                </a:lnTo>
                <a:lnTo>
                  <a:pt x="56" y="42"/>
                </a:lnTo>
                <a:lnTo>
                  <a:pt x="56" y="44"/>
                </a:lnTo>
                <a:lnTo>
                  <a:pt x="56" y="46"/>
                </a:lnTo>
                <a:lnTo>
                  <a:pt x="56" y="48"/>
                </a:lnTo>
                <a:lnTo>
                  <a:pt x="58" y="48"/>
                </a:lnTo>
                <a:lnTo>
                  <a:pt x="58" y="48"/>
                </a:lnTo>
                <a:lnTo>
                  <a:pt x="58" y="50"/>
                </a:lnTo>
                <a:lnTo>
                  <a:pt x="58" y="50"/>
                </a:lnTo>
                <a:lnTo>
                  <a:pt x="56" y="50"/>
                </a:lnTo>
                <a:lnTo>
                  <a:pt x="56" y="52"/>
                </a:lnTo>
                <a:lnTo>
                  <a:pt x="56" y="52"/>
                </a:lnTo>
                <a:lnTo>
                  <a:pt x="56" y="52"/>
                </a:lnTo>
                <a:lnTo>
                  <a:pt x="56" y="54"/>
                </a:lnTo>
                <a:lnTo>
                  <a:pt x="56" y="54"/>
                </a:lnTo>
                <a:lnTo>
                  <a:pt x="56" y="54"/>
                </a:lnTo>
                <a:lnTo>
                  <a:pt x="56" y="56"/>
                </a:lnTo>
                <a:lnTo>
                  <a:pt x="56" y="58"/>
                </a:lnTo>
                <a:lnTo>
                  <a:pt x="56" y="60"/>
                </a:lnTo>
                <a:lnTo>
                  <a:pt x="56" y="60"/>
                </a:lnTo>
                <a:lnTo>
                  <a:pt x="56" y="62"/>
                </a:lnTo>
                <a:lnTo>
                  <a:pt x="56" y="62"/>
                </a:lnTo>
                <a:lnTo>
                  <a:pt x="58" y="62"/>
                </a:lnTo>
                <a:lnTo>
                  <a:pt x="58" y="62"/>
                </a:lnTo>
                <a:lnTo>
                  <a:pt x="58" y="64"/>
                </a:lnTo>
                <a:lnTo>
                  <a:pt x="58" y="64"/>
                </a:lnTo>
                <a:lnTo>
                  <a:pt x="58" y="64"/>
                </a:lnTo>
                <a:lnTo>
                  <a:pt x="56" y="64"/>
                </a:lnTo>
                <a:lnTo>
                  <a:pt x="56" y="66"/>
                </a:lnTo>
                <a:lnTo>
                  <a:pt x="56" y="66"/>
                </a:lnTo>
                <a:lnTo>
                  <a:pt x="58" y="66"/>
                </a:lnTo>
                <a:lnTo>
                  <a:pt x="58" y="66"/>
                </a:lnTo>
                <a:lnTo>
                  <a:pt x="58" y="68"/>
                </a:lnTo>
                <a:lnTo>
                  <a:pt x="58" y="68"/>
                </a:lnTo>
                <a:lnTo>
                  <a:pt x="58" y="68"/>
                </a:lnTo>
                <a:lnTo>
                  <a:pt x="58" y="68"/>
                </a:lnTo>
                <a:lnTo>
                  <a:pt x="58" y="70"/>
                </a:lnTo>
                <a:lnTo>
                  <a:pt x="58" y="70"/>
                </a:lnTo>
                <a:lnTo>
                  <a:pt x="58" y="72"/>
                </a:lnTo>
                <a:lnTo>
                  <a:pt x="58" y="72"/>
                </a:lnTo>
                <a:lnTo>
                  <a:pt x="58" y="74"/>
                </a:lnTo>
                <a:lnTo>
                  <a:pt x="58" y="74"/>
                </a:lnTo>
                <a:lnTo>
                  <a:pt x="58" y="74"/>
                </a:lnTo>
                <a:lnTo>
                  <a:pt x="58" y="74"/>
                </a:lnTo>
                <a:lnTo>
                  <a:pt x="58" y="76"/>
                </a:lnTo>
                <a:lnTo>
                  <a:pt x="60" y="76"/>
                </a:lnTo>
                <a:lnTo>
                  <a:pt x="60" y="76"/>
                </a:lnTo>
                <a:lnTo>
                  <a:pt x="60" y="76"/>
                </a:lnTo>
                <a:lnTo>
                  <a:pt x="60" y="76"/>
                </a:lnTo>
                <a:lnTo>
                  <a:pt x="60" y="78"/>
                </a:lnTo>
                <a:lnTo>
                  <a:pt x="62" y="78"/>
                </a:lnTo>
                <a:lnTo>
                  <a:pt x="62" y="78"/>
                </a:lnTo>
                <a:lnTo>
                  <a:pt x="64" y="78"/>
                </a:lnTo>
                <a:lnTo>
                  <a:pt x="64" y="80"/>
                </a:lnTo>
                <a:lnTo>
                  <a:pt x="64" y="80"/>
                </a:lnTo>
                <a:lnTo>
                  <a:pt x="64" y="80"/>
                </a:lnTo>
                <a:lnTo>
                  <a:pt x="64" y="82"/>
                </a:lnTo>
                <a:lnTo>
                  <a:pt x="66" y="84"/>
                </a:lnTo>
                <a:lnTo>
                  <a:pt x="66" y="86"/>
                </a:lnTo>
                <a:lnTo>
                  <a:pt x="66" y="88"/>
                </a:lnTo>
                <a:lnTo>
                  <a:pt x="68" y="88"/>
                </a:lnTo>
                <a:lnTo>
                  <a:pt x="68" y="92"/>
                </a:lnTo>
                <a:lnTo>
                  <a:pt x="70" y="92"/>
                </a:lnTo>
                <a:lnTo>
                  <a:pt x="70" y="94"/>
                </a:lnTo>
                <a:lnTo>
                  <a:pt x="70" y="98"/>
                </a:lnTo>
                <a:lnTo>
                  <a:pt x="70" y="98"/>
                </a:lnTo>
                <a:lnTo>
                  <a:pt x="70" y="98"/>
                </a:lnTo>
                <a:lnTo>
                  <a:pt x="68" y="98"/>
                </a:lnTo>
                <a:lnTo>
                  <a:pt x="68" y="98"/>
                </a:lnTo>
                <a:lnTo>
                  <a:pt x="68" y="98"/>
                </a:lnTo>
                <a:lnTo>
                  <a:pt x="66" y="96"/>
                </a:lnTo>
                <a:lnTo>
                  <a:pt x="68" y="96"/>
                </a:lnTo>
                <a:lnTo>
                  <a:pt x="66" y="94"/>
                </a:lnTo>
                <a:lnTo>
                  <a:pt x="66" y="94"/>
                </a:lnTo>
                <a:lnTo>
                  <a:pt x="66" y="94"/>
                </a:lnTo>
                <a:lnTo>
                  <a:pt x="66" y="96"/>
                </a:lnTo>
                <a:lnTo>
                  <a:pt x="66" y="96"/>
                </a:lnTo>
                <a:lnTo>
                  <a:pt x="66" y="96"/>
                </a:lnTo>
                <a:lnTo>
                  <a:pt x="66" y="98"/>
                </a:lnTo>
                <a:lnTo>
                  <a:pt x="66" y="98"/>
                </a:lnTo>
                <a:lnTo>
                  <a:pt x="64" y="98"/>
                </a:lnTo>
                <a:lnTo>
                  <a:pt x="64" y="98"/>
                </a:lnTo>
                <a:lnTo>
                  <a:pt x="64" y="96"/>
                </a:lnTo>
                <a:lnTo>
                  <a:pt x="64" y="96"/>
                </a:lnTo>
                <a:lnTo>
                  <a:pt x="62" y="98"/>
                </a:lnTo>
                <a:lnTo>
                  <a:pt x="60" y="98"/>
                </a:lnTo>
                <a:lnTo>
                  <a:pt x="60" y="100"/>
                </a:lnTo>
                <a:lnTo>
                  <a:pt x="58" y="100"/>
                </a:lnTo>
                <a:lnTo>
                  <a:pt x="58" y="100"/>
                </a:lnTo>
                <a:lnTo>
                  <a:pt x="58" y="98"/>
                </a:lnTo>
                <a:lnTo>
                  <a:pt x="58" y="98"/>
                </a:lnTo>
                <a:lnTo>
                  <a:pt x="58" y="96"/>
                </a:lnTo>
                <a:lnTo>
                  <a:pt x="58" y="96"/>
                </a:lnTo>
                <a:lnTo>
                  <a:pt x="56" y="96"/>
                </a:lnTo>
                <a:lnTo>
                  <a:pt x="56" y="96"/>
                </a:lnTo>
                <a:lnTo>
                  <a:pt x="56" y="96"/>
                </a:lnTo>
                <a:lnTo>
                  <a:pt x="56" y="96"/>
                </a:lnTo>
                <a:lnTo>
                  <a:pt x="56" y="94"/>
                </a:lnTo>
                <a:lnTo>
                  <a:pt x="54" y="94"/>
                </a:lnTo>
                <a:lnTo>
                  <a:pt x="54" y="94"/>
                </a:lnTo>
                <a:lnTo>
                  <a:pt x="52" y="92"/>
                </a:lnTo>
                <a:lnTo>
                  <a:pt x="50" y="90"/>
                </a:lnTo>
                <a:lnTo>
                  <a:pt x="48" y="90"/>
                </a:lnTo>
                <a:lnTo>
                  <a:pt x="48" y="90"/>
                </a:lnTo>
                <a:lnTo>
                  <a:pt x="48" y="90"/>
                </a:lnTo>
                <a:lnTo>
                  <a:pt x="48" y="90"/>
                </a:lnTo>
                <a:lnTo>
                  <a:pt x="46" y="90"/>
                </a:lnTo>
                <a:lnTo>
                  <a:pt x="46" y="90"/>
                </a:lnTo>
                <a:lnTo>
                  <a:pt x="44" y="88"/>
                </a:lnTo>
                <a:lnTo>
                  <a:pt x="44" y="86"/>
                </a:lnTo>
                <a:lnTo>
                  <a:pt x="44" y="86"/>
                </a:lnTo>
                <a:lnTo>
                  <a:pt x="44" y="86"/>
                </a:lnTo>
                <a:lnTo>
                  <a:pt x="44" y="86"/>
                </a:lnTo>
                <a:lnTo>
                  <a:pt x="42" y="86"/>
                </a:lnTo>
                <a:lnTo>
                  <a:pt x="40" y="86"/>
                </a:lnTo>
                <a:lnTo>
                  <a:pt x="40" y="84"/>
                </a:lnTo>
                <a:lnTo>
                  <a:pt x="40" y="84"/>
                </a:lnTo>
                <a:lnTo>
                  <a:pt x="38" y="84"/>
                </a:lnTo>
                <a:lnTo>
                  <a:pt x="36" y="82"/>
                </a:lnTo>
                <a:lnTo>
                  <a:pt x="36" y="82"/>
                </a:lnTo>
                <a:lnTo>
                  <a:pt x="36" y="82"/>
                </a:lnTo>
                <a:lnTo>
                  <a:pt x="34" y="80"/>
                </a:lnTo>
                <a:lnTo>
                  <a:pt x="34" y="78"/>
                </a:lnTo>
                <a:lnTo>
                  <a:pt x="32" y="78"/>
                </a:lnTo>
                <a:lnTo>
                  <a:pt x="32" y="78"/>
                </a:lnTo>
                <a:lnTo>
                  <a:pt x="32" y="78"/>
                </a:lnTo>
                <a:lnTo>
                  <a:pt x="32" y="78"/>
                </a:lnTo>
                <a:lnTo>
                  <a:pt x="30" y="78"/>
                </a:lnTo>
                <a:lnTo>
                  <a:pt x="30" y="76"/>
                </a:lnTo>
                <a:lnTo>
                  <a:pt x="28" y="76"/>
                </a:lnTo>
                <a:lnTo>
                  <a:pt x="28" y="76"/>
                </a:lnTo>
                <a:lnTo>
                  <a:pt x="28" y="76"/>
                </a:lnTo>
                <a:lnTo>
                  <a:pt x="28" y="74"/>
                </a:lnTo>
                <a:lnTo>
                  <a:pt x="28" y="74"/>
                </a:lnTo>
                <a:lnTo>
                  <a:pt x="28" y="74"/>
                </a:lnTo>
                <a:lnTo>
                  <a:pt x="26" y="74"/>
                </a:lnTo>
                <a:lnTo>
                  <a:pt x="26" y="74"/>
                </a:lnTo>
                <a:lnTo>
                  <a:pt x="26" y="74"/>
                </a:lnTo>
                <a:lnTo>
                  <a:pt x="26" y="72"/>
                </a:lnTo>
                <a:lnTo>
                  <a:pt x="26" y="72"/>
                </a:lnTo>
                <a:lnTo>
                  <a:pt x="26" y="72"/>
                </a:lnTo>
                <a:lnTo>
                  <a:pt x="26" y="72"/>
                </a:lnTo>
                <a:lnTo>
                  <a:pt x="26" y="70"/>
                </a:lnTo>
                <a:lnTo>
                  <a:pt x="26" y="70"/>
                </a:lnTo>
                <a:lnTo>
                  <a:pt x="26" y="70"/>
                </a:lnTo>
                <a:lnTo>
                  <a:pt x="26" y="70"/>
                </a:lnTo>
                <a:lnTo>
                  <a:pt x="26" y="68"/>
                </a:lnTo>
                <a:lnTo>
                  <a:pt x="26" y="68"/>
                </a:lnTo>
                <a:lnTo>
                  <a:pt x="26" y="68"/>
                </a:lnTo>
                <a:lnTo>
                  <a:pt x="26" y="66"/>
                </a:lnTo>
                <a:lnTo>
                  <a:pt x="24" y="66"/>
                </a:lnTo>
                <a:lnTo>
                  <a:pt x="24" y="66"/>
                </a:lnTo>
                <a:lnTo>
                  <a:pt x="22" y="64"/>
                </a:lnTo>
                <a:lnTo>
                  <a:pt x="22" y="64"/>
                </a:lnTo>
                <a:lnTo>
                  <a:pt x="22" y="62"/>
                </a:lnTo>
                <a:lnTo>
                  <a:pt x="22" y="62"/>
                </a:lnTo>
                <a:lnTo>
                  <a:pt x="22" y="62"/>
                </a:lnTo>
                <a:lnTo>
                  <a:pt x="22" y="62"/>
                </a:lnTo>
                <a:lnTo>
                  <a:pt x="22" y="60"/>
                </a:lnTo>
                <a:lnTo>
                  <a:pt x="20" y="58"/>
                </a:lnTo>
                <a:lnTo>
                  <a:pt x="20" y="58"/>
                </a:lnTo>
                <a:lnTo>
                  <a:pt x="18" y="58"/>
                </a:lnTo>
                <a:lnTo>
                  <a:pt x="18" y="58"/>
                </a:lnTo>
                <a:lnTo>
                  <a:pt x="18" y="58"/>
                </a:lnTo>
                <a:lnTo>
                  <a:pt x="18" y="58"/>
                </a:lnTo>
                <a:lnTo>
                  <a:pt x="18" y="58"/>
                </a:lnTo>
                <a:lnTo>
                  <a:pt x="18" y="58"/>
                </a:lnTo>
                <a:lnTo>
                  <a:pt x="18" y="58"/>
                </a:lnTo>
                <a:lnTo>
                  <a:pt x="18" y="58"/>
                </a:lnTo>
                <a:lnTo>
                  <a:pt x="16" y="56"/>
                </a:lnTo>
                <a:lnTo>
                  <a:pt x="16" y="56"/>
                </a:lnTo>
                <a:lnTo>
                  <a:pt x="16" y="56"/>
                </a:lnTo>
                <a:lnTo>
                  <a:pt x="16" y="56"/>
                </a:lnTo>
                <a:lnTo>
                  <a:pt x="16" y="54"/>
                </a:lnTo>
                <a:lnTo>
                  <a:pt x="18" y="56"/>
                </a:lnTo>
                <a:lnTo>
                  <a:pt x="18" y="56"/>
                </a:lnTo>
                <a:lnTo>
                  <a:pt x="20" y="54"/>
                </a:lnTo>
                <a:lnTo>
                  <a:pt x="16" y="52"/>
                </a:lnTo>
                <a:lnTo>
                  <a:pt x="16" y="52"/>
                </a:lnTo>
                <a:lnTo>
                  <a:pt x="16" y="52"/>
                </a:lnTo>
                <a:lnTo>
                  <a:pt x="14" y="52"/>
                </a:lnTo>
                <a:lnTo>
                  <a:pt x="14" y="50"/>
                </a:lnTo>
                <a:lnTo>
                  <a:pt x="14" y="50"/>
                </a:lnTo>
                <a:lnTo>
                  <a:pt x="14" y="48"/>
                </a:lnTo>
                <a:lnTo>
                  <a:pt x="14" y="46"/>
                </a:lnTo>
                <a:lnTo>
                  <a:pt x="14" y="42"/>
                </a:lnTo>
                <a:lnTo>
                  <a:pt x="14" y="42"/>
                </a:lnTo>
                <a:lnTo>
                  <a:pt x="14" y="40"/>
                </a:lnTo>
                <a:lnTo>
                  <a:pt x="12" y="40"/>
                </a:lnTo>
                <a:lnTo>
                  <a:pt x="12" y="38"/>
                </a:lnTo>
                <a:lnTo>
                  <a:pt x="12" y="38"/>
                </a:lnTo>
                <a:lnTo>
                  <a:pt x="10" y="36"/>
                </a:lnTo>
                <a:lnTo>
                  <a:pt x="12" y="36"/>
                </a:lnTo>
                <a:lnTo>
                  <a:pt x="12" y="36"/>
                </a:lnTo>
                <a:lnTo>
                  <a:pt x="12" y="36"/>
                </a:lnTo>
                <a:lnTo>
                  <a:pt x="12" y="34"/>
                </a:lnTo>
                <a:lnTo>
                  <a:pt x="12" y="34"/>
                </a:lnTo>
                <a:lnTo>
                  <a:pt x="10" y="30"/>
                </a:lnTo>
                <a:lnTo>
                  <a:pt x="10" y="30"/>
                </a:lnTo>
                <a:lnTo>
                  <a:pt x="10" y="28"/>
                </a:lnTo>
                <a:lnTo>
                  <a:pt x="10" y="28"/>
                </a:lnTo>
                <a:lnTo>
                  <a:pt x="10" y="28"/>
                </a:lnTo>
                <a:lnTo>
                  <a:pt x="10" y="26"/>
                </a:lnTo>
                <a:lnTo>
                  <a:pt x="10" y="24"/>
                </a:lnTo>
                <a:lnTo>
                  <a:pt x="10" y="24"/>
                </a:lnTo>
                <a:lnTo>
                  <a:pt x="10" y="22"/>
                </a:lnTo>
                <a:lnTo>
                  <a:pt x="10" y="22"/>
                </a:lnTo>
                <a:lnTo>
                  <a:pt x="10" y="22"/>
                </a:lnTo>
                <a:lnTo>
                  <a:pt x="10" y="22"/>
                </a:lnTo>
                <a:lnTo>
                  <a:pt x="8" y="20"/>
                </a:lnTo>
                <a:lnTo>
                  <a:pt x="8" y="18"/>
                </a:lnTo>
                <a:lnTo>
                  <a:pt x="8" y="18"/>
                </a:lnTo>
                <a:lnTo>
                  <a:pt x="8" y="18"/>
                </a:lnTo>
                <a:lnTo>
                  <a:pt x="8" y="18"/>
                </a:lnTo>
                <a:lnTo>
                  <a:pt x="8" y="18"/>
                </a:lnTo>
                <a:lnTo>
                  <a:pt x="8" y="16"/>
                </a:lnTo>
                <a:lnTo>
                  <a:pt x="6" y="16"/>
                </a:lnTo>
                <a:lnTo>
                  <a:pt x="6" y="14"/>
                </a:lnTo>
                <a:lnTo>
                  <a:pt x="6" y="14"/>
                </a:lnTo>
                <a:lnTo>
                  <a:pt x="6" y="14"/>
                </a:lnTo>
                <a:lnTo>
                  <a:pt x="6" y="14"/>
                </a:lnTo>
                <a:lnTo>
                  <a:pt x="8" y="12"/>
                </a:lnTo>
                <a:lnTo>
                  <a:pt x="8" y="12"/>
                </a:lnTo>
                <a:lnTo>
                  <a:pt x="6" y="12"/>
                </a:lnTo>
                <a:lnTo>
                  <a:pt x="8" y="10"/>
                </a:lnTo>
                <a:lnTo>
                  <a:pt x="8" y="10"/>
                </a:lnTo>
                <a:lnTo>
                  <a:pt x="8" y="10"/>
                </a:lnTo>
                <a:lnTo>
                  <a:pt x="8" y="10"/>
                </a:lnTo>
                <a:lnTo>
                  <a:pt x="8" y="10"/>
                </a:lnTo>
                <a:lnTo>
                  <a:pt x="10" y="12"/>
                </a:lnTo>
                <a:lnTo>
                  <a:pt x="10" y="12"/>
                </a:lnTo>
                <a:lnTo>
                  <a:pt x="10" y="12"/>
                </a:lnTo>
                <a:lnTo>
                  <a:pt x="10" y="12"/>
                </a:lnTo>
                <a:lnTo>
                  <a:pt x="10" y="12"/>
                </a:lnTo>
                <a:lnTo>
                  <a:pt x="10" y="12"/>
                </a:lnTo>
                <a:lnTo>
                  <a:pt x="14" y="14"/>
                </a:lnTo>
                <a:lnTo>
                  <a:pt x="14" y="14"/>
                </a:lnTo>
                <a:lnTo>
                  <a:pt x="14" y="14"/>
                </a:lnTo>
                <a:lnTo>
                  <a:pt x="16" y="14"/>
                </a:lnTo>
                <a:lnTo>
                  <a:pt x="16" y="14"/>
                </a:lnTo>
                <a:lnTo>
                  <a:pt x="18" y="16"/>
                </a:lnTo>
                <a:lnTo>
                  <a:pt x="16" y="16"/>
                </a:lnTo>
                <a:lnTo>
                  <a:pt x="16" y="16"/>
                </a:lnTo>
                <a:lnTo>
                  <a:pt x="18" y="18"/>
                </a:lnTo>
                <a:lnTo>
                  <a:pt x="18" y="18"/>
                </a:lnTo>
                <a:lnTo>
                  <a:pt x="20" y="18"/>
                </a:lnTo>
                <a:lnTo>
                  <a:pt x="20" y="18"/>
                </a:lnTo>
                <a:lnTo>
                  <a:pt x="20" y="18"/>
                </a:lnTo>
                <a:lnTo>
                  <a:pt x="20" y="20"/>
                </a:lnTo>
                <a:lnTo>
                  <a:pt x="20" y="20"/>
                </a:lnTo>
                <a:lnTo>
                  <a:pt x="22" y="22"/>
                </a:lnTo>
                <a:lnTo>
                  <a:pt x="20" y="22"/>
                </a:lnTo>
                <a:lnTo>
                  <a:pt x="20" y="22"/>
                </a:lnTo>
                <a:lnTo>
                  <a:pt x="20" y="24"/>
                </a:lnTo>
                <a:lnTo>
                  <a:pt x="20" y="24"/>
                </a:lnTo>
                <a:lnTo>
                  <a:pt x="20" y="26"/>
                </a:lnTo>
                <a:lnTo>
                  <a:pt x="20" y="26"/>
                </a:lnTo>
                <a:lnTo>
                  <a:pt x="22" y="28"/>
                </a:lnTo>
                <a:lnTo>
                  <a:pt x="22" y="28"/>
                </a:lnTo>
                <a:lnTo>
                  <a:pt x="22" y="28"/>
                </a:lnTo>
                <a:lnTo>
                  <a:pt x="22" y="26"/>
                </a:lnTo>
                <a:lnTo>
                  <a:pt x="24" y="26"/>
                </a:lnTo>
                <a:lnTo>
                  <a:pt x="24" y="24"/>
                </a:lnTo>
                <a:lnTo>
                  <a:pt x="26" y="24"/>
                </a:lnTo>
                <a:lnTo>
                  <a:pt x="26" y="24"/>
                </a:lnTo>
                <a:lnTo>
                  <a:pt x="28" y="22"/>
                </a:lnTo>
                <a:lnTo>
                  <a:pt x="28" y="24"/>
                </a:lnTo>
                <a:lnTo>
                  <a:pt x="30" y="24"/>
                </a:lnTo>
                <a:lnTo>
                  <a:pt x="30" y="24"/>
                </a:lnTo>
                <a:lnTo>
                  <a:pt x="30" y="26"/>
                </a:lnTo>
                <a:lnTo>
                  <a:pt x="30" y="26"/>
                </a:lnTo>
                <a:lnTo>
                  <a:pt x="30" y="24"/>
                </a:lnTo>
                <a:lnTo>
                  <a:pt x="30" y="26"/>
                </a:lnTo>
                <a:lnTo>
                  <a:pt x="32" y="26"/>
                </a:lnTo>
                <a:lnTo>
                  <a:pt x="32" y="26"/>
                </a:lnTo>
                <a:lnTo>
                  <a:pt x="34" y="24"/>
                </a:lnTo>
                <a:lnTo>
                  <a:pt x="34" y="24"/>
                </a:lnTo>
                <a:lnTo>
                  <a:pt x="34" y="22"/>
                </a:lnTo>
                <a:lnTo>
                  <a:pt x="34" y="22"/>
                </a:lnTo>
                <a:lnTo>
                  <a:pt x="34" y="22"/>
                </a:lnTo>
                <a:lnTo>
                  <a:pt x="34" y="22"/>
                </a:lnTo>
                <a:lnTo>
                  <a:pt x="34" y="20"/>
                </a:lnTo>
                <a:lnTo>
                  <a:pt x="36" y="18"/>
                </a:lnTo>
                <a:lnTo>
                  <a:pt x="36" y="18"/>
                </a:lnTo>
                <a:close/>
                <a:moveTo>
                  <a:pt x="250" y="2"/>
                </a:moveTo>
                <a:lnTo>
                  <a:pt x="250" y="2"/>
                </a:lnTo>
                <a:lnTo>
                  <a:pt x="250" y="2"/>
                </a:lnTo>
                <a:lnTo>
                  <a:pt x="250" y="0"/>
                </a:lnTo>
                <a:lnTo>
                  <a:pt x="252" y="0"/>
                </a:lnTo>
                <a:lnTo>
                  <a:pt x="252" y="0"/>
                </a:lnTo>
                <a:lnTo>
                  <a:pt x="252" y="0"/>
                </a:lnTo>
                <a:lnTo>
                  <a:pt x="252" y="0"/>
                </a:lnTo>
                <a:lnTo>
                  <a:pt x="254" y="0"/>
                </a:lnTo>
                <a:lnTo>
                  <a:pt x="252" y="0"/>
                </a:lnTo>
                <a:lnTo>
                  <a:pt x="252" y="0"/>
                </a:lnTo>
                <a:lnTo>
                  <a:pt x="250" y="2"/>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0" name="Freeform 6"/>
          <p:cNvSpPr>
            <a:spLocks noEditPoints="1"/>
          </p:cNvSpPr>
          <p:nvPr/>
        </p:nvSpPr>
        <p:spPr bwMode="auto">
          <a:xfrm>
            <a:off x="7839075" y="3668713"/>
            <a:ext cx="352425" cy="269875"/>
          </a:xfrm>
          <a:custGeom>
            <a:avLst/>
            <a:gdLst/>
            <a:ahLst/>
            <a:cxnLst>
              <a:cxn ang="0">
                <a:pos x="144" y="146"/>
              </a:cxn>
              <a:cxn ang="0">
                <a:pos x="214" y="76"/>
              </a:cxn>
              <a:cxn ang="0">
                <a:pos x="214" y="90"/>
              </a:cxn>
              <a:cxn ang="0">
                <a:pos x="78" y="118"/>
              </a:cxn>
              <a:cxn ang="0">
                <a:pos x="68" y="110"/>
              </a:cxn>
              <a:cxn ang="0">
                <a:pos x="54" y="104"/>
              </a:cxn>
              <a:cxn ang="0">
                <a:pos x="48" y="106"/>
              </a:cxn>
              <a:cxn ang="0">
                <a:pos x="42" y="110"/>
              </a:cxn>
              <a:cxn ang="0">
                <a:pos x="36" y="114"/>
              </a:cxn>
              <a:cxn ang="0">
                <a:pos x="22" y="116"/>
              </a:cxn>
              <a:cxn ang="0">
                <a:pos x="20" y="114"/>
              </a:cxn>
              <a:cxn ang="0">
                <a:pos x="32" y="118"/>
              </a:cxn>
              <a:cxn ang="0">
                <a:pos x="26" y="132"/>
              </a:cxn>
              <a:cxn ang="0">
                <a:pos x="4" y="130"/>
              </a:cxn>
              <a:cxn ang="0">
                <a:pos x="2" y="88"/>
              </a:cxn>
              <a:cxn ang="0">
                <a:pos x="14" y="22"/>
              </a:cxn>
              <a:cxn ang="0">
                <a:pos x="38" y="34"/>
              </a:cxn>
              <a:cxn ang="0">
                <a:pos x="50" y="40"/>
              </a:cxn>
              <a:cxn ang="0">
                <a:pos x="64" y="48"/>
              </a:cxn>
              <a:cxn ang="0">
                <a:pos x="74" y="68"/>
              </a:cxn>
              <a:cxn ang="0">
                <a:pos x="90" y="74"/>
              </a:cxn>
              <a:cxn ang="0">
                <a:pos x="104" y="88"/>
              </a:cxn>
              <a:cxn ang="0">
                <a:pos x="92" y="98"/>
              </a:cxn>
              <a:cxn ang="0">
                <a:pos x="102" y="110"/>
              </a:cxn>
              <a:cxn ang="0">
                <a:pos x="110" y="122"/>
              </a:cxn>
              <a:cxn ang="0">
                <a:pos x="120" y="134"/>
              </a:cxn>
              <a:cxn ang="0">
                <a:pos x="128" y="140"/>
              </a:cxn>
              <a:cxn ang="0">
                <a:pos x="142" y="148"/>
              </a:cxn>
              <a:cxn ang="0">
                <a:pos x="136" y="154"/>
              </a:cxn>
              <a:cxn ang="0">
                <a:pos x="128" y="150"/>
              </a:cxn>
              <a:cxn ang="0">
                <a:pos x="106" y="146"/>
              </a:cxn>
              <a:cxn ang="0">
                <a:pos x="94" y="140"/>
              </a:cxn>
              <a:cxn ang="0">
                <a:pos x="86" y="128"/>
              </a:cxn>
              <a:cxn ang="0">
                <a:pos x="172" y="50"/>
              </a:cxn>
              <a:cxn ang="0">
                <a:pos x="166" y="64"/>
              </a:cxn>
              <a:cxn ang="0">
                <a:pos x="148" y="78"/>
              </a:cxn>
              <a:cxn ang="0">
                <a:pos x="134" y="82"/>
              </a:cxn>
              <a:cxn ang="0">
                <a:pos x="122" y="78"/>
              </a:cxn>
              <a:cxn ang="0">
                <a:pos x="124" y="70"/>
              </a:cxn>
              <a:cxn ang="0">
                <a:pos x="138" y="62"/>
              </a:cxn>
              <a:cxn ang="0">
                <a:pos x="140" y="70"/>
              </a:cxn>
              <a:cxn ang="0">
                <a:pos x="152" y="64"/>
              </a:cxn>
              <a:cxn ang="0">
                <a:pos x="164" y="48"/>
              </a:cxn>
              <a:cxn ang="0">
                <a:pos x="166" y="30"/>
              </a:cxn>
              <a:cxn ang="0">
                <a:pos x="184" y="48"/>
              </a:cxn>
              <a:cxn ang="0">
                <a:pos x="174" y="40"/>
              </a:cxn>
              <a:cxn ang="0">
                <a:pos x="152" y="24"/>
              </a:cxn>
              <a:cxn ang="0">
                <a:pos x="104" y="70"/>
              </a:cxn>
              <a:cxn ang="0">
                <a:pos x="168" y="156"/>
              </a:cxn>
              <a:cxn ang="0">
                <a:pos x="190" y="166"/>
              </a:cxn>
              <a:cxn ang="0">
                <a:pos x="178" y="168"/>
              </a:cxn>
              <a:cxn ang="0">
                <a:pos x="36" y="116"/>
              </a:cxn>
              <a:cxn ang="0">
                <a:pos x="40" y="122"/>
              </a:cxn>
              <a:cxn ang="0">
                <a:pos x="150" y="26"/>
              </a:cxn>
              <a:cxn ang="0">
                <a:pos x="92" y="66"/>
              </a:cxn>
              <a:cxn ang="0">
                <a:pos x="204" y="68"/>
              </a:cxn>
              <a:cxn ang="0">
                <a:pos x="142" y="134"/>
              </a:cxn>
              <a:cxn ang="0">
                <a:pos x="140" y="134"/>
              </a:cxn>
              <a:cxn ang="0">
                <a:pos x="144" y="22"/>
              </a:cxn>
              <a:cxn ang="0">
                <a:pos x="172" y="130"/>
              </a:cxn>
              <a:cxn ang="0">
                <a:pos x="92" y="14"/>
              </a:cxn>
              <a:cxn ang="0">
                <a:pos x="80" y="54"/>
              </a:cxn>
            </a:cxnLst>
            <a:rect l="0" t="0" r="r" b="b"/>
            <a:pathLst>
              <a:path w="222" h="170">
                <a:moveTo>
                  <a:pt x="146" y="144"/>
                </a:moveTo>
                <a:lnTo>
                  <a:pt x="146" y="144"/>
                </a:lnTo>
                <a:lnTo>
                  <a:pt x="146" y="144"/>
                </a:lnTo>
                <a:lnTo>
                  <a:pt x="146" y="144"/>
                </a:lnTo>
                <a:lnTo>
                  <a:pt x="146" y="144"/>
                </a:lnTo>
                <a:lnTo>
                  <a:pt x="146" y="144"/>
                </a:lnTo>
                <a:lnTo>
                  <a:pt x="146" y="144"/>
                </a:lnTo>
                <a:lnTo>
                  <a:pt x="148" y="142"/>
                </a:lnTo>
                <a:lnTo>
                  <a:pt x="148" y="142"/>
                </a:lnTo>
                <a:lnTo>
                  <a:pt x="148" y="142"/>
                </a:lnTo>
                <a:lnTo>
                  <a:pt x="148" y="142"/>
                </a:lnTo>
                <a:lnTo>
                  <a:pt x="148" y="142"/>
                </a:lnTo>
                <a:lnTo>
                  <a:pt x="148" y="142"/>
                </a:lnTo>
                <a:lnTo>
                  <a:pt x="148" y="142"/>
                </a:lnTo>
                <a:lnTo>
                  <a:pt x="148" y="142"/>
                </a:lnTo>
                <a:lnTo>
                  <a:pt x="148" y="144"/>
                </a:lnTo>
                <a:lnTo>
                  <a:pt x="148" y="144"/>
                </a:lnTo>
                <a:lnTo>
                  <a:pt x="148" y="146"/>
                </a:lnTo>
                <a:lnTo>
                  <a:pt x="148" y="146"/>
                </a:lnTo>
                <a:lnTo>
                  <a:pt x="148" y="146"/>
                </a:lnTo>
                <a:lnTo>
                  <a:pt x="148" y="146"/>
                </a:lnTo>
                <a:lnTo>
                  <a:pt x="148" y="146"/>
                </a:lnTo>
                <a:lnTo>
                  <a:pt x="146" y="146"/>
                </a:lnTo>
                <a:lnTo>
                  <a:pt x="146" y="146"/>
                </a:lnTo>
                <a:lnTo>
                  <a:pt x="146" y="146"/>
                </a:lnTo>
                <a:lnTo>
                  <a:pt x="146" y="146"/>
                </a:lnTo>
                <a:lnTo>
                  <a:pt x="144" y="146"/>
                </a:lnTo>
                <a:lnTo>
                  <a:pt x="144" y="146"/>
                </a:lnTo>
                <a:lnTo>
                  <a:pt x="144" y="146"/>
                </a:lnTo>
                <a:lnTo>
                  <a:pt x="144" y="146"/>
                </a:lnTo>
                <a:lnTo>
                  <a:pt x="144" y="146"/>
                </a:lnTo>
                <a:lnTo>
                  <a:pt x="144" y="146"/>
                </a:lnTo>
                <a:lnTo>
                  <a:pt x="144" y="144"/>
                </a:lnTo>
                <a:lnTo>
                  <a:pt x="142" y="142"/>
                </a:lnTo>
                <a:lnTo>
                  <a:pt x="142" y="140"/>
                </a:lnTo>
                <a:lnTo>
                  <a:pt x="142" y="140"/>
                </a:lnTo>
                <a:lnTo>
                  <a:pt x="142" y="140"/>
                </a:lnTo>
                <a:lnTo>
                  <a:pt x="142" y="140"/>
                </a:lnTo>
                <a:lnTo>
                  <a:pt x="142" y="138"/>
                </a:lnTo>
                <a:lnTo>
                  <a:pt x="142" y="138"/>
                </a:lnTo>
                <a:lnTo>
                  <a:pt x="142" y="140"/>
                </a:lnTo>
                <a:lnTo>
                  <a:pt x="142" y="140"/>
                </a:lnTo>
                <a:lnTo>
                  <a:pt x="144" y="140"/>
                </a:lnTo>
                <a:lnTo>
                  <a:pt x="144" y="142"/>
                </a:lnTo>
                <a:lnTo>
                  <a:pt x="144" y="142"/>
                </a:lnTo>
                <a:lnTo>
                  <a:pt x="144" y="144"/>
                </a:lnTo>
                <a:lnTo>
                  <a:pt x="146" y="144"/>
                </a:lnTo>
                <a:lnTo>
                  <a:pt x="146" y="144"/>
                </a:lnTo>
                <a:lnTo>
                  <a:pt x="146" y="144"/>
                </a:lnTo>
                <a:close/>
                <a:moveTo>
                  <a:pt x="208" y="70"/>
                </a:moveTo>
                <a:lnTo>
                  <a:pt x="208" y="70"/>
                </a:lnTo>
                <a:lnTo>
                  <a:pt x="210" y="70"/>
                </a:lnTo>
                <a:lnTo>
                  <a:pt x="210" y="70"/>
                </a:lnTo>
                <a:lnTo>
                  <a:pt x="212" y="72"/>
                </a:lnTo>
                <a:lnTo>
                  <a:pt x="212" y="74"/>
                </a:lnTo>
                <a:lnTo>
                  <a:pt x="212" y="74"/>
                </a:lnTo>
                <a:lnTo>
                  <a:pt x="214" y="76"/>
                </a:lnTo>
                <a:lnTo>
                  <a:pt x="214" y="76"/>
                </a:lnTo>
                <a:lnTo>
                  <a:pt x="214" y="76"/>
                </a:lnTo>
                <a:lnTo>
                  <a:pt x="214" y="76"/>
                </a:lnTo>
                <a:lnTo>
                  <a:pt x="214" y="78"/>
                </a:lnTo>
                <a:lnTo>
                  <a:pt x="216" y="78"/>
                </a:lnTo>
                <a:lnTo>
                  <a:pt x="216" y="78"/>
                </a:lnTo>
                <a:lnTo>
                  <a:pt x="216" y="80"/>
                </a:lnTo>
                <a:lnTo>
                  <a:pt x="216" y="80"/>
                </a:lnTo>
                <a:lnTo>
                  <a:pt x="216" y="80"/>
                </a:lnTo>
                <a:lnTo>
                  <a:pt x="218" y="80"/>
                </a:lnTo>
                <a:lnTo>
                  <a:pt x="218" y="80"/>
                </a:lnTo>
                <a:lnTo>
                  <a:pt x="220" y="82"/>
                </a:lnTo>
                <a:lnTo>
                  <a:pt x="220" y="84"/>
                </a:lnTo>
                <a:lnTo>
                  <a:pt x="220" y="84"/>
                </a:lnTo>
                <a:lnTo>
                  <a:pt x="222" y="86"/>
                </a:lnTo>
                <a:lnTo>
                  <a:pt x="222" y="88"/>
                </a:lnTo>
                <a:lnTo>
                  <a:pt x="222" y="90"/>
                </a:lnTo>
                <a:lnTo>
                  <a:pt x="222" y="90"/>
                </a:lnTo>
                <a:lnTo>
                  <a:pt x="222" y="90"/>
                </a:lnTo>
                <a:lnTo>
                  <a:pt x="220" y="90"/>
                </a:lnTo>
                <a:lnTo>
                  <a:pt x="220" y="90"/>
                </a:lnTo>
                <a:lnTo>
                  <a:pt x="220" y="90"/>
                </a:lnTo>
                <a:lnTo>
                  <a:pt x="218" y="92"/>
                </a:lnTo>
                <a:lnTo>
                  <a:pt x="218" y="92"/>
                </a:lnTo>
                <a:lnTo>
                  <a:pt x="218" y="92"/>
                </a:lnTo>
                <a:lnTo>
                  <a:pt x="218" y="92"/>
                </a:lnTo>
                <a:lnTo>
                  <a:pt x="216" y="92"/>
                </a:lnTo>
                <a:lnTo>
                  <a:pt x="216" y="90"/>
                </a:lnTo>
                <a:lnTo>
                  <a:pt x="214" y="90"/>
                </a:lnTo>
                <a:lnTo>
                  <a:pt x="214" y="90"/>
                </a:lnTo>
                <a:lnTo>
                  <a:pt x="212" y="88"/>
                </a:lnTo>
                <a:lnTo>
                  <a:pt x="212" y="86"/>
                </a:lnTo>
                <a:lnTo>
                  <a:pt x="212" y="86"/>
                </a:lnTo>
                <a:lnTo>
                  <a:pt x="212" y="84"/>
                </a:lnTo>
                <a:lnTo>
                  <a:pt x="212" y="84"/>
                </a:lnTo>
                <a:lnTo>
                  <a:pt x="212" y="82"/>
                </a:lnTo>
                <a:lnTo>
                  <a:pt x="212" y="82"/>
                </a:lnTo>
                <a:lnTo>
                  <a:pt x="212" y="82"/>
                </a:lnTo>
                <a:lnTo>
                  <a:pt x="212" y="82"/>
                </a:lnTo>
                <a:lnTo>
                  <a:pt x="210" y="82"/>
                </a:lnTo>
                <a:lnTo>
                  <a:pt x="210" y="82"/>
                </a:lnTo>
                <a:lnTo>
                  <a:pt x="210" y="82"/>
                </a:lnTo>
                <a:lnTo>
                  <a:pt x="208" y="80"/>
                </a:lnTo>
                <a:lnTo>
                  <a:pt x="208" y="80"/>
                </a:lnTo>
                <a:lnTo>
                  <a:pt x="208" y="78"/>
                </a:lnTo>
                <a:lnTo>
                  <a:pt x="206" y="78"/>
                </a:lnTo>
                <a:lnTo>
                  <a:pt x="206" y="76"/>
                </a:lnTo>
                <a:lnTo>
                  <a:pt x="204" y="74"/>
                </a:lnTo>
                <a:lnTo>
                  <a:pt x="206" y="72"/>
                </a:lnTo>
                <a:lnTo>
                  <a:pt x="206" y="68"/>
                </a:lnTo>
                <a:lnTo>
                  <a:pt x="206" y="68"/>
                </a:lnTo>
                <a:lnTo>
                  <a:pt x="208" y="70"/>
                </a:lnTo>
                <a:close/>
                <a:moveTo>
                  <a:pt x="80" y="120"/>
                </a:moveTo>
                <a:lnTo>
                  <a:pt x="80" y="120"/>
                </a:lnTo>
                <a:lnTo>
                  <a:pt x="78" y="120"/>
                </a:lnTo>
                <a:lnTo>
                  <a:pt x="78" y="118"/>
                </a:lnTo>
                <a:lnTo>
                  <a:pt x="78" y="118"/>
                </a:lnTo>
                <a:lnTo>
                  <a:pt x="78" y="118"/>
                </a:lnTo>
                <a:lnTo>
                  <a:pt x="78" y="118"/>
                </a:lnTo>
                <a:lnTo>
                  <a:pt x="78" y="116"/>
                </a:lnTo>
                <a:lnTo>
                  <a:pt x="78" y="116"/>
                </a:lnTo>
                <a:lnTo>
                  <a:pt x="78" y="116"/>
                </a:lnTo>
                <a:lnTo>
                  <a:pt x="78" y="116"/>
                </a:lnTo>
                <a:lnTo>
                  <a:pt x="78" y="116"/>
                </a:lnTo>
                <a:lnTo>
                  <a:pt x="78" y="114"/>
                </a:lnTo>
                <a:lnTo>
                  <a:pt x="78" y="114"/>
                </a:lnTo>
                <a:lnTo>
                  <a:pt x="76" y="112"/>
                </a:lnTo>
                <a:lnTo>
                  <a:pt x="76" y="112"/>
                </a:lnTo>
                <a:lnTo>
                  <a:pt x="76" y="112"/>
                </a:lnTo>
                <a:lnTo>
                  <a:pt x="74" y="112"/>
                </a:lnTo>
                <a:lnTo>
                  <a:pt x="74" y="112"/>
                </a:lnTo>
                <a:lnTo>
                  <a:pt x="74" y="112"/>
                </a:lnTo>
                <a:lnTo>
                  <a:pt x="74" y="110"/>
                </a:lnTo>
                <a:lnTo>
                  <a:pt x="74" y="110"/>
                </a:lnTo>
                <a:lnTo>
                  <a:pt x="74" y="110"/>
                </a:lnTo>
                <a:lnTo>
                  <a:pt x="72" y="110"/>
                </a:lnTo>
                <a:lnTo>
                  <a:pt x="72" y="110"/>
                </a:lnTo>
                <a:lnTo>
                  <a:pt x="72" y="110"/>
                </a:lnTo>
                <a:lnTo>
                  <a:pt x="72" y="110"/>
                </a:lnTo>
                <a:lnTo>
                  <a:pt x="72" y="110"/>
                </a:lnTo>
                <a:lnTo>
                  <a:pt x="70" y="110"/>
                </a:lnTo>
                <a:lnTo>
                  <a:pt x="70" y="110"/>
                </a:lnTo>
                <a:lnTo>
                  <a:pt x="70" y="110"/>
                </a:lnTo>
                <a:lnTo>
                  <a:pt x="70" y="110"/>
                </a:lnTo>
                <a:lnTo>
                  <a:pt x="70" y="110"/>
                </a:lnTo>
                <a:lnTo>
                  <a:pt x="70" y="110"/>
                </a:lnTo>
                <a:lnTo>
                  <a:pt x="68" y="110"/>
                </a:lnTo>
                <a:lnTo>
                  <a:pt x="68" y="110"/>
                </a:lnTo>
                <a:lnTo>
                  <a:pt x="68" y="110"/>
                </a:lnTo>
                <a:lnTo>
                  <a:pt x="66" y="110"/>
                </a:lnTo>
                <a:lnTo>
                  <a:pt x="66" y="110"/>
                </a:lnTo>
                <a:lnTo>
                  <a:pt x="66" y="110"/>
                </a:lnTo>
                <a:lnTo>
                  <a:pt x="66" y="110"/>
                </a:lnTo>
                <a:lnTo>
                  <a:pt x="66" y="110"/>
                </a:lnTo>
                <a:lnTo>
                  <a:pt x="66" y="110"/>
                </a:lnTo>
                <a:lnTo>
                  <a:pt x="64" y="108"/>
                </a:lnTo>
                <a:lnTo>
                  <a:pt x="64" y="108"/>
                </a:lnTo>
                <a:lnTo>
                  <a:pt x="62" y="108"/>
                </a:lnTo>
                <a:lnTo>
                  <a:pt x="62" y="108"/>
                </a:lnTo>
                <a:lnTo>
                  <a:pt x="62" y="108"/>
                </a:lnTo>
                <a:lnTo>
                  <a:pt x="62" y="108"/>
                </a:lnTo>
                <a:lnTo>
                  <a:pt x="60" y="108"/>
                </a:lnTo>
                <a:lnTo>
                  <a:pt x="60" y="108"/>
                </a:lnTo>
                <a:lnTo>
                  <a:pt x="58" y="106"/>
                </a:lnTo>
                <a:lnTo>
                  <a:pt x="58" y="106"/>
                </a:lnTo>
                <a:lnTo>
                  <a:pt x="58" y="106"/>
                </a:lnTo>
                <a:lnTo>
                  <a:pt x="58" y="106"/>
                </a:lnTo>
                <a:lnTo>
                  <a:pt x="58" y="106"/>
                </a:lnTo>
                <a:lnTo>
                  <a:pt x="58" y="104"/>
                </a:lnTo>
                <a:lnTo>
                  <a:pt x="58" y="104"/>
                </a:lnTo>
                <a:lnTo>
                  <a:pt x="58" y="104"/>
                </a:lnTo>
                <a:lnTo>
                  <a:pt x="58" y="106"/>
                </a:lnTo>
                <a:lnTo>
                  <a:pt x="58" y="106"/>
                </a:lnTo>
                <a:lnTo>
                  <a:pt x="54" y="104"/>
                </a:lnTo>
                <a:lnTo>
                  <a:pt x="54" y="104"/>
                </a:lnTo>
                <a:lnTo>
                  <a:pt x="54" y="104"/>
                </a:lnTo>
                <a:lnTo>
                  <a:pt x="54" y="104"/>
                </a:lnTo>
                <a:lnTo>
                  <a:pt x="54" y="104"/>
                </a:lnTo>
                <a:lnTo>
                  <a:pt x="54" y="102"/>
                </a:lnTo>
                <a:lnTo>
                  <a:pt x="54" y="102"/>
                </a:lnTo>
                <a:lnTo>
                  <a:pt x="54" y="102"/>
                </a:lnTo>
                <a:lnTo>
                  <a:pt x="54" y="102"/>
                </a:lnTo>
                <a:lnTo>
                  <a:pt x="54" y="104"/>
                </a:lnTo>
                <a:lnTo>
                  <a:pt x="52" y="102"/>
                </a:lnTo>
                <a:lnTo>
                  <a:pt x="52" y="102"/>
                </a:lnTo>
                <a:lnTo>
                  <a:pt x="52" y="104"/>
                </a:lnTo>
                <a:lnTo>
                  <a:pt x="52" y="104"/>
                </a:lnTo>
                <a:lnTo>
                  <a:pt x="52" y="106"/>
                </a:lnTo>
                <a:lnTo>
                  <a:pt x="52" y="106"/>
                </a:lnTo>
                <a:lnTo>
                  <a:pt x="52" y="106"/>
                </a:lnTo>
                <a:lnTo>
                  <a:pt x="52" y="106"/>
                </a:lnTo>
                <a:lnTo>
                  <a:pt x="50" y="106"/>
                </a:lnTo>
                <a:lnTo>
                  <a:pt x="50" y="106"/>
                </a:lnTo>
                <a:lnTo>
                  <a:pt x="50" y="106"/>
                </a:lnTo>
                <a:lnTo>
                  <a:pt x="50" y="106"/>
                </a:lnTo>
                <a:lnTo>
                  <a:pt x="50" y="106"/>
                </a:lnTo>
                <a:lnTo>
                  <a:pt x="50" y="104"/>
                </a:lnTo>
                <a:lnTo>
                  <a:pt x="50" y="104"/>
                </a:lnTo>
                <a:lnTo>
                  <a:pt x="50" y="104"/>
                </a:lnTo>
                <a:lnTo>
                  <a:pt x="50" y="104"/>
                </a:lnTo>
                <a:lnTo>
                  <a:pt x="50" y="104"/>
                </a:lnTo>
                <a:lnTo>
                  <a:pt x="50" y="106"/>
                </a:lnTo>
                <a:lnTo>
                  <a:pt x="50" y="106"/>
                </a:lnTo>
                <a:lnTo>
                  <a:pt x="48" y="106"/>
                </a:lnTo>
                <a:lnTo>
                  <a:pt x="48" y="106"/>
                </a:lnTo>
                <a:lnTo>
                  <a:pt x="48" y="106"/>
                </a:lnTo>
                <a:lnTo>
                  <a:pt x="44" y="106"/>
                </a:lnTo>
                <a:lnTo>
                  <a:pt x="44" y="106"/>
                </a:lnTo>
                <a:lnTo>
                  <a:pt x="44" y="104"/>
                </a:lnTo>
                <a:lnTo>
                  <a:pt x="44" y="104"/>
                </a:lnTo>
                <a:lnTo>
                  <a:pt x="44" y="104"/>
                </a:lnTo>
                <a:lnTo>
                  <a:pt x="44" y="104"/>
                </a:lnTo>
                <a:lnTo>
                  <a:pt x="44" y="104"/>
                </a:lnTo>
                <a:lnTo>
                  <a:pt x="44" y="104"/>
                </a:lnTo>
                <a:lnTo>
                  <a:pt x="42" y="102"/>
                </a:lnTo>
                <a:lnTo>
                  <a:pt x="42" y="102"/>
                </a:lnTo>
                <a:lnTo>
                  <a:pt x="42" y="102"/>
                </a:lnTo>
                <a:lnTo>
                  <a:pt x="42" y="102"/>
                </a:lnTo>
                <a:lnTo>
                  <a:pt x="42" y="102"/>
                </a:lnTo>
                <a:lnTo>
                  <a:pt x="42" y="104"/>
                </a:lnTo>
                <a:lnTo>
                  <a:pt x="44" y="106"/>
                </a:lnTo>
                <a:lnTo>
                  <a:pt x="44" y="106"/>
                </a:lnTo>
                <a:lnTo>
                  <a:pt x="44" y="106"/>
                </a:lnTo>
                <a:lnTo>
                  <a:pt x="44" y="106"/>
                </a:lnTo>
                <a:lnTo>
                  <a:pt x="44" y="106"/>
                </a:lnTo>
                <a:lnTo>
                  <a:pt x="44" y="108"/>
                </a:lnTo>
                <a:lnTo>
                  <a:pt x="44" y="108"/>
                </a:lnTo>
                <a:lnTo>
                  <a:pt x="44" y="110"/>
                </a:lnTo>
                <a:lnTo>
                  <a:pt x="44" y="110"/>
                </a:lnTo>
                <a:lnTo>
                  <a:pt x="44" y="110"/>
                </a:lnTo>
                <a:lnTo>
                  <a:pt x="42" y="112"/>
                </a:lnTo>
                <a:lnTo>
                  <a:pt x="42" y="112"/>
                </a:lnTo>
                <a:lnTo>
                  <a:pt x="42" y="110"/>
                </a:lnTo>
                <a:lnTo>
                  <a:pt x="42" y="110"/>
                </a:lnTo>
                <a:lnTo>
                  <a:pt x="42" y="110"/>
                </a:lnTo>
                <a:lnTo>
                  <a:pt x="40" y="110"/>
                </a:lnTo>
                <a:lnTo>
                  <a:pt x="40" y="110"/>
                </a:lnTo>
                <a:lnTo>
                  <a:pt x="40" y="110"/>
                </a:lnTo>
                <a:lnTo>
                  <a:pt x="40" y="110"/>
                </a:lnTo>
                <a:lnTo>
                  <a:pt x="40" y="110"/>
                </a:lnTo>
                <a:lnTo>
                  <a:pt x="38" y="110"/>
                </a:lnTo>
                <a:lnTo>
                  <a:pt x="38" y="110"/>
                </a:lnTo>
                <a:lnTo>
                  <a:pt x="38" y="110"/>
                </a:lnTo>
                <a:lnTo>
                  <a:pt x="38" y="110"/>
                </a:lnTo>
                <a:lnTo>
                  <a:pt x="38" y="110"/>
                </a:lnTo>
                <a:lnTo>
                  <a:pt x="38" y="110"/>
                </a:lnTo>
                <a:lnTo>
                  <a:pt x="38" y="110"/>
                </a:lnTo>
                <a:lnTo>
                  <a:pt x="38" y="108"/>
                </a:lnTo>
                <a:lnTo>
                  <a:pt x="36" y="108"/>
                </a:lnTo>
                <a:lnTo>
                  <a:pt x="36" y="108"/>
                </a:lnTo>
                <a:lnTo>
                  <a:pt x="36" y="108"/>
                </a:lnTo>
                <a:lnTo>
                  <a:pt x="38" y="110"/>
                </a:lnTo>
                <a:lnTo>
                  <a:pt x="38" y="112"/>
                </a:lnTo>
                <a:lnTo>
                  <a:pt x="40" y="114"/>
                </a:lnTo>
                <a:lnTo>
                  <a:pt x="40" y="114"/>
                </a:lnTo>
                <a:lnTo>
                  <a:pt x="40" y="114"/>
                </a:lnTo>
                <a:lnTo>
                  <a:pt x="40" y="114"/>
                </a:lnTo>
                <a:lnTo>
                  <a:pt x="40" y="114"/>
                </a:lnTo>
                <a:lnTo>
                  <a:pt x="38" y="114"/>
                </a:lnTo>
                <a:lnTo>
                  <a:pt x="38" y="114"/>
                </a:lnTo>
                <a:lnTo>
                  <a:pt x="38" y="114"/>
                </a:lnTo>
                <a:lnTo>
                  <a:pt x="38" y="114"/>
                </a:lnTo>
                <a:lnTo>
                  <a:pt x="36" y="114"/>
                </a:lnTo>
                <a:lnTo>
                  <a:pt x="36" y="114"/>
                </a:lnTo>
                <a:lnTo>
                  <a:pt x="34" y="114"/>
                </a:lnTo>
                <a:lnTo>
                  <a:pt x="34" y="114"/>
                </a:lnTo>
                <a:lnTo>
                  <a:pt x="32" y="116"/>
                </a:lnTo>
                <a:lnTo>
                  <a:pt x="32" y="116"/>
                </a:lnTo>
                <a:lnTo>
                  <a:pt x="32" y="116"/>
                </a:lnTo>
                <a:lnTo>
                  <a:pt x="30" y="116"/>
                </a:lnTo>
                <a:lnTo>
                  <a:pt x="30" y="116"/>
                </a:lnTo>
                <a:lnTo>
                  <a:pt x="30" y="116"/>
                </a:lnTo>
                <a:lnTo>
                  <a:pt x="30" y="116"/>
                </a:lnTo>
                <a:lnTo>
                  <a:pt x="30" y="116"/>
                </a:lnTo>
                <a:lnTo>
                  <a:pt x="30" y="116"/>
                </a:lnTo>
                <a:lnTo>
                  <a:pt x="30" y="116"/>
                </a:lnTo>
                <a:lnTo>
                  <a:pt x="30" y="116"/>
                </a:lnTo>
                <a:lnTo>
                  <a:pt x="28" y="116"/>
                </a:lnTo>
                <a:lnTo>
                  <a:pt x="28" y="116"/>
                </a:lnTo>
                <a:lnTo>
                  <a:pt x="28" y="116"/>
                </a:lnTo>
                <a:lnTo>
                  <a:pt x="28" y="116"/>
                </a:lnTo>
                <a:lnTo>
                  <a:pt x="28" y="114"/>
                </a:lnTo>
                <a:lnTo>
                  <a:pt x="26" y="114"/>
                </a:lnTo>
                <a:lnTo>
                  <a:pt x="26" y="114"/>
                </a:lnTo>
                <a:lnTo>
                  <a:pt x="26" y="114"/>
                </a:lnTo>
                <a:lnTo>
                  <a:pt x="24" y="114"/>
                </a:lnTo>
                <a:lnTo>
                  <a:pt x="24" y="116"/>
                </a:lnTo>
                <a:lnTo>
                  <a:pt x="24" y="116"/>
                </a:lnTo>
                <a:lnTo>
                  <a:pt x="24" y="116"/>
                </a:lnTo>
                <a:lnTo>
                  <a:pt x="24" y="116"/>
                </a:lnTo>
                <a:lnTo>
                  <a:pt x="24" y="116"/>
                </a:lnTo>
                <a:lnTo>
                  <a:pt x="24" y="116"/>
                </a:lnTo>
                <a:lnTo>
                  <a:pt x="22" y="116"/>
                </a:lnTo>
                <a:lnTo>
                  <a:pt x="22" y="116"/>
                </a:lnTo>
                <a:lnTo>
                  <a:pt x="22" y="116"/>
                </a:lnTo>
                <a:lnTo>
                  <a:pt x="22" y="116"/>
                </a:lnTo>
                <a:lnTo>
                  <a:pt x="22" y="116"/>
                </a:lnTo>
                <a:lnTo>
                  <a:pt x="22" y="116"/>
                </a:lnTo>
                <a:lnTo>
                  <a:pt x="22" y="116"/>
                </a:lnTo>
                <a:lnTo>
                  <a:pt x="22" y="114"/>
                </a:lnTo>
                <a:lnTo>
                  <a:pt x="22" y="114"/>
                </a:lnTo>
                <a:lnTo>
                  <a:pt x="22" y="114"/>
                </a:lnTo>
                <a:lnTo>
                  <a:pt x="22" y="114"/>
                </a:lnTo>
                <a:lnTo>
                  <a:pt x="20" y="114"/>
                </a:lnTo>
                <a:lnTo>
                  <a:pt x="20" y="112"/>
                </a:lnTo>
                <a:lnTo>
                  <a:pt x="20" y="112"/>
                </a:lnTo>
                <a:lnTo>
                  <a:pt x="20" y="114"/>
                </a:lnTo>
                <a:lnTo>
                  <a:pt x="18" y="114"/>
                </a:lnTo>
                <a:lnTo>
                  <a:pt x="18" y="114"/>
                </a:lnTo>
                <a:lnTo>
                  <a:pt x="18" y="114"/>
                </a:lnTo>
                <a:lnTo>
                  <a:pt x="18" y="114"/>
                </a:lnTo>
                <a:lnTo>
                  <a:pt x="18" y="114"/>
                </a:lnTo>
                <a:lnTo>
                  <a:pt x="18" y="114"/>
                </a:lnTo>
                <a:lnTo>
                  <a:pt x="18" y="114"/>
                </a:lnTo>
                <a:lnTo>
                  <a:pt x="18" y="114"/>
                </a:lnTo>
                <a:lnTo>
                  <a:pt x="18" y="114"/>
                </a:lnTo>
                <a:lnTo>
                  <a:pt x="18" y="114"/>
                </a:lnTo>
                <a:lnTo>
                  <a:pt x="20" y="114"/>
                </a:lnTo>
                <a:lnTo>
                  <a:pt x="20" y="114"/>
                </a:lnTo>
                <a:lnTo>
                  <a:pt x="20" y="114"/>
                </a:lnTo>
                <a:lnTo>
                  <a:pt x="20" y="114"/>
                </a:lnTo>
                <a:lnTo>
                  <a:pt x="20" y="114"/>
                </a:lnTo>
                <a:lnTo>
                  <a:pt x="22" y="114"/>
                </a:lnTo>
                <a:lnTo>
                  <a:pt x="22" y="114"/>
                </a:lnTo>
                <a:lnTo>
                  <a:pt x="22" y="116"/>
                </a:lnTo>
                <a:lnTo>
                  <a:pt x="22" y="116"/>
                </a:lnTo>
                <a:lnTo>
                  <a:pt x="22" y="116"/>
                </a:lnTo>
                <a:lnTo>
                  <a:pt x="22" y="116"/>
                </a:lnTo>
                <a:lnTo>
                  <a:pt x="22" y="116"/>
                </a:lnTo>
                <a:lnTo>
                  <a:pt x="22" y="116"/>
                </a:lnTo>
                <a:lnTo>
                  <a:pt x="22" y="116"/>
                </a:lnTo>
                <a:lnTo>
                  <a:pt x="22" y="116"/>
                </a:lnTo>
                <a:lnTo>
                  <a:pt x="24" y="116"/>
                </a:lnTo>
                <a:lnTo>
                  <a:pt x="24" y="116"/>
                </a:lnTo>
                <a:lnTo>
                  <a:pt x="24" y="116"/>
                </a:lnTo>
                <a:lnTo>
                  <a:pt x="24" y="116"/>
                </a:lnTo>
                <a:lnTo>
                  <a:pt x="24" y="116"/>
                </a:lnTo>
                <a:lnTo>
                  <a:pt x="24" y="116"/>
                </a:lnTo>
                <a:lnTo>
                  <a:pt x="24" y="116"/>
                </a:lnTo>
                <a:lnTo>
                  <a:pt x="26" y="116"/>
                </a:lnTo>
                <a:lnTo>
                  <a:pt x="26" y="116"/>
                </a:lnTo>
                <a:lnTo>
                  <a:pt x="26" y="116"/>
                </a:lnTo>
                <a:lnTo>
                  <a:pt x="28" y="116"/>
                </a:lnTo>
                <a:lnTo>
                  <a:pt x="28" y="118"/>
                </a:lnTo>
                <a:lnTo>
                  <a:pt x="28" y="118"/>
                </a:lnTo>
                <a:lnTo>
                  <a:pt x="30" y="118"/>
                </a:lnTo>
                <a:lnTo>
                  <a:pt x="30" y="118"/>
                </a:lnTo>
                <a:lnTo>
                  <a:pt x="30" y="118"/>
                </a:lnTo>
                <a:lnTo>
                  <a:pt x="30" y="118"/>
                </a:lnTo>
                <a:lnTo>
                  <a:pt x="32" y="118"/>
                </a:lnTo>
                <a:lnTo>
                  <a:pt x="32" y="118"/>
                </a:lnTo>
                <a:lnTo>
                  <a:pt x="32" y="118"/>
                </a:lnTo>
                <a:lnTo>
                  <a:pt x="32" y="120"/>
                </a:lnTo>
                <a:lnTo>
                  <a:pt x="34" y="120"/>
                </a:lnTo>
                <a:lnTo>
                  <a:pt x="34" y="120"/>
                </a:lnTo>
                <a:lnTo>
                  <a:pt x="36" y="122"/>
                </a:lnTo>
                <a:lnTo>
                  <a:pt x="36" y="124"/>
                </a:lnTo>
                <a:lnTo>
                  <a:pt x="36" y="124"/>
                </a:lnTo>
                <a:lnTo>
                  <a:pt x="36" y="126"/>
                </a:lnTo>
                <a:lnTo>
                  <a:pt x="34" y="126"/>
                </a:lnTo>
                <a:lnTo>
                  <a:pt x="34" y="128"/>
                </a:lnTo>
                <a:lnTo>
                  <a:pt x="34" y="128"/>
                </a:lnTo>
                <a:lnTo>
                  <a:pt x="34" y="128"/>
                </a:lnTo>
                <a:lnTo>
                  <a:pt x="34" y="128"/>
                </a:lnTo>
                <a:lnTo>
                  <a:pt x="34" y="128"/>
                </a:lnTo>
                <a:lnTo>
                  <a:pt x="34" y="128"/>
                </a:lnTo>
                <a:lnTo>
                  <a:pt x="34" y="128"/>
                </a:lnTo>
                <a:lnTo>
                  <a:pt x="32" y="128"/>
                </a:lnTo>
                <a:lnTo>
                  <a:pt x="32" y="128"/>
                </a:lnTo>
                <a:lnTo>
                  <a:pt x="32" y="128"/>
                </a:lnTo>
                <a:lnTo>
                  <a:pt x="32" y="128"/>
                </a:lnTo>
                <a:lnTo>
                  <a:pt x="32" y="128"/>
                </a:lnTo>
                <a:lnTo>
                  <a:pt x="30" y="128"/>
                </a:lnTo>
                <a:lnTo>
                  <a:pt x="30" y="128"/>
                </a:lnTo>
                <a:lnTo>
                  <a:pt x="28" y="130"/>
                </a:lnTo>
                <a:lnTo>
                  <a:pt x="26" y="130"/>
                </a:lnTo>
                <a:lnTo>
                  <a:pt x="26" y="132"/>
                </a:lnTo>
                <a:lnTo>
                  <a:pt x="26" y="132"/>
                </a:lnTo>
                <a:lnTo>
                  <a:pt x="26" y="132"/>
                </a:lnTo>
                <a:lnTo>
                  <a:pt x="26" y="132"/>
                </a:lnTo>
                <a:lnTo>
                  <a:pt x="26" y="132"/>
                </a:lnTo>
                <a:lnTo>
                  <a:pt x="24" y="132"/>
                </a:lnTo>
                <a:lnTo>
                  <a:pt x="24" y="132"/>
                </a:lnTo>
                <a:lnTo>
                  <a:pt x="24" y="132"/>
                </a:lnTo>
                <a:lnTo>
                  <a:pt x="24" y="132"/>
                </a:lnTo>
                <a:lnTo>
                  <a:pt x="24" y="132"/>
                </a:lnTo>
                <a:lnTo>
                  <a:pt x="22" y="132"/>
                </a:lnTo>
                <a:lnTo>
                  <a:pt x="22" y="132"/>
                </a:lnTo>
                <a:lnTo>
                  <a:pt x="22" y="132"/>
                </a:lnTo>
                <a:lnTo>
                  <a:pt x="22" y="132"/>
                </a:lnTo>
                <a:lnTo>
                  <a:pt x="22" y="132"/>
                </a:lnTo>
                <a:lnTo>
                  <a:pt x="22" y="132"/>
                </a:lnTo>
                <a:lnTo>
                  <a:pt x="22" y="132"/>
                </a:lnTo>
                <a:lnTo>
                  <a:pt x="20" y="130"/>
                </a:lnTo>
                <a:lnTo>
                  <a:pt x="18" y="130"/>
                </a:lnTo>
                <a:lnTo>
                  <a:pt x="14" y="130"/>
                </a:lnTo>
                <a:lnTo>
                  <a:pt x="14" y="130"/>
                </a:lnTo>
                <a:lnTo>
                  <a:pt x="10" y="130"/>
                </a:lnTo>
                <a:lnTo>
                  <a:pt x="8" y="130"/>
                </a:lnTo>
                <a:lnTo>
                  <a:pt x="8" y="130"/>
                </a:lnTo>
                <a:lnTo>
                  <a:pt x="6" y="130"/>
                </a:lnTo>
                <a:lnTo>
                  <a:pt x="6" y="130"/>
                </a:lnTo>
                <a:lnTo>
                  <a:pt x="6" y="130"/>
                </a:lnTo>
                <a:lnTo>
                  <a:pt x="6" y="130"/>
                </a:lnTo>
                <a:lnTo>
                  <a:pt x="6" y="130"/>
                </a:lnTo>
                <a:lnTo>
                  <a:pt x="6" y="130"/>
                </a:lnTo>
                <a:lnTo>
                  <a:pt x="6" y="130"/>
                </a:lnTo>
                <a:lnTo>
                  <a:pt x="4" y="130"/>
                </a:lnTo>
                <a:lnTo>
                  <a:pt x="4" y="130"/>
                </a:lnTo>
                <a:lnTo>
                  <a:pt x="4" y="130"/>
                </a:lnTo>
                <a:lnTo>
                  <a:pt x="4" y="130"/>
                </a:lnTo>
                <a:lnTo>
                  <a:pt x="4" y="130"/>
                </a:lnTo>
                <a:lnTo>
                  <a:pt x="2" y="130"/>
                </a:lnTo>
                <a:lnTo>
                  <a:pt x="2" y="130"/>
                </a:lnTo>
                <a:lnTo>
                  <a:pt x="2" y="130"/>
                </a:lnTo>
                <a:lnTo>
                  <a:pt x="2" y="130"/>
                </a:lnTo>
                <a:lnTo>
                  <a:pt x="2" y="130"/>
                </a:lnTo>
                <a:lnTo>
                  <a:pt x="2" y="130"/>
                </a:lnTo>
                <a:lnTo>
                  <a:pt x="0" y="130"/>
                </a:lnTo>
                <a:lnTo>
                  <a:pt x="0" y="130"/>
                </a:lnTo>
                <a:lnTo>
                  <a:pt x="0" y="130"/>
                </a:lnTo>
                <a:lnTo>
                  <a:pt x="0" y="130"/>
                </a:lnTo>
                <a:lnTo>
                  <a:pt x="0" y="128"/>
                </a:lnTo>
                <a:lnTo>
                  <a:pt x="2" y="92"/>
                </a:lnTo>
                <a:lnTo>
                  <a:pt x="2" y="92"/>
                </a:lnTo>
                <a:lnTo>
                  <a:pt x="2" y="92"/>
                </a:lnTo>
                <a:lnTo>
                  <a:pt x="2" y="92"/>
                </a:lnTo>
                <a:lnTo>
                  <a:pt x="2" y="92"/>
                </a:lnTo>
                <a:lnTo>
                  <a:pt x="2" y="92"/>
                </a:lnTo>
                <a:lnTo>
                  <a:pt x="2" y="92"/>
                </a:lnTo>
                <a:lnTo>
                  <a:pt x="2" y="92"/>
                </a:lnTo>
                <a:lnTo>
                  <a:pt x="2" y="92"/>
                </a:lnTo>
                <a:lnTo>
                  <a:pt x="2" y="92"/>
                </a:lnTo>
                <a:lnTo>
                  <a:pt x="2" y="90"/>
                </a:lnTo>
                <a:lnTo>
                  <a:pt x="2" y="90"/>
                </a:lnTo>
                <a:lnTo>
                  <a:pt x="0" y="90"/>
                </a:lnTo>
                <a:lnTo>
                  <a:pt x="0" y="88"/>
                </a:lnTo>
                <a:lnTo>
                  <a:pt x="2" y="88"/>
                </a:lnTo>
                <a:lnTo>
                  <a:pt x="2" y="88"/>
                </a:lnTo>
                <a:lnTo>
                  <a:pt x="2" y="86"/>
                </a:lnTo>
                <a:lnTo>
                  <a:pt x="2" y="86"/>
                </a:lnTo>
                <a:lnTo>
                  <a:pt x="2" y="84"/>
                </a:lnTo>
                <a:lnTo>
                  <a:pt x="2" y="84"/>
                </a:lnTo>
                <a:lnTo>
                  <a:pt x="2" y="84"/>
                </a:lnTo>
                <a:lnTo>
                  <a:pt x="2" y="82"/>
                </a:lnTo>
                <a:lnTo>
                  <a:pt x="4" y="82"/>
                </a:lnTo>
                <a:lnTo>
                  <a:pt x="4" y="82"/>
                </a:lnTo>
                <a:lnTo>
                  <a:pt x="4" y="82"/>
                </a:lnTo>
                <a:lnTo>
                  <a:pt x="4" y="82"/>
                </a:lnTo>
                <a:lnTo>
                  <a:pt x="4" y="78"/>
                </a:lnTo>
                <a:lnTo>
                  <a:pt x="6" y="58"/>
                </a:lnTo>
                <a:lnTo>
                  <a:pt x="8" y="20"/>
                </a:lnTo>
                <a:lnTo>
                  <a:pt x="8" y="20"/>
                </a:lnTo>
                <a:lnTo>
                  <a:pt x="8" y="20"/>
                </a:lnTo>
                <a:lnTo>
                  <a:pt x="8" y="20"/>
                </a:lnTo>
                <a:lnTo>
                  <a:pt x="8" y="20"/>
                </a:lnTo>
                <a:lnTo>
                  <a:pt x="8" y="20"/>
                </a:lnTo>
                <a:lnTo>
                  <a:pt x="10" y="20"/>
                </a:lnTo>
                <a:lnTo>
                  <a:pt x="10" y="20"/>
                </a:lnTo>
                <a:lnTo>
                  <a:pt x="10" y="22"/>
                </a:lnTo>
                <a:lnTo>
                  <a:pt x="10" y="22"/>
                </a:lnTo>
                <a:lnTo>
                  <a:pt x="12" y="22"/>
                </a:lnTo>
                <a:lnTo>
                  <a:pt x="12" y="22"/>
                </a:lnTo>
                <a:lnTo>
                  <a:pt x="12" y="22"/>
                </a:lnTo>
                <a:lnTo>
                  <a:pt x="12" y="22"/>
                </a:lnTo>
                <a:lnTo>
                  <a:pt x="12" y="22"/>
                </a:lnTo>
                <a:lnTo>
                  <a:pt x="14" y="22"/>
                </a:lnTo>
                <a:lnTo>
                  <a:pt x="14" y="22"/>
                </a:lnTo>
                <a:lnTo>
                  <a:pt x="16" y="24"/>
                </a:lnTo>
                <a:lnTo>
                  <a:pt x="16" y="24"/>
                </a:lnTo>
                <a:lnTo>
                  <a:pt x="18" y="24"/>
                </a:lnTo>
                <a:lnTo>
                  <a:pt x="20" y="26"/>
                </a:lnTo>
                <a:lnTo>
                  <a:pt x="20" y="26"/>
                </a:lnTo>
                <a:lnTo>
                  <a:pt x="20" y="26"/>
                </a:lnTo>
                <a:lnTo>
                  <a:pt x="20" y="26"/>
                </a:lnTo>
                <a:lnTo>
                  <a:pt x="20" y="26"/>
                </a:lnTo>
                <a:lnTo>
                  <a:pt x="20" y="26"/>
                </a:lnTo>
                <a:lnTo>
                  <a:pt x="22" y="26"/>
                </a:lnTo>
                <a:lnTo>
                  <a:pt x="22" y="26"/>
                </a:lnTo>
                <a:lnTo>
                  <a:pt x="22" y="26"/>
                </a:lnTo>
                <a:lnTo>
                  <a:pt x="22" y="26"/>
                </a:lnTo>
                <a:lnTo>
                  <a:pt x="22" y="28"/>
                </a:lnTo>
                <a:lnTo>
                  <a:pt x="22" y="28"/>
                </a:lnTo>
                <a:lnTo>
                  <a:pt x="24" y="28"/>
                </a:lnTo>
                <a:lnTo>
                  <a:pt x="26" y="28"/>
                </a:lnTo>
                <a:lnTo>
                  <a:pt x="30" y="30"/>
                </a:lnTo>
                <a:lnTo>
                  <a:pt x="30" y="32"/>
                </a:lnTo>
                <a:lnTo>
                  <a:pt x="32" y="32"/>
                </a:lnTo>
                <a:lnTo>
                  <a:pt x="36" y="32"/>
                </a:lnTo>
                <a:lnTo>
                  <a:pt x="36" y="32"/>
                </a:lnTo>
                <a:lnTo>
                  <a:pt x="36" y="34"/>
                </a:lnTo>
                <a:lnTo>
                  <a:pt x="36" y="34"/>
                </a:lnTo>
                <a:lnTo>
                  <a:pt x="38" y="34"/>
                </a:lnTo>
                <a:lnTo>
                  <a:pt x="38" y="34"/>
                </a:lnTo>
                <a:lnTo>
                  <a:pt x="38" y="34"/>
                </a:lnTo>
                <a:lnTo>
                  <a:pt x="38" y="34"/>
                </a:lnTo>
                <a:lnTo>
                  <a:pt x="38" y="34"/>
                </a:lnTo>
                <a:lnTo>
                  <a:pt x="38" y="34"/>
                </a:lnTo>
                <a:lnTo>
                  <a:pt x="38" y="34"/>
                </a:lnTo>
                <a:lnTo>
                  <a:pt x="40" y="34"/>
                </a:lnTo>
                <a:lnTo>
                  <a:pt x="40" y="34"/>
                </a:lnTo>
                <a:lnTo>
                  <a:pt x="40" y="34"/>
                </a:lnTo>
                <a:lnTo>
                  <a:pt x="40" y="34"/>
                </a:lnTo>
                <a:lnTo>
                  <a:pt x="40" y="34"/>
                </a:lnTo>
                <a:lnTo>
                  <a:pt x="42" y="34"/>
                </a:lnTo>
                <a:lnTo>
                  <a:pt x="42" y="34"/>
                </a:lnTo>
                <a:lnTo>
                  <a:pt x="42" y="34"/>
                </a:lnTo>
                <a:lnTo>
                  <a:pt x="42" y="34"/>
                </a:lnTo>
                <a:lnTo>
                  <a:pt x="44" y="34"/>
                </a:lnTo>
                <a:lnTo>
                  <a:pt x="44" y="34"/>
                </a:lnTo>
                <a:lnTo>
                  <a:pt x="44" y="36"/>
                </a:lnTo>
                <a:lnTo>
                  <a:pt x="44" y="36"/>
                </a:lnTo>
                <a:lnTo>
                  <a:pt x="44" y="36"/>
                </a:lnTo>
                <a:lnTo>
                  <a:pt x="44" y="36"/>
                </a:lnTo>
                <a:lnTo>
                  <a:pt x="44" y="36"/>
                </a:lnTo>
                <a:lnTo>
                  <a:pt x="44" y="36"/>
                </a:lnTo>
                <a:lnTo>
                  <a:pt x="46" y="36"/>
                </a:lnTo>
                <a:lnTo>
                  <a:pt x="46" y="38"/>
                </a:lnTo>
                <a:lnTo>
                  <a:pt x="46" y="38"/>
                </a:lnTo>
                <a:lnTo>
                  <a:pt x="48" y="38"/>
                </a:lnTo>
                <a:lnTo>
                  <a:pt x="48" y="38"/>
                </a:lnTo>
                <a:lnTo>
                  <a:pt x="50" y="40"/>
                </a:lnTo>
                <a:lnTo>
                  <a:pt x="50" y="40"/>
                </a:lnTo>
                <a:lnTo>
                  <a:pt x="50" y="40"/>
                </a:lnTo>
                <a:lnTo>
                  <a:pt x="50" y="40"/>
                </a:lnTo>
                <a:lnTo>
                  <a:pt x="50" y="40"/>
                </a:lnTo>
                <a:lnTo>
                  <a:pt x="54" y="42"/>
                </a:lnTo>
                <a:lnTo>
                  <a:pt x="54" y="42"/>
                </a:lnTo>
                <a:lnTo>
                  <a:pt x="54" y="42"/>
                </a:lnTo>
                <a:lnTo>
                  <a:pt x="54" y="40"/>
                </a:lnTo>
                <a:lnTo>
                  <a:pt x="56" y="40"/>
                </a:lnTo>
                <a:lnTo>
                  <a:pt x="56" y="40"/>
                </a:lnTo>
                <a:lnTo>
                  <a:pt x="58" y="40"/>
                </a:lnTo>
                <a:lnTo>
                  <a:pt x="58" y="42"/>
                </a:lnTo>
                <a:lnTo>
                  <a:pt x="58" y="42"/>
                </a:lnTo>
                <a:lnTo>
                  <a:pt x="58" y="42"/>
                </a:lnTo>
                <a:lnTo>
                  <a:pt x="58" y="42"/>
                </a:lnTo>
                <a:lnTo>
                  <a:pt x="58" y="42"/>
                </a:lnTo>
                <a:lnTo>
                  <a:pt x="58" y="42"/>
                </a:lnTo>
                <a:lnTo>
                  <a:pt x="58" y="44"/>
                </a:lnTo>
                <a:lnTo>
                  <a:pt x="58" y="44"/>
                </a:lnTo>
                <a:lnTo>
                  <a:pt x="58" y="44"/>
                </a:lnTo>
                <a:lnTo>
                  <a:pt x="58" y="44"/>
                </a:lnTo>
                <a:lnTo>
                  <a:pt x="58" y="44"/>
                </a:lnTo>
                <a:lnTo>
                  <a:pt x="58" y="44"/>
                </a:lnTo>
                <a:lnTo>
                  <a:pt x="60" y="44"/>
                </a:lnTo>
                <a:lnTo>
                  <a:pt x="60" y="44"/>
                </a:lnTo>
                <a:lnTo>
                  <a:pt x="60" y="44"/>
                </a:lnTo>
                <a:lnTo>
                  <a:pt x="60" y="44"/>
                </a:lnTo>
                <a:lnTo>
                  <a:pt x="60" y="44"/>
                </a:lnTo>
                <a:lnTo>
                  <a:pt x="62" y="44"/>
                </a:lnTo>
                <a:lnTo>
                  <a:pt x="62" y="46"/>
                </a:lnTo>
                <a:lnTo>
                  <a:pt x="62" y="46"/>
                </a:lnTo>
                <a:lnTo>
                  <a:pt x="64" y="48"/>
                </a:lnTo>
                <a:lnTo>
                  <a:pt x="64" y="48"/>
                </a:lnTo>
                <a:lnTo>
                  <a:pt x="64" y="48"/>
                </a:lnTo>
                <a:lnTo>
                  <a:pt x="64" y="48"/>
                </a:lnTo>
                <a:lnTo>
                  <a:pt x="64" y="48"/>
                </a:lnTo>
                <a:lnTo>
                  <a:pt x="64" y="50"/>
                </a:lnTo>
                <a:lnTo>
                  <a:pt x="66" y="50"/>
                </a:lnTo>
                <a:lnTo>
                  <a:pt x="66" y="50"/>
                </a:lnTo>
                <a:lnTo>
                  <a:pt x="66" y="50"/>
                </a:lnTo>
                <a:lnTo>
                  <a:pt x="68" y="50"/>
                </a:lnTo>
                <a:lnTo>
                  <a:pt x="68" y="50"/>
                </a:lnTo>
                <a:lnTo>
                  <a:pt x="68" y="50"/>
                </a:lnTo>
                <a:lnTo>
                  <a:pt x="68" y="50"/>
                </a:lnTo>
                <a:lnTo>
                  <a:pt x="68" y="50"/>
                </a:lnTo>
                <a:lnTo>
                  <a:pt x="68" y="50"/>
                </a:lnTo>
                <a:lnTo>
                  <a:pt x="70" y="50"/>
                </a:lnTo>
                <a:lnTo>
                  <a:pt x="70" y="52"/>
                </a:lnTo>
                <a:lnTo>
                  <a:pt x="70" y="52"/>
                </a:lnTo>
                <a:lnTo>
                  <a:pt x="72" y="54"/>
                </a:lnTo>
                <a:lnTo>
                  <a:pt x="72" y="56"/>
                </a:lnTo>
                <a:lnTo>
                  <a:pt x="74" y="56"/>
                </a:lnTo>
                <a:lnTo>
                  <a:pt x="74" y="56"/>
                </a:lnTo>
                <a:lnTo>
                  <a:pt x="74" y="58"/>
                </a:lnTo>
                <a:lnTo>
                  <a:pt x="76" y="60"/>
                </a:lnTo>
                <a:lnTo>
                  <a:pt x="76" y="62"/>
                </a:lnTo>
                <a:lnTo>
                  <a:pt x="74" y="64"/>
                </a:lnTo>
                <a:lnTo>
                  <a:pt x="74" y="64"/>
                </a:lnTo>
                <a:lnTo>
                  <a:pt x="74" y="66"/>
                </a:lnTo>
                <a:lnTo>
                  <a:pt x="74" y="68"/>
                </a:lnTo>
                <a:lnTo>
                  <a:pt x="74" y="68"/>
                </a:lnTo>
                <a:lnTo>
                  <a:pt x="74" y="68"/>
                </a:lnTo>
                <a:lnTo>
                  <a:pt x="74" y="68"/>
                </a:lnTo>
                <a:lnTo>
                  <a:pt x="74" y="68"/>
                </a:lnTo>
                <a:lnTo>
                  <a:pt x="74" y="68"/>
                </a:lnTo>
                <a:lnTo>
                  <a:pt x="76" y="68"/>
                </a:lnTo>
                <a:lnTo>
                  <a:pt x="76" y="68"/>
                </a:lnTo>
                <a:lnTo>
                  <a:pt x="78" y="68"/>
                </a:lnTo>
                <a:lnTo>
                  <a:pt x="78" y="68"/>
                </a:lnTo>
                <a:lnTo>
                  <a:pt x="78" y="68"/>
                </a:lnTo>
                <a:lnTo>
                  <a:pt x="80" y="70"/>
                </a:lnTo>
                <a:lnTo>
                  <a:pt x="80" y="70"/>
                </a:lnTo>
                <a:lnTo>
                  <a:pt x="80" y="70"/>
                </a:lnTo>
                <a:lnTo>
                  <a:pt x="82" y="70"/>
                </a:lnTo>
                <a:lnTo>
                  <a:pt x="84" y="70"/>
                </a:lnTo>
                <a:lnTo>
                  <a:pt x="84" y="70"/>
                </a:lnTo>
                <a:lnTo>
                  <a:pt x="84" y="70"/>
                </a:lnTo>
                <a:lnTo>
                  <a:pt x="84" y="70"/>
                </a:lnTo>
                <a:lnTo>
                  <a:pt x="86" y="72"/>
                </a:lnTo>
                <a:lnTo>
                  <a:pt x="86" y="72"/>
                </a:lnTo>
                <a:lnTo>
                  <a:pt x="86" y="72"/>
                </a:lnTo>
                <a:lnTo>
                  <a:pt x="86" y="72"/>
                </a:lnTo>
                <a:lnTo>
                  <a:pt x="86" y="72"/>
                </a:lnTo>
                <a:lnTo>
                  <a:pt x="88" y="72"/>
                </a:lnTo>
                <a:lnTo>
                  <a:pt x="88" y="74"/>
                </a:lnTo>
                <a:lnTo>
                  <a:pt x="88" y="74"/>
                </a:lnTo>
                <a:lnTo>
                  <a:pt x="88" y="74"/>
                </a:lnTo>
                <a:lnTo>
                  <a:pt x="88" y="74"/>
                </a:lnTo>
                <a:lnTo>
                  <a:pt x="88" y="74"/>
                </a:lnTo>
                <a:lnTo>
                  <a:pt x="90" y="74"/>
                </a:lnTo>
                <a:lnTo>
                  <a:pt x="90" y="74"/>
                </a:lnTo>
                <a:lnTo>
                  <a:pt x="90" y="74"/>
                </a:lnTo>
                <a:lnTo>
                  <a:pt x="90" y="74"/>
                </a:lnTo>
                <a:lnTo>
                  <a:pt x="92" y="74"/>
                </a:lnTo>
                <a:lnTo>
                  <a:pt x="92" y="76"/>
                </a:lnTo>
                <a:lnTo>
                  <a:pt x="92" y="76"/>
                </a:lnTo>
                <a:lnTo>
                  <a:pt x="92" y="76"/>
                </a:lnTo>
                <a:lnTo>
                  <a:pt x="92" y="76"/>
                </a:lnTo>
                <a:lnTo>
                  <a:pt x="92" y="76"/>
                </a:lnTo>
                <a:lnTo>
                  <a:pt x="94" y="76"/>
                </a:lnTo>
                <a:lnTo>
                  <a:pt x="96" y="76"/>
                </a:lnTo>
                <a:lnTo>
                  <a:pt x="96" y="76"/>
                </a:lnTo>
                <a:lnTo>
                  <a:pt x="96" y="76"/>
                </a:lnTo>
                <a:lnTo>
                  <a:pt x="96" y="76"/>
                </a:lnTo>
                <a:lnTo>
                  <a:pt x="98" y="76"/>
                </a:lnTo>
                <a:lnTo>
                  <a:pt x="98" y="76"/>
                </a:lnTo>
                <a:lnTo>
                  <a:pt x="98" y="76"/>
                </a:lnTo>
                <a:lnTo>
                  <a:pt x="100" y="78"/>
                </a:lnTo>
                <a:lnTo>
                  <a:pt x="100" y="78"/>
                </a:lnTo>
                <a:lnTo>
                  <a:pt x="102" y="80"/>
                </a:lnTo>
                <a:lnTo>
                  <a:pt x="102" y="82"/>
                </a:lnTo>
                <a:lnTo>
                  <a:pt x="104" y="82"/>
                </a:lnTo>
                <a:lnTo>
                  <a:pt x="104" y="82"/>
                </a:lnTo>
                <a:lnTo>
                  <a:pt x="104" y="82"/>
                </a:lnTo>
                <a:lnTo>
                  <a:pt x="104" y="84"/>
                </a:lnTo>
                <a:lnTo>
                  <a:pt x="104" y="84"/>
                </a:lnTo>
                <a:lnTo>
                  <a:pt x="104" y="84"/>
                </a:lnTo>
                <a:lnTo>
                  <a:pt x="104" y="88"/>
                </a:lnTo>
                <a:lnTo>
                  <a:pt x="104" y="88"/>
                </a:lnTo>
                <a:lnTo>
                  <a:pt x="104" y="88"/>
                </a:lnTo>
                <a:lnTo>
                  <a:pt x="104" y="88"/>
                </a:lnTo>
                <a:lnTo>
                  <a:pt x="102" y="88"/>
                </a:lnTo>
                <a:lnTo>
                  <a:pt x="102" y="88"/>
                </a:lnTo>
                <a:lnTo>
                  <a:pt x="102" y="90"/>
                </a:lnTo>
                <a:lnTo>
                  <a:pt x="102" y="90"/>
                </a:lnTo>
                <a:lnTo>
                  <a:pt x="100" y="90"/>
                </a:lnTo>
                <a:lnTo>
                  <a:pt x="98" y="90"/>
                </a:lnTo>
                <a:lnTo>
                  <a:pt x="96" y="90"/>
                </a:lnTo>
                <a:lnTo>
                  <a:pt x="94" y="90"/>
                </a:lnTo>
                <a:lnTo>
                  <a:pt x="94" y="90"/>
                </a:lnTo>
                <a:lnTo>
                  <a:pt x="94" y="90"/>
                </a:lnTo>
                <a:lnTo>
                  <a:pt x="94" y="90"/>
                </a:lnTo>
                <a:lnTo>
                  <a:pt x="94" y="88"/>
                </a:lnTo>
                <a:lnTo>
                  <a:pt x="94" y="88"/>
                </a:lnTo>
                <a:lnTo>
                  <a:pt x="92" y="88"/>
                </a:lnTo>
                <a:lnTo>
                  <a:pt x="90" y="90"/>
                </a:lnTo>
                <a:lnTo>
                  <a:pt x="90" y="90"/>
                </a:lnTo>
                <a:lnTo>
                  <a:pt x="90" y="90"/>
                </a:lnTo>
                <a:lnTo>
                  <a:pt x="90" y="90"/>
                </a:lnTo>
                <a:lnTo>
                  <a:pt x="90" y="90"/>
                </a:lnTo>
                <a:lnTo>
                  <a:pt x="90" y="90"/>
                </a:lnTo>
                <a:lnTo>
                  <a:pt x="90" y="92"/>
                </a:lnTo>
                <a:lnTo>
                  <a:pt x="90" y="92"/>
                </a:lnTo>
                <a:lnTo>
                  <a:pt x="90" y="94"/>
                </a:lnTo>
                <a:lnTo>
                  <a:pt x="90" y="94"/>
                </a:lnTo>
                <a:lnTo>
                  <a:pt x="92" y="94"/>
                </a:lnTo>
                <a:lnTo>
                  <a:pt x="92" y="98"/>
                </a:lnTo>
                <a:lnTo>
                  <a:pt x="92" y="98"/>
                </a:lnTo>
                <a:lnTo>
                  <a:pt x="92" y="98"/>
                </a:lnTo>
                <a:lnTo>
                  <a:pt x="92" y="98"/>
                </a:lnTo>
                <a:lnTo>
                  <a:pt x="92" y="98"/>
                </a:lnTo>
                <a:lnTo>
                  <a:pt x="92" y="98"/>
                </a:lnTo>
                <a:lnTo>
                  <a:pt x="92" y="98"/>
                </a:lnTo>
                <a:lnTo>
                  <a:pt x="92" y="98"/>
                </a:lnTo>
                <a:lnTo>
                  <a:pt x="92" y="100"/>
                </a:lnTo>
                <a:lnTo>
                  <a:pt x="92" y="100"/>
                </a:lnTo>
                <a:lnTo>
                  <a:pt x="92" y="102"/>
                </a:lnTo>
                <a:lnTo>
                  <a:pt x="94" y="102"/>
                </a:lnTo>
                <a:lnTo>
                  <a:pt x="94" y="102"/>
                </a:lnTo>
                <a:lnTo>
                  <a:pt x="94" y="102"/>
                </a:lnTo>
                <a:lnTo>
                  <a:pt x="94" y="102"/>
                </a:lnTo>
                <a:lnTo>
                  <a:pt x="96" y="104"/>
                </a:lnTo>
                <a:lnTo>
                  <a:pt x="96" y="104"/>
                </a:lnTo>
                <a:lnTo>
                  <a:pt x="98" y="106"/>
                </a:lnTo>
                <a:lnTo>
                  <a:pt x="100" y="106"/>
                </a:lnTo>
                <a:lnTo>
                  <a:pt x="100" y="108"/>
                </a:lnTo>
                <a:lnTo>
                  <a:pt x="100" y="108"/>
                </a:lnTo>
                <a:lnTo>
                  <a:pt x="100" y="108"/>
                </a:lnTo>
                <a:lnTo>
                  <a:pt x="100" y="108"/>
                </a:lnTo>
                <a:lnTo>
                  <a:pt x="100" y="110"/>
                </a:lnTo>
                <a:lnTo>
                  <a:pt x="100" y="110"/>
                </a:lnTo>
                <a:lnTo>
                  <a:pt x="100" y="110"/>
                </a:lnTo>
                <a:lnTo>
                  <a:pt x="100" y="110"/>
                </a:lnTo>
                <a:lnTo>
                  <a:pt x="100" y="110"/>
                </a:lnTo>
                <a:lnTo>
                  <a:pt x="102" y="110"/>
                </a:lnTo>
                <a:lnTo>
                  <a:pt x="102" y="110"/>
                </a:lnTo>
                <a:lnTo>
                  <a:pt x="102" y="110"/>
                </a:lnTo>
                <a:lnTo>
                  <a:pt x="102" y="110"/>
                </a:lnTo>
                <a:lnTo>
                  <a:pt x="102" y="110"/>
                </a:lnTo>
                <a:lnTo>
                  <a:pt x="102" y="110"/>
                </a:lnTo>
                <a:lnTo>
                  <a:pt x="102" y="110"/>
                </a:lnTo>
                <a:lnTo>
                  <a:pt x="104" y="110"/>
                </a:lnTo>
                <a:lnTo>
                  <a:pt x="104" y="110"/>
                </a:lnTo>
                <a:lnTo>
                  <a:pt x="104" y="112"/>
                </a:lnTo>
                <a:lnTo>
                  <a:pt x="104" y="112"/>
                </a:lnTo>
                <a:lnTo>
                  <a:pt x="104" y="112"/>
                </a:lnTo>
                <a:lnTo>
                  <a:pt x="104" y="112"/>
                </a:lnTo>
                <a:lnTo>
                  <a:pt x="106" y="112"/>
                </a:lnTo>
                <a:lnTo>
                  <a:pt x="106" y="112"/>
                </a:lnTo>
                <a:lnTo>
                  <a:pt x="106" y="114"/>
                </a:lnTo>
                <a:lnTo>
                  <a:pt x="106" y="114"/>
                </a:lnTo>
                <a:lnTo>
                  <a:pt x="106" y="116"/>
                </a:lnTo>
                <a:lnTo>
                  <a:pt x="106" y="116"/>
                </a:lnTo>
                <a:lnTo>
                  <a:pt x="106" y="116"/>
                </a:lnTo>
                <a:lnTo>
                  <a:pt x="106" y="116"/>
                </a:lnTo>
                <a:lnTo>
                  <a:pt x="106" y="118"/>
                </a:lnTo>
                <a:lnTo>
                  <a:pt x="106" y="120"/>
                </a:lnTo>
                <a:lnTo>
                  <a:pt x="106" y="120"/>
                </a:lnTo>
                <a:lnTo>
                  <a:pt x="106" y="120"/>
                </a:lnTo>
                <a:lnTo>
                  <a:pt x="106" y="120"/>
                </a:lnTo>
                <a:lnTo>
                  <a:pt x="108" y="120"/>
                </a:lnTo>
                <a:lnTo>
                  <a:pt x="108" y="120"/>
                </a:lnTo>
                <a:lnTo>
                  <a:pt x="108" y="120"/>
                </a:lnTo>
                <a:lnTo>
                  <a:pt x="108" y="120"/>
                </a:lnTo>
                <a:lnTo>
                  <a:pt x="110" y="122"/>
                </a:lnTo>
                <a:lnTo>
                  <a:pt x="110" y="122"/>
                </a:lnTo>
                <a:lnTo>
                  <a:pt x="110" y="122"/>
                </a:lnTo>
                <a:lnTo>
                  <a:pt x="110" y="124"/>
                </a:lnTo>
                <a:lnTo>
                  <a:pt x="110" y="124"/>
                </a:lnTo>
                <a:lnTo>
                  <a:pt x="110" y="126"/>
                </a:lnTo>
                <a:lnTo>
                  <a:pt x="110" y="126"/>
                </a:lnTo>
                <a:lnTo>
                  <a:pt x="110" y="128"/>
                </a:lnTo>
                <a:lnTo>
                  <a:pt x="110" y="128"/>
                </a:lnTo>
                <a:lnTo>
                  <a:pt x="112" y="128"/>
                </a:lnTo>
                <a:lnTo>
                  <a:pt x="112" y="128"/>
                </a:lnTo>
                <a:lnTo>
                  <a:pt x="112" y="128"/>
                </a:lnTo>
                <a:lnTo>
                  <a:pt x="114" y="128"/>
                </a:lnTo>
                <a:lnTo>
                  <a:pt x="114" y="128"/>
                </a:lnTo>
                <a:lnTo>
                  <a:pt x="114" y="128"/>
                </a:lnTo>
                <a:lnTo>
                  <a:pt x="118" y="128"/>
                </a:lnTo>
                <a:lnTo>
                  <a:pt x="118" y="128"/>
                </a:lnTo>
                <a:lnTo>
                  <a:pt x="120" y="126"/>
                </a:lnTo>
                <a:lnTo>
                  <a:pt x="120" y="126"/>
                </a:lnTo>
                <a:lnTo>
                  <a:pt x="122" y="128"/>
                </a:lnTo>
                <a:lnTo>
                  <a:pt x="122" y="128"/>
                </a:lnTo>
                <a:lnTo>
                  <a:pt x="122" y="130"/>
                </a:lnTo>
                <a:lnTo>
                  <a:pt x="122" y="130"/>
                </a:lnTo>
                <a:lnTo>
                  <a:pt x="122" y="130"/>
                </a:lnTo>
                <a:lnTo>
                  <a:pt x="120" y="130"/>
                </a:lnTo>
                <a:lnTo>
                  <a:pt x="118" y="132"/>
                </a:lnTo>
                <a:lnTo>
                  <a:pt x="118" y="134"/>
                </a:lnTo>
                <a:lnTo>
                  <a:pt x="118" y="134"/>
                </a:lnTo>
                <a:lnTo>
                  <a:pt x="118" y="134"/>
                </a:lnTo>
                <a:lnTo>
                  <a:pt x="120" y="134"/>
                </a:lnTo>
                <a:lnTo>
                  <a:pt x="120" y="134"/>
                </a:lnTo>
                <a:lnTo>
                  <a:pt x="120" y="136"/>
                </a:lnTo>
                <a:lnTo>
                  <a:pt x="120" y="136"/>
                </a:lnTo>
                <a:lnTo>
                  <a:pt x="120" y="136"/>
                </a:lnTo>
                <a:lnTo>
                  <a:pt x="120" y="136"/>
                </a:lnTo>
                <a:lnTo>
                  <a:pt x="120" y="136"/>
                </a:lnTo>
                <a:lnTo>
                  <a:pt x="120" y="136"/>
                </a:lnTo>
                <a:lnTo>
                  <a:pt x="122" y="136"/>
                </a:lnTo>
                <a:lnTo>
                  <a:pt x="122" y="136"/>
                </a:lnTo>
                <a:lnTo>
                  <a:pt x="122" y="136"/>
                </a:lnTo>
                <a:lnTo>
                  <a:pt x="122" y="136"/>
                </a:lnTo>
                <a:lnTo>
                  <a:pt x="122" y="136"/>
                </a:lnTo>
                <a:lnTo>
                  <a:pt x="126" y="136"/>
                </a:lnTo>
                <a:lnTo>
                  <a:pt x="126" y="136"/>
                </a:lnTo>
                <a:lnTo>
                  <a:pt x="128" y="136"/>
                </a:lnTo>
                <a:lnTo>
                  <a:pt x="128" y="138"/>
                </a:lnTo>
                <a:lnTo>
                  <a:pt x="128" y="138"/>
                </a:lnTo>
                <a:lnTo>
                  <a:pt x="130" y="138"/>
                </a:lnTo>
                <a:lnTo>
                  <a:pt x="130" y="138"/>
                </a:lnTo>
                <a:lnTo>
                  <a:pt x="130" y="138"/>
                </a:lnTo>
                <a:lnTo>
                  <a:pt x="130" y="138"/>
                </a:lnTo>
                <a:lnTo>
                  <a:pt x="130" y="138"/>
                </a:lnTo>
                <a:lnTo>
                  <a:pt x="132" y="138"/>
                </a:lnTo>
                <a:lnTo>
                  <a:pt x="132" y="138"/>
                </a:lnTo>
                <a:lnTo>
                  <a:pt x="132" y="138"/>
                </a:lnTo>
                <a:lnTo>
                  <a:pt x="130" y="140"/>
                </a:lnTo>
                <a:lnTo>
                  <a:pt x="130" y="140"/>
                </a:lnTo>
                <a:lnTo>
                  <a:pt x="130" y="140"/>
                </a:lnTo>
                <a:lnTo>
                  <a:pt x="128" y="140"/>
                </a:lnTo>
                <a:lnTo>
                  <a:pt x="128" y="140"/>
                </a:lnTo>
                <a:lnTo>
                  <a:pt x="128" y="140"/>
                </a:lnTo>
                <a:lnTo>
                  <a:pt x="126" y="140"/>
                </a:lnTo>
                <a:lnTo>
                  <a:pt x="126" y="140"/>
                </a:lnTo>
                <a:lnTo>
                  <a:pt x="126" y="140"/>
                </a:lnTo>
                <a:lnTo>
                  <a:pt x="126" y="140"/>
                </a:lnTo>
                <a:lnTo>
                  <a:pt x="126" y="142"/>
                </a:lnTo>
                <a:lnTo>
                  <a:pt x="126" y="142"/>
                </a:lnTo>
                <a:lnTo>
                  <a:pt x="126" y="142"/>
                </a:lnTo>
                <a:lnTo>
                  <a:pt x="128" y="144"/>
                </a:lnTo>
                <a:lnTo>
                  <a:pt x="128" y="144"/>
                </a:lnTo>
                <a:lnTo>
                  <a:pt x="128" y="144"/>
                </a:lnTo>
                <a:lnTo>
                  <a:pt x="128" y="144"/>
                </a:lnTo>
                <a:lnTo>
                  <a:pt x="130" y="144"/>
                </a:lnTo>
                <a:lnTo>
                  <a:pt x="130" y="144"/>
                </a:lnTo>
                <a:lnTo>
                  <a:pt x="130" y="144"/>
                </a:lnTo>
                <a:lnTo>
                  <a:pt x="132" y="146"/>
                </a:lnTo>
                <a:lnTo>
                  <a:pt x="134" y="146"/>
                </a:lnTo>
                <a:lnTo>
                  <a:pt x="134" y="146"/>
                </a:lnTo>
                <a:lnTo>
                  <a:pt x="134" y="146"/>
                </a:lnTo>
                <a:lnTo>
                  <a:pt x="134" y="146"/>
                </a:lnTo>
                <a:lnTo>
                  <a:pt x="134" y="146"/>
                </a:lnTo>
                <a:lnTo>
                  <a:pt x="134" y="146"/>
                </a:lnTo>
                <a:lnTo>
                  <a:pt x="136" y="146"/>
                </a:lnTo>
                <a:lnTo>
                  <a:pt x="136" y="146"/>
                </a:lnTo>
                <a:lnTo>
                  <a:pt x="138" y="148"/>
                </a:lnTo>
                <a:lnTo>
                  <a:pt x="138" y="148"/>
                </a:lnTo>
                <a:lnTo>
                  <a:pt x="138" y="148"/>
                </a:lnTo>
                <a:lnTo>
                  <a:pt x="140" y="148"/>
                </a:lnTo>
                <a:lnTo>
                  <a:pt x="142" y="148"/>
                </a:lnTo>
                <a:lnTo>
                  <a:pt x="142" y="148"/>
                </a:lnTo>
                <a:lnTo>
                  <a:pt x="142" y="148"/>
                </a:lnTo>
                <a:lnTo>
                  <a:pt x="142" y="148"/>
                </a:lnTo>
                <a:lnTo>
                  <a:pt x="142" y="148"/>
                </a:lnTo>
                <a:lnTo>
                  <a:pt x="142" y="148"/>
                </a:lnTo>
                <a:lnTo>
                  <a:pt x="142" y="148"/>
                </a:lnTo>
                <a:lnTo>
                  <a:pt x="142" y="148"/>
                </a:lnTo>
                <a:lnTo>
                  <a:pt x="140" y="148"/>
                </a:lnTo>
                <a:lnTo>
                  <a:pt x="138" y="150"/>
                </a:lnTo>
                <a:lnTo>
                  <a:pt x="138" y="150"/>
                </a:lnTo>
                <a:lnTo>
                  <a:pt x="138" y="150"/>
                </a:lnTo>
                <a:lnTo>
                  <a:pt x="138" y="150"/>
                </a:lnTo>
                <a:lnTo>
                  <a:pt x="136" y="148"/>
                </a:lnTo>
                <a:lnTo>
                  <a:pt x="136" y="148"/>
                </a:lnTo>
                <a:lnTo>
                  <a:pt x="136" y="148"/>
                </a:lnTo>
                <a:lnTo>
                  <a:pt x="136" y="148"/>
                </a:lnTo>
                <a:lnTo>
                  <a:pt x="134" y="148"/>
                </a:lnTo>
                <a:lnTo>
                  <a:pt x="134" y="150"/>
                </a:lnTo>
                <a:lnTo>
                  <a:pt x="134" y="150"/>
                </a:lnTo>
                <a:lnTo>
                  <a:pt x="134" y="150"/>
                </a:lnTo>
                <a:lnTo>
                  <a:pt x="138" y="152"/>
                </a:lnTo>
                <a:lnTo>
                  <a:pt x="138" y="152"/>
                </a:lnTo>
                <a:lnTo>
                  <a:pt x="138" y="152"/>
                </a:lnTo>
                <a:lnTo>
                  <a:pt x="138" y="152"/>
                </a:lnTo>
                <a:lnTo>
                  <a:pt x="138" y="152"/>
                </a:lnTo>
                <a:lnTo>
                  <a:pt x="138" y="154"/>
                </a:lnTo>
                <a:lnTo>
                  <a:pt x="136" y="154"/>
                </a:lnTo>
                <a:lnTo>
                  <a:pt x="136" y="154"/>
                </a:lnTo>
                <a:lnTo>
                  <a:pt x="136" y="154"/>
                </a:lnTo>
                <a:lnTo>
                  <a:pt x="136" y="154"/>
                </a:lnTo>
                <a:lnTo>
                  <a:pt x="136" y="154"/>
                </a:lnTo>
                <a:lnTo>
                  <a:pt x="136" y="154"/>
                </a:lnTo>
                <a:lnTo>
                  <a:pt x="134" y="154"/>
                </a:lnTo>
                <a:lnTo>
                  <a:pt x="134" y="154"/>
                </a:lnTo>
                <a:lnTo>
                  <a:pt x="132" y="154"/>
                </a:lnTo>
                <a:lnTo>
                  <a:pt x="132" y="156"/>
                </a:lnTo>
                <a:lnTo>
                  <a:pt x="132" y="156"/>
                </a:lnTo>
                <a:lnTo>
                  <a:pt x="130" y="154"/>
                </a:lnTo>
                <a:lnTo>
                  <a:pt x="130" y="154"/>
                </a:lnTo>
                <a:lnTo>
                  <a:pt x="130" y="154"/>
                </a:lnTo>
                <a:lnTo>
                  <a:pt x="130" y="154"/>
                </a:lnTo>
                <a:lnTo>
                  <a:pt x="128" y="154"/>
                </a:lnTo>
                <a:lnTo>
                  <a:pt x="128" y="152"/>
                </a:lnTo>
                <a:lnTo>
                  <a:pt x="128" y="152"/>
                </a:lnTo>
                <a:lnTo>
                  <a:pt x="126" y="152"/>
                </a:lnTo>
                <a:lnTo>
                  <a:pt x="126" y="152"/>
                </a:lnTo>
                <a:lnTo>
                  <a:pt x="128" y="152"/>
                </a:lnTo>
                <a:lnTo>
                  <a:pt x="128" y="152"/>
                </a:lnTo>
                <a:lnTo>
                  <a:pt x="128" y="152"/>
                </a:lnTo>
                <a:lnTo>
                  <a:pt x="128" y="152"/>
                </a:lnTo>
                <a:lnTo>
                  <a:pt x="128" y="152"/>
                </a:lnTo>
                <a:lnTo>
                  <a:pt x="128" y="152"/>
                </a:lnTo>
                <a:lnTo>
                  <a:pt x="130" y="152"/>
                </a:lnTo>
                <a:lnTo>
                  <a:pt x="130" y="152"/>
                </a:lnTo>
                <a:lnTo>
                  <a:pt x="130" y="152"/>
                </a:lnTo>
                <a:lnTo>
                  <a:pt x="130" y="152"/>
                </a:lnTo>
                <a:lnTo>
                  <a:pt x="128" y="150"/>
                </a:lnTo>
                <a:lnTo>
                  <a:pt x="128" y="150"/>
                </a:lnTo>
                <a:lnTo>
                  <a:pt x="126" y="150"/>
                </a:lnTo>
                <a:lnTo>
                  <a:pt x="126" y="150"/>
                </a:lnTo>
                <a:lnTo>
                  <a:pt x="126" y="150"/>
                </a:lnTo>
                <a:lnTo>
                  <a:pt x="126" y="150"/>
                </a:lnTo>
                <a:lnTo>
                  <a:pt x="126" y="150"/>
                </a:lnTo>
                <a:lnTo>
                  <a:pt x="124" y="150"/>
                </a:lnTo>
                <a:lnTo>
                  <a:pt x="124" y="150"/>
                </a:lnTo>
                <a:lnTo>
                  <a:pt x="124" y="150"/>
                </a:lnTo>
                <a:lnTo>
                  <a:pt x="122" y="150"/>
                </a:lnTo>
                <a:lnTo>
                  <a:pt x="122" y="150"/>
                </a:lnTo>
                <a:lnTo>
                  <a:pt x="120" y="148"/>
                </a:lnTo>
                <a:lnTo>
                  <a:pt x="118" y="148"/>
                </a:lnTo>
                <a:lnTo>
                  <a:pt x="118" y="148"/>
                </a:lnTo>
                <a:lnTo>
                  <a:pt x="118" y="148"/>
                </a:lnTo>
                <a:lnTo>
                  <a:pt x="118" y="148"/>
                </a:lnTo>
                <a:lnTo>
                  <a:pt x="116" y="148"/>
                </a:lnTo>
                <a:lnTo>
                  <a:pt x="116" y="148"/>
                </a:lnTo>
                <a:lnTo>
                  <a:pt x="116" y="148"/>
                </a:lnTo>
                <a:lnTo>
                  <a:pt x="116" y="148"/>
                </a:lnTo>
                <a:lnTo>
                  <a:pt x="114" y="148"/>
                </a:lnTo>
                <a:lnTo>
                  <a:pt x="114" y="148"/>
                </a:lnTo>
                <a:lnTo>
                  <a:pt x="114" y="148"/>
                </a:lnTo>
                <a:lnTo>
                  <a:pt x="114" y="148"/>
                </a:lnTo>
                <a:lnTo>
                  <a:pt x="112" y="148"/>
                </a:lnTo>
                <a:lnTo>
                  <a:pt x="110" y="146"/>
                </a:lnTo>
                <a:lnTo>
                  <a:pt x="110" y="146"/>
                </a:lnTo>
                <a:lnTo>
                  <a:pt x="110" y="146"/>
                </a:lnTo>
                <a:lnTo>
                  <a:pt x="106" y="146"/>
                </a:lnTo>
                <a:lnTo>
                  <a:pt x="106" y="146"/>
                </a:lnTo>
                <a:lnTo>
                  <a:pt x="106" y="146"/>
                </a:lnTo>
                <a:lnTo>
                  <a:pt x="106" y="146"/>
                </a:lnTo>
                <a:lnTo>
                  <a:pt x="106" y="146"/>
                </a:lnTo>
                <a:lnTo>
                  <a:pt x="104" y="146"/>
                </a:lnTo>
                <a:lnTo>
                  <a:pt x="104" y="146"/>
                </a:lnTo>
                <a:lnTo>
                  <a:pt x="104" y="146"/>
                </a:lnTo>
                <a:lnTo>
                  <a:pt x="102" y="144"/>
                </a:lnTo>
                <a:lnTo>
                  <a:pt x="102" y="146"/>
                </a:lnTo>
                <a:lnTo>
                  <a:pt x="102" y="146"/>
                </a:lnTo>
                <a:lnTo>
                  <a:pt x="102" y="146"/>
                </a:lnTo>
                <a:lnTo>
                  <a:pt x="102" y="146"/>
                </a:lnTo>
                <a:lnTo>
                  <a:pt x="102" y="146"/>
                </a:lnTo>
                <a:lnTo>
                  <a:pt x="100" y="146"/>
                </a:lnTo>
                <a:lnTo>
                  <a:pt x="100" y="146"/>
                </a:lnTo>
                <a:lnTo>
                  <a:pt x="100" y="146"/>
                </a:lnTo>
                <a:lnTo>
                  <a:pt x="100" y="146"/>
                </a:lnTo>
                <a:lnTo>
                  <a:pt x="98" y="144"/>
                </a:lnTo>
                <a:lnTo>
                  <a:pt x="98" y="144"/>
                </a:lnTo>
                <a:lnTo>
                  <a:pt x="98" y="144"/>
                </a:lnTo>
                <a:lnTo>
                  <a:pt x="98" y="144"/>
                </a:lnTo>
                <a:lnTo>
                  <a:pt x="94" y="144"/>
                </a:lnTo>
                <a:lnTo>
                  <a:pt x="94" y="144"/>
                </a:lnTo>
                <a:lnTo>
                  <a:pt x="94" y="142"/>
                </a:lnTo>
                <a:lnTo>
                  <a:pt x="94" y="142"/>
                </a:lnTo>
                <a:lnTo>
                  <a:pt x="94" y="142"/>
                </a:lnTo>
                <a:lnTo>
                  <a:pt x="94" y="140"/>
                </a:lnTo>
                <a:lnTo>
                  <a:pt x="94" y="140"/>
                </a:lnTo>
                <a:lnTo>
                  <a:pt x="94" y="140"/>
                </a:lnTo>
                <a:lnTo>
                  <a:pt x="94" y="140"/>
                </a:lnTo>
                <a:lnTo>
                  <a:pt x="94" y="140"/>
                </a:lnTo>
                <a:lnTo>
                  <a:pt x="92" y="138"/>
                </a:lnTo>
                <a:lnTo>
                  <a:pt x="92" y="136"/>
                </a:lnTo>
                <a:lnTo>
                  <a:pt x="92" y="136"/>
                </a:lnTo>
                <a:lnTo>
                  <a:pt x="90" y="136"/>
                </a:lnTo>
                <a:lnTo>
                  <a:pt x="88" y="134"/>
                </a:lnTo>
                <a:lnTo>
                  <a:pt x="88" y="134"/>
                </a:lnTo>
                <a:lnTo>
                  <a:pt x="88" y="134"/>
                </a:lnTo>
                <a:lnTo>
                  <a:pt x="88" y="136"/>
                </a:lnTo>
                <a:lnTo>
                  <a:pt x="88" y="136"/>
                </a:lnTo>
                <a:lnTo>
                  <a:pt x="88" y="134"/>
                </a:lnTo>
                <a:lnTo>
                  <a:pt x="88" y="134"/>
                </a:lnTo>
                <a:lnTo>
                  <a:pt x="88" y="134"/>
                </a:lnTo>
                <a:lnTo>
                  <a:pt x="86" y="132"/>
                </a:lnTo>
                <a:lnTo>
                  <a:pt x="86" y="132"/>
                </a:lnTo>
                <a:lnTo>
                  <a:pt x="86" y="132"/>
                </a:lnTo>
                <a:lnTo>
                  <a:pt x="86" y="130"/>
                </a:lnTo>
                <a:lnTo>
                  <a:pt x="86" y="130"/>
                </a:lnTo>
                <a:lnTo>
                  <a:pt x="86" y="130"/>
                </a:lnTo>
                <a:lnTo>
                  <a:pt x="88" y="128"/>
                </a:lnTo>
                <a:lnTo>
                  <a:pt x="88" y="128"/>
                </a:lnTo>
                <a:lnTo>
                  <a:pt x="88" y="128"/>
                </a:lnTo>
                <a:lnTo>
                  <a:pt x="88" y="128"/>
                </a:lnTo>
                <a:lnTo>
                  <a:pt x="86" y="128"/>
                </a:lnTo>
                <a:lnTo>
                  <a:pt x="86" y="128"/>
                </a:lnTo>
                <a:lnTo>
                  <a:pt x="86" y="128"/>
                </a:lnTo>
                <a:lnTo>
                  <a:pt x="86" y="128"/>
                </a:lnTo>
                <a:lnTo>
                  <a:pt x="86" y="128"/>
                </a:lnTo>
                <a:lnTo>
                  <a:pt x="86" y="128"/>
                </a:lnTo>
                <a:lnTo>
                  <a:pt x="82" y="128"/>
                </a:lnTo>
                <a:lnTo>
                  <a:pt x="82" y="128"/>
                </a:lnTo>
                <a:lnTo>
                  <a:pt x="82" y="126"/>
                </a:lnTo>
                <a:lnTo>
                  <a:pt x="82" y="126"/>
                </a:lnTo>
                <a:lnTo>
                  <a:pt x="82" y="126"/>
                </a:lnTo>
                <a:lnTo>
                  <a:pt x="82" y="126"/>
                </a:lnTo>
                <a:lnTo>
                  <a:pt x="82" y="124"/>
                </a:lnTo>
                <a:lnTo>
                  <a:pt x="82" y="124"/>
                </a:lnTo>
                <a:lnTo>
                  <a:pt x="82" y="122"/>
                </a:lnTo>
                <a:lnTo>
                  <a:pt x="82" y="122"/>
                </a:lnTo>
                <a:lnTo>
                  <a:pt x="80" y="120"/>
                </a:lnTo>
                <a:lnTo>
                  <a:pt x="80" y="120"/>
                </a:lnTo>
                <a:lnTo>
                  <a:pt x="80" y="120"/>
                </a:lnTo>
                <a:lnTo>
                  <a:pt x="80" y="120"/>
                </a:lnTo>
                <a:lnTo>
                  <a:pt x="80" y="120"/>
                </a:lnTo>
                <a:close/>
                <a:moveTo>
                  <a:pt x="170" y="48"/>
                </a:moveTo>
                <a:lnTo>
                  <a:pt x="170" y="48"/>
                </a:lnTo>
                <a:lnTo>
                  <a:pt x="170" y="48"/>
                </a:lnTo>
                <a:lnTo>
                  <a:pt x="170" y="48"/>
                </a:lnTo>
                <a:lnTo>
                  <a:pt x="170" y="48"/>
                </a:lnTo>
                <a:lnTo>
                  <a:pt x="170" y="48"/>
                </a:lnTo>
                <a:lnTo>
                  <a:pt x="170" y="48"/>
                </a:lnTo>
                <a:lnTo>
                  <a:pt x="170" y="48"/>
                </a:lnTo>
                <a:lnTo>
                  <a:pt x="170" y="48"/>
                </a:lnTo>
                <a:lnTo>
                  <a:pt x="170" y="48"/>
                </a:lnTo>
                <a:lnTo>
                  <a:pt x="170" y="48"/>
                </a:lnTo>
                <a:lnTo>
                  <a:pt x="170" y="50"/>
                </a:lnTo>
                <a:lnTo>
                  <a:pt x="170" y="50"/>
                </a:lnTo>
                <a:lnTo>
                  <a:pt x="172" y="50"/>
                </a:lnTo>
                <a:lnTo>
                  <a:pt x="172" y="50"/>
                </a:lnTo>
                <a:lnTo>
                  <a:pt x="172" y="50"/>
                </a:lnTo>
                <a:lnTo>
                  <a:pt x="172" y="50"/>
                </a:lnTo>
                <a:lnTo>
                  <a:pt x="172" y="54"/>
                </a:lnTo>
                <a:lnTo>
                  <a:pt x="172" y="54"/>
                </a:lnTo>
                <a:lnTo>
                  <a:pt x="172" y="54"/>
                </a:lnTo>
                <a:lnTo>
                  <a:pt x="172" y="56"/>
                </a:lnTo>
                <a:lnTo>
                  <a:pt x="172" y="56"/>
                </a:lnTo>
                <a:lnTo>
                  <a:pt x="172" y="56"/>
                </a:lnTo>
                <a:lnTo>
                  <a:pt x="172" y="56"/>
                </a:lnTo>
                <a:lnTo>
                  <a:pt x="172" y="58"/>
                </a:lnTo>
                <a:lnTo>
                  <a:pt x="170" y="60"/>
                </a:lnTo>
                <a:lnTo>
                  <a:pt x="170" y="60"/>
                </a:lnTo>
                <a:lnTo>
                  <a:pt x="170" y="60"/>
                </a:lnTo>
                <a:lnTo>
                  <a:pt x="168" y="60"/>
                </a:lnTo>
                <a:lnTo>
                  <a:pt x="168" y="60"/>
                </a:lnTo>
                <a:lnTo>
                  <a:pt x="168" y="60"/>
                </a:lnTo>
                <a:lnTo>
                  <a:pt x="168" y="60"/>
                </a:lnTo>
                <a:lnTo>
                  <a:pt x="168" y="60"/>
                </a:lnTo>
                <a:lnTo>
                  <a:pt x="166" y="60"/>
                </a:lnTo>
                <a:lnTo>
                  <a:pt x="166" y="60"/>
                </a:lnTo>
                <a:lnTo>
                  <a:pt x="166" y="60"/>
                </a:lnTo>
                <a:lnTo>
                  <a:pt x="166" y="60"/>
                </a:lnTo>
                <a:lnTo>
                  <a:pt x="166" y="60"/>
                </a:lnTo>
                <a:lnTo>
                  <a:pt x="166" y="60"/>
                </a:lnTo>
                <a:lnTo>
                  <a:pt x="166" y="62"/>
                </a:lnTo>
                <a:lnTo>
                  <a:pt x="166" y="62"/>
                </a:lnTo>
                <a:lnTo>
                  <a:pt x="166" y="64"/>
                </a:lnTo>
                <a:lnTo>
                  <a:pt x="166" y="64"/>
                </a:lnTo>
                <a:lnTo>
                  <a:pt x="166" y="64"/>
                </a:lnTo>
                <a:lnTo>
                  <a:pt x="168" y="66"/>
                </a:lnTo>
                <a:lnTo>
                  <a:pt x="168" y="66"/>
                </a:lnTo>
                <a:lnTo>
                  <a:pt x="168" y="66"/>
                </a:lnTo>
                <a:lnTo>
                  <a:pt x="168" y="66"/>
                </a:lnTo>
                <a:lnTo>
                  <a:pt x="168" y="66"/>
                </a:lnTo>
                <a:lnTo>
                  <a:pt x="168" y="68"/>
                </a:lnTo>
                <a:lnTo>
                  <a:pt x="168" y="68"/>
                </a:lnTo>
                <a:lnTo>
                  <a:pt x="168" y="68"/>
                </a:lnTo>
                <a:lnTo>
                  <a:pt x="166" y="70"/>
                </a:lnTo>
                <a:lnTo>
                  <a:pt x="164" y="70"/>
                </a:lnTo>
                <a:lnTo>
                  <a:pt x="162" y="70"/>
                </a:lnTo>
                <a:lnTo>
                  <a:pt x="162" y="70"/>
                </a:lnTo>
                <a:lnTo>
                  <a:pt x="162" y="70"/>
                </a:lnTo>
                <a:lnTo>
                  <a:pt x="162" y="70"/>
                </a:lnTo>
                <a:lnTo>
                  <a:pt x="162" y="70"/>
                </a:lnTo>
                <a:lnTo>
                  <a:pt x="162" y="70"/>
                </a:lnTo>
                <a:lnTo>
                  <a:pt x="158" y="70"/>
                </a:lnTo>
                <a:lnTo>
                  <a:pt x="158" y="70"/>
                </a:lnTo>
                <a:lnTo>
                  <a:pt x="158" y="70"/>
                </a:lnTo>
                <a:lnTo>
                  <a:pt x="158" y="70"/>
                </a:lnTo>
                <a:lnTo>
                  <a:pt x="156" y="72"/>
                </a:lnTo>
                <a:lnTo>
                  <a:pt x="156" y="74"/>
                </a:lnTo>
                <a:lnTo>
                  <a:pt x="156" y="74"/>
                </a:lnTo>
                <a:lnTo>
                  <a:pt x="156" y="74"/>
                </a:lnTo>
                <a:lnTo>
                  <a:pt x="152" y="76"/>
                </a:lnTo>
                <a:lnTo>
                  <a:pt x="150" y="78"/>
                </a:lnTo>
                <a:lnTo>
                  <a:pt x="150" y="78"/>
                </a:lnTo>
                <a:lnTo>
                  <a:pt x="148" y="78"/>
                </a:lnTo>
                <a:lnTo>
                  <a:pt x="148" y="78"/>
                </a:lnTo>
                <a:lnTo>
                  <a:pt x="148" y="78"/>
                </a:lnTo>
                <a:lnTo>
                  <a:pt x="148" y="78"/>
                </a:lnTo>
                <a:lnTo>
                  <a:pt x="146" y="80"/>
                </a:lnTo>
                <a:lnTo>
                  <a:pt x="146" y="80"/>
                </a:lnTo>
                <a:lnTo>
                  <a:pt x="146" y="80"/>
                </a:lnTo>
                <a:lnTo>
                  <a:pt x="146" y="80"/>
                </a:lnTo>
                <a:lnTo>
                  <a:pt x="146" y="80"/>
                </a:lnTo>
                <a:lnTo>
                  <a:pt x="146" y="80"/>
                </a:lnTo>
                <a:lnTo>
                  <a:pt x="146" y="80"/>
                </a:lnTo>
                <a:lnTo>
                  <a:pt x="144" y="80"/>
                </a:lnTo>
                <a:lnTo>
                  <a:pt x="144" y="80"/>
                </a:lnTo>
                <a:lnTo>
                  <a:pt x="142" y="80"/>
                </a:lnTo>
                <a:lnTo>
                  <a:pt x="142" y="82"/>
                </a:lnTo>
                <a:lnTo>
                  <a:pt x="142" y="82"/>
                </a:lnTo>
                <a:lnTo>
                  <a:pt x="142" y="82"/>
                </a:lnTo>
                <a:lnTo>
                  <a:pt x="142" y="82"/>
                </a:lnTo>
                <a:lnTo>
                  <a:pt x="138" y="82"/>
                </a:lnTo>
                <a:lnTo>
                  <a:pt x="138" y="82"/>
                </a:lnTo>
                <a:lnTo>
                  <a:pt x="138" y="82"/>
                </a:lnTo>
                <a:lnTo>
                  <a:pt x="138" y="82"/>
                </a:lnTo>
                <a:lnTo>
                  <a:pt x="136" y="82"/>
                </a:lnTo>
                <a:lnTo>
                  <a:pt x="136" y="82"/>
                </a:lnTo>
                <a:lnTo>
                  <a:pt x="136" y="82"/>
                </a:lnTo>
                <a:lnTo>
                  <a:pt x="136" y="82"/>
                </a:lnTo>
                <a:lnTo>
                  <a:pt x="136" y="82"/>
                </a:lnTo>
                <a:lnTo>
                  <a:pt x="136" y="82"/>
                </a:lnTo>
                <a:lnTo>
                  <a:pt x="134" y="82"/>
                </a:lnTo>
                <a:lnTo>
                  <a:pt x="134" y="82"/>
                </a:lnTo>
                <a:lnTo>
                  <a:pt x="134" y="82"/>
                </a:lnTo>
                <a:lnTo>
                  <a:pt x="132" y="82"/>
                </a:lnTo>
                <a:lnTo>
                  <a:pt x="130" y="82"/>
                </a:lnTo>
                <a:lnTo>
                  <a:pt x="130" y="82"/>
                </a:lnTo>
                <a:lnTo>
                  <a:pt x="130" y="82"/>
                </a:lnTo>
                <a:lnTo>
                  <a:pt x="130" y="82"/>
                </a:lnTo>
                <a:lnTo>
                  <a:pt x="130" y="82"/>
                </a:lnTo>
                <a:lnTo>
                  <a:pt x="128" y="80"/>
                </a:lnTo>
                <a:lnTo>
                  <a:pt x="128" y="80"/>
                </a:lnTo>
                <a:lnTo>
                  <a:pt x="128" y="80"/>
                </a:lnTo>
                <a:lnTo>
                  <a:pt x="128" y="80"/>
                </a:lnTo>
                <a:lnTo>
                  <a:pt x="128" y="78"/>
                </a:lnTo>
                <a:lnTo>
                  <a:pt x="128" y="78"/>
                </a:lnTo>
                <a:lnTo>
                  <a:pt x="126" y="78"/>
                </a:lnTo>
                <a:lnTo>
                  <a:pt x="126" y="78"/>
                </a:lnTo>
                <a:lnTo>
                  <a:pt x="126" y="78"/>
                </a:lnTo>
                <a:lnTo>
                  <a:pt x="124" y="78"/>
                </a:lnTo>
                <a:lnTo>
                  <a:pt x="122" y="80"/>
                </a:lnTo>
                <a:lnTo>
                  <a:pt x="122" y="80"/>
                </a:lnTo>
                <a:lnTo>
                  <a:pt x="122" y="80"/>
                </a:lnTo>
                <a:lnTo>
                  <a:pt x="122" y="80"/>
                </a:lnTo>
                <a:lnTo>
                  <a:pt x="122" y="80"/>
                </a:lnTo>
                <a:lnTo>
                  <a:pt x="122" y="80"/>
                </a:lnTo>
                <a:lnTo>
                  <a:pt x="122" y="80"/>
                </a:lnTo>
                <a:lnTo>
                  <a:pt x="122" y="80"/>
                </a:lnTo>
                <a:lnTo>
                  <a:pt x="122" y="78"/>
                </a:lnTo>
                <a:lnTo>
                  <a:pt x="122" y="78"/>
                </a:lnTo>
                <a:lnTo>
                  <a:pt x="122" y="78"/>
                </a:lnTo>
                <a:lnTo>
                  <a:pt x="122" y="78"/>
                </a:lnTo>
                <a:lnTo>
                  <a:pt x="120" y="78"/>
                </a:lnTo>
                <a:lnTo>
                  <a:pt x="120" y="78"/>
                </a:lnTo>
                <a:lnTo>
                  <a:pt x="120" y="78"/>
                </a:lnTo>
                <a:lnTo>
                  <a:pt x="120" y="76"/>
                </a:lnTo>
                <a:lnTo>
                  <a:pt x="120" y="76"/>
                </a:lnTo>
                <a:lnTo>
                  <a:pt x="118" y="74"/>
                </a:lnTo>
                <a:lnTo>
                  <a:pt x="116" y="74"/>
                </a:lnTo>
                <a:lnTo>
                  <a:pt x="116" y="74"/>
                </a:lnTo>
                <a:lnTo>
                  <a:pt x="114" y="74"/>
                </a:lnTo>
                <a:lnTo>
                  <a:pt x="112" y="74"/>
                </a:lnTo>
                <a:lnTo>
                  <a:pt x="112" y="74"/>
                </a:lnTo>
                <a:lnTo>
                  <a:pt x="112" y="72"/>
                </a:lnTo>
                <a:lnTo>
                  <a:pt x="112" y="72"/>
                </a:lnTo>
                <a:lnTo>
                  <a:pt x="112" y="72"/>
                </a:lnTo>
                <a:lnTo>
                  <a:pt x="112" y="72"/>
                </a:lnTo>
                <a:lnTo>
                  <a:pt x="112" y="70"/>
                </a:lnTo>
                <a:lnTo>
                  <a:pt x="112" y="68"/>
                </a:lnTo>
                <a:lnTo>
                  <a:pt x="112" y="68"/>
                </a:lnTo>
                <a:lnTo>
                  <a:pt x="114" y="68"/>
                </a:lnTo>
                <a:lnTo>
                  <a:pt x="114" y="68"/>
                </a:lnTo>
                <a:lnTo>
                  <a:pt x="114" y="68"/>
                </a:lnTo>
                <a:lnTo>
                  <a:pt x="114" y="68"/>
                </a:lnTo>
                <a:lnTo>
                  <a:pt x="116" y="68"/>
                </a:lnTo>
                <a:lnTo>
                  <a:pt x="120" y="68"/>
                </a:lnTo>
                <a:lnTo>
                  <a:pt x="122" y="68"/>
                </a:lnTo>
                <a:lnTo>
                  <a:pt x="122" y="68"/>
                </a:lnTo>
                <a:lnTo>
                  <a:pt x="122" y="68"/>
                </a:lnTo>
                <a:lnTo>
                  <a:pt x="122" y="68"/>
                </a:lnTo>
                <a:lnTo>
                  <a:pt x="124" y="70"/>
                </a:lnTo>
                <a:lnTo>
                  <a:pt x="124" y="70"/>
                </a:lnTo>
                <a:lnTo>
                  <a:pt x="124" y="70"/>
                </a:lnTo>
                <a:lnTo>
                  <a:pt x="124" y="70"/>
                </a:lnTo>
                <a:lnTo>
                  <a:pt x="126" y="70"/>
                </a:lnTo>
                <a:lnTo>
                  <a:pt x="126" y="70"/>
                </a:lnTo>
                <a:lnTo>
                  <a:pt x="128" y="70"/>
                </a:lnTo>
                <a:lnTo>
                  <a:pt x="130" y="70"/>
                </a:lnTo>
                <a:lnTo>
                  <a:pt x="130" y="70"/>
                </a:lnTo>
                <a:lnTo>
                  <a:pt x="130" y="70"/>
                </a:lnTo>
                <a:lnTo>
                  <a:pt x="130" y="70"/>
                </a:lnTo>
                <a:lnTo>
                  <a:pt x="132" y="70"/>
                </a:lnTo>
                <a:lnTo>
                  <a:pt x="132" y="70"/>
                </a:lnTo>
                <a:lnTo>
                  <a:pt x="132" y="70"/>
                </a:lnTo>
                <a:lnTo>
                  <a:pt x="134" y="70"/>
                </a:lnTo>
                <a:lnTo>
                  <a:pt x="134" y="70"/>
                </a:lnTo>
                <a:lnTo>
                  <a:pt x="136" y="68"/>
                </a:lnTo>
                <a:lnTo>
                  <a:pt x="136" y="68"/>
                </a:lnTo>
                <a:lnTo>
                  <a:pt x="136" y="68"/>
                </a:lnTo>
                <a:lnTo>
                  <a:pt x="136" y="68"/>
                </a:lnTo>
                <a:lnTo>
                  <a:pt x="136" y="68"/>
                </a:lnTo>
                <a:lnTo>
                  <a:pt x="136" y="68"/>
                </a:lnTo>
                <a:lnTo>
                  <a:pt x="136" y="68"/>
                </a:lnTo>
                <a:lnTo>
                  <a:pt x="136" y="68"/>
                </a:lnTo>
                <a:lnTo>
                  <a:pt x="136" y="66"/>
                </a:lnTo>
                <a:lnTo>
                  <a:pt x="136" y="66"/>
                </a:lnTo>
                <a:lnTo>
                  <a:pt x="136" y="66"/>
                </a:lnTo>
                <a:lnTo>
                  <a:pt x="136" y="66"/>
                </a:lnTo>
                <a:lnTo>
                  <a:pt x="136" y="64"/>
                </a:lnTo>
                <a:lnTo>
                  <a:pt x="138" y="62"/>
                </a:lnTo>
                <a:lnTo>
                  <a:pt x="138" y="62"/>
                </a:lnTo>
                <a:lnTo>
                  <a:pt x="138" y="60"/>
                </a:lnTo>
                <a:lnTo>
                  <a:pt x="138" y="60"/>
                </a:lnTo>
                <a:lnTo>
                  <a:pt x="138" y="60"/>
                </a:lnTo>
                <a:lnTo>
                  <a:pt x="140" y="60"/>
                </a:lnTo>
                <a:lnTo>
                  <a:pt x="140" y="62"/>
                </a:lnTo>
                <a:lnTo>
                  <a:pt x="140" y="62"/>
                </a:lnTo>
                <a:lnTo>
                  <a:pt x="140" y="62"/>
                </a:lnTo>
                <a:lnTo>
                  <a:pt x="140" y="62"/>
                </a:lnTo>
                <a:lnTo>
                  <a:pt x="140" y="62"/>
                </a:lnTo>
                <a:lnTo>
                  <a:pt x="140" y="62"/>
                </a:lnTo>
                <a:lnTo>
                  <a:pt x="138" y="62"/>
                </a:lnTo>
                <a:lnTo>
                  <a:pt x="138" y="62"/>
                </a:lnTo>
                <a:lnTo>
                  <a:pt x="138" y="62"/>
                </a:lnTo>
                <a:lnTo>
                  <a:pt x="138" y="62"/>
                </a:lnTo>
                <a:lnTo>
                  <a:pt x="138" y="62"/>
                </a:lnTo>
                <a:lnTo>
                  <a:pt x="138" y="62"/>
                </a:lnTo>
                <a:lnTo>
                  <a:pt x="138" y="64"/>
                </a:lnTo>
                <a:lnTo>
                  <a:pt x="138" y="64"/>
                </a:lnTo>
                <a:lnTo>
                  <a:pt x="138" y="66"/>
                </a:lnTo>
                <a:lnTo>
                  <a:pt x="138" y="66"/>
                </a:lnTo>
                <a:lnTo>
                  <a:pt x="138" y="68"/>
                </a:lnTo>
                <a:lnTo>
                  <a:pt x="138" y="68"/>
                </a:lnTo>
                <a:lnTo>
                  <a:pt x="138" y="70"/>
                </a:lnTo>
                <a:lnTo>
                  <a:pt x="138" y="70"/>
                </a:lnTo>
                <a:lnTo>
                  <a:pt x="138" y="70"/>
                </a:lnTo>
                <a:lnTo>
                  <a:pt x="140" y="70"/>
                </a:lnTo>
                <a:lnTo>
                  <a:pt x="140" y="70"/>
                </a:lnTo>
                <a:lnTo>
                  <a:pt x="140" y="70"/>
                </a:lnTo>
                <a:lnTo>
                  <a:pt x="140" y="70"/>
                </a:lnTo>
                <a:lnTo>
                  <a:pt x="142" y="70"/>
                </a:lnTo>
                <a:lnTo>
                  <a:pt x="142" y="70"/>
                </a:lnTo>
                <a:lnTo>
                  <a:pt x="142" y="68"/>
                </a:lnTo>
                <a:lnTo>
                  <a:pt x="142" y="68"/>
                </a:lnTo>
                <a:lnTo>
                  <a:pt x="142" y="68"/>
                </a:lnTo>
                <a:lnTo>
                  <a:pt x="144" y="68"/>
                </a:lnTo>
                <a:lnTo>
                  <a:pt x="144" y="68"/>
                </a:lnTo>
                <a:lnTo>
                  <a:pt x="144" y="68"/>
                </a:lnTo>
                <a:lnTo>
                  <a:pt x="146" y="68"/>
                </a:lnTo>
                <a:lnTo>
                  <a:pt x="146" y="68"/>
                </a:lnTo>
                <a:lnTo>
                  <a:pt x="146" y="70"/>
                </a:lnTo>
                <a:lnTo>
                  <a:pt x="146" y="70"/>
                </a:lnTo>
                <a:lnTo>
                  <a:pt x="146" y="70"/>
                </a:lnTo>
                <a:lnTo>
                  <a:pt x="146" y="70"/>
                </a:lnTo>
                <a:lnTo>
                  <a:pt x="146" y="70"/>
                </a:lnTo>
                <a:lnTo>
                  <a:pt x="150" y="68"/>
                </a:lnTo>
                <a:lnTo>
                  <a:pt x="150" y="68"/>
                </a:lnTo>
                <a:lnTo>
                  <a:pt x="150" y="68"/>
                </a:lnTo>
                <a:lnTo>
                  <a:pt x="152" y="68"/>
                </a:lnTo>
                <a:lnTo>
                  <a:pt x="152" y="68"/>
                </a:lnTo>
                <a:lnTo>
                  <a:pt x="152" y="68"/>
                </a:lnTo>
                <a:lnTo>
                  <a:pt x="152" y="66"/>
                </a:lnTo>
                <a:lnTo>
                  <a:pt x="152" y="66"/>
                </a:lnTo>
                <a:lnTo>
                  <a:pt x="152" y="66"/>
                </a:lnTo>
                <a:lnTo>
                  <a:pt x="152" y="66"/>
                </a:lnTo>
                <a:lnTo>
                  <a:pt x="152" y="64"/>
                </a:lnTo>
                <a:lnTo>
                  <a:pt x="152" y="64"/>
                </a:lnTo>
                <a:lnTo>
                  <a:pt x="152" y="64"/>
                </a:lnTo>
                <a:lnTo>
                  <a:pt x="152" y="64"/>
                </a:lnTo>
                <a:lnTo>
                  <a:pt x="152" y="64"/>
                </a:lnTo>
                <a:lnTo>
                  <a:pt x="152" y="62"/>
                </a:lnTo>
                <a:lnTo>
                  <a:pt x="152" y="62"/>
                </a:lnTo>
                <a:lnTo>
                  <a:pt x="156" y="60"/>
                </a:lnTo>
                <a:lnTo>
                  <a:pt x="156" y="60"/>
                </a:lnTo>
                <a:lnTo>
                  <a:pt x="158" y="60"/>
                </a:lnTo>
                <a:lnTo>
                  <a:pt x="158" y="60"/>
                </a:lnTo>
                <a:lnTo>
                  <a:pt x="160" y="60"/>
                </a:lnTo>
                <a:lnTo>
                  <a:pt x="160" y="60"/>
                </a:lnTo>
                <a:lnTo>
                  <a:pt x="162" y="60"/>
                </a:lnTo>
                <a:lnTo>
                  <a:pt x="162" y="60"/>
                </a:lnTo>
                <a:lnTo>
                  <a:pt x="162" y="58"/>
                </a:lnTo>
                <a:lnTo>
                  <a:pt x="162" y="58"/>
                </a:lnTo>
                <a:lnTo>
                  <a:pt x="162" y="58"/>
                </a:lnTo>
                <a:lnTo>
                  <a:pt x="162" y="58"/>
                </a:lnTo>
                <a:lnTo>
                  <a:pt x="162" y="58"/>
                </a:lnTo>
                <a:lnTo>
                  <a:pt x="162" y="54"/>
                </a:lnTo>
                <a:lnTo>
                  <a:pt x="162" y="52"/>
                </a:lnTo>
                <a:lnTo>
                  <a:pt x="160" y="50"/>
                </a:lnTo>
                <a:lnTo>
                  <a:pt x="160" y="50"/>
                </a:lnTo>
                <a:lnTo>
                  <a:pt x="160" y="48"/>
                </a:lnTo>
                <a:lnTo>
                  <a:pt x="160" y="48"/>
                </a:lnTo>
                <a:lnTo>
                  <a:pt x="160" y="48"/>
                </a:lnTo>
                <a:lnTo>
                  <a:pt x="160" y="46"/>
                </a:lnTo>
                <a:lnTo>
                  <a:pt x="164" y="48"/>
                </a:lnTo>
                <a:lnTo>
                  <a:pt x="164" y="48"/>
                </a:lnTo>
                <a:lnTo>
                  <a:pt x="164" y="48"/>
                </a:lnTo>
                <a:lnTo>
                  <a:pt x="164" y="48"/>
                </a:lnTo>
                <a:lnTo>
                  <a:pt x="166" y="48"/>
                </a:lnTo>
                <a:lnTo>
                  <a:pt x="166" y="48"/>
                </a:lnTo>
                <a:lnTo>
                  <a:pt x="166" y="48"/>
                </a:lnTo>
                <a:lnTo>
                  <a:pt x="166" y="48"/>
                </a:lnTo>
                <a:lnTo>
                  <a:pt x="166" y="50"/>
                </a:lnTo>
                <a:lnTo>
                  <a:pt x="166" y="50"/>
                </a:lnTo>
                <a:lnTo>
                  <a:pt x="166" y="50"/>
                </a:lnTo>
                <a:lnTo>
                  <a:pt x="166" y="50"/>
                </a:lnTo>
                <a:lnTo>
                  <a:pt x="170" y="48"/>
                </a:lnTo>
                <a:lnTo>
                  <a:pt x="170" y="46"/>
                </a:lnTo>
                <a:lnTo>
                  <a:pt x="170" y="46"/>
                </a:lnTo>
                <a:lnTo>
                  <a:pt x="170" y="46"/>
                </a:lnTo>
                <a:lnTo>
                  <a:pt x="170" y="46"/>
                </a:lnTo>
                <a:lnTo>
                  <a:pt x="170" y="46"/>
                </a:lnTo>
                <a:lnTo>
                  <a:pt x="170" y="46"/>
                </a:lnTo>
                <a:lnTo>
                  <a:pt x="170" y="46"/>
                </a:lnTo>
                <a:lnTo>
                  <a:pt x="170" y="48"/>
                </a:lnTo>
                <a:close/>
                <a:moveTo>
                  <a:pt x="154" y="22"/>
                </a:moveTo>
                <a:lnTo>
                  <a:pt x="156" y="24"/>
                </a:lnTo>
                <a:lnTo>
                  <a:pt x="158" y="24"/>
                </a:lnTo>
                <a:lnTo>
                  <a:pt x="158" y="24"/>
                </a:lnTo>
                <a:lnTo>
                  <a:pt x="160" y="26"/>
                </a:lnTo>
                <a:lnTo>
                  <a:pt x="160" y="26"/>
                </a:lnTo>
                <a:lnTo>
                  <a:pt x="162" y="28"/>
                </a:lnTo>
                <a:lnTo>
                  <a:pt x="162" y="28"/>
                </a:lnTo>
                <a:lnTo>
                  <a:pt x="164" y="30"/>
                </a:lnTo>
                <a:lnTo>
                  <a:pt x="166" y="30"/>
                </a:lnTo>
                <a:lnTo>
                  <a:pt x="166" y="30"/>
                </a:lnTo>
                <a:lnTo>
                  <a:pt x="166" y="30"/>
                </a:lnTo>
                <a:lnTo>
                  <a:pt x="168" y="30"/>
                </a:lnTo>
                <a:lnTo>
                  <a:pt x="168" y="32"/>
                </a:lnTo>
                <a:lnTo>
                  <a:pt x="168" y="32"/>
                </a:lnTo>
                <a:lnTo>
                  <a:pt x="170" y="34"/>
                </a:lnTo>
                <a:lnTo>
                  <a:pt x="170" y="34"/>
                </a:lnTo>
                <a:lnTo>
                  <a:pt x="172" y="36"/>
                </a:lnTo>
                <a:lnTo>
                  <a:pt x="172" y="36"/>
                </a:lnTo>
                <a:lnTo>
                  <a:pt x="172" y="36"/>
                </a:lnTo>
                <a:lnTo>
                  <a:pt x="172" y="36"/>
                </a:lnTo>
                <a:lnTo>
                  <a:pt x="172" y="36"/>
                </a:lnTo>
                <a:lnTo>
                  <a:pt x="174" y="36"/>
                </a:lnTo>
                <a:lnTo>
                  <a:pt x="174" y="38"/>
                </a:lnTo>
                <a:lnTo>
                  <a:pt x="174" y="38"/>
                </a:lnTo>
                <a:lnTo>
                  <a:pt x="174" y="38"/>
                </a:lnTo>
                <a:lnTo>
                  <a:pt x="176" y="40"/>
                </a:lnTo>
                <a:lnTo>
                  <a:pt x="176" y="40"/>
                </a:lnTo>
                <a:lnTo>
                  <a:pt x="176" y="40"/>
                </a:lnTo>
                <a:lnTo>
                  <a:pt x="176" y="40"/>
                </a:lnTo>
                <a:lnTo>
                  <a:pt x="176" y="40"/>
                </a:lnTo>
                <a:lnTo>
                  <a:pt x="178" y="42"/>
                </a:lnTo>
                <a:lnTo>
                  <a:pt x="178" y="42"/>
                </a:lnTo>
                <a:lnTo>
                  <a:pt x="178" y="42"/>
                </a:lnTo>
                <a:lnTo>
                  <a:pt x="178" y="42"/>
                </a:lnTo>
                <a:lnTo>
                  <a:pt x="178" y="42"/>
                </a:lnTo>
                <a:lnTo>
                  <a:pt x="178" y="42"/>
                </a:lnTo>
                <a:lnTo>
                  <a:pt x="180" y="44"/>
                </a:lnTo>
                <a:lnTo>
                  <a:pt x="182" y="46"/>
                </a:lnTo>
                <a:lnTo>
                  <a:pt x="182" y="46"/>
                </a:lnTo>
                <a:lnTo>
                  <a:pt x="184" y="48"/>
                </a:lnTo>
                <a:lnTo>
                  <a:pt x="184" y="48"/>
                </a:lnTo>
                <a:lnTo>
                  <a:pt x="184" y="50"/>
                </a:lnTo>
                <a:lnTo>
                  <a:pt x="184" y="50"/>
                </a:lnTo>
                <a:lnTo>
                  <a:pt x="182" y="52"/>
                </a:lnTo>
                <a:lnTo>
                  <a:pt x="182" y="52"/>
                </a:lnTo>
                <a:lnTo>
                  <a:pt x="182" y="52"/>
                </a:lnTo>
                <a:lnTo>
                  <a:pt x="182" y="52"/>
                </a:lnTo>
                <a:lnTo>
                  <a:pt x="182" y="52"/>
                </a:lnTo>
                <a:lnTo>
                  <a:pt x="182" y="54"/>
                </a:lnTo>
                <a:lnTo>
                  <a:pt x="180" y="56"/>
                </a:lnTo>
                <a:lnTo>
                  <a:pt x="180" y="58"/>
                </a:lnTo>
                <a:lnTo>
                  <a:pt x="178" y="54"/>
                </a:lnTo>
                <a:lnTo>
                  <a:pt x="176" y="54"/>
                </a:lnTo>
                <a:lnTo>
                  <a:pt x="176" y="52"/>
                </a:lnTo>
                <a:lnTo>
                  <a:pt x="176" y="52"/>
                </a:lnTo>
                <a:lnTo>
                  <a:pt x="176" y="52"/>
                </a:lnTo>
                <a:lnTo>
                  <a:pt x="176" y="50"/>
                </a:lnTo>
                <a:lnTo>
                  <a:pt x="178" y="50"/>
                </a:lnTo>
                <a:lnTo>
                  <a:pt x="178" y="50"/>
                </a:lnTo>
                <a:lnTo>
                  <a:pt x="178" y="50"/>
                </a:lnTo>
                <a:lnTo>
                  <a:pt x="178" y="48"/>
                </a:lnTo>
                <a:lnTo>
                  <a:pt x="178" y="46"/>
                </a:lnTo>
                <a:lnTo>
                  <a:pt x="176" y="44"/>
                </a:lnTo>
                <a:lnTo>
                  <a:pt x="176" y="44"/>
                </a:lnTo>
                <a:lnTo>
                  <a:pt x="176" y="42"/>
                </a:lnTo>
                <a:lnTo>
                  <a:pt x="174" y="42"/>
                </a:lnTo>
                <a:lnTo>
                  <a:pt x="174" y="42"/>
                </a:lnTo>
                <a:lnTo>
                  <a:pt x="174" y="42"/>
                </a:lnTo>
                <a:lnTo>
                  <a:pt x="174" y="40"/>
                </a:lnTo>
                <a:lnTo>
                  <a:pt x="172" y="38"/>
                </a:lnTo>
                <a:lnTo>
                  <a:pt x="172" y="38"/>
                </a:lnTo>
                <a:lnTo>
                  <a:pt x="172" y="36"/>
                </a:lnTo>
                <a:lnTo>
                  <a:pt x="170" y="36"/>
                </a:lnTo>
                <a:lnTo>
                  <a:pt x="170" y="36"/>
                </a:lnTo>
                <a:lnTo>
                  <a:pt x="168" y="34"/>
                </a:lnTo>
                <a:lnTo>
                  <a:pt x="168" y="34"/>
                </a:lnTo>
                <a:lnTo>
                  <a:pt x="166" y="34"/>
                </a:lnTo>
                <a:lnTo>
                  <a:pt x="164" y="32"/>
                </a:lnTo>
                <a:lnTo>
                  <a:pt x="164" y="32"/>
                </a:lnTo>
                <a:lnTo>
                  <a:pt x="164" y="32"/>
                </a:lnTo>
                <a:lnTo>
                  <a:pt x="162" y="30"/>
                </a:lnTo>
                <a:lnTo>
                  <a:pt x="162" y="30"/>
                </a:lnTo>
                <a:lnTo>
                  <a:pt x="162" y="30"/>
                </a:lnTo>
                <a:lnTo>
                  <a:pt x="160" y="30"/>
                </a:lnTo>
                <a:lnTo>
                  <a:pt x="160" y="28"/>
                </a:lnTo>
                <a:lnTo>
                  <a:pt x="160" y="28"/>
                </a:lnTo>
                <a:lnTo>
                  <a:pt x="160" y="28"/>
                </a:lnTo>
                <a:lnTo>
                  <a:pt x="158" y="28"/>
                </a:lnTo>
                <a:lnTo>
                  <a:pt x="158" y="26"/>
                </a:lnTo>
                <a:lnTo>
                  <a:pt x="158" y="26"/>
                </a:lnTo>
                <a:lnTo>
                  <a:pt x="156" y="26"/>
                </a:lnTo>
                <a:lnTo>
                  <a:pt x="156" y="26"/>
                </a:lnTo>
                <a:lnTo>
                  <a:pt x="156" y="24"/>
                </a:lnTo>
                <a:lnTo>
                  <a:pt x="156" y="24"/>
                </a:lnTo>
                <a:lnTo>
                  <a:pt x="154" y="24"/>
                </a:lnTo>
                <a:lnTo>
                  <a:pt x="152" y="24"/>
                </a:lnTo>
                <a:lnTo>
                  <a:pt x="152" y="24"/>
                </a:lnTo>
                <a:lnTo>
                  <a:pt x="152" y="24"/>
                </a:lnTo>
                <a:lnTo>
                  <a:pt x="152" y="24"/>
                </a:lnTo>
                <a:lnTo>
                  <a:pt x="152" y="24"/>
                </a:lnTo>
                <a:lnTo>
                  <a:pt x="150" y="24"/>
                </a:lnTo>
                <a:lnTo>
                  <a:pt x="150" y="22"/>
                </a:lnTo>
                <a:lnTo>
                  <a:pt x="150" y="22"/>
                </a:lnTo>
                <a:lnTo>
                  <a:pt x="150" y="22"/>
                </a:lnTo>
                <a:lnTo>
                  <a:pt x="152" y="22"/>
                </a:lnTo>
                <a:lnTo>
                  <a:pt x="152" y="22"/>
                </a:lnTo>
                <a:lnTo>
                  <a:pt x="152" y="22"/>
                </a:lnTo>
                <a:lnTo>
                  <a:pt x="152" y="22"/>
                </a:lnTo>
                <a:lnTo>
                  <a:pt x="152" y="22"/>
                </a:lnTo>
                <a:lnTo>
                  <a:pt x="152" y="22"/>
                </a:lnTo>
                <a:lnTo>
                  <a:pt x="150" y="20"/>
                </a:lnTo>
                <a:lnTo>
                  <a:pt x="152" y="20"/>
                </a:lnTo>
                <a:lnTo>
                  <a:pt x="152" y="20"/>
                </a:lnTo>
                <a:lnTo>
                  <a:pt x="152" y="22"/>
                </a:lnTo>
                <a:lnTo>
                  <a:pt x="154" y="22"/>
                </a:lnTo>
                <a:lnTo>
                  <a:pt x="154" y="22"/>
                </a:lnTo>
                <a:close/>
                <a:moveTo>
                  <a:pt x="106" y="74"/>
                </a:moveTo>
                <a:lnTo>
                  <a:pt x="106" y="74"/>
                </a:lnTo>
                <a:lnTo>
                  <a:pt x="106" y="74"/>
                </a:lnTo>
                <a:lnTo>
                  <a:pt x="106" y="74"/>
                </a:lnTo>
                <a:lnTo>
                  <a:pt x="106" y="74"/>
                </a:lnTo>
                <a:lnTo>
                  <a:pt x="106" y="74"/>
                </a:lnTo>
                <a:lnTo>
                  <a:pt x="104" y="72"/>
                </a:lnTo>
                <a:lnTo>
                  <a:pt x="104" y="72"/>
                </a:lnTo>
                <a:lnTo>
                  <a:pt x="104" y="72"/>
                </a:lnTo>
                <a:lnTo>
                  <a:pt x="104" y="70"/>
                </a:lnTo>
                <a:lnTo>
                  <a:pt x="104" y="70"/>
                </a:lnTo>
                <a:lnTo>
                  <a:pt x="104" y="70"/>
                </a:lnTo>
                <a:lnTo>
                  <a:pt x="104" y="68"/>
                </a:lnTo>
                <a:lnTo>
                  <a:pt x="104" y="68"/>
                </a:lnTo>
                <a:lnTo>
                  <a:pt x="104" y="68"/>
                </a:lnTo>
                <a:lnTo>
                  <a:pt x="104" y="68"/>
                </a:lnTo>
                <a:lnTo>
                  <a:pt x="104" y="68"/>
                </a:lnTo>
                <a:lnTo>
                  <a:pt x="108" y="70"/>
                </a:lnTo>
                <a:lnTo>
                  <a:pt x="108" y="70"/>
                </a:lnTo>
                <a:lnTo>
                  <a:pt x="108" y="70"/>
                </a:lnTo>
                <a:lnTo>
                  <a:pt x="108" y="70"/>
                </a:lnTo>
                <a:lnTo>
                  <a:pt x="108" y="72"/>
                </a:lnTo>
                <a:lnTo>
                  <a:pt x="108" y="72"/>
                </a:lnTo>
                <a:lnTo>
                  <a:pt x="108" y="72"/>
                </a:lnTo>
                <a:lnTo>
                  <a:pt x="108" y="72"/>
                </a:lnTo>
                <a:lnTo>
                  <a:pt x="108" y="72"/>
                </a:lnTo>
                <a:lnTo>
                  <a:pt x="108" y="72"/>
                </a:lnTo>
                <a:lnTo>
                  <a:pt x="108" y="72"/>
                </a:lnTo>
                <a:lnTo>
                  <a:pt x="108" y="74"/>
                </a:lnTo>
                <a:lnTo>
                  <a:pt x="108" y="74"/>
                </a:lnTo>
                <a:lnTo>
                  <a:pt x="106" y="74"/>
                </a:lnTo>
                <a:lnTo>
                  <a:pt x="106" y="74"/>
                </a:lnTo>
                <a:close/>
                <a:moveTo>
                  <a:pt x="170" y="154"/>
                </a:moveTo>
                <a:lnTo>
                  <a:pt x="170" y="154"/>
                </a:lnTo>
                <a:lnTo>
                  <a:pt x="170" y="154"/>
                </a:lnTo>
                <a:lnTo>
                  <a:pt x="170" y="156"/>
                </a:lnTo>
                <a:lnTo>
                  <a:pt x="170" y="156"/>
                </a:lnTo>
                <a:lnTo>
                  <a:pt x="168" y="156"/>
                </a:lnTo>
                <a:lnTo>
                  <a:pt x="168" y="156"/>
                </a:lnTo>
                <a:lnTo>
                  <a:pt x="168" y="156"/>
                </a:lnTo>
                <a:lnTo>
                  <a:pt x="166" y="154"/>
                </a:lnTo>
                <a:lnTo>
                  <a:pt x="166" y="154"/>
                </a:lnTo>
                <a:lnTo>
                  <a:pt x="166" y="154"/>
                </a:lnTo>
                <a:lnTo>
                  <a:pt x="166" y="154"/>
                </a:lnTo>
                <a:lnTo>
                  <a:pt x="166" y="154"/>
                </a:lnTo>
                <a:lnTo>
                  <a:pt x="166" y="154"/>
                </a:lnTo>
                <a:lnTo>
                  <a:pt x="166" y="154"/>
                </a:lnTo>
                <a:lnTo>
                  <a:pt x="168" y="154"/>
                </a:lnTo>
                <a:lnTo>
                  <a:pt x="168" y="154"/>
                </a:lnTo>
                <a:lnTo>
                  <a:pt x="170" y="154"/>
                </a:lnTo>
                <a:lnTo>
                  <a:pt x="170" y="154"/>
                </a:lnTo>
                <a:lnTo>
                  <a:pt x="170" y="154"/>
                </a:lnTo>
                <a:close/>
                <a:moveTo>
                  <a:pt x="190" y="166"/>
                </a:moveTo>
                <a:lnTo>
                  <a:pt x="190" y="168"/>
                </a:lnTo>
                <a:lnTo>
                  <a:pt x="190" y="168"/>
                </a:lnTo>
                <a:lnTo>
                  <a:pt x="190" y="166"/>
                </a:lnTo>
                <a:lnTo>
                  <a:pt x="188" y="166"/>
                </a:lnTo>
                <a:lnTo>
                  <a:pt x="188" y="166"/>
                </a:lnTo>
                <a:lnTo>
                  <a:pt x="186" y="168"/>
                </a:lnTo>
                <a:lnTo>
                  <a:pt x="186" y="168"/>
                </a:lnTo>
                <a:lnTo>
                  <a:pt x="186" y="168"/>
                </a:lnTo>
                <a:lnTo>
                  <a:pt x="186" y="166"/>
                </a:lnTo>
                <a:lnTo>
                  <a:pt x="186" y="166"/>
                </a:lnTo>
                <a:lnTo>
                  <a:pt x="186" y="166"/>
                </a:lnTo>
                <a:lnTo>
                  <a:pt x="188" y="166"/>
                </a:lnTo>
                <a:lnTo>
                  <a:pt x="188" y="166"/>
                </a:lnTo>
                <a:lnTo>
                  <a:pt x="190" y="166"/>
                </a:lnTo>
                <a:lnTo>
                  <a:pt x="190" y="166"/>
                </a:lnTo>
                <a:lnTo>
                  <a:pt x="190" y="166"/>
                </a:lnTo>
                <a:close/>
                <a:moveTo>
                  <a:pt x="182" y="170"/>
                </a:moveTo>
                <a:lnTo>
                  <a:pt x="180" y="170"/>
                </a:lnTo>
                <a:lnTo>
                  <a:pt x="180" y="170"/>
                </a:lnTo>
                <a:lnTo>
                  <a:pt x="178" y="170"/>
                </a:lnTo>
                <a:lnTo>
                  <a:pt x="178" y="170"/>
                </a:lnTo>
                <a:lnTo>
                  <a:pt x="178" y="170"/>
                </a:lnTo>
                <a:lnTo>
                  <a:pt x="178" y="170"/>
                </a:lnTo>
                <a:lnTo>
                  <a:pt x="176" y="170"/>
                </a:lnTo>
                <a:lnTo>
                  <a:pt x="176" y="170"/>
                </a:lnTo>
                <a:lnTo>
                  <a:pt x="176" y="170"/>
                </a:lnTo>
                <a:lnTo>
                  <a:pt x="176" y="170"/>
                </a:lnTo>
                <a:lnTo>
                  <a:pt x="176" y="168"/>
                </a:lnTo>
                <a:lnTo>
                  <a:pt x="176" y="168"/>
                </a:lnTo>
                <a:lnTo>
                  <a:pt x="176" y="168"/>
                </a:lnTo>
                <a:lnTo>
                  <a:pt x="174" y="168"/>
                </a:lnTo>
                <a:lnTo>
                  <a:pt x="174" y="166"/>
                </a:lnTo>
                <a:lnTo>
                  <a:pt x="174" y="166"/>
                </a:lnTo>
                <a:lnTo>
                  <a:pt x="174" y="166"/>
                </a:lnTo>
                <a:lnTo>
                  <a:pt x="174" y="166"/>
                </a:lnTo>
                <a:lnTo>
                  <a:pt x="174" y="166"/>
                </a:lnTo>
                <a:lnTo>
                  <a:pt x="176" y="166"/>
                </a:lnTo>
                <a:lnTo>
                  <a:pt x="176" y="166"/>
                </a:lnTo>
                <a:lnTo>
                  <a:pt x="176" y="168"/>
                </a:lnTo>
                <a:lnTo>
                  <a:pt x="176" y="168"/>
                </a:lnTo>
                <a:lnTo>
                  <a:pt x="178" y="168"/>
                </a:lnTo>
                <a:lnTo>
                  <a:pt x="178" y="168"/>
                </a:lnTo>
                <a:lnTo>
                  <a:pt x="178" y="168"/>
                </a:lnTo>
                <a:lnTo>
                  <a:pt x="178" y="168"/>
                </a:lnTo>
                <a:lnTo>
                  <a:pt x="178" y="168"/>
                </a:lnTo>
                <a:lnTo>
                  <a:pt x="180" y="168"/>
                </a:lnTo>
                <a:lnTo>
                  <a:pt x="180" y="168"/>
                </a:lnTo>
                <a:lnTo>
                  <a:pt x="182" y="170"/>
                </a:lnTo>
                <a:lnTo>
                  <a:pt x="182" y="170"/>
                </a:lnTo>
                <a:lnTo>
                  <a:pt x="182" y="170"/>
                </a:lnTo>
                <a:close/>
                <a:moveTo>
                  <a:pt x="142" y="154"/>
                </a:moveTo>
                <a:lnTo>
                  <a:pt x="142" y="154"/>
                </a:lnTo>
                <a:lnTo>
                  <a:pt x="142" y="154"/>
                </a:lnTo>
                <a:lnTo>
                  <a:pt x="140" y="154"/>
                </a:lnTo>
                <a:lnTo>
                  <a:pt x="140" y="154"/>
                </a:lnTo>
                <a:lnTo>
                  <a:pt x="140" y="154"/>
                </a:lnTo>
                <a:lnTo>
                  <a:pt x="140" y="152"/>
                </a:lnTo>
                <a:lnTo>
                  <a:pt x="142" y="152"/>
                </a:lnTo>
                <a:lnTo>
                  <a:pt x="142" y="152"/>
                </a:lnTo>
                <a:lnTo>
                  <a:pt x="142" y="152"/>
                </a:lnTo>
                <a:lnTo>
                  <a:pt x="142" y="154"/>
                </a:lnTo>
                <a:close/>
                <a:moveTo>
                  <a:pt x="38" y="118"/>
                </a:moveTo>
                <a:lnTo>
                  <a:pt x="38" y="118"/>
                </a:lnTo>
                <a:lnTo>
                  <a:pt x="38" y="118"/>
                </a:lnTo>
                <a:lnTo>
                  <a:pt x="38" y="118"/>
                </a:lnTo>
                <a:lnTo>
                  <a:pt x="38" y="118"/>
                </a:lnTo>
                <a:lnTo>
                  <a:pt x="38" y="118"/>
                </a:lnTo>
                <a:lnTo>
                  <a:pt x="36" y="118"/>
                </a:lnTo>
                <a:lnTo>
                  <a:pt x="34" y="118"/>
                </a:lnTo>
                <a:lnTo>
                  <a:pt x="34" y="116"/>
                </a:lnTo>
                <a:lnTo>
                  <a:pt x="34" y="116"/>
                </a:lnTo>
                <a:lnTo>
                  <a:pt x="34" y="116"/>
                </a:lnTo>
                <a:lnTo>
                  <a:pt x="36" y="116"/>
                </a:lnTo>
                <a:lnTo>
                  <a:pt x="36" y="116"/>
                </a:lnTo>
                <a:lnTo>
                  <a:pt x="38" y="116"/>
                </a:lnTo>
                <a:lnTo>
                  <a:pt x="38" y="116"/>
                </a:lnTo>
                <a:lnTo>
                  <a:pt x="38" y="118"/>
                </a:lnTo>
                <a:lnTo>
                  <a:pt x="38" y="118"/>
                </a:lnTo>
                <a:lnTo>
                  <a:pt x="38" y="118"/>
                </a:lnTo>
                <a:close/>
                <a:moveTo>
                  <a:pt x="38" y="122"/>
                </a:moveTo>
                <a:lnTo>
                  <a:pt x="38" y="122"/>
                </a:lnTo>
                <a:lnTo>
                  <a:pt x="38" y="122"/>
                </a:lnTo>
                <a:lnTo>
                  <a:pt x="38" y="122"/>
                </a:lnTo>
                <a:lnTo>
                  <a:pt x="36" y="120"/>
                </a:lnTo>
                <a:lnTo>
                  <a:pt x="36" y="120"/>
                </a:lnTo>
                <a:lnTo>
                  <a:pt x="34" y="118"/>
                </a:lnTo>
                <a:lnTo>
                  <a:pt x="34" y="118"/>
                </a:lnTo>
                <a:lnTo>
                  <a:pt x="34" y="118"/>
                </a:lnTo>
                <a:lnTo>
                  <a:pt x="34" y="118"/>
                </a:lnTo>
                <a:lnTo>
                  <a:pt x="32" y="118"/>
                </a:lnTo>
                <a:lnTo>
                  <a:pt x="34" y="118"/>
                </a:lnTo>
                <a:lnTo>
                  <a:pt x="34" y="118"/>
                </a:lnTo>
                <a:lnTo>
                  <a:pt x="34" y="118"/>
                </a:lnTo>
                <a:lnTo>
                  <a:pt x="34" y="118"/>
                </a:lnTo>
                <a:lnTo>
                  <a:pt x="34" y="118"/>
                </a:lnTo>
                <a:lnTo>
                  <a:pt x="34" y="118"/>
                </a:lnTo>
                <a:lnTo>
                  <a:pt x="34" y="118"/>
                </a:lnTo>
                <a:lnTo>
                  <a:pt x="36" y="118"/>
                </a:lnTo>
                <a:lnTo>
                  <a:pt x="36" y="118"/>
                </a:lnTo>
                <a:lnTo>
                  <a:pt x="36" y="120"/>
                </a:lnTo>
                <a:lnTo>
                  <a:pt x="40" y="122"/>
                </a:lnTo>
                <a:lnTo>
                  <a:pt x="40" y="122"/>
                </a:lnTo>
                <a:lnTo>
                  <a:pt x="40" y="122"/>
                </a:lnTo>
                <a:lnTo>
                  <a:pt x="38" y="122"/>
                </a:lnTo>
                <a:close/>
                <a:moveTo>
                  <a:pt x="148" y="122"/>
                </a:moveTo>
                <a:lnTo>
                  <a:pt x="148" y="124"/>
                </a:lnTo>
                <a:lnTo>
                  <a:pt x="148" y="124"/>
                </a:lnTo>
                <a:lnTo>
                  <a:pt x="148" y="120"/>
                </a:lnTo>
                <a:lnTo>
                  <a:pt x="148" y="120"/>
                </a:lnTo>
                <a:lnTo>
                  <a:pt x="148" y="120"/>
                </a:lnTo>
                <a:lnTo>
                  <a:pt x="146" y="120"/>
                </a:lnTo>
                <a:lnTo>
                  <a:pt x="146" y="120"/>
                </a:lnTo>
                <a:lnTo>
                  <a:pt x="148" y="118"/>
                </a:lnTo>
                <a:lnTo>
                  <a:pt x="148" y="118"/>
                </a:lnTo>
                <a:lnTo>
                  <a:pt x="148" y="118"/>
                </a:lnTo>
                <a:lnTo>
                  <a:pt x="148" y="118"/>
                </a:lnTo>
                <a:lnTo>
                  <a:pt x="148" y="118"/>
                </a:lnTo>
                <a:lnTo>
                  <a:pt x="148" y="120"/>
                </a:lnTo>
                <a:lnTo>
                  <a:pt x="148" y="122"/>
                </a:lnTo>
                <a:lnTo>
                  <a:pt x="148" y="122"/>
                </a:lnTo>
                <a:lnTo>
                  <a:pt x="148" y="122"/>
                </a:lnTo>
                <a:lnTo>
                  <a:pt x="148" y="122"/>
                </a:lnTo>
                <a:lnTo>
                  <a:pt x="148" y="122"/>
                </a:lnTo>
                <a:close/>
                <a:moveTo>
                  <a:pt x="152" y="26"/>
                </a:moveTo>
                <a:lnTo>
                  <a:pt x="154" y="26"/>
                </a:lnTo>
                <a:lnTo>
                  <a:pt x="154" y="26"/>
                </a:lnTo>
                <a:lnTo>
                  <a:pt x="152" y="26"/>
                </a:lnTo>
                <a:lnTo>
                  <a:pt x="152" y="26"/>
                </a:lnTo>
                <a:lnTo>
                  <a:pt x="152" y="26"/>
                </a:lnTo>
                <a:lnTo>
                  <a:pt x="152" y="26"/>
                </a:lnTo>
                <a:lnTo>
                  <a:pt x="150" y="26"/>
                </a:lnTo>
                <a:lnTo>
                  <a:pt x="150" y="26"/>
                </a:lnTo>
                <a:lnTo>
                  <a:pt x="150" y="26"/>
                </a:lnTo>
                <a:lnTo>
                  <a:pt x="150" y="26"/>
                </a:lnTo>
                <a:lnTo>
                  <a:pt x="150" y="26"/>
                </a:lnTo>
                <a:lnTo>
                  <a:pt x="152" y="26"/>
                </a:lnTo>
                <a:lnTo>
                  <a:pt x="152" y="26"/>
                </a:lnTo>
                <a:lnTo>
                  <a:pt x="152" y="26"/>
                </a:lnTo>
                <a:close/>
                <a:moveTo>
                  <a:pt x="136" y="2"/>
                </a:moveTo>
                <a:lnTo>
                  <a:pt x="136" y="4"/>
                </a:lnTo>
                <a:lnTo>
                  <a:pt x="136" y="4"/>
                </a:lnTo>
                <a:lnTo>
                  <a:pt x="136" y="4"/>
                </a:lnTo>
                <a:lnTo>
                  <a:pt x="136" y="4"/>
                </a:lnTo>
                <a:lnTo>
                  <a:pt x="134" y="4"/>
                </a:lnTo>
                <a:lnTo>
                  <a:pt x="134" y="4"/>
                </a:lnTo>
                <a:lnTo>
                  <a:pt x="134" y="4"/>
                </a:lnTo>
                <a:lnTo>
                  <a:pt x="134" y="2"/>
                </a:lnTo>
                <a:lnTo>
                  <a:pt x="134" y="2"/>
                </a:lnTo>
                <a:lnTo>
                  <a:pt x="132" y="2"/>
                </a:lnTo>
                <a:lnTo>
                  <a:pt x="132" y="2"/>
                </a:lnTo>
                <a:lnTo>
                  <a:pt x="134" y="0"/>
                </a:lnTo>
                <a:lnTo>
                  <a:pt x="134" y="0"/>
                </a:lnTo>
                <a:lnTo>
                  <a:pt x="134" y="0"/>
                </a:lnTo>
                <a:lnTo>
                  <a:pt x="134" y="0"/>
                </a:lnTo>
                <a:lnTo>
                  <a:pt x="134" y="0"/>
                </a:lnTo>
                <a:lnTo>
                  <a:pt x="136" y="2"/>
                </a:lnTo>
                <a:close/>
                <a:moveTo>
                  <a:pt x="94" y="68"/>
                </a:moveTo>
                <a:lnTo>
                  <a:pt x="94" y="68"/>
                </a:lnTo>
                <a:lnTo>
                  <a:pt x="94" y="68"/>
                </a:lnTo>
                <a:lnTo>
                  <a:pt x="92" y="66"/>
                </a:lnTo>
                <a:lnTo>
                  <a:pt x="92" y="66"/>
                </a:lnTo>
                <a:lnTo>
                  <a:pt x="92" y="64"/>
                </a:lnTo>
                <a:lnTo>
                  <a:pt x="92" y="64"/>
                </a:lnTo>
                <a:lnTo>
                  <a:pt x="94" y="64"/>
                </a:lnTo>
                <a:lnTo>
                  <a:pt x="94" y="64"/>
                </a:lnTo>
                <a:lnTo>
                  <a:pt x="94" y="64"/>
                </a:lnTo>
                <a:lnTo>
                  <a:pt x="94" y="64"/>
                </a:lnTo>
                <a:lnTo>
                  <a:pt x="94" y="64"/>
                </a:lnTo>
                <a:lnTo>
                  <a:pt x="96" y="64"/>
                </a:lnTo>
                <a:lnTo>
                  <a:pt x="96" y="64"/>
                </a:lnTo>
                <a:lnTo>
                  <a:pt x="96" y="66"/>
                </a:lnTo>
                <a:lnTo>
                  <a:pt x="96" y="68"/>
                </a:lnTo>
                <a:lnTo>
                  <a:pt x="94" y="68"/>
                </a:lnTo>
                <a:close/>
                <a:moveTo>
                  <a:pt x="178" y="30"/>
                </a:moveTo>
                <a:lnTo>
                  <a:pt x="178" y="30"/>
                </a:lnTo>
                <a:lnTo>
                  <a:pt x="178" y="30"/>
                </a:lnTo>
                <a:lnTo>
                  <a:pt x="176" y="30"/>
                </a:lnTo>
                <a:lnTo>
                  <a:pt x="176" y="30"/>
                </a:lnTo>
                <a:lnTo>
                  <a:pt x="176" y="28"/>
                </a:lnTo>
                <a:lnTo>
                  <a:pt x="176" y="28"/>
                </a:lnTo>
                <a:lnTo>
                  <a:pt x="176" y="28"/>
                </a:lnTo>
                <a:lnTo>
                  <a:pt x="176" y="28"/>
                </a:lnTo>
                <a:lnTo>
                  <a:pt x="178" y="28"/>
                </a:lnTo>
                <a:lnTo>
                  <a:pt x="178" y="28"/>
                </a:lnTo>
                <a:lnTo>
                  <a:pt x="178" y="30"/>
                </a:lnTo>
                <a:lnTo>
                  <a:pt x="178" y="30"/>
                </a:lnTo>
                <a:lnTo>
                  <a:pt x="178" y="30"/>
                </a:lnTo>
                <a:lnTo>
                  <a:pt x="178" y="30"/>
                </a:lnTo>
                <a:close/>
                <a:moveTo>
                  <a:pt x="204" y="68"/>
                </a:moveTo>
                <a:lnTo>
                  <a:pt x="204" y="68"/>
                </a:lnTo>
                <a:lnTo>
                  <a:pt x="204" y="68"/>
                </a:lnTo>
                <a:lnTo>
                  <a:pt x="204" y="66"/>
                </a:lnTo>
                <a:lnTo>
                  <a:pt x="204" y="64"/>
                </a:lnTo>
                <a:lnTo>
                  <a:pt x="204" y="62"/>
                </a:lnTo>
                <a:lnTo>
                  <a:pt x="204" y="62"/>
                </a:lnTo>
                <a:lnTo>
                  <a:pt x="204" y="62"/>
                </a:lnTo>
                <a:lnTo>
                  <a:pt x="204" y="62"/>
                </a:lnTo>
                <a:lnTo>
                  <a:pt x="204" y="62"/>
                </a:lnTo>
                <a:lnTo>
                  <a:pt x="204" y="60"/>
                </a:lnTo>
                <a:lnTo>
                  <a:pt x="204" y="60"/>
                </a:lnTo>
                <a:lnTo>
                  <a:pt x="204" y="60"/>
                </a:lnTo>
                <a:lnTo>
                  <a:pt x="204" y="60"/>
                </a:lnTo>
                <a:lnTo>
                  <a:pt x="206" y="60"/>
                </a:lnTo>
                <a:lnTo>
                  <a:pt x="206" y="60"/>
                </a:lnTo>
                <a:lnTo>
                  <a:pt x="206" y="64"/>
                </a:lnTo>
                <a:lnTo>
                  <a:pt x="206" y="64"/>
                </a:lnTo>
                <a:lnTo>
                  <a:pt x="206" y="68"/>
                </a:lnTo>
                <a:lnTo>
                  <a:pt x="206" y="68"/>
                </a:lnTo>
                <a:lnTo>
                  <a:pt x="206" y="68"/>
                </a:lnTo>
                <a:lnTo>
                  <a:pt x="206" y="68"/>
                </a:lnTo>
                <a:lnTo>
                  <a:pt x="204" y="68"/>
                </a:lnTo>
                <a:close/>
                <a:moveTo>
                  <a:pt x="140" y="134"/>
                </a:moveTo>
                <a:lnTo>
                  <a:pt x="140" y="134"/>
                </a:lnTo>
                <a:lnTo>
                  <a:pt x="142" y="134"/>
                </a:lnTo>
                <a:lnTo>
                  <a:pt x="142" y="134"/>
                </a:lnTo>
                <a:lnTo>
                  <a:pt x="142" y="134"/>
                </a:lnTo>
                <a:lnTo>
                  <a:pt x="142" y="134"/>
                </a:lnTo>
                <a:lnTo>
                  <a:pt x="142" y="134"/>
                </a:lnTo>
                <a:lnTo>
                  <a:pt x="142" y="134"/>
                </a:lnTo>
                <a:lnTo>
                  <a:pt x="144" y="136"/>
                </a:lnTo>
                <a:lnTo>
                  <a:pt x="144" y="138"/>
                </a:lnTo>
                <a:lnTo>
                  <a:pt x="144" y="138"/>
                </a:lnTo>
                <a:lnTo>
                  <a:pt x="144" y="138"/>
                </a:lnTo>
                <a:lnTo>
                  <a:pt x="144" y="138"/>
                </a:lnTo>
                <a:lnTo>
                  <a:pt x="144" y="138"/>
                </a:lnTo>
                <a:lnTo>
                  <a:pt x="144" y="138"/>
                </a:lnTo>
                <a:lnTo>
                  <a:pt x="144" y="138"/>
                </a:lnTo>
                <a:lnTo>
                  <a:pt x="144" y="138"/>
                </a:lnTo>
                <a:lnTo>
                  <a:pt x="142" y="138"/>
                </a:lnTo>
                <a:lnTo>
                  <a:pt x="142" y="138"/>
                </a:lnTo>
                <a:lnTo>
                  <a:pt x="142" y="138"/>
                </a:lnTo>
                <a:lnTo>
                  <a:pt x="142" y="138"/>
                </a:lnTo>
                <a:lnTo>
                  <a:pt x="140" y="138"/>
                </a:lnTo>
                <a:lnTo>
                  <a:pt x="140" y="138"/>
                </a:lnTo>
                <a:lnTo>
                  <a:pt x="140" y="138"/>
                </a:lnTo>
                <a:lnTo>
                  <a:pt x="138" y="138"/>
                </a:lnTo>
                <a:lnTo>
                  <a:pt x="138" y="136"/>
                </a:lnTo>
                <a:lnTo>
                  <a:pt x="138" y="134"/>
                </a:lnTo>
                <a:lnTo>
                  <a:pt x="138" y="134"/>
                </a:lnTo>
                <a:lnTo>
                  <a:pt x="136" y="134"/>
                </a:lnTo>
                <a:lnTo>
                  <a:pt x="138" y="134"/>
                </a:lnTo>
                <a:lnTo>
                  <a:pt x="138" y="134"/>
                </a:lnTo>
                <a:lnTo>
                  <a:pt x="138" y="134"/>
                </a:lnTo>
                <a:lnTo>
                  <a:pt x="138" y="132"/>
                </a:lnTo>
                <a:lnTo>
                  <a:pt x="138" y="132"/>
                </a:lnTo>
                <a:lnTo>
                  <a:pt x="138" y="132"/>
                </a:lnTo>
                <a:lnTo>
                  <a:pt x="138" y="132"/>
                </a:lnTo>
                <a:lnTo>
                  <a:pt x="140" y="134"/>
                </a:lnTo>
                <a:lnTo>
                  <a:pt x="140" y="134"/>
                </a:lnTo>
                <a:lnTo>
                  <a:pt x="140" y="134"/>
                </a:lnTo>
                <a:lnTo>
                  <a:pt x="140" y="134"/>
                </a:lnTo>
                <a:lnTo>
                  <a:pt x="140" y="134"/>
                </a:lnTo>
                <a:close/>
                <a:moveTo>
                  <a:pt x="136" y="136"/>
                </a:moveTo>
                <a:lnTo>
                  <a:pt x="136" y="136"/>
                </a:lnTo>
                <a:lnTo>
                  <a:pt x="136" y="136"/>
                </a:lnTo>
                <a:lnTo>
                  <a:pt x="134" y="134"/>
                </a:lnTo>
                <a:lnTo>
                  <a:pt x="134" y="134"/>
                </a:lnTo>
                <a:lnTo>
                  <a:pt x="132" y="134"/>
                </a:lnTo>
                <a:lnTo>
                  <a:pt x="132" y="132"/>
                </a:lnTo>
                <a:lnTo>
                  <a:pt x="132" y="132"/>
                </a:lnTo>
                <a:lnTo>
                  <a:pt x="132" y="132"/>
                </a:lnTo>
                <a:lnTo>
                  <a:pt x="132" y="132"/>
                </a:lnTo>
                <a:lnTo>
                  <a:pt x="134" y="130"/>
                </a:lnTo>
                <a:lnTo>
                  <a:pt x="134" y="130"/>
                </a:lnTo>
                <a:lnTo>
                  <a:pt x="134" y="130"/>
                </a:lnTo>
                <a:lnTo>
                  <a:pt x="134" y="130"/>
                </a:lnTo>
                <a:lnTo>
                  <a:pt x="134" y="130"/>
                </a:lnTo>
                <a:lnTo>
                  <a:pt x="136" y="132"/>
                </a:lnTo>
                <a:lnTo>
                  <a:pt x="136" y="132"/>
                </a:lnTo>
                <a:lnTo>
                  <a:pt x="136" y="134"/>
                </a:lnTo>
                <a:lnTo>
                  <a:pt x="136" y="136"/>
                </a:lnTo>
                <a:lnTo>
                  <a:pt x="136" y="136"/>
                </a:lnTo>
                <a:close/>
                <a:moveTo>
                  <a:pt x="146" y="22"/>
                </a:moveTo>
                <a:lnTo>
                  <a:pt x="146" y="22"/>
                </a:lnTo>
                <a:lnTo>
                  <a:pt x="146" y="22"/>
                </a:lnTo>
                <a:lnTo>
                  <a:pt x="146" y="22"/>
                </a:lnTo>
                <a:lnTo>
                  <a:pt x="144" y="22"/>
                </a:lnTo>
                <a:lnTo>
                  <a:pt x="144" y="22"/>
                </a:lnTo>
                <a:lnTo>
                  <a:pt x="144" y="22"/>
                </a:lnTo>
                <a:lnTo>
                  <a:pt x="144" y="22"/>
                </a:lnTo>
                <a:lnTo>
                  <a:pt x="144" y="22"/>
                </a:lnTo>
                <a:lnTo>
                  <a:pt x="142" y="22"/>
                </a:lnTo>
                <a:lnTo>
                  <a:pt x="142" y="22"/>
                </a:lnTo>
                <a:lnTo>
                  <a:pt x="142" y="22"/>
                </a:lnTo>
                <a:lnTo>
                  <a:pt x="140" y="20"/>
                </a:lnTo>
                <a:lnTo>
                  <a:pt x="138" y="18"/>
                </a:lnTo>
                <a:lnTo>
                  <a:pt x="138" y="18"/>
                </a:lnTo>
                <a:lnTo>
                  <a:pt x="138" y="18"/>
                </a:lnTo>
                <a:lnTo>
                  <a:pt x="140" y="18"/>
                </a:lnTo>
                <a:lnTo>
                  <a:pt x="142" y="16"/>
                </a:lnTo>
                <a:lnTo>
                  <a:pt x="142" y="16"/>
                </a:lnTo>
                <a:lnTo>
                  <a:pt x="142" y="16"/>
                </a:lnTo>
                <a:lnTo>
                  <a:pt x="142" y="16"/>
                </a:lnTo>
                <a:lnTo>
                  <a:pt x="146" y="18"/>
                </a:lnTo>
                <a:lnTo>
                  <a:pt x="146" y="18"/>
                </a:lnTo>
                <a:lnTo>
                  <a:pt x="146" y="20"/>
                </a:lnTo>
                <a:lnTo>
                  <a:pt x="146" y="20"/>
                </a:lnTo>
                <a:lnTo>
                  <a:pt x="146" y="22"/>
                </a:lnTo>
                <a:close/>
                <a:moveTo>
                  <a:pt x="172" y="126"/>
                </a:moveTo>
                <a:lnTo>
                  <a:pt x="174" y="128"/>
                </a:lnTo>
                <a:lnTo>
                  <a:pt x="174" y="128"/>
                </a:lnTo>
                <a:lnTo>
                  <a:pt x="176" y="128"/>
                </a:lnTo>
                <a:lnTo>
                  <a:pt x="176" y="130"/>
                </a:lnTo>
                <a:lnTo>
                  <a:pt x="174" y="130"/>
                </a:lnTo>
                <a:lnTo>
                  <a:pt x="172" y="130"/>
                </a:lnTo>
                <a:lnTo>
                  <a:pt x="172" y="130"/>
                </a:lnTo>
                <a:lnTo>
                  <a:pt x="170" y="128"/>
                </a:lnTo>
                <a:lnTo>
                  <a:pt x="170" y="128"/>
                </a:lnTo>
                <a:lnTo>
                  <a:pt x="170" y="128"/>
                </a:lnTo>
                <a:lnTo>
                  <a:pt x="168" y="128"/>
                </a:lnTo>
                <a:lnTo>
                  <a:pt x="168" y="128"/>
                </a:lnTo>
                <a:lnTo>
                  <a:pt x="168" y="128"/>
                </a:lnTo>
                <a:lnTo>
                  <a:pt x="168" y="126"/>
                </a:lnTo>
                <a:lnTo>
                  <a:pt x="170" y="126"/>
                </a:lnTo>
                <a:lnTo>
                  <a:pt x="170" y="126"/>
                </a:lnTo>
                <a:lnTo>
                  <a:pt x="172" y="126"/>
                </a:lnTo>
                <a:close/>
                <a:moveTo>
                  <a:pt x="100" y="10"/>
                </a:moveTo>
                <a:lnTo>
                  <a:pt x="102" y="12"/>
                </a:lnTo>
                <a:lnTo>
                  <a:pt x="102" y="12"/>
                </a:lnTo>
                <a:lnTo>
                  <a:pt x="102" y="10"/>
                </a:lnTo>
                <a:lnTo>
                  <a:pt x="102" y="10"/>
                </a:lnTo>
                <a:lnTo>
                  <a:pt x="102" y="10"/>
                </a:lnTo>
                <a:lnTo>
                  <a:pt x="102" y="10"/>
                </a:lnTo>
                <a:lnTo>
                  <a:pt x="102" y="10"/>
                </a:lnTo>
                <a:lnTo>
                  <a:pt x="102" y="12"/>
                </a:lnTo>
                <a:lnTo>
                  <a:pt x="102" y="12"/>
                </a:lnTo>
                <a:lnTo>
                  <a:pt x="100" y="12"/>
                </a:lnTo>
                <a:lnTo>
                  <a:pt x="100" y="12"/>
                </a:lnTo>
                <a:lnTo>
                  <a:pt x="98" y="14"/>
                </a:lnTo>
                <a:lnTo>
                  <a:pt x="98" y="14"/>
                </a:lnTo>
                <a:lnTo>
                  <a:pt x="98" y="14"/>
                </a:lnTo>
                <a:lnTo>
                  <a:pt x="96" y="14"/>
                </a:lnTo>
                <a:lnTo>
                  <a:pt x="94" y="14"/>
                </a:lnTo>
                <a:lnTo>
                  <a:pt x="92" y="14"/>
                </a:lnTo>
                <a:lnTo>
                  <a:pt x="92" y="14"/>
                </a:lnTo>
                <a:lnTo>
                  <a:pt x="92" y="14"/>
                </a:lnTo>
                <a:lnTo>
                  <a:pt x="88" y="14"/>
                </a:lnTo>
                <a:lnTo>
                  <a:pt x="88" y="14"/>
                </a:lnTo>
                <a:lnTo>
                  <a:pt x="88" y="14"/>
                </a:lnTo>
                <a:lnTo>
                  <a:pt x="88" y="12"/>
                </a:lnTo>
                <a:lnTo>
                  <a:pt x="90" y="10"/>
                </a:lnTo>
                <a:lnTo>
                  <a:pt x="90" y="10"/>
                </a:lnTo>
                <a:lnTo>
                  <a:pt x="94" y="10"/>
                </a:lnTo>
                <a:lnTo>
                  <a:pt x="94" y="10"/>
                </a:lnTo>
                <a:lnTo>
                  <a:pt x="94" y="10"/>
                </a:lnTo>
                <a:lnTo>
                  <a:pt x="96" y="10"/>
                </a:lnTo>
                <a:lnTo>
                  <a:pt x="98" y="10"/>
                </a:lnTo>
                <a:lnTo>
                  <a:pt x="98" y="10"/>
                </a:lnTo>
                <a:lnTo>
                  <a:pt x="98" y="10"/>
                </a:lnTo>
                <a:lnTo>
                  <a:pt x="100" y="10"/>
                </a:lnTo>
                <a:close/>
                <a:moveTo>
                  <a:pt x="78" y="56"/>
                </a:moveTo>
                <a:lnTo>
                  <a:pt x="78" y="56"/>
                </a:lnTo>
                <a:lnTo>
                  <a:pt x="78" y="56"/>
                </a:lnTo>
                <a:lnTo>
                  <a:pt x="78" y="56"/>
                </a:lnTo>
                <a:lnTo>
                  <a:pt x="76" y="56"/>
                </a:lnTo>
                <a:lnTo>
                  <a:pt x="76" y="56"/>
                </a:lnTo>
                <a:lnTo>
                  <a:pt x="76" y="54"/>
                </a:lnTo>
                <a:lnTo>
                  <a:pt x="78" y="54"/>
                </a:lnTo>
                <a:lnTo>
                  <a:pt x="78" y="54"/>
                </a:lnTo>
                <a:lnTo>
                  <a:pt x="78" y="54"/>
                </a:lnTo>
                <a:lnTo>
                  <a:pt x="78" y="52"/>
                </a:lnTo>
                <a:lnTo>
                  <a:pt x="78" y="52"/>
                </a:lnTo>
                <a:lnTo>
                  <a:pt x="78" y="52"/>
                </a:lnTo>
                <a:lnTo>
                  <a:pt x="80" y="54"/>
                </a:lnTo>
                <a:lnTo>
                  <a:pt x="80" y="54"/>
                </a:lnTo>
                <a:lnTo>
                  <a:pt x="80" y="54"/>
                </a:lnTo>
                <a:lnTo>
                  <a:pt x="80" y="56"/>
                </a:lnTo>
                <a:lnTo>
                  <a:pt x="78" y="56"/>
                </a:lnTo>
                <a:lnTo>
                  <a:pt x="78" y="56"/>
                </a:lnTo>
                <a:lnTo>
                  <a:pt x="78" y="56"/>
                </a:lnTo>
                <a:lnTo>
                  <a:pt x="78" y="5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1" name="Freeform 7"/>
          <p:cNvSpPr>
            <a:spLocks noEditPoints="1"/>
          </p:cNvSpPr>
          <p:nvPr/>
        </p:nvSpPr>
        <p:spPr bwMode="auto">
          <a:xfrm>
            <a:off x="6778625" y="3475038"/>
            <a:ext cx="1073150" cy="444500"/>
          </a:xfrm>
          <a:custGeom>
            <a:avLst/>
            <a:gdLst/>
            <a:ahLst/>
            <a:cxnLst>
              <a:cxn ang="0">
                <a:pos x="300" y="244"/>
              </a:cxn>
              <a:cxn ang="0">
                <a:pos x="638" y="238"/>
              </a:cxn>
              <a:cxn ang="0">
                <a:pos x="332" y="244"/>
              </a:cxn>
              <a:cxn ang="0">
                <a:pos x="314" y="246"/>
              </a:cxn>
              <a:cxn ang="0">
                <a:pos x="402" y="238"/>
              </a:cxn>
              <a:cxn ang="0">
                <a:pos x="458" y="228"/>
              </a:cxn>
              <a:cxn ang="0">
                <a:pos x="534" y="222"/>
              </a:cxn>
              <a:cxn ang="0">
                <a:pos x="260" y="214"/>
              </a:cxn>
              <a:cxn ang="0">
                <a:pos x="572" y="214"/>
              </a:cxn>
              <a:cxn ang="0">
                <a:pos x="196" y="208"/>
              </a:cxn>
              <a:cxn ang="0">
                <a:pos x="256" y="220"/>
              </a:cxn>
              <a:cxn ang="0">
                <a:pos x="230" y="236"/>
              </a:cxn>
              <a:cxn ang="0">
                <a:pos x="154" y="208"/>
              </a:cxn>
              <a:cxn ang="0">
                <a:pos x="576" y="200"/>
              </a:cxn>
              <a:cxn ang="0">
                <a:pos x="400" y="184"/>
              </a:cxn>
              <a:cxn ang="0">
                <a:pos x="486" y="158"/>
              </a:cxn>
              <a:cxn ang="0">
                <a:pos x="458" y="152"/>
              </a:cxn>
              <a:cxn ang="0">
                <a:pos x="506" y="156"/>
              </a:cxn>
              <a:cxn ang="0">
                <a:pos x="76" y="144"/>
              </a:cxn>
              <a:cxn ang="0">
                <a:pos x="514" y="128"/>
              </a:cxn>
              <a:cxn ang="0">
                <a:pos x="158" y="124"/>
              </a:cxn>
              <a:cxn ang="0">
                <a:pos x="414" y="122"/>
              </a:cxn>
              <a:cxn ang="0">
                <a:pos x="62" y="126"/>
              </a:cxn>
              <a:cxn ang="0">
                <a:pos x="524" y="108"/>
              </a:cxn>
              <a:cxn ang="0">
                <a:pos x="606" y="142"/>
              </a:cxn>
              <a:cxn ang="0">
                <a:pos x="672" y="204"/>
              </a:cxn>
              <a:cxn ang="0">
                <a:pos x="636" y="220"/>
              </a:cxn>
              <a:cxn ang="0">
                <a:pos x="618" y="182"/>
              </a:cxn>
              <a:cxn ang="0">
                <a:pos x="562" y="162"/>
              </a:cxn>
              <a:cxn ang="0">
                <a:pos x="570" y="136"/>
              </a:cxn>
              <a:cxn ang="0">
                <a:pos x="564" y="110"/>
              </a:cxn>
              <a:cxn ang="0">
                <a:pos x="474" y="104"/>
              </a:cxn>
              <a:cxn ang="0">
                <a:pos x="52" y="106"/>
              </a:cxn>
              <a:cxn ang="0">
                <a:pos x="134" y="84"/>
              </a:cxn>
              <a:cxn ang="0">
                <a:pos x="134" y="80"/>
              </a:cxn>
              <a:cxn ang="0">
                <a:pos x="110" y="74"/>
              </a:cxn>
              <a:cxn ang="0">
                <a:pos x="376" y="144"/>
              </a:cxn>
              <a:cxn ang="0">
                <a:pos x="352" y="158"/>
              </a:cxn>
              <a:cxn ang="0">
                <a:pos x="364" y="100"/>
              </a:cxn>
              <a:cxn ang="0">
                <a:pos x="420" y="84"/>
              </a:cxn>
              <a:cxn ang="0">
                <a:pos x="398" y="92"/>
              </a:cxn>
              <a:cxn ang="0">
                <a:pos x="398" y="112"/>
              </a:cxn>
              <a:cxn ang="0">
                <a:pos x="402" y="152"/>
              </a:cxn>
              <a:cxn ang="0">
                <a:pos x="488" y="80"/>
              </a:cxn>
              <a:cxn ang="0">
                <a:pos x="488" y="66"/>
              </a:cxn>
              <a:cxn ang="0">
                <a:pos x="452" y="44"/>
              </a:cxn>
              <a:cxn ang="0">
                <a:pos x="322" y="40"/>
              </a:cxn>
              <a:cxn ang="0">
                <a:pos x="334" y="88"/>
              </a:cxn>
              <a:cxn ang="0">
                <a:pos x="316" y="142"/>
              </a:cxn>
              <a:cxn ang="0">
                <a:pos x="266" y="150"/>
              </a:cxn>
              <a:cxn ang="0">
                <a:pos x="228" y="148"/>
              </a:cxn>
              <a:cxn ang="0">
                <a:pos x="204" y="88"/>
              </a:cxn>
              <a:cxn ang="0">
                <a:pos x="250" y="80"/>
              </a:cxn>
              <a:cxn ang="0">
                <a:pos x="306" y="26"/>
              </a:cxn>
              <a:cxn ang="0">
                <a:pos x="144" y="140"/>
              </a:cxn>
              <a:cxn ang="0">
                <a:pos x="148" y="196"/>
              </a:cxn>
              <a:cxn ang="0">
                <a:pos x="80" y="120"/>
              </a:cxn>
              <a:cxn ang="0">
                <a:pos x="22" y="38"/>
              </a:cxn>
              <a:cxn ang="0">
                <a:pos x="62" y="40"/>
              </a:cxn>
              <a:cxn ang="0">
                <a:pos x="98" y="72"/>
              </a:cxn>
              <a:cxn ang="0">
                <a:pos x="126" y="106"/>
              </a:cxn>
              <a:cxn ang="0">
                <a:pos x="404" y="276"/>
              </a:cxn>
              <a:cxn ang="0">
                <a:pos x="412" y="266"/>
              </a:cxn>
            </a:cxnLst>
            <a:rect l="0" t="0" r="r" b="b"/>
            <a:pathLst>
              <a:path w="676" h="280">
                <a:moveTo>
                  <a:pt x="296" y="246"/>
                </a:moveTo>
                <a:lnTo>
                  <a:pt x="296" y="246"/>
                </a:lnTo>
                <a:lnTo>
                  <a:pt x="296" y="246"/>
                </a:lnTo>
                <a:lnTo>
                  <a:pt x="296" y="246"/>
                </a:lnTo>
                <a:lnTo>
                  <a:pt x="296" y="246"/>
                </a:lnTo>
                <a:lnTo>
                  <a:pt x="296" y="246"/>
                </a:lnTo>
                <a:lnTo>
                  <a:pt x="294" y="244"/>
                </a:lnTo>
                <a:lnTo>
                  <a:pt x="294" y="244"/>
                </a:lnTo>
                <a:lnTo>
                  <a:pt x="294" y="244"/>
                </a:lnTo>
                <a:lnTo>
                  <a:pt x="296" y="244"/>
                </a:lnTo>
                <a:lnTo>
                  <a:pt x="296" y="244"/>
                </a:lnTo>
                <a:lnTo>
                  <a:pt x="296" y="244"/>
                </a:lnTo>
                <a:lnTo>
                  <a:pt x="296" y="244"/>
                </a:lnTo>
                <a:lnTo>
                  <a:pt x="296" y="244"/>
                </a:lnTo>
                <a:lnTo>
                  <a:pt x="296" y="244"/>
                </a:lnTo>
                <a:lnTo>
                  <a:pt x="296" y="244"/>
                </a:lnTo>
                <a:lnTo>
                  <a:pt x="296" y="244"/>
                </a:lnTo>
                <a:lnTo>
                  <a:pt x="296" y="244"/>
                </a:lnTo>
                <a:lnTo>
                  <a:pt x="296" y="244"/>
                </a:lnTo>
                <a:lnTo>
                  <a:pt x="296" y="246"/>
                </a:lnTo>
                <a:lnTo>
                  <a:pt x="296" y="246"/>
                </a:lnTo>
                <a:lnTo>
                  <a:pt x="296" y="246"/>
                </a:lnTo>
                <a:close/>
                <a:moveTo>
                  <a:pt x="356" y="244"/>
                </a:moveTo>
                <a:lnTo>
                  <a:pt x="356" y="244"/>
                </a:lnTo>
                <a:lnTo>
                  <a:pt x="356" y="244"/>
                </a:lnTo>
                <a:lnTo>
                  <a:pt x="356" y="246"/>
                </a:lnTo>
                <a:lnTo>
                  <a:pt x="356" y="246"/>
                </a:lnTo>
                <a:lnTo>
                  <a:pt x="356" y="246"/>
                </a:lnTo>
                <a:lnTo>
                  <a:pt x="356" y="246"/>
                </a:lnTo>
                <a:lnTo>
                  <a:pt x="356" y="244"/>
                </a:lnTo>
                <a:lnTo>
                  <a:pt x="356" y="244"/>
                </a:lnTo>
                <a:lnTo>
                  <a:pt x="356" y="244"/>
                </a:lnTo>
                <a:lnTo>
                  <a:pt x="356" y="244"/>
                </a:lnTo>
                <a:lnTo>
                  <a:pt x="356" y="242"/>
                </a:lnTo>
                <a:lnTo>
                  <a:pt x="356" y="242"/>
                </a:lnTo>
                <a:lnTo>
                  <a:pt x="356" y="242"/>
                </a:lnTo>
                <a:lnTo>
                  <a:pt x="356" y="244"/>
                </a:lnTo>
                <a:lnTo>
                  <a:pt x="356" y="244"/>
                </a:lnTo>
                <a:close/>
                <a:moveTo>
                  <a:pt x="404" y="240"/>
                </a:moveTo>
                <a:lnTo>
                  <a:pt x="404" y="240"/>
                </a:lnTo>
                <a:lnTo>
                  <a:pt x="406" y="240"/>
                </a:lnTo>
                <a:lnTo>
                  <a:pt x="406" y="240"/>
                </a:lnTo>
                <a:lnTo>
                  <a:pt x="406" y="240"/>
                </a:lnTo>
                <a:lnTo>
                  <a:pt x="406" y="240"/>
                </a:lnTo>
                <a:lnTo>
                  <a:pt x="408" y="240"/>
                </a:lnTo>
                <a:lnTo>
                  <a:pt x="408" y="240"/>
                </a:lnTo>
                <a:lnTo>
                  <a:pt x="408" y="240"/>
                </a:lnTo>
                <a:lnTo>
                  <a:pt x="408" y="240"/>
                </a:lnTo>
                <a:lnTo>
                  <a:pt x="408" y="240"/>
                </a:lnTo>
                <a:lnTo>
                  <a:pt x="408" y="240"/>
                </a:lnTo>
                <a:lnTo>
                  <a:pt x="408" y="240"/>
                </a:lnTo>
                <a:lnTo>
                  <a:pt x="408" y="240"/>
                </a:lnTo>
                <a:lnTo>
                  <a:pt x="406" y="240"/>
                </a:lnTo>
                <a:lnTo>
                  <a:pt x="406" y="240"/>
                </a:lnTo>
                <a:lnTo>
                  <a:pt x="406" y="240"/>
                </a:lnTo>
                <a:lnTo>
                  <a:pt x="404" y="242"/>
                </a:lnTo>
                <a:lnTo>
                  <a:pt x="404" y="242"/>
                </a:lnTo>
                <a:lnTo>
                  <a:pt x="404" y="242"/>
                </a:lnTo>
                <a:lnTo>
                  <a:pt x="404" y="242"/>
                </a:lnTo>
                <a:lnTo>
                  <a:pt x="404" y="242"/>
                </a:lnTo>
                <a:lnTo>
                  <a:pt x="404" y="242"/>
                </a:lnTo>
                <a:lnTo>
                  <a:pt x="404" y="242"/>
                </a:lnTo>
                <a:lnTo>
                  <a:pt x="404" y="242"/>
                </a:lnTo>
                <a:lnTo>
                  <a:pt x="404" y="242"/>
                </a:lnTo>
                <a:lnTo>
                  <a:pt x="404" y="240"/>
                </a:lnTo>
                <a:close/>
                <a:moveTo>
                  <a:pt x="354" y="240"/>
                </a:moveTo>
                <a:lnTo>
                  <a:pt x="354" y="240"/>
                </a:lnTo>
                <a:lnTo>
                  <a:pt x="354" y="240"/>
                </a:lnTo>
                <a:lnTo>
                  <a:pt x="354" y="240"/>
                </a:lnTo>
                <a:lnTo>
                  <a:pt x="354" y="240"/>
                </a:lnTo>
                <a:lnTo>
                  <a:pt x="354" y="240"/>
                </a:lnTo>
                <a:lnTo>
                  <a:pt x="356" y="242"/>
                </a:lnTo>
                <a:lnTo>
                  <a:pt x="354" y="242"/>
                </a:lnTo>
                <a:lnTo>
                  <a:pt x="354" y="242"/>
                </a:lnTo>
                <a:lnTo>
                  <a:pt x="354" y="242"/>
                </a:lnTo>
                <a:lnTo>
                  <a:pt x="354" y="242"/>
                </a:lnTo>
                <a:lnTo>
                  <a:pt x="354" y="242"/>
                </a:lnTo>
                <a:lnTo>
                  <a:pt x="354" y="242"/>
                </a:lnTo>
                <a:lnTo>
                  <a:pt x="354" y="242"/>
                </a:lnTo>
                <a:lnTo>
                  <a:pt x="354" y="242"/>
                </a:lnTo>
                <a:lnTo>
                  <a:pt x="354" y="242"/>
                </a:lnTo>
                <a:lnTo>
                  <a:pt x="354" y="242"/>
                </a:lnTo>
                <a:lnTo>
                  <a:pt x="352" y="244"/>
                </a:lnTo>
                <a:lnTo>
                  <a:pt x="352" y="244"/>
                </a:lnTo>
                <a:lnTo>
                  <a:pt x="352" y="244"/>
                </a:lnTo>
                <a:lnTo>
                  <a:pt x="354" y="244"/>
                </a:lnTo>
                <a:lnTo>
                  <a:pt x="352" y="244"/>
                </a:lnTo>
                <a:lnTo>
                  <a:pt x="352" y="244"/>
                </a:lnTo>
                <a:lnTo>
                  <a:pt x="352" y="244"/>
                </a:lnTo>
                <a:lnTo>
                  <a:pt x="352" y="244"/>
                </a:lnTo>
                <a:lnTo>
                  <a:pt x="352" y="244"/>
                </a:lnTo>
                <a:lnTo>
                  <a:pt x="352" y="244"/>
                </a:lnTo>
                <a:lnTo>
                  <a:pt x="352" y="244"/>
                </a:lnTo>
                <a:lnTo>
                  <a:pt x="352" y="244"/>
                </a:lnTo>
                <a:lnTo>
                  <a:pt x="352" y="242"/>
                </a:lnTo>
                <a:lnTo>
                  <a:pt x="352" y="240"/>
                </a:lnTo>
                <a:lnTo>
                  <a:pt x="354" y="240"/>
                </a:lnTo>
                <a:lnTo>
                  <a:pt x="354" y="240"/>
                </a:lnTo>
                <a:lnTo>
                  <a:pt x="354" y="240"/>
                </a:lnTo>
                <a:close/>
                <a:moveTo>
                  <a:pt x="406" y="238"/>
                </a:moveTo>
                <a:lnTo>
                  <a:pt x="408" y="236"/>
                </a:lnTo>
                <a:lnTo>
                  <a:pt x="408" y="236"/>
                </a:lnTo>
                <a:lnTo>
                  <a:pt x="408" y="236"/>
                </a:lnTo>
                <a:lnTo>
                  <a:pt x="408" y="236"/>
                </a:lnTo>
                <a:lnTo>
                  <a:pt x="408" y="236"/>
                </a:lnTo>
                <a:lnTo>
                  <a:pt x="410" y="236"/>
                </a:lnTo>
                <a:lnTo>
                  <a:pt x="410" y="236"/>
                </a:lnTo>
                <a:lnTo>
                  <a:pt x="410" y="236"/>
                </a:lnTo>
                <a:lnTo>
                  <a:pt x="410" y="238"/>
                </a:lnTo>
                <a:lnTo>
                  <a:pt x="410" y="238"/>
                </a:lnTo>
                <a:lnTo>
                  <a:pt x="410" y="238"/>
                </a:lnTo>
                <a:lnTo>
                  <a:pt x="410" y="238"/>
                </a:lnTo>
                <a:lnTo>
                  <a:pt x="410" y="238"/>
                </a:lnTo>
                <a:lnTo>
                  <a:pt x="410" y="238"/>
                </a:lnTo>
                <a:lnTo>
                  <a:pt x="410" y="240"/>
                </a:lnTo>
                <a:lnTo>
                  <a:pt x="406" y="240"/>
                </a:lnTo>
                <a:lnTo>
                  <a:pt x="406" y="240"/>
                </a:lnTo>
                <a:lnTo>
                  <a:pt x="406" y="238"/>
                </a:lnTo>
                <a:lnTo>
                  <a:pt x="406" y="238"/>
                </a:lnTo>
                <a:lnTo>
                  <a:pt x="406" y="238"/>
                </a:lnTo>
                <a:lnTo>
                  <a:pt x="406" y="238"/>
                </a:lnTo>
                <a:lnTo>
                  <a:pt x="406" y="238"/>
                </a:lnTo>
                <a:lnTo>
                  <a:pt x="406" y="238"/>
                </a:lnTo>
                <a:lnTo>
                  <a:pt x="406" y="238"/>
                </a:lnTo>
                <a:close/>
                <a:moveTo>
                  <a:pt x="308" y="236"/>
                </a:moveTo>
                <a:lnTo>
                  <a:pt x="308" y="236"/>
                </a:lnTo>
                <a:lnTo>
                  <a:pt x="308" y="236"/>
                </a:lnTo>
                <a:lnTo>
                  <a:pt x="310" y="236"/>
                </a:lnTo>
                <a:lnTo>
                  <a:pt x="312" y="238"/>
                </a:lnTo>
                <a:lnTo>
                  <a:pt x="314" y="238"/>
                </a:lnTo>
                <a:lnTo>
                  <a:pt x="314" y="238"/>
                </a:lnTo>
                <a:lnTo>
                  <a:pt x="314" y="238"/>
                </a:lnTo>
                <a:lnTo>
                  <a:pt x="312" y="242"/>
                </a:lnTo>
                <a:lnTo>
                  <a:pt x="312" y="244"/>
                </a:lnTo>
                <a:lnTo>
                  <a:pt x="310" y="246"/>
                </a:lnTo>
                <a:lnTo>
                  <a:pt x="310" y="246"/>
                </a:lnTo>
                <a:lnTo>
                  <a:pt x="312" y="246"/>
                </a:lnTo>
                <a:lnTo>
                  <a:pt x="310" y="248"/>
                </a:lnTo>
                <a:lnTo>
                  <a:pt x="310" y="248"/>
                </a:lnTo>
                <a:lnTo>
                  <a:pt x="310" y="248"/>
                </a:lnTo>
                <a:lnTo>
                  <a:pt x="310" y="248"/>
                </a:lnTo>
                <a:lnTo>
                  <a:pt x="310" y="246"/>
                </a:lnTo>
                <a:lnTo>
                  <a:pt x="310" y="246"/>
                </a:lnTo>
                <a:lnTo>
                  <a:pt x="308" y="246"/>
                </a:lnTo>
                <a:lnTo>
                  <a:pt x="308" y="246"/>
                </a:lnTo>
                <a:lnTo>
                  <a:pt x="308" y="246"/>
                </a:lnTo>
                <a:lnTo>
                  <a:pt x="308" y="248"/>
                </a:lnTo>
                <a:lnTo>
                  <a:pt x="308" y="248"/>
                </a:lnTo>
                <a:lnTo>
                  <a:pt x="306" y="248"/>
                </a:lnTo>
                <a:lnTo>
                  <a:pt x="306" y="248"/>
                </a:lnTo>
                <a:lnTo>
                  <a:pt x="304" y="246"/>
                </a:lnTo>
                <a:lnTo>
                  <a:pt x="304" y="246"/>
                </a:lnTo>
                <a:lnTo>
                  <a:pt x="304" y="246"/>
                </a:lnTo>
                <a:lnTo>
                  <a:pt x="304" y="246"/>
                </a:lnTo>
                <a:lnTo>
                  <a:pt x="302" y="246"/>
                </a:lnTo>
                <a:lnTo>
                  <a:pt x="302" y="248"/>
                </a:lnTo>
                <a:lnTo>
                  <a:pt x="302" y="248"/>
                </a:lnTo>
                <a:lnTo>
                  <a:pt x="300" y="246"/>
                </a:lnTo>
                <a:lnTo>
                  <a:pt x="300" y="244"/>
                </a:lnTo>
                <a:lnTo>
                  <a:pt x="300" y="244"/>
                </a:lnTo>
                <a:lnTo>
                  <a:pt x="300" y="244"/>
                </a:lnTo>
                <a:lnTo>
                  <a:pt x="300" y="244"/>
                </a:lnTo>
                <a:lnTo>
                  <a:pt x="302" y="246"/>
                </a:lnTo>
                <a:lnTo>
                  <a:pt x="302" y="246"/>
                </a:lnTo>
                <a:lnTo>
                  <a:pt x="302" y="246"/>
                </a:lnTo>
                <a:lnTo>
                  <a:pt x="304" y="244"/>
                </a:lnTo>
                <a:lnTo>
                  <a:pt x="304" y="242"/>
                </a:lnTo>
                <a:lnTo>
                  <a:pt x="304" y="242"/>
                </a:lnTo>
                <a:lnTo>
                  <a:pt x="304" y="242"/>
                </a:lnTo>
                <a:lnTo>
                  <a:pt x="304" y="240"/>
                </a:lnTo>
                <a:lnTo>
                  <a:pt x="304" y="240"/>
                </a:lnTo>
                <a:lnTo>
                  <a:pt x="308" y="236"/>
                </a:lnTo>
                <a:lnTo>
                  <a:pt x="308" y="236"/>
                </a:lnTo>
                <a:lnTo>
                  <a:pt x="308" y="236"/>
                </a:lnTo>
                <a:lnTo>
                  <a:pt x="308" y="236"/>
                </a:lnTo>
                <a:lnTo>
                  <a:pt x="308" y="236"/>
                </a:lnTo>
                <a:close/>
                <a:moveTo>
                  <a:pt x="410" y="242"/>
                </a:moveTo>
                <a:lnTo>
                  <a:pt x="410" y="242"/>
                </a:lnTo>
                <a:lnTo>
                  <a:pt x="410" y="242"/>
                </a:lnTo>
                <a:lnTo>
                  <a:pt x="410" y="242"/>
                </a:lnTo>
                <a:lnTo>
                  <a:pt x="408" y="242"/>
                </a:lnTo>
                <a:lnTo>
                  <a:pt x="408" y="242"/>
                </a:lnTo>
                <a:lnTo>
                  <a:pt x="410" y="240"/>
                </a:lnTo>
                <a:lnTo>
                  <a:pt x="410" y="240"/>
                </a:lnTo>
                <a:lnTo>
                  <a:pt x="410" y="238"/>
                </a:lnTo>
                <a:lnTo>
                  <a:pt x="410" y="238"/>
                </a:lnTo>
                <a:lnTo>
                  <a:pt x="412" y="238"/>
                </a:lnTo>
                <a:lnTo>
                  <a:pt x="412" y="238"/>
                </a:lnTo>
                <a:lnTo>
                  <a:pt x="412" y="238"/>
                </a:lnTo>
                <a:lnTo>
                  <a:pt x="412" y="238"/>
                </a:lnTo>
                <a:lnTo>
                  <a:pt x="412" y="238"/>
                </a:lnTo>
                <a:lnTo>
                  <a:pt x="412" y="238"/>
                </a:lnTo>
                <a:lnTo>
                  <a:pt x="412" y="238"/>
                </a:lnTo>
                <a:lnTo>
                  <a:pt x="412" y="238"/>
                </a:lnTo>
                <a:lnTo>
                  <a:pt x="412" y="238"/>
                </a:lnTo>
                <a:lnTo>
                  <a:pt x="412" y="238"/>
                </a:lnTo>
                <a:lnTo>
                  <a:pt x="412" y="238"/>
                </a:lnTo>
                <a:lnTo>
                  <a:pt x="412" y="238"/>
                </a:lnTo>
                <a:lnTo>
                  <a:pt x="412" y="238"/>
                </a:lnTo>
                <a:lnTo>
                  <a:pt x="410" y="238"/>
                </a:lnTo>
                <a:lnTo>
                  <a:pt x="410" y="238"/>
                </a:lnTo>
                <a:lnTo>
                  <a:pt x="412" y="236"/>
                </a:lnTo>
                <a:lnTo>
                  <a:pt x="412" y="236"/>
                </a:lnTo>
                <a:lnTo>
                  <a:pt x="412" y="236"/>
                </a:lnTo>
                <a:lnTo>
                  <a:pt x="412" y="236"/>
                </a:lnTo>
                <a:lnTo>
                  <a:pt x="412" y="236"/>
                </a:lnTo>
                <a:lnTo>
                  <a:pt x="414" y="236"/>
                </a:lnTo>
                <a:lnTo>
                  <a:pt x="414" y="236"/>
                </a:lnTo>
                <a:lnTo>
                  <a:pt x="414" y="236"/>
                </a:lnTo>
                <a:lnTo>
                  <a:pt x="414" y="236"/>
                </a:lnTo>
                <a:lnTo>
                  <a:pt x="414" y="238"/>
                </a:lnTo>
                <a:lnTo>
                  <a:pt x="414" y="238"/>
                </a:lnTo>
                <a:lnTo>
                  <a:pt x="414" y="238"/>
                </a:lnTo>
                <a:lnTo>
                  <a:pt x="414" y="238"/>
                </a:lnTo>
                <a:lnTo>
                  <a:pt x="414" y="238"/>
                </a:lnTo>
                <a:lnTo>
                  <a:pt x="414" y="238"/>
                </a:lnTo>
                <a:lnTo>
                  <a:pt x="414" y="238"/>
                </a:lnTo>
                <a:lnTo>
                  <a:pt x="414" y="238"/>
                </a:lnTo>
                <a:lnTo>
                  <a:pt x="414" y="238"/>
                </a:lnTo>
                <a:lnTo>
                  <a:pt x="414" y="238"/>
                </a:lnTo>
                <a:lnTo>
                  <a:pt x="416" y="236"/>
                </a:lnTo>
                <a:lnTo>
                  <a:pt x="418" y="236"/>
                </a:lnTo>
                <a:lnTo>
                  <a:pt x="418" y="236"/>
                </a:lnTo>
                <a:lnTo>
                  <a:pt x="418" y="236"/>
                </a:lnTo>
                <a:lnTo>
                  <a:pt x="418" y="236"/>
                </a:lnTo>
                <a:lnTo>
                  <a:pt x="420" y="236"/>
                </a:lnTo>
                <a:lnTo>
                  <a:pt x="420" y="236"/>
                </a:lnTo>
                <a:lnTo>
                  <a:pt x="420" y="236"/>
                </a:lnTo>
                <a:lnTo>
                  <a:pt x="418" y="236"/>
                </a:lnTo>
                <a:lnTo>
                  <a:pt x="418" y="236"/>
                </a:lnTo>
                <a:lnTo>
                  <a:pt x="418" y="236"/>
                </a:lnTo>
                <a:lnTo>
                  <a:pt x="418" y="238"/>
                </a:lnTo>
                <a:lnTo>
                  <a:pt x="418" y="238"/>
                </a:lnTo>
                <a:lnTo>
                  <a:pt x="418" y="238"/>
                </a:lnTo>
                <a:lnTo>
                  <a:pt x="416" y="238"/>
                </a:lnTo>
                <a:lnTo>
                  <a:pt x="416" y="238"/>
                </a:lnTo>
                <a:lnTo>
                  <a:pt x="416" y="240"/>
                </a:lnTo>
                <a:lnTo>
                  <a:pt x="412" y="242"/>
                </a:lnTo>
                <a:lnTo>
                  <a:pt x="412" y="242"/>
                </a:lnTo>
                <a:lnTo>
                  <a:pt x="412" y="242"/>
                </a:lnTo>
                <a:lnTo>
                  <a:pt x="412" y="242"/>
                </a:lnTo>
                <a:lnTo>
                  <a:pt x="412" y="242"/>
                </a:lnTo>
                <a:lnTo>
                  <a:pt x="410" y="242"/>
                </a:lnTo>
                <a:close/>
                <a:moveTo>
                  <a:pt x="420" y="238"/>
                </a:moveTo>
                <a:lnTo>
                  <a:pt x="420" y="238"/>
                </a:lnTo>
                <a:lnTo>
                  <a:pt x="420" y="238"/>
                </a:lnTo>
                <a:lnTo>
                  <a:pt x="420" y="238"/>
                </a:lnTo>
                <a:lnTo>
                  <a:pt x="420" y="238"/>
                </a:lnTo>
                <a:lnTo>
                  <a:pt x="422" y="238"/>
                </a:lnTo>
                <a:lnTo>
                  <a:pt x="422" y="238"/>
                </a:lnTo>
                <a:lnTo>
                  <a:pt x="422" y="238"/>
                </a:lnTo>
                <a:lnTo>
                  <a:pt x="422" y="238"/>
                </a:lnTo>
                <a:lnTo>
                  <a:pt x="422" y="238"/>
                </a:lnTo>
                <a:lnTo>
                  <a:pt x="422" y="238"/>
                </a:lnTo>
                <a:lnTo>
                  <a:pt x="422" y="238"/>
                </a:lnTo>
                <a:lnTo>
                  <a:pt x="424" y="236"/>
                </a:lnTo>
                <a:lnTo>
                  <a:pt x="424" y="236"/>
                </a:lnTo>
                <a:lnTo>
                  <a:pt x="424" y="236"/>
                </a:lnTo>
                <a:lnTo>
                  <a:pt x="424" y="236"/>
                </a:lnTo>
                <a:lnTo>
                  <a:pt x="424" y="236"/>
                </a:lnTo>
                <a:lnTo>
                  <a:pt x="424" y="236"/>
                </a:lnTo>
                <a:lnTo>
                  <a:pt x="424" y="236"/>
                </a:lnTo>
                <a:lnTo>
                  <a:pt x="424" y="236"/>
                </a:lnTo>
                <a:lnTo>
                  <a:pt x="424" y="236"/>
                </a:lnTo>
                <a:lnTo>
                  <a:pt x="424" y="238"/>
                </a:lnTo>
                <a:lnTo>
                  <a:pt x="424" y="238"/>
                </a:lnTo>
                <a:lnTo>
                  <a:pt x="424" y="238"/>
                </a:lnTo>
                <a:lnTo>
                  <a:pt x="422" y="240"/>
                </a:lnTo>
                <a:lnTo>
                  <a:pt x="422" y="242"/>
                </a:lnTo>
                <a:lnTo>
                  <a:pt x="422" y="242"/>
                </a:lnTo>
                <a:lnTo>
                  <a:pt x="422" y="242"/>
                </a:lnTo>
                <a:lnTo>
                  <a:pt x="422" y="242"/>
                </a:lnTo>
                <a:lnTo>
                  <a:pt x="422" y="242"/>
                </a:lnTo>
                <a:lnTo>
                  <a:pt x="420" y="242"/>
                </a:lnTo>
                <a:lnTo>
                  <a:pt x="420" y="242"/>
                </a:lnTo>
                <a:lnTo>
                  <a:pt x="420" y="240"/>
                </a:lnTo>
                <a:lnTo>
                  <a:pt x="420" y="240"/>
                </a:lnTo>
                <a:lnTo>
                  <a:pt x="420" y="240"/>
                </a:lnTo>
                <a:lnTo>
                  <a:pt x="420" y="240"/>
                </a:lnTo>
                <a:lnTo>
                  <a:pt x="420" y="240"/>
                </a:lnTo>
                <a:lnTo>
                  <a:pt x="420" y="240"/>
                </a:lnTo>
                <a:lnTo>
                  <a:pt x="420" y="240"/>
                </a:lnTo>
                <a:lnTo>
                  <a:pt x="420" y="240"/>
                </a:lnTo>
                <a:lnTo>
                  <a:pt x="420" y="240"/>
                </a:lnTo>
                <a:lnTo>
                  <a:pt x="420" y="240"/>
                </a:lnTo>
                <a:lnTo>
                  <a:pt x="420" y="240"/>
                </a:lnTo>
                <a:lnTo>
                  <a:pt x="418" y="240"/>
                </a:lnTo>
                <a:lnTo>
                  <a:pt x="418" y="240"/>
                </a:lnTo>
                <a:lnTo>
                  <a:pt x="418" y="240"/>
                </a:lnTo>
                <a:lnTo>
                  <a:pt x="418" y="240"/>
                </a:lnTo>
                <a:lnTo>
                  <a:pt x="418" y="240"/>
                </a:lnTo>
                <a:lnTo>
                  <a:pt x="420" y="238"/>
                </a:lnTo>
                <a:lnTo>
                  <a:pt x="420" y="238"/>
                </a:lnTo>
                <a:lnTo>
                  <a:pt x="420" y="238"/>
                </a:lnTo>
                <a:close/>
                <a:moveTo>
                  <a:pt x="492" y="236"/>
                </a:moveTo>
                <a:lnTo>
                  <a:pt x="492" y="236"/>
                </a:lnTo>
                <a:lnTo>
                  <a:pt x="492" y="236"/>
                </a:lnTo>
                <a:lnTo>
                  <a:pt x="492" y="236"/>
                </a:lnTo>
                <a:lnTo>
                  <a:pt x="492" y="236"/>
                </a:lnTo>
                <a:lnTo>
                  <a:pt x="492" y="236"/>
                </a:lnTo>
                <a:lnTo>
                  <a:pt x="492" y="236"/>
                </a:lnTo>
                <a:lnTo>
                  <a:pt x="494" y="236"/>
                </a:lnTo>
                <a:lnTo>
                  <a:pt x="494" y="236"/>
                </a:lnTo>
                <a:lnTo>
                  <a:pt x="494" y="236"/>
                </a:lnTo>
                <a:lnTo>
                  <a:pt x="494" y="236"/>
                </a:lnTo>
                <a:lnTo>
                  <a:pt x="494" y="236"/>
                </a:lnTo>
                <a:lnTo>
                  <a:pt x="494" y="236"/>
                </a:lnTo>
                <a:lnTo>
                  <a:pt x="494" y="236"/>
                </a:lnTo>
                <a:lnTo>
                  <a:pt x="492" y="236"/>
                </a:lnTo>
                <a:lnTo>
                  <a:pt x="492" y="236"/>
                </a:lnTo>
                <a:lnTo>
                  <a:pt x="492" y="236"/>
                </a:lnTo>
                <a:lnTo>
                  <a:pt x="492" y="236"/>
                </a:lnTo>
                <a:lnTo>
                  <a:pt x="492" y="236"/>
                </a:lnTo>
                <a:lnTo>
                  <a:pt x="490" y="236"/>
                </a:lnTo>
                <a:lnTo>
                  <a:pt x="492" y="236"/>
                </a:lnTo>
                <a:lnTo>
                  <a:pt x="492" y="236"/>
                </a:lnTo>
                <a:lnTo>
                  <a:pt x="492" y="236"/>
                </a:lnTo>
                <a:close/>
                <a:moveTo>
                  <a:pt x="638" y="236"/>
                </a:moveTo>
                <a:lnTo>
                  <a:pt x="638" y="236"/>
                </a:lnTo>
                <a:lnTo>
                  <a:pt x="638" y="238"/>
                </a:lnTo>
                <a:lnTo>
                  <a:pt x="638" y="238"/>
                </a:lnTo>
                <a:lnTo>
                  <a:pt x="638" y="238"/>
                </a:lnTo>
                <a:lnTo>
                  <a:pt x="638" y="238"/>
                </a:lnTo>
                <a:lnTo>
                  <a:pt x="638" y="240"/>
                </a:lnTo>
                <a:lnTo>
                  <a:pt x="638" y="240"/>
                </a:lnTo>
                <a:lnTo>
                  <a:pt x="638" y="240"/>
                </a:lnTo>
                <a:lnTo>
                  <a:pt x="638" y="240"/>
                </a:lnTo>
                <a:lnTo>
                  <a:pt x="638" y="240"/>
                </a:lnTo>
                <a:lnTo>
                  <a:pt x="636" y="240"/>
                </a:lnTo>
                <a:lnTo>
                  <a:pt x="636" y="238"/>
                </a:lnTo>
                <a:lnTo>
                  <a:pt x="634" y="238"/>
                </a:lnTo>
                <a:lnTo>
                  <a:pt x="634" y="238"/>
                </a:lnTo>
                <a:lnTo>
                  <a:pt x="632" y="238"/>
                </a:lnTo>
                <a:lnTo>
                  <a:pt x="632" y="238"/>
                </a:lnTo>
                <a:lnTo>
                  <a:pt x="634" y="238"/>
                </a:lnTo>
                <a:lnTo>
                  <a:pt x="636" y="236"/>
                </a:lnTo>
                <a:lnTo>
                  <a:pt x="636" y="236"/>
                </a:lnTo>
                <a:lnTo>
                  <a:pt x="636" y="236"/>
                </a:lnTo>
                <a:lnTo>
                  <a:pt x="638" y="234"/>
                </a:lnTo>
                <a:lnTo>
                  <a:pt x="638" y="234"/>
                </a:lnTo>
                <a:lnTo>
                  <a:pt x="638" y="236"/>
                </a:lnTo>
                <a:close/>
                <a:moveTo>
                  <a:pt x="326" y="238"/>
                </a:moveTo>
                <a:lnTo>
                  <a:pt x="326" y="238"/>
                </a:lnTo>
                <a:lnTo>
                  <a:pt x="324" y="238"/>
                </a:lnTo>
                <a:lnTo>
                  <a:pt x="324" y="238"/>
                </a:lnTo>
                <a:lnTo>
                  <a:pt x="324" y="236"/>
                </a:lnTo>
                <a:lnTo>
                  <a:pt x="324" y="236"/>
                </a:lnTo>
                <a:lnTo>
                  <a:pt x="324" y="236"/>
                </a:lnTo>
                <a:lnTo>
                  <a:pt x="326" y="234"/>
                </a:lnTo>
                <a:lnTo>
                  <a:pt x="326" y="234"/>
                </a:lnTo>
                <a:lnTo>
                  <a:pt x="326" y="234"/>
                </a:lnTo>
                <a:lnTo>
                  <a:pt x="326" y="234"/>
                </a:lnTo>
                <a:lnTo>
                  <a:pt x="328" y="234"/>
                </a:lnTo>
                <a:lnTo>
                  <a:pt x="328" y="234"/>
                </a:lnTo>
                <a:lnTo>
                  <a:pt x="328" y="236"/>
                </a:lnTo>
                <a:lnTo>
                  <a:pt x="328" y="236"/>
                </a:lnTo>
                <a:lnTo>
                  <a:pt x="328" y="236"/>
                </a:lnTo>
                <a:lnTo>
                  <a:pt x="328" y="236"/>
                </a:lnTo>
                <a:lnTo>
                  <a:pt x="326" y="236"/>
                </a:lnTo>
                <a:lnTo>
                  <a:pt x="326" y="236"/>
                </a:lnTo>
                <a:lnTo>
                  <a:pt x="326" y="238"/>
                </a:lnTo>
                <a:lnTo>
                  <a:pt x="326" y="238"/>
                </a:lnTo>
                <a:lnTo>
                  <a:pt x="326" y="238"/>
                </a:lnTo>
                <a:lnTo>
                  <a:pt x="326" y="238"/>
                </a:lnTo>
                <a:lnTo>
                  <a:pt x="326" y="238"/>
                </a:lnTo>
                <a:lnTo>
                  <a:pt x="326" y="238"/>
                </a:lnTo>
                <a:close/>
                <a:moveTo>
                  <a:pt x="348" y="234"/>
                </a:moveTo>
                <a:lnTo>
                  <a:pt x="348" y="234"/>
                </a:lnTo>
                <a:lnTo>
                  <a:pt x="348" y="234"/>
                </a:lnTo>
                <a:lnTo>
                  <a:pt x="348" y="236"/>
                </a:lnTo>
                <a:lnTo>
                  <a:pt x="350" y="236"/>
                </a:lnTo>
                <a:lnTo>
                  <a:pt x="348" y="236"/>
                </a:lnTo>
                <a:lnTo>
                  <a:pt x="348" y="236"/>
                </a:lnTo>
                <a:lnTo>
                  <a:pt x="348" y="236"/>
                </a:lnTo>
                <a:lnTo>
                  <a:pt x="348" y="236"/>
                </a:lnTo>
                <a:lnTo>
                  <a:pt x="348" y="236"/>
                </a:lnTo>
                <a:lnTo>
                  <a:pt x="348" y="236"/>
                </a:lnTo>
                <a:lnTo>
                  <a:pt x="348" y="236"/>
                </a:lnTo>
                <a:lnTo>
                  <a:pt x="348" y="236"/>
                </a:lnTo>
                <a:lnTo>
                  <a:pt x="348" y="236"/>
                </a:lnTo>
                <a:lnTo>
                  <a:pt x="348" y="236"/>
                </a:lnTo>
                <a:lnTo>
                  <a:pt x="348" y="236"/>
                </a:lnTo>
                <a:lnTo>
                  <a:pt x="348" y="236"/>
                </a:lnTo>
                <a:lnTo>
                  <a:pt x="348" y="236"/>
                </a:lnTo>
                <a:lnTo>
                  <a:pt x="348" y="234"/>
                </a:lnTo>
                <a:lnTo>
                  <a:pt x="348" y="234"/>
                </a:lnTo>
                <a:lnTo>
                  <a:pt x="348" y="234"/>
                </a:lnTo>
                <a:lnTo>
                  <a:pt x="348" y="234"/>
                </a:lnTo>
                <a:lnTo>
                  <a:pt x="348" y="234"/>
                </a:lnTo>
                <a:lnTo>
                  <a:pt x="348" y="234"/>
                </a:lnTo>
                <a:close/>
                <a:moveTo>
                  <a:pt x="428" y="234"/>
                </a:moveTo>
                <a:lnTo>
                  <a:pt x="428" y="234"/>
                </a:lnTo>
                <a:lnTo>
                  <a:pt x="428" y="234"/>
                </a:lnTo>
                <a:lnTo>
                  <a:pt x="428" y="234"/>
                </a:lnTo>
                <a:lnTo>
                  <a:pt x="430" y="236"/>
                </a:lnTo>
                <a:lnTo>
                  <a:pt x="432" y="236"/>
                </a:lnTo>
                <a:lnTo>
                  <a:pt x="434" y="236"/>
                </a:lnTo>
                <a:lnTo>
                  <a:pt x="434" y="236"/>
                </a:lnTo>
                <a:lnTo>
                  <a:pt x="434" y="236"/>
                </a:lnTo>
                <a:lnTo>
                  <a:pt x="434" y="236"/>
                </a:lnTo>
                <a:lnTo>
                  <a:pt x="436" y="234"/>
                </a:lnTo>
                <a:lnTo>
                  <a:pt x="436" y="234"/>
                </a:lnTo>
                <a:lnTo>
                  <a:pt x="436" y="236"/>
                </a:lnTo>
                <a:lnTo>
                  <a:pt x="436" y="236"/>
                </a:lnTo>
                <a:lnTo>
                  <a:pt x="436" y="238"/>
                </a:lnTo>
                <a:lnTo>
                  <a:pt x="436" y="238"/>
                </a:lnTo>
                <a:lnTo>
                  <a:pt x="436" y="238"/>
                </a:lnTo>
                <a:lnTo>
                  <a:pt x="436" y="238"/>
                </a:lnTo>
                <a:lnTo>
                  <a:pt x="436" y="238"/>
                </a:lnTo>
                <a:lnTo>
                  <a:pt x="436" y="238"/>
                </a:lnTo>
                <a:lnTo>
                  <a:pt x="432" y="238"/>
                </a:lnTo>
                <a:lnTo>
                  <a:pt x="428" y="240"/>
                </a:lnTo>
                <a:lnTo>
                  <a:pt x="426" y="240"/>
                </a:lnTo>
                <a:lnTo>
                  <a:pt x="426" y="240"/>
                </a:lnTo>
                <a:lnTo>
                  <a:pt x="424" y="240"/>
                </a:lnTo>
                <a:lnTo>
                  <a:pt x="424" y="240"/>
                </a:lnTo>
                <a:lnTo>
                  <a:pt x="424" y="240"/>
                </a:lnTo>
                <a:lnTo>
                  <a:pt x="424" y="240"/>
                </a:lnTo>
                <a:lnTo>
                  <a:pt x="426" y="236"/>
                </a:lnTo>
                <a:lnTo>
                  <a:pt x="426" y="234"/>
                </a:lnTo>
                <a:lnTo>
                  <a:pt x="428" y="234"/>
                </a:lnTo>
                <a:lnTo>
                  <a:pt x="428" y="234"/>
                </a:lnTo>
                <a:lnTo>
                  <a:pt x="428" y="234"/>
                </a:lnTo>
                <a:close/>
                <a:moveTo>
                  <a:pt x="476" y="234"/>
                </a:moveTo>
                <a:lnTo>
                  <a:pt x="476" y="234"/>
                </a:lnTo>
                <a:lnTo>
                  <a:pt x="476" y="234"/>
                </a:lnTo>
                <a:lnTo>
                  <a:pt x="476" y="234"/>
                </a:lnTo>
                <a:lnTo>
                  <a:pt x="478" y="234"/>
                </a:lnTo>
                <a:lnTo>
                  <a:pt x="478" y="234"/>
                </a:lnTo>
                <a:lnTo>
                  <a:pt x="478" y="234"/>
                </a:lnTo>
                <a:lnTo>
                  <a:pt x="478" y="234"/>
                </a:lnTo>
                <a:lnTo>
                  <a:pt x="478" y="234"/>
                </a:lnTo>
                <a:lnTo>
                  <a:pt x="480" y="234"/>
                </a:lnTo>
                <a:lnTo>
                  <a:pt x="480" y="234"/>
                </a:lnTo>
                <a:lnTo>
                  <a:pt x="480" y="234"/>
                </a:lnTo>
                <a:lnTo>
                  <a:pt x="480" y="234"/>
                </a:lnTo>
                <a:lnTo>
                  <a:pt x="480" y="234"/>
                </a:lnTo>
                <a:lnTo>
                  <a:pt x="480" y="234"/>
                </a:lnTo>
                <a:lnTo>
                  <a:pt x="480" y="234"/>
                </a:lnTo>
                <a:lnTo>
                  <a:pt x="480" y="234"/>
                </a:lnTo>
                <a:lnTo>
                  <a:pt x="480" y="236"/>
                </a:lnTo>
                <a:lnTo>
                  <a:pt x="480" y="236"/>
                </a:lnTo>
                <a:lnTo>
                  <a:pt x="480" y="236"/>
                </a:lnTo>
                <a:lnTo>
                  <a:pt x="480" y="236"/>
                </a:lnTo>
                <a:lnTo>
                  <a:pt x="480" y="236"/>
                </a:lnTo>
                <a:lnTo>
                  <a:pt x="478" y="236"/>
                </a:lnTo>
                <a:lnTo>
                  <a:pt x="476" y="236"/>
                </a:lnTo>
                <a:lnTo>
                  <a:pt x="476" y="236"/>
                </a:lnTo>
                <a:lnTo>
                  <a:pt x="476" y="236"/>
                </a:lnTo>
                <a:lnTo>
                  <a:pt x="476" y="234"/>
                </a:lnTo>
                <a:lnTo>
                  <a:pt x="476" y="234"/>
                </a:lnTo>
                <a:lnTo>
                  <a:pt x="476" y="234"/>
                </a:lnTo>
                <a:lnTo>
                  <a:pt x="476" y="234"/>
                </a:lnTo>
                <a:lnTo>
                  <a:pt x="476" y="234"/>
                </a:lnTo>
                <a:close/>
                <a:moveTo>
                  <a:pt x="520" y="238"/>
                </a:moveTo>
                <a:lnTo>
                  <a:pt x="520" y="238"/>
                </a:lnTo>
                <a:lnTo>
                  <a:pt x="520" y="236"/>
                </a:lnTo>
                <a:lnTo>
                  <a:pt x="520" y="236"/>
                </a:lnTo>
                <a:lnTo>
                  <a:pt x="520" y="236"/>
                </a:lnTo>
                <a:lnTo>
                  <a:pt x="522" y="236"/>
                </a:lnTo>
                <a:lnTo>
                  <a:pt x="522" y="234"/>
                </a:lnTo>
                <a:lnTo>
                  <a:pt x="524" y="234"/>
                </a:lnTo>
                <a:lnTo>
                  <a:pt x="524" y="234"/>
                </a:lnTo>
                <a:lnTo>
                  <a:pt x="524" y="234"/>
                </a:lnTo>
                <a:lnTo>
                  <a:pt x="526" y="234"/>
                </a:lnTo>
                <a:lnTo>
                  <a:pt x="526" y="234"/>
                </a:lnTo>
                <a:lnTo>
                  <a:pt x="526" y="234"/>
                </a:lnTo>
                <a:lnTo>
                  <a:pt x="524" y="236"/>
                </a:lnTo>
                <a:lnTo>
                  <a:pt x="524" y="236"/>
                </a:lnTo>
                <a:lnTo>
                  <a:pt x="524" y="236"/>
                </a:lnTo>
                <a:lnTo>
                  <a:pt x="522" y="236"/>
                </a:lnTo>
                <a:lnTo>
                  <a:pt x="522" y="236"/>
                </a:lnTo>
                <a:lnTo>
                  <a:pt x="522" y="236"/>
                </a:lnTo>
                <a:lnTo>
                  <a:pt x="522" y="238"/>
                </a:lnTo>
                <a:lnTo>
                  <a:pt x="520" y="238"/>
                </a:lnTo>
                <a:lnTo>
                  <a:pt x="520" y="238"/>
                </a:lnTo>
                <a:lnTo>
                  <a:pt x="520" y="238"/>
                </a:lnTo>
                <a:lnTo>
                  <a:pt x="520" y="238"/>
                </a:lnTo>
                <a:lnTo>
                  <a:pt x="520" y="238"/>
                </a:lnTo>
                <a:close/>
                <a:moveTo>
                  <a:pt x="332" y="244"/>
                </a:moveTo>
                <a:lnTo>
                  <a:pt x="332" y="244"/>
                </a:lnTo>
                <a:lnTo>
                  <a:pt x="332" y="244"/>
                </a:lnTo>
                <a:lnTo>
                  <a:pt x="332" y="244"/>
                </a:lnTo>
                <a:lnTo>
                  <a:pt x="332" y="244"/>
                </a:lnTo>
                <a:lnTo>
                  <a:pt x="332" y="244"/>
                </a:lnTo>
                <a:lnTo>
                  <a:pt x="332" y="244"/>
                </a:lnTo>
                <a:lnTo>
                  <a:pt x="334" y="244"/>
                </a:lnTo>
                <a:lnTo>
                  <a:pt x="334" y="244"/>
                </a:lnTo>
                <a:lnTo>
                  <a:pt x="334" y="244"/>
                </a:lnTo>
                <a:lnTo>
                  <a:pt x="334" y="244"/>
                </a:lnTo>
                <a:lnTo>
                  <a:pt x="334" y="244"/>
                </a:lnTo>
                <a:lnTo>
                  <a:pt x="336" y="244"/>
                </a:lnTo>
                <a:lnTo>
                  <a:pt x="336" y="244"/>
                </a:lnTo>
                <a:lnTo>
                  <a:pt x="336" y="242"/>
                </a:lnTo>
                <a:lnTo>
                  <a:pt x="336" y="242"/>
                </a:lnTo>
                <a:lnTo>
                  <a:pt x="336" y="242"/>
                </a:lnTo>
                <a:lnTo>
                  <a:pt x="336" y="242"/>
                </a:lnTo>
                <a:lnTo>
                  <a:pt x="334" y="240"/>
                </a:lnTo>
                <a:lnTo>
                  <a:pt x="332" y="240"/>
                </a:lnTo>
                <a:lnTo>
                  <a:pt x="332" y="240"/>
                </a:lnTo>
                <a:lnTo>
                  <a:pt x="332" y="240"/>
                </a:lnTo>
                <a:lnTo>
                  <a:pt x="332" y="240"/>
                </a:lnTo>
                <a:lnTo>
                  <a:pt x="332" y="240"/>
                </a:lnTo>
                <a:lnTo>
                  <a:pt x="332" y="240"/>
                </a:lnTo>
                <a:lnTo>
                  <a:pt x="330" y="238"/>
                </a:lnTo>
                <a:lnTo>
                  <a:pt x="328" y="236"/>
                </a:lnTo>
                <a:lnTo>
                  <a:pt x="328" y="236"/>
                </a:lnTo>
                <a:lnTo>
                  <a:pt x="328" y="236"/>
                </a:lnTo>
                <a:lnTo>
                  <a:pt x="328" y="234"/>
                </a:lnTo>
                <a:lnTo>
                  <a:pt x="330" y="234"/>
                </a:lnTo>
                <a:lnTo>
                  <a:pt x="330" y="234"/>
                </a:lnTo>
                <a:lnTo>
                  <a:pt x="330" y="234"/>
                </a:lnTo>
                <a:lnTo>
                  <a:pt x="332" y="234"/>
                </a:lnTo>
                <a:lnTo>
                  <a:pt x="332" y="234"/>
                </a:lnTo>
                <a:lnTo>
                  <a:pt x="334" y="234"/>
                </a:lnTo>
                <a:lnTo>
                  <a:pt x="334" y="234"/>
                </a:lnTo>
                <a:lnTo>
                  <a:pt x="334" y="234"/>
                </a:lnTo>
                <a:lnTo>
                  <a:pt x="334" y="236"/>
                </a:lnTo>
                <a:lnTo>
                  <a:pt x="336" y="236"/>
                </a:lnTo>
                <a:lnTo>
                  <a:pt x="336" y="238"/>
                </a:lnTo>
                <a:lnTo>
                  <a:pt x="336" y="238"/>
                </a:lnTo>
                <a:lnTo>
                  <a:pt x="336" y="238"/>
                </a:lnTo>
                <a:lnTo>
                  <a:pt x="338" y="238"/>
                </a:lnTo>
                <a:lnTo>
                  <a:pt x="338" y="238"/>
                </a:lnTo>
                <a:lnTo>
                  <a:pt x="338" y="236"/>
                </a:lnTo>
                <a:lnTo>
                  <a:pt x="340" y="236"/>
                </a:lnTo>
                <a:lnTo>
                  <a:pt x="340" y="236"/>
                </a:lnTo>
                <a:lnTo>
                  <a:pt x="340" y="236"/>
                </a:lnTo>
                <a:lnTo>
                  <a:pt x="340" y="236"/>
                </a:lnTo>
                <a:lnTo>
                  <a:pt x="342" y="238"/>
                </a:lnTo>
                <a:lnTo>
                  <a:pt x="342" y="238"/>
                </a:lnTo>
                <a:lnTo>
                  <a:pt x="342" y="240"/>
                </a:lnTo>
                <a:lnTo>
                  <a:pt x="342" y="240"/>
                </a:lnTo>
                <a:lnTo>
                  <a:pt x="342" y="240"/>
                </a:lnTo>
                <a:lnTo>
                  <a:pt x="342" y="242"/>
                </a:lnTo>
                <a:lnTo>
                  <a:pt x="342" y="242"/>
                </a:lnTo>
                <a:lnTo>
                  <a:pt x="342" y="240"/>
                </a:lnTo>
                <a:lnTo>
                  <a:pt x="342" y="240"/>
                </a:lnTo>
                <a:lnTo>
                  <a:pt x="342" y="240"/>
                </a:lnTo>
                <a:lnTo>
                  <a:pt x="342" y="238"/>
                </a:lnTo>
                <a:lnTo>
                  <a:pt x="342" y="238"/>
                </a:lnTo>
                <a:lnTo>
                  <a:pt x="344" y="238"/>
                </a:lnTo>
                <a:lnTo>
                  <a:pt x="344" y="238"/>
                </a:lnTo>
                <a:lnTo>
                  <a:pt x="344" y="238"/>
                </a:lnTo>
                <a:lnTo>
                  <a:pt x="346" y="238"/>
                </a:lnTo>
                <a:lnTo>
                  <a:pt x="346" y="238"/>
                </a:lnTo>
                <a:lnTo>
                  <a:pt x="346" y="238"/>
                </a:lnTo>
                <a:lnTo>
                  <a:pt x="346" y="238"/>
                </a:lnTo>
                <a:lnTo>
                  <a:pt x="346" y="238"/>
                </a:lnTo>
                <a:lnTo>
                  <a:pt x="348" y="240"/>
                </a:lnTo>
                <a:lnTo>
                  <a:pt x="348" y="242"/>
                </a:lnTo>
                <a:lnTo>
                  <a:pt x="346" y="242"/>
                </a:lnTo>
                <a:lnTo>
                  <a:pt x="346" y="242"/>
                </a:lnTo>
                <a:lnTo>
                  <a:pt x="348" y="242"/>
                </a:lnTo>
                <a:lnTo>
                  <a:pt x="348" y="244"/>
                </a:lnTo>
                <a:lnTo>
                  <a:pt x="348" y="242"/>
                </a:lnTo>
                <a:lnTo>
                  <a:pt x="348" y="244"/>
                </a:lnTo>
                <a:lnTo>
                  <a:pt x="350" y="244"/>
                </a:lnTo>
                <a:lnTo>
                  <a:pt x="348" y="244"/>
                </a:lnTo>
                <a:lnTo>
                  <a:pt x="348" y="244"/>
                </a:lnTo>
                <a:lnTo>
                  <a:pt x="348" y="244"/>
                </a:lnTo>
                <a:lnTo>
                  <a:pt x="348" y="244"/>
                </a:lnTo>
                <a:lnTo>
                  <a:pt x="346" y="244"/>
                </a:lnTo>
                <a:lnTo>
                  <a:pt x="346" y="244"/>
                </a:lnTo>
                <a:lnTo>
                  <a:pt x="346" y="244"/>
                </a:lnTo>
                <a:lnTo>
                  <a:pt x="344" y="244"/>
                </a:lnTo>
                <a:lnTo>
                  <a:pt x="344" y="244"/>
                </a:lnTo>
                <a:lnTo>
                  <a:pt x="342" y="244"/>
                </a:lnTo>
                <a:lnTo>
                  <a:pt x="342" y="244"/>
                </a:lnTo>
                <a:lnTo>
                  <a:pt x="342" y="244"/>
                </a:lnTo>
                <a:lnTo>
                  <a:pt x="342" y="244"/>
                </a:lnTo>
                <a:lnTo>
                  <a:pt x="342" y="246"/>
                </a:lnTo>
                <a:lnTo>
                  <a:pt x="344" y="246"/>
                </a:lnTo>
                <a:lnTo>
                  <a:pt x="344" y="246"/>
                </a:lnTo>
                <a:lnTo>
                  <a:pt x="346" y="246"/>
                </a:lnTo>
                <a:lnTo>
                  <a:pt x="346" y="246"/>
                </a:lnTo>
                <a:lnTo>
                  <a:pt x="346" y="246"/>
                </a:lnTo>
                <a:lnTo>
                  <a:pt x="344" y="246"/>
                </a:lnTo>
                <a:lnTo>
                  <a:pt x="344" y="246"/>
                </a:lnTo>
                <a:lnTo>
                  <a:pt x="344" y="246"/>
                </a:lnTo>
                <a:lnTo>
                  <a:pt x="342" y="246"/>
                </a:lnTo>
                <a:lnTo>
                  <a:pt x="342" y="246"/>
                </a:lnTo>
                <a:lnTo>
                  <a:pt x="342" y="246"/>
                </a:lnTo>
                <a:lnTo>
                  <a:pt x="340" y="246"/>
                </a:lnTo>
                <a:lnTo>
                  <a:pt x="340" y="246"/>
                </a:lnTo>
                <a:lnTo>
                  <a:pt x="340" y="246"/>
                </a:lnTo>
                <a:lnTo>
                  <a:pt x="338" y="246"/>
                </a:lnTo>
                <a:lnTo>
                  <a:pt x="338" y="246"/>
                </a:lnTo>
                <a:lnTo>
                  <a:pt x="338" y="246"/>
                </a:lnTo>
                <a:lnTo>
                  <a:pt x="338" y="246"/>
                </a:lnTo>
                <a:lnTo>
                  <a:pt x="338" y="246"/>
                </a:lnTo>
                <a:lnTo>
                  <a:pt x="338" y="246"/>
                </a:lnTo>
                <a:lnTo>
                  <a:pt x="338" y="246"/>
                </a:lnTo>
                <a:lnTo>
                  <a:pt x="338" y="244"/>
                </a:lnTo>
                <a:lnTo>
                  <a:pt x="338" y="244"/>
                </a:lnTo>
                <a:lnTo>
                  <a:pt x="338" y="244"/>
                </a:lnTo>
                <a:lnTo>
                  <a:pt x="338" y="242"/>
                </a:lnTo>
                <a:lnTo>
                  <a:pt x="338" y="242"/>
                </a:lnTo>
                <a:lnTo>
                  <a:pt x="338" y="242"/>
                </a:lnTo>
                <a:lnTo>
                  <a:pt x="338" y="242"/>
                </a:lnTo>
                <a:lnTo>
                  <a:pt x="334" y="246"/>
                </a:lnTo>
                <a:lnTo>
                  <a:pt x="334" y="246"/>
                </a:lnTo>
                <a:lnTo>
                  <a:pt x="334" y="246"/>
                </a:lnTo>
                <a:lnTo>
                  <a:pt x="334" y="246"/>
                </a:lnTo>
                <a:lnTo>
                  <a:pt x="334" y="246"/>
                </a:lnTo>
                <a:lnTo>
                  <a:pt x="334" y="246"/>
                </a:lnTo>
                <a:lnTo>
                  <a:pt x="332" y="246"/>
                </a:lnTo>
                <a:lnTo>
                  <a:pt x="332" y="246"/>
                </a:lnTo>
                <a:lnTo>
                  <a:pt x="332" y="246"/>
                </a:lnTo>
                <a:lnTo>
                  <a:pt x="332" y="246"/>
                </a:lnTo>
                <a:lnTo>
                  <a:pt x="330" y="248"/>
                </a:lnTo>
                <a:lnTo>
                  <a:pt x="330" y="248"/>
                </a:lnTo>
                <a:lnTo>
                  <a:pt x="330" y="248"/>
                </a:lnTo>
                <a:lnTo>
                  <a:pt x="328" y="248"/>
                </a:lnTo>
                <a:lnTo>
                  <a:pt x="328" y="248"/>
                </a:lnTo>
                <a:lnTo>
                  <a:pt x="328" y="248"/>
                </a:lnTo>
                <a:lnTo>
                  <a:pt x="328" y="248"/>
                </a:lnTo>
                <a:lnTo>
                  <a:pt x="326" y="248"/>
                </a:lnTo>
                <a:lnTo>
                  <a:pt x="326" y="248"/>
                </a:lnTo>
                <a:lnTo>
                  <a:pt x="324" y="248"/>
                </a:lnTo>
                <a:lnTo>
                  <a:pt x="324" y="250"/>
                </a:lnTo>
                <a:lnTo>
                  <a:pt x="324" y="250"/>
                </a:lnTo>
                <a:lnTo>
                  <a:pt x="324" y="250"/>
                </a:lnTo>
                <a:lnTo>
                  <a:pt x="322" y="250"/>
                </a:lnTo>
                <a:lnTo>
                  <a:pt x="322" y="250"/>
                </a:lnTo>
                <a:lnTo>
                  <a:pt x="322" y="250"/>
                </a:lnTo>
                <a:lnTo>
                  <a:pt x="320" y="250"/>
                </a:lnTo>
                <a:lnTo>
                  <a:pt x="320" y="250"/>
                </a:lnTo>
                <a:lnTo>
                  <a:pt x="320" y="250"/>
                </a:lnTo>
                <a:lnTo>
                  <a:pt x="320" y="250"/>
                </a:lnTo>
                <a:lnTo>
                  <a:pt x="320" y="250"/>
                </a:lnTo>
                <a:lnTo>
                  <a:pt x="318" y="250"/>
                </a:lnTo>
                <a:lnTo>
                  <a:pt x="318" y="250"/>
                </a:lnTo>
                <a:lnTo>
                  <a:pt x="318" y="250"/>
                </a:lnTo>
                <a:lnTo>
                  <a:pt x="318" y="250"/>
                </a:lnTo>
                <a:lnTo>
                  <a:pt x="314" y="250"/>
                </a:lnTo>
                <a:lnTo>
                  <a:pt x="314" y="250"/>
                </a:lnTo>
                <a:lnTo>
                  <a:pt x="314" y="250"/>
                </a:lnTo>
                <a:lnTo>
                  <a:pt x="312" y="248"/>
                </a:lnTo>
                <a:lnTo>
                  <a:pt x="314" y="246"/>
                </a:lnTo>
                <a:lnTo>
                  <a:pt x="314" y="246"/>
                </a:lnTo>
                <a:lnTo>
                  <a:pt x="314" y="244"/>
                </a:lnTo>
                <a:lnTo>
                  <a:pt x="314" y="242"/>
                </a:lnTo>
                <a:lnTo>
                  <a:pt x="316" y="242"/>
                </a:lnTo>
                <a:lnTo>
                  <a:pt x="316" y="242"/>
                </a:lnTo>
                <a:lnTo>
                  <a:pt x="316" y="240"/>
                </a:lnTo>
                <a:lnTo>
                  <a:pt x="316" y="240"/>
                </a:lnTo>
                <a:lnTo>
                  <a:pt x="316" y="240"/>
                </a:lnTo>
                <a:lnTo>
                  <a:pt x="316" y="240"/>
                </a:lnTo>
                <a:lnTo>
                  <a:pt x="318" y="240"/>
                </a:lnTo>
                <a:lnTo>
                  <a:pt x="318" y="240"/>
                </a:lnTo>
                <a:lnTo>
                  <a:pt x="318" y="240"/>
                </a:lnTo>
                <a:lnTo>
                  <a:pt x="320" y="238"/>
                </a:lnTo>
                <a:lnTo>
                  <a:pt x="320" y="238"/>
                </a:lnTo>
                <a:lnTo>
                  <a:pt x="320" y="238"/>
                </a:lnTo>
                <a:lnTo>
                  <a:pt x="320" y="238"/>
                </a:lnTo>
                <a:lnTo>
                  <a:pt x="322" y="238"/>
                </a:lnTo>
                <a:lnTo>
                  <a:pt x="324" y="240"/>
                </a:lnTo>
                <a:lnTo>
                  <a:pt x="324" y="240"/>
                </a:lnTo>
                <a:lnTo>
                  <a:pt x="324" y="240"/>
                </a:lnTo>
                <a:lnTo>
                  <a:pt x="324" y="240"/>
                </a:lnTo>
                <a:lnTo>
                  <a:pt x="326" y="240"/>
                </a:lnTo>
                <a:lnTo>
                  <a:pt x="326" y="240"/>
                </a:lnTo>
                <a:lnTo>
                  <a:pt x="326" y="240"/>
                </a:lnTo>
                <a:lnTo>
                  <a:pt x="326" y="240"/>
                </a:lnTo>
                <a:lnTo>
                  <a:pt x="326" y="242"/>
                </a:lnTo>
                <a:lnTo>
                  <a:pt x="328" y="244"/>
                </a:lnTo>
                <a:lnTo>
                  <a:pt x="330" y="244"/>
                </a:lnTo>
                <a:lnTo>
                  <a:pt x="330" y="244"/>
                </a:lnTo>
                <a:lnTo>
                  <a:pt x="332" y="244"/>
                </a:lnTo>
                <a:lnTo>
                  <a:pt x="332" y="244"/>
                </a:lnTo>
                <a:close/>
                <a:moveTo>
                  <a:pt x="402" y="242"/>
                </a:moveTo>
                <a:lnTo>
                  <a:pt x="402" y="242"/>
                </a:lnTo>
                <a:lnTo>
                  <a:pt x="402" y="242"/>
                </a:lnTo>
                <a:lnTo>
                  <a:pt x="402" y="242"/>
                </a:lnTo>
                <a:lnTo>
                  <a:pt x="402" y="242"/>
                </a:lnTo>
                <a:lnTo>
                  <a:pt x="400" y="242"/>
                </a:lnTo>
                <a:lnTo>
                  <a:pt x="398" y="244"/>
                </a:lnTo>
                <a:lnTo>
                  <a:pt x="398" y="244"/>
                </a:lnTo>
                <a:lnTo>
                  <a:pt x="398" y="244"/>
                </a:lnTo>
                <a:lnTo>
                  <a:pt x="398" y="244"/>
                </a:lnTo>
                <a:lnTo>
                  <a:pt x="398" y="244"/>
                </a:lnTo>
                <a:lnTo>
                  <a:pt x="398" y="244"/>
                </a:lnTo>
                <a:lnTo>
                  <a:pt x="396" y="244"/>
                </a:lnTo>
                <a:lnTo>
                  <a:pt x="394" y="244"/>
                </a:lnTo>
                <a:lnTo>
                  <a:pt x="394" y="244"/>
                </a:lnTo>
                <a:lnTo>
                  <a:pt x="392" y="244"/>
                </a:lnTo>
                <a:lnTo>
                  <a:pt x="388" y="246"/>
                </a:lnTo>
                <a:lnTo>
                  <a:pt x="388" y="246"/>
                </a:lnTo>
                <a:lnTo>
                  <a:pt x="388" y="246"/>
                </a:lnTo>
                <a:lnTo>
                  <a:pt x="388" y="246"/>
                </a:lnTo>
                <a:lnTo>
                  <a:pt x="386" y="248"/>
                </a:lnTo>
                <a:lnTo>
                  <a:pt x="386" y="248"/>
                </a:lnTo>
                <a:lnTo>
                  <a:pt x="384" y="246"/>
                </a:lnTo>
                <a:lnTo>
                  <a:pt x="384" y="246"/>
                </a:lnTo>
                <a:lnTo>
                  <a:pt x="382" y="246"/>
                </a:lnTo>
                <a:lnTo>
                  <a:pt x="382" y="246"/>
                </a:lnTo>
                <a:lnTo>
                  <a:pt x="380" y="246"/>
                </a:lnTo>
                <a:lnTo>
                  <a:pt x="380" y="246"/>
                </a:lnTo>
                <a:lnTo>
                  <a:pt x="380" y="246"/>
                </a:lnTo>
                <a:lnTo>
                  <a:pt x="380" y="248"/>
                </a:lnTo>
                <a:lnTo>
                  <a:pt x="380" y="248"/>
                </a:lnTo>
                <a:lnTo>
                  <a:pt x="380" y="248"/>
                </a:lnTo>
                <a:lnTo>
                  <a:pt x="380" y="248"/>
                </a:lnTo>
                <a:lnTo>
                  <a:pt x="380" y="248"/>
                </a:lnTo>
                <a:lnTo>
                  <a:pt x="378" y="248"/>
                </a:lnTo>
                <a:lnTo>
                  <a:pt x="378" y="248"/>
                </a:lnTo>
                <a:lnTo>
                  <a:pt x="378" y="248"/>
                </a:lnTo>
                <a:lnTo>
                  <a:pt x="378" y="248"/>
                </a:lnTo>
                <a:lnTo>
                  <a:pt x="378" y="248"/>
                </a:lnTo>
                <a:lnTo>
                  <a:pt x="376" y="248"/>
                </a:lnTo>
                <a:lnTo>
                  <a:pt x="376" y="248"/>
                </a:lnTo>
                <a:lnTo>
                  <a:pt x="376" y="248"/>
                </a:lnTo>
                <a:lnTo>
                  <a:pt x="376" y="248"/>
                </a:lnTo>
                <a:lnTo>
                  <a:pt x="376" y="248"/>
                </a:lnTo>
                <a:lnTo>
                  <a:pt x="374" y="248"/>
                </a:lnTo>
                <a:lnTo>
                  <a:pt x="374" y="246"/>
                </a:lnTo>
                <a:lnTo>
                  <a:pt x="372" y="246"/>
                </a:lnTo>
                <a:lnTo>
                  <a:pt x="372" y="246"/>
                </a:lnTo>
                <a:lnTo>
                  <a:pt x="370" y="246"/>
                </a:lnTo>
                <a:lnTo>
                  <a:pt x="370" y="246"/>
                </a:lnTo>
                <a:lnTo>
                  <a:pt x="370" y="246"/>
                </a:lnTo>
                <a:lnTo>
                  <a:pt x="368" y="246"/>
                </a:lnTo>
                <a:lnTo>
                  <a:pt x="368" y="246"/>
                </a:lnTo>
                <a:lnTo>
                  <a:pt x="366" y="246"/>
                </a:lnTo>
                <a:lnTo>
                  <a:pt x="366" y="246"/>
                </a:lnTo>
                <a:lnTo>
                  <a:pt x="366" y="246"/>
                </a:lnTo>
                <a:lnTo>
                  <a:pt x="366" y="246"/>
                </a:lnTo>
                <a:lnTo>
                  <a:pt x="366" y="246"/>
                </a:lnTo>
                <a:lnTo>
                  <a:pt x="364" y="246"/>
                </a:lnTo>
                <a:lnTo>
                  <a:pt x="364" y="246"/>
                </a:lnTo>
                <a:lnTo>
                  <a:pt x="362" y="246"/>
                </a:lnTo>
                <a:lnTo>
                  <a:pt x="362" y="246"/>
                </a:lnTo>
                <a:lnTo>
                  <a:pt x="362" y="246"/>
                </a:lnTo>
                <a:lnTo>
                  <a:pt x="360" y="246"/>
                </a:lnTo>
                <a:lnTo>
                  <a:pt x="360" y="246"/>
                </a:lnTo>
                <a:lnTo>
                  <a:pt x="360" y="246"/>
                </a:lnTo>
                <a:lnTo>
                  <a:pt x="358" y="246"/>
                </a:lnTo>
                <a:lnTo>
                  <a:pt x="358" y="246"/>
                </a:lnTo>
                <a:lnTo>
                  <a:pt x="358" y="244"/>
                </a:lnTo>
                <a:lnTo>
                  <a:pt x="358" y="244"/>
                </a:lnTo>
                <a:lnTo>
                  <a:pt x="358" y="244"/>
                </a:lnTo>
                <a:lnTo>
                  <a:pt x="358" y="242"/>
                </a:lnTo>
                <a:lnTo>
                  <a:pt x="358" y="242"/>
                </a:lnTo>
                <a:lnTo>
                  <a:pt x="358" y="242"/>
                </a:lnTo>
                <a:lnTo>
                  <a:pt x="358" y="242"/>
                </a:lnTo>
                <a:lnTo>
                  <a:pt x="360" y="240"/>
                </a:lnTo>
                <a:lnTo>
                  <a:pt x="362" y="240"/>
                </a:lnTo>
                <a:lnTo>
                  <a:pt x="362" y="240"/>
                </a:lnTo>
                <a:lnTo>
                  <a:pt x="362" y="238"/>
                </a:lnTo>
                <a:lnTo>
                  <a:pt x="362" y="238"/>
                </a:lnTo>
                <a:lnTo>
                  <a:pt x="364" y="238"/>
                </a:lnTo>
                <a:lnTo>
                  <a:pt x="366" y="236"/>
                </a:lnTo>
                <a:lnTo>
                  <a:pt x="366" y="236"/>
                </a:lnTo>
                <a:lnTo>
                  <a:pt x="370" y="236"/>
                </a:lnTo>
                <a:lnTo>
                  <a:pt x="372" y="236"/>
                </a:lnTo>
                <a:lnTo>
                  <a:pt x="372" y="238"/>
                </a:lnTo>
                <a:lnTo>
                  <a:pt x="374" y="238"/>
                </a:lnTo>
                <a:lnTo>
                  <a:pt x="374" y="238"/>
                </a:lnTo>
                <a:lnTo>
                  <a:pt x="376" y="238"/>
                </a:lnTo>
                <a:lnTo>
                  <a:pt x="376" y="238"/>
                </a:lnTo>
                <a:lnTo>
                  <a:pt x="378" y="240"/>
                </a:lnTo>
                <a:lnTo>
                  <a:pt x="378" y="240"/>
                </a:lnTo>
                <a:lnTo>
                  <a:pt x="378" y="240"/>
                </a:lnTo>
                <a:lnTo>
                  <a:pt x="380" y="240"/>
                </a:lnTo>
                <a:lnTo>
                  <a:pt x="380" y="240"/>
                </a:lnTo>
                <a:lnTo>
                  <a:pt x="380" y="240"/>
                </a:lnTo>
                <a:lnTo>
                  <a:pt x="380" y="242"/>
                </a:lnTo>
                <a:lnTo>
                  <a:pt x="382" y="242"/>
                </a:lnTo>
                <a:lnTo>
                  <a:pt x="382" y="242"/>
                </a:lnTo>
                <a:lnTo>
                  <a:pt x="384" y="242"/>
                </a:lnTo>
                <a:lnTo>
                  <a:pt x="384" y="242"/>
                </a:lnTo>
                <a:lnTo>
                  <a:pt x="384" y="242"/>
                </a:lnTo>
                <a:lnTo>
                  <a:pt x="384" y="242"/>
                </a:lnTo>
                <a:lnTo>
                  <a:pt x="386" y="240"/>
                </a:lnTo>
                <a:lnTo>
                  <a:pt x="386" y="240"/>
                </a:lnTo>
                <a:lnTo>
                  <a:pt x="388" y="240"/>
                </a:lnTo>
                <a:lnTo>
                  <a:pt x="388" y="240"/>
                </a:lnTo>
                <a:lnTo>
                  <a:pt x="390" y="240"/>
                </a:lnTo>
                <a:lnTo>
                  <a:pt x="390" y="240"/>
                </a:lnTo>
                <a:lnTo>
                  <a:pt x="392" y="240"/>
                </a:lnTo>
                <a:lnTo>
                  <a:pt x="392" y="242"/>
                </a:lnTo>
                <a:lnTo>
                  <a:pt x="394" y="242"/>
                </a:lnTo>
                <a:lnTo>
                  <a:pt x="394" y="242"/>
                </a:lnTo>
                <a:lnTo>
                  <a:pt x="394" y="242"/>
                </a:lnTo>
                <a:lnTo>
                  <a:pt x="394" y="242"/>
                </a:lnTo>
                <a:lnTo>
                  <a:pt x="396" y="242"/>
                </a:lnTo>
                <a:lnTo>
                  <a:pt x="396" y="242"/>
                </a:lnTo>
                <a:lnTo>
                  <a:pt x="396" y="242"/>
                </a:lnTo>
                <a:lnTo>
                  <a:pt x="396" y="242"/>
                </a:lnTo>
                <a:lnTo>
                  <a:pt x="396" y="242"/>
                </a:lnTo>
                <a:lnTo>
                  <a:pt x="398" y="240"/>
                </a:lnTo>
                <a:lnTo>
                  <a:pt x="398" y="240"/>
                </a:lnTo>
                <a:lnTo>
                  <a:pt x="400" y="238"/>
                </a:lnTo>
                <a:lnTo>
                  <a:pt x="400" y="238"/>
                </a:lnTo>
                <a:lnTo>
                  <a:pt x="400" y="238"/>
                </a:lnTo>
                <a:lnTo>
                  <a:pt x="400" y="238"/>
                </a:lnTo>
                <a:lnTo>
                  <a:pt x="400" y="238"/>
                </a:lnTo>
                <a:lnTo>
                  <a:pt x="400" y="238"/>
                </a:lnTo>
                <a:lnTo>
                  <a:pt x="402" y="238"/>
                </a:lnTo>
                <a:lnTo>
                  <a:pt x="404" y="238"/>
                </a:lnTo>
                <a:lnTo>
                  <a:pt x="404" y="236"/>
                </a:lnTo>
                <a:lnTo>
                  <a:pt x="404" y="236"/>
                </a:lnTo>
                <a:lnTo>
                  <a:pt x="404" y="236"/>
                </a:lnTo>
                <a:lnTo>
                  <a:pt x="402" y="236"/>
                </a:lnTo>
                <a:lnTo>
                  <a:pt x="402" y="236"/>
                </a:lnTo>
                <a:lnTo>
                  <a:pt x="402" y="236"/>
                </a:lnTo>
                <a:lnTo>
                  <a:pt x="402" y="236"/>
                </a:lnTo>
                <a:lnTo>
                  <a:pt x="402" y="234"/>
                </a:lnTo>
                <a:lnTo>
                  <a:pt x="404" y="234"/>
                </a:lnTo>
                <a:lnTo>
                  <a:pt x="404" y="234"/>
                </a:lnTo>
                <a:lnTo>
                  <a:pt x="406" y="234"/>
                </a:lnTo>
                <a:lnTo>
                  <a:pt x="406" y="234"/>
                </a:lnTo>
                <a:lnTo>
                  <a:pt x="406" y="238"/>
                </a:lnTo>
                <a:lnTo>
                  <a:pt x="406" y="238"/>
                </a:lnTo>
                <a:lnTo>
                  <a:pt x="406" y="238"/>
                </a:lnTo>
                <a:lnTo>
                  <a:pt x="404" y="238"/>
                </a:lnTo>
                <a:lnTo>
                  <a:pt x="404" y="238"/>
                </a:lnTo>
                <a:lnTo>
                  <a:pt x="402" y="240"/>
                </a:lnTo>
                <a:lnTo>
                  <a:pt x="402" y="240"/>
                </a:lnTo>
                <a:lnTo>
                  <a:pt x="402" y="240"/>
                </a:lnTo>
                <a:lnTo>
                  <a:pt x="402" y="240"/>
                </a:lnTo>
                <a:lnTo>
                  <a:pt x="402" y="242"/>
                </a:lnTo>
                <a:lnTo>
                  <a:pt x="402" y="242"/>
                </a:lnTo>
                <a:lnTo>
                  <a:pt x="402" y="242"/>
                </a:lnTo>
                <a:lnTo>
                  <a:pt x="402" y="242"/>
                </a:lnTo>
                <a:lnTo>
                  <a:pt x="402" y="242"/>
                </a:lnTo>
                <a:close/>
                <a:moveTo>
                  <a:pt x="280" y="234"/>
                </a:moveTo>
                <a:lnTo>
                  <a:pt x="280" y="234"/>
                </a:lnTo>
                <a:lnTo>
                  <a:pt x="282" y="234"/>
                </a:lnTo>
                <a:lnTo>
                  <a:pt x="284" y="234"/>
                </a:lnTo>
                <a:lnTo>
                  <a:pt x="284" y="234"/>
                </a:lnTo>
                <a:lnTo>
                  <a:pt x="286" y="236"/>
                </a:lnTo>
                <a:lnTo>
                  <a:pt x="286" y="236"/>
                </a:lnTo>
                <a:lnTo>
                  <a:pt x="286" y="236"/>
                </a:lnTo>
                <a:lnTo>
                  <a:pt x="288" y="236"/>
                </a:lnTo>
                <a:lnTo>
                  <a:pt x="288" y="236"/>
                </a:lnTo>
                <a:lnTo>
                  <a:pt x="288" y="236"/>
                </a:lnTo>
                <a:lnTo>
                  <a:pt x="290" y="236"/>
                </a:lnTo>
                <a:lnTo>
                  <a:pt x="290" y="234"/>
                </a:lnTo>
                <a:lnTo>
                  <a:pt x="290" y="234"/>
                </a:lnTo>
                <a:lnTo>
                  <a:pt x="290" y="234"/>
                </a:lnTo>
                <a:lnTo>
                  <a:pt x="292" y="234"/>
                </a:lnTo>
                <a:lnTo>
                  <a:pt x="292" y="234"/>
                </a:lnTo>
                <a:lnTo>
                  <a:pt x="292" y="234"/>
                </a:lnTo>
                <a:lnTo>
                  <a:pt x="294" y="234"/>
                </a:lnTo>
                <a:lnTo>
                  <a:pt x="294" y="234"/>
                </a:lnTo>
                <a:lnTo>
                  <a:pt x="296" y="234"/>
                </a:lnTo>
                <a:lnTo>
                  <a:pt x="296" y="236"/>
                </a:lnTo>
                <a:lnTo>
                  <a:pt x="296" y="236"/>
                </a:lnTo>
                <a:lnTo>
                  <a:pt x="296" y="236"/>
                </a:lnTo>
                <a:lnTo>
                  <a:pt x="298" y="238"/>
                </a:lnTo>
                <a:lnTo>
                  <a:pt x="298" y="238"/>
                </a:lnTo>
                <a:lnTo>
                  <a:pt x="298" y="238"/>
                </a:lnTo>
                <a:lnTo>
                  <a:pt x="298" y="240"/>
                </a:lnTo>
                <a:lnTo>
                  <a:pt x="298" y="240"/>
                </a:lnTo>
                <a:lnTo>
                  <a:pt x="296" y="242"/>
                </a:lnTo>
                <a:lnTo>
                  <a:pt x="294" y="242"/>
                </a:lnTo>
                <a:lnTo>
                  <a:pt x="294" y="242"/>
                </a:lnTo>
                <a:lnTo>
                  <a:pt x="294" y="242"/>
                </a:lnTo>
                <a:lnTo>
                  <a:pt x="294" y="242"/>
                </a:lnTo>
                <a:lnTo>
                  <a:pt x="294" y="242"/>
                </a:lnTo>
                <a:lnTo>
                  <a:pt x="292" y="242"/>
                </a:lnTo>
                <a:lnTo>
                  <a:pt x="292" y="244"/>
                </a:lnTo>
                <a:lnTo>
                  <a:pt x="292" y="244"/>
                </a:lnTo>
                <a:lnTo>
                  <a:pt x="292" y="244"/>
                </a:lnTo>
                <a:lnTo>
                  <a:pt x="290" y="244"/>
                </a:lnTo>
                <a:lnTo>
                  <a:pt x="290" y="246"/>
                </a:lnTo>
                <a:lnTo>
                  <a:pt x="290" y="246"/>
                </a:lnTo>
                <a:lnTo>
                  <a:pt x="292" y="246"/>
                </a:lnTo>
                <a:lnTo>
                  <a:pt x="292" y="246"/>
                </a:lnTo>
                <a:lnTo>
                  <a:pt x="292" y="246"/>
                </a:lnTo>
                <a:lnTo>
                  <a:pt x="292" y="246"/>
                </a:lnTo>
                <a:lnTo>
                  <a:pt x="290" y="246"/>
                </a:lnTo>
                <a:lnTo>
                  <a:pt x="290" y="246"/>
                </a:lnTo>
                <a:lnTo>
                  <a:pt x="290" y="246"/>
                </a:lnTo>
                <a:lnTo>
                  <a:pt x="290" y="246"/>
                </a:lnTo>
                <a:lnTo>
                  <a:pt x="290" y="246"/>
                </a:lnTo>
                <a:lnTo>
                  <a:pt x="290" y="246"/>
                </a:lnTo>
                <a:lnTo>
                  <a:pt x="290" y="246"/>
                </a:lnTo>
                <a:lnTo>
                  <a:pt x="290" y="244"/>
                </a:lnTo>
                <a:lnTo>
                  <a:pt x="290" y="244"/>
                </a:lnTo>
                <a:lnTo>
                  <a:pt x="290" y="244"/>
                </a:lnTo>
                <a:lnTo>
                  <a:pt x="290" y="244"/>
                </a:lnTo>
                <a:lnTo>
                  <a:pt x="290" y="242"/>
                </a:lnTo>
                <a:lnTo>
                  <a:pt x="288" y="240"/>
                </a:lnTo>
                <a:lnTo>
                  <a:pt x="288" y="240"/>
                </a:lnTo>
                <a:lnTo>
                  <a:pt x="286" y="240"/>
                </a:lnTo>
                <a:lnTo>
                  <a:pt x="286" y="240"/>
                </a:lnTo>
                <a:lnTo>
                  <a:pt x="284" y="238"/>
                </a:lnTo>
                <a:lnTo>
                  <a:pt x="284" y="238"/>
                </a:lnTo>
                <a:lnTo>
                  <a:pt x="284" y="238"/>
                </a:lnTo>
                <a:lnTo>
                  <a:pt x="282" y="238"/>
                </a:lnTo>
                <a:lnTo>
                  <a:pt x="282" y="238"/>
                </a:lnTo>
                <a:lnTo>
                  <a:pt x="282" y="238"/>
                </a:lnTo>
                <a:lnTo>
                  <a:pt x="282" y="238"/>
                </a:lnTo>
                <a:lnTo>
                  <a:pt x="280" y="236"/>
                </a:lnTo>
                <a:lnTo>
                  <a:pt x="280" y="236"/>
                </a:lnTo>
                <a:lnTo>
                  <a:pt x="280" y="236"/>
                </a:lnTo>
                <a:lnTo>
                  <a:pt x="280" y="236"/>
                </a:lnTo>
                <a:lnTo>
                  <a:pt x="280" y="234"/>
                </a:lnTo>
                <a:lnTo>
                  <a:pt x="280" y="234"/>
                </a:lnTo>
                <a:close/>
                <a:moveTo>
                  <a:pt x="504" y="228"/>
                </a:moveTo>
                <a:lnTo>
                  <a:pt x="504" y="228"/>
                </a:lnTo>
                <a:lnTo>
                  <a:pt x="504" y="228"/>
                </a:lnTo>
                <a:lnTo>
                  <a:pt x="504" y="228"/>
                </a:lnTo>
                <a:lnTo>
                  <a:pt x="506" y="230"/>
                </a:lnTo>
                <a:lnTo>
                  <a:pt x="506" y="230"/>
                </a:lnTo>
                <a:lnTo>
                  <a:pt x="506" y="230"/>
                </a:lnTo>
                <a:lnTo>
                  <a:pt x="506" y="232"/>
                </a:lnTo>
                <a:lnTo>
                  <a:pt x="506" y="232"/>
                </a:lnTo>
                <a:lnTo>
                  <a:pt x="506" y="232"/>
                </a:lnTo>
                <a:lnTo>
                  <a:pt x="504" y="234"/>
                </a:lnTo>
                <a:lnTo>
                  <a:pt x="504" y="234"/>
                </a:lnTo>
                <a:lnTo>
                  <a:pt x="504" y="234"/>
                </a:lnTo>
                <a:lnTo>
                  <a:pt x="504" y="234"/>
                </a:lnTo>
                <a:lnTo>
                  <a:pt x="504" y="232"/>
                </a:lnTo>
                <a:lnTo>
                  <a:pt x="504" y="232"/>
                </a:lnTo>
                <a:lnTo>
                  <a:pt x="502" y="232"/>
                </a:lnTo>
                <a:lnTo>
                  <a:pt x="502" y="230"/>
                </a:lnTo>
                <a:lnTo>
                  <a:pt x="502" y="230"/>
                </a:lnTo>
                <a:lnTo>
                  <a:pt x="502" y="230"/>
                </a:lnTo>
                <a:lnTo>
                  <a:pt x="502" y="230"/>
                </a:lnTo>
                <a:lnTo>
                  <a:pt x="502" y="230"/>
                </a:lnTo>
                <a:lnTo>
                  <a:pt x="502" y="230"/>
                </a:lnTo>
                <a:lnTo>
                  <a:pt x="502" y="230"/>
                </a:lnTo>
                <a:lnTo>
                  <a:pt x="502" y="228"/>
                </a:lnTo>
                <a:lnTo>
                  <a:pt x="502" y="228"/>
                </a:lnTo>
                <a:lnTo>
                  <a:pt x="502" y="228"/>
                </a:lnTo>
                <a:lnTo>
                  <a:pt x="504" y="228"/>
                </a:lnTo>
                <a:close/>
                <a:moveTo>
                  <a:pt x="450" y="226"/>
                </a:moveTo>
                <a:lnTo>
                  <a:pt x="450" y="226"/>
                </a:lnTo>
                <a:lnTo>
                  <a:pt x="450" y="226"/>
                </a:lnTo>
                <a:lnTo>
                  <a:pt x="452" y="228"/>
                </a:lnTo>
                <a:lnTo>
                  <a:pt x="452" y="228"/>
                </a:lnTo>
                <a:lnTo>
                  <a:pt x="456" y="228"/>
                </a:lnTo>
                <a:lnTo>
                  <a:pt x="456" y="228"/>
                </a:lnTo>
                <a:lnTo>
                  <a:pt x="456" y="228"/>
                </a:lnTo>
                <a:lnTo>
                  <a:pt x="456" y="226"/>
                </a:lnTo>
                <a:lnTo>
                  <a:pt x="456" y="226"/>
                </a:lnTo>
                <a:lnTo>
                  <a:pt x="456" y="226"/>
                </a:lnTo>
                <a:lnTo>
                  <a:pt x="458" y="226"/>
                </a:lnTo>
                <a:lnTo>
                  <a:pt x="458" y="226"/>
                </a:lnTo>
                <a:lnTo>
                  <a:pt x="458" y="226"/>
                </a:lnTo>
                <a:lnTo>
                  <a:pt x="458" y="226"/>
                </a:lnTo>
                <a:lnTo>
                  <a:pt x="460" y="226"/>
                </a:lnTo>
                <a:lnTo>
                  <a:pt x="460" y="226"/>
                </a:lnTo>
                <a:lnTo>
                  <a:pt x="460" y="226"/>
                </a:lnTo>
                <a:lnTo>
                  <a:pt x="460" y="226"/>
                </a:lnTo>
                <a:lnTo>
                  <a:pt x="460" y="226"/>
                </a:lnTo>
                <a:lnTo>
                  <a:pt x="460" y="226"/>
                </a:lnTo>
                <a:lnTo>
                  <a:pt x="460" y="226"/>
                </a:lnTo>
                <a:lnTo>
                  <a:pt x="462" y="226"/>
                </a:lnTo>
                <a:lnTo>
                  <a:pt x="462" y="228"/>
                </a:lnTo>
                <a:lnTo>
                  <a:pt x="462" y="228"/>
                </a:lnTo>
                <a:lnTo>
                  <a:pt x="462" y="228"/>
                </a:lnTo>
                <a:lnTo>
                  <a:pt x="460" y="228"/>
                </a:lnTo>
                <a:lnTo>
                  <a:pt x="460" y="228"/>
                </a:lnTo>
                <a:lnTo>
                  <a:pt x="460" y="228"/>
                </a:lnTo>
                <a:lnTo>
                  <a:pt x="458" y="228"/>
                </a:lnTo>
                <a:lnTo>
                  <a:pt x="458" y="230"/>
                </a:lnTo>
                <a:lnTo>
                  <a:pt x="458" y="230"/>
                </a:lnTo>
                <a:lnTo>
                  <a:pt x="458" y="230"/>
                </a:lnTo>
                <a:lnTo>
                  <a:pt x="458" y="230"/>
                </a:lnTo>
                <a:lnTo>
                  <a:pt x="458" y="230"/>
                </a:lnTo>
                <a:lnTo>
                  <a:pt x="456" y="232"/>
                </a:lnTo>
                <a:lnTo>
                  <a:pt x="456" y="232"/>
                </a:lnTo>
                <a:lnTo>
                  <a:pt x="454" y="230"/>
                </a:lnTo>
                <a:lnTo>
                  <a:pt x="452" y="230"/>
                </a:lnTo>
                <a:lnTo>
                  <a:pt x="452" y="230"/>
                </a:lnTo>
                <a:lnTo>
                  <a:pt x="450" y="230"/>
                </a:lnTo>
                <a:lnTo>
                  <a:pt x="450" y="230"/>
                </a:lnTo>
                <a:lnTo>
                  <a:pt x="448" y="230"/>
                </a:lnTo>
                <a:lnTo>
                  <a:pt x="448" y="230"/>
                </a:lnTo>
                <a:lnTo>
                  <a:pt x="448" y="232"/>
                </a:lnTo>
                <a:lnTo>
                  <a:pt x="448" y="232"/>
                </a:lnTo>
                <a:lnTo>
                  <a:pt x="446" y="232"/>
                </a:lnTo>
                <a:lnTo>
                  <a:pt x="446" y="232"/>
                </a:lnTo>
                <a:lnTo>
                  <a:pt x="446" y="232"/>
                </a:lnTo>
                <a:lnTo>
                  <a:pt x="446" y="232"/>
                </a:lnTo>
                <a:lnTo>
                  <a:pt x="448" y="230"/>
                </a:lnTo>
                <a:lnTo>
                  <a:pt x="448" y="228"/>
                </a:lnTo>
                <a:lnTo>
                  <a:pt x="450" y="226"/>
                </a:lnTo>
                <a:close/>
                <a:moveTo>
                  <a:pt x="472" y="224"/>
                </a:moveTo>
                <a:lnTo>
                  <a:pt x="472" y="224"/>
                </a:lnTo>
                <a:lnTo>
                  <a:pt x="472" y="224"/>
                </a:lnTo>
                <a:lnTo>
                  <a:pt x="472" y="226"/>
                </a:lnTo>
                <a:lnTo>
                  <a:pt x="472" y="226"/>
                </a:lnTo>
                <a:lnTo>
                  <a:pt x="472" y="226"/>
                </a:lnTo>
                <a:lnTo>
                  <a:pt x="472" y="226"/>
                </a:lnTo>
                <a:lnTo>
                  <a:pt x="470" y="226"/>
                </a:lnTo>
                <a:lnTo>
                  <a:pt x="470" y="226"/>
                </a:lnTo>
                <a:lnTo>
                  <a:pt x="470" y="226"/>
                </a:lnTo>
                <a:lnTo>
                  <a:pt x="470" y="226"/>
                </a:lnTo>
                <a:lnTo>
                  <a:pt x="470" y="226"/>
                </a:lnTo>
                <a:lnTo>
                  <a:pt x="470" y="226"/>
                </a:lnTo>
                <a:lnTo>
                  <a:pt x="470" y="226"/>
                </a:lnTo>
                <a:lnTo>
                  <a:pt x="470" y="224"/>
                </a:lnTo>
                <a:lnTo>
                  <a:pt x="470" y="224"/>
                </a:lnTo>
                <a:lnTo>
                  <a:pt x="470" y="224"/>
                </a:lnTo>
                <a:lnTo>
                  <a:pt x="470" y="224"/>
                </a:lnTo>
                <a:lnTo>
                  <a:pt x="472" y="224"/>
                </a:lnTo>
                <a:lnTo>
                  <a:pt x="472" y="224"/>
                </a:lnTo>
                <a:close/>
                <a:moveTo>
                  <a:pt x="524" y="222"/>
                </a:moveTo>
                <a:lnTo>
                  <a:pt x="526" y="222"/>
                </a:lnTo>
                <a:lnTo>
                  <a:pt x="526" y="222"/>
                </a:lnTo>
                <a:lnTo>
                  <a:pt x="526" y="222"/>
                </a:lnTo>
                <a:lnTo>
                  <a:pt x="526" y="224"/>
                </a:lnTo>
                <a:lnTo>
                  <a:pt x="524" y="224"/>
                </a:lnTo>
                <a:lnTo>
                  <a:pt x="524" y="224"/>
                </a:lnTo>
                <a:lnTo>
                  <a:pt x="524" y="224"/>
                </a:lnTo>
                <a:lnTo>
                  <a:pt x="524" y="224"/>
                </a:lnTo>
                <a:lnTo>
                  <a:pt x="524" y="224"/>
                </a:lnTo>
                <a:lnTo>
                  <a:pt x="524" y="224"/>
                </a:lnTo>
                <a:lnTo>
                  <a:pt x="524" y="222"/>
                </a:lnTo>
                <a:lnTo>
                  <a:pt x="524" y="222"/>
                </a:lnTo>
                <a:lnTo>
                  <a:pt x="524" y="222"/>
                </a:lnTo>
                <a:lnTo>
                  <a:pt x="524" y="222"/>
                </a:lnTo>
                <a:lnTo>
                  <a:pt x="524" y="222"/>
                </a:lnTo>
                <a:close/>
                <a:moveTo>
                  <a:pt x="634" y="222"/>
                </a:moveTo>
                <a:lnTo>
                  <a:pt x="634" y="222"/>
                </a:lnTo>
                <a:lnTo>
                  <a:pt x="636" y="222"/>
                </a:lnTo>
                <a:lnTo>
                  <a:pt x="636" y="222"/>
                </a:lnTo>
                <a:lnTo>
                  <a:pt x="638" y="222"/>
                </a:lnTo>
                <a:lnTo>
                  <a:pt x="638" y="222"/>
                </a:lnTo>
                <a:lnTo>
                  <a:pt x="638" y="222"/>
                </a:lnTo>
                <a:lnTo>
                  <a:pt x="638" y="224"/>
                </a:lnTo>
                <a:lnTo>
                  <a:pt x="638" y="224"/>
                </a:lnTo>
                <a:lnTo>
                  <a:pt x="640" y="224"/>
                </a:lnTo>
                <a:lnTo>
                  <a:pt x="640" y="224"/>
                </a:lnTo>
                <a:lnTo>
                  <a:pt x="640" y="224"/>
                </a:lnTo>
                <a:lnTo>
                  <a:pt x="640" y="224"/>
                </a:lnTo>
                <a:lnTo>
                  <a:pt x="642" y="226"/>
                </a:lnTo>
                <a:lnTo>
                  <a:pt x="640" y="228"/>
                </a:lnTo>
                <a:lnTo>
                  <a:pt x="638" y="230"/>
                </a:lnTo>
                <a:lnTo>
                  <a:pt x="638" y="232"/>
                </a:lnTo>
                <a:lnTo>
                  <a:pt x="638" y="234"/>
                </a:lnTo>
                <a:lnTo>
                  <a:pt x="636" y="234"/>
                </a:lnTo>
                <a:lnTo>
                  <a:pt x="636" y="234"/>
                </a:lnTo>
                <a:lnTo>
                  <a:pt x="636" y="234"/>
                </a:lnTo>
                <a:lnTo>
                  <a:pt x="636" y="234"/>
                </a:lnTo>
                <a:lnTo>
                  <a:pt x="636" y="234"/>
                </a:lnTo>
                <a:lnTo>
                  <a:pt x="634" y="236"/>
                </a:lnTo>
                <a:lnTo>
                  <a:pt x="634" y="236"/>
                </a:lnTo>
                <a:lnTo>
                  <a:pt x="634" y="236"/>
                </a:lnTo>
                <a:lnTo>
                  <a:pt x="634" y="236"/>
                </a:lnTo>
                <a:lnTo>
                  <a:pt x="632" y="238"/>
                </a:lnTo>
                <a:lnTo>
                  <a:pt x="630" y="238"/>
                </a:lnTo>
                <a:lnTo>
                  <a:pt x="630" y="240"/>
                </a:lnTo>
                <a:lnTo>
                  <a:pt x="630" y="240"/>
                </a:lnTo>
                <a:lnTo>
                  <a:pt x="630" y="240"/>
                </a:lnTo>
                <a:lnTo>
                  <a:pt x="628" y="240"/>
                </a:lnTo>
                <a:lnTo>
                  <a:pt x="628" y="238"/>
                </a:lnTo>
                <a:lnTo>
                  <a:pt x="628" y="238"/>
                </a:lnTo>
                <a:lnTo>
                  <a:pt x="628" y="238"/>
                </a:lnTo>
                <a:lnTo>
                  <a:pt x="622" y="238"/>
                </a:lnTo>
                <a:lnTo>
                  <a:pt x="622" y="238"/>
                </a:lnTo>
                <a:lnTo>
                  <a:pt x="620" y="240"/>
                </a:lnTo>
                <a:lnTo>
                  <a:pt x="620" y="240"/>
                </a:lnTo>
                <a:lnTo>
                  <a:pt x="620" y="240"/>
                </a:lnTo>
                <a:lnTo>
                  <a:pt x="620" y="240"/>
                </a:lnTo>
                <a:lnTo>
                  <a:pt x="620" y="240"/>
                </a:lnTo>
                <a:lnTo>
                  <a:pt x="620" y="240"/>
                </a:lnTo>
                <a:lnTo>
                  <a:pt x="620" y="240"/>
                </a:lnTo>
                <a:lnTo>
                  <a:pt x="620" y="238"/>
                </a:lnTo>
                <a:lnTo>
                  <a:pt x="620" y="236"/>
                </a:lnTo>
                <a:lnTo>
                  <a:pt x="622" y="234"/>
                </a:lnTo>
                <a:lnTo>
                  <a:pt x="624" y="230"/>
                </a:lnTo>
                <a:lnTo>
                  <a:pt x="624" y="228"/>
                </a:lnTo>
                <a:lnTo>
                  <a:pt x="626" y="226"/>
                </a:lnTo>
                <a:lnTo>
                  <a:pt x="626" y="226"/>
                </a:lnTo>
                <a:lnTo>
                  <a:pt x="628" y="226"/>
                </a:lnTo>
                <a:lnTo>
                  <a:pt x="628" y="224"/>
                </a:lnTo>
                <a:lnTo>
                  <a:pt x="628" y="224"/>
                </a:lnTo>
                <a:lnTo>
                  <a:pt x="630" y="224"/>
                </a:lnTo>
                <a:lnTo>
                  <a:pt x="630" y="224"/>
                </a:lnTo>
                <a:lnTo>
                  <a:pt x="630" y="224"/>
                </a:lnTo>
                <a:lnTo>
                  <a:pt x="632" y="222"/>
                </a:lnTo>
                <a:lnTo>
                  <a:pt x="632" y="222"/>
                </a:lnTo>
                <a:lnTo>
                  <a:pt x="632" y="222"/>
                </a:lnTo>
                <a:lnTo>
                  <a:pt x="632" y="222"/>
                </a:lnTo>
                <a:lnTo>
                  <a:pt x="634" y="222"/>
                </a:lnTo>
                <a:lnTo>
                  <a:pt x="634" y="222"/>
                </a:lnTo>
                <a:lnTo>
                  <a:pt x="634" y="222"/>
                </a:lnTo>
                <a:lnTo>
                  <a:pt x="634" y="222"/>
                </a:lnTo>
                <a:close/>
                <a:moveTo>
                  <a:pt x="374" y="220"/>
                </a:moveTo>
                <a:lnTo>
                  <a:pt x="374" y="220"/>
                </a:lnTo>
                <a:lnTo>
                  <a:pt x="376" y="220"/>
                </a:lnTo>
                <a:lnTo>
                  <a:pt x="376" y="220"/>
                </a:lnTo>
                <a:lnTo>
                  <a:pt x="376" y="220"/>
                </a:lnTo>
                <a:lnTo>
                  <a:pt x="378" y="220"/>
                </a:lnTo>
                <a:lnTo>
                  <a:pt x="378" y="220"/>
                </a:lnTo>
                <a:lnTo>
                  <a:pt x="378" y="220"/>
                </a:lnTo>
                <a:lnTo>
                  <a:pt x="378" y="220"/>
                </a:lnTo>
                <a:lnTo>
                  <a:pt x="378" y="220"/>
                </a:lnTo>
                <a:lnTo>
                  <a:pt x="378" y="222"/>
                </a:lnTo>
                <a:lnTo>
                  <a:pt x="378" y="222"/>
                </a:lnTo>
                <a:lnTo>
                  <a:pt x="378" y="222"/>
                </a:lnTo>
                <a:lnTo>
                  <a:pt x="378" y="222"/>
                </a:lnTo>
                <a:lnTo>
                  <a:pt x="378" y="222"/>
                </a:lnTo>
                <a:lnTo>
                  <a:pt x="374" y="220"/>
                </a:lnTo>
                <a:lnTo>
                  <a:pt x="374" y="220"/>
                </a:lnTo>
                <a:lnTo>
                  <a:pt x="374" y="220"/>
                </a:lnTo>
                <a:lnTo>
                  <a:pt x="374" y="220"/>
                </a:lnTo>
                <a:lnTo>
                  <a:pt x="374" y="220"/>
                </a:lnTo>
                <a:lnTo>
                  <a:pt x="374" y="220"/>
                </a:lnTo>
                <a:lnTo>
                  <a:pt x="374" y="220"/>
                </a:lnTo>
                <a:lnTo>
                  <a:pt x="374" y="220"/>
                </a:lnTo>
                <a:lnTo>
                  <a:pt x="374" y="220"/>
                </a:lnTo>
                <a:close/>
                <a:moveTo>
                  <a:pt x="534" y="218"/>
                </a:moveTo>
                <a:lnTo>
                  <a:pt x="534" y="218"/>
                </a:lnTo>
                <a:lnTo>
                  <a:pt x="534" y="218"/>
                </a:lnTo>
                <a:lnTo>
                  <a:pt x="534" y="220"/>
                </a:lnTo>
                <a:lnTo>
                  <a:pt x="534" y="220"/>
                </a:lnTo>
                <a:lnTo>
                  <a:pt x="534" y="220"/>
                </a:lnTo>
                <a:lnTo>
                  <a:pt x="534" y="220"/>
                </a:lnTo>
                <a:lnTo>
                  <a:pt x="534" y="220"/>
                </a:lnTo>
                <a:lnTo>
                  <a:pt x="534" y="220"/>
                </a:lnTo>
                <a:lnTo>
                  <a:pt x="534" y="222"/>
                </a:lnTo>
                <a:lnTo>
                  <a:pt x="534" y="222"/>
                </a:lnTo>
                <a:lnTo>
                  <a:pt x="534" y="224"/>
                </a:lnTo>
                <a:lnTo>
                  <a:pt x="532" y="226"/>
                </a:lnTo>
                <a:lnTo>
                  <a:pt x="532" y="228"/>
                </a:lnTo>
                <a:lnTo>
                  <a:pt x="530" y="228"/>
                </a:lnTo>
                <a:lnTo>
                  <a:pt x="530" y="230"/>
                </a:lnTo>
                <a:lnTo>
                  <a:pt x="528" y="230"/>
                </a:lnTo>
                <a:lnTo>
                  <a:pt x="528" y="230"/>
                </a:lnTo>
                <a:lnTo>
                  <a:pt x="528" y="232"/>
                </a:lnTo>
                <a:lnTo>
                  <a:pt x="528" y="232"/>
                </a:lnTo>
                <a:lnTo>
                  <a:pt x="528" y="232"/>
                </a:lnTo>
                <a:lnTo>
                  <a:pt x="528" y="232"/>
                </a:lnTo>
                <a:lnTo>
                  <a:pt x="528" y="232"/>
                </a:lnTo>
                <a:lnTo>
                  <a:pt x="524" y="232"/>
                </a:lnTo>
                <a:lnTo>
                  <a:pt x="524" y="232"/>
                </a:lnTo>
                <a:lnTo>
                  <a:pt x="524" y="230"/>
                </a:lnTo>
                <a:lnTo>
                  <a:pt x="526" y="228"/>
                </a:lnTo>
                <a:lnTo>
                  <a:pt x="526" y="226"/>
                </a:lnTo>
                <a:lnTo>
                  <a:pt x="526" y="226"/>
                </a:lnTo>
                <a:lnTo>
                  <a:pt x="526" y="226"/>
                </a:lnTo>
                <a:lnTo>
                  <a:pt x="528" y="224"/>
                </a:lnTo>
                <a:lnTo>
                  <a:pt x="528" y="222"/>
                </a:lnTo>
                <a:lnTo>
                  <a:pt x="528" y="222"/>
                </a:lnTo>
                <a:lnTo>
                  <a:pt x="528" y="222"/>
                </a:lnTo>
                <a:lnTo>
                  <a:pt x="530" y="222"/>
                </a:lnTo>
                <a:lnTo>
                  <a:pt x="530" y="220"/>
                </a:lnTo>
                <a:lnTo>
                  <a:pt x="532" y="218"/>
                </a:lnTo>
                <a:lnTo>
                  <a:pt x="532" y="218"/>
                </a:lnTo>
                <a:lnTo>
                  <a:pt x="532" y="218"/>
                </a:lnTo>
                <a:lnTo>
                  <a:pt x="534" y="218"/>
                </a:lnTo>
                <a:close/>
                <a:moveTo>
                  <a:pt x="538" y="218"/>
                </a:moveTo>
                <a:lnTo>
                  <a:pt x="538" y="218"/>
                </a:lnTo>
                <a:lnTo>
                  <a:pt x="538" y="218"/>
                </a:lnTo>
                <a:lnTo>
                  <a:pt x="538" y="218"/>
                </a:lnTo>
                <a:lnTo>
                  <a:pt x="538" y="220"/>
                </a:lnTo>
                <a:lnTo>
                  <a:pt x="538" y="220"/>
                </a:lnTo>
                <a:lnTo>
                  <a:pt x="538" y="220"/>
                </a:lnTo>
                <a:lnTo>
                  <a:pt x="538" y="220"/>
                </a:lnTo>
                <a:lnTo>
                  <a:pt x="538" y="220"/>
                </a:lnTo>
                <a:lnTo>
                  <a:pt x="538" y="220"/>
                </a:lnTo>
                <a:lnTo>
                  <a:pt x="538" y="218"/>
                </a:lnTo>
                <a:lnTo>
                  <a:pt x="538" y="218"/>
                </a:lnTo>
                <a:lnTo>
                  <a:pt x="536" y="218"/>
                </a:lnTo>
                <a:lnTo>
                  <a:pt x="536" y="218"/>
                </a:lnTo>
                <a:lnTo>
                  <a:pt x="536" y="218"/>
                </a:lnTo>
                <a:lnTo>
                  <a:pt x="536" y="218"/>
                </a:lnTo>
                <a:lnTo>
                  <a:pt x="536" y="218"/>
                </a:lnTo>
                <a:lnTo>
                  <a:pt x="536" y="218"/>
                </a:lnTo>
                <a:lnTo>
                  <a:pt x="534" y="218"/>
                </a:lnTo>
                <a:lnTo>
                  <a:pt x="534" y="218"/>
                </a:lnTo>
                <a:lnTo>
                  <a:pt x="534" y="218"/>
                </a:lnTo>
                <a:lnTo>
                  <a:pt x="534" y="218"/>
                </a:lnTo>
                <a:lnTo>
                  <a:pt x="536" y="218"/>
                </a:lnTo>
                <a:lnTo>
                  <a:pt x="536" y="218"/>
                </a:lnTo>
                <a:lnTo>
                  <a:pt x="538" y="218"/>
                </a:lnTo>
                <a:close/>
                <a:moveTo>
                  <a:pt x="490" y="216"/>
                </a:moveTo>
                <a:lnTo>
                  <a:pt x="490" y="218"/>
                </a:lnTo>
                <a:lnTo>
                  <a:pt x="490" y="218"/>
                </a:lnTo>
                <a:lnTo>
                  <a:pt x="490" y="218"/>
                </a:lnTo>
                <a:lnTo>
                  <a:pt x="490" y="220"/>
                </a:lnTo>
                <a:lnTo>
                  <a:pt x="490" y="220"/>
                </a:lnTo>
                <a:lnTo>
                  <a:pt x="490" y="220"/>
                </a:lnTo>
                <a:lnTo>
                  <a:pt x="490" y="220"/>
                </a:lnTo>
                <a:lnTo>
                  <a:pt x="488" y="218"/>
                </a:lnTo>
                <a:lnTo>
                  <a:pt x="488" y="218"/>
                </a:lnTo>
                <a:lnTo>
                  <a:pt x="488" y="218"/>
                </a:lnTo>
                <a:lnTo>
                  <a:pt x="488" y="218"/>
                </a:lnTo>
                <a:lnTo>
                  <a:pt x="488" y="218"/>
                </a:lnTo>
                <a:lnTo>
                  <a:pt x="488" y="216"/>
                </a:lnTo>
                <a:lnTo>
                  <a:pt x="490" y="216"/>
                </a:lnTo>
                <a:lnTo>
                  <a:pt x="490" y="216"/>
                </a:lnTo>
                <a:lnTo>
                  <a:pt x="490" y="216"/>
                </a:lnTo>
                <a:close/>
                <a:moveTo>
                  <a:pt x="280" y="216"/>
                </a:moveTo>
                <a:lnTo>
                  <a:pt x="280" y="216"/>
                </a:lnTo>
                <a:lnTo>
                  <a:pt x="280" y="216"/>
                </a:lnTo>
                <a:lnTo>
                  <a:pt x="280" y="216"/>
                </a:lnTo>
                <a:lnTo>
                  <a:pt x="280" y="216"/>
                </a:lnTo>
                <a:lnTo>
                  <a:pt x="280" y="218"/>
                </a:lnTo>
                <a:lnTo>
                  <a:pt x="280" y="218"/>
                </a:lnTo>
                <a:lnTo>
                  <a:pt x="282" y="218"/>
                </a:lnTo>
                <a:lnTo>
                  <a:pt x="280" y="218"/>
                </a:lnTo>
                <a:lnTo>
                  <a:pt x="280" y="218"/>
                </a:lnTo>
                <a:lnTo>
                  <a:pt x="280" y="218"/>
                </a:lnTo>
                <a:lnTo>
                  <a:pt x="280" y="218"/>
                </a:lnTo>
                <a:lnTo>
                  <a:pt x="280" y="218"/>
                </a:lnTo>
                <a:lnTo>
                  <a:pt x="280" y="218"/>
                </a:lnTo>
                <a:lnTo>
                  <a:pt x="280" y="218"/>
                </a:lnTo>
                <a:lnTo>
                  <a:pt x="280" y="216"/>
                </a:lnTo>
                <a:lnTo>
                  <a:pt x="280" y="216"/>
                </a:lnTo>
                <a:lnTo>
                  <a:pt x="280" y="216"/>
                </a:lnTo>
                <a:close/>
                <a:moveTo>
                  <a:pt x="372" y="216"/>
                </a:moveTo>
                <a:lnTo>
                  <a:pt x="372" y="216"/>
                </a:lnTo>
                <a:lnTo>
                  <a:pt x="374" y="216"/>
                </a:lnTo>
                <a:lnTo>
                  <a:pt x="374" y="216"/>
                </a:lnTo>
                <a:lnTo>
                  <a:pt x="374" y="216"/>
                </a:lnTo>
                <a:lnTo>
                  <a:pt x="374" y="216"/>
                </a:lnTo>
                <a:lnTo>
                  <a:pt x="374" y="216"/>
                </a:lnTo>
                <a:lnTo>
                  <a:pt x="374" y="216"/>
                </a:lnTo>
                <a:lnTo>
                  <a:pt x="374" y="218"/>
                </a:lnTo>
                <a:lnTo>
                  <a:pt x="374" y="218"/>
                </a:lnTo>
                <a:lnTo>
                  <a:pt x="374" y="218"/>
                </a:lnTo>
                <a:lnTo>
                  <a:pt x="374" y="218"/>
                </a:lnTo>
                <a:lnTo>
                  <a:pt x="372" y="218"/>
                </a:lnTo>
                <a:lnTo>
                  <a:pt x="372" y="218"/>
                </a:lnTo>
                <a:lnTo>
                  <a:pt x="372" y="218"/>
                </a:lnTo>
                <a:lnTo>
                  <a:pt x="372" y="218"/>
                </a:lnTo>
                <a:lnTo>
                  <a:pt x="372" y="216"/>
                </a:lnTo>
                <a:lnTo>
                  <a:pt x="372" y="216"/>
                </a:lnTo>
                <a:lnTo>
                  <a:pt x="372" y="216"/>
                </a:lnTo>
                <a:close/>
                <a:moveTo>
                  <a:pt x="260" y="214"/>
                </a:moveTo>
                <a:lnTo>
                  <a:pt x="260" y="214"/>
                </a:lnTo>
                <a:lnTo>
                  <a:pt x="262" y="214"/>
                </a:lnTo>
                <a:lnTo>
                  <a:pt x="266" y="214"/>
                </a:lnTo>
                <a:lnTo>
                  <a:pt x="268" y="214"/>
                </a:lnTo>
                <a:lnTo>
                  <a:pt x="272" y="214"/>
                </a:lnTo>
                <a:lnTo>
                  <a:pt x="274" y="214"/>
                </a:lnTo>
                <a:lnTo>
                  <a:pt x="274" y="214"/>
                </a:lnTo>
                <a:lnTo>
                  <a:pt x="274" y="214"/>
                </a:lnTo>
                <a:lnTo>
                  <a:pt x="274" y="214"/>
                </a:lnTo>
                <a:lnTo>
                  <a:pt x="276" y="214"/>
                </a:lnTo>
                <a:lnTo>
                  <a:pt x="276" y="214"/>
                </a:lnTo>
                <a:lnTo>
                  <a:pt x="276" y="214"/>
                </a:lnTo>
                <a:lnTo>
                  <a:pt x="276" y="216"/>
                </a:lnTo>
                <a:lnTo>
                  <a:pt x="276" y="216"/>
                </a:lnTo>
                <a:lnTo>
                  <a:pt x="276" y="216"/>
                </a:lnTo>
                <a:lnTo>
                  <a:pt x="274" y="216"/>
                </a:lnTo>
                <a:lnTo>
                  <a:pt x="274" y="216"/>
                </a:lnTo>
                <a:lnTo>
                  <a:pt x="274" y="216"/>
                </a:lnTo>
                <a:lnTo>
                  <a:pt x="272" y="216"/>
                </a:lnTo>
                <a:lnTo>
                  <a:pt x="272" y="218"/>
                </a:lnTo>
                <a:lnTo>
                  <a:pt x="272" y="218"/>
                </a:lnTo>
                <a:lnTo>
                  <a:pt x="272" y="218"/>
                </a:lnTo>
                <a:lnTo>
                  <a:pt x="270" y="218"/>
                </a:lnTo>
                <a:lnTo>
                  <a:pt x="270" y="218"/>
                </a:lnTo>
                <a:lnTo>
                  <a:pt x="270" y="218"/>
                </a:lnTo>
                <a:lnTo>
                  <a:pt x="270" y="218"/>
                </a:lnTo>
                <a:lnTo>
                  <a:pt x="268" y="218"/>
                </a:lnTo>
                <a:lnTo>
                  <a:pt x="268" y="218"/>
                </a:lnTo>
                <a:lnTo>
                  <a:pt x="268" y="220"/>
                </a:lnTo>
                <a:lnTo>
                  <a:pt x="268" y="220"/>
                </a:lnTo>
                <a:lnTo>
                  <a:pt x="266" y="220"/>
                </a:lnTo>
                <a:lnTo>
                  <a:pt x="266" y="220"/>
                </a:lnTo>
                <a:lnTo>
                  <a:pt x="262" y="220"/>
                </a:lnTo>
                <a:lnTo>
                  <a:pt x="262" y="218"/>
                </a:lnTo>
                <a:lnTo>
                  <a:pt x="260" y="218"/>
                </a:lnTo>
                <a:lnTo>
                  <a:pt x="258" y="218"/>
                </a:lnTo>
                <a:lnTo>
                  <a:pt x="258" y="218"/>
                </a:lnTo>
                <a:lnTo>
                  <a:pt x="258" y="218"/>
                </a:lnTo>
                <a:lnTo>
                  <a:pt x="256" y="218"/>
                </a:lnTo>
                <a:lnTo>
                  <a:pt x="256" y="218"/>
                </a:lnTo>
                <a:lnTo>
                  <a:pt x="256" y="218"/>
                </a:lnTo>
                <a:lnTo>
                  <a:pt x="256" y="216"/>
                </a:lnTo>
                <a:lnTo>
                  <a:pt x="256" y="216"/>
                </a:lnTo>
                <a:lnTo>
                  <a:pt x="256" y="216"/>
                </a:lnTo>
                <a:lnTo>
                  <a:pt x="256" y="216"/>
                </a:lnTo>
                <a:lnTo>
                  <a:pt x="256" y="216"/>
                </a:lnTo>
                <a:lnTo>
                  <a:pt x="258" y="216"/>
                </a:lnTo>
                <a:lnTo>
                  <a:pt x="258" y="214"/>
                </a:lnTo>
                <a:lnTo>
                  <a:pt x="258" y="214"/>
                </a:lnTo>
                <a:lnTo>
                  <a:pt x="258" y="214"/>
                </a:lnTo>
                <a:lnTo>
                  <a:pt x="260" y="214"/>
                </a:lnTo>
                <a:lnTo>
                  <a:pt x="260" y="214"/>
                </a:lnTo>
                <a:close/>
                <a:moveTo>
                  <a:pt x="294" y="212"/>
                </a:moveTo>
                <a:lnTo>
                  <a:pt x="294" y="212"/>
                </a:lnTo>
                <a:lnTo>
                  <a:pt x="294" y="212"/>
                </a:lnTo>
                <a:lnTo>
                  <a:pt x="296" y="212"/>
                </a:lnTo>
                <a:lnTo>
                  <a:pt x="296" y="214"/>
                </a:lnTo>
                <a:lnTo>
                  <a:pt x="296" y="214"/>
                </a:lnTo>
                <a:lnTo>
                  <a:pt x="296" y="214"/>
                </a:lnTo>
                <a:lnTo>
                  <a:pt x="296" y="214"/>
                </a:lnTo>
                <a:lnTo>
                  <a:pt x="298" y="214"/>
                </a:lnTo>
                <a:lnTo>
                  <a:pt x="298" y="214"/>
                </a:lnTo>
                <a:lnTo>
                  <a:pt x="298" y="214"/>
                </a:lnTo>
                <a:lnTo>
                  <a:pt x="298" y="214"/>
                </a:lnTo>
                <a:lnTo>
                  <a:pt x="298" y="214"/>
                </a:lnTo>
                <a:lnTo>
                  <a:pt x="298" y="214"/>
                </a:lnTo>
                <a:lnTo>
                  <a:pt x="298" y="214"/>
                </a:lnTo>
                <a:lnTo>
                  <a:pt x="296" y="214"/>
                </a:lnTo>
                <a:lnTo>
                  <a:pt x="296" y="214"/>
                </a:lnTo>
                <a:lnTo>
                  <a:pt x="296" y="214"/>
                </a:lnTo>
                <a:lnTo>
                  <a:pt x="296" y="214"/>
                </a:lnTo>
                <a:lnTo>
                  <a:pt x="294" y="214"/>
                </a:lnTo>
                <a:lnTo>
                  <a:pt x="294" y="214"/>
                </a:lnTo>
                <a:lnTo>
                  <a:pt x="296" y="214"/>
                </a:lnTo>
                <a:lnTo>
                  <a:pt x="296" y="214"/>
                </a:lnTo>
                <a:lnTo>
                  <a:pt x="296" y="216"/>
                </a:lnTo>
                <a:lnTo>
                  <a:pt x="296" y="216"/>
                </a:lnTo>
                <a:lnTo>
                  <a:pt x="296" y="216"/>
                </a:lnTo>
                <a:lnTo>
                  <a:pt x="294" y="216"/>
                </a:lnTo>
                <a:lnTo>
                  <a:pt x="294" y="216"/>
                </a:lnTo>
                <a:lnTo>
                  <a:pt x="292" y="214"/>
                </a:lnTo>
                <a:lnTo>
                  <a:pt x="292" y="214"/>
                </a:lnTo>
                <a:lnTo>
                  <a:pt x="292" y="214"/>
                </a:lnTo>
                <a:lnTo>
                  <a:pt x="292" y="214"/>
                </a:lnTo>
                <a:lnTo>
                  <a:pt x="294" y="214"/>
                </a:lnTo>
                <a:lnTo>
                  <a:pt x="294" y="212"/>
                </a:lnTo>
                <a:lnTo>
                  <a:pt x="294" y="212"/>
                </a:lnTo>
                <a:lnTo>
                  <a:pt x="294" y="212"/>
                </a:lnTo>
                <a:lnTo>
                  <a:pt x="294" y="212"/>
                </a:lnTo>
                <a:close/>
                <a:moveTo>
                  <a:pt x="636" y="212"/>
                </a:moveTo>
                <a:lnTo>
                  <a:pt x="636" y="212"/>
                </a:lnTo>
                <a:lnTo>
                  <a:pt x="636" y="212"/>
                </a:lnTo>
                <a:lnTo>
                  <a:pt x="638" y="212"/>
                </a:lnTo>
                <a:lnTo>
                  <a:pt x="638" y="212"/>
                </a:lnTo>
                <a:lnTo>
                  <a:pt x="638" y="212"/>
                </a:lnTo>
                <a:lnTo>
                  <a:pt x="638" y="212"/>
                </a:lnTo>
                <a:lnTo>
                  <a:pt x="638" y="212"/>
                </a:lnTo>
                <a:lnTo>
                  <a:pt x="638" y="212"/>
                </a:lnTo>
                <a:lnTo>
                  <a:pt x="638" y="212"/>
                </a:lnTo>
                <a:lnTo>
                  <a:pt x="638" y="214"/>
                </a:lnTo>
                <a:lnTo>
                  <a:pt x="638" y="214"/>
                </a:lnTo>
                <a:lnTo>
                  <a:pt x="638" y="214"/>
                </a:lnTo>
                <a:lnTo>
                  <a:pt x="638" y="214"/>
                </a:lnTo>
                <a:lnTo>
                  <a:pt x="638" y="214"/>
                </a:lnTo>
                <a:lnTo>
                  <a:pt x="636" y="214"/>
                </a:lnTo>
                <a:lnTo>
                  <a:pt x="636" y="212"/>
                </a:lnTo>
                <a:lnTo>
                  <a:pt x="636" y="212"/>
                </a:lnTo>
                <a:lnTo>
                  <a:pt x="636" y="212"/>
                </a:lnTo>
                <a:lnTo>
                  <a:pt x="636" y="212"/>
                </a:lnTo>
                <a:lnTo>
                  <a:pt x="636" y="212"/>
                </a:lnTo>
                <a:lnTo>
                  <a:pt x="636" y="212"/>
                </a:lnTo>
                <a:lnTo>
                  <a:pt x="636" y="212"/>
                </a:lnTo>
                <a:lnTo>
                  <a:pt x="636" y="212"/>
                </a:lnTo>
                <a:close/>
                <a:moveTo>
                  <a:pt x="578" y="208"/>
                </a:moveTo>
                <a:lnTo>
                  <a:pt x="580" y="208"/>
                </a:lnTo>
                <a:lnTo>
                  <a:pt x="580" y="208"/>
                </a:lnTo>
                <a:lnTo>
                  <a:pt x="580" y="210"/>
                </a:lnTo>
                <a:lnTo>
                  <a:pt x="580" y="210"/>
                </a:lnTo>
                <a:lnTo>
                  <a:pt x="580" y="210"/>
                </a:lnTo>
                <a:lnTo>
                  <a:pt x="580" y="210"/>
                </a:lnTo>
                <a:lnTo>
                  <a:pt x="578" y="212"/>
                </a:lnTo>
                <a:lnTo>
                  <a:pt x="578" y="212"/>
                </a:lnTo>
                <a:lnTo>
                  <a:pt x="578" y="212"/>
                </a:lnTo>
                <a:lnTo>
                  <a:pt x="578" y="212"/>
                </a:lnTo>
                <a:lnTo>
                  <a:pt x="578" y="210"/>
                </a:lnTo>
                <a:lnTo>
                  <a:pt x="578" y="210"/>
                </a:lnTo>
                <a:lnTo>
                  <a:pt x="578" y="208"/>
                </a:lnTo>
                <a:lnTo>
                  <a:pt x="578" y="208"/>
                </a:lnTo>
                <a:lnTo>
                  <a:pt x="578" y="208"/>
                </a:lnTo>
                <a:lnTo>
                  <a:pt x="578" y="208"/>
                </a:lnTo>
                <a:lnTo>
                  <a:pt x="578" y="208"/>
                </a:lnTo>
                <a:close/>
                <a:moveTo>
                  <a:pt x="148" y="208"/>
                </a:moveTo>
                <a:lnTo>
                  <a:pt x="148" y="208"/>
                </a:lnTo>
                <a:lnTo>
                  <a:pt x="148" y="210"/>
                </a:lnTo>
                <a:lnTo>
                  <a:pt x="148" y="210"/>
                </a:lnTo>
                <a:lnTo>
                  <a:pt x="146" y="210"/>
                </a:lnTo>
                <a:lnTo>
                  <a:pt x="146" y="210"/>
                </a:lnTo>
                <a:lnTo>
                  <a:pt x="146" y="210"/>
                </a:lnTo>
                <a:lnTo>
                  <a:pt x="146" y="210"/>
                </a:lnTo>
                <a:lnTo>
                  <a:pt x="146" y="210"/>
                </a:lnTo>
                <a:lnTo>
                  <a:pt x="146" y="208"/>
                </a:lnTo>
                <a:lnTo>
                  <a:pt x="146" y="208"/>
                </a:lnTo>
                <a:lnTo>
                  <a:pt x="146" y="208"/>
                </a:lnTo>
                <a:lnTo>
                  <a:pt x="148" y="208"/>
                </a:lnTo>
                <a:lnTo>
                  <a:pt x="148" y="208"/>
                </a:lnTo>
                <a:close/>
                <a:moveTo>
                  <a:pt x="582" y="204"/>
                </a:moveTo>
                <a:lnTo>
                  <a:pt x="582" y="204"/>
                </a:lnTo>
                <a:lnTo>
                  <a:pt x="582" y="204"/>
                </a:lnTo>
                <a:lnTo>
                  <a:pt x="580" y="206"/>
                </a:lnTo>
                <a:lnTo>
                  <a:pt x="580" y="206"/>
                </a:lnTo>
                <a:lnTo>
                  <a:pt x="580" y="206"/>
                </a:lnTo>
                <a:lnTo>
                  <a:pt x="580" y="206"/>
                </a:lnTo>
                <a:lnTo>
                  <a:pt x="580" y="206"/>
                </a:lnTo>
                <a:lnTo>
                  <a:pt x="580" y="206"/>
                </a:lnTo>
                <a:lnTo>
                  <a:pt x="580" y="206"/>
                </a:lnTo>
                <a:lnTo>
                  <a:pt x="582" y="204"/>
                </a:lnTo>
                <a:lnTo>
                  <a:pt x="582" y="204"/>
                </a:lnTo>
                <a:lnTo>
                  <a:pt x="582" y="204"/>
                </a:lnTo>
                <a:lnTo>
                  <a:pt x="582" y="204"/>
                </a:lnTo>
                <a:lnTo>
                  <a:pt x="582" y="204"/>
                </a:lnTo>
                <a:lnTo>
                  <a:pt x="582" y="204"/>
                </a:lnTo>
                <a:close/>
                <a:moveTo>
                  <a:pt x="576" y="204"/>
                </a:moveTo>
                <a:lnTo>
                  <a:pt x="576" y="204"/>
                </a:lnTo>
                <a:lnTo>
                  <a:pt x="576" y="204"/>
                </a:lnTo>
                <a:lnTo>
                  <a:pt x="576" y="206"/>
                </a:lnTo>
                <a:lnTo>
                  <a:pt x="578" y="206"/>
                </a:lnTo>
                <a:lnTo>
                  <a:pt x="578" y="206"/>
                </a:lnTo>
                <a:lnTo>
                  <a:pt x="578" y="206"/>
                </a:lnTo>
                <a:lnTo>
                  <a:pt x="578" y="206"/>
                </a:lnTo>
                <a:lnTo>
                  <a:pt x="578" y="206"/>
                </a:lnTo>
                <a:lnTo>
                  <a:pt x="576" y="208"/>
                </a:lnTo>
                <a:lnTo>
                  <a:pt x="576" y="208"/>
                </a:lnTo>
                <a:lnTo>
                  <a:pt x="576" y="208"/>
                </a:lnTo>
                <a:lnTo>
                  <a:pt x="576" y="208"/>
                </a:lnTo>
                <a:lnTo>
                  <a:pt x="576" y="206"/>
                </a:lnTo>
                <a:lnTo>
                  <a:pt x="576" y="206"/>
                </a:lnTo>
                <a:lnTo>
                  <a:pt x="576" y="206"/>
                </a:lnTo>
                <a:lnTo>
                  <a:pt x="574" y="206"/>
                </a:lnTo>
                <a:lnTo>
                  <a:pt x="574" y="206"/>
                </a:lnTo>
                <a:lnTo>
                  <a:pt x="574" y="206"/>
                </a:lnTo>
                <a:lnTo>
                  <a:pt x="574" y="204"/>
                </a:lnTo>
                <a:lnTo>
                  <a:pt x="574" y="204"/>
                </a:lnTo>
                <a:lnTo>
                  <a:pt x="576" y="204"/>
                </a:lnTo>
                <a:lnTo>
                  <a:pt x="576" y="204"/>
                </a:lnTo>
                <a:lnTo>
                  <a:pt x="576" y="204"/>
                </a:lnTo>
                <a:close/>
                <a:moveTo>
                  <a:pt x="570" y="202"/>
                </a:moveTo>
                <a:lnTo>
                  <a:pt x="572" y="202"/>
                </a:lnTo>
                <a:lnTo>
                  <a:pt x="572" y="202"/>
                </a:lnTo>
                <a:lnTo>
                  <a:pt x="572" y="204"/>
                </a:lnTo>
                <a:lnTo>
                  <a:pt x="574" y="204"/>
                </a:lnTo>
                <a:lnTo>
                  <a:pt x="574" y="204"/>
                </a:lnTo>
                <a:lnTo>
                  <a:pt x="574" y="204"/>
                </a:lnTo>
                <a:lnTo>
                  <a:pt x="574" y="206"/>
                </a:lnTo>
                <a:lnTo>
                  <a:pt x="574" y="206"/>
                </a:lnTo>
                <a:lnTo>
                  <a:pt x="574" y="206"/>
                </a:lnTo>
                <a:lnTo>
                  <a:pt x="576" y="206"/>
                </a:lnTo>
                <a:lnTo>
                  <a:pt x="576" y="206"/>
                </a:lnTo>
                <a:lnTo>
                  <a:pt x="576" y="206"/>
                </a:lnTo>
                <a:lnTo>
                  <a:pt x="576" y="208"/>
                </a:lnTo>
                <a:lnTo>
                  <a:pt x="576" y="210"/>
                </a:lnTo>
                <a:lnTo>
                  <a:pt x="576" y="210"/>
                </a:lnTo>
                <a:lnTo>
                  <a:pt x="576" y="210"/>
                </a:lnTo>
                <a:lnTo>
                  <a:pt x="576" y="210"/>
                </a:lnTo>
                <a:lnTo>
                  <a:pt x="574" y="210"/>
                </a:lnTo>
                <a:lnTo>
                  <a:pt x="574" y="210"/>
                </a:lnTo>
                <a:lnTo>
                  <a:pt x="574" y="212"/>
                </a:lnTo>
                <a:lnTo>
                  <a:pt x="574" y="212"/>
                </a:lnTo>
                <a:lnTo>
                  <a:pt x="574" y="212"/>
                </a:lnTo>
                <a:lnTo>
                  <a:pt x="574" y="212"/>
                </a:lnTo>
                <a:lnTo>
                  <a:pt x="574" y="214"/>
                </a:lnTo>
                <a:lnTo>
                  <a:pt x="572" y="214"/>
                </a:lnTo>
                <a:lnTo>
                  <a:pt x="572" y="214"/>
                </a:lnTo>
                <a:lnTo>
                  <a:pt x="570" y="214"/>
                </a:lnTo>
                <a:lnTo>
                  <a:pt x="570" y="212"/>
                </a:lnTo>
                <a:lnTo>
                  <a:pt x="570" y="212"/>
                </a:lnTo>
                <a:lnTo>
                  <a:pt x="570" y="212"/>
                </a:lnTo>
                <a:lnTo>
                  <a:pt x="570" y="208"/>
                </a:lnTo>
                <a:lnTo>
                  <a:pt x="570" y="206"/>
                </a:lnTo>
                <a:lnTo>
                  <a:pt x="570" y="204"/>
                </a:lnTo>
                <a:lnTo>
                  <a:pt x="570" y="204"/>
                </a:lnTo>
                <a:lnTo>
                  <a:pt x="570" y="204"/>
                </a:lnTo>
                <a:lnTo>
                  <a:pt x="570" y="204"/>
                </a:lnTo>
                <a:lnTo>
                  <a:pt x="570" y="202"/>
                </a:lnTo>
                <a:lnTo>
                  <a:pt x="570" y="202"/>
                </a:lnTo>
                <a:lnTo>
                  <a:pt x="570" y="202"/>
                </a:lnTo>
                <a:lnTo>
                  <a:pt x="570" y="202"/>
                </a:lnTo>
                <a:lnTo>
                  <a:pt x="570" y="202"/>
                </a:lnTo>
                <a:lnTo>
                  <a:pt x="570" y="202"/>
                </a:lnTo>
                <a:close/>
                <a:moveTo>
                  <a:pt x="572" y="200"/>
                </a:moveTo>
                <a:lnTo>
                  <a:pt x="572" y="200"/>
                </a:lnTo>
                <a:lnTo>
                  <a:pt x="572" y="200"/>
                </a:lnTo>
                <a:lnTo>
                  <a:pt x="572" y="200"/>
                </a:lnTo>
                <a:lnTo>
                  <a:pt x="572" y="200"/>
                </a:lnTo>
                <a:lnTo>
                  <a:pt x="572" y="202"/>
                </a:lnTo>
                <a:lnTo>
                  <a:pt x="572" y="202"/>
                </a:lnTo>
                <a:lnTo>
                  <a:pt x="574" y="202"/>
                </a:lnTo>
                <a:lnTo>
                  <a:pt x="574" y="204"/>
                </a:lnTo>
                <a:lnTo>
                  <a:pt x="574" y="204"/>
                </a:lnTo>
                <a:lnTo>
                  <a:pt x="574" y="204"/>
                </a:lnTo>
                <a:lnTo>
                  <a:pt x="574" y="204"/>
                </a:lnTo>
                <a:lnTo>
                  <a:pt x="574" y="204"/>
                </a:lnTo>
                <a:lnTo>
                  <a:pt x="574" y="204"/>
                </a:lnTo>
                <a:lnTo>
                  <a:pt x="574" y="204"/>
                </a:lnTo>
                <a:lnTo>
                  <a:pt x="574" y="204"/>
                </a:lnTo>
                <a:lnTo>
                  <a:pt x="572" y="204"/>
                </a:lnTo>
                <a:lnTo>
                  <a:pt x="572" y="204"/>
                </a:lnTo>
                <a:lnTo>
                  <a:pt x="572" y="202"/>
                </a:lnTo>
                <a:lnTo>
                  <a:pt x="570" y="202"/>
                </a:lnTo>
                <a:lnTo>
                  <a:pt x="570" y="202"/>
                </a:lnTo>
                <a:lnTo>
                  <a:pt x="570" y="200"/>
                </a:lnTo>
                <a:lnTo>
                  <a:pt x="570" y="200"/>
                </a:lnTo>
                <a:lnTo>
                  <a:pt x="570" y="200"/>
                </a:lnTo>
                <a:lnTo>
                  <a:pt x="572" y="200"/>
                </a:lnTo>
                <a:lnTo>
                  <a:pt x="572" y="200"/>
                </a:lnTo>
                <a:lnTo>
                  <a:pt x="572" y="200"/>
                </a:lnTo>
                <a:lnTo>
                  <a:pt x="572" y="200"/>
                </a:lnTo>
                <a:lnTo>
                  <a:pt x="572" y="200"/>
                </a:lnTo>
                <a:lnTo>
                  <a:pt x="572" y="200"/>
                </a:lnTo>
                <a:lnTo>
                  <a:pt x="572" y="200"/>
                </a:lnTo>
                <a:lnTo>
                  <a:pt x="572" y="200"/>
                </a:lnTo>
                <a:close/>
                <a:moveTo>
                  <a:pt x="576" y="198"/>
                </a:moveTo>
                <a:lnTo>
                  <a:pt x="576" y="198"/>
                </a:lnTo>
                <a:lnTo>
                  <a:pt x="576" y="198"/>
                </a:lnTo>
                <a:lnTo>
                  <a:pt x="576" y="198"/>
                </a:lnTo>
                <a:lnTo>
                  <a:pt x="576" y="198"/>
                </a:lnTo>
                <a:lnTo>
                  <a:pt x="576" y="198"/>
                </a:lnTo>
                <a:lnTo>
                  <a:pt x="576" y="198"/>
                </a:lnTo>
                <a:lnTo>
                  <a:pt x="578" y="198"/>
                </a:lnTo>
                <a:lnTo>
                  <a:pt x="578" y="198"/>
                </a:lnTo>
                <a:lnTo>
                  <a:pt x="580" y="200"/>
                </a:lnTo>
                <a:lnTo>
                  <a:pt x="580" y="200"/>
                </a:lnTo>
                <a:lnTo>
                  <a:pt x="580" y="200"/>
                </a:lnTo>
                <a:lnTo>
                  <a:pt x="580" y="200"/>
                </a:lnTo>
                <a:lnTo>
                  <a:pt x="580" y="200"/>
                </a:lnTo>
                <a:lnTo>
                  <a:pt x="580" y="202"/>
                </a:lnTo>
                <a:lnTo>
                  <a:pt x="580" y="204"/>
                </a:lnTo>
                <a:lnTo>
                  <a:pt x="580" y="204"/>
                </a:lnTo>
                <a:lnTo>
                  <a:pt x="580" y="204"/>
                </a:lnTo>
                <a:lnTo>
                  <a:pt x="580" y="204"/>
                </a:lnTo>
                <a:lnTo>
                  <a:pt x="578" y="204"/>
                </a:lnTo>
                <a:lnTo>
                  <a:pt x="578" y="206"/>
                </a:lnTo>
                <a:lnTo>
                  <a:pt x="578" y="206"/>
                </a:lnTo>
                <a:lnTo>
                  <a:pt x="576" y="204"/>
                </a:lnTo>
                <a:lnTo>
                  <a:pt x="576" y="204"/>
                </a:lnTo>
                <a:lnTo>
                  <a:pt x="576" y="204"/>
                </a:lnTo>
                <a:lnTo>
                  <a:pt x="576" y="204"/>
                </a:lnTo>
                <a:lnTo>
                  <a:pt x="576" y="204"/>
                </a:lnTo>
                <a:lnTo>
                  <a:pt x="574" y="204"/>
                </a:lnTo>
                <a:lnTo>
                  <a:pt x="574" y="202"/>
                </a:lnTo>
                <a:lnTo>
                  <a:pt x="574" y="202"/>
                </a:lnTo>
                <a:lnTo>
                  <a:pt x="574" y="200"/>
                </a:lnTo>
                <a:lnTo>
                  <a:pt x="574" y="200"/>
                </a:lnTo>
                <a:lnTo>
                  <a:pt x="574" y="200"/>
                </a:lnTo>
                <a:lnTo>
                  <a:pt x="574" y="200"/>
                </a:lnTo>
                <a:lnTo>
                  <a:pt x="574" y="200"/>
                </a:lnTo>
                <a:lnTo>
                  <a:pt x="574" y="200"/>
                </a:lnTo>
                <a:lnTo>
                  <a:pt x="574" y="200"/>
                </a:lnTo>
                <a:lnTo>
                  <a:pt x="574" y="200"/>
                </a:lnTo>
                <a:lnTo>
                  <a:pt x="576" y="200"/>
                </a:lnTo>
                <a:lnTo>
                  <a:pt x="576" y="200"/>
                </a:lnTo>
                <a:lnTo>
                  <a:pt x="576" y="198"/>
                </a:lnTo>
                <a:close/>
                <a:moveTo>
                  <a:pt x="172" y="200"/>
                </a:moveTo>
                <a:lnTo>
                  <a:pt x="172" y="200"/>
                </a:lnTo>
                <a:lnTo>
                  <a:pt x="174" y="200"/>
                </a:lnTo>
                <a:lnTo>
                  <a:pt x="174" y="200"/>
                </a:lnTo>
                <a:lnTo>
                  <a:pt x="174" y="200"/>
                </a:lnTo>
                <a:lnTo>
                  <a:pt x="174" y="200"/>
                </a:lnTo>
                <a:lnTo>
                  <a:pt x="174" y="200"/>
                </a:lnTo>
                <a:lnTo>
                  <a:pt x="174" y="200"/>
                </a:lnTo>
                <a:lnTo>
                  <a:pt x="174" y="198"/>
                </a:lnTo>
                <a:lnTo>
                  <a:pt x="174" y="198"/>
                </a:lnTo>
                <a:lnTo>
                  <a:pt x="174" y="198"/>
                </a:lnTo>
                <a:lnTo>
                  <a:pt x="174" y="198"/>
                </a:lnTo>
                <a:lnTo>
                  <a:pt x="174" y="198"/>
                </a:lnTo>
                <a:lnTo>
                  <a:pt x="174" y="198"/>
                </a:lnTo>
                <a:lnTo>
                  <a:pt x="176" y="198"/>
                </a:lnTo>
                <a:lnTo>
                  <a:pt x="176" y="198"/>
                </a:lnTo>
                <a:lnTo>
                  <a:pt x="176" y="198"/>
                </a:lnTo>
                <a:lnTo>
                  <a:pt x="176" y="198"/>
                </a:lnTo>
                <a:lnTo>
                  <a:pt x="176" y="198"/>
                </a:lnTo>
                <a:lnTo>
                  <a:pt x="176" y="198"/>
                </a:lnTo>
                <a:lnTo>
                  <a:pt x="176" y="198"/>
                </a:lnTo>
                <a:lnTo>
                  <a:pt x="176" y="198"/>
                </a:lnTo>
                <a:lnTo>
                  <a:pt x="176" y="198"/>
                </a:lnTo>
                <a:lnTo>
                  <a:pt x="176" y="198"/>
                </a:lnTo>
                <a:lnTo>
                  <a:pt x="178" y="198"/>
                </a:lnTo>
                <a:lnTo>
                  <a:pt x="178" y="198"/>
                </a:lnTo>
                <a:lnTo>
                  <a:pt x="178" y="198"/>
                </a:lnTo>
                <a:lnTo>
                  <a:pt x="178" y="198"/>
                </a:lnTo>
                <a:lnTo>
                  <a:pt x="178" y="198"/>
                </a:lnTo>
                <a:lnTo>
                  <a:pt x="178" y="198"/>
                </a:lnTo>
                <a:lnTo>
                  <a:pt x="178" y="198"/>
                </a:lnTo>
                <a:lnTo>
                  <a:pt x="178" y="198"/>
                </a:lnTo>
                <a:lnTo>
                  <a:pt x="178" y="198"/>
                </a:lnTo>
                <a:lnTo>
                  <a:pt x="180" y="200"/>
                </a:lnTo>
                <a:lnTo>
                  <a:pt x="180" y="200"/>
                </a:lnTo>
                <a:lnTo>
                  <a:pt x="180" y="200"/>
                </a:lnTo>
                <a:lnTo>
                  <a:pt x="182" y="202"/>
                </a:lnTo>
                <a:lnTo>
                  <a:pt x="182" y="204"/>
                </a:lnTo>
                <a:lnTo>
                  <a:pt x="182" y="204"/>
                </a:lnTo>
                <a:lnTo>
                  <a:pt x="182" y="204"/>
                </a:lnTo>
                <a:lnTo>
                  <a:pt x="184" y="204"/>
                </a:lnTo>
                <a:lnTo>
                  <a:pt x="184" y="204"/>
                </a:lnTo>
                <a:lnTo>
                  <a:pt x="184" y="204"/>
                </a:lnTo>
                <a:lnTo>
                  <a:pt x="184" y="204"/>
                </a:lnTo>
                <a:lnTo>
                  <a:pt x="186" y="202"/>
                </a:lnTo>
                <a:lnTo>
                  <a:pt x="188" y="204"/>
                </a:lnTo>
                <a:lnTo>
                  <a:pt x="190" y="204"/>
                </a:lnTo>
                <a:lnTo>
                  <a:pt x="190" y="204"/>
                </a:lnTo>
                <a:lnTo>
                  <a:pt x="190" y="204"/>
                </a:lnTo>
                <a:lnTo>
                  <a:pt x="190" y="204"/>
                </a:lnTo>
                <a:lnTo>
                  <a:pt x="190" y="204"/>
                </a:lnTo>
                <a:lnTo>
                  <a:pt x="190" y="204"/>
                </a:lnTo>
                <a:lnTo>
                  <a:pt x="190" y="204"/>
                </a:lnTo>
                <a:lnTo>
                  <a:pt x="190" y="204"/>
                </a:lnTo>
                <a:lnTo>
                  <a:pt x="190" y="204"/>
                </a:lnTo>
                <a:lnTo>
                  <a:pt x="190" y="204"/>
                </a:lnTo>
                <a:lnTo>
                  <a:pt x="192" y="204"/>
                </a:lnTo>
                <a:lnTo>
                  <a:pt x="192" y="204"/>
                </a:lnTo>
                <a:lnTo>
                  <a:pt x="192" y="204"/>
                </a:lnTo>
                <a:lnTo>
                  <a:pt x="192" y="204"/>
                </a:lnTo>
                <a:lnTo>
                  <a:pt x="192" y="204"/>
                </a:lnTo>
                <a:lnTo>
                  <a:pt x="194" y="204"/>
                </a:lnTo>
                <a:lnTo>
                  <a:pt x="194" y="206"/>
                </a:lnTo>
                <a:lnTo>
                  <a:pt x="194" y="206"/>
                </a:lnTo>
                <a:lnTo>
                  <a:pt x="194" y="206"/>
                </a:lnTo>
                <a:lnTo>
                  <a:pt x="194" y="206"/>
                </a:lnTo>
                <a:lnTo>
                  <a:pt x="194" y="206"/>
                </a:lnTo>
                <a:lnTo>
                  <a:pt x="194" y="206"/>
                </a:lnTo>
                <a:lnTo>
                  <a:pt x="196" y="206"/>
                </a:lnTo>
                <a:lnTo>
                  <a:pt x="196" y="208"/>
                </a:lnTo>
                <a:lnTo>
                  <a:pt x="196" y="208"/>
                </a:lnTo>
                <a:lnTo>
                  <a:pt x="196" y="208"/>
                </a:lnTo>
                <a:lnTo>
                  <a:pt x="196" y="208"/>
                </a:lnTo>
                <a:lnTo>
                  <a:pt x="196" y="208"/>
                </a:lnTo>
                <a:lnTo>
                  <a:pt x="196" y="210"/>
                </a:lnTo>
                <a:lnTo>
                  <a:pt x="196" y="210"/>
                </a:lnTo>
                <a:lnTo>
                  <a:pt x="196" y="210"/>
                </a:lnTo>
                <a:lnTo>
                  <a:pt x="196" y="210"/>
                </a:lnTo>
                <a:lnTo>
                  <a:pt x="196" y="212"/>
                </a:lnTo>
                <a:lnTo>
                  <a:pt x="196" y="212"/>
                </a:lnTo>
                <a:lnTo>
                  <a:pt x="196" y="212"/>
                </a:lnTo>
                <a:lnTo>
                  <a:pt x="196" y="212"/>
                </a:lnTo>
                <a:lnTo>
                  <a:pt x="196" y="212"/>
                </a:lnTo>
                <a:lnTo>
                  <a:pt x="198" y="212"/>
                </a:lnTo>
                <a:lnTo>
                  <a:pt x="198" y="212"/>
                </a:lnTo>
                <a:lnTo>
                  <a:pt x="198" y="212"/>
                </a:lnTo>
                <a:lnTo>
                  <a:pt x="198" y="212"/>
                </a:lnTo>
                <a:lnTo>
                  <a:pt x="198" y="212"/>
                </a:lnTo>
                <a:lnTo>
                  <a:pt x="200" y="212"/>
                </a:lnTo>
                <a:lnTo>
                  <a:pt x="200" y="212"/>
                </a:lnTo>
                <a:lnTo>
                  <a:pt x="200" y="212"/>
                </a:lnTo>
                <a:lnTo>
                  <a:pt x="200" y="212"/>
                </a:lnTo>
                <a:lnTo>
                  <a:pt x="202" y="212"/>
                </a:lnTo>
                <a:lnTo>
                  <a:pt x="206" y="214"/>
                </a:lnTo>
                <a:lnTo>
                  <a:pt x="206" y="214"/>
                </a:lnTo>
                <a:lnTo>
                  <a:pt x="206" y="214"/>
                </a:lnTo>
                <a:lnTo>
                  <a:pt x="208" y="214"/>
                </a:lnTo>
                <a:lnTo>
                  <a:pt x="208" y="214"/>
                </a:lnTo>
                <a:lnTo>
                  <a:pt x="208" y="214"/>
                </a:lnTo>
                <a:lnTo>
                  <a:pt x="208" y="214"/>
                </a:lnTo>
                <a:lnTo>
                  <a:pt x="208" y="214"/>
                </a:lnTo>
                <a:lnTo>
                  <a:pt x="208" y="214"/>
                </a:lnTo>
                <a:lnTo>
                  <a:pt x="208" y="214"/>
                </a:lnTo>
                <a:lnTo>
                  <a:pt x="208" y="214"/>
                </a:lnTo>
                <a:lnTo>
                  <a:pt x="210" y="212"/>
                </a:lnTo>
                <a:lnTo>
                  <a:pt x="212" y="214"/>
                </a:lnTo>
                <a:lnTo>
                  <a:pt x="214" y="214"/>
                </a:lnTo>
                <a:lnTo>
                  <a:pt x="214" y="214"/>
                </a:lnTo>
                <a:lnTo>
                  <a:pt x="214" y="214"/>
                </a:lnTo>
                <a:lnTo>
                  <a:pt x="216" y="214"/>
                </a:lnTo>
                <a:lnTo>
                  <a:pt x="216" y="214"/>
                </a:lnTo>
                <a:lnTo>
                  <a:pt x="216" y="214"/>
                </a:lnTo>
                <a:lnTo>
                  <a:pt x="218" y="214"/>
                </a:lnTo>
                <a:lnTo>
                  <a:pt x="218" y="214"/>
                </a:lnTo>
                <a:lnTo>
                  <a:pt x="218" y="214"/>
                </a:lnTo>
                <a:lnTo>
                  <a:pt x="218" y="214"/>
                </a:lnTo>
                <a:lnTo>
                  <a:pt x="218" y="214"/>
                </a:lnTo>
                <a:lnTo>
                  <a:pt x="218" y="214"/>
                </a:lnTo>
                <a:lnTo>
                  <a:pt x="218" y="214"/>
                </a:lnTo>
                <a:lnTo>
                  <a:pt x="218" y="214"/>
                </a:lnTo>
                <a:lnTo>
                  <a:pt x="218" y="214"/>
                </a:lnTo>
                <a:lnTo>
                  <a:pt x="220" y="214"/>
                </a:lnTo>
                <a:lnTo>
                  <a:pt x="220" y="214"/>
                </a:lnTo>
                <a:lnTo>
                  <a:pt x="222" y="216"/>
                </a:lnTo>
                <a:lnTo>
                  <a:pt x="222" y="216"/>
                </a:lnTo>
                <a:lnTo>
                  <a:pt x="222" y="216"/>
                </a:lnTo>
                <a:lnTo>
                  <a:pt x="222" y="216"/>
                </a:lnTo>
                <a:lnTo>
                  <a:pt x="222" y="216"/>
                </a:lnTo>
                <a:lnTo>
                  <a:pt x="222" y="216"/>
                </a:lnTo>
                <a:lnTo>
                  <a:pt x="224" y="214"/>
                </a:lnTo>
                <a:lnTo>
                  <a:pt x="224" y="214"/>
                </a:lnTo>
                <a:lnTo>
                  <a:pt x="224" y="214"/>
                </a:lnTo>
                <a:lnTo>
                  <a:pt x="224" y="214"/>
                </a:lnTo>
                <a:lnTo>
                  <a:pt x="224" y="214"/>
                </a:lnTo>
                <a:lnTo>
                  <a:pt x="226" y="212"/>
                </a:lnTo>
                <a:lnTo>
                  <a:pt x="226" y="212"/>
                </a:lnTo>
                <a:lnTo>
                  <a:pt x="226" y="212"/>
                </a:lnTo>
                <a:lnTo>
                  <a:pt x="226" y="210"/>
                </a:lnTo>
                <a:lnTo>
                  <a:pt x="226" y="210"/>
                </a:lnTo>
                <a:lnTo>
                  <a:pt x="226" y="210"/>
                </a:lnTo>
                <a:lnTo>
                  <a:pt x="226" y="208"/>
                </a:lnTo>
                <a:lnTo>
                  <a:pt x="226" y="208"/>
                </a:lnTo>
                <a:lnTo>
                  <a:pt x="226" y="208"/>
                </a:lnTo>
                <a:lnTo>
                  <a:pt x="226" y="208"/>
                </a:lnTo>
                <a:lnTo>
                  <a:pt x="228" y="208"/>
                </a:lnTo>
                <a:lnTo>
                  <a:pt x="228" y="206"/>
                </a:lnTo>
                <a:lnTo>
                  <a:pt x="228" y="206"/>
                </a:lnTo>
                <a:lnTo>
                  <a:pt x="228" y="206"/>
                </a:lnTo>
                <a:lnTo>
                  <a:pt x="228" y="206"/>
                </a:lnTo>
                <a:lnTo>
                  <a:pt x="230" y="206"/>
                </a:lnTo>
                <a:lnTo>
                  <a:pt x="230" y="206"/>
                </a:lnTo>
                <a:lnTo>
                  <a:pt x="232" y="206"/>
                </a:lnTo>
                <a:lnTo>
                  <a:pt x="232" y="206"/>
                </a:lnTo>
                <a:lnTo>
                  <a:pt x="232" y="208"/>
                </a:lnTo>
                <a:lnTo>
                  <a:pt x="232" y="208"/>
                </a:lnTo>
                <a:lnTo>
                  <a:pt x="232" y="208"/>
                </a:lnTo>
                <a:lnTo>
                  <a:pt x="232" y="208"/>
                </a:lnTo>
                <a:lnTo>
                  <a:pt x="232" y="210"/>
                </a:lnTo>
                <a:lnTo>
                  <a:pt x="232" y="210"/>
                </a:lnTo>
                <a:lnTo>
                  <a:pt x="234" y="210"/>
                </a:lnTo>
                <a:lnTo>
                  <a:pt x="234" y="210"/>
                </a:lnTo>
                <a:lnTo>
                  <a:pt x="234" y="210"/>
                </a:lnTo>
                <a:lnTo>
                  <a:pt x="234" y="210"/>
                </a:lnTo>
                <a:lnTo>
                  <a:pt x="236" y="210"/>
                </a:lnTo>
                <a:lnTo>
                  <a:pt x="236" y="210"/>
                </a:lnTo>
                <a:lnTo>
                  <a:pt x="238" y="210"/>
                </a:lnTo>
                <a:lnTo>
                  <a:pt x="238" y="210"/>
                </a:lnTo>
                <a:lnTo>
                  <a:pt x="238" y="210"/>
                </a:lnTo>
                <a:lnTo>
                  <a:pt x="238" y="210"/>
                </a:lnTo>
                <a:lnTo>
                  <a:pt x="238" y="210"/>
                </a:lnTo>
                <a:lnTo>
                  <a:pt x="238" y="210"/>
                </a:lnTo>
                <a:lnTo>
                  <a:pt x="238" y="210"/>
                </a:lnTo>
                <a:lnTo>
                  <a:pt x="238" y="210"/>
                </a:lnTo>
                <a:lnTo>
                  <a:pt x="238" y="210"/>
                </a:lnTo>
                <a:lnTo>
                  <a:pt x="238" y="210"/>
                </a:lnTo>
                <a:lnTo>
                  <a:pt x="238" y="210"/>
                </a:lnTo>
                <a:lnTo>
                  <a:pt x="238" y="210"/>
                </a:lnTo>
                <a:lnTo>
                  <a:pt x="240" y="210"/>
                </a:lnTo>
                <a:lnTo>
                  <a:pt x="240" y="210"/>
                </a:lnTo>
                <a:lnTo>
                  <a:pt x="240" y="210"/>
                </a:lnTo>
                <a:lnTo>
                  <a:pt x="240" y="210"/>
                </a:lnTo>
                <a:lnTo>
                  <a:pt x="240" y="210"/>
                </a:lnTo>
                <a:lnTo>
                  <a:pt x="242" y="212"/>
                </a:lnTo>
                <a:lnTo>
                  <a:pt x="242" y="212"/>
                </a:lnTo>
                <a:lnTo>
                  <a:pt x="242" y="212"/>
                </a:lnTo>
                <a:lnTo>
                  <a:pt x="242" y="212"/>
                </a:lnTo>
                <a:lnTo>
                  <a:pt x="242" y="212"/>
                </a:lnTo>
                <a:lnTo>
                  <a:pt x="242" y="212"/>
                </a:lnTo>
                <a:lnTo>
                  <a:pt x="244" y="212"/>
                </a:lnTo>
                <a:lnTo>
                  <a:pt x="244" y="212"/>
                </a:lnTo>
                <a:lnTo>
                  <a:pt x="246" y="212"/>
                </a:lnTo>
                <a:lnTo>
                  <a:pt x="246" y="212"/>
                </a:lnTo>
                <a:lnTo>
                  <a:pt x="246" y="212"/>
                </a:lnTo>
                <a:lnTo>
                  <a:pt x="246" y="212"/>
                </a:lnTo>
                <a:lnTo>
                  <a:pt x="246" y="212"/>
                </a:lnTo>
                <a:lnTo>
                  <a:pt x="246" y="212"/>
                </a:lnTo>
                <a:lnTo>
                  <a:pt x="246" y="212"/>
                </a:lnTo>
                <a:lnTo>
                  <a:pt x="246" y="214"/>
                </a:lnTo>
                <a:lnTo>
                  <a:pt x="246" y="214"/>
                </a:lnTo>
                <a:lnTo>
                  <a:pt x="246" y="214"/>
                </a:lnTo>
                <a:lnTo>
                  <a:pt x="246" y="214"/>
                </a:lnTo>
                <a:lnTo>
                  <a:pt x="248" y="214"/>
                </a:lnTo>
                <a:lnTo>
                  <a:pt x="248" y="214"/>
                </a:lnTo>
                <a:lnTo>
                  <a:pt x="248" y="214"/>
                </a:lnTo>
                <a:lnTo>
                  <a:pt x="248" y="214"/>
                </a:lnTo>
                <a:lnTo>
                  <a:pt x="248" y="214"/>
                </a:lnTo>
                <a:lnTo>
                  <a:pt x="248" y="214"/>
                </a:lnTo>
                <a:lnTo>
                  <a:pt x="248" y="214"/>
                </a:lnTo>
                <a:lnTo>
                  <a:pt x="250" y="214"/>
                </a:lnTo>
                <a:lnTo>
                  <a:pt x="250" y="214"/>
                </a:lnTo>
                <a:lnTo>
                  <a:pt x="250" y="214"/>
                </a:lnTo>
                <a:lnTo>
                  <a:pt x="250" y="214"/>
                </a:lnTo>
                <a:lnTo>
                  <a:pt x="252" y="214"/>
                </a:lnTo>
                <a:lnTo>
                  <a:pt x="254" y="214"/>
                </a:lnTo>
                <a:lnTo>
                  <a:pt x="254" y="216"/>
                </a:lnTo>
                <a:lnTo>
                  <a:pt x="256" y="218"/>
                </a:lnTo>
                <a:lnTo>
                  <a:pt x="256" y="218"/>
                </a:lnTo>
                <a:lnTo>
                  <a:pt x="256" y="218"/>
                </a:lnTo>
                <a:lnTo>
                  <a:pt x="256" y="218"/>
                </a:lnTo>
                <a:lnTo>
                  <a:pt x="256" y="220"/>
                </a:lnTo>
                <a:lnTo>
                  <a:pt x="256" y="218"/>
                </a:lnTo>
                <a:lnTo>
                  <a:pt x="254" y="218"/>
                </a:lnTo>
                <a:lnTo>
                  <a:pt x="254" y="218"/>
                </a:lnTo>
                <a:lnTo>
                  <a:pt x="254" y="218"/>
                </a:lnTo>
                <a:lnTo>
                  <a:pt x="254" y="218"/>
                </a:lnTo>
                <a:lnTo>
                  <a:pt x="254" y="220"/>
                </a:lnTo>
                <a:lnTo>
                  <a:pt x="256" y="220"/>
                </a:lnTo>
                <a:lnTo>
                  <a:pt x="256" y="220"/>
                </a:lnTo>
                <a:lnTo>
                  <a:pt x="256" y="220"/>
                </a:lnTo>
                <a:lnTo>
                  <a:pt x="256" y="220"/>
                </a:lnTo>
                <a:lnTo>
                  <a:pt x="256" y="220"/>
                </a:lnTo>
                <a:lnTo>
                  <a:pt x="256" y="220"/>
                </a:lnTo>
                <a:lnTo>
                  <a:pt x="256" y="220"/>
                </a:lnTo>
                <a:lnTo>
                  <a:pt x="256" y="220"/>
                </a:lnTo>
                <a:lnTo>
                  <a:pt x="256" y="220"/>
                </a:lnTo>
                <a:lnTo>
                  <a:pt x="256" y="220"/>
                </a:lnTo>
                <a:lnTo>
                  <a:pt x="256" y="220"/>
                </a:lnTo>
                <a:lnTo>
                  <a:pt x="256" y="220"/>
                </a:lnTo>
                <a:lnTo>
                  <a:pt x="256" y="220"/>
                </a:lnTo>
                <a:lnTo>
                  <a:pt x="258" y="220"/>
                </a:lnTo>
                <a:lnTo>
                  <a:pt x="258" y="220"/>
                </a:lnTo>
                <a:lnTo>
                  <a:pt x="258" y="220"/>
                </a:lnTo>
                <a:lnTo>
                  <a:pt x="258" y="220"/>
                </a:lnTo>
                <a:lnTo>
                  <a:pt x="258" y="220"/>
                </a:lnTo>
                <a:lnTo>
                  <a:pt x="258" y="222"/>
                </a:lnTo>
                <a:lnTo>
                  <a:pt x="258" y="222"/>
                </a:lnTo>
                <a:lnTo>
                  <a:pt x="256" y="222"/>
                </a:lnTo>
                <a:lnTo>
                  <a:pt x="256" y="222"/>
                </a:lnTo>
                <a:lnTo>
                  <a:pt x="256" y="224"/>
                </a:lnTo>
                <a:lnTo>
                  <a:pt x="256" y="224"/>
                </a:lnTo>
                <a:lnTo>
                  <a:pt x="256" y="224"/>
                </a:lnTo>
                <a:lnTo>
                  <a:pt x="258" y="226"/>
                </a:lnTo>
                <a:lnTo>
                  <a:pt x="258" y="226"/>
                </a:lnTo>
                <a:lnTo>
                  <a:pt x="258" y="226"/>
                </a:lnTo>
                <a:lnTo>
                  <a:pt x="260" y="226"/>
                </a:lnTo>
                <a:lnTo>
                  <a:pt x="262" y="228"/>
                </a:lnTo>
                <a:lnTo>
                  <a:pt x="262" y="228"/>
                </a:lnTo>
                <a:lnTo>
                  <a:pt x="262" y="228"/>
                </a:lnTo>
                <a:lnTo>
                  <a:pt x="264" y="228"/>
                </a:lnTo>
                <a:lnTo>
                  <a:pt x="264" y="228"/>
                </a:lnTo>
                <a:lnTo>
                  <a:pt x="264" y="228"/>
                </a:lnTo>
                <a:lnTo>
                  <a:pt x="264" y="228"/>
                </a:lnTo>
                <a:lnTo>
                  <a:pt x="264" y="228"/>
                </a:lnTo>
                <a:lnTo>
                  <a:pt x="266" y="228"/>
                </a:lnTo>
                <a:lnTo>
                  <a:pt x="266" y="228"/>
                </a:lnTo>
                <a:lnTo>
                  <a:pt x="266" y="228"/>
                </a:lnTo>
                <a:lnTo>
                  <a:pt x="266" y="228"/>
                </a:lnTo>
                <a:lnTo>
                  <a:pt x="266" y="228"/>
                </a:lnTo>
                <a:lnTo>
                  <a:pt x="268" y="228"/>
                </a:lnTo>
                <a:lnTo>
                  <a:pt x="268" y="228"/>
                </a:lnTo>
                <a:lnTo>
                  <a:pt x="268" y="228"/>
                </a:lnTo>
                <a:lnTo>
                  <a:pt x="270" y="228"/>
                </a:lnTo>
                <a:lnTo>
                  <a:pt x="270" y="228"/>
                </a:lnTo>
                <a:lnTo>
                  <a:pt x="272" y="228"/>
                </a:lnTo>
                <a:lnTo>
                  <a:pt x="272" y="228"/>
                </a:lnTo>
                <a:lnTo>
                  <a:pt x="274" y="228"/>
                </a:lnTo>
                <a:lnTo>
                  <a:pt x="274" y="228"/>
                </a:lnTo>
                <a:lnTo>
                  <a:pt x="274" y="228"/>
                </a:lnTo>
                <a:lnTo>
                  <a:pt x="274" y="226"/>
                </a:lnTo>
                <a:lnTo>
                  <a:pt x="274" y="226"/>
                </a:lnTo>
                <a:lnTo>
                  <a:pt x="274" y="226"/>
                </a:lnTo>
                <a:lnTo>
                  <a:pt x="274" y="226"/>
                </a:lnTo>
                <a:lnTo>
                  <a:pt x="276" y="226"/>
                </a:lnTo>
                <a:lnTo>
                  <a:pt x="276" y="226"/>
                </a:lnTo>
                <a:lnTo>
                  <a:pt x="276" y="226"/>
                </a:lnTo>
                <a:lnTo>
                  <a:pt x="276" y="226"/>
                </a:lnTo>
                <a:lnTo>
                  <a:pt x="276" y="226"/>
                </a:lnTo>
                <a:lnTo>
                  <a:pt x="276" y="228"/>
                </a:lnTo>
                <a:lnTo>
                  <a:pt x="276" y="228"/>
                </a:lnTo>
                <a:lnTo>
                  <a:pt x="276" y="228"/>
                </a:lnTo>
                <a:lnTo>
                  <a:pt x="278" y="228"/>
                </a:lnTo>
                <a:lnTo>
                  <a:pt x="280" y="228"/>
                </a:lnTo>
                <a:lnTo>
                  <a:pt x="280" y="228"/>
                </a:lnTo>
                <a:lnTo>
                  <a:pt x="280" y="228"/>
                </a:lnTo>
                <a:lnTo>
                  <a:pt x="280" y="228"/>
                </a:lnTo>
                <a:lnTo>
                  <a:pt x="280" y="230"/>
                </a:lnTo>
                <a:lnTo>
                  <a:pt x="282" y="230"/>
                </a:lnTo>
                <a:lnTo>
                  <a:pt x="282" y="230"/>
                </a:lnTo>
                <a:lnTo>
                  <a:pt x="280" y="236"/>
                </a:lnTo>
                <a:lnTo>
                  <a:pt x="280" y="236"/>
                </a:lnTo>
                <a:lnTo>
                  <a:pt x="280" y="236"/>
                </a:lnTo>
                <a:lnTo>
                  <a:pt x="280" y="238"/>
                </a:lnTo>
                <a:lnTo>
                  <a:pt x="280" y="238"/>
                </a:lnTo>
                <a:lnTo>
                  <a:pt x="280" y="238"/>
                </a:lnTo>
                <a:lnTo>
                  <a:pt x="278" y="238"/>
                </a:lnTo>
                <a:lnTo>
                  <a:pt x="278" y="240"/>
                </a:lnTo>
                <a:lnTo>
                  <a:pt x="278" y="240"/>
                </a:lnTo>
                <a:lnTo>
                  <a:pt x="280" y="242"/>
                </a:lnTo>
                <a:lnTo>
                  <a:pt x="280" y="242"/>
                </a:lnTo>
                <a:lnTo>
                  <a:pt x="280" y="242"/>
                </a:lnTo>
                <a:lnTo>
                  <a:pt x="282" y="244"/>
                </a:lnTo>
                <a:lnTo>
                  <a:pt x="282" y="244"/>
                </a:lnTo>
                <a:lnTo>
                  <a:pt x="282" y="244"/>
                </a:lnTo>
                <a:lnTo>
                  <a:pt x="282" y="244"/>
                </a:lnTo>
                <a:lnTo>
                  <a:pt x="282" y="244"/>
                </a:lnTo>
                <a:lnTo>
                  <a:pt x="282" y="246"/>
                </a:lnTo>
                <a:lnTo>
                  <a:pt x="282" y="246"/>
                </a:lnTo>
                <a:lnTo>
                  <a:pt x="282" y="246"/>
                </a:lnTo>
                <a:lnTo>
                  <a:pt x="282" y="246"/>
                </a:lnTo>
                <a:lnTo>
                  <a:pt x="282" y="246"/>
                </a:lnTo>
                <a:lnTo>
                  <a:pt x="280" y="246"/>
                </a:lnTo>
                <a:lnTo>
                  <a:pt x="280" y="244"/>
                </a:lnTo>
                <a:lnTo>
                  <a:pt x="278" y="244"/>
                </a:lnTo>
                <a:lnTo>
                  <a:pt x="278" y="244"/>
                </a:lnTo>
                <a:lnTo>
                  <a:pt x="280" y="244"/>
                </a:lnTo>
                <a:lnTo>
                  <a:pt x="278" y="244"/>
                </a:lnTo>
                <a:lnTo>
                  <a:pt x="278" y="244"/>
                </a:lnTo>
                <a:lnTo>
                  <a:pt x="278" y="244"/>
                </a:lnTo>
                <a:lnTo>
                  <a:pt x="278" y="244"/>
                </a:lnTo>
                <a:lnTo>
                  <a:pt x="278" y="242"/>
                </a:lnTo>
                <a:lnTo>
                  <a:pt x="278" y="242"/>
                </a:lnTo>
                <a:lnTo>
                  <a:pt x="278" y="242"/>
                </a:lnTo>
                <a:lnTo>
                  <a:pt x="278" y="242"/>
                </a:lnTo>
                <a:lnTo>
                  <a:pt x="278" y="242"/>
                </a:lnTo>
                <a:lnTo>
                  <a:pt x="276" y="242"/>
                </a:lnTo>
                <a:lnTo>
                  <a:pt x="276" y="242"/>
                </a:lnTo>
                <a:lnTo>
                  <a:pt x="276" y="242"/>
                </a:lnTo>
                <a:lnTo>
                  <a:pt x="276" y="244"/>
                </a:lnTo>
                <a:lnTo>
                  <a:pt x="274" y="242"/>
                </a:lnTo>
                <a:lnTo>
                  <a:pt x="274" y="242"/>
                </a:lnTo>
                <a:lnTo>
                  <a:pt x="272" y="242"/>
                </a:lnTo>
                <a:lnTo>
                  <a:pt x="272" y="242"/>
                </a:lnTo>
                <a:lnTo>
                  <a:pt x="270" y="242"/>
                </a:lnTo>
                <a:lnTo>
                  <a:pt x="270" y="242"/>
                </a:lnTo>
                <a:lnTo>
                  <a:pt x="268" y="240"/>
                </a:lnTo>
                <a:lnTo>
                  <a:pt x="268" y="240"/>
                </a:lnTo>
                <a:lnTo>
                  <a:pt x="268" y="240"/>
                </a:lnTo>
                <a:lnTo>
                  <a:pt x="268" y="240"/>
                </a:lnTo>
                <a:lnTo>
                  <a:pt x="268" y="240"/>
                </a:lnTo>
                <a:lnTo>
                  <a:pt x="268" y="240"/>
                </a:lnTo>
                <a:lnTo>
                  <a:pt x="266" y="238"/>
                </a:lnTo>
                <a:lnTo>
                  <a:pt x="264" y="238"/>
                </a:lnTo>
                <a:lnTo>
                  <a:pt x="264" y="238"/>
                </a:lnTo>
                <a:lnTo>
                  <a:pt x="264" y="238"/>
                </a:lnTo>
                <a:lnTo>
                  <a:pt x="262" y="236"/>
                </a:lnTo>
                <a:lnTo>
                  <a:pt x="262" y="236"/>
                </a:lnTo>
                <a:lnTo>
                  <a:pt x="262" y="236"/>
                </a:lnTo>
                <a:lnTo>
                  <a:pt x="262" y="236"/>
                </a:lnTo>
                <a:lnTo>
                  <a:pt x="260" y="238"/>
                </a:lnTo>
                <a:lnTo>
                  <a:pt x="260" y="238"/>
                </a:lnTo>
                <a:lnTo>
                  <a:pt x="260" y="238"/>
                </a:lnTo>
                <a:lnTo>
                  <a:pt x="260" y="238"/>
                </a:lnTo>
                <a:lnTo>
                  <a:pt x="258" y="238"/>
                </a:lnTo>
                <a:lnTo>
                  <a:pt x="258" y="238"/>
                </a:lnTo>
                <a:lnTo>
                  <a:pt x="258" y="238"/>
                </a:lnTo>
                <a:lnTo>
                  <a:pt x="258" y="238"/>
                </a:lnTo>
                <a:lnTo>
                  <a:pt x="258" y="238"/>
                </a:lnTo>
                <a:lnTo>
                  <a:pt x="258" y="238"/>
                </a:lnTo>
                <a:lnTo>
                  <a:pt x="258" y="238"/>
                </a:lnTo>
                <a:lnTo>
                  <a:pt x="258" y="238"/>
                </a:lnTo>
                <a:lnTo>
                  <a:pt x="254" y="240"/>
                </a:lnTo>
                <a:lnTo>
                  <a:pt x="252" y="238"/>
                </a:lnTo>
                <a:lnTo>
                  <a:pt x="250" y="238"/>
                </a:lnTo>
                <a:lnTo>
                  <a:pt x="248" y="238"/>
                </a:lnTo>
                <a:lnTo>
                  <a:pt x="246" y="238"/>
                </a:lnTo>
                <a:lnTo>
                  <a:pt x="244" y="236"/>
                </a:lnTo>
                <a:lnTo>
                  <a:pt x="242" y="236"/>
                </a:lnTo>
                <a:lnTo>
                  <a:pt x="242" y="236"/>
                </a:lnTo>
                <a:lnTo>
                  <a:pt x="242" y="236"/>
                </a:lnTo>
                <a:lnTo>
                  <a:pt x="240" y="238"/>
                </a:lnTo>
                <a:lnTo>
                  <a:pt x="240" y="238"/>
                </a:lnTo>
                <a:lnTo>
                  <a:pt x="240" y="238"/>
                </a:lnTo>
                <a:lnTo>
                  <a:pt x="240" y="238"/>
                </a:lnTo>
                <a:lnTo>
                  <a:pt x="240" y="238"/>
                </a:lnTo>
                <a:lnTo>
                  <a:pt x="236" y="238"/>
                </a:lnTo>
                <a:lnTo>
                  <a:pt x="236" y="236"/>
                </a:lnTo>
                <a:lnTo>
                  <a:pt x="232" y="236"/>
                </a:lnTo>
                <a:lnTo>
                  <a:pt x="230" y="236"/>
                </a:lnTo>
                <a:lnTo>
                  <a:pt x="230" y="236"/>
                </a:lnTo>
                <a:lnTo>
                  <a:pt x="230" y="236"/>
                </a:lnTo>
                <a:lnTo>
                  <a:pt x="230" y="236"/>
                </a:lnTo>
                <a:lnTo>
                  <a:pt x="230" y="236"/>
                </a:lnTo>
                <a:lnTo>
                  <a:pt x="228" y="236"/>
                </a:lnTo>
                <a:lnTo>
                  <a:pt x="228" y="236"/>
                </a:lnTo>
                <a:lnTo>
                  <a:pt x="226" y="236"/>
                </a:lnTo>
                <a:lnTo>
                  <a:pt x="226" y="236"/>
                </a:lnTo>
                <a:lnTo>
                  <a:pt x="226" y="236"/>
                </a:lnTo>
                <a:lnTo>
                  <a:pt x="222" y="234"/>
                </a:lnTo>
                <a:lnTo>
                  <a:pt x="220" y="234"/>
                </a:lnTo>
                <a:lnTo>
                  <a:pt x="220" y="234"/>
                </a:lnTo>
                <a:lnTo>
                  <a:pt x="218" y="232"/>
                </a:lnTo>
                <a:lnTo>
                  <a:pt x="218" y="232"/>
                </a:lnTo>
                <a:lnTo>
                  <a:pt x="216" y="230"/>
                </a:lnTo>
                <a:lnTo>
                  <a:pt x="216" y="230"/>
                </a:lnTo>
                <a:lnTo>
                  <a:pt x="216" y="230"/>
                </a:lnTo>
                <a:lnTo>
                  <a:pt x="214" y="230"/>
                </a:lnTo>
                <a:lnTo>
                  <a:pt x="212" y="228"/>
                </a:lnTo>
                <a:lnTo>
                  <a:pt x="210" y="228"/>
                </a:lnTo>
                <a:lnTo>
                  <a:pt x="208" y="228"/>
                </a:lnTo>
                <a:lnTo>
                  <a:pt x="206" y="228"/>
                </a:lnTo>
                <a:lnTo>
                  <a:pt x="206" y="228"/>
                </a:lnTo>
                <a:lnTo>
                  <a:pt x="206" y="228"/>
                </a:lnTo>
                <a:lnTo>
                  <a:pt x="204" y="228"/>
                </a:lnTo>
                <a:lnTo>
                  <a:pt x="202" y="228"/>
                </a:lnTo>
                <a:lnTo>
                  <a:pt x="202" y="228"/>
                </a:lnTo>
                <a:lnTo>
                  <a:pt x="202" y="228"/>
                </a:lnTo>
                <a:lnTo>
                  <a:pt x="202" y="228"/>
                </a:lnTo>
                <a:lnTo>
                  <a:pt x="202" y="228"/>
                </a:lnTo>
                <a:lnTo>
                  <a:pt x="202" y="228"/>
                </a:lnTo>
                <a:lnTo>
                  <a:pt x="200" y="228"/>
                </a:lnTo>
                <a:lnTo>
                  <a:pt x="200" y="228"/>
                </a:lnTo>
                <a:lnTo>
                  <a:pt x="200" y="226"/>
                </a:lnTo>
                <a:lnTo>
                  <a:pt x="200" y="226"/>
                </a:lnTo>
                <a:lnTo>
                  <a:pt x="200" y="226"/>
                </a:lnTo>
                <a:lnTo>
                  <a:pt x="198" y="226"/>
                </a:lnTo>
                <a:lnTo>
                  <a:pt x="198" y="226"/>
                </a:lnTo>
                <a:lnTo>
                  <a:pt x="198" y="226"/>
                </a:lnTo>
                <a:lnTo>
                  <a:pt x="198" y="226"/>
                </a:lnTo>
                <a:lnTo>
                  <a:pt x="196" y="226"/>
                </a:lnTo>
                <a:lnTo>
                  <a:pt x="196" y="228"/>
                </a:lnTo>
                <a:lnTo>
                  <a:pt x="194" y="228"/>
                </a:lnTo>
                <a:lnTo>
                  <a:pt x="194" y="228"/>
                </a:lnTo>
                <a:lnTo>
                  <a:pt x="194" y="228"/>
                </a:lnTo>
                <a:lnTo>
                  <a:pt x="194" y="228"/>
                </a:lnTo>
                <a:lnTo>
                  <a:pt x="194" y="228"/>
                </a:lnTo>
                <a:lnTo>
                  <a:pt x="194" y="228"/>
                </a:lnTo>
                <a:lnTo>
                  <a:pt x="194" y="228"/>
                </a:lnTo>
                <a:lnTo>
                  <a:pt x="194" y="228"/>
                </a:lnTo>
                <a:lnTo>
                  <a:pt x="194" y="228"/>
                </a:lnTo>
                <a:lnTo>
                  <a:pt x="194" y="230"/>
                </a:lnTo>
                <a:lnTo>
                  <a:pt x="194" y="230"/>
                </a:lnTo>
                <a:lnTo>
                  <a:pt x="192" y="230"/>
                </a:lnTo>
                <a:lnTo>
                  <a:pt x="192" y="230"/>
                </a:lnTo>
                <a:lnTo>
                  <a:pt x="190" y="228"/>
                </a:lnTo>
                <a:lnTo>
                  <a:pt x="188" y="228"/>
                </a:lnTo>
                <a:lnTo>
                  <a:pt x="188" y="228"/>
                </a:lnTo>
                <a:lnTo>
                  <a:pt x="188" y="228"/>
                </a:lnTo>
                <a:lnTo>
                  <a:pt x="186" y="228"/>
                </a:lnTo>
                <a:lnTo>
                  <a:pt x="184" y="228"/>
                </a:lnTo>
                <a:lnTo>
                  <a:pt x="184" y="226"/>
                </a:lnTo>
                <a:lnTo>
                  <a:pt x="184" y="226"/>
                </a:lnTo>
                <a:lnTo>
                  <a:pt x="182" y="226"/>
                </a:lnTo>
                <a:lnTo>
                  <a:pt x="182" y="226"/>
                </a:lnTo>
                <a:lnTo>
                  <a:pt x="182" y="226"/>
                </a:lnTo>
                <a:lnTo>
                  <a:pt x="180" y="224"/>
                </a:lnTo>
                <a:lnTo>
                  <a:pt x="180" y="224"/>
                </a:lnTo>
                <a:lnTo>
                  <a:pt x="178" y="224"/>
                </a:lnTo>
                <a:lnTo>
                  <a:pt x="178" y="224"/>
                </a:lnTo>
                <a:lnTo>
                  <a:pt x="176" y="224"/>
                </a:lnTo>
                <a:lnTo>
                  <a:pt x="176" y="224"/>
                </a:lnTo>
                <a:lnTo>
                  <a:pt x="174" y="224"/>
                </a:lnTo>
                <a:lnTo>
                  <a:pt x="168" y="222"/>
                </a:lnTo>
                <a:lnTo>
                  <a:pt x="166" y="222"/>
                </a:lnTo>
                <a:lnTo>
                  <a:pt x="166" y="222"/>
                </a:lnTo>
                <a:lnTo>
                  <a:pt x="166" y="222"/>
                </a:lnTo>
                <a:lnTo>
                  <a:pt x="164" y="222"/>
                </a:lnTo>
                <a:lnTo>
                  <a:pt x="164" y="222"/>
                </a:lnTo>
                <a:lnTo>
                  <a:pt x="164" y="220"/>
                </a:lnTo>
                <a:lnTo>
                  <a:pt x="164" y="220"/>
                </a:lnTo>
                <a:lnTo>
                  <a:pt x="164" y="220"/>
                </a:lnTo>
                <a:lnTo>
                  <a:pt x="164" y="220"/>
                </a:lnTo>
                <a:lnTo>
                  <a:pt x="164" y="218"/>
                </a:lnTo>
                <a:lnTo>
                  <a:pt x="164" y="218"/>
                </a:lnTo>
                <a:lnTo>
                  <a:pt x="164" y="218"/>
                </a:lnTo>
                <a:lnTo>
                  <a:pt x="164" y="218"/>
                </a:lnTo>
                <a:lnTo>
                  <a:pt x="166" y="218"/>
                </a:lnTo>
                <a:lnTo>
                  <a:pt x="166" y="218"/>
                </a:lnTo>
                <a:lnTo>
                  <a:pt x="166" y="218"/>
                </a:lnTo>
                <a:lnTo>
                  <a:pt x="166" y="216"/>
                </a:lnTo>
                <a:lnTo>
                  <a:pt x="166" y="216"/>
                </a:lnTo>
                <a:lnTo>
                  <a:pt x="166" y="216"/>
                </a:lnTo>
                <a:lnTo>
                  <a:pt x="166" y="216"/>
                </a:lnTo>
                <a:lnTo>
                  <a:pt x="166" y="216"/>
                </a:lnTo>
                <a:lnTo>
                  <a:pt x="166" y="216"/>
                </a:lnTo>
                <a:lnTo>
                  <a:pt x="164" y="216"/>
                </a:lnTo>
                <a:lnTo>
                  <a:pt x="164" y="216"/>
                </a:lnTo>
                <a:lnTo>
                  <a:pt x="164" y="216"/>
                </a:lnTo>
                <a:lnTo>
                  <a:pt x="164" y="216"/>
                </a:lnTo>
                <a:lnTo>
                  <a:pt x="164" y="216"/>
                </a:lnTo>
                <a:lnTo>
                  <a:pt x="164" y="216"/>
                </a:lnTo>
                <a:lnTo>
                  <a:pt x="164" y="216"/>
                </a:lnTo>
                <a:lnTo>
                  <a:pt x="164" y="216"/>
                </a:lnTo>
                <a:lnTo>
                  <a:pt x="164" y="216"/>
                </a:lnTo>
                <a:lnTo>
                  <a:pt x="164" y="216"/>
                </a:lnTo>
                <a:lnTo>
                  <a:pt x="162" y="216"/>
                </a:lnTo>
                <a:lnTo>
                  <a:pt x="162" y="216"/>
                </a:lnTo>
                <a:lnTo>
                  <a:pt x="160" y="214"/>
                </a:lnTo>
                <a:lnTo>
                  <a:pt x="160" y="214"/>
                </a:lnTo>
                <a:lnTo>
                  <a:pt x="160" y="214"/>
                </a:lnTo>
                <a:lnTo>
                  <a:pt x="160" y="214"/>
                </a:lnTo>
                <a:lnTo>
                  <a:pt x="160" y="214"/>
                </a:lnTo>
                <a:lnTo>
                  <a:pt x="158" y="212"/>
                </a:lnTo>
                <a:lnTo>
                  <a:pt x="158" y="212"/>
                </a:lnTo>
                <a:lnTo>
                  <a:pt x="158" y="212"/>
                </a:lnTo>
                <a:lnTo>
                  <a:pt x="158" y="212"/>
                </a:lnTo>
                <a:lnTo>
                  <a:pt x="156" y="212"/>
                </a:lnTo>
                <a:lnTo>
                  <a:pt x="154" y="214"/>
                </a:lnTo>
                <a:lnTo>
                  <a:pt x="152" y="214"/>
                </a:lnTo>
                <a:lnTo>
                  <a:pt x="152" y="214"/>
                </a:lnTo>
                <a:lnTo>
                  <a:pt x="152" y="214"/>
                </a:lnTo>
                <a:lnTo>
                  <a:pt x="152" y="214"/>
                </a:lnTo>
                <a:lnTo>
                  <a:pt x="152" y="214"/>
                </a:lnTo>
                <a:lnTo>
                  <a:pt x="152" y="214"/>
                </a:lnTo>
                <a:lnTo>
                  <a:pt x="152" y="214"/>
                </a:lnTo>
                <a:lnTo>
                  <a:pt x="150" y="214"/>
                </a:lnTo>
                <a:lnTo>
                  <a:pt x="150" y="214"/>
                </a:lnTo>
                <a:lnTo>
                  <a:pt x="150" y="214"/>
                </a:lnTo>
                <a:lnTo>
                  <a:pt x="148" y="212"/>
                </a:lnTo>
                <a:lnTo>
                  <a:pt x="148" y="212"/>
                </a:lnTo>
                <a:lnTo>
                  <a:pt x="148" y="212"/>
                </a:lnTo>
                <a:lnTo>
                  <a:pt x="148" y="212"/>
                </a:lnTo>
                <a:lnTo>
                  <a:pt x="146" y="212"/>
                </a:lnTo>
                <a:lnTo>
                  <a:pt x="146" y="212"/>
                </a:lnTo>
                <a:lnTo>
                  <a:pt x="146" y="212"/>
                </a:lnTo>
                <a:lnTo>
                  <a:pt x="148" y="212"/>
                </a:lnTo>
                <a:lnTo>
                  <a:pt x="148" y="212"/>
                </a:lnTo>
                <a:lnTo>
                  <a:pt x="148" y="212"/>
                </a:lnTo>
                <a:lnTo>
                  <a:pt x="148" y="212"/>
                </a:lnTo>
                <a:lnTo>
                  <a:pt x="148" y="212"/>
                </a:lnTo>
                <a:lnTo>
                  <a:pt x="148" y="212"/>
                </a:lnTo>
                <a:lnTo>
                  <a:pt x="150" y="212"/>
                </a:lnTo>
                <a:lnTo>
                  <a:pt x="150" y="212"/>
                </a:lnTo>
                <a:lnTo>
                  <a:pt x="150" y="212"/>
                </a:lnTo>
                <a:lnTo>
                  <a:pt x="150" y="212"/>
                </a:lnTo>
                <a:lnTo>
                  <a:pt x="150" y="212"/>
                </a:lnTo>
                <a:lnTo>
                  <a:pt x="150" y="212"/>
                </a:lnTo>
                <a:lnTo>
                  <a:pt x="150" y="212"/>
                </a:lnTo>
                <a:lnTo>
                  <a:pt x="152" y="210"/>
                </a:lnTo>
                <a:lnTo>
                  <a:pt x="152" y="210"/>
                </a:lnTo>
                <a:lnTo>
                  <a:pt x="152" y="210"/>
                </a:lnTo>
                <a:lnTo>
                  <a:pt x="152" y="208"/>
                </a:lnTo>
                <a:lnTo>
                  <a:pt x="152" y="208"/>
                </a:lnTo>
                <a:lnTo>
                  <a:pt x="152" y="206"/>
                </a:lnTo>
                <a:lnTo>
                  <a:pt x="154" y="206"/>
                </a:lnTo>
                <a:lnTo>
                  <a:pt x="154" y="206"/>
                </a:lnTo>
                <a:lnTo>
                  <a:pt x="154" y="206"/>
                </a:lnTo>
                <a:lnTo>
                  <a:pt x="154" y="206"/>
                </a:lnTo>
                <a:lnTo>
                  <a:pt x="154" y="206"/>
                </a:lnTo>
                <a:lnTo>
                  <a:pt x="154" y="208"/>
                </a:lnTo>
                <a:lnTo>
                  <a:pt x="154" y="208"/>
                </a:lnTo>
                <a:lnTo>
                  <a:pt x="154" y="208"/>
                </a:lnTo>
                <a:lnTo>
                  <a:pt x="154" y="208"/>
                </a:lnTo>
                <a:lnTo>
                  <a:pt x="154" y="208"/>
                </a:lnTo>
                <a:lnTo>
                  <a:pt x="154" y="208"/>
                </a:lnTo>
                <a:lnTo>
                  <a:pt x="156" y="208"/>
                </a:lnTo>
                <a:lnTo>
                  <a:pt x="156" y="206"/>
                </a:lnTo>
                <a:lnTo>
                  <a:pt x="156" y="206"/>
                </a:lnTo>
                <a:lnTo>
                  <a:pt x="156" y="206"/>
                </a:lnTo>
                <a:lnTo>
                  <a:pt x="156" y="206"/>
                </a:lnTo>
                <a:lnTo>
                  <a:pt x="156" y="204"/>
                </a:lnTo>
                <a:lnTo>
                  <a:pt x="156" y="204"/>
                </a:lnTo>
                <a:lnTo>
                  <a:pt x="156" y="204"/>
                </a:lnTo>
                <a:lnTo>
                  <a:pt x="156" y="204"/>
                </a:lnTo>
                <a:lnTo>
                  <a:pt x="156" y="202"/>
                </a:lnTo>
                <a:lnTo>
                  <a:pt x="156" y="202"/>
                </a:lnTo>
                <a:lnTo>
                  <a:pt x="156" y="200"/>
                </a:lnTo>
                <a:lnTo>
                  <a:pt x="156" y="200"/>
                </a:lnTo>
                <a:lnTo>
                  <a:pt x="158" y="198"/>
                </a:lnTo>
                <a:lnTo>
                  <a:pt x="160" y="198"/>
                </a:lnTo>
                <a:lnTo>
                  <a:pt x="160" y="198"/>
                </a:lnTo>
                <a:lnTo>
                  <a:pt x="160" y="198"/>
                </a:lnTo>
                <a:lnTo>
                  <a:pt x="160" y="198"/>
                </a:lnTo>
                <a:lnTo>
                  <a:pt x="160" y="198"/>
                </a:lnTo>
                <a:lnTo>
                  <a:pt x="160" y="198"/>
                </a:lnTo>
                <a:lnTo>
                  <a:pt x="160" y="198"/>
                </a:lnTo>
                <a:lnTo>
                  <a:pt x="160" y="198"/>
                </a:lnTo>
                <a:lnTo>
                  <a:pt x="160" y="198"/>
                </a:lnTo>
                <a:lnTo>
                  <a:pt x="160" y="198"/>
                </a:lnTo>
                <a:lnTo>
                  <a:pt x="160" y="198"/>
                </a:lnTo>
                <a:lnTo>
                  <a:pt x="160" y="198"/>
                </a:lnTo>
                <a:lnTo>
                  <a:pt x="160" y="198"/>
                </a:lnTo>
                <a:lnTo>
                  <a:pt x="160" y="200"/>
                </a:lnTo>
                <a:lnTo>
                  <a:pt x="160" y="200"/>
                </a:lnTo>
                <a:lnTo>
                  <a:pt x="162" y="200"/>
                </a:lnTo>
                <a:lnTo>
                  <a:pt x="162" y="200"/>
                </a:lnTo>
                <a:lnTo>
                  <a:pt x="162" y="200"/>
                </a:lnTo>
                <a:lnTo>
                  <a:pt x="162" y="200"/>
                </a:lnTo>
                <a:lnTo>
                  <a:pt x="162" y="200"/>
                </a:lnTo>
                <a:lnTo>
                  <a:pt x="162" y="198"/>
                </a:lnTo>
                <a:lnTo>
                  <a:pt x="162" y="198"/>
                </a:lnTo>
                <a:lnTo>
                  <a:pt x="162" y="198"/>
                </a:lnTo>
                <a:lnTo>
                  <a:pt x="162" y="198"/>
                </a:lnTo>
                <a:lnTo>
                  <a:pt x="162" y="198"/>
                </a:lnTo>
                <a:lnTo>
                  <a:pt x="162" y="198"/>
                </a:lnTo>
                <a:lnTo>
                  <a:pt x="162" y="198"/>
                </a:lnTo>
                <a:lnTo>
                  <a:pt x="164" y="198"/>
                </a:lnTo>
                <a:lnTo>
                  <a:pt x="164" y="198"/>
                </a:lnTo>
                <a:lnTo>
                  <a:pt x="166" y="200"/>
                </a:lnTo>
                <a:lnTo>
                  <a:pt x="166" y="200"/>
                </a:lnTo>
                <a:lnTo>
                  <a:pt x="166" y="200"/>
                </a:lnTo>
                <a:lnTo>
                  <a:pt x="166" y="200"/>
                </a:lnTo>
                <a:lnTo>
                  <a:pt x="166" y="200"/>
                </a:lnTo>
                <a:lnTo>
                  <a:pt x="166" y="200"/>
                </a:lnTo>
                <a:lnTo>
                  <a:pt x="166" y="200"/>
                </a:lnTo>
                <a:lnTo>
                  <a:pt x="166" y="200"/>
                </a:lnTo>
                <a:lnTo>
                  <a:pt x="170" y="200"/>
                </a:lnTo>
                <a:lnTo>
                  <a:pt x="170" y="200"/>
                </a:lnTo>
                <a:lnTo>
                  <a:pt x="170" y="200"/>
                </a:lnTo>
                <a:lnTo>
                  <a:pt x="170" y="200"/>
                </a:lnTo>
                <a:lnTo>
                  <a:pt x="170" y="200"/>
                </a:lnTo>
                <a:lnTo>
                  <a:pt x="170" y="200"/>
                </a:lnTo>
                <a:lnTo>
                  <a:pt x="170" y="200"/>
                </a:lnTo>
                <a:lnTo>
                  <a:pt x="170" y="200"/>
                </a:lnTo>
                <a:lnTo>
                  <a:pt x="172" y="200"/>
                </a:lnTo>
                <a:lnTo>
                  <a:pt x="172" y="200"/>
                </a:lnTo>
                <a:close/>
                <a:moveTo>
                  <a:pt x="372" y="196"/>
                </a:moveTo>
                <a:lnTo>
                  <a:pt x="372" y="196"/>
                </a:lnTo>
                <a:lnTo>
                  <a:pt x="372" y="196"/>
                </a:lnTo>
                <a:lnTo>
                  <a:pt x="372" y="198"/>
                </a:lnTo>
                <a:lnTo>
                  <a:pt x="372" y="200"/>
                </a:lnTo>
                <a:lnTo>
                  <a:pt x="372" y="200"/>
                </a:lnTo>
                <a:lnTo>
                  <a:pt x="372" y="204"/>
                </a:lnTo>
                <a:lnTo>
                  <a:pt x="370" y="206"/>
                </a:lnTo>
                <a:lnTo>
                  <a:pt x="370" y="206"/>
                </a:lnTo>
                <a:lnTo>
                  <a:pt x="370" y="208"/>
                </a:lnTo>
                <a:lnTo>
                  <a:pt x="370" y="206"/>
                </a:lnTo>
                <a:lnTo>
                  <a:pt x="370" y="206"/>
                </a:lnTo>
                <a:lnTo>
                  <a:pt x="370" y="206"/>
                </a:lnTo>
                <a:lnTo>
                  <a:pt x="370" y="204"/>
                </a:lnTo>
                <a:lnTo>
                  <a:pt x="370" y="204"/>
                </a:lnTo>
                <a:lnTo>
                  <a:pt x="370" y="204"/>
                </a:lnTo>
                <a:lnTo>
                  <a:pt x="370" y="202"/>
                </a:lnTo>
                <a:lnTo>
                  <a:pt x="370" y="200"/>
                </a:lnTo>
                <a:lnTo>
                  <a:pt x="370" y="198"/>
                </a:lnTo>
                <a:lnTo>
                  <a:pt x="370" y="198"/>
                </a:lnTo>
                <a:lnTo>
                  <a:pt x="370" y="196"/>
                </a:lnTo>
                <a:lnTo>
                  <a:pt x="370" y="196"/>
                </a:lnTo>
                <a:lnTo>
                  <a:pt x="370" y="196"/>
                </a:lnTo>
                <a:lnTo>
                  <a:pt x="372" y="196"/>
                </a:lnTo>
                <a:lnTo>
                  <a:pt x="372" y="196"/>
                </a:lnTo>
                <a:lnTo>
                  <a:pt x="372" y="196"/>
                </a:lnTo>
                <a:lnTo>
                  <a:pt x="372" y="196"/>
                </a:lnTo>
                <a:lnTo>
                  <a:pt x="372" y="196"/>
                </a:lnTo>
                <a:close/>
                <a:moveTo>
                  <a:pt x="258" y="194"/>
                </a:moveTo>
                <a:lnTo>
                  <a:pt x="258" y="194"/>
                </a:lnTo>
                <a:lnTo>
                  <a:pt x="258" y="196"/>
                </a:lnTo>
                <a:lnTo>
                  <a:pt x="258" y="196"/>
                </a:lnTo>
                <a:lnTo>
                  <a:pt x="258" y="196"/>
                </a:lnTo>
                <a:lnTo>
                  <a:pt x="258" y="196"/>
                </a:lnTo>
                <a:lnTo>
                  <a:pt x="258" y="196"/>
                </a:lnTo>
                <a:lnTo>
                  <a:pt x="258" y="196"/>
                </a:lnTo>
                <a:lnTo>
                  <a:pt x="256" y="196"/>
                </a:lnTo>
                <a:lnTo>
                  <a:pt x="256" y="196"/>
                </a:lnTo>
                <a:lnTo>
                  <a:pt x="256" y="196"/>
                </a:lnTo>
                <a:lnTo>
                  <a:pt x="256" y="196"/>
                </a:lnTo>
                <a:lnTo>
                  <a:pt x="256" y="194"/>
                </a:lnTo>
                <a:lnTo>
                  <a:pt x="256" y="194"/>
                </a:lnTo>
                <a:lnTo>
                  <a:pt x="256" y="194"/>
                </a:lnTo>
                <a:lnTo>
                  <a:pt x="258" y="194"/>
                </a:lnTo>
                <a:lnTo>
                  <a:pt x="258" y="194"/>
                </a:lnTo>
                <a:close/>
                <a:moveTo>
                  <a:pt x="552" y="194"/>
                </a:moveTo>
                <a:lnTo>
                  <a:pt x="552" y="196"/>
                </a:lnTo>
                <a:lnTo>
                  <a:pt x="552" y="196"/>
                </a:lnTo>
                <a:lnTo>
                  <a:pt x="552" y="196"/>
                </a:lnTo>
                <a:lnTo>
                  <a:pt x="552" y="196"/>
                </a:lnTo>
                <a:lnTo>
                  <a:pt x="552" y="196"/>
                </a:lnTo>
                <a:lnTo>
                  <a:pt x="552" y="198"/>
                </a:lnTo>
                <a:lnTo>
                  <a:pt x="552" y="198"/>
                </a:lnTo>
                <a:lnTo>
                  <a:pt x="550" y="198"/>
                </a:lnTo>
                <a:lnTo>
                  <a:pt x="550" y="198"/>
                </a:lnTo>
                <a:lnTo>
                  <a:pt x="550" y="198"/>
                </a:lnTo>
                <a:lnTo>
                  <a:pt x="550" y="198"/>
                </a:lnTo>
                <a:lnTo>
                  <a:pt x="550" y="198"/>
                </a:lnTo>
                <a:lnTo>
                  <a:pt x="550" y="196"/>
                </a:lnTo>
                <a:lnTo>
                  <a:pt x="550" y="196"/>
                </a:lnTo>
                <a:lnTo>
                  <a:pt x="550" y="194"/>
                </a:lnTo>
                <a:lnTo>
                  <a:pt x="550" y="194"/>
                </a:lnTo>
                <a:lnTo>
                  <a:pt x="550" y="192"/>
                </a:lnTo>
                <a:lnTo>
                  <a:pt x="550" y="192"/>
                </a:lnTo>
                <a:lnTo>
                  <a:pt x="550" y="192"/>
                </a:lnTo>
                <a:lnTo>
                  <a:pt x="550" y="192"/>
                </a:lnTo>
                <a:lnTo>
                  <a:pt x="550" y="194"/>
                </a:lnTo>
                <a:lnTo>
                  <a:pt x="552" y="194"/>
                </a:lnTo>
                <a:lnTo>
                  <a:pt x="552" y="194"/>
                </a:lnTo>
                <a:close/>
                <a:moveTo>
                  <a:pt x="578" y="190"/>
                </a:moveTo>
                <a:lnTo>
                  <a:pt x="578" y="190"/>
                </a:lnTo>
                <a:lnTo>
                  <a:pt x="580" y="190"/>
                </a:lnTo>
                <a:lnTo>
                  <a:pt x="580" y="192"/>
                </a:lnTo>
                <a:lnTo>
                  <a:pt x="580" y="192"/>
                </a:lnTo>
                <a:lnTo>
                  <a:pt x="580" y="194"/>
                </a:lnTo>
                <a:lnTo>
                  <a:pt x="580" y="196"/>
                </a:lnTo>
                <a:lnTo>
                  <a:pt x="580" y="196"/>
                </a:lnTo>
                <a:lnTo>
                  <a:pt x="580" y="198"/>
                </a:lnTo>
                <a:lnTo>
                  <a:pt x="580" y="198"/>
                </a:lnTo>
                <a:lnTo>
                  <a:pt x="580" y="198"/>
                </a:lnTo>
                <a:lnTo>
                  <a:pt x="580" y="198"/>
                </a:lnTo>
                <a:lnTo>
                  <a:pt x="580" y="198"/>
                </a:lnTo>
                <a:lnTo>
                  <a:pt x="580" y="198"/>
                </a:lnTo>
                <a:lnTo>
                  <a:pt x="578" y="198"/>
                </a:lnTo>
                <a:lnTo>
                  <a:pt x="578" y="198"/>
                </a:lnTo>
                <a:lnTo>
                  <a:pt x="578" y="198"/>
                </a:lnTo>
                <a:lnTo>
                  <a:pt x="576" y="198"/>
                </a:lnTo>
                <a:lnTo>
                  <a:pt x="576" y="198"/>
                </a:lnTo>
                <a:lnTo>
                  <a:pt x="576" y="198"/>
                </a:lnTo>
                <a:lnTo>
                  <a:pt x="576" y="198"/>
                </a:lnTo>
                <a:lnTo>
                  <a:pt x="576" y="198"/>
                </a:lnTo>
                <a:lnTo>
                  <a:pt x="576" y="198"/>
                </a:lnTo>
                <a:lnTo>
                  <a:pt x="576" y="200"/>
                </a:lnTo>
                <a:lnTo>
                  <a:pt x="576" y="200"/>
                </a:lnTo>
                <a:lnTo>
                  <a:pt x="576" y="200"/>
                </a:lnTo>
                <a:lnTo>
                  <a:pt x="576" y="200"/>
                </a:lnTo>
                <a:lnTo>
                  <a:pt x="576" y="200"/>
                </a:lnTo>
                <a:lnTo>
                  <a:pt x="574" y="200"/>
                </a:lnTo>
                <a:lnTo>
                  <a:pt x="574" y="200"/>
                </a:lnTo>
                <a:lnTo>
                  <a:pt x="574" y="200"/>
                </a:lnTo>
                <a:lnTo>
                  <a:pt x="574" y="200"/>
                </a:lnTo>
                <a:lnTo>
                  <a:pt x="574" y="200"/>
                </a:lnTo>
                <a:lnTo>
                  <a:pt x="574" y="198"/>
                </a:lnTo>
                <a:lnTo>
                  <a:pt x="574" y="198"/>
                </a:lnTo>
                <a:lnTo>
                  <a:pt x="574" y="196"/>
                </a:lnTo>
                <a:lnTo>
                  <a:pt x="576" y="196"/>
                </a:lnTo>
                <a:lnTo>
                  <a:pt x="574" y="196"/>
                </a:lnTo>
                <a:lnTo>
                  <a:pt x="574" y="196"/>
                </a:lnTo>
                <a:lnTo>
                  <a:pt x="574" y="196"/>
                </a:lnTo>
                <a:lnTo>
                  <a:pt x="574" y="196"/>
                </a:lnTo>
                <a:lnTo>
                  <a:pt x="572" y="194"/>
                </a:lnTo>
                <a:lnTo>
                  <a:pt x="572" y="194"/>
                </a:lnTo>
                <a:lnTo>
                  <a:pt x="572" y="194"/>
                </a:lnTo>
                <a:lnTo>
                  <a:pt x="572" y="194"/>
                </a:lnTo>
                <a:lnTo>
                  <a:pt x="572" y="194"/>
                </a:lnTo>
                <a:lnTo>
                  <a:pt x="574" y="194"/>
                </a:lnTo>
                <a:lnTo>
                  <a:pt x="574" y="194"/>
                </a:lnTo>
                <a:lnTo>
                  <a:pt x="574" y="194"/>
                </a:lnTo>
                <a:lnTo>
                  <a:pt x="574" y="194"/>
                </a:lnTo>
                <a:lnTo>
                  <a:pt x="574" y="194"/>
                </a:lnTo>
                <a:lnTo>
                  <a:pt x="574" y="194"/>
                </a:lnTo>
                <a:lnTo>
                  <a:pt x="574" y="194"/>
                </a:lnTo>
                <a:lnTo>
                  <a:pt x="574" y="194"/>
                </a:lnTo>
                <a:lnTo>
                  <a:pt x="576" y="192"/>
                </a:lnTo>
                <a:lnTo>
                  <a:pt x="576" y="190"/>
                </a:lnTo>
                <a:lnTo>
                  <a:pt x="578" y="190"/>
                </a:lnTo>
                <a:lnTo>
                  <a:pt x="578" y="190"/>
                </a:lnTo>
                <a:lnTo>
                  <a:pt x="578" y="190"/>
                </a:lnTo>
                <a:lnTo>
                  <a:pt x="578" y="190"/>
                </a:lnTo>
                <a:close/>
                <a:moveTo>
                  <a:pt x="558" y="188"/>
                </a:moveTo>
                <a:lnTo>
                  <a:pt x="558" y="188"/>
                </a:lnTo>
                <a:lnTo>
                  <a:pt x="558" y="188"/>
                </a:lnTo>
                <a:lnTo>
                  <a:pt x="558" y="188"/>
                </a:lnTo>
                <a:lnTo>
                  <a:pt x="556" y="192"/>
                </a:lnTo>
                <a:lnTo>
                  <a:pt x="556" y="192"/>
                </a:lnTo>
                <a:lnTo>
                  <a:pt x="556" y="192"/>
                </a:lnTo>
                <a:lnTo>
                  <a:pt x="556" y="192"/>
                </a:lnTo>
                <a:lnTo>
                  <a:pt x="556" y="192"/>
                </a:lnTo>
                <a:lnTo>
                  <a:pt x="556" y="192"/>
                </a:lnTo>
                <a:lnTo>
                  <a:pt x="556" y="194"/>
                </a:lnTo>
                <a:lnTo>
                  <a:pt x="556" y="194"/>
                </a:lnTo>
                <a:lnTo>
                  <a:pt x="556" y="194"/>
                </a:lnTo>
                <a:lnTo>
                  <a:pt x="554" y="194"/>
                </a:lnTo>
                <a:lnTo>
                  <a:pt x="554" y="194"/>
                </a:lnTo>
                <a:lnTo>
                  <a:pt x="554" y="196"/>
                </a:lnTo>
                <a:lnTo>
                  <a:pt x="554" y="196"/>
                </a:lnTo>
                <a:lnTo>
                  <a:pt x="554" y="196"/>
                </a:lnTo>
                <a:lnTo>
                  <a:pt x="554" y="196"/>
                </a:lnTo>
                <a:lnTo>
                  <a:pt x="554" y="196"/>
                </a:lnTo>
                <a:lnTo>
                  <a:pt x="554" y="196"/>
                </a:lnTo>
                <a:lnTo>
                  <a:pt x="554" y="196"/>
                </a:lnTo>
                <a:lnTo>
                  <a:pt x="552" y="200"/>
                </a:lnTo>
                <a:lnTo>
                  <a:pt x="552" y="200"/>
                </a:lnTo>
                <a:lnTo>
                  <a:pt x="552" y="200"/>
                </a:lnTo>
                <a:lnTo>
                  <a:pt x="552" y="198"/>
                </a:lnTo>
                <a:lnTo>
                  <a:pt x="552" y="198"/>
                </a:lnTo>
                <a:lnTo>
                  <a:pt x="554" y="196"/>
                </a:lnTo>
                <a:lnTo>
                  <a:pt x="554" y="194"/>
                </a:lnTo>
                <a:lnTo>
                  <a:pt x="554" y="194"/>
                </a:lnTo>
                <a:lnTo>
                  <a:pt x="554" y="194"/>
                </a:lnTo>
                <a:lnTo>
                  <a:pt x="554" y="194"/>
                </a:lnTo>
                <a:lnTo>
                  <a:pt x="554" y="194"/>
                </a:lnTo>
                <a:lnTo>
                  <a:pt x="554" y="192"/>
                </a:lnTo>
                <a:lnTo>
                  <a:pt x="556" y="192"/>
                </a:lnTo>
                <a:lnTo>
                  <a:pt x="556" y="188"/>
                </a:lnTo>
                <a:lnTo>
                  <a:pt x="556" y="188"/>
                </a:lnTo>
                <a:lnTo>
                  <a:pt x="558" y="188"/>
                </a:lnTo>
                <a:lnTo>
                  <a:pt x="558" y="188"/>
                </a:lnTo>
                <a:lnTo>
                  <a:pt x="558" y="188"/>
                </a:lnTo>
                <a:lnTo>
                  <a:pt x="558" y="188"/>
                </a:lnTo>
                <a:lnTo>
                  <a:pt x="558" y="188"/>
                </a:lnTo>
                <a:lnTo>
                  <a:pt x="558" y="188"/>
                </a:lnTo>
                <a:close/>
                <a:moveTo>
                  <a:pt x="106" y="190"/>
                </a:moveTo>
                <a:lnTo>
                  <a:pt x="106" y="190"/>
                </a:lnTo>
                <a:lnTo>
                  <a:pt x="104" y="190"/>
                </a:lnTo>
                <a:lnTo>
                  <a:pt x="102" y="188"/>
                </a:lnTo>
                <a:lnTo>
                  <a:pt x="102" y="188"/>
                </a:lnTo>
                <a:lnTo>
                  <a:pt x="104" y="188"/>
                </a:lnTo>
                <a:lnTo>
                  <a:pt x="104" y="188"/>
                </a:lnTo>
                <a:lnTo>
                  <a:pt x="104" y="188"/>
                </a:lnTo>
                <a:lnTo>
                  <a:pt x="104" y="188"/>
                </a:lnTo>
                <a:lnTo>
                  <a:pt x="106" y="188"/>
                </a:lnTo>
                <a:lnTo>
                  <a:pt x="106" y="188"/>
                </a:lnTo>
                <a:lnTo>
                  <a:pt x="106" y="190"/>
                </a:lnTo>
                <a:lnTo>
                  <a:pt x="106" y="190"/>
                </a:lnTo>
                <a:lnTo>
                  <a:pt x="106" y="190"/>
                </a:lnTo>
                <a:lnTo>
                  <a:pt x="106" y="190"/>
                </a:lnTo>
                <a:close/>
                <a:moveTo>
                  <a:pt x="418" y="186"/>
                </a:moveTo>
                <a:lnTo>
                  <a:pt x="418" y="186"/>
                </a:lnTo>
                <a:lnTo>
                  <a:pt x="418" y="186"/>
                </a:lnTo>
                <a:lnTo>
                  <a:pt x="418" y="188"/>
                </a:lnTo>
                <a:lnTo>
                  <a:pt x="418" y="188"/>
                </a:lnTo>
                <a:lnTo>
                  <a:pt x="418" y="188"/>
                </a:lnTo>
                <a:lnTo>
                  <a:pt x="418" y="188"/>
                </a:lnTo>
                <a:lnTo>
                  <a:pt x="418" y="188"/>
                </a:lnTo>
                <a:lnTo>
                  <a:pt x="418" y="188"/>
                </a:lnTo>
                <a:lnTo>
                  <a:pt x="418" y="188"/>
                </a:lnTo>
                <a:lnTo>
                  <a:pt x="416" y="188"/>
                </a:lnTo>
                <a:lnTo>
                  <a:pt x="416" y="188"/>
                </a:lnTo>
                <a:lnTo>
                  <a:pt x="416" y="188"/>
                </a:lnTo>
                <a:lnTo>
                  <a:pt x="416" y="188"/>
                </a:lnTo>
                <a:lnTo>
                  <a:pt x="416" y="188"/>
                </a:lnTo>
                <a:lnTo>
                  <a:pt x="416" y="186"/>
                </a:lnTo>
                <a:lnTo>
                  <a:pt x="416" y="186"/>
                </a:lnTo>
                <a:lnTo>
                  <a:pt x="416" y="186"/>
                </a:lnTo>
                <a:lnTo>
                  <a:pt x="416" y="186"/>
                </a:lnTo>
                <a:lnTo>
                  <a:pt x="416" y="186"/>
                </a:lnTo>
                <a:lnTo>
                  <a:pt x="418" y="186"/>
                </a:lnTo>
                <a:close/>
                <a:moveTo>
                  <a:pt x="394" y="184"/>
                </a:moveTo>
                <a:lnTo>
                  <a:pt x="394" y="184"/>
                </a:lnTo>
                <a:lnTo>
                  <a:pt x="394" y="186"/>
                </a:lnTo>
                <a:lnTo>
                  <a:pt x="394" y="190"/>
                </a:lnTo>
                <a:lnTo>
                  <a:pt x="394" y="190"/>
                </a:lnTo>
                <a:lnTo>
                  <a:pt x="394" y="190"/>
                </a:lnTo>
                <a:lnTo>
                  <a:pt x="394" y="190"/>
                </a:lnTo>
                <a:lnTo>
                  <a:pt x="394" y="190"/>
                </a:lnTo>
                <a:lnTo>
                  <a:pt x="394" y="190"/>
                </a:lnTo>
                <a:lnTo>
                  <a:pt x="394" y="190"/>
                </a:lnTo>
                <a:lnTo>
                  <a:pt x="394" y="190"/>
                </a:lnTo>
                <a:lnTo>
                  <a:pt x="392" y="188"/>
                </a:lnTo>
                <a:lnTo>
                  <a:pt x="392" y="188"/>
                </a:lnTo>
                <a:lnTo>
                  <a:pt x="392" y="186"/>
                </a:lnTo>
                <a:lnTo>
                  <a:pt x="392" y="186"/>
                </a:lnTo>
                <a:lnTo>
                  <a:pt x="392" y="184"/>
                </a:lnTo>
                <a:lnTo>
                  <a:pt x="392" y="184"/>
                </a:lnTo>
                <a:lnTo>
                  <a:pt x="392" y="184"/>
                </a:lnTo>
                <a:lnTo>
                  <a:pt x="392" y="184"/>
                </a:lnTo>
                <a:lnTo>
                  <a:pt x="392" y="184"/>
                </a:lnTo>
                <a:lnTo>
                  <a:pt x="394" y="184"/>
                </a:lnTo>
                <a:lnTo>
                  <a:pt x="394" y="184"/>
                </a:lnTo>
                <a:close/>
                <a:moveTo>
                  <a:pt x="404" y="176"/>
                </a:moveTo>
                <a:lnTo>
                  <a:pt x="406" y="176"/>
                </a:lnTo>
                <a:lnTo>
                  <a:pt x="406" y="178"/>
                </a:lnTo>
                <a:lnTo>
                  <a:pt x="406" y="180"/>
                </a:lnTo>
                <a:lnTo>
                  <a:pt x="406" y="180"/>
                </a:lnTo>
                <a:lnTo>
                  <a:pt x="406" y="182"/>
                </a:lnTo>
                <a:lnTo>
                  <a:pt x="404" y="182"/>
                </a:lnTo>
                <a:lnTo>
                  <a:pt x="404" y="184"/>
                </a:lnTo>
                <a:lnTo>
                  <a:pt x="402" y="186"/>
                </a:lnTo>
                <a:lnTo>
                  <a:pt x="402" y="186"/>
                </a:lnTo>
                <a:lnTo>
                  <a:pt x="404" y="186"/>
                </a:lnTo>
                <a:lnTo>
                  <a:pt x="404" y="186"/>
                </a:lnTo>
                <a:lnTo>
                  <a:pt x="404" y="188"/>
                </a:lnTo>
                <a:lnTo>
                  <a:pt x="404" y="188"/>
                </a:lnTo>
                <a:lnTo>
                  <a:pt x="402" y="190"/>
                </a:lnTo>
                <a:lnTo>
                  <a:pt x="402" y="190"/>
                </a:lnTo>
                <a:lnTo>
                  <a:pt x="400" y="190"/>
                </a:lnTo>
                <a:lnTo>
                  <a:pt x="398" y="188"/>
                </a:lnTo>
                <a:lnTo>
                  <a:pt x="398" y="188"/>
                </a:lnTo>
                <a:lnTo>
                  <a:pt x="398" y="188"/>
                </a:lnTo>
                <a:lnTo>
                  <a:pt x="398" y="184"/>
                </a:lnTo>
                <a:lnTo>
                  <a:pt x="400" y="184"/>
                </a:lnTo>
                <a:lnTo>
                  <a:pt x="400" y="184"/>
                </a:lnTo>
                <a:lnTo>
                  <a:pt x="400" y="184"/>
                </a:lnTo>
                <a:lnTo>
                  <a:pt x="400" y="184"/>
                </a:lnTo>
                <a:lnTo>
                  <a:pt x="400" y="182"/>
                </a:lnTo>
                <a:lnTo>
                  <a:pt x="400" y="180"/>
                </a:lnTo>
                <a:lnTo>
                  <a:pt x="400" y="180"/>
                </a:lnTo>
                <a:lnTo>
                  <a:pt x="400" y="180"/>
                </a:lnTo>
                <a:lnTo>
                  <a:pt x="400" y="178"/>
                </a:lnTo>
                <a:lnTo>
                  <a:pt x="400" y="178"/>
                </a:lnTo>
                <a:lnTo>
                  <a:pt x="400" y="178"/>
                </a:lnTo>
                <a:lnTo>
                  <a:pt x="400" y="178"/>
                </a:lnTo>
                <a:lnTo>
                  <a:pt x="402" y="178"/>
                </a:lnTo>
                <a:lnTo>
                  <a:pt x="402" y="178"/>
                </a:lnTo>
                <a:lnTo>
                  <a:pt x="402" y="178"/>
                </a:lnTo>
                <a:lnTo>
                  <a:pt x="402" y="178"/>
                </a:lnTo>
                <a:lnTo>
                  <a:pt x="402" y="178"/>
                </a:lnTo>
                <a:lnTo>
                  <a:pt x="404" y="176"/>
                </a:lnTo>
                <a:lnTo>
                  <a:pt x="404" y="176"/>
                </a:lnTo>
                <a:lnTo>
                  <a:pt x="404" y="176"/>
                </a:lnTo>
                <a:lnTo>
                  <a:pt x="404" y="176"/>
                </a:lnTo>
                <a:lnTo>
                  <a:pt x="404" y="176"/>
                </a:lnTo>
                <a:close/>
                <a:moveTo>
                  <a:pt x="410" y="172"/>
                </a:moveTo>
                <a:lnTo>
                  <a:pt x="410" y="172"/>
                </a:lnTo>
                <a:lnTo>
                  <a:pt x="410" y="174"/>
                </a:lnTo>
                <a:lnTo>
                  <a:pt x="410" y="174"/>
                </a:lnTo>
                <a:lnTo>
                  <a:pt x="412" y="174"/>
                </a:lnTo>
                <a:lnTo>
                  <a:pt x="412" y="176"/>
                </a:lnTo>
                <a:lnTo>
                  <a:pt x="412" y="176"/>
                </a:lnTo>
                <a:lnTo>
                  <a:pt x="412" y="178"/>
                </a:lnTo>
                <a:lnTo>
                  <a:pt x="412" y="178"/>
                </a:lnTo>
                <a:lnTo>
                  <a:pt x="412" y="178"/>
                </a:lnTo>
                <a:lnTo>
                  <a:pt x="412" y="180"/>
                </a:lnTo>
                <a:lnTo>
                  <a:pt x="412" y="180"/>
                </a:lnTo>
                <a:lnTo>
                  <a:pt x="412" y="180"/>
                </a:lnTo>
                <a:lnTo>
                  <a:pt x="412" y="180"/>
                </a:lnTo>
                <a:lnTo>
                  <a:pt x="412" y="178"/>
                </a:lnTo>
                <a:lnTo>
                  <a:pt x="412" y="178"/>
                </a:lnTo>
                <a:lnTo>
                  <a:pt x="412" y="178"/>
                </a:lnTo>
                <a:lnTo>
                  <a:pt x="410" y="178"/>
                </a:lnTo>
                <a:lnTo>
                  <a:pt x="410" y="180"/>
                </a:lnTo>
                <a:lnTo>
                  <a:pt x="408" y="182"/>
                </a:lnTo>
                <a:lnTo>
                  <a:pt x="408" y="182"/>
                </a:lnTo>
                <a:lnTo>
                  <a:pt x="408" y="184"/>
                </a:lnTo>
                <a:lnTo>
                  <a:pt x="410" y="184"/>
                </a:lnTo>
                <a:lnTo>
                  <a:pt x="410" y="184"/>
                </a:lnTo>
                <a:lnTo>
                  <a:pt x="412" y="186"/>
                </a:lnTo>
                <a:lnTo>
                  <a:pt x="412" y="188"/>
                </a:lnTo>
                <a:lnTo>
                  <a:pt x="410" y="188"/>
                </a:lnTo>
                <a:lnTo>
                  <a:pt x="410" y="188"/>
                </a:lnTo>
                <a:lnTo>
                  <a:pt x="410" y="190"/>
                </a:lnTo>
                <a:lnTo>
                  <a:pt x="410" y="190"/>
                </a:lnTo>
                <a:lnTo>
                  <a:pt x="408" y="190"/>
                </a:lnTo>
                <a:lnTo>
                  <a:pt x="408" y="188"/>
                </a:lnTo>
                <a:lnTo>
                  <a:pt x="408" y="188"/>
                </a:lnTo>
                <a:lnTo>
                  <a:pt x="408" y="190"/>
                </a:lnTo>
                <a:lnTo>
                  <a:pt x="406" y="190"/>
                </a:lnTo>
                <a:lnTo>
                  <a:pt x="406" y="190"/>
                </a:lnTo>
                <a:lnTo>
                  <a:pt x="406" y="190"/>
                </a:lnTo>
                <a:lnTo>
                  <a:pt x="408" y="192"/>
                </a:lnTo>
                <a:lnTo>
                  <a:pt x="406" y="192"/>
                </a:lnTo>
                <a:lnTo>
                  <a:pt x="406" y="194"/>
                </a:lnTo>
                <a:lnTo>
                  <a:pt x="406" y="194"/>
                </a:lnTo>
                <a:lnTo>
                  <a:pt x="406" y="194"/>
                </a:lnTo>
                <a:lnTo>
                  <a:pt x="404" y="194"/>
                </a:lnTo>
                <a:lnTo>
                  <a:pt x="402" y="192"/>
                </a:lnTo>
                <a:lnTo>
                  <a:pt x="402" y="192"/>
                </a:lnTo>
                <a:lnTo>
                  <a:pt x="402" y="190"/>
                </a:lnTo>
                <a:lnTo>
                  <a:pt x="404" y="188"/>
                </a:lnTo>
                <a:lnTo>
                  <a:pt x="404" y="186"/>
                </a:lnTo>
                <a:lnTo>
                  <a:pt x="406" y="184"/>
                </a:lnTo>
                <a:lnTo>
                  <a:pt x="406" y="182"/>
                </a:lnTo>
                <a:lnTo>
                  <a:pt x="406" y="180"/>
                </a:lnTo>
                <a:lnTo>
                  <a:pt x="406" y="178"/>
                </a:lnTo>
                <a:lnTo>
                  <a:pt x="406" y="178"/>
                </a:lnTo>
                <a:lnTo>
                  <a:pt x="406" y="178"/>
                </a:lnTo>
                <a:lnTo>
                  <a:pt x="406" y="176"/>
                </a:lnTo>
                <a:lnTo>
                  <a:pt x="408" y="176"/>
                </a:lnTo>
                <a:lnTo>
                  <a:pt x="408" y="176"/>
                </a:lnTo>
                <a:lnTo>
                  <a:pt x="408" y="174"/>
                </a:lnTo>
                <a:lnTo>
                  <a:pt x="408" y="174"/>
                </a:lnTo>
                <a:lnTo>
                  <a:pt x="408" y="174"/>
                </a:lnTo>
                <a:lnTo>
                  <a:pt x="410" y="172"/>
                </a:lnTo>
                <a:lnTo>
                  <a:pt x="410" y="172"/>
                </a:lnTo>
                <a:lnTo>
                  <a:pt x="410" y="172"/>
                </a:lnTo>
                <a:lnTo>
                  <a:pt x="410" y="172"/>
                </a:lnTo>
                <a:lnTo>
                  <a:pt x="410" y="172"/>
                </a:lnTo>
                <a:lnTo>
                  <a:pt x="410" y="172"/>
                </a:lnTo>
                <a:lnTo>
                  <a:pt x="410" y="172"/>
                </a:lnTo>
                <a:lnTo>
                  <a:pt x="410" y="172"/>
                </a:lnTo>
                <a:close/>
                <a:moveTo>
                  <a:pt x="562" y="168"/>
                </a:moveTo>
                <a:lnTo>
                  <a:pt x="562" y="168"/>
                </a:lnTo>
                <a:lnTo>
                  <a:pt x="562" y="168"/>
                </a:lnTo>
                <a:lnTo>
                  <a:pt x="564" y="170"/>
                </a:lnTo>
                <a:lnTo>
                  <a:pt x="564" y="170"/>
                </a:lnTo>
                <a:lnTo>
                  <a:pt x="564" y="170"/>
                </a:lnTo>
                <a:lnTo>
                  <a:pt x="564" y="170"/>
                </a:lnTo>
                <a:lnTo>
                  <a:pt x="564" y="170"/>
                </a:lnTo>
                <a:lnTo>
                  <a:pt x="566" y="170"/>
                </a:lnTo>
                <a:lnTo>
                  <a:pt x="566" y="170"/>
                </a:lnTo>
                <a:lnTo>
                  <a:pt x="566" y="170"/>
                </a:lnTo>
                <a:lnTo>
                  <a:pt x="562" y="170"/>
                </a:lnTo>
                <a:lnTo>
                  <a:pt x="562" y="168"/>
                </a:lnTo>
                <a:lnTo>
                  <a:pt x="562" y="168"/>
                </a:lnTo>
                <a:lnTo>
                  <a:pt x="562" y="168"/>
                </a:lnTo>
                <a:lnTo>
                  <a:pt x="562" y="168"/>
                </a:lnTo>
                <a:lnTo>
                  <a:pt x="562" y="168"/>
                </a:lnTo>
                <a:lnTo>
                  <a:pt x="562" y="168"/>
                </a:lnTo>
                <a:close/>
                <a:moveTo>
                  <a:pt x="410" y="166"/>
                </a:moveTo>
                <a:lnTo>
                  <a:pt x="410" y="166"/>
                </a:lnTo>
                <a:lnTo>
                  <a:pt x="412" y="166"/>
                </a:lnTo>
                <a:lnTo>
                  <a:pt x="412" y="166"/>
                </a:lnTo>
                <a:lnTo>
                  <a:pt x="412" y="166"/>
                </a:lnTo>
                <a:lnTo>
                  <a:pt x="412" y="166"/>
                </a:lnTo>
                <a:lnTo>
                  <a:pt x="412" y="166"/>
                </a:lnTo>
                <a:lnTo>
                  <a:pt x="412" y="166"/>
                </a:lnTo>
                <a:lnTo>
                  <a:pt x="412" y="166"/>
                </a:lnTo>
                <a:lnTo>
                  <a:pt x="412" y="166"/>
                </a:lnTo>
                <a:lnTo>
                  <a:pt x="412" y="166"/>
                </a:lnTo>
                <a:lnTo>
                  <a:pt x="414" y="166"/>
                </a:lnTo>
                <a:lnTo>
                  <a:pt x="414" y="166"/>
                </a:lnTo>
                <a:lnTo>
                  <a:pt x="414" y="166"/>
                </a:lnTo>
                <a:lnTo>
                  <a:pt x="414" y="166"/>
                </a:lnTo>
                <a:lnTo>
                  <a:pt x="414" y="168"/>
                </a:lnTo>
                <a:lnTo>
                  <a:pt x="414" y="168"/>
                </a:lnTo>
                <a:lnTo>
                  <a:pt x="412" y="170"/>
                </a:lnTo>
                <a:lnTo>
                  <a:pt x="412" y="170"/>
                </a:lnTo>
                <a:lnTo>
                  <a:pt x="412" y="170"/>
                </a:lnTo>
                <a:lnTo>
                  <a:pt x="410" y="170"/>
                </a:lnTo>
                <a:lnTo>
                  <a:pt x="410" y="170"/>
                </a:lnTo>
                <a:lnTo>
                  <a:pt x="410" y="170"/>
                </a:lnTo>
                <a:lnTo>
                  <a:pt x="410" y="168"/>
                </a:lnTo>
                <a:lnTo>
                  <a:pt x="410" y="168"/>
                </a:lnTo>
                <a:lnTo>
                  <a:pt x="410" y="168"/>
                </a:lnTo>
                <a:lnTo>
                  <a:pt x="410" y="168"/>
                </a:lnTo>
                <a:lnTo>
                  <a:pt x="410" y="166"/>
                </a:lnTo>
                <a:lnTo>
                  <a:pt x="410" y="166"/>
                </a:lnTo>
                <a:lnTo>
                  <a:pt x="410" y="166"/>
                </a:lnTo>
                <a:lnTo>
                  <a:pt x="410" y="166"/>
                </a:lnTo>
                <a:lnTo>
                  <a:pt x="410" y="166"/>
                </a:lnTo>
                <a:lnTo>
                  <a:pt x="410" y="166"/>
                </a:lnTo>
                <a:close/>
                <a:moveTo>
                  <a:pt x="490" y="158"/>
                </a:moveTo>
                <a:lnTo>
                  <a:pt x="490" y="158"/>
                </a:lnTo>
                <a:lnTo>
                  <a:pt x="490" y="158"/>
                </a:lnTo>
                <a:lnTo>
                  <a:pt x="492" y="158"/>
                </a:lnTo>
                <a:lnTo>
                  <a:pt x="492" y="158"/>
                </a:lnTo>
                <a:lnTo>
                  <a:pt x="492" y="158"/>
                </a:lnTo>
                <a:lnTo>
                  <a:pt x="492" y="158"/>
                </a:lnTo>
                <a:lnTo>
                  <a:pt x="492" y="158"/>
                </a:lnTo>
                <a:lnTo>
                  <a:pt x="492" y="160"/>
                </a:lnTo>
                <a:lnTo>
                  <a:pt x="492" y="160"/>
                </a:lnTo>
                <a:lnTo>
                  <a:pt x="492" y="160"/>
                </a:lnTo>
                <a:lnTo>
                  <a:pt x="490" y="160"/>
                </a:lnTo>
                <a:lnTo>
                  <a:pt x="490" y="160"/>
                </a:lnTo>
                <a:lnTo>
                  <a:pt x="490" y="160"/>
                </a:lnTo>
                <a:lnTo>
                  <a:pt x="490" y="158"/>
                </a:lnTo>
                <a:lnTo>
                  <a:pt x="490" y="158"/>
                </a:lnTo>
                <a:lnTo>
                  <a:pt x="490" y="158"/>
                </a:lnTo>
                <a:lnTo>
                  <a:pt x="490" y="158"/>
                </a:lnTo>
                <a:lnTo>
                  <a:pt x="490" y="158"/>
                </a:lnTo>
                <a:close/>
                <a:moveTo>
                  <a:pt x="484" y="160"/>
                </a:moveTo>
                <a:lnTo>
                  <a:pt x="484" y="158"/>
                </a:lnTo>
                <a:lnTo>
                  <a:pt x="484" y="158"/>
                </a:lnTo>
                <a:lnTo>
                  <a:pt x="486" y="158"/>
                </a:lnTo>
                <a:lnTo>
                  <a:pt x="486" y="158"/>
                </a:lnTo>
                <a:lnTo>
                  <a:pt x="486" y="158"/>
                </a:lnTo>
                <a:lnTo>
                  <a:pt x="486" y="158"/>
                </a:lnTo>
                <a:lnTo>
                  <a:pt x="488" y="158"/>
                </a:lnTo>
                <a:lnTo>
                  <a:pt x="488" y="158"/>
                </a:lnTo>
                <a:lnTo>
                  <a:pt x="488" y="158"/>
                </a:lnTo>
                <a:lnTo>
                  <a:pt x="488" y="158"/>
                </a:lnTo>
                <a:lnTo>
                  <a:pt x="488" y="158"/>
                </a:lnTo>
                <a:lnTo>
                  <a:pt x="488" y="158"/>
                </a:lnTo>
                <a:lnTo>
                  <a:pt x="488" y="160"/>
                </a:lnTo>
                <a:lnTo>
                  <a:pt x="488" y="160"/>
                </a:lnTo>
                <a:lnTo>
                  <a:pt x="488" y="160"/>
                </a:lnTo>
                <a:lnTo>
                  <a:pt x="486" y="162"/>
                </a:lnTo>
                <a:lnTo>
                  <a:pt x="486" y="162"/>
                </a:lnTo>
                <a:lnTo>
                  <a:pt x="486" y="162"/>
                </a:lnTo>
                <a:lnTo>
                  <a:pt x="486" y="162"/>
                </a:lnTo>
                <a:lnTo>
                  <a:pt x="486" y="162"/>
                </a:lnTo>
                <a:lnTo>
                  <a:pt x="484" y="162"/>
                </a:lnTo>
                <a:lnTo>
                  <a:pt x="486" y="162"/>
                </a:lnTo>
                <a:lnTo>
                  <a:pt x="486" y="160"/>
                </a:lnTo>
                <a:lnTo>
                  <a:pt x="486" y="160"/>
                </a:lnTo>
                <a:lnTo>
                  <a:pt x="486" y="160"/>
                </a:lnTo>
                <a:lnTo>
                  <a:pt x="486" y="160"/>
                </a:lnTo>
                <a:lnTo>
                  <a:pt x="486" y="160"/>
                </a:lnTo>
                <a:lnTo>
                  <a:pt x="484" y="160"/>
                </a:lnTo>
                <a:lnTo>
                  <a:pt x="484" y="162"/>
                </a:lnTo>
                <a:lnTo>
                  <a:pt x="484" y="162"/>
                </a:lnTo>
                <a:lnTo>
                  <a:pt x="484" y="162"/>
                </a:lnTo>
                <a:lnTo>
                  <a:pt x="482" y="162"/>
                </a:lnTo>
                <a:lnTo>
                  <a:pt x="482" y="162"/>
                </a:lnTo>
                <a:lnTo>
                  <a:pt x="482" y="162"/>
                </a:lnTo>
                <a:lnTo>
                  <a:pt x="482" y="162"/>
                </a:lnTo>
                <a:lnTo>
                  <a:pt x="482" y="162"/>
                </a:lnTo>
                <a:lnTo>
                  <a:pt x="482" y="160"/>
                </a:lnTo>
                <a:lnTo>
                  <a:pt x="482" y="160"/>
                </a:lnTo>
                <a:lnTo>
                  <a:pt x="482" y="160"/>
                </a:lnTo>
                <a:lnTo>
                  <a:pt x="482" y="160"/>
                </a:lnTo>
                <a:lnTo>
                  <a:pt x="482" y="160"/>
                </a:lnTo>
                <a:lnTo>
                  <a:pt x="482" y="160"/>
                </a:lnTo>
                <a:lnTo>
                  <a:pt x="484" y="160"/>
                </a:lnTo>
                <a:lnTo>
                  <a:pt x="484" y="160"/>
                </a:lnTo>
                <a:lnTo>
                  <a:pt x="484" y="160"/>
                </a:lnTo>
                <a:close/>
                <a:moveTo>
                  <a:pt x="492" y="158"/>
                </a:moveTo>
                <a:lnTo>
                  <a:pt x="492" y="158"/>
                </a:lnTo>
                <a:lnTo>
                  <a:pt x="494" y="158"/>
                </a:lnTo>
                <a:lnTo>
                  <a:pt x="494" y="158"/>
                </a:lnTo>
                <a:lnTo>
                  <a:pt x="494" y="158"/>
                </a:lnTo>
                <a:lnTo>
                  <a:pt x="494" y="158"/>
                </a:lnTo>
                <a:lnTo>
                  <a:pt x="494" y="158"/>
                </a:lnTo>
                <a:lnTo>
                  <a:pt x="494" y="158"/>
                </a:lnTo>
                <a:lnTo>
                  <a:pt x="494" y="158"/>
                </a:lnTo>
                <a:lnTo>
                  <a:pt x="494" y="158"/>
                </a:lnTo>
                <a:lnTo>
                  <a:pt x="494" y="158"/>
                </a:lnTo>
                <a:lnTo>
                  <a:pt x="494" y="158"/>
                </a:lnTo>
                <a:lnTo>
                  <a:pt x="494" y="160"/>
                </a:lnTo>
                <a:lnTo>
                  <a:pt x="494" y="160"/>
                </a:lnTo>
                <a:lnTo>
                  <a:pt x="492" y="160"/>
                </a:lnTo>
                <a:lnTo>
                  <a:pt x="492" y="160"/>
                </a:lnTo>
                <a:lnTo>
                  <a:pt x="492" y="160"/>
                </a:lnTo>
                <a:lnTo>
                  <a:pt x="492" y="158"/>
                </a:lnTo>
                <a:lnTo>
                  <a:pt x="492" y="158"/>
                </a:lnTo>
                <a:lnTo>
                  <a:pt x="492" y="158"/>
                </a:lnTo>
                <a:lnTo>
                  <a:pt x="492" y="158"/>
                </a:lnTo>
                <a:lnTo>
                  <a:pt x="492" y="158"/>
                </a:lnTo>
                <a:close/>
                <a:moveTo>
                  <a:pt x="314" y="156"/>
                </a:moveTo>
                <a:lnTo>
                  <a:pt x="314" y="156"/>
                </a:lnTo>
                <a:lnTo>
                  <a:pt x="314" y="156"/>
                </a:lnTo>
                <a:lnTo>
                  <a:pt x="314" y="158"/>
                </a:lnTo>
                <a:lnTo>
                  <a:pt x="314" y="160"/>
                </a:lnTo>
                <a:lnTo>
                  <a:pt x="314" y="160"/>
                </a:lnTo>
                <a:lnTo>
                  <a:pt x="312" y="160"/>
                </a:lnTo>
                <a:lnTo>
                  <a:pt x="312" y="160"/>
                </a:lnTo>
                <a:lnTo>
                  <a:pt x="312" y="158"/>
                </a:lnTo>
                <a:lnTo>
                  <a:pt x="312" y="156"/>
                </a:lnTo>
                <a:lnTo>
                  <a:pt x="312" y="156"/>
                </a:lnTo>
                <a:lnTo>
                  <a:pt x="314" y="156"/>
                </a:lnTo>
                <a:lnTo>
                  <a:pt x="314" y="156"/>
                </a:lnTo>
                <a:lnTo>
                  <a:pt x="314" y="156"/>
                </a:lnTo>
                <a:lnTo>
                  <a:pt x="314" y="156"/>
                </a:lnTo>
                <a:lnTo>
                  <a:pt x="314" y="156"/>
                </a:lnTo>
                <a:close/>
                <a:moveTo>
                  <a:pt x="478" y="154"/>
                </a:moveTo>
                <a:lnTo>
                  <a:pt x="478" y="154"/>
                </a:lnTo>
                <a:lnTo>
                  <a:pt x="478" y="156"/>
                </a:lnTo>
                <a:lnTo>
                  <a:pt x="478" y="156"/>
                </a:lnTo>
                <a:lnTo>
                  <a:pt x="478" y="156"/>
                </a:lnTo>
                <a:lnTo>
                  <a:pt x="478" y="156"/>
                </a:lnTo>
                <a:lnTo>
                  <a:pt x="478" y="156"/>
                </a:lnTo>
                <a:lnTo>
                  <a:pt x="476" y="154"/>
                </a:lnTo>
                <a:lnTo>
                  <a:pt x="476" y="154"/>
                </a:lnTo>
                <a:lnTo>
                  <a:pt x="476" y="154"/>
                </a:lnTo>
                <a:lnTo>
                  <a:pt x="476" y="154"/>
                </a:lnTo>
                <a:lnTo>
                  <a:pt x="476" y="154"/>
                </a:lnTo>
                <a:lnTo>
                  <a:pt x="476" y="154"/>
                </a:lnTo>
                <a:lnTo>
                  <a:pt x="478" y="154"/>
                </a:lnTo>
                <a:lnTo>
                  <a:pt x="478" y="154"/>
                </a:lnTo>
                <a:lnTo>
                  <a:pt x="478" y="154"/>
                </a:lnTo>
                <a:close/>
                <a:moveTo>
                  <a:pt x="312" y="154"/>
                </a:moveTo>
                <a:lnTo>
                  <a:pt x="312" y="156"/>
                </a:lnTo>
                <a:lnTo>
                  <a:pt x="312" y="156"/>
                </a:lnTo>
                <a:lnTo>
                  <a:pt x="312" y="158"/>
                </a:lnTo>
                <a:lnTo>
                  <a:pt x="312" y="160"/>
                </a:lnTo>
                <a:lnTo>
                  <a:pt x="312" y="160"/>
                </a:lnTo>
                <a:lnTo>
                  <a:pt x="312" y="162"/>
                </a:lnTo>
                <a:lnTo>
                  <a:pt x="312" y="164"/>
                </a:lnTo>
                <a:lnTo>
                  <a:pt x="310" y="166"/>
                </a:lnTo>
                <a:lnTo>
                  <a:pt x="310" y="166"/>
                </a:lnTo>
                <a:lnTo>
                  <a:pt x="308" y="166"/>
                </a:lnTo>
                <a:lnTo>
                  <a:pt x="308" y="166"/>
                </a:lnTo>
                <a:lnTo>
                  <a:pt x="308" y="166"/>
                </a:lnTo>
                <a:lnTo>
                  <a:pt x="308" y="166"/>
                </a:lnTo>
                <a:lnTo>
                  <a:pt x="308" y="166"/>
                </a:lnTo>
                <a:lnTo>
                  <a:pt x="308" y="166"/>
                </a:lnTo>
                <a:lnTo>
                  <a:pt x="308" y="166"/>
                </a:lnTo>
                <a:lnTo>
                  <a:pt x="308" y="166"/>
                </a:lnTo>
                <a:lnTo>
                  <a:pt x="308" y="166"/>
                </a:lnTo>
                <a:lnTo>
                  <a:pt x="308" y="166"/>
                </a:lnTo>
                <a:lnTo>
                  <a:pt x="308" y="166"/>
                </a:lnTo>
                <a:lnTo>
                  <a:pt x="308" y="164"/>
                </a:lnTo>
                <a:lnTo>
                  <a:pt x="308" y="162"/>
                </a:lnTo>
                <a:lnTo>
                  <a:pt x="308" y="162"/>
                </a:lnTo>
                <a:lnTo>
                  <a:pt x="308" y="162"/>
                </a:lnTo>
                <a:lnTo>
                  <a:pt x="308" y="162"/>
                </a:lnTo>
                <a:lnTo>
                  <a:pt x="308" y="162"/>
                </a:lnTo>
                <a:lnTo>
                  <a:pt x="308" y="162"/>
                </a:lnTo>
                <a:lnTo>
                  <a:pt x="308" y="160"/>
                </a:lnTo>
                <a:lnTo>
                  <a:pt x="308" y="160"/>
                </a:lnTo>
                <a:lnTo>
                  <a:pt x="308" y="160"/>
                </a:lnTo>
                <a:lnTo>
                  <a:pt x="308" y="160"/>
                </a:lnTo>
                <a:lnTo>
                  <a:pt x="308" y="160"/>
                </a:lnTo>
                <a:lnTo>
                  <a:pt x="308" y="160"/>
                </a:lnTo>
                <a:lnTo>
                  <a:pt x="308" y="156"/>
                </a:lnTo>
                <a:lnTo>
                  <a:pt x="310" y="154"/>
                </a:lnTo>
                <a:lnTo>
                  <a:pt x="310" y="154"/>
                </a:lnTo>
                <a:lnTo>
                  <a:pt x="312" y="152"/>
                </a:lnTo>
                <a:lnTo>
                  <a:pt x="312" y="152"/>
                </a:lnTo>
                <a:lnTo>
                  <a:pt x="312" y="152"/>
                </a:lnTo>
                <a:lnTo>
                  <a:pt x="312" y="154"/>
                </a:lnTo>
                <a:lnTo>
                  <a:pt x="312" y="154"/>
                </a:lnTo>
                <a:close/>
                <a:moveTo>
                  <a:pt x="480" y="152"/>
                </a:moveTo>
                <a:lnTo>
                  <a:pt x="480" y="152"/>
                </a:lnTo>
                <a:lnTo>
                  <a:pt x="480" y="152"/>
                </a:lnTo>
                <a:lnTo>
                  <a:pt x="480" y="152"/>
                </a:lnTo>
                <a:lnTo>
                  <a:pt x="480" y="152"/>
                </a:lnTo>
                <a:lnTo>
                  <a:pt x="480" y="152"/>
                </a:lnTo>
                <a:lnTo>
                  <a:pt x="480" y="154"/>
                </a:lnTo>
                <a:lnTo>
                  <a:pt x="480" y="154"/>
                </a:lnTo>
                <a:lnTo>
                  <a:pt x="480" y="154"/>
                </a:lnTo>
                <a:lnTo>
                  <a:pt x="480" y="154"/>
                </a:lnTo>
                <a:lnTo>
                  <a:pt x="478" y="154"/>
                </a:lnTo>
                <a:lnTo>
                  <a:pt x="478" y="154"/>
                </a:lnTo>
                <a:lnTo>
                  <a:pt x="478" y="152"/>
                </a:lnTo>
                <a:lnTo>
                  <a:pt x="478" y="152"/>
                </a:lnTo>
                <a:lnTo>
                  <a:pt x="480" y="152"/>
                </a:lnTo>
                <a:lnTo>
                  <a:pt x="480" y="152"/>
                </a:lnTo>
                <a:close/>
                <a:moveTo>
                  <a:pt x="456" y="152"/>
                </a:moveTo>
                <a:lnTo>
                  <a:pt x="456" y="152"/>
                </a:lnTo>
                <a:lnTo>
                  <a:pt x="458" y="152"/>
                </a:lnTo>
                <a:lnTo>
                  <a:pt x="458" y="152"/>
                </a:lnTo>
                <a:lnTo>
                  <a:pt x="458" y="152"/>
                </a:lnTo>
                <a:lnTo>
                  <a:pt x="458" y="152"/>
                </a:lnTo>
                <a:lnTo>
                  <a:pt x="458" y="152"/>
                </a:lnTo>
                <a:lnTo>
                  <a:pt x="458" y="150"/>
                </a:lnTo>
                <a:lnTo>
                  <a:pt x="458" y="150"/>
                </a:lnTo>
                <a:lnTo>
                  <a:pt x="460" y="150"/>
                </a:lnTo>
                <a:lnTo>
                  <a:pt x="464" y="150"/>
                </a:lnTo>
                <a:lnTo>
                  <a:pt x="464" y="150"/>
                </a:lnTo>
                <a:lnTo>
                  <a:pt x="466" y="150"/>
                </a:lnTo>
                <a:lnTo>
                  <a:pt x="466" y="150"/>
                </a:lnTo>
                <a:lnTo>
                  <a:pt x="470" y="152"/>
                </a:lnTo>
                <a:lnTo>
                  <a:pt x="470" y="152"/>
                </a:lnTo>
                <a:lnTo>
                  <a:pt x="470" y="152"/>
                </a:lnTo>
                <a:lnTo>
                  <a:pt x="470" y="154"/>
                </a:lnTo>
                <a:lnTo>
                  <a:pt x="470" y="154"/>
                </a:lnTo>
                <a:lnTo>
                  <a:pt x="470" y="154"/>
                </a:lnTo>
                <a:lnTo>
                  <a:pt x="470" y="154"/>
                </a:lnTo>
                <a:lnTo>
                  <a:pt x="470" y="154"/>
                </a:lnTo>
                <a:lnTo>
                  <a:pt x="470" y="154"/>
                </a:lnTo>
                <a:lnTo>
                  <a:pt x="470" y="154"/>
                </a:lnTo>
                <a:lnTo>
                  <a:pt x="470" y="156"/>
                </a:lnTo>
                <a:lnTo>
                  <a:pt x="470" y="156"/>
                </a:lnTo>
                <a:lnTo>
                  <a:pt x="470" y="156"/>
                </a:lnTo>
                <a:lnTo>
                  <a:pt x="472" y="154"/>
                </a:lnTo>
                <a:lnTo>
                  <a:pt x="472" y="154"/>
                </a:lnTo>
                <a:lnTo>
                  <a:pt x="472" y="156"/>
                </a:lnTo>
                <a:lnTo>
                  <a:pt x="472" y="160"/>
                </a:lnTo>
                <a:lnTo>
                  <a:pt x="472" y="160"/>
                </a:lnTo>
                <a:lnTo>
                  <a:pt x="472" y="160"/>
                </a:lnTo>
                <a:lnTo>
                  <a:pt x="472" y="160"/>
                </a:lnTo>
                <a:lnTo>
                  <a:pt x="472" y="160"/>
                </a:lnTo>
                <a:lnTo>
                  <a:pt x="470" y="160"/>
                </a:lnTo>
                <a:lnTo>
                  <a:pt x="470" y="160"/>
                </a:lnTo>
                <a:lnTo>
                  <a:pt x="470" y="160"/>
                </a:lnTo>
                <a:lnTo>
                  <a:pt x="468" y="160"/>
                </a:lnTo>
                <a:lnTo>
                  <a:pt x="468" y="162"/>
                </a:lnTo>
                <a:lnTo>
                  <a:pt x="466" y="162"/>
                </a:lnTo>
                <a:lnTo>
                  <a:pt x="464" y="162"/>
                </a:lnTo>
                <a:lnTo>
                  <a:pt x="464" y="162"/>
                </a:lnTo>
                <a:lnTo>
                  <a:pt x="464" y="164"/>
                </a:lnTo>
                <a:lnTo>
                  <a:pt x="462" y="162"/>
                </a:lnTo>
                <a:lnTo>
                  <a:pt x="460" y="160"/>
                </a:lnTo>
                <a:lnTo>
                  <a:pt x="458" y="160"/>
                </a:lnTo>
                <a:lnTo>
                  <a:pt x="456" y="156"/>
                </a:lnTo>
                <a:lnTo>
                  <a:pt x="454" y="156"/>
                </a:lnTo>
                <a:lnTo>
                  <a:pt x="454" y="154"/>
                </a:lnTo>
                <a:lnTo>
                  <a:pt x="454" y="152"/>
                </a:lnTo>
                <a:lnTo>
                  <a:pt x="454" y="152"/>
                </a:lnTo>
                <a:lnTo>
                  <a:pt x="456" y="152"/>
                </a:lnTo>
                <a:lnTo>
                  <a:pt x="456" y="150"/>
                </a:lnTo>
                <a:lnTo>
                  <a:pt x="456" y="150"/>
                </a:lnTo>
                <a:lnTo>
                  <a:pt x="456" y="150"/>
                </a:lnTo>
                <a:lnTo>
                  <a:pt x="456" y="152"/>
                </a:lnTo>
                <a:close/>
                <a:moveTo>
                  <a:pt x="174" y="148"/>
                </a:moveTo>
                <a:lnTo>
                  <a:pt x="174" y="148"/>
                </a:lnTo>
                <a:lnTo>
                  <a:pt x="174" y="148"/>
                </a:lnTo>
                <a:lnTo>
                  <a:pt x="174" y="148"/>
                </a:lnTo>
                <a:lnTo>
                  <a:pt x="174" y="150"/>
                </a:lnTo>
                <a:lnTo>
                  <a:pt x="174" y="150"/>
                </a:lnTo>
                <a:lnTo>
                  <a:pt x="174" y="150"/>
                </a:lnTo>
                <a:lnTo>
                  <a:pt x="172" y="150"/>
                </a:lnTo>
                <a:lnTo>
                  <a:pt x="172" y="148"/>
                </a:lnTo>
                <a:lnTo>
                  <a:pt x="172" y="148"/>
                </a:lnTo>
                <a:lnTo>
                  <a:pt x="172" y="148"/>
                </a:lnTo>
                <a:lnTo>
                  <a:pt x="172" y="148"/>
                </a:lnTo>
                <a:lnTo>
                  <a:pt x="174" y="148"/>
                </a:lnTo>
                <a:lnTo>
                  <a:pt x="174" y="148"/>
                </a:lnTo>
                <a:close/>
                <a:moveTo>
                  <a:pt x="482" y="158"/>
                </a:moveTo>
                <a:lnTo>
                  <a:pt x="482" y="158"/>
                </a:lnTo>
                <a:lnTo>
                  <a:pt x="482" y="158"/>
                </a:lnTo>
                <a:lnTo>
                  <a:pt x="482" y="158"/>
                </a:lnTo>
                <a:lnTo>
                  <a:pt x="482" y="156"/>
                </a:lnTo>
                <a:lnTo>
                  <a:pt x="482" y="156"/>
                </a:lnTo>
                <a:lnTo>
                  <a:pt x="482" y="156"/>
                </a:lnTo>
                <a:lnTo>
                  <a:pt x="482" y="154"/>
                </a:lnTo>
                <a:lnTo>
                  <a:pt x="482" y="154"/>
                </a:lnTo>
                <a:lnTo>
                  <a:pt x="482" y="154"/>
                </a:lnTo>
                <a:lnTo>
                  <a:pt x="482" y="154"/>
                </a:lnTo>
                <a:lnTo>
                  <a:pt x="482" y="152"/>
                </a:lnTo>
                <a:lnTo>
                  <a:pt x="482" y="152"/>
                </a:lnTo>
                <a:lnTo>
                  <a:pt x="484" y="150"/>
                </a:lnTo>
                <a:lnTo>
                  <a:pt x="484" y="148"/>
                </a:lnTo>
                <a:lnTo>
                  <a:pt x="486" y="146"/>
                </a:lnTo>
                <a:lnTo>
                  <a:pt x="486" y="146"/>
                </a:lnTo>
                <a:lnTo>
                  <a:pt x="488" y="146"/>
                </a:lnTo>
                <a:lnTo>
                  <a:pt x="490" y="146"/>
                </a:lnTo>
                <a:lnTo>
                  <a:pt x="492" y="146"/>
                </a:lnTo>
                <a:lnTo>
                  <a:pt x="496" y="146"/>
                </a:lnTo>
                <a:lnTo>
                  <a:pt x="496" y="146"/>
                </a:lnTo>
                <a:lnTo>
                  <a:pt x="498" y="146"/>
                </a:lnTo>
                <a:lnTo>
                  <a:pt x="500" y="148"/>
                </a:lnTo>
                <a:lnTo>
                  <a:pt x="500" y="148"/>
                </a:lnTo>
                <a:lnTo>
                  <a:pt x="500" y="148"/>
                </a:lnTo>
                <a:lnTo>
                  <a:pt x="500" y="148"/>
                </a:lnTo>
                <a:lnTo>
                  <a:pt x="502" y="148"/>
                </a:lnTo>
                <a:lnTo>
                  <a:pt x="502" y="148"/>
                </a:lnTo>
                <a:lnTo>
                  <a:pt x="504" y="146"/>
                </a:lnTo>
                <a:lnTo>
                  <a:pt x="504" y="146"/>
                </a:lnTo>
                <a:lnTo>
                  <a:pt x="504" y="146"/>
                </a:lnTo>
                <a:lnTo>
                  <a:pt x="504" y="146"/>
                </a:lnTo>
                <a:lnTo>
                  <a:pt x="504" y="146"/>
                </a:lnTo>
                <a:lnTo>
                  <a:pt x="506" y="146"/>
                </a:lnTo>
                <a:lnTo>
                  <a:pt x="508" y="146"/>
                </a:lnTo>
                <a:lnTo>
                  <a:pt x="510" y="148"/>
                </a:lnTo>
                <a:lnTo>
                  <a:pt x="510" y="148"/>
                </a:lnTo>
                <a:lnTo>
                  <a:pt x="514" y="148"/>
                </a:lnTo>
                <a:lnTo>
                  <a:pt x="514" y="150"/>
                </a:lnTo>
                <a:lnTo>
                  <a:pt x="514" y="150"/>
                </a:lnTo>
                <a:lnTo>
                  <a:pt x="514" y="150"/>
                </a:lnTo>
                <a:lnTo>
                  <a:pt x="516" y="150"/>
                </a:lnTo>
                <a:lnTo>
                  <a:pt x="516" y="148"/>
                </a:lnTo>
                <a:lnTo>
                  <a:pt x="518" y="148"/>
                </a:lnTo>
                <a:lnTo>
                  <a:pt x="518" y="148"/>
                </a:lnTo>
                <a:lnTo>
                  <a:pt x="520" y="150"/>
                </a:lnTo>
                <a:lnTo>
                  <a:pt x="522" y="152"/>
                </a:lnTo>
                <a:lnTo>
                  <a:pt x="522" y="154"/>
                </a:lnTo>
                <a:lnTo>
                  <a:pt x="522" y="154"/>
                </a:lnTo>
                <a:lnTo>
                  <a:pt x="522" y="154"/>
                </a:lnTo>
                <a:lnTo>
                  <a:pt x="522" y="154"/>
                </a:lnTo>
                <a:lnTo>
                  <a:pt x="522" y="156"/>
                </a:lnTo>
                <a:lnTo>
                  <a:pt x="522" y="156"/>
                </a:lnTo>
                <a:lnTo>
                  <a:pt x="522" y="156"/>
                </a:lnTo>
                <a:lnTo>
                  <a:pt x="524" y="156"/>
                </a:lnTo>
                <a:lnTo>
                  <a:pt x="524" y="156"/>
                </a:lnTo>
                <a:lnTo>
                  <a:pt x="524" y="156"/>
                </a:lnTo>
                <a:lnTo>
                  <a:pt x="524" y="156"/>
                </a:lnTo>
                <a:lnTo>
                  <a:pt x="526" y="156"/>
                </a:lnTo>
                <a:lnTo>
                  <a:pt x="526" y="160"/>
                </a:lnTo>
                <a:lnTo>
                  <a:pt x="526" y="160"/>
                </a:lnTo>
                <a:lnTo>
                  <a:pt x="526" y="160"/>
                </a:lnTo>
                <a:lnTo>
                  <a:pt x="526" y="160"/>
                </a:lnTo>
                <a:lnTo>
                  <a:pt x="524" y="162"/>
                </a:lnTo>
                <a:lnTo>
                  <a:pt x="524" y="164"/>
                </a:lnTo>
                <a:lnTo>
                  <a:pt x="524" y="164"/>
                </a:lnTo>
                <a:lnTo>
                  <a:pt x="524" y="164"/>
                </a:lnTo>
                <a:lnTo>
                  <a:pt x="522" y="162"/>
                </a:lnTo>
                <a:lnTo>
                  <a:pt x="522" y="162"/>
                </a:lnTo>
                <a:lnTo>
                  <a:pt x="520" y="162"/>
                </a:lnTo>
                <a:lnTo>
                  <a:pt x="520" y="160"/>
                </a:lnTo>
                <a:lnTo>
                  <a:pt x="518" y="160"/>
                </a:lnTo>
                <a:lnTo>
                  <a:pt x="518" y="160"/>
                </a:lnTo>
                <a:lnTo>
                  <a:pt x="516" y="158"/>
                </a:lnTo>
                <a:lnTo>
                  <a:pt x="514" y="158"/>
                </a:lnTo>
                <a:lnTo>
                  <a:pt x="514" y="158"/>
                </a:lnTo>
                <a:lnTo>
                  <a:pt x="512" y="156"/>
                </a:lnTo>
                <a:lnTo>
                  <a:pt x="512" y="156"/>
                </a:lnTo>
                <a:lnTo>
                  <a:pt x="512" y="156"/>
                </a:lnTo>
                <a:lnTo>
                  <a:pt x="512" y="156"/>
                </a:lnTo>
                <a:lnTo>
                  <a:pt x="512" y="156"/>
                </a:lnTo>
                <a:lnTo>
                  <a:pt x="512" y="156"/>
                </a:lnTo>
                <a:lnTo>
                  <a:pt x="512" y="154"/>
                </a:lnTo>
                <a:lnTo>
                  <a:pt x="512" y="154"/>
                </a:lnTo>
                <a:lnTo>
                  <a:pt x="510" y="154"/>
                </a:lnTo>
                <a:lnTo>
                  <a:pt x="508" y="154"/>
                </a:lnTo>
                <a:lnTo>
                  <a:pt x="506" y="154"/>
                </a:lnTo>
                <a:lnTo>
                  <a:pt x="506" y="154"/>
                </a:lnTo>
                <a:lnTo>
                  <a:pt x="506" y="154"/>
                </a:lnTo>
                <a:lnTo>
                  <a:pt x="506" y="154"/>
                </a:lnTo>
                <a:lnTo>
                  <a:pt x="506" y="156"/>
                </a:lnTo>
                <a:lnTo>
                  <a:pt x="506" y="156"/>
                </a:lnTo>
                <a:lnTo>
                  <a:pt x="506" y="156"/>
                </a:lnTo>
                <a:lnTo>
                  <a:pt x="506" y="156"/>
                </a:lnTo>
                <a:lnTo>
                  <a:pt x="506" y="156"/>
                </a:lnTo>
                <a:lnTo>
                  <a:pt x="506" y="156"/>
                </a:lnTo>
                <a:lnTo>
                  <a:pt x="504" y="156"/>
                </a:lnTo>
                <a:lnTo>
                  <a:pt x="502" y="156"/>
                </a:lnTo>
                <a:lnTo>
                  <a:pt x="502" y="156"/>
                </a:lnTo>
                <a:lnTo>
                  <a:pt x="502" y="156"/>
                </a:lnTo>
                <a:lnTo>
                  <a:pt x="500" y="156"/>
                </a:lnTo>
                <a:lnTo>
                  <a:pt x="500" y="154"/>
                </a:lnTo>
                <a:lnTo>
                  <a:pt x="500" y="154"/>
                </a:lnTo>
                <a:lnTo>
                  <a:pt x="498" y="154"/>
                </a:lnTo>
                <a:lnTo>
                  <a:pt x="498" y="156"/>
                </a:lnTo>
                <a:lnTo>
                  <a:pt x="498" y="154"/>
                </a:lnTo>
                <a:lnTo>
                  <a:pt x="498" y="154"/>
                </a:lnTo>
                <a:lnTo>
                  <a:pt x="498" y="152"/>
                </a:lnTo>
                <a:lnTo>
                  <a:pt x="498" y="152"/>
                </a:lnTo>
                <a:lnTo>
                  <a:pt x="496" y="152"/>
                </a:lnTo>
                <a:lnTo>
                  <a:pt x="496" y="152"/>
                </a:lnTo>
                <a:lnTo>
                  <a:pt x="496" y="154"/>
                </a:lnTo>
                <a:lnTo>
                  <a:pt x="494" y="156"/>
                </a:lnTo>
                <a:lnTo>
                  <a:pt x="494" y="156"/>
                </a:lnTo>
                <a:lnTo>
                  <a:pt x="492" y="156"/>
                </a:lnTo>
                <a:lnTo>
                  <a:pt x="492" y="156"/>
                </a:lnTo>
                <a:lnTo>
                  <a:pt x="490" y="156"/>
                </a:lnTo>
                <a:lnTo>
                  <a:pt x="490" y="156"/>
                </a:lnTo>
                <a:lnTo>
                  <a:pt x="490" y="156"/>
                </a:lnTo>
                <a:lnTo>
                  <a:pt x="490" y="156"/>
                </a:lnTo>
                <a:lnTo>
                  <a:pt x="488" y="156"/>
                </a:lnTo>
                <a:lnTo>
                  <a:pt x="488" y="154"/>
                </a:lnTo>
                <a:lnTo>
                  <a:pt x="486" y="152"/>
                </a:lnTo>
                <a:lnTo>
                  <a:pt x="486" y="152"/>
                </a:lnTo>
                <a:lnTo>
                  <a:pt x="486" y="150"/>
                </a:lnTo>
                <a:lnTo>
                  <a:pt x="486" y="150"/>
                </a:lnTo>
                <a:lnTo>
                  <a:pt x="486" y="150"/>
                </a:lnTo>
                <a:lnTo>
                  <a:pt x="486" y="152"/>
                </a:lnTo>
                <a:lnTo>
                  <a:pt x="484" y="152"/>
                </a:lnTo>
                <a:lnTo>
                  <a:pt x="484" y="152"/>
                </a:lnTo>
                <a:lnTo>
                  <a:pt x="484" y="152"/>
                </a:lnTo>
                <a:lnTo>
                  <a:pt x="484" y="154"/>
                </a:lnTo>
                <a:lnTo>
                  <a:pt x="484" y="154"/>
                </a:lnTo>
                <a:lnTo>
                  <a:pt x="484" y="154"/>
                </a:lnTo>
                <a:lnTo>
                  <a:pt x="484" y="154"/>
                </a:lnTo>
                <a:lnTo>
                  <a:pt x="484" y="156"/>
                </a:lnTo>
                <a:lnTo>
                  <a:pt x="484" y="156"/>
                </a:lnTo>
                <a:lnTo>
                  <a:pt x="484" y="156"/>
                </a:lnTo>
                <a:lnTo>
                  <a:pt x="484" y="156"/>
                </a:lnTo>
                <a:lnTo>
                  <a:pt x="482" y="158"/>
                </a:lnTo>
                <a:lnTo>
                  <a:pt x="482" y="158"/>
                </a:lnTo>
                <a:lnTo>
                  <a:pt x="482" y="158"/>
                </a:lnTo>
                <a:close/>
                <a:moveTo>
                  <a:pt x="80" y="154"/>
                </a:moveTo>
                <a:lnTo>
                  <a:pt x="80" y="154"/>
                </a:lnTo>
                <a:lnTo>
                  <a:pt x="78" y="154"/>
                </a:lnTo>
                <a:lnTo>
                  <a:pt x="78" y="154"/>
                </a:lnTo>
                <a:lnTo>
                  <a:pt x="78" y="152"/>
                </a:lnTo>
                <a:lnTo>
                  <a:pt x="78" y="152"/>
                </a:lnTo>
                <a:lnTo>
                  <a:pt x="78" y="152"/>
                </a:lnTo>
                <a:lnTo>
                  <a:pt x="78" y="152"/>
                </a:lnTo>
                <a:lnTo>
                  <a:pt x="78" y="150"/>
                </a:lnTo>
                <a:lnTo>
                  <a:pt x="78" y="150"/>
                </a:lnTo>
                <a:lnTo>
                  <a:pt x="76" y="150"/>
                </a:lnTo>
                <a:lnTo>
                  <a:pt x="76" y="150"/>
                </a:lnTo>
                <a:lnTo>
                  <a:pt x="76" y="148"/>
                </a:lnTo>
                <a:lnTo>
                  <a:pt x="76" y="148"/>
                </a:lnTo>
                <a:lnTo>
                  <a:pt x="76" y="146"/>
                </a:lnTo>
                <a:lnTo>
                  <a:pt x="76" y="146"/>
                </a:lnTo>
                <a:lnTo>
                  <a:pt x="76" y="146"/>
                </a:lnTo>
                <a:lnTo>
                  <a:pt x="76" y="146"/>
                </a:lnTo>
                <a:lnTo>
                  <a:pt x="76" y="146"/>
                </a:lnTo>
                <a:lnTo>
                  <a:pt x="76" y="146"/>
                </a:lnTo>
                <a:lnTo>
                  <a:pt x="76" y="146"/>
                </a:lnTo>
                <a:lnTo>
                  <a:pt x="76" y="146"/>
                </a:lnTo>
                <a:lnTo>
                  <a:pt x="76" y="146"/>
                </a:lnTo>
                <a:lnTo>
                  <a:pt x="78" y="148"/>
                </a:lnTo>
                <a:lnTo>
                  <a:pt x="78" y="148"/>
                </a:lnTo>
                <a:lnTo>
                  <a:pt x="80" y="150"/>
                </a:lnTo>
                <a:lnTo>
                  <a:pt x="80" y="150"/>
                </a:lnTo>
                <a:lnTo>
                  <a:pt x="80" y="150"/>
                </a:lnTo>
                <a:lnTo>
                  <a:pt x="80" y="150"/>
                </a:lnTo>
                <a:lnTo>
                  <a:pt x="80" y="152"/>
                </a:lnTo>
                <a:lnTo>
                  <a:pt x="80" y="152"/>
                </a:lnTo>
                <a:lnTo>
                  <a:pt x="80" y="152"/>
                </a:lnTo>
                <a:lnTo>
                  <a:pt x="78" y="152"/>
                </a:lnTo>
                <a:lnTo>
                  <a:pt x="78" y="152"/>
                </a:lnTo>
                <a:lnTo>
                  <a:pt x="78" y="152"/>
                </a:lnTo>
                <a:lnTo>
                  <a:pt x="78" y="152"/>
                </a:lnTo>
                <a:lnTo>
                  <a:pt x="78" y="152"/>
                </a:lnTo>
                <a:lnTo>
                  <a:pt x="78" y="154"/>
                </a:lnTo>
                <a:lnTo>
                  <a:pt x="80" y="154"/>
                </a:lnTo>
                <a:lnTo>
                  <a:pt x="80" y="154"/>
                </a:lnTo>
                <a:lnTo>
                  <a:pt x="80" y="154"/>
                </a:lnTo>
                <a:lnTo>
                  <a:pt x="80" y="154"/>
                </a:lnTo>
                <a:lnTo>
                  <a:pt x="80" y="154"/>
                </a:lnTo>
                <a:lnTo>
                  <a:pt x="80" y="154"/>
                </a:lnTo>
                <a:lnTo>
                  <a:pt x="80" y="154"/>
                </a:lnTo>
                <a:close/>
                <a:moveTo>
                  <a:pt x="184" y="146"/>
                </a:moveTo>
                <a:lnTo>
                  <a:pt x="186" y="146"/>
                </a:lnTo>
                <a:lnTo>
                  <a:pt x="186" y="144"/>
                </a:lnTo>
                <a:lnTo>
                  <a:pt x="186" y="142"/>
                </a:lnTo>
                <a:lnTo>
                  <a:pt x="186" y="142"/>
                </a:lnTo>
                <a:lnTo>
                  <a:pt x="186" y="142"/>
                </a:lnTo>
                <a:lnTo>
                  <a:pt x="186" y="142"/>
                </a:lnTo>
                <a:lnTo>
                  <a:pt x="188" y="142"/>
                </a:lnTo>
                <a:lnTo>
                  <a:pt x="188" y="142"/>
                </a:lnTo>
                <a:lnTo>
                  <a:pt x="188" y="142"/>
                </a:lnTo>
                <a:lnTo>
                  <a:pt x="188" y="142"/>
                </a:lnTo>
                <a:lnTo>
                  <a:pt x="190" y="142"/>
                </a:lnTo>
                <a:lnTo>
                  <a:pt x="192" y="142"/>
                </a:lnTo>
                <a:lnTo>
                  <a:pt x="194" y="146"/>
                </a:lnTo>
                <a:lnTo>
                  <a:pt x="194" y="146"/>
                </a:lnTo>
                <a:lnTo>
                  <a:pt x="194" y="146"/>
                </a:lnTo>
                <a:lnTo>
                  <a:pt x="194" y="148"/>
                </a:lnTo>
                <a:lnTo>
                  <a:pt x="194" y="148"/>
                </a:lnTo>
                <a:lnTo>
                  <a:pt x="194" y="150"/>
                </a:lnTo>
                <a:lnTo>
                  <a:pt x="194" y="152"/>
                </a:lnTo>
                <a:lnTo>
                  <a:pt x="192" y="152"/>
                </a:lnTo>
                <a:lnTo>
                  <a:pt x="192" y="152"/>
                </a:lnTo>
                <a:lnTo>
                  <a:pt x="192" y="152"/>
                </a:lnTo>
                <a:lnTo>
                  <a:pt x="190" y="154"/>
                </a:lnTo>
                <a:lnTo>
                  <a:pt x="190" y="152"/>
                </a:lnTo>
                <a:lnTo>
                  <a:pt x="190" y="152"/>
                </a:lnTo>
                <a:lnTo>
                  <a:pt x="190" y="152"/>
                </a:lnTo>
                <a:lnTo>
                  <a:pt x="188" y="150"/>
                </a:lnTo>
                <a:lnTo>
                  <a:pt x="188" y="150"/>
                </a:lnTo>
                <a:lnTo>
                  <a:pt x="188" y="150"/>
                </a:lnTo>
                <a:lnTo>
                  <a:pt x="188" y="150"/>
                </a:lnTo>
                <a:lnTo>
                  <a:pt x="188" y="150"/>
                </a:lnTo>
                <a:lnTo>
                  <a:pt x="188" y="150"/>
                </a:lnTo>
                <a:lnTo>
                  <a:pt x="188" y="152"/>
                </a:lnTo>
                <a:lnTo>
                  <a:pt x="188" y="152"/>
                </a:lnTo>
                <a:lnTo>
                  <a:pt x="186" y="152"/>
                </a:lnTo>
                <a:lnTo>
                  <a:pt x="184" y="152"/>
                </a:lnTo>
                <a:lnTo>
                  <a:pt x="184" y="152"/>
                </a:lnTo>
                <a:lnTo>
                  <a:pt x="184" y="150"/>
                </a:lnTo>
                <a:lnTo>
                  <a:pt x="184" y="148"/>
                </a:lnTo>
                <a:lnTo>
                  <a:pt x="184" y="148"/>
                </a:lnTo>
                <a:lnTo>
                  <a:pt x="184" y="146"/>
                </a:lnTo>
                <a:close/>
                <a:moveTo>
                  <a:pt x="76" y="146"/>
                </a:moveTo>
                <a:lnTo>
                  <a:pt x="76" y="146"/>
                </a:lnTo>
                <a:lnTo>
                  <a:pt x="76" y="146"/>
                </a:lnTo>
                <a:lnTo>
                  <a:pt x="76" y="146"/>
                </a:lnTo>
                <a:lnTo>
                  <a:pt x="76" y="146"/>
                </a:lnTo>
                <a:lnTo>
                  <a:pt x="76" y="146"/>
                </a:lnTo>
                <a:lnTo>
                  <a:pt x="76" y="146"/>
                </a:lnTo>
                <a:lnTo>
                  <a:pt x="74" y="146"/>
                </a:lnTo>
                <a:lnTo>
                  <a:pt x="74" y="146"/>
                </a:lnTo>
                <a:lnTo>
                  <a:pt x="74" y="146"/>
                </a:lnTo>
                <a:lnTo>
                  <a:pt x="74" y="146"/>
                </a:lnTo>
                <a:lnTo>
                  <a:pt x="74" y="146"/>
                </a:lnTo>
                <a:lnTo>
                  <a:pt x="72" y="146"/>
                </a:lnTo>
                <a:lnTo>
                  <a:pt x="72" y="142"/>
                </a:lnTo>
                <a:lnTo>
                  <a:pt x="72" y="140"/>
                </a:lnTo>
                <a:lnTo>
                  <a:pt x="72" y="140"/>
                </a:lnTo>
                <a:lnTo>
                  <a:pt x="72" y="140"/>
                </a:lnTo>
                <a:lnTo>
                  <a:pt x="72" y="140"/>
                </a:lnTo>
                <a:lnTo>
                  <a:pt x="74" y="140"/>
                </a:lnTo>
                <a:lnTo>
                  <a:pt x="74" y="140"/>
                </a:lnTo>
                <a:lnTo>
                  <a:pt x="76" y="142"/>
                </a:lnTo>
                <a:lnTo>
                  <a:pt x="76" y="144"/>
                </a:lnTo>
                <a:lnTo>
                  <a:pt x="76" y="144"/>
                </a:lnTo>
                <a:lnTo>
                  <a:pt x="76" y="144"/>
                </a:lnTo>
                <a:lnTo>
                  <a:pt x="76" y="144"/>
                </a:lnTo>
                <a:lnTo>
                  <a:pt x="76" y="146"/>
                </a:lnTo>
                <a:lnTo>
                  <a:pt x="76" y="146"/>
                </a:lnTo>
                <a:lnTo>
                  <a:pt x="76" y="146"/>
                </a:lnTo>
                <a:close/>
                <a:moveTo>
                  <a:pt x="72" y="138"/>
                </a:moveTo>
                <a:lnTo>
                  <a:pt x="70" y="138"/>
                </a:lnTo>
                <a:lnTo>
                  <a:pt x="70" y="138"/>
                </a:lnTo>
                <a:lnTo>
                  <a:pt x="70" y="138"/>
                </a:lnTo>
                <a:lnTo>
                  <a:pt x="70" y="138"/>
                </a:lnTo>
                <a:lnTo>
                  <a:pt x="68" y="136"/>
                </a:lnTo>
                <a:lnTo>
                  <a:pt x="66" y="136"/>
                </a:lnTo>
                <a:lnTo>
                  <a:pt x="66" y="136"/>
                </a:lnTo>
                <a:lnTo>
                  <a:pt x="66" y="134"/>
                </a:lnTo>
                <a:lnTo>
                  <a:pt x="66" y="134"/>
                </a:lnTo>
                <a:lnTo>
                  <a:pt x="66" y="132"/>
                </a:lnTo>
                <a:lnTo>
                  <a:pt x="68" y="132"/>
                </a:lnTo>
                <a:lnTo>
                  <a:pt x="68" y="132"/>
                </a:lnTo>
                <a:lnTo>
                  <a:pt x="68" y="132"/>
                </a:lnTo>
                <a:lnTo>
                  <a:pt x="68" y="132"/>
                </a:lnTo>
                <a:lnTo>
                  <a:pt x="68" y="132"/>
                </a:lnTo>
                <a:lnTo>
                  <a:pt x="68" y="134"/>
                </a:lnTo>
                <a:lnTo>
                  <a:pt x="68" y="134"/>
                </a:lnTo>
                <a:lnTo>
                  <a:pt x="68" y="134"/>
                </a:lnTo>
                <a:lnTo>
                  <a:pt x="68" y="134"/>
                </a:lnTo>
                <a:lnTo>
                  <a:pt x="68" y="134"/>
                </a:lnTo>
                <a:lnTo>
                  <a:pt x="70" y="136"/>
                </a:lnTo>
                <a:lnTo>
                  <a:pt x="70" y="136"/>
                </a:lnTo>
                <a:lnTo>
                  <a:pt x="70" y="136"/>
                </a:lnTo>
                <a:lnTo>
                  <a:pt x="70" y="138"/>
                </a:lnTo>
                <a:lnTo>
                  <a:pt x="70" y="138"/>
                </a:lnTo>
                <a:lnTo>
                  <a:pt x="70" y="138"/>
                </a:lnTo>
                <a:lnTo>
                  <a:pt x="70" y="138"/>
                </a:lnTo>
                <a:lnTo>
                  <a:pt x="72" y="138"/>
                </a:lnTo>
                <a:lnTo>
                  <a:pt x="72" y="138"/>
                </a:lnTo>
                <a:lnTo>
                  <a:pt x="72" y="138"/>
                </a:lnTo>
                <a:close/>
                <a:moveTo>
                  <a:pt x="454" y="132"/>
                </a:moveTo>
                <a:lnTo>
                  <a:pt x="454" y="132"/>
                </a:lnTo>
                <a:lnTo>
                  <a:pt x="454" y="132"/>
                </a:lnTo>
                <a:lnTo>
                  <a:pt x="456" y="132"/>
                </a:lnTo>
                <a:lnTo>
                  <a:pt x="456" y="132"/>
                </a:lnTo>
                <a:lnTo>
                  <a:pt x="456" y="134"/>
                </a:lnTo>
                <a:lnTo>
                  <a:pt x="456" y="134"/>
                </a:lnTo>
                <a:lnTo>
                  <a:pt x="454" y="134"/>
                </a:lnTo>
                <a:lnTo>
                  <a:pt x="454" y="134"/>
                </a:lnTo>
                <a:lnTo>
                  <a:pt x="454" y="134"/>
                </a:lnTo>
                <a:lnTo>
                  <a:pt x="454" y="134"/>
                </a:lnTo>
                <a:lnTo>
                  <a:pt x="454" y="136"/>
                </a:lnTo>
                <a:lnTo>
                  <a:pt x="454" y="136"/>
                </a:lnTo>
                <a:lnTo>
                  <a:pt x="454" y="136"/>
                </a:lnTo>
                <a:lnTo>
                  <a:pt x="454" y="136"/>
                </a:lnTo>
                <a:lnTo>
                  <a:pt x="454" y="136"/>
                </a:lnTo>
                <a:lnTo>
                  <a:pt x="456" y="136"/>
                </a:lnTo>
                <a:lnTo>
                  <a:pt x="456" y="140"/>
                </a:lnTo>
                <a:lnTo>
                  <a:pt x="456" y="140"/>
                </a:lnTo>
                <a:lnTo>
                  <a:pt x="456" y="140"/>
                </a:lnTo>
                <a:lnTo>
                  <a:pt x="456" y="140"/>
                </a:lnTo>
                <a:lnTo>
                  <a:pt x="456" y="140"/>
                </a:lnTo>
                <a:lnTo>
                  <a:pt x="456" y="140"/>
                </a:lnTo>
                <a:lnTo>
                  <a:pt x="456" y="140"/>
                </a:lnTo>
                <a:lnTo>
                  <a:pt x="454" y="140"/>
                </a:lnTo>
                <a:lnTo>
                  <a:pt x="454" y="140"/>
                </a:lnTo>
                <a:lnTo>
                  <a:pt x="454" y="140"/>
                </a:lnTo>
                <a:lnTo>
                  <a:pt x="454" y="140"/>
                </a:lnTo>
                <a:lnTo>
                  <a:pt x="454" y="138"/>
                </a:lnTo>
                <a:lnTo>
                  <a:pt x="454" y="138"/>
                </a:lnTo>
                <a:lnTo>
                  <a:pt x="454" y="138"/>
                </a:lnTo>
                <a:lnTo>
                  <a:pt x="454" y="138"/>
                </a:lnTo>
                <a:lnTo>
                  <a:pt x="454" y="138"/>
                </a:lnTo>
                <a:lnTo>
                  <a:pt x="454" y="138"/>
                </a:lnTo>
                <a:lnTo>
                  <a:pt x="454" y="138"/>
                </a:lnTo>
                <a:lnTo>
                  <a:pt x="454" y="136"/>
                </a:lnTo>
                <a:lnTo>
                  <a:pt x="454" y="136"/>
                </a:lnTo>
                <a:lnTo>
                  <a:pt x="454" y="136"/>
                </a:lnTo>
                <a:lnTo>
                  <a:pt x="454" y="136"/>
                </a:lnTo>
                <a:lnTo>
                  <a:pt x="452" y="134"/>
                </a:lnTo>
                <a:lnTo>
                  <a:pt x="452" y="134"/>
                </a:lnTo>
                <a:lnTo>
                  <a:pt x="454" y="134"/>
                </a:lnTo>
                <a:lnTo>
                  <a:pt x="454" y="134"/>
                </a:lnTo>
                <a:lnTo>
                  <a:pt x="454" y="132"/>
                </a:lnTo>
                <a:lnTo>
                  <a:pt x="454" y="132"/>
                </a:lnTo>
                <a:lnTo>
                  <a:pt x="454" y="132"/>
                </a:lnTo>
                <a:lnTo>
                  <a:pt x="454" y="132"/>
                </a:lnTo>
                <a:lnTo>
                  <a:pt x="454" y="132"/>
                </a:lnTo>
                <a:lnTo>
                  <a:pt x="454" y="132"/>
                </a:lnTo>
                <a:lnTo>
                  <a:pt x="454" y="132"/>
                </a:lnTo>
                <a:close/>
                <a:moveTo>
                  <a:pt x="446" y="128"/>
                </a:moveTo>
                <a:lnTo>
                  <a:pt x="446" y="128"/>
                </a:lnTo>
                <a:lnTo>
                  <a:pt x="446" y="130"/>
                </a:lnTo>
                <a:lnTo>
                  <a:pt x="446" y="130"/>
                </a:lnTo>
                <a:lnTo>
                  <a:pt x="450" y="130"/>
                </a:lnTo>
                <a:lnTo>
                  <a:pt x="450" y="130"/>
                </a:lnTo>
                <a:lnTo>
                  <a:pt x="452" y="130"/>
                </a:lnTo>
                <a:lnTo>
                  <a:pt x="452" y="130"/>
                </a:lnTo>
                <a:lnTo>
                  <a:pt x="452" y="130"/>
                </a:lnTo>
                <a:lnTo>
                  <a:pt x="452" y="130"/>
                </a:lnTo>
                <a:lnTo>
                  <a:pt x="452" y="130"/>
                </a:lnTo>
                <a:lnTo>
                  <a:pt x="454" y="130"/>
                </a:lnTo>
                <a:lnTo>
                  <a:pt x="454" y="128"/>
                </a:lnTo>
                <a:lnTo>
                  <a:pt x="456" y="130"/>
                </a:lnTo>
                <a:lnTo>
                  <a:pt x="456" y="130"/>
                </a:lnTo>
                <a:lnTo>
                  <a:pt x="458" y="130"/>
                </a:lnTo>
                <a:lnTo>
                  <a:pt x="460" y="130"/>
                </a:lnTo>
                <a:lnTo>
                  <a:pt x="460" y="130"/>
                </a:lnTo>
                <a:lnTo>
                  <a:pt x="460" y="130"/>
                </a:lnTo>
                <a:lnTo>
                  <a:pt x="460" y="130"/>
                </a:lnTo>
                <a:lnTo>
                  <a:pt x="460" y="130"/>
                </a:lnTo>
                <a:lnTo>
                  <a:pt x="460" y="130"/>
                </a:lnTo>
                <a:lnTo>
                  <a:pt x="460" y="130"/>
                </a:lnTo>
                <a:lnTo>
                  <a:pt x="458" y="130"/>
                </a:lnTo>
                <a:lnTo>
                  <a:pt x="458" y="130"/>
                </a:lnTo>
                <a:lnTo>
                  <a:pt x="454" y="130"/>
                </a:lnTo>
                <a:lnTo>
                  <a:pt x="452" y="132"/>
                </a:lnTo>
                <a:lnTo>
                  <a:pt x="448" y="132"/>
                </a:lnTo>
                <a:lnTo>
                  <a:pt x="446" y="132"/>
                </a:lnTo>
                <a:lnTo>
                  <a:pt x="446" y="130"/>
                </a:lnTo>
                <a:lnTo>
                  <a:pt x="446" y="130"/>
                </a:lnTo>
                <a:lnTo>
                  <a:pt x="446" y="130"/>
                </a:lnTo>
                <a:lnTo>
                  <a:pt x="446" y="130"/>
                </a:lnTo>
                <a:lnTo>
                  <a:pt x="446" y="130"/>
                </a:lnTo>
                <a:lnTo>
                  <a:pt x="446" y="128"/>
                </a:lnTo>
                <a:lnTo>
                  <a:pt x="446" y="128"/>
                </a:lnTo>
                <a:lnTo>
                  <a:pt x="446" y="128"/>
                </a:lnTo>
                <a:lnTo>
                  <a:pt x="446" y="128"/>
                </a:lnTo>
                <a:close/>
                <a:moveTo>
                  <a:pt x="520" y="128"/>
                </a:moveTo>
                <a:lnTo>
                  <a:pt x="520" y="128"/>
                </a:lnTo>
                <a:lnTo>
                  <a:pt x="520" y="128"/>
                </a:lnTo>
                <a:lnTo>
                  <a:pt x="520" y="128"/>
                </a:lnTo>
                <a:lnTo>
                  <a:pt x="520" y="128"/>
                </a:lnTo>
                <a:lnTo>
                  <a:pt x="520" y="130"/>
                </a:lnTo>
                <a:lnTo>
                  <a:pt x="520" y="130"/>
                </a:lnTo>
                <a:lnTo>
                  <a:pt x="520" y="130"/>
                </a:lnTo>
                <a:lnTo>
                  <a:pt x="520" y="132"/>
                </a:lnTo>
                <a:lnTo>
                  <a:pt x="520" y="132"/>
                </a:lnTo>
                <a:lnTo>
                  <a:pt x="520" y="132"/>
                </a:lnTo>
                <a:lnTo>
                  <a:pt x="520" y="132"/>
                </a:lnTo>
                <a:lnTo>
                  <a:pt x="518" y="134"/>
                </a:lnTo>
                <a:lnTo>
                  <a:pt x="518" y="134"/>
                </a:lnTo>
                <a:lnTo>
                  <a:pt x="516" y="134"/>
                </a:lnTo>
                <a:lnTo>
                  <a:pt x="516" y="134"/>
                </a:lnTo>
                <a:lnTo>
                  <a:pt x="512" y="132"/>
                </a:lnTo>
                <a:lnTo>
                  <a:pt x="512" y="132"/>
                </a:lnTo>
                <a:lnTo>
                  <a:pt x="510" y="132"/>
                </a:lnTo>
                <a:lnTo>
                  <a:pt x="510" y="130"/>
                </a:lnTo>
                <a:lnTo>
                  <a:pt x="510" y="130"/>
                </a:lnTo>
                <a:lnTo>
                  <a:pt x="510" y="130"/>
                </a:lnTo>
                <a:lnTo>
                  <a:pt x="510" y="130"/>
                </a:lnTo>
                <a:lnTo>
                  <a:pt x="510" y="130"/>
                </a:lnTo>
                <a:lnTo>
                  <a:pt x="510" y="130"/>
                </a:lnTo>
                <a:lnTo>
                  <a:pt x="510" y="130"/>
                </a:lnTo>
                <a:lnTo>
                  <a:pt x="510" y="130"/>
                </a:lnTo>
                <a:lnTo>
                  <a:pt x="512" y="130"/>
                </a:lnTo>
                <a:lnTo>
                  <a:pt x="512" y="130"/>
                </a:lnTo>
                <a:lnTo>
                  <a:pt x="514" y="128"/>
                </a:lnTo>
                <a:lnTo>
                  <a:pt x="514" y="128"/>
                </a:lnTo>
                <a:lnTo>
                  <a:pt x="514" y="128"/>
                </a:lnTo>
                <a:lnTo>
                  <a:pt x="514" y="128"/>
                </a:lnTo>
                <a:lnTo>
                  <a:pt x="514" y="128"/>
                </a:lnTo>
                <a:lnTo>
                  <a:pt x="514" y="128"/>
                </a:lnTo>
                <a:lnTo>
                  <a:pt x="514" y="128"/>
                </a:lnTo>
                <a:lnTo>
                  <a:pt x="514" y="128"/>
                </a:lnTo>
                <a:lnTo>
                  <a:pt x="514" y="128"/>
                </a:lnTo>
                <a:lnTo>
                  <a:pt x="518" y="128"/>
                </a:lnTo>
                <a:lnTo>
                  <a:pt x="520" y="128"/>
                </a:lnTo>
                <a:close/>
                <a:moveTo>
                  <a:pt x="432" y="126"/>
                </a:moveTo>
                <a:lnTo>
                  <a:pt x="434" y="126"/>
                </a:lnTo>
                <a:lnTo>
                  <a:pt x="434" y="126"/>
                </a:lnTo>
                <a:lnTo>
                  <a:pt x="436" y="126"/>
                </a:lnTo>
                <a:lnTo>
                  <a:pt x="436" y="126"/>
                </a:lnTo>
                <a:lnTo>
                  <a:pt x="440" y="128"/>
                </a:lnTo>
                <a:lnTo>
                  <a:pt x="440" y="128"/>
                </a:lnTo>
                <a:lnTo>
                  <a:pt x="442" y="128"/>
                </a:lnTo>
                <a:lnTo>
                  <a:pt x="444" y="128"/>
                </a:lnTo>
                <a:lnTo>
                  <a:pt x="446" y="130"/>
                </a:lnTo>
                <a:lnTo>
                  <a:pt x="446" y="130"/>
                </a:lnTo>
                <a:lnTo>
                  <a:pt x="446" y="130"/>
                </a:lnTo>
                <a:lnTo>
                  <a:pt x="444" y="130"/>
                </a:lnTo>
                <a:lnTo>
                  <a:pt x="442" y="130"/>
                </a:lnTo>
                <a:lnTo>
                  <a:pt x="442" y="130"/>
                </a:lnTo>
                <a:lnTo>
                  <a:pt x="442" y="130"/>
                </a:lnTo>
                <a:lnTo>
                  <a:pt x="440" y="130"/>
                </a:lnTo>
                <a:lnTo>
                  <a:pt x="440" y="132"/>
                </a:lnTo>
                <a:lnTo>
                  <a:pt x="440" y="132"/>
                </a:lnTo>
                <a:lnTo>
                  <a:pt x="440" y="132"/>
                </a:lnTo>
                <a:lnTo>
                  <a:pt x="440" y="132"/>
                </a:lnTo>
                <a:lnTo>
                  <a:pt x="440" y="132"/>
                </a:lnTo>
                <a:lnTo>
                  <a:pt x="438" y="130"/>
                </a:lnTo>
                <a:lnTo>
                  <a:pt x="438" y="132"/>
                </a:lnTo>
                <a:lnTo>
                  <a:pt x="438" y="132"/>
                </a:lnTo>
                <a:lnTo>
                  <a:pt x="436" y="132"/>
                </a:lnTo>
                <a:lnTo>
                  <a:pt x="436" y="132"/>
                </a:lnTo>
                <a:lnTo>
                  <a:pt x="436" y="132"/>
                </a:lnTo>
                <a:lnTo>
                  <a:pt x="434" y="132"/>
                </a:lnTo>
                <a:lnTo>
                  <a:pt x="434" y="132"/>
                </a:lnTo>
                <a:lnTo>
                  <a:pt x="434" y="132"/>
                </a:lnTo>
                <a:lnTo>
                  <a:pt x="432" y="132"/>
                </a:lnTo>
                <a:lnTo>
                  <a:pt x="430" y="130"/>
                </a:lnTo>
                <a:lnTo>
                  <a:pt x="430" y="130"/>
                </a:lnTo>
                <a:lnTo>
                  <a:pt x="432" y="128"/>
                </a:lnTo>
                <a:lnTo>
                  <a:pt x="432" y="128"/>
                </a:lnTo>
                <a:lnTo>
                  <a:pt x="432" y="126"/>
                </a:lnTo>
                <a:lnTo>
                  <a:pt x="432" y="126"/>
                </a:lnTo>
                <a:lnTo>
                  <a:pt x="432" y="126"/>
                </a:lnTo>
                <a:close/>
                <a:moveTo>
                  <a:pt x="594" y="126"/>
                </a:moveTo>
                <a:lnTo>
                  <a:pt x="596" y="126"/>
                </a:lnTo>
                <a:lnTo>
                  <a:pt x="596" y="126"/>
                </a:lnTo>
                <a:lnTo>
                  <a:pt x="600" y="126"/>
                </a:lnTo>
                <a:lnTo>
                  <a:pt x="600" y="126"/>
                </a:lnTo>
                <a:lnTo>
                  <a:pt x="602" y="126"/>
                </a:lnTo>
                <a:lnTo>
                  <a:pt x="604" y="126"/>
                </a:lnTo>
                <a:lnTo>
                  <a:pt x="604" y="126"/>
                </a:lnTo>
                <a:lnTo>
                  <a:pt x="606" y="128"/>
                </a:lnTo>
                <a:lnTo>
                  <a:pt x="608" y="128"/>
                </a:lnTo>
                <a:lnTo>
                  <a:pt x="610" y="128"/>
                </a:lnTo>
                <a:lnTo>
                  <a:pt x="610" y="128"/>
                </a:lnTo>
                <a:lnTo>
                  <a:pt x="612" y="128"/>
                </a:lnTo>
                <a:lnTo>
                  <a:pt x="614" y="128"/>
                </a:lnTo>
                <a:lnTo>
                  <a:pt x="614" y="128"/>
                </a:lnTo>
                <a:lnTo>
                  <a:pt x="614" y="128"/>
                </a:lnTo>
                <a:lnTo>
                  <a:pt x="616" y="128"/>
                </a:lnTo>
                <a:lnTo>
                  <a:pt x="616" y="130"/>
                </a:lnTo>
                <a:lnTo>
                  <a:pt x="614" y="130"/>
                </a:lnTo>
                <a:lnTo>
                  <a:pt x="614" y="130"/>
                </a:lnTo>
                <a:lnTo>
                  <a:pt x="614" y="130"/>
                </a:lnTo>
                <a:lnTo>
                  <a:pt x="614" y="130"/>
                </a:lnTo>
                <a:lnTo>
                  <a:pt x="612" y="130"/>
                </a:lnTo>
                <a:lnTo>
                  <a:pt x="610" y="130"/>
                </a:lnTo>
                <a:lnTo>
                  <a:pt x="610" y="130"/>
                </a:lnTo>
                <a:lnTo>
                  <a:pt x="608" y="130"/>
                </a:lnTo>
                <a:lnTo>
                  <a:pt x="606" y="130"/>
                </a:lnTo>
                <a:lnTo>
                  <a:pt x="602" y="130"/>
                </a:lnTo>
                <a:lnTo>
                  <a:pt x="602" y="130"/>
                </a:lnTo>
                <a:lnTo>
                  <a:pt x="602" y="130"/>
                </a:lnTo>
                <a:lnTo>
                  <a:pt x="602" y="128"/>
                </a:lnTo>
                <a:lnTo>
                  <a:pt x="600" y="128"/>
                </a:lnTo>
                <a:lnTo>
                  <a:pt x="598" y="128"/>
                </a:lnTo>
                <a:lnTo>
                  <a:pt x="598" y="128"/>
                </a:lnTo>
                <a:lnTo>
                  <a:pt x="596" y="128"/>
                </a:lnTo>
                <a:lnTo>
                  <a:pt x="596" y="128"/>
                </a:lnTo>
                <a:lnTo>
                  <a:pt x="596" y="128"/>
                </a:lnTo>
                <a:lnTo>
                  <a:pt x="594" y="128"/>
                </a:lnTo>
                <a:lnTo>
                  <a:pt x="594" y="126"/>
                </a:lnTo>
                <a:lnTo>
                  <a:pt x="594" y="126"/>
                </a:lnTo>
                <a:lnTo>
                  <a:pt x="594" y="126"/>
                </a:lnTo>
                <a:lnTo>
                  <a:pt x="594" y="126"/>
                </a:lnTo>
                <a:lnTo>
                  <a:pt x="594" y="126"/>
                </a:lnTo>
                <a:close/>
                <a:moveTo>
                  <a:pt x="204" y="126"/>
                </a:moveTo>
                <a:lnTo>
                  <a:pt x="206" y="126"/>
                </a:lnTo>
                <a:lnTo>
                  <a:pt x="206" y="126"/>
                </a:lnTo>
                <a:lnTo>
                  <a:pt x="204" y="126"/>
                </a:lnTo>
                <a:lnTo>
                  <a:pt x="204" y="126"/>
                </a:lnTo>
                <a:lnTo>
                  <a:pt x="204" y="126"/>
                </a:lnTo>
                <a:lnTo>
                  <a:pt x="204" y="126"/>
                </a:lnTo>
                <a:lnTo>
                  <a:pt x="204" y="128"/>
                </a:lnTo>
                <a:lnTo>
                  <a:pt x="204" y="128"/>
                </a:lnTo>
                <a:lnTo>
                  <a:pt x="204" y="126"/>
                </a:lnTo>
                <a:lnTo>
                  <a:pt x="202" y="126"/>
                </a:lnTo>
                <a:lnTo>
                  <a:pt x="202" y="126"/>
                </a:lnTo>
                <a:lnTo>
                  <a:pt x="202" y="126"/>
                </a:lnTo>
                <a:lnTo>
                  <a:pt x="204" y="124"/>
                </a:lnTo>
                <a:lnTo>
                  <a:pt x="204" y="124"/>
                </a:lnTo>
                <a:lnTo>
                  <a:pt x="204" y="124"/>
                </a:lnTo>
                <a:lnTo>
                  <a:pt x="204" y="126"/>
                </a:lnTo>
                <a:close/>
                <a:moveTo>
                  <a:pt x="164" y="146"/>
                </a:moveTo>
                <a:lnTo>
                  <a:pt x="162" y="146"/>
                </a:lnTo>
                <a:lnTo>
                  <a:pt x="162" y="146"/>
                </a:lnTo>
                <a:lnTo>
                  <a:pt x="162" y="146"/>
                </a:lnTo>
                <a:lnTo>
                  <a:pt x="160" y="146"/>
                </a:lnTo>
                <a:lnTo>
                  <a:pt x="160" y="146"/>
                </a:lnTo>
                <a:lnTo>
                  <a:pt x="160" y="144"/>
                </a:lnTo>
                <a:lnTo>
                  <a:pt x="160" y="144"/>
                </a:lnTo>
                <a:lnTo>
                  <a:pt x="160" y="144"/>
                </a:lnTo>
                <a:lnTo>
                  <a:pt x="160" y="142"/>
                </a:lnTo>
                <a:lnTo>
                  <a:pt x="160" y="142"/>
                </a:lnTo>
                <a:lnTo>
                  <a:pt x="160" y="142"/>
                </a:lnTo>
                <a:lnTo>
                  <a:pt x="160" y="140"/>
                </a:lnTo>
                <a:lnTo>
                  <a:pt x="160" y="140"/>
                </a:lnTo>
                <a:lnTo>
                  <a:pt x="160" y="140"/>
                </a:lnTo>
                <a:lnTo>
                  <a:pt x="160" y="140"/>
                </a:lnTo>
                <a:lnTo>
                  <a:pt x="160" y="140"/>
                </a:lnTo>
                <a:lnTo>
                  <a:pt x="158" y="138"/>
                </a:lnTo>
                <a:lnTo>
                  <a:pt x="158" y="138"/>
                </a:lnTo>
                <a:lnTo>
                  <a:pt x="158" y="136"/>
                </a:lnTo>
                <a:lnTo>
                  <a:pt x="158" y="136"/>
                </a:lnTo>
                <a:lnTo>
                  <a:pt x="158" y="134"/>
                </a:lnTo>
                <a:lnTo>
                  <a:pt x="154" y="134"/>
                </a:lnTo>
                <a:lnTo>
                  <a:pt x="152" y="134"/>
                </a:lnTo>
                <a:lnTo>
                  <a:pt x="152" y="134"/>
                </a:lnTo>
                <a:lnTo>
                  <a:pt x="152" y="134"/>
                </a:lnTo>
                <a:lnTo>
                  <a:pt x="148" y="134"/>
                </a:lnTo>
                <a:lnTo>
                  <a:pt x="148" y="132"/>
                </a:lnTo>
                <a:lnTo>
                  <a:pt x="148" y="132"/>
                </a:lnTo>
                <a:lnTo>
                  <a:pt x="150" y="132"/>
                </a:lnTo>
                <a:lnTo>
                  <a:pt x="150" y="132"/>
                </a:lnTo>
                <a:lnTo>
                  <a:pt x="150" y="132"/>
                </a:lnTo>
                <a:lnTo>
                  <a:pt x="150" y="132"/>
                </a:lnTo>
                <a:lnTo>
                  <a:pt x="150" y="132"/>
                </a:lnTo>
                <a:lnTo>
                  <a:pt x="150" y="130"/>
                </a:lnTo>
                <a:lnTo>
                  <a:pt x="150" y="130"/>
                </a:lnTo>
                <a:lnTo>
                  <a:pt x="150" y="130"/>
                </a:lnTo>
                <a:lnTo>
                  <a:pt x="152" y="130"/>
                </a:lnTo>
                <a:lnTo>
                  <a:pt x="152" y="130"/>
                </a:lnTo>
                <a:lnTo>
                  <a:pt x="152" y="128"/>
                </a:lnTo>
                <a:lnTo>
                  <a:pt x="152" y="128"/>
                </a:lnTo>
                <a:lnTo>
                  <a:pt x="152" y="128"/>
                </a:lnTo>
                <a:lnTo>
                  <a:pt x="152" y="128"/>
                </a:lnTo>
                <a:lnTo>
                  <a:pt x="152" y="126"/>
                </a:lnTo>
                <a:lnTo>
                  <a:pt x="152" y="126"/>
                </a:lnTo>
                <a:lnTo>
                  <a:pt x="154" y="126"/>
                </a:lnTo>
                <a:lnTo>
                  <a:pt x="154" y="126"/>
                </a:lnTo>
                <a:lnTo>
                  <a:pt x="156" y="124"/>
                </a:lnTo>
                <a:lnTo>
                  <a:pt x="156" y="124"/>
                </a:lnTo>
                <a:lnTo>
                  <a:pt x="156" y="126"/>
                </a:lnTo>
                <a:lnTo>
                  <a:pt x="156" y="128"/>
                </a:lnTo>
                <a:lnTo>
                  <a:pt x="156" y="128"/>
                </a:lnTo>
                <a:lnTo>
                  <a:pt x="156" y="128"/>
                </a:lnTo>
                <a:lnTo>
                  <a:pt x="158" y="128"/>
                </a:lnTo>
                <a:lnTo>
                  <a:pt x="158" y="130"/>
                </a:lnTo>
                <a:lnTo>
                  <a:pt x="158" y="130"/>
                </a:lnTo>
                <a:lnTo>
                  <a:pt x="158" y="130"/>
                </a:lnTo>
                <a:lnTo>
                  <a:pt x="158" y="126"/>
                </a:lnTo>
                <a:lnTo>
                  <a:pt x="158" y="124"/>
                </a:lnTo>
                <a:lnTo>
                  <a:pt x="158" y="124"/>
                </a:lnTo>
                <a:lnTo>
                  <a:pt x="158" y="124"/>
                </a:lnTo>
                <a:lnTo>
                  <a:pt x="160" y="124"/>
                </a:lnTo>
                <a:lnTo>
                  <a:pt x="160" y="124"/>
                </a:lnTo>
                <a:lnTo>
                  <a:pt x="162" y="126"/>
                </a:lnTo>
                <a:lnTo>
                  <a:pt x="162" y="126"/>
                </a:lnTo>
                <a:lnTo>
                  <a:pt x="162" y="126"/>
                </a:lnTo>
                <a:lnTo>
                  <a:pt x="162" y="126"/>
                </a:lnTo>
                <a:lnTo>
                  <a:pt x="162" y="128"/>
                </a:lnTo>
                <a:lnTo>
                  <a:pt x="162" y="128"/>
                </a:lnTo>
                <a:lnTo>
                  <a:pt x="164" y="130"/>
                </a:lnTo>
                <a:lnTo>
                  <a:pt x="164" y="132"/>
                </a:lnTo>
                <a:lnTo>
                  <a:pt x="164" y="132"/>
                </a:lnTo>
                <a:lnTo>
                  <a:pt x="164" y="132"/>
                </a:lnTo>
                <a:lnTo>
                  <a:pt x="164" y="134"/>
                </a:lnTo>
                <a:lnTo>
                  <a:pt x="164" y="134"/>
                </a:lnTo>
                <a:lnTo>
                  <a:pt x="164" y="138"/>
                </a:lnTo>
                <a:lnTo>
                  <a:pt x="164" y="138"/>
                </a:lnTo>
                <a:lnTo>
                  <a:pt x="166" y="138"/>
                </a:lnTo>
                <a:lnTo>
                  <a:pt x="166" y="140"/>
                </a:lnTo>
                <a:lnTo>
                  <a:pt x="166" y="140"/>
                </a:lnTo>
                <a:lnTo>
                  <a:pt x="166" y="140"/>
                </a:lnTo>
                <a:lnTo>
                  <a:pt x="170" y="142"/>
                </a:lnTo>
                <a:lnTo>
                  <a:pt x="172" y="142"/>
                </a:lnTo>
                <a:lnTo>
                  <a:pt x="172" y="142"/>
                </a:lnTo>
                <a:lnTo>
                  <a:pt x="172" y="144"/>
                </a:lnTo>
                <a:lnTo>
                  <a:pt x="172" y="144"/>
                </a:lnTo>
                <a:lnTo>
                  <a:pt x="170" y="144"/>
                </a:lnTo>
                <a:lnTo>
                  <a:pt x="170" y="144"/>
                </a:lnTo>
                <a:lnTo>
                  <a:pt x="170" y="146"/>
                </a:lnTo>
                <a:lnTo>
                  <a:pt x="170" y="146"/>
                </a:lnTo>
                <a:lnTo>
                  <a:pt x="170" y="148"/>
                </a:lnTo>
                <a:lnTo>
                  <a:pt x="170" y="148"/>
                </a:lnTo>
                <a:lnTo>
                  <a:pt x="170" y="148"/>
                </a:lnTo>
                <a:lnTo>
                  <a:pt x="170" y="148"/>
                </a:lnTo>
                <a:lnTo>
                  <a:pt x="170" y="148"/>
                </a:lnTo>
                <a:lnTo>
                  <a:pt x="170" y="148"/>
                </a:lnTo>
                <a:lnTo>
                  <a:pt x="170" y="148"/>
                </a:lnTo>
                <a:lnTo>
                  <a:pt x="172" y="150"/>
                </a:lnTo>
                <a:lnTo>
                  <a:pt x="172" y="150"/>
                </a:lnTo>
                <a:lnTo>
                  <a:pt x="172" y="150"/>
                </a:lnTo>
                <a:lnTo>
                  <a:pt x="172" y="150"/>
                </a:lnTo>
                <a:lnTo>
                  <a:pt x="168" y="150"/>
                </a:lnTo>
                <a:lnTo>
                  <a:pt x="168" y="150"/>
                </a:lnTo>
                <a:lnTo>
                  <a:pt x="168" y="148"/>
                </a:lnTo>
                <a:lnTo>
                  <a:pt x="166" y="148"/>
                </a:lnTo>
                <a:lnTo>
                  <a:pt x="166" y="148"/>
                </a:lnTo>
                <a:lnTo>
                  <a:pt x="166" y="148"/>
                </a:lnTo>
                <a:lnTo>
                  <a:pt x="164" y="148"/>
                </a:lnTo>
                <a:lnTo>
                  <a:pt x="164" y="146"/>
                </a:lnTo>
                <a:close/>
                <a:moveTo>
                  <a:pt x="476" y="124"/>
                </a:moveTo>
                <a:lnTo>
                  <a:pt x="476" y="124"/>
                </a:lnTo>
                <a:lnTo>
                  <a:pt x="478" y="122"/>
                </a:lnTo>
                <a:lnTo>
                  <a:pt x="478" y="122"/>
                </a:lnTo>
                <a:lnTo>
                  <a:pt x="478" y="122"/>
                </a:lnTo>
                <a:lnTo>
                  <a:pt x="480" y="122"/>
                </a:lnTo>
                <a:lnTo>
                  <a:pt x="480" y="122"/>
                </a:lnTo>
                <a:lnTo>
                  <a:pt x="480" y="122"/>
                </a:lnTo>
                <a:lnTo>
                  <a:pt x="480" y="122"/>
                </a:lnTo>
                <a:lnTo>
                  <a:pt x="480" y="122"/>
                </a:lnTo>
                <a:lnTo>
                  <a:pt x="482" y="122"/>
                </a:lnTo>
                <a:lnTo>
                  <a:pt x="486" y="126"/>
                </a:lnTo>
                <a:lnTo>
                  <a:pt x="486" y="126"/>
                </a:lnTo>
                <a:lnTo>
                  <a:pt x="486" y="126"/>
                </a:lnTo>
                <a:lnTo>
                  <a:pt x="486" y="126"/>
                </a:lnTo>
                <a:lnTo>
                  <a:pt x="486" y="126"/>
                </a:lnTo>
                <a:lnTo>
                  <a:pt x="486" y="126"/>
                </a:lnTo>
                <a:lnTo>
                  <a:pt x="486" y="128"/>
                </a:lnTo>
                <a:lnTo>
                  <a:pt x="486" y="128"/>
                </a:lnTo>
                <a:lnTo>
                  <a:pt x="486" y="128"/>
                </a:lnTo>
                <a:lnTo>
                  <a:pt x="486" y="128"/>
                </a:lnTo>
                <a:lnTo>
                  <a:pt x="486" y="128"/>
                </a:lnTo>
                <a:lnTo>
                  <a:pt x="486" y="128"/>
                </a:lnTo>
                <a:lnTo>
                  <a:pt x="486" y="128"/>
                </a:lnTo>
                <a:lnTo>
                  <a:pt x="486" y="128"/>
                </a:lnTo>
                <a:lnTo>
                  <a:pt x="484" y="128"/>
                </a:lnTo>
                <a:lnTo>
                  <a:pt x="482" y="128"/>
                </a:lnTo>
                <a:lnTo>
                  <a:pt x="480" y="128"/>
                </a:lnTo>
                <a:lnTo>
                  <a:pt x="480" y="128"/>
                </a:lnTo>
                <a:lnTo>
                  <a:pt x="480" y="128"/>
                </a:lnTo>
                <a:lnTo>
                  <a:pt x="480" y="128"/>
                </a:lnTo>
                <a:lnTo>
                  <a:pt x="480" y="128"/>
                </a:lnTo>
                <a:lnTo>
                  <a:pt x="480" y="128"/>
                </a:lnTo>
                <a:lnTo>
                  <a:pt x="480" y="128"/>
                </a:lnTo>
                <a:lnTo>
                  <a:pt x="480" y="128"/>
                </a:lnTo>
                <a:lnTo>
                  <a:pt x="478" y="128"/>
                </a:lnTo>
                <a:lnTo>
                  <a:pt x="478" y="128"/>
                </a:lnTo>
                <a:lnTo>
                  <a:pt x="478" y="128"/>
                </a:lnTo>
                <a:lnTo>
                  <a:pt x="478" y="128"/>
                </a:lnTo>
                <a:lnTo>
                  <a:pt x="476" y="128"/>
                </a:lnTo>
                <a:lnTo>
                  <a:pt x="476" y="128"/>
                </a:lnTo>
                <a:lnTo>
                  <a:pt x="476" y="126"/>
                </a:lnTo>
                <a:lnTo>
                  <a:pt x="476" y="126"/>
                </a:lnTo>
                <a:lnTo>
                  <a:pt x="476" y="126"/>
                </a:lnTo>
                <a:lnTo>
                  <a:pt x="476" y="126"/>
                </a:lnTo>
                <a:lnTo>
                  <a:pt x="476" y="126"/>
                </a:lnTo>
                <a:lnTo>
                  <a:pt x="476" y="126"/>
                </a:lnTo>
                <a:lnTo>
                  <a:pt x="476" y="124"/>
                </a:lnTo>
                <a:lnTo>
                  <a:pt x="476" y="124"/>
                </a:lnTo>
                <a:lnTo>
                  <a:pt x="476" y="124"/>
                </a:lnTo>
                <a:lnTo>
                  <a:pt x="476" y="122"/>
                </a:lnTo>
                <a:lnTo>
                  <a:pt x="476" y="122"/>
                </a:lnTo>
                <a:lnTo>
                  <a:pt x="476" y="124"/>
                </a:lnTo>
                <a:close/>
                <a:moveTo>
                  <a:pt x="478" y="118"/>
                </a:moveTo>
                <a:lnTo>
                  <a:pt x="478" y="118"/>
                </a:lnTo>
                <a:lnTo>
                  <a:pt x="478" y="120"/>
                </a:lnTo>
                <a:lnTo>
                  <a:pt x="480" y="120"/>
                </a:lnTo>
                <a:lnTo>
                  <a:pt x="480" y="120"/>
                </a:lnTo>
                <a:lnTo>
                  <a:pt x="480" y="120"/>
                </a:lnTo>
                <a:lnTo>
                  <a:pt x="480" y="120"/>
                </a:lnTo>
                <a:lnTo>
                  <a:pt x="478" y="120"/>
                </a:lnTo>
                <a:lnTo>
                  <a:pt x="478" y="120"/>
                </a:lnTo>
                <a:lnTo>
                  <a:pt x="476" y="120"/>
                </a:lnTo>
                <a:lnTo>
                  <a:pt x="476" y="120"/>
                </a:lnTo>
                <a:lnTo>
                  <a:pt x="478" y="118"/>
                </a:lnTo>
                <a:lnTo>
                  <a:pt x="478" y="118"/>
                </a:lnTo>
                <a:lnTo>
                  <a:pt x="478" y="118"/>
                </a:lnTo>
                <a:lnTo>
                  <a:pt x="478" y="118"/>
                </a:lnTo>
                <a:lnTo>
                  <a:pt x="478" y="118"/>
                </a:lnTo>
                <a:lnTo>
                  <a:pt x="478" y="118"/>
                </a:lnTo>
                <a:lnTo>
                  <a:pt x="478" y="118"/>
                </a:lnTo>
                <a:close/>
                <a:moveTo>
                  <a:pt x="420" y="120"/>
                </a:moveTo>
                <a:lnTo>
                  <a:pt x="420" y="122"/>
                </a:lnTo>
                <a:lnTo>
                  <a:pt x="420" y="122"/>
                </a:lnTo>
                <a:lnTo>
                  <a:pt x="420" y="124"/>
                </a:lnTo>
                <a:lnTo>
                  <a:pt x="418" y="124"/>
                </a:lnTo>
                <a:lnTo>
                  <a:pt x="418" y="124"/>
                </a:lnTo>
                <a:lnTo>
                  <a:pt x="418" y="124"/>
                </a:lnTo>
                <a:lnTo>
                  <a:pt x="418" y="124"/>
                </a:lnTo>
                <a:lnTo>
                  <a:pt x="416" y="124"/>
                </a:lnTo>
                <a:lnTo>
                  <a:pt x="416" y="124"/>
                </a:lnTo>
                <a:lnTo>
                  <a:pt x="416" y="124"/>
                </a:lnTo>
                <a:lnTo>
                  <a:pt x="416" y="124"/>
                </a:lnTo>
                <a:lnTo>
                  <a:pt x="416" y="122"/>
                </a:lnTo>
                <a:lnTo>
                  <a:pt x="416" y="122"/>
                </a:lnTo>
                <a:lnTo>
                  <a:pt x="416" y="122"/>
                </a:lnTo>
                <a:lnTo>
                  <a:pt x="416" y="122"/>
                </a:lnTo>
                <a:lnTo>
                  <a:pt x="416" y="122"/>
                </a:lnTo>
                <a:lnTo>
                  <a:pt x="416" y="124"/>
                </a:lnTo>
                <a:lnTo>
                  <a:pt x="416" y="124"/>
                </a:lnTo>
                <a:lnTo>
                  <a:pt x="414" y="124"/>
                </a:lnTo>
                <a:lnTo>
                  <a:pt x="414" y="124"/>
                </a:lnTo>
                <a:lnTo>
                  <a:pt x="414" y="124"/>
                </a:lnTo>
                <a:lnTo>
                  <a:pt x="414" y="126"/>
                </a:lnTo>
                <a:lnTo>
                  <a:pt x="414" y="126"/>
                </a:lnTo>
                <a:lnTo>
                  <a:pt x="414" y="126"/>
                </a:lnTo>
                <a:lnTo>
                  <a:pt x="414" y="126"/>
                </a:lnTo>
                <a:lnTo>
                  <a:pt x="414" y="126"/>
                </a:lnTo>
                <a:lnTo>
                  <a:pt x="412" y="126"/>
                </a:lnTo>
                <a:lnTo>
                  <a:pt x="412" y="126"/>
                </a:lnTo>
                <a:lnTo>
                  <a:pt x="412" y="126"/>
                </a:lnTo>
                <a:lnTo>
                  <a:pt x="412" y="126"/>
                </a:lnTo>
                <a:lnTo>
                  <a:pt x="414" y="124"/>
                </a:lnTo>
                <a:lnTo>
                  <a:pt x="414" y="124"/>
                </a:lnTo>
                <a:lnTo>
                  <a:pt x="414" y="124"/>
                </a:lnTo>
                <a:lnTo>
                  <a:pt x="414" y="124"/>
                </a:lnTo>
                <a:lnTo>
                  <a:pt x="414" y="124"/>
                </a:lnTo>
                <a:lnTo>
                  <a:pt x="414" y="122"/>
                </a:lnTo>
                <a:lnTo>
                  <a:pt x="414" y="122"/>
                </a:lnTo>
                <a:lnTo>
                  <a:pt x="414" y="122"/>
                </a:lnTo>
                <a:lnTo>
                  <a:pt x="412" y="122"/>
                </a:lnTo>
                <a:lnTo>
                  <a:pt x="412" y="122"/>
                </a:lnTo>
                <a:lnTo>
                  <a:pt x="412" y="124"/>
                </a:lnTo>
                <a:lnTo>
                  <a:pt x="412" y="124"/>
                </a:lnTo>
                <a:lnTo>
                  <a:pt x="412" y="124"/>
                </a:lnTo>
                <a:lnTo>
                  <a:pt x="410" y="124"/>
                </a:lnTo>
                <a:lnTo>
                  <a:pt x="410" y="124"/>
                </a:lnTo>
                <a:lnTo>
                  <a:pt x="410" y="126"/>
                </a:lnTo>
                <a:lnTo>
                  <a:pt x="410" y="126"/>
                </a:lnTo>
                <a:lnTo>
                  <a:pt x="410" y="126"/>
                </a:lnTo>
                <a:lnTo>
                  <a:pt x="410" y="126"/>
                </a:lnTo>
                <a:lnTo>
                  <a:pt x="410" y="126"/>
                </a:lnTo>
                <a:lnTo>
                  <a:pt x="410" y="126"/>
                </a:lnTo>
                <a:lnTo>
                  <a:pt x="408" y="124"/>
                </a:lnTo>
                <a:lnTo>
                  <a:pt x="408" y="124"/>
                </a:lnTo>
                <a:lnTo>
                  <a:pt x="408" y="122"/>
                </a:lnTo>
                <a:lnTo>
                  <a:pt x="408" y="122"/>
                </a:lnTo>
                <a:lnTo>
                  <a:pt x="408" y="122"/>
                </a:lnTo>
                <a:lnTo>
                  <a:pt x="408" y="120"/>
                </a:lnTo>
                <a:lnTo>
                  <a:pt x="408" y="120"/>
                </a:lnTo>
                <a:lnTo>
                  <a:pt x="410" y="120"/>
                </a:lnTo>
                <a:lnTo>
                  <a:pt x="410" y="120"/>
                </a:lnTo>
                <a:lnTo>
                  <a:pt x="410" y="118"/>
                </a:lnTo>
                <a:lnTo>
                  <a:pt x="410" y="118"/>
                </a:lnTo>
                <a:lnTo>
                  <a:pt x="410" y="118"/>
                </a:lnTo>
                <a:lnTo>
                  <a:pt x="414" y="118"/>
                </a:lnTo>
                <a:lnTo>
                  <a:pt x="414" y="118"/>
                </a:lnTo>
                <a:lnTo>
                  <a:pt x="414" y="120"/>
                </a:lnTo>
                <a:lnTo>
                  <a:pt x="414" y="120"/>
                </a:lnTo>
                <a:lnTo>
                  <a:pt x="414" y="120"/>
                </a:lnTo>
                <a:lnTo>
                  <a:pt x="414" y="120"/>
                </a:lnTo>
                <a:lnTo>
                  <a:pt x="414" y="120"/>
                </a:lnTo>
                <a:lnTo>
                  <a:pt x="414" y="120"/>
                </a:lnTo>
                <a:lnTo>
                  <a:pt x="414" y="120"/>
                </a:lnTo>
                <a:lnTo>
                  <a:pt x="414" y="120"/>
                </a:lnTo>
                <a:lnTo>
                  <a:pt x="414" y="122"/>
                </a:lnTo>
                <a:lnTo>
                  <a:pt x="414" y="122"/>
                </a:lnTo>
                <a:lnTo>
                  <a:pt x="416" y="122"/>
                </a:lnTo>
                <a:lnTo>
                  <a:pt x="416" y="120"/>
                </a:lnTo>
                <a:lnTo>
                  <a:pt x="416" y="120"/>
                </a:lnTo>
                <a:lnTo>
                  <a:pt x="416" y="120"/>
                </a:lnTo>
                <a:lnTo>
                  <a:pt x="416" y="120"/>
                </a:lnTo>
                <a:lnTo>
                  <a:pt x="416" y="120"/>
                </a:lnTo>
                <a:lnTo>
                  <a:pt x="416" y="120"/>
                </a:lnTo>
                <a:lnTo>
                  <a:pt x="418" y="120"/>
                </a:lnTo>
                <a:lnTo>
                  <a:pt x="418" y="120"/>
                </a:lnTo>
                <a:lnTo>
                  <a:pt x="420" y="120"/>
                </a:lnTo>
                <a:lnTo>
                  <a:pt x="420" y="120"/>
                </a:lnTo>
                <a:lnTo>
                  <a:pt x="420" y="120"/>
                </a:lnTo>
                <a:close/>
                <a:moveTo>
                  <a:pt x="512" y="118"/>
                </a:moveTo>
                <a:lnTo>
                  <a:pt x="514" y="118"/>
                </a:lnTo>
                <a:lnTo>
                  <a:pt x="514" y="120"/>
                </a:lnTo>
                <a:lnTo>
                  <a:pt x="512" y="120"/>
                </a:lnTo>
                <a:lnTo>
                  <a:pt x="512" y="120"/>
                </a:lnTo>
                <a:lnTo>
                  <a:pt x="510" y="120"/>
                </a:lnTo>
                <a:lnTo>
                  <a:pt x="510" y="120"/>
                </a:lnTo>
                <a:lnTo>
                  <a:pt x="510" y="118"/>
                </a:lnTo>
                <a:lnTo>
                  <a:pt x="510" y="118"/>
                </a:lnTo>
                <a:lnTo>
                  <a:pt x="510" y="118"/>
                </a:lnTo>
                <a:lnTo>
                  <a:pt x="512" y="118"/>
                </a:lnTo>
                <a:lnTo>
                  <a:pt x="512" y="118"/>
                </a:lnTo>
                <a:lnTo>
                  <a:pt x="512" y="118"/>
                </a:lnTo>
                <a:close/>
                <a:moveTo>
                  <a:pt x="216" y="116"/>
                </a:moveTo>
                <a:lnTo>
                  <a:pt x="216" y="118"/>
                </a:lnTo>
                <a:lnTo>
                  <a:pt x="216" y="118"/>
                </a:lnTo>
                <a:lnTo>
                  <a:pt x="218" y="118"/>
                </a:lnTo>
                <a:lnTo>
                  <a:pt x="218" y="118"/>
                </a:lnTo>
                <a:lnTo>
                  <a:pt x="216" y="120"/>
                </a:lnTo>
                <a:lnTo>
                  <a:pt x="214" y="120"/>
                </a:lnTo>
                <a:lnTo>
                  <a:pt x="214" y="120"/>
                </a:lnTo>
                <a:lnTo>
                  <a:pt x="212" y="120"/>
                </a:lnTo>
                <a:lnTo>
                  <a:pt x="212" y="120"/>
                </a:lnTo>
                <a:lnTo>
                  <a:pt x="212" y="120"/>
                </a:lnTo>
                <a:lnTo>
                  <a:pt x="212" y="120"/>
                </a:lnTo>
                <a:lnTo>
                  <a:pt x="212" y="120"/>
                </a:lnTo>
                <a:lnTo>
                  <a:pt x="212" y="120"/>
                </a:lnTo>
                <a:lnTo>
                  <a:pt x="212" y="120"/>
                </a:lnTo>
                <a:lnTo>
                  <a:pt x="212" y="120"/>
                </a:lnTo>
                <a:lnTo>
                  <a:pt x="212" y="120"/>
                </a:lnTo>
                <a:lnTo>
                  <a:pt x="212" y="120"/>
                </a:lnTo>
                <a:lnTo>
                  <a:pt x="212" y="118"/>
                </a:lnTo>
                <a:lnTo>
                  <a:pt x="212" y="118"/>
                </a:lnTo>
                <a:lnTo>
                  <a:pt x="212" y="116"/>
                </a:lnTo>
                <a:lnTo>
                  <a:pt x="212" y="116"/>
                </a:lnTo>
                <a:lnTo>
                  <a:pt x="212" y="116"/>
                </a:lnTo>
                <a:lnTo>
                  <a:pt x="212" y="116"/>
                </a:lnTo>
                <a:lnTo>
                  <a:pt x="214" y="116"/>
                </a:lnTo>
                <a:lnTo>
                  <a:pt x="214" y="116"/>
                </a:lnTo>
                <a:lnTo>
                  <a:pt x="214" y="116"/>
                </a:lnTo>
                <a:lnTo>
                  <a:pt x="216" y="116"/>
                </a:lnTo>
                <a:lnTo>
                  <a:pt x="216" y="116"/>
                </a:lnTo>
                <a:lnTo>
                  <a:pt x="216" y="116"/>
                </a:lnTo>
                <a:lnTo>
                  <a:pt x="216" y="116"/>
                </a:lnTo>
                <a:lnTo>
                  <a:pt x="216" y="116"/>
                </a:lnTo>
                <a:lnTo>
                  <a:pt x="216" y="116"/>
                </a:lnTo>
                <a:lnTo>
                  <a:pt x="216" y="116"/>
                </a:lnTo>
                <a:close/>
                <a:moveTo>
                  <a:pt x="586" y="114"/>
                </a:moveTo>
                <a:lnTo>
                  <a:pt x="586" y="116"/>
                </a:lnTo>
                <a:lnTo>
                  <a:pt x="588" y="116"/>
                </a:lnTo>
                <a:lnTo>
                  <a:pt x="588" y="118"/>
                </a:lnTo>
                <a:lnTo>
                  <a:pt x="588" y="118"/>
                </a:lnTo>
                <a:lnTo>
                  <a:pt x="586" y="118"/>
                </a:lnTo>
                <a:lnTo>
                  <a:pt x="586" y="118"/>
                </a:lnTo>
                <a:lnTo>
                  <a:pt x="586" y="118"/>
                </a:lnTo>
                <a:lnTo>
                  <a:pt x="586" y="118"/>
                </a:lnTo>
                <a:lnTo>
                  <a:pt x="586" y="118"/>
                </a:lnTo>
                <a:lnTo>
                  <a:pt x="586" y="118"/>
                </a:lnTo>
                <a:lnTo>
                  <a:pt x="586" y="118"/>
                </a:lnTo>
                <a:lnTo>
                  <a:pt x="584" y="116"/>
                </a:lnTo>
                <a:lnTo>
                  <a:pt x="584" y="116"/>
                </a:lnTo>
                <a:lnTo>
                  <a:pt x="584" y="116"/>
                </a:lnTo>
                <a:lnTo>
                  <a:pt x="586" y="114"/>
                </a:lnTo>
                <a:lnTo>
                  <a:pt x="586" y="114"/>
                </a:lnTo>
                <a:lnTo>
                  <a:pt x="586" y="114"/>
                </a:lnTo>
                <a:lnTo>
                  <a:pt x="586" y="114"/>
                </a:lnTo>
                <a:lnTo>
                  <a:pt x="586" y="114"/>
                </a:lnTo>
                <a:close/>
                <a:moveTo>
                  <a:pt x="62" y="128"/>
                </a:moveTo>
                <a:lnTo>
                  <a:pt x="62" y="126"/>
                </a:lnTo>
                <a:lnTo>
                  <a:pt x="62" y="126"/>
                </a:lnTo>
                <a:lnTo>
                  <a:pt x="62" y="126"/>
                </a:lnTo>
                <a:lnTo>
                  <a:pt x="62" y="126"/>
                </a:lnTo>
                <a:lnTo>
                  <a:pt x="62" y="126"/>
                </a:lnTo>
                <a:lnTo>
                  <a:pt x="62" y="128"/>
                </a:lnTo>
                <a:lnTo>
                  <a:pt x="62" y="128"/>
                </a:lnTo>
                <a:lnTo>
                  <a:pt x="62" y="128"/>
                </a:lnTo>
                <a:lnTo>
                  <a:pt x="60" y="130"/>
                </a:lnTo>
                <a:lnTo>
                  <a:pt x="60" y="130"/>
                </a:lnTo>
                <a:lnTo>
                  <a:pt x="60" y="128"/>
                </a:lnTo>
                <a:lnTo>
                  <a:pt x="60" y="128"/>
                </a:lnTo>
                <a:lnTo>
                  <a:pt x="56" y="128"/>
                </a:lnTo>
                <a:lnTo>
                  <a:pt x="56" y="126"/>
                </a:lnTo>
                <a:lnTo>
                  <a:pt x="56" y="126"/>
                </a:lnTo>
                <a:lnTo>
                  <a:pt x="56" y="124"/>
                </a:lnTo>
                <a:lnTo>
                  <a:pt x="56" y="124"/>
                </a:lnTo>
                <a:lnTo>
                  <a:pt x="54" y="122"/>
                </a:lnTo>
                <a:lnTo>
                  <a:pt x="54" y="122"/>
                </a:lnTo>
                <a:lnTo>
                  <a:pt x="54" y="122"/>
                </a:lnTo>
                <a:lnTo>
                  <a:pt x="54" y="120"/>
                </a:lnTo>
                <a:lnTo>
                  <a:pt x="52" y="120"/>
                </a:lnTo>
                <a:lnTo>
                  <a:pt x="52" y="118"/>
                </a:lnTo>
                <a:lnTo>
                  <a:pt x="54" y="118"/>
                </a:lnTo>
                <a:lnTo>
                  <a:pt x="54" y="118"/>
                </a:lnTo>
                <a:lnTo>
                  <a:pt x="54" y="118"/>
                </a:lnTo>
                <a:lnTo>
                  <a:pt x="54" y="116"/>
                </a:lnTo>
                <a:lnTo>
                  <a:pt x="54" y="116"/>
                </a:lnTo>
                <a:lnTo>
                  <a:pt x="54" y="116"/>
                </a:lnTo>
                <a:lnTo>
                  <a:pt x="54" y="116"/>
                </a:lnTo>
                <a:lnTo>
                  <a:pt x="54" y="116"/>
                </a:lnTo>
                <a:lnTo>
                  <a:pt x="56" y="116"/>
                </a:lnTo>
                <a:lnTo>
                  <a:pt x="56" y="116"/>
                </a:lnTo>
                <a:lnTo>
                  <a:pt x="56" y="116"/>
                </a:lnTo>
                <a:lnTo>
                  <a:pt x="56" y="114"/>
                </a:lnTo>
                <a:lnTo>
                  <a:pt x="56" y="114"/>
                </a:lnTo>
                <a:lnTo>
                  <a:pt x="58" y="114"/>
                </a:lnTo>
                <a:lnTo>
                  <a:pt x="58" y="116"/>
                </a:lnTo>
                <a:lnTo>
                  <a:pt x="58" y="118"/>
                </a:lnTo>
                <a:lnTo>
                  <a:pt x="60" y="120"/>
                </a:lnTo>
                <a:lnTo>
                  <a:pt x="60" y="120"/>
                </a:lnTo>
                <a:lnTo>
                  <a:pt x="60" y="122"/>
                </a:lnTo>
                <a:lnTo>
                  <a:pt x="62" y="126"/>
                </a:lnTo>
                <a:lnTo>
                  <a:pt x="62" y="126"/>
                </a:lnTo>
                <a:lnTo>
                  <a:pt x="62" y="126"/>
                </a:lnTo>
                <a:lnTo>
                  <a:pt x="64" y="128"/>
                </a:lnTo>
                <a:lnTo>
                  <a:pt x="62" y="128"/>
                </a:lnTo>
                <a:lnTo>
                  <a:pt x="62" y="128"/>
                </a:lnTo>
                <a:lnTo>
                  <a:pt x="62" y="128"/>
                </a:lnTo>
                <a:close/>
                <a:moveTo>
                  <a:pt x="530" y="114"/>
                </a:moveTo>
                <a:lnTo>
                  <a:pt x="530" y="114"/>
                </a:lnTo>
                <a:lnTo>
                  <a:pt x="530" y="114"/>
                </a:lnTo>
                <a:lnTo>
                  <a:pt x="530" y="116"/>
                </a:lnTo>
                <a:lnTo>
                  <a:pt x="530" y="118"/>
                </a:lnTo>
                <a:lnTo>
                  <a:pt x="530" y="118"/>
                </a:lnTo>
                <a:lnTo>
                  <a:pt x="530" y="120"/>
                </a:lnTo>
                <a:lnTo>
                  <a:pt x="530" y="120"/>
                </a:lnTo>
                <a:lnTo>
                  <a:pt x="528" y="122"/>
                </a:lnTo>
                <a:lnTo>
                  <a:pt x="528" y="122"/>
                </a:lnTo>
                <a:lnTo>
                  <a:pt x="528" y="122"/>
                </a:lnTo>
                <a:lnTo>
                  <a:pt x="528" y="122"/>
                </a:lnTo>
                <a:lnTo>
                  <a:pt x="528" y="122"/>
                </a:lnTo>
                <a:lnTo>
                  <a:pt x="526" y="122"/>
                </a:lnTo>
                <a:lnTo>
                  <a:pt x="526" y="122"/>
                </a:lnTo>
                <a:lnTo>
                  <a:pt x="526" y="120"/>
                </a:lnTo>
                <a:lnTo>
                  <a:pt x="526" y="120"/>
                </a:lnTo>
                <a:lnTo>
                  <a:pt x="524" y="118"/>
                </a:lnTo>
                <a:lnTo>
                  <a:pt x="524" y="118"/>
                </a:lnTo>
                <a:lnTo>
                  <a:pt x="524" y="118"/>
                </a:lnTo>
                <a:lnTo>
                  <a:pt x="524" y="118"/>
                </a:lnTo>
                <a:lnTo>
                  <a:pt x="524" y="118"/>
                </a:lnTo>
                <a:lnTo>
                  <a:pt x="524" y="116"/>
                </a:lnTo>
                <a:lnTo>
                  <a:pt x="524" y="116"/>
                </a:lnTo>
                <a:lnTo>
                  <a:pt x="524" y="116"/>
                </a:lnTo>
                <a:lnTo>
                  <a:pt x="524" y="116"/>
                </a:lnTo>
                <a:lnTo>
                  <a:pt x="524" y="116"/>
                </a:lnTo>
                <a:lnTo>
                  <a:pt x="524" y="116"/>
                </a:lnTo>
                <a:lnTo>
                  <a:pt x="524" y="116"/>
                </a:lnTo>
                <a:lnTo>
                  <a:pt x="524" y="116"/>
                </a:lnTo>
                <a:lnTo>
                  <a:pt x="526" y="114"/>
                </a:lnTo>
                <a:lnTo>
                  <a:pt x="526" y="114"/>
                </a:lnTo>
                <a:lnTo>
                  <a:pt x="526" y="114"/>
                </a:lnTo>
                <a:lnTo>
                  <a:pt x="526" y="114"/>
                </a:lnTo>
                <a:lnTo>
                  <a:pt x="526" y="114"/>
                </a:lnTo>
                <a:lnTo>
                  <a:pt x="528" y="114"/>
                </a:lnTo>
                <a:lnTo>
                  <a:pt x="528" y="114"/>
                </a:lnTo>
                <a:lnTo>
                  <a:pt x="528" y="114"/>
                </a:lnTo>
                <a:lnTo>
                  <a:pt x="528" y="114"/>
                </a:lnTo>
                <a:lnTo>
                  <a:pt x="528" y="114"/>
                </a:lnTo>
                <a:lnTo>
                  <a:pt x="528" y="114"/>
                </a:lnTo>
                <a:lnTo>
                  <a:pt x="530" y="114"/>
                </a:lnTo>
                <a:close/>
                <a:moveTo>
                  <a:pt x="526" y="112"/>
                </a:moveTo>
                <a:lnTo>
                  <a:pt x="526" y="112"/>
                </a:lnTo>
                <a:lnTo>
                  <a:pt x="528" y="112"/>
                </a:lnTo>
                <a:lnTo>
                  <a:pt x="528" y="112"/>
                </a:lnTo>
                <a:lnTo>
                  <a:pt x="528" y="114"/>
                </a:lnTo>
                <a:lnTo>
                  <a:pt x="526" y="114"/>
                </a:lnTo>
                <a:lnTo>
                  <a:pt x="526" y="114"/>
                </a:lnTo>
                <a:lnTo>
                  <a:pt x="526" y="114"/>
                </a:lnTo>
                <a:lnTo>
                  <a:pt x="526" y="114"/>
                </a:lnTo>
                <a:lnTo>
                  <a:pt x="526" y="114"/>
                </a:lnTo>
                <a:lnTo>
                  <a:pt x="524" y="114"/>
                </a:lnTo>
                <a:lnTo>
                  <a:pt x="522" y="114"/>
                </a:lnTo>
                <a:lnTo>
                  <a:pt x="522" y="114"/>
                </a:lnTo>
                <a:lnTo>
                  <a:pt x="522" y="114"/>
                </a:lnTo>
                <a:lnTo>
                  <a:pt x="520" y="114"/>
                </a:lnTo>
                <a:lnTo>
                  <a:pt x="520" y="114"/>
                </a:lnTo>
                <a:lnTo>
                  <a:pt x="520" y="114"/>
                </a:lnTo>
                <a:lnTo>
                  <a:pt x="520" y="114"/>
                </a:lnTo>
                <a:lnTo>
                  <a:pt x="520" y="114"/>
                </a:lnTo>
                <a:lnTo>
                  <a:pt x="520" y="114"/>
                </a:lnTo>
                <a:lnTo>
                  <a:pt x="520" y="114"/>
                </a:lnTo>
                <a:lnTo>
                  <a:pt x="522" y="114"/>
                </a:lnTo>
                <a:lnTo>
                  <a:pt x="522" y="114"/>
                </a:lnTo>
                <a:lnTo>
                  <a:pt x="522" y="114"/>
                </a:lnTo>
                <a:lnTo>
                  <a:pt x="524" y="114"/>
                </a:lnTo>
                <a:lnTo>
                  <a:pt x="526" y="112"/>
                </a:lnTo>
                <a:lnTo>
                  <a:pt x="526" y="112"/>
                </a:lnTo>
                <a:lnTo>
                  <a:pt x="526" y="112"/>
                </a:lnTo>
                <a:close/>
                <a:moveTo>
                  <a:pt x="594" y="110"/>
                </a:moveTo>
                <a:lnTo>
                  <a:pt x="594" y="110"/>
                </a:lnTo>
                <a:lnTo>
                  <a:pt x="596" y="110"/>
                </a:lnTo>
                <a:lnTo>
                  <a:pt x="596" y="110"/>
                </a:lnTo>
                <a:lnTo>
                  <a:pt x="598" y="110"/>
                </a:lnTo>
                <a:lnTo>
                  <a:pt x="598" y="112"/>
                </a:lnTo>
                <a:lnTo>
                  <a:pt x="598" y="112"/>
                </a:lnTo>
                <a:lnTo>
                  <a:pt x="600" y="112"/>
                </a:lnTo>
                <a:lnTo>
                  <a:pt x="600" y="112"/>
                </a:lnTo>
                <a:lnTo>
                  <a:pt x="600" y="112"/>
                </a:lnTo>
                <a:lnTo>
                  <a:pt x="600" y="110"/>
                </a:lnTo>
                <a:lnTo>
                  <a:pt x="600" y="112"/>
                </a:lnTo>
                <a:lnTo>
                  <a:pt x="604" y="114"/>
                </a:lnTo>
                <a:lnTo>
                  <a:pt x="604" y="114"/>
                </a:lnTo>
                <a:lnTo>
                  <a:pt x="606" y="116"/>
                </a:lnTo>
                <a:lnTo>
                  <a:pt x="606" y="116"/>
                </a:lnTo>
                <a:lnTo>
                  <a:pt x="606" y="116"/>
                </a:lnTo>
                <a:lnTo>
                  <a:pt x="606" y="116"/>
                </a:lnTo>
                <a:lnTo>
                  <a:pt x="608" y="118"/>
                </a:lnTo>
                <a:lnTo>
                  <a:pt x="608" y="118"/>
                </a:lnTo>
                <a:lnTo>
                  <a:pt x="608" y="118"/>
                </a:lnTo>
                <a:lnTo>
                  <a:pt x="606" y="118"/>
                </a:lnTo>
                <a:lnTo>
                  <a:pt x="606" y="120"/>
                </a:lnTo>
                <a:lnTo>
                  <a:pt x="606" y="120"/>
                </a:lnTo>
                <a:lnTo>
                  <a:pt x="604" y="120"/>
                </a:lnTo>
                <a:lnTo>
                  <a:pt x="604" y="120"/>
                </a:lnTo>
                <a:lnTo>
                  <a:pt x="604" y="120"/>
                </a:lnTo>
                <a:lnTo>
                  <a:pt x="604" y="120"/>
                </a:lnTo>
                <a:lnTo>
                  <a:pt x="602" y="118"/>
                </a:lnTo>
                <a:lnTo>
                  <a:pt x="602" y="118"/>
                </a:lnTo>
                <a:lnTo>
                  <a:pt x="602" y="118"/>
                </a:lnTo>
                <a:lnTo>
                  <a:pt x="602" y="118"/>
                </a:lnTo>
                <a:lnTo>
                  <a:pt x="602" y="120"/>
                </a:lnTo>
                <a:lnTo>
                  <a:pt x="600" y="120"/>
                </a:lnTo>
                <a:lnTo>
                  <a:pt x="600" y="118"/>
                </a:lnTo>
                <a:lnTo>
                  <a:pt x="600" y="118"/>
                </a:lnTo>
                <a:lnTo>
                  <a:pt x="600" y="116"/>
                </a:lnTo>
                <a:lnTo>
                  <a:pt x="600" y="114"/>
                </a:lnTo>
                <a:lnTo>
                  <a:pt x="600" y="114"/>
                </a:lnTo>
                <a:lnTo>
                  <a:pt x="598" y="114"/>
                </a:lnTo>
                <a:lnTo>
                  <a:pt x="598" y="112"/>
                </a:lnTo>
                <a:lnTo>
                  <a:pt x="598" y="112"/>
                </a:lnTo>
                <a:lnTo>
                  <a:pt x="598" y="112"/>
                </a:lnTo>
                <a:lnTo>
                  <a:pt x="596" y="114"/>
                </a:lnTo>
                <a:lnTo>
                  <a:pt x="596" y="114"/>
                </a:lnTo>
                <a:lnTo>
                  <a:pt x="596" y="114"/>
                </a:lnTo>
                <a:lnTo>
                  <a:pt x="596" y="112"/>
                </a:lnTo>
                <a:lnTo>
                  <a:pt x="596" y="112"/>
                </a:lnTo>
                <a:lnTo>
                  <a:pt x="594" y="112"/>
                </a:lnTo>
                <a:lnTo>
                  <a:pt x="594" y="112"/>
                </a:lnTo>
                <a:lnTo>
                  <a:pt x="594" y="112"/>
                </a:lnTo>
                <a:lnTo>
                  <a:pt x="594" y="112"/>
                </a:lnTo>
                <a:lnTo>
                  <a:pt x="594" y="112"/>
                </a:lnTo>
                <a:lnTo>
                  <a:pt x="594" y="112"/>
                </a:lnTo>
                <a:lnTo>
                  <a:pt x="594" y="112"/>
                </a:lnTo>
                <a:lnTo>
                  <a:pt x="592" y="110"/>
                </a:lnTo>
                <a:lnTo>
                  <a:pt x="594" y="110"/>
                </a:lnTo>
                <a:lnTo>
                  <a:pt x="594" y="110"/>
                </a:lnTo>
                <a:lnTo>
                  <a:pt x="594" y="110"/>
                </a:lnTo>
                <a:close/>
                <a:moveTo>
                  <a:pt x="474" y="110"/>
                </a:moveTo>
                <a:lnTo>
                  <a:pt x="474" y="110"/>
                </a:lnTo>
                <a:lnTo>
                  <a:pt x="474" y="110"/>
                </a:lnTo>
                <a:lnTo>
                  <a:pt x="474" y="112"/>
                </a:lnTo>
                <a:lnTo>
                  <a:pt x="474" y="112"/>
                </a:lnTo>
                <a:lnTo>
                  <a:pt x="474" y="112"/>
                </a:lnTo>
                <a:lnTo>
                  <a:pt x="472" y="112"/>
                </a:lnTo>
                <a:lnTo>
                  <a:pt x="472" y="112"/>
                </a:lnTo>
                <a:lnTo>
                  <a:pt x="472" y="112"/>
                </a:lnTo>
                <a:lnTo>
                  <a:pt x="472" y="112"/>
                </a:lnTo>
                <a:lnTo>
                  <a:pt x="472" y="112"/>
                </a:lnTo>
                <a:lnTo>
                  <a:pt x="472" y="112"/>
                </a:lnTo>
                <a:lnTo>
                  <a:pt x="472" y="110"/>
                </a:lnTo>
                <a:lnTo>
                  <a:pt x="474" y="110"/>
                </a:lnTo>
                <a:lnTo>
                  <a:pt x="474" y="110"/>
                </a:lnTo>
                <a:lnTo>
                  <a:pt x="474" y="110"/>
                </a:lnTo>
                <a:lnTo>
                  <a:pt x="474" y="110"/>
                </a:lnTo>
                <a:lnTo>
                  <a:pt x="474" y="110"/>
                </a:lnTo>
                <a:lnTo>
                  <a:pt x="474" y="110"/>
                </a:lnTo>
                <a:close/>
                <a:moveTo>
                  <a:pt x="524" y="106"/>
                </a:moveTo>
                <a:lnTo>
                  <a:pt x="524" y="106"/>
                </a:lnTo>
                <a:lnTo>
                  <a:pt x="524" y="106"/>
                </a:lnTo>
                <a:lnTo>
                  <a:pt x="524" y="108"/>
                </a:lnTo>
                <a:lnTo>
                  <a:pt x="524" y="108"/>
                </a:lnTo>
                <a:lnTo>
                  <a:pt x="524" y="108"/>
                </a:lnTo>
                <a:lnTo>
                  <a:pt x="524" y="108"/>
                </a:lnTo>
                <a:lnTo>
                  <a:pt x="524" y="108"/>
                </a:lnTo>
                <a:lnTo>
                  <a:pt x="524" y="108"/>
                </a:lnTo>
                <a:lnTo>
                  <a:pt x="522" y="108"/>
                </a:lnTo>
                <a:lnTo>
                  <a:pt x="522" y="108"/>
                </a:lnTo>
                <a:lnTo>
                  <a:pt x="522" y="108"/>
                </a:lnTo>
                <a:lnTo>
                  <a:pt x="520" y="108"/>
                </a:lnTo>
                <a:lnTo>
                  <a:pt x="522" y="106"/>
                </a:lnTo>
                <a:lnTo>
                  <a:pt x="522" y="106"/>
                </a:lnTo>
                <a:lnTo>
                  <a:pt x="524" y="106"/>
                </a:lnTo>
                <a:lnTo>
                  <a:pt x="524" y="106"/>
                </a:lnTo>
                <a:lnTo>
                  <a:pt x="524" y="106"/>
                </a:lnTo>
                <a:close/>
                <a:moveTo>
                  <a:pt x="396" y="108"/>
                </a:moveTo>
                <a:lnTo>
                  <a:pt x="396" y="108"/>
                </a:lnTo>
                <a:lnTo>
                  <a:pt x="396" y="108"/>
                </a:lnTo>
                <a:lnTo>
                  <a:pt x="396" y="108"/>
                </a:lnTo>
                <a:lnTo>
                  <a:pt x="396" y="108"/>
                </a:lnTo>
                <a:lnTo>
                  <a:pt x="396" y="108"/>
                </a:lnTo>
                <a:lnTo>
                  <a:pt x="394" y="108"/>
                </a:lnTo>
                <a:lnTo>
                  <a:pt x="394" y="108"/>
                </a:lnTo>
                <a:lnTo>
                  <a:pt x="394" y="108"/>
                </a:lnTo>
                <a:lnTo>
                  <a:pt x="394" y="108"/>
                </a:lnTo>
                <a:lnTo>
                  <a:pt x="392" y="108"/>
                </a:lnTo>
                <a:lnTo>
                  <a:pt x="392" y="108"/>
                </a:lnTo>
                <a:lnTo>
                  <a:pt x="392" y="108"/>
                </a:lnTo>
                <a:lnTo>
                  <a:pt x="392" y="108"/>
                </a:lnTo>
                <a:lnTo>
                  <a:pt x="392" y="108"/>
                </a:lnTo>
                <a:lnTo>
                  <a:pt x="392" y="108"/>
                </a:lnTo>
                <a:lnTo>
                  <a:pt x="392" y="108"/>
                </a:lnTo>
                <a:lnTo>
                  <a:pt x="392" y="108"/>
                </a:lnTo>
                <a:lnTo>
                  <a:pt x="392" y="108"/>
                </a:lnTo>
                <a:lnTo>
                  <a:pt x="392" y="106"/>
                </a:lnTo>
                <a:lnTo>
                  <a:pt x="392" y="106"/>
                </a:lnTo>
                <a:lnTo>
                  <a:pt x="392" y="106"/>
                </a:lnTo>
                <a:lnTo>
                  <a:pt x="394" y="106"/>
                </a:lnTo>
                <a:lnTo>
                  <a:pt x="394" y="106"/>
                </a:lnTo>
                <a:lnTo>
                  <a:pt x="394" y="106"/>
                </a:lnTo>
                <a:lnTo>
                  <a:pt x="396" y="106"/>
                </a:lnTo>
                <a:lnTo>
                  <a:pt x="396" y="106"/>
                </a:lnTo>
                <a:lnTo>
                  <a:pt x="396" y="106"/>
                </a:lnTo>
                <a:lnTo>
                  <a:pt x="396" y="106"/>
                </a:lnTo>
                <a:lnTo>
                  <a:pt x="396" y="108"/>
                </a:lnTo>
                <a:close/>
                <a:moveTo>
                  <a:pt x="574" y="132"/>
                </a:moveTo>
                <a:lnTo>
                  <a:pt x="574" y="134"/>
                </a:lnTo>
                <a:lnTo>
                  <a:pt x="574" y="138"/>
                </a:lnTo>
                <a:lnTo>
                  <a:pt x="576" y="138"/>
                </a:lnTo>
                <a:lnTo>
                  <a:pt x="576" y="140"/>
                </a:lnTo>
                <a:lnTo>
                  <a:pt x="576" y="140"/>
                </a:lnTo>
                <a:lnTo>
                  <a:pt x="576" y="140"/>
                </a:lnTo>
                <a:lnTo>
                  <a:pt x="576" y="140"/>
                </a:lnTo>
                <a:lnTo>
                  <a:pt x="576" y="140"/>
                </a:lnTo>
                <a:lnTo>
                  <a:pt x="578" y="142"/>
                </a:lnTo>
                <a:lnTo>
                  <a:pt x="578" y="144"/>
                </a:lnTo>
                <a:lnTo>
                  <a:pt x="578" y="146"/>
                </a:lnTo>
                <a:lnTo>
                  <a:pt x="580" y="146"/>
                </a:lnTo>
                <a:lnTo>
                  <a:pt x="580" y="146"/>
                </a:lnTo>
                <a:lnTo>
                  <a:pt x="580" y="146"/>
                </a:lnTo>
                <a:lnTo>
                  <a:pt x="580" y="146"/>
                </a:lnTo>
                <a:lnTo>
                  <a:pt x="580" y="146"/>
                </a:lnTo>
                <a:lnTo>
                  <a:pt x="580" y="146"/>
                </a:lnTo>
                <a:lnTo>
                  <a:pt x="580" y="146"/>
                </a:lnTo>
                <a:lnTo>
                  <a:pt x="580" y="146"/>
                </a:lnTo>
                <a:lnTo>
                  <a:pt x="580" y="144"/>
                </a:lnTo>
                <a:lnTo>
                  <a:pt x="580" y="142"/>
                </a:lnTo>
                <a:lnTo>
                  <a:pt x="580" y="142"/>
                </a:lnTo>
                <a:lnTo>
                  <a:pt x="580" y="142"/>
                </a:lnTo>
                <a:lnTo>
                  <a:pt x="580" y="142"/>
                </a:lnTo>
                <a:lnTo>
                  <a:pt x="580" y="142"/>
                </a:lnTo>
                <a:lnTo>
                  <a:pt x="580" y="140"/>
                </a:lnTo>
                <a:lnTo>
                  <a:pt x="580" y="140"/>
                </a:lnTo>
                <a:lnTo>
                  <a:pt x="580" y="140"/>
                </a:lnTo>
                <a:lnTo>
                  <a:pt x="582" y="140"/>
                </a:lnTo>
                <a:lnTo>
                  <a:pt x="582" y="142"/>
                </a:lnTo>
                <a:lnTo>
                  <a:pt x="582" y="142"/>
                </a:lnTo>
                <a:lnTo>
                  <a:pt x="582" y="142"/>
                </a:lnTo>
                <a:lnTo>
                  <a:pt x="582" y="142"/>
                </a:lnTo>
                <a:lnTo>
                  <a:pt x="582" y="144"/>
                </a:lnTo>
                <a:lnTo>
                  <a:pt x="582" y="144"/>
                </a:lnTo>
                <a:lnTo>
                  <a:pt x="582" y="146"/>
                </a:lnTo>
                <a:lnTo>
                  <a:pt x="582" y="146"/>
                </a:lnTo>
                <a:lnTo>
                  <a:pt x="582" y="146"/>
                </a:lnTo>
                <a:lnTo>
                  <a:pt x="582" y="148"/>
                </a:lnTo>
                <a:lnTo>
                  <a:pt x="582" y="148"/>
                </a:lnTo>
                <a:lnTo>
                  <a:pt x="582" y="148"/>
                </a:lnTo>
                <a:lnTo>
                  <a:pt x="582" y="148"/>
                </a:lnTo>
                <a:lnTo>
                  <a:pt x="584" y="148"/>
                </a:lnTo>
                <a:lnTo>
                  <a:pt x="584" y="148"/>
                </a:lnTo>
                <a:lnTo>
                  <a:pt x="584" y="148"/>
                </a:lnTo>
                <a:lnTo>
                  <a:pt x="584" y="148"/>
                </a:lnTo>
                <a:lnTo>
                  <a:pt x="584" y="148"/>
                </a:lnTo>
                <a:lnTo>
                  <a:pt x="584" y="148"/>
                </a:lnTo>
                <a:lnTo>
                  <a:pt x="584" y="148"/>
                </a:lnTo>
                <a:lnTo>
                  <a:pt x="584" y="148"/>
                </a:lnTo>
                <a:lnTo>
                  <a:pt x="584" y="148"/>
                </a:lnTo>
                <a:lnTo>
                  <a:pt x="584" y="148"/>
                </a:lnTo>
                <a:lnTo>
                  <a:pt x="584" y="148"/>
                </a:lnTo>
                <a:lnTo>
                  <a:pt x="584" y="148"/>
                </a:lnTo>
                <a:lnTo>
                  <a:pt x="584" y="150"/>
                </a:lnTo>
                <a:lnTo>
                  <a:pt x="584" y="150"/>
                </a:lnTo>
                <a:lnTo>
                  <a:pt x="584" y="150"/>
                </a:lnTo>
                <a:lnTo>
                  <a:pt x="584" y="150"/>
                </a:lnTo>
                <a:lnTo>
                  <a:pt x="584" y="152"/>
                </a:lnTo>
                <a:lnTo>
                  <a:pt x="584" y="154"/>
                </a:lnTo>
                <a:lnTo>
                  <a:pt x="584" y="154"/>
                </a:lnTo>
                <a:lnTo>
                  <a:pt x="586" y="154"/>
                </a:lnTo>
                <a:lnTo>
                  <a:pt x="586" y="154"/>
                </a:lnTo>
                <a:lnTo>
                  <a:pt x="588" y="156"/>
                </a:lnTo>
                <a:lnTo>
                  <a:pt x="592" y="156"/>
                </a:lnTo>
                <a:lnTo>
                  <a:pt x="592" y="156"/>
                </a:lnTo>
                <a:lnTo>
                  <a:pt x="594" y="156"/>
                </a:lnTo>
                <a:lnTo>
                  <a:pt x="594" y="156"/>
                </a:lnTo>
                <a:lnTo>
                  <a:pt x="594" y="156"/>
                </a:lnTo>
                <a:lnTo>
                  <a:pt x="594" y="156"/>
                </a:lnTo>
                <a:lnTo>
                  <a:pt x="594" y="156"/>
                </a:lnTo>
                <a:lnTo>
                  <a:pt x="594" y="154"/>
                </a:lnTo>
                <a:lnTo>
                  <a:pt x="594" y="154"/>
                </a:lnTo>
                <a:lnTo>
                  <a:pt x="594" y="154"/>
                </a:lnTo>
                <a:lnTo>
                  <a:pt x="594" y="154"/>
                </a:lnTo>
                <a:lnTo>
                  <a:pt x="594" y="154"/>
                </a:lnTo>
                <a:lnTo>
                  <a:pt x="594" y="154"/>
                </a:lnTo>
                <a:lnTo>
                  <a:pt x="594" y="154"/>
                </a:lnTo>
                <a:lnTo>
                  <a:pt x="594" y="154"/>
                </a:lnTo>
                <a:lnTo>
                  <a:pt x="596" y="152"/>
                </a:lnTo>
                <a:lnTo>
                  <a:pt x="596" y="152"/>
                </a:lnTo>
                <a:lnTo>
                  <a:pt x="596" y="152"/>
                </a:lnTo>
                <a:lnTo>
                  <a:pt x="596" y="152"/>
                </a:lnTo>
                <a:lnTo>
                  <a:pt x="596" y="152"/>
                </a:lnTo>
                <a:lnTo>
                  <a:pt x="596" y="152"/>
                </a:lnTo>
                <a:lnTo>
                  <a:pt x="598" y="152"/>
                </a:lnTo>
                <a:lnTo>
                  <a:pt x="598" y="152"/>
                </a:lnTo>
                <a:lnTo>
                  <a:pt x="598" y="150"/>
                </a:lnTo>
                <a:lnTo>
                  <a:pt x="598" y="150"/>
                </a:lnTo>
                <a:lnTo>
                  <a:pt x="598" y="150"/>
                </a:lnTo>
                <a:lnTo>
                  <a:pt x="598" y="150"/>
                </a:lnTo>
                <a:lnTo>
                  <a:pt x="598" y="150"/>
                </a:lnTo>
                <a:lnTo>
                  <a:pt x="598" y="150"/>
                </a:lnTo>
                <a:lnTo>
                  <a:pt x="598" y="150"/>
                </a:lnTo>
                <a:lnTo>
                  <a:pt x="600" y="150"/>
                </a:lnTo>
                <a:lnTo>
                  <a:pt x="600" y="150"/>
                </a:lnTo>
                <a:lnTo>
                  <a:pt x="600" y="150"/>
                </a:lnTo>
                <a:lnTo>
                  <a:pt x="600" y="148"/>
                </a:lnTo>
                <a:lnTo>
                  <a:pt x="600" y="148"/>
                </a:lnTo>
                <a:lnTo>
                  <a:pt x="600" y="148"/>
                </a:lnTo>
                <a:lnTo>
                  <a:pt x="600" y="148"/>
                </a:lnTo>
                <a:lnTo>
                  <a:pt x="600" y="148"/>
                </a:lnTo>
                <a:lnTo>
                  <a:pt x="600" y="146"/>
                </a:lnTo>
                <a:lnTo>
                  <a:pt x="602" y="144"/>
                </a:lnTo>
                <a:lnTo>
                  <a:pt x="602" y="144"/>
                </a:lnTo>
                <a:lnTo>
                  <a:pt x="602" y="144"/>
                </a:lnTo>
                <a:lnTo>
                  <a:pt x="602" y="144"/>
                </a:lnTo>
                <a:lnTo>
                  <a:pt x="602" y="144"/>
                </a:lnTo>
                <a:lnTo>
                  <a:pt x="604" y="144"/>
                </a:lnTo>
                <a:lnTo>
                  <a:pt x="604" y="144"/>
                </a:lnTo>
                <a:lnTo>
                  <a:pt x="604" y="144"/>
                </a:lnTo>
                <a:lnTo>
                  <a:pt x="604" y="142"/>
                </a:lnTo>
                <a:lnTo>
                  <a:pt x="606" y="142"/>
                </a:lnTo>
                <a:lnTo>
                  <a:pt x="606" y="142"/>
                </a:lnTo>
                <a:lnTo>
                  <a:pt x="606" y="142"/>
                </a:lnTo>
                <a:lnTo>
                  <a:pt x="606" y="142"/>
                </a:lnTo>
                <a:lnTo>
                  <a:pt x="606" y="142"/>
                </a:lnTo>
                <a:lnTo>
                  <a:pt x="606" y="142"/>
                </a:lnTo>
                <a:lnTo>
                  <a:pt x="606" y="138"/>
                </a:lnTo>
                <a:lnTo>
                  <a:pt x="606" y="138"/>
                </a:lnTo>
                <a:lnTo>
                  <a:pt x="606" y="138"/>
                </a:lnTo>
                <a:lnTo>
                  <a:pt x="606" y="138"/>
                </a:lnTo>
                <a:lnTo>
                  <a:pt x="606" y="138"/>
                </a:lnTo>
                <a:lnTo>
                  <a:pt x="606" y="138"/>
                </a:lnTo>
                <a:lnTo>
                  <a:pt x="606" y="136"/>
                </a:lnTo>
                <a:lnTo>
                  <a:pt x="608" y="136"/>
                </a:lnTo>
                <a:lnTo>
                  <a:pt x="608" y="136"/>
                </a:lnTo>
                <a:lnTo>
                  <a:pt x="608" y="136"/>
                </a:lnTo>
                <a:lnTo>
                  <a:pt x="608" y="136"/>
                </a:lnTo>
                <a:lnTo>
                  <a:pt x="610" y="136"/>
                </a:lnTo>
                <a:lnTo>
                  <a:pt x="610" y="136"/>
                </a:lnTo>
                <a:lnTo>
                  <a:pt x="610" y="136"/>
                </a:lnTo>
                <a:lnTo>
                  <a:pt x="610" y="136"/>
                </a:lnTo>
                <a:lnTo>
                  <a:pt x="610" y="136"/>
                </a:lnTo>
                <a:lnTo>
                  <a:pt x="612" y="136"/>
                </a:lnTo>
                <a:lnTo>
                  <a:pt x="612" y="136"/>
                </a:lnTo>
                <a:lnTo>
                  <a:pt x="612" y="136"/>
                </a:lnTo>
                <a:lnTo>
                  <a:pt x="614" y="136"/>
                </a:lnTo>
                <a:lnTo>
                  <a:pt x="614" y="136"/>
                </a:lnTo>
                <a:lnTo>
                  <a:pt x="614" y="136"/>
                </a:lnTo>
                <a:lnTo>
                  <a:pt x="616" y="134"/>
                </a:lnTo>
                <a:lnTo>
                  <a:pt x="616" y="134"/>
                </a:lnTo>
                <a:lnTo>
                  <a:pt x="616" y="134"/>
                </a:lnTo>
                <a:lnTo>
                  <a:pt x="618" y="134"/>
                </a:lnTo>
                <a:lnTo>
                  <a:pt x="618" y="134"/>
                </a:lnTo>
                <a:lnTo>
                  <a:pt x="618" y="134"/>
                </a:lnTo>
                <a:lnTo>
                  <a:pt x="618" y="134"/>
                </a:lnTo>
                <a:lnTo>
                  <a:pt x="620" y="134"/>
                </a:lnTo>
                <a:lnTo>
                  <a:pt x="620" y="134"/>
                </a:lnTo>
                <a:lnTo>
                  <a:pt x="620" y="134"/>
                </a:lnTo>
                <a:lnTo>
                  <a:pt x="620" y="134"/>
                </a:lnTo>
                <a:lnTo>
                  <a:pt x="620" y="134"/>
                </a:lnTo>
                <a:lnTo>
                  <a:pt x="620" y="134"/>
                </a:lnTo>
                <a:lnTo>
                  <a:pt x="620" y="132"/>
                </a:lnTo>
                <a:lnTo>
                  <a:pt x="620" y="132"/>
                </a:lnTo>
                <a:lnTo>
                  <a:pt x="620" y="132"/>
                </a:lnTo>
                <a:lnTo>
                  <a:pt x="618" y="132"/>
                </a:lnTo>
                <a:lnTo>
                  <a:pt x="618" y="130"/>
                </a:lnTo>
                <a:lnTo>
                  <a:pt x="618" y="130"/>
                </a:lnTo>
                <a:lnTo>
                  <a:pt x="618" y="130"/>
                </a:lnTo>
                <a:lnTo>
                  <a:pt x="618" y="130"/>
                </a:lnTo>
                <a:lnTo>
                  <a:pt x="618" y="130"/>
                </a:lnTo>
                <a:lnTo>
                  <a:pt x="618" y="128"/>
                </a:lnTo>
                <a:lnTo>
                  <a:pt x="620" y="128"/>
                </a:lnTo>
                <a:lnTo>
                  <a:pt x="620" y="128"/>
                </a:lnTo>
                <a:lnTo>
                  <a:pt x="620" y="128"/>
                </a:lnTo>
                <a:lnTo>
                  <a:pt x="620" y="128"/>
                </a:lnTo>
                <a:lnTo>
                  <a:pt x="620" y="128"/>
                </a:lnTo>
                <a:lnTo>
                  <a:pt x="622" y="128"/>
                </a:lnTo>
                <a:lnTo>
                  <a:pt x="624" y="126"/>
                </a:lnTo>
                <a:lnTo>
                  <a:pt x="624" y="126"/>
                </a:lnTo>
                <a:lnTo>
                  <a:pt x="624" y="126"/>
                </a:lnTo>
                <a:lnTo>
                  <a:pt x="626" y="126"/>
                </a:lnTo>
                <a:lnTo>
                  <a:pt x="626" y="126"/>
                </a:lnTo>
                <a:lnTo>
                  <a:pt x="626" y="124"/>
                </a:lnTo>
                <a:lnTo>
                  <a:pt x="626" y="124"/>
                </a:lnTo>
                <a:lnTo>
                  <a:pt x="626" y="124"/>
                </a:lnTo>
                <a:lnTo>
                  <a:pt x="626" y="124"/>
                </a:lnTo>
                <a:lnTo>
                  <a:pt x="628" y="124"/>
                </a:lnTo>
                <a:lnTo>
                  <a:pt x="628" y="124"/>
                </a:lnTo>
                <a:lnTo>
                  <a:pt x="628" y="124"/>
                </a:lnTo>
                <a:lnTo>
                  <a:pt x="628" y="124"/>
                </a:lnTo>
                <a:lnTo>
                  <a:pt x="628" y="124"/>
                </a:lnTo>
                <a:lnTo>
                  <a:pt x="628" y="124"/>
                </a:lnTo>
                <a:lnTo>
                  <a:pt x="628" y="124"/>
                </a:lnTo>
                <a:lnTo>
                  <a:pt x="630" y="124"/>
                </a:lnTo>
                <a:lnTo>
                  <a:pt x="630" y="124"/>
                </a:lnTo>
                <a:lnTo>
                  <a:pt x="630" y="124"/>
                </a:lnTo>
                <a:lnTo>
                  <a:pt x="630" y="124"/>
                </a:lnTo>
                <a:lnTo>
                  <a:pt x="630" y="124"/>
                </a:lnTo>
                <a:lnTo>
                  <a:pt x="630" y="124"/>
                </a:lnTo>
                <a:lnTo>
                  <a:pt x="632" y="124"/>
                </a:lnTo>
                <a:lnTo>
                  <a:pt x="632" y="126"/>
                </a:lnTo>
                <a:lnTo>
                  <a:pt x="636" y="128"/>
                </a:lnTo>
                <a:lnTo>
                  <a:pt x="638" y="128"/>
                </a:lnTo>
                <a:lnTo>
                  <a:pt x="640" y="128"/>
                </a:lnTo>
                <a:lnTo>
                  <a:pt x="640" y="128"/>
                </a:lnTo>
                <a:lnTo>
                  <a:pt x="640" y="128"/>
                </a:lnTo>
                <a:lnTo>
                  <a:pt x="640" y="128"/>
                </a:lnTo>
                <a:lnTo>
                  <a:pt x="640" y="128"/>
                </a:lnTo>
                <a:lnTo>
                  <a:pt x="640" y="130"/>
                </a:lnTo>
                <a:lnTo>
                  <a:pt x="642" y="130"/>
                </a:lnTo>
                <a:lnTo>
                  <a:pt x="642" y="130"/>
                </a:lnTo>
                <a:lnTo>
                  <a:pt x="642" y="130"/>
                </a:lnTo>
                <a:lnTo>
                  <a:pt x="642" y="130"/>
                </a:lnTo>
                <a:lnTo>
                  <a:pt x="642" y="130"/>
                </a:lnTo>
                <a:lnTo>
                  <a:pt x="642" y="130"/>
                </a:lnTo>
                <a:lnTo>
                  <a:pt x="642" y="130"/>
                </a:lnTo>
                <a:lnTo>
                  <a:pt x="642" y="130"/>
                </a:lnTo>
                <a:lnTo>
                  <a:pt x="644" y="132"/>
                </a:lnTo>
                <a:lnTo>
                  <a:pt x="644" y="132"/>
                </a:lnTo>
                <a:lnTo>
                  <a:pt x="644" y="132"/>
                </a:lnTo>
                <a:lnTo>
                  <a:pt x="644" y="132"/>
                </a:lnTo>
                <a:lnTo>
                  <a:pt x="644" y="132"/>
                </a:lnTo>
                <a:lnTo>
                  <a:pt x="644" y="132"/>
                </a:lnTo>
                <a:lnTo>
                  <a:pt x="644" y="132"/>
                </a:lnTo>
                <a:lnTo>
                  <a:pt x="644" y="132"/>
                </a:lnTo>
                <a:lnTo>
                  <a:pt x="646" y="132"/>
                </a:lnTo>
                <a:lnTo>
                  <a:pt x="646" y="132"/>
                </a:lnTo>
                <a:lnTo>
                  <a:pt x="646" y="132"/>
                </a:lnTo>
                <a:lnTo>
                  <a:pt x="646" y="132"/>
                </a:lnTo>
                <a:lnTo>
                  <a:pt x="652" y="134"/>
                </a:lnTo>
                <a:lnTo>
                  <a:pt x="652" y="136"/>
                </a:lnTo>
                <a:lnTo>
                  <a:pt x="652" y="136"/>
                </a:lnTo>
                <a:lnTo>
                  <a:pt x="652" y="136"/>
                </a:lnTo>
                <a:lnTo>
                  <a:pt x="654" y="136"/>
                </a:lnTo>
                <a:lnTo>
                  <a:pt x="656" y="138"/>
                </a:lnTo>
                <a:lnTo>
                  <a:pt x="658" y="138"/>
                </a:lnTo>
                <a:lnTo>
                  <a:pt x="658" y="138"/>
                </a:lnTo>
                <a:lnTo>
                  <a:pt x="658" y="138"/>
                </a:lnTo>
                <a:lnTo>
                  <a:pt x="658" y="138"/>
                </a:lnTo>
                <a:lnTo>
                  <a:pt x="658" y="138"/>
                </a:lnTo>
                <a:lnTo>
                  <a:pt x="660" y="138"/>
                </a:lnTo>
                <a:lnTo>
                  <a:pt x="660" y="138"/>
                </a:lnTo>
                <a:lnTo>
                  <a:pt x="660" y="138"/>
                </a:lnTo>
                <a:lnTo>
                  <a:pt x="662" y="138"/>
                </a:lnTo>
                <a:lnTo>
                  <a:pt x="662" y="138"/>
                </a:lnTo>
                <a:lnTo>
                  <a:pt x="662" y="138"/>
                </a:lnTo>
                <a:lnTo>
                  <a:pt x="662" y="138"/>
                </a:lnTo>
                <a:lnTo>
                  <a:pt x="662" y="138"/>
                </a:lnTo>
                <a:lnTo>
                  <a:pt x="662" y="138"/>
                </a:lnTo>
                <a:lnTo>
                  <a:pt x="662" y="138"/>
                </a:lnTo>
                <a:lnTo>
                  <a:pt x="664" y="140"/>
                </a:lnTo>
                <a:lnTo>
                  <a:pt x="666" y="140"/>
                </a:lnTo>
                <a:lnTo>
                  <a:pt x="666" y="140"/>
                </a:lnTo>
                <a:lnTo>
                  <a:pt x="666" y="140"/>
                </a:lnTo>
                <a:lnTo>
                  <a:pt x="666" y="140"/>
                </a:lnTo>
                <a:lnTo>
                  <a:pt x="666" y="140"/>
                </a:lnTo>
                <a:lnTo>
                  <a:pt x="668" y="140"/>
                </a:lnTo>
                <a:lnTo>
                  <a:pt x="668" y="140"/>
                </a:lnTo>
                <a:lnTo>
                  <a:pt x="670" y="140"/>
                </a:lnTo>
                <a:lnTo>
                  <a:pt x="670" y="140"/>
                </a:lnTo>
                <a:lnTo>
                  <a:pt x="670" y="140"/>
                </a:lnTo>
                <a:lnTo>
                  <a:pt x="672" y="140"/>
                </a:lnTo>
                <a:lnTo>
                  <a:pt x="672" y="140"/>
                </a:lnTo>
                <a:lnTo>
                  <a:pt x="672" y="142"/>
                </a:lnTo>
                <a:lnTo>
                  <a:pt x="672" y="142"/>
                </a:lnTo>
                <a:lnTo>
                  <a:pt x="672" y="142"/>
                </a:lnTo>
                <a:lnTo>
                  <a:pt x="670" y="142"/>
                </a:lnTo>
                <a:lnTo>
                  <a:pt x="670" y="142"/>
                </a:lnTo>
                <a:lnTo>
                  <a:pt x="670" y="142"/>
                </a:lnTo>
                <a:lnTo>
                  <a:pt x="670" y="144"/>
                </a:lnTo>
                <a:lnTo>
                  <a:pt x="672" y="144"/>
                </a:lnTo>
                <a:lnTo>
                  <a:pt x="672" y="144"/>
                </a:lnTo>
                <a:lnTo>
                  <a:pt x="672" y="142"/>
                </a:lnTo>
                <a:lnTo>
                  <a:pt x="672" y="142"/>
                </a:lnTo>
                <a:lnTo>
                  <a:pt x="672" y="142"/>
                </a:lnTo>
                <a:lnTo>
                  <a:pt x="672" y="142"/>
                </a:lnTo>
                <a:lnTo>
                  <a:pt x="674" y="142"/>
                </a:lnTo>
                <a:lnTo>
                  <a:pt x="676" y="142"/>
                </a:lnTo>
                <a:lnTo>
                  <a:pt x="676" y="142"/>
                </a:lnTo>
                <a:lnTo>
                  <a:pt x="674" y="180"/>
                </a:lnTo>
                <a:lnTo>
                  <a:pt x="672" y="200"/>
                </a:lnTo>
                <a:lnTo>
                  <a:pt x="672" y="204"/>
                </a:lnTo>
                <a:lnTo>
                  <a:pt x="672" y="204"/>
                </a:lnTo>
                <a:lnTo>
                  <a:pt x="672" y="204"/>
                </a:lnTo>
                <a:lnTo>
                  <a:pt x="672" y="204"/>
                </a:lnTo>
                <a:lnTo>
                  <a:pt x="670" y="204"/>
                </a:lnTo>
                <a:lnTo>
                  <a:pt x="670" y="206"/>
                </a:lnTo>
                <a:lnTo>
                  <a:pt x="670" y="206"/>
                </a:lnTo>
                <a:lnTo>
                  <a:pt x="670" y="206"/>
                </a:lnTo>
                <a:lnTo>
                  <a:pt x="670" y="208"/>
                </a:lnTo>
                <a:lnTo>
                  <a:pt x="670" y="208"/>
                </a:lnTo>
                <a:lnTo>
                  <a:pt x="670" y="210"/>
                </a:lnTo>
                <a:lnTo>
                  <a:pt x="670" y="210"/>
                </a:lnTo>
                <a:lnTo>
                  <a:pt x="668" y="210"/>
                </a:lnTo>
                <a:lnTo>
                  <a:pt x="668" y="212"/>
                </a:lnTo>
                <a:lnTo>
                  <a:pt x="670" y="212"/>
                </a:lnTo>
                <a:lnTo>
                  <a:pt x="670" y="212"/>
                </a:lnTo>
                <a:lnTo>
                  <a:pt x="670" y="214"/>
                </a:lnTo>
                <a:lnTo>
                  <a:pt x="670" y="214"/>
                </a:lnTo>
                <a:lnTo>
                  <a:pt x="670" y="214"/>
                </a:lnTo>
                <a:lnTo>
                  <a:pt x="670" y="214"/>
                </a:lnTo>
                <a:lnTo>
                  <a:pt x="670" y="214"/>
                </a:lnTo>
                <a:lnTo>
                  <a:pt x="670" y="214"/>
                </a:lnTo>
                <a:lnTo>
                  <a:pt x="670" y="214"/>
                </a:lnTo>
                <a:lnTo>
                  <a:pt x="670" y="214"/>
                </a:lnTo>
                <a:lnTo>
                  <a:pt x="670" y="214"/>
                </a:lnTo>
                <a:lnTo>
                  <a:pt x="670" y="214"/>
                </a:lnTo>
                <a:lnTo>
                  <a:pt x="668" y="250"/>
                </a:lnTo>
                <a:lnTo>
                  <a:pt x="668" y="252"/>
                </a:lnTo>
                <a:lnTo>
                  <a:pt x="668" y="250"/>
                </a:lnTo>
                <a:lnTo>
                  <a:pt x="666" y="250"/>
                </a:lnTo>
                <a:lnTo>
                  <a:pt x="666" y="250"/>
                </a:lnTo>
                <a:lnTo>
                  <a:pt x="666" y="250"/>
                </a:lnTo>
                <a:lnTo>
                  <a:pt x="666" y="250"/>
                </a:lnTo>
                <a:lnTo>
                  <a:pt x="666" y="250"/>
                </a:lnTo>
                <a:lnTo>
                  <a:pt x="666" y="250"/>
                </a:lnTo>
                <a:lnTo>
                  <a:pt x="666" y="250"/>
                </a:lnTo>
                <a:lnTo>
                  <a:pt x="666" y="250"/>
                </a:lnTo>
                <a:lnTo>
                  <a:pt x="664" y="248"/>
                </a:lnTo>
                <a:lnTo>
                  <a:pt x="664" y="248"/>
                </a:lnTo>
                <a:lnTo>
                  <a:pt x="664" y="248"/>
                </a:lnTo>
                <a:lnTo>
                  <a:pt x="664" y="246"/>
                </a:lnTo>
                <a:lnTo>
                  <a:pt x="662" y="246"/>
                </a:lnTo>
                <a:lnTo>
                  <a:pt x="662" y="246"/>
                </a:lnTo>
                <a:lnTo>
                  <a:pt x="662" y="246"/>
                </a:lnTo>
                <a:lnTo>
                  <a:pt x="662" y="246"/>
                </a:lnTo>
                <a:lnTo>
                  <a:pt x="662" y="244"/>
                </a:lnTo>
                <a:lnTo>
                  <a:pt x="662" y="242"/>
                </a:lnTo>
                <a:lnTo>
                  <a:pt x="660" y="242"/>
                </a:lnTo>
                <a:lnTo>
                  <a:pt x="658" y="240"/>
                </a:lnTo>
                <a:lnTo>
                  <a:pt x="658" y="238"/>
                </a:lnTo>
                <a:lnTo>
                  <a:pt x="658" y="238"/>
                </a:lnTo>
                <a:lnTo>
                  <a:pt x="656" y="238"/>
                </a:lnTo>
                <a:lnTo>
                  <a:pt x="656" y="238"/>
                </a:lnTo>
                <a:lnTo>
                  <a:pt x="656" y="236"/>
                </a:lnTo>
                <a:lnTo>
                  <a:pt x="656" y="236"/>
                </a:lnTo>
                <a:lnTo>
                  <a:pt x="654" y="236"/>
                </a:lnTo>
                <a:lnTo>
                  <a:pt x="654" y="236"/>
                </a:lnTo>
                <a:lnTo>
                  <a:pt x="654" y="236"/>
                </a:lnTo>
                <a:lnTo>
                  <a:pt x="654" y="236"/>
                </a:lnTo>
                <a:lnTo>
                  <a:pt x="654" y="234"/>
                </a:lnTo>
                <a:lnTo>
                  <a:pt x="654" y="234"/>
                </a:lnTo>
                <a:lnTo>
                  <a:pt x="654" y="234"/>
                </a:lnTo>
                <a:lnTo>
                  <a:pt x="654" y="234"/>
                </a:lnTo>
                <a:lnTo>
                  <a:pt x="654" y="234"/>
                </a:lnTo>
                <a:lnTo>
                  <a:pt x="656" y="234"/>
                </a:lnTo>
                <a:lnTo>
                  <a:pt x="656" y="234"/>
                </a:lnTo>
                <a:lnTo>
                  <a:pt x="656" y="232"/>
                </a:lnTo>
                <a:lnTo>
                  <a:pt x="658" y="230"/>
                </a:lnTo>
                <a:lnTo>
                  <a:pt x="658" y="230"/>
                </a:lnTo>
                <a:lnTo>
                  <a:pt x="656" y="232"/>
                </a:lnTo>
                <a:lnTo>
                  <a:pt x="656" y="232"/>
                </a:lnTo>
                <a:lnTo>
                  <a:pt x="656" y="232"/>
                </a:lnTo>
                <a:lnTo>
                  <a:pt x="656" y="232"/>
                </a:lnTo>
                <a:lnTo>
                  <a:pt x="656" y="232"/>
                </a:lnTo>
                <a:lnTo>
                  <a:pt x="656" y="234"/>
                </a:lnTo>
                <a:lnTo>
                  <a:pt x="654" y="234"/>
                </a:lnTo>
                <a:lnTo>
                  <a:pt x="654" y="234"/>
                </a:lnTo>
                <a:lnTo>
                  <a:pt x="654" y="234"/>
                </a:lnTo>
                <a:lnTo>
                  <a:pt x="654" y="234"/>
                </a:lnTo>
                <a:lnTo>
                  <a:pt x="654" y="234"/>
                </a:lnTo>
                <a:lnTo>
                  <a:pt x="654" y="234"/>
                </a:lnTo>
                <a:lnTo>
                  <a:pt x="654" y="234"/>
                </a:lnTo>
                <a:lnTo>
                  <a:pt x="652" y="234"/>
                </a:lnTo>
                <a:lnTo>
                  <a:pt x="652" y="234"/>
                </a:lnTo>
                <a:lnTo>
                  <a:pt x="650" y="234"/>
                </a:lnTo>
                <a:lnTo>
                  <a:pt x="650" y="234"/>
                </a:lnTo>
                <a:lnTo>
                  <a:pt x="650" y="234"/>
                </a:lnTo>
                <a:lnTo>
                  <a:pt x="648" y="234"/>
                </a:lnTo>
                <a:lnTo>
                  <a:pt x="648" y="234"/>
                </a:lnTo>
                <a:lnTo>
                  <a:pt x="648" y="234"/>
                </a:lnTo>
                <a:lnTo>
                  <a:pt x="648" y="234"/>
                </a:lnTo>
                <a:lnTo>
                  <a:pt x="648" y="234"/>
                </a:lnTo>
                <a:lnTo>
                  <a:pt x="648" y="236"/>
                </a:lnTo>
                <a:lnTo>
                  <a:pt x="648" y="236"/>
                </a:lnTo>
                <a:lnTo>
                  <a:pt x="648" y="236"/>
                </a:lnTo>
                <a:lnTo>
                  <a:pt x="648" y="236"/>
                </a:lnTo>
                <a:lnTo>
                  <a:pt x="646" y="236"/>
                </a:lnTo>
                <a:lnTo>
                  <a:pt x="646" y="236"/>
                </a:lnTo>
                <a:lnTo>
                  <a:pt x="646" y="236"/>
                </a:lnTo>
                <a:lnTo>
                  <a:pt x="644" y="236"/>
                </a:lnTo>
                <a:lnTo>
                  <a:pt x="644" y="236"/>
                </a:lnTo>
                <a:lnTo>
                  <a:pt x="644" y="236"/>
                </a:lnTo>
                <a:lnTo>
                  <a:pt x="644" y="236"/>
                </a:lnTo>
                <a:lnTo>
                  <a:pt x="644" y="234"/>
                </a:lnTo>
                <a:lnTo>
                  <a:pt x="644" y="234"/>
                </a:lnTo>
                <a:lnTo>
                  <a:pt x="644" y="234"/>
                </a:lnTo>
                <a:lnTo>
                  <a:pt x="644" y="234"/>
                </a:lnTo>
                <a:lnTo>
                  <a:pt x="642" y="234"/>
                </a:lnTo>
                <a:lnTo>
                  <a:pt x="642" y="234"/>
                </a:lnTo>
                <a:lnTo>
                  <a:pt x="640" y="236"/>
                </a:lnTo>
                <a:lnTo>
                  <a:pt x="640" y="236"/>
                </a:lnTo>
                <a:lnTo>
                  <a:pt x="640" y="236"/>
                </a:lnTo>
                <a:lnTo>
                  <a:pt x="638" y="238"/>
                </a:lnTo>
                <a:lnTo>
                  <a:pt x="638" y="238"/>
                </a:lnTo>
                <a:lnTo>
                  <a:pt x="638" y="238"/>
                </a:lnTo>
                <a:lnTo>
                  <a:pt x="638" y="238"/>
                </a:lnTo>
                <a:lnTo>
                  <a:pt x="638" y="236"/>
                </a:lnTo>
                <a:lnTo>
                  <a:pt x="638" y="236"/>
                </a:lnTo>
                <a:lnTo>
                  <a:pt x="638" y="234"/>
                </a:lnTo>
                <a:lnTo>
                  <a:pt x="638" y="234"/>
                </a:lnTo>
                <a:lnTo>
                  <a:pt x="638" y="234"/>
                </a:lnTo>
                <a:lnTo>
                  <a:pt x="638" y="232"/>
                </a:lnTo>
                <a:lnTo>
                  <a:pt x="638" y="232"/>
                </a:lnTo>
                <a:lnTo>
                  <a:pt x="638" y="232"/>
                </a:lnTo>
                <a:lnTo>
                  <a:pt x="638" y="230"/>
                </a:lnTo>
                <a:lnTo>
                  <a:pt x="638" y="230"/>
                </a:lnTo>
                <a:lnTo>
                  <a:pt x="640" y="230"/>
                </a:lnTo>
                <a:lnTo>
                  <a:pt x="640" y="230"/>
                </a:lnTo>
                <a:lnTo>
                  <a:pt x="640" y="230"/>
                </a:lnTo>
                <a:lnTo>
                  <a:pt x="640" y="230"/>
                </a:lnTo>
                <a:lnTo>
                  <a:pt x="640" y="230"/>
                </a:lnTo>
                <a:lnTo>
                  <a:pt x="640" y="230"/>
                </a:lnTo>
                <a:lnTo>
                  <a:pt x="640" y="230"/>
                </a:lnTo>
                <a:lnTo>
                  <a:pt x="640" y="230"/>
                </a:lnTo>
                <a:lnTo>
                  <a:pt x="640" y="230"/>
                </a:lnTo>
                <a:lnTo>
                  <a:pt x="640" y="230"/>
                </a:lnTo>
                <a:lnTo>
                  <a:pt x="640" y="230"/>
                </a:lnTo>
                <a:lnTo>
                  <a:pt x="640" y="230"/>
                </a:lnTo>
                <a:lnTo>
                  <a:pt x="640" y="228"/>
                </a:lnTo>
                <a:lnTo>
                  <a:pt x="640" y="228"/>
                </a:lnTo>
                <a:lnTo>
                  <a:pt x="640" y="228"/>
                </a:lnTo>
                <a:lnTo>
                  <a:pt x="642" y="226"/>
                </a:lnTo>
                <a:lnTo>
                  <a:pt x="642" y="226"/>
                </a:lnTo>
                <a:lnTo>
                  <a:pt x="642" y="226"/>
                </a:lnTo>
                <a:lnTo>
                  <a:pt x="642" y="226"/>
                </a:lnTo>
                <a:lnTo>
                  <a:pt x="642" y="226"/>
                </a:lnTo>
                <a:lnTo>
                  <a:pt x="642" y="226"/>
                </a:lnTo>
                <a:lnTo>
                  <a:pt x="642" y="224"/>
                </a:lnTo>
                <a:lnTo>
                  <a:pt x="642" y="224"/>
                </a:lnTo>
                <a:lnTo>
                  <a:pt x="642" y="224"/>
                </a:lnTo>
                <a:lnTo>
                  <a:pt x="642" y="224"/>
                </a:lnTo>
                <a:lnTo>
                  <a:pt x="642" y="224"/>
                </a:lnTo>
                <a:lnTo>
                  <a:pt x="640" y="224"/>
                </a:lnTo>
                <a:lnTo>
                  <a:pt x="640" y="224"/>
                </a:lnTo>
                <a:lnTo>
                  <a:pt x="640" y="222"/>
                </a:lnTo>
                <a:lnTo>
                  <a:pt x="640" y="222"/>
                </a:lnTo>
                <a:lnTo>
                  <a:pt x="640" y="222"/>
                </a:lnTo>
                <a:lnTo>
                  <a:pt x="640" y="222"/>
                </a:lnTo>
                <a:lnTo>
                  <a:pt x="638" y="222"/>
                </a:lnTo>
                <a:lnTo>
                  <a:pt x="638" y="222"/>
                </a:lnTo>
                <a:lnTo>
                  <a:pt x="638" y="220"/>
                </a:lnTo>
                <a:lnTo>
                  <a:pt x="638" y="220"/>
                </a:lnTo>
                <a:lnTo>
                  <a:pt x="636" y="220"/>
                </a:lnTo>
                <a:lnTo>
                  <a:pt x="636" y="220"/>
                </a:lnTo>
                <a:lnTo>
                  <a:pt x="636" y="220"/>
                </a:lnTo>
                <a:lnTo>
                  <a:pt x="636" y="220"/>
                </a:lnTo>
                <a:lnTo>
                  <a:pt x="636" y="218"/>
                </a:lnTo>
                <a:lnTo>
                  <a:pt x="636" y="218"/>
                </a:lnTo>
                <a:lnTo>
                  <a:pt x="636" y="218"/>
                </a:lnTo>
                <a:lnTo>
                  <a:pt x="640" y="218"/>
                </a:lnTo>
                <a:lnTo>
                  <a:pt x="640" y="220"/>
                </a:lnTo>
                <a:lnTo>
                  <a:pt x="640" y="220"/>
                </a:lnTo>
                <a:lnTo>
                  <a:pt x="640" y="220"/>
                </a:lnTo>
                <a:lnTo>
                  <a:pt x="642" y="220"/>
                </a:lnTo>
                <a:lnTo>
                  <a:pt x="642" y="220"/>
                </a:lnTo>
                <a:lnTo>
                  <a:pt x="642" y="220"/>
                </a:lnTo>
                <a:lnTo>
                  <a:pt x="642" y="220"/>
                </a:lnTo>
                <a:lnTo>
                  <a:pt x="642" y="220"/>
                </a:lnTo>
                <a:lnTo>
                  <a:pt x="642" y="220"/>
                </a:lnTo>
                <a:lnTo>
                  <a:pt x="644" y="220"/>
                </a:lnTo>
                <a:lnTo>
                  <a:pt x="644" y="220"/>
                </a:lnTo>
                <a:lnTo>
                  <a:pt x="644" y="220"/>
                </a:lnTo>
                <a:lnTo>
                  <a:pt x="644" y="220"/>
                </a:lnTo>
                <a:lnTo>
                  <a:pt x="644" y="220"/>
                </a:lnTo>
                <a:lnTo>
                  <a:pt x="644" y="218"/>
                </a:lnTo>
                <a:lnTo>
                  <a:pt x="644" y="218"/>
                </a:lnTo>
                <a:lnTo>
                  <a:pt x="644" y="218"/>
                </a:lnTo>
                <a:lnTo>
                  <a:pt x="644" y="218"/>
                </a:lnTo>
                <a:lnTo>
                  <a:pt x="644" y="220"/>
                </a:lnTo>
                <a:lnTo>
                  <a:pt x="642" y="220"/>
                </a:lnTo>
                <a:lnTo>
                  <a:pt x="642" y="220"/>
                </a:lnTo>
                <a:lnTo>
                  <a:pt x="642" y="220"/>
                </a:lnTo>
                <a:lnTo>
                  <a:pt x="638" y="218"/>
                </a:lnTo>
                <a:lnTo>
                  <a:pt x="638" y="218"/>
                </a:lnTo>
                <a:lnTo>
                  <a:pt x="638" y="218"/>
                </a:lnTo>
                <a:lnTo>
                  <a:pt x="636" y="214"/>
                </a:lnTo>
                <a:lnTo>
                  <a:pt x="636" y="214"/>
                </a:lnTo>
                <a:lnTo>
                  <a:pt x="636" y="214"/>
                </a:lnTo>
                <a:lnTo>
                  <a:pt x="636" y="214"/>
                </a:lnTo>
                <a:lnTo>
                  <a:pt x="636" y="214"/>
                </a:lnTo>
                <a:lnTo>
                  <a:pt x="636" y="214"/>
                </a:lnTo>
                <a:lnTo>
                  <a:pt x="636" y="214"/>
                </a:lnTo>
                <a:lnTo>
                  <a:pt x="636" y="214"/>
                </a:lnTo>
                <a:lnTo>
                  <a:pt x="636" y="214"/>
                </a:lnTo>
                <a:lnTo>
                  <a:pt x="636" y="214"/>
                </a:lnTo>
                <a:lnTo>
                  <a:pt x="636" y="214"/>
                </a:lnTo>
                <a:lnTo>
                  <a:pt x="638" y="214"/>
                </a:lnTo>
                <a:lnTo>
                  <a:pt x="638" y="214"/>
                </a:lnTo>
                <a:lnTo>
                  <a:pt x="638" y="214"/>
                </a:lnTo>
                <a:lnTo>
                  <a:pt x="638" y="214"/>
                </a:lnTo>
                <a:lnTo>
                  <a:pt x="638" y="214"/>
                </a:lnTo>
                <a:lnTo>
                  <a:pt x="638" y="214"/>
                </a:lnTo>
                <a:lnTo>
                  <a:pt x="638" y="214"/>
                </a:lnTo>
                <a:lnTo>
                  <a:pt x="638" y="214"/>
                </a:lnTo>
                <a:lnTo>
                  <a:pt x="638" y="214"/>
                </a:lnTo>
                <a:lnTo>
                  <a:pt x="640" y="214"/>
                </a:lnTo>
                <a:lnTo>
                  <a:pt x="640" y="214"/>
                </a:lnTo>
                <a:lnTo>
                  <a:pt x="640" y="214"/>
                </a:lnTo>
                <a:lnTo>
                  <a:pt x="642" y="214"/>
                </a:lnTo>
                <a:lnTo>
                  <a:pt x="642" y="214"/>
                </a:lnTo>
                <a:lnTo>
                  <a:pt x="642" y="214"/>
                </a:lnTo>
                <a:lnTo>
                  <a:pt x="642" y="214"/>
                </a:lnTo>
                <a:lnTo>
                  <a:pt x="642" y="214"/>
                </a:lnTo>
                <a:lnTo>
                  <a:pt x="642" y="214"/>
                </a:lnTo>
                <a:lnTo>
                  <a:pt x="642" y="214"/>
                </a:lnTo>
                <a:lnTo>
                  <a:pt x="642" y="216"/>
                </a:lnTo>
                <a:lnTo>
                  <a:pt x="642" y="216"/>
                </a:lnTo>
                <a:lnTo>
                  <a:pt x="644" y="216"/>
                </a:lnTo>
                <a:lnTo>
                  <a:pt x="644" y="216"/>
                </a:lnTo>
                <a:lnTo>
                  <a:pt x="644" y="216"/>
                </a:lnTo>
                <a:lnTo>
                  <a:pt x="644" y="216"/>
                </a:lnTo>
                <a:lnTo>
                  <a:pt x="644" y="214"/>
                </a:lnTo>
                <a:lnTo>
                  <a:pt x="644" y="214"/>
                </a:lnTo>
                <a:lnTo>
                  <a:pt x="644" y="214"/>
                </a:lnTo>
                <a:lnTo>
                  <a:pt x="644" y="214"/>
                </a:lnTo>
                <a:lnTo>
                  <a:pt x="642" y="214"/>
                </a:lnTo>
                <a:lnTo>
                  <a:pt x="642" y="214"/>
                </a:lnTo>
                <a:lnTo>
                  <a:pt x="642" y="214"/>
                </a:lnTo>
                <a:lnTo>
                  <a:pt x="642" y="214"/>
                </a:lnTo>
                <a:lnTo>
                  <a:pt x="642" y="214"/>
                </a:lnTo>
                <a:lnTo>
                  <a:pt x="642" y="214"/>
                </a:lnTo>
                <a:lnTo>
                  <a:pt x="642" y="214"/>
                </a:lnTo>
                <a:lnTo>
                  <a:pt x="640" y="212"/>
                </a:lnTo>
                <a:lnTo>
                  <a:pt x="640" y="212"/>
                </a:lnTo>
                <a:lnTo>
                  <a:pt x="640" y="212"/>
                </a:lnTo>
                <a:lnTo>
                  <a:pt x="640" y="212"/>
                </a:lnTo>
                <a:lnTo>
                  <a:pt x="638" y="212"/>
                </a:lnTo>
                <a:lnTo>
                  <a:pt x="638" y="212"/>
                </a:lnTo>
                <a:lnTo>
                  <a:pt x="638" y="210"/>
                </a:lnTo>
                <a:lnTo>
                  <a:pt x="636" y="210"/>
                </a:lnTo>
                <a:lnTo>
                  <a:pt x="636" y="210"/>
                </a:lnTo>
                <a:lnTo>
                  <a:pt x="636" y="210"/>
                </a:lnTo>
                <a:lnTo>
                  <a:pt x="638" y="210"/>
                </a:lnTo>
                <a:lnTo>
                  <a:pt x="638" y="210"/>
                </a:lnTo>
                <a:lnTo>
                  <a:pt x="638" y="210"/>
                </a:lnTo>
                <a:lnTo>
                  <a:pt x="638" y="210"/>
                </a:lnTo>
                <a:lnTo>
                  <a:pt x="638" y="210"/>
                </a:lnTo>
                <a:lnTo>
                  <a:pt x="638" y="210"/>
                </a:lnTo>
                <a:lnTo>
                  <a:pt x="636" y="208"/>
                </a:lnTo>
                <a:lnTo>
                  <a:pt x="634" y="206"/>
                </a:lnTo>
                <a:lnTo>
                  <a:pt x="634" y="206"/>
                </a:lnTo>
                <a:lnTo>
                  <a:pt x="634" y="206"/>
                </a:lnTo>
                <a:lnTo>
                  <a:pt x="634" y="206"/>
                </a:lnTo>
                <a:lnTo>
                  <a:pt x="634" y="204"/>
                </a:lnTo>
                <a:lnTo>
                  <a:pt x="634" y="204"/>
                </a:lnTo>
                <a:lnTo>
                  <a:pt x="634" y="204"/>
                </a:lnTo>
                <a:lnTo>
                  <a:pt x="634" y="202"/>
                </a:lnTo>
                <a:lnTo>
                  <a:pt x="634" y="202"/>
                </a:lnTo>
                <a:lnTo>
                  <a:pt x="634" y="202"/>
                </a:lnTo>
                <a:lnTo>
                  <a:pt x="634" y="202"/>
                </a:lnTo>
                <a:lnTo>
                  <a:pt x="634" y="202"/>
                </a:lnTo>
                <a:lnTo>
                  <a:pt x="634" y="200"/>
                </a:lnTo>
                <a:lnTo>
                  <a:pt x="634" y="200"/>
                </a:lnTo>
                <a:lnTo>
                  <a:pt x="632" y="200"/>
                </a:lnTo>
                <a:lnTo>
                  <a:pt x="632" y="198"/>
                </a:lnTo>
                <a:lnTo>
                  <a:pt x="632" y="196"/>
                </a:lnTo>
                <a:lnTo>
                  <a:pt x="632" y="196"/>
                </a:lnTo>
                <a:lnTo>
                  <a:pt x="632" y="196"/>
                </a:lnTo>
                <a:lnTo>
                  <a:pt x="630" y="196"/>
                </a:lnTo>
                <a:lnTo>
                  <a:pt x="630" y="196"/>
                </a:lnTo>
                <a:lnTo>
                  <a:pt x="630" y="196"/>
                </a:lnTo>
                <a:lnTo>
                  <a:pt x="630" y="196"/>
                </a:lnTo>
                <a:lnTo>
                  <a:pt x="630" y="196"/>
                </a:lnTo>
                <a:lnTo>
                  <a:pt x="630" y="196"/>
                </a:lnTo>
                <a:lnTo>
                  <a:pt x="632" y="194"/>
                </a:lnTo>
                <a:lnTo>
                  <a:pt x="634" y="194"/>
                </a:lnTo>
                <a:lnTo>
                  <a:pt x="634" y="194"/>
                </a:lnTo>
                <a:lnTo>
                  <a:pt x="632" y="194"/>
                </a:lnTo>
                <a:lnTo>
                  <a:pt x="632" y="194"/>
                </a:lnTo>
                <a:lnTo>
                  <a:pt x="632" y="194"/>
                </a:lnTo>
                <a:lnTo>
                  <a:pt x="632" y="194"/>
                </a:lnTo>
                <a:lnTo>
                  <a:pt x="632" y="194"/>
                </a:lnTo>
                <a:lnTo>
                  <a:pt x="630" y="194"/>
                </a:lnTo>
                <a:lnTo>
                  <a:pt x="630" y="194"/>
                </a:lnTo>
                <a:lnTo>
                  <a:pt x="630" y="194"/>
                </a:lnTo>
                <a:lnTo>
                  <a:pt x="630" y="194"/>
                </a:lnTo>
                <a:lnTo>
                  <a:pt x="630" y="194"/>
                </a:lnTo>
                <a:lnTo>
                  <a:pt x="630" y="194"/>
                </a:lnTo>
                <a:lnTo>
                  <a:pt x="630" y="194"/>
                </a:lnTo>
                <a:lnTo>
                  <a:pt x="630" y="192"/>
                </a:lnTo>
                <a:lnTo>
                  <a:pt x="630" y="192"/>
                </a:lnTo>
                <a:lnTo>
                  <a:pt x="630" y="192"/>
                </a:lnTo>
                <a:lnTo>
                  <a:pt x="630" y="190"/>
                </a:lnTo>
                <a:lnTo>
                  <a:pt x="630" y="190"/>
                </a:lnTo>
                <a:lnTo>
                  <a:pt x="630" y="190"/>
                </a:lnTo>
                <a:lnTo>
                  <a:pt x="630" y="190"/>
                </a:lnTo>
                <a:lnTo>
                  <a:pt x="630" y="190"/>
                </a:lnTo>
                <a:lnTo>
                  <a:pt x="630" y="190"/>
                </a:lnTo>
                <a:lnTo>
                  <a:pt x="630" y="190"/>
                </a:lnTo>
                <a:lnTo>
                  <a:pt x="628" y="190"/>
                </a:lnTo>
                <a:lnTo>
                  <a:pt x="628" y="190"/>
                </a:lnTo>
                <a:lnTo>
                  <a:pt x="626" y="188"/>
                </a:lnTo>
                <a:lnTo>
                  <a:pt x="624" y="188"/>
                </a:lnTo>
                <a:lnTo>
                  <a:pt x="624" y="186"/>
                </a:lnTo>
                <a:lnTo>
                  <a:pt x="622" y="186"/>
                </a:lnTo>
                <a:lnTo>
                  <a:pt x="622" y="186"/>
                </a:lnTo>
                <a:lnTo>
                  <a:pt x="622" y="186"/>
                </a:lnTo>
                <a:lnTo>
                  <a:pt x="622" y="186"/>
                </a:lnTo>
                <a:lnTo>
                  <a:pt x="622" y="186"/>
                </a:lnTo>
                <a:lnTo>
                  <a:pt x="622" y="184"/>
                </a:lnTo>
                <a:lnTo>
                  <a:pt x="622" y="184"/>
                </a:lnTo>
                <a:lnTo>
                  <a:pt x="620" y="184"/>
                </a:lnTo>
                <a:lnTo>
                  <a:pt x="620" y="184"/>
                </a:lnTo>
                <a:lnTo>
                  <a:pt x="618" y="182"/>
                </a:lnTo>
                <a:lnTo>
                  <a:pt x="618" y="182"/>
                </a:lnTo>
                <a:lnTo>
                  <a:pt x="618" y="182"/>
                </a:lnTo>
                <a:lnTo>
                  <a:pt x="618" y="182"/>
                </a:lnTo>
                <a:lnTo>
                  <a:pt x="618" y="182"/>
                </a:lnTo>
                <a:lnTo>
                  <a:pt x="614" y="182"/>
                </a:lnTo>
                <a:lnTo>
                  <a:pt x="612" y="182"/>
                </a:lnTo>
                <a:lnTo>
                  <a:pt x="612" y="182"/>
                </a:lnTo>
                <a:lnTo>
                  <a:pt x="612" y="180"/>
                </a:lnTo>
                <a:lnTo>
                  <a:pt x="608" y="180"/>
                </a:lnTo>
                <a:lnTo>
                  <a:pt x="608" y="178"/>
                </a:lnTo>
                <a:lnTo>
                  <a:pt x="608" y="178"/>
                </a:lnTo>
                <a:lnTo>
                  <a:pt x="606" y="178"/>
                </a:lnTo>
                <a:lnTo>
                  <a:pt x="604" y="178"/>
                </a:lnTo>
                <a:lnTo>
                  <a:pt x="604" y="178"/>
                </a:lnTo>
                <a:lnTo>
                  <a:pt x="602" y="176"/>
                </a:lnTo>
                <a:lnTo>
                  <a:pt x="600" y="176"/>
                </a:lnTo>
                <a:lnTo>
                  <a:pt x="600" y="176"/>
                </a:lnTo>
                <a:lnTo>
                  <a:pt x="600" y="174"/>
                </a:lnTo>
                <a:lnTo>
                  <a:pt x="600" y="174"/>
                </a:lnTo>
                <a:lnTo>
                  <a:pt x="600" y="174"/>
                </a:lnTo>
                <a:lnTo>
                  <a:pt x="600" y="174"/>
                </a:lnTo>
                <a:lnTo>
                  <a:pt x="598" y="174"/>
                </a:lnTo>
                <a:lnTo>
                  <a:pt x="598" y="174"/>
                </a:lnTo>
                <a:lnTo>
                  <a:pt x="596" y="174"/>
                </a:lnTo>
                <a:lnTo>
                  <a:pt x="596" y="174"/>
                </a:lnTo>
                <a:lnTo>
                  <a:pt x="596" y="174"/>
                </a:lnTo>
                <a:lnTo>
                  <a:pt x="594" y="174"/>
                </a:lnTo>
                <a:lnTo>
                  <a:pt x="594" y="174"/>
                </a:lnTo>
                <a:lnTo>
                  <a:pt x="594" y="174"/>
                </a:lnTo>
                <a:lnTo>
                  <a:pt x="594" y="174"/>
                </a:lnTo>
                <a:lnTo>
                  <a:pt x="592" y="174"/>
                </a:lnTo>
                <a:lnTo>
                  <a:pt x="590" y="174"/>
                </a:lnTo>
                <a:lnTo>
                  <a:pt x="590" y="174"/>
                </a:lnTo>
                <a:lnTo>
                  <a:pt x="590" y="174"/>
                </a:lnTo>
                <a:lnTo>
                  <a:pt x="590" y="174"/>
                </a:lnTo>
                <a:lnTo>
                  <a:pt x="590" y="174"/>
                </a:lnTo>
                <a:lnTo>
                  <a:pt x="590" y="174"/>
                </a:lnTo>
                <a:lnTo>
                  <a:pt x="590" y="174"/>
                </a:lnTo>
                <a:lnTo>
                  <a:pt x="590" y="174"/>
                </a:lnTo>
                <a:lnTo>
                  <a:pt x="590" y="174"/>
                </a:lnTo>
                <a:lnTo>
                  <a:pt x="588" y="174"/>
                </a:lnTo>
                <a:lnTo>
                  <a:pt x="588" y="174"/>
                </a:lnTo>
                <a:lnTo>
                  <a:pt x="588" y="174"/>
                </a:lnTo>
                <a:lnTo>
                  <a:pt x="586" y="172"/>
                </a:lnTo>
                <a:lnTo>
                  <a:pt x="586" y="172"/>
                </a:lnTo>
                <a:lnTo>
                  <a:pt x="586" y="172"/>
                </a:lnTo>
                <a:lnTo>
                  <a:pt x="582" y="170"/>
                </a:lnTo>
                <a:lnTo>
                  <a:pt x="582" y="170"/>
                </a:lnTo>
                <a:lnTo>
                  <a:pt x="580" y="168"/>
                </a:lnTo>
                <a:lnTo>
                  <a:pt x="580" y="168"/>
                </a:lnTo>
                <a:lnTo>
                  <a:pt x="582" y="166"/>
                </a:lnTo>
                <a:lnTo>
                  <a:pt x="582" y="164"/>
                </a:lnTo>
                <a:lnTo>
                  <a:pt x="582" y="164"/>
                </a:lnTo>
                <a:lnTo>
                  <a:pt x="582" y="164"/>
                </a:lnTo>
                <a:lnTo>
                  <a:pt x="582" y="164"/>
                </a:lnTo>
                <a:lnTo>
                  <a:pt x="584" y="164"/>
                </a:lnTo>
                <a:lnTo>
                  <a:pt x="584" y="166"/>
                </a:lnTo>
                <a:lnTo>
                  <a:pt x="584" y="166"/>
                </a:lnTo>
                <a:lnTo>
                  <a:pt x="584" y="166"/>
                </a:lnTo>
                <a:lnTo>
                  <a:pt x="584" y="166"/>
                </a:lnTo>
                <a:lnTo>
                  <a:pt x="584" y="166"/>
                </a:lnTo>
                <a:lnTo>
                  <a:pt x="586" y="164"/>
                </a:lnTo>
                <a:lnTo>
                  <a:pt x="586" y="164"/>
                </a:lnTo>
                <a:lnTo>
                  <a:pt x="584" y="164"/>
                </a:lnTo>
                <a:lnTo>
                  <a:pt x="582" y="164"/>
                </a:lnTo>
                <a:lnTo>
                  <a:pt x="582" y="164"/>
                </a:lnTo>
                <a:lnTo>
                  <a:pt x="582" y="164"/>
                </a:lnTo>
                <a:lnTo>
                  <a:pt x="582" y="164"/>
                </a:lnTo>
                <a:lnTo>
                  <a:pt x="580" y="164"/>
                </a:lnTo>
                <a:lnTo>
                  <a:pt x="580" y="166"/>
                </a:lnTo>
                <a:lnTo>
                  <a:pt x="580" y="166"/>
                </a:lnTo>
                <a:lnTo>
                  <a:pt x="580" y="166"/>
                </a:lnTo>
                <a:lnTo>
                  <a:pt x="580" y="166"/>
                </a:lnTo>
                <a:lnTo>
                  <a:pt x="580" y="166"/>
                </a:lnTo>
                <a:lnTo>
                  <a:pt x="580" y="166"/>
                </a:lnTo>
                <a:lnTo>
                  <a:pt x="578" y="166"/>
                </a:lnTo>
                <a:lnTo>
                  <a:pt x="578" y="164"/>
                </a:lnTo>
                <a:lnTo>
                  <a:pt x="578" y="164"/>
                </a:lnTo>
                <a:lnTo>
                  <a:pt x="578" y="164"/>
                </a:lnTo>
                <a:lnTo>
                  <a:pt x="576" y="164"/>
                </a:lnTo>
                <a:lnTo>
                  <a:pt x="576" y="164"/>
                </a:lnTo>
                <a:lnTo>
                  <a:pt x="576" y="164"/>
                </a:lnTo>
                <a:lnTo>
                  <a:pt x="576" y="164"/>
                </a:lnTo>
                <a:lnTo>
                  <a:pt x="576" y="166"/>
                </a:lnTo>
                <a:lnTo>
                  <a:pt x="576" y="166"/>
                </a:lnTo>
                <a:lnTo>
                  <a:pt x="576" y="166"/>
                </a:lnTo>
                <a:lnTo>
                  <a:pt x="574" y="166"/>
                </a:lnTo>
                <a:lnTo>
                  <a:pt x="574" y="164"/>
                </a:lnTo>
                <a:lnTo>
                  <a:pt x="574" y="164"/>
                </a:lnTo>
                <a:lnTo>
                  <a:pt x="574" y="164"/>
                </a:lnTo>
                <a:lnTo>
                  <a:pt x="574" y="164"/>
                </a:lnTo>
                <a:lnTo>
                  <a:pt x="574" y="162"/>
                </a:lnTo>
                <a:lnTo>
                  <a:pt x="574" y="162"/>
                </a:lnTo>
                <a:lnTo>
                  <a:pt x="574" y="162"/>
                </a:lnTo>
                <a:lnTo>
                  <a:pt x="574" y="162"/>
                </a:lnTo>
                <a:lnTo>
                  <a:pt x="574" y="162"/>
                </a:lnTo>
                <a:lnTo>
                  <a:pt x="574" y="162"/>
                </a:lnTo>
                <a:lnTo>
                  <a:pt x="572" y="162"/>
                </a:lnTo>
                <a:lnTo>
                  <a:pt x="572" y="162"/>
                </a:lnTo>
                <a:lnTo>
                  <a:pt x="572" y="162"/>
                </a:lnTo>
                <a:lnTo>
                  <a:pt x="570" y="162"/>
                </a:lnTo>
                <a:lnTo>
                  <a:pt x="570" y="158"/>
                </a:lnTo>
                <a:lnTo>
                  <a:pt x="570" y="158"/>
                </a:lnTo>
                <a:lnTo>
                  <a:pt x="568" y="160"/>
                </a:lnTo>
                <a:lnTo>
                  <a:pt x="568" y="160"/>
                </a:lnTo>
                <a:lnTo>
                  <a:pt x="568" y="160"/>
                </a:lnTo>
                <a:lnTo>
                  <a:pt x="568" y="160"/>
                </a:lnTo>
                <a:lnTo>
                  <a:pt x="568" y="160"/>
                </a:lnTo>
                <a:lnTo>
                  <a:pt x="568" y="160"/>
                </a:lnTo>
                <a:lnTo>
                  <a:pt x="568" y="160"/>
                </a:lnTo>
                <a:lnTo>
                  <a:pt x="568" y="160"/>
                </a:lnTo>
                <a:lnTo>
                  <a:pt x="566" y="158"/>
                </a:lnTo>
                <a:lnTo>
                  <a:pt x="566" y="158"/>
                </a:lnTo>
                <a:lnTo>
                  <a:pt x="566" y="158"/>
                </a:lnTo>
                <a:lnTo>
                  <a:pt x="566" y="156"/>
                </a:lnTo>
                <a:lnTo>
                  <a:pt x="566" y="156"/>
                </a:lnTo>
                <a:lnTo>
                  <a:pt x="566" y="156"/>
                </a:lnTo>
                <a:lnTo>
                  <a:pt x="566" y="156"/>
                </a:lnTo>
                <a:lnTo>
                  <a:pt x="566" y="156"/>
                </a:lnTo>
                <a:lnTo>
                  <a:pt x="568" y="156"/>
                </a:lnTo>
                <a:lnTo>
                  <a:pt x="568" y="156"/>
                </a:lnTo>
                <a:lnTo>
                  <a:pt x="568" y="156"/>
                </a:lnTo>
                <a:lnTo>
                  <a:pt x="568" y="154"/>
                </a:lnTo>
                <a:lnTo>
                  <a:pt x="568" y="154"/>
                </a:lnTo>
                <a:lnTo>
                  <a:pt x="568" y="154"/>
                </a:lnTo>
                <a:lnTo>
                  <a:pt x="568" y="154"/>
                </a:lnTo>
                <a:lnTo>
                  <a:pt x="568" y="152"/>
                </a:lnTo>
                <a:lnTo>
                  <a:pt x="568" y="152"/>
                </a:lnTo>
                <a:lnTo>
                  <a:pt x="570" y="150"/>
                </a:lnTo>
                <a:lnTo>
                  <a:pt x="570" y="150"/>
                </a:lnTo>
                <a:lnTo>
                  <a:pt x="570" y="150"/>
                </a:lnTo>
                <a:lnTo>
                  <a:pt x="570" y="150"/>
                </a:lnTo>
                <a:lnTo>
                  <a:pt x="570" y="148"/>
                </a:lnTo>
                <a:lnTo>
                  <a:pt x="570" y="148"/>
                </a:lnTo>
                <a:lnTo>
                  <a:pt x="568" y="150"/>
                </a:lnTo>
                <a:lnTo>
                  <a:pt x="568" y="150"/>
                </a:lnTo>
                <a:lnTo>
                  <a:pt x="566" y="152"/>
                </a:lnTo>
                <a:lnTo>
                  <a:pt x="566" y="152"/>
                </a:lnTo>
                <a:lnTo>
                  <a:pt x="566" y="152"/>
                </a:lnTo>
                <a:lnTo>
                  <a:pt x="566" y="152"/>
                </a:lnTo>
                <a:lnTo>
                  <a:pt x="566" y="154"/>
                </a:lnTo>
                <a:lnTo>
                  <a:pt x="566" y="154"/>
                </a:lnTo>
                <a:lnTo>
                  <a:pt x="566" y="156"/>
                </a:lnTo>
                <a:lnTo>
                  <a:pt x="566" y="156"/>
                </a:lnTo>
                <a:lnTo>
                  <a:pt x="566" y="156"/>
                </a:lnTo>
                <a:lnTo>
                  <a:pt x="566" y="156"/>
                </a:lnTo>
                <a:lnTo>
                  <a:pt x="566" y="156"/>
                </a:lnTo>
                <a:lnTo>
                  <a:pt x="566" y="156"/>
                </a:lnTo>
                <a:lnTo>
                  <a:pt x="564" y="156"/>
                </a:lnTo>
                <a:lnTo>
                  <a:pt x="566" y="158"/>
                </a:lnTo>
                <a:lnTo>
                  <a:pt x="566" y="158"/>
                </a:lnTo>
                <a:lnTo>
                  <a:pt x="566" y="158"/>
                </a:lnTo>
                <a:lnTo>
                  <a:pt x="566" y="158"/>
                </a:lnTo>
                <a:lnTo>
                  <a:pt x="564" y="160"/>
                </a:lnTo>
                <a:lnTo>
                  <a:pt x="564" y="160"/>
                </a:lnTo>
                <a:lnTo>
                  <a:pt x="562" y="162"/>
                </a:lnTo>
                <a:lnTo>
                  <a:pt x="562" y="162"/>
                </a:lnTo>
                <a:lnTo>
                  <a:pt x="562" y="162"/>
                </a:lnTo>
                <a:lnTo>
                  <a:pt x="562" y="162"/>
                </a:lnTo>
                <a:lnTo>
                  <a:pt x="562" y="162"/>
                </a:lnTo>
                <a:lnTo>
                  <a:pt x="564" y="162"/>
                </a:lnTo>
                <a:lnTo>
                  <a:pt x="564" y="164"/>
                </a:lnTo>
                <a:lnTo>
                  <a:pt x="564" y="164"/>
                </a:lnTo>
                <a:lnTo>
                  <a:pt x="564" y="164"/>
                </a:lnTo>
                <a:lnTo>
                  <a:pt x="562" y="166"/>
                </a:lnTo>
                <a:lnTo>
                  <a:pt x="560" y="166"/>
                </a:lnTo>
                <a:lnTo>
                  <a:pt x="560" y="168"/>
                </a:lnTo>
                <a:lnTo>
                  <a:pt x="560" y="168"/>
                </a:lnTo>
                <a:lnTo>
                  <a:pt x="560" y="168"/>
                </a:lnTo>
                <a:lnTo>
                  <a:pt x="560" y="168"/>
                </a:lnTo>
                <a:lnTo>
                  <a:pt x="558" y="166"/>
                </a:lnTo>
                <a:lnTo>
                  <a:pt x="558" y="166"/>
                </a:lnTo>
                <a:lnTo>
                  <a:pt x="558" y="166"/>
                </a:lnTo>
                <a:lnTo>
                  <a:pt x="558" y="166"/>
                </a:lnTo>
                <a:lnTo>
                  <a:pt x="556" y="166"/>
                </a:lnTo>
                <a:lnTo>
                  <a:pt x="556" y="168"/>
                </a:lnTo>
                <a:lnTo>
                  <a:pt x="556" y="168"/>
                </a:lnTo>
                <a:lnTo>
                  <a:pt x="556" y="168"/>
                </a:lnTo>
                <a:lnTo>
                  <a:pt x="556" y="168"/>
                </a:lnTo>
                <a:lnTo>
                  <a:pt x="554" y="168"/>
                </a:lnTo>
                <a:lnTo>
                  <a:pt x="554" y="166"/>
                </a:lnTo>
                <a:lnTo>
                  <a:pt x="554" y="164"/>
                </a:lnTo>
                <a:lnTo>
                  <a:pt x="554" y="164"/>
                </a:lnTo>
                <a:lnTo>
                  <a:pt x="554" y="164"/>
                </a:lnTo>
                <a:lnTo>
                  <a:pt x="554" y="164"/>
                </a:lnTo>
                <a:lnTo>
                  <a:pt x="554" y="162"/>
                </a:lnTo>
                <a:lnTo>
                  <a:pt x="554" y="162"/>
                </a:lnTo>
                <a:lnTo>
                  <a:pt x="554" y="160"/>
                </a:lnTo>
                <a:lnTo>
                  <a:pt x="554" y="160"/>
                </a:lnTo>
                <a:lnTo>
                  <a:pt x="556" y="160"/>
                </a:lnTo>
                <a:lnTo>
                  <a:pt x="556" y="158"/>
                </a:lnTo>
                <a:lnTo>
                  <a:pt x="556" y="158"/>
                </a:lnTo>
                <a:lnTo>
                  <a:pt x="556" y="158"/>
                </a:lnTo>
                <a:lnTo>
                  <a:pt x="556" y="156"/>
                </a:lnTo>
                <a:lnTo>
                  <a:pt x="556" y="156"/>
                </a:lnTo>
                <a:lnTo>
                  <a:pt x="556" y="156"/>
                </a:lnTo>
                <a:lnTo>
                  <a:pt x="554" y="156"/>
                </a:lnTo>
                <a:lnTo>
                  <a:pt x="554" y="158"/>
                </a:lnTo>
                <a:lnTo>
                  <a:pt x="554" y="156"/>
                </a:lnTo>
                <a:lnTo>
                  <a:pt x="554" y="156"/>
                </a:lnTo>
                <a:lnTo>
                  <a:pt x="554" y="156"/>
                </a:lnTo>
                <a:lnTo>
                  <a:pt x="554" y="154"/>
                </a:lnTo>
                <a:lnTo>
                  <a:pt x="554" y="154"/>
                </a:lnTo>
                <a:lnTo>
                  <a:pt x="554" y="154"/>
                </a:lnTo>
                <a:lnTo>
                  <a:pt x="554" y="154"/>
                </a:lnTo>
                <a:lnTo>
                  <a:pt x="554" y="154"/>
                </a:lnTo>
                <a:lnTo>
                  <a:pt x="554" y="154"/>
                </a:lnTo>
                <a:lnTo>
                  <a:pt x="554" y="154"/>
                </a:lnTo>
                <a:lnTo>
                  <a:pt x="554" y="154"/>
                </a:lnTo>
                <a:lnTo>
                  <a:pt x="554" y="154"/>
                </a:lnTo>
                <a:lnTo>
                  <a:pt x="554" y="154"/>
                </a:lnTo>
                <a:lnTo>
                  <a:pt x="554" y="154"/>
                </a:lnTo>
                <a:lnTo>
                  <a:pt x="552" y="154"/>
                </a:lnTo>
                <a:lnTo>
                  <a:pt x="552" y="154"/>
                </a:lnTo>
                <a:lnTo>
                  <a:pt x="552" y="154"/>
                </a:lnTo>
                <a:lnTo>
                  <a:pt x="552" y="154"/>
                </a:lnTo>
                <a:lnTo>
                  <a:pt x="552" y="154"/>
                </a:lnTo>
                <a:lnTo>
                  <a:pt x="552" y="154"/>
                </a:lnTo>
                <a:lnTo>
                  <a:pt x="552" y="154"/>
                </a:lnTo>
                <a:lnTo>
                  <a:pt x="552" y="152"/>
                </a:lnTo>
                <a:lnTo>
                  <a:pt x="550" y="152"/>
                </a:lnTo>
                <a:lnTo>
                  <a:pt x="550" y="150"/>
                </a:lnTo>
                <a:lnTo>
                  <a:pt x="550" y="150"/>
                </a:lnTo>
                <a:lnTo>
                  <a:pt x="550" y="150"/>
                </a:lnTo>
                <a:lnTo>
                  <a:pt x="548" y="148"/>
                </a:lnTo>
                <a:lnTo>
                  <a:pt x="546" y="148"/>
                </a:lnTo>
                <a:lnTo>
                  <a:pt x="546" y="148"/>
                </a:lnTo>
                <a:lnTo>
                  <a:pt x="546" y="148"/>
                </a:lnTo>
                <a:lnTo>
                  <a:pt x="546" y="148"/>
                </a:lnTo>
                <a:lnTo>
                  <a:pt x="546" y="148"/>
                </a:lnTo>
                <a:lnTo>
                  <a:pt x="546" y="148"/>
                </a:lnTo>
                <a:lnTo>
                  <a:pt x="546" y="148"/>
                </a:lnTo>
                <a:lnTo>
                  <a:pt x="544" y="148"/>
                </a:lnTo>
                <a:lnTo>
                  <a:pt x="544" y="148"/>
                </a:lnTo>
                <a:lnTo>
                  <a:pt x="542" y="146"/>
                </a:lnTo>
                <a:lnTo>
                  <a:pt x="542" y="146"/>
                </a:lnTo>
                <a:lnTo>
                  <a:pt x="544" y="144"/>
                </a:lnTo>
                <a:lnTo>
                  <a:pt x="544" y="144"/>
                </a:lnTo>
                <a:lnTo>
                  <a:pt x="544" y="144"/>
                </a:lnTo>
                <a:lnTo>
                  <a:pt x="544" y="144"/>
                </a:lnTo>
                <a:lnTo>
                  <a:pt x="546" y="144"/>
                </a:lnTo>
                <a:lnTo>
                  <a:pt x="546" y="144"/>
                </a:lnTo>
                <a:lnTo>
                  <a:pt x="546" y="144"/>
                </a:lnTo>
                <a:lnTo>
                  <a:pt x="548" y="144"/>
                </a:lnTo>
                <a:lnTo>
                  <a:pt x="550" y="144"/>
                </a:lnTo>
                <a:lnTo>
                  <a:pt x="552" y="144"/>
                </a:lnTo>
                <a:lnTo>
                  <a:pt x="552" y="144"/>
                </a:lnTo>
                <a:lnTo>
                  <a:pt x="552" y="144"/>
                </a:lnTo>
                <a:lnTo>
                  <a:pt x="552" y="146"/>
                </a:lnTo>
                <a:lnTo>
                  <a:pt x="552" y="146"/>
                </a:lnTo>
                <a:lnTo>
                  <a:pt x="552" y="146"/>
                </a:lnTo>
                <a:lnTo>
                  <a:pt x="552" y="146"/>
                </a:lnTo>
                <a:lnTo>
                  <a:pt x="554" y="146"/>
                </a:lnTo>
                <a:lnTo>
                  <a:pt x="554" y="146"/>
                </a:lnTo>
                <a:lnTo>
                  <a:pt x="554" y="146"/>
                </a:lnTo>
                <a:lnTo>
                  <a:pt x="554" y="146"/>
                </a:lnTo>
                <a:lnTo>
                  <a:pt x="554" y="146"/>
                </a:lnTo>
                <a:lnTo>
                  <a:pt x="554" y="146"/>
                </a:lnTo>
                <a:lnTo>
                  <a:pt x="554" y="144"/>
                </a:lnTo>
                <a:lnTo>
                  <a:pt x="556" y="144"/>
                </a:lnTo>
                <a:lnTo>
                  <a:pt x="556" y="144"/>
                </a:lnTo>
                <a:lnTo>
                  <a:pt x="556" y="142"/>
                </a:lnTo>
                <a:lnTo>
                  <a:pt x="558" y="142"/>
                </a:lnTo>
                <a:lnTo>
                  <a:pt x="558" y="142"/>
                </a:lnTo>
                <a:lnTo>
                  <a:pt x="558" y="140"/>
                </a:lnTo>
                <a:lnTo>
                  <a:pt x="558" y="140"/>
                </a:lnTo>
                <a:lnTo>
                  <a:pt x="558" y="140"/>
                </a:lnTo>
                <a:lnTo>
                  <a:pt x="560" y="140"/>
                </a:lnTo>
                <a:lnTo>
                  <a:pt x="560" y="140"/>
                </a:lnTo>
                <a:lnTo>
                  <a:pt x="560" y="140"/>
                </a:lnTo>
                <a:lnTo>
                  <a:pt x="562" y="140"/>
                </a:lnTo>
                <a:lnTo>
                  <a:pt x="562" y="140"/>
                </a:lnTo>
                <a:lnTo>
                  <a:pt x="562" y="140"/>
                </a:lnTo>
                <a:lnTo>
                  <a:pt x="564" y="142"/>
                </a:lnTo>
                <a:lnTo>
                  <a:pt x="564" y="142"/>
                </a:lnTo>
                <a:lnTo>
                  <a:pt x="566" y="142"/>
                </a:lnTo>
                <a:lnTo>
                  <a:pt x="566" y="142"/>
                </a:lnTo>
                <a:lnTo>
                  <a:pt x="566" y="142"/>
                </a:lnTo>
                <a:lnTo>
                  <a:pt x="566" y="142"/>
                </a:lnTo>
                <a:lnTo>
                  <a:pt x="568" y="142"/>
                </a:lnTo>
                <a:lnTo>
                  <a:pt x="568" y="142"/>
                </a:lnTo>
                <a:lnTo>
                  <a:pt x="568" y="142"/>
                </a:lnTo>
                <a:lnTo>
                  <a:pt x="568" y="144"/>
                </a:lnTo>
                <a:lnTo>
                  <a:pt x="568" y="144"/>
                </a:lnTo>
                <a:lnTo>
                  <a:pt x="568" y="144"/>
                </a:lnTo>
                <a:lnTo>
                  <a:pt x="568" y="144"/>
                </a:lnTo>
                <a:lnTo>
                  <a:pt x="568" y="144"/>
                </a:lnTo>
                <a:lnTo>
                  <a:pt x="568" y="142"/>
                </a:lnTo>
                <a:lnTo>
                  <a:pt x="568" y="142"/>
                </a:lnTo>
                <a:lnTo>
                  <a:pt x="568" y="142"/>
                </a:lnTo>
                <a:lnTo>
                  <a:pt x="568" y="142"/>
                </a:lnTo>
                <a:lnTo>
                  <a:pt x="568" y="142"/>
                </a:lnTo>
                <a:lnTo>
                  <a:pt x="568" y="142"/>
                </a:lnTo>
                <a:lnTo>
                  <a:pt x="568" y="142"/>
                </a:lnTo>
                <a:lnTo>
                  <a:pt x="568" y="142"/>
                </a:lnTo>
                <a:lnTo>
                  <a:pt x="568" y="142"/>
                </a:lnTo>
                <a:lnTo>
                  <a:pt x="570" y="142"/>
                </a:lnTo>
                <a:lnTo>
                  <a:pt x="570" y="144"/>
                </a:lnTo>
                <a:lnTo>
                  <a:pt x="570" y="144"/>
                </a:lnTo>
                <a:lnTo>
                  <a:pt x="570" y="144"/>
                </a:lnTo>
                <a:lnTo>
                  <a:pt x="570" y="142"/>
                </a:lnTo>
                <a:lnTo>
                  <a:pt x="570" y="142"/>
                </a:lnTo>
                <a:lnTo>
                  <a:pt x="570" y="142"/>
                </a:lnTo>
                <a:lnTo>
                  <a:pt x="570" y="140"/>
                </a:lnTo>
                <a:lnTo>
                  <a:pt x="570" y="140"/>
                </a:lnTo>
                <a:lnTo>
                  <a:pt x="570" y="140"/>
                </a:lnTo>
                <a:lnTo>
                  <a:pt x="570" y="140"/>
                </a:lnTo>
                <a:lnTo>
                  <a:pt x="570" y="140"/>
                </a:lnTo>
                <a:lnTo>
                  <a:pt x="572" y="138"/>
                </a:lnTo>
                <a:lnTo>
                  <a:pt x="572" y="138"/>
                </a:lnTo>
                <a:lnTo>
                  <a:pt x="572" y="136"/>
                </a:lnTo>
                <a:lnTo>
                  <a:pt x="572" y="136"/>
                </a:lnTo>
                <a:lnTo>
                  <a:pt x="572" y="136"/>
                </a:lnTo>
                <a:lnTo>
                  <a:pt x="572" y="136"/>
                </a:lnTo>
                <a:lnTo>
                  <a:pt x="572" y="138"/>
                </a:lnTo>
                <a:lnTo>
                  <a:pt x="570" y="138"/>
                </a:lnTo>
                <a:lnTo>
                  <a:pt x="570" y="138"/>
                </a:lnTo>
                <a:lnTo>
                  <a:pt x="570" y="138"/>
                </a:lnTo>
                <a:lnTo>
                  <a:pt x="570" y="138"/>
                </a:lnTo>
                <a:lnTo>
                  <a:pt x="570" y="136"/>
                </a:lnTo>
                <a:lnTo>
                  <a:pt x="570" y="136"/>
                </a:lnTo>
                <a:lnTo>
                  <a:pt x="570" y="136"/>
                </a:lnTo>
                <a:lnTo>
                  <a:pt x="570" y="136"/>
                </a:lnTo>
                <a:lnTo>
                  <a:pt x="570" y="136"/>
                </a:lnTo>
                <a:lnTo>
                  <a:pt x="570" y="136"/>
                </a:lnTo>
                <a:lnTo>
                  <a:pt x="572" y="136"/>
                </a:lnTo>
                <a:lnTo>
                  <a:pt x="572" y="136"/>
                </a:lnTo>
                <a:lnTo>
                  <a:pt x="572" y="134"/>
                </a:lnTo>
                <a:lnTo>
                  <a:pt x="570" y="134"/>
                </a:lnTo>
                <a:lnTo>
                  <a:pt x="570" y="134"/>
                </a:lnTo>
                <a:lnTo>
                  <a:pt x="568" y="136"/>
                </a:lnTo>
                <a:lnTo>
                  <a:pt x="568" y="136"/>
                </a:lnTo>
                <a:lnTo>
                  <a:pt x="568" y="136"/>
                </a:lnTo>
                <a:lnTo>
                  <a:pt x="566" y="136"/>
                </a:lnTo>
                <a:lnTo>
                  <a:pt x="564" y="136"/>
                </a:lnTo>
                <a:lnTo>
                  <a:pt x="564" y="136"/>
                </a:lnTo>
                <a:lnTo>
                  <a:pt x="564" y="136"/>
                </a:lnTo>
                <a:lnTo>
                  <a:pt x="562" y="136"/>
                </a:lnTo>
                <a:lnTo>
                  <a:pt x="560" y="136"/>
                </a:lnTo>
                <a:lnTo>
                  <a:pt x="560" y="136"/>
                </a:lnTo>
                <a:lnTo>
                  <a:pt x="560" y="136"/>
                </a:lnTo>
                <a:lnTo>
                  <a:pt x="558" y="138"/>
                </a:lnTo>
                <a:lnTo>
                  <a:pt x="558" y="138"/>
                </a:lnTo>
                <a:lnTo>
                  <a:pt x="558" y="138"/>
                </a:lnTo>
                <a:lnTo>
                  <a:pt x="558" y="138"/>
                </a:lnTo>
                <a:lnTo>
                  <a:pt x="556" y="138"/>
                </a:lnTo>
                <a:lnTo>
                  <a:pt x="556" y="138"/>
                </a:lnTo>
                <a:lnTo>
                  <a:pt x="556" y="138"/>
                </a:lnTo>
                <a:lnTo>
                  <a:pt x="556" y="136"/>
                </a:lnTo>
                <a:lnTo>
                  <a:pt x="556" y="136"/>
                </a:lnTo>
                <a:lnTo>
                  <a:pt x="556" y="136"/>
                </a:lnTo>
                <a:lnTo>
                  <a:pt x="556" y="136"/>
                </a:lnTo>
                <a:lnTo>
                  <a:pt x="554" y="136"/>
                </a:lnTo>
                <a:lnTo>
                  <a:pt x="554" y="136"/>
                </a:lnTo>
                <a:lnTo>
                  <a:pt x="554" y="136"/>
                </a:lnTo>
                <a:lnTo>
                  <a:pt x="554" y="136"/>
                </a:lnTo>
                <a:lnTo>
                  <a:pt x="554" y="138"/>
                </a:lnTo>
                <a:lnTo>
                  <a:pt x="554" y="138"/>
                </a:lnTo>
                <a:lnTo>
                  <a:pt x="552" y="138"/>
                </a:lnTo>
                <a:lnTo>
                  <a:pt x="552" y="138"/>
                </a:lnTo>
                <a:lnTo>
                  <a:pt x="552" y="138"/>
                </a:lnTo>
                <a:lnTo>
                  <a:pt x="552" y="136"/>
                </a:lnTo>
                <a:lnTo>
                  <a:pt x="552" y="136"/>
                </a:lnTo>
                <a:lnTo>
                  <a:pt x="552" y="136"/>
                </a:lnTo>
                <a:lnTo>
                  <a:pt x="552" y="136"/>
                </a:lnTo>
                <a:lnTo>
                  <a:pt x="552" y="136"/>
                </a:lnTo>
                <a:lnTo>
                  <a:pt x="552" y="136"/>
                </a:lnTo>
                <a:lnTo>
                  <a:pt x="552" y="136"/>
                </a:lnTo>
                <a:lnTo>
                  <a:pt x="550" y="136"/>
                </a:lnTo>
                <a:lnTo>
                  <a:pt x="550" y="136"/>
                </a:lnTo>
                <a:lnTo>
                  <a:pt x="550" y="136"/>
                </a:lnTo>
                <a:lnTo>
                  <a:pt x="550" y="136"/>
                </a:lnTo>
                <a:lnTo>
                  <a:pt x="550" y="136"/>
                </a:lnTo>
                <a:lnTo>
                  <a:pt x="550" y="136"/>
                </a:lnTo>
                <a:lnTo>
                  <a:pt x="550" y="136"/>
                </a:lnTo>
                <a:lnTo>
                  <a:pt x="550" y="136"/>
                </a:lnTo>
                <a:lnTo>
                  <a:pt x="548" y="136"/>
                </a:lnTo>
                <a:lnTo>
                  <a:pt x="548" y="136"/>
                </a:lnTo>
                <a:lnTo>
                  <a:pt x="548" y="136"/>
                </a:lnTo>
                <a:lnTo>
                  <a:pt x="548" y="136"/>
                </a:lnTo>
                <a:lnTo>
                  <a:pt x="548" y="138"/>
                </a:lnTo>
                <a:lnTo>
                  <a:pt x="548" y="138"/>
                </a:lnTo>
                <a:lnTo>
                  <a:pt x="548" y="136"/>
                </a:lnTo>
                <a:lnTo>
                  <a:pt x="548" y="136"/>
                </a:lnTo>
                <a:lnTo>
                  <a:pt x="548" y="136"/>
                </a:lnTo>
                <a:lnTo>
                  <a:pt x="546" y="136"/>
                </a:lnTo>
                <a:lnTo>
                  <a:pt x="546" y="134"/>
                </a:lnTo>
                <a:lnTo>
                  <a:pt x="544" y="134"/>
                </a:lnTo>
                <a:lnTo>
                  <a:pt x="544" y="134"/>
                </a:lnTo>
                <a:lnTo>
                  <a:pt x="542" y="132"/>
                </a:lnTo>
                <a:lnTo>
                  <a:pt x="542" y="130"/>
                </a:lnTo>
                <a:lnTo>
                  <a:pt x="542" y="130"/>
                </a:lnTo>
                <a:lnTo>
                  <a:pt x="542" y="130"/>
                </a:lnTo>
                <a:lnTo>
                  <a:pt x="542" y="128"/>
                </a:lnTo>
                <a:lnTo>
                  <a:pt x="542" y="128"/>
                </a:lnTo>
                <a:lnTo>
                  <a:pt x="542" y="126"/>
                </a:lnTo>
                <a:lnTo>
                  <a:pt x="540" y="126"/>
                </a:lnTo>
                <a:lnTo>
                  <a:pt x="540" y="126"/>
                </a:lnTo>
                <a:lnTo>
                  <a:pt x="540" y="126"/>
                </a:lnTo>
                <a:lnTo>
                  <a:pt x="538" y="126"/>
                </a:lnTo>
                <a:lnTo>
                  <a:pt x="538" y="124"/>
                </a:lnTo>
                <a:lnTo>
                  <a:pt x="538" y="124"/>
                </a:lnTo>
                <a:lnTo>
                  <a:pt x="538" y="124"/>
                </a:lnTo>
                <a:lnTo>
                  <a:pt x="532" y="122"/>
                </a:lnTo>
                <a:lnTo>
                  <a:pt x="532" y="122"/>
                </a:lnTo>
                <a:lnTo>
                  <a:pt x="532" y="122"/>
                </a:lnTo>
                <a:lnTo>
                  <a:pt x="532" y="122"/>
                </a:lnTo>
                <a:lnTo>
                  <a:pt x="534" y="122"/>
                </a:lnTo>
                <a:lnTo>
                  <a:pt x="534" y="124"/>
                </a:lnTo>
                <a:lnTo>
                  <a:pt x="534" y="124"/>
                </a:lnTo>
                <a:lnTo>
                  <a:pt x="534" y="124"/>
                </a:lnTo>
                <a:lnTo>
                  <a:pt x="534" y="124"/>
                </a:lnTo>
                <a:lnTo>
                  <a:pt x="534" y="124"/>
                </a:lnTo>
                <a:lnTo>
                  <a:pt x="534" y="124"/>
                </a:lnTo>
                <a:lnTo>
                  <a:pt x="532" y="124"/>
                </a:lnTo>
                <a:lnTo>
                  <a:pt x="532" y="124"/>
                </a:lnTo>
                <a:lnTo>
                  <a:pt x="532" y="124"/>
                </a:lnTo>
                <a:lnTo>
                  <a:pt x="532" y="124"/>
                </a:lnTo>
                <a:lnTo>
                  <a:pt x="532" y="124"/>
                </a:lnTo>
                <a:lnTo>
                  <a:pt x="530" y="124"/>
                </a:lnTo>
                <a:lnTo>
                  <a:pt x="530" y="124"/>
                </a:lnTo>
                <a:lnTo>
                  <a:pt x="530" y="124"/>
                </a:lnTo>
                <a:lnTo>
                  <a:pt x="530" y="124"/>
                </a:lnTo>
                <a:lnTo>
                  <a:pt x="528" y="122"/>
                </a:lnTo>
                <a:lnTo>
                  <a:pt x="528" y="122"/>
                </a:lnTo>
                <a:lnTo>
                  <a:pt x="530" y="120"/>
                </a:lnTo>
                <a:lnTo>
                  <a:pt x="530" y="120"/>
                </a:lnTo>
                <a:lnTo>
                  <a:pt x="530" y="120"/>
                </a:lnTo>
                <a:lnTo>
                  <a:pt x="530" y="120"/>
                </a:lnTo>
                <a:lnTo>
                  <a:pt x="530" y="120"/>
                </a:lnTo>
                <a:lnTo>
                  <a:pt x="532" y="120"/>
                </a:lnTo>
                <a:lnTo>
                  <a:pt x="532" y="120"/>
                </a:lnTo>
                <a:lnTo>
                  <a:pt x="532" y="120"/>
                </a:lnTo>
                <a:lnTo>
                  <a:pt x="532" y="120"/>
                </a:lnTo>
                <a:lnTo>
                  <a:pt x="532" y="120"/>
                </a:lnTo>
                <a:lnTo>
                  <a:pt x="532" y="118"/>
                </a:lnTo>
                <a:lnTo>
                  <a:pt x="532" y="118"/>
                </a:lnTo>
                <a:lnTo>
                  <a:pt x="534" y="114"/>
                </a:lnTo>
                <a:lnTo>
                  <a:pt x="532" y="114"/>
                </a:lnTo>
                <a:lnTo>
                  <a:pt x="532" y="112"/>
                </a:lnTo>
                <a:lnTo>
                  <a:pt x="532" y="112"/>
                </a:lnTo>
                <a:lnTo>
                  <a:pt x="536" y="112"/>
                </a:lnTo>
                <a:lnTo>
                  <a:pt x="536" y="112"/>
                </a:lnTo>
                <a:lnTo>
                  <a:pt x="536" y="112"/>
                </a:lnTo>
                <a:lnTo>
                  <a:pt x="536" y="112"/>
                </a:lnTo>
                <a:lnTo>
                  <a:pt x="536" y="112"/>
                </a:lnTo>
                <a:lnTo>
                  <a:pt x="536" y="112"/>
                </a:lnTo>
                <a:lnTo>
                  <a:pt x="536" y="112"/>
                </a:lnTo>
                <a:lnTo>
                  <a:pt x="536" y="112"/>
                </a:lnTo>
                <a:lnTo>
                  <a:pt x="538" y="112"/>
                </a:lnTo>
                <a:lnTo>
                  <a:pt x="540" y="112"/>
                </a:lnTo>
                <a:lnTo>
                  <a:pt x="540" y="112"/>
                </a:lnTo>
                <a:lnTo>
                  <a:pt x="540" y="112"/>
                </a:lnTo>
                <a:lnTo>
                  <a:pt x="542" y="112"/>
                </a:lnTo>
                <a:lnTo>
                  <a:pt x="542" y="110"/>
                </a:lnTo>
                <a:lnTo>
                  <a:pt x="542" y="110"/>
                </a:lnTo>
                <a:lnTo>
                  <a:pt x="542" y="110"/>
                </a:lnTo>
                <a:lnTo>
                  <a:pt x="542" y="110"/>
                </a:lnTo>
                <a:lnTo>
                  <a:pt x="542" y="110"/>
                </a:lnTo>
                <a:lnTo>
                  <a:pt x="542" y="110"/>
                </a:lnTo>
                <a:lnTo>
                  <a:pt x="542" y="110"/>
                </a:lnTo>
                <a:lnTo>
                  <a:pt x="546" y="108"/>
                </a:lnTo>
                <a:lnTo>
                  <a:pt x="546" y="106"/>
                </a:lnTo>
                <a:lnTo>
                  <a:pt x="546" y="106"/>
                </a:lnTo>
                <a:lnTo>
                  <a:pt x="546" y="106"/>
                </a:lnTo>
                <a:lnTo>
                  <a:pt x="548" y="106"/>
                </a:lnTo>
                <a:lnTo>
                  <a:pt x="548" y="106"/>
                </a:lnTo>
                <a:lnTo>
                  <a:pt x="550" y="106"/>
                </a:lnTo>
                <a:lnTo>
                  <a:pt x="550" y="104"/>
                </a:lnTo>
                <a:lnTo>
                  <a:pt x="552" y="106"/>
                </a:lnTo>
                <a:lnTo>
                  <a:pt x="554" y="106"/>
                </a:lnTo>
                <a:lnTo>
                  <a:pt x="554" y="106"/>
                </a:lnTo>
                <a:lnTo>
                  <a:pt x="556" y="106"/>
                </a:lnTo>
                <a:lnTo>
                  <a:pt x="556" y="106"/>
                </a:lnTo>
                <a:lnTo>
                  <a:pt x="560" y="108"/>
                </a:lnTo>
                <a:lnTo>
                  <a:pt x="560" y="108"/>
                </a:lnTo>
                <a:lnTo>
                  <a:pt x="560" y="108"/>
                </a:lnTo>
                <a:lnTo>
                  <a:pt x="562" y="110"/>
                </a:lnTo>
                <a:lnTo>
                  <a:pt x="562" y="110"/>
                </a:lnTo>
                <a:lnTo>
                  <a:pt x="564" y="110"/>
                </a:lnTo>
                <a:lnTo>
                  <a:pt x="564" y="110"/>
                </a:lnTo>
                <a:lnTo>
                  <a:pt x="564" y="112"/>
                </a:lnTo>
                <a:lnTo>
                  <a:pt x="564" y="112"/>
                </a:lnTo>
                <a:lnTo>
                  <a:pt x="564" y="112"/>
                </a:lnTo>
                <a:lnTo>
                  <a:pt x="564" y="112"/>
                </a:lnTo>
                <a:lnTo>
                  <a:pt x="564" y="112"/>
                </a:lnTo>
                <a:lnTo>
                  <a:pt x="566" y="112"/>
                </a:lnTo>
                <a:lnTo>
                  <a:pt x="570" y="112"/>
                </a:lnTo>
                <a:lnTo>
                  <a:pt x="570" y="112"/>
                </a:lnTo>
                <a:lnTo>
                  <a:pt x="570" y="112"/>
                </a:lnTo>
                <a:lnTo>
                  <a:pt x="570" y="112"/>
                </a:lnTo>
                <a:lnTo>
                  <a:pt x="570" y="112"/>
                </a:lnTo>
                <a:lnTo>
                  <a:pt x="572" y="112"/>
                </a:lnTo>
                <a:lnTo>
                  <a:pt x="572" y="112"/>
                </a:lnTo>
                <a:lnTo>
                  <a:pt x="572" y="112"/>
                </a:lnTo>
                <a:lnTo>
                  <a:pt x="574" y="114"/>
                </a:lnTo>
                <a:lnTo>
                  <a:pt x="574" y="114"/>
                </a:lnTo>
                <a:lnTo>
                  <a:pt x="574" y="114"/>
                </a:lnTo>
                <a:lnTo>
                  <a:pt x="574" y="116"/>
                </a:lnTo>
                <a:lnTo>
                  <a:pt x="574" y="118"/>
                </a:lnTo>
                <a:lnTo>
                  <a:pt x="574" y="118"/>
                </a:lnTo>
                <a:lnTo>
                  <a:pt x="576" y="118"/>
                </a:lnTo>
                <a:lnTo>
                  <a:pt x="576" y="120"/>
                </a:lnTo>
                <a:lnTo>
                  <a:pt x="576" y="120"/>
                </a:lnTo>
                <a:lnTo>
                  <a:pt x="576" y="120"/>
                </a:lnTo>
                <a:lnTo>
                  <a:pt x="576" y="120"/>
                </a:lnTo>
                <a:lnTo>
                  <a:pt x="576" y="122"/>
                </a:lnTo>
                <a:lnTo>
                  <a:pt x="576" y="122"/>
                </a:lnTo>
                <a:lnTo>
                  <a:pt x="576" y="122"/>
                </a:lnTo>
                <a:lnTo>
                  <a:pt x="576" y="122"/>
                </a:lnTo>
                <a:lnTo>
                  <a:pt x="576" y="122"/>
                </a:lnTo>
                <a:lnTo>
                  <a:pt x="576" y="122"/>
                </a:lnTo>
                <a:lnTo>
                  <a:pt x="576" y="124"/>
                </a:lnTo>
                <a:lnTo>
                  <a:pt x="576" y="124"/>
                </a:lnTo>
                <a:lnTo>
                  <a:pt x="576" y="126"/>
                </a:lnTo>
                <a:lnTo>
                  <a:pt x="576" y="126"/>
                </a:lnTo>
                <a:lnTo>
                  <a:pt x="574" y="126"/>
                </a:lnTo>
                <a:lnTo>
                  <a:pt x="574" y="128"/>
                </a:lnTo>
                <a:lnTo>
                  <a:pt x="574" y="130"/>
                </a:lnTo>
                <a:lnTo>
                  <a:pt x="574" y="132"/>
                </a:lnTo>
                <a:close/>
                <a:moveTo>
                  <a:pt x="140" y="106"/>
                </a:moveTo>
                <a:lnTo>
                  <a:pt x="140" y="106"/>
                </a:lnTo>
                <a:lnTo>
                  <a:pt x="140" y="106"/>
                </a:lnTo>
                <a:lnTo>
                  <a:pt x="142" y="106"/>
                </a:lnTo>
                <a:lnTo>
                  <a:pt x="142" y="108"/>
                </a:lnTo>
                <a:lnTo>
                  <a:pt x="142" y="108"/>
                </a:lnTo>
                <a:lnTo>
                  <a:pt x="140" y="110"/>
                </a:lnTo>
                <a:lnTo>
                  <a:pt x="140" y="110"/>
                </a:lnTo>
                <a:lnTo>
                  <a:pt x="140" y="110"/>
                </a:lnTo>
                <a:lnTo>
                  <a:pt x="138" y="108"/>
                </a:lnTo>
                <a:lnTo>
                  <a:pt x="136" y="108"/>
                </a:lnTo>
                <a:lnTo>
                  <a:pt x="136" y="106"/>
                </a:lnTo>
                <a:lnTo>
                  <a:pt x="136" y="106"/>
                </a:lnTo>
                <a:lnTo>
                  <a:pt x="138" y="106"/>
                </a:lnTo>
                <a:lnTo>
                  <a:pt x="138" y="106"/>
                </a:lnTo>
                <a:lnTo>
                  <a:pt x="140" y="104"/>
                </a:lnTo>
                <a:lnTo>
                  <a:pt x="140" y="104"/>
                </a:lnTo>
                <a:lnTo>
                  <a:pt x="140" y="106"/>
                </a:lnTo>
                <a:close/>
                <a:moveTo>
                  <a:pt x="398" y="106"/>
                </a:moveTo>
                <a:lnTo>
                  <a:pt x="398" y="106"/>
                </a:lnTo>
                <a:lnTo>
                  <a:pt x="398" y="106"/>
                </a:lnTo>
                <a:lnTo>
                  <a:pt x="398" y="106"/>
                </a:lnTo>
                <a:lnTo>
                  <a:pt x="396" y="106"/>
                </a:lnTo>
                <a:lnTo>
                  <a:pt x="396" y="106"/>
                </a:lnTo>
                <a:lnTo>
                  <a:pt x="396" y="106"/>
                </a:lnTo>
                <a:lnTo>
                  <a:pt x="394" y="106"/>
                </a:lnTo>
                <a:lnTo>
                  <a:pt x="394" y="106"/>
                </a:lnTo>
                <a:lnTo>
                  <a:pt x="394" y="106"/>
                </a:lnTo>
                <a:lnTo>
                  <a:pt x="394" y="104"/>
                </a:lnTo>
                <a:lnTo>
                  <a:pt x="396" y="104"/>
                </a:lnTo>
                <a:lnTo>
                  <a:pt x="396" y="104"/>
                </a:lnTo>
                <a:lnTo>
                  <a:pt x="396" y="104"/>
                </a:lnTo>
                <a:lnTo>
                  <a:pt x="396" y="104"/>
                </a:lnTo>
                <a:lnTo>
                  <a:pt x="396" y="104"/>
                </a:lnTo>
                <a:lnTo>
                  <a:pt x="396" y="104"/>
                </a:lnTo>
                <a:lnTo>
                  <a:pt x="398" y="104"/>
                </a:lnTo>
                <a:lnTo>
                  <a:pt x="398" y="106"/>
                </a:lnTo>
                <a:close/>
                <a:moveTo>
                  <a:pt x="478" y="104"/>
                </a:moveTo>
                <a:lnTo>
                  <a:pt x="478" y="104"/>
                </a:lnTo>
                <a:lnTo>
                  <a:pt x="478" y="104"/>
                </a:lnTo>
                <a:lnTo>
                  <a:pt x="480" y="106"/>
                </a:lnTo>
                <a:lnTo>
                  <a:pt x="480" y="106"/>
                </a:lnTo>
                <a:lnTo>
                  <a:pt x="480" y="108"/>
                </a:lnTo>
                <a:lnTo>
                  <a:pt x="480" y="108"/>
                </a:lnTo>
                <a:lnTo>
                  <a:pt x="480" y="108"/>
                </a:lnTo>
                <a:lnTo>
                  <a:pt x="480" y="108"/>
                </a:lnTo>
                <a:lnTo>
                  <a:pt x="480" y="108"/>
                </a:lnTo>
                <a:lnTo>
                  <a:pt x="480" y="108"/>
                </a:lnTo>
                <a:lnTo>
                  <a:pt x="480" y="108"/>
                </a:lnTo>
                <a:lnTo>
                  <a:pt x="480" y="108"/>
                </a:lnTo>
                <a:lnTo>
                  <a:pt x="480" y="108"/>
                </a:lnTo>
                <a:lnTo>
                  <a:pt x="480" y="110"/>
                </a:lnTo>
                <a:lnTo>
                  <a:pt x="478" y="110"/>
                </a:lnTo>
                <a:lnTo>
                  <a:pt x="478" y="110"/>
                </a:lnTo>
                <a:lnTo>
                  <a:pt x="480" y="110"/>
                </a:lnTo>
                <a:lnTo>
                  <a:pt x="480" y="110"/>
                </a:lnTo>
                <a:lnTo>
                  <a:pt x="480" y="112"/>
                </a:lnTo>
                <a:lnTo>
                  <a:pt x="480" y="112"/>
                </a:lnTo>
                <a:lnTo>
                  <a:pt x="480" y="112"/>
                </a:lnTo>
                <a:lnTo>
                  <a:pt x="480" y="112"/>
                </a:lnTo>
                <a:lnTo>
                  <a:pt x="480" y="112"/>
                </a:lnTo>
                <a:lnTo>
                  <a:pt x="480" y="110"/>
                </a:lnTo>
                <a:lnTo>
                  <a:pt x="480" y="110"/>
                </a:lnTo>
                <a:lnTo>
                  <a:pt x="482" y="110"/>
                </a:lnTo>
                <a:lnTo>
                  <a:pt x="482" y="112"/>
                </a:lnTo>
                <a:lnTo>
                  <a:pt x="482" y="112"/>
                </a:lnTo>
                <a:lnTo>
                  <a:pt x="484" y="112"/>
                </a:lnTo>
                <a:lnTo>
                  <a:pt x="484" y="112"/>
                </a:lnTo>
                <a:lnTo>
                  <a:pt x="482" y="114"/>
                </a:lnTo>
                <a:lnTo>
                  <a:pt x="482" y="114"/>
                </a:lnTo>
                <a:lnTo>
                  <a:pt x="482" y="114"/>
                </a:lnTo>
                <a:lnTo>
                  <a:pt x="482" y="114"/>
                </a:lnTo>
                <a:lnTo>
                  <a:pt x="482" y="114"/>
                </a:lnTo>
                <a:lnTo>
                  <a:pt x="480" y="114"/>
                </a:lnTo>
                <a:lnTo>
                  <a:pt x="480" y="114"/>
                </a:lnTo>
                <a:lnTo>
                  <a:pt x="480" y="112"/>
                </a:lnTo>
                <a:lnTo>
                  <a:pt x="478" y="112"/>
                </a:lnTo>
                <a:lnTo>
                  <a:pt x="478" y="112"/>
                </a:lnTo>
                <a:lnTo>
                  <a:pt x="478" y="112"/>
                </a:lnTo>
                <a:lnTo>
                  <a:pt x="478" y="112"/>
                </a:lnTo>
                <a:lnTo>
                  <a:pt x="478" y="112"/>
                </a:lnTo>
                <a:lnTo>
                  <a:pt x="476" y="112"/>
                </a:lnTo>
                <a:lnTo>
                  <a:pt x="476" y="112"/>
                </a:lnTo>
                <a:lnTo>
                  <a:pt x="476" y="112"/>
                </a:lnTo>
                <a:lnTo>
                  <a:pt x="476" y="112"/>
                </a:lnTo>
                <a:lnTo>
                  <a:pt x="476" y="112"/>
                </a:lnTo>
                <a:lnTo>
                  <a:pt x="476" y="110"/>
                </a:lnTo>
                <a:lnTo>
                  <a:pt x="476" y="110"/>
                </a:lnTo>
                <a:lnTo>
                  <a:pt x="474" y="108"/>
                </a:lnTo>
                <a:lnTo>
                  <a:pt x="474" y="108"/>
                </a:lnTo>
                <a:lnTo>
                  <a:pt x="474" y="106"/>
                </a:lnTo>
                <a:lnTo>
                  <a:pt x="474" y="104"/>
                </a:lnTo>
                <a:lnTo>
                  <a:pt x="474" y="104"/>
                </a:lnTo>
                <a:lnTo>
                  <a:pt x="476" y="104"/>
                </a:lnTo>
                <a:lnTo>
                  <a:pt x="476" y="104"/>
                </a:lnTo>
                <a:lnTo>
                  <a:pt x="476" y="106"/>
                </a:lnTo>
                <a:lnTo>
                  <a:pt x="476" y="106"/>
                </a:lnTo>
                <a:lnTo>
                  <a:pt x="478" y="106"/>
                </a:lnTo>
                <a:lnTo>
                  <a:pt x="478" y="106"/>
                </a:lnTo>
                <a:lnTo>
                  <a:pt x="478" y="104"/>
                </a:lnTo>
                <a:close/>
                <a:moveTo>
                  <a:pt x="474" y="104"/>
                </a:moveTo>
                <a:lnTo>
                  <a:pt x="474" y="104"/>
                </a:lnTo>
                <a:lnTo>
                  <a:pt x="474" y="106"/>
                </a:lnTo>
                <a:lnTo>
                  <a:pt x="474" y="106"/>
                </a:lnTo>
                <a:lnTo>
                  <a:pt x="474" y="108"/>
                </a:lnTo>
                <a:lnTo>
                  <a:pt x="474" y="108"/>
                </a:lnTo>
                <a:lnTo>
                  <a:pt x="474" y="108"/>
                </a:lnTo>
                <a:lnTo>
                  <a:pt x="474" y="108"/>
                </a:lnTo>
                <a:lnTo>
                  <a:pt x="472" y="108"/>
                </a:lnTo>
                <a:lnTo>
                  <a:pt x="472" y="108"/>
                </a:lnTo>
                <a:lnTo>
                  <a:pt x="472" y="108"/>
                </a:lnTo>
                <a:lnTo>
                  <a:pt x="472" y="108"/>
                </a:lnTo>
                <a:lnTo>
                  <a:pt x="472" y="104"/>
                </a:lnTo>
                <a:lnTo>
                  <a:pt x="472" y="104"/>
                </a:lnTo>
                <a:lnTo>
                  <a:pt x="472" y="104"/>
                </a:lnTo>
                <a:lnTo>
                  <a:pt x="472" y="104"/>
                </a:lnTo>
                <a:lnTo>
                  <a:pt x="472" y="104"/>
                </a:lnTo>
                <a:lnTo>
                  <a:pt x="474" y="104"/>
                </a:lnTo>
                <a:lnTo>
                  <a:pt x="474" y="104"/>
                </a:lnTo>
                <a:lnTo>
                  <a:pt x="474" y="104"/>
                </a:lnTo>
                <a:lnTo>
                  <a:pt x="474" y="104"/>
                </a:lnTo>
                <a:close/>
                <a:moveTo>
                  <a:pt x="52" y="108"/>
                </a:moveTo>
                <a:lnTo>
                  <a:pt x="52" y="108"/>
                </a:lnTo>
                <a:lnTo>
                  <a:pt x="50" y="108"/>
                </a:lnTo>
                <a:lnTo>
                  <a:pt x="48" y="108"/>
                </a:lnTo>
                <a:lnTo>
                  <a:pt x="48" y="108"/>
                </a:lnTo>
                <a:lnTo>
                  <a:pt x="50" y="106"/>
                </a:lnTo>
                <a:lnTo>
                  <a:pt x="50" y="106"/>
                </a:lnTo>
                <a:lnTo>
                  <a:pt x="50" y="104"/>
                </a:lnTo>
                <a:lnTo>
                  <a:pt x="50" y="104"/>
                </a:lnTo>
                <a:lnTo>
                  <a:pt x="50" y="104"/>
                </a:lnTo>
                <a:lnTo>
                  <a:pt x="50" y="104"/>
                </a:lnTo>
                <a:lnTo>
                  <a:pt x="50" y="104"/>
                </a:lnTo>
                <a:lnTo>
                  <a:pt x="52" y="104"/>
                </a:lnTo>
                <a:lnTo>
                  <a:pt x="52" y="104"/>
                </a:lnTo>
                <a:lnTo>
                  <a:pt x="52" y="106"/>
                </a:lnTo>
                <a:lnTo>
                  <a:pt x="52" y="106"/>
                </a:lnTo>
                <a:lnTo>
                  <a:pt x="52" y="108"/>
                </a:lnTo>
                <a:close/>
                <a:moveTo>
                  <a:pt x="128" y="104"/>
                </a:moveTo>
                <a:lnTo>
                  <a:pt x="128" y="104"/>
                </a:lnTo>
                <a:lnTo>
                  <a:pt x="128" y="104"/>
                </a:lnTo>
                <a:lnTo>
                  <a:pt x="128" y="104"/>
                </a:lnTo>
                <a:lnTo>
                  <a:pt x="128" y="104"/>
                </a:lnTo>
                <a:lnTo>
                  <a:pt x="128" y="104"/>
                </a:lnTo>
                <a:lnTo>
                  <a:pt x="128" y="106"/>
                </a:lnTo>
                <a:lnTo>
                  <a:pt x="128" y="106"/>
                </a:lnTo>
                <a:lnTo>
                  <a:pt x="128" y="106"/>
                </a:lnTo>
                <a:lnTo>
                  <a:pt x="126" y="106"/>
                </a:lnTo>
                <a:lnTo>
                  <a:pt x="126" y="106"/>
                </a:lnTo>
                <a:lnTo>
                  <a:pt x="126" y="106"/>
                </a:lnTo>
                <a:lnTo>
                  <a:pt x="124" y="106"/>
                </a:lnTo>
                <a:lnTo>
                  <a:pt x="124" y="106"/>
                </a:lnTo>
                <a:lnTo>
                  <a:pt x="124" y="104"/>
                </a:lnTo>
                <a:lnTo>
                  <a:pt x="124" y="104"/>
                </a:lnTo>
                <a:lnTo>
                  <a:pt x="126" y="104"/>
                </a:lnTo>
                <a:lnTo>
                  <a:pt x="126" y="104"/>
                </a:lnTo>
                <a:lnTo>
                  <a:pt x="126" y="104"/>
                </a:lnTo>
                <a:lnTo>
                  <a:pt x="126" y="104"/>
                </a:lnTo>
                <a:lnTo>
                  <a:pt x="126" y="104"/>
                </a:lnTo>
                <a:lnTo>
                  <a:pt x="126" y="104"/>
                </a:lnTo>
                <a:lnTo>
                  <a:pt x="126" y="104"/>
                </a:lnTo>
                <a:lnTo>
                  <a:pt x="128" y="104"/>
                </a:lnTo>
                <a:close/>
                <a:moveTo>
                  <a:pt x="524" y="100"/>
                </a:moveTo>
                <a:lnTo>
                  <a:pt x="524" y="100"/>
                </a:lnTo>
                <a:lnTo>
                  <a:pt x="526" y="100"/>
                </a:lnTo>
                <a:lnTo>
                  <a:pt x="526" y="100"/>
                </a:lnTo>
                <a:lnTo>
                  <a:pt x="526" y="100"/>
                </a:lnTo>
                <a:lnTo>
                  <a:pt x="526" y="100"/>
                </a:lnTo>
                <a:lnTo>
                  <a:pt x="526" y="100"/>
                </a:lnTo>
                <a:lnTo>
                  <a:pt x="526" y="100"/>
                </a:lnTo>
                <a:lnTo>
                  <a:pt x="526" y="100"/>
                </a:lnTo>
                <a:lnTo>
                  <a:pt x="528" y="100"/>
                </a:lnTo>
                <a:lnTo>
                  <a:pt x="530" y="100"/>
                </a:lnTo>
                <a:lnTo>
                  <a:pt x="530" y="100"/>
                </a:lnTo>
                <a:lnTo>
                  <a:pt x="532" y="102"/>
                </a:lnTo>
                <a:lnTo>
                  <a:pt x="534" y="102"/>
                </a:lnTo>
                <a:lnTo>
                  <a:pt x="534" y="102"/>
                </a:lnTo>
                <a:lnTo>
                  <a:pt x="534" y="104"/>
                </a:lnTo>
                <a:lnTo>
                  <a:pt x="534" y="104"/>
                </a:lnTo>
                <a:lnTo>
                  <a:pt x="534" y="104"/>
                </a:lnTo>
                <a:lnTo>
                  <a:pt x="534" y="106"/>
                </a:lnTo>
                <a:lnTo>
                  <a:pt x="532" y="106"/>
                </a:lnTo>
                <a:lnTo>
                  <a:pt x="532" y="106"/>
                </a:lnTo>
                <a:lnTo>
                  <a:pt x="532" y="106"/>
                </a:lnTo>
                <a:lnTo>
                  <a:pt x="532" y="104"/>
                </a:lnTo>
                <a:lnTo>
                  <a:pt x="530" y="104"/>
                </a:lnTo>
                <a:lnTo>
                  <a:pt x="530" y="106"/>
                </a:lnTo>
                <a:lnTo>
                  <a:pt x="530" y="106"/>
                </a:lnTo>
                <a:lnTo>
                  <a:pt x="530" y="106"/>
                </a:lnTo>
                <a:lnTo>
                  <a:pt x="528" y="106"/>
                </a:lnTo>
                <a:lnTo>
                  <a:pt x="528" y="104"/>
                </a:lnTo>
                <a:lnTo>
                  <a:pt x="528" y="104"/>
                </a:lnTo>
                <a:lnTo>
                  <a:pt x="528" y="104"/>
                </a:lnTo>
                <a:lnTo>
                  <a:pt x="526" y="102"/>
                </a:lnTo>
                <a:lnTo>
                  <a:pt x="524" y="100"/>
                </a:lnTo>
                <a:lnTo>
                  <a:pt x="524" y="100"/>
                </a:lnTo>
                <a:lnTo>
                  <a:pt x="524" y="100"/>
                </a:lnTo>
                <a:lnTo>
                  <a:pt x="524" y="100"/>
                </a:lnTo>
                <a:lnTo>
                  <a:pt x="524" y="102"/>
                </a:lnTo>
                <a:lnTo>
                  <a:pt x="524" y="104"/>
                </a:lnTo>
                <a:lnTo>
                  <a:pt x="526" y="104"/>
                </a:lnTo>
                <a:lnTo>
                  <a:pt x="528" y="104"/>
                </a:lnTo>
                <a:lnTo>
                  <a:pt x="528" y="104"/>
                </a:lnTo>
                <a:lnTo>
                  <a:pt x="528" y="106"/>
                </a:lnTo>
                <a:lnTo>
                  <a:pt x="528" y="106"/>
                </a:lnTo>
                <a:lnTo>
                  <a:pt x="528" y="106"/>
                </a:lnTo>
                <a:lnTo>
                  <a:pt x="528" y="106"/>
                </a:lnTo>
                <a:lnTo>
                  <a:pt x="526" y="106"/>
                </a:lnTo>
                <a:lnTo>
                  <a:pt x="526" y="106"/>
                </a:lnTo>
                <a:lnTo>
                  <a:pt x="526" y="106"/>
                </a:lnTo>
                <a:lnTo>
                  <a:pt x="526" y="106"/>
                </a:lnTo>
                <a:lnTo>
                  <a:pt x="526" y="106"/>
                </a:lnTo>
                <a:lnTo>
                  <a:pt x="526" y="106"/>
                </a:lnTo>
                <a:lnTo>
                  <a:pt x="524" y="106"/>
                </a:lnTo>
                <a:lnTo>
                  <a:pt x="524" y="106"/>
                </a:lnTo>
                <a:lnTo>
                  <a:pt x="524" y="104"/>
                </a:lnTo>
                <a:lnTo>
                  <a:pt x="524" y="104"/>
                </a:lnTo>
                <a:lnTo>
                  <a:pt x="524" y="104"/>
                </a:lnTo>
                <a:lnTo>
                  <a:pt x="524" y="104"/>
                </a:lnTo>
                <a:lnTo>
                  <a:pt x="522" y="104"/>
                </a:lnTo>
                <a:lnTo>
                  <a:pt x="522" y="104"/>
                </a:lnTo>
                <a:lnTo>
                  <a:pt x="522" y="106"/>
                </a:lnTo>
                <a:lnTo>
                  <a:pt x="522" y="106"/>
                </a:lnTo>
                <a:lnTo>
                  <a:pt x="522" y="104"/>
                </a:lnTo>
                <a:lnTo>
                  <a:pt x="520" y="104"/>
                </a:lnTo>
                <a:lnTo>
                  <a:pt x="520" y="104"/>
                </a:lnTo>
                <a:lnTo>
                  <a:pt x="520" y="104"/>
                </a:lnTo>
                <a:lnTo>
                  <a:pt x="520" y="104"/>
                </a:lnTo>
                <a:lnTo>
                  <a:pt x="518" y="104"/>
                </a:lnTo>
                <a:lnTo>
                  <a:pt x="518" y="102"/>
                </a:lnTo>
                <a:lnTo>
                  <a:pt x="518" y="102"/>
                </a:lnTo>
                <a:lnTo>
                  <a:pt x="518" y="102"/>
                </a:lnTo>
                <a:lnTo>
                  <a:pt x="518" y="102"/>
                </a:lnTo>
                <a:lnTo>
                  <a:pt x="520" y="102"/>
                </a:lnTo>
                <a:lnTo>
                  <a:pt x="520" y="102"/>
                </a:lnTo>
                <a:lnTo>
                  <a:pt x="520" y="102"/>
                </a:lnTo>
                <a:lnTo>
                  <a:pt x="520" y="102"/>
                </a:lnTo>
                <a:lnTo>
                  <a:pt x="520" y="102"/>
                </a:lnTo>
                <a:lnTo>
                  <a:pt x="520" y="102"/>
                </a:lnTo>
                <a:lnTo>
                  <a:pt x="520" y="102"/>
                </a:lnTo>
                <a:lnTo>
                  <a:pt x="520" y="102"/>
                </a:lnTo>
                <a:lnTo>
                  <a:pt x="520" y="102"/>
                </a:lnTo>
                <a:lnTo>
                  <a:pt x="518" y="102"/>
                </a:lnTo>
                <a:lnTo>
                  <a:pt x="518" y="102"/>
                </a:lnTo>
                <a:lnTo>
                  <a:pt x="518" y="102"/>
                </a:lnTo>
                <a:lnTo>
                  <a:pt x="518" y="100"/>
                </a:lnTo>
                <a:lnTo>
                  <a:pt x="520" y="100"/>
                </a:lnTo>
                <a:lnTo>
                  <a:pt x="520" y="100"/>
                </a:lnTo>
                <a:lnTo>
                  <a:pt x="524" y="100"/>
                </a:lnTo>
                <a:lnTo>
                  <a:pt x="524" y="100"/>
                </a:lnTo>
                <a:lnTo>
                  <a:pt x="524" y="100"/>
                </a:lnTo>
                <a:lnTo>
                  <a:pt x="524" y="100"/>
                </a:lnTo>
                <a:close/>
                <a:moveTo>
                  <a:pt x="52" y="106"/>
                </a:moveTo>
                <a:lnTo>
                  <a:pt x="52" y="104"/>
                </a:lnTo>
                <a:lnTo>
                  <a:pt x="52" y="104"/>
                </a:lnTo>
                <a:lnTo>
                  <a:pt x="50" y="102"/>
                </a:lnTo>
                <a:lnTo>
                  <a:pt x="48" y="100"/>
                </a:lnTo>
                <a:lnTo>
                  <a:pt x="48" y="100"/>
                </a:lnTo>
                <a:lnTo>
                  <a:pt x="48" y="100"/>
                </a:lnTo>
                <a:lnTo>
                  <a:pt x="50" y="100"/>
                </a:lnTo>
                <a:lnTo>
                  <a:pt x="50" y="100"/>
                </a:lnTo>
                <a:lnTo>
                  <a:pt x="50" y="100"/>
                </a:lnTo>
                <a:lnTo>
                  <a:pt x="50" y="100"/>
                </a:lnTo>
                <a:lnTo>
                  <a:pt x="50" y="100"/>
                </a:lnTo>
                <a:lnTo>
                  <a:pt x="50" y="100"/>
                </a:lnTo>
                <a:lnTo>
                  <a:pt x="50" y="100"/>
                </a:lnTo>
                <a:lnTo>
                  <a:pt x="52" y="102"/>
                </a:lnTo>
                <a:lnTo>
                  <a:pt x="52" y="102"/>
                </a:lnTo>
                <a:lnTo>
                  <a:pt x="52" y="102"/>
                </a:lnTo>
                <a:lnTo>
                  <a:pt x="52" y="102"/>
                </a:lnTo>
                <a:lnTo>
                  <a:pt x="52" y="102"/>
                </a:lnTo>
                <a:lnTo>
                  <a:pt x="52" y="102"/>
                </a:lnTo>
                <a:lnTo>
                  <a:pt x="52" y="102"/>
                </a:lnTo>
                <a:lnTo>
                  <a:pt x="52" y="104"/>
                </a:lnTo>
                <a:lnTo>
                  <a:pt x="52" y="104"/>
                </a:lnTo>
                <a:lnTo>
                  <a:pt x="52" y="104"/>
                </a:lnTo>
                <a:lnTo>
                  <a:pt x="52" y="104"/>
                </a:lnTo>
                <a:lnTo>
                  <a:pt x="52" y="104"/>
                </a:lnTo>
                <a:lnTo>
                  <a:pt x="52" y="104"/>
                </a:lnTo>
                <a:lnTo>
                  <a:pt x="52" y="106"/>
                </a:lnTo>
                <a:lnTo>
                  <a:pt x="52" y="106"/>
                </a:lnTo>
                <a:lnTo>
                  <a:pt x="52" y="106"/>
                </a:lnTo>
                <a:close/>
                <a:moveTo>
                  <a:pt x="146" y="104"/>
                </a:moveTo>
                <a:lnTo>
                  <a:pt x="144" y="104"/>
                </a:lnTo>
                <a:lnTo>
                  <a:pt x="144" y="104"/>
                </a:lnTo>
                <a:lnTo>
                  <a:pt x="144" y="104"/>
                </a:lnTo>
                <a:lnTo>
                  <a:pt x="144" y="102"/>
                </a:lnTo>
                <a:lnTo>
                  <a:pt x="142" y="102"/>
                </a:lnTo>
                <a:lnTo>
                  <a:pt x="142" y="102"/>
                </a:lnTo>
                <a:lnTo>
                  <a:pt x="142" y="102"/>
                </a:lnTo>
                <a:lnTo>
                  <a:pt x="142" y="102"/>
                </a:lnTo>
                <a:lnTo>
                  <a:pt x="142" y="102"/>
                </a:lnTo>
                <a:lnTo>
                  <a:pt x="142" y="104"/>
                </a:lnTo>
                <a:lnTo>
                  <a:pt x="140" y="104"/>
                </a:lnTo>
                <a:lnTo>
                  <a:pt x="140" y="104"/>
                </a:lnTo>
                <a:lnTo>
                  <a:pt x="140" y="104"/>
                </a:lnTo>
                <a:lnTo>
                  <a:pt x="138" y="102"/>
                </a:lnTo>
                <a:lnTo>
                  <a:pt x="138" y="102"/>
                </a:lnTo>
                <a:lnTo>
                  <a:pt x="138" y="102"/>
                </a:lnTo>
                <a:lnTo>
                  <a:pt x="138" y="102"/>
                </a:lnTo>
                <a:lnTo>
                  <a:pt x="138" y="102"/>
                </a:lnTo>
                <a:lnTo>
                  <a:pt x="138" y="102"/>
                </a:lnTo>
                <a:lnTo>
                  <a:pt x="138" y="102"/>
                </a:lnTo>
                <a:lnTo>
                  <a:pt x="140" y="102"/>
                </a:lnTo>
                <a:lnTo>
                  <a:pt x="140" y="102"/>
                </a:lnTo>
                <a:lnTo>
                  <a:pt x="140" y="102"/>
                </a:lnTo>
                <a:lnTo>
                  <a:pt x="140" y="102"/>
                </a:lnTo>
                <a:lnTo>
                  <a:pt x="140" y="102"/>
                </a:lnTo>
                <a:lnTo>
                  <a:pt x="140" y="100"/>
                </a:lnTo>
                <a:lnTo>
                  <a:pt x="140" y="100"/>
                </a:lnTo>
                <a:lnTo>
                  <a:pt x="140" y="100"/>
                </a:lnTo>
                <a:lnTo>
                  <a:pt x="140" y="100"/>
                </a:lnTo>
                <a:lnTo>
                  <a:pt x="140" y="100"/>
                </a:lnTo>
                <a:lnTo>
                  <a:pt x="140" y="100"/>
                </a:lnTo>
                <a:lnTo>
                  <a:pt x="140" y="98"/>
                </a:lnTo>
                <a:lnTo>
                  <a:pt x="140" y="98"/>
                </a:lnTo>
                <a:lnTo>
                  <a:pt x="140" y="100"/>
                </a:lnTo>
                <a:lnTo>
                  <a:pt x="142" y="100"/>
                </a:lnTo>
                <a:lnTo>
                  <a:pt x="142" y="100"/>
                </a:lnTo>
                <a:lnTo>
                  <a:pt x="142" y="100"/>
                </a:lnTo>
                <a:lnTo>
                  <a:pt x="142" y="100"/>
                </a:lnTo>
                <a:lnTo>
                  <a:pt x="142" y="100"/>
                </a:lnTo>
                <a:lnTo>
                  <a:pt x="144" y="102"/>
                </a:lnTo>
                <a:lnTo>
                  <a:pt x="144" y="102"/>
                </a:lnTo>
                <a:lnTo>
                  <a:pt x="146" y="102"/>
                </a:lnTo>
                <a:lnTo>
                  <a:pt x="146" y="104"/>
                </a:lnTo>
                <a:lnTo>
                  <a:pt x="146" y="104"/>
                </a:lnTo>
                <a:lnTo>
                  <a:pt x="146" y="104"/>
                </a:lnTo>
                <a:lnTo>
                  <a:pt x="146" y="104"/>
                </a:lnTo>
                <a:close/>
                <a:moveTo>
                  <a:pt x="508" y="102"/>
                </a:moveTo>
                <a:lnTo>
                  <a:pt x="506" y="102"/>
                </a:lnTo>
                <a:lnTo>
                  <a:pt x="504" y="100"/>
                </a:lnTo>
                <a:lnTo>
                  <a:pt x="504" y="98"/>
                </a:lnTo>
                <a:lnTo>
                  <a:pt x="504" y="98"/>
                </a:lnTo>
                <a:lnTo>
                  <a:pt x="504" y="98"/>
                </a:lnTo>
                <a:lnTo>
                  <a:pt x="504" y="98"/>
                </a:lnTo>
                <a:lnTo>
                  <a:pt x="504" y="98"/>
                </a:lnTo>
                <a:lnTo>
                  <a:pt x="504" y="100"/>
                </a:lnTo>
                <a:lnTo>
                  <a:pt x="508" y="102"/>
                </a:lnTo>
                <a:lnTo>
                  <a:pt x="508" y="102"/>
                </a:lnTo>
                <a:lnTo>
                  <a:pt x="508" y="102"/>
                </a:lnTo>
                <a:lnTo>
                  <a:pt x="508" y="102"/>
                </a:lnTo>
                <a:lnTo>
                  <a:pt x="508" y="102"/>
                </a:lnTo>
                <a:lnTo>
                  <a:pt x="508" y="102"/>
                </a:lnTo>
                <a:close/>
                <a:moveTo>
                  <a:pt x="56" y="98"/>
                </a:moveTo>
                <a:lnTo>
                  <a:pt x="56" y="98"/>
                </a:lnTo>
                <a:lnTo>
                  <a:pt x="54" y="98"/>
                </a:lnTo>
                <a:lnTo>
                  <a:pt x="52" y="98"/>
                </a:lnTo>
                <a:lnTo>
                  <a:pt x="52" y="98"/>
                </a:lnTo>
                <a:lnTo>
                  <a:pt x="52" y="98"/>
                </a:lnTo>
                <a:lnTo>
                  <a:pt x="52" y="98"/>
                </a:lnTo>
                <a:lnTo>
                  <a:pt x="52" y="96"/>
                </a:lnTo>
                <a:lnTo>
                  <a:pt x="52" y="96"/>
                </a:lnTo>
                <a:lnTo>
                  <a:pt x="52" y="96"/>
                </a:lnTo>
                <a:lnTo>
                  <a:pt x="52" y="96"/>
                </a:lnTo>
                <a:lnTo>
                  <a:pt x="54" y="96"/>
                </a:lnTo>
                <a:lnTo>
                  <a:pt x="56" y="96"/>
                </a:lnTo>
                <a:lnTo>
                  <a:pt x="56" y="96"/>
                </a:lnTo>
                <a:lnTo>
                  <a:pt x="56" y="96"/>
                </a:lnTo>
                <a:lnTo>
                  <a:pt x="56" y="98"/>
                </a:lnTo>
                <a:lnTo>
                  <a:pt x="56" y="98"/>
                </a:lnTo>
                <a:lnTo>
                  <a:pt x="56" y="98"/>
                </a:lnTo>
                <a:lnTo>
                  <a:pt x="56" y="98"/>
                </a:lnTo>
                <a:lnTo>
                  <a:pt x="56" y="98"/>
                </a:lnTo>
                <a:close/>
                <a:moveTo>
                  <a:pt x="142" y="98"/>
                </a:moveTo>
                <a:lnTo>
                  <a:pt x="142" y="98"/>
                </a:lnTo>
                <a:lnTo>
                  <a:pt x="142" y="98"/>
                </a:lnTo>
                <a:lnTo>
                  <a:pt x="142" y="98"/>
                </a:lnTo>
                <a:lnTo>
                  <a:pt x="142" y="98"/>
                </a:lnTo>
                <a:lnTo>
                  <a:pt x="140" y="96"/>
                </a:lnTo>
                <a:lnTo>
                  <a:pt x="140" y="96"/>
                </a:lnTo>
                <a:lnTo>
                  <a:pt x="140" y="96"/>
                </a:lnTo>
                <a:lnTo>
                  <a:pt x="140" y="96"/>
                </a:lnTo>
                <a:lnTo>
                  <a:pt x="140" y="96"/>
                </a:lnTo>
                <a:lnTo>
                  <a:pt x="142" y="98"/>
                </a:lnTo>
                <a:lnTo>
                  <a:pt x="142" y="98"/>
                </a:lnTo>
                <a:lnTo>
                  <a:pt x="142" y="98"/>
                </a:lnTo>
                <a:lnTo>
                  <a:pt x="142" y="98"/>
                </a:lnTo>
                <a:lnTo>
                  <a:pt x="142" y="98"/>
                </a:lnTo>
                <a:close/>
                <a:moveTo>
                  <a:pt x="122" y="90"/>
                </a:moveTo>
                <a:lnTo>
                  <a:pt x="122" y="90"/>
                </a:lnTo>
                <a:lnTo>
                  <a:pt x="122" y="90"/>
                </a:lnTo>
                <a:lnTo>
                  <a:pt x="122" y="90"/>
                </a:lnTo>
                <a:lnTo>
                  <a:pt x="122" y="90"/>
                </a:lnTo>
                <a:lnTo>
                  <a:pt x="122" y="90"/>
                </a:lnTo>
                <a:lnTo>
                  <a:pt x="122" y="90"/>
                </a:lnTo>
                <a:lnTo>
                  <a:pt x="120" y="90"/>
                </a:lnTo>
                <a:lnTo>
                  <a:pt x="120" y="90"/>
                </a:lnTo>
                <a:lnTo>
                  <a:pt x="120" y="90"/>
                </a:lnTo>
                <a:lnTo>
                  <a:pt x="120" y="90"/>
                </a:lnTo>
                <a:lnTo>
                  <a:pt x="120" y="90"/>
                </a:lnTo>
                <a:lnTo>
                  <a:pt x="120" y="90"/>
                </a:lnTo>
                <a:lnTo>
                  <a:pt x="120" y="90"/>
                </a:lnTo>
                <a:lnTo>
                  <a:pt x="120" y="90"/>
                </a:lnTo>
                <a:lnTo>
                  <a:pt x="120" y="88"/>
                </a:lnTo>
                <a:lnTo>
                  <a:pt x="120" y="88"/>
                </a:lnTo>
                <a:lnTo>
                  <a:pt x="120" y="88"/>
                </a:lnTo>
                <a:lnTo>
                  <a:pt x="120" y="88"/>
                </a:lnTo>
                <a:lnTo>
                  <a:pt x="120" y="88"/>
                </a:lnTo>
                <a:lnTo>
                  <a:pt x="120" y="88"/>
                </a:lnTo>
                <a:lnTo>
                  <a:pt x="120" y="88"/>
                </a:lnTo>
                <a:lnTo>
                  <a:pt x="120" y="88"/>
                </a:lnTo>
                <a:lnTo>
                  <a:pt x="120" y="88"/>
                </a:lnTo>
                <a:lnTo>
                  <a:pt x="122" y="88"/>
                </a:lnTo>
                <a:lnTo>
                  <a:pt x="122" y="88"/>
                </a:lnTo>
                <a:lnTo>
                  <a:pt x="122" y="88"/>
                </a:lnTo>
                <a:lnTo>
                  <a:pt x="122" y="88"/>
                </a:lnTo>
                <a:lnTo>
                  <a:pt x="122" y="88"/>
                </a:lnTo>
                <a:lnTo>
                  <a:pt x="122" y="90"/>
                </a:lnTo>
                <a:close/>
                <a:moveTo>
                  <a:pt x="126" y="86"/>
                </a:moveTo>
                <a:lnTo>
                  <a:pt x="126" y="88"/>
                </a:lnTo>
                <a:lnTo>
                  <a:pt x="124" y="88"/>
                </a:lnTo>
                <a:lnTo>
                  <a:pt x="124" y="88"/>
                </a:lnTo>
                <a:lnTo>
                  <a:pt x="124" y="88"/>
                </a:lnTo>
                <a:lnTo>
                  <a:pt x="124" y="88"/>
                </a:lnTo>
                <a:lnTo>
                  <a:pt x="124" y="88"/>
                </a:lnTo>
                <a:lnTo>
                  <a:pt x="124" y="88"/>
                </a:lnTo>
                <a:lnTo>
                  <a:pt x="124" y="88"/>
                </a:lnTo>
                <a:lnTo>
                  <a:pt x="124" y="88"/>
                </a:lnTo>
                <a:lnTo>
                  <a:pt x="124" y="88"/>
                </a:lnTo>
                <a:lnTo>
                  <a:pt x="124" y="88"/>
                </a:lnTo>
                <a:lnTo>
                  <a:pt x="122" y="86"/>
                </a:lnTo>
                <a:lnTo>
                  <a:pt x="122" y="86"/>
                </a:lnTo>
                <a:lnTo>
                  <a:pt x="122" y="86"/>
                </a:lnTo>
                <a:lnTo>
                  <a:pt x="122" y="86"/>
                </a:lnTo>
                <a:lnTo>
                  <a:pt x="122" y="86"/>
                </a:lnTo>
                <a:lnTo>
                  <a:pt x="122" y="86"/>
                </a:lnTo>
                <a:lnTo>
                  <a:pt x="124" y="84"/>
                </a:lnTo>
                <a:lnTo>
                  <a:pt x="124" y="84"/>
                </a:lnTo>
                <a:lnTo>
                  <a:pt x="124" y="84"/>
                </a:lnTo>
                <a:lnTo>
                  <a:pt x="124" y="86"/>
                </a:lnTo>
                <a:lnTo>
                  <a:pt x="124" y="86"/>
                </a:lnTo>
                <a:lnTo>
                  <a:pt x="124" y="86"/>
                </a:lnTo>
                <a:lnTo>
                  <a:pt x="126" y="86"/>
                </a:lnTo>
                <a:lnTo>
                  <a:pt x="126" y="86"/>
                </a:lnTo>
                <a:close/>
                <a:moveTo>
                  <a:pt x="134" y="86"/>
                </a:moveTo>
                <a:lnTo>
                  <a:pt x="134" y="86"/>
                </a:lnTo>
                <a:lnTo>
                  <a:pt x="134" y="86"/>
                </a:lnTo>
                <a:lnTo>
                  <a:pt x="134" y="84"/>
                </a:lnTo>
                <a:lnTo>
                  <a:pt x="134" y="84"/>
                </a:lnTo>
                <a:lnTo>
                  <a:pt x="134" y="84"/>
                </a:lnTo>
                <a:lnTo>
                  <a:pt x="134" y="84"/>
                </a:lnTo>
                <a:lnTo>
                  <a:pt x="134" y="84"/>
                </a:lnTo>
                <a:lnTo>
                  <a:pt x="134" y="84"/>
                </a:lnTo>
                <a:lnTo>
                  <a:pt x="134" y="84"/>
                </a:lnTo>
                <a:lnTo>
                  <a:pt x="136" y="84"/>
                </a:lnTo>
                <a:lnTo>
                  <a:pt x="136" y="86"/>
                </a:lnTo>
                <a:lnTo>
                  <a:pt x="136" y="86"/>
                </a:lnTo>
                <a:lnTo>
                  <a:pt x="136" y="86"/>
                </a:lnTo>
                <a:lnTo>
                  <a:pt x="134" y="86"/>
                </a:lnTo>
                <a:lnTo>
                  <a:pt x="134" y="86"/>
                </a:lnTo>
                <a:close/>
                <a:moveTo>
                  <a:pt x="124" y="82"/>
                </a:moveTo>
                <a:lnTo>
                  <a:pt x="124" y="82"/>
                </a:lnTo>
                <a:lnTo>
                  <a:pt x="124" y="82"/>
                </a:lnTo>
                <a:lnTo>
                  <a:pt x="124" y="82"/>
                </a:lnTo>
                <a:lnTo>
                  <a:pt x="122" y="82"/>
                </a:lnTo>
                <a:lnTo>
                  <a:pt x="122" y="82"/>
                </a:lnTo>
                <a:lnTo>
                  <a:pt x="122" y="82"/>
                </a:lnTo>
                <a:lnTo>
                  <a:pt x="122" y="82"/>
                </a:lnTo>
                <a:lnTo>
                  <a:pt x="122" y="80"/>
                </a:lnTo>
                <a:lnTo>
                  <a:pt x="122" y="80"/>
                </a:lnTo>
                <a:lnTo>
                  <a:pt x="122" y="80"/>
                </a:lnTo>
                <a:lnTo>
                  <a:pt x="122" y="80"/>
                </a:lnTo>
                <a:lnTo>
                  <a:pt x="122" y="80"/>
                </a:lnTo>
                <a:lnTo>
                  <a:pt x="124" y="80"/>
                </a:lnTo>
                <a:lnTo>
                  <a:pt x="124" y="80"/>
                </a:lnTo>
                <a:lnTo>
                  <a:pt x="124" y="82"/>
                </a:lnTo>
                <a:lnTo>
                  <a:pt x="124" y="82"/>
                </a:lnTo>
                <a:lnTo>
                  <a:pt x="124" y="82"/>
                </a:lnTo>
                <a:lnTo>
                  <a:pt x="124" y="82"/>
                </a:lnTo>
                <a:close/>
                <a:moveTo>
                  <a:pt x="118" y="86"/>
                </a:moveTo>
                <a:lnTo>
                  <a:pt x="118" y="86"/>
                </a:lnTo>
                <a:lnTo>
                  <a:pt x="118" y="86"/>
                </a:lnTo>
                <a:lnTo>
                  <a:pt x="118" y="86"/>
                </a:lnTo>
                <a:lnTo>
                  <a:pt x="118" y="88"/>
                </a:lnTo>
                <a:lnTo>
                  <a:pt x="118" y="88"/>
                </a:lnTo>
                <a:lnTo>
                  <a:pt x="118" y="88"/>
                </a:lnTo>
                <a:lnTo>
                  <a:pt x="118" y="88"/>
                </a:lnTo>
                <a:lnTo>
                  <a:pt x="118" y="88"/>
                </a:lnTo>
                <a:lnTo>
                  <a:pt x="118" y="88"/>
                </a:lnTo>
                <a:lnTo>
                  <a:pt x="116" y="86"/>
                </a:lnTo>
                <a:lnTo>
                  <a:pt x="116" y="86"/>
                </a:lnTo>
                <a:lnTo>
                  <a:pt x="116" y="86"/>
                </a:lnTo>
                <a:lnTo>
                  <a:pt x="116" y="86"/>
                </a:lnTo>
                <a:lnTo>
                  <a:pt x="116" y="86"/>
                </a:lnTo>
                <a:lnTo>
                  <a:pt x="116" y="86"/>
                </a:lnTo>
                <a:lnTo>
                  <a:pt x="116" y="86"/>
                </a:lnTo>
                <a:lnTo>
                  <a:pt x="114" y="86"/>
                </a:lnTo>
                <a:lnTo>
                  <a:pt x="112" y="86"/>
                </a:lnTo>
                <a:lnTo>
                  <a:pt x="112" y="86"/>
                </a:lnTo>
                <a:lnTo>
                  <a:pt x="112" y="86"/>
                </a:lnTo>
                <a:lnTo>
                  <a:pt x="112" y="86"/>
                </a:lnTo>
                <a:lnTo>
                  <a:pt x="112" y="86"/>
                </a:lnTo>
                <a:lnTo>
                  <a:pt x="112" y="86"/>
                </a:lnTo>
                <a:lnTo>
                  <a:pt x="112" y="86"/>
                </a:lnTo>
                <a:lnTo>
                  <a:pt x="112" y="86"/>
                </a:lnTo>
                <a:lnTo>
                  <a:pt x="110" y="86"/>
                </a:lnTo>
                <a:lnTo>
                  <a:pt x="110" y="86"/>
                </a:lnTo>
                <a:lnTo>
                  <a:pt x="110" y="86"/>
                </a:lnTo>
                <a:lnTo>
                  <a:pt x="110" y="86"/>
                </a:lnTo>
                <a:lnTo>
                  <a:pt x="108" y="84"/>
                </a:lnTo>
                <a:lnTo>
                  <a:pt x="108" y="84"/>
                </a:lnTo>
                <a:lnTo>
                  <a:pt x="108" y="84"/>
                </a:lnTo>
                <a:lnTo>
                  <a:pt x="110" y="84"/>
                </a:lnTo>
                <a:lnTo>
                  <a:pt x="110" y="84"/>
                </a:lnTo>
                <a:lnTo>
                  <a:pt x="110" y="84"/>
                </a:lnTo>
                <a:lnTo>
                  <a:pt x="110" y="84"/>
                </a:lnTo>
                <a:lnTo>
                  <a:pt x="110" y="84"/>
                </a:lnTo>
                <a:lnTo>
                  <a:pt x="110" y="84"/>
                </a:lnTo>
                <a:lnTo>
                  <a:pt x="110" y="84"/>
                </a:lnTo>
                <a:lnTo>
                  <a:pt x="110" y="84"/>
                </a:lnTo>
                <a:lnTo>
                  <a:pt x="110" y="82"/>
                </a:lnTo>
                <a:lnTo>
                  <a:pt x="110" y="82"/>
                </a:lnTo>
                <a:lnTo>
                  <a:pt x="110" y="82"/>
                </a:lnTo>
                <a:lnTo>
                  <a:pt x="110" y="82"/>
                </a:lnTo>
                <a:lnTo>
                  <a:pt x="110" y="82"/>
                </a:lnTo>
                <a:lnTo>
                  <a:pt x="110" y="82"/>
                </a:lnTo>
                <a:lnTo>
                  <a:pt x="110" y="80"/>
                </a:lnTo>
                <a:lnTo>
                  <a:pt x="110" y="80"/>
                </a:lnTo>
                <a:lnTo>
                  <a:pt x="110" y="80"/>
                </a:lnTo>
                <a:lnTo>
                  <a:pt x="110" y="80"/>
                </a:lnTo>
                <a:lnTo>
                  <a:pt x="110" y="80"/>
                </a:lnTo>
                <a:lnTo>
                  <a:pt x="110" y="80"/>
                </a:lnTo>
                <a:lnTo>
                  <a:pt x="110" y="80"/>
                </a:lnTo>
                <a:lnTo>
                  <a:pt x="112" y="80"/>
                </a:lnTo>
                <a:lnTo>
                  <a:pt x="112" y="80"/>
                </a:lnTo>
                <a:lnTo>
                  <a:pt x="112" y="82"/>
                </a:lnTo>
                <a:lnTo>
                  <a:pt x="112" y="82"/>
                </a:lnTo>
                <a:lnTo>
                  <a:pt x="112" y="82"/>
                </a:lnTo>
                <a:lnTo>
                  <a:pt x="112" y="82"/>
                </a:lnTo>
                <a:lnTo>
                  <a:pt x="112" y="82"/>
                </a:lnTo>
                <a:lnTo>
                  <a:pt x="114" y="82"/>
                </a:lnTo>
                <a:lnTo>
                  <a:pt x="114" y="82"/>
                </a:lnTo>
                <a:lnTo>
                  <a:pt x="114" y="82"/>
                </a:lnTo>
                <a:lnTo>
                  <a:pt x="116" y="84"/>
                </a:lnTo>
                <a:lnTo>
                  <a:pt x="116" y="84"/>
                </a:lnTo>
                <a:lnTo>
                  <a:pt x="118" y="86"/>
                </a:lnTo>
                <a:lnTo>
                  <a:pt x="118" y="86"/>
                </a:lnTo>
                <a:lnTo>
                  <a:pt x="118" y="86"/>
                </a:lnTo>
                <a:lnTo>
                  <a:pt x="118" y="86"/>
                </a:lnTo>
                <a:lnTo>
                  <a:pt x="118" y="86"/>
                </a:lnTo>
                <a:close/>
                <a:moveTo>
                  <a:pt x="120" y="86"/>
                </a:moveTo>
                <a:lnTo>
                  <a:pt x="120" y="86"/>
                </a:lnTo>
                <a:lnTo>
                  <a:pt x="120" y="86"/>
                </a:lnTo>
                <a:lnTo>
                  <a:pt x="120" y="86"/>
                </a:lnTo>
                <a:lnTo>
                  <a:pt x="120" y="86"/>
                </a:lnTo>
                <a:lnTo>
                  <a:pt x="120" y="86"/>
                </a:lnTo>
                <a:lnTo>
                  <a:pt x="120" y="86"/>
                </a:lnTo>
                <a:lnTo>
                  <a:pt x="118" y="86"/>
                </a:lnTo>
                <a:lnTo>
                  <a:pt x="118" y="86"/>
                </a:lnTo>
                <a:lnTo>
                  <a:pt x="116" y="84"/>
                </a:lnTo>
                <a:lnTo>
                  <a:pt x="114" y="82"/>
                </a:lnTo>
                <a:lnTo>
                  <a:pt x="114" y="82"/>
                </a:lnTo>
                <a:lnTo>
                  <a:pt x="114" y="82"/>
                </a:lnTo>
                <a:lnTo>
                  <a:pt x="114" y="82"/>
                </a:lnTo>
                <a:lnTo>
                  <a:pt x="114" y="82"/>
                </a:lnTo>
                <a:lnTo>
                  <a:pt x="112" y="82"/>
                </a:lnTo>
                <a:lnTo>
                  <a:pt x="114" y="80"/>
                </a:lnTo>
                <a:lnTo>
                  <a:pt x="114" y="80"/>
                </a:lnTo>
                <a:lnTo>
                  <a:pt x="114" y="80"/>
                </a:lnTo>
                <a:lnTo>
                  <a:pt x="114" y="80"/>
                </a:lnTo>
                <a:lnTo>
                  <a:pt x="114" y="80"/>
                </a:lnTo>
                <a:lnTo>
                  <a:pt x="114" y="80"/>
                </a:lnTo>
                <a:lnTo>
                  <a:pt x="114" y="80"/>
                </a:lnTo>
                <a:lnTo>
                  <a:pt x="114" y="80"/>
                </a:lnTo>
                <a:lnTo>
                  <a:pt x="114" y="80"/>
                </a:lnTo>
                <a:lnTo>
                  <a:pt x="116" y="80"/>
                </a:lnTo>
                <a:lnTo>
                  <a:pt x="116" y="80"/>
                </a:lnTo>
                <a:lnTo>
                  <a:pt x="116" y="82"/>
                </a:lnTo>
                <a:lnTo>
                  <a:pt x="118" y="82"/>
                </a:lnTo>
                <a:lnTo>
                  <a:pt x="118" y="82"/>
                </a:lnTo>
                <a:lnTo>
                  <a:pt x="118" y="82"/>
                </a:lnTo>
                <a:lnTo>
                  <a:pt x="118" y="82"/>
                </a:lnTo>
                <a:lnTo>
                  <a:pt x="120" y="84"/>
                </a:lnTo>
                <a:lnTo>
                  <a:pt x="120" y="84"/>
                </a:lnTo>
                <a:lnTo>
                  <a:pt x="120" y="84"/>
                </a:lnTo>
                <a:lnTo>
                  <a:pt x="120" y="84"/>
                </a:lnTo>
                <a:lnTo>
                  <a:pt x="120" y="86"/>
                </a:lnTo>
                <a:close/>
                <a:moveTo>
                  <a:pt x="134" y="80"/>
                </a:moveTo>
                <a:lnTo>
                  <a:pt x="134" y="80"/>
                </a:lnTo>
                <a:lnTo>
                  <a:pt x="134" y="82"/>
                </a:lnTo>
                <a:lnTo>
                  <a:pt x="134" y="82"/>
                </a:lnTo>
                <a:lnTo>
                  <a:pt x="134" y="82"/>
                </a:lnTo>
                <a:lnTo>
                  <a:pt x="134" y="82"/>
                </a:lnTo>
                <a:lnTo>
                  <a:pt x="132" y="82"/>
                </a:lnTo>
                <a:lnTo>
                  <a:pt x="132" y="82"/>
                </a:lnTo>
                <a:lnTo>
                  <a:pt x="132" y="82"/>
                </a:lnTo>
                <a:lnTo>
                  <a:pt x="132" y="82"/>
                </a:lnTo>
                <a:lnTo>
                  <a:pt x="132" y="82"/>
                </a:lnTo>
                <a:lnTo>
                  <a:pt x="132" y="82"/>
                </a:lnTo>
                <a:lnTo>
                  <a:pt x="130" y="82"/>
                </a:lnTo>
                <a:lnTo>
                  <a:pt x="132" y="80"/>
                </a:lnTo>
                <a:lnTo>
                  <a:pt x="132" y="80"/>
                </a:lnTo>
                <a:lnTo>
                  <a:pt x="132" y="80"/>
                </a:lnTo>
                <a:lnTo>
                  <a:pt x="134" y="80"/>
                </a:lnTo>
                <a:lnTo>
                  <a:pt x="134" y="80"/>
                </a:lnTo>
                <a:lnTo>
                  <a:pt x="134" y="80"/>
                </a:lnTo>
                <a:lnTo>
                  <a:pt x="134" y="80"/>
                </a:lnTo>
                <a:lnTo>
                  <a:pt x="134" y="80"/>
                </a:lnTo>
                <a:lnTo>
                  <a:pt x="134" y="80"/>
                </a:lnTo>
                <a:lnTo>
                  <a:pt x="134" y="80"/>
                </a:lnTo>
                <a:lnTo>
                  <a:pt x="134" y="80"/>
                </a:lnTo>
                <a:close/>
                <a:moveTo>
                  <a:pt x="142" y="82"/>
                </a:moveTo>
                <a:lnTo>
                  <a:pt x="142" y="82"/>
                </a:lnTo>
                <a:lnTo>
                  <a:pt x="142" y="84"/>
                </a:lnTo>
                <a:lnTo>
                  <a:pt x="142" y="86"/>
                </a:lnTo>
                <a:lnTo>
                  <a:pt x="140" y="86"/>
                </a:lnTo>
                <a:lnTo>
                  <a:pt x="140" y="86"/>
                </a:lnTo>
                <a:lnTo>
                  <a:pt x="140" y="86"/>
                </a:lnTo>
                <a:lnTo>
                  <a:pt x="140" y="86"/>
                </a:lnTo>
                <a:lnTo>
                  <a:pt x="140" y="86"/>
                </a:lnTo>
                <a:lnTo>
                  <a:pt x="140" y="86"/>
                </a:lnTo>
                <a:lnTo>
                  <a:pt x="140" y="84"/>
                </a:lnTo>
                <a:lnTo>
                  <a:pt x="138" y="84"/>
                </a:lnTo>
                <a:lnTo>
                  <a:pt x="138" y="82"/>
                </a:lnTo>
                <a:lnTo>
                  <a:pt x="136" y="82"/>
                </a:lnTo>
                <a:lnTo>
                  <a:pt x="136" y="82"/>
                </a:lnTo>
                <a:lnTo>
                  <a:pt x="136" y="82"/>
                </a:lnTo>
                <a:lnTo>
                  <a:pt x="136" y="82"/>
                </a:lnTo>
                <a:lnTo>
                  <a:pt x="136" y="82"/>
                </a:lnTo>
                <a:lnTo>
                  <a:pt x="136" y="82"/>
                </a:lnTo>
                <a:lnTo>
                  <a:pt x="136" y="80"/>
                </a:lnTo>
                <a:lnTo>
                  <a:pt x="138" y="80"/>
                </a:lnTo>
                <a:lnTo>
                  <a:pt x="138" y="80"/>
                </a:lnTo>
                <a:lnTo>
                  <a:pt x="138" y="80"/>
                </a:lnTo>
                <a:lnTo>
                  <a:pt x="140" y="80"/>
                </a:lnTo>
                <a:lnTo>
                  <a:pt x="142" y="80"/>
                </a:lnTo>
                <a:lnTo>
                  <a:pt x="142" y="82"/>
                </a:lnTo>
                <a:lnTo>
                  <a:pt x="142" y="82"/>
                </a:lnTo>
                <a:lnTo>
                  <a:pt x="142" y="82"/>
                </a:lnTo>
                <a:lnTo>
                  <a:pt x="142" y="82"/>
                </a:lnTo>
                <a:lnTo>
                  <a:pt x="142" y="82"/>
                </a:lnTo>
                <a:close/>
                <a:moveTo>
                  <a:pt x="110" y="80"/>
                </a:moveTo>
                <a:lnTo>
                  <a:pt x="110" y="80"/>
                </a:lnTo>
                <a:lnTo>
                  <a:pt x="110" y="80"/>
                </a:lnTo>
                <a:lnTo>
                  <a:pt x="110" y="82"/>
                </a:lnTo>
                <a:lnTo>
                  <a:pt x="110" y="82"/>
                </a:lnTo>
                <a:lnTo>
                  <a:pt x="110" y="82"/>
                </a:lnTo>
                <a:lnTo>
                  <a:pt x="110" y="82"/>
                </a:lnTo>
                <a:lnTo>
                  <a:pt x="110" y="82"/>
                </a:lnTo>
                <a:lnTo>
                  <a:pt x="110" y="82"/>
                </a:lnTo>
                <a:lnTo>
                  <a:pt x="110" y="84"/>
                </a:lnTo>
                <a:lnTo>
                  <a:pt x="108" y="84"/>
                </a:lnTo>
                <a:lnTo>
                  <a:pt x="108" y="84"/>
                </a:lnTo>
                <a:lnTo>
                  <a:pt x="108" y="84"/>
                </a:lnTo>
                <a:lnTo>
                  <a:pt x="108" y="84"/>
                </a:lnTo>
                <a:lnTo>
                  <a:pt x="108" y="82"/>
                </a:lnTo>
                <a:lnTo>
                  <a:pt x="106" y="82"/>
                </a:lnTo>
                <a:lnTo>
                  <a:pt x="106" y="82"/>
                </a:lnTo>
                <a:lnTo>
                  <a:pt x="106" y="82"/>
                </a:lnTo>
                <a:lnTo>
                  <a:pt x="106" y="82"/>
                </a:lnTo>
                <a:lnTo>
                  <a:pt x="106" y="80"/>
                </a:lnTo>
                <a:lnTo>
                  <a:pt x="106" y="78"/>
                </a:lnTo>
                <a:lnTo>
                  <a:pt x="106" y="78"/>
                </a:lnTo>
                <a:lnTo>
                  <a:pt x="106" y="76"/>
                </a:lnTo>
                <a:lnTo>
                  <a:pt x="106" y="76"/>
                </a:lnTo>
                <a:lnTo>
                  <a:pt x="106" y="76"/>
                </a:lnTo>
                <a:lnTo>
                  <a:pt x="106" y="76"/>
                </a:lnTo>
                <a:lnTo>
                  <a:pt x="106" y="76"/>
                </a:lnTo>
                <a:lnTo>
                  <a:pt x="106" y="76"/>
                </a:lnTo>
                <a:lnTo>
                  <a:pt x="106" y="76"/>
                </a:lnTo>
                <a:lnTo>
                  <a:pt x="108" y="76"/>
                </a:lnTo>
                <a:lnTo>
                  <a:pt x="108" y="76"/>
                </a:lnTo>
                <a:lnTo>
                  <a:pt x="110" y="78"/>
                </a:lnTo>
                <a:lnTo>
                  <a:pt x="110" y="78"/>
                </a:lnTo>
                <a:lnTo>
                  <a:pt x="110" y="78"/>
                </a:lnTo>
                <a:lnTo>
                  <a:pt x="110" y="80"/>
                </a:lnTo>
                <a:lnTo>
                  <a:pt x="110" y="80"/>
                </a:lnTo>
                <a:close/>
                <a:moveTo>
                  <a:pt x="42" y="90"/>
                </a:moveTo>
                <a:lnTo>
                  <a:pt x="40" y="90"/>
                </a:lnTo>
                <a:lnTo>
                  <a:pt x="40" y="90"/>
                </a:lnTo>
                <a:lnTo>
                  <a:pt x="40" y="88"/>
                </a:lnTo>
                <a:lnTo>
                  <a:pt x="40" y="88"/>
                </a:lnTo>
                <a:lnTo>
                  <a:pt x="38" y="86"/>
                </a:lnTo>
                <a:lnTo>
                  <a:pt x="38" y="86"/>
                </a:lnTo>
                <a:lnTo>
                  <a:pt x="38" y="86"/>
                </a:lnTo>
                <a:lnTo>
                  <a:pt x="36" y="82"/>
                </a:lnTo>
                <a:lnTo>
                  <a:pt x="34" y="82"/>
                </a:lnTo>
                <a:lnTo>
                  <a:pt x="34" y="80"/>
                </a:lnTo>
                <a:lnTo>
                  <a:pt x="34" y="80"/>
                </a:lnTo>
                <a:lnTo>
                  <a:pt x="34" y="78"/>
                </a:lnTo>
                <a:lnTo>
                  <a:pt x="32" y="78"/>
                </a:lnTo>
                <a:lnTo>
                  <a:pt x="32" y="76"/>
                </a:lnTo>
                <a:lnTo>
                  <a:pt x="32" y="76"/>
                </a:lnTo>
                <a:lnTo>
                  <a:pt x="32" y="76"/>
                </a:lnTo>
                <a:lnTo>
                  <a:pt x="32" y="76"/>
                </a:lnTo>
                <a:lnTo>
                  <a:pt x="34" y="76"/>
                </a:lnTo>
                <a:lnTo>
                  <a:pt x="34" y="76"/>
                </a:lnTo>
                <a:lnTo>
                  <a:pt x="34" y="74"/>
                </a:lnTo>
                <a:lnTo>
                  <a:pt x="34" y="74"/>
                </a:lnTo>
                <a:lnTo>
                  <a:pt x="34" y="74"/>
                </a:lnTo>
                <a:lnTo>
                  <a:pt x="36" y="74"/>
                </a:lnTo>
                <a:lnTo>
                  <a:pt x="36" y="74"/>
                </a:lnTo>
                <a:lnTo>
                  <a:pt x="38" y="76"/>
                </a:lnTo>
                <a:lnTo>
                  <a:pt x="38" y="76"/>
                </a:lnTo>
                <a:lnTo>
                  <a:pt x="38" y="76"/>
                </a:lnTo>
                <a:lnTo>
                  <a:pt x="40" y="80"/>
                </a:lnTo>
                <a:lnTo>
                  <a:pt x="40" y="80"/>
                </a:lnTo>
                <a:lnTo>
                  <a:pt x="40" y="80"/>
                </a:lnTo>
                <a:lnTo>
                  <a:pt x="42" y="82"/>
                </a:lnTo>
                <a:lnTo>
                  <a:pt x="44" y="84"/>
                </a:lnTo>
                <a:lnTo>
                  <a:pt x="42" y="84"/>
                </a:lnTo>
                <a:lnTo>
                  <a:pt x="42" y="84"/>
                </a:lnTo>
                <a:lnTo>
                  <a:pt x="42" y="84"/>
                </a:lnTo>
                <a:lnTo>
                  <a:pt x="42" y="86"/>
                </a:lnTo>
                <a:lnTo>
                  <a:pt x="42" y="88"/>
                </a:lnTo>
                <a:lnTo>
                  <a:pt x="42" y="88"/>
                </a:lnTo>
                <a:lnTo>
                  <a:pt x="42" y="88"/>
                </a:lnTo>
                <a:lnTo>
                  <a:pt x="42" y="90"/>
                </a:lnTo>
                <a:lnTo>
                  <a:pt x="42" y="90"/>
                </a:lnTo>
                <a:lnTo>
                  <a:pt x="42" y="90"/>
                </a:lnTo>
                <a:lnTo>
                  <a:pt x="42" y="90"/>
                </a:lnTo>
                <a:close/>
                <a:moveTo>
                  <a:pt x="110" y="76"/>
                </a:moveTo>
                <a:lnTo>
                  <a:pt x="110" y="76"/>
                </a:lnTo>
                <a:lnTo>
                  <a:pt x="110" y="78"/>
                </a:lnTo>
                <a:lnTo>
                  <a:pt x="110" y="78"/>
                </a:lnTo>
                <a:lnTo>
                  <a:pt x="110" y="78"/>
                </a:lnTo>
                <a:lnTo>
                  <a:pt x="110" y="78"/>
                </a:lnTo>
                <a:lnTo>
                  <a:pt x="110" y="78"/>
                </a:lnTo>
                <a:lnTo>
                  <a:pt x="110" y="78"/>
                </a:lnTo>
                <a:lnTo>
                  <a:pt x="110" y="78"/>
                </a:lnTo>
                <a:lnTo>
                  <a:pt x="110" y="78"/>
                </a:lnTo>
                <a:lnTo>
                  <a:pt x="108" y="76"/>
                </a:lnTo>
                <a:lnTo>
                  <a:pt x="108" y="76"/>
                </a:lnTo>
                <a:lnTo>
                  <a:pt x="108" y="76"/>
                </a:lnTo>
                <a:lnTo>
                  <a:pt x="108" y="76"/>
                </a:lnTo>
                <a:lnTo>
                  <a:pt x="108" y="76"/>
                </a:lnTo>
                <a:lnTo>
                  <a:pt x="106" y="76"/>
                </a:lnTo>
                <a:lnTo>
                  <a:pt x="106" y="76"/>
                </a:lnTo>
                <a:lnTo>
                  <a:pt x="106" y="76"/>
                </a:lnTo>
                <a:lnTo>
                  <a:pt x="106" y="76"/>
                </a:lnTo>
                <a:lnTo>
                  <a:pt x="106" y="76"/>
                </a:lnTo>
                <a:lnTo>
                  <a:pt x="106" y="76"/>
                </a:lnTo>
                <a:lnTo>
                  <a:pt x="104" y="76"/>
                </a:lnTo>
                <a:lnTo>
                  <a:pt x="104" y="76"/>
                </a:lnTo>
                <a:lnTo>
                  <a:pt x="104" y="76"/>
                </a:lnTo>
                <a:lnTo>
                  <a:pt x="104" y="74"/>
                </a:lnTo>
                <a:lnTo>
                  <a:pt x="104" y="74"/>
                </a:lnTo>
                <a:lnTo>
                  <a:pt x="104" y="74"/>
                </a:lnTo>
                <a:lnTo>
                  <a:pt x="104" y="74"/>
                </a:lnTo>
                <a:lnTo>
                  <a:pt x="104" y="74"/>
                </a:lnTo>
                <a:lnTo>
                  <a:pt x="102" y="74"/>
                </a:lnTo>
                <a:lnTo>
                  <a:pt x="102" y="72"/>
                </a:lnTo>
                <a:lnTo>
                  <a:pt x="102" y="72"/>
                </a:lnTo>
                <a:lnTo>
                  <a:pt x="102" y="72"/>
                </a:lnTo>
                <a:lnTo>
                  <a:pt x="102" y="72"/>
                </a:lnTo>
                <a:lnTo>
                  <a:pt x="102" y="72"/>
                </a:lnTo>
                <a:lnTo>
                  <a:pt x="104" y="72"/>
                </a:lnTo>
                <a:lnTo>
                  <a:pt x="104" y="72"/>
                </a:lnTo>
                <a:lnTo>
                  <a:pt x="104" y="72"/>
                </a:lnTo>
                <a:lnTo>
                  <a:pt x="104" y="72"/>
                </a:lnTo>
                <a:lnTo>
                  <a:pt x="104" y="72"/>
                </a:lnTo>
                <a:lnTo>
                  <a:pt x="104" y="72"/>
                </a:lnTo>
                <a:lnTo>
                  <a:pt x="106" y="74"/>
                </a:lnTo>
                <a:lnTo>
                  <a:pt x="106" y="74"/>
                </a:lnTo>
                <a:lnTo>
                  <a:pt x="106" y="74"/>
                </a:lnTo>
                <a:lnTo>
                  <a:pt x="106" y="74"/>
                </a:lnTo>
                <a:lnTo>
                  <a:pt x="108" y="74"/>
                </a:lnTo>
                <a:lnTo>
                  <a:pt x="108" y="74"/>
                </a:lnTo>
                <a:lnTo>
                  <a:pt x="110" y="74"/>
                </a:lnTo>
                <a:lnTo>
                  <a:pt x="110" y="74"/>
                </a:lnTo>
                <a:lnTo>
                  <a:pt x="110" y="74"/>
                </a:lnTo>
                <a:lnTo>
                  <a:pt x="110" y="74"/>
                </a:lnTo>
                <a:lnTo>
                  <a:pt x="110" y="74"/>
                </a:lnTo>
                <a:lnTo>
                  <a:pt x="110" y="74"/>
                </a:lnTo>
                <a:lnTo>
                  <a:pt x="110" y="74"/>
                </a:lnTo>
                <a:lnTo>
                  <a:pt x="110" y="76"/>
                </a:lnTo>
                <a:lnTo>
                  <a:pt x="110" y="76"/>
                </a:lnTo>
                <a:close/>
                <a:moveTo>
                  <a:pt x="400" y="152"/>
                </a:moveTo>
                <a:lnTo>
                  <a:pt x="400" y="152"/>
                </a:lnTo>
                <a:lnTo>
                  <a:pt x="400" y="154"/>
                </a:lnTo>
                <a:lnTo>
                  <a:pt x="400" y="154"/>
                </a:lnTo>
                <a:lnTo>
                  <a:pt x="400" y="156"/>
                </a:lnTo>
                <a:lnTo>
                  <a:pt x="400" y="156"/>
                </a:lnTo>
                <a:lnTo>
                  <a:pt x="400" y="156"/>
                </a:lnTo>
                <a:lnTo>
                  <a:pt x="400" y="156"/>
                </a:lnTo>
                <a:lnTo>
                  <a:pt x="400" y="158"/>
                </a:lnTo>
                <a:lnTo>
                  <a:pt x="400" y="158"/>
                </a:lnTo>
                <a:lnTo>
                  <a:pt x="400" y="158"/>
                </a:lnTo>
                <a:lnTo>
                  <a:pt x="400" y="158"/>
                </a:lnTo>
                <a:lnTo>
                  <a:pt x="398" y="158"/>
                </a:lnTo>
                <a:lnTo>
                  <a:pt x="398" y="158"/>
                </a:lnTo>
                <a:lnTo>
                  <a:pt x="398" y="158"/>
                </a:lnTo>
                <a:lnTo>
                  <a:pt x="398" y="158"/>
                </a:lnTo>
                <a:lnTo>
                  <a:pt x="398" y="158"/>
                </a:lnTo>
                <a:lnTo>
                  <a:pt x="398" y="158"/>
                </a:lnTo>
                <a:lnTo>
                  <a:pt x="398" y="160"/>
                </a:lnTo>
                <a:lnTo>
                  <a:pt x="398" y="160"/>
                </a:lnTo>
                <a:lnTo>
                  <a:pt x="398" y="160"/>
                </a:lnTo>
                <a:lnTo>
                  <a:pt x="400" y="162"/>
                </a:lnTo>
                <a:lnTo>
                  <a:pt x="402" y="162"/>
                </a:lnTo>
                <a:lnTo>
                  <a:pt x="404" y="164"/>
                </a:lnTo>
                <a:lnTo>
                  <a:pt x="404" y="166"/>
                </a:lnTo>
                <a:lnTo>
                  <a:pt x="404" y="168"/>
                </a:lnTo>
                <a:lnTo>
                  <a:pt x="406" y="168"/>
                </a:lnTo>
                <a:lnTo>
                  <a:pt x="406" y="168"/>
                </a:lnTo>
                <a:lnTo>
                  <a:pt x="408" y="168"/>
                </a:lnTo>
                <a:lnTo>
                  <a:pt x="408" y="168"/>
                </a:lnTo>
                <a:lnTo>
                  <a:pt x="408" y="168"/>
                </a:lnTo>
                <a:lnTo>
                  <a:pt x="406" y="168"/>
                </a:lnTo>
                <a:lnTo>
                  <a:pt x="406" y="168"/>
                </a:lnTo>
                <a:lnTo>
                  <a:pt x="406" y="168"/>
                </a:lnTo>
                <a:lnTo>
                  <a:pt x="406" y="166"/>
                </a:lnTo>
                <a:lnTo>
                  <a:pt x="406" y="166"/>
                </a:lnTo>
                <a:lnTo>
                  <a:pt x="406" y="166"/>
                </a:lnTo>
                <a:lnTo>
                  <a:pt x="406" y="166"/>
                </a:lnTo>
                <a:lnTo>
                  <a:pt x="408" y="166"/>
                </a:lnTo>
                <a:lnTo>
                  <a:pt x="408" y="166"/>
                </a:lnTo>
                <a:lnTo>
                  <a:pt x="408" y="168"/>
                </a:lnTo>
                <a:lnTo>
                  <a:pt x="408" y="168"/>
                </a:lnTo>
                <a:lnTo>
                  <a:pt x="408" y="168"/>
                </a:lnTo>
                <a:lnTo>
                  <a:pt x="408" y="168"/>
                </a:lnTo>
                <a:lnTo>
                  <a:pt x="408" y="170"/>
                </a:lnTo>
                <a:lnTo>
                  <a:pt x="408" y="170"/>
                </a:lnTo>
                <a:lnTo>
                  <a:pt x="408" y="172"/>
                </a:lnTo>
                <a:lnTo>
                  <a:pt x="408" y="172"/>
                </a:lnTo>
                <a:lnTo>
                  <a:pt x="408" y="172"/>
                </a:lnTo>
                <a:lnTo>
                  <a:pt x="408" y="174"/>
                </a:lnTo>
                <a:lnTo>
                  <a:pt x="406" y="174"/>
                </a:lnTo>
                <a:lnTo>
                  <a:pt x="406" y="174"/>
                </a:lnTo>
                <a:lnTo>
                  <a:pt x="406" y="174"/>
                </a:lnTo>
                <a:lnTo>
                  <a:pt x="404" y="174"/>
                </a:lnTo>
                <a:lnTo>
                  <a:pt x="404" y="174"/>
                </a:lnTo>
                <a:lnTo>
                  <a:pt x="404" y="174"/>
                </a:lnTo>
                <a:lnTo>
                  <a:pt x="404" y="174"/>
                </a:lnTo>
                <a:lnTo>
                  <a:pt x="404" y="172"/>
                </a:lnTo>
                <a:lnTo>
                  <a:pt x="404" y="172"/>
                </a:lnTo>
                <a:lnTo>
                  <a:pt x="404" y="172"/>
                </a:lnTo>
                <a:lnTo>
                  <a:pt x="404" y="172"/>
                </a:lnTo>
                <a:lnTo>
                  <a:pt x="404" y="172"/>
                </a:lnTo>
                <a:lnTo>
                  <a:pt x="404" y="172"/>
                </a:lnTo>
                <a:lnTo>
                  <a:pt x="402" y="172"/>
                </a:lnTo>
                <a:lnTo>
                  <a:pt x="402" y="172"/>
                </a:lnTo>
                <a:lnTo>
                  <a:pt x="402" y="172"/>
                </a:lnTo>
                <a:lnTo>
                  <a:pt x="402" y="172"/>
                </a:lnTo>
                <a:lnTo>
                  <a:pt x="400" y="174"/>
                </a:lnTo>
                <a:lnTo>
                  <a:pt x="400" y="174"/>
                </a:lnTo>
                <a:lnTo>
                  <a:pt x="398" y="174"/>
                </a:lnTo>
                <a:lnTo>
                  <a:pt x="398" y="174"/>
                </a:lnTo>
                <a:lnTo>
                  <a:pt x="396" y="174"/>
                </a:lnTo>
                <a:lnTo>
                  <a:pt x="396" y="174"/>
                </a:lnTo>
                <a:lnTo>
                  <a:pt x="396" y="174"/>
                </a:lnTo>
                <a:lnTo>
                  <a:pt x="396" y="176"/>
                </a:lnTo>
                <a:lnTo>
                  <a:pt x="396" y="176"/>
                </a:lnTo>
                <a:lnTo>
                  <a:pt x="396" y="176"/>
                </a:lnTo>
                <a:lnTo>
                  <a:pt x="396" y="176"/>
                </a:lnTo>
                <a:lnTo>
                  <a:pt x="396" y="176"/>
                </a:lnTo>
                <a:lnTo>
                  <a:pt x="396" y="178"/>
                </a:lnTo>
                <a:lnTo>
                  <a:pt x="396" y="178"/>
                </a:lnTo>
                <a:lnTo>
                  <a:pt x="396" y="178"/>
                </a:lnTo>
                <a:lnTo>
                  <a:pt x="396" y="178"/>
                </a:lnTo>
                <a:lnTo>
                  <a:pt x="396" y="178"/>
                </a:lnTo>
                <a:lnTo>
                  <a:pt x="396" y="178"/>
                </a:lnTo>
                <a:lnTo>
                  <a:pt x="396" y="178"/>
                </a:lnTo>
                <a:lnTo>
                  <a:pt x="396" y="178"/>
                </a:lnTo>
                <a:lnTo>
                  <a:pt x="396" y="178"/>
                </a:lnTo>
                <a:lnTo>
                  <a:pt x="396" y="180"/>
                </a:lnTo>
                <a:lnTo>
                  <a:pt x="396" y="180"/>
                </a:lnTo>
                <a:lnTo>
                  <a:pt x="396" y="180"/>
                </a:lnTo>
                <a:lnTo>
                  <a:pt x="396" y="180"/>
                </a:lnTo>
                <a:lnTo>
                  <a:pt x="394" y="180"/>
                </a:lnTo>
                <a:lnTo>
                  <a:pt x="394" y="180"/>
                </a:lnTo>
                <a:lnTo>
                  <a:pt x="392" y="180"/>
                </a:lnTo>
                <a:lnTo>
                  <a:pt x="390" y="180"/>
                </a:lnTo>
                <a:lnTo>
                  <a:pt x="388" y="178"/>
                </a:lnTo>
                <a:lnTo>
                  <a:pt x="388" y="178"/>
                </a:lnTo>
                <a:lnTo>
                  <a:pt x="386" y="176"/>
                </a:lnTo>
                <a:lnTo>
                  <a:pt x="386" y="176"/>
                </a:lnTo>
                <a:lnTo>
                  <a:pt x="388" y="176"/>
                </a:lnTo>
                <a:lnTo>
                  <a:pt x="388" y="174"/>
                </a:lnTo>
                <a:lnTo>
                  <a:pt x="388" y="170"/>
                </a:lnTo>
                <a:lnTo>
                  <a:pt x="388" y="170"/>
                </a:lnTo>
                <a:lnTo>
                  <a:pt x="390" y="170"/>
                </a:lnTo>
                <a:lnTo>
                  <a:pt x="390" y="168"/>
                </a:lnTo>
                <a:lnTo>
                  <a:pt x="390" y="168"/>
                </a:lnTo>
                <a:lnTo>
                  <a:pt x="390" y="168"/>
                </a:lnTo>
                <a:lnTo>
                  <a:pt x="390" y="168"/>
                </a:lnTo>
                <a:lnTo>
                  <a:pt x="390" y="168"/>
                </a:lnTo>
                <a:lnTo>
                  <a:pt x="390" y="166"/>
                </a:lnTo>
                <a:lnTo>
                  <a:pt x="390" y="166"/>
                </a:lnTo>
                <a:lnTo>
                  <a:pt x="390" y="166"/>
                </a:lnTo>
                <a:lnTo>
                  <a:pt x="388" y="166"/>
                </a:lnTo>
                <a:lnTo>
                  <a:pt x="388" y="166"/>
                </a:lnTo>
                <a:lnTo>
                  <a:pt x="388" y="166"/>
                </a:lnTo>
                <a:lnTo>
                  <a:pt x="386" y="166"/>
                </a:lnTo>
                <a:lnTo>
                  <a:pt x="386" y="166"/>
                </a:lnTo>
                <a:lnTo>
                  <a:pt x="386" y="166"/>
                </a:lnTo>
                <a:lnTo>
                  <a:pt x="386" y="166"/>
                </a:lnTo>
                <a:lnTo>
                  <a:pt x="386" y="164"/>
                </a:lnTo>
                <a:lnTo>
                  <a:pt x="386" y="164"/>
                </a:lnTo>
                <a:lnTo>
                  <a:pt x="386" y="164"/>
                </a:lnTo>
                <a:lnTo>
                  <a:pt x="384" y="162"/>
                </a:lnTo>
                <a:lnTo>
                  <a:pt x="384" y="162"/>
                </a:lnTo>
                <a:lnTo>
                  <a:pt x="384" y="162"/>
                </a:lnTo>
                <a:lnTo>
                  <a:pt x="382" y="162"/>
                </a:lnTo>
                <a:lnTo>
                  <a:pt x="380" y="160"/>
                </a:lnTo>
                <a:lnTo>
                  <a:pt x="380" y="158"/>
                </a:lnTo>
                <a:lnTo>
                  <a:pt x="380" y="158"/>
                </a:lnTo>
                <a:lnTo>
                  <a:pt x="380" y="158"/>
                </a:lnTo>
                <a:lnTo>
                  <a:pt x="378" y="158"/>
                </a:lnTo>
                <a:lnTo>
                  <a:pt x="378" y="158"/>
                </a:lnTo>
                <a:lnTo>
                  <a:pt x="378" y="156"/>
                </a:lnTo>
                <a:lnTo>
                  <a:pt x="378" y="156"/>
                </a:lnTo>
                <a:lnTo>
                  <a:pt x="380" y="156"/>
                </a:lnTo>
                <a:lnTo>
                  <a:pt x="380" y="156"/>
                </a:lnTo>
                <a:lnTo>
                  <a:pt x="380" y="156"/>
                </a:lnTo>
                <a:lnTo>
                  <a:pt x="380" y="154"/>
                </a:lnTo>
                <a:lnTo>
                  <a:pt x="382" y="154"/>
                </a:lnTo>
                <a:lnTo>
                  <a:pt x="382" y="152"/>
                </a:lnTo>
                <a:lnTo>
                  <a:pt x="382" y="148"/>
                </a:lnTo>
                <a:lnTo>
                  <a:pt x="382" y="148"/>
                </a:lnTo>
                <a:lnTo>
                  <a:pt x="382" y="146"/>
                </a:lnTo>
                <a:lnTo>
                  <a:pt x="382" y="144"/>
                </a:lnTo>
                <a:lnTo>
                  <a:pt x="382" y="144"/>
                </a:lnTo>
                <a:lnTo>
                  <a:pt x="382" y="144"/>
                </a:lnTo>
                <a:lnTo>
                  <a:pt x="382" y="144"/>
                </a:lnTo>
                <a:lnTo>
                  <a:pt x="378" y="142"/>
                </a:lnTo>
                <a:lnTo>
                  <a:pt x="378" y="142"/>
                </a:lnTo>
                <a:lnTo>
                  <a:pt x="376" y="144"/>
                </a:lnTo>
                <a:lnTo>
                  <a:pt x="376" y="144"/>
                </a:lnTo>
                <a:lnTo>
                  <a:pt x="376" y="144"/>
                </a:lnTo>
                <a:lnTo>
                  <a:pt x="374" y="144"/>
                </a:lnTo>
                <a:lnTo>
                  <a:pt x="372" y="146"/>
                </a:lnTo>
                <a:lnTo>
                  <a:pt x="370" y="148"/>
                </a:lnTo>
                <a:lnTo>
                  <a:pt x="370" y="152"/>
                </a:lnTo>
                <a:lnTo>
                  <a:pt x="372" y="152"/>
                </a:lnTo>
                <a:lnTo>
                  <a:pt x="372" y="152"/>
                </a:lnTo>
                <a:lnTo>
                  <a:pt x="372" y="152"/>
                </a:lnTo>
                <a:lnTo>
                  <a:pt x="372" y="154"/>
                </a:lnTo>
                <a:lnTo>
                  <a:pt x="372" y="154"/>
                </a:lnTo>
                <a:lnTo>
                  <a:pt x="372" y="154"/>
                </a:lnTo>
                <a:lnTo>
                  <a:pt x="372" y="156"/>
                </a:lnTo>
                <a:lnTo>
                  <a:pt x="372" y="158"/>
                </a:lnTo>
                <a:lnTo>
                  <a:pt x="372" y="158"/>
                </a:lnTo>
                <a:lnTo>
                  <a:pt x="372" y="158"/>
                </a:lnTo>
                <a:lnTo>
                  <a:pt x="372" y="158"/>
                </a:lnTo>
                <a:lnTo>
                  <a:pt x="372" y="158"/>
                </a:lnTo>
                <a:lnTo>
                  <a:pt x="372" y="162"/>
                </a:lnTo>
                <a:lnTo>
                  <a:pt x="372" y="162"/>
                </a:lnTo>
                <a:lnTo>
                  <a:pt x="372" y="162"/>
                </a:lnTo>
                <a:lnTo>
                  <a:pt x="372" y="162"/>
                </a:lnTo>
                <a:lnTo>
                  <a:pt x="372" y="164"/>
                </a:lnTo>
                <a:lnTo>
                  <a:pt x="372" y="164"/>
                </a:lnTo>
                <a:lnTo>
                  <a:pt x="370" y="164"/>
                </a:lnTo>
                <a:lnTo>
                  <a:pt x="370" y="164"/>
                </a:lnTo>
                <a:lnTo>
                  <a:pt x="370" y="164"/>
                </a:lnTo>
                <a:lnTo>
                  <a:pt x="370" y="168"/>
                </a:lnTo>
                <a:lnTo>
                  <a:pt x="370" y="168"/>
                </a:lnTo>
                <a:lnTo>
                  <a:pt x="370" y="168"/>
                </a:lnTo>
                <a:lnTo>
                  <a:pt x="372" y="168"/>
                </a:lnTo>
                <a:lnTo>
                  <a:pt x="372" y="168"/>
                </a:lnTo>
                <a:lnTo>
                  <a:pt x="372" y="168"/>
                </a:lnTo>
                <a:lnTo>
                  <a:pt x="372" y="170"/>
                </a:lnTo>
                <a:lnTo>
                  <a:pt x="370" y="172"/>
                </a:lnTo>
                <a:lnTo>
                  <a:pt x="370" y="172"/>
                </a:lnTo>
                <a:lnTo>
                  <a:pt x="370" y="172"/>
                </a:lnTo>
                <a:lnTo>
                  <a:pt x="370" y="172"/>
                </a:lnTo>
                <a:lnTo>
                  <a:pt x="370" y="174"/>
                </a:lnTo>
                <a:lnTo>
                  <a:pt x="372" y="174"/>
                </a:lnTo>
                <a:lnTo>
                  <a:pt x="372" y="174"/>
                </a:lnTo>
                <a:lnTo>
                  <a:pt x="372" y="176"/>
                </a:lnTo>
                <a:lnTo>
                  <a:pt x="372" y="178"/>
                </a:lnTo>
                <a:lnTo>
                  <a:pt x="370" y="178"/>
                </a:lnTo>
                <a:lnTo>
                  <a:pt x="370" y="180"/>
                </a:lnTo>
                <a:lnTo>
                  <a:pt x="370" y="180"/>
                </a:lnTo>
                <a:lnTo>
                  <a:pt x="370" y="180"/>
                </a:lnTo>
                <a:lnTo>
                  <a:pt x="370" y="182"/>
                </a:lnTo>
                <a:lnTo>
                  <a:pt x="370" y="182"/>
                </a:lnTo>
                <a:lnTo>
                  <a:pt x="370" y="182"/>
                </a:lnTo>
                <a:lnTo>
                  <a:pt x="370" y="182"/>
                </a:lnTo>
                <a:lnTo>
                  <a:pt x="370" y="184"/>
                </a:lnTo>
                <a:lnTo>
                  <a:pt x="368" y="184"/>
                </a:lnTo>
                <a:lnTo>
                  <a:pt x="368" y="184"/>
                </a:lnTo>
                <a:lnTo>
                  <a:pt x="368" y="186"/>
                </a:lnTo>
                <a:lnTo>
                  <a:pt x="370" y="186"/>
                </a:lnTo>
                <a:lnTo>
                  <a:pt x="370" y="188"/>
                </a:lnTo>
                <a:lnTo>
                  <a:pt x="370" y="190"/>
                </a:lnTo>
                <a:lnTo>
                  <a:pt x="372" y="192"/>
                </a:lnTo>
                <a:lnTo>
                  <a:pt x="372" y="192"/>
                </a:lnTo>
                <a:lnTo>
                  <a:pt x="372" y="192"/>
                </a:lnTo>
                <a:lnTo>
                  <a:pt x="370" y="192"/>
                </a:lnTo>
                <a:lnTo>
                  <a:pt x="370" y="192"/>
                </a:lnTo>
                <a:lnTo>
                  <a:pt x="370" y="192"/>
                </a:lnTo>
                <a:lnTo>
                  <a:pt x="370" y="192"/>
                </a:lnTo>
                <a:lnTo>
                  <a:pt x="370" y="192"/>
                </a:lnTo>
                <a:lnTo>
                  <a:pt x="370" y="192"/>
                </a:lnTo>
                <a:lnTo>
                  <a:pt x="370" y="192"/>
                </a:lnTo>
                <a:lnTo>
                  <a:pt x="370" y="190"/>
                </a:lnTo>
                <a:lnTo>
                  <a:pt x="370" y="190"/>
                </a:lnTo>
                <a:lnTo>
                  <a:pt x="370" y="190"/>
                </a:lnTo>
                <a:lnTo>
                  <a:pt x="368" y="192"/>
                </a:lnTo>
                <a:lnTo>
                  <a:pt x="368" y="192"/>
                </a:lnTo>
                <a:lnTo>
                  <a:pt x="368" y="192"/>
                </a:lnTo>
                <a:lnTo>
                  <a:pt x="368" y="192"/>
                </a:lnTo>
                <a:lnTo>
                  <a:pt x="368" y="192"/>
                </a:lnTo>
                <a:lnTo>
                  <a:pt x="366" y="192"/>
                </a:lnTo>
                <a:lnTo>
                  <a:pt x="366" y="192"/>
                </a:lnTo>
                <a:lnTo>
                  <a:pt x="366" y="192"/>
                </a:lnTo>
                <a:lnTo>
                  <a:pt x="366" y="192"/>
                </a:lnTo>
                <a:lnTo>
                  <a:pt x="366" y="192"/>
                </a:lnTo>
                <a:lnTo>
                  <a:pt x="366" y="192"/>
                </a:lnTo>
                <a:lnTo>
                  <a:pt x="366" y="192"/>
                </a:lnTo>
                <a:lnTo>
                  <a:pt x="366" y="192"/>
                </a:lnTo>
                <a:lnTo>
                  <a:pt x="366" y="192"/>
                </a:lnTo>
                <a:lnTo>
                  <a:pt x="364" y="192"/>
                </a:lnTo>
                <a:lnTo>
                  <a:pt x="364" y="192"/>
                </a:lnTo>
                <a:lnTo>
                  <a:pt x="364" y="192"/>
                </a:lnTo>
                <a:lnTo>
                  <a:pt x="364" y="192"/>
                </a:lnTo>
                <a:lnTo>
                  <a:pt x="364" y="192"/>
                </a:lnTo>
                <a:lnTo>
                  <a:pt x="364" y="192"/>
                </a:lnTo>
                <a:lnTo>
                  <a:pt x="364" y="192"/>
                </a:lnTo>
                <a:lnTo>
                  <a:pt x="362" y="192"/>
                </a:lnTo>
                <a:lnTo>
                  <a:pt x="362" y="194"/>
                </a:lnTo>
                <a:lnTo>
                  <a:pt x="362" y="194"/>
                </a:lnTo>
                <a:lnTo>
                  <a:pt x="362" y="194"/>
                </a:lnTo>
                <a:lnTo>
                  <a:pt x="362" y="194"/>
                </a:lnTo>
                <a:lnTo>
                  <a:pt x="362" y="194"/>
                </a:lnTo>
                <a:lnTo>
                  <a:pt x="362" y="194"/>
                </a:lnTo>
                <a:lnTo>
                  <a:pt x="360" y="194"/>
                </a:lnTo>
                <a:lnTo>
                  <a:pt x="360" y="194"/>
                </a:lnTo>
                <a:lnTo>
                  <a:pt x="360" y="194"/>
                </a:lnTo>
                <a:lnTo>
                  <a:pt x="360" y="194"/>
                </a:lnTo>
                <a:lnTo>
                  <a:pt x="360" y="194"/>
                </a:lnTo>
                <a:lnTo>
                  <a:pt x="360" y="194"/>
                </a:lnTo>
                <a:lnTo>
                  <a:pt x="360" y="194"/>
                </a:lnTo>
                <a:lnTo>
                  <a:pt x="360" y="194"/>
                </a:lnTo>
                <a:lnTo>
                  <a:pt x="358" y="192"/>
                </a:lnTo>
                <a:lnTo>
                  <a:pt x="358" y="192"/>
                </a:lnTo>
                <a:lnTo>
                  <a:pt x="358" y="192"/>
                </a:lnTo>
                <a:lnTo>
                  <a:pt x="356" y="192"/>
                </a:lnTo>
                <a:lnTo>
                  <a:pt x="356" y="190"/>
                </a:lnTo>
                <a:lnTo>
                  <a:pt x="356" y="190"/>
                </a:lnTo>
                <a:lnTo>
                  <a:pt x="356" y="190"/>
                </a:lnTo>
                <a:lnTo>
                  <a:pt x="356" y="188"/>
                </a:lnTo>
                <a:lnTo>
                  <a:pt x="356" y="188"/>
                </a:lnTo>
                <a:lnTo>
                  <a:pt x="356" y="186"/>
                </a:lnTo>
                <a:lnTo>
                  <a:pt x="356" y="186"/>
                </a:lnTo>
                <a:lnTo>
                  <a:pt x="356" y="184"/>
                </a:lnTo>
                <a:lnTo>
                  <a:pt x="356" y="184"/>
                </a:lnTo>
                <a:lnTo>
                  <a:pt x="358" y="184"/>
                </a:lnTo>
                <a:lnTo>
                  <a:pt x="358" y="182"/>
                </a:lnTo>
                <a:lnTo>
                  <a:pt x="358" y="180"/>
                </a:lnTo>
                <a:lnTo>
                  <a:pt x="358" y="180"/>
                </a:lnTo>
                <a:lnTo>
                  <a:pt x="358" y="180"/>
                </a:lnTo>
                <a:lnTo>
                  <a:pt x="358" y="180"/>
                </a:lnTo>
                <a:lnTo>
                  <a:pt x="358" y="180"/>
                </a:lnTo>
                <a:lnTo>
                  <a:pt x="358" y="178"/>
                </a:lnTo>
                <a:lnTo>
                  <a:pt x="358" y="178"/>
                </a:lnTo>
                <a:lnTo>
                  <a:pt x="358" y="178"/>
                </a:lnTo>
                <a:lnTo>
                  <a:pt x="358" y="176"/>
                </a:lnTo>
                <a:lnTo>
                  <a:pt x="360" y="176"/>
                </a:lnTo>
                <a:lnTo>
                  <a:pt x="360" y="176"/>
                </a:lnTo>
                <a:lnTo>
                  <a:pt x="360" y="172"/>
                </a:lnTo>
                <a:lnTo>
                  <a:pt x="360" y="172"/>
                </a:lnTo>
                <a:lnTo>
                  <a:pt x="360" y="168"/>
                </a:lnTo>
                <a:lnTo>
                  <a:pt x="360" y="166"/>
                </a:lnTo>
                <a:lnTo>
                  <a:pt x="360" y="166"/>
                </a:lnTo>
                <a:lnTo>
                  <a:pt x="360" y="164"/>
                </a:lnTo>
                <a:lnTo>
                  <a:pt x="358" y="160"/>
                </a:lnTo>
                <a:lnTo>
                  <a:pt x="358" y="160"/>
                </a:lnTo>
                <a:lnTo>
                  <a:pt x="358" y="160"/>
                </a:lnTo>
                <a:lnTo>
                  <a:pt x="358" y="160"/>
                </a:lnTo>
                <a:lnTo>
                  <a:pt x="358" y="158"/>
                </a:lnTo>
                <a:lnTo>
                  <a:pt x="358" y="158"/>
                </a:lnTo>
                <a:lnTo>
                  <a:pt x="358" y="158"/>
                </a:lnTo>
                <a:lnTo>
                  <a:pt x="358" y="158"/>
                </a:lnTo>
                <a:lnTo>
                  <a:pt x="356" y="156"/>
                </a:lnTo>
                <a:lnTo>
                  <a:pt x="356" y="156"/>
                </a:lnTo>
                <a:lnTo>
                  <a:pt x="356" y="156"/>
                </a:lnTo>
                <a:lnTo>
                  <a:pt x="356" y="156"/>
                </a:lnTo>
                <a:lnTo>
                  <a:pt x="356" y="156"/>
                </a:lnTo>
                <a:lnTo>
                  <a:pt x="354" y="158"/>
                </a:lnTo>
                <a:lnTo>
                  <a:pt x="354" y="158"/>
                </a:lnTo>
                <a:lnTo>
                  <a:pt x="354" y="158"/>
                </a:lnTo>
                <a:lnTo>
                  <a:pt x="354" y="158"/>
                </a:lnTo>
                <a:lnTo>
                  <a:pt x="354" y="158"/>
                </a:lnTo>
                <a:lnTo>
                  <a:pt x="354" y="158"/>
                </a:lnTo>
                <a:lnTo>
                  <a:pt x="352" y="158"/>
                </a:lnTo>
                <a:lnTo>
                  <a:pt x="352" y="158"/>
                </a:lnTo>
                <a:lnTo>
                  <a:pt x="352" y="158"/>
                </a:lnTo>
                <a:lnTo>
                  <a:pt x="352" y="158"/>
                </a:lnTo>
                <a:lnTo>
                  <a:pt x="352" y="158"/>
                </a:lnTo>
                <a:lnTo>
                  <a:pt x="350" y="158"/>
                </a:lnTo>
                <a:lnTo>
                  <a:pt x="350" y="158"/>
                </a:lnTo>
                <a:lnTo>
                  <a:pt x="350" y="158"/>
                </a:lnTo>
                <a:lnTo>
                  <a:pt x="350" y="158"/>
                </a:lnTo>
                <a:lnTo>
                  <a:pt x="350" y="158"/>
                </a:lnTo>
                <a:lnTo>
                  <a:pt x="350" y="158"/>
                </a:lnTo>
                <a:lnTo>
                  <a:pt x="350" y="156"/>
                </a:lnTo>
                <a:lnTo>
                  <a:pt x="350" y="156"/>
                </a:lnTo>
                <a:lnTo>
                  <a:pt x="350" y="154"/>
                </a:lnTo>
                <a:lnTo>
                  <a:pt x="350" y="150"/>
                </a:lnTo>
                <a:lnTo>
                  <a:pt x="350" y="150"/>
                </a:lnTo>
                <a:lnTo>
                  <a:pt x="350" y="150"/>
                </a:lnTo>
                <a:lnTo>
                  <a:pt x="350" y="148"/>
                </a:lnTo>
                <a:lnTo>
                  <a:pt x="350" y="146"/>
                </a:lnTo>
                <a:lnTo>
                  <a:pt x="350" y="146"/>
                </a:lnTo>
                <a:lnTo>
                  <a:pt x="350" y="146"/>
                </a:lnTo>
                <a:lnTo>
                  <a:pt x="350" y="146"/>
                </a:lnTo>
                <a:lnTo>
                  <a:pt x="350" y="146"/>
                </a:lnTo>
                <a:lnTo>
                  <a:pt x="350" y="146"/>
                </a:lnTo>
                <a:lnTo>
                  <a:pt x="348" y="146"/>
                </a:lnTo>
                <a:lnTo>
                  <a:pt x="348" y="146"/>
                </a:lnTo>
                <a:lnTo>
                  <a:pt x="348" y="146"/>
                </a:lnTo>
                <a:lnTo>
                  <a:pt x="348" y="146"/>
                </a:lnTo>
                <a:lnTo>
                  <a:pt x="348" y="146"/>
                </a:lnTo>
                <a:lnTo>
                  <a:pt x="348" y="146"/>
                </a:lnTo>
                <a:lnTo>
                  <a:pt x="348" y="144"/>
                </a:lnTo>
                <a:lnTo>
                  <a:pt x="348" y="144"/>
                </a:lnTo>
                <a:lnTo>
                  <a:pt x="348" y="144"/>
                </a:lnTo>
                <a:lnTo>
                  <a:pt x="350" y="144"/>
                </a:lnTo>
                <a:lnTo>
                  <a:pt x="350" y="142"/>
                </a:lnTo>
                <a:lnTo>
                  <a:pt x="350" y="142"/>
                </a:lnTo>
                <a:lnTo>
                  <a:pt x="350" y="144"/>
                </a:lnTo>
                <a:lnTo>
                  <a:pt x="350" y="144"/>
                </a:lnTo>
                <a:lnTo>
                  <a:pt x="350" y="144"/>
                </a:lnTo>
                <a:lnTo>
                  <a:pt x="350" y="144"/>
                </a:lnTo>
                <a:lnTo>
                  <a:pt x="350" y="144"/>
                </a:lnTo>
                <a:lnTo>
                  <a:pt x="350" y="144"/>
                </a:lnTo>
                <a:lnTo>
                  <a:pt x="352" y="142"/>
                </a:lnTo>
                <a:lnTo>
                  <a:pt x="354" y="140"/>
                </a:lnTo>
                <a:lnTo>
                  <a:pt x="354" y="140"/>
                </a:lnTo>
                <a:lnTo>
                  <a:pt x="354" y="140"/>
                </a:lnTo>
                <a:lnTo>
                  <a:pt x="354" y="138"/>
                </a:lnTo>
                <a:lnTo>
                  <a:pt x="354" y="138"/>
                </a:lnTo>
                <a:lnTo>
                  <a:pt x="354" y="138"/>
                </a:lnTo>
                <a:lnTo>
                  <a:pt x="354" y="138"/>
                </a:lnTo>
                <a:lnTo>
                  <a:pt x="354" y="136"/>
                </a:lnTo>
                <a:lnTo>
                  <a:pt x="356" y="132"/>
                </a:lnTo>
                <a:lnTo>
                  <a:pt x="356" y="132"/>
                </a:lnTo>
                <a:lnTo>
                  <a:pt x="356" y="132"/>
                </a:lnTo>
                <a:lnTo>
                  <a:pt x="356" y="132"/>
                </a:lnTo>
                <a:lnTo>
                  <a:pt x="356" y="132"/>
                </a:lnTo>
                <a:lnTo>
                  <a:pt x="356" y="132"/>
                </a:lnTo>
                <a:lnTo>
                  <a:pt x="356" y="132"/>
                </a:lnTo>
                <a:lnTo>
                  <a:pt x="356" y="132"/>
                </a:lnTo>
                <a:lnTo>
                  <a:pt x="356" y="132"/>
                </a:lnTo>
                <a:lnTo>
                  <a:pt x="358" y="132"/>
                </a:lnTo>
                <a:lnTo>
                  <a:pt x="358" y="132"/>
                </a:lnTo>
                <a:lnTo>
                  <a:pt x="358" y="132"/>
                </a:lnTo>
                <a:lnTo>
                  <a:pt x="358" y="132"/>
                </a:lnTo>
                <a:lnTo>
                  <a:pt x="358" y="130"/>
                </a:lnTo>
                <a:lnTo>
                  <a:pt x="358" y="130"/>
                </a:lnTo>
                <a:lnTo>
                  <a:pt x="358" y="130"/>
                </a:lnTo>
                <a:lnTo>
                  <a:pt x="358" y="130"/>
                </a:lnTo>
                <a:lnTo>
                  <a:pt x="358" y="130"/>
                </a:lnTo>
                <a:lnTo>
                  <a:pt x="356" y="128"/>
                </a:lnTo>
                <a:lnTo>
                  <a:pt x="356" y="126"/>
                </a:lnTo>
                <a:lnTo>
                  <a:pt x="356" y="126"/>
                </a:lnTo>
                <a:lnTo>
                  <a:pt x="358" y="126"/>
                </a:lnTo>
                <a:lnTo>
                  <a:pt x="358" y="126"/>
                </a:lnTo>
                <a:lnTo>
                  <a:pt x="356" y="124"/>
                </a:lnTo>
                <a:lnTo>
                  <a:pt x="356" y="124"/>
                </a:lnTo>
                <a:lnTo>
                  <a:pt x="356" y="122"/>
                </a:lnTo>
                <a:lnTo>
                  <a:pt x="358" y="120"/>
                </a:lnTo>
                <a:lnTo>
                  <a:pt x="358" y="120"/>
                </a:lnTo>
                <a:lnTo>
                  <a:pt x="358" y="120"/>
                </a:lnTo>
                <a:lnTo>
                  <a:pt x="358" y="118"/>
                </a:lnTo>
                <a:lnTo>
                  <a:pt x="358" y="118"/>
                </a:lnTo>
                <a:lnTo>
                  <a:pt x="358" y="118"/>
                </a:lnTo>
                <a:lnTo>
                  <a:pt x="358" y="118"/>
                </a:lnTo>
                <a:lnTo>
                  <a:pt x="360" y="118"/>
                </a:lnTo>
                <a:lnTo>
                  <a:pt x="360" y="118"/>
                </a:lnTo>
                <a:lnTo>
                  <a:pt x="360" y="116"/>
                </a:lnTo>
                <a:lnTo>
                  <a:pt x="360" y="116"/>
                </a:lnTo>
                <a:lnTo>
                  <a:pt x="360" y="116"/>
                </a:lnTo>
                <a:lnTo>
                  <a:pt x="360" y="116"/>
                </a:lnTo>
                <a:lnTo>
                  <a:pt x="360" y="114"/>
                </a:lnTo>
                <a:lnTo>
                  <a:pt x="360" y="114"/>
                </a:lnTo>
                <a:lnTo>
                  <a:pt x="360" y="114"/>
                </a:lnTo>
                <a:lnTo>
                  <a:pt x="360" y="114"/>
                </a:lnTo>
                <a:lnTo>
                  <a:pt x="362" y="112"/>
                </a:lnTo>
                <a:lnTo>
                  <a:pt x="362" y="112"/>
                </a:lnTo>
                <a:lnTo>
                  <a:pt x="362" y="112"/>
                </a:lnTo>
                <a:lnTo>
                  <a:pt x="362" y="112"/>
                </a:lnTo>
                <a:lnTo>
                  <a:pt x="362" y="110"/>
                </a:lnTo>
                <a:lnTo>
                  <a:pt x="364" y="110"/>
                </a:lnTo>
                <a:lnTo>
                  <a:pt x="364" y="110"/>
                </a:lnTo>
                <a:lnTo>
                  <a:pt x="364" y="110"/>
                </a:lnTo>
                <a:lnTo>
                  <a:pt x="364" y="112"/>
                </a:lnTo>
                <a:lnTo>
                  <a:pt x="364" y="112"/>
                </a:lnTo>
                <a:lnTo>
                  <a:pt x="364" y="112"/>
                </a:lnTo>
                <a:lnTo>
                  <a:pt x="364" y="112"/>
                </a:lnTo>
                <a:lnTo>
                  <a:pt x="364" y="112"/>
                </a:lnTo>
                <a:lnTo>
                  <a:pt x="364" y="112"/>
                </a:lnTo>
                <a:lnTo>
                  <a:pt x="364" y="114"/>
                </a:lnTo>
                <a:lnTo>
                  <a:pt x="364" y="114"/>
                </a:lnTo>
                <a:lnTo>
                  <a:pt x="364" y="114"/>
                </a:lnTo>
                <a:lnTo>
                  <a:pt x="364" y="114"/>
                </a:lnTo>
                <a:lnTo>
                  <a:pt x="364" y="114"/>
                </a:lnTo>
                <a:lnTo>
                  <a:pt x="366" y="114"/>
                </a:lnTo>
                <a:lnTo>
                  <a:pt x="366" y="114"/>
                </a:lnTo>
                <a:lnTo>
                  <a:pt x="366" y="114"/>
                </a:lnTo>
                <a:lnTo>
                  <a:pt x="366" y="114"/>
                </a:lnTo>
                <a:lnTo>
                  <a:pt x="366" y="112"/>
                </a:lnTo>
                <a:lnTo>
                  <a:pt x="366" y="112"/>
                </a:lnTo>
                <a:lnTo>
                  <a:pt x="366" y="112"/>
                </a:lnTo>
                <a:lnTo>
                  <a:pt x="366" y="110"/>
                </a:lnTo>
                <a:lnTo>
                  <a:pt x="364" y="110"/>
                </a:lnTo>
                <a:lnTo>
                  <a:pt x="364" y="110"/>
                </a:lnTo>
                <a:lnTo>
                  <a:pt x="364" y="110"/>
                </a:lnTo>
                <a:lnTo>
                  <a:pt x="364" y="110"/>
                </a:lnTo>
                <a:lnTo>
                  <a:pt x="364" y="108"/>
                </a:lnTo>
                <a:lnTo>
                  <a:pt x="364" y="108"/>
                </a:lnTo>
                <a:lnTo>
                  <a:pt x="364" y="108"/>
                </a:lnTo>
                <a:lnTo>
                  <a:pt x="364" y="106"/>
                </a:lnTo>
                <a:lnTo>
                  <a:pt x="364" y="104"/>
                </a:lnTo>
                <a:lnTo>
                  <a:pt x="364" y="104"/>
                </a:lnTo>
                <a:lnTo>
                  <a:pt x="364" y="104"/>
                </a:lnTo>
                <a:lnTo>
                  <a:pt x="364" y="104"/>
                </a:lnTo>
                <a:lnTo>
                  <a:pt x="364" y="104"/>
                </a:lnTo>
                <a:lnTo>
                  <a:pt x="364" y="102"/>
                </a:lnTo>
                <a:lnTo>
                  <a:pt x="364" y="102"/>
                </a:lnTo>
                <a:lnTo>
                  <a:pt x="364" y="102"/>
                </a:lnTo>
                <a:lnTo>
                  <a:pt x="364" y="102"/>
                </a:lnTo>
                <a:lnTo>
                  <a:pt x="364" y="102"/>
                </a:lnTo>
                <a:lnTo>
                  <a:pt x="364" y="102"/>
                </a:lnTo>
                <a:lnTo>
                  <a:pt x="364" y="102"/>
                </a:lnTo>
                <a:lnTo>
                  <a:pt x="364" y="102"/>
                </a:lnTo>
                <a:lnTo>
                  <a:pt x="362" y="102"/>
                </a:lnTo>
                <a:lnTo>
                  <a:pt x="362" y="102"/>
                </a:lnTo>
                <a:lnTo>
                  <a:pt x="362" y="100"/>
                </a:lnTo>
                <a:lnTo>
                  <a:pt x="362" y="100"/>
                </a:lnTo>
                <a:lnTo>
                  <a:pt x="362" y="100"/>
                </a:lnTo>
                <a:lnTo>
                  <a:pt x="362" y="100"/>
                </a:lnTo>
                <a:lnTo>
                  <a:pt x="362" y="100"/>
                </a:lnTo>
                <a:lnTo>
                  <a:pt x="362" y="98"/>
                </a:lnTo>
                <a:lnTo>
                  <a:pt x="362" y="98"/>
                </a:lnTo>
                <a:lnTo>
                  <a:pt x="362" y="98"/>
                </a:lnTo>
                <a:lnTo>
                  <a:pt x="362" y="98"/>
                </a:lnTo>
                <a:lnTo>
                  <a:pt x="362" y="100"/>
                </a:lnTo>
                <a:lnTo>
                  <a:pt x="364" y="100"/>
                </a:lnTo>
                <a:lnTo>
                  <a:pt x="364" y="100"/>
                </a:lnTo>
                <a:lnTo>
                  <a:pt x="364" y="100"/>
                </a:lnTo>
                <a:lnTo>
                  <a:pt x="364" y="100"/>
                </a:lnTo>
                <a:lnTo>
                  <a:pt x="364" y="100"/>
                </a:lnTo>
                <a:lnTo>
                  <a:pt x="364" y="100"/>
                </a:lnTo>
                <a:lnTo>
                  <a:pt x="364" y="100"/>
                </a:lnTo>
                <a:lnTo>
                  <a:pt x="364" y="100"/>
                </a:lnTo>
                <a:lnTo>
                  <a:pt x="364" y="100"/>
                </a:lnTo>
                <a:lnTo>
                  <a:pt x="366" y="100"/>
                </a:lnTo>
                <a:lnTo>
                  <a:pt x="366" y="100"/>
                </a:lnTo>
                <a:lnTo>
                  <a:pt x="366" y="100"/>
                </a:lnTo>
                <a:lnTo>
                  <a:pt x="366" y="98"/>
                </a:lnTo>
                <a:lnTo>
                  <a:pt x="366" y="98"/>
                </a:lnTo>
                <a:lnTo>
                  <a:pt x="366" y="98"/>
                </a:lnTo>
                <a:lnTo>
                  <a:pt x="366" y="98"/>
                </a:lnTo>
                <a:lnTo>
                  <a:pt x="366" y="98"/>
                </a:lnTo>
                <a:lnTo>
                  <a:pt x="366" y="98"/>
                </a:lnTo>
                <a:lnTo>
                  <a:pt x="366" y="98"/>
                </a:lnTo>
                <a:lnTo>
                  <a:pt x="366" y="98"/>
                </a:lnTo>
                <a:lnTo>
                  <a:pt x="364" y="96"/>
                </a:lnTo>
                <a:lnTo>
                  <a:pt x="364" y="96"/>
                </a:lnTo>
                <a:lnTo>
                  <a:pt x="364" y="96"/>
                </a:lnTo>
                <a:lnTo>
                  <a:pt x="364" y="96"/>
                </a:lnTo>
                <a:lnTo>
                  <a:pt x="364" y="96"/>
                </a:lnTo>
                <a:lnTo>
                  <a:pt x="364" y="96"/>
                </a:lnTo>
                <a:lnTo>
                  <a:pt x="364" y="96"/>
                </a:lnTo>
                <a:lnTo>
                  <a:pt x="366" y="92"/>
                </a:lnTo>
                <a:lnTo>
                  <a:pt x="366" y="92"/>
                </a:lnTo>
                <a:lnTo>
                  <a:pt x="366" y="92"/>
                </a:lnTo>
                <a:lnTo>
                  <a:pt x="366" y="92"/>
                </a:lnTo>
                <a:lnTo>
                  <a:pt x="366" y="92"/>
                </a:lnTo>
                <a:lnTo>
                  <a:pt x="366" y="92"/>
                </a:lnTo>
                <a:lnTo>
                  <a:pt x="368" y="92"/>
                </a:lnTo>
                <a:lnTo>
                  <a:pt x="368" y="92"/>
                </a:lnTo>
                <a:lnTo>
                  <a:pt x="368" y="90"/>
                </a:lnTo>
                <a:lnTo>
                  <a:pt x="368" y="90"/>
                </a:lnTo>
                <a:lnTo>
                  <a:pt x="368" y="90"/>
                </a:lnTo>
                <a:lnTo>
                  <a:pt x="368" y="90"/>
                </a:lnTo>
                <a:lnTo>
                  <a:pt x="368" y="90"/>
                </a:lnTo>
                <a:lnTo>
                  <a:pt x="368" y="90"/>
                </a:lnTo>
                <a:lnTo>
                  <a:pt x="368" y="90"/>
                </a:lnTo>
                <a:lnTo>
                  <a:pt x="368" y="90"/>
                </a:lnTo>
                <a:lnTo>
                  <a:pt x="368" y="90"/>
                </a:lnTo>
                <a:lnTo>
                  <a:pt x="368" y="88"/>
                </a:lnTo>
                <a:lnTo>
                  <a:pt x="368" y="88"/>
                </a:lnTo>
                <a:lnTo>
                  <a:pt x="368" y="88"/>
                </a:lnTo>
                <a:lnTo>
                  <a:pt x="368" y="88"/>
                </a:lnTo>
                <a:lnTo>
                  <a:pt x="368" y="88"/>
                </a:lnTo>
                <a:lnTo>
                  <a:pt x="368" y="86"/>
                </a:lnTo>
                <a:lnTo>
                  <a:pt x="368" y="86"/>
                </a:lnTo>
                <a:lnTo>
                  <a:pt x="368" y="86"/>
                </a:lnTo>
                <a:lnTo>
                  <a:pt x="368" y="86"/>
                </a:lnTo>
                <a:lnTo>
                  <a:pt x="368" y="86"/>
                </a:lnTo>
                <a:lnTo>
                  <a:pt x="370" y="86"/>
                </a:lnTo>
                <a:lnTo>
                  <a:pt x="370" y="86"/>
                </a:lnTo>
                <a:lnTo>
                  <a:pt x="370" y="86"/>
                </a:lnTo>
                <a:lnTo>
                  <a:pt x="370" y="86"/>
                </a:lnTo>
                <a:lnTo>
                  <a:pt x="370" y="86"/>
                </a:lnTo>
                <a:lnTo>
                  <a:pt x="370" y="86"/>
                </a:lnTo>
                <a:lnTo>
                  <a:pt x="370" y="86"/>
                </a:lnTo>
                <a:lnTo>
                  <a:pt x="370" y="86"/>
                </a:lnTo>
                <a:lnTo>
                  <a:pt x="370" y="86"/>
                </a:lnTo>
                <a:lnTo>
                  <a:pt x="370" y="84"/>
                </a:lnTo>
                <a:lnTo>
                  <a:pt x="370" y="84"/>
                </a:lnTo>
                <a:lnTo>
                  <a:pt x="370" y="84"/>
                </a:lnTo>
                <a:lnTo>
                  <a:pt x="372" y="84"/>
                </a:lnTo>
                <a:lnTo>
                  <a:pt x="372" y="82"/>
                </a:lnTo>
                <a:lnTo>
                  <a:pt x="372" y="82"/>
                </a:lnTo>
                <a:lnTo>
                  <a:pt x="372" y="82"/>
                </a:lnTo>
                <a:lnTo>
                  <a:pt x="372" y="82"/>
                </a:lnTo>
                <a:lnTo>
                  <a:pt x="372" y="82"/>
                </a:lnTo>
                <a:lnTo>
                  <a:pt x="372" y="82"/>
                </a:lnTo>
                <a:lnTo>
                  <a:pt x="372" y="84"/>
                </a:lnTo>
                <a:lnTo>
                  <a:pt x="372" y="84"/>
                </a:lnTo>
                <a:lnTo>
                  <a:pt x="372" y="84"/>
                </a:lnTo>
                <a:lnTo>
                  <a:pt x="372" y="84"/>
                </a:lnTo>
                <a:lnTo>
                  <a:pt x="372" y="84"/>
                </a:lnTo>
                <a:lnTo>
                  <a:pt x="372" y="84"/>
                </a:lnTo>
                <a:lnTo>
                  <a:pt x="372" y="84"/>
                </a:lnTo>
                <a:lnTo>
                  <a:pt x="374" y="86"/>
                </a:lnTo>
                <a:lnTo>
                  <a:pt x="374" y="86"/>
                </a:lnTo>
                <a:lnTo>
                  <a:pt x="374" y="86"/>
                </a:lnTo>
                <a:lnTo>
                  <a:pt x="376" y="86"/>
                </a:lnTo>
                <a:lnTo>
                  <a:pt x="376" y="86"/>
                </a:lnTo>
                <a:lnTo>
                  <a:pt x="376" y="86"/>
                </a:lnTo>
                <a:lnTo>
                  <a:pt x="376" y="84"/>
                </a:lnTo>
                <a:lnTo>
                  <a:pt x="376" y="84"/>
                </a:lnTo>
                <a:lnTo>
                  <a:pt x="376" y="84"/>
                </a:lnTo>
                <a:lnTo>
                  <a:pt x="378" y="82"/>
                </a:lnTo>
                <a:lnTo>
                  <a:pt x="378" y="82"/>
                </a:lnTo>
                <a:lnTo>
                  <a:pt x="378" y="82"/>
                </a:lnTo>
                <a:lnTo>
                  <a:pt x="378" y="82"/>
                </a:lnTo>
                <a:lnTo>
                  <a:pt x="380" y="80"/>
                </a:lnTo>
                <a:lnTo>
                  <a:pt x="380" y="78"/>
                </a:lnTo>
                <a:lnTo>
                  <a:pt x="380" y="78"/>
                </a:lnTo>
                <a:lnTo>
                  <a:pt x="380" y="78"/>
                </a:lnTo>
                <a:lnTo>
                  <a:pt x="380" y="78"/>
                </a:lnTo>
                <a:lnTo>
                  <a:pt x="380" y="78"/>
                </a:lnTo>
                <a:lnTo>
                  <a:pt x="380" y="78"/>
                </a:lnTo>
                <a:lnTo>
                  <a:pt x="380" y="78"/>
                </a:lnTo>
                <a:lnTo>
                  <a:pt x="382" y="76"/>
                </a:lnTo>
                <a:lnTo>
                  <a:pt x="382" y="76"/>
                </a:lnTo>
                <a:lnTo>
                  <a:pt x="382" y="76"/>
                </a:lnTo>
                <a:lnTo>
                  <a:pt x="382" y="78"/>
                </a:lnTo>
                <a:lnTo>
                  <a:pt x="384" y="78"/>
                </a:lnTo>
                <a:lnTo>
                  <a:pt x="384" y="78"/>
                </a:lnTo>
                <a:lnTo>
                  <a:pt x="384" y="78"/>
                </a:lnTo>
                <a:lnTo>
                  <a:pt x="384" y="78"/>
                </a:lnTo>
                <a:lnTo>
                  <a:pt x="384" y="78"/>
                </a:lnTo>
                <a:lnTo>
                  <a:pt x="384" y="78"/>
                </a:lnTo>
                <a:lnTo>
                  <a:pt x="384" y="78"/>
                </a:lnTo>
                <a:lnTo>
                  <a:pt x="386" y="78"/>
                </a:lnTo>
                <a:lnTo>
                  <a:pt x="386" y="78"/>
                </a:lnTo>
                <a:lnTo>
                  <a:pt x="386" y="78"/>
                </a:lnTo>
                <a:lnTo>
                  <a:pt x="386" y="78"/>
                </a:lnTo>
                <a:lnTo>
                  <a:pt x="388" y="78"/>
                </a:lnTo>
                <a:lnTo>
                  <a:pt x="388" y="78"/>
                </a:lnTo>
                <a:lnTo>
                  <a:pt x="388" y="80"/>
                </a:lnTo>
                <a:lnTo>
                  <a:pt x="388" y="80"/>
                </a:lnTo>
                <a:lnTo>
                  <a:pt x="388" y="80"/>
                </a:lnTo>
                <a:lnTo>
                  <a:pt x="390" y="82"/>
                </a:lnTo>
                <a:lnTo>
                  <a:pt x="390" y="82"/>
                </a:lnTo>
                <a:lnTo>
                  <a:pt x="390" y="82"/>
                </a:lnTo>
                <a:lnTo>
                  <a:pt x="390" y="82"/>
                </a:lnTo>
                <a:lnTo>
                  <a:pt x="390" y="82"/>
                </a:lnTo>
                <a:lnTo>
                  <a:pt x="390" y="82"/>
                </a:lnTo>
                <a:lnTo>
                  <a:pt x="394" y="82"/>
                </a:lnTo>
                <a:lnTo>
                  <a:pt x="396" y="82"/>
                </a:lnTo>
                <a:lnTo>
                  <a:pt x="396" y="80"/>
                </a:lnTo>
                <a:lnTo>
                  <a:pt x="396" y="82"/>
                </a:lnTo>
                <a:lnTo>
                  <a:pt x="396" y="82"/>
                </a:lnTo>
                <a:lnTo>
                  <a:pt x="396" y="82"/>
                </a:lnTo>
                <a:lnTo>
                  <a:pt x="396" y="82"/>
                </a:lnTo>
                <a:lnTo>
                  <a:pt x="396" y="82"/>
                </a:lnTo>
                <a:lnTo>
                  <a:pt x="396" y="82"/>
                </a:lnTo>
                <a:lnTo>
                  <a:pt x="396" y="82"/>
                </a:lnTo>
                <a:lnTo>
                  <a:pt x="396" y="82"/>
                </a:lnTo>
                <a:lnTo>
                  <a:pt x="398" y="82"/>
                </a:lnTo>
                <a:lnTo>
                  <a:pt x="398" y="82"/>
                </a:lnTo>
                <a:lnTo>
                  <a:pt x="398" y="82"/>
                </a:lnTo>
                <a:lnTo>
                  <a:pt x="398" y="82"/>
                </a:lnTo>
                <a:lnTo>
                  <a:pt x="398" y="82"/>
                </a:lnTo>
                <a:lnTo>
                  <a:pt x="398" y="82"/>
                </a:lnTo>
                <a:lnTo>
                  <a:pt x="400" y="82"/>
                </a:lnTo>
                <a:lnTo>
                  <a:pt x="400" y="82"/>
                </a:lnTo>
                <a:lnTo>
                  <a:pt x="402" y="82"/>
                </a:lnTo>
                <a:lnTo>
                  <a:pt x="402" y="82"/>
                </a:lnTo>
                <a:lnTo>
                  <a:pt x="404" y="82"/>
                </a:lnTo>
                <a:lnTo>
                  <a:pt x="406" y="84"/>
                </a:lnTo>
                <a:lnTo>
                  <a:pt x="406" y="84"/>
                </a:lnTo>
                <a:lnTo>
                  <a:pt x="406" y="84"/>
                </a:lnTo>
                <a:lnTo>
                  <a:pt x="408" y="86"/>
                </a:lnTo>
                <a:lnTo>
                  <a:pt x="408" y="86"/>
                </a:lnTo>
                <a:lnTo>
                  <a:pt x="408" y="86"/>
                </a:lnTo>
                <a:lnTo>
                  <a:pt x="410" y="86"/>
                </a:lnTo>
                <a:lnTo>
                  <a:pt x="410" y="86"/>
                </a:lnTo>
                <a:lnTo>
                  <a:pt x="410" y="86"/>
                </a:lnTo>
                <a:lnTo>
                  <a:pt x="410" y="86"/>
                </a:lnTo>
                <a:lnTo>
                  <a:pt x="410" y="86"/>
                </a:lnTo>
                <a:lnTo>
                  <a:pt x="410" y="84"/>
                </a:lnTo>
                <a:lnTo>
                  <a:pt x="410" y="84"/>
                </a:lnTo>
                <a:lnTo>
                  <a:pt x="412" y="84"/>
                </a:lnTo>
                <a:lnTo>
                  <a:pt x="414" y="84"/>
                </a:lnTo>
                <a:lnTo>
                  <a:pt x="414" y="84"/>
                </a:lnTo>
                <a:lnTo>
                  <a:pt x="416" y="84"/>
                </a:lnTo>
                <a:lnTo>
                  <a:pt x="418" y="84"/>
                </a:lnTo>
                <a:lnTo>
                  <a:pt x="420" y="84"/>
                </a:lnTo>
                <a:lnTo>
                  <a:pt x="420" y="84"/>
                </a:lnTo>
                <a:lnTo>
                  <a:pt x="420" y="84"/>
                </a:lnTo>
                <a:lnTo>
                  <a:pt x="420" y="84"/>
                </a:lnTo>
                <a:lnTo>
                  <a:pt x="420" y="84"/>
                </a:lnTo>
                <a:lnTo>
                  <a:pt x="420" y="84"/>
                </a:lnTo>
                <a:lnTo>
                  <a:pt x="422" y="86"/>
                </a:lnTo>
                <a:lnTo>
                  <a:pt x="424" y="86"/>
                </a:lnTo>
                <a:lnTo>
                  <a:pt x="424" y="86"/>
                </a:lnTo>
                <a:lnTo>
                  <a:pt x="424" y="86"/>
                </a:lnTo>
                <a:lnTo>
                  <a:pt x="424" y="86"/>
                </a:lnTo>
                <a:lnTo>
                  <a:pt x="426" y="84"/>
                </a:lnTo>
                <a:lnTo>
                  <a:pt x="428" y="84"/>
                </a:lnTo>
                <a:lnTo>
                  <a:pt x="430" y="82"/>
                </a:lnTo>
                <a:lnTo>
                  <a:pt x="430" y="82"/>
                </a:lnTo>
                <a:lnTo>
                  <a:pt x="430" y="82"/>
                </a:lnTo>
                <a:lnTo>
                  <a:pt x="430" y="82"/>
                </a:lnTo>
                <a:lnTo>
                  <a:pt x="430" y="80"/>
                </a:lnTo>
                <a:lnTo>
                  <a:pt x="432" y="80"/>
                </a:lnTo>
                <a:lnTo>
                  <a:pt x="432" y="80"/>
                </a:lnTo>
                <a:lnTo>
                  <a:pt x="432" y="80"/>
                </a:lnTo>
                <a:lnTo>
                  <a:pt x="432" y="80"/>
                </a:lnTo>
                <a:lnTo>
                  <a:pt x="432" y="80"/>
                </a:lnTo>
                <a:lnTo>
                  <a:pt x="432" y="80"/>
                </a:lnTo>
                <a:lnTo>
                  <a:pt x="432" y="80"/>
                </a:lnTo>
                <a:lnTo>
                  <a:pt x="434" y="80"/>
                </a:lnTo>
                <a:lnTo>
                  <a:pt x="434" y="80"/>
                </a:lnTo>
                <a:lnTo>
                  <a:pt x="434" y="80"/>
                </a:lnTo>
                <a:lnTo>
                  <a:pt x="434" y="80"/>
                </a:lnTo>
                <a:lnTo>
                  <a:pt x="434" y="78"/>
                </a:lnTo>
                <a:lnTo>
                  <a:pt x="434" y="78"/>
                </a:lnTo>
                <a:lnTo>
                  <a:pt x="434" y="78"/>
                </a:lnTo>
                <a:lnTo>
                  <a:pt x="434" y="78"/>
                </a:lnTo>
                <a:lnTo>
                  <a:pt x="434" y="78"/>
                </a:lnTo>
                <a:lnTo>
                  <a:pt x="434" y="78"/>
                </a:lnTo>
                <a:lnTo>
                  <a:pt x="434" y="78"/>
                </a:lnTo>
                <a:lnTo>
                  <a:pt x="434" y="78"/>
                </a:lnTo>
                <a:lnTo>
                  <a:pt x="434" y="78"/>
                </a:lnTo>
                <a:lnTo>
                  <a:pt x="434" y="78"/>
                </a:lnTo>
                <a:lnTo>
                  <a:pt x="434" y="78"/>
                </a:lnTo>
                <a:lnTo>
                  <a:pt x="434" y="78"/>
                </a:lnTo>
                <a:lnTo>
                  <a:pt x="434" y="78"/>
                </a:lnTo>
                <a:lnTo>
                  <a:pt x="434" y="76"/>
                </a:lnTo>
                <a:lnTo>
                  <a:pt x="434" y="76"/>
                </a:lnTo>
                <a:lnTo>
                  <a:pt x="436" y="76"/>
                </a:lnTo>
                <a:lnTo>
                  <a:pt x="436" y="76"/>
                </a:lnTo>
                <a:lnTo>
                  <a:pt x="436" y="76"/>
                </a:lnTo>
                <a:lnTo>
                  <a:pt x="436" y="76"/>
                </a:lnTo>
                <a:lnTo>
                  <a:pt x="436" y="76"/>
                </a:lnTo>
                <a:lnTo>
                  <a:pt x="436" y="76"/>
                </a:lnTo>
                <a:lnTo>
                  <a:pt x="436" y="76"/>
                </a:lnTo>
                <a:lnTo>
                  <a:pt x="436" y="76"/>
                </a:lnTo>
                <a:lnTo>
                  <a:pt x="436" y="76"/>
                </a:lnTo>
                <a:lnTo>
                  <a:pt x="436" y="76"/>
                </a:lnTo>
                <a:lnTo>
                  <a:pt x="436" y="76"/>
                </a:lnTo>
                <a:lnTo>
                  <a:pt x="438" y="76"/>
                </a:lnTo>
                <a:lnTo>
                  <a:pt x="438" y="74"/>
                </a:lnTo>
                <a:lnTo>
                  <a:pt x="438" y="74"/>
                </a:lnTo>
                <a:lnTo>
                  <a:pt x="438" y="74"/>
                </a:lnTo>
                <a:lnTo>
                  <a:pt x="438" y="74"/>
                </a:lnTo>
                <a:lnTo>
                  <a:pt x="438" y="74"/>
                </a:lnTo>
                <a:lnTo>
                  <a:pt x="438" y="74"/>
                </a:lnTo>
                <a:lnTo>
                  <a:pt x="438" y="74"/>
                </a:lnTo>
                <a:lnTo>
                  <a:pt x="438" y="74"/>
                </a:lnTo>
                <a:lnTo>
                  <a:pt x="438" y="72"/>
                </a:lnTo>
                <a:lnTo>
                  <a:pt x="440" y="72"/>
                </a:lnTo>
                <a:lnTo>
                  <a:pt x="440" y="72"/>
                </a:lnTo>
                <a:lnTo>
                  <a:pt x="440" y="70"/>
                </a:lnTo>
                <a:lnTo>
                  <a:pt x="442" y="72"/>
                </a:lnTo>
                <a:lnTo>
                  <a:pt x="442" y="72"/>
                </a:lnTo>
                <a:lnTo>
                  <a:pt x="442" y="72"/>
                </a:lnTo>
                <a:lnTo>
                  <a:pt x="442" y="72"/>
                </a:lnTo>
                <a:lnTo>
                  <a:pt x="442" y="72"/>
                </a:lnTo>
                <a:lnTo>
                  <a:pt x="442" y="74"/>
                </a:lnTo>
                <a:lnTo>
                  <a:pt x="444" y="74"/>
                </a:lnTo>
                <a:lnTo>
                  <a:pt x="444" y="74"/>
                </a:lnTo>
                <a:lnTo>
                  <a:pt x="444" y="74"/>
                </a:lnTo>
                <a:lnTo>
                  <a:pt x="444" y="74"/>
                </a:lnTo>
                <a:lnTo>
                  <a:pt x="444" y="74"/>
                </a:lnTo>
                <a:lnTo>
                  <a:pt x="444" y="74"/>
                </a:lnTo>
                <a:lnTo>
                  <a:pt x="444" y="74"/>
                </a:lnTo>
                <a:lnTo>
                  <a:pt x="444" y="74"/>
                </a:lnTo>
                <a:lnTo>
                  <a:pt x="444" y="76"/>
                </a:lnTo>
                <a:lnTo>
                  <a:pt x="444" y="76"/>
                </a:lnTo>
                <a:lnTo>
                  <a:pt x="444" y="76"/>
                </a:lnTo>
                <a:lnTo>
                  <a:pt x="444" y="76"/>
                </a:lnTo>
                <a:lnTo>
                  <a:pt x="444" y="76"/>
                </a:lnTo>
                <a:lnTo>
                  <a:pt x="444" y="76"/>
                </a:lnTo>
                <a:lnTo>
                  <a:pt x="442" y="76"/>
                </a:lnTo>
                <a:lnTo>
                  <a:pt x="442" y="76"/>
                </a:lnTo>
                <a:lnTo>
                  <a:pt x="442" y="76"/>
                </a:lnTo>
                <a:lnTo>
                  <a:pt x="442" y="76"/>
                </a:lnTo>
                <a:lnTo>
                  <a:pt x="442" y="76"/>
                </a:lnTo>
                <a:lnTo>
                  <a:pt x="442" y="78"/>
                </a:lnTo>
                <a:lnTo>
                  <a:pt x="442" y="78"/>
                </a:lnTo>
                <a:lnTo>
                  <a:pt x="442" y="78"/>
                </a:lnTo>
                <a:lnTo>
                  <a:pt x="442" y="78"/>
                </a:lnTo>
                <a:lnTo>
                  <a:pt x="442" y="80"/>
                </a:lnTo>
                <a:lnTo>
                  <a:pt x="442" y="80"/>
                </a:lnTo>
                <a:lnTo>
                  <a:pt x="440" y="80"/>
                </a:lnTo>
                <a:lnTo>
                  <a:pt x="440" y="82"/>
                </a:lnTo>
                <a:lnTo>
                  <a:pt x="440" y="84"/>
                </a:lnTo>
                <a:lnTo>
                  <a:pt x="438" y="84"/>
                </a:lnTo>
                <a:lnTo>
                  <a:pt x="438" y="84"/>
                </a:lnTo>
                <a:lnTo>
                  <a:pt x="438" y="84"/>
                </a:lnTo>
                <a:lnTo>
                  <a:pt x="438" y="84"/>
                </a:lnTo>
                <a:lnTo>
                  <a:pt x="438" y="84"/>
                </a:lnTo>
                <a:lnTo>
                  <a:pt x="436" y="84"/>
                </a:lnTo>
                <a:lnTo>
                  <a:pt x="436" y="86"/>
                </a:lnTo>
                <a:lnTo>
                  <a:pt x="434" y="88"/>
                </a:lnTo>
                <a:lnTo>
                  <a:pt x="434" y="88"/>
                </a:lnTo>
                <a:lnTo>
                  <a:pt x="434" y="88"/>
                </a:lnTo>
                <a:lnTo>
                  <a:pt x="434" y="90"/>
                </a:lnTo>
                <a:lnTo>
                  <a:pt x="432" y="92"/>
                </a:lnTo>
                <a:lnTo>
                  <a:pt x="430" y="92"/>
                </a:lnTo>
                <a:lnTo>
                  <a:pt x="430" y="92"/>
                </a:lnTo>
                <a:lnTo>
                  <a:pt x="430" y="94"/>
                </a:lnTo>
                <a:lnTo>
                  <a:pt x="430" y="94"/>
                </a:lnTo>
                <a:lnTo>
                  <a:pt x="430" y="94"/>
                </a:lnTo>
                <a:lnTo>
                  <a:pt x="428" y="94"/>
                </a:lnTo>
                <a:lnTo>
                  <a:pt x="428" y="94"/>
                </a:lnTo>
                <a:lnTo>
                  <a:pt x="426" y="94"/>
                </a:lnTo>
                <a:lnTo>
                  <a:pt x="424" y="94"/>
                </a:lnTo>
                <a:lnTo>
                  <a:pt x="422" y="94"/>
                </a:lnTo>
                <a:lnTo>
                  <a:pt x="422" y="94"/>
                </a:lnTo>
                <a:lnTo>
                  <a:pt x="420" y="94"/>
                </a:lnTo>
                <a:lnTo>
                  <a:pt x="420" y="94"/>
                </a:lnTo>
                <a:lnTo>
                  <a:pt x="418" y="94"/>
                </a:lnTo>
                <a:lnTo>
                  <a:pt x="418" y="94"/>
                </a:lnTo>
                <a:lnTo>
                  <a:pt x="416" y="94"/>
                </a:lnTo>
                <a:lnTo>
                  <a:pt x="416" y="94"/>
                </a:lnTo>
                <a:lnTo>
                  <a:pt x="416" y="94"/>
                </a:lnTo>
                <a:lnTo>
                  <a:pt x="416" y="94"/>
                </a:lnTo>
                <a:lnTo>
                  <a:pt x="416" y="94"/>
                </a:lnTo>
                <a:lnTo>
                  <a:pt x="416" y="94"/>
                </a:lnTo>
                <a:lnTo>
                  <a:pt x="414" y="94"/>
                </a:lnTo>
                <a:lnTo>
                  <a:pt x="414" y="94"/>
                </a:lnTo>
                <a:lnTo>
                  <a:pt x="414" y="92"/>
                </a:lnTo>
                <a:lnTo>
                  <a:pt x="414" y="92"/>
                </a:lnTo>
                <a:lnTo>
                  <a:pt x="414" y="92"/>
                </a:lnTo>
                <a:lnTo>
                  <a:pt x="412" y="92"/>
                </a:lnTo>
                <a:lnTo>
                  <a:pt x="412" y="90"/>
                </a:lnTo>
                <a:lnTo>
                  <a:pt x="412" y="90"/>
                </a:lnTo>
                <a:lnTo>
                  <a:pt x="412" y="92"/>
                </a:lnTo>
                <a:lnTo>
                  <a:pt x="412" y="92"/>
                </a:lnTo>
                <a:lnTo>
                  <a:pt x="412" y="92"/>
                </a:lnTo>
                <a:lnTo>
                  <a:pt x="412" y="92"/>
                </a:lnTo>
                <a:lnTo>
                  <a:pt x="410" y="92"/>
                </a:lnTo>
                <a:lnTo>
                  <a:pt x="410" y="92"/>
                </a:lnTo>
                <a:lnTo>
                  <a:pt x="408" y="92"/>
                </a:lnTo>
                <a:lnTo>
                  <a:pt x="406" y="92"/>
                </a:lnTo>
                <a:lnTo>
                  <a:pt x="404" y="92"/>
                </a:lnTo>
                <a:lnTo>
                  <a:pt x="404" y="90"/>
                </a:lnTo>
                <a:lnTo>
                  <a:pt x="404" y="90"/>
                </a:lnTo>
                <a:lnTo>
                  <a:pt x="402" y="90"/>
                </a:lnTo>
                <a:lnTo>
                  <a:pt x="402" y="90"/>
                </a:lnTo>
                <a:lnTo>
                  <a:pt x="402" y="92"/>
                </a:lnTo>
                <a:lnTo>
                  <a:pt x="400" y="92"/>
                </a:lnTo>
                <a:lnTo>
                  <a:pt x="398" y="92"/>
                </a:lnTo>
                <a:lnTo>
                  <a:pt x="398" y="92"/>
                </a:lnTo>
                <a:lnTo>
                  <a:pt x="398" y="92"/>
                </a:lnTo>
                <a:lnTo>
                  <a:pt x="398" y="92"/>
                </a:lnTo>
                <a:lnTo>
                  <a:pt x="396" y="92"/>
                </a:lnTo>
                <a:lnTo>
                  <a:pt x="396" y="92"/>
                </a:lnTo>
                <a:lnTo>
                  <a:pt x="396" y="92"/>
                </a:lnTo>
                <a:lnTo>
                  <a:pt x="396" y="92"/>
                </a:lnTo>
                <a:lnTo>
                  <a:pt x="396" y="92"/>
                </a:lnTo>
                <a:lnTo>
                  <a:pt x="394" y="92"/>
                </a:lnTo>
                <a:lnTo>
                  <a:pt x="394" y="92"/>
                </a:lnTo>
                <a:lnTo>
                  <a:pt x="394" y="92"/>
                </a:lnTo>
                <a:lnTo>
                  <a:pt x="392" y="92"/>
                </a:lnTo>
                <a:lnTo>
                  <a:pt x="392" y="92"/>
                </a:lnTo>
                <a:lnTo>
                  <a:pt x="392" y="90"/>
                </a:lnTo>
                <a:lnTo>
                  <a:pt x="392" y="90"/>
                </a:lnTo>
                <a:lnTo>
                  <a:pt x="392" y="90"/>
                </a:lnTo>
                <a:lnTo>
                  <a:pt x="392" y="90"/>
                </a:lnTo>
                <a:lnTo>
                  <a:pt x="390" y="90"/>
                </a:lnTo>
                <a:lnTo>
                  <a:pt x="390" y="90"/>
                </a:lnTo>
                <a:lnTo>
                  <a:pt x="390" y="90"/>
                </a:lnTo>
                <a:lnTo>
                  <a:pt x="390" y="90"/>
                </a:lnTo>
                <a:lnTo>
                  <a:pt x="390" y="90"/>
                </a:lnTo>
                <a:lnTo>
                  <a:pt x="390" y="92"/>
                </a:lnTo>
                <a:lnTo>
                  <a:pt x="390" y="92"/>
                </a:lnTo>
                <a:lnTo>
                  <a:pt x="390" y="92"/>
                </a:lnTo>
                <a:lnTo>
                  <a:pt x="390" y="92"/>
                </a:lnTo>
                <a:lnTo>
                  <a:pt x="388" y="92"/>
                </a:lnTo>
                <a:lnTo>
                  <a:pt x="386" y="92"/>
                </a:lnTo>
                <a:lnTo>
                  <a:pt x="386" y="92"/>
                </a:lnTo>
                <a:lnTo>
                  <a:pt x="386" y="92"/>
                </a:lnTo>
                <a:lnTo>
                  <a:pt x="386" y="92"/>
                </a:lnTo>
                <a:lnTo>
                  <a:pt x="386" y="92"/>
                </a:lnTo>
                <a:lnTo>
                  <a:pt x="386" y="92"/>
                </a:lnTo>
                <a:lnTo>
                  <a:pt x="386" y="92"/>
                </a:lnTo>
                <a:lnTo>
                  <a:pt x="384" y="92"/>
                </a:lnTo>
                <a:lnTo>
                  <a:pt x="384" y="92"/>
                </a:lnTo>
                <a:lnTo>
                  <a:pt x="384" y="92"/>
                </a:lnTo>
                <a:lnTo>
                  <a:pt x="384" y="92"/>
                </a:lnTo>
                <a:lnTo>
                  <a:pt x="384" y="92"/>
                </a:lnTo>
                <a:lnTo>
                  <a:pt x="384" y="92"/>
                </a:lnTo>
                <a:lnTo>
                  <a:pt x="384" y="92"/>
                </a:lnTo>
                <a:lnTo>
                  <a:pt x="380" y="92"/>
                </a:lnTo>
                <a:lnTo>
                  <a:pt x="380" y="92"/>
                </a:lnTo>
                <a:lnTo>
                  <a:pt x="378" y="90"/>
                </a:lnTo>
                <a:lnTo>
                  <a:pt x="376" y="90"/>
                </a:lnTo>
                <a:lnTo>
                  <a:pt x="376" y="90"/>
                </a:lnTo>
                <a:lnTo>
                  <a:pt x="376" y="90"/>
                </a:lnTo>
                <a:lnTo>
                  <a:pt x="374" y="90"/>
                </a:lnTo>
                <a:lnTo>
                  <a:pt x="374" y="90"/>
                </a:lnTo>
                <a:lnTo>
                  <a:pt x="374" y="90"/>
                </a:lnTo>
                <a:lnTo>
                  <a:pt x="374" y="90"/>
                </a:lnTo>
                <a:lnTo>
                  <a:pt x="374" y="90"/>
                </a:lnTo>
                <a:lnTo>
                  <a:pt x="372" y="92"/>
                </a:lnTo>
                <a:lnTo>
                  <a:pt x="372" y="92"/>
                </a:lnTo>
                <a:lnTo>
                  <a:pt x="372" y="92"/>
                </a:lnTo>
                <a:lnTo>
                  <a:pt x="372" y="92"/>
                </a:lnTo>
                <a:lnTo>
                  <a:pt x="372" y="92"/>
                </a:lnTo>
                <a:lnTo>
                  <a:pt x="370" y="94"/>
                </a:lnTo>
                <a:lnTo>
                  <a:pt x="370" y="96"/>
                </a:lnTo>
                <a:lnTo>
                  <a:pt x="370" y="96"/>
                </a:lnTo>
                <a:lnTo>
                  <a:pt x="370" y="96"/>
                </a:lnTo>
                <a:lnTo>
                  <a:pt x="368" y="98"/>
                </a:lnTo>
                <a:lnTo>
                  <a:pt x="368" y="98"/>
                </a:lnTo>
                <a:lnTo>
                  <a:pt x="368" y="98"/>
                </a:lnTo>
                <a:lnTo>
                  <a:pt x="368" y="98"/>
                </a:lnTo>
                <a:lnTo>
                  <a:pt x="368" y="100"/>
                </a:lnTo>
                <a:lnTo>
                  <a:pt x="368" y="100"/>
                </a:lnTo>
                <a:lnTo>
                  <a:pt x="368" y="100"/>
                </a:lnTo>
                <a:lnTo>
                  <a:pt x="368" y="100"/>
                </a:lnTo>
                <a:lnTo>
                  <a:pt x="368" y="100"/>
                </a:lnTo>
                <a:lnTo>
                  <a:pt x="368" y="100"/>
                </a:lnTo>
                <a:lnTo>
                  <a:pt x="368" y="102"/>
                </a:lnTo>
                <a:lnTo>
                  <a:pt x="368" y="102"/>
                </a:lnTo>
                <a:lnTo>
                  <a:pt x="368" y="104"/>
                </a:lnTo>
                <a:lnTo>
                  <a:pt x="368" y="104"/>
                </a:lnTo>
                <a:lnTo>
                  <a:pt x="368" y="106"/>
                </a:lnTo>
                <a:lnTo>
                  <a:pt x="368" y="110"/>
                </a:lnTo>
                <a:lnTo>
                  <a:pt x="368" y="110"/>
                </a:lnTo>
                <a:lnTo>
                  <a:pt x="368" y="110"/>
                </a:lnTo>
                <a:lnTo>
                  <a:pt x="368" y="110"/>
                </a:lnTo>
                <a:lnTo>
                  <a:pt x="370" y="112"/>
                </a:lnTo>
                <a:lnTo>
                  <a:pt x="370" y="112"/>
                </a:lnTo>
                <a:lnTo>
                  <a:pt x="372" y="114"/>
                </a:lnTo>
                <a:lnTo>
                  <a:pt x="372" y="114"/>
                </a:lnTo>
                <a:lnTo>
                  <a:pt x="372" y="114"/>
                </a:lnTo>
                <a:lnTo>
                  <a:pt x="372" y="114"/>
                </a:lnTo>
                <a:lnTo>
                  <a:pt x="372" y="114"/>
                </a:lnTo>
                <a:lnTo>
                  <a:pt x="372" y="114"/>
                </a:lnTo>
                <a:lnTo>
                  <a:pt x="372" y="114"/>
                </a:lnTo>
                <a:lnTo>
                  <a:pt x="372" y="114"/>
                </a:lnTo>
                <a:lnTo>
                  <a:pt x="372" y="114"/>
                </a:lnTo>
                <a:lnTo>
                  <a:pt x="372" y="114"/>
                </a:lnTo>
                <a:lnTo>
                  <a:pt x="372" y="114"/>
                </a:lnTo>
                <a:lnTo>
                  <a:pt x="372" y="114"/>
                </a:lnTo>
                <a:lnTo>
                  <a:pt x="372" y="114"/>
                </a:lnTo>
                <a:lnTo>
                  <a:pt x="374" y="114"/>
                </a:lnTo>
                <a:lnTo>
                  <a:pt x="374" y="114"/>
                </a:lnTo>
                <a:lnTo>
                  <a:pt x="374" y="116"/>
                </a:lnTo>
                <a:lnTo>
                  <a:pt x="374" y="116"/>
                </a:lnTo>
                <a:lnTo>
                  <a:pt x="376" y="118"/>
                </a:lnTo>
                <a:lnTo>
                  <a:pt x="376" y="118"/>
                </a:lnTo>
                <a:lnTo>
                  <a:pt x="376" y="118"/>
                </a:lnTo>
                <a:lnTo>
                  <a:pt x="376" y="118"/>
                </a:lnTo>
                <a:lnTo>
                  <a:pt x="376" y="118"/>
                </a:lnTo>
                <a:lnTo>
                  <a:pt x="376" y="120"/>
                </a:lnTo>
                <a:lnTo>
                  <a:pt x="376" y="120"/>
                </a:lnTo>
                <a:lnTo>
                  <a:pt x="376" y="122"/>
                </a:lnTo>
                <a:lnTo>
                  <a:pt x="376" y="122"/>
                </a:lnTo>
                <a:lnTo>
                  <a:pt x="376" y="122"/>
                </a:lnTo>
                <a:lnTo>
                  <a:pt x="378" y="122"/>
                </a:lnTo>
                <a:lnTo>
                  <a:pt x="378" y="122"/>
                </a:lnTo>
                <a:lnTo>
                  <a:pt x="378" y="122"/>
                </a:lnTo>
                <a:lnTo>
                  <a:pt x="378" y="122"/>
                </a:lnTo>
                <a:lnTo>
                  <a:pt x="378" y="122"/>
                </a:lnTo>
                <a:lnTo>
                  <a:pt x="380" y="122"/>
                </a:lnTo>
                <a:lnTo>
                  <a:pt x="380" y="122"/>
                </a:lnTo>
                <a:lnTo>
                  <a:pt x="380" y="122"/>
                </a:lnTo>
                <a:lnTo>
                  <a:pt x="380" y="122"/>
                </a:lnTo>
                <a:lnTo>
                  <a:pt x="380" y="122"/>
                </a:lnTo>
                <a:lnTo>
                  <a:pt x="380" y="122"/>
                </a:lnTo>
                <a:lnTo>
                  <a:pt x="382" y="122"/>
                </a:lnTo>
                <a:lnTo>
                  <a:pt x="382" y="124"/>
                </a:lnTo>
                <a:lnTo>
                  <a:pt x="382" y="122"/>
                </a:lnTo>
                <a:lnTo>
                  <a:pt x="384" y="122"/>
                </a:lnTo>
                <a:lnTo>
                  <a:pt x="384" y="122"/>
                </a:lnTo>
                <a:lnTo>
                  <a:pt x="384" y="122"/>
                </a:lnTo>
                <a:lnTo>
                  <a:pt x="384" y="122"/>
                </a:lnTo>
                <a:lnTo>
                  <a:pt x="384" y="120"/>
                </a:lnTo>
                <a:lnTo>
                  <a:pt x="384" y="120"/>
                </a:lnTo>
                <a:lnTo>
                  <a:pt x="384" y="120"/>
                </a:lnTo>
                <a:lnTo>
                  <a:pt x="384" y="120"/>
                </a:lnTo>
                <a:lnTo>
                  <a:pt x="384" y="120"/>
                </a:lnTo>
                <a:lnTo>
                  <a:pt x="388" y="114"/>
                </a:lnTo>
                <a:lnTo>
                  <a:pt x="388" y="114"/>
                </a:lnTo>
                <a:lnTo>
                  <a:pt x="390" y="114"/>
                </a:lnTo>
                <a:lnTo>
                  <a:pt x="390" y="114"/>
                </a:lnTo>
                <a:lnTo>
                  <a:pt x="390" y="112"/>
                </a:lnTo>
                <a:lnTo>
                  <a:pt x="390" y="112"/>
                </a:lnTo>
                <a:lnTo>
                  <a:pt x="390" y="112"/>
                </a:lnTo>
                <a:lnTo>
                  <a:pt x="392" y="112"/>
                </a:lnTo>
                <a:lnTo>
                  <a:pt x="392" y="112"/>
                </a:lnTo>
                <a:lnTo>
                  <a:pt x="392" y="112"/>
                </a:lnTo>
                <a:lnTo>
                  <a:pt x="392" y="112"/>
                </a:lnTo>
                <a:lnTo>
                  <a:pt x="392" y="114"/>
                </a:lnTo>
                <a:lnTo>
                  <a:pt x="392" y="114"/>
                </a:lnTo>
                <a:lnTo>
                  <a:pt x="392" y="114"/>
                </a:lnTo>
                <a:lnTo>
                  <a:pt x="392" y="114"/>
                </a:lnTo>
                <a:lnTo>
                  <a:pt x="392" y="114"/>
                </a:lnTo>
                <a:lnTo>
                  <a:pt x="392" y="114"/>
                </a:lnTo>
                <a:lnTo>
                  <a:pt x="392" y="114"/>
                </a:lnTo>
                <a:lnTo>
                  <a:pt x="392" y="114"/>
                </a:lnTo>
                <a:lnTo>
                  <a:pt x="392" y="116"/>
                </a:lnTo>
                <a:lnTo>
                  <a:pt x="396" y="116"/>
                </a:lnTo>
                <a:lnTo>
                  <a:pt x="398" y="114"/>
                </a:lnTo>
                <a:lnTo>
                  <a:pt x="398" y="114"/>
                </a:lnTo>
                <a:lnTo>
                  <a:pt x="398" y="114"/>
                </a:lnTo>
                <a:lnTo>
                  <a:pt x="398" y="114"/>
                </a:lnTo>
                <a:lnTo>
                  <a:pt x="398" y="114"/>
                </a:lnTo>
                <a:lnTo>
                  <a:pt x="398" y="114"/>
                </a:lnTo>
                <a:lnTo>
                  <a:pt x="398" y="114"/>
                </a:lnTo>
                <a:lnTo>
                  <a:pt x="398" y="114"/>
                </a:lnTo>
                <a:lnTo>
                  <a:pt x="398" y="114"/>
                </a:lnTo>
                <a:lnTo>
                  <a:pt x="398" y="112"/>
                </a:lnTo>
                <a:lnTo>
                  <a:pt x="400" y="112"/>
                </a:lnTo>
                <a:lnTo>
                  <a:pt x="400" y="112"/>
                </a:lnTo>
                <a:lnTo>
                  <a:pt x="400" y="112"/>
                </a:lnTo>
                <a:lnTo>
                  <a:pt x="400" y="112"/>
                </a:lnTo>
                <a:lnTo>
                  <a:pt x="400" y="112"/>
                </a:lnTo>
                <a:lnTo>
                  <a:pt x="404" y="112"/>
                </a:lnTo>
                <a:lnTo>
                  <a:pt x="406" y="112"/>
                </a:lnTo>
                <a:lnTo>
                  <a:pt x="406" y="112"/>
                </a:lnTo>
                <a:lnTo>
                  <a:pt x="408" y="112"/>
                </a:lnTo>
                <a:lnTo>
                  <a:pt x="410" y="112"/>
                </a:lnTo>
                <a:lnTo>
                  <a:pt x="410" y="112"/>
                </a:lnTo>
                <a:lnTo>
                  <a:pt x="410" y="112"/>
                </a:lnTo>
                <a:lnTo>
                  <a:pt x="410" y="112"/>
                </a:lnTo>
                <a:lnTo>
                  <a:pt x="410" y="110"/>
                </a:lnTo>
                <a:lnTo>
                  <a:pt x="410" y="110"/>
                </a:lnTo>
                <a:lnTo>
                  <a:pt x="408" y="110"/>
                </a:lnTo>
                <a:lnTo>
                  <a:pt x="408" y="110"/>
                </a:lnTo>
                <a:lnTo>
                  <a:pt x="408" y="110"/>
                </a:lnTo>
                <a:lnTo>
                  <a:pt x="408" y="110"/>
                </a:lnTo>
                <a:lnTo>
                  <a:pt x="408" y="110"/>
                </a:lnTo>
                <a:lnTo>
                  <a:pt x="408" y="110"/>
                </a:lnTo>
                <a:lnTo>
                  <a:pt x="408" y="110"/>
                </a:lnTo>
                <a:lnTo>
                  <a:pt x="410" y="110"/>
                </a:lnTo>
                <a:lnTo>
                  <a:pt x="410" y="110"/>
                </a:lnTo>
                <a:lnTo>
                  <a:pt x="412" y="110"/>
                </a:lnTo>
                <a:lnTo>
                  <a:pt x="412" y="110"/>
                </a:lnTo>
                <a:lnTo>
                  <a:pt x="412" y="110"/>
                </a:lnTo>
                <a:lnTo>
                  <a:pt x="412" y="110"/>
                </a:lnTo>
                <a:lnTo>
                  <a:pt x="412" y="110"/>
                </a:lnTo>
                <a:lnTo>
                  <a:pt x="412" y="108"/>
                </a:lnTo>
                <a:lnTo>
                  <a:pt x="412" y="108"/>
                </a:lnTo>
                <a:lnTo>
                  <a:pt x="412" y="108"/>
                </a:lnTo>
                <a:lnTo>
                  <a:pt x="412" y="108"/>
                </a:lnTo>
                <a:lnTo>
                  <a:pt x="412" y="108"/>
                </a:lnTo>
                <a:lnTo>
                  <a:pt x="414" y="108"/>
                </a:lnTo>
                <a:lnTo>
                  <a:pt x="414" y="108"/>
                </a:lnTo>
                <a:lnTo>
                  <a:pt x="416" y="108"/>
                </a:lnTo>
                <a:lnTo>
                  <a:pt x="416" y="108"/>
                </a:lnTo>
                <a:lnTo>
                  <a:pt x="416" y="110"/>
                </a:lnTo>
                <a:lnTo>
                  <a:pt x="416" y="110"/>
                </a:lnTo>
                <a:lnTo>
                  <a:pt x="418" y="110"/>
                </a:lnTo>
                <a:lnTo>
                  <a:pt x="418" y="112"/>
                </a:lnTo>
                <a:lnTo>
                  <a:pt x="418" y="114"/>
                </a:lnTo>
                <a:lnTo>
                  <a:pt x="418" y="114"/>
                </a:lnTo>
                <a:lnTo>
                  <a:pt x="418" y="114"/>
                </a:lnTo>
                <a:lnTo>
                  <a:pt x="418" y="114"/>
                </a:lnTo>
                <a:lnTo>
                  <a:pt x="418" y="114"/>
                </a:lnTo>
                <a:lnTo>
                  <a:pt x="418" y="114"/>
                </a:lnTo>
                <a:lnTo>
                  <a:pt x="418" y="116"/>
                </a:lnTo>
                <a:lnTo>
                  <a:pt x="416" y="116"/>
                </a:lnTo>
                <a:lnTo>
                  <a:pt x="416" y="116"/>
                </a:lnTo>
                <a:lnTo>
                  <a:pt x="416" y="116"/>
                </a:lnTo>
                <a:lnTo>
                  <a:pt x="416" y="116"/>
                </a:lnTo>
                <a:lnTo>
                  <a:pt x="416" y="116"/>
                </a:lnTo>
                <a:lnTo>
                  <a:pt x="416" y="116"/>
                </a:lnTo>
                <a:lnTo>
                  <a:pt x="416" y="116"/>
                </a:lnTo>
                <a:lnTo>
                  <a:pt x="416" y="116"/>
                </a:lnTo>
                <a:lnTo>
                  <a:pt x="416" y="116"/>
                </a:lnTo>
                <a:lnTo>
                  <a:pt x="414" y="116"/>
                </a:lnTo>
                <a:lnTo>
                  <a:pt x="414" y="116"/>
                </a:lnTo>
                <a:lnTo>
                  <a:pt x="414" y="114"/>
                </a:lnTo>
                <a:lnTo>
                  <a:pt x="412" y="114"/>
                </a:lnTo>
                <a:lnTo>
                  <a:pt x="408" y="114"/>
                </a:lnTo>
                <a:lnTo>
                  <a:pt x="408" y="114"/>
                </a:lnTo>
                <a:lnTo>
                  <a:pt x="408" y="114"/>
                </a:lnTo>
                <a:lnTo>
                  <a:pt x="408" y="114"/>
                </a:lnTo>
                <a:lnTo>
                  <a:pt x="408" y="114"/>
                </a:lnTo>
                <a:lnTo>
                  <a:pt x="408" y="114"/>
                </a:lnTo>
                <a:lnTo>
                  <a:pt x="408" y="116"/>
                </a:lnTo>
                <a:lnTo>
                  <a:pt x="408" y="116"/>
                </a:lnTo>
                <a:lnTo>
                  <a:pt x="408" y="116"/>
                </a:lnTo>
                <a:lnTo>
                  <a:pt x="408" y="116"/>
                </a:lnTo>
                <a:lnTo>
                  <a:pt x="406" y="118"/>
                </a:lnTo>
                <a:lnTo>
                  <a:pt x="406" y="120"/>
                </a:lnTo>
                <a:lnTo>
                  <a:pt x="404" y="120"/>
                </a:lnTo>
                <a:lnTo>
                  <a:pt x="404" y="122"/>
                </a:lnTo>
                <a:lnTo>
                  <a:pt x="402" y="124"/>
                </a:lnTo>
                <a:lnTo>
                  <a:pt x="402" y="124"/>
                </a:lnTo>
                <a:lnTo>
                  <a:pt x="402" y="124"/>
                </a:lnTo>
                <a:lnTo>
                  <a:pt x="400" y="126"/>
                </a:lnTo>
                <a:lnTo>
                  <a:pt x="398" y="126"/>
                </a:lnTo>
                <a:lnTo>
                  <a:pt x="398" y="126"/>
                </a:lnTo>
                <a:lnTo>
                  <a:pt x="398" y="126"/>
                </a:lnTo>
                <a:lnTo>
                  <a:pt x="396" y="126"/>
                </a:lnTo>
                <a:lnTo>
                  <a:pt x="396" y="126"/>
                </a:lnTo>
                <a:lnTo>
                  <a:pt x="396" y="126"/>
                </a:lnTo>
                <a:lnTo>
                  <a:pt x="396" y="128"/>
                </a:lnTo>
                <a:lnTo>
                  <a:pt x="396" y="126"/>
                </a:lnTo>
                <a:lnTo>
                  <a:pt x="396" y="128"/>
                </a:lnTo>
                <a:lnTo>
                  <a:pt x="394" y="128"/>
                </a:lnTo>
                <a:lnTo>
                  <a:pt x="394" y="128"/>
                </a:lnTo>
                <a:lnTo>
                  <a:pt x="394" y="128"/>
                </a:lnTo>
                <a:lnTo>
                  <a:pt x="394" y="128"/>
                </a:lnTo>
                <a:lnTo>
                  <a:pt x="394" y="128"/>
                </a:lnTo>
                <a:lnTo>
                  <a:pt x="392" y="130"/>
                </a:lnTo>
                <a:lnTo>
                  <a:pt x="392" y="130"/>
                </a:lnTo>
                <a:lnTo>
                  <a:pt x="392" y="130"/>
                </a:lnTo>
                <a:lnTo>
                  <a:pt x="392" y="130"/>
                </a:lnTo>
                <a:lnTo>
                  <a:pt x="392" y="132"/>
                </a:lnTo>
                <a:lnTo>
                  <a:pt x="392" y="132"/>
                </a:lnTo>
                <a:lnTo>
                  <a:pt x="392" y="132"/>
                </a:lnTo>
                <a:lnTo>
                  <a:pt x="392" y="132"/>
                </a:lnTo>
                <a:lnTo>
                  <a:pt x="390" y="132"/>
                </a:lnTo>
                <a:lnTo>
                  <a:pt x="390" y="132"/>
                </a:lnTo>
                <a:lnTo>
                  <a:pt x="390" y="132"/>
                </a:lnTo>
                <a:lnTo>
                  <a:pt x="390" y="132"/>
                </a:lnTo>
                <a:lnTo>
                  <a:pt x="390" y="130"/>
                </a:lnTo>
                <a:lnTo>
                  <a:pt x="390" y="130"/>
                </a:lnTo>
                <a:lnTo>
                  <a:pt x="388" y="130"/>
                </a:lnTo>
                <a:lnTo>
                  <a:pt x="386" y="128"/>
                </a:lnTo>
                <a:lnTo>
                  <a:pt x="386" y="128"/>
                </a:lnTo>
                <a:lnTo>
                  <a:pt x="386" y="128"/>
                </a:lnTo>
                <a:lnTo>
                  <a:pt x="386" y="128"/>
                </a:lnTo>
                <a:lnTo>
                  <a:pt x="386" y="130"/>
                </a:lnTo>
                <a:lnTo>
                  <a:pt x="386" y="130"/>
                </a:lnTo>
                <a:lnTo>
                  <a:pt x="386" y="130"/>
                </a:lnTo>
                <a:lnTo>
                  <a:pt x="386" y="132"/>
                </a:lnTo>
                <a:lnTo>
                  <a:pt x="386" y="132"/>
                </a:lnTo>
                <a:lnTo>
                  <a:pt x="388" y="132"/>
                </a:lnTo>
                <a:lnTo>
                  <a:pt x="388" y="132"/>
                </a:lnTo>
                <a:lnTo>
                  <a:pt x="388" y="132"/>
                </a:lnTo>
                <a:lnTo>
                  <a:pt x="388" y="134"/>
                </a:lnTo>
                <a:lnTo>
                  <a:pt x="390" y="134"/>
                </a:lnTo>
                <a:lnTo>
                  <a:pt x="390" y="134"/>
                </a:lnTo>
                <a:lnTo>
                  <a:pt x="390" y="136"/>
                </a:lnTo>
                <a:lnTo>
                  <a:pt x="390" y="136"/>
                </a:lnTo>
                <a:lnTo>
                  <a:pt x="390" y="136"/>
                </a:lnTo>
                <a:lnTo>
                  <a:pt x="390" y="136"/>
                </a:lnTo>
                <a:lnTo>
                  <a:pt x="392" y="136"/>
                </a:lnTo>
                <a:lnTo>
                  <a:pt x="392" y="136"/>
                </a:lnTo>
                <a:lnTo>
                  <a:pt x="392" y="136"/>
                </a:lnTo>
                <a:lnTo>
                  <a:pt x="392" y="136"/>
                </a:lnTo>
                <a:lnTo>
                  <a:pt x="392" y="136"/>
                </a:lnTo>
                <a:lnTo>
                  <a:pt x="392" y="136"/>
                </a:lnTo>
                <a:lnTo>
                  <a:pt x="392" y="136"/>
                </a:lnTo>
                <a:lnTo>
                  <a:pt x="394" y="138"/>
                </a:lnTo>
                <a:lnTo>
                  <a:pt x="396" y="142"/>
                </a:lnTo>
                <a:lnTo>
                  <a:pt x="396" y="144"/>
                </a:lnTo>
                <a:lnTo>
                  <a:pt x="398" y="146"/>
                </a:lnTo>
                <a:lnTo>
                  <a:pt x="398" y="146"/>
                </a:lnTo>
                <a:lnTo>
                  <a:pt x="400" y="148"/>
                </a:lnTo>
                <a:lnTo>
                  <a:pt x="400" y="148"/>
                </a:lnTo>
                <a:lnTo>
                  <a:pt x="400" y="148"/>
                </a:lnTo>
                <a:lnTo>
                  <a:pt x="400" y="148"/>
                </a:lnTo>
                <a:lnTo>
                  <a:pt x="400" y="148"/>
                </a:lnTo>
                <a:lnTo>
                  <a:pt x="400" y="150"/>
                </a:lnTo>
                <a:lnTo>
                  <a:pt x="400" y="150"/>
                </a:lnTo>
                <a:lnTo>
                  <a:pt x="400" y="150"/>
                </a:lnTo>
                <a:lnTo>
                  <a:pt x="400" y="150"/>
                </a:lnTo>
                <a:lnTo>
                  <a:pt x="400" y="150"/>
                </a:lnTo>
                <a:lnTo>
                  <a:pt x="402" y="152"/>
                </a:lnTo>
                <a:lnTo>
                  <a:pt x="402" y="152"/>
                </a:lnTo>
                <a:lnTo>
                  <a:pt x="402" y="152"/>
                </a:lnTo>
                <a:lnTo>
                  <a:pt x="402" y="152"/>
                </a:lnTo>
                <a:lnTo>
                  <a:pt x="402" y="152"/>
                </a:lnTo>
                <a:lnTo>
                  <a:pt x="402" y="152"/>
                </a:lnTo>
                <a:lnTo>
                  <a:pt x="402" y="152"/>
                </a:lnTo>
                <a:lnTo>
                  <a:pt x="402" y="152"/>
                </a:lnTo>
                <a:lnTo>
                  <a:pt x="402" y="152"/>
                </a:lnTo>
                <a:lnTo>
                  <a:pt x="402" y="152"/>
                </a:lnTo>
                <a:lnTo>
                  <a:pt x="402" y="154"/>
                </a:lnTo>
                <a:lnTo>
                  <a:pt x="400" y="152"/>
                </a:lnTo>
                <a:lnTo>
                  <a:pt x="400" y="152"/>
                </a:lnTo>
                <a:close/>
                <a:moveTo>
                  <a:pt x="52" y="72"/>
                </a:moveTo>
                <a:lnTo>
                  <a:pt x="52" y="72"/>
                </a:lnTo>
                <a:lnTo>
                  <a:pt x="52" y="72"/>
                </a:lnTo>
                <a:lnTo>
                  <a:pt x="52" y="72"/>
                </a:lnTo>
                <a:lnTo>
                  <a:pt x="50" y="72"/>
                </a:lnTo>
                <a:lnTo>
                  <a:pt x="50" y="72"/>
                </a:lnTo>
                <a:lnTo>
                  <a:pt x="50" y="72"/>
                </a:lnTo>
                <a:lnTo>
                  <a:pt x="50" y="72"/>
                </a:lnTo>
                <a:lnTo>
                  <a:pt x="50" y="72"/>
                </a:lnTo>
                <a:lnTo>
                  <a:pt x="50" y="70"/>
                </a:lnTo>
                <a:lnTo>
                  <a:pt x="50" y="70"/>
                </a:lnTo>
                <a:lnTo>
                  <a:pt x="50" y="70"/>
                </a:lnTo>
                <a:lnTo>
                  <a:pt x="52" y="72"/>
                </a:lnTo>
                <a:lnTo>
                  <a:pt x="52" y="72"/>
                </a:lnTo>
                <a:lnTo>
                  <a:pt x="52" y="72"/>
                </a:lnTo>
                <a:lnTo>
                  <a:pt x="52" y="72"/>
                </a:lnTo>
                <a:lnTo>
                  <a:pt x="52" y="72"/>
                </a:lnTo>
                <a:lnTo>
                  <a:pt x="52" y="72"/>
                </a:lnTo>
                <a:close/>
                <a:moveTo>
                  <a:pt x="100" y="68"/>
                </a:moveTo>
                <a:lnTo>
                  <a:pt x="98" y="68"/>
                </a:lnTo>
                <a:lnTo>
                  <a:pt x="98" y="68"/>
                </a:lnTo>
                <a:lnTo>
                  <a:pt x="98" y="68"/>
                </a:lnTo>
                <a:lnTo>
                  <a:pt x="98" y="68"/>
                </a:lnTo>
                <a:lnTo>
                  <a:pt x="98" y="68"/>
                </a:lnTo>
                <a:lnTo>
                  <a:pt x="98" y="70"/>
                </a:lnTo>
                <a:lnTo>
                  <a:pt x="98" y="70"/>
                </a:lnTo>
                <a:lnTo>
                  <a:pt x="98" y="70"/>
                </a:lnTo>
                <a:lnTo>
                  <a:pt x="98" y="70"/>
                </a:lnTo>
                <a:lnTo>
                  <a:pt x="98" y="70"/>
                </a:lnTo>
                <a:lnTo>
                  <a:pt x="98" y="70"/>
                </a:lnTo>
                <a:lnTo>
                  <a:pt x="98" y="70"/>
                </a:lnTo>
                <a:lnTo>
                  <a:pt x="98" y="70"/>
                </a:lnTo>
                <a:lnTo>
                  <a:pt x="96" y="70"/>
                </a:lnTo>
                <a:lnTo>
                  <a:pt x="96" y="70"/>
                </a:lnTo>
                <a:lnTo>
                  <a:pt x="96" y="70"/>
                </a:lnTo>
                <a:lnTo>
                  <a:pt x="96" y="70"/>
                </a:lnTo>
                <a:lnTo>
                  <a:pt x="96" y="70"/>
                </a:lnTo>
                <a:lnTo>
                  <a:pt x="94" y="70"/>
                </a:lnTo>
                <a:lnTo>
                  <a:pt x="94" y="70"/>
                </a:lnTo>
                <a:lnTo>
                  <a:pt x="94" y="70"/>
                </a:lnTo>
                <a:lnTo>
                  <a:pt x="94" y="70"/>
                </a:lnTo>
                <a:lnTo>
                  <a:pt x="94" y="68"/>
                </a:lnTo>
                <a:lnTo>
                  <a:pt x="94" y="68"/>
                </a:lnTo>
                <a:lnTo>
                  <a:pt x="94" y="66"/>
                </a:lnTo>
                <a:lnTo>
                  <a:pt x="94" y="66"/>
                </a:lnTo>
                <a:lnTo>
                  <a:pt x="94" y="66"/>
                </a:lnTo>
                <a:lnTo>
                  <a:pt x="94" y="66"/>
                </a:lnTo>
                <a:lnTo>
                  <a:pt x="94" y="64"/>
                </a:lnTo>
                <a:lnTo>
                  <a:pt x="94" y="64"/>
                </a:lnTo>
                <a:lnTo>
                  <a:pt x="94" y="64"/>
                </a:lnTo>
                <a:lnTo>
                  <a:pt x="94" y="64"/>
                </a:lnTo>
                <a:lnTo>
                  <a:pt x="96" y="64"/>
                </a:lnTo>
                <a:lnTo>
                  <a:pt x="98" y="64"/>
                </a:lnTo>
                <a:lnTo>
                  <a:pt x="98" y="64"/>
                </a:lnTo>
                <a:lnTo>
                  <a:pt x="98" y="64"/>
                </a:lnTo>
                <a:lnTo>
                  <a:pt x="98" y="64"/>
                </a:lnTo>
                <a:lnTo>
                  <a:pt x="98" y="64"/>
                </a:lnTo>
                <a:lnTo>
                  <a:pt x="100" y="66"/>
                </a:lnTo>
                <a:lnTo>
                  <a:pt x="100" y="66"/>
                </a:lnTo>
                <a:lnTo>
                  <a:pt x="100" y="66"/>
                </a:lnTo>
                <a:lnTo>
                  <a:pt x="100" y="68"/>
                </a:lnTo>
                <a:close/>
                <a:moveTo>
                  <a:pt x="484" y="106"/>
                </a:moveTo>
                <a:lnTo>
                  <a:pt x="484" y="106"/>
                </a:lnTo>
                <a:lnTo>
                  <a:pt x="484" y="106"/>
                </a:lnTo>
                <a:lnTo>
                  <a:pt x="482" y="106"/>
                </a:lnTo>
                <a:lnTo>
                  <a:pt x="482" y="106"/>
                </a:lnTo>
                <a:lnTo>
                  <a:pt x="482" y="106"/>
                </a:lnTo>
                <a:lnTo>
                  <a:pt x="482" y="104"/>
                </a:lnTo>
                <a:lnTo>
                  <a:pt x="480" y="104"/>
                </a:lnTo>
                <a:lnTo>
                  <a:pt x="480" y="104"/>
                </a:lnTo>
                <a:lnTo>
                  <a:pt x="480" y="102"/>
                </a:lnTo>
                <a:lnTo>
                  <a:pt x="480" y="102"/>
                </a:lnTo>
                <a:lnTo>
                  <a:pt x="480" y="98"/>
                </a:lnTo>
                <a:lnTo>
                  <a:pt x="480" y="96"/>
                </a:lnTo>
                <a:lnTo>
                  <a:pt x="480" y="94"/>
                </a:lnTo>
                <a:lnTo>
                  <a:pt x="480" y="94"/>
                </a:lnTo>
                <a:lnTo>
                  <a:pt x="478" y="92"/>
                </a:lnTo>
                <a:lnTo>
                  <a:pt x="478" y="90"/>
                </a:lnTo>
                <a:lnTo>
                  <a:pt x="478" y="90"/>
                </a:lnTo>
                <a:lnTo>
                  <a:pt x="478" y="88"/>
                </a:lnTo>
                <a:lnTo>
                  <a:pt x="478" y="86"/>
                </a:lnTo>
                <a:lnTo>
                  <a:pt x="478" y="86"/>
                </a:lnTo>
                <a:lnTo>
                  <a:pt x="480" y="86"/>
                </a:lnTo>
                <a:lnTo>
                  <a:pt x="480" y="86"/>
                </a:lnTo>
                <a:lnTo>
                  <a:pt x="478" y="84"/>
                </a:lnTo>
                <a:lnTo>
                  <a:pt x="478" y="84"/>
                </a:lnTo>
                <a:lnTo>
                  <a:pt x="478" y="84"/>
                </a:lnTo>
                <a:lnTo>
                  <a:pt x="478" y="84"/>
                </a:lnTo>
                <a:lnTo>
                  <a:pt x="478" y="82"/>
                </a:lnTo>
                <a:lnTo>
                  <a:pt x="476" y="82"/>
                </a:lnTo>
                <a:lnTo>
                  <a:pt x="476" y="82"/>
                </a:lnTo>
                <a:lnTo>
                  <a:pt x="476" y="82"/>
                </a:lnTo>
                <a:lnTo>
                  <a:pt x="476" y="82"/>
                </a:lnTo>
                <a:lnTo>
                  <a:pt x="476" y="82"/>
                </a:lnTo>
                <a:lnTo>
                  <a:pt x="476" y="82"/>
                </a:lnTo>
                <a:lnTo>
                  <a:pt x="476" y="80"/>
                </a:lnTo>
                <a:lnTo>
                  <a:pt x="476" y="80"/>
                </a:lnTo>
                <a:lnTo>
                  <a:pt x="476" y="78"/>
                </a:lnTo>
                <a:lnTo>
                  <a:pt x="476" y="78"/>
                </a:lnTo>
                <a:lnTo>
                  <a:pt x="476" y="78"/>
                </a:lnTo>
                <a:lnTo>
                  <a:pt x="476" y="78"/>
                </a:lnTo>
                <a:lnTo>
                  <a:pt x="478" y="76"/>
                </a:lnTo>
                <a:lnTo>
                  <a:pt x="478" y="76"/>
                </a:lnTo>
                <a:lnTo>
                  <a:pt x="478" y="74"/>
                </a:lnTo>
                <a:lnTo>
                  <a:pt x="478" y="74"/>
                </a:lnTo>
                <a:lnTo>
                  <a:pt x="478" y="74"/>
                </a:lnTo>
                <a:lnTo>
                  <a:pt x="478" y="70"/>
                </a:lnTo>
                <a:lnTo>
                  <a:pt x="480" y="68"/>
                </a:lnTo>
                <a:lnTo>
                  <a:pt x="480" y="68"/>
                </a:lnTo>
                <a:lnTo>
                  <a:pt x="480" y="68"/>
                </a:lnTo>
                <a:lnTo>
                  <a:pt x="484" y="64"/>
                </a:lnTo>
                <a:lnTo>
                  <a:pt x="484" y="62"/>
                </a:lnTo>
                <a:lnTo>
                  <a:pt x="484" y="62"/>
                </a:lnTo>
                <a:lnTo>
                  <a:pt x="486" y="62"/>
                </a:lnTo>
                <a:lnTo>
                  <a:pt x="486" y="64"/>
                </a:lnTo>
                <a:lnTo>
                  <a:pt x="484" y="64"/>
                </a:lnTo>
                <a:lnTo>
                  <a:pt x="484" y="64"/>
                </a:lnTo>
                <a:lnTo>
                  <a:pt x="484" y="66"/>
                </a:lnTo>
                <a:lnTo>
                  <a:pt x="484" y="66"/>
                </a:lnTo>
                <a:lnTo>
                  <a:pt x="484" y="66"/>
                </a:lnTo>
                <a:lnTo>
                  <a:pt x="482" y="66"/>
                </a:lnTo>
                <a:lnTo>
                  <a:pt x="482" y="68"/>
                </a:lnTo>
                <a:lnTo>
                  <a:pt x="482" y="68"/>
                </a:lnTo>
                <a:lnTo>
                  <a:pt x="482" y="70"/>
                </a:lnTo>
                <a:lnTo>
                  <a:pt x="482" y="70"/>
                </a:lnTo>
                <a:lnTo>
                  <a:pt x="484" y="70"/>
                </a:lnTo>
                <a:lnTo>
                  <a:pt x="484" y="70"/>
                </a:lnTo>
                <a:lnTo>
                  <a:pt x="484" y="70"/>
                </a:lnTo>
                <a:lnTo>
                  <a:pt x="484" y="70"/>
                </a:lnTo>
                <a:lnTo>
                  <a:pt x="484" y="70"/>
                </a:lnTo>
                <a:lnTo>
                  <a:pt x="486" y="74"/>
                </a:lnTo>
                <a:lnTo>
                  <a:pt x="484" y="76"/>
                </a:lnTo>
                <a:lnTo>
                  <a:pt x="484" y="78"/>
                </a:lnTo>
                <a:lnTo>
                  <a:pt x="484" y="80"/>
                </a:lnTo>
                <a:lnTo>
                  <a:pt x="482" y="80"/>
                </a:lnTo>
                <a:lnTo>
                  <a:pt x="480" y="82"/>
                </a:lnTo>
                <a:lnTo>
                  <a:pt x="480" y="82"/>
                </a:lnTo>
                <a:lnTo>
                  <a:pt x="480" y="84"/>
                </a:lnTo>
                <a:lnTo>
                  <a:pt x="480" y="84"/>
                </a:lnTo>
                <a:lnTo>
                  <a:pt x="480" y="84"/>
                </a:lnTo>
                <a:lnTo>
                  <a:pt x="482" y="86"/>
                </a:lnTo>
                <a:lnTo>
                  <a:pt x="482" y="86"/>
                </a:lnTo>
                <a:lnTo>
                  <a:pt x="482" y="86"/>
                </a:lnTo>
                <a:lnTo>
                  <a:pt x="482" y="86"/>
                </a:lnTo>
                <a:lnTo>
                  <a:pt x="482" y="86"/>
                </a:lnTo>
                <a:lnTo>
                  <a:pt x="482" y="86"/>
                </a:lnTo>
                <a:lnTo>
                  <a:pt x="484" y="84"/>
                </a:lnTo>
                <a:lnTo>
                  <a:pt x="484" y="84"/>
                </a:lnTo>
                <a:lnTo>
                  <a:pt x="484" y="82"/>
                </a:lnTo>
                <a:lnTo>
                  <a:pt x="484" y="82"/>
                </a:lnTo>
                <a:lnTo>
                  <a:pt x="486" y="80"/>
                </a:lnTo>
                <a:lnTo>
                  <a:pt x="486" y="80"/>
                </a:lnTo>
                <a:lnTo>
                  <a:pt x="486" y="80"/>
                </a:lnTo>
                <a:lnTo>
                  <a:pt x="486" y="80"/>
                </a:lnTo>
                <a:lnTo>
                  <a:pt x="486" y="80"/>
                </a:lnTo>
                <a:lnTo>
                  <a:pt x="488" y="80"/>
                </a:lnTo>
                <a:lnTo>
                  <a:pt x="488" y="80"/>
                </a:lnTo>
                <a:lnTo>
                  <a:pt x="488" y="80"/>
                </a:lnTo>
                <a:lnTo>
                  <a:pt x="488" y="78"/>
                </a:lnTo>
                <a:lnTo>
                  <a:pt x="488" y="78"/>
                </a:lnTo>
                <a:lnTo>
                  <a:pt x="486" y="78"/>
                </a:lnTo>
                <a:lnTo>
                  <a:pt x="486" y="78"/>
                </a:lnTo>
                <a:lnTo>
                  <a:pt x="488" y="76"/>
                </a:lnTo>
                <a:lnTo>
                  <a:pt x="488" y="76"/>
                </a:lnTo>
                <a:lnTo>
                  <a:pt x="488" y="76"/>
                </a:lnTo>
                <a:lnTo>
                  <a:pt x="490" y="74"/>
                </a:lnTo>
                <a:lnTo>
                  <a:pt x="490" y="74"/>
                </a:lnTo>
                <a:lnTo>
                  <a:pt x="492" y="74"/>
                </a:lnTo>
                <a:lnTo>
                  <a:pt x="492" y="74"/>
                </a:lnTo>
                <a:lnTo>
                  <a:pt x="492" y="74"/>
                </a:lnTo>
                <a:lnTo>
                  <a:pt x="492" y="74"/>
                </a:lnTo>
                <a:lnTo>
                  <a:pt x="494" y="74"/>
                </a:lnTo>
                <a:lnTo>
                  <a:pt x="494" y="74"/>
                </a:lnTo>
                <a:lnTo>
                  <a:pt x="494" y="74"/>
                </a:lnTo>
                <a:lnTo>
                  <a:pt x="494" y="74"/>
                </a:lnTo>
                <a:lnTo>
                  <a:pt x="496" y="74"/>
                </a:lnTo>
                <a:lnTo>
                  <a:pt x="494" y="80"/>
                </a:lnTo>
                <a:lnTo>
                  <a:pt x="494" y="82"/>
                </a:lnTo>
                <a:lnTo>
                  <a:pt x="492" y="84"/>
                </a:lnTo>
                <a:lnTo>
                  <a:pt x="490" y="84"/>
                </a:lnTo>
                <a:lnTo>
                  <a:pt x="490" y="84"/>
                </a:lnTo>
                <a:lnTo>
                  <a:pt x="490" y="84"/>
                </a:lnTo>
                <a:lnTo>
                  <a:pt x="490" y="84"/>
                </a:lnTo>
                <a:lnTo>
                  <a:pt x="490" y="84"/>
                </a:lnTo>
                <a:lnTo>
                  <a:pt x="490" y="84"/>
                </a:lnTo>
                <a:lnTo>
                  <a:pt x="490" y="84"/>
                </a:lnTo>
                <a:lnTo>
                  <a:pt x="488" y="86"/>
                </a:lnTo>
                <a:lnTo>
                  <a:pt x="488" y="86"/>
                </a:lnTo>
                <a:lnTo>
                  <a:pt x="488" y="88"/>
                </a:lnTo>
                <a:lnTo>
                  <a:pt x="490" y="88"/>
                </a:lnTo>
                <a:lnTo>
                  <a:pt x="490" y="88"/>
                </a:lnTo>
                <a:lnTo>
                  <a:pt x="490" y="88"/>
                </a:lnTo>
                <a:lnTo>
                  <a:pt x="490" y="88"/>
                </a:lnTo>
                <a:lnTo>
                  <a:pt x="492" y="90"/>
                </a:lnTo>
                <a:lnTo>
                  <a:pt x="494" y="90"/>
                </a:lnTo>
                <a:lnTo>
                  <a:pt x="494" y="90"/>
                </a:lnTo>
                <a:lnTo>
                  <a:pt x="494" y="90"/>
                </a:lnTo>
                <a:lnTo>
                  <a:pt x="494" y="92"/>
                </a:lnTo>
                <a:lnTo>
                  <a:pt x="494" y="92"/>
                </a:lnTo>
                <a:lnTo>
                  <a:pt x="494" y="94"/>
                </a:lnTo>
                <a:lnTo>
                  <a:pt x="496" y="94"/>
                </a:lnTo>
                <a:lnTo>
                  <a:pt x="496" y="94"/>
                </a:lnTo>
                <a:lnTo>
                  <a:pt x="498" y="94"/>
                </a:lnTo>
                <a:lnTo>
                  <a:pt x="498" y="94"/>
                </a:lnTo>
                <a:lnTo>
                  <a:pt x="498" y="96"/>
                </a:lnTo>
                <a:lnTo>
                  <a:pt x="498" y="96"/>
                </a:lnTo>
                <a:lnTo>
                  <a:pt x="498" y="96"/>
                </a:lnTo>
                <a:lnTo>
                  <a:pt x="498" y="96"/>
                </a:lnTo>
                <a:lnTo>
                  <a:pt x="496" y="96"/>
                </a:lnTo>
                <a:lnTo>
                  <a:pt x="496" y="94"/>
                </a:lnTo>
                <a:lnTo>
                  <a:pt x="496" y="94"/>
                </a:lnTo>
                <a:lnTo>
                  <a:pt x="494" y="94"/>
                </a:lnTo>
                <a:lnTo>
                  <a:pt x="494" y="94"/>
                </a:lnTo>
                <a:lnTo>
                  <a:pt x="492" y="94"/>
                </a:lnTo>
                <a:lnTo>
                  <a:pt x="492" y="94"/>
                </a:lnTo>
                <a:lnTo>
                  <a:pt x="492" y="92"/>
                </a:lnTo>
                <a:lnTo>
                  <a:pt x="492" y="92"/>
                </a:lnTo>
                <a:lnTo>
                  <a:pt x="490" y="92"/>
                </a:lnTo>
                <a:lnTo>
                  <a:pt x="490" y="92"/>
                </a:lnTo>
                <a:lnTo>
                  <a:pt x="488" y="92"/>
                </a:lnTo>
                <a:lnTo>
                  <a:pt x="488" y="92"/>
                </a:lnTo>
                <a:lnTo>
                  <a:pt x="488" y="92"/>
                </a:lnTo>
                <a:lnTo>
                  <a:pt x="488" y="92"/>
                </a:lnTo>
                <a:lnTo>
                  <a:pt x="486" y="92"/>
                </a:lnTo>
                <a:lnTo>
                  <a:pt x="484" y="92"/>
                </a:lnTo>
                <a:lnTo>
                  <a:pt x="484" y="92"/>
                </a:lnTo>
                <a:lnTo>
                  <a:pt x="484" y="92"/>
                </a:lnTo>
                <a:lnTo>
                  <a:pt x="484" y="92"/>
                </a:lnTo>
                <a:lnTo>
                  <a:pt x="484" y="92"/>
                </a:lnTo>
                <a:lnTo>
                  <a:pt x="484" y="94"/>
                </a:lnTo>
                <a:lnTo>
                  <a:pt x="484" y="94"/>
                </a:lnTo>
                <a:lnTo>
                  <a:pt x="484" y="96"/>
                </a:lnTo>
                <a:lnTo>
                  <a:pt x="484" y="98"/>
                </a:lnTo>
                <a:lnTo>
                  <a:pt x="484" y="98"/>
                </a:lnTo>
                <a:lnTo>
                  <a:pt x="484" y="98"/>
                </a:lnTo>
                <a:lnTo>
                  <a:pt x="484" y="98"/>
                </a:lnTo>
                <a:lnTo>
                  <a:pt x="484" y="100"/>
                </a:lnTo>
                <a:lnTo>
                  <a:pt x="484" y="100"/>
                </a:lnTo>
                <a:lnTo>
                  <a:pt x="484" y="104"/>
                </a:lnTo>
                <a:lnTo>
                  <a:pt x="486" y="106"/>
                </a:lnTo>
                <a:lnTo>
                  <a:pt x="486" y="106"/>
                </a:lnTo>
                <a:lnTo>
                  <a:pt x="486" y="108"/>
                </a:lnTo>
                <a:lnTo>
                  <a:pt x="486" y="108"/>
                </a:lnTo>
                <a:lnTo>
                  <a:pt x="486" y="108"/>
                </a:lnTo>
                <a:lnTo>
                  <a:pt x="488" y="110"/>
                </a:lnTo>
                <a:lnTo>
                  <a:pt x="488" y="110"/>
                </a:lnTo>
                <a:lnTo>
                  <a:pt x="490" y="112"/>
                </a:lnTo>
                <a:lnTo>
                  <a:pt x="490" y="114"/>
                </a:lnTo>
                <a:lnTo>
                  <a:pt x="490" y="114"/>
                </a:lnTo>
                <a:lnTo>
                  <a:pt x="490" y="114"/>
                </a:lnTo>
                <a:lnTo>
                  <a:pt x="488" y="114"/>
                </a:lnTo>
                <a:lnTo>
                  <a:pt x="488" y="114"/>
                </a:lnTo>
                <a:lnTo>
                  <a:pt x="488" y="114"/>
                </a:lnTo>
                <a:lnTo>
                  <a:pt x="488" y="114"/>
                </a:lnTo>
                <a:lnTo>
                  <a:pt x="486" y="112"/>
                </a:lnTo>
                <a:lnTo>
                  <a:pt x="486" y="112"/>
                </a:lnTo>
                <a:lnTo>
                  <a:pt x="486" y="110"/>
                </a:lnTo>
                <a:lnTo>
                  <a:pt x="484" y="110"/>
                </a:lnTo>
                <a:lnTo>
                  <a:pt x="484" y="110"/>
                </a:lnTo>
                <a:lnTo>
                  <a:pt x="484" y="108"/>
                </a:lnTo>
                <a:lnTo>
                  <a:pt x="484" y="106"/>
                </a:lnTo>
                <a:close/>
                <a:moveTo>
                  <a:pt x="34" y="66"/>
                </a:moveTo>
                <a:lnTo>
                  <a:pt x="34" y="66"/>
                </a:lnTo>
                <a:lnTo>
                  <a:pt x="34" y="66"/>
                </a:lnTo>
                <a:lnTo>
                  <a:pt x="34" y="66"/>
                </a:lnTo>
                <a:lnTo>
                  <a:pt x="34" y="66"/>
                </a:lnTo>
                <a:lnTo>
                  <a:pt x="34" y="64"/>
                </a:lnTo>
                <a:lnTo>
                  <a:pt x="34" y="64"/>
                </a:lnTo>
                <a:lnTo>
                  <a:pt x="34" y="64"/>
                </a:lnTo>
                <a:lnTo>
                  <a:pt x="32" y="64"/>
                </a:lnTo>
                <a:lnTo>
                  <a:pt x="32" y="64"/>
                </a:lnTo>
                <a:lnTo>
                  <a:pt x="32" y="64"/>
                </a:lnTo>
                <a:lnTo>
                  <a:pt x="32" y="62"/>
                </a:lnTo>
                <a:lnTo>
                  <a:pt x="30" y="62"/>
                </a:lnTo>
                <a:lnTo>
                  <a:pt x="30" y="62"/>
                </a:lnTo>
                <a:lnTo>
                  <a:pt x="30" y="62"/>
                </a:lnTo>
                <a:lnTo>
                  <a:pt x="30" y="62"/>
                </a:lnTo>
                <a:lnTo>
                  <a:pt x="32" y="62"/>
                </a:lnTo>
                <a:lnTo>
                  <a:pt x="34" y="62"/>
                </a:lnTo>
                <a:lnTo>
                  <a:pt x="34" y="64"/>
                </a:lnTo>
                <a:lnTo>
                  <a:pt x="34" y="64"/>
                </a:lnTo>
                <a:lnTo>
                  <a:pt x="34" y="64"/>
                </a:lnTo>
                <a:lnTo>
                  <a:pt x="34" y="66"/>
                </a:lnTo>
                <a:lnTo>
                  <a:pt x="34" y="66"/>
                </a:lnTo>
                <a:close/>
                <a:moveTo>
                  <a:pt x="488" y="66"/>
                </a:moveTo>
                <a:lnTo>
                  <a:pt x="488" y="64"/>
                </a:lnTo>
                <a:lnTo>
                  <a:pt x="488" y="64"/>
                </a:lnTo>
                <a:lnTo>
                  <a:pt x="488" y="62"/>
                </a:lnTo>
                <a:lnTo>
                  <a:pt x="488" y="60"/>
                </a:lnTo>
                <a:lnTo>
                  <a:pt x="488" y="60"/>
                </a:lnTo>
                <a:lnTo>
                  <a:pt x="488" y="58"/>
                </a:lnTo>
                <a:lnTo>
                  <a:pt x="490" y="58"/>
                </a:lnTo>
                <a:lnTo>
                  <a:pt x="490" y="56"/>
                </a:lnTo>
                <a:lnTo>
                  <a:pt x="490" y="56"/>
                </a:lnTo>
                <a:lnTo>
                  <a:pt x="492" y="56"/>
                </a:lnTo>
                <a:lnTo>
                  <a:pt x="492" y="56"/>
                </a:lnTo>
                <a:lnTo>
                  <a:pt x="492" y="56"/>
                </a:lnTo>
                <a:lnTo>
                  <a:pt x="494" y="58"/>
                </a:lnTo>
                <a:lnTo>
                  <a:pt x="494" y="58"/>
                </a:lnTo>
                <a:lnTo>
                  <a:pt x="494" y="58"/>
                </a:lnTo>
                <a:lnTo>
                  <a:pt x="494" y="58"/>
                </a:lnTo>
                <a:lnTo>
                  <a:pt x="494" y="60"/>
                </a:lnTo>
                <a:lnTo>
                  <a:pt x="494" y="62"/>
                </a:lnTo>
                <a:lnTo>
                  <a:pt x="494" y="62"/>
                </a:lnTo>
                <a:lnTo>
                  <a:pt x="494" y="62"/>
                </a:lnTo>
                <a:lnTo>
                  <a:pt x="494" y="62"/>
                </a:lnTo>
                <a:lnTo>
                  <a:pt x="492" y="64"/>
                </a:lnTo>
                <a:lnTo>
                  <a:pt x="492" y="66"/>
                </a:lnTo>
                <a:lnTo>
                  <a:pt x="492" y="66"/>
                </a:lnTo>
                <a:lnTo>
                  <a:pt x="492" y="66"/>
                </a:lnTo>
                <a:lnTo>
                  <a:pt x="492" y="66"/>
                </a:lnTo>
                <a:lnTo>
                  <a:pt x="490" y="66"/>
                </a:lnTo>
                <a:lnTo>
                  <a:pt x="490" y="66"/>
                </a:lnTo>
                <a:lnTo>
                  <a:pt x="490" y="66"/>
                </a:lnTo>
                <a:lnTo>
                  <a:pt x="490" y="66"/>
                </a:lnTo>
                <a:lnTo>
                  <a:pt x="490" y="66"/>
                </a:lnTo>
                <a:lnTo>
                  <a:pt x="488" y="66"/>
                </a:lnTo>
                <a:close/>
                <a:moveTo>
                  <a:pt x="446" y="54"/>
                </a:moveTo>
                <a:lnTo>
                  <a:pt x="446" y="54"/>
                </a:lnTo>
                <a:lnTo>
                  <a:pt x="446" y="54"/>
                </a:lnTo>
                <a:lnTo>
                  <a:pt x="446" y="54"/>
                </a:lnTo>
                <a:lnTo>
                  <a:pt x="446" y="54"/>
                </a:lnTo>
                <a:lnTo>
                  <a:pt x="446" y="54"/>
                </a:lnTo>
                <a:lnTo>
                  <a:pt x="446" y="54"/>
                </a:lnTo>
                <a:lnTo>
                  <a:pt x="446" y="56"/>
                </a:lnTo>
                <a:lnTo>
                  <a:pt x="446" y="56"/>
                </a:lnTo>
                <a:lnTo>
                  <a:pt x="446" y="56"/>
                </a:lnTo>
                <a:lnTo>
                  <a:pt x="446" y="56"/>
                </a:lnTo>
                <a:lnTo>
                  <a:pt x="446" y="56"/>
                </a:lnTo>
                <a:lnTo>
                  <a:pt x="446" y="56"/>
                </a:lnTo>
                <a:lnTo>
                  <a:pt x="446" y="56"/>
                </a:lnTo>
                <a:lnTo>
                  <a:pt x="446" y="54"/>
                </a:lnTo>
                <a:lnTo>
                  <a:pt x="446" y="54"/>
                </a:lnTo>
                <a:lnTo>
                  <a:pt x="446" y="54"/>
                </a:lnTo>
                <a:lnTo>
                  <a:pt x="446" y="52"/>
                </a:lnTo>
                <a:lnTo>
                  <a:pt x="446" y="52"/>
                </a:lnTo>
                <a:lnTo>
                  <a:pt x="446" y="52"/>
                </a:lnTo>
                <a:lnTo>
                  <a:pt x="446" y="52"/>
                </a:lnTo>
                <a:lnTo>
                  <a:pt x="446" y="52"/>
                </a:lnTo>
                <a:lnTo>
                  <a:pt x="446" y="52"/>
                </a:lnTo>
                <a:lnTo>
                  <a:pt x="446" y="54"/>
                </a:lnTo>
                <a:lnTo>
                  <a:pt x="446" y="54"/>
                </a:lnTo>
                <a:lnTo>
                  <a:pt x="446" y="54"/>
                </a:lnTo>
                <a:close/>
                <a:moveTo>
                  <a:pt x="22" y="60"/>
                </a:moveTo>
                <a:lnTo>
                  <a:pt x="22" y="60"/>
                </a:lnTo>
                <a:lnTo>
                  <a:pt x="22" y="60"/>
                </a:lnTo>
                <a:lnTo>
                  <a:pt x="20" y="60"/>
                </a:lnTo>
                <a:lnTo>
                  <a:pt x="20" y="60"/>
                </a:lnTo>
                <a:lnTo>
                  <a:pt x="20" y="60"/>
                </a:lnTo>
                <a:lnTo>
                  <a:pt x="20" y="60"/>
                </a:lnTo>
                <a:lnTo>
                  <a:pt x="20" y="60"/>
                </a:lnTo>
                <a:lnTo>
                  <a:pt x="18" y="60"/>
                </a:lnTo>
                <a:lnTo>
                  <a:pt x="18" y="60"/>
                </a:lnTo>
                <a:lnTo>
                  <a:pt x="18" y="58"/>
                </a:lnTo>
                <a:lnTo>
                  <a:pt x="16" y="56"/>
                </a:lnTo>
                <a:lnTo>
                  <a:pt x="14" y="56"/>
                </a:lnTo>
                <a:lnTo>
                  <a:pt x="14" y="56"/>
                </a:lnTo>
                <a:lnTo>
                  <a:pt x="12" y="56"/>
                </a:lnTo>
                <a:lnTo>
                  <a:pt x="12" y="56"/>
                </a:lnTo>
                <a:lnTo>
                  <a:pt x="12" y="56"/>
                </a:lnTo>
                <a:lnTo>
                  <a:pt x="10" y="54"/>
                </a:lnTo>
                <a:lnTo>
                  <a:pt x="10" y="54"/>
                </a:lnTo>
                <a:lnTo>
                  <a:pt x="10" y="52"/>
                </a:lnTo>
                <a:lnTo>
                  <a:pt x="10" y="52"/>
                </a:lnTo>
                <a:lnTo>
                  <a:pt x="10" y="52"/>
                </a:lnTo>
                <a:lnTo>
                  <a:pt x="12" y="50"/>
                </a:lnTo>
                <a:lnTo>
                  <a:pt x="12" y="50"/>
                </a:lnTo>
                <a:lnTo>
                  <a:pt x="12" y="50"/>
                </a:lnTo>
                <a:lnTo>
                  <a:pt x="12" y="50"/>
                </a:lnTo>
                <a:lnTo>
                  <a:pt x="12" y="50"/>
                </a:lnTo>
                <a:lnTo>
                  <a:pt x="12" y="52"/>
                </a:lnTo>
                <a:lnTo>
                  <a:pt x="12" y="52"/>
                </a:lnTo>
                <a:lnTo>
                  <a:pt x="14" y="52"/>
                </a:lnTo>
                <a:lnTo>
                  <a:pt x="14" y="54"/>
                </a:lnTo>
                <a:lnTo>
                  <a:pt x="14" y="54"/>
                </a:lnTo>
                <a:lnTo>
                  <a:pt x="14" y="54"/>
                </a:lnTo>
                <a:lnTo>
                  <a:pt x="14" y="54"/>
                </a:lnTo>
                <a:lnTo>
                  <a:pt x="16" y="54"/>
                </a:lnTo>
                <a:lnTo>
                  <a:pt x="16" y="54"/>
                </a:lnTo>
                <a:lnTo>
                  <a:pt x="16" y="54"/>
                </a:lnTo>
                <a:lnTo>
                  <a:pt x="16" y="54"/>
                </a:lnTo>
                <a:lnTo>
                  <a:pt x="16" y="54"/>
                </a:lnTo>
                <a:lnTo>
                  <a:pt x="18" y="56"/>
                </a:lnTo>
                <a:lnTo>
                  <a:pt x="18" y="56"/>
                </a:lnTo>
                <a:lnTo>
                  <a:pt x="20" y="58"/>
                </a:lnTo>
                <a:lnTo>
                  <a:pt x="20" y="58"/>
                </a:lnTo>
                <a:lnTo>
                  <a:pt x="20" y="58"/>
                </a:lnTo>
                <a:lnTo>
                  <a:pt x="22" y="58"/>
                </a:lnTo>
                <a:lnTo>
                  <a:pt x="22" y="58"/>
                </a:lnTo>
                <a:lnTo>
                  <a:pt x="22" y="60"/>
                </a:lnTo>
                <a:lnTo>
                  <a:pt x="22" y="60"/>
                </a:lnTo>
                <a:close/>
                <a:moveTo>
                  <a:pt x="202" y="52"/>
                </a:moveTo>
                <a:lnTo>
                  <a:pt x="202" y="50"/>
                </a:lnTo>
                <a:lnTo>
                  <a:pt x="202" y="50"/>
                </a:lnTo>
                <a:lnTo>
                  <a:pt x="202" y="50"/>
                </a:lnTo>
                <a:lnTo>
                  <a:pt x="202" y="50"/>
                </a:lnTo>
                <a:lnTo>
                  <a:pt x="202" y="50"/>
                </a:lnTo>
                <a:lnTo>
                  <a:pt x="202" y="50"/>
                </a:lnTo>
                <a:lnTo>
                  <a:pt x="202" y="50"/>
                </a:lnTo>
                <a:lnTo>
                  <a:pt x="202" y="50"/>
                </a:lnTo>
                <a:lnTo>
                  <a:pt x="202" y="50"/>
                </a:lnTo>
                <a:lnTo>
                  <a:pt x="204" y="50"/>
                </a:lnTo>
                <a:lnTo>
                  <a:pt x="204" y="50"/>
                </a:lnTo>
                <a:lnTo>
                  <a:pt x="204" y="50"/>
                </a:lnTo>
                <a:lnTo>
                  <a:pt x="204" y="50"/>
                </a:lnTo>
                <a:lnTo>
                  <a:pt x="204" y="52"/>
                </a:lnTo>
                <a:lnTo>
                  <a:pt x="202" y="52"/>
                </a:lnTo>
                <a:lnTo>
                  <a:pt x="202" y="52"/>
                </a:lnTo>
                <a:lnTo>
                  <a:pt x="202" y="52"/>
                </a:lnTo>
                <a:lnTo>
                  <a:pt x="202" y="52"/>
                </a:lnTo>
                <a:lnTo>
                  <a:pt x="202" y="52"/>
                </a:lnTo>
                <a:close/>
                <a:moveTo>
                  <a:pt x="156" y="52"/>
                </a:moveTo>
                <a:lnTo>
                  <a:pt x="156" y="52"/>
                </a:lnTo>
                <a:lnTo>
                  <a:pt x="156" y="50"/>
                </a:lnTo>
                <a:lnTo>
                  <a:pt x="156" y="48"/>
                </a:lnTo>
                <a:lnTo>
                  <a:pt x="156" y="48"/>
                </a:lnTo>
                <a:lnTo>
                  <a:pt x="156" y="48"/>
                </a:lnTo>
                <a:lnTo>
                  <a:pt x="158" y="50"/>
                </a:lnTo>
                <a:lnTo>
                  <a:pt x="158" y="50"/>
                </a:lnTo>
                <a:lnTo>
                  <a:pt x="158" y="52"/>
                </a:lnTo>
                <a:lnTo>
                  <a:pt x="158" y="52"/>
                </a:lnTo>
                <a:lnTo>
                  <a:pt x="158" y="52"/>
                </a:lnTo>
                <a:lnTo>
                  <a:pt x="158" y="52"/>
                </a:lnTo>
                <a:lnTo>
                  <a:pt x="156" y="52"/>
                </a:lnTo>
                <a:lnTo>
                  <a:pt x="156" y="52"/>
                </a:lnTo>
                <a:close/>
                <a:moveTo>
                  <a:pt x="330" y="42"/>
                </a:moveTo>
                <a:lnTo>
                  <a:pt x="330" y="42"/>
                </a:lnTo>
                <a:lnTo>
                  <a:pt x="332" y="42"/>
                </a:lnTo>
                <a:lnTo>
                  <a:pt x="332" y="42"/>
                </a:lnTo>
                <a:lnTo>
                  <a:pt x="332" y="42"/>
                </a:lnTo>
                <a:lnTo>
                  <a:pt x="332" y="42"/>
                </a:lnTo>
                <a:lnTo>
                  <a:pt x="332" y="42"/>
                </a:lnTo>
                <a:lnTo>
                  <a:pt x="332" y="42"/>
                </a:lnTo>
                <a:lnTo>
                  <a:pt x="332" y="42"/>
                </a:lnTo>
                <a:lnTo>
                  <a:pt x="332" y="44"/>
                </a:lnTo>
                <a:lnTo>
                  <a:pt x="332" y="44"/>
                </a:lnTo>
                <a:lnTo>
                  <a:pt x="332" y="44"/>
                </a:lnTo>
                <a:lnTo>
                  <a:pt x="332" y="46"/>
                </a:lnTo>
                <a:lnTo>
                  <a:pt x="330" y="44"/>
                </a:lnTo>
                <a:lnTo>
                  <a:pt x="330" y="44"/>
                </a:lnTo>
                <a:lnTo>
                  <a:pt x="330" y="42"/>
                </a:lnTo>
                <a:lnTo>
                  <a:pt x="330" y="42"/>
                </a:lnTo>
                <a:lnTo>
                  <a:pt x="330" y="42"/>
                </a:lnTo>
                <a:lnTo>
                  <a:pt x="330" y="42"/>
                </a:lnTo>
                <a:lnTo>
                  <a:pt x="330" y="42"/>
                </a:lnTo>
                <a:close/>
                <a:moveTo>
                  <a:pt x="326" y="40"/>
                </a:moveTo>
                <a:lnTo>
                  <a:pt x="326" y="40"/>
                </a:lnTo>
                <a:lnTo>
                  <a:pt x="326" y="40"/>
                </a:lnTo>
                <a:lnTo>
                  <a:pt x="326" y="40"/>
                </a:lnTo>
                <a:lnTo>
                  <a:pt x="326" y="40"/>
                </a:lnTo>
                <a:lnTo>
                  <a:pt x="328" y="40"/>
                </a:lnTo>
                <a:lnTo>
                  <a:pt x="330" y="42"/>
                </a:lnTo>
                <a:lnTo>
                  <a:pt x="330" y="42"/>
                </a:lnTo>
                <a:lnTo>
                  <a:pt x="330" y="42"/>
                </a:lnTo>
                <a:lnTo>
                  <a:pt x="330" y="42"/>
                </a:lnTo>
                <a:lnTo>
                  <a:pt x="330" y="42"/>
                </a:lnTo>
                <a:lnTo>
                  <a:pt x="328" y="42"/>
                </a:lnTo>
                <a:lnTo>
                  <a:pt x="328" y="42"/>
                </a:lnTo>
                <a:lnTo>
                  <a:pt x="328" y="42"/>
                </a:lnTo>
                <a:lnTo>
                  <a:pt x="328" y="42"/>
                </a:lnTo>
                <a:lnTo>
                  <a:pt x="328" y="42"/>
                </a:lnTo>
                <a:lnTo>
                  <a:pt x="328" y="42"/>
                </a:lnTo>
                <a:lnTo>
                  <a:pt x="328" y="42"/>
                </a:lnTo>
                <a:lnTo>
                  <a:pt x="328" y="42"/>
                </a:lnTo>
                <a:lnTo>
                  <a:pt x="328" y="42"/>
                </a:lnTo>
                <a:lnTo>
                  <a:pt x="326" y="42"/>
                </a:lnTo>
                <a:lnTo>
                  <a:pt x="326" y="42"/>
                </a:lnTo>
                <a:lnTo>
                  <a:pt x="326" y="42"/>
                </a:lnTo>
                <a:lnTo>
                  <a:pt x="326" y="42"/>
                </a:lnTo>
                <a:lnTo>
                  <a:pt x="326" y="40"/>
                </a:lnTo>
                <a:lnTo>
                  <a:pt x="326" y="40"/>
                </a:lnTo>
                <a:lnTo>
                  <a:pt x="326" y="40"/>
                </a:lnTo>
                <a:lnTo>
                  <a:pt x="326" y="40"/>
                </a:lnTo>
                <a:lnTo>
                  <a:pt x="326" y="40"/>
                </a:lnTo>
                <a:lnTo>
                  <a:pt x="326" y="40"/>
                </a:lnTo>
                <a:lnTo>
                  <a:pt x="326" y="40"/>
                </a:lnTo>
                <a:close/>
                <a:moveTo>
                  <a:pt x="452" y="44"/>
                </a:moveTo>
                <a:lnTo>
                  <a:pt x="452" y="44"/>
                </a:lnTo>
                <a:lnTo>
                  <a:pt x="452" y="42"/>
                </a:lnTo>
                <a:lnTo>
                  <a:pt x="450" y="40"/>
                </a:lnTo>
                <a:lnTo>
                  <a:pt x="450" y="38"/>
                </a:lnTo>
                <a:lnTo>
                  <a:pt x="448" y="38"/>
                </a:lnTo>
                <a:lnTo>
                  <a:pt x="448" y="38"/>
                </a:lnTo>
                <a:lnTo>
                  <a:pt x="448" y="38"/>
                </a:lnTo>
                <a:lnTo>
                  <a:pt x="450" y="38"/>
                </a:lnTo>
                <a:lnTo>
                  <a:pt x="450" y="38"/>
                </a:lnTo>
                <a:lnTo>
                  <a:pt x="450" y="38"/>
                </a:lnTo>
                <a:lnTo>
                  <a:pt x="450" y="38"/>
                </a:lnTo>
                <a:lnTo>
                  <a:pt x="450" y="38"/>
                </a:lnTo>
                <a:lnTo>
                  <a:pt x="450" y="38"/>
                </a:lnTo>
                <a:lnTo>
                  <a:pt x="450" y="38"/>
                </a:lnTo>
                <a:lnTo>
                  <a:pt x="450" y="38"/>
                </a:lnTo>
                <a:lnTo>
                  <a:pt x="450" y="38"/>
                </a:lnTo>
                <a:lnTo>
                  <a:pt x="452" y="42"/>
                </a:lnTo>
                <a:lnTo>
                  <a:pt x="454" y="42"/>
                </a:lnTo>
                <a:lnTo>
                  <a:pt x="452" y="44"/>
                </a:lnTo>
                <a:lnTo>
                  <a:pt x="452" y="44"/>
                </a:lnTo>
                <a:lnTo>
                  <a:pt x="452" y="44"/>
                </a:lnTo>
                <a:lnTo>
                  <a:pt x="452" y="44"/>
                </a:lnTo>
                <a:close/>
                <a:moveTo>
                  <a:pt x="464" y="36"/>
                </a:moveTo>
                <a:lnTo>
                  <a:pt x="464" y="36"/>
                </a:lnTo>
                <a:lnTo>
                  <a:pt x="464" y="36"/>
                </a:lnTo>
                <a:lnTo>
                  <a:pt x="462" y="34"/>
                </a:lnTo>
                <a:lnTo>
                  <a:pt x="462" y="32"/>
                </a:lnTo>
                <a:lnTo>
                  <a:pt x="462" y="32"/>
                </a:lnTo>
                <a:lnTo>
                  <a:pt x="462" y="32"/>
                </a:lnTo>
                <a:lnTo>
                  <a:pt x="464" y="32"/>
                </a:lnTo>
                <a:lnTo>
                  <a:pt x="464" y="34"/>
                </a:lnTo>
                <a:lnTo>
                  <a:pt x="464" y="34"/>
                </a:lnTo>
                <a:lnTo>
                  <a:pt x="464" y="36"/>
                </a:lnTo>
                <a:lnTo>
                  <a:pt x="464" y="36"/>
                </a:lnTo>
                <a:lnTo>
                  <a:pt x="464" y="36"/>
                </a:lnTo>
                <a:close/>
                <a:moveTo>
                  <a:pt x="330" y="32"/>
                </a:moveTo>
                <a:lnTo>
                  <a:pt x="330" y="30"/>
                </a:lnTo>
                <a:lnTo>
                  <a:pt x="330" y="30"/>
                </a:lnTo>
                <a:lnTo>
                  <a:pt x="332" y="30"/>
                </a:lnTo>
                <a:lnTo>
                  <a:pt x="332" y="30"/>
                </a:lnTo>
                <a:lnTo>
                  <a:pt x="332" y="30"/>
                </a:lnTo>
                <a:lnTo>
                  <a:pt x="332" y="30"/>
                </a:lnTo>
                <a:lnTo>
                  <a:pt x="332" y="32"/>
                </a:lnTo>
                <a:lnTo>
                  <a:pt x="332" y="32"/>
                </a:lnTo>
                <a:lnTo>
                  <a:pt x="332" y="32"/>
                </a:lnTo>
                <a:lnTo>
                  <a:pt x="332" y="32"/>
                </a:lnTo>
                <a:lnTo>
                  <a:pt x="332" y="32"/>
                </a:lnTo>
                <a:lnTo>
                  <a:pt x="332" y="34"/>
                </a:lnTo>
                <a:lnTo>
                  <a:pt x="332" y="34"/>
                </a:lnTo>
                <a:lnTo>
                  <a:pt x="332" y="34"/>
                </a:lnTo>
                <a:lnTo>
                  <a:pt x="332" y="34"/>
                </a:lnTo>
                <a:lnTo>
                  <a:pt x="330" y="32"/>
                </a:lnTo>
                <a:lnTo>
                  <a:pt x="330" y="32"/>
                </a:lnTo>
                <a:lnTo>
                  <a:pt x="330" y="32"/>
                </a:lnTo>
                <a:lnTo>
                  <a:pt x="330" y="32"/>
                </a:lnTo>
                <a:lnTo>
                  <a:pt x="330" y="32"/>
                </a:lnTo>
                <a:lnTo>
                  <a:pt x="330" y="32"/>
                </a:lnTo>
                <a:close/>
                <a:moveTo>
                  <a:pt x="332" y="30"/>
                </a:moveTo>
                <a:lnTo>
                  <a:pt x="332" y="30"/>
                </a:lnTo>
                <a:lnTo>
                  <a:pt x="332" y="30"/>
                </a:lnTo>
                <a:lnTo>
                  <a:pt x="334" y="30"/>
                </a:lnTo>
                <a:lnTo>
                  <a:pt x="334" y="30"/>
                </a:lnTo>
                <a:lnTo>
                  <a:pt x="334" y="30"/>
                </a:lnTo>
                <a:lnTo>
                  <a:pt x="334" y="30"/>
                </a:lnTo>
                <a:lnTo>
                  <a:pt x="336" y="30"/>
                </a:lnTo>
                <a:lnTo>
                  <a:pt x="336" y="32"/>
                </a:lnTo>
                <a:lnTo>
                  <a:pt x="336" y="32"/>
                </a:lnTo>
                <a:lnTo>
                  <a:pt x="336" y="32"/>
                </a:lnTo>
                <a:lnTo>
                  <a:pt x="334" y="32"/>
                </a:lnTo>
                <a:lnTo>
                  <a:pt x="334" y="32"/>
                </a:lnTo>
                <a:lnTo>
                  <a:pt x="334" y="32"/>
                </a:lnTo>
                <a:lnTo>
                  <a:pt x="334" y="32"/>
                </a:lnTo>
                <a:lnTo>
                  <a:pt x="334" y="32"/>
                </a:lnTo>
                <a:lnTo>
                  <a:pt x="334" y="32"/>
                </a:lnTo>
                <a:lnTo>
                  <a:pt x="334" y="32"/>
                </a:lnTo>
                <a:lnTo>
                  <a:pt x="334" y="32"/>
                </a:lnTo>
                <a:lnTo>
                  <a:pt x="332" y="30"/>
                </a:lnTo>
                <a:lnTo>
                  <a:pt x="332" y="30"/>
                </a:lnTo>
                <a:close/>
                <a:moveTo>
                  <a:pt x="190" y="36"/>
                </a:moveTo>
                <a:lnTo>
                  <a:pt x="190" y="36"/>
                </a:lnTo>
                <a:lnTo>
                  <a:pt x="190" y="34"/>
                </a:lnTo>
                <a:lnTo>
                  <a:pt x="190" y="34"/>
                </a:lnTo>
                <a:lnTo>
                  <a:pt x="190" y="32"/>
                </a:lnTo>
                <a:lnTo>
                  <a:pt x="190" y="32"/>
                </a:lnTo>
                <a:lnTo>
                  <a:pt x="190" y="32"/>
                </a:lnTo>
                <a:lnTo>
                  <a:pt x="190" y="32"/>
                </a:lnTo>
                <a:lnTo>
                  <a:pt x="190" y="32"/>
                </a:lnTo>
                <a:lnTo>
                  <a:pt x="190" y="32"/>
                </a:lnTo>
                <a:lnTo>
                  <a:pt x="190" y="32"/>
                </a:lnTo>
                <a:lnTo>
                  <a:pt x="192" y="30"/>
                </a:lnTo>
                <a:lnTo>
                  <a:pt x="192" y="30"/>
                </a:lnTo>
                <a:lnTo>
                  <a:pt x="192" y="30"/>
                </a:lnTo>
                <a:lnTo>
                  <a:pt x="194" y="30"/>
                </a:lnTo>
                <a:lnTo>
                  <a:pt x="194" y="30"/>
                </a:lnTo>
                <a:lnTo>
                  <a:pt x="194" y="30"/>
                </a:lnTo>
                <a:lnTo>
                  <a:pt x="194" y="32"/>
                </a:lnTo>
                <a:lnTo>
                  <a:pt x="194" y="32"/>
                </a:lnTo>
                <a:lnTo>
                  <a:pt x="196" y="32"/>
                </a:lnTo>
                <a:lnTo>
                  <a:pt x="196" y="34"/>
                </a:lnTo>
                <a:lnTo>
                  <a:pt x="196" y="34"/>
                </a:lnTo>
                <a:lnTo>
                  <a:pt x="196" y="36"/>
                </a:lnTo>
                <a:lnTo>
                  <a:pt x="196" y="36"/>
                </a:lnTo>
                <a:lnTo>
                  <a:pt x="196" y="36"/>
                </a:lnTo>
                <a:lnTo>
                  <a:pt x="194" y="38"/>
                </a:lnTo>
                <a:lnTo>
                  <a:pt x="194" y="38"/>
                </a:lnTo>
                <a:lnTo>
                  <a:pt x="194" y="38"/>
                </a:lnTo>
                <a:lnTo>
                  <a:pt x="192" y="38"/>
                </a:lnTo>
                <a:lnTo>
                  <a:pt x="192" y="38"/>
                </a:lnTo>
                <a:lnTo>
                  <a:pt x="192" y="38"/>
                </a:lnTo>
                <a:lnTo>
                  <a:pt x="192" y="38"/>
                </a:lnTo>
                <a:lnTo>
                  <a:pt x="192" y="38"/>
                </a:lnTo>
                <a:lnTo>
                  <a:pt x="192" y="36"/>
                </a:lnTo>
                <a:lnTo>
                  <a:pt x="192" y="36"/>
                </a:lnTo>
                <a:lnTo>
                  <a:pt x="192" y="36"/>
                </a:lnTo>
                <a:lnTo>
                  <a:pt x="192" y="36"/>
                </a:lnTo>
                <a:lnTo>
                  <a:pt x="190" y="36"/>
                </a:lnTo>
                <a:close/>
                <a:moveTo>
                  <a:pt x="330" y="30"/>
                </a:moveTo>
                <a:lnTo>
                  <a:pt x="330" y="30"/>
                </a:lnTo>
                <a:lnTo>
                  <a:pt x="328" y="30"/>
                </a:lnTo>
                <a:lnTo>
                  <a:pt x="328" y="30"/>
                </a:lnTo>
                <a:lnTo>
                  <a:pt x="328" y="30"/>
                </a:lnTo>
                <a:lnTo>
                  <a:pt x="328" y="30"/>
                </a:lnTo>
                <a:lnTo>
                  <a:pt x="328" y="30"/>
                </a:lnTo>
                <a:lnTo>
                  <a:pt x="328" y="30"/>
                </a:lnTo>
                <a:lnTo>
                  <a:pt x="328" y="32"/>
                </a:lnTo>
                <a:lnTo>
                  <a:pt x="328" y="32"/>
                </a:lnTo>
                <a:lnTo>
                  <a:pt x="328" y="32"/>
                </a:lnTo>
                <a:lnTo>
                  <a:pt x="330" y="32"/>
                </a:lnTo>
                <a:lnTo>
                  <a:pt x="330" y="34"/>
                </a:lnTo>
                <a:lnTo>
                  <a:pt x="330" y="34"/>
                </a:lnTo>
                <a:lnTo>
                  <a:pt x="330" y="34"/>
                </a:lnTo>
                <a:lnTo>
                  <a:pt x="330" y="34"/>
                </a:lnTo>
                <a:lnTo>
                  <a:pt x="330" y="34"/>
                </a:lnTo>
                <a:lnTo>
                  <a:pt x="330" y="34"/>
                </a:lnTo>
                <a:lnTo>
                  <a:pt x="330" y="34"/>
                </a:lnTo>
                <a:lnTo>
                  <a:pt x="330" y="34"/>
                </a:lnTo>
                <a:lnTo>
                  <a:pt x="330" y="34"/>
                </a:lnTo>
                <a:lnTo>
                  <a:pt x="332" y="34"/>
                </a:lnTo>
                <a:lnTo>
                  <a:pt x="332" y="34"/>
                </a:lnTo>
                <a:lnTo>
                  <a:pt x="332" y="34"/>
                </a:lnTo>
                <a:lnTo>
                  <a:pt x="332" y="34"/>
                </a:lnTo>
                <a:lnTo>
                  <a:pt x="332" y="34"/>
                </a:lnTo>
                <a:lnTo>
                  <a:pt x="334" y="36"/>
                </a:lnTo>
                <a:lnTo>
                  <a:pt x="334" y="36"/>
                </a:lnTo>
                <a:lnTo>
                  <a:pt x="334" y="38"/>
                </a:lnTo>
                <a:lnTo>
                  <a:pt x="334" y="38"/>
                </a:lnTo>
                <a:lnTo>
                  <a:pt x="334" y="38"/>
                </a:lnTo>
                <a:lnTo>
                  <a:pt x="334" y="38"/>
                </a:lnTo>
                <a:lnTo>
                  <a:pt x="334" y="38"/>
                </a:lnTo>
                <a:lnTo>
                  <a:pt x="334" y="38"/>
                </a:lnTo>
                <a:lnTo>
                  <a:pt x="334" y="38"/>
                </a:lnTo>
                <a:lnTo>
                  <a:pt x="332" y="38"/>
                </a:lnTo>
                <a:lnTo>
                  <a:pt x="330" y="40"/>
                </a:lnTo>
                <a:lnTo>
                  <a:pt x="328" y="38"/>
                </a:lnTo>
                <a:lnTo>
                  <a:pt x="324" y="38"/>
                </a:lnTo>
                <a:lnTo>
                  <a:pt x="324" y="38"/>
                </a:lnTo>
                <a:lnTo>
                  <a:pt x="324" y="38"/>
                </a:lnTo>
                <a:lnTo>
                  <a:pt x="324" y="38"/>
                </a:lnTo>
                <a:lnTo>
                  <a:pt x="322" y="38"/>
                </a:lnTo>
                <a:lnTo>
                  <a:pt x="322" y="40"/>
                </a:lnTo>
                <a:lnTo>
                  <a:pt x="322" y="40"/>
                </a:lnTo>
                <a:lnTo>
                  <a:pt x="322" y="40"/>
                </a:lnTo>
                <a:lnTo>
                  <a:pt x="324" y="40"/>
                </a:lnTo>
                <a:lnTo>
                  <a:pt x="324" y="40"/>
                </a:lnTo>
                <a:lnTo>
                  <a:pt x="324" y="40"/>
                </a:lnTo>
                <a:lnTo>
                  <a:pt x="324" y="40"/>
                </a:lnTo>
                <a:lnTo>
                  <a:pt x="326" y="40"/>
                </a:lnTo>
                <a:lnTo>
                  <a:pt x="326" y="40"/>
                </a:lnTo>
                <a:lnTo>
                  <a:pt x="326" y="40"/>
                </a:lnTo>
                <a:lnTo>
                  <a:pt x="326" y="40"/>
                </a:lnTo>
                <a:lnTo>
                  <a:pt x="326" y="40"/>
                </a:lnTo>
                <a:lnTo>
                  <a:pt x="326" y="40"/>
                </a:lnTo>
                <a:lnTo>
                  <a:pt x="326" y="42"/>
                </a:lnTo>
                <a:lnTo>
                  <a:pt x="326" y="42"/>
                </a:lnTo>
                <a:lnTo>
                  <a:pt x="326" y="42"/>
                </a:lnTo>
                <a:lnTo>
                  <a:pt x="328" y="42"/>
                </a:lnTo>
                <a:lnTo>
                  <a:pt x="328" y="42"/>
                </a:lnTo>
                <a:lnTo>
                  <a:pt x="328" y="42"/>
                </a:lnTo>
                <a:lnTo>
                  <a:pt x="328" y="42"/>
                </a:lnTo>
                <a:lnTo>
                  <a:pt x="328" y="44"/>
                </a:lnTo>
                <a:lnTo>
                  <a:pt x="328" y="44"/>
                </a:lnTo>
                <a:lnTo>
                  <a:pt x="328" y="44"/>
                </a:lnTo>
                <a:lnTo>
                  <a:pt x="328" y="44"/>
                </a:lnTo>
                <a:lnTo>
                  <a:pt x="326" y="46"/>
                </a:lnTo>
                <a:lnTo>
                  <a:pt x="326" y="46"/>
                </a:lnTo>
                <a:lnTo>
                  <a:pt x="326" y="46"/>
                </a:lnTo>
                <a:lnTo>
                  <a:pt x="326" y="46"/>
                </a:lnTo>
                <a:lnTo>
                  <a:pt x="326" y="46"/>
                </a:lnTo>
                <a:lnTo>
                  <a:pt x="326" y="46"/>
                </a:lnTo>
                <a:lnTo>
                  <a:pt x="328" y="46"/>
                </a:lnTo>
                <a:lnTo>
                  <a:pt x="330" y="46"/>
                </a:lnTo>
                <a:lnTo>
                  <a:pt x="332" y="48"/>
                </a:lnTo>
                <a:lnTo>
                  <a:pt x="332" y="50"/>
                </a:lnTo>
                <a:lnTo>
                  <a:pt x="332" y="52"/>
                </a:lnTo>
                <a:lnTo>
                  <a:pt x="332" y="52"/>
                </a:lnTo>
                <a:lnTo>
                  <a:pt x="334" y="52"/>
                </a:lnTo>
                <a:lnTo>
                  <a:pt x="334" y="52"/>
                </a:lnTo>
                <a:lnTo>
                  <a:pt x="334" y="54"/>
                </a:lnTo>
                <a:lnTo>
                  <a:pt x="334" y="54"/>
                </a:lnTo>
                <a:lnTo>
                  <a:pt x="334" y="54"/>
                </a:lnTo>
                <a:lnTo>
                  <a:pt x="334" y="54"/>
                </a:lnTo>
                <a:lnTo>
                  <a:pt x="334" y="54"/>
                </a:lnTo>
                <a:lnTo>
                  <a:pt x="334" y="54"/>
                </a:lnTo>
                <a:lnTo>
                  <a:pt x="334" y="56"/>
                </a:lnTo>
                <a:lnTo>
                  <a:pt x="334" y="56"/>
                </a:lnTo>
                <a:lnTo>
                  <a:pt x="334" y="56"/>
                </a:lnTo>
                <a:lnTo>
                  <a:pt x="334" y="56"/>
                </a:lnTo>
                <a:lnTo>
                  <a:pt x="334" y="56"/>
                </a:lnTo>
                <a:lnTo>
                  <a:pt x="336" y="56"/>
                </a:lnTo>
                <a:lnTo>
                  <a:pt x="336" y="58"/>
                </a:lnTo>
                <a:lnTo>
                  <a:pt x="336" y="58"/>
                </a:lnTo>
                <a:lnTo>
                  <a:pt x="338" y="58"/>
                </a:lnTo>
                <a:lnTo>
                  <a:pt x="338" y="60"/>
                </a:lnTo>
                <a:lnTo>
                  <a:pt x="338" y="60"/>
                </a:lnTo>
                <a:lnTo>
                  <a:pt x="338" y="60"/>
                </a:lnTo>
                <a:lnTo>
                  <a:pt x="338" y="62"/>
                </a:lnTo>
                <a:lnTo>
                  <a:pt x="338" y="62"/>
                </a:lnTo>
                <a:lnTo>
                  <a:pt x="338" y="62"/>
                </a:lnTo>
                <a:lnTo>
                  <a:pt x="338" y="62"/>
                </a:lnTo>
                <a:lnTo>
                  <a:pt x="336" y="64"/>
                </a:lnTo>
                <a:lnTo>
                  <a:pt x="336" y="64"/>
                </a:lnTo>
                <a:lnTo>
                  <a:pt x="336" y="64"/>
                </a:lnTo>
                <a:lnTo>
                  <a:pt x="336" y="64"/>
                </a:lnTo>
                <a:lnTo>
                  <a:pt x="336" y="64"/>
                </a:lnTo>
                <a:lnTo>
                  <a:pt x="336" y="64"/>
                </a:lnTo>
                <a:lnTo>
                  <a:pt x="336" y="64"/>
                </a:lnTo>
                <a:lnTo>
                  <a:pt x="336" y="64"/>
                </a:lnTo>
                <a:lnTo>
                  <a:pt x="336" y="66"/>
                </a:lnTo>
                <a:lnTo>
                  <a:pt x="336" y="68"/>
                </a:lnTo>
                <a:lnTo>
                  <a:pt x="336" y="68"/>
                </a:lnTo>
                <a:lnTo>
                  <a:pt x="336" y="68"/>
                </a:lnTo>
                <a:lnTo>
                  <a:pt x="338" y="70"/>
                </a:lnTo>
                <a:lnTo>
                  <a:pt x="340" y="72"/>
                </a:lnTo>
                <a:lnTo>
                  <a:pt x="340" y="72"/>
                </a:lnTo>
                <a:lnTo>
                  <a:pt x="342" y="74"/>
                </a:lnTo>
                <a:lnTo>
                  <a:pt x="342" y="74"/>
                </a:lnTo>
                <a:lnTo>
                  <a:pt x="344" y="74"/>
                </a:lnTo>
                <a:lnTo>
                  <a:pt x="344" y="76"/>
                </a:lnTo>
                <a:lnTo>
                  <a:pt x="346" y="76"/>
                </a:lnTo>
                <a:lnTo>
                  <a:pt x="346" y="76"/>
                </a:lnTo>
                <a:lnTo>
                  <a:pt x="346" y="76"/>
                </a:lnTo>
                <a:lnTo>
                  <a:pt x="346" y="76"/>
                </a:lnTo>
                <a:lnTo>
                  <a:pt x="346" y="76"/>
                </a:lnTo>
                <a:lnTo>
                  <a:pt x="348" y="78"/>
                </a:lnTo>
                <a:lnTo>
                  <a:pt x="350" y="80"/>
                </a:lnTo>
                <a:lnTo>
                  <a:pt x="350" y="80"/>
                </a:lnTo>
                <a:lnTo>
                  <a:pt x="350" y="80"/>
                </a:lnTo>
                <a:lnTo>
                  <a:pt x="350" y="80"/>
                </a:lnTo>
                <a:lnTo>
                  <a:pt x="350" y="80"/>
                </a:lnTo>
                <a:lnTo>
                  <a:pt x="352" y="82"/>
                </a:lnTo>
                <a:lnTo>
                  <a:pt x="352" y="82"/>
                </a:lnTo>
                <a:lnTo>
                  <a:pt x="352" y="82"/>
                </a:lnTo>
                <a:lnTo>
                  <a:pt x="352" y="82"/>
                </a:lnTo>
                <a:lnTo>
                  <a:pt x="352" y="82"/>
                </a:lnTo>
                <a:lnTo>
                  <a:pt x="352" y="82"/>
                </a:lnTo>
                <a:lnTo>
                  <a:pt x="352" y="82"/>
                </a:lnTo>
                <a:lnTo>
                  <a:pt x="352" y="84"/>
                </a:lnTo>
                <a:lnTo>
                  <a:pt x="352" y="84"/>
                </a:lnTo>
                <a:lnTo>
                  <a:pt x="352" y="84"/>
                </a:lnTo>
                <a:lnTo>
                  <a:pt x="352" y="84"/>
                </a:lnTo>
                <a:lnTo>
                  <a:pt x="350" y="86"/>
                </a:lnTo>
                <a:lnTo>
                  <a:pt x="350" y="86"/>
                </a:lnTo>
                <a:lnTo>
                  <a:pt x="350" y="86"/>
                </a:lnTo>
                <a:lnTo>
                  <a:pt x="350" y="86"/>
                </a:lnTo>
                <a:lnTo>
                  <a:pt x="350" y="86"/>
                </a:lnTo>
                <a:lnTo>
                  <a:pt x="350" y="86"/>
                </a:lnTo>
                <a:lnTo>
                  <a:pt x="350" y="86"/>
                </a:lnTo>
                <a:lnTo>
                  <a:pt x="348" y="86"/>
                </a:lnTo>
                <a:lnTo>
                  <a:pt x="348" y="86"/>
                </a:lnTo>
                <a:lnTo>
                  <a:pt x="348" y="86"/>
                </a:lnTo>
                <a:lnTo>
                  <a:pt x="348" y="86"/>
                </a:lnTo>
                <a:lnTo>
                  <a:pt x="348" y="86"/>
                </a:lnTo>
                <a:lnTo>
                  <a:pt x="346" y="86"/>
                </a:lnTo>
                <a:lnTo>
                  <a:pt x="342" y="86"/>
                </a:lnTo>
                <a:lnTo>
                  <a:pt x="340" y="84"/>
                </a:lnTo>
                <a:lnTo>
                  <a:pt x="340" y="84"/>
                </a:lnTo>
                <a:lnTo>
                  <a:pt x="340" y="84"/>
                </a:lnTo>
                <a:lnTo>
                  <a:pt x="340" y="84"/>
                </a:lnTo>
                <a:lnTo>
                  <a:pt x="340" y="84"/>
                </a:lnTo>
                <a:lnTo>
                  <a:pt x="338" y="84"/>
                </a:lnTo>
                <a:lnTo>
                  <a:pt x="338" y="84"/>
                </a:lnTo>
                <a:lnTo>
                  <a:pt x="338" y="84"/>
                </a:lnTo>
                <a:lnTo>
                  <a:pt x="338" y="84"/>
                </a:lnTo>
                <a:lnTo>
                  <a:pt x="338" y="82"/>
                </a:lnTo>
                <a:lnTo>
                  <a:pt x="338" y="82"/>
                </a:lnTo>
                <a:lnTo>
                  <a:pt x="338" y="82"/>
                </a:lnTo>
                <a:lnTo>
                  <a:pt x="338" y="80"/>
                </a:lnTo>
                <a:lnTo>
                  <a:pt x="336" y="80"/>
                </a:lnTo>
                <a:lnTo>
                  <a:pt x="336" y="80"/>
                </a:lnTo>
                <a:lnTo>
                  <a:pt x="336" y="80"/>
                </a:lnTo>
                <a:lnTo>
                  <a:pt x="336" y="80"/>
                </a:lnTo>
                <a:lnTo>
                  <a:pt x="336" y="82"/>
                </a:lnTo>
                <a:lnTo>
                  <a:pt x="336" y="82"/>
                </a:lnTo>
                <a:lnTo>
                  <a:pt x="336" y="82"/>
                </a:lnTo>
                <a:lnTo>
                  <a:pt x="338" y="84"/>
                </a:lnTo>
                <a:lnTo>
                  <a:pt x="338" y="86"/>
                </a:lnTo>
                <a:lnTo>
                  <a:pt x="338" y="86"/>
                </a:lnTo>
                <a:lnTo>
                  <a:pt x="338" y="86"/>
                </a:lnTo>
                <a:lnTo>
                  <a:pt x="338" y="86"/>
                </a:lnTo>
                <a:lnTo>
                  <a:pt x="338" y="86"/>
                </a:lnTo>
                <a:lnTo>
                  <a:pt x="338" y="86"/>
                </a:lnTo>
                <a:lnTo>
                  <a:pt x="338" y="86"/>
                </a:lnTo>
                <a:lnTo>
                  <a:pt x="338" y="86"/>
                </a:lnTo>
                <a:lnTo>
                  <a:pt x="338" y="86"/>
                </a:lnTo>
                <a:lnTo>
                  <a:pt x="338" y="86"/>
                </a:lnTo>
                <a:lnTo>
                  <a:pt x="338" y="86"/>
                </a:lnTo>
                <a:lnTo>
                  <a:pt x="338" y="86"/>
                </a:lnTo>
                <a:lnTo>
                  <a:pt x="336" y="86"/>
                </a:lnTo>
                <a:lnTo>
                  <a:pt x="336" y="86"/>
                </a:lnTo>
                <a:lnTo>
                  <a:pt x="336" y="86"/>
                </a:lnTo>
                <a:lnTo>
                  <a:pt x="336" y="86"/>
                </a:lnTo>
                <a:lnTo>
                  <a:pt x="336" y="86"/>
                </a:lnTo>
                <a:lnTo>
                  <a:pt x="336" y="86"/>
                </a:lnTo>
                <a:lnTo>
                  <a:pt x="336" y="86"/>
                </a:lnTo>
                <a:lnTo>
                  <a:pt x="336" y="86"/>
                </a:lnTo>
                <a:lnTo>
                  <a:pt x="334" y="86"/>
                </a:lnTo>
                <a:lnTo>
                  <a:pt x="334" y="86"/>
                </a:lnTo>
                <a:lnTo>
                  <a:pt x="334" y="88"/>
                </a:lnTo>
                <a:lnTo>
                  <a:pt x="334" y="88"/>
                </a:lnTo>
                <a:lnTo>
                  <a:pt x="334" y="88"/>
                </a:lnTo>
                <a:lnTo>
                  <a:pt x="334" y="88"/>
                </a:lnTo>
                <a:lnTo>
                  <a:pt x="334" y="88"/>
                </a:lnTo>
                <a:lnTo>
                  <a:pt x="332" y="92"/>
                </a:lnTo>
                <a:lnTo>
                  <a:pt x="332" y="92"/>
                </a:lnTo>
                <a:lnTo>
                  <a:pt x="332" y="92"/>
                </a:lnTo>
                <a:lnTo>
                  <a:pt x="330" y="94"/>
                </a:lnTo>
                <a:lnTo>
                  <a:pt x="330" y="96"/>
                </a:lnTo>
                <a:lnTo>
                  <a:pt x="330" y="98"/>
                </a:lnTo>
                <a:lnTo>
                  <a:pt x="330" y="98"/>
                </a:lnTo>
                <a:lnTo>
                  <a:pt x="330" y="98"/>
                </a:lnTo>
                <a:lnTo>
                  <a:pt x="330" y="98"/>
                </a:lnTo>
                <a:lnTo>
                  <a:pt x="330" y="100"/>
                </a:lnTo>
                <a:lnTo>
                  <a:pt x="332" y="100"/>
                </a:lnTo>
                <a:lnTo>
                  <a:pt x="330" y="100"/>
                </a:lnTo>
                <a:lnTo>
                  <a:pt x="330" y="100"/>
                </a:lnTo>
                <a:lnTo>
                  <a:pt x="330" y="100"/>
                </a:lnTo>
                <a:lnTo>
                  <a:pt x="330" y="100"/>
                </a:lnTo>
                <a:lnTo>
                  <a:pt x="330" y="102"/>
                </a:lnTo>
                <a:lnTo>
                  <a:pt x="330" y="102"/>
                </a:lnTo>
                <a:lnTo>
                  <a:pt x="330" y="102"/>
                </a:lnTo>
                <a:lnTo>
                  <a:pt x="330" y="102"/>
                </a:lnTo>
                <a:lnTo>
                  <a:pt x="330" y="104"/>
                </a:lnTo>
                <a:lnTo>
                  <a:pt x="330" y="104"/>
                </a:lnTo>
                <a:lnTo>
                  <a:pt x="330" y="104"/>
                </a:lnTo>
                <a:lnTo>
                  <a:pt x="330" y="104"/>
                </a:lnTo>
                <a:lnTo>
                  <a:pt x="330" y="104"/>
                </a:lnTo>
                <a:lnTo>
                  <a:pt x="330" y="106"/>
                </a:lnTo>
                <a:lnTo>
                  <a:pt x="330" y="108"/>
                </a:lnTo>
                <a:lnTo>
                  <a:pt x="330" y="108"/>
                </a:lnTo>
                <a:lnTo>
                  <a:pt x="330" y="108"/>
                </a:lnTo>
                <a:lnTo>
                  <a:pt x="330" y="108"/>
                </a:lnTo>
                <a:lnTo>
                  <a:pt x="332" y="106"/>
                </a:lnTo>
                <a:lnTo>
                  <a:pt x="332" y="106"/>
                </a:lnTo>
                <a:lnTo>
                  <a:pt x="332" y="106"/>
                </a:lnTo>
                <a:lnTo>
                  <a:pt x="332" y="106"/>
                </a:lnTo>
                <a:lnTo>
                  <a:pt x="332" y="106"/>
                </a:lnTo>
                <a:lnTo>
                  <a:pt x="332" y="106"/>
                </a:lnTo>
                <a:lnTo>
                  <a:pt x="332" y="110"/>
                </a:lnTo>
                <a:lnTo>
                  <a:pt x="332" y="110"/>
                </a:lnTo>
                <a:lnTo>
                  <a:pt x="332" y="112"/>
                </a:lnTo>
                <a:lnTo>
                  <a:pt x="332" y="112"/>
                </a:lnTo>
                <a:lnTo>
                  <a:pt x="332" y="112"/>
                </a:lnTo>
                <a:lnTo>
                  <a:pt x="332" y="112"/>
                </a:lnTo>
                <a:lnTo>
                  <a:pt x="332" y="112"/>
                </a:lnTo>
                <a:lnTo>
                  <a:pt x="330" y="114"/>
                </a:lnTo>
                <a:lnTo>
                  <a:pt x="330" y="114"/>
                </a:lnTo>
                <a:lnTo>
                  <a:pt x="328" y="114"/>
                </a:lnTo>
                <a:lnTo>
                  <a:pt x="328" y="112"/>
                </a:lnTo>
                <a:lnTo>
                  <a:pt x="328" y="112"/>
                </a:lnTo>
                <a:lnTo>
                  <a:pt x="328" y="112"/>
                </a:lnTo>
                <a:lnTo>
                  <a:pt x="326" y="114"/>
                </a:lnTo>
                <a:lnTo>
                  <a:pt x="326" y="116"/>
                </a:lnTo>
                <a:lnTo>
                  <a:pt x="326" y="116"/>
                </a:lnTo>
                <a:lnTo>
                  <a:pt x="326" y="116"/>
                </a:lnTo>
                <a:lnTo>
                  <a:pt x="324" y="118"/>
                </a:lnTo>
                <a:lnTo>
                  <a:pt x="324" y="120"/>
                </a:lnTo>
                <a:lnTo>
                  <a:pt x="324" y="120"/>
                </a:lnTo>
                <a:lnTo>
                  <a:pt x="324" y="120"/>
                </a:lnTo>
                <a:lnTo>
                  <a:pt x="324" y="120"/>
                </a:lnTo>
                <a:lnTo>
                  <a:pt x="324" y="120"/>
                </a:lnTo>
                <a:lnTo>
                  <a:pt x="322" y="120"/>
                </a:lnTo>
                <a:lnTo>
                  <a:pt x="322" y="120"/>
                </a:lnTo>
                <a:lnTo>
                  <a:pt x="322" y="120"/>
                </a:lnTo>
                <a:lnTo>
                  <a:pt x="320" y="120"/>
                </a:lnTo>
                <a:lnTo>
                  <a:pt x="320" y="120"/>
                </a:lnTo>
                <a:lnTo>
                  <a:pt x="320" y="118"/>
                </a:lnTo>
                <a:lnTo>
                  <a:pt x="320" y="118"/>
                </a:lnTo>
                <a:lnTo>
                  <a:pt x="320" y="116"/>
                </a:lnTo>
                <a:lnTo>
                  <a:pt x="320" y="116"/>
                </a:lnTo>
                <a:lnTo>
                  <a:pt x="320" y="116"/>
                </a:lnTo>
                <a:lnTo>
                  <a:pt x="320" y="116"/>
                </a:lnTo>
                <a:lnTo>
                  <a:pt x="320" y="116"/>
                </a:lnTo>
                <a:lnTo>
                  <a:pt x="320" y="116"/>
                </a:lnTo>
                <a:lnTo>
                  <a:pt x="320" y="116"/>
                </a:lnTo>
                <a:lnTo>
                  <a:pt x="320" y="118"/>
                </a:lnTo>
                <a:lnTo>
                  <a:pt x="318" y="118"/>
                </a:lnTo>
                <a:lnTo>
                  <a:pt x="318" y="118"/>
                </a:lnTo>
                <a:lnTo>
                  <a:pt x="318" y="118"/>
                </a:lnTo>
                <a:lnTo>
                  <a:pt x="320" y="118"/>
                </a:lnTo>
                <a:lnTo>
                  <a:pt x="320" y="118"/>
                </a:lnTo>
                <a:lnTo>
                  <a:pt x="320" y="118"/>
                </a:lnTo>
                <a:lnTo>
                  <a:pt x="320" y="120"/>
                </a:lnTo>
                <a:lnTo>
                  <a:pt x="320" y="122"/>
                </a:lnTo>
                <a:lnTo>
                  <a:pt x="320" y="122"/>
                </a:lnTo>
                <a:lnTo>
                  <a:pt x="320" y="122"/>
                </a:lnTo>
                <a:lnTo>
                  <a:pt x="320" y="122"/>
                </a:lnTo>
                <a:lnTo>
                  <a:pt x="318" y="122"/>
                </a:lnTo>
                <a:lnTo>
                  <a:pt x="318" y="122"/>
                </a:lnTo>
                <a:lnTo>
                  <a:pt x="318" y="122"/>
                </a:lnTo>
                <a:lnTo>
                  <a:pt x="318" y="122"/>
                </a:lnTo>
                <a:lnTo>
                  <a:pt x="318" y="122"/>
                </a:lnTo>
                <a:lnTo>
                  <a:pt x="318" y="122"/>
                </a:lnTo>
                <a:lnTo>
                  <a:pt x="318" y="122"/>
                </a:lnTo>
                <a:lnTo>
                  <a:pt x="318" y="124"/>
                </a:lnTo>
                <a:lnTo>
                  <a:pt x="316" y="124"/>
                </a:lnTo>
                <a:lnTo>
                  <a:pt x="316" y="124"/>
                </a:lnTo>
                <a:lnTo>
                  <a:pt x="316" y="124"/>
                </a:lnTo>
                <a:lnTo>
                  <a:pt x="316" y="124"/>
                </a:lnTo>
                <a:lnTo>
                  <a:pt x="316" y="124"/>
                </a:lnTo>
                <a:lnTo>
                  <a:pt x="316" y="124"/>
                </a:lnTo>
                <a:lnTo>
                  <a:pt x="316" y="126"/>
                </a:lnTo>
                <a:lnTo>
                  <a:pt x="316" y="126"/>
                </a:lnTo>
                <a:lnTo>
                  <a:pt x="316" y="126"/>
                </a:lnTo>
                <a:lnTo>
                  <a:pt x="316" y="126"/>
                </a:lnTo>
                <a:lnTo>
                  <a:pt x="316" y="126"/>
                </a:lnTo>
                <a:lnTo>
                  <a:pt x="316" y="126"/>
                </a:lnTo>
                <a:lnTo>
                  <a:pt x="316" y="126"/>
                </a:lnTo>
                <a:lnTo>
                  <a:pt x="316" y="126"/>
                </a:lnTo>
                <a:lnTo>
                  <a:pt x="314" y="128"/>
                </a:lnTo>
                <a:lnTo>
                  <a:pt x="314" y="128"/>
                </a:lnTo>
                <a:lnTo>
                  <a:pt x="312" y="128"/>
                </a:lnTo>
                <a:lnTo>
                  <a:pt x="312" y="128"/>
                </a:lnTo>
                <a:lnTo>
                  <a:pt x="312" y="130"/>
                </a:lnTo>
                <a:lnTo>
                  <a:pt x="312" y="130"/>
                </a:lnTo>
                <a:lnTo>
                  <a:pt x="312" y="130"/>
                </a:lnTo>
                <a:lnTo>
                  <a:pt x="312" y="130"/>
                </a:lnTo>
                <a:lnTo>
                  <a:pt x="312" y="130"/>
                </a:lnTo>
                <a:lnTo>
                  <a:pt x="312" y="130"/>
                </a:lnTo>
                <a:lnTo>
                  <a:pt x="312" y="130"/>
                </a:lnTo>
                <a:lnTo>
                  <a:pt x="312" y="130"/>
                </a:lnTo>
                <a:lnTo>
                  <a:pt x="314" y="128"/>
                </a:lnTo>
                <a:lnTo>
                  <a:pt x="314" y="128"/>
                </a:lnTo>
                <a:lnTo>
                  <a:pt x="314" y="128"/>
                </a:lnTo>
                <a:lnTo>
                  <a:pt x="314" y="128"/>
                </a:lnTo>
                <a:lnTo>
                  <a:pt x="314" y="128"/>
                </a:lnTo>
                <a:lnTo>
                  <a:pt x="314" y="128"/>
                </a:lnTo>
                <a:lnTo>
                  <a:pt x="314" y="128"/>
                </a:lnTo>
                <a:lnTo>
                  <a:pt x="316" y="132"/>
                </a:lnTo>
                <a:lnTo>
                  <a:pt x="314" y="134"/>
                </a:lnTo>
                <a:lnTo>
                  <a:pt x="314" y="134"/>
                </a:lnTo>
                <a:lnTo>
                  <a:pt x="314" y="134"/>
                </a:lnTo>
                <a:lnTo>
                  <a:pt x="314" y="134"/>
                </a:lnTo>
                <a:lnTo>
                  <a:pt x="314" y="134"/>
                </a:lnTo>
                <a:lnTo>
                  <a:pt x="314" y="134"/>
                </a:lnTo>
                <a:lnTo>
                  <a:pt x="314" y="134"/>
                </a:lnTo>
                <a:lnTo>
                  <a:pt x="312" y="134"/>
                </a:lnTo>
                <a:lnTo>
                  <a:pt x="314" y="136"/>
                </a:lnTo>
                <a:lnTo>
                  <a:pt x="314" y="136"/>
                </a:lnTo>
                <a:lnTo>
                  <a:pt x="314" y="136"/>
                </a:lnTo>
                <a:lnTo>
                  <a:pt x="314" y="136"/>
                </a:lnTo>
                <a:lnTo>
                  <a:pt x="314" y="136"/>
                </a:lnTo>
                <a:lnTo>
                  <a:pt x="316" y="136"/>
                </a:lnTo>
                <a:lnTo>
                  <a:pt x="316" y="136"/>
                </a:lnTo>
                <a:lnTo>
                  <a:pt x="316" y="136"/>
                </a:lnTo>
                <a:lnTo>
                  <a:pt x="316" y="136"/>
                </a:lnTo>
                <a:lnTo>
                  <a:pt x="316" y="136"/>
                </a:lnTo>
                <a:lnTo>
                  <a:pt x="316" y="136"/>
                </a:lnTo>
                <a:lnTo>
                  <a:pt x="318" y="136"/>
                </a:lnTo>
                <a:lnTo>
                  <a:pt x="318" y="136"/>
                </a:lnTo>
                <a:lnTo>
                  <a:pt x="316" y="136"/>
                </a:lnTo>
                <a:lnTo>
                  <a:pt x="316" y="138"/>
                </a:lnTo>
                <a:lnTo>
                  <a:pt x="316" y="138"/>
                </a:lnTo>
                <a:lnTo>
                  <a:pt x="316" y="138"/>
                </a:lnTo>
                <a:lnTo>
                  <a:pt x="316" y="138"/>
                </a:lnTo>
                <a:lnTo>
                  <a:pt x="316" y="140"/>
                </a:lnTo>
                <a:lnTo>
                  <a:pt x="316" y="140"/>
                </a:lnTo>
                <a:lnTo>
                  <a:pt x="316" y="140"/>
                </a:lnTo>
                <a:lnTo>
                  <a:pt x="316" y="142"/>
                </a:lnTo>
                <a:lnTo>
                  <a:pt x="316" y="142"/>
                </a:lnTo>
                <a:lnTo>
                  <a:pt x="316" y="142"/>
                </a:lnTo>
                <a:lnTo>
                  <a:pt x="316" y="142"/>
                </a:lnTo>
                <a:lnTo>
                  <a:pt x="316" y="142"/>
                </a:lnTo>
                <a:lnTo>
                  <a:pt x="316" y="142"/>
                </a:lnTo>
                <a:lnTo>
                  <a:pt x="314" y="142"/>
                </a:lnTo>
                <a:lnTo>
                  <a:pt x="314" y="142"/>
                </a:lnTo>
                <a:lnTo>
                  <a:pt x="314" y="142"/>
                </a:lnTo>
                <a:lnTo>
                  <a:pt x="314" y="140"/>
                </a:lnTo>
                <a:lnTo>
                  <a:pt x="314" y="140"/>
                </a:lnTo>
                <a:lnTo>
                  <a:pt x="314" y="140"/>
                </a:lnTo>
                <a:lnTo>
                  <a:pt x="312" y="142"/>
                </a:lnTo>
                <a:lnTo>
                  <a:pt x="312" y="142"/>
                </a:lnTo>
                <a:lnTo>
                  <a:pt x="312" y="142"/>
                </a:lnTo>
                <a:lnTo>
                  <a:pt x="314" y="144"/>
                </a:lnTo>
                <a:lnTo>
                  <a:pt x="314" y="146"/>
                </a:lnTo>
                <a:lnTo>
                  <a:pt x="314" y="146"/>
                </a:lnTo>
                <a:lnTo>
                  <a:pt x="314" y="146"/>
                </a:lnTo>
                <a:lnTo>
                  <a:pt x="312" y="148"/>
                </a:lnTo>
                <a:lnTo>
                  <a:pt x="312" y="148"/>
                </a:lnTo>
                <a:lnTo>
                  <a:pt x="312" y="148"/>
                </a:lnTo>
                <a:lnTo>
                  <a:pt x="312" y="150"/>
                </a:lnTo>
                <a:lnTo>
                  <a:pt x="312" y="150"/>
                </a:lnTo>
                <a:lnTo>
                  <a:pt x="312" y="150"/>
                </a:lnTo>
                <a:lnTo>
                  <a:pt x="312" y="150"/>
                </a:lnTo>
                <a:lnTo>
                  <a:pt x="312" y="150"/>
                </a:lnTo>
                <a:lnTo>
                  <a:pt x="310" y="150"/>
                </a:lnTo>
                <a:lnTo>
                  <a:pt x="310" y="150"/>
                </a:lnTo>
                <a:lnTo>
                  <a:pt x="310" y="148"/>
                </a:lnTo>
                <a:lnTo>
                  <a:pt x="310" y="148"/>
                </a:lnTo>
                <a:lnTo>
                  <a:pt x="310" y="148"/>
                </a:lnTo>
                <a:lnTo>
                  <a:pt x="310" y="148"/>
                </a:lnTo>
                <a:lnTo>
                  <a:pt x="310" y="146"/>
                </a:lnTo>
                <a:lnTo>
                  <a:pt x="310" y="146"/>
                </a:lnTo>
                <a:lnTo>
                  <a:pt x="310" y="146"/>
                </a:lnTo>
                <a:lnTo>
                  <a:pt x="310" y="146"/>
                </a:lnTo>
                <a:lnTo>
                  <a:pt x="310" y="148"/>
                </a:lnTo>
                <a:lnTo>
                  <a:pt x="310" y="148"/>
                </a:lnTo>
                <a:lnTo>
                  <a:pt x="310" y="148"/>
                </a:lnTo>
                <a:lnTo>
                  <a:pt x="310" y="150"/>
                </a:lnTo>
                <a:lnTo>
                  <a:pt x="310" y="150"/>
                </a:lnTo>
                <a:lnTo>
                  <a:pt x="310" y="152"/>
                </a:lnTo>
                <a:lnTo>
                  <a:pt x="310" y="152"/>
                </a:lnTo>
                <a:lnTo>
                  <a:pt x="310" y="152"/>
                </a:lnTo>
                <a:lnTo>
                  <a:pt x="310" y="154"/>
                </a:lnTo>
                <a:lnTo>
                  <a:pt x="308" y="154"/>
                </a:lnTo>
                <a:lnTo>
                  <a:pt x="308" y="154"/>
                </a:lnTo>
                <a:lnTo>
                  <a:pt x="308" y="156"/>
                </a:lnTo>
                <a:lnTo>
                  <a:pt x="308" y="156"/>
                </a:lnTo>
                <a:lnTo>
                  <a:pt x="308" y="156"/>
                </a:lnTo>
                <a:lnTo>
                  <a:pt x="308" y="158"/>
                </a:lnTo>
                <a:lnTo>
                  <a:pt x="308" y="158"/>
                </a:lnTo>
                <a:lnTo>
                  <a:pt x="308" y="158"/>
                </a:lnTo>
                <a:lnTo>
                  <a:pt x="308" y="158"/>
                </a:lnTo>
                <a:lnTo>
                  <a:pt x="308" y="158"/>
                </a:lnTo>
                <a:lnTo>
                  <a:pt x="306" y="160"/>
                </a:lnTo>
                <a:lnTo>
                  <a:pt x="306" y="160"/>
                </a:lnTo>
                <a:lnTo>
                  <a:pt x="306" y="160"/>
                </a:lnTo>
                <a:lnTo>
                  <a:pt x="306" y="160"/>
                </a:lnTo>
                <a:lnTo>
                  <a:pt x="306" y="160"/>
                </a:lnTo>
                <a:lnTo>
                  <a:pt x="306" y="160"/>
                </a:lnTo>
                <a:lnTo>
                  <a:pt x="306" y="160"/>
                </a:lnTo>
                <a:lnTo>
                  <a:pt x="306" y="160"/>
                </a:lnTo>
                <a:lnTo>
                  <a:pt x="306" y="160"/>
                </a:lnTo>
                <a:lnTo>
                  <a:pt x="306" y="160"/>
                </a:lnTo>
                <a:lnTo>
                  <a:pt x="304" y="160"/>
                </a:lnTo>
                <a:lnTo>
                  <a:pt x="304" y="160"/>
                </a:lnTo>
                <a:lnTo>
                  <a:pt x="304" y="160"/>
                </a:lnTo>
                <a:lnTo>
                  <a:pt x="304" y="160"/>
                </a:lnTo>
                <a:lnTo>
                  <a:pt x="304" y="160"/>
                </a:lnTo>
                <a:lnTo>
                  <a:pt x="304" y="160"/>
                </a:lnTo>
                <a:lnTo>
                  <a:pt x="304" y="160"/>
                </a:lnTo>
                <a:lnTo>
                  <a:pt x="304" y="160"/>
                </a:lnTo>
                <a:lnTo>
                  <a:pt x="304" y="162"/>
                </a:lnTo>
                <a:lnTo>
                  <a:pt x="300" y="162"/>
                </a:lnTo>
                <a:lnTo>
                  <a:pt x="298" y="164"/>
                </a:lnTo>
                <a:lnTo>
                  <a:pt x="298" y="164"/>
                </a:lnTo>
                <a:lnTo>
                  <a:pt x="298" y="164"/>
                </a:lnTo>
                <a:lnTo>
                  <a:pt x="298" y="164"/>
                </a:lnTo>
                <a:lnTo>
                  <a:pt x="298" y="164"/>
                </a:lnTo>
                <a:lnTo>
                  <a:pt x="296" y="164"/>
                </a:lnTo>
                <a:lnTo>
                  <a:pt x="296" y="164"/>
                </a:lnTo>
                <a:lnTo>
                  <a:pt x="296" y="164"/>
                </a:lnTo>
                <a:lnTo>
                  <a:pt x="296" y="164"/>
                </a:lnTo>
                <a:lnTo>
                  <a:pt x="292" y="166"/>
                </a:lnTo>
                <a:lnTo>
                  <a:pt x="292" y="166"/>
                </a:lnTo>
                <a:lnTo>
                  <a:pt x="292" y="166"/>
                </a:lnTo>
                <a:lnTo>
                  <a:pt x="292" y="166"/>
                </a:lnTo>
                <a:lnTo>
                  <a:pt x="292" y="166"/>
                </a:lnTo>
                <a:lnTo>
                  <a:pt x="290" y="166"/>
                </a:lnTo>
                <a:lnTo>
                  <a:pt x="290" y="168"/>
                </a:lnTo>
                <a:lnTo>
                  <a:pt x="288" y="168"/>
                </a:lnTo>
                <a:lnTo>
                  <a:pt x="288" y="168"/>
                </a:lnTo>
                <a:lnTo>
                  <a:pt x="288" y="168"/>
                </a:lnTo>
                <a:lnTo>
                  <a:pt x="288" y="168"/>
                </a:lnTo>
                <a:lnTo>
                  <a:pt x="286" y="168"/>
                </a:lnTo>
                <a:lnTo>
                  <a:pt x="286" y="168"/>
                </a:lnTo>
                <a:lnTo>
                  <a:pt x="286" y="168"/>
                </a:lnTo>
                <a:lnTo>
                  <a:pt x="286" y="168"/>
                </a:lnTo>
                <a:lnTo>
                  <a:pt x="286" y="168"/>
                </a:lnTo>
                <a:lnTo>
                  <a:pt x="286" y="168"/>
                </a:lnTo>
                <a:lnTo>
                  <a:pt x="286" y="164"/>
                </a:lnTo>
                <a:lnTo>
                  <a:pt x="286" y="162"/>
                </a:lnTo>
                <a:lnTo>
                  <a:pt x="286" y="160"/>
                </a:lnTo>
                <a:lnTo>
                  <a:pt x="286" y="160"/>
                </a:lnTo>
                <a:lnTo>
                  <a:pt x="286" y="160"/>
                </a:lnTo>
                <a:lnTo>
                  <a:pt x="286" y="160"/>
                </a:lnTo>
                <a:lnTo>
                  <a:pt x="286" y="160"/>
                </a:lnTo>
                <a:lnTo>
                  <a:pt x="286" y="158"/>
                </a:lnTo>
                <a:lnTo>
                  <a:pt x="286" y="158"/>
                </a:lnTo>
                <a:lnTo>
                  <a:pt x="286" y="158"/>
                </a:lnTo>
                <a:lnTo>
                  <a:pt x="284" y="158"/>
                </a:lnTo>
                <a:lnTo>
                  <a:pt x="284" y="158"/>
                </a:lnTo>
                <a:lnTo>
                  <a:pt x="284" y="158"/>
                </a:lnTo>
                <a:lnTo>
                  <a:pt x="284" y="158"/>
                </a:lnTo>
                <a:lnTo>
                  <a:pt x="284" y="156"/>
                </a:lnTo>
                <a:lnTo>
                  <a:pt x="282" y="156"/>
                </a:lnTo>
                <a:lnTo>
                  <a:pt x="282" y="156"/>
                </a:lnTo>
                <a:lnTo>
                  <a:pt x="282" y="156"/>
                </a:lnTo>
                <a:lnTo>
                  <a:pt x="282" y="156"/>
                </a:lnTo>
                <a:lnTo>
                  <a:pt x="282" y="156"/>
                </a:lnTo>
                <a:lnTo>
                  <a:pt x="280" y="156"/>
                </a:lnTo>
                <a:lnTo>
                  <a:pt x="278" y="156"/>
                </a:lnTo>
                <a:lnTo>
                  <a:pt x="278" y="156"/>
                </a:lnTo>
                <a:lnTo>
                  <a:pt x="276" y="156"/>
                </a:lnTo>
                <a:lnTo>
                  <a:pt x="276" y="156"/>
                </a:lnTo>
                <a:lnTo>
                  <a:pt x="276" y="156"/>
                </a:lnTo>
                <a:lnTo>
                  <a:pt x="276" y="156"/>
                </a:lnTo>
                <a:lnTo>
                  <a:pt x="274" y="156"/>
                </a:lnTo>
                <a:lnTo>
                  <a:pt x="274" y="158"/>
                </a:lnTo>
                <a:lnTo>
                  <a:pt x="274" y="158"/>
                </a:lnTo>
                <a:lnTo>
                  <a:pt x="274" y="158"/>
                </a:lnTo>
                <a:lnTo>
                  <a:pt x="274" y="158"/>
                </a:lnTo>
                <a:lnTo>
                  <a:pt x="274" y="156"/>
                </a:lnTo>
                <a:lnTo>
                  <a:pt x="272" y="156"/>
                </a:lnTo>
                <a:lnTo>
                  <a:pt x="272" y="156"/>
                </a:lnTo>
                <a:lnTo>
                  <a:pt x="272" y="156"/>
                </a:lnTo>
                <a:lnTo>
                  <a:pt x="272" y="156"/>
                </a:lnTo>
                <a:lnTo>
                  <a:pt x="272" y="156"/>
                </a:lnTo>
                <a:lnTo>
                  <a:pt x="272" y="156"/>
                </a:lnTo>
                <a:lnTo>
                  <a:pt x="272" y="154"/>
                </a:lnTo>
                <a:lnTo>
                  <a:pt x="272" y="154"/>
                </a:lnTo>
                <a:lnTo>
                  <a:pt x="272" y="154"/>
                </a:lnTo>
                <a:lnTo>
                  <a:pt x="272" y="154"/>
                </a:lnTo>
                <a:lnTo>
                  <a:pt x="272" y="152"/>
                </a:lnTo>
                <a:lnTo>
                  <a:pt x="272" y="152"/>
                </a:lnTo>
                <a:lnTo>
                  <a:pt x="272" y="152"/>
                </a:lnTo>
                <a:lnTo>
                  <a:pt x="272" y="152"/>
                </a:lnTo>
                <a:lnTo>
                  <a:pt x="272" y="152"/>
                </a:lnTo>
                <a:lnTo>
                  <a:pt x="270" y="152"/>
                </a:lnTo>
                <a:lnTo>
                  <a:pt x="270" y="152"/>
                </a:lnTo>
                <a:lnTo>
                  <a:pt x="270" y="152"/>
                </a:lnTo>
                <a:lnTo>
                  <a:pt x="270" y="152"/>
                </a:lnTo>
                <a:lnTo>
                  <a:pt x="270" y="152"/>
                </a:lnTo>
                <a:lnTo>
                  <a:pt x="270" y="154"/>
                </a:lnTo>
                <a:lnTo>
                  <a:pt x="270" y="154"/>
                </a:lnTo>
                <a:lnTo>
                  <a:pt x="270" y="154"/>
                </a:lnTo>
                <a:lnTo>
                  <a:pt x="268" y="154"/>
                </a:lnTo>
                <a:lnTo>
                  <a:pt x="268" y="152"/>
                </a:lnTo>
                <a:lnTo>
                  <a:pt x="268" y="152"/>
                </a:lnTo>
                <a:lnTo>
                  <a:pt x="266" y="152"/>
                </a:lnTo>
                <a:lnTo>
                  <a:pt x="266" y="150"/>
                </a:lnTo>
                <a:lnTo>
                  <a:pt x="264" y="150"/>
                </a:lnTo>
                <a:lnTo>
                  <a:pt x="264" y="148"/>
                </a:lnTo>
                <a:lnTo>
                  <a:pt x="264" y="148"/>
                </a:lnTo>
                <a:lnTo>
                  <a:pt x="264" y="150"/>
                </a:lnTo>
                <a:lnTo>
                  <a:pt x="262" y="150"/>
                </a:lnTo>
                <a:lnTo>
                  <a:pt x="262" y="150"/>
                </a:lnTo>
                <a:lnTo>
                  <a:pt x="262" y="152"/>
                </a:lnTo>
                <a:lnTo>
                  <a:pt x="262" y="152"/>
                </a:lnTo>
                <a:lnTo>
                  <a:pt x="262" y="152"/>
                </a:lnTo>
                <a:lnTo>
                  <a:pt x="264" y="152"/>
                </a:lnTo>
                <a:lnTo>
                  <a:pt x="262" y="152"/>
                </a:lnTo>
                <a:lnTo>
                  <a:pt x="262" y="152"/>
                </a:lnTo>
                <a:lnTo>
                  <a:pt x="262" y="154"/>
                </a:lnTo>
                <a:lnTo>
                  <a:pt x="260" y="154"/>
                </a:lnTo>
                <a:lnTo>
                  <a:pt x="260" y="154"/>
                </a:lnTo>
                <a:lnTo>
                  <a:pt x="258" y="156"/>
                </a:lnTo>
                <a:lnTo>
                  <a:pt x="258" y="156"/>
                </a:lnTo>
                <a:lnTo>
                  <a:pt x="258" y="156"/>
                </a:lnTo>
                <a:lnTo>
                  <a:pt x="258" y="156"/>
                </a:lnTo>
                <a:lnTo>
                  <a:pt x="258" y="156"/>
                </a:lnTo>
                <a:lnTo>
                  <a:pt x="258" y="156"/>
                </a:lnTo>
                <a:lnTo>
                  <a:pt x="258" y="156"/>
                </a:lnTo>
                <a:lnTo>
                  <a:pt x="256" y="156"/>
                </a:lnTo>
                <a:lnTo>
                  <a:pt x="256" y="156"/>
                </a:lnTo>
                <a:lnTo>
                  <a:pt x="256" y="156"/>
                </a:lnTo>
                <a:lnTo>
                  <a:pt x="256" y="156"/>
                </a:lnTo>
                <a:lnTo>
                  <a:pt x="256" y="156"/>
                </a:lnTo>
                <a:lnTo>
                  <a:pt x="256" y="156"/>
                </a:lnTo>
                <a:lnTo>
                  <a:pt x="256" y="156"/>
                </a:lnTo>
                <a:lnTo>
                  <a:pt x="254" y="156"/>
                </a:lnTo>
                <a:lnTo>
                  <a:pt x="254" y="154"/>
                </a:lnTo>
                <a:lnTo>
                  <a:pt x="254" y="154"/>
                </a:lnTo>
                <a:lnTo>
                  <a:pt x="254" y="154"/>
                </a:lnTo>
                <a:lnTo>
                  <a:pt x="254" y="154"/>
                </a:lnTo>
                <a:lnTo>
                  <a:pt x="252" y="154"/>
                </a:lnTo>
                <a:lnTo>
                  <a:pt x="252" y="154"/>
                </a:lnTo>
                <a:lnTo>
                  <a:pt x="252" y="154"/>
                </a:lnTo>
                <a:lnTo>
                  <a:pt x="252" y="154"/>
                </a:lnTo>
                <a:lnTo>
                  <a:pt x="252" y="154"/>
                </a:lnTo>
                <a:lnTo>
                  <a:pt x="252" y="154"/>
                </a:lnTo>
                <a:lnTo>
                  <a:pt x="252" y="154"/>
                </a:lnTo>
                <a:lnTo>
                  <a:pt x="252" y="154"/>
                </a:lnTo>
                <a:lnTo>
                  <a:pt x="252" y="156"/>
                </a:lnTo>
                <a:lnTo>
                  <a:pt x="250" y="156"/>
                </a:lnTo>
                <a:lnTo>
                  <a:pt x="248" y="158"/>
                </a:lnTo>
                <a:lnTo>
                  <a:pt x="248" y="158"/>
                </a:lnTo>
                <a:lnTo>
                  <a:pt x="248" y="158"/>
                </a:lnTo>
                <a:lnTo>
                  <a:pt x="248" y="158"/>
                </a:lnTo>
                <a:lnTo>
                  <a:pt x="248" y="158"/>
                </a:lnTo>
                <a:lnTo>
                  <a:pt x="248" y="158"/>
                </a:lnTo>
                <a:lnTo>
                  <a:pt x="248" y="158"/>
                </a:lnTo>
                <a:lnTo>
                  <a:pt x="246" y="158"/>
                </a:lnTo>
                <a:lnTo>
                  <a:pt x="246" y="158"/>
                </a:lnTo>
                <a:lnTo>
                  <a:pt x="246" y="158"/>
                </a:lnTo>
                <a:lnTo>
                  <a:pt x="246" y="158"/>
                </a:lnTo>
                <a:lnTo>
                  <a:pt x="246" y="158"/>
                </a:lnTo>
                <a:lnTo>
                  <a:pt x="246" y="156"/>
                </a:lnTo>
                <a:lnTo>
                  <a:pt x="246" y="156"/>
                </a:lnTo>
                <a:lnTo>
                  <a:pt x="246" y="156"/>
                </a:lnTo>
                <a:lnTo>
                  <a:pt x="246" y="156"/>
                </a:lnTo>
                <a:lnTo>
                  <a:pt x="246" y="156"/>
                </a:lnTo>
                <a:lnTo>
                  <a:pt x="246" y="154"/>
                </a:lnTo>
                <a:lnTo>
                  <a:pt x="246" y="154"/>
                </a:lnTo>
                <a:lnTo>
                  <a:pt x="246" y="154"/>
                </a:lnTo>
                <a:lnTo>
                  <a:pt x="246" y="154"/>
                </a:lnTo>
                <a:lnTo>
                  <a:pt x="246" y="152"/>
                </a:lnTo>
                <a:lnTo>
                  <a:pt x="246" y="152"/>
                </a:lnTo>
                <a:lnTo>
                  <a:pt x="246" y="152"/>
                </a:lnTo>
                <a:lnTo>
                  <a:pt x="246" y="152"/>
                </a:lnTo>
                <a:lnTo>
                  <a:pt x="246" y="150"/>
                </a:lnTo>
                <a:lnTo>
                  <a:pt x="246" y="150"/>
                </a:lnTo>
                <a:lnTo>
                  <a:pt x="246" y="150"/>
                </a:lnTo>
                <a:lnTo>
                  <a:pt x="246" y="150"/>
                </a:lnTo>
                <a:lnTo>
                  <a:pt x="246" y="150"/>
                </a:lnTo>
                <a:lnTo>
                  <a:pt x="246" y="148"/>
                </a:lnTo>
                <a:lnTo>
                  <a:pt x="246" y="148"/>
                </a:lnTo>
                <a:lnTo>
                  <a:pt x="246" y="148"/>
                </a:lnTo>
                <a:lnTo>
                  <a:pt x="246" y="148"/>
                </a:lnTo>
                <a:lnTo>
                  <a:pt x="246" y="148"/>
                </a:lnTo>
                <a:lnTo>
                  <a:pt x="246" y="146"/>
                </a:lnTo>
                <a:lnTo>
                  <a:pt x="246" y="146"/>
                </a:lnTo>
                <a:lnTo>
                  <a:pt x="246" y="146"/>
                </a:lnTo>
                <a:lnTo>
                  <a:pt x="246" y="144"/>
                </a:lnTo>
                <a:lnTo>
                  <a:pt x="246" y="146"/>
                </a:lnTo>
                <a:lnTo>
                  <a:pt x="246" y="146"/>
                </a:lnTo>
                <a:lnTo>
                  <a:pt x="244" y="146"/>
                </a:lnTo>
                <a:lnTo>
                  <a:pt x="244" y="146"/>
                </a:lnTo>
                <a:lnTo>
                  <a:pt x="244" y="146"/>
                </a:lnTo>
                <a:lnTo>
                  <a:pt x="244" y="148"/>
                </a:lnTo>
                <a:lnTo>
                  <a:pt x="244" y="148"/>
                </a:lnTo>
                <a:lnTo>
                  <a:pt x="244" y="148"/>
                </a:lnTo>
                <a:lnTo>
                  <a:pt x="242" y="150"/>
                </a:lnTo>
                <a:lnTo>
                  <a:pt x="242" y="150"/>
                </a:lnTo>
                <a:lnTo>
                  <a:pt x="242" y="150"/>
                </a:lnTo>
                <a:lnTo>
                  <a:pt x="242" y="150"/>
                </a:lnTo>
                <a:lnTo>
                  <a:pt x="242" y="150"/>
                </a:lnTo>
                <a:lnTo>
                  <a:pt x="242" y="150"/>
                </a:lnTo>
                <a:lnTo>
                  <a:pt x="242" y="150"/>
                </a:lnTo>
                <a:lnTo>
                  <a:pt x="242" y="148"/>
                </a:lnTo>
                <a:lnTo>
                  <a:pt x="242" y="148"/>
                </a:lnTo>
                <a:lnTo>
                  <a:pt x="242" y="148"/>
                </a:lnTo>
                <a:lnTo>
                  <a:pt x="242" y="148"/>
                </a:lnTo>
                <a:lnTo>
                  <a:pt x="242" y="148"/>
                </a:lnTo>
                <a:lnTo>
                  <a:pt x="240" y="148"/>
                </a:lnTo>
                <a:lnTo>
                  <a:pt x="240" y="148"/>
                </a:lnTo>
                <a:lnTo>
                  <a:pt x="240" y="148"/>
                </a:lnTo>
                <a:lnTo>
                  <a:pt x="240" y="148"/>
                </a:lnTo>
                <a:lnTo>
                  <a:pt x="240" y="148"/>
                </a:lnTo>
                <a:lnTo>
                  <a:pt x="238" y="148"/>
                </a:lnTo>
                <a:lnTo>
                  <a:pt x="238" y="148"/>
                </a:lnTo>
                <a:lnTo>
                  <a:pt x="236" y="150"/>
                </a:lnTo>
                <a:lnTo>
                  <a:pt x="236" y="150"/>
                </a:lnTo>
                <a:lnTo>
                  <a:pt x="236" y="150"/>
                </a:lnTo>
                <a:lnTo>
                  <a:pt x="236" y="150"/>
                </a:lnTo>
                <a:lnTo>
                  <a:pt x="236" y="150"/>
                </a:lnTo>
                <a:lnTo>
                  <a:pt x="234" y="150"/>
                </a:lnTo>
                <a:lnTo>
                  <a:pt x="234" y="150"/>
                </a:lnTo>
                <a:lnTo>
                  <a:pt x="234" y="150"/>
                </a:lnTo>
                <a:lnTo>
                  <a:pt x="234" y="150"/>
                </a:lnTo>
                <a:lnTo>
                  <a:pt x="234" y="150"/>
                </a:lnTo>
                <a:lnTo>
                  <a:pt x="232" y="150"/>
                </a:lnTo>
                <a:lnTo>
                  <a:pt x="230" y="150"/>
                </a:lnTo>
                <a:lnTo>
                  <a:pt x="230" y="150"/>
                </a:lnTo>
                <a:lnTo>
                  <a:pt x="230" y="150"/>
                </a:lnTo>
                <a:lnTo>
                  <a:pt x="230" y="150"/>
                </a:lnTo>
                <a:lnTo>
                  <a:pt x="232" y="148"/>
                </a:lnTo>
                <a:lnTo>
                  <a:pt x="232" y="148"/>
                </a:lnTo>
                <a:lnTo>
                  <a:pt x="232" y="148"/>
                </a:lnTo>
                <a:lnTo>
                  <a:pt x="232" y="148"/>
                </a:lnTo>
                <a:lnTo>
                  <a:pt x="232" y="148"/>
                </a:lnTo>
                <a:lnTo>
                  <a:pt x="232" y="148"/>
                </a:lnTo>
                <a:lnTo>
                  <a:pt x="232" y="148"/>
                </a:lnTo>
                <a:lnTo>
                  <a:pt x="232" y="148"/>
                </a:lnTo>
                <a:lnTo>
                  <a:pt x="232" y="148"/>
                </a:lnTo>
                <a:lnTo>
                  <a:pt x="234" y="148"/>
                </a:lnTo>
                <a:lnTo>
                  <a:pt x="234" y="148"/>
                </a:lnTo>
                <a:lnTo>
                  <a:pt x="234" y="148"/>
                </a:lnTo>
                <a:lnTo>
                  <a:pt x="234" y="148"/>
                </a:lnTo>
                <a:lnTo>
                  <a:pt x="234" y="148"/>
                </a:lnTo>
                <a:lnTo>
                  <a:pt x="234" y="148"/>
                </a:lnTo>
                <a:lnTo>
                  <a:pt x="232" y="148"/>
                </a:lnTo>
                <a:lnTo>
                  <a:pt x="232" y="148"/>
                </a:lnTo>
                <a:lnTo>
                  <a:pt x="232" y="148"/>
                </a:lnTo>
                <a:lnTo>
                  <a:pt x="230" y="150"/>
                </a:lnTo>
                <a:lnTo>
                  <a:pt x="230" y="150"/>
                </a:lnTo>
                <a:lnTo>
                  <a:pt x="230" y="150"/>
                </a:lnTo>
                <a:lnTo>
                  <a:pt x="230" y="150"/>
                </a:lnTo>
                <a:lnTo>
                  <a:pt x="230" y="150"/>
                </a:lnTo>
                <a:lnTo>
                  <a:pt x="230" y="150"/>
                </a:lnTo>
                <a:lnTo>
                  <a:pt x="230" y="150"/>
                </a:lnTo>
                <a:lnTo>
                  <a:pt x="230" y="150"/>
                </a:lnTo>
                <a:lnTo>
                  <a:pt x="230" y="150"/>
                </a:lnTo>
                <a:lnTo>
                  <a:pt x="228" y="150"/>
                </a:lnTo>
                <a:lnTo>
                  <a:pt x="228" y="150"/>
                </a:lnTo>
                <a:lnTo>
                  <a:pt x="230" y="150"/>
                </a:lnTo>
                <a:lnTo>
                  <a:pt x="230" y="150"/>
                </a:lnTo>
                <a:lnTo>
                  <a:pt x="228" y="148"/>
                </a:lnTo>
                <a:lnTo>
                  <a:pt x="228" y="148"/>
                </a:lnTo>
                <a:lnTo>
                  <a:pt x="228" y="148"/>
                </a:lnTo>
                <a:lnTo>
                  <a:pt x="228" y="148"/>
                </a:lnTo>
                <a:lnTo>
                  <a:pt x="228" y="148"/>
                </a:lnTo>
                <a:lnTo>
                  <a:pt x="228" y="146"/>
                </a:lnTo>
                <a:lnTo>
                  <a:pt x="228" y="146"/>
                </a:lnTo>
                <a:lnTo>
                  <a:pt x="228" y="146"/>
                </a:lnTo>
                <a:lnTo>
                  <a:pt x="228" y="148"/>
                </a:lnTo>
                <a:lnTo>
                  <a:pt x="226" y="148"/>
                </a:lnTo>
                <a:lnTo>
                  <a:pt x="226" y="148"/>
                </a:lnTo>
                <a:lnTo>
                  <a:pt x="224" y="148"/>
                </a:lnTo>
                <a:lnTo>
                  <a:pt x="224" y="148"/>
                </a:lnTo>
                <a:lnTo>
                  <a:pt x="224" y="148"/>
                </a:lnTo>
                <a:lnTo>
                  <a:pt x="224" y="148"/>
                </a:lnTo>
                <a:lnTo>
                  <a:pt x="224" y="150"/>
                </a:lnTo>
                <a:lnTo>
                  <a:pt x="224" y="150"/>
                </a:lnTo>
                <a:lnTo>
                  <a:pt x="224" y="150"/>
                </a:lnTo>
                <a:lnTo>
                  <a:pt x="224" y="150"/>
                </a:lnTo>
                <a:lnTo>
                  <a:pt x="224" y="148"/>
                </a:lnTo>
                <a:lnTo>
                  <a:pt x="224" y="148"/>
                </a:lnTo>
                <a:lnTo>
                  <a:pt x="222" y="148"/>
                </a:lnTo>
                <a:lnTo>
                  <a:pt x="222" y="148"/>
                </a:lnTo>
                <a:lnTo>
                  <a:pt x="224" y="146"/>
                </a:lnTo>
                <a:lnTo>
                  <a:pt x="224" y="146"/>
                </a:lnTo>
                <a:lnTo>
                  <a:pt x="224" y="146"/>
                </a:lnTo>
                <a:lnTo>
                  <a:pt x="224" y="146"/>
                </a:lnTo>
                <a:lnTo>
                  <a:pt x="224" y="146"/>
                </a:lnTo>
                <a:lnTo>
                  <a:pt x="224" y="146"/>
                </a:lnTo>
                <a:lnTo>
                  <a:pt x="224" y="144"/>
                </a:lnTo>
                <a:lnTo>
                  <a:pt x="222" y="140"/>
                </a:lnTo>
                <a:lnTo>
                  <a:pt x="222" y="138"/>
                </a:lnTo>
                <a:lnTo>
                  <a:pt x="222" y="138"/>
                </a:lnTo>
                <a:lnTo>
                  <a:pt x="222" y="138"/>
                </a:lnTo>
                <a:lnTo>
                  <a:pt x="222" y="136"/>
                </a:lnTo>
                <a:lnTo>
                  <a:pt x="222" y="136"/>
                </a:lnTo>
                <a:lnTo>
                  <a:pt x="222" y="136"/>
                </a:lnTo>
                <a:lnTo>
                  <a:pt x="222" y="136"/>
                </a:lnTo>
                <a:lnTo>
                  <a:pt x="222" y="136"/>
                </a:lnTo>
                <a:lnTo>
                  <a:pt x="222" y="136"/>
                </a:lnTo>
                <a:lnTo>
                  <a:pt x="222" y="134"/>
                </a:lnTo>
                <a:lnTo>
                  <a:pt x="222" y="134"/>
                </a:lnTo>
                <a:lnTo>
                  <a:pt x="222" y="134"/>
                </a:lnTo>
                <a:lnTo>
                  <a:pt x="222" y="134"/>
                </a:lnTo>
                <a:lnTo>
                  <a:pt x="222" y="132"/>
                </a:lnTo>
                <a:lnTo>
                  <a:pt x="222" y="132"/>
                </a:lnTo>
                <a:lnTo>
                  <a:pt x="222" y="132"/>
                </a:lnTo>
                <a:lnTo>
                  <a:pt x="222" y="132"/>
                </a:lnTo>
                <a:lnTo>
                  <a:pt x="220" y="132"/>
                </a:lnTo>
                <a:lnTo>
                  <a:pt x="220" y="130"/>
                </a:lnTo>
                <a:lnTo>
                  <a:pt x="220" y="130"/>
                </a:lnTo>
                <a:lnTo>
                  <a:pt x="220" y="130"/>
                </a:lnTo>
                <a:lnTo>
                  <a:pt x="220" y="130"/>
                </a:lnTo>
                <a:lnTo>
                  <a:pt x="218" y="130"/>
                </a:lnTo>
                <a:lnTo>
                  <a:pt x="218" y="130"/>
                </a:lnTo>
                <a:lnTo>
                  <a:pt x="218" y="130"/>
                </a:lnTo>
                <a:lnTo>
                  <a:pt x="218" y="128"/>
                </a:lnTo>
                <a:lnTo>
                  <a:pt x="220" y="128"/>
                </a:lnTo>
                <a:lnTo>
                  <a:pt x="220" y="128"/>
                </a:lnTo>
                <a:lnTo>
                  <a:pt x="220" y="128"/>
                </a:lnTo>
                <a:lnTo>
                  <a:pt x="220" y="128"/>
                </a:lnTo>
                <a:lnTo>
                  <a:pt x="220" y="128"/>
                </a:lnTo>
                <a:lnTo>
                  <a:pt x="220" y="128"/>
                </a:lnTo>
                <a:lnTo>
                  <a:pt x="220" y="128"/>
                </a:lnTo>
                <a:lnTo>
                  <a:pt x="220" y="126"/>
                </a:lnTo>
                <a:lnTo>
                  <a:pt x="220" y="126"/>
                </a:lnTo>
                <a:lnTo>
                  <a:pt x="222" y="124"/>
                </a:lnTo>
                <a:lnTo>
                  <a:pt x="222" y="122"/>
                </a:lnTo>
                <a:lnTo>
                  <a:pt x="222" y="122"/>
                </a:lnTo>
                <a:lnTo>
                  <a:pt x="222" y="122"/>
                </a:lnTo>
                <a:lnTo>
                  <a:pt x="222" y="122"/>
                </a:lnTo>
                <a:lnTo>
                  <a:pt x="222" y="122"/>
                </a:lnTo>
                <a:lnTo>
                  <a:pt x="220" y="122"/>
                </a:lnTo>
                <a:lnTo>
                  <a:pt x="220" y="120"/>
                </a:lnTo>
                <a:lnTo>
                  <a:pt x="220" y="120"/>
                </a:lnTo>
                <a:lnTo>
                  <a:pt x="220" y="118"/>
                </a:lnTo>
                <a:lnTo>
                  <a:pt x="218" y="118"/>
                </a:lnTo>
                <a:lnTo>
                  <a:pt x="216" y="116"/>
                </a:lnTo>
                <a:lnTo>
                  <a:pt x="216" y="116"/>
                </a:lnTo>
                <a:lnTo>
                  <a:pt x="216" y="116"/>
                </a:lnTo>
                <a:lnTo>
                  <a:pt x="216" y="116"/>
                </a:lnTo>
                <a:lnTo>
                  <a:pt x="216" y="116"/>
                </a:lnTo>
                <a:lnTo>
                  <a:pt x="214" y="116"/>
                </a:lnTo>
                <a:lnTo>
                  <a:pt x="214" y="114"/>
                </a:lnTo>
                <a:lnTo>
                  <a:pt x="214" y="114"/>
                </a:lnTo>
                <a:lnTo>
                  <a:pt x="214" y="114"/>
                </a:lnTo>
                <a:lnTo>
                  <a:pt x="214" y="114"/>
                </a:lnTo>
                <a:lnTo>
                  <a:pt x="212" y="114"/>
                </a:lnTo>
                <a:lnTo>
                  <a:pt x="212" y="114"/>
                </a:lnTo>
                <a:lnTo>
                  <a:pt x="212" y="114"/>
                </a:lnTo>
                <a:lnTo>
                  <a:pt x="212" y="114"/>
                </a:lnTo>
                <a:lnTo>
                  <a:pt x="212" y="114"/>
                </a:lnTo>
                <a:lnTo>
                  <a:pt x="212" y="114"/>
                </a:lnTo>
                <a:lnTo>
                  <a:pt x="212" y="114"/>
                </a:lnTo>
                <a:lnTo>
                  <a:pt x="212" y="114"/>
                </a:lnTo>
                <a:lnTo>
                  <a:pt x="212" y="114"/>
                </a:lnTo>
                <a:lnTo>
                  <a:pt x="212" y="114"/>
                </a:lnTo>
                <a:lnTo>
                  <a:pt x="212" y="114"/>
                </a:lnTo>
                <a:lnTo>
                  <a:pt x="212" y="114"/>
                </a:lnTo>
                <a:lnTo>
                  <a:pt x="212" y="114"/>
                </a:lnTo>
                <a:lnTo>
                  <a:pt x="210" y="114"/>
                </a:lnTo>
                <a:lnTo>
                  <a:pt x="210" y="114"/>
                </a:lnTo>
                <a:lnTo>
                  <a:pt x="210" y="114"/>
                </a:lnTo>
                <a:lnTo>
                  <a:pt x="210" y="114"/>
                </a:lnTo>
                <a:lnTo>
                  <a:pt x="210" y="112"/>
                </a:lnTo>
                <a:lnTo>
                  <a:pt x="210" y="110"/>
                </a:lnTo>
                <a:lnTo>
                  <a:pt x="210" y="110"/>
                </a:lnTo>
                <a:lnTo>
                  <a:pt x="210" y="110"/>
                </a:lnTo>
                <a:lnTo>
                  <a:pt x="210" y="110"/>
                </a:lnTo>
                <a:lnTo>
                  <a:pt x="212" y="112"/>
                </a:lnTo>
                <a:lnTo>
                  <a:pt x="212" y="112"/>
                </a:lnTo>
                <a:lnTo>
                  <a:pt x="212" y="112"/>
                </a:lnTo>
                <a:lnTo>
                  <a:pt x="212" y="112"/>
                </a:lnTo>
                <a:lnTo>
                  <a:pt x="214" y="112"/>
                </a:lnTo>
                <a:lnTo>
                  <a:pt x="212" y="110"/>
                </a:lnTo>
                <a:lnTo>
                  <a:pt x="212" y="110"/>
                </a:lnTo>
                <a:lnTo>
                  <a:pt x="212" y="108"/>
                </a:lnTo>
                <a:lnTo>
                  <a:pt x="210" y="108"/>
                </a:lnTo>
                <a:lnTo>
                  <a:pt x="210" y="110"/>
                </a:lnTo>
                <a:lnTo>
                  <a:pt x="210" y="110"/>
                </a:lnTo>
                <a:lnTo>
                  <a:pt x="210" y="110"/>
                </a:lnTo>
                <a:lnTo>
                  <a:pt x="210" y="110"/>
                </a:lnTo>
                <a:lnTo>
                  <a:pt x="210" y="110"/>
                </a:lnTo>
                <a:lnTo>
                  <a:pt x="208" y="108"/>
                </a:lnTo>
                <a:lnTo>
                  <a:pt x="208" y="108"/>
                </a:lnTo>
                <a:lnTo>
                  <a:pt x="208" y="108"/>
                </a:lnTo>
                <a:lnTo>
                  <a:pt x="208" y="108"/>
                </a:lnTo>
                <a:lnTo>
                  <a:pt x="208" y="108"/>
                </a:lnTo>
                <a:lnTo>
                  <a:pt x="208" y="106"/>
                </a:lnTo>
                <a:lnTo>
                  <a:pt x="206" y="104"/>
                </a:lnTo>
                <a:lnTo>
                  <a:pt x="206" y="104"/>
                </a:lnTo>
                <a:lnTo>
                  <a:pt x="206" y="104"/>
                </a:lnTo>
                <a:lnTo>
                  <a:pt x="206" y="102"/>
                </a:lnTo>
                <a:lnTo>
                  <a:pt x="206" y="102"/>
                </a:lnTo>
                <a:lnTo>
                  <a:pt x="206" y="102"/>
                </a:lnTo>
                <a:lnTo>
                  <a:pt x="206" y="102"/>
                </a:lnTo>
                <a:lnTo>
                  <a:pt x="208" y="102"/>
                </a:lnTo>
                <a:lnTo>
                  <a:pt x="208" y="102"/>
                </a:lnTo>
                <a:lnTo>
                  <a:pt x="208" y="102"/>
                </a:lnTo>
                <a:lnTo>
                  <a:pt x="208" y="102"/>
                </a:lnTo>
                <a:lnTo>
                  <a:pt x="208" y="102"/>
                </a:lnTo>
                <a:lnTo>
                  <a:pt x="208" y="98"/>
                </a:lnTo>
                <a:lnTo>
                  <a:pt x="208" y="98"/>
                </a:lnTo>
                <a:lnTo>
                  <a:pt x="208" y="96"/>
                </a:lnTo>
                <a:lnTo>
                  <a:pt x="208" y="96"/>
                </a:lnTo>
                <a:lnTo>
                  <a:pt x="208" y="96"/>
                </a:lnTo>
                <a:lnTo>
                  <a:pt x="206" y="94"/>
                </a:lnTo>
                <a:lnTo>
                  <a:pt x="206" y="94"/>
                </a:lnTo>
                <a:lnTo>
                  <a:pt x="206" y="94"/>
                </a:lnTo>
                <a:lnTo>
                  <a:pt x="206" y="94"/>
                </a:lnTo>
                <a:lnTo>
                  <a:pt x="206" y="94"/>
                </a:lnTo>
                <a:lnTo>
                  <a:pt x="206" y="94"/>
                </a:lnTo>
                <a:lnTo>
                  <a:pt x="206" y="94"/>
                </a:lnTo>
                <a:lnTo>
                  <a:pt x="206" y="94"/>
                </a:lnTo>
                <a:lnTo>
                  <a:pt x="204" y="94"/>
                </a:lnTo>
                <a:lnTo>
                  <a:pt x="204" y="94"/>
                </a:lnTo>
                <a:lnTo>
                  <a:pt x="204" y="94"/>
                </a:lnTo>
                <a:lnTo>
                  <a:pt x="204" y="94"/>
                </a:lnTo>
                <a:lnTo>
                  <a:pt x="204" y="94"/>
                </a:lnTo>
                <a:lnTo>
                  <a:pt x="204" y="92"/>
                </a:lnTo>
                <a:lnTo>
                  <a:pt x="204" y="92"/>
                </a:lnTo>
                <a:lnTo>
                  <a:pt x="204" y="92"/>
                </a:lnTo>
                <a:lnTo>
                  <a:pt x="204" y="90"/>
                </a:lnTo>
                <a:lnTo>
                  <a:pt x="204" y="88"/>
                </a:lnTo>
                <a:lnTo>
                  <a:pt x="204" y="86"/>
                </a:lnTo>
                <a:lnTo>
                  <a:pt x="204" y="86"/>
                </a:lnTo>
                <a:lnTo>
                  <a:pt x="204" y="86"/>
                </a:lnTo>
                <a:lnTo>
                  <a:pt x="204" y="86"/>
                </a:lnTo>
                <a:lnTo>
                  <a:pt x="204" y="86"/>
                </a:lnTo>
                <a:lnTo>
                  <a:pt x="204" y="86"/>
                </a:lnTo>
                <a:lnTo>
                  <a:pt x="204" y="86"/>
                </a:lnTo>
                <a:lnTo>
                  <a:pt x="204" y="84"/>
                </a:lnTo>
                <a:lnTo>
                  <a:pt x="204" y="84"/>
                </a:lnTo>
                <a:lnTo>
                  <a:pt x="204" y="84"/>
                </a:lnTo>
                <a:lnTo>
                  <a:pt x="204" y="84"/>
                </a:lnTo>
                <a:lnTo>
                  <a:pt x="204" y="84"/>
                </a:lnTo>
                <a:lnTo>
                  <a:pt x="204" y="84"/>
                </a:lnTo>
                <a:lnTo>
                  <a:pt x="206" y="84"/>
                </a:lnTo>
                <a:lnTo>
                  <a:pt x="206" y="84"/>
                </a:lnTo>
                <a:lnTo>
                  <a:pt x="206" y="84"/>
                </a:lnTo>
                <a:lnTo>
                  <a:pt x="206" y="84"/>
                </a:lnTo>
                <a:lnTo>
                  <a:pt x="206" y="84"/>
                </a:lnTo>
                <a:lnTo>
                  <a:pt x="206" y="82"/>
                </a:lnTo>
                <a:lnTo>
                  <a:pt x="206" y="82"/>
                </a:lnTo>
                <a:lnTo>
                  <a:pt x="206" y="82"/>
                </a:lnTo>
                <a:lnTo>
                  <a:pt x="206" y="82"/>
                </a:lnTo>
                <a:lnTo>
                  <a:pt x="206" y="80"/>
                </a:lnTo>
                <a:lnTo>
                  <a:pt x="206" y="80"/>
                </a:lnTo>
                <a:lnTo>
                  <a:pt x="206" y="80"/>
                </a:lnTo>
                <a:lnTo>
                  <a:pt x="206" y="80"/>
                </a:lnTo>
                <a:lnTo>
                  <a:pt x="206" y="80"/>
                </a:lnTo>
                <a:lnTo>
                  <a:pt x="208" y="80"/>
                </a:lnTo>
                <a:lnTo>
                  <a:pt x="208" y="78"/>
                </a:lnTo>
                <a:lnTo>
                  <a:pt x="208" y="78"/>
                </a:lnTo>
                <a:lnTo>
                  <a:pt x="210" y="76"/>
                </a:lnTo>
                <a:lnTo>
                  <a:pt x="210" y="76"/>
                </a:lnTo>
                <a:lnTo>
                  <a:pt x="210" y="76"/>
                </a:lnTo>
                <a:lnTo>
                  <a:pt x="210" y="76"/>
                </a:lnTo>
                <a:lnTo>
                  <a:pt x="208" y="78"/>
                </a:lnTo>
                <a:lnTo>
                  <a:pt x="208" y="78"/>
                </a:lnTo>
                <a:lnTo>
                  <a:pt x="208" y="78"/>
                </a:lnTo>
                <a:lnTo>
                  <a:pt x="208" y="78"/>
                </a:lnTo>
                <a:lnTo>
                  <a:pt x="206" y="78"/>
                </a:lnTo>
                <a:lnTo>
                  <a:pt x="206" y="80"/>
                </a:lnTo>
                <a:lnTo>
                  <a:pt x="206" y="80"/>
                </a:lnTo>
                <a:lnTo>
                  <a:pt x="206" y="78"/>
                </a:lnTo>
                <a:lnTo>
                  <a:pt x="206" y="78"/>
                </a:lnTo>
                <a:lnTo>
                  <a:pt x="206" y="78"/>
                </a:lnTo>
                <a:lnTo>
                  <a:pt x="206" y="78"/>
                </a:lnTo>
                <a:lnTo>
                  <a:pt x="206" y="78"/>
                </a:lnTo>
                <a:lnTo>
                  <a:pt x="206" y="78"/>
                </a:lnTo>
                <a:lnTo>
                  <a:pt x="206" y="76"/>
                </a:lnTo>
                <a:lnTo>
                  <a:pt x="206" y="76"/>
                </a:lnTo>
                <a:lnTo>
                  <a:pt x="206" y="76"/>
                </a:lnTo>
                <a:lnTo>
                  <a:pt x="206" y="76"/>
                </a:lnTo>
                <a:lnTo>
                  <a:pt x="206" y="76"/>
                </a:lnTo>
                <a:lnTo>
                  <a:pt x="206" y="74"/>
                </a:lnTo>
                <a:lnTo>
                  <a:pt x="206" y="74"/>
                </a:lnTo>
                <a:lnTo>
                  <a:pt x="206" y="74"/>
                </a:lnTo>
                <a:lnTo>
                  <a:pt x="206" y="74"/>
                </a:lnTo>
                <a:lnTo>
                  <a:pt x="206" y="74"/>
                </a:lnTo>
                <a:lnTo>
                  <a:pt x="206" y="74"/>
                </a:lnTo>
                <a:lnTo>
                  <a:pt x="206" y="74"/>
                </a:lnTo>
                <a:lnTo>
                  <a:pt x="208" y="74"/>
                </a:lnTo>
                <a:lnTo>
                  <a:pt x="208" y="72"/>
                </a:lnTo>
                <a:lnTo>
                  <a:pt x="208" y="72"/>
                </a:lnTo>
                <a:lnTo>
                  <a:pt x="208" y="72"/>
                </a:lnTo>
                <a:lnTo>
                  <a:pt x="208" y="72"/>
                </a:lnTo>
                <a:lnTo>
                  <a:pt x="208" y="72"/>
                </a:lnTo>
                <a:lnTo>
                  <a:pt x="208" y="72"/>
                </a:lnTo>
                <a:lnTo>
                  <a:pt x="210" y="72"/>
                </a:lnTo>
                <a:lnTo>
                  <a:pt x="210" y="72"/>
                </a:lnTo>
                <a:lnTo>
                  <a:pt x="210" y="70"/>
                </a:lnTo>
                <a:lnTo>
                  <a:pt x="210" y="70"/>
                </a:lnTo>
                <a:lnTo>
                  <a:pt x="210" y="70"/>
                </a:lnTo>
                <a:lnTo>
                  <a:pt x="210" y="68"/>
                </a:lnTo>
                <a:lnTo>
                  <a:pt x="212" y="66"/>
                </a:lnTo>
                <a:lnTo>
                  <a:pt x="212" y="66"/>
                </a:lnTo>
                <a:lnTo>
                  <a:pt x="214" y="66"/>
                </a:lnTo>
                <a:lnTo>
                  <a:pt x="214" y="66"/>
                </a:lnTo>
                <a:lnTo>
                  <a:pt x="214" y="64"/>
                </a:lnTo>
                <a:lnTo>
                  <a:pt x="214" y="66"/>
                </a:lnTo>
                <a:lnTo>
                  <a:pt x="214" y="66"/>
                </a:lnTo>
                <a:lnTo>
                  <a:pt x="214" y="68"/>
                </a:lnTo>
                <a:lnTo>
                  <a:pt x="214" y="68"/>
                </a:lnTo>
                <a:lnTo>
                  <a:pt x="214" y="70"/>
                </a:lnTo>
                <a:lnTo>
                  <a:pt x="214" y="70"/>
                </a:lnTo>
                <a:lnTo>
                  <a:pt x="214" y="70"/>
                </a:lnTo>
                <a:lnTo>
                  <a:pt x="214" y="70"/>
                </a:lnTo>
                <a:lnTo>
                  <a:pt x="216" y="70"/>
                </a:lnTo>
                <a:lnTo>
                  <a:pt x="216" y="72"/>
                </a:lnTo>
                <a:lnTo>
                  <a:pt x="216" y="72"/>
                </a:lnTo>
                <a:lnTo>
                  <a:pt x="216" y="74"/>
                </a:lnTo>
                <a:lnTo>
                  <a:pt x="216" y="74"/>
                </a:lnTo>
                <a:lnTo>
                  <a:pt x="216" y="74"/>
                </a:lnTo>
                <a:lnTo>
                  <a:pt x="218" y="74"/>
                </a:lnTo>
                <a:lnTo>
                  <a:pt x="220" y="76"/>
                </a:lnTo>
                <a:lnTo>
                  <a:pt x="220" y="78"/>
                </a:lnTo>
                <a:lnTo>
                  <a:pt x="220" y="78"/>
                </a:lnTo>
                <a:lnTo>
                  <a:pt x="220" y="78"/>
                </a:lnTo>
                <a:lnTo>
                  <a:pt x="222" y="78"/>
                </a:lnTo>
                <a:lnTo>
                  <a:pt x="222" y="80"/>
                </a:lnTo>
                <a:lnTo>
                  <a:pt x="222" y="80"/>
                </a:lnTo>
                <a:lnTo>
                  <a:pt x="222" y="80"/>
                </a:lnTo>
                <a:lnTo>
                  <a:pt x="222" y="80"/>
                </a:lnTo>
                <a:lnTo>
                  <a:pt x="222" y="80"/>
                </a:lnTo>
                <a:lnTo>
                  <a:pt x="222" y="80"/>
                </a:lnTo>
                <a:lnTo>
                  <a:pt x="224" y="80"/>
                </a:lnTo>
                <a:lnTo>
                  <a:pt x="224" y="80"/>
                </a:lnTo>
                <a:lnTo>
                  <a:pt x="226" y="82"/>
                </a:lnTo>
                <a:lnTo>
                  <a:pt x="228" y="84"/>
                </a:lnTo>
                <a:lnTo>
                  <a:pt x="228" y="84"/>
                </a:lnTo>
                <a:lnTo>
                  <a:pt x="228" y="86"/>
                </a:lnTo>
                <a:lnTo>
                  <a:pt x="228" y="86"/>
                </a:lnTo>
                <a:lnTo>
                  <a:pt x="228" y="86"/>
                </a:lnTo>
                <a:lnTo>
                  <a:pt x="230" y="86"/>
                </a:lnTo>
                <a:lnTo>
                  <a:pt x="230" y="84"/>
                </a:lnTo>
                <a:lnTo>
                  <a:pt x="230" y="84"/>
                </a:lnTo>
                <a:lnTo>
                  <a:pt x="232" y="84"/>
                </a:lnTo>
                <a:lnTo>
                  <a:pt x="232" y="84"/>
                </a:lnTo>
                <a:lnTo>
                  <a:pt x="232" y="84"/>
                </a:lnTo>
                <a:lnTo>
                  <a:pt x="232" y="84"/>
                </a:lnTo>
                <a:lnTo>
                  <a:pt x="234" y="82"/>
                </a:lnTo>
                <a:lnTo>
                  <a:pt x="234" y="82"/>
                </a:lnTo>
                <a:lnTo>
                  <a:pt x="234" y="82"/>
                </a:lnTo>
                <a:lnTo>
                  <a:pt x="234" y="82"/>
                </a:lnTo>
                <a:lnTo>
                  <a:pt x="234" y="82"/>
                </a:lnTo>
                <a:lnTo>
                  <a:pt x="236" y="82"/>
                </a:lnTo>
                <a:lnTo>
                  <a:pt x="236" y="82"/>
                </a:lnTo>
                <a:lnTo>
                  <a:pt x="238" y="82"/>
                </a:lnTo>
                <a:lnTo>
                  <a:pt x="238" y="82"/>
                </a:lnTo>
                <a:lnTo>
                  <a:pt x="238" y="82"/>
                </a:lnTo>
                <a:lnTo>
                  <a:pt x="238" y="82"/>
                </a:lnTo>
                <a:lnTo>
                  <a:pt x="238" y="82"/>
                </a:lnTo>
                <a:lnTo>
                  <a:pt x="240" y="82"/>
                </a:lnTo>
                <a:lnTo>
                  <a:pt x="240" y="82"/>
                </a:lnTo>
                <a:lnTo>
                  <a:pt x="242" y="82"/>
                </a:lnTo>
                <a:lnTo>
                  <a:pt x="242" y="82"/>
                </a:lnTo>
                <a:lnTo>
                  <a:pt x="244" y="82"/>
                </a:lnTo>
                <a:lnTo>
                  <a:pt x="244" y="82"/>
                </a:lnTo>
                <a:lnTo>
                  <a:pt x="244" y="82"/>
                </a:lnTo>
                <a:lnTo>
                  <a:pt x="244" y="82"/>
                </a:lnTo>
                <a:lnTo>
                  <a:pt x="244" y="82"/>
                </a:lnTo>
                <a:lnTo>
                  <a:pt x="244" y="82"/>
                </a:lnTo>
                <a:lnTo>
                  <a:pt x="244" y="82"/>
                </a:lnTo>
                <a:lnTo>
                  <a:pt x="246" y="82"/>
                </a:lnTo>
                <a:lnTo>
                  <a:pt x="246" y="82"/>
                </a:lnTo>
                <a:lnTo>
                  <a:pt x="246" y="82"/>
                </a:lnTo>
                <a:lnTo>
                  <a:pt x="246" y="82"/>
                </a:lnTo>
                <a:lnTo>
                  <a:pt x="246" y="82"/>
                </a:lnTo>
                <a:lnTo>
                  <a:pt x="246" y="82"/>
                </a:lnTo>
                <a:lnTo>
                  <a:pt x="248" y="82"/>
                </a:lnTo>
                <a:lnTo>
                  <a:pt x="248" y="82"/>
                </a:lnTo>
                <a:lnTo>
                  <a:pt x="248" y="82"/>
                </a:lnTo>
                <a:lnTo>
                  <a:pt x="248" y="82"/>
                </a:lnTo>
                <a:lnTo>
                  <a:pt x="248" y="82"/>
                </a:lnTo>
                <a:lnTo>
                  <a:pt x="248" y="82"/>
                </a:lnTo>
                <a:lnTo>
                  <a:pt x="248" y="82"/>
                </a:lnTo>
                <a:lnTo>
                  <a:pt x="248" y="80"/>
                </a:lnTo>
                <a:lnTo>
                  <a:pt x="250" y="80"/>
                </a:lnTo>
                <a:lnTo>
                  <a:pt x="250" y="80"/>
                </a:lnTo>
                <a:lnTo>
                  <a:pt x="250" y="80"/>
                </a:lnTo>
                <a:lnTo>
                  <a:pt x="250" y="80"/>
                </a:lnTo>
                <a:lnTo>
                  <a:pt x="250" y="80"/>
                </a:lnTo>
                <a:lnTo>
                  <a:pt x="250" y="80"/>
                </a:lnTo>
                <a:lnTo>
                  <a:pt x="250" y="80"/>
                </a:lnTo>
                <a:lnTo>
                  <a:pt x="252" y="80"/>
                </a:lnTo>
                <a:lnTo>
                  <a:pt x="252" y="80"/>
                </a:lnTo>
                <a:lnTo>
                  <a:pt x="252" y="80"/>
                </a:lnTo>
                <a:lnTo>
                  <a:pt x="252" y="76"/>
                </a:lnTo>
                <a:lnTo>
                  <a:pt x="252" y="76"/>
                </a:lnTo>
                <a:lnTo>
                  <a:pt x="252" y="76"/>
                </a:lnTo>
                <a:lnTo>
                  <a:pt x="252" y="76"/>
                </a:lnTo>
                <a:lnTo>
                  <a:pt x="252" y="76"/>
                </a:lnTo>
                <a:lnTo>
                  <a:pt x="252" y="76"/>
                </a:lnTo>
                <a:lnTo>
                  <a:pt x="252" y="76"/>
                </a:lnTo>
                <a:lnTo>
                  <a:pt x="254" y="74"/>
                </a:lnTo>
                <a:lnTo>
                  <a:pt x="256" y="74"/>
                </a:lnTo>
                <a:lnTo>
                  <a:pt x="256" y="74"/>
                </a:lnTo>
                <a:lnTo>
                  <a:pt x="256" y="74"/>
                </a:lnTo>
                <a:lnTo>
                  <a:pt x="260" y="74"/>
                </a:lnTo>
                <a:lnTo>
                  <a:pt x="262" y="72"/>
                </a:lnTo>
                <a:lnTo>
                  <a:pt x="264" y="74"/>
                </a:lnTo>
                <a:lnTo>
                  <a:pt x="264" y="74"/>
                </a:lnTo>
                <a:lnTo>
                  <a:pt x="264" y="74"/>
                </a:lnTo>
                <a:lnTo>
                  <a:pt x="266" y="74"/>
                </a:lnTo>
                <a:lnTo>
                  <a:pt x="266" y="76"/>
                </a:lnTo>
                <a:lnTo>
                  <a:pt x="270" y="76"/>
                </a:lnTo>
                <a:lnTo>
                  <a:pt x="270" y="76"/>
                </a:lnTo>
                <a:lnTo>
                  <a:pt x="270" y="76"/>
                </a:lnTo>
                <a:lnTo>
                  <a:pt x="272" y="78"/>
                </a:lnTo>
                <a:lnTo>
                  <a:pt x="272" y="78"/>
                </a:lnTo>
                <a:lnTo>
                  <a:pt x="274" y="78"/>
                </a:lnTo>
                <a:lnTo>
                  <a:pt x="274" y="78"/>
                </a:lnTo>
                <a:lnTo>
                  <a:pt x="274" y="78"/>
                </a:lnTo>
                <a:lnTo>
                  <a:pt x="274" y="78"/>
                </a:lnTo>
                <a:lnTo>
                  <a:pt x="274" y="78"/>
                </a:lnTo>
                <a:lnTo>
                  <a:pt x="276" y="78"/>
                </a:lnTo>
                <a:lnTo>
                  <a:pt x="276" y="76"/>
                </a:lnTo>
                <a:lnTo>
                  <a:pt x="278" y="76"/>
                </a:lnTo>
                <a:lnTo>
                  <a:pt x="278" y="76"/>
                </a:lnTo>
                <a:lnTo>
                  <a:pt x="278" y="76"/>
                </a:lnTo>
                <a:lnTo>
                  <a:pt x="278" y="76"/>
                </a:lnTo>
                <a:lnTo>
                  <a:pt x="278" y="76"/>
                </a:lnTo>
                <a:lnTo>
                  <a:pt x="278" y="76"/>
                </a:lnTo>
                <a:lnTo>
                  <a:pt x="278" y="76"/>
                </a:lnTo>
                <a:lnTo>
                  <a:pt x="278" y="76"/>
                </a:lnTo>
                <a:lnTo>
                  <a:pt x="280" y="76"/>
                </a:lnTo>
                <a:lnTo>
                  <a:pt x="280" y="76"/>
                </a:lnTo>
                <a:lnTo>
                  <a:pt x="280" y="74"/>
                </a:lnTo>
                <a:lnTo>
                  <a:pt x="282" y="76"/>
                </a:lnTo>
                <a:lnTo>
                  <a:pt x="282" y="76"/>
                </a:lnTo>
                <a:lnTo>
                  <a:pt x="284" y="74"/>
                </a:lnTo>
                <a:lnTo>
                  <a:pt x="284" y="74"/>
                </a:lnTo>
                <a:lnTo>
                  <a:pt x="284" y="74"/>
                </a:lnTo>
                <a:lnTo>
                  <a:pt x="284" y="74"/>
                </a:lnTo>
                <a:lnTo>
                  <a:pt x="284" y="74"/>
                </a:lnTo>
                <a:lnTo>
                  <a:pt x="286" y="74"/>
                </a:lnTo>
                <a:lnTo>
                  <a:pt x="286" y="74"/>
                </a:lnTo>
                <a:lnTo>
                  <a:pt x="286" y="74"/>
                </a:lnTo>
                <a:lnTo>
                  <a:pt x="286" y="74"/>
                </a:lnTo>
                <a:lnTo>
                  <a:pt x="286" y="74"/>
                </a:lnTo>
                <a:lnTo>
                  <a:pt x="286" y="74"/>
                </a:lnTo>
                <a:lnTo>
                  <a:pt x="286" y="76"/>
                </a:lnTo>
                <a:lnTo>
                  <a:pt x="286" y="76"/>
                </a:lnTo>
                <a:lnTo>
                  <a:pt x="288" y="76"/>
                </a:lnTo>
                <a:lnTo>
                  <a:pt x="288" y="76"/>
                </a:lnTo>
                <a:lnTo>
                  <a:pt x="288" y="76"/>
                </a:lnTo>
                <a:lnTo>
                  <a:pt x="288" y="76"/>
                </a:lnTo>
                <a:lnTo>
                  <a:pt x="288" y="76"/>
                </a:lnTo>
                <a:lnTo>
                  <a:pt x="288" y="72"/>
                </a:lnTo>
                <a:lnTo>
                  <a:pt x="290" y="70"/>
                </a:lnTo>
                <a:lnTo>
                  <a:pt x="290" y="68"/>
                </a:lnTo>
                <a:lnTo>
                  <a:pt x="292" y="68"/>
                </a:lnTo>
                <a:lnTo>
                  <a:pt x="292" y="68"/>
                </a:lnTo>
                <a:lnTo>
                  <a:pt x="292" y="68"/>
                </a:lnTo>
                <a:lnTo>
                  <a:pt x="292" y="66"/>
                </a:lnTo>
                <a:lnTo>
                  <a:pt x="292" y="66"/>
                </a:lnTo>
                <a:lnTo>
                  <a:pt x="292" y="66"/>
                </a:lnTo>
                <a:lnTo>
                  <a:pt x="292" y="66"/>
                </a:lnTo>
                <a:lnTo>
                  <a:pt x="292" y="66"/>
                </a:lnTo>
                <a:lnTo>
                  <a:pt x="292" y="66"/>
                </a:lnTo>
                <a:lnTo>
                  <a:pt x="290" y="64"/>
                </a:lnTo>
                <a:lnTo>
                  <a:pt x="290" y="64"/>
                </a:lnTo>
                <a:lnTo>
                  <a:pt x="290" y="64"/>
                </a:lnTo>
                <a:lnTo>
                  <a:pt x="290" y="62"/>
                </a:lnTo>
                <a:lnTo>
                  <a:pt x="290" y="62"/>
                </a:lnTo>
                <a:lnTo>
                  <a:pt x="290" y="62"/>
                </a:lnTo>
                <a:lnTo>
                  <a:pt x="290" y="62"/>
                </a:lnTo>
                <a:lnTo>
                  <a:pt x="292" y="62"/>
                </a:lnTo>
                <a:lnTo>
                  <a:pt x="292" y="62"/>
                </a:lnTo>
                <a:lnTo>
                  <a:pt x="292" y="62"/>
                </a:lnTo>
                <a:lnTo>
                  <a:pt x="292" y="62"/>
                </a:lnTo>
                <a:lnTo>
                  <a:pt x="292" y="62"/>
                </a:lnTo>
                <a:lnTo>
                  <a:pt x="292" y="62"/>
                </a:lnTo>
                <a:lnTo>
                  <a:pt x="294" y="60"/>
                </a:lnTo>
                <a:lnTo>
                  <a:pt x="294" y="58"/>
                </a:lnTo>
                <a:lnTo>
                  <a:pt x="296" y="58"/>
                </a:lnTo>
                <a:lnTo>
                  <a:pt x="296" y="58"/>
                </a:lnTo>
                <a:lnTo>
                  <a:pt x="296" y="58"/>
                </a:lnTo>
                <a:lnTo>
                  <a:pt x="296" y="58"/>
                </a:lnTo>
                <a:lnTo>
                  <a:pt x="296" y="58"/>
                </a:lnTo>
                <a:lnTo>
                  <a:pt x="296" y="58"/>
                </a:lnTo>
                <a:lnTo>
                  <a:pt x="296" y="58"/>
                </a:lnTo>
                <a:lnTo>
                  <a:pt x="296" y="56"/>
                </a:lnTo>
                <a:lnTo>
                  <a:pt x="296" y="56"/>
                </a:lnTo>
                <a:lnTo>
                  <a:pt x="296" y="56"/>
                </a:lnTo>
                <a:lnTo>
                  <a:pt x="296" y="56"/>
                </a:lnTo>
                <a:lnTo>
                  <a:pt x="296" y="56"/>
                </a:lnTo>
                <a:lnTo>
                  <a:pt x="296" y="56"/>
                </a:lnTo>
                <a:lnTo>
                  <a:pt x="294" y="56"/>
                </a:lnTo>
                <a:lnTo>
                  <a:pt x="294" y="56"/>
                </a:lnTo>
                <a:lnTo>
                  <a:pt x="294" y="56"/>
                </a:lnTo>
                <a:lnTo>
                  <a:pt x="294" y="56"/>
                </a:lnTo>
                <a:lnTo>
                  <a:pt x="294" y="52"/>
                </a:lnTo>
                <a:lnTo>
                  <a:pt x="296" y="50"/>
                </a:lnTo>
                <a:lnTo>
                  <a:pt x="296" y="50"/>
                </a:lnTo>
                <a:lnTo>
                  <a:pt x="296" y="50"/>
                </a:lnTo>
                <a:lnTo>
                  <a:pt x="296" y="50"/>
                </a:lnTo>
                <a:lnTo>
                  <a:pt x="298" y="50"/>
                </a:lnTo>
                <a:lnTo>
                  <a:pt x="298" y="50"/>
                </a:lnTo>
                <a:lnTo>
                  <a:pt x="298" y="50"/>
                </a:lnTo>
                <a:lnTo>
                  <a:pt x="298" y="50"/>
                </a:lnTo>
                <a:lnTo>
                  <a:pt x="298" y="50"/>
                </a:lnTo>
                <a:lnTo>
                  <a:pt x="298" y="50"/>
                </a:lnTo>
                <a:lnTo>
                  <a:pt x="300" y="48"/>
                </a:lnTo>
                <a:lnTo>
                  <a:pt x="300" y="48"/>
                </a:lnTo>
                <a:lnTo>
                  <a:pt x="300" y="48"/>
                </a:lnTo>
                <a:lnTo>
                  <a:pt x="300" y="46"/>
                </a:lnTo>
                <a:lnTo>
                  <a:pt x="300" y="46"/>
                </a:lnTo>
                <a:lnTo>
                  <a:pt x="300" y="46"/>
                </a:lnTo>
                <a:lnTo>
                  <a:pt x="300" y="46"/>
                </a:lnTo>
                <a:lnTo>
                  <a:pt x="300" y="44"/>
                </a:lnTo>
                <a:lnTo>
                  <a:pt x="300" y="44"/>
                </a:lnTo>
                <a:lnTo>
                  <a:pt x="300" y="44"/>
                </a:lnTo>
                <a:lnTo>
                  <a:pt x="300" y="44"/>
                </a:lnTo>
                <a:lnTo>
                  <a:pt x="302" y="42"/>
                </a:lnTo>
                <a:lnTo>
                  <a:pt x="302" y="42"/>
                </a:lnTo>
                <a:lnTo>
                  <a:pt x="302" y="42"/>
                </a:lnTo>
                <a:lnTo>
                  <a:pt x="302" y="42"/>
                </a:lnTo>
                <a:lnTo>
                  <a:pt x="302" y="42"/>
                </a:lnTo>
                <a:lnTo>
                  <a:pt x="302" y="42"/>
                </a:lnTo>
                <a:lnTo>
                  <a:pt x="302" y="42"/>
                </a:lnTo>
                <a:lnTo>
                  <a:pt x="302" y="42"/>
                </a:lnTo>
                <a:lnTo>
                  <a:pt x="302" y="42"/>
                </a:lnTo>
                <a:lnTo>
                  <a:pt x="302" y="40"/>
                </a:lnTo>
                <a:lnTo>
                  <a:pt x="302" y="40"/>
                </a:lnTo>
                <a:lnTo>
                  <a:pt x="302" y="40"/>
                </a:lnTo>
                <a:lnTo>
                  <a:pt x="302" y="40"/>
                </a:lnTo>
                <a:lnTo>
                  <a:pt x="302" y="38"/>
                </a:lnTo>
                <a:lnTo>
                  <a:pt x="302" y="38"/>
                </a:lnTo>
                <a:lnTo>
                  <a:pt x="302" y="38"/>
                </a:lnTo>
                <a:lnTo>
                  <a:pt x="302" y="36"/>
                </a:lnTo>
                <a:lnTo>
                  <a:pt x="302" y="32"/>
                </a:lnTo>
                <a:lnTo>
                  <a:pt x="302" y="32"/>
                </a:lnTo>
                <a:lnTo>
                  <a:pt x="302" y="30"/>
                </a:lnTo>
                <a:lnTo>
                  <a:pt x="302" y="30"/>
                </a:lnTo>
                <a:lnTo>
                  <a:pt x="302" y="30"/>
                </a:lnTo>
                <a:lnTo>
                  <a:pt x="304" y="28"/>
                </a:lnTo>
                <a:lnTo>
                  <a:pt x="304" y="28"/>
                </a:lnTo>
                <a:lnTo>
                  <a:pt x="304" y="28"/>
                </a:lnTo>
                <a:lnTo>
                  <a:pt x="304" y="28"/>
                </a:lnTo>
                <a:lnTo>
                  <a:pt x="304" y="26"/>
                </a:lnTo>
                <a:lnTo>
                  <a:pt x="306" y="26"/>
                </a:lnTo>
                <a:lnTo>
                  <a:pt x="306" y="26"/>
                </a:lnTo>
                <a:lnTo>
                  <a:pt x="306" y="28"/>
                </a:lnTo>
                <a:lnTo>
                  <a:pt x="306" y="28"/>
                </a:lnTo>
                <a:lnTo>
                  <a:pt x="306" y="28"/>
                </a:lnTo>
                <a:lnTo>
                  <a:pt x="308" y="28"/>
                </a:lnTo>
                <a:lnTo>
                  <a:pt x="308" y="28"/>
                </a:lnTo>
                <a:lnTo>
                  <a:pt x="308" y="28"/>
                </a:lnTo>
                <a:lnTo>
                  <a:pt x="308" y="28"/>
                </a:lnTo>
                <a:lnTo>
                  <a:pt x="308" y="28"/>
                </a:lnTo>
                <a:lnTo>
                  <a:pt x="308" y="28"/>
                </a:lnTo>
                <a:lnTo>
                  <a:pt x="310" y="26"/>
                </a:lnTo>
                <a:lnTo>
                  <a:pt x="310" y="26"/>
                </a:lnTo>
                <a:lnTo>
                  <a:pt x="312" y="26"/>
                </a:lnTo>
                <a:lnTo>
                  <a:pt x="314" y="28"/>
                </a:lnTo>
                <a:lnTo>
                  <a:pt x="314" y="28"/>
                </a:lnTo>
                <a:lnTo>
                  <a:pt x="314" y="28"/>
                </a:lnTo>
                <a:lnTo>
                  <a:pt x="314" y="28"/>
                </a:lnTo>
                <a:lnTo>
                  <a:pt x="314" y="28"/>
                </a:lnTo>
                <a:lnTo>
                  <a:pt x="314" y="28"/>
                </a:lnTo>
                <a:lnTo>
                  <a:pt x="314" y="28"/>
                </a:lnTo>
                <a:lnTo>
                  <a:pt x="314" y="28"/>
                </a:lnTo>
                <a:lnTo>
                  <a:pt x="316" y="28"/>
                </a:lnTo>
                <a:lnTo>
                  <a:pt x="316" y="28"/>
                </a:lnTo>
                <a:lnTo>
                  <a:pt x="320" y="28"/>
                </a:lnTo>
                <a:lnTo>
                  <a:pt x="320" y="28"/>
                </a:lnTo>
                <a:lnTo>
                  <a:pt x="320" y="28"/>
                </a:lnTo>
                <a:lnTo>
                  <a:pt x="320" y="26"/>
                </a:lnTo>
                <a:lnTo>
                  <a:pt x="320" y="26"/>
                </a:lnTo>
                <a:lnTo>
                  <a:pt x="320" y="26"/>
                </a:lnTo>
                <a:lnTo>
                  <a:pt x="320" y="26"/>
                </a:lnTo>
                <a:lnTo>
                  <a:pt x="320" y="26"/>
                </a:lnTo>
                <a:lnTo>
                  <a:pt x="320" y="26"/>
                </a:lnTo>
                <a:lnTo>
                  <a:pt x="322" y="28"/>
                </a:lnTo>
                <a:lnTo>
                  <a:pt x="324" y="28"/>
                </a:lnTo>
                <a:lnTo>
                  <a:pt x="324" y="28"/>
                </a:lnTo>
                <a:lnTo>
                  <a:pt x="324" y="28"/>
                </a:lnTo>
                <a:lnTo>
                  <a:pt x="324" y="28"/>
                </a:lnTo>
                <a:lnTo>
                  <a:pt x="324" y="26"/>
                </a:lnTo>
                <a:lnTo>
                  <a:pt x="324" y="26"/>
                </a:lnTo>
                <a:lnTo>
                  <a:pt x="324" y="26"/>
                </a:lnTo>
                <a:lnTo>
                  <a:pt x="324" y="26"/>
                </a:lnTo>
                <a:lnTo>
                  <a:pt x="326" y="26"/>
                </a:lnTo>
                <a:lnTo>
                  <a:pt x="328" y="28"/>
                </a:lnTo>
                <a:lnTo>
                  <a:pt x="328" y="28"/>
                </a:lnTo>
                <a:lnTo>
                  <a:pt x="328" y="30"/>
                </a:lnTo>
                <a:lnTo>
                  <a:pt x="328" y="30"/>
                </a:lnTo>
                <a:lnTo>
                  <a:pt x="328" y="30"/>
                </a:lnTo>
                <a:lnTo>
                  <a:pt x="328" y="30"/>
                </a:lnTo>
                <a:lnTo>
                  <a:pt x="328" y="30"/>
                </a:lnTo>
                <a:lnTo>
                  <a:pt x="328" y="30"/>
                </a:lnTo>
                <a:lnTo>
                  <a:pt x="330" y="30"/>
                </a:lnTo>
                <a:lnTo>
                  <a:pt x="330" y="30"/>
                </a:lnTo>
                <a:close/>
                <a:moveTo>
                  <a:pt x="464" y="34"/>
                </a:moveTo>
                <a:lnTo>
                  <a:pt x="464" y="32"/>
                </a:lnTo>
                <a:lnTo>
                  <a:pt x="464" y="32"/>
                </a:lnTo>
                <a:lnTo>
                  <a:pt x="464" y="32"/>
                </a:lnTo>
                <a:lnTo>
                  <a:pt x="464" y="30"/>
                </a:lnTo>
                <a:lnTo>
                  <a:pt x="466" y="30"/>
                </a:lnTo>
                <a:lnTo>
                  <a:pt x="466" y="28"/>
                </a:lnTo>
                <a:lnTo>
                  <a:pt x="464" y="28"/>
                </a:lnTo>
                <a:lnTo>
                  <a:pt x="464" y="28"/>
                </a:lnTo>
                <a:lnTo>
                  <a:pt x="464" y="28"/>
                </a:lnTo>
                <a:lnTo>
                  <a:pt x="464" y="28"/>
                </a:lnTo>
                <a:lnTo>
                  <a:pt x="464" y="28"/>
                </a:lnTo>
                <a:lnTo>
                  <a:pt x="464" y="26"/>
                </a:lnTo>
                <a:lnTo>
                  <a:pt x="464" y="24"/>
                </a:lnTo>
                <a:lnTo>
                  <a:pt x="464" y="24"/>
                </a:lnTo>
                <a:lnTo>
                  <a:pt x="464" y="24"/>
                </a:lnTo>
                <a:lnTo>
                  <a:pt x="464" y="24"/>
                </a:lnTo>
                <a:lnTo>
                  <a:pt x="464" y="24"/>
                </a:lnTo>
                <a:lnTo>
                  <a:pt x="466" y="24"/>
                </a:lnTo>
                <a:lnTo>
                  <a:pt x="466" y="24"/>
                </a:lnTo>
                <a:lnTo>
                  <a:pt x="468" y="28"/>
                </a:lnTo>
                <a:lnTo>
                  <a:pt x="466" y="28"/>
                </a:lnTo>
                <a:lnTo>
                  <a:pt x="466" y="30"/>
                </a:lnTo>
                <a:lnTo>
                  <a:pt x="466" y="32"/>
                </a:lnTo>
                <a:lnTo>
                  <a:pt x="466" y="32"/>
                </a:lnTo>
                <a:lnTo>
                  <a:pt x="466" y="32"/>
                </a:lnTo>
                <a:lnTo>
                  <a:pt x="466" y="32"/>
                </a:lnTo>
                <a:lnTo>
                  <a:pt x="464" y="34"/>
                </a:lnTo>
                <a:close/>
                <a:moveTo>
                  <a:pt x="140" y="126"/>
                </a:moveTo>
                <a:lnTo>
                  <a:pt x="140" y="126"/>
                </a:lnTo>
                <a:lnTo>
                  <a:pt x="140" y="128"/>
                </a:lnTo>
                <a:lnTo>
                  <a:pt x="140" y="128"/>
                </a:lnTo>
                <a:lnTo>
                  <a:pt x="140" y="128"/>
                </a:lnTo>
                <a:lnTo>
                  <a:pt x="140" y="128"/>
                </a:lnTo>
                <a:lnTo>
                  <a:pt x="140" y="128"/>
                </a:lnTo>
                <a:lnTo>
                  <a:pt x="140" y="128"/>
                </a:lnTo>
                <a:lnTo>
                  <a:pt x="140" y="130"/>
                </a:lnTo>
                <a:lnTo>
                  <a:pt x="140" y="130"/>
                </a:lnTo>
                <a:lnTo>
                  <a:pt x="140" y="130"/>
                </a:lnTo>
                <a:lnTo>
                  <a:pt x="140" y="130"/>
                </a:lnTo>
                <a:lnTo>
                  <a:pt x="140" y="130"/>
                </a:lnTo>
                <a:lnTo>
                  <a:pt x="140" y="130"/>
                </a:lnTo>
                <a:lnTo>
                  <a:pt x="140" y="132"/>
                </a:lnTo>
                <a:lnTo>
                  <a:pt x="140" y="132"/>
                </a:lnTo>
                <a:lnTo>
                  <a:pt x="140" y="132"/>
                </a:lnTo>
                <a:lnTo>
                  <a:pt x="140" y="132"/>
                </a:lnTo>
                <a:lnTo>
                  <a:pt x="140" y="132"/>
                </a:lnTo>
                <a:lnTo>
                  <a:pt x="140" y="130"/>
                </a:lnTo>
                <a:lnTo>
                  <a:pt x="140" y="130"/>
                </a:lnTo>
                <a:lnTo>
                  <a:pt x="140" y="130"/>
                </a:lnTo>
                <a:lnTo>
                  <a:pt x="140" y="130"/>
                </a:lnTo>
                <a:lnTo>
                  <a:pt x="140" y="130"/>
                </a:lnTo>
                <a:lnTo>
                  <a:pt x="140" y="130"/>
                </a:lnTo>
                <a:lnTo>
                  <a:pt x="142" y="132"/>
                </a:lnTo>
                <a:lnTo>
                  <a:pt x="142" y="132"/>
                </a:lnTo>
                <a:lnTo>
                  <a:pt x="144" y="132"/>
                </a:lnTo>
                <a:lnTo>
                  <a:pt x="144" y="132"/>
                </a:lnTo>
                <a:lnTo>
                  <a:pt x="144" y="132"/>
                </a:lnTo>
                <a:lnTo>
                  <a:pt x="144" y="132"/>
                </a:lnTo>
                <a:lnTo>
                  <a:pt x="144" y="132"/>
                </a:lnTo>
                <a:lnTo>
                  <a:pt x="144" y="134"/>
                </a:lnTo>
                <a:lnTo>
                  <a:pt x="144" y="134"/>
                </a:lnTo>
                <a:lnTo>
                  <a:pt x="144" y="134"/>
                </a:lnTo>
                <a:lnTo>
                  <a:pt x="144" y="134"/>
                </a:lnTo>
                <a:lnTo>
                  <a:pt x="144" y="134"/>
                </a:lnTo>
                <a:lnTo>
                  <a:pt x="144" y="136"/>
                </a:lnTo>
                <a:lnTo>
                  <a:pt x="144" y="136"/>
                </a:lnTo>
                <a:lnTo>
                  <a:pt x="144" y="136"/>
                </a:lnTo>
                <a:lnTo>
                  <a:pt x="144" y="136"/>
                </a:lnTo>
                <a:lnTo>
                  <a:pt x="142" y="138"/>
                </a:lnTo>
                <a:lnTo>
                  <a:pt x="142" y="140"/>
                </a:lnTo>
                <a:lnTo>
                  <a:pt x="142" y="140"/>
                </a:lnTo>
                <a:lnTo>
                  <a:pt x="142" y="142"/>
                </a:lnTo>
                <a:lnTo>
                  <a:pt x="142" y="142"/>
                </a:lnTo>
                <a:lnTo>
                  <a:pt x="142" y="142"/>
                </a:lnTo>
                <a:lnTo>
                  <a:pt x="142" y="142"/>
                </a:lnTo>
                <a:lnTo>
                  <a:pt x="142" y="142"/>
                </a:lnTo>
                <a:lnTo>
                  <a:pt x="142" y="142"/>
                </a:lnTo>
                <a:lnTo>
                  <a:pt x="140" y="142"/>
                </a:lnTo>
                <a:lnTo>
                  <a:pt x="140" y="144"/>
                </a:lnTo>
                <a:lnTo>
                  <a:pt x="140" y="144"/>
                </a:lnTo>
                <a:lnTo>
                  <a:pt x="140" y="144"/>
                </a:lnTo>
                <a:lnTo>
                  <a:pt x="140" y="144"/>
                </a:lnTo>
                <a:lnTo>
                  <a:pt x="140" y="144"/>
                </a:lnTo>
                <a:lnTo>
                  <a:pt x="140" y="144"/>
                </a:lnTo>
                <a:lnTo>
                  <a:pt x="140" y="146"/>
                </a:lnTo>
                <a:lnTo>
                  <a:pt x="140" y="146"/>
                </a:lnTo>
                <a:lnTo>
                  <a:pt x="140" y="146"/>
                </a:lnTo>
                <a:lnTo>
                  <a:pt x="140" y="146"/>
                </a:lnTo>
                <a:lnTo>
                  <a:pt x="140" y="144"/>
                </a:lnTo>
                <a:lnTo>
                  <a:pt x="140" y="144"/>
                </a:lnTo>
                <a:lnTo>
                  <a:pt x="140" y="144"/>
                </a:lnTo>
                <a:lnTo>
                  <a:pt x="140" y="144"/>
                </a:lnTo>
                <a:lnTo>
                  <a:pt x="140" y="144"/>
                </a:lnTo>
                <a:lnTo>
                  <a:pt x="142" y="144"/>
                </a:lnTo>
                <a:lnTo>
                  <a:pt x="142" y="142"/>
                </a:lnTo>
                <a:lnTo>
                  <a:pt x="142" y="142"/>
                </a:lnTo>
                <a:lnTo>
                  <a:pt x="142" y="142"/>
                </a:lnTo>
                <a:lnTo>
                  <a:pt x="142" y="142"/>
                </a:lnTo>
                <a:lnTo>
                  <a:pt x="142" y="142"/>
                </a:lnTo>
                <a:lnTo>
                  <a:pt x="142" y="142"/>
                </a:lnTo>
                <a:lnTo>
                  <a:pt x="142" y="142"/>
                </a:lnTo>
                <a:lnTo>
                  <a:pt x="142" y="142"/>
                </a:lnTo>
                <a:lnTo>
                  <a:pt x="142" y="142"/>
                </a:lnTo>
                <a:lnTo>
                  <a:pt x="144" y="140"/>
                </a:lnTo>
                <a:lnTo>
                  <a:pt x="144" y="140"/>
                </a:lnTo>
                <a:lnTo>
                  <a:pt x="144" y="140"/>
                </a:lnTo>
                <a:lnTo>
                  <a:pt x="144" y="140"/>
                </a:lnTo>
                <a:lnTo>
                  <a:pt x="144" y="138"/>
                </a:lnTo>
                <a:lnTo>
                  <a:pt x="144" y="138"/>
                </a:lnTo>
                <a:lnTo>
                  <a:pt x="144" y="138"/>
                </a:lnTo>
                <a:lnTo>
                  <a:pt x="144" y="138"/>
                </a:lnTo>
                <a:lnTo>
                  <a:pt x="146" y="138"/>
                </a:lnTo>
                <a:lnTo>
                  <a:pt x="146" y="138"/>
                </a:lnTo>
                <a:lnTo>
                  <a:pt x="146" y="138"/>
                </a:lnTo>
                <a:lnTo>
                  <a:pt x="146" y="138"/>
                </a:lnTo>
                <a:lnTo>
                  <a:pt x="148" y="138"/>
                </a:lnTo>
                <a:lnTo>
                  <a:pt x="148" y="138"/>
                </a:lnTo>
                <a:lnTo>
                  <a:pt x="150" y="138"/>
                </a:lnTo>
                <a:lnTo>
                  <a:pt x="150" y="138"/>
                </a:lnTo>
                <a:lnTo>
                  <a:pt x="150" y="138"/>
                </a:lnTo>
                <a:lnTo>
                  <a:pt x="150" y="138"/>
                </a:lnTo>
                <a:lnTo>
                  <a:pt x="150" y="138"/>
                </a:lnTo>
                <a:lnTo>
                  <a:pt x="150" y="138"/>
                </a:lnTo>
                <a:lnTo>
                  <a:pt x="150" y="138"/>
                </a:lnTo>
                <a:lnTo>
                  <a:pt x="150" y="138"/>
                </a:lnTo>
                <a:lnTo>
                  <a:pt x="150" y="138"/>
                </a:lnTo>
                <a:lnTo>
                  <a:pt x="150" y="138"/>
                </a:lnTo>
                <a:lnTo>
                  <a:pt x="152" y="138"/>
                </a:lnTo>
                <a:lnTo>
                  <a:pt x="152" y="138"/>
                </a:lnTo>
                <a:lnTo>
                  <a:pt x="152" y="138"/>
                </a:lnTo>
                <a:lnTo>
                  <a:pt x="154" y="140"/>
                </a:lnTo>
                <a:lnTo>
                  <a:pt x="156" y="140"/>
                </a:lnTo>
                <a:lnTo>
                  <a:pt x="156" y="140"/>
                </a:lnTo>
                <a:lnTo>
                  <a:pt x="156" y="140"/>
                </a:lnTo>
                <a:lnTo>
                  <a:pt x="156" y="140"/>
                </a:lnTo>
                <a:lnTo>
                  <a:pt x="156" y="140"/>
                </a:lnTo>
                <a:lnTo>
                  <a:pt x="156" y="140"/>
                </a:lnTo>
                <a:lnTo>
                  <a:pt x="156" y="140"/>
                </a:lnTo>
                <a:lnTo>
                  <a:pt x="156" y="140"/>
                </a:lnTo>
                <a:lnTo>
                  <a:pt x="156" y="140"/>
                </a:lnTo>
                <a:lnTo>
                  <a:pt x="156" y="140"/>
                </a:lnTo>
                <a:lnTo>
                  <a:pt x="156" y="142"/>
                </a:lnTo>
                <a:lnTo>
                  <a:pt x="156" y="142"/>
                </a:lnTo>
                <a:lnTo>
                  <a:pt x="156" y="142"/>
                </a:lnTo>
                <a:lnTo>
                  <a:pt x="156" y="142"/>
                </a:lnTo>
                <a:lnTo>
                  <a:pt x="156" y="142"/>
                </a:lnTo>
                <a:lnTo>
                  <a:pt x="156" y="142"/>
                </a:lnTo>
                <a:lnTo>
                  <a:pt x="156" y="142"/>
                </a:lnTo>
                <a:lnTo>
                  <a:pt x="156" y="144"/>
                </a:lnTo>
                <a:lnTo>
                  <a:pt x="156" y="144"/>
                </a:lnTo>
                <a:lnTo>
                  <a:pt x="156" y="144"/>
                </a:lnTo>
                <a:lnTo>
                  <a:pt x="156" y="144"/>
                </a:lnTo>
                <a:lnTo>
                  <a:pt x="156" y="144"/>
                </a:lnTo>
                <a:lnTo>
                  <a:pt x="158" y="144"/>
                </a:lnTo>
                <a:lnTo>
                  <a:pt x="158" y="144"/>
                </a:lnTo>
                <a:lnTo>
                  <a:pt x="158" y="144"/>
                </a:lnTo>
                <a:lnTo>
                  <a:pt x="158" y="144"/>
                </a:lnTo>
                <a:lnTo>
                  <a:pt x="158" y="144"/>
                </a:lnTo>
                <a:lnTo>
                  <a:pt x="158" y="146"/>
                </a:lnTo>
                <a:lnTo>
                  <a:pt x="158" y="146"/>
                </a:lnTo>
                <a:lnTo>
                  <a:pt x="158" y="146"/>
                </a:lnTo>
                <a:lnTo>
                  <a:pt x="158" y="146"/>
                </a:lnTo>
                <a:lnTo>
                  <a:pt x="158" y="146"/>
                </a:lnTo>
                <a:lnTo>
                  <a:pt x="158" y="148"/>
                </a:lnTo>
                <a:lnTo>
                  <a:pt x="158" y="148"/>
                </a:lnTo>
                <a:lnTo>
                  <a:pt x="158" y="148"/>
                </a:lnTo>
                <a:lnTo>
                  <a:pt x="158" y="148"/>
                </a:lnTo>
                <a:lnTo>
                  <a:pt x="158" y="148"/>
                </a:lnTo>
                <a:lnTo>
                  <a:pt x="158" y="148"/>
                </a:lnTo>
                <a:lnTo>
                  <a:pt x="160" y="148"/>
                </a:lnTo>
                <a:lnTo>
                  <a:pt x="160" y="148"/>
                </a:lnTo>
                <a:lnTo>
                  <a:pt x="160" y="148"/>
                </a:lnTo>
                <a:lnTo>
                  <a:pt x="160" y="148"/>
                </a:lnTo>
                <a:lnTo>
                  <a:pt x="160" y="148"/>
                </a:lnTo>
                <a:lnTo>
                  <a:pt x="160" y="148"/>
                </a:lnTo>
                <a:lnTo>
                  <a:pt x="160" y="148"/>
                </a:lnTo>
                <a:lnTo>
                  <a:pt x="160" y="148"/>
                </a:lnTo>
                <a:lnTo>
                  <a:pt x="160" y="148"/>
                </a:lnTo>
                <a:lnTo>
                  <a:pt x="162" y="148"/>
                </a:lnTo>
                <a:lnTo>
                  <a:pt x="162" y="150"/>
                </a:lnTo>
                <a:lnTo>
                  <a:pt x="162" y="150"/>
                </a:lnTo>
                <a:lnTo>
                  <a:pt x="162" y="150"/>
                </a:lnTo>
                <a:lnTo>
                  <a:pt x="162" y="150"/>
                </a:lnTo>
                <a:lnTo>
                  <a:pt x="162" y="152"/>
                </a:lnTo>
                <a:lnTo>
                  <a:pt x="162" y="154"/>
                </a:lnTo>
                <a:lnTo>
                  <a:pt x="162" y="154"/>
                </a:lnTo>
                <a:lnTo>
                  <a:pt x="162" y="154"/>
                </a:lnTo>
                <a:lnTo>
                  <a:pt x="162" y="154"/>
                </a:lnTo>
                <a:lnTo>
                  <a:pt x="162" y="154"/>
                </a:lnTo>
                <a:lnTo>
                  <a:pt x="160" y="154"/>
                </a:lnTo>
                <a:lnTo>
                  <a:pt x="160" y="154"/>
                </a:lnTo>
                <a:lnTo>
                  <a:pt x="160" y="154"/>
                </a:lnTo>
                <a:lnTo>
                  <a:pt x="160" y="154"/>
                </a:lnTo>
                <a:lnTo>
                  <a:pt x="160" y="156"/>
                </a:lnTo>
                <a:lnTo>
                  <a:pt x="160" y="156"/>
                </a:lnTo>
                <a:lnTo>
                  <a:pt x="160" y="156"/>
                </a:lnTo>
                <a:lnTo>
                  <a:pt x="160" y="156"/>
                </a:lnTo>
                <a:lnTo>
                  <a:pt x="158" y="156"/>
                </a:lnTo>
                <a:lnTo>
                  <a:pt x="158" y="156"/>
                </a:lnTo>
                <a:lnTo>
                  <a:pt x="158" y="160"/>
                </a:lnTo>
                <a:lnTo>
                  <a:pt x="158" y="160"/>
                </a:lnTo>
                <a:lnTo>
                  <a:pt x="158" y="160"/>
                </a:lnTo>
                <a:lnTo>
                  <a:pt x="158" y="160"/>
                </a:lnTo>
                <a:lnTo>
                  <a:pt x="158" y="162"/>
                </a:lnTo>
                <a:lnTo>
                  <a:pt x="158" y="162"/>
                </a:lnTo>
                <a:lnTo>
                  <a:pt x="158" y="162"/>
                </a:lnTo>
                <a:lnTo>
                  <a:pt x="158" y="162"/>
                </a:lnTo>
                <a:lnTo>
                  <a:pt x="160" y="162"/>
                </a:lnTo>
                <a:lnTo>
                  <a:pt x="160" y="162"/>
                </a:lnTo>
                <a:lnTo>
                  <a:pt x="160" y="162"/>
                </a:lnTo>
                <a:lnTo>
                  <a:pt x="160" y="164"/>
                </a:lnTo>
                <a:lnTo>
                  <a:pt x="160" y="164"/>
                </a:lnTo>
                <a:lnTo>
                  <a:pt x="160" y="164"/>
                </a:lnTo>
                <a:lnTo>
                  <a:pt x="160" y="164"/>
                </a:lnTo>
                <a:lnTo>
                  <a:pt x="160" y="164"/>
                </a:lnTo>
                <a:lnTo>
                  <a:pt x="158" y="166"/>
                </a:lnTo>
                <a:lnTo>
                  <a:pt x="158" y="166"/>
                </a:lnTo>
                <a:lnTo>
                  <a:pt x="158" y="166"/>
                </a:lnTo>
                <a:lnTo>
                  <a:pt x="158" y="166"/>
                </a:lnTo>
                <a:lnTo>
                  <a:pt x="158" y="166"/>
                </a:lnTo>
                <a:lnTo>
                  <a:pt x="158" y="168"/>
                </a:lnTo>
                <a:lnTo>
                  <a:pt x="158" y="168"/>
                </a:lnTo>
                <a:lnTo>
                  <a:pt x="158" y="168"/>
                </a:lnTo>
                <a:lnTo>
                  <a:pt x="158" y="170"/>
                </a:lnTo>
                <a:lnTo>
                  <a:pt x="158" y="170"/>
                </a:lnTo>
                <a:lnTo>
                  <a:pt x="158" y="170"/>
                </a:lnTo>
                <a:lnTo>
                  <a:pt x="158" y="170"/>
                </a:lnTo>
                <a:lnTo>
                  <a:pt x="158" y="170"/>
                </a:lnTo>
                <a:lnTo>
                  <a:pt x="158" y="172"/>
                </a:lnTo>
                <a:lnTo>
                  <a:pt x="158" y="172"/>
                </a:lnTo>
                <a:lnTo>
                  <a:pt x="158" y="172"/>
                </a:lnTo>
                <a:lnTo>
                  <a:pt x="158" y="172"/>
                </a:lnTo>
                <a:lnTo>
                  <a:pt x="158" y="174"/>
                </a:lnTo>
                <a:lnTo>
                  <a:pt x="158" y="174"/>
                </a:lnTo>
                <a:lnTo>
                  <a:pt x="158" y="174"/>
                </a:lnTo>
                <a:lnTo>
                  <a:pt x="158" y="178"/>
                </a:lnTo>
                <a:lnTo>
                  <a:pt x="158" y="178"/>
                </a:lnTo>
                <a:lnTo>
                  <a:pt x="158" y="178"/>
                </a:lnTo>
                <a:lnTo>
                  <a:pt x="158" y="178"/>
                </a:lnTo>
                <a:lnTo>
                  <a:pt x="158" y="180"/>
                </a:lnTo>
                <a:lnTo>
                  <a:pt x="158" y="180"/>
                </a:lnTo>
                <a:lnTo>
                  <a:pt x="158" y="180"/>
                </a:lnTo>
                <a:lnTo>
                  <a:pt x="158" y="180"/>
                </a:lnTo>
                <a:lnTo>
                  <a:pt x="158" y="182"/>
                </a:lnTo>
                <a:lnTo>
                  <a:pt x="158" y="184"/>
                </a:lnTo>
                <a:lnTo>
                  <a:pt x="156" y="192"/>
                </a:lnTo>
                <a:lnTo>
                  <a:pt x="156" y="192"/>
                </a:lnTo>
                <a:lnTo>
                  <a:pt x="156" y="192"/>
                </a:lnTo>
                <a:lnTo>
                  <a:pt x="156" y="192"/>
                </a:lnTo>
                <a:lnTo>
                  <a:pt x="156" y="192"/>
                </a:lnTo>
                <a:lnTo>
                  <a:pt x="156" y="192"/>
                </a:lnTo>
                <a:lnTo>
                  <a:pt x="156" y="192"/>
                </a:lnTo>
                <a:lnTo>
                  <a:pt x="156" y="196"/>
                </a:lnTo>
                <a:lnTo>
                  <a:pt x="156" y="196"/>
                </a:lnTo>
                <a:lnTo>
                  <a:pt x="156" y="196"/>
                </a:lnTo>
                <a:lnTo>
                  <a:pt x="156" y="196"/>
                </a:lnTo>
                <a:lnTo>
                  <a:pt x="154" y="198"/>
                </a:lnTo>
                <a:lnTo>
                  <a:pt x="154" y="198"/>
                </a:lnTo>
                <a:lnTo>
                  <a:pt x="154" y="196"/>
                </a:lnTo>
                <a:lnTo>
                  <a:pt x="150" y="190"/>
                </a:lnTo>
                <a:lnTo>
                  <a:pt x="148" y="190"/>
                </a:lnTo>
                <a:lnTo>
                  <a:pt x="148" y="190"/>
                </a:lnTo>
                <a:lnTo>
                  <a:pt x="148" y="190"/>
                </a:lnTo>
                <a:lnTo>
                  <a:pt x="148" y="190"/>
                </a:lnTo>
                <a:lnTo>
                  <a:pt x="146" y="192"/>
                </a:lnTo>
                <a:lnTo>
                  <a:pt x="148" y="194"/>
                </a:lnTo>
                <a:lnTo>
                  <a:pt x="148" y="196"/>
                </a:lnTo>
                <a:lnTo>
                  <a:pt x="148" y="196"/>
                </a:lnTo>
                <a:lnTo>
                  <a:pt x="148" y="196"/>
                </a:lnTo>
                <a:lnTo>
                  <a:pt x="148" y="196"/>
                </a:lnTo>
                <a:lnTo>
                  <a:pt x="146" y="196"/>
                </a:lnTo>
                <a:lnTo>
                  <a:pt x="146" y="196"/>
                </a:lnTo>
                <a:lnTo>
                  <a:pt x="146" y="194"/>
                </a:lnTo>
                <a:lnTo>
                  <a:pt x="144" y="194"/>
                </a:lnTo>
                <a:lnTo>
                  <a:pt x="142" y="194"/>
                </a:lnTo>
                <a:lnTo>
                  <a:pt x="142" y="192"/>
                </a:lnTo>
                <a:lnTo>
                  <a:pt x="140" y="192"/>
                </a:lnTo>
                <a:lnTo>
                  <a:pt x="140" y="192"/>
                </a:lnTo>
                <a:lnTo>
                  <a:pt x="140" y="192"/>
                </a:lnTo>
                <a:lnTo>
                  <a:pt x="140" y="192"/>
                </a:lnTo>
                <a:lnTo>
                  <a:pt x="140" y="190"/>
                </a:lnTo>
                <a:lnTo>
                  <a:pt x="140" y="190"/>
                </a:lnTo>
                <a:lnTo>
                  <a:pt x="140" y="190"/>
                </a:lnTo>
                <a:lnTo>
                  <a:pt x="140" y="190"/>
                </a:lnTo>
                <a:lnTo>
                  <a:pt x="138" y="190"/>
                </a:lnTo>
                <a:lnTo>
                  <a:pt x="138" y="190"/>
                </a:lnTo>
                <a:lnTo>
                  <a:pt x="138" y="190"/>
                </a:lnTo>
                <a:lnTo>
                  <a:pt x="138" y="190"/>
                </a:lnTo>
                <a:lnTo>
                  <a:pt x="138" y="190"/>
                </a:lnTo>
                <a:lnTo>
                  <a:pt x="138" y="190"/>
                </a:lnTo>
                <a:lnTo>
                  <a:pt x="138" y="192"/>
                </a:lnTo>
                <a:lnTo>
                  <a:pt x="138" y="192"/>
                </a:lnTo>
                <a:lnTo>
                  <a:pt x="138" y="192"/>
                </a:lnTo>
                <a:lnTo>
                  <a:pt x="138" y="192"/>
                </a:lnTo>
                <a:lnTo>
                  <a:pt x="138" y="192"/>
                </a:lnTo>
                <a:lnTo>
                  <a:pt x="138" y="194"/>
                </a:lnTo>
                <a:lnTo>
                  <a:pt x="138" y="194"/>
                </a:lnTo>
                <a:lnTo>
                  <a:pt x="138" y="194"/>
                </a:lnTo>
                <a:lnTo>
                  <a:pt x="138" y="194"/>
                </a:lnTo>
                <a:lnTo>
                  <a:pt x="138" y="194"/>
                </a:lnTo>
                <a:lnTo>
                  <a:pt x="140" y="196"/>
                </a:lnTo>
                <a:lnTo>
                  <a:pt x="140" y="196"/>
                </a:lnTo>
                <a:lnTo>
                  <a:pt x="140" y="196"/>
                </a:lnTo>
                <a:lnTo>
                  <a:pt x="140" y="198"/>
                </a:lnTo>
                <a:lnTo>
                  <a:pt x="140" y="198"/>
                </a:lnTo>
                <a:lnTo>
                  <a:pt x="140" y="198"/>
                </a:lnTo>
                <a:lnTo>
                  <a:pt x="140" y="198"/>
                </a:lnTo>
                <a:lnTo>
                  <a:pt x="140" y="198"/>
                </a:lnTo>
                <a:lnTo>
                  <a:pt x="138" y="198"/>
                </a:lnTo>
                <a:lnTo>
                  <a:pt x="138" y="198"/>
                </a:lnTo>
                <a:lnTo>
                  <a:pt x="138" y="198"/>
                </a:lnTo>
                <a:lnTo>
                  <a:pt x="138" y="196"/>
                </a:lnTo>
                <a:lnTo>
                  <a:pt x="138" y="196"/>
                </a:lnTo>
                <a:lnTo>
                  <a:pt x="138" y="196"/>
                </a:lnTo>
                <a:lnTo>
                  <a:pt x="138" y="196"/>
                </a:lnTo>
                <a:lnTo>
                  <a:pt x="136" y="194"/>
                </a:lnTo>
                <a:lnTo>
                  <a:pt x="134" y="194"/>
                </a:lnTo>
                <a:lnTo>
                  <a:pt x="134" y="192"/>
                </a:lnTo>
                <a:lnTo>
                  <a:pt x="134" y="192"/>
                </a:lnTo>
                <a:lnTo>
                  <a:pt x="134" y="192"/>
                </a:lnTo>
                <a:lnTo>
                  <a:pt x="134" y="192"/>
                </a:lnTo>
                <a:lnTo>
                  <a:pt x="134" y="192"/>
                </a:lnTo>
                <a:lnTo>
                  <a:pt x="134" y="192"/>
                </a:lnTo>
                <a:lnTo>
                  <a:pt x="132" y="190"/>
                </a:lnTo>
                <a:lnTo>
                  <a:pt x="132" y="190"/>
                </a:lnTo>
                <a:lnTo>
                  <a:pt x="130" y="188"/>
                </a:lnTo>
                <a:lnTo>
                  <a:pt x="130" y="186"/>
                </a:lnTo>
                <a:lnTo>
                  <a:pt x="128" y="184"/>
                </a:lnTo>
                <a:lnTo>
                  <a:pt x="128" y="184"/>
                </a:lnTo>
                <a:lnTo>
                  <a:pt x="126" y="182"/>
                </a:lnTo>
                <a:lnTo>
                  <a:pt x="126" y="182"/>
                </a:lnTo>
                <a:lnTo>
                  <a:pt x="126" y="182"/>
                </a:lnTo>
                <a:lnTo>
                  <a:pt x="124" y="182"/>
                </a:lnTo>
                <a:lnTo>
                  <a:pt x="124" y="182"/>
                </a:lnTo>
                <a:lnTo>
                  <a:pt x="124" y="180"/>
                </a:lnTo>
                <a:lnTo>
                  <a:pt x="124" y="180"/>
                </a:lnTo>
                <a:lnTo>
                  <a:pt x="122" y="180"/>
                </a:lnTo>
                <a:lnTo>
                  <a:pt x="122" y="180"/>
                </a:lnTo>
                <a:lnTo>
                  <a:pt x="120" y="178"/>
                </a:lnTo>
                <a:lnTo>
                  <a:pt x="120" y="178"/>
                </a:lnTo>
                <a:lnTo>
                  <a:pt x="120" y="178"/>
                </a:lnTo>
                <a:lnTo>
                  <a:pt x="120" y="178"/>
                </a:lnTo>
                <a:lnTo>
                  <a:pt x="120" y="178"/>
                </a:lnTo>
                <a:lnTo>
                  <a:pt x="120" y="176"/>
                </a:lnTo>
                <a:lnTo>
                  <a:pt x="118" y="176"/>
                </a:lnTo>
                <a:lnTo>
                  <a:pt x="118" y="176"/>
                </a:lnTo>
                <a:lnTo>
                  <a:pt x="116" y="174"/>
                </a:lnTo>
                <a:lnTo>
                  <a:pt x="116" y="174"/>
                </a:lnTo>
                <a:lnTo>
                  <a:pt x="114" y="172"/>
                </a:lnTo>
                <a:lnTo>
                  <a:pt x="114" y="172"/>
                </a:lnTo>
                <a:lnTo>
                  <a:pt x="114" y="172"/>
                </a:lnTo>
                <a:lnTo>
                  <a:pt x="112" y="170"/>
                </a:lnTo>
                <a:lnTo>
                  <a:pt x="112" y="170"/>
                </a:lnTo>
                <a:lnTo>
                  <a:pt x="110" y="170"/>
                </a:lnTo>
                <a:lnTo>
                  <a:pt x="110" y="170"/>
                </a:lnTo>
                <a:lnTo>
                  <a:pt x="110" y="168"/>
                </a:lnTo>
                <a:lnTo>
                  <a:pt x="110" y="168"/>
                </a:lnTo>
                <a:lnTo>
                  <a:pt x="108" y="168"/>
                </a:lnTo>
                <a:lnTo>
                  <a:pt x="108" y="168"/>
                </a:lnTo>
                <a:lnTo>
                  <a:pt x="106" y="166"/>
                </a:lnTo>
                <a:lnTo>
                  <a:pt x="106" y="166"/>
                </a:lnTo>
                <a:lnTo>
                  <a:pt x="106" y="166"/>
                </a:lnTo>
                <a:lnTo>
                  <a:pt x="106" y="166"/>
                </a:lnTo>
                <a:lnTo>
                  <a:pt x="106" y="164"/>
                </a:lnTo>
                <a:lnTo>
                  <a:pt x="106" y="164"/>
                </a:lnTo>
                <a:lnTo>
                  <a:pt x="106" y="164"/>
                </a:lnTo>
                <a:lnTo>
                  <a:pt x="106" y="162"/>
                </a:lnTo>
                <a:lnTo>
                  <a:pt x="106" y="160"/>
                </a:lnTo>
                <a:lnTo>
                  <a:pt x="106" y="160"/>
                </a:lnTo>
                <a:lnTo>
                  <a:pt x="106" y="160"/>
                </a:lnTo>
                <a:lnTo>
                  <a:pt x="104" y="160"/>
                </a:lnTo>
                <a:lnTo>
                  <a:pt x="104" y="158"/>
                </a:lnTo>
                <a:lnTo>
                  <a:pt x="102" y="158"/>
                </a:lnTo>
                <a:lnTo>
                  <a:pt x="100" y="156"/>
                </a:lnTo>
                <a:lnTo>
                  <a:pt x="96" y="154"/>
                </a:lnTo>
                <a:lnTo>
                  <a:pt x="96" y="154"/>
                </a:lnTo>
                <a:lnTo>
                  <a:pt x="96" y="154"/>
                </a:lnTo>
                <a:lnTo>
                  <a:pt x="96" y="152"/>
                </a:lnTo>
                <a:lnTo>
                  <a:pt x="94" y="150"/>
                </a:lnTo>
                <a:lnTo>
                  <a:pt x="94" y="150"/>
                </a:lnTo>
                <a:lnTo>
                  <a:pt x="94" y="150"/>
                </a:lnTo>
                <a:lnTo>
                  <a:pt x="94" y="150"/>
                </a:lnTo>
                <a:lnTo>
                  <a:pt x="94" y="148"/>
                </a:lnTo>
                <a:lnTo>
                  <a:pt x="92" y="144"/>
                </a:lnTo>
                <a:lnTo>
                  <a:pt x="92" y="144"/>
                </a:lnTo>
                <a:lnTo>
                  <a:pt x="92" y="144"/>
                </a:lnTo>
                <a:lnTo>
                  <a:pt x="92" y="144"/>
                </a:lnTo>
                <a:lnTo>
                  <a:pt x="92" y="144"/>
                </a:lnTo>
                <a:lnTo>
                  <a:pt x="92" y="144"/>
                </a:lnTo>
                <a:lnTo>
                  <a:pt x="90" y="144"/>
                </a:lnTo>
                <a:lnTo>
                  <a:pt x="90" y="144"/>
                </a:lnTo>
                <a:lnTo>
                  <a:pt x="90" y="142"/>
                </a:lnTo>
                <a:lnTo>
                  <a:pt x="90" y="142"/>
                </a:lnTo>
                <a:lnTo>
                  <a:pt x="90" y="142"/>
                </a:lnTo>
                <a:lnTo>
                  <a:pt x="90" y="142"/>
                </a:lnTo>
                <a:lnTo>
                  <a:pt x="88" y="142"/>
                </a:lnTo>
                <a:lnTo>
                  <a:pt x="88" y="140"/>
                </a:lnTo>
                <a:lnTo>
                  <a:pt x="88" y="140"/>
                </a:lnTo>
                <a:lnTo>
                  <a:pt x="88" y="140"/>
                </a:lnTo>
                <a:lnTo>
                  <a:pt x="86" y="138"/>
                </a:lnTo>
                <a:lnTo>
                  <a:pt x="86" y="138"/>
                </a:lnTo>
                <a:lnTo>
                  <a:pt x="86" y="136"/>
                </a:lnTo>
                <a:lnTo>
                  <a:pt x="86" y="136"/>
                </a:lnTo>
                <a:lnTo>
                  <a:pt x="86" y="134"/>
                </a:lnTo>
                <a:lnTo>
                  <a:pt x="86" y="134"/>
                </a:lnTo>
                <a:lnTo>
                  <a:pt x="86" y="134"/>
                </a:lnTo>
                <a:lnTo>
                  <a:pt x="86" y="134"/>
                </a:lnTo>
                <a:lnTo>
                  <a:pt x="86" y="134"/>
                </a:lnTo>
                <a:lnTo>
                  <a:pt x="86" y="134"/>
                </a:lnTo>
                <a:lnTo>
                  <a:pt x="86" y="132"/>
                </a:lnTo>
                <a:lnTo>
                  <a:pt x="86" y="132"/>
                </a:lnTo>
                <a:lnTo>
                  <a:pt x="86" y="132"/>
                </a:lnTo>
                <a:lnTo>
                  <a:pt x="86" y="132"/>
                </a:lnTo>
                <a:lnTo>
                  <a:pt x="86" y="130"/>
                </a:lnTo>
                <a:lnTo>
                  <a:pt x="86" y="130"/>
                </a:lnTo>
                <a:lnTo>
                  <a:pt x="84" y="128"/>
                </a:lnTo>
                <a:lnTo>
                  <a:pt x="84" y="128"/>
                </a:lnTo>
                <a:lnTo>
                  <a:pt x="84" y="126"/>
                </a:lnTo>
                <a:lnTo>
                  <a:pt x="84" y="126"/>
                </a:lnTo>
                <a:lnTo>
                  <a:pt x="84" y="126"/>
                </a:lnTo>
                <a:lnTo>
                  <a:pt x="82" y="126"/>
                </a:lnTo>
                <a:lnTo>
                  <a:pt x="82" y="124"/>
                </a:lnTo>
                <a:lnTo>
                  <a:pt x="82" y="122"/>
                </a:lnTo>
                <a:lnTo>
                  <a:pt x="82" y="122"/>
                </a:lnTo>
                <a:lnTo>
                  <a:pt x="82" y="122"/>
                </a:lnTo>
                <a:lnTo>
                  <a:pt x="82" y="122"/>
                </a:lnTo>
                <a:lnTo>
                  <a:pt x="80" y="120"/>
                </a:lnTo>
                <a:lnTo>
                  <a:pt x="80" y="118"/>
                </a:lnTo>
                <a:lnTo>
                  <a:pt x="80" y="116"/>
                </a:lnTo>
                <a:lnTo>
                  <a:pt x="78" y="114"/>
                </a:lnTo>
                <a:lnTo>
                  <a:pt x="78" y="114"/>
                </a:lnTo>
                <a:lnTo>
                  <a:pt x="78" y="114"/>
                </a:lnTo>
                <a:lnTo>
                  <a:pt x="78" y="112"/>
                </a:lnTo>
                <a:lnTo>
                  <a:pt x="76" y="112"/>
                </a:lnTo>
                <a:lnTo>
                  <a:pt x="76" y="110"/>
                </a:lnTo>
                <a:lnTo>
                  <a:pt x="76" y="110"/>
                </a:lnTo>
                <a:lnTo>
                  <a:pt x="76" y="110"/>
                </a:lnTo>
                <a:lnTo>
                  <a:pt x="76" y="110"/>
                </a:lnTo>
                <a:lnTo>
                  <a:pt x="76" y="110"/>
                </a:lnTo>
                <a:lnTo>
                  <a:pt x="76" y="108"/>
                </a:lnTo>
                <a:lnTo>
                  <a:pt x="74" y="108"/>
                </a:lnTo>
                <a:lnTo>
                  <a:pt x="74" y="108"/>
                </a:lnTo>
                <a:lnTo>
                  <a:pt x="74" y="108"/>
                </a:lnTo>
                <a:lnTo>
                  <a:pt x="74" y="106"/>
                </a:lnTo>
                <a:lnTo>
                  <a:pt x="74" y="106"/>
                </a:lnTo>
                <a:lnTo>
                  <a:pt x="72" y="106"/>
                </a:lnTo>
                <a:lnTo>
                  <a:pt x="70" y="104"/>
                </a:lnTo>
                <a:lnTo>
                  <a:pt x="70" y="104"/>
                </a:lnTo>
                <a:lnTo>
                  <a:pt x="70" y="102"/>
                </a:lnTo>
                <a:lnTo>
                  <a:pt x="70" y="102"/>
                </a:lnTo>
                <a:lnTo>
                  <a:pt x="70" y="102"/>
                </a:lnTo>
                <a:lnTo>
                  <a:pt x="70" y="100"/>
                </a:lnTo>
                <a:lnTo>
                  <a:pt x="70" y="100"/>
                </a:lnTo>
                <a:lnTo>
                  <a:pt x="70" y="100"/>
                </a:lnTo>
                <a:lnTo>
                  <a:pt x="70" y="100"/>
                </a:lnTo>
                <a:lnTo>
                  <a:pt x="70" y="100"/>
                </a:lnTo>
                <a:lnTo>
                  <a:pt x="70" y="100"/>
                </a:lnTo>
                <a:lnTo>
                  <a:pt x="68" y="98"/>
                </a:lnTo>
                <a:lnTo>
                  <a:pt x="68" y="98"/>
                </a:lnTo>
                <a:lnTo>
                  <a:pt x="68" y="98"/>
                </a:lnTo>
                <a:lnTo>
                  <a:pt x="68" y="98"/>
                </a:lnTo>
                <a:lnTo>
                  <a:pt x="64" y="96"/>
                </a:lnTo>
                <a:lnTo>
                  <a:pt x="64" y="96"/>
                </a:lnTo>
                <a:lnTo>
                  <a:pt x="64" y="96"/>
                </a:lnTo>
                <a:lnTo>
                  <a:pt x="64" y="96"/>
                </a:lnTo>
                <a:lnTo>
                  <a:pt x="64" y="96"/>
                </a:lnTo>
                <a:lnTo>
                  <a:pt x="64" y="96"/>
                </a:lnTo>
                <a:lnTo>
                  <a:pt x="62" y="96"/>
                </a:lnTo>
                <a:lnTo>
                  <a:pt x="62" y="96"/>
                </a:lnTo>
                <a:lnTo>
                  <a:pt x="62" y="96"/>
                </a:lnTo>
                <a:lnTo>
                  <a:pt x="62" y="96"/>
                </a:lnTo>
                <a:lnTo>
                  <a:pt x="62" y="96"/>
                </a:lnTo>
                <a:lnTo>
                  <a:pt x="62" y="96"/>
                </a:lnTo>
                <a:lnTo>
                  <a:pt x="62" y="96"/>
                </a:lnTo>
                <a:lnTo>
                  <a:pt x="62" y="96"/>
                </a:lnTo>
                <a:lnTo>
                  <a:pt x="62" y="96"/>
                </a:lnTo>
                <a:lnTo>
                  <a:pt x="60" y="94"/>
                </a:lnTo>
                <a:lnTo>
                  <a:pt x="60" y="94"/>
                </a:lnTo>
                <a:lnTo>
                  <a:pt x="62" y="94"/>
                </a:lnTo>
                <a:lnTo>
                  <a:pt x="60" y="94"/>
                </a:lnTo>
                <a:lnTo>
                  <a:pt x="60" y="94"/>
                </a:lnTo>
                <a:lnTo>
                  <a:pt x="60" y="92"/>
                </a:lnTo>
                <a:lnTo>
                  <a:pt x="60" y="92"/>
                </a:lnTo>
                <a:lnTo>
                  <a:pt x="60" y="90"/>
                </a:lnTo>
                <a:lnTo>
                  <a:pt x="60" y="90"/>
                </a:lnTo>
                <a:lnTo>
                  <a:pt x="60" y="86"/>
                </a:lnTo>
                <a:lnTo>
                  <a:pt x="60" y="86"/>
                </a:lnTo>
                <a:lnTo>
                  <a:pt x="58" y="84"/>
                </a:lnTo>
                <a:lnTo>
                  <a:pt x="58" y="80"/>
                </a:lnTo>
                <a:lnTo>
                  <a:pt x="56" y="78"/>
                </a:lnTo>
                <a:lnTo>
                  <a:pt x="56" y="76"/>
                </a:lnTo>
                <a:lnTo>
                  <a:pt x="54" y="74"/>
                </a:lnTo>
                <a:lnTo>
                  <a:pt x="54" y="74"/>
                </a:lnTo>
                <a:lnTo>
                  <a:pt x="54" y="74"/>
                </a:lnTo>
                <a:lnTo>
                  <a:pt x="54" y="74"/>
                </a:lnTo>
                <a:lnTo>
                  <a:pt x="54" y="74"/>
                </a:lnTo>
                <a:lnTo>
                  <a:pt x="54" y="74"/>
                </a:lnTo>
                <a:lnTo>
                  <a:pt x="54" y="74"/>
                </a:lnTo>
                <a:lnTo>
                  <a:pt x="54" y="74"/>
                </a:lnTo>
                <a:lnTo>
                  <a:pt x="56" y="74"/>
                </a:lnTo>
                <a:lnTo>
                  <a:pt x="56" y="74"/>
                </a:lnTo>
                <a:lnTo>
                  <a:pt x="56" y="74"/>
                </a:lnTo>
                <a:lnTo>
                  <a:pt x="56" y="74"/>
                </a:lnTo>
                <a:lnTo>
                  <a:pt x="56" y="72"/>
                </a:lnTo>
                <a:lnTo>
                  <a:pt x="56" y="72"/>
                </a:lnTo>
                <a:lnTo>
                  <a:pt x="56" y="72"/>
                </a:lnTo>
                <a:lnTo>
                  <a:pt x="56" y="70"/>
                </a:lnTo>
                <a:lnTo>
                  <a:pt x="54" y="70"/>
                </a:lnTo>
                <a:lnTo>
                  <a:pt x="54" y="70"/>
                </a:lnTo>
                <a:lnTo>
                  <a:pt x="54" y="70"/>
                </a:lnTo>
                <a:lnTo>
                  <a:pt x="52" y="68"/>
                </a:lnTo>
                <a:lnTo>
                  <a:pt x="52" y="68"/>
                </a:lnTo>
                <a:lnTo>
                  <a:pt x="52" y="68"/>
                </a:lnTo>
                <a:lnTo>
                  <a:pt x="52" y="66"/>
                </a:lnTo>
                <a:lnTo>
                  <a:pt x="50" y="66"/>
                </a:lnTo>
                <a:lnTo>
                  <a:pt x="50" y="66"/>
                </a:lnTo>
                <a:lnTo>
                  <a:pt x="48" y="64"/>
                </a:lnTo>
                <a:lnTo>
                  <a:pt x="46" y="64"/>
                </a:lnTo>
                <a:lnTo>
                  <a:pt x="46" y="64"/>
                </a:lnTo>
                <a:lnTo>
                  <a:pt x="46" y="62"/>
                </a:lnTo>
                <a:lnTo>
                  <a:pt x="46" y="62"/>
                </a:lnTo>
                <a:lnTo>
                  <a:pt x="44" y="62"/>
                </a:lnTo>
                <a:lnTo>
                  <a:pt x="44" y="62"/>
                </a:lnTo>
                <a:lnTo>
                  <a:pt x="42" y="62"/>
                </a:lnTo>
                <a:lnTo>
                  <a:pt x="42" y="62"/>
                </a:lnTo>
                <a:lnTo>
                  <a:pt x="42" y="62"/>
                </a:lnTo>
                <a:lnTo>
                  <a:pt x="42" y="62"/>
                </a:lnTo>
                <a:lnTo>
                  <a:pt x="42" y="62"/>
                </a:lnTo>
                <a:lnTo>
                  <a:pt x="42" y="62"/>
                </a:lnTo>
                <a:lnTo>
                  <a:pt x="42" y="62"/>
                </a:lnTo>
                <a:lnTo>
                  <a:pt x="42" y="62"/>
                </a:lnTo>
                <a:lnTo>
                  <a:pt x="40" y="62"/>
                </a:lnTo>
                <a:lnTo>
                  <a:pt x="40" y="62"/>
                </a:lnTo>
                <a:lnTo>
                  <a:pt x="38" y="60"/>
                </a:lnTo>
                <a:lnTo>
                  <a:pt x="38" y="60"/>
                </a:lnTo>
                <a:lnTo>
                  <a:pt x="38" y="60"/>
                </a:lnTo>
                <a:lnTo>
                  <a:pt x="38" y="58"/>
                </a:lnTo>
                <a:lnTo>
                  <a:pt x="38" y="58"/>
                </a:lnTo>
                <a:lnTo>
                  <a:pt x="38" y="58"/>
                </a:lnTo>
                <a:lnTo>
                  <a:pt x="38" y="58"/>
                </a:lnTo>
                <a:lnTo>
                  <a:pt x="38" y="56"/>
                </a:lnTo>
                <a:lnTo>
                  <a:pt x="38" y="56"/>
                </a:lnTo>
                <a:lnTo>
                  <a:pt x="38" y="56"/>
                </a:lnTo>
                <a:lnTo>
                  <a:pt x="38" y="54"/>
                </a:lnTo>
                <a:lnTo>
                  <a:pt x="38" y="54"/>
                </a:lnTo>
                <a:lnTo>
                  <a:pt x="38" y="52"/>
                </a:lnTo>
                <a:lnTo>
                  <a:pt x="38" y="52"/>
                </a:lnTo>
                <a:lnTo>
                  <a:pt x="38" y="52"/>
                </a:lnTo>
                <a:lnTo>
                  <a:pt x="38" y="52"/>
                </a:lnTo>
                <a:lnTo>
                  <a:pt x="38" y="52"/>
                </a:lnTo>
                <a:lnTo>
                  <a:pt x="38" y="52"/>
                </a:lnTo>
                <a:lnTo>
                  <a:pt x="38" y="52"/>
                </a:lnTo>
                <a:lnTo>
                  <a:pt x="36" y="52"/>
                </a:lnTo>
                <a:lnTo>
                  <a:pt x="36" y="50"/>
                </a:lnTo>
                <a:lnTo>
                  <a:pt x="36" y="50"/>
                </a:lnTo>
                <a:lnTo>
                  <a:pt x="34" y="50"/>
                </a:lnTo>
                <a:lnTo>
                  <a:pt x="34" y="50"/>
                </a:lnTo>
                <a:lnTo>
                  <a:pt x="34" y="48"/>
                </a:lnTo>
                <a:lnTo>
                  <a:pt x="34" y="48"/>
                </a:lnTo>
                <a:lnTo>
                  <a:pt x="34" y="48"/>
                </a:lnTo>
                <a:lnTo>
                  <a:pt x="34" y="48"/>
                </a:lnTo>
                <a:lnTo>
                  <a:pt x="34" y="48"/>
                </a:lnTo>
                <a:lnTo>
                  <a:pt x="34" y="48"/>
                </a:lnTo>
                <a:lnTo>
                  <a:pt x="32" y="48"/>
                </a:lnTo>
                <a:lnTo>
                  <a:pt x="32" y="46"/>
                </a:lnTo>
                <a:lnTo>
                  <a:pt x="32" y="46"/>
                </a:lnTo>
                <a:lnTo>
                  <a:pt x="32" y="46"/>
                </a:lnTo>
                <a:lnTo>
                  <a:pt x="32" y="46"/>
                </a:lnTo>
                <a:lnTo>
                  <a:pt x="32" y="46"/>
                </a:lnTo>
                <a:lnTo>
                  <a:pt x="32" y="46"/>
                </a:lnTo>
                <a:lnTo>
                  <a:pt x="32" y="46"/>
                </a:lnTo>
                <a:lnTo>
                  <a:pt x="30" y="42"/>
                </a:lnTo>
                <a:lnTo>
                  <a:pt x="30" y="42"/>
                </a:lnTo>
                <a:lnTo>
                  <a:pt x="28" y="42"/>
                </a:lnTo>
                <a:lnTo>
                  <a:pt x="28" y="40"/>
                </a:lnTo>
                <a:lnTo>
                  <a:pt x="26" y="38"/>
                </a:lnTo>
                <a:lnTo>
                  <a:pt x="26" y="38"/>
                </a:lnTo>
                <a:lnTo>
                  <a:pt x="26" y="38"/>
                </a:lnTo>
                <a:lnTo>
                  <a:pt x="26" y="38"/>
                </a:lnTo>
                <a:lnTo>
                  <a:pt x="24" y="36"/>
                </a:lnTo>
                <a:lnTo>
                  <a:pt x="24" y="36"/>
                </a:lnTo>
                <a:lnTo>
                  <a:pt x="24" y="36"/>
                </a:lnTo>
                <a:lnTo>
                  <a:pt x="22" y="36"/>
                </a:lnTo>
                <a:lnTo>
                  <a:pt x="22" y="36"/>
                </a:lnTo>
                <a:lnTo>
                  <a:pt x="22" y="38"/>
                </a:lnTo>
                <a:lnTo>
                  <a:pt x="22" y="38"/>
                </a:lnTo>
                <a:lnTo>
                  <a:pt x="22" y="38"/>
                </a:lnTo>
                <a:lnTo>
                  <a:pt x="22" y="38"/>
                </a:lnTo>
                <a:lnTo>
                  <a:pt x="22" y="36"/>
                </a:lnTo>
                <a:lnTo>
                  <a:pt x="20" y="36"/>
                </a:lnTo>
                <a:lnTo>
                  <a:pt x="20" y="36"/>
                </a:lnTo>
                <a:lnTo>
                  <a:pt x="20" y="36"/>
                </a:lnTo>
                <a:lnTo>
                  <a:pt x="20" y="36"/>
                </a:lnTo>
                <a:lnTo>
                  <a:pt x="20" y="36"/>
                </a:lnTo>
                <a:lnTo>
                  <a:pt x="18" y="34"/>
                </a:lnTo>
                <a:lnTo>
                  <a:pt x="18" y="34"/>
                </a:lnTo>
                <a:lnTo>
                  <a:pt x="18" y="34"/>
                </a:lnTo>
                <a:lnTo>
                  <a:pt x="18" y="34"/>
                </a:lnTo>
                <a:lnTo>
                  <a:pt x="18" y="32"/>
                </a:lnTo>
                <a:lnTo>
                  <a:pt x="18" y="32"/>
                </a:lnTo>
                <a:lnTo>
                  <a:pt x="18" y="32"/>
                </a:lnTo>
                <a:lnTo>
                  <a:pt x="16" y="30"/>
                </a:lnTo>
                <a:lnTo>
                  <a:pt x="16" y="30"/>
                </a:lnTo>
                <a:lnTo>
                  <a:pt x="16" y="30"/>
                </a:lnTo>
                <a:lnTo>
                  <a:pt x="16" y="30"/>
                </a:lnTo>
                <a:lnTo>
                  <a:pt x="16" y="30"/>
                </a:lnTo>
                <a:lnTo>
                  <a:pt x="14" y="30"/>
                </a:lnTo>
                <a:lnTo>
                  <a:pt x="14" y="30"/>
                </a:lnTo>
                <a:lnTo>
                  <a:pt x="14" y="30"/>
                </a:lnTo>
                <a:lnTo>
                  <a:pt x="14" y="30"/>
                </a:lnTo>
                <a:lnTo>
                  <a:pt x="12" y="28"/>
                </a:lnTo>
                <a:lnTo>
                  <a:pt x="12" y="28"/>
                </a:lnTo>
                <a:lnTo>
                  <a:pt x="10" y="26"/>
                </a:lnTo>
                <a:lnTo>
                  <a:pt x="8" y="24"/>
                </a:lnTo>
                <a:lnTo>
                  <a:pt x="8" y="22"/>
                </a:lnTo>
                <a:lnTo>
                  <a:pt x="8" y="22"/>
                </a:lnTo>
                <a:lnTo>
                  <a:pt x="6" y="22"/>
                </a:lnTo>
                <a:lnTo>
                  <a:pt x="4" y="18"/>
                </a:lnTo>
                <a:lnTo>
                  <a:pt x="2" y="14"/>
                </a:lnTo>
                <a:lnTo>
                  <a:pt x="2" y="14"/>
                </a:lnTo>
                <a:lnTo>
                  <a:pt x="2" y="14"/>
                </a:lnTo>
                <a:lnTo>
                  <a:pt x="2" y="14"/>
                </a:lnTo>
                <a:lnTo>
                  <a:pt x="2" y="12"/>
                </a:lnTo>
                <a:lnTo>
                  <a:pt x="2" y="10"/>
                </a:lnTo>
                <a:lnTo>
                  <a:pt x="2" y="10"/>
                </a:lnTo>
                <a:lnTo>
                  <a:pt x="2" y="10"/>
                </a:lnTo>
                <a:lnTo>
                  <a:pt x="2" y="8"/>
                </a:lnTo>
                <a:lnTo>
                  <a:pt x="2" y="8"/>
                </a:lnTo>
                <a:lnTo>
                  <a:pt x="2" y="6"/>
                </a:lnTo>
                <a:lnTo>
                  <a:pt x="2" y="6"/>
                </a:lnTo>
                <a:lnTo>
                  <a:pt x="2" y="6"/>
                </a:lnTo>
                <a:lnTo>
                  <a:pt x="2" y="6"/>
                </a:lnTo>
                <a:lnTo>
                  <a:pt x="2" y="6"/>
                </a:lnTo>
                <a:lnTo>
                  <a:pt x="4" y="6"/>
                </a:lnTo>
                <a:lnTo>
                  <a:pt x="4" y="6"/>
                </a:lnTo>
                <a:lnTo>
                  <a:pt x="4" y="6"/>
                </a:lnTo>
                <a:lnTo>
                  <a:pt x="4" y="6"/>
                </a:lnTo>
                <a:lnTo>
                  <a:pt x="6" y="6"/>
                </a:lnTo>
                <a:lnTo>
                  <a:pt x="6" y="6"/>
                </a:lnTo>
                <a:lnTo>
                  <a:pt x="8" y="6"/>
                </a:lnTo>
                <a:lnTo>
                  <a:pt x="10" y="8"/>
                </a:lnTo>
                <a:lnTo>
                  <a:pt x="10" y="8"/>
                </a:lnTo>
                <a:lnTo>
                  <a:pt x="12" y="8"/>
                </a:lnTo>
                <a:lnTo>
                  <a:pt x="10" y="8"/>
                </a:lnTo>
                <a:lnTo>
                  <a:pt x="12" y="8"/>
                </a:lnTo>
                <a:lnTo>
                  <a:pt x="12" y="8"/>
                </a:lnTo>
                <a:lnTo>
                  <a:pt x="12" y="10"/>
                </a:lnTo>
                <a:lnTo>
                  <a:pt x="12" y="10"/>
                </a:lnTo>
                <a:lnTo>
                  <a:pt x="14" y="12"/>
                </a:lnTo>
                <a:lnTo>
                  <a:pt x="14" y="12"/>
                </a:lnTo>
                <a:lnTo>
                  <a:pt x="14" y="12"/>
                </a:lnTo>
                <a:lnTo>
                  <a:pt x="14" y="12"/>
                </a:lnTo>
                <a:lnTo>
                  <a:pt x="18" y="12"/>
                </a:lnTo>
                <a:lnTo>
                  <a:pt x="18" y="12"/>
                </a:lnTo>
                <a:lnTo>
                  <a:pt x="18" y="12"/>
                </a:lnTo>
                <a:lnTo>
                  <a:pt x="20" y="12"/>
                </a:lnTo>
                <a:lnTo>
                  <a:pt x="22" y="12"/>
                </a:lnTo>
                <a:lnTo>
                  <a:pt x="22" y="12"/>
                </a:lnTo>
                <a:lnTo>
                  <a:pt x="22" y="12"/>
                </a:lnTo>
                <a:lnTo>
                  <a:pt x="22" y="12"/>
                </a:lnTo>
                <a:lnTo>
                  <a:pt x="24" y="12"/>
                </a:lnTo>
                <a:lnTo>
                  <a:pt x="24" y="12"/>
                </a:lnTo>
                <a:lnTo>
                  <a:pt x="24" y="12"/>
                </a:lnTo>
                <a:lnTo>
                  <a:pt x="24" y="12"/>
                </a:lnTo>
                <a:lnTo>
                  <a:pt x="24" y="12"/>
                </a:lnTo>
                <a:lnTo>
                  <a:pt x="24" y="12"/>
                </a:lnTo>
                <a:lnTo>
                  <a:pt x="24" y="12"/>
                </a:lnTo>
                <a:lnTo>
                  <a:pt x="24" y="12"/>
                </a:lnTo>
                <a:lnTo>
                  <a:pt x="24" y="12"/>
                </a:lnTo>
                <a:lnTo>
                  <a:pt x="26" y="12"/>
                </a:lnTo>
                <a:lnTo>
                  <a:pt x="28" y="12"/>
                </a:lnTo>
                <a:lnTo>
                  <a:pt x="28" y="12"/>
                </a:lnTo>
                <a:lnTo>
                  <a:pt x="28" y="12"/>
                </a:lnTo>
                <a:lnTo>
                  <a:pt x="30" y="12"/>
                </a:lnTo>
                <a:lnTo>
                  <a:pt x="30" y="12"/>
                </a:lnTo>
                <a:lnTo>
                  <a:pt x="30" y="12"/>
                </a:lnTo>
                <a:lnTo>
                  <a:pt x="30" y="12"/>
                </a:lnTo>
                <a:lnTo>
                  <a:pt x="30" y="14"/>
                </a:lnTo>
                <a:lnTo>
                  <a:pt x="30" y="14"/>
                </a:lnTo>
                <a:lnTo>
                  <a:pt x="30" y="14"/>
                </a:lnTo>
                <a:lnTo>
                  <a:pt x="30" y="14"/>
                </a:lnTo>
                <a:lnTo>
                  <a:pt x="30" y="14"/>
                </a:lnTo>
                <a:lnTo>
                  <a:pt x="30" y="14"/>
                </a:lnTo>
                <a:lnTo>
                  <a:pt x="30" y="14"/>
                </a:lnTo>
                <a:lnTo>
                  <a:pt x="32" y="14"/>
                </a:lnTo>
                <a:lnTo>
                  <a:pt x="32" y="14"/>
                </a:lnTo>
                <a:lnTo>
                  <a:pt x="32" y="14"/>
                </a:lnTo>
                <a:lnTo>
                  <a:pt x="32" y="14"/>
                </a:lnTo>
                <a:lnTo>
                  <a:pt x="32" y="12"/>
                </a:lnTo>
                <a:lnTo>
                  <a:pt x="34" y="12"/>
                </a:lnTo>
                <a:lnTo>
                  <a:pt x="34" y="12"/>
                </a:lnTo>
                <a:lnTo>
                  <a:pt x="34" y="12"/>
                </a:lnTo>
                <a:lnTo>
                  <a:pt x="34" y="12"/>
                </a:lnTo>
                <a:lnTo>
                  <a:pt x="34" y="12"/>
                </a:lnTo>
                <a:lnTo>
                  <a:pt x="34" y="12"/>
                </a:lnTo>
                <a:lnTo>
                  <a:pt x="36" y="12"/>
                </a:lnTo>
                <a:lnTo>
                  <a:pt x="36" y="12"/>
                </a:lnTo>
                <a:lnTo>
                  <a:pt x="36" y="14"/>
                </a:lnTo>
                <a:lnTo>
                  <a:pt x="36" y="14"/>
                </a:lnTo>
                <a:lnTo>
                  <a:pt x="36" y="14"/>
                </a:lnTo>
                <a:lnTo>
                  <a:pt x="36" y="14"/>
                </a:lnTo>
                <a:lnTo>
                  <a:pt x="38" y="16"/>
                </a:lnTo>
                <a:lnTo>
                  <a:pt x="38" y="16"/>
                </a:lnTo>
                <a:lnTo>
                  <a:pt x="40" y="18"/>
                </a:lnTo>
                <a:lnTo>
                  <a:pt x="42" y="18"/>
                </a:lnTo>
                <a:lnTo>
                  <a:pt x="42" y="18"/>
                </a:lnTo>
                <a:lnTo>
                  <a:pt x="42" y="18"/>
                </a:lnTo>
                <a:lnTo>
                  <a:pt x="42" y="20"/>
                </a:lnTo>
                <a:lnTo>
                  <a:pt x="42" y="20"/>
                </a:lnTo>
                <a:lnTo>
                  <a:pt x="42" y="20"/>
                </a:lnTo>
                <a:lnTo>
                  <a:pt x="42" y="20"/>
                </a:lnTo>
                <a:lnTo>
                  <a:pt x="42" y="20"/>
                </a:lnTo>
                <a:lnTo>
                  <a:pt x="42" y="22"/>
                </a:lnTo>
                <a:lnTo>
                  <a:pt x="42" y="22"/>
                </a:lnTo>
                <a:lnTo>
                  <a:pt x="42" y="24"/>
                </a:lnTo>
                <a:lnTo>
                  <a:pt x="44" y="24"/>
                </a:lnTo>
                <a:lnTo>
                  <a:pt x="44" y="24"/>
                </a:lnTo>
                <a:lnTo>
                  <a:pt x="44" y="24"/>
                </a:lnTo>
                <a:lnTo>
                  <a:pt x="46" y="24"/>
                </a:lnTo>
                <a:lnTo>
                  <a:pt x="46" y="26"/>
                </a:lnTo>
                <a:lnTo>
                  <a:pt x="46" y="26"/>
                </a:lnTo>
                <a:lnTo>
                  <a:pt x="46" y="26"/>
                </a:lnTo>
                <a:lnTo>
                  <a:pt x="46" y="28"/>
                </a:lnTo>
                <a:lnTo>
                  <a:pt x="46" y="30"/>
                </a:lnTo>
                <a:lnTo>
                  <a:pt x="46" y="30"/>
                </a:lnTo>
                <a:lnTo>
                  <a:pt x="48" y="32"/>
                </a:lnTo>
                <a:lnTo>
                  <a:pt x="48" y="32"/>
                </a:lnTo>
                <a:lnTo>
                  <a:pt x="50" y="32"/>
                </a:lnTo>
                <a:lnTo>
                  <a:pt x="50" y="32"/>
                </a:lnTo>
                <a:lnTo>
                  <a:pt x="52" y="32"/>
                </a:lnTo>
                <a:lnTo>
                  <a:pt x="52" y="34"/>
                </a:lnTo>
                <a:lnTo>
                  <a:pt x="54" y="36"/>
                </a:lnTo>
                <a:lnTo>
                  <a:pt x="54" y="36"/>
                </a:lnTo>
                <a:lnTo>
                  <a:pt x="54" y="36"/>
                </a:lnTo>
                <a:lnTo>
                  <a:pt x="54" y="38"/>
                </a:lnTo>
                <a:lnTo>
                  <a:pt x="56" y="38"/>
                </a:lnTo>
                <a:lnTo>
                  <a:pt x="56" y="38"/>
                </a:lnTo>
                <a:lnTo>
                  <a:pt x="56" y="38"/>
                </a:lnTo>
                <a:lnTo>
                  <a:pt x="56" y="38"/>
                </a:lnTo>
                <a:lnTo>
                  <a:pt x="56" y="38"/>
                </a:lnTo>
                <a:lnTo>
                  <a:pt x="58" y="38"/>
                </a:lnTo>
                <a:lnTo>
                  <a:pt x="58" y="38"/>
                </a:lnTo>
                <a:lnTo>
                  <a:pt x="60" y="40"/>
                </a:lnTo>
                <a:lnTo>
                  <a:pt x="60" y="40"/>
                </a:lnTo>
                <a:lnTo>
                  <a:pt x="62" y="40"/>
                </a:lnTo>
                <a:lnTo>
                  <a:pt x="62" y="40"/>
                </a:lnTo>
                <a:lnTo>
                  <a:pt x="62" y="40"/>
                </a:lnTo>
                <a:lnTo>
                  <a:pt x="66" y="44"/>
                </a:lnTo>
                <a:lnTo>
                  <a:pt x="66" y="46"/>
                </a:lnTo>
                <a:lnTo>
                  <a:pt x="66" y="46"/>
                </a:lnTo>
                <a:lnTo>
                  <a:pt x="66" y="46"/>
                </a:lnTo>
                <a:lnTo>
                  <a:pt x="68" y="46"/>
                </a:lnTo>
                <a:lnTo>
                  <a:pt x="68" y="46"/>
                </a:lnTo>
                <a:lnTo>
                  <a:pt x="70" y="46"/>
                </a:lnTo>
                <a:lnTo>
                  <a:pt x="72" y="50"/>
                </a:lnTo>
                <a:lnTo>
                  <a:pt x="72" y="50"/>
                </a:lnTo>
                <a:lnTo>
                  <a:pt x="72" y="50"/>
                </a:lnTo>
                <a:lnTo>
                  <a:pt x="72" y="50"/>
                </a:lnTo>
                <a:lnTo>
                  <a:pt x="72" y="52"/>
                </a:lnTo>
                <a:lnTo>
                  <a:pt x="72" y="52"/>
                </a:lnTo>
                <a:lnTo>
                  <a:pt x="72" y="52"/>
                </a:lnTo>
                <a:lnTo>
                  <a:pt x="72" y="52"/>
                </a:lnTo>
                <a:lnTo>
                  <a:pt x="72" y="54"/>
                </a:lnTo>
                <a:lnTo>
                  <a:pt x="72" y="54"/>
                </a:lnTo>
                <a:lnTo>
                  <a:pt x="72" y="54"/>
                </a:lnTo>
                <a:lnTo>
                  <a:pt x="72" y="54"/>
                </a:lnTo>
                <a:lnTo>
                  <a:pt x="74" y="56"/>
                </a:lnTo>
                <a:lnTo>
                  <a:pt x="74" y="56"/>
                </a:lnTo>
                <a:lnTo>
                  <a:pt x="74" y="56"/>
                </a:lnTo>
                <a:lnTo>
                  <a:pt x="74" y="56"/>
                </a:lnTo>
                <a:lnTo>
                  <a:pt x="74" y="54"/>
                </a:lnTo>
                <a:lnTo>
                  <a:pt x="72" y="54"/>
                </a:lnTo>
                <a:lnTo>
                  <a:pt x="72" y="54"/>
                </a:lnTo>
                <a:lnTo>
                  <a:pt x="72" y="54"/>
                </a:lnTo>
                <a:lnTo>
                  <a:pt x="72" y="54"/>
                </a:lnTo>
                <a:lnTo>
                  <a:pt x="72" y="54"/>
                </a:lnTo>
                <a:lnTo>
                  <a:pt x="74" y="54"/>
                </a:lnTo>
                <a:lnTo>
                  <a:pt x="74" y="54"/>
                </a:lnTo>
                <a:lnTo>
                  <a:pt x="74" y="54"/>
                </a:lnTo>
                <a:lnTo>
                  <a:pt x="74" y="54"/>
                </a:lnTo>
                <a:lnTo>
                  <a:pt x="74" y="54"/>
                </a:lnTo>
                <a:lnTo>
                  <a:pt x="74" y="54"/>
                </a:lnTo>
                <a:lnTo>
                  <a:pt x="74" y="54"/>
                </a:lnTo>
                <a:lnTo>
                  <a:pt x="74" y="54"/>
                </a:lnTo>
                <a:lnTo>
                  <a:pt x="74" y="56"/>
                </a:lnTo>
                <a:lnTo>
                  <a:pt x="74" y="56"/>
                </a:lnTo>
                <a:lnTo>
                  <a:pt x="74" y="56"/>
                </a:lnTo>
                <a:lnTo>
                  <a:pt x="74" y="56"/>
                </a:lnTo>
                <a:lnTo>
                  <a:pt x="74" y="56"/>
                </a:lnTo>
                <a:lnTo>
                  <a:pt x="74" y="58"/>
                </a:lnTo>
                <a:lnTo>
                  <a:pt x="76" y="58"/>
                </a:lnTo>
                <a:lnTo>
                  <a:pt x="76" y="58"/>
                </a:lnTo>
                <a:lnTo>
                  <a:pt x="76" y="56"/>
                </a:lnTo>
                <a:lnTo>
                  <a:pt x="74" y="56"/>
                </a:lnTo>
                <a:lnTo>
                  <a:pt x="74" y="56"/>
                </a:lnTo>
                <a:lnTo>
                  <a:pt x="74" y="56"/>
                </a:lnTo>
                <a:lnTo>
                  <a:pt x="74" y="56"/>
                </a:lnTo>
                <a:lnTo>
                  <a:pt x="74" y="56"/>
                </a:lnTo>
                <a:lnTo>
                  <a:pt x="74" y="56"/>
                </a:lnTo>
                <a:lnTo>
                  <a:pt x="74" y="54"/>
                </a:lnTo>
                <a:lnTo>
                  <a:pt x="74" y="54"/>
                </a:lnTo>
                <a:lnTo>
                  <a:pt x="76" y="54"/>
                </a:lnTo>
                <a:lnTo>
                  <a:pt x="76" y="54"/>
                </a:lnTo>
                <a:lnTo>
                  <a:pt x="76" y="54"/>
                </a:lnTo>
                <a:lnTo>
                  <a:pt x="76" y="54"/>
                </a:lnTo>
                <a:lnTo>
                  <a:pt x="76" y="54"/>
                </a:lnTo>
                <a:lnTo>
                  <a:pt x="76" y="56"/>
                </a:lnTo>
                <a:lnTo>
                  <a:pt x="78" y="56"/>
                </a:lnTo>
                <a:lnTo>
                  <a:pt x="78" y="56"/>
                </a:lnTo>
                <a:lnTo>
                  <a:pt x="78" y="58"/>
                </a:lnTo>
                <a:lnTo>
                  <a:pt x="78" y="58"/>
                </a:lnTo>
                <a:lnTo>
                  <a:pt x="78" y="60"/>
                </a:lnTo>
                <a:lnTo>
                  <a:pt x="78" y="60"/>
                </a:lnTo>
                <a:lnTo>
                  <a:pt x="78" y="60"/>
                </a:lnTo>
                <a:lnTo>
                  <a:pt x="78" y="60"/>
                </a:lnTo>
                <a:lnTo>
                  <a:pt x="80" y="62"/>
                </a:lnTo>
                <a:lnTo>
                  <a:pt x="80" y="62"/>
                </a:lnTo>
                <a:lnTo>
                  <a:pt x="80" y="62"/>
                </a:lnTo>
                <a:lnTo>
                  <a:pt x="80" y="62"/>
                </a:lnTo>
                <a:lnTo>
                  <a:pt x="80" y="62"/>
                </a:lnTo>
                <a:lnTo>
                  <a:pt x="82" y="64"/>
                </a:lnTo>
                <a:lnTo>
                  <a:pt x="82" y="64"/>
                </a:lnTo>
                <a:lnTo>
                  <a:pt x="82" y="64"/>
                </a:lnTo>
                <a:lnTo>
                  <a:pt x="82" y="64"/>
                </a:lnTo>
                <a:lnTo>
                  <a:pt x="82" y="64"/>
                </a:lnTo>
                <a:lnTo>
                  <a:pt x="82" y="64"/>
                </a:lnTo>
                <a:lnTo>
                  <a:pt x="82" y="64"/>
                </a:lnTo>
                <a:lnTo>
                  <a:pt x="82" y="64"/>
                </a:lnTo>
                <a:lnTo>
                  <a:pt x="82" y="64"/>
                </a:lnTo>
                <a:lnTo>
                  <a:pt x="84" y="64"/>
                </a:lnTo>
                <a:lnTo>
                  <a:pt x="84" y="64"/>
                </a:lnTo>
                <a:lnTo>
                  <a:pt x="84" y="64"/>
                </a:lnTo>
                <a:lnTo>
                  <a:pt x="86" y="66"/>
                </a:lnTo>
                <a:lnTo>
                  <a:pt x="86" y="66"/>
                </a:lnTo>
                <a:lnTo>
                  <a:pt x="86" y="66"/>
                </a:lnTo>
                <a:lnTo>
                  <a:pt x="86" y="66"/>
                </a:lnTo>
                <a:lnTo>
                  <a:pt x="86" y="68"/>
                </a:lnTo>
                <a:lnTo>
                  <a:pt x="86" y="68"/>
                </a:lnTo>
                <a:lnTo>
                  <a:pt x="86" y="68"/>
                </a:lnTo>
                <a:lnTo>
                  <a:pt x="86" y="68"/>
                </a:lnTo>
                <a:lnTo>
                  <a:pt x="86" y="68"/>
                </a:lnTo>
                <a:lnTo>
                  <a:pt x="86" y="68"/>
                </a:lnTo>
                <a:lnTo>
                  <a:pt x="86" y="68"/>
                </a:lnTo>
                <a:lnTo>
                  <a:pt x="86" y="68"/>
                </a:lnTo>
                <a:lnTo>
                  <a:pt x="88" y="68"/>
                </a:lnTo>
                <a:lnTo>
                  <a:pt x="88" y="68"/>
                </a:lnTo>
                <a:lnTo>
                  <a:pt x="88" y="68"/>
                </a:lnTo>
                <a:lnTo>
                  <a:pt x="88" y="68"/>
                </a:lnTo>
                <a:lnTo>
                  <a:pt x="86" y="66"/>
                </a:lnTo>
                <a:lnTo>
                  <a:pt x="86" y="66"/>
                </a:lnTo>
                <a:lnTo>
                  <a:pt x="86" y="66"/>
                </a:lnTo>
                <a:lnTo>
                  <a:pt x="86" y="64"/>
                </a:lnTo>
                <a:lnTo>
                  <a:pt x="86" y="64"/>
                </a:lnTo>
                <a:lnTo>
                  <a:pt x="86" y="64"/>
                </a:lnTo>
                <a:lnTo>
                  <a:pt x="84" y="64"/>
                </a:lnTo>
                <a:lnTo>
                  <a:pt x="84" y="64"/>
                </a:lnTo>
                <a:lnTo>
                  <a:pt x="84" y="64"/>
                </a:lnTo>
                <a:lnTo>
                  <a:pt x="84" y="62"/>
                </a:lnTo>
                <a:lnTo>
                  <a:pt x="84" y="62"/>
                </a:lnTo>
                <a:lnTo>
                  <a:pt x="84" y="62"/>
                </a:lnTo>
                <a:lnTo>
                  <a:pt x="86" y="62"/>
                </a:lnTo>
                <a:lnTo>
                  <a:pt x="86" y="62"/>
                </a:lnTo>
                <a:lnTo>
                  <a:pt x="86" y="62"/>
                </a:lnTo>
                <a:lnTo>
                  <a:pt x="86" y="62"/>
                </a:lnTo>
                <a:lnTo>
                  <a:pt x="86" y="62"/>
                </a:lnTo>
                <a:lnTo>
                  <a:pt x="86" y="62"/>
                </a:lnTo>
                <a:lnTo>
                  <a:pt x="86" y="62"/>
                </a:lnTo>
                <a:lnTo>
                  <a:pt x="86" y="62"/>
                </a:lnTo>
                <a:lnTo>
                  <a:pt x="88" y="62"/>
                </a:lnTo>
                <a:lnTo>
                  <a:pt x="88" y="62"/>
                </a:lnTo>
                <a:lnTo>
                  <a:pt x="88" y="62"/>
                </a:lnTo>
                <a:lnTo>
                  <a:pt x="88" y="62"/>
                </a:lnTo>
                <a:lnTo>
                  <a:pt x="88" y="62"/>
                </a:lnTo>
                <a:lnTo>
                  <a:pt x="88" y="62"/>
                </a:lnTo>
                <a:lnTo>
                  <a:pt x="90" y="64"/>
                </a:lnTo>
                <a:lnTo>
                  <a:pt x="92" y="64"/>
                </a:lnTo>
                <a:lnTo>
                  <a:pt x="92" y="64"/>
                </a:lnTo>
                <a:lnTo>
                  <a:pt x="92" y="66"/>
                </a:lnTo>
                <a:lnTo>
                  <a:pt x="92" y="66"/>
                </a:lnTo>
                <a:lnTo>
                  <a:pt x="92" y="66"/>
                </a:lnTo>
                <a:lnTo>
                  <a:pt x="92" y="66"/>
                </a:lnTo>
                <a:lnTo>
                  <a:pt x="92" y="66"/>
                </a:lnTo>
                <a:lnTo>
                  <a:pt x="92" y="66"/>
                </a:lnTo>
                <a:lnTo>
                  <a:pt x="92" y="66"/>
                </a:lnTo>
                <a:lnTo>
                  <a:pt x="92" y="68"/>
                </a:lnTo>
                <a:lnTo>
                  <a:pt x="92" y="68"/>
                </a:lnTo>
                <a:lnTo>
                  <a:pt x="92" y="68"/>
                </a:lnTo>
                <a:lnTo>
                  <a:pt x="94" y="70"/>
                </a:lnTo>
                <a:lnTo>
                  <a:pt x="94" y="70"/>
                </a:lnTo>
                <a:lnTo>
                  <a:pt x="94" y="70"/>
                </a:lnTo>
                <a:lnTo>
                  <a:pt x="94" y="70"/>
                </a:lnTo>
                <a:lnTo>
                  <a:pt x="94" y="70"/>
                </a:lnTo>
                <a:lnTo>
                  <a:pt x="94" y="70"/>
                </a:lnTo>
                <a:lnTo>
                  <a:pt x="94" y="72"/>
                </a:lnTo>
                <a:lnTo>
                  <a:pt x="96" y="72"/>
                </a:lnTo>
                <a:lnTo>
                  <a:pt x="96" y="72"/>
                </a:lnTo>
                <a:lnTo>
                  <a:pt x="96" y="72"/>
                </a:lnTo>
                <a:lnTo>
                  <a:pt x="96" y="72"/>
                </a:lnTo>
                <a:lnTo>
                  <a:pt x="96" y="72"/>
                </a:lnTo>
                <a:lnTo>
                  <a:pt x="98" y="72"/>
                </a:lnTo>
                <a:lnTo>
                  <a:pt x="98" y="72"/>
                </a:lnTo>
                <a:lnTo>
                  <a:pt x="98" y="72"/>
                </a:lnTo>
                <a:lnTo>
                  <a:pt x="98" y="72"/>
                </a:lnTo>
                <a:lnTo>
                  <a:pt x="98" y="72"/>
                </a:lnTo>
                <a:lnTo>
                  <a:pt x="98" y="72"/>
                </a:lnTo>
                <a:lnTo>
                  <a:pt x="98" y="72"/>
                </a:lnTo>
                <a:lnTo>
                  <a:pt x="98" y="72"/>
                </a:lnTo>
                <a:lnTo>
                  <a:pt x="98" y="72"/>
                </a:lnTo>
                <a:lnTo>
                  <a:pt x="98" y="72"/>
                </a:lnTo>
                <a:lnTo>
                  <a:pt x="100" y="72"/>
                </a:lnTo>
                <a:lnTo>
                  <a:pt x="100" y="72"/>
                </a:lnTo>
                <a:lnTo>
                  <a:pt x="100" y="72"/>
                </a:lnTo>
                <a:lnTo>
                  <a:pt x="100" y="74"/>
                </a:lnTo>
                <a:lnTo>
                  <a:pt x="102" y="74"/>
                </a:lnTo>
                <a:lnTo>
                  <a:pt x="104" y="76"/>
                </a:lnTo>
                <a:lnTo>
                  <a:pt x="104" y="76"/>
                </a:lnTo>
                <a:lnTo>
                  <a:pt x="104" y="76"/>
                </a:lnTo>
                <a:lnTo>
                  <a:pt x="104" y="76"/>
                </a:lnTo>
                <a:lnTo>
                  <a:pt x="104" y="76"/>
                </a:lnTo>
                <a:lnTo>
                  <a:pt x="104" y="76"/>
                </a:lnTo>
                <a:lnTo>
                  <a:pt x="106" y="80"/>
                </a:lnTo>
                <a:lnTo>
                  <a:pt x="106" y="80"/>
                </a:lnTo>
                <a:lnTo>
                  <a:pt x="106" y="80"/>
                </a:lnTo>
                <a:lnTo>
                  <a:pt x="106" y="80"/>
                </a:lnTo>
                <a:lnTo>
                  <a:pt x="106" y="82"/>
                </a:lnTo>
                <a:lnTo>
                  <a:pt x="106" y="82"/>
                </a:lnTo>
                <a:lnTo>
                  <a:pt x="106" y="82"/>
                </a:lnTo>
                <a:lnTo>
                  <a:pt x="106" y="82"/>
                </a:lnTo>
                <a:lnTo>
                  <a:pt x="106" y="82"/>
                </a:lnTo>
                <a:lnTo>
                  <a:pt x="106" y="82"/>
                </a:lnTo>
                <a:lnTo>
                  <a:pt x="106" y="82"/>
                </a:lnTo>
                <a:lnTo>
                  <a:pt x="110" y="86"/>
                </a:lnTo>
                <a:lnTo>
                  <a:pt x="110" y="86"/>
                </a:lnTo>
                <a:lnTo>
                  <a:pt x="110" y="86"/>
                </a:lnTo>
                <a:lnTo>
                  <a:pt x="110" y="86"/>
                </a:lnTo>
                <a:lnTo>
                  <a:pt x="110" y="86"/>
                </a:lnTo>
                <a:lnTo>
                  <a:pt x="110" y="88"/>
                </a:lnTo>
                <a:lnTo>
                  <a:pt x="112" y="88"/>
                </a:lnTo>
                <a:lnTo>
                  <a:pt x="112" y="88"/>
                </a:lnTo>
                <a:lnTo>
                  <a:pt x="112" y="88"/>
                </a:lnTo>
                <a:lnTo>
                  <a:pt x="112" y="88"/>
                </a:lnTo>
                <a:lnTo>
                  <a:pt x="114" y="86"/>
                </a:lnTo>
                <a:lnTo>
                  <a:pt x="116" y="88"/>
                </a:lnTo>
                <a:lnTo>
                  <a:pt x="116" y="88"/>
                </a:lnTo>
                <a:lnTo>
                  <a:pt x="116" y="88"/>
                </a:lnTo>
                <a:lnTo>
                  <a:pt x="116" y="88"/>
                </a:lnTo>
                <a:lnTo>
                  <a:pt x="116" y="88"/>
                </a:lnTo>
                <a:lnTo>
                  <a:pt x="118" y="88"/>
                </a:lnTo>
                <a:lnTo>
                  <a:pt x="118" y="88"/>
                </a:lnTo>
                <a:lnTo>
                  <a:pt x="118" y="88"/>
                </a:lnTo>
                <a:lnTo>
                  <a:pt x="118" y="90"/>
                </a:lnTo>
                <a:lnTo>
                  <a:pt x="118" y="90"/>
                </a:lnTo>
                <a:lnTo>
                  <a:pt x="118" y="90"/>
                </a:lnTo>
                <a:lnTo>
                  <a:pt x="118" y="90"/>
                </a:lnTo>
                <a:lnTo>
                  <a:pt x="118" y="92"/>
                </a:lnTo>
                <a:lnTo>
                  <a:pt x="118" y="92"/>
                </a:lnTo>
                <a:lnTo>
                  <a:pt x="118" y="92"/>
                </a:lnTo>
                <a:lnTo>
                  <a:pt x="118" y="92"/>
                </a:lnTo>
                <a:lnTo>
                  <a:pt x="118" y="92"/>
                </a:lnTo>
                <a:lnTo>
                  <a:pt x="118" y="92"/>
                </a:lnTo>
                <a:lnTo>
                  <a:pt x="116" y="94"/>
                </a:lnTo>
                <a:lnTo>
                  <a:pt x="114" y="94"/>
                </a:lnTo>
                <a:lnTo>
                  <a:pt x="114" y="94"/>
                </a:lnTo>
                <a:lnTo>
                  <a:pt x="112" y="96"/>
                </a:lnTo>
                <a:lnTo>
                  <a:pt x="112" y="96"/>
                </a:lnTo>
                <a:lnTo>
                  <a:pt x="112" y="96"/>
                </a:lnTo>
                <a:lnTo>
                  <a:pt x="112" y="96"/>
                </a:lnTo>
                <a:lnTo>
                  <a:pt x="112" y="96"/>
                </a:lnTo>
                <a:lnTo>
                  <a:pt x="110" y="96"/>
                </a:lnTo>
                <a:lnTo>
                  <a:pt x="110" y="96"/>
                </a:lnTo>
                <a:lnTo>
                  <a:pt x="110" y="96"/>
                </a:lnTo>
                <a:lnTo>
                  <a:pt x="110" y="96"/>
                </a:lnTo>
                <a:lnTo>
                  <a:pt x="110" y="96"/>
                </a:lnTo>
                <a:lnTo>
                  <a:pt x="110" y="96"/>
                </a:lnTo>
                <a:lnTo>
                  <a:pt x="110" y="96"/>
                </a:lnTo>
                <a:lnTo>
                  <a:pt x="110" y="96"/>
                </a:lnTo>
                <a:lnTo>
                  <a:pt x="110" y="96"/>
                </a:lnTo>
                <a:lnTo>
                  <a:pt x="112" y="96"/>
                </a:lnTo>
                <a:lnTo>
                  <a:pt x="112" y="96"/>
                </a:lnTo>
                <a:lnTo>
                  <a:pt x="112" y="96"/>
                </a:lnTo>
                <a:lnTo>
                  <a:pt x="112" y="96"/>
                </a:lnTo>
                <a:lnTo>
                  <a:pt x="112" y="96"/>
                </a:lnTo>
                <a:lnTo>
                  <a:pt x="112" y="96"/>
                </a:lnTo>
                <a:lnTo>
                  <a:pt x="112" y="96"/>
                </a:lnTo>
                <a:lnTo>
                  <a:pt x="112" y="96"/>
                </a:lnTo>
                <a:lnTo>
                  <a:pt x="112" y="96"/>
                </a:lnTo>
                <a:lnTo>
                  <a:pt x="112" y="96"/>
                </a:lnTo>
                <a:lnTo>
                  <a:pt x="114" y="96"/>
                </a:lnTo>
                <a:lnTo>
                  <a:pt x="116" y="96"/>
                </a:lnTo>
                <a:lnTo>
                  <a:pt x="116" y="96"/>
                </a:lnTo>
                <a:lnTo>
                  <a:pt x="116" y="96"/>
                </a:lnTo>
                <a:lnTo>
                  <a:pt x="116" y="96"/>
                </a:lnTo>
                <a:lnTo>
                  <a:pt x="116" y="94"/>
                </a:lnTo>
                <a:lnTo>
                  <a:pt x="116" y="94"/>
                </a:lnTo>
                <a:lnTo>
                  <a:pt x="116" y="94"/>
                </a:lnTo>
                <a:lnTo>
                  <a:pt x="120" y="92"/>
                </a:lnTo>
                <a:lnTo>
                  <a:pt x="120" y="92"/>
                </a:lnTo>
                <a:lnTo>
                  <a:pt x="120" y="92"/>
                </a:lnTo>
                <a:lnTo>
                  <a:pt x="120" y="92"/>
                </a:lnTo>
                <a:lnTo>
                  <a:pt x="120" y="92"/>
                </a:lnTo>
                <a:lnTo>
                  <a:pt x="120" y="92"/>
                </a:lnTo>
                <a:lnTo>
                  <a:pt x="120" y="92"/>
                </a:lnTo>
                <a:lnTo>
                  <a:pt x="120" y="92"/>
                </a:lnTo>
                <a:lnTo>
                  <a:pt x="120" y="92"/>
                </a:lnTo>
                <a:lnTo>
                  <a:pt x="122" y="90"/>
                </a:lnTo>
                <a:lnTo>
                  <a:pt x="122" y="90"/>
                </a:lnTo>
                <a:lnTo>
                  <a:pt x="122" y="90"/>
                </a:lnTo>
                <a:lnTo>
                  <a:pt x="124" y="90"/>
                </a:lnTo>
                <a:lnTo>
                  <a:pt x="124" y="90"/>
                </a:lnTo>
                <a:lnTo>
                  <a:pt x="124" y="90"/>
                </a:lnTo>
                <a:lnTo>
                  <a:pt x="124" y="90"/>
                </a:lnTo>
                <a:lnTo>
                  <a:pt x="124" y="92"/>
                </a:lnTo>
                <a:lnTo>
                  <a:pt x="128" y="94"/>
                </a:lnTo>
                <a:lnTo>
                  <a:pt x="128" y="94"/>
                </a:lnTo>
                <a:lnTo>
                  <a:pt x="128" y="94"/>
                </a:lnTo>
                <a:lnTo>
                  <a:pt x="128" y="94"/>
                </a:lnTo>
                <a:lnTo>
                  <a:pt x="128" y="96"/>
                </a:lnTo>
                <a:lnTo>
                  <a:pt x="128" y="96"/>
                </a:lnTo>
                <a:lnTo>
                  <a:pt x="128" y="96"/>
                </a:lnTo>
                <a:lnTo>
                  <a:pt x="128" y="96"/>
                </a:lnTo>
                <a:lnTo>
                  <a:pt x="130" y="98"/>
                </a:lnTo>
                <a:lnTo>
                  <a:pt x="130" y="98"/>
                </a:lnTo>
                <a:lnTo>
                  <a:pt x="130" y="100"/>
                </a:lnTo>
                <a:lnTo>
                  <a:pt x="130" y="100"/>
                </a:lnTo>
                <a:lnTo>
                  <a:pt x="130" y="100"/>
                </a:lnTo>
                <a:lnTo>
                  <a:pt x="130" y="100"/>
                </a:lnTo>
                <a:lnTo>
                  <a:pt x="130" y="100"/>
                </a:lnTo>
                <a:lnTo>
                  <a:pt x="128" y="100"/>
                </a:lnTo>
                <a:lnTo>
                  <a:pt x="128" y="100"/>
                </a:lnTo>
                <a:lnTo>
                  <a:pt x="126" y="100"/>
                </a:lnTo>
                <a:lnTo>
                  <a:pt x="126" y="100"/>
                </a:lnTo>
                <a:lnTo>
                  <a:pt x="126" y="100"/>
                </a:lnTo>
                <a:lnTo>
                  <a:pt x="126" y="100"/>
                </a:lnTo>
                <a:lnTo>
                  <a:pt x="124" y="102"/>
                </a:lnTo>
                <a:lnTo>
                  <a:pt x="124" y="102"/>
                </a:lnTo>
                <a:lnTo>
                  <a:pt x="124" y="102"/>
                </a:lnTo>
                <a:lnTo>
                  <a:pt x="124" y="102"/>
                </a:lnTo>
                <a:lnTo>
                  <a:pt x="124" y="104"/>
                </a:lnTo>
                <a:lnTo>
                  <a:pt x="122" y="104"/>
                </a:lnTo>
                <a:lnTo>
                  <a:pt x="122" y="104"/>
                </a:lnTo>
                <a:lnTo>
                  <a:pt x="122" y="104"/>
                </a:lnTo>
                <a:lnTo>
                  <a:pt x="122" y="104"/>
                </a:lnTo>
                <a:lnTo>
                  <a:pt x="122" y="104"/>
                </a:lnTo>
                <a:lnTo>
                  <a:pt x="122" y="104"/>
                </a:lnTo>
                <a:lnTo>
                  <a:pt x="122" y="104"/>
                </a:lnTo>
                <a:lnTo>
                  <a:pt x="122" y="104"/>
                </a:lnTo>
                <a:lnTo>
                  <a:pt x="122" y="104"/>
                </a:lnTo>
                <a:lnTo>
                  <a:pt x="122" y="104"/>
                </a:lnTo>
                <a:lnTo>
                  <a:pt x="122" y="104"/>
                </a:lnTo>
                <a:lnTo>
                  <a:pt x="124" y="104"/>
                </a:lnTo>
                <a:lnTo>
                  <a:pt x="124" y="104"/>
                </a:lnTo>
                <a:lnTo>
                  <a:pt x="124" y="102"/>
                </a:lnTo>
                <a:lnTo>
                  <a:pt x="124" y="102"/>
                </a:lnTo>
                <a:lnTo>
                  <a:pt x="124" y="104"/>
                </a:lnTo>
                <a:lnTo>
                  <a:pt x="124" y="104"/>
                </a:lnTo>
                <a:lnTo>
                  <a:pt x="124" y="104"/>
                </a:lnTo>
                <a:lnTo>
                  <a:pt x="124" y="104"/>
                </a:lnTo>
                <a:lnTo>
                  <a:pt x="124" y="106"/>
                </a:lnTo>
                <a:lnTo>
                  <a:pt x="124" y="106"/>
                </a:lnTo>
                <a:lnTo>
                  <a:pt x="122" y="106"/>
                </a:lnTo>
                <a:lnTo>
                  <a:pt x="122" y="106"/>
                </a:lnTo>
                <a:lnTo>
                  <a:pt x="124" y="106"/>
                </a:lnTo>
                <a:lnTo>
                  <a:pt x="124" y="106"/>
                </a:lnTo>
                <a:lnTo>
                  <a:pt x="126" y="106"/>
                </a:lnTo>
                <a:lnTo>
                  <a:pt x="126" y="106"/>
                </a:lnTo>
                <a:lnTo>
                  <a:pt x="126" y="106"/>
                </a:lnTo>
                <a:lnTo>
                  <a:pt x="126" y="106"/>
                </a:lnTo>
                <a:lnTo>
                  <a:pt x="126" y="106"/>
                </a:lnTo>
                <a:lnTo>
                  <a:pt x="126" y="108"/>
                </a:lnTo>
                <a:lnTo>
                  <a:pt x="126" y="108"/>
                </a:lnTo>
                <a:lnTo>
                  <a:pt x="124" y="108"/>
                </a:lnTo>
                <a:lnTo>
                  <a:pt x="122" y="110"/>
                </a:lnTo>
                <a:lnTo>
                  <a:pt x="124" y="112"/>
                </a:lnTo>
                <a:lnTo>
                  <a:pt x="124" y="112"/>
                </a:lnTo>
                <a:lnTo>
                  <a:pt x="124" y="112"/>
                </a:lnTo>
                <a:lnTo>
                  <a:pt x="126" y="114"/>
                </a:lnTo>
                <a:lnTo>
                  <a:pt x="128" y="116"/>
                </a:lnTo>
                <a:lnTo>
                  <a:pt x="128" y="116"/>
                </a:lnTo>
                <a:lnTo>
                  <a:pt x="128" y="116"/>
                </a:lnTo>
                <a:lnTo>
                  <a:pt x="128" y="116"/>
                </a:lnTo>
                <a:lnTo>
                  <a:pt x="130" y="116"/>
                </a:lnTo>
                <a:lnTo>
                  <a:pt x="130" y="116"/>
                </a:lnTo>
                <a:lnTo>
                  <a:pt x="130" y="116"/>
                </a:lnTo>
                <a:lnTo>
                  <a:pt x="130" y="116"/>
                </a:lnTo>
                <a:lnTo>
                  <a:pt x="130" y="116"/>
                </a:lnTo>
                <a:lnTo>
                  <a:pt x="132" y="116"/>
                </a:lnTo>
                <a:lnTo>
                  <a:pt x="132" y="116"/>
                </a:lnTo>
                <a:lnTo>
                  <a:pt x="132" y="116"/>
                </a:lnTo>
                <a:lnTo>
                  <a:pt x="132" y="116"/>
                </a:lnTo>
                <a:lnTo>
                  <a:pt x="134" y="116"/>
                </a:lnTo>
                <a:lnTo>
                  <a:pt x="134" y="116"/>
                </a:lnTo>
                <a:lnTo>
                  <a:pt x="136" y="118"/>
                </a:lnTo>
                <a:lnTo>
                  <a:pt x="136" y="116"/>
                </a:lnTo>
                <a:lnTo>
                  <a:pt x="136" y="116"/>
                </a:lnTo>
                <a:lnTo>
                  <a:pt x="136" y="116"/>
                </a:lnTo>
                <a:lnTo>
                  <a:pt x="138" y="116"/>
                </a:lnTo>
                <a:lnTo>
                  <a:pt x="138" y="116"/>
                </a:lnTo>
                <a:lnTo>
                  <a:pt x="138" y="116"/>
                </a:lnTo>
                <a:lnTo>
                  <a:pt x="138" y="116"/>
                </a:lnTo>
                <a:lnTo>
                  <a:pt x="138" y="116"/>
                </a:lnTo>
                <a:lnTo>
                  <a:pt x="138" y="118"/>
                </a:lnTo>
                <a:lnTo>
                  <a:pt x="138" y="118"/>
                </a:lnTo>
                <a:lnTo>
                  <a:pt x="138" y="118"/>
                </a:lnTo>
                <a:lnTo>
                  <a:pt x="138" y="118"/>
                </a:lnTo>
                <a:lnTo>
                  <a:pt x="138" y="120"/>
                </a:lnTo>
                <a:lnTo>
                  <a:pt x="138" y="120"/>
                </a:lnTo>
                <a:lnTo>
                  <a:pt x="138" y="120"/>
                </a:lnTo>
                <a:lnTo>
                  <a:pt x="138" y="120"/>
                </a:lnTo>
                <a:lnTo>
                  <a:pt x="138" y="120"/>
                </a:lnTo>
                <a:lnTo>
                  <a:pt x="138" y="120"/>
                </a:lnTo>
                <a:lnTo>
                  <a:pt x="138" y="120"/>
                </a:lnTo>
                <a:lnTo>
                  <a:pt x="138" y="120"/>
                </a:lnTo>
                <a:lnTo>
                  <a:pt x="138" y="122"/>
                </a:lnTo>
                <a:lnTo>
                  <a:pt x="138" y="122"/>
                </a:lnTo>
                <a:lnTo>
                  <a:pt x="138" y="122"/>
                </a:lnTo>
                <a:lnTo>
                  <a:pt x="138" y="122"/>
                </a:lnTo>
                <a:lnTo>
                  <a:pt x="138" y="122"/>
                </a:lnTo>
                <a:lnTo>
                  <a:pt x="138" y="122"/>
                </a:lnTo>
                <a:lnTo>
                  <a:pt x="138" y="122"/>
                </a:lnTo>
                <a:lnTo>
                  <a:pt x="138" y="124"/>
                </a:lnTo>
                <a:lnTo>
                  <a:pt x="138" y="124"/>
                </a:lnTo>
                <a:lnTo>
                  <a:pt x="138" y="124"/>
                </a:lnTo>
                <a:lnTo>
                  <a:pt x="138" y="124"/>
                </a:lnTo>
                <a:lnTo>
                  <a:pt x="138" y="126"/>
                </a:lnTo>
                <a:lnTo>
                  <a:pt x="138" y="126"/>
                </a:lnTo>
                <a:lnTo>
                  <a:pt x="140" y="126"/>
                </a:lnTo>
                <a:close/>
                <a:moveTo>
                  <a:pt x="4" y="2"/>
                </a:moveTo>
                <a:lnTo>
                  <a:pt x="4" y="2"/>
                </a:lnTo>
                <a:lnTo>
                  <a:pt x="4" y="2"/>
                </a:lnTo>
                <a:lnTo>
                  <a:pt x="2" y="4"/>
                </a:lnTo>
                <a:lnTo>
                  <a:pt x="2" y="4"/>
                </a:lnTo>
                <a:lnTo>
                  <a:pt x="2" y="4"/>
                </a:lnTo>
                <a:lnTo>
                  <a:pt x="2" y="2"/>
                </a:lnTo>
                <a:lnTo>
                  <a:pt x="0" y="2"/>
                </a:lnTo>
                <a:lnTo>
                  <a:pt x="0" y="2"/>
                </a:lnTo>
                <a:lnTo>
                  <a:pt x="0" y="2"/>
                </a:lnTo>
                <a:lnTo>
                  <a:pt x="0" y="0"/>
                </a:lnTo>
                <a:lnTo>
                  <a:pt x="0" y="0"/>
                </a:lnTo>
                <a:lnTo>
                  <a:pt x="2" y="2"/>
                </a:lnTo>
                <a:lnTo>
                  <a:pt x="4" y="2"/>
                </a:lnTo>
                <a:lnTo>
                  <a:pt x="4" y="2"/>
                </a:lnTo>
                <a:close/>
                <a:moveTo>
                  <a:pt x="348" y="262"/>
                </a:moveTo>
                <a:lnTo>
                  <a:pt x="348" y="262"/>
                </a:lnTo>
                <a:lnTo>
                  <a:pt x="346" y="260"/>
                </a:lnTo>
                <a:lnTo>
                  <a:pt x="346" y="260"/>
                </a:lnTo>
                <a:lnTo>
                  <a:pt x="346" y="260"/>
                </a:lnTo>
                <a:lnTo>
                  <a:pt x="346" y="260"/>
                </a:lnTo>
                <a:lnTo>
                  <a:pt x="344" y="258"/>
                </a:lnTo>
                <a:lnTo>
                  <a:pt x="346" y="256"/>
                </a:lnTo>
                <a:lnTo>
                  <a:pt x="346" y="256"/>
                </a:lnTo>
                <a:lnTo>
                  <a:pt x="346" y="256"/>
                </a:lnTo>
                <a:lnTo>
                  <a:pt x="346" y="256"/>
                </a:lnTo>
                <a:lnTo>
                  <a:pt x="348" y="256"/>
                </a:lnTo>
                <a:lnTo>
                  <a:pt x="350" y="254"/>
                </a:lnTo>
                <a:lnTo>
                  <a:pt x="350" y="256"/>
                </a:lnTo>
                <a:lnTo>
                  <a:pt x="352" y="256"/>
                </a:lnTo>
                <a:lnTo>
                  <a:pt x="354" y="254"/>
                </a:lnTo>
                <a:lnTo>
                  <a:pt x="354" y="254"/>
                </a:lnTo>
                <a:lnTo>
                  <a:pt x="356" y="256"/>
                </a:lnTo>
                <a:lnTo>
                  <a:pt x="356" y="256"/>
                </a:lnTo>
                <a:lnTo>
                  <a:pt x="358" y="256"/>
                </a:lnTo>
                <a:lnTo>
                  <a:pt x="358" y="256"/>
                </a:lnTo>
                <a:lnTo>
                  <a:pt x="358" y="256"/>
                </a:lnTo>
                <a:lnTo>
                  <a:pt x="358" y="254"/>
                </a:lnTo>
                <a:lnTo>
                  <a:pt x="360" y="254"/>
                </a:lnTo>
                <a:lnTo>
                  <a:pt x="360" y="254"/>
                </a:lnTo>
                <a:lnTo>
                  <a:pt x="360" y="254"/>
                </a:lnTo>
                <a:lnTo>
                  <a:pt x="360" y="256"/>
                </a:lnTo>
                <a:lnTo>
                  <a:pt x="360" y="256"/>
                </a:lnTo>
                <a:lnTo>
                  <a:pt x="362" y="256"/>
                </a:lnTo>
                <a:lnTo>
                  <a:pt x="362" y="256"/>
                </a:lnTo>
                <a:lnTo>
                  <a:pt x="362" y="256"/>
                </a:lnTo>
                <a:lnTo>
                  <a:pt x="362" y="256"/>
                </a:lnTo>
                <a:lnTo>
                  <a:pt x="362" y="256"/>
                </a:lnTo>
                <a:lnTo>
                  <a:pt x="364" y="258"/>
                </a:lnTo>
                <a:lnTo>
                  <a:pt x="364" y="258"/>
                </a:lnTo>
                <a:lnTo>
                  <a:pt x="364" y="260"/>
                </a:lnTo>
                <a:lnTo>
                  <a:pt x="364" y="260"/>
                </a:lnTo>
                <a:lnTo>
                  <a:pt x="364" y="260"/>
                </a:lnTo>
                <a:lnTo>
                  <a:pt x="364" y="260"/>
                </a:lnTo>
                <a:lnTo>
                  <a:pt x="364" y="260"/>
                </a:lnTo>
                <a:lnTo>
                  <a:pt x="366" y="260"/>
                </a:lnTo>
                <a:lnTo>
                  <a:pt x="366" y="260"/>
                </a:lnTo>
                <a:lnTo>
                  <a:pt x="366" y="260"/>
                </a:lnTo>
                <a:lnTo>
                  <a:pt x="368" y="262"/>
                </a:lnTo>
                <a:lnTo>
                  <a:pt x="368" y="262"/>
                </a:lnTo>
                <a:lnTo>
                  <a:pt x="368" y="262"/>
                </a:lnTo>
                <a:lnTo>
                  <a:pt x="370" y="264"/>
                </a:lnTo>
                <a:lnTo>
                  <a:pt x="370" y="264"/>
                </a:lnTo>
                <a:lnTo>
                  <a:pt x="370" y="264"/>
                </a:lnTo>
                <a:lnTo>
                  <a:pt x="370" y="264"/>
                </a:lnTo>
                <a:lnTo>
                  <a:pt x="370" y="264"/>
                </a:lnTo>
                <a:lnTo>
                  <a:pt x="372" y="266"/>
                </a:lnTo>
                <a:lnTo>
                  <a:pt x="372" y="266"/>
                </a:lnTo>
                <a:lnTo>
                  <a:pt x="372" y="266"/>
                </a:lnTo>
                <a:lnTo>
                  <a:pt x="372" y="266"/>
                </a:lnTo>
                <a:lnTo>
                  <a:pt x="372" y="268"/>
                </a:lnTo>
                <a:lnTo>
                  <a:pt x="370" y="268"/>
                </a:lnTo>
                <a:lnTo>
                  <a:pt x="370" y="270"/>
                </a:lnTo>
                <a:lnTo>
                  <a:pt x="368" y="270"/>
                </a:lnTo>
                <a:lnTo>
                  <a:pt x="368" y="270"/>
                </a:lnTo>
                <a:lnTo>
                  <a:pt x="366" y="270"/>
                </a:lnTo>
                <a:lnTo>
                  <a:pt x="364" y="270"/>
                </a:lnTo>
                <a:lnTo>
                  <a:pt x="362" y="270"/>
                </a:lnTo>
                <a:lnTo>
                  <a:pt x="362" y="270"/>
                </a:lnTo>
                <a:lnTo>
                  <a:pt x="360" y="268"/>
                </a:lnTo>
                <a:lnTo>
                  <a:pt x="360" y="268"/>
                </a:lnTo>
                <a:lnTo>
                  <a:pt x="360" y="266"/>
                </a:lnTo>
                <a:lnTo>
                  <a:pt x="360" y="266"/>
                </a:lnTo>
                <a:lnTo>
                  <a:pt x="358" y="266"/>
                </a:lnTo>
                <a:lnTo>
                  <a:pt x="358" y="266"/>
                </a:lnTo>
                <a:lnTo>
                  <a:pt x="358" y="266"/>
                </a:lnTo>
                <a:lnTo>
                  <a:pt x="356" y="264"/>
                </a:lnTo>
                <a:lnTo>
                  <a:pt x="356" y="264"/>
                </a:lnTo>
                <a:lnTo>
                  <a:pt x="356" y="264"/>
                </a:lnTo>
                <a:lnTo>
                  <a:pt x="354" y="262"/>
                </a:lnTo>
                <a:lnTo>
                  <a:pt x="354" y="262"/>
                </a:lnTo>
                <a:lnTo>
                  <a:pt x="354" y="262"/>
                </a:lnTo>
                <a:lnTo>
                  <a:pt x="352" y="262"/>
                </a:lnTo>
                <a:lnTo>
                  <a:pt x="348" y="262"/>
                </a:lnTo>
                <a:lnTo>
                  <a:pt x="348" y="262"/>
                </a:lnTo>
                <a:close/>
                <a:moveTo>
                  <a:pt x="400" y="278"/>
                </a:moveTo>
                <a:lnTo>
                  <a:pt x="400" y="278"/>
                </a:lnTo>
                <a:lnTo>
                  <a:pt x="402" y="278"/>
                </a:lnTo>
                <a:lnTo>
                  <a:pt x="402" y="278"/>
                </a:lnTo>
                <a:lnTo>
                  <a:pt x="402" y="278"/>
                </a:lnTo>
                <a:lnTo>
                  <a:pt x="404" y="276"/>
                </a:lnTo>
                <a:lnTo>
                  <a:pt x="404" y="276"/>
                </a:lnTo>
                <a:lnTo>
                  <a:pt x="404" y="276"/>
                </a:lnTo>
                <a:lnTo>
                  <a:pt x="406" y="274"/>
                </a:lnTo>
                <a:lnTo>
                  <a:pt x="408" y="272"/>
                </a:lnTo>
                <a:lnTo>
                  <a:pt x="408" y="272"/>
                </a:lnTo>
                <a:lnTo>
                  <a:pt x="408" y="272"/>
                </a:lnTo>
                <a:lnTo>
                  <a:pt x="408" y="272"/>
                </a:lnTo>
                <a:lnTo>
                  <a:pt x="408" y="276"/>
                </a:lnTo>
                <a:lnTo>
                  <a:pt x="408" y="276"/>
                </a:lnTo>
                <a:lnTo>
                  <a:pt x="408" y="276"/>
                </a:lnTo>
                <a:lnTo>
                  <a:pt x="406" y="278"/>
                </a:lnTo>
                <a:lnTo>
                  <a:pt x="406" y="278"/>
                </a:lnTo>
                <a:lnTo>
                  <a:pt x="406" y="278"/>
                </a:lnTo>
                <a:lnTo>
                  <a:pt x="406" y="278"/>
                </a:lnTo>
                <a:lnTo>
                  <a:pt x="406" y="278"/>
                </a:lnTo>
                <a:lnTo>
                  <a:pt x="404" y="280"/>
                </a:lnTo>
                <a:lnTo>
                  <a:pt x="404" y="280"/>
                </a:lnTo>
                <a:lnTo>
                  <a:pt x="404" y="280"/>
                </a:lnTo>
                <a:lnTo>
                  <a:pt x="404" y="280"/>
                </a:lnTo>
                <a:lnTo>
                  <a:pt x="404" y="280"/>
                </a:lnTo>
                <a:lnTo>
                  <a:pt x="404" y="280"/>
                </a:lnTo>
                <a:lnTo>
                  <a:pt x="404" y="280"/>
                </a:lnTo>
                <a:lnTo>
                  <a:pt x="404" y="280"/>
                </a:lnTo>
                <a:lnTo>
                  <a:pt x="402" y="280"/>
                </a:lnTo>
                <a:lnTo>
                  <a:pt x="402" y="280"/>
                </a:lnTo>
                <a:lnTo>
                  <a:pt x="402" y="280"/>
                </a:lnTo>
                <a:lnTo>
                  <a:pt x="402" y="280"/>
                </a:lnTo>
                <a:lnTo>
                  <a:pt x="402" y="280"/>
                </a:lnTo>
                <a:lnTo>
                  <a:pt x="400" y="280"/>
                </a:lnTo>
                <a:lnTo>
                  <a:pt x="400" y="280"/>
                </a:lnTo>
                <a:lnTo>
                  <a:pt x="400" y="280"/>
                </a:lnTo>
                <a:lnTo>
                  <a:pt x="400" y="280"/>
                </a:lnTo>
                <a:lnTo>
                  <a:pt x="400" y="278"/>
                </a:lnTo>
                <a:lnTo>
                  <a:pt x="400" y="278"/>
                </a:lnTo>
                <a:lnTo>
                  <a:pt x="400" y="278"/>
                </a:lnTo>
                <a:lnTo>
                  <a:pt x="400" y="278"/>
                </a:lnTo>
                <a:lnTo>
                  <a:pt x="400" y="278"/>
                </a:lnTo>
                <a:lnTo>
                  <a:pt x="400" y="278"/>
                </a:lnTo>
                <a:close/>
                <a:moveTo>
                  <a:pt x="384" y="274"/>
                </a:moveTo>
                <a:lnTo>
                  <a:pt x="384" y="274"/>
                </a:lnTo>
                <a:lnTo>
                  <a:pt x="386" y="274"/>
                </a:lnTo>
                <a:lnTo>
                  <a:pt x="386" y="272"/>
                </a:lnTo>
                <a:lnTo>
                  <a:pt x="386" y="272"/>
                </a:lnTo>
                <a:lnTo>
                  <a:pt x="386" y="272"/>
                </a:lnTo>
                <a:lnTo>
                  <a:pt x="386" y="272"/>
                </a:lnTo>
                <a:lnTo>
                  <a:pt x="386" y="272"/>
                </a:lnTo>
                <a:lnTo>
                  <a:pt x="386" y="272"/>
                </a:lnTo>
                <a:lnTo>
                  <a:pt x="388" y="272"/>
                </a:lnTo>
                <a:lnTo>
                  <a:pt x="388" y="272"/>
                </a:lnTo>
                <a:lnTo>
                  <a:pt x="388" y="274"/>
                </a:lnTo>
                <a:lnTo>
                  <a:pt x="388" y="274"/>
                </a:lnTo>
                <a:lnTo>
                  <a:pt x="388" y="274"/>
                </a:lnTo>
                <a:lnTo>
                  <a:pt x="388" y="274"/>
                </a:lnTo>
                <a:lnTo>
                  <a:pt x="386" y="276"/>
                </a:lnTo>
                <a:lnTo>
                  <a:pt x="386" y="276"/>
                </a:lnTo>
                <a:lnTo>
                  <a:pt x="386" y="276"/>
                </a:lnTo>
                <a:lnTo>
                  <a:pt x="386" y="276"/>
                </a:lnTo>
                <a:lnTo>
                  <a:pt x="384" y="276"/>
                </a:lnTo>
                <a:lnTo>
                  <a:pt x="384" y="276"/>
                </a:lnTo>
                <a:lnTo>
                  <a:pt x="384" y="276"/>
                </a:lnTo>
                <a:lnTo>
                  <a:pt x="384" y="276"/>
                </a:lnTo>
                <a:lnTo>
                  <a:pt x="384" y="274"/>
                </a:lnTo>
                <a:lnTo>
                  <a:pt x="384" y="274"/>
                </a:lnTo>
                <a:close/>
                <a:moveTo>
                  <a:pt x="408" y="268"/>
                </a:moveTo>
                <a:lnTo>
                  <a:pt x="410" y="268"/>
                </a:lnTo>
                <a:lnTo>
                  <a:pt x="410" y="268"/>
                </a:lnTo>
                <a:lnTo>
                  <a:pt x="410" y="268"/>
                </a:lnTo>
                <a:lnTo>
                  <a:pt x="410" y="268"/>
                </a:lnTo>
                <a:lnTo>
                  <a:pt x="408" y="272"/>
                </a:lnTo>
                <a:lnTo>
                  <a:pt x="408" y="272"/>
                </a:lnTo>
                <a:lnTo>
                  <a:pt x="408" y="272"/>
                </a:lnTo>
                <a:lnTo>
                  <a:pt x="408" y="270"/>
                </a:lnTo>
                <a:lnTo>
                  <a:pt x="408" y="270"/>
                </a:lnTo>
                <a:lnTo>
                  <a:pt x="408" y="270"/>
                </a:lnTo>
                <a:lnTo>
                  <a:pt x="408" y="270"/>
                </a:lnTo>
                <a:lnTo>
                  <a:pt x="408" y="268"/>
                </a:lnTo>
                <a:lnTo>
                  <a:pt x="408" y="268"/>
                </a:lnTo>
                <a:close/>
                <a:moveTo>
                  <a:pt x="436" y="256"/>
                </a:moveTo>
                <a:lnTo>
                  <a:pt x="436" y="256"/>
                </a:lnTo>
                <a:lnTo>
                  <a:pt x="436" y="256"/>
                </a:lnTo>
                <a:lnTo>
                  <a:pt x="434" y="256"/>
                </a:lnTo>
                <a:lnTo>
                  <a:pt x="434" y="258"/>
                </a:lnTo>
                <a:lnTo>
                  <a:pt x="434" y="258"/>
                </a:lnTo>
                <a:lnTo>
                  <a:pt x="432" y="258"/>
                </a:lnTo>
                <a:lnTo>
                  <a:pt x="432" y="258"/>
                </a:lnTo>
                <a:lnTo>
                  <a:pt x="432" y="258"/>
                </a:lnTo>
                <a:lnTo>
                  <a:pt x="432" y="258"/>
                </a:lnTo>
                <a:lnTo>
                  <a:pt x="432" y="258"/>
                </a:lnTo>
                <a:lnTo>
                  <a:pt x="432" y="258"/>
                </a:lnTo>
                <a:lnTo>
                  <a:pt x="432" y="258"/>
                </a:lnTo>
                <a:lnTo>
                  <a:pt x="432" y="260"/>
                </a:lnTo>
                <a:lnTo>
                  <a:pt x="432" y="260"/>
                </a:lnTo>
                <a:lnTo>
                  <a:pt x="432" y="260"/>
                </a:lnTo>
                <a:lnTo>
                  <a:pt x="432" y="260"/>
                </a:lnTo>
                <a:lnTo>
                  <a:pt x="432" y="260"/>
                </a:lnTo>
                <a:lnTo>
                  <a:pt x="432" y="260"/>
                </a:lnTo>
                <a:lnTo>
                  <a:pt x="432" y="260"/>
                </a:lnTo>
                <a:lnTo>
                  <a:pt x="430" y="262"/>
                </a:lnTo>
                <a:lnTo>
                  <a:pt x="428" y="264"/>
                </a:lnTo>
                <a:lnTo>
                  <a:pt x="426" y="266"/>
                </a:lnTo>
                <a:lnTo>
                  <a:pt x="426" y="266"/>
                </a:lnTo>
                <a:lnTo>
                  <a:pt x="426" y="266"/>
                </a:lnTo>
                <a:lnTo>
                  <a:pt x="426" y="266"/>
                </a:lnTo>
                <a:lnTo>
                  <a:pt x="426" y="266"/>
                </a:lnTo>
                <a:lnTo>
                  <a:pt x="426" y="266"/>
                </a:lnTo>
                <a:lnTo>
                  <a:pt x="424" y="268"/>
                </a:lnTo>
                <a:lnTo>
                  <a:pt x="424" y="268"/>
                </a:lnTo>
                <a:lnTo>
                  <a:pt x="424" y="268"/>
                </a:lnTo>
                <a:lnTo>
                  <a:pt x="424" y="268"/>
                </a:lnTo>
                <a:lnTo>
                  <a:pt x="424" y="268"/>
                </a:lnTo>
                <a:lnTo>
                  <a:pt x="424" y="268"/>
                </a:lnTo>
                <a:lnTo>
                  <a:pt x="422" y="268"/>
                </a:lnTo>
                <a:lnTo>
                  <a:pt x="422" y="268"/>
                </a:lnTo>
                <a:lnTo>
                  <a:pt x="422" y="268"/>
                </a:lnTo>
                <a:lnTo>
                  <a:pt x="420" y="268"/>
                </a:lnTo>
                <a:lnTo>
                  <a:pt x="418" y="268"/>
                </a:lnTo>
                <a:lnTo>
                  <a:pt x="418" y="268"/>
                </a:lnTo>
                <a:lnTo>
                  <a:pt x="418" y="268"/>
                </a:lnTo>
                <a:lnTo>
                  <a:pt x="418" y="270"/>
                </a:lnTo>
                <a:lnTo>
                  <a:pt x="418" y="270"/>
                </a:lnTo>
                <a:lnTo>
                  <a:pt x="418" y="270"/>
                </a:lnTo>
                <a:lnTo>
                  <a:pt x="416" y="270"/>
                </a:lnTo>
                <a:lnTo>
                  <a:pt x="416" y="270"/>
                </a:lnTo>
                <a:lnTo>
                  <a:pt x="416" y="270"/>
                </a:lnTo>
                <a:lnTo>
                  <a:pt x="416" y="270"/>
                </a:lnTo>
                <a:lnTo>
                  <a:pt x="416" y="270"/>
                </a:lnTo>
                <a:lnTo>
                  <a:pt x="416" y="270"/>
                </a:lnTo>
                <a:lnTo>
                  <a:pt x="416" y="272"/>
                </a:lnTo>
                <a:lnTo>
                  <a:pt x="414" y="272"/>
                </a:lnTo>
                <a:lnTo>
                  <a:pt x="414" y="272"/>
                </a:lnTo>
                <a:lnTo>
                  <a:pt x="414" y="272"/>
                </a:lnTo>
                <a:lnTo>
                  <a:pt x="412" y="272"/>
                </a:lnTo>
                <a:lnTo>
                  <a:pt x="410" y="272"/>
                </a:lnTo>
                <a:lnTo>
                  <a:pt x="410" y="270"/>
                </a:lnTo>
                <a:lnTo>
                  <a:pt x="410" y="270"/>
                </a:lnTo>
                <a:lnTo>
                  <a:pt x="410" y="270"/>
                </a:lnTo>
                <a:lnTo>
                  <a:pt x="410" y="268"/>
                </a:lnTo>
                <a:lnTo>
                  <a:pt x="412" y="268"/>
                </a:lnTo>
                <a:lnTo>
                  <a:pt x="412" y="268"/>
                </a:lnTo>
                <a:lnTo>
                  <a:pt x="412" y="268"/>
                </a:lnTo>
                <a:lnTo>
                  <a:pt x="412" y="268"/>
                </a:lnTo>
                <a:lnTo>
                  <a:pt x="412" y="268"/>
                </a:lnTo>
                <a:lnTo>
                  <a:pt x="412" y="268"/>
                </a:lnTo>
                <a:lnTo>
                  <a:pt x="414" y="268"/>
                </a:lnTo>
                <a:lnTo>
                  <a:pt x="414" y="268"/>
                </a:lnTo>
                <a:lnTo>
                  <a:pt x="414" y="268"/>
                </a:lnTo>
                <a:lnTo>
                  <a:pt x="414" y="266"/>
                </a:lnTo>
                <a:lnTo>
                  <a:pt x="414" y="266"/>
                </a:lnTo>
                <a:lnTo>
                  <a:pt x="414" y="266"/>
                </a:lnTo>
                <a:lnTo>
                  <a:pt x="414" y="266"/>
                </a:lnTo>
                <a:lnTo>
                  <a:pt x="414" y="266"/>
                </a:lnTo>
                <a:lnTo>
                  <a:pt x="414" y="266"/>
                </a:lnTo>
                <a:lnTo>
                  <a:pt x="414" y="266"/>
                </a:lnTo>
                <a:lnTo>
                  <a:pt x="412" y="266"/>
                </a:lnTo>
                <a:lnTo>
                  <a:pt x="412" y="266"/>
                </a:lnTo>
                <a:lnTo>
                  <a:pt x="412" y="266"/>
                </a:lnTo>
                <a:lnTo>
                  <a:pt x="412" y="266"/>
                </a:lnTo>
                <a:lnTo>
                  <a:pt x="412" y="266"/>
                </a:lnTo>
                <a:lnTo>
                  <a:pt x="412" y="266"/>
                </a:lnTo>
                <a:lnTo>
                  <a:pt x="412" y="266"/>
                </a:lnTo>
                <a:lnTo>
                  <a:pt x="412" y="264"/>
                </a:lnTo>
                <a:lnTo>
                  <a:pt x="412" y="264"/>
                </a:lnTo>
                <a:lnTo>
                  <a:pt x="412" y="264"/>
                </a:lnTo>
                <a:lnTo>
                  <a:pt x="412" y="264"/>
                </a:lnTo>
                <a:lnTo>
                  <a:pt x="412" y="264"/>
                </a:lnTo>
                <a:lnTo>
                  <a:pt x="412" y="264"/>
                </a:lnTo>
                <a:lnTo>
                  <a:pt x="412" y="264"/>
                </a:lnTo>
                <a:lnTo>
                  <a:pt x="414" y="264"/>
                </a:lnTo>
                <a:lnTo>
                  <a:pt x="414" y="262"/>
                </a:lnTo>
                <a:lnTo>
                  <a:pt x="414" y="260"/>
                </a:lnTo>
                <a:lnTo>
                  <a:pt x="414" y="260"/>
                </a:lnTo>
                <a:lnTo>
                  <a:pt x="414" y="260"/>
                </a:lnTo>
                <a:lnTo>
                  <a:pt x="414" y="260"/>
                </a:lnTo>
                <a:lnTo>
                  <a:pt x="414" y="260"/>
                </a:lnTo>
                <a:lnTo>
                  <a:pt x="414" y="260"/>
                </a:lnTo>
                <a:lnTo>
                  <a:pt x="414" y="260"/>
                </a:lnTo>
                <a:lnTo>
                  <a:pt x="416" y="258"/>
                </a:lnTo>
                <a:lnTo>
                  <a:pt x="418" y="254"/>
                </a:lnTo>
                <a:lnTo>
                  <a:pt x="418" y="254"/>
                </a:lnTo>
                <a:lnTo>
                  <a:pt x="420" y="254"/>
                </a:lnTo>
                <a:lnTo>
                  <a:pt x="420" y="254"/>
                </a:lnTo>
                <a:lnTo>
                  <a:pt x="420" y="254"/>
                </a:lnTo>
                <a:lnTo>
                  <a:pt x="420" y="256"/>
                </a:lnTo>
                <a:lnTo>
                  <a:pt x="420" y="256"/>
                </a:lnTo>
                <a:lnTo>
                  <a:pt x="420" y="256"/>
                </a:lnTo>
                <a:lnTo>
                  <a:pt x="420" y="256"/>
                </a:lnTo>
                <a:lnTo>
                  <a:pt x="420" y="256"/>
                </a:lnTo>
                <a:lnTo>
                  <a:pt x="422" y="256"/>
                </a:lnTo>
                <a:lnTo>
                  <a:pt x="422" y="256"/>
                </a:lnTo>
                <a:lnTo>
                  <a:pt x="422" y="256"/>
                </a:lnTo>
                <a:lnTo>
                  <a:pt x="422" y="256"/>
                </a:lnTo>
                <a:lnTo>
                  <a:pt x="422" y="256"/>
                </a:lnTo>
                <a:lnTo>
                  <a:pt x="422" y="256"/>
                </a:lnTo>
                <a:lnTo>
                  <a:pt x="422" y="256"/>
                </a:lnTo>
                <a:lnTo>
                  <a:pt x="422" y="256"/>
                </a:lnTo>
                <a:lnTo>
                  <a:pt x="424" y="256"/>
                </a:lnTo>
                <a:lnTo>
                  <a:pt x="424" y="256"/>
                </a:lnTo>
                <a:lnTo>
                  <a:pt x="424" y="256"/>
                </a:lnTo>
                <a:lnTo>
                  <a:pt x="424" y="256"/>
                </a:lnTo>
                <a:lnTo>
                  <a:pt x="424" y="254"/>
                </a:lnTo>
                <a:lnTo>
                  <a:pt x="424" y="254"/>
                </a:lnTo>
                <a:lnTo>
                  <a:pt x="426" y="254"/>
                </a:lnTo>
                <a:lnTo>
                  <a:pt x="426" y="254"/>
                </a:lnTo>
                <a:lnTo>
                  <a:pt x="426" y="252"/>
                </a:lnTo>
                <a:lnTo>
                  <a:pt x="426" y="252"/>
                </a:lnTo>
                <a:lnTo>
                  <a:pt x="426" y="252"/>
                </a:lnTo>
                <a:lnTo>
                  <a:pt x="426" y="252"/>
                </a:lnTo>
                <a:lnTo>
                  <a:pt x="426" y="252"/>
                </a:lnTo>
                <a:lnTo>
                  <a:pt x="426" y="252"/>
                </a:lnTo>
                <a:lnTo>
                  <a:pt x="426" y="252"/>
                </a:lnTo>
                <a:lnTo>
                  <a:pt x="428" y="252"/>
                </a:lnTo>
                <a:lnTo>
                  <a:pt x="428" y="252"/>
                </a:lnTo>
                <a:lnTo>
                  <a:pt x="428" y="250"/>
                </a:lnTo>
                <a:lnTo>
                  <a:pt x="428" y="250"/>
                </a:lnTo>
                <a:lnTo>
                  <a:pt x="430" y="250"/>
                </a:lnTo>
                <a:lnTo>
                  <a:pt x="430" y="250"/>
                </a:lnTo>
                <a:lnTo>
                  <a:pt x="432" y="248"/>
                </a:lnTo>
                <a:lnTo>
                  <a:pt x="432" y="248"/>
                </a:lnTo>
                <a:lnTo>
                  <a:pt x="432" y="248"/>
                </a:lnTo>
                <a:lnTo>
                  <a:pt x="432" y="248"/>
                </a:lnTo>
                <a:lnTo>
                  <a:pt x="434" y="248"/>
                </a:lnTo>
                <a:lnTo>
                  <a:pt x="434" y="248"/>
                </a:lnTo>
                <a:lnTo>
                  <a:pt x="434" y="248"/>
                </a:lnTo>
                <a:lnTo>
                  <a:pt x="434" y="248"/>
                </a:lnTo>
                <a:lnTo>
                  <a:pt x="434" y="248"/>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4" y="250"/>
                </a:lnTo>
                <a:lnTo>
                  <a:pt x="436" y="250"/>
                </a:lnTo>
                <a:lnTo>
                  <a:pt x="436" y="250"/>
                </a:lnTo>
                <a:lnTo>
                  <a:pt x="436" y="250"/>
                </a:lnTo>
                <a:lnTo>
                  <a:pt x="436" y="250"/>
                </a:lnTo>
                <a:lnTo>
                  <a:pt x="436" y="250"/>
                </a:lnTo>
                <a:lnTo>
                  <a:pt x="436" y="250"/>
                </a:lnTo>
                <a:lnTo>
                  <a:pt x="436" y="250"/>
                </a:lnTo>
                <a:lnTo>
                  <a:pt x="436" y="250"/>
                </a:lnTo>
                <a:lnTo>
                  <a:pt x="436" y="250"/>
                </a:lnTo>
                <a:lnTo>
                  <a:pt x="436" y="250"/>
                </a:lnTo>
                <a:lnTo>
                  <a:pt x="436" y="252"/>
                </a:lnTo>
                <a:lnTo>
                  <a:pt x="436" y="252"/>
                </a:lnTo>
                <a:lnTo>
                  <a:pt x="434" y="252"/>
                </a:lnTo>
                <a:lnTo>
                  <a:pt x="434" y="252"/>
                </a:lnTo>
                <a:lnTo>
                  <a:pt x="434" y="252"/>
                </a:lnTo>
                <a:lnTo>
                  <a:pt x="434" y="252"/>
                </a:lnTo>
                <a:lnTo>
                  <a:pt x="434" y="252"/>
                </a:lnTo>
                <a:lnTo>
                  <a:pt x="434" y="252"/>
                </a:lnTo>
                <a:lnTo>
                  <a:pt x="434" y="252"/>
                </a:lnTo>
                <a:lnTo>
                  <a:pt x="434" y="252"/>
                </a:lnTo>
                <a:lnTo>
                  <a:pt x="432" y="252"/>
                </a:lnTo>
                <a:lnTo>
                  <a:pt x="432" y="252"/>
                </a:lnTo>
                <a:lnTo>
                  <a:pt x="432" y="254"/>
                </a:lnTo>
                <a:lnTo>
                  <a:pt x="434" y="254"/>
                </a:lnTo>
                <a:lnTo>
                  <a:pt x="434" y="254"/>
                </a:lnTo>
                <a:lnTo>
                  <a:pt x="434" y="254"/>
                </a:lnTo>
                <a:lnTo>
                  <a:pt x="434" y="256"/>
                </a:lnTo>
                <a:lnTo>
                  <a:pt x="434" y="256"/>
                </a:lnTo>
                <a:lnTo>
                  <a:pt x="434" y="256"/>
                </a:lnTo>
                <a:lnTo>
                  <a:pt x="434" y="256"/>
                </a:lnTo>
                <a:lnTo>
                  <a:pt x="436" y="256"/>
                </a:lnTo>
                <a:lnTo>
                  <a:pt x="436" y="256"/>
                </a:lnTo>
                <a:lnTo>
                  <a:pt x="436" y="25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2" name="Freeform 8"/>
          <p:cNvSpPr>
            <a:spLocks noEditPoints="1"/>
          </p:cNvSpPr>
          <p:nvPr/>
        </p:nvSpPr>
        <p:spPr bwMode="auto">
          <a:xfrm>
            <a:off x="7445375" y="3846513"/>
            <a:ext cx="76200" cy="34925"/>
          </a:xfrm>
          <a:custGeom>
            <a:avLst/>
            <a:gdLst/>
            <a:ahLst/>
            <a:cxnLst>
              <a:cxn ang="0">
                <a:pos x="0" y="20"/>
              </a:cxn>
              <a:cxn ang="0">
                <a:pos x="2" y="20"/>
              </a:cxn>
              <a:cxn ang="0">
                <a:pos x="6" y="18"/>
              </a:cxn>
              <a:cxn ang="0">
                <a:pos x="6" y="20"/>
              </a:cxn>
              <a:cxn ang="0">
                <a:pos x="4" y="22"/>
              </a:cxn>
              <a:cxn ang="0">
                <a:pos x="2" y="22"/>
              </a:cxn>
              <a:cxn ang="0">
                <a:pos x="2" y="22"/>
              </a:cxn>
              <a:cxn ang="0">
                <a:pos x="0" y="22"/>
              </a:cxn>
              <a:cxn ang="0">
                <a:pos x="0" y="22"/>
              </a:cxn>
              <a:cxn ang="0">
                <a:pos x="16" y="22"/>
              </a:cxn>
              <a:cxn ang="0">
                <a:pos x="14" y="22"/>
              </a:cxn>
              <a:cxn ang="0">
                <a:pos x="12" y="20"/>
              </a:cxn>
              <a:cxn ang="0">
                <a:pos x="14" y="18"/>
              </a:cxn>
              <a:cxn ang="0">
                <a:pos x="14" y="18"/>
              </a:cxn>
              <a:cxn ang="0">
                <a:pos x="16" y="18"/>
              </a:cxn>
              <a:cxn ang="0">
                <a:pos x="16" y="16"/>
              </a:cxn>
              <a:cxn ang="0">
                <a:pos x="16" y="16"/>
              </a:cxn>
              <a:cxn ang="0">
                <a:pos x="14" y="16"/>
              </a:cxn>
              <a:cxn ang="0">
                <a:pos x="14" y="16"/>
              </a:cxn>
              <a:cxn ang="0">
                <a:pos x="14" y="16"/>
              </a:cxn>
              <a:cxn ang="0">
                <a:pos x="14" y="14"/>
              </a:cxn>
              <a:cxn ang="0">
                <a:pos x="14" y="14"/>
              </a:cxn>
              <a:cxn ang="0">
                <a:pos x="16" y="10"/>
              </a:cxn>
              <a:cxn ang="0">
                <a:pos x="16" y="10"/>
              </a:cxn>
              <a:cxn ang="0">
                <a:pos x="16" y="8"/>
              </a:cxn>
              <a:cxn ang="0">
                <a:pos x="20" y="8"/>
              </a:cxn>
              <a:cxn ang="0">
                <a:pos x="26" y="6"/>
              </a:cxn>
              <a:cxn ang="0">
                <a:pos x="26" y="6"/>
              </a:cxn>
              <a:cxn ang="0">
                <a:pos x="28" y="6"/>
              </a:cxn>
              <a:cxn ang="0">
                <a:pos x="30" y="6"/>
              </a:cxn>
              <a:cxn ang="0">
                <a:pos x="32" y="6"/>
              </a:cxn>
              <a:cxn ang="0">
                <a:pos x="34" y="6"/>
              </a:cxn>
              <a:cxn ang="0">
                <a:pos x="36" y="6"/>
              </a:cxn>
              <a:cxn ang="0">
                <a:pos x="38" y="6"/>
              </a:cxn>
              <a:cxn ang="0">
                <a:pos x="42" y="4"/>
              </a:cxn>
              <a:cxn ang="0">
                <a:pos x="48" y="6"/>
              </a:cxn>
              <a:cxn ang="0">
                <a:pos x="48" y="6"/>
              </a:cxn>
              <a:cxn ang="0">
                <a:pos x="44" y="8"/>
              </a:cxn>
              <a:cxn ang="0">
                <a:pos x="40" y="10"/>
              </a:cxn>
              <a:cxn ang="0">
                <a:pos x="38" y="12"/>
              </a:cxn>
              <a:cxn ang="0">
                <a:pos x="36" y="12"/>
              </a:cxn>
              <a:cxn ang="0">
                <a:pos x="36" y="14"/>
              </a:cxn>
              <a:cxn ang="0">
                <a:pos x="32" y="14"/>
              </a:cxn>
              <a:cxn ang="0">
                <a:pos x="30" y="14"/>
              </a:cxn>
              <a:cxn ang="0">
                <a:pos x="28" y="18"/>
              </a:cxn>
              <a:cxn ang="0">
                <a:pos x="26" y="16"/>
              </a:cxn>
              <a:cxn ang="0">
                <a:pos x="20" y="20"/>
              </a:cxn>
              <a:cxn ang="0">
                <a:pos x="16" y="22"/>
              </a:cxn>
              <a:cxn ang="0">
                <a:pos x="16" y="22"/>
              </a:cxn>
              <a:cxn ang="0">
                <a:pos x="24" y="4"/>
              </a:cxn>
              <a:cxn ang="0">
                <a:pos x="22" y="4"/>
              </a:cxn>
              <a:cxn ang="0">
                <a:pos x="22" y="2"/>
              </a:cxn>
              <a:cxn ang="0">
                <a:pos x="24" y="0"/>
              </a:cxn>
            </a:cxnLst>
            <a:rect l="0" t="0" r="r" b="b"/>
            <a:pathLst>
              <a:path w="48" h="22">
                <a:moveTo>
                  <a:pt x="0" y="20"/>
                </a:moveTo>
                <a:lnTo>
                  <a:pt x="0" y="20"/>
                </a:lnTo>
                <a:lnTo>
                  <a:pt x="0" y="20"/>
                </a:lnTo>
                <a:lnTo>
                  <a:pt x="0" y="20"/>
                </a:lnTo>
                <a:lnTo>
                  <a:pt x="0" y="20"/>
                </a:lnTo>
                <a:lnTo>
                  <a:pt x="2" y="20"/>
                </a:lnTo>
                <a:lnTo>
                  <a:pt x="2" y="20"/>
                </a:lnTo>
                <a:lnTo>
                  <a:pt x="2" y="20"/>
                </a:lnTo>
                <a:lnTo>
                  <a:pt x="4" y="18"/>
                </a:lnTo>
                <a:lnTo>
                  <a:pt x="4" y="18"/>
                </a:lnTo>
                <a:lnTo>
                  <a:pt x="6" y="18"/>
                </a:lnTo>
                <a:lnTo>
                  <a:pt x="6" y="18"/>
                </a:lnTo>
                <a:lnTo>
                  <a:pt x="6" y="18"/>
                </a:lnTo>
                <a:lnTo>
                  <a:pt x="6" y="18"/>
                </a:lnTo>
                <a:lnTo>
                  <a:pt x="6" y="18"/>
                </a:lnTo>
                <a:lnTo>
                  <a:pt x="6" y="20"/>
                </a:lnTo>
                <a:lnTo>
                  <a:pt x="6" y="20"/>
                </a:lnTo>
                <a:lnTo>
                  <a:pt x="4" y="20"/>
                </a:lnTo>
                <a:lnTo>
                  <a:pt x="4" y="20"/>
                </a:lnTo>
                <a:lnTo>
                  <a:pt x="4" y="22"/>
                </a:lnTo>
                <a:lnTo>
                  <a:pt x="4" y="22"/>
                </a:lnTo>
                <a:lnTo>
                  <a:pt x="4" y="22"/>
                </a:lnTo>
                <a:lnTo>
                  <a:pt x="4" y="22"/>
                </a:lnTo>
                <a:lnTo>
                  <a:pt x="2" y="22"/>
                </a:lnTo>
                <a:lnTo>
                  <a:pt x="2" y="22"/>
                </a:lnTo>
                <a:lnTo>
                  <a:pt x="2" y="22"/>
                </a:lnTo>
                <a:lnTo>
                  <a:pt x="2" y="22"/>
                </a:lnTo>
                <a:lnTo>
                  <a:pt x="2" y="22"/>
                </a:lnTo>
                <a:lnTo>
                  <a:pt x="2" y="22"/>
                </a:lnTo>
                <a:lnTo>
                  <a:pt x="2" y="22"/>
                </a:lnTo>
                <a:lnTo>
                  <a:pt x="2" y="22"/>
                </a:lnTo>
                <a:lnTo>
                  <a:pt x="0" y="22"/>
                </a:lnTo>
                <a:lnTo>
                  <a:pt x="0" y="22"/>
                </a:lnTo>
                <a:lnTo>
                  <a:pt x="0" y="22"/>
                </a:lnTo>
                <a:lnTo>
                  <a:pt x="0" y="22"/>
                </a:lnTo>
                <a:lnTo>
                  <a:pt x="0" y="22"/>
                </a:lnTo>
                <a:lnTo>
                  <a:pt x="0" y="20"/>
                </a:lnTo>
                <a:close/>
                <a:moveTo>
                  <a:pt x="16" y="22"/>
                </a:moveTo>
                <a:lnTo>
                  <a:pt x="16" y="22"/>
                </a:lnTo>
                <a:lnTo>
                  <a:pt x="16" y="22"/>
                </a:lnTo>
                <a:lnTo>
                  <a:pt x="14" y="22"/>
                </a:lnTo>
                <a:lnTo>
                  <a:pt x="14" y="22"/>
                </a:lnTo>
                <a:lnTo>
                  <a:pt x="14" y="22"/>
                </a:lnTo>
                <a:lnTo>
                  <a:pt x="14" y="22"/>
                </a:lnTo>
                <a:lnTo>
                  <a:pt x="14" y="20"/>
                </a:lnTo>
                <a:lnTo>
                  <a:pt x="14" y="20"/>
                </a:lnTo>
                <a:lnTo>
                  <a:pt x="14" y="20"/>
                </a:lnTo>
                <a:lnTo>
                  <a:pt x="12" y="20"/>
                </a:lnTo>
                <a:lnTo>
                  <a:pt x="12" y="18"/>
                </a:lnTo>
                <a:lnTo>
                  <a:pt x="12" y="18"/>
                </a:lnTo>
                <a:lnTo>
                  <a:pt x="14" y="18"/>
                </a:lnTo>
                <a:lnTo>
                  <a:pt x="14" y="18"/>
                </a:lnTo>
                <a:lnTo>
                  <a:pt x="14" y="18"/>
                </a:lnTo>
                <a:lnTo>
                  <a:pt x="14" y="18"/>
                </a:lnTo>
                <a:lnTo>
                  <a:pt x="14" y="18"/>
                </a:lnTo>
                <a:lnTo>
                  <a:pt x="14" y="18"/>
                </a:lnTo>
                <a:lnTo>
                  <a:pt x="14" y="18"/>
                </a:lnTo>
                <a:lnTo>
                  <a:pt x="14" y="18"/>
                </a:lnTo>
                <a:lnTo>
                  <a:pt x="16" y="18"/>
                </a:lnTo>
                <a:lnTo>
                  <a:pt x="16" y="18"/>
                </a:lnTo>
                <a:lnTo>
                  <a:pt x="16" y="16"/>
                </a:lnTo>
                <a:lnTo>
                  <a:pt x="16" y="16"/>
                </a:lnTo>
                <a:lnTo>
                  <a:pt x="16" y="16"/>
                </a:lnTo>
                <a:lnTo>
                  <a:pt x="16" y="16"/>
                </a:lnTo>
                <a:lnTo>
                  <a:pt x="16" y="16"/>
                </a:lnTo>
                <a:lnTo>
                  <a:pt x="16" y="16"/>
                </a:lnTo>
                <a:lnTo>
                  <a:pt x="16" y="16"/>
                </a:lnTo>
                <a:lnTo>
                  <a:pt x="16" y="16"/>
                </a:lnTo>
                <a:lnTo>
                  <a:pt x="16" y="16"/>
                </a:lnTo>
                <a:lnTo>
                  <a:pt x="16"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6"/>
                </a:lnTo>
                <a:lnTo>
                  <a:pt x="14" y="14"/>
                </a:lnTo>
                <a:lnTo>
                  <a:pt x="14" y="14"/>
                </a:lnTo>
                <a:lnTo>
                  <a:pt x="14" y="14"/>
                </a:lnTo>
                <a:lnTo>
                  <a:pt x="14" y="14"/>
                </a:lnTo>
                <a:lnTo>
                  <a:pt x="14" y="14"/>
                </a:lnTo>
                <a:lnTo>
                  <a:pt x="14" y="14"/>
                </a:lnTo>
                <a:lnTo>
                  <a:pt x="14" y="14"/>
                </a:lnTo>
                <a:lnTo>
                  <a:pt x="14" y="14"/>
                </a:lnTo>
                <a:lnTo>
                  <a:pt x="14" y="14"/>
                </a:lnTo>
                <a:lnTo>
                  <a:pt x="16" y="10"/>
                </a:lnTo>
                <a:lnTo>
                  <a:pt x="16" y="10"/>
                </a:lnTo>
                <a:lnTo>
                  <a:pt x="16" y="10"/>
                </a:lnTo>
                <a:lnTo>
                  <a:pt x="16" y="10"/>
                </a:lnTo>
                <a:lnTo>
                  <a:pt x="16" y="10"/>
                </a:lnTo>
                <a:lnTo>
                  <a:pt x="16" y="10"/>
                </a:lnTo>
                <a:lnTo>
                  <a:pt x="16" y="10"/>
                </a:lnTo>
                <a:lnTo>
                  <a:pt x="16" y="10"/>
                </a:lnTo>
                <a:lnTo>
                  <a:pt x="16" y="8"/>
                </a:lnTo>
                <a:lnTo>
                  <a:pt x="16" y="8"/>
                </a:lnTo>
                <a:lnTo>
                  <a:pt x="18" y="8"/>
                </a:lnTo>
                <a:lnTo>
                  <a:pt x="18" y="8"/>
                </a:lnTo>
                <a:lnTo>
                  <a:pt x="20" y="8"/>
                </a:lnTo>
                <a:lnTo>
                  <a:pt x="24" y="8"/>
                </a:lnTo>
                <a:lnTo>
                  <a:pt x="24" y="8"/>
                </a:lnTo>
                <a:lnTo>
                  <a:pt x="26" y="6"/>
                </a:lnTo>
                <a:lnTo>
                  <a:pt x="26" y="6"/>
                </a:lnTo>
                <a:lnTo>
                  <a:pt x="26" y="6"/>
                </a:lnTo>
                <a:lnTo>
                  <a:pt x="26" y="6"/>
                </a:lnTo>
                <a:lnTo>
                  <a:pt x="26" y="6"/>
                </a:lnTo>
                <a:lnTo>
                  <a:pt x="26" y="6"/>
                </a:lnTo>
                <a:lnTo>
                  <a:pt x="26" y="6"/>
                </a:lnTo>
                <a:lnTo>
                  <a:pt x="28" y="6"/>
                </a:lnTo>
                <a:lnTo>
                  <a:pt x="28" y="6"/>
                </a:lnTo>
                <a:lnTo>
                  <a:pt x="28" y="6"/>
                </a:lnTo>
                <a:lnTo>
                  <a:pt x="28" y="6"/>
                </a:lnTo>
                <a:lnTo>
                  <a:pt x="28" y="6"/>
                </a:lnTo>
                <a:lnTo>
                  <a:pt x="28" y="6"/>
                </a:lnTo>
                <a:lnTo>
                  <a:pt x="30" y="6"/>
                </a:lnTo>
                <a:lnTo>
                  <a:pt x="30" y="6"/>
                </a:lnTo>
                <a:lnTo>
                  <a:pt x="30" y="6"/>
                </a:lnTo>
                <a:lnTo>
                  <a:pt x="32" y="6"/>
                </a:lnTo>
                <a:lnTo>
                  <a:pt x="32" y="6"/>
                </a:lnTo>
                <a:lnTo>
                  <a:pt x="34" y="6"/>
                </a:lnTo>
                <a:lnTo>
                  <a:pt x="34" y="6"/>
                </a:lnTo>
                <a:lnTo>
                  <a:pt x="34" y="6"/>
                </a:lnTo>
                <a:lnTo>
                  <a:pt x="34" y="6"/>
                </a:lnTo>
                <a:lnTo>
                  <a:pt x="36" y="6"/>
                </a:lnTo>
                <a:lnTo>
                  <a:pt x="36" y="6"/>
                </a:lnTo>
                <a:lnTo>
                  <a:pt x="36" y="6"/>
                </a:lnTo>
                <a:lnTo>
                  <a:pt x="36" y="6"/>
                </a:lnTo>
                <a:lnTo>
                  <a:pt x="36" y="6"/>
                </a:lnTo>
                <a:lnTo>
                  <a:pt x="36" y="6"/>
                </a:lnTo>
                <a:lnTo>
                  <a:pt x="38" y="6"/>
                </a:lnTo>
                <a:lnTo>
                  <a:pt x="38" y="6"/>
                </a:lnTo>
                <a:lnTo>
                  <a:pt x="40" y="6"/>
                </a:lnTo>
                <a:lnTo>
                  <a:pt x="42" y="4"/>
                </a:lnTo>
                <a:lnTo>
                  <a:pt x="42" y="4"/>
                </a:lnTo>
                <a:lnTo>
                  <a:pt x="42" y="4"/>
                </a:lnTo>
                <a:lnTo>
                  <a:pt x="44" y="4"/>
                </a:lnTo>
                <a:lnTo>
                  <a:pt x="46" y="4"/>
                </a:lnTo>
                <a:lnTo>
                  <a:pt x="48" y="4"/>
                </a:lnTo>
                <a:lnTo>
                  <a:pt x="48" y="6"/>
                </a:lnTo>
                <a:lnTo>
                  <a:pt x="48" y="6"/>
                </a:lnTo>
                <a:lnTo>
                  <a:pt x="48" y="6"/>
                </a:lnTo>
                <a:lnTo>
                  <a:pt x="48" y="6"/>
                </a:lnTo>
                <a:lnTo>
                  <a:pt x="48" y="6"/>
                </a:lnTo>
                <a:lnTo>
                  <a:pt x="48" y="6"/>
                </a:lnTo>
                <a:lnTo>
                  <a:pt x="46" y="8"/>
                </a:lnTo>
                <a:lnTo>
                  <a:pt x="46" y="8"/>
                </a:lnTo>
                <a:lnTo>
                  <a:pt x="44" y="8"/>
                </a:lnTo>
                <a:lnTo>
                  <a:pt x="44" y="8"/>
                </a:lnTo>
                <a:lnTo>
                  <a:pt x="44" y="10"/>
                </a:lnTo>
                <a:lnTo>
                  <a:pt x="42" y="10"/>
                </a:lnTo>
                <a:lnTo>
                  <a:pt x="40" y="10"/>
                </a:lnTo>
                <a:lnTo>
                  <a:pt x="40" y="10"/>
                </a:lnTo>
                <a:lnTo>
                  <a:pt x="40" y="10"/>
                </a:lnTo>
                <a:lnTo>
                  <a:pt x="40" y="10"/>
                </a:lnTo>
                <a:lnTo>
                  <a:pt x="38" y="12"/>
                </a:lnTo>
                <a:lnTo>
                  <a:pt x="38" y="12"/>
                </a:lnTo>
                <a:lnTo>
                  <a:pt x="36" y="12"/>
                </a:lnTo>
                <a:lnTo>
                  <a:pt x="36" y="12"/>
                </a:lnTo>
                <a:lnTo>
                  <a:pt x="36" y="12"/>
                </a:lnTo>
                <a:lnTo>
                  <a:pt x="36" y="14"/>
                </a:lnTo>
                <a:lnTo>
                  <a:pt x="36" y="14"/>
                </a:lnTo>
                <a:lnTo>
                  <a:pt x="36" y="14"/>
                </a:lnTo>
                <a:lnTo>
                  <a:pt x="36" y="14"/>
                </a:lnTo>
                <a:lnTo>
                  <a:pt x="34" y="14"/>
                </a:lnTo>
                <a:lnTo>
                  <a:pt x="32" y="14"/>
                </a:lnTo>
                <a:lnTo>
                  <a:pt x="32" y="14"/>
                </a:lnTo>
                <a:lnTo>
                  <a:pt x="32" y="14"/>
                </a:lnTo>
                <a:lnTo>
                  <a:pt x="30" y="14"/>
                </a:lnTo>
                <a:lnTo>
                  <a:pt x="30" y="14"/>
                </a:lnTo>
                <a:lnTo>
                  <a:pt x="30" y="14"/>
                </a:lnTo>
                <a:lnTo>
                  <a:pt x="30" y="14"/>
                </a:lnTo>
                <a:lnTo>
                  <a:pt x="30" y="16"/>
                </a:lnTo>
                <a:lnTo>
                  <a:pt x="30" y="16"/>
                </a:lnTo>
                <a:lnTo>
                  <a:pt x="28" y="16"/>
                </a:lnTo>
                <a:lnTo>
                  <a:pt x="28" y="18"/>
                </a:lnTo>
                <a:lnTo>
                  <a:pt x="26" y="18"/>
                </a:lnTo>
                <a:lnTo>
                  <a:pt x="26" y="16"/>
                </a:lnTo>
                <a:lnTo>
                  <a:pt x="26" y="16"/>
                </a:lnTo>
                <a:lnTo>
                  <a:pt x="26" y="16"/>
                </a:lnTo>
                <a:lnTo>
                  <a:pt x="26" y="18"/>
                </a:lnTo>
                <a:lnTo>
                  <a:pt x="22" y="18"/>
                </a:lnTo>
                <a:lnTo>
                  <a:pt x="20" y="20"/>
                </a:lnTo>
                <a:lnTo>
                  <a:pt x="20" y="20"/>
                </a:lnTo>
                <a:lnTo>
                  <a:pt x="18" y="20"/>
                </a:lnTo>
                <a:lnTo>
                  <a:pt x="18" y="20"/>
                </a:lnTo>
                <a:lnTo>
                  <a:pt x="18" y="20"/>
                </a:lnTo>
                <a:lnTo>
                  <a:pt x="16" y="22"/>
                </a:lnTo>
                <a:lnTo>
                  <a:pt x="16" y="22"/>
                </a:lnTo>
                <a:lnTo>
                  <a:pt x="16" y="22"/>
                </a:lnTo>
                <a:lnTo>
                  <a:pt x="16" y="22"/>
                </a:lnTo>
                <a:lnTo>
                  <a:pt x="16" y="22"/>
                </a:lnTo>
                <a:lnTo>
                  <a:pt x="16" y="22"/>
                </a:lnTo>
                <a:close/>
                <a:moveTo>
                  <a:pt x="24" y="0"/>
                </a:moveTo>
                <a:lnTo>
                  <a:pt x="24" y="4"/>
                </a:lnTo>
                <a:lnTo>
                  <a:pt x="24" y="4"/>
                </a:lnTo>
                <a:lnTo>
                  <a:pt x="24" y="4"/>
                </a:lnTo>
                <a:lnTo>
                  <a:pt x="24" y="4"/>
                </a:lnTo>
                <a:lnTo>
                  <a:pt x="24" y="4"/>
                </a:lnTo>
                <a:lnTo>
                  <a:pt x="22" y="4"/>
                </a:lnTo>
                <a:lnTo>
                  <a:pt x="22" y="4"/>
                </a:lnTo>
                <a:lnTo>
                  <a:pt x="22" y="2"/>
                </a:lnTo>
                <a:lnTo>
                  <a:pt x="22" y="2"/>
                </a:lnTo>
                <a:lnTo>
                  <a:pt x="22" y="2"/>
                </a:lnTo>
                <a:lnTo>
                  <a:pt x="24" y="0"/>
                </a:lnTo>
                <a:lnTo>
                  <a:pt x="24" y="0"/>
                </a:lnTo>
                <a:lnTo>
                  <a:pt x="24" y="0"/>
                </a:lnTo>
                <a:lnTo>
                  <a:pt x="2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3" name="Freeform 9"/>
          <p:cNvSpPr>
            <a:spLocks/>
          </p:cNvSpPr>
          <p:nvPr/>
        </p:nvSpPr>
        <p:spPr bwMode="auto">
          <a:xfrm>
            <a:off x="4064000" y="5157788"/>
            <a:ext cx="3175" cy="3175"/>
          </a:xfrm>
          <a:custGeom>
            <a:avLst/>
            <a:gdLst/>
            <a:ahLst/>
            <a:cxnLst>
              <a:cxn ang="0">
                <a:pos x="2" y="2"/>
              </a:cxn>
              <a:cxn ang="0">
                <a:pos x="2" y="2"/>
              </a:cxn>
              <a:cxn ang="0">
                <a:pos x="2" y="0"/>
              </a:cxn>
              <a:cxn ang="0">
                <a:pos x="2" y="0"/>
              </a:cxn>
              <a:cxn ang="0">
                <a:pos x="0" y="0"/>
              </a:cxn>
              <a:cxn ang="0">
                <a:pos x="0" y="0"/>
              </a:cxn>
              <a:cxn ang="0">
                <a:pos x="0" y="0"/>
              </a:cxn>
              <a:cxn ang="0">
                <a:pos x="0" y="0"/>
              </a:cxn>
              <a:cxn ang="0">
                <a:pos x="0" y="0"/>
              </a:cxn>
              <a:cxn ang="0">
                <a:pos x="0" y="0"/>
              </a:cxn>
              <a:cxn ang="0">
                <a:pos x="0" y="0"/>
              </a:cxn>
              <a:cxn ang="0">
                <a:pos x="0" y="0"/>
              </a:cxn>
              <a:cxn ang="0">
                <a:pos x="2" y="0"/>
              </a:cxn>
              <a:cxn ang="0">
                <a:pos x="2" y="0"/>
              </a:cxn>
              <a:cxn ang="0">
                <a:pos x="2" y="0"/>
              </a:cxn>
              <a:cxn ang="0">
                <a:pos x="2" y="0"/>
              </a:cxn>
              <a:cxn ang="0">
                <a:pos x="2" y="0"/>
              </a:cxn>
              <a:cxn ang="0">
                <a:pos x="2" y="2"/>
              </a:cxn>
              <a:cxn ang="0">
                <a:pos x="2" y="2"/>
              </a:cxn>
            </a:cxnLst>
            <a:rect l="0" t="0" r="r" b="b"/>
            <a:pathLst>
              <a:path w="2" h="2">
                <a:moveTo>
                  <a:pt x="2" y="2"/>
                </a:moveTo>
                <a:lnTo>
                  <a:pt x="2" y="2"/>
                </a:lnTo>
                <a:lnTo>
                  <a:pt x="2" y="0"/>
                </a:lnTo>
                <a:lnTo>
                  <a:pt x="2"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4" name="Freeform 10"/>
          <p:cNvSpPr>
            <a:spLocks/>
          </p:cNvSpPr>
          <p:nvPr/>
        </p:nvSpPr>
        <p:spPr bwMode="auto">
          <a:xfrm>
            <a:off x="3816350" y="5046663"/>
            <a:ext cx="50800" cy="25400"/>
          </a:xfrm>
          <a:custGeom>
            <a:avLst/>
            <a:gdLst/>
            <a:ahLst/>
            <a:cxnLst>
              <a:cxn ang="0">
                <a:pos x="14" y="6"/>
              </a:cxn>
              <a:cxn ang="0">
                <a:pos x="14" y="6"/>
              </a:cxn>
              <a:cxn ang="0">
                <a:pos x="14" y="6"/>
              </a:cxn>
              <a:cxn ang="0">
                <a:pos x="12" y="6"/>
              </a:cxn>
              <a:cxn ang="0">
                <a:pos x="10" y="6"/>
              </a:cxn>
              <a:cxn ang="0">
                <a:pos x="10" y="4"/>
              </a:cxn>
              <a:cxn ang="0">
                <a:pos x="10" y="4"/>
              </a:cxn>
              <a:cxn ang="0">
                <a:pos x="8" y="4"/>
              </a:cxn>
              <a:cxn ang="0">
                <a:pos x="8" y="4"/>
              </a:cxn>
              <a:cxn ang="0">
                <a:pos x="6" y="4"/>
              </a:cxn>
              <a:cxn ang="0">
                <a:pos x="6" y="4"/>
              </a:cxn>
              <a:cxn ang="0">
                <a:pos x="4" y="2"/>
              </a:cxn>
              <a:cxn ang="0">
                <a:pos x="6" y="2"/>
              </a:cxn>
              <a:cxn ang="0">
                <a:pos x="4" y="2"/>
              </a:cxn>
              <a:cxn ang="0">
                <a:pos x="0" y="2"/>
              </a:cxn>
              <a:cxn ang="0">
                <a:pos x="2" y="0"/>
              </a:cxn>
              <a:cxn ang="0">
                <a:pos x="4" y="2"/>
              </a:cxn>
              <a:cxn ang="0">
                <a:pos x="8" y="2"/>
              </a:cxn>
              <a:cxn ang="0">
                <a:pos x="10" y="2"/>
              </a:cxn>
              <a:cxn ang="0">
                <a:pos x="14" y="2"/>
              </a:cxn>
              <a:cxn ang="0">
                <a:pos x="18" y="2"/>
              </a:cxn>
              <a:cxn ang="0">
                <a:pos x="20" y="4"/>
              </a:cxn>
              <a:cxn ang="0">
                <a:pos x="18" y="6"/>
              </a:cxn>
              <a:cxn ang="0">
                <a:pos x="20" y="6"/>
              </a:cxn>
              <a:cxn ang="0">
                <a:pos x="20" y="4"/>
              </a:cxn>
              <a:cxn ang="0">
                <a:pos x="20" y="6"/>
              </a:cxn>
              <a:cxn ang="0">
                <a:pos x="22" y="6"/>
              </a:cxn>
              <a:cxn ang="0">
                <a:pos x="22" y="6"/>
              </a:cxn>
              <a:cxn ang="0">
                <a:pos x="22" y="6"/>
              </a:cxn>
              <a:cxn ang="0">
                <a:pos x="24" y="6"/>
              </a:cxn>
              <a:cxn ang="0">
                <a:pos x="24" y="6"/>
              </a:cxn>
              <a:cxn ang="0">
                <a:pos x="26" y="10"/>
              </a:cxn>
              <a:cxn ang="0">
                <a:pos x="28" y="10"/>
              </a:cxn>
              <a:cxn ang="0">
                <a:pos x="30" y="12"/>
              </a:cxn>
              <a:cxn ang="0">
                <a:pos x="30" y="12"/>
              </a:cxn>
              <a:cxn ang="0">
                <a:pos x="32" y="14"/>
              </a:cxn>
              <a:cxn ang="0">
                <a:pos x="30" y="14"/>
              </a:cxn>
              <a:cxn ang="0">
                <a:pos x="28" y="14"/>
              </a:cxn>
              <a:cxn ang="0">
                <a:pos x="28" y="14"/>
              </a:cxn>
              <a:cxn ang="0">
                <a:pos x="28" y="14"/>
              </a:cxn>
              <a:cxn ang="0">
                <a:pos x="28" y="14"/>
              </a:cxn>
              <a:cxn ang="0">
                <a:pos x="30" y="14"/>
              </a:cxn>
              <a:cxn ang="0">
                <a:pos x="30" y="14"/>
              </a:cxn>
              <a:cxn ang="0">
                <a:pos x="28" y="16"/>
              </a:cxn>
              <a:cxn ang="0">
                <a:pos x="26" y="14"/>
              </a:cxn>
              <a:cxn ang="0">
                <a:pos x="24" y="12"/>
              </a:cxn>
              <a:cxn ang="0">
                <a:pos x="22" y="10"/>
              </a:cxn>
              <a:cxn ang="0">
                <a:pos x="20" y="10"/>
              </a:cxn>
              <a:cxn ang="0">
                <a:pos x="18" y="8"/>
              </a:cxn>
              <a:cxn ang="0">
                <a:pos x="18" y="8"/>
              </a:cxn>
              <a:cxn ang="0">
                <a:pos x="16" y="6"/>
              </a:cxn>
            </a:cxnLst>
            <a:rect l="0" t="0" r="r" b="b"/>
            <a:pathLst>
              <a:path w="32" h="16">
                <a:moveTo>
                  <a:pt x="14" y="6"/>
                </a:moveTo>
                <a:lnTo>
                  <a:pt x="14" y="6"/>
                </a:lnTo>
                <a:lnTo>
                  <a:pt x="14" y="6"/>
                </a:lnTo>
                <a:lnTo>
                  <a:pt x="14" y="6"/>
                </a:lnTo>
                <a:lnTo>
                  <a:pt x="14" y="6"/>
                </a:lnTo>
                <a:lnTo>
                  <a:pt x="14" y="6"/>
                </a:lnTo>
                <a:lnTo>
                  <a:pt x="12" y="6"/>
                </a:lnTo>
                <a:lnTo>
                  <a:pt x="12" y="6"/>
                </a:lnTo>
                <a:lnTo>
                  <a:pt x="12" y="6"/>
                </a:lnTo>
                <a:lnTo>
                  <a:pt x="10" y="6"/>
                </a:lnTo>
                <a:lnTo>
                  <a:pt x="10" y="6"/>
                </a:lnTo>
                <a:lnTo>
                  <a:pt x="10" y="4"/>
                </a:lnTo>
                <a:lnTo>
                  <a:pt x="10" y="4"/>
                </a:lnTo>
                <a:lnTo>
                  <a:pt x="10" y="4"/>
                </a:lnTo>
                <a:lnTo>
                  <a:pt x="10" y="4"/>
                </a:lnTo>
                <a:lnTo>
                  <a:pt x="8" y="4"/>
                </a:lnTo>
                <a:lnTo>
                  <a:pt x="6" y="4"/>
                </a:lnTo>
                <a:lnTo>
                  <a:pt x="8" y="4"/>
                </a:lnTo>
                <a:lnTo>
                  <a:pt x="8" y="4"/>
                </a:lnTo>
                <a:lnTo>
                  <a:pt x="6" y="4"/>
                </a:lnTo>
                <a:lnTo>
                  <a:pt x="6" y="4"/>
                </a:lnTo>
                <a:lnTo>
                  <a:pt x="6" y="4"/>
                </a:lnTo>
                <a:lnTo>
                  <a:pt x="4" y="4"/>
                </a:lnTo>
                <a:lnTo>
                  <a:pt x="4" y="2"/>
                </a:lnTo>
                <a:lnTo>
                  <a:pt x="6" y="2"/>
                </a:lnTo>
                <a:lnTo>
                  <a:pt x="6" y="2"/>
                </a:lnTo>
                <a:lnTo>
                  <a:pt x="6" y="2"/>
                </a:lnTo>
                <a:lnTo>
                  <a:pt x="4" y="2"/>
                </a:lnTo>
                <a:lnTo>
                  <a:pt x="2" y="2"/>
                </a:lnTo>
                <a:lnTo>
                  <a:pt x="0" y="2"/>
                </a:lnTo>
                <a:lnTo>
                  <a:pt x="0" y="2"/>
                </a:lnTo>
                <a:lnTo>
                  <a:pt x="2" y="0"/>
                </a:lnTo>
                <a:lnTo>
                  <a:pt x="2" y="0"/>
                </a:lnTo>
                <a:lnTo>
                  <a:pt x="4" y="2"/>
                </a:lnTo>
                <a:lnTo>
                  <a:pt x="8" y="2"/>
                </a:lnTo>
                <a:lnTo>
                  <a:pt x="8" y="2"/>
                </a:lnTo>
                <a:lnTo>
                  <a:pt x="8" y="2"/>
                </a:lnTo>
                <a:lnTo>
                  <a:pt x="10" y="2"/>
                </a:lnTo>
                <a:lnTo>
                  <a:pt x="12" y="2"/>
                </a:lnTo>
                <a:lnTo>
                  <a:pt x="14" y="2"/>
                </a:lnTo>
                <a:lnTo>
                  <a:pt x="16" y="2"/>
                </a:lnTo>
                <a:lnTo>
                  <a:pt x="18" y="2"/>
                </a:lnTo>
                <a:lnTo>
                  <a:pt x="18" y="4"/>
                </a:lnTo>
                <a:lnTo>
                  <a:pt x="20" y="4"/>
                </a:lnTo>
                <a:lnTo>
                  <a:pt x="18" y="4"/>
                </a:lnTo>
                <a:lnTo>
                  <a:pt x="18" y="6"/>
                </a:lnTo>
                <a:lnTo>
                  <a:pt x="20" y="6"/>
                </a:lnTo>
                <a:lnTo>
                  <a:pt x="20" y="6"/>
                </a:lnTo>
                <a:lnTo>
                  <a:pt x="20" y="6"/>
                </a:lnTo>
                <a:lnTo>
                  <a:pt x="20" y="4"/>
                </a:lnTo>
                <a:lnTo>
                  <a:pt x="20" y="4"/>
                </a:lnTo>
                <a:lnTo>
                  <a:pt x="20" y="6"/>
                </a:lnTo>
                <a:lnTo>
                  <a:pt x="22" y="6"/>
                </a:lnTo>
                <a:lnTo>
                  <a:pt x="22" y="6"/>
                </a:lnTo>
                <a:lnTo>
                  <a:pt x="22" y="6"/>
                </a:lnTo>
                <a:lnTo>
                  <a:pt x="22" y="6"/>
                </a:lnTo>
                <a:lnTo>
                  <a:pt x="22" y="6"/>
                </a:lnTo>
                <a:lnTo>
                  <a:pt x="22" y="6"/>
                </a:lnTo>
                <a:lnTo>
                  <a:pt x="24" y="6"/>
                </a:lnTo>
                <a:lnTo>
                  <a:pt x="24" y="6"/>
                </a:lnTo>
                <a:lnTo>
                  <a:pt x="24" y="6"/>
                </a:lnTo>
                <a:lnTo>
                  <a:pt x="24" y="6"/>
                </a:lnTo>
                <a:lnTo>
                  <a:pt x="26" y="8"/>
                </a:lnTo>
                <a:lnTo>
                  <a:pt x="26" y="10"/>
                </a:lnTo>
                <a:lnTo>
                  <a:pt x="28" y="10"/>
                </a:lnTo>
                <a:lnTo>
                  <a:pt x="28" y="10"/>
                </a:lnTo>
                <a:lnTo>
                  <a:pt x="28" y="10"/>
                </a:lnTo>
                <a:lnTo>
                  <a:pt x="30" y="12"/>
                </a:lnTo>
                <a:lnTo>
                  <a:pt x="30" y="12"/>
                </a:lnTo>
                <a:lnTo>
                  <a:pt x="30" y="12"/>
                </a:lnTo>
                <a:lnTo>
                  <a:pt x="30" y="12"/>
                </a:lnTo>
                <a:lnTo>
                  <a:pt x="32" y="14"/>
                </a:lnTo>
                <a:lnTo>
                  <a:pt x="30" y="14"/>
                </a:lnTo>
                <a:lnTo>
                  <a:pt x="30" y="14"/>
                </a:lnTo>
                <a:lnTo>
                  <a:pt x="30" y="14"/>
                </a:lnTo>
                <a:lnTo>
                  <a:pt x="28" y="14"/>
                </a:lnTo>
                <a:lnTo>
                  <a:pt x="28" y="14"/>
                </a:lnTo>
                <a:lnTo>
                  <a:pt x="28" y="14"/>
                </a:lnTo>
                <a:lnTo>
                  <a:pt x="28" y="14"/>
                </a:lnTo>
                <a:lnTo>
                  <a:pt x="28" y="14"/>
                </a:lnTo>
                <a:lnTo>
                  <a:pt x="28" y="14"/>
                </a:lnTo>
                <a:lnTo>
                  <a:pt x="28" y="14"/>
                </a:lnTo>
                <a:lnTo>
                  <a:pt x="28" y="14"/>
                </a:lnTo>
                <a:lnTo>
                  <a:pt x="30" y="14"/>
                </a:lnTo>
                <a:lnTo>
                  <a:pt x="30" y="14"/>
                </a:lnTo>
                <a:lnTo>
                  <a:pt x="30" y="14"/>
                </a:lnTo>
                <a:lnTo>
                  <a:pt x="28" y="16"/>
                </a:lnTo>
                <a:lnTo>
                  <a:pt x="28" y="16"/>
                </a:lnTo>
                <a:lnTo>
                  <a:pt x="28" y="14"/>
                </a:lnTo>
                <a:lnTo>
                  <a:pt x="26" y="14"/>
                </a:lnTo>
                <a:lnTo>
                  <a:pt x="24" y="12"/>
                </a:lnTo>
                <a:lnTo>
                  <a:pt x="24" y="12"/>
                </a:lnTo>
                <a:lnTo>
                  <a:pt x="24" y="12"/>
                </a:lnTo>
                <a:lnTo>
                  <a:pt x="22" y="10"/>
                </a:lnTo>
                <a:lnTo>
                  <a:pt x="22" y="8"/>
                </a:lnTo>
                <a:lnTo>
                  <a:pt x="20" y="10"/>
                </a:lnTo>
                <a:lnTo>
                  <a:pt x="20" y="8"/>
                </a:lnTo>
                <a:lnTo>
                  <a:pt x="18" y="8"/>
                </a:lnTo>
                <a:lnTo>
                  <a:pt x="18" y="8"/>
                </a:lnTo>
                <a:lnTo>
                  <a:pt x="18" y="8"/>
                </a:lnTo>
                <a:lnTo>
                  <a:pt x="16" y="6"/>
                </a:lnTo>
                <a:lnTo>
                  <a:pt x="16" y="6"/>
                </a:lnTo>
                <a:lnTo>
                  <a:pt x="14"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5" name="Freeform 11"/>
          <p:cNvSpPr>
            <a:spLocks/>
          </p:cNvSpPr>
          <p:nvPr/>
        </p:nvSpPr>
        <p:spPr bwMode="auto">
          <a:xfrm>
            <a:off x="6013450" y="5021263"/>
            <a:ext cx="9525" cy="6350"/>
          </a:xfrm>
          <a:custGeom>
            <a:avLst/>
            <a:gdLst/>
            <a:ahLst/>
            <a:cxnLst>
              <a:cxn ang="0">
                <a:pos x="6" y="4"/>
              </a:cxn>
              <a:cxn ang="0">
                <a:pos x="6" y="4"/>
              </a:cxn>
              <a:cxn ang="0">
                <a:pos x="6" y="4"/>
              </a:cxn>
              <a:cxn ang="0">
                <a:pos x="4" y="4"/>
              </a:cxn>
              <a:cxn ang="0">
                <a:pos x="4" y="4"/>
              </a:cxn>
              <a:cxn ang="0">
                <a:pos x="4" y="4"/>
              </a:cxn>
              <a:cxn ang="0">
                <a:pos x="4" y="4"/>
              </a:cxn>
              <a:cxn ang="0">
                <a:pos x="4" y="4"/>
              </a:cxn>
              <a:cxn ang="0">
                <a:pos x="4" y="4"/>
              </a:cxn>
              <a:cxn ang="0">
                <a:pos x="2" y="4"/>
              </a:cxn>
              <a:cxn ang="0">
                <a:pos x="2" y="4"/>
              </a:cxn>
              <a:cxn ang="0">
                <a:pos x="2" y="4"/>
              </a:cxn>
              <a:cxn ang="0">
                <a:pos x="2" y="4"/>
              </a:cxn>
              <a:cxn ang="0">
                <a:pos x="2" y="4"/>
              </a:cxn>
              <a:cxn ang="0">
                <a:pos x="2" y="4"/>
              </a:cxn>
              <a:cxn ang="0">
                <a:pos x="0" y="4"/>
              </a:cxn>
              <a:cxn ang="0">
                <a:pos x="0" y="4"/>
              </a:cxn>
              <a:cxn ang="0">
                <a:pos x="0" y="2"/>
              </a:cxn>
              <a:cxn ang="0">
                <a:pos x="0" y="2"/>
              </a:cxn>
              <a:cxn ang="0">
                <a:pos x="0" y="2"/>
              </a:cxn>
              <a:cxn ang="0">
                <a:pos x="0" y="2"/>
              </a:cxn>
              <a:cxn ang="0">
                <a:pos x="0" y="2"/>
              </a:cxn>
              <a:cxn ang="0">
                <a:pos x="0" y="0"/>
              </a:cxn>
              <a:cxn ang="0">
                <a:pos x="2" y="2"/>
              </a:cxn>
              <a:cxn ang="0">
                <a:pos x="2" y="2"/>
              </a:cxn>
              <a:cxn ang="0">
                <a:pos x="2" y="2"/>
              </a:cxn>
              <a:cxn ang="0">
                <a:pos x="2" y="2"/>
              </a:cxn>
              <a:cxn ang="0">
                <a:pos x="2" y="2"/>
              </a:cxn>
              <a:cxn ang="0">
                <a:pos x="2" y="2"/>
              </a:cxn>
              <a:cxn ang="0">
                <a:pos x="4" y="2"/>
              </a:cxn>
              <a:cxn ang="0">
                <a:pos x="4" y="2"/>
              </a:cxn>
              <a:cxn ang="0">
                <a:pos x="4" y="2"/>
              </a:cxn>
              <a:cxn ang="0">
                <a:pos x="4" y="2"/>
              </a:cxn>
              <a:cxn ang="0">
                <a:pos x="4" y="2"/>
              </a:cxn>
              <a:cxn ang="0">
                <a:pos x="4" y="2"/>
              </a:cxn>
              <a:cxn ang="0">
                <a:pos x="4" y="2"/>
              </a:cxn>
              <a:cxn ang="0">
                <a:pos x="4" y="2"/>
              </a:cxn>
              <a:cxn ang="0">
                <a:pos x="6" y="4"/>
              </a:cxn>
              <a:cxn ang="0">
                <a:pos x="6" y="4"/>
              </a:cxn>
              <a:cxn ang="0">
                <a:pos x="6" y="4"/>
              </a:cxn>
            </a:cxnLst>
            <a:rect l="0" t="0" r="r" b="b"/>
            <a:pathLst>
              <a:path w="6" h="4">
                <a:moveTo>
                  <a:pt x="6" y="4"/>
                </a:moveTo>
                <a:lnTo>
                  <a:pt x="6" y="4"/>
                </a:lnTo>
                <a:lnTo>
                  <a:pt x="6" y="4"/>
                </a:lnTo>
                <a:lnTo>
                  <a:pt x="4" y="4"/>
                </a:lnTo>
                <a:lnTo>
                  <a:pt x="4" y="4"/>
                </a:lnTo>
                <a:lnTo>
                  <a:pt x="4" y="4"/>
                </a:lnTo>
                <a:lnTo>
                  <a:pt x="4" y="4"/>
                </a:lnTo>
                <a:lnTo>
                  <a:pt x="4" y="4"/>
                </a:lnTo>
                <a:lnTo>
                  <a:pt x="4" y="4"/>
                </a:lnTo>
                <a:lnTo>
                  <a:pt x="2" y="4"/>
                </a:lnTo>
                <a:lnTo>
                  <a:pt x="2" y="4"/>
                </a:lnTo>
                <a:lnTo>
                  <a:pt x="2" y="4"/>
                </a:lnTo>
                <a:lnTo>
                  <a:pt x="2" y="4"/>
                </a:lnTo>
                <a:lnTo>
                  <a:pt x="2" y="4"/>
                </a:lnTo>
                <a:lnTo>
                  <a:pt x="2" y="4"/>
                </a:lnTo>
                <a:lnTo>
                  <a:pt x="0" y="4"/>
                </a:lnTo>
                <a:lnTo>
                  <a:pt x="0" y="4"/>
                </a:lnTo>
                <a:lnTo>
                  <a:pt x="0" y="2"/>
                </a:lnTo>
                <a:lnTo>
                  <a:pt x="0" y="2"/>
                </a:lnTo>
                <a:lnTo>
                  <a:pt x="0" y="2"/>
                </a:lnTo>
                <a:lnTo>
                  <a:pt x="0" y="2"/>
                </a:lnTo>
                <a:lnTo>
                  <a:pt x="0" y="2"/>
                </a:lnTo>
                <a:lnTo>
                  <a:pt x="0" y="0"/>
                </a:lnTo>
                <a:lnTo>
                  <a:pt x="2" y="2"/>
                </a:lnTo>
                <a:lnTo>
                  <a:pt x="2" y="2"/>
                </a:lnTo>
                <a:lnTo>
                  <a:pt x="2" y="2"/>
                </a:lnTo>
                <a:lnTo>
                  <a:pt x="2" y="2"/>
                </a:lnTo>
                <a:lnTo>
                  <a:pt x="2" y="2"/>
                </a:lnTo>
                <a:lnTo>
                  <a:pt x="2" y="2"/>
                </a:lnTo>
                <a:lnTo>
                  <a:pt x="4" y="2"/>
                </a:lnTo>
                <a:lnTo>
                  <a:pt x="4" y="2"/>
                </a:lnTo>
                <a:lnTo>
                  <a:pt x="4" y="2"/>
                </a:lnTo>
                <a:lnTo>
                  <a:pt x="4" y="2"/>
                </a:lnTo>
                <a:lnTo>
                  <a:pt x="4" y="2"/>
                </a:lnTo>
                <a:lnTo>
                  <a:pt x="4" y="2"/>
                </a:lnTo>
                <a:lnTo>
                  <a:pt x="4" y="2"/>
                </a:lnTo>
                <a:lnTo>
                  <a:pt x="4" y="2"/>
                </a:lnTo>
                <a:lnTo>
                  <a:pt x="6" y="4"/>
                </a:lnTo>
                <a:lnTo>
                  <a:pt x="6" y="4"/>
                </a:lnTo>
                <a:lnTo>
                  <a:pt x="6"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6" name="Freeform 12"/>
          <p:cNvSpPr>
            <a:spLocks/>
          </p:cNvSpPr>
          <p:nvPr/>
        </p:nvSpPr>
        <p:spPr bwMode="auto">
          <a:xfrm>
            <a:off x="5340350" y="4865688"/>
            <a:ext cx="6350" cy="3175"/>
          </a:xfrm>
          <a:custGeom>
            <a:avLst/>
            <a:gdLst/>
            <a:ahLst/>
            <a:cxnLst>
              <a:cxn ang="0">
                <a:pos x="2" y="2"/>
              </a:cxn>
              <a:cxn ang="0">
                <a:pos x="2" y="2"/>
              </a:cxn>
              <a:cxn ang="0">
                <a:pos x="2" y="2"/>
              </a:cxn>
              <a:cxn ang="0">
                <a:pos x="2" y="2"/>
              </a:cxn>
              <a:cxn ang="0">
                <a:pos x="2" y="2"/>
              </a:cxn>
              <a:cxn ang="0">
                <a:pos x="2" y="2"/>
              </a:cxn>
              <a:cxn ang="0">
                <a:pos x="0" y="2"/>
              </a:cxn>
              <a:cxn ang="0">
                <a:pos x="0" y="2"/>
              </a:cxn>
              <a:cxn ang="0">
                <a:pos x="0" y="2"/>
              </a:cxn>
              <a:cxn ang="0">
                <a:pos x="0" y="2"/>
              </a:cxn>
              <a:cxn ang="0">
                <a:pos x="0" y="2"/>
              </a:cxn>
              <a:cxn ang="0">
                <a:pos x="0" y="2"/>
              </a:cxn>
              <a:cxn ang="0">
                <a:pos x="0" y="2"/>
              </a:cxn>
              <a:cxn ang="0">
                <a:pos x="0" y="2"/>
              </a:cxn>
              <a:cxn ang="0">
                <a:pos x="0" y="0"/>
              </a:cxn>
              <a:cxn ang="0">
                <a:pos x="2" y="0"/>
              </a:cxn>
              <a:cxn ang="0">
                <a:pos x="2" y="0"/>
              </a:cxn>
              <a:cxn ang="0">
                <a:pos x="2" y="0"/>
              </a:cxn>
              <a:cxn ang="0">
                <a:pos x="2" y="0"/>
              </a:cxn>
              <a:cxn ang="0">
                <a:pos x="2" y="0"/>
              </a:cxn>
              <a:cxn ang="0">
                <a:pos x="4" y="0"/>
              </a:cxn>
              <a:cxn ang="0">
                <a:pos x="4" y="0"/>
              </a:cxn>
              <a:cxn ang="0">
                <a:pos x="4" y="2"/>
              </a:cxn>
              <a:cxn ang="0">
                <a:pos x="4" y="2"/>
              </a:cxn>
              <a:cxn ang="0">
                <a:pos x="2" y="2"/>
              </a:cxn>
              <a:cxn ang="0">
                <a:pos x="2" y="2"/>
              </a:cxn>
            </a:cxnLst>
            <a:rect l="0" t="0" r="r" b="b"/>
            <a:pathLst>
              <a:path w="4" h="2">
                <a:moveTo>
                  <a:pt x="2" y="2"/>
                </a:moveTo>
                <a:lnTo>
                  <a:pt x="2" y="2"/>
                </a:lnTo>
                <a:lnTo>
                  <a:pt x="2" y="2"/>
                </a:lnTo>
                <a:lnTo>
                  <a:pt x="2" y="2"/>
                </a:lnTo>
                <a:lnTo>
                  <a:pt x="2" y="2"/>
                </a:lnTo>
                <a:lnTo>
                  <a:pt x="2" y="2"/>
                </a:lnTo>
                <a:lnTo>
                  <a:pt x="0" y="2"/>
                </a:lnTo>
                <a:lnTo>
                  <a:pt x="0" y="2"/>
                </a:lnTo>
                <a:lnTo>
                  <a:pt x="0" y="2"/>
                </a:lnTo>
                <a:lnTo>
                  <a:pt x="0" y="2"/>
                </a:lnTo>
                <a:lnTo>
                  <a:pt x="0" y="2"/>
                </a:lnTo>
                <a:lnTo>
                  <a:pt x="0" y="2"/>
                </a:lnTo>
                <a:lnTo>
                  <a:pt x="0" y="2"/>
                </a:lnTo>
                <a:lnTo>
                  <a:pt x="0" y="2"/>
                </a:lnTo>
                <a:lnTo>
                  <a:pt x="0" y="0"/>
                </a:lnTo>
                <a:lnTo>
                  <a:pt x="2" y="0"/>
                </a:lnTo>
                <a:lnTo>
                  <a:pt x="2" y="0"/>
                </a:lnTo>
                <a:lnTo>
                  <a:pt x="2" y="0"/>
                </a:lnTo>
                <a:lnTo>
                  <a:pt x="2" y="0"/>
                </a:lnTo>
                <a:lnTo>
                  <a:pt x="2" y="0"/>
                </a:lnTo>
                <a:lnTo>
                  <a:pt x="4" y="0"/>
                </a:lnTo>
                <a:lnTo>
                  <a:pt x="4" y="0"/>
                </a:lnTo>
                <a:lnTo>
                  <a:pt x="4" y="2"/>
                </a:lnTo>
                <a:lnTo>
                  <a:pt x="4"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7" name="Freeform 13"/>
          <p:cNvSpPr>
            <a:spLocks/>
          </p:cNvSpPr>
          <p:nvPr/>
        </p:nvSpPr>
        <p:spPr bwMode="auto">
          <a:xfrm>
            <a:off x="4629150" y="5059363"/>
            <a:ext cx="3175" cy="1588"/>
          </a:xfrm>
          <a:custGeom>
            <a:avLst/>
            <a:gdLst/>
            <a:ahLst/>
            <a:cxnLst>
              <a:cxn ang="0">
                <a:pos x="0" y="0"/>
              </a:cxn>
              <a:cxn ang="0">
                <a:pos x="0" y="0"/>
              </a:cxn>
              <a:cxn ang="0">
                <a:pos x="0" y="0"/>
              </a:cxn>
              <a:cxn ang="0">
                <a:pos x="0" y="0"/>
              </a:cxn>
              <a:cxn ang="0">
                <a:pos x="0" y="0"/>
              </a:cxn>
              <a:cxn ang="0">
                <a:pos x="0" y="0"/>
              </a:cxn>
              <a:cxn ang="0">
                <a:pos x="0" y="0"/>
              </a:cxn>
              <a:cxn ang="0">
                <a:pos x="0" y="0"/>
              </a:cxn>
              <a:cxn ang="0">
                <a:pos x="2" y="0"/>
              </a:cxn>
              <a:cxn ang="0">
                <a:pos x="2" y="0"/>
              </a:cxn>
              <a:cxn ang="0">
                <a:pos x="2" y="0"/>
              </a:cxn>
              <a:cxn ang="0">
                <a:pos x="2" y="0"/>
              </a:cxn>
              <a:cxn ang="0">
                <a:pos x="2" y="0"/>
              </a:cxn>
              <a:cxn ang="0">
                <a:pos x="2" y="0"/>
              </a:cxn>
              <a:cxn ang="0">
                <a:pos x="2" y="0"/>
              </a:cxn>
              <a:cxn ang="0">
                <a:pos x="2" y="0"/>
              </a:cxn>
              <a:cxn ang="0">
                <a:pos x="0" y="0"/>
              </a:cxn>
              <a:cxn ang="0">
                <a:pos x="0" y="0"/>
              </a:cxn>
              <a:cxn ang="0">
                <a:pos x="0" y="0"/>
              </a:cxn>
            </a:cxnLst>
            <a:rect l="0" t="0" r="r" b="b"/>
            <a:pathLst>
              <a:path w="2">
                <a:moveTo>
                  <a:pt x="0" y="0"/>
                </a:move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8" name="Freeform 14"/>
          <p:cNvSpPr>
            <a:spLocks noEditPoints="1"/>
          </p:cNvSpPr>
          <p:nvPr/>
        </p:nvSpPr>
        <p:spPr bwMode="auto">
          <a:xfrm>
            <a:off x="3343275" y="4979988"/>
            <a:ext cx="66675" cy="25400"/>
          </a:xfrm>
          <a:custGeom>
            <a:avLst/>
            <a:gdLst/>
            <a:ahLst/>
            <a:cxnLst>
              <a:cxn ang="0">
                <a:pos x="0" y="8"/>
              </a:cxn>
              <a:cxn ang="0">
                <a:pos x="2" y="8"/>
              </a:cxn>
              <a:cxn ang="0">
                <a:pos x="2" y="10"/>
              </a:cxn>
              <a:cxn ang="0">
                <a:pos x="2" y="8"/>
              </a:cxn>
              <a:cxn ang="0">
                <a:pos x="4" y="10"/>
              </a:cxn>
              <a:cxn ang="0">
                <a:pos x="10" y="8"/>
              </a:cxn>
              <a:cxn ang="0">
                <a:pos x="10" y="6"/>
              </a:cxn>
              <a:cxn ang="0">
                <a:pos x="6" y="8"/>
              </a:cxn>
              <a:cxn ang="0">
                <a:pos x="6" y="6"/>
              </a:cxn>
              <a:cxn ang="0">
                <a:pos x="8" y="6"/>
              </a:cxn>
              <a:cxn ang="0">
                <a:pos x="10" y="4"/>
              </a:cxn>
              <a:cxn ang="0">
                <a:pos x="6" y="2"/>
              </a:cxn>
              <a:cxn ang="0">
                <a:pos x="6" y="2"/>
              </a:cxn>
              <a:cxn ang="0">
                <a:pos x="10" y="4"/>
              </a:cxn>
              <a:cxn ang="0">
                <a:pos x="12" y="2"/>
              </a:cxn>
              <a:cxn ang="0">
                <a:pos x="14" y="2"/>
              </a:cxn>
              <a:cxn ang="0">
                <a:pos x="20" y="2"/>
              </a:cxn>
              <a:cxn ang="0">
                <a:pos x="20" y="6"/>
              </a:cxn>
              <a:cxn ang="0">
                <a:pos x="16" y="10"/>
              </a:cxn>
              <a:cxn ang="0">
                <a:pos x="12" y="12"/>
              </a:cxn>
              <a:cxn ang="0">
                <a:pos x="10" y="16"/>
              </a:cxn>
              <a:cxn ang="0">
                <a:pos x="4" y="12"/>
              </a:cxn>
              <a:cxn ang="0">
                <a:pos x="4" y="10"/>
              </a:cxn>
              <a:cxn ang="0">
                <a:pos x="8" y="12"/>
              </a:cxn>
              <a:cxn ang="0">
                <a:pos x="8" y="10"/>
              </a:cxn>
              <a:cxn ang="0">
                <a:pos x="10" y="8"/>
              </a:cxn>
              <a:cxn ang="0">
                <a:pos x="26" y="6"/>
              </a:cxn>
              <a:cxn ang="0">
                <a:pos x="24" y="4"/>
              </a:cxn>
              <a:cxn ang="0">
                <a:pos x="24" y="2"/>
              </a:cxn>
              <a:cxn ang="0">
                <a:pos x="26" y="0"/>
              </a:cxn>
              <a:cxn ang="0">
                <a:pos x="30" y="0"/>
              </a:cxn>
              <a:cxn ang="0">
                <a:pos x="32" y="2"/>
              </a:cxn>
              <a:cxn ang="0">
                <a:pos x="30" y="2"/>
              </a:cxn>
              <a:cxn ang="0">
                <a:pos x="34" y="4"/>
              </a:cxn>
              <a:cxn ang="0">
                <a:pos x="36" y="4"/>
              </a:cxn>
              <a:cxn ang="0">
                <a:pos x="34" y="2"/>
              </a:cxn>
              <a:cxn ang="0">
                <a:pos x="38" y="2"/>
              </a:cxn>
              <a:cxn ang="0">
                <a:pos x="38" y="4"/>
              </a:cxn>
              <a:cxn ang="0">
                <a:pos x="38" y="4"/>
              </a:cxn>
              <a:cxn ang="0">
                <a:pos x="38" y="4"/>
              </a:cxn>
              <a:cxn ang="0">
                <a:pos x="40" y="6"/>
              </a:cxn>
              <a:cxn ang="0">
                <a:pos x="36" y="8"/>
              </a:cxn>
              <a:cxn ang="0">
                <a:pos x="34" y="8"/>
              </a:cxn>
              <a:cxn ang="0">
                <a:pos x="34" y="10"/>
              </a:cxn>
              <a:cxn ang="0">
                <a:pos x="28" y="8"/>
              </a:cxn>
              <a:cxn ang="0">
                <a:pos x="28" y="10"/>
              </a:cxn>
              <a:cxn ang="0">
                <a:pos x="32" y="12"/>
              </a:cxn>
              <a:cxn ang="0">
                <a:pos x="30" y="12"/>
              </a:cxn>
              <a:cxn ang="0">
                <a:pos x="24" y="12"/>
              </a:cxn>
              <a:cxn ang="0">
                <a:pos x="26" y="12"/>
              </a:cxn>
              <a:cxn ang="0">
                <a:pos x="26" y="14"/>
              </a:cxn>
              <a:cxn ang="0">
                <a:pos x="24" y="14"/>
              </a:cxn>
              <a:cxn ang="0">
                <a:pos x="24" y="16"/>
              </a:cxn>
              <a:cxn ang="0">
                <a:pos x="22" y="8"/>
              </a:cxn>
              <a:cxn ang="0">
                <a:pos x="26" y="8"/>
              </a:cxn>
              <a:cxn ang="0">
                <a:pos x="16" y="0"/>
              </a:cxn>
              <a:cxn ang="0">
                <a:pos x="18" y="0"/>
              </a:cxn>
              <a:cxn ang="0">
                <a:pos x="14" y="0"/>
              </a:cxn>
              <a:cxn ang="0">
                <a:pos x="8" y="2"/>
              </a:cxn>
              <a:cxn ang="0">
                <a:pos x="10" y="0"/>
              </a:cxn>
              <a:cxn ang="0">
                <a:pos x="8" y="2"/>
              </a:cxn>
            </a:cxnLst>
            <a:rect l="0" t="0" r="r" b="b"/>
            <a:pathLst>
              <a:path w="42" h="16">
                <a:moveTo>
                  <a:pt x="2" y="10"/>
                </a:moveTo>
                <a:lnTo>
                  <a:pt x="2" y="10"/>
                </a:lnTo>
                <a:lnTo>
                  <a:pt x="0" y="10"/>
                </a:lnTo>
                <a:lnTo>
                  <a:pt x="0" y="8"/>
                </a:lnTo>
                <a:lnTo>
                  <a:pt x="0" y="8"/>
                </a:lnTo>
                <a:lnTo>
                  <a:pt x="0" y="8"/>
                </a:lnTo>
                <a:lnTo>
                  <a:pt x="2" y="8"/>
                </a:lnTo>
                <a:lnTo>
                  <a:pt x="2" y="8"/>
                </a:lnTo>
                <a:lnTo>
                  <a:pt x="2" y="8"/>
                </a:lnTo>
                <a:lnTo>
                  <a:pt x="2" y="8"/>
                </a:lnTo>
                <a:lnTo>
                  <a:pt x="2" y="8"/>
                </a:lnTo>
                <a:lnTo>
                  <a:pt x="2" y="8"/>
                </a:lnTo>
                <a:lnTo>
                  <a:pt x="2" y="8"/>
                </a:lnTo>
                <a:lnTo>
                  <a:pt x="2" y="8"/>
                </a:lnTo>
                <a:lnTo>
                  <a:pt x="2" y="10"/>
                </a:lnTo>
                <a:lnTo>
                  <a:pt x="2" y="10"/>
                </a:lnTo>
                <a:lnTo>
                  <a:pt x="2" y="10"/>
                </a:lnTo>
                <a:lnTo>
                  <a:pt x="2" y="10"/>
                </a:lnTo>
                <a:lnTo>
                  <a:pt x="2" y="8"/>
                </a:lnTo>
                <a:lnTo>
                  <a:pt x="2" y="8"/>
                </a:lnTo>
                <a:lnTo>
                  <a:pt x="2" y="8"/>
                </a:lnTo>
                <a:lnTo>
                  <a:pt x="4" y="8"/>
                </a:lnTo>
                <a:lnTo>
                  <a:pt x="4" y="10"/>
                </a:lnTo>
                <a:lnTo>
                  <a:pt x="4" y="10"/>
                </a:lnTo>
                <a:lnTo>
                  <a:pt x="4" y="10"/>
                </a:lnTo>
                <a:lnTo>
                  <a:pt x="2" y="10"/>
                </a:lnTo>
                <a:lnTo>
                  <a:pt x="2" y="10"/>
                </a:lnTo>
                <a:close/>
                <a:moveTo>
                  <a:pt x="10" y="10"/>
                </a:moveTo>
                <a:lnTo>
                  <a:pt x="10" y="10"/>
                </a:lnTo>
                <a:lnTo>
                  <a:pt x="10" y="8"/>
                </a:lnTo>
                <a:lnTo>
                  <a:pt x="10" y="8"/>
                </a:lnTo>
                <a:lnTo>
                  <a:pt x="12" y="8"/>
                </a:lnTo>
                <a:lnTo>
                  <a:pt x="12" y="8"/>
                </a:lnTo>
                <a:lnTo>
                  <a:pt x="12" y="6"/>
                </a:lnTo>
                <a:lnTo>
                  <a:pt x="10" y="6"/>
                </a:lnTo>
                <a:lnTo>
                  <a:pt x="10" y="6"/>
                </a:lnTo>
                <a:lnTo>
                  <a:pt x="10" y="6"/>
                </a:lnTo>
                <a:lnTo>
                  <a:pt x="8" y="8"/>
                </a:lnTo>
                <a:lnTo>
                  <a:pt x="8" y="8"/>
                </a:lnTo>
                <a:lnTo>
                  <a:pt x="6" y="8"/>
                </a:lnTo>
                <a:lnTo>
                  <a:pt x="6" y="6"/>
                </a:lnTo>
                <a:lnTo>
                  <a:pt x="6" y="6"/>
                </a:lnTo>
                <a:lnTo>
                  <a:pt x="6" y="6"/>
                </a:lnTo>
                <a:lnTo>
                  <a:pt x="6" y="6"/>
                </a:lnTo>
                <a:lnTo>
                  <a:pt x="6" y="6"/>
                </a:lnTo>
                <a:lnTo>
                  <a:pt x="6" y="6"/>
                </a:lnTo>
                <a:lnTo>
                  <a:pt x="8" y="6"/>
                </a:lnTo>
                <a:lnTo>
                  <a:pt x="8" y="6"/>
                </a:lnTo>
                <a:lnTo>
                  <a:pt x="8" y="6"/>
                </a:lnTo>
                <a:lnTo>
                  <a:pt x="8" y="6"/>
                </a:lnTo>
                <a:lnTo>
                  <a:pt x="8" y="6"/>
                </a:lnTo>
                <a:lnTo>
                  <a:pt x="8" y="6"/>
                </a:lnTo>
                <a:lnTo>
                  <a:pt x="10" y="6"/>
                </a:lnTo>
                <a:lnTo>
                  <a:pt x="12" y="6"/>
                </a:lnTo>
                <a:lnTo>
                  <a:pt x="10" y="4"/>
                </a:lnTo>
                <a:lnTo>
                  <a:pt x="8" y="4"/>
                </a:lnTo>
                <a:lnTo>
                  <a:pt x="8" y="4"/>
                </a:lnTo>
                <a:lnTo>
                  <a:pt x="8" y="2"/>
                </a:lnTo>
                <a:lnTo>
                  <a:pt x="6" y="2"/>
                </a:lnTo>
                <a:lnTo>
                  <a:pt x="6" y="2"/>
                </a:lnTo>
                <a:lnTo>
                  <a:pt x="4" y="2"/>
                </a:lnTo>
                <a:lnTo>
                  <a:pt x="4" y="2"/>
                </a:lnTo>
                <a:lnTo>
                  <a:pt x="4" y="2"/>
                </a:lnTo>
                <a:lnTo>
                  <a:pt x="4" y="0"/>
                </a:lnTo>
                <a:lnTo>
                  <a:pt x="6" y="2"/>
                </a:lnTo>
                <a:lnTo>
                  <a:pt x="6" y="2"/>
                </a:lnTo>
                <a:lnTo>
                  <a:pt x="8" y="2"/>
                </a:lnTo>
                <a:lnTo>
                  <a:pt x="8" y="2"/>
                </a:lnTo>
                <a:lnTo>
                  <a:pt x="8" y="4"/>
                </a:lnTo>
                <a:lnTo>
                  <a:pt x="10" y="4"/>
                </a:lnTo>
                <a:lnTo>
                  <a:pt x="10" y="4"/>
                </a:lnTo>
                <a:lnTo>
                  <a:pt x="12" y="2"/>
                </a:lnTo>
                <a:lnTo>
                  <a:pt x="12" y="2"/>
                </a:lnTo>
                <a:lnTo>
                  <a:pt x="12" y="2"/>
                </a:lnTo>
                <a:lnTo>
                  <a:pt x="12" y="2"/>
                </a:lnTo>
                <a:lnTo>
                  <a:pt x="12" y="2"/>
                </a:lnTo>
                <a:lnTo>
                  <a:pt x="14" y="2"/>
                </a:lnTo>
                <a:lnTo>
                  <a:pt x="14" y="2"/>
                </a:lnTo>
                <a:lnTo>
                  <a:pt x="14" y="2"/>
                </a:lnTo>
                <a:lnTo>
                  <a:pt x="14" y="2"/>
                </a:lnTo>
                <a:lnTo>
                  <a:pt x="16" y="2"/>
                </a:lnTo>
                <a:lnTo>
                  <a:pt x="18" y="2"/>
                </a:lnTo>
                <a:lnTo>
                  <a:pt x="18" y="2"/>
                </a:lnTo>
                <a:lnTo>
                  <a:pt x="20" y="2"/>
                </a:lnTo>
                <a:lnTo>
                  <a:pt x="20" y="2"/>
                </a:lnTo>
                <a:lnTo>
                  <a:pt x="18" y="2"/>
                </a:lnTo>
                <a:lnTo>
                  <a:pt x="18" y="2"/>
                </a:lnTo>
                <a:lnTo>
                  <a:pt x="18" y="0"/>
                </a:lnTo>
                <a:lnTo>
                  <a:pt x="22" y="2"/>
                </a:lnTo>
                <a:lnTo>
                  <a:pt x="20" y="6"/>
                </a:lnTo>
                <a:lnTo>
                  <a:pt x="20" y="6"/>
                </a:lnTo>
                <a:lnTo>
                  <a:pt x="20" y="6"/>
                </a:lnTo>
                <a:lnTo>
                  <a:pt x="18" y="6"/>
                </a:lnTo>
                <a:lnTo>
                  <a:pt x="18" y="8"/>
                </a:lnTo>
                <a:lnTo>
                  <a:pt x="16" y="10"/>
                </a:lnTo>
                <a:lnTo>
                  <a:pt x="16" y="10"/>
                </a:lnTo>
                <a:lnTo>
                  <a:pt x="16" y="12"/>
                </a:lnTo>
                <a:lnTo>
                  <a:pt x="14" y="10"/>
                </a:lnTo>
                <a:lnTo>
                  <a:pt x="12" y="12"/>
                </a:lnTo>
                <a:lnTo>
                  <a:pt x="12" y="12"/>
                </a:lnTo>
                <a:lnTo>
                  <a:pt x="12" y="12"/>
                </a:lnTo>
                <a:lnTo>
                  <a:pt x="12" y="12"/>
                </a:lnTo>
                <a:lnTo>
                  <a:pt x="12" y="14"/>
                </a:lnTo>
                <a:lnTo>
                  <a:pt x="12" y="14"/>
                </a:lnTo>
                <a:lnTo>
                  <a:pt x="10" y="16"/>
                </a:lnTo>
                <a:lnTo>
                  <a:pt x="8" y="16"/>
                </a:lnTo>
                <a:lnTo>
                  <a:pt x="8" y="16"/>
                </a:lnTo>
                <a:lnTo>
                  <a:pt x="6" y="14"/>
                </a:lnTo>
                <a:lnTo>
                  <a:pt x="6" y="14"/>
                </a:lnTo>
                <a:lnTo>
                  <a:pt x="4" y="12"/>
                </a:lnTo>
                <a:lnTo>
                  <a:pt x="4" y="12"/>
                </a:lnTo>
                <a:lnTo>
                  <a:pt x="6" y="12"/>
                </a:lnTo>
                <a:lnTo>
                  <a:pt x="6" y="12"/>
                </a:lnTo>
                <a:lnTo>
                  <a:pt x="4" y="12"/>
                </a:lnTo>
                <a:lnTo>
                  <a:pt x="4" y="10"/>
                </a:lnTo>
                <a:lnTo>
                  <a:pt x="6" y="10"/>
                </a:lnTo>
                <a:lnTo>
                  <a:pt x="6" y="10"/>
                </a:lnTo>
                <a:lnTo>
                  <a:pt x="6" y="10"/>
                </a:lnTo>
                <a:lnTo>
                  <a:pt x="6" y="10"/>
                </a:lnTo>
                <a:lnTo>
                  <a:pt x="8" y="12"/>
                </a:lnTo>
                <a:lnTo>
                  <a:pt x="10" y="10"/>
                </a:lnTo>
                <a:lnTo>
                  <a:pt x="10" y="10"/>
                </a:lnTo>
                <a:lnTo>
                  <a:pt x="10" y="10"/>
                </a:lnTo>
                <a:lnTo>
                  <a:pt x="10" y="10"/>
                </a:lnTo>
                <a:lnTo>
                  <a:pt x="8" y="10"/>
                </a:lnTo>
                <a:lnTo>
                  <a:pt x="8" y="8"/>
                </a:lnTo>
                <a:lnTo>
                  <a:pt x="8" y="8"/>
                </a:lnTo>
                <a:lnTo>
                  <a:pt x="10" y="8"/>
                </a:lnTo>
                <a:lnTo>
                  <a:pt x="10" y="8"/>
                </a:lnTo>
                <a:lnTo>
                  <a:pt x="10" y="8"/>
                </a:lnTo>
                <a:lnTo>
                  <a:pt x="10" y="10"/>
                </a:lnTo>
                <a:close/>
                <a:moveTo>
                  <a:pt x="26" y="8"/>
                </a:moveTo>
                <a:lnTo>
                  <a:pt x="26" y="8"/>
                </a:lnTo>
                <a:lnTo>
                  <a:pt x="26" y="8"/>
                </a:lnTo>
                <a:lnTo>
                  <a:pt x="26" y="6"/>
                </a:lnTo>
                <a:lnTo>
                  <a:pt x="24" y="6"/>
                </a:lnTo>
                <a:lnTo>
                  <a:pt x="24" y="4"/>
                </a:lnTo>
                <a:lnTo>
                  <a:pt x="24" y="4"/>
                </a:lnTo>
                <a:lnTo>
                  <a:pt x="24" y="4"/>
                </a:lnTo>
                <a:lnTo>
                  <a:pt x="24" y="4"/>
                </a:lnTo>
                <a:lnTo>
                  <a:pt x="24" y="4"/>
                </a:lnTo>
                <a:lnTo>
                  <a:pt x="26" y="4"/>
                </a:lnTo>
                <a:lnTo>
                  <a:pt x="26" y="4"/>
                </a:lnTo>
                <a:lnTo>
                  <a:pt x="24" y="4"/>
                </a:lnTo>
                <a:lnTo>
                  <a:pt x="24" y="2"/>
                </a:lnTo>
                <a:lnTo>
                  <a:pt x="24" y="2"/>
                </a:lnTo>
                <a:lnTo>
                  <a:pt x="24" y="2"/>
                </a:lnTo>
                <a:lnTo>
                  <a:pt x="26" y="2"/>
                </a:lnTo>
                <a:lnTo>
                  <a:pt x="26" y="0"/>
                </a:lnTo>
                <a:lnTo>
                  <a:pt x="26" y="0"/>
                </a:lnTo>
                <a:lnTo>
                  <a:pt x="28" y="0"/>
                </a:lnTo>
                <a:lnTo>
                  <a:pt x="28" y="0"/>
                </a:lnTo>
                <a:lnTo>
                  <a:pt x="28" y="0"/>
                </a:lnTo>
                <a:lnTo>
                  <a:pt x="30" y="0"/>
                </a:lnTo>
                <a:lnTo>
                  <a:pt x="30" y="0"/>
                </a:lnTo>
                <a:lnTo>
                  <a:pt x="30" y="0"/>
                </a:lnTo>
                <a:lnTo>
                  <a:pt x="32" y="0"/>
                </a:lnTo>
                <a:lnTo>
                  <a:pt x="32" y="2"/>
                </a:lnTo>
                <a:lnTo>
                  <a:pt x="32" y="2"/>
                </a:lnTo>
                <a:lnTo>
                  <a:pt x="32" y="2"/>
                </a:lnTo>
                <a:lnTo>
                  <a:pt x="32" y="2"/>
                </a:lnTo>
                <a:lnTo>
                  <a:pt x="32" y="2"/>
                </a:lnTo>
                <a:lnTo>
                  <a:pt x="30" y="2"/>
                </a:lnTo>
                <a:lnTo>
                  <a:pt x="30" y="2"/>
                </a:lnTo>
                <a:lnTo>
                  <a:pt x="30" y="2"/>
                </a:lnTo>
                <a:lnTo>
                  <a:pt x="30" y="4"/>
                </a:lnTo>
                <a:lnTo>
                  <a:pt x="32" y="4"/>
                </a:lnTo>
                <a:lnTo>
                  <a:pt x="32" y="4"/>
                </a:lnTo>
                <a:lnTo>
                  <a:pt x="34" y="4"/>
                </a:lnTo>
                <a:lnTo>
                  <a:pt x="34" y="4"/>
                </a:lnTo>
                <a:lnTo>
                  <a:pt x="34" y="6"/>
                </a:lnTo>
                <a:lnTo>
                  <a:pt x="36" y="6"/>
                </a:lnTo>
                <a:lnTo>
                  <a:pt x="36" y="6"/>
                </a:lnTo>
                <a:lnTo>
                  <a:pt x="36" y="6"/>
                </a:lnTo>
                <a:lnTo>
                  <a:pt x="36" y="4"/>
                </a:lnTo>
                <a:lnTo>
                  <a:pt x="34" y="4"/>
                </a:lnTo>
                <a:lnTo>
                  <a:pt x="34" y="4"/>
                </a:lnTo>
                <a:lnTo>
                  <a:pt x="34" y="4"/>
                </a:lnTo>
                <a:lnTo>
                  <a:pt x="34" y="2"/>
                </a:lnTo>
                <a:lnTo>
                  <a:pt x="34" y="2"/>
                </a:lnTo>
                <a:lnTo>
                  <a:pt x="34" y="2"/>
                </a:lnTo>
                <a:lnTo>
                  <a:pt x="38" y="2"/>
                </a:lnTo>
                <a:lnTo>
                  <a:pt x="38" y="2"/>
                </a:lnTo>
                <a:lnTo>
                  <a:pt x="38" y="2"/>
                </a:lnTo>
                <a:lnTo>
                  <a:pt x="38" y="2"/>
                </a:lnTo>
                <a:lnTo>
                  <a:pt x="40" y="4"/>
                </a:lnTo>
                <a:lnTo>
                  <a:pt x="40" y="4"/>
                </a:lnTo>
                <a:lnTo>
                  <a:pt x="40" y="4"/>
                </a:lnTo>
                <a:lnTo>
                  <a:pt x="40" y="4"/>
                </a:lnTo>
                <a:lnTo>
                  <a:pt x="38" y="4"/>
                </a:lnTo>
                <a:lnTo>
                  <a:pt x="38" y="4"/>
                </a:lnTo>
                <a:lnTo>
                  <a:pt x="38" y="4"/>
                </a:lnTo>
                <a:lnTo>
                  <a:pt x="38" y="4"/>
                </a:lnTo>
                <a:lnTo>
                  <a:pt x="38" y="4"/>
                </a:lnTo>
                <a:lnTo>
                  <a:pt x="38" y="4"/>
                </a:lnTo>
                <a:lnTo>
                  <a:pt x="36" y="4"/>
                </a:lnTo>
                <a:lnTo>
                  <a:pt x="36" y="4"/>
                </a:lnTo>
                <a:lnTo>
                  <a:pt x="38" y="4"/>
                </a:lnTo>
                <a:lnTo>
                  <a:pt x="38" y="4"/>
                </a:lnTo>
                <a:lnTo>
                  <a:pt x="38" y="4"/>
                </a:lnTo>
                <a:lnTo>
                  <a:pt x="40" y="6"/>
                </a:lnTo>
                <a:lnTo>
                  <a:pt x="40" y="6"/>
                </a:lnTo>
                <a:lnTo>
                  <a:pt x="42" y="6"/>
                </a:lnTo>
                <a:lnTo>
                  <a:pt x="42" y="6"/>
                </a:lnTo>
                <a:lnTo>
                  <a:pt x="40" y="6"/>
                </a:lnTo>
                <a:lnTo>
                  <a:pt x="40" y="8"/>
                </a:lnTo>
                <a:lnTo>
                  <a:pt x="38" y="8"/>
                </a:lnTo>
                <a:lnTo>
                  <a:pt x="38" y="8"/>
                </a:lnTo>
                <a:lnTo>
                  <a:pt x="36" y="8"/>
                </a:lnTo>
                <a:lnTo>
                  <a:pt x="36" y="8"/>
                </a:lnTo>
                <a:lnTo>
                  <a:pt x="36" y="8"/>
                </a:lnTo>
                <a:lnTo>
                  <a:pt x="36" y="8"/>
                </a:lnTo>
                <a:lnTo>
                  <a:pt x="36" y="8"/>
                </a:lnTo>
                <a:lnTo>
                  <a:pt x="36" y="8"/>
                </a:lnTo>
                <a:lnTo>
                  <a:pt x="34" y="8"/>
                </a:lnTo>
                <a:lnTo>
                  <a:pt x="36" y="8"/>
                </a:lnTo>
                <a:lnTo>
                  <a:pt x="36" y="8"/>
                </a:lnTo>
                <a:lnTo>
                  <a:pt x="36" y="8"/>
                </a:lnTo>
                <a:lnTo>
                  <a:pt x="36" y="8"/>
                </a:lnTo>
                <a:lnTo>
                  <a:pt x="34" y="10"/>
                </a:lnTo>
                <a:lnTo>
                  <a:pt x="34" y="10"/>
                </a:lnTo>
                <a:lnTo>
                  <a:pt x="32" y="10"/>
                </a:lnTo>
                <a:lnTo>
                  <a:pt x="30" y="10"/>
                </a:lnTo>
                <a:lnTo>
                  <a:pt x="28" y="8"/>
                </a:lnTo>
                <a:lnTo>
                  <a:pt x="28" y="8"/>
                </a:lnTo>
                <a:lnTo>
                  <a:pt x="28" y="8"/>
                </a:lnTo>
                <a:lnTo>
                  <a:pt x="28" y="8"/>
                </a:lnTo>
                <a:lnTo>
                  <a:pt x="28" y="8"/>
                </a:lnTo>
                <a:lnTo>
                  <a:pt x="28" y="10"/>
                </a:lnTo>
                <a:lnTo>
                  <a:pt x="28" y="10"/>
                </a:lnTo>
                <a:lnTo>
                  <a:pt x="30" y="10"/>
                </a:lnTo>
                <a:lnTo>
                  <a:pt x="30" y="10"/>
                </a:lnTo>
                <a:lnTo>
                  <a:pt x="32" y="10"/>
                </a:lnTo>
                <a:lnTo>
                  <a:pt x="32" y="12"/>
                </a:lnTo>
                <a:lnTo>
                  <a:pt x="32" y="12"/>
                </a:lnTo>
                <a:lnTo>
                  <a:pt x="32" y="12"/>
                </a:lnTo>
                <a:lnTo>
                  <a:pt x="32" y="12"/>
                </a:lnTo>
                <a:lnTo>
                  <a:pt x="30" y="12"/>
                </a:lnTo>
                <a:lnTo>
                  <a:pt x="30" y="12"/>
                </a:lnTo>
                <a:lnTo>
                  <a:pt x="30" y="12"/>
                </a:lnTo>
                <a:lnTo>
                  <a:pt x="30" y="12"/>
                </a:lnTo>
                <a:lnTo>
                  <a:pt x="28" y="12"/>
                </a:lnTo>
                <a:lnTo>
                  <a:pt x="28" y="12"/>
                </a:lnTo>
                <a:lnTo>
                  <a:pt x="26" y="12"/>
                </a:lnTo>
                <a:lnTo>
                  <a:pt x="24" y="12"/>
                </a:lnTo>
                <a:lnTo>
                  <a:pt x="24" y="12"/>
                </a:lnTo>
                <a:lnTo>
                  <a:pt x="24" y="12"/>
                </a:lnTo>
                <a:lnTo>
                  <a:pt x="24" y="12"/>
                </a:lnTo>
                <a:lnTo>
                  <a:pt x="26" y="12"/>
                </a:lnTo>
                <a:lnTo>
                  <a:pt x="26" y="12"/>
                </a:lnTo>
                <a:lnTo>
                  <a:pt x="26" y="12"/>
                </a:lnTo>
                <a:lnTo>
                  <a:pt x="28" y="14"/>
                </a:lnTo>
                <a:lnTo>
                  <a:pt x="28" y="14"/>
                </a:lnTo>
                <a:lnTo>
                  <a:pt x="28" y="16"/>
                </a:lnTo>
                <a:lnTo>
                  <a:pt x="26" y="14"/>
                </a:lnTo>
                <a:lnTo>
                  <a:pt x="26" y="14"/>
                </a:lnTo>
                <a:lnTo>
                  <a:pt x="24" y="14"/>
                </a:lnTo>
                <a:lnTo>
                  <a:pt x="24" y="14"/>
                </a:lnTo>
                <a:lnTo>
                  <a:pt x="22" y="14"/>
                </a:lnTo>
                <a:lnTo>
                  <a:pt x="24" y="14"/>
                </a:lnTo>
                <a:lnTo>
                  <a:pt x="24" y="16"/>
                </a:lnTo>
                <a:lnTo>
                  <a:pt x="24" y="16"/>
                </a:lnTo>
                <a:lnTo>
                  <a:pt x="26" y="16"/>
                </a:lnTo>
                <a:lnTo>
                  <a:pt x="26" y="16"/>
                </a:lnTo>
                <a:lnTo>
                  <a:pt x="24" y="16"/>
                </a:lnTo>
                <a:lnTo>
                  <a:pt x="22" y="14"/>
                </a:lnTo>
                <a:lnTo>
                  <a:pt x="20" y="14"/>
                </a:lnTo>
                <a:lnTo>
                  <a:pt x="20" y="10"/>
                </a:lnTo>
                <a:lnTo>
                  <a:pt x="20" y="10"/>
                </a:lnTo>
                <a:lnTo>
                  <a:pt x="22" y="8"/>
                </a:lnTo>
                <a:lnTo>
                  <a:pt x="24" y="6"/>
                </a:lnTo>
                <a:lnTo>
                  <a:pt x="24" y="6"/>
                </a:lnTo>
                <a:lnTo>
                  <a:pt x="26" y="6"/>
                </a:lnTo>
                <a:lnTo>
                  <a:pt x="26" y="8"/>
                </a:lnTo>
                <a:lnTo>
                  <a:pt x="26" y="8"/>
                </a:lnTo>
                <a:lnTo>
                  <a:pt x="26" y="8"/>
                </a:lnTo>
                <a:lnTo>
                  <a:pt x="26" y="8"/>
                </a:lnTo>
                <a:close/>
                <a:moveTo>
                  <a:pt x="14" y="0"/>
                </a:moveTo>
                <a:lnTo>
                  <a:pt x="14" y="0"/>
                </a:lnTo>
                <a:lnTo>
                  <a:pt x="16" y="0"/>
                </a:lnTo>
                <a:lnTo>
                  <a:pt x="18" y="0"/>
                </a:lnTo>
                <a:lnTo>
                  <a:pt x="18" y="0"/>
                </a:lnTo>
                <a:lnTo>
                  <a:pt x="18" y="0"/>
                </a:lnTo>
                <a:lnTo>
                  <a:pt x="18" y="0"/>
                </a:lnTo>
                <a:lnTo>
                  <a:pt x="18" y="0"/>
                </a:lnTo>
                <a:lnTo>
                  <a:pt x="18" y="0"/>
                </a:lnTo>
                <a:lnTo>
                  <a:pt x="18" y="0"/>
                </a:lnTo>
                <a:lnTo>
                  <a:pt x="16" y="0"/>
                </a:lnTo>
                <a:lnTo>
                  <a:pt x="16" y="0"/>
                </a:lnTo>
                <a:lnTo>
                  <a:pt x="14" y="0"/>
                </a:lnTo>
                <a:lnTo>
                  <a:pt x="14" y="0"/>
                </a:lnTo>
                <a:lnTo>
                  <a:pt x="14" y="0"/>
                </a:lnTo>
                <a:lnTo>
                  <a:pt x="14" y="0"/>
                </a:lnTo>
                <a:close/>
                <a:moveTo>
                  <a:pt x="8" y="2"/>
                </a:moveTo>
                <a:lnTo>
                  <a:pt x="8" y="2"/>
                </a:lnTo>
                <a:lnTo>
                  <a:pt x="8" y="0"/>
                </a:lnTo>
                <a:lnTo>
                  <a:pt x="8" y="0"/>
                </a:lnTo>
                <a:lnTo>
                  <a:pt x="8" y="0"/>
                </a:lnTo>
                <a:lnTo>
                  <a:pt x="8" y="0"/>
                </a:lnTo>
                <a:lnTo>
                  <a:pt x="10" y="0"/>
                </a:lnTo>
                <a:lnTo>
                  <a:pt x="10" y="0"/>
                </a:lnTo>
                <a:lnTo>
                  <a:pt x="10" y="0"/>
                </a:lnTo>
                <a:lnTo>
                  <a:pt x="10" y="0"/>
                </a:lnTo>
                <a:lnTo>
                  <a:pt x="10" y="2"/>
                </a:lnTo>
                <a:lnTo>
                  <a:pt x="8" y="2"/>
                </a:lnTo>
                <a:lnTo>
                  <a:pt x="8" y="2"/>
                </a:lnTo>
                <a:lnTo>
                  <a:pt x="8" y="2"/>
                </a:lnTo>
                <a:lnTo>
                  <a:pt x="8"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9" name="Freeform 15"/>
          <p:cNvSpPr>
            <a:spLocks noEditPoints="1"/>
          </p:cNvSpPr>
          <p:nvPr/>
        </p:nvSpPr>
        <p:spPr bwMode="auto">
          <a:xfrm>
            <a:off x="4718050" y="1620838"/>
            <a:ext cx="330200" cy="123825"/>
          </a:xfrm>
          <a:custGeom>
            <a:avLst/>
            <a:gdLst/>
            <a:ahLst/>
            <a:cxnLst>
              <a:cxn ang="0">
                <a:pos x="156" y="6"/>
              </a:cxn>
              <a:cxn ang="0">
                <a:pos x="200" y="6"/>
              </a:cxn>
              <a:cxn ang="0">
                <a:pos x="116" y="36"/>
              </a:cxn>
              <a:cxn ang="0">
                <a:pos x="104" y="36"/>
              </a:cxn>
              <a:cxn ang="0">
                <a:pos x="122" y="28"/>
              </a:cxn>
              <a:cxn ang="0">
                <a:pos x="136" y="34"/>
              </a:cxn>
              <a:cxn ang="0">
                <a:pos x="122" y="40"/>
              </a:cxn>
              <a:cxn ang="0">
                <a:pos x="4" y="12"/>
              </a:cxn>
              <a:cxn ang="0">
                <a:pos x="90" y="18"/>
              </a:cxn>
              <a:cxn ang="0">
                <a:pos x="172" y="20"/>
              </a:cxn>
              <a:cxn ang="0">
                <a:pos x="170" y="20"/>
              </a:cxn>
              <a:cxn ang="0">
                <a:pos x="154" y="24"/>
              </a:cxn>
              <a:cxn ang="0">
                <a:pos x="94" y="0"/>
              </a:cxn>
              <a:cxn ang="0">
                <a:pos x="14" y="28"/>
              </a:cxn>
              <a:cxn ang="0">
                <a:pos x="6" y="22"/>
              </a:cxn>
              <a:cxn ang="0">
                <a:pos x="146" y="48"/>
              </a:cxn>
              <a:cxn ang="0">
                <a:pos x="100" y="24"/>
              </a:cxn>
              <a:cxn ang="0">
                <a:pos x="110" y="28"/>
              </a:cxn>
              <a:cxn ang="0">
                <a:pos x="96" y="28"/>
              </a:cxn>
              <a:cxn ang="0">
                <a:pos x="92" y="76"/>
              </a:cxn>
              <a:cxn ang="0">
                <a:pos x="32" y="14"/>
              </a:cxn>
              <a:cxn ang="0">
                <a:pos x="50" y="18"/>
              </a:cxn>
              <a:cxn ang="0">
                <a:pos x="46" y="10"/>
              </a:cxn>
              <a:cxn ang="0">
                <a:pos x="58" y="8"/>
              </a:cxn>
              <a:cxn ang="0">
                <a:pos x="70" y="12"/>
              </a:cxn>
              <a:cxn ang="0">
                <a:pos x="92" y="20"/>
              </a:cxn>
              <a:cxn ang="0">
                <a:pos x="96" y="24"/>
              </a:cxn>
              <a:cxn ang="0">
                <a:pos x="82" y="28"/>
              </a:cxn>
              <a:cxn ang="0">
                <a:pos x="70" y="42"/>
              </a:cxn>
              <a:cxn ang="0">
                <a:pos x="60" y="48"/>
              </a:cxn>
              <a:cxn ang="0">
                <a:pos x="56" y="44"/>
              </a:cxn>
              <a:cxn ang="0">
                <a:pos x="42" y="36"/>
              </a:cxn>
              <a:cxn ang="0">
                <a:pos x="58" y="38"/>
              </a:cxn>
              <a:cxn ang="0">
                <a:pos x="62" y="32"/>
              </a:cxn>
              <a:cxn ang="0">
                <a:pos x="36" y="34"/>
              </a:cxn>
              <a:cxn ang="0">
                <a:pos x="38" y="30"/>
              </a:cxn>
              <a:cxn ang="0">
                <a:pos x="56" y="28"/>
              </a:cxn>
              <a:cxn ang="0">
                <a:pos x="58" y="24"/>
              </a:cxn>
              <a:cxn ang="0">
                <a:pos x="46" y="22"/>
              </a:cxn>
              <a:cxn ang="0">
                <a:pos x="40" y="26"/>
              </a:cxn>
              <a:cxn ang="0">
                <a:pos x="24" y="28"/>
              </a:cxn>
              <a:cxn ang="0">
                <a:pos x="12" y="22"/>
              </a:cxn>
              <a:cxn ang="0">
                <a:pos x="18" y="20"/>
              </a:cxn>
              <a:cxn ang="0">
                <a:pos x="10" y="16"/>
              </a:cxn>
              <a:cxn ang="0">
                <a:pos x="4" y="12"/>
              </a:cxn>
              <a:cxn ang="0">
                <a:pos x="16" y="12"/>
              </a:cxn>
              <a:cxn ang="0">
                <a:pos x="30" y="10"/>
              </a:cxn>
              <a:cxn ang="0">
                <a:pos x="26" y="14"/>
              </a:cxn>
              <a:cxn ang="0">
                <a:pos x="68" y="6"/>
              </a:cxn>
              <a:cxn ang="0">
                <a:pos x="76" y="4"/>
              </a:cxn>
              <a:cxn ang="0">
                <a:pos x="86" y="4"/>
              </a:cxn>
              <a:cxn ang="0">
                <a:pos x="100" y="6"/>
              </a:cxn>
              <a:cxn ang="0">
                <a:pos x="108" y="4"/>
              </a:cxn>
              <a:cxn ang="0">
                <a:pos x="114" y="6"/>
              </a:cxn>
              <a:cxn ang="0">
                <a:pos x="124" y="4"/>
              </a:cxn>
              <a:cxn ang="0">
                <a:pos x="128" y="4"/>
              </a:cxn>
              <a:cxn ang="0">
                <a:pos x="152" y="10"/>
              </a:cxn>
              <a:cxn ang="0">
                <a:pos x="134" y="16"/>
              </a:cxn>
              <a:cxn ang="0">
                <a:pos x="114" y="16"/>
              </a:cxn>
              <a:cxn ang="0">
                <a:pos x="98" y="14"/>
              </a:cxn>
              <a:cxn ang="0">
                <a:pos x="90" y="12"/>
              </a:cxn>
              <a:cxn ang="0">
                <a:pos x="104" y="10"/>
              </a:cxn>
              <a:cxn ang="0">
                <a:pos x="86" y="10"/>
              </a:cxn>
            </a:cxnLst>
            <a:rect l="0" t="0" r="r" b="b"/>
            <a:pathLst>
              <a:path w="208" h="78">
                <a:moveTo>
                  <a:pt x="70" y="6"/>
                </a:moveTo>
                <a:lnTo>
                  <a:pt x="70" y="4"/>
                </a:lnTo>
                <a:lnTo>
                  <a:pt x="70" y="4"/>
                </a:lnTo>
                <a:lnTo>
                  <a:pt x="70" y="4"/>
                </a:lnTo>
                <a:lnTo>
                  <a:pt x="68" y="4"/>
                </a:lnTo>
                <a:lnTo>
                  <a:pt x="68" y="4"/>
                </a:lnTo>
                <a:lnTo>
                  <a:pt x="68" y="4"/>
                </a:lnTo>
                <a:lnTo>
                  <a:pt x="68" y="4"/>
                </a:lnTo>
                <a:lnTo>
                  <a:pt x="68" y="4"/>
                </a:lnTo>
                <a:lnTo>
                  <a:pt x="68" y="4"/>
                </a:lnTo>
                <a:lnTo>
                  <a:pt x="68" y="4"/>
                </a:lnTo>
                <a:lnTo>
                  <a:pt x="68" y="4"/>
                </a:lnTo>
                <a:lnTo>
                  <a:pt x="70" y="4"/>
                </a:lnTo>
                <a:lnTo>
                  <a:pt x="70" y="4"/>
                </a:lnTo>
                <a:lnTo>
                  <a:pt x="70" y="4"/>
                </a:lnTo>
                <a:lnTo>
                  <a:pt x="72" y="4"/>
                </a:lnTo>
                <a:lnTo>
                  <a:pt x="72" y="4"/>
                </a:lnTo>
                <a:lnTo>
                  <a:pt x="74" y="4"/>
                </a:lnTo>
                <a:lnTo>
                  <a:pt x="74" y="4"/>
                </a:lnTo>
                <a:lnTo>
                  <a:pt x="72" y="4"/>
                </a:lnTo>
                <a:lnTo>
                  <a:pt x="72" y="4"/>
                </a:lnTo>
                <a:lnTo>
                  <a:pt x="72" y="4"/>
                </a:lnTo>
                <a:lnTo>
                  <a:pt x="70" y="6"/>
                </a:lnTo>
                <a:close/>
                <a:moveTo>
                  <a:pt x="156" y="6"/>
                </a:moveTo>
                <a:lnTo>
                  <a:pt x="158" y="6"/>
                </a:lnTo>
                <a:lnTo>
                  <a:pt x="158" y="6"/>
                </a:lnTo>
                <a:lnTo>
                  <a:pt x="158" y="6"/>
                </a:lnTo>
                <a:lnTo>
                  <a:pt x="158" y="6"/>
                </a:lnTo>
                <a:lnTo>
                  <a:pt x="158" y="6"/>
                </a:lnTo>
                <a:lnTo>
                  <a:pt x="156" y="6"/>
                </a:lnTo>
                <a:lnTo>
                  <a:pt x="156" y="6"/>
                </a:lnTo>
                <a:lnTo>
                  <a:pt x="156" y="6"/>
                </a:lnTo>
                <a:lnTo>
                  <a:pt x="156" y="6"/>
                </a:lnTo>
                <a:lnTo>
                  <a:pt x="154" y="6"/>
                </a:lnTo>
                <a:lnTo>
                  <a:pt x="156" y="6"/>
                </a:lnTo>
                <a:lnTo>
                  <a:pt x="156" y="6"/>
                </a:lnTo>
                <a:lnTo>
                  <a:pt x="156" y="6"/>
                </a:lnTo>
                <a:lnTo>
                  <a:pt x="156" y="6"/>
                </a:lnTo>
                <a:lnTo>
                  <a:pt x="156" y="6"/>
                </a:lnTo>
                <a:close/>
                <a:moveTo>
                  <a:pt x="190" y="6"/>
                </a:moveTo>
                <a:lnTo>
                  <a:pt x="190" y="6"/>
                </a:lnTo>
                <a:lnTo>
                  <a:pt x="190" y="6"/>
                </a:lnTo>
                <a:lnTo>
                  <a:pt x="190" y="6"/>
                </a:lnTo>
                <a:lnTo>
                  <a:pt x="190" y="6"/>
                </a:lnTo>
                <a:lnTo>
                  <a:pt x="192" y="6"/>
                </a:lnTo>
                <a:lnTo>
                  <a:pt x="196" y="6"/>
                </a:lnTo>
                <a:lnTo>
                  <a:pt x="198" y="6"/>
                </a:lnTo>
                <a:lnTo>
                  <a:pt x="200" y="6"/>
                </a:lnTo>
                <a:lnTo>
                  <a:pt x="200" y="6"/>
                </a:lnTo>
                <a:lnTo>
                  <a:pt x="202" y="6"/>
                </a:lnTo>
                <a:lnTo>
                  <a:pt x="204" y="6"/>
                </a:lnTo>
                <a:lnTo>
                  <a:pt x="206" y="4"/>
                </a:lnTo>
                <a:lnTo>
                  <a:pt x="206" y="4"/>
                </a:lnTo>
                <a:lnTo>
                  <a:pt x="206" y="4"/>
                </a:lnTo>
                <a:lnTo>
                  <a:pt x="206" y="4"/>
                </a:lnTo>
                <a:lnTo>
                  <a:pt x="206" y="6"/>
                </a:lnTo>
                <a:lnTo>
                  <a:pt x="208" y="6"/>
                </a:lnTo>
                <a:lnTo>
                  <a:pt x="208" y="6"/>
                </a:lnTo>
                <a:lnTo>
                  <a:pt x="208" y="6"/>
                </a:lnTo>
                <a:lnTo>
                  <a:pt x="208" y="6"/>
                </a:lnTo>
                <a:lnTo>
                  <a:pt x="208" y="6"/>
                </a:lnTo>
                <a:lnTo>
                  <a:pt x="208" y="6"/>
                </a:lnTo>
                <a:lnTo>
                  <a:pt x="208" y="6"/>
                </a:lnTo>
                <a:lnTo>
                  <a:pt x="208" y="6"/>
                </a:lnTo>
                <a:lnTo>
                  <a:pt x="206" y="6"/>
                </a:lnTo>
                <a:lnTo>
                  <a:pt x="202" y="6"/>
                </a:lnTo>
                <a:lnTo>
                  <a:pt x="202" y="6"/>
                </a:lnTo>
                <a:lnTo>
                  <a:pt x="202" y="6"/>
                </a:lnTo>
                <a:lnTo>
                  <a:pt x="200" y="6"/>
                </a:lnTo>
                <a:lnTo>
                  <a:pt x="200" y="6"/>
                </a:lnTo>
                <a:lnTo>
                  <a:pt x="198" y="6"/>
                </a:lnTo>
                <a:lnTo>
                  <a:pt x="198" y="6"/>
                </a:lnTo>
                <a:lnTo>
                  <a:pt x="198" y="6"/>
                </a:lnTo>
                <a:lnTo>
                  <a:pt x="198" y="6"/>
                </a:lnTo>
                <a:lnTo>
                  <a:pt x="198" y="6"/>
                </a:lnTo>
                <a:lnTo>
                  <a:pt x="196" y="6"/>
                </a:lnTo>
                <a:lnTo>
                  <a:pt x="196" y="6"/>
                </a:lnTo>
                <a:lnTo>
                  <a:pt x="196" y="6"/>
                </a:lnTo>
                <a:lnTo>
                  <a:pt x="192" y="6"/>
                </a:lnTo>
                <a:lnTo>
                  <a:pt x="192" y="6"/>
                </a:lnTo>
                <a:lnTo>
                  <a:pt x="190" y="6"/>
                </a:lnTo>
                <a:close/>
                <a:moveTo>
                  <a:pt x="120" y="40"/>
                </a:moveTo>
                <a:lnTo>
                  <a:pt x="120" y="40"/>
                </a:lnTo>
                <a:lnTo>
                  <a:pt x="120" y="40"/>
                </a:lnTo>
                <a:lnTo>
                  <a:pt x="118" y="40"/>
                </a:lnTo>
                <a:lnTo>
                  <a:pt x="118" y="40"/>
                </a:lnTo>
                <a:lnTo>
                  <a:pt x="118" y="40"/>
                </a:lnTo>
                <a:lnTo>
                  <a:pt x="118" y="40"/>
                </a:lnTo>
                <a:lnTo>
                  <a:pt x="116" y="40"/>
                </a:lnTo>
                <a:lnTo>
                  <a:pt x="116" y="40"/>
                </a:lnTo>
                <a:lnTo>
                  <a:pt x="118" y="40"/>
                </a:lnTo>
                <a:lnTo>
                  <a:pt x="118" y="40"/>
                </a:lnTo>
                <a:lnTo>
                  <a:pt x="118" y="40"/>
                </a:lnTo>
                <a:lnTo>
                  <a:pt x="116" y="38"/>
                </a:lnTo>
                <a:lnTo>
                  <a:pt x="118" y="38"/>
                </a:lnTo>
                <a:lnTo>
                  <a:pt x="118" y="38"/>
                </a:lnTo>
                <a:lnTo>
                  <a:pt x="120" y="38"/>
                </a:lnTo>
                <a:lnTo>
                  <a:pt x="120" y="38"/>
                </a:lnTo>
                <a:lnTo>
                  <a:pt x="116" y="36"/>
                </a:lnTo>
                <a:lnTo>
                  <a:pt x="116" y="36"/>
                </a:lnTo>
                <a:lnTo>
                  <a:pt x="116" y="36"/>
                </a:lnTo>
                <a:lnTo>
                  <a:pt x="116" y="36"/>
                </a:lnTo>
                <a:lnTo>
                  <a:pt x="116" y="36"/>
                </a:lnTo>
                <a:lnTo>
                  <a:pt x="116" y="36"/>
                </a:lnTo>
                <a:lnTo>
                  <a:pt x="116" y="36"/>
                </a:lnTo>
                <a:lnTo>
                  <a:pt x="114" y="38"/>
                </a:lnTo>
                <a:lnTo>
                  <a:pt x="114" y="38"/>
                </a:lnTo>
                <a:lnTo>
                  <a:pt x="114" y="38"/>
                </a:lnTo>
                <a:lnTo>
                  <a:pt x="114" y="38"/>
                </a:lnTo>
                <a:lnTo>
                  <a:pt x="114" y="38"/>
                </a:lnTo>
                <a:lnTo>
                  <a:pt x="114" y="38"/>
                </a:lnTo>
                <a:lnTo>
                  <a:pt x="114" y="38"/>
                </a:lnTo>
                <a:lnTo>
                  <a:pt x="110" y="38"/>
                </a:lnTo>
                <a:lnTo>
                  <a:pt x="110" y="38"/>
                </a:lnTo>
                <a:lnTo>
                  <a:pt x="110" y="38"/>
                </a:lnTo>
                <a:lnTo>
                  <a:pt x="108" y="38"/>
                </a:lnTo>
                <a:lnTo>
                  <a:pt x="108" y="38"/>
                </a:lnTo>
                <a:lnTo>
                  <a:pt x="108" y="38"/>
                </a:lnTo>
                <a:lnTo>
                  <a:pt x="108" y="38"/>
                </a:lnTo>
                <a:lnTo>
                  <a:pt x="108" y="38"/>
                </a:lnTo>
                <a:lnTo>
                  <a:pt x="106" y="38"/>
                </a:lnTo>
                <a:lnTo>
                  <a:pt x="106" y="38"/>
                </a:lnTo>
                <a:lnTo>
                  <a:pt x="106" y="38"/>
                </a:lnTo>
                <a:lnTo>
                  <a:pt x="106" y="38"/>
                </a:lnTo>
                <a:lnTo>
                  <a:pt x="104" y="38"/>
                </a:lnTo>
                <a:lnTo>
                  <a:pt x="104" y="38"/>
                </a:lnTo>
                <a:lnTo>
                  <a:pt x="104" y="38"/>
                </a:lnTo>
                <a:lnTo>
                  <a:pt x="104" y="38"/>
                </a:lnTo>
                <a:lnTo>
                  <a:pt x="102" y="38"/>
                </a:lnTo>
                <a:lnTo>
                  <a:pt x="102" y="38"/>
                </a:lnTo>
                <a:lnTo>
                  <a:pt x="102" y="38"/>
                </a:lnTo>
                <a:lnTo>
                  <a:pt x="102" y="38"/>
                </a:lnTo>
                <a:lnTo>
                  <a:pt x="102" y="36"/>
                </a:lnTo>
                <a:lnTo>
                  <a:pt x="102" y="36"/>
                </a:lnTo>
                <a:lnTo>
                  <a:pt x="102" y="36"/>
                </a:lnTo>
                <a:lnTo>
                  <a:pt x="104" y="36"/>
                </a:lnTo>
                <a:lnTo>
                  <a:pt x="104" y="36"/>
                </a:lnTo>
                <a:lnTo>
                  <a:pt x="104" y="36"/>
                </a:lnTo>
                <a:lnTo>
                  <a:pt x="104" y="36"/>
                </a:lnTo>
                <a:lnTo>
                  <a:pt x="104" y="36"/>
                </a:lnTo>
                <a:lnTo>
                  <a:pt x="104" y="36"/>
                </a:lnTo>
                <a:lnTo>
                  <a:pt x="104" y="36"/>
                </a:lnTo>
                <a:lnTo>
                  <a:pt x="104" y="34"/>
                </a:lnTo>
                <a:lnTo>
                  <a:pt x="106" y="34"/>
                </a:lnTo>
                <a:lnTo>
                  <a:pt x="108" y="32"/>
                </a:lnTo>
                <a:lnTo>
                  <a:pt x="106" y="32"/>
                </a:lnTo>
                <a:lnTo>
                  <a:pt x="106" y="32"/>
                </a:lnTo>
                <a:lnTo>
                  <a:pt x="104" y="32"/>
                </a:lnTo>
                <a:lnTo>
                  <a:pt x="104" y="32"/>
                </a:lnTo>
                <a:lnTo>
                  <a:pt x="104" y="32"/>
                </a:lnTo>
                <a:lnTo>
                  <a:pt x="102" y="32"/>
                </a:lnTo>
                <a:lnTo>
                  <a:pt x="102" y="32"/>
                </a:lnTo>
                <a:lnTo>
                  <a:pt x="102" y="32"/>
                </a:lnTo>
                <a:lnTo>
                  <a:pt x="100" y="30"/>
                </a:lnTo>
                <a:lnTo>
                  <a:pt x="100" y="30"/>
                </a:lnTo>
                <a:lnTo>
                  <a:pt x="100" y="30"/>
                </a:lnTo>
                <a:lnTo>
                  <a:pt x="100" y="30"/>
                </a:lnTo>
                <a:lnTo>
                  <a:pt x="100" y="30"/>
                </a:lnTo>
                <a:lnTo>
                  <a:pt x="100" y="30"/>
                </a:lnTo>
                <a:lnTo>
                  <a:pt x="104" y="30"/>
                </a:lnTo>
                <a:lnTo>
                  <a:pt x="104" y="30"/>
                </a:lnTo>
                <a:lnTo>
                  <a:pt x="108" y="30"/>
                </a:lnTo>
                <a:lnTo>
                  <a:pt x="108" y="28"/>
                </a:lnTo>
                <a:lnTo>
                  <a:pt x="108" y="28"/>
                </a:lnTo>
                <a:lnTo>
                  <a:pt x="110" y="28"/>
                </a:lnTo>
                <a:lnTo>
                  <a:pt x="112" y="30"/>
                </a:lnTo>
                <a:lnTo>
                  <a:pt x="114" y="30"/>
                </a:lnTo>
                <a:lnTo>
                  <a:pt x="114" y="30"/>
                </a:lnTo>
                <a:lnTo>
                  <a:pt x="114" y="28"/>
                </a:lnTo>
                <a:lnTo>
                  <a:pt x="114" y="28"/>
                </a:lnTo>
                <a:lnTo>
                  <a:pt x="118" y="28"/>
                </a:lnTo>
                <a:lnTo>
                  <a:pt x="118" y="28"/>
                </a:lnTo>
                <a:lnTo>
                  <a:pt x="118" y="28"/>
                </a:lnTo>
                <a:lnTo>
                  <a:pt x="118" y="28"/>
                </a:lnTo>
                <a:lnTo>
                  <a:pt x="122" y="28"/>
                </a:lnTo>
                <a:lnTo>
                  <a:pt x="122" y="28"/>
                </a:lnTo>
                <a:lnTo>
                  <a:pt x="122" y="30"/>
                </a:lnTo>
                <a:lnTo>
                  <a:pt x="124" y="30"/>
                </a:lnTo>
                <a:lnTo>
                  <a:pt x="124" y="30"/>
                </a:lnTo>
                <a:lnTo>
                  <a:pt x="122" y="30"/>
                </a:lnTo>
                <a:lnTo>
                  <a:pt x="122" y="30"/>
                </a:lnTo>
                <a:lnTo>
                  <a:pt x="122" y="30"/>
                </a:lnTo>
                <a:lnTo>
                  <a:pt x="120" y="30"/>
                </a:lnTo>
                <a:lnTo>
                  <a:pt x="120" y="30"/>
                </a:lnTo>
                <a:lnTo>
                  <a:pt x="120" y="30"/>
                </a:lnTo>
                <a:lnTo>
                  <a:pt x="120" y="32"/>
                </a:lnTo>
                <a:lnTo>
                  <a:pt x="120" y="32"/>
                </a:lnTo>
                <a:lnTo>
                  <a:pt x="122" y="32"/>
                </a:lnTo>
                <a:lnTo>
                  <a:pt x="122" y="32"/>
                </a:lnTo>
                <a:lnTo>
                  <a:pt x="122" y="32"/>
                </a:lnTo>
                <a:lnTo>
                  <a:pt x="124" y="32"/>
                </a:lnTo>
                <a:lnTo>
                  <a:pt x="124" y="32"/>
                </a:lnTo>
                <a:lnTo>
                  <a:pt x="124" y="32"/>
                </a:lnTo>
                <a:lnTo>
                  <a:pt x="126" y="32"/>
                </a:lnTo>
                <a:lnTo>
                  <a:pt x="126" y="34"/>
                </a:lnTo>
                <a:lnTo>
                  <a:pt x="126" y="34"/>
                </a:lnTo>
                <a:lnTo>
                  <a:pt x="126" y="34"/>
                </a:lnTo>
                <a:lnTo>
                  <a:pt x="128" y="34"/>
                </a:lnTo>
                <a:lnTo>
                  <a:pt x="128" y="34"/>
                </a:lnTo>
                <a:lnTo>
                  <a:pt x="128" y="34"/>
                </a:lnTo>
                <a:lnTo>
                  <a:pt x="130" y="34"/>
                </a:lnTo>
                <a:lnTo>
                  <a:pt x="130" y="34"/>
                </a:lnTo>
                <a:lnTo>
                  <a:pt x="130" y="34"/>
                </a:lnTo>
                <a:lnTo>
                  <a:pt x="130" y="32"/>
                </a:lnTo>
                <a:lnTo>
                  <a:pt x="130" y="32"/>
                </a:lnTo>
                <a:lnTo>
                  <a:pt x="132" y="32"/>
                </a:lnTo>
                <a:lnTo>
                  <a:pt x="134" y="32"/>
                </a:lnTo>
                <a:lnTo>
                  <a:pt x="136" y="34"/>
                </a:lnTo>
                <a:lnTo>
                  <a:pt x="136" y="34"/>
                </a:lnTo>
                <a:lnTo>
                  <a:pt x="136" y="34"/>
                </a:lnTo>
                <a:lnTo>
                  <a:pt x="136" y="34"/>
                </a:lnTo>
                <a:lnTo>
                  <a:pt x="138" y="34"/>
                </a:lnTo>
                <a:lnTo>
                  <a:pt x="138" y="34"/>
                </a:lnTo>
                <a:lnTo>
                  <a:pt x="138" y="34"/>
                </a:lnTo>
                <a:lnTo>
                  <a:pt x="138" y="34"/>
                </a:lnTo>
                <a:lnTo>
                  <a:pt x="138" y="34"/>
                </a:lnTo>
                <a:lnTo>
                  <a:pt x="138" y="34"/>
                </a:lnTo>
                <a:lnTo>
                  <a:pt x="136" y="34"/>
                </a:lnTo>
                <a:lnTo>
                  <a:pt x="136" y="36"/>
                </a:lnTo>
                <a:lnTo>
                  <a:pt x="134" y="36"/>
                </a:lnTo>
                <a:lnTo>
                  <a:pt x="132" y="36"/>
                </a:lnTo>
                <a:lnTo>
                  <a:pt x="132" y="36"/>
                </a:lnTo>
                <a:lnTo>
                  <a:pt x="132" y="36"/>
                </a:lnTo>
                <a:lnTo>
                  <a:pt x="130" y="36"/>
                </a:lnTo>
                <a:lnTo>
                  <a:pt x="130" y="36"/>
                </a:lnTo>
                <a:lnTo>
                  <a:pt x="130" y="36"/>
                </a:lnTo>
                <a:lnTo>
                  <a:pt x="130" y="38"/>
                </a:lnTo>
                <a:lnTo>
                  <a:pt x="130" y="38"/>
                </a:lnTo>
                <a:lnTo>
                  <a:pt x="130" y="38"/>
                </a:lnTo>
                <a:lnTo>
                  <a:pt x="128" y="38"/>
                </a:lnTo>
                <a:lnTo>
                  <a:pt x="128" y="38"/>
                </a:lnTo>
                <a:lnTo>
                  <a:pt x="128" y="38"/>
                </a:lnTo>
                <a:lnTo>
                  <a:pt x="126" y="38"/>
                </a:lnTo>
                <a:lnTo>
                  <a:pt x="126" y="38"/>
                </a:lnTo>
                <a:lnTo>
                  <a:pt x="126" y="40"/>
                </a:lnTo>
                <a:lnTo>
                  <a:pt x="126" y="40"/>
                </a:lnTo>
                <a:lnTo>
                  <a:pt x="126" y="40"/>
                </a:lnTo>
                <a:lnTo>
                  <a:pt x="126" y="40"/>
                </a:lnTo>
                <a:lnTo>
                  <a:pt x="126" y="40"/>
                </a:lnTo>
                <a:lnTo>
                  <a:pt x="124" y="38"/>
                </a:lnTo>
                <a:lnTo>
                  <a:pt x="124" y="38"/>
                </a:lnTo>
                <a:lnTo>
                  <a:pt x="124" y="40"/>
                </a:lnTo>
                <a:lnTo>
                  <a:pt x="122" y="40"/>
                </a:lnTo>
                <a:lnTo>
                  <a:pt x="122" y="40"/>
                </a:lnTo>
                <a:lnTo>
                  <a:pt x="122" y="40"/>
                </a:lnTo>
                <a:lnTo>
                  <a:pt x="122" y="40"/>
                </a:lnTo>
                <a:lnTo>
                  <a:pt x="122" y="40"/>
                </a:lnTo>
                <a:lnTo>
                  <a:pt x="120" y="40"/>
                </a:lnTo>
                <a:lnTo>
                  <a:pt x="120" y="40"/>
                </a:lnTo>
                <a:close/>
                <a:moveTo>
                  <a:pt x="4" y="10"/>
                </a:moveTo>
                <a:lnTo>
                  <a:pt x="4" y="10"/>
                </a:lnTo>
                <a:lnTo>
                  <a:pt x="2" y="10"/>
                </a:lnTo>
                <a:lnTo>
                  <a:pt x="2" y="10"/>
                </a:lnTo>
                <a:lnTo>
                  <a:pt x="2" y="10"/>
                </a:lnTo>
                <a:lnTo>
                  <a:pt x="0" y="10"/>
                </a:lnTo>
                <a:lnTo>
                  <a:pt x="0" y="10"/>
                </a:lnTo>
                <a:lnTo>
                  <a:pt x="0" y="10"/>
                </a:lnTo>
                <a:lnTo>
                  <a:pt x="0" y="10"/>
                </a:lnTo>
                <a:lnTo>
                  <a:pt x="0" y="10"/>
                </a:lnTo>
                <a:lnTo>
                  <a:pt x="2" y="10"/>
                </a:lnTo>
                <a:lnTo>
                  <a:pt x="2" y="10"/>
                </a:lnTo>
                <a:lnTo>
                  <a:pt x="2" y="10"/>
                </a:lnTo>
                <a:lnTo>
                  <a:pt x="2" y="10"/>
                </a:lnTo>
                <a:lnTo>
                  <a:pt x="4" y="10"/>
                </a:lnTo>
                <a:lnTo>
                  <a:pt x="4" y="10"/>
                </a:lnTo>
                <a:lnTo>
                  <a:pt x="4" y="10"/>
                </a:lnTo>
                <a:lnTo>
                  <a:pt x="4" y="10"/>
                </a:lnTo>
                <a:close/>
                <a:moveTo>
                  <a:pt x="2" y="12"/>
                </a:moveTo>
                <a:lnTo>
                  <a:pt x="2" y="12"/>
                </a:lnTo>
                <a:lnTo>
                  <a:pt x="2" y="12"/>
                </a:lnTo>
                <a:lnTo>
                  <a:pt x="2" y="10"/>
                </a:lnTo>
                <a:lnTo>
                  <a:pt x="2" y="10"/>
                </a:lnTo>
                <a:lnTo>
                  <a:pt x="2" y="10"/>
                </a:lnTo>
                <a:lnTo>
                  <a:pt x="2" y="10"/>
                </a:lnTo>
                <a:lnTo>
                  <a:pt x="2" y="10"/>
                </a:lnTo>
                <a:lnTo>
                  <a:pt x="4" y="10"/>
                </a:lnTo>
                <a:lnTo>
                  <a:pt x="4" y="12"/>
                </a:lnTo>
                <a:lnTo>
                  <a:pt x="4" y="12"/>
                </a:lnTo>
                <a:lnTo>
                  <a:pt x="4" y="12"/>
                </a:lnTo>
                <a:lnTo>
                  <a:pt x="4" y="12"/>
                </a:lnTo>
                <a:lnTo>
                  <a:pt x="4" y="12"/>
                </a:lnTo>
                <a:lnTo>
                  <a:pt x="4" y="12"/>
                </a:lnTo>
                <a:lnTo>
                  <a:pt x="2" y="12"/>
                </a:lnTo>
                <a:close/>
                <a:moveTo>
                  <a:pt x="88" y="16"/>
                </a:moveTo>
                <a:lnTo>
                  <a:pt x="88" y="16"/>
                </a:lnTo>
                <a:lnTo>
                  <a:pt x="88" y="16"/>
                </a:lnTo>
                <a:lnTo>
                  <a:pt x="86" y="16"/>
                </a:lnTo>
                <a:lnTo>
                  <a:pt x="86" y="16"/>
                </a:lnTo>
                <a:lnTo>
                  <a:pt x="86" y="16"/>
                </a:lnTo>
                <a:lnTo>
                  <a:pt x="86" y="16"/>
                </a:lnTo>
                <a:lnTo>
                  <a:pt x="86" y="16"/>
                </a:lnTo>
                <a:lnTo>
                  <a:pt x="84" y="16"/>
                </a:lnTo>
                <a:lnTo>
                  <a:pt x="84" y="16"/>
                </a:lnTo>
                <a:lnTo>
                  <a:pt x="84" y="16"/>
                </a:lnTo>
                <a:lnTo>
                  <a:pt x="84" y="14"/>
                </a:lnTo>
                <a:lnTo>
                  <a:pt x="84" y="14"/>
                </a:lnTo>
                <a:lnTo>
                  <a:pt x="84" y="14"/>
                </a:lnTo>
                <a:lnTo>
                  <a:pt x="86" y="14"/>
                </a:lnTo>
                <a:lnTo>
                  <a:pt x="86" y="14"/>
                </a:lnTo>
                <a:lnTo>
                  <a:pt x="88" y="14"/>
                </a:lnTo>
                <a:lnTo>
                  <a:pt x="88" y="16"/>
                </a:lnTo>
                <a:lnTo>
                  <a:pt x="88" y="16"/>
                </a:lnTo>
                <a:lnTo>
                  <a:pt x="90" y="16"/>
                </a:lnTo>
                <a:lnTo>
                  <a:pt x="90" y="16"/>
                </a:lnTo>
                <a:lnTo>
                  <a:pt x="88" y="16"/>
                </a:lnTo>
                <a:close/>
                <a:moveTo>
                  <a:pt x="92" y="20"/>
                </a:moveTo>
                <a:lnTo>
                  <a:pt x="92" y="20"/>
                </a:lnTo>
                <a:lnTo>
                  <a:pt x="90" y="20"/>
                </a:lnTo>
                <a:lnTo>
                  <a:pt x="90" y="20"/>
                </a:lnTo>
                <a:lnTo>
                  <a:pt x="90" y="20"/>
                </a:lnTo>
                <a:lnTo>
                  <a:pt x="90" y="20"/>
                </a:lnTo>
                <a:lnTo>
                  <a:pt x="90" y="20"/>
                </a:lnTo>
                <a:lnTo>
                  <a:pt x="88" y="18"/>
                </a:lnTo>
                <a:lnTo>
                  <a:pt x="90" y="18"/>
                </a:lnTo>
                <a:lnTo>
                  <a:pt x="90" y="18"/>
                </a:lnTo>
                <a:lnTo>
                  <a:pt x="90" y="18"/>
                </a:lnTo>
                <a:lnTo>
                  <a:pt x="90" y="18"/>
                </a:lnTo>
                <a:lnTo>
                  <a:pt x="92" y="18"/>
                </a:lnTo>
                <a:lnTo>
                  <a:pt x="94" y="18"/>
                </a:lnTo>
                <a:lnTo>
                  <a:pt x="96" y="18"/>
                </a:lnTo>
                <a:lnTo>
                  <a:pt x="96" y="18"/>
                </a:lnTo>
                <a:lnTo>
                  <a:pt x="96" y="18"/>
                </a:lnTo>
                <a:lnTo>
                  <a:pt x="96" y="18"/>
                </a:lnTo>
                <a:lnTo>
                  <a:pt x="96" y="20"/>
                </a:lnTo>
                <a:lnTo>
                  <a:pt x="96" y="20"/>
                </a:lnTo>
                <a:lnTo>
                  <a:pt x="94" y="20"/>
                </a:lnTo>
                <a:lnTo>
                  <a:pt x="92" y="20"/>
                </a:lnTo>
                <a:lnTo>
                  <a:pt x="92" y="20"/>
                </a:lnTo>
                <a:lnTo>
                  <a:pt x="92" y="20"/>
                </a:lnTo>
                <a:close/>
                <a:moveTo>
                  <a:pt x="164" y="22"/>
                </a:moveTo>
                <a:lnTo>
                  <a:pt x="164" y="22"/>
                </a:lnTo>
                <a:lnTo>
                  <a:pt x="164" y="22"/>
                </a:lnTo>
                <a:lnTo>
                  <a:pt x="164" y="20"/>
                </a:lnTo>
                <a:lnTo>
                  <a:pt x="166" y="20"/>
                </a:lnTo>
                <a:lnTo>
                  <a:pt x="166" y="20"/>
                </a:lnTo>
                <a:lnTo>
                  <a:pt x="166" y="20"/>
                </a:lnTo>
                <a:lnTo>
                  <a:pt x="166" y="20"/>
                </a:lnTo>
                <a:lnTo>
                  <a:pt x="166" y="20"/>
                </a:lnTo>
                <a:lnTo>
                  <a:pt x="166" y="20"/>
                </a:lnTo>
                <a:lnTo>
                  <a:pt x="166" y="20"/>
                </a:lnTo>
                <a:lnTo>
                  <a:pt x="166" y="20"/>
                </a:lnTo>
                <a:lnTo>
                  <a:pt x="168" y="20"/>
                </a:lnTo>
                <a:lnTo>
                  <a:pt x="168" y="20"/>
                </a:lnTo>
                <a:lnTo>
                  <a:pt x="168" y="20"/>
                </a:lnTo>
                <a:lnTo>
                  <a:pt x="168" y="20"/>
                </a:lnTo>
                <a:lnTo>
                  <a:pt x="170" y="20"/>
                </a:lnTo>
                <a:lnTo>
                  <a:pt x="172" y="20"/>
                </a:lnTo>
                <a:lnTo>
                  <a:pt x="172" y="20"/>
                </a:lnTo>
                <a:lnTo>
                  <a:pt x="172" y="20"/>
                </a:lnTo>
                <a:lnTo>
                  <a:pt x="172" y="20"/>
                </a:lnTo>
                <a:lnTo>
                  <a:pt x="172" y="20"/>
                </a:lnTo>
                <a:lnTo>
                  <a:pt x="172" y="20"/>
                </a:lnTo>
                <a:lnTo>
                  <a:pt x="174" y="20"/>
                </a:lnTo>
                <a:lnTo>
                  <a:pt x="174" y="20"/>
                </a:lnTo>
                <a:lnTo>
                  <a:pt x="174" y="20"/>
                </a:lnTo>
                <a:lnTo>
                  <a:pt x="176" y="20"/>
                </a:lnTo>
                <a:lnTo>
                  <a:pt x="176" y="20"/>
                </a:lnTo>
                <a:lnTo>
                  <a:pt x="176" y="20"/>
                </a:lnTo>
                <a:lnTo>
                  <a:pt x="178" y="20"/>
                </a:lnTo>
                <a:lnTo>
                  <a:pt x="178" y="20"/>
                </a:lnTo>
                <a:lnTo>
                  <a:pt x="178" y="20"/>
                </a:lnTo>
                <a:lnTo>
                  <a:pt x="178" y="20"/>
                </a:lnTo>
                <a:lnTo>
                  <a:pt x="178" y="20"/>
                </a:lnTo>
                <a:lnTo>
                  <a:pt x="178" y="20"/>
                </a:lnTo>
                <a:lnTo>
                  <a:pt x="180" y="20"/>
                </a:lnTo>
                <a:lnTo>
                  <a:pt x="180" y="20"/>
                </a:lnTo>
                <a:lnTo>
                  <a:pt x="180" y="20"/>
                </a:lnTo>
                <a:lnTo>
                  <a:pt x="178" y="20"/>
                </a:lnTo>
                <a:lnTo>
                  <a:pt x="178" y="20"/>
                </a:lnTo>
                <a:lnTo>
                  <a:pt x="178" y="20"/>
                </a:lnTo>
                <a:lnTo>
                  <a:pt x="176" y="22"/>
                </a:lnTo>
                <a:lnTo>
                  <a:pt x="176" y="22"/>
                </a:lnTo>
                <a:lnTo>
                  <a:pt x="176" y="22"/>
                </a:lnTo>
                <a:lnTo>
                  <a:pt x="176" y="22"/>
                </a:lnTo>
                <a:lnTo>
                  <a:pt x="176" y="22"/>
                </a:lnTo>
                <a:lnTo>
                  <a:pt x="174" y="22"/>
                </a:lnTo>
                <a:lnTo>
                  <a:pt x="174" y="22"/>
                </a:lnTo>
                <a:lnTo>
                  <a:pt x="172" y="20"/>
                </a:lnTo>
                <a:lnTo>
                  <a:pt x="172" y="20"/>
                </a:lnTo>
                <a:lnTo>
                  <a:pt x="172" y="20"/>
                </a:lnTo>
                <a:lnTo>
                  <a:pt x="172" y="20"/>
                </a:lnTo>
                <a:lnTo>
                  <a:pt x="172" y="20"/>
                </a:lnTo>
                <a:lnTo>
                  <a:pt x="170" y="20"/>
                </a:lnTo>
                <a:lnTo>
                  <a:pt x="170" y="20"/>
                </a:lnTo>
                <a:lnTo>
                  <a:pt x="170" y="20"/>
                </a:lnTo>
                <a:lnTo>
                  <a:pt x="168" y="20"/>
                </a:lnTo>
                <a:lnTo>
                  <a:pt x="168" y="20"/>
                </a:lnTo>
                <a:lnTo>
                  <a:pt x="168" y="20"/>
                </a:lnTo>
                <a:lnTo>
                  <a:pt x="166" y="22"/>
                </a:lnTo>
                <a:lnTo>
                  <a:pt x="166" y="22"/>
                </a:lnTo>
                <a:lnTo>
                  <a:pt x="164" y="22"/>
                </a:lnTo>
                <a:lnTo>
                  <a:pt x="164" y="22"/>
                </a:lnTo>
                <a:lnTo>
                  <a:pt x="164" y="22"/>
                </a:lnTo>
                <a:lnTo>
                  <a:pt x="164" y="22"/>
                </a:lnTo>
                <a:close/>
                <a:moveTo>
                  <a:pt x="152" y="24"/>
                </a:moveTo>
                <a:lnTo>
                  <a:pt x="152" y="24"/>
                </a:lnTo>
                <a:lnTo>
                  <a:pt x="152" y="24"/>
                </a:lnTo>
                <a:lnTo>
                  <a:pt x="152" y="24"/>
                </a:lnTo>
                <a:lnTo>
                  <a:pt x="150" y="24"/>
                </a:lnTo>
                <a:lnTo>
                  <a:pt x="150" y="24"/>
                </a:lnTo>
                <a:lnTo>
                  <a:pt x="148" y="22"/>
                </a:lnTo>
                <a:lnTo>
                  <a:pt x="148" y="22"/>
                </a:lnTo>
                <a:lnTo>
                  <a:pt x="150" y="22"/>
                </a:lnTo>
                <a:lnTo>
                  <a:pt x="150" y="22"/>
                </a:lnTo>
                <a:lnTo>
                  <a:pt x="150" y="22"/>
                </a:lnTo>
                <a:lnTo>
                  <a:pt x="150" y="22"/>
                </a:lnTo>
                <a:lnTo>
                  <a:pt x="150" y="22"/>
                </a:lnTo>
                <a:lnTo>
                  <a:pt x="150" y="22"/>
                </a:lnTo>
                <a:lnTo>
                  <a:pt x="150" y="22"/>
                </a:lnTo>
                <a:lnTo>
                  <a:pt x="150" y="22"/>
                </a:lnTo>
                <a:lnTo>
                  <a:pt x="150" y="22"/>
                </a:lnTo>
                <a:lnTo>
                  <a:pt x="152" y="22"/>
                </a:lnTo>
                <a:lnTo>
                  <a:pt x="152" y="22"/>
                </a:lnTo>
                <a:lnTo>
                  <a:pt x="152" y="22"/>
                </a:lnTo>
                <a:lnTo>
                  <a:pt x="154" y="22"/>
                </a:lnTo>
                <a:lnTo>
                  <a:pt x="154" y="24"/>
                </a:lnTo>
                <a:lnTo>
                  <a:pt x="154" y="24"/>
                </a:lnTo>
                <a:lnTo>
                  <a:pt x="154" y="24"/>
                </a:lnTo>
                <a:lnTo>
                  <a:pt x="156" y="24"/>
                </a:lnTo>
                <a:lnTo>
                  <a:pt x="154" y="24"/>
                </a:lnTo>
                <a:lnTo>
                  <a:pt x="154" y="24"/>
                </a:lnTo>
                <a:lnTo>
                  <a:pt x="154" y="24"/>
                </a:lnTo>
                <a:lnTo>
                  <a:pt x="154" y="24"/>
                </a:lnTo>
                <a:lnTo>
                  <a:pt x="152" y="24"/>
                </a:lnTo>
                <a:lnTo>
                  <a:pt x="152" y="24"/>
                </a:lnTo>
                <a:lnTo>
                  <a:pt x="152" y="24"/>
                </a:lnTo>
                <a:close/>
                <a:moveTo>
                  <a:pt x="90" y="0"/>
                </a:moveTo>
                <a:lnTo>
                  <a:pt x="90" y="0"/>
                </a:lnTo>
                <a:lnTo>
                  <a:pt x="90" y="0"/>
                </a:lnTo>
                <a:lnTo>
                  <a:pt x="90" y="0"/>
                </a:lnTo>
                <a:lnTo>
                  <a:pt x="90" y="0"/>
                </a:lnTo>
                <a:lnTo>
                  <a:pt x="88" y="0"/>
                </a:lnTo>
                <a:lnTo>
                  <a:pt x="88" y="0"/>
                </a:lnTo>
                <a:lnTo>
                  <a:pt x="88" y="0"/>
                </a:lnTo>
                <a:lnTo>
                  <a:pt x="88" y="0"/>
                </a:lnTo>
                <a:lnTo>
                  <a:pt x="88" y="0"/>
                </a:lnTo>
                <a:lnTo>
                  <a:pt x="90" y="0"/>
                </a:lnTo>
                <a:lnTo>
                  <a:pt x="90" y="0"/>
                </a:lnTo>
                <a:lnTo>
                  <a:pt x="90" y="0"/>
                </a:lnTo>
                <a:lnTo>
                  <a:pt x="90" y="0"/>
                </a:lnTo>
                <a:lnTo>
                  <a:pt x="90" y="0"/>
                </a:lnTo>
                <a:lnTo>
                  <a:pt x="92" y="0"/>
                </a:lnTo>
                <a:lnTo>
                  <a:pt x="92" y="0"/>
                </a:lnTo>
                <a:lnTo>
                  <a:pt x="92" y="0"/>
                </a:lnTo>
                <a:lnTo>
                  <a:pt x="92" y="0"/>
                </a:lnTo>
                <a:lnTo>
                  <a:pt x="92" y="0"/>
                </a:lnTo>
                <a:lnTo>
                  <a:pt x="92" y="0"/>
                </a:lnTo>
                <a:lnTo>
                  <a:pt x="92" y="0"/>
                </a:lnTo>
                <a:lnTo>
                  <a:pt x="92" y="0"/>
                </a:lnTo>
                <a:lnTo>
                  <a:pt x="92" y="0"/>
                </a:lnTo>
                <a:lnTo>
                  <a:pt x="92" y="0"/>
                </a:lnTo>
                <a:lnTo>
                  <a:pt x="90" y="0"/>
                </a:lnTo>
                <a:close/>
                <a:moveTo>
                  <a:pt x="94" y="0"/>
                </a:moveTo>
                <a:lnTo>
                  <a:pt x="94" y="0"/>
                </a:lnTo>
                <a:lnTo>
                  <a:pt x="94" y="0"/>
                </a:lnTo>
                <a:lnTo>
                  <a:pt x="94" y="0"/>
                </a:lnTo>
                <a:lnTo>
                  <a:pt x="92" y="0"/>
                </a:lnTo>
                <a:lnTo>
                  <a:pt x="92" y="0"/>
                </a:lnTo>
                <a:lnTo>
                  <a:pt x="92" y="0"/>
                </a:lnTo>
                <a:lnTo>
                  <a:pt x="94" y="0"/>
                </a:lnTo>
                <a:lnTo>
                  <a:pt x="94" y="0"/>
                </a:lnTo>
                <a:lnTo>
                  <a:pt x="94" y="0"/>
                </a:lnTo>
                <a:lnTo>
                  <a:pt x="94" y="0"/>
                </a:lnTo>
                <a:lnTo>
                  <a:pt x="94" y="0"/>
                </a:lnTo>
                <a:lnTo>
                  <a:pt x="94" y="0"/>
                </a:lnTo>
                <a:lnTo>
                  <a:pt x="96" y="0"/>
                </a:lnTo>
                <a:lnTo>
                  <a:pt x="96" y="0"/>
                </a:lnTo>
                <a:lnTo>
                  <a:pt x="96" y="0"/>
                </a:lnTo>
                <a:lnTo>
                  <a:pt x="96" y="0"/>
                </a:lnTo>
                <a:lnTo>
                  <a:pt x="96" y="0"/>
                </a:lnTo>
                <a:lnTo>
                  <a:pt x="96" y="0"/>
                </a:lnTo>
                <a:lnTo>
                  <a:pt x="94" y="0"/>
                </a:lnTo>
                <a:lnTo>
                  <a:pt x="94" y="0"/>
                </a:lnTo>
                <a:lnTo>
                  <a:pt x="94" y="0"/>
                </a:lnTo>
                <a:lnTo>
                  <a:pt x="94" y="0"/>
                </a:lnTo>
                <a:lnTo>
                  <a:pt x="94" y="0"/>
                </a:lnTo>
                <a:close/>
                <a:moveTo>
                  <a:pt x="16" y="30"/>
                </a:moveTo>
                <a:lnTo>
                  <a:pt x="16" y="28"/>
                </a:lnTo>
                <a:lnTo>
                  <a:pt x="16" y="28"/>
                </a:lnTo>
                <a:lnTo>
                  <a:pt x="16" y="28"/>
                </a:lnTo>
                <a:lnTo>
                  <a:pt x="16" y="28"/>
                </a:lnTo>
                <a:lnTo>
                  <a:pt x="16" y="28"/>
                </a:lnTo>
                <a:lnTo>
                  <a:pt x="14" y="28"/>
                </a:lnTo>
                <a:lnTo>
                  <a:pt x="14" y="28"/>
                </a:lnTo>
                <a:lnTo>
                  <a:pt x="14" y="28"/>
                </a:lnTo>
                <a:lnTo>
                  <a:pt x="14" y="28"/>
                </a:lnTo>
                <a:lnTo>
                  <a:pt x="14" y="28"/>
                </a:lnTo>
                <a:lnTo>
                  <a:pt x="14" y="28"/>
                </a:lnTo>
                <a:lnTo>
                  <a:pt x="14" y="28"/>
                </a:lnTo>
                <a:lnTo>
                  <a:pt x="14" y="28"/>
                </a:lnTo>
                <a:lnTo>
                  <a:pt x="12" y="28"/>
                </a:lnTo>
                <a:lnTo>
                  <a:pt x="10" y="26"/>
                </a:lnTo>
                <a:lnTo>
                  <a:pt x="10" y="26"/>
                </a:lnTo>
                <a:lnTo>
                  <a:pt x="8" y="26"/>
                </a:lnTo>
                <a:lnTo>
                  <a:pt x="8" y="26"/>
                </a:lnTo>
                <a:lnTo>
                  <a:pt x="8" y="26"/>
                </a:lnTo>
                <a:lnTo>
                  <a:pt x="8" y="26"/>
                </a:lnTo>
                <a:lnTo>
                  <a:pt x="8" y="26"/>
                </a:lnTo>
                <a:lnTo>
                  <a:pt x="8" y="26"/>
                </a:lnTo>
                <a:lnTo>
                  <a:pt x="6" y="26"/>
                </a:lnTo>
                <a:lnTo>
                  <a:pt x="6" y="26"/>
                </a:lnTo>
                <a:lnTo>
                  <a:pt x="6" y="26"/>
                </a:lnTo>
                <a:lnTo>
                  <a:pt x="6" y="26"/>
                </a:lnTo>
                <a:lnTo>
                  <a:pt x="6" y="24"/>
                </a:lnTo>
                <a:lnTo>
                  <a:pt x="6" y="24"/>
                </a:lnTo>
                <a:lnTo>
                  <a:pt x="4" y="24"/>
                </a:lnTo>
                <a:lnTo>
                  <a:pt x="4" y="24"/>
                </a:lnTo>
                <a:lnTo>
                  <a:pt x="4" y="24"/>
                </a:lnTo>
                <a:lnTo>
                  <a:pt x="2" y="24"/>
                </a:lnTo>
                <a:lnTo>
                  <a:pt x="2" y="22"/>
                </a:lnTo>
                <a:lnTo>
                  <a:pt x="2" y="22"/>
                </a:lnTo>
                <a:lnTo>
                  <a:pt x="2" y="22"/>
                </a:lnTo>
                <a:lnTo>
                  <a:pt x="2" y="22"/>
                </a:lnTo>
                <a:lnTo>
                  <a:pt x="0" y="22"/>
                </a:lnTo>
                <a:lnTo>
                  <a:pt x="0" y="20"/>
                </a:lnTo>
                <a:lnTo>
                  <a:pt x="0" y="20"/>
                </a:lnTo>
                <a:lnTo>
                  <a:pt x="0" y="20"/>
                </a:lnTo>
                <a:lnTo>
                  <a:pt x="2" y="20"/>
                </a:lnTo>
                <a:lnTo>
                  <a:pt x="2" y="20"/>
                </a:lnTo>
                <a:lnTo>
                  <a:pt x="4" y="20"/>
                </a:lnTo>
                <a:lnTo>
                  <a:pt x="4" y="20"/>
                </a:lnTo>
                <a:lnTo>
                  <a:pt x="4" y="22"/>
                </a:lnTo>
                <a:lnTo>
                  <a:pt x="4" y="22"/>
                </a:lnTo>
                <a:lnTo>
                  <a:pt x="6" y="22"/>
                </a:lnTo>
                <a:lnTo>
                  <a:pt x="6" y="22"/>
                </a:lnTo>
                <a:lnTo>
                  <a:pt x="6" y="22"/>
                </a:lnTo>
                <a:lnTo>
                  <a:pt x="8" y="22"/>
                </a:lnTo>
                <a:lnTo>
                  <a:pt x="8" y="22"/>
                </a:lnTo>
                <a:lnTo>
                  <a:pt x="6" y="22"/>
                </a:lnTo>
                <a:lnTo>
                  <a:pt x="8" y="24"/>
                </a:lnTo>
                <a:lnTo>
                  <a:pt x="8" y="24"/>
                </a:lnTo>
                <a:lnTo>
                  <a:pt x="8" y="24"/>
                </a:lnTo>
                <a:lnTo>
                  <a:pt x="10" y="24"/>
                </a:lnTo>
                <a:lnTo>
                  <a:pt x="10" y="24"/>
                </a:lnTo>
                <a:lnTo>
                  <a:pt x="10" y="24"/>
                </a:lnTo>
                <a:lnTo>
                  <a:pt x="10" y="26"/>
                </a:lnTo>
                <a:lnTo>
                  <a:pt x="10" y="26"/>
                </a:lnTo>
                <a:lnTo>
                  <a:pt x="10" y="26"/>
                </a:lnTo>
                <a:lnTo>
                  <a:pt x="12" y="26"/>
                </a:lnTo>
                <a:lnTo>
                  <a:pt x="12" y="26"/>
                </a:lnTo>
                <a:lnTo>
                  <a:pt x="12" y="26"/>
                </a:lnTo>
                <a:lnTo>
                  <a:pt x="14" y="26"/>
                </a:lnTo>
                <a:lnTo>
                  <a:pt x="14" y="26"/>
                </a:lnTo>
                <a:lnTo>
                  <a:pt x="14" y="26"/>
                </a:lnTo>
                <a:lnTo>
                  <a:pt x="14" y="26"/>
                </a:lnTo>
                <a:lnTo>
                  <a:pt x="14" y="26"/>
                </a:lnTo>
                <a:lnTo>
                  <a:pt x="16" y="28"/>
                </a:lnTo>
                <a:lnTo>
                  <a:pt x="16" y="28"/>
                </a:lnTo>
                <a:lnTo>
                  <a:pt x="18" y="30"/>
                </a:lnTo>
                <a:lnTo>
                  <a:pt x="18" y="30"/>
                </a:lnTo>
                <a:lnTo>
                  <a:pt x="16" y="30"/>
                </a:lnTo>
                <a:close/>
                <a:moveTo>
                  <a:pt x="144" y="50"/>
                </a:moveTo>
                <a:lnTo>
                  <a:pt x="144" y="50"/>
                </a:lnTo>
                <a:lnTo>
                  <a:pt x="144" y="50"/>
                </a:lnTo>
                <a:lnTo>
                  <a:pt x="144" y="50"/>
                </a:lnTo>
                <a:lnTo>
                  <a:pt x="144" y="50"/>
                </a:lnTo>
                <a:lnTo>
                  <a:pt x="146" y="50"/>
                </a:lnTo>
                <a:lnTo>
                  <a:pt x="146" y="50"/>
                </a:lnTo>
                <a:lnTo>
                  <a:pt x="146" y="50"/>
                </a:lnTo>
                <a:lnTo>
                  <a:pt x="146" y="48"/>
                </a:lnTo>
                <a:lnTo>
                  <a:pt x="148" y="48"/>
                </a:lnTo>
                <a:lnTo>
                  <a:pt x="148" y="48"/>
                </a:lnTo>
                <a:lnTo>
                  <a:pt x="148" y="48"/>
                </a:lnTo>
                <a:lnTo>
                  <a:pt x="148" y="48"/>
                </a:lnTo>
                <a:lnTo>
                  <a:pt x="148" y="48"/>
                </a:lnTo>
                <a:lnTo>
                  <a:pt x="148" y="48"/>
                </a:lnTo>
                <a:lnTo>
                  <a:pt x="148" y="48"/>
                </a:lnTo>
                <a:lnTo>
                  <a:pt x="148" y="48"/>
                </a:lnTo>
                <a:lnTo>
                  <a:pt x="148" y="48"/>
                </a:lnTo>
                <a:lnTo>
                  <a:pt x="150" y="48"/>
                </a:lnTo>
                <a:lnTo>
                  <a:pt x="150" y="48"/>
                </a:lnTo>
                <a:lnTo>
                  <a:pt x="150" y="48"/>
                </a:lnTo>
                <a:lnTo>
                  <a:pt x="148" y="48"/>
                </a:lnTo>
                <a:lnTo>
                  <a:pt x="148" y="48"/>
                </a:lnTo>
                <a:lnTo>
                  <a:pt x="146" y="50"/>
                </a:lnTo>
                <a:lnTo>
                  <a:pt x="144" y="50"/>
                </a:lnTo>
                <a:lnTo>
                  <a:pt x="144" y="50"/>
                </a:lnTo>
                <a:lnTo>
                  <a:pt x="144" y="50"/>
                </a:lnTo>
                <a:close/>
                <a:moveTo>
                  <a:pt x="92" y="26"/>
                </a:moveTo>
                <a:lnTo>
                  <a:pt x="92" y="26"/>
                </a:lnTo>
                <a:lnTo>
                  <a:pt x="92" y="26"/>
                </a:lnTo>
                <a:lnTo>
                  <a:pt x="92" y="26"/>
                </a:lnTo>
                <a:lnTo>
                  <a:pt x="96" y="26"/>
                </a:lnTo>
                <a:lnTo>
                  <a:pt x="98" y="24"/>
                </a:lnTo>
                <a:lnTo>
                  <a:pt x="98" y="24"/>
                </a:lnTo>
                <a:lnTo>
                  <a:pt x="100" y="24"/>
                </a:lnTo>
                <a:lnTo>
                  <a:pt x="100" y="24"/>
                </a:lnTo>
                <a:lnTo>
                  <a:pt x="100" y="24"/>
                </a:lnTo>
                <a:lnTo>
                  <a:pt x="100" y="24"/>
                </a:lnTo>
                <a:lnTo>
                  <a:pt x="100" y="24"/>
                </a:lnTo>
                <a:lnTo>
                  <a:pt x="100" y="24"/>
                </a:lnTo>
                <a:lnTo>
                  <a:pt x="100" y="24"/>
                </a:lnTo>
                <a:lnTo>
                  <a:pt x="100" y="24"/>
                </a:lnTo>
                <a:lnTo>
                  <a:pt x="100" y="24"/>
                </a:lnTo>
                <a:lnTo>
                  <a:pt x="100" y="24"/>
                </a:lnTo>
                <a:lnTo>
                  <a:pt x="100" y="24"/>
                </a:lnTo>
                <a:lnTo>
                  <a:pt x="102" y="24"/>
                </a:lnTo>
                <a:lnTo>
                  <a:pt x="102" y="24"/>
                </a:lnTo>
                <a:lnTo>
                  <a:pt x="102" y="24"/>
                </a:lnTo>
                <a:lnTo>
                  <a:pt x="104" y="24"/>
                </a:lnTo>
                <a:lnTo>
                  <a:pt x="104" y="24"/>
                </a:lnTo>
                <a:lnTo>
                  <a:pt x="104" y="24"/>
                </a:lnTo>
                <a:lnTo>
                  <a:pt x="104" y="24"/>
                </a:lnTo>
                <a:lnTo>
                  <a:pt x="104" y="24"/>
                </a:lnTo>
                <a:lnTo>
                  <a:pt x="104" y="24"/>
                </a:lnTo>
                <a:lnTo>
                  <a:pt x="104" y="24"/>
                </a:lnTo>
                <a:lnTo>
                  <a:pt x="104" y="24"/>
                </a:lnTo>
                <a:lnTo>
                  <a:pt x="104" y="24"/>
                </a:lnTo>
                <a:lnTo>
                  <a:pt x="104" y="24"/>
                </a:lnTo>
                <a:lnTo>
                  <a:pt x="106" y="24"/>
                </a:lnTo>
                <a:lnTo>
                  <a:pt x="106" y="24"/>
                </a:lnTo>
                <a:lnTo>
                  <a:pt x="106" y="24"/>
                </a:lnTo>
                <a:lnTo>
                  <a:pt x="106" y="24"/>
                </a:lnTo>
                <a:lnTo>
                  <a:pt x="106" y="24"/>
                </a:lnTo>
                <a:lnTo>
                  <a:pt x="106" y="24"/>
                </a:lnTo>
                <a:lnTo>
                  <a:pt x="108" y="24"/>
                </a:lnTo>
                <a:lnTo>
                  <a:pt x="108" y="24"/>
                </a:lnTo>
                <a:lnTo>
                  <a:pt x="110" y="24"/>
                </a:lnTo>
                <a:lnTo>
                  <a:pt x="112" y="26"/>
                </a:lnTo>
                <a:lnTo>
                  <a:pt x="112" y="26"/>
                </a:lnTo>
                <a:lnTo>
                  <a:pt x="112" y="26"/>
                </a:lnTo>
                <a:lnTo>
                  <a:pt x="112" y="28"/>
                </a:lnTo>
                <a:lnTo>
                  <a:pt x="112" y="28"/>
                </a:lnTo>
                <a:lnTo>
                  <a:pt x="112" y="28"/>
                </a:lnTo>
                <a:lnTo>
                  <a:pt x="112" y="28"/>
                </a:lnTo>
                <a:lnTo>
                  <a:pt x="112" y="28"/>
                </a:lnTo>
                <a:lnTo>
                  <a:pt x="112" y="28"/>
                </a:lnTo>
                <a:lnTo>
                  <a:pt x="112" y="28"/>
                </a:lnTo>
                <a:lnTo>
                  <a:pt x="110" y="28"/>
                </a:lnTo>
                <a:lnTo>
                  <a:pt x="110" y="28"/>
                </a:lnTo>
                <a:lnTo>
                  <a:pt x="110" y="28"/>
                </a:lnTo>
                <a:lnTo>
                  <a:pt x="110" y="28"/>
                </a:lnTo>
                <a:lnTo>
                  <a:pt x="108" y="28"/>
                </a:lnTo>
                <a:lnTo>
                  <a:pt x="108" y="28"/>
                </a:lnTo>
                <a:lnTo>
                  <a:pt x="108" y="28"/>
                </a:lnTo>
                <a:lnTo>
                  <a:pt x="106" y="28"/>
                </a:lnTo>
                <a:lnTo>
                  <a:pt x="104" y="28"/>
                </a:lnTo>
                <a:lnTo>
                  <a:pt x="102" y="28"/>
                </a:lnTo>
                <a:lnTo>
                  <a:pt x="102" y="28"/>
                </a:lnTo>
                <a:lnTo>
                  <a:pt x="102" y="30"/>
                </a:lnTo>
                <a:lnTo>
                  <a:pt x="100" y="28"/>
                </a:lnTo>
                <a:lnTo>
                  <a:pt x="100" y="28"/>
                </a:lnTo>
                <a:lnTo>
                  <a:pt x="100" y="28"/>
                </a:lnTo>
                <a:lnTo>
                  <a:pt x="100" y="28"/>
                </a:lnTo>
                <a:lnTo>
                  <a:pt x="100" y="28"/>
                </a:lnTo>
                <a:lnTo>
                  <a:pt x="98" y="28"/>
                </a:lnTo>
                <a:lnTo>
                  <a:pt x="98" y="28"/>
                </a:lnTo>
                <a:lnTo>
                  <a:pt x="98" y="28"/>
                </a:lnTo>
                <a:lnTo>
                  <a:pt x="98" y="28"/>
                </a:lnTo>
                <a:lnTo>
                  <a:pt x="98" y="30"/>
                </a:lnTo>
                <a:lnTo>
                  <a:pt x="98" y="30"/>
                </a:lnTo>
                <a:lnTo>
                  <a:pt x="98" y="30"/>
                </a:lnTo>
                <a:lnTo>
                  <a:pt x="98" y="30"/>
                </a:lnTo>
                <a:lnTo>
                  <a:pt x="98" y="30"/>
                </a:lnTo>
                <a:lnTo>
                  <a:pt x="98" y="28"/>
                </a:lnTo>
                <a:lnTo>
                  <a:pt x="98" y="28"/>
                </a:lnTo>
                <a:lnTo>
                  <a:pt x="98" y="28"/>
                </a:lnTo>
                <a:lnTo>
                  <a:pt x="98" y="28"/>
                </a:lnTo>
                <a:lnTo>
                  <a:pt x="98" y="28"/>
                </a:lnTo>
                <a:lnTo>
                  <a:pt x="98" y="28"/>
                </a:lnTo>
                <a:lnTo>
                  <a:pt x="98" y="28"/>
                </a:lnTo>
                <a:lnTo>
                  <a:pt x="96" y="28"/>
                </a:lnTo>
                <a:lnTo>
                  <a:pt x="96" y="28"/>
                </a:lnTo>
                <a:lnTo>
                  <a:pt x="96" y="28"/>
                </a:lnTo>
                <a:lnTo>
                  <a:pt x="96" y="28"/>
                </a:lnTo>
                <a:lnTo>
                  <a:pt x="96" y="28"/>
                </a:lnTo>
                <a:lnTo>
                  <a:pt x="96" y="28"/>
                </a:lnTo>
                <a:lnTo>
                  <a:pt x="96" y="28"/>
                </a:lnTo>
                <a:lnTo>
                  <a:pt x="96" y="28"/>
                </a:lnTo>
                <a:lnTo>
                  <a:pt x="98" y="28"/>
                </a:lnTo>
                <a:lnTo>
                  <a:pt x="96" y="26"/>
                </a:lnTo>
                <a:lnTo>
                  <a:pt x="96" y="26"/>
                </a:lnTo>
                <a:lnTo>
                  <a:pt x="96" y="26"/>
                </a:lnTo>
                <a:lnTo>
                  <a:pt x="96" y="26"/>
                </a:lnTo>
                <a:lnTo>
                  <a:pt x="94" y="26"/>
                </a:lnTo>
                <a:lnTo>
                  <a:pt x="92" y="26"/>
                </a:lnTo>
                <a:lnTo>
                  <a:pt x="92" y="26"/>
                </a:lnTo>
                <a:lnTo>
                  <a:pt x="92" y="26"/>
                </a:lnTo>
                <a:lnTo>
                  <a:pt x="92" y="26"/>
                </a:lnTo>
                <a:lnTo>
                  <a:pt x="92" y="26"/>
                </a:lnTo>
                <a:lnTo>
                  <a:pt x="92" y="26"/>
                </a:lnTo>
                <a:close/>
                <a:moveTo>
                  <a:pt x="84" y="2"/>
                </a:moveTo>
                <a:lnTo>
                  <a:pt x="84" y="2"/>
                </a:lnTo>
                <a:lnTo>
                  <a:pt x="84" y="2"/>
                </a:lnTo>
                <a:lnTo>
                  <a:pt x="82" y="2"/>
                </a:lnTo>
                <a:lnTo>
                  <a:pt x="84" y="2"/>
                </a:lnTo>
                <a:lnTo>
                  <a:pt x="84" y="2"/>
                </a:lnTo>
                <a:lnTo>
                  <a:pt x="84" y="2"/>
                </a:lnTo>
                <a:lnTo>
                  <a:pt x="84" y="2"/>
                </a:lnTo>
                <a:lnTo>
                  <a:pt x="84" y="2"/>
                </a:lnTo>
                <a:lnTo>
                  <a:pt x="84" y="2"/>
                </a:lnTo>
                <a:lnTo>
                  <a:pt x="84" y="2"/>
                </a:lnTo>
                <a:lnTo>
                  <a:pt x="86" y="2"/>
                </a:lnTo>
                <a:lnTo>
                  <a:pt x="84" y="2"/>
                </a:lnTo>
                <a:lnTo>
                  <a:pt x="84" y="2"/>
                </a:lnTo>
                <a:lnTo>
                  <a:pt x="84" y="2"/>
                </a:lnTo>
                <a:close/>
                <a:moveTo>
                  <a:pt x="94" y="78"/>
                </a:moveTo>
                <a:lnTo>
                  <a:pt x="92" y="78"/>
                </a:lnTo>
                <a:lnTo>
                  <a:pt x="92" y="78"/>
                </a:lnTo>
                <a:lnTo>
                  <a:pt x="92" y="76"/>
                </a:lnTo>
                <a:lnTo>
                  <a:pt x="90" y="76"/>
                </a:lnTo>
                <a:lnTo>
                  <a:pt x="90" y="76"/>
                </a:lnTo>
                <a:lnTo>
                  <a:pt x="90" y="76"/>
                </a:lnTo>
                <a:lnTo>
                  <a:pt x="90" y="76"/>
                </a:lnTo>
                <a:lnTo>
                  <a:pt x="90" y="76"/>
                </a:lnTo>
                <a:lnTo>
                  <a:pt x="92" y="76"/>
                </a:lnTo>
                <a:lnTo>
                  <a:pt x="94" y="76"/>
                </a:lnTo>
                <a:lnTo>
                  <a:pt x="94" y="76"/>
                </a:lnTo>
                <a:lnTo>
                  <a:pt x="94" y="76"/>
                </a:lnTo>
                <a:lnTo>
                  <a:pt x="94" y="76"/>
                </a:lnTo>
                <a:lnTo>
                  <a:pt x="96" y="76"/>
                </a:lnTo>
                <a:lnTo>
                  <a:pt x="96" y="76"/>
                </a:lnTo>
                <a:lnTo>
                  <a:pt x="94" y="76"/>
                </a:lnTo>
                <a:lnTo>
                  <a:pt x="94" y="78"/>
                </a:lnTo>
                <a:lnTo>
                  <a:pt x="94" y="78"/>
                </a:lnTo>
                <a:lnTo>
                  <a:pt x="94" y="78"/>
                </a:lnTo>
                <a:close/>
                <a:moveTo>
                  <a:pt x="124" y="4"/>
                </a:moveTo>
                <a:lnTo>
                  <a:pt x="122" y="4"/>
                </a:lnTo>
                <a:lnTo>
                  <a:pt x="122" y="4"/>
                </a:lnTo>
                <a:lnTo>
                  <a:pt x="122" y="4"/>
                </a:lnTo>
                <a:lnTo>
                  <a:pt x="122" y="2"/>
                </a:lnTo>
                <a:lnTo>
                  <a:pt x="122" y="2"/>
                </a:lnTo>
                <a:lnTo>
                  <a:pt x="122" y="2"/>
                </a:lnTo>
                <a:lnTo>
                  <a:pt x="122" y="2"/>
                </a:lnTo>
                <a:lnTo>
                  <a:pt x="122" y="2"/>
                </a:lnTo>
                <a:lnTo>
                  <a:pt x="124" y="4"/>
                </a:lnTo>
                <a:lnTo>
                  <a:pt x="124" y="4"/>
                </a:lnTo>
                <a:lnTo>
                  <a:pt x="124" y="4"/>
                </a:lnTo>
                <a:close/>
                <a:moveTo>
                  <a:pt x="32" y="16"/>
                </a:moveTo>
                <a:lnTo>
                  <a:pt x="34" y="16"/>
                </a:lnTo>
                <a:lnTo>
                  <a:pt x="34" y="16"/>
                </a:lnTo>
                <a:lnTo>
                  <a:pt x="34" y="16"/>
                </a:lnTo>
                <a:lnTo>
                  <a:pt x="32" y="14"/>
                </a:lnTo>
                <a:lnTo>
                  <a:pt x="32" y="14"/>
                </a:lnTo>
                <a:lnTo>
                  <a:pt x="32" y="14"/>
                </a:lnTo>
                <a:lnTo>
                  <a:pt x="30" y="14"/>
                </a:lnTo>
                <a:lnTo>
                  <a:pt x="30" y="12"/>
                </a:lnTo>
                <a:lnTo>
                  <a:pt x="32" y="12"/>
                </a:lnTo>
                <a:lnTo>
                  <a:pt x="32" y="12"/>
                </a:lnTo>
                <a:lnTo>
                  <a:pt x="32" y="12"/>
                </a:lnTo>
                <a:lnTo>
                  <a:pt x="32" y="12"/>
                </a:lnTo>
                <a:lnTo>
                  <a:pt x="32" y="12"/>
                </a:lnTo>
                <a:lnTo>
                  <a:pt x="34" y="10"/>
                </a:lnTo>
                <a:lnTo>
                  <a:pt x="36" y="10"/>
                </a:lnTo>
                <a:lnTo>
                  <a:pt x="36" y="10"/>
                </a:lnTo>
                <a:lnTo>
                  <a:pt x="36" y="10"/>
                </a:lnTo>
                <a:lnTo>
                  <a:pt x="36" y="10"/>
                </a:lnTo>
                <a:lnTo>
                  <a:pt x="36" y="10"/>
                </a:lnTo>
                <a:lnTo>
                  <a:pt x="38" y="10"/>
                </a:lnTo>
                <a:lnTo>
                  <a:pt x="38" y="10"/>
                </a:lnTo>
                <a:lnTo>
                  <a:pt x="40" y="12"/>
                </a:lnTo>
                <a:lnTo>
                  <a:pt x="40" y="12"/>
                </a:lnTo>
                <a:lnTo>
                  <a:pt x="42" y="12"/>
                </a:lnTo>
                <a:lnTo>
                  <a:pt x="42" y="12"/>
                </a:lnTo>
                <a:lnTo>
                  <a:pt x="42" y="12"/>
                </a:lnTo>
                <a:lnTo>
                  <a:pt x="44" y="12"/>
                </a:lnTo>
                <a:lnTo>
                  <a:pt x="44" y="12"/>
                </a:lnTo>
                <a:lnTo>
                  <a:pt x="44" y="12"/>
                </a:lnTo>
                <a:lnTo>
                  <a:pt x="44" y="14"/>
                </a:lnTo>
                <a:lnTo>
                  <a:pt x="46" y="14"/>
                </a:lnTo>
                <a:lnTo>
                  <a:pt x="46" y="16"/>
                </a:lnTo>
                <a:lnTo>
                  <a:pt x="46" y="16"/>
                </a:lnTo>
                <a:lnTo>
                  <a:pt x="48" y="16"/>
                </a:lnTo>
                <a:lnTo>
                  <a:pt x="48" y="16"/>
                </a:lnTo>
                <a:lnTo>
                  <a:pt x="48" y="16"/>
                </a:lnTo>
                <a:lnTo>
                  <a:pt x="48" y="18"/>
                </a:lnTo>
                <a:lnTo>
                  <a:pt x="48" y="18"/>
                </a:lnTo>
                <a:lnTo>
                  <a:pt x="48" y="18"/>
                </a:lnTo>
                <a:lnTo>
                  <a:pt x="50" y="18"/>
                </a:lnTo>
                <a:lnTo>
                  <a:pt x="50" y="18"/>
                </a:lnTo>
                <a:lnTo>
                  <a:pt x="50" y="18"/>
                </a:lnTo>
                <a:lnTo>
                  <a:pt x="50" y="18"/>
                </a:lnTo>
                <a:lnTo>
                  <a:pt x="50" y="18"/>
                </a:lnTo>
                <a:lnTo>
                  <a:pt x="50" y="18"/>
                </a:lnTo>
                <a:lnTo>
                  <a:pt x="52" y="18"/>
                </a:lnTo>
                <a:lnTo>
                  <a:pt x="52" y="18"/>
                </a:lnTo>
                <a:lnTo>
                  <a:pt x="52" y="20"/>
                </a:lnTo>
                <a:lnTo>
                  <a:pt x="52" y="20"/>
                </a:lnTo>
                <a:lnTo>
                  <a:pt x="54" y="20"/>
                </a:lnTo>
                <a:lnTo>
                  <a:pt x="54" y="20"/>
                </a:lnTo>
                <a:lnTo>
                  <a:pt x="56" y="20"/>
                </a:lnTo>
                <a:lnTo>
                  <a:pt x="56" y="20"/>
                </a:lnTo>
                <a:lnTo>
                  <a:pt x="56" y="20"/>
                </a:lnTo>
                <a:lnTo>
                  <a:pt x="56" y="20"/>
                </a:lnTo>
                <a:lnTo>
                  <a:pt x="56" y="20"/>
                </a:lnTo>
                <a:lnTo>
                  <a:pt x="56" y="20"/>
                </a:lnTo>
                <a:lnTo>
                  <a:pt x="54" y="20"/>
                </a:lnTo>
                <a:lnTo>
                  <a:pt x="54" y="18"/>
                </a:lnTo>
                <a:lnTo>
                  <a:pt x="54" y="18"/>
                </a:lnTo>
                <a:lnTo>
                  <a:pt x="54" y="18"/>
                </a:lnTo>
                <a:lnTo>
                  <a:pt x="52" y="18"/>
                </a:lnTo>
                <a:lnTo>
                  <a:pt x="52" y="18"/>
                </a:lnTo>
                <a:lnTo>
                  <a:pt x="52" y="18"/>
                </a:lnTo>
                <a:lnTo>
                  <a:pt x="52" y="16"/>
                </a:lnTo>
                <a:lnTo>
                  <a:pt x="52" y="16"/>
                </a:lnTo>
                <a:lnTo>
                  <a:pt x="52" y="16"/>
                </a:lnTo>
                <a:lnTo>
                  <a:pt x="50" y="16"/>
                </a:lnTo>
                <a:lnTo>
                  <a:pt x="50" y="16"/>
                </a:lnTo>
                <a:lnTo>
                  <a:pt x="50" y="14"/>
                </a:lnTo>
                <a:lnTo>
                  <a:pt x="50" y="14"/>
                </a:lnTo>
                <a:lnTo>
                  <a:pt x="48" y="12"/>
                </a:lnTo>
                <a:lnTo>
                  <a:pt x="48" y="12"/>
                </a:lnTo>
                <a:lnTo>
                  <a:pt x="48" y="12"/>
                </a:lnTo>
                <a:lnTo>
                  <a:pt x="46" y="12"/>
                </a:lnTo>
                <a:lnTo>
                  <a:pt x="46" y="10"/>
                </a:lnTo>
                <a:lnTo>
                  <a:pt x="46" y="10"/>
                </a:lnTo>
                <a:lnTo>
                  <a:pt x="46" y="10"/>
                </a:lnTo>
                <a:lnTo>
                  <a:pt x="46" y="10"/>
                </a:lnTo>
                <a:lnTo>
                  <a:pt x="46" y="10"/>
                </a:lnTo>
                <a:lnTo>
                  <a:pt x="48" y="10"/>
                </a:lnTo>
                <a:lnTo>
                  <a:pt x="48" y="10"/>
                </a:lnTo>
                <a:lnTo>
                  <a:pt x="48" y="10"/>
                </a:lnTo>
                <a:lnTo>
                  <a:pt x="50" y="10"/>
                </a:lnTo>
                <a:lnTo>
                  <a:pt x="50" y="10"/>
                </a:lnTo>
                <a:lnTo>
                  <a:pt x="50" y="10"/>
                </a:lnTo>
                <a:lnTo>
                  <a:pt x="50" y="10"/>
                </a:lnTo>
                <a:lnTo>
                  <a:pt x="50" y="8"/>
                </a:lnTo>
                <a:lnTo>
                  <a:pt x="50" y="8"/>
                </a:lnTo>
                <a:lnTo>
                  <a:pt x="50" y="8"/>
                </a:lnTo>
                <a:lnTo>
                  <a:pt x="48" y="8"/>
                </a:lnTo>
                <a:lnTo>
                  <a:pt x="48" y="8"/>
                </a:lnTo>
                <a:lnTo>
                  <a:pt x="50" y="8"/>
                </a:lnTo>
                <a:lnTo>
                  <a:pt x="50" y="8"/>
                </a:lnTo>
                <a:lnTo>
                  <a:pt x="52" y="6"/>
                </a:lnTo>
                <a:lnTo>
                  <a:pt x="52" y="6"/>
                </a:lnTo>
                <a:lnTo>
                  <a:pt x="52" y="6"/>
                </a:lnTo>
                <a:lnTo>
                  <a:pt x="54" y="8"/>
                </a:lnTo>
                <a:lnTo>
                  <a:pt x="54" y="8"/>
                </a:lnTo>
                <a:lnTo>
                  <a:pt x="56" y="8"/>
                </a:lnTo>
                <a:lnTo>
                  <a:pt x="56" y="10"/>
                </a:lnTo>
                <a:lnTo>
                  <a:pt x="56" y="10"/>
                </a:lnTo>
                <a:lnTo>
                  <a:pt x="56" y="10"/>
                </a:lnTo>
                <a:lnTo>
                  <a:pt x="58" y="10"/>
                </a:lnTo>
                <a:lnTo>
                  <a:pt x="58" y="10"/>
                </a:lnTo>
                <a:lnTo>
                  <a:pt x="58" y="8"/>
                </a:lnTo>
                <a:lnTo>
                  <a:pt x="56" y="8"/>
                </a:lnTo>
                <a:lnTo>
                  <a:pt x="58" y="8"/>
                </a:lnTo>
                <a:lnTo>
                  <a:pt x="58" y="8"/>
                </a:lnTo>
                <a:lnTo>
                  <a:pt x="58" y="8"/>
                </a:lnTo>
                <a:lnTo>
                  <a:pt x="58" y="8"/>
                </a:lnTo>
                <a:lnTo>
                  <a:pt x="58" y="8"/>
                </a:lnTo>
                <a:lnTo>
                  <a:pt x="60" y="8"/>
                </a:lnTo>
                <a:lnTo>
                  <a:pt x="60" y="8"/>
                </a:lnTo>
                <a:lnTo>
                  <a:pt x="62" y="8"/>
                </a:lnTo>
                <a:lnTo>
                  <a:pt x="64" y="8"/>
                </a:lnTo>
                <a:lnTo>
                  <a:pt x="66" y="10"/>
                </a:lnTo>
                <a:lnTo>
                  <a:pt x="68" y="10"/>
                </a:lnTo>
                <a:lnTo>
                  <a:pt x="68" y="10"/>
                </a:lnTo>
                <a:lnTo>
                  <a:pt x="68" y="12"/>
                </a:lnTo>
                <a:lnTo>
                  <a:pt x="68" y="12"/>
                </a:lnTo>
                <a:lnTo>
                  <a:pt x="68" y="12"/>
                </a:lnTo>
                <a:lnTo>
                  <a:pt x="68" y="12"/>
                </a:lnTo>
                <a:lnTo>
                  <a:pt x="68" y="12"/>
                </a:lnTo>
                <a:lnTo>
                  <a:pt x="68" y="12"/>
                </a:lnTo>
                <a:lnTo>
                  <a:pt x="68" y="12"/>
                </a:lnTo>
                <a:lnTo>
                  <a:pt x="66" y="12"/>
                </a:lnTo>
                <a:lnTo>
                  <a:pt x="66" y="12"/>
                </a:lnTo>
                <a:lnTo>
                  <a:pt x="66" y="12"/>
                </a:lnTo>
                <a:lnTo>
                  <a:pt x="66" y="12"/>
                </a:lnTo>
                <a:lnTo>
                  <a:pt x="66" y="14"/>
                </a:lnTo>
                <a:lnTo>
                  <a:pt x="66" y="14"/>
                </a:lnTo>
                <a:lnTo>
                  <a:pt x="66" y="14"/>
                </a:lnTo>
                <a:lnTo>
                  <a:pt x="66" y="14"/>
                </a:lnTo>
                <a:lnTo>
                  <a:pt x="66" y="14"/>
                </a:lnTo>
                <a:lnTo>
                  <a:pt x="66" y="14"/>
                </a:lnTo>
                <a:lnTo>
                  <a:pt x="66" y="16"/>
                </a:lnTo>
                <a:lnTo>
                  <a:pt x="68" y="14"/>
                </a:lnTo>
                <a:lnTo>
                  <a:pt x="68" y="14"/>
                </a:lnTo>
                <a:lnTo>
                  <a:pt x="68" y="14"/>
                </a:lnTo>
                <a:lnTo>
                  <a:pt x="68" y="14"/>
                </a:lnTo>
                <a:lnTo>
                  <a:pt x="68" y="14"/>
                </a:lnTo>
                <a:lnTo>
                  <a:pt x="68" y="14"/>
                </a:lnTo>
                <a:lnTo>
                  <a:pt x="68" y="14"/>
                </a:lnTo>
                <a:lnTo>
                  <a:pt x="68" y="14"/>
                </a:lnTo>
                <a:lnTo>
                  <a:pt x="70" y="12"/>
                </a:lnTo>
                <a:lnTo>
                  <a:pt x="70" y="12"/>
                </a:lnTo>
                <a:lnTo>
                  <a:pt x="70" y="12"/>
                </a:lnTo>
                <a:lnTo>
                  <a:pt x="70" y="12"/>
                </a:lnTo>
                <a:lnTo>
                  <a:pt x="70" y="12"/>
                </a:lnTo>
                <a:lnTo>
                  <a:pt x="72" y="12"/>
                </a:lnTo>
                <a:lnTo>
                  <a:pt x="72" y="12"/>
                </a:lnTo>
                <a:lnTo>
                  <a:pt x="74" y="12"/>
                </a:lnTo>
                <a:lnTo>
                  <a:pt x="74" y="12"/>
                </a:lnTo>
                <a:lnTo>
                  <a:pt x="76" y="14"/>
                </a:lnTo>
                <a:lnTo>
                  <a:pt x="76" y="14"/>
                </a:lnTo>
                <a:lnTo>
                  <a:pt x="78" y="16"/>
                </a:lnTo>
                <a:lnTo>
                  <a:pt x="78" y="16"/>
                </a:lnTo>
                <a:lnTo>
                  <a:pt x="78" y="16"/>
                </a:lnTo>
                <a:lnTo>
                  <a:pt x="78" y="18"/>
                </a:lnTo>
                <a:lnTo>
                  <a:pt x="78" y="18"/>
                </a:lnTo>
                <a:lnTo>
                  <a:pt x="78" y="18"/>
                </a:lnTo>
                <a:lnTo>
                  <a:pt x="80" y="18"/>
                </a:lnTo>
                <a:lnTo>
                  <a:pt x="80" y="18"/>
                </a:lnTo>
                <a:lnTo>
                  <a:pt x="82" y="18"/>
                </a:lnTo>
                <a:lnTo>
                  <a:pt x="82" y="18"/>
                </a:lnTo>
                <a:lnTo>
                  <a:pt x="82" y="18"/>
                </a:lnTo>
                <a:lnTo>
                  <a:pt x="82" y="18"/>
                </a:lnTo>
                <a:lnTo>
                  <a:pt x="82" y="18"/>
                </a:lnTo>
                <a:lnTo>
                  <a:pt x="86" y="18"/>
                </a:lnTo>
                <a:lnTo>
                  <a:pt x="86" y="18"/>
                </a:lnTo>
                <a:lnTo>
                  <a:pt x="86" y="18"/>
                </a:lnTo>
                <a:lnTo>
                  <a:pt x="88" y="20"/>
                </a:lnTo>
                <a:lnTo>
                  <a:pt x="88" y="20"/>
                </a:lnTo>
                <a:lnTo>
                  <a:pt x="88" y="20"/>
                </a:lnTo>
                <a:lnTo>
                  <a:pt x="88" y="20"/>
                </a:lnTo>
                <a:lnTo>
                  <a:pt x="90" y="20"/>
                </a:lnTo>
                <a:lnTo>
                  <a:pt x="92" y="20"/>
                </a:lnTo>
                <a:lnTo>
                  <a:pt x="92" y="20"/>
                </a:lnTo>
                <a:lnTo>
                  <a:pt x="92" y="20"/>
                </a:lnTo>
                <a:lnTo>
                  <a:pt x="92" y="20"/>
                </a:lnTo>
                <a:lnTo>
                  <a:pt x="92" y="20"/>
                </a:lnTo>
                <a:lnTo>
                  <a:pt x="94" y="20"/>
                </a:lnTo>
                <a:lnTo>
                  <a:pt x="94" y="20"/>
                </a:lnTo>
                <a:lnTo>
                  <a:pt x="96" y="20"/>
                </a:lnTo>
                <a:lnTo>
                  <a:pt x="96" y="20"/>
                </a:lnTo>
                <a:lnTo>
                  <a:pt x="96" y="20"/>
                </a:lnTo>
                <a:lnTo>
                  <a:pt x="98" y="20"/>
                </a:lnTo>
                <a:lnTo>
                  <a:pt x="98" y="20"/>
                </a:lnTo>
                <a:lnTo>
                  <a:pt x="98" y="20"/>
                </a:lnTo>
                <a:lnTo>
                  <a:pt x="98" y="20"/>
                </a:lnTo>
                <a:lnTo>
                  <a:pt x="98" y="20"/>
                </a:lnTo>
                <a:lnTo>
                  <a:pt x="98" y="20"/>
                </a:lnTo>
                <a:lnTo>
                  <a:pt x="100" y="20"/>
                </a:lnTo>
                <a:lnTo>
                  <a:pt x="100" y="20"/>
                </a:lnTo>
                <a:lnTo>
                  <a:pt x="100" y="20"/>
                </a:lnTo>
                <a:lnTo>
                  <a:pt x="100" y="20"/>
                </a:lnTo>
                <a:lnTo>
                  <a:pt x="102" y="22"/>
                </a:lnTo>
                <a:lnTo>
                  <a:pt x="104" y="22"/>
                </a:lnTo>
                <a:lnTo>
                  <a:pt x="104" y="22"/>
                </a:lnTo>
                <a:lnTo>
                  <a:pt x="104" y="22"/>
                </a:lnTo>
                <a:lnTo>
                  <a:pt x="102" y="24"/>
                </a:lnTo>
                <a:lnTo>
                  <a:pt x="102" y="24"/>
                </a:lnTo>
                <a:lnTo>
                  <a:pt x="102" y="24"/>
                </a:lnTo>
                <a:lnTo>
                  <a:pt x="100" y="24"/>
                </a:lnTo>
                <a:lnTo>
                  <a:pt x="100" y="24"/>
                </a:lnTo>
                <a:lnTo>
                  <a:pt x="100" y="24"/>
                </a:lnTo>
                <a:lnTo>
                  <a:pt x="100" y="24"/>
                </a:lnTo>
                <a:lnTo>
                  <a:pt x="98" y="24"/>
                </a:lnTo>
                <a:lnTo>
                  <a:pt x="98" y="24"/>
                </a:lnTo>
                <a:lnTo>
                  <a:pt x="98" y="24"/>
                </a:lnTo>
                <a:lnTo>
                  <a:pt x="96" y="24"/>
                </a:lnTo>
                <a:lnTo>
                  <a:pt x="96" y="24"/>
                </a:lnTo>
                <a:lnTo>
                  <a:pt x="96" y="24"/>
                </a:lnTo>
                <a:lnTo>
                  <a:pt x="96" y="24"/>
                </a:lnTo>
                <a:lnTo>
                  <a:pt x="96" y="24"/>
                </a:lnTo>
                <a:lnTo>
                  <a:pt x="96" y="24"/>
                </a:lnTo>
                <a:lnTo>
                  <a:pt x="96" y="24"/>
                </a:lnTo>
                <a:lnTo>
                  <a:pt x="94" y="24"/>
                </a:lnTo>
                <a:lnTo>
                  <a:pt x="94" y="24"/>
                </a:lnTo>
                <a:lnTo>
                  <a:pt x="94" y="24"/>
                </a:lnTo>
                <a:lnTo>
                  <a:pt x="94" y="24"/>
                </a:lnTo>
                <a:lnTo>
                  <a:pt x="94" y="24"/>
                </a:lnTo>
                <a:lnTo>
                  <a:pt x="94" y="24"/>
                </a:lnTo>
                <a:lnTo>
                  <a:pt x="92" y="24"/>
                </a:lnTo>
                <a:lnTo>
                  <a:pt x="92" y="24"/>
                </a:lnTo>
                <a:lnTo>
                  <a:pt x="90" y="24"/>
                </a:lnTo>
                <a:lnTo>
                  <a:pt x="90" y="24"/>
                </a:lnTo>
                <a:lnTo>
                  <a:pt x="88" y="24"/>
                </a:lnTo>
                <a:lnTo>
                  <a:pt x="88" y="24"/>
                </a:lnTo>
                <a:lnTo>
                  <a:pt x="86" y="24"/>
                </a:lnTo>
                <a:lnTo>
                  <a:pt x="86" y="24"/>
                </a:lnTo>
                <a:lnTo>
                  <a:pt x="86" y="24"/>
                </a:lnTo>
                <a:lnTo>
                  <a:pt x="86" y="24"/>
                </a:lnTo>
                <a:lnTo>
                  <a:pt x="86" y="26"/>
                </a:lnTo>
                <a:lnTo>
                  <a:pt x="88" y="26"/>
                </a:lnTo>
                <a:lnTo>
                  <a:pt x="86" y="26"/>
                </a:lnTo>
                <a:lnTo>
                  <a:pt x="86" y="26"/>
                </a:lnTo>
                <a:lnTo>
                  <a:pt x="86" y="26"/>
                </a:lnTo>
                <a:lnTo>
                  <a:pt x="86" y="26"/>
                </a:lnTo>
                <a:lnTo>
                  <a:pt x="84" y="26"/>
                </a:lnTo>
                <a:lnTo>
                  <a:pt x="84" y="26"/>
                </a:lnTo>
                <a:lnTo>
                  <a:pt x="82" y="26"/>
                </a:lnTo>
                <a:lnTo>
                  <a:pt x="82" y="26"/>
                </a:lnTo>
                <a:lnTo>
                  <a:pt x="80" y="26"/>
                </a:lnTo>
                <a:lnTo>
                  <a:pt x="80" y="26"/>
                </a:lnTo>
                <a:lnTo>
                  <a:pt x="82" y="26"/>
                </a:lnTo>
                <a:lnTo>
                  <a:pt x="82" y="26"/>
                </a:lnTo>
                <a:lnTo>
                  <a:pt x="82" y="28"/>
                </a:lnTo>
                <a:lnTo>
                  <a:pt x="82" y="28"/>
                </a:lnTo>
                <a:lnTo>
                  <a:pt x="82" y="28"/>
                </a:lnTo>
                <a:lnTo>
                  <a:pt x="82" y="28"/>
                </a:lnTo>
                <a:lnTo>
                  <a:pt x="82" y="30"/>
                </a:lnTo>
                <a:lnTo>
                  <a:pt x="82" y="30"/>
                </a:lnTo>
                <a:lnTo>
                  <a:pt x="80" y="32"/>
                </a:lnTo>
                <a:lnTo>
                  <a:pt x="80" y="32"/>
                </a:lnTo>
                <a:lnTo>
                  <a:pt x="80" y="32"/>
                </a:lnTo>
                <a:lnTo>
                  <a:pt x="80" y="32"/>
                </a:lnTo>
                <a:lnTo>
                  <a:pt x="80" y="32"/>
                </a:lnTo>
                <a:lnTo>
                  <a:pt x="78" y="30"/>
                </a:lnTo>
                <a:lnTo>
                  <a:pt x="78" y="30"/>
                </a:lnTo>
                <a:lnTo>
                  <a:pt x="78" y="30"/>
                </a:lnTo>
                <a:lnTo>
                  <a:pt x="78" y="30"/>
                </a:lnTo>
                <a:lnTo>
                  <a:pt x="76" y="32"/>
                </a:lnTo>
                <a:lnTo>
                  <a:pt x="76" y="32"/>
                </a:lnTo>
                <a:lnTo>
                  <a:pt x="76" y="32"/>
                </a:lnTo>
                <a:lnTo>
                  <a:pt x="76" y="34"/>
                </a:lnTo>
                <a:lnTo>
                  <a:pt x="78" y="34"/>
                </a:lnTo>
                <a:lnTo>
                  <a:pt x="78" y="34"/>
                </a:lnTo>
                <a:lnTo>
                  <a:pt x="78" y="34"/>
                </a:lnTo>
                <a:lnTo>
                  <a:pt x="78" y="36"/>
                </a:lnTo>
                <a:lnTo>
                  <a:pt x="76" y="38"/>
                </a:lnTo>
                <a:lnTo>
                  <a:pt x="76" y="38"/>
                </a:lnTo>
                <a:lnTo>
                  <a:pt x="76" y="38"/>
                </a:lnTo>
                <a:lnTo>
                  <a:pt x="76" y="38"/>
                </a:lnTo>
                <a:lnTo>
                  <a:pt x="74" y="38"/>
                </a:lnTo>
                <a:lnTo>
                  <a:pt x="74" y="38"/>
                </a:lnTo>
                <a:lnTo>
                  <a:pt x="74" y="38"/>
                </a:lnTo>
                <a:lnTo>
                  <a:pt x="74" y="38"/>
                </a:lnTo>
                <a:lnTo>
                  <a:pt x="74" y="38"/>
                </a:lnTo>
                <a:lnTo>
                  <a:pt x="72" y="38"/>
                </a:lnTo>
                <a:lnTo>
                  <a:pt x="72" y="38"/>
                </a:lnTo>
                <a:lnTo>
                  <a:pt x="72" y="38"/>
                </a:lnTo>
                <a:lnTo>
                  <a:pt x="70" y="40"/>
                </a:lnTo>
                <a:lnTo>
                  <a:pt x="70" y="40"/>
                </a:lnTo>
                <a:lnTo>
                  <a:pt x="70" y="42"/>
                </a:lnTo>
                <a:lnTo>
                  <a:pt x="70" y="44"/>
                </a:lnTo>
                <a:lnTo>
                  <a:pt x="68" y="44"/>
                </a:lnTo>
                <a:lnTo>
                  <a:pt x="68" y="44"/>
                </a:lnTo>
                <a:lnTo>
                  <a:pt x="68" y="44"/>
                </a:lnTo>
                <a:lnTo>
                  <a:pt x="68" y="44"/>
                </a:lnTo>
                <a:lnTo>
                  <a:pt x="68" y="44"/>
                </a:lnTo>
                <a:lnTo>
                  <a:pt x="68" y="44"/>
                </a:lnTo>
                <a:lnTo>
                  <a:pt x="66" y="44"/>
                </a:lnTo>
                <a:lnTo>
                  <a:pt x="68" y="44"/>
                </a:lnTo>
                <a:lnTo>
                  <a:pt x="68" y="44"/>
                </a:lnTo>
                <a:lnTo>
                  <a:pt x="68" y="44"/>
                </a:lnTo>
                <a:lnTo>
                  <a:pt x="70" y="44"/>
                </a:lnTo>
                <a:lnTo>
                  <a:pt x="68" y="44"/>
                </a:lnTo>
                <a:lnTo>
                  <a:pt x="68" y="44"/>
                </a:lnTo>
                <a:lnTo>
                  <a:pt x="68" y="44"/>
                </a:lnTo>
                <a:lnTo>
                  <a:pt x="66" y="46"/>
                </a:lnTo>
                <a:lnTo>
                  <a:pt x="66" y="46"/>
                </a:lnTo>
                <a:lnTo>
                  <a:pt x="66" y="46"/>
                </a:lnTo>
                <a:lnTo>
                  <a:pt x="66" y="46"/>
                </a:lnTo>
                <a:lnTo>
                  <a:pt x="66" y="46"/>
                </a:lnTo>
                <a:lnTo>
                  <a:pt x="68" y="46"/>
                </a:lnTo>
                <a:lnTo>
                  <a:pt x="68" y="46"/>
                </a:lnTo>
                <a:lnTo>
                  <a:pt x="68" y="48"/>
                </a:lnTo>
                <a:lnTo>
                  <a:pt x="68" y="48"/>
                </a:lnTo>
                <a:lnTo>
                  <a:pt x="66" y="48"/>
                </a:lnTo>
                <a:lnTo>
                  <a:pt x="66" y="50"/>
                </a:lnTo>
                <a:lnTo>
                  <a:pt x="66" y="50"/>
                </a:lnTo>
                <a:lnTo>
                  <a:pt x="66" y="50"/>
                </a:lnTo>
                <a:lnTo>
                  <a:pt x="64" y="50"/>
                </a:lnTo>
                <a:lnTo>
                  <a:pt x="64" y="50"/>
                </a:lnTo>
                <a:lnTo>
                  <a:pt x="64" y="50"/>
                </a:lnTo>
                <a:lnTo>
                  <a:pt x="62" y="50"/>
                </a:lnTo>
                <a:lnTo>
                  <a:pt x="60" y="48"/>
                </a:lnTo>
                <a:lnTo>
                  <a:pt x="60" y="48"/>
                </a:lnTo>
                <a:lnTo>
                  <a:pt x="60" y="48"/>
                </a:lnTo>
                <a:lnTo>
                  <a:pt x="58" y="46"/>
                </a:lnTo>
                <a:lnTo>
                  <a:pt x="56" y="46"/>
                </a:lnTo>
                <a:lnTo>
                  <a:pt x="56" y="46"/>
                </a:lnTo>
                <a:lnTo>
                  <a:pt x="56" y="46"/>
                </a:lnTo>
                <a:lnTo>
                  <a:pt x="56" y="46"/>
                </a:lnTo>
                <a:lnTo>
                  <a:pt x="54" y="46"/>
                </a:lnTo>
                <a:lnTo>
                  <a:pt x="54" y="46"/>
                </a:lnTo>
                <a:lnTo>
                  <a:pt x="54" y="46"/>
                </a:lnTo>
                <a:lnTo>
                  <a:pt x="52" y="46"/>
                </a:lnTo>
                <a:lnTo>
                  <a:pt x="52" y="46"/>
                </a:lnTo>
                <a:lnTo>
                  <a:pt x="52" y="46"/>
                </a:lnTo>
                <a:lnTo>
                  <a:pt x="52" y="46"/>
                </a:lnTo>
                <a:lnTo>
                  <a:pt x="52" y="44"/>
                </a:lnTo>
                <a:lnTo>
                  <a:pt x="52" y="44"/>
                </a:lnTo>
                <a:lnTo>
                  <a:pt x="54" y="44"/>
                </a:lnTo>
                <a:lnTo>
                  <a:pt x="56" y="44"/>
                </a:lnTo>
                <a:lnTo>
                  <a:pt x="56" y="44"/>
                </a:lnTo>
                <a:lnTo>
                  <a:pt x="56" y="44"/>
                </a:lnTo>
                <a:lnTo>
                  <a:pt x="56" y="44"/>
                </a:lnTo>
                <a:lnTo>
                  <a:pt x="58" y="44"/>
                </a:lnTo>
                <a:lnTo>
                  <a:pt x="58" y="44"/>
                </a:lnTo>
                <a:lnTo>
                  <a:pt x="60" y="44"/>
                </a:lnTo>
                <a:lnTo>
                  <a:pt x="60" y="44"/>
                </a:lnTo>
                <a:lnTo>
                  <a:pt x="62" y="44"/>
                </a:lnTo>
                <a:lnTo>
                  <a:pt x="62" y="44"/>
                </a:lnTo>
                <a:lnTo>
                  <a:pt x="60" y="44"/>
                </a:lnTo>
                <a:lnTo>
                  <a:pt x="60" y="44"/>
                </a:lnTo>
                <a:lnTo>
                  <a:pt x="60" y="44"/>
                </a:lnTo>
                <a:lnTo>
                  <a:pt x="58" y="44"/>
                </a:lnTo>
                <a:lnTo>
                  <a:pt x="56" y="44"/>
                </a:lnTo>
                <a:lnTo>
                  <a:pt x="56" y="42"/>
                </a:lnTo>
                <a:lnTo>
                  <a:pt x="56" y="42"/>
                </a:lnTo>
                <a:lnTo>
                  <a:pt x="56" y="42"/>
                </a:lnTo>
                <a:lnTo>
                  <a:pt x="54" y="44"/>
                </a:lnTo>
                <a:lnTo>
                  <a:pt x="56" y="44"/>
                </a:lnTo>
                <a:lnTo>
                  <a:pt x="54" y="44"/>
                </a:lnTo>
                <a:lnTo>
                  <a:pt x="54" y="44"/>
                </a:lnTo>
                <a:lnTo>
                  <a:pt x="52" y="44"/>
                </a:lnTo>
                <a:lnTo>
                  <a:pt x="50" y="44"/>
                </a:lnTo>
                <a:lnTo>
                  <a:pt x="50" y="44"/>
                </a:lnTo>
                <a:lnTo>
                  <a:pt x="50" y="44"/>
                </a:lnTo>
                <a:lnTo>
                  <a:pt x="50" y="44"/>
                </a:lnTo>
                <a:lnTo>
                  <a:pt x="48" y="44"/>
                </a:lnTo>
                <a:lnTo>
                  <a:pt x="48" y="42"/>
                </a:lnTo>
                <a:lnTo>
                  <a:pt x="46" y="42"/>
                </a:lnTo>
                <a:lnTo>
                  <a:pt x="44" y="42"/>
                </a:lnTo>
                <a:lnTo>
                  <a:pt x="44" y="42"/>
                </a:lnTo>
                <a:lnTo>
                  <a:pt x="44" y="42"/>
                </a:lnTo>
                <a:lnTo>
                  <a:pt x="42" y="42"/>
                </a:lnTo>
                <a:lnTo>
                  <a:pt x="42" y="42"/>
                </a:lnTo>
                <a:lnTo>
                  <a:pt x="42" y="42"/>
                </a:lnTo>
                <a:lnTo>
                  <a:pt x="42" y="42"/>
                </a:lnTo>
                <a:lnTo>
                  <a:pt x="40" y="42"/>
                </a:lnTo>
                <a:lnTo>
                  <a:pt x="40" y="40"/>
                </a:lnTo>
                <a:lnTo>
                  <a:pt x="38" y="40"/>
                </a:lnTo>
                <a:lnTo>
                  <a:pt x="38" y="40"/>
                </a:lnTo>
                <a:lnTo>
                  <a:pt x="38" y="40"/>
                </a:lnTo>
                <a:lnTo>
                  <a:pt x="38" y="40"/>
                </a:lnTo>
                <a:lnTo>
                  <a:pt x="36" y="38"/>
                </a:lnTo>
                <a:lnTo>
                  <a:pt x="36" y="38"/>
                </a:lnTo>
                <a:lnTo>
                  <a:pt x="36" y="38"/>
                </a:lnTo>
                <a:lnTo>
                  <a:pt x="36" y="36"/>
                </a:lnTo>
                <a:lnTo>
                  <a:pt x="38" y="36"/>
                </a:lnTo>
                <a:lnTo>
                  <a:pt x="38" y="36"/>
                </a:lnTo>
                <a:lnTo>
                  <a:pt x="38" y="36"/>
                </a:lnTo>
                <a:lnTo>
                  <a:pt x="40" y="36"/>
                </a:lnTo>
                <a:lnTo>
                  <a:pt x="40" y="36"/>
                </a:lnTo>
                <a:lnTo>
                  <a:pt x="40" y="36"/>
                </a:lnTo>
                <a:lnTo>
                  <a:pt x="40" y="36"/>
                </a:lnTo>
                <a:lnTo>
                  <a:pt x="42" y="36"/>
                </a:lnTo>
                <a:lnTo>
                  <a:pt x="42" y="38"/>
                </a:lnTo>
                <a:lnTo>
                  <a:pt x="42" y="38"/>
                </a:lnTo>
                <a:lnTo>
                  <a:pt x="42" y="38"/>
                </a:lnTo>
                <a:lnTo>
                  <a:pt x="42" y="38"/>
                </a:lnTo>
                <a:lnTo>
                  <a:pt x="42" y="38"/>
                </a:lnTo>
                <a:lnTo>
                  <a:pt x="44" y="38"/>
                </a:lnTo>
                <a:lnTo>
                  <a:pt x="44" y="38"/>
                </a:lnTo>
                <a:lnTo>
                  <a:pt x="44" y="38"/>
                </a:lnTo>
                <a:lnTo>
                  <a:pt x="44" y="36"/>
                </a:lnTo>
                <a:lnTo>
                  <a:pt x="46" y="36"/>
                </a:lnTo>
                <a:lnTo>
                  <a:pt x="46" y="38"/>
                </a:lnTo>
                <a:lnTo>
                  <a:pt x="48" y="38"/>
                </a:lnTo>
                <a:lnTo>
                  <a:pt x="48" y="38"/>
                </a:lnTo>
                <a:lnTo>
                  <a:pt x="50" y="38"/>
                </a:lnTo>
                <a:lnTo>
                  <a:pt x="50" y="38"/>
                </a:lnTo>
                <a:lnTo>
                  <a:pt x="50" y="38"/>
                </a:lnTo>
                <a:lnTo>
                  <a:pt x="52" y="38"/>
                </a:lnTo>
                <a:lnTo>
                  <a:pt x="52" y="38"/>
                </a:lnTo>
                <a:lnTo>
                  <a:pt x="52" y="38"/>
                </a:lnTo>
                <a:lnTo>
                  <a:pt x="52" y="38"/>
                </a:lnTo>
                <a:lnTo>
                  <a:pt x="52" y="38"/>
                </a:lnTo>
                <a:lnTo>
                  <a:pt x="54" y="38"/>
                </a:lnTo>
                <a:lnTo>
                  <a:pt x="54" y="38"/>
                </a:lnTo>
                <a:lnTo>
                  <a:pt x="54" y="38"/>
                </a:lnTo>
                <a:lnTo>
                  <a:pt x="54" y="38"/>
                </a:lnTo>
                <a:lnTo>
                  <a:pt x="56" y="38"/>
                </a:lnTo>
                <a:lnTo>
                  <a:pt x="56" y="38"/>
                </a:lnTo>
                <a:lnTo>
                  <a:pt x="56" y="38"/>
                </a:lnTo>
                <a:lnTo>
                  <a:pt x="56" y="38"/>
                </a:lnTo>
                <a:lnTo>
                  <a:pt x="56" y="38"/>
                </a:lnTo>
                <a:lnTo>
                  <a:pt x="58" y="38"/>
                </a:lnTo>
                <a:lnTo>
                  <a:pt x="58" y="38"/>
                </a:lnTo>
                <a:lnTo>
                  <a:pt x="58" y="38"/>
                </a:lnTo>
                <a:lnTo>
                  <a:pt x="58" y="38"/>
                </a:lnTo>
                <a:lnTo>
                  <a:pt x="58" y="38"/>
                </a:lnTo>
                <a:lnTo>
                  <a:pt x="56" y="38"/>
                </a:lnTo>
                <a:lnTo>
                  <a:pt x="56" y="38"/>
                </a:lnTo>
                <a:lnTo>
                  <a:pt x="56" y="38"/>
                </a:lnTo>
                <a:lnTo>
                  <a:pt x="54" y="36"/>
                </a:lnTo>
                <a:lnTo>
                  <a:pt x="52" y="36"/>
                </a:lnTo>
                <a:lnTo>
                  <a:pt x="52" y="36"/>
                </a:lnTo>
                <a:lnTo>
                  <a:pt x="48" y="36"/>
                </a:lnTo>
                <a:lnTo>
                  <a:pt x="48" y="36"/>
                </a:lnTo>
                <a:lnTo>
                  <a:pt x="46" y="36"/>
                </a:lnTo>
                <a:lnTo>
                  <a:pt x="46" y="36"/>
                </a:lnTo>
                <a:lnTo>
                  <a:pt x="46" y="36"/>
                </a:lnTo>
                <a:lnTo>
                  <a:pt x="44" y="36"/>
                </a:lnTo>
                <a:lnTo>
                  <a:pt x="44" y="36"/>
                </a:lnTo>
                <a:lnTo>
                  <a:pt x="42" y="36"/>
                </a:lnTo>
                <a:lnTo>
                  <a:pt x="44" y="36"/>
                </a:lnTo>
                <a:lnTo>
                  <a:pt x="44" y="36"/>
                </a:lnTo>
                <a:lnTo>
                  <a:pt x="46" y="36"/>
                </a:lnTo>
                <a:lnTo>
                  <a:pt x="48" y="36"/>
                </a:lnTo>
                <a:lnTo>
                  <a:pt x="50" y="34"/>
                </a:lnTo>
                <a:lnTo>
                  <a:pt x="50" y="34"/>
                </a:lnTo>
                <a:lnTo>
                  <a:pt x="52" y="34"/>
                </a:lnTo>
                <a:lnTo>
                  <a:pt x="52" y="34"/>
                </a:lnTo>
                <a:lnTo>
                  <a:pt x="52" y="34"/>
                </a:lnTo>
                <a:lnTo>
                  <a:pt x="54" y="34"/>
                </a:lnTo>
                <a:lnTo>
                  <a:pt x="56" y="34"/>
                </a:lnTo>
                <a:lnTo>
                  <a:pt x="60" y="34"/>
                </a:lnTo>
                <a:lnTo>
                  <a:pt x="62" y="34"/>
                </a:lnTo>
                <a:lnTo>
                  <a:pt x="62" y="34"/>
                </a:lnTo>
                <a:lnTo>
                  <a:pt x="64" y="32"/>
                </a:lnTo>
                <a:lnTo>
                  <a:pt x="64" y="32"/>
                </a:lnTo>
                <a:lnTo>
                  <a:pt x="64" y="32"/>
                </a:lnTo>
                <a:lnTo>
                  <a:pt x="64" y="32"/>
                </a:lnTo>
                <a:lnTo>
                  <a:pt x="62" y="32"/>
                </a:lnTo>
                <a:lnTo>
                  <a:pt x="62" y="32"/>
                </a:lnTo>
                <a:lnTo>
                  <a:pt x="62" y="32"/>
                </a:lnTo>
                <a:lnTo>
                  <a:pt x="60" y="32"/>
                </a:lnTo>
                <a:lnTo>
                  <a:pt x="60" y="34"/>
                </a:lnTo>
                <a:lnTo>
                  <a:pt x="60" y="34"/>
                </a:lnTo>
                <a:lnTo>
                  <a:pt x="58" y="34"/>
                </a:lnTo>
                <a:lnTo>
                  <a:pt x="58" y="34"/>
                </a:lnTo>
                <a:lnTo>
                  <a:pt x="58" y="34"/>
                </a:lnTo>
                <a:lnTo>
                  <a:pt x="56" y="34"/>
                </a:lnTo>
                <a:lnTo>
                  <a:pt x="54" y="34"/>
                </a:lnTo>
                <a:lnTo>
                  <a:pt x="54" y="34"/>
                </a:lnTo>
                <a:lnTo>
                  <a:pt x="54" y="34"/>
                </a:lnTo>
                <a:lnTo>
                  <a:pt x="52" y="34"/>
                </a:lnTo>
                <a:lnTo>
                  <a:pt x="52" y="34"/>
                </a:lnTo>
                <a:lnTo>
                  <a:pt x="52" y="34"/>
                </a:lnTo>
                <a:lnTo>
                  <a:pt x="52" y="34"/>
                </a:lnTo>
                <a:lnTo>
                  <a:pt x="50" y="34"/>
                </a:lnTo>
                <a:lnTo>
                  <a:pt x="50" y="34"/>
                </a:lnTo>
                <a:lnTo>
                  <a:pt x="48" y="34"/>
                </a:lnTo>
                <a:lnTo>
                  <a:pt x="48" y="34"/>
                </a:lnTo>
                <a:lnTo>
                  <a:pt x="48" y="34"/>
                </a:lnTo>
                <a:lnTo>
                  <a:pt x="46" y="34"/>
                </a:lnTo>
                <a:lnTo>
                  <a:pt x="46" y="34"/>
                </a:lnTo>
                <a:lnTo>
                  <a:pt x="46" y="34"/>
                </a:lnTo>
                <a:lnTo>
                  <a:pt x="46" y="34"/>
                </a:lnTo>
                <a:lnTo>
                  <a:pt x="44" y="34"/>
                </a:lnTo>
                <a:lnTo>
                  <a:pt x="42" y="34"/>
                </a:lnTo>
                <a:lnTo>
                  <a:pt x="42" y="34"/>
                </a:lnTo>
                <a:lnTo>
                  <a:pt x="42" y="34"/>
                </a:lnTo>
                <a:lnTo>
                  <a:pt x="40" y="34"/>
                </a:lnTo>
                <a:lnTo>
                  <a:pt x="40" y="34"/>
                </a:lnTo>
                <a:lnTo>
                  <a:pt x="38" y="34"/>
                </a:lnTo>
                <a:lnTo>
                  <a:pt x="38" y="34"/>
                </a:lnTo>
                <a:lnTo>
                  <a:pt x="36" y="34"/>
                </a:lnTo>
                <a:lnTo>
                  <a:pt x="36" y="34"/>
                </a:lnTo>
                <a:lnTo>
                  <a:pt x="36" y="34"/>
                </a:lnTo>
                <a:lnTo>
                  <a:pt x="36" y="34"/>
                </a:lnTo>
                <a:lnTo>
                  <a:pt x="36" y="34"/>
                </a:lnTo>
                <a:lnTo>
                  <a:pt x="34" y="34"/>
                </a:lnTo>
                <a:lnTo>
                  <a:pt x="34" y="34"/>
                </a:lnTo>
                <a:lnTo>
                  <a:pt x="34" y="34"/>
                </a:lnTo>
                <a:lnTo>
                  <a:pt x="34" y="34"/>
                </a:lnTo>
                <a:lnTo>
                  <a:pt x="34" y="34"/>
                </a:lnTo>
                <a:lnTo>
                  <a:pt x="34" y="34"/>
                </a:lnTo>
                <a:lnTo>
                  <a:pt x="32" y="34"/>
                </a:lnTo>
                <a:lnTo>
                  <a:pt x="32" y="34"/>
                </a:lnTo>
                <a:lnTo>
                  <a:pt x="32" y="34"/>
                </a:lnTo>
                <a:lnTo>
                  <a:pt x="32" y="32"/>
                </a:lnTo>
                <a:lnTo>
                  <a:pt x="32" y="30"/>
                </a:lnTo>
                <a:lnTo>
                  <a:pt x="32" y="30"/>
                </a:lnTo>
                <a:lnTo>
                  <a:pt x="34" y="30"/>
                </a:lnTo>
                <a:lnTo>
                  <a:pt x="34" y="30"/>
                </a:lnTo>
                <a:lnTo>
                  <a:pt x="34" y="30"/>
                </a:lnTo>
                <a:lnTo>
                  <a:pt x="34" y="30"/>
                </a:lnTo>
                <a:lnTo>
                  <a:pt x="36" y="30"/>
                </a:lnTo>
                <a:lnTo>
                  <a:pt x="36" y="30"/>
                </a:lnTo>
                <a:lnTo>
                  <a:pt x="38" y="32"/>
                </a:lnTo>
                <a:lnTo>
                  <a:pt x="38" y="32"/>
                </a:lnTo>
                <a:lnTo>
                  <a:pt x="38" y="32"/>
                </a:lnTo>
                <a:lnTo>
                  <a:pt x="38" y="32"/>
                </a:lnTo>
                <a:lnTo>
                  <a:pt x="38" y="32"/>
                </a:lnTo>
                <a:lnTo>
                  <a:pt x="38" y="32"/>
                </a:lnTo>
                <a:lnTo>
                  <a:pt x="38" y="32"/>
                </a:lnTo>
                <a:lnTo>
                  <a:pt x="38" y="32"/>
                </a:lnTo>
                <a:lnTo>
                  <a:pt x="38" y="30"/>
                </a:lnTo>
                <a:lnTo>
                  <a:pt x="36" y="30"/>
                </a:lnTo>
                <a:lnTo>
                  <a:pt x="38" y="30"/>
                </a:lnTo>
                <a:lnTo>
                  <a:pt x="38" y="30"/>
                </a:lnTo>
                <a:lnTo>
                  <a:pt x="38" y="30"/>
                </a:lnTo>
                <a:lnTo>
                  <a:pt x="38" y="30"/>
                </a:lnTo>
                <a:lnTo>
                  <a:pt x="38" y="30"/>
                </a:lnTo>
                <a:lnTo>
                  <a:pt x="38" y="30"/>
                </a:lnTo>
                <a:lnTo>
                  <a:pt x="40" y="30"/>
                </a:lnTo>
                <a:lnTo>
                  <a:pt x="40" y="30"/>
                </a:lnTo>
                <a:lnTo>
                  <a:pt x="40" y="30"/>
                </a:lnTo>
                <a:lnTo>
                  <a:pt x="40" y="30"/>
                </a:lnTo>
                <a:lnTo>
                  <a:pt x="42" y="30"/>
                </a:lnTo>
                <a:lnTo>
                  <a:pt x="42" y="30"/>
                </a:lnTo>
                <a:lnTo>
                  <a:pt x="42" y="30"/>
                </a:lnTo>
                <a:lnTo>
                  <a:pt x="42" y="30"/>
                </a:lnTo>
                <a:lnTo>
                  <a:pt x="44" y="30"/>
                </a:lnTo>
                <a:lnTo>
                  <a:pt x="44" y="30"/>
                </a:lnTo>
                <a:lnTo>
                  <a:pt x="44" y="30"/>
                </a:lnTo>
                <a:lnTo>
                  <a:pt x="44" y="30"/>
                </a:lnTo>
                <a:lnTo>
                  <a:pt x="44" y="30"/>
                </a:lnTo>
                <a:lnTo>
                  <a:pt x="46" y="30"/>
                </a:lnTo>
                <a:lnTo>
                  <a:pt x="46" y="28"/>
                </a:lnTo>
                <a:lnTo>
                  <a:pt x="46" y="28"/>
                </a:lnTo>
                <a:lnTo>
                  <a:pt x="48" y="28"/>
                </a:lnTo>
                <a:lnTo>
                  <a:pt x="48" y="28"/>
                </a:lnTo>
                <a:lnTo>
                  <a:pt x="48" y="28"/>
                </a:lnTo>
                <a:lnTo>
                  <a:pt x="48" y="28"/>
                </a:lnTo>
                <a:lnTo>
                  <a:pt x="48" y="28"/>
                </a:lnTo>
                <a:lnTo>
                  <a:pt x="50" y="28"/>
                </a:lnTo>
                <a:lnTo>
                  <a:pt x="50" y="28"/>
                </a:lnTo>
                <a:lnTo>
                  <a:pt x="50" y="28"/>
                </a:lnTo>
                <a:lnTo>
                  <a:pt x="50" y="28"/>
                </a:lnTo>
                <a:lnTo>
                  <a:pt x="50" y="28"/>
                </a:lnTo>
                <a:lnTo>
                  <a:pt x="50" y="28"/>
                </a:lnTo>
                <a:lnTo>
                  <a:pt x="50" y="28"/>
                </a:lnTo>
                <a:lnTo>
                  <a:pt x="50" y="28"/>
                </a:lnTo>
                <a:lnTo>
                  <a:pt x="50" y="28"/>
                </a:lnTo>
                <a:lnTo>
                  <a:pt x="52" y="28"/>
                </a:lnTo>
                <a:lnTo>
                  <a:pt x="54" y="28"/>
                </a:lnTo>
                <a:lnTo>
                  <a:pt x="54" y="28"/>
                </a:lnTo>
                <a:lnTo>
                  <a:pt x="54" y="28"/>
                </a:lnTo>
                <a:lnTo>
                  <a:pt x="56" y="28"/>
                </a:lnTo>
                <a:lnTo>
                  <a:pt x="56" y="28"/>
                </a:lnTo>
                <a:lnTo>
                  <a:pt x="58" y="28"/>
                </a:lnTo>
                <a:lnTo>
                  <a:pt x="58" y="28"/>
                </a:lnTo>
                <a:lnTo>
                  <a:pt x="60" y="28"/>
                </a:lnTo>
                <a:lnTo>
                  <a:pt x="60" y="28"/>
                </a:lnTo>
                <a:lnTo>
                  <a:pt x="60" y="28"/>
                </a:lnTo>
                <a:lnTo>
                  <a:pt x="62" y="28"/>
                </a:lnTo>
                <a:lnTo>
                  <a:pt x="62" y="28"/>
                </a:lnTo>
                <a:lnTo>
                  <a:pt x="64" y="26"/>
                </a:lnTo>
                <a:lnTo>
                  <a:pt x="66" y="26"/>
                </a:lnTo>
                <a:lnTo>
                  <a:pt x="64" y="26"/>
                </a:lnTo>
                <a:lnTo>
                  <a:pt x="64" y="26"/>
                </a:lnTo>
                <a:lnTo>
                  <a:pt x="64" y="26"/>
                </a:lnTo>
                <a:lnTo>
                  <a:pt x="64" y="26"/>
                </a:lnTo>
                <a:lnTo>
                  <a:pt x="62" y="26"/>
                </a:lnTo>
                <a:lnTo>
                  <a:pt x="62" y="26"/>
                </a:lnTo>
                <a:lnTo>
                  <a:pt x="60" y="26"/>
                </a:lnTo>
                <a:lnTo>
                  <a:pt x="60" y="26"/>
                </a:lnTo>
                <a:lnTo>
                  <a:pt x="58" y="26"/>
                </a:lnTo>
                <a:lnTo>
                  <a:pt x="58" y="26"/>
                </a:lnTo>
                <a:lnTo>
                  <a:pt x="58" y="26"/>
                </a:lnTo>
                <a:lnTo>
                  <a:pt x="58" y="26"/>
                </a:lnTo>
                <a:lnTo>
                  <a:pt x="58" y="26"/>
                </a:lnTo>
                <a:lnTo>
                  <a:pt x="56" y="26"/>
                </a:lnTo>
                <a:lnTo>
                  <a:pt x="56" y="26"/>
                </a:lnTo>
                <a:lnTo>
                  <a:pt x="56" y="26"/>
                </a:lnTo>
                <a:lnTo>
                  <a:pt x="56" y="26"/>
                </a:lnTo>
                <a:lnTo>
                  <a:pt x="58" y="24"/>
                </a:lnTo>
                <a:lnTo>
                  <a:pt x="58" y="24"/>
                </a:lnTo>
                <a:lnTo>
                  <a:pt x="60" y="24"/>
                </a:lnTo>
                <a:lnTo>
                  <a:pt x="60" y="24"/>
                </a:lnTo>
                <a:lnTo>
                  <a:pt x="60" y="24"/>
                </a:lnTo>
                <a:lnTo>
                  <a:pt x="60" y="24"/>
                </a:lnTo>
                <a:lnTo>
                  <a:pt x="60" y="24"/>
                </a:lnTo>
                <a:lnTo>
                  <a:pt x="58" y="24"/>
                </a:lnTo>
                <a:lnTo>
                  <a:pt x="58" y="24"/>
                </a:lnTo>
                <a:lnTo>
                  <a:pt x="58" y="22"/>
                </a:lnTo>
                <a:lnTo>
                  <a:pt x="58" y="22"/>
                </a:lnTo>
                <a:lnTo>
                  <a:pt x="56" y="22"/>
                </a:lnTo>
                <a:lnTo>
                  <a:pt x="56" y="24"/>
                </a:lnTo>
                <a:lnTo>
                  <a:pt x="56" y="24"/>
                </a:lnTo>
                <a:lnTo>
                  <a:pt x="56" y="24"/>
                </a:lnTo>
                <a:lnTo>
                  <a:pt x="56" y="24"/>
                </a:lnTo>
                <a:lnTo>
                  <a:pt x="54" y="26"/>
                </a:lnTo>
                <a:lnTo>
                  <a:pt x="54" y="26"/>
                </a:lnTo>
                <a:lnTo>
                  <a:pt x="54" y="26"/>
                </a:lnTo>
                <a:lnTo>
                  <a:pt x="54" y="26"/>
                </a:lnTo>
                <a:lnTo>
                  <a:pt x="52" y="26"/>
                </a:lnTo>
                <a:lnTo>
                  <a:pt x="52" y="26"/>
                </a:lnTo>
                <a:lnTo>
                  <a:pt x="52" y="26"/>
                </a:lnTo>
                <a:lnTo>
                  <a:pt x="52" y="26"/>
                </a:lnTo>
                <a:lnTo>
                  <a:pt x="50" y="26"/>
                </a:lnTo>
                <a:lnTo>
                  <a:pt x="50" y="26"/>
                </a:lnTo>
                <a:lnTo>
                  <a:pt x="50" y="26"/>
                </a:lnTo>
                <a:lnTo>
                  <a:pt x="50" y="26"/>
                </a:lnTo>
                <a:lnTo>
                  <a:pt x="48" y="26"/>
                </a:lnTo>
                <a:lnTo>
                  <a:pt x="48" y="26"/>
                </a:lnTo>
                <a:lnTo>
                  <a:pt x="48" y="26"/>
                </a:lnTo>
                <a:lnTo>
                  <a:pt x="46" y="26"/>
                </a:lnTo>
                <a:lnTo>
                  <a:pt x="46" y="26"/>
                </a:lnTo>
                <a:lnTo>
                  <a:pt x="44" y="24"/>
                </a:lnTo>
                <a:lnTo>
                  <a:pt x="46" y="24"/>
                </a:lnTo>
                <a:lnTo>
                  <a:pt x="46" y="24"/>
                </a:lnTo>
                <a:lnTo>
                  <a:pt x="46" y="24"/>
                </a:lnTo>
                <a:lnTo>
                  <a:pt x="48" y="24"/>
                </a:lnTo>
                <a:lnTo>
                  <a:pt x="48" y="22"/>
                </a:lnTo>
                <a:lnTo>
                  <a:pt x="48" y="22"/>
                </a:lnTo>
                <a:lnTo>
                  <a:pt x="46" y="22"/>
                </a:lnTo>
                <a:lnTo>
                  <a:pt x="46" y="22"/>
                </a:lnTo>
                <a:lnTo>
                  <a:pt x="46" y="22"/>
                </a:lnTo>
                <a:lnTo>
                  <a:pt x="46" y="22"/>
                </a:lnTo>
                <a:lnTo>
                  <a:pt x="44" y="22"/>
                </a:lnTo>
                <a:lnTo>
                  <a:pt x="44" y="22"/>
                </a:lnTo>
                <a:lnTo>
                  <a:pt x="44" y="24"/>
                </a:lnTo>
                <a:lnTo>
                  <a:pt x="44" y="24"/>
                </a:lnTo>
                <a:lnTo>
                  <a:pt x="44" y="24"/>
                </a:lnTo>
                <a:lnTo>
                  <a:pt x="42" y="24"/>
                </a:lnTo>
                <a:lnTo>
                  <a:pt x="42" y="24"/>
                </a:lnTo>
                <a:lnTo>
                  <a:pt x="42" y="24"/>
                </a:lnTo>
                <a:lnTo>
                  <a:pt x="42" y="24"/>
                </a:lnTo>
                <a:lnTo>
                  <a:pt x="42" y="24"/>
                </a:lnTo>
                <a:lnTo>
                  <a:pt x="42" y="24"/>
                </a:lnTo>
                <a:lnTo>
                  <a:pt x="42" y="24"/>
                </a:lnTo>
                <a:lnTo>
                  <a:pt x="42" y="24"/>
                </a:lnTo>
                <a:lnTo>
                  <a:pt x="42" y="22"/>
                </a:lnTo>
                <a:lnTo>
                  <a:pt x="40" y="22"/>
                </a:lnTo>
                <a:lnTo>
                  <a:pt x="40" y="22"/>
                </a:lnTo>
                <a:lnTo>
                  <a:pt x="40" y="22"/>
                </a:lnTo>
                <a:lnTo>
                  <a:pt x="38" y="24"/>
                </a:lnTo>
                <a:lnTo>
                  <a:pt x="38" y="24"/>
                </a:lnTo>
                <a:lnTo>
                  <a:pt x="38" y="24"/>
                </a:lnTo>
                <a:lnTo>
                  <a:pt x="38" y="24"/>
                </a:lnTo>
                <a:lnTo>
                  <a:pt x="38" y="26"/>
                </a:lnTo>
                <a:lnTo>
                  <a:pt x="38" y="26"/>
                </a:lnTo>
                <a:lnTo>
                  <a:pt x="38" y="26"/>
                </a:lnTo>
                <a:lnTo>
                  <a:pt x="38" y="26"/>
                </a:lnTo>
                <a:lnTo>
                  <a:pt x="38" y="26"/>
                </a:lnTo>
                <a:lnTo>
                  <a:pt x="40" y="26"/>
                </a:lnTo>
                <a:lnTo>
                  <a:pt x="40" y="26"/>
                </a:lnTo>
                <a:lnTo>
                  <a:pt x="40" y="26"/>
                </a:lnTo>
                <a:lnTo>
                  <a:pt x="40" y="26"/>
                </a:lnTo>
                <a:lnTo>
                  <a:pt x="40" y="26"/>
                </a:lnTo>
                <a:lnTo>
                  <a:pt x="42" y="26"/>
                </a:lnTo>
                <a:lnTo>
                  <a:pt x="40" y="26"/>
                </a:lnTo>
                <a:lnTo>
                  <a:pt x="40" y="26"/>
                </a:lnTo>
                <a:lnTo>
                  <a:pt x="40" y="26"/>
                </a:lnTo>
                <a:lnTo>
                  <a:pt x="40" y="26"/>
                </a:lnTo>
                <a:lnTo>
                  <a:pt x="38" y="26"/>
                </a:lnTo>
                <a:lnTo>
                  <a:pt x="38" y="26"/>
                </a:lnTo>
                <a:lnTo>
                  <a:pt x="38" y="28"/>
                </a:lnTo>
                <a:lnTo>
                  <a:pt x="38" y="28"/>
                </a:lnTo>
                <a:lnTo>
                  <a:pt x="36" y="28"/>
                </a:lnTo>
                <a:lnTo>
                  <a:pt x="36" y="28"/>
                </a:lnTo>
                <a:lnTo>
                  <a:pt x="36" y="28"/>
                </a:lnTo>
                <a:lnTo>
                  <a:pt x="36" y="28"/>
                </a:lnTo>
                <a:lnTo>
                  <a:pt x="34" y="28"/>
                </a:lnTo>
                <a:lnTo>
                  <a:pt x="32" y="28"/>
                </a:lnTo>
                <a:lnTo>
                  <a:pt x="32" y="28"/>
                </a:lnTo>
                <a:lnTo>
                  <a:pt x="32" y="28"/>
                </a:lnTo>
                <a:lnTo>
                  <a:pt x="34" y="28"/>
                </a:lnTo>
                <a:lnTo>
                  <a:pt x="32" y="30"/>
                </a:lnTo>
                <a:lnTo>
                  <a:pt x="32" y="30"/>
                </a:lnTo>
                <a:lnTo>
                  <a:pt x="32" y="30"/>
                </a:lnTo>
                <a:lnTo>
                  <a:pt x="32" y="30"/>
                </a:lnTo>
                <a:lnTo>
                  <a:pt x="30" y="30"/>
                </a:lnTo>
                <a:lnTo>
                  <a:pt x="28" y="28"/>
                </a:lnTo>
                <a:lnTo>
                  <a:pt x="28" y="28"/>
                </a:lnTo>
                <a:lnTo>
                  <a:pt x="26" y="28"/>
                </a:lnTo>
                <a:lnTo>
                  <a:pt x="26" y="28"/>
                </a:lnTo>
                <a:lnTo>
                  <a:pt x="26" y="28"/>
                </a:lnTo>
                <a:lnTo>
                  <a:pt x="26" y="28"/>
                </a:lnTo>
                <a:lnTo>
                  <a:pt x="26" y="30"/>
                </a:lnTo>
                <a:lnTo>
                  <a:pt x="26" y="30"/>
                </a:lnTo>
                <a:lnTo>
                  <a:pt x="26" y="30"/>
                </a:lnTo>
                <a:lnTo>
                  <a:pt x="26" y="30"/>
                </a:lnTo>
                <a:lnTo>
                  <a:pt x="24" y="28"/>
                </a:lnTo>
                <a:lnTo>
                  <a:pt x="24" y="28"/>
                </a:lnTo>
                <a:lnTo>
                  <a:pt x="24" y="28"/>
                </a:lnTo>
                <a:lnTo>
                  <a:pt x="24" y="28"/>
                </a:lnTo>
                <a:lnTo>
                  <a:pt x="24" y="28"/>
                </a:lnTo>
                <a:lnTo>
                  <a:pt x="24" y="28"/>
                </a:lnTo>
                <a:lnTo>
                  <a:pt x="24" y="28"/>
                </a:lnTo>
                <a:lnTo>
                  <a:pt x="22" y="28"/>
                </a:lnTo>
                <a:lnTo>
                  <a:pt x="22" y="28"/>
                </a:lnTo>
                <a:lnTo>
                  <a:pt x="22" y="26"/>
                </a:lnTo>
                <a:lnTo>
                  <a:pt x="20" y="26"/>
                </a:lnTo>
                <a:lnTo>
                  <a:pt x="18" y="26"/>
                </a:lnTo>
                <a:lnTo>
                  <a:pt x="18" y="26"/>
                </a:lnTo>
                <a:lnTo>
                  <a:pt x="20" y="26"/>
                </a:lnTo>
                <a:lnTo>
                  <a:pt x="20" y="26"/>
                </a:lnTo>
                <a:lnTo>
                  <a:pt x="22" y="26"/>
                </a:lnTo>
                <a:lnTo>
                  <a:pt x="22" y="26"/>
                </a:lnTo>
                <a:lnTo>
                  <a:pt x="24" y="26"/>
                </a:lnTo>
                <a:lnTo>
                  <a:pt x="24" y="26"/>
                </a:lnTo>
                <a:lnTo>
                  <a:pt x="26" y="26"/>
                </a:lnTo>
                <a:lnTo>
                  <a:pt x="26" y="26"/>
                </a:lnTo>
                <a:lnTo>
                  <a:pt x="26" y="26"/>
                </a:lnTo>
                <a:lnTo>
                  <a:pt x="26" y="24"/>
                </a:lnTo>
                <a:lnTo>
                  <a:pt x="26" y="24"/>
                </a:lnTo>
                <a:lnTo>
                  <a:pt x="26" y="24"/>
                </a:lnTo>
                <a:lnTo>
                  <a:pt x="24" y="24"/>
                </a:lnTo>
                <a:lnTo>
                  <a:pt x="24" y="26"/>
                </a:lnTo>
                <a:lnTo>
                  <a:pt x="24" y="26"/>
                </a:lnTo>
                <a:lnTo>
                  <a:pt x="24" y="26"/>
                </a:lnTo>
                <a:lnTo>
                  <a:pt x="22" y="26"/>
                </a:lnTo>
                <a:lnTo>
                  <a:pt x="22" y="26"/>
                </a:lnTo>
                <a:lnTo>
                  <a:pt x="20" y="24"/>
                </a:lnTo>
                <a:lnTo>
                  <a:pt x="18" y="24"/>
                </a:lnTo>
                <a:lnTo>
                  <a:pt x="16" y="24"/>
                </a:lnTo>
                <a:lnTo>
                  <a:pt x="16" y="24"/>
                </a:lnTo>
                <a:lnTo>
                  <a:pt x="16" y="24"/>
                </a:lnTo>
                <a:lnTo>
                  <a:pt x="14" y="24"/>
                </a:lnTo>
                <a:lnTo>
                  <a:pt x="14" y="24"/>
                </a:lnTo>
                <a:lnTo>
                  <a:pt x="12" y="22"/>
                </a:lnTo>
                <a:lnTo>
                  <a:pt x="12" y="22"/>
                </a:lnTo>
                <a:lnTo>
                  <a:pt x="12" y="22"/>
                </a:lnTo>
                <a:lnTo>
                  <a:pt x="12" y="22"/>
                </a:lnTo>
                <a:lnTo>
                  <a:pt x="12" y="22"/>
                </a:lnTo>
                <a:lnTo>
                  <a:pt x="12" y="22"/>
                </a:lnTo>
                <a:lnTo>
                  <a:pt x="14" y="22"/>
                </a:lnTo>
                <a:lnTo>
                  <a:pt x="14" y="22"/>
                </a:lnTo>
                <a:lnTo>
                  <a:pt x="14" y="22"/>
                </a:lnTo>
                <a:lnTo>
                  <a:pt x="14" y="22"/>
                </a:lnTo>
                <a:lnTo>
                  <a:pt x="14" y="22"/>
                </a:lnTo>
                <a:lnTo>
                  <a:pt x="12" y="22"/>
                </a:lnTo>
                <a:lnTo>
                  <a:pt x="12" y="22"/>
                </a:lnTo>
                <a:lnTo>
                  <a:pt x="12" y="22"/>
                </a:lnTo>
                <a:lnTo>
                  <a:pt x="12" y="22"/>
                </a:lnTo>
                <a:lnTo>
                  <a:pt x="12" y="22"/>
                </a:lnTo>
                <a:lnTo>
                  <a:pt x="10" y="20"/>
                </a:lnTo>
                <a:lnTo>
                  <a:pt x="10" y="20"/>
                </a:lnTo>
                <a:lnTo>
                  <a:pt x="10" y="20"/>
                </a:lnTo>
                <a:lnTo>
                  <a:pt x="8" y="20"/>
                </a:lnTo>
                <a:lnTo>
                  <a:pt x="8" y="20"/>
                </a:lnTo>
                <a:lnTo>
                  <a:pt x="10" y="20"/>
                </a:lnTo>
                <a:lnTo>
                  <a:pt x="10" y="20"/>
                </a:lnTo>
                <a:lnTo>
                  <a:pt x="10" y="20"/>
                </a:lnTo>
                <a:lnTo>
                  <a:pt x="12" y="20"/>
                </a:lnTo>
                <a:lnTo>
                  <a:pt x="12" y="20"/>
                </a:lnTo>
                <a:lnTo>
                  <a:pt x="14" y="20"/>
                </a:lnTo>
                <a:lnTo>
                  <a:pt x="14" y="20"/>
                </a:lnTo>
                <a:lnTo>
                  <a:pt x="16" y="20"/>
                </a:lnTo>
                <a:lnTo>
                  <a:pt x="16" y="20"/>
                </a:lnTo>
                <a:lnTo>
                  <a:pt x="18" y="20"/>
                </a:lnTo>
                <a:lnTo>
                  <a:pt x="18" y="20"/>
                </a:lnTo>
                <a:lnTo>
                  <a:pt x="18" y="20"/>
                </a:lnTo>
                <a:lnTo>
                  <a:pt x="20" y="20"/>
                </a:lnTo>
                <a:lnTo>
                  <a:pt x="18" y="20"/>
                </a:lnTo>
                <a:lnTo>
                  <a:pt x="18" y="20"/>
                </a:lnTo>
                <a:lnTo>
                  <a:pt x="18" y="20"/>
                </a:lnTo>
                <a:lnTo>
                  <a:pt x="18" y="20"/>
                </a:lnTo>
                <a:lnTo>
                  <a:pt x="16" y="20"/>
                </a:lnTo>
                <a:lnTo>
                  <a:pt x="16" y="20"/>
                </a:lnTo>
                <a:lnTo>
                  <a:pt x="16" y="20"/>
                </a:lnTo>
                <a:lnTo>
                  <a:pt x="16" y="20"/>
                </a:lnTo>
                <a:lnTo>
                  <a:pt x="14" y="20"/>
                </a:lnTo>
                <a:lnTo>
                  <a:pt x="14" y="20"/>
                </a:lnTo>
                <a:lnTo>
                  <a:pt x="14" y="20"/>
                </a:lnTo>
                <a:lnTo>
                  <a:pt x="14" y="20"/>
                </a:lnTo>
                <a:lnTo>
                  <a:pt x="12" y="18"/>
                </a:lnTo>
                <a:lnTo>
                  <a:pt x="12" y="18"/>
                </a:lnTo>
                <a:lnTo>
                  <a:pt x="12" y="18"/>
                </a:lnTo>
                <a:lnTo>
                  <a:pt x="12" y="18"/>
                </a:lnTo>
                <a:lnTo>
                  <a:pt x="14" y="18"/>
                </a:lnTo>
                <a:lnTo>
                  <a:pt x="14" y="18"/>
                </a:lnTo>
                <a:lnTo>
                  <a:pt x="14" y="18"/>
                </a:lnTo>
                <a:lnTo>
                  <a:pt x="14" y="18"/>
                </a:lnTo>
                <a:lnTo>
                  <a:pt x="14" y="18"/>
                </a:lnTo>
                <a:lnTo>
                  <a:pt x="14" y="16"/>
                </a:lnTo>
                <a:lnTo>
                  <a:pt x="14" y="16"/>
                </a:lnTo>
                <a:lnTo>
                  <a:pt x="14" y="16"/>
                </a:lnTo>
                <a:lnTo>
                  <a:pt x="14" y="16"/>
                </a:lnTo>
                <a:lnTo>
                  <a:pt x="14" y="16"/>
                </a:lnTo>
                <a:lnTo>
                  <a:pt x="14" y="16"/>
                </a:lnTo>
                <a:lnTo>
                  <a:pt x="14" y="16"/>
                </a:lnTo>
                <a:lnTo>
                  <a:pt x="12" y="16"/>
                </a:lnTo>
                <a:lnTo>
                  <a:pt x="12" y="16"/>
                </a:lnTo>
                <a:lnTo>
                  <a:pt x="12" y="16"/>
                </a:lnTo>
                <a:lnTo>
                  <a:pt x="12" y="16"/>
                </a:lnTo>
                <a:lnTo>
                  <a:pt x="10" y="16"/>
                </a:lnTo>
                <a:lnTo>
                  <a:pt x="10" y="16"/>
                </a:lnTo>
                <a:lnTo>
                  <a:pt x="10" y="16"/>
                </a:lnTo>
                <a:lnTo>
                  <a:pt x="10" y="16"/>
                </a:lnTo>
                <a:lnTo>
                  <a:pt x="10" y="16"/>
                </a:lnTo>
                <a:lnTo>
                  <a:pt x="10" y="16"/>
                </a:lnTo>
                <a:lnTo>
                  <a:pt x="10" y="16"/>
                </a:lnTo>
                <a:lnTo>
                  <a:pt x="12" y="18"/>
                </a:lnTo>
                <a:lnTo>
                  <a:pt x="12" y="18"/>
                </a:lnTo>
                <a:lnTo>
                  <a:pt x="12" y="18"/>
                </a:lnTo>
                <a:lnTo>
                  <a:pt x="10" y="18"/>
                </a:lnTo>
                <a:lnTo>
                  <a:pt x="8" y="18"/>
                </a:lnTo>
                <a:lnTo>
                  <a:pt x="8" y="18"/>
                </a:lnTo>
                <a:lnTo>
                  <a:pt x="6" y="18"/>
                </a:lnTo>
                <a:lnTo>
                  <a:pt x="6" y="18"/>
                </a:lnTo>
                <a:lnTo>
                  <a:pt x="6" y="16"/>
                </a:lnTo>
                <a:lnTo>
                  <a:pt x="4" y="16"/>
                </a:lnTo>
                <a:lnTo>
                  <a:pt x="4" y="16"/>
                </a:lnTo>
                <a:lnTo>
                  <a:pt x="4" y="16"/>
                </a:lnTo>
                <a:lnTo>
                  <a:pt x="4" y="16"/>
                </a:lnTo>
                <a:lnTo>
                  <a:pt x="2" y="14"/>
                </a:lnTo>
                <a:lnTo>
                  <a:pt x="4" y="14"/>
                </a:lnTo>
                <a:lnTo>
                  <a:pt x="4" y="14"/>
                </a:lnTo>
                <a:lnTo>
                  <a:pt x="4" y="14"/>
                </a:lnTo>
                <a:lnTo>
                  <a:pt x="4" y="14"/>
                </a:lnTo>
                <a:lnTo>
                  <a:pt x="4" y="14"/>
                </a:lnTo>
                <a:lnTo>
                  <a:pt x="2" y="14"/>
                </a:lnTo>
                <a:lnTo>
                  <a:pt x="2" y="14"/>
                </a:lnTo>
                <a:lnTo>
                  <a:pt x="2" y="14"/>
                </a:lnTo>
                <a:lnTo>
                  <a:pt x="2" y="14"/>
                </a:lnTo>
                <a:lnTo>
                  <a:pt x="2" y="12"/>
                </a:lnTo>
                <a:lnTo>
                  <a:pt x="2" y="12"/>
                </a:lnTo>
                <a:lnTo>
                  <a:pt x="2" y="12"/>
                </a:lnTo>
                <a:lnTo>
                  <a:pt x="4" y="12"/>
                </a:lnTo>
                <a:lnTo>
                  <a:pt x="4" y="12"/>
                </a:lnTo>
                <a:lnTo>
                  <a:pt x="6" y="12"/>
                </a:lnTo>
                <a:lnTo>
                  <a:pt x="6" y="12"/>
                </a:lnTo>
                <a:lnTo>
                  <a:pt x="6" y="12"/>
                </a:lnTo>
                <a:lnTo>
                  <a:pt x="6" y="12"/>
                </a:lnTo>
                <a:lnTo>
                  <a:pt x="4" y="12"/>
                </a:lnTo>
                <a:lnTo>
                  <a:pt x="4" y="12"/>
                </a:lnTo>
                <a:lnTo>
                  <a:pt x="4" y="12"/>
                </a:lnTo>
                <a:lnTo>
                  <a:pt x="2" y="12"/>
                </a:lnTo>
                <a:lnTo>
                  <a:pt x="2" y="12"/>
                </a:lnTo>
                <a:lnTo>
                  <a:pt x="4" y="12"/>
                </a:lnTo>
                <a:lnTo>
                  <a:pt x="4" y="12"/>
                </a:lnTo>
                <a:lnTo>
                  <a:pt x="4" y="12"/>
                </a:lnTo>
                <a:lnTo>
                  <a:pt x="4" y="12"/>
                </a:lnTo>
                <a:lnTo>
                  <a:pt x="4" y="12"/>
                </a:lnTo>
                <a:lnTo>
                  <a:pt x="6" y="12"/>
                </a:lnTo>
                <a:lnTo>
                  <a:pt x="8" y="12"/>
                </a:lnTo>
                <a:lnTo>
                  <a:pt x="8" y="12"/>
                </a:lnTo>
                <a:lnTo>
                  <a:pt x="6" y="12"/>
                </a:lnTo>
                <a:lnTo>
                  <a:pt x="6" y="12"/>
                </a:lnTo>
                <a:lnTo>
                  <a:pt x="6" y="12"/>
                </a:lnTo>
                <a:lnTo>
                  <a:pt x="6" y="10"/>
                </a:lnTo>
                <a:lnTo>
                  <a:pt x="6" y="10"/>
                </a:lnTo>
                <a:lnTo>
                  <a:pt x="6" y="10"/>
                </a:lnTo>
                <a:lnTo>
                  <a:pt x="8" y="10"/>
                </a:lnTo>
                <a:lnTo>
                  <a:pt x="8" y="10"/>
                </a:lnTo>
                <a:lnTo>
                  <a:pt x="8" y="10"/>
                </a:lnTo>
                <a:lnTo>
                  <a:pt x="8" y="10"/>
                </a:lnTo>
                <a:lnTo>
                  <a:pt x="8" y="10"/>
                </a:lnTo>
                <a:lnTo>
                  <a:pt x="8" y="10"/>
                </a:lnTo>
                <a:lnTo>
                  <a:pt x="8" y="10"/>
                </a:lnTo>
                <a:lnTo>
                  <a:pt x="10" y="10"/>
                </a:lnTo>
                <a:lnTo>
                  <a:pt x="10" y="10"/>
                </a:lnTo>
                <a:lnTo>
                  <a:pt x="10" y="10"/>
                </a:lnTo>
                <a:lnTo>
                  <a:pt x="12" y="10"/>
                </a:lnTo>
                <a:lnTo>
                  <a:pt x="12" y="10"/>
                </a:lnTo>
                <a:lnTo>
                  <a:pt x="12" y="10"/>
                </a:lnTo>
                <a:lnTo>
                  <a:pt x="14" y="12"/>
                </a:lnTo>
                <a:lnTo>
                  <a:pt x="14" y="12"/>
                </a:lnTo>
                <a:lnTo>
                  <a:pt x="14" y="12"/>
                </a:lnTo>
                <a:lnTo>
                  <a:pt x="16" y="12"/>
                </a:lnTo>
                <a:lnTo>
                  <a:pt x="16" y="12"/>
                </a:lnTo>
                <a:lnTo>
                  <a:pt x="16" y="12"/>
                </a:lnTo>
                <a:lnTo>
                  <a:pt x="16" y="12"/>
                </a:lnTo>
                <a:lnTo>
                  <a:pt x="16" y="10"/>
                </a:lnTo>
                <a:lnTo>
                  <a:pt x="16" y="10"/>
                </a:lnTo>
                <a:lnTo>
                  <a:pt x="16" y="10"/>
                </a:lnTo>
                <a:lnTo>
                  <a:pt x="14" y="10"/>
                </a:lnTo>
                <a:lnTo>
                  <a:pt x="14" y="10"/>
                </a:lnTo>
                <a:lnTo>
                  <a:pt x="14" y="10"/>
                </a:lnTo>
                <a:lnTo>
                  <a:pt x="14" y="10"/>
                </a:lnTo>
                <a:lnTo>
                  <a:pt x="14" y="10"/>
                </a:lnTo>
                <a:lnTo>
                  <a:pt x="14" y="10"/>
                </a:lnTo>
                <a:lnTo>
                  <a:pt x="16" y="10"/>
                </a:lnTo>
                <a:lnTo>
                  <a:pt x="16" y="10"/>
                </a:lnTo>
                <a:lnTo>
                  <a:pt x="16" y="10"/>
                </a:lnTo>
                <a:lnTo>
                  <a:pt x="16" y="10"/>
                </a:lnTo>
                <a:lnTo>
                  <a:pt x="18" y="10"/>
                </a:lnTo>
                <a:lnTo>
                  <a:pt x="18" y="10"/>
                </a:lnTo>
                <a:lnTo>
                  <a:pt x="18" y="10"/>
                </a:lnTo>
                <a:lnTo>
                  <a:pt x="18" y="10"/>
                </a:lnTo>
                <a:lnTo>
                  <a:pt x="20" y="10"/>
                </a:lnTo>
                <a:lnTo>
                  <a:pt x="20" y="10"/>
                </a:lnTo>
                <a:lnTo>
                  <a:pt x="20" y="10"/>
                </a:lnTo>
                <a:lnTo>
                  <a:pt x="22" y="10"/>
                </a:lnTo>
                <a:lnTo>
                  <a:pt x="22" y="10"/>
                </a:lnTo>
                <a:lnTo>
                  <a:pt x="22" y="10"/>
                </a:lnTo>
                <a:lnTo>
                  <a:pt x="26" y="10"/>
                </a:lnTo>
                <a:lnTo>
                  <a:pt x="26" y="10"/>
                </a:lnTo>
                <a:lnTo>
                  <a:pt x="26" y="10"/>
                </a:lnTo>
                <a:lnTo>
                  <a:pt x="26" y="10"/>
                </a:lnTo>
                <a:lnTo>
                  <a:pt x="26" y="10"/>
                </a:lnTo>
                <a:lnTo>
                  <a:pt x="28" y="10"/>
                </a:lnTo>
                <a:lnTo>
                  <a:pt x="28" y="10"/>
                </a:lnTo>
                <a:lnTo>
                  <a:pt x="28" y="10"/>
                </a:lnTo>
                <a:lnTo>
                  <a:pt x="30" y="10"/>
                </a:lnTo>
                <a:lnTo>
                  <a:pt x="30" y="10"/>
                </a:lnTo>
                <a:lnTo>
                  <a:pt x="30" y="10"/>
                </a:lnTo>
                <a:lnTo>
                  <a:pt x="30" y="10"/>
                </a:lnTo>
                <a:lnTo>
                  <a:pt x="30" y="10"/>
                </a:lnTo>
                <a:lnTo>
                  <a:pt x="30" y="10"/>
                </a:lnTo>
                <a:lnTo>
                  <a:pt x="30" y="10"/>
                </a:lnTo>
                <a:lnTo>
                  <a:pt x="30" y="10"/>
                </a:lnTo>
                <a:lnTo>
                  <a:pt x="30" y="10"/>
                </a:lnTo>
                <a:lnTo>
                  <a:pt x="28" y="12"/>
                </a:lnTo>
                <a:lnTo>
                  <a:pt x="28" y="12"/>
                </a:lnTo>
                <a:lnTo>
                  <a:pt x="28" y="12"/>
                </a:lnTo>
                <a:lnTo>
                  <a:pt x="26" y="12"/>
                </a:lnTo>
                <a:lnTo>
                  <a:pt x="22" y="12"/>
                </a:lnTo>
                <a:lnTo>
                  <a:pt x="22" y="12"/>
                </a:lnTo>
                <a:lnTo>
                  <a:pt x="22" y="12"/>
                </a:lnTo>
                <a:lnTo>
                  <a:pt x="20" y="12"/>
                </a:lnTo>
                <a:lnTo>
                  <a:pt x="20" y="12"/>
                </a:lnTo>
                <a:lnTo>
                  <a:pt x="18" y="12"/>
                </a:lnTo>
                <a:lnTo>
                  <a:pt x="18" y="12"/>
                </a:lnTo>
                <a:lnTo>
                  <a:pt x="18" y="12"/>
                </a:lnTo>
                <a:lnTo>
                  <a:pt x="18" y="12"/>
                </a:lnTo>
                <a:lnTo>
                  <a:pt x="18" y="12"/>
                </a:lnTo>
                <a:lnTo>
                  <a:pt x="18" y="12"/>
                </a:lnTo>
                <a:lnTo>
                  <a:pt x="18" y="12"/>
                </a:lnTo>
                <a:lnTo>
                  <a:pt x="18" y="12"/>
                </a:lnTo>
                <a:lnTo>
                  <a:pt x="18" y="12"/>
                </a:lnTo>
                <a:lnTo>
                  <a:pt x="18" y="12"/>
                </a:lnTo>
                <a:lnTo>
                  <a:pt x="20" y="12"/>
                </a:lnTo>
                <a:lnTo>
                  <a:pt x="20" y="12"/>
                </a:lnTo>
                <a:lnTo>
                  <a:pt x="22" y="12"/>
                </a:lnTo>
                <a:lnTo>
                  <a:pt x="22" y="12"/>
                </a:lnTo>
                <a:lnTo>
                  <a:pt x="24" y="12"/>
                </a:lnTo>
                <a:lnTo>
                  <a:pt x="26" y="12"/>
                </a:lnTo>
                <a:lnTo>
                  <a:pt x="26" y="12"/>
                </a:lnTo>
                <a:lnTo>
                  <a:pt x="26" y="12"/>
                </a:lnTo>
                <a:lnTo>
                  <a:pt x="26" y="14"/>
                </a:lnTo>
                <a:lnTo>
                  <a:pt x="26" y="14"/>
                </a:lnTo>
                <a:lnTo>
                  <a:pt x="26" y="14"/>
                </a:lnTo>
                <a:lnTo>
                  <a:pt x="26" y="14"/>
                </a:lnTo>
                <a:lnTo>
                  <a:pt x="24" y="14"/>
                </a:lnTo>
                <a:lnTo>
                  <a:pt x="26" y="14"/>
                </a:lnTo>
                <a:lnTo>
                  <a:pt x="26" y="14"/>
                </a:lnTo>
                <a:lnTo>
                  <a:pt x="28" y="14"/>
                </a:lnTo>
                <a:lnTo>
                  <a:pt x="26" y="14"/>
                </a:lnTo>
                <a:lnTo>
                  <a:pt x="26" y="14"/>
                </a:lnTo>
                <a:lnTo>
                  <a:pt x="28" y="14"/>
                </a:lnTo>
                <a:lnTo>
                  <a:pt x="28" y="14"/>
                </a:lnTo>
                <a:lnTo>
                  <a:pt x="30" y="14"/>
                </a:lnTo>
                <a:lnTo>
                  <a:pt x="30" y="14"/>
                </a:lnTo>
                <a:lnTo>
                  <a:pt x="32" y="16"/>
                </a:lnTo>
                <a:lnTo>
                  <a:pt x="32" y="16"/>
                </a:lnTo>
                <a:lnTo>
                  <a:pt x="32" y="16"/>
                </a:lnTo>
                <a:lnTo>
                  <a:pt x="32" y="16"/>
                </a:lnTo>
                <a:lnTo>
                  <a:pt x="32" y="16"/>
                </a:lnTo>
                <a:close/>
                <a:moveTo>
                  <a:pt x="74" y="8"/>
                </a:moveTo>
                <a:lnTo>
                  <a:pt x="74" y="8"/>
                </a:lnTo>
                <a:lnTo>
                  <a:pt x="74" y="8"/>
                </a:lnTo>
                <a:lnTo>
                  <a:pt x="74" y="8"/>
                </a:lnTo>
                <a:lnTo>
                  <a:pt x="72" y="8"/>
                </a:lnTo>
                <a:lnTo>
                  <a:pt x="72" y="8"/>
                </a:lnTo>
                <a:lnTo>
                  <a:pt x="72" y="8"/>
                </a:lnTo>
                <a:lnTo>
                  <a:pt x="70" y="8"/>
                </a:lnTo>
                <a:lnTo>
                  <a:pt x="70" y="8"/>
                </a:lnTo>
                <a:lnTo>
                  <a:pt x="68" y="8"/>
                </a:lnTo>
                <a:lnTo>
                  <a:pt x="68" y="6"/>
                </a:lnTo>
                <a:lnTo>
                  <a:pt x="68" y="6"/>
                </a:lnTo>
                <a:lnTo>
                  <a:pt x="70" y="6"/>
                </a:lnTo>
                <a:lnTo>
                  <a:pt x="70" y="6"/>
                </a:lnTo>
                <a:lnTo>
                  <a:pt x="70" y="6"/>
                </a:lnTo>
                <a:lnTo>
                  <a:pt x="70" y="6"/>
                </a:lnTo>
                <a:lnTo>
                  <a:pt x="68" y="6"/>
                </a:lnTo>
                <a:lnTo>
                  <a:pt x="66" y="6"/>
                </a:lnTo>
                <a:lnTo>
                  <a:pt x="66" y="6"/>
                </a:lnTo>
                <a:lnTo>
                  <a:pt x="64" y="6"/>
                </a:lnTo>
                <a:lnTo>
                  <a:pt x="66" y="6"/>
                </a:lnTo>
                <a:lnTo>
                  <a:pt x="66" y="6"/>
                </a:lnTo>
                <a:lnTo>
                  <a:pt x="68" y="6"/>
                </a:lnTo>
                <a:lnTo>
                  <a:pt x="68" y="6"/>
                </a:lnTo>
                <a:lnTo>
                  <a:pt x="68" y="6"/>
                </a:lnTo>
                <a:lnTo>
                  <a:pt x="68" y="6"/>
                </a:lnTo>
                <a:lnTo>
                  <a:pt x="70" y="6"/>
                </a:lnTo>
                <a:lnTo>
                  <a:pt x="70" y="6"/>
                </a:lnTo>
                <a:lnTo>
                  <a:pt x="72" y="6"/>
                </a:lnTo>
                <a:lnTo>
                  <a:pt x="72" y="6"/>
                </a:lnTo>
                <a:lnTo>
                  <a:pt x="72" y="6"/>
                </a:lnTo>
                <a:lnTo>
                  <a:pt x="72" y="6"/>
                </a:lnTo>
                <a:lnTo>
                  <a:pt x="74" y="6"/>
                </a:lnTo>
                <a:lnTo>
                  <a:pt x="74" y="6"/>
                </a:lnTo>
                <a:lnTo>
                  <a:pt x="74" y="6"/>
                </a:lnTo>
                <a:lnTo>
                  <a:pt x="78" y="6"/>
                </a:lnTo>
                <a:lnTo>
                  <a:pt x="78" y="6"/>
                </a:lnTo>
                <a:lnTo>
                  <a:pt x="78" y="6"/>
                </a:lnTo>
                <a:lnTo>
                  <a:pt x="78" y="6"/>
                </a:lnTo>
                <a:lnTo>
                  <a:pt x="78" y="6"/>
                </a:lnTo>
                <a:lnTo>
                  <a:pt x="78" y="6"/>
                </a:lnTo>
                <a:lnTo>
                  <a:pt x="80" y="6"/>
                </a:lnTo>
                <a:lnTo>
                  <a:pt x="80" y="6"/>
                </a:lnTo>
                <a:lnTo>
                  <a:pt x="82" y="6"/>
                </a:lnTo>
                <a:lnTo>
                  <a:pt x="80" y="6"/>
                </a:lnTo>
                <a:lnTo>
                  <a:pt x="80" y="6"/>
                </a:lnTo>
                <a:lnTo>
                  <a:pt x="80" y="6"/>
                </a:lnTo>
                <a:lnTo>
                  <a:pt x="80" y="6"/>
                </a:lnTo>
                <a:lnTo>
                  <a:pt x="78" y="6"/>
                </a:lnTo>
                <a:lnTo>
                  <a:pt x="78" y="6"/>
                </a:lnTo>
                <a:lnTo>
                  <a:pt x="76" y="4"/>
                </a:lnTo>
                <a:lnTo>
                  <a:pt x="76" y="4"/>
                </a:lnTo>
                <a:lnTo>
                  <a:pt x="76" y="4"/>
                </a:lnTo>
                <a:lnTo>
                  <a:pt x="76" y="4"/>
                </a:lnTo>
                <a:lnTo>
                  <a:pt x="76" y="4"/>
                </a:lnTo>
                <a:lnTo>
                  <a:pt x="76" y="4"/>
                </a:lnTo>
                <a:lnTo>
                  <a:pt x="78" y="4"/>
                </a:lnTo>
                <a:lnTo>
                  <a:pt x="78" y="4"/>
                </a:lnTo>
                <a:lnTo>
                  <a:pt x="78" y="4"/>
                </a:lnTo>
                <a:lnTo>
                  <a:pt x="78" y="4"/>
                </a:lnTo>
                <a:lnTo>
                  <a:pt x="80" y="4"/>
                </a:lnTo>
                <a:lnTo>
                  <a:pt x="80" y="4"/>
                </a:lnTo>
                <a:lnTo>
                  <a:pt x="82" y="6"/>
                </a:lnTo>
                <a:lnTo>
                  <a:pt x="82" y="6"/>
                </a:lnTo>
                <a:lnTo>
                  <a:pt x="82" y="6"/>
                </a:lnTo>
                <a:lnTo>
                  <a:pt x="82" y="6"/>
                </a:lnTo>
                <a:lnTo>
                  <a:pt x="84" y="6"/>
                </a:lnTo>
                <a:lnTo>
                  <a:pt x="84" y="6"/>
                </a:lnTo>
                <a:lnTo>
                  <a:pt x="82" y="6"/>
                </a:lnTo>
                <a:lnTo>
                  <a:pt x="82" y="4"/>
                </a:lnTo>
                <a:lnTo>
                  <a:pt x="84" y="4"/>
                </a:lnTo>
                <a:lnTo>
                  <a:pt x="84" y="4"/>
                </a:lnTo>
                <a:lnTo>
                  <a:pt x="82" y="4"/>
                </a:lnTo>
                <a:lnTo>
                  <a:pt x="82" y="4"/>
                </a:lnTo>
                <a:lnTo>
                  <a:pt x="80" y="4"/>
                </a:lnTo>
                <a:lnTo>
                  <a:pt x="80" y="4"/>
                </a:lnTo>
                <a:lnTo>
                  <a:pt x="80" y="4"/>
                </a:lnTo>
                <a:lnTo>
                  <a:pt x="80" y="4"/>
                </a:lnTo>
                <a:lnTo>
                  <a:pt x="80" y="4"/>
                </a:lnTo>
                <a:lnTo>
                  <a:pt x="80" y="2"/>
                </a:lnTo>
                <a:lnTo>
                  <a:pt x="80" y="2"/>
                </a:lnTo>
                <a:lnTo>
                  <a:pt x="80" y="2"/>
                </a:lnTo>
                <a:lnTo>
                  <a:pt x="80" y="2"/>
                </a:lnTo>
                <a:lnTo>
                  <a:pt x="82" y="2"/>
                </a:lnTo>
                <a:lnTo>
                  <a:pt x="84" y="2"/>
                </a:lnTo>
                <a:lnTo>
                  <a:pt x="84" y="2"/>
                </a:lnTo>
                <a:lnTo>
                  <a:pt x="86" y="4"/>
                </a:lnTo>
                <a:lnTo>
                  <a:pt x="86" y="4"/>
                </a:lnTo>
                <a:lnTo>
                  <a:pt x="86" y="4"/>
                </a:lnTo>
                <a:lnTo>
                  <a:pt x="86" y="4"/>
                </a:lnTo>
                <a:lnTo>
                  <a:pt x="88" y="4"/>
                </a:lnTo>
                <a:lnTo>
                  <a:pt x="88" y="4"/>
                </a:lnTo>
                <a:lnTo>
                  <a:pt x="88" y="4"/>
                </a:lnTo>
                <a:lnTo>
                  <a:pt x="88" y="4"/>
                </a:lnTo>
                <a:lnTo>
                  <a:pt x="90" y="4"/>
                </a:lnTo>
                <a:lnTo>
                  <a:pt x="90" y="4"/>
                </a:lnTo>
                <a:lnTo>
                  <a:pt x="90" y="4"/>
                </a:lnTo>
                <a:lnTo>
                  <a:pt x="90" y="4"/>
                </a:lnTo>
                <a:lnTo>
                  <a:pt x="90" y="4"/>
                </a:lnTo>
                <a:lnTo>
                  <a:pt x="92" y="4"/>
                </a:lnTo>
                <a:lnTo>
                  <a:pt x="92" y="4"/>
                </a:lnTo>
                <a:lnTo>
                  <a:pt x="92" y="4"/>
                </a:lnTo>
                <a:lnTo>
                  <a:pt x="92" y="4"/>
                </a:lnTo>
                <a:lnTo>
                  <a:pt x="92" y="4"/>
                </a:lnTo>
                <a:lnTo>
                  <a:pt x="92" y="4"/>
                </a:lnTo>
                <a:lnTo>
                  <a:pt x="92" y="6"/>
                </a:lnTo>
                <a:lnTo>
                  <a:pt x="92" y="6"/>
                </a:lnTo>
                <a:lnTo>
                  <a:pt x="92" y="6"/>
                </a:lnTo>
                <a:lnTo>
                  <a:pt x="94" y="6"/>
                </a:lnTo>
                <a:lnTo>
                  <a:pt x="94" y="6"/>
                </a:lnTo>
                <a:lnTo>
                  <a:pt x="94" y="6"/>
                </a:lnTo>
                <a:lnTo>
                  <a:pt x="96" y="4"/>
                </a:lnTo>
                <a:lnTo>
                  <a:pt x="98" y="4"/>
                </a:lnTo>
                <a:lnTo>
                  <a:pt x="100" y="4"/>
                </a:lnTo>
                <a:lnTo>
                  <a:pt x="100" y="4"/>
                </a:lnTo>
                <a:lnTo>
                  <a:pt x="102" y="4"/>
                </a:lnTo>
                <a:lnTo>
                  <a:pt x="102" y="4"/>
                </a:lnTo>
                <a:lnTo>
                  <a:pt x="102" y="6"/>
                </a:lnTo>
                <a:lnTo>
                  <a:pt x="102" y="6"/>
                </a:lnTo>
                <a:lnTo>
                  <a:pt x="100" y="6"/>
                </a:lnTo>
                <a:lnTo>
                  <a:pt x="100" y="6"/>
                </a:lnTo>
                <a:lnTo>
                  <a:pt x="100" y="6"/>
                </a:lnTo>
                <a:lnTo>
                  <a:pt x="100" y="6"/>
                </a:lnTo>
                <a:lnTo>
                  <a:pt x="100" y="6"/>
                </a:lnTo>
                <a:lnTo>
                  <a:pt x="100" y="6"/>
                </a:lnTo>
                <a:lnTo>
                  <a:pt x="100" y="6"/>
                </a:lnTo>
                <a:lnTo>
                  <a:pt x="100" y="6"/>
                </a:lnTo>
                <a:lnTo>
                  <a:pt x="102" y="6"/>
                </a:lnTo>
                <a:lnTo>
                  <a:pt x="102" y="6"/>
                </a:lnTo>
                <a:lnTo>
                  <a:pt x="102" y="6"/>
                </a:lnTo>
                <a:lnTo>
                  <a:pt x="104" y="6"/>
                </a:lnTo>
                <a:lnTo>
                  <a:pt x="104" y="6"/>
                </a:lnTo>
                <a:lnTo>
                  <a:pt x="106" y="8"/>
                </a:lnTo>
                <a:lnTo>
                  <a:pt x="106" y="8"/>
                </a:lnTo>
                <a:lnTo>
                  <a:pt x="106" y="8"/>
                </a:lnTo>
                <a:lnTo>
                  <a:pt x="106" y="8"/>
                </a:lnTo>
                <a:lnTo>
                  <a:pt x="106" y="8"/>
                </a:lnTo>
                <a:lnTo>
                  <a:pt x="106" y="8"/>
                </a:lnTo>
                <a:lnTo>
                  <a:pt x="106" y="8"/>
                </a:lnTo>
                <a:lnTo>
                  <a:pt x="106" y="8"/>
                </a:lnTo>
                <a:lnTo>
                  <a:pt x="106" y="8"/>
                </a:lnTo>
                <a:lnTo>
                  <a:pt x="106" y="6"/>
                </a:lnTo>
                <a:lnTo>
                  <a:pt x="106" y="4"/>
                </a:lnTo>
                <a:lnTo>
                  <a:pt x="108" y="4"/>
                </a:lnTo>
                <a:lnTo>
                  <a:pt x="108" y="4"/>
                </a:lnTo>
                <a:lnTo>
                  <a:pt x="108" y="4"/>
                </a:lnTo>
                <a:lnTo>
                  <a:pt x="108" y="4"/>
                </a:lnTo>
                <a:lnTo>
                  <a:pt x="106" y="4"/>
                </a:lnTo>
                <a:lnTo>
                  <a:pt x="106" y="4"/>
                </a:lnTo>
                <a:lnTo>
                  <a:pt x="106" y="4"/>
                </a:lnTo>
                <a:lnTo>
                  <a:pt x="106" y="4"/>
                </a:lnTo>
                <a:lnTo>
                  <a:pt x="106" y="2"/>
                </a:lnTo>
                <a:lnTo>
                  <a:pt x="106" y="2"/>
                </a:lnTo>
                <a:lnTo>
                  <a:pt x="106" y="2"/>
                </a:lnTo>
                <a:lnTo>
                  <a:pt x="108" y="2"/>
                </a:lnTo>
                <a:lnTo>
                  <a:pt x="108" y="4"/>
                </a:lnTo>
                <a:lnTo>
                  <a:pt x="108" y="4"/>
                </a:lnTo>
                <a:lnTo>
                  <a:pt x="108" y="4"/>
                </a:lnTo>
                <a:lnTo>
                  <a:pt x="108" y="4"/>
                </a:lnTo>
                <a:lnTo>
                  <a:pt x="108" y="4"/>
                </a:lnTo>
                <a:lnTo>
                  <a:pt x="110" y="4"/>
                </a:lnTo>
                <a:lnTo>
                  <a:pt x="110" y="4"/>
                </a:lnTo>
                <a:lnTo>
                  <a:pt x="110" y="4"/>
                </a:lnTo>
                <a:lnTo>
                  <a:pt x="110" y="2"/>
                </a:lnTo>
                <a:lnTo>
                  <a:pt x="110" y="2"/>
                </a:lnTo>
                <a:lnTo>
                  <a:pt x="110" y="2"/>
                </a:lnTo>
                <a:lnTo>
                  <a:pt x="112" y="2"/>
                </a:lnTo>
                <a:lnTo>
                  <a:pt x="114" y="2"/>
                </a:lnTo>
                <a:lnTo>
                  <a:pt x="114" y="2"/>
                </a:lnTo>
                <a:lnTo>
                  <a:pt x="114" y="2"/>
                </a:lnTo>
                <a:lnTo>
                  <a:pt x="114" y="2"/>
                </a:lnTo>
                <a:lnTo>
                  <a:pt x="114" y="4"/>
                </a:lnTo>
                <a:lnTo>
                  <a:pt x="114" y="4"/>
                </a:lnTo>
                <a:lnTo>
                  <a:pt x="114" y="4"/>
                </a:lnTo>
                <a:lnTo>
                  <a:pt x="114" y="4"/>
                </a:lnTo>
                <a:lnTo>
                  <a:pt x="112" y="4"/>
                </a:lnTo>
                <a:lnTo>
                  <a:pt x="112" y="4"/>
                </a:lnTo>
                <a:lnTo>
                  <a:pt x="112" y="4"/>
                </a:lnTo>
                <a:lnTo>
                  <a:pt x="114" y="4"/>
                </a:lnTo>
                <a:lnTo>
                  <a:pt x="114" y="4"/>
                </a:lnTo>
                <a:lnTo>
                  <a:pt x="114" y="4"/>
                </a:lnTo>
                <a:lnTo>
                  <a:pt x="114" y="4"/>
                </a:lnTo>
                <a:lnTo>
                  <a:pt x="114" y="4"/>
                </a:lnTo>
                <a:lnTo>
                  <a:pt x="114" y="4"/>
                </a:lnTo>
                <a:lnTo>
                  <a:pt x="114" y="4"/>
                </a:lnTo>
                <a:lnTo>
                  <a:pt x="114" y="4"/>
                </a:lnTo>
                <a:lnTo>
                  <a:pt x="114" y="4"/>
                </a:lnTo>
                <a:lnTo>
                  <a:pt x="112" y="4"/>
                </a:lnTo>
                <a:lnTo>
                  <a:pt x="112" y="4"/>
                </a:lnTo>
                <a:lnTo>
                  <a:pt x="112" y="6"/>
                </a:lnTo>
                <a:lnTo>
                  <a:pt x="112" y="6"/>
                </a:lnTo>
                <a:lnTo>
                  <a:pt x="114" y="6"/>
                </a:lnTo>
                <a:lnTo>
                  <a:pt x="114" y="6"/>
                </a:lnTo>
                <a:lnTo>
                  <a:pt x="114" y="6"/>
                </a:lnTo>
                <a:lnTo>
                  <a:pt x="114" y="6"/>
                </a:lnTo>
                <a:lnTo>
                  <a:pt x="114" y="6"/>
                </a:lnTo>
                <a:lnTo>
                  <a:pt x="114" y="6"/>
                </a:lnTo>
                <a:lnTo>
                  <a:pt x="114" y="6"/>
                </a:lnTo>
                <a:lnTo>
                  <a:pt x="114" y="6"/>
                </a:lnTo>
                <a:lnTo>
                  <a:pt x="114" y="6"/>
                </a:lnTo>
                <a:lnTo>
                  <a:pt x="116" y="6"/>
                </a:lnTo>
                <a:lnTo>
                  <a:pt x="116" y="6"/>
                </a:lnTo>
                <a:lnTo>
                  <a:pt x="116" y="6"/>
                </a:lnTo>
                <a:lnTo>
                  <a:pt x="116" y="6"/>
                </a:lnTo>
                <a:lnTo>
                  <a:pt x="116" y="6"/>
                </a:lnTo>
                <a:lnTo>
                  <a:pt x="118" y="6"/>
                </a:lnTo>
                <a:lnTo>
                  <a:pt x="118" y="6"/>
                </a:lnTo>
                <a:lnTo>
                  <a:pt x="118" y="6"/>
                </a:lnTo>
                <a:lnTo>
                  <a:pt x="118" y="6"/>
                </a:lnTo>
                <a:lnTo>
                  <a:pt x="118" y="6"/>
                </a:lnTo>
                <a:lnTo>
                  <a:pt x="118" y="4"/>
                </a:lnTo>
                <a:lnTo>
                  <a:pt x="118" y="4"/>
                </a:lnTo>
                <a:lnTo>
                  <a:pt x="118" y="4"/>
                </a:lnTo>
                <a:lnTo>
                  <a:pt x="118" y="4"/>
                </a:lnTo>
                <a:lnTo>
                  <a:pt x="120" y="4"/>
                </a:lnTo>
                <a:lnTo>
                  <a:pt x="120" y="4"/>
                </a:lnTo>
                <a:lnTo>
                  <a:pt x="120" y="4"/>
                </a:lnTo>
                <a:lnTo>
                  <a:pt x="120" y="4"/>
                </a:lnTo>
                <a:lnTo>
                  <a:pt x="122" y="4"/>
                </a:lnTo>
                <a:lnTo>
                  <a:pt x="120" y="4"/>
                </a:lnTo>
                <a:lnTo>
                  <a:pt x="120" y="4"/>
                </a:lnTo>
                <a:lnTo>
                  <a:pt x="120" y="4"/>
                </a:lnTo>
                <a:lnTo>
                  <a:pt x="120" y="4"/>
                </a:lnTo>
                <a:lnTo>
                  <a:pt x="120" y="4"/>
                </a:lnTo>
                <a:lnTo>
                  <a:pt x="122" y="4"/>
                </a:lnTo>
                <a:lnTo>
                  <a:pt x="124" y="4"/>
                </a:lnTo>
                <a:lnTo>
                  <a:pt x="124" y="4"/>
                </a:lnTo>
                <a:lnTo>
                  <a:pt x="124" y="4"/>
                </a:lnTo>
                <a:lnTo>
                  <a:pt x="124" y="4"/>
                </a:lnTo>
                <a:lnTo>
                  <a:pt x="124" y="4"/>
                </a:lnTo>
                <a:lnTo>
                  <a:pt x="124" y="4"/>
                </a:lnTo>
                <a:lnTo>
                  <a:pt x="122" y="4"/>
                </a:lnTo>
                <a:lnTo>
                  <a:pt x="122" y="4"/>
                </a:lnTo>
                <a:lnTo>
                  <a:pt x="122" y="4"/>
                </a:lnTo>
                <a:lnTo>
                  <a:pt x="122" y="4"/>
                </a:lnTo>
                <a:lnTo>
                  <a:pt x="122" y="4"/>
                </a:lnTo>
                <a:lnTo>
                  <a:pt x="122" y="4"/>
                </a:lnTo>
                <a:lnTo>
                  <a:pt x="124" y="4"/>
                </a:lnTo>
                <a:lnTo>
                  <a:pt x="124" y="4"/>
                </a:lnTo>
                <a:lnTo>
                  <a:pt x="124" y="4"/>
                </a:lnTo>
                <a:lnTo>
                  <a:pt x="126" y="4"/>
                </a:lnTo>
                <a:lnTo>
                  <a:pt x="126" y="4"/>
                </a:lnTo>
                <a:lnTo>
                  <a:pt x="126" y="4"/>
                </a:lnTo>
                <a:lnTo>
                  <a:pt x="126" y="4"/>
                </a:lnTo>
                <a:lnTo>
                  <a:pt x="126" y="4"/>
                </a:lnTo>
                <a:lnTo>
                  <a:pt x="126" y="4"/>
                </a:lnTo>
                <a:lnTo>
                  <a:pt x="126" y="4"/>
                </a:lnTo>
                <a:lnTo>
                  <a:pt x="126" y="4"/>
                </a:lnTo>
                <a:lnTo>
                  <a:pt x="126" y="4"/>
                </a:lnTo>
                <a:lnTo>
                  <a:pt x="126" y="4"/>
                </a:lnTo>
                <a:lnTo>
                  <a:pt x="128" y="4"/>
                </a:lnTo>
                <a:lnTo>
                  <a:pt x="128" y="4"/>
                </a:lnTo>
                <a:lnTo>
                  <a:pt x="128" y="4"/>
                </a:lnTo>
                <a:lnTo>
                  <a:pt x="128" y="4"/>
                </a:lnTo>
                <a:lnTo>
                  <a:pt x="128" y="4"/>
                </a:lnTo>
                <a:lnTo>
                  <a:pt x="128" y="4"/>
                </a:lnTo>
                <a:lnTo>
                  <a:pt x="128" y="4"/>
                </a:lnTo>
                <a:lnTo>
                  <a:pt x="128" y="4"/>
                </a:lnTo>
                <a:lnTo>
                  <a:pt x="128" y="4"/>
                </a:lnTo>
                <a:lnTo>
                  <a:pt x="128" y="4"/>
                </a:lnTo>
                <a:lnTo>
                  <a:pt x="128" y="4"/>
                </a:lnTo>
                <a:lnTo>
                  <a:pt x="128" y="4"/>
                </a:lnTo>
                <a:lnTo>
                  <a:pt x="130" y="4"/>
                </a:lnTo>
                <a:lnTo>
                  <a:pt x="130" y="4"/>
                </a:lnTo>
                <a:lnTo>
                  <a:pt x="132" y="4"/>
                </a:lnTo>
                <a:lnTo>
                  <a:pt x="132" y="4"/>
                </a:lnTo>
                <a:lnTo>
                  <a:pt x="134" y="4"/>
                </a:lnTo>
                <a:lnTo>
                  <a:pt x="132" y="4"/>
                </a:lnTo>
                <a:lnTo>
                  <a:pt x="132" y="4"/>
                </a:lnTo>
                <a:lnTo>
                  <a:pt x="132" y="4"/>
                </a:lnTo>
                <a:lnTo>
                  <a:pt x="132" y="6"/>
                </a:lnTo>
                <a:lnTo>
                  <a:pt x="134" y="6"/>
                </a:lnTo>
                <a:lnTo>
                  <a:pt x="134" y="6"/>
                </a:lnTo>
                <a:lnTo>
                  <a:pt x="134" y="6"/>
                </a:lnTo>
                <a:lnTo>
                  <a:pt x="136" y="6"/>
                </a:lnTo>
                <a:lnTo>
                  <a:pt x="136" y="6"/>
                </a:lnTo>
                <a:lnTo>
                  <a:pt x="136" y="6"/>
                </a:lnTo>
                <a:lnTo>
                  <a:pt x="138" y="6"/>
                </a:lnTo>
                <a:lnTo>
                  <a:pt x="138" y="6"/>
                </a:lnTo>
                <a:lnTo>
                  <a:pt x="140" y="6"/>
                </a:lnTo>
                <a:lnTo>
                  <a:pt x="142" y="6"/>
                </a:lnTo>
                <a:lnTo>
                  <a:pt x="144" y="6"/>
                </a:lnTo>
                <a:lnTo>
                  <a:pt x="146" y="6"/>
                </a:lnTo>
                <a:lnTo>
                  <a:pt x="146" y="6"/>
                </a:lnTo>
                <a:lnTo>
                  <a:pt x="148" y="6"/>
                </a:lnTo>
                <a:lnTo>
                  <a:pt x="148" y="6"/>
                </a:lnTo>
                <a:lnTo>
                  <a:pt x="150" y="6"/>
                </a:lnTo>
                <a:lnTo>
                  <a:pt x="150" y="6"/>
                </a:lnTo>
                <a:lnTo>
                  <a:pt x="150" y="6"/>
                </a:lnTo>
                <a:lnTo>
                  <a:pt x="150" y="8"/>
                </a:lnTo>
                <a:lnTo>
                  <a:pt x="150" y="8"/>
                </a:lnTo>
                <a:lnTo>
                  <a:pt x="150" y="8"/>
                </a:lnTo>
                <a:lnTo>
                  <a:pt x="150" y="8"/>
                </a:lnTo>
                <a:lnTo>
                  <a:pt x="152" y="8"/>
                </a:lnTo>
                <a:lnTo>
                  <a:pt x="152" y="8"/>
                </a:lnTo>
                <a:lnTo>
                  <a:pt x="152" y="8"/>
                </a:lnTo>
                <a:lnTo>
                  <a:pt x="152" y="10"/>
                </a:lnTo>
                <a:lnTo>
                  <a:pt x="152" y="10"/>
                </a:lnTo>
                <a:lnTo>
                  <a:pt x="150" y="10"/>
                </a:lnTo>
                <a:lnTo>
                  <a:pt x="150" y="10"/>
                </a:lnTo>
                <a:lnTo>
                  <a:pt x="150" y="10"/>
                </a:lnTo>
                <a:lnTo>
                  <a:pt x="148" y="10"/>
                </a:lnTo>
                <a:lnTo>
                  <a:pt x="148" y="10"/>
                </a:lnTo>
                <a:lnTo>
                  <a:pt x="148" y="10"/>
                </a:lnTo>
                <a:lnTo>
                  <a:pt x="148" y="10"/>
                </a:lnTo>
                <a:lnTo>
                  <a:pt x="148" y="10"/>
                </a:lnTo>
                <a:lnTo>
                  <a:pt x="148" y="10"/>
                </a:lnTo>
                <a:lnTo>
                  <a:pt x="146" y="10"/>
                </a:lnTo>
                <a:lnTo>
                  <a:pt x="146" y="10"/>
                </a:lnTo>
                <a:lnTo>
                  <a:pt x="146" y="10"/>
                </a:lnTo>
                <a:lnTo>
                  <a:pt x="146" y="12"/>
                </a:lnTo>
                <a:lnTo>
                  <a:pt x="144" y="12"/>
                </a:lnTo>
                <a:lnTo>
                  <a:pt x="142" y="12"/>
                </a:lnTo>
                <a:lnTo>
                  <a:pt x="140" y="12"/>
                </a:lnTo>
                <a:lnTo>
                  <a:pt x="140" y="12"/>
                </a:lnTo>
                <a:lnTo>
                  <a:pt x="140" y="12"/>
                </a:lnTo>
                <a:lnTo>
                  <a:pt x="142" y="12"/>
                </a:lnTo>
                <a:lnTo>
                  <a:pt x="142" y="14"/>
                </a:lnTo>
                <a:lnTo>
                  <a:pt x="142" y="14"/>
                </a:lnTo>
                <a:lnTo>
                  <a:pt x="140" y="14"/>
                </a:lnTo>
                <a:lnTo>
                  <a:pt x="140" y="14"/>
                </a:lnTo>
                <a:lnTo>
                  <a:pt x="140" y="14"/>
                </a:lnTo>
                <a:lnTo>
                  <a:pt x="140" y="14"/>
                </a:lnTo>
                <a:lnTo>
                  <a:pt x="138" y="14"/>
                </a:lnTo>
                <a:lnTo>
                  <a:pt x="138" y="14"/>
                </a:lnTo>
                <a:lnTo>
                  <a:pt x="138" y="14"/>
                </a:lnTo>
                <a:lnTo>
                  <a:pt x="138" y="16"/>
                </a:lnTo>
                <a:lnTo>
                  <a:pt x="136" y="16"/>
                </a:lnTo>
                <a:lnTo>
                  <a:pt x="136" y="16"/>
                </a:lnTo>
                <a:lnTo>
                  <a:pt x="136" y="16"/>
                </a:lnTo>
                <a:lnTo>
                  <a:pt x="136" y="16"/>
                </a:lnTo>
                <a:lnTo>
                  <a:pt x="134" y="16"/>
                </a:lnTo>
                <a:lnTo>
                  <a:pt x="134" y="16"/>
                </a:lnTo>
                <a:lnTo>
                  <a:pt x="134" y="16"/>
                </a:lnTo>
                <a:lnTo>
                  <a:pt x="132" y="16"/>
                </a:lnTo>
                <a:lnTo>
                  <a:pt x="132" y="14"/>
                </a:lnTo>
                <a:lnTo>
                  <a:pt x="132" y="16"/>
                </a:lnTo>
                <a:lnTo>
                  <a:pt x="132" y="16"/>
                </a:lnTo>
                <a:lnTo>
                  <a:pt x="132" y="16"/>
                </a:lnTo>
                <a:lnTo>
                  <a:pt x="130" y="16"/>
                </a:lnTo>
                <a:lnTo>
                  <a:pt x="130" y="16"/>
                </a:lnTo>
                <a:lnTo>
                  <a:pt x="130" y="16"/>
                </a:lnTo>
                <a:lnTo>
                  <a:pt x="130" y="16"/>
                </a:lnTo>
                <a:lnTo>
                  <a:pt x="130" y="16"/>
                </a:lnTo>
                <a:lnTo>
                  <a:pt x="128" y="16"/>
                </a:lnTo>
                <a:lnTo>
                  <a:pt x="128" y="16"/>
                </a:lnTo>
                <a:lnTo>
                  <a:pt x="128" y="16"/>
                </a:lnTo>
                <a:lnTo>
                  <a:pt x="128" y="16"/>
                </a:lnTo>
                <a:lnTo>
                  <a:pt x="128" y="16"/>
                </a:lnTo>
                <a:lnTo>
                  <a:pt x="128" y="16"/>
                </a:lnTo>
                <a:lnTo>
                  <a:pt x="128" y="16"/>
                </a:lnTo>
                <a:lnTo>
                  <a:pt x="128" y="16"/>
                </a:lnTo>
                <a:lnTo>
                  <a:pt x="126" y="18"/>
                </a:lnTo>
                <a:lnTo>
                  <a:pt x="126" y="18"/>
                </a:lnTo>
                <a:lnTo>
                  <a:pt x="124" y="18"/>
                </a:lnTo>
                <a:lnTo>
                  <a:pt x="124" y="18"/>
                </a:lnTo>
                <a:lnTo>
                  <a:pt x="122" y="18"/>
                </a:lnTo>
                <a:lnTo>
                  <a:pt x="122" y="18"/>
                </a:lnTo>
                <a:lnTo>
                  <a:pt x="122" y="18"/>
                </a:lnTo>
                <a:lnTo>
                  <a:pt x="120" y="18"/>
                </a:lnTo>
                <a:lnTo>
                  <a:pt x="120" y="18"/>
                </a:lnTo>
                <a:lnTo>
                  <a:pt x="118" y="18"/>
                </a:lnTo>
                <a:lnTo>
                  <a:pt x="118" y="18"/>
                </a:lnTo>
                <a:lnTo>
                  <a:pt x="116" y="16"/>
                </a:lnTo>
                <a:lnTo>
                  <a:pt x="114" y="16"/>
                </a:lnTo>
                <a:lnTo>
                  <a:pt x="114" y="16"/>
                </a:lnTo>
                <a:lnTo>
                  <a:pt x="114" y="16"/>
                </a:lnTo>
                <a:lnTo>
                  <a:pt x="114" y="16"/>
                </a:lnTo>
                <a:lnTo>
                  <a:pt x="114" y="16"/>
                </a:lnTo>
                <a:lnTo>
                  <a:pt x="112" y="16"/>
                </a:lnTo>
                <a:lnTo>
                  <a:pt x="112" y="16"/>
                </a:lnTo>
                <a:lnTo>
                  <a:pt x="112" y="16"/>
                </a:lnTo>
                <a:lnTo>
                  <a:pt x="112" y="16"/>
                </a:lnTo>
                <a:lnTo>
                  <a:pt x="112" y="16"/>
                </a:lnTo>
                <a:lnTo>
                  <a:pt x="112" y="14"/>
                </a:lnTo>
                <a:lnTo>
                  <a:pt x="112" y="14"/>
                </a:lnTo>
                <a:lnTo>
                  <a:pt x="114" y="14"/>
                </a:lnTo>
                <a:lnTo>
                  <a:pt x="114" y="14"/>
                </a:lnTo>
                <a:lnTo>
                  <a:pt x="112" y="14"/>
                </a:lnTo>
                <a:lnTo>
                  <a:pt x="112" y="14"/>
                </a:lnTo>
                <a:lnTo>
                  <a:pt x="110" y="14"/>
                </a:lnTo>
                <a:lnTo>
                  <a:pt x="110" y="14"/>
                </a:lnTo>
                <a:lnTo>
                  <a:pt x="108" y="14"/>
                </a:lnTo>
                <a:lnTo>
                  <a:pt x="108" y="14"/>
                </a:lnTo>
                <a:lnTo>
                  <a:pt x="108" y="14"/>
                </a:lnTo>
                <a:lnTo>
                  <a:pt x="108" y="14"/>
                </a:lnTo>
                <a:lnTo>
                  <a:pt x="106" y="14"/>
                </a:lnTo>
                <a:lnTo>
                  <a:pt x="106" y="14"/>
                </a:lnTo>
                <a:lnTo>
                  <a:pt x="104" y="14"/>
                </a:lnTo>
                <a:lnTo>
                  <a:pt x="104" y="16"/>
                </a:lnTo>
                <a:lnTo>
                  <a:pt x="104" y="16"/>
                </a:lnTo>
                <a:lnTo>
                  <a:pt x="104" y="16"/>
                </a:lnTo>
                <a:lnTo>
                  <a:pt x="104" y="16"/>
                </a:lnTo>
                <a:lnTo>
                  <a:pt x="102" y="16"/>
                </a:lnTo>
                <a:lnTo>
                  <a:pt x="102" y="16"/>
                </a:lnTo>
                <a:lnTo>
                  <a:pt x="102" y="14"/>
                </a:lnTo>
                <a:lnTo>
                  <a:pt x="102" y="14"/>
                </a:lnTo>
                <a:lnTo>
                  <a:pt x="102" y="14"/>
                </a:lnTo>
                <a:lnTo>
                  <a:pt x="100" y="14"/>
                </a:lnTo>
                <a:lnTo>
                  <a:pt x="100" y="14"/>
                </a:lnTo>
                <a:lnTo>
                  <a:pt x="100" y="14"/>
                </a:lnTo>
                <a:lnTo>
                  <a:pt x="98" y="14"/>
                </a:lnTo>
                <a:lnTo>
                  <a:pt x="98" y="16"/>
                </a:lnTo>
                <a:lnTo>
                  <a:pt x="96" y="16"/>
                </a:lnTo>
                <a:lnTo>
                  <a:pt x="96" y="16"/>
                </a:lnTo>
                <a:lnTo>
                  <a:pt x="94" y="14"/>
                </a:lnTo>
                <a:lnTo>
                  <a:pt x="94" y="14"/>
                </a:lnTo>
                <a:lnTo>
                  <a:pt x="94" y="14"/>
                </a:lnTo>
                <a:lnTo>
                  <a:pt x="94" y="14"/>
                </a:lnTo>
                <a:lnTo>
                  <a:pt x="94" y="14"/>
                </a:lnTo>
                <a:lnTo>
                  <a:pt x="92" y="14"/>
                </a:lnTo>
                <a:lnTo>
                  <a:pt x="92" y="14"/>
                </a:lnTo>
                <a:lnTo>
                  <a:pt x="90" y="14"/>
                </a:lnTo>
                <a:lnTo>
                  <a:pt x="90" y="14"/>
                </a:lnTo>
                <a:lnTo>
                  <a:pt x="88" y="14"/>
                </a:lnTo>
                <a:lnTo>
                  <a:pt x="88" y="14"/>
                </a:lnTo>
                <a:lnTo>
                  <a:pt x="86" y="14"/>
                </a:lnTo>
                <a:lnTo>
                  <a:pt x="86" y="14"/>
                </a:lnTo>
                <a:lnTo>
                  <a:pt x="84" y="12"/>
                </a:lnTo>
                <a:lnTo>
                  <a:pt x="84" y="12"/>
                </a:lnTo>
                <a:lnTo>
                  <a:pt x="84" y="12"/>
                </a:lnTo>
                <a:lnTo>
                  <a:pt x="84" y="12"/>
                </a:lnTo>
                <a:lnTo>
                  <a:pt x="84" y="12"/>
                </a:lnTo>
                <a:lnTo>
                  <a:pt x="84" y="12"/>
                </a:lnTo>
                <a:lnTo>
                  <a:pt x="84" y="12"/>
                </a:lnTo>
                <a:lnTo>
                  <a:pt x="86" y="12"/>
                </a:lnTo>
                <a:lnTo>
                  <a:pt x="86" y="12"/>
                </a:lnTo>
                <a:lnTo>
                  <a:pt x="88" y="12"/>
                </a:lnTo>
                <a:lnTo>
                  <a:pt x="88" y="12"/>
                </a:lnTo>
                <a:lnTo>
                  <a:pt x="88" y="12"/>
                </a:lnTo>
                <a:lnTo>
                  <a:pt x="88" y="12"/>
                </a:lnTo>
                <a:lnTo>
                  <a:pt x="88" y="12"/>
                </a:lnTo>
                <a:lnTo>
                  <a:pt x="90" y="12"/>
                </a:lnTo>
                <a:lnTo>
                  <a:pt x="90" y="12"/>
                </a:lnTo>
                <a:lnTo>
                  <a:pt x="90" y="12"/>
                </a:lnTo>
                <a:lnTo>
                  <a:pt x="90" y="12"/>
                </a:lnTo>
                <a:lnTo>
                  <a:pt x="90" y="12"/>
                </a:lnTo>
                <a:lnTo>
                  <a:pt x="90" y="12"/>
                </a:lnTo>
                <a:lnTo>
                  <a:pt x="92" y="12"/>
                </a:lnTo>
                <a:lnTo>
                  <a:pt x="92" y="12"/>
                </a:lnTo>
                <a:lnTo>
                  <a:pt x="94" y="12"/>
                </a:lnTo>
                <a:lnTo>
                  <a:pt x="94" y="12"/>
                </a:lnTo>
                <a:lnTo>
                  <a:pt x="94" y="12"/>
                </a:lnTo>
                <a:lnTo>
                  <a:pt x="96" y="12"/>
                </a:lnTo>
                <a:lnTo>
                  <a:pt x="96" y="12"/>
                </a:lnTo>
                <a:lnTo>
                  <a:pt x="96" y="12"/>
                </a:lnTo>
                <a:lnTo>
                  <a:pt x="96" y="12"/>
                </a:lnTo>
                <a:lnTo>
                  <a:pt x="96" y="12"/>
                </a:lnTo>
                <a:lnTo>
                  <a:pt x="98" y="12"/>
                </a:lnTo>
                <a:lnTo>
                  <a:pt x="98" y="12"/>
                </a:lnTo>
                <a:lnTo>
                  <a:pt x="96" y="12"/>
                </a:lnTo>
                <a:lnTo>
                  <a:pt x="96" y="12"/>
                </a:lnTo>
                <a:lnTo>
                  <a:pt x="96" y="12"/>
                </a:lnTo>
                <a:lnTo>
                  <a:pt x="94" y="12"/>
                </a:lnTo>
                <a:lnTo>
                  <a:pt x="94" y="12"/>
                </a:lnTo>
                <a:lnTo>
                  <a:pt x="92" y="12"/>
                </a:lnTo>
                <a:lnTo>
                  <a:pt x="92" y="12"/>
                </a:lnTo>
                <a:lnTo>
                  <a:pt x="90" y="12"/>
                </a:lnTo>
                <a:lnTo>
                  <a:pt x="96" y="12"/>
                </a:lnTo>
                <a:lnTo>
                  <a:pt x="96" y="10"/>
                </a:lnTo>
                <a:lnTo>
                  <a:pt x="98" y="10"/>
                </a:lnTo>
                <a:lnTo>
                  <a:pt x="98" y="10"/>
                </a:lnTo>
                <a:lnTo>
                  <a:pt x="100" y="10"/>
                </a:lnTo>
                <a:lnTo>
                  <a:pt x="100" y="10"/>
                </a:lnTo>
                <a:lnTo>
                  <a:pt x="102" y="12"/>
                </a:lnTo>
                <a:lnTo>
                  <a:pt x="102" y="12"/>
                </a:lnTo>
                <a:lnTo>
                  <a:pt x="102" y="12"/>
                </a:lnTo>
                <a:lnTo>
                  <a:pt x="104" y="12"/>
                </a:lnTo>
                <a:lnTo>
                  <a:pt x="104" y="12"/>
                </a:lnTo>
                <a:lnTo>
                  <a:pt x="104" y="10"/>
                </a:lnTo>
                <a:lnTo>
                  <a:pt x="104" y="10"/>
                </a:lnTo>
                <a:lnTo>
                  <a:pt x="104" y="10"/>
                </a:lnTo>
                <a:lnTo>
                  <a:pt x="104" y="10"/>
                </a:lnTo>
                <a:lnTo>
                  <a:pt x="106" y="10"/>
                </a:lnTo>
                <a:lnTo>
                  <a:pt x="106" y="10"/>
                </a:lnTo>
                <a:lnTo>
                  <a:pt x="108" y="10"/>
                </a:lnTo>
                <a:lnTo>
                  <a:pt x="108" y="10"/>
                </a:lnTo>
                <a:lnTo>
                  <a:pt x="108" y="10"/>
                </a:lnTo>
                <a:lnTo>
                  <a:pt x="106" y="10"/>
                </a:lnTo>
                <a:lnTo>
                  <a:pt x="106" y="10"/>
                </a:lnTo>
                <a:lnTo>
                  <a:pt x="106" y="10"/>
                </a:lnTo>
                <a:lnTo>
                  <a:pt x="106" y="10"/>
                </a:lnTo>
                <a:lnTo>
                  <a:pt x="104" y="10"/>
                </a:lnTo>
                <a:lnTo>
                  <a:pt x="104" y="10"/>
                </a:lnTo>
                <a:lnTo>
                  <a:pt x="104" y="10"/>
                </a:lnTo>
                <a:lnTo>
                  <a:pt x="102" y="10"/>
                </a:lnTo>
                <a:lnTo>
                  <a:pt x="102" y="10"/>
                </a:lnTo>
                <a:lnTo>
                  <a:pt x="102" y="10"/>
                </a:lnTo>
                <a:lnTo>
                  <a:pt x="102" y="10"/>
                </a:lnTo>
                <a:lnTo>
                  <a:pt x="102" y="10"/>
                </a:lnTo>
                <a:lnTo>
                  <a:pt x="104" y="10"/>
                </a:lnTo>
                <a:lnTo>
                  <a:pt x="102" y="10"/>
                </a:lnTo>
                <a:lnTo>
                  <a:pt x="102" y="10"/>
                </a:lnTo>
                <a:lnTo>
                  <a:pt x="102" y="10"/>
                </a:lnTo>
                <a:lnTo>
                  <a:pt x="98" y="10"/>
                </a:lnTo>
                <a:lnTo>
                  <a:pt x="96" y="10"/>
                </a:lnTo>
                <a:lnTo>
                  <a:pt x="94" y="10"/>
                </a:lnTo>
                <a:lnTo>
                  <a:pt x="92" y="10"/>
                </a:lnTo>
                <a:lnTo>
                  <a:pt x="92" y="10"/>
                </a:lnTo>
                <a:lnTo>
                  <a:pt x="92" y="10"/>
                </a:lnTo>
                <a:lnTo>
                  <a:pt x="90" y="10"/>
                </a:lnTo>
                <a:lnTo>
                  <a:pt x="90" y="10"/>
                </a:lnTo>
                <a:lnTo>
                  <a:pt x="90" y="10"/>
                </a:lnTo>
                <a:lnTo>
                  <a:pt x="90" y="10"/>
                </a:lnTo>
                <a:lnTo>
                  <a:pt x="88" y="10"/>
                </a:lnTo>
                <a:lnTo>
                  <a:pt x="88" y="10"/>
                </a:lnTo>
                <a:lnTo>
                  <a:pt x="86" y="10"/>
                </a:lnTo>
                <a:lnTo>
                  <a:pt x="86" y="10"/>
                </a:lnTo>
                <a:lnTo>
                  <a:pt x="82" y="12"/>
                </a:lnTo>
                <a:lnTo>
                  <a:pt x="82" y="12"/>
                </a:lnTo>
                <a:lnTo>
                  <a:pt x="82" y="12"/>
                </a:lnTo>
                <a:lnTo>
                  <a:pt x="82" y="10"/>
                </a:lnTo>
                <a:lnTo>
                  <a:pt x="82" y="10"/>
                </a:lnTo>
                <a:lnTo>
                  <a:pt x="82" y="10"/>
                </a:lnTo>
                <a:lnTo>
                  <a:pt x="80" y="10"/>
                </a:lnTo>
                <a:lnTo>
                  <a:pt x="78" y="10"/>
                </a:lnTo>
                <a:lnTo>
                  <a:pt x="76" y="10"/>
                </a:lnTo>
                <a:lnTo>
                  <a:pt x="76" y="10"/>
                </a:lnTo>
                <a:lnTo>
                  <a:pt x="76" y="10"/>
                </a:lnTo>
                <a:lnTo>
                  <a:pt x="74" y="10"/>
                </a:lnTo>
                <a:lnTo>
                  <a:pt x="74" y="10"/>
                </a:lnTo>
                <a:lnTo>
                  <a:pt x="74" y="10"/>
                </a:lnTo>
                <a:lnTo>
                  <a:pt x="74" y="10"/>
                </a:lnTo>
                <a:lnTo>
                  <a:pt x="72" y="10"/>
                </a:lnTo>
                <a:lnTo>
                  <a:pt x="72" y="10"/>
                </a:lnTo>
                <a:lnTo>
                  <a:pt x="72" y="10"/>
                </a:lnTo>
                <a:lnTo>
                  <a:pt x="70" y="10"/>
                </a:lnTo>
                <a:lnTo>
                  <a:pt x="68" y="8"/>
                </a:lnTo>
                <a:lnTo>
                  <a:pt x="70" y="8"/>
                </a:lnTo>
                <a:lnTo>
                  <a:pt x="70" y="8"/>
                </a:lnTo>
                <a:lnTo>
                  <a:pt x="72" y="8"/>
                </a:lnTo>
                <a:lnTo>
                  <a:pt x="72" y="8"/>
                </a:lnTo>
                <a:lnTo>
                  <a:pt x="72" y="8"/>
                </a:lnTo>
                <a:lnTo>
                  <a:pt x="74" y="8"/>
                </a:lnTo>
                <a:lnTo>
                  <a:pt x="74" y="8"/>
                </a:lnTo>
                <a:lnTo>
                  <a:pt x="74" y="8"/>
                </a:lnTo>
                <a:lnTo>
                  <a:pt x="74" y="8"/>
                </a:lnTo>
                <a:lnTo>
                  <a:pt x="74"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0" name="Freeform 16"/>
          <p:cNvSpPr>
            <a:spLocks/>
          </p:cNvSpPr>
          <p:nvPr/>
        </p:nvSpPr>
        <p:spPr bwMode="auto">
          <a:xfrm>
            <a:off x="4832350" y="4081463"/>
            <a:ext cx="311150" cy="314325"/>
          </a:xfrm>
          <a:custGeom>
            <a:avLst/>
            <a:gdLst/>
            <a:ahLst/>
            <a:cxnLst>
              <a:cxn ang="0">
                <a:pos x="192" y="14"/>
              </a:cxn>
              <a:cxn ang="0">
                <a:pos x="184" y="16"/>
              </a:cxn>
              <a:cxn ang="0">
                <a:pos x="176" y="22"/>
              </a:cxn>
              <a:cxn ang="0">
                <a:pos x="172" y="22"/>
              </a:cxn>
              <a:cxn ang="0">
                <a:pos x="168" y="16"/>
              </a:cxn>
              <a:cxn ang="0">
                <a:pos x="138" y="22"/>
              </a:cxn>
              <a:cxn ang="0">
                <a:pos x="134" y="66"/>
              </a:cxn>
              <a:cxn ang="0">
                <a:pos x="122" y="84"/>
              </a:cxn>
              <a:cxn ang="0">
                <a:pos x="118" y="100"/>
              </a:cxn>
              <a:cxn ang="0">
                <a:pos x="118" y="124"/>
              </a:cxn>
              <a:cxn ang="0">
                <a:pos x="116" y="144"/>
              </a:cxn>
              <a:cxn ang="0">
                <a:pos x="114" y="184"/>
              </a:cxn>
              <a:cxn ang="0">
                <a:pos x="106" y="194"/>
              </a:cxn>
              <a:cxn ang="0">
                <a:pos x="104" y="196"/>
              </a:cxn>
              <a:cxn ang="0">
                <a:pos x="100" y="198"/>
              </a:cxn>
              <a:cxn ang="0">
                <a:pos x="84" y="196"/>
              </a:cxn>
              <a:cxn ang="0">
                <a:pos x="78" y="194"/>
              </a:cxn>
              <a:cxn ang="0">
                <a:pos x="76" y="186"/>
              </a:cxn>
              <a:cxn ang="0">
                <a:pos x="74" y="184"/>
              </a:cxn>
              <a:cxn ang="0">
                <a:pos x="68" y="192"/>
              </a:cxn>
              <a:cxn ang="0">
                <a:pos x="60" y="190"/>
              </a:cxn>
              <a:cxn ang="0">
                <a:pos x="54" y="182"/>
              </a:cxn>
              <a:cxn ang="0">
                <a:pos x="52" y="178"/>
              </a:cxn>
              <a:cxn ang="0">
                <a:pos x="48" y="166"/>
              </a:cxn>
              <a:cxn ang="0">
                <a:pos x="46" y="160"/>
              </a:cxn>
              <a:cxn ang="0">
                <a:pos x="44" y="156"/>
              </a:cxn>
              <a:cxn ang="0">
                <a:pos x="44" y="150"/>
              </a:cxn>
              <a:cxn ang="0">
                <a:pos x="42" y="140"/>
              </a:cxn>
              <a:cxn ang="0">
                <a:pos x="42" y="132"/>
              </a:cxn>
              <a:cxn ang="0">
                <a:pos x="40" y="124"/>
              </a:cxn>
              <a:cxn ang="0">
                <a:pos x="38" y="116"/>
              </a:cxn>
              <a:cxn ang="0">
                <a:pos x="38" y="106"/>
              </a:cxn>
              <a:cxn ang="0">
                <a:pos x="38" y="102"/>
              </a:cxn>
              <a:cxn ang="0">
                <a:pos x="40" y="96"/>
              </a:cxn>
              <a:cxn ang="0">
                <a:pos x="34" y="82"/>
              </a:cxn>
              <a:cxn ang="0">
                <a:pos x="30" y="74"/>
              </a:cxn>
              <a:cxn ang="0">
                <a:pos x="24" y="62"/>
              </a:cxn>
              <a:cxn ang="0">
                <a:pos x="22" y="54"/>
              </a:cxn>
              <a:cxn ang="0">
                <a:pos x="18" y="50"/>
              </a:cxn>
              <a:cxn ang="0">
                <a:pos x="16" y="42"/>
              </a:cxn>
              <a:cxn ang="0">
                <a:pos x="10" y="30"/>
              </a:cxn>
              <a:cxn ang="0">
                <a:pos x="6" y="26"/>
              </a:cxn>
              <a:cxn ang="0">
                <a:pos x="2" y="16"/>
              </a:cxn>
              <a:cxn ang="0">
                <a:pos x="2" y="6"/>
              </a:cxn>
              <a:cxn ang="0">
                <a:pos x="6" y="2"/>
              </a:cxn>
              <a:cxn ang="0">
                <a:pos x="16" y="2"/>
              </a:cxn>
              <a:cxn ang="0">
                <a:pos x="24" y="0"/>
              </a:cxn>
              <a:cxn ang="0">
                <a:pos x="32" y="6"/>
              </a:cxn>
              <a:cxn ang="0">
                <a:pos x="38" y="6"/>
              </a:cxn>
              <a:cxn ang="0">
                <a:pos x="82" y="6"/>
              </a:cxn>
              <a:cxn ang="0">
                <a:pos x="100" y="8"/>
              </a:cxn>
              <a:cxn ang="0">
                <a:pos x="108" y="14"/>
              </a:cxn>
              <a:cxn ang="0">
                <a:pos x="116" y="14"/>
              </a:cxn>
              <a:cxn ang="0">
                <a:pos x="124" y="14"/>
              </a:cxn>
              <a:cxn ang="0">
                <a:pos x="132" y="16"/>
              </a:cxn>
              <a:cxn ang="0">
                <a:pos x="140" y="16"/>
              </a:cxn>
              <a:cxn ang="0">
                <a:pos x="170" y="10"/>
              </a:cxn>
              <a:cxn ang="0">
                <a:pos x="188" y="8"/>
              </a:cxn>
              <a:cxn ang="0">
                <a:pos x="194" y="10"/>
              </a:cxn>
            </a:cxnLst>
            <a:rect l="0" t="0" r="r" b="b"/>
            <a:pathLst>
              <a:path w="196" h="198">
                <a:moveTo>
                  <a:pt x="196" y="14"/>
                </a:moveTo>
                <a:lnTo>
                  <a:pt x="196" y="14"/>
                </a:lnTo>
                <a:lnTo>
                  <a:pt x="196" y="12"/>
                </a:lnTo>
                <a:lnTo>
                  <a:pt x="194" y="14"/>
                </a:lnTo>
                <a:lnTo>
                  <a:pt x="194" y="14"/>
                </a:lnTo>
                <a:lnTo>
                  <a:pt x="194" y="14"/>
                </a:lnTo>
                <a:lnTo>
                  <a:pt x="192" y="14"/>
                </a:lnTo>
                <a:lnTo>
                  <a:pt x="192" y="14"/>
                </a:lnTo>
                <a:lnTo>
                  <a:pt x="192" y="14"/>
                </a:lnTo>
                <a:lnTo>
                  <a:pt x="190" y="14"/>
                </a:lnTo>
                <a:lnTo>
                  <a:pt x="188" y="16"/>
                </a:lnTo>
                <a:lnTo>
                  <a:pt x="186" y="18"/>
                </a:lnTo>
                <a:lnTo>
                  <a:pt x="186" y="18"/>
                </a:lnTo>
                <a:lnTo>
                  <a:pt x="186" y="18"/>
                </a:lnTo>
                <a:lnTo>
                  <a:pt x="186" y="18"/>
                </a:lnTo>
                <a:lnTo>
                  <a:pt x="184" y="16"/>
                </a:lnTo>
                <a:lnTo>
                  <a:pt x="184" y="16"/>
                </a:lnTo>
                <a:lnTo>
                  <a:pt x="184" y="16"/>
                </a:lnTo>
                <a:lnTo>
                  <a:pt x="184" y="16"/>
                </a:lnTo>
                <a:lnTo>
                  <a:pt x="184" y="16"/>
                </a:lnTo>
                <a:lnTo>
                  <a:pt x="182" y="16"/>
                </a:lnTo>
                <a:lnTo>
                  <a:pt x="178" y="20"/>
                </a:lnTo>
                <a:lnTo>
                  <a:pt x="178" y="20"/>
                </a:lnTo>
                <a:lnTo>
                  <a:pt x="176" y="20"/>
                </a:lnTo>
                <a:lnTo>
                  <a:pt x="176" y="20"/>
                </a:lnTo>
                <a:lnTo>
                  <a:pt x="176" y="20"/>
                </a:lnTo>
                <a:lnTo>
                  <a:pt x="176" y="22"/>
                </a:lnTo>
                <a:lnTo>
                  <a:pt x="176" y="22"/>
                </a:lnTo>
                <a:lnTo>
                  <a:pt x="176" y="22"/>
                </a:lnTo>
                <a:lnTo>
                  <a:pt x="174" y="24"/>
                </a:lnTo>
                <a:lnTo>
                  <a:pt x="172" y="24"/>
                </a:lnTo>
                <a:lnTo>
                  <a:pt x="172" y="24"/>
                </a:lnTo>
                <a:lnTo>
                  <a:pt x="172" y="24"/>
                </a:lnTo>
                <a:lnTo>
                  <a:pt x="172" y="24"/>
                </a:lnTo>
                <a:lnTo>
                  <a:pt x="172" y="22"/>
                </a:lnTo>
                <a:lnTo>
                  <a:pt x="172" y="22"/>
                </a:lnTo>
                <a:lnTo>
                  <a:pt x="172" y="20"/>
                </a:lnTo>
                <a:lnTo>
                  <a:pt x="170" y="20"/>
                </a:lnTo>
                <a:lnTo>
                  <a:pt x="170" y="20"/>
                </a:lnTo>
                <a:lnTo>
                  <a:pt x="170" y="20"/>
                </a:lnTo>
                <a:lnTo>
                  <a:pt x="170" y="20"/>
                </a:lnTo>
                <a:lnTo>
                  <a:pt x="168" y="18"/>
                </a:lnTo>
                <a:lnTo>
                  <a:pt x="168" y="18"/>
                </a:lnTo>
                <a:lnTo>
                  <a:pt x="168" y="18"/>
                </a:lnTo>
                <a:lnTo>
                  <a:pt x="168" y="16"/>
                </a:lnTo>
                <a:lnTo>
                  <a:pt x="168" y="16"/>
                </a:lnTo>
                <a:lnTo>
                  <a:pt x="168" y="16"/>
                </a:lnTo>
                <a:lnTo>
                  <a:pt x="164" y="16"/>
                </a:lnTo>
                <a:lnTo>
                  <a:pt x="158" y="18"/>
                </a:lnTo>
                <a:lnTo>
                  <a:pt x="156" y="18"/>
                </a:lnTo>
                <a:lnTo>
                  <a:pt x="154" y="20"/>
                </a:lnTo>
                <a:lnTo>
                  <a:pt x="146" y="20"/>
                </a:lnTo>
                <a:lnTo>
                  <a:pt x="142" y="22"/>
                </a:lnTo>
                <a:lnTo>
                  <a:pt x="138" y="22"/>
                </a:lnTo>
                <a:lnTo>
                  <a:pt x="134" y="22"/>
                </a:lnTo>
                <a:lnTo>
                  <a:pt x="134" y="22"/>
                </a:lnTo>
                <a:lnTo>
                  <a:pt x="134" y="24"/>
                </a:lnTo>
                <a:lnTo>
                  <a:pt x="134" y="28"/>
                </a:lnTo>
                <a:lnTo>
                  <a:pt x="134" y="36"/>
                </a:lnTo>
                <a:lnTo>
                  <a:pt x="134" y="50"/>
                </a:lnTo>
                <a:lnTo>
                  <a:pt x="134" y="52"/>
                </a:lnTo>
                <a:lnTo>
                  <a:pt x="134" y="64"/>
                </a:lnTo>
                <a:lnTo>
                  <a:pt x="134" y="66"/>
                </a:lnTo>
                <a:lnTo>
                  <a:pt x="134" y="66"/>
                </a:lnTo>
                <a:lnTo>
                  <a:pt x="132" y="72"/>
                </a:lnTo>
                <a:lnTo>
                  <a:pt x="132" y="76"/>
                </a:lnTo>
                <a:lnTo>
                  <a:pt x="132" y="82"/>
                </a:lnTo>
                <a:lnTo>
                  <a:pt x="132" y="82"/>
                </a:lnTo>
                <a:lnTo>
                  <a:pt x="132" y="82"/>
                </a:lnTo>
                <a:lnTo>
                  <a:pt x="132" y="84"/>
                </a:lnTo>
                <a:lnTo>
                  <a:pt x="128" y="84"/>
                </a:lnTo>
                <a:lnTo>
                  <a:pt x="122" y="84"/>
                </a:lnTo>
                <a:lnTo>
                  <a:pt x="118" y="84"/>
                </a:lnTo>
                <a:lnTo>
                  <a:pt x="118" y="84"/>
                </a:lnTo>
                <a:lnTo>
                  <a:pt x="118" y="84"/>
                </a:lnTo>
                <a:lnTo>
                  <a:pt x="118" y="88"/>
                </a:lnTo>
                <a:lnTo>
                  <a:pt x="118" y="92"/>
                </a:lnTo>
                <a:lnTo>
                  <a:pt x="118" y="96"/>
                </a:lnTo>
                <a:lnTo>
                  <a:pt x="118" y="98"/>
                </a:lnTo>
                <a:lnTo>
                  <a:pt x="118" y="100"/>
                </a:lnTo>
                <a:lnTo>
                  <a:pt x="118" y="100"/>
                </a:lnTo>
                <a:lnTo>
                  <a:pt x="118" y="102"/>
                </a:lnTo>
                <a:lnTo>
                  <a:pt x="118" y="104"/>
                </a:lnTo>
                <a:lnTo>
                  <a:pt x="118" y="108"/>
                </a:lnTo>
                <a:lnTo>
                  <a:pt x="118" y="110"/>
                </a:lnTo>
                <a:lnTo>
                  <a:pt x="118" y="112"/>
                </a:lnTo>
                <a:lnTo>
                  <a:pt x="118" y="114"/>
                </a:lnTo>
                <a:lnTo>
                  <a:pt x="118" y="116"/>
                </a:lnTo>
                <a:lnTo>
                  <a:pt x="118" y="120"/>
                </a:lnTo>
                <a:lnTo>
                  <a:pt x="118" y="124"/>
                </a:lnTo>
                <a:lnTo>
                  <a:pt x="116" y="126"/>
                </a:lnTo>
                <a:lnTo>
                  <a:pt x="116" y="128"/>
                </a:lnTo>
                <a:lnTo>
                  <a:pt x="116" y="130"/>
                </a:lnTo>
                <a:lnTo>
                  <a:pt x="116" y="130"/>
                </a:lnTo>
                <a:lnTo>
                  <a:pt x="116" y="130"/>
                </a:lnTo>
                <a:lnTo>
                  <a:pt x="116" y="134"/>
                </a:lnTo>
                <a:lnTo>
                  <a:pt x="116" y="136"/>
                </a:lnTo>
                <a:lnTo>
                  <a:pt x="116" y="140"/>
                </a:lnTo>
                <a:lnTo>
                  <a:pt x="116" y="144"/>
                </a:lnTo>
                <a:lnTo>
                  <a:pt x="116" y="148"/>
                </a:lnTo>
                <a:lnTo>
                  <a:pt x="116" y="156"/>
                </a:lnTo>
                <a:lnTo>
                  <a:pt x="116" y="166"/>
                </a:lnTo>
                <a:lnTo>
                  <a:pt x="116" y="172"/>
                </a:lnTo>
                <a:lnTo>
                  <a:pt x="116" y="172"/>
                </a:lnTo>
                <a:lnTo>
                  <a:pt x="114" y="174"/>
                </a:lnTo>
                <a:lnTo>
                  <a:pt x="114" y="176"/>
                </a:lnTo>
                <a:lnTo>
                  <a:pt x="114" y="180"/>
                </a:lnTo>
                <a:lnTo>
                  <a:pt x="114" y="184"/>
                </a:lnTo>
                <a:lnTo>
                  <a:pt x="114" y="188"/>
                </a:lnTo>
                <a:lnTo>
                  <a:pt x="114" y="190"/>
                </a:lnTo>
                <a:lnTo>
                  <a:pt x="112" y="190"/>
                </a:lnTo>
                <a:lnTo>
                  <a:pt x="112" y="192"/>
                </a:lnTo>
                <a:lnTo>
                  <a:pt x="110" y="190"/>
                </a:lnTo>
                <a:lnTo>
                  <a:pt x="108" y="192"/>
                </a:lnTo>
                <a:lnTo>
                  <a:pt x="108" y="192"/>
                </a:lnTo>
                <a:lnTo>
                  <a:pt x="106" y="194"/>
                </a:lnTo>
                <a:lnTo>
                  <a:pt x="106" y="194"/>
                </a:lnTo>
                <a:lnTo>
                  <a:pt x="106" y="194"/>
                </a:lnTo>
                <a:lnTo>
                  <a:pt x="106" y="194"/>
                </a:lnTo>
                <a:lnTo>
                  <a:pt x="106" y="194"/>
                </a:lnTo>
                <a:lnTo>
                  <a:pt x="104" y="196"/>
                </a:lnTo>
                <a:lnTo>
                  <a:pt x="104" y="194"/>
                </a:lnTo>
                <a:lnTo>
                  <a:pt x="104" y="194"/>
                </a:lnTo>
                <a:lnTo>
                  <a:pt x="104" y="194"/>
                </a:lnTo>
                <a:lnTo>
                  <a:pt x="104" y="196"/>
                </a:lnTo>
                <a:lnTo>
                  <a:pt x="104" y="196"/>
                </a:lnTo>
                <a:lnTo>
                  <a:pt x="104" y="196"/>
                </a:lnTo>
                <a:lnTo>
                  <a:pt x="104" y="198"/>
                </a:lnTo>
                <a:lnTo>
                  <a:pt x="104" y="198"/>
                </a:lnTo>
                <a:lnTo>
                  <a:pt x="102" y="198"/>
                </a:lnTo>
                <a:lnTo>
                  <a:pt x="102" y="198"/>
                </a:lnTo>
                <a:lnTo>
                  <a:pt x="102" y="198"/>
                </a:lnTo>
                <a:lnTo>
                  <a:pt x="100" y="198"/>
                </a:lnTo>
                <a:lnTo>
                  <a:pt x="100" y="198"/>
                </a:lnTo>
                <a:lnTo>
                  <a:pt x="100" y="198"/>
                </a:lnTo>
                <a:lnTo>
                  <a:pt x="98" y="198"/>
                </a:lnTo>
                <a:lnTo>
                  <a:pt x="96" y="196"/>
                </a:lnTo>
                <a:lnTo>
                  <a:pt x="90" y="198"/>
                </a:lnTo>
                <a:lnTo>
                  <a:pt x="88" y="198"/>
                </a:lnTo>
                <a:lnTo>
                  <a:pt x="86" y="198"/>
                </a:lnTo>
                <a:lnTo>
                  <a:pt x="86" y="196"/>
                </a:lnTo>
                <a:lnTo>
                  <a:pt x="86" y="196"/>
                </a:lnTo>
                <a:lnTo>
                  <a:pt x="86" y="196"/>
                </a:lnTo>
                <a:lnTo>
                  <a:pt x="84" y="196"/>
                </a:lnTo>
                <a:lnTo>
                  <a:pt x="82" y="196"/>
                </a:lnTo>
                <a:lnTo>
                  <a:pt x="82" y="196"/>
                </a:lnTo>
                <a:lnTo>
                  <a:pt x="82" y="196"/>
                </a:lnTo>
                <a:lnTo>
                  <a:pt x="80" y="196"/>
                </a:lnTo>
                <a:lnTo>
                  <a:pt x="80" y="196"/>
                </a:lnTo>
                <a:lnTo>
                  <a:pt x="80" y="194"/>
                </a:lnTo>
                <a:lnTo>
                  <a:pt x="80" y="194"/>
                </a:lnTo>
                <a:lnTo>
                  <a:pt x="78" y="194"/>
                </a:lnTo>
                <a:lnTo>
                  <a:pt x="78" y="194"/>
                </a:lnTo>
                <a:lnTo>
                  <a:pt x="78" y="194"/>
                </a:lnTo>
                <a:lnTo>
                  <a:pt x="78" y="194"/>
                </a:lnTo>
                <a:lnTo>
                  <a:pt x="76" y="192"/>
                </a:lnTo>
                <a:lnTo>
                  <a:pt x="78" y="190"/>
                </a:lnTo>
                <a:lnTo>
                  <a:pt x="78" y="190"/>
                </a:lnTo>
                <a:lnTo>
                  <a:pt x="78" y="188"/>
                </a:lnTo>
                <a:lnTo>
                  <a:pt x="78" y="188"/>
                </a:lnTo>
                <a:lnTo>
                  <a:pt x="76" y="186"/>
                </a:lnTo>
                <a:lnTo>
                  <a:pt x="76" y="186"/>
                </a:lnTo>
                <a:lnTo>
                  <a:pt x="76" y="186"/>
                </a:lnTo>
                <a:lnTo>
                  <a:pt x="74" y="186"/>
                </a:lnTo>
                <a:lnTo>
                  <a:pt x="74" y="186"/>
                </a:lnTo>
                <a:lnTo>
                  <a:pt x="74" y="186"/>
                </a:lnTo>
                <a:lnTo>
                  <a:pt x="74" y="186"/>
                </a:lnTo>
                <a:lnTo>
                  <a:pt x="74" y="184"/>
                </a:lnTo>
                <a:lnTo>
                  <a:pt x="74" y="184"/>
                </a:lnTo>
                <a:lnTo>
                  <a:pt x="74" y="184"/>
                </a:lnTo>
                <a:lnTo>
                  <a:pt x="74" y="184"/>
                </a:lnTo>
                <a:lnTo>
                  <a:pt x="74" y="184"/>
                </a:lnTo>
                <a:lnTo>
                  <a:pt x="74" y="184"/>
                </a:lnTo>
                <a:lnTo>
                  <a:pt x="74" y="184"/>
                </a:lnTo>
                <a:lnTo>
                  <a:pt x="70" y="184"/>
                </a:lnTo>
                <a:lnTo>
                  <a:pt x="70" y="184"/>
                </a:lnTo>
                <a:lnTo>
                  <a:pt x="70" y="186"/>
                </a:lnTo>
                <a:lnTo>
                  <a:pt x="68" y="188"/>
                </a:lnTo>
                <a:lnTo>
                  <a:pt x="68" y="190"/>
                </a:lnTo>
                <a:lnTo>
                  <a:pt x="68" y="192"/>
                </a:lnTo>
                <a:lnTo>
                  <a:pt x="68" y="190"/>
                </a:lnTo>
                <a:lnTo>
                  <a:pt x="68" y="190"/>
                </a:lnTo>
                <a:lnTo>
                  <a:pt x="66" y="192"/>
                </a:lnTo>
                <a:lnTo>
                  <a:pt x="64" y="192"/>
                </a:lnTo>
                <a:lnTo>
                  <a:pt x="64" y="194"/>
                </a:lnTo>
                <a:lnTo>
                  <a:pt x="62" y="192"/>
                </a:lnTo>
                <a:lnTo>
                  <a:pt x="62" y="192"/>
                </a:lnTo>
                <a:lnTo>
                  <a:pt x="60" y="190"/>
                </a:lnTo>
                <a:lnTo>
                  <a:pt x="60" y="190"/>
                </a:lnTo>
                <a:lnTo>
                  <a:pt x="60" y="188"/>
                </a:lnTo>
                <a:lnTo>
                  <a:pt x="58" y="188"/>
                </a:lnTo>
                <a:lnTo>
                  <a:pt x="58" y="186"/>
                </a:lnTo>
                <a:lnTo>
                  <a:pt x="58" y="186"/>
                </a:lnTo>
                <a:lnTo>
                  <a:pt x="58" y="186"/>
                </a:lnTo>
                <a:lnTo>
                  <a:pt x="56" y="186"/>
                </a:lnTo>
                <a:lnTo>
                  <a:pt x="54" y="184"/>
                </a:lnTo>
                <a:lnTo>
                  <a:pt x="54" y="182"/>
                </a:lnTo>
                <a:lnTo>
                  <a:pt x="54" y="182"/>
                </a:lnTo>
                <a:lnTo>
                  <a:pt x="54" y="182"/>
                </a:lnTo>
                <a:lnTo>
                  <a:pt x="54" y="182"/>
                </a:lnTo>
                <a:lnTo>
                  <a:pt x="54" y="180"/>
                </a:lnTo>
                <a:lnTo>
                  <a:pt x="52" y="180"/>
                </a:lnTo>
                <a:lnTo>
                  <a:pt x="52" y="180"/>
                </a:lnTo>
                <a:lnTo>
                  <a:pt x="52" y="178"/>
                </a:lnTo>
                <a:lnTo>
                  <a:pt x="52" y="178"/>
                </a:lnTo>
                <a:lnTo>
                  <a:pt x="52" y="178"/>
                </a:lnTo>
                <a:lnTo>
                  <a:pt x="52" y="178"/>
                </a:lnTo>
                <a:lnTo>
                  <a:pt x="52" y="178"/>
                </a:lnTo>
                <a:lnTo>
                  <a:pt x="52" y="176"/>
                </a:lnTo>
                <a:lnTo>
                  <a:pt x="50" y="174"/>
                </a:lnTo>
                <a:lnTo>
                  <a:pt x="50" y="172"/>
                </a:lnTo>
                <a:lnTo>
                  <a:pt x="48" y="172"/>
                </a:lnTo>
                <a:lnTo>
                  <a:pt x="48" y="172"/>
                </a:lnTo>
                <a:lnTo>
                  <a:pt x="48" y="170"/>
                </a:lnTo>
                <a:lnTo>
                  <a:pt x="48" y="168"/>
                </a:lnTo>
                <a:lnTo>
                  <a:pt x="48" y="166"/>
                </a:lnTo>
                <a:lnTo>
                  <a:pt x="48" y="166"/>
                </a:lnTo>
                <a:lnTo>
                  <a:pt x="48" y="164"/>
                </a:lnTo>
                <a:lnTo>
                  <a:pt x="46" y="164"/>
                </a:lnTo>
                <a:lnTo>
                  <a:pt x="46" y="164"/>
                </a:lnTo>
                <a:lnTo>
                  <a:pt x="46" y="162"/>
                </a:lnTo>
                <a:lnTo>
                  <a:pt x="46" y="162"/>
                </a:lnTo>
                <a:lnTo>
                  <a:pt x="46" y="162"/>
                </a:lnTo>
                <a:lnTo>
                  <a:pt x="46" y="160"/>
                </a:lnTo>
                <a:lnTo>
                  <a:pt x="46" y="160"/>
                </a:lnTo>
                <a:lnTo>
                  <a:pt x="46" y="160"/>
                </a:lnTo>
                <a:lnTo>
                  <a:pt x="46" y="160"/>
                </a:lnTo>
                <a:lnTo>
                  <a:pt x="46" y="160"/>
                </a:lnTo>
                <a:lnTo>
                  <a:pt x="46" y="160"/>
                </a:lnTo>
                <a:lnTo>
                  <a:pt x="46" y="158"/>
                </a:lnTo>
                <a:lnTo>
                  <a:pt x="46" y="156"/>
                </a:lnTo>
                <a:lnTo>
                  <a:pt x="46" y="156"/>
                </a:lnTo>
                <a:lnTo>
                  <a:pt x="46" y="156"/>
                </a:lnTo>
                <a:lnTo>
                  <a:pt x="44" y="156"/>
                </a:lnTo>
                <a:lnTo>
                  <a:pt x="44" y="156"/>
                </a:lnTo>
                <a:lnTo>
                  <a:pt x="44" y="156"/>
                </a:lnTo>
                <a:lnTo>
                  <a:pt x="44" y="154"/>
                </a:lnTo>
                <a:lnTo>
                  <a:pt x="44" y="152"/>
                </a:lnTo>
                <a:lnTo>
                  <a:pt x="44" y="152"/>
                </a:lnTo>
                <a:lnTo>
                  <a:pt x="44" y="152"/>
                </a:lnTo>
                <a:lnTo>
                  <a:pt x="44" y="150"/>
                </a:lnTo>
                <a:lnTo>
                  <a:pt x="44" y="150"/>
                </a:lnTo>
                <a:lnTo>
                  <a:pt x="44" y="150"/>
                </a:lnTo>
                <a:lnTo>
                  <a:pt x="44" y="148"/>
                </a:lnTo>
                <a:lnTo>
                  <a:pt x="44" y="148"/>
                </a:lnTo>
                <a:lnTo>
                  <a:pt x="42" y="146"/>
                </a:lnTo>
                <a:lnTo>
                  <a:pt x="42" y="146"/>
                </a:lnTo>
                <a:lnTo>
                  <a:pt x="42" y="144"/>
                </a:lnTo>
                <a:lnTo>
                  <a:pt x="44" y="142"/>
                </a:lnTo>
                <a:lnTo>
                  <a:pt x="44" y="142"/>
                </a:lnTo>
                <a:lnTo>
                  <a:pt x="42" y="140"/>
                </a:lnTo>
                <a:lnTo>
                  <a:pt x="42" y="140"/>
                </a:lnTo>
                <a:lnTo>
                  <a:pt x="42" y="140"/>
                </a:lnTo>
                <a:lnTo>
                  <a:pt x="42" y="138"/>
                </a:lnTo>
                <a:lnTo>
                  <a:pt x="42" y="138"/>
                </a:lnTo>
                <a:lnTo>
                  <a:pt x="42" y="136"/>
                </a:lnTo>
                <a:lnTo>
                  <a:pt x="44" y="134"/>
                </a:lnTo>
                <a:lnTo>
                  <a:pt x="44" y="134"/>
                </a:lnTo>
                <a:lnTo>
                  <a:pt x="42" y="134"/>
                </a:lnTo>
                <a:lnTo>
                  <a:pt x="42" y="132"/>
                </a:lnTo>
                <a:lnTo>
                  <a:pt x="42" y="132"/>
                </a:lnTo>
                <a:lnTo>
                  <a:pt x="42" y="132"/>
                </a:lnTo>
                <a:lnTo>
                  <a:pt x="42" y="132"/>
                </a:lnTo>
                <a:lnTo>
                  <a:pt x="42" y="130"/>
                </a:lnTo>
                <a:lnTo>
                  <a:pt x="42" y="130"/>
                </a:lnTo>
                <a:lnTo>
                  <a:pt x="42" y="128"/>
                </a:lnTo>
                <a:lnTo>
                  <a:pt x="40" y="126"/>
                </a:lnTo>
                <a:lnTo>
                  <a:pt x="40" y="126"/>
                </a:lnTo>
                <a:lnTo>
                  <a:pt x="40" y="126"/>
                </a:lnTo>
                <a:lnTo>
                  <a:pt x="40" y="124"/>
                </a:lnTo>
                <a:lnTo>
                  <a:pt x="40" y="124"/>
                </a:lnTo>
                <a:lnTo>
                  <a:pt x="40" y="124"/>
                </a:lnTo>
                <a:lnTo>
                  <a:pt x="40" y="122"/>
                </a:lnTo>
                <a:lnTo>
                  <a:pt x="40" y="122"/>
                </a:lnTo>
                <a:lnTo>
                  <a:pt x="38" y="120"/>
                </a:lnTo>
                <a:lnTo>
                  <a:pt x="38" y="120"/>
                </a:lnTo>
                <a:lnTo>
                  <a:pt x="38" y="118"/>
                </a:lnTo>
                <a:lnTo>
                  <a:pt x="38" y="118"/>
                </a:lnTo>
                <a:lnTo>
                  <a:pt x="38" y="116"/>
                </a:lnTo>
                <a:lnTo>
                  <a:pt x="38" y="116"/>
                </a:lnTo>
                <a:lnTo>
                  <a:pt x="38" y="114"/>
                </a:lnTo>
                <a:lnTo>
                  <a:pt x="38" y="110"/>
                </a:lnTo>
                <a:lnTo>
                  <a:pt x="38" y="110"/>
                </a:lnTo>
                <a:lnTo>
                  <a:pt x="38" y="108"/>
                </a:lnTo>
                <a:lnTo>
                  <a:pt x="38" y="108"/>
                </a:lnTo>
                <a:lnTo>
                  <a:pt x="38" y="106"/>
                </a:lnTo>
                <a:lnTo>
                  <a:pt x="38" y="106"/>
                </a:lnTo>
                <a:lnTo>
                  <a:pt x="38" y="106"/>
                </a:lnTo>
                <a:lnTo>
                  <a:pt x="38" y="106"/>
                </a:lnTo>
                <a:lnTo>
                  <a:pt x="38" y="106"/>
                </a:lnTo>
                <a:lnTo>
                  <a:pt x="38" y="106"/>
                </a:lnTo>
                <a:lnTo>
                  <a:pt x="38" y="104"/>
                </a:lnTo>
                <a:lnTo>
                  <a:pt x="38" y="102"/>
                </a:lnTo>
                <a:lnTo>
                  <a:pt x="38" y="102"/>
                </a:lnTo>
                <a:lnTo>
                  <a:pt x="38" y="102"/>
                </a:lnTo>
                <a:lnTo>
                  <a:pt x="38" y="102"/>
                </a:lnTo>
                <a:lnTo>
                  <a:pt x="38" y="102"/>
                </a:lnTo>
                <a:lnTo>
                  <a:pt x="38" y="100"/>
                </a:lnTo>
                <a:lnTo>
                  <a:pt x="38" y="100"/>
                </a:lnTo>
                <a:lnTo>
                  <a:pt x="38" y="98"/>
                </a:lnTo>
                <a:lnTo>
                  <a:pt x="38" y="98"/>
                </a:lnTo>
                <a:lnTo>
                  <a:pt x="38" y="100"/>
                </a:lnTo>
                <a:lnTo>
                  <a:pt x="38" y="100"/>
                </a:lnTo>
                <a:lnTo>
                  <a:pt x="40" y="98"/>
                </a:lnTo>
                <a:lnTo>
                  <a:pt x="40" y="98"/>
                </a:lnTo>
                <a:lnTo>
                  <a:pt x="40" y="96"/>
                </a:lnTo>
                <a:lnTo>
                  <a:pt x="40" y="96"/>
                </a:lnTo>
                <a:lnTo>
                  <a:pt x="40" y="94"/>
                </a:lnTo>
                <a:lnTo>
                  <a:pt x="40" y="94"/>
                </a:lnTo>
                <a:lnTo>
                  <a:pt x="40" y="94"/>
                </a:lnTo>
                <a:lnTo>
                  <a:pt x="40" y="92"/>
                </a:lnTo>
                <a:lnTo>
                  <a:pt x="38" y="88"/>
                </a:lnTo>
                <a:lnTo>
                  <a:pt x="38" y="88"/>
                </a:lnTo>
                <a:lnTo>
                  <a:pt x="36" y="86"/>
                </a:lnTo>
                <a:lnTo>
                  <a:pt x="34" y="82"/>
                </a:lnTo>
                <a:lnTo>
                  <a:pt x="34" y="82"/>
                </a:lnTo>
                <a:lnTo>
                  <a:pt x="32" y="80"/>
                </a:lnTo>
                <a:lnTo>
                  <a:pt x="32" y="80"/>
                </a:lnTo>
                <a:lnTo>
                  <a:pt x="32" y="78"/>
                </a:lnTo>
                <a:lnTo>
                  <a:pt x="32" y="78"/>
                </a:lnTo>
                <a:lnTo>
                  <a:pt x="32" y="78"/>
                </a:lnTo>
                <a:lnTo>
                  <a:pt x="30" y="76"/>
                </a:lnTo>
                <a:lnTo>
                  <a:pt x="30" y="76"/>
                </a:lnTo>
                <a:lnTo>
                  <a:pt x="30" y="74"/>
                </a:lnTo>
                <a:lnTo>
                  <a:pt x="30" y="74"/>
                </a:lnTo>
                <a:lnTo>
                  <a:pt x="30" y="72"/>
                </a:lnTo>
                <a:lnTo>
                  <a:pt x="28" y="72"/>
                </a:lnTo>
                <a:lnTo>
                  <a:pt x="26" y="68"/>
                </a:lnTo>
                <a:lnTo>
                  <a:pt x="24" y="64"/>
                </a:lnTo>
                <a:lnTo>
                  <a:pt x="24" y="64"/>
                </a:lnTo>
                <a:lnTo>
                  <a:pt x="24" y="64"/>
                </a:lnTo>
                <a:lnTo>
                  <a:pt x="24" y="62"/>
                </a:lnTo>
                <a:lnTo>
                  <a:pt x="24" y="62"/>
                </a:lnTo>
                <a:lnTo>
                  <a:pt x="24" y="62"/>
                </a:lnTo>
                <a:lnTo>
                  <a:pt x="24" y="60"/>
                </a:lnTo>
                <a:lnTo>
                  <a:pt x="22" y="60"/>
                </a:lnTo>
                <a:lnTo>
                  <a:pt x="22" y="58"/>
                </a:lnTo>
                <a:lnTo>
                  <a:pt x="22" y="58"/>
                </a:lnTo>
                <a:lnTo>
                  <a:pt x="22" y="56"/>
                </a:lnTo>
                <a:lnTo>
                  <a:pt x="22" y="56"/>
                </a:lnTo>
                <a:lnTo>
                  <a:pt x="22" y="56"/>
                </a:lnTo>
                <a:lnTo>
                  <a:pt x="22" y="54"/>
                </a:lnTo>
                <a:lnTo>
                  <a:pt x="22" y="54"/>
                </a:lnTo>
                <a:lnTo>
                  <a:pt x="22" y="54"/>
                </a:lnTo>
                <a:lnTo>
                  <a:pt x="20" y="52"/>
                </a:lnTo>
                <a:lnTo>
                  <a:pt x="20" y="52"/>
                </a:lnTo>
                <a:lnTo>
                  <a:pt x="20" y="52"/>
                </a:lnTo>
                <a:lnTo>
                  <a:pt x="20" y="52"/>
                </a:lnTo>
                <a:lnTo>
                  <a:pt x="20" y="52"/>
                </a:lnTo>
                <a:lnTo>
                  <a:pt x="20" y="52"/>
                </a:lnTo>
                <a:lnTo>
                  <a:pt x="18" y="50"/>
                </a:lnTo>
                <a:lnTo>
                  <a:pt x="18" y="50"/>
                </a:lnTo>
                <a:lnTo>
                  <a:pt x="18" y="48"/>
                </a:lnTo>
                <a:lnTo>
                  <a:pt x="18" y="48"/>
                </a:lnTo>
                <a:lnTo>
                  <a:pt x="18" y="48"/>
                </a:lnTo>
                <a:lnTo>
                  <a:pt x="18" y="46"/>
                </a:lnTo>
                <a:lnTo>
                  <a:pt x="18" y="46"/>
                </a:lnTo>
                <a:lnTo>
                  <a:pt x="16" y="44"/>
                </a:lnTo>
                <a:lnTo>
                  <a:pt x="16" y="42"/>
                </a:lnTo>
                <a:lnTo>
                  <a:pt x="16" y="42"/>
                </a:lnTo>
                <a:lnTo>
                  <a:pt x="14" y="40"/>
                </a:lnTo>
                <a:lnTo>
                  <a:pt x="14" y="40"/>
                </a:lnTo>
                <a:lnTo>
                  <a:pt x="14" y="40"/>
                </a:lnTo>
                <a:lnTo>
                  <a:pt x="14" y="38"/>
                </a:lnTo>
                <a:lnTo>
                  <a:pt x="12" y="36"/>
                </a:lnTo>
                <a:lnTo>
                  <a:pt x="12" y="34"/>
                </a:lnTo>
                <a:lnTo>
                  <a:pt x="10" y="32"/>
                </a:lnTo>
                <a:lnTo>
                  <a:pt x="10" y="32"/>
                </a:lnTo>
                <a:lnTo>
                  <a:pt x="10" y="30"/>
                </a:lnTo>
                <a:lnTo>
                  <a:pt x="8" y="28"/>
                </a:lnTo>
                <a:lnTo>
                  <a:pt x="8" y="28"/>
                </a:lnTo>
                <a:lnTo>
                  <a:pt x="8" y="28"/>
                </a:lnTo>
                <a:lnTo>
                  <a:pt x="8" y="28"/>
                </a:lnTo>
                <a:lnTo>
                  <a:pt x="8" y="26"/>
                </a:lnTo>
                <a:lnTo>
                  <a:pt x="6" y="26"/>
                </a:lnTo>
                <a:lnTo>
                  <a:pt x="6" y="26"/>
                </a:lnTo>
                <a:lnTo>
                  <a:pt x="6" y="26"/>
                </a:lnTo>
                <a:lnTo>
                  <a:pt x="6" y="26"/>
                </a:lnTo>
                <a:lnTo>
                  <a:pt x="4" y="24"/>
                </a:lnTo>
                <a:lnTo>
                  <a:pt x="4" y="24"/>
                </a:lnTo>
                <a:lnTo>
                  <a:pt x="4" y="22"/>
                </a:lnTo>
                <a:lnTo>
                  <a:pt x="4" y="20"/>
                </a:lnTo>
                <a:lnTo>
                  <a:pt x="4" y="20"/>
                </a:lnTo>
                <a:lnTo>
                  <a:pt x="2" y="20"/>
                </a:lnTo>
                <a:lnTo>
                  <a:pt x="2" y="18"/>
                </a:lnTo>
                <a:lnTo>
                  <a:pt x="2" y="18"/>
                </a:lnTo>
                <a:lnTo>
                  <a:pt x="2" y="16"/>
                </a:lnTo>
                <a:lnTo>
                  <a:pt x="2" y="16"/>
                </a:lnTo>
                <a:lnTo>
                  <a:pt x="0" y="14"/>
                </a:lnTo>
                <a:lnTo>
                  <a:pt x="0" y="12"/>
                </a:lnTo>
                <a:lnTo>
                  <a:pt x="0" y="10"/>
                </a:lnTo>
                <a:lnTo>
                  <a:pt x="0" y="8"/>
                </a:lnTo>
                <a:lnTo>
                  <a:pt x="0" y="8"/>
                </a:lnTo>
                <a:lnTo>
                  <a:pt x="0" y="8"/>
                </a:lnTo>
                <a:lnTo>
                  <a:pt x="0" y="6"/>
                </a:lnTo>
                <a:lnTo>
                  <a:pt x="2" y="6"/>
                </a:lnTo>
                <a:lnTo>
                  <a:pt x="2" y="6"/>
                </a:lnTo>
                <a:lnTo>
                  <a:pt x="2" y="4"/>
                </a:lnTo>
                <a:lnTo>
                  <a:pt x="2" y="4"/>
                </a:lnTo>
                <a:lnTo>
                  <a:pt x="2" y="4"/>
                </a:lnTo>
                <a:lnTo>
                  <a:pt x="4" y="4"/>
                </a:lnTo>
                <a:lnTo>
                  <a:pt x="4" y="4"/>
                </a:lnTo>
                <a:lnTo>
                  <a:pt x="4" y="2"/>
                </a:lnTo>
                <a:lnTo>
                  <a:pt x="4" y="2"/>
                </a:lnTo>
                <a:lnTo>
                  <a:pt x="6" y="2"/>
                </a:lnTo>
                <a:lnTo>
                  <a:pt x="6" y="2"/>
                </a:lnTo>
                <a:lnTo>
                  <a:pt x="8" y="4"/>
                </a:lnTo>
                <a:lnTo>
                  <a:pt x="8" y="4"/>
                </a:lnTo>
                <a:lnTo>
                  <a:pt x="10" y="4"/>
                </a:lnTo>
                <a:lnTo>
                  <a:pt x="12" y="4"/>
                </a:lnTo>
                <a:lnTo>
                  <a:pt x="12" y="4"/>
                </a:lnTo>
                <a:lnTo>
                  <a:pt x="12" y="4"/>
                </a:lnTo>
                <a:lnTo>
                  <a:pt x="14" y="4"/>
                </a:lnTo>
                <a:lnTo>
                  <a:pt x="16" y="2"/>
                </a:lnTo>
                <a:lnTo>
                  <a:pt x="18" y="2"/>
                </a:lnTo>
                <a:lnTo>
                  <a:pt x="18" y="0"/>
                </a:lnTo>
                <a:lnTo>
                  <a:pt x="18" y="0"/>
                </a:lnTo>
                <a:lnTo>
                  <a:pt x="20" y="0"/>
                </a:lnTo>
                <a:lnTo>
                  <a:pt x="20" y="0"/>
                </a:lnTo>
                <a:lnTo>
                  <a:pt x="22" y="0"/>
                </a:lnTo>
                <a:lnTo>
                  <a:pt x="22" y="0"/>
                </a:lnTo>
                <a:lnTo>
                  <a:pt x="22" y="0"/>
                </a:lnTo>
                <a:lnTo>
                  <a:pt x="24" y="0"/>
                </a:lnTo>
                <a:lnTo>
                  <a:pt x="24" y="0"/>
                </a:lnTo>
                <a:lnTo>
                  <a:pt x="24" y="0"/>
                </a:lnTo>
                <a:lnTo>
                  <a:pt x="24" y="0"/>
                </a:lnTo>
                <a:lnTo>
                  <a:pt x="26" y="0"/>
                </a:lnTo>
                <a:lnTo>
                  <a:pt x="26" y="0"/>
                </a:lnTo>
                <a:lnTo>
                  <a:pt x="26" y="2"/>
                </a:lnTo>
                <a:lnTo>
                  <a:pt x="28" y="4"/>
                </a:lnTo>
                <a:lnTo>
                  <a:pt x="30" y="4"/>
                </a:lnTo>
                <a:lnTo>
                  <a:pt x="32" y="6"/>
                </a:lnTo>
                <a:lnTo>
                  <a:pt x="32" y="6"/>
                </a:lnTo>
                <a:lnTo>
                  <a:pt x="34" y="6"/>
                </a:lnTo>
                <a:lnTo>
                  <a:pt x="34" y="6"/>
                </a:lnTo>
                <a:lnTo>
                  <a:pt x="34" y="6"/>
                </a:lnTo>
                <a:lnTo>
                  <a:pt x="34" y="8"/>
                </a:lnTo>
                <a:lnTo>
                  <a:pt x="36" y="6"/>
                </a:lnTo>
                <a:lnTo>
                  <a:pt x="36" y="6"/>
                </a:lnTo>
                <a:lnTo>
                  <a:pt x="36" y="6"/>
                </a:lnTo>
                <a:lnTo>
                  <a:pt x="38" y="6"/>
                </a:lnTo>
                <a:lnTo>
                  <a:pt x="40" y="6"/>
                </a:lnTo>
                <a:lnTo>
                  <a:pt x="42" y="6"/>
                </a:lnTo>
                <a:lnTo>
                  <a:pt x="48" y="6"/>
                </a:lnTo>
                <a:lnTo>
                  <a:pt x="56" y="6"/>
                </a:lnTo>
                <a:lnTo>
                  <a:pt x="56" y="6"/>
                </a:lnTo>
                <a:lnTo>
                  <a:pt x="62" y="6"/>
                </a:lnTo>
                <a:lnTo>
                  <a:pt x="62" y="6"/>
                </a:lnTo>
                <a:lnTo>
                  <a:pt x="72" y="6"/>
                </a:lnTo>
                <a:lnTo>
                  <a:pt x="82" y="6"/>
                </a:lnTo>
                <a:lnTo>
                  <a:pt x="84" y="6"/>
                </a:lnTo>
                <a:lnTo>
                  <a:pt x="86" y="6"/>
                </a:lnTo>
                <a:lnTo>
                  <a:pt x="88" y="6"/>
                </a:lnTo>
                <a:lnTo>
                  <a:pt x="92" y="6"/>
                </a:lnTo>
                <a:lnTo>
                  <a:pt x="94" y="6"/>
                </a:lnTo>
                <a:lnTo>
                  <a:pt x="94" y="6"/>
                </a:lnTo>
                <a:lnTo>
                  <a:pt x="98" y="6"/>
                </a:lnTo>
                <a:lnTo>
                  <a:pt x="98" y="6"/>
                </a:lnTo>
                <a:lnTo>
                  <a:pt x="100" y="8"/>
                </a:lnTo>
                <a:lnTo>
                  <a:pt x="100" y="10"/>
                </a:lnTo>
                <a:lnTo>
                  <a:pt x="100" y="10"/>
                </a:lnTo>
                <a:lnTo>
                  <a:pt x="102" y="12"/>
                </a:lnTo>
                <a:lnTo>
                  <a:pt x="104" y="12"/>
                </a:lnTo>
                <a:lnTo>
                  <a:pt x="104" y="14"/>
                </a:lnTo>
                <a:lnTo>
                  <a:pt x="106" y="14"/>
                </a:lnTo>
                <a:lnTo>
                  <a:pt x="106" y="14"/>
                </a:lnTo>
                <a:lnTo>
                  <a:pt x="106" y="14"/>
                </a:lnTo>
                <a:lnTo>
                  <a:pt x="108" y="14"/>
                </a:lnTo>
                <a:lnTo>
                  <a:pt x="108" y="14"/>
                </a:lnTo>
                <a:lnTo>
                  <a:pt x="108" y="14"/>
                </a:lnTo>
                <a:lnTo>
                  <a:pt x="110" y="14"/>
                </a:lnTo>
                <a:lnTo>
                  <a:pt x="110" y="14"/>
                </a:lnTo>
                <a:lnTo>
                  <a:pt x="110" y="14"/>
                </a:lnTo>
                <a:lnTo>
                  <a:pt x="112" y="14"/>
                </a:lnTo>
                <a:lnTo>
                  <a:pt x="112" y="14"/>
                </a:lnTo>
                <a:lnTo>
                  <a:pt x="114" y="14"/>
                </a:lnTo>
                <a:lnTo>
                  <a:pt x="116" y="14"/>
                </a:lnTo>
                <a:lnTo>
                  <a:pt x="118" y="14"/>
                </a:lnTo>
                <a:lnTo>
                  <a:pt x="118" y="14"/>
                </a:lnTo>
                <a:lnTo>
                  <a:pt x="120" y="14"/>
                </a:lnTo>
                <a:lnTo>
                  <a:pt x="120" y="14"/>
                </a:lnTo>
                <a:lnTo>
                  <a:pt x="120" y="14"/>
                </a:lnTo>
                <a:lnTo>
                  <a:pt x="120" y="14"/>
                </a:lnTo>
                <a:lnTo>
                  <a:pt x="122" y="14"/>
                </a:lnTo>
                <a:lnTo>
                  <a:pt x="122" y="14"/>
                </a:lnTo>
                <a:lnTo>
                  <a:pt x="124" y="14"/>
                </a:lnTo>
                <a:lnTo>
                  <a:pt x="124" y="14"/>
                </a:lnTo>
                <a:lnTo>
                  <a:pt x="126" y="14"/>
                </a:lnTo>
                <a:lnTo>
                  <a:pt x="126" y="14"/>
                </a:lnTo>
                <a:lnTo>
                  <a:pt x="128" y="16"/>
                </a:lnTo>
                <a:lnTo>
                  <a:pt x="128" y="16"/>
                </a:lnTo>
                <a:lnTo>
                  <a:pt x="130" y="16"/>
                </a:lnTo>
                <a:lnTo>
                  <a:pt x="130" y="16"/>
                </a:lnTo>
                <a:lnTo>
                  <a:pt x="132" y="16"/>
                </a:lnTo>
                <a:lnTo>
                  <a:pt x="132" y="16"/>
                </a:lnTo>
                <a:lnTo>
                  <a:pt x="132" y="16"/>
                </a:lnTo>
                <a:lnTo>
                  <a:pt x="134" y="16"/>
                </a:lnTo>
                <a:lnTo>
                  <a:pt x="134" y="16"/>
                </a:lnTo>
                <a:lnTo>
                  <a:pt x="136" y="16"/>
                </a:lnTo>
                <a:lnTo>
                  <a:pt x="136" y="16"/>
                </a:lnTo>
                <a:lnTo>
                  <a:pt x="138" y="16"/>
                </a:lnTo>
                <a:lnTo>
                  <a:pt x="138" y="16"/>
                </a:lnTo>
                <a:lnTo>
                  <a:pt x="138" y="16"/>
                </a:lnTo>
                <a:lnTo>
                  <a:pt x="140" y="16"/>
                </a:lnTo>
                <a:lnTo>
                  <a:pt x="146" y="16"/>
                </a:lnTo>
                <a:lnTo>
                  <a:pt x="154" y="14"/>
                </a:lnTo>
                <a:lnTo>
                  <a:pt x="158" y="14"/>
                </a:lnTo>
                <a:lnTo>
                  <a:pt x="162" y="12"/>
                </a:lnTo>
                <a:lnTo>
                  <a:pt x="162" y="12"/>
                </a:lnTo>
                <a:lnTo>
                  <a:pt x="164" y="12"/>
                </a:lnTo>
                <a:lnTo>
                  <a:pt x="168" y="10"/>
                </a:lnTo>
                <a:lnTo>
                  <a:pt x="168" y="10"/>
                </a:lnTo>
                <a:lnTo>
                  <a:pt x="170" y="10"/>
                </a:lnTo>
                <a:lnTo>
                  <a:pt x="176" y="10"/>
                </a:lnTo>
                <a:lnTo>
                  <a:pt x="178" y="8"/>
                </a:lnTo>
                <a:lnTo>
                  <a:pt x="182" y="8"/>
                </a:lnTo>
                <a:lnTo>
                  <a:pt x="184" y="8"/>
                </a:lnTo>
                <a:lnTo>
                  <a:pt x="184" y="8"/>
                </a:lnTo>
                <a:lnTo>
                  <a:pt x="186" y="8"/>
                </a:lnTo>
                <a:lnTo>
                  <a:pt x="186" y="8"/>
                </a:lnTo>
                <a:lnTo>
                  <a:pt x="186" y="8"/>
                </a:lnTo>
                <a:lnTo>
                  <a:pt x="188" y="8"/>
                </a:lnTo>
                <a:lnTo>
                  <a:pt x="188" y="8"/>
                </a:lnTo>
                <a:lnTo>
                  <a:pt x="188" y="8"/>
                </a:lnTo>
                <a:lnTo>
                  <a:pt x="188" y="8"/>
                </a:lnTo>
                <a:lnTo>
                  <a:pt x="188" y="8"/>
                </a:lnTo>
                <a:lnTo>
                  <a:pt x="190" y="8"/>
                </a:lnTo>
                <a:lnTo>
                  <a:pt x="192" y="8"/>
                </a:lnTo>
                <a:lnTo>
                  <a:pt x="192" y="10"/>
                </a:lnTo>
                <a:lnTo>
                  <a:pt x="192" y="10"/>
                </a:lnTo>
                <a:lnTo>
                  <a:pt x="194" y="10"/>
                </a:lnTo>
                <a:lnTo>
                  <a:pt x="194" y="10"/>
                </a:lnTo>
                <a:lnTo>
                  <a:pt x="196" y="12"/>
                </a:lnTo>
                <a:lnTo>
                  <a:pt x="196" y="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1" name="Freeform 17"/>
          <p:cNvSpPr>
            <a:spLocks noEditPoints="1"/>
          </p:cNvSpPr>
          <p:nvPr/>
        </p:nvSpPr>
        <p:spPr bwMode="auto">
          <a:xfrm>
            <a:off x="4933950" y="4217988"/>
            <a:ext cx="371475" cy="333375"/>
          </a:xfrm>
          <a:custGeom>
            <a:avLst/>
            <a:gdLst/>
            <a:ahLst/>
            <a:cxnLst>
              <a:cxn ang="0">
                <a:pos x="222" y="26"/>
              </a:cxn>
              <a:cxn ang="0">
                <a:pos x="224" y="48"/>
              </a:cxn>
              <a:cxn ang="0">
                <a:pos x="218" y="60"/>
              </a:cxn>
              <a:cxn ang="0">
                <a:pos x="206" y="72"/>
              </a:cxn>
              <a:cxn ang="0">
                <a:pos x="212" y="84"/>
              </a:cxn>
              <a:cxn ang="0">
                <a:pos x="224" y="78"/>
              </a:cxn>
              <a:cxn ang="0">
                <a:pos x="234" y="82"/>
              </a:cxn>
              <a:cxn ang="0">
                <a:pos x="228" y="100"/>
              </a:cxn>
              <a:cxn ang="0">
                <a:pos x="218" y="112"/>
              </a:cxn>
              <a:cxn ang="0">
                <a:pos x="206" y="124"/>
              </a:cxn>
              <a:cxn ang="0">
                <a:pos x="200" y="136"/>
              </a:cxn>
              <a:cxn ang="0">
                <a:pos x="188" y="152"/>
              </a:cxn>
              <a:cxn ang="0">
                <a:pos x="178" y="160"/>
              </a:cxn>
              <a:cxn ang="0">
                <a:pos x="162" y="176"/>
              </a:cxn>
              <a:cxn ang="0">
                <a:pos x="142" y="190"/>
              </a:cxn>
              <a:cxn ang="0">
                <a:pos x="128" y="192"/>
              </a:cxn>
              <a:cxn ang="0">
                <a:pos x="124" y="198"/>
              </a:cxn>
              <a:cxn ang="0">
                <a:pos x="114" y="196"/>
              </a:cxn>
              <a:cxn ang="0">
                <a:pos x="96" y="196"/>
              </a:cxn>
              <a:cxn ang="0">
                <a:pos x="80" y="196"/>
              </a:cxn>
              <a:cxn ang="0">
                <a:pos x="72" y="202"/>
              </a:cxn>
              <a:cxn ang="0">
                <a:pos x="62" y="204"/>
              </a:cxn>
              <a:cxn ang="0">
                <a:pos x="54" y="204"/>
              </a:cxn>
              <a:cxn ang="0">
                <a:pos x="44" y="210"/>
              </a:cxn>
              <a:cxn ang="0">
                <a:pos x="34" y="206"/>
              </a:cxn>
              <a:cxn ang="0">
                <a:pos x="28" y="202"/>
              </a:cxn>
              <a:cxn ang="0">
                <a:pos x="24" y="198"/>
              </a:cxn>
              <a:cxn ang="0">
                <a:pos x="24" y="192"/>
              </a:cxn>
              <a:cxn ang="0">
                <a:pos x="16" y="178"/>
              </a:cxn>
              <a:cxn ang="0">
                <a:pos x="24" y="166"/>
              </a:cxn>
              <a:cxn ang="0">
                <a:pos x="16" y="150"/>
              </a:cxn>
              <a:cxn ang="0">
                <a:pos x="8" y="128"/>
              </a:cxn>
              <a:cxn ang="0">
                <a:pos x="0" y="108"/>
              </a:cxn>
              <a:cxn ang="0">
                <a:pos x="10" y="98"/>
              </a:cxn>
              <a:cxn ang="0">
                <a:pos x="14" y="104"/>
              </a:cxn>
              <a:cxn ang="0">
                <a:pos x="20" y="110"/>
              </a:cxn>
              <a:cxn ang="0">
                <a:pos x="38" y="112"/>
              </a:cxn>
              <a:cxn ang="0">
                <a:pos x="42" y="108"/>
              </a:cxn>
              <a:cxn ang="0">
                <a:pos x="52" y="80"/>
              </a:cxn>
              <a:cxn ang="0">
                <a:pos x="56" y="46"/>
              </a:cxn>
              <a:cxn ang="0">
                <a:pos x="64" y="66"/>
              </a:cxn>
              <a:cxn ang="0">
                <a:pos x="62" y="78"/>
              </a:cxn>
              <a:cxn ang="0">
                <a:pos x="72" y="78"/>
              </a:cxn>
              <a:cxn ang="0">
                <a:pos x="78" y="74"/>
              </a:cxn>
              <a:cxn ang="0">
                <a:pos x="90" y="66"/>
              </a:cxn>
              <a:cxn ang="0">
                <a:pos x="96" y="52"/>
              </a:cxn>
              <a:cxn ang="0">
                <a:pos x="110" y="58"/>
              </a:cxn>
              <a:cxn ang="0">
                <a:pos x="118" y="60"/>
              </a:cxn>
              <a:cxn ang="0">
                <a:pos x="132" y="58"/>
              </a:cxn>
              <a:cxn ang="0">
                <a:pos x="144" y="40"/>
              </a:cxn>
              <a:cxn ang="0">
                <a:pos x="152" y="34"/>
              </a:cxn>
              <a:cxn ang="0">
                <a:pos x="162" y="20"/>
              </a:cxn>
              <a:cxn ang="0">
                <a:pos x="172" y="10"/>
              </a:cxn>
              <a:cxn ang="0">
                <a:pos x="182" y="2"/>
              </a:cxn>
              <a:cxn ang="0">
                <a:pos x="202" y="2"/>
              </a:cxn>
              <a:cxn ang="0">
                <a:pos x="214" y="2"/>
              </a:cxn>
              <a:cxn ang="0">
                <a:pos x="168" y="108"/>
              </a:cxn>
              <a:cxn ang="0">
                <a:pos x="156" y="118"/>
              </a:cxn>
              <a:cxn ang="0">
                <a:pos x="150" y="128"/>
              </a:cxn>
              <a:cxn ang="0">
                <a:pos x="162" y="140"/>
              </a:cxn>
              <a:cxn ang="0">
                <a:pos x="174" y="130"/>
              </a:cxn>
              <a:cxn ang="0">
                <a:pos x="180" y="124"/>
              </a:cxn>
              <a:cxn ang="0">
                <a:pos x="178" y="112"/>
              </a:cxn>
            </a:cxnLst>
            <a:rect l="0" t="0" r="r" b="b"/>
            <a:pathLst>
              <a:path w="234" h="210">
                <a:moveTo>
                  <a:pt x="216" y="4"/>
                </a:moveTo>
                <a:lnTo>
                  <a:pt x="216" y="4"/>
                </a:lnTo>
                <a:lnTo>
                  <a:pt x="218" y="14"/>
                </a:lnTo>
                <a:lnTo>
                  <a:pt x="220" y="16"/>
                </a:lnTo>
                <a:lnTo>
                  <a:pt x="220" y="18"/>
                </a:lnTo>
                <a:lnTo>
                  <a:pt x="220" y="18"/>
                </a:lnTo>
                <a:lnTo>
                  <a:pt x="218" y="20"/>
                </a:lnTo>
                <a:lnTo>
                  <a:pt x="220" y="22"/>
                </a:lnTo>
                <a:lnTo>
                  <a:pt x="220" y="22"/>
                </a:lnTo>
                <a:lnTo>
                  <a:pt x="220" y="24"/>
                </a:lnTo>
                <a:lnTo>
                  <a:pt x="220" y="24"/>
                </a:lnTo>
                <a:lnTo>
                  <a:pt x="220" y="24"/>
                </a:lnTo>
                <a:lnTo>
                  <a:pt x="220" y="24"/>
                </a:lnTo>
                <a:lnTo>
                  <a:pt x="222" y="26"/>
                </a:lnTo>
                <a:lnTo>
                  <a:pt x="222" y="28"/>
                </a:lnTo>
                <a:lnTo>
                  <a:pt x="222" y="28"/>
                </a:lnTo>
                <a:lnTo>
                  <a:pt x="224" y="30"/>
                </a:lnTo>
                <a:lnTo>
                  <a:pt x="224" y="30"/>
                </a:lnTo>
                <a:lnTo>
                  <a:pt x="224" y="32"/>
                </a:lnTo>
                <a:lnTo>
                  <a:pt x="224" y="34"/>
                </a:lnTo>
                <a:lnTo>
                  <a:pt x="224" y="34"/>
                </a:lnTo>
                <a:lnTo>
                  <a:pt x="224" y="36"/>
                </a:lnTo>
                <a:lnTo>
                  <a:pt x="224" y="38"/>
                </a:lnTo>
                <a:lnTo>
                  <a:pt x="224" y="38"/>
                </a:lnTo>
                <a:lnTo>
                  <a:pt x="224" y="42"/>
                </a:lnTo>
                <a:lnTo>
                  <a:pt x="224" y="44"/>
                </a:lnTo>
                <a:lnTo>
                  <a:pt x="224" y="46"/>
                </a:lnTo>
                <a:lnTo>
                  <a:pt x="224" y="48"/>
                </a:lnTo>
                <a:lnTo>
                  <a:pt x="224" y="48"/>
                </a:lnTo>
                <a:lnTo>
                  <a:pt x="224" y="52"/>
                </a:lnTo>
                <a:lnTo>
                  <a:pt x="224" y="54"/>
                </a:lnTo>
                <a:lnTo>
                  <a:pt x="224" y="56"/>
                </a:lnTo>
                <a:lnTo>
                  <a:pt x="224" y="56"/>
                </a:lnTo>
                <a:lnTo>
                  <a:pt x="224" y="58"/>
                </a:lnTo>
                <a:lnTo>
                  <a:pt x="224" y="58"/>
                </a:lnTo>
                <a:lnTo>
                  <a:pt x="222" y="60"/>
                </a:lnTo>
                <a:lnTo>
                  <a:pt x="222" y="62"/>
                </a:lnTo>
                <a:lnTo>
                  <a:pt x="222" y="64"/>
                </a:lnTo>
                <a:lnTo>
                  <a:pt x="220" y="62"/>
                </a:lnTo>
                <a:lnTo>
                  <a:pt x="220" y="62"/>
                </a:lnTo>
                <a:lnTo>
                  <a:pt x="220" y="62"/>
                </a:lnTo>
                <a:lnTo>
                  <a:pt x="218" y="60"/>
                </a:lnTo>
                <a:lnTo>
                  <a:pt x="216" y="60"/>
                </a:lnTo>
                <a:lnTo>
                  <a:pt x="214" y="60"/>
                </a:lnTo>
                <a:lnTo>
                  <a:pt x="210" y="62"/>
                </a:lnTo>
                <a:lnTo>
                  <a:pt x="210" y="64"/>
                </a:lnTo>
                <a:lnTo>
                  <a:pt x="210" y="64"/>
                </a:lnTo>
                <a:lnTo>
                  <a:pt x="210" y="64"/>
                </a:lnTo>
                <a:lnTo>
                  <a:pt x="210" y="66"/>
                </a:lnTo>
                <a:lnTo>
                  <a:pt x="210" y="66"/>
                </a:lnTo>
                <a:lnTo>
                  <a:pt x="208" y="66"/>
                </a:lnTo>
                <a:lnTo>
                  <a:pt x="208" y="68"/>
                </a:lnTo>
                <a:lnTo>
                  <a:pt x="208" y="68"/>
                </a:lnTo>
                <a:lnTo>
                  <a:pt x="206" y="70"/>
                </a:lnTo>
                <a:lnTo>
                  <a:pt x="206" y="70"/>
                </a:lnTo>
                <a:lnTo>
                  <a:pt x="206" y="72"/>
                </a:lnTo>
                <a:lnTo>
                  <a:pt x="206" y="72"/>
                </a:lnTo>
                <a:lnTo>
                  <a:pt x="206" y="74"/>
                </a:lnTo>
                <a:lnTo>
                  <a:pt x="206" y="74"/>
                </a:lnTo>
                <a:lnTo>
                  <a:pt x="206" y="76"/>
                </a:lnTo>
                <a:lnTo>
                  <a:pt x="206" y="76"/>
                </a:lnTo>
                <a:lnTo>
                  <a:pt x="206" y="78"/>
                </a:lnTo>
                <a:lnTo>
                  <a:pt x="206" y="76"/>
                </a:lnTo>
                <a:lnTo>
                  <a:pt x="206" y="76"/>
                </a:lnTo>
                <a:lnTo>
                  <a:pt x="206" y="76"/>
                </a:lnTo>
                <a:lnTo>
                  <a:pt x="208" y="80"/>
                </a:lnTo>
                <a:lnTo>
                  <a:pt x="208" y="82"/>
                </a:lnTo>
                <a:lnTo>
                  <a:pt x="210" y="84"/>
                </a:lnTo>
                <a:lnTo>
                  <a:pt x="210" y="84"/>
                </a:lnTo>
                <a:lnTo>
                  <a:pt x="212" y="84"/>
                </a:lnTo>
                <a:lnTo>
                  <a:pt x="214" y="84"/>
                </a:lnTo>
                <a:lnTo>
                  <a:pt x="214" y="86"/>
                </a:lnTo>
                <a:lnTo>
                  <a:pt x="218" y="86"/>
                </a:lnTo>
                <a:lnTo>
                  <a:pt x="218" y="86"/>
                </a:lnTo>
                <a:lnTo>
                  <a:pt x="220" y="86"/>
                </a:lnTo>
                <a:lnTo>
                  <a:pt x="222" y="86"/>
                </a:lnTo>
                <a:lnTo>
                  <a:pt x="222" y="84"/>
                </a:lnTo>
                <a:lnTo>
                  <a:pt x="222" y="84"/>
                </a:lnTo>
                <a:lnTo>
                  <a:pt x="222" y="84"/>
                </a:lnTo>
                <a:lnTo>
                  <a:pt x="222" y="82"/>
                </a:lnTo>
                <a:lnTo>
                  <a:pt x="222" y="82"/>
                </a:lnTo>
                <a:lnTo>
                  <a:pt x="222" y="82"/>
                </a:lnTo>
                <a:lnTo>
                  <a:pt x="222" y="76"/>
                </a:lnTo>
                <a:lnTo>
                  <a:pt x="224" y="78"/>
                </a:lnTo>
                <a:lnTo>
                  <a:pt x="224" y="78"/>
                </a:lnTo>
                <a:lnTo>
                  <a:pt x="224" y="78"/>
                </a:lnTo>
                <a:lnTo>
                  <a:pt x="224" y="78"/>
                </a:lnTo>
                <a:lnTo>
                  <a:pt x="228" y="78"/>
                </a:lnTo>
                <a:lnTo>
                  <a:pt x="228" y="78"/>
                </a:lnTo>
                <a:lnTo>
                  <a:pt x="232" y="78"/>
                </a:lnTo>
                <a:lnTo>
                  <a:pt x="234" y="78"/>
                </a:lnTo>
                <a:lnTo>
                  <a:pt x="234" y="78"/>
                </a:lnTo>
                <a:lnTo>
                  <a:pt x="234" y="78"/>
                </a:lnTo>
                <a:lnTo>
                  <a:pt x="234" y="80"/>
                </a:lnTo>
                <a:lnTo>
                  <a:pt x="234" y="80"/>
                </a:lnTo>
                <a:lnTo>
                  <a:pt x="234" y="80"/>
                </a:lnTo>
                <a:lnTo>
                  <a:pt x="234" y="82"/>
                </a:lnTo>
                <a:lnTo>
                  <a:pt x="234" y="82"/>
                </a:lnTo>
                <a:lnTo>
                  <a:pt x="232" y="86"/>
                </a:lnTo>
                <a:lnTo>
                  <a:pt x="232" y="86"/>
                </a:lnTo>
                <a:lnTo>
                  <a:pt x="232" y="88"/>
                </a:lnTo>
                <a:lnTo>
                  <a:pt x="232" y="88"/>
                </a:lnTo>
                <a:lnTo>
                  <a:pt x="230" y="88"/>
                </a:lnTo>
                <a:lnTo>
                  <a:pt x="230" y="90"/>
                </a:lnTo>
                <a:lnTo>
                  <a:pt x="230" y="92"/>
                </a:lnTo>
                <a:lnTo>
                  <a:pt x="230" y="92"/>
                </a:lnTo>
                <a:lnTo>
                  <a:pt x="230" y="96"/>
                </a:lnTo>
                <a:lnTo>
                  <a:pt x="230" y="96"/>
                </a:lnTo>
                <a:lnTo>
                  <a:pt x="228" y="98"/>
                </a:lnTo>
                <a:lnTo>
                  <a:pt x="228" y="100"/>
                </a:lnTo>
                <a:lnTo>
                  <a:pt x="228" y="100"/>
                </a:lnTo>
                <a:lnTo>
                  <a:pt x="228" y="100"/>
                </a:lnTo>
                <a:lnTo>
                  <a:pt x="228" y="100"/>
                </a:lnTo>
                <a:lnTo>
                  <a:pt x="228" y="102"/>
                </a:lnTo>
                <a:lnTo>
                  <a:pt x="228" y="102"/>
                </a:lnTo>
                <a:lnTo>
                  <a:pt x="226" y="102"/>
                </a:lnTo>
                <a:lnTo>
                  <a:pt x="226" y="104"/>
                </a:lnTo>
                <a:lnTo>
                  <a:pt x="226" y="104"/>
                </a:lnTo>
                <a:lnTo>
                  <a:pt x="226" y="106"/>
                </a:lnTo>
                <a:lnTo>
                  <a:pt x="226" y="106"/>
                </a:lnTo>
                <a:lnTo>
                  <a:pt x="226" y="106"/>
                </a:lnTo>
                <a:lnTo>
                  <a:pt x="224" y="108"/>
                </a:lnTo>
                <a:lnTo>
                  <a:pt x="222" y="108"/>
                </a:lnTo>
                <a:lnTo>
                  <a:pt x="220" y="112"/>
                </a:lnTo>
                <a:lnTo>
                  <a:pt x="220" y="112"/>
                </a:lnTo>
                <a:lnTo>
                  <a:pt x="218" y="112"/>
                </a:lnTo>
                <a:lnTo>
                  <a:pt x="218" y="112"/>
                </a:lnTo>
                <a:lnTo>
                  <a:pt x="218" y="112"/>
                </a:lnTo>
                <a:lnTo>
                  <a:pt x="218" y="112"/>
                </a:lnTo>
                <a:lnTo>
                  <a:pt x="216" y="112"/>
                </a:lnTo>
                <a:lnTo>
                  <a:pt x="216" y="114"/>
                </a:lnTo>
                <a:lnTo>
                  <a:pt x="214" y="114"/>
                </a:lnTo>
                <a:lnTo>
                  <a:pt x="212" y="116"/>
                </a:lnTo>
                <a:lnTo>
                  <a:pt x="212" y="118"/>
                </a:lnTo>
                <a:lnTo>
                  <a:pt x="210" y="118"/>
                </a:lnTo>
                <a:lnTo>
                  <a:pt x="210" y="118"/>
                </a:lnTo>
                <a:lnTo>
                  <a:pt x="210" y="120"/>
                </a:lnTo>
                <a:lnTo>
                  <a:pt x="210" y="120"/>
                </a:lnTo>
                <a:lnTo>
                  <a:pt x="208" y="122"/>
                </a:lnTo>
                <a:lnTo>
                  <a:pt x="206" y="124"/>
                </a:lnTo>
                <a:lnTo>
                  <a:pt x="206" y="124"/>
                </a:lnTo>
                <a:lnTo>
                  <a:pt x="204" y="128"/>
                </a:lnTo>
                <a:lnTo>
                  <a:pt x="204" y="128"/>
                </a:lnTo>
                <a:lnTo>
                  <a:pt x="204" y="128"/>
                </a:lnTo>
                <a:lnTo>
                  <a:pt x="204" y="128"/>
                </a:lnTo>
                <a:lnTo>
                  <a:pt x="204" y="130"/>
                </a:lnTo>
                <a:lnTo>
                  <a:pt x="204" y="130"/>
                </a:lnTo>
                <a:lnTo>
                  <a:pt x="202" y="130"/>
                </a:lnTo>
                <a:lnTo>
                  <a:pt x="202" y="132"/>
                </a:lnTo>
                <a:lnTo>
                  <a:pt x="202" y="132"/>
                </a:lnTo>
                <a:lnTo>
                  <a:pt x="202" y="132"/>
                </a:lnTo>
                <a:lnTo>
                  <a:pt x="202" y="132"/>
                </a:lnTo>
                <a:lnTo>
                  <a:pt x="202" y="134"/>
                </a:lnTo>
                <a:lnTo>
                  <a:pt x="200" y="136"/>
                </a:lnTo>
                <a:lnTo>
                  <a:pt x="200" y="136"/>
                </a:lnTo>
                <a:lnTo>
                  <a:pt x="200" y="136"/>
                </a:lnTo>
                <a:lnTo>
                  <a:pt x="200" y="136"/>
                </a:lnTo>
                <a:lnTo>
                  <a:pt x="198" y="138"/>
                </a:lnTo>
                <a:lnTo>
                  <a:pt x="196" y="142"/>
                </a:lnTo>
                <a:lnTo>
                  <a:pt x="194" y="144"/>
                </a:lnTo>
                <a:lnTo>
                  <a:pt x="194" y="144"/>
                </a:lnTo>
                <a:lnTo>
                  <a:pt x="194" y="144"/>
                </a:lnTo>
                <a:lnTo>
                  <a:pt x="192" y="148"/>
                </a:lnTo>
                <a:lnTo>
                  <a:pt x="192" y="148"/>
                </a:lnTo>
                <a:lnTo>
                  <a:pt x="190" y="148"/>
                </a:lnTo>
                <a:lnTo>
                  <a:pt x="190" y="148"/>
                </a:lnTo>
                <a:lnTo>
                  <a:pt x="188" y="152"/>
                </a:lnTo>
                <a:lnTo>
                  <a:pt x="188" y="152"/>
                </a:lnTo>
                <a:lnTo>
                  <a:pt x="186" y="154"/>
                </a:lnTo>
                <a:lnTo>
                  <a:pt x="186" y="154"/>
                </a:lnTo>
                <a:lnTo>
                  <a:pt x="186" y="154"/>
                </a:lnTo>
                <a:lnTo>
                  <a:pt x="186" y="154"/>
                </a:lnTo>
                <a:lnTo>
                  <a:pt x="184" y="154"/>
                </a:lnTo>
                <a:lnTo>
                  <a:pt x="184" y="154"/>
                </a:lnTo>
                <a:lnTo>
                  <a:pt x="184" y="154"/>
                </a:lnTo>
                <a:lnTo>
                  <a:pt x="184" y="156"/>
                </a:lnTo>
                <a:lnTo>
                  <a:pt x="182" y="156"/>
                </a:lnTo>
                <a:lnTo>
                  <a:pt x="182" y="158"/>
                </a:lnTo>
                <a:lnTo>
                  <a:pt x="180" y="158"/>
                </a:lnTo>
                <a:lnTo>
                  <a:pt x="180" y="158"/>
                </a:lnTo>
                <a:lnTo>
                  <a:pt x="178" y="160"/>
                </a:lnTo>
                <a:lnTo>
                  <a:pt x="178" y="160"/>
                </a:lnTo>
                <a:lnTo>
                  <a:pt x="176" y="162"/>
                </a:lnTo>
                <a:lnTo>
                  <a:pt x="176" y="162"/>
                </a:lnTo>
                <a:lnTo>
                  <a:pt x="176" y="162"/>
                </a:lnTo>
                <a:lnTo>
                  <a:pt x="174" y="164"/>
                </a:lnTo>
                <a:lnTo>
                  <a:pt x="172" y="166"/>
                </a:lnTo>
                <a:lnTo>
                  <a:pt x="170" y="168"/>
                </a:lnTo>
                <a:lnTo>
                  <a:pt x="170" y="170"/>
                </a:lnTo>
                <a:lnTo>
                  <a:pt x="168" y="170"/>
                </a:lnTo>
                <a:lnTo>
                  <a:pt x="166" y="172"/>
                </a:lnTo>
                <a:lnTo>
                  <a:pt x="166" y="172"/>
                </a:lnTo>
                <a:lnTo>
                  <a:pt x="166" y="172"/>
                </a:lnTo>
                <a:lnTo>
                  <a:pt x="162" y="176"/>
                </a:lnTo>
                <a:lnTo>
                  <a:pt x="162" y="176"/>
                </a:lnTo>
                <a:lnTo>
                  <a:pt x="162" y="176"/>
                </a:lnTo>
                <a:lnTo>
                  <a:pt x="160" y="178"/>
                </a:lnTo>
                <a:lnTo>
                  <a:pt x="160" y="178"/>
                </a:lnTo>
                <a:lnTo>
                  <a:pt x="158" y="178"/>
                </a:lnTo>
                <a:lnTo>
                  <a:pt x="156" y="180"/>
                </a:lnTo>
                <a:lnTo>
                  <a:pt x="156" y="182"/>
                </a:lnTo>
                <a:lnTo>
                  <a:pt x="154" y="182"/>
                </a:lnTo>
                <a:lnTo>
                  <a:pt x="154" y="182"/>
                </a:lnTo>
                <a:lnTo>
                  <a:pt x="152" y="184"/>
                </a:lnTo>
                <a:lnTo>
                  <a:pt x="150" y="186"/>
                </a:lnTo>
                <a:lnTo>
                  <a:pt x="148" y="186"/>
                </a:lnTo>
                <a:lnTo>
                  <a:pt x="146" y="188"/>
                </a:lnTo>
                <a:lnTo>
                  <a:pt x="144" y="188"/>
                </a:lnTo>
                <a:lnTo>
                  <a:pt x="144" y="190"/>
                </a:lnTo>
                <a:lnTo>
                  <a:pt x="142" y="190"/>
                </a:lnTo>
                <a:lnTo>
                  <a:pt x="142" y="190"/>
                </a:lnTo>
                <a:lnTo>
                  <a:pt x="138" y="190"/>
                </a:lnTo>
                <a:lnTo>
                  <a:pt x="138" y="192"/>
                </a:lnTo>
                <a:lnTo>
                  <a:pt x="138" y="192"/>
                </a:lnTo>
                <a:lnTo>
                  <a:pt x="136" y="192"/>
                </a:lnTo>
                <a:lnTo>
                  <a:pt x="136" y="192"/>
                </a:lnTo>
                <a:lnTo>
                  <a:pt x="132" y="192"/>
                </a:lnTo>
                <a:lnTo>
                  <a:pt x="132" y="192"/>
                </a:lnTo>
                <a:lnTo>
                  <a:pt x="132" y="192"/>
                </a:lnTo>
                <a:lnTo>
                  <a:pt x="130" y="192"/>
                </a:lnTo>
                <a:lnTo>
                  <a:pt x="130" y="192"/>
                </a:lnTo>
                <a:lnTo>
                  <a:pt x="130" y="192"/>
                </a:lnTo>
                <a:lnTo>
                  <a:pt x="128" y="192"/>
                </a:lnTo>
                <a:lnTo>
                  <a:pt x="128" y="192"/>
                </a:lnTo>
                <a:lnTo>
                  <a:pt x="128" y="192"/>
                </a:lnTo>
                <a:lnTo>
                  <a:pt x="126" y="192"/>
                </a:lnTo>
                <a:lnTo>
                  <a:pt x="126" y="192"/>
                </a:lnTo>
                <a:lnTo>
                  <a:pt x="126" y="192"/>
                </a:lnTo>
                <a:lnTo>
                  <a:pt x="124" y="192"/>
                </a:lnTo>
                <a:lnTo>
                  <a:pt x="124" y="194"/>
                </a:lnTo>
                <a:lnTo>
                  <a:pt x="124" y="194"/>
                </a:lnTo>
                <a:lnTo>
                  <a:pt x="124" y="196"/>
                </a:lnTo>
                <a:lnTo>
                  <a:pt x="124" y="196"/>
                </a:lnTo>
                <a:lnTo>
                  <a:pt x="124" y="196"/>
                </a:lnTo>
                <a:lnTo>
                  <a:pt x="124" y="196"/>
                </a:lnTo>
                <a:lnTo>
                  <a:pt x="124" y="196"/>
                </a:lnTo>
                <a:lnTo>
                  <a:pt x="124" y="198"/>
                </a:lnTo>
                <a:lnTo>
                  <a:pt x="124" y="198"/>
                </a:lnTo>
                <a:lnTo>
                  <a:pt x="122" y="198"/>
                </a:lnTo>
                <a:lnTo>
                  <a:pt x="120" y="198"/>
                </a:lnTo>
                <a:lnTo>
                  <a:pt x="120" y="198"/>
                </a:lnTo>
                <a:lnTo>
                  <a:pt x="120" y="196"/>
                </a:lnTo>
                <a:lnTo>
                  <a:pt x="118" y="196"/>
                </a:lnTo>
                <a:lnTo>
                  <a:pt x="118" y="196"/>
                </a:lnTo>
                <a:lnTo>
                  <a:pt x="118" y="196"/>
                </a:lnTo>
                <a:lnTo>
                  <a:pt x="118" y="196"/>
                </a:lnTo>
                <a:lnTo>
                  <a:pt x="116" y="196"/>
                </a:lnTo>
                <a:lnTo>
                  <a:pt x="116" y="196"/>
                </a:lnTo>
                <a:lnTo>
                  <a:pt x="114" y="196"/>
                </a:lnTo>
                <a:lnTo>
                  <a:pt x="114" y="196"/>
                </a:lnTo>
                <a:lnTo>
                  <a:pt x="114" y="196"/>
                </a:lnTo>
                <a:lnTo>
                  <a:pt x="114" y="196"/>
                </a:lnTo>
                <a:lnTo>
                  <a:pt x="114" y="198"/>
                </a:lnTo>
                <a:lnTo>
                  <a:pt x="114" y="198"/>
                </a:lnTo>
                <a:lnTo>
                  <a:pt x="112" y="200"/>
                </a:lnTo>
                <a:lnTo>
                  <a:pt x="112" y="200"/>
                </a:lnTo>
                <a:lnTo>
                  <a:pt x="110" y="200"/>
                </a:lnTo>
                <a:lnTo>
                  <a:pt x="108" y="200"/>
                </a:lnTo>
                <a:lnTo>
                  <a:pt x="108" y="200"/>
                </a:lnTo>
                <a:lnTo>
                  <a:pt x="108" y="200"/>
                </a:lnTo>
                <a:lnTo>
                  <a:pt x="106" y="200"/>
                </a:lnTo>
                <a:lnTo>
                  <a:pt x="106" y="198"/>
                </a:lnTo>
                <a:lnTo>
                  <a:pt x="106" y="198"/>
                </a:lnTo>
                <a:lnTo>
                  <a:pt x="102" y="198"/>
                </a:lnTo>
                <a:lnTo>
                  <a:pt x="96" y="196"/>
                </a:lnTo>
                <a:lnTo>
                  <a:pt x="96" y="196"/>
                </a:lnTo>
                <a:lnTo>
                  <a:pt x="96" y="196"/>
                </a:lnTo>
                <a:lnTo>
                  <a:pt x="96" y="196"/>
                </a:lnTo>
                <a:lnTo>
                  <a:pt x="94" y="196"/>
                </a:lnTo>
                <a:lnTo>
                  <a:pt x="94" y="196"/>
                </a:lnTo>
                <a:lnTo>
                  <a:pt x="92" y="196"/>
                </a:lnTo>
                <a:lnTo>
                  <a:pt x="92" y="198"/>
                </a:lnTo>
                <a:lnTo>
                  <a:pt x="92" y="198"/>
                </a:lnTo>
                <a:lnTo>
                  <a:pt x="92" y="198"/>
                </a:lnTo>
                <a:lnTo>
                  <a:pt x="90" y="198"/>
                </a:lnTo>
                <a:lnTo>
                  <a:pt x="88" y="198"/>
                </a:lnTo>
                <a:lnTo>
                  <a:pt x="86" y="198"/>
                </a:lnTo>
                <a:lnTo>
                  <a:pt x="84" y="198"/>
                </a:lnTo>
                <a:lnTo>
                  <a:pt x="84" y="196"/>
                </a:lnTo>
                <a:lnTo>
                  <a:pt x="80" y="196"/>
                </a:lnTo>
                <a:lnTo>
                  <a:pt x="80" y="198"/>
                </a:lnTo>
                <a:lnTo>
                  <a:pt x="80" y="198"/>
                </a:lnTo>
                <a:lnTo>
                  <a:pt x="78" y="198"/>
                </a:lnTo>
                <a:lnTo>
                  <a:pt x="78" y="198"/>
                </a:lnTo>
                <a:lnTo>
                  <a:pt x="78" y="198"/>
                </a:lnTo>
                <a:lnTo>
                  <a:pt x="76" y="198"/>
                </a:lnTo>
                <a:lnTo>
                  <a:pt x="76" y="198"/>
                </a:lnTo>
                <a:lnTo>
                  <a:pt x="74" y="198"/>
                </a:lnTo>
                <a:lnTo>
                  <a:pt x="74" y="198"/>
                </a:lnTo>
                <a:lnTo>
                  <a:pt x="74" y="198"/>
                </a:lnTo>
                <a:lnTo>
                  <a:pt x="72" y="200"/>
                </a:lnTo>
                <a:lnTo>
                  <a:pt x="72" y="200"/>
                </a:lnTo>
                <a:lnTo>
                  <a:pt x="72" y="202"/>
                </a:lnTo>
                <a:lnTo>
                  <a:pt x="72" y="202"/>
                </a:lnTo>
                <a:lnTo>
                  <a:pt x="70" y="202"/>
                </a:lnTo>
                <a:lnTo>
                  <a:pt x="70" y="202"/>
                </a:lnTo>
                <a:lnTo>
                  <a:pt x="70" y="202"/>
                </a:lnTo>
                <a:lnTo>
                  <a:pt x="68" y="204"/>
                </a:lnTo>
                <a:lnTo>
                  <a:pt x="68" y="204"/>
                </a:lnTo>
                <a:lnTo>
                  <a:pt x="66" y="202"/>
                </a:lnTo>
                <a:lnTo>
                  <a:pt x="66" y="202"/>
                </a:lnTo>
                <a:lnTo>
                  <a:pt x="66" y="202"/>
                </a:lnTo>
                <a:lnTo>
                  <a:pt x="66" y="202"/>
                </a:lnTo>
                <a:lnTo>
                  <a:pt x="66" y="202"/>
                </a:lnTo>
                <a:lnTo>
                  <a:pt x="64" y="202"/>
                </a:lnTo>
                <a:lnTo>
                  <a:pt x="64" y="204"/>
                </a:lnTo>
                <a:lnTo>
                  <a:pt x="62" y="204"/>
                </a:lnTo>
                <a:lnTo>
                  <a:pt x="62" y="204"/>
                </a:lnTo>
                <a:lnTo>
                  <a:pt x="62" y="204"/>
                </a:lnTo>
                <a:lnTo>
                  <a:pt x="60" y="204"/>
                </a:lnTo>
                <a:lnTo>
                  <a:pt x="60" y="204"/>
                </a:lnTo>
                <a:lnTo>
                  <a:pt x="60" y="202"/>
                </a:lnTo>
                <a:lnTo>
                  <a:pt x="60" y="202"/>
                </a:lnTo>
                <a:lnTo>
                  <a:pt x="60" y="202"/>
                </a:lnTo>
                <a:lnTo>
                  <a:pt x="58" y="202"/>
                </a:lnTo>
                <a:lnTo>
                  <a:pt x="58" y="202"/>
                </a:lnTo>
                <a:lnTo>
                  <a:pt x="56" y="202"/>
                </a:lnTo>
                <a:lnTo>
                  <a:pt x="56" y="204"/>
                </a:lnTo>
                <a:lnTo>
                  <a:pt x="56" y="204"/>
                </a:lnTo>
                <a:lnTo>
                  <a:pt x="54" y="204"/>
                </a:lnTo>
                <a:lnTo>
                  <a:pt x="54" y="204"/>
                </a:lnTo>
                <a:lnTo>
                  <a:pt x="54" y="204"/>
                </a:lnTo>
                <a:lnTo>
                  <a:pt x="52" y="204"/>
                </a:lnTo>
                <a:lnTo>
                  <a:pt x="52" y="204"/>
                </a:lnTo>
                <a:lnTo>
                  <a:pt x="52" y="204"/>
                </a:lnTo>
                <a:lnTo>
                  <a:pt x="52" y="204"/>
                </a:lnTo>
                <a:lnTo>
                  <a:pt x="50" y="204"/>
                </a:lnTo>
                <a:lnTo>
                  <a:pt x="50" y="204"/>
                </a:lnTo>
                <a:lnTo>
                  <a:pt x="50" y="206"/>
                </a:lnTo>
                <a:lnTo>
                  <a:pt x="50" y="206"/>
                </a:lnTo>
                <a:lnTo>
                  <a:pt x="48" y="208"/>
                </a:lnTo>
                <a:lnTo>
                  <a:pt x="46" y="208"/>
                </a:lnTo>
                <a:lnTo>
                  <a:pt x="46" y="208"/>
                </a:lnTo>
                <a:lnTo>
                  <a:pt x="46" y="208"/>
                </a:lnTo>
                <a:lnTo>
                  <a:pt x="44" y="210"/>
                </a:lnTo>
                <a:lnTo>
                  <a:pt x="44" y="210"/>
                </a:lnTo>
                <a:lnTo>
                  <a:pt x="44" y="210"/>
                </a:lnTo>
                <a:lnTo>
                  <a:pt x="44" y="210"/>
                </a:lnTo>
                <a:lnTo>
                  <a:pt x="44" y="210"/>
                </a:lnTo>
                <a:lnTo>
                  <a:pt x="42" y="210"/>
                </a:lnTo>
                <a:lnTo>
                  <a:pt x="42" y="210"/>
                </a:lnTo>
                <a:lnTo>
                  <a:pt x="42" y="210"/>
                </a:lnTo>
                <a:lnTo>
                  <a:pt x="40" y="210"/>
                </a:lnTo>
                <a:lnTo>
                  <a:pt x="40" y="210"/>
                </a:lnTo>
                <a:lnTo>
                  <a:pt x="40" y="210"/>
                </a:lnTo>
                <a:lnTo>
                  <a:pt x="38" y="210"/>
                </a:lnTo>
                <a:lnTo>
                  <a:pt x="38" y="208"/>
                </a:lnTo>
                <a:lnTo>
                  <a:pt x="38" y="208"/>
                </a:lnTo>
                <a:lnTo>
                  <a:pt x="36" y="206"/>
                </a:lnTo>
                <a:lnTo>
                  <a:pt x="34" y="206"/>
                </a:lnTo>
                <a:lnTo>
                  <a:pt x="36" y="206"/>
                </a:lnTo>
                <a:lnTo>
                  <a:pt x="36" y="204"/>
                </a:lnTo>
                <a:lnTo>
                  <a:pt x="36" y="204"/>
                </a:lnTo>
                <a:lnTo>
                  <a:pt x="36" y="204"/>
                </a:lnTo>
                <a:lnTo>
                  <a:pt x="34" y="204"/>
                </a:lnTo>
                <a:lnTo>
                  <a:pt x="34" y="204"/>
                </a:lnTo>
                <a:lnTo>
                  <a:pt x="34" y="204"/>
                </a:lnTo>
                <a:lnTo>
                  <a:pt x="34" y="204"/>
                </a:lnTo>
                <a:lnTo>
                  <a:pt x="32" y="204"/>
                </a:lnTo>
                <a:lnTo>
                  <a:pt x="32" y="202"/>
                </a:lnTo>
                <a:lnTo>
                  <a:pt x="32" y="202"/>
                </a:lnTo>
                <a:lnTo>
                  <a:pt x="30" y="202"/>
                </a:lnTo>
                <a:lnTo>
                  <a:pt x="30" y="202"/>
                </a:lnTo>
                <a:lnTo>
                  <a:pt x="28" y="202"/>
                </a:lnTo>
                <a:lnTo>
                  <a:pt x="28" y="202"/>
                </a:lnTo>
                <a:lnTo>
                  <a:pt x="28" y="202"/>
                </a:lnTo>
                <a:lnTo>
                  <a:pt x="28" y="202"/>
                </a:lnTo>
                <a:lnTo>
                  <a:pt x="28" y="202"/>
                </a:lnTo>
                <a:lnTo>
                  <a:pt x="28" y="200"/>
                </a:lnTo>
                <a:lnTo>
                  <a:pt x="28" y="200"/>
                </a:lnTo>
                <a:lnTo>
                  <a:pt x="28" y="198"/>
                </a:lnTo>
                <a:lnTo>
                  <a:pt x="28" y="198"/>
                </a:lnTo>
                <a:lnTo>
                  <a:pt x="28" y="198"/>
                </a:lnTo>
                <a:lnTo>
                  <a:pt x="26" y="198"/>
                </a:lnTo>
                <a:lnTo>
                  <a:pt x="26" y="198"/>
                </a:lnTo>
                <a:lnTo>
                  <a:pt x="24" y="198"/>
                </a:lnTo>
                <a:lnTo>
                  <a:pt x="24" y="198"/>
                </a:lnTo>
                <a:lnTo>
                  <a:pt x="24" y="198"/>
                </a:lnTo>
                <a:lnTo>
                  <a:pt x="24" y="198"/>
                </a:lnTo>
                <a:lnTo>
                  <a:pt x="24" y="200"/>
                </a:lnTo>
                <a:lnTo>
                  <a:pt x="24" y="200"/>
                </a:lnTo>
                <a:lnTo>
                  <a:pt x="24" y="202"/>
                </a:lnTo>
                <a:lnTo>
                  <a:pt x="24" y="202"/>
                </a:lnTo>
                <a:lnTo>
                  <a:pt x="22" y="202"/>
                </a:lnTo>
                <a:lnTo>
                  <a:pt x="22" y="202"/>
                </a:lnTo>
                <a:lnTo>
                  <a:pt x="22" y="200"/>
                </a:lnTo>
                <a:lnTo>
                  <a:pt x="22" y="198"/>
                </a:lnTo>
                <a:lnTo>
                  <a:pt x="22" y="196"/>
                </a:lnTo>
                <a:lnTo>
                  <a:pt x="22" y="194"/>
                </a:lnTo>
                <a:lnTo>
                  <a:pt x="24" y="196"/>
                </a:lnTo>
                <a:lnTo>
                  <a:pt x="24" y="194"/>
                </a:lnTo>
                <a:lnTo>
                  <a:pt x="24" y="192"/>
                </a:lnTo>
                <a:lnTo>
                  <a:pt x="22" y="188"/>
                </a:lnTo>
                <a:lnTo>
                  <a:pt x="22" y="188"/>
                </a:lnTo>
                <a:lnTo>
                  <a:pt x="22" y="188"/>
                </a:lnTo>
                <a:lnTo>
                  <a:pt x="22" y="186"/>
                </a:lnTo>
                <a:lnTo>
                  <a:pt x="20" y="186"/>
                </a:lnTo>
                <a:lnTo>
                  <a:pt x="20" y="184"/>
                </a:lnTo>
                <a:lnTo>
                  <a:pt x="20" y="184"/>
                </a:lnTo>
                <a:lnTo>
                  <a:pt x="20" y="182"/>
                </a:lnTo>
                <a:lnTo>
                  <a:pt x="18" y="180"/>
                </a:lnTo>
                <a:lnTo>
                  <a:pt x="18" y="180"/>
                </a:lnTo>
                <a:lnTo>
                  <a:pt x="18" y="180"/>
                </a:lnTo>
                <a:lnTo>
                  <a:pt x="16" y="180"/>
                </a:lnTo>
                <a:lnTo>
                  <a:pt x="16" y="180"/>
                </a:lnTo>
                <a:lnTo>
                  <a:pt x="16" y="178"/>
                </a:lnTo>
                <a:lnTo>
                  <a:pt x="16" y="176"/>
                </a:lnTo>
                <a:lnTo>
                  <a:pt x="16" y="176"/>
                </a:lnTo>
                <a:lnTo>
                  <a:pt x="18" y="176"/>
                </a:lnTo>
                <a:lnTo>
                  <a:pt x="18" y="176"/>
                </a:lnTo>
                <a:lnTo>
                  <a:pt x="20" y="176"/>
                </a:lnTo>
                <a:lnTo>
                  <a:pt x="20" y="176"/>
                </a:lnTo>
                <a:lnTo>
                  <a:pt x="22" y="174"/>
                </a:lnTo>
                <a:lnTo>
                  <a:pt x="22" y="174"/>
                </a:lnTo>
                <a:lnTo>
                  <a:pt x="22" y="174"/>
                </a:lnTo>
                <a:lnTo>
                  <a:pt x="24" y="172"/>
                </a:lnTo>
                <a:lnTo>
                  <a:pt x="24" y="172"/>
                </a:lnTo>
                <a:lnTo>
                  <a:pt x="24" y="168"/>
                </a:lnTo>
                <a:lnTo>
                  <a:pt x="24" y="168"/>
                </a:lnTo>
                <a:lnTo>
                  <a:pt x="24" y="166"/>
                </a:lnTo>
                <a:lnTo>
                  <a:pt x="24" y="166"/>
                </a:lnTo>
                <a:lnTo>
                  <a:pt x="24" y="166"/>
                </a:lnTo>
                <a:lnTo>
                  <a:pt x="22" y="162"/>
                </a:lnTo>
                <a:lnTo>
                  <a:pt x="22" y="162"/>
                </a:lnTo>
                <a:lnTo>
                  <a:pt x="22" y="162"/>
                </a:lnTo>
                <a:lnTo>
                  <a:pt x="22" y="158"/>
                </a:lnTo>
                <a:lnTo>
                  <a:pt x="22" y="158"/>
                </a:lnTo>
                <a:lnTo>
                  <a:pt x="20" y="156"/>
                </a:lnTo>
                <a:lnTo>
                  <a:pt x="20" y="156"/>
                </a:lnTo>
                <a:lnTo>
                  <a:pt x="20" y="156"/>
                </a:lnTo>
                <a:lnTo>
                  <a:pt x="18" y="154"/>
                </a:lnTo>
                <a:lnTo>
                  <a:pt x="18" y="152"/>
                </a:lnTo>
                <a:lnTo>
                  <a:pt x="18" y="152"/>
                </a:lnTo>
                <a:lnTo>
                  <a:pt x="16" y="150"/>
                </a:lnTo>
                <a:lnTo>
                  <a:pt x="16" y="150"/>
                </a:lnTo>
                <a:lnTo>
                  <a:pt x="16" y="150"/>
                </a:lnTo>
                <a:lnTo>
                  <a:pt x="16" y="148"/>
                </a:lnTo>
                <a:lnTo>
                  <a:pt x="14" y="146"/>
                </a:lnTo>
                <a:lnTo>
                  <a:pt x="12" y="142"/>
                </a:lnTo>
                <a:lnTo>
                  <a:pt x="12" y="140"/>
                </a:lnTo>
                <a:lnTo>
                  <a:pt x="12" y="140"/>
                </a:lnTo>
                <a:lnTo>
                  <a:pt x="12" y="140"/>
                </a:lnTo>
                <a:lnTo>
                  <a:pt x="12" y="138"/>
                </a:lnTo>
                <a:lnTo>
                  <a:pt x="10" y="138"/>
                </a:lnTo>
                <a:lnTo>
                  <a:pt x="10" y="136"/>
                </a:lnTo>
                <a:lnTo>
                  <a:pt x="10" y="134"/>
                </a:lnTo>
                <a:lnTo>
                  <a:pt x="10" y="132"/>
                </a:lnTo>
                <a:lnTo>
                  <a:pt x="8" y="128"/>
                </a:lnTo>
                <a:lnTo>
                  <a:pt x="8" y="128"/>
                </a:lnTo>
                <a:lnTo>
                  <a:pt x="8" y="128"/>
                </a:lnTo>
                <a:lnTo>
                  <a:pt x="8" y="126"/>
                </a:lnTo>
                <a:lnTo>
                  <a:pt x="8" y="124"/>
                </a:lnTo>
                <a:lnTo>
                  <a:pt x="6" y="122"/>
                </a:lnTo>
                <a:lnTo>
                  <a:pt x="6" y="120"/>
                </a:lnTo>
                <a:lnTo>
                  <a:pt x="6" y="118"/>
                </a:lnTo>
                <a:lnTo>
                  <a:pt x="4" y="116"/>
                </a:lnTo>
                <a:lnTo>
                  <a:pt x="4" y="116"/>
                </a:lnTo>
                <a:lnTo>
                  <a:pt x="2" y="112"/>
                </a:lnTo>
                <a:lnTo>
                  <a:pt x="2" y="112"/>
                </a:lnTo>
                <a:lnTo>
                  <a:pt x="2" y="112"/>
                </a:lnTo>
                <a:lnTo>
                  <a:pt x="0" y="108"/>
                </a:lnTo>
                <a:lnTo>
                  <a:pt x="0" y="108"/>
                </a:lnTo>
                <a:lnTo>
                  <a:pt x="0" y="106"/>
                </a:lnTo>
                <a:lnTo>
                  <a:pt x="0" y="106"/>
                </a:lnTo>
                <a:lnTo>
                  <a:pt x="2" y="106"/>
                </a:lnTo>
                <a:lnTo>
                  <a:pt x="4" y="104"/>
                </a:lnTo>
                <a:lnTo>
                  <a:pt x="4" y="104"/>
                </a:lnTo>
                <a:lnTo>
                  <a:pt x="4" y="106"/>
                </a:lnTo>
                <a:lnTo>
                  <a:pt x="4" y="104"/>
                </a:lnTo>
                <a:lnTo>
                  <a:pt x="4" y="102"/>
                </a:lnTo>
                <a:lnTo>
                  <a:pt x="6" y="100"/>
                </a:lnTo>
                <a:lnTo>
                  <a:pt x="6" y="98"/>
                </a:lnTo>
                <a:lnTo>
                  <a:pt x="6" y="98"/>
                </a:lnTo>
                <a:lnTo>
                  <a:pt x="10" y="98"/>
                </a:lnTo>
                <a:lnTo>
                  <a:pt x="10" y="98"/>
                </a:lnTo>
                <a:lnTo>
                  <a:pt x="10" y="98"/>
                </a:lnTo>
                <a:lnTo>
                  <a:pt x="10" y="98"/>
                </a:lnTo>
                <a:lnTo>
                  <a:pt x="10" y="98"/>
                </a:lnTo>
                <a:lnTo>
                  <a:pt x="10" y="98"/>
                </a:lnTo>
                <a:lnTo>
                  <a:pt x="10" y="98"/>
                </a:lnTo>
                <a:lnTo>
                  <a:pt x="10" y="100"/>
                </a:lnTo>
                <a:lnTo>
                  <a:pt x="10" y="100"/>
                </a:lnTo>
                <a:lnTo>
                  <a:pt x="10" y="100"/>
                </a:lnTo>
                <a:lnTo>
                  <a:pt x="10" y="100"/>
                </a:lnTo>
                <a:lnTo>
                  <a:pt x="12" y="100"/>
                </a:lnTo>
                <a:lnTo>
                  <a:pt x="12" y="100"/>
                </a:lnTo>
                <a:lnTo>
                  <a:pt x="12" y="100"/>
                </a:lnTo>
                <a:lnTo>
                  <a:pt x="14" y="102"/>
                </a:lnTo>
                <a:lnTo>
                  <a:pt x="14" y="102"/>
                </a:lnTo>
                <a:lnTo>
                  <a:pt x="14" y="104"/>
                </a:lnTo>
                <a:lnTo>
                  <a:pt x="14" y="104"/>
                </a:lnTo>
                <a:lnTo>
                  <a:pt x="12" y="106"/>
                </a:lnTo>
                <a:lnTo>
                  <a:pt x="14" y="108"/>
                </a:lnTo>
                <a:lnTo>
                  <a:pt x="14" y="108"/>
                </a:lnTo>
                <a:lnTo>
                  <a:pt x="14" y="108"/>
                </a:lnTo>
                <a:lnTo>
                  <a:pt x="14" y="108"/>
                </a:lnTo>
                <a:lnTo>
                  <a:pt x="16" y="108"/>
                </a:lnTo>
                <a:lnTo>
                  <a:pt x="16" y="108"/>
                </a:lnTo>
                <a:lnTo>
                  <a:pt x="16" y="110"/>
                </a:lnTo>
                <a:lnTo>
                  <a:pt x="16" y="110"/>
                </a:lnTo>
                <a:lnTo>
                  <a:pt x="18" y="110"/>
                </a:lnTo>
                <a:lnTo>
                  <a:pt x="18" y="110"/>
                </a:lnTo>
                <a:lnTo>
                  <a:pt x="18" y="110"/>
                </a:lnTo>
                <a:lnTo>
                  <a:pt x="20" y="110"/>
                </a:lnTo>
                <a:lnTo>
                  <a:pt x="22" y="110"/>
                </a:lnTo>
                <a:lnTo>
                  <a:pt x="22" y="110"/>
                </a:lnTo>
                <a:lnTo>
                  <a:pt x="22" y="110"/>
                </a:lnTo>
                <a:lnTo>
                  <a:pt x="22" y="112"/>
                </a:lnTo>
                <a:lnTo>
                  <a:pt x="24" y="112"/>
                </a:lnTo>
                <a:lnTo>
                  <a:pt x="26" y="112"/>
                </a:lnTo>
                <a:lnTo>
                  <a:pt x="32" y="110"/>
                </a:lnTo>
                <a:lnTo>
                  <a:pt x="34" y="112"/>
                </a:lnTo>
                <a:lnTo>
                  <a:pt x="36" y="112"/>
                </a:lnTo>
                <a:lnTo>
                  <a:pt x="36" y="112"/>
                </a:lnTo>
                <a:lnTo>
                  <a:pt x="36" y="112"/>
                </a:lnTo>
                <a:lnTo>
                  <a:pt x="38" y="112"/>
                </a:lnTo>
                <a:lnTo>
                  <a:pt x="38" y="112"/>
                </a:lnTo>
                <a:lnTo>
                  <a:pt x="38" y="112"/>
                </a:lnTo>
                <a:lnTo>
                  <a:pt x="40" y="112"/>
                </a:lnTo>
                <a:lnTo>
                  <a:pt x="40" y="112"/>
                </a:lnTo>
                <a:lnTo>
                  <a:pt x="40" y="110"/>
                </a:lnTo>
                <a:lnTo>
                  <a:pt x="40" y="110"/>
                </a:lnTo>
                <a:lnTo>
                  <a:pt x="40" y="110"/>
                </a:lnTo>
                <a:lnTo>
                  <a:pt x="40" y="108"/>
                </a:lnTo>
                <a:lnTo>
                  <a:pt x="40" y="108"/>
                </a:lnTo>
                <a:lnTo>
                  <a:pt x="40" y="108"/>
                </a:lnTo>
                <a:lnTo>
                  <a:pt x="40" y="110"/>
                </a:lnTo>
                <a:lnTo>
                  <a:pt x="42" y="108"/>
                </a:lnTo>
                <a:lnTo>
                  <a:pt x="42" y="108"/>
                </a:lnTo>
                <a:lnTo>
                  <a:pt x="42" y="108"/>
                </a:lnTo>
                <a:lnTo>
                  <a:pt x="42" y="108"/>
                </a:lnTo>
                <a:lnTo>
                  <a:pt x="42" y="108"/>
                </a:lnTo>
                <a:lnTo>
                  <a:pt x="44" y="106"/>
                </a:lnTo>
                <a:lnTo>
                  <a:pt x="44" y="106"/>
                </a:lnTo>
                <a:lnTo>
                  <a:pt x="46" y="104"/>
                </a:lnTo>
                <a:lnTo>
                  <a:pt x="48" y="106"/>
                </a:lnTo>
                <a:lnTo>
                  <a:pt x="48" y="104"/>
                </a:lnTo>
                <a:lnTo>
                  <a:pt x="50" y="104"/>
                </a:lnTo>
                <a:lnTo>
                  <a:pt x="50" y="102"/>
                </a:lnTo>
                <a:lnTo>
                  <a:pt x="50" y="98"/>
                </a:lnTo>
                <a:lnTo>
                  <a:pt x="50" y="94"/>
                </a:lnTo>
                <a:lnTo>
                  <a:pt x="50" y="90"/>
                </a:lnTo>
                <a:lnTo>
                  <a:pt x="50" y="88"/>
                </a:lnTo>
                <a:lnTo>
                  <a:pt x="52" y="86"/>
                </a:lnTo>
                <a:lnTo>
                  <a:pt x="52" y="86"/>
                </a:lnTo>
                <a:lnTo>
                  <a:pt x="52" y="80"/>
                </a:lnTo>
                <a:lnTo>
                  <a:pt x="52" y="70"/>
                </a:lnTo>
                <a:lnTo>
                  <a:pt x="52" y="62"/>
                </a:lnTo>
                <a:lnTo>
                  <a:pt x="52" y="58"/>
                </a:lnTo>
                <a:lnTo>
                  <a:pt x="52" y="54"/>
                </a:lnTo>
                <a:lnTo>
                  <a:pt x="52" y="50"/>
                </a:lnTo>
                <a:lnTo>
                  <a:pt x="52" y="48"/>
                </a:lnTo>
                <a:lnTo>
                  <a:pt x="52" y="44"/>
                </a:lnTo>
                <a:lnTo>
                  <a:pt x="52" y="44"/>
                </a:lnTo>
                <a:lnTo>
                  <a:pt x="52" y="44"/>
                </a:lnTo>
                <a:lnTo>
                  <a:pt x="54" y="44"/>
                </a:lnTo>
                <a:lnTo>
                  <a:pt x="54" y="44"/>
                </a:lnTo>
                <a:lnTo>
                  <a:pt x="54" y="46"/>
                </a:lnTo>
                <a:lnTo>
                  <a:pt x="56" y="46"/>
                </a:lnTo>
                <a:lnTo>
                  <a:pt x="56" y="46"/>
                </a:lnTo>
                <a:lnTo>
                  <a:pt x="56" y="46"/>
                </a:lnTo>
                <a:lnTo>
                  <a:pt x="58" y="48"/>
                </a:lnTo>
                <a:lnTo>
                  <a:pt x="60" y="50"/>
                </a:lnTo>
                <a:lnTo>
                  <a:pt x="60" y="52"/>
                </a:lnTo>
                <a:lnTo>
                  <a:pt x="62" y="54"/>
                </a:lnTo>
                <a:lnTo>
                  <a:pt x="62" y="54"/>
                </a:lnTo>
                <a:lnTo>
                  <a:pt x="62" y="54"/>
                </a:lnTo>
                <a:lnTo>
                  <a:pt x="62" y="56"/>
                </a:lnTo>
                <a:lnTo>
                  <a:pt x="62" y="58"/>
                </a:lnTo>
                <a:lnTo>
                  <a:pt x="62" y="58"/>
                </a:lnTo>
                <a:lnTo>
                  <a:pt x="62" y="60"/>
                </a:lnTo>
                <a:lnTo>
                  <a:pt x="64" y="60"/>
                </a:lnTo>
                <a:lnTo>
                  <a:pt x="64" y="62"/>
                </a:lnTo>
                <a:lnTo>
                  <a:pt x="64" y="66"/>
                </a:lnTo>
                <a:lnTo>
                  <a:pt x="64" y="68"/>
                </a:lnTo>
                <a:lnTo>
                  <a:pt x="62" y="68"/>
                </a:lnTo>
                <a:lnTo>
                  <a:pt x="62" y="68"/>
                </a:lnTo>
                <a:lnTo>
                  <a:pt x="62" y="70"/>
                </a:lnTo>
                <a:lnTo>
                  <a:pt x="62" y="70"/>
                </a:lnTo>
                <a:lnTo>
                  <a:pt x="60" y="70"/>
                </a:lnTo>
                <a:lnTo>
                  <a:pt x="60" y="72"/>
                </a:lnTo>
                <a:lnTo>
                  <a:pt x="60" y="72"/>
                </a:lnTo>
                <a:lnTo>
                  <a:pt x="60" y="72"/>
                </a:lnTo>
                <a:lnTo>
                  <a:pt x="60" y="76"/>
                </a:lnTo>
                <a:lnTo>
                  <a:pt x="60" y="78"/>
                </a:lnTo>
                <a:lnTo>
                  <a:pt x="62" y="78"/>
                </a:lnTo>
                <a:lnTo>
                  <a:pt x="62" y="78"/>
                </a:lnTo>
                <a:lnTo>
                  <a:pt x="62" y="78"/>
                </a:lnTo>
                <a:lnTo>
                  <a:pt x="64" y="78"/>
                </a:lnTo>
                <a:lnTo>
                  <a:pt x="64" y="76"/>
                </a:lnTo>
                <a:lnTo>
                  <a:pt x="64" y="76"/>
                </a:lnTo>
                <a:lnTo>
                  <a:pt x="64" y="76"/>
                </a:lnTo>
                <a:lnTo>
                  <a:pt x="66" y="78"/>
                </a:lnTo>
                <a:lnTo>
                  <a:pt x="66" y="78"/>
                </a:lnTo>
                <a:lnTo>
                  <a:pt x="66" y="78"/>
                </a:lnTo>
                <a:lnTo>
                  <a:pt x="68" y="78"/>
                </a:lnTo>
                <a:lnTo>
                  <a:pt x="68" y="78"/>
                </a:lnTo>
                <a:lnTo>
                  <a:pt x="68" y="78"/>
                </a:lnTo>
                <a:lnTo>
                  <a:pt x="68" y="78"/>
                </a:lnTo>
                <a:lnTo>
                  <a:pt x="70" y="78"/>
                </a:lnTo>
                <a:lnTo>
                  <a:pt x="70" y="78"/>
                </a:lnTo>
                <a:lnTo>
                  <a:pt x="72" y="78"/>
                </a:lnTo>
                <a:lnTo>
                  <a:pt x="72" y="78"/>
                </a:lnTo>
                <a:lnTo>
                  <a:pt x="72" y="78"/>
                </a:lnTo>
                <a:lnTo>
                  <a:pt x="72" y="78"/>
                </a:lnTo>
                <a:lnTo>
                  <a:pt x="72" y="78"/>
                </a:lnTo>
                <a:lnTo>
                  <a:pt x="72" y="78"/>
                </a:lnTo>
                <a:lnTo>
                  <a:pt x="74" y="78"/>
                </a:lnTo>
                <a:lnTo>
                  <a:pt x="76" y="78"/>
                </a:lnTo>
                <a:lnTo>
                  <a:pt x="76" y="78"/>
                </a:lnTo>
                <a:lnTo>
                  <a:pt x="76" y="78"/>
                </a:lnTo>
                <a:lnTo>
                  <a:pt x="76" y="76"/>
                </a:lnTo>
                <a:lnTo>
                  <a:pt x="76" y="76"/>
                </a:lnTo>
                <a:lnTo>
                  <a:pt x="76" y="76"/>
                </a:lnTo>
                <a:lnTo>
                  <a:pt x="76" y="74"/>
                </a:lnTo>
                <a:lnTo>
                  <a:pt x="78" y="74"/>
                </a:lnTo>
                <a:lnTo>
                  <a:pt x="78" y="74"/>
                </a:lnTo>
                <a:lnTo>
                  <a:pt x="78" y="74"/>
                </a:lnTo>
                <a:lnTo>
                  <a:pt x="80" y="74"/>
                </a:lnTo>
                <a:lnTo>
                  <a:pt x="80" y="74"/>
                </a:lnTo>
                <a:lnTo>
                  <a:pt x="80" y="74"/>
                </a:lnTo>
                <a:lnTo>
                  <a:pt x="82" y="72"/>
                </a:lnTo>
                <a:lnTo>
                  <a:pt x="82" y="72"/>
                </a:lnTo>
                <a:lnTo>
                  <a:pt x="82" y="70"/>
                </a:lnTo>
                <a:lnTo>
                  <a:pt x="84" y="70"/>
                </a:lnTo>
                <a:lnTo>
                  <a:pt x="84" y="70"/>
                </a:lnTo>
                <a:lnTo>
                  <a:pt x="86" y="68"/>
                </a:lnTo>
                <a:lnTo>
                  <a:pt x="88" y="66"/>
                </a:lnTo>
                <a:lnTo>
                  <a:pt x="90" y="66"/>
                </a:lnTo>
                <a:lnTo>
                  <a:pt x="90" y="66"/>
                </a:lnTo>
                <a:lnTo>
                  <a:pt x="90" y="64"/>
                </a:lnTo>
                <a:lnTo>
                  <a:pt x="90" y="64"/>
                </a:lnTo>
                <a:lnTo>
                  <a:pt x="90" y="64"/>
                </a:lnTo>
                <a:lnTo>
                  <a:pt x="92" y="62"/>
                </a:lnTo>
                <a:lnTo>
                  <a:pt x="92" y="60"/>
                </a:lnTo>
                <a:lnTo>
                  <a:pt x="92" y="60"/>
                </a:lnTo>
                <a:lnTo>
                  <a:pt x="92" y="58"/>
                </a:lnTo>
                <a:lnTo>
                  <a:pt x="92" y="58"/>
                </a:lnTo>
                <a:lnTo>
                  <a:pt x="92" y="58"/>
                </a:lnTo>
                <a:lnTo>
                  <a:pt x="92" y="56"/>
                </a:lnTo>
                <a:lnTo>
                  <a:pt x="92" y="56"/>
                </a:lnTo>
                <a:lnTo>
                  <a:pt x="94" y="54"/>
                </a:lnTo>
                <a:lnTo>
                  <a:pt x="94" y="52"/>
                </a:lnTo>
                <a:lnTo>
                  <a:pt x="96" y="52"/>
                </a:lnTo>
                <a:lnTo>
                  <a:pt x="98" y="52"/>
                </a:lnTo>
                <a:lnTo>
                  <a:pt x="100" y="52"/>
                </a:lnTo>
                <a:lnTo>
                  <a:pt x="102" y="52"/>
                </a:lnTo>
                <a:lnTo>
                  <a:pt x="102" y="52"/>
                </a:lnTo>
                <a:lnTo>
                  <a:pt x="104" y="54"/>
                </a:lnTo>
                <a:lnTo>
                  <a:pt x="104" y="54"/>
                </a:lnTo>
                <a:lnTo>
                  <a:pt x="104" y="54"/>
                </a:lnTo>
                <a:lnTo>
                  <a:pt x="106" y="54"/>
                </a:lnTo>
                <a:lnTo>
                  <a:pt x="106" y="54"/>
                </a:lnTo>
                <a:lnTo>
                  <a:pt x="108" y="56"/>
                </a:lnTo>
                <a:lnTo>
                  <a:pt x="108" y="56"/>
                </a:lnTo>
                <a:lnTo>
                  <a:pt x="108" y="58"/>
                </a:lnTo>
                <a:lnTo>
                  <a:pt x="110" y="58"/>
                </a:lnTo>
                <a:lnTo>
                  <a:pt x="110" y="58"/>
                </a:lnTo>
                <a:lnTo>
                  <a:pt x="110" y="58"/>
                </a:lnTo>
                <a:lnTo>
                  <a:pt x="112" y="58"/>
                </a:lnTo>
                <a:lnTo>
                  <a:pt x="112" y="58"/>
                </a:lnTo>
                <a:lnTo>
                  <a:pt x="112" y="58"/>
                </a:lnTo>
                <a:lnTo>
                  <a:pt x="114" y="58"/>
                </a:lnTo>
                <a:lnTo>
                  <a:pt x="114" y="60"/>
                </a:lnTo>
                <a:lnTo>
                  <a:pt x="114" y="60"/>
                </a:lnTo>
                <a:lnTo>
                  <a:pt x="116" y="60"/>
                </a:lnTo>
                <a:lnTo>
                  <a:pt x="116" y="60"/>
                </a:lnTo>
                <a:lnTo>
                  <a:pt x="116" y="60"/>
                </a:lnTo>
                <a:lnTo>
                  <a:pt x="116" y="60"/>
                </a:lnTo>
                <a:lnTo>
                  <a:pt x="118" y="60"/>
                </a:lnTo>
                <a:lnTo>
                  <a:pt x="118" y="60"/>
                </a:lnTo>
                <a:lnTo>
                  <a:pt x="118" y="60"/>
                </a:lnTo>
                <a:lnTo>
                  <a:pt x="120" y="60"/>
                </a:lnTo>
                <a:lnTo>
                  <a:pt x="122" y="60"/>
                </a:lnTo>
                <a:lnTo>
                  <a:pt x="122" y="60"/>
                </a:lnTo>
                <a:lnTo>
                  <a:pt x="124" y="60"/>
                </a:lnTo>
                <a:lnTo>
                  <a:pt x="124" y="60"/>
                </a:lnTo>
                <a:lnTo>
                  <a:pt x="124" y="60"/>
                </a:lnTo>
                <a:lnTo>
                  <a:pt x="126" y="60"/>
                </a:lnTo>
                <a:lnTo>
                  <a:pt x="126" y="60"/>
                </a:lnTo>
                <a:lnTo>
                  <a:pt x="126" y="60"/>
                </a:lnTo>
                <a:lnTo>
                  <a:pt x="128" y="60"/>
                </a:lnTo>
                <a:lnTo>
                  <a:pt x="130" y="60"/>
                </a:lnTo>
                <a:lnTo>
                  <a:pt x="130" y="58"/>
                </a:lnTo>
                <a:lnTo>
                  <a:pt x="132" y="58"/>
                </a:lnTo>
                <a:lnTo>
                  <a:pt x="132" y="58"/>
                </a:lnTo>
                <a:lnTo>
                  <a:pt x="132" y="56"/>
                </a:lnTo>
                <a:lnTo>
                  <a:pt x="134" y="54"/>
                </a:lnTo>
                <a:lnTo>
                  <a:pt x="134" y="54"/>
                </a:lnTo>
                <a:lnTo>
                  <a:pt x="134" y="50"/>
                </a:lnTo>
                <a:lnTo>
                  <a:pt x="136" y="48"/>
                </a:lnTo>
                <a:lnTo>
                  <a:pt x="136" y="46"/>
                </a:lnTo>
                <a:lnTo>
                  <a:pt x="136" y="44"/>
                </a:lnTo>
                <a:lnTo>
                  <a:pt x="136" y="42"/>
                </a:lnTo>
                <a:lnTo>
                  <a:pt x="138" y="42"/>
                </a:lnTo>
                <a:lnTo>
                  <a:pt x="138" y="42"/>
                </a:lnTo>
                <a:lnTo>
                  <a:pt x="142" y="42"/>
                </a:lnTo>
                <a:lnTo>
                  <a:pt x="142" y="40"/>
                </a:lnTo>
                <a:lnTo>
                  <a:pt x="144" y="40"/>
                </a:lnTo>
                <a:lnTo>
                  <a:pt x="144" y="40"/>
                </a:lnTo>
                <a:lnTo>
                  <a:pt x="144" y="40"/>
                </a:lnTo>
                <a:lnTo>
                  <a:pt x="144" y="40"/>
                </a:lnTo>
                <a:lnTo>
                  <a:pt x="146" y="40"/>
                </a:lnTo>
                <a:lnTo>
                  <a:pt x="146" y="40"/>
                </a:lnTo>
                <a:lnTo>
                  <a:pt x="146" y="40"/>
                </a:lnTo>
                <a:lnTo>
                  <a:pt x="146" y="40"/>
                </a:lnTo>
                <a:lnTo>
                  <a:pt x="146" y="38"/>
                </a:lnTo>
                <a:lnTo>
                  <a:pt x="146" y="38"/>
                </a:lnTo>
                <a:lnTo>
                  <a:pt x="146" y="38"/>
                </a:lnTo>
                <a:lnTo>
                  <a:pt x="150" y="36"/>
                </a:lnTo>
                <a:lnTo>
                  <a:pt x="150" y="36"/>
                </a:lnTo>
                <a:lnTo>
                  <a:pt x="150" y="36"/>
                </a:lnTo>
                <a:lnTo>
                  <a:pt x="150" y="34"/>
                </a:lnTo>
                <a:lnTo>
                  <a:pt x="152" y="34"/>
                </a:lnTo>
                <a:lnTo>
                  <a:pt x="152" y="32"/>
                </a:lnTo>
                <a:lnTo>
                  <a:pt x="152" y="30"/>
                </a:lnTo>
                <a:lnTo>
                  <a:pt x="154" y="26"/>
                </a:lnTo>
                <a:lnTo>
                  <a:pt x="154" y="26"/>
                </a:lnTo>
                <a:lnTo>
                  <a:pt x="154" y="26"/>
                </a:lnTo>
                <a:lnTo>
                  <a:pt x="154" y="24"/>
                </a:lnTo>
                <a:lnTo>
                  <a:pt x="154" y="24"/>
                </a:lnTo>
                <a:lnTo>
                  <a:pt x="154" y="24"/>
                </a:lnTo>
                <a:lnTo>
                  <a:pt x="156" y="24"/>
                </a:lnTo>
                <a:lnTo>
                  <a:pt x="156" y="22"/>
                </a:lnTo>
                <a:lnTo>
                  <a:pt x="158" y="20"/>
                </a:lnTo>
                <a:lnTo>
                  <a:pt x="160" y="20"/>
                </a:lnTo>
                <a:lnTo>
                  <a:pt x="160" y="20"/>
                </a:lnTo>
                <a:lnTo>
                  <a:pt x="162" y="20"/>
                </a:lnTo>
                <a:lnTo>
                  <a:pt x="162" y="20"/>
                </a:lnTo>
                <a:lnTo>
                  <a:pt x="162" y="20"/>
                </a:lnTo>
                <a:lnTo>
                  <a:pt x="162" y="18"/>
                </a:lnTo>
                <a:lnTo>
                  <a:pt x="162" y="18"/>
                </a:lnTo>
                <a:lnTo>
                  <a:pt x="162" y="18"/>
                </a:lnTo>
                <a:lnTo>
                  <a:pt x="164" y="18"/>
                </a:lnTo>
                <a:lnTo>
                  <a:pt x="166" y="16"/>
                </a:lnTo>
                <a:lnTo>
                  <a:pt x="168" y="14"/>
                </a:lnTo>
                <a:lnTo>
                  <a:pt x="168" y="12"/>
                </a:lnTo>
                <a:lnTo>
                  <a:pt x="170" y="12"/>
                </a:lnTo>
                <a:lnTo>
                  <a:pt x="170" y="10"/>
                </a:lnTo>
                <a:lnTo>
                  <a:pt x="172" y="10"/>
                </a:lnTo>
                <a:lnTo>
                  <a:pt x="172" y="10"/>
                </a:lnTo>
                <a:lnTo>
                  <a:pt x="172" y="10"/>
                </a:lnTo>
                <a:lnTo>
                  <a:pt x="172" y="8"/>
                </a:lnTo>
                <a:lnTo>
                  <a:pt x="172" y="8"/>
                </a:lnTo>
                <a:lnTo>
                  <a:pt x="172" y="8"/>
                </a:lnTo>
                <a:lnTo>
                  <a:pt x="174" y="8"/>
                </a:lnTo>
                <a:lnTo>
                  <a:pt x="174" y="6"/>
                </a:lnTo>
                <a:lnTo>
                  <a:pt x="176" y="6"/>
                </a:lnTo>
                <a:lnTo>
                  <a:pt x="178" y="6"/>
                </a:lnTo>
                <a:lnTo>
                  <a:pt x="180" y="6"/>
                </a:lnTo>
                <a:lnTo>
                  <a:pt x="182" y="4"/>
                </a:lnTo>
                <a:lnTo>
                  <a:pt x="182" y="4"/>
                </a:lnTo>
                <a:lnTo>
                  <a:pt x="182" y="4"/>
                </a:lnTo>
                <a:lnTo>
                  <a:pt x="182" y="4"/>
                </a:lnTo>
                <a:lnTo>
                  <a:pt x="182" y="4"/>
                </a:lnTo>
                <a:lnTo>
                  <a:pt x="182" y="2"/>
                </a:lnTo>
                <a:lnTo>
                  <a:pt x="184" y="0"/>
                </a:lnTo>
                <a:lnTo>
                  <a:pt x="184" y="0"/>
                </a:lnTo>
                <a:lnTo>
                  <a:pt x="184" y="0"/>
                </a:lnTo>
                <a:lnTo>
                  <a:pt x="188" y="0"/>
                </a:lnTo>
                <a:lnTo>
                  <a:pt x="188" y="0"/>
                </a:lnTo>
                <a:lnTo>
                  <a:pt x="190" y="0"/>
                </a:lnTo>
                <a:lnTo>
                  <a:pt x="194" y="0"/>
                </a:lnTo>
                <a:lnTo>
                  <a:pt x="194" y="0"/>
                </a:lnTo>
                <a:lnTo>
                  <a:pt x="196" y="0"/>
                </a:lnTo>
                <a:lnTo>
                  <a:pt x="196" y="0"/>
                </a:lnTo>
                <a:lnTo>
                  <a:pt x="196" y="0"/>
                </a:lnTo>
                <a:lnTo>
                  <a:pt x="198" y="0"/>
                </a:lnTo>
                <a:lnTo>
                  <a:pt x="198" y="2"/>
                </a:lnTo>
                <a:lnTo>
                  <a:pt x="202" y="2"/>
                </a:lnTo>
                <a:lnTo>
                  <a:pt x="204" y="2"/>
                </a:lnTo>
                <a:lnTo>
                  <a:pt x="204" y="2"/>
                </a:lnTo>
                <a:lnTo>
                  <a:pt x="204" y="2"/>
                </a:lnTo>
                <a:lnTo>
                  <a:pt x="204" y="2"/>
                </a:lnTo>
                <a:lnTo>
                  <a:pt x="206" y="2"/>
                </a:lnTo>
                <a:lnTo>
                  <a:pt x="206" y="2"/>
                </a:lnTo>
                <a:lnTo>
                  <a:pt x="206" y="2"/>
                </a:lnTo>
                <a:lnTo>
                  <a:pt x="208" y="2"/>
                </a:lnTo>
                <a:lnTo>
                  <a:pt x="210" y="2"/>
                </a:lnTo>
                <a:lnTo>
                  <a:pt x="210" y="2"/>
                </a:lnTo>
                <a:lnTo>
                  <a:pt x="210" y="2"/>
                </a:lnTo>
                <a:lnTo>
                  <a:pt x="212" y="2"/>
                </a:lnTo>
                <a:lnTo>
                  <a:pt x="212" y="2"/>
                </a:lnTo>
                <a:lnTo>
                  <a:pt x="214" y="2"/>
                </a:lnTo>
                <a:lnTo>
                  <a:pt x="214" y="2"/>
                </a:lnTo>
                <a:lnTo>
                  <a:pt x="214" y="2"/>
                </a:lnTo>
                <a:lnTo>
                  <a:pt x="214" y="2"/>
                </a:lnTo>
                <a:lnTo>
                  <a:pt x="214" y="2"/>
                </a:lnTo>
                <a:lnTo>
                  <a:pt x="216" y="4"/>
                </a:lnTo>
                <a:lnTo>
                  <a:pt x="216" y="4"/>
                </a:lnTo>
                <a:lnTo>
                  <a:pt x="216" y="4"/>
                </a:lnTo>
                <a:close/>
                <a:moveTo>
                  <a:pt x="172" y="106"/>
                </a:moveTo>
                <a:lnTo>
                  <a:pt x="170" y="106"/>
                </a:lnTo>
                <a:lnTo>
                  <a:pt x="170" y="106"/>
                </a:lnTo>
                <a:lnTo>
                  <a:pt x="170" y="108"/>
                </a:lnTo>
                <a:lnTo>
                  <a:pt x="168" y="108"/>
                </a:lnTo>
                <a:lnTo>
                  <a:pt x="168" y="108"/>
                </a:lnTo>
                <a:lnTo>
                  <a:pt x="168" y="108"/>
                </a:lnTo>
                <a:lnTo>
                  <a:pt x="168" y="108"/>
                </a:lnTo>
                <a:lnTo>
                  <a:pt x="166" y="108"/>
                </a:lnTo>
                <a:lnTo>
                  <a:pt x="166" y="108"/>
                </a:lnTo>
                <a:lnTo>
                  <a:pt x="164" y="110"/>
                </a:lnTo>
                <a:lnTo>
                  <a:pt x="164" y="110"/>
                </a:lnTo>
                <a:lnTo>
                  <a:pt x="164" y="112"/>
                </a:lnTo>
                <a:lnTo>
                  <a:pt x="162" y="112"/>
                </a:lnTo>
                <a:lnTo>
                  <a:pt x="160" y="112"/>
                </a:lnTo>
                <a:lnTo>
                  <a:pt x="158" y="114"/>
                </a:lnTo>
                <a:lnTo>
                  <a:pt x="158" y="114"/>
                </a:lnTo>
                <a:lnTo>
                  <a:pt x="158" y="114"/>
                </a:lnTo>
                <a:lnTo>
                  <a:pt x="158" y="116"/>
                </a:lnTo>
                <a:lnTo>
                  <a:pt x="156" y="116"/>
                </a:lnTo>
                <a:lnTo>
                  <a:pt x="156" y="118"/>
                </a:lnTo>
                <a:lnTo>
                  <a:pt x="154" y="118"/>
                </a:lnTo>
                <a:lnTo>
                  <a:pt x="154" y="120"/>
                </a:lnTo>
                <a:lnTo>
                  <a:pt x="152" y="122"/>
                </a:lnTo>
                <a:lnTo>
                  <a:pt x="152" y="122"/>
                </a:lnTo>
                <a:lnTo>
                  <a:pt x="152" y="122"/>
                </a:lnTo>
                <a:lnTo>
                  <a:pt x="152" y="122"/>
                </a:lnTo>
                <a:lnTo>
                  <a:pt x="152" y="122"/>
                </a:lnTo>
                <a:lnTo>
                  <a:pt x="150" y="122"/>
                </a:lnTo>
                <a:lnTo>
                  <a:pt x="148" y="124"/>
                </a:lnTo>
                <a:lnTo>
                  <a:pt x="148" y="124"/>
                </a:lnTo>
                <a:lnTo>
                  <a:pt x="148" y="124"/>
                </a:lnTo>
                <a:lnTo>
                  <a:pt x="150" y="126"/>
                </a:lnTo>
                <a:lnTo>
                  <a:pt x="150" y="128"/>
                </a:lnTo>
                <a:lnTo>
                  <a:pt x="150" y="128"/>
                </a:lnTo>
                <a:lnTo>
                  <a:pt x="150" y="130"/>
                </a:lnTo>
                <a:lnTo>
                  <a:pt x="150" y="130"/>
                </a:lnTo>
                <a:lnTo>
                  <a:pt x="152" y="130"/>
                </a:lnTo>
                <a:lnTo>
                  <a:pt x="152" y="134"/>
                </a:lnTo>
                <a:lnTo>
                  <a:pt x="152" y="136"/>
                </a:lnTo>
                <a:lnTo>
                  <a:pt x="154" y="136"/>
                </a:lnTo>
                <a:lnTo>
                  <a:pt x="154" y="136"/>
                </a:lnTo>
                <a:lnTo>
                  <a:pt x="156" y="136"/>
                </a:lnTo>
                <a:lnTo>
                  <a:pt x="156" y="138"/>
                </a:lnTo>
                <a:lnTo>
                  <a:pt x="156" y="138"/>
                </a:lnTo>
                <a:lnTo>
                  <a:pt x="158" y="140"/>
                </a:lnTo>
                <a:lnTo>
                  <a:pt x="160" y="140"/>
                </a:lnTo>
                <a:lnTo>
                  <a:pt x="160" y="140"/>
                </a:lnTo>
                <a:lnTo>
                  <a:pt x="162" y="140"/>
                </a:lnTo>
                <a:lnTo>
                  <a:pt x="162" y="140"/>
                </a:lnTo>
                <a:lnTo>
                  <a:pt x="164" y="140"/>
                </a:lnTo>
                <a:lnTo>
                  <a:pt x="164" y="138"/>
                </a:lnTo>
                <a:lnTo>
                  <a:pt x="164" y="136"/>
                </a:lnTo>
                <a:lnTo>
                  <a:pt x="166" y="134"/>
                </a:lnTo>
                <a:lnTo>
                  <a:pt x="166" y="134"/>
                </a:lnTo>
                <a:lnTo>
                  <a:pt x="166" y="132"/>
                </a:lnTo>
                <a:lnTo>
                  <a:pt x="168" y="132"/>
                </a:lnTo>
                <a:lnTo>
                  <a:pt x="168" y="132"/>
                </a:lnTo>
                <a:lnTo>
                  <a:pt x="170" y="132"/>
                </a:lnTo>
                <a:lnTo>
                  <a:pt x="172" y="132"/>
                </a:lnTo>
                <a:lnTo>
                  <a:pt x="172" y="132"/>
                </a:lnTo>
                <a:lnTo>
                  <a:pt x="174" y="132"/>
                </a:lnTo>
                <a:lnTo>
                  <a:pt x="174" y="130"/>
                </a:lnTo>
                <a:lnTo>
                  <a:pt x="176" y="130"/>
                </a:lnTo>
                <a:lnTo>
                  <a:pt x="176" y="130"/>
                </a:lnTo>
                <a:lnTo>
                  <a:pt x="178" y="130"/>
                </a:lnTo>
                <a:lnTo>
                  <a:pt x="178" y="128"/>
                </a:lnTo>
                <a:lnTo>
                  <a:pt x="178" y="128"/>
                </a:lnTo>
                <a:lnTo>
                  <a:pt x="178" y="128"/>
                </a:lnTo>
                <a:lnTo>
                  <a:pt x="178" y="126"/>
                </a:lnTo>
                <a:lnTo>
                  <a:pt x="178" y="126"/>
                </a:lnTo>
                <a:lnTo>
                  <a:pt x="178" y="126"/>
                </a:lnTo>
                <a:lnTo>
                  <a:pt x="178" y="126"/>
                </a:lnTo>
                <a:lnTo>
                  <a:pt x="178" y="124"/>
                </a:lnTo>
                <a:lnTo>
                  <a:pt x="180" y="124"/>
                </a:lnTo>
                <a:lnTo>
                  <a:pt x="180" y="124"/>
                </a:lnTo>
                <a:lnTo>
                  <a:pt x="180" y="124"/>
                </a:lnTo>
                <a:lnTo>
                  <a:pt x="180" y="124"/>
                </a:lnTo>
                <a:lnTo>
                  <a:pt x="180" y="124"/>
                </a:lnTo>
                <a:lnTo>
                  <a:pt x="180" y="122"/>
                </a:lnTo>
                <a:lnTo>
                  <a:pt x="180" y="122"/>
                </a:lnTo>
                <a:lnTo>
                  <a:pt x="182" y="122"/>
                </a:lnTo>
                <a:lnTo>
                  <a:pt x="182" y="120"/>
                </a:lnTo>
                <a:lnTo>
                  <a:pt x="182" y="120"/>
                </a:lnTo>
                <a:lnTo>
                  <a:pt x="182" y="120"/>
                </a:lnTo>
                <a:lnTo>
                  <a:pt x="184" y="120"/>
                </a:lnTo>
                <a:lnTo>
                  <a:pt x="182" y="118"/>
                </a:lnTo>
                <a:lnTo>
                  <a:pt x="182" y="114"/>
                </a:lnTo>
                <a:lnTo>
                  <a:pt x="180" y="114"/>
                </a:lnTo>
                <a:lnTo>
                  <a:pt x="180" y="114"/>
                </a:lnTo>
                <a:lnTo>
                  <a:pt x="178" y="112"/>
                </a:lnTo>
                <a:lnTo>
                  <a:pt x="176" y="112"/>
                </a:lnTo>
                <a:lnTo>
                  <a:pt x="176" y="110"/>
                </a:lnTo>
                <a:lnTo>
                  <a:pt x="176" y="110"/>
                </a:lnTo>
                <a:lnTo>
                  <a:pt x="176" y="110"/>
                </a:lnTo>
                <a:lnTo>
                  <a:pt x="176" y="110"/>
                </a:lnTo>
                <a:lnTo>
                  <a:pt x="174" y="110"/>
                </a:lnTo>
                <a:lnTo>
                  <a:pt x="174" y="108"/>
                </a:lnTo>
                <a:lnTo>
                  <a:pt x="174" y="106"/>
                </a:lnTo>
                <a:lnTo>
                  <a:pt x="172" y="106"/>
                </a:lnTo>
                <a:lnTo>
                  <a:pt x="172" y="106"/>
                </a:lnTo>
                <a:lnTo>
                  <a:pt x="172" y="10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2" name="Freeform 18"/>
          <p:cNvSpPr>
            <a:spLocks/>
          </p:cNvSpPr>
          <p:nvPr/>
        </p:nvSpPr>
        <p:spPr bwMode="auto">
          <a:xfrm>
            <a:off x="4413250" y="1811338"/>
            <a:ext cx="19050" cy="9525"/>
          </a:xfrm>
          <a:custGeom>
            <a:avLst/>
            <a:gdLst/>
            <a:ahLst/>
            <a:cxnLst>
              <a:cxn ang="0">
                <a:pos x="0" y="6"/>
              </a:cxn>
              <a:cxn ang="0">
                <a:pos x="0" y="6"/>
              </a:cxn>
              <a:cxn ang="0">
                <a:pos x="0" y="6"/>
              </a:cxn>
              <a:cxn ang="0">
                <a:pos x="0" y="4"/>
              </a:cxn>
              <a:cxn ang="0">
                <a:pos x="0" y="4"/>
              </a:cxn>
              <a:cxn ang="0">
                <a:pos x="2" y="4"/>
              </a:cxn>
              <a:cxn ang="0">
                <a:pos x="2" y="4"/>
              </a:cxn>
              <a:cxn ang="0">
                <a:pos x="2" y="4"/>
              </a:cxn>
              <a:cxn ang="0">
                <a:pos x="4" y="4"/>
              </a:cxn>
              <a:cxn ang="0">
                <a:pos x="6" y="2"/>
              </a:cxn>
              <a:cxn ang="0">
                <a:pos x="6" y="2"/>
              </a:cxn>
              <a:cxn ang="0">
                <a:pos x="6" y="2"/>
              </a:cxn>
              <a:cxn ang="0">
                <a:pos x="6" y="2"/>
              </a:cxn>
              <a:cxn ang="0">
                <a:pos x="6" y="2"/>
              </a:cxn>
              <a:cxn ang="0">
                <a:pos x="8" y="2"/>
              </a:cxn>
              <a:cxn ang="0">
                <a:pos x="8" y="0"/>
              </a:cxn>
              <a:cxn ang="0">
                <a:pos x="8" y="0"/>
              </a:cxn>
              <a:cxn ang="0">
                <a:pos x="8" y="0"/>
              </a:cxn>
              <a:cxn ang="0">
                <a:pos x="8" y="0"/>
              </a:cxn>
              <a:cxn ang="0">
                <a:pos x="10" y="0"/>
              </a:cxn>
              <a:cxn ang="0">
                <a:pos x="10" y="0"/>
              </a:cxn>
              <a:cxn ang="0">
                <a:pos x="12" y="0"/>
              </a:cxn>
              <a:cxn ang="0">
                <a:pos x="12" y="0"/>
              </a:cxn>
              <a:cxn ang="0">
                <a:pos x="12" y="0"/>
              </a:cxn>
              <a:cxn ang="0">
                <a:pos x="12" y="0"/>
              </a:cxn>
              <a:cxn ang="0">
                <a:pos x="12" y="0"/>
              </a:cxn>
              <a:cxn ang="0">
                <a:pos x="12" y="0"/>
              </a:cxn>
              <a:cxn ang="0">
                <a:pos x="12" y="2"/>
              </a:cxn>
              <a:cxn ang="0">
                <a:pos x="12" y="2"/>
              </a:cxn>
              <a:cxn ang="0">
                <a:pos x="12" y="2"/>
              </a:cxn>
              <a:cxn ang="0">
                <a:pos x="10" y="2"/>
              </a:cxn>
              <a:cxn ang="0">
                <a:pos x="8" y="2"/>
              </a:cxn>
              <a:cxn ang="0">
                <a:pos x="8" y="4"/>
              </a:cxn>
              <a:cxn ang="0">
                <a:pos x="8" y="2"/>
              </a:cxn>
              <a:cxn ang="0">
                <a:pos x="8" y="2"/>
              </a:cxn>
              <a:cxn ang="0">
                <a:pos x="6" y="2"/>
              </a:cxn>
              <a:cxn ang="0">
                <a:pos x="6" y="2"/>
              </a:cxn>
              <a:cxn ang="0">
                <a:pos x="6" y="2"/>
              </a:cxn>
              <a:cxn ang="0">
                <a:pos x="6" y="2"/>
              </a:cxn>
              <a:cxn ang="0">
                <a:pos x="4" y="4"/>
              </a:cxn>
              <a:cxn ang="0">
                <a:pos x="4" y="4"/>
              </a:cxn>
              <a:cxn ang="0">
                <a:pos x="2" y="4"/>
              </a:cxn>
              <a:cxn ang="0">
                <a:pos x="2" y="4"/>
              </a:cxn>
              <a:cxn ang="0">
                <a:pos x="2" y="4"/>
              </a:cxn>
              <a:cxn ang="0">
                <a:pos x="0" y="6"/>
              </a:cxn>
              <a:cxn ang="0">
                <a:pos x="0" y="6"/>
              </a:cxn>
              <a:cxn ang="0">
                <a:pos x="0" y="6"/>
              </a:cxn>
            </a:cxnLst>
            <a:rect l="0" t="0" r="r" b="b"/>
            <a:pathLst>
              <a:path w="12" h="6">
                <a:moveTo>
                  <a:pt x="0" y="6"/>
                </a:moveTo>
                <a:lnTo>
                  <a:pt x="0" y="6"/>
                </a:lnTo>
                <a:lnTo>
                  <a:pt x="0" y="6"/>
                </a:lnTo>
                <a:lnTo>
                  <a:pt x="0" y="4"/>
                </a:lnTo>
                <a:lnTo>
                  <a:pt x="0" y="4"/>
                </a:lnTo>
                <a:lnTo>
                  <a:pt x="2" y="4"/>
                </a:lnTo>
                <a:lnTo>
                  <a:pt x="2" y="4"/>
                </a:lnTo>
                <a:lnTo>
                  <a:pt x="2" y="4"/>
                </a:lnTo>
                <a:lnTo>
                  <a:pt x="4" y="4"/>
                </a:lnTo>
                <a:lnTo>
                  <a:pt x="6" y="2"/>
                </a:lnTo>
                <a:lnTo>
                  <a:pt x="6" y="2"/>
                </a:lnTo>
                <a:lnTo>
                  <a:pt x="6" y="2"/>
                </a:lnTo>
                <a:lnTo>
                  <a:pt x="6" y="2"/>
                </a:lnTo>
                <a:lnTo>
                  <a:pt x="6" y="2"/>
                </a:lnTo>
                <a:lnTo>
                  <a:pt x="8" y="2"/>
                </a:lnTo>
                <a:lnTo>
                  <a:pt x="8" y="0"/>
                </a:lnTo>
                <a:lnTo>
                  <a:pt x="8" y="0"/>
                </a:lnTo>
                <a:lnTo>
                  <a:pt x="8" y="0"/>
                </a:lnTo>
                <a:lnTo>
                  <a:pt x="8" y="0"/>
                </a:lnTo>
                <a:lnTo>
                  <a:pt x="10" y="0"/>
                </a:lnTo>
                <a:lnTo>
                  <a:pt x="10" y="0"/>
                </a:lnTo>
                <a:lnTo>
                  <a:pt x="12" y="0"/>
                </a:lnTo>
                <a:lnTo>
                  <a:pt x="12" y="0"/>
                </a:lnTo>
                <a:lnTo>
                  <a:pt x="12" y="0"/>
                </a:lnTo>
                <a:lnTo>
                  <a:pt x="12" y="0"/>
                </a:lnTo>
                <a:lnTo>
                  <a:pt x="12" y="0"/>
                </a:lnTo>
                <a:lnTo>
                  <a:pt x="12" y="0"/>
                </a:lnTo>
                <a:lnTo>
                  <a:pt x="12" y="2"/>
                </a:lnTo>
                <a:lnTo>
                  <a:pt x="12" y="2"/>
                </a:lnTo>
                <a:lnTo>
                  <a:pt x="12" y="2"/>
                </a:lnTo>
                <a:lnTo>
                  <a:pt x="10" y="2"/>
                </a:lnTo>
                <a:lnTo>
                  <a:pt x="8" y="2"/>
                </a:lnTo>
                <a:lnTo>
                  <a:pt x="8" y="4"/>
                </a:lnTo>
                <a:lnTo>
                  <a:pt x="8" y="2"/>
                </a:lnTo>
                <a:lnTo>
                  <a:pt x="8" y="2"/>
                </a:lnTo>
                <a:lnTo>
                  <a:pt x="6" y="2"/>
                </a:lnTo>
                <a:lnTo>
                  <a:pt x="6" y="2"/>
                </a:lnTo>
                <a:lnTo>
                  <a:pt x="6" y="2"/>
                </a:lnTo>
                <a:lnTo>
                  <a:pt x="6" y="2"/>
                </a:lnTo>
                <a:lnTo>
                  <a:pt x="4" y="4"/>
                </a:lnTo>
                <a:lnTo>
                  <a:pt x="4" y="4"/>
                </a:lnTo>
                <a:lnTo>
                  <a:pt x="2" y="4"/>
                </a:lnTo>
                <a:lnTo>
                  <a:pt x="2" y="4"/>
                </a:lnTo>
                <a:lnTo>
                  <a:pt x="2" y="4"/>
                </a:lnTo>
                <a:lnTo>
                  <a:pt x="0" y="6"/>
                </a:lnTo>
                <a:lnTo>
                  <a:pt x="0" y="6"/>
                </a:lnTo>
                <a:lnTo>
                  <a:pt x="0"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3" name="Freeform 19"/>
          <p:cNvSpPr>
            <a:spLocks/>
          </p:cNvSpPr>
          <p:nvPr/>
        </p:nvSpPr>
        <p:spPr bwMode="auto">
          <a:xfrm>
            <a:off x="4876800" y="2681288"/>
            <a:ext cx="6350" cy="6350"/>
          </a:xfrm>
          <a:custGeom>
            <a:avLst/>
            <a:gdLst/>
            <a:ahLst/>
            <a:cxnLst>
              <a:cxn ang="0">
                <a:pos x="4" y="4"/>
              </a:cxn>
              <a:cxn ang="0">
                <a:pos x="2" y="4"/>
              </a:cxn>
              <a:cxn ang="0">
                <a:pos x="2" y="4"/>
              </a:cxn>
              <a:cxn ang="0">
                <a:pos x="2" y="4"/>
              </a:cxn>
              <a:cxn ang="0">
                <a:pos x="0" y="2"/>
              </a:cxn>
              <a:cxn ang="0">
                <a:pos x="0" y="2"/>
              </a:cxn>
              <a:cxn ang="0">
                <a:pos x="0" y="2"/>
              </a:cxn>
              <a:cxn ang="0">
                <a:pos x="0" y="2"/>
              </a:cxn>
              <a:cxn ang="0">
                <a:pos x="0" y="0"/>
              </a:cxn>
              <a:cxn ang="0">
                <a:pos x="2" y="0"/>
              </a:cxn>
              <a:cxn ang="0">
                <a:pos x="2" y="2"/>
              </a:cxn>
              <a:cxn ang="0">
                <a:pos x="4" y="2"/>
              </a:cxn>
              <a:cxn ang="0">
                <a:pos x="4" y="2"/>
              </a:cxn>
              <a:cxn ang="0">
                <a:pos x="4" y="2"/>
              </a:cxn>
              <a:cxn ang="0">
                <a:pos x="4" y="2"/>
              </a:cxn>
              <a:cxn ang="0">
                <a:pos x="4" y="4"/>
              </a:cxn>
              <a:cxn ang="0">
                <a:pos x="4" y="4"/>
              </a:cxn>
            </a:cxnLst>
            <a:rect l="0" t="0" r="r" b="b"/>
            <a:pathLst>
              <a:path w="4" h="4">
                <a:moveTo>
                  <a:pt x="4" y="4"/>
                </a:moveTo>
                <a:lnTo>
                  <a:pt x="2" y="4"/>
                </a:lnTo>
                <a:lnTo>
                  <a:pt x="2" y="4"/>
                </a:lnTo>
                <a:lnTo>
                  <a:pt x="2" y="4"/>
                </a:lnTo>
                <a:lnTo>
                  <a:pt x="0" y="2"/>
                </a:lnTo>
                <a:lnTo>
                  <a:pt x="0" y="2"/>
                </a:lnTo>
                <a:lnTo>
                  <a:pt x="0" y="2"/>
                </a:lnTo>
                <a:lnTo>
                  <a:pt x="0" y="2"/>
                </a:lnTo>
                <a:lnTo>
                  <a:pt x="0" y="0"/>
                </a:lnTo>
                <a:lnTo>
                  <a:pt x="2" y="0"/>
                </a:lnTo>
                <a:lnTo>
                  <a:pt x="2" y="2"/>
                </a:lnTo>
                <a:lnTo>
                  <a:pt x="4" y="2"/>
                </a:lnTo>
                <a:lnTo>
                  <a:pt x="4" y="2"/>
                </a:lnTo>
                <a:lnTo>
                  <a:pt x="4" y="2"/>
                </a:lnTo>
                <a:lnTo>
                  <a:pt x="4" y="2"/>
                </a:lnTo>
                <a:lnTo>
                  <a:pt x="4" y="4"/>
                </a:lnTo>
                <a:lnTo>
                  <a:pt x="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4" name="Freeform 20"/>
          <p:cNvSpPr>
            <a:spLocks/>
          </p:cNvSpPr>
          <p:nvPr/>
        </p:nvSpPr>
        <p:spPr bwMode="auto">
          <a:xfrm>
            <a:off x="4518025" y="2338388"/>
            <a:ext cx="6350" cy="1588"/>
          </a:xfrm>
          <a:custGeom>
            <a:avLst/>
            <a:gdLst/>
            <a:ahLst/>
            <a:cxnLst>
              <a:cxn ang="0">
                <a:pos x="4" y="0"/>
              </a:cxn>
              <a:cxn ang="0">
                <a:pos x="2" y="0"/>
              </a:cxn>
              <a:cxn ang="0">
                <a:pos x="2" y="0"/>
              </a:cxn>
              <a:cxn ang="0">
                <a:pos x="2" y="0"/>
              </a:cxn>
              <a:cxn ang="0">
                <a:pos x="2" y="0"/>
              </a:cxn>
              <a:cxn ang="0">
                <a:pos x="2" y="0"/>
              </a:cxn>
              <a:cxn ang="0">
                <a:pos x="2" y="0"/>
              </a:cxn>
              <a:cxn ang="0">
                <a:pos x="2" y="0"/>
              </a:cxn>
              <a:cxn ang="0">
                <a:pos x="2" y="0"/>
              </a:cxn>
              <a:cxn ang="0">
                <a:pos x="0" y="0"/>
              </a:cxn>
              <a:cxn ang="0">
                <a:pos x="0" y="0"/>
              </a:cxn>
              <a:cxn ang="0">
                <a:pos x="0" y="0"/>
              </a:cxn>
              <a:cxn ang="0">
                <a:pos x="0" y="0"/>
              </a:cxn>
              <a:cxn ang="0">
                <a:pos x="0" y="0"/>
              </a:cxn>
              <a:cxn ang="0">
                <a:pos x="2" y="0"/>
              </a:cxn>
              <a:cxn ang="0">
                <a:pos x="2" y="0"/>
              </a:cxn>
              <a:cxn ang="0">
                <a:pos x="4" y="0"/>
              </a:cxn>
              <a:cxn ang="0">
                <a:pos x="4" y="0"/>
              </a:cxn>
            </a:cxnLst>
            <a:rect l="0" t="0" r="r" b="b"/>
            <a:pathLst>
              <a:path w="4">
                <a:moveTo>
                  <a:pt x="4" y="0"/>
                </a:move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2" y="0"/>
                </a:lnTo>
                <a:lnTo>
                  <a:pt x="2" y="0"/>
                </a:lnTo>
                <a:lnTo>
                  <a:pt x="4" y="0"/>
                </a:lnTo>
                <a:lnTo>
                  <a:pt x="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5" name="Freeform 21"/>
          <p:cNvSpPr>
            <a:spLocks/>
          </p:cNvSpPr>
          <p:nvPr/>
        </p:nvSpPr>
        <p:spPr bwMode="auto">
          <a:xfrm>
            <a:off x="4508500" y="2332038"/>
            <a:ext cx="3175" cy="1588"/>
          </a:xfrm>
          <a:custGeom>
            <a:avLst/>
            <a:gdLst/>
            <a:ahLst/>
            <a:cxnLst>
              <a:cxn ang="0">
                <a:pos x="2" y="0"/>
              </a:cxn>
              <a:cxn ang="0">
                <a:pos x="2" y="0"/>
              </a:cxn>
              <a:cxn ang="0">
                <a:pos x="0" y="0"/>
              </a:cxn>
              <a:cxn ang="0">
                <a:pos x="0" y="0"/>
              </a:cxn>
              <a:cxn ang="0">
                <a:pos x="0" y="0"/>
              </a:cxn>
              <a:cxn ang="0">
                <a:pos x="2" y="0"/>
              </a:cxn>
              <a:cxn ang="0">
                <a:pos x="2" y="0"/>
              </a:cxn>
              <a:cxn ang="0">
                <a:pos x="2" y="0"/>
              </a:cxn>
              <a:cxn ang="0">
                <a:pos x="2" y="0"/>
              </a:cxn>
              <a:cxn ang="0">
                <a:pos x="2" y="0"/>
              </a:cxn>
              <a:cxn ang="0">
                <a:pos x="2" y="0"/>
              </a:cxn>
            </a:cxnLst>
            <a:rect l="0" t="0" r="r" b="b"/>
            <a:pathLst>
              <a:path w="2">
                <a:moveTo>
                  <a:pt x="2" y="0"/>
                </a:moveTo>
                <a:lnTo>
                  <a:pt x="2" y="0"/>
                </a:lnTo>
                <a:lnTo>
                  <a:pt x="0" y="0"/>
                </a:lnTo>
                <a:lnTo>
                  <a:pt x="0" y="0"/>
                </a:lnTo>
                <a:lnTo>
                  <a:pt x="0" y="0"/>
                </a:lnTo>
                <a:lnTo>
                  <a:pt x="2" y="0"/>
                </a:lnTo>
                <a:lnTo>
                  <a:pt x="2" y="0"/>
                </a:lnTo>
                <a:lnTo>
                  <a:pt x="2" y="0"/>
                </a:lnTo>
                <a:lnTo>
                  <a:pt x="2" y="0"/>
                </a:lnTo>
                <a:lnTo>
                  <a:pt x="2" y="0"/>
                </a:lnTo>
                <a:lnTo>
                  <a:pt x="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6" name="Freeform 22"/>
          <p:cNvSpPr>
            <a:spLocks noEditPoints="1"/>
          </p:cNvSpPr>
          <p:nvPr/>
        </p:nvSpPr>
        <p:spPr bwMode="auto">
          <a:xfrm>
            <a:off x="2921000" y="3052763"/>
            <a:ext cx="6350" cy="6350"/>
          </a:xfrm>
          <a:custGeom>
            <a:avLst/>
            <a:gdLst/>
            <a:ahLst/>
            <a:cxnLst>
              <a:cxn ang="0">
                <a:pos x="2" y="2"/>
              </a:cxn>
              <a:cxn ang="0">
                <a:pos x="2" y="2"/>
              </a:cxn>
              <a:cxn ang="0">
                <a:pos x="2" y="2"/>
              </a:cxn>
              <a:cxn ang="0">
                <a:pos x="2" y="2"/>
              </a:cxn>
              <a:cxn ang="0">
                <a:pos x="0" y="2"/>
              </a:cxn>
              <a:cxn ang="0">
                <a:pos x="0" y="0"/>
              </a:cxn>
              <a:cxn ang="0">
                <a:pos x="0" y="0"/>
              </a:cxn>
              <a:cxn ang="0">
                <a:pos x="0" y="0"/>
              </a:cxn>
              <a:cxn ang="0">
                <a:pos x="0" y="0"/>
              </a:cxn>
              <a:cxn ang="0">
                <a:pos x="0" y="0"/>
              </a:cxn>
              <a:cxn ang="0">
                <a:pos x="2" y="0"/>
              </a:cxn>
              <a:cxn ang="0">
                <a:pos x="2" y="0"/>
              </a:cxn>
              <a:cxn ang="0">
                <a:pos x="2" y="2"/>
              </a:cxn>
              <a:cxn ang="0">
                <a:pos x="4" y="2"/>
              </a:cxn>
              <a:cxn ang="0">
                <a:pos x="4" y="4"/>
              </a:cxn>
              <a:cxn ang="0">
                <a:pos x="4" y="4"/>
              </a:cxn>
              <a:cxn ang="0">
                <a:pos x="4" y="4"/>
              </a:cxn>
              <a:cxn ang="0">
                <a:pos x="4" y="4"/>
              </a:cxn>
              <a:cxn ang="0">
                <a:pos x="4" y="4"/>
              </a:cxn>
              <a:cxn ang="0">
                <a:pos x="4" y="4"/>
              </a:cxn>
              <a:cxn ang="0">
                <a:pos x="4" y="4"/>
              </a:cxn>
              <a:cxn ang="0">
                <a:pos x="4" y="2"/>
              </a:cxn>
              <a:cxn ang="0">
                <a:pos x="4" y="2"/>
              </a:cxn>
              <a:cxn ang="0">
                <a:pos x="2" y="2"/>
              </a:cxn>
              <a:cxn ang="0">
                <a:pos x="2" y="4"/>
              </a:cxn>
              <a:cxn ang="0">
                <a:pos x="2" y="4"/>
              </a:cxn>
              <a:cxn ang="0">
                <a:pos x="2" y="4"/>
              </a:cxn>
              <a:cxn ang="0">
                <a:pos x="2" y="2"/>
              </a:cxn>
              <a:cxn ang="0">
                <a:pos x="2" y="2"/>
              </a:cxn>
              <a:cxn ang="0">
                <a:pos x="2" y="2"/>
              </a:cxn>
              <a:cxn ang="0">
                <a:pos x="4" y="2"/>
              </a:cxn>
              <a:cxn ang="0">
                <a:pos x="4" y="2"/>
              </a:cxn>
              <a:cxn ang="0">
                <a:pos x="4" y="2"/>
              </a:cxn>
              <a:cxn ang="0">
                <a:pos x="4" y="2"/>
              </a:cxn>
            </a:cxnLst>
            <a:rect l="0" t="0" r="r" b="b"/>
            <a:pathLst>
              <a:path w="4" h="4">
                <a:moveTo>
                  <a:pt x="2" y="2"/>
                </a:moveTo>
                <a:lnTo>
                  <a:pt x="2" y="2"/>
                </a:lnTo>
                <a:lnTo>
                  <a:pt x="2" y="2"/>
                </a:lnTo>
                <a:lnTo>
                  <a:pt x="2" y="2"/>
                </a:lnTo>
                <a:lnTo>
                  <a:pt x="0" y="2"/>
                </a:lnTo>
                <a:lnTo>
                  <a:pt x="0" y="0"/>
                </a:lnTo>
                <a:lnTo>
                  <a:pt x="0" y="0"/>
                </a:lnTo>
                <a:lnTo>
                  <a:pt x="0" y="0"/>
                </a:lnTo>
                <a:lnTo>
                  <a:pt x="0" y="0"/>
                </a:lnTo>
                <a:lnTo>
                  <a:pt x="0" y="0"/>
                </a:lnTo>
                <a:lnTo>
                  <a:pt x="2" y="0"/>
                </a:lnTo>
                <a:lnTo>
                  <a:pt x="2" y="0"/>
                </a:lnTo>
                <a:lnTo>
                  <a:pt x="2" y="2"/>
                </a:lnTo>
                <a:close/>
                <a:moveTo>
                  <a:pt x="4" y="2"/>
                </a:moveTo>
                <a:lnTo>
                  <a:pt x="4" y="4"/>
                </a:lnTo>
                <a:lnTo>
                  <a:pt x="4" y="4"/>
                </a:lnTo>
                <a:lnTo>
                  <a:pt x="4" y="4"/>
                </a:lnTo>
                <a:lnTo>
                  <a:pt x="4" y="4"/>
                </a:lnTo>
                <a:lnTo>
                  <a:pt x="4" y="4"/>
                </a:lnTo>
                <a:lnTo>
                  <a:pt x="4" y="4"/>
                </a:lnTo>
                <a:lnTo>
                  <a:pt x="4" y="4"/>
                </a:lnTo>
                <a:lnTo>
                  <a:pt x="4" y="2"/>
                </a:lnTo>
                <a:lnTo>
                  <a:pt x="4" y="2"/>
                </a:lnTo>
                <a:lnTo>
                  <a:pt x="2" y="2"/>
                </a:lnTo>
                <a:lnTo>
                  <a:pt x="2" y="4"/>
                </a:lnTo>
                <a:lnTo>
                  <a:pt x="2" y="4"/>
                </a:lnTo>
                <a:lnTo>
                  <a:pt x="2" y="4"/>
                </a:lnTo>
                <a:lnTo>
                  <a:pt x="2" y="2"/>
                </a:lnTo>
                <a:lnTo>
                  <a:pt x="2" y="2"/>
                </a:lnTo>
                <a:lnTo>
                  <a:pt x="2" y="2"/>
                </a:lnTo>
                <a:lnTo>
                  <a:pt x="4" y="2"/>
                </a:lnTo>
                <a:lnTo>
                  <a:pt x="4" y="2"/>
                </a:lnTo>
                <a:lnTo>
                  <a:pt x="4" y="2"/>
                </a:lnTo>
                <a:lnTo>
                  <a:pt x="4"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7" name="Freeform 23"/>
          <p:cNvSpPr>
            <a:spLocks/>
          </p:cNvSpPr>
          <p:nvPr/>
        </p:nvSpPr>
        <p:spPr bwMode="auto">
          <a:xfrm>
            <a:off x="8385175" y="3122613"/>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8" name="Freeform 24"/>
          <p:cNvSpPr>
            <a:spLocks/>
          </p:cNvSpPr>
          <p:nvPr/>
        </p:nvSpPr>
        <p:spPr bwMode="auto">
          <a:xfrm>
            <a:off x="8334375" y="4398963"/>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9" name="Freeform 25"/>
          <p:cNvSpPr>
            <a:spLocks/>
          </p:cNvSpPr>
          <p:nvPr/>
        </p:nvSpPr>
        <p:spPr bwMode="auto">
          <a:xfrm>
            <a:off x="571500" y="2887663"/>
            <a:ext cx="1588" cy="1588"/>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0" name="Freeform 26"/>
          <p:cNvSpPr>
            <a:spLocks/>
          </p:cNvSpPr>
          <p:nvPr/>
        </p:nvSpPr>
        <p:spPr bwMode="auto">
          <a:xfrm>
            <a:off x="660400" y="3192463"/>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1" name="Freeform 27"/>
          <p:cNvSpPr>
            <a:spLocks noEditPoints="1"/>
          </p:cNvSpPr>
          <p:nvPr/>
        </p:nvSpPr>
        <p:spPr bwMode="auto">
          <a:xfrm>
            <a:off x="1612900" y="4275138"/>
            <a:ext cx="38100" cy="19050"/>
          </a:xfrm>
          <a:custGeom>
            <a:avLst/>
            <a:gdLst/>
            <a:ahLst/>
            <a:cxnLst>
              <a:cxn ang="0">
                <a:pos x="24" y="2"/>
              </a:cxn>
              <a:cxn ang="0">
                <a:pos x="24" y="2"/>
              </a:cxn>
              <a:cxn ang="0">
                <a:pos x="22" y="2"/>
              </a:cxn>
              <a:cxn ang="0">
                <a:pos x="22" y="0"/>
              </a:cxn>
              <a:cxn ang="0">
                <a:pos x="22" y="0"/>
              </a:cxn>
              <a:cxn ang="0">
                <a:pos x="22" y="0"/>
              </a:cxn>
              <a:cxn ang="0">
                <a:pos x="22" y="0"/>
              </a:cxn>
              <a:cxn ang="0">
                <a:pos x="22" y="0"/>
              </a:cxn>
              <a:cxn ang="0">
                <a:pos x="22" y="0"/>
              </a:cxn>
              <a:cxn ang="0">
                <a:pos x="22" y="0"/>
              </a:cxn>
              <a:cxn ang="0">
                <a:pos x="22" y="0"/>
              </a:cxn>
              <a:cxn ang="0">
                <a:pos x="22" y="0"/>
              </a:cxn>
              <a:cxn ang="0">
                <a:pos x="24" y="0"/>
              </a:cxn>
              <a:cxn ang="0">
                <a:pos x="24" y="0"/>
              </a:cxn>
              <a:cxn ang="0">
                <a:pos x="24" y="0"/>
              </a:cxn>
              <a:cxn ang="0">
                <a:pos x="24" y="2"/>
              </a:cxn>
              <a:cxn ang="0">
                <a:pos x="0" y="12"/>
              </a:cxn>
              <a:cxn ang="0">
                <a:pos x="0" y="12"/>
              </a:cxn>
              <a:cxn ang="0">
                <a:pos x="0" y="12"/>
              </a:cxn>
              <a:cxn ang="0">
                <a:pos x="0" y="12"/>
              </a:cxn>
              <a:cxn ang="0">
                <a:pos x="0" y="12"/>
              </a:cxn>
              <a:cxn ang="0">
                <a:pos x="0" y="12"/>
              </a:cxn>
              <a:cxn ang="0">
                <a:pos x="0" y="12"/>
              </a:cxn>
              <a:cxn ang="0">
                <a:pos x="0" y="12"/>
              </a:cxn>
            </a:cxnLst>
            <a:rect l="0" t="0" r="r" b="b"/>
            <a:pathLst>
              <a:path w="24" h="12">
                <a:moveTo>
                  <a:pt x="24" y="2"/>
                </a:moveTo>
                <a:lnTo>
                  <a:pt x="24" y="2"/>
                </a:lnTo>
                <a:lnTo>
                  <a:pt x="22" y="2"/>
                </a:lnTo>
                <a:lnTo>
                  <a:pt x="22" y="0"/>
                </a:lnTo>
                <a:lnTo>
                  <a:pt x="22" y="0"/>
                </a:lnTo>
                <a:lnTo>
                  <a:pt x="22" y="0"/>
                </a:lnTo>
                <a:lnTo>
                  <a:pt x="22" y="0"/>
                </a:lnTo>
                <a:lnTo>
                  <a:pt x="22" y="0"/>
                </a:lnTo>
                <a:lnTo>
                  <a:pt x="22" y="0"/>
                </a:lnTo>
                <a:lnTo>
                  <a:pt x="22" y="0"/>
                </a:lnTo>
                <a:lnTo>
                  <a:pt x="22" y="0"/>
                </a:lnTo>
                <a:lnTo>
                  <a:pt x="22" y="0"/>
                </a:lnTo>
                <a:lnTo>
                  <a:pt x="24" y="0"/>
                </a:lnTo>
                <a:lnTo>
                  <a:pt x="24" y="0"/>
                </a:lnTo>
                <a:lnTo>
                  <a:pt x="24" y="0"/>
                </a:lnTo>
                <a:lnTo>
                  <a:pt x="24" y="2"/>
                </a:lnTo>
                <a:close/>
                <a:moveTo>
                  <a:pt x="0" y="12"/>
                </a:moveTo>
                <a:lnTo>
                  <a:pt x="0" y="12"/>
                </a:lnTo>
                <a:lnTo>
                  <a:pt x="0" y="12"/>
                </a:lnTo>
                <a:lnTo>
                  <a:pt x="0" y="12"/>
                </a:lnTo>
                <a:lnTo>
                  <a:pt x="0" y="12"/>
                </a:lnTo>
                <a:lnTo>
                  <a:pt x="0" y="12"/>
                </a:lnTo>
                <a:lnTo>
                  <a:pt x="0" y="12"/>
                </a:lnTo>
                <a:lnTo>
                  <a:pt x="0"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4" name="Freeform 30"/>
          <p:cNvSpPr>
            <a:spLocks/>
          </p:cNvSpPr>
          <p:nvPr/>
        </p:nvSpPr>
        <p:spPr bwMode="auto">
          <a:xfrm>
            <a:off x="444500" y="3611563"/>
            <a:ext cx="1588" cy="1588"/>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5" name="Freeform 31"/>
          <p:cNvSpPr>
            <a:spLocks noEditPoints="1"/>
          </p:cNvSpPr>
          <p:nvPr/>
        </p:nvSpPr>
        <p:spPr bwMode="auto">
          <a:xfrm>
            <a:off x="447675" y="3979863"/>
            <a:ext cx="41275" cy="31750"/>
          </a:xfrm>
          <a:custGeom>
            <a:avLst/>
            <a:gdLst/>
            <a:ahLst/>
            <a:cxnLst>
              <a:cxn ang="0">
                <a:pos x="2" y="20"/>
              </a:cxn>
              <a:cxn ang="0">
                <a:pos x="2" y="20"/>
              </a:cxn>
              <a:cxn ang="0">
                <a:pos x="0" y="20"/>
              </a:cxn>
              <a:cxn ang="0">
                <a:pos x="0" y="20"/>
              </a:cxn>
              <a:cxn ang="0">
                <a:pos x="0" y="18"/>
              </a:cxn>
              <a:cxn ang="0">
                <a:pos x="0" y="18"/>
              </a:cxn>
              <a:cxn ang="0">
                <a:pos x="0" y="18"/>
              </a:cxn>
              <a:cxn ang="0">
                <a:pos x="0" y="18"/>
              </a:cxn>
              <a:cxn ang="0">
                <a:pos x="0" y="18"/>
              </a:cxn>
              <a:cxn ang="0">
                <a:pos x="0" y="18"/>
              </a:cxn>
              <a:cxn ang="0">
                <a:pos x="2" y="20"/>
              </a:cxn>
              <a:cxn ang="0">
                <a:pos x="26" y="4"/>
              </a:cxn>
              <a:cxn ang="0">
                <a:pos x="26" y="4"/>
              </a:cxn>
              <a:cxn ang="0">
                <a:pos x="26" y="4"/>
              </a:cxn>
              <a:cxn ang="0">
                <a:pos x="26" y="4"/>
              </a:cxn>
              <a:cxn ang="0">
                <a:pos x="26" y="2"/>
              </a:cxn>
              <a:cxn ang="0">
                <a:pos x="26" y="2"/>
              </a:cxn>
              <a:cxn ang="0">
                <a:pos x="26" y="2"/>
              </a:cxn>
              <a:cxn ang="0">
                <a:pos x="26" y="2"/>
              </a:cxn>
              <a:cxn ang="0">
                <a:pos x="26" y="2"/>
              </a:cxn>
              <a:cxn ang="0">
                <a:pos x="26" y="0"/>
              </a:cxn>
              <a:cxn ang="0">
                <a:pos x="26" y="2"/>
              </a:cxn>
              <a:cxn ang="0">
                <a:pos x="26" y="2"/>
              </a:cxn>
              <a:cxn ang="0">
                <a:pos x="26" y="4"/>
              </a:cxn>
              <a:cxn ang="0">
                <a:pos x="26" y="4"/>
              </a:cxn>
            </a:cxnLst>
            <a:rect l="0" t="0" r="r" b="b"/>
            <a:pathLst>
              <a:path w="26" h="20">
                <a:moveTo>
                  <a:pt x="2" y="20"/>
                </a:moveTo>
                <a:lnTo>
                  <a:pt x="2" y="20"/>
                </a:lnTo>
                <a:lnTo>
                  <a:pt x="0" y="20"/>
                </a:lnTo>
                <a:lnTo>
                  <a:pt x="0" y="20"/>
                </a:lnTo>
                <a:lnTo>
                  <a:pt x="0" y="18"/>
                </a:lnTo>
                <a:lnTo>
                  <a:pt x="0" y="18"/>
                </a:lnTo>
                <a:lnTo>
                  <a:pt x="0" y="18"/>
                </a:lnTo>
                <a:lnTo>
                  <a:pt x="0" y="18"/>
                </a:lnTo>
                <a:lnTo>
                  <a:pt x="0" y="18"/>
                </a:lnTo>
                <a:lnTo>
                  <a:pt x="0" y="18"/>
                </a:lnTo>
                <a:lnTo>
                  <a:pt x="2" y="20"/>
                </a:lnTo>
                <a:close/>
                <a:moveTo>
                  <a:pt x="26" y="4"/>
                </a:moveTo>
                <a:lnTo>
                  <a:pt x="26" y="4"/>
                </a:lnTo>
                <a:lnTo>
                  <a:pt x="26" y="4"/>
                </a:lnTo>
                <a:lnTo>
                  <a:pt x="26" y="4"/>
                </a:lnTo>
                <a:lnTo>
                  <a:pt x="26" y="2"/>
                </a:lnTo>
                <a:lnTo>
                  <a:pt x="26" y="2"/>
                </a:lnTo>
                <a:lnTo>
                  <a:pt x="26" y="2"/>
                </a:lnTo>
                <a:lnTo>
                  <a:pt x="26" y="2"/>
                </a:lnTo>
                <a:lnTo>
                  <a:pt x="26" y="2"/>
                </a:lnTo>
                <a:lnTo>
                  <a:pt x="26" y="0"/>
                </a:lnTo>
                <a:lnTo>
                  <a:pt x="26" y="2"/>
                </a:lnTo>
                <a:lnTo>
                  <a:pt x="26" y="2"/>
                </a:lnTo>
                <a:lnTo>
                  <a:pt x="26" y="4"/>
                </a:lnTo>
                <a:lnTo>
                  <a:pt x="26" y="4"/>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6" name="Rectangle 32"/>
          <p:cNvSpPr>
            <a:spLocks noChangeArrowheads="1"/>
          </p:cNvSpPr>
          <p:nvPr/>
        </p:nvSpPr>
        <p:spPr bwMode="auto">
          <a:xfrm>
            <a:off x="450850" y="3627438"/>
            <a:ext cx="1588" cy="1588"/>
          </a:xfrm>
          <a:prstGeom prst="rect">
            <a:avLst/>
          </a:prstGeom>
          <a:solidFill>
            <a:srgbClr val="A7A9AC"/>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8" name="Freeform 34"/>
          <p:cNvSpPr>
            <a:spLocks noEditPoints="1"/>
          </p:cNvSpPr>
          <p:nvPr/>
        </p:nvSpPr>
        <p:spPr bwMode="auto">
          <a:xfrm>
            <a:off x="717550" y="3919538"/>
            <a:ext cx="244475" cy="292100"/>
          </a:xfrm>
          <a:custGeom>
            <a:avLst/>
            <a:gdLst/>
            <a:ahLst/>
            <a:cxnLst>
              <a:cxn ang="0">
                <a:pos x="154" y="184"/>
              </a:cxn>
              <a:cxn ang="0">
                <a:pos x="152" y="184"/>
              </a:cxn>
              <a:cxn ang="0">
                <a:pos x="152" y="184"/>
              </a:cxn>
              <a:cxn ang="0">
                <a:pos x="152" y="184"/>
              </a:cxn>
              <a:cxn ang="0">
                <a:pos x="152" y="184"/>
              </a:cxn>
              <a:cxn ang="0">
                <a:pos x="152" y="184"/>
              </a:cxn>
              <a:cxn ang="0">
                <a:pos x="152" y="184"/>
              </a:cxn>
              <a:cxn ang="0">
                <a:pos x="152" y="184"/>
              </a:cxn>
              <a:cxn ang="0">
                <a:pos x="154" y="184"/>
              </a:cxn>
              <a:cxn ang="0">
                <a:pos x="154" y="184"/>
              </a:cxn>
              <a:cxn ang="0">
                <a:pos x="124" y="172"/>
              </a:cxn>
              <a:cxn ang="0">
                <a:pos x="124" y="172"/>
              </a:cxn>
              <a:cxn ang="0">
                <a:pos x="122" y="172"/>
              </a:cxn>
              <a:cxn ang="0">
                <a:pos x="122" y="172"/>
              </a:cxn>
              <a:cxn ang="0">
                <a:pos x="122" y="172"/>
              </a:cxn>
              <a:cxn ang="0">
                <a:pos x="122" y="172"/>
              </a:cxn>
              <a:cxn ang="0">
                <a:pos x="122" y="172"/>
              </a:cxn>
              <a:cxn ang="0">
                <a:pos x="122" y="172"/>
              </a:cxn>
              <a:cxn ang="0">
                <a:pos x="124" y="172"/>
              </a:cxn>
              <a:cxn ang="0">
                <a:pos x="124" y="172"/>
              </a:cxn>
              <a:cxn ang="0">
                <a:pos x="124" y="172"/>
              </a:cxn>
              <a:cxn ang="0">
                <a:pos x="142" y="152"/>
              </a:cxn>
              <a:cxn ang="0">
                <a:pos x="142" y="152"/>
              </a:cxn>
              <a:cxn ang="0">
                <a:pos x="142" y="152"/>
              </a:cxn>
              <a:cxn ang="0">
                <a:pos x="142" y="152"/>
              </a:cxn>
              <a:cxn ang="0">
                <a:pos x="142" y="152"/>
              </a:cxn>
              <a:cxn ang="0">
                <a:pos x="142" y="152"/>
              </a:cxn>
              <a:cxn ang="0">
                <a:pos x="142" y="152"/>
              </a:cxn>
              <a:cxn ang="0">
                <a:pos x="142" y="152"/>
              </a:cxn>
              <a:cxn ang="0">
                <a:pos x="142" y="152"/>
              </a:cxn>
              <a:cxn ang="0">
                <a:pos x="142" y="152"/>
              </a:cxn>
              <a:cxn ang="0">
                <a:pos x="142" y="152"/>
              </a:cxn>
              <a:cxn ang="0">
                <a:pos x="148" y="150"/>
              </a:cxn>
              <a:cxn ang="0">
                <a:pos x="148" y="150"/>
              </a:cxn>
              <a:cxn ang="0">
                <a:pos x="148" y="150"/>
              </a:cxn>
              <a:cxn ang="0">
                <a:pos x="146" y="148"/>
              </a:cxn>
              <a:cxn ang="0">
                <a:pos x="146" y="148"/>
              </a:cxn>
              <a:cxn ang="0">
                <a:pos x="146" y="148"/>
              </a:cxn>
              <a:cxn ang="0">
                <a:pos x="148" y="150"/>
              </a:cxn>
              <a:cxn ang="0">
                <a:pos x="148" y="150"/>
              </a:cxn>
              <a:cxn ang="0">
                <a:pos x="62" y="120"/>
              </a:cxn>
              <a:cxn ang="0">
                <a:pos x="62" y="120"/>
              </a:cxn>
              <a:cxn ang="0">
                <a:pos x="62" y="120"/>
              </a:cxn>
              <a:cxn ang="0">
                <a:pos x="62" y="120"/>
              </a:cxn>
              <a:cxn ang="0">
                <a:pos x="62" y="120"/>
              </a:cxn>
              <a:cxn ang="0">
                <a:pos x="62" y="120"/>
              </a:cxn>
              <a:cxn ang="0">
                <a:pos x="0" y="0"/>
              </a:cxn>
              <a:cxn ang="0">
                <a:pos x="0" y="0"/>
              </a:cxn>
              <a:cxn ang="0">
                <a:pos x="0" y="0"/>
              </a:cxn>
              <a:cxn ang="0">
                <a:pos x="0" y="0"/>
              </a:cxn>
            </a:cxnLst>
            <a:rect l="0" t="0" r="r" b="b"/>
            <a:pathLst>
              <a:path w="154" h="184">
                <a:moveTo>
                  <a:pt x="154" y="184"/>
                </a:moveTo>
                <a:lnTo>
                  <a:pt x="152" y="184"/>
                </a:lnTo>
                <a:lnTo>
                  <a:pt x="152" y="184"/>
                </a:lnTo>
                <a:lnTo>
                  <a:pt x="152" y="184"/>
                </a:lnTo>
                <a:lnTo>
                  <a:pt x="152" y="184"/>
                </a:lnTo>
                <a:lnTo>
                  <a:pt x="152" y="184"/>
                </a:lnTo>
                <a:lnTo>
                  <a:pt x="152" y="184"/>
                </a:lnTo>
                <a:lnTo>
                  <a:pt x="152" y="184"/>
                </a:lnTo>
                <a:lnTo>
                  <a:pt x="154" y="184"/>
                </a:lnTo>
                <a:lnTo>
                  <a:pt x="154" y="184"/>
                </a:lnTo>
                <a:close/>
                <a:moveTo>
                  <a:pt x="124" y="172"/>
                </a:moveTo>
                <a:lnTo>
                  <a:pt x="124" y="172"/>
                </a:lnTo>
                <a:lnTo>
                  <a:pt x="122" y="172"/>
                </a:lnTo>
                <a:lnTo>
                  <a:pt x="122" y="172"/>
                </a:lnTo>
                <a:lnTo>
                  <a:pt x="122" y="172"/>
                </a:lnTo>
                <a:lnTo>
                  <a:pt x="122" y="172"/>
                </a:lnTo>
                <a:lnTo>
                  <a:pt x="122" y="172"/>
                </a:lnTo>
                <a:lnTo>
                  <a:pt x="122" y="172"/>
                </a:lnTo>
                <a:lnTo>
                  <a:pt x="124" y="172"/>
                </a:lnTo>
                <a:lnTo>
                  <a:pt x="124" y="172"/>
                </a:lnTo>
                <a:lnTo>
                  <a:pt x="124" y="172"/>
                </a:lnTo>
                <a:close/>
                <a:moveTo>
                  <a:pt x="142" y="152"/>
                </a:moveTo>
                <a:lnTo>
                  <a:pt x="142" y="152"/>
                </a:lnTo>
                <a:lnTo>
                  <a:pt x="142" y="152"/>
                </a:lnTo>
                <a:lnTo>
                  <a:pt x="142" y="152"/>
                </a:lnTo>
                <a:lnTo>
                  <a:pt x="142" y="152"/>
                </a:lnTo>
                <a:lnTo>
                  <a:pt x="142" y="152"/>
                </a:lnTo>
                <a:lnTo>
                  <a:pt x="142" y="152"/>
                </a:lnTo>
                <a:lnTo>
                  <a:pt x="142" y="152"/>
                </a:lnTo>
                <a:lnTo>
                  <a:pt x="142" y="152"/>
                </a:lnTo>
                <a:lnTo>
                  <a:pt x="142" y="152"/>
                </a:lnTo>
                <a:lnTo>
                  <a:pt x="142" y="152"/>
                </a:lnTo>
                <a:close/>
                <a:moveTo>
                  <a:pt x="148" y="150"/>
                </a:moveTo>
                <a:lnTo>
                  <a:pt x="148" y="150"/>
                </a:lnTo>
                <a:lnTo>
                  <a:pt x="148" y="150"/>
                </a:lnTo>
                <a:lnTo>
                  <a:pt x="146" y="148"/>
                </a:lnTo>
                <a:lnTo>
                  <a:pt x="146" y="148"/>
                </a:lnTo>
                <a:lnTo>
                  <a:pt x="146" y="148"/>
                </a:lnTo>
                <a:lnTo>
                  <a:pt x="148" y="150"/>
                </a:lnTo>
                <a:lnTo>
                  <a:pt x="148" y="150"/>
                </a:lnTo>
                <a:close/>
                <a:moveTo>
                  <a:pt x="62" y="120"/>
                </a:moveTo>
                <a:lnTo>
                  <a:pt x="62" y="120"/>
                </a:lnTo>
                <a:lnTo>
                  <a:pt x="62" y="120"/>
                </a:lnTo>
                <a:lnTo>
                  <a:pt x="62" y="120"/>
                </a:lnTo>
                <a:lnTo>
                  <a:pt x="62" y="120"/>
                </a:lnTo>
                <a:lnTo>
                  <a:pt x="62" y="120"/>
                </a:lnTo>
                <a:close/>
                <a:moveTo>
                  <a:pt x="0" y="0"/>
                </a:moveTo>
                <a:lnTo>
                  <a:pt x="0" y="0"/>
                </a:lnTo>
                <a:lnTo>
                  <a:pt x="0" y="0"/>
                </a:lnTo>
                <a:lnTo>
                  <a:pt x="0" y="0"/>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9" name="Freeform 35"/>
          <p:cNvSpPr>
            <a:spLocks/>
          </p:cNvSpPr>
          <p:nvPr/>
        </p:nvSpPr>
        <p:spPr bwMode="auto">
          <a:xfrm>
            <a:off x="4429125" y="4052888"/>
            <a:ext cx="3175" cy="3175"/>
          </a:xfrm>
          <a:custGeom>
            <a:avLst/>
            <a:gdLst/>
            <a:ahLst/>
            <a:cxnLst>
              <a:cxn ang="0">
                <a:pos x="2" y="2"/>
              </a:cxn>
              <a:cxn ang="0">
                <a:pos x="2" y="2"/>
              </a:cxn>
              <a:cxn ang="0">
                <a:pos x="2" y="2"/>
              </a:cxn>
              <a:cxn ang="0">
                <a:pos x="2" y="2"/>
              </a:cxn>
              <a:cxn ang="0">
                <a:pos x="2" y="2"/>
              </a:cxn>
              <a:cxn ang="0">
                <a:pos x="2" y="2"/>
              </a:cxn>
              <a:cxn ang="0">
                <a:pos x="0" y="2"/>
              </a:cxn>
              <a:cxn ang="0">
                <a:pos x="0" y="2"/>
              </a:cxn>
              <a:cxn ang="0">
                <a:pos x="2" y="0"/>
              </a:cxn>
              <a:cxn ang="0">
                <a:pos x="2" y="0"/>
              </a:cxn>
              <a:cxn ang="0">
                <a:pos x="2" y="0"/>
              </a:cxn>
              <a:cxn ang="0">
                <a:pos x="2" y="0"/>
              </a:cxn>
              <a:cxn ang="0">
                <a:pos x="2" y="0"/>
              </a:cxn>
              <a:cxn ang="0">
                <a:pos x="2" y="0"/>
              </a:cxn>
              <a:cxn ang="0">
                <a:pos x="2" y="0"/>
              </a:cxn>
              <a:cxn ang="0">
                <a:pos x="2" y="0"/>
              </a:cxn>
              <a:cxn ang="0">
                <a:pos x="2" y="2"/>
              </a:cxn>
            </a:cxnLst>
            <a:rect l="0" t="0" r="r" b="b"/>
            <a:pathLst>
              <a:path w="2" h="2">
                <a:moveTo>
                  <a:pt x="2" y="2"/>
                </a:moveTo>
                <a:lnTo>
                  <a:pt x="2" y="2"/>
                </a:lnTo>
                <a:lnTo>
                  <a:pt x="2" y="2"/>
                </a:lnTo>
                <a:lnTo>
                  <a:pt x="2" y="2"/>
                </a:lnTo>
                <a:lnTo>
                  <a:pt x="2" y="2"/>
                </a:lnTo>
                <a:lnTo>
                  <a:pt x="2" y="2"/>
                </a:lnTo>
                <a:lnTo>
                  <a:pt x="0" y="2"/>
                </a:lnTo>
                <a:lnTo>
                  <a:pt x="0" y="2"/>
                </a:lnTo>
                <a:lnTo>
                  <a:pt x="2" y="0"/>
                </a:lnTo>
                <a:lnTo>
                  <a:pt x="2" y="0"/>
                </a:lnTo>
                <a:lnTo>
                  <a:pt x="2" y="0"/>
                </a:lnTo>
                <a:lnTo>
                  <a:pt x="2" y="0"/>
                </a:lnTo>
                <a:lnTo>
                  <a:pt x="2" y="0"/>
                </a:lnTo>
                <a:lnTo>
                  <a:pt x="2" y="0"/>
                </a:lnTo>
                <a:lnTo>
                  <a:pt x="2" y="0"/>
                </a:lnTo>
                <a:lnTo>
                  <a:pt x="2" y="0"/>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0" name="Freeform 36"/>
          <p:cNvSpPr>
            <a:spLocks/>
          </p:cNvSpPr>
          <p:nvPr/>
        </p:nvSpPr>
        <p:spPr bwMode="auto">
          <a:xfrm>
            <a:off x="6807200" y="3951288"/>
            <a:ext cx="1588" cy="3175"/>
          </a:xfrm>
          <a:custGeom>
            <a:avLst/>
            <a:gdLst/>
            <a:ahLst/>
            <a:cxnLst>
              <a:cxn ang="0">
                <a:pos x="0" y="2"/>
              </a:cxn>
              <a:cxn ang="0">
                <a:pos x="0" y="2"/>
              </a:cxn>
              <a:cxn ang="0">
                <a:pos x="0" y="2"/>
              </a:cxn>
              <a:cxn ang="0">
                <a:pos x="0" y="2"/>
              </a:cxn>
              <a:cxn ang="0">
                <a:pos x="0" y="2"/>
              </a:cxn>
              <a:cxn ang="0">
                <a:pos x="0" y="0"/>
              </a:cxn>
              <a:cxn ang="0">
                <a:pos x="0" y="2"/>
              </a:cxn>
            </a:cxnLst>
            <a:rect l="0" t="0" r="r" b="b"/>
            <a:pathLst>
              <a:path h="2">
                <a:moveTo>
                  <a:pt x="0" y="2"/>
                </a:moveTo>
                <a:lnTo>
                  <a:pt x="0" y="2"/>
                </a:lnTo>
                <a:lnTo>
                  <a:pt x="0" y="2"/>
                </a:lnTo>
                <a:lnTo>
                  <a:pt x="0" y="2"/>
                </a:lnTo>
                <a:lnTo>
                  <a:pt x="0" y="2"/>
                </a:lnTo>
                <a:lnTo>
                  <a:pt x="0" y="0"/>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1" name="Freeform 37"/>
          <p:cNvSpPr>
            <a:spLocks/>
          </p:cNvSpPr>
          <p:nvPr/>
        </p:nvSpPr>
        <p:spPr bwMode="auto">
          <a:xfrm>
            <a:off x="7013575" y="3906838"/>
            <a:ext cx="3175" cy="3175"/>
          </a:xfrm>
          <a:custGeom>
            <a:avLst/>
            <a:gdLst/>
            <a:ahLst/>
            <a:cxnLst>
              <a:cxn ang="0">
                <a:pos x="2" y="2"/>
              </a:cxn>
              <a:cxn ang="0">
                <a:pos x="2" y="2"/>
              </a:cxn>
              <a:cxn ang="0">
                <a:pos x="2" y="2"/>
              </a:cxn>
              <a:cxn ang="0">
                <a:pos x="0" y="2"/>
              </a:cxn>
              <a:cxn ang="0">
                <a:pos x="0" y="0"/>
              </a:cxn>
              <a:cxn ang="0">
                <a:pos x="0" y="0"/>
              </a:cxn>
              <a:cxn ang="0">
                <a:pos x="2" y="0"/>
              </a:cxn>
              <a:cxn ang="0">
                <a:pos x="2" y="0"/>
              </a:cxn>
              <a:cxn ang="0">
                <a:pos x="2" y="0"/>
              </a:cxn>
              <a:cxn ang="0">
                <a:pos x="2" y="2"/>
              </a:cxn>
              <a:cxn ang="0">
                <a:pos x="2" y="2"/>
              </a:cxn>
            </a:cxnLst>
            <a:rect l="0" t="0" r="r" b="b"/>
            <a:pathLst>
              <a:path w="2" h="2">
                <a:moveTo>
                  <a:pt x="2" y="2"/>
                </a:moveTo>
                <a:lnTo>
                  <a:pt x="2" y="2"/>
                </a:lnTo>
                <a:lnTo>
                  <a:pt x="2" y="2"/>
                </a:lnTo>
                <a:lnTo>
                  <a:pt x="0" y="2"/>
                </a:lnTo>
                <a:lnTo>
                  <a:pt x="0" y="0"/>
                </a:lnTo>
                <a:lnTo>
                  <a:pt x="0" y="0"/>
                </a:lnTo>
                <a:lnTo>
                  <a:pt x="2" y="0"/>
                </a:lnTo>
                <a:lnTo>
                  <a:pt x="2" y="0"/>
                </a:lnTo>
                <a:lnTo>
                  <a:pt x="2" y="0"/>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2" name="Freeform 38"/>
          <p:cNvSpPr>
            <a:spLocks/>
          </p:cNvSpPr>
          <p:nvPr/>
        </p:nvSpPr>
        <p:spPr bwMode="auto">
          <a:xfrm>
            <a:off x="6245225" y="3824288"/>
            <a:ext cx="3175" cy="3175"/>
          </a:xfrm>
          <a:custGeom>
            <a:avLst/>
            <a:gdLst/>
            <a:ahLst/>
            <a:cxnLst>
              <a:cxn ang="0">
                <a:pos x="2" y="2"/>
              </a:cxn>
              <a:cxn ang="0">
                <a:pos x="2" y="2"/>
              </a:cxn>
              <a:cxn ang="0">
                <a:pos x="2" y="2"/>
              </a:cxn>
              <a:cxn ang="0">
                <a:pos x="2" y="2"/>
              </a:cxn>
              <a:cxn ang="0">
                <a:pos x="2" y="0"/>
              </a:cxn>
              <a:cxn ang="0">
                <a:pos x="0" y="0"/>
              </a:cxn>
              <a:cxn ang="0">
                <a:pos x="0" y="0"/>
              </a:cxn>
              <a:cxn ang="0">
                <a:pos x="2" y="0"/>
              </a:cxn>
              <a:cxn ang="0">
                <a:pos x="2" y="2"/>
              </a:cxn>
              <a:cxn ang="0">
                <a:pos x="2" y="2"/>
              </a:cxn>
              <a:cxn ang="0">
                <a:pos x="2" y="2"/>
              </a:cxn>
              <a:cxn ang="0">
                <a:pos x="2" y="2"/>
              </a:cxn>
              <a:cxn ang="0">
                <a:pos x="2" y="2"/>
              </a:cxn>
              <a:cxn ang="0">
                <a:pos x="2" y="0"/>
              </a:cxn>
              <a:cxn ang="0">
                <a:pos x="2" y="0"/>
              </a:cxn>
              <a:cxn ang="0">
                <a:pos x="2" y="0"/>
              </a:cxn>
              <a:cxn ang="0">
                <a:pos x="2" y="0"/>
              </a:cxn>
              <a:cxn ang="0">
                <a:pos x="2" y="2"/>
              </a:cxn>
            </a:cxnLst>
            <a:rect l="0" t="0" r="r" b="b"/>
            <a:pathLst>
              <a:path w="2" h="2">
                <a:moveTo>
                  <a:pt x="2" y="2"/>
                </a:moveTo>
                <a:lnTo>
                  <a:pt x="2" y="2"/>
                </a:lnTo>
                <a:lnTo>
                  <a:pt x="2" y="2"/>
                </a:lnTo>
                <a:lnTo>
                  <a:pt x="2" y="2"/>
                </a:lnTo>
                <a:lnTo>
                  <a:pt x="2" y="0"/>
                </a:lnTo>
                <a:lnTo>
                  <a:pt x="0" y="0"/>
                </a:lnTo>
                <a:lnTo>
                  <a:pt x="0" y="0"/>
                </a:lnTo>
                <a:lnTo>
                  <a:pt x="2" y="0"/>
                </a:lnTo>
                <a:lnTo>
                  <a:pt x="2" y="2"/>
                </a:lnTo>
                <a:lnTo>
                  <a:pt x="2" y="2"/>
                </a:lnTo>
                <a:lnTo>
                  <a:pt x="2" y="2"/>
                </a:lnTo>
                <a:lnTo>
                  <a:pt x="2" y="2"/>
                </a:lnTo>
                <a:lnTo>
                  <a:pt x="2" y="2"/>
                </a:lnTo>
                <a:lnTo>
                  <a:pt x="2" y="0"/>
                </a:lnTo>
                <a:lnTo>
                  <a:pt x="2" y="0"/>
                </a:lnTo>
                <a:lnTo>
                  <a:pt x="2" y="0"/>
                </a:lnTo>
                <a:lnTo>
                  <a:pt x="2" y="0"/>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3" name="Freeform 39"/>
          <p:cNvSpPr>
            <a:spLocks/>
          </p:cNvSpPr>
          <p:nvPr/>
        </p:nvSpPr>
        <p:spPr bwMode="auto">
          <a:xfrm>
            <a:off x="3130550" y="3189288"/>
            <a:ext cx="3175" cy="3175"/>
          </a:xfrm>
          <a:custGeom>
            <a:avLst/>
            <a:gdLst/>
            <a:ahLst/>
            <a:cxnLst>
              <a:cxn ang="0">
                <a:pos x="2" y="2"/>
              </a:cxn>
              <a:cxn ang="0">
                <a:pos x="2" y="2"/>
              </a:cxn>
              <a:cxn ang="0">
                <a:pos x="0" y="2"/>
              </a:cxn>
              <a:cxn ang="0">
                <a:pos x="0" y="2"/>
              </a:cxn>
              <a:cxn ang="0">
                <a:pos x="0" y="2"/>
              </a:cxn>
              <a:cxn ang="0">
                <a:pos x="0" y="2"/>
              </a:cxn>
              <a:cxn ang="0">
                <a:pos x="0" y="2"/>
              </a:cxn>
              <a:cxn ang="0">
                <a:pos x="0" y="0"/>
              </a:cxn>
              <a:cxn ang="0">
                <a:pos x="2" y="0"/>
              </a:cxn>
              <a:cxn ang="0">
                <a:pos x="2" y="0"/>
              </a:cxn>
              <a:cxn ang="0">
                <a:pos x="2" y="2"/>
              </a:cxn>
              <a:cxn ang="0">
                <a:pos x="2" y="2"/>
              </a:cxn>
              <a:cxn ang="0">
                <a:pos x="2" y="2"/>
              </a:cxn>
            </a:cxnLst>
            <a:rect l="0" t="0" r="r" b="b"/>
            <a:pathLst>
              <a:path w="2" h="2">
                <a:moveTo>
                  <a:pt x="2" y="2"/>
                </a:moveTo>
                <a:lnTo>
                  <a:pt x="2" y="2"/>
                </a:lnTo>
                <a:lnTo>
                  <a:pt x="0" y="2"/>
                </a:lnTo>
                <a:lnTo>
                  <a:pt x="0" y="2"/>
                </a:lnTo>
                <a:lnTo>
                  <a:pt x="0" y="2"/>
                </a:lnTo>
                <a:lnTo>
                  <a:pt x="0" y="2"/>
                </a:lnTo>
                <a:lnTo>
                  <a:pt x="0" y="2"/>
                </a:lnTo>
                <a:lnTo>
                  <a:pt x="0" y="0"/>
                </a:lnTo>
                <a:lnTo>
                  <a:pt x="2" y="0"/>
                </a:lnTo>
                <a:lnTo>
                  <a:pt x="2" y="0"/>
                </a:lnTo>
                <a:lnTo>
                  <a:pt x="2"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4" name="Freeform 40"/>
          <p:cNvSpPr>
            <a:spLocks noEditPoints="1"/>
          </p:cNvSpPr>
          <p:nvPr/>
        </p:nvSpPr>
        <p:spPr bwMode="auto">
          <a:xfrm>
            <a:off x="3076575" y="3144838"/>
            <a:ext cx="9525" cy="3175"/>
          </a:xfrm>
          <a:custGeom>
            <a:avLst/>
            <a:gdLst/>
            <a:ahLst/>
            <a:cxnLst>
              <a:cxn ang="0">
                <a:pos x="2" y="2"/>
              </a:cxn>
              <a:cxn ang="0">
                <a:pos x="2" y="2"/>
              </a:cxn>
              <a:cxn ang="0">
                <a:pos x="0" y="2"/>
              </a:cxn>
              <a:cxn ang="0">
                <a:pos x="2" y="0"/>
              </a:cxn>
              <a:cxn ang="0">
                <a:pos x="2" y="0"/>
              </a:cxn>
              <a:cxn ang="0">
                <a:pos x="2" y="0"/>
              </a:cxn>
              <a:cxn ang="0">
                <a:pos x="2" y="0"/>
              </a:cxn>
              <a:cxn ang="0">
                <a:pos x="2" y="0"/>
              </a:cxn>
              <a:cxn ang="0">
                <a:pos x="4" y="0"/>
              </a:cxn>
              <a:cxn ang="0">
                <a:pos x="4" y="0"/>
              </a:cxn>
              <a:cxn ang="0">
                <a:pos x="2" y="0"/>
              </a:cxn>
              <a:cxn ang="0">
                <a:pos x="2" y="2"/>
              </a:cxn>
              <a:cxn ang="0">
                <a:pos x="2" y="2"/>
              </a:cxn>
              <a:cxn ang="0">
                <a:pos x="4" y="0"/>
              </a:cxn>
              <a:cxn ang="0">
                <a:pos x="4" y="0"/>
              </a:cxn>
              <a:cxn ang="0">
                <a:pos x="4" y="0"/>
              </a:cxn>
              <a:cxn ang="0">
                <a:pos x="4" y="0"/>
              </a:cxn>
              <a:cxn ang="0">
                <a:pos x="6" y="0"/>
              </a:cxn>
              <a:cxn ang="0">
                <a:pos x="6" y="0"/>
              </a:cxn>
              <a:cxn ang="0">
                <a:pos x="6" y="0"/>
              </a:cxn>
              <a:cxn ang="0">
                <a:pos x="4" y="0"/>
              </a:cxn>
            </a:cxnLst>
            <a:rect l="0" t="0" r="r" b="b"/>
            <a:pathLst>
              <a:path w="6" h="2">
                <a:moveTo>
                  <a:pt x="2" y="2"/>
                </a:moveTo>
                <a:lnTo>
                  <a:pt x="2" y="2"/>
                </a:lnTo>
                <a:lnTo>
                  <a:pt x="0" y="2"/>
                </a:lnTo>
                <a:lnTo>
                  <a:pt x="2" y="0"/>
                </a:lnTo>
                <a:lnTo>
                  <a:pt x="2" y="0"/>
                </a:lnTo>
                <a:lnTo>
                  <a:pt x="2" y="0"/>
                </a:lnTo>
                <a:lnTo>
                  <a:pt x="2" y="0"/>
                </a:lnTo>
                <a:lnTo>
                  <a:pt x="2" y="0"/>
                </a:lnTo>
                <a:lnTo>
                  <a:pt x="4" y="0"/>
                </a:lnTo>
                <a:lnTo>
                  <a:pt x="4" y="0"/>
                </a:lnTo>
                <a:lnTo>
                  <a:pt x="2" y="0"/>
                </a:lnTo>
                <a:lnTo>
                  <a:pt x="2" y="2"/>
                </a:lnTo>
                <a:lnTo>
                  <a:pt x="2" y="2"/>
                </a:lnTo>
                <a:close/>
                <a:moveTo>
                  <a:pt x="4" y="0"/>
                </a:moveTo>
                <a:lnTo>
                  <a:pt x="4" y="0"/>
                </a:lnTo>
                <a:lnTo>
                  <a:pt x="4" y="0"/>
                </a:lnTo>
                <a:lnTo>
                  <a:pt x="4" y="0"/>
                </a:lnTo>
                <a:lnTo>
                  <a:pt x="6" y="0"/>
                </a:lnTo>
                <a:lnTo>
                  <a:pt x="6" y="0"/>
                </a:lnTo>
                <a:lnTo>
                  <a:pt x="6" y="0"/>
                </a:lnTo>
                <a:lnTo>
                  <a:pt x="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5" name="Freeform 41"/>
          <p:cNvSpPr>
            <a:spLocks/>
          </p:cNvSpPr>
          <p:nvPr/>
        </p:nvSpPr>
        <p:spPr bwMode="auto">
          <a:xfrm>
            <a:off x="3111500" y="3151188"/>
            <a:ext cx="6350" cy="3175"/>
          </a:xfrm>
          <a:custGeom>
            <a:avLst/>
            <a:gdLst/>
            <a:ahLst/>
            <a:cxnLst>
              <a:cxn ang="0">
                <a:pos x="0" y="2"/>
              </a:cxn>
              <a:cxn ang="0">
                <a:pos x="0" y="2"/>
              </a:cxn>
              <a:cxn ang="0">
                <a:pos x="0" y="2"/>
              </a:cxn>
              <a:cxn ang="0">
                <a:pos x="2" y="0"/>
              </a:cxn>
              <a:cxn ang="0">
                <a:pos x="2" y="0"/>
              </a:cxn>
              <a:cxn ang="0">
                <a:pos x="2" y="0"/>
              </a:cxn>
              <a:cxn ang="0">
                <a:pos x="4" y="0"/>
              </a:cxn>
              <a:cxn ang="0">
                <a:pos x="4" y="0"/>
              </a:cxn>
              <a:cxn ang="0">
                <a:pos x="4" y="0"/>
              </a:cxn>
              <a:cxn ang="0">
                <a:pos x="2" y="0"/>
              </a:cxn>
              <a:cxn ang="0">
                <a:pos x="2" y="0"/>
              </a:cxn>
              <a:cxn ang="0">
                <a:pos x="2" y="0"/>
              </a:cxn>
              <a:cxn ang="0">
                <a:pos x="2" y="2"/>
              </a:cxn>
              <a:cxn ang="0">
                <a:pos x="0" y="2"/>
              </a:cxn>
            </a:cxnLst>
            <a:rect l="0" t="0" r="r" b="b"/>
            <a:pathLst>
              <a:path w="4" h="2">
                <a:moveTo>
                  <a:pt x="0" y="2"/>
                </a:moveTo>
                <a:lnTo>
                  <a:pt x="0" y="2"/>
                </a:lnTo>
                <a:lnTo>
                  <a:pt x="0" y="2"/>
                </a:lnTo>
                <a:lnTo>
                  <a:pt x="2" y="0"/>
                </a:lnTo>
                <a:lnTo>
                  <a:pt x="2" y="0"/>
                </a:lnTo>
                <a:lnTo>
                  <a:pt x="2" y="0"/>
                </a:lnTo>
                <a:lnTo>
                  <a:pt x="4" y="0"/>
                </a:lnTo>
                <a:lnTo>
                  <a:pt x="4" y="0"/>
                </a:lnTo>
                <a:lnTo>
                  <a:pt x="4" y="0"/>
                </a:lnTo>
                <a:lnTo>
                  <a:pt x="2" y="0"/>
                </a:lnTo>
                <a:lnTo>
                  <a:pt x="2" y="0"/>
                </a:lnTo>
                <a:lnTo>
                  <a:pt x="2" y="0"/>
                </a:lnTo>
                <a:lnTo>
                  <a:pt x="2"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6" name="Freeform 42"/>
          <p:cNvSpPr>
            <a:spLocks/>
          </p:cNvSpPr>
          <p:nvPr/>
        </p:nvSpPr>
        <p:spPr bwMode="auto">
          <a:xfrm>
            <a:off x="6315075" y="2754313"/>
            <a:ext cx="12700" cy="19050"/>
          </a:xfrm>
          <a:custGeom>
            <a:avLst/>
            <a:gdLst/>
            <a:ahLst/>
            <a:cxnLst>
              <a:cxn ang="0">
                <a:pos x="4" y="12"/>
              </a:cxn>
              <a:cxn ang="0">
                <a:pos x="4" y="12"/>
              </a:cxn>
              <a:cxn ang="0">
                <a:pos x="4" y="12"/>
              </a:cxn>
              <a:cxn ang="0">
                <a:pos x="4" y="10"/>
              </a:cxn>
              <a:cxn ang="0">
                <a:pos x="4" y="10"/>
              </a:cxn>
              <a:cxn ang="0">
                <a:pos x="4" y="10"/>
              </a:cxn>
              <a:cxn ang="0">
                <a:pos x="4" y="10"/>
              </a:cxn>
              <a:cxn ang="0">
                <a:pos x="4" y="10"/>
              </a:cxn>
              <a:cxn ang="0">
                <a:pos x="4" y="8"/>
              </a:cxn>
              <a:cxn ang="0">
                <a:pos x="4" y="8"/>
              </a:cxn>
              <a:cxn ang="0">
                <a:pos x="4" y="8"/>
              </a:cxn>
              <a:cxn ang="0">
                <a:pos x="4" y="8"/>
              </a:cxn>
              <a:cxn ang="0">
                <a:pos x="4" y="8"/>
              </a:cxn>
              <a:cxn ang="0">
                <a:pos x="4" y="8"/>
              </a:cxn>
              <a:cxn ang="0">
                <a:pos x="4" y="6"/>
              </a:cxn>
              <a:cxn ang="0">
                <a:pos x="4" y="6"/>
              </a:cxn>
              <a:cxn ang="0">
                <a:pos x="4" y="6"/>
              </a:cxn>
              <a:cxn ang="0">
                <a:pos x="4" y="6"/>
              </a:cxn>
              <a:cxn ang="0">
                <a:pos x="4" y="4"/>
              </a:cxn>
              <a:cxn ang="0">
                <a:pos x="2" y="4"/>
              </a:cxn>
              <a:cxn ang="0">
                <a:pos x="2" y="4"/>
              </a:cxn>
              <a:cxn ang="0">
                <a:pos x="2" y="4"/>
              </a:cxn>
              <a:cxn ang="0">
                <a:pos x="2" y="4"/>
              </a:cxn>
              <a:cxn ang="0">
                <a:pos x="2" y="4"/>
              </a:cxn>
              <a:cxn ang="0">
                <a:pos x="2" y="4"/>
              </a:cxn>
              <a:cxn ang="0">
                <a:pos x="2" y="2"/>
              </a:cxn>
              <a:cxn ang="0">
                <a:pos x="2" y="2"/>
              </a:cxn>
              <a:cxn ang="0">
                <a:pos x="2" y="2"/>
              </a:cxn>
              <a:cxn ang="0">
                <a:pos x="2" y="2"/>
              </a:cxn>
              <a:cxn ang="0">
                <a:pos x="2" y="0"/>
              </a:cxn>
              <a:cxn ang="0">
                <a:pos x="2" y="2"/>
              </a:cxn>
              <a:cxn ang="0">
                <a:pos x="4" y="2"/>
              </a:cxn>
              <a:cxn ang="0">
                <a:pos x="4" y="6"/>
              </a:cxn>
              <a:cxn ang="0">
                <a:pos x="6" y="6"/>
              </a:cxn>
              <a:cxn ang="0">
                <a:pos x="6" y="6"/>
              </a:cxn>
              <a:cxn ang="0">
                <a:pos x="8" y="10"/>
              </a:cxn>
              <a:cxn ang="0">
                <a:pos x="8" y="10"/>
              </a:cxn>
              <a:cxn ang="0">
                <a:pos x="8" y="10"/>
              </a:cxn>
              <a:cxn ang="0">
                <a:pos x="6" y="12"/>
              </a:cxn>
            </a:cxnLst>
            <a:rect l="0" t="0" r="r" b="b"/>
            <a:pathLst>
              <a:path w="8" h="12">
                <a:moveTo>
                  <a:pt x="4" y="12"/>
                </a:moveTo>
                <a:lnTo>
                  <a:pt x="4" y="12"/>
                </a:lnTo>
                <a:lnTo>
                  <a:pt x="4" y="12"/>
                </a:lnTo>
                <a:lnTo>
                  <a:pt x="4" y="12"/>
                </a:lnTo>
                <a:lnTo>
                  <a:pt x="4" y="12"/>
                </a:lnTo>
                <a:lnTo>
                  <a:pt x="4" y="12"/>
                </a:lnTo>
                <a:lnTo>
                  <a:pt x="4" y="10"/>
                </a:lnTo>
                <a:lnTo>
                  <a:pt x="4" y="10"/>
                </a:lnTo>
                <a:lnTo>
                  <a:pt x="4" y="10"/>
                </a:lnTo>
                <a:lnTo>
                  <a:pt x="4" y="10"/>
                </a:lnTo>
                <a:lnTo>
                  <a:pt x="4" y="10"/>
                </a:lnTo>
                <a:lnTo>
                  <a:pt x="4" y="10"/>
                </a:lnTo>
                <a:lnTo>
                  <a:pt x="4" y="10"/>
                </a:lnTo>
                <a:lnTo>
                  <a:pt x="4" y="10"/>
                </a:lnTo>
                <a:lnTo>
                  <a:pt x="4" y="10"/>
                </a:lnTo>
                <a:lnTo>
                  <a:pt x="4" y="10"/>
                </a:lnTo>
                <a:lnTo>
                  <a:pt x="4" y="10"/>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6"/>
                </a:lnTo>
                <a:lnTo>
                  <a:pt x="4" y="6"/>
                </a:lnTo>
                <a:lnTo>
                  <a:pt x="4" y="6"/>
                </a:lnTo>
                <a:lnTo>
                  <a:pt x="4" y="6"/>
                </a:lnTo>
                <a:lnTo>
                  <a:pt x="4" y="6"/>
                </a:lnTo>
                <a:lnTo>
                  <a:pt x="4" y="6"/>
                </a:lnTo>
                <a:lnTo>
                  <a:pt x="4" y="6"/>
                </a:lnTo>
                <a:lnTo>
                  <a:pt x="4" y="6"/>
                </a:lnTo>
                <a:lnTo>
                  <a:pt x="4"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2"/>
                </a:lnTo>
                <a:lnTo>
                  <a:pt x="2" y="2"/>
                </a:lnTo>
                <a:lnTo>
                  <a:pt x="2" y="2"/>
                </a:lnTo>
                <a:lnTo>
                  <a:pt x="2" y="2"/>
                </a:lnTo>
                <a:lnTo>
                  <a:pt x="2" y="2"/>
                </a:lnTo>
                <a:lnTo>
                  <a:pt x="2" y="2"/>
                </a:lnTo>
                <a:lnTo>
                  <a:pt x="2" y="2"/>
                </a:lnTo>
                <a:lnTo>
                  <a:pt x="0" y="0"/>
                </a:lnTo>
                <a:lnTo>
                  <a:pt x="2" y="0"/>
                </a:lnTo>
                <a:lnTo>
                  <a:pt x="2" y="2"/>
                </a:lnTo>
                <a:lnTo>
                  <a:pt x="2" y="2"/>
                </a:lnTo>
                <a:lnTo>
                  <a:pt x="2" y="2"/>
                </a:lnTo>
                <a:lnTo>
                  <a:pt x="4" y="2"/>
                </a:lnTo>
                <a:lnTo>
                  <a:pt x="4" y="4"/>
                </a:lnTo>
                <a:lnTo>
                  <a:pt x="4" y="6"/>
                </a:lnTo>
                <a:lnTo>
                  <a:pt x="4" y="6"/>
                </a:lnTo>
                <a:lnTo>
                  <a:pt x="6" y="6"/>
                </a:lnTo>
                <a:lnTo>
                  <a:pt x="6" y="6"/>
                </a:lnTo>
                <a:lnTo>
                  <a:pt x="6" y="6"/>
                </a:lnTo>
                <a:lnTo>
                  <a:pt x="8" y="8"/>
                </a:lnTo>
                <a:lnTo>
                  <a:pt x="8" y="10"/>
                </a:lnTo>
                <a:lnTo>
                  <a:pt x="8" y="10"/>
                </a:lnTo>
                <a:lnTo>
                  <a:pt x="8" y="10"/>
                </a:lnTo>
                <a:lnTo>
                  <a:pt x="8" y="10"/>
                </a:lnTo>
                <a:lnTo>
                  <a:pt x="8" y="10"/>
                </a:lnTo>
                <a:lnTo>
                  <a:pt x="8" y="12"/>
                </a:lnTo>
                <a:lnTo>
                  <a:pt x="6" y="12"/>
                </a:lnTo>
                <a:lnTo>
                  <a:pt x="4"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7" name="Freeform 43"/>
          <p:cNvSpPr>
            <a:spLocks/>
          </p:cNvSpPr>
          <p:nvPr/>
        </p:nvSpPr>
        <p:spPr bwMode="auto">
          <a:xfrm>
            <a:off x="6270625" y="2681288"/>
            <a:ext cx="53975" cy="69850"/>
          </a:xfrm>
          <a:custGeom>
            <a:avLst/>
            <a:gdLst/>
            <a:ahLst/>
            <a:cxnLst>
              <a:cxn ang="0">
                <a:pos x="22" y="38"/>
              </a:cxn>
              <a:cxn ang="0">
                <a:pos x="20" y="32"/>
              </a:cxn>
              <a:cxn ang="0">
                <a:pos x="22" y="28"/>
              </a:cxn>
              <a:cxn ang="0">
                <a:pos x="12" y="24"/>
              </a:cxn>
              <a:cxn ang="0">
                <a:pos x="8" y="18"/>
              </a:cxn>
              <a:cxn ang="0">
                <a:pos x="4" y="8"/>
              </a:cxn>
              <a:cxn ang="0">
                <a:pos x="0" y="10"/>
              </a:cxn>
              <a:cxn ang="0">
                <a:pos x="2" y="8"/>
              </a:cxn>
              <a:cxn ang="0">
                <a:pos x="4" y="8"/>
              </a:cxn>
              <a:cxn ang="0">
                <a:pos x="4" y="6"/>
              </a:cxn>
              <a:cxn ang="0">
                <a:pos x="6" y="6"/>
              </a:cxn>
              <a:cxn ang="0">
                <a:pos x="8" y="4"/>
              </a:cxn>
              <a:cxn ang="0">
                <a:pos x="10" y="4"/>
              </a:cxn>
              <a:cxn ang="0">
                <a:pos x="10" y="2"/>
              </a:cxn>
              <a:cxn ang="0">
                <a:pos x="12" y="2"/>
              </a:cxn>
              <a:cxn ang="0">
                <a:pos x="14" y="2"/>
              </a:cxn>
              <a:cxn ang="0">
                <a:pos x="16" y="2"/>
              </a:cxn>
              <a:cxn ang="0">
                <a:pos x="18" y="2"/>
              </a:cxn>
              <a:cxn ang="0">
                <a:pos x="18" y="0"/>
              </a:cxn>
              <a:cxn ang="0">
                <a:pos x="20" y="2"/>
              </a:cxn>
              <a:cxn ang="0">
                <a:pos x="22" y="4"/>
              </a:cxn>
              <a:cxn ang="0">
                <a:pos x="22" y="2"/>
              </a:cxn>
              <a:cxn ang="0">
                <a:pos x="24" y="4"/>
              </a:cxn>
              <a:cxn ang="0">
                <a:pos x="24" y="4"/>
              </a:cxn>
              <a:cxn ang="0">
                <a:pos x="26" y="6"/>
              </a:cxn>
              <a:cxn ang="0">
                <a:pos x="28" y="8"/>
              </a:cxn>
              <a:cxn ang="0">
                <a:pos x="28" y="8"/>
              </a:cxn>
              <a:cxn ang="0">
                <a:pos x="30" y="8"/>
              </a:cxn>
              <a:cxn ang="0">
                <a:pos x="32" y="10"/>
              </a:cxn>
              <a:cxn ang="0">
                <a:pos x="32" y="10"/>
              </a:cxn>
              <a:cxn ang="0">
                <a:pos x="32" y="8"/>
              </a:cxn>
              <a:cxn ang="0">
                <a:pos x="34" y="8"/>
              </a:cxn>
              <a:cxn ang="0">
                <a:pos x="34" y="10"/>
              </a:cxn>
              <a:cxn ang="0">
                <a:pos x="34" y="14"/>
              </a:cxn>
              <a:cxn ang="0">
                <a:pos x="32" y="16"/>
              </a:cxn>
              <a:cxn ang="0">
                <a:pos x="34" y="18"/>
              </a:cxn>
              <a:cxn ang="0">
                <a:pos x="32" y="18"/>
              </a:cxn>
              <a:cxn ang="0">
                <a:pos x="32" y="20"/>
              </a:cxn>
              <a:cxn ang="0">
                <a:pos x="34" y="22"/>
              </a:cxn>
              <a:cxn ang="0">
                <a:pos x="32" y="24"/>
              </a:cxn>
              <a:cxn ang="0">
                <a:pos x="32" y="24"/>
              </a:cxn>
              <a:cxn ang="0">
                <a:pos x="30" y="26"/>
              </a:cxn>
              <a:cxn ang="0">
                <a:pos x="32" y="26"/>
              </a:cxn>
              <a:cxn ang="0">
                <a:pos x="30" y="26"/>
              </a:cxn>
              <a:cxn ang="0">
                <a:pos x="28" y="28"/>
              </a:cxn>
              <a:cxn ang="0">
                <a:pos x="30" y="30"/>
              </a:cxn>
              <a:cxn ang="0">
                <a:pos x="30" y="30"/>
              </a:cxn>
              <a:cxn ang="0">
                <a:pos x="30" y="32"/>
              </a:cxn>
              <a:cxn ang="0">
                <a:pos x="30" y="32"/>
              </a:cxn>
              <a:cxn ang="0">
                <a:pos x="28" y="34"/>
              </a:cxn>
              <a:cxn ang="0">
                <a:pos x="26" y="34"/>
              </a:cxn>
              <a:cxn ang="0">
                <a:pos x="24" y="34"/>
              </a:cxn>
              <a:cxn ang="0">
                <a:pos x="24" y="34"/>
              </a:cxn>
              <a:cxn ang="0">
                <a:pos x="22" y="34"/>
              </a:cxn>
              <a:cxn ang="0">
                <a:pos x="22" y="36"/>
              </a:cxn>
              <a:cxn ang="0">
                <a:pos x="24" y="36"/>
              </a:cxn>
              <a:cxn ang="0">
                <a:pos x="24" y="38"/>
              </a:cxn>
              <a:cxn ang="0">
                <a:pos x="26" y="40"/>
              </a:cxn>
              <a:cxn ang="0">
                <a:pos x="24" y="40"/>
              </a:cxn>
              <a:cxn ang="0">
                <a:pos x="24" y="42"/>
              </a:cxn>
              <a:cxn ang="0">
                <a:pos x="24" y="44"/>
              </a:cxn>
            </a:cxnLst>
            <a:rect l="0" t="0" r="r" b="b"/>
            <a:pathLst>
              <a:path w="34" h="44">
                <a:moveTo>
                  <a:pt x="24" y="44"/>
                </a:moveTo>
                <a:lnTo>
                  <a:pt x="24" y="44"/>
                </a:lnTo>
                <a:lnTo>
                  <a:pt x="24" y="42"/>
                </a:lnTo>
                <a:lnTo>
                  <a:pt x="22" y="42"/>
                </a:lnTo>
                <a:lnTo>
                  <a:pt x="22" y="42"/>
                </a:lnTo>
                <a:lnTo>
                  <a:pt x="22" y="42"/>
                </a:lnTo>
                <a:lnTo>
                  <a:pt x="22" y="40"/>
                </a:lnTo>
                <a:lnTo>
                  <a:pt x="22" y="40"/>
                </a:lnTo>
                <a:lnTo>
                  <a:pt x="22" y="38"/>
                </a:lnTo>
                <a:lnTo>
                  <a:pt x="22" y="38"/>
                </a:lnTo>
                <a:lnTo>
                  <a:pt x="22" y="38"/>
                </a:lnTo>
                <a:lnTo>
                  <a:pt x="22" y="36"/>
                </a:lnTo>
                <a:lnTo>
                  <a:pt x="22" y="36"/>
                </a:lnTo>
                <a:lnTo>
                  <a:pt x="20" y="34"/>
                </a:lnTo>
                <a:lnTo>
                  <a:pt x="20" y="34"/>
                </a:lnTo>
                <a:lnTo>
                  <a:pt x="20" y="34"/>
                </a:lnTo>
                <a:lnTo>
                  <a:pt x="20" y="32"/>
                </a:lnTo>
                <a:lnTo>
                  <a:pt x="20" y="32"/>
                </a:lnTo>
                <a:lnTo>
                  <a:pt x="20" y="32"/>
                </a:lnTo>
                <a:lnTo>
                  <a:pt x="20" y="32"/>
                </a:lnTo>
                <a:lnTo>
                  <a:pt x="20" y="32"/>
                </a:lnTo>
                <a:lnTo>
                  <a:pt x="20" y="32"/>
                </a:lnTo>
                <a:lnTo>
                  <a:pt x="22" y="32"/>
                </a:lnTo>
                <a:lnTo>
                  <a:pt x="22" y="32"/>
                </a:lnTo>
                <a:lnTo>
                  <a:pt x="22" y="30"/>
                </a:lnTo>
                <a:lnTo>
                  <a:pt x="22" y="30"/>
                </a:lnTo>
                <a:lnTo>
                  <a:pt x="22" y="30"/>
                </a:lnTo>
                <a:lnTo>
                  <a:pt x="22" y="30"/>
                </a:lnTo>
                <a:lnTo>
                  <a:pt x="22" y="28"/>
                </a:lnTo>
                <a:lnTo>
                  <a:pt x="22" y="28"/>
                </a:lnTo>
                <a:lnTo>
                  <a:pt x="20" y="28"/>
                </a:lnTo>
                <a:lnTo>
                  <a:pt x="16" y="26"/>
                </a:lnTo>
                <a:lnTo>
                  <a:pt x="16" y="24"/>
                </a:lnTo>
                <a:lnTo>
                  <a:pt x="16" y="24"/>
                </a:lnTo>
                <a:lnTo>
                  <a:pt x="16" y="24"/>
                </a:lnTo>
                <a:lnTo>
                  <a:pt x="14" y="24"/>
                </a:lnTo>
                <a:lnTo>
                  <a:pt x="14" y="24"/>
                </a:lnTo>
                <a:lnTo>
                  <a:pt x="14" y="24"/>
                </a:lnTo>
                <a:lnTo>
                  <a:pt x="12" y="24"/>
                </a:lnTo>
                <a:lnTo>
                  <a:pt x="12" y="24"/>
                </a:lnTo>
                <a:lnTo>
                  <a:pt x="12" y="24"/>
                </a:lnTo>
                <a:lnTo>
                  <a:pt x="10" y="24"/>
                </a:lnTo>
                <a:lnTo>
                  <a:pt x="10" y="22"/>
                </a:lnTo>
                <a:lnTo>
                  <a:pt x="10" y="22"/>
                </a:lnTo>
                <a:lnTo>
                  <a:pt x="8" y="20"/>
                </a:lnTo>
                <a:lnTo>
                  <a:pt x="8" y="20"/>
                </a:lnTo>
                <a:lnTo>
                  <a:pt x="8" y="18"/>
                </a:lnTo>
                <a:lnTo>
                  <a:pt x="8" y="18"/>
                </a:lnTo>
                <a:lnTo>
                  <a:pt x="8" y="18"/>
                </a:lnTo>
                <a:lnTo>
                  <a:pt x="8" y="18"/>
                </a:lnTo>
                <a:lnTo>
                  <a:pt x="6" y="16"/>
                </a:lnTo>
                <a:lnTo>
                  <a:pt x="6" y="14"/>
                </a:lnTo>
                <a:lnTo>
                  <a:pt x="4" y="14"/>
                </a:lnTo>
                <a:lnTo>
                  <a:pt x="4" y="12"/>
                </a:lnTo>
                <a:lnTo>
                  <a:pt x="4" y="12"/>
                </a:lnTo>
                <a:lnTo>
                  <a:pt x="4" y="12"/>
                </a:lnTo>
                <a:lnTo>
                  <a:pt x="4" y="10"/>
                </a:lnTo>
                <a:lnTo>
                  <a:pt x="4" y="10"/>
                </a:lnTo>
                <a:lnTo>
                  <a:pt x="4" y="10"/>
                </a:lnTo>
                <a:lnTo>
                  <a:pt x="4" y="8"/>
                </a:lnTo>
                <a:lnTo>
                  <a:pt x="2" y="10"/>
                </a:lnTo>
                <a:lnTo>
                  <a:pt x="2" y="10"/>
                </a:lnTo>
                <a:lnTo>
                  <a:pt x="2" y="10"/>
                </a:lnTo>
                <a:lnTo>
                  <a:pt x="2" y="10"/>
                </a:lnTo>
                <a:lnTo>
                  <a:pt x="0" y="10"/>
                </a:lnTo>
                <a:lnTo>
                  <a:pt x="0" y="10"/>
                </a:lnTo>
                <a:lnTo>
                  <a:pt x="0" y="8"/>
                </a:lnTo>
                <a:lnTo>
                  <a:pt x="0" y="10"/>
                </a:lnTo>
                <a:lnTo>
                  <a:pt x="0" y="10"/>
                </a:lnTo>
                <a:lnTo>
                  <a:pt x="0" y="10"/>
                </a:lnTo>
                <a:lnTo>
                  <a:pt x="2" y="10"/>
                </a:lnTo>
                <a:lnTo>
                  <a:pt x="2" y="10"/>
                </a:lnTo>
                <a:lnTo>
                  <a:pt x="2" y="10"/>
                </a:lnTo>
                <a:lnTo>
                  <a:pt x="2" y="10"/>
                </a:lnTo>
                <a:lnTo>
                  <a:pt x="2" y="8"/>
                </a:lnTo>
                <a:lnTo>
                  <a:pt x="2" y="8"/>
                </a:lnTo>
                <a:lnTo>
                  <a:pt x="2" y="8"/>
                </a:lnTo>
                <a:lnTo>
                  <a:pt x="2" y="8"/>
                </a:lnTo>
                <a:lnTo>
                  <a:pt x="2" y="8"/>
                </a:lnTo>
                <a:lnTo>
                  <a:pt x="2" y="8"/>
                </a:lnTo>
                <a:lnTo>
                  <a:pt x="2" y="8"/>
                </a:lnTo>
                <a:lnTo>
                  <a:pt x="2" y="8"/>
                </a:lnTo>
                <a:lnTo>
                  <a:pt x="2" y="8"/>
                </a:lnTo>
                <a:lnTo>
                  <a:pt x="2" y="8"/>
                </a:lnTo>
                <a:lnTo>
                  <a:pt x="2"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6"/>
                </a:lnTo>
                <a:lnTo>
                  <a:pt x="4" y="6"/>
                </a:lnTo>
                <a:lnTo>
                  <a:pt x="4" y="6"/>
                </a:lnTo>
                <a:lnTo>
                  <a:pt x="4"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8" y="6"/>
                </a:lnTo>
                <a:lnTo>
                  <a:pt x="8" y="6"/>
                </a:lnTo>
                <a:lnTo>
                  <a:pt x="8" y="6"/>
                </a:lnTo>
                <a:lnTo>
                  <a:pt x="8" y="4"/>
                </a:lnTo>
                <a:lnTo>
                  <a:pt x="8" y="4"/>
                </a:lnTo>
                <a:lnTo>
                  <a:pt x="8" y="4"/>
                </a:lnTo>
                <a:lnTo>
                  <a:pt x="8" y="4"/>
                </a:lnTo>
                <a:lnTo>
                  <a:pt x="8" y="4"/>
                </a:lnTo>
                <a:lnTo>
                  <a:pt x="8" y="4"/>
                </a:lnTo>
                <a:lnTo>
                  <a:pt x="8"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2"/>
                </a:lnTo>
                <a:lnTo>
                  <a:pt x="10" y="2"/>
                </a:lnTo>
                <a:lnTo>
                  <a:pt x="10" y="2"/>
                </a:lnTo>
                <a:lnTo>
                  <a:pt x="10" y="2"/>
                </a:lnTo>
                <a:lnTo>
                  <a:pt x="10" y="2"/>
                </a:lnTo>
                <a:lnTo>
                  <a:pt x="10" y="2"/>
                </a:lnTo>
                <a:lnTo>
                  <a:pt x="10" y="2"/>
                </a:lnTo>
                <a:lnTo>
                  <a:pt x="10" y="2"/>
                </a:lnTo>
                <a:lnTo>
                  <a:pt x="10" y="2"/>
                </a:lnTo>
                <a:lnTo>
                  <a:pt x="12" y="2"/>
                </a:lnTo>
                <a:lnTo>
                  <a:pt x="12" y="2"/>
                </a:lnTo>
                <a:lnTo>
                  <a:pt x="12" y="2"/>
                </a:lnTo>
                <a:lnTo>
                  <a:pt x="12" y="2"/>
                </a:lnTo>
                <a:lnTo>
                  <a:pt x="12" y="2"/>
                </a:lnTo>
                <a:lnTo>
                  <a:pt x="12" y="2"/>
                </a:lnTo>
                <a:lnTo>
                  <a:pt x="12" y="2"/>
                </a:lnTo>
                <a:lnTo>
                  <a:pt x="12" y="2"/>
                </a:lnTo>
                <a:lnTo>
                  <a:pt x="12" y="2"/>
                </a:lnTo>
                <a:lnTo>
                  <a:pt x="12" y="2"/>
                </a:lnTo>
                <a:lnTo>
                  <a:pt x="12" y="2"/>
                </a:lnTo>
                <a:lnTo>
                  <a:pt x="14" y="2"/>
                </a:lnTo>
                <a:lnTo>
                  <a:pt x="14" y="2"/>
                </a:lnTo>
                <a:lnTo>
                  <a:pt x="14" y="2"/>
                </a:lnTo>
                <a:lnTo>
                  <a:pt x="14" y="2"/>
                </a:lnTo>
                <a:lnTo>
                  <a:pt x="14" y="2"/>
                </a:lnTo>
                <a:lnTo>
                  <a:pt x="14" y="2"/>
                </a:lnTo>
                <a:lnTo>
                  <a:pt x="14" y="2"/>
                </a:lnTo>
                <a:lnTo>
                  <a:pt x="14" y="2"/>
                </a:lnTo>
                <a:lnTo>
                  <a:pt x="14" y="2"/>
                </a:lnTo>
                <a:lnTo>
                  <a:pt x="14" y="2"/>
                </a:lnTo>
                <a:lnTo>
                  <a:pt x="14" y="2"/>
                </a:lnTo>
                <a:lnTo>
                  <a:pt x="16" y="2"/>
                </a:lnTo>
                <a:lnTo>
                  <a:pt x="16" y="2"/>
                </a:lnTo>
                <a:lnTo>
                  <a:pt x="16" y="2"/>
                </a:lnTo>
                <a:lnTo>
                  <a:pt x="16" y="2"/>
                </a:lnTo>
                <a:lnTo>
                  <a:pt x="16" y="2"/>
                </a:lnTo>
                <a:lnTo>
                  <a:pt x="16" y="2"/>
                </a:lnTo>
                <a:lnTo>
                  <a:pt x="16" y="2"/>
                </a:lnTo>
                <a:lnTo>
                  <a:pt x="16" y="2"/>
                </a:lnTo>
                <a:lnTo>
                  <a:pt x="16" y="2"/>
                </a:lnTo>
                <a:lnTo>
                  <a:pt x="16" y="2"/>
                </a:lnTo>
                <a:lnTo>
                  <a:pt x="18" y="2"/>
                </a:lnTo>
                <a:lnTo>
                  <a:pt x="18" y="2"/>
                </a:lnTo>
                <a:lnTo>
                  <a:pt x="18" y="2"/>
                </a:lnTo>
                <a:lnTo>
                  <a:pt x="18" y="2"/>
                </a:lnTo>
                <a:lnTo>
                  <a:pt x="18" y="2"/>
                </a:lnTo>
                <a:lnTo>
                  <a:pt x="18" y="2"/>
                </a:lnTo>
                <a:lnTo>
                  <a:pt x="18" y="2"/>
                </a:lnTo>
                <a:lnTo>
                  <a:pt x="18" y="2"/>
                </a:lnTo>
                <a:lnTo>
                  <a:pt x="18" y="2"/>
                </a:lnTo>
                <a:lnTo>
                  <a:pt x="18" y="0"/>
                </a:lnTo>
                <a:lnTo>
                  <a:pt x="18" y="0"/>
                </a:lnTo>
                <a:lnTo>
                  <a:pt x="18" y="0"/>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0" y="2"/>
                </a:lnTo>
                <a:lnTo>
                  <a:pt x="22" y="4"/>
                </a:lnTo>
                <a:lnTo>
                  <a:pt x="22" y="4"/>
                </a:lnTo>
                <a:lnTo>
                  <a:pt x="22" y="4"/>
                </a:lnTo>
                <a:lnTo>
                  <a:pt x="22" y="4"/>
                </a:lnTo>
                <a:lnTo>
                  <a:pt x="22" y="4"/>
                </a:lnTo>
                <a:lnTo>
                  <a:pt x="22" y="4"/>
                </a:lnTo>
                <a:lnTo>
                  <a:pt x="22" y="2"/>
                </a:lnTo>
                <a:lnTo>
                  <a:pt x="22" y="2"/>
                </a:lnTo>
                <a:lnTo>
                  <a:pt x="22" y="2"/>
                </a:lnTo>
                <a:lnTo>
                  <a:pt x="22" y="2"/>
                </a:lnTo>
                <a:lnTo>
                  <a:pt x="22" y="2"/>
                </a:lnTo>
                <a:lnTo>
                  <a:pt x="22" y="2"/>
                </a:lnTo>
                <a:lnTo>
                  <a:pt x="22" y="2"/>
                </a:lnTo>
                <a:lnTo>
                  <a:pt x="22"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4"/>
                </a:lnTo>
                <a:lnTo>
                  <a:pt x="24" y="6"/>
                </a:lnTo>
                <a:lnTo>
                  <a:pt x="24" y="6"/>
                </a:lnTo>
                <a:lnTo>
                  <a:pt x="24" y="6"/>
                </a:lnTo>
                <a:lnTo>
                  <a:pt x="24" y="6"/>
                </a:lnTo>
                <a:lnTo>
                  <a:pt x="26" y="6"/>
                </a:lnTo>
                <a:lnTo>
                  <a:pt x="26" y="6"/>
                </a:lnTo>
                <a:lnTo>
                  <a:pt x="26" y="6"/>
                </a:lnTo>
                <a:lnTo>
                  <a:pt x="26" y="6"/>
                </a:lnTo>
                <a:lnTo>
                  <a:pt x="26" y="6"/>
                </a:lnTo>
                <a:lnTo>
                  <a:pt x="26" y="6"/>
                </a:lnTo>
                <a:lnTo>
                  <a:pt x="26" y="6"/>
                </a:lnTo>
                <a:lnTo>
                  <a:pt x="26" y="6"/>
                </a:lnTo>
                <a:lnTo>
                  <a:pt x="26" y="6"/>
                </a:lnTo>
                <a:lnTo>
                  <a:pt x="26" y="6"/>
                </a:lnTo>
                <a:lnTo>
                  <a:pt x="26" y="6"/>
                </a:lnTo>
                <a:lnTo>
                  <a:pt x="26" y="6"/>
                </a:lnTo>
                <a:lnTo>
                  <a:pt x="28" y="6"/>
                </a:lnTo>
                <a:lnTo>
                  <a:pt x="28" y="6"/>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28" y="8"/>
                </a:lnTo>
                <a:lnTo>
                  <a:pt x="30" y="8"/>
                </a:lnTo>
                <a:lnTo>
                  <a:pt x="30" y="8"/>
                </a:lnTo>
                <a:lnTo>
                  <a:pt x="30" y="8"/>
                </a:lnTo>
                <a:lnTo>
                  <a:pt x="30" y="8"/>
                </a:lnTo>
                <a:lnTo>
                  <a:pt x="30" y="8"/>
                </a:lnTo>
                <a:lnTo>
                  <a:pt x="30" y="8"/>
                </a:lnTo>
                <a:lnTo>
                  <a:pt x="30" y="8"/>
                </a:lnTo>
                <a:lnTo>
                  <a:pt x="30" y="10"/>
                </a:lnTo>
                <a:lnTo>
                  <a:pt x="30" y="10"/>
                </a:lnTo>
                <a:lnTo>
                  <a:pt x="30"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10"/>
                </a:lnTo>
                <a:lnTo>
                  <a:pt x="32" y="8"/>
                </a:lnTo>
                <a:lnTo>
                  <a:pt x="32" y="8"/>
                </a:lnTo>
                <a:lnTo>
                  <a:pt x="32" y="8"/>
                </a:lnTo>
                <a:lnTo>
                  <a:pt x="32" y="8"/>
                </a:lnTo>
                <a:lnTo>
                  <a:pt x="32" y="8"/>
                </a:lnTo>
                <a:lnTo>
                  <a:pt x="32" y="8"/>
                </a:lnTo>
                <a:lnTo>
                  <a:pt x="32" y="8"/>
                </a:lnTo>
                <a:lnTo>
                  <a:pt x="32" y="8"/>
                </a:lnTo>
                <a:lnTo>
                  <a:pt x="32" y="8"/>
                </a:lnTo>
                <a:lnTo>
                  <a:pt x="32" y="8"/>
                </a:lnTo>
                <a:lnTo>
                  <a:pt x="34" y="8"/>
                </a:lnTo>
                <a:lnTo>
                  <a:pt x="34" y="8"/>
                </a:lnTo>
                <a:lnTo>
                  <a:pt x="34" y="8"/>
                </a:lnTo>
                <a:lnTo>
                  <a:pt x="34" y="8"/>
                </a:lnTo>
                <a:lnTo>
                  <a:pt x="34" y="8"/>
                </a:lnTo>
                <a:lnTo>
                  <a:pt x="34" y="8"/>
                </a:lnTo>
                <a:lnTo>
                  <a:pt x="34" y="8"/>
                </a:lnTo>
                <a:lnTo>
                  <a:pt x="34" y="8"/>
                </a:lnTo>
                <a:lnTo>
                  <a:pt x="34" y="8"/>
                </a:lnTo>
                <a:lnTo>
                  <a:pt x="34" y="10"/>
                </a:lnTo>
                <a:lnTo>
                  <a:pt x="34" y="10"/>
                </a:lnTo>
                <a:lnTo>
                  <a:pt x="34" y="10"/>
                </a:lnTo>
                <a:lnTo>
                  <a:pt x="34" y="10"/>
                </a:lnTo>
                <a:lnTo>
                  <a:pt x="34" y="10"/>
                </a:lnTo>
                <a:lnTo>
                  <a:pt x="34" y="10"/>
                </a:lnTo>
                <a:lnTo>
                  <a:pt x="34" y="12"/>
                </a:lnTo>
                <a:lnTo>
                  <a:pt x="34" y="12"/>
                </a:lnTo>
                <a:lnTo>
                  <a:pt x="34" y="12"/>
                </a:lnTo>
                <a:lnTo>
                  <a:pt x="34" y="12"/>
                </a:lnTo>
                <a:lnTo>
                  <a:pt x="34" y="12"/>
                </a:lnTo>
                <a:lnTo>
                  <a:pt x="34" y="12"/>
                </a:lnTo>
                <a:lnTo>
                  <a:pt x="34" y="14"/>
                </a:lnTo>
                <a:lnTo>
                  <a:pt x="34" y="14"/>
                </a:lnTo>
                <a:lnTo>
                  <a:pt x="34" y="14"/>
                </a:lnTo>
                <a:lnTo>
                  <a:pt x="34" y="14"/>
                </a:lnTo>
                <a:lnTo>
                  <a:pt x="34" y="14"/>
                </a:lnTo>
                <a:lnTo>
                  <a:pt x="34" y="14"/>
                </a:lnTo>
                <a:lnTo>
                  <a:pt x="34" y="14"/>
                </a:lnTo>
                <a:lnTo>
                  <a:pt x="32" y="14"/>
                </a:lnTo>
                <a:lnTo>
                  <a:pt x="32" y="14"/>
                </a:lnTo>
                <a:lnTo>
                  <a:pt x="32" y="16"/>
                </a:lnTo>
                <a:lnTo>
                  <a:pt x="32" y="16"/>
                </a:lnTo>
                <a:lnTo>
                  <a:pt x="32" y="16"/>
                </a:lnTo>
                <a:lnTo>
                  <a:pt x="32" y="16"/>
                </a:lnTo>
                <a:lnTo>
                  <a:pt x="32" y="16"/>
                </a:lnTo>
                <a:lnTo>
                  <a:pt x="32" y="16"/>
                </a:lnTo>
                <a:lnTo>
                  <a:pt x="32" y="16"/>
                </a:lnTo>
                <a:lnTo>
                  <a:pt x="32" y="16"/>
                </a:lnTo>
                <a:lnTo>
                  <a:pt x="32" y="16"/>
                </a:lnTo>
                <a:lnTo>
                  <a:pt x="32" y="16"/>
                </a:lnTo>
                <a:lnTo>
                  <a:pt x="34" y="16"/>
                </a:lnTo>
                <a:lnTo>
                  <a:pt x="34" y="16"/>
                </a:lnTo>
                <a:lnTo>
                  <a:pt x="34" y="18"/>
                </a:lnTo>
                <a:lnTo>
                  <a:pt x="34" y="18"/>
                </a:lnTo>
                <a:lnTo>
                  <a:pt x="34" y="18"/>
                </a:lnTo>
                <a:lnTo>
                  <a:pt x="34" y="18"/>
                </a:lnTo>
                <a:lnTo>
                  <a:pt x="32" y="18"/>
                </a:lnTo>
                <a:lnTo>
                  <a:pt x="32" y="18"/>
                </a:lnTo>
                <a:lnTo>
                  <a:pt x="32" y="18"/>
                </a:lnTo>
                <a:lnTo>
                  <a:pt x="32" y="18"/>
                </a:lnTo>
                <a:lnTo>
                  <a:pt x="32" y="18"/>
                </a:lnTo>
                <a:lnTo>
                  <a:pt x="32" y="18"/>
                </a:lnTo>
                <a:lnTo>
                  <a:pt x="32" y="18"/>
                </a:lnTo>
                <a:lnTo>
                  <a:pt x="32" y="18"/>
                </a:lnTo>
                <a:lnTo>
                  <a:pt x="32" y="18"/>
                </a:lnTo>
                <a:lnTo>
                  <a:pt x="32" y="18"/>
                </a:lnTo>
                <a:lnTo>
                  <a:pt x="32" y="18"/>
                </a:lnTo>
                <a:lnTo>
                  <a:pt x="32" y="18"/>
                </a:lnTo>
                <a:lnTo>
                  <a:pt x="32" y="20"/>
                </a:lnTo>
                <a:lnTo>
                  <a:pt x="32" y="20"/>
                </a:lnTo>
                <a:lnTo>
                  <a:pt x="32" y="20"/>
                </a:lnTo>
                <a:lnTo>
                  <a:pt x="32" y="20"/>
                </a:lnTo>
                <a:lnTo>
                  <a:pt x="32" y="20"/>
                </a:lnTo>
                <a:lnTo>
                  <a:pt x="32" y="20"/>
                </a:lnTo>
                <a:lnTo>
                  <a:pt x="32" y="20"/>
                </a:lnTo>
                <a:lnTo>
                  <a:pt x="32" y="20"/>
                </a:lnTo>
                <a:lnTo>
                  <a:pt x="32" y="20"/>
                </a:lnTo>
                <a:lnTo>
                  <a:pt x="32" y="22"/>
                </a:lnTo>
                <a:lnTo>
                  <a:pt x="32" y="22"/>
                </a:lnTo>
                <a:lnTo>
                  <a:pt x="34" y="22"/>
                </a:lnTo>
                <a:lnTo>
                  <a:pt x="34" y="22"/>
                </a:lnTo>
                <a:lnTo>
                  <a:pt x="34" y="22"/>
                </a:lnTo>
                <a:lnTo>
                  <a:pt x="34" y="22"/>
                </a:lnTo>
                <a:lnTo>
                  <a:pt x="34" y="22"/>
                </a:lnTo>
                <a:lnTo>
                  <a:pt x="34" y="22"/>
                </a:lnTo>
                <a:lnTo>
                  <a:pt x="34" y="22"/>
                </a:lnTo>
                <a:lnTo>
                  <a:pt x="32" y="22"/>
                </a:lnTo>
                <a:lnTo>
                  <a:pt x="32" y="22"/>
                </a:lnTo>
                <a:lnTo>
                  <a:pt x="32" y="22"/>
                </a:lnTo>
                <a:lnTo>
                  <a:pt x="32" y="22"/>
                </a:lnTo>
                <a:lnTo>
                  <a:pt x="32" y="22"/>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2" y="24"/>
                </a:lnTo>
                <a:lnTo>
                  <a:pt x="30" y="24"/>
                </a:lnTo>
                <a:lnTo>
                  <a:pt x="30" y="26"/>
                </a:lnTo>
                <a:lnTo>
                  <a:pt x="30" y="26"/>
                </a:lnTo>
                <a:lnTo>
                  <a:pt x="30" y="26"/>
                </a:lnTo>
                <a:lnTo>
                  <a:pt x="30" y="26"/>
                </a:lnTo>
                <a:lnTo>
                  <a:pt x="30" y="26"/>
                </a:lnTo>
                <a:lnTo>
                  <a:pt x="32" y="26"/>
                </a:lnTo>
                <a:lnTo>
                  <a:pt x="32" y="26"/>
                </a:lnTo>
                <a:lnTo>
                  <a:pt x="32" y="26"/>
                </a:lnTo>
                <a:lnTo>
                  <a:pt x="32" y="26"/>
                </a:lnTo>
                <a:lnTo>
                  <a:pt x="32" y="26"/>
                </a:lnTo>
                <a:lnTo>
                  <a:pt x="32" y="26"/>
                </a:lnTo>
                <a:lnTo>
                  <a:pt x="32" y="26"/>
                </a:lnTo>
                <a:lnTo>
                  <a:pt x="32" y="26"/>
                </a:lnTo>
                <a:lnTo>
                  <a:pt x="32" y="26"/>
                </a:lnTo>
                <a:lnTo>
                  <a:pt x="32" y="26"/>
                </a:lnTo>
                <a:lnTo>
                  <a:pt x="32" y="26"/>
                </a:lnTo>
                <a:lnTo>
                  <a:pt x="32" y="26"/>
                </a:lnTo>
                <a:lnTo>
                  <a:pt x="32" y="28"/>
                </a:lnTo>
                <a:lnTo>
                  <a:pt x="32" y="28"/>
                </a:lnTo>
                <a:lnTo>
                  <a:pt x="30" y="28"/>
                </a:lnTo>
                <a:lnTo>
                  <a:pt x="30" y="28"/>
                </a:lnTo>
                <a:lnTo>
                  <a:pt x="30" y="28"/>
                </a:lnTo>
                <a:lnTo>
                  <a:pt x="30" y="28"/>
                </a:lnTo>
                <a:lnTo>
                  <a:pt x="30" y="26"/>
                </a:lnTo>
                <a:lnTo>
                  <a:pt x="30" y="26"/>
                </a:lnTo>
                <a:lnTo>
                  <a:pt x="30" y="26"/>
                </a:lnTo>
                <a:lnTo>
                  <a:pt x="30" y="26"/>
                </a:lnTo>
                <a:lnTo>
                  <a:pt x="30" y="26"/>
                </a:lnTo>
                <a:lnTo>
                  <a:pt x="30" y="26"/>
                </a:lnTo>
                <a:lnTo>
                  <a:pt x="28" y="26"/>
                </a:lnTo>
                <a:lnTo>
                  <a:pt x="28" y="26"/>
                </a:lnTo>
                <a:lnTo>
                  <a:pt x="28" y="26"/>
                </a:lnTo>
                <a:lnTo>
                  <a:pt x="28" y="26"/>
                </a:lnTo>
                <a:lnTo>
                  <a:pt x="28" y="26"/>
                </a:lnTo>
                <a:lnTo>
                  <a:pt x="28" y="28"/>
                </a:lnTo>
                <a:lnTo>
                  <a:pt x="28" y="28"/>
                </a:lnTo>
                <a:lnTo>
                  <a:pt x="28" y="28"/>
                </a:lnTo>
                <a:lnTo>
                  <a:pt x="28" y="28"/>
                </a:lnTo>
                <a:lnTo>
                  <a:pt x="28" y="28"/>
                </a:lnTo>
                <a:lnTo>
                  <a:pt x="30" y="28"/>
                </a:lnTo>
                <a:lnTo>
                  <a:pt x="30" y="28"/>
                </a:lnTo>
                <a:lnTo>
                  <a:pt x="30" y="28"/>
                </a:lnTo>
                <a:lnTo>
                  <a:pt x="30" y="28"/>
                </a:lnTo>
                <a:lnTo>
                  <a:pt x="30" y="28"/>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0"/>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2"/>
                </a:lnTo>
                <a:lnTo>
                  <a:pt x="30" y="34"/>
                </a:lnTo>
                <a:lnTo>
                  <a:pt x="30" y="34"/>
                </a:lnTo>
                <a:lnTo>
                  <a:pt x="30" y="34"/>
                </a:lnTo>
                <a:lnTo>
                  <a:pt x="28" y="34"/>
                </a:lnTo>
                <a:lnTo>
                  <a:pt x="28" y="34"/>
                </a:lnTo>
                <a:lnTo>
                  <a:pt x="28" y="34"/>
                </a:lnTo>
                <a:lnTo>
                  <a:pt x="28" y="34"/>
                </a:lnTo>
                <a:lnTo>
                  <a:pt x="28" y="34"/>
                </a:lnTo>
                <a:lnTo>
                  <a:pt x="28" y="34"/>
                </a:lnTo>
                <a:lnTo>
                  <a:pt x="28" y="34"/>
                </a:lnTo>
                <a:lnTo>
                  <a:pt x="28" y="34"/>
                </a:lnTo>
                <a:lnTo>
                  <a:pt x="28" y="34"/>
                </a:lnTo>
                <a:lnTo>
                  <a:pt x="28" y="34"/>
                </a:lnTo>
                <a:lnTo>
                  <a:pt x="26" y="34"/>
                </a:lnTo>
                <a:lnTo>
                  <a:pt x="26" y="34"/>
                </a:lnTo>
                <a:lnTo>
                  <a:pt x="26" y="34"/>
                </a:lnTo>
                <a:lnTo>
                  <a:pt x="26" y="34"/>
                </a:lnTo>
                <a:lnTo>
                  <a:pt x="26" y="34"/>
                </a:lnTo>
                <a:lnTo>
                  <a:pt x="26" y="34"/>
                </a:lnTo>
                <a:lnTo>
                  <a:pt x="26" y="34"/>
                </a:lnTo>
                <a:lnTo>
                  <a:pt x="26" y="34"/>
                </a:lnTo>
                <a:lnTo>
                  <a:pt x="26" y="34"/>
                </a:lnTo>
                <a:lnTo>
                  <a:pt x="26" y="34"/>
                </a:lnTo>
                <a:lnTo>
                  <a:pt x="26" y="34"/>
                </a:lnTo>
                <a:lnTo>
                  <a:pt x="26"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4" y="34"/>
                </a:lnTo>
                <a:lnTo>
                  <a:pt x="22" y="34"/>
                </a:lnTo>
                <a:lnTo>
                  <a:pt x="22" y="34"/>
                </a:lnTo>
                <a:lnTo>
                  <a:pt x="22" y="34"/>
                </a:lnTo>
                <a:lnTo>
                  <a:pt x="22" y="34"/>
                </a:lnTo>
                <a:lnTo>
                  <a:pt x="22" y="34"/>
                </a:lnTo>
                <a:lnTo>
                  <a:pt x="22" y="34"/>
                </a:lnTo>
                <a:lnTo>
                  <a:pt x="22" y="34"/>
                </a:lnTo>
                <a:lnTo>
                  <a:pt x="22" y="34"/>
                </a:lnTo>
                <a:lnTo>
                  <a:pt x="22" y="34"/>
                </a:lnTo>
                <a:lnTo>
                  <a:pt x="22" y="34"/>
                </a:lnTo>
                <a:lnTo>
                  <a:pt x="22" y="34"/>
                </a:lnTo>
                <a:lnTo>
                  <a:pt x="22" y="34"/>
                </a:lnTo>
                <a:lnTo>
                  <a:pt x="22" y="34"/>
                </a:lnTo>
                <a:lnTo>
                  <a:pt x="22" y="36"/>
                </a:lnTo>
                <a:lnTo>
                  <a:pt x="22" y="36"/>
                </a:lnTo>
                <a:lnTo>
                  <a:pt x="22" y="36"/>
                </a:lnTo>
                <a:lnTo>
                  <a:pt x="22" y="36"/>
                </a:lnTo>
                <a:lnTo>
                  <a:pt x="22" y="36"/>
                </a:lnTo>
                <a:lnTo>
                  <a:pt x="22" y="36"/>
                </a:lnTo>
                <a:lnTo>
                  <a:pt x="22" y="36"/>
                </a:lnTo>
                <a:lnTo>
                  <a:pt x="22" y="36"/>
                </a:lnTo>
                <a:lnTo>
                  <a:pt x="22" y="36"/>
                </a:lnTo>
                <a:lnTo>
                  <a:pt x="22" y="36"/>
                </a:lnTo>
                <a:lnTo>
                  <a:pt x="22" y="36"/>
                </a:lnTo>
                <a:lnTo>
                  <a:pt x="24" y="36"/>
                </a:lnTo>
                <a:lnTo>
                  <a:pt x="24" y="36"/>
                </a:lnTo>
                <a:lnTo>
                  <a:pt x="24" y="38"/>
                </a:lnTo>
                <a:lnTo>
                  <a:pt x="24" y="38"/>
                </a:lnTo>
                <a:lnTo>
                  <a:pt x="24" y="38"/>
                </a:lnTo>
                <a:lnTo>
                  <a:pt x="24" y="38"/>
                </a:lnTo>
                <a:lnTo>
                  <a:pt x="24" y="38"/>
                </a:lnTo>
                <a:lnTo>
                  <a:pt x="24" y="38"/>
                </a:lnTo>
                <a:lnTo>
                  <a:pt x="24" y="38"/>
                </a:lnTo>
                <a:lnTo>
                  <a:pt x="24" y="38"/>
                </a:lnTo>
                <a:lnTo>
                  <a:pt x="24" y="38"/>
                </a:lnTo>
                <a:lnTo>
                  <a:pt x="24" y="38"/>
                </a:lnTo>
                <a:lnTo>
                  <a:pt x="24" y="38"/>
                </a:lnTo>
                <a:lnTo>
                  <a:pt x="24" y="38"/>
                </a:lnTo>
                <a:lnTo>
                  <a:pt x="24" y="40"/>
                </a:lnTo>
                <a:lnTo>
                  <a:pt x="24" y="40"/>
                </a:lnTo>
                <a:lnTo>
                  <a:pt x="24" y="40"/>
                </a:lnTo>
                <a:lnTo>
                  <a:pt x="26" y="40"/>
                </a:lnTo>
                <a:lnTo>
                  <a:pt x="26" y="40"/>
                </a:lnTo>
                <a:lnTo>
                  <a:pt x="26" y="40"/>
                </a:lnTo>
                <a:lnTo>
                  <a:pt x="26" y="40"/>
                </a:lnTo>
                <a:lnTo>
                  <a:pt x="26" y="40"/>
                </a:lnTo>
                <a:lnTo>
                  <a:pt x="24" y="40"/>
                </a:lnTo>
                <a:lnTo>
                  <a:pt x="24" y="40"/>
                </a:lnTo>
                <a:lnTo>
                  <a:pt x="24" y="40"/>
                </a:lnTo>
                <a:lnTo>
                  <a:pt x="24" y="40"/>
                </a:lnTo>
                <a:lnTo>
                  <a:pt x="24" y="40"/>
                </a:lnTo>
                <a:lnTo>
                  <a:pt x="24" y="40"/>
                </a:lnTo>
                <a:lnTo>
                  <a:pt x="24" y="40"/>
                </a:lnTo>
                <a:lnTo>
                  <a:pt x="24" y="40"/>
                </a:lnTo>
                <a:lnTo>
                  <a:pt x="24" y="40"/>
                </a:lnTo>
                <a:lnTo>
                  <a:pt x="24" y="40"/>
                </a:lnTo>
                <a:lnTo>
                  <a:pt x="24" y="40"/>
                </a:lnTo>
                <a:lnTo>
                  <a:pt x="24" y="40"/>
                </a:lnTo>
                <a:lnTo>
                  <a:pt x="24" y="40"/>
                </a:lnTo>
                <a:lnTo>
                  <a:pt x="24" y="40"/>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2"/>
                </a:lnTo>
                <a:lnTo>
                  <a:pt x="24" y="44"/>
                </a:lnTo>
                <a:lnTo>
                  <a:pt x="24" y="44"/>
                </a:lnTo>
                <a:lnTo>
                  <a:pt x="24" y="4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8" name="Freeform 44"/>
          <p:cNvSpPr>
            <a:spLocks/>
          </p:cNvSpPr>
          <p:nvPr/>
        </p:nvSpPr>
        <p:spPr bwMode="auto">
          <a:xfrm>
            <a:off x="6629400" y="2855913"/>
            <a:ext cx="127000" cy="66675"/>
          </a:xfrm>
          <a:custGeom>
            <a:avLst/>
            <a:gdLst/>
            <a:ahLst/>
            <a:cxnLst>
              <a:cxn ang="0">
                <a:pos x="78" y="28"/>
              </a:cxn>
              <a:cxn ang="0">
                <a:pos x="76" y="26"/>
              </a:cxn>
              <a:cxn ang="0">
                <a:pos x="76" y="26"/>
              </a:cxn>
              <a:cxn ang="0">
                <a:pos x="74" y="26"/>
              </a:cxn>
              <a:cxn ang="0">
                <a:pos x="74" y="26"/>
              </a:cxn>
              <a:cxn ang="0">
                <a:pos x="72" y="26"/>
              </a:cxn>
              <a:cxn ang="0">
                <a:pos x="72" y="24"/>
              </a:cxn>
              <a:cxn ang="0">
                <a:pos x="70" y="24"/>
              </a:cxn>
              <a:cxn ang="0">
                <a:pos x="68" y="22"/>
              </a:cxn>
              <a:cxn ang="0">
                <a:pos x="68" y="22"/>
              </a:cxn>
              <a:cxn ang="0">
                <a:pos x="66" y="20"/>
              </a:cxn>
              <a:cxn ang="0">
                <a:pos x="66" y="22"/>
              </a:cxn>
              <a:cxn ang="0">
                <a:pos x="64" y="22"/>
              </a:cxn>
              <a:cxn ang="0">
                <a:pos x="64" y="20"/>
              </a:cxn>
              <a:cxn ang="0">
                <a:pos x="62" y="20"/>
              </a:cxn>
              <a:cxn ang="0">
                <a:pos x="60" y="20"/>
              </a:cxn>
              <a:cxn ang="0">
                <a:pos x="58" y="20"/>
              </a:cxn>
              <a:cxn ang="0">
                <a:pos x="58" y="18"/>
              </a:cxn>
              <a:cxn ang="0">
                <a:pos x="54" y="20"/>
              </a:cxn>
              <a:cxn ang="0">
                <a:pos x="52" y="22"/>
              </a:cxn>
              <a:cxn ang="0">
                <a:pos x="50" y="24"/>
              </a:cxn>
              <a:cxn ang="0">
                <a:pos x="48" y="26"/>
              </a:cxn>
              <a:cxn ang="0">
                <a:pos x="44" y="30"/>
              </a:cxn>
              <a:cxn ang="0">
                <a:pos x="42" y="30"/>
              </a:cxn>
              <a:cxn ang="0">
                <a:pos x="38" y="30"/>
              </a:cxn>
              <a:cxn ang="0">
                <a:pos x="38" y="32"/>
              </a:cxn>
              <a:cxn ang="0">
                <a:pos x="34" y="36"/>
              </a:cxn>
              <a:cxn ang="0">
                <a:pos x="32" y="38"/>
              </a:cxn>
              <a:cxn ang="0">
                <a:pos x="30" y="40"/>
              </a:cxn>
              <a:cxn ang="0">
                <a:pos x="28" y="40"/>
              </a:cxn>
              <a:cxn ang="0">
                <a:pos x="20" y="42"/>
              </a:cxn>
              <a:cxn ang="0">
                <a:pos x="8" y="42"/>
              </a:cxn>
              <a:cxn ang="0">
                <a:pos x="8" y="40"/>
              </a:cxn>
              <a:cxn ang="0">
                <a:pos x="8" y="34"/>
              </a:cxn>
              <a:cxn ang="0">
                <a:pos x="0" y="32"/>
              </a:cxn>
              <a:cxn ang="0">
                <a:pos x="0" y="28"/>
              </a:cxn>
              <a:cxn ang="0">
                <a:pos x="6" y="28"/>
              </a:cxn>
              <a:cxn ang="0">
                <a:pos x="10" y="28"/>
              </a:cxn>
              <a:cxn ang="0">
                <a:pos x="14" y="24"/>
              </a:cxn>
              <a:cxn ang="0">
                <a:pos x="16" y="20"/>
              </a:cxn>
              <a:cxn ang="0">
                <a:pos x="20" y="18"/>
              </a:cxn>
              <a:cxn ang="0">
                <a:pos x="22" y="12"/>
              </a:cxn>
              <a:cxn ang="0">
                <a:pos x="26" y="12"/>
              </a:cxn>
              <a:cxn ang="0">
                <a:pos x="30" y="8"/>
              </a:cxn>
              <a:cxn ang="0">
                <a:pos x="34" y="4"/>
              </a:cxn>
              <a:cxn ang="0">
                <a:pos x="40" y="4"/>
              </a:cxn>
              <a:cxn ang="0">
                <a:pos x="50" y="4"/>
              </a:cxn>
              <a:cxn ang="0">
                <a:pos x="56" y="0"/>
              </a:cxn>
              <a:cxn ang="0">
                <a:pos x="60" y="4"/>
              </a:cxn>
              <a:cxn ang="0">
                <a:pos x="60" y="4"/>
              </a:cxn>
              <a:cxn ang="0">
                <a:pos x="60" y="8"/>
              </a:cxn>
              <a:cxn ang="0">
                <a:pos x="64" y="6"/>
              </a:cxn>
              <a:cxn ang="0">
                <a:pos x="64" y="14"/>
              </a:cxn>
              <a:cxn ang="0">
                <a:pos x="68" y="16"/>
              </a:cxn>
              <a:cxn ang="0">
                <a:pos x="74" y="18"/>
              </a:cxn>
              <a:cxn ang="0">
                <a:pos x="78" y="20"/>
              </a:cxn>
            </a:cxnLst>
            <a:rect l="0" t="0" r="r" b="b"/>
            <a:pathLst>
              <a:path w="80" h="42">
                <a:moveTo>
                  <a:pt x="78" y="20"/>
                </a:moveTo>
                <a:lnTo>
                  <a:pt x="78" y="20"/>
                </a:lnTo>
                <a:lnTo>
                  <a:pt x="78" y="22"/>
                </a:lnTo>
                <a:lnTo>
                  <a:pt x="80" y="22"/>
                </a:lnTo>
                <a:lnTo>
                  <a:pt x="80" y="24"/>
                </a:lnTo>
                <a:lnTo>
                  <a:pt x="80" y="24"/>
                </a:lnTo>
                <a:lnTo>
                  <a:pt x="78" y="28"/>
                </a:lnTo>
                <a:lnTo>
                  <a:pt x="76" y="28"/>
                </a:lnTo>
                <a:lnTo>
                  <a:pt x="76" y="28"/>
                </a:lnTo>
                <a:lnTo>
                  <a:pt x="76" y="28"/>
                </a:lnTo>
                <a:lnTo>
                  <a:pt x="76" y="28"/>
                </a:lnTo>
                <a:lnTo>
                  <a:pt x="76" y="28"/>
                </a:lnTo>
                <a:lnTo>
                  <a:pt x="76" y="26"/>
                </a:lnTo>
                <a:lnTo>
                  <a:pt x="76" y="26"/>
                </a:lnTo>
                <a:lnTo>
                  <a:pt x="76" y="26"/>
                </a:lnTo>
                <a:lnTo>
                  <a:pt x="76" y="26"/>
                </a:lnTo>
                <a:lnTo>
                  <a:pt x="76" y="26"/>
                </a:lnTo>
                <a:lnTo>
                  <a:pt x="76" y="28"/>
                </a:lnTo>
                <a:lnTo>
                  <a:pt x="76" y="26"/>
                </a:lnTo>
                <a:lnTo>
                  <a:pt x="76" y="26"/>
                </a:lnTo>
                <a:lnTo>
                  <a:pt x="76" y="26"/>
                </a:lnTo>
                <a:lnTo>
                  <a:pt x="76" y="26"/>
                </a:lnTo>
                <a:lnTo>
                  <a:pt x="76" y="26"/>
                </a:lnTo>
                <a:lnTo>
                  <a:pt x="74" y="26"/>
                </a:lnTo>
                <a:lnTo>
                  <a:pt x="74" y="26"/>
                </a:lnTo>
                <a:lnTo>
                  <a:pt x="74" y="26"/>
                </a:lnTo>
                <a:lnTo>
                  <a:pt x="74" y="26"/>
                </a:lnTo>
                <a:lnTo>
                  <a:pt x="74" y="26"/>
                </a:lnTo>
                <a:lnTo>
                  <a:pt x="74" y="26"/>
                </a:lnTo>
                <a:lnTo>
                  <a:pt x="74" y="26"/>
                </a:lnTo>
                <a:lnTo>
                  <a:pt x="74" y="26"/>
                </a:lnTo>
                <a:lnTo>
                  <a:pt x="74" y="26"/>
                </a:lnTo>
                <a:lnTo>
                  <a:pt x="74" y="26"/>
                </a:lnTo>
                <a:lnTo>
                  <a:pt x="74" y="26"/>
                </a:lnTo>
                <a:lnTo>
                  <a:pt x="74" y="26"/>
                </a:lnTo>
                <a:lnTo>
                  <a:pt x="74" y="26"/>
                </a:lnTo>
                <a:lnTo>
                  <a:pt x="72" y="26"/>
                </a:lnTo>
                <a:lnTo>
                  <a:pt x="72" y="26"/>
                </a:lnTo>
                <a:lnTo>
                  <a:pt x="72" y="26"/>
                </a:lnTo>
                <a:lnTo>
                  <a:pt x="72" y="26"/>
                </a:lnTo>
                <a:lnTo>
                  <a:pt x="72" y="26"/>
                </a:lnTo>
                <a:lnTo>
                  <a:pt x="72" y="26"/>
                </a:lnTo>
                <a:lnTo>
                  <a:pt x="72" y="26"/>
                </a:lnTo>
                <a:lnTo>
                  <a:pt x="72" y="26"/>
                </a:lnTo>
                <a:lnTo>
                  <a:pt x="72" y="24"/>
                </a:lnTo>
                <a:lnTo>
                  <a:pt x="72" y="24"/>
                </a:lnTo>
                <a:lnTo>
                  <a:pt x="72" y="24"/>
                </a:lnTo>
                <a:lnTo>
                  <a:pt x="72" y="24"/>
                </a:lnTo>
                <a:lnTo>
                  <a:pt x="72" y="24"/>
                </a:lnTo>
                <a:lnTo>
                  <a:pt x="72" y="24"/>
                </a:lnTo>
                <a:lnTo>
                  <a:pt x="70" y="24"/>
                </a:lnTo>
                <a:lnTo>
                  <a:pt x="70" y="24"/>
                </a:lnTo>
                <a:lnTo>
                  <a:pt x="70" y="24"/>
                </a:lnTo>
                <a:lnTo>
                  <a:pt x="70" y="24"/>
                </a:lnTo>
                <a:lnTo>
                  <a:pt x="70" y="24"/>
                </a:lnTo>
                <a:lnTo>
                  <a:pt x="70" y="24"/>
                </a:lnTo>
                <a:lnTo>
                  <a:pt x="70" y="24"/>
                </a:lnTo>
                <a:lnTo>
                  <a:pt x="70" y="24"/>
                </a:lnTo>
                <a:lnTo>
                  <a:pt x="70" y="24"/>
                </a:lnTo>
                <a:lnTo>
                  <a:pt x="70" y="24"/>
                </a:lnTo>
                <a:lnTo>
                  <a:pt x="68" y="22"/>
                </a:lnTo>
                <a:lnTo>
                  <a:pt x="68" y="22"/>
                </a:lnTo>
                <a:lnTo>
                  <a:pt x="68" y="22"/>
                </a:lnTo>
                <a:lnTo>
                  <a:pt x="68" y="22"/>
                </a:lnTo>
                <a:lnTo>
                  <a:pt x="68" y="22"/>
                </a:lnTo>
                <a:lnTo>
                  <a:pt x="68" y="22"/>
                </a:lnTo>
                <a:lnTo>
                  <a:pt x="68" y="22"/>
                </a:lnTo>
                <a:lnTo>
                  <a:pt x="68" y="22"/>
                </a:lnTo>
                <a:lnTo>
                  <a:pt x="68" y="22"/>
                </a:lnTo>
                <a:lnTo>
                  <a:pt x="68" y="22"/>
                </a:lnTo>
                <a:lnTo>
                  <a:pt x="68" y="22"/>
                </a:lnTo>
                <a:lnTo>
                  <a:pt x="68" y="22"/>
                </a:lnTo>
                <a:lnTo>
                  <a:pt x="68" y="22"/>
                </a:lnTo>
                <a:lnTo>
                  <a:pt x="66" y="22"/>
                </a:lnTo>
                <a:lnTo>
                  <a:pt x="66" y="22"/>
                </a:lnTo>
                <a:lnTo>
                  <a:pt x="66" y="20"/>
                </a:lnTo>
                <a:lnTo>
                  <a:pt x="66" y="20"/>
                </a:lnTo>
                <a:lnTo>
                  <a:pt x="66" y="20"/>
                </a:lnTo>
                <a:lnTo>
                  <a:pt x="66" y="20"/>
                </a:lnTo>
                <a:lnTo>
                  <a:pt x="66" y="20"/>
                </a:lnTo>
                <a:lnTo>
                  <a:pt x="66" y="20"/>
                </a:lnTo>
                <a:lnTo>
                  <a:pt x="66" y="22"/>
                </a:lnTo>
                <a:lnTo>
                  <a:pt x="66" y="22"/>
                </a:lnTo>
                <a:lnTo>
                  <a:pt x="66" y="22"/>
                </a:lnTo>
                <a:lnTo>
                  <a:pt x="66" y="22"/>
                </a:lnTo>
                <a:lnTo>
                  <a:pt x="66" y="22"/>
                </a:lnTo>
                <a:lnTo>
                  <a:pt x="66" y="22"/>
                </a:lnTo>
                <a:lnTo>
                  <a:pt x="66" y="22"/>
                </a:lnTo>
                <a:lnTo>
                  <a:pt x="66" y="22"/>
                </a:lnTo>
                <a:lnTo>
                  <a:pt x="64" y="22"/>
                </a:lnTo>
                <a:lnTo>
                  <a:pt x="64" y="22"/>
                </a:lnTo>
                <a:lnTo>
                  <a:pt x="64" y="22"/>
                </a:lnTo>
                <a:lnTo>
                  <a:pt x="64" y="22"/>
                </a:lnTo>
                <a:lnTo>
                  <a:pt x="64" y="22"/>
                </a:lnTo>
                <a:lnTo>
                  <a:pt x="64" y="20"/>
                </a:lnTo>
                <a:lnTo>
                  <a:pt x="64" y="20"/>
                </a:lnTo>
                <a:lnTo>
                  <a:pt x="64" y="20"/>
                </a:lnTo>
                <a:lnTo>
                  <a:pt x="64" y="20"/>
                </a:lnTo>
                <a:lnTo>
                  <a:pt x="64" y="20"/>
                </a:lnTo>
                <a:lnTo>
                  <a:pt x="64" y="20"/>
                </a:lnTo>
                <a:lnTo>
                  <a:pt x="64" y="20"/>
                </a:lnTo>
                <a:lnTo>
                  <a:pt x="62" y="20"/>
                </a:lnTo>
                <a:lnTo>
                  <a:pt x="62" y="20"/>
                </a:lnTo>
                <a:lnTo>
                  <a:pt x="62" y="20"/>
                </a:lnTo>
                <a:lnTo>
                  <a:pt x="62" y="20"/>
                </a:lnTo>
                <a:lnTo>
                  <a:pt x="62" y="20"/>
                </a:lnTo>
                <a:lnTo>
                  <a:pt x="62" y="20"/>
                </a:lnTo>
                <a:lnTo>
                  <a:pt x="62" y="20"/>
                </a:lnTo>
                <a:lnTo>
                  <a:pt x="62" y="20"/>
                </a:lnTo>
                <a:lnTo>
                  <a:pt x="62" y="20"/>
                </a:lnTo>
                <a:lnTo>
                  <a:pt x="60" y="20"/>
                </a:lnTo>
                <a:lnTo>
                  <a:pt x="60" y="20"/>
                </a:lnTo>
                <a:lnTo>
                  <a:pt x="60" y="20"/>
                </a:lnTo>
                <a:lnTo>
                  <a:pt x="60" y="20"/>
                </a:lnTo>
                <a:lnTo>
                  <a:pt x="60" y="20"/>
                </a:lnTo>
                <a:lnTo>
                  <a:pt x="60" y="20"/>
                </a:lnTo>
                <a:lnTo>
                  <a:pt x="60" y="20"/>
                </a:lnTo>
                <a:lnTo>
                  <a:pt x="60" y="20"/>
                </a:lnTo>
                <a:lnTo>
                  <a:pt x="58" y="20"/>
                </a:lnTo>
                <a:lnTo>
                  <a:pt x="58" y="20"/>
                </a:lnTo>
                <a:lnTo>
                  <a:pt x="58" y="20"/>
                </a:lnTo>
                <a:lnTo>
                  <a:pt x="58" y="20"/>
                </a:lnTo>
                <a:lnTo>
                  <a:pt x="58" y="18"/>
                </a:lnTo>
                <a:lnTo>
                  <a:pt x="58" y="18"/>
                </a:lnTo>
                <a:lnTo>
                  <a:pt x="58" y="18"/>
                </a:lnTo>
                <a:lnTo>
                  <a:pt x="58" y="18"/>
                </a:lnTo>
                <a:lnTo>
                  <a:pt x="58" y="18"/>
                </a:lnTo>
                <a:lnTo>
                  <a:pt x="56" y="20"/>
                </a:lnTo>
                <a:lnTo>
                  <a:pt x="56" y="20"/>
                </a:lnTo>
                <a:lnTo>
                  <a:pt x="56" y="20"/>
                </a:lnTo>
                <a:lnTo>
                  <a:pt x="56" y="20"/>
                </a:lnTo>
                <a:lnTo>
                  <a:pt x="54" y="20"/>
                </a:lnTo>
                <a:lnTo>
                  <a:pt x="54" y="20"/>
                </a:lnTo>
                <a:lnTo>
                  <a:pt x="54" y="20"/>
                </a:lnTo>
                <a:lnTo>
                  <a:pt x="54" y="20"/>
                </a:lnTo>
                <a:lnTo>
                  <a:pt x="52" y="20"/>
                </a:lnTo>
                <a:lnTo>
                  <a:pt x="52" y="20"/>
                </a:lnTo>
                <a:lnTo>
                  <a:pt x="52" y="22"/>
                </a:lnTo>
                <a:lnTo>
                  <a:pt x="52" y="22"/>
                </a:lnTo>
                <a:lnTo>
                  <a:pt x="52" y="22"/>
                </a:lnTo>
                <a:lnTo>
                  <a:pt x="50" y="22"/>
                </a:lnTo>
                <a:lnTo>
                  <a:pt x="50" y="22"/>
                </a:lnTo>
                <a:lnTo>
                  <a:pt x="50" y="22"/>
                </a:lnTo>
                <a:lnTo>
                  <a:pt x="50" y="22"/>
                </a:lnTo>
                <a:lnTo>
                  <a:pt x="50" y="22"/>
                </a:lnTo>
                <a:lnTo>
                  <a:pt x="50" y="24"/>
                </a:lnTo>
                <a:lnTo>
                  <a:pt x="50" y="24"/>
                </a:lnTo>
                <a:lnTo>
                  <a:pt x="50" y="24"/>
                </a:lnTo>
                <a:lnTo>
                  <a:pt x="50" y="24"/>
                </a:lnTo>
                <a:lnTo>
                  <a:pt x="50" y="24"/>
                </a:lnTo>
                <a:lnTo>
                  <a:pt x="50" y="24"/>
                </a:lnTo>
                <a:lnTo>
                  <a:pt x="50" y="24"/>
                </a:lnTo>
                <a:lnTo>
                  <a:pt x="50" y="26"/>
                </a:lnTo>
                <a:lnTo>
                  <a:pt x="48" y="26"/>
                </a:lnTo>
                <a:lnTo>
                  <a:pt x="48" y="26"/>
                </a:lnTo>
                <a:lnTo>
                  <a:pt x="48" y="26"/>
                </a:lnTo>
                <a:lnTo>
                  <a:pt x="48" y="26"/>
                </a:lnTo>
                <a:lnTo>
                  <a:pt x="46" y="28"/>
                </a:lnTo>
                <a:lnTo>
                  <a:pt x="46" y="28"/>
                </a:lnTo>
                <a:lnTo>
                  <a:pt x="44" y="30"/>
                </a:lnTo>
                <a:lnTo>
                  <a:pt x="44" y="30"/>
                </a:lnTo>
                <a:lnTo>
                  <a:pt x="44" y="30"/>
                </a:lnTo>
                <a:lnTo>
                  <a:pt x="44" y="30"/>
                </a:lnTo>
                <a:lnTo>
                  <a:pt x="44" y="30"/>
                </a:lnTo>
                <a:lnTo>
                  <a:pt x="42" y="30"/>
                </a:lnTo>
                <a:lnTo>
                  <a:pt x="42" y="30"/>
                </a:lnTo>
                <a:lnTo>
                  <a:pt x="42" y="30"/>
                </a:lnTo>
                <a:lnTo>
                  <a:pt x="42" y="30"/>
                </a:lnTo>
                <a:lnTo>
                  <a:pt x="40" y="30"/>
                </a:lnTo>
                <a:lnTo>
                  <a:pt x="40" y="32"/>
                </a:lnTo>
                <a:lnTo>
                  <a:pt x="40" y="30"/>
                </a:lnTo>
                <a:lnTo>
                  <a:pt x="40" y="30"/>
                </a:lnTo>
                <a:lnTo>
                  <a:pt x="38" y="30"/>
                </a:lnTo>
                <a:lnTo>
                  <a:pt x="38" y="30"/>
                </a:lnTo>
                <a:lnTo>
                  <a:pt x="38" y="30"/>
                </a:lnTo>
                <a:lnTo>
                  <a:pt x="38" y="30"/>
                </a:lnTo>
                <a:lnTo>
                  <a:pt x="38" y="30"/>
                </a:lnTo>
                <a:lnTo>
                  <a:pt x="36" y="30"/>
                </a:lnTo>
                <a:lnTo>
                  <a:pt x="36" y="30"/>
                </a:lnTo>
                <a:lnTo>
                  <a:pt x="38" y="30"/>
                </a:lnTo>
                <a:lnTo>
                  <a:pt x="38" y="32"/>
                </a:lnTo>
                <a:lnTo>
                  <a:pt x="38" y="32"/>
                </a:lnTo>
                <a:lnTo>
                  <a:pt x="38" y="32"/>
                </a:lnTo>
                <a:lnTo>
                  <a:pt x="36" y="32"/>
                </a:lnTo>
                <a:lnTo>
                  <a:pt x="36" y="34"/>
                </a:lnTo>
                <a:lnTo>
                  <a:pt x="36" y="34"/>
                </a:lnTo>
                <a:lnTo>
                  <a:pt x="34" y="34"/>
                </a:lnTo>
                <a:lnTo>
                  <a:pt x="34" y="36"/>
                </a:lnTo>
                <a:lnTo>
                  <a:pt x="34" y="36"/>
                </a:lnTo>
                <a:lnTo>
                  <a:pt x="34" y="36"/>
                </a:lnTo>
                <a:lnTo>
                  <a:pt x="34" y="36"/>
                </a:lnTo>
                <a:lnTo>
                  <a:pt x="32" y="38"/>
                </a:lnTo>
                <a:lnTo>
                  <a:pt x="32" y="38"/>
                </a:lnTo>
                <a:lnTo>
                  <a:pt x="32" y="38"/>
                </a:lnTo>
                <a:lnTo>
                  <a:pt x="32" y="38"/>
                </a:lnTo>
                <a:lnTo>
                  <a:pt x="32" y="38"/>
                </a:lnTo>
                <a:lnTo>
                  <a:pt x="32" y="40"/>
                </a:lnTo>
                <a:lnTo>
                  <a:pt x="32" y="40"/>
                </a:lnTo>
                <a:lnTo>
                  <a:pt x="32" y="40"/>
                </a:lnTo>
                <a:lnTo>
                  <a:pt x="32" y="40"/>
                </a:lnTo>
                <a:lnTo>
                  <a:pt x="32" y="40"/>
                </a:lnTo>
                <a:lnTo>
                  <a:pt x="32" y="40"/>
                </a:lnTo>
                <a:lnTo>
                  <a:pt x="30" y="40"/>
                </a:lnTo>
                <a:lnTo>
                  <a:pt x="30" y="42"/>
                </a:lnTo>
                <a:lnTo>
                  <a:pt x="30" y="42"/>
                </a:lnTo>
                <a:lnTo>
                  <a:pt x="28" y="42"/>
                </a:lnTo>
                <a:lnTo>
                  <a:pt x="28" y="42"/>
                </a:lnTo>
                <a:lnTo>
                  <a:pt x="28" y="42"/>
                </a:lnTo>
                <a:lnTo>
                  <a:pt x="28" y="40"/>
                </a:lnTo>
                <a:lnTo>
                  <a:pt x="28" y="40"/>
                </a:lnTo>
                <a:lnTo>
                  <a:pt x="26" y="40"/>
                </a:lnTo>
                <a:lnTo>
                  <a:pt x="26" y="40"/>
                </a:lnTo>
                <a:lnTo>
                  <a:pt x="26" y="42"/>
                </a:lnTo>
                <a:lnTo>
                  <a:pt x="24" y="42"/>
                </a:lnTo>
                <a:lnTo>
                  <a:pt x="22" y="42"/>
                </a:lnTo>
                <a:lnTo>
                  <a:pt x="20" y="42"/>
                </a:lnTo>
                <a:lnTo>
                  <a:pt x="20" y="42"/>
                </a:lnTo>
                <a:lnTo>
                  <a:pt x="16" y="40"/>
                </a:lnTo>
                <a:lnTo>
                  <a:pt x="16" y="40"/>
                </a:lnTo>
                <a:lnTo>
                  <a:pt x="16" y="42"/>
                </a:lnTo>
                <a:lnTo>
                  <a:pt x="14" y="42"/>
                </a:lnTo>
                <a:lnTo>
                  <a:pt x="10" y="42"/>
                </a:lnTo>
                <a:lnTo>
                  <a:pt x="10" y="42"/>
                </a:lnTo>
                <a:lnTo>
                  <a:pt x="8" y="42"/>
                </a:lnTo>
                <a:lnTo>
                  <a:pt x="8" y="42"/>
                </a:lnTo>
                <a:lnTo>
                  <a:pt x="10" y="42"/>
                </a:lnTo>
                <a:lnTo>
                  <a:pt x="10" y="42"/>
                </a:lnTo>
                <a:lnTo>
                  <a:pt x="8" y="40"/>
                </a:lnTo>
                <a:lnTo>
                  <a:pt x="8" y="40"/>
                </a:lnTo>
                <a:lnTo>
                  <a:pt x="8" y="40"/>
                </a:lnTo>
                <a:lnTo>
                  <a:pt x="8" y="40"/>
                </a:lnTo>
                <a:lnTo>
                  <a:pt x="8" y="40"/>
                </a:lnTo>
                <a:lnTo>
                  <a:pt x="6" y="38"/>
                </a:lnTo>
                <a:lnTo>
                  <a:pt x="6" y="38"/>
                </a:lnTo>
                <a:lnTo>
                  <a:pt x="8" y="38"/>
                </a:lnTo>
                <a:lnTo>
                  <a:pt x="8" y="36"/>
                </a:lnTo>
                <a:lnTo>
                  <a:pt x="8" y="34"/>
                </a:lnTo>
                <a:lnTo>
                  <a:pt x="8" y="34"/>
                </a:lnTo>
                <a:lnTo>
                  <a:pt x="6" y="32"/>
                </a:lnTo>
                <a:lnTo>
                  <a:pt x="6" y="32"/>
                </a:lnTo>
                <a:lnTo>
                  <a:pt x="4" y="34"/>
                </a:lnTo>
                <a:lnTo>
                  <a:pt x="2" y="34"/>
                </a:lnTo>
                <a:lnTo>
                  <a:pt x="0" y="32"/>
                </a:lnTo>
                <a:lnTo>
                  <a:pt x="0" y="32"/>
                </a:lnTo>
                <a:lnTo>
                  <a:pt x="0" y="32"/>
                </a:lnTo>
                <a:lnTo>
                  <a:pt x="0" y="30"/>
                </a:lnTo>
                <a:lnTo>
                  <a:pt x="0" y="30"/>
                </a:lnTo>
                <a:lnTo>
                  <a:pt x="0" y="30"/>
                </a:lnTo>
                <a:lnTo>
                  <a:pt x="0" y="28"/>
                </a:lnTo>
                <a:lnTo>
                  <a:pt x="0" y="28"/>
                </a:lnTo>
                <a:lnTo>
                  <a:pt x="0" y="28"/>
                </a:lnTo>
                <a:lnTo>
                  <a:pt x="0" y="28"/>
                </a:lnTo>
                <a:lnTo>
                  <a:pt x="0" y="28"/>
                </a:lnTo>
                <a:lnTo>
                  <a:pt x="2" y="28"/>
                </a:lnTo>
                <a:lnTo>
                  <a:pt x="4" y="28"/>
                </a:lnTo>
                <a:lnTo>
                  <a:pt x="4" y="28"/>
                </a:lnTo>
                <a:lnTo>
                  <a:pt x="4" y="28"/>
                </a:lnTo>
                <a:lnTo>
                  <a:pt x="6" y="28"/>
                </a:lnTo>
                <a:lnTo>
                  <a:pt x="6" y="28"/>
                </a:lnTo>
                <a:lnTo>
                  <a:pt x="6" y="26"/>
                </a:lnTo>
                <a:lnTo>
                  <a:pt x="6" y="26"/>
                </a:lnTo>
                <a:lnTo>
                  <a:pt x="8" y="26"/>
                </a:lnTo>
                <a:lnTo>
                  <a:pt x="8" y="26"/>
                </a:lnTo>
                <a:lnTo>
                  <a:pt x="8" y="26"/>
                </a:lnTo>
                <a:lnTo>
                  <a:pt x="8" y="28"/>
                </a:lnTo>
                <a:lnTo>
                  <a:pt x="10" y="28"/>
                </a:lnTo>
                <a:lnTo>
                  <a:pt x="10" y="26"/>
                </a:lnTo>
                <a:lnTo>
                  <a:pt x="10" y="26"/>
                </a:lnTo>
                <a:lnTo>
                  <a:pt x="12" y="26"/>
                </a:lnTo>
                <a:lnTo>
                  <a:pt x="14" y="26"/>
                </a:lnTo>
                <a:lnTo>
                  <a:pt x="14" y="24"/>
                </a:lnTo>
                <a:lnTo>
                  <a:pt x="14" y="24"/>
                </a:lnTo>
                <a:lnTo>
                  <a:pt x="14" y="24"/>
                </a:lnTo>
                <a:lnTo>
                  <a:pt x="14" y="22"/>
                </a:lnTo>
                <a:lnTo>
                  <a:pt x="12" y="22"/>
                </a:lnTo>
                <a:lnTo>
                  <a:pt x="14" y="22"/>
                </a:lnTo>
                <a:lnTo>
                  <a:pt x="14" y="22"/>
                </a:lnTo>
                <a:lnTo>
                  <a:pt x="14" y="20"/>
                </a:lnTo>
                <a:lnTo>
                  <a:pt x="14" y="20"/>
                </a:lnTo>
                <a:lnTo>
                  <a:pt x="16" y="20"/>
                </a:lnTo>
                <a:lnTo>
                  <a:pt x="16" y="20"/>
                </a:lnTo>
                <a:lnTo>
                  <a:pt x="16" y="20"/>
                </a:lnTo>
                <a:lnTo>
                  <a:pt x="18" y="18"/>
                </a:lnTo>
                <a:lnTo>
                  <a:pt x="18" y="18"/>
                </a:lnTo>
                <a:lnTo>
                  <a:pt x="20" y="18"/>
                </a:lnTo>
                <a:lnTo>
                  <a:pt x="20" y="18"/>
                </a:lnTo>
                <a:lnTo>
                  <a:pt x="20" y="18"/>
                </a:lnTo>
                <a:lnTo>
                  <a:pt x="20" y="16"/>
                </a:lnTo>
                <a:lnTo>
                  <a:pt x="20" y="16"/>
                </a:lnTo>
                <a:lnTo>
                  <a:pt x="20" y="14"/>
                </a:lnTo>
                <a:lnTo>
                  <a:pt x="20" y="14"/>
                </a:lnTo>
                <a:lnTo>
                  <a:pt x="20" y="14"/>
                </a:lnTo>
                <a:lnTo>
                  <a:pt x="22" y="14"/>
                </a:lnTo>
                <a:lnTo>
                  <a:pt x="22" y="12"/>
                </a:lnTo>
                <a:lnTo>
                  <a:pt x="22" y="12"/>
                </a:lnTo>
                <a:lnTo>
                  <a:pt x="22" y="12"/>
                </a:lnTo>
                <a:lnTo>
                  <a:pt x="24" y="12"/>
                </a:lnTo>
                <a:lnTo>
                  <a:pt x="24" y="12"/>
                </a:lnTo>
                <a:lnTo>
                  <a:pt x="24" y="12"/>
                </a:lnTo>
                <a:lnTo>
                  <a:pt x="26" y="12"/>
                </a:lnTo>
                <a:lnTo>
                  <a:pt x="26" y="12"/>
                </a:lnTo>
                <a:lnTo>
                  <a:pt x="28" y="12"/>
                </a:lnTo>
                <a:lnTo>
                  <a:pt x="28" y="12"/>
                </a:lnTo>
                <a:lnTo>
                  <a:pt x="28" y="12"/>
                </a:lnTo>
                <a:lnTo>
                  <a:pt x="30" y="12"/>
                </a:lnTo>
                <a:lnTo>
                  <a:pt x="30" y="10"/>
                </a:lnTo>
                <a:lnTo>
                  <a:pt x="30" y="10"/>
                </a:lnTo>
                <a:lnTo>
                  <a:pt x="30" y="8"/>
                </a:lnTo>
                <a:lnTo>
                  <a:pt x="30" y="8"/>
                </a:lnTo>
                <a:lnTo>
                  <a:pt x="32" y="8"/>
                </a:lnTo>
                <a:lnTo>
                  <a:pt x="30" y="6"/>
                </a:lnTo>
                <a:lnTo>
                  <a:pt x="32" y="6"/>
                </a:lnTo>
                <a:lnTo>
                  <a:pt x="32" y="4"/>
                </a:lnTo>
                <a:lnTo>
                  <a:pt x="34" y="4"/>
                </a:lnTo>
                <a:lnTo>
                  <a:pt x="34" y="4"/>
                </a:lnTo>
                <a:lnTo>
                  <a:pt x="36" y="4"/>
                </a:lnTo>
                <a:lnTo>
                  <a:pt x="36" y="4"/>
                </a:lnTo>
                <a:lnTo>
                  <a:pt x="36" y="2"/>
                </a:lnTo>
                <a:lnTo>
                  <a:pt x="36" y="2"/>
                </a:lnTo>
                <a:lnTo>
                  <a:pt x="36" y="2"/>
                </a:lnTo>
                <a:lnTo>
                  <a:pt x="38" y="2"/>
                </a:lnTo>
                <a:lnTo>
                  <a:pt x="40" y="4"/>
                </a:lnTo>
                <a:lnTo>
                  <a:pt x="42" y="4"/>
                </a:lnTo>
                <a:lnTo>
                  <a:pt x="44" y="6"/>
                </a:lnTo>
                <a:lnTo>
                  <a:pt x="48" y="6"/>
                </a:lnTo>
                <a:lnTo>
                  <a:pt x="48" y="6"/>
                </a:lnTo>
                <a:lnTo>
                  <a:pt x="48" y="6"/>
                </a:lnTo>
                <a:lnTo>
                  <a:pt x="48" y="6"/>
                </a:lnTo>
                <a:lnTo>
                  <a:pt x="50" y="4"/>
                </a:lnTo>
                <a:lnTo>
                  <a:pt x="50" y="4"/>
                </a:lnTo>
                <a:lnTo>
                  <a:pt x="50" y="2"/>
                </a:lnTo>
                <a:lnTo>
                  <a:pt x="52" y="2"/>
                </a:lnTo>
                <a:lnTo>
                  <a:pt x="54" y="0"/>
                </a:lnTo>
                <a:lnTo>
                  <a:pt x="54" y="0"/>
                </a:lnTo>
                <a:lnTo>
                  <a:pt x="54" y="0"/>
                </a:lnTo>
                <a:lnTo>
                  <a:pt x="56" y="0"/>
                </a:lnTo>
                <a:lnTo>
                  <a:pt x="56" y="0"/>
                </a:lnTo>
                <a:lnTo>
                  <a:pt x="58" y="0"/>
                </a:lnTo>
                <a:lnTo>
                  <a:pt x="58" y="2"/>
                </a:lnTo>
                <a:lnTo>
                  <a:pt x="58" y="2"/>
                </a:lnTo>
                <a:lnTo>
                  <a:pt x="58" y="2"/>
                </a:lnTo>
                <a:lnTo>
                  <a:pt x="58" y="2"/>
                </a:lnTo>
                <a:lnTo>
                  <a:pt x="60" y="4"/>
                </a:lnTo>
                <a:lnTo>
                  <a:pt x="60" y="4"/>
                </a:lnTo>
                <a:lnTo>
                  <a:pt x="60" y="2"/>
                </a:lnTo>
                <a:lnTo>
                  <a:pt x="60" y="2"/>
                </a:lnTo>
                <a:lnTo>
                  <a:pt x="62" y="2"/>
                </a:lnTo>
                <a:lnTo>
                  <a:pt x="60" y="4"/>
                </a:lnTo>
                <a:lnTo>
                  <a:pt x="60" y="4"/>
                </a:lnTo>
                <a:lnTo>
                  <a:pt x="60" y="4"/>
                </a:lnTo>
                <a:lnTo>
                  <a:pt x="60" y="4"/>
                </a:lnTo>
                <a:lnTo>
                  <a:pt x="60" y="4"/>
                </a:lnTo>
                <a:lnTo>
                  <a:pt x="58" y="6"/>
                </a:lnTo>
                <a:lnTo>
                  <a:pt x="58" y="8"/>
                </a:lnTo>
                <a:lnTo>
                  <a:pt x="60" y="8"/>
                </a:lnTo>
                <a:lnTo>
                  <a:pt x="60" y="8"/>
                </a:lnTo>
                <a:lnTo>
                  <a:pt x="60" y="8"/>
                </a:lnTo>
                <a:lnTo>
                  <a:pt x="60" y="8"/>
                </a:lnTo>
                <a:lnTo>
                  <a:pt x="60" y="8"/>
                </a:lnTo>
                <a:lnTo>
                  <a:pt x="60" y="8"/>
                </a:lnTo>
                <a:lnTo>
                  <a:pt x="60" y="6"/>
                </a:lnTo>
                <a:lnTo>
                  <a:pt x="62" y="6"/>
                </a:lnTo>
                <a:lnTo>
                  <a:pt x="62" y="6"/>
                </a:lnTo>
                <a:lnTo>
                  <a:pt x="64" y="6"/>
                </a:lnTo>
                <a:lnTo>
                  <a:pt x="64" y="8"/>
                </a:lnTo>
                <a:lnTo>
                  <a:pt x="64" y="8"/>
                </a:lnTo>
                <a:lnTo>
                  <a:pt x="66" y="10"/>
                </a:lnTo>
                <a:lnTo>
                  <a:pt x="66" y="10"/>
                </a:lnTo>
                <a:lnTo>
                  <a:pt x="66" y="12"/>
                </a:lnTo>
                <a:lnTo>
                  <a:pt x="64" y="14"/>
                </a:lnTo>
                <a:lnTo>
                  <a:pt x="64" y="14"/>
                </a:lnTo>
                <a:lnTo>
                  <a:pt x="64" y="14"/>
                </a:lnTo>
                <a:lnTo>
                  <a:pt x="64" y="18"/>
                </a:lnTo>
                <a:lnTo>
                  <a:pt x="64" y="18"/>
                </a:lnTo>
                <a:lnTo>
                  <a:pt x="66" y="16"/>
                </a:lnTo>
                <a:lnTo>
                  <a:pt x="68" y="16"/>
                </a:lnTo>
                <a:lnTo>
                  <a:pt x="68" y="16"/>
                </a:lnTo>
                <a:lnTo>
                  <a:pt x="68" y="16"/>
                </a:lnTo>
                <a:lnTo>
                  <a:pt x="70" y="16"/>
                </a:lnTo>
                <a:lnTo>
                  <a:pt x="70" y="16"/>
                </a:lnTo>
                <a:lnTo>
                  <a:pt x="70" y="18"/>
                </a:lnTo>
                <a:lnTo>
                  <a:pt x="70" y="18"/>
                </a:lnTo>
                <a:lnTo>
                  <a:pt x="74" y="18"/>
                </a:lnTo>
                <a:lnTo>
                  <a:pt x="74" y="18"/>
                </a:lnTo>
                <a:lnTo>
                  <a:pt x="74" y="18"/>
                </a:lnTo>
                <a:lnTo>
                  <a:pt x="74" y="18"/>
                </a:lnTo>
                <a:lnTo>
                  <a:pt x="74" y="18"/>
                </a:lnTo>
                <a:lnTo>
                  <a:pt x="76" y="18"/>
                </a:lnTo>
                <a:lnTo>
                  <a:pt x="76" y="18"/>
                </a:lnTo>
                <a:lnTo>
                  <a:pt x="78" y="18"/>
                </a:lnTo>
                <a:lnTo>
                  <a:pt x="78" y="20"/>
                </a:lnTo>
                <a:lnTo>
                  <a:pt x="78"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9" name="Freeform 45"/>
          <p:cNvSpPr>
            <a:spLocks/>
          </p:cNvSpPr>
          <p:nvPr/>
        </p:nvSpPr>
        <p:spPr bwMode="auto">
          <a:xfrm>
            <a:off x="4987925" y="2493963"/>
            <a:ext cx="38100" cy="34925"/>
          </a:xfrm>
          <a:custGeom>
            <a:avLst/>
            <a:gdLst/>
            <a:ahLst/>
            <a:cxnLst>
              <a:cxn ang="0">
                <a:pos x="20" y="16"/>
              </a:cxn>
              <a:cxn ang="0">
                <a:pos x="18" y="18"/>
              </a:cxn>
              <a:cxn ang="0">
                <a:pos x="16" y="16"/>
              </a:cxn>
              <a:cxn ang="0">
                <a:pos x="12" y="18"/>
              </a:cxn>
              <a:cxn ang="0">
                <a:pos x="12" y="18"/>
              </a:cxn>
              <a:cxn ang="0">
                <a:pos x="12" y="20"/>
              </a:cxn>
              <a:cxn ang="0">
                <a:pos x="10" y="22"/>
              </a:cxn>
              <a:cxn ang="0">
                <a:pos x="8" y="22"/>
              </a:cxn>
              <a:cxn ang="0">
                <a:pos x="8" y="20"/>
              </a:cxn>
              <a:cxn ang="0">
                <a:pos x="8" y="18"/>
              </a:cxn>
              <a:cxn ang="0">
                <a:pos x="8" y="16"/>
              </a:cxn>
              <a:cxn ang="0">
                <a:pos x="6" y="14"/>
              </a:cxn>
              <a:cxn ang="0">
                <a:pos x="4" y="14"/>
              </a:cxn>
              <a:cxn ang="0">
                <a:pos x="4" y="12"/>
              </a:cxn>
              <a:cxn ang="0">
                <a:pos x="2" y="10"/>
              </a:cxn>
              <a:cxn ang="0">
                <a:pos x="0" y="10"/>
              </a:cxn>
              <a:cxn ang="0">
                <a:pos x="2" y="10"/>
              </a:cxn>
              <a:cxn ang="0">
                <a:pos x="2" y="8"/>
              </a:cxn>
              <a:cxn ang="0">
                <a:pos x="0" y="8"/>
              </a:cxn>
              <a:cxn ang="0">
                <a:pos x="0" y="8"/>
              </a:cxn>
              <a:cxn ang="0">
                <a:pos x="0" y="8"/>
              </a:cxn>
              <a:cxn ang="0">
                <a:pos x="0" y="6"/>
              </a:cxn>
              <a:cxn ang="0">
                <a:pos x="2" y="8"/>
              </a:cxn>
              <a:cxn ang="0">
                <a:pos x="2" y="8"/>
              </a:cxn>
              <a:cxn ang="0">
                <a:pos x="2" y="6"/>
              </a:cxn>
              <a:cxn ang="0">
                <a:pos x="2" y="6"/>
              </a:cxn>
              <a:cxn ang="0">
                <a:pos x="4" y="6"/>
              </a:cxn>
              <a:cxn ang="0">
                <a:pos x="4" y="6"/>
              </a:cxn>
              <a:cxn ang="0">
                <a:pos x="6" y="6"/>
              </a:cxn>
              <a:cxn ang="0">
                <a:pos x="6" y="4"/>
              </a:cxn>
              <a:cxn ang="0">
                <a:pos x="6" y="4"/>
              </a:cxn>
              <a:cxn ang="0">
                <a:pos x="8" y="4"/>
              </a:cxn>
              <a:cxn ang="0">
                <a:pos x="8" y="2"/>
              </a:cxn>
              <a:cxn ang="0">
                <a:pos x="8" y="2"/>
              </a:cxn>
              <a:cxn ang="0">
                <a:pos x="6" y="0"/>
              </a:cxn>
              <a:cxn ang="0">
                <a:pos x="8" y="0"/>
              </a:cxn>
              <a:cxn ang="0">
                <a:pos x="8" y="0"/>
              </a:cxn>
              <a:cxn ang="0">
                <a:pos x="10" y="0"/>
              </a:cxn>
              <a:cxn ang="0">
                <a:pos x="10" y="0"/>
              </a:cxn>
              <a:cxn ang="0">
                <a:pos x="10" y="0"/>
              </a:cxn>
              <a:cxn ang="0">
                <a:pos x="12" y="2"/>
              </a:cxn>
              <a:cxn ang="0">
                <a:pos x="14" y="2"/>
              </a:cxn>
              <a:cxn ang="0">
                <a:pos x="14" y="4"/>
              </a:cxn>
              <a:cxn ang="0">
                <a:pos x="16" y="2"/>
              </a:cxn>
              <a:cxn ang="0">
                <a:pos x="16" y="4"/>
              </a:cxn>
              <a:cxn ang="0">
                <a:pos x="18" y="4"/>
              </a:cxn>
              <a:cxn ang="0">
                <a:pos x="18" y="6"/>
              </a:cxn>
              <a:cxn ang="0">
                <a:pos x="20" y="8"/>
              </a:cxn>
              <a:cxn ang="0">
                <a:pos x="20" y="8"/>
              </a:cxn>
              <a:cxn ang="0">
                <a:pos x="22" y="8"/>
              </a:cxn>
              <a:cxn ang="0">
                <a:pos x="24" y="8"/>
              </a:cxn>
              <a:cxn ang="0">
                <a:pos x="24" y="8"/>
              </a:cxn>
              <a:cxn ang="0">
                <a:pos x="24" y="10"/>
              </a:cxn>
              <a:cxn ang="0">
                <a:pos x="22" y="10"/>
              </a:cxn>
              <a:cxn ang="0">
                <a:pos x="22" y="12"/>
              </a:cxn>
              <a:cxn ang="0">
                <a:pos x="22" y="14"/>
              </a:cxn>
              <a:cxn ang="0">
                <a:pos x="20" y="14"/>
              </a:cxn>
              <a:cxn ang="0">
                <a:pos x="22" y="16"/>
              </a:cxn>
            </a:cxnLst>
            <a:rect l="0" t="0" r="r" b="b"/>
            <a:pathLst>
              <a:path w="24" h="22">
                <a:moveTo>
                  <a:pt x="22" y="16"/>
                </a:moveTo>
                <a:lnTo>
                  <a:pt x="20" y="16"/>
                </a:lnTo>
                <a:lnTo>
                  <a:pt x="18" y="16"/>
                </a:lnTo>
                <a:lnTo>
                  <a:pt x="18" y="18"/>
                </a:lnTo>
                <a:lnTo>
                  <a:pt x="16" y="18"/>
                </a:lnTo>
                <a:lnTo>
                  <a:pt x="16" y="16"/>
                </a:lnTo>
                <a:lnTo>
                  <a:pt x="16" y="16"/>
                </a:lnTo>
                <a:lnTo>
                  <a:pt x="12" y="18"/>
                </a:lnTo>
                <a:lnTo>
                  <a:pt x="12" y="18"/>
                </a:lnTo>
                <a:lnTo>
                  <a:pt x="12" y="18"/>
                </a:lnTo>
                <a:lnTo>
                  <a:pt x="10" y="20"/>
                </a:lnTo>
                <a:lnTo>
                  <a:pt x="12" y="20"/>
                </a:lnTo>
                <a:lnTo>
                  <a:pt x="10" y="22"/>
                </a:lnTo>
                <a:lnTo>
                  <a:pt x="10" y="22"/>
                </a:lnTo>
                <a:lnTo>
                  <a:pt x="10" y="22"/>
                </a:lnTo>
                <a:lnTo>
                  <a:pt x="8" y="22"/>
                </a:lnTo>
                <a:lnTo>
                  <a:pt x="8" y="20"/>
                </a:lnTo>
                <a:lnTo>
                  <a:pt x="8" y="20"/>
                </a:lnTo>
                <a:lnTo>
                  <a:pt x="10" y="20"/>
                </a:lnTo>
                <a:lnTo>
                  <a:pt x="8" y="18"/>
                </a:lnTo>
                <a:lnTo>
                  <a:pt x="8" y="16"/>
                </a:lnTo>
                <a:lnTo>
                  <a:pt x="8" y="16"/>
                </a:lnTo>
                <a:lnTo>
                  <a:pt x="6" y="14"/>
                </a:lnTo>
                <a:lnTo>
                  <a:pt x="6" y="14"/>
                </a:lnTo>
                <a:lnTo>
                  <a:pt x="6" y="14"/>
                </a:lnTo>
                <a:lnTo>
                  <a:pt x="4" y="14"/>
                </a:lnTo>
                <a:lnTo>
                  <a:pt x="4" y="14"/>
                </a:lnTo>
                <a:lnTo>
                  <a:pt x="4" y="12"/>
                </a:lnTo>
                <a:lnTo>
                  <a:pt x="2" y="12"/>
                </a:lnTo>
                <a:lnTo>
                  <a:pt x="2" y="10"/>
                </a:lnTo>
                <a:lnTo>
                  <a:pt x="0" y="10"/>
                </a:lnTo>
                <a:lnTo>
                  <a:pt x="0" y="10"/>
                </a:lnTo>
                <a:lnTo>
                  <a:pt x="0" y="10"/>
                </a:lnTo>
                <a:lnTo>
                  <a:pt x="2" y="10"/>
                </a:lnTo>
                <a:lnTo>
                  <a:pt x="2" y="8"/>
                </a:lnTo>
                <a:lnTo>
                  <a:pt x="2" y="8"/>
                </a:lnTo>
                <a:lnTo>
                  <a:pt x="0" y="8"/>
                </a:lnTo>
                <a:lnTo>
                  <a:pt x="0" y="8"/>
                </a:lnTo>
                <a:lnTo>
                  <a:pt x="0" y="8"/>
                </a:lnTo>
                <a:lnTo>
                  <a:pt x="0" y="8"/>
                </a:lnTo>
                <a:lnTo>
                  <a:pt x="0" y="8"/>
                </a:lnTo>
                <a:lnTo>
                  <a:pt x="0" y="8"/>
                </a:lnTo>
                <a:lnTo>
                  <a:pt x="0" y="8"/>
                </a:lnTo>
                <a:lnTo>
                  <a:pt x="0" y="6"/>
                </a:lnTo>
                <a:lnTo>
                  <a:pt x="0" y="6"/>
                </a:lnTo>
                <a:lnTo>
                  <a:pt x="2" y="8"/>
                </a:lnTo>
                <a:lnTo>
                  <a:pt x="2" y="8"/>
                </a:lnTo>
                <a:lnTo>
                  <a:pt x="2" y="8"/>
                </a:lnTo>
                <a:lnTo>
                  <a:pt x="2" y="8"/>
                </a:lnTo>
                <a:lnTo>
                  <a:pt x="2" y="6"/>
                </a:lnTo>
                <a:lnTo>
                  <a:pt x="2" y="6"/>
                </a:lnTo>
                <a:lnTo>
                  <a:pt x="2" y="6"/>
                </a:lnTo>
                <a:lnTo>
                  <a:pt x="4" y="6"/>
                </a:lnTo>
                <a:lnTo>
                  <a:pt x="4" y="6"/>
                </a:lnTo>
                <a:lnTo>
                  <a:pt x="4" y="6"/>
                </a:lnTo>
                <a:lnTo>
                  <a:pt x="4" y="6"/>
                </a:lnTo>
                <a:lnTo>
                  <a:pt x="4" y="6"/>
                </a:lnTo>
                <a:lnTo>
                  <a:pt x="6" y="6"/>
                </a:lnTo>
                <a:lnTo>
                  <a:pt x="6" y="4"/>
                </a:lnTo>
                <a:lnTo>
                  <a:pt x="6" y="4"/>
                </a:lnTo>
                <a:lnTo>
                  <a:pt x="6" y="4"/>
                </a:lnTo>
                <a:lnTo>
                  <a:pt x="6" y="4"/>
                </a:lnTo>
                <a:lnTo>
                  <a:pt x="6" y="4"/>
                </a:lnTo>
                <a:lnTo>
                  <a:pt x="8" y="4"/>
                </a:lnTo>
                <a:lnTo>
                  <a:pt x="8" y="2"/>
                </a:lnTo>
                <a:lnTo>
                  <a:pt x="8" y="2"/>
                </a:lnTo>
                <a:lnTo>
                  <a:pt x="8" y="2"/>
                </a:lnTo>
                <a:lnTo>
                  <a:pt x="8" y="2"/>
                </a:lnTo>
                <a:lnTo>
                  <a:pt x="8" y="0"/>
                </a:lnTo>
                <a:lnTo>
                  <a:pt x="6" y="0"/>
                </a:lnTo>
                <a:lnTo>
                  <a:pt x="6" y="0"/>
                </a:lnTo>
                <a:lnTo>
                  <a:pt x="8" y="0"/>
                </a:lnTo>
                <a:lnTo>
                  <a:pt x="8" y="0"/>
                </a:lnTo>
                <a:lnTo>
                  <a:pt x="8" y="0"/>
                </a:lnTo>
                <a:lnTo>
                  <a:pt x="10" y="0"/>
                </a:lnTo>
                <a:lnTo>
                  <a:pt x="10" y="0"/>
                </a:lnTo>
                <a:lnTo>
                  <a:pt x="10" y="0"/>
                </a:lnTo>
                <a:lnTo>
                  <a:pt x="10" y="0"/>
                </a:lnTo>
                <a:lnTo>
                  <a:pt x="10" y="0"/>
                </a:lnTo>
                <a:lnTo>
                  <a:pt x="10" y="0"/>
                </a:lnTo>
                <a:lnTo>
                  <a:pt x="12" y="2"/>
                </a:lnTo>
                <a:lnTo>
                  <a:pt x="12" y="2"/>
                </a:lnTo>
                <a:lnTo>
                  <a:pt x="12" y="2"/>
                </a:lnTo>
                <a:lnTo>
                  <a:pt x="14" y="2"/>
                </a:lnTo>
                <a:lnTo>
                  <a:pt x="14" y="2"/>
                </a:lnTo>
                <a:lnTo>
                  <a:pt x="14" y="4"/>
                </a:lnTo>
                <a:lnTo>
                  <a:pt x="14" y="4"/>
                </a:lnTo>
                <a:lnTo>
                  <a:pt x="16" y="2"/>
                </a:lnTo>
                <a:lnTo>
                  <a:pt x="16" y="4"/>
                </a:lnTo>
                <a:lnTo>
                  <a:pt x="16" y="4"/>
                </a:lnTo>
                <a:lnTo>
                  <a:pt x="16" y="6"/>
                </a:lnTo>
                <a:lnTo>
                  <a:pt x="18" y="4"/>
                </a:lnTo>
                <a:lnTo>
                  <a:pt x="18" y="6"/>
                </a:lnTo>
                <a:lnTo>
                  <a:pt x="18" y="6"/>
                </a:lnTo>
                <a:lnTo>
                  <a:pt x="18" y="8"/>
                </a:lnTo>
                <a:lnTo>
                  <a:pt x="20" y="8"/>
                </a:lnTo>
                <a:lnTo>
                  <a:pt x="20" y="8"/>
                </a:lnTo>
                <a:lnTo>
                  <a:pt x="20" y="8"/>
                </a:lnTo>
                <a:lnTo>
                  <a:pt x="22" y="8"/>
                </a:lnTo>
                <a:lnTo>
                  <a:pt x="22" y="8"/>
                </a:lnTo>
                <a:lnTo>
                  <a:pt x="22" y="8"/>
                </a:lnTo>
                <a:lnTo>
                  <a:pt x="24" y="8"/>
                </a:lnTo>
                <a:lnTo>
                  <a:pt x="24" y="8"/>
                </a:lnTo>
                <a:lnTo>
                  <a:pt x="24" y="8"/>
                </a:lnTo>
                <a:lnTo>
                  <a:pt x="22" y="10"/>
                </a:lnTo>
                <a:lnTo>
                  <a:pt x="24" y="10"/>
                </a:lnTo>
                <a:lnTo>
                  <a:pt x="24" y="10"/>
                </a:lnTo>
                <a:lnTo>
                  <a:pt x="22" y="10"/>
                </a:lnTo>
                <a:lnTo>
                  <a:pt x="22" y="12"/>
                </a:lnTo>
                <a:lnTo>
                  <a:pt x="22" y="12"/>
                </a:lnTo>
                <a:lnTo>
                  <a:pt x="22" y="12"/>
                </a:lnTo>
                <a:lnTo>
                  <a:pt x="22" y="14"/>
                </a:lnTo>
                <a:lnTo>
                  <a:pt x="20" y="14"/>
                </a:lnTo>
                <a:lnTo>
                  <a:pt x="20" y="14"/>
                </a:lnTo>
                <a:lnTo>
                  <a:pt x="22" y="14"/>
                </a:lnTo>
                <a:lnTo>
                  <a:pt x="22"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0" name="Freeform 46"/>
          <p:cNvSpPr>
            <a:spLocks/>
          </p:cNvSpPr>
          <p:nvPr/>
        </p:nvSpPr>
        <p:spPr bwMode="auto">
          <a:xfrm>
            <a:off x="4956175" y="2414588"/>
            <a:ext cx="92075" cy="104775"/>
          </a:xfrm>
          <a:custGeom>
            <a:avLst/>
            <a:gdLst/>
            <a:ahLst/>
            <a:cxnLst>
              <a:cxn ang="0">
                <a:pos x="42" y="62"/>
              </a:cxn>
              <a:cxn ang="0">
                <a:pos x="42" y="60"/>
              </a:cxn>
              <a:cxn ang="0">
                <a:pos x="42" y="58"/>
              </a:cxn>
              <a:cxn ang="0">
                <a:pos x="38" y="56"/>
              </a:cxn>
              <a:cxn ang="0">
                <a:pos x="34" y="54"/>
              </a:cxn>
              <a:cxn ang="0">
                <a:pos x="32" y="52"/>
              </a:cxn>
              <a:cxn ang="0">
                <a:pos x="30" y="50"/>
              </a:cxn>
              <a:cxn ang="0">
                <a:pos x="28" y="50"/>
              </a:cxn>
              <a:cxn ang="0">
                <a:pos x="26" y="54"/>
              </a:cxn>
              <a:cxn ang="0">
                <a:pos x="24" y="56"/>
              </a:cxn>
              <a:cxn ang="0">
                <a:pos x="24" y="56"/>
              </a:cxn>
              <a:cxn ang="0">
                <a:pos x="22" y="54"/>
              </a:cxn>
              <a:cxn ang="0">
                <a:pos x="20" y="52"/>
              </a:cxn>
              <a:cxn ang="0">
                <a:pos x="18" y="52"/>
              </a:cxn>
              <a:cxn ang="0">
                <a:pos x="16" y="50"/>
              </a:cxn>
              <a:cxn ang="0">
                <a:pos x="14" y="50"/>
              </a:cxn>
              <a:cxn ang="0">
                <a:pos x="12" y="48"/>
              </a:cxn>
              <a:cxn ang="0">
                <a:pos x="12" y="48"/>
              </a:cxn>
              <a:cxn ang="0">
                <a:pos x="10" y="46"/>
              </a:cxn>
              <a:cxn ang="0">
                <a:pos x="8" y="46"/>
              </a:cxn>
              <a:cxn ang="0">
                <a:pos x="12" y="44"/>
              </a:cxn>
              <a:cxn ang="0">
                <a:pos x="12" y="40"/>
              </a:cxn>
              <a:cxn ang="0">
                <a:pos x="10" y="38"/>
              </a:cxn>
              <a:cxn ang="0">
                <a:pos x="12" y="36"/>
              </a:cxn>
              <a:cxn ang="0">
                <a:pos x="6" y="30"/>
              </a:cxn>
              <a:cxn ang="0">
                <a:pos x="8" y="24"/>
              </a:cxn>
              <a:cxn ang="0">
                <a:pos x="4" y="22"/>
              </a:cxn>
              <a:cxn ang="0">
                <a:pos x="4" y="16"/>
              </a:cxn>
              <a:cxn ang="0">
                <a:pos x="8" y="16"/>
              </a:cxn>
              <a:cxn ang="0">
                <a:pos x="6" y="16"/>
              </a:cxn>
              <a:cxn ang="0">
                <a:pos x="2" y="12"/>
              </a:cxn>
              <a:cxn ang="0">
                <a:pos x="2" y="12"/>
              </a:cxn>
              <a:cxn ang="0">
                <a:pos x="2" y="8"/>
              </a:cxn>
              <a:cxn ang="0">
                <a:pos x="0" y="6"/>
              </a:cxn>
              <a:cxn ang="0">
                <a:pos x="8" y="2"/>
              </a:cxn>
              <a:cxn ang="0">
                <a:pos x="10" y="2"/>
              </a:cxn>
              <a:cxn ang="0">
                <a:pos x="18" y="2"/>
              </a:cxn>
              <a:cxn ang="0">
                <a:pos x="22" y="6"/>
              </a:cxn>
              <a:cxn ang="0">
                <a:pos x="26" y="8"/>
              </a:cxn>
              <a:cxn ang="0">
                <a:pos x="28" y="14"/>
              </a:cxn>
              <a:cxn ang="0">
                <a:pos x="36" y="18"/>
              </a:cxn>
              <a:cxn ang="0">
                <a:pos x="36" y="20"/>
              </a:cxn>
              <a:cxn ang="0">
                <a:pos x="36" y="22"/>
              </a:cxn>
              <a:cxn ang="0">
                <a:pos x="36" y="24"/>
              </a:cxn>
              <a:cxn ang="0">
                <a:pos x="38" y="26"/>
              </a:cxn>
              <a:cxn ang="0">
                <a:pos x="44" y="26"/>
              </a:cxn>
              <a:cxn ang="0">
                <a:pos x="46" y="28"/>
              </a:cxn>
              <a:cxn ang="0">
                <a:pos x="50" y="26"/>
              </a:cxn>
              <a:cxn ang="0">
                <a:pos x="52" y="26"/>
              </a:cxn>
              <a:cxn ang="0">
                <a:pos x="52" y="28"/>
              </a:cxn>
              <a:cxn ang="0">
                <a:pos x="50" y="32"/>
              </a:cxn>
              <a:cxn ang="0">
                <a:pos x="52" y="32"/>
              </a:cxn>
              <a:cxn ang="0">
                <a:pos x="50" y="36"/>
              </a:cxn>
              <a:cxn ang="0">
                <a:pos x="54" y="46"/>
              </a:cxn>
              <a:cxn ang="0">
                <a:pos x="58" y="50"/>
              </a:cxn>
              <a:cxn ang="0">
                <a:pos x="54" y="54"/>
              </a:cxn>
              <a:cxn ang="0">
                <a:pos x="54" y="62"/>
              </a:cxn>
              <a:cxn ang="0">
                <a:pos x="52" y="64"/>
              </a:cxn>
              <a:cxn ang="0">
                <a:pos x="46" y="64"/>
              </a:cxn>
              <a:cxn ang="0">
                <a:pos x="42" y="66"/>
              </a:cxn>
            </a:cxnLst>
            <a:rect l="0" t="0" r="r" b="b"/>
            <a:pathLst>
              <a:path w="58" h="66">
                <a:moveTo>
                  <a:pt x="42" y="66"/>
                </a:moveTo>
                <a:lnTo>
                  <a:pt x="42" y="64"/>
                </a:lnTo>
                <a:lnTo>
                  <a:pt x="40" y="64"/>
                </a:lnTo>
                <a:lnTo>
                  <a:pt x="40" y="64"/>
                </a:lnTo>
                <a:lnTo>
                  <a:pt x="42" y="64"/>
                </a:lnTo>
                <a:lnTo>
                  <a:pt x="42" y="62"/>
                </a:lnTo>
                <a:lnTo>
                  <a:pt x="42" y="62"/>
                </a:lnTo>
                <a:lnTo>
                  <a:pt x="42" y="62"/>
                </a:lnTo>
                <a:lnTo>
                  <a:pt x="42" y="60"/>
                </a:lnTo>
                <a:lnTo>
                  <a:pt x="44" y="60"/>
                </a:lnTo>
                <a:lnTo>
                  <a:pt x="44" y="60"/>
                </a:lnTo>
                <a:lnTo>
                  <a:pt x="42" y="60"/>
                </a:lnTo>
                <a:lnTo>
                  <a:pt x="44" y="58"/>
                </a:lnTo>
                <a:lnTo>
                  <a:pt x="44" y="58"/>
                </a:lnTo>
                <a:lnTo>
                  <a:pt x="44" y="58"/>
                </a:lnTo>
                <a:lnTo>
                  <a:pt x="42" y="58"/>
                </a:lnTo>
                <a:lnTo>
                  <a:pt x="42" y="58"/>
                </a:lnTo>
                <a:lnTo>
                  <a:pt x="42" y="58"/>
                </a:lnTo>
                <a:lnTo>
                  <a:pt x="40" y="58"/>
                </a:lnTo>
                <a:lnTo>
                  <a:pt x="40" y="58"/>
                </a:lnTo>
                <a:lnTo>
                  <a:pt x="40" y="58"/>
                </a:lnTo>
                <a:lnTo>
                  <a:pt x="38" y="58"/>
                </a:lnTo>
                <a:lnTo>
                  <a:pt x="38" y="56"/>
                </a:lnTo>
                <a:lnTo>
                  <a:pt x="38" y="56"/>
                </a:lnTo>
                <a:lnTo>
                  <a:pt x="38" y="54"/>
                </a:lnTo>
                <a:lnTo>
                  <a:pt x="36" y="56"/>
                </a:lnTo>
                <a:lnTo>
                  <a:pt x="36" y="54"/>
                </a:lnTo>
                <a:lnTo>
                  <a:pt x="36" y="54"/>
                </a:lnTo>
                <a:lnTo>
                  <a:pt x="36" y="52"/>
                </a:lnTo>
                <a:lnTo>
                  <a:pt x="34" y="54"/>
                </a:lnTo>
                <a:lnTo>
                  <a:pt x="34" y="54"/>
                </a:lnTo>
                <a:lnTo>
                  <a:pt x="34" y="52"/>
                </a:lnTo>
                <a:lnTo>
                  <a:pt x="34" y="52"/>
                </a:lnTo>
                <a:lnTo>
                  <a:pt x="32" y="52"/>
                </a:lnTo>
                <a:lnTo>
                  <a:pt x="32" y="52"/>
                </a:lnTo>
                <a:lnTo>
                  <a:pt x="32" y="52"/>
                </a:lnTo>
                <a:lnTo>
                  <a:pt x="30" y="50"/>
                </a:lnTo>
                <a:lnTo>
                  <a:pt x="30" y="50"/>
                </a:lnTo>
                <a:lnTo>
                  <a:pt x="30" y="50"/>
                </a:lnTo>
                <a:lnTo>
                  <a:pt x="30" y="50"/>
                </a:lnTo>
                <a:lnTo>
                  <a:pt x="30" y="50"/>
                </a:lnTo>
                <a:lnTo>
                  <a:pt x="30" y="50"/>
                </a:lnTo>
                <a:lnTo>
                  <a:pt x="28" y="50"/>
                </a:lnTo>
                <a:lnTo>
                  <a:pt x="28" y="50"/>
                </a:lnTo>
                <a:lnTo>
                  <a:pt x="28" y="50"/>
                </a:lnTo>
                <a:lnTo>
                  <a:pt x="26" y="50"/>
                </a:lnTo>
                <a:lnTo>
                  <a:pt x="26" y="50"/>
                </a:lnTo>
                <a:lnTo>
                  <a:pt x="28" y="50"/>
                </a:lnTo>
                <a:lnTo>
                  <a:pt x="28" y="52"/>
                </a:lnTo>
                <a:lnTo>
                  <a:pt x="28" y="52"/>
                </a:lnTo>
                <a:lnTo>
                  <a:pt x="28" y="52"/>
                </a:lnTo>
                <a:lnTo>
                  <a:pt x="28" y="52"/>
                </a:lnTo>
                <a:lnTo>
                  <a:pt x="28" y="54"/>
                </a:lnTo>
                <a:lnTo>
                  <a:pt x="26" y="54"/>
                </a:lnTo>
                <a:lnTo>
                  <a:pt x="26" y="54"/>
                </a:lnTo>
                <a:lnTo>
                  <a:pt x="26" y="54"/>
                </a:lnTo>
                <a:lnTo>
                  <a:pt x="26" y="54"/>
                </a:lnTo>
                <a:lnTo>
                  <a:pt x="26" y="54"/>
                </a:lnTo>
                <a:lnTo>
                  <a:pt x="26" y="56"/>
                </a:lnTo>
                <a:lnTo>
                  <a:pt x="24" y="56"/>
                </a:lnTo>
                <a:lnTo>
                  <a:pt x="24" y="56"/>
                </a:lnTo>
                <a:lnTo>
                  <a:pt x="24" y="56"/>
                </a:lnTo>
                <a:lnTo>
                  <a:pt x="24" y="56"/>
                </a:lnTo>
                <a:lnTo>
                  <a:pt x="24" y="56"/>
                </a:lnTo>
                <a:lnTo>
                  <a:pt x="24" y="56"/>
                </a:lnTo>
                <a:lnTo>
                  <a:pt x="24" y="56"/>
                </a:lnTo>
                <a:lnTo>
                  <a:pt x="24" y="54"/>
                </a:lnTo>
                <a:lnTo>
                  <a:pt x="24" y="54"/>
                </a:lnTo>
                <a:lnTo>
                  <a:pt x="24" y="54"/>
                </a:lnTo>
                <a:lnTo>
                  <a:pt x="22" y="54"/>
                </a:lnTo>
                <a:lnTo>
                  <a:pt x="22" y="54"/>
                </a:lnTo>
                <a:lnTo>
                  <a:pt x="22" y="54"/>
                </a:lnTo>
                <a:lnTo>
                  <a:pt x="22" y="54"/>
                </a:lnTo>
                <a:lnTo>
                  <a:pt x="20" y="54"/>
                </a:lnTo>
                <a:lnTo>
                  <a:pt x="20" y="54"/>
                </a:lnTo>
                <a:lnTo>
                  <a:pt x="20" y="54"/>
                </a:lnTo>
                <a:lnTo>
                  <a:pt x="20" y="54"/>
                </a:lnTo>
                <a:lnTo>
                  <a:pt x="20" y="52"/>
                </a:lnTo>
                <a:lnTo>
                  <a:pt x="20" y="52"/>
                </a:lnTo>
                <a:lnTo>
                  <a:pt x="20" y="52"/>
                </a:lnTo>
                <a:lnTo>
                  <a:pt x="20" y="52"/>
                </a:lnTo>
                <a:lnTo>
                  <a:pt x="18" y="52"/>
                </a:lnTo>
                <a:lnTo>
                  <a:pt x="18" y="52"/>
                </a:lnTo>
                <a:lnTo>
                  <a:pt x="18" y="52"/>
                </a:lnTo>
                <a:lnTo>
                  <a:pt x="18" y="52"/>
                </a:lnTo>
                <a:lnTo>
                  <a:pt x="18" y="52"/>
                </a:lnTo>
                <a:lnTo>
                  <a:pt x="18" y="52"/>
                </a:lnTo>
                <a:lnTo>
                  <a:pt x="18" y="52"/>
                </a:lnTo>
                <a:lnTo>
                  <a:pt x="18" y="50"/>
                </a:lnTo>
                <a:lnTo>
                  <a:pt x="16" y="50"/>
                </a:lnTo>
                <a:lnTo>
                  <a:pt x="16" y="50"/>
                </a:lnTo>
                <a:lnTo>
                  <a:pt x="16" y="50"/>
                </a:lnTo>
                <a:lnTo>
                  <a:pt x="16" y="50"/>
                </a:lnTo>
                <a:lnTo>
                  <a:pt x="14" y="50"/>
                </a:lnTo>
                <a:lnTo>
                  <a:pt x="14" y="50"/>
                </a:lnTo>
                <a:lnTo>
                  <a:pt x="14" y="50"/>
                </a:lnTo>
                <a:lnTo>
                  <a:pt x="14" y="50"/>
                </a:lnTo>
                <a:lnTo>
                  <a:pt x="14" y="50"/>
                </a:lnTo>
                <a:lnTo>
                  <a:pt x="14" y="50"/>
                </a:lnTo>
                <a:lnTo>
                  <a:pt x="12" y="48"/>
                </a:lnTo>
                <a:lnTo>
                  <a:pt x="12" y="48"/>
                </a:lnTo>
                <a:lnTo>
                  <a:pt x="12" y="48"/>
                </a:lnTo>
                <a:lnTo>
                  <a:pt x="12" y="48"/>
                </a:lnTo>
                <a:lnTo>
                  <a:pt x="12" y="48"/>
                </a:lnTo>
                <a:lnTo>
                  <a:pt x="12" y="48"/>
                </a:lnTo>
                <a:lnTo>
                  <a:pt x="12" y="48"/>
                </a:lnTo>
                <a:lnTo>
                  <a:pt x="12" y="48"/>
                </a:lnTo>
                <a:lnTo>
                  <a:pt x="12" y="48"/>
                </a:lnTo>
                <a:lnTo>
                  <a:pt x="12" y="48"/>
                </a:lnTo>
                <a:lnTo>
                  <a:pt x="12" y="48"/>
                </a:lnTo>
                <a:lnTo>
                  <a:pt x="12" y="46"/>
                </a:lnTo>
                <a:lnTo>
                  <a:pt x="12" y="46"/>
                </a:lnTo>
                <a:lnTo>
                  <a:pt x="10" y="46"/>
                </a:lnTo>
                <a:lnTo>
                  <a:pt x="10" y="46"/>
                </a:lnTo>
                <a:lnTo>
                  <a:pt x="10" y="46"/>
                </a:lnTo>
                <a:lnTo>
                  <a:pt x="10" y="46"/>
                </a:lnTo>
                <a:lnTo>
                  <a:pt x="10" y="46"/>
                </a:lnTo>
                <a:lnTo>
                  <a:pt x="8" y="46"/>
                </a:lnTo>
                <a:lnTo>
                  <a:pt x="8" y="46"/>
                </a:lnTo>
                <a:lnTo>
                  <a:pt x="8" y="46"/>
                </a:lnTo>
                <a:lnTo>
                  <a:pt x="8" y="46"/>
                </a:lnTo>
                <a:lnTo>
                  <a:pt x="8" y="44"/>
                </a:lnTo>
                <a:lnTo>
                  <a:pt x="8" y="44"/>
                </a:lnTo>
                <a:lnTo>
                  <a:pt x="8" y="44"/>
                </a:lnTo>
                <a:lnTo>
                  <a:pt x="10" y="44"/>
                </a:lnTo>
                <a:lnTo>
                  <a:pt x="12" y="44"/>
                </a:lnTo>
                <a:lnTo>
                  <a:pt x="12" y="44"/>
                </a:lnTo>
                <a:lnTo>
                  <a:pt x="12" y="42"/>
                </a:lnTo>
                <a:lnTo>
                  <a:pt x="12" y="42"/>
                </a:lnTo>
                <a:lnTo>
                  <a:pt x="12" y="40"/>
                </a:lnTo>
                <a:lnTo>
                  <a:pt x="12" y="40"/>
                </a:lnTo>
                <a:lnTo>
                  <a:pt x="12" y="40"/>
                </a:lnTo>
                <a:lnTo>
                  <a:pt x="10" y="40"/>
                </a:lnTo>
                <a:lnTo>
                  <a:pt x="10" y="38"/>
                </a:lnTo>
                <a:lnTo>
                  <a:pt x="8" y="38"/>
                </a:lnTo>
                <a:lnTo>
                  <a:pt x="8" y="36"/>
                </a:lnTo>
                <a:lnTo>
                  <a:pt x="8" y="36"/>
                </a:lnTo>
                <a:lnTo>
                  <a:pt x="10" y="38"/>
                </a:lnTo>
                <a:lnTo>
                  <a:pt x="10" y="38"/>
                </a:lnTo>
                <a:lnTo>
                  <a:pt x="10" y="38"/>
                </a:lnTo>
                <a:lnTo>
                  <a:pt x="12" y="38"/>
                </a:lnTo>
                <a:lnTo>
                  <a:pt x="12" y="36"/>
                </a:lnTo>
                <a:lnTo>
                  <a:pt x="12" y="36"/>
                </a:lnTo>
                <a:lnTo>
                  <a:pt x="12" y="36"/>
                </a:lnTo>
                <a:lnTo>
                  <a:pt x="10" y="34"/>
                </a:lnTo>
                <a:lnTo>
                  <a:pt x="8" y="34"/>
                </a:lnTo>
                <a:lnTo>
                  <a:pt x="8" y="32"/>
                </a:lnTo>
                <a:lnTo>
                  <a:pt x="6" y="32"/>
                </a:lnTo>
                <a:lnTo>
                  <a:pt x="6" y="32"/>
                </a:lnTo>
                <a:lnTo>
                  <a:pt x="6" y="30"/>
                </a:lnTo>
                <a:lnTo>
                  <a:pt x="6" y="30"/>
                </a:lnTo>
                <a:lnTo>
                  <a:pt x="6" y="28"/>
                </a:lnTo>
                <a:lnTo>
                  <a:pt x="6" y="28"/>
                </a:lnTo>
                <a:lnTo>
                  <a:pt x="8" y="26"/>
                </a:lnTo>
                <a:lnTo>
                  <a:pt x="8" y="24"/>
                </a:lnTo>
                <a:lnTo>
                  <a:pt x="8" y="24"/>
                </a:lnTo>
                <a:lnTo>
                  <a:pt x="8" y="22"/>
                </a:lnTo>
                <a:lnTo>
                  <a:pt x="8" y="22"/>
                </a:lnTo>
                <a:lnTo>
                  <a:pt x="8" y="22"/>
                </a:lnTo>
                <a:lnTo>
                  <a:pt x="6" y="22"/>
                </a:lnTo>
                <a:lnTo>
                  <a:pt x="4" y="22"/>
                </a:lnTo>
                <a:lnTo>
                  <a:pt x="4" y="22"/>
                </a:lnTo>
                <a:lnTo>
                  <a:pt x="4" y="22"/>
                </a:lnTo>
                <a:lnTo>
                  <a:pt x="4" y="22"/>
                </a:lnTo>
                <a:lnTo>
                  <a:pt x="4" y="22"/>
                </a:lnTo>
                <a:lnTo>
                  <a:pt x="4" y="20"/>
                </a:lnTo>
                <a:lnTo>
                  <a:pt x="4" y="18"/>
                </a:lnTo>
                <a:lnTo>
                  <a:pt x="4" y="16"/>
                </a:lnTo>
                <a:lnTo>
                  <a:pt x="6" y="16"/>
                </a:lnTo>
                <a:lnTo>
                  <a:pt x="6" y="16"/>
                </a:lnTo>
                <a:lnTo>
                  <a:pt x="6" y="18"/>
                </a:lnTo>
                <a:lnTo>
                  <a:pt x="8" y="18"/>
                </a:lnTo>
                <a:lnTo>
                  <a:pt x="8" y="18"/>
                </a:lnTo>
                <a:lnTo>
                  <a:pt x="8" y="16"/>
                </a:lnTo>
                <a:lnTo>
                  <a:pt x="8" y="16"/>
                </a:lnTo>
                <a:lnTo>
                  <a:pt x="8" y="16"/>
                </a:lnTo>
                <a:lnTo>
                  <a:pt x="8" y="16"/>
                </a:lnTo>
                <a:lnTo>
                  <a:pt x="6" y="16"/>
                </a:lnTo>
                <a:lnTo>
                  <a:pt x="6" y="16"/>
                </a:lnTo>
                <a:lnTo>
                  <a:pt x="6" y="16"/>
                </a:lnTo>
                <a:lnTo>
                  <a:pt x="6" y="16"/>
                </a:lnTo>
                <a:lnTo>
                  <a:pt x="4" y="16"/>
                </a:lnTo>
                <a:lnTo>
                  <a:pt x="4" y="16"/>
                </a:lnTo>
                <a:lnTo>
                  <a:pt x="2" y="14"/>
                </a:lnTo>
                <a:lnTo>
                  <a:pt x="2" y="12"/>
                </a:lnTo>
                <a:lnTo>
                  <a:pt x="2" y="12"/>
                </a:lnTo>
                <a:lnTo>
                  <a:pt x="2" y="12"/>
                </a:lnTo>
                <a:lnTo>
                  <a:pt x="4" y="12"/>
                </a:lnTo>
                <a:lnTo>
                  <a:pt x="4" y="12"/>
                </a:lnTo>
                <a:lnTo>
                  <a:pt x="2" y="12"/>
                </a:lnTo>
                <a:lnTo>
                  <a:pt x="2" y="12"/>
                </a:lnTo>
                <a:lnTo>
                  <a:pt x="2" y="12"/>
                </a:lnTo>
                <a:lnTo>
                  <a:pt x="2" y="12"/>
                </a:lnTo>
                <a:lnTo>
                  <a:pt x="0" y="10"/>
                </a:lnTo>
                <a:lnTo>
                  <a:pt x="0" y="10"/>
                </a:lnTo>
                <a:lnTo>
                  <a:pt x="2" y="10"/>
                </a:lnTo>
                <a:lnTo>
                  <a:pt x="2" y="10"/>
                </a:lnTo>
                <a:lnTo>
                  <a:pt x="2" y="8"/>
                </a:lnTo>
                <a:lnTo>
                  <a:pt x="0" y="6"/>
                </a:lnTo>
                <a:lnTo>
                  <a:pt x="0" y="6"/>
                </a:lnTo>
                <a:lnTo>
                  <a:pt x="0" y="6"/>
                </a:lnTo>
                <a:lnTo>
                  <a:pt x="0" y="6"/>
                </a:lnTo>
                <a:lnTo>
                  <a:pt x="0" y="6"/>
                </a:lnTo>
                <a:lnTo>
                  <a:pt x="0" y="6"/>
                </a:lnTo>
                <a:lnTo>
                  <a:pt x="2" y="4"/>
                </a:lnTo>
                <a:lnTo>
                  <a:pt x="2" y="4"/>
                </a:lnTo>
                <a:lnTo>
                  <a:pt x="4" y="4"/>
                </a:lnTo>
                <a:lnTo>
                  <a:pt x="4" y="4"/>
                </a:lnTo>
                <a:lnTo>
                  <a:pt x="6" y="4"/>
                </a:lnTo>
                <a:lnTo>
                  <a:pt x="8" y="2"/>
                </a:lnTo>
                <a:lnTo>
                  <a:pt x="8" y="2"/>
                </a:lnTo>
                <a:lnTo>
                  <a:pt x="8" y="2"/>
                </a:lnTo>
                <a:lnTo>
                  <a:pt x="8" y="2"/>
                </a:lnTo>
                <a:lnTo>
                  <a:pt x="10" y="0"/>
                </a:lnTo>
                <a:lnTo>
                  <a:pt x="10" y="2"/>
                </a:lnTo>
                <a:lnTo>
                  <a:pt x="10" y="2"/>
                </a:lnTo>
                <a:lnTo>
                  <a:pt x="12" y="2"/>
                </a:lnTo>
                <a:lnTo>
                  <a:pt x="14" y="2"/>
                </a:lnTo>
                <a:lnTo>
                  <a:pt x="16" y="2"/>
                </a:lnTo>
                <a:lnTo>
                  <a:pt x="16" y="2"/>
                </a:lnTo>
                <a:lnTo>
                  <a:pt x="18" y="2"/>
                </a:lnTo>
                <a:lnTo>
                  <a:pt x="18" y="2"/>
                </a:lnTo>
                <a:lnTo>
                  <a:pt x="18" y="2"/>
                </a:lnTo>
                <a:lnTo>
                  <a:pt x="20" y="4"/>
                </a:lnTo>
                <a:lnTo>
                  <a:pt x="20" y="4"/>
                </a:lnTo>
                <a:lnTo>
                  <a:pt x="22" y="6"/>
                </a:lnTo>
                <a:lnTo>
                  <a:pt x="22" y="6"/>
                </a:lnTo>
                <a:lnTo>
                  <a:pt x="22" y="6"/>
                </a:lnTo>
                <a:lnTo>
                  <a:pt x="24" y="6"/>
                </a:lnTo>
                <a:lnTo>
                  <a:pt x="24" y="8"/>
                </a:lnTo>
                <a:lnTo>
                  <a:pt x="24" y="8"/>
                </a:lnTo>
                <a:lnTo>
                  <a:pt x="24" y="8"/>
                </a:lnTo>
                <a:lnTo>
                  <a:pt x="26" y="8"/>
                </a:lnTo>
                <a:lnTo>
                  <a:pt x="26" y="8"/>
                </a:lnTo>
                <a:lnTo>
                  <a:pt x="26" y="10"/>
                </a:lnTo>
                <a:lnTo>
                  <a:pt x="26" y="10"/>
                </a:lnTo>
                <a:lnTo>
                  <a:pt x="26" y="10"/>
                </a:lnTo>
                <a:lnTo>
                  <a:pt x="26" y="12"/>
                </a:lnTo>
                <a:lnTo>
                  <a:pt x="26" y="12"/>
                </a:lnTo>
                <a:lnTo>
                  <a:pt x="28" y="14"/>
                </a:lnTo>
                <a:lnTo>
                  <a:pt x="30" y="16"/>
                </a:lnTo>
                <a:lnTo>
                  <a:pt x="32" y="16"/>
                </a:lnTo>
                <a:lnTo>
                  <a:pt x="34" y="16"/>
                </a:lnTo>
                <a:lnTo>
                  <a:pt x="34" y="16"/>
                </a:lnTo>
                <a:lnTo>
                  <a:pt x="36" y="18"/>
                </a:lnTo>
                <a:lnTo>
                  <a:pt x="36" y="18"/>
                </a:lnTo>
                <a:lnTo>
                  <a:pt x="36" y="18"/>
                </a:lnTo>
                <a:lnTo>
                  <a:pt x="36" y="20"/>
                </a:lnTo>
                <a:lnTo>
                  <a:pt x="34" y="20"/>
                </a:lnTo>
                <a:lnTo>
                  <a:pt x="34" y="20"/>
                </a:lnTo>
                <a:lnTo>
                  <a:pt x="36" y="20"/>
                </a:lnTo>
                <a:lnTo>
                  <a:pt x="36" y="20"/>
                </a:lnTo>
                <a:lnTo>
                  <a:pt x="36" y="20"/>
                </a:lnTo>
                <a:lnTo>
                  <a:pt x="36" y="22"/>
                </a:lnTo>
                <a:lnTo>
                  <a:pt x="36" y="22"/>
                </a:lnTo>
                <a:lnTo>
                  <a:pt x="36" y="22"/>
                </a:lnTo>
                <a:lnTo>
                  <a:pt x="36" y="22"/>
                </a:lnTo>
                <a:lnTo>
                  <a:pt x="36" y="22"/>
                </a:lnTo>
                <a:lnTo>
                  <a:pt x="36" y="22"/>
                </a:lnTo>
                <a:lnTo>
                  <a:pt x="34" y="22"/>
                </a:lnTo>
                <a:lnTo>
                  <a:pt x="34" y="22"/>
                </a:lnTo>
                <a:lnTo>
                  <a:pt x="34" y="24"/>
                </a:lnTo>
                <a:lnTo>
                  <a:pt x="34" y="24"/>
                </a:lnTo>
                <a:lnTo>
                  <a:pt x="36" y="24"/>
                </a:lnTo>
                <a:lnTo>
                  <a:pt x="36" y="24"/>
                </a:lnTo>
                <a:lnTo>
                  <a:pt x="36" y="24"/>
                </a:lnTo>
                <a:lnTo>
                  <a:pt x="38" y="24"/>
                </a:lnTo>
                <a:lnTo>
                  <a:pt x="38" y="24"/>
                </a:lnTo>
                <a:lnTo>
                  <a:pt x="38" y="24"/>
                </a:lnTo>
                <a:lnTo>
                  <a:pt x="38" y="26"/>
                </a:lnTo>
                <a:lnTo>
                  <a:pt x="38" y="26"/>
                </a:lnTo>
                <a:lnTo>
                  <a:pt x="40" y="26"/>
                </a:lnTo>
                <a:lnTo>
                  <a:pt x="40" y="26"/>
                </a:lnTo>
                <a:lnTo>
                  <a:pt x="42" y="26"/>
                </a:lnTo>
                <a:lnTo>
                  <a:pt x="44" y="26"/>
                </a:lnTo>
                <a:lnTo>
                  <a:pt x="44" y="26"/>
                </a:lnTo>
                <a:lnTo>
                  <a:pt x="44" y="26"/>
                </a:lnTo>
                <a:lnTo>
                  <a:pt x="44" y="28"/>
                </a:lnTo>
                <a:lnTo>
                  <a:pt x="44" y="28"/>
                </a:lnTo>
                <a:lnTo>
                  <a:pt x="46" y="28"/>
                </a:lnTo>
                <a:lnTo>
                  <a:pt x="46" y="28"/>
                </a:lnTo>
                <a:lnTo>
                  <a:pt x="46" y="28"/>
                </a:lnTo>
                <a:lnTo>
                  <a:pt x="46" y="26"/>
                </a:lnTo>
                <a:lnTo>
                  <a:pt x="48" y="26"/>
                </a:lnTo>
                <a:lnTo>
                  <a:pt x="48" y="26"/>
                </a:lnTo>
                <a:lnTo>
                  <a:pt x="48" y="24"/>
                </a:lnTo>
                <a:lnTo>
                  <a:pt x="50" y="24"/>
                </a:lnTo>
                <a:lnTo>
                  <a:pt x="50" y="26"/>
                </a:lnTo>
                <a:lnTo>
                  <a:pt x="50" y="26"/>
                </a:lnTo>
                <a:lnTo>
                  <a:pt x="50" y="26"/>
                </a:lnTo>
                <a:lnTo>
                  <a:pt x="50" y="26"/>
                </a:lnTo>
                <a:lnTo>
                  <a:pt x="52" y="26"/>
                </a:lnTo>
                <a:lnTo>
                  <a:pt x="52" y="26"/>
                </a:lnTo>
                <a:lnTo>
                  <a:pt x="52" y="26"/>
                </a:lnTo>
                <a:lnTo>
                  <a:pt x="52" y="26"/>
                </a:lnTo>
                <a:lnTo>
                  <a:pt x="54" y="28"/>
                </a:lnTo>
                <a:lnTo>
                  <a:pt x="54" y="28"/>
                </a:lnTo>
                <a:lnTo>
                  <a:pt x="52" y="28"/>
                </a:lnTo>
                <a:lnTo>
                  <a:pt x="52" y="28"/>
                </a:lnTo>
                <a:lnTo>
                  <a:pt x="52" y="28"/>
                </a:lnTo>
                <a:lnTo>
                  <a:pt x="52" y="28"/>
                </a:lnTo>
                <a:lnTo>
                  <a:pt x="50" y="28"/>
                </a:lnTo>
                <a:lnTo>
                  <a:pt x="50" y="28"/>
                </a:lnTo>
                <a:lnTo>
                  <a:pt x="50" y="30"/>
                </a:lnTo>
                <a:lnTo>
                  <a:pt x="50" y="30"/>
                </a:lnTo>
                <a:lnTo>
                  <a:pt x="50" y="32"/>
                </a:lnTo>
                <a:lnTo>
                  <a:pt x="52" y="32"/>
                </a:lnTo>
                <a:lnTo>
                  <a:pt x="52" y="32"/>
                </a:lnTo>
                <a:lnTo>
                  <a:pt x="52" y="32"/>
                </a:lnTo>
                <a:lnTo>
                  <a:pt x="52" y="32"/>
                </a:lnTo>
                <a:lnTo>
                  <a:pt x="52" y="32"/>
                </a:lnTo>
                <a:lnTo>
                  <a:pt x="52" y="32"/>
                </a:lnTo>
                <a:lnTo>
                  <a:pt x="52" y="32"/>
                </a:lnTo>
                <a:lnTo>
                  <a:pt x="52" y="34"/>
                </a:lnTo>
                <a:lnTo>
                  <a:pt x="52" y="34"/>
                </a:lnTo>
                <a:lnTo>
                  <a:pt x="52" y="34"/>
                </a:lnTo>
                <a:lnTo>
                  <a:pt x="52" y="36"/>
                </a:lnTo>
                <a:lnTo>
                  <a:pt x="50" y="36"/>
                </a:lnTo>
                <a:lnTo>
                  <a:pt x="50" y="40"/>
                </a:lnTo>
                <a:lnTo>
                  <a:pt x="50" y="42"/>
                </a:lnTo>
                <a:lnTo>
                  <a:pt x="52" y="46"/>
                </a:lnTo>
                <a:lnTo>
                  <a:pt x="54" y="46"/>
                </a:lnTo>
                <a:lnTo>
                  <a:pt x="54" y="46"/>
                </a:lnTo>
                <a:lnTo>
                  <a:pt x="54" y="46"/>
                </a:lnTo>
                <a:lnTo>
                  <a:pt x="56" y="46"/>
                </a:lnTo>
                <a:lnTo>
                  <a:pt x="56" y="48"/>
                </a:lnTo>
                <a:lnTo>
                  <a:pt x="56" y="48"/>
                </a:lnTo>
                <a:lnTo>
                  <a:pt x="58" y="50"/>
                </a:lnTo>
                <a:lnTo>
                  <a:pt x="58" y="50"/>
                </a:lnTo>
                <a:lnTo>
                  <a:pt x="58" y="50"/>
                </a:lnTo>
                <a:lnTo>
                  <a:pt x="58" y="50"/>
                </a:lnTo>
                <a:lnTo>
                  <a:pt x="58" y="52"/>
                </a:lnTo>
                <a:lnTo>
                  <a:pt x="56" y="54"/>
                </a:lnTo>
                <a:lnTo>
                  <a:pt x="54" y="54"/>
                </a:lnTo>
                <a:lnTo>
                  <a:pt x="54" y="54"/>
                </a:lnTo>
                <a:lnTo>
                  <a:pt x="54" y="54"/>
                </a:lnTo>
                <a:lnTo>
                  <a:pt x="54" y="56"/>
                </a:lnTo>
                <a:lnTo>
                  <a:pt x="52" y="56"/>
                </a:lnTo>
                <a:lnTo>
                  <a:pt x="52" y="60"/>
                </a:lnTo>
                <a:lnTo>
                  <a:pt x="52" y="60"/>
                </a:lnTo>
                <a:lnTo>
                  <a:pt x="54" y="60"/>
                </a:lnTo>
                <a:lnTo>
                  <a:pt x="54" y="62"/>
                </a:lnTo>
                <a:lnTo>
                  <a:pt x="54" y="62"/>
                </a:lnTo>
                <a:lnTo>
                  <a:pt x="54" y="62"/>
                </a:lnTo>
                <a:lnTo>
                  <a:pt x="54" y="62"/>
                </a:lnTo>
                <a:lnTo>
                  <a:pt x="54" y="64"/>
                </a:lnTo>
                <a:lnTo>
                  <a:pt x="52" y="64"/>
                </a:lnTo>
                <a:lnTo>
                  <a:pt x="52" y="64"/>
                </a:lnTo>
                <a:lnTo>
                  <a:pt x="52" y="64"/>
                </a:lnTo>
                <a:lnTo>
                  <a:pt x="50" y="64"/>
                </a:lnTo>
                <a:lnTo>
                  <a:pt x="50" y="64"/>
                </a:lnTo>
                <a:lnTo>
                  <a:pt x="48" y="64"/>
                </a:lnTo>
                <a:lnTo>
                  <a:pt x="48" y="64"/>
                </a:lnTo>
                <a:lnTo>
                  <a:pt x="46" y="64"/>
                </a:lnTo>
                <a:lnTo>
                  <a:pt x="44" y="64"/>
                </a:lnTo>
                <a:lnTo>
                  <a:pt x="44" y="66"/>
                </a:lnTo>
                <a:lnTo>
                  <a:pt x="44" y="66"/>
                </a:lnTo>
                <a:lnTo>
                  <a:pt x="44" y="66"/>
                </a:lnTo>
                <a:lnTo>
                  <a:pt x="42" y="66"/>
                </a:lnTo>
                <a:lnTo>
                  <a:pt x="42" y="66"/>
                </a:lnTo>
                <a:lnTo>
                  <a:pt x="42" y="66"/>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1" name="Freeform 47"/>
          <p:cNvSpPr>
            <a:spLocks/>
          </p:cNvSpPr>
          <p:nvPr/>
        </p:nvSpPr>
        <p:spPr bwMode="auto">
          <a:xfrm>
            <a:off x="5143500" y="4043363"/>
            <a:ext cx="180975" cy="180975"/>
          </a:xfrm>
          <a:custGeom>
            <a:avLst/>
            <a:gdLst/>
            <a:ahLst/>
            <a:cxnLst>
              <a:cxn ang="0">
                <a:pos x="88" y="8"/>
              </a:cxn>
              <a:cxn ang="0">
                <a:pos x="92" y="10"/>
              </a:cxn>
              <a:cxn ang="0">
                <a:pos x="96" y="12"/>
              </a:cxn>
              <a:cxn ang="0">
                <a:pos x="102" y="14"/>
              </a:cxn>
              <a:cxn ang="0">
                <a:pos x="106" y="16"/>
              </a:cxn>
              <a:cxn ang="0">
                <a:pos x="112" y="18"/>
              </a:cxn>
              <a:cxn ang="0">
                <a:pos x="112" y="22"/>
              </a:cxn>
              <a:cxn ang="0">
                <a:pos x="112" y="26"/>
              </a:cxn>
              <a:cxn ang="0">
                <a:pos x="114" y="30"/>
              </a:cxn>
              <a:cxn ang="0">
                <a:pos x="114" y="34"/>
              </a:cxn>
              <a:cxn ang="0">
                <a:pos x="112" y="40"/>
              </a:cxn>
              <a:cxn ang="0">
                <a:pos x="112" y="44"/>
              </a:cxn>
              <a:cxn ang="0">
                <a:pos x="112" y="48"/>
              </a:cxn>
              <a:cxn ang="0">
                <a:pos x="110" y="54"/>
              </a:cxn>
              <a:cxn ang="0">
                <a:pos x="108" y="56"/>
              </a:cxn>
              <a:cxn ang="0">
                <a:pos x="110" y="62"/>
              </a:cxn>
              <a:cxn ang="0">
                <a:pos x="110" y="66"/>
              </a:cxn>
              <a:cxn ang="0">
                <a:pos x="110" y="76"/>
              </a:cxn>
              <a:cxn ang="0">
                <a:pos x="104" y="84"/>
              </a:cxn>
              <a:cxn ang="0">
                <a:pos x="102" y="90"/>
              </a:cxn>
              <a:cxn ang="0">
                <a:pos x="102" y="96"/>
              </a:cxn>
              <a:cxn ang="0">
                <a:pos x="86" y="114"/>
              </a:cxn>
              <a:cxn ang="0">
                <a:pos x="82" y="112"/>
              </a:cxn>
              <a:cxn ang="0">
                <a:pos x="78" y="112"/>
              </a:cxn>
              <a:cxn ang="0">
                <a:pos x="74" y="112"/>
              </a:cxn>
              <a:cxn ang="0">
                <a:pos x="66" y="112"/>
              </a:cxn>
              <a:cxn ang="0">
                <a:pos x="62" y="110"/>
              </a:cxn>
              <a:cxn ang="0">
                <a:pos x="54" y="108"/>
              </a:cxn>
              <a:cxn ang="0">
                <a:pos x="52" y="108"/>
              </a:cxn>
              <a:cxn ang="0">
                <a:pos x="52" y="104"/>
              </a:cxn>
              <a:cxn ang="0">
                <a:pos x="46" y="102"/>
              </a:cxn>
              <a:cxn ang="0">
                <a:pos x="44" y="100"/>
              </a:cxn>
              <a:cxn ang="0">
                <a:pos x="38" y="100"/>
              </a:cxn>
              <a:cxn ang="0">
                <a:pos x="36" y="96"/>
              </a:cxn>
              <a:cxn ang="0">
                <a:pos x="34" y="90"/>
              </a:cxn>
              <a:cxn ang="0">
                <a:pos x="34" y="82"/>
              </a:cxn>
              <a:cxn ang="0">
                <a:pos x="28" y="82"/>
              </a:cxn>
              <a:cxn ang="0">
                <a:pos x="28" y="78"/>
              </a:cxn>
              <a:cxn ang="0">
                <a:pos x="20" y="72"/>
              </a:cxn>
              <a:cxn ang="0">
                <a:pos x="18" y="70"/>
              </a:cxn>
              <a:cxn ang="0">
                <a:pos x="14" y="66"/>
              </a:cxn>
              <a:cxn ang="0">
                <a:pos x="10" y="60"/>
              </a:cxn>
              <a:cxn ang="0">
                <a:pos x="10" y="56"/>
              </a:cxn>
              <a:cxn ang="0">
                <a:pos x="6" y="48"/>
              </a:cxn>
              <a:cxn ang="0">
                <a:pos x="4" y="44"/>
              </a:cxn>
              <a:cxn ang="0">
                <a:pos x="0" y="38"/>
              </a:cxn>
              <a:cxn ang="0">
                <a:pos x="4" y="38"/>
              </a:cxn>
              <a:cxn ang="0">
                <a:pos x="10" y="40"/>
              </a:cxn>
              <a:cxn ang="0">
                <a:pos x="14" y="40"/>
              </a:cxn>
              <a:cxn ang="0">
                <a:pos x="20" y="42"/>
              </a:cxn>
              <a:cxn ang="0">
                <a:pos x="24" y="40"/>
              </a:cxn>
              <a:cxn ang="0">
                <a:pos x="34" y="30"/>
              </a:cxn>
              <a:cxn ang="0">
                <a:pos x="42" y="22"/>
              </a:cxn>
              <a:cxn ang="0">
                <a:pos x="54" y="14"/>
              </a:cxn>
              <a:cxn ang="0">
                <a:pos x="54" y="8"/>
              </a:cxn>
              <a:cxn ang="0">
                <a:pos x="62" y="2"/>
              </a:cxn>
              <a:cxn ang="0">
                <a:pos x="68" y="2"/>
              </a:cxn>
              <a:cxn ang="0">
                <a:pos x="76" y="2"/>
              </a:cxn>
            </a:cxnLst>
            <a:rect l="0" t="0" r="r" b="b"/>
            <a:pathLst>
              <a:path w="114" h="114">
                <a:moveTo>
                  <a:pt x="76" y="2"/>
                </a:moveTo>
                <a:lnTo>
                  <a:pt x="76" y="2"/>
                </a:lnTo>
                <a:lnTo>
                  <a:pt x="76" y="8"/>
                </a:lnTo>
                <a:lnTo>
                  <a:pt x="82" y="8"/>
                </a:lnTo>
                <a:lnTo>
                  <a:pt x="86" y="8"/>
                </a:lnTo>
                <a:lnTo>
                  <a:pt x="88" y="8"/>
                </a:lnTo>
                <a:lnTo>
                  <a:pt x="90" y="8"/>
                </a:lnTo>
                <a:lnTo>
                  <a:pt x="90" y="8"/>
                </a:lnTo>
                <a:lnTo>
                  <a:pt x="90" y="8"/>
                </a:lnTo>
                <a:lnTo>
                  <a:pt x="90" y="8"/>
                </a:lnTo>
                <a:lnTo>
                  <a:pt x="90" y="10"/>
                </a:lnTo>
                <a:lnTo>
                  <a:pt x="92" y="10"/>
                </a:lnTo>
                <a:lnTo>
                  <a:pt x="92" y="10"/>
                </a:lnTo>
                <a:lnTo>
                  <a:pt x="92" y="10"/>
                </a:lnTo>
                <a:lnTo>
                  <a:pt x="94" y="10"/>
                </a:lnTo>
                <a:lnTo>
                  <a:pt x="94" y="10"/>
                </a:lnTo>
                <a:lnTo>
                  <a:pt x="96" y="10"/>
                </a:lnTo>
                <a:lnTo>
                  <a:pt x="96" y="12"/>
                </a:lnTo>
                <a:lnTo>
                  <a:pt x="98" y="14"/>
                </a:lnTo>
                <a:lnTo>
                  <a:pt x="98" y="14"/>
                </a:lnTo>
                <a:lnTo>
                  <a:pt x="98" y="14"/>
                </a:lnTo>
                <a:lnTo>
                  <a:pt x="100" y="14"/>
                </a:lnTo>
                <a:lnTo>
                  <a:pt x="100" y="14"/>
                </a:lnTo>
                <a:lnTo>
                  <a:pt x="102" y="14"/>
                </a:lnTo>
                <a:lnTo>
                  <a:pt x="102" y="14"/>
                </a:lnTo>
                <a:lnTo>
                  <a:pt x="102" y="14"/>
                </a:lnTo>
                <a:lnTo>
                  <a:pt x="104" y="14"/>
                </a:lnTo>
                <a:lnTo>
                  <a:pt x="104" y="16"/>
                </a:lnTo>
                <a:lnTo>
                  <a:pt x="104" y="16"/>
                </a:lnTo>
                <a:lnTo>
                  <a:pt x="106" y="16"/>
                </a:lnTo>
                <a:lnTo>
                  <a:pt x="108" y="16"/>
                </a:lnTo>
                <a:lnTo>
                  <a:pt x="110" y="18"/>
                </a:lnTo>
                <a:lnTo>
                  <a:pt x="110" y="18"/>
                </a:lnTo>
                <a:lnTo>
                  <a:pt x="110" y="20"/>
                </a:lnTo>
                <a:lnTo>
                  <a:pt x="110" y="20"/>
                </a:lnTo>
                <a:lnTo>
                  <a:pt x="112" y="18"/>
                </a:lnTo>
                <a:lnTo>
                  <a:pt x="114" y="20"/>
                </a:lnTo>
                <a:lnTo>
                  <a:pt x="114" y="20"/>
                </a:lnTo>
                <a:lnTo>
                  <a:pt x="114" y="20"/>
                </a:lnTo>
                <a:lnTo>
                  <a:pt x="112" y="20"/>
                </a:lnTo>
                <a:lnTo>
                  <a:pt x="112" y="20"/>
                </a:lnTo>
                <a:lnTo>
                  <a:pt x="112" y="22"/>
                </a:lnTo>
                <a:lnTo>
                  <a:pt x="112" y="22"/>
                </a:lnTo>
                <a:lnTo>
                  <a:pt x="112" y="22"/>
                </a:lnTo>
                <a:lnTo>
                  <a:pt x="112" y="22"/>
                </a:lnTo>
                <a:lnTo>
                  <a:pt x="112" y="22"/>
                </a:lnTo>
                <a:lnTo>
                  <a:pt x="112" y="24"/>
                </a:lnTo>
                <a:lnTo>
                  <a:pt x="112" y="26"/>
                </a:lnTo>
                <a:lnTo>
                  <a:pt x="112" y="26"/>
                </a:lnTo>
                <a:lnTo>
                  <a:pt x="112" y="26"/>
                </a:lnTo>
                <a:lnTo>
                  <a:pt x="112" y="28"/>
                </a:lnTo>
                <a:lnTo>
                  <a:pt x="112" y="28"/>
                </a:lnTo>
                <a:lnTo>
                  <a:pt x="112" y="28"/>
                </a:lnTo>
                <a:lnTo>
                  <a:pt x="114" y="30"/>
                </a:lnTo>
                <a:lnTo>
                  <a:pt x="114" y="30"/>
                </a:lnTo>
                <a:lnTo>
                  <a:pt x="114" y="30"/>
                </a:lnTo>
                <a:lnTo>
                  <a:pt x="114" y="30"/>
                </a:lnTo>
                <a:lnTo>
                  <a:pt x="112" y="32"/>
                </a:lnTo>
                <a:lnTo>
                  <a:pt x="112" y="34"/>
                </a:lnTo>
                <a:lnTo>
                  <a:pt x="114" y="34"/>
                </a:lnTo>
                <a:lnTo>
                  <a:pt x="114" y="34"/>
                </a:lnTo>
                <a:lnTo>
                  <a:pt x="114" y="34"/>
                </a:lnTo>
                <a:lnTo>
                  <a:pt x="112" y="36"/>
                </a:lnTo>
                <a:lnTo>
                  <a:pt x="112" y="38"/>
                </a:lnTo>
                <a:lnTo>
                  <a:pt x="112" y="38"/>
                </a:lnTo>
                <a:lnTo>
                  <a:pt x="112" y="40"/>
                </a:lnTo>
                <a:lnTo>
                  <a:pt x="112" y="42"/>
                </a:lnTo>
                <a:lnTo>
                  <a:pt x="112" y="42"/>
                </a:lnTo>
                <a:lnTo>
                  <a:pt x="112" y="42"/>
                </a:lnTo>
                <a:lnTo>
                  <a:pt x="112" y="42"/>
                </a:lnTo>
                <a:lnTo>
                  <a:pt x="112" y="44"/>
                </a:lnTo>
                <a:lnTo>
                  <a:pt x="112" y="44"/>
                </a:lnTo>
                <a:lnTo>
                  <a:pt x="112" y="46"/>
                </a:lnTo>
                <a:lnTo>
                  <a:pt x="114" y="46"/>
                </a:lnTo>
                <a:lnTo>
                  <a:pt x="114" y="46"/>
                </a:lnTo>
                <a:lnTo>
                  <a:pt x="112" y="48"/>
                </a:lnTo>
                <a:lnTo>
                  <a:pt x="112" y="48"/>
                </a:lnTo>
                <a:lnTo>
                  <a:pt x="112" y="48"/>
                </a:lnTo>
                <a:lnTo>
                  <a:pt x="110" y="50"/>
                </a:lnTo>
                <a:lnTo>
                  <a:pt x="110" y="50"/>
                </a:lnTo>
                <a:lnTo>
                  <a:pt x="110" y="50"/>
                </a:lnTo>
                <a:lnTo>
                  <a:pt x="110" y="50"/>
                </a:lnTo>
                <a:lnTo>
                  <a:pt x="112" y="52"/>
                </a:lnTo>
                <a:lnTo>
                  <a:pt x="110" y="54"/>
                </a:lnTo>
                <a:lnTo>
                  <a:pt x="110" y="54"/>
                </a:lnTo>
                <a:lnTo>
                  <a:pt x="110" y="54"/>
                </a:lnTo>
                <a:lnTo>
                  <a:pt x="110" y="54"/>
                </a:lnTo>
                <a:lnTo>
                  <a:pt x="108" y="54"/>
                </a:lnTo>
                <a:lnTo>
                  <a:pt x="108" y="54"/>
                </a:lnTo>
                <a:lnTo>
                  <a:pt x="108" y="56"/>
                </a:lnTo>
                <a:lnTo>
                  <a:pt x="108" y="58"/>
                </a:lnTo>
                <a:lnTo>
                  <a:pt x="108" y="58"/>
                </a:lnTo>
                <a:lnTo>
                  <a:pt x="108" y="58"/>
                </a:lnTo>
                <a:lnTo>
                  <a:pt x="110" y="58"/>
                </a:lnTo>
                <a:lnTo>
                  <a:pt x="110" y="58"/>
                </a:lnTo>
                <a:lnTo>
                  <a:pt x="110" y="62"/>
                </a:lnTo>
                <a:lnTo>
                  <a:pt x="110" y="62"/>
                </a:lnTo>
                <a:lnTo>
                  <a:pt x="108" y="64"/>
                </a:lnTo>
                <a:lnTo>
                  <a:pt x="108" y="64"/>
                </a:lnTo>
                <a:lnTo>
                  <a:pt x="108" y="66"/>
                </a:lnTo>
                <a:lnTo>
                  <a:pt x="110" y="66"/>
                </a:lnTo>
                <a:lnTo>
                  <a:pt x="110" y="66"/>
                </a:lnTo>
                <a:lnTo>
                  <a:pt x="110" y="68"/>
                </a:lnTo>
                <a:lnTo>
                  <a:pt x="110" y="68"/>
                </a:lnTo>
                <a:lnTo>
                  <a:pt x="112" y="70"/>
                </a:lnTo>
                <a:lnTo>
                  <a:pt x="112" y="72"/>
                </a:lnTo>
                <a:lnTo>
                  <a:pt x="110" y="74"/>
                </a:lnTo>
                <a:lnTo>
                  <a:pt x="110" y="76"/>
                </a:lnTo>
                <a:lnTo>
                  <a:pt x="110" y="76"/>
                </a:lnTo>
                <a:lnTo>
                  <a:pt x="110" y="78"/>
                </a:lnTo>
                <a:lnTo>
                  <a:pt x="108" y="78"/>
                </a:lnTo>
                <a:lnTo>
                  <a:pt x="108" y="80"/>
                </a:lnTo>
                <a:lnTo>
                  <a:pt x="106" y="84"/>
                </a:lnTo>
                <a:lnTo>
                  <a:pt x="104" y="84"/>
                </a:lnTo>
                <a:lnTo>
                  <a:pt x="104" y="84"/>
                </a:lnTo>
                <a:lnTo>
                  <a:pt x="102" y="84"/>
                </a:lnTo>
                <a:lnTo>
                  <a:pt x="104" y="88"/>
                </a:lnTo>
                <a:lnTo>
                  <a:pt x="104" y="88"/>
                </a:lnTo>
                <a:lnTo>
                  <a:pt x="104" y="90"/>
                </a:lnTo>
                <a:lnTo>
                  <a:pt x="102" y="90"/>
                </a:lnTo>
                <a:lnTo>
                  <a:pt x="102" y="92"/>
                </a:lnTo>
                <a:lnTo>
                  <a:pt x="100" y="92"/>
                </a:lnTo>
                <a:lnTo>
                  <a:pt x="102" y="94"/>
                </a:lnTo>
                <a:lnTo>
                  <a:pt x="102" y="96"/>
                </a:lnTo>
                <a:lnTo>
                  <a:pt x="102" y="96"/>
                </a:lnTo>
                <a:lnTo>
                  <a:pt x="102" y="96"/>
                </a:lnTo>
                <a:lnTo>
                  <a:pt x="102" y="96"/>
                </a:lnTo>
                <a:lnTo>
                  <a:pt x="102" y="96"/>
                </a:lnTo>
                <a:lnTo>
                  <a:pt x="94" y="104"/>
                </a:lnTo>
                <a:lnTo>
                  <a:pt x="90" y="108"/>
                </a:lnTo>
                <a:lnTo>
                  <a:pt x="86" y="112"/>
                </a:lnTo>
                <a:lnTo>
                  <a:pt x="86" y="114"/>
                </a:lnTo>
                <a:lnTo>
                  <a:pt x="84" y="114"/>
                </a:lnTo>
                <a:lnTo>
                  <a:pt x="84" y="114"/>
                </a:lnTo>
                <a:lnTo>
                  <a:pt x="84" y="114"/>
                </a:lnTo>
                <a:lnTo>
                  <a:pt x="84" y="114"/>
                </a:lnTo>
                <a:lnTo>
                  <a:pt x="82" y="112"/>
                </a:lnTo>
                <a:lnTo>
                  <a:pt x="82" y="112"/>
                </a:lnTo>
                <a:lnTo>
                  <a:pt x="82" y="112"/>
                </a:lnTo>
                <a:lnTo>
                  <a:pt x="82" y="112"/>
                </a:lnTo>
                <a:lnTo>
                  <a:pt x="82" y="112"/>
                </a:lnTo>
                <a:lnTo>
                  <a:pt x="80" y="112"/>
                </a:lnTo>
                <a:lnTo>
                  <a:pt x="80" y="112"/>
                </a:lnTo>
                <a:lnTo>
                  <a:pt x="78" y="112"/>
                </a:lnTo>
                <a:lnTo>
                  <a:pt x="78" y="112"/>
                </a:lnTo>
                <a:lnTo>
                  <a:pt x="78" y="112"/>
                </a:lnTo>
                <a:lnTo>
                  <a:pt x="76" y="112"/>
                </a:lnTo>
                <a:lnTo>
                  <a:pt x="74" y="112"/>
                </a:lnTo>
                <a:lnTo>
                  <a:pt x="74" y="112"/>
                </a:lnTo>
                <a:lnTo>
                  <a:pt x="74" y="112"/>
                </a:lnTo>
                <a:lnTo>
                  <a:pt x="72" y="112"/>
                </a:lnTo>
                <a:lnTo>
                  <a:pt x="72" y="112"/>
                </a:lnTo>
                <a:lnTo>
                  <a:pt x="72" y="112"/>
                </a:lnTo>
                <a:lnTo>
                  <a:pt x="72" y="112"/>
                </a:lnTo>
                <a:lnTo>
                  <a:pt x="70" y="112"/>
                </a:lnTo>
                <a:lnTo>
                  <a:pt x="66" y="112"/>
                </a:lnTo>
                <a:lnTo>
                  <a:pt x="66" y="110"/>
                </a:lnTo>
                <a:lnTo>
                  <a:pt x="64" y="110"/>
                </a:lnTo>
                <a:lnTo>
                  <a:pt x="64" y="110"/>
                </a:lnTo>
                <a:lnTo>
                  <a:pt x="64" y="110"/>
                </a:lnTo>
                <a:lnTo>
                  <a:pt x="62" y="110"/>
                </a:lnTo>
                <a:lnTo>
                  <a:pt x="62" y="110"/>
                </a:lnTo>
                <a:lnTo>
                  <a:pt x="58" y="110"/>
                </a:lnTo>
                <a:lnTo>
                  <a:pt x="56" y="110"/>
                </a:lnTo>
                <a:lnTo>
                  <a:pt x="56" y="110"/>
                </a:lnTo>
                <a:lnTo>
                  <a:pt x="56" y="108"/>
                </a:lnTo>
                <a:lnTo>
                  <a:pt x="56" y="108"/>
                </a:lnTo>
                <a:lnTo>
                  <a:pt x="54" y="108"/>
                </a:lnTo>
                <a:lnTo>
                  <a:pt x="54" y="108"/>
                </a:lnTo>
                <a:lnTo>
                  <a:pt x="54" y="108"/>
                </a:lnTo>
                <a:lnTo>
                  <a:pt x="54" y="108"/>
                </a:lnTo>
                <a:lnTo>
                  <a:pt x="54" y="108"/>
                </a:lnTo>
                <a:lnTo>
                  <a:pt x="52" y="108"/>
                </a:lnTo>
                <a:lnTo>
                  <a:pt x="52" y="108"/>
                </a:lnTo>
                <a:lnTo>
                  <a:pt x="52" y="106"/>
                </a:lnTo>
                <a:lnTo>
                  <a:pt x="52" y="106"/>
                </a:lnTo>
                <a:lnTo>
                  <a:pt x="52" y="106"/>
                </a:lnTo>
                <a:lnTo>
                  <a:pt x="52" y="106"/>
                </a:lnTo>
                <a:lnTo>
                  <a:pt x="52" y="106"/>
                </a:lnTo>
                <a:lnTo>
                  <a:pt x="52" y="104"/>
                </a:lnTo>
                <a:lnTo>
                  <a:pt x="52" y="104"/>
                </a:lnTo>
                <a:lnTo>
                  <a:pt x="52" y="104"/>
                </a:lnTo>
                <a:lnTo>
                  <a:pt x="52" y="104"/>
                </a:lnTo>
                <a:lnTo>
                  <a:pt x="50" y="104"/>
                </a:lnTo>
                <a:lnTo>
                  <a:pt x="50" y="102"/>
                </a:lnTo>
                <a:lnTo>
                  <a:pt x="46" y="102"/>
                </a:lnTo>
                <a:lnTo>
                  <a:pt x="46" y="100"/>
                </a:lnTo>
                <a:lnTo>
                  <a:pt x="46" y="102"/>
                </a:lnTo>
                <a:lnTo>
                  <a:pt x="44" y="102"/>
                </a:lnTo>
                <a:lnTo>
                  <a:pt x="44" y="102"/>
                </a:lnTo>
                <a:lnTo>
                  <a:pt x="44" y="100"/>
                </a:lnTo>
                <a:lnTo>
                  <a:pt x="44" y="100"/>
                </a:lnTo>
                <a:lnTo>
                  <a:pt x="42" y="100"/>
                </a:lnTo>
                <a:lnTo>
                  <a:pt x="42" y="100"/>
                </a:lnTo>
                <a:lnTo>
                  <a:pt x="42" y="100"/>
                </a:lnTo>
                <a:lnTo>
                  <a:pt x="40" y="100"/>
                </a:lnTo>
                <a:lnTo>
                  <a:pt x="40" y="100"/>
                </a:lnTo>
                <a:lnTo>
                  <a:pt x="38" y="100"/>
                </a:lnTo>
                <a:lnTo>
                  <a:pt x="38" y="100"/>
                </a:lnTo>
                <a:lnTo>
                  <a:pt x="38" y="100"/>
                </a:lnTo>
                <a:lnTo>
                  <a:pt x="38" y="100"/>
                </a:lnTo>
                <a:lnTo>
                  <a:pt x="38" y="98"/>
                </a:lnTo>
                <a:lnTo>
                  <a:pt x="36" y="96"/>
                </a:lnTo>
                <a:lnTo>
                  <a:pt x="36" y="96"/>
                </a:lnTo>
                <a:lnTo>
                  <a:pt x="36" y="94"/>
                </a:lnTo>
                <a:lnTo>
                  <a:pt x="34" y="94"/>
                </a:lnTo>
                <a:lnTo>
                  <a:pt x="34" y="92"/>
                </a:lnTo>
                <a:lnTo>
                  <a:pt x="34" y="92"/>
                </a:lnTo>
                <a:lnTo>
                  <a:pt x="34" y="92"/>
                </a:lnTo>
                <a:lnTo>
                  <a:pt x="34" y="90"/>
                </a:lnTo>
                <a:lnTo>
                  <a:pt x="34" y="88"/>
                </a:lnTo>
                <a:lnTo>
                  <a:pt x="34" y="88"/>
                </a:lnTo>
                <a:lnTo>
                  <a:pt x="34" y="86"/>
                </a:lnTo>
                <a:lnTo>
                  <a:pt x="34" y="86"/>
                </a:lnTo>
                <a:lnTo>
                  <a:pt x="34" y="82"/>
                </a:lnTo>
                <a:lnTo>
                  <a:pt x="34" y="82"/>
                </a:lnTo>
                <a:lnTo>
                  <a:pt x="34" y="82"/>
                </a:lnTo>
                <a:lnTo>
                  <a:pt x="32" y="82"/>
                </a:lnTo>
                <a:lnTo>
                  <a:pt x="32" y="82"/>
                </a:lnTo>
                <a:lnTo>
                  <a:pt x="30" y="82"/>
                </a:lnTo>
                <a:lnTo>
                  <a:pt x="30" y="82"/>
                </a:lnTo>
                <a:lnTo>
                  <a:pt x="28" y="82"/>
                </a:lnTo>
                <a:lnTo>
                  <a:pt x="28" y="82"/>
                </a:lnTo>
                <a:lnTo>
                  <a:pt x="28" y="82"/>
                </a:lnTo>
                <a:lnTo>
                  <a:pt x="28" y="82"/>
                </a:lnTo>
                <a:lnTo>
                  <a:pt x="28" y="80"/>
                </a:lnTo>
                <a:lnTo>
                  <a:pt x="28" y="78"/>
                </a:lnTo>
                <a:lnTo>
                  <a:pt x="28" y="78"/>
                </a:lnTo>
                <a:lnTo>
                  <a:pt x="28" y="78"/>
                </a:lnTo>
                <a:lnTo>
                  <a:pt x="28" y="76"/>
                </a:lnTo>
                <a:lnTo>
                  <a:pt x="28" y="76"/>
                </a:lnTo>
                <a:lnTo>
                  <a:pt x="26" y="74"/>
                </a:lnTo>
                <a:lnTo>
                  <a:pt x="24" y="74"/>
                </a:lnTo>
                <a:lnTo>
                  <a:pt x="20" y="72"/>
                </a:lnTo>
                <a:lnTo>
                  <a:pt x="20" y="72"/>
                </a:lnTo>
                <a:lnTo>
                  <a:pt x="20" y="72"/>
                </a:lnTo>
                <a:lnTo>
                  <a:pt x="18" y="72"/>
                </a:lnTo>
                <a:lnTo>
                  <a:pt x="18" y="70"/>
                </a:lnTo>
                <a:lnTo>
                  <a:pt x="18" y="70"/>
                </a:lnTo>
                <a:lnTo>
                  <a:pt x="18" y="70"/>
                </a:lnTo>
                <a:lnTo>
                  <a:pt x="18" y="70"/>
                </a:lnTo>
                <a:lnTo>
                  <a:pt x="16" y="68"/>
                </a:lnTo>
                <a:lnTo>
                  <a:pt x="16" y="68"/>
                </a:lnTo>
                <a:lnTo>
                  <a:pt x="14" y="66"/>
                </a:lnTo>
                <a:lnTo>
                  <a:pt x="14" y="66"/>
                </a:lnTo>
                <a:lnTo>
                  <a:pt x="14" y="66"/>
                </a:lnTo>
                <a:lnTo>
                  <a:pt x="12" y="66"/>
                </a:lnTo>
                <a:lnTo>
                  <a:pt x="12" y="66"/>
                </a:lnTo>
                <a:lnTo>
                  <a:pt x="12" y="64"/>
                </a:lnTo>
                <a:lnTo>
                  <a:pt x="12" y="62"/>
                </a:lnTo>
                <a:lnTo>
                  <a:pt x="10" y="60"/>
                </a:lnTo>
                <a:lnTo>
                  <a:pt x="10" y="60"/>
                </a:lnTo>
                <a:lnTo>
                  <a:pt x="10" y="58"/>
                </a:lnTo>
                <a:lnTo>
                  <a:pt x="10" y="58"/>
                </a:lnTo>
                <a:lnTo>
                  <a:pt x="10" y="58"/>
                </a:lnTo>
                <a:lnTo>
                  <a:pt x="10" y="56"/>
                </a:lnTo>
                <a:lnTo>
                  <a:pt x="10" y="56"/>
                </a:lnTo>
                <a:lnTo>
                  <a:pt x="10" y="56"/>
                </a:lnTo>
                <a:lnTo>
                  <a:pt x="10" y="56"/>
                </a:lnTo>
                <a:lnTo>
                  <a:pt x="8" y="54"/>
                </a:lnTo>
                <a:lnTo>
                  <a:pt x="8" y="52"/>
                </a:lnTo>
                <a:lnTo>
                  <a:pt x="6" y="50"/>
                </a:lnTo>
                <a:lnTo>
                  <a:pt x="6" y="50"/>
                </a:lnTo>
                <a:lnTo>
                  <a:pt x="6" y="48"/>
                </a:lnTo>
                <a:lnTo>
                  <a:pt x="4" y="48"/>
                </a:lnTo>
                <a:lnTo>
                  <a:pt x="4" y="46"/>
                </a:lnTo>
                <a:lnTo>
                  <a:pt x="4" y="46"/>
                </a:lnTo>
                <a:lnTo>
                  <a:pt x="4" y="46"/>
                </a:lnTo>
                <a:lnTo>
                  <a:pt x="4" y="46"/>
                </a:lnTo>
                <a:lnTo>
                  <a:pt x="4" y="44"/>
                </a:lnTo>
                <a:lnTo>
                  <a:pt x="2" y="42"/>
                </a:lnTo>
                <a:lnTo>
                  <a:pt x="2" y="42"/>
                </a:lnTo>
                <a:lnTo>
                  <a:pt x="2" y="42"/>
                </a:lnTo>
                <a:lnTo>
                  <a:pt x="0" y="40"/>
                </a:lnTo>
                <a:lnTo>
                  <a:pt x="0" y="40"/>
                </a:lnTo>
                <a:lnTo>
                  <a:pt x="0" y="38"/>
                </a:lnTo>
                <a:lnTo>
                  <a:pt x="0" y="38"/>
                </a:lnTo>
                <a:lnTo>
                  <a:pt x="0" y="38"/>
                </a:lnTo>
                <a:lnTo>
                  <a:pt x="2" y="38"/>
                </a:lnTo>
                <a:lnTo>
                  <a:pt x="2" y="38"/>
                </a:lnTo>
                <a:lnTo>
                  <a:pt x="2" y="38"/>
                </a:lnTo>
                <a:lnTo>
                  <a:pt x="4" y="38"/>
                </a:lnTo>
                <a:lnTo>
                  <a:pt x="4" y="38"/>
                </a:lnTo>
                <a:lnTo>
                  <a:pt x="6" y="38"/>
                </a:lnTo>
                <a:lnTo>
                  <a:pt x="6" y="38"/>
                </a:lnTo>
                <a:lnTo>
                  <a:pt x="6" y="38"/>
                </a:lnTo>
                <a:lnTo>
                  <a:pt x="8" y="38"/>
                </a:lnTo>
                <a:lnTo>
                  <a:pt x="10" y="40"/>
                </a:lnTo>
                <a:lnTo>
                  <a:pt x="8" y="40"/>
                </a:lnTo>
                <a:lnTo>
                  <a:pt x="10" y="40"/>
                </a:lnTo>
                <a:lnTo>
                  <a:pt x="10" y="40"/>
                </a:lnTo>
                <a:lnTo>
                  <a:pt x="10" y="40"/>
                </a:lnTo>
                <a:lnTo>
                  <a:pt x="12" y="40"/>
                </a:lnTo>
                <a:lnTo>
                  <a:pt x="14" y="40"/>
                </a:lnTo>
                <a:lnTo>
                  <a:pt x="14" y="38"/>
                </a:lnTo>
                <a:lnTo>
                  <a:pt x="14" y="38"/>
                </a:lnTo>
                <a:lnTo>
                  <a:pt x="16" y="40"/>
                </a:lnTo>
                <a:lnTo>
                  <a:pt x="18" y="40"/>
                </a:lnTo>
                <a:lnTo>
                  <a:pt x="20" y="40"/>
                </a:lnTo>
                <a:lnTo>
                  <a:pt x="20" y="42"/>
                </a:lnTo>
                <a:lnTo>
                  <a:pt x="22" y="42"/>
                </a:lnTo>
                <a:lnTo>
                  <a:pt x="22" y="42"/>
                </a:lnTo>
                <a:lnTo>
                  <a:pt x="22" y="42"/>
                </a:lnTo>
                <a:lnTo>
                  <a:pt x="24" y="40"/>
                </a:lnTo>
                <a:lnTo>
                  <a:pt x="24" y="40"/>
                </a:lnTo>
                <a:lnTo>
                  <a:pt x="24" y="40"/>
                </a:lnTo>
                <a:lnTo>
                  <a:pt x="26" y="40"/>
                </a:lnTo>
                <a:lnTo>
                  <a:pt x="26" y="40"/>
                </a:lnTo>
                <a:lnTo>
                  <a:pt x="28" y="38"/>
                </a:lnTo>
                <a:lnTo>
                  <a:pt x="28" y="38"/>
                </a:lnTo>
                <a:lnTo>
                  <a:pt x="32" y="34"/>
                </a:lnTo>
                <a:lnTo>
                  <a:pt x="34" y="30"/>
                </a:lnTo>
                <a:lnTo>
                  <a:pt x="36" y="30"/>
                </a:lnTo>
                <a:lnTo>
                  <a:pt x="36" y="28"/>
                </a:lnTo>
                <a:lnTo>
                  <a:pt x="36" y="26"/>
                </a:lnTo>
                <a:lnTo>
                  <a:pt x="38" y="24"/>
                </a:lnTo>
                <a:lnTo>
                  <a:pt x="38" y="24"/>
                </a:lnTo>
                <a:lnTo>
                  <a:pt x="42" y="22"/>
                </a:lnTo>
                <a:lnTo>
                  <a:pt x="42" y="20"/>
                </a:lnTo>
                <a:lnTo>
                  <a:pt x="44" y="20"/>
                </a:lnTo>
                <a:lnTo>
                  <a:pt x="50" y="18"/>
                </a:lnTo>
                <a:lnTo>
                  <a:pt x="52" y="16"/>
                </a:lnTo>
                <a:lnTo>
                  <a:pt x="54" y="16"/>
                </a:lnTo>
                <a:lnTo>
                  <a:pt x="54" y="14"/>
                </a:lnTo>
                <a:lnTo>
                  <a:pt x="54" y="14"/>
                </a:lnTo>
                <a:lnTo>
                  <a:pt x="54" y="12"/>
                </a:lnTo>
                <a:lnTo>
                  <a:pt x="54" y="12"/>
                </a:lnTo>
                <a:lnTo>
                  <a:pt x="54" y="10"/>
                </a:lnTo>
                <a:lnTo>
                  <a:pt x="54" y="8"/>
                </a:lnTo>
                <a:lnTo>
                  <a:pt x="54" y="8"/>
                </a:lnTo>
                <a:lnTo>
                  <a:pt x="54" y="6"/>
                </a:lnTo>
                <a:lnTo>
                  <a:pt x="56" y="6"/>
                </a:lnTo>
                <a:lnTo>
                  <a:pt x="56" y="6"/>
                </a:lnTo>
                <a:lnTo>
                  <a:pt x="58" y="6"/>
                </a:lnTo>
                <a:lnTo>
                  <a:pt x="60" y="4"/>
                </a:lnTo>
                <a:lnTo>
                  <a:pt x="62" y="2"/>
                </a:lnTo>
                <a:lnTo>
                  <a:pt x="64" y="2"/>
                </a:lnTo>
                <a:lnTo>
                  <a:pt x="64" y="2"/>
                </a:lnTo>
                <a:lnTo>
                  <a:pt x="66" y="2"/>
                </a:lnTo>
                <a:lnTo>
                  <a:pt x="66" y="2"/>
                </a:lnTo>
                <a:lnTo>
                  <a:pt x="66" y="2"/>
                </a:lnTo>
                <a:lnTo>
                  <a:pt x="68" y="2"/>
                </a:lnTo>
                <a:lnTo>
                  <a:pt x="68" y="0"/>
                </a:lnTo>
                <a:lnTo>
                  <a:pt x="74" y="2"/>
                </a:lnTo>
                <a:lnTo>
                  <a:pt x="74" y="2"/>
                </a:lnTo>
                <a:lnTo>
                  <a:pt x="74" y="2"/>
                </a:lnTo>
                <a:lnTo>
                  <a:pt x="76" y="2"/>
                </a:lnTo>
                <a:lnTo>
                  <a:pt x="76" y="2"/>
                </a:lnTo>
                <a:lnTo>
                  <a:pt x="76" y="2"/>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2" name="Freeform 48"/>
          <p:cNvSpPr>
            <a:spLocks/>
          </p:cNvSpPr>
          <p:nvPr/>
        </p:nvSpPr>
        <p:spPr bwMode="auto">
          <a:xfrm>
            <a:off x="5070475" y="3849688"/>
            <a:ext cx="276225" cy="260350"/>
          </a:xfrm>
          <a:custGeom>
            <a:avLst/>
            <a:gdLst/>
            <a:ahLst/>
            <a:cxnLst>
              <a:cxn ang="0">
                <a:pos x="166" y="22"/>
              </a:cxn>
              <a:cxn ang="0">
                <a:pos x="168" y="30"/>
              </a:cxn>
              <a:cxn ang="0">
                <a:pos x="174" y="38"/>
              </a:cxn>
              <a:cxn ang="0">
                <a:pos x="170" y="42"/>
              </a:cxn>
              <a:cxn ang="0">
                <a:pos x="168" y="52"/>
              </a:cxn>
              <a:cxn ang="0">
                <a:pos x="166" y="64"/>
              </a:cxn>
              <a:cxn ang="0">
                <a:pos x="170" y="70"/>
              </a:cxn>
              <a:cxn ang="0">
                <a:pos x="162" y="76"/>
              </a:cxn>
              <a:cxn ang="0">
                <a:pos x="162" y="82"/>
              </a:cxn>
              <a:cxn ang="0">
                <a:pos x="158" y="90"/>
              </a:cxn>
              <a:cxn ang="0">
                <a:pos x="162" y="98"/>
              </a:cxn>
              <a:cxn ang="0">
                <a:pos x="144" y="104"/>
              </a:cxn>
              <a:cxn ang="0">
                <a:pos x="132" y="108"/>
              </a:cxn>
              <a:cxn ang="0">
                <a:pos x="120" y="116"/>
              </a:cxn>
              <a:cxn ang="0">
                <a:pos x="120" y="124"/>
              </a:cxn>
              <a:cxn ang="0">
                <a:pos x="108" y="124"/>
              </a:cxn>
              <a:cxn ang="0">
                <a:pos x="100" y="134"/>
              </a:cxn>
              <a:cxn ang="0">
                <a:pos x="84" y="146"/>
              </a:cxn>
              <a:cxn ang="0">
                <a:pos x="70" y="162"/>
              </a:cxn>
              <a:cxn ang="0">
                <a:pos x="60" y="160"/>
              </a:cxn>
              <a:cxn ang="0">
                <a:pos x="52" y="160"/>
              </a:cxn>
              <a:cxn ang="0">
                <a:pos x="44" y="156"/>
              </a:cxn>
              <a:cxn ang="0">
                <a:pos x="38" y="154"/>
              </a:cxn>
              <a:cxn ang="0">
                <a:pos x="20" y="156"/>
              </a:cxn>
              <a:cxn ang="0">
                <a:pos x="2" y="136"/>
              </a:cxn>
              <a:cxn ang="0">
                <a:pos x="0" y="112"/>
              </a:cxn>
              <a:cxn ang="0">
                <a:pos x="2" y="86"/>
              </a:cxn>
              <a:cxn ang="0">
                <a:pos x="30" y="78"/>
              </a:cxn>
              <a:cxn ang="0">
                <a:pos x="32" y="68"/>
              </a:cxn>
              <a:cxn ang="0">
                <a:pos x="32" y="54"/>
              </a:cxn>
              <a:cxn ang="0">
                <a:pos x="34" y="44"/>
              </a:cxn>
              <a:cxn ang="0">
                <a:pos x="38" y="54"/>
              </a:cxn>
              <a:cxn ang="0">
                <a:pos x="48" y="50"/>
              </a:cxn>
              <a:cxn ang="0">
                <a:pos x="52" y="56"/>
              </a:cxn>
              <a:cxn ang="0">
                <a:pos x="66" y="62"/>
              </a:cxn>
              <a:cxn ang="0">
                <a:pos x="74" y="60"/>
              </a:cxn>
              <a:cxn ang="0">
                <a:pos x="78" y="60"/>
              </a:cxn>
              <a:cxn ang="0">
                <a:pos x="82" y="66"/>
              </a:cxn>
              <a:cxn ang="0">
                <a:pos x="86" y="68"/>
              </a:cxn>
              <a:cxn ang="0">
                <a:pos x="94" y="70"/>
              </a:cxn>
              <a:cxn ang="0">
                <a:pos x="98" y="78"/>
              </a:cxn>
              <a:cxn ang="0">
                <a:pos x="104" y="86"/>
              </a:cxn>
              <a:cxn ang="0">
                <a:pos x="112" y="84"/>
              </a:cxn>
              <a:cxn ang="0">
                <a:pos x="116" y="86"/>
              </a:cxn>
              <a:cxn ang="0">
                <a:pos x="110" y="66"/>
              </a:cxn>
              <a:cxn ang="0">
                <a:pos x="106" y="68"/>
              </a:cxn>
              <a:cxn ang="0">
                <a:pos x="100" y="62"/>
              </a:cxn>
              <a:cxn ang="0">
                <a:pos x="94" y="56"/>
              </a:cxn>
              <a:cxn ang="0">
                <a:pos x="98" y="44"/>
              </a:cxn>
              <a:cxn ang="0">
                <a:pos x="100" y="28"/>
              </a:cxn>
              <a:cxn ang="0">
                <a:pos x="96" y="18"/>
              </a:cxn>
              <a:cxn ang="0">
                <a:pos x="102" y="12"/>
              </a:cxn>
              <a:cxn ang="0">
                <a:pos x="104" y="4"/>
              </a:cxn>
              <a:cxn ang="0">
                <a:pos x="118" y="2"/>
              </a:cxn>
              <a:cxn ang="0">
                <a:pos x="132" y="2"/>
              </a:cxn>
              <a:cxn ang="0">
                <a:pos x="138" y="6"/>
              </a:cxn>
              <a:cxn ang="0">
                <a:pos x="144" y="12"/>
              </a:cxn>
              <a:cxn ang="0">
                <a:pos x="148" y="14"/>
              </a:cxn>
              <a:cxn ang="0">
                <a:pos x="154" y="16"/>
              </a:cxn>
              <a:cxn ang="0">
                <a:pos x="162" y="20"/>
              </a:cxn>
            </a:cxnLst>
            <a:rect l="0" t="0" r="r" b="b"/>
            <a:pathLst>
              <a:path w="174" h="164">
                <a:moveTo>
                  <a:pt x="162" y="20"/>
                </a:moveTo>
                <a:lnTo>
                  <a:pt x="162" y="20"/>
                </a:lnTo>
                <a:lnTo>
                  <a:pt x="162" y="20"/>
                </a:lnTo>
                <a:lnTo>
                  <a:pt x="162" y="20"/>
                </a:lnTo>
                <a:lnTo>
                  <a:pt x="164" y="24"/>
                </a:lnTo>
                <a:lnTo>
                  <a:pt x="164" y="24"/>
                </a:lnTo>
                <a:lnTo>
                  <a:pt x="164" y="24"/>
                </a:lnTo>
                <a:lnTo>
                  <a:pt x="166" y="24"/>
                </a:lnTo>
                <a:lnTo>
                  <a:pt x="166" y="22"/>
                </a:lnTo>
                <a:lnTo>
                  <a:pt x="166" y="22"/>
                </a:lnTo>
                <a:lnTo>
                  <a:pt x="166" y="24"/>
                </a:lnTo>
                <a:lnTo>
                  <a:pt x="166" y="24"/>
                </a:lnTo>
                <a:lnTo>
                  <a:pt x="166" y="24"/>
                </a:lnTo>
                <a:lnTo>
                  <a:pt x="166" y="24"/>
                </a:lnTo>
                <a:lnTo>
                  <a:pt x="166" y="26"/>
                </a:lnTo>
                <a:lnTo>
                  <a:pt x="168" y="26"/>
                </a:lnTo>
                <a:lnTo>
                  <a:pt x="168" y="26"/>
                </a:lnTo>
                <a:lnTo>
                  <a:pt x="168" y="28"/>
                </a:lnTo>
                <a:lnTo>
                  <a:pt x="168" y="30"/>
                </a:lnTo>
                <a:lnTo>
                  <a:pt x="168" y="30"/>
                </a:lnTo>
                <a:lnTo>
                  <a:pt x="170" y="32"/>
                </a:lnTo>
                <a:lnTo>
                  <a:pt x="172" y="32"/>
                </a:lnTo>
                <a:lnTo>
                  <a:pt x="172" y="34"/>
                </a:lnTo>
                <a:lnTo>
                  <a:pt x="172" y="34"/>
                </a:lnTo>
                <a:lnTo>
                  <a:pt x="172" y="34"/>
                </a:lnTo>
                <a:lnTo>
                  <a:pt x="172" y="34"/>
                </a:lnTo>
                <a:lnTo>
                  <a:pt x="172" y="36"/>
                </a:lnTo>
                <a:lnTo>
                  <a:pt x="172" y="36"/>
                </a:lnTo>
                <a:lnTo>
                  <a:pt x="172" y="38"/>
                </a:lnTo>
                <a:lnTo>
                  <a:pt x="174" y="38"/>
                </a:lnTo>
                <a:lnTo>
                  <a:pt x="174" y="38"/>
                </a:lnTo>
                <a:lnTo>
                  <a:pt x="174" y="40"/>
                </a:lnTo>
                <a:lnTo>
                  <a:pt x="174" y="40"/>
                </a:lnTo>
                <a:lnTo>
                  <a:pt x="172" y="40"/>
                </a:lnTo>
                <a:lnTo>
                  <a:pt x="172" y="40"/>
                </a:lnTo>
                <a:lnTo>
                  <a:pt x="172" y="42"/>
                </a:lnTo>
                <a:lnTo>
                  <a:pt x="170" y="42"/>
                </a:lnTo>
                <a:lnTo>
                  <a:pt x="170" y="42"/>
                </a:lnTo>
                <a:lnTo>
                  <a:pt x="170" y="42"/>
                </a:lnTo>
                <a:lnTo>
                  <a:pt x="170" y="42"/>
                </a:lnTo>
                <a:lnTo>
                  <a:pt x="168" y="42"/>
                </a:lnTo>
                <a:lnTo>
                  <a:pt x="168" y="44"/>
                </a:lnTo>
                <a:lnTo>
                  <a:pt x="166" y="44"/>
                </a:lnTo>
                <a:lnTo>
                  <a:pt x="166" y="44"/>
                </a:lnTo>
                <a:lnTo>
                  <a:pt x="168" y="48"/>
                </a:lnTo>
                <a:lnTo>
                  <a:pt x="168" y="48"/>
                </a:lnTo>
                <a:lnTo>
                  <a:pt x="168" y="48"/>
                </a:lnTo>
                <a:lnTo>
                  <a:pt x="168" y="50"/>
                </a:lnTo>
                <a:lnTo>
                  <a:pt x="168" y="50"/>
                </a:lnTo>
                <a:lnTo>
                  <a:pt x="168" y="52"/>
                </a:lnTo>
                <a:lnTo>
                  <a:pt x="166" y="52"/>
                </a:lnTo>
                <a:lnTo>
                  <a:pt x="166" y="52"/>
                </a:lnTo>
                <a:lnTo>
                  <a:pt x="166" y="54"/>
                </a:lnTo>
                <a:lnTo>
                  <a:pt x="166" y="56"/>
                </a:lnTo>
                <a:lnTo>
                  <a:pt x="168" y="56"/>
                </a:lnTo>
                <a:lnTo>
                  <a:pt x="168" y="56"/>
                </a:lnTo>
                <a:lnTo>
                  <a:pt x="168" y="58"/>
                </a:lnTo>
                <a:lnTo>
                  <a:pt x="168" y="62"/>
                </a:lnTo>
                <a:lnTo>
                  <a:pt x="166" y="62"/>
                </a:lnTo>
                <a:lnTo>
                  <a:pt x="166" y="64"/>
                </a:lnTo>
                <a:lnTo>
                  <a:pt x="166" y="64"/>
                </a:lnTo>
                <a:lnTo>
                  <a:pt x="168" y="68"/>
                </a:lnTo>
                <a:lnTo>
                  <a:pt x="168" y="68"/>
                </a:lnTo>
                <a:lnTo>
                  <a:pt x="168" y="68"/>
                </a:lnTo>
                <a:lnTo>
                  <a:pt x="168" y="68"/>
                </a:lnTo>
                <a:lnTo>
                  <a:pt x="168" y="68"/>
                </a:lnTo>
                <a:lnTo>
                  <a:pt x="170" y="68"/>
                </a:lnTo>
                <a:lnTo>
                  <a:pt x="170" y="68"/>
                </a:lnTo>
                <a:lnTo>
                  <a:pt x="170" y="68"/>
                </a:lnTo>
                <a:lnTo>
                  <a:pt x="170" y="70"/>
                </a:lnTo>
                <a:lnTo>
                  <a:pt x="170" y="70"/>
                </a:lnTo>
                <a:lnTo>
                  <a:pt x="170" y="70"/>
                </a:lnTo>
                <a:lnTo>
                  <a:pt x="170" y="70"/>
                </a:lnTo>
                <a:lnTo>
                  <a:pt x="168" y="72"/>
                </a:lnTo>
                <a:lnTo>
                  <a:pt x="166" y="72"/>
                </a:lnTo>
                <a:lnTo>
                  <a:pt x="164" y="72"/>
                </a:lnTo>
                <a:lnTo>
                  <a:pt x="164" y="72"/>
                </a:lnTo>
                <a:lnTo>
                  <a:pt x="164" y="72"/>
                </a:lnTo>
                <a:lnTo>
                  <a:pt x="162" y="72"/>
                </a:lnTo>
                <a:lnTo>
                  <a:pt x="162" y="76"/>
                </a:lnTo>
                <a:lnTo>
                  <a:pt x="162" y="76"/>
                </a:lnTo>
                <a:lnTo>
                  <a:pt x="162" y="78"/>
                </a:lnTo>
                <a:lnTo>
                  <a:pt x="162" y="78"/>
                </a:lnTo>
                <a:lnTo>
                  <a:pt x="162" y="78"/>
                </a:lnTo>
                <a:lnTo>
                  <a:pt x="162" y="78"/>
                </a:lnTo>
                <a:lnTo>
                  <a:pt x="162" y="80"/>
                </a:lnTo>
                <a:lnTo>
                  <a:pt x="162" y="80"/>
                </a:lnTo>
                <a:lnTo>
                  <a:pt x="162" y="80"/>
                </a:lnTo>
                <a:lnTo>
                  <a:pt x="162" y="82"/>
                </a:lnTo>
                <a:lnTo>
                  <a:pt x="162" y="82"/>
                </a:lnTo>
                <a:lnTo>
                  <a:pt x="162" y="84"/>
                </a:lnTo>
                <a:lnTo>
                  <a:pt x="160" y="86"/>
                </a:lnTo>
                <a:lnTo>
                  <a:pt x="160" y="86"/>
                </a:lnTo>
                <a:lnTo>
                  <a:pt x="160" y="88"/>
                </a:lnTo>
                <a:lnTo>
                  <a:pt x="158" y="88"/>
                </a:lnTo>
                <a:lnTo>
                  <a:pt x="158" y="88"/>
                </a:lnTo>
                <a:lnTo>
                  <a:pt x="158" y="88"/>
                </a:lnTo>
                <a:lnTo>
                  <a:pt x="156" y="90"/>
                </a:lnTo>
                <a:lnTo>
                  <a:pt x="158" y="90"/>
                </a:lnTo>
                <a:lnTo>
                  <a:pt x="158" y="90"/>
                </a:lnTo>
                <a:lnTo>
                  <a:pt x="158" y="90"/>
                </a:lnTo>
                <a:lnTo>
                  <a:pt x="160" y="92"/>
                </a:lnTo>
                <a:lnTo>
                  <a:pt x="160" y="94"/>
                </a:lnTo>
                <a:lnTo>
                  <a:pt x="162" y="94"/>
                </a:lnTo>
                <a:lnTo>
                  <a:pt x="162" y="96"/>
                </a:lnTo>
                <a:lnTo>
                  <a:pt x="164" y="94"/>
                </a:lnTo>
                <a:lnTo>
                  <a:pt x="164" y="96"/>
                </a:lnTo>
                <a:lnTo>
                  <a:pt x="164" y="96"/>
                </a:lnTo>
                <a:lnTo>
                  <a:pt x="164" y="96"/>
                </a:lnTo>
                <a:lnTo>
                  <a:pt x="162" y="98"/>
                </a:lnTo>
                <a:lnTo>
                  <a:pt x="152" y="102"/>
                </a:lnTo>
                <a:lnTo>
                  <a:pt x="152" y="102"/>
                </a:lnTo>
                <a:lnTo>
                  <a:pt x="150" y="102"/>
                </a:lnTo>
                <a:lnTo>
                  <a:pt x="148" y="102"/>
                </a:lnTo>
                <a:lnTo>
                  <a:pt x="146" y="104"/>
                </a:lnTo>
                <a:lnTo>
                  <a:pt x="144" y="104"/>
                </a:lnTo>
                <a:lnTo>
                  <a:pt x="144" y="104"/>
                </a:lnTo>
                <a:lnTo>
                  <a:pt x="144" y="104"/>
                </a:lnTo>
                <a:lnTo>
                  <a:pt x="144" y="104"/>
                </a:lnTo>
                <a:lnTo>
                  <a:pt x="144" y="104"/>
                </a:lnTo>
                <a:lnTo>
                  <a:pt x="142" y="104"/>
                </a:lnTo>
                <a:lnTo>
                  <a:pt x="142" y="104"/>
                </a:lnTo>
                <a:lnTo>
                  <a:pt x="140" y="106"/>
                </a:lnTo>
                <a:lnTo>
                  <a:pt x="140" y="106"/>
                </a:lnTo>
                <a:lnTo>
                  <a:pt x="138" y="106"/>
                </a:lnTo>
                <a:lnTo>
                  <a:pt x="138" y="106"/>
                </a:lnTo>
                <a:lnTo>
                  <a:pt x="136" y="108"/>
                </a:lnTo>
                <a:lnTo>
                  <a:pt x="134" y="108"/>
                </a:lnTo>
                <a:lnTo>
                  <a:pt x="134" y="108"/>
                </a:lnTo>
                <a:lnTo>
                  <a:pt x="132" y="108"/>
                </a:lnTo>
                <a:lnTo>
                  <a:pt x="130" y="108"/>
                </a:lnTo>
                <a:lnTo>
                  <a:pt x="128" y="108"/>
                </a:lnTo>
                <a:lnTo>
                  <a:pt x="126" y="110"/>
                </a:lnTo>
                <a:lnTo>
                  <a:pt x="124" y="110"/>
                </a:lnTo>
                <a:lnTo>
                  <a:pt x="124" y="110"/>
                </a:lnTo>
                <a:lnTo>
                  <a:pt x="122" y="112"/>
                </a:lnTo>
                <a:lnTo>
                  <a:pt x="120" y="112"/>
                </a:lnTo>
                <a:lnTo>
                  <a:pt x="120" y="114"/>
                </a:lnTo>
                <a:lnTo>
                  <a:pt x="120" y="114"/>
                </a:lnTo>
                <a:lnTo>
                  <a:pt x="120" y="116"/>
                </a:lnTo>
                <a:lnTo>
                  <a:pt x="120" y="116"/>
                </a:lnTo>
                <a:lnTo>
                  <a:pt x="122" y="118"/>
                </a:lnTo>
                <a:lnTo>
                  <a:pt x="122" y="118"/>
                </a:lnTo>
                <a:lnTo>
                  <a:pt x="122" y="118"/>
                </a:lnTo>
                <a:lnTo>
                  <a:pt x="122" y="120"/>
                </a:lnTo>
                <a:lnTo>
                  <a:pt x="122" y="122"/>
                </a:lnTo>
                <a:lnTo>
                  <a:pt x="122" y="124"/>
                </a:lnTo>
                <a:lnTo>
                  <a:pt x="122" y="124"/>
                </a:lnTo>
                <a:lnTo>
                  <a:pt x="122" y="124"/>
                </a:lnTo>
                <a:lnTo>
                  <a:pt x="120" y="124"/>
                </a:lnTo>
                <a:lnTo>
                  <a:pt x="120" y="124"/>
                </a:lnTo>
                <a:lnTo>
                  <a:pt x="120" y="124"/>
                </a:lnTo>
                <a:lnTo>
                  <a:pt x="114" y="122"/>
                </a:lnTo>
                <a:lnTo>
                  <a:pt x="114" y="124"/>
                </a:lnTo>
                <a:lnTo>
                  <a:pt x="112" y="124"/>
                </a:lnTo>
                <a:lnTo>
                  <a:pt x="112" y="124"/>
                </a:lnTo>
                <a:lnTo>
                  <a:pt x="112" y="124"/>
                </a:lnTo>
                <a:lnTo>
                  <a:pt x="110" y="124"/>
                </a:lnTo>
                <a:lnTo>
                  <a:pt x="110" y="124"/>
                </a:lnTo>
                <a:lnTo>
                  <a:pt x="108" y="124"/>
                </a:lnTo>
                <a:lnTo>
                  <a:pt x="106" y="126"/>
                </a:lnTo>
                <a:lnTo>
                  <a:pt x="104" y="128"/>
                </a:lnTo>
                <a:lnTo>
                  <a:pt x="102" y="128"/>
                </a:lnTo>
                <a:lnTo>
                  <a:pt x="102" y="128"/>
                </a:lnTo>
                <a:lnTo>
                  <a:pt x="100" y="128"/>
                </a:lnTo>
                <a:lnTo>
                  <a:pt x="100" y="130"/>
                </a:lnTo>
                <a:lnTo>
                  <a:pt x="100" y="130"/>
                </a:lnTo>
                <a:lnTo>
                  <a:pt x="100" y="132"/>
                </a:lnTo>
                <a:lnTo>
                  <a:pt x="100" y="134"/>
                </a:lnTo>
                <a:lnTo>
                  <a:pt x="100" y="134"/>
                </a:lnTo>
                <a:lnTo>
                  <a:pt x="100" y="136"/>
                </a:lnTo>
                <a:lnTo>
                  <a:pt x="100" y="136"/>
                </a:lnTo>
                <a:lnTo>
                  <a:pt x="100" y="138"/>
                </a:lnTo>
                <a:lnTo>
                  <a:pt x="98" y="138"/>
                </a:lnTo>
                <a:lnTo>
                  <a:pt x="96" y="140"/>
                </a:lnTo>
                <a:lnTo>
                  <a:pt x="90" y="142"/>
                </a:lnTo>
                <a:lnTo>
                  <a:pt x="88" y="142"/>
                </a:lnTo>
                <a:lnTo>
                  <a:pt x="88" y="144"/>
                </a:lnTo>
                <a:lnTo>
                  <a:pt x="84" y="146"/>
                </a:lnTo>
                <a:lnTo>
                  <a:pt x="84" y="146"/>
                </a:lnTo>
                <a:lnTo>
                  <a:pt x="82" y="148"/>
                </a:lnTo>
                <a:lnTo>
                  <a:pt x="82" y="150"/>
                </a:lnTo>
                <a:lnTo>
                  <a:pt x="82" y="152"/>
                </a:lnTo>
                <a:lnTo>
                  <a:pt x="80" y="152"/>
                </a:lnTo>
                <a:lnTo>
                  <a:pt x="78" y="156"/>
                </a:lnTo>
                <a:lnTo>
                  <a:pt x="74" y="160"/>
                </a:lnTo>
                <a:lnTo>
                  <a:pt x="74" y="160"/>
                </a:lnTo>
                <a:lnTo>
                  <a:pt x="72" y="162"/>
                </a:lnTo>
                <a:lnTo>
                  <a:pt x="72" y="162"/>
                </a:lnTo>
                <a:lnTo>
                  <a:pt x="70" y="162"/>
                </a:lnTo>
                <a:lnTo>
                  <a:pt x="70" y="162"/>
                </a:lnTo>
                <a:lnTo>
                  <a:pt x="70" y="162"/>
                </a:lnTo>
                <a:lnTo>
                  <a:pt x="68" y="164"/>
                </a:lnTo>
                <a:lnTo>
                  <a:pt x="68" y="164"/>
                </a:lnTo>
                <a:lnTo>
                  <a:pt x="68" y="164"/>
                </a:lnTo>
                <a:lnTo>
                  <a:pt x="66" y="164"/>
                </a:lnTo>
                <a:lnTo>
                  <a:pt x="66" y="162"/>
                </a:lnTo>
                <a:lnTo>
                  <a:pt x="64" y="162"/>
                </a:lnTo>
                <a:lnTo>
                  <a:pt x="62" y="162"/>
                </a:lnTo>
                <a:lnTo>
                  <a:pt x="60" y="160"/>
                </a:lnTo>
                <a:lnTo>
                  <a:pt x="60" y="160"/>
                </a:lnTo>
                <a:lnTo>
                  <a:pt x="60" y="162"/>
                </a:lnTo>
                <a:lnTo>
                  <a:pt x="58" y="162"/>
                </a:lnTo>
                <a:lnTo>
                  <a:pt x="56" y="162"/>
                </a:lnTo>
                <a:lnTo>
                  <a:pt x="56" y="162"/>
                </a:lnTo>
                <a:lnTo>
                  <a:pt x="56" y="162"/>
                </a:lnTo>
                <a:lnTo>
                  <a:pt x="54" y="162"/>
                </a:lnTo>
                <a:lnTo>
                  <a:pt x="56" y="162"/>
                </a:lnTo>
                <a:lnTo>
                  <a:pt x="54" y="160"/>
                </a:lnTo>
                <a:lnTo>
                  <a:pt x="52" y="160"/>
                </a:lnTo>
                <a:lnTo>
                  <a:pt x="52" y="160"/>
                </a:lnTo>
                <a:lnTo>
                  <a:pt x="52" y="160"/>
                </a:lnTo>
                <a:lnTo>
                  <a:pt x="50" y="160"/>
                </a:lnTo>
                <a:lnTo>
                  <a:pt x="50" y="160"/>
                </a:lnTo>
                <a:lnTo>
                  <a:pt x="48" y="160"/>
                </a:lnTo>
                <a:lnTo>
                  <a:pt x="48" y="160"/>
                </a:lnTo>
                <a:lnTo>
                  <a:pt x="48" y="160"/>
                </a:lnTo>
                <a:lnTo>
                  <a:pt x="46" y="160"/>
                </a:lnTo>
                <a:lnTo>
                  <a:pt x="46" y="158"/>
                </a:lnTo>
                <a:lnTo>
                  <a:pt x="44" y="156"/>
                </a:lnTo>
                <a:lnTo>
                  <a:pt x="44" y="156"/>
                </a:lnTo>
                <a:lnTo>
                  <a:pt x="42" y="156"/>
                </a:lnTo>
                <a:lnTo>
                  <a:pt x="42" y="156"/>
                </a:lnTo>
                <a:lnTo>
                  <a:pt x="42" y="154"/>
                </a:lnTo>
                <a:lnTo>
                  <a:pt x="40" y="154"/>
                </a:lnTo>
                <a:lnTo>
                  <a:pt x="38" y="154"/>
                </a:lnTo>
                <a:lnTo>
                  <a:pt x="38" y="154"/>
                </a:lnTo>
                <a:lnTo>
                  <a:pt x="38" y="154"/>
                </a:lnTo>
                <a:lnTo>
                  <a:pt x="38" y="154"/>
                </a:lnTo>
                <a:lnTo>
                  <a:pt x="38" y="154"/>
                </a:lnTo>
                <a:lnTo>
                  <a:pt x="36" y="154"/>
                </a:lnTo>
                <a:lnTo>
                  <a:pt x="36" y="154"/>
                </a:lnTo>
                <a:lnTo>
                  <a:pt x="36" y="154"/>
                </a:lnTo>
                <a:lnTo>
                  <a:pt x="34" y="154"/>
                </a:lnTo>
                <a:lnTo>
                  <a:pt x="34" y="154"/>
                </a:lnTo>
                <a:lnTo>
                  <a:pt x="32" y="154"/>
                </a:lnTo>
                <a:lnTo>
                  <a:pt x="28" y="154"/>
                </a:lnTo>
                <a:lnTo>
                  <a:pt x="26" y="156"/>
                </a:lnTo>
                <a:lnTo>
                  <a:pt x="20" y="156"/>
                </a:lnTo>
                <a:lnTo>
                  <a:pt x="20" y="156"/>
                </a:lnTo>
                <a:lnTo>
                  <a:pt x="18" y="154"/>
                </a:lnTo>
                <a:lnTo>
                  <a:pt x="16" y="152"/>
                </a:lnTo>
                <a:lnTo>
                  <a:pt x="10" y="148"/>
                </a:lnTo>
                <a:lnTo>
                  <a:pt x="10" y="146"/>
                </a:lnTo>
                <a:lnTo>
                  <a:pt x="8" y="142"/>
                </a:lnTo>
                <a:lnTo>
                  <a:pt x="4" y="140"/>
                </a:lnTo>
                <a:lnTo>
                  <a:pt x="4" y="138"/>
                </a:lnTo>
                <a:lnTo>
                  <a:pt x="2" y="138"/>
                </a:lnTo>
                <a:lnTo>
                  <a:pt x="2" y="138"/>
                </a:lnTo>
                <a:lnTo>
                  <a:pt x="2" y="136"/>
                </a:lnTo>
                <a:lnTo>
                  <a:pt x="2" y="136"/>
                </a:lnTo>
                <a:lnTo>
                  <a:pt x="2" y="134"/>
                </a:lnTo>
                <a:lnTo>
                  <a:pt x="2" y="134"/>
                </a:lnTo>
                <a:lnTo>
                  <a:pt x="0" y="132"/>
                </a:lnTo>
                <a:lnTo>
                  <a:pt x="0" y="132"/>
                </a:lnTo>
                <a:lnTo>
                  <a:pt x="0" y="132"/>
                </a:lnTo>
                <a:lnTo>
                  <a:pt x="0" y="130"/>
                </a:lnTo>
                <a:lnTo>
                  <a:pt x="0" y="122"/>
                </a:lnTo>
                <a:lnTo>
                  <a:pt x="0" y="120"/>
                </a:lnTo>
                <a:lnTo>
                  <a:pt x="0" y="112"/>
                </a:lnTo>
                <a:lnTo>
                  <a:pt x="0" y="110"/>
                </a:lnTo>
                <a:lnTo>
                  <a:pt x="0" y="110"/>
                </a:lnTo>
                <a:lnTo>
                  <a:pt x="0" y="108"/>
                </a:lnTo>
                <a:lnTo>
                  <a:pt x="0" y="104"/>
                </a:lnTo>
                <a:lnTo>
                  <a:pt x="2" y="96"/>
                </a:lnTo>
                <a:lnTo>
                  <a:pt x="2" y="96"/>
                </a:lnTo>
                <a:lnTo>
                  <a:pt x="2" y="94"/>
                </a:lnTo>
                <a:lnTo>
                  <a:pt x="2" y="92"/>
                </a:lnTo>
                <a:lnTo>
                  <a:pt x="2" y="92"/>
                </a:lnTo>
                <a:lnTo>
                  <a:pt x="2" y="86"/>
                </a:lnTo>
                <a:lnTo>
                  <a:pt x="2" y="84"/>
                </a:lnTo>
                <a:lnTo>
                  <a:pt x="2" y="80"/>
                </a:lnTo>
                <a:lnTo>
                  <a:pt x="8" y="80"/>
                </a:lnTo>
                <a:lnTo>
                  <a:pt x="16" y="80"/>
                </a:lnTo>
                <a:lnTo>
                  <a:pt x="20" y="80"/>
                </a:lnTo>
                <a:lnTo>
                  <a:pt x="22" y="80"/>
                </a:lnTo>
                <a:lnTo>
                  <a:pt x="24" y="80"/>
                </a:lnTo>
                <a:lnTo>
                  <a:pt x="28" y="80"/>
                </a:lnTo>
                <a:lnTo>
                  <a:pt x="30" y="80"/>
                </a:lnTo>
                <a:lnTo>
                  <a:pt x="30" y="78"/>
                </a:lnTo>
                <a:lnTo>
                  <a:pt x="30" y="78"/>
                </a:lnTo>
                <a:lnTo>
                  <a:pt x="30" y="78"/>
                </a:lnTo>
                <a:lnTo>
                  <a:pt x="30" y="78"/>
                </a:lnTo>
                <a:lnTo>
                  <a:pt x="30" y="76"/>
                </a:lnTo>
                <a:lnTo>
                  <a:pt x="30" y="76"/>
                </a:lnTo>
                <a:lnTo>
                  <a:pt x="30" y="76"/>
                </a:lnTo>
                <a:lnTo>
                  <a:pt x="30" y="72"/>
                </a:lnTo>
                <a:lnTo>
                  <a:pt x="30" y="70"/>
                </a:lnTo>
                <a:lnTo>
                  <a:pt x="32" y="70"/>
                </a:lnTo>
                <a:lnTo>
                  <a:pt x="32" y="68"/>
                </a:lnTo>
                <a:lnTo>
                  <a:pt x="32" y="68"/>
                </a:lnTo>
                <a:lnTo>
                  <a:pt x="32" y="68"/>
                </a:lnTo>
                <a:lnTo>
                  <a:pt x="32" y="66"/>
                </a:lnTo>
                <a:lnTo>
                  <a:pt x="30" y="66"/>
                </a:lnTo>
                <a:lnTo>
                  <a:pt x="30" y="60"/>
                </a:lnTo>
                <a:lnTo>
                  <a:pt x="32" y="60"/>
                </a:lnTo>
                <a:lnTo>
                  <a:pt x="32" y="58"/>
                </a:lnTo>
                <a:lnTo>
                  <a:pt x="32" y="58"/>
                </a:lnTo>
                <a:lnTo>
                  <a:pt x="30" y="58"/>
                </a:lnTo>
                <a:lnTo>
                  <a:pt x="32" y="54"/>
                </a:lnTo>
                <a:lnTo>
                  <a:pt x="32" y="54"/>
                </a:lnTo>
                <a:lnTo>
                  <a:pt x="32" y="52"/>
                </a:lnTo>
                <a:lnTo>
                  <a:pt x="32" y="50"/>
                </a:lnTo>
                <a:lnTo>
                  <a:pt x="32" y="48"/>
                </a:lnTo>
                <a:lnTo>
                  <a:pt x="32" y="44"/>
                </a:lnTo>
                <a:lnTo>
                  <a:pt x="32" y="44"/>
                </a:lnTo>
                <a:lnTo>
                  <a:pt x="32" y="44"/>
                </a:lnTo>
                <a:lnTo>
                  <a:pt x="32" y="44"/>
                </a:lnTo>
                <a:lnTo>
                  <a:pt x="32" y="44"/>
                </a:lnTo>
                <a:lnTo>
                  <a:pt x="34" y="44"/>
                </a:lnTo>
                <a:lnTo>
                  <a:pt x="34" y="46"/>
                </a:lnTo>
                <a:lnTo>
                  <a:pt x="34" y="46"/>
                </a:lnTo>
                <a:lnTo>
                  <a:pt x="36" y="48"/>
                </a:lnTo>
                <a:lnTo>
                  <a:pt x="36" y="48"/>
                </a:lnTo>
                <a:lnTo>
                  <a:pt x="38" y="48"/>
                </a:lnTo>
                <a:lnTo>
                  <a:pt x="38" y="50"/>
                </a:lnTo>
                <a:lnTo>
                  <a:pt x="38" y="50"/>
                </a:lnTo>
                <a:lnTo>
                  <a:pt x="36" y="52"/>
                </a:lnTo>
                <a:lnTo>
                  <a:pt x="36" y="52"/>
                </a:lnTo>
                <a:lnTo>
                  <a:pt x="38" y="54"/>
                </a:lnTo>
                <a:lnTo>
                  <a:pt x="38" y="54"/>
                </a:lnTo>
                <a:lnTo>
                  <a:pt x="40" y="54"/>
                </a:lnTo>
                <a:lnTo>
                  <a:pt x="40" y="52"/>
                </a:lnTo>
                <a:lnTo>
                  <a:pt x="42" y="52"/>
                </a:lnTo>
                <a:lnTo>
                  <a:pt x="42" y="52"/>
                </a:lnTo>
                <a:lnTo>
                  <a:pt x="46" y="50"/>
                </a:lnTo>
                <a:lnTo>
                  <a:pt x="46" y="50"/>
                </a:lnTo>
                <a:lnTo>
                  <a:pt x="46" y="50"/>
                </a:lnTo>
                <a:lnTo>
                  <a:pt x="48" y="50"/>
                </a:lnTo>
                <a:lnTo>
                  <a:pt x="48" y="50"/>
                </a:lnTo>
                <a:lnTo>
                  <a:pt x="50" y="50"/>
                </a:lnTo>
                <a:lnTo>
                  <a:pt x="50" y="50"/>
                </a:lnTo>
                <a:lnTo>
                  <a:pt x="50" y="50"/>
                </a:lnTo>
                <a:lnTo>
                  <a:pt x="50" y="50"/>
                </a:lnTo>
                <a:lnTo>
                  <a:pt x="50" y="50"/>
                </a:lnTo>
                <a:lnTo>
                  <a:pt x="50" y="52"/>
                </a:lnTo>
                <a:lnTo>
                  <a:pt x="50" y="52"/>
                </a:lnTo>
                <a:lnTo>
                  <a:pt x="50" y="54"/>
                </a:lnTo>
                <a:lnTo>
                  <a:pt x="50" y="56"/>
                </a:lnTo>
                <a:lnTo>
                  <a:pt x="52" y="56"/>
                </a:lnTo>
                <a:lnTo>
                  <a:pt x="54" y="58"/>
                </a:lnTo>
                <a:lnTo>
                  <a:pt x="56" y="58"/>
                </a:lnTo>
                <a:lnTo>
                  <a:pt x="58" y="60"/>
                </a:lnTo>
                <a:lnTo>
                  <a:pt x="60" y="62"/>
                </a:lnTo>
                <a:lnTo>
                  <a:pt x="60" y="62"/>
                </a:lnTo>
                <a:lnTo>
                  <a:pt x="60" y="62"/>
                </a:lnTo>
                <a:lnTo>
                  <a:pt x="62" y="62"/>
                </a:lnTo>
                <a:lnTo>
                  <a:pt x="64" y="62"/>
                </a:lnTo>
                <a:lnTo>
                  <a:pt x="66" y="62"/>
                </a:lnTo>
                <a:lnTo>
                  <a:pt x="66" y="62"/>
                </a:lnTo>
                <a:lnTo>
                  <a:pt x="68" y="62"/>
                </a:lnTo>
                <a:lnTo>
                  <a:pt x="68" y="62"/>
                </a:lnTo>
                <a:lnTo>
                  <a:pt x="70" y="62"/>
                </a:lnTo>
                <a:lnTo>
                  <a:pt x="72" y="62"/>
                </a:lnTo>
                <a:lnTo>
                  <a:pt x="74" y="62"/>
                </a:lnTo>
                <a:lnTo>
                  <a:pt x="74" y="62"/>
                </a:lnTo>
                <a:lnTo>
                  <a:pt x="74" y="62"/>
                </a:lnTo>
                <a:lnTo>
                  <a:pt x="74" y="62"/>
                </a:lnTo>
                <a:lnTo>
                  <a:pt x="74" y="60"/>
                </a:lnTo>
                <a:lnTo>
                  <a:pt x="74" y="60"/>
                </a:lnTo>
                <a:lnTo>
                  <a:pt x="74" y="58"/>
                </a:lnTo>
                <a:lnTo>
                  <a:pt x="76" y="56"/>
                </a:lnTo>
                <a:lnTo>
                  <a:pt x="78" y="56"/>
                </a:lnTo>
                <a:lnTo>
                  <a:pt x="78" y="56"/>
                </a:lnTo>
                <a:lnTo>
                  <a:pt x="78" y="58"/>
                </a:lnTo>
                <a:lnTo>
                  <a:pt x="78" y="58"/>
                </a:lnTo>
                <a:lnTo>
                  <a:pt x="78" y="58"/>
                </a:lnTo>
                <a:lnTo>
                  <a:pt x="78" y="60"/>
                </a:lnTo>
                <a:lnTo>
                  <a:pt x="78" y="60"/>
                </a:lnTo>
                <a:lnTo>
                  <a:pt x="78" y="60"/>
                </a:lnTo>
                <a:lnTo>
                  <a:pt x="80" y="60"/>
                </a:lnTo>
                <a:lnTo>
                  <a:pt x="80" y="60"/>
                </a:lnTo>
                <a:lnTo>
                  <a:pt x="80" y="62"/>
                </a:lnTo>
                <a:lnTo>
                  <a:pt x="82" y="62"/>
                </a:lnTo>
                <a:lnTo>
                  <a:pt x="82" y="62"/>
                </a:lnTo>
                <a:lnTo>
                  <a:pt x="82" y="62"/>
                </a:lnTo>
                <a:lnTo>
                  <a:pt x="82" y="64"/>
                </a:lnTo>
                <a:lnTo>
                  <a:pt x="82" y="64"/>
                </a:lnTo>
                <a:lnTo>
                  <a:pt x="82" y="66"/>
                </a:lnTo>
                <a:lnTo>
                  <a:pt x="82" y="66"/>
                </a:lnTo>
                <a:lnTo>
                  <a:pt x="82" y="66"/>
                </a:lnTo>
                <a:lnTo>
                  <a:pt x="84" y="66"/>
                </a:lnTo>
                <a:lnTo>
                  <a:pt x="84" y="66"/>
                </a:lnTo>
                <a:lnTo>
                  <a:pt x="84" y="66"/>
                </a:lnTo>
                <a:lnTo>
                  <a:pt x="84" y="66"/>
                </a:lnTo>
                <a:lnTo>
                  <a:pt x="84" y="68"/>
                </a:lnTo>
                <a:lnTo>
                  <a:pt x="84" y="68"/>
                </a:lnTo>
                <a:lnTo>
                  <a:pt x="84" y="68"/>
                </a:lnTo>
                <a:lnTo>
                  <a:pt x="86" y="68"/>
                </a:lnTo>
                <a:lnTo>
                  <a:pt x="86" y="68"/>
                </a:lnTo>
                <a:lnTo>
                  <a:pt x="86" y="68"/>
                </a:lnTo>
                <a:lnTo>
                  <a:pt x="88" y="68"/>
                </a:lnTo>
                <a:lnTo>
                  <a:pt x="88" y="68"/>
                </a:lnTo>
                <a:lnTo>
                  <a:pt x="88" y="68"/>
                </a:lnTo>
                <a:lnTo>
                  <a:pt x="88" y="68"/>
                </a:lnTo>
                <a:lnTo>
                  <a:pt x="88" y="68"/>
                </a:lnTo>
                <a:lnTo>
                  <a:pt x="90" y="68"/>
                </a:lnTo>
                <a:lnTo>
                  <a:pt x="92" y="70"/>
                </a:lnTo>
                <a:lnTo>
                  <a:pt x="92" y="70"/>
                </a:lnTo>
                <a:lnTo>
                  <a:pt x="94" y="70"/>
                </a:lnTo>
                <a:lnTo>
                  <a:pt x="94" y="70"/>
                </a:lnTo>
                <a:lnTo>
                  <a:pt x="96" y="72"/>
                </a:lnTo>
                <a:lnTo>
                  <a:pt x="96" y="74"/>
                </a:lnTo>
                <a:lnTo>
                  <a:pt x="96" y="74"/>
                </a:lnTo>
                <a:lnTo>
                  <a:pt x="96" y="74"/>
                </a:lnTo>
                <a:lnTo>
                  <a:pt x="96" y="74"/>
                </a:lnTo>
                <a:lnTo>
                  <a:pt x="96" y="76"/>
                </a:lnTo>
                <a:lnTo>
                  <a:pt x="98" y="78"/>
                </a:lnTo>
                <a:lnTo>
                  <a:pt x="98" y="78"/>
                </a:lnTo>
                <a:lnTo>
                  <a:pt x="98" y="78"/>
                </a:lnTo>
                <a:lnTo>
                  <a:pt x="98" y="76"/>
                </a:lnTo>
                <a:lnTo>
                  <a:pt x="98" y="76"/>
                </a:lnTo>
                <a:lnTo>
                  <a:pt x="100" y="78"/>
                </a:lnTo>
                <a:lnTo>
                  <a:pt x="102" y="80"/>
                </a:lnTo>
                <a:lnTo>
                  <a:pt x="102" y="82"/>
                </a:lnTo>
                <a:lnTo>
                  <a:pt x="102" y="84"/>
                </a:lnTo>
                <a:lnTo>
                  <a:pt x="102" y="84"/>
                </a:lnTo>
                <a:lnTo>
                  <a:pt x="102" y="84"/>
                </a:lnTo>
                <a:lnTo>
                  <a:pt x="102" y="86"/>
                </a:lnTo>
                <a:lnTo>
                  <a:pt x="104" y="86"/>
                </a:lnTo>
                <a:lnTo>
                  <a:pt x="104" y="86"/>
                </a:lnTo>
                <a:lnTo>
                  <a:pt x="104" y="86"/>
                </a:lnTo>
                <a:lnTo>
                  <a:pt x="104" y="86"/>
                </a:lnTo>
                <a:lnTo>
                  <a:pt x="106" y="86"/>
                </a:lnTo>
                <a:lnTo>
                  <a:pt x="108" y="86"/>
                </a:lnTo>
                <a:lnTo>
                  <a:pt x="110" y="84"/>
                </a:lnTo>
                <a:lnTo>
                  <a:pt x="110" y="84"/>
                </a:lnTo>
                <a:lnTo>
                  <a:pt x="112" y="84"/>
                </a:lnTo>
                <a:lnTo>
                  <a:pt x="112" y="84"/>
                </a:lnTo>
                <a:lnTo>
                  <a:pt x="112" y="84"/>
                </a:lnTo>
                <a:lnTo>
                  <a:pt x="112" y="84"/>
                </a:lnTo>
                <a:lnTo>
                  <a:pt x="114" y="84"/>
                </a:lnTo>
                <a:lnTo>
                  <a:pt x="114" y="84"/>
                </a:lnTo>
                <a:lnTo>
                  <a:pt x="112" y="84"/>
                </a:lnTo>
                <a:lnTo>
                  <a:pt x="112" y="86"/>
                </a:lnTo>
                <a:lnTo>
                  <a:pt x="112" y="86"/>
                </a:lnTo>
                <a:lnTo>
                  <a:pt x="112" y="86"/>
                </a:lnTo>
                <a:lnTo>
                  <a:pt x="114" y="88"/>
                </a:lnTo>
                <a:lnTo>
                  <a:pt x="116" y="86"/>
                </a:lnTo>
                <a:lnTo>
                  <a:pt x="116" y="86"/>
                </a:lnTo>
                <a:lnTo>
                  <a:pt x="116" y="82"/>
                </a:lnTo>
                <a:lnTo>
                  <a:pt x="116" y="76"/>
                </a:lnTo>
                <a:lnTo>
                  <a:pt x="116" y="72"/>
                </a:lnTo>
                <a:lnTo>
                  <a:pt x="116" y="70"/>
                </a:lnTo>
                <a:lnTo>
                  <a:pt x="116" y="66"/>
                </a:lnTo>
                <a:lnTo>
                  <a:pt x="116" y="66"/>
                </a:lnTo>
                <a:lnTo>
                  <a:pt x="116" y="66"/>
                </a:lnTo>
                <a:lnTo>
                  <a:pt x="116" y="66"/>
                </a:lnTo>
                <a:lnTo>
                  <a:pt x="112" y="66"/>
                </a:lnTo>
                <a:lnTo>
                  <a:pt x="110" y="66"/>
                </a:lnTo>
                <a:lnTo>
                  <a:pt x="110" y="68"/>
                </a:lnTo>
                <a:lnTo>
                  <a:pt x="110" y="70"/>
                </a:lnTo>
                <a:lnTo>
                  <a:pt x="112" y="70"/>
                </a:lnTo>
                <a:lnTo>
                  <a:pt x="112" y="70"/>
                </a:lnTo>
                <a:lnTo>
                  <a:pt x="112" y="70"/>
                </a:lnTo>
                <a:lnTo>
                  <a:pt x="110" y="70"/>
                </a:lnTo>
                <a:lnTo>
                  <a:pt x="110" y="70"/>
                </a:lnTo>
                <a:lnTo>
                  <a:pt x="110" y="70"/>
                </a:lnTo>
                <a:lnTo>
                  <a:pt x="108" y="68"/>
                </a:lnTo>
                <a:lnTo>
                  <a:pt x="106" y="68"/>
                </a:lnTo>
                <a:lnTo>
                  <a:pt x="106" y="70"/>
                </a:lnTo>
                <a:lnTo>
                  <a:pt x="106" y="70"/>
                </a:lnTo>
                <a:lnTo>
                  <a:pt x="104" y="70"/>
                </a:lnTo>
                <a:lnTo>
                  <a:pt x="104" y="70"/>
                </a:lnTo>
                <a:lnTo>
                  <a:pt x="104" y="68"/>
                </a:lnTo>
                <a:lnTo>
                  <a:pt x="104" y="68"/>
                </a:lnTo>
                <a:lnTo>
                  <a:pt x="104" y="66"/>
                </a:lnTo>
                <a:lnTo>
                  <a:pt x="102" y="66"/>
                </a:lnTo>
                <a:lnTo>
                  <a:pt x="102" y="64"/>
                </a:lnTo>
                <a:lnTo>
                  <a:pt x="100" y="62"/>
                </a:lnTo>
                <a:lnTo>
                  <a:pt x="100" y="62"/>
                </a:lnTo>
                <a:lnTo>
                  <a:pt x="98" y="62"/>
                </a:lnTo>
                <a:lnTo>
                  <a:pt x="96" y="60"/>
                </a:lnTo>
                <a:lnTo>
                  <a:pt x="96" y="60"/>
                </a:lnTo>
                <a:lnTo>
                  <a:pt x="96" y="58"/>
                </a:lnTo>
                <a:lnTo>
                  <a:pt x="96" y="58"/>
                </a:lnTo>
                <a:lnTo>
                  <a:pt x="96" y="56"/>
                </a:lnTo>
                <a:lnTo>
                  <a:pt x="96" y="56"/>
                </a:lnTo>
                <a:lnTo>
                  <a:pt x="96" y="56"/>
                </a:lnTo>
                <a:lnTo>
                  <a:pt x="94" y="56"/>
                </a:lnTo>
                <a:lnTo>
                  <a:pt x="94" y="54"/>
                </a:lnTo>
                <a:lnTo>
                  <a:pt x="94" y="54"/>
                </a:lnTo>
                <a:lnTo>
                  <a:pt x="96" y="54"/>
                </a:lnTo>
                <a:lnTo>
                  <a:pt x="96" y="52"/>
                </a:lnTo>
                <a:lnTo>
                  <a:pt x="96" y="50"/>
                </a:lnTo>
                <a:lnTo>
                  <a:pt x="96" y="50"/>
                </a:lnTo>
                <a:lnTo>
                  <a:pt x="96" y="48"/>
                </a:lnTo>
                <a:lnTo>
                  <a:pt x="98" y="46"/>
                </a:lnTo>
                <a:lnTo>
                  <a:pt x="98" y="44"/>
                </a:lnTo>
                <a:lnTo>
                  <a:pt x="98" y="44"/>
                </a:lnTo>
                <a:lnTo>
                  <a:pt x="98" y="42"/>
                </a:lnTo>
                <a:lnTo>
                  <a:pt x="100" y="42"/>
                </a:lnTo>
                <a:lnTo>
                  <a:pt x="100" y="42"/>
                </a:lnTo>
                <a:lnTo>
                  <a:pt x="100" y="40"/>
                </a:lnTo>
                <a:lnTo>
                  <a:pt x="100" y="38"/>
                </a:lnTo>
                <a:lnTo>
                  <a:pt x="100" y="38"/>
                </a:lnTo>
                <a:lnTo>
                  <a:pt x="98" y="34"/>
                </a:lnTo>
                <a:lnTo>
                  <a:pt x="100" y="32"/>
                </a:lnTo>
                <a:lnTo>
                  <a:pt x="100" y="30"/>
                </a:lnTo>
                <a:lnTo>
                  <a:pt x="100" y="28"/>
                </a:lnTo>
                <a:lnTo>
                  <a:pt x="100" y="28"/>
                </a:lnTo>
                <a:lnTo>
                  <a:pt x="100" y="28"/>
                </a:lnTo>
                <a:lnTo>
                  <a:pt x="100" y="26"/>
                </a:lnTo>
                <a:lnTo>
                  <a:pt x="100" y="26"/>
                </a:lnTo>
                <a:lnTo>
                  <a:pt x="98" y="20"/>
                </a:lnTo>
                <a:lnTo>
                  <a:pt x="98" y="18"/>
                </a:lnTo>
                <a:lnTo>
                  <a:pt x="98" y="18"/>
                </a:lnTo>
                <a:lnTo>
                  <a:pt x="96" y="18"/>
                </a:lnTo>
                <a:lnTo>
                  <a:pt x="96" y="18"/>
                </a:lnTo>
                <a:lnTo>
                  <a:pt x="96" y="18"/>
                </a:lnTo>
                <a:lnTo>
                  <a:pt x="96" y="18"/>
                </a:lnTo>
                <a:lnTo>
                  <a:pt x="96" y="16"/>
                </a:lnTo>
                <a:lnTo>
                  <a:pt x="96" y="16"/>
                </a:lnTo>
                <a:lnTo>
                  <a:pt x="96" y="16"/>
                </a:lnTo>
                <a:lnTo>
                  <a:pt x="98" y="16"/>
                </a:lnTo>
                <a:lnTo>
                  <a:pt x="98" y="16"/>
                </a:lnTo>
                <a:lnTo>
                  <a:pt x="100" y="14"/>
                </a:lnTo>
                <a:lnTo>
                  <a:pt x="100" y="14"/>
                </a:lnTo>
                <a:lnTo>
                  <a:pt x="100" y="14"/>
                </a:lnTo>
                <a:lnTo>
                  <a:pt x="102" y="12"/>
                </a:lnTo>
                <a:lnTo>
                  <a:pt x="102" y="12"/>
                </a:lnTo>
                <a:lnTo>
                  <a:pt x="102" y="10"/>
                </a:lnTo>
                <a:lnTo>
                  <a:pt x="104" y="10"/>
                </a:lnTo>
                <a:lnTo>
                  <a:pt x="104" y="8"/>
                </a:lnTo>
                <a:lnTo>
                  <a:pt x="104" y="8"/>
                </a:lnTo>
                <a:lnTo>
                  <a:pt x="104" y="8"/>
                </a:lnTo>
                <a:lnTo>
                  <a:pt x="104" y="6"/>
                </a:lnTo>
                <a:lnTo>
                  <a:pt x="104" y="6"/>
                </a:lnTo>
                <a:lnTo>
                  <a:pt x="104" y="6"/>
                </a:lnTo>
                <a:lnTo>
                  <a:pt x="104" y="4"/>
                </a:lnTo>
                <a:lnTo>
                  <a:pt x="104" y="4"/>
                </a:lnTo>
                <a:lnTo>
                  <a:pt x="104" y="4"/>
                </a:lnTo>
                <a:lnTo>
                  <a:pt x="106" y="4"/>
                </a:lnTo>
                <a:lnTo>
                  <a:pt x="108" y="4"/>
                </a:lnTo>
                <a:lnTo>
                  <a:pt x="108" y="4"/>
                </a:lnTo>
                <a:lnTo>
                  <a:pt x="112" y="2"/>
                </a:lnTo>
                <a:lnTo>
                  <a:pt x="114" y="2"/>
                </a:lnTo>
                <a:lnTo>
                  <a:pt x="114" y="2"/>
                </a:lnTo>
                <a:lnTo>
                  <a:pt x="114" y="2"/>
                </a:lnTo>
                <a:lnTo>
                  <a:pt x="118" y="2"/>
                </a:lnTo>
                <a:lnTo>
                  <a:pt x="122" y="2"/>
                </a:lnTo>
                <a:lnTo>
                  <a:pt x="124" y="0"/>
                </a:lnTo>
                <a:lnTo>
                  <a:pt x="126" y="0"/>
                </a:lnTo>
                <a:lnTo>
                  <a:pt x="128" y="0"/>
                </a:lnTo>
                <a:lnTo>
                  <a:pt x="130" y="0"/>
                </a:lnTo>
                <a:lnTo>
                  <a:pt x="132" y="0"/>
                </a:lnTo>
                <a:lnTo>
                  <a:pt x="132" y="0"/>
                </a:lnTo>
                <a:lnTo>
                  <a:pt x="132" y="0"/>
                </a:lnTo>
                <a:lnTo>
                  <a:pt x="132" y="0"/>
                </a:lnTo>
                <a:lnTo>
                  <a:pt x="132" y="2"/>
                </a:lnTo>
                <a:lnTo>
                  <a:pt x="132" y="2"/>
                </a:lnTo>
                <a:lnTo>
                  <a:pt x="134" y="4"/>
                </a:lnTo>
                <a:lnTo>
                  <a:pt x="134" y="6"/>
                </a:lnTo>
                <a:lnTo>
                  <a:pt x="134" y="6"/>
                </a:lnTo>
                <a:lnTo>
                  <a:pt x="136" y="6"/>
                </a:lnTo>
                <a:lnTo>
                  <a:pt x="136" y="6"/>
                </a:lnTo>
                <a:lnTo>
                  <a:pt x="136" y="6"/>
                </a:lnTo>
                <a:lnTo>
                  <a:pt x="136" y="6"/>
                </a:lnTo>
                <a:lnTo>
                  <a:pt x="136" y="6"/>
                </a:lnTo>
                <a:lnTo>
                  <a:pt x="138" y="6"/>
                </a:lnTo>
                <a:lnTo>
                  <a:pt x="138" y="6"/>
                </a:lnTo>
                <a:lnTo>
                  <a:pt x="138" y="6"/>
                </a:lnTo>
                <a:lnTo>
                  <a:pt x="138" y="6"/>
                </a:lnTo>
                <a:lnTo>
                  <a:pt x="140" y="6"/>
                </a:lnTo>
                <a:lnTo>
                  <a:pt x="142" y="8"/>
                </a:lnTo>
                <a:lnTo>
                  <a:pt x="142" y="8"/>
                </a:lnTo>
                <a:lnTo>
                  <a:pt x="142" y="10"/>
                </a:lnTo>
                <a:lnTo>
                  <a:pt x="144" y="10"/>
                </a:lnTo>
                <a:lnTo>
                  <a:pt x="144" y="12"/>
                </a:lnTo>
                <a:lnTo>
                  <a:pt x="144" y="12"/>
                </a:lnTo>
                <a:lnTo>
                  <a:pt x="146" y="12"/>
                </a:lnTo>
                <a:lnTo>
                  <a:pt x="146" y="12"/>
                </a:lnTo>
                <a:lnTo>
                  <a:pt x="146" y="12"/>
                </a:lnTo>
                <a:lnTo>
                  <a:pt x="148" y="12"/>
                </a:lnTo>
                <a:lnTo>
                  <a:pt x="148" y="12"/>
                </a:lnTo>
                <a:lnTo>
                  <a:pt x="148" y="12"/>
                </a:lnTo>
                <a:lnTo>
                  <a:pt x="148" y="12"/>
                </a:lnTo>
                <a:lnTo>
                  <a:pt x="148" y="14"/>
                </a:lnTo>
                <a:lnTo>
                  <a:pt x="148" y="14"/>
                </a:lnTo>
                <a:lnTo>
                  <a:pt x="148" y="14"/>
                </a:lnTo>
                <a:lnTo>
                  <a:pt x="150" y="14"/>
                </a:lnTo>
                <a:lnTo>
                  <a:pt x="150" y="14"/>
                </a:lnTo>
                <a:lnTo>
                  <a:pt x="150" y="14"/>
                </a:lnTo>
                <a:lnTo>
                  <a:pt x="150" y="14"/>
                </a:lnTo>
                <a:lnTo>
                  <a:pt x="150" y="14"/>
                </a:lnTo>
                <a:lnTo>
                  <a:pt x="152" y="14"/>
                </a:lnTo>
                <a:lnTo>
                  <a:pt x="152" y="14"/>
                </a:lnTo>
                <a:lnTo>
                  <a:pt x="152" y="14"/>
                </a:lnTo>
                <a:lnTo>
                  <a:pt x="152" y="16"/>
                </a:lnTo>
                <a:lnTo>
                  <a:pt x="154" y="16"/>
                </a:lnTo>
                <a:lnTo>
                  <a:pt x="154" y="16"/>
                </a:lnTo>
                <a:lnTo>
                  <a:pt x="156" y="16"/>
                </a:lnTo>
                <a:lnTo>
                  <a:pt x="156" y="16"/>
                </a:lnTo>
                <a:lnTo>
                  <a:pt x="156" y="16"/>
                </a:lnTo>
                <a:lnTo>
                  <a:pt x="156" y="18"/>
                </a:lnTo>
                <a:lnTo>
                  <a:pt x="158" y="18"/>
                </a:lnTo>
                <a:lnTo>
                  <a:pt x="160" y="18"/>
                </a:lnTo>
                <a:lnTo>
                  <a:pt x="160" y="18"/>
                </a:lnTo>
                <a:lnTo>
                  <a:pt x="162" y="20"/>
                </a:lnTo>
                <a:lnTo>
                  <a:pt x="162" y="20"/>
                </a:lnTo>
                <a:lnTo>
                  <a:pt x="162" y="20"/>
                </a:lnTo>
                <a:lnTo>
                  <a:pt x="162"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3" name="Freeform 49"/>
          <p:cNvSpPr>
            <a:spLocks/>
          </p:cNvSpPr>
          <p:nvPr/>
        </p:nvSpPr>
        <p:spPr bwMode="auto">
          <a:xfrm>
            <a:off x="4848225" y="3490913"/>
            <a:ext cx="444500" cy="498475"/>
          </a:xfrm>
          <a:custGeom>
            <a:avLst/>
            <a:gdLst/>
            <a:ahLst/>
            <a:cxnLst>
              <a:cxn ang="0">
                <a:pos x="272" y="48"/>
              </a:cxn>
              <a:cxn ang="0">
                <a:pos x="268" y="68"/>
              </a:cxn>
              <a:cxn ang="0">
                <a:pos x="260" y="78"/>
              </a:cxn>
              <a:cxn ang="0">
                <a:pos x="256" y="102"/>
              </a:cxn>
              <a:cxn ang="0">
                <a:pos x="248" y="120"/>
              </a:cxn>
              <a:cxn ang="0">
                <a:pos x="246" y="134"/>
              </a:cxn>
              <a:cxn ang="0">
                <a:pos x="250" y="146"/>
              </a:cxn>
              <a:cxn ang="0">
                <a:pos x="252" y="160"/>
              </a:cxn>
              <a:cxn ang="0">
                <a:pos x="252" y="172"/>
              </a:cxn>
              <a:cxn ang="0">
                <a:pos x="254" y="186"/>
              </a:cxn>
              <a:cxn ang="0">
                <a:pos x="260" y="202"/>
              </a:cxn>
              <a:cxn ang="0">
                <a:pos x="266" y="214"/>
              </a:cxn>
              <a:cxn ang="0">
                <a:pos x="264" y="226"/>
              </a:cxn>
              <a:cxn ang="0">
                <a:pos x="244" y="236"/>
              </a:cxn>
              <a:cxn ang="0">
                <a:pos x="240" y="252"/>
              </a:cxn>
              <a:cxn ang="0">
                <a:pos x="236" y="276"/>
              </a:cxn>
              <a:cxn ang="0">
                <a:pos x="244" y="294"/>
              </a:cxn>
              <a:cxn ang="0">
                <a:pos x="256" y="292"/>
              </a:cxn>
              <a:cxn ang="0">
                <a:pos x="252" y="310"/>
              </a:cxn>
              <a:cxn ang="0">
                <a:pos x="238" y="304"/>
              </a:cxn>
              <a:cxn ang="0">
                <a:pos x="226" y="294"/>
              </a:cxn>
              <a:cxn ang="0">
                <a:pos x="220" y="286"/>
              </a:cxn>
              <a:cxn ang="0">
                <a:pos x="208" y="288"/>
              </a:cxn>
              <a:cxn ang="0">
                <a:pos x="190" y="276"/>
              </a:cxn>
              <a:cxn ang="0">
                <a:pos x="176" y="274"/>
              </a:cxn>
              <a:cxn ang="0">
                <a:pos x="164" y="272"/>
              </a:cxn>
              <a:cxn ang="0">
                <a:pos x="150" y="272"/>
              </a:cxn>
              <a:cxn ang="0">
                <a:pos x="146" y="266"/>
              </a:cxn>
              <a:cxn ang="0">
                <a:pos x="140" y="242"/>
              </a:cxn>
              <a:cxn ang="0">
                <a:pos x="140" y="220"/>
              </a:cxn>
              <a:cxn ang="0">
                <a:pos x="118" y="204"/>
              </a:cxn>
              <a:cxn ang="0">
                <a:pos x="104" y="218"/>
              </a:cxn>
              <a:cxn ang="0">
                <a:pos x="86" y="224"/>
              </a:cxn>
              <a:cxn ang="0">
                <a:pos x="72" y="214"/>
              </a:cxn>
              <a:cxn ang="0">
                <a:pos x="66" y="192"/>
              </a:cxn>
              <a:cxn ang="0">
                <a:pos x="34" y="188"/>
              </a:cxn>
              <a:cxn ang="0">
                <a:pos x="8" y="188"/>
              </a:cxn>
              <a:cxn ang="0">
                <a:pos x="8" y="168"/>
              </a:cxn>
              <a:cxn ang="0">
                <a:pos x="22" y="168"/>
              </a:cxn>
              <a:cxn ang="0">
                <a:pos x="32" y="164"/>
              </a:cxn>
              <a:cxn ang="0">
                <a:pos x="42" y="164"/>
              </a:cxn>
              <a:cxn ang="0">
                <a:pos x="48" y="158"/>
              </a:cxn>
              <a:cxn ang="0">
                <a:pos x="60" y="144"/>
              </a:cxn>
              <a:cxn ang="0">
                <a:pos x="58" y="126"/>
              </a:cxn>
              <a:cxn ang="0">
                <a:pos x="66" y="114"/>
              </a:cxn>
              <a:cxn ang="0">
                <a:pos x="80" y="100"/>
              </a:cxn>
              <a:cxn ang="0">
                <a:pos x="82" y="86"/>
              </a:cxn>
              <a:cxn ang="0">
                <a:pos x="84" y="74"/>
              </a:cxn>
              <a:cxn ang="0">
                <a:pos x="88" y="50"/>
              </a:cxn>
              <a:cxn ang="0">
                <a:pos x="94" y="36"/>
              </a:cxn>
              <a:cxn ang="0">
                <a:pos x="92" y="18"/>
              </a:cxn>
              <a:cxn ang="0">
                <a:pos x="102" y="6"/>
              </a:cxn>
              <a:cxn ang="0">
                <a:pos x="120" y="14"/>
              </a:cxn>
              <a:cxn ang="0">
                <a:pos x="138" y="18"/>
              </a:cxn>
              <a:cxn ang="0">
                <a:pos x="152" y="16"/>
              </a:cxn>
              <a:cxn ang="0">
                <a:pos x="164" y="12"/>
              </a:cxn>
              <a:cxn ang="0">
                <a:pos x="186" y="6"/>
              </a:cxn>
              <a:cxn ang="0">
                <a:pos x="200" y="2"/>
              </a:cxn>
              <a:cxn ang="0">
                <a:pos x="214" y="6"/>
              </a:cxn>
              <a:cxn ang="0">
                <a:pos x="228" y="12"/>
              </a:cxn>
              <a:cxn ang="0">
                <a:pos x="244" y="14"/>
              </a:cxn>
              <a:cxn ang="0">
                <a:pos x="258" y="14"/>
              </a:cxn>
              <a:cxn ang="0">
                <a:pos x="268" y="24"/>
              </a:cxn>
            </a:cxnLst>
            <a:rect l="0" t="0" r="r" b="b"/>
            <a:pathLst>
              <a:path w="280" h="314">
                <a:moveTo>
                  <a:pt x="274" y="32"/>
                </a:moveTo>
                <a:lnTo>
                  <a:pt x="274" y="30"/>
                </a:lnTo>
                <a:lnTo>
                  <a:pt x="274" y="30"/>
                </a:lnTo>
                <a:lnTo>
                  <a:pt x="274" y="32"/>
                </a:lnTo>
                <a:lnTo>
                  <a:pt x="274" y="34"/>
                </a:lnTo>
                <a:lnTo>
                  <a:pt x="274" y="34"/>
                </a:lnTo>
                <a:lnTo>
                  <a:pt x="274" y="36"/>
                </a:lnTo>
                <a:lnTo>
                  <a:pt x="272" y="38"/>
                </a:lnTo>
                <a:lnTo>
                  <a:pt x="272" y="38"/>
                </a:lnTo>
                <a:lnTo>
                  <a:pt x="272" y="38"/>
                </a:lnTo>
                <a:lnTo>
                  <a:pt x="274" y="40"/>
                </a:lnTo>
                <a:lnTo>
                  <a:pt x="274" y="40"/>
                </a:lnTo>
                <a:lnTo>
                  <a:pt x="274" y="42"/>
                </a:lnTo>
                <a:lnTo>
                  <a:pt x="274" y="42"/>
                </a:lnTo>
                <a:lnTo>
                  <a:pt x="274" y="42"/>
                </a:lnTo>
                <a:lnTo>
                  <a:pt x="274" y="44"/>
                </a:lnTo>
                <a:lnTo>
                  <a:pt x="272" y="44"/>
                </a:lnTo>
                <a:lnTo>
                  <a:pt x="272" y="46"/>
                </a:lnTo>
                <a:lnTo>
                  <a:pt x="272" y="48"/>
                </a:lnTo>
                <a:lnTo>
                  <a:pt x="272" y="48"/>
                </a:lnTo>
                <a:lnTo>
                  <a:pt x="274" y="50"/>
                </a:lnTo>
                <a:lnTo>
                  <a:pt x="274" y="50"/>
                </a:lnTo>
                <a:lnTo>
                  <a:pt x="274" y="50"/>
                </a:lnTo>
                <a:lnTo>
                  <a:pt x="276" y="50"/>
                </a:lnTo>
                <a:lnTo>
                  <a:pt x="276" y="50"/>
                </a:lnTo>
                <a:lnTo>
                  <a:pt x="276" y="50"/>
                </a:lnTo>
                <a:lnTo>
                  <a:pt x="276" y="50"/>
                </a:lnTo>
                <a:lnTo>
                  <a:pt x="278" y="50"/>
                </a:lnTo>
                <a:lnTo>
                  <a:pt x="280" y="52"/>
                </a:lnTo>
                <a:lnTo>
                  <a:pt x="280" y="54"/>
                </a:lnTo>
                <a:lnTo>
                  <a:pt x="280" y="54"/>
                </a:lnTo>
                <a:lnTo>
                  <a:pt x="280" y="56"/>
                </a:lnTo>
                <a:lnTo>
                  <a:pt x="276" y="60"/>
                </a:lnTo>
                <a:lnTo>
                  <a:pt x="274" y="62"/>
                </a:lnTo>
                <a:lnTo>
                  <a:pt x="272" y="64"/>
                </a:lnTo>
                <a:lnTo>
                  <a:pt x="272" y="64"/>
                </a:lnTo>
                <a:lnTo>
                  <a:pt x="270" y="68"/>
                </a:lnTo>
                <a:lnTo>
                  <a:pt x="268" y="68"/>
                </a:lnTo>
                <a:lnTo>
                  <a:pt x="268" y="70"/>
                </a:lnTo>
                <a:lnTo>
                  <a:pt x="268" y="70"/>
                </a:lnTo>
                <a:lnTo>
                  <a:pt x="266" y="70"/>
                </a:lnTo>
                <a:lnTo>
                  <a:pt x="266" y="70"/>
                </a:lnTo>
                <a:lnTo>
                  <a:pt x="264" y="70"/>
                </a:lnTo>
                <a:lnTo>
                  <a:pt x="264" y="72"/>
                </a:lnTo>
                <a:lnTo>
                  <a:pt x="264" y="72"/>
                </a:lnTo>
                <a:lnTo>
                  <a:pt x="264" y="72"/>
                </a:lnTo>
                <a:lnTo>
                  <a:pt x="264" y="74"/>
                </a:lnTo>
                <a:lnTo>
                  <a:pt x="264" y="74"/>
                </a:lnTo>
                <a:lnTo>
                  <a:pt x="262" y="74"/>
                </a:lnTo>
                <a:lnTo>
                  <a:pt x="262" y="74"/>
                </a:lnTo>
                <a:lnTo>
                  <a:pt x="262" y="74"/>
                </a:lnTo>
                <a:lnTo>
                  <a:pt x="262" y="76"/>
                </a:lnTo>
                <a:lnTo>
                  <a:pt x="262" y="76"/>
                </a:lnTo>
                <a:lnTo>
                  <a:pt x="260" y="76"/>
                </a:lnTo>
                <a:lnTo>
                  <a:pt x="260" y="76"/>
                </a:lnTo>
                <a:lnTo>
                  <a:pt x="260" y="76"/>
                </a:lnTo>
                <a:lnTo>
                  <a:pt x="260" y="78"/>
                </a:lnTo>
                <a:lnTo>
                  <a:pt x="260" y="80"/>
                </a:lnTo>
                <a:lnTo>
                  <a:pt x="260" y="82"/>
                </a:lnTo>
                <a:lnTo>
                  <a:pt x="260" y="82"/>
                </a:lnTo>
                <a:lnTo>
                  <a:pt x="260" y="84"/>
                </a:lnTo>
                <a:lnTo>
                  <a:pt x="260" y="84"/>
                </a:lnTo>
                <a:lnTo>
                  <a:pt x="258" y="86"/>
                </a:lnTo>
                <a:lnTo>
                  <a:pt x="258" y="86"/>
                </a:lnTo>
                <a:lnTo>
                  <a:pt x="258" y="88"/>
                </a:lnTo>
                <a:lnTo>
                  <a:pt x="258" y="88"/>
                </a:lnTo>
                <a:lnTo>
                  <a:pt x="258" y="88"/>
                </a:lnTo>
                <a:lnTo>
                  <a:pt x="258" y="90"/>
                </a:lnTo>
                <a:lnTo>
                  <a:pt x="258" y="90"/>
                </a:lnTo>
                <a:lnTo>
                  <a:pt x="256" y="92"/>
                </a:lnTo>
                <a:lnTo>
                  <a:pt x="256" y="94"/>
                </a:lnTo>
                <a:lnTo>
                  <a:pt x="256" y="96"/>
                </a:lnTo>
                <a:lnTo>
                  <a:pt x="256" y="98"/>
                </a:lnTo>
                <a:lnTo>
                  <a:pt x="256" y="98"/>
                </a:lnTo>
                <a:lnTo>
                  <a:pt x="256" y="100"/>
                </a:lnTo>
                <a:lnTo>
                  <a:pt x="256" y="102"/>
                </a:lnTo>
                <a:lnTo>
                  <a:pt x="256" y="102"/>
                </a:lnTo>
                <a:lnTo>
                  <a:pt x="256" y="104"/>
                </a:lnTo>
                <a:lnTo>
                  <a:pt x="256" y="104"/>
                </a:lnTo>
                <a:lnTo>
                  <a:pt x="256" y="104"/>
                </a:lnTo>
                <a:lnTo>
                  <a:pt x="256" y="110"/>
                </a:lnTo>
                <a:lnTo>
                  <a:pt x="256" y="110"/>
                </a:lnTo>
                <a:lnTo>
                  <a:pt x="256" y="112"/>
                </a:lnTo>
                <a:lnTo>
                  <a:pt x="256" y="112"/>
                </a:lnTo>
                <a:lnTo>
                  <a:pt x="256" y="112"/>
                </a:lnTo>
                <a:lnTo>
                  <a:pt x="254" y="112"/>
                </a:lnTo>
                <a:lnTo>
                  <a:pt x="254" y="114"/>
                </a:lnTo>
                <a:lnTo>
                  <a:pt x="254" y="114"/>
                </a:lnTo>
                <a:lnTo>
                  <a:pt x="254" y="114"/>
                </a:lnTo>
                <a:lnTo>
                  <a:pt x="254" y="114"/>
                </a:lnTo>
                <a:lnTo>
                  <a:pt x="252" y="114"/>
                </a:lnTo>
                <a:lnTo>
                  <a:pt x="250" y="116"/>
                </a:lnTo>
                <a:lnTo>
                  <a:pt x="250" y="116"/>
                </a:lnTo>
                <a:lnTo>
                  <a:pt x="248" y="120"/>
                </a:lnTo>
                <a:lnTo>
                  <a:pt x="248" y="120"/>
                </a:lnTo>
                <a:lnTo>
                  <a:pt x="248" y="122"/>
                </a:lnTo>
                <a:lnTo>
                  <a:pt x="248" y="122"/>
                </a:lnTo>
                <a:lnTo>
                  <a:pt x="248" y="122"/>
                </a:lnTo>
                <a:lnTo>
                  <a:pt x="248" y="122"/>
                </a:lnTo>
                <a:lnTo>
                  <a:pt x="250" y="124"/>
                </a:lnTo>
                <a:lnTo>
                  <a:pt x="250" y="124"/>
                </a:lnTo>
                <a:lnTo>
                  <a:pt x="250" y="124"/>
                </a:lnTo>
                <a:lnTo>
                  <a:pt x="248" y="126"/>
                </a:lnTo>
                <a:lnTo>
                  <a:pt x="248" y="126"/>
                </a:lnTo>
                <a:lnTo>
                  <a:pt x="248" y="126"/>
                </a:lnTo>
                <a:lnTo>
                  <a:pt x="248" y="126"/>
                </a:lnTo>
                <a:lnTo>
                  <a:pt x="248" y="126"/>
                </a:lnTo>
                <a:lnTo>
                  <a:pt x="246" y="128"/>
                </a:lnTo>
                <a:lnTo>
                  <a:pt x="246" y="128"/>
                </a:lnTo>
                <a:lnTo>
                  <a:pt x="244" y="130"/>
                </a:lnTo>
                <a:lnTo>
                  <a:pt x="244" y="132"/>
                </a:lnTo>
                <a:lnTo>
                  <a:pt x="246" y="134"/>
                </a:lnTo>
                <a:lnTo>
                  <a:pt x="246" y="134"/>
                </a:lnTo>
                <a:lnTo>
                  <a:pt x="246" y="134"/>
                </a:lnTo>
                <a:lnTo>
                  <a:pt x="246" y="134"/>
                </a:lnTo>
                <a:lnTo>
                  <a:pt x="246" y="134"/>
                </a:lnTo>
                <a:lnTo>
                  <a:pt x="246" y="134"/>
                </a:lnTo>
                <a:lnTo>
                  <a:pt x="246" y="136"/>
                </a:lnTo>
                <a:lnTo>
                  <a:pt x="246" y="136"/>
                </a:lnTo>
                <a:lnTo>
                  <a:pt x="246" y="136"/>
                </a:lnTo>
                <a:lnTo>
                  <a:pt x="248" y="140"/>
                </a:lnTo>
                <a:lnTo>
                  <a:pt x="250" y="140"/>
                </a:lnTo>
                <a:lnTo>
                  <a:pt x="250" y="140"/>
                </a:lnTo>
                <a:lnTo>
                  <a:pt x="250" y="140"/>
                </a:lnTo>
                <a:lnTo>
                  <a:pt x="250" y="142"/>
                </a:lnTo>
                <a:lnTo>
                  <a:pt x="250" y="142"/>
                </a:lnTo>
                <a:lnTo>
                  <a:pt x="250" y="144"/>
                </a:lnTo>
                <a:lnTo>
                  <a:pt x="250" y="144"/>
                </a:lnTo>
                <a:lnTo>
                  <a:pt x="250" y="144"/>
                </a:lnTo>
                <a:lnTo>
                  <a:pt x="250" y="144"/>
                </a:lnTo>
                <a:lnTo>
                  <a:pt x="250" y="144"/>
                </a:lnTo>
                <a:lnTo>
                  <a:pt x="250" y="146"/>
                </a:lnTo>
                <a:lnTo>
                  <a:pt x="250" y="146"/>
                </a:lnTo>
                <a:lnTo>
                  <a:pt x="250" y="146"/>
                </a:lnTo>
                <a:lnTo>
                  <a:pt x="250" y="148"/>
                </a:lnTo>
                <a:lnTo>
                  <a:pt x="250" y="150"/>
                </a:lnTo>
                <a:lnTo>
                  <a:pt x="250" y="150"/>
                </a:lnTo>
                <a:lnTo>
                  <a:pt x="250" y="152"/>
                </a:lnTo>
                <a:lnTo>
                  <a:pt x="250" y="152"/>
                </a:lnTo>
                <a:lnTo>
                  <a:pt x="250" y="152"/>
                </a:lnTo>
                <a:lnTo>
                  <a:pt x="250" y="152"/>
                </a:lnTo>
                <a:lnTo>
                  <a:pt x="250" y="154"/>
                </a:lnTo>
                <a:lnTo>
                  <a:pt x="250" y="154"/>
                </a:lnTo>
                <a:lnTo>
                  <a:pt x="250" y="154"/>
                </a:lnTo>
                <a:lnTo>
                  <a:pt x="250" y="156"/>
                </a:lnTo>
                <a:lnTo>
                  <a:pt x="250" y="156"/>
                </a:lnTo>
                <a:lnTo>
                  <a:pt x="252" y="156"/>
                </a:lnTo>
                <a:lnTo>
                  <a:pt x="252" y="156"/>
                </a:lnTo>
                <a:lnTo>
                  <a:pt x="252" y="156"/>
                </a:lnTo>
                <a:lnTo>
                  <a:pt x="252" y="158"/>
                </a:lnTo>
                <a:lnTo>
                  <a:pt x="252" y="158"/>
                </a:lnTo>
                <a:lnTo>
                  <a:pt x="252" y="160"/>
                </a:lnTo>
                <a:lnTo>
                  <a:pt x="252" y="160"/>
                </a:lnTo>
                <a:lnTo>
                  <a:pt x="252" y="160"/>
                </a:lnTo>
                <a:lnTo>
                  <a:pt x="252" y="162"/>
                </a:lnTo>
                <a:lnTo>
                  <a:pt x="252" y="164"/>
                </a:lnTo>
                <a:lnTo>
                  <a:pt x="252" y="164"/>
                </a:lnTo>
                <a:lnTo>
                  <a:pt x="252" y="164"/>
                </a:lnTo>
                <a:lnTo>
                  <a:pt x="252" y="164"/>
                </a:lnTo>
                <a:lnTo>
                  <a:pt x="252" y="166"/>
                </a:lnTo>
                <a:lnTo>
                  <a:pt x="252" y="166"/>
                </a:lnTo>
                <a:lnTo>
                  <a:pt x="252" y="166"/>
                </a:lnTo>
                <a:lnTo>
                  <a:pt x="252" y="168"/>
                </a:lnTo>
                <a:lnTo>
                  <a:pt x="252" y="168"/>
                </a:lnTo>
                <a:lnTo>
                  <a:pt x="252" y="168"/>
                </a:lnTo>
                <a:lnTo>
                  <a:pt x="252" y="170"/>
                </a:lnTo>
                <a:lnTo>
                  <a:pt x="252" y="170"/>
                </a:lnTo>
                <a:lnTo>
                  <a:pt x="252" y="170"/>
                </a:lnTo>
                <a:lnTo>
                  <a:pt x="252" y="172"/>
                </a:lnTo>
                <a:lnTo>
                  <a:pt x="252" y="172"/>
                </a:lnTo>
                <a:lnTo>
                  <a:pt x="252" y="172"/>
                </a:lnTo>
                <a:lnTo>
                  <a:pt x="252" y="172"/>
                </a:lnTo>
                <a:lnTo>
                  <a:pt x="252" y="174"/>
                </a:lnTo>
                <a:lnTo>
                  <a:pt x="252" y="174"/>
                </a:lnTo>
                <a:lnTo>
                  <a:pt x="252" y="174"/>
                </a:lnTo>
                <a:lnTo>
                  <a:pt x="252" y="174"/>
                </a:lnTo>
                <a:lnTo>
                  <a:pt x="252" y="176"/>
                </a:lnTo>
                <a:lnTo>
                  <a:pt x="254" y="176"/>
                </a:lnTo>
                <a:lnTo>
                  <a:pt x="254" y="178"/>
                </a:lnTo>
                <a:lnTo>
                  <a:pt x="254" y="178"/>
                </a:lnTo>
                <a:lnTo>
                  <a:pt x="254" y="180"/>
                </a:lnTo>
                <a:lnTo>
                  <a:pt x="254" y="180"/>
                </a:lnTo>
                <a:lnTo>
                  <a:pt x="254" y="180"/>
                </a:lnTo>
                <a:lnTo>
                  <a:pt x="254" y="180"/>
                </a:lnTo>
                <a:lnTo>
                  <a:pt x="254" y="182"/>
                </a:lnTo>
                <a:lnTo>
                  <a:pt x="254" y="182"/>
                </a:lnTo>
                <a:lnTo>
                  <a:pt x="256" y="184"/>
                </a:lnTo>
                <a:lnTo>
                  <a:pt x="256" y="184"/>
                </a:lnTo>
                <a:lnTo>
                  <a:pt x="256" y="184"/>
                </a:lnTo>
                <a:lnTo>
                  <a:pt x="254" y="186"/>
                </a:lnTo>
                <a:lnTo>
                  <a:pt x="254" y="186"/>
                </a:lnTo>
                <a:lnTo>
                  <a:pt x="254" y="186"/>
                </a:lnTo>
                <a:lnTo>
                  <a:pt x="254" y="188"/>
                </a:lnTo>
                <a:lnTo>
                  <a:pt x="254" y="188"/>
                </a:lnTo>
                <a:lnTo>
                  <a:pt x="254" y="188"/>
                </a:lnTo>
                <a:lnTo>
                  <a:pt x="254" y="188"/>
                </a:lnTo>
                <a:lnTo>
                  <a:pt x="254" y="190"/>
                </a:lnTo>
                <a:lnTo>
                  <a:pt x="254" y="190"/>
                </a:lnTo>
                <a:lnTo>
                  <a:pt x="254" y="194"/>
                </a:lnTo>
                <a:lnTo>
                  <a:pt x="254" y="194"/>
                </a:lnTo>
                <a:lnTo>
                  <a:pt x="254" y="194"/>
                </a:lnTo>
                <a:lnTo>
                  <a:pt x="254" y="196"/>
                </a:lnTo>
                <a:lnTo>
                  <a:pt x="256" y="198"/>
                </a:lnTo>
                <a:lnTo>
                  <a:pt x="256" y="200"/>
                </a:lnTo>
                <a:lnTo>
                  <a:pt x="256" y="200"/>
                </a:lnTo>
                <a:lnTo>
                  <a:pt x="256" y="200"/>
                </a:lnTo>
                <a:lnTo>
                  <a:pt x="258" y="202"/>
                </a:lnTo>
                <a:lnTo>
                  <a:pt x="260" y="202"/>
                </a:lnTo>
                <a:lnTo>
                  <a:pt x="260" y="202"/>
                </a:lnTo>
                <a:lnTo>
                  <a:pt x="260" y="202"/>
                </a:lnTo>
                <a:lnTo>
                  <a:pt x="260" y="202"/>
                </a:lnTo>
                <a:lnTo>
                  <a:pt x="260" y="202"/>
                </a:lnTo>
                <a:lnTo>
                  <a:pt x="262" y="204"/>
                </a:lnTo>
                <a:lnTo>
                  <a:pt x="262" y="204"/>
                </a:lnTo>
                <a:lnTo>
                  <a:pt x="262" y="204"/>
                </a:lnTo>
                <a:lnTo>
                  <a:pt x="262" y="204"/>
                </a:lnTo>
                <a:lnTo>
                  <a:pt x="264" y="206"/>
                </a:lnTo>
                <a:lnTo>
                  <a:pt x="264" y="206"/>
                </a:lnTo>
                <a:lnTo>
                  <a:pt x="264" y="206"/>
                </a:lnTo>
                <a:lnTo>
                  <a:pt x="264" y="208"/>
                </a:lnTo>
                <a:lnTo>
                  <a:pt x="266" y="208"/>
                </a:lnTo>
                <a:lnTo>
                  <a:pt x="266" y="210"/>
                </a:lnTo>
                <a:lnTo>
                  <a:pt x="266" y="210"/>
                </a:lnTo>
                <a:lnTo>
                  <a:pt x="266" y="212"/>
                </a:lnTo>
                <a:lnTo>
                  <a:pt x="266" y="212"/>
                </a:lnTo>
                <a:lnTo>
                  <a:pt x="266" y="212"/>
                </a:lnTo>
                <a:lnTo>
                  <a:pt x="266" y="214"/>
                </a:lnTo>
                <a:lnTo>
                  <a:pt x="266" y="214"/>
                </a:lnTo>
                <a:lnTo>
                  <a:pt x="266" y="214"/>
                </a:lnTo>
                <a:lnTo>
                  <a:pt x="266" y="214"/>
                </a:lnTo>
                <a:lnTo>
                  <a:pt x="266" y="216"/>
                </a:lnTo>
                <a:lnTo>
                  <a:pt x="268" y="216"/>
                </a:lnTo>
                <a:lnTo>
                  <a:pt x="268" y="216"/>
                </a:lnTo>
                <a:lnTo>
                  <a:pt x="268" y="218"/>
                </a:lnTo>
                <a:lnTo>
                  <a:pt x="268" y="218"/>
                </a:lnTo>
                <a:lnTo>
                  <a:pt x="270" y="220"/>
                </a:lnTo>
                <a:lnTo>
                  <a:pt x="270" y="220"/>
                </a:lnTo>
                <a:lnTo>
                  <a:pt x="270" y="220"/>
                </a:lnTo>
                <a:lnTo>
                  <a:pt x="270" y="222"/>
                </a:lnTo>
                <a:lnTo>
                  <a:pt x="270" y="222"/>
                </a:lnTo>
                <a:lnTo>
                  <a:pt x="272" y="224"/>
                </a:lnTo>
                <a:lnTo>
                  <a:pt x="272" y="226"/>
                </a:lnTo>
                <a:lnTo>
                  <a:pt x="272" y="226"/>
                </a:lnTo>
                <a:lnTo>
                  <a:pt x="270" y="226"/>
                </a:lnTo>
                <a:lnTo>
                  <a:pt x="268" y="226"/>
                </a:lnTo>
                <a:lnTo>
                  <a:pt x="266" y="226"/>
                </a:lnTo>
                <a:lnTo>
                  <a:pt x="264" y="226"/>
                </a:lnTo>
                <a:lnTo>
                  <a:pt x="262" y="228"/>
                </a:lnTo>
                <a:lnTo>
                  <a:pt x="258" y="228"/>
                </a:lnTo>
                <a:lnTo>
                  <a:pt x="254" y="228"/>
                </a:lnTo>
                <a:lnTo>
                  <a:pt x="254" y="228"/>
                </a:lnTo>
                <a:lnTo>
                  <a:pt x="254" y="228"/>
                </a:lnTo>
                <a:lnTo>
                  <a:pt x="252" y="228"/>
                </a:lnTo>
                <a:lnTo>
                  <a:pt x="248" y="230"/>
                </a:lnTo>
                <a:lnTo>
                  <a:pt x="248" y="230"/>
                </a:lnTo>
                <a:lnTo>
                  <a:pt x="246" y="230"/>
                </a:lnTo>
                <a:lnTo>
                  <a:pt x="244" y="230"/>
                </a:lnTo>
                <a:lnTo>
                  <a:pt x="244" y="230"/>
                </a:lnTo>
                <a:lnTo>
                  <a:pt x="244" y="230"/>
                </a:lnTo>
                <a:lnTo>
                  <a:pt x="244" y="232"/>
                </a:lnTo>
                <a:lnTo>
                  <a:pt x="244" y="232"/>
                </a:lnTo>
                <a:lnTo>
                  <a:pt x="244" y="232"/>
                </a:lnTo>
                <a:lnTo>
                  <a:pt x="244" y="234"/>
                </a:lnTo>
                <a:lnTo>
                  <a:pt x="244" y="234"/>
                </a:lnTo>
                <a:lnTo>
                  <a:pt x="244" y="234"/>
                </a:lnTo>
                <a:lnTo>
                  <a:pt x="244" y="236"/>
                </a:lnTo>
                <a:lnTo>
                  <a:pt x="242" y="236"/>
                </a:lnTo>
                <a:lnTo>
                  <a:pt x="242" y="238"/>
                </a:lnTo>
                <a:lnTo>
                  <a:pt x="242" y="238"/>
                </a:lnTo>
                <a:lnTo>
                  <a:pt x="240" y="240"/>
                </a:lnTo>
                <a:lnTo>
                  <a:pt x="240" y="240"/>
                </a:lnTo>
                <a:lnTo>
                  <a:pt x="240" y="240"/>
                </a:lnTo>
                <a:lnTo>
                  <a:pt x="238" y="242"/>
                </a:lnTo>
                <a:lnTo>
                  <a:pt x="238" y="242"/>
                </a:lnTo>
                <a:lnTo>
                  <a:pt x="236" y="242"/>
                </a:lnTo>
                <a:lnTo>
                  <a:pt x="236" y="242"/>
                </a:lnTo>
                <a:lnTo>
                  <a:pt x="236" y="242"/>
                </a:lnTo>
                <a:lnTo>
                  <a:pt x="236" y="244"/>
                </a:lnTo>
                <a:lnTo>
                  <a:pt x="236" y="244"/>
                </a:lnTo>
                <a:lnTo>
                  <a:pt x="236" y="244"/>
                </a:lnTo>
                <a:lnTo>
                  <a:pt x="236" y="244"/>
                </a:lnTo>
                <a:lnTo>
                  <a:pt x="238" y="244"/>
                </a:lnTo>
                <a:lnTo>
                  <a:pt x="238" y="244"/>
                </a:lnTo>
                <a:lnTo>
                  <a:pt x="238" y="246"/>
                </a:lnTo>
                <a:lnTo>
                  <a:pt x="240" y="252"/>
                </a:lnTo>
                <a:lnTo>
                  <a:pt x="240" y="252"/>
                </a:lnTo>
                <a:lnTo>
                  <a:pt x="240" y="254"/>
                </a:lnTo>
                <a:lnTo>
                  <a:pt x="240" y="254"/>
                </a:lnTo>
                <a:lnTo>
                  <a:pt x="240" y="254"/>
                </a:lnTo>
                <a:lnTo>
                  <a:pt x="240" y="256"/>
                </a:lnTo>
                <a:lnTo>
                  <a:pt x="240" y="258"/>
                </a:lnTo>
                <a:lnTo>
                  <a:pt x="238" y="260"/>
                </a:lnTo>
                <a:lnTo>
                  <a:pt x="240" y="264"/>
                </a:lnTo>
                <a:lnTo>
                  <a:pt x="240" y="264"/>
                </a:lnTo>
                <a:lnTo>
                  <a:pt x="240" y="266"/>
                </a:lnTo>
                <a:lnTo>
                  <a:pt x="240" y="268"/>
                </a:lnTo>
                <a:lnTo>
                  <a:pt x="240" y="268"/>
                </a:lnTo>
                <a:lnTo>
                  <a:pt x="238" y="268"/>
                </a:lnTo>
                <a:lnTo>
                  <a:pt x="238" y="270"/>
                </a:lnTo>
                <a:lnTo>
                  <a:pt x="238" y="270"/>
                </a:lnTo>
                <a:lnTo>
                  <a:pt x="238" y="272"/>
                </a:lnTo>
                <a:lnTo>
                  <a:pt x="236" y="274"/>
                </a:lnTo>
                <a:lnTo>
                  <a:pt x="236" y="276"/>
                </a:lnTo>
                <a:lnTo>
                  <a:pt x="236" y="276"/>
                </a:lnTo>
                <a:lnTo>
                  <a:pt x="236" y="278"/>
                </a:lnTo>
                <a:lnTo>
                  <a:pt x="236" y="280"/>
                </a:lnTo>
                <a:lnTo>
                  <a:pt x="234" y="280"/>
                </a:lnTo>
                <a:lnTo>
                  <a:pt x="234" y="280"/>
                </a:lnTo>
                <a:lnTo>
                  <a:pt x="234" y="282"/>
                </a:lnTo>
                <a:lnTo>
                  <a:pt x="236" y="282"/>
                </a:lnTo>
                <a:lnTo>
                  <a:pt x="236" y="282"/>
                </a:lnTo>
                <a:lnTo>
                  <a:pt x="236" y="282"/>
                </a:lnTo>
                <a:lnTo>
                  <a:pt x="236" y="284"/>
                </a:lnTo>
                <a:lnTo>
                  <a:pt x="236" y="284"/>
                </a:lnTo>
                <a:lnTo>
                  <a:pt x="236" y="286"/>
                </a:lnTo>
                <a:lnTo>
                  <a:pt x="236" y="286"/>
                </a:lnTo>
                <a:lnTo>
                  <a:pt x="238" y="288"/>
                </a:lnTo>
                <a:lnTo>
                  <a:pt x="240" y="288"/>
                </a:lnTo>
                <a:lnTo>
                  <a:pt x="240" y="288"/>
                </a:lnTo>
                <a:lnTo>
                  <a:pt x="242" y="290"/>
                </a:lnTo>
                <a:lnTo>
                  <a:pt x="242" y="292"/>
                </a:lnTo>
                <a:lnTo>
                  <a:pt x="244" y="292"/>
                </a:lnTo>
                <a:lnTo>
                  <a:pt x="244" y="294"/>
                </a:lnTo>
                <a:lnTo>
                  <a:pt x="244" y="294"/>
                </a:lnTo>
                <a:lnTo>
                  <a:pt x="244" y="296"/>
                </a:lnTo>
                <a:lnTo>
                  <a:pt x="244" y="296"/>
                </a:lnTo>
                <a:lnTo>
                  <a:pt x="246" y="296"/>
                </a:lnTo>
                <a:lnTo>
                  <a:pt x="246" y="296"/>
                </a:lnTo>
                <a:lnTo>
                  <a:pt x="246" y="294"/>
                </a:lnTo>
                <a:lnTo>
                  <a:pt x="248" y="294"/>
                </a:lnTo>
                <a:lnTo>
                  <a:pt x="250" y="296"/>
                </a:lnTo>
                <a:lnTo>
                  <a:pt x="250" y="296"/>
                </a:lnTo>
                <a:lnTo>
                  <a:pt x="250" y="296"/>
                </a:lnTo>
                <a:lnTo>
                  <a:pt x="252" y="296"/>
                </a:lnTo>
                <a:lnTo>
                  <a:pt x="252" y="296"/>
                </a:lnTo>
                <a:lnTo>
                  <a:pt x="252" y="296"/>
                </a:lnTo>
                <a:lnTo>
                  <a:pt x="250" y="296"/>
                </a:lnTo>
                <a:lnTo>
                  <a:pt x="250" y="294"/>
                </a:lnTo>
                <a:lnTo>
                  <a:pt x="250" y="292"/>
                </a:lnTo>
                <a:lnTo>
                  <a:pt x="252" y="292"/>
                </a:lnTo>
                <a:lnTo>
                  <a:pt x="256" y="292"/>
                </a:lnTo>
                <a:lnTo>
                  <a:pt x="256" y="292"/>
                </a:lnTo>
                <a:lnTo>
                  <a:pt x="256" y="292"/>
                </a:lnTo>
                <a:lnTo>
                  <a:pt x="256" y="292"/>
                </a:lnTo>
                <a:lnTo>
                  <a:pt x="256" y="296"/>
                </a:lnTo>
                <a:lnTo>
                  <a:pt x="256" y="298"/>
                </a:lnTo>
                <a:lnTo>
                  <a:pt x="256" y="302"/>
                </a:lnTo>
                <a:lnTo>
                  <a:pt x="256" y="308"/>
                </a:lnTo>
                <a:lnTo>
                  <a:pt x="256" y="312"/>
                </a:lnTo>
                <a:lnTo>
                  <a:pt x="256" y="312"/>
                </a:lnTo>
                <a:lnTo>
                  <a:pt x="254" y="314"/>
                </a:lnTo>
                <a:lnTo>
                  <a:pt x="252" y="312"/>
                </a:lnTo>
                <a:lnTo>
                  <a:pt x="252" y="312"/>
                </a:lnTo>
                <a:lnTo>
                  <a:pt x="252" y="312"/>
                </a:lnTo>
                <a:lnTo>
                  <a:pt x="252" y="310"/>
                </a:lnTo>
                <a:lnTo>
                  <a:pt x="254" y="310"/>
                </a:lnTo>
                <a:lnTo>
                  <a:pt x="254" y="310"/>
                </a:lnTo>
                <a:lnTo>
                  <a:pt x="252" y="310"/>
                </a:lnTo>
                <a:lnTo>
                  <a:pt x="252" y="310"/>
                </a:lnTo>
                <a:lnTo>
                  <a:pt x="252" y="310"/>
                </a:lnTo>
                <a:lnTo>
                  <a:pt x="252" y="310"/>
                </a:lnTo>
                <a:lnTo>
                  <a:pt x="250" y="310"/>
                </a:lnTo>
                <a:lnTo>
                  <a:pt x="250" y="310"/>
                </a:lnTo>
                <a:lnTo>
                  <a:pt x="248" y="312"/>
                </a:lnTo>
                <a:lnTo>
                  <a:pt x="246" y="312"/>
                </a:lnTo>
                <a:lnTo>
                  <a:pt x="244" y="312"/>
                </a:lnTo>
                <a:lnTo>
                  <a:pt x="244" y="312"/>
                </a:lnTo>
                <a:lnTo>
                  <a:pt x="244" y="312"/>
                </a:lnTo>
                <a:lnTo>
                  <a:pt x="244" y="312"/>
                </a:lnTo>
                <a:lnTo>
                  <a:pt x="242" y="312"/>
                </a:lnTo>
                <a:lnTo>
                  <a:pt x="242" y="310"/>
                </a:lnTo>
                <a:lnTo>
                  <a:pt x="242" y="310"/>
                </a:lnTo>
                <a:lnTo>
                  <a:pt x="242" y="310"/>
                </a:lnTo>
                <a:lnTo>
                  <a:pt x="242" y="308"/>
                </a:lnTo>
                <a:lnTo>
                  <a:pt x="242" y="306"/>
                </a:lnTo>
                <a:lnTo>
                  <a:pt x="240" y="304"/>
                </a:lnTo>
                <a:lnTo>
                  <a:pt x="238" y="302"/>
                </a:lnTo>
                <a:lnTo>
                  <a:pt x="238" y="302"/>
                </a:lnTo>
                <a:lnTo>
                  <a:pt x="238" y="304"/>
                </a:lnTo>
                <a:lnTo>
                  <a:pt x="238" y="304"/>
                </a:lnTo>
                <a:lnTo>
                  <a:pt x="238" y="304"/>
                </a:lnTo>
                <a:lnTo>
                  <a:pt x="236" y="302"/>
                </a:lnTo>
                <a:lnTo>
                  <a:pt x="236" y="300"/>
                </a:lnTo>
                <a:lnTo>
                  <a:pt x="236" y="300"/>
                </a:lnTo>
                <a:lnTo>
                  <a:pt x="236" y="300"/>
                </a:lnTo>
                <a:lnTo>
                  <a:pt x="236" y="300"/>
                </a:lnTo>
                <a:lnTo>
                  <a:pt x="236" y="298"/>
                </a:lnTo>
                <a:lnTo>
                  <a:pt x="234" y="296"/>
                </a:lnTo>
                <a:lnTo>
                  <a:pt x="234" y="296"/>
                </a:lnTo>
                <a:lnTo>
                  <a:pt x="232" y="296"/>
                </a:lnTo>
                <a:lnTo>
                  <a:pt x="232" y="296"/>
                </a:lnTo>
                <a:lnTo>
                  <a:pt x="230" y="294"/>
                </a:lnTo>
                <a:lnTo>
                  <a:pt x="228" y="294"/>
                </a:lnTo>
                <a:lnTo>
                  <a:pt x="228" y="294"/>
                </a:lnTo>
                <a:lnTo>
                  <a:pt x="228" y="294"/>
                </a:lnTo>
                <a:lnTo>
                  <a:pt x="228" y="294"/>
                </a:lnTo>
                <a:lnTo>
                  <a:pt x="228" y="294"/>
                </a:lnTo>
                <a:lnTo>
                  <a:pt x="226" y="294"/>
                </a:lnTo>
                <a:lnTo>
                  <a:pt x="226" y="294"/>
                </a:lnTo>
                <a:lnTo>
                  <a:pt x="226" y="294"/>
                </a:lnTo>
                <a:lnTo>
                  <a:pt x="224" y="294"/>
                </a:lnTo>
                <a:lnTo>
                  <a:pt x="224" y="294"/>
                </a:lnTo>
                <a:lnTo>
                  <a:pt x="224" y="294"/>
                </a:lnTo>
                <a:lnTo>
                  <a:pt x="224" y="292"/>
                </a:lnTo>
                <a:lnTo>
                  <a:pt x="224" y="292"/>
                </a:lnTo>
                <a:lnTo>
                  <a:pt x="224" y="292"/>
                </a:lnTo>
                <a:lnTo>
                  <a:pt x="224" y="292"/>
                </a:lnTo>
                <a:lnTo>
                  <a:pt x="222" y="292"/>
                </a:lnTo>
                <a:lnTo>
                  <a:pt x="222" y="292"/>
                </a:lnTo>
                <a:lnTo>
                  <a:pt x="222" y="292"/>
                </a:lnTo>
                <a:lnTo>
                  <a:pt x="222" y="290"/>
                </a:lnTo>
                <a:lnTo>
                  <a:pt x="222" y="290"/>
                </a:lnTo>
                <a:lnTo>
                  <a:pt x="222" y="288"/>
                </a:lnTo>
                <a:lnTo>
                  <a:pt x="222" y="288"/>
                </a:lnTo>
                <a:lnTo>
                  <a:pt x="222" y="288"/>
                </a:lnTo>
                <a:lnTo>
                  <a:pt x="220" y="288"/>
                </a:lnTo>
                <a:lnTo>
                  <a:pt x="220" y="286"/>
                </a:lnTo>
                <a:lnTo>
                  <a:pt x="220" y="286"/>
                </a:lnTo>
                <a:lnTo>
                  <a:pt x="218" y="286"/>
                </a:lnTo>
                <a:lnTo>
                  <a:pt x="218" y="286"/>
                </a:lnTo>
                <a:lnTo>
                  <a:pt x="218" y="286"/>
                </a:lnTo>
                <a:lnTo>
                  <a:pt x="218" y="284"/>
                </a:lnTo>
                <a:lnTo>
                  <a:pt x="218" y="284"/>
                </a:lnTo>
                <a:lnTo>
                  <a:pt x="218" y="284"/>
                </a:lnTo>
                <a:lnTo>
                  <a:pt x="218" y="282"/>
                </a:lnTo>
                <a:lnTo>
                  <a:pt x="218" y="282"/>
                </a:lnTo>
                <a:lnTo>
                  <a:pt x="216" y="282"/>
                </a:lnTo>
                <a:lnTo>
                  <a:pt x="214" y="284"/>
                </a:lnTo>
                <a:lnTo>
                  <a:pt x="214" y="286"/>
                </a:lnTo>
                <a:lnTo>
                  <a:pt x="214" y="286"/>
                </a:lnTo>
                <a:lnTo>
                  <a:pt x="214" y="288"/>
                </a:lnTo>
                <a:lnTo>
                  <a:pt x="214" y="288"/>
                </a:lnTo>
                <a:lnTo>
                  <a:pt x="214" y="288"/>
                </a:lnTo>
                <a:lnTo>
                  <a:pt x="214" y="288"/>
                </a:lnTo>
                <a:lnTo>
                  <a:pt x="212" y="288"/>
                </a:lnTo>
                <a:lnTo>
                  <a:pt x="210" y="288"/>
                </a:lnTo>
                <a:lnTo>
                  <a:pt x="208" y="288"/>
                </a:lnTo>
                <a:lnTo>
                  <a:pt x="208" y="288"/>
                </a:lnTo>
                <a:lnTo>
                  <a:pt x="206" y="288"/>
                </a:lnTo>
                <a:lnTo>
                  <a:pt x="206" y="288"/>
                </a:lnTo>
                <a:lnTo>
                  <a:pt x="204" y="288"/>
                </a:lnTo>
                <a:lnTo>
                  <a:pt x="202" y="288"/>
                </a:lnTo>
                <a:lnTo>
                  <a:pt x="200" y="288"/>
                </a:lnTo>
                <a:lnTo>
                  <a:pt x="200" y="288"/>
                </a:lnTo>
                <a:lnTo>
                  <a:pt x="200" y="288"/>
                </a:lnTo>
                <a:lnTo>
                  <a:pt x="198" y="286"/>
                </a:lnTo>
                <a:lnTo>
                  <a:pt x="196" y="284"/>
                </a:lnTo>
                <a:lnTo>
                  <a:pt x="194" y="284"/>
                </a:lnTo>
                <a:lnTo>
                  <a:pt x="192" y="282"/>
                </a:lnTo>
                <a:lnTo>
                  <a:pt x="190" y="282"/>
                </a:lnTo>
                <a:lnTo>
                  <a:pt x="190" y="280"/>
                </a:lnTo>
                <a:lnTo>
                  <a:pt x="190" y="278"/>
                </a:lnTo>
                <a:lnTo>
                  <a:pt x="190" y="278"/>
                </a:lnTo>
                <a:lnTo>
                  <a:pt x="190" y="276"/>
                </a:lnTo>
                <a:lnTo>
                  <a:pt x="190" y="276"/>
                </a:lnTo>
                <a:lnTo>
                  <a:pt x="190" y="276"/>
                </a:lnTo>
                <a:lnTo>
                  <a:pt x="190" y="276"/>
                </a:lnTo>
                <a:lnTo>
                  <a:pt x="190" y="276"/>
                </a:lnTo>
                <a:lnTo>
                  <a:pt x="188" y="276"/>
                </a:lnTo>
                <a:lnTo>
                  <a:pt x="188" y="276"/>
                </a:lnTo>
                <a:lnTo>
                  <a:pt x="186" y="276"/>
                </a:lnTo>
                <a:lnTo>
                  <a:pt x="186" y="276"/>
                </a:lnTo>
                <a:lnTo>
                  <a:pt x="186" y="276"/>
                </a:lnTo>
                <a:lnTo>
                  <a:pt x="182" y="278"/>
                </a:lnTo>
                <a:lnTo>
                  <a:pt x="182" y="278"/>
                </a:lnTo>
                <a:lnTo>
                  <a:pt x="180" y="278"/>
                </a:lnTo>
                <a:lnTo>
                  <a:pt x="180" y="280"/>
                </a:lnTo>
                <a:lnTo>
                  <a:pt x="178" y="280"/>
                </a:lnTo>
                <a:lnTo>
                  <a:pt x="178" y="280"/>
                </a:lnTo>
                <a:lnTo>
                  <a:pt x="176" y="278"/>
                </a:lnTo>
                <a:lnTo>
                  <a:pt x="176" y="278"/>
                </a:lnTo>
                <a:lnTo>
                  <a:pt x="178" y="276"/>
                </a:lnTo>
                <a:lnTo>
                  <a:pt x="178" y="276"/>
                </a:lnTo>
                <a:lnTo>
                  <a:pt x="178" y="274"/>
                </a:lnTo>
                <a:lnTo>
                  <a:pt x="176" y="274"/>
                </a:lnTo>
                <a:lnTo>
                  <a:pt x="176" y="274"/>
                </a:lnTo>
                <a:lnTo>
                  <a:pt x="174" y="272"/>
                </a:lnTo>
                <a:lnTo>
                  <a:pt x="174" y="272"/>
                </a:lnTo>
                <a:lnTo>
                  <a:pt x="174" y="270"/>
                </a:lnTo>
                <a:lnTo>
                  <a:pt x="172" y="270"/>
                </a:lnTo>
                <a:lnTo>
                  <a:pt x="172" y="270"/>
                </a:lnTo>
                <a:lnTo>
                  <a:pt x="172" y="270"/>
                </a:lnTo>
                <a:lnTo>
                  <a:pt x="172" y="270"/>
                </a:lnTo>
                <a:lnTo>
                  <a:pt x="170" y="272"/>
                </a:lnTo>
                <a:lnTo>
                  <a:pt x="170" y="272"/>
                </a:lnTo>
                <a:lnTo>
                  <a:pt x="170" y="272"/>
                </a:lnTo>
                <a:lnTo>
                  <a:pt x="166" y="272"/>
                </a:lnTo>
                <a:lnTo>
                  <a:pt x="166" y="272"/>
                </a:lnTo>
                <a:lnTo>
                  <a:pt x="166" y="272"/>
                </a:lnTo>
                <a:lnTo>
                  <a:pt x="164" y="272"/>
                </a:lnTo>
                <a:lnTo>
                  <a:pt x="164" y="272"/>
                </a:lnTo>
                <a:lnTo>
                  <a:pt x="164" y="272"/>
                </a:lnTo>
                <a:lnTo>
                  <a:pt x="164" y="272"/>
                </a:lnTo>
                <a:lnTo>
                  <a:pt x="164" y="272"/>
                </a:lnTo>
                <a:lnTo>
                  <a:pt x="162" y="272"/>
                </a:lnTo>
                <a:lnTo>
                  <a:pt x="162" y="272"/>
                </a:lnTo>
                <a:lnTo>
                  <a:pt x="162" y="272"/>
                </a:lnTo>
                <a:lnTo>
                  <a:pt x="162" y="272"/>
                </a:lnTo>
                <a:lnTo>
                  <a:pt x="160" y="274"/>
                </a:lnTo>
                <a:lnTo>
                  <a:pt x="160" y="274"/>
                </a:lnTo>
                <a:lnTo>
                  <a:pt x="158" y="274"/>
                </a:lnTo>
                <a:lnTo>
                  <a:pt x="158" y="274"/>
                </a:lnTo>
                <a:lnTo>
                  <a:pt x="156" y="274"/>
                </a:lnTo>
                <a:lnTo>
                  <a:pt x="156" y="274"/>
                </a:lnTo>
                <a:lnTo>
                  <a:pt x="154" y="272"/>
                </a:lnTo>
                <a:lnTo>
                  <a:pt x="154" y="274"/>
                </a:lnTo>
                <a:lnTo>
                  <a:pt x="154" y="274"/>
                </a:lnTo>
                <a:lnTo>
                  <a:pt x="154" y="274"/>
                </a:lnTo>
                <a:lnTo>
                  <a:pt x="152" y="274"/>
                </a:lnTo>
                <a:lnTo>
                  <a:pt x="152" y="274"/>
                </a:lnTo>
                <a:lnTo>
                  <a:pt x="152" y="274"/>
                </a:lnTo>
                <a:lnTo>
                  <a:pt x="152" y="274"/>
                </a:lnTo>
                <a:lnTo>
                  <a:pt x="150" y="272"/>
                </a:lnTo>
                <a:lnTo>
                  <a:pt x="150" y="272"/>
                </a:lnTo>
                <a:lnTo>
                  <a:pt x="150" y="272"/>
                </a:lnTo>
                <a:lnTo>
                  <a:pt x="150" y="274"/>
                </a:lnTo>
                <a:lnTo>
                  <a:pt x="150" y="274"/>
                </a:lnTo>
                <a:lnTo>
                  <a:pt x="150" y="274"/>
                </a:lnTo>
                <a:lnTo>
                  <a:pt x="146" y="276"/>
                </a:lnTo>
                <a:lnTo>
                  <a:pt x="146" y="276"/>
                </a:lnTo>
                <a:lnTo>
                  <a:pt x="146" y="276"/>
                </a:lnTo>
                <a:lnTo>
                  <a:pt x="146" y="274"/>
                </a:lnTo>
                <a:lnTo>
                  <a:pt x="146" y="272"/>
                </a:lnTo>
                <a:lnTo>
                  <a:pt x="146" y="272"/>
                </a:lnTo>
                <a:lnTo>
                  <a:pt x="144" y="270"/>
                </a:lnTo>
                <a:lnTo>
                  <a:pt x="146" y="270"/>
                </a:lnTo>
                <a:lnTo>
                  <a:pt x="146" y="268"/>
                </a:lnTo>
                <a:lnTo>
                  <a:pt x="146" y="268"/>
                </a:lnTo>
                <a:lnTo>
                  <a:pt x="146" y="268"/>
                </a:lnTo>
                <a:lnTo>
                  <a:pt x="146" y="266"/>
                </a:lnTo>
                <a:lnTo>
                  <a:pt x="146" y="266"/>
                </a:lnTo>
                <a:lnTo>
                  <a:pt x="146" y="266"/>
                </a:lnTo>
                <a:lnTo>
                  <a:pt x="146" y="264"/>
                </a:lnTo>
                <a:lnTo>
                  <a:pt x="146" y="262"/>
                </a:lnTo>
                <a:lnTo>
                  <a:pt x="146" y="262"/>
                </a:lnTo>
                <a:lnTo>
                  <a:pt x="146" y="260"/>
                </a:lnTo>
                <a:lnTo>
                  <a:pt x="146" y="258"/>
                </a:lnTo>
                <a:lnTo>
                  <a:pt x="146" y="258"/>
                </a:lnTo>
                <a:lnTo>
                  <a:pt x="146" y="256"/>
                </a:lnTo>
                <a:lnTo>
                  <a:pt x="146" y="254"/>
                </a:lnTo>
                <a:lnTo>
                  <a:pt x="144" y="254"/>
                </a:lnTo>
                <a:lnTo>
                  <a:pt x="144" y="254"/>
                </a:lnTo>
                <a:lnTo>
                  <a:pt x="144" y="254"/>
                </a:lnTo>
                <a:lnTo>
                  <a:pt x="142" y="254"/>
                </a:lnTo>
                <a:lnTo>
                  <a:pt x="140" y="250"/>
                </a:lnTo>
                <a:lnTo>
                  <a:pt x="140" y="250"/>
                </a:lnTo>
                <a:lnTo>
                  <a:pt x="140" y="250"/>
                </a:lnTo>
                <a:lnTo>
                  <a:pt x="140" y="246"/>
                </a:lnTo>
                <a:lnTo>
                  <a:pt x="140" y="244"/>
                </a:lnTo>
                <a:lnTo>
                  <a:pt x="140" y="244"/>
                </a:lnTo>
                <a:lnTo>
                  <a:pt x="140" y="242"/>
                </a:lnTo>
                <a:lnTo>
                  <a:pt x="140" y="240"/>
                </a:lnTo>
                <a:lnTo>
                  <a:pt x="140" y="238"/>
                </a:lnTo>
                <a:lnTo>
                  <a:pt x="140" y="236"/>
                </a:lnTo>
                <a:lnTo>
                  <a:pt x="142" y="234"/>
                </a:lnTo>
                <a:lnTo>
                  <a:pt x="142" y="232"/>
                </a:lnTo>
                <a:lnTo>
                  <a:pt x="142" y="232"/>
                </a:lnTo>
                <a:lnTo>
                  <a:pt x="142" y="230"/>
                </a:lnTo>
                <a:lnTo>
                  <a:pt x="142" y="230"/>
                </a:lnTo>
                <a:lnTo>
                  <a:pt x="142" y="228"/>
                </a:lnTo>
                <a:lnTo>
                  <a:pt x="142" y="228"/>
                </a:lnTo>
                <a:lnTo>
                  <a:pt x="142" y="228"/>
                </a:lnTo>
                <a:lnTo>
                  <a:pt x="142" y="226"/>
                </a:lnTo>
                <a:lnTo>
                  <a:pt x="140" y="226"/>
                </a:lnTo>
                <a:lnTo>
                  <a:pt x="140" y="224"/>
                </a:lnTo>
                <a:lnTo>
                  <a:pt x="140" y="224"/>
                </a:lnTo>
                <a:lnTo>
                  <a:pt x="140" y="222"/>
                </a:lnTo>
                <a:lnTo>
                  <a:pt x="140" y="222"/>
                </a:lnTo>
                <a:lnTo>
                  <a:pt x="140" y="222"/>
                </a:lnTo>
                <a:lnTo>
                  <a:pt x="140" y="220"/>
                </a:lnTo>
                <a:lnTo>
                  <a:pt x="140" y="218"/>
                </a:lnTo>
                <a:lnTo>
                  <a:pt x="140" y="216"/>
                </a:lnTo>
                <a:lnTo>
                  <a:pt x="140" y="216"/>
                </a:lnTo>
                <a:lnTo>
                  <a:pt x="140" y="216"/>
                </a:lnTo>
                <a:lnTo>
                  <a:pt x="140" y="216"/>
                </a:lnTo>
                <a:lnTo>
                  <a:pt x="142" y="214"/>
                </a:lnTo>
                <a:lnTo>
                  <a:pt x="140" y="212"/>
                </a:lnTo>
                <a:lnTo>
                  <a:pt x="140" y="210"/>
                </a:lnTo>
                <a:lnTo>
                  <a:pt x="140" y="210"/>
                </a:lnTo>
                <a:lnTo>
                  <a:pt x="138" y="210"/>
                </a:lnTo>
                <a:lnTo>
                  <a:pt x="132" y="210"/>
                </a:lnTo>
                <a:lnTo>
                  <a:pt x="122" y="210"/>
                </a:lnTo>
                <a:lnTo>
                  <a:pt x="122" y="210"/>
                </a:lnTo>
                <a:lnTo>
                  <a:pt x="122" y="208"/>
                </a:lnTo>
                <a:lnTo>
                  <a:pt x="122" y="208"/>
                </a:lnTo>
                <a:lnTo>
                  <a:pt x="122" y="206"/>
                </a:lnTo>
                <a:lnTo>
                  <a:pt x="122" y="206"/>
                </a:lnTo>
                <a:lnTo>
                  <a:pt x="124" y="204"/>
                </a:lnTo>
                <a:lnTo>
                  <a:pt x="118" y="204"/>
                </a:lnTo>
                <a:lnTo>
                  <a:pt x="118" y="204"/>
                </a:lnTo>
                <a:lnTo>
                  <a:pt x="118" y="206"/>
                </a:lnTo>
                <a:lnTo>
                  <a:pt x="118" y="206"/>
                </a:lnTo>
                <a:lnTo>
                  <a:pt x="114" y="206"/>
                </a:lnTo>
                <a:lnTo>
                  <a:pt x="108" y="206"/>
                </a:lnTo>
                <a:lnTo>
                  <a:pt x="106" y="208"/>
                </a:lnTo>
                <a:lnTo>
                  <a:pt x="106" y="208"/>
                </a:lnTo>
                <a:lnTo>
                  <a:pt x="106" y="210"/>
                </a:lnTo>
                <a:lnTo>
                  <a:pt x="106" y="210"/>
                </a:lnTo>
                <a:lnTo>
                  <a:pt x="106" y="212"/>
                </a:lnTo>
                <a:lnTo>
                  <a:pt x="106" y="212"/>
                </a:lnTo>
                <a:lnTo>
                  <a:pt x="106" y="214"/>
                </a:lnTo>
                <a:lnTo>
                  <a:pt x="106" y="216"/>
                </a:lnTo>
                <a:lnTo>
                  <a:pt x="104" y="216"/>
                </a:lnTo>
                <a:lnTo>
                  <a:pt x="104" y="216"/>
                </a:lnTo>
                <a:lnTo>
                  <a:pt x="104" y="216"/>
                </a:lnTo>
                <a:lnTo>
                  <a:pt x="104" y="216"/>
                </a:lnTo>
                <a:lnTo>
                  <a:pt x="106" y="218"/>
                </a:lnTo>
                <a:lnTo>
                  <a:pt x="104" y="218"/>
                </a:lnTo>
                <a:lnTo>
                  <a:pt x="104" y="218"/>
                </a:lnTo>
                <a:lnTo>
                  <a:pt x="104" y="220"/>
                </a:lnTo>
                <a:lnTo>
                  <a:pt x="104" y="220"/>
                </a:lnTo>
                <a:lnTo>
                  <a:pt x="104" y="220"/>
                </a:lnTo>
                <a:lnTo>
                  <a:pt x="104" y="222"/>
                </a:lnTo>
                <a:lnTo>
                  <a:pt x="104" y="222"/>
                </a:lnTo>
                <a:lnTo>
                  <a:pt x="100" y="222"/>
                </a:lnTo>
                <a:lnTo>
                  <a:pt x="96" y="222"/>
                </a:lnTo>
                <a:lnTo>
                  <a:pt x="96" y="222"/>
                </a:lnTo>
                <a:lnTo>
                  <a:pt x="96" y="222"/>
                </a:lnTo>
                <a:lnTo>
                  <a:pt x="92" y="222"/>
                </a:lnTo>
                <a:lnTo>
                  <a:pt x="92" y="222"/>
                </a:lnTo>
                <a:lnTo>
                  <a:pt x="92" y="222"/>
                </a:lnTo>
                <a:lnTo>
                  <a:pt x="90" y="222"/>
                </a:lnTo>
                <a:lnTo>
                  <a:pt x="90" y="222"/>
                </a:lnTo>
                <a:lnTo>
                  <a:pt x="88" y="222"/>
                </a:lnTo>
                <a:lnTo>
                  <a:pt x="86" y="222"/>
                </a:lnTo>
                <a:lnTo>
                  <a:pt x="86" y="224"/>
                </a:lnTo>
                <a:lnTo>
                  <a:pt x="86" y="224"/>
                </a:lnTo>
                <a:lnTo>
                  <a:pt x="86" y="224"/>
                </a:lnTo>
                <a:lnTo>
                  <a:pt x="84" y="224"/>
                </a:lnTo>
                <a:lnTo>
                  <a:pt x="84" y="224"/>
                </a:lnTo>
                <a:lnTo>
                  <a:pt x="84" y="224"/>
                </a:lnTo>
                <a:lnTo>
                  <a:pt x="84" y="224"/>
                </a:lnTo>
                <a:lnTo>
                  <a:pt x="82" y="222"/>
                </a:lnTo>
                <a:lnTo>
                  <a:pt x="80" y="224"/>
                </a:lnTo>
                <a:lnTo>
                  <a:pt x="80" y="224"/>
                </a:lnTo>
                <a:lnTo>
                  <a:pt x="80" y="224"/>
                </a:lnTo>
                <a:lnTo>
                  <a:pt x="78" y="224"/>
                </a:lnTo>
                <a:lnTo>
                  <a:pt x="78" y="224"/>
                </a:lnTo>
                <a:lnTo>
                  <a:pt x="78" y="224"/>
                </a:lnTo>
                <a:lnTo>
                  <a:pt x="78" y="222"/>
                </a:lnTo>
                <a:lnTo>
                  <a:pt x="76" y="220"/>
                </a:lnTo>
                <a:lnTo>
                  <a:pt x="76" y="220"/>
                </a:lnTo>
                <a:lnTo>
                  <a:pt x="76" y="220"/>
                </a:lnTo>
                <a:lnTo>
                  <a:pt x="74" y="218"/>
                </a:lnTo>
                <a:lnTo>
                  <a:pt x="74" y="216"/>
                </a:lnTo>
                <a:lnTo>
                  <a:pt x="72" y="214"/>
                </a:lnTo>
                <a:lnTo>
                  <a:pt x="72" y="214"/>
                </a:lnTo>
                <a:lnTo>
                  <a:pt x="72" y="212"/>
                </a:lnTo>
                <a:lnTo>
                  <a:pt x="72" y="212"/>
                </a:lnTo>
                <a:lnTo>
                  <a:pt x="70" y="212"/>
                </a:lnTo>
                <a:lnTo>
                  <a:pt x="70" y="210"/>
                </a:lnTo>
                <a:lnTo>
                  <a:pt x="70" y="208"/>
                </a:lnTo>
                <a:lnTo>
                  <a:pt x="68" y="208"/>
                </a:lnTo>
                <a:lnTo>
                  <a:pt x="70" y="206"/>
                </a:lnTo>
                <a:lnTo>
                  <a:pt x="70" y="206"/>
                </a:lnTo>
                <a:lnTo>
                  <a:pt x="68" y="204"/>
                </a:lnTo>
                <a:lnTo>
                  <a:pt x="68" y="204"/>
                </a:lnTo>
                <a:lnTo>
                  <a:pt x="68" y="204"/>
                </a:lnTo>
                <a:lnTo>
                  <a:pt x="68" y="202"/>
                </a:lnTo>
                <a:lnTo>
                  <a:pt x="66" y="200"/>
                </a:lnTo>
                <a:lnTo>
                  <a:pt x="66" y="196"/>
                </a:lnTo>
                <a:lnTo>
                  <a:pt x="66" y="196"/>
                </a:lnTo>
                <a:lnTo>
                  <a:pt x="66" y="194"/>
                </a:lnTo>
                <a:lnTo>
                  <a:pt x="66" y="192"/>
                </a:lnTo>
                <a:lnTo>
                  <a:pt x="66" y="192"/>
                </a:lnTo>
                <a:lnTo>
                  <a:pt x="66" y="192"/>
                </a:lnTo>
                <a:lnTo>
                  <a:pt x="64" y="190"/>
                </a:lnTo>
                <a:lnTo>
                  <a:pt x="64" y="188"/>
                </a:lnTo>
                <a:lnTo>
                  <a:pt x="64" y="188"/>
                </a:lnTo>
                <a:lnTo>
                  <a:pt x="64" y="188"/>
                </a:lnTo>
                <a:lnTo>
                  <a:pt x="62" y="186"/>
                </a:lnTo>
                <a:lnTo>
                  <a:pt x="60" y="186"/>
                </a:lnTo>
                <a:lnTo>
                  <a:pt x="60" y="186"/>
                </a:lnTo>
                <a:lnTo>
                  <a:pt x="58" y="186"/>
                </a:lnTo>
                <a:lnTo>
                  <a:pt x="58" y="186"/>
                </a:lnTo>
                <a:lnTo>
                  <a:pt x="56" y="186"/>
                </a:lnTo>
                <a:lnTo>
                  <a:pt x="54" y="186"/>
                </a:lnTo>
                <a:lnTo>
                  <a:pt x="52" y="186"/>
                </a:lnTo>
                <a:lnTo>
                  <a:pt x="50" y="186"/>
                </a:lnTo>
                <a:lnTo>
                  <a:pt x="42" y="186"/>
                </a:lnTo>
                <a:lnTo>
                  <a:pt x="38" y="186"/>
                </a:lnTo>
                <a:lnTo>
                  <a:pt x="38" y="186"/>
                </a:lnTo>
                <a:lnTo>
                  <a:pt x="36" y="188"/>
                </a:lnTo>
                <a:lnTo>
                  <a:pt x="34" y="188"/>
                </a:lnTo>
                <a:lnTo>
                  <a:pt x="32" y="188"/>
                </a:lnTo>
                <a:lnTo>
                  <a:pt x="30" y="188"/>
                </a:lnTo>
                <a:lnTo>
                  <a:pt x="28" y="186"/>
                </a:lnTo>
                <a:lnTo>
                  <a:pt x="26" y="186"/>
                </a:lnTo>
                <a:lnTo>
                  <a:pt x="26" y="186"/>
                </a:lnTo>
                <a:lnTo>
                  <a:pt x="26" y="186"/>
                </a:lnTo>
                <a:lnTo>
                  <a:pt x="22" y="186"/>
                </a:lnTo>
                <a:lnTo>
                  <a:pt x="20" y="186"/>
                </a:lnTo>
                <a:lnTo>
                  <a:pt x="18" y="186"/>
                </a:lnTo>
                <a:lnTo>
                  <a:pt x="18" y="186"/>
                </a:lnTo>
                <a:lnTo>
                  <a:pt x="18" y="186"/>
                </a:lnTo>
                <a:lnTo>
                  <a:pt x="16" y="186"/>
                </a:lnTo>
                <a:lnTo>
                  <a:pt x="14" y="186"/>
                </a:lnTo>
                <a:lnTo>
                  <a:pt x="14" y="186"/>
                </a:lnTo>
                <a:lnTo>
                  <a:pt x="12" y="186"/>
                </a:lnTo>
                <a:lnTo>
                  <a:pt x="12" y="186"/>
                </a:lnTo>
                <a:lnTo>
                  <a:pt x="10" y="186"/>
                </a:lnTo>
                <a:lnTo>
                  <a:pt x="8" y="186"/>
                </a:lnTo>
                <a:lnTo>
                  <a:pt x="8" y="188"/>
                </a:lnTo>
                <a:lnTo>
                  <a:pt x="8" y="188"/>
                </a:lnTo>
                <a:lnTo>
                  <a:pt x="6" y="188"/>
                </a:lnTo>
                <a:lnTo>
                  <a:pt x="4" y="190"/>
                </a:lnTo>
                <a:lnTo>
                  <a:pt x="4" y="190"/>
                </a:lnTo>
                <a:lnTo>
                  <a:pt x="0" y="186"/>
                </a:lnTo>
                <a:lnTo>
                  <a:pt x="0" y="186"/>
                </a:lnTo>
                <a:lnTo>
                  <a:pt x="0" y="186"/>
                </a:lnTo>
                <a:lnTo>
                  <a:pt x="0" y="184"/>
                </a:lnTo>
                <a:lnTo>
                  <a:pt x="0" y="184"/>
                </a:lnTo>
                <a:lnTo>
                  <a:pt x="2" y="184"/>
                </a:lnTo>
                <a:lnTo>
                  <a:pt x="4" y="184"/>
                </a:lnTo>
                <a:lnTo>
                  <a:pt x="4" y="184"/>
                </a:lnTo>
                <a:lnTo>
                  <a:pt x="4" y="176"/>
                </a:lnTo>
                <a:lnTo>
                  <a:pt x="4" y="174"/>
                </a:lnTo>
                <a:lnTo>
                  <a:pt x="6" y="172"/>
                </a:lnTo>
                <a:lnTo>
                  <a:pt x="6" y="172"/>
                </a:lnTo>
                <a:lnTo>
                  <a:pt x="8" y="170"/>
                </a:lnTo>
                <a:lnTo>
                  <a:pt x="8" y="170"/>
                </a:lnTo>
                <a:lnTo>
                  <a:pt x="8" y="168"/>
                </a:lnTo>
                <a:lnTo>
                  <a:pt x="10" y="168"/>
                </a:lnTo>
                <a:lnTo>
                  <a:pt x="12" y="166"/>
                </a:lnTo>
                <a:lnTo>
                  <a:pt x="12" y="166"/>
                </a:lnTo>
                <a:lnTo>
                  <a:pt x="12" y="166"/>
                </a:lnTo>
                <a:lnTo>
                  <a:pt x="12" y="166"/>
                </a:lnTo>
                <a:lnTo>
                  <a:pt x="12" y="166"/>
                </a:lnTo>
                <a:lnTo>
                  <a:pt x="12" y="166"/>
                </a:lnTo>
                <a:lnTo>
                  <a:pt x="14" y="166"/>
                </a:lnTo>
                <a:lnTo>
                  <a:pt x="14" y="166"/>
                </a:lnTo>
                <a:lnTo>
                  <a:pt x="14" y="166"/>
                </a:lnTo>
                <a:lnTo>
                  <a:pt x="14" y="166"/>
                </a:lnTo>
                <a:lnTo>
                  <a:pt x="14" y="168"/>
                </a:lnTo>
                <a:lnTo>
                  <a:pt x="18" y="170"/>
                </a:lnTo>
                <a:lnTo>
                  <a:pt x="20" y="168"/>
                </a:lnTo>
                <a:lnTo>
                  <a:pt x="18" y="168"/>
                </a:lnTo>
                <a:lnTo>
                  <a:pt x="20" y="168"/>
                </a:lnTo>
                <a:lnTo>
                  <a:pt x="20" y="168"/>
                </a:lnTo>
                <a:lnTo>
                  <a:pt x="20" y="168"/>
                </a:lnTo>
                <a:lnTo>
                  <a:pt x="22" y="168"/>
                </a:lnTo>
                <a:lnTo>
                  <a:pt x="22" y="166"/>
                </a:lnTo>
                <a:lnTo>
                  <a:pt x="22" y="164"/>
                </a:lnTo>
                <a:lnTo>
                  <a:pt x="22" y="164"/>
                </a:lnTo>
                <a:lnTo>
                  <a:pt x="22" y="164"/>
                </a:lnTo>
                <a:lnTo>
                  <a:pt x="22" y="164"/>
                </a:lnTo>
                <a:lnTo>
                  <a:pt x="24" y="162"/>
                </a:lnTo>
                <a:lnTo>
                  <a:pt x="24" y="162"/>
                </a:lnTo>
                <a:lnTo>
                  <a:pt x="24" y="164"/>
                </a:lnTo>
                <a:lnTo>
                  <a:pt x="24" y="164"/>
                </a:lnTo>
                <a:lnTo>
                  <a:pt x="26" y="164"/>
                </a:lnTo>
                <a:lnTo>
                  <a:pt x="26" y="164"/>
                </a:lnTo>
                <a:lnTo>
                  <a:pt x="30" y="160"/>
                </a:lnTo>
                <a:lnTo>
                  <a:pt x="32" y="160"/>
                </a:lnTo>
                <a:lnTo>
                  <a:pt x="32" y="160"/>
                </a:lnTo>
                <a:lnTo>
                  <a:pt x="34" y="162"/>
                </a:lnTo>
                <a:lnTo>
                  <a:pt x="34" y="164"/>
                </a:lnTo>
                <a:lnTo>
                  <a:pt x="32" y="164"/>
                </a:lnTo>
                <a:lnTo>
                  <a:pt x="32" y="164"/>
                </a:lnTo>
                <a:lnTo>
                  <a:pt x="32" y="164"/>
                </a:lnTo>
                <a:lnTo>
                  <a:pt x="32" y="164"/>
                </a:lnTo>
                <a:lnTo>
                  <a:pt x="32" y="166"/>
                </a:lnTo>
                <a:lnTo>
                  <a:pt x="32" y="168"/>
                </a:lnTo>
                <a:lnTo>
                  <a:pt x="32" y="170"/>
                </a:lnTo>
                <a:lnTo>
                  <a:pt x="32" y="170"/>
                </a:lnTo>
                <a:lnTo>
                  <a:pt x="32" y="170"/>
                </a:lnTo>
                <a:lnTo>
                  <a:pt x="34" y="170"/>
                </a:lnTo>
                <a:lnTo>
                  <a:pt x="34" y="170"/>
                </a:lnTo>
                <a:lnTo>
                  <a:pt x="34" y="170"/>
                </a:lnTo>
                <a:lnTo>
                  <a:pt x="36" y="170"/>
                </a:lnTo>
                <a:lnTo>
                  <a:pt x="36" y="170"/>
                </a:lnTo>
                <a:lnTo>
                  <a:pt x="36" y="170"/>
                </a:lnTo>
                <a:lnTo>
                  <a:pt x="38" y="170"/>
                </a:lnTo>
                <a:lnTo>
                  <a:pt x="40" y="168"/>
                </a:lnTo>
                <a:lnTo>
                  <a:pt x="40" y="168"/>
                </a:lnTo>
                <a:lnTo>
                  <a:pt x="40" y="166"/>
                </a:lnTo>
                <a:lnTo>
                  <a:pt x="40" y="166"/>
                </a:lnTo>
                <a:lnTo>
                  <a:pt x="42" y="166"/>
                </a:lnTo>
                <a:lnTo>
                  <a:pt x="42" y="164"/>
                </a:lnTo>
                <a:lnTo>
                  <a:pt x="42" y="164"/>
                </a:lnTo>
                <a:lnTo>
                  <a:pt x="42" y="164"/>
                </a:lnTo>
                <a:lnTo>
                  <a:pt x="44" y="162"/>
                </a:lnTo>
                <a:lnTo>
                  <a:pt x="44" y="162"/>
                </a:lnTo>
                <a:lnTo>
                  <a:pt x="44" y="162"/>
                </a:lnTo>
                <a:lnTo>
                  <a:pt x="44" y="160"/>
                </a:lnTo>
                <a:lnTo>
                  <a:pt x="46" y="160"/>
                </a:lnTo>
                <a:lnTo>
                  <a:pt x="46" y="160"/>
                </a:lnTo>
                <a:lnTo>
                  <a:pt x="46" y="160"/>
                </a:lnTo>
                <a:lnTo>
                  <a:pt x="46" y="160"/>
                </a:lnTo>
                <a:lnTo>
                  <a:pt x="46" y="160"/>
                </a:lnTo>
                <a:lnTo>
                  <a:pt x="48" y="160"/>
                </a:lnTo>
                <a:lnTo>
                  <a:pt x="48" y="160"/>
                </a:lnTo>
                <a:lnTo>
                  <a:pt x="48" y="160"/>
                </a:lnTo>
                <a:lnTo>
                  <a:pt x="48" y="160"/>
                </a:lnTo>
                <a:lnTo>
                  <a:pt x="48" y="158"/>
                </a:lnTo>
                <a:lnTo>
                  <a:pt x="48" y="158"/>
                </a:lnTo>
                <a:lnTo>
                  <a:pt x="48" y="158"/>
                </a:lnTo>
                <a:lnTo>
                  <a:pt x="48" y="158"/>
                </a:lnTo>
                <a:lnTo>
                  <a:pt x="48" y="158"/>
                </a:lnTo>
                <a:lnTo>
                  <a:pt x="48" y="156"/>
                </a:lnTo>
                <a:lnTo>
                  <a:pt x="50" y="156"/>
                </a:lnTo>
                <a:lnTo>
                  <a:pt x="50" y="156"/>
                </a:lnTo>
                <a:lnTo>
                  <a:pt x="52" y="156"/>
                </a:lnTo>
                <a:lnTo>
                  <a:pt x="52" y="156"/>
                </a:lnTo>
                <a:lnTo>
                  <a:pt x="54" y="156"/>
                </a:lnTo>
                <a:lnTo>
                  <a:pt x="54" y="156"/>
                </a:lnTo>
                <a:lnTo>
                  <a:pt x="54" y="154"/>
                </a:lnTo>
                <a:lnTo>
                  <a:pt x="54" y="154"/>
                </a:lnTo>
                <a:lnTo>
                  <a:pt x="54" y="154"/>
                </a:lnTo>
                <a:lnTo>
                  <a:pt x="56" y="152"/>
                </a:lnTo>
                <a:lnTo>
                  <a:pt x="56" y="150"/>
                </a:lnTo>
                <a:lnTo>
                  <a:pt x="56" y="148"/>
                </a:lnTo>
                <a:lnTo>
                  <a:pt x="58" y="148"/>
                </a:lnTo>
                <a:lnTo>
                  <a:pt x="58" y="148"/>
                </a:lnTo>
                <a:lnTo>
                  <a:pt x="58" y="146"/>
                </a:lnTo>
                <a:lnTo>
                  <a:pt x="58" y="144"/>
                </a:lnTo>
                <a:lnTo>
                  <a:pt x="60" y="144"/>
                </a:lnTo>
                <a:lnTo>
                  <a:pt x="60" y="144"/>
                </a:lnTo>
                <a:lnTo>
                  <a:pt x="58" y="144"/>
                </a:lnTo>
                <a:lnTo>
                  <a:pt x="58" y="144"/>
                </a:lnTo>
                <a:lnTo>
                  <a:pt x="58" y="142"/>
                </a:lnTo>
                <a:lnTo>
                  <a:pt x="58" y="140"/>
                </a:lnTo>
                <a:lnTo>
                  <a:pt x="58" y="140"/>
                </a:lnTo>
                <a:lnTo>
                  <a:pt x="58" y="138"/>
                </a:lnTo>
                <a:lnTo>
                  <a:pt x="58" y="138"/>
                </a:lnTo>
                <a:lnTo>
                  <a:pt x="58" y="138"/>
                </a:lnTo>
                <a:lnTo>
                  <a:pt x="58" y="138"/>
                </a:lnTo>
                <a:lnTo>
                  <a:pt x="58" y="136"/>
                </a:lnTo>
                <a:lnTo>
                  <a:pt x="58" y="134"/>
                </a:lnTo>
                <a:lnTo>
                  <a:pt x="58" y="134"/>
                </a:lnTo>
                <a:lnTo>
                  <a:pt x="58" y="132"/>
                </a:lnTo>
                <a:lnTo>
                  <a:pt x="58" y="130"/>
                </a:lnTo>
                <a:lnTo>
                  <a:pt x="58" y="128"/>
                </a:lnTo>
                <a:lnTo>
                  <a:pt x="58" y="128"/>
                </a:lnTo>
                <a:lnTo>
                  <a:pt x="58" y="126"/>
                </a:lnTo>
                <a:lnTo>
                  <a:pt x="58" y="126"/>
                </a:lnTo>
                <a:lnTo>
                  <a:pt x="58" y="126"/>
                </a:lnTo>
                <a:lnTo>
                  <a:pt x="58" y="126"/>
                </a:lnTo>
                <a:lnTo>
                  <a:pt x="60" y="124"/>
                </a:lnTo>
                <a:lnTo>
                  <a:pt x="60" y="124"/>
                </a:lnTo>
                <a:lnTo>
                  <a:pt x="60" y="124"/>
                </a:lnTo>
                <a:lnTo>
                  <a:pt x="62" y="122"/>
                </a:lnTo>
                <a:lnTo>
                  <a:pt x="62" y="122"/>
                </a:lnTo>
                <a:lnTo>
                  <a:pt x="62" y="122"/>
                </a:lnTo>
                <a:lnTo>
                  <a:pt x="64" y="120"/>
                </a:lnTo>
                <a:lnTo>
                  <a:pt x="64" y="120"/>
                </a:lnTo>
                <a:lnTo>
                  <a:pt x="64" y="120"/>
                </a:lnTo>
                <a:lnTo>
                  <a:pt x="64" y="120"/>
                </a:lnTo>
                <a:lnTo>
                  <a:pt x="64" y="118"/>
                </a:lnTo>
                <a:lnTo>
                  <a:pt x="66" y="118"/>
                </a:lnTo>
                <a:lnTo>
                  <a:pt x="66" y="116"/>
                </a:lnTo>
                <a:lnTo>
                  <a:pt x="66" y="116"/>
                </a:lnTo>
                <a:lnTo>
                  <a:pt x="66" y="116"/>
                </a:lnTo>
                <a:lnTo>
                  <a:pt x="66" y="116"/>
                </a:lnTo>
                <a:lnTo>
                  <a:pt x="66" y="114"/>
                </a:lnTo>
                <a:lnTo>
                  <a:pt x="66" y="114"/>
                </a:lnTo>
                <a:lnTo>
                  <a:pt x="66" y="114"/>
                </a:lnTo>
                <a:lnTo>
                  <a:pt x="66" y="112"/>
                </a:lnTo>
                <a:lnTo>
                  <a:pt x="68" y="112"/>
                </a:lnTo>
                <a:lnTo>
                  <a:pt x="68" y="110"/>
                </a:lnTo>
                <a:lnTo>
                  <a:pt x="68" y="110"/>
                </a:lnTo>
                <a:lnTo>
                  <a:pt x="70" y="108"/>
                </a:lnTo>
                <a:lnTo>
                  <a:pt x="70" y="108"/>
                </a:lnTo>
                <a:lnTo>
                  <a:pt x="72" y="108"/>
                </a:lnTo>
                <a:lnTo>
                  <a:pt x="72" y="106"/>
                </a:lnTo>
                <a:lnTo>
                  <a:pt x="74" y="106"/>
                </a:lnTo>
                <a:lnTo>
                  <a:pt x="74" y="106"/>
                </a:lnTo>
                <a:lnTo>
                  <a:pt x="74" y="106"/>
                </a:lnTo>
                <a:lnTo>
                  <a:pt x="74" y="106"/>
                </a:lnTo>
                <a:lnTo>
                  <a:pt x="76" y="106"/>
                </a:lnTo>
                <a:lnTo>
                  <a:pt x="76" y="104"/>
                </a:lnTo>
                <a:lnTo>
                  <a:pt x="78" y="102"/>
                </a:lnTo>
                <a:lnTo>
                  <a:pt x="78" y="102"/>
                </a:lnTo>
                <a:lnTo>
                  <a:pt x="80" y="100"/>
                </a:lnTo>
                <a:lnTo>
                  <a:pt x="80" y="100"/>
                </a:lnTo>
                <a:lnTo>
                  <a:pt x="80" y="98"/>
                </a:lnTo>
                <a:lnTo>
                  <a:pt x="82" y="98"/>
                </a:lnTo>
                <a:lnTo>
                  <a:pt x="82" y="98"/>
                </a:lnTo>
                <a:lnTo>
                  <a:pt x="82" y="96"/>
                </a:lnTo>
                <a:lnTo>
                  <a:pt x="82" y="96"/>
                </a:lnTo>
                <a:lnTo>
                  <a:pt x="82" y="96"/>
                </a:lnTo>
                <a:lnTo>
                  <a:pt x="82" y="94"/>
                </a:lnTo>
                <a:lnTo>
                  <a:pt x="82" y="94"/>
                </a:lnTo>
                <a:lnTo>
                  <a:pt x="82" y="94"/>
                </a:lnTo>
                <a:lnTo>
                  <a:pt x="80" y="94"/>
                </a:lnTo>
                <a:lnTo>
                  <a:pt x="80" y="92"/>
                </a:lnTo>
                <a:lnTo>
                  <a:pt x="80" y="92"/>
                </a:lnTo>
                <a:lnTo>
                  <a:pt x="82" y="92"/>
                </a:lnTo>
                <a:lnTo>
                  <a:pt x="82" y="92"/>
                </a:lnTo>
                <a:lnTo>
                  <a:pt x="82" y="90"/>
                </a:lnTo>
                <a:lnTo>
                  <a:pt x="82" y="88"/>
                </a:lnTo>
                <a:lnTo>
                  <a:pt x="82" y="88"/>
                </a:lnTo>
                <a:lnTo>
                  <a:pt x="82" y="86"/>
                </a:lnTo>
                <a:lnTo>
                  <a:pt x="82" y="86"/>
                </a:lnTo>
                <a:lnTo>
                  <a:pt x="84" y="84"/>
                </a:lnTo>
                <a:lnTo>
                  <a:pt x="84" y="84"/>
                </a:lnTo>
                <a:lnTo>
                  <a:pt x="84" y="84"/>
                </a:lnTo>
                <a:lnTo>
                  <a:pt x="84" y="84"/>
                </a:lnTo>
                <a:lnTo>
                  <a:pt x="84" y="84"/>
                </a:lnTo>
                <a:lnTo>
                  <a:pt x="84" y="82"/>
                </a:lnTo>
                <a:lnTo>
                  <a:pt x="84" y="82"/>
                </a:lnTo>
                <a:lnTo>
                  <a:pt x="84" y="82"/>
                </a:lnTo>
                <a:lnTo>
                  <a:pt x="84" y="80"/>
                </a:lnTo>
                <a:lnTo>
                  <a:pt x="84" y="80"/>
                </a:lnTo>
                <a:lnTo>
                  <a:pt x="84" y="78"/>
                </a:lnTo>
                <a:lnTo>
                  <a:pt x="84" y="76"/>
                </a:lnTo>
                <a:lnTo>
                  <a:pt x="84" y="76"/>
                </a:lnTo>
                <a:lnTo>
                  <a:pt x="84" y="76"/>
                </a:lnTo>
                <a:lnTo>
                  <a:pt x="84" y="74"/>
                </a:lnTo>
                <a:lnTo>
                  <a:pt x="84" y="74"/>
                </a:lnTo>
                <a:lnTo>
                  <a:pt x="84" y="74"/>
                </a:lnTo>
                <a:lnTo>
                  <a:pt x="84" y="74"/>
                </a:lnTo>
                <a:lnTo>
                  <a:pt x="84" y="72"/>
                </a:lnTo>
                <a:lnTo>
                  <a:pt x="84" y="72"/>
                </a:lnTo>
                <a:lnTo>
                  <a:pt x="84" y="72"/>
                </a:lnTo>
                <a:lnTo>
                  <a:pt x="84" y="72"/>
                </a:lnTo>
                <a:lnTo>
                  <a:pt x="84" y="70"/>
                </a:lnTo>
                <a:lnTo>
                  <a:pt x="84" y="70"/>
                </a:lnTo>
                <a:lnTo>
                  <a:pt x="84" y="70"/>
                </a:lnTo>
                <a:lnTo>
                  <a:pt x="84" y="68"/>
                </a:lnTo>
                <a:lnTo>
                  <a:pt x="86" y="64"/>
                </a:lnTo>
                <a:lnTo>
                  <a:pt x="86" y="64"/>
                </a:lnTo>
                <a:lnTo>
                  <a:pt x="86" y="62"/>
                </a:lnTo>
                <a:lnTo>
                  <a:pt x="86" y="60"/>
                </a:lnTo>
                <a:lnTo>
                  <a:pt x="86" y="60"/>
                </a:lnTo>
                <a:lnTo>
                  <a:pt x="86" y="58"/>
                </a:lnTo>
                <a:lnTo>
                  <a:pt x="86" y="56"/>
                </a:lnTo>
                <a:lnTo>
                  <a:pt x="86" y="54"/>
                </a:lnTo>
                <a:lnTo>
                  <a:pt x="86" y="52"/>
                </a:lnTo>
                <a:lnTo>
                  <a:pt x="86" y="52"/>
                </a:lnTo>
                <a:lnTo>
                  <a:pt x="88" y="50"/>
                </a:lnTo>
                <a:lnTo>
                  <a:pt x="88" y="50"/>
                </a:lnTo>
                <a:lnTo>
                  <a:pt x="88" y="50"/>
                </a:lnTo>
                <a:lnTo>
                  <a:pt x="88" y="50"/>
                </a:lnTo>
                <a:lnTo>
                  <a:pt x="88" y="48"/>
                </a:lnTo>
                <a:lnTo>
                  <a:pt x="88" y="48"/>
                </a:lnTo>
                <a:lnTo>
                  <a:pt x="88" y="48"/>
                </a:lnTo>
                <a:lnTo>
                  <a:pt x="90" y="46"/>
                </a:lnTo>
                <a:lnTo>
                  <a:pt x="90" y="46"/>
                </a:lnTo>
                <a:lnTo>
                  <a:pt x="90" y="46"/>
                </a:lnTo>
                <a:lnTo>
                  <a:pt x="90" y="46"/>
                </a:lnTo>
                <a:lnTo>
                  <a:pt x="90" y="44"/>
                </a:lnTo>
                <a:lnTo>
                  <a:pt x="92" y="44"/>
                </a:lnTo>
                <a:lnTo>
                  <a:pt x="92" y="40"/>
                </a:lnTo>
                <a:lnTo>
                  <a:pt x="94" y="38"/>
                </a:lnTo>
                <a:lnTo>
                  <a:pt x="94" y="38"/>
                </a:lnTo>
                <a:lnTo>
                  <a:pt x="94" y="38"/>
                </a:lnTo>
                <a:lnTo>
                  <a:pt x="94" y="38"/>
                </a:lnTo>
                <a:lnTo>
                  <a:pt x="94" y="38"/>
                </a:lnTo>
                <a:lnTo>
                  <a:pt x="94" y="36"/>
                </a:lnTo>
                <a:lnTo>
                  <a:pt x="94" y="34"/>
                </a:lnTo>
                <a:lnTo>
                  <a:pt x="94" y="32"/>
                </a:lnTo>
                <a:lnTo>
                  <a:pt x="94" y="32"/>
                </a:lnTo>
                <a:lnTo>
                  <a:pt x="94" y="30"/>
                </a:lnTo>
                <a:lnTo>
                  <a:pt x="94" y="28"/>
                </a:lnTo>
                <a:lnTo>
                  <a:pt x="94" y="28"/>
                </a:lnTo>
                <a:lnTo>
                  <a:pt x="94" y="28"/>
                </a:lnTo>
                <a:lnTo>
                  <a:pt x="94" y="26"/>
                </a:lnTo>
                <a:lnTo>
                  <a:pt x="94" y="24"/>
                </a:lnTo>
                <a:lnTo>
                  <a:pt x="94" y="24"/>
                </a:lnTo>
                <a:lnTo>
                  <a:pt x="94" y="22"/>
                </a:lnTo>
                <a:lnTo>
                  <a:pt x="94" y="22"/>
                </a:lnTo>
                <a:lnTo>
                  <a:pt x="94" y="22"/>
                </a:lnTo>
                <a:lnTo>
                  <a:pt x="94" y="20"/>
                </a:lnTo>
                <a:lnTo>
                  <a:pt x="94" y="18"/>
                </a:lnTo>
                <a:lnTo>
                  <a:pt x="94" y="18"/>
                </a:lnTo>
                <a:lnTo>
                  <a:pt x="92" y="18"/>
                </a:lnTo>
                <a:lnTo>
                  <a:pt x="92" y="18"/>
                </a:lnTo>
                <a:lnTo>
                  <a:pt x="92" y="18"/>
                </a:lnTo>
                <a:lnTo>
                  <a:pt x="94" y="16"/>
                </a:lnTo>
                <a:lnTo>
                  <a:pt x="94" y="16"/>
                </a:lnTo>
                <a:lnTo>
                  <a:pt x="94" y="16"/>
                </a:lnTo>
                <a:lnTo>
                  <a:pt x="96" y="16"/>
                </a:lnTo>
                <a:lnTo>
                  <a:pt x="96" y="16"/>
                </a:lnTo>
                <a:lnTo>
                  <a:pt x="96" y="16"/>
                </a:lnTo>
                <a:lnTo>
                  <a:pt x="96" y="16"/>
                </a:lnTo>
                <a:lnTo>
                  <a:pt x="96" y="16"/>
                </a:lnTo>
                <a:lnTo>
                  <a:pt x="96" y="14"/>
                </a:lnTo>
                <a:lnTo>
                  <a:pt x="98" y="14"/>
                </a:lnTo>
                <a:lnTo>
                  <a:pt x="98" y="14"/>
                </a:lnTo>
                <a:lnTo>
                  <a:pt x="98" y="10"/>
                </a:lnTo>
                <a:lnTo>
                  <a:pt x="100" y="10"/>
                </a:lnTo>
                <a:lnTo>
                  <a:pt x="100" y="10"/>
                </a:lnTo>
                <a:lnTo>
                  <a:pt x="100" y="8"/>
                </a:lnTo>
                <a:lnTo>
                  <a:pt x="100" y="8"/>
                </a:lnTo>
                <a:lnTo>
                  <a:pt x="102" y="8"/>
                </a:lnTo>
                <a:lnTo>
                  <a:pt x="102" y="8"/>
                </a:lnTo>
                <a:lnTo>
                  <a:pt x="102" y="6"/>
                </a:lnTo>
                <a:lnTo>
                  <a:pt x="102" y="6"/>
                </a:lnTo>
                <a:lnTo>
                  <a:pt x="106" y="4"/>
                </a:lnTo>
                <a:lnTo>
                  <a:pt x="108" y="4"/>
                </a:lnTo>
                <a:lnTo>
                  <a:pt x="110" y="4"/>
                </a:lnTo>
                <a:lnTo>
                  <a:pt x="110" y="4"/>
                </a:lnTo>
                <a:lnTo>
                  <a:pt x="110" y="4"/>
                </a:lnTo>
                <a:lnTo>
                  <a:pt x="112" y="4"/>
                </a:lnTo>
                <a:lnTo>
                  <a:pt x="112" y="4"/>
                </a:lnTo>
                <a:lnTo>
                  <a:pt x="112" y="6"/>
                </a:lnTo>
                <a:lnTo>
                  <a:pt x="112" y="6"/>
                </a:lnTo>
                <a:lnTo>
                  <a:pt x="112" y="6"/>
                </a:lnTo>
                <a:lnTo>
                  <a:pt x="114" y="6"/>
                </a:lnTo>
                <a:lnTo>
                  <a:pt x="114" y="6"/>
                </a:lnTo>
                <a:lnTo>
                  <a:pt x="114" y="6"/>
                </a:lnTo>
                <a:lnTo>
                  <a:pt x="114" y="6"/>
                </a:lnTo>
                <a:lnTo>
                  <a:pt x="116" y="8"/>
                </a:lnTo>
                <a:lnTo>
                  <a:pt x="120" y="10"/>
                </a:lnTo>
                <a:lnTo>
                  <a:pt x="120" y="12"/>
                </a:lnTo>
                <a:lnTo>
                  <a:pt x="120" y="14"/>
                </a:lnTo>
                <a:lnTo>
                  <a:pt x="120" y="14"/>
                </a:lnTo>
                <a:lnTo>
                  <a:pt x="122" y="14"/>
                </a:lnTo>
                <a:lnTo>
                  <a:pt x="122" y="16"/>
                </a:lnTo>
                <a:lnTo>
                  <a:pt x="124" y="16"/>
                </a:lnTo>
                <a:lnTo>
                  <a:pt x="124" y="16"/>
                </a:lnTo>
                <a:lnTo>
                  <a:pt x="126" y="16"/>
                </a:lnTo>
                <a:lnTo>
                  <a:pt x="128" y="16"/>
                </a:lnTo>
                <a:lnTo>
                  <a:pt x="128" y="16"/>
                </a:lnTo>
                <a:lnTo>
                  <a:pt x="130" y="16"/>
                </a:lnTo>
                <a:lnTo>
                  <a:pt x="130" y="16"/>
                </a:lnTo>
                <a:lnTo>
                  <a:pt x="130" y="16"/>
                </a:lnTo>
                <a:lnTo>
                  <a:pt x="132" y="18"/>
                </a:lnTo>
                <a:lnTo>
                  <a:pt x="132" y="18"/>
                </a:lnTo>
                <a:lnTo>
                  <a:pt x="136" y="18"/>
                </a:lnTo>
                <a:lnTo>
                  <a:pt x="138" y="18"/>
                </a:lnTo>
                <a:lnTo>
                  <a:pt x="138" y="18"/>
                </a:lnTo>
                <a:lnTo>
                  <a:pt x="138" y="18"/>
                </a:lnTo>
                <a:lnTo>
                  <a:pt x="138" y="18"/>
                </a:lnTo>
                <a:lnTo>
                  <a:pt x="138" y="18"/>
                </a:lnTo>
                <a:lnTo>
                  <a:pt x="140" y="18"/>
                </a:lnTo>
                <a:lnTo>
                  <a:pt x="142" y="18"/>
                </a:lnTo>
                <a:lnTo>
                  <a:pt x="144" y="18"/>
                </a:lnTo>
                <a:lnTo>
                  <a:pt x="144" y="20"/>
                </a:lnTo>
                <a:lnTo>
                  <a:pt x="146" y="20"/>
                </a:lnTo>
                <a:lnTo>
                  <a:pt x="146" y="20"/>
                </a:lnTo>
                <a:lnTo>
                  <a:pt x="146" y="20"/>
                </a:lnTo>
                <a:lnTo>
                  <a:pt x="146" y="20"/>
                </a:lnTo>
                <a:lnTo>
                  <a:pt x="146" y="20"/>
                </a:lnTo>
                <a:lnTo>
                  <a:pt x="148" y="20"/>
                </a:lnTo>
                <a:lnTo>
                  <a:pt x="148" y="20"/>
                </a:lnTo>
                <a:lnTo>
                  <a:pt x="148" y="20"/>
                </a:lnTo>
                <a:lnTo>
                  <a:pt x="150" y="20"/>
                </a:lnTo>
                <a:lnTo>
                  <a:pt x="150" y="20"/>
                </a:lnTo>
                <a:lnTo>
                  <a:pt x="150" y="20"/>
                </a:lnTo>
                <a:lnTo>
                  <a:pt x="150" y="20"/>
                </a:lnTo>
                <a:lnTo>
                  <a:pt x="152" y="20"/>
                </a:lnTo>
                <a:lnTo>
                  <a:pt x="152" y="18"/>
                </a:lnTo>
                <a:lnTo>
                  <a:pt x="152" y="16"/>
                </a:lnTo>
                <a:lnTo>
                  <a:pt x="152" y="16"/>
                </a:lnTo>
                <a:lnTo>
                  <a:pt x="152" y="14"/>
                </a:lnTo>
                <a:lnTo>
                  <a:pt x="152" y="14"/>
                </a:lnTo>
                <a:lnTo>
                  <a:pt x="154" y="14"/>
                </a:lnTo>
                <a:lnTo>
                  <a:pt x="154" y="14"/>
                </a:lnTo>
                <a:lnTo>
                  <a:pt x="154" y="14"/>
                </a:lnTo>
                <a:lnTo>
                  <a:pt x="154" y="12"/>
                </a:lnTo>
                <a:lnTo>
                  <a:pt x="156" y="10"/>
                </a:lnTo>
                <a:lnTo>
                  <a:pt x="156" y="10"/>
                </a:lnTo>
                <a:lnTo>
                  <a:pt x="158" y="8"/>
                </a:lnTo>
                <a:lnTo>
                  <a:pt x="158" y="10"/>
                </a:lnTo>
                <a:lnTo>
                  <a:pt x="158" y="10"/>
                </a:lnTo>
                <a:lnTo>
                  <a:pt x="160" y="10"/>
                </a:lnTo>
                <a:lnTo>
                  <a:pt x="162" y="12"/>
                </a:lnTo>
                <a:lnTo>
                  <a:pt x="164" y="12"/>
                </a:lnTo>
                <a:lnTo>
                  <a:pt x="164" y="12"/>
                </a:lnTo>
                <a:lnTo>
                  <a:pt x="164" y="12"/>
                </a:lnTo>
                <a:lnTo>
                  <a:pt x="164" y="12"/>
                </a:lnTo>
                <a:lnTo>
                  <a:pt x="164" y="12"/>
                </a:lnTo>
                <a:lnTo>
                  <a:pt x="166" y="10"/>
                </a:lnTo>
                <a:lnTo>
                  <a:pt x="170" y="10"/>
                </a:lnTo>
                <a:lnTo>
                  <a:pt x="172" y="10"/>
                </a:lnTo>
                <a:lnTo>
                  <a:pt x="174" y="8"/>
                </a:lnTo>
                <a:lnTo>
                  <a:pt x="176" y="8"/>
                </a:lnTo>
                <a:lnTo>
                  <a:pt x="176" y="6"/>
                </a:lnTo>
                <a:lnTo>
                  <a:pt x="178" y="6"/>
                </a:lnTo>
                <a:lnTo>
                  <a:pt x="178" y="6"/>
                </a:lnTo>
                <a:lnTo>
                  <a:pt x="178" y="6"/>
                </a:lnTo>
                <a:lnTo>
                  <a:pt x="178" y="4"/>
                </a:lnTo>
                <a:lnTo>
                  <a:pt x="180" y="4"/>
                </a:lnTo>
                <a:lnTo>
                  <a:pt x="180" y="4"/>
                </a:lnTo>
                <a:lnTo>
                  <a:pt x="180" y="4"/>
                </a:lnTo>
                <a:lnTo>
                  <a:pt x="182" y="6"/>
                </a:lnTo>
                <a:lnTo>
                  <a:pt x="182" y="6"/>
                </a:lnTo>
                <a:lnTo>
                  <a:pt x="184" y="8"/>
                </a:lnTo>
                <a:lnTo>
                  <a:pt x="184" y="8"/>
                </a:lnTo>
                <a:lnTo>
                  <a:pt x="184" y="8"/>
                </a:lnTo>
                <a:lnTo>
                  <a:pt x="186" y="6"/>
                </a:lnTo>
                <a:lnTo>
                  <a:pt x="188" y="6"/>
                </a:lnTo>
                <a:lnTo>
                  <a:pt x="188" y="6"/>
                </a:lnTo>
                <a:lnTo>
                  <a:pt x="188" y="6"/>
                </a:lnTo>
                <a:lnTo>
                  <a:pt x="190" y="6"/>
                </a:lnTo>
                <a:lnTo>
                  <a:pt x="190" y="6"/>
                </a:lnTo>
                <a:lnTo>
                  <a:pt x="192" y="6"/>
                </a:lnTo>
                <a:lnTo>
                  <a:pt x="192" y="6"/>
                </a:lnTo>
                <a:lnTo>
                  <a:pt x="192" y="4"/>
                </a:lnTo>
                <a:lnTo>
                  <a:pt x="192" y="4"/>
                </a:lnTo>
                <a:lnTo>
                  <a:pt x="192" y="4"/>
                </a:lnTo>
                <a:lnTo>
                  <a:pt x="192" y="4"/>
                </a:lnTo>
                <a:lnTo>
                  <a:pt x="192" y="2"/>
                </a:lnTo>
                <a:lnTo>
                  <a:pt x="192" y="2"/>
                </a:lnTo>
                <a:lnTo>
                  <a:pt x="192" y="0"/>
                </a:lnTo>
                <a:lnTo>
                  <a:pt x="196" y="0"/>
                </a:lnTo>
                <a:lnTo>
                  <a:pt x="196" y="0"/>
                </a:lnTo>
                <a:lnTo>
                  <a:pt x="196" y="2"/>
                </a:lnTo>
                <a:lnTo>
                  <a:pt x="198" y="2"/>
                </a:lnTo>
                <a:lnTo>
                  <a:pt x="200" y="2"/>
                </a:lnTo>
                <a:lnTo>
                  <a:pt x="200" y="2"/>
                </a:lnTo>
                <a:lnTo>
                  <a:pt x="200" y="4"/>
                </a:lnTo>
                <a:lnTo>
                  <a:pt x="202" y="2"/>
                </a:lnTo>
                <a:lnTo>
                  <a:pt x="204" y="2"/>
                </a:lnTo>
                <a:lnTo>
                  <a:pt x="204" y="2"/>
                </a:lnTo>
                <a:lnTo>
                  <a:pt x="204" y="2"/>
                </a:lnTo>
                <a:lnTo>
                  <a:pt x="204" y="2"/>
                </a:lnTo>
                <a:lnTo>
                  <a:pt x="206" y="2"/>
                </a:lnTo>
                <a:lnTo>
                  <a:pt x="208" y="4"/>
                </a:lnTo>
                <a:lnTo>
                  <a:pt x="208" y="4"/>
                </a:lnTo>
                <a:lnTo>
                  <a:pt x="208" y="6"/>
                </a:lnTo>
                <a:lnTo>
                  <a:pt x="210" y="6"/>
                </a:lnTo>
                <a:lnTo>
                  <a:pt x="210" y="6"/>
                </a:lnTo>
                <a:lnTo>
                  <a:pt x="212" y="4"/>
                </a:lnTo>
                <a:lnTo>
                  <a:pt x="212" y="4"/>
                </a:lnTo>
                <a:lnTo>
                  <a:pt x="212" y="4"/>
                </a:lnTo>
                <a:lnTo>
                  <a:pt x="214" y="4"/>
                </a:lnTo>
                <a:lnTo>
                  <a:pt x="214" y="6"/>
                </a:lnTo>
                <a:lnTo>
                  <a:pt x="214" y="6"/>
                </a:lnTo>
                <a:lnTo>
                  <a:pt x="216" y="6"/>
                </a:lnTo>
                <a:lnTo>
                  <a:pt x="216" y="4"/>
                </a:lnTo>
                <a:lnTo>
                  <a:pt x="216" y="4"/>
                </a:lnTo>
                <a:lnTo>
                  <a:pt x="216" y="4"/>
                </a:lnTo>
                <a:lnTo>
                  <a:pt x="218" y="4"/>
                </a:lnTo>
                <a:lnTo>
                  <a:pt x="218" y="2"/>
                </a:lnTo>
                <a:lnTo>
                  <a:pt x="218" y="2"/>
                </a:lnTo>
                <a:lnTo>
                  <a:pt x="218" y="2"/>
                </a:lnTo>
                <a:lnTo>
                  <a:pt x="222" y="4"/>
                </a:lnTo>
                <a:lnTo>
                  <a:pt x="222" y="4"/>
                </a:lnTo>
                <a:lnTo>
                  <a:pt x="224" y="4"/>
                </a:lnTo>
                <a:lnTo>
                  <a:pt x="224" y="6"/>
                </a:lnTo>
                <a:lnTo>
                  <a:pt x="224" y="8"/>
                </a:lnTo>
                <a:lnTo>
                  <a:pt x="226" y="8"/>
                </a:lnTo>
                <a:lnTo>
                  <a:pt x="228" y="10"/>
                </a:lnTo>
                <a:lnTo>
                  <a:pt x="228" y="10"/>
                </a:lnTo>
                <a:lnTo>
                  <a:pt x="228" y="12"/>
                </a:lnTo>
                <a:lnTo>
                  <a:pt x="228" y="12"/>
                </a:lnTo>
                <a:lnTo>
                  <a:pt x="228" y="12"/>
                </a:lnTo>
                <a:lnTo>
                  <a:pt x="230" y="14"/>
                </a:lnTo>
                <a:lnTo>
                  <a:pt x="230" y="14"/>
                </a:lnTo>
                <a:lnTo>
                  <a:pt x="232" y="14"/>
                </a:lnTo>
                <a:lnTo>
                  <a:pt x="232" y="16"/>
                </a:lnTo>
                <a:lnTo>
                  <a:pt x="234" y="16"/>
                </a:lnTo>
                <a:lnTo>
                  <a:pt x="238" y="18"/>
                </a:lnTo>
                <a:lnTo>
                  <a:pt x="238" y="18"/>
                </a:lnTo>
                <a:lnTo>
                  <a:pt x="238" y="16"/>
                </a:lnTo>
                <a:lnTo>
                  <a:pt x="240" y="16"/>
                </a:lnTo>
                <a:lnTo>
                  <a:pt x="240" y="16"/>
                </a:lnTo>
                <a:lnTo>
                  <a:pt x="240" y="16"/>
                </a:lnTo>
                <a:lnTo>
                  <a:pt x="242" y="16"/>
                </a:lnTo>
                <a:lnTo>
                  <a:pt x="242" y="16"/>
                </a:lnTo>
                <a:lnTo>
                  <a:pt x="242" y="14"/>
                </a:lnTo>
                <a:lnTo>
                  <a:pt x="242" y="14"/>
                </a:lnTo>
                <a:lnTo>
                  <a:pt x="242" y="14"/>
                </a:lnTo>
                <a:lnTo>
                  <a:pt x="244" y="14"/>
                </a:lnTo>
                <a:lnTo>
                  <a:pt x="244" y="14"/>
                </a:lnTo>
                <a:lnTo>
                  <a:pt x="244" y="14"/>
                </a:lnTo>
                <a:lnTo>
                  <a:pt x="244" y="14"/>
                </a:lnTo>
                <a:lnTo>
                  <a:pt x="244" y="14"/>
                </a:lnTo>
                <a:lnTo>
                  <a:pt x="246" y="14"/>
                </a:lnTo>
                <a:lnTo>
                  <a:pt x="246" y="14"/>
                </a:lnTo>
                <a:lnTo>
                  <a:pt x="248" y="16"/>
                </a:lnTo>
                <a:lnTo>
                  <a:pt x="248" y="16"/>
                </a:lnTo>
                <a:lnTo>
                  <a:pt x="250" y="18"/>
                </a:lnTo>
                <a:lnTo>
                  <a:pt x="250" y="16"/>
                </a:lnTo>
                <a:lnTo>
                  <a:pt x="252" y="16"/>
                </a:lnTo>
                <a:lnTo>
                  <a:pt x="252" y="14"/>
                </a:lnTo>
                <a:lnTo>
                  <a:pt x="254" y="12"/>
                </a:lnTo>
                <a:lnTo>
                  <a:pt x="254" y="12"/>
                </a:lnTo>
                <a:lnTo>
                  <a:pt x="254" y="12"/>
                </a:lnTo>
                <a:lnTo>
                  <a:pt x="254" y="12"/>
                </a:lnTo>
                <a:lnTo>
                  <a:pt x="256" y="12"/>
                </a:lnTo>
                <a:lnTo>
                  <a:pt x="256" y="12"/>
                </a:lnTo>
                <a:lnTo>
                  <a:pt x="256" y="12"/>
                </a:lnTo>
                <a:lnTo>
                  <a:pt x="258" y="14"/>
                </a:lnTo>
                <a:lnTo>
                  <a:pt x="258" y="14"/>
                </a:lnTo>
                <a:lnTo>
                  <a:pt x="258" y="14"/>
                </a:lnTo>
                <a:lnTo>
                  <a:pt x="258" y="16"/>
                </a:lnTo>
                <a:lnTo>
                  <a:pt x="258" y="16"/>
                </a:lnTo>
                <a:lnTo>
                  <a:pt x="258" y="16"/>
                </a:lnTo>
                <a:lnTo>
                  <a:pt x="260" y="18"/>
                </a:lnTo>
                <a:lnTo>
                  <a:pt x="260" y="18"/>
                </a:lnTo>
                <a:lnTo>
                  <a:pt x="262" y="20"/>
                </a:lnTo>
                <a:lnTo>
                  <a:pt x="262" y="20"/>
                </a:lnTo>
                <a:lnTo>
                  <a:pt x="262" y="20"/>
                </a:lnTo>
                <a:lnTo>
                  <a:pt x="264" y="22"/>
                </a:lnTo>
                <a:lnTo>
                  <a:pt x="264" y="22"/>
                </a:lnTo>
                <a:lnTo>
                  <a:pt x="264" y="24"/>
                </a:lnTo>
                <a:lnTo>
                  <a:pt x="264" y="24"/>
                </a:lnTo>
                <a:lnTo>
                  <a:pt x="266" y="24"/>
                </a:lnTo>
                <a:lnTo>
                  <a:pt x="266" y="24"/>
                </a:lnTo>
                <a:lnTo>
                  <a:pt x="266" y="24"/>
                </a:lnTo>
                <a:lnTo>
                  <a:pt x="268" y="24"/>
                </a:lnTo>
                <a:lnTo>
                  <a:pt x="268" y="24"/>
                </a:lnTo>
                <a:lnTo>
                  <a:pt x="268" y="24"/>
                </a:lnTo>
                <a:lnTo>
                  <a:pt x="270" y="26"/>
                </a:lnTo>
                <a:lnTo>
                  <a:pt x="270" y="28"/>
                </a:lnTo>
                <a:lnTo>
                  <a:pt x="270" y="28"/>
                </a:lnTo>
                <a:lnTo>
                  <a:pt x="270" y="28"/>
                </a:lnTo>
                <a:lnTo>
                  <a:pt x="270" y="30"/>
                </a:lnTo>
                <a:lnTo>
                  <a:pt x="270" y="30"/>
                </a:lnTo>
                <a:lnTo>
                  <a:pt x="270" y="30"/>
                </a:lnTo>
                <a:lnTo>
                  <a:pt x="272" y="28"/>
                </a:lnTo>
                <a:lnTo>
                  <a:pt x="272" y="28"/>
                </a:lnTo>
                <a:lnTo>
                  <a:pt x="274" y="30"/>
                </a:lnTo>
                <a:lnTo>
                  <a:pt x="274" y="3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4" name="Freeform 50"/>
          <p:cNvSpPr>
            <a:spLocks noEditPoints="1"/>
          </p:cNvSpPr>
          <p:nvPr/>
        </p:nvSpPr>
        <p:spPr bwMode="auto">
          <a:xfrm>
            <a:off x="5546725" y="3132138"/>
            <a:ext cx="279400" cy="180975"/>
          </a:xfrm>
          <a:custGeom>
            <a:avLst/>
            <a:gdLst/>
            <a:ahLst/>
            <a:cxnLst>
              <a:cxn ang="0">
                <a:pos x="146" y="114"/>
              </a:cxn>
              <a:cxn ang="0">
                <a:pos x="142" y="112"/>
              </a:cxn>
              <a:cxn ang="0">
                <a:pos x="142" y="112"/>
              </a:cxn>
              <a:cxn ang="0">
                <a:pos x="106" y="0"/>
              </a:cxn>
              <a:cxn ang="0">
                <a:pos x="132" y="0"/>
              </a:cxn>
              <a:cxn ang="0">
                <a:pos x="148" y="40"/>
              </a:cxn>
              <a:cxn ang="0">
                <a:pos x="144" y="42"/>
              </a:cxn>
              <a:cxn ang="0">
                <a:pos x="140" y="44"/>
              </a:cxn>
              <a:cxn ang="0">
                <a:pos x="140" y="56"/>
              </a:cxn>
              <a:cxn ang="0">
                <a:pos x="130" y="60"/>
              </a:cxn>
              <a:cxn ang="0">
                <a:pos x="122" y="64"/>
              </a:cxn>
              <a:cxn ang="0">
                <a:pos x="114" y="66"/>
              </a:cxn>
              <a:cxn ang="0">
                <a:pos x="108" y="68"/>
              </a:cxn>
              <a:cxn ang="0">
                <a:pos x="96" y="74"/>
              </a:cxn>
              <a:cxn ang="0">
                <a:pos x="90" y="82"/>
              </a:cxn>
              <a:cxn ang="0">
                <a:pos x="84" y="82"/>
              </a:cxn>
              <a:cxn ang="0">
                <a:pos x="80" y="82"/>
              </a:cxn>
              <a:cxn ang="0">
                <a:pos x="78" y="82"/>
              </a:cxn>
              <a:cxn ang="0">
                <a:pos x="74" y="84"/>
              </a:cxn>
              <a:cxn ang="0">
                <a:pos x="70" y="88"/>
              </a:cxn>
              <a:cxn ang="0">
                <a:pos x="64" y="90"/>
              </a:cxn>
              <a:cxn ang="0">
                <a:pos x="56" y="92"/>
              </a:cxn>
              <a:cxn ang="0">
                <a:pos x="46" y="94"/>
              </a:cxn>
              <a:cxn ang="0">
                <a:pos x="44" y="96"/>
              </a:cxn>
              <a:cxn ang="0">
                <a:pos x="40" y="98"/>
              </a:cxn>
              <a:cxn ang="0">
                <a:pos x="38" y="102"/>
              </a:cxn>
              <a:cxn ang="0">
                <a:pos x="36" y="102"/>
              </a:cxn>
              <a:cxn ang="0">
                <a:pos x="32" y="102"/>
              </a:cxn>
              <a:cxn ang="0">
                <a:pos x="28" y="104"/>
              </a:cxn>
              <a:cxn ang="0">
                <a:pos x="20" y="104"/>
              </a:cxn>
              <a:cxn ang="0">
                <a:pos x="16" y="104"/>
              </a:cxn>
              <a:cxn ang="0">
                <a:pos x="14" y="100"/>
              </a:cxn>
              <a:cxn ang="0">
                <a:pos x="12" y="94"/>
              </a:cxn>
              <a:cxn ang="0">
                <a:pos x="10" y="84"/>
              </a:cxn>
              <a:cxn ang="0">
                <a:pos x="8" y="80"/>
              </a:cxn>
              <a:cxn ang="0">
                <a:pos x="6" y="70"/>
              </a:cxn>
              <a:cxn ang="0">
                <a:pos x="4" y="64"/>
              </a:cxn>
              <a:cxn ang="0">
                <a:pos x="2" y="62"/>
              </a:cxn>
              <a:cxn ang="0">
                <a:pos x="4" y="60"/>
              </a:cxn>
              <a:cxn ang="0">
                <a:pos x="2" y="54"/>
              </a:cxn>
              <a:cxn ang="0">
                <a:pos x="4" y="50"/>
              </a:cxn>
              <a:cxn ang="0">
                <a:pos x="2" y="42"/>
              </a:cxn>
              <a:cxn ang="0">
                <a:pos x="6" y="38"/>
              </a:cxn>
              <a:cxn ang="0">
                <a:pos x="6" y="34"/>
              </a:cxn>
              <a:cxn ang="0">
                <a:pos x="10" y="24"/>
              </a:cxn>
              <a:cxn ang="0">
                <a:pos x="14" y="26"/>
              </a:cxn>
              <a:cxn ang="0">
                <a:pos x="22" y="26"/>
              </a:cxn>
              <a:cxn ang="0">
                <a:pos x="36" y="26"/>
              </a:cxn>
              <a:cxn ang="0">
                <a:pos x="68" y="32"/>
              </a:cxn>
              <a:cxn ang="0">
                <a:pos x="106" y="0"/>
              </a:cxn>
              <a:cxn ang="0">
                <a:pos x="170" y="104"/>
              </a:cxn>
              <a:cxn ang="0">
                <a:pos x="176" y="106"/>
              </a:cxn>
              <a:cxn ang="0">
                <a:pos x="168" y="110"/>
              </a:cxn>
              <a:cxn ang="0">
                <a:pos x="160" y="108"/>
              </a:cxn>
              <a:cxn ang="0">
                <a:pos x="160" y="104"/>
              </a:cxn>
              <a:cxn ang="0">
                <a:pos x="4" y="84"/>
              </a:cxn>
              <a:cxn ang="0">
                <a:pos x="4" y="82"/>
              </a:cxn>
              <a:cxn ang="0">
                <a:pos x="152" y="38"/>
              </a:cxn>
              <a:cxn ang="0">
                <a:pos x="0" y="60"/>
              </a:cxn>
              <a:cxn ang="0">
                <a:pos x="0" y="60"/>
              </a:cxn>
            </a:cxnLst>
            <a:rect l="0" t="0" r="r" b="b"/>
            <a:pathLst>
              <a:path w="176" h="114">
                <a:moveTo>
                  <a:pt x="142" y="112"/>
                </a:moveTo>
                <a:lnTo>
                  <a:pt x="144" y="112"/>
                </a:lnTo>
                <a:lnTo>
                  <a:pt x="144" y="112"/>
                </a:lnTo>
                <a:lnTo>
                  <a:pt x="144" y="112"/>
                </a:lnTo>
                <a:lnTo>
                  <a:pt x="146" y="112"/>
                </a:lnTo>
                <a:lnTo>
                  <a:pt x="146" y="114"/>
                </a:lnTo>
                <a:lnTo>
                  <a:pt x="146" y="114"/>
                </a:lnTo>
                <a:lnTo>
                  <a:pt x="144" y="114"/>
                </a:lnTo>
                <a:lnTo>
                  <a:pt x="144" y="114"/>
                </a:lnTo>
                <a:lnTo>
                  <a:pt x="142" y="112"/>
                </a:lnTo>
                <a:lnTo>
                  <a:pt x="142" y="112"/>
                </a:lnTo>
                <a:lnTo>
                  <a:pt x="142" y="112"/>
                </a:lnTo>
                <a:lnTo>
                  <a:pt x="142" y="112"/>
                </a:lnTo>
                <a:lnTo>
                  <a:pt x="140" y="112"/>
                </a:lnTo>
                <a:lnTo>
                  <a:pt x="140" y="112"/>
                </a:lnTo>
                <a:lnTo>
                  <a:pt x="142" y="112"/>
                </a:lnTo>
                <a:lnTo>
                  <a:pt x="142" y="112"/>
                </a:lnTo>
                <a:lnTo>
                  <a:pt x="142" y="112"/>
                </a:lnTo>
                <a:lnTo>
                  <a:pt x="142" y="112"/>
                </a:lnTo>
                <a:lnTo>
                  <a:pt x="142" y="112"/>
                </a:lnTo>
                <a:lnTo>
                  <a:pt x="142" y="112"/>
                </a:lnTo>
                <a:lnTo>
                  <a:pt x="142" y="112"/>
                </a:lnTo>
                <a:lnTo>
                  <a:pt x="142" y="112"/>
                </a:lnTo>
                <a:close/>
                <a:moveTo>
                  <a:pt x="106" y="0"/>
                </a:moveTo>
                <a:lnTo>
                  <a:pt x="114" y="0"/>
                </a:lnTo>
                <a:lnTo>
                  <a:pt x="120" y="2"/>
                </a:lnTo>
                <a:lnTo>
                  <a:pt x="132" y="0"/>
                </a:lnTo>
                <a:lnTo>
                  <a:pt x="132" y="0"/>
                </a:lnTo>
                <a:lnTo>
                  <a:pt x="132" y="0"/>
                </a:lnTo>
                <a:lnTo>
                  <a:pt x="132" y="0"/>
                </a:lnTo>
                <a:lnTo>
                  <a:pt x="146" y="26"/>
                </a:lnTo>
                <a:lnTo>
                  <a:pt x="146" y="28"/>
                </a:lnTo>
                <a:lnTo>
                  <a:pt x="152" y="38"/>
                </a:lnTo>
                <a:lnTo>
                  <a:pt x="150" y="38"/>
                </a:lnTo>
                <a:lnTo>
                  <a:pt x="148" y="38"/>
                </a:lnTo>
                <a:lnTo>
                  <a:pt x="148" y="40"/>
                </a:lnTo>
                <a:lnTo>
                  <a:pt x="148" y="40"/>
                </a:lnTo>
                <a:lnTo>
                  <a:pt x="148" y="40"/>
                </a:lnTo>
                <a:lnTo>
                  <a:pt x="146" y="40"/>
                </a:lnTo>
                <a:lnTo>
                  <a:pt x="144" y="40"/>
                </a:lnTo>
                <a:lnTo>
                  <a:pt x="144" y="42"/>
                </a:lnTo>
                <a:lnTo>
                  <a:pt x="144" y="42"/>
                </a:lnTo>
                <a:lnTo>
                  <a:pt x="144" y="42"/>
                </a:lnTo>
                <a:lnTo>
                  <a:pt x="142" y="42"/>
                </a:lnTo>
                <a:lnTo>
                  <a:pt x="142" y="42"/>
                </a:lnTo>
                <a:lnTo>
                  <a:pt x="142" y="42"/>
                </a:lnTo>
                <a:lnTo>
                  <a:pt x="142" y="42"/>
                </a:lnTo>
                <a:lnTo>
                  <a:pt x="140" y="44"/>
                </a:lnTo>
                <a:lnTo>
                  <a:pt x="140" y="46"/>
                </a:lnTo>
                <a:lnTo>
                  <a:pt x="138" y="50"/>
                </a:lnTo>
                <a:lnTo>
                  <a:pt x="138" y="52"/>
                </a:lnTo>
                <a:lnTo>
                  <a:pt x="140" y="54"/>
                </a:lnTo>
                <a:lnTo>
                  <a:pt x="140" y="54"/>
                </a:lnTo>
                <a:lnTo>
                  <a:pt x="140" y="56"/>
                </a:lnTo>
                <a:lnTo>
                  <a:pt x="138" y="56"/>
                </a:lnTo>
                <a:lnTo>
                  <a:pt x="136" y="56"/>
                </a:lnTo>
                <a:lnTo>
                  <a:pt x="132" y="58"/>
                </a:lnTo>
                <a:lnTo>
                  <a:pt x="132" y="60"/>
                </a:lnTo>
                <a:lnTo>
                  <a:pt x="132" y="60"/>
                </a:lnTo>
                <a:lnTo>
                  <a:pt x="130" y="60"/>
                </a:lnTo>
                <a:lnTo>
                  <a:pt x="130" y="60"/>
                </a:lnTo>
                <a:lnTo>
                  <a:pt x="126" y="62"/>
                </a:lnTo>
                <a:lnTo>
                  <a:pt x="126" y="62"/>
                </a:lnTo>
                <a:lnTo>
                  <a:pt x="124" y="62"/>
                </a:lnTo>
                <a:lnTo>
                  <a:pt x="124" y="64"/>
                </a:lnTo>
                <a:lnTo>
                  <a:pt x="122" y="64"/>
                </a:lnTo>
                <a:lnTo>
                  <a:pt x="120" y="64"/>
                </a:lnTo>
                <a:lnTo>
                  <a:pt x="118" y="64"/>
                </a:lnTo>
                <a:lnTo>
                  <a:pt x="118" y="64"/>
                </a:lnTo>
                <a:lnTo>
                  <a:pt x="118" y="64"/>
                </a:lnTo>
                <a:lnTo>
                  <a:pt x="116" y="64"/>
                </a:lnTo>
                <a:lnTo>
                  <a:pt x="114" y="66"/>
                </a:lnTo>
                <a:lnTo>
                  <a:pt x="114" y="66"/>
                </a:lnTo>
                <a:lnTo>
                  <a:pt x="114" y="66"/>
                </a:lnTo>
                <a:lnTo>
                  <a:pt x="110" y="68"/>
                </a:lnTo>
                <a:lnTo>
                  <a:pt x="108" y="68"/>
                </a:lnTo>
                <a:lnTo>
                  <a:pt x="108" y="68"/>
                </a:lnTo>
                <a:lnTo>
                  <a:pt x="108" y="68"/>
                </a:lnTo>
                <a:lnTo>
                  <a:pt x="104" y="70"/>
                </a:lnTo>
                <a:lnTo>
                  <a:pt x="102" y="70"/>
                </a:lnTo>
                <a:lnTo>
                  <a:pt x="100" y="72"/>
                </a:lnTo>
                <a:lnTo>
                  <a:pt x="98" y="72"/>
                </a:lnTo>
                <a:lnTo>
                  <a:pt x="96" y="74"/>
                </a:lnTo>
                <a:lnTo>
                  <a:pt x="96" y="74"/>
                </a:lnTo>
                <a:lnTo>
                  <a:pt x="96" y="74"/>
                </a:lnTo>
                <a:lnTo>
                  <a:pt x="94" y="76"/>
                </a:lnTo>
                <a:lnTo>
                  <a:pt x="94" y="76"/>
                </a:lnTo>
                <a:lnTo>
                  <a:pt x="94" y="76"/>
                </a:lnTo>
                <a:lnTo>
                  <a:pt x="92" y="80"/>
                </a:lnTo>
                <a:lnTo>
                  <a:pt x="90" y="82"/>
                </a:lnTo>
                <a:lnTo>
                  <a:pt x="90" y="82"/>
                </a:lnTo>
                <a:lnTo>
                  <a:pt x="90" y="82"/>
                </a:lnTo>
                <a:lnTo>
                  <a:pt x="88" y="82"/>
                </a:lnTo>
                <a:lnTo>
                  <a:pt x="88" y="82"/>
                </a:lnTo>
                <a:lnTo>
                  <a:pt x="86" y="82"/>
                </a:lnTo>
                <a:lnTo>
                  <a:pt x="84" y="82"/>
                </a:lnTo>
                <a:lnTo>
                  <a:pt x="84" y="82"/>
                </a:lnTo>
                <a:lnTo>
                  <a:pt x="84" y="82"/>
                </a:lnTo>
                <a:lnTo>
                  <a:pt x="82" y="82"/>
                </a:lnTo>
                <a:lnTo>
                  <a:pt x="82" y="82"/>
                </a:lnTo>
                <a:lnTo>
                  <a:pt x="80" y="82"/>
                </a:lnTo>
                <a:lnTo>
                  <a:pt x="80" y="82"/>
                </a:lnTo>
                <a:lnTo>
                  <a:pt x="80" y="82"/>
                </a:lnTo>
                <a:lnTo>
                  <a:pt x="80" y="82"/>
                </a:lnTo>
                <a:lnTo>
                  <a:pt x="80" y="82"/>
                </a:lnTo>
                <a:lnTo>
                  <a:pt x="78" y="82"/>
                </a:lnTo>
                <a:lnTo>
                  <a:pt x="78" y="82"/>
                </a:lnTo>
                <a:lnTo>
                  <a:pt x="78" y="82"/>
                </a:lnTo>
                <a:lnTo>
                  <a:pt x="78" y="84"/>
                </a:lnTo>
                <a:lnTo>
                  <a:pt x="78" y="84"/>
                </a:lnTo>
                <a:lnTo>
                  <a:pt x="76" y="84"/>
                </a:lnTo>
                <a:lnTo>
                  <a:pt x="76" y="84"/>
                </a:lnTo>
                <a:lnTo>
                  <a:pt x="74" y="84"/>
                </a:lnTo>
                <a:lnTo>
                  <a:pt x="74" y="84"/>
                </a:lnTo>
                <a:lnTo>
                  <a:pt x="74" y="84"/>
                </a:lnTo>
                <a:lnTo>
                  <a:pt x="74" y="86"/>
                </a:lnTo>
                <a:lnTo>
                  <a:pt x="72" y="88"/>
                </a:lnTo>
                <a:lnTo>
                  <a:pt x="72" y="88"/>
                </a:lnTo>
                <a:lnTo>
                  <a:pt x="72" y="88"/>
                </a:lnTo>
                <a:lnTo>
                  <a:pt x="70" y="88"/>
                </a:lnTo>
                <a:lnTo>
                  <a:pt x="70" y="88"/>
                </a:lnTo>
                <a:lnTo>
                  <a:pt x="70" y="88"/>
                </a:lnTo>
                <a:lnTo>
                  <a:pt x="68" y="90"/>
                </a:lnTo>
                <a:lnTo>
                  <a:pt x="66" y="90"/>
                </a:lnTo>
                <a:lnTo>
                  <a:pt x="64" y="90"/>
                </a:lnTo>
                <a:lnTo>
                  <a:pt x="64" y="90"/>
                </a:lnTo>
                <a:lnTo>
                  <a:pt x="64" y="90"/>
                </a:lnTo>
                <a:lnTo>
                  <a:pt x="62" y="92"/>
                </a:lnTo>
                <a:lnTo>
                  <a:pt x="62" y="92"/>
                </a:lnTo>
                <a:lnTo>
                  <a:pt x="62" y="92"/>
                </a:lnTo>
                <a:lnTo>
                  <a:pt x="58" y="92"/>
                </a:lnTo>
                <a:lnTo>
                  <a:pt x="56" y="92"/>
                </a:lnTo>
                <a:lnTo>
                  <a:pt x="56" y="92"/>
                </a:lnTo>
                <a:lnTo>
                  <a:pt x="54" y="92"/>
                </a:lnTo>
                <a:lnTo>
                  <a:pt x="52" y="92"/>
                </a:lnTo>
                <a:lnTo>
                  <a:pt x="50" y="92"/>
                </a:lnTo>
                <a:lnTo>
                  <a:pt x="48" y="92"/>
                </a:lnTo>
                <a:lnTo>
                  <a:pt x="46" y="94"/>
                </a:lnTo>
                <a:lnTo>
                  <a:pt x="46" y="94"/>
                </a:lnTo>
                <a:lnTo>
                  <a:pt x="44" y="94"/>
                </a:lnTo>
                <a:lnTo>
                  <a:pt x="44" y="94"/>
                </a:lnTo>
                <a:lnTo>
                  <a:pt x="44" y="96"/>
                </a:lnTo>
                <a:lnTo>
                  <a:pt x="44" y="96"/>
                </a:lnTo>
                <a:lnTo>
                  <a:pt x="44" y="96"/>
                </a:lnTo>
                <a:lnTo>
                  <a:pt x="42" y="98"/>
                </a:lnTo>
                <a:lnTo>
                  <a:pt x="42" y="98"/>
                </a:lnTo>
                <a:lnTo>
                  <a:pt x="42" y="98"/>
                </a:lnTo>
                <a:lnTo>
                  <a:pt x="42" y="98"/>
                </a:lnTo>
                <a:lnTo>
                  <a:pt x="42" y="98"/>
                </a:lnTo>
                <a:lnTo>
                  <a:pt x="40" y="98"/>
                </a:lnTo>
                <a:lnTo>
                  <a:pt x="40" y="98"/>
                </a:lnTo>
                <a:lnTo>
                  <a:pt x="40" y="98"/>
                </a:lnTo>
                <a:lnTo>
                  <a:pt x="38" y="100"/>
                </a:lnTo>
                <a:lnTo>
                  <a:pt x="38" y="100"/>
                </a:lnTo>
                <a:lnTo>
                  <a:pt x="38" y="100"/>
                </a:lnTo>
                <a:lnTo>
                  <a:pt x="38" y="102"/>
                </a:lnTo>
                <a:lnTo>
                  <a:pt x="38" y="102"/>
                </a:lnTo>
                <a:lnTo>
                  <a:pt x="38" y="102"/>
                </a:lnTo>
                <a:lnTo>
                  <a:pt x="36" y="102"/>
                </a:lnTo>
                <a:lnTo>
                  <a:pt x="36" y="102"/>
                </a:lnTo>
                <a:lnTo>
                  <a:pt x="36" y="102"/>
                </a:lnTo>
                <a:lnTo>
                  <a:pt x="36" y="102"/>
                </a:lnTo>
                <a:lnTo>
                  <a:pt x="36" y="104"/>
                </a:lnTo>
                <a:lnTo>
                  <a:pt x="36" y="104"/>
                </a:lnTo>
                <a:lnTo>
                  <a:pt x="34" y="104"/>
                </a:lnTo>
                <a:lnTo>
                  <a:pt x="34" y="102"/>
                </a:lnTo>
                <a:lnTo>
                  <a:pt x="32" y="102"/>
                </a:lnTo>
                <a:lnTo>
                  <a:pt x="32" y="102"/>
                </a:lnTo>
                <a:lnTo>
                  <a:pt x="32" y="102"/>
                </a:lnTo>
                <a:lnTo>
                  <a:pt x="30" y="102"/>
                </a:lnTo>
                <a:lnTo>
                  <a:pt x="30" y="102"/>
                </a:lnTo>
                <a:lnTo>
                  <a:pt x="30" y="104"/>
                </a:lnTo>
                <a:lnTo>
                  <a:pt x="28" y="104"/>
                </a:lnTo>
                <a:lnTo>
                  <a:pt x="28" y="104"/>
                </a:lnTo>
                <a:lnTo>
                  <a:pt x="26" y="104"/>
                </a:lnTo>
                <a:lnTo>
                  <a:pt x="26" y="106"/>
                </a:lnTo>
                <a:lnTo>
                  <a:pt x="22" y="106"/>
                </a:lnTo>
                <a:lnTo>
                  <a:pt x="22" y="106"/>
                </a:lnTo>
                <a:lnTo>
                  <a:pt x="22" y="104"/>
                </a:lnTo>
                <a:lnTo>
                  <a:pt x="20" y="104"/>
                </a:lnTo>
                <a:lnTo>
                  <a:pt x="18" y="104"/>
                </a:lnTo>
                <a:lnTo>
                  <a:pt x="16" y="104"/>
                </a:lnTo>
                <a:lnTo>
                  <a:pt x="16" y="104"/>
                </a:lnTo>
                <a:lnTo>
                  <a:pt x="16" y="104"/>
                </a:lnTo>
                <a:lnTo>
                  <a:pt x="16" y="104"/>
                </a:lnTo>
                <a:lnTo>
                  <a:pt x="16" y="104"/>
                </a:lnTo>
                <a:lnTo>
                  <a:pt x="14" y="104"/>
                </a:lnTo>
                <a:lnTo>
                  <a:pt x="14" y="104"/>
                </a:lnTo>
                <a:lnTo>
                  <a:pt x="14" y="102"/>
                </a:lnTo>
                <a:lnTo>
                  <a:pt x="14" y="102"/>
                </a:lnTo>
                <a:lnTo>
                  <a:pt x="14" y="102"/>
                </a:lnTo>
                <a:lnTo>
                  <a:pt x="14" y="100"/>
                </a:lnTo>
                <a:lnTo>
                  <a:pt x="12" y="98"/>
                </a:lnTo>
                <a:lnTo>
                  <a:pt x="12" y="96"/>
                </a:lnTo>
                <a:lnTo>
                  <a:pt x="12" y="96"/>
                </a:lnTo>
                <a:lnTo>
                  <a:pt x="10" y="94"/>
                </a:lnTo>
                <a:lnTo>
                  <a:pt x="12" y="94"/>
                </a:lnTo>
                <a:lnTo>
                  <a:pt x="12" y="94"/>
                </a:lnTo>
                <a:lnTo>
                  <a:pt x="12" y="90"/>
                </a:lnTo>
                <a:lnTo>
                  <a:pt x="12" y="88"/>
                </a:lnTo>
                <a:lnTo>
                  <a:pt x="12" y="88"/>
                </a:lnTo>
                <a:lnTo>
                  <a:pt x="12" y="88"/>
                </a:lnTo>
                <a:lnTo>
                  <a:pt x="12" y="86"/>
                </a:lnTo>
                <a:lnTo>
                  <a:pt x="10" y="84"/>
                </a:lnTo>
                <a:lnTo>
                  <a:pt x="10" y="84"/>
                </a:lnTo>
                <a:lnTo>
                  <a:pt x="10" y="84"/>
                </a:lnTo>
                <a:lnTo>
                  <a:pt x="8" y="82"/>
                </a:lnTo>
                <a:lnTo>
                  <a:pt x="8" y="82"/>
                </a:lnTo>
                <a:lnTo>
                  <a:pt x="8" y="82"/>
                </a:lnTo>
                <a:lnTo>
                  <a:pt x="8" y="80"/>
                </a:lnTo>
                <a:lnTo>
                  <a:pt x="8" y="80"/>
                </a:lnTo>
                <a:lnTo>
                  <a:pt x="8" y="78"/>
                </a:lnTo>
                <a:lnTo>
                  <a:pt x="6" y="74"/>
                </a:lnTo>
                <a:lnTo>
                  <a:pt x="6" y="74"/>
                </a:lnTo>
                <a:lnTo>
                  <a:pt x="6" y="72"/>
                </a:lnTo>
                <a:lnTo>
                  <a:pt x="6" y="70"/>
                </a:lnTo>
                <a:lnTo>
                  <a:pt x="6" y="70"/>
                </a:lnTo>
                <a:lnTo>
                  <a:pt x="6" y="68"/>
                </a:lnTo>
                <a:lnTo>
                  <a:pt x="6" y="68"/>
                </a:lnTo>
                <a:lnTo>
                  <a:pt x="6" y="68"/>
                </a:lnTo>
                <a:lnTo>
                  <a:pt x="6" y="66"/>
                </a:lnTo>
                <a:lnTo>
                  <a:pt x="4" y="64"/>
                </a:lnTo>
                <a:lnTo>
                  <a:pt x="4" y="64"/>
                </a:lnTo>
                <a:lnTo>
                  <a:pt x="2" y="62"/>
                </a:lnTo>
                <a:lnTo>
                  <a:pt x="2" y="62"/>
                </a:lnTo>
                <a:lnTo>
                  <a:pt x="2" y="62"/>
                </a:lnTo>
                <a:lnTo>
                  <a:pt x="2" y="62"/>
                </a:lnTo>
                <a:lnTo>
                  <a:pt x="2" y="62"/>
                </a:lnTo>
                <a:lnTo>
                  <a:pt x="2" y="62"/>
                </a:lnTo>
                <a:lnTo>
                  <a:pt x="2" y="60"/>
                </a:lnTo>
                <a:lnTo>
                  <a:pt x="2" y="62"/>
                </a:lnTo>
                <a:lnTo>
                  <a:pt x="4" y="62"/>
                </a:lnTo>
                <a:lnTo>
                  <a:pt x="4" y="62"/>
                </a:lnTo>
                <a:lnTo>
                  <a:pt x="4" y="60"/>
                </a:lnTo>
                <a:lnTo>
                  <a:pt x="2" y="58"/>
                </a:lnTo>
                <a:lnTo>
                  <a:pt x="2" y="56"/>
                </a:lnTo>
                <a:lnTo>
                  <a:pt x="2" y="56"/>
                </a:lnTo>
                <a:lnTo>
                  <a:pt x="2" y="56"/>
                </a:lnTo>
                <a:lnTo>
                  <a:pt x="2" y="54"/>
                </a:lnTo>
                <a:lnTo>
                  <a:pt x="2" y="54"/>
                </a:lnTo>
                <a:lnTo>
                  <a:pt x="2" y="54"/>
                </a:lnTo>
                <a:lnTo>
                  <a:pt x="2" y="54"/>
                </a:lnTo>
                <a:lnTo>
                  <a:pt x="2" y="52"/>
                </a:lnTo>
                <a:lnTo>
                  <a:pt x="2" y="52"/>
                </a:lnTo>
                <a:lnTo>
                  <a:pt x="4" y="50"/>
                </a:lnTo>
                <a:lnTo>
                  <a:pt x="4" y="50"/>
                </a:lnTo>
                <a:lnTo>
                  <a:pt x="4" y="48"/>
                </a:lnTo>
                <a:lnTo>
                  <a:pt x="4" y="48"/>
                </a:lnTo>
                <a:lnTo>
                  <a:pt x="2" y="44"/>
                </a:lnTo>
                <a:lnTo>
                  <a:pt x="2" y="44"/>
                </a:lnTo>
                <a:lnTo>
                  <a:pt x="2" y="42"/>
                </a:lnTo>
                <a:lnTo>
                  <a:pt x="2" y="42"/>
                </a:lnTo>
                <a:lnTo>
                  <a:pt x="4" y="42"/>
                </a:lnTo>
                <a:lnTo>
                  <a:pt x="6" y="40"/>
                </a:lnTo>
                <a:lnTo>
                  <a:pt x="6" y="40"/>
                </a:lnTo>
                <a:lnTo>
                  <a:pt x="6" y="40"/>
                </a:lnTo>
                <a:lnTo>
                  <a:pt x="6" y="38"/>
                </a:lnTo>
                <a:lnTo>
                  <a:pt x="6" y="38"/>
                </a:lnTo>
                <a:lnTo>
                  <a:pt x="8" y="38"/>
                </a:lnTo>
                <a:lnTo>
                  <a:pt x="8" y="38"/>
                </a:lnTo>
                <a:lnTo>
                  <a:pt x="8" y="38"/>
                </a:lnTo>
                <a:lnTo>
                  <a:pt x="8" y="38"/>
                </a:lnTo>
                <a:lnTo>
                  <a:pt x="6" y="36"/>
                </a:lnTo>
                <a:lnTo>
                  <a:pt x="6" y="34"/>
                </a:lnTo>
                <a:lnTo>
                  <a:pt x="6" y="30"/>
                </a:lnTo>
                <a:lnTo>
                  <a:pt x="6" y="26"/>
                </a:lnTo>
                <a:lnTo>
                  <a:pt x="8" y="26"/>
                </a:lnTo>
                <a:lnTo>
                  <a:pt x="8" y="24"/>
                </a:lnTo>
                <a:lnTo>
                  <a:pt x="8" y="24"/>
                </a:lnTo>
                <a:lnTo>
                  <a:pt x="10" y="24"/>
                </a:lnTo>
                <a:lnTo>
                  <a:pt x="10" y="24"/>
                </a:lnTo>
                <a:lnTo>
                  <a:pt x="10" y="24"/>
                </a:lnTo>
                <a:lnTo>
                  <a:pt x="12" y="24"/>
                </a:lnTo>
                <a:lnTo>
                  <a:pt x="12" y="24"/>
                </a:lnTo>
                <a:lnTo>
                  <a:pt x="14" y="24"/>
                </a:lnTo>
                <a:lnTo>
                  <a:pt x="14" y="26"/>
                </a:lnTo>
                <a:lnTo>
                  <a:pt x="14" y="26"/>
                </a:lnTo>
                <a:lnTo>
                  <a:pt x="14" y="26"/>
                </a:lnTo>
                <a:lnTo>
                  <a:pt x="16" y="26"/>
                </a:lnTo>
                <a:lnTo>
                  <a:pt x="18" y="28"/>
                </a:lnTo>
                <a:lnTo>
                  <a:pt x="20" y="26"/>
                </a:lnTo>
                <a:lnTo>
                  <a:pt x="22" y="26"/>
                </a:lnTo>
                <a:lnTo>
                  <a:pt x="24" y="26"/>
                </a:lnTo>
                <a:lnTo>
                  <a:pt x="26" y="26"/>
                </a:lnTo>
                <a:lnTo>
                  <a:pt x="26" y="26"/>
                </a:lnTo>
                <a:lnTo>
                  <a:pt x="26" y="26"/>
                </a:lnTo>
                <a:lnTo>
                  <a:pt x="34" y="24"/>
                </a:lnTo>
                <a:lnTo>
                  <a:pt x="36" y="26"/>
                </a:lnTo>
                <a:lnTo>
                  <a:pt x="40" y="26"/>
                </a:lnTo>
                <a:lnTo>
                  <a:pt x="54" y="28"/>
                </a:lnTo>
                <a:lnTo>
                  <a:pt x="58" y="28"/>
                </a:lnTo>
                <a:lnTo>
                  <a:pt x="62" y="34"/>
                </a:lnTo>
                <a:lnTo>
                  <a:pt x="66" y="34"/>
                </a:lnTo>
                <a:lnTo>
                  <a:pt x="68" y="32"/>
                </a:lnTo>
                <a:lnTo>
                  <a:pt x="70" y="30"/>
                </a:lnTo>
                <a:lnTo>
                  <a:pt x="70" y="24"/>
                </a:lnTo>
                <a:lnTo>
                  <a:pt x="78" y="12"/>
                </a:lnTo>
                <a:lnTo>
                  <a:pt x="92" y="6"/>
                </a:lnTo>
                <a:lnTo>
                  <a:pt x="104" y="0"/>
                </a:lnTo>
                <a:lnTo>
                  <a:pt x="106" y="0"/>
                </a:lnTo>
                <a:close/>
                <a:moveTo>
                  <a:pt x="164" y="106"/>
                </a:moveTo>
                <a:lnTo>
                  <a:pt x="166" y="106"/>
                </a:lnTo>
                <a:lnTo>
                  <a:pt x="168" y="104"/>
                </a:lnTo>
                <a:lnTo>
                  <a:pt x="170" y="104"/>
                </a:lnTo>
                <a:lnTo>
                  <a:pt x="170" y="104"/>
                </a:lnTo>
                <a:lnTo>
                  <a:pt x="170" y="104"/>
                </a:lnTo>
                <a:lnTo>
                  <a:pt x="170" y="104"/>
                </a:lnTo>
                <a:lnTo>
                  <a:pt x="170" y="104"/>
                </a:lnTo>
                <a:lnTo>
                  <a:pt x="172" y="104"/>
                </a:lnTo>
                <a:lnTo>
                  <a:pt x="172" y="104"/>
                </a:lnTo>
                <a:lnTo>
                  <a:pt x="174" y="106"/>
                </a:lnTo>
                <a:lnTo>
                  <a:pt x="176" y="106"/>
                </a:lnTo>
                <a:lnTo>
                  <a:pt x="174" y="108"/>
                </a:lnTo>
                <a:lnTo>
                  <a:pt x="172" y="108"/>
                </a:lnTo>
                <a:lnTo>
                  <a:pt x="172" y="110"/>
                </a:lnTo>
                <a:lnTo>
                  <a:pt x="170" y="110"/>
                </a:lnTo>
                <a:lnTo>
                  <a:pt x="170" y="110"/>
                </a:lnTo>
                <a:lnTo>
                  <a:pt x="168" y="110"/>
                </a:lnTo>
                <a:lnTo>
                  <a:pt x="166" y="110"/>
                </a:lnTo>
                <a:lnTo>
                  <a:pt x="166" y="110"/>
                </a:lnTo>
                <a:lnTo>
                  <a:pt x="164" y="110"/>
                </a:lnTo>
                <a:lnTo>
                  <a:pt x="162" y="110"/>
                </a:lnTo>
                <a:lnTo>
                  <a:pt x="162" y="110"/>
                </a:lnTo>
                <a:lnTo>
                  <a:pt x="160" y="108"/>
                </a:lnTo>
                <a:lnTo>
                  <a:pt x="158" y="106"/>
                </a:lnTo>
                <a:lnTo>
                  <a:pt x="160" y="106"/>
                </a:lnTo>
                <a:lnTo>
                  <a:pt x="160" y="106"/>
                </a:lnTo>
                <a:lnTo>
                  <a:pt x="160" y="106"/>
                </a:lnTo>
                <a:lnTo>
                  <a:pt x="160" y="106"/>
                </a:lnTo>
                <a:lnTo>
                  <a:pt x="160" y="104"/>
                </a:lnTo>
                <a:lnTo>
                  <a:pt x="162" y="104"/>
                </a:lnTo>
                <a:lnTo>
                  <a:pt x="164" y="104"/>
                </a:lnTo>
                <a:lnTo>
                  <a:pt x="164" y="104"/>
                </a:lnTo>
                <a:lnTo>
                  <a:pt x="164" y="106"/>
                </a:lnTo>
                <a:close/>
                <a:moveTo>
                  <a:pt x="4" y="84"/>
                </a:moveTo>
                <a:lnTo>
                  <a:pt x="4" y="84"/>
                </a:lnTo>
                <a:lnTo>
                  <a:pt x="4" y="84"/>
                </a:lnTo>
                <a:lnTo>
                  <a:pt x="2" y="82"/>
                </a:lnTo>
                <a:lnTo>
                  <a:pt x="2" y="82"/>
                </a:lnTo>
                <a:lnTo>
                  <a:pt x="4" y="82"/>
                </a:lnTo>
                <a:lnTo>
                  <a:pt x="4" y="82"/>
                </a:lnTo>
                <a:lnTo>
                  <a:pt x="4" y="82"/>
                </a:lnTo>
                <a:lnTo>
                  <a:pt x="4" y="82"/>
                </a:lnTo>
                <a:lnTo>
                  <a:pt x="4" y="82"/>
                </a:lnTo>
                <a:lnTo>
                  <a:pt x="4" y="84"/>
                </a:lnTo>
                <a:close/>
                <a:moveTo>
                  <a:pt x="152" y="38"/>
                </a:moveTo>
                <a:lnTo>
                  <a:pt x="152" y="38"/>
                </a:lnTo>
                <a:lnTo>
                  <a:pt x="152" y="38"/>
                </a:lnTo>
                <a:lnTo>
                  <a:pt x="152" y="38"/>
                </a:lnTo>
                <a:close/>
                <a:moveTo>
                  <a:pt x="0" y="62"/>
                </a:moveTo>
                <a:lnTo>
                  <a:pt x="0" y="62"/>
                </a:lnTo>
                <a:lnTo>
                  <a:pt x="0" y="62"/>
                </a:lnTo>
                <a:lnTo>
                  <a:pt x="0" y="60"/>
                </a:lnTo>
                <a:lnTo>
                  <a:pt x="0" y="60"/>
                </a:lnTo>
                <a:lnTo>
                  <a:pt x="0" y="60"/>
                </a:lnTo>
                <a:lnTo>
                  <a:pt x="0" y="58"/>
                </a:lnTo>
                <a:lnTo>
                  <a:pt x="0" y="58"/>
                </a:lnTo>
                <a:lnTo>
                  <a:pt x="0" y="58"/>
                </a:lnTo>
                <a:lnTo>
                  <a:pt x="0" y="58"/>
                </a:lnTo>
                <a:lnTo>
                  <a:pt x="0" y="60"/>
                </a:lnTo>
                <a:lnTo>
                  <a:pt x="0" y="60"/>
                </a:lnTo>
                <a:lnTo>
                  <a:pt x="0" y="60"/>
                </a:lnTo>
                <a:lnTo>
                  <a:pt x="0" y="6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6" name="Freeform 52"/>
          <p:cNvSpPr>
            <a:spLocks noEditPoints="1"/>
          </p:cNvSpPr>
          <p:nvPr/>
        </p:nvSpPr>
        <p:spPr bwMode="auto">
          <a:xfrm>
            <a:off x="5327650" y="2773363"/>
            <a:ext cx="28575" cy="34925"/>
          </a:xfrm>
          <a:custGeom>
            <a:avLst/>
            <a:gdLst/>
            <a:ahLst/>
            <a:cxnLst>
              <a:cxn ang="0">
                <a:pos x="16" y="18"/>
              </a:cxn>
              <a:cxn ang="0">
                <a:pos x="16" y="18"/>
              </a:cxn>
              <a:cxn ang="0">
                <a:pos x="14" y="20"/>
              </a:cxn>
              <a:cxn ang="0">
                <a:pos x="12" y="20"/>
              </a:cxn>
              <a:cxn ang="0">
                <a:pos x="8" y="20"/>
              </a:cxn>
              <a:cxn ang="0">
                <a:pos x="8" y="18"/>
              </a:cxn>
              <a:cxn ang="0">
                <a:pos x="10" y="18"/>
              </a:cxn>
              <a:cxn ang="0">
                <a:pos x="10" y="16"/>
              </a:cxn>
              <a:cxn ang="0">
                <a:pos x="10" y="16"/>
              </a:cxn>
              <a:cxn ang="0">
                <a:pos x="10" y="16"/>
              </a:cxn>
              <a:cxn ang="0">
                <a:pos x="12" y="14"/>
              </a:cxn>
              <a:cxn ang="0">
                <a:pos x="12" y="12"/>
              </a:cxn>
              <a:cxn ang="0">
                <a:pos x="10" y="12"/>
              </a:cxn>
              <a:cxn ang="0">
                <a:pos x="10" y="12"/>
              </a:cxn>
              <a:cxn ang="0">
                <a:pos x="8" y="12"/>
              </a:cxn>
              <a:cxn ang="0">
                <a:pos x="10" y="10"/>
              </a:cxn>
              <a:cxn ang="0">
                <a:pos x="10" y="8"/>
              </a:cxn>
              <a:cxn ang="0">
                <a:pos x="8" y="6"/>
              </a:cxn>
              <a:cxn ang="0">
                <a:pos x="10" y="4"/>
              </a:cxn>
              <a:cxn ang="0">
                <a:pos x="10" y="2"/>
              </a:cxn>
              <a:cxn ang="0">
                <a:pos x="10" y="2"/>
              </a:cxn>
              <a:cxn ang="0">
                <a:pos x="10" y="0"/>
              </a:cxn>
              <a:cxn ang="0">
                <a:pos x="12" y="0"/>
              </a:cxn>
              <a:cxn ang="0">
                <a:pos x="12" y="0"/>
              </a:cxn>
              <a:cxn ang="0">
                <a:pos x="14" y="0"/>
              </a:cxn>
              <a:cxn ang="0">
                <a:pos x="16" y="2"/>
              </a:cxn>
              <a:cxn ang="0">
                <a:pos x="16" y="2"/>
              </a:cxn>
              <a:cxn ang="0">
                <a:pos x="16" y="6"/>
              </a:cxn>
              <a:cxn ang="0">
                <a:pos x="16" y="10"/>
              </a:cxn>
              <a:cxn ang="0">
                <a:pos x="18" y="12"/>
              </a:cxn>
              <a:cxn ang="0">
                <a:pos x="18" y="14"/>
              </a:cxn>
              <a:cxn ang="0">
                <a:pos x="16" y="16"/>
              </a:cxn>
              <a:cxn ang="0">
                <a:pos x="16" y="16"/>
              </a:cxn>
              <a:cxn ang="0">
                <a:pos x="16" y="18"/>
              </a:cxn>
              <a:cxn ang="0">
                <a:pos x="14" y="12"/>
              </a:cxn>
              <a:cxn ang="0">
                <a:pos x="14" y="12"/>
              </a:cxn>
              <a:cxn ang="0">
                <a:pos x="14" y="12"/>
              </a:cxn>
              <a:cxn ang="0">
                <a:pos x="12" y="12"/>
              </a:cxn>
              <a:cxn ang="0">
                <a:pos x="12" y="12"/>
              </a:cxn>
              <a:cxn ang="0">
                <a:pos x="0" y="20"/>
              </a:cxn>
              <a:cxn ang="0">
                <a:pos x="2" y="18"/>
              </a:cxn>
              <a:cxn ang="0">
                <a:pos x="2" y="16"/>
              </a:cxn>
              <a:cxn ang="0">
                <a:pos x="4" y="16"/>
              </a:cxn>
              <a:cxn ang="0">
                <a:pos x="4" y="18"/>
              </a:cxn>
              <a:cxn ang="0">
                <a:pos x="2" y="20"/>
              </a:cxn>
              <a:cxn ang="0">
                <a:pos x="2" y="20"/>
              </a:cxn>
              <a:cxn ang="0">
                <a:pos x="0" y="22"/>
              </a:cxn>
              <a:cxn ang="0">
                <a:pos x="0" y="20"/>
              </a:cxn>
            </a:cxnLst>
            <a:rect l="0" t="0" r="r" b="b"/>
            <a:pathLst>
              <a:path w="18" h="22">
                <a:moveTo>
                  <a:pt x="16" y="18"/>
                </a:moveTo>
                <a:lnTo>
                  <a:pt x="16" y="18"/>
                </a:lnTo>
                <a:lnTo>
                  <a:pt x="16" y="18"/>
                </a:lnTo>
                <a:lnTo>
                  <a:pt x="16" y="18"/>
                </a:lnTo>
                <a:lnTo>
                  <a:pt x="14" y="20"/>
                </a:lnTo>
                <a:lnTo>
                  <a:pt x="14" y="20"/>
                </a:lnTo>
                <a:lnTo>
                  <a:pt x="14" y="20"/>
                </a:lnTo>
                <a:lnTo>
                  <a:pt x="12" y="20"/>
                </a:lnTo>
                <a:lnTo>
                  <a:pt x="10" y="20"/>
                </a:lnTo>
                <a:lnTo>
                  <a:pt x="8" y="20"/>
                </a:lnTo>
                <a:lnTo>
                  <a:pt x="8" y="20"/>
                </a:lnTo>
                <a:lnTo>
                  <a:pt x="8" y="18"/>
                </a:lnTo>
                <a:lnTo>
                  <a:pt x="8" y="18"/>
                </a:lnTo>
                <a:lnTo>
                  <a:pt x="10" y="18"/>
                </a:lnTo>
                <a:lnTo>
                  <a:pt x="10" y="18"/>
                </a:lnTo>
                <a:lnTo>
                  <a:pt x="10" y="16"/>
                </a:lnTo>
                <a:lnTo>
                  <a:pt x="10" y="16"/>
                </a:lnTo>
                <a:lnTo>
                  <a:pt x="10" y="16"/>
                </a:lnTo>
                <a:lnTo>
                  <a:pt x="10" y="16"/>
                </a:lnTo>
                <a:lnTo>
                  <a:pt x="10" y="16"/>
                </a:lnTo>
                <a:lnTo>
                  <a:pt x="10" y="14"/>
                </a:lnTo>
                <a:lnTo>
                  <a:pt x="12" y="14"/>
                </a:lnTo>
                <a:lnTo>
                  <a:pt x="12" y="14"/>
                </a:lnTo>
                <a:lnTo>
                  <a:pt x="12" y="12"/>
                </a:lnTo>
                <a:lnTo>
                  <a:pt x="10" y="12"/>
                </a:lnTo>
                <a:lnTo>
                  <a:pt x="10" y="12"/>
                </a:lnTo>
                <a:lnTo>
                  <a:pt x="10" y="12"/>
                </a:lnTo>
                <a:lnTo>
                  <a:pt x="10" y="12"/>
                </a:lnTo>
                <a:lnTo>
                  <a:pt x="8" y="12"/>
                </a:lnTo>
                <a:lnTo>
                  <a:pt x="8" y="12"/>
                </a:lnTo>
                <a:lnTo>
                  <a:pt x="8" y="10"/>
                </a:lnTo>
                <a:lnTo>
                  <a:pt x="10" y="10"/>
                </a:lnTo>
                <a:lnTo>
                  <a:pt x="10" y="8"/>
                </a:lnTo>
                <a:lnTo>
                  <a:pt x="10" y="8"/>
                </a:lnTo>
                <a:lnTo>
                  <a:pt x="8" y="6"/>
                </a:lnTo>
                <a:lnTo>
                  <a:pt x="8" y="6"/>
                </a:lnTo>
                <a:lnTo>
                  <a:pt x="10" y="6"/>
                </a:lnTo>
                <a:lnTo>
                  <a:pt x="10" y="4"/>
                </a:lnTo>
                <a:lnTo>
                  <a:pt x="10" y="2"/>
                </a:lnTo>
                <a:lnTo>
                  <a:pt x="10" y="2"/>
                </a:lnTo>
                <a:lnTo>
                  <a:pt x="10" y="2"/>
                </a:lnTo>
                <a:lnTo>
                  <a:pt x="10" y="2"/>
                </a:lnTo>
                <a:lnTo>
                  <a:pt x="10" y="2"/>
                </a:lnTo>
                <a:lnTo>
                  <a:pt x="10" y="0"/>
                </a:lnTo>
                <a:lnTo>
                  <a:pt x="12" y="0"/>
                </a:lnTo>
                <a:lnTo>
                  <a:pt x="12" y="0"/>
                </a:lnTo>
                <a:lnTo>
                  <a:pt x="12" y="0"/>
                </a:lnTo>
                <a:lnTo>
                  <a:pt x="12" y="0"/>
                </a:lnTo>
                <a:lnTo>
                  <a:pt x="14" y="0"/>
                </a:lnTo>
                <a:lnTo>
                  <a:pt x="14" y="0"/>
                </a:lnTo>
                <a:lnTo>
                  <a:pt x="14" y="2"/>
                </a:lnTo>
                <a:lnTo>
                  <a:pt x="16" y="2"/>
                </a:lnTo>
                <a:lnTo>
                  <a:pt x="16" y="2"/>
                </a:lnTo>
                <a:lnTo>
                  <a:pt x="16" y="2"/>
                </a:lnTo>
                <a:lnTo>
                  <a:pt x="16" y="6"/>
                </a:lnTo>
                <a:lnTo>
                  <a:pt x="16" y="6"/>
                </a:lnTo>
                <a:lnTo>
                  <a:pt x="16" y="8"/>
                </a:lnTo>
                <a:lnTo>
                  <a:pt x="16" y="10"/>
                </a:lnTo>
                <a:lnTo>
                  <a:pt x="16" y="10"/>
                </a:lnTo>
                <a:lnTo>
                  <a:pt x="18" y="12"/>
                </a:lnTo>
                <a:lnTo>
                  <a:pt x="18" y="14"/>
                </a:lnTo>
                <a:lnTo>
                  <a:pt x="18" y="14"/>
                </a:lnTo>
                <a:lnTo>
                  <a:pt x="16" y="14"/>
                </a:lnTo>
                <a:lnTo>
                  <a:pt x="16" y="16"/>
                </a:lnTo>
                <a:lnTo>
                  <a:pt x="16" y="16"/>
                </a:lnTo>
                <a:lnTo>
                  <a:pt x="16" y="16"/>
                </a:lnTo>
                <a:lnTo>
                  <a:pt x="16" y="18"/>
                </a:lnTo>
                <a:lnTo>
                  <a:pt x="16" y="18"/>
                </a:lnTo>
                <a:close/>
                <a:moveTo>
                  <a:pt x="12" y="12"/>
                </a:moveTo>
                <a:lnTo>
                  <a:pt x="14" y="12"/>
                </a:lnTo>
                <a:lnTo>
                  <a:pt x="14" y="12"/>
                </a:lnTo>
                <a:lnTo>
                  <a:pt x="14" y="12"/>
                </a:lnTo>
                <a:lnTo>
                  <a:pt x="14" y="12"/>
                </a:lnTo>
                <a:lnTo>
                  <a:pt x="14" y="12"/>
                </a:lnTo>
                <a:lnTo>
                  <a:pt x="12" y="12"/>
                </a:lnTo>
                <a:lnTo>
                  <a:pt x="12" y="12"/>
                </a:lnTo>
                <a:lnTo>
                  <a:pt x="12" y="12"/>
                </a:lnTo>
                <a:lnTo>
                  <a:pt x="12" y="12"/>
                </a:lnTo>
                <a:close/>
                <a:moveTo>
                  <a:pt x="0" y="20"/>
                </a:moveTo>
                <a:lnTo>
                  <a:pt x="0" y="20"/>
                </a:lnTo>
                <a:lnTo>
                  <a:pt x="0" y="20"/>
                </a:lnTo>
                <a:lnTo>
                  <a:pt x="2" y="18"/>
                </a:lnTo>
                <a:lnTo>
                  <a:pt x="2" y="16"/>
                </a:lnTo>
                <a:lnTo>
                  <a:pt x="2" y="16"/>
                </a:lnTo>
                <a:lnTo>
                  <a:pt x="2" y="16"/>
                </a:lnTo>
                <a:lnTo>
                  <a:pt x="4" y="16"/>
                </a:lnTo>
                <a:lnTo>
                  <a:pt x="4" y="18"/>
                </a:lnTo>
                <a:lnTo>
                  <a:pt x="4" y="18"/>
                </a:lnTo>
                <a:lnTo>
                  <a:pt x="2" y="18"/>
                </a:lnTo>
                <a:lnTo>
                  <a:pt x="2" y="20"/>
                </a:lnTo>
                <a:lnTo>
                  <a:pt x="2" y="20"/>
                </a:lnTo>
                <a:lnTo>
                  <a:pt x="2" y="20"/>
                </a:lnTo>
                <a:lnTo>
                  <a:pt x="0" y="22"/>
                </a:lnTo>
                <a:lnTo>
                  <a:pt x="0" y="22"/>
                </a:lnTo>
                <a:lnTo>
                  <a:pt x="0" y="20"/>
                </a:lnTo>
                <a:lnTo>
                  <a:pt x="0"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7" name="Freeform 53"/>
          <p:cNvSpPr>
            <a:spLocks noEditPoints="1"/>
          </p:cNvSpPr>
          <p:nvPr/>
        </p:nvSpPr>
        <p:spPr bwMode="auto">
          <a:xfrm>
            <a:off x="8407400" y="3995738"/>
            <a:ext cx="44450" cy="171450"/>
          </a:xfrm>
          <a:custGeom>
            <a:avLst/>
            <a:gdLst/>
            <a:ahLst/>
            <a:cxnLst>
              <a:cxn ang="0">
                <a:pos x="22" y="96"/>
              </a:cxn>
              <a:cxn ang="0">
                <a:pos x="24" y="92"/>
              </a:cxn>
              <a:cxn ang="0">
                <a:pos x="18" y="4"/>
              </a:cxn>
              <a:cxn ang="0">
                <a:pos x="16" y="0"/>
              </a:cxn>
              <a:cxn ang="0">
                <a:pos x="20" y="2"/>
              </a:cxn>
              <a:cxn ang="0">
                <a:pos x="22" y="42"/>
              </a:cxn>
              <a:cxn ang="0">
                <a:pos x="20" y="44"/>
              </a:cxn>
              <a:cxn ang="0">
                <a:pos x="18" y="42"/>
              </a:cxn>
              <a:cxn ang="0">
                <a:pos x="18" y="40"/>
              </a:cxn>
              <a:cxn ang="0">
                <a:pos x="20" y="38"/>
              </a:cxn>
              <a:cxn ang="0">
                <a:pos x="16" y="8"/>
              </a:cxn>
              <a:cxn ang="0">
                <a:pos x="18" y="8"/>
              </a:cxn>
              <a:cxn ang="0">
                <a:pos x="18" y="28"/>
              </a:cxn>
              <a:cxn ang="0">
                <a:pos x="18" y="26"/>
              </a:cxn>
              <a:cxn ang="0">
                <a:pos x="20" y="26"/>
              </a:cxn>
              <a:cxn ang="0">
                <a:pos x="22" y="50"/>
              </a:cxn>
              <a:cxn ang="0">
                <a:pos x="22" y="52"/>
              </a:cxn>
              <a:cxn ang="0">
                <a:pos x="18" y="50"/>
              </a:cxn>
              <a:cxn ang="0">
                <a:pos x="18" y="48"/>
              </a:cxn>
              <a:cxn ang="0">
                <a:pos x="8" y="34"/>
              </a:cxn>
              <a:cxn ang="0">
                <a:pos x="6" y="32"/>
              </a:cxn>
              <a:cxn ang="0">
                <a:pos x="8" y="32"/>
              </a:cxn>
              <a:cxn ang="0">
                <a:pos x="8" y="34"/>
              </a:cxn>
              <a:cxn ang="0">
                <a:pos x="18" y="68"/>
              </a:cxn>
              <a:cxn ang="0">
                <a:pos x="16" y="66"/>
              </a:cxn>
              <a:cxn ang="0">
                <a:pos x="16" y="64"/>
              </a:cxn>
              <a:cxn ang="0">
                <a:pos x="22" y="28"/>
              </a:cxn>
              <a:cxn ang="0">
                <a:pos x="24" y="20"/>
              </a:cxn>
              <a:cxn ang="0">
                <a:pos x="22" y="38"/>
              </a:cxn>
              <a:cxn ang="0">
                <a:pos x="22" y="34"/>
              </a:cxn>
              <a:cxn ang="0">
                <a:pos x="22" y="30"/>
              </a:cxn>
              <a:cxn ang="0">
                <a:pos x="22" y="34"/>
              </a:cxn>
              <a:cxn ang="0">
                <a:pos x="22" y="38"/>
              </a:cxn>
              <a:cxn ang="0">
                <a:pos x="22" y="86"/>
              </a:cxn>
              <a:cxn ang="0">
                <a:pos x="24" y="80"/>
              </a:cxn>
              <a:cxn ang="0">
                <a:pos x="24" y="84"/>
              </a:cxn>
              <a:cxn ang="0">
                <a:pos x="26" y="86"/>
              </a:cxn>
              <a:cxn ang="0">
                <a:pos x="4" y="24"/>
              </a:cxn>
              <a:cxn ang="0">
                <a:pos x="8" y="20"/>
              </a:cxn>
              <a:cxn ang="0">
                <a:pos x="8" y="24"/>
              </a:cxn>
              <a:cxn ang="0">
                <a:pos x="8" y="30"/>
              </a:cxn>
              <a:cxn ang="0">
                <a:pos x="4" y="30"/>
              </a:cxn>
              <a:cxn ang="0">
                <a:pos x="0" y="28"/>
              </a:cxn>
              <a:cxn ang="0">
                <a:pos x="0" y="18"/>
              </a:cxn>
              <a:cxn ang="0">
                <a:pos x="4" y="16"/>
              </a:cxn>
              <a:cxn ang="0">
                <a:pos x="4" y="22"/>
              </a:cxn>
              <a:cxn ang="0">
                <a:pos x="26" y="108"/>
              </a:cxn>
              <a:cxn ang="0">
                <a:pos x="28" y="106"/>
              </a:cxn>
              <a:cxn ang="0">
                <a:pos x="28" y="108"/>
              </a:cxn>
              <a:cxn ang="0">
                <a:pos x="14" y="44"/>
              </a:cxn>
              <a:cxn ang="0">
                <a:pos x="8" y="48"/>
              </a:cxn>
              <a:cxn ang="0">
                <a:pos x="8" y="40"/>
              </a:cxn>
              <a:cxn ang="0">
                <a:pos x="6" y="40"/>
              </a:cxn>
              <a:cxn ang="0">
                <a:pos x="6" y="36"/>
              </a:cxn>
              <a:cxn ang="0">
                <a:pos x="10" y="38"/>
              </a:cxn>
            </a:cxnLst>
            <a:rect l="0" t="0" r="r" b="b"/>
            <a:pathLst>
              <a:path w="28" h="108">
                <a:moveTo>
                  <a:pt x="26" y="96"/>
                </a:moveTo>
                <a:lnTo>
                  <a:pt x="24" y="98"/>
                </a:lnTo>
                <a:lnTo>
                  <a:pt x="24" y="98"/>
                </a:lnTo>
                <a:lnTo>
                  <a:pt x="24" y="98"/>
                </a:lnTo>
                <a:lnTo>
                  <a:pt x="24" y="98"/>
                </a:lnTo>
                <a:lnTo>
                  <a:pt x="22" y="96"/>
                </a:lnTo>
                <a:lnTo>
                  <a:pt x="22" y="96"/>
                </a:lnTo>
                <a:lnTo>
                  <a:pt x="22" y="96"/>
                </a:lnTo>
                <a:lnTo>
                  <a:pt x="22" y="96"/>
                </a:lnTo>
                <a:lnTo>
                  <a:pt x="22" y="94"/>
                </a:lnTo>
                <a:lnTo>
                  <a:pt x="24" y="94"/>
                </a:lnTo>
                <a:lnTo>
                  <a:pt x="24" y="92"/>
                </a:lnTo>
                <a:lnTo>
                  <a:pt x="24" y="92"/>
                </a:lnTo>
                <a:lnTo>
                  <a:pt x="24" y="92"/>
                </a:lnTo>
                <a:lnTo>
                  <a:pt x="24" y="92"/>
                </a:lnTo>
                <a:lnTo>
                  <a:pt x="24" y="92"/>
                </a:lnTo>
                <a:lnTo>
                  <a:pt x="26" y="96"/>
                </a:lnTo>
                <a:lnTo>
                  <a:pt x="26" y="96"/>
                </a:lnTo>
                <a:lnTo>
                  <a:pt x="26" y="96"/>
                </a:lnTo>
                <a:lnTo>
                  <a:pt x="26" y="96"/>
                </a:lnTo>
                <a:close/>
                <a:moveTo>
                  <a:pt x="18" y="4"/>
                </a:moveTo>
                <a:lnTo>
                  <a:pt x="18" y="4"/>
                </a:lnTo>
                <a:lnTo>
                  <a:pt x="18" y="2"/>
                </a:lnTo>
                <a:lnTo>
                  <a:pt x="18" y="2"/>
                </a:lnTo>
                <a:lnTo>
                  <a:pt x="16" y="2"/>
                </a:lnTo>
                <a:lnTo>
                  <a:pt x="16" y="2"/>
                </a:lnTo>
                <a:lnTo>
                  <a:pt x="16" y="0"/>
                </a:lnTo>
                <a:lnTo>
                  <a:pt x="16" y="0"/>
                </a:lnTo>
                <a:lnTo>
                  <a:pt x="18" y="0"/>
                </a:lnTo>
                <a:lnTo>
                  <a:pt x="18" y="0"/>
                </a:lnTo>
                <a:lnTo>
                  <a:pt x="18" y="0"/>
                </a:lnTo>
                <a:lnTo>
                  <a:pt x="18" y="0"/>
                </a:lnTo>
                <a:lnTo>
                  <a:pt x="18" y="0"/>
                </a:lnTo>
                <a:lnTo>
                  <a:pt x="18" y="0"/>
                </a:lnTo>
                <a:lnTo>
                  <a:pt x="20" y="2"/>
                </a:lnTo>
                <a:lnTo>
                  <a:pt x="18" y="2"/>
                </a:lnTo>
                <a:lnTo>
                  <a:pt x="18" y="4"/>
                </a:lnTo>
                <a:close/>
                <a:moveTo>
                  <a:pt x="20" y="40"/>
                </a:moveTo>
                <a:lnTo>
                  <a:pt x="22" y="42"/>
                </a:lnTo>
                <a:lnTo>
                  <a:pt x="22" y="42"/>
                </a:lnTo>
                <a:lnTo>
                  <a:pt x="22" y="42"/>
                </a:lnTo>
                <a:lnTo>
                  <a:pt x="22" y="42"/>
                </a:lnTo>
                <a:lnTo>
                  <a:pt x="22" y="42"/>
                </a:lnTo>
                <a:lnTo>
                  <a:pt x="22" y="42"/>
                </a:lnTo>
                <a:lnTo>
                  <a:pt x="22" y="42"/>
                </a:lnTo>
                <a:lnTo>
                  <a:pt x="22" y="44"/>
                </a:lnTo>
                <a:lnTo>
                  <a:pt x="20" y="44"/>
                </a:lnTo>
                <a:lnTo>
                  <a:pt x="20" y="44"/>
                </a:lnTo>
                <a:lnTo>
                  <a:pt x="20" y="44"/>
                </a:lnTo>
                <a:lnTo>
                  <a:pt x="20" y="44"/>
                </a:lnTo>
                <a:lnTo>
                  <a:pt x="20" y="44"/>
                </a:lnTo>
                <a:lnTo>
                  <a:pt x="20" y="44"/>
                </a:lnTo>
                <a:lnTo>
                  <a:pt x="18" y="44"/>
                </a:lnTo>
                <a:lnTo>
                  <a:pt x="18" y="42"/>
                </a:lnTo>
                <a:lnTo>
                  <a:pt x="18" y="42"/>
                </a:lnTo>
                <a:lnTo>
                  <a:pt x="18" y="42"/>
                </a:lnTo>
                <a:lnTo>
                  <a:pt x="16" y="42"/>
                </a:lnTo>
                <a:lnTo>
                  <a:pt x="16" y="42"/>
                </a:lnTo>
                <a:lnTo>
                  <a:pt x="16" y="40"/>
                </a:lnTo>
                <a:lnTo>
                  <a:pt x="18" y="40"/>
                </a:lnTo>
                <a:lnTo>
                  <a:pt x="18" y="40"/>
                </a:lnTo>
                <a:lnTo>
                  <a:pt x="18" y="40"/>
                </a:lnTo>
                <a:lnTo>
                  <a:pt x="18" y="40"/>
                </a:lnTo>
                <a:lnTo>
                  <a:pt x="20" y="40"/>
                </a:lnTo>
                <a:lnTo>
                  <a:pt x="20" y="40"/>
                </a:lnTo>
                <a:lnTo>
                  <a:pt x="20" y="40"/>
                </a:lnTo>
                <a:lnTo>
                  <a:pt x="20" y="38"/>
                </a:lnTo>
                <a:lnTo>
                  <a:pt x="20" y="38"/>
                </a:lnTo>
                <a:lnTo>
                  <a:pt x="20" y="38"/>
                </a:lnTo>
                <a:lnTo>
                  <a:pt x="20" y="38"/>
                </a:lnTo>
                <a:lnTo>
                  <a:pt x="20" y="38"/>
                </a:lnTo>
                <a:lnTo>
                  <a:pt x="20" y="40"/>
                </a:lnTo>
                <a:close/>
                <a:moveTo>
                  <a:pt x="16" y="10"/>
                </a:moveTo>
                <a:lnTo>
                  <a:pt x="16" y="10"/>
                </a:lnTo>
                <a:lnTo>
                  <a:pt x="16" y="10"/>
                </a:lnTo>
                <a:lnTo>
                  <a:pt x="16" y="10"/>
                </a:lnTo>
                <a:lnTo>
                  <a:pt x="16" y="8"/>
                </a:lnTo>
                <a:lnTo>
                  <a:pt x="16" y="8"/>
                </a:lnTo>
                <a:lnTo>
                  <a:pt x="16" y="8"/>
                </a:lnTo>
                <a:lnTo>
                  <a:pt x="16" y="6"/>
                </a:lnTo>
                <a:lnTo>
                  <a:pt x="18" y="6"/>
                </a:lnTo>
                <a:lnTo>
                  <a:pt x="18" y="6"/>
                </a:lnTo>
                <a:lnTo>
                  <a:pt x="18" y="8"/>
                </a:lnTo>
                <a:lnTo>
                  <a:pt x="18" y="8"/>
                </a:lnTo>
                <a:lnTo>
                  <a:pt x="18" y="8"/>
                </a:lnTo>
                <a:lnTo>
                  <a:pt x="18" y="8"/>
                </a:lnTo>
                <a:lnTo>
                  <a:pt x="18" y="10"/>
                </a:lnTo>
                <a:lnTo>
                  <a:pt x="18" y="10"/>
                </a:lnTo>
                <a:lnTo>
                  <a:pt x="18" y="10"/>
                </a:lnTo>
                <a:lnTo>
                  <a:pt x="16" y="10"/>
                </a:lnTo>
                <a:close/>
                <a:moveTo>
                  <a:pt x="18" y="28"/>
                </a:moveTo>
                <a:lnTo>
                  <a:pt x="18" y="28"/>
                </a:lnTo>
                <a:lnTo>
                  <a:pt x="16" y="28"/>
                </a:lnTo>
                <a:lnTo>
                  <a:pt x="16" y="28"/>
                </a:lnTo>
                <a:lnTo>
                  <a:pt x="16" y="28"/>
                </a:lnTo>
                <a:lnTo>
                  <a:pt x="16" y="28"/>
                </a:lnTo>
                <a:lnTo>
                  <a:pt x="16" y="28"/>
                </a:lnTo>
                <a:lnTo>
                  <a:pt x="18" y="26"/>
                </a:lnTo>
                <a:lnTo>
                  <a:pt x="18" y="26"/>
                </a:lnTo>
                <a:lnTo>
                  <a:pt x="18" y="26"/>
                </a:lnTo>
                <a:lnTo>
                  <a:pt x="20" y="26"/>
                </a:lnTo>
                <a:lnTo>
                  <a:pt x="20" y="26"/>
                </a:lnTo>
                <a:lnTo>
                  <a:pt x="20" y="26"/>
                </a:lnTo>
                <a:lnTo>
                  <a:pt x="20" y="26"/>
                </a:lnTo>
                <a:lnTo>
                  <a:pt x="20" y="26"/>
                </a:lnTo>
                <a:lnTo>
                  <a:pt x="20" y="26"/>
                </a:lnTo>
                <a:lnTo>
                  <a:pt x="20" y="28"/>
                </a:lnTo>
                <a:lnTo>
                  <a:pt x="20" y="28"/>
                </a:lnTo>
                <a:lnTo>
                  <a:pt x="18" y="28"/>
                </a:lnTo>
                <a:lnTo>
                  <a:pt x="18" y="28"/>
                </a:lnTo>
                <a:close/>
                <a:moveTo>
                  <a:pt x="20" y="50"/>
                </a:moveTo>
                <a:lnTo>
                  <a:pt x="22" y="50"/>
                </a:lnTo>
                <a:lnTo>
                  <a:pt x="22" y="50"/>
                </a:lnTo>
                <a:lnTo>
                  <a:pt x="22" y="50"/>
                </a:lnTo>
                <a:lnTo>
                  <a:pt x="22" y="50"/>
                </a:lnTo>
                <a:lnTo>
                  <a:pt x="22" y="50"/>
                </a:lnTo>
                <a:lnTo>
                  <a:pt x="22" y="50"/>
                </a:lnTo>
                <a:lnTo>
                  <a:pt x="22" y="52"/>
                </a:lnTo>
                <a:lnTo>
                  <a:pt x="22" y="52"/>
                </a:lnTo>
                <a:lnTo>
                  <a:pt x="20" y="50"/>
                </a:lnTo>
                <a:lnTo>
                  <a:pt x="20" y="50"/>
                </a:lnTo>
                <a:lnTo>
                  <a:pt x="20" y="50"/>
                </a:lnTo>
                <a:lnTo>
                  <a:pt x="20" y="50"/>
                </a:lnTo>
                <a:lnTo>
                  <a:pt x="20" y="50"/>
                </a:lnTo>
                <a:lnTo>
                  <a:pt x="20" y="50"/>
                </a:lnTo>
                <a:lnTo>
                  <a:pt x="18" y="50"/>
                </a:lnTo>
                <a:lnTo>
                  <a:pt x="18" y="52"/>
                </a:lnTo>
                <a:lnTo>
                  <a:pt x="18" y="52"/>
                </a:lnTo>
                <a:lnTo>
                  <a:pt x="18" y="50"/>
                </a:lnTo>
                <a:lnTo>
                  <a:pt x="18" y="50"/>
                </a:lnTo>
                <a:lnTo>
                  <a:pt x="18" y="50"/>
                </a:lnTo>
                <a:lnTo>
                  <a:pt x="18" y="50"/>
                </a:lnTo>
                <a:lnTo>
                  <a:pt x="18" y="48"/>
                </a:lnTo>
                <a:lnTo>
                  <a:pt x="18" y="48"/>
                </a:lnTo>
                <a:lnTo>
                  <a:pt x="18" y="46"/>
                </a:lnTo>
                <a:lnTo>
                  <a:pt x="18" y="46"/>
                </a:lnTo>
                <a:lnTo>
                  <a:pt x="20" y="48"/>
                </a:lnTo>
                <a:lnTo>
                  <a:pt x="20" y="48"/>
                </a:lnTo>
                <a:lnTo>
                  <a:pt x="20" y="50"/>
                </a:lnTo>
                <a:close/>
                <a:moveTo>
                  <a:pt x="8" y="34"/>
                </a:moveTo>
                <a:lnTo>
                  <a:pt x="8" y="34"/>
                </a:lnTo>
                <a:lnTo>
                  <a:pt x="8" y="34"/>
                </a:lnTo>
                <a:lnTo>
                  <a:pt x="8" y="34"/>
                </a:lnTo>
                <a:lnTo>
                  <a:pt x="6" y="34"/>
                </a:lnTo>
                <a:lnTo>
                  <a:pt x="6" y="32"/>
                </a:lnTo>
                <a:lnTo>
                  <a:pt x="6" y="32"/>
                </a:lnTo>
                <a:lnTo>
                  <a:pt x="6" y="32"/>
                </a:lnTo>
                <a:lnTo>
                  <a:pt x="6" y="32"/>
                </a:lnTo>
                <a:lnTo>
                  <a:pt x="6" y="32"/>
                </a:lnTo>
                <a:lnTo>
                  <a:pt x="6" y="32"/>
                </a:lnTo>
                <a:lnTo>
                  <a:pt x="6" y="32"/>
                </a:lnTo>
                <a:lnTo>
                  <a:pt x="6" y="32"/>
                </a:lnTo>
                <a:lnTo>
                  <a:pt x="6" y="32"/>
                </a:lnTo>
                <a:lnTo>
                  <a:pt x="8" y="32"/>
                </a:lnTo>
                <a:lnTo>
                  <a:pt x="8" y="32"/>
                </a:lnTo>
                <a:lnTo>
                  <a:pt x="8" y="32"/>
                </a:lnTo>
                <a:lnTo>
                  <a:pt x="8" y="32"/>
                </a:lnTo>
                <a:lnTo>
                  <a:pt x="8" y="32"/>
                </a:lnTo>
                <a:lnTo>
                  <a:pt x="8" y="34"/>
                </a:lnTo>
                <a:lnTo>
                  <a:pt x="8" y="34"/>
                </a:lnTo>
                <a:lnTo>
                  <a:pt x="8" y="34"/>
                </a:lnTo>
                <a:close/>
                <a:moveTo>
                  <a:pt x="20" y="66"/>
                </a:moveTo>
                <a:lnTo>
                  <a:pt x="20" y="66"/>
                </a:lnTo>
                <a:lnTo>
                  <a:pt x="20" y="68"/>
                </a:lnTo>
                <a:lnTo>
                  <a:pt x="20" y="68"/>
                </a:lnTo>
                <a:lnTo>
                  <a:pt x="18" y="68"/>
                </a:lnTo>
                <a:lnTo>
                  <a:pt x="18" y="68"/>
                </a:lnTo>
                <a:lnTo>
                  <a:pt x="18" y="68"/>
                </a:lnTo>
                <a:lnTo>
                  <a:pt x="18" y="68"/>
                </a:lnTo>
                <a:lnTo>
                  <a:pt x="16" y="68"/>
                </a:lnTo>
                <a:lnTo>
                  <a:pt x="16" y="66"/>
                </a:lnTo>
                <a:lnTo>
                  <a:pt x="16" y="66"/>
                </a:lnTo>
                <a:lnTo>
                  <a:pt x="16" y="66"/>
                </a:lnTo>
                <a:lnTo>
                  <a:pt x="16" y="66"/>
                </a:lnTo>
                <a:lnTo>
                  <a:pt x="16" y="66"/>
                </a:lnTo>
                <a:lnTo>
                  <a:pt x="14" y="66"/>
                </a:lnTo>
                <a:lnTo>
                  <a:pt x="14" y="66"/>
                </a:lnTo>
                <a:lnTo>
                  <a:pt x="14" y="66"/>
                </a:lnTo>
                <a:lnTo>
                  <a:pt x="14" y="66"/>
                </a:lnTo>
                <a:lnTo>
                  <a:pt x="14" y="66"/>
                </a:lnTo>
                <a:lnTo>
                  <a:pt x="14" y="64"/>
                </a:lnTo>
                <a:lnTo>
                  <a:pt x="16" y="64"/>
                </a:lnTo>
                <a:lnTo>
                  <a:pt x="16" y="62"/>
                </a:lnTo>
                <a:lnTo>
                  <a:pt x="18" y="62"/>
                </a:lnTo>
                <a:lnTo>
                  <a:pt x="18" y="62"/>
                </a:lnTo>
                <a:lnTo>
                  <a:pt x="18" y="62"/>
                </a:lnTo>
                <a:lnTo>
                  <a:pt x="20" y="66"/>
                </a:lnTo>
                <a:close/>
                <a:moveTo>
                  <a:pt x="22" y="28"/>
                </a:moveTo>
                <a:lnTo>
                  <a:pt x="22" y="28"/>
                </a:lnTo>
                <a:lnTo>
                  <a:pt x="22" y="26"/>
                </a:lnTo>
                <a:lnTo>
                  <a:pt x="22" y="22"/>
                </a:lnTo>
                <a:lnTo>
                  <a:pt x="24" y="20"/>
                </a:lnTo>
                <a:lnTo>
                  <a:pt x="24" y="20"/>
                </a:lnTo>
                <a:lnTo>
                  <a:pt x="24" y="20"/>
                </a:lnTo>
                <a:lnTo>
                  <a:pt x="24" y="20"/>
                </a:lnTo>
                <a:lnTo>
                  <a:pt x="24" y="20"/>
                </a:lnTo>
                <a:lnTo>
                  <a:pt x="24" y="20"/>
                </a:lnTo>
                <a:lnTo>
                  <a:pt x="24" y="24"/>
                </a:lnTo>
                <a:lnTo>
                  <a:pt x="24" y="24"/>
                </a:lnTo>
                <a:lnTo>
                  <a:pt x="24" y="24"/>
                </a:lnTo>
                <a:lnTo>
                  <a:pt x="24" y="26"/>
                </a:lnTo>
                <a:lnTo>
                  <a:pt x="22" y="28"/>
                </a:lnTo>
                <a:close/>
                <a:moveTo>
                  <a:pt x="22" y="38"/>
                </a:moveTo>
                <a:lnTo>
                  <a:pt x="22" y="38"/>
                </a:lnTo>
                <a:lnTo>
                  <a:pt x="22" y="36"/>
                </a:lnTo>
                <a:lnTo>
                  <a:pt x="22" y="36"/>
                </a:lnTo>
                <a:lnTo>
                  <a:pt x="22" y="34"/>
                </a:lnTo>
                <a:lnTo>
                  <a:pt x="22" y="34"/>
                </a:lnTo>
                <a:lnTo>
                  <a:pt x="22" y="34"/>
                </a:lnTo>
                <a:lnTo>
                  <a:pt x="22" y="34"/>
                </a:lnTo>
                <a:lnTo>
                  <a:pt x="20" y="32"/>
                </a:lnTo>
                <a:lnTo>
                  <a:pt x="22" y="32"/>
                </a:lnTo>
                <a:lnTo>
                  <a:pt x="22" y="32"/>
                </a:lnTo>
                <a:lnTo>
                  <a:pt x="22" y="30"/>
                </a:lnTo>
                <a:lnTo>
                  <a:pt x="22" y="28"/>
                </a:lnTo>
                <a:lnTo>
                  <a:pt x="22" y="28"/>
                </a:lnTo>
                <a:lnTo>
                  <a:pt x="22" y="30"/>
                </a:lnTo>
                <a:lnTo>
                  <a:pt x="22" y="30"/>
                </a:lnTo>
                <a:lnTo>
                  <a:pt x="22" y="30"/>
                </a:lnTo>
                <a:lnTo>
                  <a:pt x="22" y="30"/>
                </a:lnTo>
                <a:lnTo>
                  <a:pt x="22" y="30"/>
                </a:lnTo>
                <a:lnTo>
                  <a:pt x="22" y="32"/>
                </a:lnTo>
                <a:lnTo>
                  <a:pt x="22" y="34"/>
                </a:lnTo>
                <a:lnTo>
                  <a:pt x="22" y="34"/>
                </a:lnTo>
                <a:lnTo>
                  <a:pt x="22" y="34"/>
                </a:lnTo>
                <a:lnTo>
                  <a:pt x="22" y="34"/>
                </a:lnTo>
                <a:lnTo>
                  <a:pt x="22" y="36"/>
                </a:lnTo>
                <a:lnTo>
                  <a:pt x="22" y="36"/>
                </a:lnTo>
                <a:lnTo>
                  <a:pt x="22" y="36"/>
                </a:lnTo>
                <a:lnTo>
                  <a:pt x="22" y="36"/>
                </a:lnTo>
                <a:lnTo>
                  <a:pt x="22" y="38"/>
                </a:lnTo>
                <a:lnTo>
                  <a:pt x="22" y="38"/>
                </a:lnTo>
                <a:close/>
                <a:moveTo>
                  <a:pt x="26" y="86"/>
                </a:moveTo>
                <a:lnTo>
                  <a:pt x="26" y="88"/>
                </a:lnTo>
                <a:lnTo>
                  <a:pt x="24" y="86"/>
                </a:lnTo>
                <a:lnTo>
                  <a:pt x="24" y="86"/>
                </a:lnTo>
                <a:lnTo>
                  <a:pt x="24" y="86"/>
                </a:lnTo>
                <a:lnTo>
                  <a:pt x="22" y="86"/>
                </a:lnTo>
                <a:lnTo>
                  <a:pt x="22" y="86"/>
                </a:lnTo>
                <a:lnTo>
                  <a:pt x="22" y="84"/>
                </a:lnTo>
                <a:lnTo>
                  <a:pt x="22" y="82"/>
                </a:lnTo>
                <a:lnTo>
                  <a:pt x="22" y="82"/>
                </a:lnTo>
                <a:lnTo>
                  <a:pt x="22" y="82"/>
                </a:lnTo>
                <a:lnTo>
                  <a:pt x="22" y="82"/>
                </a:lnTo>
                <a:lnTo>
                  <a:pt x="24" y="80"/>
                </a:lnTo>
                <a:lnTo>
                  <a:pt x="24" y="80"/>
                </a:lnTo>
                <a:lnTo>
                  <a:pt x="24" y="80"/>
                </a:lnTo>
                <a:lnTo>
                  <a:pt x="24" y="82"/>
                </a:lnTo>
                <a:lnTo>
                  <a:pt x="24" y="82"/>
                </a:lnTo>
                <a:lnTo>
                  <a:pt x="24" y="82"/>
                </a:lnTo>
                <a:lnTo>
                  <a:pt x="24" y="82"/>
                </a:lnTo>
                <a:lnTo>
                  <a:pt x="24" y="84"/>
                </a:lnTo>
                <a:lnTo>
                  <a:pt x="24" y="84"/>
                </a:lnTo>
                <a:lnTo>
                  <a:pt x="26" y="84"/>
                </a:lnTo>
                <a:lnTo>
                  <a:pt x="26" y="84"/>
                </a:lnTo>
                <a:lnTo>
                  <a:pt x="26" y="84"/>
                </a:lnTo>
                <a:lnTo>
                  <a:pt x="26" y="84"/>
                </a:lnTo>
                <a:lnTo>
                  <a:pt x="26" y="86"/>
                </a:lnTo>
                <a:lnTo>
                  <a:pt x="26" y="86"/>
                </a:lnTo>
                <a:lnTo>
                  <a:pt x="26" y="86"/>
                </a:lnTo>
                <a:lnTo>
                  <a:pt x="26" y="86"/>
                </a:lnTo>
                <a:lnTo>
                  <a:pt x="26" y="86"/>
                </a:lnTo>
                <a:lnTo>
                  <a:pt x="26" y="86"/>
                </a:lnTo>
                <a:lnTo>
                  <a:pt x="26" y="86"/>
                </a:lnTo>
                <a:lnTo>
                  <a:pt x="26" y="86"/>
                </a:lnTo>
                <a:close/>
                <a:moveTo>
                  <a:pt x="4" y="24"/>
                </a:moveTo>
                <a:lnTo>
                  <a:pt x="4" y="24"/>
                </a:lnTo>
                <a:lnTo>
                  <a:pt x="6" y="24"/>
                </a:lnTo>
                <a:lnTo>
                  <a:pt x="6" y="22"/>
                </a:lnTo>
                <a:lnTo>
                  <a:pt x="6" y="22"/>
                </a:lnTo>
                <a:lnTo>
                  <a:pt x="6" y="22"/>
                </a:lnTo>
                <a:lnTo>
                  <a:pt x="6" y="20"/>
                </a:lnTo>
                <a:lnTo>
                  <a:pt x="8" y="20"/>
                </a:lnTo>
                <a:lnTo>
                  <a:pt x="8" y="20"/>
                </a:lnTo>
                <a:lnTo>
                  <a:pt x="8" y="20"/>
                </a:lnTo>
                <a:lnTo>
                  <a:pt x="8" y="22"/>
                </a:lnTo>
                <a:lnTo>
                  <a:pt x="8" y="22"/>
                </a:lnTo>
                <a:lnTo>
                  <a:pt x="8" y="22"/>
                </a:lnTo>
                <a:lnTo>
                  <a:pt x="8" y="22"/>
                </a:lnTo>
                <a:lnTo>
                  <a:pt x="8" y="24"/>
                </a:lnTo>
                <a:lnTo>
                  <a:pt x="8" y="24"/>
                </a:lnTo>
                <a:lnTo>
                  <a:pt x="8" y="26"/>
                </a:lnTo>
                <a:lnTo>
                  <a:pt x="8" y="26"/>
                </a:lnTo>
                <a:lnTo>
                  <a:pt x="8" y="26"/>
                </a:lnTo>
                <a:lnTo>
                  <a:pt x="8" y="28"/>
                </a:lnTo>
                <a:lnTo>
                  <a:pt x="8" y="28"/>
                </a:lnTo>
                <a:lnTo>
                  <a:pt x="8" y="30"/>
                </a:lnTo>
                <a:lnTo>
                  <a:pt x="8" y="30"/>
                </a:lnTo>
                <a:lnTo>
                  <a:pt x="8" y="30"/>
                </a:lnTo>
                <a:lnTo>
                  <a:pt x="6" y="30"/>
                </a:lnTo>
                <a:lnTo>
                  <a:pt x="6" y="30"/>
                </a:lnTo>
                <a:lnTo>
                  <a:pt x="4" y="30"/>
                </a:lnTo>
                <a:lnTo>
                  <a:pt x="4" y="30"/>
                </a:lnTo>
                <a:lnTo>
                  <a:pt x="4" y="30"/>
                </a:lnTo>
                <a:lnTo>
                  <a:pt x="2" y="32"/>
                </a:lnTo>
                <a:lnTo>
                  <a:pt x="2" y="32"/>
                </a:lnTo>
                <a:lnTo>
                  <a:pt x="2" y="32"/>
                </a:lnTo>
                <a:lnTo>
                  <a:pt x="2" y="32"/>
                </a:lnTo>
                <a:lnTo>
                  <a:pt x="2" y="32"/>
                </a:lnTo>
                <a:lnTo>
                  <a:pt x="0" y="28"/>
                </a:lnTo>
                <a:lnTo>
                  <a:pt x="0" y="28"/>
                </a:lnTo>
                <a:lnTo>
                  <a:pt x="0" y="26"/>
                </a:lnTo>
                <a:lnTo>
                  <a:pt x="0" y="26"/>
                </a:lnTo>
                <a:lnTo>
                  <a:pt x="2" y="24"/>
                </a:lnTo>
                <a:lnTo>
                  <a:pt x="2" y="24"/>
                </a:lnTo>
                <a:lnTo>
                  <a:pt x="0" y="20"/>
                </a:lnTo>
                <a:lnTo>
                  <a:pt x="0" y="18"/>
                </a:lnTo>
                <a:lnTo>
                  <a:pt x="0" y="18"/>
                </a:lnTo>
                <a:lnTo>
                  <a:pt x="0" y="18"/>
                </a:lnTo>
                <a:lnTo>
                  <a:pt x="2" y="16"/>
                </a:lnTo>
                <a:lnTo>
                  <a:pt x="2" y="14"/>
                </a:lnTo>
                <a:lnTo>
                  <a:pt x="2" y="14"/>
                </a:lnTo>
                <a:lnTo>
                  <a:pt x="2" y="16"/>
                </a:lnTo>
                <a:lnTo>
                  <a:pt x="2" y="16"/>
                </a:lnTo>
                <a:lnTo>
                  <a:pt x="4" y="16"/>
                </a:lnTo>
                <a:lnTo>
                  <a:pt x="4" y="18"/>
                </a:lnTo>
                <a:lnTo>
                  <a:pt x="4" y="18"/>
                </a:lnTo>
                <a:lnTo>
                  <a:pt x="4" y="18"/>
                </a:lnTo>
                <a:lnTo>
                  <a:pt x="4" y="18"/>
                </a:lnTo>
                <a:lnTo>
                  <a:pt x="4" y="20"/>
                </a:lnTo>
                <a:lnTo>
                  <a:pt x="4" y="22"/>
                </a:lnTo>
                <a:lnTo>
                  <a:pt x="4" y="22"/>
                </a:lnTo>
                <a:lnTo>
                  <a:pt x="4" y="22"/>
                </a:lnTo>
                <a:lnTo>
                  <a:pt x="4" y="22"/>
                </a:lnTo>
                <a:lnTo>
                  <a:pt x="4" y="24"/>
                </a:lnTo>
                <a:close/>
                <a:moveTo>
                  <a:pt x="28" y="108"/>
                </a:moveTo>
                <a:lnTo>
                  <a:pt x="28" y="108"/>
                </a:lnTo>
                <a:lnTo>
                  <a:pt x="26" y="108"/>
                </a:lnTo>
                <a:lnTo>
                  <a:pt x="26" y="108"/>
                </a:lnTo>
                <a:lnTo>
                  <a:pt x="26" y="108"/>
                </a:lnTo>
                <a:lnTo>
                  <a:pt x="26" y="106"/>
                </a:lnTo>
                <a:lnTo>
                  <a:pt x="26" y="106"/>
                </a:lnTo>
                <a:lnTo>
                  <a:pt x="26" y="106"/>
                </a:lnTo>
                <a:lnTo>
                  <a:pt x="28" y="106"/>
                </a:lnTo>
                <a:lnTo>
                  <a:pt x="28" y="106"/>
                </a:lnTo>
                <a:lnTo>
                  <a:pt x="28" y="106"/>
                </a:lnTo>
                <a:lnTo>
                  <a:pt x="28" y="106"/>
                </a:lnTo>
                <a:lnTo>
                  <a:pt x="28" y="106"/>
                </a:lnTo>
                <a:lnTo>
                  <a:pt x="28" y="106"/>
                </a:lnTo>
                <a:lnTo>
                  <a:pt x="28" y="108"/>
                </a:lnTo>
                <a:lnTo>
                  <a:pt x="28" y="108"/>
                </a:lnTo>
                <a:lnTo>
                  <a:pt x="28" y="108"/>
                </a:lnTo>
                <a:lnTo>
                  <a:pt x="28" y="108"/>
                </a:lnTo>
                <a:lnTo>
                  <a:pt x="28" y="108"/>
                </a:lnTo>
                <a:lnTo>
                  <a:pt x="28" y="108"/>
                </a:lnTo>
                <a:close/>
                <a:moveTo>
                  <a:pt x="10" y="40"/>
                </a:moveTo>
                <a:lnTo>
                  <a:pt x="12" y="42"/>
                </a:lnTo>
                <a:lnTo>
                  <a:pt x="14" y="42"/>
                </a:lnTo>
                <a:lnTo>
                  <a:pt x="14" y="44"/>
                </a:lnTo>
                <a:lnTo>
                  <a:pt x="14" y="44"/>
                </a:lnTo>
                <a:lnTo>
                  <a:pt x="14" y="46"/>
                </a:lnTo>
                <a:lnTo>
                  <a:pt x="12" y="46"/>
                </a:lnTo>
                <a:lnTo>
                  <a:pt x="12" y="46"/>
                </a:lnTo>
                <a:lnTo>
                  <a:pt x="12" y="46"/>
                </a:lnTo>
                <a:lnTo>
                  <a:pt x="12" y="46"/>
                </a:lnTo>
                <a:lnTo>
                  <a:pt x="10" y="46"/>
                </a:lnTo>
                <a:lnTo>
                  <a:pt x="8" y="48"/>
                </a:lnTo>
                <a:lnTo>
                  <a:pt x="8" y="46"/>
                </a:lnTo>
                <a:lnTo>
                  <a:pt x="8" y="46"/>
                </a:lnTo>
                <a:lnTo>
                  <a:pt x="8" y="46"/>
                </a:lnTo>
                <a:lnTo>
                  <a:pt x="8" y="44"/>
                </a:lnTo>
                <a:lnTo>
                  <a:pt x="8" y="42"/>
                </a:lnTo>
                <a:lnTo>
                  <a:pt x="8" y="40"/>
                </a:lnTo>
                <a:lnTo>
                  <a:pt x="8" y="40"/>
                </a:lnTo>
                <a:lnTo>
                  <a:pt x="8" y="40"/>
                </a:lnTo>
                <a:lnTo>
                  <a:pt x="8" y="40"/>
                </a:lnTo>
                <a:lnTo>
                  <a:pt x="8" y="40"/>
                </a:lnTo>
                <a:lnTo>
                  <a:pt x="6" y="40"/>
                </a:lnTo>
                <a:lnTo>
                  <a:pt x="6" y="40"/>
                </a:lnTo>
                <a:lnTo>
                  <a:pt x="6" y="40"/>
                </a:lnTo>
                <a:lnTo>
                  <a:pt x="6" y="40"/>
                </a:lnTo>
                <a:lnTo>
                  <a:pt x="6" y="38"/>
                </a:lnTo>
                <a:lnTo>
                  <a:pt x="6" y="38"/>
                </a:lnTo>
                <a:lnTo>
                  <a:pt x="6" y="38"/>
                </a:lnTo>
                <a:lnTo>
                  <a:pt x="6" y="38"/>
                </a:lnTo>
                <a:lnTo>
                  <a:pt x="6" y="36"/>
                </a:lnTo>
                <a:lnTo>
                  <a:pt x="6" y="36"/>
                </a:lnTo>
                <a:lnTo>
                  <a:pt x="6" y="36"/>
                </a:lnTo>
                <a:lnTo>
                  <a:pt x="8" y="36"/>
                </a:lnTo>
                <a:lnTo>
                  <a:pt x="8" y="36"/>
                </a:lnTo>
                <a:lnTo>
                  <a:pt x="8" y="36"/>
                </a:lnTo>
                <a:lnTo>
                  <a:pt x="8" y="36"/>
                </a:lnTo>
                <a:lnTo>
                  <a:pt x="10" y="38"/>
                </a:lnTo>
                <a:lnTo>
                  <a:pt x="10" y="38"/>
                </a:lnTo>
                <a:lnTo>
                  <a:pt x="10" y="38"/>
                </a:lnTo>
                <a:lnTo>
                  <a:pt x="10" y="38"/>
                </a:lnTo>
                <a:lnTo>
                  <a:pt x="10" y="4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8" name="Freeform 54"/>
          <p:cNvSpPr>
            <a:spLocks noEditPoints="1"/>
          </p:cNvSpPr>
          <p:nvPr/>
        </p:nvSpPr>
        <p:spPr bwMode="auto">
          <a:xfrm>
            <a:off x="6892925" y="3017838"/>
            <a:ext cx="203200" cy="387350"/>
          </a:xfrm>
          <a:custGeom>
            <a:avLst/>
            <a:gdLst/>
            <a:ahLst/>
            <a:cxnLst>
              <a:cxn ang="0">
                <a:pos x="94" y="210"/>
              </a:cxn>
              <a:cxn ang="0">
                <a:pos x="80" y="34"/>
              </a:cxn>
              <a:cxn ang="0">
                <a:pos x="52" y="216"/>
              </a:cxn>
              <a:cxn ang="0">
                <a:pos x="72" y="40"/>
              </a:cxn>
              <a:cxn ang="0">
                <a:pos x="8" y="10"/>
              </a:cxn>
              <a:cxn ang="0">
                <a:pos x="20" y="10"/>
              </a:cxn>
              <a:cxn ang="0">
                <a:pos x="32" y="10"/>
              </a:cxn>
              <a:cxn ang="0">
                <a:pos x="46" y="2"/>
              </a:cxn>
              <a:cxn ang="0">
                <a:pos x="58" y="6"/>
              </a:cxn>
              <a:cxn ang="0">
                <a:pos x="64" y="14"/>
              </a:cxn>
              <a:cxn ang="0">
                <a:pos x="74" y="26"/>
              </a:cxn>
              <a:cxn ang="0">
                <a:pos x="86" y="30"/>
              </a:cxn>
              <a:cxn ang="0">
                <a:pos x="78" y="34"/>
              </a:cxn>
              <a:cxn ang="0">
                <a:pos x="74" y="38"/>
              </a:cxn>
              <a:cxn ang="0">
                <a:pos x="68" y="38"/>
              </a:cxn>
              <a:cxn ang="0">
                <a:pos x="70" y="50"/>
              </a:cxn>
              <a:cxn ang="0">
                <a:pos x="62" y="54"/>
              </a:cxn>
              <a:cxn ang="0">
                <a:pos x="62" y="74"/>
              </a:cxn>
              <a:cxn ang="0">
                <a:pos x="70" y="84"/>
              </a:cxn>
              <a:cxn ang="0">
                <a:pos x="84" y="102"/>
              </a:cxn>
              <a:cxn ang="0">
                <a:pos x="94" y="112"/>
              </a:cxn>
              <a:cxn ang="0">
                <a:pos x="104" y="122"/>
              </a:cxn>
              <a:cxn ang="0">
                <a:pos x="114" y="132"/>
              </a:cxn>
              <a:cxn ang="0">
                <a:pos x="122" y="150"/>
              </a:cxn>
              <a:cxn ang="0">
                <a:pos x="124" y="164"/>
              </a:cxn>
              <a:cxn ang="0">
                <a:pos x="126" y="180"/>
              </a:cxn>
              <a:cxn ang="0">
                <a:pos x="126" y="186"/>
              </a:cxn>
              <a:cxn ang="0">
                <a:pos x="124" y="194"/>
              </a:cxn>
              <a:cxn ang="0">
                <a:pos x="114" y="206"/>
              </a:cxn>
              <a:cxn ang="0">
                <a:pos x="108" y="210"/>
              </a:cxn>
              <a:cxn ang="0">
                <a:pos x="96" y="210"/>
              </a:cxn>
              <a:cxn ang="0">
                <a:pos x="94" y="210"/>
              </a:cxn>
              <a:cxn ang="0">
                <a:pos x="94" y="214"/>
              </a:cxn>
              <a:cxn ang="0">
                <a:pos x="94" y="218"/>
              </a:cxn>
              <a:cxn ang="0">
                <a:pos x="92" y="222"/>
              </a:cxn>
              <a:cxn ang="0">
                <a:pos x="86" y="220"/>
              </a:cxn>
              <a:cxn ang="0">
                <a:pos x="86" y="226"/>
              </a:cxn>
              <a:cxn ang="0">
                <a:pos x="84" y="224"/>
              </a:cxn>
              <a:cxn ang="0">
                <a:pos x="76" y="238"/>
              </a:cxn>
              <a:cxn ang="0">
                <a:pos x="66" y="242"/>
              </a:cxn>
              <a:cxn ang="0">
                <a:pos x="68" y="220"/>
              </a:cxn>
              <a:cxn ang="0">
                <a:pos x="60" y="214"/>
              </a:cxn>
              <a:cxn ang="0">
                <a:pos x="68" y="210"/>
              </a:cxn>
              <a:cxn ang="0">
                <a:pos x="74" y="206"/>
              </a:cxn>
              <a:cxn ang="0">
                <a:pos x="84" y="204"/>
              </a:cxn>
              <a:cxn ang="0">
                <a:pos x="80" y="192"/>
              </a:cxn>
              <a:cxn ang="0">
                <a:pos x="90" y="188"/>
              </a:cxn>
              <a:cxn ang="0">
                <a:pos x="100" y="184"/>
              </a:cxn>
              <a:cxn ang="0">
                <a:pos x="98" y="156"/>
              </a:cxn>
              <a:cxn ang="0">
                <a:pos x="98" y="142"/>
              </a:cxn>
              <a:cxn ang="0">
                <a:pos x="92" y="128"/>
              </a:cxn>
              <a:cxn ang="0">
                <a:pos x="88" y="118"/>
              </a:cxn>
              <a:cxn ang="0">
                <a:pos x="78" y="110"/>
              </a:cxn>
              <a:cxn ang="0">
                <a:pos x="66" y="94"/>
              </a:cxn>
              <a:cxn ang="0">
                <a:pos x="54" y="80"/>
              </a:cxn>
              <a:cxn ang="0">
                <a:pos x="38" y="68"/>
              </a:cxn>
              <a:cxn ang="0">
                <a:pos x="36" y="60"/>
              </a:cxn>
              <a:cxn ang="0">
                <a:pos x="46" y="56"/>
              </a:cxn>
              <a:cxn ang="0">
                <a:pos x="38" y="48"/>
              </a:cxn>
              <a:cxn ang="0">
                <a:pos x="28" y="42"/>
              </a:cxn>
              <a:cxn ang="0">
                <a:pos x="14" y="36"/>
              </a:cxn>
              <a:cxn ang="0">
                <a:pos x="10" y="26"/>
              </a:cxn>
            </a:cxnLst>
            <a:rect l="0" t="0" r="r" b="b"/>
            <a:pathLst>
              <a:path w="128" h="244">
                <a:moveTo>
                  <a:pt x="94" y="214"/>
                </a:moveTo>
                <a:lnTo>
                  <a:pt x="94" y="214"/>
                </a:lnTo>
                <a:lnTo>
                  <a:pt x="94" y="214"/>
                </a:lnTo>
                <a:lnTo>
                  <a:pt x="94" y="214"/>
                </a:lnTo>
                <a:lnTo>
                  <a:pt x="94" y="214"/>
                </a:lnTo>
                <a:lnTo>
                  <a:pt x="94" y="214"/>
                </a:lnTo>
                <a:lnTo>
                  <a:pt x="92" y="212"/>
                </a:lnTo>
                <a:lnTo>
                  <a:pt x="92" y="212"/>
                </a:lnTo>
                <a:lnTo>
                  <a:pt x="92" y="212"/>
                </a:lnTo>
                <a:lnTo>
                  <a:pt x="92" y="212"/>
                </a:lnTo>
                <a:lnTo>
                  <a:pt x="94" y="212"/>
                </a:lnTo>
                <a:lnTo>
                  <a:pt x="94" y="212"/>
                </a:lnTo>
                <a:lnTo>
                  <a:pt x="94" y="210"/>
                </a:lnTo>
                <a:lnTo>
                  <a:pt x="94" y="210"/>
                </a:lnTo>
                <a:lnTo>
                  <a:pt x="92" y="210"/>
                </a:lnTo>
                <a:lnTo>
                  <a:pt x="92" y="210"/>
                </a:lnTo>
                <a:lnTo>
                  <a:pt x="94" y="210"/>
                </a:lnTo>
                <a:lnTo>
                  <a:pt x="94" y="210"/>
                </a:lnTo>
                <a:lnTo>
                  <a:pt x="94" y="210"/>
                </a:lnTo>
                <a:lnTo>
                  <a:pt x="94" y="210"/>
                </a:lnTo>
                <a:lnTo>
                  <a:pt x="94" y="212"/>
                </a:lnTo>
                <a:lnTo>
                  <a:pt x="94" y="212"/>
                </a:lnTo>
                <a:lnTo>
                  <a:pt x="94" y="212"/>
                </a:lnTo>
                <a:lnTo>
                  <a:pt x="94" y="212"/>
                </a:lnTo>
                <a:lnTo>
                  <a:pt x="94" y="214"/>
                </a:lnTo>
                <a:lnTo>
                  <a:pt x="94" y="214"/>
                </a:lnTo>
                <a:lnTo>
                  <a:pt x="94" y="214"/>
                </a:lnTo>
                <a:lnTo>
                  <a:pt x="94" y="214"/>
                </a:lnTo>
                <a:close/>
                <a:moveTo>
                  <a:pt x="80" y="38"/>
                </a:moveTo>
                <a:lnTo>
                  <a:pt x="80" y="38"/>
                </a:lnTo>
                <a:lnTo>
                  <a:pt x="78" y="36"/>
                </a:lnTo>
                <a:lnTo>
                  <a:pt x="80" y="34"/>
                </a:lnTo>
                <a:lnTo>
                  <a:pt x="80" y="34"/>
                </a:lnTo>
                <a:lnTo>
                  <a:pt x="80" y="34"/>
                </a:lnTo>
                <a:lnTo>
                  <a:pt x="82" y="34"/>
                </a:lnTo>
                <a:lnTo>
                  <a:pt x="82" y="34"/>
                </a:lnTo>
                <a:lnTo>
                  <a:pt x="82" y="34"/>
                </a:lnTo>
                <a:lnTo>
                  <a:pt x="82" y="36"/>
                </a:lnTo>
                <a:lnTo>
                  <a:pt x="80" y="36"/>
                </a:lnTo>
                <a:lnTo>
                  <a:pt x="80" y="36"/>
                </a:lnTo>
                <a:lnTo>
                  <a:pt x="80" y="36"/>
                </a:lnTo>
                <a:lnTo>
                  <a:pt x="80" y="38"/>
                </a:lnTo>
                <a:close/>
                <a:moveTo>
                  <a:pt x="54" y="214"/>
                </a:moveTo>
                <a:lnTo>
                  <a:pt x="54" y="216"/>
                </a:lnTo>
                <a:lnTo>
                  <a:pt x="54" y="218"/>
                </a:lnTo>
                <a:lnTo>
                  <a:pt x="54" y="220"/>
                </a:lnTo>
                <a:lnTo>
                  <a:pt x="52" y="218"/>
                </a:lnTo>
                <a:lnTo>
                  <a:pt x="52" y="216"/>
                </a:lnTo>
                <a:lnTo>
                  <a:pt x="52" y="216"/>
                </a:lnTo>
                <a:lnTo>
                  <a:pt x="52" y="216"/>
                </a:lnTo>
                <a:lnTo>
                  <a:pt x="52" y="216"/>
                </a:lnTo>
                <a:lnTo>
                  <a:pt x="50" y="216"/>
                </a:lnTo>
                <a:lnTo>
                  <a:pt x="50" y="216"/>
                </a:lnTo>
                <a:lnTo>
                  <a:pt x="50" y="214"/>
                </a:lnTo>
                <a:lnTo>
                  <a:pt x="50" y="214"/>
                </a:lnTo>
                <a:lnTo>
                  <a:pt x="52" y="214"/>
                </a:lnTo>
                <a:lnTo>
                  <a:pt x="52" y="214"/>
                </a:lnTo>
                <a:lnTo>
                  <a:pt x="54" y="214"/>
                </a:lnTo>
                <a:lnTo>
                  <a:pt x="54" y="214"/>
                </a:lnTo>
                <a:lnTo>
                  <a:pt x="54" y="214"/>
                </a:lnTo>
                <a:lnTo>
                  <a:pt x="54" y="214"/>
                </a:lnTo>
                <a:close/>
                <a:moveTo>
                  <a:pt x="76" y="42"/>
                </a:moveTo>
                <a:lnTo>
                  <a:pt x="76" y="44"/>
                </a:lnTo>
                <a:lnTo>
                  <a:pt x="74" y="42"/>
                </a:lnTo>
                <a:lnTo>
                  <a:pt x="74" y="42"/>
                </a:lnTo>
                <a:lnTo>
                  <a:pt x="74" y="42"/>
                </a:lnTo>
                <a:lnTo>
                  <a:pt x="72" y="40"/>
                </a:lnTo>
                <a:lnTo>
                  <a:pt x="72" y="40"/>
                </a:lnTo>
                <a:lnTo>
                  <a:pt x="72" y="40"/>
                </a:lnTo>
                <a:lnTo>
                  <a:pt x="74" y="40"/>
                </a:lnTo>
                <a:lnTo>
                  <a:pt x="74" y="40"/>
                </a:lnTo>
                <a:lnTo>
                  <a:pt x="74" y="40"/>
                </a:lnTo>
                <a:lnTo>
                  <a:pt x="76" y="42"/>
                </a:lnTo>
                <a:lnTo>
                  <a:pt x="76" y="42"/>
                </a:lnTo>
                <a:lnTo>
                  <a:pt x="76" y="42"/>
                </a:lnTo>
                <a:close/>
                <a:moveTo>
                  <a:pt x="0" y="14"/>
                </a:moveTo>
                <a:lnTo>
                  <a:pt x="0" y="14"/>
                </a:lnTo>
                <a:lnTo>
                  <a:pt x="2" y="14"/>
                </a:lnTo>
                <a:lnTo>
                  <a:pt x="2" y="12"/>
                </a:lnTo>
                <a:lnTo>
                  <a:pt x="4" y="10"/>
                </a:lnTo>
                <a:lnTo>
                  <a:pt x="4" y="8"/>
                </a:lnTo>
                <a:lnTo>
                  <a:pt x="4" y="8"/>
                </a:lnTo>
                <a:lnTo>
                  <a:pt x="4" y="8"/>
                </a:lnTo>
                <a:lnTo>
                  <a:pt x="4" y="8"/>
                </a:lnTo>
                <a:lnTo>
                  <a:pt x="8" y="10"/>
                </a:lnTo>
                <a:lnTo>
                  <a:pt x="10" y="12"/>
                </a:lnTo>
                <a:lnTo>
                  <a:pt x="10" y="12"/>
                </a:lnTo>
                <a:lnTo>
                  <a:pt x="12" y="14"/>
                </a:lnTo>
                <a:lnTo>
                  <a:pt x="12" y="14"/>
                </a:lnTo>
                <a:lnTo>
                  <a:pt x="14" y="14"/>
                </a:lnTo>
                <a:lnTo>
                  <a:pt x="14" y="12"/>
                </a:lnTo>
                <a:lnTo>
                  <a:pt x="16" y="8"/>
                </a:lnTo>
                <a:lnTo>
                  <a:pt x="16" y="8"/>
                </a:lnTo>
                <a:lnTo>
                  <a:pt x="16" y="8"/>
                </a:lnTo>
                <a:lnTo>
                  <a:pt x="18" y="10"/>
                </a:lnTo>
                <a:lnTo>
                  <a:pt x="18" y="10"/>
                </a:lnTo>
                <a:lnTo>
                  <a:pt x="18" y="12"/>
                </a:lnTo>
                <a:lnTo>
                  <a:pt x="20" y="12"/>
                </a:lnTo>
                <a:lnTo>
                  <a:pt x="20" y="12"/>
                </a:lnTo>
                <a:lnTo>
                  <a:pt x="20" y="12"/>
                </a:lnTo>
                <a:lnTo>
                  <a:pt x="20" y="10"/>
                </a:lnTo>
                <a:lnTo>
                  <a:pt x="20" y="10"/>
                </a:lnTo>
                <a:lnTo>
                  <a:pt x="20" y="8"/>
                </a:lnTo>
                <a:lnTo>
                  <a:pt x="20" y="8"/>
                </a:lnTo>
                <a:lnTo>
                  <a:pt x="24" y="10"/>
                </a:lnTo>
                <a:lnTo>
                  <a:pt x="24" y="12"/>
                </a:lnTo>
                <a:lnTo>
                  <a:pt x="24" y="12"/>
                </a:lnTo>
                <a:lnTo>
                  <a:pt x="24" y="12"/>
                </a:lnTo>
                <a:lnTo>
                  <a:pt x="26" y="14"/>
                </a:lnTo>
                <a:lnTo>
                  <a:pt x="26" y="12"/>
                </a:lnTo>
                <a:lnTo>
                  <a:pt x="26" y="12"/>
                </a:lnTo>
                <a:lnTo>
                  <a:pt x="26" y="12"/>
                </a:lnTo>
                <a:lnTo>
                  <a:pt x="26" y="10"/>
                </a:lnTo>
                <a:lnTo>
                  <a:pt x="26" y="10"/>
                </a:lnTo>
                <a:lnTo>
                  <a:pt x="28" y="8"/>
                </a:lnTo>
                <a:lnTo>
                  <a:pt x="30" y="8"/>
                </a:lnTo>
                <a:lnTo>
                  <a:pt x="30" y="8"/>
                </a:lnTo>
                <a:lnTo>
                  <a:pt x="30" y="10"/>
                </a:lnTo>
                <a:lnTo>
                  <a:pt x="32" y="10"/>
                </a:lnTo>
                <a:lnTo>
                  <a:pt x="32" y="10"/>
                </a:lnTo>
                <a:lnTo>
                  <a:pt x="32" y="10"/>
                </a:lnTo>
                <a:lnTo>
                  <a:pt x="32" y="8"/>
                </a:lnTo>
                <a:lnTo>
                  <a:pt x="34" y="8"/>
                </a:lnTo>
                <a:lnTo>
                  <a:pt x="34" y="8"/>
                </a:lnTo>
                <a:lnTo>
                  <a:pt x="34" y="8"/>
                </a:lnTo>
                <a:lnTo>
                  <a:pt x="36" y="8"/>
                </a:lnTo>
                <a:lnTo>
                  <a:pt x="36" y="8"/>
                </a:lnTo>
                <a:lnTo>
                  <a:pt x="38" y="6"/>
                </a:lnTo>
                <a:lnTo>
                  <a:pt x="36" y="4"/>
                </a:lnTo>
                <a:lnTo>
                  <a:pt x="38" y="2"/>
                </a:lnTo>
                <a:lnTo>
                  <a:pt x="42" y="0"/>
                </a:lnTo>
                <a:lnTo>
                  <a:pt x="44" y="0"/>
                </a:lnTo>
                <a:lnTo>
                  <a:pt x="44" y="0"/>
                </a:lnTo>
                <a:lnTo>
                  <a:pt x="46" y="2"/>
                </a:lnTo>
                <a:lnTo>
                  <a:pt x="46" y="2"/>
                </a:lnTo>
                <a:lnTo>
                  <a:pt x="46" y="2"/>
                </a:lnTo>
                <a:lnTo>
                  <a:pt x="48" y="4"/>
                </a:lnTo>
                <a:lnTo>
                  <a:pt x="48" y="4"/>
                </a:lnTo>
                <a:lnTo>
                  <a:pt x="48" y="4"/>
                </a:lnTo>
                <a:lnTo>
                  <a:pt x="48" y="4"/>
                </a:lnTo>
                <a:lnTo>
                  <a:pt x="50" y="4"/>
                </a:lnTo>
                <a:lnTo>
                  <a:pt x="50" y="4"/>
                </a:lnTo>
                <a:lnTo>
                  <a:pt x="52" y="6"/>
                </a:lnTo>
                <a:lnTo>
                  <a:pt x="52" y="6"/>
                </a:lnTo>
                <a:lnTo>
                  <a:pt x="54" y="6"/>
                </a:lnTo>
                <a:lnTo>
                  <a:pt x="54" y="6"/>
                </a:lnTo>
                <a:lnTo>
                  <a:pt x="54" y="6"/>
                </a:lnTo>
                <a:lnTo>
                  <a:pt x="54" y="4"/>
                </a:lnTo>
                <a:lnTo>
                  <a:pt x="56" y="6"/>
                </a:lnTo>
                <a:lnTo>
                  <a:pt x="56" y="6"/>
                </a:lnTo>
                <a:lnTo>
                  <a:pt x="58" y="6"/>
                </a:lnTo>
                <a:lnTo>
                  <a:pt x="58" y="6"/>
                </a:lnTo>
                <a:lnTo>
                  <a:pt x="58" y="6"/>
                </a:lnTo>
                <a:lnTo>
                  <a:pt x="58" y="6"/>
                </a:lnTo>
                <a:lnTo>
                  <a:pt x="58" y="8"/>
                </a:lnTo>
                <a:lnTo>
                  <a:pt x="58" y="8"/>
                </a:lnTo>
                <a:lnTo>
                  <a:pt x="60" y="6"/>
                </a:lnTo>
                <a:lnTo>
                  <a:pt x="62" y="6"/>
                </a:lnTo>
                <a:lnTo>
                  <a:pt x="62" y="6"/>
                </a:lnTo>
                <a:lnTo>
                  <a:pt x="62" y="6"/>
                </a:lnTo>
                <a:lnTo>
                  <a:pt x="64" y="8"/>
                </a:lnTo>
                <a:lnTo>
                  <a:pt x="66" y="8"/>
                </a:lnTo>
                <a:lnTo>
                  <a:pt x="66" y="8"/>
                </a:lnTo>
                <a:lnTo>
                  <a:pt x="66" y="8"/>
                </a:lnTo>
                <a:lnTo>
                  <a:pt x="66" y="10"/>
                </a:lnTo>
                <a:lnTo>
                  <a:pt x="64" y="12"/>
                </a:lnTo>
                <a:lnTo>
                  <a:pt x="64" y="12"/>
                </a:lnTo>
                <a:lnTo>
                  <a:pt x="64" y="14"/>
                </a:lnTo>
                <a:lnTo>
                  <a:pt x="64" y="14"/>
                </a:lnTo>
                <a:lnTo>
                  <a:pt x="64" y="14"/>
                </a:lnTo>
                <a:lnTo>
                  <a:pt x="64" y="16"/>
                </a:lnTo>
                <a:lnTo>
                  <a:pt x="64" y="16"/>
                </a:lnTo>
                <a:lnTo>
                  <a:pt x="64" y="16"/>
                </a:lnTo>
                <a:lnTo>
                  <a:pt x="64" y="16"/>
                </a:lnTo>
                <a:lnTo>
                  <a:pt x="66" y="18"/>
                </a:lnTo>
                <a:lnTo>
                  <a:pt x="66" y="18"/>
                </a:lnTo>
                <a:lnTo>
                  <a:pt x="66" y="18"/>
                </a:lnTo>
                <a:lnTo>
                  <a:pt x="66" y="20"/>
                </a:lnTo>
                <a:lnTo>
                  <a:pt x="68" y="22"/>
                </a:lnTo>
                <a:lnTo>
                  <a:pt x="70" y="22"/>
                </a:lnTo>
                <a:lnTo>
                  <a:pt x="70" y="22"/>
                </a:lnTo>
                <a:lnTo>
                  <a:pt x="72" y="22"/>
                </a:lnTo>
                <a:lnTo>
                  <a:pt x="72" y="22"/>
                </a:lnTo>
                <a:lnTo>
                  <a:pt x="72" y="24"/>
                </a:lnTo>
                <a:lnTo>
                  <a:pt x="72" y="24"/>
                </a:lnTo>
                <a:lnTo>
                  <a:pt x="72" y="24"/>
                </a:lnTo>
                <a:lnTo>
                  <a:pt x="74" y="26"/>
                </a:lnTo>
                <a:lnTo>
                  <a:pt x="76" y="26"/>
                </a:lnTo>
                <a:lnTo>
                  <a:pt x="76" y="26"/>
                </a:lnTo>
                <a:lnTo>
                  <a:pt x="76" y="26"/>
                </a:lnTo>
                <a:lnTo>
                  <a:pt x="76" y="26"/>
                </a:lnTo>
                <a:lnTo>
                  <a:pt x="76" y="28"/>
                </a:lnTo>
                <a:lnTo>
                  <a:pt x="78" y="28"/>
                </a:lnTo>
                <a:lnTo>
                  <a:pt x="78" y="28"/>
                </a:lnTo>
                <a:lnTo>
                  <a:pt x="80" y="28"/>
                </a:lnTo>
                <a:lnTo>
                  <a:pt x="82" y="28"/>
                </a:lnTo>
                <a:lnTo>
                  <a:pt x="82" y="28"/>
                </a:lnTo>
                <a:lnTo>
                  <a:pt x="82" y="28"/>
                </a:lnTo>
                <a:lnTo>
                  <a:pt x="82" y="28"/>
                </a:lnTo>
                <a:lnTo>
                  <a:pt x="84" y="28"/>
                </a:lnTo>
                <a:lnTo>
                  <a:pt x="84" y="28"/>
                </a:lnTo>
                <a:lnTo>
                  <a:pt x="86" y="28"/>
                </a:lnTo>
                <a:lnTo>
                  <a:pt x="86" y="30"/>
                </a:lnTo>
                <a:lnTo>
                  <a:pt x="86" y="30"/>
                </a:lnTo>
                <a:lnTo>
                  <a:pt x="86" y="30"/>
                </a:lnTo>
                <a:lnTo>
                  <a:pt x="86" y="30"/>
                </a:lnTo>
                <a:lnTo>
                  <a:pt x="88" y="30"/>
                </a:lnTo>
                <a:lnTo>
                  <a:pt x="88" y="30"/>
                </a:lnTo>
                <a:lnTo>
                  <a:pt x="86" y="30"/>
                </a:lnTo>
                <a:lnTo>
                  <a:pt x="86" y="30"/>
                </a:lnTo>
                <a:lnTo>
                  <a:pt x="86" y="30"/>
                </a:lnTo>
                <a:lnTo>
                  <a:pt x="86" y="30"/>
                </a:lnTo>
                <a:lnTo>
                  <a:pt x="86" y="30"/>
                </a:lnTo>
                <a:lnTo>
                  <a:pt x="84" y="30"/>
                </a:lnTo>
                <a:lnTo>
                  <a:pt x="84" y="30"/>
                </a:lnTo>
                <a:lnTo>
                  <a:pt x="82" y="32"/>
                </a:lnTo>
                <a:lnTo>
                  <a:pt x="82" y="34"/>
                </a:lnTo>
                <a:lnTo>
                  <a:pt x="80" y="34"/>
                </a:lnTo>
                <a:lnTo>
                  <a:pt x="80" y="34"/>
                </a:lnTo>
                <a:lnTo>
                  <a:pt x="78" y="32"/>
                </a:lnTo>
                <a:lnTo>
                  <a:pt x="78" y="34"/>
                </a:lnTo>
                <a:lnTo>
                  <a:pt x="78" y="36"/>
                </a:lnTo>
                <a:lnTo>
                  <a:pt x="78" y="36"/>
                </a:lnTo>
                <a:lnTo>
                  <a:pt x="78" y="36"/>
                </a:lnTo>
                <a:lnTo>
                  <a:pt x="78" y="38"/>
                </a:lnTo>
                <a:lnTo>
                  <a:pt x="78" y="38"/>
                </a:lnTo>
                <a:lnTo>
                  <a:pt x="78" y="38"/>
                </a:lnTo>
                <a:lnTo>
                  <a:pt x="78" y="38"/>
                </a:lnTo>
                <a:lnTo>
                  <a:pt x="78" y="38"/>
                </a:lnTo>
                <a:lnTo>
                  <a:pt x="78" y="38"/>
                </a:lnTo>
                <a:lnTo>
                  <a:pt x="76" y="40"/>
                </a:lnTo>
                <a:lnTo>
                  <a:pt x="74" y="38"/>
                </a:lnTo>
                <a:lnTo>
                  <a:pt x="74" y="38"/>
                </a:lnTo>
                <a:lnTo>
                  <a:pt x="76" y="38"/>
                </a:lnTo>
                <a:lnTo>
                  <a:pt x="76" y="38"/>
                </a:lnTo>
                <a:lnTo>
                  <a:pt x="74" y="38"/>
                </a:lnTo>
                <a:lnTo>
                  <a:pt x="74" y="38"/>
                </a:lnTo>
                <a:lnTo>
                  <a:pt x="74" y="38"/>
                </a:lnTo>
                <a:lnTo>
                  <a:pt x="74" y="38"/>
                </a:lnTo>
                <a:lnTo>
                  <a:pt x="72" y="38"/>
                </a:lnTo>
                <a:lnTo>
                  <a:pt x="72" y="38"/>
                </a:lnTo>
                <a:lnTo>
                  <a:pt x="72" y="38"/>
                </a:lnTo>
                <a:lnTo>
                  <a:pt x="72" y="38"/>
                </a:lnTo>
                <a:lnTo>
                  <a:pt x="72" y="40"/>
                </a:lnTo>
                <a:lnTo>
                  <a:pt x="74" y="40"/>
                </a:lnTo>
                <a:lnTo>
                  <a:pt x="72" y="40"/>
                </a:lnTo>
                <a:lnTo>
                  <a:pt x="72" y="40"/>
                </a:lnTo>
                <a:lnTo>
                  <a:pt x="72" y="40"/>
                </a:lnTo>
                <a:lnTo>
                  <a:pt x="70" y="40"/>
                </a:lnTo>
                <a:lnTo>
                  <a:pt x="70" y="38"/>
                </a:lnTo>
                <a:lnTo>
                  <a:pt x="72" y="38"/>
                </a:lnTo>
                <a:lnTo>
                  <a:pt x="70" y="38"/>
                </a:lnTo>
                <a:lnTo>
                  <a:pt x="70" y="38"/>
                </a:lnTo>
                <a:lnTo>
                  <a:pt x="68" y="38"/>
                </a:lnTo>
                <a:lnTo>
                  <a:pt x="68" y="38"/>
                </a:lnTo>
                <a:lnTo>
                  <a:pt x="68" y="38"/>
                </a:lnTo>
                <a:lnTo>
                  <a:pt x="68" y="38"/>
                </a:lnTo>
                <a:lnTo>
                  <a:pt x="70" y="38"/>
                </a:lnTo>
                <a:lnTo>
                  <a:pt x="70" y="40"/>
                </a:lnTo>
                <a:lnTo>
                  <a:pt x="70" y="40"/>
                </a:lnTo>
                <a:lnTo>
                  <a:pt x="70" y="40"/>
                </a:lnTo>
                <a:lnTo>
                  <a:pt x="70" y="40"/>
                </a:lnTo>
                <a:lnTo>
                  <a:pt x="70" y="40"/>
                </a:lnTo>
                <a:lnTo>
                  <a:pt x="70" y="42"/>
                </a:lnTo>
                <a:lnTo>
                  <a:pt x="72" y="42"/>
                </a:lnTo>
                <a:lnTo>
                  <a:pt x="72" y="44"/>
                </a:lnTo>
                <a:lnTo>
                  <a:pt x="70" y="44"/>
                </a:lnTo>
                <a:lnTo>
                  <a:pt x="70" y="44"/>
                </a:lnTo>
                <a:lnTo>
                  <a:pt x="68" y="44"/>
                </a:lnTo>
                <a:lnTo>
                  <a:pt x="70" y="44"/>
                </a:lnTo>
                <a:lnTo>
                  <a:pt x="70" y="50"/>
                </a:lnTo>
                <a:lnTo>
                  <a:pt x="70" y="50"/>
                </a:lnTo>
                <a:lnTo>
                  <a:pt x="68" y="50"/>
                </a:lnTo>
                <a:lnTo>
                  <a:pt x="68" y="50"/>
                </a:lnTo>
                <a:lnTo>
                  <a:pt x="68" y="50"/>
                </a:lnTo>
                <a:lnTo>
                  <a:pt x="70" y="50"/>
                </a:lnTo>
                <a:lnTo>
                  <a:pt x="68" y="50"/>
                </a:lnTo>
                <a:lnTo>
                  <a:pt x="68" y="50"/>
                </a:lnTo>
                <a:lnTo>
                  <a:pt x="68" y="52"/>
                </a:lnTo>
                <a:lnTo>
                  <a:pt x="68" y="52"/>
                </a:lnTo>
                <a:lnTo>
                  <a:pt x="66" y="52"/>
                </a:lnTo>
                <a:lnTo>
                  <a:pt x="66" y="52"/>
                </a:lnTo>
                <a:lnTo>
                  <a:pt x="64" y="54"/>
                </a:lnTo>
                <a:lnTo>
                  <a:pt x="64" y="54"/>
                </a:lnTo>
                <a:lnTo>
                  <a:pt x="64" y="56"/>
                </a:lnTo>
                <a:lnTo>
                  <a:pt x="64" y="56"/>
                </a:lnTo>
                <a:lnTo>
                  <a:pt x="64" y="54"/>
                </a:lnTo>
                <a:lnTo>
                  <a:pt x="64" y="56"/>
                </a:lnTo>
                <a:lnTo>
                  <a:pt x="62" y="54"/>
                </a:lnTo>
                <a:lnTo>
                  <a:pt x="62" y="54"/>
                </a:lnTo>
                <a:lnTo>
                  <a:pt x="62" y="54"/>
                </a:lnTo>
                <a:lnTo>
                  <a:pt x="62" y="56"/>
                </a:lnTo>
                <a:lnTo>
                  <a:pt x="62" y="58"/>
                </a:lnTo>
                <a:lnTo>
                  <a:pt x="60" y="62"/>
                </a:lnTo>
                <a:lnTo>
                  <a:pt x="60" y="62"/>
                </a:lnTo>
                <a:lnTo>
                  <a:pt x="60" y="64"/>
                </a:lnTo>
                <a:lnTo>
                  <a:pt x="60" y="64"/>
                </a:lnTo>
                <a:lnTo>
                  <a:pt x="60" y="66"/>
                </a:lnTo>
                <a:lnTo>
                  <a:pt x="62" y="66"/>
                </a:lnTo>
                <a:lnTo>
                  <a:pt x="60" y="68"/>
                </a:lnTo>
                <a:lnTo>
                  <a:pt x="60" y="70"/>
                </a:lnTo>
                <a:lnTo>
                  <a:pt x="60" y="72"/>
                </a:lnTo>
                <a:lnTo>
                  <a:pt x="60" y="72"/>
                </a:lnTo>
                <a:lnTo>
                  <a:pt x="60" y="74"/>
                </a:lnTo>
                <a:lnTo>
                  <a:pt x="60" y="74"/>
                </a:lnTo>
                <a:lnTo>
                  <a:pt x="62" y="74"/>
                </a:lnTo>
                <a:lnTo>
                  <a:pt x="62" y="76"/>
                </a:lnTo>
                <a:lnTo>
                  <a:pt x="62" y="76"/>
                </a:lnTo>
                <a:lnTo>
                  <a:pt x="62" y="76"/>
                </a:lnTo>
                <a:lnTo>
                  <a:pt x="62" y="76"/>
                </a:lnTo>
                <a:lnTo>
                  <a:pt x="62" y="76"/>
                </a:lnTo>
                <a:lnTo>
                  <a:pt x="64" y="78"/>
                </a:lnTo>
                <a:lnTo>
                  <a:pt x="64" y="78"/>
                </a:lnTo>
                <a:lnTo>
                  <a:pt x="64" y="78"/>
                </a:lnTo>
                <a:lnTo>
                  <a:pt x="64" y="80"/>
                </a:lnTo>
                <a:lnTo>
                  <a:pt x="64" y="80"/>
                </a:lnTo>
                <a:lnTo>
                  <a:pt x="64" y="80"/>
                </a:lnTo>
                <a:lnTo>
                  <a:pt x="68" y="82"/>
                </a:lnTo>
                <a:lnTo>
                  <a:pt x="68" y="84"/>
                </a:lnTo>
                <a:lnTo>
                  <a:pt x="68" y="84"/>
                </a:lnTo>
                <a:lnTo>
                  <a:pt x="68" y="84"/>
                </a:lnTo>
                <a:lnTo>
                  <a:pt x="68" y="84"/>
                </a:lnTo>
                <a:lnTo>
                  <a:pt x="70" y="84"/>
                </a:lnTo>
                <a:lnTo>
                  <a:pt x="70" y="84"/>
                </a:lnTo>
                <a:lnTo>
                  <a:pt x="74" y="88"/>
                </a:lnTo>
                <a:lnTo>
                  <a:pt x="74" y="88"/>
                </a:lnTo>
                <a:lnTo>
                  <a:pt x="74" y="88"/>
                </a:lnTo>
                <a:lnTo>
                  <a:pt x="74" y="88"/>
                </a:lnTo>
                <a:lnTo>
                  <a:pt x="74" y="90"/>
                </a:lnTo>
                <a:lnTo>
                  <a:pt x="74" y="90"/>
                </a:lnTo>
                <a:lnTo>
                  <a:pt x="74" y="92"/>
                </a:lnTo>
                <a:lnTo>
                  <a:pt x="76" y="94"/>
                </a:lnTo>
                <a:lnTo>
                  <a:pt x="76" y="96"/>
                </a:lnTo>
                <a:lnTo>
                  <a:pt x="78" y="96"/>
                </a:lnTo>
                <a:lnTo>
                  <a:pt x="78" y="98"/>
                </a:lnTo>
                <a:lnTo>
                  <a:pt x="80" y="98"/>
                </a:lnTo>
                <a:lnTo>
                  <a:pt x="80" y="100"/>
                </a:lnTo>
                <a:lnTo>
                  <a:pt x="82" y="102"/>
                </a:lnTo>
                <a:lnTo>
                  <a:pt x="84" y="102"/>
                </a:lnTo>
                <a:lnTo>
                  <a:pt x="84" y="102"/>
                </a:lnTo>
                <a:lnTo>
                  <a:pt x="86" y="102"/>
                </a:lnTo>
                <a:lnTo>
                  <a:pt x="86" y="102"/>
                </a:lnTo>
                <a:lnTo>
                  <a:pt x="86" y="104"/>
                </a:lnTo>
                <a:lnTo>
                  <a:pt x="86" y="104"/>
                </a:lnTo>
                <a:lnTo>
                  <a:pt x="88" y="106"/>
                </a:lnTo>
                <a:lnTo>
                  <a:pt x="88" y="106"/>
                </a:lnTo>
                <a:lnTo>
                  <a:pt x="90" y="108"/>
                </a:lnTo>
                <a:lnTo>
                  <a:pt x="92" y="110"/>
                </a:lnTo>
                <a:lnTo>
                  <a:pt x="92" y="110"/>
                </a:lnTo>
                <a:lnTo>
                  <a:pt x="92" y="110"/>
                </a:lnTo>
                <a:lnTo>
                  <a:pt x="92" y="110"/>
                </a:lnTo>
                <a:lnTo>
                  <a:pt x="92" y="110"/>
                </a:lnTo>
                <a:lnTo>
                  <a:pt x="92" y="110"/>
                </a:lnTo>
                <a:lnTo>
                  <a:pt x="92" y="110"/>
                </a:lnTo>
                <a:lnTo>
                  <a:pt x="92" y="112"/>
                </a:lnTo>
                <a:lnTo>
                  <a:pt x="94" y="112"/>
                </a:lnTo>
                <a:lnTo>
                  <a:pt x="94" y="112"/>
                </a:lnTo>
                <a:lnTo>
                  <a:pt x="96" y="112"/>
                </a:lnTo>
                <a:lnTo>
                  <a:pt x="98" y="114"/>
                </a:lnTo>
                <a:lnTo>
                  <a:pt x="98" y="114"/>
                </a:lnTo>
                <a:lnTo>
                  <a:pt x="98" y="116"/>
                </a:lnTo>
                <a:lnTo>
                  <a:pt x="98" y="116"/>
                </a:lnTo>
                <a:lnTo>
                  <a:pt x="98" y="116"/>
                </a:lnTo>
                <a:lnTo>
                  <a:pt x="100" y="116"/>
                </a:lnTo>
                <a:lnTo>
                  <a:pt x="100" y="116"/>
                </a:lnTo>
                <a:lnTo>
                  <a:pt x="100" y="116"/>
                </a:lnTo>
                <a:lnTo>
                  <a:pt x="100" y="116"/>
                </a:lnTo>
                <a:lnTo>
                  <a:pt x="102" y="116"/>
                </a:lnTo>
                <a:lnTo>
                  <a:pt x="102" y="118"/>
                </a:lnTo>
                <a:lnTo>
                  <a:pt x="104" y="118"/>
                </a:lnTo>
                <a:lnTo>
                  <a:pt x="104" y="118"/>
                </a:lnTo>
                <a:lnTo>
                  <a:pt x="102" y="118"/>
                </a:lnTo>
                <a:lnTo>
                  <a:pt x="102" y="120"/>
                </a:lnTo>
                <a:lnTo>
                  <a:pt x="104" y="122"/>
                </a:lnTo>
                <a:lnTo>
                  <a:pt x="104" y="120"/>
                </a:lnTo>
                <a:lnTo>
                  <a:pt x="104" y="120"/>
                </a:lnTo>
                <a:lnTo>
                  <a:pt x="104" y="118"/>
                </a:lnTo>
                <a:lnTo>
                  <a:pt x="104" y="118"/>
                </a:lnTo>
                <a:lnTo>
                  <a:pt x="106" y="118"/>
                </a:lnTo>
                <a:lnTo>
                  <a:pt x="106" y="120"/>
                </a:lnTo>
                <a:lnTo>
                  <a:pt x="106" y="120"/>
                </a:lnTo>
                <a:lnTo>
                  <a:pt x="104" y="120"/>
                </a:lnTo>
                <a:lnTo>
                  <a:pt x="104" y="120"/>
                </a:lnTo>
                <a:lnTo>
                  <a:pt x="104" y="120"/>
                </a:lnTo>
                <a:lnTo>
                  <a:pt x="106" y="122"/>
                </a:lnTo>
                <a:lnTo>
                  <a:pt x="106" y="122"/>
                </a:lnTo>
                <a:lnTo>
                  <a:pt x="108" y="124"/>
                </a:lnTo>
                <a:lnTo>
                  <a:pt x="110" y="128"/>
                </a:lnTo>
                <a:lnTo>
                  <a:pt x="112" y="130"/>
                </a:lnTo>
                <a:lnTo>
                  <a:pt x="114" y="132"/>
                </a:lnTo>
                <a:lnTo>
                  <a:pt x="114" y="132"/>
                </a:lnTo>
                <a:lnTo>
                  <a:pt x="114" y="130"/>
                </a:lnTo>
                <a:lnTo>
                  <a:pt x="114" y="130"/>
                </a:lnTo>
                <a:lnTo>
                  <a:pt x="116" y="134"/>
                </a:lnTo>
                <a:lnTo>
                  <a:pt x="116" y="136"/>
                </a:lnTo>
                <a:lnTo>
                  <a:pt x="116" y="138"/>
                </a:lnTo>
                <a:lnTo>
                  <a:pt x="118" y="138"/>
                </a:lnTo>
                <a:lnTo>
                  <a:pt x="118" y="140"/>
                </a:lnTo>
                <a:lnTo>
                  <a:pt x="118" y="140"/>
                </a:lnTo>
                <a:lnTo>
                  <a:pt x="118" y="140"/>
                </a:lnTo>
                <a:lnTo>
                  <a:pt x="118" y="140"/>
                </a:lnTo>
                <a:lnTo>
                  <a:pt x="120" y="142"/>
                </a:lnTo>
                <a:lnTo>
                  <a:pt x="120" y="144"/>
                </a:lnTo>
                <a:lnTo>
                  <a:pt x="120" y="144"/>
                </a:lnTo>
                <a:lnTo>
                  <a:pt x="120" y="146"/>
                </a:lnTo>
                <a:lnTo>
                  <a:pt x="120" y="148"/>
                </a:lnTo>
                <a:lnTo>
                  <a:pt x="122" y="148"/>
                </a:lnTo>
                <a:lnTo>
                  <a:pt x="122" y="150"/>
                </a:lnTo>
                <a:lnTo>
                  <a:pt x="122" y="150"/>
                </a:lnTo>
                <a:lnTo>
                  <a:pt x="122" y="152"/>
                </a:lnTo>
                <a:lnTo>
                  <a:pt x="124" y="154"/>
                </a:lnTo>
                <a:lnTo>
                  <a:pt x="124" y="156"/>
                </a:lnTo>
                <a:lnTo>
                  <a:pt x="124" y="158"/>
                </a:lnTo>
                <a:lnTo>
                  <a:pt x="124" y="158"/>
                </a:lnTo>
                <a:lnTo>
                  <a:pt x="124" y="158"/>
                </a:lnTo>
                <a:lnTo>
                  <a:pt x="124" y="158"/>
                </a:lnTo>
                <a:lnTo>
                  <a:pt x="124" y="156"/>
                </a:lnTo>
                <a:lnTo>
                  <a:pt x="124" y="158"/>
                </a:lnTo>
                <a:lnTo>
                  <a:pt x="124" y="158"/>
                </a:lnTo>
                <a:lnTo>
                  <a:pt x="124" y="160"/>
                </a:lnTo>
                <a:lnTo>
                  <a:pt x="124" y="160"/>
                </a:lnTo>
                <a:lnTo>
                  <a:pt x="124" y="160"/>
                </a:lnTo>
                <a:lnTo>
                  <a:pt x="124" y="162"/>
                </a:lnTo>
                <a:lnTo>
                  <a:pt x="124" y="164"/>
                </a:lnTo>
                <a:lnTo>
                  <a:pt x="124" y="164"/>
                </a:lnTo>
                <a:lnTo>
                  <a:pt x="124" y="164"/>
                </a:lnTo>
                <a:lnTo>
                  <a:pt x="126" y="168"/>
                </a:lnTo>
                <a:lnTo>
                  <a:pt x="126" y="170"/>
                </a:lnTo>
                <a:lnTo>
                  <a:pt x="128" y="170"/>
                </a:lnTo>
                <a:lnTo>
                  <a:pt x="128" y="172"/>
                </a:lnTo>
                <a:lnTo>
                  <a:pt x="128" y="172"/>
                </a:lnTo>
                <a:lnTo>
                  <a:pt x="128" y="172"/>
                </a:lnTo>
                <a:lnTo>
                  <a:pt x="128" y="172"/>
                </a:lnTo>
                <a:lnTo>
                  <a:pt x="128" y="174"/>
                </a:lnTo>
                <a:lnTo>
                  <a:pt x="128" y="174"/>
                </a:lnTo>
                <a:lnTo>
                  <a:pt x="128" y="174"/>
                </a:lnTo>
                <a:lnTo>
                  <a:pt x="128" y="174"/>
                </a:lnTo>
                <a:lnTo>
                  <a:pt x="126" y="176"/>
                </a:lnTo>
                <a:lnTo>
                  <a:pt x="126" y="178"/>
                </a:lnTo>
                <a:lnTo>
                  <a:pt x="126" y="178"/>
                </a:lnTo>
                <a:lnTo>
                  <a:pt x="126" y="178"/>
                </a:lnTo>
                <a:lnTo>
                  <a:pt x="126" y="180"/>
                </a:lnTo>
                <a:lnTo>
                  <a:pt x="126" y="180"/>
                </a:lnTo>
                <a:lnTo>
                  <a:pt x="128" y="182"/>
                </a:lnTo>
                <a:lnTo>
                  <a:pt x="128" y="182"/>
                </a:lnTo>
                <a:lnTo>
                  <a:pt x="128" y="182"/>
                </a:lnTo>
                <a:lnTo>
                  <a:pt x="126" y="182"/>
                </a:lnTo>
                <a:lnTo>
                  <a:pt x="126" y="182"/>
                </a:lnTo>
                <a:lnTo>
                  <a:pt x="126" y="180"/>
                </a:lnTo>
                <a:lnTo>
                  <a:pt x="126" y="180"/>
                </a:lnTo>
                <a:lnTo>
                  <a:pt x="124" y="180"/>
                </a:lnTo>
                <a:lnTo>
                  <a:pt x="126" y="182"/>
                </a:lnTo>
                <a:lnTo>
                  <a:pt x="126" y="182"/>
                </a:lnTo>
                <a:lnTo>
                  <a:pt x="126" y="184"/>
                </a:lnTo>
                <a:lnTo>
                  <a:pt x="126" y="186"/>
                </a:lnTo>
                <a:lnTo>
                  <a:pt x="128" y="190"/>
                </a:lnTo>
                <a:lnTo>
                  <a:pt x="126" y="188"/>
                </a:lnTo>
                <a:lnTo>
                  <a:pt x="126" y="188"/>
                </a:lnTo>
                <a:lnTo>
                  <a:pt x="126" y="186"/>
                </a:lnTo>
                <a:lnTo>
                  <a:pt x="126" y="186"/>
                </a:lnTo>
                <a:lnTo>
                  <a:pt x="126" y="188"/>
                </a:lnTo>
                <a:lnTo>
                  <a:pt x="126" y="188"/>
                </a:lnTo>
                <a:lnTo>
                  <a:pt x="126" y="188"/>
                </a:lnTo>
                <a:lnTo>
                  <a:pt x="126" y="188"/>
                </a:lnTo>
                <a:lnTo>
                  <a:pt x="126" y="190"/>
                </a:lnTo>
                <a:lnTo>
                  <a:pt x="126" y="190"/>
                </a:lnTo>
                <a:lnTo>
                  <a:pt x="126" y="190"/>
                </a:lnTo>
                <a:lnTo>
                  <a:pt x="126" y="190"/>
                </a:lnTo>
                <a:lnTo>
                  <a:pt x="126" y="192"/>
                </a:lnTo>
                <a:lnTo>
                  <a:pt x="128" y="192"/>
                </a:lnTo>
                <a:lnTo>
                  <a:pt x="126" y="192"/>
                </a:lnTo>
                <a:lnTo>
                  <a:pt x="126" y="194"/>
                </a:lnTo>
                <a:lnTo>
                  <a:pt x="126" y="194"/>
                </a:lnTo>
                <a:lnTo>
                  <a:pt x="126" y="194"/>
                </a:lnTo>
                <a:lnTo>
                  <a:pt x="124" y="194"/>
                </a:lnTo>
                <a:lnTo>
                  <a:pt x="124" y="194"/>
                </a:lnTo>
                <a:lnTo>
                  <a:pt x="124" y="196"/>
                </a:lnTo>
                <a:lnTo>
                  <a:pt x="124" y="196"/>
                </a:lnTo>
                <a:lnTo>
                  <a:pt x="124" y="198"/>
                </a:lnTo>
                <a:lnTo>
                  <a:pt x="124" y="198"/>
                </a:lnTo>
                <a:lnTo>
                  <a:pt x="124" y="200"/>
                </a:lnTo>
                <a:lnTo>
                  <a:pt x="124" y="200"/>
                </a:lnTo>
                <a:lnTo>
                  <a:pt x="124" y="200"/>
                </a:lnTo>
                <a:lnTo>
                  <a:pt x="122" y="198"/>
                </a:lnTo>
                <a:lnTo>
                  <a:pt x="122" y="198"/>
                </a:lnTo>
                <a:lnTo>
                  <a:pt x="122" y="200"/>
                </a:lnTo>
                <a:lnTo>
                  <a:pt x="122" y="200"/>
                </a:lnTo>
                <a:lnTo>
                  <a:pt x="120" y="202"/>
                </a:lnTo>
                <a:lnTo>
                  <a:pt x="118" y="202"/>
                </a:lnTo>
                <a:lnTo>
                  <a:pt x="118" y="202"/>
                </a:lnTo>
                <a:lnTo>
                  <a:pt x="118" y="202"/>
                </a:lnTo>
                <a:lnTo>
                  <a:pt x="118" y="202"/>
                </a:lnTo>
                <a:lnTo>
                  <a:pt x="114" y="206"/>
                </a:lnTo>
                <a:lnTo>
                  <a:pt x="114" y="206"/>
                </a:lnTo>
                <a:lnTo>
                  <a:pt x="112" y="206"/>
                </a:lnTo>
                <a:lnTo>
                  <a:pt x="112" y="206"/>
                </a:lnTo>
                <a:lnTo>
                  <a:pt x="112" y="206"/>
                </a:lnTo>
                <a:lnTo>
                  <a:pt x="112" y="206"/>
                </a:lnTo>
                <a:lnTo>
                  <a:pt x="112" y="206"/>
                </a:lnTo>
                <a:lnTo>
                  <a:pt x="112" y="208"/>
                </a:lnTo>
                <a:lnTo>
                  <a:pt x="112" y="208"/>
                </a:lnTo>
                <a:lnTo>
                  <a:pt x="110" y="208"/>
                </a:lnTo>
                <a:lnTo>
                  <a:pt x="110" y="210"/>
                </a:lnTo>
                <a:lnTo>
                  <a:pt x="110" y="210"/>
                </a:lnTo>
                <a:lnTo>
                  <a:pt x="110" y="210"/>
                </a:lnTo>
                <a:lnTo>
                  <a:pt x="110" y="210"/>
                </a:lnTo>
                <a:lnTo>
                  <a:pt x="110" y="210"/>
                </a:lnTo>
                <a:lnTo>
                  <a:pt x="108" y="210"/>
                </a:lnTo>
                <a:lnTo>
                  <a:pt x="108" y="210"/>
                </a:lnTo>
                <a:lnTo>
                  <a:pt x="108" y="210"/>
                </a:lnTo>
                <a:lnTo>
                  <a:pt x="108" y="210"/>
                </a:lnTo>
                <a:lnTo>
                  <a:pt x="104" y="212"/>
                </a:lnTo>
                <a:lnTo>
                  <a:pt x="104" y="212"/>
                </a:lnTo>
                <a:lnTo>
                  <a:pt x="104" y="212"/>
                </a:lnTo>
                <a:lnTo>
                  <a:pt x="104" y="214"/>
                </a:lnTo>
                <a:lnTo>
                  <a:pt x="102" y="214"/>
                </a:lnTo>
                <a:lnTo>
                  <a:pt x="102" y="214"/>
                </a:lnTo>
                <a:lnTo>
                  <a:pt x="100" y="214"/>
                </a:lnTo>
                <a:lnTo>
                  <a:pt x="100" y="214"/>
                </a:lnTo>
                <a:lnTo>
                  <a:pt x="100" y="214"/>
                </a:lnTo>
                <a:lnTo>
                  <a:pt x="100" y="214"/>
                </a:lnTo>
                <a:lnTo>
                  <a:pt x="100" y="214"/>
                </a:lnTo>
                <a:lnTo>
                  <a:pt x="98" y="214"/>
                </a:lnTo>
                <a:lnTo>
                  <a:pt x="98" y="212"/>
                </a:lnTo>
                <a:lnTo>
                  <a:pt x="96" y="212"/>
                </a:lnTo>
                <a:lnTo>
                  <a:pt x="96" y="210"/>
                </a:lnTo>
                <a:lnTo>
                  <a:pt x="96" y="210"/>
                </a:lnTo>
                <a:lnTo>
                  <a:pt x="96" y="210"/>
                </a:lnTo>
                <a:lnTo>
                  <a:pt x="96" y="210"/>
                </a:lnTo>
                <a:lnTo>
                  <a:pt x="96" y="212"/>
                </a:lnTo>
                <a:lnTo>
                  <a:pt x="96" y="212"/>
                </a:lnTo>
                <a:lnTo>
                  <a:pt x="96" y="212"/>
                </a:lnTo>
                <a:lnTo>
                  <a:pt x="96" y="210"/>
                </a:lnTo>
                <a:lnTo>
                  <a:pt x="96" y="212"/>
                </a:lnTo>
                <a:lnTo>
                  <a:pt x="96" y="212"/>
                </a:lnTo>
                <a:lnTo>
                  <a:pt x="96" y="212"/>
                </a:lnTo>
                <a:lnTo>
                  <a:pt x="96" y="212"/>
                </a:lnTo>
                <a:lnTo>
                  <a:pt x="96" y="214"/>
                </a:lnTo>
                <a:lnTo>
                  <a:pt x="96" y="212"/>
                </a:lnTo>
                <a:lnTo>
                  <a:pt x="96" y="212"/>
                </a:lnTo>
                <a:lnTo>
                  <a:pt x="96" y="212"/>
                </a:lnTo>
                <a:lnTo>
                  <a:pt x="96" y="212"/>
                </a:lnTo>
                <a:lnTo>
                  <a:pt x="96" y="212"/>
                </a:lnTo>
                <a:lnTo>
                  <a:pt x="94" y="210"/>
                </a:lnTo>
                <a:lnTo>
                  <a:pt x="94" y="210"/>
                </a:lnTo>
                <a:lnTo>
                  <a:pt x="94" y="210"/>
                </a:lnTo>
                <a:lnTo>
                  <a:pt x="92" y="210"/>
                </a:lnTo>
                <a:lnTo>
                  <a:pt x="92" y="210"/>
                </a:lnTo>
                <a:lnTo>
                  <a:pt x="92" y="210"/>
                </a:lnTo>
                <a:lnTo>
                  <a:pt x="92" y="210"/>
                </a:lnTo>
                <a:lnTo>
                  <a:pt x="94" y="212"/>
                </a:lnTo>
                <a:lnTo>
                  <a:pt x="92" y="212"/>
                </a:lnTo>
                <a:lnTo>
                  <a:pt x="92" y="212"/>
                </a:lnTo>
                <a:lnTo>
                  <a:pt x="92" y="212"/>
                </a:lnTo>
                <a:lnTo>
                  <a:pt x="92" y="212"/>
                </a:lnTo>
                <a:lnTo>
                  <a:pt x="92" y="212"/>
                </a:lnTo>
                <a:lnTo>
                  <a:pt x="92" y="214"/>
                </a:lnTo>
                <a:lnTo>
                  <a:pt x="90" y="214"/>
                </a:lnTo>
                <a:lnTo>
                  <a:pt x="90" y="214"/>
                </a:lnTo>
                <a:lnTo>
                  <a:pt x="92" y="214"/>
                </a:lnTo>
                <a:lnTo>
                  <a:pt x="94" y="214"/>
                </a:lnTo>
                <a:lnTo>
                  <a:pt x="94" y="216"/>
                </a:lnTo>
                <a:lnTo>
                  <a:pt x="94" y="216"/>
                </a:lnTo>
                <a:lnTo>
                  <a:pt x="92" y="216"/>
                </a:lnTo>
                <a:lnTo>
                  <a:pt x="92" y="216"/>
                </a:lnTo>
                <a:lnTo>
                  <a:pt x="90" y="216"/>
                </a:lnTo>
                <a:lnTo>
                  <a:pt x="90" y="216"/>
                </a:lnTo>
                <a:lnTo>
                  <a:pt x="90" y="216"/>
                </a:lnTo>
                <a:lnTo>
                  <a:pt x="88" y="216"/>
                </a:lnTo>
                <a:lnTo>
                  <a:pt x="88" y="216"/>
                </a:lnTo>
                <a:lnTo>
                  <a:pt x="88" y="216"/>
                </a:lnTo>
                <a:lnTo>
                  <a:pt x="88" y="216"/>
                </a:lnTo>
                <a:lnTo>
                  <a:pt x="90" y="216"/>
                </a:lnTo>
                <a:lnTo>
                  <a:pt x="90" y="216"/>
                </a:lnTo>
                <a:lnTo>
                  <a:pt x="92" y="218"/>
                </a:lnTo>
                <a:lnTo>
                  <a:pt x="92" y="218"/>
                </a:lnTo>
                <a:lnTo>
                  <a:pt x="92" y="218"/>
                </a:lnTo>
                <a:lnTo>
                  <a:pt x="94" y="218"/>
                </a:lnTo>
                <a:lnTo>
                  <a:pt x="94" y="218"/>
                </a:lnTo>
                <a:lnTo>
                  <a:pt x="94" y="220"/>
                </a:lnTo>
                <a:lnTo>
                  <a:pt x="92" y="222"/>
                </a:lnTo>
                <a:lnTo>
                  <a:pt x="92" y="222"/>
                </a:lnTo>
                <a:lnTo>
                  <a:pt x="90" y="220"/>
                </a:lnTo>
                <a:lnTo>
                  <a:pt x="90" y="220"/>
                </a:lnTo>
                <a:lnTo>
                  <a:pt x="88" y="218"/>
                </a:lnTo>
                <a:lnTo>
                  <a:pt x="88" y="218"/>
                </a:lnTo>
                <a:lnTo>
                  <a:pt x="88" y="218"/>
                </a:lnTo>
                <a:lnTo>
                  <a:pt x="88" y="216"/>
                </a:lnTo>
                <a:lnTo>
                  <a:pt x="86" y="216"/>
                </a:lnTo>
                <a:lnTo>
                  <a:pt x="88" y="218"/>
                </a:lnTo>
                <a:lnTo>
                  <a:pt x="90" y="220"/>
                </a:lnTo>
                <a:lnTo>
                  <a:pt x="90" y="220"/>
                </a:lnTo>
                <a:lnTo>
                  <a:pt x="90" y="222"/>
                </a:lnTo>
                <a:lnTo>
                  <a:pt x="90" y="222"/>
                </a:lnTo>
                <a:lnTo>
                  <a:pt x="92" y="222"/>
                </a:lnTo>
                <a:lnTo>
                  <a:pt x="92" y="222"/>
                </a:lnTo>
                <a:lnTo>
                  <a:pt x="92" y="224"/>
                </a:lnTo>
                <a:lnTo>
                  <a:pt x="92" y="224"/>
                </a:lnTo>
                <a:lnTo>
                  <a:pt x="92" y="224"/>
                </a:lnTo>
                <a:lnTo>
                  <a:pt x="90" y="222"/>
                </a:lnTo>
                <a:lnTo>
                  <a:pt x="90" y="222"/>
                </a:lnTo>
                <a:lnTo>
                  <a:pt x="88" y="222"/>
                </a:lnTo>
                <a:lnTo>
                  <a:pt x="86" y="220"/>
                </a:lnTo>
                <a:lnTo>
                  <a:pt x="86" y="220"/>
                </a:lnTo>
                <a:lnTo>
                  <a:pt x="86" y="218"/>
                </a:lnTo>
                <a:lnTo>
                  <a:pt x="86" y="218"/>
                </a:lnTo>
                <a:lnTo>
                  <a:pt x="84" y="218"/>
                </a:lnTo>
                <a:lnTo>
                  <a:pt x="84" y="218"/>
                </a:lnTo>
                <a:lnTo>
                  <a:pt x="84" y="218"/>
                </a:lnTo>
                <a:lnTo>
                  <a:pt x="84" y="218"/>
                </a:lnTo>
                <a:lnTo>
                  <a:pt x="84" y="218"/>
                </a:lnTo>
                <a:lnTo>
                  <a:pt x="86" y="220"/>
                </a:lnTo>
                <a:lnTo>
                  <a:pt x="86" y="220"/>
                </a:lnTo>
                <a:lnTo>
                  <a:pt x="86" y="220"/>
                </a:lnTo>
                <a:lnTo>
                  <a:pt x="88" y="220"/>
                </a:lnTo>
                <a:lnTo>
                  <a:pt x="88" y="222"/>
                </a:lnTo>
                <a:lnTo>
                  <a:pt x="90" y="224"/>
                </a:lnTo>
                <a:lnTo>
                  <a:pt x="90" y="224"/>
                </a:lnTo>
                <a:lnTo>
                  <a:pt x="92" y="226"/>
                </a:lnTo>
                <a:lnTo>
                  <a:pt x="92" y="226"/>
                </a:lnTo>
                <a:lnTo>
                  <a:pt x="92" y="226"/>
                </a:lnTo>
                <a:lnTo>
                  <a:pt x="92" y="228"/>
                </a:lnTo>
                <a:lnTo>
                  <a:pt x="92" y="228"/>
                </a:lnTo>
                <a:lnTo>
                  <a:pt x="90" y="228"/>
                </a:lnTo>
                <a:lnTo>
                  <a:pt x="90" y="228"/>
                </a:lnTo>
                <a:lnTo>
                  <a:pt x="90" y="228"/>
                </a:lnTo>
                <a:lnTo>
                  <a:pt x="88" y="228"/>
                </a:lnTo>
                <a:lnTo>
                  <a:pt x="86" y="228"/>
                </a:lnTo>
                <a:lnTo>
                  <a:pt x="86" y="226"/>
                </a:lnTo>
                <a:lnTo>
                  <a:pt x="84" y="224"/>
                </a:lnTo>
                <a:lnTo>
                  <a:pt x="84" y="224"/>
                </a:lnTo>
                <a:lnTo>
                  <a:pt x="84" y="224"/>
                </a:lnTo>
                <a:lnTo>
                  <a:pt x="82" y="224"/>
                </a:lnTo>
                <a:lnTo>
                  <a:pt x="82" y="222"/>
                </a:lnTo>
                <a:lnTo>
                  <a:pt x="82" y="222"/>
                </a:lnTo>
                <a:lnTo>
                  <a:pt x="82" y="222"/>
                </a:lnTo>
                <a:lnTo>
                  <a:pt x="80" y="220"/>
                </a:lnTo>
                <a:lnTo>
                  <a:pt x="80" y="220"/>
                </a:lnTo>
                <a:lnTo>
                  <a:pt x="80" y="220"/>
                </a:lnTo>
                <a:lnTo>
                  <a:pt x="80" y="222"/>
                </a:lnTo>
                <a:lnTo>
                  <a:pt x="80" y="222"/>
                </a:lnTo>
                <a:lnTo>
                  <a:pt x="82" y="222"/>
                </a:lnTo>
                <a:lnTo>
                  <a:pt x="82" y="222"/>
                </a:lnTo>
                <a:lnTo>
                  <a:pt x="82" y="224"/>
                </a:lnTo>
                <a:lnTo>
                  <a:pt x="84" y="224"/>
                </a:lnTo>
                <a:lnTo>
                  <a:pt x="84" y="224"/>
                </a:lnTo>
                <a:lnTo>
                  <a:pt x="84" y="226"/>
                </a:lnTo>
                <a:lnTo>
                  <a:pt x="86" y="228"/>
                </a:lnTo>
                <a:lnTo>
                  <a:pt x="86" y="228"/>
                </a:lnTo>
                <a:lnTo>
                  <a:pt x="86" y="230"/>
                </a:lnTo>
                <a:lnTo>
                  <a:pt x="86" y="232"/>
                </a:lnTo>
                <a:lnTo>
                  <a:pt x="86" y="232"/>
                </a:lnTo>
                <a:lnTo>
                  <a:pt x="86" y="232"/>
                </a:lnTo>
                <a:lnTo>
                  <a:pt x="84" y="232"/>
                </a:lnTo>
                <a:lnTo>
                  <a:pt x="82" y="234"/>
                </a:lnTo>
                <a:lnTo>
                  <a:pt x="82" y="234"/>
                </a:lnTo>
                <a:lnTo>
                  <a:pt x="80" y="234"/>
                </a:lnTo>
                <a:lnTo>
                  <a:pt x="78" y="234"/>
                </a:lnTo>
                <a:lnTo>
                  <a:pt x="78" y="236"/>
                </a:lnTo>
                <a:lnTo>
                  <a:pt x="76" y="236"/>
                </a:lnTo>
                <a:lnTo>
                  <a:pt x="76" y="236"/>
                </a:lnTo>
                <a:lnTo>
                  <a:pt x="76" y="236"/>
                </a:lnTo>
                <a:lnTo>
                  <a:pt x="76" y="238"/>
                </a:lnTo>
                <a:lnTo>
                  <a:pt x="74" y="238"/>
                </a:lnTo>
                <a:lnTo>
                  <a:pt x="74" y="240"/>
                </a:lnTo>
                <a:lnTo>
                  <a:pt x="74" y="240"/>
                </a:lnTo>
                <a:lnTo>
                  <a:pt x="74" y="242"/>
                </a:lnTo>
                <a:lnTo>
                  <a:pt x="72" y="244"/>
                </a:lnTo>
                <a:lnTo>
                  <a:pt x="70" y="244"/>
                </a:lnTo>
                <a:lnTo>
                  <a:pt x="68" y="244"/>
                </a:lnTo>
                <a:lnTo>
                  <a:pt x="66" y="244"/>
                </a:lnTo>
                <a:lnTo>
                  <a:pt x="66" y="244"/>
                </a:lnTo>
                <a:lnTo>
                  <a:pt x="68" y="244"/>
                </a:lnTo>
                <a:lnTo>
                  <a:pt x="68" y="242"/>
                </a:lnTo>
                <a:lnTo>
                  <a:pt x="68" y="242"/>
                </a:lnTo>
                <a:lnTo>
                  <a:pt x="68" y="240"/>
                </a:lnTo>
                <a:lnTo>
                  <a:pt x="68" y="242"/>
                </a:lnTo>
                <a:lnTo>
                  <a:pt x="68" y="242"/>
                </a:lnTo>
                <a:lnTo>
                  <a:pt x="66" y="242"/>
                </a:lnTo>
                <a:lnTo>
                  <a:pt x="66" y="242"/>
                </a:lnTo>
                <a:lnTo>
                  <a:pt x="66" y="238"/>
                </a:lnTo>
                <a:lnTo>
                  <a:pt x="66" y="234"/>
                </a:lnTo>
                <a:lnTo>
                  <a:pt x="66" y="232"/>
                </a:lnTo>
                <a:lnTo>
                  <a:pt x="66" y="230"/>
                </a:lnTo>
                <a:lnTo>
                  <a:pt x="66" y="228"/>
                </a:lnTo>
                <a:lnTo>
                  <a:pt x="66" y="228"/>
                </a:lnTo>
                <a:lnTo>
                  <a:pt x="66" y="226"/>
                </a:lnTo>
                <a:lnTo>
                  <a:pt x="66" y="224"/>
                </a:lnTo>
                <a:lnTo>
                  <a:pt x="66" y="224"/>
                </a:lnTo>
                <a:lnTo>
                  <a:pt x="68" y="222"/>
                </a:lnTo>
                <a:lnTo>
                  <a:pt x="70" y="222"/>
                </a:lnTo>
                <a:lnTo>
                  <a:pt x="70" y="222"/>
                </a:lnTo>
                <a:lnTo>
                  <a:pt x="70" y="224"/>
                </a:lnTo>
                <a:lnTo>
                  <a:pt x="70" y="224"/>
                </a:lnTo>
                <a:lnTo>
                  <a:pt x="70" y="222"/>
                </a:lnTo>
                <a:lnTo>
                  <a:pt x="70" y="222"/>
                </a:lnTo>
                <a:lnTo>
                  <a:pt x="68" y="220"/>
                </a:lnTo>
                <a:lnTo>
                  <a:pt x="68" y="220"/>
                </a:lnTo>
                <a:lnTo>
                  <a:pt x="68" y="220"/>
                </a:lnTo>
                <a:lnTo>
                  <a:pt x="66" y="220"/>
                </a:lnTo>
                <a:lnTo>
                  <a:pt x="66" y="220"/>
                </a:lnTo>
                <a:lnTo>
                  <a:pt x="66" y="218"/>
                </a:lnTo>
                <a:lnTo>
                  <a:pt x="66" y="218"/>
                </a:lnTo>
                <a:lnTo>
                  <a:pt x="64" y="218"/>
                </a:lnTo>
                <a:lnTo>
                  <a:pt x="64" y="218"/>
                </a:lnTo>
                <a:lnTo>
                  <a:pt x="64" y="218"/>
                </a:lnTo>
                <a:lnTo>
                  <a:pt x="64" y="218"/>
                </a:lnTo>
                <a:lnTo>
                  <a:pt x="62" y="218"/>
                </a:lnTo>
                <a:lnTo>
                  <a:pt x="62" y="218"/>
                </a:lnTo>
                <a:lnTo>
                  <a:pt x="62" y="216"/>
                </a:lnTo>
                <a:lnTo>
                  <a:pt x="60" y="214"/>
                </a:lnTo>
                <a:lnTo>
                  <a:pt x="60" y="214"/>
                </a:lnTo>
                <a:lnTo>
                  <a:pt x="60" y="214"/>
                </a:lnTo>
                <a:lnTo>
                  <a:pt x="60" y="214"/>
                </a:lnTo>
                <a:lnTo>
                  <a:pt x="60" y="212"/>
                </a:lnTo>
                <a:lnTo>
                  <a:pt x="62" y="212"/>
                </a:lnTo>
                <a:lnTo>
                  <a:pt x="62" y="212"/>
                </a:lnTo>
                <a:lnTo>
                  <a:pt x="62" y="212"/>
                </a:lnTo>
                <a:lnTo>
                  <a:pt x="64" y="212"/>
                </a:lnTo>
                <a:lnTo>
                  <a:pt x="64" y="212"/>
                </a:lnTo>
                <a:lnTo>
                  <a:pt x="64" y="212"/>
                </a:lnTo>
                <a:lnTo>
                  <a:pt x="64" y="212"/>
                </a:lnTo>
                <a:lnTo>
                  <a:pt x="66" y="212"/>
                </a:lnTo>
                <a:lnTo>
                  <a:pt x="66" y="212"/>
                </a:lnTo>
                <a:lnTo>
                  <a:pt x="66" y="212"/>
                </a:lnTo>
                <a:lnTo>
                  <a:pt x="66" y="212"/>
                </a:lnTo>
                <a:lnTo>
                  <a:pt x="66" y="212"/>
                </a:lnTo>
                <a:lnTo>
                  <a:pt x="66" y="210"/>
                </a:lnTo>
                <a:lnTo>
                  <a:pt x="66" y="210"/>
                </a:lnTo>
                <a:lnTo>
                  <a:pt x="66" y="210"/>
                </a:lnTo>
                <a:lnTo>
                  <a:pt x="68" y="210"/>
                </a:lnTo>
                <a:lnTo>
                  <a:pt x="68" y="210"/>
                </a:lnTo>
                <a:lnTo>
                  <a:pt x="68" y="208"/>
                </a:lnTo>
                <a:lnTo>
                  <a:pt x="68" y="208"/>
                </a:lnTo>
                <a:lnTo>
                  <a:pt x="68" y="206"/>
                </a:lnTo>
                <a:lnTo>
                  <a:pt x="68" y="206"/>
                </a:lnTo>
                <a:lnTo>
                  <a:pt x="68" y="206"/>
                </a:lnTo>
                <a:lnTo>
                  <a:pt x="68" y="206"/>
                </a:lnTo>
                <a:lnTo>
                  <a:pt x="68" y="206"/>
                </a:lnTo>
                <a:lnTo>
                  <a:pt x="70" y="206"/>
                </a:lnTo>
                <a:lnTo>
                  <a:pt x="70" y="206"/>
                </a:lnTo>
                <a:lnTo>
                  <a:pt x="70" y="206"/>
                </a:lnTo>
                <a:lnTo>
                  <a:pt x="72" y="206"/>
                </a:lnTo>
                <a:lnTo>
                  <a:pt x="72" y="206"/>
                </a:lnTo>
                <a:lnTo>
                  <a:pt x="72" y="206"/>
                </a:lnTo>
                <a:lnTo>
                  <a:pt x="72" y="204"/>
                </a:lnTo>
                <a:lnTo>
                  <a:pt x="74" y="206"/>
                </a:lnTo>
                <a:lnTo>
                  <a:pt x="74" y="206"/>
                </a:lnTo>
                <a:lnTo>
                  <a:pt x="74" y="206"/>
                </a:lnTo>
                <a:lnTo>
                  <a:pt x="76" y="206"/>
                </a:lnTo>
                <a:lnTo>
                  <a:pt x="76" y="204"/>
                </a:lnTo>
                <a:lnTo>
                  <a:pt x="76" y="204"/>
                </a:lnTo>
                <a:lnTo>
                  <a:pt x="78" y="204"/>
                </a:lnTo>
                <a:lnTo>
                  <a:pt x="78" y="204"/>
                </a:lnTo>
                <a:lnTo>
                  <a:pt x="78" y="204"/>
                </a:lnTo>
                <a:lnTo>
                  <a:pt x="80" y="206"/>
                </a:lnTo>
                <a:lnTo>
                  <a:pt x="80" y="206"/>
                </a:lnTo>
                <a:lnTo>
                  <a:pt x="82" y="208"/>
                </a:lnTo>
                <a:lnTo>
                  <a:pt x="84" y="208"/>
                </a:lnTo>
                <a:lnTo>
                  <a:pt x="84" y="206"/>
                </a:lnTo>
                <a:lnTo>
                  <a:pt x="84" y="206"/>
                </a:lnTo>
                <a:lnTo>
                  <a:pt x="84" y="204"/>
                </a:lnTo>
                <a:lnTo>
                  <a:pt x="84" y="204"/>
                </a:lnTo>
                <a:lnTo>
                  <a:pt x="84" y="204"/>
                </a:lnTo>
                <a:lnTo>
                  <a:pt x="84" y="204"/>
                </a:lnTo>
                <a:lnTo>
                  <a:pt x="84" y="204"/>
                </a:lnTo>
                <a:lnTo>
                  <a:pt x="84" y="202"/>
                </a:lnTo>
                <a:lnTo>
                  <a:pt x="82" y="202"/>
                </a:lnTo>
                <a:lnTo>
                  <a:pt x="80" y="200"/>
                </a:lnTo>
                <a:lnTo>
                  <a:pt x="80" y="200"/>
                </a:lnTo>
                <a:lnTo>
                  <a:pt x="78" y="200"/>
                </a:lnTo>
                <a:lnTo>
                  <a:pt x="78" y="198"/>
                </a:lnTo>
                <a:lnTo>
                  <a:pt x="80" y="198"/>
                </a:lnTo>
                <a:lnTo>
                  <a:pt x="78" y="196"/>
                </a:lnTo>
                <a:lnTo>
                  <a:pt x="78" y="194"/>
                </a:lnTo>
                <a:lnTo>
                  <a:pt x="78" y="194"/>
                </a:lnTo>
                <a:lnTo>
                  <a:pt x="78" y="194"/>
                </a:lnTo>
                <a:lnTo>
                  <a:pt x="78" y="194"/>
                </a:lnTo>
                <a:lnTo>
                  <a:pt x="78" y="194"/>
                </a:lnTo>
                <a:lnTo>
                  <a:pt x="80" y="194"/>
                </a:lnTo>
                <a:lnTo>
                  <a:pt x="80" y="194"/>
                </a:lnTo>
                <a:lnTo>
                  <a:pt x="80" y="192"/>
                </a:lnTo>
                <a:lnTo>
                  <a:pt x="80" y="192"/>
                </a:lnTo>
                <a:lnTo>
                  <a:pt x="80" y="192"/>
                </a:lnTo>
                <a:lnTo>
                  <a:pt x="82" y="192"/>
                </a:lnTo>
                <a:lnTo>
                  <a:pt x="84" y="192"/>
                </a:lnTo>
                <a:lnTo>
                  <a:pt x="84" y="194"/>
                </a:lnTo>
                <a:lnTo>
                  <a:pt x="86" y="194"/>
                </a:lnTo>
                <a:lnTo>
                  <a:pt x="86" y="194"/>
                </a:lnTo>
                <a:lnTo>
                  <a:pt x="86" y="192"/>
                </a:lnTo>
                <a:lnTo>
                  <a:pt x="86" y="192"/>
                </a:lnTo>
                <a:lnTo>
                  <a:pt x="86" y="190"/>
                </a:lnTo>
                <a:lnTo>
                  <a:pt x="86" y="190"/>
                </a:lnTo>
                <a:lnTo>
                  <a:pt x="86" y="188"/>
                </a:lnTo>
                <a:lnTo>
                  <a:pt x="86" y="188"/>
                </a:lnTo>
                <a:lnTo>
                  <a:pt x="86" y="188"/>
                </a:lnTo>
                <a:lnTo>
                  <a:pt x="88" y="188"/>
                </a:lnTo>
                <a:lnTo>
                  <a:pt x="90" y="188"/>
                </a:lnTo>
                <a:lnTo>
                  <a:pt x="90" y="188"/>
                </a:lnTo>
                <a:lnTo>
                  <a:pt x="90" y="188"/>
                </a:lnTo>
                <a:lnTo>
                  <a:pt x="92" y="186"/>
                </a:lnTo>
                <a:lnTo>
                  <a:pt x="92" y="186"/>
                </a:lnTo>
                <a:lnTo>
                  <a:pt x="92" y="186"/>
                </a:lnTo>
                <a:lnTo>
                  <a:pt x="94" y="186"/>
                </a:lnTo>
                <a:lnTo>
                  <a:pt x="94" y="186"/>
                </a:lnTo>
                <a:lnTo>
                  <a:pt x="94" y="186"/>
                </a:lnTo>
                <a:lnTo>
                  <a:pt x="96" y="184"/>
                </a:lnTo>
                <a:lnTo>
                  <a:pt x="96" y="184"/>
                </a:lnTo>
                <a:lnTo>
                  <a:pt x="96" y="184"/>
                </a:lnTo>
                <a:lnTo>
                  <a:pt x="96" y="182"/>
                </a:lnTo>
                <a:lnTo>
                  <a:pt x="98" y="182"/>
                </a:lnTo>
                <a:lnTo>
                  <a:pt x="98" y="182"/>
                </a:lnTo>
                <a:lnTo>
                  <a:pt x="98" y="182"/>
                </a:lnTo>
                <a:lnTo>
                  <a:pt x="100" y="182"/>
                </a:lnTo>
                <a:lnTo>
                  <a:pt x="100" y="182"/>
                </a:lnTo>
                <a:lnTo>
                  <a:pt x="100" y="184"/>
                </a:lnTo>
                <a:lnTo>
                  <a:pt x="100" y="184"/>
                </a:lnTo>
                <a:lnTo>
                  <a:pt x="102" y="182"/>
                </a:lnTo>
                <a:lnTo>
                  <a:pt x="102" y="182"/>
                </a:lnTo>
                <a:lnTo>
                  <a:pt x="102" y="178"/>
                </a:lnTo>
                <a:lnTo>
                  <a:pt x="102" y="178"/>
                </a:lnTo>
                <a:lnTo>
                  <a:pt x="102" y="174"/>
                </a:lnTo>
                <a:lnTo>
                  <a:pt x="100" y="174"/>
                </a:lnTo>
                <a:lnTo>
                  <a:pt x="100" y="174"/>
                </a:lnTo>
                <a:lnTo>
                  <a:pt x="100" y="172"/>
                </a:lnTo>
                <a:lnTo>
                  <a:pt x="100" y="170"/>
                </a:lnTo>
                <a:lnTo>
                  <a:pt x="100" y="166"/>
                </a:lnTo>
                <a:lnTo>
                  <a:pt x="102" y="164"/>
                </a:lnTo>
                <a:lnTo>
                  <a:pt x="100" y="162"/>
                </a:lnTo>
                <a:lnTo>
                  <a:pt x="100" y="162"/>
                </a:lnTo>
                <a:lnTo>
                  <a:pt x="98" y="158"/>
                </a:lnTo>
                <a:lnTo>
                  <a:pt x="98" y="158"/>
                </a:lnTo>
                <a:lnTo>
                  <a:pt x="98" y="156"/>
                </a:lnTo>
                <a:lnTo>
                  <a:pt x="96" y="154"/>
                </a:lnTo>
                <a:lnTo>
                  <a:pt x="96" y="154"/>
                </a:lnTo>
                <a:lnTo>
                  <a:pt x="96" y="152"/>
                </a:lnTo>
                <a:lnTo>
                  <a:pt x="96" y="152"/>
                </a:lnTo>
                <a:lnTo>
                  <a:pt x="96" y="150"/>
                </a:lnTo>
                <a:lnTo>
                  <a:pt x="96" y="150"/>
                </a:lnTo>
                <a:lnTo>
                  <a:pt x="96" y="148"/>
                </a:lnTo>
                <a:lnTo>
                  <a:pt x="96" y="148"/>
                </a:lnTo>
                <a:lnTo>
                  <a:pt x="96" y="148"/>
                </a:lnTo>
                <a:lnTo>
                  <a:pt x="96" y="148"/>
                </a:lnTo>
                <a:lnTo>
                  <a:pt x="96" y="148"/>
                </a:lnTo>
                <a:lnTo>
                  <a:pt x="98" y="146"/>
                </a:lnTo>
                <a:lnTo>
                  <a:pt x="98" y="146"/>
                </a:lnTo>
                <a:lnTo>
                  <a:pt x="98" y="144"/>
                </a:lnTo>
                <a:lnTo>
                  <a:pt x="98" y="142"/>
                </a:lnTo>
                <a:lnTo>
                  <a:pt x="98" y="142"/>
                </a:lnTo>
                <a:lnTo>
                  <a:pt x="98" y="142"/>
                </a:lnTo>
                <a:lnTo>
                  <a:pt x="98" y="140"/>
                </a:lnTo>
                <a:lnTo>
                  <a:pt x="96" y="140"/>
                </a:lnTo>
                <a:lnTo>
                  <a:pt x="96" y="138"/>
                </a:lnTo>
                <a:lnTo>
                  <a:pt x="96" y="138"/>
                </a:lnTo>
                <a:lnTo>
                  <a:pt x="96" y="138"/>
                </a:lnTo>
                <a:lnTo>
                  <a:pt x="98" y="138"/>
                </a:lnTo>
                <a:lnTo>
                  <a:pt x="98" y="136"/>
                </a:lnTo>
                <a:lnTo>
                  <a:pt x="98" y="136"/>
                </a:lnTo>
                <a:lnTo>
                  <a:pt x="98" y="134"/>
                </a:lnTo>
                <a:lnTo>
                  <a:pt x="98" y="134"/>
                </a:lnTo>
                <a:lnTo>
                  <a:pt x="98" y="134"/>
                </a:lnTo>
                <a:lnTo>
                  <a:pt x="98" y="134"/>
                </a:lnTo>
                <a:lnTo>
                  <a:pt x="98" y="134"/>
                </a:lnTo>
                <a:lnTo>
                  <a:pt x="96" y="132"/>
                </a:lnTo>
                <a:lnTo>
                  <a:pt x="96" y="130"/>
                </a:lnTo>
                <a:lnTo>
                  <a:pt x="94" y="130"/>
                </a:lnTo>
                <a:lnTo>
                  <a:pt x="92" y="128"/>
                </a:lnTo>
                <a:lnTo>
                  <a:pt x="92" y="128"/>
                </a:lnTo>
                <a:lnTo>
                  <a:pt x="90" y="126"/>
                </a:lnTo>
                <a:lnTo>
                  <a:pt x="90" y="124"/>
                </a:lnTo>
                <a:lnTo>
                  <a:pt x="90" y="124"/>
                </a:lnTo>
                <a:lnTo>
                  <a:pt x="90" y="124"/>
                </a:lnTo>
                <a:lnTo>
                  <a:pt x="90" y="124"/>
                </a:lnTo>
                <a:lnTo>
                  <a:pt x="92" y="122"/>
                </a:lnTo>
                <a:lnTo>
                  <a:pt x="94" y="122"/>
                </a:lnTo>
                <a:lnTo>
                  <a:pt x="94" y="120"/>
                </a:lnTo>
                <a:lnTo>
                  <a:pt x="94" y="120"/>
                </a:lnTo>
                <a:lnTo>
                  <a:pt x="94" y="120"/>
                </a:lnTo>
                <a:lnTo>
                  <a:pt x="92" y="120"/>
                </a:lnTo>
                <a:lnTo>
                  <a:pt x="92" y="120"/>
                </a:lnTo>
                <a:lnTo>
                  <a:pt x="92" y="120"/>
                </a:lnTo>
                <a:lnTo>
                  <a:pt x="88" y="118"/>
                </a:lnTo>
                <a:lnTo>
                  <a:pt x="88" y="118"/>
                </a:lnTo>
                <a:lnTo>
                  <a:pt x="88" y="118"/>
                </a:lnTo>
                <a:lnTo>
                  <a:pt x="88" y="118"/>
                </a:lnTo>
                <a:lnTo>
                  <a:pt x="88" y="116"/>
                </a:lnTo>
                <a:lnTo>
                  <a:pt x="88" y="116"/>
                </a:lnTo>
                <a:lnTo>
                  <a:pt x="86" y="116"/>
                </a:lnTo>
                <a:lnTo>
                  <a:pt x="86" y="116"/>
                </a:lnTo>
                <a:lnTo>
                  <a:pt x="86" y="116"/>
                </a:lnTo>
                <a:lnTo>
                  <a:pt x="86" y="116"/>
                </a:lnTo>
                <a:lnTo>
                  <a:pt x="84" y="112"/>
                </a:lnTo>
                <a:lnTo>
                  <a:pt x="84" y="112"/>
                </a:lnTo>
                <a:lnTo>
                  <a:pt x="84" y="112"/>
                </a:lnTo>
                <a:lnTo>
                  <a:pt x="82" y="112"/>
                </a:lnTo>
                <a:lnTo>
                  <a:pt x="82" y="114"/>
                </a:lnTo>
                <a:lnTo>
                  <a:pt x="82" y="114"/>
                </a:lnTo>
                <a:lnTo>
                  <a:pt x="82" y="114"/>
                </a:lnTo>
                <a:lnTo>
                  <a:pt x="82" y="114"/>
                </a:lnTo>
                <a:lnTo>
                  <a:pt x="80" y="114"/>
                </a:lnTo>
                <a:lnTo>
                  <a:pt x="78" y="110"/>
                </a:lnTo>
                <a:lnTo>
                  <a:pt x="78" y="110"/>
                </a:lnTo>
                <a:lnTo>
                  <a:pt x="78" y="106"/>
                </a:lnTo>
                <a:lnTo>
                  <a:pt x="78" y="106"/>
                </a:lnTo>
                <a:lnTo>
                  <a:pt x="78" y="104"/>
                </a:lnTo>
                <a:lnTo>
                  <a:pt x="78" y="106"/>
                </a:lnTo>
                <a:lnTo>
                  <a:pt x="76" y="104"/>
                </a:lnTo>
                <a:lnTo>
                  <a:pt x="76" y="104"/>
                </a:lnTo>
                <a:lnTo>
                  <a:pt x="76" y="104"/>
                </a:lnTo>
                <a:lnTo>
                  <a:pt x="74" y="102"/>
                </a:lnTo>
                <a:lnTo>
                  <a:pt x="72" y="100"/>
                </a:lnTo>
                <a:lnTo>
                  <a:pt x="72" y="100"/>
                </a:lnTo>
                <a:lnTo>
                  <a:pt x="72" y="100"/>
                </a:lnTo>
                <a:lnTo>
                  <a:pt x="70" y="98"/>
                </a:lnTo>
                <a:lnTo>
                  <a:pt x="70" y="98"/>
                </a:lnTo>
                <a:lnTo>
                  <a:pt x="70" y="98"/>
                </a:lnTo>
                <a:lnTo>
                  <a:pt x="68" y="96"/>
                </a:lnTo>
                <a:lnTo>
                  <a:pt x="66" y="94"/>
                </a:lnTo>
                <a:lnTo>
                  <a:pt x="66" y="94"/>
                </a:lnTo>
                <a:lnTo>
                  <a:pt x="66" y="94"/>
                </a:lnTo>
                <a:lnTo>
                  <a:pt x="66" y="94"/>
                </a:lnTo>
                <a:lnTo>
                  <a:pt x="64" y="94"/>
                </a:lnTo>
                <a:lnTo>
                  <a:pt x="64" y="92"/>
                </a:lnTo>
                <a:lnTo>
                  <a:pt x="62" y="88"/>
                </a:lnTo>
                <a:lnTo>
                  <a:pt x="62" y="88"/>
                </a:lnTo>
                <a:lnTo>
                  <a:pt x="60" y="86"/>
                </a:lnTo>
                <a:lnTo>
                  <a:pt x="58" y="86"/>
                </a:lnTo>
                <a:lnTo>
                  <a:pt x="58" y="86"/>
                </a:lnTo>
                <a:lnTo>
                  <a:pt x="58" y="84"/>
                </a:lnTo>
                <a:lnTo>
                  <a:pt x="58" y="84"/>
                </a:lnTo>
                <a:lnTo>
                  <a:pt x="56" y="84"/>
                </a:lnTo>
                <a:lnTo>
                  <a:pt x="56" y="84"/>
                </a:lnTo>
                <a:lnTo>
                  <a:pt x="56" y="84"/>
                </a:lnTo>
                <a:lnTo>
                  <a:pt x="54" y="82"/>
                </a:lnTo>
                <a:lnTo>
                  <a:pt x="54" y="80"/>
                </a:lnTo>
                <a:lnTo>
                  <a:pt x="54" y="80"/>
                </a:lnTo>
                <a:lnTo>
                  <a:pt x="54" y="80"/>
                </a:lnTo>
                <a:lnTo>
                  <a:pt x="54" y="78"/>
                </a:lnTo>
                <a:lnTo>
                  <a:pt x="54" y="78"/>
                </a:lnTo>
                <a:lnTo>
                  <a:pt x="54" y="78"/>
                </a:lnTo>
                <a:lnTo>
                  <a:pt x="54" y="76"/>
                </a:lnTo>
                <a:lnTo>
                  <a:pt x="52" y="76"/>
                </a:lnTo>
                <a:lnTo>
                  <a:pt x="52" y="76"/>
                </a:lnTo>
                <a:lnTo>
                  <a:pt x="50" y="76"/>
                </a:lnTo>
                <a:lnTo>
                  <a:pt x="48" y="74"/>
                </a:lnTo>
                <a:lnTo>
                  <a:pt x="46" y="74"/>
                </a:lnTo>
                <a:lnTo>
                  <a:pt x="44" y="72"/>
                </a:lnTo>
                <a:lnTo>
                  <a:pt x="44" y="72"/>
                </a:lnTo>
                <a:lnTo>
                  <a:pt x="44" y="72"/>
                </a:lnTo>
                <a:lnTo>
                  <a:pt x="40" y="70"/>
                </a:lnTo>
                <a:lnTo>
                  <a:pt x="38" y="70"/>
                </a:lnTo>
                <a:lnTo>
                  <a:pt x="38" y="68"/>
                </a:lnTo>
                <a:lnTo>
                  <a:pt x="38" y="68"/>
                </a:lnTo>
                <a:lnTo>
                  <a:pt x="36" y="68"/>
                </a:lnTo>
                <a:lnTo>
                  <a:pt x="36" y="68"/>
                </a:lnTo>
                <a:lnTo>
                  <a:pt x="34" y="66"/>
                </a:lnTo>
                <a:lnTo>
                  <a:pt x="34" y="64"/>
                </a:lnTo>
                <a:lnTo>
                  <a:pt x="36" y="64"/>
                </a:lnTo>
                <a:lnTo>
                  <a:pt x="36" y="64"/>
                </a:lnTo>
                <a:lnTo>
                  <a:pt x="36" y="62"/>
                </a:lnTo>
                <a:lnTo>
                  <a:pt x="36" y="62"/>
                </a:lnTo>
                <a:lnTo>
                  <a:pt x="36" y="62"/>
                </a:lnTo>
                <a:lnTo>
                  <a:pt x="34" y="62"/>
                </a:lnTo>
                <a:lnTo>
                  <a:pt x="34" y="62"/>
                </a:lnTo>
                <a:lnTo>
                  <a:pt x="34" y="60"/>
                </a:lnTo>
                <a:lnTo>
                  <a:pt x="34" y="60"/>
                </a:lnTo>
                <a:lnTo>
                  <a:pt x="34" y="60"/>
                </a:lnTo>
                <a:lnTo>
                  <a:pt x="36" y="60"/>
                </a:lnTo>
                <a:lnTo>
                  <a:pt x="36" y="60"/>
                </a:lnTo>
                <a:lnTo>
                  <a:pt x="36" y="60"/>
                </a:lnTo>
                <a:lnTo>
                  <a:pt x="36" y="60"/>
                </a:lnTo>
                <a:lnTo>
                  <a:pt x="38" y="60"/>
                </a:lnTo>
                <a:lnTo>
                  <a:pt x="38" y="60"/>
                </a:lnTo>
                <a:lnTo>
                  <a:pt x="40" y="60"/>
                </a:lnTo>
                <a:lnTo>
                  <a:pt x="40" y="60"/>
                </a:lnTo>
                <a:lnTo>
                  <a:pt x="42" y="62"/>
                </a:lnTo>
                <a:lnTo>
                  <a:pt x="42" y="62"/>
                </a:lnTo>
                <a:lnTo>
                  <a:pt x="44" y="62"/>
                </a:lnTo>
                <a:lnTo>
                  <a:pt x="44" y="60"/>
                </a:lnTo>
                <a:lnTo>
                  <a:pt x="44" y="60"/>
                </a:lnTo>
                <a:lnTo>
                  <a:pt x="44" y="60"/>
                </a:lnTo>
                <a:lnTo>
                  <a:pt x="44" y="58"/>
                </a:lnTo>
                <a:lnTo>
                  <a:pt x="44" y="58"/>
                </a:lnTo>
                <a:lnTo>
                  <a:pt x="46" y="58"/>
                </a:lnTo>
                <a:lnTo>
                  <a:pt x="46" y="58"/>
                </a:lnTo>
                <a:lnTo>
                  <a:pt x="46" y="56"/>
                </a:lnTo>
                <a:lnTo>
                  <a:pt x="44" y="56"/>
                </a:lnTo>
                <a:lnTo>
                  <a:pt x="44" y="56"/>
                </a:lnTo>
                <a:lnTo>
                  <a:pt x="46" y="56"/>
                </a:lnTo>
                <a:lnTo>
                  <a:pt x="46" y="56"/>
                </a:lnTo>
                <a:lnTo>
                  <a:pt x="48" y="54"/>
                </a:lnTo>
                <a:lnTo>
                  <a:pt x="48" y="54"/>
                </a:lnTo>
                <a:lnTo>
                  <a:pt x="48" y="54"/>
                </a:lnTo>
                <a:lnTo>
                  <a:pt x="46" y="52"/>
                </a:lnTo>
                <a:lnTo>
                  <a:pt x="44" y="50"/>
                </a:lnTo>
                <a:lnTo>
                  <a:pt x="42" y="50"/>
                </a:lnTo>
                <a:lnTo>
                  <a:pt x="42" y="50"/>
                </a:lnTo>
                <a:lnTo>
                  <a:pt x="40" y="48"/>
                </a:lnTo>
                <a:lnTo>
                  <a:pt x="40" y="48"/>
                </a:lnTo>
                <a:lnTo>
                  <a:pt x="40" y="48"/>
                </a:lnTo>
                <a:lnTo>
                  <a:pt x="38" y="48"/>
                </a:lnTo>
                <a:lnTo>
                  <a:pt x="38" y="48"/>
                </a:lnTo>
                <a:lnTo>
                  <a:pt x="38" y="48"/>
                </a:lnTo>
                <a:lnTo>
                  <a:pt x="38" y="46"/>
                </a:lnTo>
                <a:lnTo>
                  <a:pt x="40" y="46"/>
                </a:lnTo>
                <a:lnTo>
                  <a:pt x="40" y="44"/>
                </a:lnTo>
                <a:lnTo>
                  <a:pt x="40" y="44"/>
                </a:lnTo>
                <a:lnTo>
                  <a:pt x="40" y="44"/>
                </a:lnTo>
                <a:lnTo>
                  <a:pt x="40" y="44"/>
                </a:lnTo>
                <a:lnTo>
                  <a:pt x="40" y="44"/>
                </a:lnTo>
                <a:lnTo>
                  <a:pt x="38" y="42"/>
                </a:lnTo>
                <a:lnTo>
                  <a:pt x="38" y="42"/>
                </a:lnTo>
                <a:lnTo>
                  <a:pt x="36" y="40"/>
                </a:lnTo>
                <a:lnTo>
                  <a:pt x="36" y="40"/>
                </a:lnTo>
                <a:lnTo>
                  <a:pt x="36" y="40"/>
                </a:lnTo>
                <a:lnTo>
                  <a:pt x="34" y="40"/>
                </a:lnTo>
                <a:lnTo>
                  <a:pt x="34" y="40"/>
                </a:lnTo>
                <a:lnTo>
                  <a:pt x="32" y="38"/>
                </a:lnTo>
                <a:lnTo>
                  <a:pt x="28" y="40"/>
                </a:lnTo>
                <a:lnTo>
                  <a:pt x="28" y="42"/>
                </a:lnTo>
                <a:lnTo>
                  <a:pt x="28" y="42"/>
                </a:lnTo>
                <a:lnTo>
                  <a:pt x="28" y="44"/>
                </a:lnTo>
                <a:lnTo>
                  <a:pt x="26" y="44"/>
                </a:lnTo>
                <a:lnTo>
                  <a:pt x="26" y="44"/>
                </a:lnTo>
                <a:lnTo>
                  <a:pt x="26" y="42"/>
                </a:lnTo>
                <a:lnTo>
                  <a:pt x="26" y="42"/>
                </a:lnTo>
                <a:lnTo>
                  <a:pt x="22" y="42"/>
                </a:lnTo>
                <a:lnTo>
                  <a:pt x="22" y="42"/>
                </a:lnTo>
                <a:lnTo>
                  <a:pt x="22" y="42"/>
                </a:lnTo>
                <a:lnTo>
                  <a:pt x="20" y="40"/>
                </a:lnTo>
                <a:lnTo>
                  <a:pt x="20" y="40"/>
                </a:lnTo>
                <a:lnTo>
                  <a:pt x="20" y="40"/>
                </a:lnTo>
                <a:lnTo>
                  <a:pt x="18" y="40"/>
                </a:lnTo>
                <a:lnTo>
                  <a:pt x="18" y="38"/>
                </a:lnTo>
                <a:lnTo>
                  <a:pt x="16" y="38"/>
                </a:lnTo>
                <a:lnTo>
                  <a:pt x="14" y="36"/>
                </a:lnTo>
                <a:lnTo>
                  <a:pt x="14" y="36"/>
                </a:lnTo>
                <a:lnTo>
                  <a:pt x="14" y="34"/>
                </a:lnTo>
                <a:lnTo>
                  <a:pt x="14" y="34"/>
                </a:lnTo>
                <a:lnTo>
                  <a:pt x="14" y="32"/>
                </a:lnTo>
                <a:lnTo>
                  <a:pt x="14" y="30"/>
                </a:lnTo>
                <a:lnTo>
                  <a:pt x="14" y="30"/>
                </a:lnTo>
                <a:lnTo>
                  <a:pt x="14" y="30"/>
                </a:lnTo>
                <a:lnTo>
                  <a:pt x="14" y="30"/>
                </a:lnTo>
                <a:lnTo>
                  <a:pt x="14" y="28"/>
                </a:lnTo>
                <a:lnTo>
                  <a:pt x="14" y="28"/>
                </a:lnTo>
                <a:lnTo>
                  <a:pt x="14" y="28"/>
                </a:lnTo>
                <a:lnTo>
                  <a:pt x="14" y="26"/>
                </a:lnTo>
                <a:lnTo>
                  <a:pt x="14" y="26"/>
                </a:lnTo>
                <a:lnTo>
                  <a:pt x="12" y="26"/>
                </a:lnTo>
                <a:lnTo>
                  <a:pt x="10" y="26"/>
                </a:lnTo>
                <a:lnTo>
                  <a:pt x="10" y="28"/>
                </a:lnTo>
                <a:lnTo>
                  <a:pt x="10" y="26"/>
                </a:lnTo>
                <a:lnTo>
                  <a:pt x="10" y="26"/>
                </a:lnTo>
                <a:lnTo>
                  <a:pt x="10" y="26"/>
                </a:lnTo>
                <a:lnTo>
                  <a:pt x="8" y="24"/>
                </a:lnTo>
                <a:lnTo>
                  <a:pt x="8" y="22"/>
                </a:lnTo>
                <a:lnTo>
                  <a:pt x="8" y="22"/>
                </a:lnTo>
                <a:lnTo>
                  <a:pt x="8" y="22"/>
                </a:lnTo>
                <a:lnTo>
                  <a:pt x="6" y="22"/>
                </a:lnTo>
                <a:lnTo>
                  <a:pt x="6" y="22"/>
                </a:lnTo>
                <a:lnTo>
                  <a:pt x="6" y="20"/>
                </a:lnTo>
                <a:lnTo>
                  <a:pt x="4" y="20"/>
                </a:lnTo>
                <a:lnTo>
                  <a:pt x="2" y="18"/>
                </a:lnTo>
                <a:lnTo>
                  <a:pt x="2" y="18"/>
                </a:lnTo>
                <a:lnTo>
                  <a:pt x="2" y="18"/>
                </a:lnTo>
                <a:lnTo>
                  <a:pt x="0" y="16"/>
                </a:lnTo>
                <a:lnTo>
                  <a:pt x="0" y="16"/>
                </a:lnTo>
                <a:lnTo>
                  <a:pt x="0" y="16"/>
                </a:lnTo>
                <a:lnTo>
                  <a:pt x="0" y="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9" name="Freeform 55"/>
          <p:cNvSpPr>
            <a:spLocks/>
          </p:cNvSpPr>
          <p:nvPr/>
        </p:nvSpPr>
        <p:spPr bwMode="auto">
          <a:xfrm>
            <a:off x="3070225" y="3163888"/>
            <a:ext cx="9525" cy="3175"/>
          </a:xfrm>
          <a:custGeom>
            <a:avLst/>
            <a:gdLst/>
            <a:ahLst/>
            <a:cxnLst>
              <a:cxn ang="0">
                <a:pos x="0" y="2"/>
              </a:cxn>
              <a:cxn ang="0">
                <a:pos x="2" y="2"/>
              </a:cxn>
              <a:cxn ang="0">
                <a:pos x="2" y="0"/>
              </a:cxn>
              <a:cxn ang="0">
                <a:pos x="2" y="0"/>
              </a:cxn>
              <a:cxn ang="0">
                <a:pos x="2" y="0"/>
              </a:cxn>
              <a:cxn ang="0">
                <a:pos x="2" y="0"/>
              </a:cxn>
              <a:cxn ang="0">
                <a:pos x="2" y="0"/>
              </a:cxn>
              <a:cxn ang="0">
                <a:pos x="2" y="0"/>
              </a:cxn>
              <a:cxn ang="0">
                <a:pos x="2" y="0"/>
              </a:cxn>
              <a:cxn ang="0">
                <a:pos x="2" y="0"/>
              </a:cxn>
              <a:cxn ang="0">
                <a:pos x="2" y="0"/>
              </a:cxn>
              <a:cxn ang="0">
                <a:pos x="2" y="0"/>
              </a:cxn>
              <a:cxn ang="0">
                <a:pos x="2" y="0"/>
              </a:cxn>
              <a:cxn ang="0">
                <a:pos x="2" y="0"/>
              </a:cxn>
              <a:cxn ang="0">
                <a:pos x="2"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6" y="0"/>
              </a:cxn>
              <a:cxn ang="0">
                <a:pos x="6" y="0"/>
              </a:cxn>
              <a:cxn ang="0">
                <a:pos x="6" y="0"/>
              </a:cxn>
              <a:cxn ang="0">
                <a:pos x="6" y="0"/>
              </a:cxn>
              <a:cxn ang="0">
                <a:pos x="6" y="0"/>
              </a:cxn>
              <a:cxn ang="0">
                <a:pos x="6" y="0"/>
              </a:cxn>
              <a:cxn ang="0">
                <a:pos x="6" y="0"/>
              </a:cxn>
              <a:cxn ang="0">
                <a:pos x="4" y="0"/>
              </a:cxn>
              <a:cxn ang="0">
                <a:pos x="4" y="0"/>
              </a:cxn>
              <a:cxn ang="0">
                <a:pos x="4" y="0"/>
              </a:cxn>
              <a:cxn ang="0">
                <a:pos x="4" y="0"/>
              </a:cxn>
              <a:cxn ang="0">
                <a:pos x="4" y="0"/>
              </a:cxn>
              <a:cxn ang="0">
                <a:pos x="4" y="0"/>
              </a:cxn>
              <a:cxn ang="0">
                <a:pos x="4" y="0"/>
              </a:cxn>
              <a:cxn ang="0">
                <a:pos x="2" y="0"/>
              </a:cxn>
              <a:cxn ang="0">
                <a:pos x="2" y="0"/>
              </a:cxn>
              <a:cxn ang="0">
                <a:pos x="2" y="0"/>
              </a:cxn>
              <a:cxn ang="0">
                <a:pos x="2" y="2"/>
              </a:cxn>
              <a:cxn ang="0">
                <a:pos x="2" y="2"/>
              </a:cxn>
              <a:cxn ang="0">
                <a:pos x="2" y="2"/>
              </a:cxn>
              <a:cxn ang="0">
                <a:pos x="2" y="2"/>
              </a:cxn>
              <a:cxn ang="0">
                <a:pos x="2" y="2"/>
              </a:cxn>
              <a:cxn ang="0">
                <a:pos x="2" y="2"/>
              </a:cxn>
              <a:cxn ang="0">
                <a:pos x="2" y="2"/>
              </a:cxn>
              <a:cxn ang="0">
                <a:pos x="0" y="2"/>
              </a:cxn>
            </a:cxnLst>
            <a:rect l="0" t="0" r="r" b="b"/>
            <a:pathLst>
              <a:path w="6" h="2">
                <a:moveTo>
                  <a:pt x="0" y="2"/>
                </a:moveTo>
                <a:lnTo>
                  <a:pt x="2" y="2"/>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4" y="0"/>
                </a:lnTo>
                <a:lnTo>
                  <a:pt x="4" y="0"/>
                </a:lnTo>
                <a:lnTo>
                  <a:pt x="4" y="0"/>
                </a:lnTo>
                <a:lnTo>
                  <a:pt x="4" y="0"/>
                </a:lnTo>
                <a:lnTo>
                  <a:pt x="4" y="0"/>
                </a:lnTo>
                <a:lnTo>
                  <a:pt x="4" y="0"/>
                </a:lnTo>
                <a:lnTo>
                  <a:pt x="4" y="0"/>
                </a:lnTo>
                <a:lnTo>
                  <a:pt x="4" y="0"/>
                </a:lnTo>
                <a:lnTo>
                  <a:pt x="4" y="0"/>
                </a:lnTo>
                <a:lnTo>
                  <a:pt x="4" y="0"/>
                </a:lnTo>
                <a:lnTo>
                  <a:pt x="4" y="0"/>
                </a:lnTo>
                <a:lnTo>
                  <a:pt x="6" y="0"/>
                </a:lnTo>
                <a:lnTo>
                  <a:pt x="6" y="0"/>
                </a:lnTo>
                <a:lnTo>
                  <a:pt x="6" y="0"/>
                </a:lnTo>
                <a:lnTo>
                  <a:pt x="6" y="0"/>
                </a:lnTo>
                <a:lnTo>
                  <a:pt x="6" y="0"/>
                </a:lnTo>
                <a:lnTo>
                  <a:pt x="6" y="0"/>
                </a:lnTo>
                <a:lnTo>
                  <a:pt x="6" y="0"/>
                </a:lnTo>
                <a:lnTo>
                  <a:pt x="4" y="0"/>
                </a:lnTo>
                <a:lnTo>
                  <a:pt x="4" y="0"/>
                </a:lnTo>
                <a:lnTo>
                  <a:pt x="4" y="0"/>
                </a:lnTo>
                <a:lnTo>
                  <a:pt x="4" y="0"/>
                </a:lnTo>
                <a:lnTo>
                  <a:pt x="4" y="0"/>
                </a:lnTo>
                <a:lnTo>
                  <a:pt x="4" y="0"/>
                </a:lnTo>
                <a:lnTo>
                  <a:pt x="4" y="0"/>
                </a:lnTo>
                <a:lnTo>
                  <a:pt x="2" y="0"/>
                </a:lnTo>
                <a:lnTo>
                  <a:pt x="2" y="0"/>
                </a:lnTo>
                <a:lnTo>
                  <a:pt x="2" y="0"/>
                </a:lnTo>
                <a:lnTo>
                  <a:pt x="2" y="2"/>
                </a:lnTo>
                <a:lnTo>
                  <a:pt x="2" y="2"/>
                </a:lnTo>
                <a:lnTo>
                  <a:pt x="2" y="2"/>
                </a:lnTo>
                <a:lnTo>
                  <a:pt x="2" y="2"/>
                </a:lnTo>
                <a:lnTo>
                  <a:pt x="2" y="2"/>
                </a:lnTo>
                <a:lnTo>
                  <a:pt x="2" y="2"/>
                </a:lnTo>
                <a:lnTo>
                  <a:pt x="2"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0" name="Freeform 56"/>
          <p:cNvSpPr>
            <a:spLocks noEditPoints="1"/>
          </p:cNvSpPr>
          <p:nvPr/>
        </p:nvSpPr>
        <p:spPr bwMode="auto">
          <a:xfrm>
            <a:off x="2860675" y="3309938"/>
            <a:ext cx="314325" cy="304800"/>
          </a:xfrm>
          <a:custGeom>
            <a:avLst/>
            <a:gdLst/>
            <a:ahLst/>
            <a:cxnLst>
              <a:cxn ang="0">
                <a:pos x="178" y="58"/>
              </a:cxn>
              <a:cxn ang="0">
                <a:pos x="178" y="60"/>
              </a:cxn>
              <a:cxn ang="0">
                <a:pos x="182" y="54"/>
              </a:cxn>
              <a:cxn ang="0">
                <a:pos x="180" y="56"/>
              </a:cxn>
              <a:cxn ang="0">
                <a:pos x="22" y="14"/>
              </a:cxn>
              <a:cxn ang="0">
                <a:pos x="24" y="32"/>
              </a:cxn>
              <a:cxn ang="0">
                <a:pos x="24" y="52"/>
              </a:cxn>
              <a:cxn ang="0">
                <a:pos x="34" y="44"/>
              </a:cxn>
              <a:cxn ang="0">
                <a:pos x="30" y="20"/>
              </a:cxn>
              <a:cxn ang="0">
                <a:pos x="44" y="16"/>
              </a:cxn>
              <a:cxn ang="0">
                <a:pos x="52" y="10"/>
              </a:cxn>
              <a:cxn ang="0">
                <a:pos x="54" y="6"/>
              </a:cxn>
              <a:cxn ang="0">
                <a:pos x="62" y="12"/>
              </a:cxn>
              <a:cxn ang="0">
                <a:pos x="76" y="28"/>
              </a:cxn>
              <a:cxn ang="0">
                <a:pos x="102" y="26"/>
              </a:cxn>
              <a:cxn ang="0">
                <a:pos x="116" y="34"/>
              </a:cxn>
              <a:cxn ang="0">
                <a:pos x="136" y="30"/>
              </a:cxn>
              <a:cxn ang="0">
                <a:pos x="140" y="26"/>
              </a:cxn>
              <a:cxn ang="0">
                <a:pos x="160" y="24"/>
              </a:cxn>
              <a:cxn ang="0">
                <a:pos x="162" y="28"/>
              </a:cxn>
              <a:cxn ang="0">
                <a:pos x="154" y="30"/>
              </a:cxn>
              <a:cxn ang="0">
                <a:pos x="158" y="36"/>
              </a:cxn>
              <a:cxn ang="0">
                <a:pos x="158" y="36"/>
              </a:cxn>
              <a:cxn ang="0">
                <a:pos x="162" y="38"/>
              </a:cxn>
              <a:cxn ang="0">
                <a:pos x="164" y="36"/>
              </a:cxn>
              <a:cxn ang="0">
                <a:pos x="172" y="40"/>
              </a:cxn>
              <a:cxn ang="0">
                <a:pos x="182" y="46"/>
              </a:cxn>
              <a:cxn ang="0">
                <a:pos x="178" y="54"/>
              </a:cxn>
              <a:cxn ang="0">
                <a:pos x="178" y="62"/>
              </a:cxn>
              <a:cxn ang="0">
                <a:pos x="194" y="62"/>
              </a:cxn>
              <a:cxn ang="0">
                <a:pos x="190" y="72"/>
              </a:cxn>
              <a:cxn ang="0">
                <a:pos x="186" y="84"/>
              </a:cxn>
              <a:cxn ang="0">
                <a:pos x="182" y="90"/>
              </a:cxn>
              <a:cxn ang="0">
                <a:pos x="176" y="110"/>
              </a:cxn>
              <a:cxn ang="0">
                <a:pos x="180" y="126"/>
              </a:cxn>
              <a:cxn ang="0">
                <a:pos x="166" y="134"/>
              </a:cxn>
              <a:cxn ang="0">
                <a:pos x="152" y="136"/>
              </a:cxn>
              <a:cxn ang="0">
                <a:pos x="144" y="138"/>
              </a:cxn>
              <a:cxn ang="0">
                <a:pos x="134" y="138"/>
              </a:cxn>
              <a:cxn ang="0">
                <a:pos x="124" y="132"/>
              </a:cxn>
              <a:cxn ang="0">
                <a:pos x="130" y="144"/>
              </a:cxn>
              <a:cxn ang="0">
                <a:pos x="136" y="162"/>
              </a:cxn>
              <a:cxn ang="0">
                <a:pos x="132" y="174"/>
              </a:cxn>
              <a:cxn ang="0">
                <a:pos x="116" y="184"/>
              </a:cxn>
              <a:cxn ang="0">
                <a:pos x="110" y="192"/>
              </a:cxn>
              <a:cxn ang="0">
                <a:pos x="104" y="190"/>
              </a:cxn>
              <a:cxn ang="0">
                <a:pos x="86" y="166"/>
              </a:cxn>
              <a:cxn ang="0">
                <a:pos x="84" y="148"/>
              </a:cxn>
              <a:cxn ang="0">
                <a:pos x="80" y="136"/>
              </a:cxn>
              <a:cxn ang="0">
                <a:pos x="80" y="112"/>
              </a:cxn>
              <a:cxn ang="0">
                <a:pos x="84" y="100"/>
              </a:cxn>
              <a:cxn ang="0">
                <a:pos x="72" y="100"/>
              </a:cxn>
              <a:cxn ang="0">
                <a:pos x="58" y="102"/>
              </a:cxn>
              <a:cxn ang="0">
                <a:pos x="36" y="86"/>
              </a:cxn>
              <a:cxn ang="0">
                <a:pos x="20" y="88"/>
              </a:cxn>
              <a:cxn ang="0">
                <a:pos x="12" y="72"/>
              </a:cxn>
              <a:cxn ang="0">
                <a:pos x="2" y="50"/>
              </a:cxn>
              <a:cxn ang="0">
                <a:pos x="10" y="24"/>
              </a:cxn>
              <a:cxn ang="0">
                <a:pos x="178" y="62"/>
              </a:cxn>
              <a:cxn ang="0">
                <a:pos x="176" y="62"/>
              </a:cxn>
              <a:cxn ang="0">
                <a:pos x="176" y="62"/>
              </a:cxn>
              <a:cxn ang="0">
                <a:pos x="136" y="18"/>
              </a:cxn>
              <a:cxn ang="0">
                <a:pos x="118" y="22"/>
              </a:cxn>
            </a:cxnLst>
            <a:rect l="0" t="0" r="r" b="b"/>
            <a:pathLst>
              <a:path w="198" h="192">
                <a:moveTo>
                  <a:pt x="182" y="60"/>
                </a:moveTo>
                <a:lnTo>
                  <a:pt x="182" y="60"/>
                </a:lnTo>
                <a:lnTo>
                  <a:pt x="182" y="60"/>
                </a:lnTo>
                <a:lnTo>
                  <a:pt x="180" y="60"/>
                </a:lnTo>
                <a:lnTo>
                  <a:pt x="180" y="60"/>
                </a:lnTo>
                <a:lnTo>
                  <a:pt x="182" y="58"/>
                </a:lnTo>
                <a:lnTo>
                  <a:pt x="182" y="58"/>
                </a:lnTo>
                <a:lnTo>
                  <a:pt x="184" y="58"/>
                </a:lnTo>
                <a:lnTo>
                  <a:pt x="182" y="58"/>
                </a:lnTo>
                <a:lnTo>
                  <a:pt x="182" y="60"/>
                </a:lnTo>
                <a:lnTo>
                  <a:pt x="182" y="60"/>
                </a:lnTo>
                <a:close/>
                <a:moveTo>
                  <a:pt x="180" y="58"/>
                </a:moveTo>
                <a:lnTo>
                  <a:pt x="180" y="58"/>
                </a:lnTo>
                <a:lnTo>
                  <a:pt x="180" y="58"/>
                </a:lnTo>
                <a:lnTo>
                  <a:pt x="180" y="58"/>
                </a:lnTo>
                <a:lnTo>
                  <a:pt x="178" y="58"/>
                </a:lnTo>
                <a:lnTo>
                  <a:pt x="178" y="58"/>
                </a:lnTo>
                <a:lnTo>
                  <a:pt x="178" y="58"/>
                </a:lnTo>
                <a:lnTo>
                  <a:pt x="178" y="58"/>
                </a:lnTo>
                <a:lnTo>
                  <a:pt x="178" y="58"/>
                </a:lnTo>
                <a:lnTo>
                  <a:pt x="178" y="58"/>
                </a:lnTo>
                <a:lnTo>
                  <a:pt x="178" y="58"/>
                </a:lnTo>
                <a:lnTo>
                  <a:pt x="178" y="58"/>
                </a:lnTo>
                <a:lnTo>
                  <a:pt x="178" y="58"/>
                </a:lnTo>
                <a:lnTo>
                  <a:pt x="180" y="56"/>
                </a:lnTo>
                <a:lnTo>
                  <a:pt x="180" y="56"/>
                </a:lnTo>
                <a:lnTo>
                  <a:pt x="180" y="56"/>
                </a:lnTo>
                <a:lnTo>
                  <a:pt x="182" y="56"/>
                </a:lnTo>
                <a:lnTo>
                  <a:pt x="182" y="56"/>
                </a:lnTo>
                <a:lnTo>
                  <a:pt x="182" y="58"/>
                </a:lnTo>
                <a:lnTo>
                  <a:pt x="180" y="58"/>
                </a:lnTo>
                <a:lnTo>
                  <a:pt x="180" y="58"/>
                </a:lnTo>
                <a:close/>
                <a:moveTo>
                  <a:pt x="180" y="60"/>
                </a:moveTo>
                <a:lnTo>
                  <a:pt x="180" y="60"/>
                </a:lnTo>
                <a:lnTo>
                  <a:pt x="180" y="60"/>
                </a:lnTo>
                <a:lnTo>
                  <a:pt x="178" y="60"/>
                </a:lnTo>
                <a:lnTo>
                  <a:pt x="178" y="60"/>
                </a:lnTo>
                <a:lnTo>
                  <a:pt x="178" y="60"/>
                </a:lnTo>
                <a:lnTo>
                  <a:pt x="178" y="58"/>
                </a:lnTo>
                <a:lnTo>
                  <a:pt x="178" y="58"/>
                </a:lnTo>
                <a:lnTo>
                  <a:pt x="180" y="58"/>
                </a:lnTo>
                <a:lnTo>
                  <a:pt x="182" y="58"/>
                </a:lnTo>
                <a:lnTo>
                  <a:pt x="180" y="58"/>
                </a:lnTo>
                <a:lnTo>
                  <a:pt x="180" y="60"/>
                </a:lnTo>
                <a:lnTo>
                  <a:pt x="180" y="60"/>
                </a:lnTo>
                <a:lnTo>
                  <a:pt x="180" y="60"/>
                </a:lnTo>
                <a:close/>
                <a:moveTo>
                  <a:pt x="180" y="56"/>
                </a:moveTo>
                <a:lnTo>
                  <a:pt x="180" y="56"/>
                </a:lnTo>
                <a:lnTo>
                  <a:pt x="182" y="54"/>
                </a:lnTo>
                <a:lnTo>
                  <a:pt x="182" y="54"/>
                </a:lnTo>
                <a:lnTo>
                  <a:pt x="182" y="54"/>
                </a:lnTo>
                <a:lnTo>
                  <a:pt x="182" y="54"/>
                </a:lnTo>
                <a:lnTo>
                  <a:pt x="182" y="54"/>
                </a:lnTo>
                <a:lnTo>
                  <a:pt x="182" y="54"/>
                </a:lnTo>
                <a:lnTo>
                  <a:pt x="182" y="54"/>
                </a:lnTo>
                <a:lnTo>
                  <a:pt x="182" y="54"/>
                </a:lnTo>
                <a:lnTo>
                  <a:pt x="182" y="54"/>
                </a:lnTo>
                <a:lnTo>
                  <a:pt x="182" y="56"/>
                </a:lnTo>
                <a:lnTo>
                  <a:pt x="182" y="56"/>
                </a:lnTo>
                <a:lnTo>
                  <a:pt x="182" y="56"/>
                </a:lnTo>
                <a:lnTo>
                  <a:pt x="182" y="56"/>
                </a:lnTo>
                <a:lnTo>
                  <a:pt x="180" y="56"/>
                </a:lnTo>
                <a:close/>
                <a:moveTo>
                  <a:pt x="180" y="56"/>
                </a:moveTo>
                <a:lnTo>
                  <a:pt x="178" y="56"/>
                </a:lnTo>
                <a:lnTo>
                  <a:pt x="180" y="54"/>
                </a:lnTo>
                <a:lnTo>
                  <a:pt x="182" y="52"/>
                </a:lnTo>
                <a:lnTo>
                  <a:pt x="182" y="52"/>
                </a:lnTo>
                <a:lnTo>
                  <a:pt x="182" y="52"/>
                </a:lnTo>
                <a:lnTo>
                  <a:pt x="182" y="52"/>
                </a:lnTo>
                <a:lnTo>
                  <a:pt x="182" y="54"/>
                </a:lnTo>
                <a:lnTo>
                  <a:pt x="182" y="54"/>
                </a:lnTo>
                <a:lnTo>
                  <a:pt x="182" y="54"/>
                </a:lnTo>
                <a:lnTo>
                  <a:pt x="180" y="54"/>
                </a:lnTo>
                <a:lnTo>
                  <a:pt x="180" y="54"/>
                </a:lnTo>
                <a:lnTo>
                  <a:pt x="180" y="54"/>
                </a:lnTo>
                <a:lnTo>
                  <a:pt x="180" y="56"/>
                </a:lnTo>
                <a:lnTo>
                  <a:pt x="180" y="56"/>
                </a:lnTo>
                <a:close/>
                <a:moveTo>
                  <a:pt x="32" y="6"/>
                </a:moveTo>
                <a:lnTo>
                  <a:pt x="32" y="8"/>
                </a:lnTo>
                <a:lnTo>
                  <a:pt x="32" y="8"/>
                </a:lnTo>
                <a:lnTo>
                  <a:pt x="30" y="8"/>
                </a:lnTo>
                <a:lnTo>
                  <a:pt x="30" y="8"/>
                </a:lnTo>
                <a:lnTo>
                  <a:pt x="30" y="8"/>
                </a:lnTo>
                <a:lnTo>
                  <a:pt x="28" y="8"/>
                </a:lnTo>
                <a:lnTo>
                  <a:pt x="28" y="8"/>
                </a:lnTo>
                <a:lnTo>
                  <a:pt x="26" y="10"/>
                </a:lnTo>
                <a:lnTo>
                  <a:pt x="26" y="10"/>
                </a:lnTo>
                <a:lnTo>
                  <a:pt x="24" y="10"/>
                </a:lnTo>
                <a:lnTo>
                  <a:pt x="22" y="10"/>
                </a:lnTo>
                <a:lnTo>
                  <a:pt x="22" y="12"/>
                </a:lnTo>
                <a:lnTo>
                  <a:pt x="22" y="12"/>
                </a:lnTo>
                <a:lnTo>
                  <a:pt x="22" y="12"/>
                </a:lnTo>
                <a:lnTo>
                  <a:pt x="22" y="14"/>
                </a:lnTo>
                <a:lnTo>
                  <a:pt x="22" y="14"/>
                </a:lnTo>
                <a:lnTo>
                  <a:pt x="22" y="14"/>
                </a:lnTo>
                <a:lnTo>
                  <a:pt x="22" y="16"/>
                </a:lnTo>
                <a:lnTo>
                  <a:pt x="24" y="16"/>
                </a:lnTo>
                <a:lnTo>
                  <a:pt x="24" y="18"/>
                </a:lnTo>
                <a:lnTo>
                  <a:pt x="24" y="18"/>
                </a:lnTo>
                <a:lnTo>
                  <a:pt x="26" y="20"/>
                </a:lnTo>
                <a:lnTo>
                  <a:pt x="24" y="20"/>
                </a:lnTo>
                <a:lnTo>
                  <a:pt x="26" y="24"/>
                </a:lnTo>
                <a:lnTo>
                  <a:pt x="26" y="24"/>
                </a:lnTo>
                <a:lnTo>
                  <a:pt x="26" y="24"/>
                </a:lnTo>
                <a:lnTo>
                  <a:pt x="26" y="24"/>
                </a:lnTo>
                <a:lnTo>
                  <a:pt x="28" y="26"/>
                </a:lnTo>
                <a:lnTo>
                  <a:pt x="28" y="26"/>
                </a:lnTo>
                <a:lnTo>
                  <a:pt x="26" y="30"/>
                </a:lnTo>
                <a:lnTo>
                  <a:pt x="26" y="30"/>
                </a:lnTo>
                <a:lnTo>
                  <a:pt x="26" y="30"/>
                </a:lnTo>
                <a:lnTo>
                  <a:pt x="24" y="30"/>
                </a:lnTo>
                <a:lnTo>
                  <a:pt x="24" y="32"/>
                </a:lnTo>
                <a:lnTo>
                  <a:pt x="24" y="32"/>
                </a:lnTo>
                <a:lnTo>
                  <a:pt x="24" y="32"/>
                </a:lnTo>
                <a:lnTo>
                  <a:pt x="22" y="34"/>
                </a:lnTo>
                <a:lnTo>
                  <a:pt x="22" y="34"/>
                </a:lnTo>
                <a:lnTo>
                  <a:pt x="18" y="40"/>
                </a:lnTo>
                <a:lnTo>
                  <a:pt x="18" y="42"/>
                </a:lnTo>
                <a:lnTo>
                  <a:pt x="20" y="42"/>
                </a:lnTo>
                <a:lnTo>
                  <a:pt x="20" y="42"/>
                </a:lnTo>
                <a:lnTo>
                  <a:pt x="20" y="44"/>
                </a:lnTo>
                <a:lnTo>
                  <a:pt x="20" y="44"/>
                </a:lnTo>
                <a:lnTo>
                  <a:pt x="20" y="44"/>
                </a:lnTo>
                <a:lnTo>
                  <a:pt x="22" y="46"/>
                </a:lnTo>
                <a:lnTo>
                  <a:pt x="24" y="48"/>
                </a:lnTo>
                <a:lnTo>
                  <a:pt x="24" y="48"/>
                </a:lnTo>
                <a:lnTo>
                  <a:pt x="24" y="48"/>
                </a:lnTo>
                <a:lnTo>
                  <a:pt x="24" y="50"/>
                </a:lnTo>
                <a:lnTo>
                  <a:pt x="24" y="52"/>
                </a:lnTo>
                <a:lnTo>
                  <a:pt x="24" y="52"/>
                </a:lnTo>
                <a:lnTo>
                  <a:pt x="24" y="52"/>
                </a:lnTo>
                <a:lnTo>
                  <a:pt x="24" y="52"/>
                </a:lnTo>
                <a:lnTo>
                  <a:pt x="24" y="52"/>
                </a:lnTo>
                <a:lnTo>
                  <a:pt x="26" y="52"/>
                </a:lnTo>
                <a:lnTo>
                  <a:pt x="26" y="52"/>
                </a:lnTo>
                <a:lnTo>
                  <a:pt x="26" y="52"/>
                </a:lnTo>
                <a:lnTo>
                  <a:pt x="30" y="52"/>
                </a:lnTo>
                <a:lnTo>
                  <a:pt x="30" y="52"/>
                </a:lnTo>
                <a:lnTo>
                  <a:pt x="30" y="52"/>
                </a:lnTo>
                <a:lnTo>
                  <a:pt x="30" y="50"/>
                </a:lnTo>
                <a:lnTo>
                  <a:pt x="32" y="50"/>
                </a:lnTo>
                <a:lnTo>
                  <a:pt x="32" y="50"/>
                </a:lnTo>
                <a:lnTo>
                  <a:pt x="32" y="50"/>
                </a:lnTo>
                <a:lnTo>
                  <a:pt x="32" y="48"/>
                </a:lnTo>
                <a:lnTo>
                  <a:pt x="32" y="48"/>
                </a:lnTo>
                <a:lnTo>
                  <a:pt x="34" y="48"/>
                </a:lnTo>
                <a:lnTo>
                  <a:pt x="34" y="48"/>
                </a:lnTo>
                <a:lnTo>
                  <a:pt x="34" y="48"/>
                </a:lnTo>
                <a:lnTo>
                  <a:pt x="34" y="48"/>
                </a:lnTo>
                <a:lnTo>
                  <a:pt x="34" y="44"/>
                </a:lnTo>
                <a:lnTo>
                  <a:pt x="34" y="44"/>
                </a:lnTo>
                <a:lnTo>
                  <a:pt x="34" y="44"/>
                </a:lnTo>
                <a:lnTo>
                  <a:pt x="34" y="42"/>
                </a:lnTo>
                <a:lnTo>
                  <a:pt x="34" y="40"/>
                </a:lnTo>
                <a:lnTo>
                  <a:pt x="34" y="38"/>
                </a:lnTo>
                <a:lnTo>
                  <a:pt x="32" y="38"/>
                </a:lnTo>
                <a:lnTo>
                  <a:pt x="32" y="34"/>
                </a:lnTo>
                <a:lnTo>
                  <a:pt x="30" y="34"/>
                </a:lnTo>
                <a:lnTo>
                  <a:pt x="30" y="34"/>
                </a:lnTo>
                <a:lnTo>
                  <a:pt x="30" y="32"/>
                </a:lnTo>
                <a:lnTo>
                  <a:pt x="28" y="30"/>
                </a:lnTo>
                <a:lnTo>
                  <a:pt x="28" y="30"/>
                </a:lnTo>
                <a:lnTo>
                  <a:pt x="28" y="28"/>
                </a:lnTo>
                <a:lnTo>
                  <a:pt x="28" y="28"/>
                </a:lnTo>
                <a:lnTo>
                  <a:pt x="28" y="24"/>
                </a:lnTo>
                <a:lnTo>
                  <a:pt x="30" y="24"/>
                </a:lnTo>
                <a:lnTo>
                  <a:pt x="30" y="22"/>
                </a:lnTo>
                <a:lnTo>
                  <a:pt x="28" y="22"/>
                </a:lnTo>
                <a:lnTo>
                  <a:pt x="30" y="20"/>
                </a:lnTo>
                <a:lnTo>
                  <a:pt x="30" y="20"/>
                </a:lnTo>
                <a:lnTo>
                  <a:pt x="30" y="20"/>
                </a:lnTo>
                <a:lnTo>
                  <a:pt x="30" y="20"/>
                </a:lnTo>
                <a:lnTo>
                  <a:pt x="32" y="20"/>
                </a:lnTo>
                <a:lnTo>
                  <a:pt x="32" y="20"/>
                </a:lnTo>
                <a:lnTo>
                  <a:pt x="34" y="20"/>
                </a:lnTo>
                <a:lnTo>
                  <a:pt x="34" y="20"/>
                </a:lnTo>
                <a:lnTo>
                  <a:pt x="36" y="18"/>
                </a:lnTo>
                <a:lnTo>
                  <a:pt x="36" y="18"/>
                </a:lnTo>
                <a:lnTo>
                  <a:pt x="36" y="18"/>
                </a:lnTo>
                <a:lnTo>
                  <a:pt x="36" y="18"/>
                </a:lnTo>
                <a:lnTo>
                  <a:pt x="38" y="18"/>
                </a:lnTo>
                <a:lnTo>
                  <a:pt x="38" y="18"/>
                </a:lnTo>
                <a:lnTo>
                  <a:pt x="38" y="16"/>
                </a:lnTo>
                <a:lnTo>
                  <a:pt x="40" y="16"/>
                </a:lnTo>
                <a:lnTo>
                  <a:pt x="42" y="16"/>
                </a:lnTo>
                <a:lnTo>
                  <a:pt x="42" y="16"/>
                </a:lnTo>
                <a:lnTo>
                  <a:pt x="42" y="16"/>
                </a:lnTo>
                <a:lnTo>
                  <a:pt x="44" y="16"/>
                </a:lnTo>
                <a:lnTo>
                  <a:pt x="44" y="16"/>
                </a:lnTo>
                <a:lnTo>
                  <a:pt x="44" y="16"/>
                </a:lnTo>
                <a:lnTo>
                  <a:pt x="44" y="16"/>
                </a:lnTo>
                <a:lnTo>
                  <a:pt x="46" y="14"/>
                </a:lnTo>
                <a:lnTo>
                  <a:pt x="48" y="14"/>
                </a:lnTo>
                <a:lnTo>
                  <a:pt x="48" y="14"/>
                </a:lnTo>
                <a:lnTo>
                  <a:pt x="50" y="14"/>
                </a:lnTo>
                <a:lnTo>
                  <a:pt x="50" y="14"/>
                </a:lnTo>
                <a:lnTo>
                  <a:pt x="50" y="12"/>
                </a:lnTo>
                <a:lnTo>
                  <a:pt x="50" y="12"/>
                </a:lnTo>
                <a:lnTo>
                  <a:pt x="52" y="12"/>
                </a:lnTo>
                <a:lnTo>
                  <a:pt x="52" y="14"/>
                </a:lnTo>
                <a:lnTo>
                  <a:pt x="52" y="14"/>
                </a:lnTo>
                <a:lnTo>
                  <a:pt x="54" y="14"/>
                </a:lnTo>
                <a:lnTo>
                  <a:pt x="54" y="14"/>
                </a:lnTo>
                <a:lnTo>
                  <a:pt x="54" y="12"/>
                </a:lnTo>
                <a:lnTo>
                  <a:pt x="54" y="10"/>
                </a:lnTo>
                <a:lnTo>
                  <a:pt x="54" y="10"/>
                </a:lnTo>
                <a:lnTo>
                  <a:pt x="54" y="8"/>
                </a:lnTo>
                <a:lnTo>
                  <a:pt x="54" y="8"/>
                </a:lnTo>
                <a:lnTo>
                  <a:pt x="52" y="10"/>
                </a:lnTo>
                <a:lnTo>
                  <a:pt x="48" y="10"/>
                </a:lnTo>
                <a:lnTo>
                  <a:pt x="48" y="10"/>
                </a:lnTo>
                <a:lnTo>
                  <a:pt x="48" y="10"/>
                </a:lnTo>
                <a:lnTo>
                  <a:pt x="48" y="10"/>
                </a:lnTo>
                <a:lnTo>
                  <a:pt x="48" y="8"/>
                </a:lnTo>
                <a:lnTo>
                  <a:pt x="48" y="6"/>
                </a:lnTo>
                <a:lnTo>
                  <a:pt x="48" y="6"/>
                </a:lnTo>
                <a:lnTo>
                  <a:pt x="48" y="6"/>
                </a:lnTo>
                <a:lnTo>
                  <a:pt x="48" y="4"/>
                </a:lnTo>
                <a:lnTo>
                  <a:pt x="48" y="2"/>
                </a:lnTo>
                <a:lnTo>
                  <a:pt x="48" y="2"/>
                </a:lnTo>
                <a:lnTo>
                  <a:pt x="50" y="0"/>
                </a:lnTo>
                <a:lnTo>
                  <a:pt x="52" y="0"/>
                </a:lnTo>
                <a:lnTo>
                  <a:pt x="52" y="0"/>
                </a:lnTo>
                <a:lnTo>
                  <a:pt x="52" y="2"/>
                </a:lnTo>
                <a:lnTo>
                  <a:pt x="54" y="2"/>
                </a:lnTo>
                <a:lnTo>
                  <a:pt x="54" y="4"/>
                </a:lnTo>
                <a:lnTo>
                  <a:pt x="54" y="4"/>
                </a:lnTo>
                <a:lnTo>
                  <a:pt x="54" y="6"/>
                </a:lnTo>
                <a:lnTo>
                  <a:pt x="54" y="6"/>
                </a:lnTo>
                <a:lnTo>
                  <a:pt x="54" y="6"/>
                </a:lnTo>
                <a:lnTo>
                  <a:pt x="54" y="8"/>
                </a:lnTo>
                <a:lnTo>
                  <a:pt x="54" y="8"/>
                </a:lnTo>
                <a:lnTo>
                  <a:pt x="54" y="10"/>
                </a:lnTo>
                <a:lnTo>
                  <a:pt x="56" y="10"/>
                </a:lnTo>
                <a:lnTo>
                  <a:pt x="56" y="12"/>
                </a:lnTo>
                <a:lnTo>
                  <a:pt x="56" y="12"/>
                </a:lnTo>
                <a:lnTo>
                  <a:pt x="56" y="12"/>
                </a:lnTo>
                <a:lnTo>
                  <a:pt x="56" y="12"/>
                </a:lnTo>
                <a:lnTo>
                  <a:pt x="58" y="12"/>
                </a:lnTo>
                <a:lnTo>
                  <a:pt x="58" y="12"/>
                </a:lnTo>
                <a:lnTo>
                  <a:pt x="58" y="12"/>
                </a:lnTo>
                <a:lnTo>
                  <a:pt x="58" y="12"/>
                </a:lnTo>
                <a:lnTo>
                  <a:pt x="60" y="12"/>
                </a:lnTo>
                <a:lnTo>
                  <a:pt x="60" y="12"/>
                </a:lnTo>
                <a:lnTo>
                  <a:pt x="60" y="12"/>
                </a:lnTo>
                <a:lnTo>
                  <a:pt x="60" y="12"/>
                </a:lnTo>
                <a:lnTo>
                  <a:pt x="62" y="12"/>
                </a:lnTo>
                <a:lnTo>
                  <a:pt x="64" y="12"/>
                </a:lnTo>
                <a:lnTo>
                  <a:pt x="66" y="12"/>
                </a:lnTo>
                <a:lnTo>
                  <a:pt x="68" y="12"/>
                </a:lnTo>
                <a:lnTo>
                  <a:pt x="70" y="14"/>
                </a:lnTo>
                <a:lnTo>
                  <a:pt x="72" y="16"/>
                </a:lnTo>
                <a:lnTo>
                  <a:pt x="72" y="16"/>
                </a:lnTo>
                <a:lnTo>
                  <a:pt x="72" y="16"/>
                </a:lnTo>
                <a:lnTo>
                  <a:pt x="74" y="18"/>
                </a:lnTo>
                <a:lnTo>
                  <a:pt x="74" y="18"/>
                </a:lnTo>
                <a:lnTo>
                  <a:pt x="74" y="20"/>
                </a:lnTo>
                <a:lnTo>
                  <a:pt x="76" y="22"/>
                </a:lnTo>
                <a:lnTo>
                  <a:pt x="76" y="22"/>
                </a:lnTo>
                <a:lnTo>
                  <a:pt x="76" y="22"/>
                </a:lnTo>
                <a:lnTo>
                  <a:pt x="74" y="22"/>
                </a:lnTo>
                <a:lnTo>
                  <a:pt x="74" y="24"/>
                </a:lnTo>
                <a:lnTo>
                  <a:pt x="74" y="24"/>
                </a:lnTo>
                <a:lnTo>
                  <a:pt x="76" y="26"/>
                </a:lnTo>
                <a:lnTo>
                  <a:pt x="76" y="28"/>
                </a:lnTo>
                <a:lnTo>
                  <a:pt x="76" y="28"/>
                </a:lnTo>
                <a:lnTo>
                  <a:pt x="76" y="28"/>
                </a:lnTo>
                <a:lnTo>
                  <a:pt x="78" y="28"/>
                </a:lnTo>
                <a:lnTo>
                  <a:pt x="78" y="28"/>
                </a:lnTo>
                <a:lnTo>
                  <a:pt x="80" y="28"/>
                </a:lnTo>
                <a:lnTo>
                  <a:pt x="80" y="30"/>
                </a:lnTo>
                <a:lnTo>
                  <a:pt x="82" y="30"/>
                </a:lnTo>
                <a:lnTo>
                  <a:pt x="82" y="28"/>
                </a:lnTo>
                <a:lnTo>
                  <a:pt x="82" y="28"/>
                </a:lnTo>
                <a:lnTo>
                  <a:pt x="86" y="28"/>
                </a:lnTo>
                <a:lnTo>
                  <a:pt x="88" y="28"/>
                </a:lnTo>
                <a:lnTo>
                  <a:pt x="88" y="28"/>
                </a:lnTo>
                <a:lnTo>
                  <a:pt x="88" y="28"/>
                </a:lnTo>
                <a:lnTo>
                  <a:pt x="90" y="28"/>
                </a:lnTo>
                <a:lnTo>
                  <a:pt x="92" y="28"/>
                </a:lnTo>
                <a:lnTo>
                  <a:pt x="94" y="26"/>
                </a:lnTo>
                <a:lnTo>
                  <a:pt x="102" y="26"/>
                </a:lnTo>
                <a:lnTo>
                  <a:pt x="102" y="26"/>
                </a:lnTo>
                <a:lnTo>
                  <a:pt x="102" y="26"/>
                </a:lnTo>
                <a:lnTo>
                  <a:pt x="102" y="26"/>
                </a:lnTo>
                <a:lnTo>
                  <a:pt x="104" y="26"/>
                </a:lnTo>
                <a:lnTo>
                  <a:pt x="104" y="26"/>
                </a:lnTo>
                <a:lnTo>
                  <a:pt x="104" y="26"/>
                </a:lnTo>
                <a:lnTo>
                  <a:pt x="104" y="26"/>
                </a:lnTo>
                <a:lnTo>
                  <a:pt x="106" y="26"/>
                </a:lnTo>
                <a:lnTo>
                  <a:pt x="106" y="26"/>
                </a:lnTo>
                <a:lnTo>
                  <a:pt x="108" y="28"/>
                </a:lnTo>
                <a:lnTo>
                  <a:pt x="106" y="28"/>
                </a:lnTo>
                <a:lnTo>
                  <a:pt x="106" y="28"/>
                </a:lnTo>
                <a:lnTo>
                  <a:pt x="106" y="30"/>
                </a:lnTo>
                <a:lnTo>
                  <a:pt x="108" y="30"/>
                </a:lnTo>
                <a:lnTo>
                  <a:pt x="108" y="32"/>
                </a:lnTo>
                <a:lnTo>
                  <a:pt x="110" y="32"/>
                </a:lnTo>
                <a:lnTo>
                  <a:pt x="110" y="34"/>
                </a:lnTo>
                <a:lnTo>
                  <a:pt x="112" y="34"/>
                </a:lnTo>
                <a:lnTo>
                  <a:pt x="112" y="34"/>
                </a:lnTo>
                <a:lnTo>
                  <a:pt x="112" y="34"/>
                </a:lnTo>
                <a:lnTo>
                  <a:pt x="114" y="34"/>
                </a:lnTo>
                <a:lnTo>
                  <a:pt x="116" y="34"/>
                </a:lnTo>
                <a:lnTo>
                  <a:pt x="118" y="36"/>
                </a:lnTo>
                <a:lnTo>
                  <a:pt x="122" y="36"/>
                </a:lnTo>
                <a:lnTo>
                  <a:pt x="126" y="36"/>
                </a:lnTo>
                <a:lnTo>
                  <a:pt x="126" y="36"/>
                </a:lnTo>
                <a:lnTo>
                  <a:pt x="126" y="36"/>
                </a:lnTo>
                <a:lnTo>
                  <a:pt x="126" y="36"/>
                </a:lnTo>
                <a:lnTo>
                  <a:pt x="126" y="34"/>
                </a:lnTo>
                <a:lnTo>
                  <a:pt x="128" y="32"/>
                </a:lnTo>
                <a:lnTo>
                  <a:pt x="128" y="32"/>
                </a:lnTo>
                <a:lnTo>
                  <a:pt x="130" y="32"/>
                </a:lnTo>
                <a:lnTo>
                  <a:pt x="130" y="34"/>
                </a:lnTo>
                <a:lnTo>
                  <a:pt x="132" y="32"/>
                </a:lnTo>
                <a:lnTo>
                  <a:pt x="132" y="32"/>
                </a:lnTo>
                <a:lnTo>
                  <a:pt x="132" y="30"/>
                </a:lnTo>
                <a:lnTo>
                  <a:pt x="132" y="30"/>
                </a:lnTo>
                <a:lnTo>
                  <a:pt x="134" y="30"/>
                </a:lnTo>
                <a:lnTo>
                  <a:pt x="136" y="30"/>
                </a:lnTo>
                <a:lnTo>
                  <a:pt x="136" y="30"/>
                </a:lnTo>
                <a:lnTo>
                  <a:pt x="136" y="30"/>
                </a:lnTo>
                <a:lnTo>
                  <a:pt x="140" y="30"/>
                </a:lnTo>
                <a:lnTo>
                  <a:pt x="140" y="30"/>
                </a:lnTo>
                <a:lnTo>
                  <a:pt x="140" y="30"/>
                </a:lnTo>
                <a:lnTo>
                  <a:pt x="142" y="30"/>
                </a:lnTo>
                <a:lnTo>
                  <a:pt x="142" y="28"/>
                </a:lnTo>
                <a:lnTo>
                  <a:pt x="140" y="28"/>
                </a:lnTo>
                <a:lnTo>
                  <a:pt x="140" y="28"/>
                </a:lnTo>
                <a:lnTo>
                  <a:pt x="138" y="28"/>
                </a:lnTo>
                <a:lnTo>
                  <a:pt x="136" y="28"/>
                </a:lnTo>
                <a:lnTo>
                  <a:pt x="134" y="28"/>
                </a:lnTo>
                <a:lnTo>
                  <a:pt x="134" y="28"/>
                </a:lnTo>
                <a:lnTo>
                  <a:pt x="134" y="28"/>
                </a:lnTo>
                <a:lnTo>
                  <a:pt x="134" y="28"/>
                </a:lnTo>
                <a:lnTo>
                  <a:pt x="134" y="26"/>
                </a:lnTo>
                <a:lnTo>
                  <a:pt x="134" y="26"/>
                </a:lnTo>
                <a:lnTo>
                  <a:pt x="134" y="26"/>
                </a:lnTo>
                <a:lnTo>
                  <a:pt x="136" y="26"/>
                </a:lnTo>
                <a:lnTo>
                  <a:pt x="138" y="26"/>
                </a:lnTo>
                <a:lnTo>
                  <a:pt x="140" y="26"/>
                </a:lnTo>
                <a:lnTo>
                  <a:pt x="142" y="26"/>
                </a:lnTo>
                <a:lnTo>
                  <a:pt x="142" y="26"/>
                </a:lnTo>
                <a:lnTo>
                  <a:pt x="144" y="26"/>
                </a:lnTo>
                <a:lnTo>
                  <a:pt x="144" y="26"/>
                </a:lnTo>
                <a:lnTo>
                  <a:pt x="148" y="26"/>
                </a:lnTo>
                <a:lnTo>
                  <a:pt x="148" y="26"/>
                </a:lnTo>
                <a:lnTo>
                  <a:pt x="148" y="26"/>
                </a:lnTo>
                <a:lnTo>
                  <a:pt x="150" y="26"/>
                </a:lnTo>
                <a:lnTo>
                  <a:pt x="150" y="26"/>
                </a:lnTo>
                <a:lnTo>
                  <a:pt x="152" y="26"/>
                </a:lnTo>
                <a:lnTo>
                  <a:pt x="152" y="26"/>
                </a:lnTo>
                <a:lnTo>
                  <a:pt x="154" y="26"/>
                </a:lnTo>
                <a:lnTo>
                  <a:pt x="154" y="26"/>
                </a:lnTo>
                <a:lnTo>
                  <a:pt x="154" y="26"/>
                </a:lnTo>
                <a:lnTo>
                  <a:pt x="156" y="24"/>
                </a:lnTo>
                <a:lnTo>
                  <a:pt x="156" y="24"/>
                </a:lnTo>
                <a:lnTo>
                  <a:pt x="156" y="24"/>
                </a:lnTo>
                <a:lnTo>
                  <a:pt x="160" y="24"/>
                </a:lnTo>
                <a:lnTo>
                  <a:pt x="160" y="24"/>
                </a:lnTo>
                <a:lnTo>
                  <a:pt x="162" y="26"/>
                </a:lnTo>
                <a:lnTo>
                  <a:pt x="162" y="26"/>
                </a:lnTo>
                <a:lnTo>
                  <a:pt x="164" y="26"/>
                </a:lnTo>
                <a:lnTo>
                  <a:pt x="166" y="26"/>
                </a:lnTo>
                <a:lnTo>
                  <a:pt x="168" y="24"/>
                </a:lnTo>
                <a:lnTo>
                  <a:pt x="168" y="24"/>
                </a:lnTo>
                <a:lnTo>
                  <a:pt x="168" y="26"/>
                </a:lnTo>
                <a:lnTo>
                  <a:pt x="168" y="26"/>
                </a:lnTo>
                <a:lnTo>
                  <a:pt x="168" y="26"/>
                </a:lnTo>
                <a:lnTo>
                  <a:pt x="166" y="26"/>
                </a:lnTo>
                <a:lnTo>
                  <a:pt x="166" y="26"/>
                </a:lnTo>
                <a:lnTo>
                  <a:pt x="166" y="26"/>
                </a:lnTo>
                <a:lnTo>
                  <a:pt x="164" y="26"/>
                </a:lnTo>
                <a:lnTo>
                  <a:pt x="164" y="26"/>
                </a:lnTo>
                <a:lnTo>
                  <a:pt x="164" y="26"/>
                </a:lnTo>
                <a:lnTo>
                  <a:pt x="162" y="28"/>
                </a:lnTo>
                <a:lnTo>
                  <a:pt x="162" y="28"/>
                </a:lnTo>
                <a:lnTo>
                  <a:pt x="162" y="28"/>
                </a:lnTo>
                <a:lnTo>
                  <a:pt x="162" y="28"/>
                </a:lnTo>
                <a:lnTo>
                  <a:pt x="160" y="28"/>
                </a:lnTo>
                <a:lnTo>
                  <a:pt x="160" y="28"/>
                </a:lnTo>
                <a:lnTo>
                  <a:pt x="158" y="28"/>
                </a:lnTo>
                <a:lnTo>
                  <a:pt x="158" y="28"/>
                </a:lnTo>
                <a:lnTo>
                  <a:pt x="158" y="28"/>
                </a:lnTo>
                <a:lnTo>
                  <a:pt x="154" y="28"/>
                </a:lnTo>
                <a:lnTo>
                  <a:pt x="154" y="28"/>
                </a:lnTo>
                <a:lnTo>
                  <a:pt x="152" y="30"/>
                </a:lnTo>
                <a:lnTo>
                  <a:pt x="152" y="30"/>
                </a:lnTo>
                <a:lnTo>
                  <a:pt x="154" y="28"/>
                </a:lnTo>
                <a:lnTo>
                  <a:pt x="154" y="28"/>
                </a:lnTo>
                <a:lnTo>
                  <a:pt x="154" y="28"/>
                </a:lnTo>
                <a:lnTo>
                  <a:pt x="154" y="28"/>
                </a:lnTo>
                <a:lnTo>
                  <a:pt x="154" y="30"/>
                </a:lnTo>
                <a:lnTo>
                  <a:pt x="154" y="30"/>
                </a:lnTo>
                <a:lnTo>
                  <a:pt x="154" y="30"/>
                </a:lnTo>
                <a:lnTo>
                  <a:pt x="154" y="30"/>
                </a:lnTo>
                <a:lnTo>
                  <a:pt x="154" y="30"/>
                </a:lnTo>
                <a:lnTo>
                  <a:pt x="154" y="30"/>
                </a:lnTo>
                <a:lnTo>
                  <a:pt x="154" y="30"/>
                </a:lnTo>
                <a:lnTo>
                  <a:pt x="152" y="30"/>
                </a:lnTo>
                <a:lnTo>
                  <a:pt x="152" y="30"/>
                </a:lnTo>
                <a:lnTo>
                  <a:pt x="152" y="30"/>
                </a:lnTo>
                <a:lnTo>
                  <a:pt x="152" y="32"/>
                </a:lnTo>
                <a:lnTo>
                  <a:pt x="154" y="32"/>
                </a:lnTo>
                <a:lnTo>
                  <a:pt x="154" y="32"/>
                </a:lnTo>
                <a:lnTo>
                  <a:pt x="152" y="32"/>
                </a:lnTo>
                <a:lnTo>
                  <a:pt x="152" y="30"/>
                </a:lnTo>
                <a:lnTo>
                  <a:pt x="152" y="30"/>
                </a:lnTo>
                <a:lnTo>
                  <a:pt x="154" y="30"/>
                </a:lnTo>
                <a:lnTo>
                  <a:pt x="154" y="30"/>
                </a:lnTo>
                <a:lnTo>
                  <a:pt x="154" y="30"/>
                </a:lnTo>
                <a:lnTo>
                  <a:pt x="154" y="30"/>
                </a:lnTo>
                <a:lnTo>
                  <a:pt x="156" y="30"/>
                </a:lnTo>
                <a:lnTo>
                  <a:pt x="156" y="30"/>
                </a:lnTo>
                <a:lnTo>
                  <a:pt x="156" y="32"/>
                </a:lnTo>
                <a:lnTo>
                  <a:pt x="156" y="32"/>
                </a:lnTo>
                <a:lnTo>
                  <a:pt x="158" y="36"/>
                </a:lnTo>
                <a:lnTo>
                  <a:pt x="156" y="36"/>
                </a:lnTo>
                <a:lnTo>
                  <a:pt x="156" y="36"/>
                </a:lnTo>
                <a:lnTo>
                  <a:pt x="154" y="36"/>
                </a:lnTo>
                <a:lnTo>
                  <a:pt x="154" y="36"/>
                </a:lnTo>
                <a:lnTo>
                  <a:pt x="154" y="36"/>
                </a:lnTo>
                <a:lnTo>
                  <a:pt x="154" y="36"/>
                </a:lnTo>
                <a:lnTo>
                  <a:pt x="152" y="36"/>
                </a:lnTo>
                <a:lnTo>
                  <a:pt x="152" y="36"/>
                </a:lnTo>
                <a:lnTo>
                  <a:pt x="152" y="36"/>
                </a:lnTo>
                <a:lnTo>
                  <a:pt x="152" y="36"/>
                </a:lnTo>
                <a:lnTo>
                  <a:pt x="152" y="36"/>
                </a:lnTo>
                <a:lnTo>
                  <a:pt x="152" y="36"/>
                </a:lnTo>
                <a:lnTo>
                  <a:pt x="154" y="36"/>
                </a:lnTo>
                <a:lnTo>
                  <a:pt x="154" y="36"/>
                </a:lnTo>
                <a:lnTo>
                  <a:pt x="154" y="36"/>
                </a:lnTo>
                <a:lnTo>
                  <a:pt x="156" y="36"/>
                </a:lnTo>
                <a:lnTo>
                  <a:pt x="156" y="36"/>
                </a:lnTo>
                <a:lnTo>
                  <a:pt x="158" y="36"/>
                </a:lnTo>
                <a:lnTo>
                  <a:pt x="158" y="36"/>
                </a:lnTo>
                <a:lnTo>
                  <a:pt x="158" y="34"/>
                </a:lnTo>
                <a:lnTo>
                  <a:pt x="158" y="34"/>
                </a:lnTo>
                <a:lnTo>
                  <a:pt x="158" y="34"/>
                </a:lnTo>
                <a:lnTo>
                  <a:pt x="158" y="34"/>
                </a:lnTo>
                <a:lnTo>
                  <a:pt x="158" y="34"/>
                </a:lnTo>
                <a:lnTo>
                  <a:pt x="160" y="34"/>
                </a:lnTo>
                <a:lnTo>
                  <a:pt x="160" y="34"/>
                </a:lnTo>
                <a:lnTo>
                  <a:pt x="160" y="36"/>
                </a:lnTo>
                <a:lnTo>
                  <a:pt x="160" y="38"/>
                </a:lnTo>
                <a:lnTo>
                  <a:pt x="160" y="38"/>
                </a:lnTo>
                <a:lnTo>
                  <a:pt x="162" y="42"/>
                </a:lnTo>
                <a:lnTo>
                  <a:pt x="162" y="42"/>
                </a:lnTo>
                <a:lnTo>
                  <a:pt x="162" y="42"/>
                </a:lnTo>
                <a:lnTo>
                  <a:pt x="162" y="42"/>
                </a:lnTo>
                <a:lnTo>
                  <a:pt x="162" y="42"/>
                </a:lnTo>
                <a:lnTo>
                  <a:pt x="162" y="40"/>
                </a:lnTo>
                <a:lnTo>
                  <a:pt x="162" y="40"/>
                </a:lnTo>
                <a:lnTo>
                  <a:pt x="162" y="40"/>
                </a:lnTo>
                <a:lnTo>
                  <a:pt x="162" y="38"/>
                </a:lnTo>
                <a:lnTo>
                  <a:pt x="162" y="38"/>
                </a:lnTo>
                <a:lnTo>
                  <a:pt x="162" y="38"/>
                </a:lnTo>
                <a:lnTo>
                  <a:pt x="164" y="38"/>
                </a:lnTo>
                <a:lnTo>
                  <a:pt x="164" y="40"/>
                </a:lnTo>
                <a:lnTo>
                  <a:pt x="164" y="42"/>
                </a:lnTo>
                <a:lnTo>
                  <a:pt x="164" y="42"/>
                </a:lnTo>
                <a:lnTo>
                  <a:pt x="164" y="42"/>
                </a:lnTo>
                <a:lnTo>
                  <a:pt x="164" y="42"/>
                </a:lnTo>
                <a:lnTo>
                  <a:pt x="164" y="42"/>
                </a:lnTo>
                <a:lnTo>
                  <a:pt x="164" y="40"/>
                </a:lnTo>
                <a:lnTo>
                  <a:pt x="164" y="40"/>
                </a:lnTo>
                <a:lnTo>
                  <a:pt x="166" y="40"/>
                </a:lnTo>
                <a:lnTo>
                  <a:pt x="166" y="38"/>
                </a:lnTo>
                <a:lnTo>
                  <a:pt x="164" y="38"/>
                </a:lnTo>
                <a:lnTo>
                  <a:pt x="164" y="38"/>
                </a:lnTo>
                <a:lnTo>
                  <a:pt x="164" y="38"/>
                </a:lnTo>
                <a:lnTo>
                  <a:pt x="164" y="38"/>
                </a:lnTo>
                <a:lnTo>
                  <a:pt x="164" y="38"/>
                </a:lnTo>
                <a:lnTo>
                  <a:pt x="164" y="36"/>
                </a:lnTo>
                <a:lnTo>
                  <a:pt x="164" y="36"/>
                </a:lnTo>
                <a:lnTo>
                  <a:pt x="166" y="38"/>
                </a:lnTo>
                <a:lnTo>
                  <a:pt x="166" y="38"/>
                </a:lnTo>
                <a:lnTo>
                  <a:pt x="166" y="38"/>
                </a:lnTo>
                <a:lnTo>
                  <a:pt x="170" y="42"/>
                </a:lnTo>
                <a:lnTo>
                  <a:pt x="170" y="44"/>
                </a:lnTo>
                <a:lnTo>
                  <a:pt x="170" y="44"/>
                </a:lnTo>
                <a:lnTo>
                  <a:pt x="170" y="42"/>
                </a:lnTo>
                <a:lnTo>
                  <a:pt x="170" y="42"/>
                </a:lnTo>
                <a:lnTo>
                  <a:pt x="170" y="42"/>
                </a:lnTo>
                <a:lnTo>
                  <a:pt x="170" y="40"/>
                </a:lnTo>
                <a:lnTo>
                  <a:pt x="170" y="40"/>
                </a:lnTo>
                <a:lnTo>
                  <a:pt x="170" y="40"/>
                </a:lnTo>
                <a:lnTo>
                  <a:pt x="170" y="40"/>
                </a:lnTo>
                <a:lnTo>
                  <a:pt x="170" y="40"/>
                </a:lnTo>
                <a:lnTo>
                  <a:pt x="172" y="40"/>
                </a:lnTo>
                <a:lnTo>
                  <a:pt x="172" y="40"/>
                </a:lnTo>
                <a:lnTo>
                  <a:pt x="172" y="40"/>
                </a:lnTo>
                <a:lnTo>
                  <a:pt x="172" y="40"/>
                </a:lnTo>
                <a:lnTo>
                  <a:pt x="172" y="40"/>
                </a:lnTo>
                <a:lnTo>
                  <a:pt x="172" y="40"/>
                </a:lnTo>
                <a:lnTo>
                  <a:pt x="172" y="38"/>
                </a:lnTo>
                <a:lnTo>
                  <a:pt x="172" y="38"/>
                </a:lnTo>
                <a:lnTo>
                  <a:pt x="172" y="38"/>
                </a:lnTo>
                <a:lnTo>
                  <a:pt x="172" y="40"/>
                </a:lnTo>
                <a:lnTo>
                  <a:pt x="174" y="40"/>
                </a:lnTo>
                <a:lnTo>
                  <a:pt x="174" y="40"/>
                </a:lnTo>
                <a:lnTo>
                  <a:pt x="174" y="42"/>
                </a:lnTo>
                <a:lnTo>
                  <a:pt x="174" y="42"/>
                </a:lnTo>
                <a:lnTo>
                  <a:pt x="176" y="42"/>
                </a:lnTo>
                <a:lnTo>
                  <a:pt x="178" y="44"/>
                </a:lnTo>
                <a:lnTo>
                  <a:pt x="178" y="44"/>
                </a:lnTo>
                <a:lnTo>
                  <a:pt x="180" y="44"/>
                </a:lnTo>
                <a:lnTo>
                  <a:pt x="180" y="44"/>
                </a:lnTo>
                <a:lnTo>
                  <a:pt x="180" y="44"/>
                </a:lnTo>
                <a:lnTo>
                  <a:pt x="180" y="44"/>
                </a:lnTo>
                <a:lnTo>
                  <a:pt x="182" y="44"/>
                </a:lnTo>
                <a:lnTo>
                  <a:pt x="182" y="46"/>
                </a:lnTo>
                <a:lnTo>
                  <a:pt x="184" y="48"/>
                </a:lnTo>
                <a:lnTo>
                  <a:pt x="184" y="48"/>
                </a:lnTo>
                <a:lnTo>
                  <a:pt x="184" y="48"/>
                </a:lnTo>
                <a:lnTo>
                  <a:pt x="184" y="50"/>
                </a:lnTo>
                <a:lnTo>
                  <a:pt x="182" y="50"/>
                </a:lnTo>
                <a:lnTo>
                  <a:pt x="182" y="50"/>
                </a:lnTo>
                <a:lnTo>
                  <a:pt x="180" y="50"/>
                </a:lnTo>
                <a:lnTo>
                  <a:pt x="180" y="52"/>
                </a:lnTo>
                <a:lnTo>
                  <a:pt x="180" y="52"/>
                </a:lnTo>
                <a:lnTo>
                  <a:pt x="178" y="52"/>
                </a:lnTo>
                <a:lnTo>
                  <a:pt x="180" y="52"/>
                </a:lnTo>
                <a:lnTo>
                  <a:pt x="180" y="52"/>
                </a:lnTo>
                <a:lnTo>
                  <a:pt x="180" y="50"/>
                </a:lnTo>
                <a:lnTo>
                  <a:pt x="182" y="50"/>
                </a:lnTo>
                <a:lnTo>
                  <a:pt x="182" y="52"/>
                </a:lnTo>
                <a:lnTo>
                  <a:pt x="180" y="54"/>
                </a:lnTo>
                <a:lnTo>
                  <a:pt x="180" y="54"/>
                </a:lnTo>
                <a:lnTo>
                  <a:pt x="178" y="54"/>
                </a:lnTo>
                <a:lnTo>
                  <a:pt x="178" y="54"/>
                </a:lnTo>
                <a:lnTo>
                  <a:pt x="178" y="56"/>
                </a:lnTo>
                <a:lnTo>
                  <a:pt x="178" y="58"/>
                </a:lnTo>
                <a:lnTo>
                  <a:pt x="178" y="58"/>
                </a:lnTo>
                <a:lnTo>
                  <a:pt x="178" y="60"/>
                </a:lnTo>
                <a:lnTo>
                  <a:pt x="178" y="60"/>
                </a:lnTo>
                <a:lnTo>
                  <a:pt x="176" y="60"/>
                </a:lnTo>
                <a:lnTo>
                  <a:pt x="176" y="60"/>
                </a:lnTo>
                <a:lnTo>
                  <a:pt x="174" y="60"/>
                </a:lnTo>
                <a:lnTo>
                  <a:pt x="172" y="60"/>
                </a:lnTo>
                <a:lnTo>
                  <a:pt x="172" y="60"/>
                </a:lnTo>
                <a:lnTo>
                  <a:pt x="172" y="60"/>
                </a:lnTo>
                <a:lnTo>
                  <a:pt x="172" y="62"/>
                </a:lnTo>
                <a:lnTo>
                  <a:pt x="172" y="62"/>
                </a:lnTo>
                <a:lnTo>
                  <a:pt x="174" y="62"/>
                </a:lnTo>
                <a:lnTo>
                  <a:pt x="176" y="64"/>
                </a:lnTo>
                <a:lnTo>
                  <a:pt x="176" y="62"/>
                </a:lnTo>
                <a:lnTo>
                  <a:pt x="178" y="62"/>
                </a:lnTo>
                <a:lnTo>
                  <a:pt x="178" y="62"/>
                </a:lnTo>
                <a:lnTo>
                  <a:pt x="178" y="62"/>
                </a:lnTo>
                <a:lnTo>
                  <a:pt x="178" y="62"/>
                </a:lnTo>
                <a:lnTo>
                  <a:pt x="178" y="64"/>
                </a:lnTo>
                <a:lnTo>
                  <a:pt x="178" y="64"/>
                </a:lnTo>
                <a:lnTo>
                  <a:pt x="180" y="62"/>
                </a:lnTo>
                <a:lnTo>
                  <a:pt x="180" y="62"/>
                </a:lnTo>
                <a:lnTo>
                  <a:pt x="180" y="60"/>
                </a:lnTo>
                <a:lnTo>
                  <a:pt x="182" y="60"/>
                </a:lnTo>
                <a:lnTo>
                  <a:pt x="184" y="60"/>
                </a:lnTo>
                <a:lnTo>
                  <a:pt x="184" y="60"/>
                </a:lnTo>
                <a:lnTo>
                  <a:pt x="186" y="60"/>
                </a:lnTo>
                <a:lnTo>
                  <a:pt x="186" y="62"/>
                </a:lnTo>
                <a:lnTo>
                  <a:pt x="188" y="62"/>
                </a:lnTo>
                <a:lnTo>
                  <a:pt x="188" y="60"/>
                </a:lnTo>
                <a:lnTo>
                  <a:pt x="188" y="60"/>
                </a:lnTo>
                <a:lnTo>
                  <a:pt x="190" y="60"/>
                </a:lnTo>
                <a:lnTo>
                  <a:pt x="192" y="60"/>
                </a:lnTo>
                <a:lnTo>
                  <a:pt x="192" y="60"/>
                </a:lnTo>
                <a:lnTo>
                  <a:pt x="192" y="60"/>
                </a:lnTo>
                <a:lnTo>
                  <a:pt x="194" y="62"/>
                </a:lnTo>
                <a:lnTo>
                  <a:pt x="194" y="62"/>
                </a:lnTo>
                <a:lnTo>
                  <a:pt x="194" y="62"/>
                </a:lnTo>
                <a:lnTo>
                  <a:pt x="194" y="62"/>
                </a:lnTo>
                <a:lnTo>
                  <a:pt x="196" y="64"/>
                </a:lnTo>
                <a:lnTo>
                  <a:pt x="198" y="66"/>
                </a:lnTo>
                <a:lnTo>
                  <a:pt x="198" y="66"/>
                </a:lnTo>
                <a:lnTo>
                  <a:pt x="196" y="66"/>
                </a:lnTo>
                <a:lnTo>
                  <a:pt x="196" y="66"/>
                </a:lnTo>
                <a:lnTo>
                  <a:pt x="196" y="66"/>
                </a:lnTo>
                <a:lnTo>
                  <a:pt x="196" y="66"/>
                </a:lnTo>
                <a:lnTo>
                  <a:pt x="194" y="68"/>
                </a:lnTo>
                <a:lnTo>
                  <a:pt x="194" y="68"/>
                </a:lnTo>
                <a:lnTo>
                  <a:pt x="194" y="70"/>
                </a:lnTo>
                <a:lnTo>
                  <a:pt x="194" y="70"/>
                </a:lnTo>
                <a:lnTo>
                  <a:pt x="194" y="70"/>
                </a:lnTo>
                <a:lnTo>
                  <a:pt x="192" y="70"/>
                </a:lnTo>
                <a:lnTo>
                  <a:pt x="190" y="72"/>
                </a:lnTo>
                <a:lnTo>
                  <a:pt x="190" y="72"/>
                </a:lnTo>
                <a:lnTo>
                  <a:pt x="190" y="72"/>
                </a:lnTo>
                <a:lnTo>
                  <a:pt x="186" y="74"/>
                </a:lnTo>
                <a:lnTo>
                  <a:pt x="186" y="74"/>
                </a:lnTo>
                <a:lnTo>
                  <a:pt x="186" y="74"/>
                </a:lnTo>
                <a:lnTo>
                  <a:pt x="186" y="76"/>
                </a:lnTo>
                <a:lnTo>
                  <a:pt x="184" y="78"/>
                </a:lnTo>
                <a:lnTo>
                  <a:pt x="184" y="78"/>
                </a:lnTo>
                <a:lnTo>
                  <a:pt x="184" y="78"/>
                </a:lnTo>
                <a:lnTo>
                  <a:pt x="184" y="78"/>
                </a:lnTo>
                <a:lnTo>
                  <a:pt x="184" y="80"/>
                </a:lnTo>
                <a:lnTo>
                  <a:pt x="184" y="80"/>
                </a:lnTo>
                <a:lnTo>
                  <a:pt x="186" y="80"/>
                </a:lnTo>
                <a:lnTo>
                  <a:pt x="186" y="82"/>
                </a:lnTo>
                <a:lnTo>
                  <a:pt x="186" y="82"/>
                </a:lnTo>
                <a:lnTo>
                  <a:pt x="184" y="82"/>
                </a:lnTo>
                <a:lnTo>
                  <a:pt x="184" y="82"/>
                </a:lnTo>
                <a:lnTo>
                  <a:pt x="184" y="84"/>
                </a:lnTo>
                <a:lnTo>
                  <a:pt x="184" y="84"/>
                </a:lnTo>
                <a:lnTo>
                  <a:pt x="186" y="84"/>
                </a:lnTo>
                <a:lnTo>
                  <a:pt x="186" y="84"/>
                </a:lnTo>
                <a:lnTo>
                  <a:pt x="186" y="84"/>
                </a:lnTo>
                <a:lnTo>
                  <a:pt x="188" y="84"/>
                </a:lnTo>
                <a:lnTo>
                  <a:pt x="188" y="84"/>
                </a:lnTo>
                <a:lnTo>
                  <a:pt x="188" y="84"/>
                </a:lnTo>
                <a:lnTo>
                  <a:pt x="190" y="84"/>
                </a:lnTo>
                <a:lnTo>
                  <a:pt x="190" y="84"/>
                </a:lnTo>
                <a:lnTo>
                  <a:pt x="190" y="86"/>
                </a:lnTo>
                <a:lnTo>
                  <a:pt x="190" y="86"/>
                </a:lnTo>
                <a:lnTo>
                  <a:pt x="188" y="88"/>
                </a:lnTo>
                <a:lnTo>
                  <a:pt x="186" y="88"/>
                </a:lnTo>
                <a:lnTo>
                  <a:pt x="186" y="88"/>
                </a:lnTo>
                <a:lnTo>
                  <a:pt x="186" y="88"/>
                </a:lnTo>
                <a:lnTo>
                  <a:pt x="186" y="90"/>
                </a:lnTo>
                <a:lnTo>
                  <a:pt x="184" y="90"/>
                </a:lnTo>
                <a:lnTo>
                  <a:pt x="184" y="90"/>
                </a:lnTo>
                <a:lnTo>
                  <a:pt x="184" y="90"/>
                </a:lnTo>
                <a:lnTo>
                  <a:pt x="184" y="90"/>
                </a:lnTo>
                <a:lnTo>
                  <a:pt x="184" y="90"/>
                </a:lnTo>
                <a:lnTo>
                  <a:pt x="182" y="90"/>
                </a:lnTo>
                <a:lnTo>
                  <a:pt x="180" y="90"/>
                </a:lnTo>
                <a:lnTo>
                  <a:pt x="180" y="92"/>
                </a:lnTo>
                <a:lnTo>
                  <a:pt x="178" y="92"/>
                </a:lnTo>
                <a:lnTo>
                  <a:pt x="178" y="92"/>
                </a:lnTo>
                <a:lnTo>
                  <a:pt x="178" y="92"/>
                </a:lnTo>
                <a:lnTo>
                  <a:pt x="176" y="92"/>
                </a:lnTo>
                <a:lnTo>
                  <a:pt x="176" y="94"/>
                </a:lnTo>
                <a:lnTo>
                  <a:pt x="176" y="94"/>
                </a:lnTo>
                <a:lnTo>
                  <a:pt x="176" y="96"/>
                </a:lnTo>
                <a:lnTo>
                  <a:pt x="176" y="98"/>
                </a:lnTo>
                <a:lnTo>
                  <a:pt x="176" y="100"/>
                </a:lnTo>
                <a:lnTo>
                  <a:pt x="174" y="102"/>
                </a:lnTo>
                <a:lnTo>
                  <a:pt x="174" y="102"/>
                </a:lnTo>
                <a:lnTo>
                  <a:pt x="174" y="102"/>
                </a:lnTo>
                <a:lnTo>
                  <a:pt x="174" y="104"/>
                </a:lnTo>
                <a:lnTo>
                  <a:pt x="174" y="104"/>
                </a:lnTo>
                <a:lnTo>
                  <a:pt x="174" y="104"/>
                </a:lnTo>
                <a:lnTo>
                  <a:pt x="172" y="104"/>
                </a:lnTo>
                <a:lnTo>
                  <a:pt x="176" y="110"/>
                </a:lnTo>
                <a:lnTo>
                  <a:pt x="180" y="114"/>
                </a:lnTo>
                <a:lnTo>
                  <a:pt x="182" y="116"/>
                </a:lnTo>
                <a:lnTo>
                  <a:pt x="182" y="116"/>
                </a:lnTo>
                <a:lnTo>
                  <a:pt x="182" y="116"/>
                </a:lnTo>
                <a:lnTo>
                  <a:pt x="182" y="116"/>
                </a:lnTo>
                <a:lnTo>
                  <a:pt x="182" y="116"/>
                </a:lnTo>
                <a:lnTo>
                  <a:pt x="184" y="118"/>
                </a:lnTo>
                <a:lnTo>
                  <a:pt x="184" y="118"/>
                </a:lnTo>
                <a:lnTo>
                  <a:pt x="184" y="120"/>
                </a:lnTo>
                <a:lnTo>
                  <a:pt x="184" y="120"/>
                </a:lnTo>
                <a:lnTo>
                  <a:pt x="184" y="122"/>
                </a:lnTo>
                <a:lnTo>
                  <a:pt x="184" y="122"/>
                </a:lnTo>
                <a:lnTo>
                  <a:pt x="182" y="124"/>
                </a:lnTo>
                <a:lnTo>
                  <a:pt x="182" y="124"/>
                </a:lnTo>
                <a:lnTo>
                  <a:pt x="180" y="124"/>
                </a:lnTo>
                <a:lnTo>
                  <a:pt x="180" y="124"/>
                </a:lnTo>
                <a:lnTo>
                  <a:pt x="180" y="124"/>
                </a:lnTo>
                <a:lnTo>
                  <a:pt x="180" y="126"/>
                </a:lnTo>
                <a:lnTo>
                  <a:pt x="180" y="126"/>
                </a:lnTo>
                <a:lnTo>
                  <a:pt x="178" y="128"/>
                </a:lnTo>
                <a:lnTo>
                  <a:pt x="178" y="128"/>
                </a:lnTo>
                <a:lnTo>
                  <a:pt x="178" y="128"/>
                </a:lnTo>
                <a:lnTo>
                  <a:pt x="178" y="128"/>
                </a:lnTo>
                <a:lnTo>
                  <a:pt x="176" y="128"/>
                </a:lnTo>
                <a:lnTo>
                  <a:pt x="174" y="128"/>
                </a:lnTo>
                <a:lnTo>
                  <a:pt x="170" y="130"/>
                </a:lnTo>
                <a:lnTo>
                  <a:pt x="170" y="130"/>
                </a:lnTo>
                <a:lnTo>
                  <a:pt x="170" y="130"/>
                </a:lnTo>
                <a:lnTo>
                  <a:pt x="170" y="132"/>
                </a:lnTo>
                <a:lnTo>
                  <a:pt x="170" y="132"/>
                </a:lnTo>
                <a:lnTo>
                  <a:pt x="170" y="132"/>
                </a:lnTo>
                <a:lnTo>
                  <a:pt x="170" y="132"/>
                </a:lnTo>
                <a:lnTo>
                  <a:pt x="168" y="132"/>
                </a:lnTo>
                <a:lnTo>
                  <a:pt x="168" y="132"/>
                </a:lnTo>
                <a:lnTo>
                  <a:pt x="168" y="132"/>
                </a:lnTo>
                <a:lnTo>
                  <a:pt x="166" y="132"/>
                </a:lnTo>
                <a:lnTo>
                  <a:pt x="166" y="134"/>
                </a:lnTo>
                <a:lnTo>
                  <a:pt x="166" y="134"/>
                </a:lnTo>
                <a:lnTo>
                  <a:pt x="166" y="134"/>
                </a:lnTo>
                <a:lnTo>
                  <a:pt x="164" y="134"/>
                </a:lnTo>
                <a:lnTo>
                  <a:pt x="164" y="134"/>
                </a:lnTo>
                <a:lnTo>
                  <a:pt x="164" y="134"/>
                </a:lnTo>
                <a:lnTo>
                  <a:pt x="162" y="134"/>
                </a:lnTo>
                <a:lnTo>
                  <a:pt x="162" y="134"/>
                </a:lnTo>
                <a:lnTo>
                  <a:pt x="162" y="136"/>
                </a:lnTo>
                <a:lnTo>
                  <a:pt x="162" y="136"/>
                </a:lnTo>
                <a:lnTo>
                  <a:pt x="160" y="136"/>
                </a:lnTo>
                <a:lnTo>
                  <a:pt x="160" y="134"/>
                </a:lnTo>
                <a:lnTo>
                  <a:pt x="160" y="134"/>
                </a:lnTo>
                <a:lnTo>
                  <a:pt x="160" y="134"/>
                </a:lnTo>
                <a:lnTo>
                  <a:pt x="158" y="134"/>
                </a:lnTo>
                <a:lnTo>
                  <a:pt x="158" y="134"/>
                </a:lnTo>
                <a:lnTo>
                  <a:pt x="156" y="134"/>
                </a:lnTo>
                <a:lnTo>
                  <a:pt x="156" y="134"/>
                </a:lnTo>
                <a:lnTo>
                  <a:pt x="154" y="136"/>
                </a:lnTo>
                <a:lnTo>
                  <a:pt x="154" y="136"/>
                </a:lnTo>
                <a:lnTo>
                  <a:pt x="152" y="136"/>
                </a:lnTo>
                <a:lnTo>
                  <a:pt x="152" y="136"/>
                </a:lnTo>
                <a:lnTo>
                  <a:pt x="152" y="138"/>
                </a:lnTo>
                <a:lnTo>
                  <a:pt x="152" y="138"/>
                </a:lnTo>
                <a:lnTo>
                  <a:pt x="152" y="140"/>
                </a:lnTo>
                <a:lnTo>
                  <a:pt x="152" y="140"/>
                </a:lnTo>
                <a:lnTo>
                  <a:pt x="152" y="142"/>
                </a:lnTo>
                <a:lnTo>
                  <a:pt x="152" y="142"/>
                </a:lnTo>
                <a:lnTo>
                  <a:pt x="152" y="142"/>
                </a:lnTo>
                <a:lnTo>
                  <a:pt x="152" y="142"/>
                </a:lnTo>
                <a:lnTo>
                  <a:pt x="152" y="144"/>
                </a:lnTo>
                <a:lnTo>
                  <a:pt x="150" y="144"/>
                </a:lnTo>
                <a:lnTo>
                  <a:pt x="150" y="144"/>
                </a:lnTo>
                <a:lnTo>
                  <a:pt x="150" y="144"/>
                </a:lnTo>
                <a:lnTo>
                  <a:pt x="148" y="144"/>
                </a:lnTo>
                <a:lnTo>
                  <a:pt x="146" y="140"/>
                </a:lnTo>
                <a:lnTo>
                  <a:pt x="144" y="138"/>
                </a:lnTo>
                <a:lnTo>
                  <a:pt x="144" y="138"/>
                </a:lnTo>
                <a:lnTo>
                  <a:pt x="144" y="138"/>
                </a:lnTo>
                <a:lnTo>
                  <a:pt x="144" y="138"/>
                </a:lnTo>
                <a:lnTo>
                  <a:pt x="142" y="138"/>
                </a:lnTo>
                <a:lnTo>
                  <a:pt x="142" y="138"/>
                </a:lnTo>
                <a:lnTo>
                  <a:pt x="142" y="138"/>
                </a:lnTo>
                <a:lnTo>
                  <a:pt x="142" y="138"/>
                </a:lnTo>
                <a:lnTo>
                  <a:pt x="142" y="138"/>
                </a:lnTo>
                <a:lnTo>
                  <a:pt x="142" y="138"/>
                </a:lnTo>
                <a:lnTo>
                  <a:pt x="142" y="140"/>
                </a:lnTo>
                <a:lnTo>
                  <a:pt x="140" y="138"/>
                </a:lnTo>
                <a:lnTo>
                  <a:pt x="140" y="138"/>
                </a:lnTo>
                <a:lnTo>
                  <a:pt x="140" y="138"/>
                </a:lnTo>
                <a:lnTo>
                  <a:pt x="140" y="138"/>
                </a:lnTo>
                <a:lnTo>
                  <a:pt x="140" y="138"/>
                </a:lnTo>
                <a:lnTo>
                  <a:pt x="138" y="138"/>
                </a:lnTo>
                <a:lnTo>
                  <a:pt x="136" y="138"/>
                </a:lnTo>
                <a:lnTo>
                  <a:pt x="136" y="138"/>
                </a:lnTo>
                <a:lnTo>
                  <a:pt x="134" y="138"/>
                </a:lnTo>
                <a:lnTo>
                  <a:pt x="134" y="138"/>
                </a:lnTo>
                <a:lnTo>
                  <a:pt x="134" y="138"/>
                </a:lnTo>
                <a:lnTo>
                  <a:pt x="134" y="138"/>
                </a:lnTo>
                <a:lnTo>
                  <a:pt x="132" y="138"/>
                </a:lnTo>
                <a:lnTo>
                  <a:pt x="132" y="138"/>
                </a:lnTo>
                <a:lnTo>
                  <a:pt x="132" y="136"/>
                </a:lnTo>
                <a:lnTo>
                  <a:pt x="132" y="136"/>
                </a:lnTo>
                <a:lnTo>
                  <a:pt x="132" y="134"/>
                </a:lnTo>
                <a:lnTo>
                  <a:pt x="130" y="134"/>
                </a:lnTo>
                <a:lnTo>
                  <a:pt x="130" y="134"/>
                </a:lnTo>
                <a:lnTo>
                  <a:pt x="128" y="134"/>
                </a:lnTo>
                <a:lnTo>
                  <a:pt x="128" y="134"/>
                </a:lnTo>
                <a:lnTo>
                  <a:pt x="128" y="134"/>
                </a:lnTo>
                <a:lnTo>
                  <a:pt x="128" y="134"/>
                </a:lnTo>
                <a:lnTo>
                  <a:pt x="126" y="134"/>
                </a:lnTo>
                <a:lnTo>
                  <a:pt x="126" y="134"/>
                </a:lnTo>
                <a:lnTo>
                  <a:pt x="126" y="134"/>
                </a:lnTo>
                <a:lnTo>
                  <a:pt x="124" y="134"/>
                </a:lnTo>
                <a:lnTo>
                  <a:pt x="124" y="134"/>
                </a:lnTo>
                <a:lnTo>
                  <a:pt x="124" y="132"/>
                </a:lnTo>
                <a:lnTo>
                  <a:pt x="124" y="132"/>
                </a:lnTo>
                <a:lnTo>
                  <a:pt x="124" y="132"/>
                </a:lnTo>
                <a:lnTo>
                  <a:pt x="124" y="132"/>
                </a:lnTo>
                <a:lnTo>
                  <a:pt x="122" y="132"/>
                </a:lnTo>
                <a:lnTo>
                  <a:pt x="122" y="132"/>
                </a:lnTo>
                <a:lnTo>
                  <a:pt x="122" y="132"/>
                </a:lnTo>
                <a:lnTo>
                  <a:pt x="122" y="134"/>
                </a:lnTo>
                <a:lnTo>
                  <a:pt x="122" y="134"/>
                </a:lnTo>
                <a:lnTo>
                  <a:pt x="124" y="134"/>
                </a:lnTo>
                <a:lnTo>
                  <a:pt x="124" y="134"/>
                </a:lnTo>
                <a:lnTo>
                  <a:pt x="124" y="134"/>
                </a:lnTo>
                <a:lnTo>
                  <a:pt x="124" y="136"/>
                </a:lnTo>
                <a:lnTo>
                  <a:pt x="124" y="136"/>
                </a:lnTo>
                <a:lnTo>
                  <a:pt x="124" y="138"/>
                </a:lnTo>
                <a:lnTo>
                  <a:pt x="124" y="138"/>
                </a:lnTo>
                <a:lnTo>
                  <a:pt x="126" y="140"/>
                </a:lnTo>
                <a:lnTo>
                  <a:pt x="128" y="140"/>
                </a:lnTo>
                <a:lnTo>
                  <a:pt x="128" y="140"/>
                </a:lnTo>
                <a:lnTo>
                  <a:pt x="128" y="140"/>
                </a:lnTo>
                <a:lnTo>
                  <a:pt x="130" y="142"/>
                </a:lnTo>
                <a:lnTo>
                  <a:pt x="130" y="144"/>
                </a:lnTo>
                <a:lnTo>
                  <a:pt x="130" y="144"/>
                </a:lnTo>
                <a:lnTo>
                  <a:pt x="130" y="144"/>
                </a:lnTo>
                <a:lnTo>
                  <a:pt x="130" y="146"/>
                </a:lnTo>
                <a:lnTo>
                  <a:pt x="130" y="146"/>
                </a:lnTo>
                <a:lnTo>
                  <a:pt x="130" y="146"/>
                </a:lnTo>
                <a:lnTo>
                  <a:pt x="130" y="148"/>
                </a:lnTo>
                <a:lnTo>
                  <a:pt x="130" y="150"/>
                </a:lnTo>
                <a:lnTo>
                  <a:pt x="132" y="152"/>
                </a:lnTo>
                <a:lnTo>
                  <a:pt x="132" y="152"/>
                </a:lnTo>
                <a:lnTo>
                  <a:pt x="132" y="154"/>
                </a:lnTo>
                <a:lnTo>
                  <a:pt x="132" y="156"/>
                </a:lnTo>
                <a:lnTo>
                  <a:pt x="134" y="158"/>
                </a:lnTo>
                <a:lnTo>
                  <a:pt x="134" y="160"/>
                </a:lnTo>
                <a:lnTo>
                  <a:pt x="132" y="160"/>
                </a:lnTo>
                <a:lnTo>
                  <a:pt x="132" y="160"/>
                </a:lnTo>
                <a:lnTo>
                  <a:pt x="132" y="162"/>
                </a:lnTo>
                <a:lnTo>
                  <a:pt x="132" y="162"/>
                </a:lnTo>
                <a:lnTo>
                  <a:pt x="136" y="162"/>
                </a:lnTo>
                <a:lnTo>
                  <a:pt x="136" y="162"/>
                </a:lnTo>
                <a:lnTo>
                  <a:pt x="140" y="162"/>
                </a:lnTo>
                <a:lnTo>
                  <a:pt x="142" y="164"/>
                </a:lnTo>
                <a:lnTo>
                  <a:pt x="142" y="164"/>
                </a:lnTo>
                <a:lnTo>
                  <a:pt x="142" y="166"/>
                </a:lnTo>
                <a:lnTo>
                  <a:pt x="142" y="166"/>
                </a:lnTo>
                <a:lnTo>
                  <a:pt x="142" y="168"/>
                </a:lnTo>
                <a:lnTo>
                  <a:pt x="140" y="168"/>
                </a:lnTo>
                <a:lnTo>
                  <a:pt x="140" y="168"/>
                </a:lnTo>
                <a:lnTo>
                  <a:pt x="138" y="168"/>
                </a:lnTo>
                <a:lnTo>
                  <a:pt x="138" y="170"/>
                </a:lnTo>
                <a:lnTo>
                  <a:pt x="136" y="170"/>
                </a:lnTo>
                <a:lnTo>
                  <a:pt x="136" y="170"/>
                </a:lnTo>
                <a:lnTo>
                  <a:pt x="134" y="170"/>
                </a:lnTo>
                <a:lnTo>
                  <a:pt x="134" y="170"/>
                </a:lnTo>
                <a:lnTo>
                  <a:pt x="134" y="170"/>
                </a:lnTo>
                <a:lnTo>
                  <a:pt x="132" y="172"/>
                </a:lnTo>
                <a:lnTo>
                  <a:pt x="132" y="172"/>
                </a:lnTo>
                <a:lnTo>
                  <a:pt x="132" y="172"/>
                </a:lnTo>
                <a:lnTo>
                  <a:pt x="132" y="174"/>
                </a:lnTo>
                <a:lnTo>
                  <a:pt x="132" y="176"/>
                </a:lnTo>
                <a:lnTo>
                  <a:pt x="132" y="176"/>
                </a:lnTo>
                <a:lnTo>
                  <a:pt x="132" y="176"/>
                </a:lnTo>
                <a:lnTo>
                  <a:pt x="130" y="178"/>
                </a:lnTo>
                <a:lnTo>
                  <a:pt x="128" y="178"/>
                </a:lnTo>
                <a:lnTo>
                  <a:pt x="128" y="178"/>
                </a:lnTo>
                <a:lnTo>
                  <a:pt x="126" y="180"/>
                </a:lnTo>
                <a:lnTo>
                  <a:pt x="124" y="180"/>
                </a:lnTo>
                <a:lnTo>
                  <a:pt x="124" y="180"/>
                </a:lnTo>
                <a:lnTo>
                  <a:pt x="124" y="180"/>
                </a:lnTo>
                <a:lnTo>
                  <a:pt x="124" y="182"/>
                </a:lnTo>
                <a:lnTo>
                  <a:pt x="122" y="182"/>
                </a:lnTo>
                <a:lnTo>
                  <a:pt x="122" y="182"/>
                </a:lnTo>
                <a:lnTo>
                  <a:pt x="122" y="182"/>
                </a:lnTo>
                <a:lnTo>
                  <a:pt x="122" y="182"/>
                </a:lnTo>
                <a:lnTo>
                  <a:pt x="120" y="182"/>
                </a:lnTo>
                <a:lnTo>
                  <a:pt x="120" y="184"/>
                </a:lnTo>
                <a:lnTo>
                  <a:pt x="118" y="184"/>
                </a:lnTo>
                <a:lnTo>
                  <a:pt x="116" y="184"/>
                </a:lnTo>
                <a:lnTo>
                  <a:pt x="116" y="184"/>
                </a:lnTo>
                <a:lnTo>
                  <a:pt x="116" y="186"/>
                </a:lnTo>
                <a:lnTo>
                  <a:pt x="116" y="186"/>
                </a:lnTo>
                <a:lnTo>
                  <a:pt x="116" y="186"/>
                </a:lnTo>
                <a:lnTo>
                  <a:pt x="116" y="186"/>
                </a:lnTo>
                <a:lnTo>
                  <a:pt x="116" y="188"/>
                </a:lnTo>
                <a:lnTo>
                  <a:pt x="116" y="188"/>
                </a:lnTo>
                <a:lnTo>
                  <a:pt x="116" y="188"/>
                </a:lnTo>
                <a:lnTo>
                  <a:pt x="114" y="188"/>
                </a:lnTo>
                <a:lnTo>
                  <a:pt x="114" y="188"/>
                </a:lnTo>
                <a:lnTo>
                  <a:pt x="114" y="188"/>
                </a:lnTo>
                <a:lnTo>
                  <a:pt x="114" y="188"/>
                </a:lnTo>
                <a:lnTo>
                  <a:pt x="112" y="190"/>
                </a:lnTo>
                <a:lnTo>
                  <a:pt x="112" y="190"/>
                </a:lnTo>
                <a:lnTo>
                  <a:pt x="112" y="190"/>
                </a:lnTo>
                <a:lnTo>
                  <a:pt x="112" y="190"/>
                </a:lnTo>
                <a:lnTo>
                  <a:pt x="112" y="192"/>
                </a:lnTo>
                <a:lnTo>
                  <a:pt x="112" y="192"/>
                </a:lnTo>
                <a:lnTo>
                  <a:pt x="110" y="192"/>
                </a:lnTo>
                <a:lnTo>
                  <a:pt x="110" y="192"/>
                </a:lnTo>
                <a:lnTo>
                  <a:pt x="110" y="192"/>
                </a:lnTo>
                <a:lnTo>
                  <a:pt x="110" y="192"/>
                </a:lnTo>
                <a:lnTo>
                  <a:pt x="110" y="192"/>
                </a:lnTo>
                <a:lnTo>
                  <a:pt x="110" y="190"/>
                </a:lnTo>
                <a:lnTo>
                  <a:pt x="110" y="190"/>
                </a:lnTo>
                <a:lnTo>
                  <a:pt x="110" y="190"/>
                </a:lnTo>
                <a:lnTo>
                  <a:pt x="110" y="188"/>
                </a:lnTo>
                <a:lnTo>
                  <a:pt x="110" y="188"/>
                </a:lnTo>
                <a:lnTo>
                  <a:pt x="110" y="188"/>
                </a:lnTo>
                <a:lnTo>
                  <a:pt x="110" y="188"/>
                </a:lnTo>
                <a:lnTo>
                  <a:pt x="110" y="188"/>
                </a:lnTo>
                <a:lnTo>
                  <a:pt x="110" y="186"/>
                </a:lnTo>
                <a:lnTo>
                  <a:pt x="108" y="186"/>
                </a:lnTo>
                <a:lnTo>
                  <a:pt x="108" y="186"/>
                </a:lnTo>
                <a:lnTo>
                  <a:pt x="106" y="188"/>
                </a:lnTo>
                <a:lnTo>
                  <a:pt x="104" y="188"/>
                </a:lnTo>
                <a:lnTo>
                  <a:pt x="104" y="190"/>
                </a:lnTo>
                <a:lnTo>
                  <a:pt x="104" y="190"/>
                </a:lnTo>
                <a:lnTo>
                  <a:pt x="104" y="190"/>
                </a:lnTo>
                <a:lnTo>
                  <a:pt x="102" y="192"/>
                </a:lnTo>
                <a:lnTo>
                  <a:pt x="100" y="190"/>
                </a:lnTo>
                <a:lnTo>
                  <a:pt x="98" y="190"/>
                </a:lnTo>
                <a:lnTo>
                  <a:pt x="98" y="190"/>
                </a:lnTo>
                <a:lnTo>
                  <a:pt x="92" y="184"/>
                </a:lnTo>
                <a:lnTo>
                  <a:pt x="90" y="182"/>
                </a:lnTo>
                <a:lnTo>
                  <a:pt x="90" y="182"/>
                </a:lnTo>
                <a:lnTo>
                  <a:pt x="90" y="182"/>
                </a:lnTo>
                <a:lnTo>
                  <a:pt x="90" y="182"/>
                </a:lnTo>
                <a:lnTo>
                  <a:pt x="90" y="178"/>
                </a:lnTo>
                <a:lnTo>
                  <a:pt x="90" y="176"/>
                </a:lnTo>
                <a:lnTo>
                  <a:pt x="88" y="170"/>
                </a:lnTo>
                <a:lnTo>
                  <a:pt x="86" y="168"/>
                </a:lnTo>
                <a:lnTo>
                  <a:pt x="86" y="168"/>
                </a:lnTo>
                <a:lnTo>
                  <a:pt x="86" y="166"/>
                </a:lnTo>
                <a:lnTo>
                  <a:pt x="86" y="166"/>
                </a:lnTo>
                <a:lnTo>
                  <a:pt x="86" y="166"/>
                </a:lnTo>
                <a:lnTo>
                  <a:pt x="86" y="166"/>
                </a:lnTo>
                <a:lnTo>
                  <a:pt x="86" y="164"/>
                </a:lnTo>
                <a:lnTo>
                  <a:pt x="86" y="164"/>
                </a:lnTo>
                <a:lnTo>
                  <a:pt x="86" y="164"/>
                </a:lnTo>
                <a:lnTo>
                  <a:pt x="86" y="164"/>
                </a:lnTo>
                <a:lnTo>
                  <a:pt x="86" y="162"/>
                </a:lnTo>
                <a:lnTo>
                  <a:pt x="86" y="162"/>
                </a:lnTo>
                <a:lnTo>
                  <a:pt x="84" y="162"/>
                </a:lnTo>
                <a:lnTo>
                  <a:pt x="82" y="160"/>
                </a:lnTo>
                <a:lnTo>
                  <a:pt x="82" y="158"/>
                </a:lnTo>
                <a:lnTo>
                  <a:pt x="80" y="158"/>
                </a:lnTo>
                <a:lnTo>
                  <a:pt x="80" y="156"/>
                </a:lnTo>
                <a:lnTo>
                  <a:pt x="80" y="156"/>
                </a:lnTo>
                <a:lnTo>
                  <a:pt x="78" y="156"/>
                </a:lnTo>
                <a:lnTo>
                  <a:pt x="78" y="156"/>
                </a:lnTo>
                <a:lnTo>
                  <a:pt x="78" y="156"/>
                </a:lnTo>
                <a:lnTo>
                  <a:pt x="80" y="152"/>
                </a:lnTo>
                <a:lnTo>
                  <a:pt x="82" y="150"/>
                </a:lnTo>
                <a:lnTo>
                  <a:pt x="84" y="150"/>
                </a:lnTo>
                <a:lnTo>
                  <a:pt x="84" y="148"/>
                </a:lnTo>
                <a:lnTo>
                  <a:pt x="84" y="148"/>
                </a:lnTo>
                <a:lnTo>
                  <a:pt x="86" y="146"/>
                </a:lnTo>
                <a:lnTo>
                  <a:pt x="84" y="146"/>
                </a:lnTo>
                <a:lnTo>
                  <a:pt x="84" y="146"/>
                </a:lnTo>
                <a:lnTo>
                  <a:pt x="84" y="146"/>
                </a:lnTo>
                <a:lnTo>
                  <a:pt x="84" y="146"/>
                </a:lnTo>
                <a:lnTo>
                  <a:pt x="84" y="144"/>
                </a:lnTo>
                <a:lnTo>
                  <a:pt x="84" y="144"/>
                </a:lnTo>
                <a:lnTo>
                  <a:pt x="84" y="142"/>
                </a:lnTo>
                <a:lnTo>
                  <a:pt x="82" y="142"/>
                </a:lnTo>
                <a:lnTo>
                  <a:pt x="82" y="142"/>
                </a:lnTo>
                <a:lnTo>
                  <a:pt x="82" y="142"/>
                </a:lnTo>
                <a:lnTo>
                  <a:pt x="82" y="142"/>
                </a:lnTo>
                <a:lnTo>
                  <a:pt x="80" y="142"/>
                </a:lnTo>
                <a:lnTo>
                  <a:pt x="80" y="140"/>
                </a:lnTo>
                <a:lnTo>
                  <a:pt x="80" y="140"/>
                </a:lnTo>
                <a:lnTo>
                  <a:pt x="80" y="138"/>
                </a:lnTo>
                <a:lnTo>
                  <a:pt x="80" y="138"/>
                </a:lnTo>
                <a:lnTo>
                  <a:pt x="80" y="136"/>
                </a:lnTo>
                <a:lnTo>
                  <a:pt x="80" y="136"/>
                </a:lnTo>
                <a:lnTo>
                  <a:pt x="78" y="134"/>
                </a:lnTo>
                <a:lnTo>
                  <a:pt x="78" y="132"/>
                </a:lnTo>
                <a:lnTo>
                  <a:pt x="78" y="132"/>
                </a:lnTo>
                <a:lnTo>
                  <a:pt x="78" y="132"/>
                </a:lnTo>
                <a:lnTo>
                  <a:pt x="78" y="132"/>
                </a:lnTo>
                <a:lnTo>
                  <a:pt x="78" y="128"/>
                </a:lnTo>
                <a:lnTo>
                  <a:pt x="78" y="124"/>
                </a:lnTo>
                <a:lnTo>
                  <a:pt x="78" y="124"/>
                </a:lnTo>
                <a:lnTo>
                  <a:pt x="78" y="122"/>
                </a:lnTo>
                <a:lnTo>
                  <a:pt x="78" y="120"/>
                </a:lnTo>
                <a:lnTo>
                  <a:pt x="78" y="120"/>
                </a:lnTo>
                <a:lnTo>
                  <a:pt x="78" y="118"/>
                </a:lnTo>
                <a:lnTo>
                  <a:pt x="78" y="118"/>
                </a:lnTo>
                <a:lnTo>
                  <a:pt x="78" y="116"/>
                </a:lnTo>
                <a:lnTo>
                  <a:pt x="78" y="114"/>
                </a:lnTo>
                <a:lnTo>
                  <a:pt x="80" y="114"/>
                </a:lnTo>
                <a:lnTo>
                  <a:pt x="80" y="114"/>
                </a:lnTo>
                <a:lnTo>
                  <a:pt x="80" y="112"/>
                </a:lnTo>
                <a:lnTo>
                  <a:pt x="80" y="112"/>
                </a:lnTo>
                <a:lnTo>
                  <a:pt x="82" y="112"/>
                </a:lnTo>
                <a:lnTo>
                  <a:pt x="82" y="110"/>
                </a:lnTo>
                <a:lnTo>
                  <a:pt x="82" y="110"/>
                </a:lnTo>
                <a:lnTo>
                  <a:pt x="82" y="110"/>
                </a:lnTo>
                <a:lnTo>
                  <a:pt x="80" y="108"/>
                </a:lnTo>
                <a:lnTo>
                  <a:pt x="82" y="108"/>
                </a:lnTo>
                <a:lnTo>
                  <a:pt x="82" y="106"/>
                </a:lnTo>
                <a:lnTo>
                  <a:pt x="82" y="106"/>
                </a:lnTo>
                <a:lnTo>
                  <a:pt x="82" y="106"/>
                </a:lnTo>
                <a:lnTo>
                  <a:pt x="84" y="104"/>
                </a:lnTo>
                <a:lnTo>
                  <a:pt x="84" y="104"/>
                </a:lnTo>
                <a:lnTo>
                  <a:pt x="84" y="104"/>
                </a:lnTo>
                <a:lnTo>
                  <a:pt x="84" y="104"/>
                </a:lnTo>
                <a:lnTo>
                  <a:pt x="84" y="102"/>
                </a:lnTo>
                <a:lnTo>
                  <a:pt x="84" y="102"/>
                </a:lnTo>
                <a:lnTo>
                  <a:pt x="84" y="102"/>
                </a:lnTo>
                <a:lnTo>
                  <a:pt x="84" y="102"/>
                </a:lnTo>
                <a:lnTo>
                  <a:pt x="84" y="100"/>
                </a:lnTo>
                <a:lnTo>
                  <a:pt x="84" y="100"/>
                </a:lnTo>
                <a:lnTo>
                  <a:pt x="84" y="100"/>
                </a:lnTo>
                <a:lnTo>
                  <a:pt x="84" y="100"/>
                </a:lnTo>
                <a:lnTo>
                  <a:pt x="82" y="100"/>
                </a:lnTo>
                <a:lnTo>
                  <a:pt x="82" y="100"/>
                </a:lnTo>
                <a:lnTo>
                  <a:pt x="82" y="98"/>
                </a:lnTo>
                <a:lnTo>
                  <a:pt x="80" y="98"/>
                </a:lnTo>
                <a:lnTo>
                  <a:pt x="78" y="98"/>
                </a:lnTo>
                <a:lnTo>
                  <a:pt x="78" y="100"/>
                </a:lnTo>
                <a:lnTo>
                  <a:pt x="76" y="100"/>
                </a:lnTo>
                <a:lnTo>
                  <a:pt x="76" y="100"/>
                </a:lnTo>
                <a:lnTo>
                  <a:pt x="76" y="100"/>
                </a:lnTo>
                <a:lnTo>
                  <a:pt x="76" y="100"/>
                </a:lnTo>
                <a:lnTo>
                  <a:pt x="74" y="100"/>
                </a:lnTo>
                <a:lnTo>
                  <a:pt x="74" y="100"/>
                </a:lnTo>
                <a:lnTo>
                  <a:pt x="74" y="100"/>
                </a:lnTo>
                <a:lnTo>
                  <a:pt x="74" y="100"/>
                </a:lnTo>
                <a:lnTo>
                  <a:pt x="72" y="100"/>
                </a:lnTo>
                <a:lnTo>
                  <a:pt x="72" y="100"/>
                </a:lnTo>
                <a:lnTo>
                  <a:pt x="72" y="100"/>
                </a:lnTo>
                <a:lnTo>
                  <a:pt x="70" y="100"/>
                </a:lnTo>
                <a:lnTo>
                  <a:pt x="70" y="100"/>
                </a:lnTo>
                <a:lnTo>
                  <a:pt x="70" y="100"/>
                </a:lnTo>
                <a:lnTo>
                  <a:pt x="70" y="100"/>
                </a:lnTo>
                <a:lnTo>
                  <a:pt x="68" y="100"/>
                </a:lnTo>
                <a:lnTo>
                  <a:pt x="66" y="102"/>
                </a:lnTo>
                <a:lnTo>
                  <a:pt x="66" y="102"/>
                </a:lnTo>
                <a:lnTo>
                  <a:pt x="66" y="100"/>
                </a:lnTo>
                <a:lnTo>
                  <a:pt x="66" y="100"/>
                </a:lnTo>
                <a:lnTo>
                  <a:pt x="64" y="100"/>
                </a:lnTo>
                <a:lnTo>
                  <a:pt x="62" y="100"/>
                </a:lnTo>
                <a:lnTo>
                  <a:pt x="60" y="100"/>
                </a:lnTo>
                <a:lnTo>
                  <a:pt x="60" y="100"/>
                </a:lnTo>
                <a:lnTo>
                  <a:pt x="60" y="100"/>
                </a:lnTo>
                <a:lnTo>
                  <a:pt x="60" y="102"/>
                </a:lnTo>
                <a:lnTo>
                  <a:pt x="58" y="102"/>
                </a:lnTo>
                <a:lnTo>
                  <a:pt x="58" y="102"/>
                </a:lnTo>
                <a:lnTo>
                  <a:pt x="58" y="102"/>
                </a:lnTo>
                <a:lnTo>
                  <a:pt x="58" y="102"/>
                </a:lnTo>
                <a:lnTo>
                  <a:pt x="56" y="102"/>
                </a:lnTo>
                <a:lnTo>
                  <a:pt x="56" y="102"/>
                </a:lnTo>
                <a:lnTo>
                  <a:pt x="56" y="102"/>
                </a:lnTo>
                <a:lnTo>
                  <a:pt x="56" y="102"/>
                </a:lnTo>
                <a:lnTo>
                  <a:pt x="52" y="96"/>
                </a:lnTo>
                <a:lnTo>
                  <a:pt x="46" y="88"/>
                </a:lnTo>
                <a:lnTo>
                  <a:pt x="44" y="88"/>
                </a:lnTo>
                <a:lnTo>
                  <a:pt x="44" y="88"/>
                </a:lnTo>
                <a:lnTo>
                  <a:pt x="44" y="88"/>
                </a:lnTo>
                <a:lnTo>
                  <a:pt x="44" y="88"/>
                </a:lnTo>
                <a:lnTo>
                  <a:pt x="42" y="88"/>
                </a:lnTo>
                <a:lnTo>
                  <a:pt x="42" y="88"/>
                </a:lnTo>
                <a:lnTo>
                  <a:pt x="42" y="88"/>
                </a:lnTo>
                <a:lnTo>
                  <a:pt x="42" y="88"/>
                </a:lnTo>
                <a:lnTo>
                  <a:pt x="42" y="88"/>
                </a:lnTo>
                <a:lnTo>
                  <a:pt x="40" y="86"/>
                </a:lnTo>
                <a:lnTo>
                  <a:pt x="40" y="86"/>
                </a:lnTo>
                <a:lnTo>
                  <a:pt x="36" y="86"/>
                </a:lnTo>
                <a:lnTo>
                  <a:pt x="36" y="86"/>
                </a:lnTo>
                <a:lnTo>
                  <a:pt x="34" y="86"/>
                </a:lnTo>
                <a:lnTo>
                  <a:pt x="34" y="86"/>
                </a:lnTo>
                <a:lnTo>
                  <a:pt x="34" y="86"/>
                </a:lnTo>
                <a:lnTo>
                  <a:pt x="34" y="86"/>
                </a:lnTo>
                <a:lnTo>
                  <a:pt x="32" y="86"/>
                </a:lnTo>
                <a:lnTo>
                  <a:pt x="32" y="88"/>
                </a:lnTo>
                <a:lnTo>
                  <a:pt x="30" y="88"/>
                </a:lnTo>
                <a:lnTo>
                  <a:pt x="28" y="88"/>
                </a:lnTo>
                <a:lnTo>
                  <a:pt x="28" y="86"/>
                </a:lnTo>
                <a:lnTo>
                  <a:pt x="26" y="86"/>
                </a:lnTo>
                <a:lnTo>
                  <a:pt x="26" y="86"/>
                </a:lnTo>
                <a:lnTo>
                  <a:pt x="24" y="86"/>
                </a:lnTo>
                <a:lnTo>
                  <a:pt x="24" y="86"/>
                </a:lnTo>
                <a:lnTo>
                  <a:pt x="24" y="86"/>
                </a:lnTo>
                <a:lnTo>
                  <a:pt x="22" y="86"/>
                </a:lnTo>
                <a:lnTo>
                  <a:pt x="20" y="86"/>
                </a:lnTo>
                <a:lnTo>
                  <a:pt x="20" y="88"/>
                </a:lnTo>
                <a:lnTo>
                  <a:pt x="20" y="88"/>
                </a:lnTo>
                <a:lnTo>
                  <a:pt x="20" y="86"/>
                </a:lnTo>
                <a:lnTo>
                  <a:pt x="18" y="86"/>
                </a:lnTo>
                <a:lnTo>
                  <a:pt x="18" y="86"/>
                </a:lnTo>
                <a:lnTo>
                  <a:pt x="18" y="86"/>
                </a:lnTo>
                <a:lnTo>
                  <a:pt x="16" y="86"/>
                </a:lnTo>
                <a:lnTo>
                  <a:pt x="16" y="84"/>
                </a:lnTo>
                <a:lnTo>
                  <a:pt x="16" y="84"/>
                </a:lnTo>
                <a:lnTo>
                  <a:pt x="16" y="84"/>
                </a:lnTo>
                <a:lnTo>
                  <a:pt x="16" y="82"/>
                </a:lnTo>
                <a:lnTo>
                  <a:pt x="16" y="82"/>
                </a:lnTo>
                <a:lnTo>
                  <a:pt x="16" y="82"/>
                </a:lnTo>
                <a:lnTo>
                  <a:pt x="14" y="80"/>
                </a:lnTo>
                <a:lnTo>
                  <a:pt x="14" y="80"/>
                </a:lnTo>
                <a:lnTo>
                  <a:pt x="12" y="80"/>
                </a:lnTo>
                <a:lnTo>
                  <a:pt x="12" y="80"/>
                </a:lnTo>
                <a:lnTo>
                  <a:pt x="12" y="80"/>
                </a:lnTo>
                <a:lnTo>
                  <a:pt x="12" y="78"/>
                </a:lnTo>
                <a:lnTo>
                  <a:pt x="12" y="76"/>
                </a:lnTo>
                <a:lnTo>
                  <a:pt x="12" y="72"/>
                </a:lnTo>
                <a:lnTo>
                  <a:pt x="14" y="70"/>
                </a:lnTo>
                <a:lnTo>
                  <a:pt x="14" y="70"/>
                </a:lnTo>
                <a:lnTo>
                  <a:pt x="14" y="70"/>
                </a:lnTo>
                <a:lnTo>
                  <a:pt x="14" y="68"/>
                </a:lnTo>
                <a:lnTo>
                  <a:pt x="14" y="68"/>
                </a:lnTo>
                <a:lnTo>
                  <a:pt x="14" y="64"/>
                </a:lnTo>
                <a:lnTo>
                  <a:pt x="14" y="64"/>
                </a:lnTo>
                <a:lnTo>
                  <a:pt x="14" y="64"/>
                </a:lnTo>
                <a:lnTo>
                  <a:pt x="14" y="64"/>
                </a:lnTo>
                <a:lnTo>
                  <a:pt x="12" y="64"/>
                </a:lnTo>
                <a:lnTo>
                  <a:pt x="10" y="60"/>
                </a:lnTo>
                <a:lnTo>
                  <a:pt x="8" y="54"/>
                </a:lnTo>
                <a:lnTo>
                  <a:pt x="8" y="52"/>
                </a:lnTo>
                <a:lnTo>
                  <a:pt x="6" y="52"/>
                </a:lnTo>
                <a:lnTo>
                  <a:pt x="6" y="50"/>
                </a:lnTo>
                <a:lnTo>
                  <a:pt x="6" y="50"/>
                </a:lnTo>
                <a:lnTo>
                  <a:pt x="6" y="50"/>
                </a:lnTo>
                <a:lnTo>
                  <a:pt x="4" y="48"/>
                </a:lnTo>
                <a:lnTo>
                  <a:pt x="2" y="50"/>
                </a:lnTo>
                <a:lnTo>
                  <a:pt x="2" y="50"/>
                </a:lnTo>
                <a:lnTo>
                  <a:pt x="2" y="50"/>
                </a:lnTo>
                <a:lnTo>
                  <a:pt x="0" y="50"/>
                </a:lnTo>
                <a:lnTo>
                  <a:pt x="0" y="50"/>
                </a:lnTo>
                <a:lnTo>
                  <a:pt x="0" y="50"/>
                </a:lnTo>
                <a:lnTo>
                  <a:pt x="2" y="46"/>
                </a:lnTo>
                <a:lnTo>
                  <a:pt x="4" y="44"/>
                </a:lnTo>
                <a:lnTo>
                  <a:pt x="4" y="44"/>
                </a:lnTo>
                <a:lnTo>
                  <a:pt x="6" y="40"/>
                </a:lnTo>
                <a:lnTo>
                  <a:pt x="6" y="38"/>
                </a:lnTo>
                <a:lnTo>
                  <a:pt x="6" y="36"/>
                </a:lnTo>
                <a:lnTo>
                  <a:pt x="6" y="36"/>
                </a:lnTo>
                <a:lnTo>
                  <a:pt x="6" y="36"/>
                </a:lnTo>
                <a:lnTo>
                  <a:pt x="8" y="32"/>
                </a:lnTo>
                <a:lnTo>
                  <a:pt x="8" y="30"/>
                </a:lnTo>
                <a:lnTo>
                  <a:pt x="8" y="30"/>
                </a:lnTo>
                <a:lnTo>
                  <a:pt x="8" y="28"/>
                </a:lnTo>
                <a:lnTo>
                  <a:pt x="8" y="28"/>
                </a:lnTo>
                <a:lnTo>
                  <a:pt x="10" y="24"/>
                </a:lnTo>
                <a:lnTo>
                  <a:pt x="12" y="22"/>
                </a:lnTo>
                <a:lnTo>
                  <a:pt x="14" y="20"/>
                </a:lnTo>
                <a:lnTo>
                  <a:pt x="14" y="18"/>
                </a:lnTo>
                <a:lnTo>
                  <a:pt x="14" y="18"/>
                </a:lnTo>
                <a:lnTo>
                  <a:pt x="16" y="18"/>
                </a:lnTo>
                <a:lnTo>
                  <a:pt x="16" y="18"/>
                </a:lnTo>
                <a:lnTo>
                  <a:pt x="18" y="16"/>
                </a:lnTo>
                <a:lnTo>
                  <a:pt x="20" y="12"/>
                </a:lnTo>
                <a:lnTo>
                  <a:pt x="22" y="10"/>
                </a:lnTo>
                <a:lnTo>
                  <a:pt x="26" y="8"/>
                </a:lnTo>
                <a:lnTo>
                  <a:pt x="26" y="8"/>
                </a:lnTo>
                <a:lnTo>
                  <a:pt x="28" y="8"/>
                </a:lnTo>
                <a:lnTo>
                  <a:pt x="30" y="8"/>
                </a:lnTo>
                <a:lnTo>
                  <a:pt x="30" y="6"/>
                </a:lnTo>
                <a:lnTo>
                  <a:pt x="32" y="6"/>
                </a:lnTo>
                <a:close/>
                <a:moveTo>
                  <a:pt x="180" y="62"/>
                </a:moveTo>
                <a:lnTo>
                  <a:pt x="180" y="62"/>
                </a:lnTo>
                <a:lnTo>
                  <a:pt x="178" y="62"/>
                </a:lnTo>
                <a:lnTo>
                  <a:pt x="178" y="62"/>
                </a:lnTo>
                <a:lnTo>
                  <a:pt x="176" y="62"/>
                </a:lnTo>
                <a:lnTo>
                  <a:pt x="176" y="62"/>
                </a:lnTo>
                <a:lnTo>
                  <a:pt x="176" y="62"/>
                </a:lnTo>
                <a:lnTo>
                  <a:pt x="176" y="60"/>
                </a:lnTo>
                <a:lnTo>
                  <a:pt x="176" y="60"/>
                </a:lnTo>
                <a:lnTo>
                  <a:pt x="176" y="60"/>
                </a:lnTo>
                <a:lnTo>
                  <a:pt x="178" y="60"/>
                </a:lnTo>
                <a:lnTo>
                  <a:pt x="178" y="62"/>
                </a:lnTo>
                <a:lnTo>
                  <a:pt x="178" y="60"/>
                </a:lnTo>
                <a:lnTo>
                  <a:pt x="178" y="60"/>
                </a:lnTo>
                <a:lnTo>
                  <a:pt x="180" y="60"/>
                </a:lnTo>
                <a:lnTo>
                  <a:pt x="180" y="60"/>
                </a:lnTo>
                <a:lnTo>
                  <a:pt x="180" y="60"/>
                </a:lnTo>
                <a:lnTo>
                  <a:pt x="180" y="60"/>
                </a:lnTo>
                <a:lnTo>
                  <a:pt x="180" y="62"/>
                </a:lnTo>
                <a:close/>
                <a:moveTo>
                  <a:pt x="178" y="62"/>
                </a:moveTo>
                <a:lnTo>
                  <a:pt x="178" y="62"/>
                </a:lnTo>
                <a:lnTo>
                  <a:pt x="176" y="62"/>
                </a:lnTo>
                <a:lnTo>
                  <a:pt x="176" y="62"/>
                </a:lnTo>
                <a:lnTo>
                  <a:pt x="176" y="62"/>
                </a:lnTo>
                <a:lnTo>
                  <a:pt x="174" y="62"/>
                </a:lnTo>
                <a:lnTo>
                  <a:pt x="174" y="62"/>
                </a:lnTo>
                <a:lnTo>
                  <a:pt x="174" y="62"/>
                </a:lnTo>
                <a:lnTo>
                  <a:pt x="174" y="62"/>
                </a:lnTo>
                <a:lnTo>
                  <a:pt x="174" y="62"/>
                </a:lnTo>
                <a:lnTo>
                  <a:pt x="172" y="62"/>
                </a:lnTo>
                <a:lnTo>
                  <a:pt x="174" y="60"/>
                </a:lnTo>
                <a:lnTo>
                  <a:pt x="174" y="60"/>
                </a:lnTo>
                <a:lnTo>
                  <a:pt x="174" y="60"/>
                </a:lnTo>
                <a:lnTo>
                  <a:pt x="174" y="60"/>
                </a:lnTo>
                <a:lnTo>
                  <a:pt x="174" y="60"/>
                </a:lnTo>
                <a:lnTo>
                  <a:pt x="176" y="60"/>
                </a:lnTo>
                <a:lnTo>
                  <a:pt x="176" y="60"/>
                </a:lnTo>
                <a:lnTo>
                  <a:pt x="176" y="60"/>
                </a:lnTo>
                <a:lnTo>
                  <a:pt x="176" y="60"/>
                </a:lnTo>
                <a:lnTo>
                  <a:pt x="176" y="62"/>
                </a:lnTo>
                <a:lnTo>
                  <a:pt x="176" y="62"/>
                </a:lnTo>
                <a:lnTo>
                  <a:pt x="176" y="62"/>
                </a:lnTo>
                <a:lnTo>
                  <a:pt x="176" y="62"/>
                </a:lnTo>
                <a:lnTo>
                  <a:pt x="178" y="62"/>
                </a:lnTo>
                <a:close/>
                <a:moveTo>
                  <a:pt x="140" y="20"/>
                </a:moveTo>
                <a:lnTo>
                  <a:pt x="140" y="20"/>
                </a:lnTo>
                <a:lnTo>
                  <a:pt x="140" y="22"/>
                </a:lnTo>
                <a:lnTo>
                  <a:pt x="138" y="22"/>
                </a:lnTo>
                <a:lnTo>
                  <a:pt x="138" y="22"/>
                </a:lnTo>
                <a:lnTo>
                  <a:pt x="138" y="22"/>
                </a:lnTo>
                <a:lnTo>
                  <a:pt x="136" y="22"/>
                </a:lnTo>
                <a:lnTo>
                  <a:pt x="136" y="22"/>
                </a:lnTo>
                <a:lnTo>
                  <a:pt x="136" y="22"/>
                </a:lnTo>
                <a:lnTo>
                  <a:pt x="136" y="22"/>
                </a:lnTo>
                <a:lnTo>
                  <a:pt x="136" y="22"/>
                </a:lnTo>
                <a:lnTo>
                  <a:pt x="134" y="22"/>
                </a:lnTo>
                <a:lnTo>
                  <a:pt x="132" y="22"/>
                </a:lnTo>
                <a:lnTo>
                  <a:pt x="132" y="20"/>
                </a:lnTo>
                <a:lnTo>
                  <a:pt x="132" y="20"/>
                </a:lnTo>
                <a:lnTo>
                  <a:pt x="134" y="18"/>
                </a:lnTo>
                <a:lnTo>
                  <a:pt x="136" y="18"/>
                </a:lnTo>
                <a:lnTo>
                  <a:pt x="136" y="18"/>
                </a:lnTo>
                <a:lnTo>
                  <a:pt x="136" y="20"/>
                </a:lnTo>
                <a:lnTo>
                  <a:pt x="136" y="20"/>
                </a:lnTo>
                <a:lnTo>
                  <a:pt x="136" y="20"/>
                </a:lnTo>
                <a:lnTo>
                  <a:pt x="136" y="20"/>
                </a:lnTo>
                <a:lnTo>
                  <a:pt x="136" y="20"/>
                </a:lnTo>
                <a:lnTo>
                  <a:pt x="136" y="20"/>
                </a:lnTo>
                <a:lnTo>
                  <a:pt x="138" y="20"/>
                </a:lnTo>
                <a:lnTo>
                  <a:pt x="138" y="20"/>
                </a:lnTo>
                <a:lnTo>
                  <a:pt x="138" y="20"/>
                </a:lnTo>
                <a:lnTo>
                  <a:pt x="138" y="20"/>
                </a:lnTo>
                <a:lnTo>
                  <a:pt x="138" y="18"/>
                </a:lnTo>
                <a:lnTo>
                  <a:pt x="140" y="18"/>
                </a:lnTo>
                <a:lnTo>
                  <a:pt x="140" y="18"/>
                </a:lnTo>
                <a:lnTo>
                  <a:pt x="140" y="20"/>
                </a:lnTo>
                <a:close/>
                <a:moveTo>
                  <a:pt x="120" y="22"/>
                </a:moveTo>
                <a:lnTo>
                  <a:pt x="120" y="22"/>
                </a:lnTo>
                <a:lnTo>
                  <a:pt x="118" y="22"/>
                </a:lnTo>
                <a:lnTo>
                  <a:pt x="118" y="22"/>
                </a:lnTo>
                <a:lnTo>
                  <a:pt x="118" y="22"/>
                </a:lnTo>
                <a:lnTo>
                  <a:pt x="118" y="22"/>
                </a:lnTo>
                <a:lnTo>
                  <a:pt x="118" y="22"/>
                </a:lnTo>
                <a:lnTo>
                  <a:pt x="118" y="20"/>
                </a:lnTo>
                <a:lnTo>
                  <a:pt x="118" y="20"/>
                </a:lnTo>
                <a:lnTo>
                  <a:pt x="118" y="20"/>
                </a:lnTo>
                <a:lnTo>
                  <a:pt x="120" y="22"/>
                </a:lnTo>
                <a:lnTo>
                  <a:pt x="120" y="22"/>
                </a:lnTo>
                <a:lnTo>
                  <a:pt x="120" y="22"/>
                </a:lnTo>
                <a:lnTo>
                  <a:pt x="120" y="22"/>
                </a:lnTo>
                <a:lnTo>
                  <a:pt x="120" y="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1" name="Freeform 57"/>
          <p:cNvSpPr>
            <a:spLocks/>
          </p:cNvSpPr>
          <p:nvPr/>
        </p:nvSpPr>
        <p:spPr bwMode="auto">
          <a:xfrm>
            <a:off x="3146425" y="3278188"/>
            <a:ext cx="3175" cy="6350"/>
          </a:xfrm>
          <a:custGeom>
            <a:avLst/>
            <a:gdLst/>
            <a:ahLst/>
            <a:cxnLst>
              <a:cxn ang="0">
                <a:pos x="2" y="4"/>
              </a:cxn>
              <a:cxn ang="0">
                <a:pos x="0" y="4"/>
              </a:cxn>
              <a:cxn ang="0">
                <a:pos x="0" y="4"/>
              </a:cxn>
              <a:cxn ang="0">
                <a:pos x="0" y="4"/>
              </a:cxn>
              <a:cxn ang="0">
                <a:pos x="0" y="2"/>
              </a:cxn>
              <a:cxn ang="0">
                <a:pos x="0" y="2"/>
              </a:cxn>
              <a:cxn ang="0">
                <a:pos x="2" y="0"/>
              </a:cxn>
              <a:cxn ang="0">
                <a:pos x="2" y="0"/>
              </a:cxn>
              <a:cxn ang="0">
                <a:pos x="2" y="0"/>
              </a:cxn>
              <a:cxn ang="0">
                <a:pos x="2" y="2"/>
              </a:cxn>
              <a:cxn ang="0">
                <a:pos x="2" y="2"/>
              </a:cxn>
              <a:cxn ang="0">
                <a:pos x="2" y="4"/>
              </a:cxn>
              <a:cxn ang="0">
                <a:pos x="2" y="4"/>
              </a:cxn>
              <a:cxn ang="0">
                <a:pos x="2" y="4"/>
              </a:cxn>
              <a:cxn ang="0">
                <a:pos x="2" y="4"/>
              </a:cxn>
              <a:cxn ang="0">
                <a:pos x="2" y="4"/>
              </a:cxn>
            </a:cxnLst>
            <a:rect l="0" t="0" r="r" b="b"/>
            <a:pathLst>
              <a:path w="2" h="4">
                <a:moveTo>
                  <a:pt x="2" y="4"/>
                </a:moveTo>
                <a:lnTo>
                  <a:pt x="0" y="4"/>
                </a:lnTo>
                <a:lnTo>
                  <a:pt x="0" y="4"/>
                </a:lnTo>
                <a:lnTo>
                  <a:pt x="0" y="4"/>
                </a:lnTo>
                <a:lnTo>
                  <a:pt x="0" y="2"/>
                </a:lnTo>
                <a:lnTo>
                  <a:pt x="0" y="2"/>
                </a:lnTo>
                <a:lnTo>
                  <a:pt x="2" y="0"/>
                </a:lnTo>
                <a:lnTo>
                  <a:pt x="2" y="0"/>
                </a:lnTo>
                <a:lnTo>
                  <a:pt x="2" y="0"/>
                </a:lnTo>
                <a:lnTo>
                  <a:pt x="2" y="2"/>
                </a:lnTo>
                <a:lnTo>
                  <a:pt x="2" y="2"/>
                </a:lnTo>
                <a:lnTo>
                  <a:pt x="2" y="4"/>
                </a:lnTo>
                <a:lnTo>
                  <a:pt x="2" y="4"/>
                </a:lnTo>
                <a:lnTo>
                  <a:pt x="2" y="4"/>
                </a:lnTo>
                <a:lnTo>
                  <a:pt x="2" y="4"/>
                </a:lnTo>
                <a:lnTo>
                  <a:pt x="2"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2" name="Freeform 58"/>
          <p:cNvSpPr>
            <a:spLocks/>
          </p:cNvSpPr>
          <p:nvPr/>
        </p:nvSpPr>
        <p:spPr bwMode="auto">
          <a:xfrm>
            <a:off x="5734050" y="2430463"/>
            <a:ext cx="396875" cy="222250"/>
          </a:xfrm>
          <a:custGeom>
            <a:avLst/>
            <a:gdLst/>
            <a:ahLst/>
            <a:cxnLst>
              <a:cxn ang="0">
                <a:pos x="214" y="58"/>
              </a:cxn>
              <a:cxn ang="0">
                <a:pos x="208" y="64"/>
              </a:cxn>
              <a:cxn ang="0">
                <a:pos x="208" y="68"/>
              </a:cxn>
              <a:cxn ang="0">
                <a:pos x="216" y="72"/>
              </a:cxn>
              <a:cxn ang="0">
                <a:pos x="224" y="70"/>
              </a:cxn>
              <a:cxn ang="0">
                <a:pos x="230" y="70"/>
              </a:cxn>
              <a:cxn ang="0">
                <a:pos x="240" y="76"/>
              </a:cxn>
              <a:cxn ang="0">
                <a:pos x="246" y="80"/>
              </a:cxn>
              <a:cxn ang="0">
                <a:pos x="240" y="84"/>
              </a:cxn>
              <a:cxn ang="0">
                <a:pos x="236" y="86"/>
              </a:cxn>
              <a:cxn ang="0">
                <a:pos x="224" y="88"/>
              </a:cxn>
              <a:cxn ang="0">
                <a:pos x="218" y="88"/>
              </a:cxn>
              <a:cxn ang="0">
                <a:pos x="216" y="80"/>
              </a:cxn>
              <a:cxn ang="0">
                <a:pos x="210" y="78"/>
              </a:cxn>
              <a:cxn ang="0">
                <a:pos x="202" y="82"/>
              </a:cxn>
              <a:cxn ang="0">
                <a:pos x="200" y="90"/>
              </a:cxn>
              <a:cxn ang="0">
                <a:pos x="192" y="90"/>
              </a:cxn>
              <a:cxn ang="0">
                <a:pos x="194" y="92"/>
              </a:cxn>
              <a:cxn ang="0">
                <a:pos x="192" y="100"/>
              </a:cxn>
              <a:cxn ang="0">
                <a:pos x="182" y="98"/>
              </a:cxn>
              <a:cxn ang="0">
                <a:pos x="182" y="106"/>
              </a:cxn>
              <a:cxn ang="0">
                <a:pos x="190" y="110"/>
              </a:cxn>
              <a:cxn ang="0">
                <a:pos x="196" y="122"/>
              </a:cxn>
              <a:cxn ang="0">
                <a:pos x="194" y="130"/>
              </a:cxn>
              <a:cxn ang="0">
                <a:pos x="192" y="136"/>
              </a:cxn>
              <a:cxn ang="0">
                <a:pos x="188" y="138"/>
              </a:cxn>
              <a:cxn ang="0">
                <a:pos x="178" y="136"/>
              </a:cxn>
              <a:cxn ang="0">
                <a:pos x="174" y="126"/>
              </a:cxn>
              <a:cxn ang="0">
                <a:pos x="168" y="124"/>
              </a:cxn>
              <a:cxn ang="0">
                <a:pos x="158" y="122"/>
              </a:cxn>
              <a:cxn ang="0">
                <a:pos x="146" y="114"/>
              </a:cxn>
              <a:cxn ang="0">
                <a:pos x="138" y="110"/>
              </a:cxn>
              <a:cxn ang="0">
                <a:pos x="128" y="104"/>
              </a:cxn>
              <a:cxn ang="0">
                <a:pos x="116" y="96"/>
              </a:cxn>
              <a:cxn ang="0">
                <a:pos x="106" y="86"/>
              </a:cxn>
              <a:cxn ang="0">
                <a:pos x="98" y="76"/>
              </a:cxn>
              <a:cxn ang="0">
                <a:pos x="88" y="74"/>
              </a:cxn>
              <a:cxn ang="0">
                <a:pos x="78" y="72"/>
              </a:cxn>
              <a:cxn ang="0">
                <a:pos x="72" y="70"/>
              </a:cxn>
              <a:cxn ang="0">
                <a:pos x="68" y="62"/>
              </a:cxn>
              <a:cxn ang="0">
                <a:pos x="66" y="56"/>
              </a:cxn>
              <a:cxn ang="0">
                <a:pos x="54" y="52"/>
              </a:cxn>
              <a:cxn ang="0">
                <a:pos x="48" y="50"/>
              </a:cxn>
              <a:cxn ang="0">
                <a:pos x="42" y="48"/>
              </a:cxn>
              <a:cxn ang="0">
                <a:pos x="44" y="54"/>
              </a:cxn>
              <a:cxn ang="0">
                <a:pos x="38" y="52"/>
              </a:cxn>
              <a:cxn ang="0">
                <a:pos x="32" y="56"/>
              </a:cxn>
              <a:cxn ang="0">
                <a:pos x="28" y="60"/>
              </a:cxn>
              <a:cxn ang="0">
                <a:pos x="28" y="72"/>
              </a:cxn>
              <a:cxn ang="0">
                <a:pos x="18" y="70"/>
              </a:cxn>
              <a:cxn ang="0">
                <a:pos x="6" y="32"/>
              </a:cxn>
              <a:cxn ang="0">
                <a:pos x="12" y="6"/>
              </a:cxn>
              <a:cxn ang="0">
                <a:pos x="80" y="30"/>
              </a:cxn>
              <a:cxn ang="0">
                <a:pos x="112" y="34"/>
              </a:cxn>
              <a:cxn ang="0">
                <a:pos x="140" y="46"/>
              </a:cxn>
              <a:cxn ang="0">
                <a:pos x="154" y="62"/>
              </a:cxn>
              <a:cxn ang="0">
                <a:pos x="172" y="74"/>
              </a:cxn>
              <a:cxn ang="0">
                <a:pos x="180" y="80"/>
              </a:cxn>
              <a:cxn ang="0">
                <a:pos x="186" y="78"/>
              </a:cxn>
              <a:cxn ang="0">
                <a:pos x="192" y="72"/>
              </a:cxn>
              <a:cxn ang="0">
                <a:pos x="202" y="64"/>
              </a:cxn>
              <a:cxn ang="0">
                <a:pos x="208" y="60"/>
              </a:cxn>
            </a:cxnLst>
            <a:rect l="0" t="0" r="r" b="b"/>
            <a:pathLst>
              <a:path w="250" h="140">
                <a:moveTo>
                  <a:pt x="212" y="56"/>
                </a:moveTo>
                <a:lnTo>
                  <a:pt x="212" y="56"/>
                </a:lnTo>
                <a:lnTo>
                  <a:pt x="212" y="54"/>
                </a:lnTo>
                <a:lnTo>
                  <a:pt x="214" y="54"/>
                </a:lnTo>
                <a:lnTo>
                  <a:pt x="214" y="54"/>
                </a:lnTo>
                <a:lnTo>
                  <a:pt x="214" y="56"/>
                </a:lnTo>
                <a:lnTo>
                  <a:pt x="216" y="56"/>
                </a:lnTo>
                <a:lnTo>
                  <a:pt x="216" y="56"/>
                </a:lnTo>
                <a:lnTo>
                  <a:pt x="216" y="56"/>
                </a:lnTo>
                <a:lnTo>
                  <a:pt x="216" y="56"/>
                </a:lnTo>
                <a:lnTo>
                  <a:pt x="216" y="56"/>
                </a:lnTo>
                <a:lnTo>
                  <a:pt x="216" y="58"/>
                </a:lnTo>
                <a:lnTo>
                  <a:pt x="214" y="58"/>
                </a:lnTo>
                <a:lnTo>
                  <a:pt x="212" y="58"/>
                </a:lnTo>
                <a:lnTo>
                  <a:pt x="212" y="58"/>
                </a:lnTo>
                <a:lnTo>
                  <a:pt x="212" y="58"/>
                </a:lnTo>
                <a:lnTo>
                  <a:pt x="212" y="60"/>
                </a:lnTo>
                <a:lnTo>
                  <a:pt x="212" y="60"/>
                </a:lnTo>
                <a:lnTo>
                  <a:pt x="212" y="60"/>
                </a:lnTo>
                <a:lnTo>
                  <a:pt x="212" y="60"/>
                </a:lnTo>
                <a:lnTo>
                  <a:pt x="210" y="60"/>
                </a:lnTo>
                <a:lnTo>
                  <a:pt x="210" y="60"/>
                </a:lnTo>
                <a:lnTo>
                  <a:pt x="208" y="62"/>
                </a:lnTo>
                <a:lnTo>
                  <a:pt x="208" y="64"/>
                </a:lnTo>
                <a:lnTo>
                  <a:pt x="208" y="64"/>
                </a:lnTo>
                <a:lnTo>
                  <a:pt x="208" y="64"/>
                </a:lnTo>
                <a:lnTo>
                  <a:pt x="208" y="64"/>
                </a:lnTo>
                <a:lnTo>
                  <a:pt x="206" y="66"/>
                </a:lnTo>
                <a:lnTo>
                  <a:pt x="206" y="66"/>
                </a:lnTo>
                <a:lnTo>
                  <a:pt x="206" y="66"/>
                </a:lnTo>
                <a:lnTo>
                  <a:pt x="206" y="66"/>
                </a:lnTo>
                <a:lnTo>
                  <a:pt x="206" y="66"/>
                </a:lnTo>
                <a:lnTo>
                  <a:pt x="206" y="68"/>
                </a:lnTo>
                <a:lnTo>
                  <a:pt x="206" y="68"/>
                </a:lnTo>
                <a:lnTo>
                  <a:pt x="206" y="68"/>
                </a:lnTo>
                <a:lnTo>
                  <a:pt x="206" y="68"/>
                </a:lnTo>
                <a:lnTo>
                  <a:pt x="208" y="68"/>
                </a:lnTo>
                <a:lnTo>
                  <a:pt x="208" y="68"/>
                </a:lnTo>
                <a:lnTo>
                  <a:pt x="208" y="68"/>
                </a:lnTo>
                <a:lnTo>
                  <a:pt x="208" y="68"/>
                </a:lnTo>
                <a:lnTo>
                  <a:pt x="210" y="68"/>
                </a:lnTo>
                <a:lnTo>
                  <a:pt x="210" y="70"/>
                </a:lnTo>
                <a:lnTo>
                  <a:pt x="210" y="70"/>
                </a:lnTo>
                <a:lnTo>
                  <a:pt x="210" y="70"/>
                </a:lnTo>
                <a:lnTo>
                  <a:pt x="212" y="68"/>
                </a:lnTo>
                <a:lnTo>
                  <a:pt x="212" y="68"/>
                </a:lnTo>
                <a:lnTo>
                  <a:pt x="212" y="68"/>
                </a:lnTo>
                <a:lnTo>
                  <a:pt x="212" y="68"/>
                </a:lnTo>
                <a:lnTo>
                  <a:pt x="214" y="70"/>
                </a:lnTo>
                <a:lnTo>
                  <a:pt x="214" y="70"/>
                </a:lnTo>
                <a:lnTo>
                  <a:pt x="214" y="70"/>
                </a:lnTo>
                <a:lnTo>
                  <a:pt x="216" y="72"/>
                </a:lnTo>
                <a:lnTo>
                  <a:pt x="218" y="72"/>
                </a:lnTo>
                <a:lnTo>
                  <a:pt x="220" y="74"/>
                </a:lnTo>
                <a:lnTo>
                  <a:pt x="220" y="72"/>
                </a:lnTo>
                <a:lnTo>
                  <a:pt x="222" y="72"/>
                </a:lnTo>
                <a:lnTo>
                  <a:pt x="224" y="74"/>
                </a:lnTo>
                <a:lnTo>
                  <a:pt x="224" y="74"/>
                </a:lnTo>
                <a:lnTo>
                  <a:pt x="224" y="74"/>
                </a:lnTo>
                <a:lnTo>
                  <a:pt x="224" y="72"/>
                </a:lnTo>
                <a:lnTo>
                  <a:pt x="224" y="72"/>
                </a:lnTo>
                <a:lnTo>
                  <a:pt x="224" y="72"/>
                </a:lnTo>
                <a:lnTo>
                  <a:pt x="224" y="70"/>
                </a:lnTo>
                <a:lnTo>
                  <a:pt x="224" y="70"/>
                </a:lnTo>
                <a:lnTo>
                  <a:pt x="224" y="70"/>
                </a:lnTo>
                <a:lnTo>
                  <a:pt x="224" y="70"/>
                </a:lnTo>
                <a:lnTo>
                  <a:pt x="226" y="70"/>
                </a:lnTo>
                <a:lnTo>
                  <a:pt x="226" y="70"/>
                </a:lnTo>
                <a:lnTo>
                  <a:pt x="226" y="70"/>
                </a:lnTo>
                <a:lnTo>
                  <a:pt x="226" y="70"/>
                </a:lnTo>
                <a:lnTo>
                  <a:pt x="226" y="68"/>
                </a:lnTo>
                <a:lnTo>
                  <a:pt x="226" y="68"/>
                </a:lnTo>
                <a:lnTo>
                  <a:pt x="224" y="68"/>
                </a:lnTo>
                <a:lnTo>
                  <a:pt x="224" y="68"/>
                </a:lnTo>
                <a:lnTo>
                  <a:pt x="224" y="66"/>
                </a:lnTo>
                <a:lnTo>
                  <a:pt x="226" y="66"/>
                </a:lnTo>
                <a:lnTo>
                  <a:pt x="228" y="70"/>
                </a:lnTo>
                <a:lnTo>
                  <a:pt x="230" y="70"/>
                </a:lnTo>
                <a:lnTo>
                  <a:pt x="230" y="70"/>
                </a:lnTo>
                <a:lnTo>
                  <a:pt x="230" y="72"/>
                </a:lnTo>
                <a:lnTo>
                  <a:pt x="230" y="72"/>
                </a:lnTo>
                <a:lnTo>
                  <a:pt x="230" y="72"/>
                </a:lnTo>
                <a:lnTo>
                  <a:pt x="230" y="72"/>
                </a:lnTo>
                <a:lnTo>
                  <a:pt x="232" y="72"/>
                </a:lnTo>
                <a:lnTo>
                  <a:pt x="234" y="72"/>
                </a:lnTo>
                <a:lnTo>
                  <a:pt x="234" y="72"/>
                </a:lnTo>
                <a:lnTo>
                  <a:pt x="236" y="76"/>
                </a:lnTo>
                <a:lnTo>
                  <a:pt x="236" y="76"/>
                </a:lnTo>
                <a:lnTo>
                  <a:pt x="236" y="76"/>
                </a:lnTo>
                <a:lnTo>
                  <a:pt x="238" y="76"/>
                </a:lnTo>
                <a:lnTo>
                  <a:pt x="240" y="76"/>
                </a:lnTo>
                <a:lnTo>
                  <a:pt x="240" y="76"/>
                </a:lnTo>
                <a:lnTo>
                  <a:pt x="240" y="78"/>
                </a:lnTo>
                <a:lnTo>
                  <a:pt x="242" y="78"/>
                </a:lnTo>
                <a:lnTo>
                  <a:pt x="242" y="78"/>
                </a:lnTo>
                <a:lnTo>
                  <a:pt x="242" y="78"/>
                </a:lnTo>
                <a:lnTo>
                  <a:pt x="242" y="78"/>
                </a:lnTo>
                <a:lnTo>
                  <a:pt x="246" y="78"/>
                </a:lnTo>
                <a:lnTo>
                  <a:pt x="248" y="78"/>
                </a:lnTo>
                <a:lnTo>
                  <a:pt x="248" y="78"/>
                </a:lnTo>
                <a:lnTo>
                  <a:pt x="250" y="78"/>
                </a:lnTo>
                <a:lnTo>
                  <a:pt x="248" y="80"/>
                </a:lnTo>
                <a:lnTo>
                  <a:pt x="248" y="80"/>
                </a:lnTo>
                <a:lnTo>
                  <a:pt x="246" y="80"/>
                </a:lnTo>
                <a:lnTo>
                  <a:pt x="246" y="82"/>
                </a:lnTo>
                <a:lnTo>
                  <a:pt x="246" y="82"/>
                </a:lnTo>
                <a:lnTo>
                  <a:pt x="244" y="82"/>
                </a:lnTo>
                <a:lnTo>
                  <a:pt x="244" y="82"/>
                </a:lnTo>
                <a:lnTo>
                  <a:pt x="244" y="84"/>
                </a:lnTo>
                <a:lnTo>
                  <a:pt x="244" y="84"/>
                </a:lnTo>
                <a:lnTo>
                  <a:pt x="244" y="84"/>
                </a:lnTo>
                <a:lnTo>
                  <a:pt x="242" y="84"/>
                </a:lnTo>
                <a:lnTo>
                  <a:pt x="240" y="82"/>
                </a:lnTo>
                <a:lnTo>
                  <a:pt x="240" y="82"/>
                </a:lnTo>
                <a:lnTo>
                  <a:pt x="240" y="84"/>
                </a:lnTo>
                <a:lnTo>
                  <a:pt x="240" y="84"/>
                </a:lnTo>
                <a:lnTo>
                  <a:pt x="240" y="84"/>
                </a:lnTo>
                <a:lnTo>
                  <a:pt x="242" y="84"/>
                </a:lnTo>
                <a:lnTo>
                  <a:pt x="242" y="86"/>
                </a:lnTo>
                <a:lnTo>
                  <a:pt x="242" y="86"/>
                </a:lnTo>
                <a:lnTo>
                  <a:pt x="242" y="86"/>
                </a:lnTo>
                <a:lnTo>
                  <a:pt x="240" y="86"/>
                </a:lnTo>
                <a:lnTo>
                  <a:pt x="240" y="86"/>
                </a:lnTo>
                <a:lnTo>
                  <a:pt x="240" y="86"/>
                </a:lnTo>
                <a:lnTo>
                  <a:pt x="238" y="84"/>
                </a:lnTo>
                <a:lnTo>
                  <a:pt x="238" y="84"/>
                </a:lnTo>
                <a:lnTo>
                  <a:pt x="238" y="84"/>
                </a:lnTo>
                <a:lnTo>
                  <a:pt x="238" y="84"/>
                </a:lnTo>
                <a:lnTo>
                  <a:pt x="236" y="86"/>
                </a:lnTo>
                <a:lnTo>
                  <a:pt x="236" y="86"/>
                </a:lnTo>
                <a:lnTo>
                  <a:pt x="236" y="88"/>
                </a:lnTo>
                <a:lnTo>
                  <a:pt x="234" y="88"/>
                </a:lnTo>
                <a:lnTo>
                  <a:pt x="234" y="90"/>
                </a:lnTo>
                <a:lnTo>
                  <a:pt x="234" y="90"/>
                </a:lnTo>
                <a:lnTo>
                  <a:pt x="232" y="90"/>
                </a:lnTo>
                <a:lnTo>
                  <a:pt x="230" y="88"/>
                </a:lnTo>
                <a:lnTo>
                  <a:pt x="230" y="88"/>
                </a:lnTo>
                <a:lnTo>
                  <a:pt x="230" y="88"/>
                </a:lnTo>
                <a:lnTo>
                  <a:pt x="228" y="88"/>
                </a:lnTo>
                <a:lnTo>
                  <a:pt x="228" y="88"/>
                </a:lnTo>
                <a:lnTo>
                  <a:pt x="226" y="88"/>
                </a:lnTo>
                <a:lnTo>
                  <a:pt x="226" y="88"/>
                </a:lnTo>
                <a:lnTo>
                  <a:pt x="224" y="88"/>
                </a:lnTo>
                <a:lnTo>
                  <a:pt x="224" y="88"/>
                </a:lnTo>
                <a:lnTo>
                  <a:pt x="224" y="88"/>
                </a:lnTo>
                <a:lnTo>
                  <a:pt x="222" y="88"/>
                </a:lnTo>
                <a:lnTo>
                  <a:pt x="222" y="88"/>
                </a:lnTo>
                <a:lnTo>
                  <a:pt x="222" y="88"/>
                </a:lnTo>
                <a:lnTo>
                  <a:pt x="220" y="88"/>
                </a:lnTo>
                <a:lnTo>
                  <a:pt x="220" y="88"/>
                </a:lnTo>
                <a:lnTo>
                  <a:pt x="220" y="88"/>
                </a:lnTo>
                <a:lnTo>
                  <a:pt x="220" y="88"/>
                </a:lnTo>
                <a:lnTo>
                  <a:pt x="218" y="90"/>
                </a:lnTo>
                <a:lnTo>
                  <a:pt x="218" y="90"/>
                </a:lnTo>
                <a:lnTo>
                  <a:pt x="218" y="88"/>
                </a:lnTo>
                <a:lnTo>
                  <a:pt x="218" y="88"/>
                </a:lnTo>
                <a:lnTo>
                  <a:pt x="218" y="88"/>
                </a:lnTo>
                <a:lnTo>
                  <a:pt x="214" y="86"/>
                </a:lnTo>
                <a:lnTo>
                  <a:pt x="214" y="86"/>
                </a:lnTo>
                <a:lnTo>
                  <a:pt x="212" y="86"/>
                </a:lnTo>
                <a:lnTo>
                  <a:pt x="214" y="84"/>
                </a:lnTo>
                <a:lnTo>
                  <a:pt x="214" y="84"/>
                </a:lnTo>
                <a:lnTo>
                  <a:pt x="214" y="84"/>
                </a:lnTo>
                <a:lnTo>
                  <a:pt x="218" y="82"/>
                </a:lnTo>
                <a:lnTo>
                  <a:pt x="218" y="80"/>
                </a:lnTo>
                <a:lnTo>
                  <a:pt x="218" y="80"/>
                </a:lnTo>
                <a:lnTo>
                  <a:pt x="218" y="80"/>
                </a:lnTo>
                <a:lnTo>
                  <a:pt x="216" y="80"/>
                </a:lnTo>
                <a:lnTo>
                  <a:pt x="216" y="80"/>
                </a:lnTo>
                <a:lnTo>
                  <a:pt x="216" y="78"/>
                </a:lnTo>
                <a:lnTo>
                  <a:pt x="216" y="78"/>
                </a:lnTo>
                <a:lnTo>
                  <a:pt x="214" y="76"/>
                </a:lnTo>
                <a:lnTo>
                  <a:pt x="212" y="76"/>
                </a:lnTo>
                <a:lnTo>
                  <a:pt x="212" y="76"/>
                </a:lnTo>
                <a:lnTo>
                  <a:pt x="212" y="76"/>
                </a:lnTo>
                <a:lnTo>
                  <a:pt x="212" y="76"/>
                </a:lnTo>
                <a:lnTo>
                  <a:pt x="210" y="76"/>
                </a:lnTo>
                <a:lnTo>
                  <a:pt x="210" y="76"/>
                </a:lnTo>
                <a:lnTo>
                  <a:pt x="210" y="76"/>
                </a:lnTo>
                <a:lnTo>
                  <a:pt x="210" y="76"/>
                </a:lnTo>
                <a:lnTo>
                  <a:pt x="210" y="78"/>
                </a:lnTo>
                <a:lnTo>
                  <a:pt x="210" y="78"/>
                </a:lnTo>
                <a:lnTo>
                  <a:pt x="210" y="78"/>
                </a:lnTo>
                <a:lnTo>
                  <a:pt x="208" y="80"/>
                </a:lnTo>
                <a:lnTo>
                  <a:pt x="206" y="80"/>
                </a:lnTo>
                <a:lnTo>
                  <a:pt x="206" y="80"/>
                </a:lnTo>
                <a:lnTo>
                  <a:pt x="206" y="80"/>
                </a:lnTo>
                <a:lnTo>
                  <a:pt x="206" y="80"/>
                </a:lnTo>
                <a:lnTo>
                  <a:pt x="204" y="80"/>
                </a:lnTo>
                <a:lnTo>
                  <a:pt x="204" y="80"/>
                </a:lnTo>
                <a:lnTo>
                  <a:pt x="204" y="82"/>
                </a:lnTo>
                <a:lnTo>
                  <a:pt x="204" y="82"/>
                </a:lnTo>
                <a:lnTo>
                  <a:pt x="204" y="82"/>
                </a:lnTo>
                <a:lnTo>
                  <a:pt x="204" y="82"/>
                </a:lnTo>
                <a:lnTo>
                  <a:pt x="202" y="82"/>
                </a:lnTo>
                <a:lnTo>
                  <a:pt x="202" y="80"/>
                </a:lnTo>
                <a:lnTo>
                  <a:pt x="200" y="80"/>
                </a:lnTo>
                <a:lnTo>
                  <a:pt x="200" y="80"/>
                </a:lnTo>
                <a:lnTo>
                  <a:pt x="200" y="80"/>
                </a:lnTo>
                <a:lnTo>
                  <a:pt x="198" y="80"/>
                </a:lnTo>
                <a:lnTo>
                  <a:pt x="198" y="80"/>
                </a:lnTo>
                <a:lnTo>
                  <a:pt x="198" y="80"/>
                </a:lnTo>
                <a:lnTo>
                  <a:pt x="198" y="82"/>
                </a:lnTo>
                <a:lnTo>
                  <a:pt x="198" y="84"/>
                </a:lnTo>
                <a:lnTo>
                  <a:pt x="200" y="86"/>
                </a:lnTo>
                <a:lnTo>
                  <a:pt x="200" y="86"/>
                </a:lnTo>
                <a:lnTo>
                  <a:pt x="200" y="88"/>
                </a:lnTo>
                <a:lnTo>
                  <a:pt x="200" y="90"/>
                </a:lnTo>
                <a:lnTo>
                  <a:pt x="200" y="90"/>
                </a:lnTo>
                <a:lnTo>
                  <a:pt x="200" y="90"/>
                </a:lnTo>
                <a:lnTo>
                  <a:pt x="198" y="90"/>
                </a:lnTo>
                <a:lnTo>
                  <a:pt x="198" y="90"/>
                </a:lnTo>
                <a:lnTo>
                  <a:pt x="196" y="88"/>
                </a:lnTo>
                <a:lnTo>
                  <a:pt x="196" y="88"/>
                </a:lnTo>
                <a:lnTo>
                  <a:pt x="196" y="88"/>
                </a:lnTo>
                <a:lnTo>
                  <a:pt x="192" y="90"/>
                </a:lnTo>
                <a:lnTo>
                  <a:pt x="192" y="90"/>
                </a:lnTo>
                <a:lnTo>
                  <a:pt x="192" y="90"/>
                </a:lnTo>
                <a:lnTo>
                  <a:pt x="192" y="90"/>
                </a:lnTo>
                <a:lnTo>
                  <a:pt x="190" y="90"/>
                </a:lnTo>
                <a:lnTo>
                  <a:pt x="192" y="90"/>
                </a:lnTo>
                <a:lnTo>
                  <a:pt x="192" y="90"/>
                </a:lnTo>
                <a:lnTo>
                  <a:pt x="192" y="90"/>
                </a:lnTo>
                <a:lnTo>
                  <a:pt x="192" y="90"/>
                </a:lnTo>
                <a:lnTo>
                  <a:pt x="194" y="90"/>
                </a:lnTo>
                <a:lnTo>
                  <a:pt x="194" y="90"/>
                </a:lnTo>
                <a:lnTo>
                  <a:pt x="194" y="90"/>
                </a:lnTo>
                <a:lnTo>
                  <a:pt x="196" y="90"/>
                </a:lnTo>
                <a:lnTo>
                  <a:pt x="196" y="90"/>
                </a:lnTo>
                <a:lnTo>
                  <a:pt x="196" y="92"/>
                </a:lnTo>
                <a:lnTo>
                  <a:pt x="196" y="92"/>
                </a:lnTo>
                <a:lnTo>
                  <a:pt x="194" y="92"/>
                </a:lnTo>
                <a:lnTo>
                  <a:pt x="194" y="92"/>
                </a:lnTo>
                <a:lnTo>
                  <a:pt x="194" y="92"/>
                </a:lnTo>
                <a:lnTo>
                  <a:pt x="194" y="92"/>
                </a:lnTo>
                <a:lnTo>
                  <a:pt x="196" y="94"/>
                </a:lnTo>
                <a:lnTo>
                  <a:pt x="196" y="94"/>
                </a:lnTo>
                <a:lnTo>
                  <a:pt x="194" y="96"/>
                </a:lnTo>
                <a:lnTo>
                  <a:pt x="194" y="94"/>
                </a:lnTo>
                <a:lnTo>
                  <a:pt x="194" y="94"/>
                </a:lnTo>
                <a:lnTo>
                  <a:pt x="192" y="94"/>
                </a:lnTo>
                <a:lnTo>
                  <a:pt x="192" y="94"/>
                </a:lnTo>
                <a:lnTo>
                  <a:pt x="192" y="96"/>
                </a:lnTo>
                <a:lnTo>
                  <a:pt x="192" y="96"/>
                </a:lnTo>
                <a:lnTo>
                  <a:pt x="194" y="98"/>
                </a:lnTo>
                <a:lnTo>
                  <a:pt x="194" y="98"/>
                </a:lnTo>
                <a:lnTo>
                  <a:pt x="192" y="100"/>
                </a:lnTo>
                <a:lnTo>
                  <a:pt x="192" y="100"/>
                </a:lnTo>
                <a:lnTo>
                  <a:pt x="192" y="100"/>
                </a:lnTo>
                <a:lnTo>
                  <a:pt x="190" y="100"/>
                </a:lnTo>
                <a:lnTo>
                  <a:pt x="190" y="100"/>
                </a:lnTo>
                <a:lnTo>
                  <a:pt x="188" y="100"/>
                </a:lnTo>
                <a:lnTo>
                  <a:pt x="188" y="100"/>
                </a:lnTo>
                <a:lnTo>
                  <a:pt x="186" y="100"/>
                </a:lnTo>
                <a:lnTo>
                  <a:pt x="184" y="100"/>
                </a:lnTo>
                <a:lnTo>
                  <a:pt x="184" y="98"/>
                </a:lnTo>
                <a:lnTo>
                  <a:pt x="182" y="98"/>
                </a:lnTo>
                <a:lnTo>
                  <a:pt x="182" y="98"/>
                </a:lnTo>
                <a:lnTo>
                  <a:pt x="182" y="98"/>
                </a:lnTo>
                <a:lnTo>
                  <a:pt x="182" y="98"/>
                </a:lnTo>
                <a:lnTo>
                  <a:pt x="180" y="98"/>
                </a:lnTo>
                <a:lnTo>
                  <a:pt x="178" y="100"/>
                </a:lnTo>
                <a:lnTo>
                  <a:pt x="178" y="100"/>
                </a:lnTo>
                <a:lnTo>
                  <a:pt x="178" y="102"/>
                </a:lnTo>
                <a:lnTo>
                  <a:pt x="178" y="102"/>
                </a:lnTo>
                <a:lnTo>
                  <a:pt x="178" y="102"/>
                </a:lnTo>
                <a:lnTo>
                  <a:pt x="178" y="104"/>
                </a:lnTo>
                <a:lnTo>
                  <a:pt x="178" y="104"/>
                </a:lnTo>
                <a:lnTo>
                  <a:pt x="178" y="104"/>
                </a:lnTo>
                <a:lnTo>
                  <a:pt x="178" y="106"/>
                </a:lnTo>
                <a:lnTo>
                  <a:pt x="180" y="106"/>
                </a:lnTo>
                <a:lnTo>
                  <a:pt x="182" y="106"/>
                </a:lnTo>
                <a:lnTo>
                  <a:pt x="182" y="106"/>
                </a:lnTo>
                <a:lnTo>
                  <a:pt x="182" y="106"/>
                </a:lnTo>
                <a:lnTo>
                  <a:pt x="184" y="106"/>
                </a:lnTo>
                <a:lnTo>
                  <a:pt x="184" y="108"/>
                </a:lnTo>
                <a:lnTo>
                  <a:pt x="184" y="108"/>
                </a:lnTo>
                <a:lnTo>
                  <a:pt x="184" y="110"/>
                </a:lnTo>
                <a:lnTo>
                  <a:pt x="184" y="110"/>
                </a:lnTo>
                <a:lnTo>
                  <a:pt x="186" y="110"/>
                </a:lnTo>
                <a:lnTo>
                  <a:pt x="186" y="110"/>
                </a:lnTo>
                <a:lnTo>
                  <a:pt x="188" y="108"/>
                </a:lnTo>
                <a:lnTo>
                  <a:pt x="190" y="110"/>
                </a:lnTo>
                <a:lnTo>
                  <a:pt x="190" y="110"/>
                </a:lnTo>
                <a:lnTo>
                  <a:pt x="190" y="110"/>
                </a:lnTo>
                <a:lnTo>
                  <a:pt x="190" y="110"/>
                </a:lnTo>
                <a:lnTo>
                  <a:pt x="190" y="110"/>
                </a:lnTo>
                <a:lnTo>
                  <a:pt x="190" y="110"/>
                </a:lnTo>
                <a:lnTo>
                  <a:pt x="192" y="112"/>
                </a:lnTo>
                <a:lnTo>
                  <a:pt x="190" y="112"/>
                </a:lnTo>
                <a:lnTo>
                  <a:pt x="190" y="112"/>
                </a:lnTo>
                <a:lnTo>
                  <a:pt x="190" y="112"/>
                </a:lnTo>
                <a:lnTo>
                  <a:pt x="190" y="114"/>
                </a:lnTo>
                <a:lnTo>
                  <a:pt x="190" y="116"/>
                </a:lnTo>
                <a:lnTo>
                  <a:pt x="192" y="118"/>
                </a:lnTo>
                <a:lnTo>
                  <a:pt x="194" y="120"/>
                </a:lnTo>
                <a:lnTo>
                  <a:pt x="194" y="120"/>
                </a:lnTo>
                <a:lnTo>
                  <a:pt x="196" y="122"/>
                </a:lnTo>
                <a:lnTo>
                  <a:pt x="196" y="122"/>
                </a:lnTo>
                <a:lnTo>
                  <a:pt x="196" y="122"/>
                </a:lnTo>
                <a:lnTo>
                  <a:pt x="196" y="122"/>
                </a:lnTo>
                <a:lnTo>
                  <a:pt x="196" y="124"/>
                </a:lnTo>
                <a:lnTo>
                  <a:pt x="196" y="124"/>
                </a:lnTo>
                <a:lnTo>
                  <a:pt x="196" y="126"/>
                </a:lnTo>
                <a:lnTo>
                  <a:pt x="196" y="126"/>
                </a:lnTo>
                <a:lnTo>
                  <a:pt x="194" y="126"/>
                </a:lnTo>
                <a:lnTo>
                  <a:pt x="194" y="126"/>
                </a:lnTo>
                <a:lnTo>
                  <a:pt x="194" y="128"/>
                </a:lnTo>
                <a:lnTo>
                  <a:pt x="194" y="128"/>
                </a:lnTo>
                <a:lnTo>
                  <a:pt x="194" y="128"/>
                </a:lnTo>
                <a:lnTo>
                  <a:pt x="194" y="130"/>
                </a:lnTo>
                <a:lnTo>
                  <a:pt x="194" y="130"/>
                </a:lnTo>
                <a:lnTo>
                  <a:pt x="194" y="130"/>
                </a:lnTo>
                <a:lnTo>
                  <a:pt x="194" y="130"/>
                </a:lnTo>
                <a:lnTo>
                  <a:pt x="192" y="132"/>
                </a:lnTo>
                <a:lnTo>
                  <a:pt x="192" y="132"/>
                </a:lnTo>
                <a:lnTo>
                  <a:pt x="192" y="132"/>
                </a:lnTo>
                <a:lnTo>
                  <a:pt x="192" y="134"/>
                </a:lnTo>
                <a:lnTo>
                  <a:pt x="192" y="134"/>
                </a:lnTo>
                <a:lnTo>
                  <a:pt x="192" y="134"/>
                </a:lnTo>
                <a:lnTo>
                  <a:pt x="192" y="134"/>
                </a:lnTo>
                <a:lnTo>
                  <a:pt x="192" y="136"/>
                </a:lnTo>
                <a:lnTo>
                  <a:pt x="192" y="136"/>
                </a:lnTo>
                <a:lnTo>
                  <a:pt x="192" y="136"/>
                </a:lnTo>
                <a:lnTo>
                  <a:pt x="192" y="136"/>
                </a:lnTo>
                <a:lnTo>
                  <a:pt x="194" y="138"/>
                </a:lnTo>
                <a:lnTo>
                  <a:pt x="194" y="138"/>
                </a:lnTo>
                <a:lnTo>
                  <a:pt x="192" y="138"/>
                </a:lnTo>
                <a:lnTo>
                  <a:pt x="192" y="138"/>
                </a:lnTo>
                <a:lnTo>
                  <a:pt x="192" y="140"/>
                </a:lnTo>
                <a:lnTo>
                  <a:pt x="192" y="138"/>
                </a:lnTo>
                <a:lnTo>
                  <a:pt x="192" y="138"/>
                </a:lnTo>
                <a:lnTo>
                  <a:pt x="192" y="138"/>
                </a:lnTo>
                <a:lnTo>
                  <a:pt x="190" y="138"/>
                </a:lnTo>
                <a:lnTo>
                  <a:pt x="188" y="138"/>
                </a:lnTo>
                <a:lnTo>
                  <a:pt x="188" y="138"/>
                </a:lnTo>
                <a:lnTo>
                  <a:pt x="188" y="138"/>
                </a:lnTo>
                <a:lnTo>
                  <a:pt x="188" y="138"/>
                </a:lnTo>
                <a:lnTo>
                  <a:pt x="186" y="138"/>
                </a:lnTo>
                <a:lnTo>
                  <a:pt x="186" y="138"/>
                </a:lnTo>
                <a:lnTo>
                  <a:pt x="186" y="140"/>
                </a:lnTo>
                <a:lnTo>
                  <a:pt x="186" y="140"/>
                </a:lnTo>
                <a:lnTo>
                  <a:pt x="184" y="138"/>
                </a:lnTo>
                <a:lnTo>
                  <a:pt x="184" y="138"/>
                </a:lnTo>
                <a:lnTo>
                  <a:pt x="184" y="138"/>
                </a:lnTo>
                <a:lnTo>
                  <a:pt x="182" y="136"/>
                </a:lnTo>
                <a:lnTo>
                  <a:pt x="182" y="136"/>
                </a:lnTo>
                <a:lnTo>
                  <a:pt x="180" y="136"/>
                </a:lnTo>
                <a:lnTo>
                  <a:pt x="180" y="136"/>
                </a:lnTo>
                <a:lnTo>
                  <a:pt x="180" y="136"/>
                </a:lnTo>
                <a:lnTo>
                  <a:pt x="178" y="136"/>
                </a:lnTo>
                <a:lnTo>
                  <a:pt x="178" y="136"/>
                </a:lnTo>
                <a:lnTo>
                  <a:pt x="176" y="136"/>
                </a:lnTo>
                <a:lnTo>
                  <a:pt x="176" y="136"/>
                </a:lnTo>
                <a:lnTo>
                  <a:pt x="174" y="136"/>
                </a:lnTo>
                <a:lnTo>
                  <a:pt x="174" y="136"/>
                </a:lnTo>
                <a:lnTo>
                  <a:pt x="174" y="134"/>
                </a:lnTo>
                <a:lnTo>
                  <a:pt x="174" y="130"/>
                </a:lnTo>
                <a:lnTo>
                  <a:pt x="174" y="128"/>
                </a:lnTo>
                <a:lnTo>
                  <a:pt x="174" y="128"/>
                </a:lnTo>
                <a:lnTo>
                  <a:pt x="174" y="128"/>
                </a:lnTo>
                <a:lnTo>
                  <a:pt x="174" y="126"/>
                </a:lnTo>
                <a:lnTo>
                  <a:pt x="174" y="126"/>
                </a:lnTo>
                <a:lnTo>
                  <a:pt x="174" y="126"/>
                </a:lnTo>
                <a:lnTo>
                  <a:pt x="174" y="126"/>
                </a:lnTo>
                <a:lnTo>
                  <a:pt x="174" y="126"/>
                </a:lnTo>
                <a:lnTo>
                  <a:pt x="172" y="126"/>
                </a:lnTo>
                <a:lnTo>
                  <a:pt x="172" y="124"/>
                </a:lnTo>
                <a:lnTo>
                  <a:pt x="172" y="124"/>
                </a:lnTo>
                <a:lnTo>
                  <a:pt x="172" y="124"/>
                </a:lnTo>
                <a:lnTo>
                  <a:pt x="172" y="124"/>
                </a:lnTo>
                <a:lnTo>
                  <a:pt x="170" y="124"/>
                </a:lnTo>
                <a:lnTo>
                  <a:pt x="170" y="124"/>
                </a:lnTo>
                <a:lnTo>
                  <a:pt x="168" y="124"/>
                </a:lnTo>
                <a:lnTo>
                  <a:pt x="168" y="124"/>
                </a:lnTo>
                <a:lnTo>
                  <a:pt x="168" y="124"/>
                </a:lnTo>
                <a:lnTo>
                  <a:pt x="168" y="124"/>
                </a:lnTo>
                <a:lnTo>
                  <a:pt x="164" y="122"/>
                </a:lnTo>
                <a:lnTo>
                  <a:pt x="164" y="122"/>
                </a:lnTo>
                <a:lnTo>
                  <a:pt x="162" y="120"/>
                </a:lnTo>
                <a:lnTo>
                  <a:pt x="162" y="122"/>
                </a:lnTo>
                <a:lnTo>
                  <a:pt x="162" y="122"/>
                </a:lnTo>
                <a:lnTo>
                  <a:pt x="160" y="122"/>
                </a:lnTo>
                <a:lnTo>
                  <a:pt x="160" y="122"/>
                </a:lnTo>
                <a:lnTo>
                  <a:pt x="160" y="122"/>
                </a:lnTo>
                <a:lnTo>
                  <a:pt x="160" y="122"/>
                </a:lnTo>
                <a:lnTo>
                  <a:pt x="160" y="122"/>
                </a:lnTo>
                <a:lnTo>
                  <a:pt x="158" y="122"/>
                </a:lnTo>
                <a:lnTo>
                  <a:pt x="158" y="122"/>
                </a:lnTo>
                <a:lnTo>
                  <a:pt x="158" y="122"/>
                </a:lnTo>
                <a:lnTo>
                  <a:pt x="154" y="120"/>
                </a:lnTo>
                <a:lnTo>
                  <a:pt x="154" y="118"/>
                </a:lnTo>
                <a:lnTo>
                  <a:pt x="152" y="118"/>
                </a:lnTo>
                <a:lnTo>
                  <a:pt x="152" y="118"/>
                </a:lnTo>
                <a:lnTo>
                  <a:pt x="152" y="118"/>
                </a:lnTo>
                <a:lnTo>
                  <a:pt x="150" y="116"/>
                </a:lnTo>
                <a:lnTo>
                  <a:pt x="150" y="116"/>
                </a:lnTo>
                <a:lnTo>
                  <a:pt x="148" y="116"/>
                </a:lnTo>
                <a:lnTo>
                  <a:pt x="148" y="116"/>
                </a:lnTo>
                <a:lnTo>
                  <a:pt x="148" y="114"/>
                </a:lnTo>
                <a:lnTo>
                  <a:pt x="148" y="114"/>
                </a:lnTo>
                <a:lnTo>
                  <a:pt x="146" y="114"/>
                </a:lnTo>
                <a:lnTo>
                  <a:pt x="146" y="114"/>
                </a:lnTo>
                <a:lnTo>
                  <a:pt x="144" y="114"/>
                </a:lnTo>
                <a:lnTo>
                  <a:pt x="144" y="114"/>
                </a:lnTo>
                <a:lnTo>
                  <a:pt x="144" y="112"/>
                </a:lnTo>
                <a:lnTo>
                  <a:pt x="140" y="112"/>
                </a:lnTo>
                <a:lnTo>
                  <a:pt x="140" y="110"/>
                </a:lnTo>
                <a:lnTo>
                  <a:pt x="140" y="110"/>
                </a:lnTo>
                <a:lnTo>
                  <a:pt x="140" y="110"/>
                </a:lnTo>
                <a:lnTo>
                  <a:pt x="138" y="110"/>
                </a:lnTo>
                <a:lnTo>
                  <a:pt x="138" y="110"/>
                </a:lnTo>
                <a:lnTo>
                  <a:pt x="138" y="110"/>
                </a:lnTo>
                <a:lnTo>
                  <a:pt x="138" y="110"/>
                </a:lnTo>
                <a:lnTo>
                  <a:pt x="138" y="110"/>
                </a:lnTo>
                <a:lnTo>
                  <a:pt x="138" y="110"/>
                </a:lnTo>
                <a:lnTo>
                  <a:pt x="136" y="110"/>
                </a:lnTo>
                <a:lnTo>
                  <a:pt x="136" y="110"/>
                </a:lnTo>
                <a:lnTo>
                  <a:pt x="136" y="110"/>
                </a:lnTo>
                <a:lnTo>
                  <a:pt x="136" y="110"/>
                </a:lnTo>
                <a:lnTo>
                  <a:pt x="134" y="108"/>
                </a:lnTo>
                <a:lnTo>
                  <a:pt x="134" y="108"/>
                </a:lnTo>
                <a:lnTo>
                  <a:pt x="132" y="108"/>
                </a:lnTo>
                <a:lnTo>
                  <a:pt x="132" y="108"/>
                </a:lnTo>
                <a:lnTo>
                  <a:pt x="130" y="106"/>
                </a:lnTo>
                <a:lnTo>
                  <a:pt x="128" y="106"/>
                </a:lnTo>
                <a:lnTo>
                  <a:pt x="128" y="106"/>
                </a:lnTo>
                <a:lnTo>
                  <a:pt x="128" y="104"/>
                </a:lnTo>
                <a:lnTo>
                  <a:pt x="128" y="104"/>
                </a:lnTo>
                <a:lnTo>
                  <a:pt x="126" y="104"/>
                </a:lnTo>
                <a:lnTo>
                  <a:pt x="126" y="102"/>
                </a:lnTo>
                <a:lnTo>
                  <a:pt x="126" y="102"/>
                </a:lnTo>
                <a:lnTo>
                  <a:pt x="124" y="102"/>
                </a:lnTo>
                <a:lnTo>
                  <a:pt x="122" y="100"/>
                </a:lnTo>
                <a:lnTo>
                  <a:pt x="122" y="100"/>
                </a:lnTo>
                <a:lnTo>
                  <a:pt x="120" y="100"/>
                </a:lnTo>
                <a:lnTo>
                  <a:pt x="120" y="100"/>
                </a:lnTo>
                <a:lnTo>
                  <a:pt x="118" y="98"/>
                </a:lnTo>
                <a:lnTo>
                  <a:pt x="118" y="98"/>
                </a:lnTo>
                <a:lnTo>
                  <a:pt x="118" y="98"/>
                </a:lnTo>
                <a:lnTo>
                  <a:pt x="116" y="98"/>
                </a:lnTo>
                <a:lnTo>
                  <a:pt x="116" y="96"/>
                </a:lnTo>
                <a:lnTo>
                  <a:pt x="116" y="96"/>
                </a:lnTo>
                <a:lnTo>
                  <a:pt x="114" y="96"/>
                </a:lnTo>
                <a:lnTo>
                  <a:pt x="114" y="96"/>
                </a:lnTo>
                <a:lnTo>
                  <a:pt x="112" y="96"/>
                </a:lnTo>
                <a:lnTo>
                  <a:pt x="110" y="94"/>
                </a:lnTo>
                <a:lnTo>
                  <a:pt x="110" y="94"/>
                </a:lnTo>
                <a:lnTo>
                  <a:pt x="108" y="92"/>
                </a:lnTo>
                <a:lnTo>
                  <a:pt x="108" y="92"/>
                </a:lnTo>
                <a:lnTo>
                  <a:pt x="108" y="90"/>
                </a:lnTo>
                <a:lnTo>
                  <a:pt x="108" y="90"/>
                </a:lnTo>
                <a:lnTo>
                  <a:pt x="106" y="88"/>
                </a:lnTo>
                <a:lnTo>
                  <a:pt x="106" y="88"/>
                </a:lnTo>
                <a:lnTo>
                  <a:pt x="106" y="86"/>
                </a:lnTo>
                <a:lnTo>
                  <a:pt x="104" y="86"/>
                </a:lnTo>
                <a:lnTo>
                  <a:pt x="104" y="84"/>
                </a:lnTo>
                <a:lnTo>
                  <a:pt x="102" y="84"/>
                </a:lnTo>
                <a:lnTo>
                  <a:pt x="102" y="84"/>
                </a:lnTo>
                <a:lnTo>
                  <a:pt x="102" y="84"/>
                </a:lnTo>
                <a:lnTo>
                  <a:pt x="102" y="84"/>
                </a:lnTo>
                <a:lnTo>
                  <a:pt x="102" y="82"/>
                </a:lnTo>
                <a:lnTo>
                  <a:pt x="100" y="80"/>
                </a:lnTo>
                <a:lnTo>
                  <a:pt x="98" y="78"/>
                </a:lnTo>
                <a:lnTo>
                  <a:pt x="98" y="78"/>
                </a:lnTo>
                <a:lnTo>
                  <a:pt x="98" y="78"/>
                </a:lnTo>
                <a:lnTo>
                  <a:pt x="98" y="76"/>
                </a:lnTo>
                <a:lnTo>
                  <a:pt x="98" y="76"/>
                </a:lnTo>
                <a:lnTo>
                  <a:pt x="98" y="76"/>
                </a:lnTo>
                <a:lnTo>
                  <a:pt x="96" y="76"/>
                </a:lnTo>
                <a:lnTo>
                  <a:pt x="96" y="74"/>
                </a:lnTo>
                <a:lnTo>
                  <a:pt x="96" y="74"/>
                </a:lnTo>
                <a:lnTo>
                  <a:pt x="94" y="72"/>
                </a:lnTo>
                <a:lnTo>
                  <a:pt x="92" y="72"/>
                </a:lnTo>
                <a:lnTo>
                  <a:pt x="92" y="72"/>
                </a:lnTo>
                <a:lnTo>
                  <a:pt x="88" y="70"/>
                </a:lnTo>
                <a:lnTo>
                  <a:pt x="88" y="72"/>
                </a:lnTo>
                <a:lnTo>
                  <a:pt x="88" y="72"/>
                </a:lnTo>
                <a:lnTo>
                  <a:pt x="88" y="72"/>
                </a:lnTo>
                <a:lnTo>
                  <a:pt x="88" y="72"/>
                </a:lnTo>
                <a:lnTo>
                  <a:pt x="88" y="74"/>
                </a:lnTo>
                <a:lnTo>
                  <a:pt x="88" y="74"/>
                </a:lnTo>
                <a:lnTo>
                  <a:pt x="86" y="74"/>
                </a:lnTo>
                <a:lnTo>
                  <a:pt x="86" y="72"/>
                </a:lnTo>
                <a:lnTo>
                  <a:pt x="86" y="72"/>
                </a:lnTo>
                <a:lnTo>
                  <a:pt x="84" y="72"/>
                </a:lnTo>
                <a:lnTo>
                  <a:pt x="84" y="72"/>
                </a:lnTo>
                <a:lnTo>
                  <a:pt x="84" y="72"/>
                </a:lnTo>
                <a:lnTo>
                  <a:pt x="84" y="72"/>
                </a:lnTo>
                <a:lnTo>
                  <a:pt x="82" y="72"/>
                </a:lnTo>
                <a:lnTo>
                  <a:pt x="82" y="72"/>
                </a:lnTo>
                <a:lnTo>
                  <a:pt x="80" y="72"/>
                </a:lnTo>
                <a:lnTo>
                  <a:pt x="80" y="72"/>
                </a:lnTo>
                <a:lnTo>
                  <a:pt x="78" y="72"/>
                </a:lnTo>
                <a:lnTo>
                  <a:pt x="78" y="72"/>
                </a:lnTo>
                <a:lnTo>
                  <a:pt x="78" y="72"/>
                </a:lnTo>
                <a:lnTo>
                  <a:pt x="76" y="72"/>
                </a:lnTo>
                <a:lnTo>
                  <a:pt x="76" y="72"/>
                </a:lnTo>
                <a:lnTo>
                  <a:pt x="76" y="72"/>
                </a:lnTo>
                <a:lnTo>
                  <a:pt x="76" y="72"/>
                </a:lnTo>
                <a:lnTo>
                  <a:pt x="76" y="72"/>
                </a:lnTo>
                <a:lnTo>
                  <a:pt x="74" y="72"/>
                </a:lnTo>
                <a:lnTo>
                  <a:pt x="74" y="70"/>
                </a:lnTo>
                <a:lnTo>
                  <a:pt x="74" y="70"/>
                </a:lnTo>
                <a:lnTo>
                  <a:pt x="72" y="70"/>
                </a:lnTo>
                <a:lnTo>
                  <a:pt x="72" y="70"/>
                </a:lnTo>
                <a:lnTo>
                  <a:pt x="72" y="70"/>
                </a:lnTo>
                <a:lnTo>
                  <a:pt x="72" y="70"/>
                </a:lnTo>
                <a:lnTo>
                  <a:pt x="72" y="70"/>
                </a:lnTo>
                <a:lnTo>
                  <a:pt x="70" y="70"/>
                </a:lnTo>
                <a:lnTo>
                  <a:pt x="70" y="68"/>
                </a:lnTo>
                <a:lnTo>
                  <a:pt x="70" y="68"/>
                </a:lnTo>
                <a:lnTo>
                  <a:pt x="70" y="66"/>
                </a:lnTo>
                <a:lnTo>
                  <a:pt x="70" y="66"/>
                </a:lnTo>
                <a:lnTo>
                  <a:pt x="70" y="66"/>
                </a:lnTo>
                <a:lnTo>
                  <a:pt x="70" y="66"/>
                </a:lnTo>
                <a:lnTo>
                  <a:pt x="70" y="66"/>
                </a:lnTo>
                <a:lnTo>
                  <a:pt x="68" y="64"/>
                </a:lnTo>
                <a:lnTo>
                  <a:pt x="68" y="64"/>
                </a:lnTo>
                <a:lnTo>
                  <a:pt x="68" y="62"/>
                </a:lnTo>
                <a:lnTo>
                  <a:pt x="68" y="62"/>
                </a:lnTo>
                <a:lnTo>
                  <a:pt x="70" y="62"/>
                </a:lnTo>
                <a:lnTo>
                  <a:pt x="70" y="62"/>
                </a:lnTo>
                <a:lnTo>
                  <a:pt x="70" y="64"/>
                </a:lnTo>
                <a:lnTo>
                  <a:pt x="70" y="64"/>
                </a:lnTo>
                <a:lnTo>
                  <a:pt x="72" y="62"/>
                </a:lnTo>
                <a:lnTo>
                  <a:pt x="70" y="62"/>
                </a:lnTo>
                <a:lnTo>
                  <a:pt x="70" y="62"/>
                </a:lnTo>
                <a:lnTo>
                  <a:pt x="70" y="62"/>
                </a:lnTo>
                <a:lnTo>
                  <a:pt x="68" y="62"/>
                </a:lnTo>
                <a:lnTo>
                  <a:pt x="68" y="60"/>
                </a:lnTo>
                <a:lnTo>
                  <a:pt x="66" y="58"/>
                </a:lnTo>
                <a:lnTo>
                  <a:pt x="66" y="56"/>
                </a:lnTo>
                <a:lnTo>
                  <a:pt x="66" y="56"/>
                </a:lnTo>
                <a:lnTo>
                  <a:pt x="64" y="54"/>
                </a:lnTo>
                <a:lnTo>
                  <a:pt x="64" y="54"/>
                </a:lnTo>
                <a:lnTo>
                  <a:pt x="62" y="54"/>
                </a:lnTo>
                <a:lnTo>
                  <a:pt x="60" y="54"/>
                </a:lnTo>
                <a:lnTo>
                  <a:pt x="60" y="54"/>
                </a:lnTo>
                <a:lnTo>
                  <a:pt x="58" y="54"/>
                </a:lnTo>
                <a:lnTo>
                  <a:pt x="58" y="54"/>
                </a:lnTo>
                <a:lnTo>
                  <a:pt x="58" y="54"/>
                </a:lnTo>
                <a:lnTo>
                  <a:pt x="58" y="54"/>
                </a:lnTo>
                <a:lnTo>
                  <a:pt x="56" y="54"/>
                </a:lnTo>
                <a:lnTo>
                  <a:pt x="56" y="54"/>
                </a:lnTo>
                <a:lnTo>
                  <a:pt x="54" y="52"/>
                </a:lnTo>
                <a:lnTo>
                  <a:pt x="54" y="52"/>
                </a:lnTo>
                <a:lnTo>
                  <a:pt x="54" y="52"/>
                </a:lnTo>
                <a:lnTo>
                  <a:pt x="54" y="52"/>
                </a:lnTo>
                <a:lnTo>
                  <a:pt x="54" y="52"/>
                </a:lnTo>
                <a:lnTo>
                  <a:pt x="52" y="50"/>
                </a:lnTo>
                <a:lnTo>
                  <a:pt x="52" y="50"/>
                </a:lnTo>
                <a:lnTo>
                  <a:pt x="52" y="50"/>
                </a:lnTo>
                <a:lnTo>
                  <a:pt x="52" y="50"/>
                </a:lnTo>
                <a:lnTo>
                  <a:pt x="52" y="50"/>
                </a:lnTo>
                <a:lnTo>
                  <a:pt x="50" y="50"/>
                </a:lnTo>
                <a:lnTo>
                  <a:pt x="50" y="50"/>
                </a:lnTo>
                <a:lnTo>
                  <a:pt x="48" y="50"/>
                </a:lnTo>
                <a:lnTo>
                  <a:pt x="48" y="50"/>
                </a:lnTo>
                <a:lnTo>
                  <a:pt x="48" y="48"/>
                </a:lnTo>
                <a:lnTo>
                  <a:pt x="46" y="48"/>
                </a:lnTo>
                <a:lnTo>
                  <a:pt x="44" y="46"/>
                </a:lnTo>
                <a:lnTo>
                  <a:pt x="44" y="46"/>
                </a:lnTo>
                <a:lnTo>
                  <a:pt x="44" y="46"/>
                </a:lnTo>
                <a:lnTo>
                  <a:pt x="44" y="48"/>
                </a:lnTo>
                <a:lnTo>
                  <a:pt x="44" y="48"/>
                </a:lnTo>
                <a:lnTo>
                  <a:pt x="44" y="48"/>
                </a:lnTo>
                <a:lnTo>
                  <a:pt x="44" y="48"/>
                </a:lnTo>
                <a:lnTo>
                  <a:pt x="44" y="48"/>
                </a:lnTo>
                <a:lnTo>
                  <a:pt x="44" y="48"/>
                </a:lnTo>
                <a:lnTo>
                  <a:pt x="42" y="48"/>
                </a:lnTo>
                <a:lnTo>
                  <a:pt x="42" y="48"/>
                </a:lnTo>
                <a:lnTo>
                  <a:pt x="42" y="48"/>
                </a:lnTo>
                <a:lnTo>
                  <a:pt x="40" y="48"/>
                </a:lnTo>
                <a:lnTo>
                  <a:pt x="40" y="48"/>
                </a:lnTo>
                <a:lnTo>
                  <a:pt x="40" y="48"/>
                </a:lnTo>
                <a:lnTo>
                  <a:pt x="40" y="50"/>
                </a:lnTo>
                <a:lnTo>
                  <a:pt x="40" y="50"/>
                </a:lnTo>
                <a:lnTo>
                  <a:pt x="40" y="50"/>
                </a:lnTo>
                <a:lnTo>
                  <a:pt x="40" y="50"/>
                </a:lnTo>
                <a:lnTo>
                  <a:pt x="42" y="50"/>
                </a:lnTo>
                <a:lnTo>
                  <a:pt x="42" y="50"/>
                </a:lnTo>
                <a:lnTo>
                  <a:pt x="42" y="50"/>
                </a:lnTo>
                <a:lnTo>
                  <a:pt x="46" y="54"/>
                </a:lnTo>
                <a:lnTo>
                  <a:pt x="44" y="54"/>
                </a:lnTo>
                <a:lnTo>
                  <a:pt x="44" y="54"/>
                </a:lnTo>
                <a:lnTo>
                  <a:pt x="44" y="54"/>
                </a:lnTo>
                <a:lnTo>
                  <a:pt x="44" y="52"/>
                </a:lnTo>
                <a:lnTo>
                  <a:pt x="42" y="52"/>
                </a:lnTo>
                <a:lnTo>
                  <a:pt x="42" y="52"/>
                </a:lnTo>
                <a:lnTo>
                  <a:pt x="42" y="52"/>
                </a:lnTo>
                <a:lnTo>
                  <a:pt x="42" y="52"/>
                </a:lnTo>
                <a:lnTo>
                  <a:pt x="38" y="52"/>
                </a:lnTo>
                <a:lnTo>
                  <a:pt x="38" y="52"/>
                </a:lnTo>
                <a:lnTo>
                  <a:pt x="38" y="52"/>
                </a:lnTo>
                <a:lnTo>
                  <a:pt x="38" y="52"/>
                </a:lnTo>
                <a:lnTo>
                  <a:pt x="38" y="52"/>
                </a:lnTo>
                <a:lnTo>
                  <a:pt x="38" y="52"/>
                </a:lnTo>
                <a:lnTo>
                  <a:pt x="38" y="54"/>
                </a:lnTo>
                <a:lnTo>
                  <a:pt x="38" y="54"/>
                </a:lnTo>
                <a:lnTo>
                  <a:pt x="38" y="56"/>
                </a:lnTo>
                <a:lnTo>
                  <a:pt x="38" y="56"/>
                </a:lnTo>
                <a:lnTo>
                  <a:pt x="36" y="56"/>
                </a:lnTo>
                <a:lnTo>
                  <a:pt x="34" y="56"/>
                </a:lnTo>
                <a:lnTo>
                  <a:pt x="34" y="56"/>
                </a:lnTo>
                <a:lnTo>
                  <a:pt x="34" y="56"/>
                </a:lnTo>
                <a:lnTo>
                  <a:pt x="32" y="56"/>
                </a:lnTo>
                <a:lnTo>
                  <a:pt x="32" y="56"/>
                </a:lnTo>
                <a:lnTo>
                  <a:pt x="32" y="56"/>
                </a:lnTo>
                <a:lnTo>
                  <a:pt x="32" y="56"/>
                </a:lnTo>
                <a:lnTo>
                  <a:pt x="32" y="56"/>
                </a:lnTo>
                <a:lnTo>
                  <a:pt x="30" y="56"/>
                </a:lnTo>
                <a:lnTo>
                  <a:pt x="30" y="58"/>
                </a:lnTo>
                <a:lnTo>
                  <a:pt x="30" y="58"/>
                </a:lnTo>
                <a:lnTo>
                  <a:pt x="30" y="58"/>
                </a:lnTo>
                <a:lnTo>
                  <a:pt x="30" y="58"/>
                </a:lnTo>
                <a:lnTo>
                  <a:pt x="30" y="58"/>
                </a:lnTo>
                <a:lnTo>
                  <a:pt x="28" y="58"/>
                </a:lnTo>
                <a:lnTo>
                  <a:pt x="28" y="58"/>
                </a:lnTo>
                <a:lnTo>
                  <a:pt x="28" y="60"/>
                </a:lnTo>
                <a:lnTo>
                  <a:pt x="28" y="60"/>
                </a:lnTo>
                <a:lnTo>
                  <a:pt x="28" y="60"/>
                </a:lnTo>
                <a:lnTo>
                  <a:pt x="28" y="60"/>
                </a:lnTo>
                <a:lnTo>
                  <a:pt x="28" y="60"/>
                </a:lnTo>
                <a:lnTo>
                  <a:pt x="28" y="60"/>
                </a:lnTo>
                <a:lnTo>
                  <a:pt x="26" y="62"/>
                </a:lnTo>
                <a:lnTo>
                  <a:pt x="26" y="62"/>
                </a:lnTo>
                <a:lnTo>
                  <a:pt x="26" y="62"/>
                </a:lnTo>
                <a:lnTo>
                  <a:pt x="28" y="64"/>
                </a:lnTo>
                <a:lnTo>
                  <a:pt x="30" y="68"/>
                </a:lnTo>
                <a:lnTo>
                  <a:pt x="30" y="68"/>
                </a:lnTo>
                <a:lnTo>
                  <a:pt x="30" y="70"/>
                </a:lnTo>
                <a:lnTo>
                  <a:pt x="30" y="70"/>
                </a:lnTo>
                <a:lnTo>
                  <a:pt x="30" y="70"/>
                </a:lnTo>
                <a:lnTo>
                  <a:pt x="30" y="72"/>
                </a:lnTo>
                <a:lnTo>
                  <a:pt x="30" y="72"/>
                </a:lnTo>
                <a:lnTo>
                  <a:pt x="28" y="72"/>
                </a:lnTo>
                <a:lnTo>
                  <a:pt x="28" y="72"/>
                </a:lnTo>
                <a:lnTo>
                  <a:pt x="28" y="72"/>
                </a:lnTo>
                <a:lnTo>
                  <a:pt x="28" y="72"/>
                </a:lnTo>
                <a:lnTo>
                  <a:pt x="26" y="72"/>
                </a:lnTo>
                <a:lnTo>
                  <a:pt x="26" y="72"/>
                </a:lnTo>
                <a:lnTo>
                  <a:pt x="26" y="72"/>
                </a:lnTo>
                <a:lnTo>
                  <a:pt x="24" y="72"/>
                </a:lnTo>
                <a:lnTo>
                  <a:pt x="24" y="72"/>
                </a:lnTo>
                <a:lnTo>
                  <a:pt x="24" y="72"/>
                </a:lnTo>
                <a:lnTo>
                  <a:pt x="22" y="72"/>
                </a:lnTo>
                <a:lnTo>
                  <a:pt x="22" y="72"/>
                </a:lnTo>
                <a:lnTo>
                  <a:pt x="20" y="70"/>
                </a:lnTo>
                <a:lnTo>
                  <a:pt x="18" y="70"/>
                </a:lnTo>
                <a:lnTo>
                  <a:pt x="16" y="70"/>
                </a:lnTo>
                <a:lnTo>
                  <a:pt x="16" y="70"/>
                </a:lnTo>
                <a:lnTo>
                  <a:pt x="16" y="70"/>
                </a:lnTo>
                <a:lnTo>
                  <a:pt x="14" y="66"/>
                </a:lnTo>
                <a:lnTo>
                  <a:pt x="14" y="62"/>
                </a:lnTo>
                <a:lnTo>
                  <a:pt x="12" y="58"/>
                </a:lnTo>
                <a:lnTo>
                  <a:pt x="12" y="56"/>
                </a:lnTo>
                <a:lnTo>
                  <a:pt x="10" y="52"/>
                </a:lnTo>
                <a:lnTo>
                  <a:pt x="10" y="46"/>
                </a:lnTo>
                <a:lnTo>
                  <a:pt x="8" y="42"/>
                </a:lnTo>
                <a:lnTo>
                  <a:pt x="8" y="42"/>
                </a:lnTo>
                <a:lnTo>
                  <a:pt x="8" y="38"/>
                </a:lnTo>
                <a:lnTo>
                  <a:pt x="6" y="32"/>
                </a:lnTo>
                <a:lnTo>
                  <a:pt x="4" y="28"/>
                </a:lnTo>
                <a:lnTo>
                  <a:pt x="4" y="28"/>
                </a:lnTo>
                <a:lnTo>
                  <a:pt x="2" y="18"/>
                </a:lnTo>
                <a:lnTo>
                  <a:pt x="2" y="14"/>
                </a:lnTo>
                <a:lnTo>
                  <a:pt x="0" y="10"/>
                </a:lnTo>
                <a:lnTo>
                  <a:pt x="4" y="10"/>
                </a:lnTo>
                <a:lnTo>
                  <a:pt x="4" y="8"/>
                </a:lnTo>
                <a:lnTo>
                  <a:pt x="8" y="8"/>
                </a:lnTo>
                <a:lnTo>
                  <a:pt x="8" y="8"/>
                </a:lnTo>
                <a:lnTo>
                  <a:pt x="10" y="8"/>
                </a:lnTo>
                <a:lnTo>
                  <a:pt x="10" y="8"/>
                </a:lnTo>
                <a:lnTo>
                  <a:pt x="10" y="8"/>
                </a:lnTo>
                <a:lnTo>
                  <a:pt x="12" y="6"/>
                </a:lnTo>
                <a:lnTo>
                  <a:pt x="16" y="6"/>
                </a:lnTo>
                <a:lnTo>
                  <a:pt x="20" y="4"/>
                </a:lnTo>
                <a:lnTo>
                  <a:pt x="22" y="4"/>
                </a:lnTo>
                <a:lnTo>
                  <a:pt x="24" y="2"/>
                </a:lnTo>
                <a:lnTo>
                  <a:pt x="28" y="2"/>
                </a:lnTo>
                <a:lnTo>
                  <a:pt x="32" y="0"/>
                </a:lnTo>
                <a:lnTo>
                  <a:pt x="32" y="0"/>
                </a:lnTo>
                <a:lnTo>
                  <a:pt x="32" y="0"/>
                </a:lnTo>
                <a:lnTo>
                  <a:pt x="48" y="10"/>
                </a:lnTo>
                <a:lnTo>
                  <a:pt x="72" y="24"/>
                </a:lnTo>
                <a:lnTo>
                  <a:pt x="72" y="24"/>
                </a:lnTo>
                <a:lnTo>
                  <a:pt x="74" y="26"/>
                </a:lnTo>
                <a:lnTo>
                  <a:pt x="80" y="30"/>
                </a:lnTo>
                <a:lnTo>
                  <a:pt x="84" y="32"/>
                </a:lnTo>
                <a:lnTo>
                  <a:pt x="86" y="34"/>
                </a:lnTo>
                <a:lnTo>
                  <a:pt x="86" y="36"/>
                </a:lnTo>
                <a:lnTo>
                  <a:pt x="86" y="36"/>
                </a:lnTo>
                <a:lnTo>
                  <a:pt x="92" y="34"/>
                </a:lnTo>
                <a:lnTo>
                  <a:pt x="92" y="34"/>
                </a:lnTo>
                <a:lnTo>
                  <a:pt x="94" y="34"/>
                </a:lnTo>
                <a:lnTo>
                  <a:pt x="96" y="34"/>
                </a:lnTo>
                <a:lnTo>
                  <a:pt x="102" y="32"/>
                </a:lnTo>
                <a:lnTo>
                  <a:pt x="104" y="32"/>
                </a:lnTo>
                <a:lnTo>
                  <a:pt x="106" y="34"/>
                </a:lnTo>
                <a:lnTo>
                  <a:pt x="110" y="34"/>
                </a:lnTo>
                <a:lnTo>
                  <a:pt x="112" y="34"/>
                </a:lnTo>
                <a:lnTo>
                  <a:pt x="112" y="34"/>
                </a:lnTo>
                <a:lnTo>
                  <a:pt x="118" y="34"/>
                </a:lnTo>
                <a:lnTo>
                  <a:pt x="120" y="34"/>
                </a:lnTo>
                <a:lnTo>
                  <a:pt x="124" y="32"/>
                </a:lnTo>
                <a:lnTo>
                  <a:pt x="124" y="30"/>
                </a:lnTo>
                <a:lnTo>
                  <a:pt x="126" y="32"/>
                </a:lnTo>
                <a:lnTo>
                  <a:pt x="130" y="36"/>
                </a:lnTo>
                <a:lnTo>
                  <a:pt x="130" y="36"/>
                </a:lnTo>
                <a:lnTo>
                  <a:pt x="134" y="38"/>
                </a:lnTo>
                <a:lnTo>
                  <a:pt x="134" y="38"/>
                </a:lnTo>
                <a:lnTo>
                  <a:pt x="136" y="40"/>
                </a:lnTo>
                <a:lnTo>
                  <a:pt x="138" y="44"/>
                </a:lnTo>
                <a:lnTo>
                  <a:pt x="140" y="46"/>
                </a:lnTo>
                <a:lnTo>
                  <a:pt x="144" y="44"/>
                </a:lnTo>
                <a:lnTo>
                  <a:pt x="144" y="46"/>
                </a:lnTo>
                <a:lnTo>
                  <a:pt x="144" y="48"/>
                </a:lnTo>
                <a:lnTo>
                  <a:pt x="146" y="50"/>
                </a:lnTo>
                <a:lnTo>
                  <a:pt x="146" y="52"/>
                </a:lnTo>
                <a:lnTo>
                  <a:pt x="146" y="52"/>
                </a:lnTo>
                <a:lnTo>
                  <a:pt x="146" y="54"/>
                </a:lnTo>
                <a:lnTo>
                  <a:pt x="146" y="56"/>
                </a:lnTo>
                <a:lnTo>
                  <a:pt x="148" y="58"/>
                </a:lnTo>
                <a:lnTo>
                  <a:pt x="148" y="60"/>
                </a:lnTo>
                <a:lnTo>
                  <a:pt x="154" y="60"/>
                </a:lnTo>
                <a:lnTo>
                  <a:pt x="154" y="62"/>
                </a:lnTo>
                <a:lnTo>
                  <a:pt x="154" y="62"/>
                </a:lnTo>
                <a:lnTo>
                  <a:pt x="156" y="64"/>
                </a:lnTo>
                <a:lnTo>
                  <a:pt x="156" y="64"/>
                </a:lnTo>
                <a:lnTo>
                  <a:pt x="158" y="68"/>
                </a:lnTo>
                <a:lnTo>
                  <a:pt x="160" y="74"/>
                </a:lnTo>
                <a:lnTo>
                  <a:pt x="162" y="74"/>
                </a:lnTo>
                <a:lnTo>
                  <a:pt x="162" y="74"/>
                </a:lnTo>
                <a:lnTo>
                  <a:pt x="162" y="74"/>
                </a:lnTo>
                <a:lnTo>
                  <a:pt x="166" y="74"/>
                </a:lnTo>
                <a:lnTo>
                  <a:pt x="166" y="74"/>
                </a:lnTo>
                <a:lnTo>
                  <a:pt x="170" y="74"/>
                </a:lnTo>
                <a:lnTo>
                  <a:pt x="170" y="74"/>
                </a:lnTo>
                <a:lnTo>
                  <a:pt x="170" y="74"/>
                </a:lnTo>
                <a:lnTo>
                  <a:pt x="172" y="74"/>
                </a:lnTo>
                <a:lnTo>
                  <a:pt x="172" y="72"/>
                </a:lnTo>
                <a:lnTo>
                  <a:pt x="174" y="72"/>
                </a:lnTo>
                <a:lnTo>
                  <a:pt x="176" y="72"/>
                </a:lnTo>
                <a:lnTo>
                  <a:pt x="178" y="74"/>
                </a:lnTo>
                <a:lnTo>
                  <a:pt x="180" y="74"/>
                </a:lnTo>
                <a:lnTo>
                  <a:pt x="180" y="76"/>
                </a:lnTo>
                <a:lnTo>
                  <a:pt x="180" y="76"/>
                </a:lnTo>
                <a:lnTo>
                  <a:pt x="180" y="76"/>
                </a:lnTo>
                <a:lnTo>
                  <a:pt x="180" y="78"/>
                </a:lnTo>
                <a:lnTo>
                  <a:pt x="180" y="78"/>
                </a:lnTo>
                <a:lnTo>
                  <a:pt x="180" y="78"/>
                </a:lnTo>
                <a:lnTo>
                  <a:pt x="180" y="78"/>
                </a:lnTo>
                <a:lnTo>
                  <a:pt x="180" y="80"/>
                </a:lnTo>
                <a:lnTo>
                  <a:pt x="182" y="80"/>
                </a:lnTo>
                <a:lnTo>
                  <a:pt x="184" y="82"/>
                </a:lnTo>
                <a:lnTo>
                  <a:pt x="184" y="82"/>
                </a:lnTo>
                <a:lnTo>
                  <a:pt x="184" y="82"/>
                </a:lnTo>
                <a:lnTo>
                  <a:pt x="184" y="82"/>
                </a:lnTo>
                <a:lnTo>
                  <a:pt x="186" y="82"/>
                </a:lnTo>
                <a:lnTo>
                  <a:pt x="186" y="82"/>
                </a:lnTo>
                <a:lnTo>
                  <a:pt x="188" y="82"/>
                </a:lnTo>
                <a:lnTo>
                  <a:pt x="190" y="82"/>
                </a:lnTo>
                <a:lnTo>
                  <a:pt x="188" y="82"/>
                </a:lnTo>
                <a:lnTo>
                  <a:pt x="188" y="80"/>
                </a:lnTo>
                <a:lnTo>
                  <a:pt x="188" y="80"/>
                </a:lnTo>
                <a:lnTo>
                  <a:pt x="186" y="78"/>
                </a:lnTo>
                <a:lnTo>
                  <a:pt x="186" y="78"/>
                </a:lnTo>
                <a:lnTo>
                  <a:pt x="188" y="76"/>
                </a:lnTo>
                <a:lnTo>
                  <a:pt x="188" y="76"/>
                </a:lnTo>
                <a:lnTo>
                  <a:pt x="188" y="76"/>
                </a:lnTo>
                <a:lnTo>
                  <a:pt x="188" y="76"/>
                </a:lnTo>
                <a:lnTo>
                  <a:pt x="188" y="76"/>
                </a:lnTo>
                <a:lnTo>
                  <a:pt x="188" y="76"/>
                </a:lnTo>
                <a:lnTo>
                  <a:pt x="188" y="76"/>
                </a:lnTo>
                <a:lnTo>
                  <a:pt x="188" y="74"/>
                </a:lnTo>
                <a:lnTo>
                  <a:pt x="188" y="74"/>
                </a:lnTo>
                <a:lnTo>
                  <a:pt x="190" y="74"/>
                </a:lnTo>
                <a:lnTo>
                  <a:pt x="192" y="72"/>
                </a:lnTo>
                <a:lnTo>
                  <a:pt x="192" y="72"/>
                </a:lnTo>
                <a:lnTo>
                  <a:pt x="192" y="72"/>
                </a:lnTo>
                <a:lnTo>
                  <a:pt x="192" y="70"/>
                </a:lnTo>
                <a:lnTo>
                  <a:pt x="190" y="70"/>
                </a:lnTo>
                <a:lnTo>
                  <a:pt x="192" y="68"/>
                </a:lnTo>
                <a:lnTo>
                  <a:pt x="194" y="68"/>
                </a:lnTo>
                <a:lnTo>
                  <a:pt x="194" y="68"/>
                </a:lnTo>
                <a:lnTo>
                  <a:pt x="196" y="66"/>
                </a:lnTo>
                <a:lnTo>
                  <a:pt x="198" y="64"/>
                </a:lnTo>
                <a:lnTo>
                  <a:pt x="198" y="64"/>
                </a:lnTo>
                <a:lnTo>
                  <a:pt x="200" y="64"/>
                </a:lnTo>
                <a:lnTo>
                  <a:pt x="200" y="64"/>
                </a:lnTo>
                <a:lnTo>
                  <a:pt x="200" y="64"/>
                </a:lnTo>
                <a:lnTo>
                  <a:pt x="202" y="64"/>
                </a:lnTo>
                <a:lnTo>
                  <a:pt x="204" y="62"/>
                </a:lnTo>
                <a:lnTo>
                  <a:pt x="204" y="62"/>
                </a:lnTo>
                <a:lnTo>
                  <a:pt x="204" y="62"/>
                </a:lnTo>
                <a:lnTo>
                  <a:pt x="204" y="60"/>
                </a:lnTo>
                <a:lnTo>
                  <a:pt x="204" y="58"/>
                </a:lnTo>
                <a:lnTo>
                  <a:pt x="206" y="58"/>
                </a:lnTo>
                <a:lnTo>
                  <a:pt x="206" y="58"/>
                </a:lnTo>
                <a:lnTo>
                  <a:pt x="206" y="58"/>
                </a:lnTo>
                <a:lnTo>
                  <a:pt x="206" y="58"/>
                </a:lnTo>
                <a:lnTo>
                  <a:pt x="206" y="58"/>
                </a:lnTo>
                <a:lnTo>
                  <a:pt x="208" y="58"/>
                </a:lnTo>
                <a:lnTo>
                  <a:pt x="208" y="58"/>
                </a:lnTo>
                <a:lnTo>
                  <a:pt x="208" y="60"/>
                </a:lnTo>
                <a:lnTo>
                  <a:pt x="208" y="58"/>
                </a:lnTo>
                <a:lnTo>
                  <a:pt x="208" y="58"/>
                </a:lnTo>
                <a:lnTo>
                  <a:pt x="208" y="58"/>
                </a:lnTo>
                <a:lnTo>
                  <a:pt x="210" y="56"/>
                </a:lnTo>
                <a:lnTo>
                  <a:pt x="210" y="56"/>
                </a:lnTo>
                <a:lnTo>
                  <a:pt x="210" y="56"/>
                </a:lnTo>
                <a:lnTo>
                  <a:pt x="212" y="56"/>
                </a:lnTo>
                <a:lnTo>
                  <a:pt x="212" y="56"/>
                </a:lnTo>
                <a:lnTo>
                  <a:pt x="212" y="56"/>
                </a:lnTo>
                <a:lnTo>
                  <a:pt x="212" y="5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3" name="Freeform 59"/>
          <p:cNvSpPr>
            <a:spLocks noEditPoints="1"/>
          </p:cNvSpPr>
          <p:nvPr/>
        </p:nvSpPr>
        <p:spPr bwMode="auto">
          <a:xfrm>
            <a:off x="904875" y="1808163"/>
            <a:ext cx="7254875" cy="1323975"/>
          </a:xfrm>
          <a:custGeom>
            <a:avLst/>
            <a:gdLst/>
            <a:ahLst/>
            <a:cxnLst>
              <a:cxn ang="0">
                <a:pos x="690" y="234"/>
              </a:cxn>
              <a:cxn ang="0">
                <a:pos x="608" y="160"/>
              </a:cxn>
              <a:cxn ang="0">
                <a:pos x="4534" y="292"/>
              </a:cxn>
              <a:cxn ang="0">
                <a:pos x="580" y="158"/>
              </a:cxn>
              <a:cxn ang="0">
                <a:pos x="584" y="158"/>
              </a:cxn>
              <a:cxn ang="0">
                <a:pos x="170" y="280"/>
              </a:cxn>
              <a:cxn ang="0">
                <a:pos x="708" y="364"/>
              </a:cxn>
              <a:cxn ang="0">
                <a:pos x="884" y="338"/>
              </a:cxn>
              <a:cxn ang="0">
                <a:pos x="1162" y="350"/>
              </a:cxn>
              <a:cxn ang="0">
                <a:pos x="1314" y="404"/>
              </a:cxn>
              <a:cxn ang="0">
                <a:pos x="1392" y="414"/>
              </a:cxn>
              <a:cxn ang="0">
                <a:pos x="1344" y="462"/>
              </a:cxn>
              <a:cxn ang="0">
                <a:pos x="1282" y="510"/>
              </a:cxn>
              <a:cxn ang="0">
                <a:pos x="1260" y="510"/>
              </a:cxn>
              <a:cxn ang="0">
                <a:pos x="1262" y="552"/>
              </a:cxn>
              <a:cxn ang="0">
                <a:pos x="1242" y="568"/>
              </a:cxn>
              <a:cxn ang="0">
                <a:pos x="1172" y="618"/>
              </a:cxn>
              <a:cxn ang="0">
                <a:pos x="1140" y="718"/>
              </a:cxn>
              <a:cxn ang="0">
                <a:pos x="1096" y="646"/>
              </a:cxn>
              <a:cxn ang="0">
                <a:pos x="1040" y="668"/>
              </a:cxn>
              <a:cxn ang="0">
                <a:pos x="946" y="674"/>
              </a:cxn>
              <a:cxn ang="0">
                <a:pos x="890" y="690"/>
              </a:cxn>
              <a:cxn ang="0">
                <a:pos x="746" y="628"/>
              </a:cxn>
              <a:cxn ang="0">
                <a:pos x="632" y="536"/>
              </a:cxn>
              <a:cxn ang="0">
                <a:pos x="646" y="436"/>
              </a:cxn>
              <a:cxn ang="0">
                <a:pos x="372" y="120"/>
              </a:cxn>
              <a:cxn ang="0">
                <a:pos x="692" y="222"/>
              </a:cxn>
              <a:cxn ang="0">
                <a:pos x="682" y="228"/>
              </a:cxn>
              <a:cxn ang="0">
                <a:pos x="674" y="234"/>
              </a:cxn>
              <a:cxn ang="0">
                <a:pos x="686" y="216"/>
              </a:cxn>
              <a:cxn ang="0">
                <a:pos x="342" y="236"/>
              </a:cxn>
              <a:cxn ang="0">
                <a:pos x="674" y="206"/>
              </a:cxn>
              <a:cxn ang="0">
                <a:pos x="924" y="692"/>
              </a:cxn>
              <a:cxn ang="0">
                <a:pos x="478" y="202"/>
              </a:cxn>
              <a:cxn ang="0">
                <a:pos x="464" y="200"/>
              </a:cxn>
              <a:cxn ang="0">
                <a:pos x="682" y="0"/>
              </a:cxn>
              <a:cxn ang="0">
                <a:pos x="742" y="12"/>
              </a:cxn>
              <a:cxn ang="0">
                <a:pos x="676" y="180"/>
              </a:cxn>
              <a:cxn ang="0">
                <a:pos x="700" y="240"/>
              </a:cxn>
              <a:cxn ang="0">
                <a:pos x="708" y="202"/>
              </a:cxn>
              <a:cxn ang="0">
                <a:pos x="684" y="182"/>
              </a:cxn>
              <a:cxn ang="0">
                <a:pos x="654" y="168"/>
              </a:cxn>
              <a:cxn ang="0">
                <a:pos x="590" y="150"/>
              </a:cxn>
              <a:cxn ang="0">
                <a:pos x="542" y="168"/>
              </a:cxn>
              <a:cxn ang="0">
                <a:pos x="566" y="146"/>
              </a:cxn>
              <a:cxn ang="0">
                <a:pos x="462" y="194"/>
              </a:cxn>
              <a:cxn ang="0">
                <a:pos x="360" y="228"/>
              </a:cxn>
              <a:cxn ang="0">
                <a:pos x="350" y="228"/>
              </a:cxn>
              <a:cxn ang="0">
                <a:pos x="430" y="178"/>
              </a:cxn>
              <a:cxn ang="0">
                <a:pos x="390" y="166"/>
              </a:cxn>
              <a:cxn ang="0">
                <a:pos x="402" y="140"/>
              </a:cxn>
              <a:cxn ang="0">
                <a:pos x="494" y="98"/>
              </a:cxn>
              <a:cxn ang="0">
                <a:pos x="446" y="88"/>
              </a:cxn>
              <a:cxn ang="0">
                <a:pos x="504" y="74"/>
              </a:cxn>
              <a:cxn ang="0">
                <a:pos x="532" y="60"/>
              </a:cxn>
              <a:cxn ang="0">
                <a:pos x="600" y="16"/>
              </a:cxn>
              <a:cxn ang="0">
                <a:pos x="46" y="802"/>
              </a:cxn>
              <a:cxn ang="0">
                <a:pos x="688" y="198"/>
              </a:cxn>
              <a:cxn ang="0">
                <a:pos x="692" y="242"/>
              </a:cxn>
              <a:cxn ang="0">
                <a:pos x="698" y="190"/>
              </a:cxn>
              <a:cxn ang="0">
                <a:pos x="1304" y="476"/>
              </a:cxn>
              <a:cxn ang="0">
                <a:pos x="208" y="268"/>
              </a:cxn>
              <a:cxn ang="0">
                <a:pos x="188" y="276"/>
              </a:cxn>
            </a:cxnLst>
            <a:rect l="0" t="0" r="r" b="b"/>
            <a:pathLst>
              <a:path w="4570" h="834">
                <a:moveTo>
                  <a:pt x="76" y="292"/>
                </a:moveTo>
                <a:lnTo>
                  <a:pt x="76" y="294"/>
                </a:lnTo>
                <a:lnTo>
                  <a:pt x="74" y="294"/>
                </a:lnTo>
                <a:lnTo>
                  <a:pt x="72" y="294"/>
                </a:lnTo>
                <a:lnTo>
                  <a:pt x="72" y="294"/>
                </a:lnTo>
                <a:lnTo>
                  <a:pt x="72" y="294"/>
                </a:lnTo>
                <a:lnTo>
                  <a:pt x="72" y="294"/>
                </a:lnTo>
                <a:lnTo>
                  <a:pt x="72" y="294"/>
                </a:lnTo>
                <a:lnTo>
                  <a:pt x="72" y="294"/>
                </a:lnTo>
                <a:lnTo>
                  <a:pt x="72" y="294"/>
                </a:lnTo>
                <a:lnTo>
                  <a:pt x="68" y="294"/>
                </a:lnTo>
                <a:lnTo>
                  <a:pt x="68" y="294"/>
                </a:lnTo>
                <a:lnTo>
                  <a:pt x="68" y="294"/>
                </a:lnTo>
                <a:lnTo>
                  <a:pt x="68" y="294"/>
                </a:lnTo>
                <a:lnTo>
                  <a:pt x="68" y="294"/>
                </a:lnTo>
                <a:lnTo>
                  <a:pt x="68" y="294"/>
                </a:lnTo>
                <a:lnTo>
                  <a:pt x="68" y="294"/>
                </a:lnTo>
                <a:lnTo>
                  <a:pt x="70" y="294"/>
                </a:lnTo>
                <a:lnTo>
                  <a:pt x="70" y="294"/>
                </a:lnTo>
                <a:lnTo>
                  <a:pt x="70" y="294"/>
                </a:lnTo>
                <a:lnTo>
                  <a:pt x="70" y="294"/>
                </a:lnTo>
                <a:lnTo>
                  <a:pt x="70" y="294"/>
                </a:lnTo>
                <a:lnTo>
                  <a:pt x="74" y="292"/>
                </a:lnTo>
                <a:lnTo>
                  <a:pt x="74" y="292"/>
                </a:lnTo>
                <a:lnTo>
                  <a:pt x="76" y="292"/>
                </a:lnTo>
                <a:lnTo>
                  <a:pt x="76" y="292"/>
                </a:lnTo>
                <a:lnTo>
                  <a:pt x="76" y="292"/>
                </a:lnTo>
                <a:lnTo>
                  <a:pt x="76" y="292"/>
                </a:lnTo>
                <a:lnTo>
                  <a:pt x="78" y="290"/>
                </a:lnTo>
                <a:lnTo>
                  <a:pt x="78" y="290"/>
                </a:lnTo>
                <a:lnTo>
                  <a:pt x="78" y="290"/>
                </a:lnTo>
                <a:lnTo>
                  <a:pt x="78" y="290"/>
                </a:lnTo>
                <a:lnTo>
                  <a:pt x="78" y="290"/>
                </a:lnTo>
                <a:lnTo>
                  <a:pt x="80" y="290"/>
                </a:lnTo>
                <a:lnTo>
                  <a:pt x="80" y="290"/>
                </a:lnTo>
                <a:lnTo>
                  <a:pt x="80" y="290"/>
                </a:lnTo>
                <a:lnTo>
                  <a:pt x="80" y="290"/>
                </a:lnTo>
                <a:lnTo>
                  <a:pt x="76" y="292"/>
                </a:lnTo>
                <a:close/>
                <a:moveTo>
                  <a:pt x="66" y="294"/>
                </a:moveTo>
                <a:lnTo>
                  <a:pt x="66" y="294"/>
                </a:lnTo>
                <a:lnTo>
                  <a:pt x="64" y="294"/>
                </a:lnTo>
                <a:lnTo>
                  <a:pt x="64" y="294"/>
                </a:lnTo>
                <a:lnTo>
                  <a:pt x="64" y="296"/>
                </a:lnTo>
                <a:lnTo>
                  <a:pt x="62" y="296"/>
                </a:lnTo>
                <a:lnTo>
                  <a:pt x="62" y="294"/>
                </a:lnTo>
                <a:lnTo>
                  <a:pt x="62" y="294"/>
                </a:lnTo>
                <a:lnTo>
                  <a:pt x="62" y="294"/>
                </a:lnTo>
                <a:lnTo>
                  <a:pt x="62" y="294"/>
                </a:lnTo>
                <a:lnTo>
                  <a:pt x="62" y="294"/>
                </a:lnTo>
                <a:lnTo>
                  <a:pt x="64" y="294"/>
                </a:lnTo>
                <a:lnTo>
                  <a:pt x="64" y="294"/>
                </a:lnTo>
                <a:lnTo>
                  <a:pt x="64" y="294"/>
                </a:lnTo>
                <a:lnTo>
                  <a:pt x="64" y="294"/>
                </a:lnTo>
                <a:lnTo>
                  <a:pt x="66" y="294"/>
                </a:lnTo>
                <a:lnTo>
                  <a:pt x="66" y="292"/>
                </a:lnTo>
                <a:lnTo>
                  <a:pt x="66" y="292"/>
                </a:lnTo>
                <a:lnTo>
                  <a:pt x="64" y="292"/>
                </a:lnTo>
                <a:lnTo>
                  <a:pt x="64" y="292"/>
                </a:lnTo>
                <a:lnTo>
                  <a:pt x="64" y="292"/>
                </a:lnTo>
                <a:lnTo>
                  <a:pt x="64" y="292"/>
                </a:lnTo>
                <a:lnTo>
                  <a:pt x="64" y="290"/>
                </a:lnTo>
                <a:lnTo>
                  <a:pt x="66" y="290"/>
                </a:lnTo>
                <a:lnTo>
                  <a:pt x="66" y="290"/>
                </a:lnTo>
                <a:lnTo>
                  <a:pt x="66" y="290"/>
                </a:lnTo>
                <a:lnTo>
                  <a:pt x="68" y="290"/>
                </a:lnTo>
                <a:lnTo>
                  <a:pt x="68" y="290"/>
                </a:lnTo>
                <a:lnTo>
                  <a:pt x="68" y="290"/>
                </a:lnTo>
                <a:lnTo>
                  <a:pt x="68" y="292"/>
                </a:lnTo>
                <a:lnTo>
                  <a:pt x="68" y="292"/>
                </a:lnTo>
                <a:lnTo>
                  <a:pt x="66" y="294"/>
                </a:lnTo>
                <a:close/>
                <a:moveTo>
                  <a:pt x="488" y="68"/>
                </a:moveTo>
                <a:lnTo>
                  <a:pt x="486" y="70"/>
                </a:lnTo>
                <a:lnTo>
                  <a:pt x="486" y="68"/>
                </a:lnTo>
                <a:lnTo>
                  <a:pt x="486" y="68"/>
                </a:lnTo>
                <a:lnTo>
                  <a:pt x="488" y="68"/>
                </a:lnTo>
                <a:lnTo>
                  <a:pt x="492" y="68"/>
                </a:lnTo>
                <a:lnTo>
                  <a:pt x="492" y="68"/>
                </a:lnTo>
                <a:lnTo>
                  <a:pt x="492" y="68"/>
                </a:lnTo>
                <a:lnTo>
                  <a:pt x="496" y="68"/>
                </a:lnTo>
                <a:lnTo>
                  <a:pt x="496" y="68"/>
                </a:lnTo>
                <a:lnTo>
                  <a:pt x="496" y="68"/>
                </a:lnTo>
                <a:lnTo>
                  <a:pt x="494" y="68"/>
                </a:lnTo>
                <a:lnTo>
                  <a:pt x="494" y="68"/>
                </a:lnTo>
                <a:lnTo>
                  <a:pt x="492" y="68"/>
                </a:lnTo>
                <a:lnTo>
                  <a:pt x="488" y="68"/>
                </a:lnTo>
                <a:close/>
                <a:moveTo>
                  <a:pt x="468" y="74"/>
                </a:moveTo>
                <a:lnTo>
                  <a:pt x="468" y="74"/>
                </a:lnTo>
                <a:lnTo>
                  <a:pt x="468" y="74"/>
                </a:lnTo>
                <a:lnTo>
                  <a:pt x="470" y="72"/>
                </a:lnTo>
                <a:lnTo>
                  <a:pt x="470" y="72"/>
                </a:lnTo>
                <a:lnTo>
                  <a:pt x="472" y="72"/>
                </a:lnTo>
                <a:lnTo>
                  <a:pt x="472" y="72"/>
                </a:lnTo>
                <a:lnTo>
                  <a:pt x="474" y="72"/>
                </a:lnTo>
                <a:lnTo>
                  <a:pt x="474" y="72"/>
                </a:lnTo>
                <a:lnTo>
                  <a:pt x="474" y="72"/>
                </a:lnTo>
                <a:lnTo>
                  <a:pt x="474" y="72"/>
                </a:lnTo>
                <a:lnTo>
                  <a:pt x="474" y="72"/>
                </a:lnTo>
                <a:lnTo>
                  <a:pt x="472" y="72"/>
                </a:lnTo>
                <a:lnTo>
                  <a:pt x="468" y="74"/>
                </a:lnTo>
                <a:lnTo>
                  <a:pt x="468" y="74"/>
                </a:lnTo>
                <a:close/>
                <a:moveTo>
                  <a:pt x="92" y="292"/>
                </a:moveTo>
                <a:lnTo>
                  <a:pt x="90" y="292"/>
                </a:lnTo>
                <a:lnTo>
                  <a:pt x="90" y="292"/>
                </a:lnTo>
                <a:lnTo>
                  <a:pt x="90" y="292"/>
                </a:lnTo>
                <a:lnTo>
                  <a:pt x="90" y="292"/>
                </a:lnTo>
                <a:lnTo>
                  <a:pt x="88" y="292"/>
                </a:lnTo>
                <a:lnTo>
                  <a:pt x="88" y="292"/>
                </a:lnTo>
                <a:lnTo>
                  <a:pt x="88" y="292"/>
                </a:lnTo>
                <a:lnTo>
                  <a:pt x="88" y="292"/>
                </a:lnTo>
                <a:lnTo>
                  <a:pt x="88" y="292"/>
                </a:lnTo>
                <a:lnTo>
                  <a:pt x="88" y="292"/>
                </a:lnTo>
                <a:lnTo>
                  <a:pt x="88" y="292"/>
                </a:lnTo>
                <a:lnTo>
                  <a:pt x="90" y="292"/>
                </a:lnTo>
                <a:lnTo>
                  <a:pt x="90" y="292"/>
                </a:lnTo>
                <a:lnTo>
                  <a:pt x="90" y="292"/>
                </a:lnTo>
                <a:lnTo>
                  <a:pt x="92" y="292"/>
                </a:lnTo>
                <a:lnTo>
                  <a:pt x="92" y="292"/>
                </a:lnTo>
                <a:close/>
                <a:moveTo>
                  <a:pt x="726" y="348"/>
                </a:moveTo>
                <a:lnTo>
                  <a:pt x="726" y="348"/>
                </a:lnTo>
                <a:lnTo>
                  <a:pt x="726" y="348"/>
                </a:lnTo>
                <a:lnTo>
                  <a:pt x="724" y="348"/>
                </a:lnTo>
                <a:lnTo>
                  <a:pt x="724" y="348"/>
                </a:lnTo>
                <a:lnTo>
                  <a:pt x="724" y="348"/>
                </a:lnTo>
                <a:lnTo>
                  <a:pt x="724" y="348"/>
                </a:lnTo>
                <a:lnTo>
                  <a:pt x="724" y="348"/>
                </a:lnTo>
                <a:lnTo>
                  <a:pt x="722" y="350"/>
                </a:lnTo>
                <a:lnTo>
                  <a:pt x="722" y="350"/>
                </a:lnTo>
                <a:lnTo>
                  <a:pt x="724" y="350"/>
                </a:lnTo>
                <a:lnTo>
                  <a:pt x="724" y="350"/>
                </a:lnTo>
                <a:lnTo>
                  <a:pt x="724" y="350"/>
                </a:lnTo>
                <a:lnTo>
                  <a:pt x="724" y="350"/>
                </a:lnTo>
                <a:lnTo>
                  <a:pt x="724" y="352"/>
                </a:lnTo>
                <a:lnTo>
                  <a:pt x="724" y="352"/>
                </a:lnTo>
                <a:lnTo>
                  <a:pt x="724" y="354"/>
                </a:lnTo>
                <a:lnTo>
                  <a:pt x="724" y="354"/>
                </a:lnTo>
                <a:lnTo>
                  <a:pt x="724" y="354"/>
                </a:lnTo>
                <a:lnTo>
                  <a:pt x="724" y="354"/>
                </a:lnTo>
                <a:lnTo>
                  <a:pt x="722" y="354"/>
                </a:lnTo>
                <a:lnTo>
                  <a:pt x="722" y="354"/>
                </a:lnTo>
                <a:lnTo>
                  <a:pt x="722" y="354"/>
                </a:lnTo>
                <a:lnTo>
                  <a:pt x="722" y="352"/>
                </a:lnTo>
                <a:lnTo>
                  <a:pt x="722" y="350"/>
                </a:lnTo>
                <a:lnTo>
                  <a:pt x="722" y="350"/>
                </a:lnTo>
                <a:lnTo>
                  <a:pt x="722" y="350"/>
                </a:lnTo>
                <a:lnTo>
                  <a:pt x="722" y="350"/>
                </a:lnTo>
                <a:lnTo>
                  <a:pt x="724" y="348"/>
                </a:lnTo>
                <a:lnTo>
                  <a:pt x="726" y="346"/>
                </a:lnTo>
                <a:lnTo>
                  <a:pt x="726" y="348"/>
                </a:lnTo>
                <a:lnTo>
                  <a:pt x="726" y="348"/>
                </a:lnTo>
                <a:lnTo>
                  <a:pt x="726" y="348"/>
                </a:lnTo>
                <a:close/>
                <a:moveTo>
                  <a:pt x="686" y="220"/>
                </a:moveTo>
                <a:lnTo>
                  <a:pt x="688" y="220"/>
                </a:lnTo>
                <a:lnTo>
                  <a:pt x="690" y="220"/>
                </a:lnTo>
                <a:lnTo>
                  <a:pt x="690" y="220"/>
                </a:lnTo>
                <a:lnTo>
                  <a:pt x="690" y="222"/>
                </a:lnTo>
                <a:lnTo>
                  <a:pt x="690" y="224"/>
                </a:lnTo>
                <a:lnTo>
                  <a:pt x="688" y="224"/>
                </a:lnTo>
                <a:lnTo>
                  <a:pt x="688" y="224"/>
                </a:lnTo>
                <a:lnTo>
                  <a:pt x="688" y="224"/>
                </a:lnTo>
                <a:lnTo>
                  <a:pt x="688" y="226"/>
                </a:lnTo>
                <a:lnTo>
                  <a:pt x="688" y="226"/>
                </a:lnTo>
                <a:lnTo>
                  <a:pt x="688" y="226"/>
                </a:lnTo>
                <a:lnTo>
                  <a:pt x="690" y="226"/>
                </a:lnTo>
                <a:lnTo>
                  <a:pt x="690" y="226"/>
                </a:lnTo>
                <a:lnTo>
                  <a:pt x="690" y="228"/>
                </a:lnTo>
                <a:lnTo>
                  <a:pt x="692" y="228"/>
                </a:lnTo>
                <a:lnTo>
                  <a:pt x="692" y="228"/>
                </a:lnTo>
                <a:lnTo>
                  <a:pt x="690" y="230"/>
                </a:lnTo>
                <a:lnTo>
                  <a:pt x="690" y="230"/>
                </a:lnTo>
                <a:lnTo>
                  <a:pt x="690" y="232"/>
                </a:lnTo>
                <a:lnTo>
                  <a:pt x="690" y="234"/>
                </a:lnTo>
                <a:lnTo>
                  <a:pt x="690" y="234"/>
                </a:lnTo>
                <a:lnTo>
                  <a:pt x="690" y="234"/>
                </a:lnTo>
                <a:lnTo>
                  <a:pt x="690" y="234"/>
                </a:lnTo>
                <a:lnTo>
                  <a:pt x="690" y="234"/>
                </a:lnTo>
                <a:lnTo>
                  <a:pt x="690" y="234"/>
                </a:lnTo>
                <a:lnTo>
                  <a:pt x="690" y="234"/>
                </a:lnTo>
                <a:lnTo>
                  <a:pt x="690" y="234"/>
                </a:lnTo>
                <a:lnTo>
                  <a:pt x="690" y="234"/>
                </a:lnTo>
                <a:lnTo>
                  <a:pt x="688" y="234"/>
                </a:lnTo>
                <a:lnTo>
                  <a:pt x="688" y="234"/>
                </a:lnTo>
                <a:lnTo>
                  <a:pt x="688" y="234"/>
                </a:lnTo>
                <a:lnTo>
                  <a:pt x="688" y="232"/>
                </a:lnTo>
                <a:lnTo>
                  <a:pt x="688" y="232"/>
                </a:lnTo>
                <a:lnTo>
                  <a:pt x="688" y="232"/>
                </a:lnTo>
                <a:lnTo>
                  <a:pt x="688" y="232"/>
                </a:lnTo>
                <a:lnTo>
                  <a:pt x="686" y="232"/>
                </a:lnTo>
                <a:lnTo>
                  <a:pt x="686" y="234"/>
                </a:lnTo>
                <a:lnTo>
                  <a:pt x="688" y="234"/>
                </a:lnTo>
                <a:lnTo>
                  <a:pt x="688" y="238"/>
                </a:lnTo>
                <a:lnTo>
                  <a:pt x="688" y="238"/>
                </a:lnTo>
                <a:lnTo>
                  <a:pt x="688" y="238"/>
                </a:lnTo>
                <a:lnTo>
                  <a:pt x="686" y="238"/>
                </a:lnTo>
                <a:lnTo>
                  <a:pt x="686" y="238"/>
                </a:lnTo>
                <a:lnTo>
                  <a:pt x="686" y="238"/>
                </a:lnTo>
                <a:lnTo>
                  <a:pt x="686" y="238"/>
                </a:lnTo>
                <a:lnTo>
                  <a:pt x="688" y="238"/>
                </a:lnTo>
                <a:lnTo>
                  <a:pt x="688" y="238"/>
                </a:lnTo>
                <a:lnTo>
                  <a:pt x="688" y="238"/>
                </a:lnTo>
                <a:lnTo>
                  <a:pt x="690" y="238"/>
                </a:lnTo>
                <a:lnTo>
                  <a:pt x="690" y="238"/>
                </a:lnTo>
                <a:lnTo>
                  <a:pt x="690" y="238"/>
                </a:lnTo>
                <a:lnTo>
                  <a:pt x="688" y="238"/>
                </a:lnTo>
                <a:lnTo>
                  <a:pt x="688" y="240"/>
                </a:lnTo>
                <a:lnTo>
                  <a:pt x="686" y="240"/>
                </a:lnTo>
                <a:lnTo>
                  <a:pt x="686" y="240"/>
                </a:lnTo>
                <a:lnTo>
                  <a:pt x="686" y="240"/>
                </a:lnTo>
                <a:lnTo>
                  <a:pt x="684" y="242"/>
                </a:lnTo>
                <a:lnTo>
                  <a:pt x="684" y="242"/>
                </a:lnTo>
                <a:lnTo>
                  <a:pt x="684" y="242"/>
                </a:lnTo>
                <a:lnTo>
                  <a:pt x="684" y="242"/>
                </a:lnTo>
                <a:lnTo>
                  <a:pt x="684" y="242"/>
                </a:lnTo>
                <a:lnTo>
                  <a:pt x="686" y="242"/>
                </a:lnTo>
                <a:lnTo>
                  <a:pt x="686" y="242"/>
                </a:lnTo>
                <a:lnTo>
                  <a:pt x="686" y="242"/>
                </a:lnTo>
                <a:lnTo>
                  <a:pt x="684" y="244"/>
                </a:lnTo>
                <a:lnTo>
                  <a:pt x="682" y="246"/>
                </a:lnTo>
                <a:lnTo>
                  <a:pt x="680" y="246"/>
                </a:lnTo>
                <a:lnTo>
                  <a:pt x="678" y="246"/>
                </a:lnTo>
                <a:lnTo>
                  <a:pt x="678" y="246"/>
                </a:lnTo>
                <a:lnTo>
                  <a:pt x="680" y="246"/>
                </a:lnTo>
                <a:lnTo>
                  <a:pt x="680" y="246"/>
                </a:lnTo>
                <a:lnTo>
                  <a:pt x="680" y="246"/>
                </a:lnTo>
                <a:lnTo>
                  <a:pt x="680" y="244"/>
                </a:lnTo>
                <a:lnTo>
                  <a:pt x="680" y="244"/>
                </a:lnTo>
                <a:lnTo>
                  <a:pt x="680" y="244"/>
                </a:lnTo>
                <a:lnTo>
                  <a:pt x="680" y="244"/>
                </a:lnTo>
                <a:lnTo>
                  <a:pt x="680" y="242"/>
                </a:lnTo>
                <a:lnTo>
                  <a:pt x="680" y="242"/>
                </a:lnTo>
                <a:lnTo>
                  <a:pt x="678" y="242"/>
                </a:lnTo>
                <a:lnTo>
                  <a:pt x="678" y="242"/>
                </a:lnTo>
                <a:lnTo>
                  <a:pt x="678" y="242"/>
                </a:lnTo>
                <a:lnTo>
                  <a:pt x="678" y="242"/>
                </a:lnTo>
                <a:lnTo>
                  <a:pt x="680" y="242"/>
                </a:lnTo>
                <a:lnTo>
                  <a:pt x="680" y="240"/>
                </a:lnTo>
                <a:lnTo>
                  <a:pt x="680" y="240"/>
                </a:lnTo>
                <a:lnTo>
                  <a:pt x="682" y="240"/>
                </a:lnTo>
                <a:lnTo>
                  <a:pt x="682" y="238"/>
                </a:lnTo>
                <a:lnTo>
                  <a:pt x="680" y="238"/>
                </a:lnTo>
                <a:lnTo>
                  <a:pt x="680" y="238"/>
                </a:lnTo>
                <a:lnTo>
                  <a:pt x="680" y="238"/>
                </a:lnTo>
                <a:lnTo>
                  <a:pt x="680" y="240"/>
                </a:lnTo>
                <a:lnTo>
                  <a:pt x="680" y="240"/>
                </a:lnTo>
                <a:lnTo>
                  <a:pt x="680" y="240"/>
                </a:lnTo>
                <a:lnTo>
                  <a:pt x="678" y="238"/>
                </a:lnTo>
                <a:lnTo>
                  <a:pt x="680" y="238"/>
                </a:lnTo>
                <a:lnTo>
                  <a:pt x="680" y="238"/>
                </a:lnTo>
                <a:lnTo>
                  <a:pt x="678" y="238"/>
                </a:lnTo>
                <a:lnTo>
                  <a:pt x="676" y="238"/>
                </a:lnTo>
                <a:lnTo>
                  <a:pt x="676" y="238"/>
                </a:lnTo>
                <a:lnTo>
                  <a:pt x="678" y="238"/>
                </a:lnTo>
                <a:lnTo>
                  <a:pt x="678" y="238"/>
                </a:lnTo>
                <a:lnTo>
                  <a:pt x="678" y="238"/>
                </a:lnTo>
                <a:lnTo>
                  <a:pt x="678" y="238"/>
                </a:lnTo>
                <a:lnTo>
                  <a:pt x="674" y="238"/>
                </a:lnTo>
                <a:lnTo>
                  <a:pt x="676" y="236"/>
                </a:lnTo>
                <a:lnTo>
                  <a:pt x="676" y="236"/>
                </a:lnTo>
                <a:lnTo>
                  <a:pt x="678" y="236"/>
                </a:lnTo>
                <a:lnTo>
                  <a:pt x="678" y="236"/>
                </a:lnTo>
                <a:lnTo>
                  <a:pt x="678" y="236"/>
                </a:lnTo>
                <a:lnTo>
                  <a:pt x="680" y="236"/>
                </a:lnTo>
                <a:lnTo>
                  <a:pt x="680" y="236"/>
                </a:lnTo>
                <a:lnTo>
                  <a:pt x="680" y="236"/>
                </a:lnTo>
                <a:lnTo>
                  <a:pt x="680" y="236"/>
                </a:lnTo>
                <a:lnTo>
                  <a:pt x="680" y="236"/>
                </a:lnTo>
                <a:lnTo>
                  <a:pt x="680" y="236"/>
                </a:lnTo>
                <a:lnTo>
                  <a:pt x="678" y="236"/>
                </a:lnTo>
                <a:lnTo>
                  <a:pt x="678" y="236"/>
                </a:lnTo>
                <a:lnTo>
                  <a:pt x="678" y="234"/>
                </a:lnTo>
                <a:lnTo>
                  <a:pt x="678" y="234"/>
                </a:lnTo>
                <a:lnTo>
                  <a:pt x="680" y="234"/>
                </a:lnTo>
                <a:lnTo>
                  <a:pt x="682" y="232"/>
                </a:lnTo>
                <a:lnTo>
                  <a:pt x="682" y="232"/>
                </a:lnTo>
                <a:lnTo>
                  <a:pt x="682" y="232"/>
                </a:lnTo>
                <a:lnTo>
                  <a:pt x="682" y="232"/>
                </a:lnTo>
                <a:lnTo>
                  <a:pt x="684" y="232"/>
                </a:lnTo>
                <a:lnTo>
                  <a:pt x="682" y="232"/>
                </a:lnTo>
                <a:lnTo>
                  <a:pt x="682" y="232"/>
                </a:lnTo>
                <a:lnTo>
                  <a:pt x="680" y="232"/>
                </a:lnTo>
                <a:lnTo>
                  <a:pt x="680" y="232"/>
                </a:lnTo>
                <a:lnTo>
                  <a:pt x="678" y="232"/>
                </a:lnTo>
                <a:lnTo>
                  <a:pt x="678" y="232"/>
                </a:lnTo>
                <a:lnTo>
                  <a:pt x="678" y="232"/>
                </a:lnTo>
                <a:lnTo>
                  <a:pt x="680" y="230"/>
                </a:lnTo>
                <a:lnTo>
                  <a:pt x="680" y="230"/>
                </a:lnTo>
                <a:lnTo>
                  <a:pt x="680" y="230"/>
                </a:lnTo>
                <a:lnTo>
                  <a:pt x="684" y="228"/>
                </a:lnTo>
                <a:lnTo>
                  <a:pt x="684" y="228"/>
                </a:lnTo>
                <a:lnTo>
                  <a:pt x="684" y="228"/>
                </a:lnTo>
                <a:lnTo>
                  <a:pt x="684" y="228"/>
                </a:lnTo>
                <a:lnTo>
                  <a:pt x="684" y="228"/>
                </a:lnTo>
                <a:lnTo>
                  <a:pt x="684" y="226"/>
                </a:lnTo>
                <a:lnTo>
                  <a:pt x="686" y="224"/>
                </a:lnTo>
                <a:lnTo>
                  <a:pt x="686" y="224"/>
                </a:lnTo>
                <a:lnTo>
                  <a:pt x="686" y="224"/>
                </a:lnTo>
                <a:lnTo>
                  <a:pt x="684" y="224"/>
                </a:lnTo>
                <a:lnTo>
                  <a:pt x="684" y="224"/>
                </a:lnTo>
                <a:lnTo>
                  <a:pt x="682" y="222"/>
                </a:lnTo>
                <a:lnTo>
                  <a:pt x="684" y="222"/>
                </a:lnTo>
                <a:lnTo>
                  <a:pt x="684" y="220"/>
                </a:lnTo>
                <a:lnTo>
                  <a:pt x="686" y="220"/>
                </a:lnTo>
                <a:lnTo>
                  <a:pt x="686" y="220"/>
                </a:lnTo>
                <a:close/>
                <a:moveTo>
                  <a:pt x="86" y="290"/>
                </a:moveTo>
                <a:lnTo>
                  <a:pt x="86" y="290"/>
                </a:lnTo>
                <a:lnTo>
                  <a:pt x="86" y="290"/>
                </a:lnTo>
                <a:lnTo>
                  <a:pt x="84" y="290"/>
                </a:lnTo>
                <a:lnTo>
                  <a:pt x="84" y="292"/>
                </a:lnTo>
                <a:lnTo>
                  <a:pt x="84" y="292"/>
                </a:lnTo>
                <a:lnTo>
                  <a:pt x="84" y="292"/>
                </a:lnTo>
                <a:lnTo>
                  <a:pt x="84" y="292"/>
                </a:lnTo>
                <a:lnTo>
                  <a:pt x="86" y="292"/>
                </a:lnTo>
                <a:lnTo>
                  <a:pt x="86" y="292"/>
                </a:lnTo>
                <a:lnTo>
                  <a:pt x="86" y="292"/>
                </a:lnTo>
                <a:lnTo>
                  <a:pt x="84" y="294"/>
                </a:lnTo>
                <a:lnTo>
                  <a:pt x="84" y="294"/>
                </a:lnTo>
                <a:lnTo>
                  <a:pt x="84" y="294"/>
                </a:lnTo>
                <a:lnTo>
                  <a:pt x="82" y="294"/>
                </a:lnTo>
                <a:lnTo>
                  <a:pt x="80" y="294"/>
                </a:lnTo>
                <a:lnTo>
                  <a:pt x="80" y="294"/>
                </a:lnTo>
                <a:lnTo>
                  <a:pt x="76" y="296"/>
                </a:lnTo>
                <a:lnTo>
                  <a:pt x="76" y="296"/>
                </a:lnTo>
                <a:lnTo>
                  <a:pt x="76" y="296"/>
                </a:lnTo>
                <a:lnTo>
                  <a:pt x="74" y="296"/>
                </a:lnTo>
                <a:lnTo>
                  <a:pt x="76" y="296"/>
                </a:lnTo>
                <a:lnTo>
                  <a:pt x="76" y="294"/>
                </a:lnTo>
                <a:lnTo>
                  <a:pt x="78" y="292"/>
                </a:lnTo>
                <a:lnTo>
                  <a:pt x="82" y="292"/>
                </a:lnTo>
                <a:lnTo>
                  <a:pt x="82" y="290"/>
                </a:lnTo>
                <a:lnTo>
                  <a:pt x="84" y="290"/>
                </a:lnTo>
                <a:lnTo>
                  <a:pt x="84" y="290"/>
                </a:lnTo>
                <a:lnTo>
                  <a:pt x="84" y="290"/>
                </a:lnTo>
                <a:lnTo>
                  <a:pt x="86" y="290"/>
                </a:lnTo>
                <a:lnTo>
                  <a:pt x="86" y="290"/>
                </a:lnTo>
                <a:lnTo>
                  <a:pt x="86" y="290"/>
                </a:lnTo>
                <a:lnTo>
                  <a:pt x="86" y="290"/>
                </a:lnTo>
                <a:lnTo>
                  <a:pt x="86" y="290"/>
                </a:lnTo>
                <a:lnTo>
                  <a:pt x="86" y="290"/>
                </a:lnTo>
                <a:close/>
                <a:moveTo>
                  <a:pt x="608" y="160"/>
                </a:moveTo>
                <a:lnTo>
                  <a:pt x="608" y="160"/>
                </a:lnTo>
                <a:lnTo>
                  <a:pt x="606" y="160"/>
                </a:lnTo>
                <a:lnTo>
                  <a:pt x="606" y="160"/>
                </a:lnTo>
                <a:lnTo>
                  <a:pt x="606" y="160"/>
                </a:lnTo>
                <a:lnTo>
                  <a:pt x="606" y="160"/>
                </a:lnTo>
                <a:lnTo>
                  <a:pt x="610" y="158"/>
                </a:lnTo>
                <a:lnTo>
                  <a:pt x="610" y="158"/>
                </a:lnTo>
                <a:lnTo>
                  <a:pt x="610" y="158"/>
                </a:lnTo>
                <a:lnTo>
                  <a:pt x="610" y="158"/>
                </a:lnTo>
                <a:lnTo>
                  <a:pt x="608" y="160"/>
                </a:lnTo>
                <a:lnTo>
                  <a:pt x="608" y="160"/>
                </a:lnTo>
                <a:close/>
                <a:moveTo>
                  <a:pt x="364" y="158"/>
                </a:moveTo>
                <a:lnTo>
                  <a:pt x="364" y="160"/>
                </a:lnTo>
                <a:lnTo>
                  <a:pt x="364" y="160"/>
                </a:lnTo>
                <a:lnTo>
                  <a:pt x="364" y="160"/>
                </a:lnTo>
                <a:lnTo>
                  <a:pt x="364" y="160"/>
                </a:lnTo>
                <a:lnTo>
                  <a:pt x="366" y="160"/>
                </a:lnTo>
                <a:lnTo>
                  <a:pt x="366" y="160"/>
                </a:lnTo>
                <a:lnTo>
                  <a:pt x="366" y="160"/>
                </a:lnTo>
                <a:lnTo>
                  <a:pt x="366" y="160"/>
                </a:lnTo>
                <a:lnTo>
                  <a:pt x="366" y="160"/>
                </a:lnTo>
                <a:lnTo>
                  <a:pt x="366" y="160"/>
                </a:lnTo>
                <a:lnTo>
                  <a:pt x="366" y="160"/>
                </a:lnTo>
                <a:lnTo>
                  <a:pt x="366" y="162"/>
                </a:lnTo>
                <a:lnTo>
                  <a:pt x="364" y="162"/>
                </a:lnTo>
                <a:lnTo>
                  <a:pt x="362" y="164"/>
                </a:lnTo>
                <a:lnTo>
                  <a:pt x="362" y="164"/>
                </a:lnTo>
                <a:lnTo>
                  <a:pt x="362" y="164"/>
                </a:lnTo>
                <a:lnTo>
                  <a:pt x="362" y="164"/>
                </a:lnTo>
                <a:lnTo>
                  <a:pt x="362" y="164"/>
                </a:lnTo>
                <a:lnTo>
                  <a:pt x="362" y="166"/>
                </a:lnTo>
                <a:lnTo>
                  <a:pt x="362" y="166"/>
                </a:lnTo>
                <a:lnTo>
                  <a:pt x="360" y="166"/>
                </a:lnTo>
                <a:lnTo>
                  <a:pt x="360" y="166"/>
                </a:lnTo>
                <a:lnTo>
                  <a:pt x="360" y="166"/>
                </a:lnTo>
                <a:lnTo>
                  <a:pt x="358" y="166"/>
                </a:lnTo>
                <a:lnTo>
                  <a:pt x="356" y="166"/>
                </a:lnTo>
                <a:lnTo>
                  <a:pt x="354" y="166"/>
                </a:lnTo>
                <a:lnTo>
                  <a:pt x="354" y="166"/>
                </a:lnTo>
                <a:lnTo>
                  <a:pt x="352" y="166"/>
                </a:lnTo>
                <a:lnTo>
                  <a:pt x="352" y="166"/>
                </a:lnTo>
                <a:lnTo>
                  <a:pt x="352" y="166"/>
                </a:lnTo>
                <a:lnTo>
                  <a:pt x="352" y="166"/>
                </a:lnTo>
                <a:lnTo>
                  <a:pt x="352" y="168"/>
                </a:lnTo>
                <a:lnTo>
                  <a:pt x="352" y="168"/>
                </a:lnTo>
                <a:lnTo>
                  <a:pt x="352" y="168"/>
                </a:lnTo>
                <a:lnTo>
                  <a:pt x="352" y="168"/>
                </a:lnTo>
                <a:lnTo>
                  <a:pt x="352" y="168"/>
                </a:lnTo>
                <a:lnTo>
                  <a:pt x="352" y="168"/>
                </a:lnTo>
                <a:lnTo>
                  <a:pt x="350" y="168"/>
                </a:lnTo>
                <a:lnTo>
                  <a:pt x="350" y="166"/>
                </a:lnTo>
                <a:lnTo>
                  <a:pt x="350" y="166"/>
                </a:lnTo>
                <a:lnTo>
                  <a:pt x="350" y="166"/>
                </a:lnTo>
                <a:lnTo>
                  <a:pt x="348" y="166"/>
                </a:lnTo>
                <a:lnTo>
                  <a:pt x="346" y="164"/>
                </a:lnTo>
                <a:lnTo>
                  <a:pt x="346" y="164"/>
                </a:lnTo>
                <a:lnTo>
                  <a:pt x="346" y="164"/>
                </a:lnTo>
                <a:lnTo>
                  <a:pt x="344" y="164"/>
                </a:lnTo>
                <a:lnTo>
                  <a:pt x="344" y="164"/>
                </a:lnTo>
                <a:lnTo>
                  <a:pt x="344" y="164"/>
                </a:lnTo>
                <a:lnTo>
                  <a:pt x="344" y="162"/>
                </a:lnTo>
                <a:lnTo>
                  <a:pt x="344" y="162"/>
                </a:lnTo>
                <a:lnTo>
                  <a:pt x="346" y="162"/>
                </a:lnTo>
                <a:lnTo>
                  <a:pt x="346" y="160"/>
                </a:lnTo>
                <a:lnTo>
                  <a:pt x="346" y="160"/>
                </a:lnTo>
                <a:lnTo>
                  <a:pt x="348" y="160"/>
                </a:lnTo>
                <a:lnTo>
                  <a:pt x="348" y="160"/>
                </a:lnTo>
                <a:lnTo>
                  <a:pt x="348" y="160"/>
                </a:lnTo>
                <a:lnTo>
                  <a:pt x="350" y="160"/>
                </a:lnTo>
                <a:lnTo>
                  <a:pt x="350" y="162"/>
                </a:lnTo>
                <a:lnTo>
                  <a:pt x="352" y="162"/>
                </a:lnTo>
                <a:lnTo>
                  <a:pt x="352" y="162"/>
                </a:lnTo>
                <a:lnTo>
                  <a:pt x="352" y="160"/>
                </a:lnTo>
                <a:lnTo>
                  <a:pt x="354" y="160"/>
                </a:lnTo>
                <a:lnTo>
                  <a:pt x="356" y="160"/>
                </a:lnTo>
                <a:lnTo>
                  <a:pt x="360" y="158"/>
                </a:lnTo>
                <a:lnTo>
                  <a:pt x="360" y="158"/>
                </a:lnTo>
                <a:lnTo>
                  <a:pt x="360" y="158"/>
                </a:lnTo>
                <a:lnTo>
                  <a:pt x="362" y="158"/>
                </a:lnTo>
                <a:lnTo>
                  <a:pt x="362" y="158"/>
                </a:lnTo>
                <a:lnTo>
                  <a:pt x="364" y="158"/>
                </a:lnTo>
                <a:lnTo>
                  <a:pt x="364" y="158"/>
                </a:lnTo>
                <a:lnTo>
                  <a:pt x="364" y="158"/>
                </a:lnTo>
                <a:lnTo>
                  <a:pt x="364" y="158"/>
                </a:lnTo>
                <a:close/>
                <a:moveTo>
                  <a:pt x="126" y="288"/>
                </a:moveTo>
                <a:lnTo>
                  <a:pt x="126" y="288"/>
                </a:lnTo>
                <a:lnTo>
                  <a:pt x="128" y="288"/>
                </a:lnTo>
                <a:lnTo>
                  <a:pt x="128" y="288"/>
                </a:lnTo>
                <a:lnTo>
                  <a:pt x="130" y="288"/>
                </a:lnTo>
                <a:lnTo>
                  <a:pt x="130" y="288"/>
                </a:lnTo>
                <a:lnTo>
                  <a:pt x="132" y="288"/>
                </a:lnTo>
                <a:lnTo>
                  <a:pt x="132" y="288"/>
                </a:lnTo>
                <a:lnTo>
                  <a:pt x="132" y="288"/>
                </a:lnTo>
                <a:lnTo>
                  <a:pt x="132" y="288"/>
                </a:lnTo>
                <a:lnTo>
                  <a:pt x="134" y="288"/>
                </a:lnTo>
                <a:lnTo>
                  <a:pt x="132" y="288"/>
                </a:lnTo>
                <a:lnTo>
                  <a:pt x="130" y="288"/>
                </a:lnTo>
                <a:lnTo>
                  <a:pt x="130" y="288"/>
                </a:lnTo>
                <a:lnTo>
                  <a:pt x="130" y="288"/>
                </a:lnTo>
                <a:lnTo>
                  <a:pt x="130" y="288"/>
                </a:lnTo>
                <a:lnTo>
                  <a:pt x="126" y="288"/>
                </a:lnTo>
                <a:lnTo>
                  <a:pt x="126" y="288"/>
                </a:lnTo>
                <a:lnTo>
                  <a:pt x="126" y="288"/>
                </a:lnTo>
                <a:lnTo>
                  <a:pt x="126" y="288"/>
                </a:lnTo>
                <a:lnTo>
                  <a:pt x="124" y="288"/>
                </a:lnTo>
                <a:lnTo>
                  <a:pt x="124" y="288"/>
                </a:lnTo>
                <a:lnTo>
                  <a:pt x="124" y="288"/>
                </a:lnTo>
                <a:lnTo>
                  <a:pt x="122" y="288"/>
                </a:lnTo>
                <a:lnTo>
                  <a:pt x="122" y="288"/>
                </a:lnTo>
                <a:lnTo>
                  <a:pt x="120" y="288"/>
                </a:lnTo>
                <a:lnTo>
                  <a:pt x="120" y="288"/>
                </a:lnTo>
                <a:lnTo>
                  <a:pt x="120" y="288"/>
                </a:lnTo>
                <a:lnTo>
                  <a:pt x="120" y="288"/>
                </a:lnTo>
                <a:lnTo>
                  <a:pt x="124" y="288"/>
                </a:lnTo>
                <a:lnTo>
                  <a:pt x="124" y="288"/>
                </a:lnTo>
                <a:lnTo>
                  <a:pt x="124" y="288"/>
                </a:lnTo>
                <a:lnTo>
                  <a:pt x="124" y="288"/>
                </a:lnTo>
                <a:lnTo>
                  <a:pt x="126" y="286"/>
                </a:lnTo>
                <a:lnTo>
                  <a:pt x="126" y="286"/>
                </a:lnTo>
                <a:lnTo>
                  <a:pt x="126" y="286"/>
                </a:lnTo>
                <a:lnTo>
                  <a:pt x="128" y="286"/>
                </a:lnTo>
                <a:lnTo>
                  <a:pt x="126" y="288"/>
                </a:lnTo>
                <a:close/>
                <a:moveTo>
                  <a:pt x="594" y="158"/>
                </a:moveTo>
                <a:lnTo>
                  <a:pt x="596" y="158"/>
                </a:lnTo>
                <a:lnTo>
                  <a:pt x="596" y="158"/>
                </a:lnTo>
                <a:lnTo>
                  <a:pt x="596" y="158"/>
                </a:lnTo>
                <a:lnTo>
                  <a:pt x="598" y="158"/>
                </a:lnTo>
                <a:lnTo>
                  <a:pt x="598" y="158"/>
                </a:lnTo>
                <a:lnTo>
                  <a:pt x="598" y="158"/>
                </a:lnTo>
                <a:lnTo>
                  <a:pt x="598" y="158"/>
                </a:lnTo>
                <a:lnTo>
                  <a:pt x="598" y="158"/>
                </a:lnTo>
                <a:lnTo>
                  <a:pt x="598" y="158"/>
                </a:lnTo>
                <a:lnTo>
                  <a:pt x="598" y="158"/>
                </a:lnTo>
                <a:lnTo>
                  <a:pt x="596" y="158"/>
                </a:lnTo>
                <a:lnTo>
                  <a:pt x="594" y="158"/>
                </a:lnTo>
                <a:lnTo>
                  <a:pt x="594" y="160"/>
                </a:lnTo>
                <a:lnTo>
                  <a:pt x="592" y="160"/>
                </a:lnTo>
                <a:lnTo>
                  <a:pt x="592" y="160"/>
                </a:lnTo>
                <a:lnTo>
                  <a:pt x="592" y="160"/>
                </a:lnTo>
                <a:lnTo>
                  <a:pt x="590" y="160"/>
                </a:lnTo>
                <a:lnTo>
                  <a:pt x="590" y="160"/>
                </a:lnTo>
                <a:lnTo>
                  <a:pt x="590" y="160"/>
                </a:lnTo>
                <a:lnTo>
                  <a:pt x="590" y="160"/>
                </a:lnTo>
                <a:lnTo>
                  <a:pt x="590" y="160"/>
                </a:lnTo>
                <a:lnTo>
                  <a:pt x="588" y="160"/>
                </a:lnTo>
                <a:lnTo>
                  <a:pt x="590" y="160"/>
                </a:lnTo>
                <a:lnTo>
                  <a:pt x="590" y="160"/>
                </a:lnTo>
                <a:lnTo>
                  <a:pt x="590" y="160"/>
                </a:lnTo>
                <a:lnTo>
                  <a:pt x="592" y="160"/>
                </a:lnTo>
                <a:lnTo>
                  <a:pt x="592" y="160"/>
                </a:lnTo>
                <a:lnTo>
                  <a:pt x="592" y="158"/>
                </a:lnTo>
                <a:lnTo>
                  <a:pt x="592" y="158"/>
                </a:lnTo>
                <a:lnTo>
                  <a:pt x="592" y="158"/>
                </a:lnTo>
                <a:lnTo>
                  <a:pt x="590" y="158"/>
                </a:lnTo>
                <a:lnTo>
                  <a:pt x="590" y="158"/>
                </a:lnTo>
                <a:lnTo>
                  <a:pt x="590" y="158"/>
                </a:lnTo>
                <a:lnTo>
                  <a:pt x="590" y="158"/>
                </a:lnTo>
                <a:lnTo>
                  <a:pt x="590" y="158"/>
                </a:lnTo>
                <a:lnTo>
                  <a:pt x="590" y="158"/>
                </a:lnTo>
                <a:lnTo>
                  <a:pt x="590" y="158"/>
                </a:lnTo>
                <a:lnTo>
                  <a:pt x="590" y="158"/>
                </a:lnTo>
                <a:lnTo>
                  <a:pt x="590" y="158"/>
                </a:lnTo>
                <a:lnTo>
                  <a:pt x="592" y="158"/>
                </a:lnTo>
                <a:lnTo>
                  <a:pt x="592" y="158"/>
                </a:lnTo>
                <a:lnTo>
                  <a:pt x="594" y="156"/>
                </a:lnTo>
                <a:lnTo>
                  <a:pt x="594" y="156"/>
                </a:lnTo>
                <a:lnTo>
                  <a:pt x="594" y="156"/>
                </a:lnTo>
                <a:lnTo>
                  <a:pt x="594" y="158"/>
                </a:lnTo>
                <a:lnTo>
                  <a:pt x="596" y="158"/>
                </a:lnTo>
                <a:lnTo>
                  <a:pt x="594" y="158"/>
                </a:lnTo>
                <a:lnTo>
                  <a:pt x="594" y="158"/>
                </a:lnTo>
                <a:close/>
                <a:moveTo>
                  <a:pt x="4536" y="288"/>
                </a:moveTo>
                <a:lnTo>
                  <a:pt x="4538" y="290"/>
                </a:lnTo>
                <a:lnTo>
                  <a:pt x="4536" y="290"/>
                </a:lnTo>
                <a:lnTo>
                  <a:pt x="4536" y="290"/>
                </a:lnTo>
                <a:lnTo>
                  <a:pt x="4536" y="290"/>
                </a:lnTo>
                <a:lnTo>
                  <a:pt x="4536" y="290"/>
                </a:lnTo>
                <a:lnTo>
                  <a:pt x="4534" y="290"/>
                </a:lnTo>
                <a:lnTo>
                  <a:pt x="4534" y="290"/>
                </a:lnTo>
                <a:lnTo>
                  <a:pt x="4534" y="290"/>
                </a:lnTo>
                <a:lnTo>
                  <a:pt x="4534" y="290"/>
                </a:lnTo>
                <a:lnTo>
                  <a:pt x="4534" y="290"/>
                </a:lnTo>
                <a:lnTo>
                  <a:pt x="4536" y="292"/>
                </a:lnTo>
                <a:lnTo>
                  <a:pt x="4534" y="292"/>
                </a:lnTo>
                <a:lnTo>
                  <a:pt x="4534" y="292"/>
                </a:lnTo>
                <a:lnTo>
                  <a:pt x="4534" y="290"/>
                </a:lnTo>
                <a:lnTo>
                  <a:pt x="4534" y="290"/>
                </a:lnTo>
                <a:lnTo>
                  <a:pt x="4534" y="290"/>
                </a:lnTo>
                <a:lnTo>
                  <a:pt x="4534" y="290"/>
                </a:lnTo>
                <a:lnTo>
                  <a:pt x="4534" y="288"/>
                </a:lnTo>
                <a:lnTo>
                  <a:pt x="4534" y="288"/>
                </a:lnTo>
                <a:lnTo>
                  <a:pt x="4534" y="288"/>
                </a:lnTo>
                <a:lnTo>
                  <a:pt x="4534" y="288"/>
                </a:lnTo>
                <a:lnTo>
                  <a:pt x="4534" y="288"/>
                </a:lnTo>
                <a:lnTo>
                  <a:pt x="4536" y="288"/>
                </a:lnTo>
                <a:lnTo>
                  <a:pt x="4536" y="288"/>
                </a:lnTo>
                <a:close/>
                <a:moveTo>
                  <a:pt x="92" y="290"/>
                </a:moveTo>
                <a:lnTo>
                  <a:pt x="92" y="290"/>
                </a:lnTo>
                <a:lnTo>
                  <a:pt x="92" y="290"/>
                </a:lnTo>
                <a:lnTo>
                  <a:pt x="92" y="290"/>
                </a:lnTo>
                <a:lnTo>
                  <a:pt x="92" y="288"/>
                </a:lnTo>
                <a:lnTo>
                  <a:pt x="92" y="288"/>
                </a:lnTo>
                <a:lnTo>
                  <a:pt x="92" y="288"/>
                </a:lnTo>
                <a:lnTo>
                  <a:pt x="94" y="288"/>
                </a:lnTo>
                <a:lnTo>
                  <a:pt x="94" y="288"/>
                </a:lnTo>
                <a:lnTo>
                  <a:pt x="94" y="288"/>
                </a:lnTo>
                <a:lnTo>
                  <a:pt x="96" y="288"/>
                </a:lnTo>
                <a:lnTo>
                  <a:pt x="96" y="288"/>
                </a:lnTo>
                <a:lnTo>
                  <a:pt x="94" y="288"/>
                </a:lnTo>
                <a:lnTo>
                  <a:pt x="94" y="290"/>
                </a:lnTo>
                <a:lnTo>
                  <a:pt x="92" y="290"/>
                </a:lnTo>
                <a:close/>
                <a:moveTo>
                  <a:pt x="4564" y="290"/>
                </a:moveTo>
                <a:lnTo>
                  <a:pt x="4564" y="292"/>
                </a:lnTo>
                <a:lnTo>
                  <a:pt x="4564" y="292"/>
                </a:lnTo>
                <a:lnTo>
                  <a:pt x="4562" y="290"/>
                </a:lnTo>
                <a:lnTo>
                  <a:pt x="4562" y="290"/>
                </a:lnTo>
                <a:lnTo>
                  <a:pt x="4562" y="290"/>
                </a:lnTo>
                <a:lnTo>
                  <a:pt x="4560" y="290"/>
                </a:lnTo>
                <a:lnTo>
                  <a:pt x="4560" y="290"/>
                </a:lnTo>
                <a:lnTo>
                  <a:pt x="4560" y="288"/>
                </a:lnTo>
                <a:lnTo>
                  <a:pt x="4562" y="288"/>
                </a:lnTo>
                <a:lnTo>
                  <a:pt x="4562" y="288"/>
                </a:lnTo>
                <a:lnTo>
                  <a:pt x="4564" y="290"/>
                </a:lnTo>
                <a:lnTo>
                  <a:pt x="4564" y="290"/>
                </a:lnTo>
                <a:lnTo>
                  <a:pt x="4564" y="290"/>
                </a:lnTo>
                <a:lnTo>
                  <a:pt x="4564" y="290"/>
                </a:lnTo>
                <a:close/>
                <a:moveTo>
                  <a:pt x="936" y="680"/>
                </a:moveTo>
                <a:lnTo>
                  <a:pt x="934" y="680"/>
                </a:lnTo>
                <a:lnTo>
                  <a:pt x="934" y="680"/>
                </a:lnTo>
                <a:lnTo>
                  <a:pt x="934" y="682"/>
                </a:lnTo>
                <a:lnTo>
                  <a:pt x="934" y="682"/>
                </a:lnTo>
                <a:lnTo>
                  <a:pt x="932" y="682"/>
                </a:lnTo>
                <a:lnTo>
                  <a:pt x="932" y="682"/>
                </a:lnTo>
                <a:lnTo>
                  <a:pt x="932" y="682"/>
                </a:lnTo>
                <a:lnTo>
                  <a:pt x="932" y="680"/>
                </a:lnTo>
                <a:lnTo>
                  <a:pt x="932" y="680"/>
                </a:lnTo>
                <a:lnTo>
                  <a:pt x="932" y="680"/>
                </a:lnTo>
                <a:lnTo>
                  <a:pt x="932" y="680"/>
                </a:lnTo>
                <a:lnTo>
                  <a:pt x="934" y="680"/>
                </a:lnTo>
                <a:lnTo>
                  <a:pt x="934" y="680"/>
                </a:lnTo>
                <a:lnTo>
                  <a:pt x="934" y="680"/>
                </a:lnTo>
                <a:lnTo>
                  <a:pt x="934" y="680"/>
                </a:lnTo>
                <a:lnTo>
                  <a:pt x="934" y="680"/>
                </a:lnTo>
                <a:lnTo>
                  <a:pt x="934" y="680"/>
                </a:lnTo>
                <a:lnTo>
                  <a:pt x="936" y="680"/>
                </a:lnTo>
                <a:lnTo>
                  <a:pt x="938" y="678"/>
                </a:lnTo>
                <a:lnTo>
                  <a:pt x="938" y="678"/>
                </a:lnTo>
                <a:lnTo>
                  <a:pt x="938" y="678"/>
                </a:lnTo>
                <a:lnTo>
                  <a:pt x="940" y="678"/>
                </a:lnTo>
                <a:lnTo>
                  <a:pt x="940" y="678"/>
                </a:lnTo>
                <a:lnTo>
                  <a:pt x="938" y="678"/>
                </a:lnTo>
                <a:lnTo>
                  <a:pt x="938" y="678"/>
                </a:lnTo>
                <a:lnTo>
                  <a:pt x="938" y="678"/>
                </a:lnTo>
                <a:lnTo>
                  <a:pt x="938" y="678"/>
                </a:lnTo>
                <a:lnTo>
                  <a:pt x="938" y="678"/>
                </a:lnTo>
                <a:lnTo>
                  <a:pt x="938" y="678"/>
                </a:lnTo>
                <a:lnTo>
                  <a:pt x="936" y="680"/>
                </a:lnTo>
                <a:lnTo>
                  <a:pt x="936" y="680"/>
                </a:lnTo>
                <a:close/>
                <a:moveTo>
                  <a:pt x="4550" y="290"/>
                </a:moveTo>
                <a:lnTo>
                  <a:pt x="4550" y="290"/>
                </a:lnTo>
                <a:lnTo>
                  <a:pt x="4550" y="290"/>
                </a:lnTo>
                <a:lnTo>
                  <a:pt x="4548" y="290"/>
                </a:lnTo>
                <a:lnTo>
                  <a:pt x="4548" y="290"/>
                </a:lnTo>
                <a:lnTo>
                  <a:pt x="4548" y="290"/>
                </a:lnTo>
                <a:lnTo>
                  <a:pt x="4548" y="290"/>
                </a:lnTo>
                <a:lnTo>
                  <a:pt x="4548" y="290"/>
                </a:lnTo>
                <a:lnTo>
                  <a:pt x="4548" y="290"/>
                </a:lnTo>
                <a:lnTo>
                  <a:pt x="4548" y="290"/>
                </a:lnTo>
                <a:lnTo>
                  <a:pt x="4550" y="290"/>
                </a:lnTo>
                <a:lnTo>
                  <a:pt x="4550" y="290"/>
                </a:lnTo>
                <a:lnTo>
                  <a:pt x="4550" y="290"/>
                </a:lnTo>
                <a:lnTo>
                  <a:pt x="4550" y="290"/>
                </a:lnTo>
                <a:close/>
                <a:moveTo>
                  <a:pt x="716" y="364"/>
                </a:moveTo>
                <a:lnTo>
                  <a:pt x="716" y="364"/>
                </a:lnTo>
                <a:lnTo>
                  <a:pt x="716" y="364"/>
                </a:lnTo>
                <a:lnTo>
                  <a:pt x="716" y="364"/>
                </a:lnTo>
                <a:lnTo>
                  <a:pt x="716" y="364"/>
                </a:lnTo>
                <a:lnTo>
                  <a:pt x="716" y="362"/>
                </a:lnTo>
                <a:lnTo>
                  <a:pt x="718" y="362"/>
                </a:lnTo>
                <a:lnTo>
                  <a:pt x="718" y="362"/>
                </a:lnTo>
                <a:lnTo>
                  <a:pt x="718" y="362"/>
                </a:lnTo>
                <a:lnTo>
                  <a:pt x="718" y="362"/>
                </a:lnTo>
                <a:lnTo>
                  <a:pt x="718" y="364"/>
                </a:lnTo>
                <a:lnTo>
                  <a:pt x="718" y="364"/>
                </a:lnTo>
                <a:lnTo>
                  <a:pt x="716" y="364"/>
                </a:lnTo>
                <a:close/>
                <a:moveTo>
                  <a:pt x="288" y="158"/>
                </a:moveTo>
                <a:lnTo>
                  <a:pt x="290" y="158"/>
                </a:lnTo>
                <a:lnTo>
                  <a:pt x="290" y="158"/>
                </a:lnTo>
                <a:lnTo>
                  <a:pt x="290" y="158"/>
                </a:lnTo>
                <a:lnTo>
                  <a:pt x="290" y="158"/>
                </a:lnTo>
                <a:lnTo>
                  <a:pt x="290" y="158"/>
                </a:lnTo>
                <a:lnTo>
                  <a:pt x="290" y="158"/>
                </a:lnTo>
                <a:lnTo>
                  <a:pt x="292" y="160"/>
                </a:lnTo>
                <a:lnTo>
                  <a:pt x="290" y="160"/>
                </a:lnTo>
                <a:lnTo>
                  <a:pt x="290" y="160"/>
                </a:lnTo>
                <a:lnTo>
                  <a:pt x="290" y="160"/>
                </a:lnTo>
                <a:lnTo>
                  <a:pt x="290" y="160"/>
                </a:lnTo>
                <a:lnTo>
                  <a:pt x="290" y="160"/>
                </a:lnTo>
                <a:lnTo>
                  <a:pt x="290" y="160"/>
                </a:lnTo>
                <a:lnTo>
                  <a:pt x="290" y="160"/>
                </a:lnTo>
                <a:lnTo>
                  <a:pt x="290" y="160"/>
                </a:lnTo>
                <a:lnTo>
                  <a:pt x="288" y="160"/>
                </a:lnTo>
                <a:lnTo>
                  <a:pt x="288" y="160"/>
                </a:lnTo>
                <a:lnTo>
                  <a:pt x="288" y="160"/>
                </a:lnTo>
                <a:lnTo>
                  <a:pt x="288" y="160"/>
                </a:lnTo>
                <a:lnTo>
                  <a:pt x="286" y="160"/>
                </a:lnTo>
                <a:lnTo>
                  <a:pt x="286" y="160"/>
                </a:lnTo>
                <a:lnTo>
                  <a:pt x="286" y="158"/>
                </a:lnTo>
                <a:lnTo>
                  <a:pt x="286" y="158"/>
                </a:lnTo>
                <a:lnTo>
                  <a:pt x="286" y="158"/>
                </a:lnTo>
                <a:lnTo>
                  <a:pt x="286" y="158"/>
                </a:lnTo>
                <a:lnTo>
                  <a:pt x="286" y="158"/>
                </a:lnTo>
                <a:lnTo>
                  <a:pt x="286" y="158"/>
                </a:lnTo>
                <a:lnTo>
                  <a:pt x="286" y="156"/>
                </a:lnTo>
                <a:lnTo>
                  <a:pt x="284" y="156"/>
                </a:lnTo>
                <a:lnTo>
                  <a:pt x="284" y="156"/>
                </a:lnTo>
                <a:lnTo>
                  <a:pt x="286" y="156"/>
                </a:lnTo>
                <a:lnTo>
                  <a:pt x="286" y="156"/>
                </a:lnTo>
                <a:lnTo>
                  <a:pt x="288" y="156"/>
                </a:lnTo>
                <a:lnTo>
                  <a:pt x="288" y="156"/>
                </a:lnTo>
                <a:lnTo>
                  <a:pt x="288" y="156"/>
                </a:lnTo>
                <a:lnTo>
                  <a:pt x="288" y="156"/>
                </a:lnTo>
                <a:lnTo>
                  <a:pt x="288" y="156"/>
                </a:lnTo>
                <a:lnTo>
                  <a:pt x="288" y="156"/>
                </a:lnTo>
                <a:lnTo>
                  <a:pt x="288" y="156"/>
                </a:lnTo>
                <a:lnTo>
                  <a:pt x="286" y="156"/>
                </a:lnTo>
                <a:lnTo>
                  <a:pt x="286" y="156"/>
                </a:lnTo>
                <a:lnTo>
                  <a:pt x="286" y="156"/>
                </a:lnTo>
                <a:lnTo>
                  <a:pt x="286" y="156"/>
                </a:lnTo>
                <a:lnTo>
                  <a:pt x="286" y="156"/>
                </a:lnTo>
                <a:lnTo>
                  <a:pt x="288" y="158"/>
                </a:lnTo>
                <a:lnTo>
                  <a:pt x="288" y="158"/>
                </a:lnTo>
                <a:lnTo>
                  <a:pt x="288" y="158"/>
                </a:lnTo>
                <a:lnTo>
                  <a:pt x="288" y="158"/>
                </a:lnTo>
                <a:lnTo>
                  <a:pt x="288" y="158"/>
                </a:lnTo>
                <a:lnTo>
                  <a:pt x="288" y="158"/>
                </a:lnTo>
                <a:close/>
                <a:moveTo>
                  <a:pt x="578" y="158"/>
                </a:moveTo>
                <a:lnTo>
                  <a:pt x="578" y="158"/>
                </a:lnTo>
                <a:lnTo>
                  <a:pt x="578" y="158"/>
                </a:lnTo>
                <a:lnTo>
                  <a:pt x="578" y="158"/>
                </a:lnTo>
                <a:lnTo>
                  <a:pt x="580" y="158"/>
                </a:lnTo>
                <a:lnTo>
                  <a:pt x="580" y="158"/>
                </a:lnTo>
                <a:lnTo>
                  <a:pt x="580" y="158"/>
                </a:lnTo>
                <a:lnTo>
                  <a:pt x="580" y="158"/>
                </a:lnTo>
                <a:lnTo>
                  <a:pt x="576" y="162"/>
                </a:lnTo>
                <a:lnTo>
                  <a:pt x="574" y="162"/>
                </a:lnTo>
                <a:lnTo>
                  <a:pt x="574" y="162"/>
                </a:lnTo>
                <a:lnTo>
                  <a:pt x="574" y="162"/>
                </a:lnTo>
                <a:lnTo>
                  <a:pt x="574" y="162"/>
                </a:lnTo>
                <a:lnTo>
                  <a:pt x="574" y="160"/>
                </a:lnTo>
                <a:lnTo>
                  <a:pt x="574" y="160"/>
                </a:lnTo>
                <a:lnTo>
                  <a:pt x="576" y="160"/>
                </a:lnTo>
                <a:lnTo>
                  <a:pt x="576" y="158"/>
                </a:lnTo>
                <a:lnTo>
                  <a:pt x="578" y="158"/>
                </a:lnTo>
                <a:lnTo>
                  <a:pt x="580" y="156"/>
                </a:lnTo>
                <a:lnTo>
                  <a:pt x="580" y="156"/>
                </a:lnTo>
                <a:lnTo>
                  <a:pt x="582" y="158"/>
                </a:lnTo>
                <a:lnTo>
                  <a:pt x="580" y="158"/>
                </a:lnTo>
                <a:lnTo>
                  <a:pt x="580" y="158"/>
                </a:lnTo>
                <a:lnTo>
                  <a:pt x="580" y="158"/>
                </a:lnTo>
                <a:lnTo>
                  <a:pt x="580" y="158"/>
                </a:lnTo>
                <a:lnTo>
                  <a:pt x="578" y="158"/>
                </a:lnTo>
                <a:close/>
                <a:moveTo>
                  <a:pt x="142" y="286"/>
                </a:moveTo>
                <a:lnTo>
                  <a:pt x="142" y="286"/>
                </a:lnTo>
                <a:lnTo>
                  <a:pt x="140" y="286"/>
                </a:lnTo>
                <a:lnTo>
                  <a:pt x="140" y="286"/>
                </a:lnTo>
                <a:lnTo>
                  <a:pt x="142" y="284"/>
                </a:lnTo>
                <a:lnTo>
                  <a:pt x="142" y="284"/>
                </a:lnTo>
                <a:lnTo>
                  <a:pt x="142" y="284"/>
                </a:lnTo>
                <a:lnTo>
                  <a:pt x="144" y="284"/>
                </a:lnTo>
                <a:lnTo>
                  <a:pt x="144" y="282"/>
                </a:lnTo>
                <a:lnTo>
                  <a:pt x="146" y="282"/>
                </a:lnTo>
                <a:lnTo>
                  <a:pt x="146" y="282"/>
                </a:lnTo>
                <a:lnTo>
                  <a:pt x="146" y="284"/>
                </a:lnTo>
                <a:lnTo>
                  <a:pt x="146" y="284"/>
                </a:lnTo>
                <a:lnTo>
                  <a:pt x="146" y="284"/>
                </a:lnTo>
                <a:lnTo>
                  <a:pt x="146" y="284"/>
                </a:lnTo>
                <a:lnTo>
                  <a:pt x="144" y="284"/>
                </a:lnTo>
                <a:lnTo>
                  <a:pt x="144" y="284"/>
                </a:lnTo>
                <a:lnTo>
                  <a:pt x="144" y="284"/>
                </a:lnTo>
                <a:lnTo>
                  <a:pt x="142" y="286"/>
                </a:lnTo>
                <a:lnTo>
                  <a:pt x="142" y="286"/>
                </a:lnTo>
                <a:close/>
                <a:moveTo>
                  <a:pt x="1260" y="564"/>
                </a:moveTo>
                <a:lnTo>
                  <a:pt x="1258" y="564"/>
                </a:lnTo>
                <a:lnTo>
                  <a:pt x="1258" y="564"/>
                </a:lnTo>
                <a:lnTo>
                  <a:pt x="1260" y="562"/>
                </a:lnTo>
                <a:lnTo>
                  <a:pt x="1260" y="562"/>
                </a:lnTo>
                <a:lnTo>
                  <a:pt x="1260" y="562"/>
                </a:lnTo>
                <a:lnTo>
                  <a:pt x="1260" y="562"/>
                </a:lnTo>
                <a:lnTo>
                  <a:pt x="1262" y="560"/>
                </a:lnTo>
                <a:lnTo>
                  <a:pt x="1262" y="558"/>
                </a:lnTo>
                <a:lnTo>
                  <a:pt x="1262" y="558"/>
                </a:lnTo>
                <a:lnTo>
                  <a:pt x="1262" y="556"/>
                </a:lnTo>
                <a:lnTo>
                  <a:pt x="1262" y="556"/>
                </a:lnTo>
                <a:lnTo>
                  <a:pt x="1262" y="556"/>
                </a:lnTo>
                <a:lnTo>
                  <a:pt x="1262" y="556"/>
                </a:lnTo>
                <a:lnTo>
                  <a:pt x="1262" y="554"/>
                </a:lnTo>
                <a:lnTo>
                  <a:pt x="1262" y="554"/>
                </a:lnTo>
                <a:lnTo>
                  <a:pt x="1262" y="554"/>
                </a:lnTo>
                <a:lnTo>
                  <a:pt x="1262" y="556"/>
                </a:lnTo>
                <a:lnTo>
                  <a:pt x="1262" y="556"/>
                </a:lnTo>
                <a:lnTo>
                  <a:pt x="1262" y="558"/>
                </a:lnTo>
                <a:lnTo>
                  <a:pt x="1262" y="558"/>
                </a:lnTo>
                <a:lnTo>
                  <a:pt x="1262" y="558"/>
                </a:lnTo>
                <a:lnTo>
                  <a:pt x="1262" y="562"/>
                </a:lnTo>
                <a:lnTo>
                  <a:pt x="1262" y="562"/>
                </a:lnTo>
                <a:lnTo>
                  <a:pt x="1260" y="564"/>
                </a:lnTo>
                <a:lnTo>
                  <a:pt x="1260" y="564"/>
                </a:lnTo>
                <a:close/>
                <a:moveTo>
                  <a:pt x="1404" y="414"/>
                </a:moveTo>
                <a:lnTo>
                  <a:pt x="1402" y="414"/>
                </a:lnTo>
                <a:lnTo>
                  <a:pt x="1402" y="414"/>
                </a:lnTo>
                <a:lnTo>
                  <a:pt x="1400" y="414"/>
                </a:lnTo>
                <a:lnTo>
                  <a:pt x="1400" y="414"/>
                </a:lnTo>
                <a:lnTo>
                  <a:pt x="1400" y="414"/>
                </a:lnTo>
                <a:lnTo>
                  <a:pt x="1402" y="412"/>
                </a:lnTo>
                <a:lnTo>
                  <a:pt x="1402" y="412"/>
                </a:lnTo>
                <a:lnTo>
                  <a:pt x="1402" y="412"/>
                </a:lnTo>
                <a:lnTo>
                  <a:pt x="1402" y="412"/>
                </a:lnTo>
                <a:lnTo>
                  <a:pt x="1404" y="412"/>
                </a:lnTo>
                <a:lnTo>
                  <a:pt x="1404" y="412"/>
                </a:lnTo>
                <a:lnTo>
                  <a:pt x="1404" y="412"/>
                </a:lnTo>
                <a:lnTo>
                  <a:pt x="1404" y="412"/>
                </a:lnTo>
                <a:lnTo>
                  <a:pt x="1404" y="412"/>
                </a:lnTo>
                <a:lnTo>
                  <a:pt x="1404" y="412"/>
                </a:lnTo>
                <a:lnTo>
                  <a:pt x="1404" y="412"/>
                </a:lnTo>
                <a:lnTo>
                  <a:pt x="1404" y="414"/>
                </a:lnTo>
                <a:lnTo>
                  <a:pt x="1404" y="414"/>
                </a:lnTo>
                <a:close/>
                <a:moveTo>
                  <a:pt x="458" y="210"/>
                </a:moveTo>
                <a:lnTo>
                  <a:pt x="456" y="210"/>
                </a:lnTo>
                <a:lnTo>
                  <a:pt x="456" y="210"/>
                </a:lnTo>
                <a:lnTo>
                  <a:pt x="456" y="210"/>
                </a:lnTo>
                <a:lnTo>
                  <a:pt x="456" y="210"/>
                </a:lnTo>
                <a:lnTo>
                  <a:pt x="460" y="208"/>
                </a:lnTo>
                <a:lnTo>
                  <a:pt x="460" y="208"/>
                </a:lnTo>
                <a:lnTo>
                  <a:pt x="460" y="208"/>
                </a:lnTo>
                <a:lnTo>
                  <a:pt x="462" y="208"/>
                </a:lnTo>
                <a:lnTo>
                  <a:pt x="464" y="208"/>
                </a:lnTo>
                <a:lnTo>
                  <a:pt x="464" y="208"/>
                </a:lnTo>
                <a:lnTo>
                  <a:pt x="464" y="208"/>
                </a:lnTo>
                <a:lnTo>
                  <a:pt x="464" y="208"/>
                </a:lnTo>
                <a:lnTo>
                  <a:pt x="464" y="208"/>
                </a:lnTo>
                <a:lnTo>
                  <a:pt x="464" y="208"/>
                </a:lnTo>
                <a:lnTo>
                  <a:pt x="460" y="210"/>
                </a:lnTo>
                <a:lnTo>
                  <a:pt x="458" y="210"/>
                </a:lnTo>
                <a:lnTo>
                  <a:pt x="458" y="210"/>
                </a:lnTo>
                <a:lnTo>
                  <a:pt x="458" y="210"/>
                </a:lnTo>
                <a:lnTo>
                  <a:pt x="458" y="210"/>
                </a:lnTo>
                <a:close/>
                <a:moveTo>
                  <a:pt x="124" y="284"/>
                </a:moveTo>
                <a:lnTo>
                  <a:pt x="120" y="288"/>
                </a:lnTo>
                <a:lnTo>
                  <a:pt x="118" y="288"/>
                </a:lnTo>
                <a:lnTo>
                  <a:pt x="118" y="288"/>
                </a:lnTo>
                <a:lnTo>
                  <a:pt x="116" y="288"/>
                </a:lnTo>
                <a:lnTo>
                  <a:pt x="116" y="288"/>
                </a:lnTo>
                <a:lnTo>
                  <a:pt x="114" y="288"/>
                </a:lnTo>
                <a:lnTo>
                  <a:pt x="112" y="288"/>
                </a:lnTo>
                <a:lnTo>
                  <a:pt x="110" y="290"/>
                </a:lnTo>
                <a:lnTo>
                  <a:pt x="110" y="290"/>
                </a:lnTo>
                <a:lnTo>
                  <a:pt x="110" y="288"/>
                </a:lnTo>
                <a:lnTo>
                  <a:pt x="110" y="288"/>
                </a:lnTo>
                <a:lnTo>
                  <a:pt x="110" y="288"/>
                </a:lnTo>
                <a:lnTo>
                  <a:pt x="108" y="288"/>
                </a:lnTo>
                <a:lnTo>
                  <a:pt x="108" y="288"/>
                </a:lnTo>
                <a:lnTo>
                  <a:pt x="106" y="288"/>
                </a:lnTo>
                <a:lnTo>
                  <a:pt x="106" y="290"/>
                </a:lnTo>
                <a:lnTo>
                  <a:pt x="106" y="290"/>
                </a:lnTo>
                <a:lnTo>
                  <a:pt x="104" y="290"/>
                </a:lnTo>
                <a:lnTo>
                  <a:pt x="104" y="290"/>
                </a:lnTo>
                <a:lnTo>
                  <a:pt x="104" y="288"/>
                </a:lnTo>
                <a:lnTo>
                  <a:pt x="102" y="288"/>
                </a:lnTo>
                <a:lnTo>
                  <a:pt x="102" y="290"/>
                </a:lnTo>
                <a:lnTo>
                  <a:pt x="102" y="288"/>
                </a:lnTo>
                <a:lnTo>
                  <a:pt x="104" y="288"/>
                </a:lnTo>
                <a:lnTo>
                  <a:pt x="108" y="288"/>
                </a:lnTo>
                <a:lnTo>
                  <a:pt x="108" y="288"/>
                </a:lnTo>
                <a:lnTo>
                  <a:pt x="108" y="288"/>
                </a:lnTo>
                <a:lnTo>
                  <a:pt x="110" y="288"/>
                </a:lnTo>
                <a:lnTo>
                  <a:pt x="110" y="288"/>
                </a:lnTo>
                <a:lnTo>
                  <a:pt x="110" y="288"/>
                </a:lnTo>
                <a:lnTo>
                  <a:pt x="112" y="288"/>
                </a:lnTo>
                <a:lnTo>
                  <a:pt x="114" y="288"/>
                </a:lnTo>
                <a:lnTo>
                  <a:pt x="116" y="286"/>
                </a:lnTo>
                <a:lnTo>
                  <a:pt x="116" y="286"/>
                </a:lnTo>
                <a:lnTo>
                  <a:pt x="116" y="286"/>
                </a:lnTo>
                <a:lnTo>
                  <a:pt x="114" y="286"/>
                </a:lnTo>
                <a:lnTo>
                  <a:pt x="114" y="286"/>
                </a:lnTo>
                <a:lnTo>
                  <a:pt x="114" y="286"/>
                </a:lnTo>
                <a:lnTo>
                  <a:pt x="116" y="286"/>
                </a:lnTo>
                <a:lnTo>
                  <a:pt x="118" y="286"/>
                </a:lnTo>
                <a:lnTo>
                  <a:pt x="118" y="286"/>
                </a:lnTo>
                <a:lnTo>
                  <a:pt x="118" y="286"/>
                </a:lnTo>
                <a:lnTo>
                  <a:pt x="118" y="286"/>
                </a:lnTo>
                <a:lnTo>
                  <a:pt x="118" y="286"/>
                </a:lnTo>
                <a:lnTo>
                  <a:pt x="118" y="286"/>
                </a:lnTo>
                <a:lnTo>
                  <a:pt x="118" y="286"/>
                </a:lnTo>
                <a:lnTo>
                  <a:pt x="120" y="286"/>
                </a:lnTo>
                <a:lnTo>
                  <a:pt x="120" y="286"/>
                </a:lnTo>
                <a:lnTo>
                  <a:pt x="120" y="284"/>
                </a:lnTo>
                <a:lnTo>
                  <a:pt x="120" y="284"/>
                </a:lnTo>
                <a:lnTo>
                  <a:pt x="120" y="284"/>
                </a:lnTo>
                <a:lnTo>
                  <a:pt x="120" y="284"/>
                </a:lnTo>
                <a:lnTo>
                  <a:pt x="118" y="284"/>
                </a:lnTo>
                <a:lnTo>
                  <a:pt x="118" y="284"/>
                </a:lnTo>
                <a:lnTo>
                  <a:pt x="118" y="284"/>
                </a:lnTo>
                <a:lnTo>
                  <a:pt x="118" y="284"/>
                </a:lnTo>
                <a:lnTo>
                  <a:pt x="120" y="284"/>
                </a:lnTo>
                <a:lnTo>
                  <a:pt x="124" y="282"/>
                </a:lnTo>
                <a:lnTo>
                  <a:pt x="124" y="282"/>
                </a:lnTo>
                <a:lnTo>
                  <a:pt x="124" y="282"/>
                </a:lnTo>
                <a:lnTo>
                  <a:pt x="124" y="284"/>
                </a:lnTo>
                <a:lnTo>
                  <a:pt x="124" y="284"/>
                </a:lnTo>
                <a:lnTo>
                  <a:pt x="124" y="284"/>
                </a:lnTo>
                <a:close/>
                <a:moveTo>
                  <a:pt x="568" y="168"/>
                </a:moveTo>
                <a:lnTo>
                  <a:pt x="566" y="168"/>
                </a:lnTo>
                <a:lnTo>
                  <a:pt x="566" y="168"/>
                </a:lnTo>
                <a:lnTo>
                  <a:pt x="566" y="168"/>
                </a:lnTo>
                <a:lnTo>
                  <a:pt x="566" y="168"/>
                </a:lnTo>
                <a:lnTo>
                  <a:pt x="568" y="166"/>
                </a:lnTo>
                <a:lnTo>
                  <a:pt x="570" y="166"/>
                </a:lnTo>
                <a:lnTo>
                  <a:pt x="572" y="164"/>
                </a:lnTo>
                <a:lnTo>
                  <a:pt x="574" y="164"/>
                </a:lnTo>
                <a:lnTo>
                  <a:pt x="576" y="164"/>
                </a:lnTo>
                <a:lnTo>
                  <a:pt x="576" y="162"/>
                </a:lnTo>
                <a:lnTo>
                  <a:pt x="578" y="162"/>
                </a:lnTo>
                <a:lnTo>
                  <a:pt x="578" y="162"/>
                </a:lnTo>
                <a:lnTo>
                  <a:pt x="578" y="162"/>
                </a:lnTo>
                <a:lnTo>
                  <a:pt x="578" y="162"/>
                </a:lnTo>
                <a:lnTo>
                  <a:pt x="580" y="162"/>
                </a:lnTo>
                <a:lnTo>
                  <a:pt x="582" y="160"/>
                </a:lnTo>
                <a:lnTo>
                  <a:pt x="584" y="160"/>
                </a:lnTo>
                <a:lnTo>
                  <a:pt x="584" y="158"/>
                </a:lnTo>
                <a:lnTo>
                  <a:pt x="584" y="158"/>
                </a:lnTo>
                <a:lnTo>
                  <a:pt x="584" y="158"/>
                </a:lnTo>
                <a:lnTo>
                  <a:pt x="586" y="158"/>
                </a:lnTo>
                <a:lnTo>
                  <a:pt x="586" y="158"/>
                </a:lnTo>
                <a:lnTo>
                  <a:pt x="586" y="158"/>
                </a:lnTo>
                <a:lnTo>
                  <a:pt x="586" y="160"/>
                </a:lnTo>
                <a:lnTo>
                  <a:pt x="586" y="160"/>
                </a:lnTo>
                <a:lnTo>
                  <a:pt x="586" y="160"/>
                </a:lnTo>
                <a:lnTo>
                  <a:pt x="584" y="160"/>
                </a:lnTo>
                <a:lnTo>
                  <a:pt x="582" y="162"/>
                </a:lnTo>
                <a:lnTo>
                  <a:pt x="582" y="162"/>
                </a:lnTo>
                <a:lnTo>
                  <a:pt x="582" y="162"/>
                </a:lnTo>
                <a:lnTo>
                  <a:pt x="580" y="162"/>
                </a:lnTo>
                <a:lnTo>
                  <a:pt x="580" y="162"/>
                </a:lnTo>
                <a:lnTo>
                  <a:pt x="580" y="162"/>
                </a:lnTo>
                <a:lnTo>
                  <a:pt x="574" y="166"/>
                </a:lnTo>
                <a:lnTo>
                  <a:pt x="574" y="166"/>
                </a:lnTo>
                <a:lnTo>
                  <a:pt x="574" y="166"/>
                </a:lnTo>
                <a:lnTo>
                  <a:pt x="572" y="166"/>
                </a:lnTo>
                <a:lnTo>
                  <a:pt x="570" y="168"/>
                </a:lnTo>
                <a:lnTo>
                  <a:pt x="568" y="168"/>
                </a:lnTo>
                <a:close/>
                <a:moveTo>
                  <a:pt x="572" y="160"/>
                </a:moveTo>
                <a:lnTo>
                  <a:pt x="572" y="160"/>
                </a:lnTo>
                <a:lnTo>
                  <a:pt x="572" y="160"/>
                </a:lnTo>
                <a:lnTo>
                  <a:pt x="572" y="160"/>
                </a:lnTo>
                <a:lnTo>
                  <a:pt x="572" y="160"/>
                </a:lnTo>
                <a:lnTo>
                  <a:pt x="572" y="160"/>
                </a:lnTo>
                <a:lnTo>
                  <a:pt x="574" y="158"/>
                </a:lnTo>
                <a:lnTo>
                  <a:pt x="574" y="158"/>
                </a:lnTo>
                <a:lnTo>
                  <a:pt x="574" y="158"/>
                </a:lnTo>
                <a:lnTo>
                  <a:pt x="576" y="158"/>
                </a:lnTo>
                <a:lnTo>
                  <a:pt x="576" y="158"/>
                </a:lnTo>
                <a:lnTo>
                  <a:pt x="576" y="158"/>
                </a:lnTo>
                <a:lnTo>
                  <a:pt x="574" y="158"/>
                </a:lnTo>
                <a:lnTo>
                  <a:pt x="574" y="160"/>
                </a:lnTo>
                <a:lnTo>
                  <a:pt x="574" y="160"/>
                </a:lnTo>
                <a:lnTo>
                  <a:pt x="574" y="160"/>
                </a:lnTo>
                <a:lnTo>
                  <a:pt x="572" y="160"/>
                </a:lnTo>
                <a:close/>
                <a:moveTo>
                  <a:pt x="566" y="164"/>
                </a:moveTo>
                <a:lnTo>
                  <a:pt x="566" y="164"/>
                </a:lnTo>
                <a:lnTo>
                  <a:pt x="566" y="164"/>
                </a:lnTo>
                <a:lnTo>
                  <a:pt x="566" y="164"/>
                </a:lnTo>
                <a:lnTo>
                  <a:pt x="566" y="164"/>
                </a:lnTo>
                <a:lnTo>
                  <a:pt x="568" y="162"/>
                </a:lnTo>
                <a:lnTo>
                  <a:pt x="572" y="162"/>
                </a:lnTo>
                <a:lnTo>
                  <a:pt x="572" y="162"/>
                </a:lnTo>
                <a:lnTo>
                  <a:pt x="572" y="162"/>
                </a:lnTo>
                <a:lnTo>
                  <a:pt x="570" y="162"/>
                </a:lnTo>
                <a:lnTo>
                  <a:pt x="570" y="162"/>
                </a:lnTo>
                <a:lnTo>
                  <a:pt x="570" y="162"/>
                </a:lnTo>
                <a:lnTo>
                  <a:pt x="568" y="164"/>
                </a:lnTo>
                <a:lnTo>
                  <a:pt x="568" y="164"/>
                </a:lnTo>
                <a:lnTo>
                  <a:pt x="566" y="164"/>
                </a:lnTo>
                <a:lnTo>
                  <a:pt x="566" y="164"/>
                </a:lnTo>
                <a:close/>
                <a:moveTo>
                  <a:pt x="1396" y="416"/>
                </a:moveTo>
                <a:lnTo>
                  <a:pt x="1396" y="416"/>
                </a:lnTo>
                <a:lnTo>
                  <a:pt x="1396" y="416"/>
                </a:lnTo>
                <a:lnTo>
                  <a:pt x="1396" y="414"/>
                </a:lnTo>
                <a:lnTo>
                  <a:pt x="1398" y="414"/>
                </a:lnTo>
                <a:lnTo>
                  <a:pt x="1398" y="414"/>
                </a:lnTo>
                <a:lnTo>
                  <a:pt x="1398" y="414"/>
                </a:lnTo>
                <a:lnTo>
                  <a:pt x="1398" y="414"/>
                </a:lnTo>
                <a:lnTo>
                  <a:pt x="1398" y="414"/>
                </a:lnTo>
                <a:lnTo>
                  <a:pt x="1398" y="414"/>
                </a:lnTo>
                <a:lnTo>
                  <a:pt x="1398" y="414"/>
                </a:lnTo>
                <a:lnTo>
                  <a:pt x="1398" y="416"/>
                </a:lnTo>
                <a:lnTo>
                  <a:pt x="1396" y="416"/>
                </a:lnTo>
                <a:close/>
                <a:moveTo>
                  <a:pt x="4480" y="282"/>
                </a:moveTo>
                <a:lnTo>
                  <a:pt x="4482" y="284"/>
                </a:lnTo>
                <a:lnTo>
                  <a:pt x="4482" y="284"/>
                </a:lnTo>
                <a:lnTo>
                  <a:pt x="4480" y="284"/>
                </a:lnTo>
                <a:lnTo>
                  <a:pt x="4480" y="284"/>
                </a:lnTo>
                <a:lnTo>
                  <a:pt x="4480" y="282"/>
                </a:lnTo>
                <a:lnTo>
                  <a:pt x="4478" y="282"/>
                </a:lnTo>
                <a:lnTo>
                  <a:pt x="4478" y="282"/>
                </a:lnTo>
                <a:lnTo>
                  <a:pt x="4478" y="282"/>
                </a:lnTo>
                <a:lnTo>
                  <a:pt x="4478" y="284"/>
                </a:lnTo>
                <a:lnTo>
                  <a:pt x="4478" y="284"/>
                </a:lnTo>
                <a:lnTo>
                  <a:pt x="4476" y="282"/>
                </a:lnTo>
                <a:lnTo>
                  <a:pt x="4476" y="282"/>
                </a:lnTo>
                <a:lnTo>
                  <a:pt x="4476" y="282"/>
                </a:lnTo>
                <a:lnTo>
                  <a:pt x="4478" y="282"/>
                </a:lnTo>
                <a:lnTo>
                  <a:pt x="4478" y="282"/>
                </a:lnTo>
                <a:lnTo>
                  <a:pt x="4480" y="282"/>
                </a:lnTo>
                <a:lnTo>
                  <a:pt x="4480" y="282"/>
                </a:lnTo>
                <a:close/>
                <a:moveTo>
                  <a:pt x="964" y="664"/>
                </a:moveTo>
                <a:lnTo>
                  <a:pt x="960" y="666"/>
                </a:lnTo>
                <a:lnTo>
                  <a:pt x="960" y="666"/>
                </a:lnTo>
                <a:lnTo>
                  <a:pt x="960" y="664"/>
                </a:lnTo>
                <a:lnTo>
                  <a:pt x="962" y="664"/>
                </a:lnTo>
                <a:lnTo>
                  <a:pt x="966" y="662"/>
                </a:lnTo>
                <a:lnTo>
                  <a:pt x="966" y="662"/>
                </a:lnTo>
                <a:lnTo>
                  <a:pt x="964" y="662"/>
                </a:lnTo>
                <a:lnTo>
                  <a:pt x="964" y="662"/>
                </a:lnTo>
                <a:lnTo>
                  <a:pt x="964" y="662"/>
                </a:lnTo>
                <a:lnTo>
                  <a:pt x="964" y="662"/>
                </a:lnTo>
                <a:lnTo>
                  <a:pt x="964" y="664"/>
                </a:lnTo>
                <a:close/>
                <a:moveTo>
                  <a:pt x="678" y="228"/>
                </a:moveTo>
                <a:lnTo>
                  <a:pt x="678" y="228"/>
                </a:lnTo>
                <a:lnTo>
                  <a:pt x="676" y="228"/>
                </a:lnTo>
                <a:lnTo>
                  <a:pt x="676" y="228"/>
                </a:lnTo>
                <a:lnTo>
                  <a:pt x="678" y="226"/>
                </a:lnTo>
                <a:lnTo>
                  <a:pt x="678" y="226"/>
                </a:lnTo>
                <a:lnTo>
                  <a:pt x="678" y="226"/>
                </a:lnTo>
                <a:lnTo>
                  <a:pt x="680" y="224"/>
                </a:lnTo>
                <a:lnTo>
                  <a:pt x="682" y="224"/>
                </a:lnTo>
                <a:lnTo>
                  <a:pt x="682" y="224"/>
                </a:lnTo>
                <a:lnTo>
                  <a:pt x="684" y="224"/>
                </a:lnTo>
                <a:lnTo>
                  <a:pt x="684" y="224"/>
                </a:lnTo>
                <a:lnTo>
                  <a:pt x="686" y="224"/>
                </a:lnTo>
                <a:lnTo>
                  <a:pt x="686" y="224"/>
                </a:lnTo>
                <a:lnTo>
                  <a:pt x="686" y="224"/>
                </a:lnTo>
                <a:lnTo>
                  <a:pt x="686" y="224"/>
                </a:lnTo>
                <a:lnTo>
                  <a:pt x="684" y="224"/>
                </a:lnTo>
                <a:lnTo>
                  <a:pt x="684" y="226"/>
                </a:lnTo>
                <a:lnTo>
                  <a:pt x="682" y="226"/>
                </a:lnTo>
                <a:lnTo>
                  <a:pt x="680" y="226"/>
                </a:lnTo>
                <a:lnTo>
                  <a:pt x="678" y="228"/>
                </a:lnTo>
                <a:close/>
                <a:moveTo>
                  <a:pt x="606" y="166"/>
                </a:moveTo>
                <a:lnTo>
                  <a:pt x="606" y="168"/>
                </a:lnTo>
                <a:lnTo>
                  <a:pt x="606" y="168"/>
                </a:lnTo>
                <a:lnTo>
                  <a:pt x="608" y="166"/>
                </a:lnTo>
                <a:lnTo>
                  <a:pt x="608" y="166"/>
                </a:lnTo>
                <a:lnTo>
                  <a:pt x="608" y="166"/>
                </a:lnTo>
                <a:lnTo>
                  <a:pt x="610" y="166"/>
                </a:lnTo>
                <a:lnTo>
                  <a:pt x="610" y="164"/>
                </a:lnTo>
                <a:lnTo>
                  <a:pt x="612" y="164"/>
                </a:lnTo>
                <a:lnTo>
                  <a:pt x="612" y="164"/>
                </a:lnTo>
                <a:lnTo>
                  <a:pt x="612" y="164"/>
                </a:lnTo>
                <a:lnTo>
                  <a:pt x="614" y="164"/>
                </a:lnTo>
                <a:lnTo>
                  <a:pt x="614" y="164"/>
                </a:lnTo>
                <a:lnTo>
                  <a:pt x="614" y="164"/>
                </a:lnTo>
                <a:lnTo>
                  <a:pt x="612" y="164"/>
                </a:lnTo>
                <a:lnTo>
                  <a:pt x="612" y="164"/>
                </a:lnTo>
                <a:lnTo>
                  <a:pt x="612" y="164"/>
                </a:lnTo>
                <a:lnTo>
                  <a:pt x="612" y="164"/>
                </a:lnTo>
                <a:lnTo>
                  <a:pt x="610" y="166"/>
                </a:lnTo>
                <a:lnTo>
                  <a:pt x="610" y="166"/>
                </a:lnTo>
                <a:lnTo>
                  <a:pt x="608" y="166"/>
                </a:lnTo>
                <a:lnTo>
                  <a:pt x="606" y="166"/>
                </a:lnTo>
                <a:lnTo>
                  <a:pt x="606" y="166"/>
                </a:lnTo>
                <a:close/>
                <a:moveTo>
                  <a:pt x="568" y="166"/>
                </a:moveTo>
                <a:lnTo>
                  <a:pt x="568" y="166"/>
                </a:lnTo>
                <a:lnTo>
                  <a:pt x="568" y="164"/>
                </a:lnTo>
                <a:lnTo>
                  <a:pt x="568" y="164"/>
                </a:lnTo>
                <a:lnTo>
                  <a:pt x="568" y="164"/>
                </a:lnTo>
                <a:lnTo>
                  <a:pt x="572" y="164"/>
                </a:lnTo>
                <a:lnTo>
                  <a:pt x="572" y="164"/>
                </a:lnTo>
                <a:lnTo>
                  <a:pt x="572" y="164"/>
                </a:lnTo>
                <a:lnTo>
                  <a:pt x="572" y="164"/>
                </a:lnTo>
                <a:lnTo>
                  <a:pt x="572" y="164"/>
                </a:lnTo>
                <a:lnTo>
                  <a:pt x="572" y="164"/>
                </a:lnTo>
                <a:lnTo>
                  <a:pt x="572" y="164"/>
                </a:lnTo>
                <a:lnTo>
                  <a:pt x="570" y="164"/>
                </a:lnTo>
                <a:lnTo>
                  <a:pt x="570" y="164"/>
                </a:lnTo>
                <a:lnTo>
                  <a:pt x="570" y="164"/>
                </a:lnTo>
                <a:lnTo>
                  <a:pt x="570" y="164"/>
                </a:lnTo>
                <a:lnTo>
                  <a:pt x="568" y="166"/>
                </a:lnTo>
                <a:close/>
                <a:moveTo>
                  <a:pt x="570" y="164"/>
                </a:moveTo>
                <a:lnTo>
                  <a:pt x="568" y="164"/>
                </a:lnTo>
                <a:lnTo>
                  <a:pt x="568" y="164"/>
                </a:lnTo>
                <a:lnTo>
                  <a:pt x="568" y="164"/>
                </a:lnTo>
                <a:lnTo>
                  <a:pt x="568" y="164"/>
                </a:lnTo>
                <a:lnTo>
                  <a:pt x="572" y="162"/>
                </a:lnTo>
                <a:lnTo>
                  <a:pt x="572" y="162"/>
                </a:lnTo>
                <a:lnTo>
                  <a:pt x="572" y="162"/>
                </a:lnTo>
                <a:lnTo>
                  <a:pt x="570" y="164"/>
                </a:lnTo>
                <a:close/>
                <a:moveTo>
                  <a:pt x="172" y="280"/>
                </a:moveTo>
                <a:lnTo>
                  <a:pt x="172" y="280"/>
                </a:lnTo>
                <a:lnTo>
                  <a:pt x="170" y="280"/>
                </a:lnTo>
                <a:lnTo>
                  <a:pt x="170" y="280"/>
                </a:lnTo>
                <a:lnTo>
                  <a:pt x="170" y="280"/>
                </a:lnTo>
                <a:lnTo>
                  <a:pt x="170" y="280"/>
                </a:lnTo>
                <a:lnTo>
                  <a:pt x="170" y="280"/>
                </a:lnTo>
                <a:lnTo>
                  <a:pt x="170" y="280"/>
                </a:lnTo>
                <a:lnTo>
                  <a:pt x="170" y="280"/>
                </a:lnTo>
                <a:lnTo>
                  <a:pt x="168" y="280"/>
                </a:lnTo>
                <a:lnTo>
                  <a:pt x="168" y="280"/>
                </a:lnTo>
                <a:lnTo>
                  <a:pt x="168" y="280"/>
                </a:lnTo>
                <a:lnTo>
                  <a:pt x="168" y="280"/>
                </a:lnTo>
                <a:lnTo>
                  <a:pt x="168" y="280"/>
                </a:lnTo>
                <a:lnTo>
                  <a:pt x="170" y="280"/>
                </a:lnTo>
                <a:lnTo>
                  <a:pt x="172" y="278"/>
                </a:lnTo>
                <a:lnTo>
                  <a:pt x="172" y="278"/>
                </a:lnTo>
                <a:lnTo>
                  <a:pt x="172" y="278"/>
                </a:lnTo>
                <a:lnTo>
                  <a:pt x="174" y="278"/>
                </a:lnTo>
                <a:lnTo>
                  <a:pt x="174" y="278"/>
                </a:lnTo>
                <a:lnTo>
                  <a:pt x="174" y="278"/>
                </a:lnTo>
                <a:lnTo>
                  <a:pt x="172" y="278"/>
                </a:lnTo>
                <a:lnTo>
                  <a:pt x="172" y="280"/>
                </a:lnTo>
                <a:close/>
                <a:moveTo>
                  <a:pt x="1348" y="460"/>
                </a:moveTo>
                <a:lnTo>
                  <a:pt x="1346" y="460"/>
                </a:lnTo>
                <a:lnTo>
                  <a:pt x="1348" y="458"/>
                </a:lnTo>
                <a:lnTo>
                  <a:pt x="1348" y="458"/>
                </a:lnTo>
                <a:lnTo>
                  <a:pt x="1350" y="458"/>
                </a:lnTo>
                <a:lnTo>
                  <a:pt x="1350" y="458"/>
                </a:lnTo>
                <a:lnTo>
                  <a:pt x="1348" y="460"/>
                </a:lnTo>
                <a:lnTo>
                  <a:pt x="1348" y="460"/>
                </a:lnTo>
                <a:lnTo>
                  <a:pt x="1348" y="460"/>
                </a:lnTo>
                <a:close/>
                <a:moveTo>
                  <a:pt x="466" y="112"/>
                </a:moveTo>
                <a:lnTo>
                  <a:pt x="464" y="112"/>
                </a:lnTo>
                <a:lnTo>
                  <a:pt x="462" y="112"/>
                </a:lnTo>
                <a:lnTo>
                  <a:pt x="462" y="110"/>
                </a:lnTo>
                <a:lnTo>
                  <a:pt x="462" y="110"/>
                </a:lnTo>
                <a:lnTo>
                  <a:pt x="462" y="110"/>
                </a:lnTo>
                <a:lnTo>
                  <a:pt x="462" y="110"/>
                </a:lnTo>
                <a:lnTo>
                  <a:pt x="464" y="110"/>
                </a:lnTo>
                <a:lnTo>
                  <a:pt x="464" y="110"/>
                </a:lnTo>
                <a:lnTo>
                  <a:pt x="464" y="110"/>
                </a:lnTo>
                <a:lnTo>
                  <a:pt x="464" y="110"/>
                </a:lnTo>
                <a:lnTo>
                  <a:pt x="466" y="110"/>
                </a:lnTo>
                <a:lnTo>
                  <a:pt x="466" y="110"/>
                </a:lnTo>
                <a:lnTo>
                  <a:pt x="466" y="110"/>
                </a:lnTo>
                <a:lnTo>
                  <a:pt x="468" y="110"/>
                </a:lnTo>
                <a:lnTo>
                  <a:pt x="466" y="110"/>
                </a:lnTo>
                <a:lnTo>
                  <a:pt x="466" y="110"/>
                </a:lnTo>
                <a:lnTo>
                  <a:pt x="466" y="112"/>
                </a:lnTo>
                <a:close/>
                <a:moveTo>
                  <a:pt x="688" y="378"/>
                </a:moveTo>
                <a:lnTo>
                  <a:pt x="690" y="378"/>
                </a:lnTo>
                <a:lnTo>
                  <a:pt x="690" y="376"/>
                </a:lnTo>
                <a:lnTo>
                  <a:pt x="690" y="376"/>
                </a:lnTo>
                <a:lnTo>
                  <a:pt x="690" y="376"/>
                </a:lnTo>
                <a:lnTo>
                  <a:pt x="690" y="376"/>
                </a:lnTo>
                <a:lnTo>
                  <a:pt x="690" y="374"/>
                </a:lnTo>
                <a:lnTo>
                  <a:pt x="692" y="374"/>
                </a:lnTo>
                <a:lnTo>
                  <a:pt x="692" y="374"/>
                </a:lnTo>
                <a:lnTo>
                  <a:pt x="692" y="374"/>
                </a:lnTo>
                <a:lnTo>
                  <a:pt x="692" y="374"/>
                </a:lnTo>
                <a:lnTo>
                  <a:pt x="692" y="374"/>
                </a:lnTo>
                <a:lnTo>
                  <a:pt x="692" y="374"/>
                </a:lnTo>
                <a:lnTo>
                  <a:pt x="692" y="374"/>
                </a:lnTo>
                <a:lnTo>
                  <a:pt x="690" y="374"/>
                </a:lnTo>
                <a:lnTo>
                  <a:pt x="690" y="374"/>
                </a:lnTo>
                <a:lnTo>
                  <a:pt x="690" y="374"/>
                </a:lnTo>
                <a:lnTo>
                  <a:pt x="690" y="372"/>
                </a:lnTo>
                <a:lnTo>
                  <a:pt x="690" y="372"/>
                </a:lnTo>
                <a:lnTo>
                  <a:pt x="692" y="370"/>
                </a:lnTo>
                <a:lnTo>
                  <a:pt x="692" y="370"/>
                </a:lnTo>
                <a:lnTo>
                  <a:pt x="694" y="370"/>
                </a:lnTo>
                <a:lnTo>
                  <a:pt x="696" y="370"/>
                </a:lnTo>
                <a:lnTo>
                  <a:pt x="694" y="370"/>
                </a:lnTo>
                <a:lnTo>
                  <a:pt x="694" y="370"/>
                </a:lnTo>
                <a:lnTo>
                  <a:pt x="692" y="370"/>
                </a:lnTo>
                <a:lnTo>
                  <a:pt x="692" y="370"/>
                </a:lnTo>
                <a:lnTo>
                  <a:pt x="692" y="368"/>
                </a:lnTo>
                <a:lnTo>
                  <a:pt x="692" y="368"/>
                </a:lnTo>
                <a:lnTo>
                  <a:pt x="692" y="368"/>
                </a:lnTo>
                <a:lnTo>
                  <a:pt x="692" y="368"/>
                </a:lnTo>
                <a:lnTo>
                  <a:pt x="692" y="368"/>
                </a:lnTo>
                <a:lnTo>
                  <a:pt x="692" y="370"/>
                </a:lnTo>
                <a:lnTo>
                  <a:pt x="690" y="370"/>
                </a:lnTo>
                <a:lnTo>
                  <a:pt x="690" y="370"/>
                </a:lnTo>
                <a:lnTo>
                  <a:pt x="690" y="370"/>
                </a:lnTo>
                <a:lnTo>
                  <a:pt x="690" y="370"/>
                </a:lnTo>
                <a:lnTo>
                  <a:pt x="690" y="370"/>
                </a:lnTo>
                <a:lnTo>
                  <a:pt x="692" y="370"/>
                </a:lnTo>
                <a:lnTo>
                  <a:pt x="692" y="368"/>
                </a:lnTo>
                <a:lnTo>
                  <a:pt x="692" y="368"/>
                </a:lnTo>
                <a:lnTo>
                  <a:pt x="692" y="366"/>
                </a:lnTo>
                <a:lnTo>
                  <a:pt x="692" y="366"/>
                </a:lnTo>
                <a:lnTo>
                  <a:pt x="692" y="364"/>
                </a:lnTo>
                <a:lnTo>
                  <a:pt x="692" y="364"/>
                </a:lnTo>
                <a:lnTo>
                  <a:pt x="692" y="364"/>
                </a:lnTo>
                <a:lnTo>
                  <a:pt x="694" y="362"/>
                </a:lnTo>
                <a:lnTo>
                  <a:pt x="694" y="360"/>
                </a:lnTo>
                <a:lnTo>
                  <a:pt x="694" y="358"/>
                </a:lnTo>
                <a:lnTo>
                  <a:pt x="696" y="358"/>
                </a:lnTo>
                <a:lnTo>
                  <a:pt x="696" y="356"/>
                </a:lnTo>
                <a:lnTo>
                  <a:pt x="696" y="356"/>
                </a:lnTo>
                <a:lnTo>
                  <a:pt x="694" y="356"/>
                </a:lnTo>
                <a:lnTo>
                  <a:pt x="694" y="356"/>
                </a:lnTo>
                <a:lnTo>
                  <a:pt x="694" y="356"/>
                </a:lnTo>
                <a:lnTo>
                  <a:pt x="694" y="354"/>
                </a:lnTo>
                <a:lnTo>
                  <a:pt x="694" y="354"/>
                </a:lnTo>
                <a:lnTo>
                  <a:pt x="694" y="354"/>
                </a:lnTo>
                <a:lnTo>
                  <a:pt x="694" y="352"/>
                </a:lnTo>
                <a:lnTo>
                  <a:pt x="694" y="352"/>
                </a:lnTo>
                <a:lnTo>
                  <a:pt x="696" y="352"/>
                </a:lnTo>
                <a:lnTo>
                  <a:pt x="696" y="350"/>
                </a:lnTo>
                <a:lnTo>
                  <a:pt x="696" y="350"/>
                </a:lnTo>
                <a:lnTo>
                  <a:pt x="698" y="348"/>
                </a:lnTo>
                <a:lnTo>
                  <a:pt x="698" y="348"/>
                </a:lnTo>
                <a:lnTo>
                  <a:pt x="698" y="346"/>
                </a:lnTo>
                <a:lnTo>
                  <a:pt x="700" y="348"/>
                </a:lnTo>
                <a:lnTo>
                  <a:pt x="700" y="348"/>
                </a:lnTo>
                <a:lnTo>
                  <a:pt x="700" y="348"/>
                </a:lnTo>
                <a:lnTo>
                  <a:pt x="700" y="348"/>
                </a:lnTo>
                <a:lnTo>
                  <a:pt x="702" y="348"/>
                </a:lnTo>
                <a:lnTo>
                  <a:pt x="702" y="348"/>
                </a:lnTo>
                <a:lnTo>
                  <a:pt x="704" y="350"/>
                </a:lnTo>
                <a:lnTo>
                  <a:pt x="704" y="350"/>
                </a:lnTo>
                <a:lnTo>
                  <a:pt x="704" y="350"/>
                </a:lnTo>
                <a:lnTo>
                  <a:pt x="704" y="350"/>
                </a:lnTo>
                <a:lnTo>
                  <a:pt x="704" y="350"/>
                </a:lnTo>
                <a:lnTo>
                  <a:pt x="706" y="350"/>
                </a:lnTo>
                <a:lnTo>
                  <a:pt x="706" y="350"/>
                </a:lnTo>
                <a:lnTo>
                  <a:pt x="708" y="350"/>
                </a:lnTo>
                <a:lnTo>
                  <a:pt x="708" y="350"/>
                </a:lnTo>
                <a:lnTo>
                  <a:pt x="708" y="350"/>
                </a:lnTo>
                <a:lnTo>
                  <a:pt x="708" y="350"/>
                </a:lnTo>
                <a:lnTo>
                  <a:pt x="710" y="352"/>
                </a:lnTo>
                <a:lnTo>
                  <a:pt x="712" y="352"/>
                </a:lnTo>
                <a:lnTo>
                  <a:pt x="712" y="352"/>
                </a:lnTo>
                <a:lnTo>
                  <a:pt x="714" y="352"/>
                </a:lnTo>
                <a:lnTo>
                  <a:pt x="714" y="352"/>
                </a:lnTo>
                <a:lnTo>
                  <a:pt x="716" y="350"/>
                </a:lnTo>
                <a:lnTo>
                  <a:pt x="716" y="350"/>
                </a:lnTo>
                <a:lnTo>
                  <a:pt x="716" y="350"/>
                </a:lnTo>
                <a:lnTo>
                  <a:pt x="718" y="352"/>
                </a:lnTo>
                <a:lnTo>
                  <a:pt x="718" y="352"/>
                </a:lnTo>
                <a:lnTo>
                  <a:pt x="720" y="352"/>
                </a:lnTo>
                <a:lnTo>
                  <a:pt x="720" y="352"/>
                </a:lnTo>
                <a:lnTo>
                  <a:pt x="720" y="350"/>
                </a:lnTo>
                <a:lnTo>
                  <a:pt x="720" y="350"/>
                </a:lnTo>
                <a:lnTo>
                  <a:pt x="720" y="352"/>
                </a:lnTo>
                <a:lnTo>
                  <a:pt x="720" y="352"/>
                </a:lnTo>
                <a:lnTo>
                  <a:pt x="720" y="352"/>
                </a:lnTo>
                <a:lnTo>
                  <a:pt x="720" y="354"/>
                </a:lnTo>
                <a:lnTo>
                  <a:pt x="720" y="354"/>
                </a:lnTo>
                <a:lnTo>
                  <a:pt x="720" y="354"/>
                </a:lnTo>
                <a:lnTo>
                  <a:pt x="718" y="356"/>
                </a:lnTo>
                <a:lnTo>
                  <a:pt x="716" y="358"/>
                </a:lnTo>
                <a:lnTo>
                  <a:pt x="716" y="358"/>
                </a:lnTo>
                <a:lnTo>
                  <a:pt x="716" y="356"/>
                </a:lnTo>
                <a:lnTo>
                  <a:pt x="716" y="356"/>
                </a:lnTo>
                <a:lnTo>
                  <a:pt x="718" y="356"/>
                </a:lnTo>
                <a:lnTo>
                  <a:pt x="716" y="356"/>
                </a:lnTo>
                <a:lnTo>
                  <a:pt x="716" y="356"/>
                </a:lnTo>
                <a:lnTo>
                  <a:pt x="716" y="356"/>
                </a:lnTo>
                <a:lnTo>
                  <a:pt x="716" y="358"/>
                </a:lnTo>
                <a:lnTo>
                  <a:pt x="714" y="358"/>
                </a:lnTo>
                <a:lnTo>
                  <a:pt x="714" y="358"/>
                </a:lnTo>
                <a:lnTo>
                  <a:pt x="714" y="358"/>
                </a:lnTo>
                <a:lnTo>
                  <a:pt x="712" y="360"/>
                </a:lnTo>
                <a:lnTo>
                  <a:pt x="712" y="360"/>
                </a:lnTo>
                <a:lnTo>
                  <a:pt x="712" y="360"/>
                </a:lnTo>
                <a:lnTo>
                  <a:pt x="710" y="362"/>
                </a:lnTo>
                <a:lnTo>
                  <a:pt x="708" y="364"/>
                </a:lnTo>
                <a:lnTo>
                  <a:pt x="708" y="364"/>
                </a:lnTo>
                <a:lnTo>
                  <a:pt x="708" y="364"/>
                </a:lnTo>
                <a:lnTo>
                  <a:pt x="710" y="364"/>
                </a:lnTo>
                <a:lnTo>
                  <a:pt x="712" y="364"/>
                </a:lnTo>
                <a:lnTo>
                  <a:pt x="712" y="362"/>
                </a:lnTo>
                <a:lnTo>
                  <a:pt x="712" y="362"/>
                </a:lnTo>
                <a:lnTo>
                  <a:pt x="712" y="362"/>
                </a:lnTo>
                <a:lnTo>
                  <a:pt x="712" y="362"/>
                </a:lnTo>
                <a:lnTo>
                  <a:pt x="710" y="364"/>
                </a:lnTo>
                <a:lnTo>
                  <a:pt x="710" y="364"/>
                </a:lnTo>
                <a:lnTo>
                  <a:pt x="710" y="364"/>
                </a:lnTo>
                <a:lnTo>
                  <a:pt x="708" y="364"/>
                </a:lnTo>
                <a:lnTo>
                  <a:pt x="710" y="362"/>
                </a:lnTo>
                <a:lnTo>
                  <a:pt x="712" y="360"/>
                </a:lnTo>
                <a:lnTo>
                  <a:pt x="712" y="360"/>
                </a:lnTo>
                <a:lnTo>
                  <a:pt x="714" y="360"/>
                </a:lnTo>
                <a:lnTo>
                  <a:pt x="714" y="360"/>
                </a:lnTo>
                <a:lnTo>
                  <a:pt x="716" y="358"/>
                </a:lnTo>
                <a:lnTo>
                  <a:pt x="716" y="358"/>
                </a:lnTo>
                <a:lnTo>
                  <a:pt x="720" y="354"/>
                </a:lnTo>
                <a:lnTo>
                  <a:pt x="722" y="354"/>
                </a:lnTo>
                <a:lnTo>
                  <a:pt x="720" y="358"/>
                </a:lnTo>
                <a:lnTo>
                  <a:pt x="720" y="358"/>
                </a:lnTo>
                <a:lnTo>
                  <a:pt x="718" y="358"/>
                </a:lnTo>
                <a:lnTo>
                  <a:pt x="718" y="360"/>
                </a:lnTo>
                <a:lnTo>
                  <a:pt x="718" y="360"/>
                </a:lnTo>
                <a:lnTo>
                  <a:pt x="716" y="360"/>
                </a:lnTo>
                <a:lnTo>
                  <a:pt x="716" y="360"/>
                </a:lnTo>
                <a:lnTo>
                  <a:pt x="716" y="358"/>
                </a:lnTo>
                <a:lnTo>
                  <a:pt x="716" y="360"/>
                </a:lnTo>
                <a:lnTo>
                  <a:pt x="716" y="360"/>
                </a:lnTo>
                <a:lnTo>
                  <a:pt x="716" y="360"/>
                </a:lnTo>
                <a:lnTo>
                  <a:pt x="718" y="360"/>
                </a:lnTo>
                <a:lnTo>
                  <a:pt x="718" y="360"/>
                </a:lnTo>
                <a:lnTo>
                  <a:pt x="718" y="362"/>
                </a:lnTo>
                <a:lnTo>
                  <a:pt x="714" y="364"/>
                </a:lnTo>
                <a:lnTo>
                  <a:pt x="714" y="366"/>
                </a:lnTo>
                <a:lnTo>
                  <a:pt x="714" y="364"/>
                </a:lnTo>
                <a:lnTo>
                  <a:pt x="714" y="364"/>
                </a:lnTo>
                <a:lnTo>
                  <a:pt x="714" y="364"/>
                </a:lnTo>
                <a:lnTo>
                  <a:pt x="714" y="362"/>
                </a:lnTo>
                <a:lnTo>
                  <a:pt x="714" y="364"/>
                </a:lnTo>
                <a:lnTo>
                  <a:pt x="712" y="364"/>
                </a:lnTo>
                <a:lnTo>
                  <a:pt x="712" y="366"/>
                </a:lnTo>
                <a:lnTo>
                  <a:pt x="712" y="366"/>
                </a:lnTo>
                <a:lnTo>
                  <a:pt x="710" y="366"/>
                </a:lnTo>
                <a:lnTo>
                  <a:pt x="710" y="366"/>
                </a:lnTo>
                <a:lnTo>
                  <a:pt x="710" y="366"/>
                </a:lnTo>
                <a:lnTo>
                  <a:pt x="710" y="366"/>
                </a:lnTo>
                <a:lnTo>
                  <a:pt x="712" y="364"/>
                </a:lnTo>
                <a:lnTo>
                  <a:pt x="712" y="364"/>
                </a:lnTo>
                <a:lnTo>
                  <a:pt x="712" y="364"/>
                </a:lnTo>
                <a:lnTo>
                  <a:pt x="712" y="364"/>
                </a:lnTo>
                <a:lnTo>
                  <a:pt x="712" y="364"/>
                </a:lnTo>
                <a:lnTo>
                  <a:pt x="710" y="364"/>
                </a:lnTo>
                <a:lnTo>
                  <a:pt x="710" y="364"/>
                </a:lnTo>
                <a:lnTo>
                  <a:pt x="710" y="366"/>
                </a:lnTo>
                <a:lnTo>
                  <a:pt x="710" y="366"/>
                </a:lnTo>
                <a:lnTo>
                  <a:pt x="708" y="366"/>
                </a:lnTo>
                <a:lnTo>
                  <a:pt x="708" y="366"/>
                </a:lnTo>
                <a:lnTo>
                  <a:pt x="708" y="366"/>
                </a:lnTo>
                <a:lnTo>
                  <a:pt x="706" y="368"/>
                </a:lnTo>
                <a:lnTo>
                  <a:pt x="706" y="368"/>
                </a:lnTo>
                <a:lnTo>
                  <a:pt x="706" y="368"/>
                </a:lnTo>
                <a:lnTo>
                  <a:pt x="708" y="368"/>
                </a:lnTo>
                <a:lnTo>
                  <a:pt x="708" y="368"/>
                </a:lnTo>
                <a:lnTo>
                  <a:pt x="708" y="368"/>
                </a:lnTo>
                <a:lnTo>
                  <a:pt x="708" y="368"/>
                </a:lnTo>
                <a:lnTo>
                  <a:pt x="710" y="366"/>
                </a:lnTo>
                <a:lnTo>
                  <a:pt x="710" y="366"/>
                </a:lnTo>
                <a:lnTo>
                  <a:pt x="710" y="368"/>
                </a:lnTo>
                <a:lnTo>
                  <a:pt x="712" y="368"/>
                </a:lnTo>
                <a:lnTo>
                  <a:pt x="712" y="366"/>
                </a:lnTo>
                <a:lnTo>
                  <a:pt x="712" y="366"/>
                </a:lnTo>
                <a:lnTo>
                  <a:pt x="714" y="366"/>
                </a:lnTo>
                <a:lnTo>
                  <a:pt x="714" y="366"/>
                </a:lnTo>
                <a:lnTo>
                  <a:pt x="716" y="364"/>
                </a:lnTo>
                <a:lnTo>
                  <a:pt x="716" y="364"/>
                </a:lnTo>
                <a:lnTo>
                  <a:pt x="718" y="364"/>
                </a:lnTo>
                <a:lnTo>
                  <a:pt x="718" y="364"/>
                </a:lnTo>
                <a:lnTo>
                  <a:pt x="720" y="362"/>
                </a:lnTo>
                <a:lnTo>
                  <a:pt x="720" y="360"/>
                </a:lnTo>
                <a:lnTo>
                  <a:pt x="720" y="360"/>
                </a:lnTo>
                <a:lnTo>
                  <a:pt x="720" y="358"/>
                </a:lnTo>
                <a:lnTo>
                  <a:pt x="722" y="356"/>
                </a:lnTo>
                <a:lnTo>
                  <a:pt x="724" y="354"/>
                </a:lnTo>
                <a:lnTo>
                  <a:pt x="726" y="352"/>
                </a:lnTo>
                <a:lnTo>
                  <a:pt x="726" y="350"/>
                </a:lnTo>
                <a:lnTo>
                  <a:pt x="726" y="350"/>
                </a:lnTo>
                <a:lnTo>
                  <a:pt x="724" y="350"/>
                </a:lnTo>
                <a:lnTo>
                  <a:pt x="724" y="352"/>
                </a:lnTo>
                <a:lnTo>
                  <a:pt x="724" y="352"/>
                </a:lnTo>
                <a:lnTo>
                  <a:pt x="724" y="352"/>
                </a:lnTo>
                <a:lnTo>
                  <a:pt x="724" y="352"/>
                </a:lnTo>
                <a:lnTo>
                  <a:pt x="724" y="350"/>
                </a:lnTo>
                <a:lnTo>
                  <a:pt x="724" y="350"/>
                </a:lnTo>
                <a:lnTo>
                  <a:pt x="724" y="350"/>
                </a:lnTo>
                <a:lnTo>
                  <a:pt x="724" y="350"/>
                </a:lnTo>
                <a:lnTo>
                  <a:pt x="726" y="350"/>
                </a:lnTo>
                <a:lnTo>
                  <a:pt x="726" y="350"/>
                </a:lnTo>
                <a:lnTo>
                  <a:pt x="726" y="350"/>
                </a:lnTo>
                <a:lnTo>
                  <a:pt x="726" y="350"/>
                </a:lnTo>
                <a:lnTo>
                  <a:pt x="726" y="348"/>
                </a:lnTo>
                <a:lnTo>
                  <a:pt x="726" y="348"/>
                </a:lnTo>
                <a:lnTo>
                  <a:pt x="726" y="346"/>
                </a:lnTo>
                <a:lnTo>
                  <a:pt x="726" y="346"/>
                </a:lnTo>
                <a:lnTo>
                  <a:pt x="724" y="346"/>
                </a:lnTo>
                <a:lnTo>
                  <a:pt x="724" y="346"/>
                </a:lnTo>
                <a:lnTo>
                  <a:pt x="724" y="346"/>
                </a:lnTo>
                <a:lnTo>
                  <a:pt x="724" y="346"/>
                </a:lnTo>
                <a:lnTo>
                  <a:pt x="726" y="346"/>
                </a:lnTo>
                <a:lnTo>
                  <a:pt x="726" y="346"/>
                </a:lnTo>
                <a:lnTo>
                  <a:pt x="726" y="346"/>
                </a:lnTo>
                <a:lnTo>
                  <a:pt x="726" y="346"/>
                </a:lnTo>
                <a:lnTo>
                  <a:pt x="728" y="346"/>
                </a:lnTo>
                <a:lnTo>
                  <a:pt x="730" y="344"/>
                </a:lnTo>
                <a:lnTo>
                  <a:pt x="730" y="342"/>
                </a:lnTo>
                <a:lnTo>
                  <a:pt x="730" y="342"/>
                </a:lnTo>
                <a:lnTo>
                  <a:pt x="730" y="340"/>
                </a:lnTo>
                <a:lnTo>
                  <a:pt x="730" y="340"/>
                </a:lnTo>
                <a:lnTo>
                  <a:pt x="728" y="342"/>
                </a:lnTo>
                <a:lnTo>
                  <a:pt x="728" y="342"/>
                </a:lnTo>
                <a:lnTo>
                  <a:pt x="728" y="340"/>
                </a:lnTo>
                <a:lnTo>
                  <a:pt x="728" y="338"/>
                </a:lnTo>
                <a:lnTo>
                  <a:pt x="728" y="338"/>
                </a:lnTo>
                <a:lnTo>
                  <a:pt x="730" y="338"/>
                </a:lnTo>
                <a:lnTo>
                  <a:pt x="730" y="338"/>
                </a:lnTo>
                <a:lnTo>
                  <a:pt x="730" y="338"/>
                </a:lnTo>
                <a:lnTo>
                  <a:pt x="730" y="338"/>
                </a:lnTo>
                <a:lnTo>
                  <a:pt x="732" y="338"/>
                </a:lnTo>
                <a:lnTo>
                  <a:pt x="734" y="338"/>
                </a:lnTo>
                <a:lnTo>
                  <a:pt x="734" y="338"/>
                </a:lnTo>
                <a:lnTo>
                  <a:pt x="738" y="338"/>
                </a:lnTo>
                <a:lnTo>
                  <a:pt x="750" y="338"/>
                </a:lnTo>
                <a:lnTo>
                  <a:pt x="758" y="338"/>
                </a:lnTo>
                <a:lnTo>
                  <a:pt x="764" y="338"/>
                </a:lnTo>
                <a:lnTo>
                  <a:pt x="766" y="338"/>
                </a:lnTo>
                <a:lnTo>
                  <a:pt x="766" y="338"/>
                </a:lnTo>
                <a:lnTo>
                  <a:pt x="772" y="338"/>
                </a:lnTo>
                <a:lnTo>
                  <a:pt x="774" y="338"/>
                </a:lnTo>
                <a:lnTo>
                  <a:pt x="776" y="338"/>
                </a:lnTo>
                <a:lnTo>
                  <a:pt x="778" y="338"/>
                </a:lnTo>
                <a:lnTo>
                  <a:pt x="780" y="338"/>
                </a:lnTo>
                <a:lnTo>
                  <a:pt x="786" y="338"/>
                </a:lnTo>
                <a:lnTo>
                  <a:pt x="788" y="338"/>
                </a:lnTo>
                <a:lnTo>
                  <a:pt x="790" y="338"/>
                </a:lnTo>
                <a:lnTo>
                  <a:pt x="792" y="338"/>
                </a:lnTo>
                <a:lnTo>
                  <a:pt x="792" y="338"/>
                </a:lnTo>
                <a:lnTo>
                  <a:pt x="796" y="338"/>
                </a:lnTo>
                <a:lnTo>
                  <a:pt x="800" y="338"/>
                </a:lnTo>
                <a:lnTo>
                  <a:pt x="800" y="338"/>
                </a:lnTo>
                <a:lnTo>
                  <a:pt x="800" y="338"/>
                </a:lnTo>
                <a:lnTo>
                  <a:pt x="802" y="338"/>
                </a:lnTo>
                <a:lnTo>
                  <a:pt x="802" y="338"/>
                </a:lnTo>
                <a:lnTo>
                  <a:pt x="804" y="338"/>
                </a:lnTo>
                <a:lnTo>
                  <a:pt x="816" y="338"/>
                </a:lnTo>
                <a:lnTo>
                  <a:pt x="820" y="338"/>
                </a:lnTo>
                <a:lnTo>
                  <a:pt x="822" y="338"/>
                </a:lnTo>
                <a:lnTo>
                  <a:pt x="822" y="338"/>
                </a:lnTo>
                <a:lnTo>
                  <a:pt x="824" y="338"/>
                </a:lnTo>
                <a:lnTo>
                  <a:pt x="824" y="338"/>
                </a:lnTo>
                <a:lnTo>
                  <a:pt x="826" y="338"/>
                </a:lnTo>
                <a:lnTo>
                  <a:pt x="828" y="338"/>
                </a:lnTo>
                <a:lnTo>
                  <a:pt x="830" y="338"/>
                </a:lnTo>
                <a:lnTo>
                  <a:pt x="834" y="338"/>
                </a:lnTo>
                <a:lnTo>
                  <a:pt x="834" y="338"/>
                </a:lnTo>
                <a:lnTo>
                  <a:pt x="836" y="338"/>
                </a:lnTo>
                <a:lnTo>
                  <a:pt x="838" y="338"/>
                </a:lnTo>
                <a:lnTo>
                  <a:pt x="842" y="338"/>
                </a:lnTo>
                <a:lnTo>
                  <a:pt x="842" y="338"/>
                </a:lnTo>
                <a:lnTo>
                  <a:pt x="848" y="338"/>
                </a:lnTo>
                <a:lnTo>
                  <a:pt x="850" y="338"/>
                </a:lnTo>
                <a:lnTo>
                  <a:pt x="852" y="338"/>
                </a:lnTo>
                <a:lnTo>
                  <a:pt x="854" y="338"/>
                </a:lnTo>
                <a:lnTo>
                  <a:pt x="856" y="338"/>
                </a:lnTo>
                <a:lnTo>
                  <a:pt x="860" y="338"/>
                </a:lnTo>
                <a:lnTo>
                  <a:pt x="860" y="338"/>
                </a:lnTo>
                <a:lnTo>
                  <a:pt x="862" y="338"/>
                </a:lnTo>
                <a:lnTo>
                  <a:pt x="864" y="338"/>
                </a:lnTo>
                <a:lnTo>
                  <a:pt x="864" y="338"/>
                </a:lnTo>
                <a:lnTo>
                  <a:pt x="866" y="338"/>
                </a:lnTo>
                <a:lnTo>
                  <a:pt x="868" y="338"/>
                </a:lnTo>
                <a:lnTo>
                  <a:pt x="870" y="338"/>
                </a:lnTo>
                <a:lnTo>
                  <a:pt x="876" y="338"/>
                </a:lnTo>
                <a:lnTo>
                  <a:pt x="884" y="338"/>
                </a:lnTo>
                <a:lnTo>
                  <a:pt x="884" y="338"/>
                </a:lnTo>
                <a:lnTo>
                  <a:pt x="886" y="338"/>
                </a:lnTo>
                <a:lnTo>
                  <a:pt x="888" y="338"/>
                </a:lnTo>
                <a:lnTo>
                  <a:pt x="890" y="338"/>
                </a:lnTo>
                <a:lnTo>
                  <a:pt x="890" y="338"/>
                </a:lnTo>
                <a:lnTo>
                  <a:pt x="892" y="338"/>
                </a:lnTo>
                <a:lnTo>
                  <a:pt x="894" y="338"/>
                </a:lnTo>
                <a:lnTo>
                  <a:pt x="894" y="338"/>
                </a:lnTo>
                <a:lnTo>
                  <a:pt x="896" y="338"/>
                </a:lnTo>
                <a:lnTo>
                  <a:pt x="898" y="338"/>
                </a:lnTo>
                <a:lnTo>
                  <a:pt x="902" y="338"/>
                </a:lnTo>
                <a:lnTo>
                  <a:pt x="908" y="338"/>
                </a:lnTo>
                <a:lnTo>
                  <a:pt x="910" y="338"/>
                </a:lnTo>
                <a:lnTo>
                  <a:pt x="912" y="338"/>
                </a:lnTo>
                <a:lnTo>
                  <a:pt x="914" y="338"/>
                </a:lnTo>
                <a:lnTo>
                  <a:pt x="916" y="338"/>
                </a:lnTo>
                <a:lnTo>
                  <a:pt x="922" y="338"/>
                </a:lnTo>
                <a:lnTo>
                  <a:pt x="922" y="338"/>
                </a:lnTo>
                <a:lnTo>
                  <a:pt x="924" y="338"/>
                </a:lnTo>
                <a:lnTo>
                  <a:pt x="926" y="338"/>
                </a:lnTo>
                <a:lnTo>
                  <a:pt x="928" y="338"/>
                </a:lnTo>
                <a:lnTo>
                  <a:pt x="936" y="338"/>
                </a:lnTo>
                <a:lnTo>
                  <a:pt x="938" y="338"/>
                </a:lnTo>
                <a:lnTo>
                  <a:pt x="942" y="338"/>
                </a:lnTo>
                <a:lnTo>
                  <a:pt x="942" y="338"/>
                </a:lnTo>
                <a:lnTo>
                  <a:pt x="944" y="338"/>
                </a:lnTo>
                <a:lnTo>
                  <a:pt x="946" y="338"/>
                </a:lnTo>
                <a:lnTo>
                  <a:pt x="948" y="338"/>
                </a:lnTo>
                <a:lnTo>
                  <a:pt x="954" y="338"/>
                </a:lnTo>
                <a:lnTo>
                  <a:pt x="958" y="338"/>
                </a:lnTo>
                <a:lnTo>
                  <a:pt x="960" y="338"/>
                </a:lnTo>
                <a:lnTo>
                  <a:pt x="966" y="338"/>
                </a:lnTo>
                <a:lnTo>
                  <a:pt x="968" y="338"/>
                </a:lnTo>
                <a:lnTo>
                  <a:pt x="970" y="338"/>
                </a:lnTo>
                <a:lnTo>
                  <a:pt x="974" y="338"/>
                </a:lnTo>
                <a:lnTo>
                  <a:pt x="976" y="338"/>
                </a:lnTo>
                <a:lnTo>
                  <a:pt x="978" y="338"/>
                </a:lnTo>
                <a:lnTo>
                  <a:pt x="980" y="338"/>
                </a:lnTo>
                <a:lnTo>
                  <a:pt x="980" y="338"/>
                </a:lnTo>
                <a:lnTo>
                  <a:pt x="982" y="338"/>
                </a:lnTo>
                <a:lnTo>
                  <a:pt x="986" y="338"/>
                </a:lnTo>
                <a:lnTo>
                  <a:pt x="988" y="338"/>
                </a:lnTo>
                <a:lnTo>
                  <a:pt x="992" y="338"/>
                </a:lnTo>
                <a:lnTo>
                  <a:pt x="994" y="338"/>
                </a:lnTo>
                <a:lnTo>
                  <a:pt x="1002" y="338"/>
                </a:lnTo>
                <a:lnTo>
                  <a:pt x="1004" y="338"/>
                </a:lnTo>
                <a:lnTo>
                  <a:pt x="1004" y="338"/>
                </a:lnTo>
                <a:lnTo>
                  <a:pt x="1008" y="338"/>
                </a:lnTo>
                <a:lnTo>
                  <a:pt x="1016" y="338"/>
                </a:lnTo>
                <a:lnTo>
                  <a:pt x="1022" y="338"/>
                </a:lnTo>
                <a:lnTo>
                  <a:pt x="1024" y="338"/>
                </a:lnTo>
                <a:lnTo>
                  <a:pt x="1030" y="338"/>
                </a:lnTo>
                <a:lnTo>
                  <a:pt x="1036" y="338"/>
                </a:lnTo>
                <a:lnTo>
                  <a:pt x="1040" y="338"/>
                </a:lnTo>
                <a:lnTo>
                  <a:pt x="1044" y="338"/>
                </a:lnTo>
                <a:lnTo>
                  <a:pt x="1048" y="338"/>
                </a:lnTo>
                <a:lnTo>
                  <a:pt x="1050" y="338"/>
                </a:lnTo>
                <a:lnTo>
                  <a:pt x="1052" y="338"/>
                </a:lnTo>
                <a:lnTo>
                  <a:pt x="1054" y="338"/>
                </a:lnTo>
                <a:lnTo>
                  <a:pt x="1058" y="338"/>
                </a:lnTo>
                <a:lnTo>
                  <a:pt x="1082" y="338"/>
                </a:lnTo>
                <a:lnTo>
                  <a:pt x="1084" y="338"/>
                </a:lnTo>
                <a:lnTo>
                  <a:pt x="1086" y="334"/>
                </a:lnTo>
                <a:lnTo>
                  <a:pt x="1086" y="332"/>
                </a:lnTo>
                <a:lnTo>
                  <a:pt x="1086" y="332"/>
                </a:lnTo>
                <a:lnTo>
                  <a:pt x="1086" y="332"/>
                </a:lnTo>
                <a:lnTo>
                  <a:pt x="1086" y="332"/>
                </a:lnTo>
                <a:lnTo>
                  <a:pt x="1088" y="332"/>
                </a:lnTo>
                <a:lnTo>
                  <a:pt x="1088" y="332"/>
                </a:lnTo>
                <a:lnTo>
                  <a:pt x="1088" y="332"/>
                </a:lnTo>
                <a:lnTo>
                  <a:pt x="1088" y="332"/>
                </a:lnTo>
                <a:lnTo>
                  <a:pt x="1090" y="332"/>
                </a:lnTo>
                <a:lnTo>
                  <a:pt x="1090" y="332"/>
                </a:lnTo>
                <a:lnTo>
                  <a:pt x="1090" y="332"/>
                </a:lnTo>
                <a:lnTo>
                  <a:pt x="1090" y="334"/>
                </a:lnTo>
                <a:lnTo>
                  <a:pt x="1090" y="334"/>
                </a:lnTo>
                <a:lnTo>
                  <a:pt x="1090" y="336"/>
                </a:lnTo>
                <a:lnTo>
                  <a:pt x="1090" y="336"/>
                </a:lnTo>
                <a:lnTo>
                  <a:pt x="1090" y="338"/>
                </a:lnTo>
                <a:lnTo>
                  <a:pt x="1090" y="338"/>
                </a:lnTo>
                <a:lnTo>
                  <a:pt x="1088" y="338"/>
                </a:lnTo>
                <a:lnTo>
                  <a:pt x="1088" y="338"/>
                </a:lnTo>
                <a:lnTo>
                  <a:pt x="1088" y="340"/>
                </a:lnTo>
                <a:lnTo>
                  <a:pt x="1088" y="340"/>
                </a:lnTo>
                <a:lnTo>
                  <a:pt x="1088" y="340"/>
                </a:lnTo>
                <a:lnTo>
                  <a:pt x="1088" y="342"/>
                </a:lnTo>
                <a:lnTo>
                  <a:pt x="1088" y="342"/>
                </a:lnTo>
                <a:lnTo>
                  <a:pt x="1090" y="342"/>
                </a:lnTo>
                <a:lnTo>
                  <a:pt x="1090" y="342"/>
                </a:lnTo>
                <a:lnTo>
                  <a:pt x="1090" y="342"/>
                </a:lnTo>
                <a:lnTo>
                  <a:pt x="1090" y="342"/>
                </a:lnTo>
                <a:lnTo>
                  <a:pt x="1092" y="342"/>
                </a:lnTo>
                <a:lnTo>
                  <a:pt x="1092" y="342"/>
                </a:lnTo>
                <a:lnTo>
                  <a:pt x="1092" y="342"/>
                </a:lnTo>
                <a:lnTo>
                  <a:pt x="1092" y="342"/>
                </a:lnTo>
                <a:lnTo>
                  <a:pt x="1094" y="344"/>
                </a:lnTo>
                <a:lnTo>
                  <a:pt x="1094" y="344"/>
                </a:lnTo>
                <a:lnTo>
                  <a:pt x="1094" y="344"/>
                </a:lnTo>
                <a:lnTo>
                  <a:pt x="1098" y="344"/>
                </a:lnTo>
                <a:lnTo>
                  <a:pt x="1098" y="344"/>
                </a:lnTo>
                <a:lnTo>
                  <a:pt x="1098" y="344"/>
                </a:lnTo>
                <a:lnTo>
                  <a:pt x="1098" y="344"/>
                </a:lnTo>
                <a:lnTo>
                  <a:pt x="1098" y="344"/>
                </a:lnTo>
                <a:lnTo>
                  <a:pt x="1098" y="346"/>
                </a:lnTo>
                <a:lnTo>
                  <a:pt x="1098" y="346"/>
                </a:lnTo>
                <a:lnTo>
                  <a:pt x="1100" y="346"/>
                </a:lnTo>
                <a:lnTo>
                  <a:pt x="1102" y="344"/>
                </a:lnTo>
                <a:lnTo>
                  <a:pt x="1102" y="344"/>
                </a:lnTo>
                <a:lnTo>
                  <a:pt x="1102" y="344"/>
                </a:lnTo>
                <a:lnTo>
                  <a:pt x="1102" y="344"/>
                </a:lnTo>
                <a:lnTo>
                  <a:pt x="1104" y="344"/>
                </a:lnTo>
                <a:lnTo>
                  <a:pt x="1106" y="344"/>
                </a:lnTo>
                <a:lnTo>
                  <a:pt x="1108" y="344"/>
                </a:lnTo>
                <a:lnTo>
                  <a:pt x="1112" y="344"/>
                </a:lnTo>
                <a:lnTo>
                  <a:pt x="1112" y="346"/>
                </a:lnTo>
                <a:lnTo>
                  <a:pt x="1112" y="346"/>
                </a:lnTo>
                <a:lnTo>
                  <a:pt x="1114" y="348"/>
                </a:lnTo>
                <a:lnTo>
                  <a:pt x="1114" y="348"/>
                </a:lnTo>
                <a:lnTo>
                  <a:pt x="1114" y="350"/>
                </a:lnTo>
                <a:lnTo>
                  <a:pt x="1114" y="350"/>
                </a:lnTo>
                <a:lnTo>
                  <a:pt x="1114" y="350"/>
                </a:lnTo>
                <a:lnTo>
                  <a:pt x="1114" y="350"/>
                </a:lnTo>
                <a:lnTo>
                  <a:pt x="1114" y="348"/>
                </a:lnTo>
                <a:lnTo>
                  <a:pt x="1116" y="348"/>
                </a:lnTo>
                <a:lnTo>
                  <a:pt x="1116" y="348"/>
                </a:lnTo>
                <a:lnTo>
                  <a:pt x="1118" y="348"/>
                </a:lnTo>
                <a:lnTo>
                  <a:pt x="1118" y="348"/>
                </a:lnTo>
                <a:lnTo>
                  <a:pt x="1118" y="348"/>
                </a:lnTo>
                <a:lnTo>
                  <a:pt x="1118" y="348"/>
                </a:lnTo>
                <a:lnTo>
                  <a:pt x="1118" y="348"/>
                </a:lnTo>
                <a:lnTo>
                  <a:pt x="1118" y="350"/>
                </a:lnTo>
                <a:lnTo>
                  <a:pt x="1118" y="350"/>
                </a:lnTo>
                <a:lnTo>
                  <a:pt x="1118" y="350"/>
                </a:lnTo>
                <a:lnTo>
                  <a:pt x="1120" y="350"/>
                </a:lnTo>
                <a:lnTo>
                  <a:pt x="1120" y="350"/>
                </a:lnTo>
                <a:lnTo>
                  <a:pt x="1122" y="350"/>
                </a:lnTo>
                <a:lnTo>
                  <a:pt x="1122" y="352"/>
                </a:lnTo>
                <a:lnTo>
                  <a:pt x="1122" y="352"/>
                </a:lnTo>
                <a:lnTo>
                  <a:pt x="1122" y="352"/>
                </a:lnTo>
                <a:lnTo>
                  <a:pt x="1124" y="352"/>
                </a:lnTo>
                <a:lnTo>
                  <a:pt x="1124" y="352"/>
                </a:lnTo>
                <a:lnTo>
                  <a:pt x="1124" y="352"/>
                </a:lnTo>
                <a:lnTo>
                  <a:pt x="1126" y="352"/>
                </a:lnTo>
                <a:lnTo>
                  <a:pt x="1126" y="352"/>
                </a:lnTo>
                <a:lnTo>
                  <a:pt x="1126" y="352"/>
                </a:lnTo>
                <a:lnTo>
                  <a:pt x="1126" y="352"/>
                </a:lnTo>
                <a:lnTo>
                  <a:pt x="1128" y="352"/>
                </a:lnTo>
                <a:lnTo>
                  <a:pt x="1128" y="352"/>
                </a:lnTo>
                <a:lnTo>
                  <a:pt x="1128" y="350"/>
                </a:lnTo>
                <a:lnTo>
                  <a:pt x="1132" y="350"/>
                </a:lnTo>
                <a:lnTo>
                  <a:pt x="1132" y="350"/>
                </a:lnTo>
                <a:lnTo>
                  <a:pt x="1132" y="350"/>
                </a:lnTo>
                <a:lnTo>
                  <a:pt x="1132" y="350"/>
                </a:lnTo>
                <a:lnTo>
                  <a:pt x="1134" y="350"/>
                </a:lnTo>
                <a:lnTo>
                  <a:pt x="1132" y="350"/>
                </a:lnTo>
                <a:lnTo>
                  <a:pt x="1134" y="352"/>
                </a:lnTo>
                <a:lnTo>
                  <a:pt x="1134" y="352"/>
                </a:lnTo>
                <a:lnTo>
                  <a:pt x="1140" y="352"/>
                </a:lnTo>
                <a:lnTo>
                  <a:pt x="1142" y="352"/>
                </a:lnTo>
                <a:lnTo>
                  <a:pt x="1142" y="352"/>
                </a:lnTo>
                <a:lnTo>
                  <a:pt x="1142" y="352"/>
                </a:lnTo>
                <a:lnTo>
                  <a:pt x="1142" y="354"/>
                </a:lnTo>
                <a:lnTo>
                  <a:pt x="1144" y="354"/>
                </a:lnTo>
                <a:lnTo>
                  <a:pt x="1144" y="354"/>
                </a:lnTo>
                <a:lnTo>
                  <a:pt x="1144" y="354"/>
                </a:lnTo>
                <a:lnTo>
                  <a:pt x="1146" y="352"/>
                </a:lnTo>
                <a:lnTo>
                  <a:pt x="1148" y="354"/>
                </a:lnTo>
                <a:lnTo>
                  <a:pt x="1148" y="354"/>
                </a:lnTo>
                <a:lnTo>
                  <a:pt x="1148" y="354"/>
                </a:lnTo>
                <a:lnTo>
                  <a:pt x="1150" y="354"/>
                </a:lnTo>
                <a:lnTo>
                  <a:pt x="1150" y="354"/>
                </a:lnTo>
                <a:lnTo>
                  <a:pt x="1150" y="354"/>
                </a:lnTo>
                <a:lnTo>
                  <a:pt x="1156" y="352"/>
                </a:lnTo>
                <a:lnTo>
                  <a:pt x="1162" y="350"/>
                </a:lnTo>
                <a:lnTo>
                  <a:pt x="1162" y="350"/>
                </a:lnTo>
                <a:lnTo>
                  <a:pt x="1166" y="348"/>
                </a:lnTo>
                <a:lnTo>
                  <a:pt x="1168" y="350"/>
                </a:lnTo>
                <a:lnTo>
                  <a:pt x="1174" y="354"/>
                </a:lnTo>
                <a:lnTo>
                  <a:pt x="1176" y="354"/>
                </a:lnTo>
                <a:lnTo>
                  <a:pt x="1178" y="356"/>
                </a:lnTo>
                <a:lnTo>
                  <a:pt x="1180" y="358"/>
                </a:lnTo>
                <a:lnTo>
                  <a:pt x="1184" y="360"/>
                </a:lnTo>
                <a:lnTo>
                  <a:pt x="1184" y="360"/>
                </a:lnTo>
                <a:lnTo>
                  <a:pt x="1188" y="364"/>
                </a:lnTo>
                <a:lnTo>
                  <a:pt x="1190" y="364"/>
                </a:lnTo>
                <a:lnTo>
                  <a:pt x="1192" y="364"/>
                </a:lnTo>
                <a:lnTo>
                  <a:pt x="1192" y="366"/>
                </a:lnTo>
                <a:lnTo>
                  <a:pt x="1194" y="368"/>
                </a:lnTo>
                <a:lnTo>
                  <a:pt x="1196" y="368"/>
                </a:lnTo>
                <a:lnTo>
                  <a:pt x="1200" y="370"/>
                </a:lnTo>
                <a:lnTo>
                  <a:pt x="1200" y="372"/>
                </a:lnTo>
                <a:lnTo>
                  <a:pt x="1200" y="372"/>
                </a:lnTo>
                <a:lnTo>
                  <a:pt x="1200" y="372"/>
                </a:lnTo>
                <a:lnTo>
                  <a:pt x="1200" y="374"/>
                </a:lnTo>
                <a:lnTo>
                  <a:pt x="1200" y="374"/>
                </a:lnTo>
                <a:lnTo>
                  <a:pt x="1200" y="376"/>
                </a:lnTo>
                <a:lnTo>
                  <a:pt x="1202" y="378"/>
                </a:lnTo>
                <a:lnTo>
                  <a:pt x="1202" y="378"/>
                </a:lnTo>
                <a:lnTo>
                  <a:pt x="1202" y="378"/>
                </a:lnTo>
                <a:lnTo>
                  <a:pt x="1204" y="378"/>
                </a:lnTo>
                <a:lnTo>
                  <a:pt x="1204" y="378"/>
                </a:lnTo>
                <a:lnTo>
                  <a:pt x="1204" y="378"/>
                </a:lnTo>
                <a:lnTo>
                  <a:pt x="1208" y="378"/>
                </a:lnTo>
                <a:lnTo>
                  <a:pt x="1208" y="378"/>
                </a:lnTo>
                <a:lnTo>
                  <a:pt x="1208" y="378"/>
                </a:lnTo>
                <a:lnTo>
                  <a:pt x="1208" y="378"/>
                </a:lnTo>
                <a:lnTo>
                  <a:pt x="1206" y="378"/>
                </a:lnTo>
                <a:lnTo>
                  <a:pt x="1206" y="380"/>
                </a:lnTo>
                <a:lnTo>
                  <a:pt x="1206" y="380"/>
                </a:lnTo>
                <a:lnTo>
                  <a:pt x="1206" y="382"/>
                </a:lnTo>
                <a:lnTo>
                  <a:pt x="1206" y="382"/>
                </a:lnTo>
                <a:lnTo>
                  <a:pt x="1206" y="382"/>
                </a:lnTo>
                <a:lnTo>
                  <a:pt x="1206" y="384"/>
                </a:lnTo>
                <a:lnTo>
                  <a:pt x="1208" y="384"/>
                </a:lnTo>
                <a:lnTo>
                  <a:pt x="1208" y="384"/>
                </a:lnTo>
                <a:lnTo>
                  <a:pt x="1208" y="384"/>
                </a:lnTo>
                <a:lnTo>
                  <a:pt x="1212" y="384"/>
                </a:lnTo>
                <a:lnTo>
                  <a:pt x="1212" y="384"/>
                </a:lnTo>
                <a:lnTo>
                  <a:pt x="1212" y="384"/>
                </a:lnTo>
                <a:lnTo>
                  <a:pt x="1212" y="384"/>
                </a:lnTo>
                <a:lnTo>
                  <a:pt x="1212" y="386"/>
                </a:lnTo>
                <a:lnTo>
                  <a:pt x="1214" y="386"/>
                </a:lnTo>
                <a:lnTo>
                  <a:pt x="1212" y="386"/>
                </a:lnTo>
                <a:lnTo>
                  <a:pt x="1212" y="388"/>
                </a:lnTo>
                <a:lnTo>
                  <a:pt x="1210" y="388"/>
                </a:lnTo>
                <a:lnTo>
                  <a:pt x="1212" y="390"/>
                </a:lnTo>
                <a:lnTo>
                  <a:pt x="1214" y="392"/>
                </a:lnTo>
                <a:lnTo>
                  <a:pt x="1214" y="392"/>
                </a:lnTo>
                <a:lnTo>
                  <a:pt x="1216" y="392"/>
                </a:lnTo>
                <a:lnTo>
                  <a:pt x="1216" y="394"/>
                </a:lnTo>
                <a:lnTo>
                  <a:pt x="1220" y="396"/>
                </a:lnTo>
                <a:lnTo>
                  <a:pt x="1220" y="396"/>
                </a:lnTo>
                <a:lnTo>
                  <a:pt x="1220" y="396"/>
                </a:lnTo>
                <a:lnTo>
                  <a:pt x="1220" y="404"/>
                </a:lnTo>
                <a:lnTo>
                  <a:pt x="1218" y="412"/>
                </a:lnTo>
                <a:lnTo>
                  <a:pt x="1216" y="420"/>
                </a:lnTo>
                <a:lnTo>
                  <a:pt x="1214" y="426"/>
                </a:lnTo>
                <a:lnTo>
                  <a:pt x="1214" y="426"/>
                </a:lnTo>
                <a:lnTo>
                  <a:pt x="1212" y="428"/>
                </a:lnTo>
                <a:lnTo>
                  <a:pt x="1212" y="430"/>
                </a:lnTo>
                <a:lnTo>
                  <a:pt x="1210" y="432"/>
                </a:lnTo>
                <a:lnTo>
                  <a:pt x="1208" y="434"/>
                </a:lnTo>
                <a:lnTo>
                  <a:pt x="1208" y="434"/>
                </a:lnTo>
                <a:lnTo>
                  <a:pt x="1206" y="436"/>
                </a:lnTo>
                <a:lnTo>
                  <a:pt x="1206" y="438"/>
                </a:lnTo>
                <a:lnTo>
                  <a:pt x="1206" y="438"/>
                </a:lnTo>
                <a:lnTo>
                  <a:pt x="1204" y="438"/>
                </a:lnTo>
                <a:lnTo>
                  <a:pt x="1204" y="440"/>
                </a:lnTo>
                <a:lnTo>
                  <a:pt x="1204" y="442"/>
                </a:lnTo>
                <a:lnTo>
                  <a:pt x="1204" y="442"/>
                </a:lnTo>
                <a:lnTo>
                  <a:pt x="1202" y="442"/>
                </a:lnTo>
                <a:lnTo>
                  <a:pt x="1202" y="442"/>
                </a:lnTo>
                <a:lnTo>
                  <a:pt x="1202" y="442"/>
                </a:lnTo>
                <a:lnTo>
                  <a:pt x="1200" y="444"/>
                </a:lnTo>
                <a:lnTo>
                  <a:pt x="1200" y="444"/>
                </a:lnTo>
                <a:lnTo>
                  <a:pt x="1198" y="444"/>
                </a:lnTo>
                <a:lnTo>
                  <a:pt x="1198" y="444"/>
                </a:lnTo>
                <a:lnTo>
                  <a:pt x="1198" y="444"/>
                </a:lnTo>
                <a:lnTo>
                  <a:pt x="1196" y="446"/>
                </a:lnTo>
                <a:lnTo>
                  <a:pt x="1196" y="446"/>
                </a:lnTo>
                <a:lnTo>
                  <a:pt x="1196" y="446"/>
                </a:lnTo>
                <a:lnTo>
                  <a:pt x="1194" y="446"/>
                </a:lnTo>
                <a:lnTo>
                  <a:pt x="1194" y="446"/>
                </a:lnTo>
                <a:lnTo>
                  <a:pt x="1194" y="446"/>
                </a:lnTo>
                <a:lnTo>
                  <a:pt x="1194" y="448"/>
                </a:lnTo>
                <a:lnTo>
                  <a:pt x="1194" y="448"/>
                </a:lnTo>
                <a:lnTo>
                  <a:pt x="1192" y="448"/>
                </a:lnTo>
                <a:lnTo>
                  <a:pt x="1192" y="448"/>
                </a:lnTo>
                <a:lnTo>
                  <a:pt x="1192" y="450"/>
                </a:lnTo>
                <a:lnTo>
                  <a:pt x="1192" y="452"/>
                </a:lnTo>
                <a:lnTo>
                  <a:pt x="1192" y="452"/>
                </a:lnTo>
                <a:lnTo>
                  <a:pt x="1192" y="452"/>
                </a:lnTo>
                <a:lnTo>
                  <a:pt x="1192" y="454"/>
                </a:lnTo>
                <a:lnTo>
                  <a:pt x="1196" y="456"/>
                </a:lnTo>
                <a:lnTo>
                  <a:pt x="1196" y="456"/>
                </a:lnTo>
                <a:lnTo>
                  <a:pt x="1198" y="456"/>
                </a:lnTo>
                <a:lnTo>
                  <a:pt x="1198" y="456"/>
                </a:lnTo>
                <a:lnTo>
                  <a:pt x="1202" y="456"/>
                </a:lnTo>
                <a:lnTo>
                  <a:pt x="1202" y="456"/>
                </a:lnTo>
                <a:lnTo>
                  <a:pt x="1208" y="452"/>
                </a:lnTo>
                <a:lnTo>
                  <a:pt x="1212" y="450"/>
                </a:lnTo>
                <a:lnTo>
                  <a:pt x="1216" y="450"/>
                </a:lnTo>
                <a:lnTo>
                  <a:pt x="1218" y="448"/>
                </a:lnTo>
                <a:lnTo>
                  <a:pt x="1224" y="446"/>
                </a:lnTo>
                <a:lnTo>
                  <a:pt x="1228" y="446"/>
                </a:lnTo>
                <a:lnTo>
                  <a:pt x="1228" y="446"/>
                </a:lnTo>
                <a:lnTo>
                  <a:pt x="1234" y="444"/>
                </a:lnTo>
                <a:lnTo>
                  <a:pt x="1240" y="442"/>
                </a:lnTo>
                <a:lnTo>
                  <a:pt x="1240" y="442"/>
                </a:lnTo>
                <a:lnTo>
                  <a:pt x="1242" y="442"/>
                </a:lnTo>
                <a:lnTo>
                  <a:pt x="1246" y="440"/>
                </a:lnTo>
                <a:lnTo>
                  <a:pt x="1250" y="440"/>
                </a:lnTo>
                <a:lnTo>
                  <a:pt x="1250" y="438"/>
                </a:lnTo>
                <a:lnTo>
                  <a:pt x="1252" y="438"/>
                </a:lnTo>
                <a:lnTo>
                  <a:pt x="1252" y="438"/>
                </a:lnTo>
                <a:lnTo>
                  <a:pt x="1252" y="438"/>
                </a:lnTo>
                <a:lnTo>
                  <a:pt x="1254" y="436"/>
                </a:lnTo>
                <a:lnTo>
                  <a:pt x="1254" y="436"/>
                </a:lnTo>
                <a:lnTo>
                  <a:pt x="1254" y="436"/>
                </a:lnTo>
                <a:lnTo>
                  <a:pt x="1252" y="436"/>
                </a:lnTo>
                <a:lnTo>
                  <a:pt x="1252" y="436"/>
                </a:lnTo>
                <a:lnTo>
                  <a:pt x="1252" y="434"/>
                </a:lnTo>
                <a:lnTo>
                  <a:pt x="1252" y="434"/>
                </a:lnTo>
                <a:lnTo>
                  <a:pt x="1252" y="432"/>
                </a:lnTo>
                <a:lnTo>
                  <a:pt x="1254" y="432"/>
                </a:lnTo>
                <a:lnTo>
                  <a:pt x="1254" y="430"/>
                </a:lnTo>
                <a:lnTo>
                  <a:pt x="1254" y="430"/>
                </a:lnTo>
                <a:lnTo>
                  <a:pt x="1254" y="428"/>
                </a:lnTo>
                <a:lnTo>
                  <a:pt x="1252" y="428"/>
                </a:lnTo>
                <a:lnTo>
                  <a:pt x="1254" y="426"/>
                </a:lnTo>
                <a:lnTo>
                  <a:pt x="1256" y="426"/>
                </a:lnTo>
                <a:lnTo>
                  <a:pt x="1256" y="426"/>
                </a:lnTo>
                <a:lnTo>
                  <a:pt x="1260" y="424"/>
                </a:lnTo>
                <a:lnTo>
                  <a:pt x="1260" y="424"/>
                </a:lnTo>
                <a:lnTo>
                  <a:pt x="1264" y="424"/>
                </a:lnTo>
                <a:lnTo>
                  <a:pt x="1272" y="424"/>
                </a:lnTo>
                <a:lnTo>
                  <a:pt x="1272" y="424"/>
                </a:lnTo>
                <a:lnTo>
                  <a:pt x="1274" y="424"/>
                </a:lnTo>
                <a:lnTo>
                  <a:pt x="1276" y="424"/>
                </a:lnTo>
                <a:lnTo>
                  <a:pt x="1280" y="424"/>
                </a:lnTo>
                <a:lnTo>
                  <a:pt x="1284" y="424"/>
                </a:lnTo>
                <a:lnTo>
                  <a:pt x="1286" y="424"/>
                </a:lnTo>
                <a:lnTo>
                  <a:pt x="1288" y="422"/>
                </a:lnTo>
                <a:lnTo>
                  <a:pt x="1290" y="420"/>
                </a:lnTo>
                <a:lnTo>
                  <a:pt x="1290" y="420"/>
                </a:lnTo>
                <a:lnTo>
                  <a:pt x="1292" y="418"/>
                </a:lnTo>
                <a:lnTo>
                  <a:pt x="1294" y="416"/>
                </a:lnTo>
                <a:lnTo>
                  <a:pt x="1294" y="416"/>
                </a:lnTo>
                <a:lnTo>
                  <a:pt x="1294" y="416"/>
                </a:lnTo>
                <a:lnTo>
                  <a:pt x="1300" y="414"/>
                </a:lnTo>
                <a:lnTo>
                  <a:pt x="1300" y="412"/>
                </a:lnTo>
                <a:lnTo>
                  <a:pt x="1300" y="412"/>
                </a:lnTo>
                <a:lnTo>
                  <a:pt x="1300" y="412"/>
                </a:lnTo>
                <a:lnTo>
                  <a:pt x="1302" y="412"/>
                </a:lnTo>
                <a:lnTo>
                  <a:pt x="1302" y="412"/>
                </a:lnTo>
                <a:lnTo>
                  <a:pt x="1302" y="412"/>
                </a:lnTo>
                <a:lnTo>
                  <a:pt x="1304" y="412"/>
                </a:lnTo>
                <a:lnTo>
                  <a:pt x="1304" y="412"/>
                </a:lnTo>
                <a:lnTo>
                  <a:pt x="1304" y="410"/>
                </a:lnTo>
                <a:lnTo>
                  <a:pt x="1304" y="410"/>
                </a:lnTo>
                <a:lnTo>
                  <a:pt x="1306" y="410"/>
                </a:lnTo>
                <a:lnTo>
                  <a:pt x="1306" y="408"/>
                </a:lnTo>
                <a:lnTo>
                  <a:pt x="1308" y="408"/>
                </a:lnTo>
                <a:lnTo>
                  <a:pt x="1308" y="408"/>
                </a:lnTo>
                <a:lnTo>
                  <a:pt x="1308" y="408"/>
                </a:lnTo>
                <a:lnTo>
                  <a:pt x="1312" y="406"/>
                </a:lnTo>
                <a:lnTo>
                  <a:pt x="1312" y="404"/>
                </a:lnTo>
                <a:lnTo>
                  <a:pt x="1314" y="404"/>
                </a:lnTo>
                <a:lnTo>
                  <a:pt x="1314" y="404"/>
                </a:lnTo>
                <a:lnTo>
                  <a:pt x="1318" y="402"/>
                </a:lnTo>
                <a:lnTo>
                  <a:pt x="1320" y="402"/>
                </a:lnTo>
                <a:lnTo>
                  <a:pt x="1320" y="402"/>
                </a:lnTo>
                <a:lnTo>
                  <a:pt x="1320" y="402"/>
                </a:lnTo>
                <a:lnTo>
                  <a:pt x="1320" y="402"/>
                </a:lnTo>
                <a:lnTo>
                  <a:pt x="1322" y="402"/>
                </a:lnTo>
                <a:lnTo>
                  <a:pt x="1328" y="402"/>
                </a:lnTo>
                <a:lnTo>
                  <a:pt x="1332" y="402"/>
                </a:lnTo>
                <a:lnTo>
                  <a:pt x="1336" y="402"/>
                </a:lnTo>
                <a:lnTo>
                  <a:pt x="1340" y="402"/>
                </a:lnTo>
                <a:lnTo>
                  <a:pt x="1340" y="402"/>
                </a:lnTo>
                <a:lnTo>
                  <a:pt x="1340" y="402"/>
                </a:lnTo>
                <a:lnTo>
                  <a:pt x="1344" y="402"/>
                </a:lnTo>
                <a:lnTo>
                  <a:pt x="1348" y="402"/>
                </a:lnTo>
                <a:lnTo>
                  <a:pt x="1350" y="402"/>
                </a:lnTo>
                <a:lnTo>
                  <a:pt x="1352" y="402"/>
                </a:lnTo>
                <a:lnTo>
                  <a:pt x="1354" y="402"/>
                </a:lnTo>
                <a:lnTo>
                  <a:pt x="1356" y="402"/>
                </a:lnTo>
                <a:lnTo>
                  <a:pt x="1358" y="402"/>
                </a:lnTo>
                <a:lnTo>
                  <a:pt x="1364" y="402"/>
                </a:lnTo>
                <a:lnTo>
                  <a:pt x="1364" y="402"/>
                </a:lnTo>
                <a:lnTo>
                  <a:pt x="1364" y="402"/>
                </a:lnTo>
                <a:lnTo>
                  <a:pt x="1364" y="400"/>
                </a:lnTo>
                <a:lnTo>
                  <a:pt x="1364" y="400"/>
                </a:lnTo>
                <a:lnTo>
                  <a:pt x="1366" y="400"/>
                </a:lnTo>
                <a:lnTo>
                  <a:pt x="1366" y="398"/>
                </a:lnTo>
                <a:lnTo>
                  <a:pt x="1366" y="398"/>
                </a:lnTo>
                <a:lnTo>
                  <a:pt x="1368" y="398"/>
                </a:lnTo>
                <a:lnTo>
                  <a:pt x="1368" y="398"/>
                </a:lnTo>
                <a:lnTo>
                  <a:pt x="1368" y="398"/>
                </a:lnTo>
                <a:lnTo>
                  <a:pt x="1368" y="398"/>
                </a:lnTo>
                <a:lnTo>
                  <a:pt x="1370" y="398"/>
                </a:lnTo>
                <a:lnTo>
                  <a:pt x="1370" y="398"/>
                </a:lnTo>
                <a:lnTo>
                  <a:pt x="1370" y="398"/>
                </a:lnTo>
                <a:lnTo>
                  <a:pt x="1370" y="398"/>
                </a:lnTo>
                <a:lnTo>
                  <a:pt x="1372" y="396"/>
                </a:lnTo>
                <a:lnTo>
                  <a:pt x="1374" y="398"/>
                </a:lnTo>
                <a:lnTo>
                  <a:pt x="1376" y="394"/>
                </a:lnTo>
                <a:lnTo>
                  <a:pt x="1376" y="394"/>
                </a:lnTo>
                <a:lnTo>
                  <a:pt x="1376" y="394"/>
                </a:lnTo>
                <a:lnTo>
                  <a:pt x="1376" y="394"/>
                </a:lnTo>
                <a:lnTo>
                  <a:pt x="1378" y="392"/>
                </a:lnTo>
                <a:lnTo>
                  <a:pt x="1378" y="392"/>
                </a:lnTo>
                <a:lnTo>
                  <a:pt x="1380" y="392"/>
                </a:lnTo>
                <a:lnTo>
                  <a:pt x="1380" y="392"/>
                </a:lnTo>
                <a:lnTo>
                  <a:pt x="1382" y="390"/>
                </a:lnTo>
                <a:lnTo>
                  <a:pt x="1382" y="390"/>
                </a:lnTo>
                <a:lnTo>
                  <a:pt x="1386" y="388"/>
                </a:lnTo>
                <a:lnTo>
                  <a:pt x="1386" y="386"/>
                </a:lnTo>
                <a:lnTo>
                  <a:pt x="1386" y="386"/>
                </a:lnTo>
                <a:lnTo>
                  <a:pt x="1384" y="386"/>
                </a:lnTo>
                <a:lnTo>
                  <a:pt x="1386" y="384"/>
                </a:lnTo>
                <a:lnTo>
                  <a:pt x="1386" y="382"/>
                </a:lnTo>
                <a:lnTo>
                  <a:pt x="1388" y="382"/>
                </a:lnTo>
                <a:lnTo>
                  <a:pt x="1388" y="380"/>
                </a:lnTo>
                <a:lnTo>
                  <a:pt x="1390" y="380"/>
                </a:lnTo>
                <a:lnTo>
                  <a:pt x="1390" y="380"/>
                </a:lnTo>
                <a:lnTo>
                  <a:pt x="1390" y="378"/>
                </a:lnTo>
                <a:lnTo>
                  <a:pt x="1392" y="378"/>
                </a:lnTo>
                <a:lnTo>
                  <a:pt x="1392" y="378"/>
                </a:lnTo>
                <a:lnTo>
                  <a:pt x="1392" y="378"/>
                </a:lnTo>
                <a:lnTo>
                  <a:pt x="1392" y="376"/>
                </a:lnTo>
                <a:lnTo>
                  <a:pt x="1392" y="374"/>
                </a:lnTo>
                <a:lnTo>
                  <a:pt x="1394" y="374"/>
                </a:lnTo>
                <a:lnTo>
                  <a:pt x="1396" y="372"/>
                </a:lnTo>
                <a:lnTo>
                  <a:pt x="1398" y="370"/>
                </a:lnTo>
                <a:lnTo>
                  <a:pt x="1400" y="368"/>
                </a:lnTo>
                <a:lnTo>
                  <a:pt x="1404" y="366"/>
                </a:lnTo>
                <a:lnTo>
                  <a:pt x="1406" y="364"/>
                </a:lnTo>
                <a:lnTo>
                  <a:pt x="1408" y="362"/>
                </a:lnTo>
                <a:lnTo>
                  <a:pt x="1408" y="362"/>
                </a:lnTo>
                <a:lnTo>
                  <a:pt x="1410" y="362"/>
                </a:lnTo>
                <a:lnTo>
                  <a:pt x="1410" y="364"/>
                </a:lnTo>
                <a:lnTo>
                  <a:pt x="1410" y="364"/>
                </a:lnTo>
                <a:lnTo>
                  <a:pt x="1408" y="364"/>
                </a:lnTo>
                <a:lnTo>
                  <a:pt x="1408" y="364"/>
                </a:lnTo>
                <a:lnTo>
                  <a:pt x="1408" y="364"/>
                </a:lnTo>
                <a:lnTo>
                  <a:pt x="1408" y="366"/>
                </a:lnTo>
                <a:lnTo>
                  <a:pt x="1408" y="366"/>
                </a:lnTo>
                <a:lnTo>
                  <a:pt x="1410" y="366"/>
                </a:lnTo>
                <a:lnTo>
                  <a:pt x="1410" y="366"/>
                </a:lnTo>
                <a:lnTo>
                  <a:pt x="1412" y="366"/>
                </a:lnTo>
                <a:lnTo>
                  <a:pt x="1412" y="366"/>
                </a:lnTo>
                <a:lnTo>
                  <a:pt x="1412" y="366"/>
                </a:lnTo>
                <a:lnTo>
                  <a:pt x="1416" y="364"/>
                </a:lnTo>
                <a:lnTo>
                  <a:pt x="1418" y="364"/>
                </a:lnTo>
                <a:lnTo>
                  <a:pt x="1418" y="364"/>
                </a:lnTo>
                <a:lnTo>
                  <a:pt x="1418" y="364"/>
                </a:lnTo>
                <a:lnTo>
                  <a:pt x="1420" y="364"/>
                </a:lnTo>
                <a:lnTo>
                  <a:pt x="1420" y="364"/>
                </a:lnTo>
                <a:lnTo>
                  <a:pt x="1420" y="364"/>
                </a:lnTo>
                <a:lnTo>
                  <a:pt x="1422" y="366"/>
                </a:lnTo>
                <a:lnTo>
                  <a:pt x="1422" y="366"/>
                </a:lnTo>
                <a:lnTo>
                  <a:pt x="1422" y="368"/>
                </a:lnTo>
                <a:lnTo>
                  <a:pt x="1424" y="368"/>
                </a:lnTo>
                <a:lnTo>
                  <a:pt x="1424" y="368"/>
                </a:lnTo>
                <a:lnTo>
                  <a:pt x="1424" y="370"/>
                </a:lnTo>
                <a:lnTo>
                  <a:pt x="1422" y="374"/>
                </a:lnTo>
                <a:lnTo>
                  <a:pt x="1420" y="382"/>
                </a:lnTo>
                <a:lnTo>
                  <a:pt x="1418" y="386"/>
                </a:lnTo>
                <a:lnTo>
                  <a:pt x="1418" y="388"/>
                </a:lnTo>
                <a:lnTo>
                  <a:pt x="1416" y="390"/>
                </a:lnTo>
                <a:lnTo>
                  <a:pt x="1416" y="390"/>
                </a:lnTo>
                <a:lnTo>
                  <a:pt x="1416" y="390"/>
                </a:lnTo>
                <a:lnTo>
                  <a:pt x="1418" y="392"/>
                </a:lnTo>
                <a:lnTo>
                  <a:pt x="1418" y="392"/>
                </a:lnTo>
                <a:lnTo>
                  <a:pt x="1420" y="392"/>
                </a:lnTo>
                <a:lnTo>
                  <a:pt x="1420" y="392"/>
                </a:lnTo>
                <a:lnTo>
                  <a:pt x="1420" y="392"/>
                </a:lnTo>
                <a:lnTo>
                  <a:pt x="1420" y="392"/>
                </a:lnTo>
                <a:lnTo>
                  <a:pt x="1420" y="394"/>
                </a:lnTo>
                <a:lnTo>
                  <a:pt x="1420" y="394"/>
                </a:lnTo>
                <a:lnTo>
                  <a:pt x="1418" y="396"/>
                </a:lnTo>
                <a:lnTo>
                  <a:pt x="1418" y="398"/>
                </a:lnTo>
                <a:lnTo>
                  <a:pt x="1418" y="398"/>
                </a:lnTo>
                <a:lnTo>
                  <a:pt x="1418" y="398"/>
                </a:lnTo>
                <a:lnTo>
                  <a:pt x="1418" y="400"/>
                </a:lnTo>
                <a:lnTo>
                  <a:pt x="1420" y="400"/>
                </a:lnTo>
                <a:lnTo>
                  <a:pt x="1420" y="400"/>
                </a:lnTo>
                <a:lnTo>
                  <a:pt x="1420" y="400"/>
                </a:lnTo>
                <a:lnTo>
                  <a:pt x="1420" y="398"/>
                </a:lnTo>
                <a:lnTo>
                  <a:pt x="1420" y="400"/>
                </a:lnTo>
                <a:lnTo>
                  <a:pt x="1422" y="400"/>
                </a:lnTo>
                <a:lnTo>
                  <a:pt x="1422" y="400"/>
                </a:lnTo>
                <a:lnTo>
                  <a:pt x="1422" y="400"/>
                </a:lnTo>
                <a:lnTo>
                  <a:pt x="1422" y="402"/>
                </a:lnTo>
                <a:lnTo>
                  <a:pt x="1422" y="404"/>
                </a:lnTo>
                <a:lnTo>
                  <a:pt x="1420" y="404"/>
                </a:lnTo>
                <a:lnTo>
                  <a:pt x="1420" y="404"/>
                </a:lnTo>
                <a:lnTo>
                  <a:pt x="1420" y="404"/>
                </a:lnTo>
                <a:lnTo>
                  <a:pt x="1420" y="404"/>
                </a:lnTo>
                <a:lnTo>
                  <a:pt x="1422" y="404"/>
                </a:lnTo>
                <a:lnTo>
                  <a:pt x="1422" y="404"/>
                </a:lnTo>
                <a:lnTo>
                  <a:pt x="1422" y="404"/>
                </a:lnTo>
                <a:lnTo>
                  <a:pt x="1422" y="404"/>
                </a:lnTo>
                <a:lnTo>
                  <a:pt x="1422" y="406"/>
                </a:lnTo>
                <a:lnTo>
                  <a:pt x="1422" y="406"/>
                </a:lnTo>
                <a:lnTo>
                  <a:pt x="1418" y="408"/>
                </a:lnTo>
                <a:lnTo>
                  <a:pt x="1418" y="408"/>
                </a:lnTo>
                <a:lnTo>
                  <a:pt x="1416" y="408"/>
                </a:lnTo>
                <a:lnTo>
                  <a:pt x="1414" y="408"/>
                </a:lnTo>
                <a:lnTo>
                  <a:pt x="1414" y="408"/>
                </a:lnTo>
                <a:lnTo>
                  <a:pt x="1414" y="408"/>
                </a:lnTo>
                <a:lnTo>
                  <a:pt x="1414" y="408"/>
                </a:lnTo>
                <a:lnTo>
                  <a:pt x="1414" y="410"/>
                </a:lnTo>
                <a:lnTo>
                  <a:pt x="1410" y="410"/>
                </a:lnTo>
                <a:lnTo>
                  <a:pt x="1410" y="410"/>
                </a:lnTo>
                <a:lnTo>
                  <a:pt x="1410" y="410"/>
                </a:lnTo>
                <a:lnTo>
                  <a:pt x="1408" y="410"/>
                </a:lnTo>
                <a:lnTo>
                  <a:pt x="1408" y="412"/>
                </a:lnTo>
                <a:lnTo>
                  <a:pt x="1406" y="412"/>
                </a:lnTo>
                <a:lnTo>
                  <a:pt x="1406" y="412"/>
                </a:lnTo>
                <a:lnTo>
                  <a:pt x="1406" y="412"/>
                </a:lnTo>
                <a:lnTo>
                  <a:pt x="1406" y="412"/>
                </a:lnTo>
                <a:lnTo>
                  <a:pt x="1406" y="412"/>
                </a:lnTo>
                <a:lnTo>
                  <a:pt x="1404" y="410"/>
                </a:lnTo>
                <a:lnTo>
                  <a:pt x="1402" y="412"/>
                </a:lnTo>
                <a:lnTo>
                  <a:pt x="1402" y="412"/>
                </a:lnTo>
                <a:lnTo>
                  <a:pt x="1402" y="412"/>
                </a:lnTo>
                <a:lnTo>
                  <a:pt x="1400" y="412"/>
                </a:lnTo>
                <a:lnTo>
                  <a:pt x="1400" y="412"/>
                </a:lnTo>
                <a:lnTo>
                  <a:pt x="1400" y="412"/>
                </a:lnTo>
                <a:lnTo>
                  <a:pt x="1398" y="414"/>
                </a:lnTo>
                <a:lnTo>
                  <a:pt x="1398" y="414"/>
                </a:lnTo>
                <a:lnTo>
                  <a:pt x="1396" y="414"/>
                </a:lnTo>
                <a:lnTo>
                  <a:pt x="1396" y="412"/>
                </a:lnTo>
                <a:lnTo>
                  <a:pt x="1398" y="410"/>
                </a:lnTo>
                <a:lnTo>
                  <a:pt x="1398" y="410"/>
                </a:lnTo>
                <a:lnTo>
                  <a:pt x="1396" y="410"/>
                </a:lnTo>
                <a:lnTo>
                  <a:pt x="1396" y="410"/>
                </a:lnTo>
                <a:lnTo>
                  <a:pt x="1396" y="410"/>
                </a:lnTo>
                <a:lnTo>
                  <a:pt x="1394" y="412"/>
                </a:lnTo>
                <a:lnTo>
                  <a:pt x="1394" y="412"/>
                </a:lnTo>
                <a:lnTo>
                  <a:pt x="1392" y="414"/>
                </a:lnTo>
                <a:lnTo>
                  <a:pt x="1390" y="416"/>
                </a:lnTo>
                <a:lnTo>
                  <a:pt x="1390" y="418"/>
                </a:lnTo>
                <a:lnTo>
                  <a:pt x="1392" y="416"/>
                </a:lnTo>
                <a:lnTo>
                  <a:pt x="1390" y="418"/>
                </a:lnTo>
                <a:lnTo>
                  <a:pt x="1388" y="418"/>
                </a:lnTo>
                <a:lnTo>
                  <a:pt x="1388" y="420"/>
                </a:lnTo>
                <a:lnTo>
                  <a:pt x="1388" y="418"/>
                </a:lnTo>
                <a:lnTo>
                  <a:pt x="1386" y="418"/>
                </a:lnTo>
                <a:lnTo>
                  <a:pt x="1384" y="420"/>
                </a:lnTo>
                <a:lnTo>
                  <a:pt x="1384" y="420"/>
                </a:lnTo>
                <a:lnTo>
                  <a:pt x="1384" y="422"/>
                </a:lnTo>
                <a:lnTo>
                  <a:pt x="1384" y="420"/>
                </a:lnTo>
                <a:lnTo>
                  <a:pt x="1384" y="420"/>
                </a:lnTo>
                <a:lnTo>
                  <a:pt x="1384" y="420"/>
                </a:lnTo>
                <a:lnTo>
                  <a:pt x="1384" y="420"/>
                </a:lnTo>
                <a:lnTo>
                  <a:pt x="1384" y="418"/>
                </a:lnTo>
                <a:lnTo>
                  <a:pt x="1384" y="420"/>
                </a:lnTo>
                <a:lnTo>
                  <a:pt x="1382" y="420"/>
                </a:lnTo>
                <a:lnTo>
                  <a:pt x="1382" y="420"/>
                </a:lnTo>
                <a:lnTo>
                  <a:pt x="1382" y="420"/>
                </a:lnTo>
                <a:lnTo>
                  <a:pt x="1382" y="418"/>
                </a:lnTo>
                <a:lnTo>
                  <a:pt x="1382" y="418"/>
                </a:lnTo>
                <a:lnTo>
                  <a:pt x="1384" y="418"/>
                </a:lnTo>
                <a:lnTo>
                  <a:pt x="1382" y="418"/>
                </a:lnTo>
                <a:lnTo>
                  <a:pt x="1382" y="418"/>
                </a:lnTo>
                <a:lnTo>
                  <a:pt x="1382" y="420"/>
                </a:lnTo>
                <a:lnTo>
                  <a:pt x="1382" y="420"/>
                </a:lnTo>
                <a:lnTo>
                  <a:pt x="1382" y="420"/>
                </a:lnTo>
                <a:lnTo>
                  <a:pt x="1382" y="422"/>
                </a:lnTo>
                <a:lnTo>
                  <a:pt x="1380" y="422"/>
                </a:lnTo>
                <a:lnTo>
                  <a:pt x="1380" y="422"/>
                </a:lnTo>
                <a:lnTo>
                  <a:pt x="1380" y="420"/>
                </a:lnTo>
                <a:lnTo>
                  <a:pt x="1382" y="418"/>
                </a:lnTo>
                <a:lnTo>
                  <a:pt x="1382" y="418"/>
                </a:lnTo>
                <a:lnTo>
                  <a:pt x="1380" y="418"/>
                </a:lnTo>
                <a:lnTo>
                  <a:pt x="1380" y="420"/>
                </a:lnTo>
                <a:lnTo>
                  <a:pt x="1380" y="420"/>
                </a:lnTo>
                <a:lnTo>
                  <a:pt x="1380" y="420"/>
                </a:lnTo>
                <a:lnTo>
                  <a:pt x="1380" y="420"/>
                </a:lnTo>
                <a:lnTo>
                  <a:pt x="1380" y="422"/>
                </a:lnTo>
                <a:lnTo>
                  <a:pt x="1378" y="424"/>
                </a:lnTo>
                <a:lnTo>
                  <a:pt x="1378" y="422"/>
                </a:lnTo>
                <a:lnTo>
                  <a:pt x="1378" y="422"/>
                </a:lnTo>
                <a:lnTo>
                  <a:pt x="1378" y="420"/>
                </a:lnTo>
                <a:lnTo>
                  <a:pt x="1378" y="420"/>
                </a:lnTo>
                <a:lnTo>
                  <a:pt x="1376" y="422"/>
                </a:lnTo>
                <a:lnTo>
                  <a:pt x="1376" y="422"/>
                </a:lnTo>
                <a:lnTo>
                  <a:pt x="1374" y="422"/>
                </a:lnTo>
                <a:lnTo>
                  <a:pt x="1374" y="424"/>
                </a:lnTo>
                <a:lnTo>
                  <a:pt x="1374" y="424"/>
                </a:lnTo>
                <a:lnTo>
                  <a:pt x="1372" y="424"/>
                </a:lnTo>
                <a:lnTo>
                  <a:pt x="1374" y="424"/>
                </a:lnTo>
                <a:lnTo>
                  <a:pt x="1374" y="424"/>
                </a:lnTo>
                <a:lnTo>
                  <a:pt x="1374" y="426"/>
                </a:lnTo>
                <a:lnTo>
                  <a:pt x="1372" y="426"/>
                </a:lnTo>
                <a:lnTo>
                  <a:pt x="1370" y="428"/>
                </a:lnTo>
                <a:lnTo>
                  <a:pt x="1370" y="428"/>
                </a:lnTo>
                <a:lnTo>
                  <a:pt x="1370" y="428"/>
                </a:lnTo>
                <a:lnTo>
                  <a:pt x="1368" y="430"/>
                </a:lnTo>
                <a:lnTo>
                  <a:pt x="1368" y="430"/>
                </a:lnTo>
                <a:lnTo>
                  <a:pt x="1368" y="430"/>
                </a:lnTo>
                <a:lnTo>
                  <a:pt x="1366" y="430"/>
                </a:lnTo>
                <a:lnTo>
                  <a:pt x="1366" y="430"/>
                </a:lnTo>
                <a:lnTo>
                  <a:pt x="1366" y="430"/>
                </a:lnTo>
                <a:lnTo>
                  <a:pt x="1366" y="432"/>
                </a:lnTo>
                <a:lnTo>
                  <a:pt x="1366" y="432"/>
                </a:lnTo>
                <a:lnTo>
                  <a:pt x="1364" y="434"/>
                </a:lnTo>
                <a:lnTo>
                  <a:pt x="1364" y="434"/>
                </a:lnTo>
                <a:lnTo>
                  <a:pt x="1364" y="434"/>
                </a:lnTo>
                <a:lnTo>
                  <a:pt x="1364" y="434"/>
                </a:lnTo>
                <a:lnTo>
                  <a:pt x="1364" y="434"/>
                </a:lnTo>
                <a:lnTo>
                  <a:pt x="1364" y="434"/>
                </a:lnTo>
                <a:lnTo>
                  <a:pt x="1362" y="436"/>
                </a:lnTo>
                <a:lnTo>
                  <a:pt x="1362" y="436"/>
                </a:lnTo>
                <a:lnTo>
                  <a:pt x="1362" y="436"/>
                </a:lnTo>
                <a:lnTo>
                  <a:pt x="1362" y="438"/>
                </a:lnTo>
                <a:lnTo>
                  <a:pt x="1360" y="440"/>
                </a:lnTo>
                <a:lnTo>
                  <a:pt x="1360" y="440"/>
                </a:lnTo>
                <a:lnTo>
                  <a:pt x="1360" y="440"/>
                </a:lnTo>
                <a:lnTo>
                  <a:pt x="1362" y="440"/>
                </a:lnTo>
                <a:lnTo>
                  <a:pt x="1362" y="440"/>
                </a:lnTo>
                <a:lnTo>
                  <a:pt x="1362" y="440"/>
                </a:lnTo>
                <a:lnTo>
                  <a:pt x="1362" y="440"/>
                </a:lnTo>
                <a:lnTo>
                  <a:pt x="1362" y="440"/>
                </a:lnTo>
                <a:lnTo>
                  <a:pt x="1362" y="442"/>
                </a:lnTo>
                <a:lnTo>
                  <a:pt x="1360" y="442"/>
                </a:lnTo>
                <a:lnTo>
                  <a:pt x="1358" y="442"/>
                </a:lnTo>
                <a:lnTo>
                  <a:pt x="1358" y="444"/>
                </a:lnTo>
                <a:lnTo>
                  <a:pt x="1356" y="446"/>
                </a:lnTo>
                <a:lnTo>
                  <a:pt x="1354" y="446"/>
                </a:lnTo>
                <a:lnTo>
                  <a:pt x="1356" y="448"/>
                </a:lnTo>
                <a:lnTo>
                  <a:pt x="1358" y="448"/>
                </a:lnTo>
                <a:lnTo>
                  <a:pt x="1358" y="446"/>
                </a:lnTo>
                <a:lnTo>
                  <a:pt x="1358" y="448"/>
                </a:lnTo>
                <a:lnTo>
                  <a:pt x="1358" y="448"/>
                </a:lnTo>
                <a:lnTo>
                  <a:pt x="1358" y="450"/>
                </a:lnTo>
                <a:lnTo>
                  <a:pt x="1358" y="452"/>
                </a:lnTo>
                <a:lnTo>
                  <a:pt x="1358" y="452"/>
                </a:lnTo>
                <a:lnTo>
                  <a:pt x="1360" y="452"/>
                </a:lnTo>
                <a:lnTo>
                  <a:pt x="1360" y="452"/>
                </a:lnTo>
                <a:lnTo>
                  <a:pt x="1360" y="452"/>
                </a:lnTo>
                <a:lnTo>
                  <a:pt x="1360" y="454"/>
                </a:lnTo>
                <a:lnTo>
                  <a:pt x="1360" y="454"/>
                </a:lnTo>
                <a:lnTo>
                  <a:pt x="1360" y="454"/>
                </a:lnTo>
                <a:lnTo>
                  <a:pt x="1360" y="456"/>
                </a:lnTo>
                <a:lnTo>
                  <a:pt x="1362" y="456"/>
                </a:lnTo>
                <a:lnTo>
                  <a:pt x="1362" y="456"/>
                </a:lnTo>
                <a:lnTo>
                  <a:pt x="1364" y="456"/>
                </a:lnTo>
                <a:lnTo>
                  <a:pt x="1364" y="456"/>
                </a:lnTo>
                <a:lnTo>
                  <a:pt x="1364" y="456"/>
                </a:lnTo>
                <a:lnTo>
                  <a:pt x="1364" y="456"/>
                </a:lnTo>
                <a:lnTo>
                  <a:pt x="1364" y="456"/>
                </a:lnTo>
                <a:lnTo>
                  <a:pt x="1366" y="454"/>
                </a:lnTo>
                <a:lnTo>
                  <a:pt x="1366" y="454"/>
                </a:lnTo>
                <a:lnTo>
                  <a:pt x="1366" y="452"/>
                </a:lnTo>
                <a:lnTo>
                  <a:pt x="1366" y="450"/>
                </a:lnTo>
                <a:lnTo>
                  <a:pt x="1366" y="450"/>
                </a:lnTo>
                <a:lnTo>
                  <a:pt x="1366" y="450"/>
                </a:lnTo>
                <a:lnTo>
                  <a:pt x="1364" y="452"/>
                </a:lnTo>
                <a:lnTo>
                  <a:pt x="1364" y="450"/>
                </a:lnTo>
                <a:lnTo>
                  <a:pt x="1364" y="450"/>
                </a:lnTo>
                <a:lnTo>
                  <a:pt x="1366" y="450"/>
                </a:lnTo>
                <a:lnTo>
                  <a:pt x="1366" y="450"/>
                </a:lnTo>
                <a:lnTo>
                  <a:pt x="1366" y="450"/>
                </a:lnTo>
                <a:lnTo>
                  <a:pt x="1366" y="452"/>
                </a:lnTo>
                <a:lnTo>
                  <a:pt x="1368" y="452"/>
                </a:lnTo>
                <a:lnTo>
                  <a:pt x="1368" y="452"/>
                </a:lnTo>
                <a:lnTo>
                  <a:pt x="1368" y="452"/>
                </a:lnTo>
                <a:lnTo>
                  <a:pt x="1368" y="452"/>
                </a:lnTo>
                <a:lnTo>
                  <a:pt x="1368" y="454"/>
                </a:lnTo>
                <a:lnTo>
                  <a:pt x="1368" y="454"/>
                </a:lnTo>
                <a:lnTo>
                  <a:pt x="1366" y="456"/>
                </a:lnTo>
                <a:lnTo>
                  <a:pt x="1366" y="456"/>
                </a:lnTo>
                <a:lnTo>
                  <a:pt x="1366" y="456"/>
                </a:lnTo>
                <a:lnTo>
                  <a:pt x="1366" y="456"/>
                </a:lnTo>
                <a:lnTo>
                  <a:pt x="1364" y="456"/>
                </a:lnTo>
                <a:lnTo>
                  <a:pt x="1364" y="456"/>
                </a:lnTo>
                <a:lnTo>
                  <a:pt x="1364" y="458"/>
                </a:lnTo>
                <a:lnTo>
                  <a:pt x="1362" y="458"/>
                </a:lnTo>
                <a:lnTo>
                  <a:pt x="1360" y="458"/>
                </a:lnTo>
                <a:lnTo>
                  <a:pt x="1360" y="458"/>
                </a:lnTo>
                <a:lnTo>
                  <a:pt x="1360" y="458"/>
                </a:lnTo>
                <a:lnTo>
                  <a:pt x="1358" y="458"/>
                </a:lnTo>
                <a:lnTo>
                  <a:pt x="1356" y="460"/>
                </a:lnTo>
                <a:lnTo>
                  <a:pt x="1356" y="458"/>
                </a:lnTo>
                <a:lnTo>
                  <a:pt x="1356" y="458"/>
                </a:lnTo>
                <a:lnTo>
                  <a:pt x="1358" y="456"/>
                </a:lnTo>
                <a:lnTo>
                  <a:pt x="1356" y="456"/>
                </a:lnTo>
                <a:lnTo>
                  <a:pt x="1354" y="458"/>
                </a:lnTo>
                <a:lnTo>
                  <a:pt x="1352" y="458"/>
                </a:lnTo>
                <a:lnTo>
                  <a:pt x="1350" y="460"/>
                </a:lnTo>
                <a:lnTo>
                  <a:pt x="1350" y="460"/>
                </a:lnTo>
                <a:lnTo>
                  <a:pt x="1350" y="460"/>
                </a:lnTo>
                <a:lnTo>
                  <a:pt x="1348" y="460"/>
                </a:lnTo>
                <a:lnTo>
                  <a:pt x="1348" y="460"/>
                </a:lnTo>
                <a:lnTo>
                  <a:pt x="1348" y="458"/>
                </a:lnTo>
                <a:lnTo>
                  <a:pt x="1350" y="458"/>
                </a:lnTo>
                <a:lnTo>
                  <a:pt x="1350" y="456"/>
                </a:lnTo>
                <a:lnTo>
                  <a:pt x="1350" y="456"/>
                </a:lnTo>
                <a:lnTo>
                  <a:pt x="1350" y="456"/>
                </a:lnTo>
                <a:lnTo>
                  <a:pt x="1350" y="456"/>
                </a:lnTo>
                <a:lnTo>
                  <a:pt x="1352" y="454"/>
                </a:lnTo>
                <a:lnTo>
                  <a:pt x="1350" y="456"/>
                </a:lnTo>
                <a:lnTo>
                  <a:pt x="1350" y="456"/>
                </a:lnTo>
                <a:lnTo>
                  <a:pt x="1350" y="456"/>
                </a:lnTo>
                <a:lnTo>
                  <a:pt x="1348" y="458"/>
                </a:lnTo>
                <a:lnTo>
                  <a:pt x="1348" y="458"/>
                </a:lnTo>
                <a:lnTo>
                  <a:pt x="1348" y="454"/>
                </a:lnTo>
                <a:lnTo>
                  <a:pt x="1346" y="458"/>
                </a:lnTo>
                <a:lnTo>
                  <a:pt x="1346" y="460"/>
                </a:lnTo>
                <a:lnTo>
                  <a:pt x="1346" y="460"/>
                </a:lnTo>
                <a:lnTo>
                  <a:pt x="1344" y="462"/>
                </a:lnTo>
                <a:lnTo>
                  <a:pt x="1344" y="462"/>
                </a:lnTo>
                <a:lnTo>
                  <a:pt x="1344" y="462"/>
                </a:lnTo>
                <a:lnTo>
                  <a:pt x="1344" y="462"/>
                </a:lnTo>
                <a:lnTo>
                  <a:pt x="1342" y="462"/>
                </a:lnTo>
                <a:lnTo>
                  <a:pt x="1342" y="462"/>
                </a:lnTo>
                <a:lnTo>
                  <a:pt x="1340" y="462"/>
                </a:lnTo>
                <a:lnTo>
                  <a:pt x="1340" y="462"/>
                </a:lnTo>
                <a:lnTo>
                  <a:pt x="1340" y="462"/>
                </a:lnTo>
                <a:lnTo>
                  <a:pt x="1340" y="462"/>
                </a:lnTo>
                <a:lnTo>
                  <a:pt x="1338" y="462"/>
                </a:lnTo>
                <a:lnTo>
                  <a:pt x="1338" y="462"/>
                </a:lnTo>
                <a:lnTo>
                  <a:pt x="1334" y="462"/>
                </a:lnTo>
                <a:lnTo>
                  <a:pt x="1334" y="462"/>
                </a:lnTo>
                <a:lnTo>
                  <a:pt x="1334" y="464"/>
                </a:lnTo>
                <a:lnTo>
                  <a:pt x="1332" y="464"/>
                </a:lnTo>
                <a:lnTo>
                  <a:pt x="1330" y="464"/>
                </a:lnTo>
                <a:lnTo>
                  <a:pt x="1330" y="464"/>
                </a:lnTo>
                <a:lnTo>
                  <a:pt x="1328" y="464"/>
                </a:lnTo>
                <a:lnTo>
                  <a:pt x="1328" y="464"/>
                </a:lnTo>
                <a:lnTo>
                  <a:pt x="1326" y="464"/>
                </a:lnTo>
                <a:lnTo>
                  <a:pt x="1324" y="464"/>
                </a:lnTo>
                <a:lnTo>
                  <a:pt x="1324" y="464"/>
                </a:lnTo>
                <a:lnTo>
                  <a:pt x="1324" y="464"/>
                </a:lnTo>
                <a:lnTo>
                  <a:pt x="1322" y="464"/>
                </a:lnTo>
                <a:lnTo>
                  <a:pt x="1322" y="466"/>
                </a:lnTo>
                <a:lnTo>
                  <a:pt x="1320" y="466"/>
                </a:lnTo>
                <a:lnTo>
                  <a:pt x="1320" y="466"/>
                </a:lnTo>
                <a:lnTo>
                  <a:pt x="1318" y="466"/>
                </a:lnTo>
                <a:lnTo>
                  <a:pt x="1318" y="466"/>
                </a:lnTo>
                <a:lnTo>
                  <a:pt x="1318" y="466"/>
                </a:lnTo>
                <a:lnTo>
                  <a:pt x="1316" y="466"/>
                </a:lnTo>
                <a:lnTo>
                  <a:pt x="1316" y="468"/>
                </a:lnTo>
                <a:lnTo>
                  <a:pt x="1314" y="468"/>
                </a:lnTo>
                <a:lnTo>
                  <a:pt x="1314" y="468"/>
                </a:lnTo>
                <a:lnTo>
                  <a:pt x="1314" y="468"/>
                </a:lnTo>
                <a:lnTo>
                  <a:pt x="1312" y="468"/>
                </a:lnTo>
                <a:lnTo>
                  <a:pt x="1312" y="468"/>
                </a:lnTo>
                <a:lnTo>
                  <a:pt x="1312" y="470"/>
                </a:lnTo>
                <a:lnTo>
                  <a:pt x="1310" y="470"/>
                </a:lnTo>
                <a:lnTo>
                  <a:pt x="1310" y="470"/>
                </a:lnTo>
                <a:lnTo>
                  <a:pt x="1308" y="472"/>
                </a:lnTo>
                <a:lnTo>
                  <a:pt x="1308" y="470"/>
                </a:lnTo>
                <a:lnTo>
                  <a:pt x="1310" y="470"/>
                </a:lnTo>
                <a:lnTo>
                  <a:pt x="1310" y="468"/>
                </a:lnTo>
                <a:lnTo>
                  <a:pt x="1310" y="468"/>
                </a:lnTo>
                <a:lnTo>
                  <a:pt x="1310" y="468"/>
                </a:lnTo>
                <a:lnTo>
                  <a:pt x="1310" y="466"/>
                </a:lnTo>
                <a:lnTo>
                  <a:pt x="1310" y="466"/>
                </a:lnTo>
                <a:lnTo>
                  <a:pt x="1310" y="466"/>
                </a:lnTo>
                <a:lnTo>
                  <a:pt x="1310" y="466"/>
                </a:lnTo>
                <a:lnTo>
                  <a:pt x="1310" y="462"/>
                </a:lnTo>
                <a:lnTo>
                  <a:pt x="1310" y="464"/>
                </a:lnTo>
                <a:lnTo>
                  <a:pt x="1310" y="464"/>
                </a:lnTo>
                <a:lnTo>
                  <a:pt x="1310" y="464"/>
                </a:lnTo>
                <a:lnTo>
                  <a:pt x="1310" y="466"/>
                </a:lnTo>
                <a:lnTo>
                  <a:pt x="1310" y="466"/>
                </a:lnTo>
                <a:lnTo>
                  <a:pt x="1310" y="468"/>
                </a:lnTo>
                <a:lnTo>
                  <a:pt x="1310" y="468"/>
                </a:lnTo>
                <a:lnTo>
                  <a:pt x="1310" y="468"/>
                </a:lnTo>
                <a:lnTo>
                  <a:pt x="1308" y="470"/>
                </a:lnTo>
                <a:lnTo>
                  <a:pt x="1306" y="472"/>
                </a:lnTo>
                <a:lnTo>
                  <a:pt x="1306" y="474"/>
                </a:lnTo>
                <a:lnTo>
                  <a:pt x="1306" y="474"/>
                </a:lnTo>
                <a:lnTo>
                  <a:pt x="1306" y="474"/>
                </a:lnTo>
                <a:lnTo>
                  <a:pt x="1306" y="472"/>
                </a:lnTo>
                <a:lnTo>
                  <a:pt x="1306" y="472"/>
                </a:lnTo>
                <a:lnTo>
                  <a:pt x="1304" y="474"/>
                </a:lnTo>
                <a:lnTo>
                  <a:pt x="1302" y="476"/>
                </a:lnTo>
                <a:lnTo>
                  <a:pt x="1302" y="476"/>
                </a:lnTo>
                <a:lnTo>
                  <a:pt x="1302" y="476"/>
                </a:lnTo>
                <a:lnTo>
                  <a:pt x="1302" y="476"/>
                </a:lnTo>
                <a:lnTo>
                  <a:pt x="1302" y="478"/>
                </a:lnTo>
                <a:lnTo>
                  <a:pt x="1304" y="478"/>
                </a:lnTo>
                <a:lnTo>
                  <a:pt x="1306" y="476"/>
                </a:lnTo>
                <a:lnTo>
                  <a:pt x="1306" y="478"/>
                </a:lnTo>
                <a:lnTo>
                  <a:pt x="1306" y="480"/>
                </a:lnTo>
                <a:lnTo>
                  <a:pt x="1304" y="484"/>
                </a:lnTo>
                <a:lnTo>
                  <a:pt x="1300" y="488"/>
                </a:lnTo>
                <a:lnTo>
                  <a:pt x="1302" y="486"/>
                </a:lnTo>
                <a:lnTo>
                  <a:pt x="1302" y="486"/>
                </a:lnTo>
                <a:lnTo>
                  <a:pt x="1302" y="486"/>
                </a:lnTo>
                <a:lnTo>
                  <a:pt x="1302" y="484"/>
                </a:lnTo>
                <a:lnTo>
                  <a:pt x="1302" y="484"/>
                </a:lnTo>
                <a:lnTo>
                  <a:pt x="1302" y="484"/>
                </a:lnTo>
                <a:lnTo>
                  <a:pt x="1302" y="486"/>
                </a:lnTo>
                <a:lnTo>
                  <a:pt x="1300" y="488"/>
                </a:lnTo>
                <a:lnTo>
                  <a:pt x="1300" y="488"/>
                </a:lnTo>
                <a:lnTo>
                  <a:pt x="1300" y="488"/>
                </a:lnTo>
                <a:lnTo>
                  <a:pt x="1300" y="490"/>
                </a:lnTo>
                <a:lnTo>
                  <a:pt x="1300" y="490"/>
                </a:lnTo>
                <a:lnTo>
                  <a:pt x="1298" y="490"/>
                </a:lnTo>
                <a:lnTo>
                  <a:pt x="1296" y="492"/>
                </a:lnTo>
                <a:lnTo>
                  <a:pt x="1296" y="492"/>
                </a:lnTo>
                <a:lnTo>
                  <a:pt x="1296" y="494"/>
                </a:lnTo>
                <a:lnTo>
                  <a:pt x="1296" y="494"/>
                </a:lnTo>
                <a:lnTo>
                  <a:pt x="1294" y="494"/>
                </a:lnTo>
                <a:lnTo>
                  <a:pt x="1294" y="494"/>
                </a:lnTo>
                <a:lnTo>
                  <a:pt x="1294" y="494"/>
                </a:lnTo>
                <a:lnTo>
                  <a:pt x="1294" y="494"/>
                </a:lnTo>
                <a:lnTo>
                  <a:pt x="1294" y="494"/>
                </a:lnTo>
                <a:lnTo>
                  <a:pt x="1294" y="496"/>
                </a:lnTo>
                <a:lnTo>
                  <a:pt x="1292" y="496"/>
                </a:lnTo>
                <a:lnTo>
                  <a:pt x="1292" y="496"/>
                </a:lnTo>
                <a:lnTo>
                  <a:pt x="1292" y="496"/>
                </a:lnTo>
                <a:lnTo>
                  <a:pt x="1290" y="496"/>
                </a:lnTo>
                <a:lnTo>
                  <a:pt x="1292" y="496"/>
                </a:lnTo>
                <a:lnTo>
                  <a:pt x="1292" y="496"/>
                </a:lnTo>
                <a:lnTo>
                  <a:pt x="1290" y="498"/>
                </a:lnTo>
                <a:lnTo>
                  <a:pt x="1290" y="500"/>
                </a:lnTo>
                <a:lnTo>
                  <a:pt x="1288" y="500"/>
                </a:lnTo>
                <a:lnTo>
                  <a:pt x="1288" y="502"/>
                </a:lnTo>
                <a:lnTo>
                  <a:pt x="1286" y="502"/>
                </a:lnTo>
                <a:lnTo>
                  <a:pt x="1286" y="502"/>
                </a:lnTo>
                <a:lnTo>
                  <a:pt x="1286" y="502"/>
                </a:lnTo>
                <a:lnTo>
                  <a:pt x="1286" y="502"/>
                </a:lnTo>
                <a:lnTo>
                  <a:pt x="1284" y="502"/>
                </a:lnTo>
                <a:lnTo>
                  <a:pt x="1286" y="502"/>
                </a:lnTo>
                <a:lnTo>
                  <a:pt x="1286" y="500"/>
                </a:lnTo>
                <a:lnTo>
                  <a:pt x="1286" y="500"/>
                </a:lnTo>
                <a:lnTo>
                  <a:pt x="1286" y="500"/>
                </a:lnTo>
                <a:lnTo>
                  <a:pt x="1286" y="500"/>
                </a:lnTo>
                <a:lnTo>
                  <a:pt x="1286" y="498"/>
                </a:lnTo>
                <a:lnTo>
                  <a:pt x="1286" y="498"/>
                </a:lnTo>
                <a:lnTo>
                  <a:pt x="1286" y="498"/>
                </a:lnTo>
                <a:lnTo>
                  <a:pt x="1286" y="498"/>
                </a:lnTo>
                <a:lnTo>
                  <a:pt x="1284" y="498"/>
                </a:lnTo>
                <a:lnTo>
                  <a:pt x="1284" y="498"/>
                </a:lnTo>
                <a:lnTo>
                  <a:pt x="1282" y="496"/>
                </a:lnTo>
                <a:lnTo>
                  <a:pt x="1282" y="496"/>
                </a:lnTo>
                <a:lnTo>
                  <a:pt x="1280" y="494"/>
                </a:lnTo>
                <a:lnTo>
                  <a:pt x="1280" y="494"/>
                </a:lnTo>
                <a:lnTo>
                  <a:pt x="1280" y="492"/>
                </a:lnTo>
                <a:lnTo>
                  <a:pt x="1280" y="490"/>
                </a:lnTo>
                <a:lnTo>
                  <a:pt x="1282" y="488"/>
                </a:lnTo>
                <a:lnTo>
                  <a:pt x="1282" y="488"/>
                </a:lnTo>
                <a:lnTo>
                  <a:pt x="1284" y="488"/>
                </a:lnTo>
                <a:lnTo>
                  <a:pt x="1284" y="488"/>
                </a:lnTo>
                <a:lnTo>
                  <a:pt x="1284" y="488"/>
                </a:lnTo>
                <a:lnTo>
                  <a:pt x="1284" y="488"/>
                </a:lnTo>
                <a:lnTo>
                  <a:pt x="1286" y="486"/>
                </a:lnTo>
                <a:lnTo>
                  <a:pt x="1288" y="486"/>
                </a:lnTo>
                <a:lnTo>
                  <a:pt x="1288" y="486"/>
                </a:lnTo>
                <a:lnTo>
                  <a:pt x="1288" y="486"/>
                </a:lnTo>
                <a:lnTo>
                  <a:pt x="1290" y="484"/>
                </a:lnTo>
                <a:lnTo>
                  <a:pt x="1290" y="484"/>
                </a:lnTo>
                <a:lnTo>
                  <a:pt x="1288" y="484"/>
                </a:lnTo>
                <a:lnTo>
                  <a:pt x="1288" y="484"/>
                </a:lnTo>
                <a:lnTo>
                  <a:pt x="1288" y="486"/>
                </a:lnTo>
                <a:lnTo>
                  <a:pt x="1288" y="486"/>
                </a:lnTo>
                <a:lnTo>
                  <a:pt x="1286" y="486"/>
                </a:lnTo>
                <a:lnTo>
                  <a:pt x="1286" y="486"/>
                </a:lnTo>
                <a:lnTo>
                  <a:pt x="1284" y="486"/>
                </a:lnTo>
                <a:lnTo>
                  <a:pt x="1284" y="486"/>
                </a:lnTo>
                <a:lnTo>
                  <a:pt x="1284" y="488"/>
                </a:lnTo>
                <a:lnTo>
                  <a:pt x="1284" y="488"/>
                </a:lnTo>
                <a:lnTo>
                  <a:pt x="1282" y="488"/>
                </a:lnTo>
                <a:lnTo>
                  <a:pt x="1280" y="490"/>
                </a:lnTo>
                <a:lnTo>
                  <a:pt x="1280" y="490"/>
                </a:lnTo>
                <a:lnTo>
                  <a:pt x="1280" y="494"/>
                </a:lnTo>
                <a:lnTo>
                  <a:pt x="1280" y="494"/>
                </a:lnTo>
                <a:lnTo>
                  <a:pt x="1280" y="496"/>
                </a:lnTo>
                <a:lnTo>
                  <a:pt x="1280" y="496"/>
                </a:lnTo>
                <a:lnTo>
                  <a:pt x="1280" y="498"/>
                </a:lnTo>
                <a:lnTo>
                  <a:pt x="1280" y="498"/>
                </a:lnTo>
                <a:lnTo>
                  <a:pt x="1280" y="500"/>
                </a:lnTo>
                <a:lnTo>
                  <a:pt x="1280" y="502"/>
                </a:lnTo>
                <a:lnTo>
                  <a:pt x="1282" y="504"/>
                </a:lnTo>
                <a:lnTo>
                  <a:pt x="1282" y="506"/>
                </a:lnTo>
                <a:lnTo>
                  <a:pt x="1280" y="508"/>
                </a:lnTo>
                <a:lnTo>
                  <a:pt x="1280" y="508"/>
                </a:lnTo>
                <a:lnTo>
                  <a:pt x="1280" y="508"/>
                </a:lnTo>
                <a:lnTo>
                  <a:pt x="1282" y="508"/>
                </a:lnTo>
                <a:lnTo>
                  <a:pt x="1282" y="510"/>
                </a:lnTo>
                <a:lnTo>
                  <a:pt x="1282" y="510"/>
                </a:lnTo>
                <a:lnTo>
                  <a:pt x="1282" y="510"/>
                </a:lnTo>
                <a:lnTo>
                  <a:pt x="1282" y="510"/>
                </a:lnTo>
                <a:lnTo>
                  <a:pt x="1282" y="510"/>
                </a:lnTo>
                <a:lnTo>
                  <a:pt x="1280" y="512"/>
                </a:lnTo>
                <a:lnTo>
                  <a:pt x="1280" y="512"/>
                </a:lnTo>
                <a:lnTo>
                  <a:pt x="1282" y="510"/>
                </a:lnTo>
                <a:lnTo>
                  <a:pt x="1282" y="510"/>
                </a:lnTo>
                <a:lnTo>
                  <a:pt x="1282" y="510"/>
                </a:lnTo>
                <a:lnTo>
                  <a:pt x="1280" y="510"/>
                </a:lnTo>
                <a:lnTo>
                  <a:pt x="1280" y="510"/>
                </a:lnTo>
                <a:lnTo>
                  <a:pt x="1280" y="510"/>
                </a:lnTo>
                <a:lnTo>
                  <a:pt x="1280" y="512"/>
                </a:lnTo>
                <a:lnTo>
                  <a:pt x="1278" y="514"/>
                </a:lnTo>
                <a:lnTo>
                  <a:pt x="1278" y="514"/>
                </a:lnTo>
                <a:lnTo>
                  <a:pt x="1276" y="516"/>
                </a:lnTo>
                <a:lnTo>
                  <a:pt x="1276" y="516"/>
                </a:lnTo>
                <a:lnTo>
                  <a:pt x="1276" y="516"/>
                </a:lnTo>
                <a:lnTo>
                  <a:pt x="1274" y="518"/>
                </a:lnTo>
                <a:lnTo>
                  <a:pt x="1274" y="518"/>
                </a:lnTo>
                <a:lnTo>
                  <a:pt x="1274" y="518"/>
                </a:lnTo>
                <a:lnTo>
                  <a:pt x="1272" y="520"/>
                </a:lnTo>
                <a:lnTo>
                  <a:pt x="1272" y="520"/>
                </a:lnTo>
                <a:lnTo>
                  <a:pt x="1270" y="522"/>
                </a:lnTo>
                <a:lnTo>
                  <a:pt x="1270" y="524"/>
                </a:lnTo>
                <a:lnTo>
                  <a:pt x="1270" y="524"/>
                </a:lnTo>
                <a:lnTo>
                  <a:pt x="1268" y="526"/>
                </a:lnTo>
                <a:lnTo>
                  <a:pt x="1268" y="526"/>
                </a:lnTo>
                <a:lnTo>
                  <a:pt x="1268" y="524"/>
                </a:lnTo>
                <a:lnTo>
                  <a:pt x="1268" y="526"/>
                </a:lnTo>
                <a:lnTo>
                  <a:pt x="1266" y="526"/>
                </a:lnTo>
                <a:lnTo>
                  <a:pt x="1266" y="528"/>
                </a:lnTo>
                <a:lnTo>
                  <a:pt x="1266" y="528"/>
                </a:lnTo>
                <a:lnTo>
                  <a:pt x="1264" y="530"/>
                </a:lnTo>
                <a:lnTo>
                  <a:pt x="1264" y="530"/>
                </a:lnTo>
                <a:lnTo>
                  <a:pt x="1262" y="532"/>
                </a:lnTo>
                <a:lnTo>
                  <a:pt x="1262" y="530"/>
                </a:lnTo>
                <a:lnTo>
                  <a:pt x="1262" y="530"/>
                </a:lnTo>
                <a:lnTo>
                  <a:pt x="1262" y="528"/>
                </a:lnTo>
                <a:lnTo>
                  <a:pt x="1264" y="526"/>
                </a:lnTo>
                <a:lnTo>
                  <a:pt x="1266" y="524"/>
                </a:lnTo>
                <a:lnTo>
                  <a:pt x="1266" y="524"/>
                </a:lnTo>
                <a:lnTo>
                  <a:pt x="1266" y="524"/>
                </a:lnTo>
                <a:lnTo>
                  <a:pt x="1268" y="522"/>
                </a:lnTo>
                <a:lnTo>
                  <a:pt x="1270" y="520"/>
                </a:lnTo>
                <a:lnTo>
                  <a:pt x="1270" y="520"/>
                </a:lnTo>
                <a:lnTo>
                  <a:pt x="1270" y="518"/>
                </a:lnTo>
                <a:lnTo>
                  <a:pt x="1270" y="518"/>
                </a:lnTo>
                <a:lnTo>
                  <a:pt x="1270" y="518"/>
                </a:lnTo>
                <a:lnTo>
                  <a:pt x="1270" y="518"/>
                </a:lnTo>
                <a:lnTo>
                  <a:pt x="1270" y="518"/>
                </a:lnTo>
                <a:lnTo>
                  <a:pt x="1270" y="518"/>
                </a:lnTo>
                <a:lnTo>
                  <a:pt x="1268" y="518"/>
                </a:lnTo>
                <a:lnTo>
                  <a:pt x="1268" y="518"/>
                </a:lnTo>
                <a:lnTo>
                  <a:pt x="1268" y="518"/>
                </a:lnTo>
                <a:lnTo>
                  <a:pt x="1268" y="518"/>
                </a:lnTo>
                <a:lnTo>
                  <a:pt x="1268" y="518"/>
                </a:lnTo>
                <a:lnTo>
                  <a:pt x="1268" y="516"/>
                </a:lnTo>
                <a:lnTo>
                  <a:pt x="1268" y="516"/>
                </a:lnTo>
                <a:lnTo>
                  <a:pt x="1268" y="514"/>
                </a:lnTo>
                <a:lnTo>
                  <a:pt x="1270" y="510"/>
                </a:lnTo>
                <a:lnTo>
                  <a:pt x="1268" y="514"/>
                </a:lnTo>
                <a:lnTo>
                  <a:pt x="1266" y="514"/>
                </a:lnTo>
                <a:lnTo>
                  <a:pt x="1266" y="512"/>
                </a:lnTo>
                <a:lnTo>
                  <a:pt x="1266" y="512"/>
                </a:lnTo>
                <a:lnTo>
                  <a:pt x="1266" y="512"/>
                </a:lnTo>
                <a:lnTo>
                  <a:pt x="1264" y="512"/>
                </a:lnTo>
                <a:lnTo>
                  <a:pt x="1264" y="512"/>
                </a:lnTo>
                <a:lnTo>
                  <a:pt x="1264" y="510"/>
                </a:lnTo>
                <a:lnTo>
                  <a:pt x="1264" y="510"/>
                </a:lnTo>
                <a:lnTo>
                  <a:pt x="1266" y="510"/>
                </a:lnTo>
                <a:lnTo>
                  <a:pt x="1266" y="508"/>
                </a:lnTo>
                <a:lnTo>
                  <a:pt x="1266" y="508"/>
                </a:lnTo>
                <a:lnTo>
                  <a:pt x="1266" y="508"/>
                </a:lnTo>
                <a:lnTo>
                  <a:pt x="1266" y="508"/>
                </a:lnTo>
                <a:lnTo>
                  <a:pt x="1266" y="508"/>
                </a:lnTo>
                <a:lnTo>
                  <a:pt x="1266" y="508"/>
                </a:lnTo>
                <a:lnTo>
                  <a:pt x="1266" y="508"/>
                </a:lnTo>
                <a:lnTo>
                  <a:pt x="1266" y="508"/>
                </a:lnTo>
                <a:lnTo>
                  <a:pt x="1266" y="508"/>
                </a:lnTo>
                <a:lnTo>
                  <a:pt x="1266" y="508"/>
                </a:lnTo>
                <a:lnTo>
                  <a:pt x="1268" y="508"/>
                </a:lnTo>
                <a:lnTo>
                  <a:pt x="1268" y="508"/>
                </a:lnTo>
                <a:lnTo>
                  <a:pt x="1268" y="508"/>
                </a:lnTo>
                <a:lnTo>
                  <a:pt x="1268" y="508"/>
                </a:lnTo>
                <a:lnTo>
                  <a:pt x="1270" y="508"/>
                </a:lnTo>
                <a:lnTo>
                  <a:pt x="1270" y="508"/>
                </a:lnTo>
                <a:lnTo>
                  <a:pt x="1270" y="508"/>
                </a:lnTo>
                <a:lnTo>
                  <a:pt x="1270" y="506"/>
                </a:lnTo>
                <a:lnTo>
                  <a:pt x="1270" y="508"/>
                </a:lnTo>
                <a:lnTo>
                  <a:pt x="1270" y="508"/>
                </a:lnTo>
                <a:lnTo>
                  <a:pt x="1268" y="508"/>
                </a:lnTo>
                <a:lnTo>
                  <a:pt x="1268" y="508"/>
                </a:lnTo>
                <a:lnTo>
                  <a:pt x="1266" y="506"/>
                </a:lnTo>
                <a:lnTo>
                  <a:pt x="1268" y="506"/>
                </a:lnTo>
                <a:lnTo>
                  <a:pt x="1266" y="506"/>
                </a:lnTo>
                <a:lnTo>
                  <a:pt x="1264" y="506"/>
                </a:lnTo>
                <a:lnTo>
                  <a:pt x="1266" y="504"/>
                </a:lnTo>
                <a:lnTo>
                  <a:pt x="1266" y="504"/>
                </a:lnTo>
                <a:lnTo>
                  <a:pt x="1266" y="504"/>
                </a:lnTo>
                <a:lnTo>
                  <a:pt x="1268" y="504"/>
                </a:lnTo>
                <a:lnTo>
                  <a:pt x="1268" y="504"/>
                </a:lnTo>
                <a:lnTo>
                  <a:pt x="1268" y="504"/>
                </a:lnTo>
                <a:lnTo>
                  <a:pt x="1268" y="504"/>
                </a:lnTo>
                <a:lnTo>
                  <a:pt x="1268" y="504"/>
                </a:lnTo>
                <a:lnTo>
                  <a:pt x="1268" y="504"/>
                </a:lnTo>
                <a:lnTo>
                  <a:pt x="1268" y="502"/>
                </a:lnTo>
                <a:lnTo>
                  <a:pt x="1268" y="502"/>
                </a:lnTo>
                <a:lnTo>
                  <a:pt x="1266" y="502"/>
                </a:lnTo>
                <a:lnTo>
                  <a:pt x="1266" y="502"/>
                </a:lnTo>
                <a:lnTo>
                  <a:pt x="1266" y="504"/>
                </a:lnTo>
                <a:lnTo>
                  <a:pt x="1266" y="504"/>
                </a:lnTo>
                <a:lnTo>
                  <a:pt x="1266" y="502"/>
                </a:lnTo>
                <a:lnTo>
                  <a:pt x="1266" y="502"/>
                </a:lnTo>
                <a:lnTo>
                  <a:pt x="1266" y="502"/>
                </a:lnTo>
                <a:lnTo>
                  <a:pt x="1268" y="500"/>
                </a:lnTo>
                <a:lnTo>
                  <a:pt x="1268" y="502"/>
                </a:lnTo>
                <a:lnTo>
                  <a:pt x="1268" y="502"/>
                </a:lnTo>
                <a:lnTo>
                  <a:pt x="1268" y="502"/>
                </a:lnTo>
                <a:lnTo>
                  <a:pt x="1268" y="502"/>
                </a:lnTo>
                <a:lnTo>
                  <a:pt x="1270" y="500"/>
                </a:lnTo>
                <a:lnTo>
                  <a:pt x="1270" y="498"/>
                </a:lnTo>
                <a:lnTo>
                  <a:pt x="1270" y="500"/>
                </a:lnTo>
                <a:lnTo>
                  <a:pt x="1268" y="500"/>
                </a:lnTo>
                <a:lnTo>
                  <a:pt x="1268" y="498"/>
                </a:lnTo>
                <a:lnTo>
                  <a:pt x="1270" y="496"/>
                </a:lnTo>
                <a:lnTo>
                  <a:pt x="1272" y="496"/>
                </a:lnTo>
                <a:lnTo>
                  <a:pt x="1274" y="494"/>
                </a:lnTo>
                <a:lnTo>
                  <a:pt x="1276" y="492"/>
                </a:lnTo>
                <a:lnTo>
                  <a:pt x="1276" y="492"/>
                </a:lnTo>
                <a:lnTo>
                  <a:pt x="1274" y="490"/>
                </a:lnTo>
                <a:lnTo>
                  <a:pt x="1272" y="492"/>
                </a:lnTo>
                <a:lnTo>
                  <a:pt x="1272" y="492"/>
                </a:lnTo>
                <a:lnTo>
                  <a:pt x="1272" y="494"/>
                </a:lnTo>
                <a:lnTo>
                  <a:pt x="1272" y="494"/>
                </a:lnTo>
                <a:lnTo>
                  <a:pt x="1270" y="494"/>
                </a:lnTo>
                <a:lnTo>
                  <a:pt x="1270" y="494"/>
                </a:lnTo>
                <a:lnTo>
                  <a:pt x="1270" y="494"/>
                </a:lnTo>
                <a:lnTo>
                  <a:pt x="1270" y="494"/>
                </a:lnTo>
                <a:lnTo>
                  <a:pt x="1270" y="494"/>
                </a:lnTo>
                <a:lnTo>
                  <a:pt x="1268" y="494"/>
                </a:lnTo>
                <a:lnTo>
                  <a:pt x="1268" y="494"/>
                </a:lnTo>
                <a:lnTo>
                  <a:pt x="1266" y="496"/>
                </a:lnTo>
                <a:lnTo>
                  <a:pt x="1266" y="496"/>
                </a:lnTo>
                <a:lnTo>
                  <a:pt x="1266" y="496"/>
                </a:lnTo>
                <a:lnTo>
                  <a:pt x="1266" y="498"/>
                </a:lnTo>
                <a:lnTo>
                  <a:pt x="1266" y="498"/>
                </a:lnTo>
                <a:lnTo>
                  <a:pt x="1266" y="498"/>
                </a:lnTo>
                <a:lnTo>
                  <a:pt x="1266" y="498"/>
                </a:lnTo>
                <a:lnTo>
                  <a:pt x="1266" y="498"/>
                </a:lnTo>
                <a:lnTo>
                  <a:pt x="1266" y="498"/>
                </a:lnTo>
                <a:lnTo>
                  <a:pt x="1266" y="498"/>
                </a:lnTo>
                <a:lnTo>
                  <a:pt x="1266" y="498"/>
                </a:lnTo>
                <a:lnTo>
                  <a:pt x="1266" y="498"/>
                </a:lnTo>
                <a:lnTo>
                  <a:pt x="1266" y="496"/>
                </a:lnTo>
                <a:lnTo>
                  <a:pt x="1264" y="496"/>
                </a:lnTo>
                <a:lnTo>
                  <a:pt x="1264" y="496"/>
                </a:lnTo>
                <a:lnTo>
                  <a:pt x="1264" y="496"/>
                </a:lnTo>
                <a:lnTo>
                  <a:pt x="1264" y="496"/>
                </a:lnTo>
                <a:lnTo>
                  <a:pt x="1266" y="498"/>
                </a:lnTo>
                <a:lnTo>
                  <a:pt x="1266" y="498"/>
                </a:lnTo>
                <a:lnTo>
                  <a:pt x="1266" y="498"/>
                </a:lnTo>
                <a:lnTo>
                  <a:pt x="1266" y="500"/>
                </a:lnTo>
                <a:lnTo>
                  <a:pt x="1266" y="500"/>
                </a:lnTo>
                <a:lnTo>
                  <a:pt x="1264" y="502"/>
                </a:lnTo>
                <a:lnTo>
                  <a:pt x="1264" y="504"/>
                </a:lnTo>
                <a:lnTo>
                  <a:pt x="1262" y="506"/>
                </a:lnTo>
                <a:lnTo>
                  <a:pt x="1262" y="508"/>
                </a:lnTo>
                <a:lnTo>
                  <a:pt x="1262" y="508"/>
                </a:lnTo>
                <a:lnTo>
                  <a:pt x="1262" y="510"/>
                </a:lnTo>
                <a:lnTo>
                  <a:pt x="1262" y="510"/>
                </a:lnTo>
                <a:lnTo>
                  <a:pt x="1262" y="510"/>
                </a:lnTo>
                <a:lnTo>
                  <a:pt x="1262" y="510"/>
                </a:lnTo>
                <a:lnTo>
                  <a:pt x="1262" y="512"/>
                </a:lnTo>
                <a:lnTo>
                  <a:pt x="1262" y="512"/>
                </a:lnTo>
                <a:lnTo>
                  <a:pt x="1262" y="512"/>
                </a:lnTo>
                <a:lnTo>
                  <a:pt x="1260" y="510"/>
                </a:lnTo>
                <a:lnTo>
                  <a:pt x="1260" y="510"/>
                </a:lnTo>
                <a:lnTo>
                  <a:pt x="1260" y="508"/>
                </a:lnTo>
                <a:lnTo>
                  <a:pt x="1260" y="508"/>
                </a:lnTo>
                <a:lnTo>
                  <a:pt x="1260" y="508"/>
                </a:lnTo>
                <a:lnTo>
                  <a:pt x="1260" y="506"/>
                </a:lnTo>
                <a:lnTo>
                  <a:pt x="1260" y="510"/>
                </a:lnTo>
                <a:lnTo>
                  <a:pt x="1260" y="510"/>
                </a:lnTo>
                <a:lnTo>
                  <a:pt x="1260" y="510"/>
                </a:lnTo>
                <a:lnTo>
                  <a:pt x="1262" y="512"/>
                </a:lnTo>
                <a:lnTo>
                  <a:pt x="1262" y="512"/>
                </a:lnTo>
                <a:lnTo>
                  <a:pt x="1262" y="512"/>
                </a:lnTo>
                <a:lnTo>
                  <a:pt x="1262" y="514"/>
                </a:lnTo>
                <a:lnTo>
                  <a:pt x="1262" y="514"/>
                </a:lnTo>
                <a:lnTo>
                  <a:pt x="1262" y="514"/>
                </a:lnTo>
                <a:lnTo>
                  <a:pt x="1262" y="514"/>
                </a:lnTo>
                <a:lnTo>
                  <a:pt x="1262" y="516"/>
                </a:lnTo>
                <a:lnTo>
                  <a:pt x="1262" y="516"/>
                </a:lnTo>
                <a:lnTo>
                  <a:pt x="1262" y="516"/>
                </a:lnTo>
                <a:lnTo>
                  <a:pt x="1260" y="514"/>
                </a:lnTo>
                <a:lnTo>
                  <a:pt x="1260" y="514"/>
                </a:lnTo>
                <a:lnTo>
                  <a:pt x="1260" y="514"/>
                </a:lnTo>
                <a:lnTo>
                  <a:pt x="1260" y="514"/>
                </a:lnTo>
                <a:lnTo>
                  <a:pt x="1258" y="514"/>
                </a:lnTo>
                <a:lnTo>
                  <a:pt x="1258" y="514"/>
                </a:lnTo>
                <a:lnTo>
                  <a:pt x="1258" y="514"/>
                </a:lnTo>
                <a:lnTo>
                  <a:pt x="1258" y="514"/>
                </a:lnTo>
                <a:lnTo>
                  <a:pt x="1258" y="514"/>
                </a:lnTo>
                <a:lnTo>
                  <a:pt x="1256" y="514"/>
                </a:lnTo>
                <a:lnTo>
                  <a:pt x="1256" y="512"/>
                </a:lnTo>
                <a:lnTo>
                  <a:pt x="1254" y="512"/>
                </a:lnTo>
                <a:lnTo>
                  <a:pt x="1254" y="510"/>
                </a:lnTo>
                <a:lnTo>
                  <a:pt x="1254" y="510"/>
                </a:lnTo>
                <a:lnTo>
                  <a:pt x="1252" y="512"/>
                </a:lnTo>
                <a:lnTo>
                  <a:pt x="1252" y="510"/>
                </a:lnTo>
                <a:lnTo>
                  <a:pt x="1252" y="510"/>
                </a:lnTo>
                <a:lnTo>
                  <a:pt x="1252" y="508"/>
                </a:lnTo>
                <a:lnTo>
                  <a:pt x="1252" y="508"/>
                </a:lnTo>
                <a:lnTo>
                  <a:pt x="1254" y="508"/>
                </a:lnTo>
                <a:lnTo>
                  <a:pt x="1254" y="506"/>
                </a:lnTo>
                <a:lnTo>
                  <a:pt x="1256" y="506"/>
                </a:lnTo>
                <a:lnTo>
                  <a:pt x="1256" y="506"/>
                </a:lnTo>
                <a:lnTo>
                  <a:pt x="1256" y="506"/>
                </a:lnTo>
                <a:lnTo>
                  <a:pt x="1256" y="504"/>
                </a:lnTo>
                <a:lnTo>
                  <a:pt x="1256" y="504"/>
                </a:lnTo>
                <a:lnTo>
                  <a:pt x="1256" y="504"/>
                </a:lnTo>
                <a:lnTo>
                  <a:pt x="1256" y="504"/>
                </a:lnTo>
                <a:lnTo>
                  <a:pt x="1256" y="502"/>
                </a:lnTo>
                <a:lnTo>
                  <a:pt x="1256" y="502"/>
                </a:lnTo>
                <a:lnTo>
                  <a:pt x="1256" y="504"/>
                </a:lnTo>
                <a:lnTo>
                  <a:pt x="1256" y="504"/>
                </a:lnTo>
                <a:lnTo>
                  <a:pt x="1256" y="506"/>
                </a:lnTo>
                <a:lnTo>
                  <a:pt x="1254" y="506"/>
                </a:lnTo>
                <a:lnTo>
                  <a:pt x="1254" y="506"/>
                </a:lnTo>
                <a:lnTo>
                  <a:pt x="1252" y="508"/>
                </a:lnTo>
                <a:lnTo>
                  <a:pt x="1250" y="510"/>
                </a:lnTo>
                <a:lnTo>
                  <a:pt x="1250" y="510"/>
                </a:lnTo>
                <a:lnTo>
                  <a:pt x="1250" y="512"/>
                </a:lnTo>
                <a:lnTo>
                  <a:pt x="1250" y="512"/>
                </a:lnTo>
                <a:lnTo>
                  <a:pt x="1252" y="512"/>
                </a:lnTo>
                <a:lnTo>
                  <a:pt x="1252" y="512"/>
                </a:lnTo>
                <a:lnTo>
                  <a:pt x="1254" y="512"/>
                </a:lnTo>
                <a:lnTo>
                  <a:pt x="1254" y="512"/>
                </a:lnTo>
                <a:lnTo>
                  <a:pt x="1254" y="514"/>
                </a:lnTo>
                <a:lnTo>
                  <a:pt x="1256" y="514"/>
                </a:lnTo>
                <a:lnTo>
                  <a:pt x="1256" y="514"/>
                </a:lnTo>
                <a:lnTo>
                  <a:pt x="1258" y="516"/>
                </a:lnTo>
                <a:lnTo>
                  <a:pt x="1258" y="516"/>
                </a:lnTo>
                <a:lnTo>
                  <a:pt x="1260" y="518"/>
                </a:lnTo>
                <a:lnTo>
                  <a:pt x="1260" y="518"/>
                </a:lnTo>
                <a:lnTo>
                  <a:pt x="1262" y="518"/>
                </a:lnTo>
                <a:lnTo>
                  <a:pt x="1262" y="518"/>
                </a:lnTo>
                <a:lnTo>
                  <a:pt x="1262" y="520"/>
                </a:lnTo>
                <a:lnTo>
                  <a:pt x="1262" y="520"/>
                </a:lnTo>
                <a:lnTo>
                  <a:pt x="1260" y="522"/>
                </a:lnTo>
                <a:lnTo>
                  <a:pt x="1260" y="524"/>
                </a:lnTo>
                <a:lnTo>
                  <a:pt x="1260" y="524"/>
                </a:lnTo>
                <a:lnTo>
                  <a:pt x="1260" y="524"/>
                </a:lnTo>
                <a:lnTo>
                  <a:pt x="1258" y="522"/>
                </a:lnTo>
                <a:lnTo>
                  <a:pt x="1256" y="520"/>
                </a:lnTo>
                <a:lnTo>
                  <a:pt x="1254" y="518"/>
                </a:lnTo>
                <a:lnTo>
                  <a:pt x="1254" y="518"/>
                </a:lnTo>
                <a:lnTo>
                  <a:pt x="1254" y="516"/>
                </a:lnTo>
                <a:lnTo>
                  <a:pt x="1254" y="516"/>
                </a:lnTo>
                <a:lnTo>
                  <a:pt x="1252" y="514"/>
                </a:lnTo>
                <a:lnTo>
                  <a:pt x="1252" y="514"/>
                </a:lnTo>
                <a:lnTo>
                  <a:pt x="1252" y="516"/>
                </a:lnTo>
                <a:lnTo>
                  <a:pt x="1252" y="516"/>
                </a:lnTo>
                <a:lnTo>
                  <a:pt x="1254" y="516"/>
                </a:lnTo>
                <a:lnTo>
                  <a:pt x="1254" y="516"/>
                </a:lnTo>
                <a:lnTo>
                  <a:pt x="1254" y="516"/>
                </a:lnTo>
                <a:lnTo>
                  <a:pt x="1254" y="518"/>
                </a:lnTo>
                <a:lnTo>
                  <a:pt x="1254" y="518"/>
                </a:lnTo>
                <a:lnTo>
                  <a:pt x="1256" y="520"/>
                </a:lnTo>
                <a:lnTo>
                  <a:pt x="1256" y="522"/>
                </a:lnTo>
                <a:lnTo>
                  <a:pt x="1256" y="522"/>
                </a:lnTo>
                <a:lnTo>
                  <a:pt x="1256" y="522"/>
                </a:lnTo>
                <a:lnTo>
                  <a:pt x="1256" y="522"/>
                </a:lnTo>
                <a:lnTo>
                  <a:pt x="1256" y="522"/>
                </a:lnTo>
                <a:lnTo>
                  <a:pt x="1256" y="524"/>
                </a:lnTo>
                <a:lnTo>
                  <a:pt x="1258" y="524"/>
                </a:lnTo>
                <a:lnTo>
                  <a:pt x="1258" y="524"/>
                </a:lnTo>
                <a:lnTo>
                  <a:pt x="1258" y="524"/>
                </a:lnTo>
                <a:lnTo>
                  <a:pt x="1260" y="524"/>
                </a:lnTo>
                <a:lnTo>
                  <a:pt x="1260" y="526"/>
                </a:lnTo>
                <a:lnTo>
                  <a:pt x="1260" y="528"/>
                </a:lnTo>
                <a:lnTo>
                  <a:pt x="1260" y="528"/>
                </a:lnTo>
                <a:lnTo>
                  <a:pt x="1260" y="528"/>
                </a:lnTo>
                <a:lnTo>
                  <a:pt x="1260" y="528"/>
                </a:lnTo>
                <a:lnTo>
                  <a:pt x="1258" y="528"/>
                </a:lnTo>
                <a:lnTo>
                  <a:pt x="1258" y="528"/>
                </a:lnTo>
                <a:lnTo>
                  <a:pt x="1258" y="530"/>
                </a:lnTo>
                <a:lnTo>
                  <a:pt x="1256" y="530"/>
                </a:lnTo>
                <a:lnTo>
                  <a:pt x="1256" y="530"/>
                </a:lnTo>
                <a:lnTo>
                  <a:pt x="1256" y="530"/>
                </a:lnTo>
                <a:lnTo>
                  <a:pt x="1256" y="528"/>
                </a:lnTo>
                <a:lnTo>
                  <a:pt x="1254" y="528"/>
                </a:lnTo>
                <a:lnTo>
                  <a:pt x="1254" y="528"/>
                </a:lnTo>
                <a:lnTo>
                  <a:pt x="1254" y="530"/>
                </a:lnTo>
                <a:lnTo>
                  <a:pt x="1254" y="530"/>
                </a:lnTo>
                <a:lnTo>
                  <a:pt x="1256" y="530"/>
                </a:lnTo>
                <a:lnTo>
                  <a:pt x="1256" y="530"/>
                </a:lnTo>
                <a:lnTo>
                  <a:pt x="1256" y="530"/>
                </a:lnTo>
                <a:lnTo>
                  <a:pt x="1258" y="530"/>
                </a:lnTo>
                <a:lnTo>
                  <a:pt x="1258" y="532"/>
                </a:lnTo>
                <a:lnTo>
                  <a:pt x="1258" y="532"/>
                </a:lnTo>
                <a:lnTo>
                  <a:pt x="1258" y="534"/>
                </a:lnTo>
                <a:lnTo>
                  <a:pt x="1256" y="534"/>
                </a:lnTo>
                <a:lnTo>
                  <a:pt x="1256" y="534"/>
                </a:lnTo>
                <a:lnTo>
                  <a:pt x="1254" y="532"/>
                </a:lnTo>
                <a:lnTo>
                  <a:pt x="1254" y="532"/>
                </a:lnTo>
                <a:lnTo>
                  <a:pt x="1254" y="532"/>
                </a:lnTo>
                <a:lnTo>
                  <a:pt x="1254" y="532"/>
                </a:lnTo>
                <a:lnTo>
                  <a:pt x="1254" y="530"/>
                </a:lnTo>
                <a:lnTo>
                  <a:pt x="1254" y="530"/>
                </a:lnTo>
                <a:lnTo>
                  <a:pt x="1254" y="530"/>
                </a:lnTo>
                <a:lnTo>
                  <a:pt x="1252" y="530"/>
                </a:lnTo>
                <a:lnTo>
                  <a:pt x="1250" y="530"/>
                </a:lnTo>
                <a:lnTo>
                  <a:pt x="1250" y="530"/>
                </a:lnTo>
                <a:lnTo>
                  <a:pt x="1250" y="530"/>
                </a:lnTo>
                <a:lnTo>
                  <a:pt x="1250" y="528"/>
                </a:lnTo>
                <a:lnTo>
                  <a:pt x="1246" y="528"/>
                </a:lnTo>
                <a:lnTo>
                  <a:pt x="1246" y="530"/>
                </a:lnTo>
                <a:lnTo>
                  <a:pt x="1248" y="530"/>
                </a:lnTo>
                <a:lnTo>
                  <a:pt x="1248" y="530"/>
                </a:lnTo>
                <a:lnTo>
                  <a:pt x="1250" y="530"/>
                </a:lnTo>
                <a:lnTo>
                  <a:pt x="1252" y="532"/>
                </a:lnTo>
                <a:lnTo>
                  <a:pt x="1252" y="534"/>
                </a:lnTo>
                <a:lnTo>
                  <a:pt x="1254" y="534"/>
                </a:lnTo>
                <a:lnTo>
                  <a:pt x="1254" y="534"/>
                </a:lnTo>
                <a:lnTo>
                  <a:pt x="1254" y="536"/>
                </a:lnTo>
                <a:lnTo>
                  <a:pt x="1256" y="536"/>
                </a:lnTo>
                <a:lnTo>
                  <a:pt x="1256" y="536"/>
                </a:lnTo>
                <a:lnTo>
                  <a:pt x="1256" y="536"/>
                </a:lnTo>
                <a:lnTo>
                  <a:pt x="1256" y="536"/>
                </a:lnTo>
                <a:lnTo>
                  <a:pt x="1258" y="534"/>
                </a:lnTo>
                <a:lnTo>
                  <a:pt x="1258" y="534"/>
                </a:lnTo>
                <a:lnTo>
                  <a:pt x="1258" y="536"/>
                </a:lnTo>
                <a:lnTo>
                  <a:pt x="1258" y="536"/>
                </a:lnTo>
                <a:lnTo>
                  <a:pt x="1260" y="536"/>
                </a:lnTo>
                <a:lnTo>
                  <a:pt x="1260" y="536"/>
                </a:lnTo>
                <a:lnTo>
                  <a:pt x="1262" y="536"/>
                </a:lnTo>
                <a:lnTo>
                  <a:pt x="1262" y="536"/>
                </a:lnTo>
                <a:lnTo>
                  <a:pt x="1262" y="540"/>
                </a:lnTo>
                <a:lnTo>
                  <a:pt x="1262" y="542"/>
                </a:lnTo>
                <a:lnTo>
                  <a:pt x="1262" y="542"/>
                </a:lnTo>
                <a:lnTo>
                  <a:pt x="1262" y="542"/>
                </a:lnTo>
                <a:lnTo>
                  <a:pt x="1262" y="544"/>
                </a:lnTo>
                <a:lnTo>
                  <a:pt x="1262" y="544"/>
                </a:lnTo>
                <a:lnTo>
                  <a:pt x="1262" y="546"/>
                </a:lnTo>
                <a:lnTo>
                  <a:pt x="1262" y="548"/>
                </a:lnTo>
                <a:lnTo>
                  <a:pt x="1262" y="550"/>
                </a:lnTo>
                <a:lnTo>
                  <a:pt x="1262" y="550"/>
                </a:lnTo>
                <a:lnTo>
                  <a:pt x="1262" y="550"/>
                </a:lnTo>
                <a:lnTo>
                  <a:pt x="1262" y="552"/>
                </a:lnTo>
                <a:lnTo>
                  <a:pt x="1262" y="554"/>
                </a:lnTo>
                <a:lnTo>
                  <a:pt x="1262" y="554"/>
                </a:lnTo>
                <a:lnTo>
                  <a:pt x="1262" y="554"/>
                </a:lnTo>
                <a:lnTo>
                  <a:pt x="1262" y="554"/>
                </a:lnTo>
                <a:lnTo>
                  <a:pt x="1262" y="552"/>
                </a:lnTo>
                <a:lnTo>
                  <a:pt x="1262" y="552"/>
                </a:lnTo>
                <a:lnTo>
                  <a:pt x="1262" y="552"/>
                </a:lnTo>
                <a:lnTo>
                  <a:pt x="1262" y="550"/>
                </a:lnTo>
                <a:lnTo>
                  <a:pt x="1262" y="550"/>
                </a:lnTo>
                <a:lnTo>
                  <a:pt x="1260" y="550"/>
                </a:lnTo>
                <a:lnTo>
                  <a:pt x="1262" y="548"/>
                </a:lnTo>
                <a:lnTo>
                  <a:pt x="1262" y="548"/>
                </a:lnTo>
                <a:lnTo>
                  <a:pt x="1262" y="548"/>
                </a:lnTo>
                <a:lnTo>
                  <a:pt x="1262" y="548"/>
                </a:lnTo>
                <a:lnTo>
                  <a:pt x="1262" y="546"/>
                </a:lnTo>
                <a:lnTo>
                  <a:pt x="1260" y="542"/>
                </a:lnTo>
                <a:lnTo>
                  <a:pt x="1262" y="542"/>
                </a:lnTo>
                <a:lnTo>
                  <a:pt x="1262" y="542"/>
                </a:lnTo>
                <a:lnTo>
                  <a:pt x="1262" y="542"/>
                </a:lnTo>
                <a:lnTo>
                  <a:pt x="1262" y="542"/>
                </a:lnTo>
                <a:lnTo>
                  <a:pt x="1262" y="540"/>
                </a:lnTo>
                <a:lnTo>
                  <a:pt x="1260" y="538"/>
                </a:lnTo>
                <a:lnTo>
                  <a:pt x="1260" y="540"/>
                </a:lnTo>
                <a:lnTo>
                  <a:pt x="1260" y="540"/>
                </a:lnTo>
                <a:lnTo>
                  <a:pt x="1260" y="542"/>
                </a:lnTo>
                <a:lnTo>
                  <a:pt x="1260" y="542"/>
                </a:lnTo>
                <a:lnTo>
                  <a:pt x="1260" y="542"/>
                </a:lnTo>
                <a:lnTo>
                  <a:pt x="1260" y="542"/>
                </a:lnTo>
                <a:lnTo>
                  <a:pt x="1260" y="542"/>
                </a:lnTo>
                <a:lnTo>
                  <a:pt x="1260" y="542"/>
                </a:lnTo>
                <a:lnTo>
                  <a:pt x="1260" y="542"/>
                </a:lnTo>
                <a:lnTo>
                  <a:pt x="1260" y="542"/>
                </a:lnTo>
                <a:lnTo>
                  <a:pt x="1260" y="542"/>
                </a:lnTo>
                <a:lnTo>
                  <a:pt x="1260" y="542"/>
                </a:lnTo>
                <a:lnTo>
                  <a:pt x="1260" y="542"/>
                </a:lnTo>
                <a:lnTo>
                  <a:pt x="1260" y="542"/>
                </a:lnTo>
                <a:lnTo>
                  <a:pt x="1258" y="542"/>
                </a:lnTo>
                <a:lnTo>
                  <a:pt x="1260" y="542"/>
                </a:lnTo>
                <a:lnTo>
                  <a:pt x="1258" y="542"/>
                </a:lnTo>
                <a:lnTo>
                  <a:pt x="1258" y="542"/>
                </a:lnTo>
                <a:lnTo>
                  <a:pt x="1260" y="544"/>
                </a:lnTo>
                <a:lnTo>
                  <a:pt x="1260" y="544"/>
                </a:lnTo>
                <a:lnTo>
                  <a:pt x="1260" y="544"/>
                </a:lnTo>
                <a:lnTo>
                  <a:pt x="1260" y="546"/>
                </a:lnTo>
                <a:lnTo>
                  <a:pt x="1260" y="548"/>
                </a:lnTo>
                <a:lnTo>
                  <a:pt x="1260" y="550"/>
                </a:lnTo>
                <a:lnTo>
                  <a:pt x="1260" y="548"/>
                </a:lnTo>
                <a:lnTo>
                  <a:pt x="1260" y="546"/>
                </a:lnTo>
                <a:lnTo>
                  <a:pt x="1258" y="546"/>
                </a:lnTo>
                <a:lnTo>
                  <a:pt x="1258" y="546"/>
                </a:lnTo>
                <a:lnTo>
                  <a:pt x="1258" y="548"/>
                </a:lnTo>
                <a:lnTo>
                  <a:pt x="1258" y="548"/>
                </a:lnTo>
                <a:lnTo>
                  <a:pt x="1258" y="548"/>
                </a:lnTo>
                <a:lnTo>
                  <a:pt x="1258" y="548"/>
                </a:lnTo>
                <a:lnTo>
                  <a:pt x="1258" y="548"/>
                </a:lnTo>
                <a:lnTo>
                  <a:pt x="1258" y="548"/>
                </a:lnTo>
                <a:lnTo>
                  <a:pt x="1256" y="546"/>
                </a:lnTo>
                <a:lnTo>
                  <a:pt x="1256" y="546"/>
                </a:lnTo>
                <a:lnTo>
                  <a:pt x="1256" y="546"/>
                </a:lnTo>
                <a:lnTo>
                  <a:pt x="1256" y="546"/>
                </a:lnTo>
                <a:lnTo>
                  <a:pt x="1256" y="546"/>
                </a:lnTo>
                <a:lnTo>
                  <a:pt x="1256" y="548"/>
                </a:lnTo>
                <a:lnTo>
                  <a:pt x="1256" y="548"/>
                </a:lnTo>
                <a:lnTo>
                  <a:pt x="1256" y="548"/>
                </a:lnTo>
                <a:lnTo>
                  <a:pt x="1254" y="550"/>
                </a:lnTo>
                <a:lnTo>
                  <a:pt x="1254" y="550"/>
                </a:lnTo>
                <a:lnTo>
                  <a:pt x="1252" y="548"/>
                </a:lnTo>
                <a:lnTo>
                  <a:pt x="1252" y="548"/>
                </a:lnTo>
                <a:lnTo>
                  <a:pt x="1252" y="548"/>
                </a:lnTo>
                <a:lnTo>
                  <a:pt x="1252" y="550"/>
                </a:lnTo>
                <a:lnTo>
                  <a:pt x="1250" y="550"/>
                </a:lnTo>
                <a:lnTo>
                  <a:pt x="1250" y="550"/>
                </a:lnTo>
                <a:lnTo>
                  <a:pt x="1248" y="550"/>
                </a:lnTo>
                <a:lnTo>
                  <a:pt x="1248" y="550"/>
                </a:lnTo>
                <a:lnTo>
                  <a:pt x="1248" y="548"/>
                </a:lnTo>
                <a:lnTo>
                  <a:pt x="1248" y="548"/>
                </a:lnTo>
                <a:lnTo>
                  <a:pt x="1248" y="548"/>
                </a:lnTo>
                <a:lnTo>
                  <a:pt x="1248" y="546"/>
                </a:lnTo>
                <a:lnTo>
                  <a:pt x="1248" y="546"/>
                </a:lnTo>
                <a:lnTo>
                  <a:pt x="1248" y="548"/>
                </a:lnTo>
                <a:lnTo>
                  <a:pt x="1248" y="548"/>
                </a:lnTo>
                <a:lnTo>
                  <a:pt x="1248" y="550"/>
                </a:lnTo>
                <a:lnTo>
                  <a:pt x="1248" y="550"/>
                </a:lnTo>
                <a:lnTo>
                  <a:pt x="1246" y="552"/>
                </a:lnTo>
                <a:lnTo>
                  <a:pt x="1248" y="552"/>
                </a:lnTo>
                <a:lnTo>
                  <a:pt x="1250" y="552"/>
                </a:lnTo>
                <a:lnTo>
                  <a:pt x="1250" y="552"/>
                </a:lnTo>
                <a:lnTo>
                  <a:pt x="1250" y="552"/>
                </a:lnTo>
                <a:lnTo>
                  <a:pt x="1252" y="552"/>
                </a:lnTo>
                <a:lnTo>
                  <a:pt x="1252" y="552"/>
                </a:lnTo>
                <a:lnTo>
                  <a:pt x="1252" y="552"/>
                </a:lnTo>
                <a:lnTo>
                  <a:pt x="1252" y="552"/>
                </a:lnTo>
                <a:lnTo>
                  <a:pt x="1252" y="552"/>
                </a:lnTo>
                <a:lnTo>
                  <a:pt x="1252" y="552"/>
                </a:lnTo>
                <a:lnTo>
                  <a:pt x="1254" y="550"/>
                </a:lnTo>
                <a:lnTo>
                  <a:pt x="1256" y="550"/>
                </a:lnTo>
                <a:lnTo>
                  <a:pt x="1256" y="552"/>
                </a:lnTo>
                <a:lnTo>
                  <a:pt x="1256" y="552"/>
                </a:lnTo>
                <a:lnTo>
                  <a:pt x="1256" y="552"/>
                </a:lnTo>
                <a:lnTo>
                  <a:pt x="1256" y="552"/>
                </a:lnTo>
                <a:lnTo>
                  <a:pt x="1256" y="554"/>
                </a:lnTo>
                <a:lnTo>
                  <a:pt x="1256" y="554"/>
                </a:lnTo>
                <a:lnTo>
                  <a:pt x="1256" y="554"/>
                </a:lnTo>
                <a:lnTo>
                  <a:pt x="1254" y="556"/>
                </a:lnTo>
                <a:lnTo>
                  <a:pt x="1254" y="556"/>
                </a:lnTo>
                <a:lnTo>
                  <a:pt x="1254" y="556"/>
                </a:lnTo>
                <a:lnTo>
                  <a:pt x="1254" y="556"/>
                </a:lnTo>
                <a:lnTo>
                  <a:pt x="1256" y="556"/>
                </a:lnTo>
                <a:lnTo>
                  <a:pt x="1256" y="556"/>
                </a:lnTo>
                <a:lnTo>
                  <a:pt x="1256" y="554"/>
                </a:lnTo>
                <a:lnTo>
                  <a:pt x="1256" y="554"/>
                </a:lnTo>
                <a:lnTo>
                  <a:pt x="1256" y="552"/>
                </a:lnTo>
                <a:lnTo>
                  <a:pt x="1256" y="552"/>
                </a:lnTo>
                <a:lnTo>
                  <a:pt x="1258" y="552"/>
                </a:lnTo>
                <a:lnTo>
                  <a:pt x="1258" y="552"/>
                </a:lnTo>
                <a:lnTo>
                  <a:pt x="1260" y="552"/>
                </a:lnTo>
                <a:lnTo>
                  <a:pt x="1260" y="552"/>
                </a:lnTo>
                <a:lnTo>
                  <a:pt x="1260" y="552"/>
                </a:lnTo>
                <a:lnTo>
                  <a:pt x="1260" y="554"/>
                </a:lnTo>
                <a:lnTo>
                  <a:pt x="1260" y="556"/>
                </a:lnTo>
                <a:lnTo>
                  <a:pt x="1258" y="558"/>
                </a:lnTo>
                <a:lnTo>
                  <a:pt x="1258" y="558"/>
                </a:lnTo>
                <a:lnTo>
                  <a:pt x="1258" y="558"/>
                </a:lnTo>
                <a:lnTo>
                  <a:pt x="1258" y="558"/>
                </a:lnTo>
                <a:lnTo>
                  <a:pt x="1258" y="558"/>
                </a:lnTo>
                <a:lnTo>
                  <a:pt x="1256" y="558"/>
                </a:lnTo>
                <a:lnTo>
                  <a:pt x="1256" y="558"/>
                </a:lnTo>
                <a:lnTo>
                  <a:pt x="1254" y="560"/>
                </a:lnTo>
                <a:lnTo>
                  <a:pt x="1254" y="560"/>
                </a:lnTo>
                <a:lnTo>
                  <a:pt x="1252" y="562"/>
                </a:lnTo>
                <a:lnTo>
                  <a:pt x="1252" y="562"/>
                </a:lnTo>
                <a:lnTo>
                  <a:pt x="1248" y="562"/>
                </a:lnTo>
                <a:lnTo>
                  <a:pt x="1248" y="560"/>
                </a:lnTo>
                <a:lnTo>
                  <a:pt x="1248" y="560"/>
                </a:lnTo>
                <a:lnTo>
                  <a:pt x="1246" y="560"/>
                </a:lnTo>
                <a:lnTo>
                  <a:pt x="1248" y="558"/>
                </a:lnTo>
                <a:lnTo>
                  <a:pt x="1248" y="558"/>
                </a:lnTo>
                <a:lnTo>
                  <a:pt x="1246" y="558"/>
                </a:lnTo>
                <a:lnTo>
                  <a:pt x="1246" y="558"/>
                </a:lnTo>
                <a:lnTo>
                  <a:pt x="1246" y="558"/>
                </a:lnTo>
                <a:lnTo>
                  <a:pt x="1246" y="560"/>
                </a:lnTo>
                <a:lnTo>
                  <a:pt x="1246" y="560"/>
                </a:lnTo>
                <a:lnTo>
                  <a:pt x="1246" y="560"/>
                </a:lnTo>
                <a:lnTo>
                  <a:pt x="1242" y="560"/>
                </a:lnTo>
                <a:lnTo>
                  <a:pt x="1242" y="560"/>
                </a:lnTo>
                <a:lnTo>
                  <a:pt x="1240" y="558"/>
                </a:lnTo>
                <a:lnTo>
                  <a:pt x="1240" y="560"/>
                </a:lnTo>
                <a:lnTo>
                  <a:pt x="1242" y="560"/>
                </a:lnTo>
                <a:lnTo>
                  <a:pt x="1246" y="562"/>
                </a:lnTo>
                <a:lnTo>
                  <a:pt x="1248" y="562"/>
                </a:lnTo>
                <a:lnTo>
                  <a:pt x="1246" y="564"/>
                </a:lnTo>
                <a:lnTo>
                  <a:pt x="1246" y="564"/>
                </a:lnTo>
                <a:lnTo>
                  <a:pt x="1244" y="564"/>
                </a:lnTo>
                <a:lnTo>
                  <a:pt x="1246" y="564"/>
                </a:lnTo>
                <a:lnTo>
                  <a:pt x="1246" y="566"/>
                </a:lnTo>
                <a:lnTo>
                  <a:pt x="1246" y="566"/>
                </a:lnTo>
                <a:lnTo>
                  <a:pt x="1244" y="566"/>
                </a:lnTo>
                <a:lnTo>
                  <a:pt x="1244" y="566"/>
                </a:lnTo>
                <a:lnTo>
                  <a:pt x="1242" y="568"/>
                </a:lnTo>
                <a:lnTo>
                  <a:pt x="1242" y="568"/>
                </a:lnTo>
                <a:lnTo>
                  <a:pt x="1242" y="568"/>
                </a:lnTo>
                <a:lnTo>
                  <a:pt x="1240" y="568"/>
                </a:lnTo>
                <a:lnTo>
                  <a:pt x="1240" y="568"/>
                </a:lnTo>
                <a:lnTo>
                  <a:pt x="1240" y="566"/>
                </a:lnTo>
                <a:lnTo>
                  <a:pt x="1238" y="564"/>
                </a:lnTo>
                <a:lnTo>
                  <a:pt x="1240" y="568"/>
                </a:lnTo>
                <a:lnTo>
                  <a:pt x="1240" y="568"/>
                </a:lnTo>
                <a:lnTo>
                  <a:pt x="1240" y="568"/>
                </a:lnTo>
                <a:lnTo>
                  <a:pt x="1240" y="568"/>
                </a:lnTo>
                <a:lnTo>
                  <a:pt x="1242" y="568"/>
                </a:lnTo>
                <a:lnTo>
                  <a:pt x="1242" y="568"/>
                </a:lnTo>
                <a:lnTo>
                  <a:pt x="1242" y="568"/>
                </a:lnTo>
                <a:lnTo>
                  <a:pt x="1242" y="568"/>
                </a:lnTo>
                <a:lnTo>
                  <a:pt x="1242" y="568"/>
                </a:lnTo>
                <a:lnTo>
                  <a:pt x="1244" y="568"/>
                </a:lnTo>
                <a:lnTo>
                  <a:pt x="1246" y="568"/>
                </a:lnTo>
                <a:lnTo>
                  <a:pt x="1246" y="568"/>
                </a:lnTo>
                <a:lnTo>
                  <a:pt x="1246" y="566"/>
                </a:lnTo>
                <a:lnTo>
                  <a:pt x="1246" y="566"/>
                </a:lnTo>
                <a:lnTo>
                  <a:pt x="1246" y="568"/>
                </a:lnTo>
                <a:lnTo>
                  <a:pt x="1246" y="568"/>
                </a:lnTo>
                <a:lnTo>
                  <a:pt x="1246" y="568"/>
                </a:lnTo>
                <a:lnTo>
                  <a:pt x="1246" y="568"/>
                </a:lnTo>
                <a:lnTo>
                  <a:pt x="1248" y="568"/>
                </a:lnTo>
                <a:lnTo>
                  <a:pt x="1248" y="568"/>
                </a:lnTo>
                <a:lnTo>
                  <a:pt x="1248" y="566"/>
                </a:lnTo>
                <a:lnTo>
                  <a:pt x="1248" y="568"/>
                </a:lnTo>
                <a:lnTo>
                  <a:pt x="1248" y="568"/>
                </a:lnTo>
                <a:lnTo>
                  <a:pt x="1248" y="568"/>
                </a:lnTo>
                <a:lnTo>
                  <a:pt x="1248" y="570"/>
                </a:lnTo>
                <a:lnTo>
                  <a:pt x="1246" y="570"/>
                </a:lnTo>
                <a:lnTo>
                  <a:pt x="1246" y="570"/>
                </a:lnTo>
                <a:lnTo>
                  <a:pt x="1244" y="572"/>
                </a:lnTo>
                <a:lnTo>
                  <a:pt x="1244" y="572"/>
                </a:lnTo>
                <a:lnTo>
                  <a:pt x="1242" y="572"/>
                </a:lnTo>
                <a:lnTo>
                  <a:pt x="1242" y="572"/>
                </a:lnTo>
                <a:lnTo>
                  <a:pt x="1242" y="572"/>
                </a:lnTo>
                <a:lnTo>
                  <a:pt x="1242" y="570"/>
                </a:lnTo>
                <a:lnTo>
                  <a:pt x="1242" y="572"/>
                </a:lnTo>
                <a:lnTo>
                  <a:pt x="1236" y="572"/>
                </a:lnTo>
                <a:lnTo>
                  <a:pt x="1236" y="572"/>
                </a:lnTo>
                <a:lnTo>
                  <a:pt x="1234" y="574"/>
                </a:lnTo>
                <a:lnTo>
                  <a:pt x="1234" y="574"/>
                </a:lnTo>
                <a:lnTo>
                  <a:pt x="1232" y="574"/>
                </a:lnTo>
                <a:lnTo>
                  <a:pt x="1232" y="574"/>
                </a:lnTo>
                <a:lnTo>
                  <a:pt x="1232" y="574"/>
                </a:lnTo>
                <a:lnTo>
                  <a:pt x="1232" y="574"/>
                </a:lnTo>
                <a:lnTo>
                  <a:pt x="1232" y="572"/>
                </a:lnTo>
                <a:lnTo>
                  <a:pt x="1232" y="572"/>
                </a:lnTo>
                <a:lnTo>
                  <a:pt x="1232" y="572"/>
                </a:lnTo>
                <a:lnTo>
                  <a:pt x="1232" y="572"/>
                </a:lnTo>
                <a:lnTo>
                  <a:pt x="1232" y="574"/>
                </a:lnTo>
                <a:lnTo>
                  <a:pt x="1232" y="574"/>
                </a:lnTo>
                <a:lnTo>
                  <a:pt x="1232" y="576"/>
                </a:lnTo>
                <a:lnTo>
                  <a:pt x="1230" y="576"/>
                </a:lnTo>
                <a:lnTo>
                  <a:pt x="1230" y="576"/>
                </a:lnTo>
                <a:lnTo>
                  <a:pt x="1228" y="576"/>
                </a:lnTo>
                <a:lnTo>
                  <a:pt x="1228" y="578"/>
                </a:lnTo>
                <a:lnTo>
                  <a:pt x="1228" y="578"/>
                </a:lnTo>
                <a:lnTo>
                  <a:pt x="1226" y="578"/>
                </a:lnTo>
                <a:lnTo>
                  <a:pt x="1226" y="578"/>
                </a:lnTo>
                <a:lnTo>
                  <a:pt x="1226" y="578"/>
                </a:lnTo>
                <a:lnTo>
                  <a:pt x="1226" y="580"/>
                </a:lnTo>
                <a:lnTo>
                  <a:pt x="1224" y="580"/>
                </a:lnTo>
                <a:lnTo>
                  <a:pt x="1224" y="582"/>
                </a:lnTo>
                <a:lnTo>
                  <a:pt x="1222" y="582"/>
                </a:lnTo>
                <a:lnTo>
                  <a:pt x="1222" y="582"/>
                </a:lnTo>
                <a:lnTo>
                  <a:pt x="1222" y="584"/>
                </a:lnTo>
                <a:lnTo>
                  <a:pt x="1222" y="584"/>
                </a:lnTo>
                <a:lnTo>
                  <a:pt x="1222" y="586"/>
                </a:lnTo>
                <a:lnTo>
                  <a:pt x="1222" y="584"/>
                </a:lnTo>
                <a:lnTo>
                  <a:pt x="1222" y="584"/>
                </a:lnTo>
                <a:lnTo>
                  <a:pt x="1222" y="582"/>
                </a:lnTo>
                <a:lnTo>
                  <a:pt x="1222" y="582"/>
                </a:lnTo>
                <a:lnTo>
                  <a:pt x="1222" y="582"/>
                </a:lnTo>
                <a:lnTo>
                  <a:pt x="1222" y="582"/>
                </a:lnTo>
                <a:lnTo>
                  <a:pt x="1222" y="582"/>
                </a:lnTo>
                <a:lnTo>
                  <a:pt x="1222" y="584"/>
                </a:lnTo>
                <a:lnTo>
                  <a:pt x="1222" y="584"/>
                </a:lnTo>
                <a:lnTo>
                  <a:pt x="1220" y="584"/>
                </a:lnTo>
                <a:lnTo>
                  <a:pt x="1220" y="586"/>
                </a:lnTo>
                <a:lnTo>
                  <a:pt x="1220" y="586"/>
                </a:lnTo>
                <a:lnTo>
                  <a:pt x="1218" y="586"/>
                </a:lnTo>
                <a:lnTo>
                  <a:pt x="1218" y="586"/>
                </a:lnTo>
                <a:lnTo>
                  <a:pt x="1216" y="586"/>
                </a:lnTo>
                <a:lnTo>
                  <a:pt x="1214" y="586"/>
                </a:lnTo>
                <a:lnTo>
                  <a:pt x="1212" y="586"/>
                </a:lnTo>
                <a:lnTo>
                  <a:pt x="1212" y="586"/>
                </a:lnTo>
                <a:lnTo>
                  <a:pt x="1212" y="586"/>
                </a:lnTo>
                <a:lnTo>
                  <a:pt x="1212" y="586"/>
                </a:lnTo>
                <a:lnTo>
                  <a:pt x="1208" y="588"/>
                </a:lnTo>
                <a:lnTo>
                  <a:pt x="1208" y="588"/>
                </a:lnTo>
                <a:lnTo>
                  <a:pt x="1206" y="590"/>
                </a:lnTo>
                <a:lnTo>
                  <a:pt x="1206" y="590"/>
                </a:lnTo>
                <a:lnTo>
                  <a:pt x="1206" y="590"/>
                </a:lnTo>
                <a:lnTo>
                  <a:pt x="1206" y="590"/>
                </a:lnTo>
                <a:lnTo>
                  <a:pt x="1202" y="594"/>
                </a:lnTo>
                <a:lnTo>
                  <a:pt x="1202" y="594"/>
                </a:lnTo>
                <a:lnTo>
                  <a:pt x="1202" y="596"/>
                </a:lnTo>
                <a:lnTo>
                  <a:pt x="1200" y="596"/>
                </a:lnTo>
                <a:lnTo>
                  <a:pt x="1200" y="596"/>
                </a:lnTo>
                <a:lnTo>
                  <a:pt x="1200" y="594"/>
                </a:lnTo>
                <a:lnTo>
                  <a:pt x="1200" y="594"/>
                </a:lnTo>
                <a:lnTo>
                  <a:pt x="1202" y="594"/>
                </a:lnTo>
                <a:lnTo>
                  <a:pt x="1202" y="594"/>
                </a:lnTo>
                <a:lnTo>
                  <a:pt x="1200" y="594"/>
                </a:lnTo>
                <a:lnTo>
                  <a:pt x="1200" y="596"/>
                </a:lnTo>
                <a:lnTo>
                  <a:pt x="1200" y="596"/>
                </a:lnTo>
                <a:lnTo>
                  <a:pt x="1200" y="596"/>
                </a:lnTo>
                <a:lnTo>
                  <a:pt x="1200" y="596"/>
                </a:lnTo>
                <a:lnTo>
                  <a:pt x="1200" y="596"/>
                </a:lnTo>
                <a:lnTo>
                  <a:pt x="1200" y="596"/>
                </a:lnTo>
                <a:lnTo>
                  <a:pt x="1200" y="598"/>
                </a:lnTo>
                <a:lnTo>
                  <a:pt x="1200" y="598"/>
                </a:lnTo>
                <a:lnTo>
                  <a:pt x="1200" y="598"/>
                </a:lnTo>
                <a:lnTo>
                  <a:pt x="1198" y="598"/>
                </a:lnTo>
                <a:lnTo>
                  <a:pt x="1198" y="600"/>
                </a:lnTo>
                <a:lnTo>
                  <a:pt x="1198" y="600"/>
                </a:lnTo>
                <a:lnTo>
                  <a:pt x="1198" y="600"/>
                </a:lnTo>
                <a:lnTo>
                  <a:pt x="1196" y="600"/>
                </a:lnTo>
                <a:lnTo>
                  <a:pt x="1196" y="600"/>
                </a:lnTo>
                <a:lnTo>
                  <a:pt x="1196" y="600"/>
                </a:lnTo>
                <a:lnTo>
                  <a:pt x="1194" y="600"/>
                </a:lnTo>
                <a:lnTo>
                  <a:pt x="1194" y="600"/>
                </a:lnTo>
                <a:lnTo>
                  <a:pt x="1194" y="602"/>
                </a:lnTo>
                <a:lnTo>
                  <a:pt x="1194" y="602"/>
                </a:lnTo>
                <a:lnTo>
                  <a:pt x="1192" y="604"/>
                </a:lnTo>
                <a:lnTo>
                  <a:pt x="1190" y="604"/>
                </a:lnTo>
                <a:lnTo>
                  <a:pt x="1190" y="604"/>
                </a:lnTo>
                <a:lnTo>
                  <a:pt x="1190" y="604"/>
                </a:lnTo>
                <a:lnTo>
                  <a:pt x="1190" y="604"/>
                </a:lnTo>
                <a:lnTo>
                  <a:pt x="1190" y="604"/>
                </a:lnTo>
                <a:lnTo>
                  <a:pt x="1190" y="604"/>
                </a:lnTo>
                <a:lnTo>
                  <a:pt x="1190" y="604"/>
                </a:lnTo>
                <a:lnTo>
                  <a:pt x="1188" y="604"/>
                </a:lnTo>
                <a:lnTo>
                  <a:pt x="1188" y="604"/>
                </a:lnTo>
                <a:lnTo>
                  <a:pt x="1188" y="604"/>
                </a:lnTo>
                <a:lnTo>
                  <a:pt x="1188" y="604"/>
                </a:lnTo>
                <a:lnTo>
                  <a:pt x="1190" y="606"/>
                </a:lnTo>
                <a:lnTo>
                  <a:pt x="1188" y="606"/>
                </a:lnTo>
                <a:lnTo>
                  <a:pt x="1188" y="606"/>
                </a:lnTo>
                <a:lnTo>
                  <a:pt x="1188" y="606"/>
                </a:lnTo>
                <a:lnTo>
                  <a:pt x="1188" y="606"/>
                </a:lnTo>
                <a:lnTo>
                  <a:pt x="1186" y="608"/>
                </a:lnTo>
                <a:lnTo>
                  <a:pt x="1184" y="608"/>
                </a:lnTo>
                <a:lnTo>
                  <a:pt x="1182" y="610"/>
                </a:lnTo>
                <a:lnTo>
                  <a:pt x="1180" y="610"/>
                </a:lnTo>
                <a:lnTo>
                  <a:pt x="1180" y="608"/>
                </a:lnTo>
                <a:lnTo>
                  <a:pt x="1178" y="608"/>
                </a:lnTo>
                <a:lnTo>
                  <a:pt x="1178" y="608"/>
                </a:lnTo>
                <a:lnTo>
                  <a:pt x="1178" y="608"/>
                </a:lnTo>
                <a:lnTo>
                  <a:pt x="1176" y="608"/>
                </a:lnTo>
                <a:lnTo>
                  <a:pt x="1178" y="610"/>
                </a:lnTo>
                <a:lnTo>
                  <a:pt x="1178" y="610"/>
                </a:lnTo>
                <a:lnTo>
                  <a:pt x="1180" y="610"/>
                </a:lnTo>
                <a:lnTo>
                  <a:pt x="1180" y="610"/>
                </a:lnTo>
                <a:lnTo>
                  <a:pt x="1180" y="612"/>
                </a:lnTo>
                <a:lnTo>
                  <a:pt x="1180" y="612"/>
                </a:lnTo>
                <a:lnTo>
                  <a:pt x="1178" y="612"/>
                </a:lnTo>
                <a:lnTo>
                  <a:pt x="1178" y="612"/>
                </a:lnTo>
                <a:lnTo>
                  <a:pt x="1176" y="612"/>
                </a:lnTo>
                <a:lnTo>
                  <a:pt x="1176" y="612"/>
                </a:lnTo>
                <a:lnTo>
                  <a:pt x="1176" y="612"/>
                </a:lnTo>
                <a:lnTo>
                  <a:pt x="1176" y="610"/>
                </a:lnTo>
                <a:lnTo>
                  <a:pt x="1176" y="610"/>
                </a:lnTo>
                <a:lnTo>
                  <a:pt x="1176" y="610"/>
                </a:lnTo>
                <a:lnTo>
                  <a:pt x="1176" y="612"/>
                </a:lnTo>
                <a:lnTo>
                  <a:pt x="1176" y="612"/>
                </a:lnTo>
                <a:lnTo>
                  <a:pt x="1176" y="610"/>
                </a:lnTo>
                <a:lnTo>
                  <a:pt x="1176" y="610"/>
                </a:lnTo>
                <a:lnTo>
                  <a:pt x="1176" y="608"/>
                </a:lnTo>
                <a:lnTo>
                  <a:pt x="1174" y="608"/>
                </a:lnTo>
                <a:lnTo>
                  <a:pt x="1174" y="610"/>
                </a:lnTo>
                <a:lnTo>
                  <a:pt x="1174" y="610"/>
                </a:lnTo>
                <a:lnTo>
                  <a:pt x="1174" y="612"/>
                </a:lnTo>
                <a:lnTo>
                  <a:pt x="1174" y="612"/>
                </a:lnTo>
                <a:lnTo>
                  <a:pt x="1176" y="612"/>
                </a:lnTo>
                <a:lnTo>
                  <a:pt x="1176" y="612"/>
                </a:lnTo>
                <a:lnTo>
                  <a:pt x="1176" y="614"/>
                </a:lnTo>
                <a:lnTo>
                  <a:pt x="1174" y="614"/>
                </a:lnTo>
                <a:lnTo>
                  <a:pt x="1174" y="616"/>
                </a:lnTo>
                <a:lnTo>
                  <a:pt x="1174" y="614"/>
                </a:lnTo>
                <a:lnTo>
                  <a:pt x="1174" y="614"/>
                </a:lnTo>
                <a:lnTo>
                  <a:pt x="1172" y="616"/>
                </a:lnTo>
                <a:lnTo>
                  <a:pt x="1172" y="616"/>
                </a:lnTo>
                <a:lnTo>
                  <a:pt x="1172" y="616"/>
                </a:lnTo>
                <a:lnTo>
                  <a:pt x="1172" y="618"/>
                </a:lnTo>
                <a:lnTo>
                  <a:pt x="1172" y="618"/>
                </a:lnTo>
                <a:lnTo>
                  <a:pt x="1170" y="618"/>
                </a:lnTo>
                <a:lnTo>
                  <a:pt x="1170" y="620"/>
                </a:lnTo>
                <a:lnTo>
                  <a:pt x="1168" y="620"/>
                </a:lnTo>
                <a:lnTo>
                  <a:pt x="1168" y="622"/>
                </a:lnTo>
                <a:lnTo>
                  <a:pt x="1168" y="622"/>
                </a:lnTo>
                <a:lnTo>
                  <a:pt x="1166" y="624"/>
                </a:lnTo>
                <a:lnTo>
                  <a:pt x="1166" y="624"/>
                </a:lnTo>
                <a:lnTo>
                  <a:pt x="1166" y="624"/>
                </a:lnTo>
                <a:lnTo>
                  <a:pt x="1164" y="624"/>
                </a:lnTo>
                <a:lnTo>
                  <a:pt x="1164" y="624"/>
                </a:lnTo>
                <a:lnTo>
                  <a:pt x="1164" y="624"/>
                </a:lnTo>
                <a:lnTo>
                  <a:pt x="1164" y="626"/>
                </a:lnTo>
                <a:lnTo>
                  <a:pt x="1164" y="626"/>
                </a:lnTo>
                <a:lnTo>
                  <a:pt x="1166" y="626"/>
                </a:lnTo>
                <a:lnTo>
                  <a:pt x="1164" y="628"/>
                </a:lnTo>
                <a:lnTo>
                  <a:pt x="1164" y="628"/>
                </a:lnTo>
                <a:lnTo>
                  <a:pt x="1164" y="630"/>
                </a:lnTo>
                <a:lnTo>
                  <a:pt x="1164" y="630"/>
                </a:lnTo>
                <a:lnTo>
                  <a:pt x="1162" y="632"/>
                </a:lnTo>
                <a:lnTo>
                  <a:pt x="1162" y="630"/>
                </a:lnTo>
                <a:lnTo>
                  <a:pt x="1162" y="630"/>
                </a:lnTo>
                <a:lnTo>
                  <a:pt x="1162" y="630"/>
                </a:lnTo>
                <a:lnTo>
                  <a:pt x="1160" y="632"/>
                </a:lnTo>
                <a:lnTo>
                  <a:pt x="1160" y="632"/>
                </a:lnTo>
                <a:lnTo>
                  <a:pt x="1162" y="632"/>
                </a:lnTo>
                <a:lnTo>
                  <a:pt x="1160" y="634"/>
                </a:lnTo>
                <a:lnTo>
                  <a:pt x="1160" y="634"/>
                </a:lnTo>
                <a:lnTo>
                  <a:pt x="1160" y="636"/>
                </a:lnTo>
                <a:lnTo>
                  <a:pt x="1160" y="636"/>
                </a:lnTo>
                <a:lnTo>
                  <a:pt x="1158" y="636"/>
                </a:lnTo>
                <a:lnTo>
                  <a:pt x="1158" y="638"/>
                </a:lnTo>
                <a:lnTo>
                  <a:pt x="1158" y="638"/>
                </a:lnTo>
                <a:lnTo>
                  <a:pt x="1158" y="638"/>
                </a:lnTo>
                <a:lnTo>
                  <a:pt x="1158" y="638"/>
                </a:lnTo>
                <a:lnTo>
                  <a:pt x="1158" y="638"/>
                </a:lnTo>
                <a:lnTo>
                  <a:pt x="1158" y="638"/>
                </a:lnTo>
                <a:lnTo>
                  <a:pt x="1160" y="640"/>
                </a:lnTo>
                <a:lnTo>
                  <a:pt x="1158" y="640"/>
                </a:lnTo>
                <a:lnTo>
                  <a:pt x="1158" y="642"/>
                </a:lnTo>
                <a:lnTo>
                  <a:pt x="1158" y="642"/>
                </a:lnTo>
                <a:lnTo>
                  <a:pt x="1158" y="644"/>
                </a:lnTo>
                <a:lnTo>
                  <a:pt x="1158" y="644"/>
                </a:lnTo>
                <a:lnTo>
                  <a:pt x="1158" y="646"/>
                </a:lnTo>
                <a:lnTo>
                  <a:pt x="1158" y="646"/>
                </a:lnTo>
                <a:lnTo>
                  <a:pt x="1158" y="648"/>
                </a:lnTo>
                <a:lnTo>
                  <a:pt x="1158" y="650"/>
                </a:lnTo>
                <a:lnTo>
                  <a:pt x="1158" y="650"/>
                </a:lnTo>
                <a:lnTo>
                  <a:pt x="1158" y="652"/>
                </a:lnTo>
                <a:lnTo>
                  <a:pt x="1158" y="654"/>
                </a:lnTo>
                <a:lnTo>
                  <a:pt x="1158" y="654"/>
                </a:lnTo>
                <a:lnTo>
                  <a:pt x="1158" y="656"/>
                </a:lnTo>
                <a:lnTo>
                  <a:pt x="1160" y="658"/>
                </a:lnTo>
                <a:lnTo>
                  <a:pt x="1160" y="664"/>
                </a:lnTo>
                <a:lnTo>
                  <a:pt x="1160" y="664"/>
                </a:lnTo>
                <a:lnTo>
                  <a:pt x="1162" y="668"/>
                </a:lnTo>
                <a:lnTo>
                  <a:pt x="1162" y="672"/>
                </a:lnTo>
                <a:lnTo>
                  <a:pt x="1162" y="672"/>
                </a:lnTo>
                <a:lnTo>
                  <a:pt x="1164" y="672"/>
                </a:lnTo>
                <a:lnTo>
                  <a:pt x="1164" y="674"/>
                </a:lnTo>
                <a:lnTo>
                  <a:pt x="1164" y="674"/>
                </a:lnTo>
                <a:lnTo>
                  <a:pt x="1164" y="674"/>
                </a:lnTo>
                <a:lnTo>
                  <a:pt x="1164" y="676"/>
                </a:lnTo>
                <a:lnTo>
                  <a:pt x="1164" y="676"/>
                </a:lnTo>
                <a:lnTo>
                  <a:pt x="1164" y="678"/>
                </a:lnTo>
                <a:lnTo>
                  <a:pt x="1162" y="678"/>
                </a:lnTo>
                <a:lnTo>
                  <a:pt x="1162" y="680"/>
                </a:lnTo>
                <a:lnTo>
                  <a:pt x="1162" y="680"/>
                </a:lnTo>
                <a:lnTo>
                  <a:pt x="1162" y="680"/>
                </a:lnTo>
                <a:lnTo>
                  <a:pt x="1162" y="680"/>
                </a:lnTo>
                <a:lnTo>
                  <a:pt x="1162" y="680"/>
                </a:lnTo>
                <a:lnTo>
                  <a:pt x="1162" y="682"/>
                </a:lnTo>
                <a:lnTo>
                  <a:pt x="1162" y="682"/>
                </a:lnTo>
                <a:lnTo>
                  <a:pt x="1162" y="682"/>
                </a:lnTo>
                <a:lnTo>
                  <a:pt x="1162" y="684"/>
                </a:lnTo>
                <a:lnTo>
                  <a:pt x="1164" y="684"/>
                </a:lnTo>
                <a:lnTo>
                  <a:pt x="1164" y="684"/>
                </a:lnTo>
                <a:lnTo>
                  <a:pt x="1164" y="686"/>
                </a:lnTo>
                <a:lnTo>
                  <a:pt x="1164" y="686"/>
                </a:lnTo>
                <a:lnTo>
                  <a:pt x="1164" y="686"/>
                </a:lnTo>
                <a:lnTo>
                  <a:pt x="1162" y="684"/>
                </a:lnTo>
                <a:lnTo>
                  <a:pt x="1162" y="682"/>
                </a:lnTo>
                <a:lnTo>
                  <a:pt x="1162" y="682"/>
                </a:lnTo>
                <a:lnTo>
                  <a:pt x="1162" y="682"/>
                </a:lnTo>
                <a:lnTo>
                  <a:pt x="1162" y="682"/>
                </a:lnTo>
                <a:lnTo>
                  <a:pt x="1162" y="680"/>
                </a:lnTo>
                <a:lnTo>
                  <a:pt x="1162" y="678"/>
                </a:lnTo>
                <a:lnTo>
                  <a:pt x="1162" y="678"/>
                </a:lnTo>
                <a:lnTo>
                  <a:pt x="1164" y="676"/>
                </a:lnTo>
                <a:lnTo>
                  <a:pt x="1164" y="676"/>
                </a:lnTo>
                <a:lnTo>
                  <a:pt x="1164" y="676"/>
                </a:lnTo>
                <a:lnTo>
                  <a:pt x="1164" y="674"/>
                </a:lnTo>
                <a:lnTo>
                  <a:pt x="1164" y="674"/>
                </a:lnTo>
                <a:lnTo>
                  <a:pt x="1162" y="674"/>
                </a:lnTo>
                <a:lnTo>
                  <a:pt x="1162" y="674"/>
                </a:lnTo>
                <a:lnTo>
                  <a:pt x="1162" y="674"/>
                </a:lnTo>
                <a:lnTo>
                  <a:pt x="1162" y="674"/>
                </a:lnTo>
                <a:lnTo>
                  <a:pt x="1162" y="672"/>
                </a:lnTo>
                <a:lnTo>
                  <a:pt x="1162" y="672"/>
                </a:lnTo>
                <a:lnTo>
                  <a:pt x="1162" y="672"/>
                </a:lnTo>
                <a:lnTo>
                  <a:pt x="1162" y="670"/>
                </a:lnTo>
                <a:lnTo>
                  <a:pt x="1160" y="670"/>
                </a:lnTo>
                <a:lnTo>
                  <a:pt x="1160" y="672"/>
                </a:lnTo>
                <a:lnTo>
                  <a:pt x="1160" y="676"/>
                </a:lnTo>
                <a:lnTo>
                  <a:pt x="1162" y="678"/>
                </a:lnTo>
                <a:lnTo>
                  <a:pt x="1162" y="684"/>
                </a:lnTo>
                <a:lnTo>
                  <a:pt x="1162" y="686"/>
                </a:lnTo>
                <a:lnTo>
                  <a:pt x="1164" y="686"/>
                </a:lnTo>
                <a:lnTo>
                  <a:pt x="1164" y="688"/>
                </a:lnTo>
                <a:lnTo>
                  <a:pt x="1164" y="688"/>
                </a:lnTo>
                <a:lnTo>
                  <a:pt x="1164" y="688"/>
                </a:lnTo>
                <a:lnTo>
                  <a:pt x="1164" y="690"/>
                </a:lnTo>
                <a:lnTo>
                  <a:pt x="1164" y="690"/>
                </a:lnTo>
                <a:lnTo>
                  <a:pt x="1164" y="690"/>
                </a:lnTo>
                <a:lnTo>
                  <a:pt x="1164" y="692"/>
                </a:lnTo>
                <a:lnTo>
                  <a:pt x="1164" y="694"/>
                </a:lnTo>
                <a:lnTo>
                  <a:pt x="1164" y="698"/>
                </a:lnTo>
                <a:lnTo>
                  <a:pt x="1166" y="698"/>
                </a:lnTo>
                <a:lnTo>
                  <a:pt x="1166" y="700"/>
                </a:lnTo>
                <a:lnTo>
                  <a:pt x="1166" y="700"/>
                </a:lnTo>
                <a:lnTo>
                  <a:pt x="1166" y="702"/>
                </a:lnTo>
                <a:lnTo>
                  <a:pt x="1166" y="704"/>
                </a:lnTo>
                <a:lnTo>
                  <a:pt x="1166" y="706"/>
                </a:lnTo>
                <a:lnTo>
                  <a:pt x="1166" y="708"/>
                </a:lnTo>
                <a:lnTo>
                  <a:pt x="1166" y="708"/>
                </a:lnTo>
                <a:lnTo>
                  <a:pt x="1164" y="708"/>
                </a:lnTo>
                <a:lnTo>
                  <a:pt x="1164" y="710"/>
                </a:lnTo>
                <a:lnTo>
                  <a:pt x="1164" y="714"/>
                </a:lnTo>
                <a:lnTo>
                  <a:pt x="1162" y="718"/>
                </a:lnTo>
                <a:lnTo>
                  <a:pt x="1160" y="722"/>
                </a:lnTo>
                <a:lnTo>
                  <a:pt x="1160" y="722"/>
                </a:lnTo>
                <a:lnTo>
                  <a:pt x="1158" y="724"/>
                </a:lnTo>
                <a:lnTo>
                  <a:pt x="1158" y="724"/>
                </a:lnTo>
                <a:lnTo>
                  <a:pt x="1158" y="724"/>
                </a:lnTo>
                <a:lnTo>
                  <a:pt x="1158" y="726"/>
                </a:lnTo>
                <a:lnTo>
                  <a:pt x="1158" y="728"/>
                </a:lnTo>
                <a:lnTo>
                  <a:pt x="1156" y="730"/>
                </a:lnTo>
                <a:lnTo>
                  <a:pt x="1156" y="730"/>
                </a:lnTo>
                <a:lnTo>
                  <a:pt x="1156" y="730"/>
                </a:lnTo>
                <a:lnTo>
                  <a:pt x="1156" y="730"/>
                </a:lnTo>
                <a:lnTo>
                  <a:pt x="1156" y="730"/>
                </a:lnTo>
                <a:lnTo>
                  <a:pt x="1156" y="730"/>
                </a:lnTo>
                <a:lnTo>
                  <a:pt x="1154" y="730"/>
                </a:lnTo>
                <a:lnTo>
                  <a:pt x="1154" y="730"/>
                </a:lnTo>
                <a:lnTo>
                  <a:pt x="1154" y="730"/>
                </a:lnTo>
                <a:lnTo>
                  <a:pt x="1154" y="730"/>
                </a:lnTo>
                <a:lnTo>
                  <a:pt x="1152" y="730"/>
                </a:lnTo>
                <a:lnTo>
                  <a:pt x="1152" y="730"/>
                </a:lnTo>
                <a:lnTo>
                  <a:pt x="1150" y="730"/>
                </a:lnTo>
                <a:lnTo>
                  <a:pt x="1148" y="732"/>
                </a:lnTo>
                <a:lnTo>
                  <a:pt x="1146" y="732"/>
                </a:lnTo>
                <a:lnTo>
                  <a:pt x="1146" y="732"/>
                </a:lnTo>
                <a:lnTo>
                  <a:pt x="1146" y="730"/>
                </a:lnTo>
                <a:lnTo>
                  <a:pt x="1146" y="730"/>
                </a:lnTo>
                <a:lnTo>
                  <a:pt x="1146" y="728"/>
                </a:lnTo>
                <a:lnTo>
                  <a:pt x="1146" y="728"/>
                </a:lnTo>
                <a:lnTo>
                  <a:pt x="1146" y="728"/>
                </a:lnTo>
                <a:lnTo>
                  <a:pt x="1148" y="730"/>
                </a:lnTo>
                <a:lnTo>
                  <a:pt x="1148" y="730"/>
                </a:lnTo>
                <a:lnTo>
                  <a:pt x="1148" y="730"/>
                </a:lnTo>
                <a:lnTo>
                  <a:pt x="1150" y="730"/>
                </a:lnTo>
                <a:lnTo>
                  <a:pt x="1148" y="728"/>
                </a:lnTo>
                <a:lnTo>
                  <a:pt x="1148" y="728"/>
                </a:lnTo>
                <a:lnTo>
                  <a:pt x="1148" y="728"/>
                </a:lnTo>
                <a:lnTo>
                  <a:pt x="1146" y="728"/>
                </a:lnTo>
                <a:lnTo>
                  <a:pt x="1146" y="728"/>
                </a:lnTo>
                <a:lnTo>
                  <a:pt x="1146" y="726"/>
                </a:lnTo>
                <a:lnTo>
                  <a:pt x="1146" y="726"/>
                </a:lnTo>
                <a:lnTo>
                  <a:pt x="1144" y="720"/>
                </a:lnTo>
                <a:lnTo>
                  <a:pt x="1144" y="720"/>
                </a:lnTo>
                <a:lnTo>
                  <a:pt x="1144" y="720"/>
                </a:lnTo>
                <a:lnTo>
                  <a:pt x="1144" y="720"/>
                </a:lnTo>
                <a:lnTo>
                  <a:pt x="1142" y="718"/>
                </a:lnTo>
                <a:lnTo>
                  <a:pt x="1142" y="718"/>
                </a:lnTo>
                <a:lnTo>
                  <a:pt x="1140" y="718"/>
                </a:lnTo>
                <a:lnTo>
                  <a:pt x="1140" y="718"/>
                </a:lnTo>
                <a:lnTo>
                  <a:pt x="1140" y="716"/>
                </a:lnTo>
                <a:lnTo>
                  <a:pt x="1138" y="716"/>
                </a:lnTo>
                <a:lnTo>
                  <a:pt x="1138" y="714"/>
                </a:lnTo>
                <a:lnTo>
                  <a:pt x="1138" y="714"/>
                </a:lnTo>
                <a:lnTo>
                  <a:pt x="1140" y="712"/>
                </a:lnTo>
                <a:lnTo>
                  <a:pt x="1138" y="710"/>
                </a:lnTo>
                <a:lnTo>
                  <a:pt x="1138" y="708"/>
                </a:lnTo>
                <a:lnTo>
                  <a:pt x="1138" y="708"/>
                </a:lnTo>
                <a:lnTo>
                  <a:pt x="1138" y="708"/>
                </a:lnTo>
                <a:lnTo>
                  <a:pt x="1138" y="708"/>
                </a:lnTo>
                <a:lnTo>
                  <a:pt x="1140" y="706"/>
                </a:lnTo>
                <a:lnTo>
                  <a:pt x="1140" y="706"/>
                </a:lnTo>
                <a:lnTo>
                  <a:pt x="1138" y="706"/>
                </a:lnTo>
                <a:lnTo>
                  <a:pt x="1138" y="706"/>
                </a:lnTo>
                <a:lnTo>
                  <a:pt x="1138" y="708"/>
                </a:lnTo>
                <a:lnTo>
                  <a:pt x="1138" y="708"/>
                </a:lnTo>
                <a:lnTo>
                  <a:pt x="1136" y="708"/>
                </a:lnTo>
                <a:lnTo>
                  <a:pt x="1136" y="706"/>
                </a:lnTo>
                <a:lnTo>
                  <a:pt x="1136" y="706"/>
                </a:lnTo>
                <a:lnTo>
                  <a:pt x="1138" y="702"/>
                </a:lnTo>
                <a:lnTo>
                  <a:pt x="1138" y="700"/>
                </a:lnTo>
                <a:lnTo>
                  <a:pt x="1138" y="702"/>
                </a:lnTo>
                <a:lnTo>
                  <a:pt x="1136" y="702"/>
                </a:lnTo>
                <a:lnTo>
                  <a:pt x="1136" y="702"/>
                </a:lnTo>
                <a:lnTo>
                  <a:pt x="1136" y="704"/>
                </a:lnTo>
                <a:lnTo>
                  <a:pt x="1136" y="704"/>
                </a:lnTo>
                <a:lnTo>
                  <a:pt x="1134" y="704"/>
                </a:lnTo>
                <a:lnTo>
                  <a:pt x="1134" y="702"/>
                </a:lnTo>
                <a:lnTo>
                  <a:pt x="1134" y="702"/>
                </a:lnTo>
                <a:lnTo>
                  <a:pt x="1134" y="700"/>
                </a:lnTo>
                <a:lnTo>
                  <a:pt x="1132" y="700"/>
                </a:lnTo>
                <a:lnTo>
                  <a:pt x="1132" y="698"/>
                </a:lnTo>
                <a:lnTo>
                  <a:pt x="1132" y="696"/>
                </a:lnTo>
                <a:lnTo>
                  <a:pt x="1132" y="696"/>
                </a:lnTo>
                <a:lnTo>
                  <a:pt x="1132" y="694"/>
                </a:lnTo>
                <a:lnTo>
                  <a:pt x="1132" y="694"/>
                </a:lnTo>
                <a:lnTo>
                  <a:pt x="1130" y="692"/>
                </a:lnTo>
                <a:lnTo>
                  <a:pt x="1132" y="692"/>
                </a:lnTo>
                <a:lnTo>
                  <a:pt x="1132" y="692"/>
                </a:lnTo>
                <a:lnTo>
                  <a:pt x="1132" y="692"/>
                </a:lnTo>
                <a:lnTo>
                  <a:pt x="1132" y="692"/>
                </a:lnTo>
                <a:lnTo>
                  <a:pt x="1132" y="690"/>
                </a:lnTo>
                <a:lnTo>
                  <a:pt x="1134" y="690"/>
                </a:lnTo>
                <a:lnTo>
                  <a:pt x="1134" y="688"/>
                </a:lnTo>
                <a:lnTo>
                  <a:pt x="1134" y="688"/>
                </a:lnTo>
                <a:lnTo>
                  <a:pt x="1136" y="688"/>
                </a:lnTo>
                <a:lnTo>
                  <a:pt x="1136" y="686"/>
                </a:lnTo>
                <a:lnTo>
                  <a:pt x="1136" y="686"/>
                </a:lnTo>
                <a:lnTo>
                  <a:pt x="1136" y="686"/>
                </a:lnTo>
                <a:lnTo>
                  <a:pt x="1136" y="684"/>
                </a:lnTo>
                <a:lnTo>
                  <a:pt x="1132" y="684"/>
                </a:lnTo>
                <a:lnTo>
                  <a:pt x="1132" y="684"/>
                </a:lnTo>
                <a:lnTo>
                  <a:pt x="1132" y="686"/>
                </a:lnTo>
                <a:lnTo>
                  <a:pt x="1132" y="686"/>
                </a:lnTo>
                <a:lnTo>
                  <a:pt x="1132" y="686"/>
                </a:lnTo>
                <a:lnTo>
                  <a:pt x="1132" y="688"/>
                </a:lnTo>
                <a:lnTo>
                  <a:pt x="1132" y="688"/>
                </a:lnTo>
                <a:lnTo>
                  <a:pt x="1130" y="690"/>
                </a:lnTo>
                <a:lnTo>
                  <a:pt x="1130" y="690"/>
                </a:lnTo>
                <a:lnTo>
                  <a:pt x="1130" y="686"/>
                </a:lnTo>
                <a:lnTo>
                  <a:pt x="1130" y="686"/>
                </a:lnTo>
                <a:lnTo>
                  <a:pt x="1130" y="686"/>
                </a:lnTo>
                <a:lnTo>
                  <a:pt x="1130" y="686"/>
                </a:lnTo>
                <a:lnTo>
                  <a:pt x="1130" y="684"/>
                </a:lnTo>
                <a:lnTo>
                  <a:pt x="1130" y="686"/>
                </a:lnTo>
                <a:lnTo>
                  <a:pt x="1130" y="684"/>
                </a:lnTo>
                <a:lnTo>
                  <a:pt x="1130" y="684"/>
                </a:lnTo>
                <a:lnTo>
                  <a:pt x="1132" y="682"/>
                </a:lnTo>
                <a:lnTo>
                  <a:pt x="1132" y="680"/>
                </a:lnTo>
                <a:lnTo>
                  <a:pt x="1132" y="678"/>
                </a:lnTo>
                <a:lnTo>
                  <a:pt x="1134" y="676"/>
                </a:lnTo>
                <a:lnTo>
                  <a:pt x="1134" y="674"/>
                </a:lnTo>
                <a:lnTo>
                  <a:pt x="1136" y="672"/>
                </a:lnTo>
                <a:lnTo>
                  <a:pt x="1136" y="672"/>
                </a:lnTo>
                <a:lnTo>
                  <a:pt x="1136" y="670"/>
                </a:lnTo>
                <a:lnTo>
                  <a:pt x="1134" y="670"/>
                </a:lnTo>
                <a:lnTo>
                  <a:pt x="1136" y="670"/>
                </a:lnTo>
                <a:lnTo>
                  <a:pt x="1136" y="670"/>
                </a:lnTo>
                <a:lnTo>
                  <a:pt x="1136" y="670"/>
                </a:lnTo>
                <a:lnTo>
                  <a:pt x="1136" y="668"/>
                </a:lnTo>
                <a:lnTo>
                  <a:pt x="1134" y="666"/>
                </a:lnTo>
                <a:lnTo>
                  <a:pt x="1134" y="666"/>
                </a:lnTo>
                <a:lnTo>
                  <a:pt x="1134" y="664"/>
                </a:lnTo>
                <a:lnTo>
                  <a:pt x="1134" y="664"/>
                </a:lnTo>
                <a:lnTo>
                  <a:pt x="1132" y="664"/>
                </a:lnTo>
                <a:lnTo>
                  <a:pt x="1132" y="664"/>
                </a:lnTo>
                <a:lnTo>
                  <a:pt x="1132" y="664"/>
                </a:lnTo>
                <a:lnTo>
                  <a:pt x="1130" y="664"/>
                </a:lnTo>
                <a:lnTo>
                  <a:pt x="1130" y="662"/>
                </a:lnTo>
                <a:lnTo>
                  <a:pt x="1130" y="660"/>
                </a:lnTo>
                <a:lnTo>
                  <a:pt x="1128" y="658"/>
                </a:lnTo>
                <a:lnTo>
                  <a:pt x="1128" y="658"/>
                </a:lnTo>
                <a:lnTo>
                  <a:pt x="1128" y="658"/>
                </a:lnTo>
                <a:lnTo>
                  <a:pt x="1128" y="658"/>
                </a:lnTo>
                <a:lnTo>
                  <a:pt x="1128" y="656"/>
                </a:lnTo>
                <a:lnTo>
                  <a:pt x="1126" y="656"/>
                </a:lnTo>
                <a:lnTo>
                  <a:pt x="1126" y="656"/>
                </a:lnTo>
                <a:lnTo>
                  <a:pt x="1126" y="654"/>
                </a:lnTo>
                <a:lnTo>
                  <a:pt x="1126" y="654"/>
                </a:lnTo>
                <a:lnTo>
                  <a:pt x="1126" y="652"/>
                </a:lnTo>
                <a:lnTo>
                  <a:pt x="1124" y="652"/>
                </a:lnTo>
                <a:lnTo>
                  <a:pt x="1124" y="652"/>
                </a:lnTo>
                <a:lnTo>
                  <a:pt x="1124" y="650"/>
                </a:lnTo>
                <a:lnTo>
                  <a:pt x="1122" y="650"/>
                </a:lnTo>
                <a:lnTo>
                  <a:pt x="1122" y="650"/>
                </a:lnTo>
                <a:lnTo>
                  <a:pt x="1122" y="650"/>
                </a:lnTo>
                <a:lnTo>
                  <a:pt x="1120" y="648"/>
                </a:lnTo>
                <a:lnTo>
                  <a:pt x="1120" y="648"/>
                </a:lnTo>
                <a:lnTo>
                  <a:pt x="1118" y="648"/>
                </a:lnTo>
                <a:lnTo>
                  <a:pt x="1118" y="648"/>
                </a:lnTo>
                <a:lnTo>
                  <a:pt x="1116" y="650"/>
                </a:lnTo>
                <a:lnTo>
                  <a:pt x="1114" y="650"/>
                </a:lnTo>
                <a:lnTo>
                  <a:pt x="1114" y="652"/>
                </a:lnTo>
                <a:lnTo>
                  <a:pt x="1114" y="652"/>
                </a:lnTo>
                <a:lnTo>
                  <a:pt x="1114" y="652"/>
                </a:lnTo>
                <a:lnTo>
                  <a:pt x="1116" y="652"/>
                </a:lnTo>
                <a:lnTo>
                  <a:pt x="1116" y="652"/>
                </a:lnTo>
                <a:lnTo>
                  <a:pt x="1116" y="652"/>
                </a:lnTo>
                <a:lnTo>
                  <a:pt x="1114" y="652"/>
                </a:lnTo>
                <a:lnTo>
                  <a:pt x="1114" y="652"/>
                </a:lnTo>
                <a:lnTo>
                  <a:pt x="1114" y="652"/>
                </a:lnTo>
                <a:lnTo>
                  <a:pt x="1112" y="652"/>
                </a:lnTo>
                <a:lnTo>
                  <a:pt x="1112" y="652"/>
                </a:lnTo>
                <a:lnTo>
                  <a:pt x="1112" y="652"/>
                </a:lnTo>
                <a:lnTo>
                  <a:pt x="1110" y="654"/>
                </a:lnTo>
                <a:lnTo>
                  <a:pt x="1110" y="654"/>
                </a:lnTo>
                <a:lnTo>
                  <a:pt x="1110" y="654"/>
                </a:lnTo>
                <a:lnTo>
                  <a:pt x="1108" y="654"/>
                </a:lnTo>
                <a:lnTo>
                  <a:pt x="1108" y="654"/>
                </a:lnTo>
                <a:lnTo>
                  <a:pt x="1108" y="654"/>
                </a:lnTo>
                <a:lnTo>
                  <a:pt x="1108" y="654"/>
                </a:lnTo>
                <a:lnTo>
                  <a:pt x="1106" y="654"/>
                </a:lnTo>
                <a:lnTo>
                  <a:pt x="1106" y="654"/>
                </a:lnTo>
                <a:lnTo>
                  <a:pt x="1104" y="656"/>
                </a:lnTo>
                <a:lnTo>
                  <a:pt x="1102" y="656"/>
                </a:lnTo>
                <a:lnTo>
                  <a:pt x="1102" y="656"/>
                </a:lnTo>
                <a:lnTo>
                  <a:pt x="1100" y="656"/>
                </a:lnTo>
                <a:lnTo>
                  <a:pt x="1100" y="656"/>
                </a:lnTo>
                <a:lnTo>
                  <a:pt x="1100" y="656"/>
                </a:lnTo>
                <a:lnTo>
                  <a:pt x="1100" y="656"/>
                </a:lnTo>
                <a:lnTo>
                  <a:pt x="1100" y="654"/>
                </a:lnTo>
                <a:lnTo>
                  <a:pt x="1100" y="654"/>
                </a:lnTo>
                <a:lnTo>
                  <a:pt x="1100" y="654"/>
                </a:lnTo>
                <a:lnTo>
                  <a:pt x="1100" y="652"/>
                </a:lnTo>
                <a:lnTo>
                  <a:pt x="1100" y="654"/>
                </a:lnTo>
                <a:lnTo>
                  <a:pt x="1100" y="654"/>
                </a:lnTo>
                <a:lnTo>
                  <a:pt x="1100" y="654"/>
                </a:lnTo>
                <a:lnTo>
                  <a:pt x="1100" y="656"/>
                </a:lnTo>
                <a:lnTo>
                  <a:pt x="1100" y="656"/>
                </a:lnTo>
                <a:lnTo>
                  <a:pt x="1100" y="656"/>
                </a:lnTo>
                <a:lnTo>
                  <a:pt x="1102" y="654"/>
                </a:lnTo>
                <a:lnTo>
                  <a:pt x="1102" y="654"/>
                </a:lnTo>
                <a:lnTo>
                  <a:pt x="1100" y="652"/>
                </a:lnTo>
                <a:lnTo>
                  <a:pt x="1100" y="652"/>
                </a:lnTo>
                <a:lnTo>
                  <a:pt x="1098" y="650"/>
                </a:lnTo>
                <a:lnTo>
                  <a:pt x="1098" y="650"/>
                </a:lnTo>
                <a:lnTo>
                  <a:pt x="1098" y="648"/>
                </a:lnTo>
                <a:lnTo>
                  <a:pt x="1098" y="648"/>
                </a:lnTo>
                <a:lnTo>
                  <a:pt x="1098" y="650"/>
                </a:lnTo>
                <a:lnTo>
                  <a:pt x="1100" y="650"/>
                </a:lnTo>
                <a:lnTo>
                  <a:pt x="1100" y="650"/>
                </a:lnTo>
                <a:lnTo>
                  <a:pt x="1100" y="650"/>
                </a:lnTo>
                <a:lnTo>
                  <a:pt x="1102" y="650"/>
                </a:lnTo>
                <a:lnTo>
                  <a:pt x="1100" y="650"/>
                </a:lnTo>
                <a:lnTo>
                  <a:pt x="1100" y="650"/>
                </a:lnTo>
                <a:lnTo>
                  <a:pt x="1098" y="648"/>
                </a:lnTo>
                <a:lnTo>
                  <a:pt x="1098" y="648"/>
                </a:lnTo>
                <a:lnTo>
                  <a:pt x="1098" y="646"/>
                </a:lnTo>
                <a:lnTo>
                  <a:pt x="1098" y="646"/>
                </a:lnTo>
                <a:lnTo>
                  <a:pt x="1096" y="646"/>
                </a:lnTo>
                <a:lnTo>
                  <a:pt x="1096" y="646"/>
                </a:lnTo>
                <a:lnTo>
                  <a:pt x="1096" y="646"/>
                </a:lnTo>
                <a:lnTo>
                  <a:pt x="1096" y="646"/>
                </a:lnTo>
                <a:lnTo>
                  <a:pt x="1096" y="646"/>
                </a:lnTo>
                <a:lnTo>
                  <a:pt x="1096" y="648"/>
                </a:lnTo>
                <a:lnTo>
                  <a:pt x="1096" y="648"/>
                </a:lnTo>
                <a:lnTo>
                  <a:pt x="1096" y="648"/>
                </a:lnTo>
                <a:lnTo>
                  <a:pt x="1096" y="648"/>
                </a:lnTo>
                <a:lnTo>
                  <a:pt x="1096" y="648"/>
                </a:lnTo>
                <a:lnTo>
                  <a:pt x="1094" y="646"/>
                </a:lnTo>
                <a:lnTo>
                  <a:pt x="1094" y="646"/>
                </a:lnTo>
                <a:lnTo>
                  <a:pt x="1094" y="646"/>
                </a:lnTo>
                <a:lnTo>
                  <a:pt x="1092" y="646"/>
                </a:lnTo>
                <a:lnTo>
                  <a:pt x="1092" y="646"/>
                </a:lnTo>
                <a:lnTo>
                  <a:pt x="1092" y="644"/>
                </a:lnTo>
                <a:lnTo>
                  <a:pt x="1090" y="644"/>
                </a:lnTo>
                <a:lnTo>
                  <a:pt x="1090" y="644"/>
                </a:lnTo>
                <a:lnTo>
                  <a:pt x="1090" y="644"/>
                </a:lnTo>
                <a:lnTo>
                  <a:pt x="1092" y="644"/>
                </a:lnTo>
                <a:lnTo>
                  <a:pt x="1092" y="644"/>
                </a:lnTo>
                <a:lnTo>
                  <a:pt x="1092" y="644"/>
                </a:lnTo>
                <a:lnTo>
                  <a:pt x="1092" y="642"/>
                </a:lnTo>
                <a:lnTo>
                  <a:pt x="1090" y="642"/>
                </a:lnTo>
                <a:lnTo>
                  <a:pt x="1088" y="642"/>
                </a:lnTo>
                <a:lnTo>
                  <a:pt x="1088" y="642"/>
                </a:lnTo>
                <a:lnTo>
                  <a:pt x="1086" y="644"/>
                </a:lnTo>
                <a:lnTo>
                  <a:pt x="1086" y="644"/>
                </a:lnTo>
                <a:lnTo>
                  <a:pt x="1084" y="644"/>
                </a:lnTo>
                <a:lnTo>
                  <a:pt x="1084" y="644"/>
                </a:lnTo>
                <a:lnTo>
                  <a:pt x="1082" y="644"/>
                </a:lnTo>
                <a:lnTo>
                  <a:pt x="1080" y="644"/>
                </a:lnTo>
                <a:lnTo>
                  <a:pt x="1080" y="644"/>
                </a:lnTo>
                <a:lnTo>
                  <a:pt x="1078" y="644"/>
                </a:lnTo>
                <a:lnTo>
                  <a:pt x="1078" y="644"/>
                </a:lnTo>
                <a:lnTo>
                  <a:pt x="1078" y="644"/>
                </a:lnTo>
                <a:lnTo>
                  <a:pt x="1078" y="644"/>
                </a:lnTo>
                <a:lnTo>
                  <a:pt x="1078" y="644"/>
                </a:lnTo>
                <a:lnTo>
                  <a:pt x="1078" y="644"/>
                </a:lnTo>
                <a:lnTo>
                  <a:pt x="1080" y="644"/>
                </a:lnTo>
                <a:lnTo>
                  <a:pt x="1080" y="644"/>
                </a:lnTo>
                <a:lnTo>
                  <a:pt x="1080" y="642"/>
                </a:lnTo>
                <a:lnTo>
                  <a:pt x="1080" y="642"/>
                </a:lnTo>
                <a:lnTo>
                  <a:pt x="1080" y="642"/>
                </a:lnTo>
                <a:lnTo>
                  <a:pt x="1078" y="642"/>
                </a:lnTo>
                <a:lnTo>
                  <a:pt x="1078" y="642"/>
                </a:lnTo>
                <a:lnTo>
                  <a:pt x="1078" y="642"/>
                </a:lnTo>
                <a:lnTo>
                  <a:pt x="1078" y="642"/>
                </a:lnTo>
                <a:lnTo>
                  <a:pt x="1078" y="644"/>
                </a:lnTo>
                <a:lnTo>
                  <a:pt x="1076" y="644"/>
                </a:lnTo>
                <a:lnTo>
                  <a:pt x="1076" y="644"/>
                </a:lnTo>
                <a:lnTo>
                  <a:pt x="1076" y="646"/>
                </a:lnTo>
                <a:lnTo>
                  <a:pt x="1074" y="646"/>
                </a:lnTo>
                <a:lnTo>
                  <a:pt x="1072" y="646"/>
                </a:lnTo>
                <a:lnTo>
                  <a:pt x="1072" y="646"/>
                </a:lnTo>
                <a:lnTo>
                  <a:pt x="1072" y="646"/>
                </a:lnTo>
                <a:lnTo>
                  <a:pt x="1072" y="646"/>
                </a:lnTo>
                <a:lnTo>
                  <a:pt x="1074" y="644"/>
                </a:lnTo>
                <a:lnTo>
                  <a:pt x="1076" y="644"/>
                </a:lnTo>
                <a:lnTo>
                  <a:pt x="1074" y="642"/>
                </a:lnTo>
                <a:lnTo>
                  <a:pt x="1074" y="642"/>
                </a:lnTo>
                <a:lnTo>
                  <a:pt x="1074" y="642"/>
                </a:lnTo>
                <a:lnTo>
                  <a:pt x="1074" y="644"/>
                </a:lnTo>
                <a:lnTo>
                  <a:pt x="1074" y="644"/>
                </a:lnTo>
                <a:lnTo>
                  <a:pt x="1072" y="646"/>
                </a:lnTo>
                <a:lnTo>
                  <a:pt x="1070" y="646"/>
                </a:lnTo>
                <a:lnTo>
                  <a:pt x="1068" y="646"/>
                </a:lnTo>
                <a:lnTo>
                  <a:pt x="1068" y="646"/>
                </a:lnTo>
                <a:lnTo>
                  <a:pt x="1064" y="646"/>
                </a:lnTo>
                <a:lnTo>
                  <a:pt x="1066" y="646"/>
                </a:lnTo>
                <a:lnTo>
                  <a:pt x="1066" y="646"/>
                </a:lnTo>
                <a:lnTo>
                  <a:pt x="1066" y="646"/>
                </a:lnTo>
                <a:lnTo>
                  <a:pt x="1068" y="646"/>
                </a:lnTo>
                <a:lnTo>
                  <a:pt x="1068" y="646"/>
                </a:lnTo>
                <a:lnTo>
                  <a:pt x="1068" y="646"/>
                </a:lnTo>
                <a:lnTo>
                  <a:pt x="1068" y="644"/>
                </a:lnTo>
                <a:lnTo>
                  <a:pt x="1068" y="644"/>
                </a:lnTo>
                <a:lnTo>
                  <a:pt x="1068" y="644"/>
                </a:lnTo>
                <a:lnTo>
                  <a:pt x="1066" y="642"/>
                </a:lnTo>
                <a:lnTo>
                  <a:pt x="1068" y="642"/>
                </a:lnTo>
                <a:lnTo>
                  <a:pt x="1068" y="640"/>
                </a:lnTo>
                <a:lnTo>
                  <a:pt x="1068" y="640"/>
                </a:lnTo>
                <a:lnTo>
                  <a:pt x="1068" y="640"/>
                </a:lnTo>
                <a:lnTo>
                  <a:pt x="1068" y="640"/>
                </a:lnTo>
                <a:lnTo>
                  <a:pt x="1066" y="638"/>
                </a:lnTo>
                <a:lnTo>
                  <a:pt x="1066" y="640"/>
                </a:lnTo>
                <a:lnTo>
                  <a:pt x="1064" y="642"/>
                </a:lnTo>
                <a:lnTo>
                  <a:pt x="1064" y="642"/>
                </a:lnTo>
                <a:lnTo>
                  <a:pt x="1064" y="644"/>
                </a:lnTo>
                <a:lnTo>
                  <a:pt x="1064" y="644"/>
                </a:lnTo>
                <a:lnTo>
                  <a:pt x="1064" y="646"/>
                </a:lnTo>
                <a:lnTo>
                  <a:pt x="1062" y="644"/>
                </a:lnTo>
                <a:lnTo>
                  <a:pt x="1062" y="644"/>
                </a:lnTo>
                <a:lnTo>
                  <a:pt x="1060" y="644"/>
                </a:lnTo>
                <a:lnTo>
                  <a:pt x="1060" y="644"/>
                </a:lnTo>
                <a:lnTo>
                  <a:pt x="1060" y="644"/>
                </a:lnTo>
                <a:lnTo>
                  <a:pt x="1058" y="646"/>
                </a:lnTo>
                <a:lnTo>
                  <a:pt x="1058" y="646"/>
                </a:lnTo>
                <a:lnTo>
                  <a:pt x="1058" y="644"/>
                </a:lnTo>
                <a:lnTo>
                  <a:pt x="1056" y="644"/>
                </a:lnTo>
                <a:lnTo>
                  <a:pt x="1056" y="644"/>
                </a:lnTo>
                <a:lnTo>
                  <a:pt x="1056" y="644"/>
                </a:lnTo>
                <a:lnTo>
                  <a:pt x="1056" y="644"/>
                </a:lnTo>
                <a:lnTo>
                  <a:pt x="1054" y="644"/>
                </a:lnTo>
                <a:lnTo>
                  <a:pt x="1054" y="644"/>
                </a:lnTo>
                <a:lnTo>
                  <a:pt x="1052" y="644"/>
                </a:lnTo>
                <a:lnTo>
                  <a:pt x="1052" y="644"/>
                </a:lnTo>
                <a:lnTo>
                  <a:pt x="1048" y="646"/>
                </a:lnTo>
                <a:lnTo>
                  <a:pt x="1048" y="646"/>
                </a:lnTo>
                <a:lnTo>
                  <a:pt x="1046" y="646"/>
                </a:lnTo>
                <a:lnTo>
                  <a:pt x="1044" y="648"/>
                </a:lnTo>
                <a:lnTo>
                  <a:pt x="1044" y="648"/>
                </a:lnTo>
                <a:lnTo>
                  <a:pt x="1044" y="648"/>
                </a:lnTo>
                <a:lnTo>
                  <a:pt x="1042" y="648"/>
                </a:lnTo>
                <a:lnTo>
                  <a:pt x="1040" y="648"/>
                </a:lnTo>
                <a:lnTo>
                  <a:pt x="1040" y="646"/>
                </a:lnTo>
                <a:lnTo>
                  <a:pt x="1038" y="646"/>
                </a:lnTo>
                <a:lnTo>
                  <a:pt x="1038" y="646"/>
                </a:lnTo>
                <a:lnTo>
                  <a:pt x="1038" y="646"/>
                </a:lnTo>
                <a:lnTo>
                  <a:pt x="1036" y="644"/>
                </a:lnTo>
                <a:lnTo>
                  <a:pt x="1036" y="644"/>
                </a:lnTo>
                <a:lnTo>
                  <a:pt x="1034" y="644"/>
                </a:lnTo>
                <a:lnTo>
                  <a:pt x="1034" y="644"/>
                </a:lnTo>
                <a:lnTo>
                  <a:pt x="1034" y="644"/>
                </a:lnTo>
                <a:lnTo>
                  <a:pt x="1030" y="648"/>
                </a:lnTo>
                <a:lnTo>
                  <a:pt x="1030" y="648"/>
                </a:lnTo>
                <a:lnTo>
                  <a:pt x="1030" y="648"/>
                </a:lnTo>
                <a:lnTo>
                  <a:pt x="1030" y="648"/>
                </a:lnTo>
                <a:lnTo>
                  <a:pt x="1030" y="648"/>
                </a:lnTo>
                <a:lnTo>
                  <a:pt x="1032" y="650"/>
                </a:lnTo>
                <a:lnTo>
                  <a:pt x="1034" y="650"/>
                </a:lnTo>
                <a:lnTo>
                  <a:pt x="1034" y="650"/>
                </a:lnTo>
                <a:lnTo>
                  <a:pt x="1036" y="650"/>
                </a:lnTo>
                <a:lnTo>
                  <a:pt x="1038" y="648"/>
                </a:lnTo>
                <a:lnTo>
                  <a:pt x="1040" y="648"/>
                </a:lnTo>
                <a:lnTo>
                  <a:pt x="1042" y="648"/>
                </a:lnTo>
                <a:lnTo>
                  <a:pt x="1042" y="648"/>
                </a:lnTo>
                <a:lnTo>
                  <a:pt x="1040" y="650"/>
                </a:lnTo>
                <a:lnTo>
                  <a:pt x="1040" y="650"/>
                </a:lnTo>
                <a:lnTo>
                  <a:pt x="1038" y="650"/>
                </a:lnTo>
                <a:lnTo>
                  <a:pt x="1038" y="650"/>
                </a:lnTo>
                <a:lnTo>
                  <a:pt x="1038" y="650"/>
                </a:lnTo>
                <a:lnTo>
                  <a:pt x="1038" y="650"/>
                </a:lnTo>
                <a:lnTo>
                  <a:pt x="1038" y="652"/>
                </a:lnTo>
                <a:lnTo>
                  <a:pt x="1040" y="652"/>
                </a:lnTo>
                <a:lnTo>
                  <a:pt x="1040" y="652"/>
                </a:lnTo>
                <a:lnTo>
                  <a:pt x="1040" y="652"/>
                </a:lnTo>
                <a:lnTo>
                  <a:pt x="1042" y="652"/>
                </a:lnTo>
                <a:lnTo>
                  <a:pt x="1042" y="652"/>
                </a:lnTo>
                <a:lnTo>
                  <a:pt x="1044" y="650"/>
                </a:lnTo>
                <a:lnTo>
                  <a:pt x="1044" y="650"/>
                </a:lnTo>
                <a:lnTo>
                  <a:pt x="1044" y="652"/>
                </a:lnTo>
                <a:lnTo>
                  <a:pt x="1044" y="654"/>
                </a:lnTo>
                <a:lnTo>
                  <a:pt x="1044" y="654"/>
                </a:lnTo>
                <a:lnTo>
                  <a:pt x="1044" y="654"/>
                </a:lnTo>
                <a:lnTo>
                  <a:pt x="1042" y="654"/>
                </a:lnTo>
                <a:lnTo>
                  <a:pt x="1042" y="654"/>
                </a:lnTo>
                <a:lnTo>
                  <a:pt x="1040" y="654"/>
                </a:lnTo>
                <a:lnTo>
                  <a:pt x="1040" y="656"/>
                </a:lnTo>
                <a:lnTo>
                  <a:pt x="1038" y="656"/>
                </a:lnTo>
                <a:lnTo>
                  <a:pt x="1038" y="658"/>
                </a:lnTo>
                <a:lnTo>
                  <a:pt x="1040" y="660"/>
                </a:lnTo>
                <a:lnTo>
                  <a:pt x="1042" y="660"/>
                </a:lnTo>
                <a:lnTo>
                  <a:pt x="1044" y="662"/>
                </a:lnTo>
                <a:lnTo>
                  <a:pt x="1044" y="662"/>
                </a:lnTo>
                <a:lnTo>
                  <a:pt x="1044" y="662"/>
                </a:lnTo>
                <a:lnTo>
                  <a:pt x="1046" y="664"/>
                </a:lnTo>
                <a:lnTo>
                  <a:pt x="1046" y="664"/>
                </a:lnTo>
                <a:lnTo>
                  <a:pt x="1046" y="664"/>
                </a:lnTo>
                <a:lnTo>
                  <a:pt x="1046" y="664"/>
                </a:lnTo>
                <a:lnTo>
                  <a:pt x="1046" y="666"/>
                </a:lnTo>
                <a:lnTo>
                  <a:pt x="1044" y="666"/>
                </a:lnTo>
                <a:lnTo>
                  <a:pt x="1044" y="666"/>
                </a:lnTo>
                <a:lnTo>
                  <a:pt x="1042" y="666"/>
                </a:lnTo>
                <a:lnTo>
                  <a:pt x="1042" y="666"/>
                </a:lnTo>
                <a:lnTo>
                  <a:pt x="1042" y="668"/>
                </a:lnTo>
                <a:lnTo>
                  <a:pt x="1040" y="668"/>
                </a:lnTo>
                <a:lnTo>
                  <a:pt x="1040" y="668"/>
                </a:lnTo>
                <a:lnTo>
                  <a:pt x="1040" y="668"/>
                </a:lnTo>
                <a:lnTo>
                  <a:pt x="1040" y="668"/>
                </a:lnTo>
                <a:lnTo>
                  <a:pt x="1040" y="668"/>
                </a:lnTo>
                <a:lnTo>
                  <a:pt x="1040" y="668"/>
                </a:lnTo>
                <a:lnTo>
                  <a:pt x="1042" y="668"/>
                </a:lnTo>
                <a:lnTo>
                  <a:pt x="1042" y="666"/>
                </a:lnTo>
                <a:lnTo>
                  <a:pt x="1042" y="664"/>
                </a:lnTo>
                <a:lnTo>
                  <a:pt x="1042" y="664"/>
                </a:lnTo>
                <a:lnTo>
                  <a:pt x="1042" y="664"/>
                </a:lnTo>
                <a:lnTo>
                  <a:pt x="1042" y="666"/>
                </a:lnTo>
                <a:lnTo>
                  <a:pt x="1042" y="666"/>
                </a:lnTo>
                <a:lnTo>
                  <a:pt x="1042" y="666"/>
                </a:lnTo>
                <a:lnTo>
                  <a:pt x="1042" y="666"/>
                </a:lnTo>
                <a:lnTo>
                  <a:pt x="1040" y="664"/>
                </a:lnTo>
                <a:lnTo>
                  <a:pt x="1038" y="662"/>
                </a:lnTo>
                <a:lnTo>
                  <a:pt x="1038" y="662"/>
                </a:lnTo>
                <a:lnTo>
                  <a:pt x="1036" y="662"/>
                </a:lnTo>
                <a:lnTo>
                  <a:pt x="1036" y="662"/>
                </a:lnTo>
                <a:lnTo>
                  <a:pt x="1036" y="660"/>
                </a:lnTo>
                <a:lnTo>
                  <a:pt x="1036" y="660"/>
                </a:lnTo>
                <a:lnTo>
                  <a:pt x="1034" y="658"/>
                </a:lnTo>
                <a:lnTo>
                  <a:pt x="1032" y="658"/>
                </a:lnTo>
                <a:lnTo>
                  <a:pt x="1032" y="658"/>
                </a:lnTo>
                <a:lnTo>
                  <a:pt x="1032" y="658"/>
                </a:lnTo>
                <a:lnTo>
                  <a:pt x="1032" y="658"/>
                </a:lnTo>
                <a:lnTo>
                  <a:pt x="1032" y="658"/>
                </a:lnTo>
                <a:lnTo>
                  <a:pt x="1032" y="660"/>
                </a:lnTo>
                <a:lnTo>
                  <a:pt x="1032" y="660"/>
                </a:lnTo>
                <a:lnTo>
                  <a:pt x="1032" y="660"/>
                </a:lnTo>
                <a:lnTo>
                  <a:pt x="1034" y="660"/>
                </a:lnTo>
                <a:lnTo>
                  <a:pt x="1032" y="662"/>
                </a:lnTo>
                <a:lnTo>
                  <a:pt x="1032" y="664"/>
                </a:lnTo>
                <a:lnTo>
                  <a:pt x="1032" y="664"/>
                </a:lnTo>
                <a:lnTo>
                  <a:pt x="1030" y="664"/>
                </a:lnTo>
                <a:lnTo>
                  <a:pt x="1030" y="664"/>
                </a:lnTo>
                <a:lnTo>
                  <a:pt x="1030" y="666"/>
                </a:lnTo>
                <a:lnTo>
                  <a:pt x="1030" y="666"/>
                </a:lnTo>
                <a:lnTo>
                  <a:pt x="1028" y="666"/>
                </a:lnTo>
                <a:lnTo>
                  <a:pt x="1030" y="666"/>
                </a:lnTo>
                <a:lnTo>
                  <a:pt x="1030" y="666"/>
                </a:lnTo>
                <a:lnTo>
                  <a:pt x="1030" y="664"/>
                </a:lnTo>
                <a:lnTo>
                  <a:pt x="1030" y="662"/>
                </a:lnTo>
                <a:lnTo>
                  <a:pt x="1028" y="662"/>
                </a:lnTo>
                <a:lnTo>
                  <a:pt x="1028" y="662"/>
                </a:lnTo>
                <a:lnTo>
                  <a:pt x="1028" y="662"/>
                </a:lnTo>
                <a:lnTo>
                  <a:pt x="1026" y="662"/>
                </a:lnTo>
                <a:lnTo>
                  <a:pt x="1024" y="664"/>
                </a:lnTo>
                <a:lnTo>
                  <a:pt x="1024" y="664"/>
                </a:lnTo>
                <a:lnTo>
                  <a:pt x="1022" y="664"/>
                </a:lnTo>
                <a:lnTo>
                  <a:pt x="1022" y="666"/>
                </a:lnTo>
                <a:lnTo>
                  <a:pt x="1022" y="666"/>
                </a:lnTo>
                <a:lnTo>
                  <a:pt x="1020" y="664"/>
                </a:lnTo>
                <a:lnTo>
                  <a:pt x="1020" y="664"/>
                </a:lnTo>
                <a:lnTo>
                  <a:pt x="1020" y="664"/>
                </a:lnTo>
                <a:lnTo>
                  <a:pt x="1018" y="664"/>
                </a:lnTo>
                <a:lnTo>
                  <a:pt x="1018" y="664"/>
                </a:lnTo>
                <a:lnTo>
                  <a:pt x="1018" y="664"/>
                </a:lnTo>
                <a:lnTo>
                  <a:pt x="1018" y="664"/>
                </a:lnTo>
                <a:lnTo>
                  <a:pt x="1018" y="664"/>
                </a:lnTo>
                <a:lnTo>
                  <a:pt x="1016" y="664"/>
                </a:lnTo>
                <a:lnTo>
                  <a:pt x="1016" y="664"/>
                </a:lnTo>
                <a:lnTo>
                  <a:pt x="1016" y="664"/>
                </a:lnTo>
                <a:lnTo>
                  <a:pt x="1014" y="662"/>
                </a:lnTo>
                <a:lnTo>
                  <a:pt x="1014" y="662"/>
                </a:lnTo>
                <a:lnTo>
                  <a:pt x="1014" y="662"/>
                </a:lnTo>
                <a:lnTo>
                  <a:pt x="1014" y="662"/>
                </a:lnTo>
                <a:lnTo>
                  <a:pt x="1016" y="662"/>
                </a:lnTo>
                <a:lnTo>
                  <a:pt x="1016" y="662"/>
                </a:lnTo>
                <a:lnTo>
                  <a:pt x="1016" y="662"/>
                </a:lnTo>
                <a:lnTo>
                  <a:pt x="1016" y="662"/>
                </a:lnTo>
                <a:lnTo>
                  <a:pt x="1016" y="662"/>
                </a:lnTo>
                <a:lnTo>
                  <a:pt x="1018" y="662"/>
                </a:lnTo>
                <a:lnTo>
                  <a:pt x="1018" y="662"/>
                </a:lnTo>
                <a:lnTo>
                  <a:pt x="1018" y="662"/>
                </a:lnTo>
                <a:lnTo>
                  <a:pt x="1016" y="660"/>
                </a:lnTo>
                <a:lnTo>
                  <a:pt x="1014" y="658"/>
                </a:lnTo>
                <a:lnTo>
                  <a:pt x="1012" y="658"/>
                </a:lnTo>
                <a:lnTo>
                  <a:pt x="1012" y="658"/>
                </a:lnTo>
                <a:lnTo>
                  <a:pt x="1012" y="658"/>
                </a:lnTo>
                <a:lnTo>
                  <a:pt x="1012" y="656"/>
                </a:lnTo>
                <a:lnTo>
                  <a:pt x="1012" y="654"/>
                </a:lnTo>
                <a:lnTo>
                  <a:pt x="1012" y="654"/>
                </a:lnTo>
                <a:lnTo>
                  <a:pt x="1010" y="654"/>
                </a:lnTo>
                <a:lnTo>
                  <a:pt x="1010" y="654"/>
                </a:lnTo>
                <a:lnTo>
                  <a:pt x="1008" y="654"/>
                </a:lnTo>
                <a:lnTo>
                  <a:pt x="1004" y="654"/>
                </a:lnTo>
                <a:lnTo>
                  <a:pt x="1004" y="656"/>
                </a:lnTo>
                <a:lnTo>
                  <a:pt x="1004" y="656"/>
                </a:lnTo>
                <a:lnTo>
                  <a:pt x="1004" y="658"/>
                </a:lnTo>
                <a:lnTo>
                  <a:pt x="1002" y="658"/>
                </a:lnTo>
                <a:lnTo>
                  <a:pt x="1002" y="658"/>
                </a:lnTo>
                <a:lnTo>
                  <a:pt x="1002" y="658"/>
                </a:lnTo>
                <a:lnTo>
                  <a:pt x="998" y="658"/>
                </a:lnTo>
                <a:lnTo>
                  <a:pt x="996" y="658"/>
                </a:lnTo>
                <a:lnTo>
                  <a:pt x="996" y="656"/>
                </a:lnTo>
                <a:lnTo>
                  <a:pt x="994" y="656"/>
                </a:lnTo>
                <a:lnTo>
                  <a:pt x="994" y="656"/>
                </a:lnTo>
                <a:lnTo>
                  <a:pt x="994" y="656"/>
                </a:lnTo>
                <a:lnTo>
                  <a:pt x="992" y="654"/>
                </a:lnTo>
                <a:lnTo>
                  <a:pt x="990" y="654"/>
                </a:lnTo>
                <a:lnTo>
                  <a:pt x="990" y="654"/>
                </a:lnTo>
                <a:lnTo>
                  <a:pt x="990" y="654"/>
                </a:lnTo>
                <a:lnTo>
                  <a:pt x="988" y="654"/>
                </a:lnTo>
                <a:lnTo>
                  <a:pt x="988" y="654"/>
                </a:lnTo>
                <a:lnTo>
                  <a:pt x="984" y="654"/>
                </a:lnTo>
                <a:lnTo>
                  <a:pt x="982" y="654"/>
                </a:lnTo>
                <a:lnTo>
                  <a:pt x="982" y="654"/>
                </a:lnTo>
                <a:lnTo>
                  <a:pt x="982" y="654"/>
                </a:lnTo>
                <a:lnTo>
                  <a:pt x="980" y="656"/>
                </a:lnTo>
                <a:lnTo>
                  <a:pt x="980" y="656"/>
                </a:lnTo>
                <a:lnTo>
                  <a:pt x="980" y="654"/>
                </a:lnTo>
                <a:lnTo>
                  <a:pt x="980" y="654"/>
                </a:lnTo>
                <a:lnTo>
                  <a:pt x="980" y="654"/>
                </a:lnTo>
                <a:lnTo>
                  <a:pt x="980" y="654"/>
                </a:lnTo>
                <a:lnTo>
                  <a:pt x="982" y="654"/>
                </a:lnTo>
                <a:lnTo>
                  <a:pt x="982" y="652"/>
                </a:lnTo>
                <a:lnTo>
                  <a:pt x="982" y="650"/>
                </a:lnTo>
                <a:lnTo>
                  <a:pt x="982" y="650"/>
                </a:lnTo>
                <a:lnTo>
                  <a:pt x="982" y="650"/>
                </a:lnTo>
                <a:lnTo>
                  <a:pt x="982" y="650"/>
                </a:lnTo>
                <a:lnTo>
                  <a:pt x="980" y="654"/>
                </a:lnTo>
                <a:lnTo>
                  <a:pt x="980" y="654"/>
                </a:lnTo>
                <a:lnTo>
                  <a:pt x="980" y="654"/>
                </a:lnTo>
                <a:lnTo>
                  <a:pt x="980" y="654"/>
                </a:lnTo>
                <a:lnTo>
                  <a:pt x="980" y="656"/>
                </a:lnTo>
                <a:lnTo>
                  <a:pt x="980" y="656"/>
                </a:lnTo>
                <a:lnTo>
                  <a:pt x="980" y="656"/>
                </a:lnTo>
                <a:lnTo>
                  <a:pt x="978" y="656"/>
                </a:lnTo>
                <a:lnTo>
                  <a:pt x="978" y="656"/>
                </a:lnTo>
                <a:lnTo>
                  <a:pt x="976" y="656"/>
                </a:lnTo>
                <a:lnTo>
                  <a:pt x="974" y="658"/>
                </a:lnTo>
                <a:lnTo>
                  <a:pt x="972" y="658"/>
                </a:lnTo>
                <a:lnTo>
                  <a:pt x="968" y="660"/>
                </a:lnTo>
                <a:lnTo>
                  <a:pt x="968" y="660"/>
                </a:lnTo>
                <a:lnTo>
                  <a:pt x="968" y="660"/>
                </a:lnTo>
                <a:lnTo>
                  <a:pt x="968" y="660"/>
                </a:lnTo>
                <a:lnTo>
                  <a:pt x="966" y="660"/>
                </a:lnTo>
                <a:lnTo>
                  <a:pt x="966" y="660"/>
                </a:lnTo>
                <a:lnTo>
                  <a:pt x="966" y="660"/>
                </a:lnTo>
                <a:lnTo>
                  <a:pt x="966" y="660"/>
                </a:lnTo>
                <a:lnTo>
                  <a:pt x="968" y="660"/>
                </a:lnTo>
                <a:lnTo>
                  <a:pt x="968" y="658"/>
                </a:lnTo>
                <a:lnTo>
                  <a:pt x="970" y="658"/>
                </a:lnTo>
                <a:lnTo>
                  <a:pt x="970" y="658"/>
                </a:lnTo>
                <a:lnTo>
                  <a:pt x="970" y="658"/>
                </a:lnTo>
                <a:lnTo>
                  <a:pt x="968" y="658"/>
                </a:lnTo>
                <a:lnTo>
                  <a:pt x="966" y="658"/>
                </a:lnTo>
                <a:lnTo>
                  <a:pt x="968" y="656"/>
                </a:lnTo>
                <a:lnTo>
                  <a:pt x="968" y="656"/>
                </a:lnTo>
                <a:lnTo>
                  <a:pt x="968" y="656"/>
                </a:lnTo>
                <a:lnTo>
                  <a:pt x="968" y="656"/>
                </a:lnTo>
                <a:lnTo>
                  <a:pt x="968" y="654"/>
                </a:lnTo>
                <a:lnTo>
                  <a:pt x="968" y="654"/>
                </a:lnTo>
                <a:lnTo>
                  <a:pt x="966" y="654"/>
                </a:lnTo>
                <a:lnTo>
                  <a:pt x="966" y="654"/>
                </a:lnTo>
                <a:lnTo>
                  <a:pt x="964" y="656"/>
                </a:lnTo>
                <a:lnTo>
                  <a:pt x="964" y="656"/>
                </a:lnTo>
                <a:lnTo>
                  <a:pt x="964" y="656"/>
                </a:lnTo>
                <a:lnTo>
                  <a:pt x="964" y="658"/>
                </a:lnTo>
                <a:lnTo>
                  <a:pt x="964" y="660"/>
                </a:lnTo>
                <a:lnTo>
                  <a:pt x="964" y="660"/>
                </a:lnTo>
                <a:lnTo>
                  <a:pt x="964" y="662"/>
                </a:lnTo>
                <a:lnTo>
                  <a:pt x="964" y="662"/>
                </a:lnTo>
                <a:lnTo>
                  <a:pt x="960" y="664"/>
                </a:lnTo>
                <a:lnTo>
                  <a:pt x="960" y="666"/>
                </a:lnTo>
                <a:lnTo>
                  <a:pt x="956" y="668"/>
                </a:lnTo>
                <a:lnTo>
                  <a:pt x="956" y="668"/>
                </a:lnTo>
                <a:lnTo>
                  <a:pt x="956" y="668"/>
                </a:lnTo>
                <a:lnTo>
                  <a:pt x="952" y="672"/>
                </a:lnTo>
                <a:lnTo>
                  <a:pt x="950" y="672"/>
                </a:lnTo>
                <a:lnTo>
                  <a:pt x="950" y="672"/>
                </a:lnTo>
                <a:lnTo>
                  <a:pt x="950" y="672"/>
                </a:lnTo>
                <a:lnTo>
                  <a:pt x="946" y="672"/>
                </a:lnTo>
                <a:lnTo>
                  <a:pt x="946" y="674"/>
                </a:lnTo>
                <a:lnTo>
                  <a:pt x="948" y="674"/>
                </a:lnTo>
                <a:lnTo>
                  <a:pt x="948" y="672"/>
                </a:lnTo>
                <a:lnTo>
                  <a:pt x="948" y="672"/>
                </a:lnTo>
                <a:lnTo>
                  <a:pt x="948" y="672"/>
                </a:lnTo>
                <a:lnTo>
                  <a:pt x="950" y="672"/>
                </a:lnTo>
                <a:lnTo>
                  <a:pt x="948" y="672"/>
                </a:lnTo>
                <a:lnTo>
                  <a:pt x="948" y="674"/>
                </a:lnTo>
                <a:lnTo>
                  <a:pt x="948" y="674"/>
                </a:lnTo>
                <a:lnTo>
                  <a:pt x="946" y="674"/>
                </a:lnTo>
                <a:lnTo>
                  <a:pt x="946" y="674"/>
                </a:lnTo>
                <a:lnTo>
                  <a:pt x="946" y="674"/>
                </a:lnTo>
                <a:lnTo>
                  <a:pt x="946" y="674"/>
                </a:lnTo>
                <a:lnTo>
                  <a:pt x="946" y="674"/>
                </a:lnTo>
                <a:lnTo>
                  <a:pt x="944" y="674"/>
                </a:lnTo>
                <a:lnTo>
                  <a:pt x="944" y="674"/>
                </a:lnTo>
                <a:lnTo>
                  <a:pt x="944" y="676"/>
                </a:lnTo>
                <a:lnTo>
                  <a:pt x="944" y="676"/>
                </a:lnTo>
                <a:lnTo>
                  <a:pt x="942" y="676"/>
                </a:lnTo>
                <a:lnTo>
                  <a:pt x="942" y="676"/>
                </a:lnTo>
                <a:lnTo>
                  <a:pt x="944" y="674"/>
                </a:lnTo>
                <a:lnTo>
                  <a:pt x="944" y="674"/>
                </a:lnTo>
                <a:lnTo>
                  <a:pt x="944" y="674"/>
                </a:lnTo>
                <a:lnTo>
                  <a:pt x="946" y="674"/>
                </a:lnTo>
                <a:lnTo>
                  <a:pt x="946" y="674"/>
                </a:lnTo>
                <a:lnTo>
                  <a:pt x="946" y="674"/>
                </a:lnTo>
                <a:lnTo>
                  <a:pt x="946" y="672"/>
                </a:lnTo>
                <a:lnTo>
                  <a:pt x="946" y="672"/>
                </a:lnTo>
                <a:lnTo>
                  <a:pt x="944" y="674"/>
                </a:lnTo>
                <a:lnTo>
                  <a:pt x="944" y="674"/>
                </a:lnTo>
                <a:lnTo>
                  <a:pt x="944" y="674"/>
                </a:lnTo>
                <a:lnTo>
                  <a:pt x="944" y="674"/>
                </a:lnTo>
                <a:lnTo>
                  <a:pt x="942" y="674"/>
                </a:lnTo>
                <a:lnTo>
                  <a:pt x="942" y="674"/>
                </a:lnTo>
                <a:lnTo>
                  <a:pt x="944" y="674"/>
                </a:lnTo>
                <a:lnTo>
                  <a:pt x="944" y="674"/>
                </a:lnTo>
                <a:lnTo>
                  <a:pt x="944" y="672"/>
                </a:lnTo>
                <a:lnTo>
                  <a:pt x="942" y="672"/>
                </a:lnTo>
                <a:lnTo>
                  <a:pt x="940" y="672"/>
                </a:lnTo>
                <a:lnTo>
                  <a:pt x="940" y="672"/>
                </a:lnTo>
                <a:lnTo>
                  <a:pt x="940" y="672"/>
                </a:lnTo>
                <a:lnTo>
                  <a:pt x="940" y="674"/>
                </a:lnTo>
                <a:lnTo>
                  <a:pt x="940" y="674"/>
                </a:lnTo>
                <a:lnTo>
                  <a:pt x="940" y="674"/>
                </a:lnTo>
                <a:lnTo>
                  <a:pt x="940" y="674"/>
                </a:lnTo>
                <a:lnTo>
                  <a:pt x="938" y="674"/>
                </a:lnTo>
                <a:lnTo>
                  <a:pt x="938" y="672"/>
                </a:lnTo>
                <a:lnTo>
                  <a:pt x="938" y="672"/>
                </a:lnTo>
                <a:lnTo>
                  <a:pt x="938" y="672"/>
                </a:lnTo>
                <a:lnTo>
                  <a:pt x="938" y="672"/>
                </a:lnTo>
                <a:lnTo>
                  <a:pt x="936" y="672"/>
                </a:lnTo>
                <a:lnTo>
                  <a:pt x="936" y="672"/>
                </a:lnTo>
                <a:lnTo>
                  <a:pt x="938" y="674"/>
                </a:lnTo>
                <a:lnTo>
                  <a:pt x="938" y="676"/>
                </a:lnTo>
                <a:lnTo>
                  <a:pt x="940" y="676"/>
                </a:lnTo>
                <a:lnTo>
                  <a:pt x="936" y="678"/>
                </a:lnTo>
                <a:lnTo>
                  <a:pt x="936" y="678"/>
                </a:lnTo>
                <a:lnTo>
                  <a:pt x="934" y="678"/>
                </a:lnTo>
                <a:lnTo>
                  <a:pt x="934" y="678"/>
                </a:lnTo>
                <a:lnTo>
                  <a:pt x="934" y="678"/>
                </a:lnTo>
                <a:lnTo>
                  <a:pt x="934" y="676"/>
                </a:lnTo>
                <a:lnTo>
                  <a:pt x="934" y="676"/>
                </a:lnTo>
                <a:lnTo>
                  <a:pt x="932" y="676"/>
                </a:lnTo>
                <a:lnTo>
                  <a:pt x="934" y="678"/>
                </a:lnTo>
                <a:lnTo>
                  <a:pt x="934" y="678"/>
                </a:lnTo>
                <a:lnTo>
                  <a:pt x="934" y="680"/>
                </a:lnTo>
                <a:lnTo>
                  <a:pt x="932" y="682"/>
                </a:lnTo>
                <a:lnTo>
                  <a:pt x="930" y="682"/>
                </a:lnTo>
                <a:lnTo>
                  <a:pt x="930" y="682"/>
                </a:lnTo>
                <a:lnTo>
                  <a:pt x="930" y="682"/>
                </a:lnTo>
                <a:lnTo>
                  <a:pt x="930" y="680"/>
                </a:lnTo>
                <a:lnTo>
                  <a:pt x="928" y="682"/>
                </a:lnTo>
                <a:lnTo>
                  <a:pt x="926" y="682"/>
                </a:lnTo>
                <a:lnTo>
                  <a:pt x="926" y="682"/>
                </a:lnTo>
                <a:lnTo>
                  <a:pt x="928" y="684"/>
                </a:lnTo>
                <a:lnTo>
                  <a:pt x="928" y="684"/>
                </a:lnTo>
                <a:lnTo>
                  <a:pt x="928" y="682"/>
                </a:lnTo>
                <a:lnTo>
                  <a:pt x="928" y="682"/>
                </a:lnTo>
                <a:lnTo>
                  <a:pt x="930" y="682"/>
                </a:lnTo>
                <a:lnTo>
                  <a:pt x="928" y="684"/>
                </a:lnTo>
                <a:lnTo>
                  <a:pt x="926" y="686"/>
                </a:lnTo>
                <a:lnTo>
                  <a:pt x="926" y="686"/>
                </a:lnTo>
                <a:lnTo>
                  <a:pt x="924" y="686"/>
                </a:lnTo>
                <a:lnTo>
                  <a:pt x="922" y="686"/>
                </a:lnTo>
                <a:lnTo>
                  <a:pt x="922" y="686"/>
                </a:lnTo>
                <a:lnTo>
                  <a:pt x="922" y="686"/>
                </a:lnTo>
                <a:lnTo>
                  <a:pt x="922" y="688"/>
                </a:lnTo>
                <a:lnTo>
                  <a:pt x="924" y="688"/>
                </a:lnTo>
                <a:lnTo>
                  <a:pt x="924" y="690"/>
                </a:lnTo>
                <a:lnTo>
                  <a:pt x="922" y="694"/>
                </a:lnTo>
                <a:lnTo>
                  <a:pt x="920" y="694"/>
                </a:lnTo>
                <a:lnTo>
                  <a:pt x="920" y="696"/>
                </a:lnTo>
                <a:lnTo>
                  <a:pt x="920" y="694"/>
                </a:lnTo>
                <a:lnTo>
                  <a:pt x="918" y="694"/>
                </a:lnTo>
                <a:lnTo>
                  <a:pt x="918" y="694"/>
                </a:lnTo>
                <a:lnTo>
                  <a:pt x="918" y="694"/>
                </a:lnTo>
                <a:lnTo>
                  <a:pt x="916" y="694"/>
                </a:lnTo>
                <a:lnTo>
                  <a:pt x="916" y="692"/>
                </a:lnTo>
                <a:lnTo>
                  <a:pt x="916" y="694"/>
                </a:lnTo>
                <a:lnTo>
                  <a:pt x="916" y="696"/>
                </a:lnTo>
                <a:lnTo>
                  <a:pt x="918" y="696"/>
                </a:lnTo>
                <a:lnTo>
                  <a:pt x="918" y="696"/>
                </a:lnTo>
                <a:lnTo>
                  <a:pt x="918" y="696"/>
                </a:lnTo>
                <a:lnTo>
                  <a:pt x="920" y="696"/>
                </a:lnTo>
                <a:lnTo>
                  <a:pt x="920" y="696"/>
                </a:lnTo>
                <a:lnTo>
                  <a:pt x="920" y="698"/>
                </a:lnTo>
                <a:lnTo>
                  <a:pt x="918" y="700"/>
                </a:lnTo>
                <a:lnTo>
                  <a:pt x="918" y="700"/>
                </a:lnTo>
                <a:lnTo>
                  <a:pt x="918" y="700"/>
                </a:lnTo>
                <a:lnTo>
                  <a:pt x="916" y="702"/>
                </a:lnTo>
                <a:lnTo>
                  <a:pt x="918" y="704"/>
                </a:lnTo>
                <a:lnTo>
                  <a:pt x="918" y="704"/>
                </a:lnTo>
                <a:lnTo>
                  <a:pt x="918" y="704"/>
                </a:lnTo>
                <a:lnTo>
                  <a:pt x="918" y="704"/>
                </a:lnTo>
                <a:lnTo>
                  <a:pt x="918" y="708"/>
                </a:lnTo>
                <a:lnTo>
                  <a:pt x="918" y="710"/>
                </a:lnTo>
                <a:lnTo>
                  <a:pt x="918" y="710"/>
                </a:lnTo>
                <a:lnTo>
                  <a:pt x="918" y="710"/>
                </a:lnTo>
                <a:lnTo>
                  <a:pt x="918" y="712"/>
                </a:lnTo>
                <a:lnTo>
                  <a:pt x="918" y="714"/>
                </a:lnTo>
                <a:lnTo>
                  <a:pt x="918" y="714"/>
                </a:lnTo>
                <a:lnTo>
                  <a:pt x="918" y="714"/>
                </a:lnTo>
                <a:lnTo>
                  <a:pt x="918" y="718"/>
                </a:lnTo>
                <a:lnTo>
                  <a:pt x="918" y="718"/>
                </a:lnTo>
                <a:lnTo>
                  <a:pt x="920" y="716"/>
                </a:lnTo>
                <a:lnTo>
                  <a:pt x="920" y="716"/>
                </a:lnTo>
                <a:lnTo>
                  <a:pt x="920" y="716"/>
                </a:lnTo>
                <a:lnTo>
                  <a:pt x="920" y="716"/>
                </a:lnTo>
                <a:lnTo>
                  <a:pt x="920" y="718"/>
                </a:lnTo>
                <a:lnTo>
                  <a:pt x="920" y="718"/>
                </a:lnTo>
                <a:lnTo>
                  <a:pt x="920" y="718"/>
                </a:lnTo>
                <a:lnTo>
                  <a:pt x="918" y="718"/>
                </a:lnTo>
                <a:lnTo>
                  <a:pt x="918" y="718"/>
                </a:lnTo>
                <a:lnTo>
                  <a:pt x="916" y="718"/>
                </a:lnTo>
                <a:lnTo>
                  <a:pt x="916" y="720"/>
                </a:lnTo>
                <a:lnTo>
                  <a:pt x="916" y="720"/>
                </a:lnTo>
                <a:lnTo>
                  <a:pt x="916" y="720"/>
                </a:lnTo>
                <a:lnTo>
                  <a:pt x="914" y="718"/>
                </a:lnTo>
                <a:lnTo>
                  <a:pt x="914" y="718"/>
                </a:lnTo>
                <a:lnTo>
                  <a:pt x="914" y="716"/>
                </a:lnTo>
                <a:lnTo>
                  <a:pt x="912" y="716"/>
                </a:lnTo>
                <a:lnTo>
                  <a:pt x="912" y="716"/>
                </a:lnTo>
                <a:lnTo>
                  <a:pt x="910" y="716"/>
                </a:lnTo>
                <a:lnTo>
                  <a:pt x="910" y="716"/>
                </a:lnTo>
                <a:lnTo>
                  <a:pt x="908" y="716"/>
                </a:lnTo>
                <a:lnTo>
                  <a:pt x="908" y="716"/>
                </a:lnTo>
                <a:lnTo>
                  <a:pt x="906" y="716"/>
                </a:lnTo>
                <a:lnTo>
                  <a:pt x="906" y="716"/>
                </a:lnTo>
                <a:lnTo>
                  <a:pt x="904" y="716"/>
                </a:lnTo>
                <a:lnTo>
                  <a:pt x="904" y="716"/>
                </a:lnTo>
                <a:lnTo>
                  <a:pt x="904" y="714"/>
                </a:lnTo>
                <a:lnTo>
                  <a:pt x="902" y="714"/>
                </a:lnTo>
                <a:lnTo>
                  <a:pt x="902" y="714"/>
                </a:lnTo>
                <a:lnTo>
                  <a:pt x="900" y="712"/>
                </a:lnTo>
                <a:lnTo>
                  <a:pt x="900" y="712"/>
                </a:lnTo>
                <a:lnTo>
                  <a:pt x="898" y="712"/>
                </a:lnTo>
                <a:lnTo>
                  <a:pt x="898" y="712"/>
                </a:lnTo>
                <a:lnTo>
                  <a:pt x="898" y="712"/>
                </a:lnTo>
                <a:lnTo>
                  <a:pt x="896" y="710"/>
                </a:lnTo>
                <a:lnTo>
                  <a:pt x="896" y="710"/>
                </a:lnTo>
                <a:lnTo>
                  <a:pt x="894" y="710"/>
                </a:lnTo>
                <a:lnTo>
                  <a:pt x="894" y="708"/>
                </a:lnTo>
                <a:lnTo>
                  <a:pt x="894" y="706"/>
                </a:lnTo>
                <a:lnTo>
                  <a:pt x="892" y="704"/>
                </a:lnTo>
                <a:lnTo>
                  <a:pt x="892" y="704"/>
                </a:lnTo>
                <a:lnTo>
                  <a:pt x="892" y="702"/>
                </a:lnTo>
                <a:lnTo>
                  <a:pt x="892" y="702"/>
                </a:lnTo>
                <a:lnTo>
                  <a:pt x="890" y="700"/>
                </a:lnTo>
                <a:lnTo>
                  <a:pt x="892" y="696"/>
                </a:lnTo>
                <a:lnTo>
                  <a:pt x="892" y="692"/>
                </a:lnTo>
                <a:lnTo>
                  <a:pt x="892" y="690"/>
                </a:lnTo>
                <a:lnTo>
                  <a:pt x="892" y="690"/>
                </a:lnTo>
                <a:lnTo>
                  <a:pt x="890" y="690"/>
                </a:lnTo>
                <a:lnTo>
                  <a:pt x="890" y="690"/>
                </a:lnTo>
                <a:lnTo>
                  <a:pt x="890" y="690"/>
                </a:lnTo>
                <a:lnTo>
                  <a:pt x="890" y="690"/>
                </a:lnTo>
                <a:lnTo>
                  <a:pt x="890" y="688"/>
                </a:lnTo>
                <a:lnTo>
                  <a:pt x="890" y="688"/>
                </a:lnTo>
                <a:lnTo>
                  <a:pt x="888" y="688"/>
                </a:lnTo>
                <a:lnTo>
                  <a:pt x="888" y="688"/>
                </a:lnTo>
                <a:lnTo>
                  <a:pt x="888" y="688"/>
                </a:lnTo>
                <a:lnTo>
                  <a:pt x="888" y="688"/>
                </a:lnTo>
                <a:lnTo>
                  <a:pt x="888" y="688"/>
                </a:lnTo>
                <a:lnTo>
                  <a:pt x="888" y="686"/>
                </a:lnTo>
                <a:lnTo>
                  <a:pt x="888" y="686"/>
                </a:lnTo>
                <a:lnTo>
                  <a:pt x="888" y="686"/>
                </a:lnTo>
                <a:lnTo>
                  <a:pt x="888" y="684"/>
                </a:lnTo>
                <a:lnTo>
                  <a:pt x="888" y="684"/>
                </a:lnTo>
                <a:lnTo>
                  <a:pt x="886" y="682"/>
                </a:lnTo>
                <a:lnTo>
                  <a:pt x="886" y="682"/>
                </a:lnTo>
                <a:lnTo>
                  <a:pt x="886" y="680"/>
                </a:lnTo>
                <a:lnTo>
                  <a:pt x="884" y="680"/>
                </a:lnTo>
                <a:lnTo>
                  <a:pt x="884" y="680"/>
                </a:lnTo>
                <a:lnTo>
                  <a:pt x="884" y="680"/>
                </a:lnTo>
                <a:lnTo>
                  <a:pt x="884" y="678"/>
                </a:lnTo>
                <a:lnTo>
                  <a:pt x="884" y="676"/>
                </a:lnTo>
                <a:lnTo>
                  <a:pt x="884" y="676"/>
                </a:lnTo>
                <a:lnTo>
                  <a:pt x="884" y="676"/>
                </a:lnTo>
                <a:lnTo>
                  <a:pt x="884" y="674"/>
                </a:lnTo>
                <a:lnTo>
                  <a:pt x="882" y="674"/>
                </a:lnTo>
                <a:lnTo>
                  <a:pt x="882" y="672"/>
                </a:lnTo>
                <a:lnTo>
                  <a:pt x="882" y="672"/>
                </a:lnTo>
                <a:lnTo>
                  <a:pt x="882" y="672"/>
                </a:lnTo>
                <a:lnTo>
                  <a:pt x="882" y="670"/>
                </a:lnTo>
                <a:lnTo>
                  <a:pt x="882" y="670"/>
                </a:lnTo>
                <a:lnTo>
                  <a:pt x="882" y="668"/>
                </a:lnTo>
                <a:lnTo>
                  <a:pt x="882" y="668"/>
                </a:lnTo>
                <a:lnTo>
                  <a:pt x="882" y="668"/>
                </a:lnTo>
                <a:lnTo>
                  <a:pt x="882" y="668"/>
                </a:lnTo>
                <a:lnTo>
                  <a:pt x="882" y="666"/>
                </a:lnTo>
                <a:lnTo>
                  <a:pt x="880" y="662"/>
                </a:lnTo>
                <a:lnTo>
                  <a:pt x="878" y="662"/>
                </a:lnTo>
                <a:lnTo>
                  <a:pt x="878" y="660"/>
                </a:lnTo>
                <a:lnTo>
                  <a:pt x="878" y="660"/>
                </a:lnTo>
                <a:lnTo>
                  <a:pt x="878" y="660"/>
                </a:lnTo>
                <a:lnTo>
                  <a:pt x="876" y="658"/>
                </a:lnTo>
                <a:lnTo>
                  <a:pt x="876" y="658"/>
                </a:lnTo>
                <a:lnTo>
                  <a:pt x="874" y="656"/>
                </a:lnTo>
                <a:lnTo>
                  <a:pt x="874" y="656"/>
                </a:lnTo>
                <a:lnTo>
                  <a:pt x="874" y="656"/>
                </a:lnTo>
                <a:lnTo>
                  <a:pt x="874" y="654"/>
                </a:lnTo>
                <a:lnTo>
                  <a:pt x="874" y="654"/>
                </a:lnTo>
                <a:lnTo>
                  <a:pt x="872" y="654"/>
                </a:lnTo>
                <a:lnTo>
                  <a:pt x="870" y="654"/>
                </a:lnTo>
                <a:lnTo>
                  <a:pt x="870" y="654"/>
                </a:lnTo>
                <a:lnTo>
                  <a:pt x="870" y="654"/>
                </a:lnTo>
                <a:lnTo>
                  <a:pt x="868" y="654"/>
                </a:lnTo>
                <a:lnTo>
                  <a:pt x="868" y="654"/>
                </a:lnTo>
                <a:lnTo>
                  <a:pt x="868" y="654"/>
                </a:lnTo>
                <a:lnTo>
                  <a:pt x="866" y="654"/>
                </a:lnTo>
                <a:lnTo>
                  <a:pt x="866" y="654"/>
                </a:lnTo>
                <a:lnTo>
                  <a:pt x="864" y="654"/>
                </a:lnTo>
                <a:lnTo>
                  <a:pt x="864" y="654"/>
                </a:lnTo>
                <a:lnTo>
                  <a:pt x="864" y="654"/>
                </a:lnTo>
                <a:lnTo>
                  <a:pt x="862" y="652"/>
                </a:lnTo>
                <a:lnTo>
                  <a:pt x="862" y="652"/>
                </a:lnTo>
                <a:lnTo>
                  <a:pt x="862" y="652"/>
                </a:lnTo>
                <a:lnTo>
                  <a:pt x="862" y="652"/>
                </a:lnTo>
                <a:lnTo>
                  <a:pt x="858" y="654"/>
                </a:lnTo>
                <a:lnTo>
                  <a:pt x="858" y="654"/>
                </a:lnTo>
                <a:lnTo>
                  <a:pt x="856" y="654"/>
                </a:lnTo>
                <a:lnTo>
                  <a:pt x="854" y="660"/>
                </a:lnTo>
                <a:lnTo>
                  <a:pt x="852" y="662"/>
                </a:lnTo>
                <a:lnTo>
                  <a:pt x="850" y="662"/>
                </a:lnTo>
                <a:lnTo>
                  <a:pt x="850" y="664"/>
                </a:lnTo>
                <a:lnTo>
                  <a:pt x="848" y="666"/>
                </a:lnTo>
                <a:lnTo>
                  <a:pt x="846" y="668"/>
                </a:lnTo>
                <a:lnTo>
                  <a:pt x="844" y="668"/>
                </a:lnTo>
                <a:lnTo>
                  <a:pt x="844" y="668"/>
                </a:lnTo>
                <a:lnTo>
                  <a:pt x="844" y="666"/>
                </a:lnTo>
                <a:lnTo>
                  <a:pt x="842" y="666"/>
                </a:lnTo>
                <a:lnTo>
                  <a:pt x="842" y="666"/>
                </a:lnTo>
                <a:lnTo>
                  <a:pt x="842" y="666"/>
                </a:lnTo>
                <a:lnTo>
                  <a:pt x="842" y="664"/>
                </a:lnTo>
                <a:lnTo>
                  <a:pt x="838" y="664"/>
                </a:lnTo>
                <a:lnTo>
                  <a:pt x="836" y="662"/>
                </a:lnTo>
                <a:lnTo>
                  <a:pt x="836" y="662"/>
                </a:lnTo>
                <a:lnTo>
                  <a:pt x="836" y="662"/>
                </a:lnTo>
                <a:lnTo>
                  <a:pt x="834" y="662"/>
                </a:lnTo>
                <a:lnTo>
                  <a:pt x="834" y="662"/>
                </a:lnTo>
                <a:lnTo>
                  <a:pt x="834" y="662"/>
                </a:lnTo>
                <a:lnTo>
                  <a:pt x="834" y="660"/>
                </a:lnTo>
                <a:lnTo>
                  <a:pt x="834" y="660"/>
                </a:lnTo>
                <a:lnTo>
                  <a:pt x="834" y="658"/>
                </a:lnTo>
                <a:lnTo>
                  <a:pt x="832" y="658"/>
                </a:lnTo>
                <a:lnTo>
                  <a:pt x="832" y="658"/>
                </a:lnTo>
                <a:lnTo>
                  <a:pt x="832" y="658"/>
                </a:lnTo>
                <a:lnTo>
                  <a:pt x="832" y="658"/>
                </a:lnTo>
                <a:lnTo>
                  <a:pt x="830" y="658"/>
                </a:lnTo>
                <a:lnTo>
                  <a:pt x="830" y="658"/>
                </a:lnTo>
                <a:lnTo>
                  <a:pt x="830" y="656"/>
                </a:lnTo>
                <a:lnTo>
                  <a:pt x="828" y="652"/>
                </a:lnTo>
                <a:lnTo>
                  <a:pt x="828" y="650"/>
                </a:lnTo>
                <a:lnTo>
                  <a:pt x="828" y="650"/>
                </a:lnTo>
                <a:lnTo>
                  <a:pt x="830" y="648"/>
                </a:lnTo>
                <a:lnTo>
                  <a:pt x="830" y="648"/>
                </a:lnTo>
                <a:lnTo>
                  <a:pt x="830" y="648"/>
                </a:lnTo>
                <a:lnTo>
                  <a:pt x="830" y="646"/>
                </a:lnTo>
                <a:lnTo>
                  <a:pt x="830" y="646"/>
                </a:lnTo>
                <a:lnTo>
                  <a:pt x="828" y="644"/>
                </a:lnTo>
                <a:lnTo>
                  <a:pt x="828" y="642"/>
                </a:lnTo>
                <a:lnTo>
                  <a:pt x="828" y="642"/>
                </a:lnTo>
                <a:lnTo>
                  <a:pt x="828" y="642"/>
                </a:lnTo>
                <a:lnTo>
                  <a:pt x="828" y="640"/>
                </a:lnTo>
                <a:lnTo>
                  <a:pt x="828" y="640"/>
                </a:lnTo>
                <a:lnTo>
                  <a:pt x="826" y="638"/>
                </a:lnTo>
                <a:lnTo>
                  <a:pt x="826" y="638"/>
                </a:lnTo>
                <a:lnTo>
                  <a:pt x="826" y="638"/>
                </a:lnTo>
                <a:lnTo>
                  <a:pt x="826" y="638"/>
                </a:lnTo>
                <a:lnTo>
                  <a:pt x="824" y="638"/>
                </a:lnTo>
                <a:lnTo>
                  <a:pt x="824" y="636"/>
                </a:lnTo>
                <a:lnTo>
                  <a:pt x="822" y="634"/>
                </a:lnTo>
                <a:lnTo>
                  <a:pt x="822" y="634"/>
                </a:lnTo>
                <a:lnTo>
                  <a:pt x="822" y="632"/>
                </a:lnTo>
                <a:lnTo>
                  <a:pt x="822" y="632"/>
                </a:lnTo>
                <a:lnTo>
                  <a:pt x="820" y="632"/>
                </a:lnTo>
                <a:lnTo>
                  <a:pt x="820" y="630"/>
                </a:lnTo>
                <a:lnTo>
                  <a:pt x="820" y="630"/>
                </a:lnTo>
                <a:lnTo>
                  <a:pt x="818" y="630"/>
                </a:lnTo>
                <a:lnTo>
                  <a:pt x="818" y="630"/>
                </a:lnTo>
                <a:lnTo>
                  <a:pt x="818" y="630"/>
                </a:lnTo>
                <a:lnTo>
                  <a:pt x="818" y="628"/>
                </a:lnTo>
                <a:lnTo>
                  <a:pt x="816" y="628"/>
                </a:lnTo>
                <a:lnTo>
                  <a:pt x="816" y="628"/>
                </a:lnTo>
                <a:lnTo>
                  <a:pt x="816" y="626"/>
                </a:lnTo>
                <a:lnTo>
                  <a:pt x="814" y="626"/>
                </a:lnTo>
                <a:lnTo>
                  <a:pt x="814" y="624"/>
                </a:lnTo>
                <a:lnTo>
                  <a:pt x="814" y="624"/>
                </a:lnTo>
                <a:lnTo>
                  <a:pt x="814" y="624"/>
                </a:lnTo>
                <a:lnTo>
                  <a:pt x="814" y="622"/>
                </a:lnTo>
                <a:lnTo>
                  <a:pt x="814" y="622"/>
                </a:lnTo>
                <a:lnTo>
                  <a:pt x="814" y="622"/>
                </a:lnTo>
                <a:lnTo>
                  <a:pt x="812" y="622"/>
                </a:lnTo>
                <a:lnTo>
                  <a:pt x="812" y="622"/>
                </a:lnTo>
                <a:lnTo>
                  <a:pt x="812" y="622"/>
                </a:lnTo>
                <a:lnTo>
                  <a:pt x="812" y="620"/>
                </a:lnTo>
                <a:lnTo>
                  <a:pt x="812" y="620"/>
                </a:lnTo>
                <a:lnTo>
                  <a:pt x="810" y="620"/>
                </a:lnTo>
                <a:lnTo>
                  <a:pt x="804" y="620"/>
                </a:lnTo>
                <a:lnTo>
                  <a:pt x="804" y="620"/>
                </a:lnTo>
                <a:lnTo>
                  <a:pt x="802" y="620"/>
                </a:lnTo>
                <a:lnTo>
                  <a:pt x="802" y="620"/>
                </a:lnTo>
                <a:lnTo>
                  <a:pt x="802" y="620"/>
                </a:lnTo>
                <a:lnTo>
                  <a:pt x="800" y="620"/>
                </a:lnTo>
                <a:lnTo>
                  <a:pt x="800" y="620"/>
                </a:lnTo>
                <a:lnTo>
                  <a:pt x="798" y="620"/>
                </a:lnTo>
                <a:lnTo>
                  <a:pt x="798" y="620"/>
                </a:lnTo>
                <a:lnTo>
                  <a:pt x="798" y="620"/>
                </a:lnTo>
                <a:lnTo>
                  <a:pt x="796" y="620"/>
                </a:lnTo>
                <a:lnTo>
                  <a:pt x="796" y="620"/>
                </a:lnTo>
                <a:lnTo>
                  <a:pt x="792" y="620"/>
                </a:lnTo>
                <a:lnTo>
                  <a:pt x="788" y="620"/>
                </a:lnTo>
                <a:lnTo>
                  <a:pt x="788" y="620"/>
                </a:lnTo>
                <a:lnTo>
                  <a:pt x="788" y="622"/>
                </a:lnTo>
                <a:lnTo>
                  <a:pt x="788" y="624"/>
                </a:lnTo>
                <a:lnTo>
                  <a:pt x="786" y="624"/>
                </a:lnTo>
                <a:lnTo>
                  <a:pt x="786" y="626"/>
                </a:lnTo>
                <a:lnTo>
                  <a:pt x="786" y="628"/>
                </a:lnTo>
                <a:lnTo>
                  <a:pt x="786" y="628"/>
                </a:lnTo>
                <a:lnTo>
                  <a:pt x="778" y="628"/>
                </a:lnTo>
                <a:lnTo>
                  <a:pt x="778" y="628"/>
                </a:lnTo>
                <a:lnTo>
                  <a:pt x="778" y="628"/>
                </a:lnTo>
                <a:lnTo>
                  <a:pt x="774" y="628"/>
                </a:lnTo>
                <a:lnTo>
                  <a:pt x="774" y="628"/>
                </a:lnTo>
                <a:lnTo>
                  <a:pt x="768" y="628"/>
                </a:lnTo>
                <a:lnTo>
                  <a:pt x="762" y="628"/>
                </a:lnTo>
                <a:lnTo>
                  <a:pt x="758" y="628"/>
                </a:lnTo>
                <a:lnTo>
                  <a:pt x="756" y="628"/>
                </a:lnTo>
                <a:lnTo>
                  <a:pt x="746" y="628"/>
                </a:lnTo>
                <a:lnTo>
                  <a:pt x="742" y="626"/>
                </a:lnTo>
                <a:lnTo>
                  <a:pt x="734" y="624"/>
                </a:lnTo>
                <a:lnTo>
                  <a:pt x="730" y="622"/>
                </a:lnTo>
                <a:lnTo>
                  <a:pt x="728" y="620"/>
                </a:lnTo>
                <a:lnTo>
                  <a:pt x="724" y="618"/>
                </a:lnTo>
                <a:lnTo>
                  <a:pt x="722" y="618"/>
                </a:lnTo>
                <a:lnTo>
                  <a:pt x="718" y="616"/>
                </a:lnTo>
                <a:lnTo>
                  <a:pt x="714" y="614"/>
                </a:lnTo>
                <a:lnTo>
                  <a:pt x="712" y="614"/>
                </a:lnTo>
                <a:lnTo>
                  <a:pt x="708" y="612"/>
                </a:lnTo>
                <a:lnTo>
                  <a:pt x="706" y="612"/>
                </a:lnTo>
                <a:lnTo>
                  <a:pt x="702" y="610"/>
                </a:lnTo>
                <a:lnTo>
                  <a:pt x="700" y="608"/>
                </a:lnTo>
                <a:lnTo>
                  <a:pt x="700" y="608"/>
                </a:lnTo>
                <a:lnTo>
                  <a:pt x="700" y="608"/>
                </a:lnTo>
                <a:lnTo>
                  <a:pt x="702" y="606"/>
                </a:lnTo>
                <a:lnTo>
                  <a:pt x="702" y="606"/>
                </a:lnTo>
                <a:lnTo>
                  <a:pt x="702" y="606"/>
                </a:lnTo>
                <a:lnTo>
                  <a:pt x="702" y="606"/>
                </a:lnTo>
                <a:lnTo>
                  <a:pt x="700" y="606"/>
                </a:lnTo>
                <a:lnTo>
                  <a:pt x="698" y="606"/>
                </a:lnTo>
                <a:lnTo>
                  <a:pt x="696" y="606"/>
                </a:lnTo>
                <a:lnTo>
                  <a:pt x="692" y="606"/>
                </a:lnTo>
                <a:lnTo>
                  <a:pt x="690" y="606"/>
                </a:lnTo>
                <a:lnTo>
                  <a:pt x="686" y="606"/>
                </a:lnTo>
                <a:lnTo>
                  <a:pt x="680" y="608"/>
                </a:lnTo>
                <a:lnTo>
                  <a:pt x="676" y="608"/>
                </a:lnTo>
                <a:lnTo>
                  <a:pt x="674" y="608"/>
                </a:lnTo>
                <a:lnTo>
                  <a:pt x="670" y="608"/>
                </a:lnTo>
                <a:lnTo>
                  <a:pt x="668" y="608"/>
                </a:lnTo>
                <a:lnTo>
                  <a:pt x="668" y="608"/>
                </a:lnTo>
                <a:lnTo>
                  <a:pt x="668" y="608"/>
                </a:lnTo>
                <a:lnTo>
                  <a:pt x="668" y="606"/>
                </a:lnTo>
                <a:lnTo>
                  <a:pt x="668" y="606"/>
                </a:lnTo>
                <a:lnTo>
                  <a:pt x="668" y="606"/>
                </a:lnTo>
                <a:lnTo>
                  <a:pt x="668" y="606"/>
                </a:lnTo>
                <a:lnTo>
                  <a:pt x="668" y="606"/>
                </a:lnTo>
                <a:lnTo>
                  <a:pt x="668" y="606"/>
                </a:lnTo>
                <a:lnTo>
                  <a:pt x="668" y="606"/>
                </a:lnTo>
                <a:lnTo>
                  <a:pt x="668" y="606"/>
                </a:lnTo>
                <a:lnTo>
                  <a:pt x="668" y="606"/>
                </a:lnTo>
                <a:lnTo>
                  <a:pt x="668" y="606"/>
                </a:lnTo>
                <a:lnTo>
                  <a:pt x="668" y="606"/>
                </a:lnTo>
                <a:lnTo>
                  <a:pt x="666" y="606"/>
                </a:lnTo>
                <a:lnTo>
                  <a:pt x="666" y="606"/>
                </a:lnTo>
                <a:lnTo>
                  <a:pt x="666" y="606"/>
                </a:lnTo>
                <a:lnTo>
                  <a:pt x="666" y="606"/>
                </a:lnTo>
                <a:lnTo>
                  <a:pt x="666" y="606"/>
                </a:lnTo>
                <a:lnTo>
                  <a:pt x="668" y="604"/>
                </a:lnTo>
                <a:lnTo>
                  <a:pt x="668" y="604"/>
                </a:lnTo>
                <a:lnTo>
                  <a:pt x="668" y="602"/>
                </a:lnTo>
                <a:lnTo>
                  <a:pt x="668" y="602"/>
                </a:lnTo>
                <a:lnTo>
                  <a:pt x="668" y="602"/>
                </a:lnTo>
                <a:lnTo>
                  <a:pt x="668" y="600"/>
                </a:lnTo>
                <a:lnTo>
                  <a:pt x="668" y="598"/>
                </a:lnTo>
                <a:lnTo>
                  <a:pt x="668" y="598"/>
                </a:lnTo>
                <a:lnTo>
                  <a:pt x="668" y="598"/>
                </a:lnTo>
                <a:lnTo>
                  <a:pt x="668" y="596"/>
                </a:lnTo>
                <a:lnTo>
                  <a:pt x="668" y="596"/>
                </a:lnTo>
                <a:lnTo>
                  <a:pt x="668" y="594"/>
                </a:lnTo>
                <a:lnTo>
                  <a:pt x="666" y="594"/>
                </a:lnTo>
                <a:lnTo>
                  <a:pt x="666" y="592"/>
                </a:lnTo>
                <a:lnTo>
                  <a:pt x="664" y="592"/>
                </a:lnTo>
                <a:lnTo>
                  <a:pt x="664" y="590"/>
                </a:lnTo>
                <a:lnTo>
                  <a:pt x="664" y="590"/>
                </a:lnTo>
                <a:lnTo>
                  <a:pt x="664" y="590"/>
                </a:lnTo>
                <a:lnTo>
                  <a:pt x="662" y="590"/>
                </a:lnTo>
                <a:lnTo>
                  <a:pt x="662" y="590"/>
                </a:lnTo>
                <a:lnTo>
                  <a:pt x="662" y="590"/>
                </a:lnTo>
                <a:lnTo>
                  <a:pt x="662" y="590"/>
                </a:lnTo>
                <a:lnTo>
                  <a:pt x="662" y="590"/>
                </a:lnTo>
                <a:lnTo>
                  <a:pt x="662" y="588"/>
                </a:lnTo>
                <a:lnTo>
                  <a:pt x="662" y="588"/>
                </a:lnTo>
                <a:lnTo>
                  <a:pt x="662" y="588"/>
                </a:lnTo>
                <a:lnTo>
                  <a:pt x="662" y="588"/>
                </a:lnTo>
                <a:lnTo>
                  <a:pt x="660" y="588"/>
                </a:lnTo>
                <a:lnTo>
                  <a:pt x="660" y="588"/>
                </a:lnTo>
                <a:lnTo>
                  <a:pt x="658" y="588"/>
                </a:lnTo>
                <a:lnTo>
                  <a:pt x="658" y="588"/>
                </a:lnTo>
                <a:lnTo>
                  <a:pt x="658" y="588"/>
                </a:lnTo>
                <a:lnTo>
                  <a:pt x="658" y="588"/>
                </a:lnTo>
                <a:lnTo>
                  <a:pt x="658" y="588"/>
                </a:lnTo>
                <a:lnTo>
                  <a:pt x="658" y="588"/>
                </a:lnTo>
                <a:lnTo>
                  <a:pt x="658" y="586"/>
                </a:lnTo>
                <a:lnTo>
                  <a:pt x="658" y="586"/>
                </a:lnTo>
                <a:lnTo>
                  <a:pt x="658" y="584"/>
                </a:lnTo>
                <a:lnTo>
                  <a:pt x="658" y="584"/>
                </a:lnTo>
                <a:lnTo>
                  <a:pt x="658" y="584"/>
                </a:lnTo>
                <a:lnTo>
                  <a:pt x="658" y="584"/>
                </a:lnTo>
                <a:lnTo>
                  <a:pt x="658" y="584"/>
                </a:lnTo>
                <a:lnTo>
                  <a:pt x="658" y="584"/>
                </a:lnTo>
                <a:lnTo>
                  <a:pt x="656" y="584"/>
                </a:lnTo>
                <a:lnTo>
                  <a:pt x="656" y="584"/>
                </a:lnTo>
                <a:lnTo>
                  <a:pt x="654" y="584"/>
                </a:lnTo>
                <a:lnTo>
                  <a:pt x="654" y="584"/>
                </a:lnTo>
                <a:lnTo>
                  <a:pt x="654" y="584"/>
                </a:lnTo>
                <a:lnTo>
                  <a:pt x="652" y="584"/>
                </a:lnTo>
                <a:lnTo>
                  <a:pt x="652" y="582"/>
                </a:lnTo>
                <a:lnTo>
                  <a:pt x="652" y="582"/>
                </a:lnTo>
                <a:lnTo>
                  <a:pt x="650" y="582"/>
                </a:lnTo>
                <a:lnTo>
                  <a:pt x="650" y="582"/>
                </a:lnTo>
                <a:lnTo>
                  <a:pt x="648" y="582"/>
                </a:lnTo>
                <a:lnTo>
                  <a:pt x="648" y="580"/>
                </a:lnTo>
                <a:lnTo>
                  <a:pt x="648" y="580"/>
                </a:lnTo>
                <a:lnTo>
                  <a:pt x="648" y="578"/>
                </a:lnTo>
                <a:lnTo>
                  <a:pt x="646" y="578"/>
                </a:lnTo>
                <a:lnTo>
                  <a:pt x="646" y="578"/>
                </a:lnTo>
                <a:lnTo>
                  <a:pt x="646" y="576"/>
                </a:lnTo>
                <a:lnTo>
                  <a:pt x="646" y="576"/>
                </a:lnTo>
                <a:lnTo>
                  <a:pt x="644" y="576"/>
                </a:lnTo>
                <a:lnTo>
                  <a:pt x="642" y="576"/>
                </a:lnTo>
                <a:lnTo>
                  <a:pt x="640" y="576"/>
                </a:lnTo>
                <a:lnTo>
                  <a:pt x="638" y="576"/>
                </a:lnTo>
                <a:lnTo>
                  <a:pt x="636" y="576"/>
                </a:lnTo>
                <a:lnTo>
                  <a:pt x="634" y="576"/>
                </a:lnTo>
                <a:lnTo>
                  <a:pt x="634" y="576"/>
                </a:lnTo>
                <a:lnTo>
                  <a:pt x="634" y="576"/>
                </a:lnTo>
                <a:lnTo>
                  <a:pt x="634" y="576"/>
                </a:lnTo>
                <a:lnTo>
                  <a:pt x="634" y="576"/>
                </a:lnTo>
                <a:lnTo>
                  <a:pt x="632" y="574"/>
                </a:lnTo>
                <a:lnTo>
                  <a:pt x="632" y="574"/>
                </a:lnTo>
                <a:lnTo>
                  <a:pt x="632" y="574"/>
                </a:lnTo>
                <a:lnTo>
                  <a:pt x="632" y="574"/>
                </a:lnTo>
                <a:lnTo>
                  <a:pt x="632" y="574"/>
                </a:lnTo>
                <a:lnTo>
                  <a:pt x="632" y="574"/>
                </a:lnTo>
                <a:lnTo>
                  <a:pt x="632" y="572"/>
                </a:lnTo>
                <a:lnTo>
                  <a:pt x="634" y="572"/>
                </a:lnTo>
                <a:lnTo>
                  <a:pt x="634" y="572"/>
                </a:lnTo>
                <a:lnTo>
                  <a:pt x="634" y="570"/>
                </a:lnTo>
                <a:lnTo>
                  <a:pt x="634" y="570"/>
                </a:lnTo>
                <a:lnTo>
                  <a:pt x="636" y="566"/>
                </a:lnTo>
                <a:lnTo>
                  <a:pt x="636" y="566"/>
                </a:lnTo>
                <a:lnTo>
                  <a:pt x="636" y="564"/>
                </a:lnTo>
                <a:lnTo>
                  <a:pt x="636" y="564"/>
                </a:lnTo>
                <a:lnTo>
                  <a:pt x="634" y="564"/>
                </a:lnTo>
                <a:lnTo>
                  <a:pt x="634" y="564"/>
                </a:lnTo>
                <a:lnTo>
                  <a:pt x="634" y="564"/>
                </a:lnTo>
                <a:lnTo>
                  <a:pt x="634" y="564"/>
                </a:lnTo>
                <a:lnTo>
                  <a:pt x="634" y="564"/>
                </a:lnTo>
                <a:lnTo>
                  <a:pt x="634" y="562"/>
                </a:lnTo>
                <a:lnTo>
                  <a:pt x="634" y="562"/>
                </a:lnTo>
                <a:lnTo>
                  <a:pt x="634" y="562"/>
                </a:lnTo>
                <a:lnTo>
                  <a:pt x="634" y="560"/>
                </a:lnTo>
                <a:lnTo>
                  <a:pt x="634" y="560"/>
                </a:lnTo>
                <a:lnTo>
                  <a:pt x="632" y="560"/>
                </a:lnTo>
                <a:lnTo>
                  <a:pt x="632" y="558"/>
                </a:lnTo>
                <a:lnTo>
                  <a:pt x="632" y="556"/>
                </a:lnTo>
                <a:lnTo>
                  <a:pt x="630" y="556"/>
                </a:lnTo>
                <a:lnTo>
                  <a:pt x="630" y="554"/>
                </a:lnTo>
                <a:lnTo>
                  <a:pt x="630" y="554"/>
                </a:lnTo>
                <a:lnTo>
                  <a:pt x="630" y="554"/>
                </a:lnTo>
                <a:lnTo>
                  <a:pt x="630" y="552"/>
                </a:lnTo>
                <a:lnTo>
                  <a:pt x="630" y="552"/>
                </a:lnTo>
                <a:lnTo>
                  <a:pt x="630" y="552"/>
                </a:lnTo>
                <a:lnTo>
                  <a:pt x="630" y="550"/>
                </a:lnTo>
                <a:lnTo>
                  <a:pt x="628" y="548"/>
                </a:lnTo>
                <a:lnTo>
                  <a:pt x="628" y="546"/>
                </a:lnTo>
                <a:lnTo>
                  <a:pt x="628" y="546"/>
                </a:lnTo>
                <a:lnTo>
                  <a:pt x="626" y="546"/>
                </a:lnTo>
                <a:lnTo>
                  <a:pt x="628" y="546"/>
                </a:lnTo>
                <a:lnTo>
                  <a:pt x="628" y="544"/>
                </a:lnTo>
                <a:lnTo>
                  <a:pt x="628" y="544"/>
                </a:lnTo>
                <a:lnTo>
                  <a:pt x="628" y="542"/>
                </a:lnTo>
                <a:lnTo>
                  <a:pt x="628" y="542"/>
                </a:lnTo>
                <a:lnTo>
                  <a:pt x="628" y="540"/>
                </a:lnTo>
                <a:lnTo>
                  <a:pt x="628" y="540"/>
                </a:lnTo>
                <a:lnTo>
                  <a:pt x="630" y="540"/>
                </a:lnTo>
                <a:lnTo>
                  <a:pt x="630" y="540"/>
                </a:lnTo>
                <a:lnTo>
                  <a:pt x="630" y="540"/>
                </a:lnTo>
                <a:lnTo>
                  <a:pt x="630" y="540"/>
                </a:lnTo>
                <a:lnTo>
                  <a:pt x="630" y="540"/>
                </a:lnTo>
                <a:lnTo>
                  <a:pt x="632" y="538"/>
                </a:lnTo>
                <a:lnTo>
                  <a:pt x="632" y="538"/>
                </a:lnTo>
                <a:lnTo>
                  <a:pt x="632" y="536"/>
                </a:lnTo>
                <a:lnTo>
                  <a:pt x="632" y="534"/>
                </a:lnTo>
                <a:lnTo>
                  <a:pt x="632" y="534"/>
                </a:lnTo>
                <a:lnTo>
                  <a:pt x="632" y="534"/>
                </a:lnTo>
                <a:lnTo>
                  <a:pt x="630" y="534"/>
                </a:lnTo>
                <a:lnTo>
                  <a:pt x="630" y="534"/>
                </a:lnTo>
                <a:lnTo>
                  <a:pt x="630" y="534"/>
                </a:lnTo>
                <a:lnTo>
                  <a:pt x="628" y="534"/>
                </a:lnTo>
                <a:lnTo>
                  <a:pt x="628" y="534"/>
                </a:lnTo>
                <a:lnTo>
                  <a:pt x="628" y="534"/>
                </a:lnTo>
                <a:lnTo>
                  <a:pt x="626" y="530"/>
                </a:lnTo>
                <a:lnTo>
                  <a:pt x="626" y="530"/>
                </a:lnTo>
                <a:lnTo>
                  <a:pt x="626" y="530"/>
                </a:lnTo>
                <a:lnTo>
                  <a:pt x="626" y="530"/>
                </a:lnTo>
                <a:lnTo>
                  <a:pt x="628" y="528"/>
                </a:lnTo>
                <a:lnTo>
                  <a:pt x="628" y="528"/>
                </a:lnTo>
                <a:lnTo>
                  <a:pt x="628" y="526"/>
                </a:lnTo>
                <a:lnTo>
                  <a:pt x="628" y="526"/>
                </a:lnTo>
                <a:lnTo>
                  <a:pt x="628" y="526"/>
                </a:lnTo>
                <a:lnTo>
                  <a:pt x="628" y="526"/>
                </a:lnTo>
                <a:lnTo>
                  <a:pt x="628" y="524"/>
                </a:lnTo>
                <a:lnTo>
                  <a:pt x="628" y="524"/>
                </a:lnTo>
                <a:lnTo>
                  <a:pt x="628" y="522"/>
                </a:lnTo>
                <a:lnTo>
                  <a:pt x="630" y="522"/>
                </a:lnTo>
                <a:lnTo>
                  <a:pt x="630" y="520"/>
                </a:lnTo>
                <a:lnTo>
                  <a:pt x="630" y="520"/>
                </a:lnTo>
                <a:lnTo>
                  <a:pt x="632" y="522"/>
                </a:lnTo>
                <a:lnTo>
                  <a:pt x="630" y="522"/>
                </a:lnTo>
                <a:lnTo>
                  <a:pt x="630" y="522"/>
                </a:lnTo>
                <a:lnTo>
                  <a:pt x="630" y="524"/>
                </a:lnTo>
                <a:lnTo>
                  <a:pt x="630" y="524"/>
                </a:lnTo>
                <a:lnTo>
                  <a:pt x="632" y="526"/>
                </a:lnTo>
                <a:lnTo>
                  <a:pt x="634" y="526"/>
                </a:lnTo>
                <a:lnTo>
                  <a:pt x="634" y="526"/>
                </a:lnTo>
                <a:lnTo>
                  <a:pt x="634" y="526"/>
                </a:lnTo>
                <a:lnTo>
                  <a:pt x="632" y="526"/>
                </a:lnTo>
                <a:lnTo>
                  <a:pt x="632" y="524"/>
                </a:lnTo>
                <a:lnTo>
                  <a:pt x="632" y="524"/>
                </a:lnTo>
                <a:lnTo>
                  <a:pt x="634" y="524"/>
                </a:lnTo>
                <a:lnTo>
                  <a:pt x="634" y="522"/>
                </a:lnTo>
                <a:lnTo>
                  <a:pt x="632" y="522"/>
                </a:lnTo>
                <a:lnTo>
                  <a:pt x="632" y="522"/>
                </a:lnTo>
                <a:lnTo>
                  <a:pt x="632" y="520"/>
                </a:lnTo>
                <a:lnTo>
                  <a:pt x="632" y="518"/>
                </a:lnTo>
                <a:lnTo>
                  <a:pt x="632" y="518"/>
                </a:lnTo>
                <a:lnTo>
                  <a:pt x="634" y="516"/>
                </a:lnTo>
                <a:lnTo>
                  <a:pt x="636" y="516"/>
                </a:lnTo>
                <a:lnTo>
                  <a:pt x="636" y="516"/>
                </a:lnTo>
                <a:lnTo>
                  <a:pt x="638" y="516"/>
                </a:lnTo>
                <a:lnTo>
                  <a:pt x="638" y="516"/>
                </a:lnTo>
                <a:lnTo>
                  <a:pt x="640" y="516"/>
                </a:lnTo>
                <a:lnTo>
                  <a:pt x="640" y="516"/>
                </a:lnTo>
                <a:lnTo>
                  <a:pt x="640" y="516"/>
                </a:lnTo>
                <a:lnTo>
                  <a:pt x="642" y="518"/>
                </a:lnTo>
                <a:lnTo>
                  <a:pt x="642" y="516"/>
                </a:lnTo>
                <a:lnTo>
                  <a:pt x="644" y="516"/>
                </a:lnTo>
                <a:lnTo>
                  <a:pt x="644" y="516"/>
                </a:lnTo>
                <a:lnTo>
                  <a:pt x="644" y="516"/>
                </a:lnTo>
                <a:lnTo>
                  <a:pt x="646" y="518"/>
                </a:lnTo>
                <a:lnTo>
                  <a:pt x="646" y="516"/>
                </a:lnTo>
                <a:lnTo>
                  <a:pt x="644" y="516"/>
                </a:lnTo>
                <a:lnTo>
                  <a:pt x="644" y="516"/>
                </a:lnTo>
                <a:lnTo>
                  <a:pt x="642" y="516"/>
                </a:lnTo>
                <a:lnTo>
                  <a:pt x="642" y="516"/>
                </a:lnTo>
                <a:lnTo>
                  <a:pt x="642" y="516"/>
                </a:lnTo>
                <a:lnTo>
                  <a:pt x="640" y="516"/>
                </a:lnTo>
                <a:lnTo>
                  <a:pt x="640" y="516"/>
                </a:lnTo>
                <a:lnTo>
                  <a:pt x="638" y="516"/>
                </a:lnTo>
                <a:lnTo>
                  <a:pt x="638" y="516"/>
                </a:lnTo>
                <a:lnTo>
                  <a:pt x="638" y="516"/>
                </a:lnTo>
                <a:lnTo>
                  <a:pt x="636" y="516"/>
                </a:lnTo>
                <a:lnTo>
                  <a:pt x="634" y="516"/>
                </a:lnTo>
                <a:lnTo>
                  <a:pt x="634" y="516"/>
                </a:lnTo>
                <a:lnTo>
                  <a:pt x="634" y="516"/>
                </a:lnTo>
                <a:lnTo>
                  <a:pt x="634" y="514"/>
                </a:lnTo>
                <a:lnTo>
                  <a:pt x="634" y="516"/>
                </a:lnTo>
                <a:lnTo>
                  <a:pt x="632" y="516"/>
                </a:lnTo>
                <a:lnTo>
                  <a:pt x="630" y="518"/>
                </a:lnTo>
                <a:lnTo>
                  <a:pt x="630" y="520"/>
                </a:lnTo>
                <a:lnTo>
                  <a:pt x="630" y="520"/>
                </a:lnTo>
                <a:lnTo>
                  <a:pt x="630" y="520"/>
                </a:lnTo>
                <a:lnTo>
                  <a:pt x="630" y="520"/>
                </a:lnTo>
                <a:lnTo>
                  <a:pt x="628" y="520"/>
                </a:lnTo>
                <a:lnTo>
                  <a:pt x="626" y="518"/>
                </a:lnTo>
                <a:lnTo>
                  <a:pt x="626" y="518"/>
                </a:lnTo>
                <a:lnTo>
                  <a:pt x="626" y="516"/>
                </a:lnTo>
                <a:lnTo>
                  <a:pt x="626" y="516"/>
                </a:lnTo>
                <a:lnTo>
                  <a:pt x="624" y="516"/>
                </a:lnTo>
                <a:lnTo>
                  <a:pt x="626" y="514"/>
                </a:lnTo>
                <a:lnTo>
                  <a:pt x="626" y="516"/>
                </a:lnTo>
                <a:lnTo>
                  <a:pt x="628" y="516"/>
                </a:lnTo>
                <a:lnTo>
                  <a:pt x="628" y="516"/>
                </a:lnTo>
                <a:lnTo>
                  <a:pt x="628" y="516"/>
                </a:lnTo>
                <a:lnTo>
                  <a:pt x="626" y="512"/>
                </a:lnTo>
                <a:lnTo>
                  <a:pt x="626" y="510"/>
                </a:lnTo>
                <a:lnTo>
                  <a:pt x="626" y="510"/>
                </a:lnTo>
                <a:lnTo>
                  <a:pt x="626" y="510"/>
                </a:lnTo>
                <a:lnTo>
                  <a:pt x="624" y="508"/>
                </a:lnTo>
                <a:lnTo>
                  <a:pt x="624" y="508"/>
                </a:lnTo>
                <a:lnTo>
                  <a:pt x="624" y="508"/>
                </a:lnTo>
                <a:lnTo>
                  <a:pt x="624" y="508"/>
                </a:lnTo>
                <a:lnTo>
                  <a:pt x="624" y="506"/>
                </a:lnTo>
                <a:lnTo>
                  <a:pt x="622" y="504"/>
                </a:lnTo>
                <a:lnTo>
                  <a:pt x="622" y="504"/>
                </a:lnTo>
                <a:lnTo>
                  <a:pt x="622" y="502"/>
                </a:lnTo>
                <a:lnTo>
                  <a:pt x="622" y="502"/>
                </a:lnTo>
                <a:lnTo>
                  <a:pt x="622" y="500"/>
                </a:lnTo>
                <a:lnTo>
                  <a:pt x="622" y="500"/>
                </a:lnTo>
                <a:lnTo>
                  <a:pt x="624" y="498"/>
                </a:lnTo>
                <a:lnTo>
                  <a:pt x="624" y="498"/>
                </a:lnTo>
                <a:lnTo>
                  <a:pt x="624" y="496"/>
                </a:lnTo>
                <a:lnTo>
                  <a:pt x="624" y="496"/>
                </a:lnTo>
                <a:lnTo>
                  <a:pt x="624" y="494"/>
                </a:lnTo>
                <a:lnTo>
                  <a:pt x="626" y="492"/>
                </a:lnTo>
                <a:lnTo>
                  <a:pt x="626" y="492"/>
                </a:lnTo>
                <a:lnTo>
                  <a:pt x="626" y="492"/>
                </a:lnTo>
                <a:lnTo>
                  <a:pt x="628" y="490"/>
                </a:lnTo>
                <a:lnTo>
                  <a:pt x="628" y="488"/>
                </a:lnTo>
                <a:lnTo>
                  <a:pt x="628" y="486"/>
                </a:lnTo>
                <a:lnTo>
                  <a:pt x="626" y="486"/>
                </a:lnTo>
                <a:lnTo>
                  <a:pt x="626" y="482"/>
                </a:lnTo>
                <a:lnTo>
                  <a:pt x="626" y="482"/>
                </a:lnTo>
                <a:lnTo>
                  <a:pt x="626" y="482"/>
                </a:lnTo>
                <a:lnTo>
                  <a:pt x="626" y="482"/>
                </a:lnTo>
                <a:lnTo>
                  <a:pt x="624" y="480"/>
                </a:lnTo>
                <a:lnTo>
                  <a:pt x="624" y="480"/>
                </a:lnTo>
                <a:lnTo>
                  <a:pt x="624" y="480"/>
                </a:lnTo>
                <a:lnTo>
                  <a:pt x="624" y="478"/>
                </a:lnTo>
                <a:lnTo>
                  <a:pt x="626" y="478"/>
                </a:lnTo>
                <a:lnTo>
                  <a:pt x="626" y="478"/>
                </a:lnTo>
                <a:lnTo>
                  <a:pt x="626" y="476"/>
                </a:lnTo>
                <a:lnTo>
                  <a:pt x="626" y="474"/>
                </a:lnTo>
                <a:lnTo>
                  <a:pt x="628" y="472"/>
                </a:lnTo>
                <a:lnTo>
                  <a:pt x="630" y="472"/>
                </a:lnTo>
                <a:lnTo>
                  <a:pt x="630" y="472"/>
                </a:lnTo>
                <a:lnTo>
                  <a:pt x="630" y="472"/>
                </a:lnTo>
                <a:lnTo>
                  <a:pt x="632" y="472"/>
                </a:lnTo>
                <a:lnTo>
                  <a:pt x="634" y="468"/>
                </a:lnTo>
                <a:lnTo>
                  <a:pt x="634" y="468"/>
                </a:lnTo>
                <a:lnTo>
                  <a:pt x="634" y="468"/>
                </a:lnTo>
                <a:lnTo>
                  <a:pt x="634" y="466"/>
                </a:lnTo>
                <a:lnTo>
                  <a:pt x="636" y="464"/>
                </a:lnTo>
                <a:lnTo>
                  <a:pt x="638" y="462"/>
                </a:lnTo>
                <a:lnTo>
                  <a:pt x="638" y="462"/>
                </a:lnTo>
                <a:lnTo>
                  <a:pt x="638" y="460"/>
                </a:lnTo>
                <a:lnTo>
                  <a:pt x="638" y="460"/>
                </a:lnTo>
                <a:lnTo>
                  <a:pt x="638" y="460"/>
                </a:lnTo>
                <a:lnTo>
                  <a:pt x="640" y="456"/>
                </a:lnTo>
                <a:lnTo>
                  <a:pt x="640" y="456"/>
                </a:lnTo>
                <a:lnTo>
                  <a:pt x="640" y="454"/>
                </a:lnTo>
                <a:lnTo>
                  <a:pt x="640" y="454"/>
                </a:lnTo>
                <a:lnTo>
                  <a:pt x="640" y="454"/>
                </a:lnTo>
                <a:lnTo>
                  <a:pt x="642" y="452"/>
                </a:lnTo>
                <a:lnTo>
                  <a:pt x="642" y="452"/>
                </a:lnTo>
                <a:lnTo>
                  <a:pt x="642" y="452"/>
                </a:lnTo>
                <a:lnTo>
                  <a:pt x="642" y="452"/>
                </a:lnTo>
                <a:lnTo>
                  <a:pt x="642" y="450"/>
                </a:lnTo>
                <a:lnTo>
                  <a:pt x="640" y="450"/>
                </a:lnTo>
                <a:lnTo>
                  <a:pt x="640" y="450"/>
                </a:lnTo>
                <a:lnTo>
                  <a:pt x="640" y="450"/>
                </a:lnTo>
                <a:lnTo>
                  <a:pt x="640" y="448"/>
                </a:lnTo>
                <a:lnTo>
                  <a:pt x="642" y="448"/>
                </a:lnTo>
                <a:lnTo>
                  <a:pt x="642" y="446"/>
                </a:lnTo>
                <a:lnTo>
                  <a:pt x="642" y="446"/>
                </a:lnTo>
                <a:lnTo>
                  <a:pt x="642" y="444"/>
                </a:lnTo>
                <a:lnTo>
                  <a:pt x="644" y="442"/>
                </a:lnTo>
                <a:lnTo>
                  <a:pt x="644" y="442"/>
                </a:lnTo>
                <a:lnTo>
                  <a:pt x="644" y="442"/>
                </a:lnTo>
                <a:lnTo>
                  <a:pt x="644" y="440"/>
                </a:lnTo>
                <a:lnTo>
                  <a:pt x="644" y="440"/>
                </a:lnTo>
                <a:lnTo>
                  <a:pt x="644" y="440"/>
                </a:lnTo>
                <a:lnTo>
                  <a:pt x="644" y="440"/>
                </a:lnTo>
                <a:lnTo>
                  <a:pt x="644" y="438"/>
                </a:lnTo>
                <a:lnTo>
                  <a:pt x="646" y="438"/>
                </a:lnTo>
                <a:lnTo>
                  <a:pt x="646" y="436"/>
                </a:lnTo>
                <a:lnTo>
                  <a:pt x="646" y="436"/>
                </a:lnTo>
                <a:lnTo>
                  <a:pt x="646" y="436"/>
                </a:lnTo>
                <a:lnTo>
                  <a:pt x="646" y="436"/>
                </a:lnTo>
                <a:lnTo>
                  <a:pt x="648" y="434"/>
                </a:lnTo>
                <a:lnTo>
                  <a:pt x="650" y="432"/>
                </a:lnTo>
                <a:lnTo>
                  <a:pt x="650" y="430"/>
                </a:lnTo>
                <a:lnTo>
                  <a:pt x="652" y="430"/>
                </a:lnTo>
                <a:lnTo>
                  <a:pt x="652" y="430"/>
                </a:lnTo>
                <a:lnTo>
                  <a:pt x="652" y="430"/>
                </a:lnTo>
                <a:lnTo>
                  <a:pt x="654" y="428"/>
                </a:lnTo>
                <a:lnTo>
                  <a:pt x="654" y="428"/>
                </a:lnTo>
                <a:lnTo>
                  <a:pt x="654" y="428"/>
                </a:lnTo>
                <a:lnTo>
                  <a:pt x="654" y="428"/>
                </a:lnTo>
                <a:lnTo>
                  <a:pt x="654" y="428"/>
                </a:lnTo>
                <a:lnTo>
                  <a:pt x="654" y="428"/>
                </a:lnTo>
                <a:lnTo>
                  <a:pt x="654" y="428"/>
                </a:lnTo>
                <a:lnTo>
                  <a:pt x="654" y="428"/>
                </a:lnTo>
                <a:lnTo>
                  <a:pt x="654" y="428"/>
                </a:lnTo>
                <a:lnTo>
                  <a:pt x="654" y="428"/>
                </a:lnTo>
                <a:lnTo>
                  <a:pt x="654" y="428"/>
                </a:lnTo>
                <a:lnTo>
                  <a:pt x="656" y="426"/>
                </a:lnTo>
                <a:lnTo>
                  <a:pt x="656" y="426"/>
                </a:lnTo>
                <a:lnTo>
                  <a:pt x="656" y="424"/>
                </a:lnTo>
                <a:lnTo>
                  <a:pt x="658" y="424"/>
                </a:lnTo>
                <a:lnTo>
                  <a:pt x="658" y="424"/>
                </a:lnTo>
                <a:lnTo>
                  <a:pt x="658" y="422"/>
                </a:lnTo>
                <a:lnTo>
                  <a:pt x="658" y="422"/>
                </a:lnTo>
                <a:lnTo>
                  <a:pt x="660" y="420"/>
                </a:lnTo>
                <a:lnTo>
                  <a:pt x="662" y="416"/>
                </a:lnTo>
                <a:lnTo>
                  <a:pt x="668" y="410"/>
                </a:lnTo>
                <a:lnTo>
                  <a:pt x="668" y="408"/>
                </a:lnTo>
                <a:lnTo>
                  <a:pt x="668" y="408"/>
                </a:lnTo>
                <a:lnTo>
                  <a:pt x="670" y="406"/>
                </a:lnTo>
                <a:lnTo>
                  <a:pt x="670" y="406"/>
                </a:lnTo>
                <a:lnTo>
                  <a:pt x="670" y="406"/>
                </a:lnTo>
                <a:lnTo>
                  <a:pt x="670" y="404"/>
                </a:lnTo>
                <a:lnTo>
                  <a:pt x="672" y="404"/>
                </a:lnTo>
                <a:lnTo>
                  <a:pt x="672" y="404"/>
                </a:lnTo>
                <a:lnTo>
                  <a:pt x="672" y="402"/>
                </a:lnTo>
                <a:lnTo>
                  <a:pt x="676" y="400"/>
                </a:lnTo>
                <a:lnTo>
                  <a:pt x="676" y="398"/>
                </a:lnTo>
                <a:lnTo>
                  <a:pt x="678" y="394"/>
                </a:lnTo>
                <a:lnTo>
                  <a:pt x="678" y="394"/>
                </a:lnTo>
                <a:lnTo>
                  <a:pt x="680" y="394"/>
                </a:lnTo>
                <a:lnTo>
                  <a:pt x="680" y="392"/>
                </a:lnTo>
                <a:lnTo>
                  <a:pt x="680" y="392"/>
                </a:lnTo>
                <a:lnTo>
                  <a:pt x="680" y="392"/>
                </a:lnTo>
                <a:lnTo>
                  <a:pt x="680" y="390"/>
                </a:lnTo>
                <a:lnTo>
                  <a:pt x="680" y="390"/>
                </a:lnTo>
                <a:lnTo>
                  <a:pt x="680" y="390"/>
                </a:lnTo>
                <a:lnTo>
                  <a:pt x="682" y="390"/>
                </a:lnTo>
                <a:lnTo>
                  <a:pt x="682" y="388"/>
                </a:lnTo>
                <a:lnTo>
                  <a:pt x="684" y="386"/>
                </a:lnTo>
                <a:lnTo>
                  <a:pt x="684" y="386"/>
                </a:lnTo>
                <a:lnTo>
                  <a:pt x="684" y="384"/>
                </a:lnTo>
                <a:lnTo>
                  <a:pt x="684" y="384"/>
                </a:lnTo>
                <a:lnTo>
                  <a:pt x="684" y="384"/>
                </a:lnTo>
                <a:lnTo>
                  <a:pt x="686" y="382"/>
                </a:lnTo>
                <a:lnTo>
                  <a:pt x="686" y="382"/>
                </a:lnTo>
                <a:lnTo>
                  <a:pt x="686" y="382"/>
                </a:lnTo>
                <a:lnTo>
                  <a:pt x="688" y="382"/>
                </a:lnTo>
                <a:lnTo>
                  <a:pt x="690" y="382"/>
                </a:lnTo>
                <a:lnTo>
                  <a:pt x="690" y="382"/>
                </a:lnTo>
                <a:lnTo>
                  <a:pt x="692" y="382"/>
                </a:lnTo>
                <a:lnTo>
                  <a:pt x="692" y="382"/>
                </a:lnTo>
                <a:lnTo>
                  <a:pt x="692" y="382"/>
                </a:lnTo>
                <a:lnTo>
                  <a:pt x="692" y="382"/>
                </a:lnTo>
                <a:lnTo>
                  <a:pt x="692" y="382"/>
                </a:lnTo>
                <a:lnTo>
                  <a:pt x="692" y="384"/>
                </a:lnTo>
                <a:lnTo>
                  <a:pt x="692" y="384"/>
                </a:lnTo>
                <a:lnTo>
                  <a:pt x="694" y="384"/>
                </a:lnTo>
                <a:lnTo>
                  <a:pt x="694" y="384"/>
                </a:lnTo>
                <a:lnTo>
                  <a:pt x="694" y="384"/>
                </a:lnTo>
                <a:lnTo>
                  <a:pt x="696" y="382"/>
                </a:lnTo>
                <a:lnTo>
                  <a:pt x="694" y="384"/>
                </a:lnTo>
                <a:lnTo>
                  <a:pt x="694" y="384"/>
                </a:lnTo>
                <a:lnTo>
                  <a:pt x="694" y="382"/>
                </a:lnTo>
                <a:lnTo>
                  <a:pt x="692" y="382"/>
                </a:lnTo>
                <a:lnTo>
                  <a:pt x="694" y="382"/>
                </a:lnTo>
                <a:lnTo>
                  <a:pt x="692" y="382"/>
                </a:lnTo>
                <a:lnTo>
                  <a:pt x="692" y="382"/>
                </a:lnTo>
                <a:lnTo>
                  <a:pt x="692" y="382"/>
                </a:lnTo>
                <a:lnTo>
                  <a:pt x="692" y="382"/>
                </a:lnTo>
                <a:lnTo>
                  <a:pt x="692" y="382"/>
                </a:lnTo>
                <a:lnTo>
                  <a:pt x="690" y="382"/>
                </a:lnTo>
                <a:lnTo>
                  <a:pt x="690" y="382"/>
                </a:lnTo>
                <a:lnTo>
                  <a:pt x="690" y="382"/>
                </a:lnTo>
                <a:lnTo>
                  <a:pt x="690" y="382"/>
                </a:lnTo>
                <a:lnTo>
                  <a:pt x="688" y="382"/>
                </a:lnTo>
                <a:lnTo>
                  <a:pt x="688" y="382"/>
                </a:lnTo>
                <a:lnTo>
                  <a:pt x="688" y="382"/>
                </a:lnTo>
                <a:lnTo>
                  <a:pt x="686" y="382"/>
                </a:lnTo>
                <a:lnTo>
                  <a:pt x="686" y="380"/>
                </a:lnTo>
                <a:lnTo>
                  <a:pt x="686" y="380"/>
                </a:lnTo>
                <a:lnTo>
                  <a:pt x="688" y="376"/>
                </a:lnTo>
                <a:lnTo>
                  <a:pt x="688" y="376"/>
                </a:lnTo>
                <a:lnTo>
                  <a:pt x="688" y="376"/>
                </a:lnTo>
                <a:lnTo>
                  <a:pt x="688" y="376"/>
                </a:lnTo>
                <a:lnTo>
                  <a:pt x="688" y="378"/>
                </a:lnTo>
                <a:lnTo>
                  <a:pt x="688" y="378"/>
                </a:lnTo>
                <a:lnTo>
                  <a:pt x="686" y="380"/>
                </a:lnTo>
                <a:lnTo>
                  <a:pt x="688" y="380"/>
                </a:lnTo>
                <a:lnTo>
                  <a:pt x="688" y="378"/>
                </a:lnTo>
                <a:close/>
                <a:moveTo>
                  <a:pt x="364" y="110"/>
                </a:moveTo>
                <a:lnTo>
                  <a:pt x="364" y="110"/>
                </a:lnTo>
                <a:lnTo>
                  <a:pt x="366" y="110"/>
                </a:lnTo>
                <a:lnTo>
                  <a:pt x="366" y="110"/>
                </a:lnTo>
                <a:lnTo>
                  <a:pt x="366" y="110"/>
                </a:lnTo>
                <a:lnTo>
                  <a:pt x="366" y="110"/>
                </a:lnTo>
                <a:lnTo>
                  <a:pt x="366" y="110"/>
                </a:lnTo>
                <a:lnTo>
                  <a:pt x="366" y="110"/>
                </a:lnTo>
                <a:lnTo>
                  <a:pt x="366" y="110"/>
                </a:lnTo>
                <a:lnTo>
                  <a:pt x="368" y="110"/>
                </a:lnTo>
                <a:lnTo>
                  <a:pt x="368" y="110"/>
                </a:lnTo>
                <a:lnTo>
                  <a:pt x="368" y="110"/>
                </a:lnTo>
                <a:lnTo>
                  <a:pt x="368" y="110"/>
                </a:lnTo>
                <a:lnTo>
                  <a:pt x="370" y="110"/>
                </a:lnTo>
                <a:lnTo>
                  <a:pt x="370" y="110"/>
                </a:lnTo>
                <a:lnTo>
                  <a:pt x="372" y="110"/>
                </a:lnTo>
                <a:lnTo>
                  <a:pt x="372" y="110"/>
                </a:lnTo>
                <a:lnTo>
                  <a:pt x="374" y="110"/>
                </a:lnTo>
                <a:lnTo>
                  <a:pt x="376" y="108"/>
                </a:lnTo>
                <a:lnTo>
                  <a:pt x="378" y="108"/>
                </a:lnTo>
                <a:lnTo>
                  <a:pt x="378" y="108"/>
                </a:lnTo>
                <a:lnTo>
                  <a:pt x="378" y="108"/>
                </a:lnTo>
                <a:lnTo>
                  <a:pt x="378" y="108"/>
                </a:lnTo>
                <a:lnTo>
                  <a:pt x="378" y="110"/>
                </a:lnTo>
                <a:lnTo>
                  <a:pt x="378" y="110"/>
                </a:lnTo>
                <a:lnTo>
                  <a:pt x="380" y="110"/>
                </a:lnTo>
                <a:lnTo>
                  <a:pt x="380" y="110"/>
                </a:lnTo>
                <a:lnTo>
                  <a:pt x="380" y="110"/>
                </a:lnTo>
                <a:lnTo>
                  <a:pt x="380" y="110"/>
                </a:lnTo>
                <a:lnTo>
                  <a:pt x="378" y="112"/>
                </a:lnTo>
                <a:lnTo>
                  <a:pt x="378" y="112"/>
                </a:lnTo>
                <a:lnTo>
                  <a:pt x="380" y="112"/>
                </a:lnTo>
                <a:lnTo>
                  <a:pt x="380" y="112"/>
                </a:lnTo>
                <a:lnTo>
                  <a:pt x="380" y="112"/>
                </a:lnTo>
                <a:lnTo>
                  <a:pt x="382" y="112"/>
                </a:lnTo>
                <a:lnTo>
                  <a:pt x="382" y="114"/>
                </a:lnTo>
                <a:lnTo>
                  <a:pt x="380" y="114"/>
                </a:lnTo>
                <a:lnTo>
                  <a:pt x="380" y="114"/>
                </a:lnTo>
                <a:lnTo>
                  <a:pt x="382" y="114"/>
                </a:lnTo>
                <a:lnTo>
                  <a:pt x="382" y="114"/>
                </a:lnTo>
                <a:lnTo>
                  <a:pt x="382" y="114"/>
                </a:lnTo>
                <a:lnTo>
                  <a:pt x="384" y="114"/>
                </a:lnTo>
                <a:lnTo>
                  <a:pt x="384" y="114"/>
                </a:lnTo>
                <a:lnTo>
                  <a:pt x="384" y="114"/>
                </a:lnTo>
                <a:lnTo>
                  <a:pt x="384" y="114"/>
                </a:lnTo>
                <a:lnTo>
                  <a:pt x="384" y="114"/>
                </a:lnTo>
                <a:lnTo>
                  <a:pt x="386" y="114"/>
                </a:lnTo>
                <a:lnTo>
                  <a:pt x="386" y="114"/>
                </a:lnTo>
                <a:lnTo>
                  <a:pt x="384" y="114"/>
                </a:lnTo>
                <a:lnTo>
                  <a:pt x="384" y="114"/>
                </a:lnTo>
                <a:lnTo>
                  <a:pt x="384" y="114"/>
                </a:lnTo>
                <a:lnTo>
                  <a:pt x="384" y="114"/>
                </a:lnTo>
                <a:lnTo>
                  <a:pt x="386" y="114"/>
                </a:lnTo>
                <a:lnTo>
                  <a:pt x="386" y="114"/>
                </a:lnTo>
                <a:lnTo>
                  <a:pt x="388" y="114"/>
                </a:lnTo>
                <a:lnTo>
                  <a:pt x="388" y="114"/>
                </a:lnTo>
                <a:lnTo>
                  <a:pt x="388" y="114"/>
                </a:lnTo>
                <a:lnTo>
                  <a:pt x="388" y="116"/>
                </a:lnTo>
                <a:lnTo>
                  <a:pt x="386" y="116"/>
                </a:lnTo>
                <a:lnTo>
                  <a:pt x="386" y="116"/>
                </a:lnTo>
                <a:lnTo>
                  <a:pt x="384" y="116"/>
                </a:lnTo>
                <a:lnTo>
                  <a:pt x="384" y="116"/>
                </a:lnTo>
                <a:lnTo>
                  <a:pt x="382" y="116"/>
                </a:lnTo>
                <a:lnTo>
                  <a:pt x="382" y="116"/>
                </a:lnTo>
                <a:lnTo>
                  <a:pt x="380" y="116"/>
                </a:lnTo>
                <a:lnTo>
                  <a:pt x="380" y="116"/>
                </a:lnTo>
                <a:lnTo>
                  <a:pt x="376" y="118"/>
                </a:lnTo>
                <a:lnTo>
                  <a:pt x="374" y="118"/>
                </a:lnTo>
                <a:lnTo>
                  <a:pt x="374" y="118"/>
                </a:lnTo>
                <a:lnTo>
                  <a:pt x="374" y="118"/>
                </a:lnTo>
                <a:lnTo>
                  <a:pt x="372" y="120"/>
                </a:lnTo>
                <a:lnTo>
                  <a:pt x="372" y="120"/>
                </a:lnTo>
                <a:lnTo>
                  <a:pt x="372" y="120"/>
                </a:lnTo>
                <a:lnTo>
                  <a:pt x="370" y="120"/>
                </a:lnTo>
                <a:lnTo>
                  <a:pt x="372" y="118"/>
                </a:lnTo>
                <a:lnTo>
                  <a:pt x="372" y="118"/>
                </a:lnTo>
                <a:lnTo>
                  <a:pt x="374" y="118"/>
                </a:lnTo>
                <a:lnTo>
                  <a:pt x="374" y="118"/>
                </a:lnTo>
                <a:lnTo>
                  <a:pt x="372" y="116"/>
                </a:lnTo>
                <a:lnTo>
                  <a:pt x="372" y="116"/>
                </a:lnTo>
                <a:lnTo>
                  <a:pt x="372" y="118"/>
                </a:lnTo>
                <a:lnTo>
                  <a:pt x="372" y="116"/>
                </a:lnTo>
                <a:lnTo>
                  <a:pt x="372" y="116"/>
                </a:lnTo>
                <a:lnTo>
                  <a:pt x="370" y="116"/>
                </a:lnTo>
                <a:lnTo>
                  <a:pt x="370" y="116"/>
                </a:lnTo>
                <a:lnTo>
                  <a:pt x="370" y="116"/>
                </a:lnTo>
                <a:lnTo>
                  <a:pt x="370" y="116"/>
                </a:lnTo>
                <a:lnTo>
                  <a:pt x="372" y="114"/>
                </a:lnTo>
                <a:lnTo>
                  <a:pt x="370" y="114"/>
                </a:lnTo>
                <a:lnTo>
                  <a:pt x="370" y="114"/>
                </a:lnTo>
                <a:lnTo>
                  <a:pt x="370" y="114"/>
                </a:lnTo>
                <a:lnTo>
                  <a:pt x="368" y="114"/>
                </a:lnTo>
                <a:lnTo>
                  <a:pt x="368" y="112"/>
                </a:lnTo>
                <a:lnTo>
                  <a:pt x="368" y="112"/>
                </a:lnTo>
                <a:lnTo>
                  <a:pt x="368" y="112"/>
                </a:lnTo>
                <a:lnTo>
                  <a:pt x="368" y="112"/>
                </a:lnTo>
                <a:lnTo>
                  <a:pt x="366" y="112"/>
                </a:lnTo>
                <a:lnTo>
                  <a:pt x="366" y="112"/>
                </a:lnTo>
                <a:lnTo>
                  <a:pt x="366" y="112"/>
                </a:lnTo>
                <a:lnTo>
                  <a:pt x="368" y="112"/>
                </a:lnTo>
                <a:lnTo>
                  <a:pt x="368" y="114"/>
                </a:lnTo>
                <a:lnTo>
                  <a:pt x="368" y="114"/>
                </a:lnTo>
                <a:lnTo>
                  <a:pt x="370" y="114"/>
                </a:lnTo>
                <a:lnTo>
                  <a:pt x="370" y="114"/>
                </a:lnTo>
                <a:lnTo>
                  <a:pt x="370" y="114"/>
                </a:lnTo>
                <a:lnTo>
                  <a:pt x="370" y="114"/>
                </a:lnTo>
                <a:lnTo>
                  <a:pt x="370" y="114"/>
                </a:lnTo>
                <a:lnTo>
                  <a:pt x="370" y="116"/>
                </a:lnTo>
                <a:lnTo>
                  <a:pt x="370" y="116"/>
                </a:lnTo>
                <a:lnTo>
                  <a:pt x="370" y="116"/>
                </a:lnTo>
                <a:lnTo>
                  <a:pt x="370" y="116"/>
                </a:lnTo>
                <a:lnTo>
                  <a:pt x="370" y="114"/>
                </a:lnTo>
                <a:lnTo>
                  <a:pt x="370" y="114"/>
                </a:lnTo>
                <a:lnTo>
                  <a:pt x="370" y="114"/>
                </a:lnTo>
                <a:lnTo>
                  <a:pt x="370" y="114"/>
                </a:lnTo>
                <a:lnTo>
                  <a:pt x="370" y="114"/>
                </a:lnTo>
                <a:lnTo>
                  <a:pt x="368" y="114"/>
                </a:lnTo>
                <a:lnTo>
                  <a:pt x="366" y="112"/>
                </a:lnTo>
                <a:lnTo>
                  <a:pt x="366" y="112"/>
                </a:lnTo>
                <a:lnTo>
                  <a:pt x="366" y="112"/>
                </a:lnTo>
                <a:lnTo>
                  <a:pt x="364" y="112"/>
                </a:lnTo>
                <a:lnTo>
                  <a:pt x="362" y="114"/>
                </a:lnTo>
                <a:lnTo>
                  <a:pt x="362" y="114"/>
                </a:lnTo>
                <a:lnTo>
                  <a:pt x="362" y="114"/>
                </a:lnTo>
                <a:lnTo>
                  <a:pt x="360" y="114"/>
                </a:lnTo>
                <a:lnTo>
                  <a:pt x="360" y="114"/>
                </a:lnTo>
                <a:lnTo>
                  <a:pt x="358" y="114"/>
                </a:lnTo>
                <a:lnTo>
                  <a:pt x="358" y="114"/>
                </a:lnTo>
                <a:lnTo>
                  <a:pt x="358" y="114"/>
                </a:lnTo>
                <a:lnTo>
                  <a:pt x="356" y="114"/>
                </a:lnTo>
                <a:lnTo>
                  <a:pt x="356" y="114"/>
                </a:lnTo>
                <a:lnTo>
                  <a:pt x="356" y="114"/>
                </a:lnTo>
                <a:lnTo>
                  <a:pt x="356" y="112"/>
                </a:lnTo>
                <a:lnTo>
                  <a:pt x="356" y="112"/>
                </a:lnTo>
                <a:lnTo>
                  <a:pt x="358" y="112"/>
                </a:lnTo>
                <a:lnTo>
                  <a:pt x="358" y="110"/>
                </a:lnTo>
                <a:lnTo>
                  <a:pt x="360" y="110"/>
                </a:lnTo>
                <a:lnTo>
                  <a:pt x="362" y="110"/>
                </a:lnTo>
                <a:lnTo>
                  <a:pt x="362" y="110"/>
                </a:lnTo>
                <a:lnTo>
                  <a:pt x="364" y="108"/>
                </a:lnTo>
                <a:lnTo>
                  <a:pt x="364" y="108"/>
                </a:lnTo>
                <a:lnTo>
                  <a:pt x="366" y="108"/>
                </a:lnTo>
                <a:lnTo>
                  <a:pt x="366" y="108"/>
                </a:lnTo>
                <a:lnTo>
                  <a:pt x="364" y="108"/>
                </a:lnTo>
                <a:lnTo>
                  <a:pt x="364" y="108"/>
                </a:lnTo>
                <a:lnTo>
                  <a:pt x="364" y="110"/>
                </a:lnTo>
                <a:lnTo>
                  <a:pt x="364" y="110"/>
                </a:lnTo>
                <a:close/>
                <a:moveTo>
                  <a:pt x="722" y="346"/>
                </a:moveTo>
                <a:lnTo>
                  <a:pt x="722" y="346"/>
                </a:lnTo>
                <a:lnTo>
                  <a:pt x="722" y="346"/>
                </a:lnTo>
                <a:lnTo>
                  <a:pt x="722" y="346"/>
                </a:lnTo>
                <a:lnTo>
                  <a:pt x="722" y="346"/>
                </a:lnTo>
                <a:lnTo>
                  <a:pt x="722" y="346"/>
                </a:lnTo>
                <a:lnTo>
                  <a:pt x="722" y="346"/>
                </a:lnTo>
                <a:lnTo>
                  <a:pt x="722" y="344"/>
                </a:lnTo>
                <a:lnTo>
                  <a:pt x="724" y="344"/>
                </a:lnTo>
                <a:lnTo>
                  <a:pt x="724" y="344"/>
                </a:lnTo>
                <a:lnTo>
                  <a:pt x="724" y="344"/>
                </a:lnTo>
                <a:lnTo>
                  <a:pt x="724" y="346"/>
                </a:lnTo>
                <a:lnTo>
                  <a:pt x="724" y="346"/>
                </a:lnTo>
                <a:lnTo>
                  <a:pt x="722" y="346"/>
                </a:lnTo>
                <a:lnTo>
                  <a:pt x="722" y="346"/>
                </a:lnTo>
                <a:lnTo>
                  <a:pt x="722" y="346"/>
                </a:lnTo>
                <a:close/>
                <a:moveTo>
                  <a:pt x="722" y="346"/>
                </a:moveTo>
                <a:lnTo>
                  <a:pt x="720" y="346"/>
                </a:lnTo>
                <a:lnTo>
                  <a:pt x="720" y="346"/>
                </a:lnTo>
                <a:lnTo>
                  <a:pt x="720" y="346"/>
                </a:lnTo>
                <a:lnTo>
                  <a:pt x="720" y="346"/>
                </a:lnTo>
                <a:lnTo>
                  <a:pt x="720" y="346"/>
                </a:lnTo>
                <a:lnTo>
                  <a:pt x="720" y="346"/>
                </a:lnTo>
                <a:lnTo>
                  <a:pt x="720" y="344"/>
                </a:lnTo>
                <a:lnTo>
                  <a:pt x="720" y="344"/>
                </a:lnTo>
                <a:lnTo>
                  <a:pt x="720" y="344"/>
                </a:lnTo>
                <a:lnTo>
                  <a:pt x="720" y="344"/>
                </a:lnTo>
                <a:lnTo>
                  <a:pt x="720" y="344"/>
                </a:lnTo>
                <a:lnTo>
                  <a:pt x="720" y="344"/>
                </a:lnTo>
                <a:lnTo>
                  <a:pt x="722" y="344"/>
                </a:lnTo>
                <a:lnTo>
                  <a:pt x="722" y="344"/>
                </a:lnTo>
                <a:lnTo>
                  <a:pt x="722" y="346"/>
                </a:lnTo>
                <a:close/>
                <a:moveTo>
                  <a:pt x="724" y="344"/>
                </a:moveTo>
                <a:lnTo>
                  <a:pt x="724" y="344"/>
                </a:lnTo>
                <a:lnTo>
                  <a:pt x="724" y="344"/>
                </a:lnTo>
                <a:lnTo>
                  <a:pt x="722" y="344"/>
                </a:lnTo>
                <a:lnTo>
                  <a:pt x="722" y="344"/>
                </a:lnTo>
                <a:lnTo>
                  <a:pt x="722" y="344"/>
                </a:lnTo>
                <a:lnTo>
                  <a:pt x="722" y="344"/>
                </a:lnTo>
                <a:lnTo>
                  <a:pt x="724" y="342"/>
                </a:lnTo>
                <a:lnTo>
                  <a:pt x="724" y="342"/>
                </a:lnTo>
                <a:lnTo>
                  <a:pt x="724" y="342"/>
                </a:lnTo>
                <a:lnTo>
                  <a:pt x="724" y="342"/>
                </a:lnTo>
                <a:lnTo>
                  <a:pt x="726" y="342"/>
                </a:lnTo>
                <a:lnTo>
                  <a:pt x="726" y="342"/>
                </a:lnTo>
                <a:lnTo>
                  <a:pt x="726" y="342"/>
                </a:lnTo>
                <a:lnTo>
                  <a:pt x="726" y="342"/>
                </a:lnTo>
                <a:lnTo>
                  <a:pt x="726" y="342"/>
                </a:lnTo>
                <a:lnTo>
                  <a:pt x="724" y="344"/>
                </a:lnTo>
                <a:lnTo>
                  <a:pt x="724" y="344"/>
                </a:lnTo>
                <a:close/>
                <a:moveTo>
                  <a:pt x="1162" y="680"/>
                </a:moveTo>
                <a:lnTo>
                  <a:pt x="1162" y="680"/>
                </a:lnTo>
                <a:lnTo>
                  <a:pt x="1162" y="678"/>
                </a:lnTo>
                <a:lnTo>
                  <a:pt x="1162" y="676"/>
                </a:lnTo>
                <a:lnTo>
                  <a:pt x="1162" y="674"/>
                </a:lnTo>
                <a:lnTo>
                  <a:pt x="1162" y="674"/>
                </a:lnTo>
                <a:lnTo>
                  <a:pt x="1162" y="674"/>
                </a:lnTo>
                <a:lnTo>
                  <a:pt x="1164" y="674"/>
                </a:lnTo>
                <a:lnTo>
                  <a:pt x="1164" y="674"/>
                </a:lnTo>
                <a:lnTo>
                  <a:pt x="1164" y="674"/>
                </a:lnTo>
                <a:lnTo>
                  <a:pt x="1164" y="674"/>
                </a:lnTo>
                <a:lnTo>
                  <a:pt x="1164" y="674"/>
                </a:lnTo>
                <a:lnTo>
                  <a:pt x="1164" y="674"/>
                </a:lnTo>
                <a:lnTo>
                  <a:pt x="1164" y="676"/>
                </a:lnTo>
                <a:lnTo>
                  <a:pt x="1162" y="676"/>
                </a:lnTo>
                <a:lnTo>
                  <a:pt x="1162" y="676"/>
                </a:lnTo>
                <a:lnTo>
                  <a:pt x="1162" y="676"/>
                </a:lnTo>
                <a:lnTo>
                  <a:pt x="1162" y="676"/>
                </a:lnTo>
                <a:lnTo>
                  <a:pt x="1162" y="678"/>
                </a:lnTo>
                <a:lnTo>
                  <a:pt x="1162" y="678"/>
                </a:lnTo>
                <a:lnTo>
                  <a:pt x="1162" y="680"/>
                </a:lnTo>
                <a:lnTo>
                  <a:pt x="1162" y="680"/>
                </a:lnTo>
                <a:close/>
                <a:moveTo>
                  <a:pt x="670" y="238"/>
                </a:moveTo>
                <a:lnTo>
                  <a:pt x="670" y="238"/>
                </a:lnTo>
                <a:lnTo>
                  <a:pt x="670" y="238"/>
                </a:lnTo>
                <a:lnTo>
                  <a:pt x="670" y="238"/>
                </a:lnTo>
                <a:lnTo>
                  <a:pt x="670" y="236"/>
                </a:lnTo>
                <a:lnTo>
                  <a:pt x="670" y="236"/>
                </a:lnTo>
                <a:lnTo>
                  <a:pt x="672" y="236"/>
                </a:lnTo>
                <a:lnTo>
                  <a:pt x="672" y="236"/>
                </a:lnTo>
                <a:lnTo>
                  <a:pt x="672" y="236"/>
                </a:lnTo>
                <a:lnTo>
                  <a:pt x="672" y="236"/>
                </a:lnTo>
                <a:lnTo>
                  <a:pt x="674" y="236"/>
                </a:lnTo>
                <a:lnTo>
                  <a:pt x="674" y="236"/>
                </a:lnTo>
                <a:lnTo>
                  <a:pt x="674" y="236"/>
                </a:lnTo>
                <a:lnTo>
                  <a:pt x="672" y="236"/>
                </a:lnTo>
                <a:lnTo>
                  <a:pt x="672" y="236"/>
                </a:lnTo>
                <a:lnTo>
                  <a:pt x="670" y="238"/>
                </a:lnTo>
                <a:close/>
                <a:moveTo>
                  <a:pt x="726" y="338"/>
                </a:moveTo>
                <a:lnTo>
                  <a:pt x="726" y="338"/>
                </a:lnTo>
                <a:lnTo>
                  <a:pt x="724" y="338"/>
                </a:lnTo>
                <a:lnTo>
                  <a:pt x="726" y="338"/>
                </a:lnTo>
                <a:lnTo>
                  <a:pt x="726" y="338"/>
                </a:lnTo>
                <a:close/>
                <a:moveTo>
                  <a:pt x="692" y="222"/>
                </a:moveTo>
                <a:lnTo>
                  <a:pt x="692" y="222"/>
                </a:lnTo>
                <a:lnTo>
                  <a:pt x="692" y="222"/>
                </a:lnTo>
                <a:lnTo>
                  <a:pt x="692" y="222"/>
                </a:lnTo>
                <a:lnTo>
                  <a:pt x="692" y="222"/>
                </a:lnTo>
                <a:lnTo>
                  <a:pt x="692" y="220"/>
                </a:lnTo>
                <a:lnTo>
                  <a:pt x="692" y="220"/>
                </a:lnTo>
                <a:lnTo>
                  <a:pt x="694" y="220"/>
                </a:lnTo>
                <a:lnTo>
                  <a:pt x="694" y="218"/>
                </a:lnTo>
                <a:lnTo>
                  <a:pt x="694" y="218"/>
                </a:lnTo>
                <a:lnTo>
                  <a:pt x="696" y="218"/>
                </a:lnTo>
                <a:lnTo>
                  <a:pt x="698" y="218"/>
                </a:lnTo>
                <a:lnTo>
                  <a:pt x="698" y="218"/>
                </a:lnTo>
                <a:lnTo>
                  <a:pt x="698" y="218"/>
                </a:lnTo>
                <a:lnTo>
                  <a:pt x="698" y="218"/>
                </a:lnTo>
                <a:lnTo>
                  <a:pt x="698" y="220"/>
                </a:lnTo>
                <a:lnTo>
                  <a:pt x="698" y="220"/>
                </a:lnTo>
                <a:lnTo>
                  <a:pt x="698" y="220"/>
                </a:lnTo>
                <a:lnTo>
                  <a:pt x="698" y="220"/>
                </a:lnTo>
                <a:lnTo>
                  <a:pt x="696" y="222"/>
                </a:lnTo>
                <a:lnTo>
                  <a:pt x="696" y="222"/>
                </a:lnTo>
                <a:lnTo>
                  <a:pt x="696" y="222"/>
                </a:lnTo>
                <a:lnTo>
                  <a:pt x="696" y="222"/>
                </a:lnTo>
                <a:lnTo>
                  <a:pt x="694" y="222"/>
                </a:lnTo>
                <a:lnTo>
                  <a:pt x="694" y="222"/>
                </a:lnTo>
                <a:lnTo>
                  <a:pt x="692" y="222"/>
                </a:lnTo>
                <a:close/>
                <a:moveTo>
                  <a:pt x="708" y="228"/>
                </a:moveTo>
                <a:lnTo>
                  <a:pt x="708" y="232"/>
                </a:lnTo>
                <a:lnTo>
                  <a:pt x="706" y="232"/>
                </a:lnTo>
                <a:lnTo>
                  <a:pt x="704" y="236"/>
                </a:lnTo>
                <a:lnTo>
                  <a:pt x="702" y="238"/>
                </a:lnTo>
                <a:lnTo>
                  <a:pt x="700" y="238"/>
                </a:lnTo>
                <a:lnTo>
                  <a:pt x="700" y="238"/>
                </a:lnTo>
                <a:lnTo>
                  <a:pt x="700" y="238"/>
                </a:lnTo>
                <a:lnTo>
                  <a:pt x="700" y="238"/>
                </a:lnTo>
                <a:lnTo>
                  <a:pt x="698" y="238"/>
                </a:lnTo>
                <a:lnTo>
                  <a:pt x="698" y="238"/>
                </a:lnTo>
                <a:lnTo>
                  <a:pt x="698" y="238"/>
                </a:lnTo>
                <a:lnTo>
                  <a:pt x="698" y="238"/>
                </a:lnTo>
                <a:lnTo>
                  <a:pt x="698" y="238"/>
                </a:lnTo>
                <a:lnTo>
                  <a:pt x="700" y="238"/>
                </a:lnTo>
                <a:lnTo>
                  <a:pt x="700" y="236"/>
                </a:lnTo>
                <a:lnTo>
                  <a:pt x="700" y="236"/>
                </a:lnTo>
                <a:lnTo>
                  <a:pt x="702" y="236"/>
                </a:lnTo>
                <a:lnTo>
                  <a:pt x="702" y="236"/>
                </a:lnTo>
                <a:lnTo>
                  <a:pt x="700" y="236"/>
                </a:lnTo>
                <a:lnTo>
                  <a:pt x="700" y="236"/>
                </a:lnTo>
                <a:lnTo>
                  <a:pt x="700" y="236"/>
                </a:lnTo>
                <a:lnTo>
                  <a:pt x="698" y="238"/>
                </a:lnTo>
                <a:lnTo>
                  <a:pt x="698" y="238"/>
                </a:lnTo>
                <a:lnTo>
                  <a:pt x="696" y="238"/>
                </a:lnTo>
                <a:lnTo>
                  <a:pt x="696" y="238"/>
                </a:lnTo>
                <a:lnTo>
                  <a:pt x="696" y="238"/>
                </a:lnTo>
                <a:lnTo>
                  <a:pt x="696" y="238"/>
                </a:lnTo>
                <a:lnTo>
                  <a:pt x="696" y="236"/>
                </a:lnTo>
                <a:lnTo>
                  <a:pt x="698" y="236"/>
                </a:lnTo>
                <a:lnTo>
                  <a:pt x="698" y="236"/>
                </a:lnTo>
                <a:lnTo>
                  <a:pt x="700" y="236"/>
                </a:lnTo>
                <a:lnTo>
                  <a:pt x="700" y="234"/>
                </a:lnTo>
                <a:lnTo>
                  <a:pt x="702" y="234"/>
                </a:lnTo>
                <a:lnTo>
                  <a:pt x="702" y="232"/>
                </a:lnTo>
                <a:lnTo>
                  <a:pt x="702" y="232"/>
                </a:lnTo>
                <a:lnTo>
                  <a:pt x="702" y="232"/>
                </a:lnTo>
                <a:lnTo>
                  <a:pt x="702" y="232"/>
                </a:lnTo>
                <a:lnTo>
                  <a:pt x="702" y="234"/>
                </a:lnTo>
                <a:lnTo>
                  <a:pt x="700" y="234"/>
                </a:lnTo>
                <a:lnTo>
                  <a:pt x="700" y="234"/>
                </a:lnTo>
                <a:lnTo>
                  <a:pt x="698" y="236"/>
                </a:lnTo>
                <a:lnTo>
                  <a:pt x="698" y="236"/>
                </a:lnTo>
                <a:lnTo>
                  <a:pt x="698" y="236"/>
                </a:lnTo>
                <a:lnTo>
                  <a:pt x="698" y="236"/>
                </a:lnTo>
                <a:lnTo>
                  <a:pt x="698" y="236"/>
                </a:lnTo>
                <a:lnTo>
                  <a:pt x="698" y="234"/>
                </a:lnTo>
                <a:lnTo>
                  <a:pt x="698" y="234"/>
                </a:lnTo>
                <a:lnTo>
                  <a:pt x="700" y="234"/>
                </a:lnTo>
                <a:lnTo>
                  <a:pt x="700" y="234"/>
                </a:lnTo>
                <a:lnTo>
                  <a:pt x="698" y="234"/>
                </a:lnTo>
                <a:lnTo>
                  <a:pt x="698" y="234"/>
                </a:lnTo>
                <a:lnTo>
                  <a:pt x="698" y="236"/>
                </a:lnTo>
                <a:lnTo>
                  <a:pt x="698" y="236"/>
                </a:lnTo>
                <a:lnTo>
                  <a:pt x="696" y="236"/>
                </a:lnTo>
                <a:lnTo>
                  <a:pt x="696" y="238"/>
                </a:lnTo>
                <a:lnTo>
                  <a:pt x="694" y="236"/>
                </a:lnTo>
                <a:lnTo>
                  <a:pt x="694" y="236"/>
                </a:lnTo>
                <a:lnTo>
                  <a:pt x="694" y="236"/>
                </a:lnTo>
                <a:lnTo>
                  <a:pt x="694" y="234"/>
                </a:lnTo>
                <a:lnTo>
                  <a:pt x="696" y="234"/>
                </a:lnTo>
                <a:lnTo>
                  <a:pt x="698" y="232"/>
                </a:lnTo>
                <a:lnTo>
                  <a:pt x="698" y="232"/>
                </a:lnTo>
                <a:lnTo>
                  <a:pt x="698" y="232"/>
                </a:lnTo>
                <a:lnTo>
                  <a:pt x="700" y="230"/>
                </a:lnTo>
                <a:lnTo>
                  <a:pt x="702" y="230"/>
                </a:lnTo>
                <a:lnTo>
                  <a:pt x="700" y="230"/>
                </a:lnTo>
                <a:lnTo>
                  <a:pt x="702" y="228"/>
                </a:lnTo>
                <a:lnTo>
                  <a:pt x="704" y="228"/>
                </a:lnTo>
                <a:lnTo>
                  <a:pt x="704" y="228"/>
                </a:lnTo>
                <a:lnTo>
                  <a:pt x="704" y="228"/>
                </a:lnTo>
                <a:lnTo>
                  <a:pt x="706" y="228"/>
                </a:lnTo>
                <a:lnTo>
                  <a:pt x="708" y="226"/>
                </a:lnTo>
                <a:lnTo>
                  <a:pt x="708" y="226"/>
                </a:lnTo>
                <a:lnTo>
                  <a:pt x="708" y="226"/>
                </a:lnTo>
                <a:lnTo>
                  <a:pt x="708" y="226"/>
                </a:lnTo>
                <a:lnTo>
                  <a:pt x="708" y="228"/>
                </a:lnTo>
                <a:lnTo>
                  <a:pt x="708" y="228"/>
                </a:lnTo>
                <a:lnTo>
                  <a:pt x="708" y="228"/>
                </a:lnTo>
                <a:close/>
                <a:moveTo>
                  <a:pt x="670" y="228"/>
                </a:moveTo>
                <a:lnTo>
                  <a:pt x="670" y="228"/>
                </a:lnTo>
                <a:lnTo>
                  <a:pt x="670" y="228"/>
                </a:lnTo>
                <a:lnTo>
                  <a:pt x="670" y="228"/>
                </a:lnTo>
                <a:lnTo>
                  <a:pt x="670" y="228"/>
                </a:lnTo>
                <a:lnTo>
                  <a:pt x="670" y="228"/>
                </a:lnTo>
                <a:lnTo>
                  <a:pt x="672" y="228"/>
                </a:lnTo>
                <a:lnTo>
                  <a:pt x="672" y="228"/>
                </a:lnTo>
                <a:lnTo>
                  <a:pt x="672" y="228"/>
                </a:lnTo>
                <a:lnTo>
                  <a:pt x="672" y="228"/>
                </a:lnTo>
                <a:lnTo>
                  <a:pt x="672" y="228"/>
                </a:lnTo>
                <a:lnTo>
                  <a:pt x="672" y="228"/>
                </a:lnTo>
                <a:lnTo>
                  <a:pt x="670" y="228"/>
                </a:lnTo>
                <a:lnTo>
                  <a:pt x="670" y="228"/>
                </a:lnTo>
                <a:lnTo>
                  <a:pt x="670" y="228"/>
                </a:lnTo>
                <a:close/>
                <a:moveTo>
                  <a:pt x="920" y="716"/>
                </a:moveTo>
                <a:lnTo>
                  <a:pt x="920" y="716"/>
                </a:lnTo>
                <a:lnTo>
                  <a:pt x="920" y="716"/>
                </a:lnTo>
                <a:lnTo>
                  <a:pt x="920" y="714"/>
                </a:lnTo>
                <a:lnTo>
                  <a:pt x="920" y="714"/>
                </a:lnTo>
                <a:lnTo>
                  <a:pt x="920" y="714"/>
                </a:lnTo>
                <a:lnTo>
                  <a:pt x="920" y="712"/>
                </a:lnTo>
                <a:lnTo>
                  <a:pt x="920" y="708"/>
                </a:lnTo>
                <a:lnTo>
                  <a:pt x="920" y="708"/>
                </a:lnTo>
                <a:lnTo>
                  <a:pt x="920" y="706"/>
                </a:lnTo>
                <a:lnTo>
                  <a:pt x="920" y="706"/>
                </a:lnTo>
                <a:lnTo>
                  <a:pt x="920" y="704"/>
                </a:lnTo>
                <a:lnTo>
                  <a:pt x="920" y="704"/>
                </a:lnTo>
                <a:lnTo>
                  <a:pt x="920" y="700"/>
                </a:lnTo>
                <a:lnTo>
                  <a:pt x="920" y="700"/>
                </a:lnTo>
                <a:lnTo>
                  <a:pt x="920" y="698"/>
                </a:lnTo>
                <a:lnTo>
                  <a:pt x="920" y="698"/>
                </a:lnTo>
                <a:lnTo>
                  <a:pt x="920" y="698"/>
                </a:lnTo>
                <a:lnTo>
                  <a:pt x="920" y="696"/>
                </a:lnTo>
                <a:lnTo>
                  <a:pt x="920" y="698"/>
                </a:lnTo>
                <a:lnTo>
                  <a:pt x="920" y="698"/>
                </a:lnTo>
                <a:lnTo>
                  <a:pt x="920" y="700"/>
                </a:lnTo>
                <a:lnTo>
                  <a:pt x="920" y="700"/>
                </a:lnTo>
                <a:lnTo>
                  <a:pt x="920" y="700"/>
                </a:lnTo>
                <a:lnTo>
                  <a:pt x="920" y="704"/>
                </a:lnTo>
                <a:lnTo>
                  <a:pt x="920" y="704"/>
                </a:lnTo>
                <a:lnTo>
                  <a:pt x="920" y="704"/>
                </a:lnTo>
                <a:lnTo>
                  <a:pt x="920" y="706"/>
                </a:lnTo>
                <a:lnTo>
                  <a:pt x="920" y="708"/>
                </a:lnTo>
                <a:lnTo>
                  <a:pt x="920" y="708"/>
                </a:lnTo>
                <a:lnTo>
                  <a:pt x="920" y="708"/>
                </a:lnTo>
                <a:lnTo>
                  <a:pt x="920" y="710"/>
                </a:lnTo>
                <a:lnTo>
                  <a:pt x="920" y="712"/>
                </a:lnTo>
                <a:lnTo>
                  <a:pt x="920" y="712"/>
                </a:lnTo>
                <a:lnTo>
                  <a:pt x="920" y="714"/>
                </a:lnTo>
                <a:lnTo>
                  <a:pt x="920" y="714"/>
                </a:lnTo>
                <a:lnTo>
                  <a:pt x="920" y="716"/>
                </a:lnTo>
                <a:close/>
                <a:moveTo>
                  <a:pt x="410" y="230"/>
                </a:moveTo>
                <a:lnTo>
                  <a:pt x="408" y="230"/>
                </a:lnTo>
                <a:lnTo>
                  <a:pt x="408" y="230"/>
                </a:lnTo>
                <a:lnTo>
                  <a:pt x="408" y="228"/>
                </a:lnTo>
                <a:lnTo>
                  <a:pt x="410" y="228"/>
                </a:lnTo>
                <a:lnTo>
                  <a:pt x="412" y="228"/>
                </a:lnTo>
                <a:lnTo>
                  <a:pt x="412" y="228"/>
                </a:lnTo>
                <a:lnTo>
                  <a:pt x="412" y="228"/>
                </a:lnTo>
                <a:lnTo>
                  <a:pt x="412" y="228"/>
                </a:lnTo>
                <a:lnTo>
                  <a:pt x="410" y="228"/>
                </a:lnTo>
                <a:lnTo>
                  <a:pt x="410" y="230"/>
                </a:lnTo>
                <a:lnTo>
                  <a:pt x="410" y="230"/>
                </a:lnTo>
                <a:lnTo>
                  <a:pt x="410" y="230"/>
                </a:lnTo>
                <a:close/>
                <a:moveTo>
                  <a:pt x="682" y="230"/>
                </a:moveTo>
                <a:lnTo>
                  <a:pt x="682" y="230"/>
                </a:lnTo>
                <a:lnTo>
                  <a:pt x="682" y="230"/>
                </a:lnTo>
                <a:lnTo>
                  <a:pt x="682" y="228"/>
                </a:lnTo>
                <a:lnTo>
                  <a:pt x="682" y="228"/>
                </a:lnTo>
                <a:lnTo>
                  <a:pt x="682" y="228"/>
                </a:lnTo>
                <a:lnTo>
                  <a:pt x="682" y="228"/>
                </a:lnTo>
                <a:lnTo>
                  <a:pt x="682" y="228"/>
                </a:lnTo>
                <a:lnTo>
                  <a:pt x="682" y="228"/>
                </a:lnTo>
                <a:lnTo>
                  <a:pt x="682" y="228"/>
                </a:lnTo>
                <a:lnTo>
                  <a:pt x="682" y="228"/>
                </a:lnTo>
                <a:lnTo>
                  <a:pt x="682" y="230"/>
                </a:lnTo>
                <a:close/>
                <a:moveTo>
                  <a:pt x="702" y="220"/>
                </a:moveTo>
                <a:lnTo>
                  <a:pt x="704" y="220"/>
                </a:lnTo>
                <a:lnTo>
                  <a:pt x="704" y="220"/>
                </a:lnTo>
                <a:lnTo>
                  <a:pt x="704" y="220"/>
                </a:lnTo>
                <a:lnTo>
                  <a:pt x="704" y="220"/>
                </a:lnTo>
                <a:lnTo>
                  <a:pt x="704" y="220"/>
                </a:lnTo>
                <a:lnTo>
                  <a:pt x="704" y="220"/>
                </a:lnTo>
                <a:lnTo>
                  <a:pt x="704" y="220"/>
                </a:lnTo>
                <a:lnTo>
                  <a:pt x="704" y="222"/>
                </a:lnTo>
                <a:lnTo>
                  <a:pt x="702" y="224"/>
                </a:lnTo>
                <a:lnTo>
                  <a:pt x="700" y="224"/>
                </a:lnTo>
                <a:lnTo>
                  <a:pt x="700" y="224"/>
                </a:lnTo>
                <a:lnTo>
                  <a:pt x="700" y="224"/>
                </a:lnTo>
                <a:lnTo>
                  <a:pt x="700" y="224"/>
                </a:lnTo>
                <a:lnTo>
                  <a:pt x="700" y="224"/>
                </a:lnTo>
                <a:lnTo>
                  <a:pt x="700" y="222"/>
                </a:lnTo>
                <a:lnTo>
                  <a:pt x="700" y="222"/>
                </a:lnTo>
                <a:lnTo>
                  <a:pt x="700" y="222"/>
                </a:lnTo>
                <a:lnTo>
                  <a:pt x="700" y="222"/>
                </a:lnTo>
                <a:lnTo>
                  <a:pt x="700" y="222"/>
                </a:lnTo>
                <a:lnTo>
                  <a:pt x="700" y="222"/>
                </a:lnTo>
                <a:lnTo>
                  <a:pt x="700" y="222"/>
                </a:lnTo>
                <a:lnTo>
                  <a:pt x="700" y="222"/>
                </a:lnTo>
                <a:lnTo>
                  <a:pt x="700" y="222"/>
                </a:lnTo>
                <a:lnTo>
                  <a:pt x="700" y="222"/>
                </a:lnTo>
                <a:lnTo>
                  <a:pt x="700" y="222"/>
                </a:lnTo>
                <a:lnTo>
                  <a:pt x="700" y="222"/>
                </a:lnTo>
                <a:lnTo>
                  <a:pt x="700" y="220"/>
                </a:lnTo>
                <a:lnTo>
                  <a:pt x="702" y="220"/>
                </a:lnTo>
                <a:lnTo>
                  <a:pt x="702" y="220"/>
                </a:lnTo>
                <a:lnTo>
                  <a:pt x="702" y="218"/>
                </a:lnTo>
                <a:lnTo>
                  <a:pt x="702" y="218"/>
                </a:lnTo>
                <a:lnTo>
                  <a:pt x="702" y="218"/>
                </a:lnTo>
                <a:lnTo>
                  <a:pt x="702" y="218"/>
                </a:lnTo>
                <a:lnTo>
                  <a:pt x="702" y="218"/>
                </a:lnTo>
                <a:lnTo>
                  <a:pt x="702" y="220"/>
                </a:lnTo>
                <a:lnTo>
                  <a:pt x="702" y="220"/>
                </a:lnTo>
                <a:lnTo>
                  <a:pt x="702" y="220"/>
                </a:lnTo>
                <a:lnTo>
                  <a:pt x="702" y="220"/>
                </a:lnTo>
                <a:lnTo>
                  <a:pt x="702" y="220"/>
                </a:lnTo>
                <a:lnTo>
                  <a:pt x="702" y="220"/>
                </a:lnTo>
                <a:close/>
                <a:moveTo>
                  <a:pt x="440" y="218"/>
                </a:moveTo>
                <a:lnTo>
                  <a:pt x="440" y="218"/>
                </a:lnTo>
                <a:lnTo>
                  <a:pt x="438" y="218"/>
                </a:lnTo>
                <a:lnTo>
                  <a:pt x="438" y="218"/>
                </a:lnTo>
                <a:lnTo>
                  <a:pt x="440" y="218"/>
                </a:lnTo>
                <a:lnTo>
                  <a:pt x="440" y="218"/>
                </a:lnTo>
                <a:lnTo>
                  <a:pt x="440" y="218"/>
                </a:lnTo>
                <a:lnTo>
                  <a:pt x="440" y="218"/>
                </a:lnTo>
                <a:lnTo>
                  <a:pt x="442" y="218"/>
                </a:lnTo>
                <a:lnTo>
                  <a:pt x="442" y="218"/>
                </a:lnTo>
                <a:lnTo>
                  <a:pt x="442" y="218"/>
                </a:lnTo>
                <a:lnTo>
                  <a:pt x="442" y="218"/>
                </a:lnTo>
                <a:lnTo>
                  <a:pt x="442" y="218"/>
                </a:lnTo>
                <a:lnTo>
                  <a:pt x="442" y="218"/>
                </a:lnTo>
                <a:lnTo>
                  <a:pt x="440" y="218"/>
                </a:lnTo>
                <a:lnTo>
                  <a:pt x="440" y="218"/>
                </a:lnTo>
                <a:close/>
                <a:moveTo>
                  <a:pt x="1008" y="658"/>
                </a:moveTo>
                <a:lnTo>
                  <a:pt x="1008" y="660"/>
                </a:lnTo>
                <a:lnTo>
                  <a:pt x="1006" y="658"/>
                </a:lnTo>
                <a:lnTo>
                  <a:pt x="1006" y="658"/>
                </a:lnTo>
                <a:lnTo>
                  <a:pt x="1006" y="658"/>
                </a:lnTo>
                <a:lnTo>
                  <a:pt x="1006" y="658"/>
                </a:lnTo>
                <a:lnTo>
                  <a:pt x="1006" y="658"/>
                </a:lnTo>
                <a:lnTo>
                  <a:pt x="1006" y="656"/>
                </a:lnTo>
                <a:lnTo>
                  <a:pt x="1008" y="656"/>
                </a:lnTo>
                <a:lnTo>
                  <a:pt x="1008" y="656"/>
                </a:lnTo>
                <a:lnTo>
                  <a:pt x="1008" y="656"/>
                </a:lnTo>
                <a:lnTo>
                  <a:pt x="1008" y="656"/>
                </a:lnTo>
                <a:lnTo>
                  <a:pt x="1010" y="658"/>
                </a:lnTo>
                <a:lnTo>
                  <a:pt x="1010" y="658"/>
                </a:lnTo>
                <a:lnTo>
                  <a:pt x="1008" y="658"/>
                </a:lnTo>
                <a:close/>
                <a:moveTo>
                  <a:pt x="370" y="230"/>
                </a:moveTo>
                <a:lnTo>
                  <a:pt x="370" y="230"/>
                </a:lnTo>
                <a:lnTo>
                  <a:pt x="370" y="230"/>
                </a:lnTo>
                <a:lnTo>
                  <a:pt x="370" y="228"/>
                </a:lnTo>
                <a:lnTo>
                  <a:pt x="370" y="228"/>
                </a:lnTo>
                <a:lnTo>
                  <a:pt x="370" y="228"/>
                </a:lnTo>
                <a:lnTo>
                  <a:pt x="372" y="228"/>
                </a:lnTo>
                <a:lnTo>
                  <a:pt x="372" y="228"/>
                </a:lnTo>
                <a:lnTo>
                  <a:pt x="372" y="228"/>
                </a:lnTo>
                <a:lnTo>
                  <a:pt x="372" y="228"/>
                </a:lnTo>
                <a:lnTo>
                  <a:pt x="372" y="228"/>
                </a:lnTo>
                <a:lnTo>
                  <a:pt x="372" y="228"/>
                </a:lnTo>
                <a:lnTo>
                  <a:pt x="372" y="228"/>
                </a:lnTo>
                <a:lnTo>
                  <a:pt x="372" y="228"/>
                </a:lnTo>
                <a:lnTo>
                  <a:pt x="370" y="230"/>
                </a:lnTo>
                <a:close/>
                <a:moveTo>
                  <a:pt x="678" y="230"/>
                </a:moveTo>
                <a:lnTo>
                  <a:pt x="676" y="230"/>
                </a:lnTo>
                <a:lnTo>
                  <a:pt x="676" y="230"/>
                </a:lnTo>
                <a:lnTo>
                  <a:pt x="676" y="230"/>
                </a:lnTo>
                <a:lnTo>
                  <a:pt x="676" y="230"/>
                </a:lnTo>
                <a:lnTo>
                  <a:pt x="676" y="230"/>
                </a:lnTo>
                <a:lnTo>
                  <a:pt x="676" y="230"/>
                </a:lnTo>
                <a:lnTo>
                  <a:pt x="676" y="230"/>
                </a:lnTo>
                <a:lnTo>
                  <a:pt x="676" y="230"/>
                </a:lnTo>
                <a:lnTo>
                  <a:pt x="676" y="230"/>
                </a:lnTo>
                <a:lnTo>
                  <a:pt x="676" y="230"/>
                </a:lnTo>
                <a:lnTo>
                  <a:pt x="678" y="228"/>
                </a:lnTo>
                <a:lnTo>
                  <a:pt x="678" y="228"/>
                </a:lnTo>
                <a:lnTo>
                  <a:pt x="678" y="228"/>
                </a:lnTo>
                <a:lnTo>
                  <a:pt x="678" y="228"/>
                </a:lnTo>
                <a:lnTo>
                  <a:pt x="680" y="230"/>
                </a:lnTo>
                <a:lnTo>
                  <a:pt x="680" y="230"/>
                </a:lnTo>
                <a:lnTo>
                  <a:pt x="680" y="230"/>
                </a:lnTo>
                <a:lnTo>
                  <a:pt x="680" y="230"/>
                </a:lnTo>
                <a:lnTo>
                  <a:pt x="678" y="230"/>
                </a:lnTo>
                <a:lnTo>
                  <a:pt x="678" y="230"/>
                </a:lnTo>
                <a:close/>
                <a:moveTo>
                  <a:pt x="1086" y="644"/>
                </a:moveTo>
                <a:lnTo>
                  <a:pt x="1086" y="644"/>
                </a:lnTo>
                <a:lnTo>
                  <a:pt x="1086" y="644"/>
                </a:lnTo>
                <a:lnTo>
                  <a:pt x="1086" y="644"/>
                </a:lnTo>
                <a:lnTo>
                  <a:pt x="1084" y="644"/>
                </a:lnTo>
                <a:lnTo>
                  <a:pt x="1080" y="644"/>
                </a:lnTo>
                <a:lnTo>
                  <a:pt x="1080" y="644"/>
                </a:lnTo>
                <a:lnTo>
                  <a:pt x="1078" y="644"/>
                </a:lnTo>
                <a:lnTo>
                  <a:pt x="1078" y="644"/>
                </a:lnTo>
                <a:lnTo>
                  <a:pt x="1078" y="646"/>
                </a:lnTo>
                <a:lnTo>
                  <a:pt x="1076" y="646"/>
                </a:lnTo>
                <a:lnTo>
                  <a:pt x="1076" y="646"/>
                </a:lnTo>
                <a:lnTo>
                  <a:pt x="1076" y="646"/>
                </a:lnTo>
                <a:lnTo>
                  <a:pt x="1076" y="646"/>
                </a:lnTo>
                <a:lnTo>
                  <a:pt x="1076" y="644"/>
                </a:lnTo>
                <a:lnTo>
                  <a:pt x="1078" y="644"/>
                </a:lnTo>
                <a:lnTo>
                  <a:pt x="1080" y="644"/>
                </a:lnTo>
                <a:lnTo>
                  <a:pt x="1082" y="644"/>
                </a:lnTo>
                <a:lnTo>
                  <a:pt x="1082" y="644"/>
                </a:lnTo>
                <a:lnTo>
                  <a:pt x="1084" y="644"/>
                </a:lnTo>
                <a:lnTo>
                  <a:pt x="1084" y="644"/>
                </a:lnTo>
                <a:lnTo>
                  <a:pt x="1084" y="644"/>
                </a:lnTo>
                <a:lnTo>
                  <a:pt x="1086" y="644"/>
                </a:lnTo>
                <a:lnTo>
                  <a:pt x="1086" y="644"/>
                </a:lnTo>
                <a:close/>
                <a:moveTo>
                  <a:pt x="676" y="234"/>
                </a:moveTo>
                <a:lnTo>
                  <a:pt x="676" y="234"/>
                </a:lnTo>
                <a:lnTo>
                  <a:pt x="676" y="234"/>
                </a:lnTo>
                <a:lnTo>
                  <a:pt x="676" y="234"/>
                </a:lnTo>
                <a:lnTo>
                  <a:pt x="676" y="232"/>
                </a:lnTo>
                <a:lnTo>
                  <a:pt x="676" y="232"/>
                </a:lnTo>
                <a:lnTo>
                  <a:pt x="678" y="232"/>
                </a:lnTo>
                <a:lnTo>
                  <a:pt x="678" y="232"/>
                </a:lnTo>
                <a:lnTo>
                  <a:pt x="678" y="234"/>
                </a:lnTo>
                <a:lnTo>
                  <a:pt x="678" y="234"/>
                </a:lnTo>
                <a:lnTo>
                  <a:pt x="678" y="234"/>
                </a:lnTo>
                <a:lnTo>
                  <a:pt x="678" y="234"/>
                </a:lnTo>
                <a:lnTo>
                  <a:pt x="676" y="234"/>
                </a:lnTo>
                <a:close/>
                <a:moveTo>
                  <a:pt x="674" y="234"/>
                </a:moveTo>
                <a:lnTo>
                  <a:pt x="672" y="234"/>
                </a:lnTo>
                <a:lnTo>
                  <a:pt x="672" y="234"/>
                </a:lnTo>
                <a:lnTo>
                  <a:pt x="672" y="234"/>
                </a:lnTo>
                <a:lnTo>
                  <a:pt x="672" y="234"/>
                </a:lnTo>
                <a:lnTo>
                  <a:pt x="672" y="234"/>
                </a:lnTo>
                <a:lnTo>
                  <a:pt x="670" y="234"/>
                </a:lnTo>
                <a:lnTo>
                  <a:pt x="672" y="234"/>
                </a:lnTo>
                <a:lnTo>
                  <a:pt x="672" y="234"/>
                </a:lnTo>
                <a:lnTo>
                  <a:pt x="672" y="234"/>
                </a:lnTo>
                <a:lnTo>
                  <a:pt x="672" y="232"/>
                </a:lnTo>
                <a:lnTo>
                  <a:pt x="672" y="232"/>
                </a:lnTo>
                <a:lnTo>
                  <a:pt x="674" y="234"/>
                </a:lnTo>
                <a:lnTo>
                  <a:pt x="674" y="234"/>
                </a:lnTo>
                <a:lnTo>
                  <a:pt x="674" y="234"/>
                </a:lnTo>
                <a:close/>
                <a:moveTo>
                  <a:pt x="674" y="234"/>
                </a:moveTo>
                <a:lnTo>
                  <a:pt x="674" y="234"/>
                </a:lnTo>
                <a:lnTo>
                  <a:pt x="674" y="234"/>
                </a:lnTo>
                <a:lnTo>
                  <a:pt x="672" y="234"/>
                </a:lnTo>
                <a:lnTo>
                  <a:pt x="672" y="234"/>
                </a:lnTo>
                <a:lnTo>
                  <a:pt x="674" y="234"/>
                </a:lnTo>
                <a:lnTo>
                  <a:pt x="674" y="234"/>
                </a:lnTo>
                <a:lnTo>
                  <a:pt x="674" y="234"/>
                </a:lnTo>
                <a:lnTo>
                  <a:pt x="676" y="234"/>
                </a:lnTo>
                <a:lnTo>
                  <a:pt x="676" y="234"/>
                </a:lnTo>
                <a:lnTo>
                  <a:pt x="674" y="234"/>
                </a:lnTo>
                <a:lnTo>
                  <a:pt x="674" y="234"/>
                </a:lnTo>
                <a:lnTo>
                  <a:pt x="674" y="234"/>
                </a:lnTo>
                <a:lnTo>
                  <a:pt x="674" y="234"/>
                </a:lnTo>
                <a:lnTo>
                  <a:pt x="674" y="234"/>
                </a:lnTo>
                <a:lnTo>
                  <a:pt x="674" y="234"/>
                </a:lnTo>
                <a:close/>
                <a:moveTo>
                  <a:pt x="404" y="218"/>
                </a:moveTo>
                <a:lnTo>
                  <a:pt x="404" y="218"/>
                </a:lnTo>
                <a:lnTo>
                  <a:pt x="404" y="218"/>
                </a:lnTo>
                <a:lnTo>
                  <a:pt x="404" y="218"/>
                </a:lnTo>
                <a:lnTo>
                  <a:pt x="404" y="218"/>
                </a:lnTo>
                <a:lnTo>
                  <a:pt x="404" y="218"/>
                </a:lnTo>
                <a:lnTo>
                  <a:pt x="404" y="218"/>
                </a:lnTo>
                <a:lnTo>
                  <a:pt x="404" y="218"/>
                </a:lnTo>
                <a:lnTo>
                  <a:pt x="402" y="218"/>
                </a:lnTo>
                <a:lnTo>
                  <a:pt x="402" y="218"/>
                </a:lnTo>
                <a:lnTo>
                  <a:pt x="400" y="218"/>
                </a:lnTo>
                <a:lnTo>
                  <a:pt x="400" y="218"/>
                </a:lnTo>
                <a:lnTo>
                  <a:pt x="402" y="218"/>
                </a:lnTo>
                <a:lnTo>
                  <a:pt x="402" y="218"/>
                </a:lnTo>
                <a:lnTo>
                  <a:pt x="402" y="216"/>
                </a:lnTo>
                <a:lnTo>
                  <a:pt x="402" y="216"/>
                </a:lnTo>
                <a:lnTo>
                  <a:pt x="402" y="216"/>
                </a:lnTo>
                <a:lnTo>
                  <a:pt x="404" y="216"/>
                </a:lnTo>
                <a:lnTo>
                  <a:pt x="404" y="216"/>
                </a:lnTo>
                <a:lnTo>
                  <a:pt x="404" y="216"/>
                </a:lnTo>
                <a:lnTo>
                  <a:pt x="404" y="218"/>
                </a:lnTo>
                <a:close/>
                <a:moveTo>
                  <a:pt x="436" y="216"/>
                </a:moveTo>
                <a:lnTo>
                  <a:pt x="436" y="216"/>
                </a:lnTo>
                <a:lnTo>
                  <a:pt x="436" y="216"/>
                </a:lnTo>
                <a:lnTo>
                  <a:pt x="436" y="216"/>
                </a:lnTo>
                <a:lnTo>
                  <a:pt x="436" y="218"/>
                </a:lnTo>
                <a:lnTo>
                  <a:pt x="436" y="218"/>
                </a:lnTo>
                <a:lnTo>
                  <a:pt x="436" y="218"/>
                </a:lnTo>
                <a:lnTo>
                  <a:pt x="436" y="218"/>
                </a:lnTo>
                <a:lnTo>
                  <a:pt x="436" y="218"/>
                </a:lnTo>
                <a:lnTo>
                  <a:pt x="436" y="218"/>
                </a:lnTo>
                <a:lnTo>
                  <a:pt x="436" y="218"/>
                </a:lnTo>
                <a:lnTo>
                  <a:pt x="436" y="218"/>
                </a:lnTo>
                <a:lnTo>
                  <a:pt x="436" y="216"/>
                </a:lnTo>
                <a:lnTo>
                  <a:pt x="436" y="216"/>
                </a:lnTo>
                <a:lnTo>
                  <a:pt x="436" y="216"/>
                </a:lnTo>
                <a:lnTo>
                  <a:pt x="436" y="216"/>
                </a:lnTo>
                <a:lnTo>
                  <a:pt x="436" y="216"/>
                </a:lnTo>
                <a:lnTo>
                  <a:pt x="436" y="216"/>
                </a:lnTo>
                <a:lnTo>
                  <a:pt x="434" y="218"/>
                </a:lnTo>
                <a:lnTo>
                  <a:pt x="434" y="218"/>
                </a:lnTo>
                <a:lnTo>
                  <a:pt x="434" y="218"/>
                </a:lnTo>
                <a:lnTo>
                  <a:pt x="434" y="218"/>
                </a:lnTo>
                <a:lnTo>
                  <a:pt x="434" y="218"/>
                </a:lnTo>
                <a:lnTo>
                  <a:pt x="432" y="218"/>
                </a:lnTo>
                <a:lnTo>
                  <a:pt x="432" y="218"/>
                </a:lnTo>
                <a:lnTo>
                  <a:pt x="430" y="220"/>
                </a:lnTo>
                <a:lnTo>
                  <a:pt x="430" y="220"/>
                </a:lnTo>
                <a:lnTo>
                  <a:pt x="430" y="220"/>
                </a:lnTo>
                <a:lnTo>
                  <a:pt x="430" y="220"/>
                </a:lnTo>
                <a:lnTo>
                  <a:pt x="430" y="220"/>
                </a:lnTo>
                <a:lnTo>
                  <a:pt x="430" y="220"/>
                </a:lnTo>
                <a:lnTo>
                  <a:pt x="430" y="220"/>
                </a:lnTo>
                <a:lnTo>
                  <a:pt x="430" y="218"/>
                </a:lnTo>
                <a:lnTo>
                  <a:pt x="430" y="218"/>
                </a:lnTo>
                <a:lnTo>
                  <a:pt x="432" y="218"/>
                </a:lnTo>
                <a:lnTo>
                  <a:pt x="432" y="218"/>
                </a:lnTo>
                <a:lnTo>
                  <a:pt x="434" y="218"/>
                </a:lnTo>
                <a:lnTo>
                  <a:pt x="434" y="218"/>
                </a:lnTo>
                <a:lnTo>
                  <a:pt x="434" y="216"/>
                </a:lnTo>
                <a:lnTo>
                  <a:pt x="436" y="216"/>
                </a:lnTo>
                <a:lnTo>
                  <a:pt x="436" y="216"/>
                </a:lnTo>
                <a:lnTo>
                  <a:pt x="436" y="216"/>
                </a:lnTo>
                <a:close/>
                <a:moveTo>
                  <a:pt x="1154" y="734"/>
                </a:moveTo>
                <a:lnTo>
                  <a:pt x="1152" y="734"/>
                </a:lnTo>
                <a:lnTo>
                  <a:pt x="1152" y="734"/>
                </a:lnTo>
                <a:lnTo>
                  <a:pt x="1154" y="734"/>
                </a:lnTo>
                <a:lnTo>
                  <a:pt x="1156" y="732"/>
                </a:lnTo>
                <a:lnTo>
                  <a:pt x="1156" y="732"/>
                </a:lnTo>
                <a:lnTo>
                  <a:pt x="1156" y="730"/>
                </a:lnTo>
                <a:lnTo>
                  <a:pt x="1158" y="730"/>
                </a:lnTo>
                <a:lnTo>
                  <a:pt x="1158" y="730"/>
                </a:lnTo>
                <a:lnTo>
                  <a:pt x="1158" y="728"/>
                </a:lnTo>
                <a:lnTo>
                  <a:pt x="1158" y="728"/>
                </a:lnTo>
                <a:lnTo>
                  <a:pt x="1158" y="728"/>
                </a:lnTo>
                <a:lnTo>
                  <a:pt x="1158" y="728"/>
                </a:lnTo>
                <a:lnTo>
                  <a:pt x="1158" y="728"/>
                </a:lnTo>
                <a:lnTo>
                  <a:pt x="1158" y="728"/>
                </a:lnTo>
                <a:lnTo>
                  <a:pt x="1156" y="730"/>
                </a:lnTo>
                <a:lnTo>
                  <a:pt x="1156" y="732"/>
                </a:lnTo>
                <a:lnTo>
                  <a:pt x="1154" y="734"/>
                </a:lnTo>
                <a:close/>
                <a:moveTo>
                  <a:pt x="438" y="218"/>
                </a:moveTo>
                <a:lnTo>
                  <a:pt x="438" y="218"/>
                </a:lnTo>
                <a:lnTo>
                  <a:pt x="438" y="218"/>
                </a:lnTo>
                <a:lnTo>
                  <a:pt x="436" y="218"/>
                </a:lnTo>
                <a:lnTo>
                  <a:pt x="436" y="218"/>
                </a:lnTo>
                <a:lnTo>
                  <a:pt x="436" y="218"/>
                </a:lnTo>
                <a:lnTo>
                  <a:pt x="436" y="218"/>
                </a:lnTo>
                <a:lnTo>
                  <a:pt x="438" y="218"/>
                </a:lnTo>
                <a:lnTo>
                  <a:pt x="438" y="216"/>
                </a:lnTo>
                <a:lnTo>
                  <a:pt x="438" y="216"/>
                </a:lnTo>
                <a:lnTo>
                  <a:pt x="438" y="216"/>
                </a:lnTo>
                <a:lnTo>
                  <a:pt x="440" y="216"/>
                </a:lnTo>
                <a:lnTo>
                  <a:pt x="440" y="216"/>
                </a:lnTo>
                <a:lnTo>
                  <a:pt x="440" y="216"/>
                </a:lnTo>
                <a:lnTo>
                  <a:pt x="440" y="216"/>
                </a:lnTo>
                <a:lnTo>
                  <a:pt x="440" y="216"/>
                </a:lnTo>
                <a:lnTo>
                  <a:pt x="440" y="218"/>
                </a:lnTo>
                <a:lnTo>
                  <a:pt x="440" y="218"/>
                </a:lnTo>
                <a:lnTo>
                  <a:pt x="438" y="218"/>
                </a:lnTo>
                <a:lnTo>
                  <a:pt x="438" y="218"/>
                </a:lnTo>
                <a:close/>
                <a:moveTo>
                  <a:pt x="346" y="236"/>
                </a:moveTo>
                <a:lnTo>
                  <a:pt x="346" y="236"/>
                </a:lnTo>
                <a:lnTo>
                  <a:pt x="346" y="236"/>
                </a:lnTo>
                <a:lnTo>
                  <a:pt x="346" y="236"/>
                </a:lnTo>
                <a:lnTo>
                  <a:pt x="346" y="234"/>
                </a:lnTo>
                <a:lnTo>
                  <a:pt x="346" y="234"/>
                </a:lnTo>
                <a:lnTo>
                  <a:pt x="346" y="234"/>
                </a:lnTo>
                <a:lnTo>
                  <a:pt x="348" y="234"/>
                </a:lnTo>
                <a:lnTo>
                  <a:pt x="348" y="234"/>
                </a:lnTo>
                <a:lnTo>
                  <a:pt x="348" y="234"/>
                </a:lnTo>
                <a:lnTo>
                  <a:pt x="346" y="236"/>
                </a:lnTo>
                <a:close/>
                <a:moveTo>
                  <a:pt x="252" y="216"/>
                </a:moveTo>
                <a:lnTo>
                  <a:pt x="254" y="216"/>
                </a:lnTo>
                <a:lnTo>
                  <a:pt x="254" y="216"/>
                </a:lnTo>
                <a:lnTo>
                  <a:pt x="254" y="216"/>
                </a:lnTo>
                <a:lnTo>
                  <a:pt x="254" y="216"/>
                </a:lnTo>
                <a:lnTo>
                  <a:pt x="254" y="216"/>
                </a:lnTo>
                <a:lnTo>
                  <a:pt x="254" y="216"/>
                </a:lnTo>
                <a:lnTo>
                  <a:pt x="254" y="218"/>
                </a:lnTo>
                <a:lnTo>
                  <a:pt x="252" y="218"/>
                </a:lnTo>
                <a:lnTo>
                  <a:pt x="252" y="218"/>
                </a:lnTo>
                <a:lnTo>
                  <a:pt x="252" y="218"/>
                </a:lnTo>
                <a:lnTo>
                  <a:pt x="252" y="218"/>
                </a:lnTo>
                <a:lnTo>
                  <a:pt x="252" y="216"/>
                </a:lnTo>
                <a:lnTo>
                  <a:pt x="250" y="216"/>
                </a:lnTo>
                <a:lnTo>
                  <a:pt x="252" y="216"/>
                </a:lnTo>
                <a:lnTo>
                  <a:pt x="252" y="216"/>
                </a:lnTo>
                <a:lnTo>
                  <a:pt x="252" y="216"/>
                </a:lnTo>
                <a:lnTo>
                  <a:pt x="252" y="216"/>
                </a:lnTo>
                <a:close/>
                <a:moveTo>
                  <a:pt x="698" y="218"/>
                </a:moveTo>
                <a:lnTo>
                  <a:pt x="696" y="218"/>
                </a:lnTo>
                <a:lnTo>
                  <a:pt x="696" y="218"/>
                </a:lnTo>
                <a:lnTo>
                  <a:pt x="696" y="218"/>
                </a:lnTo>
                <a:lnTo>
                  <a:pt x="696" y="218"/>
                </a:lnTo>
                <a:lnTo>
                  <a:pt x="696" y="218"/>
                </a:lnTo>
                <a:lnTo>
                  <a:pt x="696" y="216"/>
                </a:lnTo>
                <a:lnTo>
                  <a:pt x="696" y="216"/>
                </a:lnTo>
                <a:lnTo>
                  <a:pt x="698" y="216"/>
                </a:lnTo>
                <a:lnTo>
                  <a:pt x="698" y="216"/>
                </a:lnTo>
                <a:lnTo>
                  <a:pt x="698" y="216"/>
                </a:lnTo>
                <a:lnTo>
                  <a:pt x="698" y="216"/>
                </a:lnTo>
                <a:lnTo>
                  <a:pt x="698" y="214"/>
                </a:lnTo>
                <a:lnTo>
                  <a:pt x="700" y="214"/>
                </a:lnTo>
                <a:lnTo>
                  <a:pt x="700" y="214"/>
                </a:lnTo>
                <a:lnTo>
                  <a:pt x="700" y="214"/>
                </a:lnTo>
                <a:lnTo>
                  <a:pt x="700" y="216"/>
                </a:lnTo>
                <a:lnTo>
                  <a:pt x="702" y="216"/>
                </a:lnTo>
                <a:lnTo>
                  <a:pt x="702" y="216"/>
                </a:lnTo>
                <a:lnTo>
                  <a:pt x="702" y="216"/>
                </a:lnTo>
                <a:lnTo>
                  <a:pt x="702" y="216"/>
                </a:lnTo>
                <a:lnTo>
                  <a:pt x="702" y="216"/>
                </a:lnTo>
                <a:lnTo>
                  <a:pt x="700" y="218"/>
                </a:lnTo>
                <a:lnTo>
                  <a:pt x="700" y="218"/>
                </a:lnTo>
                <a:lnTo>
                  <a:pt x="700" y="218"/>
                </a:lnTo>
                <a:lnTo>
                  <a:pt x="698" y="218"/>
                </a:lnTo>
                <a:lnTo>
                  <a:pt x="698" y="218"/>
                </a:lnTo>
                <a:close/>
                <a:moveTo>
                  <a:pt x="688" y="212"/>
                </a:moveTo>
                <a:lnTo>
                  <a:pt x="688" y="214"/>
                </a:lnTo>
                <a:lnTo>
                  <a:pt x="686" y="214"/>
                </a:lnTo>
                <a:lnTo>
                  <a:pt x="686" y="214"/>
                </a:lnTo>
                <a:lnTo>
                  <a:pt x="684" y="216"/>
                </a:lnTo>
                <a:lnTo>
                  <a:pt x="684" y="216"/>
                </a:lnTo>
                <a:lnTo>
                  <a:pt x="684" y="216"/>
                </a:lnTo>
                <a:lnTo>
                  <a:pt x="684" y="216"/>
                </a:lnTo>
                <a:lnTo>
                  <a:pt x="684" y="216"/>
                </a:lnTo>
                <a:lnTo>
                  <a:pt x="684" y="216"/>
                </a:lnTo>
                <a:lnTo>
                  <a:pt x="684" y="216"/>
                </a:lnTo>
                <a:lnTo>
                  <a:pt x="686" y="216"/>
                </a:lnTo>
                <a:lnTo>
                  <a:pt x="686" y="216"/>
                </a:lnTo>
                <a:lnTo>
                  <a:pt x="686" y="214"/>
                </a:lnTo>
                <a:lnTo>
                  <a:pt x="688" y="214"/>
                </a:lnTo>
                <a:lnTo>
                  <a:pt x="688" y="214"/>
                </a:lnTo>
                <a:lnTo>
                  <a:pt x="688" y="214"/>
                </a:lnTo>
                <a:lnTo>
                  <a:pt x="688" y="214"/>
                </a:lnTo>
                <a:lnTo>
                  <a:pt x="688" y="214"/>
                </a:lnTo>
                <a:lnTo>
                  <a:pt x="688" y="214"/>
                </a:lnTo>
                <a:lnTo>
                  <a:pt x="688" y="214"/>
                </a:lnTo>
                <a:lnTo>
                  <a:pt x="690" y="214"/>
                </a:lnTo>
                <a:lnTo>
                  <a:pt x="690" y="214"/>
                </a:lnTo>
                <a:lnTo>
                  <a:pt x="688" y="216"/>
                </a:lnTo>
                <a:lnTo>
                  <a:pt x="688" y="216"/>
                </a:lnTo>
                <a:lnTo>
                  <a:pt x="686" y="218"/>
                </a:lnTo>
                <a:lnTo>
                  <a:pt x="686" y="218"/>
                </a:lnTo>
                <a:lnTo>
                  <a:pt x="686" y="218"/>
                </a:lnTo>
                <a:lnTo>
                  <a:pt x="686" y="218"/>
                </a:lnTo>
                <a:lnTo>
                  <a:pt x="686" y="218"/>
                </a:lnTo>
                <a:lnTo>
                  <a:pt x="686" y="216"/>
                </a:lnTo>
                <a:lnTo>
                  <a:pt x="686" y="216"/>
                </a:lnTo>
                <a:lnTo>
                  <a:pt x="686" y="216"/>
                </a:lnTo>
                <a:lnTo>
                  <a:pt x="686" y="216"/>
                </a:lnTo>
                <a:lnTo>
                  <a:pt x="686" y="216"/>
                </a:lnTo>
                <a:lnTo>
                  <a:pt x="684" y="216"/>
                </a:lnTo>
                <a:lnTo>
                  <a:pt x="684" y="216"/>
                </a:lnTo>
                <a:lnTo>
                  <a:pt x="684" y="216"/>
                </a:lnTo>
                <a:lnTo>
                  <a:pt x="684" y="218"/>
                </a:lnTo>
                <a:lnTo>
                  <a:pt x="682" y="220"/>
                </a:lnTo>
                <a:lnTo>
                  <a:pt x="682" y="220"/>
                </a:lnTo>
                <a:lnTo>
                  <a:pt x="682" y="220"/>
                </a:lnTo>
                <a:lnTo>
                  <a:pt x="682" y="222"/>
                </a:lnTo>
                <a:lnTo>
                  <a:pt x="682" y="222"/>
                </a:lnTo>
                <a:lnTo>
                  <a:pt x="680" y="222"/>
                </a:lnTo>
                <a:lnTo>
                  <a:pt x="680" y="222"/>
                </a:lnTo>
                <a:lnTo>
                  <a:pt x="680" y="220"/>
                </a:lnTo>
                <a:lnTo>
                  <a:pt x="680" y="220"/>
                </a:lnTo>
                <a:lnTo>
                  <a:pt x="680" y="220"/>
                </a:lnTo>
                <a:lnTo>
                  <a:pt x="680" y="220"/>
                </a:lnTo>
                <a:lnTo>
                  <a:pt x="680" y="222"/>
                </a:lnTo>
                <a:lnTo>
                  <a:pt x="680" y="222"/>
                </a:lnTo>
                <a:lnTo>
                  <a:pt x="680" y="222"/>
                </a:lnTo>
                <a:lnTo>
                  <a:pt x="680" y="222"/>
                </a:lnTo>
                <a:lnTo>
                  <a:pt x="680" y="222"/>
                </a:lnTo>
                <a:lnTo>
                  <a:pt x="680" y="222"/>
                </a:lnTo>
                <a:lnTo>
                  <a:pt x="680" y="222"/>
                </a:lnTo>
                <a:lnTo>
                  <a:pt x="680" y="222"/>
                </a:lnTo>
                <a:lnTo>
                  <a:pt x="680" y="222"/>
                </a:lnTo>
                <a:lnTo>
                  <a:pt x="680" y="222"/>
                </a:lnTo>
                <a:lnTo>
                  <a:pt x="680" y="222"/>
                </a:lnTo>
                <a:lnTo>
                  <a:pt x="680" y="222"/>
                </a:lnTo>
                <a:lnTo>
                  <a:pt x="680" y="222"/>
                </a:lnTo>
                <a:lnTo>
                  <a:pt x="678" y="224"/>
                </a:lnTo>
                <a:lnTo>
                  <a:pt x="678" y="224"/>
                </a:lnTo>
                <a:lnTo>
                  <a:pt x="676" y="224"/>
                </a:lnTo>
                <a:lnTo>
                  <a:pt x="676" y="224"/>
                </a:lnTo>
                <a:lnTo>
                  <a:pt x="676" y="224"/>
                </a:lnTo>
                <a:lnTo>
                  <a:pt x="676" y="224"/>
                </a:lnTo>
                <a:lnTo>
                  <a:pt x="676" y="224"/>
                </a:lnTo>
                <a:lnTo>
                  <a:pt x="678" y="222"/>
                </a:lnTo>
                <a:lnTo>
                  <a:pt x="678" y="222"/>
                </a:lnTo>
                <a:lnTo>
                  <a:pt x="680" y="222"/>
                </a:lnTo>
                <a:lnTo>
                  <a:pt x="678" y="222"/>
                </a:lnTo>
                <a:lnTo>
                  <a:pt x="678" y="222"/>
                </a:lnTo>
                <a:lnTo>
                  <a:pt x="676" y="224"/>
                </a:lnTo>
                <a:lnTo>
                  <a:pt x="676" y="224"/>
                </a:lnTo>
                <a:lnTo>
                  <a:pt x="674" y="226"/>
                </a:lnTo>
                <a:lnTo>
                  <a:pt x="674" y="226"/>
                </a:lnTo>
                <a:lnTo>
                  <a:pt x="674" y="226"/>
                </a:lnTo>
                <a:lnTo>
                  <a:pt x="674" y="226"/>
                </a:lnTo>
                <a:lnTo>
                  <a:pt x="674" y="224"/>
                </a:lnTo>
                <a:lnTo>
                  <a:pt x="676" y="222"/>
                </a:lnTo>
                <a:lnTo>
                  <a:pt x="676" y="222"/>
                </a:lnTo>
                <a:lnTo>
                  <a:pt x="676" y="222"/>
                </a:lnTo>
                <a:lnTo>
                  <a:pt x="676" y="222"/>
                </a:lnTo>
                <a:lnTo>
                  <a:pt x="676" y="222"/>
                </a:lnTo>
                <a:lnTo>
                  <a:pt x="676" y="222"/>
                </a:lnTo>
                <a:lnTo>
                  <a:pt x="676" y="220"/>
                </a:lnTo>
                <a:lnTo>
                  <a:pt x="678" y="220"/>
                </a:lnTo>
                <a:lnTo>
                  <a:pt x="680" y="220"/>
                </a:lnTo>
                <a:lnTo>
                  <a:pt x="680" y="220"/>
                </a:lnTo>
                <a:lnTo>
                  <a:pt x="680" y="220"/>
                </a:lnTo>
                <a:lnTo>
                  <a:pt x="680" y="220"/>
                </a:lnTo>
                <a:lnTo>
                  <a:pt x="680" y="220"/>
                </a:lnTo>
                <a:lnTo>
                  <a:pt x="680" y="220"/>
                </a:lnTo>
                <a:lnTo>
                  <a:pt x="680" y="220"/>
                </a:lnTo>
                <a:lnTo>
                  <a:pt x="682" y="218"/>
                </a:lnTo>
                <a:lnTo>
                  <a:pt x="682" y="218"/>
                </a:lnTo>
                <a:lnTo>
                  <a:pt x="682" y="218"/>
                </a:lnTo>
                <a:lnTo>
                  <a:pt x="682" y="218"/>
                </a:lnTo>
                <a:lnTo>
                  <a:pt x="680" y="218"/>
                </a:lnTo>
                <a:lnTo>
                  <a:pt x="680" y="218"/>
                </a:lnTo>
                <a:lnTo>
                  <a:pt x="680" y="214"/>
                </a:lnTo>
                <a:lnTo>
                  <a:pt x="680" y="214"/>
                </a:lnTo>
                <a:lnTo>
                  <a:pt x="682" y="214"/>
                </a:lnTo>
                <a:lnTo>
                  <a:pt x="682" y="212"/>
                </a:lnTo>
                <a:lnTo>
                  <a:pt x="682" y="212"/>
                </a:lnTo>
                <a:lnTo>
                  <a:pt x="684" y="212"/>
                </a:lnTo>
                <a:lnTo>
                  <a:pt x="684" y="212"/>
                </a:lnTo>
                <a:lnTo>
                  <a:pt x="684" y="212"/>
                </a:lnTo>
                <a:lnTo>
                  <a:pt x="684" y="212"/>
                </a:lnTo>
                <a:lnTo>
                  <a:pt x="684"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6" y="212"/>
                </a:lnTo>
                <a:lnTo>
                  <a:pt x="688" y="212"/>
                </a:lnTo>
                <a:lnTo>
                  <a:pt x="688" y="212"/>
                </a:lnTo>
                <a:lnTo>
                  <a:pt x="688" y="212"/>
                </a:lnTo>
                <a:close/>
                <a:moveTo>
                  <a:pt x="692" y="240"/>
                </a:moveTo>
                <a:lnTo>
                  <a:pt x="692" y="240"/>
                </a:lnTo>
                <a:lnTo>
                  <a:pt x="690" y="238"/>
                </a:lnTo>
                <a:lnTo>
                  <a:pt x="690" y="238"/>
                </a:lnTo>
                <a:lnTo>
                  <a:pt x="690" y="238"/>
                </a:lnTo>
                <a:lnTo>
                  <a:pt x="692" y="238"/>
                </a:lnTo>
                <a:lnTo>
                  <a:pt x="692" y="238"/>
                </a:lnTo>
                <a:lnTo>
                  <a:pt x="692" y="236"/>
                </a:lnTo>
                <a:lnTo>
                  <a:pt x="692" y="236"/>
                </a:lnTo>
                <a:lnTo>
                  <a:pt x="694" y="236"/>
                </a:lnTo>
                <a:lnTo>
                  <a:pt x="694" y="236"/>
                </a:lnTo>
                <a:lnTo>
                  <a:pt x="694" y="236"/>
                </a:lnTo>
                <a:lnTo>
                  <a:pt x="694" y="236"/>
                </a:lnTo>
                <a:lnTo>
                  <a:pt x="694" y="236"/>
                </a:lnTo>
                <a:lnTo>
                  <a:pt x="694" y="236"/>
                </a:lnTo>
                <a:lnTo>
                  <a:pt x="694" y="236"/>
                </a:lnTo>
                <a:lnTo>
                  <a:pt x="694" y="236"/>
                </a:lnTo>
                <a:lnTo>
                  <a:pt x="694" y="238"/>
                </a:lnTo>
                <a:lnTo>
                  <a:pt x="694" y="238"/>
                </a:lnTo>
                <a:lnTo>
                  <a:pt x="692" y="240"/>
                </a:lnTo>
                <a:close/>
                <a:moveTo>
                  <a:pt x="340" y="236"/>
                </a:moveTo>
                <a:lnTo>
                  <a:pt x="340" y="236"/>
                </a:lnTo>
                <a:lnTo>
                  <a:pt x="342" y="236"/>
                </a:lnTo>
                <a:lnTo>
                  <a:pt x="342" y="236"/>
                </a:lnTo>
                <a:lnTo>
                  <a:pt x="342" y="236"/>
                </a:lnTo>
                <a:lnTo>
                  <a:pt x="342" y="236"/>
                </a:lnTo>
                <a:lnTo>
                  <a:pt x="342" y="236"/>
                </a:lnTo>
                <a:lnTo>
                  <a:pt x="342" y="236"/>
                </a:lnTo>
                <a:lnTo>
                  <a:pt x="342" y="236"/>
                </a:lnTo>
                <a:lnTo>
                  <a:pt x="340" y="236"/>
                </a:lnTo>
                <a:lnTo>
                  <a:pt x="340" y="236"/>
                </a:lnTo>
                <a:lnTo>
                  <a:pt x="340" y="238"/>
                </a:lnTo>
                <a:lnTo>
                  <a:pt x="340" y="238"/>
                </a:lnTo>
                <a:lnTo>
                  <a:pt x="340" y="238"/>
                </a:lnTo>
                <a:lnTo>
                  <a:pt x="340" y="238"/>
                </a:lnTo>
                <a:lnTo>
                  <a:pt x="340" y="238"/>
                </a:lnTo>
                <a:lnTo>
                  <a:pt x="340" y="240"/>
                </a:lnTo>
                <a:lnTo>
                  <a:pt x="338" y="240"/>
                </a:lnTo>
                <a:lnTo>
                  <a:pt x="338" y="240"/>
                </a:lnTo>
                <a:lnTo>
                  <a:pt x="338" y="240"/>
                </a:lnTo>
                <a:lnTo>
                  <a:pt x="334" y="240"/>
                </a:lnTo>
                <a:lnTo>
                  <a:pt x="334" y="240"/>
                </a:lnTo>
                <a:lnTo>
                  <a:pt x="334" y="240"/>
                </a:lnTo>
                <a:lnTo>
                  <a:pt x="336" y="238"/>
                </a:lnTo>
                <a:lnTo>
                  <a:pt x="336" y="238"/>
                </a:lnTo>
                <a:lnTo>
                  <a:pt x="338" y="236"/>
                </a:lnTo>
                <a:lnTo>
                  <a:pt x="340" y="236"/>
                </a:lnTo>
                <a:lnTo>
                  <a:pt x="340" y="236"/>
                </a:lnTo>
                <a:lnTo>
                  <a:pt x="340" y="236"/>
                </a:lnTo>
                <a:lnTo>
                  <a:pt x="340" y="236"/>
                </a:lnTo>
                <a:lnTo>
                  <a:pt x="340" y="236"/>
                </a:lnTo>
                <a:close/>
                <a:moveTo>
                  <a:pt x="342" y="238"/>
                </a:moveTo>
                <a:lnTo>
                  <a:pt x="342" y="238"/>
                </a:lnTo>
                <a:lnTo>
                  <a:pt x="342" y="238"/>
                </a:lnTo>
                <a:lnTo>
                  <a:pt x="342" y="236"/>
                </a:lnTo>
                <a:lnTo>
                  <a:pt x="342" y="236"/>
                </a:lnTo>
                <a:lnTo>
                  <a:pt x="342" y="236"/>
                </a:lnTo>
                <a:lnTo>
                  <a:pt x="344" y="236"/>
                </a:lnTo>
                <a:lnTo>
                  <a:pt x="344" y="236"/>
                </a:lnTo>
                <a:lnTo>
                  <a:pt x="344" y="236"/>
                </a:lnTo>
                <a:lnTo>
                  <a:pt x="344" y="238"/>
                </a:lnTo>
                <a:lnTo>
                  <a:pt x="344" y="238"/>
                </a:lnTo>
                <a:lnTo>
                  <a:pt x="342" y="238"/>
                </a:lnTo>
                <a:close/>
                <a:moveTo>
                  <a:pt x="696" y="210"/>
                </a:moveTo>
                <a:lnTo>
                  <a:pt x="698" y="210"/>
                </a:lnTo>
                <a:lnTo>
                  <a:pt x="698" y="210"/>
                </a:lnTo>
                <a:lnTo>
                  <a:pt x="700" y="210"/>
                </a:lnTo>
                <a:lnTo>
                  <a:pt x="700" y="210"/>
                </a:lnTo>
                <a:lnTo>
                  <a:pt x="700" y="210"/>
                </a:lnTo>
                <a:lnTo>
                  <a:pt x="700" y="212"/>
                </a:lnTo>
                <a:lnTo>
                  <a:pt x="700" y="212"/>
                </a:lnTo>
                <a:lnTo>
                  <a:pt x="698" y="214"/>
                </a:lnTo>
                <a:lnTo>
                  <a:pt x="698" y="216"/>
                </a:lnTo>
                <a:lnTo>
                  <a:pt x="698" y="216"/>
                </a:lnTo>
                <a:lnTo>
                  <a:pt x="696" y="216"/>
                </a:lnTo>
                <a:lnTo>
                  <a:pt x="696" y="216"/>
                </a:lnTo>
                <a:lnTo>
                  <a:pt x="696" y="216"/>
                </a:lnTo>
                <a:lnTo>
                  <a:pt x="696" y="214"/>
                </a:lnTo>
                <a:lnTo>
                  <a:pt x="696" y="214"/>
                </a:lnTo>
                <a:lnTo>
                  <a:pt x="696" y="214"/>
                </a:lnTo>
                <a:lnTo>
                  <a:pt x="696" y="214"/>
                </a:lnTo>
                <a:lnTo>
                  <a:pt x="694" y="212"/>
                </a:lnTo>
                <a:lnTo>
                  <a:pt x="694" y="214"/>
                </a:lnTo>
                <a:lnTo>
                  <a:pt x="694" y="214"/>
                </a:lnTo>
                <a:lnTo>
                  <a:pt x="694" y="216"/>
                </a:lnTo>
                <a:lnTo>
                  <a:pt x="694" y="216"/>
                </a:lnTo>
                <a:lnTo>
                  <a:pt x="694" y="216"/>
                </a:lnTo>
                <a:lnTo>
                  <a:pt x="694" y="218"/>
                </a:lnTo>
                <a:lnTo>
                  <a:pt x="694" y="218"/>
                </a:lnTo>
                <a:lnTo>
                  <a:pt x="692" y="218"/>
                </a:lnTo>
                <a:lnTo>
                  <a:pt x="692" y="218"/>
                </a:lnTo>
                <a:lnTo>
                  <a:pt x="692" y="218"/>
                </a:lnTo>
                <a:lnTo>
                  <a:pt x="690" y="218"/>
                </a:lnTo>
                <a:lnTo>
                  <a:pt x="688" y="218"/>
                </a:lnTo>
                <a:lnTo>
                  <a:pt x="688" y="218"/>
                </a:lnTo>
                <a:lnTo>
                  <a:pt x="688" y="220"/>
                </a:lnTo>
                <a:lnTo>
                  <a:pt x="686" y="220"/>
                </a:lnTo>
                <a:lnTo>
                  <a:pt x="686" y="220"/>
                </a:lnTo>
                <a:lnTo>
                  <a:pt x="686" y="218"/>
                </a:lnTo>
                <a:lnTo>
                  <a:pt x="686" y="218"/>
                </a:lnTo>
                <a:lnTo>
                  <a:pt x="688" y="216"/>
                </a:lnTo>
                <a:lnTo>
                  <a:pt x="688" y="216"/>
                </a:lnTo>
                <a:lnTo>
                  <a:pt x="688" y="216"/>
                </a:lnTo>
                <a:lnTo>
                  <a:pt x="688" y="216"/>
                </a:lnTo>
                <a:lnTo>
                  <a:pt x="690" y="214"/>
                </a:lnTo>
                <a:lnTo>
                  <a:pt x="690" y="214"/>
                </a:lnTo>
                <a:lnTo>
                  <a:pt x="690" y="214"/>
                </a:lnTo>
                <a:lnTo>
                  <a:pt x="690" y="214"/>
                </a:lnTo>
                <a:lnTo>
                  <a:pt x="690" y="212"/>
                </a:lnTo>
                <a:lnTo>
                  <a:pt x="690" y="212"/>
                </a:lnTo>
                <a:lnTo>
                  <a:pt x="690" y="212"/>
                </a:lnTo>
                <a:lnTo>
                  <a:pt x="690" y="212"/>
                </a:lnTo>
                <a:lnTo>
                  <a:pt x="690" y="212"/>
                </a:lnTo>
                <a:lnTo>
                  <a:pt x="690" y="212"/>
                </a:lnTo>
                <a:lnTo>
                  <a:pt x="690" y="212"/>
                </a:lnTo>
                <a:lnTo>
                  <a:pt x="690" y="210"/>
                </a:lnTo>
                <a:lnTo>
                  <a:pt x="690" y="210"/>
                </a:lnTo>
                <a:lnTo>
                  <a:pt x="692" y="210"/>
                </a:lnTo>
                <a:lnTo>
                  <a:pt x="692" y="210"/>
                </a:lnTo>
                <a:lnTo>
                  <a:pt x="694" y="210"/>
                </a:lnTo>
                <a:lnTo>
                  <a:pt x="694" y="210"/>
                </a:lnTo>
                <a:lnTo>
                  <a:pt x="696" y="210"/>
                </a:lnTo>
                <a:lnTo>
                  <a:pt x="696" y="210"/>
                </a:lnTo>
                <a:close/>
                <a:moveTo>
                  <a:pt x="652" y="604"/>
                </a:moveTo>
                <a:lnTo>
                  <a:pt x="652" y="604"/>
                </a:lnTo>
                <a:lnTo>
                  <a:pt x="650" y="604"/>
                </a:lnTo>
                <a:lnTo>
                  <a:pt x="650" y="602"/>
                </a:lnTo>
                <a:lnTo>
                  <a:pt x="650" y="602"/>
                </a:lnTo>
                <a:lnTo>
                  <a:pt x="650" y="602"/>
                </a:lnTo>
                <a:lnTo>
                  <a:pt x="650" y="600"/>
                </a:lnTo>
                <a:lnTo>
                  <a:pt x="650" y="600"/>
                </a:lnTo>
                <a:lnTo>
                  <a:pt x="650" y="600"/>
                </a:lnTo>
                <a:lnTo>
                  <a:pt x="650" y="600"/>
                </a:lnTo>
                <a:lnTo>
                  <a:pt x="650" y="600"/>
                </a:lnTo>
                <a:lnTo>
                  <a:pt x="650" y="600"/>
                </a:lnTo>
                <a:lnTo>
                  <a:pt x="650" y="600"/>
                </a:lnTo>
                <a:lnTo>
                  <a:pt x="650" y="602"/>
                </a:lnTo>
                <a:lnTo>
                  <a:pt x="652" y="602"/>
                </a:lnTo>
                <a:lnTo>
                  <a:pt x="652" y="602"/>
                </a:lnTo>
                <a:lnTo>
                  <a:pt x="652" y="602"/>
                </a:lnTo>
                <a:lnTo>
                  <a:pt x="652" y="604"/>
                </a:lnTo>
                <a:close/>
                <a:moveTo>
                  <a:pt x="256" y="208"/>
                </a:moveTo>
                <a:lnTo>
                  <a:pt x="254" y="208"/>
                </a:lnTo>
                <a:lnTo>
                  <a:pt x="254" y="208"/>
                </a:lnTo>
                <a:lnTo>
                  <a:pt x="254" y="208"/>
                </a:lnTo>
                <a:lnTo>
                  <a:pt x="254" y="208"/>
                </a:lnTo>
                <a:lnTo>
                  <a:pt x="254" y="208"/>
                </a:lnTo>
                <a:lnTo>
                  <a:pt x="254" y="208"/>
                </a:lnTo>
                <a:lnTo>
                  <a:pt x="254" y="208"/>
                </a:lnTo>
                <a:lnTo>
                  <a:pt x="254" y="208"/>
                </a:lnTo>
                <a:lnTo>
                  <a:pt x="254" y="208"/>
                </a:lnTo>
                <a:lnTo>
                  <a:pt x="254" y="208"/>
                </a:lnTo>
                <a:lnTo>
                  <a:pt x="254" y="208"/>
                </a:lnTo>
                <a:lnTo>
                  <a:pt x="254" y="208"/>
                </a:lnTo>
                <a:lnTo>
                  <a:pt x="256" y="208"/>
                </a:lnTo>
                <a:lnTo>
                  <a:pt x="258" y="206"/>
                </a:lnTo>
                <a:lnTo>
                  <a:pt x="258" y="208"/>
                </a:lnTo>
                <a:lnTo>
                  <a:pt x="256" y="208"/>
                </a:lnTo>
                <a:close/>
                <a:moveTo>
                  <a:pt x="674" y="238"/>
                </a:moveTo>
                <a:lnTo>
                  <a:pt x="672" y="238"/>
                </a:lnTo>
                <a:lnTo>
                  <a:pt x="672" y="238"/>
                </a:lnTo>
                <a:lnTo>
                  <a:pt x="672" y="238"/>
                </a:lnTo>
                <a:lnTo>
                  <a:pt x="672" y="238"/>
                </a:lnTo>
                <a:lnTo>
                  <a:pt x="672" y="238"/>
                </a:lnTo>
                <a:lnTo>
                  <a:pt x="672" y="238"/>
                </a:lnTo>
                <a:lnTo>
                  <a:pt x="672" y="238"/>
                </a:lnTo>
                <a:lnTo>
                  <a:pt x="672" y="236"/>
                </a:lnTo>
                <a:lnTo>
                  <a:pt x="672" y="236"/>
                </a:lnTo>
                <a:lnTo>
                  <a:pt x="674" y="236"/>
                </a:lnTo>
                <a:lnTo>
                  <a:pt x="674" y="236"/>
                </a:lnTo>
                <a:lnTo>
                  <a:pt x="674" y="236"/>
                </a:lnTo>
                <a:lnTo>
                  <a:pt x="674" y="238"/>
                </a:lnTo>
                <a:lnTo>
                  <a:pt x="674" y="238"/>
                </a:lnTo>
                <a:lnTo>
                  <a:pt x="674" y="238"/>
                </a:lnTo>
                <a:lnTo>
                  <a:pt x="674" y="238"/>
                </a:lnTo>
                <a:close/>
                <a:moveTo>
                  <a:pt x="346" y="240"/>
                </a:moveTo>
                <a:lnTo>
                  <a:pt x="346" y="240"/>
                </a:lnTo>
                <a:lnTo>
                  <a:pt x="346" y="240"/>
                </a:lnTo>
                <a:lnTo>
                  <a:pt x="344" y="240"/>
                </a:lnTo>
                <a:lnTo>
                  <a:pt x="340" y="242"/>
                </a:lnTo>
                <a:lnTo>
                  <a:pt x="340" y="242"/>
                </a:lnTo>
                <a:lnTo>
                  <a:pt x="340" y="242"/>
                </a:lnTo>
                <a:lnTo>
                  <a:pt x="338" y="244"/>
                </a:lnTo>
                <a:lnTo>
                  <a:pt x="338" y="244"/>
                </a:lnTo>
                <a:lnTo>
                  <a:pt x="338" y="244"/>
                </a:lnTo>
                <a:lnTo>
                  <a:pt x="338" y="244"/>
                </a:lnTo>
                <a:lnTo>
                  <a:pt x="338" y="244"/>
                </a:lnTo>
                <a:lnTo>
                  <a:pt x="338" y="242"/>
                </a:lnTo>
                <a:lnTo>
                  <a:pt x="338" y="242"/>
                </a:lnTo>
                <a:lnTo>
                  <a:pt x="340" y="242"/>
                </a:lnTo>
                <a:lnTo>
                  <a:pt x="342" y="242"/>
                </a:lnTo>
                <a:lnTo>
                  <a:pt x="342" y="240"/>
                </a:lnTo>
                <a:lnTo>
                  <a:pt x="342" y="240"/>
                </a:lnTo>
                <a:lnTo>
                  <a:pt x="342" y="240"/>
                </a:lnTo>
                <a:lnTo>
                  <a:pt x="344" y="240"/>
                </a:lnTo>
                <a:lnTo>
                  <a:pt x="344" y="240"/>
                </a:lnTo>
                <a:lnTo>
                  <a:pt x="344" y="240"/>
                </a:lnTo>
                <a:lnTo>
                  <a:pt x="344" y="240"/>
                </a:lnTo>
                <a:lnTo>
                  <a:pt x="344" y="240"/>
                </a:lnTo>
                <a:lnTo>
                  <a:pt x="344" y="240"/>
                </a:lnTo>
                <a:lnTo>
                  <a:pt x="346" y="238"/>
                </a:lnTo>
                <a:lnTo>
                  <a:pt x="346" y="238"/>
                </a:lnTo>
                <a:lnTo>
                  <a:pt x="348" y="238"/>
                </a:lnTo>
                <a:lnTo>
                  <a:pt x="348" y="238"/>
                </a:lnTo>
                <a:lnTo>
                  <a:pt x="348" y="238"/>
                </a:lnTo>
                <a:lnTo>
                  <a:pt x="348" y="238"/>
                </a:lnTo>
                <a:lnTo>
                  <a:pt x="348" y="238"/>
                </a:lnTo>
                <a:lnTo>
                  <a:pt x="348" y="238"/>
                </a:lnTo>
                <a:lnTo>
                  <a:pt x="348" y="238"/>
                </a:lnTo>
                <a:lnTo>
                  <a:pt x="346" y="240"/>
                </a:lnTo>
                <a:close/>
                <a:moveTo>
                  <a:pt x="668" y="210"/>
                </a:moveTo>
                <a:lnTo>
                  <a:pt x="668" y="210"/>
                </a:lnTo>
                <a:lnTo>
                  <a:pt x="668" y="210"/>
                </a:lnTo>
                <a:lnTo>
                  <a:pt x="668" y="210"/>
                </a:lnTo>
                <a:lnTo>
                  <a:pt x="668" y="210"/>
                </a:lnTo>
                <a:lnTo>
                  <a:pt x="670" y="208"/>
                </a:lnTo>
                <a:lnTo>
                  <a:pt x="670" y="208"/>
                </a:lnTo>
                <a:lnTo>
                  <a:pt x="670" y="208"/>
                </a:lnTo>
                <a:lnTo>
                  <a:pt x="670" y="208"/>
                </a:lnTo>
                <a:lnTo>
                  <a:pt x="672" y="208"/>
                </a:lnTo>
                <a:lnTo>
                  <a:pt x="670" y="208"/>
                </a:lnTo>
                <a:lnTo>
                  <a:pt x="670" y="208"/>
                </a:lnTo>
                <a:lnTo>
                  <a:pt x="670" y="208"/>
                </a:lnTo>
                <a:lnTo>
                  <a:pt x="672" y="206"/>
                </a:lnTo>
                <a:lnTo>
                  <a:pt x="672" y="206"/>
                </a:lnTo>
                <a:lnTo>
                  <a:pt x="672" y="206"/>
                </a:lnTo>
                <a:lnTo>
                  <a:pt x="674" y="206"/>
                </a:lnTo>
                <a:lnTo>
                  <a:pt x="674" y="206"/>
                </a:lnTo>
                <a:lnTo>
                  <a:pt x="674" y="206"/>
                </a:lnTo>
                <a:lnTo>
                  <a:pt x="674" y="206"/>
                </a:lnTo>
                <a:lnTo>
                  <a:pt x="674" y="206"/>
                </a:lnTo>
                <a:lnTo>
                  <a:pt x="674" y="206"/>
                </a:lnTo>
                <a:lnTo>
                  <a:pt x="674" y="206"/>
                </a:lnTo>
                <a:lnTo>
                  <a:pt x="674" y="206"/>
                </a:lnTo>
                <a:lnTo>
                  <a:pt x="672" y="208"/>
                </a:lnTo>
                <a:lnTo>
                  <a:pt x="672" y="210"/>
                </a:lnTo>
                <a:lnTo>
                  <a:pt x="670" y="210"/>
                </a:lnTo>
                <a:lnTo>
                  <a:pt x="668" y="210"/>
                </a:lnTo>
                <a:lnTo>
                  <a:pt x="668" y="210"/>
                </a:lnTo>
                <a:close/>
                <a:moveTo>
                  <a:pt x="684" y="206"/>
                </a:moveTo>
                <a:lnTo>
                  <a:pt x="684" y="206"/>
                </a:lnTo>
                <a:lnTo>
                  <a:pt x="684" y="206"/>
                </a:lnTo>
                <a:lnTo>
                  <a:pt x="684" y="206"/>
                </a:lnTo>
                <a:lnTo>
                  <a:pt x="684" y="204"/>
                </a:lnTo>
                <a:lnTo>
                  <a:pt x="684" y="204"/>
                </a:lnTo>
                <a:lnTo>
                  <a:pt x="684" y="204"/>
                </a:lnTo>
                <a:lnTo>
                  <a:pt x="684" y="204"/>
                </a:lnTo>
                <a:lnTo>
                  <a:pt x="686" y="204"/>
                </a:lnTo>
                <a:lnTo>
                  <a:pt x="686" y="204"/>
                </a:lnTo>
                <a:lnTo>
                  <a:pt x="686" y="204"/>
                </a:lnTo>
                <a:lnTo>
                  <a:pt x="684" y="204"/>
                </a:lnTo>
                <a:lnTo>
                  <a:pt x="684" y="206"/>
                </a:lnTo>
                <a:lnTo>
                  <a:pt x="684" y="206"/>
                </a:lnTo>
                <a:close/>
                <a:moveTo>
                  <a:pt x="656" y="596"/>
                </a:moveTo>
                <a:lnTo>
                  <a:pt x="656" y="596"/>
                </a:lnTo>
                <a:lnTo>
                  <a:pt x="654" y="596"/>
                </a:lnTo>
                <a:lnTo>
                  <a:pt x="652" y="592"/>
                </a:lnTo>
                <a:lnTo>
                  <a:pt x="654" y="592"/>
                </a:lnTo>
                <a:lnTo>
                  <a:pt x="654" y="592"/>
                </a:lnTo>
                <a:lnTo>
                  <a:pt x="654" y="592"/>
                </a:lnTo>
                <a:lnTo>
                  <a:pt x="654" y="592"/>
                </a:lnTo>
                <a:lnTo>
                  <a:pt x="654" y="594"/>
                </a:lnTo>
                <a:lnTo>
                  <a:pt x="656" y="594"/>
                </a:lnTo>
                <a:lnTo>
                  <a:pt x="656" y="594"/>
                </a:lnTo>
                <a:lnTo>
                  <a:pt x="656" y="594"/>
                </a:lnTo>
                <a:lnTo>
                  <a:pt x="656" y="596"/>
                </a:lnTo>
                <a:close/>
                <a:moveTo>
                  <a:pt x="696" y="238"/>
                </a:moveTo>
                <a:lnTo>
                  <a:pt x="696" y="238"/>
                </a:lnTo>
                <a:lnTo>
                  <a:pt x="696" y="238"/>
                </a:lnTo>
                <a:lnTo>
                  <a:pt x="696" y="238"/>
                </a:lnTo>
                <a:lnTo>
                  <a:pt x="696" y="240"/>
                </a:lnTo>
                <a:lnTo>
                  <a:pt x="694" y="240"/>
                </a:lnTo>
                <a:lnTo>
                  <a:pt x="694" y="242"/>
                </a:lnTo>
                <a:lnTo>
                  <a:pt x="694" y="242"/>
                </a:lnTo>
                <a:lnTo>
                  <a:pt x="694" y="242"/>
                </a:lnTo>
                <a:lnTo>
                  <a:pt x="692" y="242"/>
                </a:lnTo>
                <a:lnTo>
                  <a:pt x="690" y="242"/>
                </a:lnTo>
                <a:lnTo>
                  <a:pt x="690" y="242"/>
                </a:lnTo>
                <a:lnTo>
                  <a:pt x="692" y="242"/>
                </a:lnTo>
                <a:lnTo>
                  <a:pt x="692" y="240"/>
                </a:lnTo>
                <a:lnTo>
                  <a:pt x="694" y="238"/>
                </a:lnTo>
                <a:lnTo>
                  <a:pt x="694" y="238"/>
                </a:lnTo>
                <a:lnTo>
                  <a:pt x="694" y="238"/>
                </a:lnTo>
                <a:lnTo>
                  <a:pt x="694" y="238"/>
                </a:lnTo>
                <a:lnTo>
                  <a:pt x="696" y="238"/>
                </a:lnTo>
                <a:lnTo>
                  <a:pt x="696" y="238"/>
                </a:lnTo>
                <a:lnTo>
                  <a:pt x="696" y="238"/>
                </a:lnTo>
                <a:lnTo>
                  <a:pt x="696" y="238"/>
                </a:lnTo>
                <a:lnTo>
                  <a:pt x="696" y="238"/>
                </a:lnTo>
                <a:lnTo>
                  <a:pt x="696" y="238"/>
                </a:lnTo>
                <a:lnTo>
                  <a:pt x="696" y="238"/>
                </a:lnTo>
                <a:close/>
                <a:moveTo>
                  <a:pt x="674" y="246"/>
                </a:moveTo>
                <a:lnTo>
                  <a:pt x="674" y="246"/>
                </a:lnTo>
                <a:lnTo>
                  <a:pt x="672" y="246"/>
                </a:lnTo>
                <a:lnTo>
                  <a:pt x="672" y="246"/>
                </a:lnTo>
                <a:lnTo>
                  <a:pt x="672" y="244"/>
                </a:lnTo>
                <a:lnTo>
                  <a:pt x="672" y="244"/>
                </a:lnTo>
                <a:lnTo>
                  <a:pt x="672" y="244"/>
                </a:lnTo>
                <a:lnTo>
                  <a:pt x="672" y="244"/>
                </a:lnTo>
                <a:lnTo>
                  <a:pt x="672" y="242"/>
                </a:lnTo>
                <a:lnTo>
                  <a:pt x="672" y="240"/>
                </a:lnTo>
                <a:lnTo>
                  <a:pt x="672" y="240"/>
                </a:lnTo>
                <a:lnTo>
                  <a:pt x="674" y="238"/>
                </a:lnTo>
                <a:lnTo>
                  <a:pt x="674" y="238"/>
                </a:lnTo>
                <a:lnTo>
                  <a:pt x="676" y="238"/>
                </a:lnTo>
                <a:lnTo>
                  <a:pt x="676" y="238"/>
                </a:lnTo>
                <a:lnTo>
                  <a:pt x="676" y="238"/>
                </a:lnTo>
                <a:lnTo>
                  <a:pt x="676" y="240"/>
                </a:lnTo>
                <a:lnTo>
                  <a:pt x="676" y="240"/>
                </a:lnTo>
                <a:lnTo>
                  <a:pt x="674" y="240"/>
                </a:lnTo>
                <a:lnTo>
                  <a:pt x="674" y="240"/>
                </a:lnTo>
                <a:lnTo>
                  <a:pt x="674" y="244"/>
                </a:lnTo>
                <a:lnTo>
                  <a:pt x="674" y="244"/>
                </a:lnTo>
                <a:lnTo>
                  <a:pt x="674" y="244"/>
                </a:lnTo>
                <a:lnTo>
                  <a:pt x="674" y="244"/>
                </a:lnTo>
                <a:lnTo>
                  <a:pt x="674" y="244"/>
                </a:lnTo>
                <a:lnTo>
                  <a:pt x="674" y="246"/>
                </a:lnTo>
                <a:lnTo>
                  <a:pt x="674" y="246"/>
                </a:lnTo>
                <a:lnTo>
                  <a:pt x="674" y="246"/>
                </a:lnTo>
                <a:close/>
                <a:moveTo>
                  <a:pt x="684" y="204"/>
                </a:moveTo>
                <a:lnTo>
                  <a:pt x="682" y="206"/>
                </a:lnTo>
                <a:lnTo>
                  <a:pt x="682" y="208"/>
                </a:lnTo>
                <a:lnTo>
                  <a:pt x="682" y="208"/>
                </a:lnTo>
                <a:lnTo>
                  <a:pt x="680" y="210"/>
                </a:lnTo>
                <a:lnTo>
                  <a:pt x="680" y="212"/>
                </a:lnTo>
                <a:lnTo>
                  <a:pt x="678" y="214"/>
                </a:lnTo>
                <a:lnTo>
                  <a:pt x="678" y="214"/>
                </a:lnTo>
                <a:lnTo>
                  <a:pt x="678" y="216"/>
                </a:lnTo>
                <a:lnTo>
                  <a:pt x="676" y="216"/>
                </a:lnTo>
                <a:lnTo>
                  <a:pt x="676" y="218"/>
                </a:lnTo>
                <a:lnTo>
                  <a:pt x="676" y="218"/>
                </a:lnTo>
                <a:lnTo>
                  <a:pt x="674" y="218"/>
                </a:lnTo>
                <a:lnTo>
                  <a:pt x="674" y="220"/>
                </a:lnTo>
                <a:lnTo>
                  <a:pt x="672" y="222"/>
                </a:lnTo>
                <a:lnTo>
                  <a:pt x="670" y="224"/>
                </a:lnTo>
                <a:lnTo>
                  <a:pt x="670" y="222"/>
                </a:lnTo>
                <a:lnTo>
                  <a:pt x="670" y="220"/>
                </a:lnTo>
                <a:lnTo>
                  <a:pt x="670" y="218"/>
                </a:lnTo>
                <a:lnTo>
                  <a:pt x="670" y="218"/>
                </a:lnTo>
                <a:lnTo>
                  <a:pt x="670" y="218"/>
                </a:lnTo>
                <a:lnTo>
                  <a:pt x="672" y="216"/>
                </a:lnTo>
                <a:lnTo>
                  <a:pt x="672" y="216"/>
                </a:lnTo>
                <a:lnTo>
                  <a:pt x="674" y="216"/>
                </a:lnTo>
                <a:lnTo>
                  <a:pt x="674" y="216"/>
                </a:lnTo>
                <a:lnTo>
                  <a:pt x="672" y="216"/>
                </a:lnTo>
                <a:lnTo>
                  <a:pt x="670" y="216"/>
                </a:lnTo>
                <a:lnTo>
                  <a:pt x="670" y="216"/>
                </a:lnTo>
                <a:lnTo>
                  <a:pt x="670" y="216"/>
                </a:lnTo>
                <a:lnTo>
                  <a:pt x="672" y="214"/>
                </a:lnTo>
                <a:lnTo>
                  <a:pt x="672" y="214"/>
                </a:lnTo>
                <a:lnTo>
                  <a:pt x="674" y="214"/>
                </a:lnTo>
                <a:lnTo>
                  <a:pt x="672" y="214"/>
                </a:lnTo>
                <a:lnTo>
                  <a:pt x="672" y="214"/>
                </a:lnTo>
                <a:lnTo>
                  <a:pt x="672" y="214"/>
                </a:lnTo>
                <a:lnTo>
                  <a:pt x="672" y="214"/>
                </a:lnTo>
                <a:lnTo>
                  <a:pt x="670" y="214"/>
                </a:lnTo>
                <a:lnTo>
                  <a:pt x="670" y="214"/>
                </a:lnTo>
                <a:lnTo>
                  <a:pt x="672" y="212"/>
                </a:lnTo>
                <a:lnTo>
                  <a:pt x="674" y="210"/>
                </a:lnTo>
                <a:lnTo>
                  <a:pt x="674" y="208"/>
                </a:lnTo>
                <a:lnTo>
                  <a:pt x="674" y="208"/>
                </a:lnTo>
                <a:lnTo>
                  <a:pt x="676" y="208"/>
                </a:lnTo>
                <a:lnTo>
                  <a:pt x="676" y="206"/>
                </a:lnTo>
                <a:lnTo>
                  <a:pt x="676" y="206"/>
                </a:lnTo>
                <a:lnTo>
                  <a:pt x="674" y="206"/>
                </a:lnTo>
                <a:lnTo>
                  <a:pt x="674" y="206"/>
                </a:lnTo>
                <a:lnTo>
                  <a:pt x="674" y="206"/>
                </a:lnTo>
                <a:lnTo>
                  <a:pt x="674" y="206"/>
                </a:lnTo>
                <a:lnTo>
                  <a:pt x="674" y="204"/>
                </a:lnTo>
                <a:lnTo>
                  <a:pt x="676" y="204"/>
                </a:lnTo>
                <a:lnTo>
                  <a:pt x="676" y="204"/>
                </a:lnTo>
                <a:lnTo>
                  <a:pt x="676" y="204"/>
                </a:lnTo>
                <a:lnTo>
                  <a:pt x="676" y="204"/>
                </a:lnTo>
                <a:lnTo>
                  <a:pt x="678" y="202"/>
                </a:lnTo>
                <a:lnTo>
                  <a:pt x="680" y="202"/>
                </a:lnTo>
                <a:lnTo>
                  <a:pt x="680" y="202"/>
                </a:lnTo>
                <a:lnTo>
                  <a:pt x="680" y="202"/>
                </a:lnTo>
                <a:lnTo>
                  <a:pt x="680" y="202"/>
                </a:lnTo>
                <a:lnTo>
                  <a:pt x="682" y="204"/>
                </a:lnTo>
                <a:lnTo>
                  <a:pt x="684" y="204"/>
                </a:lnTo>
                <a:lnTo>
                  <a:pt x="684" y="204"/>
                </a:lnTo>
                <a:close/>
                <a:moveTo>
                  <a:pt x="920" y="696"/>
                </a:moveTo>
                <a:lnTo>
                  <a:pt x="920" y="696"/>
                </a:lnTo>
                <a:lnTo>
                  <a:pt x="920" y="696"/>
                </a:lnTo>
                <a:lnTo>
                  <a:pt x="922" y="694"/>
                </a:lnTo>
                <a:lnTo>
                  <a:pt x="922" y="694"/>
                </a:lnTo>
                <a:lnTo>
                  <a:pt x="922" y="692"/>
                </a:lnTo>
                <a:lnTo>
                  <a:pt x="922" y="692"/>
                </a:lnTo>
                <a:lnTo>
                  <a:pt x="922" y="692"/>
                </a:lnTo>
                <a:lnTo>
                  <a:pt x="922" y="692"/>
                </a:lnTo>
                <a:lnTo>
                  <a:pt x="924" y="692"/>
                </a:lnTo>
                <a:lnTo>
                  <a:pt x="926" y="688"/>
                </a:lnTo>
                <a:lnTo>
                  <a:pt x="926" y="688"/>
                </a:lnTo>
                <a:lnTo>
                  <a:pt x="928" y="686"/>
                </a:lnTo>
                <a:lnTo>
                  <a:pt x="928" y="686"/>
                </a:lnTo>
                <a:lnTo>
                  <a:pt x="928" y="686"/>
                </a:lnTo>
                <a:lnTo>
                  <a:pt x="928" y="686"/>
                </a:lnTo>
                <a:lnTo>
                  <a:pt x="928" y="686"/>
                </a:lnTo>
                <a:lnTo>
                  <a:pt x="928" y="688"/>
                </a:lnTo>
                <a:lnTo>
                  <a:pt x="926" y="688"/>
                </a:lnTo>
                <a:lnTo>
                  <a:pt x="926" y="688"/>
                </a:lnTo>
                <a:lnTo>
                  <a:pt x="926" y="690"/>
                </a:lnTo>
                <a:lnTo>
                  <a:pt x="926" y="690"/>
                </a:lnTo>
                <a:lnTo>
                  <a:pt x="924" y="692"/>
                </a:lnTo>
                <a:lnTo>
                  <a:pt x="924" y="692"/>
                </a:lnTo>
                <a:lnTo>
                  <a:pt x="924" y="692"/>
                </a:lnTo>
                <a:lnTo>
                  <a:pt x="922" y="692"/>
                </a:lnTo>
                <a:lnTo>
                  <a:pt x="922" y="694"/>
                </a:lnTo>
                <a:lnTo>
                  <a:pt x="922" y="694"/>
                </a:lnTo>
                <a:lnTo>
                  <a:pt x="922" y="694"/>
                </a:lnTo>
                <a:lnTo>
                  <a:pt x="922" y="694"/>
                </a:lnTo>
                <a:lnTo>
                  <a:pt x="922" y="696"/>
                </a:lnTo>
                <a:lnTo>
                  <a:pt x="922" y="696"/>
                </a:lnTo>
                <a:lnTo>
                  <a:pt x="920" y="696"/>
                </a:lnTo>
                <a:close/>
                <a:moveTo>
                  <a:pt x="636" y="584"/>
                </a:moveTo>
                <a:lnTo>
                  <a:pt x="636" y="584"/>
                </a:lnTo>
                <a:lnTo>
                  <a:pt x="638" y="584"/>
                </a:lnTo>
                <a:lnTo>
                  <a:pt x="636" y="584"/>
                </a:lnTo>
                <a:lnTo>
                  <a:pt x="636" y="586"/>
                </a:lnTo>
                <a:lnTo>
                  <a:pt x="634" y="586"/>
                </a:lnTo>
                <a:lnTo>
                  <a:pt x="634" y="586"/>
                </a:lnTo>
                <a:lnTo>
                  <a:pt x="634" y="586"/>
                </a:lnTo>
                <a:lnTo>
                  <a:pt x="634" y="586"/>
                </a:lnTo>
                <a:lnTo>
                  <a:pt x="634" y="586"/>
                </a:lnTo>
                <a:lnTo>
                  <a:pt x="634" y="584"/>
                </a:lnTo>
                <a:lnTo>
                  <a:pt x="634" y="584"/>
                </a:lnTo>
                <a:lnTo>
                  <a:pt x="634" y="584"/>
                </a:lnTo>
                <a:lnTo>
                  <a:pt x="634" y="584"/>
                </a:lnTo>
                <a:lnTo>
                  <a:pt x="636" y="584"/>
                </a:lnTo>
                <a:lnTo>
                  <a:pt x="636" y="584"/>
                </a:lnTo>
                <a:close/>
                <a:moveTo>
                  <a:pt x="350" y="240"/>
                </a:moveTo>
                <a:lnTo>
                  <a:pt x="348" y="240"/>
                </a:lnTo>
                <a:lnTo>
                  <a:pt x="348" y="240"/>
                </a:lnTo>
                <a:lnTo>
                  <a:pt x="348" y="240"/>
                </a:lnTo>
                <a:lnTo>
                  <a:pt x="352" y="238"/>
                </a:lnTo>
                <a:lnTo>
                  <a:pt x="352" y="238"/>
                </a:lnTo>
                <a:lnTo>
                  <a:pt x="352" y="238"/>
                </a:lnTo>
                <a:lnTo>
                  <a:pt x="352" y="238"/>
                </a:lnTo>
                <a:lnTo>
                  <a:pt x="352" y="240"/>
                </a:lnTo>
                <a:lnTo>
                  <a:pt x="350" y="240"/>
                </a:lnTo>
                <a:close/>
                <a:moveTo>
                  <a:pt x="640" y="582"/>
                </a:moveTo>
                <a:lnTo>
                  <a:pt x="642" y="584"/>
                </a:lnTo>
                <a:lnTo>
                  <a:pt x="642" y="584"/>
                </a:lnTo>
                <a:lnTo>
                  <a:pt x="644" y="582"/>
                </a:lnTo>
                <a:lnTo>
                  <a:pt x="644" y="582"/>
                </a:lnTo>
                <a:lnTo>
                  <a:pt x="644" y="584"/>
                </a:lnTo>
                <a:lnTo>
                  <a:pt x="644" y="584"/>
                </a:lnTo>
                <a:lnTo>
                  <a:pt x="642" y="584"/>
                </a:lnTo>
                <a:lnTo>
                  <a:pt x="640" y="584"/>
                </a:lnTo>
                <a:lnTo>
                  <a:pt x="640" y="584"/>
                </a:lnTo>
                <a:lnTo>
                  <a:pt x="640" y="584"/>
                </a:lnTo>
                <a:lnTo>
                  <a:pt x="638" y="584"/>
                </a:lnTo>
                <a:lnTo>
                  <a:pt x="638" y="584"/>
                </a:lnTo>
                <a:lnTo>
                  <a:pt x="638" y="582"/>
                </a:lnTo>
                <a:lnTo>
                  <a:pt x="638" y="582"/>
                </a:lnTo>
                <a:lnTo>
                  <a:pt x="640" y="582"/>
                </a:lnTo>
                <a:close/>
                <a:moveTo>
                  <a:pt x="470" y="198"/>
                </a:moveTo>
                <a:lnTo>
                  <a:pt x="470" y="198"/>
                </a:lnTo>
                <a:lnTo>
                  <a:pt x="470" y="198"/>
                </a:lnTo>
                <a:lnTo>
                  <a:pt x="470" y="198"/>
                </a:lnTo>
                <a:lnTo>
                  <a:pt x="470" y="198"/>
                </a:lnTo>
                <a:lnTo>
                  <a:pt x="470" y="196"/>
                </a:lnTo>
                <a:lnTo>
                  <a:pt x="470" y="196"/>
                </a:lnTo>
                <a:lnTo>
                  <a:pt x="470" y="196"/>
                </a:lnTo>
                <a:lnTo>
                  <a:pt x="470" y="196"/>
                </a:lnTo>
                <a:lnTo>
                  <a:pt x="470" y="196"/>
                </a:lnTo>
                <a:lnTo>
                  <a:pt x="470" y="196"/>
                </a:lnTo>
                <a:lnTo>
                  <a:pt x="472" y="196"/>
                </a:lnTo>
                <a:lnTo>
                  <a:pt x="472" y="196"/>
                </a:lnTo>
                <a:lnTo>
                  <a:pt x="472" y="196"/>
                </a:lnTo>
                <a:lnTo>
                  <a:pt x="472" y="198"/>
                </a:lnTo>
                <a:lnTo>
                  <a:pt x="472" y="198"/>
                </a:lnTo>
                <a:lnTo>
                  <a:pt x="472" y="198"/>
                </a:lnTo>
                <a:lnTo>
                  <a:pt x="470" y="198"/>
                </a:lnTo>
                <a:close/>
                <a:moveTo>
                  <a:pt x="678" y="242"/>
                </a:moveTo>
                <a:lnTo>
                  <a:pt x="678" y="242"/>
                </a:lnTo>
                <a:lnTo>
                  <a:pt x="676" y="242"/>
                </a:lnTo>
                <a:lnTo>
                  <a:pt x="676" y="242"/>
                </a:lnTo>
                <a:lnTo>
                  <a:pt x="678" y="240"/>
                </a:lnTo>
                <a:lnTo>
                  <a:pt x="678" y="240"/>
                </a:lnTo>
                <a:lnTo>
                  <a:pt x="678" y="238"/>
                </a:lnTo>
                <a:lnTo>
                  <a:pt x="678" y="238"/>
                </a:lnTo>
                <a:lnTo>
                  <a:pt x="678" y="240"/>
                </a:lnTo>
                <a:lnTo>
                  <a:pt x="678" y="240"/>
                </a:lnTo>
                <a:lnTo>
                  <a:pt x="678" y="242"/>
                </a:lnTo>
                <a:close/>
                <a:moveTo>
                  <a:pt x="12" y="786"/>
                </a:moveTo>
                <a:lnTo>
                  <a:pt x="12" y="786"/>
                </a:lnTo>
                <a:lnTo>
                  <a:pt x="12" y="786"/>
                </a:lnTo>
                <a:lnTo>
                  <a:pt x="12" y="786"/>
                </a:lnTo>
                <a:lnTo>
                  <a:pt x="10" y="786"/>
                </a:lnTo>
                <a:lnTo>
                  <a:pt x="10" y="784"/>
                </a:lnTo>
                <a:lnTo>
                  <a:pt x="8" y="784"/>
                </a:lnTo>
                <a:lnTo>
                  <a:pt x="8" y="784"/>
                </a:lnTo>
                <a:lnTo>
                  <a:pt x="8" y="782"/>
                </a:lnTo>
                <a:lnTo>
                  <a:pt x="8" y="782"/>
                </a:lnTo>
                <a:lnTo>
                  <a:pt x="8" y="782"/>
                </a:lnTo>
                <a:lnTo>
                  <a:pt x="10" y="782"/>
                </a:lnTo>
                <a:lnTo>
                  <a:pt x="10" y="780"/>
                </a:lnTo>
                <a:lnTo>
                  <a:pt x="12" y="780"/>
                </a:lnTo>
                <a:lnTo>
                  <a:pt x="12" y="780"/>
                </a:lnTo>
                <a:lnTo>
                  <a:pt x="14" y="780"/>
                </a:lnTo>
                <a:lnTo>
                  <a:pt x="16" y="780"/>
                </a:lnTo>
                <a:lnTo>
                  <a:pt x="16" y="780"/>
                </a:lnTo>
                <a:lnTo>
                  <a:pt x="16" y="780"/>
                </a:lnTo>
                <a:lnTo>
                  <a:pt x="16" y="782"/>
                </a:lnTo>
                <a:lnTo>
                  <a:pt x="16" y="782"/>
                </a:lnTo>
                <a:lnTo>
                  <a:pt x="14" y="784"/>
                </a:lnTo>
                <a:lnTo>
                  <a:pt x="14" y="784"/>
                </a:lnTo>
                <a:lnTo>
                  <a:pt x="12" y="786"/>
                </a:lnTo>
                <a:close/>
                <a:moveTo>
                  <a:pt x="1166" y="698"/>
                </a:moveTo>
                <a:lnTo>
                  <a:pt x="1166" y="698"/>
                </a:lnTo>
                <a:lnTo>
                  <a:pt x="1166" y="696"/>
                </a:lnTo>
                <a:lnTo>
                  <a:pt x="1164" y="696"/>
                </a:lnTo>
                <a:lnTo>
                  <a:pt x="1164" y="694"/>
                </a:lnTo>
                <a:lnTo>
                  <a:pt x="1164" y="688"/>
                </a:lnTo>
                <a:lnTo>
                  <a:pt x="1164" y="686"/>
                </a:lnTo>
                <a:lnTo>
                  <a:pt x="1164" y="686"/>
                </a:lnTo>
                <a:lnTo>
                  <a:pt x="1164" y="688"/>
                </a:lnTo>
                <a:lnTo>
                  <a:pt x="1164" y="688"/>
                </a:lnTo>
                <a:lnTo>
                  <a:pt x="1164" y="688"/>
                </a:lnTo>
                <a:lnTo>
                  <a:pt x="1164" y="688"/>
                </a:lnTo>
                <a:lnTo>
                  <a:pt x="1164" y="690"/>
                </a:lnTo>
                <a:lnTo>
                  <a:pt x="1164" y="692"/>
                </a:lnTo>
                <a:lnTo>
                  <a:pt x="1164" y="692"/>
                </a:lnTo>
                <a:lnTo>
                  <a:pt x="1164" y="694"/>
                </a:lnTo>
                <a:lnTo>
                  <a:pt x="1166" y="698"/>
                </a:lnTo>
                <a:close/>
                <a:moveTo>
                  <a:pt x="2" y="786"/>
                </a:moveTo>
                <a:lnTo>
                  <a:pt x="2" y="786"/>
                </a:lnTo>
                <a:lnTo>
                  <a:pt x="2" y="786"/>
                </a:lnTo>
                <a:lnTo>
                  <a:pt x="2" y="786"/>
                </a:lnTo>
                <a:lnTo>
                  <a:pt x="2" y="788"/>
                </a:lnTo>
                <a:lnTo>
                  <a:pt x="2" y="788"/>
                </a:lnTo>
                <a:lnTo>
                  <a:pt x="0" y="786"/>
                </a:lnTo>
                <a:lnTo>
                  <a:pt x="0" y="786"/>
                </a:lnTo>
                <a:lnTo>
                  <a:pt x="0" y="786"/>
                </a:lnTo>
                <a:lnTo>
                  <a:pt x="2" y="786"/>
                </a:lnTo>
                <a:lnTo>
                  <a:pt x="2" y="784"/>
                </a:lnTo>
                <a:lnTo>
                  <a:pt x="2" y="784"/>
                </a:lnTo>
                <a:lnTo>
                  <a:pt x="4" y="784"/>
                </a:lnTo>
                <a:lnTo>
                  <a:pt x="4" y="784"/>
                </a:lnTo>
                <a:lnTo>
                  <a:pt x="4" y="784"/>
                </a:lnTo>
                <a:lnTo>
                  <a:pt x="4" y="784"/>
                </a:lnTo>
                <a:lnTo>
                  <a:pt x="4" y="786"/>
                </a:lnTo>
                <a:lnTo>
                  <a:pt x="2" y="786"/>
                </a:lnTo>
                <a:close/>
                <a:moveTo>
                  <a:pt x="474" y="196"/>
                </a:moveTo>
                <a:lnTo>
                  <a:pt x="476" y="196"/>
                </a:lnTo>
                <a:lnTo>
                  <a:pt x="476" y="196"/>
                </a:lnTo>
                <a:lnTo>
                  <a:pt x="476" y="196"/>
                </a:lnTo>
                <a:lnTo>
                  <a:pt x="478" y="196"/>
                </a:lnTo>
                <a:lnTo>
                  <a:pt x="478" y="196"/>
                </a:lnTo>
                <a:lnTo>
                  <a:pt x="476" y="196"/>
                </a:lnTo>
                <a:lnTo>
                  <a:pt x="476" y="196"/>
                </a:lnTo>
                <a:lnTo>
                  <a:pt x="476" y="198"/>
                </a:lnTo>
                <a:lnTo>
                  <a:pt x="474" y="198"/>
                </a:lnTo>
                <a:lnTo>
                  <a:pt x="474" y="200"/>
                </a:lnTo>
                <a:lnTo>
                  <a:pt x="474" y="198"/>
                </a:lnTo>
                <a:lnTo>
                  <a:pt x="474" y="198"/>
                </a:lnTo>
                <a:lnTo>
                  <a:pt x="476" y="198"/>
                </a:lnTo>
                <a:lnTo>
                  <a:pt x="476" y="198"/>
                </a:lnTo>
                <a:lnTo>
                  <a:pt x="478" y="196"/>
                </a:lnTo>
                <a:lnTo>
                  <a:pt x="480" y="196"/>
                </a:lnTo>
                <a:lnTo>
                  <a:pt x="480" y="196"/>
                </a:lnTo>
                <a:lnTo>
                  <a:pt x="482" y="196"/>
                </a:lnTo>
                <a:lnTo>
                  <a:pt x="482" y="196"/>
                </a:lnTo>
                <a:lnTo>
                  <a:pt x="482" y="198"/>
                </a:lnTo>
                <a:lnTo>
                  <a:pt x="482" y="198"/>
                </a:lnTo>
                <a:lnTo>
                  <a:pt x="480" y="198"/>
                </a:lnTo>
                <a:lnTo>
                  <a:pt x="480" y="198"/>
                </a:lnTo>
                <a:lnTo>
                  <a:pt x="480" y="198"/>
                </a:lnTo>
                <a:lnTo>
                  <a:pt x="478" y="198"/>
                </a:lnTo>
                <a:lnTo>
                  <a:pt x="478" y="200"/>
                </a:lnTo>
                <a:lnTo>
                  <a:pt x="476" y="202"/>
                </a:lnTo>
                <a:lnTo>
                  <a:pt x="478" y="202"/>
                </a:lnTo>
                <a:lnTo>
                  <a:pt x="478" y="200"/>
                </a:lnTo>
                <a:lnTo>
                  <a:pt x="478" y="200"/>
                </a:lnTo>
                <a:lnTo>
                  <a:pt x="480" y="200"/>
                </a:lnTo>
                <a:lnTo>
                  <a:pt x="480" y="200"/>
                </a:lnTo>
                <a:lnTo>
                  <a:pt x="478" y="202"/>
                </a:lnTo>
                <a:lnTo>
                  <a:pt x="476" y="204"/>
                </a:lnTo>
                <a:lnTo>
                  <a:pt x="474" y="204"/>
                </a:lnTo>
                <a:lnTo>
                  <a:pt x="474" y="204"/>
                </a:lnTo>
                <a:lnTo>
                  <a:pt x="472" y="204"/>
                </a:lnTo>
                <a:lnTo>
                  <a:pt x="472" y="202"/>
                </a:lnTo>
                <a:lnTo>
                  <a:pt x="470" y="202"/>
                </a:lnTo>
                <a:lnTo>
                  <a:pt x="468" y="204"/>
                </a:lnTo>
                <a:lnTo>
                  <a:pt x="466" y="204"/>
                </a:lnTo>
                <a:lnTo>
                  <a:pt x="468" y="204"/>
                </a:lnTo>
                <a:lnTo>
                  <a:pt x="468" y="204"/>
                </a:lnTo>
                <a:lnTo>
                  <a:pt x="470" y="204"/>
                </a:lnTo>
                <a:lnTo>
                  <a:pt x="470" y="204"/>
                </a:lnTo>
                <a:lnTo>
                  <a:pt x="470" y="204"/>
                </a:lnTo>
                <a:lnTo>
                  <a:pt x="472" y="204"/>
                </a:lnTo>
                <a:lnTo>
                  <a:pt x="472" y="204"/>
                </a:lnTo>
                <a:lnTo>
                  <a:pt x="470" y="206"/>
                </a:lnTo>
                <a:lnTo>
                  <a:pt x="468" y="206"/>
                </a:lnTo>
                <a:lnTo>
                  <a:pt x="468" y="206"/>
                </a:lnTo>
                <a:lnTo>
                  <a:pt x="466" y="206"/>
                </a:lnTo>
                <a:lnTo>
                  <a:pt x="466" y="206"/>
                </a:lnTo>
                <a:lnTo>
                  <a:pt x="466" y="206"/>
                </a:lnTo>
                <a:lnTo>
                  <a:pt x="466" y="206"/>
                </a:lnTo>
                <a:lnTo>
                  <a:pt x="464" y="206"/>
                </a:lnTo>
                <a:lnTo>
                  <a:pt x="464" y="206"/>
                </a:lnTo>
                <a:lnTo>
                  <a:pt x="464" y="206"/>
                </a:lnTo>
                <a:lnTo>
                  <a:pt x="464" y="206"/>
                </a:lnTo>
                <a:lnTo>
                  <a:pt x="464" y="206"/>
                </a:lnTo>
                <a:lnTo>
                  <a:pt x="464" y="206"/>
                </a:lnTo>
                <a:lnTo>
                  <a:pt x="466" y="206"/>
                </a:lnTo>
                <a:lnTo>
                  <a:pt x="464" y="206"/>
                </a:lnTo>
                <a:lnTo>
                  <a:pt x="464" y="206"/>
                </a:lnTo>
                <a:lnTo>
                  <a:pt x="462" y="208"/>
                </a:lnTo>
                <a:lnTo>
                  <a:pt x="462" y="208"/>
                </a:lnTo>
                <a:lnTo>
                  <a:pt x="462" y="208"/>
                </a:lnTo>
                <a:lnTo>
                  <a:pt x="462" y="206"/>
                </a:lnTo>
                <a:lnTo>
                  <a:pt x="460" y="206"/>
                </a:lnTo>
                <a:lnTo>
                  <a:pt x="460" y="208"/>
                </a:lnTo>
                <a:lnTo>
                  <a:pt x="458" y="208"/>
                </a:lnTo>
                <a:lnTo>
                  <a:pt x="458" y="208"/>
                </a:lnTo>
                <a:lnTo>
                  <a:pt x="458" y="208"/>
                </a:lnTo>
                <a:lnTo>
                  <a:pt x="456" y="210"/>
                </a:lnTo>
                <a:lnTo>
                  <a:pt x="454" y="210"/>
                </a:lnTo>
                <a:lnTo>
                  <a:pt x="454" y="210"/>
                </a:lnTo>
                <a:lnTo>
                  <a:pt x="454" y="210"/>
                </a:lnTo>
                <a:lnTo>
                  <a:pt x="452" y="210"/>
                </a:lnTo>
                <a:lnTo>
                  <a:pt x="452" y="210"/>
                </a:lnTo>
                <a:lnTo>
                  <a:pt x="452" y="210"/>
                </a:lnTo>
                <a:lnTo>
                  <a:pt x="454" y="210"/>
                </a:lnTo>
                <a:lnTo>
                  <a:pt x="454" y="210"/>
                </a:lnTo>
                <a:lnTo>
                  <a:pt x="452" y="212"/>
                </a:lnTo>
                <a:lnTo>
                  <a:pt x="452" y="212"/>
                </a:lnTo>
                <a:lnTo>
                  <a:pt x="450" y="212"/>
                </a:lnTo>
                <a:lnTo>
                  <a:pt x="448" y="212"/>
                </a:lnTo>
                <a:lnTo>
                  <a:pt x="446" y="214"/>
                </a:lnTo>
                <a:lnTo>
                  <a:pt x="444" y="214"/>
                </a:lnTo>
                <a:lnTo>
                  <a:pt x="444" y="214"/>
                </a:lnTo>
                <a:lnTo>
                  <a:pt x="442" y="214"/>
                </a:lnTo>
                <a:lnTo>
                  <a:pt x="444" y="214"/>
                </a:lnTo>
                <a:lnTo>
                  <a:pt x="444" y="212"/>
                </a:lnTo>
                <a:lnTo>
                  <a:pt x="448" y="212"/>
                </a:lnTo>
                <a:lnTo>
                  <a:pt x="448" y="212"/>
                </a:lnTo>
                <a:lnTo>
                  <a:pt x="448" y="212"/>
                </a:lnTo>
                <a:lnTo>
                  <a:pt x="450" y="210"/>
                </a:lnTo>
                <a:lnTo>
                  <a:pt x="450" y="210"/>
                </a:lnTo>
                <a:lnTo>
                  <a:pt x="450" y="210"/>
                </a:lnTo>
                <a:lnTo>
                  <a:pt x="450" y="210"/>
                </a:lnTo>
                <a:lnTo>
                  <a:pt x="450" y="210"/>
                </a:lnTo>
                <a:lnTo>
                  <a:pt x="448" y="210"/>
                </a:lnTo>
                <a:lnTo>
                  <a:pt x="448" y="212"/>
                </a:lnTo>
                <a:lnTo>
                  <a:pt x="448" y="212"/>
                </a:lnTo>
                <a:lnTo>
                  <a:pt x="448" y="210"/>
                </a:lnTo>
                <a:lnTo>
                  <a:pt x="450" y="210"/>
                </a:lnTo>
                <a:lnTo>
                  <a:pt x="452" y="208"/>
                </a:lnTo>
                <a:lnTo>
                  <a:pt x="454" y="208"/>
                </a:lnTo>
                <a:lnTo>
                  <a:pt x="454" y="208"/>
                </a:lnTo>
                <a:lnTo>
                  <a:pt x="450" y="210"/>
                </a:lnTo>
                <a:lnTo>
                  <a:pt x="448" y="210"/>
                </a:lnTo>
                <a:lnTo>
                  <a:pt x="448" y="210"/>
                </a:lnTo>
                <a:lnTo>
                  <a:pt x="448" y="210"/>
                </a:lnTo>
                <a:lnTo>
                  <a:pt x="446" y="210"/>
                </a:lnTo>
                <a:lnTo>
                  <a:pt x="446" y="210"/>
                </a:lnTo>
                <a:lnTo>
                  <a:pt x="446" y="210"/>
                </a:lnTo>
                <a:lnTo>
                  <a:pt x="448" y="210"/>
                </a:lnTo>
                <a:lnTo>
                  <a:pt x="448" y="210"/>
                </a:lnTo>
                <a:lnTo>
                  <a:pt x="448" y="210"/>
                </a:lnTo>
                <a:lnTo>
                  <a:pt x="450" y="208"/>
                </a:lnTo>
                <a:lnTo>
                  <a:pt x="450" y="208"/>
                </a:lnTo>
                <a:lnTo>
                  <a:pt x="448" y="208"/>
                </a:lnTo>
                <a:lnTo>
                  <a:pt x="448" y="208"/>
                </a:lnTo>
                <a:lnTo>
                  <a:pt x="446" y="208"/>
                </a:lnTo>
                <a:lnTo>
                  <a:pt x="446" y="208"/>
                </a:lnTo>
                <a:lnTo>
                  <a:pt x="444" y="208"/>
                </a:lnTo>
                <a:lnTo>
                  <a:pt x="444" y="208"/>
                </a:lnTo>
                <a:lnTo>
                  <a:pt x="444" y="210"/>
                </a:lnTo>
                <a:lnTo>
                  <a:pt x="444" y="210"/>
                </a:lnTo>
                <a:lnTo>
                  <a:pt x="444" y="210"/>
                </a:lnTo>
                <a:lnTo>
                  <a:pt x="444" y="210"/>
                </a:lnTo>
                <a:lnTo>
                  <a:pt x="446" y="210"/>
                </a:lnTo>
                <a:lnTo>
                  <a:pt x="446" y="208"/>
                </a:lnTo>
                <a:lnTo>
                  <a:pt x="446" y="208"/>
                </a:lnTo>
                <a:lnTo>
                  <a:pt x="448" y="208"/>
                </a:lnTo>
                <a:lnTo>
                  <a:pt x="448" y="208"/>
                </a:lnTo>
                <a:lnTo>
                  <a:pt x="448" y="210"/>
                </a:lnTo>
                <a:lnTo>
                  <a:pt x="446" y="212"/>
                </a:lnTo>
                <a:lnTo>
                  <a:pt x="444" y="212"/>
                </a:lnTo>
                <a:lnTo>
                  <a:pt x="442" y="212"/>
                </a:lnTo>
                <a:lnTo>
                  <a:pt x="442" y="212"/>
                </a:lnTo>
                <a:lnTo>
                  <a:pt x="444" y="212"/>
                </a:lnTo>
                <a:lnTo>
                  <a:pt x="444" y="212"/>
                </a:lnTo>
                <a:lnTo>
                  <a:pt x="444" y="212"/>
                </a:lnTo>
                <a:lnTo>
                  <a:pt x="442" y="212"/>
                </a:lnTo>
                <a:lnTo>
                  <a:pt x="442" y="210"/>
                </a:lnTo>
                <a:lnTo>
                  <a:pt x="442" y="210"/>
                </a:lnTo>
                <a:lnTo>
                  <a:pt x="442" y="210"/>
                </a:lnTo>
                <a:lnTo>
                  <a:pt x="442" y="210"/>
                </a:lnTo>
                <a:lnTo>
                  <a:pt x="442" y="210"/>
                </a:lnTo>
                <a:lnTo>
                  <a:pt x="444" y="210"/>
                </a:lnTo>
                <a:lnTo>
                  <a:pt x="444" y="208"/>
                </a:lnTo>
                <a:lnTo>
                  <a:pt x="444" y="208"/>
                </a:lnTo>
                <a:lnTo>
                  <a:pt x="446" y="206"/>
                </a:lnTo>
                <a:lnTo>
                  <a:pt x="444" y="206"/>
                </a:lnTo>
                <a:lnTo>
                  <a:pt x="444" y="206"/>
                </a:lnTo>
                <a:lnTo>
                  <a:pt x="444" y="206"/>
                </a:lnTo>
                <a:lnTo>
                  <a:pt x="444" y="206"/>
                </a:lnTo>
                <a:lnTo>
                  <a:pt x="446" y="204"/>
                </a:lnTo>
                <a:lnTo>
                  <a:pt x="448" y="202"/>
                </a:lnTo>
                <a:lnTo>
                  <a:pt x="450" y="202"/>
                </a:lnTo>
                <a:lnTo>
                  <a:pt x="452" y="202"/>
                </a:lnTo>
                <a:lnTo>
                  <a:pt x="454" y="200"/>
                </a:lnTo>
                <a:lnTo>
                  <a:pt x="456" y="200"/>
                </a:lnTo>
                <a:lnTo>
                  <a:pt x="456" y="200"/>
                </a:lnTo>
                <a:lnTo>
                  <a:pt x="458" y="200"/>
                </a:lnTo>
                <a:lnTo>
                  <a:pt x="458" y="200"/>
                </a:lnTo>
                <a:lnTo>
                  <a:pt x="458" y="202"/>
                </a:lnTo>
                <a:lnTo>
                  <a:pt x="458" y="202"/>
                </a:lnTo>
                <a:lnTo>
                  <a:pt x="456" y="204"/>
                </a:lnTo>
                <a:lnTo>
                  <a:pt x="456" y="204"/>
                </a:lnTo>
                <a:lnTo>
                  <a:pt x="456" y="204"/>
                </a:lnTo>
                <a:lnTo>
                  <a:pt x="456" y="204"/>
                </a:lnTo>
                <a:lnTo>
                  <a:pt x="456" y="206"/>
                </a:lnTo>
                <a:lnTo>
                  <a:pt x="456" y="206"/>
                </a:lnTo>
                <a:lnTo>
                  <a:pt x="456" y="206"/>
                </a:lnTo>
                <a:lnTo>
                  <a:pt x="456" y="206"/>
                </a:lnTo>
                <a:lnTo>
                  <a:pt x="458" y="206"/>
                </a:lnTo>
                <a:lnTo>
                  <a:pt x="458" y="206"/>
                </a:lnTo>
                <a:lnTo>
                  <a:pt x="456" y="206"/>
                </a:lnTo>
                <a:lnTo>
                  <a:pt x="456" y="206"/>
                </a:lnTo>
                <a:lnTo>
                  <a:pt x="458" y="204"/>
                </a:lnTo>
                <a:lnTo>
                  <a:pt x="460" y="202"/>
                </a:lnTo>
                <a:lnTo>
                  <a:pt x="460" y="200"/>
                </a:lnTo>
                <a:lnTo>
                  <a:pt x="462" y="200"/>
                </a:lnTo>
                <a:lnTo>
                  <a:pt x="462" y="200"/>
                </a:lnTo>
                <a:lnTo>
                  <a:pt x="462" y="200"/>
                </a:lnTo>
                <a:lnTo>
                  <a:pt x="462" y="202"/>
                </a:lnTo>
                <a:lnTo>
                  <a:pt x="464" y="202"/>
                </a:lnTo>
                <a:lnTo>
                  <a:pt x="464" y="200"/>
                </a:lnTo>
                <a:lnTo>
                  <a:pt x="464" y="200"/>
                </a:lnTo>
                <a:lnTo>
                  <a:pt x="462" y="200"/>
                </a:lnTo>
                <a:lnTo>
                  <a:pt x="462" y="200"/>
                </a:lnTo>
                <a:lnTo>
                  <a:pt x="462" y="200"/>
                </a:lnTo>
                <a:lnTo>
                  <a:pt x="462" y="200"/>
                </a:lnTo>
                <a:lnTo>
                  <a:pt x="462" y="200"/>
                </a:lnTo>
                <a:lnTo>
                  <a:pt x="462" y="200"/>
                </a:lnTo>
                <a:lnTo>
                  <a:pt x="462" y="198"/>
                </a:lnTo>
                <a:lnTo>
                  <a:pt x="462" y="198"/>
                </a:lnTo>
                <a:lnTo>
                  <a:pt x="464" y="198"/>
                </a:lnTo>
                <a:lnTo>
                  <a:pt x="466" y="196"/>
                </a:lnTo>
                <a:lnTo>
                  <a:pt x="466" y="196"/>
                </a:lnTo>
                <a:lnTo>
                  <a:pt x="466" y="198"/>
                </a:lnTo>
                <a:lnTo>
                  <a:pt x="468" y="198"/>
                </a:lnTo>
                <a:lnTo>
                  <a:pt x="466" y="198"/>
                </a:lnTo>
                <a:lnTo>
                  <a:pt x="466" y="198"/>
                </a:lnTo>
                <a:lnTo>
                  <a:pt x="464" y="200"/>
                </a:lnTo>
                <a:lnTo>
                  <a:pt x="464" y="200"/>
                </a:lnTo>
                <a:lnTo>
                  <a:pt x="464" y="200"/>
                </a:lnTo>
                <a:lnTo>
                  <a:pt x="468" y="200"/>
                </a:lnTo>
                <a:lnTo>
                  <a:pt x="468" y="198"/>
                </a:lnTo>
                <a:lnTo>
                  <a:pt x="468" y="198"/>
                </a:lnTo>
                <a:lnTo>
                  <a:pt x="468" y="198"/>
                </a:lnTo>
                <a:lnTo>
                  <a:pt x="468" y="198"/>
                </a:lnTo>
                <a:lnTo>
                  <a:pt x="470" y="198"/>
                </a:lnTo>
                <a:lnTo>
                  <a:pt x="472" y="198"/>
                </a:lnTo>
                <a:lnTo>
                  <a:pt x="472" y="198"/>
                </a:lnTo>
                <a:lnTo>
                  <a:pt x="472" y="198"/>
                </a:lnTo>
                <a:lnTo>
                  <a:pt x="474" y="198"/>
                </a:lnTo>
                <a:lnTo>
                  <a:pt x="474" y="196"/>
                </a:lnTo>
                <a:lnTo>
                  <a:pt x="474" y="196"/>
                </a:lnTo>
                <a:lnTo>
                  <a:pt x="474" y="196"/>
                </a:lnTo>
                <a:lnTo>
                  <a:pt x="472" y="196"/>
                </a:lnTo>
                <a:lnTo>
                  <a:pt x="474" y="196"/>
                </a:lnTo>
                <a:lnTo>
                  <a:pt x="474" y="194"/>
                </a:lnTo>
                <a:lnTo>
                  <a:pt x="474" y="196"/>
                </a:lnTo>
                <a:lnTo>
                  <a:pt x="474" y="196"/>
                </a:lnTo>
                <a:lnTo>
                  <a:pt x="474" y="196"/>
                </a:lnTo>
                <a:close/>
                <a:moveTo>
                  <a:pt x="36" y="794"/>
                </a:moveTo>
                <a:lnTo>
                  <a:pt x="36" y="794"/>
                </a:lnTo>
                <a:lnTo>
                  <a:pt x="34" y="796"/>
                </a:lnTo>
                <a:lnTo>
                  <a:pt x="34" y="796"/>
                </a:lnTo>
                <a:lnTo>
                  <a:pt x="34" y="796"/>
                </a:lnTo>
                <a:lnTo>
                  <a:pt x="32" y="794"/>
                </a:lnTo>
                <a:lnTo>
                  <a:pt x="32" y="794"/>
                </a:lnTo>
                <a:lnTo>
                  <a:pt x="32" y="794"/>
                </a:lnTo>
                <a:lnTo>
                  <a:pt x="32" y="794"/>
                </a:lnTo>
                <a:lnTo>
                  <a:pt x="32" y="796"/>
                </a:lnTo>
                <a:lnTo>
                  <a:pt x="30" y="796"/>
                </a:lnTo>
                <a:lnTo>
                  <a:pt x="30" y="796"/>
                </a:lnTo>
                <a:lnTo>
                  <a:pt x="30" y="794"/>
                </a:lnTo>
                <a:lnTo>
                  <a:pt x="30" y="794"/>
                </a:lnTo>
                <a:lnTo>
                  <a:pt x="30" y="794"/>
                </a:lnTo>
                <a:lnTo>
                  <a:pt x="30" y="794"/>
                </a:lnTo>
                <a:lnTo>
                  <a:pt x="30" y="794"/>
                </a:lnTo>
                <a:lnTo>
                  <a:pt x="30" y="794"/>
                </a:lnTo>
                <a:lnTo>
                  <a:pt x="28" y="794"/>
                </a:lnTo>
                <a:lnTo>
                  <a:pt x="28" y="792"/>
                </a:lnTo>
                <a:lnTo>
                  <a:pt x="28" y="792"/>
                </a:lnTo>
                <a:lnTo>
                  <a:pt x="28" y="792"/>
                </a:lnTo>
                <a:lnTo>
                  <a:pt x="28" y="790"/>
                </a:lnTo>
                <a:lnTo>
                  <a:pt x="28" y="790"/>
                </a:lnTo>
                <a:lnTo>
                  <a:pt x="30" y="790"/>
                </a:lnTo>
                <a:lnTo>
                  <a:pt x="32" y="790"/>
                </a:lnTo>
                <a:lnTo>
                  <a:pt x="32" y="788"/>
                </a:lnTo>
                <a:lnTo>
                  <a:pt x="32" y="788"/>
                </a:lnTo>
                <a:lnTo>
                  <a:pt x="32" y="788"/>
                </a:lnTo>
                <a:lnTo>
                  <a:pt x="34" y="788"/>
                </a:lnTo>
                <a:lnTo>
                  <a:pt x="34" y="788"/>
                </a:lnTo>
                <a:lnTo>
                  <a:pt x="34" y="788"/>
                </a:lnTo>
                <a:lnTo>
                  <a:pt x="34" y="790"/>
                </a:lnTo>
                <a:lnTo>
                  <a:pt x="34" y="790"/>
                </a:lnTo>
                <a:lnTo>
                  <a:pt x="34" y="792"/>
                </a:lnTo>
                <a:lnTo>
                  <a:pt x="34" y="792"/>
                </a:lnTo>
                <a:lnTo>
                  <a:pt x="34" y="792"/>
                </a:lnTo>
                <a:lnTo>
                  <a:pt x="34" y="792"/>
                </a:lnTo>
                <a:lnTo>
                  <a:pt x="36" y="794"/>
                </a:lnTo>
                <a:close/>
                <a:moveTo>
                  <a:pt x="604" y="14"/>
                </a:moveTo>
                <a:lnTo>
                  <a:pt x="604" y="14"/>
                </a:lnTo>
                <a:lnTo>
                  <a:pt x="606" y="14"/>
                </a:lnTo>
                <a:lnTo>
                  <a:pt x="608" y="14"/>
                </a:lnTo>
                <a:lnTo>
                  <a:pt x="608" y="14"/>
                </a:lnTo>
                <a:lnTo>
                  <a:pt x="608" y="14"/>
                </a:lnTo>
                <a:lnTo>
                  <a:pt x="610" y="14"/>
                </a:lnTo>
                <a:lnTo>
                  <a:pt x="614" y="14"/>
                </a:lnTo>
                <a:lnTo>
                  <a:pt x="614" y="14"/>
                </a:lnTo>
                <a:lnTo>
                  <a:pt x="614" y="14"/>
                </a:lnTo>
                <a:lnTo>
                  <a:pt x="616" y="14"/>
                </a:lnTo>
                <a:lnTo>
                  <a:pt x="616" y="14"/>
                </a:lnTo>
                <a:lnTo>
                  <a:pt x="620" y="12"/>
                </a:lnTo>
                <a:lnTo>
                  <a:pt x="624" y="10"/>
                </a:lnTo>
                <a:lnTo>
                  <a:pt x="624" y="10"/>
                </a:lnTo>
                <a:lnTo>
                  <a:pt x="624" y="10"/>
                </a:lnTo>
                <a:lnTo>
                  <a:pt x="626" y="10"/>
                </a:lnTo>
                <a:lnTo>
                  <a:pt x="628" y="10"/>
                </a:lnTo>
                <a:lnTo>
                  <a:pt x="628" y="10"/>
                </a:lnTo>
                <a:lnTo>
                  <a:pt x="628" y="12"/>
                </a:lnTo>
                <a:lnTo>
                  <a:pt x="626" y="12"/>
                </a:lnTo>
                <a:lnTo>
                  <a:pt x="624" y="12"/>
                </a:lnTo>
                <a:lnTo>
                  <a:pt x="624" y="12"/>
                </a:lnTo>
                <a:lnTo>
                  <a:pt x="624" y="12"/>
                </a:lnTo>
                <a:lnTo>
                  <a:pt x="624" y="12"/>
                </a:lnTo>
                <a:lnTo>
                  <a:pt x="626" y="12"/>
                </a:lnTo>
                <a:lnTo>
                  <a:pt x="624" y="12"/>
                </a:lnTo>
                <a:lnTo>
                  <a:pt x="624" y="14"/>
                </a:lnTo>
                <a:lnTo>
                  <a:pt x="624" y="14"/>
                </a:lnTo>
                <a:lnTo>
                  <a:pt x="626" y="12"/>
                </a:lnTo>
                <a:lnTo>
                  <a:pt x="626" y="12"/>
                </a:lnTo>
                <a:lnTo>
                  <a:pt x="628" y="12"/>
                </a:lnTo>
                <a:lnTo>
                  <a:pt x="628" y="12"/>
                </a:lnTo>
                <a:lnTo>
                  <a:pt x="628" y="12"/>
                </a:lnTo>
                <a:lnTo>
                  <a:pt x="630" y="12"/>
                </a:lnTo>
                <a:lnTo>
                  <a:pt x="630" y="12"/>
                </a:lnTo>
                <a:lnTo>
                  <a:pt x="632" y="12"/>
                </a:lnTo>
                <a:lnTo>
                  <a:pt x="634" y="10"/>
                </a:lnTo>
                <a:lnTo>
                  <a:pt x="632" y="10"/>
                </a:lnTo>
                <a:lnTo>
                  <a:pt x="630" y="12"/>
                </a:lnTo>
                <a:lnTo>
                  <a:pt x="630" y="12"/>
                </a:lnTo>
                <a:lnTo>
                  <a:pt x="630" y="12"/>
                </a:lnTo>
                <a:lnTo>
                  <a:pt x="630" y="10"/>
                </a:lnTo>
                <a:lnTo>
                  <a:pt x="630" y="10"/>
                </a:lnTo>
                <a:lnTo>
                  <a:pt x="630" y="10"/>
                </a:lnTo>
                <a:lnTo>
                  <a:pt x="630" y="10"/>
                </a:lnTo>
                <a:lnTo>
                  <a:pt x="630" y="10"/>
                </a:lnTo>
                <a:lnTo>
                  <a:pt x="630" y="10"/>
                </a:lnTo>
                <a:lnTo>
                  <a:pt x="628" y="10"/>
                </a:lnTo>
                <a:lnTo>
                  <a:pt x="628" y="10"/>
                </a:lnTo>
                <a:lnTo>
                  <a:pt x="628" y="10"/>
                </a:lnTo>
                <a:lnTo>
                  <a:pt x="630" y="10"/>
                </a:lnTo>
                <a:lnTo>
                  <a:pt x="630" y="8"/>
                </a:lnTo>
                <a:lnTo>
                  <a:pt x="632" y="8"/>
                </a:lnTo>
                <a:lnTo>
                  <a:pt x="632" y="8"/>
                </a:lnTo>
                <a:lnTo>
                  <a:pt x="636" y="8"/>
                </a:lnTo>
                <a:lnTo>
                  <a:pt x="636" y="8"/>
                </a:lnTo>
                <a:lnTo>
                  <a:pt x="638" y="6"/>
                </a:lnTo>
                <a:lnTo>
                  <a:pt x="642" y="6"/>
                </a:lnTo>
                <a:lnTo>
                  <a:pt x="642" y="6"/>
                </a:lnTo>
                <a:lnTo>
                  <a:pt x="642" y="6"/>
                </a:lnTo>
                <a:lnTo>
                  <a:pt x="642" y="6"/>
                </a:lnTo>
                <a:lnTo>
                  <a:pt x="642" y="6"/>
                </a:lnTo>
                <a:lnTo>
                  <a:pt x="640" y="6"/>
                </a:lnTo>
                <a:lnTo>
                  <a:pt x="640" y="6"/>
                </a:lnTo>
                <a:lnTo>
                  <a:pt x="640" y="6"/>
                </a:lnTo>
                <a:lnTo>
                  <a:pt x="642" y="6"/>
                </a:lnTo>
                <a:lnTo>
                  <a:pt x="642" y="6"/>
                </a:lnTo>
                <a:lnTo>
                  <a:pt x="642" y="6"/>
                </a:lnTo>
                <a:lnTo>
                  <a:pt x="642" y="6"/>
                </a:lnTo>
                <a:lnTo>
                  <a:pt x="642" y="8"/>
                </a:lnTo>
                <a:lnTo>
                  <a:pt x="640" y="8"/>
                </a:lnTo>
                <a:lnTo>
                  <a:pt x="640" y="8"/>
                </a:lnTo>
                <a:lnTo>
                  <a:pt x="640" y="8"/>
                </a:lnTo>
                <a:lnTo>
                  <a:pt x="638" y="8"/>
                </a:lnTo>
                <a:lnTo>
                  <a:pt x="638" y="8"/>
                </a:lnTo>
                <a:lnTo>
                  <a:pt x="638" y="8"/>
                </a:lnTo>
                <a:lnTo>
                  <a:pt x="638" y="8"/>
                </a:lnTo>
                <a:lnTo>
                  <a:pt x="642" y="8"/>
                </a:lnTo>
                <a:lnTo>
                  <a:pt x="642" y="8"/>
                </a:lnTo>
                <a:lnTo>
                  <a:pt x="644" y="8"/>
                </a:lnTo>
                <a:lnTo>
                  <a:pt x="644" y="8"/>
                </a:lnTo>
                <a:lnTo>
                  <a:pt x="646" y="8"/>
                </a:lnTo>
                <a:lnTo>
                  <a:pt x="646" y="8"/>
                </a:lnTo>
                <a:lnTo>
                  <a:pt x="646" y="8"/>
                </a:lnTo>
                <a:lnTo>
                  <a:pt x="648" y="8"/>
                </a:lnTo>
                <a:lnTo>
                  <a:pt x="648" y="6"/>
                </a:lnTo>
                <a:lnTo>
                  <a:pt x="650" y="6"/>
                </a:lnTo>
                <a:lnTo>
                  <a:pt x="650" y="6"/>
                </a:lnTo>
                <a:lnTo>
                  <a:pt x="652" y="6"/>
                </a:lnTo>
                <a:lnTo>
                  <a:pt x="652" y="6"/>
                </a:lnTo>
                <a:lnTo>
                  <a:pt x="654" y="6"/>
                </a:lnTo>
                <a:lnTo>
                  <a:pt x="654" y="6"/>
                </a:lnTo>
                <a:lnTo>
                  <a:pt x="656" y="6"/>
                </a:lnTo>
                <a:lnTo>
                  <a:pt x="658" y="6"/>
                </a:lnTo>
                <a:lnTo>
                  <a:pt x="658" y="6"/>
                </a:lnTo>
                <a:lnTo>
                  <a:pt x="662" y="6"/>
                </a:lnTo>
                <a:lnTo>
                  <a:pt x="662" y="4"/>
                </a:lnTo>
                <a:lnTo>
                  <a:pt x="666" y="4"/>
                </a:lnTo>
                <a:lnTo>
                  <a:pt x="666" y="4"/>
                </a:lnTo>
                <a:lnTo>
                  <a:pt x="668" y="4"/>
                </a:lnTo>
                <a:lnTo>
                  <a:pt x="670" y="2"/>
                </a:lnTo>
                <a:lnTo>
                  <a:pt x="670" y="2"/>
                </a:lnTo>
                <a:lnTo>
                  <a:pt x="672" y="2"/>
                </a:lnTo>
                <a:lnTo>
                  <a:pt x="672" y="2"/>
                </a:lnTo>
                <a:lnTo>
                  <a:pt x="672" y="2"/>
                </a:lnTo>
                <a:lnTo>
                  <a:pt x="676" y="0"/>
                </a:lnTo>
                <a:lnTo>
                  <a:pt x="676" y="0"/>
                </a:lnTo>
                <a:lnTo>
                  <a:pt x="678" y="0"/>
                </a:lnTo>
                <a:lnTo>
                  <a:pt x="678" y="0"/>
                </a:lnTo>
                <a:lnTo>
                  <a:pt x="680" y="0"/>
                </a:lnTo>
                <a:lnTo>
                  <a:pt x="678" y="0"/>
                </a:lnTo>
                <a:lnTo>
                  <a:pt x="680" y="0"/>
                </a:lnTo>
                <a:lnTo>
                  <a:pt x="680" y="0"/>
                </a:lnTo>
                <a:lnTo>
                  <a:pt x="682" y="0"/>
                </a:lnTo>
                <a:lnTo>
                  <a:pt x="682" y="0"/>
                </a:lnTo>
                <a:lnTo>
                  <a:pt x="682" y="0"/>
                </a:lnTo>
                <a:lnTo>
                  <a:pt x="682" y="2"/>
                </a:lnTo>
                <a:lnTo>
                  <a:pt x="682" y="2"/>
                </a:lnTo>
                <a:lnTo>
                  <a:pt x="682" y="2"/>
                </a:lnTo>
                <a:lnTo>
                  <a:pt x="682" y="2"/>
                </a:lnTo>
                <a:lnTo>
                  <a:pt x="684" y="2"/>
                </a:lnTo>
                <a:lnTo>
                  <a:pt x="684" y="2"/>
                </a:lnTo>
                <a:lnTo>
                  <a:pt x="684" y="2"/>
                </a:lnTo>
                <a:lnTo>
                  <a:pt x="684" y="2"/>
                </a:lnTo>
                <a:lnTo>
                  <a:pt x="686" y="2"/>
                </a:lnTo>
                <a:lnTo>
                  <a:pt x="686" y="2"/>
                </a:lnTo>
                <a:lnTo>
                  <a:pt x="686" y="2"/>
                </a:lnTo>
                <a:lnTo>
                  <a:pt x="684" y="4"/>
                </a:lnTo>
                <a:lnTo>
                  <a:pt x="682" y="4"/>
                </a:lnTo>
                <a:lnTo>
                  <a:pt x="680" y="4"/>
                </a:lnTo>
                <a:lnTo>
                  <a:pt x="678" y="4"/>
                </a:lnTo>
                <a:lnTo>
                  <a:pt x="678" y="4"/>
                </a:lnTo>
                <a:lnTo>
                  <a:pt x="678" y="4"/>
                </a:lnTo>
                <a:lnTo>
                  <a:pt x="676" y="4"/>
                </a:lnTo>
                <a:lnTo>
                  <a:pt x="674" y="6"/>
                </a:lnTo>
                <a:lnTo>
                  <a:pt x="676" y="6"/>
                </a:lnTo>
                <a:lnTo>
                  <a:pt x="676" y="6"/>
                </a:lnTo>
                <a:lnTo>
                  <a:pt x="676" y="6"/>
                </a:lnTo>
                <a:lnTo>
                  <a:pt x="676" y="6"/>
                </a:lnTo>
                <a:lnTo>
                  <a:pt x="676" y="6"/>
                </a:lnTo>
                <a:lnTo>
                  <a:pt x="676" y="6"/>
                </a:lnTo>
                <a:lnTo>
                  <a:pt x="674" y="8"/>
                </a:lnTo>
                <a:lnTo>
                  <a:pt x="674" y="8"/>
                </a:lnTo>
                <a:lnTo>
                  <a:pt x="674" y="8"/>
                </a:lnTo>
                <a:lnTo>
                  <a:pt x="676" y="8"/>
                </a:lnTo>
                <a:lnTo>
                  <a:pt x="676" y="8"/>
                </a:lnTo>
                <a:lnTo>
                  <a:pt x="676" y="6"/>
                </a:lnTo>
                <a:lnTo>
                  <a:pt x="676" y="6"/>
                </a:lnTo>
                <a:lnTo>
                  <a:pt x="678" y="6"/>
                </a:lnTo>
                <a:lnTo>
                  <a:pt x="680" y="6"/>
                </a:lnTo>
                <a:lnTo>
                  <a:pt x="682" y="6"/>
                </a:lnTo>
                <a:lnTo>
                  <a:pt x="684" y="4"/>
                </a:lnTo>
                <a:lnTo>
                  <a:pt x="686" y="4"/>
                </a:lnTo>
                <a:lnTo>
                  <a:pt x="686" y="4"/>
                </a:lnTo>
                <a:lnTo>
                  <a:pt x="686" y="4"/>
                </a:lnTo>
                <a:lnTo>
                  <a:pt x="686" y="4"/>
                </a:lnTo>
                <a:lnTo>
                  <a:pt x="688" y="4"/>
                </a:lnTo>
                <a:lnTo>
                  <a:pt x="688" y="4"/>
                </a:lnTo>
                <a:lnTo>
                  <a:pt x="688" y="4"/>
                </a:lnTo>
                <a:lnTo>
                  <a:pt x="688" y="4"/>
                </a:lnTo>
                <a:lnTo>
                  <a:pt x="690" y="2"/>
                </a:lnTo>
                <a:lnTo>
                  <a:pt x="690" y="2"/>
                </a:lnTo>
                <a:lnTo>
                  <a:pt x="692" y="2"/>
                </a:lnTo>
                <a:lnTo>
                  <a:pt x="690" y="2"/>
                </a:lnTo>
                <a:lnTo>
                  <a:pt x="690" y="4"/>
                </a:lnTo>
                <a:lnTo>
                  <a:pt x="688" y="4"/>
                </a:lnTo>
                <a:lnTo>
                  <a:pt x="688" y="4"/>
                </a:lnTo>
                <a:lnTo>
                  <a:pt x="690" y="4"/>
                </a:lnTo>
                <a:lnTo>
                  <a:pt x="690" y="4"/>
                </a:lnTo>
                <a:lnTo>
                  <a:pt x="692" y="2"/>
                </a:lnTo>
                <a:lnTo>
                  <a:pt x="692" y="2"/>
                </a:lnTo>
                <a:lnTo>
                  <a:pt x="692" y="4"/>
                </a:lnTo>
                <a:lnTo>
                  <a:pt x="694" y="4"/>
                </a:lnTo>
                <a:lnTo>
                  <a:pt x="694" y="4"/>
                </a:lnTo>
                <a:lnTo>
                  <a:pt x="690" y="6"/>
                </a:lnTo>
                <a:lnTo>
                  <a:pt x="690" y="6"/>
                </a:lnTo>
                <a:lnTo>
                  <a:pt x="690" y="6"/>
                </a:lnTo>
                <a:lnTo>
                  <a:pt x="690" y="6"/>
                </a:lnTo>
                <a:lnTo>
                  <a:pt x="690" y="6"/>
                </a:lnTo>
                <a:lnTo>
                  <a:pt x="692" y="6"/>
                </a:lnTo>
                <a:lnTo>
                  <a:pt x="692" y="6"/>
                </a:lnTo>
                <a:lnTo>
                  <a:pt x="692" y="6"/>
                </a:lnTo>
                <a:lnTo>
                  <a:pt x="692" y="6"/>
                </a:lnTo>
                <a:lnTo>
                  <a:pt x="692" y="8"/>
                </a:lnTo>
                <a:lnTo>
                  <a:pt x="692" y="8"/>
                </a:lnTo>
                <a:lnTo>
                  <a:pt x="694" y="8"/>
                </a:lnTo>
                <a:lnTo>
                  <a:pt x="694" y="8"/>
                </a:lnTo>
                <a:lnTo>
                  <a:pt x="696" y="6"/>
                </a:lnTo>
                <a:lnTo>
                  <a:pt x="696" y="6"/>
                </a:lnTo>
                <a:lnTo>
                  <a:pt x="698" y="6"/>
                </a:lnTo>
                <a:lnTo>
                  <a:pt x="698" y="6"/>
                </a:lnTo>
                <a:lnTo>
                  <a:pt x="698" y="6"/>
                </a:lnTo>
                <a:lnTo>
                  <a:pt x="698" y="6"/>
                </a:lnTo>
                <a:lnTo>
                  <a:pt x="700" y="6"/>
                </a:lnTo>
                <a:lnTo>
                  <a:pt x="702" y="6"/>
                </a:lnTo>
                <a:lnTo>
                  <a:pt x="702" y="6"/>
                </a:lnTo>
                <a:lnTo>
                  <a:pt x="702" y="6"/>
                </a:lnTo>
                <a:lnTo>
                  <a:pt x="704" y="6"/>
                </a:lnTo>
                <a:lnTo>
                  <a:pt x="704" y="6"/>
                </a:lnTo>
                <a:lnTo>
                  <a:pt x="704" y="6"/>
                </a:lnTo>
                <a:lnTo>
                  <a:pt x="706" y="6"/>
                </a:lnTo>
                <a:lnTo>
                  <a:pt x="706" y="6"/>
                </a:lnTo>
                <a:lnTo>
                  <a:pt x="706" y="6"/>
                </a:lnTo>
                <a:lnTo>
                  <a:pt x="706" y="6"/>
                </a:lnTo>
                <a:lnTo>
                  <a:pt x="706" y="6"/>
                </a:lnTo>
                <a:lnTo>
                  <a:pt x="708" y="6"/>
                </a:lnTo>
                <a:lnTo>
                  <a:pt x="710" y="6"/>
                </a:lnTo>
                <a:lnTo>
                  <a:pt x="710" y="6"/>
                </a:lnTo>
                <a:lnTo>
                  <a:pt x="712" y="6"/>
                </a:lnTo>
                <a:lnTo>
                  <a:pt x="712" y="6"/>
                </a:lnTo>
                <a:lnTo>
                  <a:pt x="712" y="6"/>
                </a:lnTo>
                <a:lnTo>
                  <a:pt x="712" y="6"/>
                </a:lnTo>
                <a:lnTo>
                  <a:pt x="712" y="6"/>
                </a:lnTo>
                <a:lnTo>
                  <a:pt x="714" y="6"/>
                </a:lnTo>
                <a:lnTo>
                  <a:pt x="714" y="6"/>
                </a:lnTo>
                <a:lnTo>
                  <a:pt x="714" y="6"/>
                </a:lnTo>
                <a:lnTo>
                  <a:pt x="714" y="6"/>
                </a:lnTo>
                <a:lnTo>
                  <a:pt x="714" y="8"/>
                </a:lnTo>
                <a:lnTo>
                  <a:pt x="712" y="8"/>
                </a:lnTo>
                <a:lnTo>
                  <a:pt x="708" y="8"/>
                </a:lnTo>
                <a:lnTo>
                  <a:pt x="708" y="10"/>
                </a:lnTo>
                <a:lnTo>
                  <a:pt x="708" y="10"/>
                </a:lnTo>
                <a:lnTo>
                  <a:pt x="708" y="10"/>
                </a:lnTo>
                <a:lnTo>
                  <a:pt x="708" y="10"/>
                </a:lnTo>
                <a:lnTo>
                  <a:pt x="710" y="10"/>
                </a:lnTo>
                <a:lnTo>
                  <a:pt x="710" y="10"/>
                </a:lnTo>
                <a:lnTo>
                  <a:pt x="710" y="10"/>
                </a:lnTo>
                <a:lnTo>
                  <a:pt x="710" y="10"/>
                </a:lnTo>
                <a:lnTo>
                  <a:pt x="712" y="10"/>
                </a:lnTo>
                <a:lnTo>
                  <a:pt x="712" y="10"/>
                </a:lnTo>
                <a:lnTo>
                  <a:pt x="710" y="10"/>
                </a:lnTo>
                <a:lnTo>
                  <a:pt x="708" y="10"/>
                </a:lnTo>
                <a:lnTo>
                  <a:pt x="708" y="10"/>
                </a:lnTo>
                <a:lnTo>
                  <a:pt x="706" y="10"/>
                </a:lnTo>
                <a:lnTo>
                  <a:pt x="706" y="10"/>
                </a:lnTo>
                <a:lnTo>
                  <a:pt x="706" y="10"/>
                </a:lnTo>
                <a:lnTo>
                  <a:pt x="704" y="10"/>
                </a:lnTo>
                <a:lnTo>
                  <a:pt x="706" y="10"/>
                </a:lnTo>
                <a:lnTo>
                  <a:pt x="706" y="10"/>
                </a:lnTo>
                <a:lnTo>
                  <a:pt x="708" y="10"/>
                </a:lnTo>
                <a:lnTo>
                  <a:pt x="708" y="10"/>
                </a:lnTo>
                <a:lnTo>
                  <a:pt x="710" y="10"/>
                </a:lnTo>
                <a:lnTo>
                  <a:pt x="710" y="10"/>
                </a:lnTo>
                <a:lnTo>
                  <a:pt x="712" y="10"/>
                </a:lnTo>
                <a:lnTo>
                  <a:pt x="712" y="10"/>
                </a:lnTo>
                <a:lnTo>
                  <a:pt x="714" y="10"/>
                </a:lnTo>
                <a:lnTo>
                  <a:pt x="712" y="12"/>
                </a:lnTo>
                <a:lnTo>
                  <a:pt x="712" y="12"/>
                </a:lnTo>
                <a:lnTo>
                  <a:pt x="710" y="12"/>
                </a:lnTo>
                <a:lnTo>
                  <a:pt x="710" y="12"/>
                </a:lnTo>
                <a:lnTo>
                  <a:pt x="710" y="12"/>
                </a:lnTo>
                <a:lnTo>
                  <a:pt x="710" y="12"/>
                </a:lnTo>
                <a:lnTo>
                  <a:pt x="710" y="12"/>
                </a:lnTo>
                <a:lnTo>
                  <a:pt x="712" y="12"/>
                </a:lnTo>
                <a:lnTo>
                  <a:pt x="712" y="12"/>
                </a:lnTo>
                <a:lnTo>
                  <a:pt x="714" y="12"/>
                </a:lnTo>
                <a:lnTo>
                  <a:pt x="714" y="12"/>
                </a:lnTo>
                <a:lnTo>
                  <a:pt x="714" y="12"/>
                </a:lnTo>
                <a:lnTo>
                  <a:pt x="716" y="12"/>
                </a:lnTo>
                <a:lnTo>
                  <a:pt x="716" y="12"/>
                </a:lnTo>
                <a:lnTo>
                  <a:pt x="716" y="12"/>
                </a:lnTo>
                <a:lnTo>
                  <a:pt x="716" y="12"/>
                </a:lnTo>
                <a:lnTo>
                  <a:pt x="716" y="14"/>
                </a:lnTo>
                <a:lnTo>
                  <a:pt x="716" y="14"/>
                </a:lnTo>
                <a:lnTo>
                  <a:pt x="716" y="12"/>
                </a:lnTo>
                <a:lnTo>
                  <a:pt x="718" y="12"/>
                </a:lnTo>
                <a:lnTo>
                  <a:pt x="718" y="12"/>
                </a:lnTo>
                <a:lnTo>
                  <a:pt x="720" y="12"/>
                </a:lnTo>
                <a:lnTo>
                  <a:pt x="724" y="12"/>
                </a:lnTo>
                <a:lnTo>
                  <a:pt x="724" y="12"/>
                </a:lnTo>
                <a:lnTo>
                  <a:pt x="726" y="12"/>
                </a:lnTo>
                <a:lnTo>
                  <a:pt x="726" y="12"/>
                </a:lnTo>
                <a:lnTo>
                  <a:pt x="726" y="12"/>
                </a:lnTo>
                <a:lnTo>
                  <a:pt x="726" y="12"/>
                </a:lnTo>
                <a:lnTo>
                  <a:pt x="728" y="12"/>
                </a:lnTo>
                <a:lnTo>
                  <a:pt x="732" y="12"/>
                </a:lnTo>
                <a:lnTo>
                  <a:pt x="732" y="12"/>
                </a:lnTo>
                <a:lnTo>
                  <a:pt x="732" y="12"/>
                </a:lnTo>
                <a:lnTo>
                  <a:pt x="736" y="12"/>
                </a:lnTo>
                <a:lnTo>
                  <a:pt x="736" y="12"/>
                </a:lnTo>
                <a:lnTo>
                  <a:pt x="738" y="12"/>
                </a:lnTo>
                <a:lnTo>
                  <a:pt x="738" y="12"/>
                </a:lnTo>
                <a:lnTo>
                  <a:pt x="738" y="12"/>
                </a:lnTo>
                <a:lnTo>
                  <a:pt x="740" y="12"/>
                </a:lnTo>
                <a:lnTo>
                  <a:pt x="740" y="12"/>
                </a:lnTo>
                <a:lnTo>
                  <a:pt x="740" y="12"/>
                </a:lnTo>
                <a:lnTo>
                  <a:pt x="742" y="12"/>
                </a:lnTo>
                <a:lnTo>
                  <a:pt x="742" y="12"/>
                </a:lnTo>
                <a:lnTo>
                  <a:pt x="742" y="12"/>
                </a:lnTo>
                <a:lnTo>
                  <a:pt x="742" y="12"/>
                </a:lnTo>
                <a:lnTo>
                  <a:pt x="744" y="12"/>
                </a:lnTo>
                <a:lnTo>
                  <a:pt x="744" y="12"/>
                </a:lnTo>
                <a:lnTo>
                  <a:pt x="744" y="12"/>
                </a:lnTo>
                <a:lnTo>
                  <a:pt x="744" y="14"/>
                </a:lnTo>
                <a:lnTo>
                  <a:pt x="744" y="14"/>
                </a:lnTo>
                <a:lnTo>
                  <a:pt x="744" y="14"/>
                </a:lnTo>
                <a:lnTo>
                  <a:pt x="744" y="14"/>
                </a:lnTo>
                <a:lnTo>
                  <a:pt x="746" y="14"/>
                </a:lnTo>
                <a:lnTo>
                  <a:pt x="746" y="14"/>
                </a:lnTo>
                <a:lnTo>
                  <a:pt x="746" y="14"/>
                </a:lnTo>
                <a:lnTo>
                  <a:pt x="748" y="14"/>
                </a:lnTo>
                <a:lnTo>
                  <a:pt x="748" y="14"/>
                </a:lnTo>
                <a:lnTo>
                  <a:pt x="748" y="14"/>
                </a:lnTo>
                <a:lnTo>
                  <a:pt x="748" y="14"/>
                </a:lnTo>
                <a:lnTo>
                  <a:pt x="750" y="14"/>
                </a:lnTo>
                <a:lnTo>
                  <a:pt x="750" y="16"/>
                </a:lnTo>
                <a:lnTo>
                  <a:pt x="750" y="16"/>
                </a:lnTo>
                <a:lnTo>
                  <a:pt x="750" y="16"/>
                </a:lnTo>
                <a:lnTo>
                  <a:pt x="750" y="16"/>
                </a:lnTo>
                <a:lnTo>
                  <a:pt x="752" y="16"/>
                </a:lnTo>
                <a:lnTo>
                  <a:pt x="754" y="16"/>
                </a:lnTo>
                <a:lnTo>
                  <a:pt x="754" y="16"/>
                </a:lnTo>
                <a:lnTo>
                  <a:pt x="754" y="16"/>
                </a:lnTo>
                <a:lnTo>
                  <a:pt x="754" y="16"/>
                </a:lnTo>
                <a:lnTo>
                  <a:pt x="756" y="16"/>
                </a:lnTo>
                <a:lnTo>
                  <a:pt x="756" y="16"/>
                </a:lnTo>
                <a:lnTo>
                  <a:pt x="760" y="16"/>
                </a:lnTo>
                <a:lnTo>
                  <a:pt x="762" y="16"/>
                </a:lnTo>
                <a:lnTo>
                  <a:pt x="762" y="16"/>
                </a:lnTo>
                <a:lnTo>
                  <a:pt x="764" y="16"/>
                </a:lnTo>
                <a:lnTo>
                  <a:pt x="766" y="16"/>
                </a:lnTo>
                <a:lnTo>
                  <a:pt x="766" y="16"/>
                </a:lnTo>
                <a:lnTo>
                  <a:pt x="766" y="16"/>
                </a:lnTo>
                <a:lnTo>
                  <a:pt x="766" y="16"/>
                </a:lnTo>
                <a:lnTo>
                  <a:pt x="766" y="16"/>
                </a:lnTo>
                <a:lnTo>
                  <a:pt x="768" y="16"/>
                </a:lnTo>
                <a:lnTo>
                  <a:pt x="768" y="16"/>
                </a:lnTo>
                <a:lnTo>
                  <a:pt x="768" y="16"/>
                </a:lnTo>
                <a:lnTo>
                  <a:pt x="768" y="16"/>
                </a:lnTo>
                <a:lnTo>
                  <a:pt x="770" y="16"/>
                </a:lnTo>
                <a:lnTo>
                  <a:pt x="770" y="18"/>
                </a:lnTo>
                <a:lnTo>
                  <a:pt x="770" y="18"/>
                </a:lnTo>
                <a:lnTo>
                  <a:pt x="772" y="18"/>
                </a:lnTo>
                <a:lnTo>
                  <a:pt x="774" y="18"/>
                </a:lnTo>
                <a:lnTo>
                  <a:pt x="774" y="18"/>
                </a:lnTo>
                <a:lnTo>
                  <a:pt x="774" y="18"/>
                </a:lnTo>
                <a:lnTo>
                  <a:pt x="774" y="18"/>
                </a:lnTo>
                <a:lnTo>
                  <a:pt x="776" y="18"/>
                </a:lnTo>
                <a:lnTo>
                  <a:pt x="778" y="18"/>
                </a:lnTo>
                <a:lnTo>
                  <a:pt x="778" y="18"/>
                </a:lnTo>
                <a:lnTo>
                  <a:pt x="778" y="18"/>
                </a:lnTo>
                <a:lnTo>
                  <a:pt x="778" y="18"/>
                </a:lnTo>
                <a:lnTo>
                  <a:pt x="778" y="18"/>
                </a:lnTo>
                <a:lnTo>
                  <a:pt x="778" y="18"/>
                </a:lnTo>
                <a:lnTo>
                  <a:pt x="780" y="18"/>
                </a:lnTo>
                <a:lnTo>
                  <a:pt x="782" y="18"/>
                </a:lnTo>
                <a:lnTo>
                  <a:pt x="782" y="18"/>
                </a:lnTo>
                <a:lnTo>
                  <a:pt x="784" y="18"/>
                </a:lnTo>
                <a:lnTo>
                  <a:pt x="784" y="18"/>
                </a:lnTo>
                <a:lnTo>
                  <a:pt x="784" y="18"/>
                </a:lnTo>
                <a:lnTo>
                  <a:pt x="786" y="18"/>
                </a:lnTo>
                <a:lnTo>
                  <a:pt x="786" y="18"/>
                </a:lnTo>
                <a:lnTo>
                  <a:pt x="790" y="16"/>
                </a:lnTo>
                <a:lnTo>
                  <a:pt x="790" y="16"/>
                </a:lnTo>
                <a:lnTo>
                  <a:pt x="790" y="18"/>
                </a:lnTo>
                <a:lnTo>
                  <a:pt x="790" y="18"/>
                </a:lnTo>
                <a:lnTo>
                  <a:pt x="792" y="16"/>
                </a:lnTo>
                <a:lnTo>
                  <a:pt x="794" y="16"/>
                </a:lnTo>
                <a:lnTo>
                  <a:pt x="794" y="18"/>
                </a:lnTo>
                <a:lnTo>
                  <a:pt x="794" y="16"/>
                </a:lnTo>
                <a:lnTo>
                  <a:pt x="796" y="16"/>
                </a:lnTo>
                <a:lnTo>
                  <a:pt x="796" y="18"/>
                </a:lnTo>
                <a:lnTo>
                  <a:pt x="798" y="18"/>
                </a:lnTo>
                <a:lnTo>
                  <a:pt x="800" y="18"/>
                </a:lnTo>
                <a:lnTo>
                  <a:pt x="800" y="18"/>
                </a:lnTo>
                <a:lnTo>
                  <a:pt x="800" y="20"/>
                </a:lnTo>
                <a:lnTo>
                  <a:pt x="800" y="20"/>
                </a:lnTo>
                <a:lnTo>
                  <a:pt x="800" y="20"/>
                </a:lnTo>
                <a:lnTo>
                  <a:pt x="802" y="20"/>
                </a:lnTo>
                <a:lnTo>
                  <a:pt x="802" y="20"/>
                </a:lnTo>
                <a:lnTo>
                  <a:pt x="802" y="20"/>
                </a:lnTo>
                <a:lnTo>
                  <a:pt x="802" y="20"/>
                </a:lnTo>
                <a:lnTo>
                  <a:pt x="802" y="20"/>
                </a:lnTo>
                <a:lnTo>
                  <a:pt x="802" y="20"/>
                </a:lnTo>
                <a:lnTo>
                  <a:pt x="804" y="22"/>
                </a:lnTo>
                <a:lnTo>
                  <a:pt x="804" y="22"/>
                </a:lnTo>
                <a:lnTo>
                  <a:pt x="804" y="22"/>
                </a:lnTo>
                <a:lnTo>
                  <a:pt x="806" y="22"/>
                </a:lnTo>
                <a:lnTo>
                  <a:pt x="806" y="22"/>
                </a:lnTo>
                <a:lnTo>
                  <a:pt x="806" y="22"/>
                </a:lnTo>
                <a:lnTo>
                  <a:pt x="806" y="22"/>
                </a:lnTo>
                <a:lnTo>
                  <a:pt x="806" y="22"/>
                </a:lnTo>
                <a:lnTo>
                  <a:pt x="806" y="22"/>
                </a:lnTo>
                <a:lnTo>
                  <a:pt x="806" y="24"/>
                </a:lnTo>
                <a:lnTo>
                  <a:pt x="806" y="24"/>
                </a:lnTo>
                <a:lnTo>
                  <a:pt x="806" y="24"/>
                </a:lnTo>
                <a:lnTo>
                  <a:pt x="806" y="24"/>
                </a:lnTo>
                <a:lnTo>
                  <a:pt x="808" y="24"/>
                </a:lnTo>
                <a:lnTo>
                  <a:pt x="808" y="24"/>
                </a:lnTo>
                <a:lnTo>
                  <a:pt x="808" y="22"/>
                </a:lnTo>
                <a:lnTo>
                  <a:pt x="808" y="22"/>
                </a:lnTo>
                <a:lnTo>
                  <a:pt x="808" y="22"/>
                </a:lnTo>
                <a:lnTo>
                  <a:pt x="808" y="22"/>
                </a:lnTo>
                <a:lnTo>
                  <a:pt x="808" y="22"/>
                </a:lnTo>
                <a:lnTo>
                  <a:pt x="810" y="22"/>
                </a:lnTo>
                <a:lnTo>
                  <a:pt x="810" y="24"/>
                </a:lnTo>
                <a:lnTo>
                  <a:pt x="808" y="24"/>
                </a:lnTo>
                <a:lnTo>
                  <a:pt x="806" y="26"/>
                </a:lnTo>
                <a:lnTo>
                  <a:pt x="798" y="32"/>
                </a:lnTo>
                <a:lnTo>
                  <a:pt x="792" y="38"/>
                </a:lnTo>
                <a:lnTo>
                  <a:pt x="786" y="44"/>
                </a:lnTo>
                <a:lnTo>
                  <a:pt x="784" y="46"/>
                </a:lnTo>
                <a:lnTo>
                  <a:pt x="780" y="48"/>
                </a:lnTo>
                <a:lnTo>
                  <a:pt x="778" y="50"/>
                </a:lnTo>
                <a:lnTo>
                  <a:pt x="774" y="54"/>
                </a:lnTo>
                <a:lnTo>
                  <a:pt x="770" y="56"/>
                </a:lnTo>
                <a:lnTo>
                  <a:pt x="766" y="60"/>
                </a:lnTo>
                <a:lnTo>
                  <a:pt x="762" y="62"/>
                </a:lnTo>
                <a:lnTo>
                  <a:pt x="760" y="66"/>
                </a:lnTo>
                <a:lnTo>
                  <a:pt x="756" y="68"/>
                </a:lnTo>
                <a:lnTo>
                  <a:pt x="750" y="74"/>
                </a:lnTo>
                <a:lnTo>
                  <a:pt x="744" y="80"/>
                </a:lnTo>
                <a:lnTo>
                  <a:pt x="736" y="86"/>
                </a:lnTo>
                <a:lnTo>
                  <a:pt x="734" y="88"/>
                </a:lnTo>
                <a:lnTo>
                  <a:pt x="734" y="88"/>
                </a:lnTo>
                <a:lnTo>
                  <a:pt x="718" y="102"/>
                </a:lnTo>
                <a:lnTo>
                  <a:pt x="714" y="104"/>
                </a:lnTo>
                <a:lnTo>
                  <a:pt x="712" y="106"/>
                </a:lnTo>
                <a:lnTo>
                  <a:pt x="700" y="118"/>
                </a:lnTo>
                <a:lnTo>
                  <a:pt x="694" y="124"/>
                </a:lnTo>
                <a:lnTo>
                  <a:pt x="666" y="150"/>
                </a:lnTo>
                <a:lnTo>
                  <a:pt x="666" y="150"/>
                </a:lnTo>
                <a:lnTo>
                  <a:pt x="658" y="158"/>
                </a:lnTo>
                <a:lnTo>
                  <a:pt x="656" y="158"/>
                </a:lnTo>
                <a:lnTo>
                  <a:pt x="656" y="160"/>
                </a:lnTo>
                <a:lnTo>
                  <a:pt x="656" y="160"/>
                </a:lnTo>
                <a:lnTo>
                  <a:pt x="660" y="160"/>
                </a:lnTo>
                <a:lnTo>
                  <a:pt x="660" y="160"/>
                </a:lnTo>
                <a:lnTo>
                  <a:pt x="662" y="160"/>
                </a:lnTo>
                <a:lnTo>
                  <a:pt x="662" y="160"/>
                </a:lnTo>
                <a:lnTo>
                  <a:pt x="666" y="162"/>
                </a:lnTo>
                <a:lnTo>
                  <a:pt x="666" y="162"/>
                </a:lnTo>
                <a:lnTo>
                  <a:pt x="668" y="160"/>
                </a:lnTo>
                <a:lnTo>
                  <a:pt x="668" y="160"/>
                </a:lnTo>
                <a:lnTo>
                  <a:pt x="670" y="160"/>
                </a:lnTo>
                <a:lnTo>
                  <a:pt x="672" y="160"/>
                </a:lnTo>
                <a:lnTo>
                  <a:pt x="674" y="160"/>
                </a:lnTo>
                <a:lnTo>
                  <a:pt x="680" y="160"/>
                </a:lnTo>
                <a:lnTo>
                  <a:pt x="678" y="160"/>
                </a:lnTo>
                <a:lnTo>
                  <a:pt x="676" y="162"/>
                </a:lnTo>
                <a:lnTo>
                  <a:pt x="676" y="162"/>
                </a:lnTo>
                <a:lnTo>
                  <a:pt x="674" y="162"/>
                </a:lnTo>
                <a:lnTo>
                  <a:pt x="674" y="164"/>
                </a:lnTo>
                <a:lnTo>
                  <a:pt x="674" y="164"/>
                </a:lnTo>
                <a:lnTo>
                  <a:pt x="674" y="164"/>
                </a:lnTo>
                <a:lnTo>
                  <a:pt x="674" y="164"/>
                </a:lnTo>
                <a:lnTo>
                  <a:pt x="676" y="166"/>
                </a:lnTo>
                <a:lnTo>
                  <a:pt x="676" y="166"/>
                </a:lnTo>
                <a:lnTo>
                  <a:pt x="676" y="166"/>
                </a:lnTo>
                <a:lnTo>
                  <a:pt x="676" y="168"/>
                </a:lnTo>
                <a:lnTo>
                  <a:pt x="676" y="168"/>
                </a:lnTo>
                <a:lnTo>
                  <a:pt x="676" y="168"/>
                </a:lnTo>
                <a:lnTo>
                  <a:pt x="676" y="168"/>
                </a:lnTo>
                <a:lnTo>
                  <a:pt x="676" y="170"/>
                </a:lnTo>
                <a:lnTo>
                  <a:pt x="678" y="172"/>
                </a:lnTo>
                <a:lnTo>
                  <a:pt x="678" y="174"/>
                </a:lnTo>
                <a:lnTo>
                  <a:pt x="680" y="176"/>
                </a:lnTo>
                <a:lnTo>
                  <a:pt x="678" y="176"/>
                </a:lnTo>
                <a:lnTo>
                  <a:pt x="678" y="178"/>
                </a:lnTo>
                <a:lnTo>
                  <a:pt x="678" y="178"/>
                </a:lnTo>
                <a:lnTo>
                  <a:pt x="676" y="180"/>
                </a:lnTo>
                <a:lnTo>
                  <a:pt x="676" y="180"/>
                </a:lnTo>
                <a:lnTo>
                  <a:pt x="676" y="180"/>
                </a:lnTo>
                <a:lnTo>
                  <a:pt x="676" y="180"/>
                </a:lnTo>
                <a:lnTo>
                  <a:pt x="676" y="180"/>
                </a:lnTo>
                <a:lnTo>
                  <a:pt x="676" y="180"/>
                </a:lnTo>
                <a:lnTo>
                  <a:pt x="676" y="180"/>
                </a:lnTo>
                <a:lnTo>
                  <a:pt x="678" y="180"/>
                </a:lnTo>
                <a:lnTo>
                  <a:pt x="678" y="180"/>
                </a:lnTo>
                <a:lnTo>
                  <a:pt x="678" y="180"/>
                </a:lnTo>
                <a:lnTo>
                  <a:pt x="680" y="180"/>
                </a:lnTo>
                <a:lnTo>
                  <a:pt x="680" y="180"/>
                </a:lnTo>
                <a:lnTo>
                  <a:pt x="684" y="178"/>
                </a:lnTo>
                <a:lnTo>
                  <a:pt x="684" y="178"/>
                </a:lnTo>
                <a:lnTo>
                  <a:pt x="686" y="178"/>
                </a:lnTo>
                <a:lnTo>
                  <a:pt x="686" y="178"/>
                </a:lnTo>
                <a:lnTo>
                  <a:pt x="688" y="178"/>
                </a:lnTo>
                <a:lnTo>
                  <a:pt x="688" y="178"/>
                </a:lnTo>
                <a:lnTo>
                  <a:pt x="690" y="178"/>
                </a:lnTo>
                <a:lnTo>
                  <a:pt x="690" y="178"/>
                </a:lnTo>
                <a:lnTo>
                  <a:pt x="690" y="176"/>
                </a:lnTo>
                <a:lnTo>
                  <a:pt x="692" y="176"/>
                </a:lnTo>
                <a:lnTo>
                  <a:pt x="694" y="176"/>
                </a:lnTo>
                <a:lnTo>
                  <a:pt x="694" y="174"/>
                </a:lnTo>
                <a:lnTo>
                  <a:pt x="696" y="174"/>
                </a:lnTo>
                <a:lnTo>
                  <a:pt x="696" y="172"/>
                </a:lnTo>
                <a:lnTo>
                  <a:pt x="698" y="172"/>
                </a:lnTo>
                <a:lnTo>
                  <a:pt x="698" y="172"/>
                </a:lnTo>
                <a:lnTo>
                  <a:pt x="700" y="172"/>
                </a:lnTo>
                <a:lnTo>
                  <a:pt x="700" y="170"/>
                </a:lnTo>
                <a:lnTo>
                  <a:pt x="700" y="170"/>
                </a:lnTo>
                <a:lnTo>
                  <a:pt x="700" y="170"/>
                </a:lnTo>
                <a:lnTo>
                  <a:pt x="700" y="170"/>
                </a:lnTo>
                <a:lnTo>
                  <a:pt x="702" y="170"/>
                </a:lnTo>
                <a:lnTo>
                  <a:pt x="702" y="170"/>
                </a:lnTo>
                <a:lnTo>
                  <a:pt x="702" y="170"/>
                </a:lnTo>
                <a:lnTo>
                  <a:pt x="704" y="170"/>
                </a:lnTo>
                <a:lnTo>
                  <a:pt x="706" y="170"/>
                </a:lnTo>
                <a:lnTo>
                  <a:pt x="708" y="168"/>
                </a:lnTo>
                <a:lnTo>
                  <a:pt x="712" y="168"/>
                </a:lnTo>
                <a:lnTo>
                  <a:pt x="712" y="168"/>
                </a:lnTo>
                <a:lnTo>
                  <a:pt x="714" y="168"/>
                </a:lnTo>
                <a:lnTo>
                  <a:pt x="714" y="170"/>
                </a:lnTo>
                <a:lnTo>
                  <a:pt x="714" y="170"/>
                </a:lnTo>
                <a:lnTo>
                  <a:pt x="714" y="170"/>
                </a:lnTo>
                <a:lnTo>
                  <a:pt x="714" y="170"/>
                </a:lnTo>
                <a:lnTo>
                  <a:pt x="714" y="170"/>
                </a:lnTo>
                <a:lnTo>
                  <a:pt x="714" y="172"/>
                </a:lnTo>
                <a:lnTo>
                  <a:pt x="714" y="172"/>
                </a:lnTo>
                <a:lnTo>
                  <a:pt x="714" y="172"/>
                </a:lnTo>
                <a:lnTo>
                  <a:pt x="712" y="172"/>
                </a:lnTo>
                <a:lnTo>
                  <a:pt x="712" y="172"/>
                </a:lnTo>
                <a:lnTo>
                  <a:pt x="712" y="172"/>
                </a:lnTo>
                <a:lnTo>
                  <a:pt x="712" y="176"/>
                </a:lnTo>
                <a:lnTo>
                  <a:pt x="714" y="176"/>
                </a:lnTo>
                <a:lnTo>
                  <a:pt x="714" y="176"/>
                </a:lnTo>
                <a:lnTo>
                  <a:pt x="714" y="176"/>
                </a:lnTo>
                <a:lnTo>
                  <a:pt x="714" y="176"/>
                </a:lnTo>
                <a:lnTo>
                  <a:pt x="714" y="178"/>
                </a:lnTo>
                <a:lnTo>
                  <a:pt x="714" y="178"/>
                </a:lnTo>
                <a:lnTo>
                  <a:pt x="714" y="178"/>
                </a:lnTo>
                <a:lnTo>
                  <a:pt x="714" y="178"/>
                </a:lnTo>
                <a:lnTo>
                  <a:pt x="714" y="180"/>
                </a:lnTo>
                <a:lnTo>
                  <a:pt x="714" y="180"/>
                </a:lnTo>
                <a:lnTo>
                  <a:pt x="714" y="182"/>
                </a:lnTo>
                <a:lnTo>
                  <a:pt x="714" y="182"/>
                </a:lnTo>
                <a:lnTo>
                  <a:pt x="716" y="184"/>
                </a:lnTo>
                <a:lnTo>
                  <a:pt x="716" y="184"/>
                </a:lnTo>
                <a:lnTo>
                  <a:pt x="716" y="186"/>
                </a:lnTo>
                <a:lnTo>
                  <a:pt x="716" y="186"/>
                </a:lnTo>
                <a:lnTo>
                  <a:pt x="718" y="188"/>
                </a:lnTo>
                <a:lnTo>
                  <a:pt x="716" y="188"/>
                </a:lnTo>
                <a:lnTo>
                  <a:pt x="716" y="188"/>
                </a:lnTo>
                <a:lnTo>
                  <a:pt x="716" y="190"/>
                </a:lnTo>
                <a:lnTo>
                  <a:pt x="716" y="190"/>
                </a:lnTo>
                <a:lnTo>
                  <a:pt x="716" y="190"/>
                </a:lnTo>
                <a:lnTo>
                  <a:pt x="716" y="192"/>
                </a:lnTo>
                <a:lnTo>
                  <a:pt x="716" y="192"/>
                </a:lnTo>
                <a:lnTo>
                  <a:pt x="716" y="192"/>
                </a:lnTo>
                <a:lnTo>
                  <a:pt x="716" y="192"/>
                </a:lnTo>
                <a:lnTo>
                  <a:pt x="716" y="194"/>
                </a:lnTo>
                <a:lnTo>
                  <a:pt x="716" y="194"/>
                </a:lnTo>
                <a:lnTo>
                  <a:pt x="714" y="194"/>
                </a:lnTo>
                <a:lnTo>
                  <a:pt x="714" y="194"/>
                </a:lnTo>
                <a:lnTo>
                  <a:pt x="714" y="196"/>
                </a:lnTo>
                <a:lnTo>
                  <a:pt x="714" y="196"/>
                </a:lnTo>
                <a:lnTo>
                  <a:pt x="716" y="196"/>
                </a:lnTo>
                <a:lnTo>
                  <a:pt x="716" y="196"/>
                </a:lnTo>
                <a:lnTo>
                  <a:pt x="716" y="198"/>
                </a:lnTo>
                <a:lnTo>
                  <a:pt x="714" y="198"/>
                </a:lnTo>
                <a:lnTo>
                  <a:pt x="714" y="198"/>
                </a:lnTo>
                <a:lnTo>
                  <a:pt x="714" y="198"/>
                </a:lnTo>
                <a:lnTo>
                  <a:pt x="714" y="200"/>
                </a:lnTo>
                <a:lnTo>
                  <a:pt x="714" y="202"/>
                </a:lnTo>
                <a:lnTo>
                  <a:pt x="714" y="204"/>
                </a:lnTo>
                <a:lnTo>
                  <a:pt x="714" y="204"/>
                </a:lnTo>
                <a:lnTo>
                  <a:pt x="714" y="204"/>
                </a:lnTo>
                <a:lnTo>
                  <a:pt x="714" y="204"/>
                </a:lnTo>
                <a:lnTo>
                  <a:pt x="714" y="204"/>
                </a:lnTo>
                <a:lnTo>
                  <a:pt x="714" y="208"/>
                </a:lnTo>
                <a:lnTo>
                  <a:pt x="712" y="208"/>
                </a:lnTo>
                <a:lnTo>
                  <a:pt x="710" y="210"/>
                </a:lnTo>
                <a:lnTo>
                  <a:pt x="712" y="210"/>
                </a:lnTo>
                <a:lnTo>
                  <a:pt x="714" y="210"/>
                </a:lnTo>
                <a:lnTo>
                  <a:pt x="714" y="210"/>
                </a:lnTo>
                <a:lnTo>
                  <a:pt x="712" y="212"/>
                </a:lnTo>
                <a:lnTo>
                  <a:pt x="710" y="212"/>
                </a:lnTo>
                <a:lnTo>
                  <a:pt x="710" y="212"/>
                </a:lnTo>
                <a:lnTo>
                  <a:pt x="712" y="214"/>
                </a:lnTo>
                <a:lnTo>
                  <a:pt x="712" y="214"/>
                </a:lnTo>
                <a:lnTo>
                  <a:pt x="710" y="216"/>
                </a:lnTo>
                <a:lnTo>
                  <a:pt x="712" y="216"/>
                </a:lnTo>
                <a:lnTo>
                  <a:pt x="714" y="216"/>
                </a:lnTo>
                <a:lnTo>
                  <a:pt x="714" y="216"/>
                </a:lnTo>
                <a:lnTo>
                  <a:pt x="714" y="218"/>
                </a:lnTo>
                <a:lnTo>
                  <a:pt x="716" y="218"/>
                </a:lnTo>
                <a:lnTo>
                  <a:pt x="716" y="218"/>
                </a:lnTo>
                <a:lnTo>
                  <a:pt x="716" y="220"/>
                </a:lnTo>
                <a:lnTo>
                  <a:pt x="716" y="220"/>
                </a:lnTo>
                <a:lnTo>
                  <a:pt x="716" y="220"/>
                </a:lnTo>
                <a:lnTo>
                  <a:pt x="716" y="220"/>
                </a:lnTo>
                <a:lnTo>
                  <a:pt x="718" y="220"/>
                </a:lnTo>
                <a:lnTo>
                  <a:pt x="718" y="220"/>
                </a:lnTo>
                <a:lnTo>
                  <a:pt x="720" y="220"/>
                </a:lnTo>
                <a:lnTo>
                  <a:pt x="720" y="220"/>
                </a:lnTo>
                <a:lnTo>
                  <a:pt x="720" y="220"/>
                </a:lnTo>
                <a:lnTo>
                  <a:pt x="720" y="222"/>
                </a:lnTo>
                <a:lnTo>
                  <a:pt x="720" y="222"/>
                </a:lnTo>
                <a:lnTo>
                  <a:pt x="720" y="222"/>
                </a:lnTo>
                <a:lnTo>
                  <a:pt x="722" y="222"/>
                </a:lnTo>
                <a:lnTo>
                  <a:pt x="722" y="222"/>
                </a:lnTo>
                <a:lnTo>
                  <a:pt x="722" y="222"/>
                </a:lnTo>
                <a:lnTo>
                  <a:pt x="722" y="224"/>
                </a:lnTo>
                <a:lnTo>
                  <a:pt x="722" y="224"/>
                </a:lnTo>
                <a:lnTo>
                  <a:pt x="724" y="224"/>
                </a:lnTo>
                <a:lnTo>
                  <a:pt x="724" y="224"/>
                </a:lnTo>
                <a:lnTo>
                  <a:pt x="724" y="226"/>
                </a:lnTo>
                <a:lnTo>
                  <a:pt x="722" y="228"/>
                </a:lnTo>
                <a:lnTo>
                  <a:pt x="722" y="228"/>
                </a:lnTo>
                <a:lnTo>
                  <a:pt x="722" y="228"/>
                </a:lnTo>
                <a:lnTo>
                  <a:pt x="720" y="228"/>
                </a:lnTo>
                <a:lnTo>
                  <a:pt x="720" y="228"/>
                </a:lnTo>
                <a:lnTo>
                  <a:pt x="718" y="230"/>
                </a:lnTo>
                <a:lnTo>
                  <a:pt x="716" y="234"/>
                </a:lnTo>
                <a:lnTo>
                  <a:pt x="716" y="236"/>
                </a:lnTo>
                <a:lnTo>
                  <a:pt x="714" y="238"/>
                </a:lnTo>
                <a:lnTo>
                  <a:pt x="712" y="238"/>
                </a:lnTo>
                <a:lnTo>
                  <a:pt x="712" y="238"/>
                </a:lnTo>
                <a:lnTo>
                  <a:pt x="712" y="238"/>
                </a:lnTo>
                <a:lnTo>
                  <a:pt x="710" y="240"/>
                </a:lnTo>
                <a:lnTo>
                  <a:pt x="708" y="240"/>
                </a:lnTo>
                <a:lnTo>
                  <a:pt x="708" y="242"/>
                </a:lnTo>
                <a:lnTo>
                  <a:pt x="706" y="242"/>
                </a:lnTo>
                <a:lnTo>
                  <a:pt x="704" y="244"/>
                </a:lnTo>
                <a:lnTo>
                  <a:pt x="702" y="244"/>
                </a:lnTo>
                <a:lnTo>
                  <a:pt x="700" y="244"/>
                </a:lnTo>
                <a:lnTo>
                  <a:pt x="698" y="246"/>
                </a:lnTo>
                <a:lnTo>
                  <a:pt x="700" y="244"/>
                </a:lnTo>
                <a:lnTo>
                  <a:pt x="700" y="244"/>
                </a:lnTo>
                <a:lnTo>
                  <a:pt x="700" y="242"/>
                </a:lnTo>
                <a:lnTo>
                  <a:pt x="700" y="244"/>
                </a:lnTo>
                <a:lnTo>
                  <a:pt x="700" y="244"/>
                </a:lnTo>
                <a:lnTo>
                  <a:pt x="698" y="244"/>
                </a:lnTo>
                <a:lnTo>
                  <a:pt x="698" y="246"/>
                </a:lnTo>
                <a:lnTo>
                  <a:pt x="698" y="246"/>
                </a:lnTo>
                <a:lnTo>
                  <a:pt x="696" y="246"/>
                </a:lnTo>
                <a:lnTo>
                  <a:pt x="696" y="246"/>
                </a:lnTo>
                <a:lnTo>
                  <a:pt x="696" y="244"/>
                </a:lnTo>
                <a:lnTo>
                  <a:pt x="696" y="244"/>
                </a:lnTo>
                <a:lnTo>
                  <a:pt x="698" y="244"/>
                </a:lnTo>
                <a:lnTo>
                  <a:pt x="698" y="244"/>
                </a:lnTo>
                <a:lnTo>
                  <a:pt x="698" y="242"/>
                </a:lnTo>
                <a:lnTo>
                  <a:pt x="698" y="242"/>
                </a:lnTo>
                <a:lnTo>
                  <a:pt x="698" y="242"/>
                </a:lnTo>
                <a:lnTo>
                  <a:pt x="698" y="242"/>
                </a:lnTo>
                <a:lnTo>
                  <a:pt x="700" y="240"/>
                </a:lnTo>
                <a:lnTo>
                  <a:pt x="700" y="240"/>
                </a:lnTo>
                <a:lnTo>
                  <a:pt x="702" y="240"/>
                </a:lnTo>
                <a:lnTo>
                  <a:pt x="702" y="240"/>
                </a:lnTo>
                <a:lnTo>
                  <a:pt x="704" y="240"/>
                </a:lnTo>
                <a:lnTo>
                  <a:pt x="706" y="238"/>
                </a:lnTo>
                <a:lnTo>
                  <a:pt x="710" y="236"/>
                </a:lnTo>
                <a:lnTo>
                  <a:pt x="708" y="236"/>
                </a:lnTo>
                <a:lnTo>
                  <a:pt x="708" y="238"/>
                </a:lnTo>
                <a:lnTo>
                  <a:pt x="708" y="238"/>
                </a:lnTo>
                <a:lnTo>
                  <a:pt x="706" y="238"/>
                </a:lnTo>
                <a:lnTo>
                  <a:pt x="706" y="238"/>
                </a:lnTo>
                <a:lnTo>
                  <a:pt x="704" y="240"/>
                </a:lnTo>
                <a:lnTo>
                  <a:pt x="702" y="240"/>
                </a:lnTo>
                <a:lnTo>
                  <a:pt x="702" y="240"/>
                </a:lnTo>
                <a:lnTo>
                  <a:pt x="700" y="240"/>
                </a:lnTo>
                <a:lnTo>
                  <a:pt x="700" y="240"/>
                </a:lnTo>
                <a:lnTo>
                  <a:pt x="700" y="240"/>
                </a:lnTo>
                <a:lnTo>
                  <a:pt x="700" y="240"/>
                </a:lnTo>
                <a:lnTo>
                  <a:pt x="700" y="240"/>
                </a:lnTo>
                <a:lnTo>
                  <a:pt x="700" y="238"/>
                </a:lnTo>
                <a:lnTo>
                  <a:pt x="700" y="238"/>
                </a:lnTo>
                <a:lnTo>
                  <a:pt x="702" y="238"/>
                </a:lnTo>
                <a:lnTo>
                  <a:pt x="704" y="238"/>
                </a:lnTo>
                <a:lnTo>
                  <a:pt x="704" y="238"/>
                </a:lnTo>
                <a:lnTo>
                  <a:pt x="706" y="238"/>
                </a:lnTo>
                <a:lnTo>
                  <a:pt x="706" y="236"/>
                </a:lnTo>
                <a:lnTo>
                  <a:pt x="708" y="236"/>
                </a:lnTo>
                <a:lnTo>
                  <a:pt x="706" y="236"/>
                </a:lnTo>
                <a:lnTo>
                  <a:pt x="706" y="236"/>
                </a:lnTo>
                <a:lnTo>
                  <a:pt x="704" y="236"/>
                </a:lnTo>
                <a:lnTo>
                  <a:pt x="704" y="236"/>
                </a:lnTo>
                <a:lnTo>
                  <a:pt x="706" y="236"/>
                </a:lnTo>
                <a:lnTo>
                  <a:pt x="706" y="234"/>
                </a:lnTo>
                <a:lnTo>
                  <a:pt x="708" y="234"/>
                </a:lnTo>
                <a:lnTo>
                  <a:pt x="708" y="232"/>
                </a:lnTo>
                <a:lnTo>
                  <a:pt x="708" y="232"/>
                </a:lnTo>
                <a:lnTo>
                  <a:pt x="710" y="230"/>
                </a:lnTo>
                <a:lnTo>
                  <a:pt x="710" y="230"/>
                </a:lnTo>
                <a:lnTo>
                  <a:pt x="710" y="228"/>
                </a:lnTo>
                <a:lnTo>
                  <a:pt x="710" y="228"/>
                </a:lnTo>
                <a:lnTo>
                  <a:pt x="708" y="226"/>
                </a:lnTo>
                <a:lnTo>
                  <a:pt x="710" y="226"/>
                </a:lnTo>
                <a:lnTo>
                  <a:pt x="710" y="226"/>
                </a:lnTo>
                <a:lnTo>
                  <a:pt x="710" y="226"/>
                </a:lnTo>
                <a:lnTo>
                  <a:pt x="712" y="226"/>
                </a:lnTo>
                <a:lnTo>
                  <a:pt x="714" y="224"/>
                </a:lnTo>
                <a:lnTo>
                  <a:pt x="712" y="224"/>
                </a:lnTo>
                <a:lnTo>
                  <a:pt x="710" y="226"/>
                </a:lnTo>
                <a:lnTo>
                  <a:pt x="710" y="226"/>
                </a:lnTo>
                <a:lnTo>
                  <a:pt x="710" y="226"/>
                </a:lnTo>
                <a:lnTo>
                  <a:pt x="708" y="226"/>
                </a:lnTo>
                <a:lnTo>
                  <a:pt x="706" y="226"/>
                </a:lnTo>
                <a:lnTo>
                  <a:pt x="706" y="226"/>
                </a:lnTo>
                <a:lnTo>
                  <a:pt x="706" y="226"/>
                </a:lnTo>
                <a:lnTo>
                  <a:pt x="704" y="226"/>
                </a:lnTo>
                <a:lnTo>
                  <a:pt x="702" y="228"/>
                </a:lnTo>
                <a:lnTo>
                  <a:pt x="700" y="228"/>
                </a:lnTo>
                <a:lnTo>
                  <a:pt x="700" y="228"/>
                </a:lnTo>
                <a:lnTo>
                  <a:pt x="700" y="228"/>
                </a:lnTo>
                <a:lnTo>
                  <a:pt x="698" y="228"/>
                </a:lnTo>
                <a:lnTo>
                  <a:pt x="698" y="228"/>
                </a:lnTo>
                <a:lnTo>
                  <a:pt x="700" y="228"/>
                </a:lnTo>
                <a:lnTo>
                  <a:pt x="700" y="228"/>
                </a:lnTo>
                <a:lnTo>
                  <a:pt x="700" y="228"/>
                </a:lnTo>
                <a:lnTo>
                  <a:pt x="698" y="232"/>
                </a:lnTo>
                <a:lnTo>
                  <a:pt x="696" y="232"/>
                </a:lnTo>
                <a:lnTo>
                  <a:pt x="694" y="234"/>
                </a:lnTo>
                <a:lnTo>
                  <a:pt x="694" y="234"/>
                </a:lnTo>
                <a:lnTo>
                  <a:pt x="694" y="234"/>
                </a:lnTo>
                <a:lnTo>
                  <a:pt x="692" y="234"/>
                </a:lnTo>
                <a:lnTo>
                  <a:pt x="692" y="234"/>
                </a:lnTo>
                <a:lnTo>
                  <a:pt x="692" y="232"/>
                </a:lnTo>
                <a:lnTo>
                  <a:pt x="692" y="232"/>
                </a:lnTo>
                <a:lnTo>
                  <a:pt x="692" y="232"/>
                </a:lnTo>
                <a:lnTo>
                  <a:pt x="692" y="232"/>
                </a:lnTo>
                <a:lnTo>
                  <a:pt x="692" y="230"/>
                </a:lnTo>
                <a:lnTo>
                  <a:pt x="694" y="230"/>
                </a:lnTo>
                <a:lnTo>
                  <a:pt x="696" y="230"/>
                </a:lnTo>
                <a:lnTo>
                  <a:pt x="696" y="228"/>
                </a:lnTo>
                <a:lnTo>
                  <a:pt x="696" y="228"/>
                </a:lnTo>
                <a:lnTo>
                  <a:pt x="698" y="226"/>
                </a:lnTo>
                <a:lnTo>
                  <a:pt x="698" y="226"/>
                </a:lnTo>
                <a:lnTo>
                  <a:pt x="700" y="226"/>
                </a:lnTo>
                <a:lnTo>
                  <a:pt x="700" y="226"/>
                </a:lnTo>
                <a:lnTo>
                  <a:pt x="700" y="226"/>
                </a:lnTo>
                <a:lnTo>
                  <a:pt x="700" y="226"/>
                </a:lnTo>
                <a:lnTo>
                  <a:pt x="702" y="224"/>
                </a:lnTo>
                <a:lnTo>
                  <a:pt x="702" y="224"/>
                </a:lnTo>
                <a:lnTo>
                  <a:pt x="706" y="222"/>
                </a:lnTo>
                <a:lnTo>
                  <a:pt x="704" y="222"/>
                </a:lnTo>
                <a:lnTo>
                  <a:pt x="704" y="222"/>
                </a:lnTo>
                <a:lnTo>
                  <a:pt x="704" y="222"/>
                </a:lnTo>
                <a:lnTo>
                  <a:pt x="704" y="222"/>
                </a:lnTo>
                <a:lnTo>
                  <a:pt x="704" y="222"/>
                </a:lnTo>
                <a:lnTo>
                  <a:pt x="704" y="220"/>
                </a:lnTo>
                <a:lnTo>
                  <a:pt x="704" y="220"/>
                </a:lnTo>
                <a:lnTo>
                  <a:pt x="704" y="220"/>
                </a:lnTo>
                <a:lnTo>
                  <a:pt x="704" y="220"/>
                </a:lnTo>
                <a:lnTo>
                  <a:pt x="704" y="220"/>
                </a:lnTo>
                <a:lnTo>
                  <a:pt x="702" y="218"/>
                </a:lnTo>
                <a:lnTo>
                  <a:pt x="702" y="218"/>
                </a:lnTo>
                <a:lnTo>
                  <a:pt x="704" y="216"/>
                </a:lnTo>
                <a:lnTo>
                  <a:pt x="704" y="216"/>
                </a:lnTo>
                <a:lnTo>
                  <a:pt x="704" y="216"/>
                </a:lnTo>
                <a:lnTo>
                  <a:pt x="704" y="216"/>
                </a:lnTo>
                <a:lnTo>
                  <a:pt x="702" y="216"/>
                </a:lnTo>
                <a:lnTo>
                  <a:pt x="702" y="216"/>
                </a:lnTo>
                <a:lnTo>
                  <a:pt x="702" y="216"/>
                </a:lnTo>
                <a:lnTo>
                  <a:pt x="702" y="216"/>
                </a:lnTo>
                <a:lnTo>
                  <a:pt x="704" y="214"/>
                </a:lnTo>
                <a:lnTo>
                  <a:pt x="704" y="214"/>
                </a:lnTo>
                <a:lnTo>
                  <a:pt x="704" y="214"/>
                </a:lnTo>
                <a:lnTo>
                  <a:pt x="706" y="214"/>
                </a:lnTo>
                <a:lnTo>
                  <a:pt x="706" y="214"/>
                </a:lnTo>
                <a:lnTo>
                  <a:pt x="706" y="214"/>
                </a:lnTo>
                <a:lnTo>
                  <a:pt x="706" y="214"/>
                </a:lnTo>
                <a:lnTo>
                  <a:pt x="704" y="214"/>
                </a:lnTo>
                <a:lnTo>
                  <a:pt x="704" y="214"/>
                </a:lnTo>
                <a:lnTo>
                  <a:pt x="704" y="214"/>
                </a:lnTo>
                <a:lnTo>
                  <a:pt x="704" y="214"/>
                </a:lnTo>
                <a:lnTo>
                  <a:pt x="702" y="214"/>
                </a:lnTo>
                <a:lnTo>
                  <a:pt x="702" y="214"/>
                </a:lnTo>
                <a:lnTo>
                  <a:pt x="702" y="212"/>
                </a:lnTo>
                <a:lnTo>
                  <a:pt x="702" y="212"/>
                </a:lnTo>
                <a:lnTo>
                  <a:pt x="702" y="210"/>
                </a:lnTo>
                <a:lnTo>
                  <a:pt x="704" y="212"/>
                </a:lnTo>
                <a:lnTo>
                  <a:pt x="704" y="210"/>
                </a:lnTo>
                <a:lnTo>
                  <a:pt x="704" y="210"/>
                </a:lnTo>
                <a:lnTo>
                  <a:pt x="704" y="210"/>
                </a:lnTo>
                <a:lnTo>
                  <a:pt x="704" y="210"/>
                </a:lnTo>
                <a:lnTo>
                  <a:pt x="702" y="210"/>
                </a:lnTo>
                <a:lnTo>
                  <a:pt x="702" y="208"/>
                </a:lnTo>
                <a:lnTo>
                  <a:pt x="702" y="208"/>
                </a:lnTo>
                <a:lnTo>
                  <a:pt x="702" y="208"/>
                </a:lnTo>
                <a:lnTo>
                  <a:pt x="700" y="208"/>
                </a:lnTo>
                <a:lnTo>
                  <a:pt x="700" y="208"/>
                </a:lnTo>
                <a:lnTo>
                  <a:pt x="700" y="208"/>
                </a:lnTo>
                <a:lnTo>
                  <a:pt x="698" y="208"/>
                </a:lnTo>
                <a:lnTo>
                  <a:pt x="698" y="208"/>
                </a:lnTo>
                <a:lnTo>
                  <a:pt x="698" y="208"/>
                </a:lnTo>
                <a:lnTo>
                  <a:pt x="698" y="208"/>
                </a:lnTo>
                <a:lnTo>
                  <a:pt x="698" y="208"/>
                </a:lnTo>
                <a:lnTo>
                  <a:pt x="698" y="208"/>
                </a:lnTo>
                <a:lnTo>
                  <a:pt x="700" y="206"/>
                </a:lnTo>
                <a:lnTo>
                  <a:pt x="700" y="206"/>
                </a:lnTo>
                <a:lnTo>
                  <a:pt x="700" y="206"/>
                </a:lnTo>
                <a:lnTo>
                  <a:pt x="702" y="206"/>
                </a:lnTo>
                <a:lnTo>
                  <a:pt x="702" y="206"/>
                </a:lnTo>
                <a:lnTo>
                  <a:pt x="702" y="206"/>
                </a:lnTo>
                <a:lnTo>
                  <a:pt x="704" y="206"/>
                </a:lnTo>
                <a:lnTo>
                  <a:pt x="706" y="206"/>
                </a:lnTo>
                <a:lnTo>
                  <a:pt x="704" y="206"/>
                </a:lnTo>
                <a:lnTo>
                  <a:pt x="704" y="206"/>
                </a:lnTo>
                <a:lnTo>
                  <a:pt x="702" y="206"/>
                </a:lnTo>
                <a:lnTo>
                  <a:pt x="702" y="206"/>
                </a:lnTo>
                <a:lnTo>
                  <a:pt x="702" y="204"/>
                </a:lnTo>
                <a:lnTo>
                  <a:pt x="702" y="202"/>
                </a:lnTo>
                <a:lnTo>
                  <a:pt x="704" y="202"/>
                </a:lnTo>
                <a:lnTo>
                  <a:pt x="704" y="202"/>
                </a:lnTo>
                <a:lnTo>
                  <a:pt x="704" y="202"/>
                </a:lnTo>
                <a:lnTo>
                  <a:pt x="706" y="202"/>
                </a:lnTo>
                <a:lnTo>
                  <a:pt x="706" y="202"/>
                </a:lnTo>
                <a:lnTo>
                  <a:pt x="706" y="202"/>
                </a:lnTo>
                <a:lnTo>
                  <a:pt x="704" y="202"/>
                </a:lnTo>
                <a:lnTo>
                  <a:pt x="704" y="202"/>
                </a:lnTo>
                <a:lnTo>
                  <a:pt x="704" y="202"/>
                </a:lnTo>
                <a:lnTo>
                  <a:pt x="702" y="202"/>
                </a:lnTo>
                <a:lnTo>
                  <a:pt x="702" y="202"/>
                </a:lnTo>
                <a:lnTo>
                  <a:pt x="702" y="200"/>
                </a:lnTo>
                <a:lnTo>
                  <a:pt x="704" y="200"/>
                </a:lnTo>
                <a:lnTo>
                  <a:pt x="704" y="200"/>
                </a:lnTo>
                <a:lnTo>
                  <a:pt x="708" y="202"/>
                </a:lnTo>
                <a:lnTo>
                  <a:pt x="708" y="202"/>
                </a:lnTo>
                <a:lnTo>
                  <a:pt x="708" y="202"/>
                </a:lnTo>
                <a:lnTo>
                  <a:pt x="708" y="202"/>
                </a:lnTo>
                <a:lnTo>
                  <a:pt x="708" y="202"/>
                </a:lnTo>
                <a:lnTo>
                  <a:pt x="708" y="202"/>
                </a:lnTo>
                <a:lnTo>
                  <a:pt x="708" y="200"/>
                </a:lnTo>
                <a:lnTo>
                  <a:pt x="708" y="200"/>
                </a:lnTo>
                <a:lnTo>
                  <a:pt x="706" y="200"/>
                </a:lnTo>
                <a:lnTo>
                  <a:pt x="706" y="200"/>
                </a:lnTo>
                <a:lnTo>
                  <a:pt x="706" y="198"/>
                </a:lnTo>
                <a:lnTo>
                  <a:pt x="706" y="198"/>
                </a:lnTo>
                <a:lnTo>
                  <a:pt x="706" y="198"/>
                </a:lnTo>
                <a:lnTo>
                  <a:pt x="708" y="196"/>
                </a:lnTo>
                <a:lnTo>
                  <a:pt x="710" y="196"/>
                </a:lnTo>
                <a:lnTo>
                  <a:pt x="710" y="196"/>
                </a:lnTo>
                <a:lnTo>
                  <a:pt x="712" y="198"/>
                </a:lnTo>
                <a:lnTo>
                  <a:pt x="712" y="196"/>
                </a:lnTo>
                <a:lnTo>
                  <a:pt x="710" y="196"/>
                </a:lnTo>
                <a:lnTo>
                  <a:pt x="708" y="196"/>
                </a:lnTo>
                <a:lnTo>
                  <a:pt x="708" y="196"/>
                </a:lnTo>
                <a:lnTo>
                  <a:pt x="708" y="196"/>
                </a:lnTo>
                <a:lnTo>
                  <a:pt x="706" y="196"/>
                </a:lnTo>
                <a:lnTo>
                  <a:pt x="706" y="198"/>
                </a:lnTo>
                <a:lnTo>
                  <a:pt x="706" y="198"/>
                </a:lnTo>
                <a:lnTo>
                  <a:pt x="704" y="198"/>
                </a:lnTo>
                <a:lnTo>
                  <a:pt x="704" y="198"/>
                </a:lnTo>
                <a:lnTo>
                  <a:pt x="704" y="196"/>
                </a:lnTo>
                <a:lnTo>
                  <a:pt x="706" y="196"/>
                </a:lnTo>
                <a:lnTo>
                  <a:pt x="706" y="194"/>
                </a:lnTo>
                <a:lnTo>
                  <a:pt x="708" y="194"/>
                </a:lnTo>
                <a:lnTo>
                  <a:pt x="710" y="192"/>
                </a:lnTo>
                <a:lnTo>
                  <a:pt x="708" y="192"/>
                </a:lnTo>
                <a:lnTo>
                  <a:pt x="706" y="194"/>
                </a:lnTo>
                <a:lnTo>
                  <a:pt x="706" y="194"/>
                </a:lnTo>
                <a:lnTo>
                  <a:pt x="704" y="196"/>
                </a:lnTo>
                <a:lnTo>
                  <a:pt x="704" y="196"/>
                </a:lnTo>
                <a:lnTo>
                  <a:pt x="704" y="194"/>
                </a:lnTo>
                <a:lnTo>
                  <a:pt x="704" y="194"/>
                </a:lnTo>
                <a:lnTo>
                  <a:pt x="704" y="194"/>
                </a:lnTo>
                <a:lnTo>
                  <a:pt x="704" y="194"/>
                </a:lnTo>
                <a:lnTo>
                  <a:pt x="706" y="192"/>
                </a:lnTo>
                <a:lnTo>
                  <a:pt x="706" y="192"/>
                </a:lnTo>
                <a:lnTo>
                  <a:pt x="708" y="190"/>
                </a:lnTo>
                <a:lnTo>
                  <a:pt x="710" y="188"/>
                </a:lnTo>
                <a:lnTo>
                  <a:pt x="712" y="188"/>
                </a:lnTo>
                <a:lnTo>
                  <a:pt x="712" y="188"/>
                </a:lnTo>
                <a:lnTo>
                  <a:pt x="712" y="188"/>
                </a:lnTo>
                <a:lnTo>
                  <a:pt x="712" y="188"/>
                </a:lnTo>
                <a:lnTo>
                  <a:pt x="714" y="188"/>
                </a:lnTo>
                <a:lnTo>
                  <a:pt x="714" y="188"/>
                </a:lnTo>
                <a:lnTo>
                  <a:pt x="714" y="188"/>
                </a:lnTo>
                <a:lnTo>
                  <a:pt x="712" y="186"/>
                </a:lnTo>
                <a:lnTo>
                  <a:pt x="712" y="186"/>
                </a:lnTo>
                <a:lnTo>
                  <a:pt x="712" y="188"/>
                </a:lnTo>
                <a:lnTo>
                  <a:pt x="712" y="188"/>
                </a:lnTo>
                <a:lnTo>
                  <a:pt x="708" y="188"/>
                </a:lnTo>
                <a:lnTo>
                  <a:pt x="706" y="192"/>
                </a:lnTo>
                <a:lnTo>
                  <a:pt x="704" y="192"/>
                </a:lnTo>
                <a:lnTo>
                  <a:pt x="704" y="192"/>
                </a:lnTo>
                <a:lnTo>
                  <a:pt x="704" y="192"/>
                </a:lnTo>
                <a:lnTo>
                  <a:pt x="704" y="190"/>
                </a:lnTo>
                <a:lnTo>
                  <a:pt x="702" y="190"/>
                </a:lnTo>
                <a:lnTo>
                  <a:pt x="702" y="190"/>
                </a:lnTo>
                <a:lnTo>
                  <a:pt x="702" y="190"/>
                </a:lnTo>
                <a:lnTo>
                  <a:pt x="702" y="190"/>
                </a:lnTo>
                <a:lnTo>
                  <a:pt x="702" y="190"/>
                </a:lnTo>
                <a:lnTo>
                  <a:pt x="700" y="190"/>
                </a:lnTo>
                <a:lnTo>
                  <a:pt x="700" y="188"/>
                </a:lnTo>
                <a:lnTo>
                  <a:pt x="702" y="188"/>
                </a:lnTo>
                <a:lnTo>
                  <a:pt x="702" y="186"/>
                </a:lnTo>
                <a:lnTo>
                  <a:pt x="702" y="184"/>
                </a:lnTo>
                <a:lnTo>
                  <a:pt x="702" y="184"/>
                </a:lnTo>
                <a:lnTo>
                  <a:pt x="704" y="182"/>
                </a:lnTo>
                <a:lnTo>
                  <a:pt x="704" y="182"/>
                </a:lnTo>
                <a:lnTo>
                  <a:pt x="704" y="182"/>
                </a:lnTo>
                <a:lnTo>
                  <a:pt x="702" y="182"/>
                </a:lnTo>
                <a:lnTo>
                  <a:pt x="702" y="184"/>
                </a:lnTo>
                <a:lnTo>
                  <a:pt x="702" y="184"/>
                </a:lnTo>
                <a:lnTo>
                  <a:pt x="702" y="182"/>
                </a:lnTo>
                <a:lnTo>
                  <a:pt x="704" y="182"/>
                </a:lnTo>
                <a:lnTo>
                  <a:pt x="706" y="178"/>
                </a:lnTo>
                <a:lnTo>
                  <a:pt x="706" y="176"/>
                </a:lnTo>
                <a:lnTo>
                  <a:pt x="706" y="176"/>
                </a:lnTo>
                <a:lnTo>
                  <a:pt x="706" y="176"/>
                </a:lnTo>
                <a:lnTo>
                  <a:pt x="708" y="174"/>
                </a:lnTo>
                <a:lnTo>
                  <a:pt x="708" y="174"/>
                </a:lnTo>
                <a:lnTo>
                  <a:pt x="708" y="174"/>
                </a:lnTo>
                <a:lnTo>
                  <a:pt x="710" y="172"/>
                </a:lnTo>
                <a:lnTo>
                  <a:pt x="710" y="172"/>
                </a:lnTo>
                <a:lnTo>
                  <a:pt x="708" y="174"/>
                </a:lnTo>
                <a:lnTo>
                  <a:pt x="706" y="176"/>
                </a:lnTo>
                <a:lnTo>
                  <a:pt x="706" y="176"/>
                </a:lnTo>
                <a:lnTo>
                  <a:pt x="706" y="176"/>
                </a:lnTo>
                <a:lnTo>
                  <a:pt x="706" y="176"/>
                </a:lnTo>
                <a:lnTo>
                  <a:pt x="704" y="178"/>
                </a:lnTo>
                <a:lnTo>
                  <a:pt x="704" y="178"/>
                </a:lnTo>
                <a:lnTo>
                  <a:pt x="704" y="178"/>
                </a:lnTo>
                <a:lnTo>
                  <a:pt x="704" y="176"/>
                </a:lnTo>
                <a:lnTo>
                  <a:pt x="704" y="176"/>
                </a:lnTo>
                <a:lnTo>
                  <a:pt x="704" y="176"/>
                </a:lnTo>
                <a:lnTo>
                  <a:pt x="704" y="176"/>
                </a:lnTo>
                <a:lnTo>
                  <a:pt x="704" y="176"/>
                </a:lnTo>
                <a:lnTo>
                  <a:pt x="704" y="178"/>
                </a:lnTo>
                <a:lnTo>
                  <a:pt x="702" y="178"/>
                </a:lnTo>
                <a:lnTo>
                  <a:pt x="702" y="180"/>
                </a:lnTo>
                <a:lnTo>
                  <a:pt x="700" y="182"/>
                </a:lnTo>
                <a:lnTo>
                  <a:pt x="700" y="182"/>
                </a:lnTo>
                <a:lnTo>
                  <a:pt x="700" y="184"/>
                </a:lnTo>
                <a:lnTo>
                  <a:pt x="700" y="184"/>
                </a:lnTo>
                <a:lnTo>
                  <a:pt x="700" y="184"/>
                </a:lnTo>
                <a:lnTo>
                  <a:pt x="698" y="186"/>
                </a:lnTo>
                <a:lnTo>
                  <a:pt x="698" y="186"/>
                </a:lnTo>
                <a:lnTo>
                  <a:pt x="698" y="186"/>
                </a:lnTo>
                <a:lnTo>
                  <a:pt x="698" y="188"/>
                </a:lnTo>
                <a:lnTo>
                  <a:pt x="696" y="188"/>
                </a:lnTo>
                <a:lnTo>
                  <a:pt x="696" y="190"/>
                </a:lnTo>
                <a:lnTo>
                  <a:pt x="696" y="190"/>
                </a:lnTo>
                <a:lnTo>
                  <a:pt x="694" y="192"/>
                </a:lnTo>
                <a:lnTo>
                  <a:pt x="692" y="192"/>
                </a:lnTo>
                <a:lnTo>
                  <a:pt x="692" y="192"/>
                </a:lnTo>
                <a:lnTo>
                  <a:pt x="692" y="192"/>
                </a:lnTo>
                <a:lnTo>
                  <a:pt x="692" y="190"/>
                </a:lnTo>
                <a:lnTo>
                  <a:pt x="692" y="190"/>
                </a:lnTo>
                <a:lnTo>
                  <a:pt x="692" y="190"/>
                </a:lnTo>
                <a:lnTo>
                  <a:pt x="692" y="190"/>
                </a:lnTo>
                <a:lnTo>
                  <a:pt x="694" y="188"/>
                </a:lnTo>
                <a:lnTo>
                  <a:pt x="692" y="188"/>
                </a:lnTo>
                <a:lnTo>
                  <a:pt x="690" y="188"/>
                </a:lnTo>
                <a:lnTo>
                  <a:pt x="688" y="188"/>
                </a:lnTo>
                <a:lnTo>
                  <a:pt x="686" y="190"/>
                </a:lnTo>
                <a:lnTo>
                  <a:pt x="688" y="188"/>
                </a:lnTo>
                <a:lnTo>
                  <a:pt x="688" y="188"/>
                </a:lnTo>
                <a:lnTo>
                  <a:pt x="690" y="186"/>
                </a:lnTo>
                <a:lnTo>
                  <a:pt x="690" y="186"/>
                </a:lnTo>
                <a:lnTo>
                  <a:pt x="690" y="186"/>
                </a:lnTo>
                <a:lnTo>
                  <a:pt x="690" y="184"/>
                </a:lnTo>
                <a:lnTo>
                  <a:pt x="692" y="182"/>
                </a:lnTo>
                <a:lnTo>
                  <a:pt x="694" y="182"/>
                </a:lnTo>
                <a:lnTo>
                  <a:pt x="694" y="182"/>
                </a:lnTo>
                <a:lnTo>
                  <a:pt x="696" y="182"/>
                </a:lnTo>
                <a:lnTo>
                  <a:pt x="696" y="180"/>
                </a:lnTo>
                <a:lnTo>
                  <a:pt x="696" y="180"/>
                </a:lnTo>
                <a:lnTo>
                  <a:pt x="694" y="182"/>
                </a:lnTo>
                <a:lnTo>
                  <a:pt x="694" y="182"/>
                </a:lnTo>
                <a:lnTo>
                  <a:pt x="692" y="182"/>
                </a:lnTo>
                <a:lnTo>
                  <a:pt x="692" y="180"/>
                </a:lnTo>
                <a:lnTo>
                  <a:pt x="694" y="180"/>
                </a:lnTo>
                <a:lnTo>
                  <a:pt x="694" y="180"/>
                </a:lnTo>
                <a:lnTo>
                  <a:pt x="694" y="180"/>
                </a:lnTo>
                <a:lnTo>
                  <a:pt x="694" y="180"/>
                </a:lnTo>
                <a:lnTo>
                  <a:pt x="694" y="180"/>
                </a:lnTo>
                <a:lnTo>
                  <a:pt x="692" y="180"/>
                </a:lnTo>
                <a:lnTo>
                  <a:pt x="692" y="182"/>
                </a:lnTo>
                <a:lnTo>
                  <a:pt x="690" y="182"/>
                </a:lnTo>
                <a:lnTo>
                  <a:pt x="690" y="182"/>
                </a:lnTo>
                <a:lnTo>
                  <a:pt x="688" y="184"/>
                </a:lnTo>
                <a:lnTo>
                  <a:pt x="688" y="184"/>
                </a:lnTo>
                <a:lnTo>
                  <a:pt x="686" y="182"/>
                </a:lnTo>
                <a:lnTo>
                  <a:pt x="686" y="180"/>
                </a:lnTo>
                <a:lnTo>
                  <a:pt x="686" y="180"/>
                </a:lnTo>
                <a:lnTo>
                  <a:pt x="686" y="180"/>
                </a:lnTo>
                <a:lnTo>
                  <a:pt x="684" y="180"/>
                </a:lnTo>
                <a:lnTo>
                  <a:pt x="684" y="180"/>
                </a:lnTo>
                <a:lnTo>
                  <a:pt x="684" y="178"/>
                </a:lnTo>
                <a:lnTo>
                  <a:pt x="682" y="178"/>
                </a:lnTo>
                <a:lnTo>
                  <a:pt x="682" y="180"/>
                </a:lnTo>
                <a:lnTo>
                  <a:pt x="682" y="180"/>
                </a:lnTo>
                <a:lnTo>
                  <a:pt x="682" y="180"/>
                </a:lnTo>
                <a:lnTo>
                  <a:pt x="680" y="180"/>
                </a:lnTo>
                <a:lnTo>
                  <a:pt x="680" y="182"/>
                </a:lnTo>
                <a:lnTo>
                  <a:pt x="678" y="182"/>
                </a:lnTo>
                <a:lnTo>
                  <a:pt x="680" y="182"/>
                </a:lnTo>
                <a:lnTo>
                  <a:pt x="680" y="182"/>
                </a:lnTo>
                <a:lnTo>
                  <a:pt x="682" y="182"/>
                </a:lnTo>
                <a:lnTo>
                  <a:pt x="682" y="182"/>
                </a:lnTo>
                <a:lnTo>
                  <a:pt x="684" y="182"/>
                </a:lnTo>
                <a:lnTo>
                  <a:pt x="686" y="182"/>
                </a:lnTo>
                <a:lnTo>
                  <a:pt x="686" y="182"/>
                </a:lnTo>
                <a:lnTo>
                  <a:pt x="686" y="182"/>
                </a:lnTo>
                <a:lnTo>
                  <a:pt x="686" y="182"/>
                </a:lnTo>
                <a:lnTo>
                  <a:pt x="684" y="184"/>
                </a:lnTo>
                <a:lnTo>
                  <a:pt x="684" y="182"/>
                </a:lnTo>
                <a:lnTo>
                  <a:pt x="684" y="182"/>
                </a:lnTo>
                <a:lnTo>
                  <a:pt x="684" y="182"/>
                </a:lnTo>
                <a:lnTo>
                  <a:pt x="684" y="184"/>
                </a:lnTo>
                <a:lnTo>
                  <a:pt x="686" y="184"/>
                </a:lnTo>
                <a:lnTo>
                  <a:pt x="686" y="184"/>
                </a:lnTo>
                <a:lnTo>
                  <a:pt x="686" y="184"/>
                </a:lnTo>
                <a:lnTo>
                  <a:pt x="684" y="186"/>
                </a:lnTo>
                <a:lnTo>
                  <a:pt x="682" y="186"/>
                </a:lnTo>
                <a:lnTo>
                  <a:pt x="682" y="186"/>
                </a:lnTo>
                <a:lnTo>
                  <a:pt x="682" y="186"/>
                </a:lnTo>
                <a:lnTo>
                  <a:pt x="684" y="186"/>
                </a:lnTo>
                <a:lnTo>
                  <a:pt x="684" y="186"/>
                </a:lnTo>
                <a:lnTo>
                  <a:pt x="686" y="186"/>
                </a:lnTo>
                <a:lnTo>
                  <a:pt x="686" y="184"/>
                </a:lnTo>
                <a:lnTo>
                  <a:pt x="686" y="184"/>
                </a:lnTo>
                <a:lnTo>
                  <a:pt x="686" y="186"/>
                </a:lnTo>
                <a:lnTo>
                  <a:pt x="686" y="186"/>
                </a:lnTo>
                <a:lnTo>
                  <a:pt x="686" y="188"/>
                </a:lnTo>
                <a:lnTo>
                  <a:pt x="686" y="188"/>
                </a:lnTo>
                <a:lnTo>
                  <a:pt x="686" y="188"/>
                </a:lnTo>
                <a:lnTo>
                  <a:pt x="684" y="190"/>
                </a:lnTo>
                <a:lnTo>
                  <a:pt x="684" y="190"/>
                </a:lnTo>
                <a:lnTo>
                  <a:pt x="682" y="190"/>
                </a:lnTo>
                <a:lnTo>
                  <a:pt x="682" y="190"/>
                </a:lnTo>
                <a:lnTo>
                  <a:pt x="682" y="190"/>
                </a:lnTo>
                <a:lnTo>
                  <a:pt x="682" y="190"/>
                </a:lnTo>
                <a:lnTo>
                  <a:pt x="680" y="188"/>
                </a:lnTo>
                <a:lnTo>
                  <a:pt x="678" y="190"/>
                </a:lnTo>
                <a:lnTo>
                  <a:pt x="680" y="190"/>
                </a:lnTo>
                <a:lnTo>
                  <a:pt x="680" y="190"/>
                </a:lnTo>
                <a:lnTo>
                  <a:pt x="680" y="190"/>
                </a:lnTo>
                <a:lnTo>
                  <a:pt x="680" y="190"/>
                </a:lnTo>
                <a:lnTo>
                  <a:pt x="680" y="190"/>
                </a:lnTo>
                <a:lnTo>
                  <a:pt x="680" y="190"/>
                </a:lnTo>
                <a:lnTo>
                  <a:pt x="680" y="190"/>
                </a:lnTo>
                <a:lnTo>
                  <a:pt x="678" y="190"/>
                </a:lnTo>
                <a:lnTo>
                  <a:pt x="678" y="190"/>
                </a:lnTo>
                <a:lnTo>
                  <a:pt x="678" y="190"/>
                </a:lnTo>
                <a:lnTo>
                  <a:pt x="676" y="190"/>
                </a:lnTo>
                <a:lnTo>
                  <a:pt x="676" y="190"/>
                </a:lnTo>
                <a:lnTo>
                  <a:pt x="678" y="190"/>
                </a:lnTo>
                <a:lnTo>
                  <a:pt x="676" y="190"/>
                </a:lnTo>
                <a:lnTo>
                  <a:pt x="676" y="192"/>
                </a:lnTo>
                <a:lnTo>
                  <a:pt x="676" y="192"/>
                </a:lnTo>
                <a:lnTo>
                  <a:pt x="676" y="192"/>
                </a:lnTo>
                <a:lnTo>
                  <a:pt x="676" y="192"/>
                </a:lnTo>
                <a:lnTo>
                  <a:pt x="674" y="192"/>
                </a:lnTo>
                <a:lnTo>
                  <a:pt x="674" y="192"/>
                </a:lnTo>
                <a:lnTo>
                  <a:pt x="676" y="190"/>
                </a:lnTo>
                <a:lnTo>
                  <a:pt x="676" y="190"/>
                </a:lnTo>
                <a:lnTo>
                  <a:pt x="674" y="188"/>
                </a:lnTo>
                <a:lnTo>
                  <a:pt x="674" y="188"/>
                </a:lnTo>
                <a:lnTo>
                  <a:pt x="674" y="188"/>
                </a:lnTo>
                <a:lnTo>
                  <a:pt x="674" y="188"/>
                </a:lnTo>
                <a:lnTo>
                  <a:pt x="672" y="188"/>
                </a:lnTo>
                <a:lnTo>
                  <a:pt x="672" y="188"/>
                </a:lnTo>
                <a:lnTo>
                  <a:pt x="670" y="188"/>
                </a:lnTo>
                <a:lnTo>
                  <a:pt x="670" y="186"/>
                </a:lnTo>
                <a:lnTo>
                  <a:pt x="670" y="186"/>
                </a:lnTo>
                <a:lnTo>
                  <a:pt x="670" y="186"/>
                </a:lnTo>
                <a:lnTo>
                  <a:pt x="670" y="186"/>
                </a:lnTo>
                <a:lnTo>
                  <a:pt x="672" y="184"/>
                </a:lnTo>
                <a:lnTo>
                  <a:pt x="672" y="184"/>
                </a:lnTo>
                <a:lnTo>
                  <a:pt x="672" y="184"/>
                </a:lnTo>
                <a:lnTo>
                  <a:pt x="670" y="184"/>
                </a:lnTo>
                <a:lnTo>
                  <a:pt x="670" y="184"/>
                </a:lnTo>
                <a:lnTo>
                  <a:pt x="670" y="184"/>
                </a:lnTo>
                <a:lnTo>
                  <a:pt x="670" y="184"/>
                </a:lnTo>
                <a:lnTo>
                  <a:pt x="670" y="184"/>
                </a:lnTo>
                <a:lnTo>
                  <a:pt x="670" y="184"/>
                </a:lnTo>
                <a:lnTo>
                  <a:pt x="668" y="184"/>
                </a:lnTo>
                <a:lnTo>
                  <a:pt x="668" y="182"/>
                </a:lnTo>
                <a:lnTo>
                  <a:pt x="668" y="182"/>
                </a:lnTo>
                <a:lnTo>
                  <a:pt x="670" y="182"/>
                </a:lnTo>
                <a:lnTo>
                  <a:pt x="670" y="182"/>
                </a:lnTo>
                <a:lnTo>
                  <a:pt x="670" y="182"/>
                </a:lnTo>
                <a:lnTo>
                  <a:pt x="670" y="182"/>
                </a:lnTo>
                <a:lnTo>
                  <a:pt x="670" y="180"/>
                </a:lnTo>
                <a:lnTo>
                  <a:pt x="670" y="180"/>
                </a:lnTo>
                <a:lnTo>
                  <a:pt x="670" y="180"/>
                </a:lnTo>
                <a:lnTo>
                  <a:pt x="670" y="180"/>
                </a:lnTo>
                <a:lnTo>
                  <a:pt x="668" y="178"/>
                </a:lnTo>
                <a:lnTo>
                  <a:pt x="668" y="178"/>
                </a:lnTo>
                <a:lnTo>
                  <a:pt x="666" y="178"/>
                </a:lnTo>
                <a:lnTo>
                  <a:pt x="666" y="178"/>
                </a:lnTo>
                <a:lnTo>
                  <a:pt x="666" y="178"/>
                </a:lnTo>
                <a:lnTo>
                  <a:pt x="666" y="178"/>
                </a:lnTo>
                <a:lnTo>
                  <a:pt x="666" y="178"/>
                </a:lnTo>
                <a:lnTo>
                  <a:pt x="666" y="178"/>
                </a:lnTo>
                <a:lnTo>
                  <a:pt x="668" y="176"/>
                </a:lnTo>
                <a:lnTo>
                  <a:pt x="668" y="176"/>
                </a:lnTo>
                <a:lnTo>
                  <a:pt x="668" y="176"/>
                </a:lnTo>
                <a:lnTo>
                  <a:pt x="666" y="176"/>
                </a:lnTo>
                <a:lnTo>
                  <a:pt x="666" y="178"/>
                </a:lnTo>
                <a:lnTo>
                  <a:pt x="664" y="176"/>
                </a:lnTo>
                <a:lnTo>
                  <a:pt x="664" y="176"/>
                </a:lnTo>
                <a:lnTo>
                  <a:pt x="664" y="176"/>
                </a:lnTo>
                <a:lnTo>
                  <a:pt x="664" y="176"/>
                </a:lnTo>
                <a:lnTo>
                  <a:pt x="664" y="176"/>
                </a:lnTo>
                <a:lnTo>
                  <a:pt x="662" y="176"/>
                </a:lnTo>
                <a:lnTo>
                  <a:pt x="662" y="174"/>
                </a:lnTo>
                <a:lnTo>
                  <a:pt x="662" y="174"/>
                </a:lnTo>
                <a:lnTo>
                  <a:pt x="662" y="174"/>
                </a:lnTo>
                <a:lnTo>
                  <a:pt x="662" y="174"/>
                </a:lnTo>
                <a:lnTo>
                  <a:pt x="662" y="174"/>
                </a:lnTo>
                <a:lnTo>
                  <a:pt x="662" y="174"/>
                </a:lnTo>
                <a:lnTo>
                  <a:pt x="660" y="174"/>
                </a:lnTo>
                <a:lnTo>
                  <a:pt x="660" y="174"/>
                </a:lnTo>
                <a:lnTo>
                  <a:pt x="660" y="174"/>
                </a:lnTo>
                <a:lnTo>
                  <a:pt x="660" y="174"/>
                </a:lnTo>
                <a:lnTo>
                  <a:pt x="660" y="174"/>
                </a:lnTo>
                <a:lnTo>
                  <a:pt x="662" y="174"/>
                </a:lnTo>
                <a:lnTo>
                  <a:pt x="660" y="174"/>
                </a:lnTo>
                <a:lnTo>
                  <a:pt x="660" y="172"/>
                </a:lnTo>
                <a:lnTo>
                  <a:pt x="658" y="172"/>
                </a:lnTo>
                <a:lnTo>
                  <a:pt x="658" y="172"/>
                </a:lnTo>
                <a:lnTo>
                  <a:pt x="660" y="170"/>
                </a:lnTo>
                <a:lnTo>
                  <a:pt x="662" y="170"/>
                </a:lnTo>
                <a:lnTo>
                  <a:pt x="664" y="170"/>
                </a:lnTo>
                <a:lnTo>
                  <a:pt x="664" y="168"/>
                </a:lnTo>
                <a:lnTo>
                  <a:pt x="664" y="168"/>
                </a:lnTo>
                <a:lnTo>
                  <a:pt x="666" y="166"/>
                </a:lnTo>
                <a:lnTo>
                  <a:pt x="666" y="166"/>
                </a:lnTo>
                <a:lnTo>
                  <a:pt x="668" y="164"/>
                </a:lnTo>
                <a:lnTo>
                  <a:pt x="668" y="164"/>
                </a:lnTo>
                <a:lnTo>
                  <a:pt x="668" y="164"/>
                </a:lnTo>
                <a:lnTo>
                  <a:pt x="668" y="166"/>
                </a:lnTo>
                <a:lnTo>
                  <a:pt x="668" y="166"/>
                </a:lnTo>
                <a:lnTo>
                  <a:pt x="666" y="168"/>
                </a:lnTo>
                <a:lnTo>
                  <a:pt x="664" y="170"/>
                </a:lnTo>
                <a:lnTo>
                  <a:pt x="664" y="170"/>
                </a:lnTo>
                <a:lnTo>
                  <a:pt x="664" y="170"/>
                </a:lnTo>
                <a:lnTo>
                  <a:pt x="666" y="170"/>
                </a:lnTo>
                <a:lnTo>
                  <a:pt x="666" y="170"/>
                </a:lnTo>
                <a:lnTo>
                  <a:pt x="668" y="168"/>
                </a:lnTo>
                <a:lnTo>
                  <a:pt x="668" y="168"/>
                </a:lnTo>
                <a:lnTo>
                  <a:pt x="670" y="166"/>
                </a:lnTo>
                <a:lnTo>
                  <a:pt x="670" y="166"/>
                </a:lnTo>
                <a:lnTo>
                  <a:pt x="670" y="166"/>
                </a:lnTo>
                <a:lnTo>
                  <a:pt x="672" y="166"/>
                </a:lnTo>
                <a:lnTo>
                  <a:pt x="672" y="166"/>
                </a:lnTo>
                <a:lnTo>
                  <a:pt x="672" y="166"/>
                </a:lnTo>
                <a:lnTo>
                  <a:pt x="672" y="168"/>
                </a:lnTo>
                <a:lnTo>
                  <a:pt x="672" y="168"/>
                </a:lnTo>
                <a:lnTo>
                  <a:pt x="672" y="168"/>
                </a:lnTo>
                <a:lnTo>
                  <a:pt x="672" y="166"/>
                </a:lnTo>
                <a:lnTo>
                  <a:pt x="672" y="166"/>
                </a:lnTo>
                <a:lnTo>
                  <a:pt x="670" y="166"/>
                </a:lnTo>
                <a:lnTo>
                  <a:pt x="670" y="166"/>
                </a:lnTo>
                <a:lnTo>
                  <a:pt x="670" y="166"/>
                </a:lnTo>
                <a:lnTo>
                  <a:pt x="670" y="166"/>
                </a:lnTo>
                <a:lnTo>
                  <a:pt x="670" y="164"/>
                </a:lnTo>
                <a:lnTo>
                  <a:pt x="670" y="164"/>
                </a:lnTo>
                <a:lnTo>
                  <a:pt x="670" y="164"/>
                </a:lnTo>
                <a:lnTo>
                  <a:pt x="670" y="164"/>
                </a:lnTo>
                <a:lnTo>
                  <a:pt x="668" y="164"/>
                </a:lnTo>
                <a:lnTo>
                  <a:pt x="668" y="164"/>
                </a:lnTo>
                <a:lnTo>
                  <a:pt x="666" y="166"/>
                </a:lnTo>
                <a:lnTo>
                  <a:pt x="664" y="166"/>
                </a:lnTo>
                <a:lnTo>
                  <a:pt x="660" y="168"/>
                </a:lnTo>
                <a:lnTo>
                  <a:pt x="660" y="168"/>
                </a:lnTo>
                <a:lnTo>
                  <a:pt x="658" y="168"/>
                </a:lnTo>
                <a:lnTo>
                  <a:pt x="658" y="168"/>
                </a:lnTo>
                <a:lnTo>
                  <a:pt x="656" y="168"/>
                </a:lnTo>
                <a:lnTo>
                  <a:pt x="656" y="168"/>
                </a:lnTo>
                <a:lnTo>
                  <a:pt x="654" y="168"/>
                </a:lnTo>
                <a:lnTo>
                  <a:pt x="654" y="168"/>
                </a:lnTo>
                <a:lnTo>
                  <a:pt x="654" y="168"/>
                </a:lnTo>
                <a:lnTo>
                  <a:pt x="652" y="168"/>
                </a:lnTo>
                <a:lnTo>
                  <a:pt x="652" y="168"/>
                </a:lnTo>
                <a:lnTo>
                  <a:pt x="648" y="168"/>
                </a:lnTo>
                <a:lnTo>
                  <a:pt x="648" y="168"/>
                </a:lnTo>
                <a:lnTo>
                  <a:pt x="648" y="168"/>
                </a:lnTo>
                <a:lnTo>
                  <a:pt x="648" y="168"/>
                </a:lnTo>
                <a:lnTo>
                  <a:pt x="648" y="168"/>
                </a:lnTo>
                <a:lnTo>
                  <a:pt x="646" y="166"/>
                </a:lnTo>
                <a:lnTo>
                  <a:pt x="644" y="166"/>
                </a:lnTo>
                <a:lnTo>
                  <a:pt x="644" y="166"/>
                </a:lnTo>
                <a:lnTo>
                  <a:pt x="646" y="166"/>
                </a:lnTo>
                <a:lnTo>
                  <a:pt x="646" y="166"/>
                </a:lnTo>
                <a:lnTo>
                  <a:pt x="648" y="164"/>
                </a:lnTo>
                <a:lnTo>
                  <a:pt x="648" y="164"/>
                </a:lnTo>
                <a:lnTo>
                  <a:pt x="648" y="164"/>
                </a:lnTo>
                <a:lnTo>
                  <a:pt x="648" y="164"/>
                </a:lnTo>
                <a:lnTo>
                  <a:pt x="648" y="162"/>
                </a:lnTo>
                <a:lnTo>
                  <a:pt x="648" y="162"/>
                </a:lnTo>
                <a:lnTo>
                  <a:pt x="648" y="162"/>
                </a:lnTo>
                <a:lnTo>
                  <a:pt x="646" y="164"/>
                </a:lnTo>
                <a:lnTo>
                  <a:pt x="648" y="164"/>
                </a:lnTo>
                <a:lnTo>
                  <a:pt x="648" y="164"/>
                </a:lnTo>
                <a:lnTo>
                  <a:pt x="646" y="164"/>
                </a:lnTo>
                <a:lnTo>
                  <a:pt x="646" y="164"/>
                </a:lnTo>
                <a:lnTo>
                  <a:pt x="644" y="164"/>
                </a:lnTo>
                <a:lnTo>
                  <a:pt x="642" y="164"/>
                </a:lnTo>
                <a:lnTo>
                  <a:pt x="642" y="164"/>
                </a:lnTo>
                <a:lnTo>
                  <a:pt x="642" y="164"/>
                </a:lnTo>
                <a:lnTo>
                  <a:pt x="640" y="164"/>
                </a:lnTo>
                <a:lnTo>
                  <a:pt x="640" y="164"/>
                </a:lnTo>
                <a:lnTo>
                  <a:pt x="640" y="164"/>
                </a:lnTo>
                <a:lnTo>
                  <a:pt x="640" y="164"/>
                </a:lnTo>
                <a:lnTo>
                  <a:pt x="638" y="164"/>
                </a:lnTo>
                <a:lnTo>
                  <a:pt x="634" y="162"/>
                </a:lnTo>
                <a:lnTo>
                  <a:pt x="634" y="162"/>
                </a:lnTo>
                <a:lnTo>
                  <a:pt x="632" y="162"/>
                </a:lnTo>
                <a:lnTo>
                  <a:pt x="632" y="162"/>
                </a:lnTo>
                <a:lnTo>
                  <a:pt x="632" y="162"/>
                </a:lnTo>
                <a:lnTo>
                  <a:pt x="630" y="162"/>
                </a:lnTo>
                <a:lnTo>
                  <a:pt x="630" y="162"/>
                </a:lnTo>
                <a:lnTo>
                  <a:pt x="628" y="164"/>
                </a:lnTo>
                <a:lnTo>
                  <a:pt x="628" y="164"/>
                </a:lnTo>
                <a:lnTo>
                  <a:pt x="628" y="164"/>
                </a:lnTo>
                <a:lnTo>
                  <a:pt x="626" y="164"/>
                </a:lnTo>
                <a:lnTo>
                  <a:pt x="626" y="164"/>
                </a:lnTo>
                <a:lnTo>
                  <a:pt x="626" y="164"/>
                </a:lnTo>
                <a:lnTo>
                  <a:pt x="626" y="164"/>
                </a:lnTo>
                <a:lnTo>
                  <a:pt x="624" y="164"/>
                </a:lnTo>
                <a:lnTo>
                  <a:pt x="624" y="164"/>
                </a:lnTo>
                <a:lnTo>
                  <a:pt x="620" y="164"/>
                </a:lnTo>
                <a:lnTo>
                  <a:pt x="620" y="164"/>
                </a:lnTo>
                <a:lnTo>
                  <a:pt x="618" y="164"/>
                </a:lnTo>
                <a:lnTo>
                  <a:pt x="618" y="164"/>
                </a:lnTo>
                <a:lnTo>
                  <a:pt x="618" y="164"/>
                </a:lnTo>
                <a:lnTo>
                  <a:pt x="616" y="164"/>
                </a:lnTo>
                <a:lnTo>
                  <a:pt x="616" y="164"/>
                </a:lnTo>
                <a:lnTo>
                  <a:pt x="616" y="164"/>
                </a:lnTo>
                <a:lnTo>
                  <a:pt x="616" y="164"/>
                </a:lnTo>
                <a:lnTo>
                  <a:pt x="616" y="164"/>
                </a:lnTo>
                <a:lnTo>
                  <a:pt x="616" y="162"/>
                </a:lnTo>
                <a:lnTo>
                  <a:pt x="616" y="162"/>
                </a:lnTo>
                <a:lnTo>
                  <a:pt x="616" y="162"/>
                </a:lnTo>
                <a:lnTo>
                  <a:pt x="614" y="162"/>
                </a:lnTo>
                <a:lnTo>
                  <a:pt x="614" y="162"/>
                </a:lnTo>
                <a:lnTo>
                  <a:pt x="612" y="162"/>
                </a:lnTo>
                <a:lnTo>
                  <a:pt x="612" y="162"/>
                </a:lnTo>
                <a:lnTo>
                  <a:pt x="612" y="160"/>
                </a:lnTo>
                <a:lnTo>
                  <a:pt x="612" y="160"/>
                </a:lnTo>
                <a:lnTo>
                  <a:pt x="612" y="160"/>
                </a:lnTo>
                <a:lnTo>
                  <a:pt x="612" y="160"/>
                </a:lnTo>
                <a:lnTo>
                  <a:pt x="610" y="160"/>
                </a:lnTo>
                <a:lnTo>
                  <a:pt x="610" y="160"/>
                </a:lnTo>
                <a:lnTo>
                  <a:pt x="610" y="160"/>
                </a:lnTo>
                <a:lnTo>
                  <a:pt x="610" y="160"/>
                </a:lnTo>
                <a:lnTo>
                  <a:pt x="610" y="160"/>
                </a:lnTo>
                <a:lnTo>
                  <a:pt x="612" y="158"/>
                </a:lnTo>
                <a:lnTo>
                  <a:pt x="614" y="156"/>
                </a:lnTo>
                <a:lnTo>
                  <a:pt x="618" y="154"/>
                </a:lnTo>
                <a:lnTo>
                  <a:pt x="620" y="154"/>
                </a:lnTo>
                <a:lnTo>
                  <a:pt x="620" y="154"/>
                </a:lnTo>
                <a:lnTo>
                  <a:pt x="620" y="154"/>
                </a:lnTo>
                <a:lnTo>
                  <a:pt x="620" y="154"/>
                </a:lnTo>
                <a:lnTo>
                  <a:pt x="618" y="154"/>
                </a:lnTo>
                <a:lnTo>
                  <a:pt x="618" y="154"/>
                </a:lnTo>
                <a:lnTo>
                  <a:pt x="616" y="154"/>
                </a:lnTo>
                <a:lnTo>
                  <a:pt x="614" y="156"/>
                </a:lnTo>
                <a:lnTo>
                  <a:pt x="610" y="158"/>
                </a:lnTo>
                <a:lnTo>
                  <a:pt x="608" y="158"/>
                </a:lnTo>
                <a:lnTo>
                  <a:pt x="606" y="158"/>
                </a:lnTo>
                <a:lnTo>
                  <a:pt x="606" y="158"/>
                </a:lnTo>
                <a:lnTo>
                  <a:pt x="606" y="158"/>
                </a:lnTo>
                <a:lnTo>
                  <a:pt x="606" y="158"/>
                </a:lnTo>
                <a:lnTo>
                  <a:pt x="604" y="158"/>
                </a:lnTo>
                <a:lnTo>
                  <a:pt x="606" y="158"/>
                </a:lnTo>
                <a:lnTo>
                  <a:pt x="604" y="158"/>
                </a:lnTo>
                <a:lnTo>
                  <a:pt x="604" y="158"/>
                </a:lnTo>
                <a:lnTo>
                  <a:pt x="604" y="158"/>
                </a:lnTo>
                <a:lnTo>
                  <a:pt x="604" y="158"/>
                </a:lnTo>
                <a:lnTo>
                  <a:pt x="602" y="158"/>
                </a:lnTo>
                <a:lnTo>
                  <a:pt x="602" y="156"/>
                </a:lnTo>
                <a:lnTo>
                  <a:pt x="604" y="156"/>
                </a:lnTo>
                <a:lnTo>
                  <a:pt x="604" y="156"/>
                </a:lnTo>
                <a:lnTo>
                  <a:pt x="608" y="154"/>
                </a:lnTo>
                <a:lnTo>
                  <a:pt x="608" y="154"/>
                </a:lnTo>
                <a:lnTo>
                  <a:pt x="606" y="154"/>
                </a:lnTo>
                <a:lnTo>
                  <a:pt x="606" y="154"/>
                </a:lnTo>
                <a:lnTo>
                  <a:pt x="604" y="154"/>
                </a:lnTo>
                <a:lnTo>
                  <a:pt x="604" y="154"/>
                </a:lnTo>
                <a:lnTo>
                  <a:pt x="604" y="154"/>
                </a:lnTo>
                <a:lnTo>
                  <a:pt x="602" y="154"/>
                </a:lnTo>
                <a:lnTo>
                  <a:pt x="600" y="154"/>
                </a:lnTo>
                <a:lnTo>
                  <a:pt x="600" y="154"/>
                </a:lnTo>
                <a:lnTo>
                  <a:pt x="600" y="154"/>
                </a:lnTo>
                <a:lnTo>
                  <a:pt x="602" y="154"/>
                </a:lnTo>
                <a:lnTo>
                  <a:pt x="602" y="154"/>
                </a:lnTo>
                <a:lnTo>
                  <a:pt x="602" y="154"/>
                </a:lnTo>
                <a:lnTo>
                  <a:pt x="604" y="152"/>
                </a:lnTo>
                <a:lnTo>
                  <a:pt x="604" y="152"/>
                </a:lnTo>
                <a:lnTo>
                  <a:pt x="604" y="152"/>
                </a:lnTo>
                <a:lnTo>
                  <a:pt x="604" y="152"/>
                </a:lnTo>
                <a:lnTo>
                  <a:pt x="602" y="152"/>
                </a:lnTo>
                <a:lnTo>
                  <a:pt x="598" y="154"/>
                </a:lnTo>
                <a:lnTo>
                  <a:pt x="598" y="154"/>
                </a:lnTo>
                <a:lnTo>
                  <a:pt x="598" y="154"/>
                </a:lnTo>
                <a:lnTo>
                  <a:pt x="596" y="154"/>
                </a:lnTo>
                <a:lnTo>
                  <a:pt x="596" y="152"/>
                </a:lnTo>
                <a:lnTo>
                  <a:pt x="598" y="152"/>
                </a:lnTo>
                <a:lnTo>
                  <a:pt x="598" y="152"/>
                </a:lnTo>
                <a:lnTo>
                  <a:pt x="600" y="152"/>
                </a:lnTo>
                <a:lnTo>
                  <a:pt x="600" y="152"/>
                </a:lnTo>
                <a:lnTo>
                  <a:pt x="600" y="152"/>
                </a:lnTo>
                <a:lnTo>
                  <a:pt x="602" y="152"/>
                </a:lnTo>
                <a:lnTo>
                  <a:pt x="604" y="152"/>
                </a:lnTo>
                <a:lnTo>
                  <a:pt x="604" y="152"/>
                </a:lnTo>
                <a:lnTo>
                  <a:pt x="604" y="150"/>
                </a:lnTo>
                <a:lnTo>
                  <a:pt x="604" y="152"/>
                </a:lnTo>
                <a:lnTo>
                  <a:pt x="604" y="152"/>
                </a:lnTo>
                <a:lnTo>
                  <a:pt x="602" y="152"/>
                </a:lnTo>
                <a:lnTo>
                  <a:pt x="602" y="152"/>
                </a:lnTo>
                <a:lnTo>
                  <a:pt x="602" y="152"/>
                </a:lnTo>
                <a:lnTo>
                  <a:pt x="602" y="152"/>
                </a:lnTo>
                <a:lnTo>
                  <a:pt x="600" y="152"/>
                </a:lnTo>
                <a:lnTo>
                  <a:pt x="600" y="152"/>
                </a:lnTo>
                <a:lnTo>
                  <a:pt x="600" y="152"/>
                </a:lnTo>
                <a:lnTo>
                  <a:pt x="600" y="152"/>
                </a:lnTo>
                <a:lnTo>
                  <a:pt x="600" y="152"/>
                </a:lnTo>
                <a:lnTo>
                  <a:pt x="598" y="150"/>
                </a:lnTo>
                <a:lnTo>
                  <a:pt x="598" y="150"/>
                </a:lnTo>
                <a:lnTo>
                  <a:pt x="600" y="150"/>
                </a:lnTo>
                <a:lnTo>
                  <a:pt x="602" y="148"/>
                </a:lnTo>
                <a:lnTo>
                  <a:pt x="602" y="148"/>
                </a:lnTo>
                <a:lnTo>
                  <a:pt x="606" y="148"/>
                </a:lnTo>
                <a:lnTo>
                  <a:pt x="606" y="148"/>
                </a:lnTo>
                <a:lnTo>
                  <a:pt x="606" y="148"/>
                </a:lnTo>
                <a:lnTo>
                  <a:pt x="608" y="148"/>
                </a:lnTo>
                <a:lnTo>
                  <a:pt x="608" y="148"/>
                </a:lnTo>
                <a:lnTo>
                  <a:pt x="608" y="148"/>
                </a:lnTo>
                <a:lnTo>
                  <a:pt x="606" y="148"/>
                </a:lnTo>
                <a:lnTo>
                  <a:pt x="604" y="148"/>
                </a:lnTo>
                <a:lnTo>
                  <a:pt x="604" y="148"/>
                </a:lnTo>
                <a:lnTo>
                  <a:pt x="600" y="148"/>
                </a:lnTo>
                <a:lnTo>
                  <a:pt x="598" y="150"/>
                </a:lnTo>
                <a:lnTo>
                  <a:pt x="598" y="150"/>
                </a:lnTo>
                <a:lnTo>
                  <a:pt x="598" y="150"/>
                </a:lnTo>
                <a:lnTo>
                  <a:pt x="596" y="150"/>
                </a:lnTo>
                <a:lnTo>
                  <a:pt x="596" y="150"/>
                </a:lnTo>
                <a:lnTo>
                  <a:pt x="596" y="150"/>
                </a:lnTo>
                <a:lnTo>
                  <a:pt x="596" y="150"/>
                </a:lnTo>
                <a:lnTo>
                  <a:pt x="598" y="150"/>
                </a:lnTo>
                <a:lnTo>
                  <a:pt x="596" y="148"/>
                </a:lnTo>
                <a:lnTo>
                  <a:pt x="596" y="148"/>
                </a:lnTo>
                <a:lnTo>
                  <a:pt x="594" y="150"/>
                </a:lnTo>
                <a:lnTo>
                  <a:pt x="594" y="150"/>
                </a:lnTo>
                <a:lnTo>
                  <a:pt x="590" y="150"/>
                </a:lnTo>
                <a:lnTo>
                  <a:pt x="590" y="150"/>
                </a:lnTo>
                <a:lnTo>
                  <a:pt x="590" y="150"/>
                </a:lnTo>
                <a:lnTo>
                  <a:pt x="592" y="148"/>
                </a:lnTo>
                <a:lnTo>
                  <a:pt x="592" y="148"/>
                </a:lnTo>
                <a:lnTo>
                  <a:pt x="594" y="146"/>
                </a:lnTo>
                <a:lnTo>
                  <a:pt x="594" y="146"/>
                </a:lnTo>
                <a:lnTo>
                  <a:pt x="592" y="146"/>
                </a:lnTo>
                <a:lnTo>
                  <a:pt x="590" y="150"/>
                </a:lnTo>
                <a:lnTo>
                  <a:pt x="588" y="150"/>
                </a:lnTo>
                <a:lnTo>
                  <a:pt x="586" y="152"/>
                </a:lnTo>
                <a:lnTo>
                  <a:pt x="586" y="152"/>
                </a:lnTo>
                <a:lnTo>
                  <a:pt x="584" y="152"/>
                </a:lnTo>
                <a:lnTo>
                  <a:pt x="584" y="152"/>
                </a:lnTo>
                <a:lnTo>
                  <a:pt x="584" y="152"/>
                </a:lnTo>
                <a:lnTo>
                  <a:pt x="584" y="150"/>
                </a:lnTo>
                <a:lnTo>
                  <a:pt x="584" y="150"/>
                </a:lnTo>
                <a:lnTo>
                  <a:pt x="584" y="150"/>
                </a:lnTo>
                <a:lnTo>
                  <a:pt x="588" y="148"/>
                </a:lnTo>
                <a:lnTo>
                  <a:pt x="592" y="146"/>
                </a:lnTo>
                <a:lnTo>
                  <a:pt x="594" y="144"/>
                </a:lnTo>
                <a:lnTo>
                  <a:pt x="594" y="144"/>
                </a:lnTo>
                <a:lnTo>
                  <a:pt x="592" y="146"/>
                </a:lnTo>
                <a:lnTo>
                  <a:pt x="588" y="148"/>
                </a:lnTo>
                <a:lnTo>
                  <a:pt x="586" y="148"/>
                </a:lnTo>
                <a:lnTo>
                  <a:pt x="586" y="148"/>
                </a:lnTo>
                <a:lnTo>
                  <a:pt x="586" y="148"/>
                </a:lnTo>
                <a:lnTo>
                  <a:pt x="584" y="148"/>
                </a:lnTo>
                <a:lnTo>
                  <a:pt x="584" y="148"/>
                </a:lnTo>
                <a:lnTo>
                  <a:pt x="586" y="148"/>
                </a:lnTo>
                <a:lnTo>
                  <a:pt x="584" y="148"/>
                </a:lnTo>
                <a:lnTo>
                  <a:pt x="584" y="148"/>
                </a:lnTo>
                <a:lnTo>
                  <a:pt x="584" y="148"/>
                </a:lnTo>
                <a:lnTo>
                  <a:pt x="582" y="148"/>
                </a:lnTo>
                <a:lnTo>
                  <a:pt x="582" y="148"/>
                </a:lnTo>
                <a:lnTo>
                  <a:pt x="580" y="150"/>
                </a:lnTo>
                <a:lnTo>
                  <a:pt x="580" y="150"/>
                </a:lnTo>
                <a:lnTo>
                  <a:pt x="580" y="150"/>
                </a:lnTo>
                <a:lnTo>
                  <a:pt x="582" y="150"/>
                </a:lnTo>
                <a:lnTo>
                  <a:pt x="582" y="148"/>
                </a:lnTo>
                <a:lnTo>
                  <a:pt x="582" y="148"/>
                </a:lnTo>
                <a:lnTo>
                  <a:pt x="584" y="148"/>
                </a:lnTo>
                <a:lnTo>
                  <a:pt x="584" y="148"/>
                </a:lnTo>
                <a:lnTo>
                  <a:pt x="584" y="148"/>
                </a:lnTo>
                <a:lnTo>
                  <a:pt x="584" y="148"/>
                </a:lnTo>
                <a:lnTo>
                  <a:pt x="584" y="148"/>
                </a:lnTo>
                <a:lnTo>
                  <a:pt x="580" y="152"/>
                </a:lnTo>
                <a:lnTo>
                  <a:pt x="578" y="152"/>
                </a:lnTo>
                <a:lnTo>
                  <a:pt x="578" y="152"/>
                </a:lnTo>
                <a:lnTo>
                  <a:pt x="578" y="152"/>
                </a:lnTo>
                <a:lnTo>
                  <a:pt x="578" y="152"/>
                </a:lnTo>
                <a:lnTo>
                  <a:pt x="578" y="152"/>
                </a:lnTo>
                <a:lnTo>
                  <a:pt x="576" y="152"/>
                </a:lnTo>
                <a:lnTo>
                  <a:pt x="574" y="152"/>
                </a:lnTo>
                <a:lnTo>
                  <a:pt x="574" y="152"/>
                </a:lnTo>
                <a:lnTo>
                  <a:pt x="574" y="152"/>
                </a:lnTo>
                <a:lnTo>
                  <a:pt x="576" y="152"/>
                </a:lnTo>
                <a:lnTo>
                  <a:pt x="576" y="152"/>
                </a:lnTo>
                <a:lnTo>
                  <a:pt x="576" y="152"/>
                </a:lnTo>
                <a:lnTo>
                  <a:pt x="576" y="152"/>
                </a:lnTo>
                <a:lnTo>
                  <a:pt x="574" y="152"/>
                </a:lnTo>
                <a:lnTo>
                  <a:pt x="574" y="152"/>
                </a:lnTo>
                <a:lnTo>
                  <a:pt x="574" y="154"/>
                </a:lnTo>
                <a:lnTo>
                  <a:pt x="572" y="154"/>
                </a:lnTo>
                <a:lnTo>
                  <a:pt x="572" y="154"/>
                </a:lnTo>
                <a:lnTo>
                  <a:pt x="572" y="154"/>
                </a:lnTo>
                <a:lnTo>
                  <a:pt x="574" y="154"/>
                </a:lnTo>
                <a:lnTo>
                  <a:pt x="574" y="154"/>
                </a:lnTo>
                <a:lnTo>
                  <a:pt x="576" y="152"/>
                </a:lnTo>
                <a:lnTo>
                  <a:pt x="576" y="152"/>
                </a:lnTo>
                <a:lnTo>
                  <a:pt x="578" y="152"/>
                </a:lnTo>
                <a:lnTo>
                  <a:pt x="578" y="152"/>
                </a:lnTo>
                <a:lnTo>
                  <a:pt x="578" y="152"/>
                </a:lnTo>
                <a:lnTo>
                  <a:pt x="578" y="154"/>
                </a:lnTo>
                <a:lnTo>
                  <a:pt x="576" y="154"/>
                </a:lnTo>
                <a:lnTo>
                  <a:pt x="574" y="156"/>
                </a:lnTo>
                <a:lnTo>
                  <a:pt x="574" y="156"/>
                </a:lnTo>
                <a:lnTo>
                  <a:pt x="574" y="156"/>
                </a:lnTo>
                <a:lnTo>
                  <a:pt x="572" y="156"/>
                </a:lnTo>
                <a:lnTo>
                  <a:pt x="572" y="156"/>
                </a:lnTo>
                <a:lnTo>
                  <a:pt x="570" y="156"/>
                </a:lnTo>
                <a:lnTo>
                  <a:pt x="570" y="156"/>
                </a:lnTo>
                <a:lnTo>
                  <a:pt x="568" y="158"/>
                </a:lnTo>
                <a:lnTo>
                  <a:pt x="568" y="158"/>
                </a:lnTo>
                <a:lnTo>
                  <a:pt x="568" y="158"/>
                </a:lnTo>
                <a:lnTo>
                  <a:pt x="570" y="156"/>
                </a:lnTo>
                <a:lnTo>
                  <a:pt x="570" y="156"/>
                </a:lnTo>
                <a:lnTo>
                  <a:pt x="572" y="156"/>
                </a:lnTo>
                <a:lnTo>
                  <a:pt x="572" y="156"/>
                </a:lnTo>
                <a:lnTo>
                  <a:pt x="574" y="156"/>
                </a:lnTo>
                <a:lnTo>
                  <a:pt x="574" y="156"/>
                </a:lnTo>
                <a:lnTo>
                  <a:pt x="574" y="156"/>
                </a:lnTo>
                <a:lnTo>
                  <a:pt x="574" y="156"/>
                </a:lnTo>
                <a:lnTo>
                  <a:pt x="576" y="156"/>
                </a:lnTo>
                <a:lnTo>
                  <a:pt x="576" y="156"/>
                </a:lnTo>
                <a:lnTo>
                  <a:pt x="578" y="156"/>
                </a:lnTo>
                <a:lnTo>
                  <a:pt x="578" y="156"/>
                </a:lnTo>
                <a:lnTo>
                  <a:pt x="578" y="158"/>
                </a:lnTo>
                <a:lnTo>
                  <a:pt x="576" y="158"/>
                </a:lnTo>
                <a:lnTo>
                  <a:pt x="576" y="158"/>
                </a:lnTo>
                <a:lnTo>
                  <a:pt x="576" y="158"/>
                </a:lnTo>
                <a:lnTo>
                  <a:pt x="574" y="158"/>
                </a:lnTo>
                <a:lnTo>
                  <a:pt x="574" y="158"/>
                </a:lnTo>
                <a:lnTo>
                  <a:pt x="572" y="158"/>
                </a:lnTo>
                <a:lnTo>
                  <a:pt x="572" y="160"/>
                </a:lnTo>
                <a:lnTo>
                  <a:pt x="570" y="160"/>
                </a:lnTo>
                <a:lnTo>
                  <a:pt x="568" y="160"/>
                </a:lnTo>
                <a:lnTo>
                  <a:pt x="566" y="162"/>
                </a:lnTo>
                <a:lnTo>
                  <a:pt x="568" y="162"/>
                </a:lnTo>
                <a:lnTo>
                  <a:pt x="570" y="160"/>
                </a:lnTo>
                <a:lnTo>
                  <a:pt x="570" y="160"/>
                </a:lnTo>
                <a:lnTo>
                  <a:pt x="570" y="160"/>
                </a:lnTo>
                <a:lnTo>
                  <a:pt x="570" y="160"/>
                </a:lnTo>
                <a:lnTo>
                  <a:pt x="572" y="160"/>
                </a:lnTo>
                <a:lnTo>
                  <a:pt x="572" y="162"/>
                </a:lnTo>
                <a:lnTo>
                  <a:pt x="570" y="162"/>
                </a:lnTo>
                <a:lnTo>
                  <a:pt x="570" y="162"/>
                </a:lnTo>
                <a:lnTo>
                  <a:pt x="570" y="162"/>
                </a:lnTo>
                <a:lnTo>
                  <a:pt x="568" y="162"/>
                </a:lnTo>
                <a:lnTo>
                  <a:pt x="568" y="162"/>
                </a:lnTo>
                <a:lnTo>
                  <a:pt x="568" y="162"/>
                </a:lnTo>
                <a:lnTo>
                  <a:pt x="568" y="162"/>
                </a:lnTo>
                <a:lnTo>
                  <a:pt x="568" y="162"/>
                </a:lnTo>
                <a:lnTo>
                  <a:pt x="566" y="162"/>
                </a:lnTo>
                <a:lnTo>
                  <a:pt x="566" y="164"/>
                </a:lnTo>
                <a:lnTo>
                  <a:pt x="564" y="164"/>
                </a:lnTo>
                <a:lnTo>
                  <a:pt x="562" y="166"/>
                </a:lnTo>
                <a:lnTo>
                  <a:pt x="560" y="164"/>
                </a:lnTo>
                <a:lnTo>
                  <a:pt x="560" y="164"/>
                </a:lnTo>
                <a:lnTo>
                  <a:pt x="558" y="166"/>
                </a:lnTo>
                <a:lnTo>
                  <a:pt x="556" y="164"/>
                </a:lnTo>
                <a:lnTo>
                  <a:pt x="556" y="164"/>
                </a:lnTo>
                <a:lnTo>
                  <a:pt x="556" y="164"/>
                </a:lnTo>
                <a:lnTo>
                  <a:pt x="556" y="164"/>
                </a:lnTo>
                <a:lnTo>
                  <a:pt x="558" y="164"/>
                </a:lnTo>
                <a:lnTo>
                  <a:pt x="558" y="164"/>
                </a:lnTo>
                <a:lnTo>
                  <a:pt x="556" y="164"/>
                </a:lnTo>
                <a:lnTo>
                  <a:pt x="556" y="164"/>
                </a:lnTo>
                <a:lnTo>
                  <a:pt x="554" y="164"/>
                </a:lnTo>
                <a:lnTo>
                  <a:pt x="554" y="164"/>
                </a:lnTo>
                <a:lnTo>
                  <a:pt x="552" y="166"/>
                </a:lnTo>
                <a:lnTo>
                  <a:pt x="552" y="166"/>
                </a:lnTo>
                <a:lnTo>
                  <a:pt x="552" y="166"/>
                </a:lnTo>
                <a:lnTo>
                  <a:pt x="552" y="166"/>
                </a:lnTo>
                <a:lnTo>
                  <a:pt x="554" y="164"/>
                </a:lnTo>
                <a:lnTo>
                  <a:pt x="554" y="164"/>
                </a:lnTo>
                <a:lnTo>
                  <a:pt x="554" y="162"/>
                </a:lnTo>
                <a:lnTo>
                  <a:pt x="554" y="162"/>
                </a:lnTo>
                <a:lnTo>
                  <a:pt x="554" y="162"/>
                </a:lnTo>
                <a:lnTo>
                  <a:pt x="552" y="164"/>
                </a:lnTo>
                <a:lnTo>
                  <a:pt x="550" y="166"/>
                </a:lnTo>
                <a:lnTo>
                  <a:pt x="550" y="166"/>
                </a:lnTo>
                <a:lnTo>
                  <a:pt x="546" y="166"/>
                </a:lnTo>
                <a:lnTo>
                  <a:pt x="546" y="168"/>
                </a:lnTo>
                <a:lnTo>
                  <a:pt x="546" y="168"/>
                </a:lnTo>
                <a:lnTo>
                  <a:pt x="546" y="168"/>
                </a:lnTo>
                <a:lnTo>
                  <a:pt x="546" y="168"/>
                </a:lnTo>
                <a:lnTo>
                  <a:pt x="546" y="168"/>
                </a:lnTo>
                <a:lnTo>
                  <a:pt x="546" y="168"/>
                </a:lnTo>
                <a:lnTo>
                  <a:pt x="546" y="166"/>
                </a:lnTo>
                <a:lnTo>
                  <a:pt x="548" y="166"/>
                </a:lnTo>
                <a:lnTo>
                  <a:pt x="548" y="166"/>
                </a:lnTo>
                <a:lnTo>
                  <a:pt x="548" y="166"/>
                </a:lnTo>
                <a:lnTo>
                  <a:pt x="548" y="164"/>
                </a:lnTo>
                <a:lnTo>
                  <a:pt x="548" y="164"/>
                </a:lnTo>
                <a:lnTo>
                  <a:pt x="546" y="166"/>
                </a:lnTo>
                <a:lnTo>
                  <a:pt x="544" y="168"/>
                </a:lnTo>
                <a:lnTo>
                  <a:pt x="544" y="168"/>
                </a:lnTo>
                <a:lnTo>
                  <a:pt x="542" y="170"/>
                </a:lnTo>
                <a:lnTo>
                  <a:pt x="542" y="170"/>
                </a:lnTo>
                <a:lnTo>
                  <a:pt x="542" y="170"/>
                </a:lnTo>
                <a:lnTo>
                  <a:pt x="542" y="168"/>
                </a:lnTo>
                <a:lnTo>
                  <a:pt x="542" y="168"/>
                </a:lnTo>
                <a:lnTo>
                  <a:pt x="542" y="168"/>
                </a:lnTo>
                <a:lnTo>
                  <a:pt x="542" y="168"/>
                </a:lnTo>
                <a:lnTo>
                  <a:pt x="542" y="168"/>
                </a:lnTo>
                <a:lnTo>
                  <a:pt x="542" y="168"/>
                </a:lnTo>
                <a:lnTo>
                  <a:pt x="542" y="168"/>
                </a:lnTo>
                <a:lnTo>
                  <a:pt x="540" y="170"/>
                </a:lnTo>
                <a:lnTo>
                  <a:pt x="540" y="170"/>
                </a:lnTo>
                <a:lnTo>
                  <a:pt x="534" y="172"/>
                </a:lnTo>
                <a:lnTo>
                  <a:pt x="534" y="172"/>
                </a:lnTo>
                <a:lnTo>
                  <a:pt x="532" y="172"/>
                </a:lnTo>
                <a:lnTo>
                  <a:pt x="532" y="172"/>
                </a:lnTo>
                <a:lnTo>
                  <a:pt x="532" y="172"/>
                </a:lnTo>
                <a:lnTo>
                  <a:pt x="534" y="172"/>
                </a:lnTo>
                <a:lnTo>
                  <a:pt x="536" y="170"/>
                </a:lnTo>
                <a:lnTo>
                  <a:pt x="538" y="168"/>
                </a:lnTo>
                <a:lnTo>
                  <a:pt x="538" y="168"/>
                </a:lnTo>
                <a:lnTo>
                  <a:pt x="536" y="170"/>
                </a:lnTo>
                <a:lnTo>
                  <a:pt x="536" y="170"/>
                </a:lnTo>
                <a:lnTo>
                  <a:pt x="536" y="170"/>
                </a:lnTo>
                <a:lnTo>
                  <a:pt x="534" y="170"/>
                </a:lnTo>
                <a:lnTo>
                  <a:pt x="530" y="172"/>
                </a:lnTo>
                <a:lnTo>
                  <a:pt x="532" y="172"/>
                </a:lnTo>
                <a:lnTo>
                  <a:pt x="532" y="172"/>
                </a:lnTo>
                <a:lnTo>
                  <a:pt x="532" y="170"/>
                </a:lnTo>
                <a:lnTo>
                  <a:pt x="532" y="170"/>
                </a:lnTo>
                <a:lnTo>
                  <a:pt x="530" y="172"/>
                </a:lnTo>
                <a:lnTo>
                  <a:pt x="530" y="172"/>
                </a:lnTo>
                <a:lnTo>
                  <a:pt x="530" y="172"/>
                </a:lnTo>
                <a:lnTo>
                  <a:pt x="530" y="172"/>
                </a:lnTo>
                <a:lnTo>
                  <a:pt x="528" y="172"/>
                </a:lnTo>
                <a:lnTo>
                  <a:pt x="528" y="174"/>
                </a:lnTo>
                <a:lnTo>
                  <a:pt x="528" y="174"/>
                </a:lnTo>
                <a:lnTo>
                  <a:pt x="526" y="174"/>
                </a:lnTo>
                <a:lnTo>
                  <a:pt x="526" y="174"/>
                </a:lnTo>
                <a:lnTo>
                  <a:pt x="524" y="174"/>
                </a:lnTo>
                <a:lnTo>
                  <a:pt x="524" y="176"/>
                </a:lnTo>
                <a:lnTo>
                  <a:pt x="522" y="176"/>
                </a:lnTo>
                <a:lnTo>
                  <a:pt x="522" y="176"/>
                </a:lnTo>
                <a:lnTo>
                  <a:pt x="522" y="176"/>
                </a:lnTo>
                <a:lnTo>
                  <a:pt x="522" y="176"/>
                </a:lnTo>
                <a:lnTo>
                  <a:pt x="522" y="176"/>
                </a:lnTo>
                <a:lnTo>
                  <a:pt x="520" y="176"/>
                </a:lnTo>
                <a:lnTo>
                  <a:pt x="520" y="176"/>
                </a:lnTo>
                <a:lnTo>
                  <a:pt x="520" y="176"/>
                </a:lnTo>
                <a:lnTo>
                  <a:pt x="520" y="176"/>
                </a:lnTo>
                <a:lnTo>
                  <a:pt x="518" y="176"/>
                </a:lnTo>
                <a:lnTo>
                  <a:pt x="518" y="176"/>
                </a:lnTo>
                <a:lnTo>
                  <a:pt x="518" y="176"/>
                </a:lnTo>
                <a:lnTo>
                  <a:pt x="516" y="176"/>
                </a:lnTo>
                <a:lnTo>
                  <a:pt x="516" y="176"/>
                </a:lnTo>
                <a:lnTo>
                  <a:pt x="516" y="176"/>
                </a:lnTo>
                <a:lnTo>
                  <a:pt x="516" y="176"/>
                </a:lnTo>
                <a:lnTo>
                  <a:pt x="514" y="176"/>
                </a:lnTo>
                <a:lnTo>
                  <a:pt x="514" y="176"/>
                </a:lnTo>
                <a:lnTo>
                  <a:pt x="512" y="176"/>
                </a:lnTo>
                <a:lnTo>
                  <a:pt x="512" y="178"/>
                </a:lnTo>
                <a:lnTo>
                  <a:pt x="510" y="178"/>
                </a:lnTo>
                <a:lnTo>
                  <a:pt x="510" y="176"/>
                </a:lnTo>
                <a:lnTo>
                  <a:pt x="510" y="176"/>
                </a:lnTo>
                <a:lnTo>
                  <a:pt x="510" y="174"/>
                </a:lnTo>
                <a:lnTo>
                  <a:pt x="514" y="174"/>
                </a:lnTo>
                <a:lnTo>
                  <a:pt x="514" y="174"/>
                </a:lnTo>
                <a:lnTo>
                  <a:pt x="514" y="172"/>
                </a:lnTo>
                <a:lnTo>
                  <a:pt x="516" y="172"/>
                </a:lnTo>
                <a:lnTo>
                  <a:pt x="518" y="172"/>
                </a:lnTo>
                <a:lnTo>
                  <a:pt x="518" y="172"/>
                </a:lnTo>
                <a:lnTo>
                  <a:pt x="518" y="172"/>
                </a:lnTo>
                <a:lnTo>
                  <a:pt x="520" y="172"/>
                </a:lnTo>
                <a:lnTo>
                  <a:pt x="520" y="172"/>
                </a:lnTo>
                <a:lnTo>
                  <a:pt x="520" y="172"/>
                </a:lnTo>
                <a:lnTo>
                  <a:pt x="520" y="172"/>
                </a:lnTo>
                <a:lnTo>
                  <a:pt x="522" y="170"/>
                </a:lnTo>
                <a:lnTo>
                  <a:pt x="524" y="170"/>
                </a:lnTo>
                <a:lnTo>
                  <a:pt x="524" y="170"/>
                </a:lnTo>
                <a:lnTo>
                  <a:pt x="530" y="168"/>
                </a:lnTo>
                <a:lnTo>
                  <a:pt x="530" y="168"/>
                </a:lnTo>
                <a:lnTo>
                  <a:pt x="530" y="168"/>
                </a:lnTo>
                <a:lnTo>
                  <a:pt x="528" y="168"/>
                </a:lnTo>
                <a:lnTo>
                  <a:pt x="528" y="168"/>
                </a:lnTo>
                <a:lnTo>
                  <a:pt x="522" y="170"/>
                </a:lnTo>
                <a:lnTo>
                  <a:pt x="522" y="170"/>
                </a:lnTo>
                <a:lnTo>
                  <a:pt x="522" y="170"/>
                </a:lnTo>
                <a:lnTo>
                  <a:pt x="520" y="170"/>
                </a:lnTo>
                <a:lnTo>
                  <a:pt x="520" y="170"/>
                </a:lnTo>
                <a:lnTo>
                  <a:pt x="520" y="170"/>
                </a:lnTo>
                <a:lnTo>
                  <a:pt x="520" y="168"/>
                </a:lnTo>
                <a:lnTo>
                  <a:pt x="520" y="168"/>
                </a:lnTo>
                <a:lnTo>
                  <a:pt x="520" y="168"/>
                </a:lnTo>
                <a:lnTo>
                  <a:pt x="520" y="168"/>
                </a:lnTo>
                <a:lnTo>
                  <a:pt x="520" y="168"/>
                </a:lnTo>
                <a:lnTo>
                  <a:pt x="526" y="164"/>
                </a:lnTo>
                <a:lnTo>
                  <a:pt x="528" y="164"/>
                </a:lnTo>
                <a:lnTo>
                  <a:pt x="528" y="164"/>
                </a:lnTo>
                <a:lnTo>
                  <a:pt x="530" y="162"/>
                </a:lnTo>
                <a:lnTo>
                  <a:pt x="530" y="162"/>
                </a:lnTo>
                <a:lnTo>
                  <a:pt x="530" y="162"/>
                </a:lnTo>
                <a:lnTo>
                  <a:pt x="532" y="162"/>
                </a:lnTo>
                <a:lnTo>
                  <a:pt x="532" y="162"/>
                </a:lnTo>
                <a:lnTo>
                  <a:pt x="534" y="160"/>
                </a:lnTo>
                <a:lnTo>
                  <a:pt x="536" y="158"/>
                </a:lnTo>
                <a:lnTo>
                  <a:pt x="538" y="158"/>
                </a:lnTo>
                <a:lnTo>
                  <a:pt x="540" y="156"/>
                </a:lnTo>
                <a:lnTo>
                  <a:pt x="540" y="156"/>
                </a:lnTo>
                <a:lnTo>
                  <a:pt x="540" y="156"/>
                </a:lnTo>
                <a:lnTo>
                  <a:pt x="540" y="156"/>
                </a:lnTo>
                <a:lnTo>
                  <a:pt x="540" y="154"/>
                </a:lnTo>
                <a:lnTo>
                  <a:pt x="540" y="154"/>
                </a:lnTo>
                <a:lnTo>
                  <a:pt x="540" y="154"/>
                </a:lnTo>
                <a:lnTo>
                  <a:pt x="542" y="154"/>
                </a:lnTo>
                <a:lnTo>
                  <a:pt x="544" y="152"/>
                </a:lnTo>
                <a:lnTo>
                  <a:pt x="546" y="152"/>
                </a:lnTo>
                <a:lnTo>
                  <a:pt x="546" y="152"/>
                </a:lnTo>
                <a:lnTo>
                  <a:pt x="546" y="152"/>
                </a:lnTo>
                <a:lnTo>
                  <a:pt x="550" y="150"/>
                </a:lnTo>
                <a:lnTo>
                  <a:pt x="554" y="150"/>
                </a:lnTo>
                <a:lnTo>
                  <a:pt x="558" y="148"/>
                </a:lnTo>
                <a:lnTo>
                  <a:pt x="558" y="148"/>
                </a:lnTo>
                <a:lnTo>
                  <a:pt x="558" y="148"/>
                </a:lnTo>
                <a:lnTo>
                  <a:pt x="558" y="148"/>
                </a:lnTo>
                <a:lnTo>
                  <a:pt x="558" y="150"/>
                </a:lnTo>
                <a:lnTo>
                  <a:pt x="558" y="150"/>
                </a:lnTo>
                <a:lnTo>
                  <a:pt x="558" y="150"/>
                </a:lnTo>
                <a:lnTo>
                  <a:pt x="558" y="150"/>
                </a:lnTo>
                <a:lnTo>
                  <a:pt x="560" y="150"/>
                </a:lnTo>
                <a:lnTo>
                  <a:pt x="560" y="150"/>
                </a:lnTo>
                <a:lnTo>
                  <a:pt x="562" y="150"/>
                </a:lnTo>
                <a:lnTo>
                  <a:pt x="562" y="150"/>
                </a:lnTo>
                <a:lnTo>
                  <a:pt x="564" y="150"/>
                </a:lnTo>
                <a:lnTo>
                  <a:pt x="564" y="150"/>
                </a:lnTo>
                <a:lnTo>
                  <a:pt x="564" y="150"/>
                </a:lnTo>
                <a:lnTo>
                  <a:pt x="564" y="150"/>
                </a:lnTo>
                <a:lnTo>
                  <a:pt x="564" y="150"/>
                </a:lnTo>
                <a:lnTo>
                  <a:pt x="566" y="150"/>
                </a:lnTo>
                <a:lnTo>
                  <a:pt x="568" y="150"/>
                </a:lnTo>
                <a:lnTo>
                  <a:pt x="568" y="150"/>
                </a:lnTo>
                <a:lnTo>
                  <a:pt x="570" y="150"/>
                </a:lnTo>
                <a:lnTo>
                  <a:pt x="570" y="150"/>
                </a:lnTo>
                <a:lnTo>
                  <a:pt x="570" y="150"/>
                </a:lnTo>
                <a:lnTo>
                  <a:pt x="570" y="150"/>
                </a:lnTo>
                <a:lnTo>
                  <a:pt x="570" y="152"/>
                </a:lnTo>
                <a:lnTo>
                  <a:pt x="570" y="152"/>
                </a:lnTo>
                <a:lnTo>
                  <a:pt x="570" y="152"/>
                </a:lnTo>
                <a:lnTo>
                  <a:pt x="572" y="150"/>
                </a:lnTo>
                <a:lnTo>
                  <a:pt x="572" y="150"/>
                </a:lnTo>
                <a:lnTo>
                  <a:pt x="572" y="150"/>
                </a:lnTo>
                <a:lnTo>
                  <a:pt x="570" y="150"/>
                </a:lnTo>
                <a:lnTo>
                  <a:pt x="570" y="150"/>
                </a:lnTo>
                <a:lnTo>
                  <a:pt x="568" y="150"/>
                </a:lnTo>
                <a:lnTo>
                  <a:pt x="566" y="150"/>
                </a:lnTo>
                <a:lnTo>
                  <a:pt x="566" y="148"/>
                </a:lnTo>
                <a:lnTo>
                  <a:pt x="566" y="148"/>
                </a:lnTo>
                <a:lnTo>
                  <a:pt x="566" y="148"/>
                </a:lnTo>
                <a:lnTo>
                  <a:pt x="566" y="148"/>
                </a:lnTo>
                <a:lnTo>
                  <a:pt x="566" y="148"/>
                </a:lnTo>
                <a:lnTo>
                  <a:pt x="564" y="148"/>
                </a:lnTo>
                <a:lnTo>
                  <a:pt x="564" y="146"/>
                </a:lnTo>
                <a:lnTo>
                  <a:pt x="566" y="146"/>
                </a:lnTo>
                <a:lnTo>
                  <a:pt x="570" y="144"/>
                </a:lnTo>
                <a:lnTo>
                  <a:pt x="570" y="144"/>
                </a:lnTo>
                <a:lnTo>
                  <a:pt x="572" y="144"/>
                </a:lnTo>
                <a:lnTo>
                  <a:pt x="574" y="142"/>
                </a:lnTo>
                <a:lnTo>
                  <a:pt x="574" y="142"/>
                </a:lnTo>
                <a:lnTo>
                  <a:pt x="576" y="142"/>
                </a:lnTo>
                <a:lnTo>
                  <a:pt x="580" y="142"/>
                </a:lnTo>
                <a:lnTo>
                  <a:pt x="578" y="142"/>
                </a:lnTo>
                <a:lnTo>
                  <a:pt x="576" y="142"/>
                </a:lnTo>
                <a:lnTo>
                  <a:pt x="574" y="142"/>
                </a:lnTo>
                <a:lnTo>
                  <a:pt x="574" y="142"/>
                </a:lnTo>
                <a:lnTo>
                  <a:pt x="572" y="142"/>
                </a:lnTo>
                <a:lnTo>
                  <a:pt x="570" y="144"/>
                </a:lnTo>
                <a:lnTo>
                  <a:pt x="568" y="144"/>
                </a:lnTo>
                <a:lnTo>
                  <a:pt x="568" y="144"/>
                </a:lnTo>
                <a:lnTo>
                  <a:pt x="568" y="146"/>
                </a:lnTo>
                <a:lnTo>
                  <a:pt x="566" y="146"/>
                </a:lnTo>
                <a:lnTo>
                  <a:pt x="566" y="146"/>
                </a:lnTo>
                <a:lnTo>
                  <a:pt x="566" y="146"/>
                </a:lnTo>
                <a:lnTo>
                  <a:pt x="564" y="146"/>
                </a:lnTo>
                <a:lnTo>
                  <a:pt x="564" y="146"/>
                </a:lnTo>
                <a:lnTo>
                  <a:pt x="564" y="146"/>
                </a:lnTo>
                <a:lnTo>
                  <a:pt x="562" y="146"/>
                </a:lnTo>
                <a:lnTo>
                  <a:pt x="562" y="146"/>
                </a:lnTo>
                <a:lnTo>
                  <a:pt x="562" y="146"/>
                </a:lnTo>
                <a:lnTo>
                  <a:pt x="562" y="146"/>
                </a:lnTo>
                <a:lnTo>
                  <a:pt x="560" y="146"/>
                </a:lnTo>
                <a:lnTo>
                  <a:pt x="560" y="146"/>
                </a:lnTo>
                <a:lnTo>
                  <a:pt x="560" y="144"/>
                </a:lnTo>
                <a:lnTo>
                  <a:pt x="560" y="144"/>
                </a:lnTo>
                <a:lnTo>
                  <a:pt x="558" y="146"/>
                </a:lnTo>
                <a:lnTo>
                  <a:pt x="558" y="146"/>
                </a:lnTo>
                <a:lnTo>
                  <a:pt x="556" y="146"/>
                </a:lnTo>
                <a:lnTo>
                  <a:pt x="556" y="146"/>
                </a:lnTo>
                <a:lnTo>
                  <a:pt x="554" y="146"/>
                </a:lnTo>
                <a:lnTo>
                  <a:pt x="554" y="146"/>
                </a:lnTo>
                <a:lnTo>
                  <a:pt x="554" y="146"/>
                </a:lnTo>
                <a:lnTo>
                  <a:pt x="552" y="146"/>
                </a:lnTo>
                <a:lnTo>
                  <a:pt x="552" y="148"/>
                </a:lnTo>
                <a:lnTo>
                  <a:pt x="550" y="148"/>
                </a:lnTo>
                <a:lnTo>
                  <a:pt x="550" y="148"/>
                </a:lnTo>
                <a:lnTo>
                  <a:pt x="548" y="148"/>
                </a:lnTo>
                <a:lnTo>
                  <a:pt x="548" y="148"/>
                </a:lnTo>
                <a:lnTo>
                  <a:pt x="546" y="148"/>
                </a:lnTo>
                <a:lnTo>
                  <a:pt x="546" y="148"/>
                </a:lnTo>
                <a:lnTo>
                  <a:pt x="544" y="150"/>
                </a:lnTo>
                <a:lnTo>
                  <a:pt x="544" y="150"/>
                </a:lnTo>
                <a:lnTo>
                  <a:pt x="540" y="150"/>
                </a:lnTo>
                <a:lnTo>
                  <a:pt x="538" y="152"/>
                </a:lnTo>
                <a:lnTo>
                  <a:pt x="538" y="152"/>
                </a:lnTo>
                <a:lnTo>
                  <a:pt x="538" y="152"/>
                </a:lnTo>
                <a:lnTo>
                  <a:pt x="538" y="152"/>
                </a:lnTo>
                <a:lnTo>
                  <a:pt x="538" y="152"/>
                </a:lnTo>
                <a:lnTo>
                  <a:pt x="538" y="154"/>
                </a:lnTo>
                <a:lnTo>
                  <a:pt x="538" y="154"/>
                </a:lnTo>
                <a:lnTo>
                  <a:pt x="536" y="154"/>
                </a:lnTo>
                <a:lnTo>
                  <a:pt x="536" y="154"/>
                </a:lnTo>
                <a:lnTo>
                  <a:pt x="536" y="154"/>
                </a:lnTo>
                <a:lnTo>
                  <a:pt x="536" y="154"/>
                </a:lnTo>
                <a:lnTo>
                  <a:pt x="532" y="154"/>
                </a:lnTo>
                <a:lnTo>
                  <a:pt x="532" y="154"/>
                </a:lnTo>
                <a:lnTo>
                  <a:pt x="532" y="154"/>
                </a:lnTo>
                <a:lnTo>
                  <a:pt x="530" y="156"/>
                </a:lnTo>
                <a:lnTo>
                  <a:pt x="530" y="156"/>
                </a:lnTo>
                <a:lnTo>
                  <a:pt x="528" y="156"/>
                </a:lnTo>
                <a:lnTo>
                  <a:pt x="526" y="156"/>
                </a:lnTo>
                <a:lnTo>
                  <a:pt x="526" y="158"/>
                </a:lnTo>
                <a:lnTo>
                  <a:pt x="526" y="158"/>
                </a:lnTo>
                <a:lnTo>
                  <a:pt x="526" y="158"/>
                </a:lnTo>
                <a:lnTo>
                  <a:pt x="524" y="158"/>
                </a:lnTo>
                <a:lnTo>
                  <a:pt x="522" y="160"/>
                </a:lnTo>
                <a:lnTo>
                  <a:pt x="520" y="160"/>
                </a:lnTo>
                <a:lnTo>
                  <a:pt x="518" y="160"/>
                </a:lnTo>
                <a:lnTo>
                  <a:pt x="518" y="160"/>
                </a:lnTo>
                <a:lnTo>
                  <a:pt x="516" y="160"/>
                </a:lnTo>
                <a:lnTo>
                  <a:pt x="516" y="160"/>
                </a:lnTo>
                <a:lnTo>
                  <a:pt x="516" y="160"/>
                </a:lnTo>
                <a:lnTo>
                  <a:pt x="516" y="160"/>
                </a:lnTo>
                <a:lnTo>
                  <a:pt x="516" y="160"/>
                </a:lnTo>
                <a:lnTo>
                  <a:pt x="516" y="160"/>
                </a:lnTo>
                <a:lnTo>
                  <a:pt x="516" y="160"/>
                </a:lnTo>
                <a:lnTo>
                  <a:pt x="514" y="160"/>
                </a:lnTo>
                <a:lnTo>
                  <a:pt x="514" y="160"/>
                </a:lnTo>
                <a:lnTo>
                  <a:pt x="514" y="160"/>
                </a:lnTo>
                <a:lnTo>
                  <a:pt x="514" y="160"/>
                </a:lnTo>
                <a:lnTo>
                  <a:pt x="516" y="160"/>
                </a:lnTo>
                <a:lnTo>
                  <a:pt x="516" y="160"/>
                </a:lnTo>
                <a:lnTo>
                  <a:pt x="516" y="160"/>
                </a:lnTo>
                <a:lnTo>
                  <a:pt x="516" y="160"/>
                </a:lnTo>
                <a:lnTo>
                  <a:pt x="516" y="160"/>
                </a:lnTo>
                <a:lnTo>
                  <a:pt x="516" y="162"/>
                </a:lnTo>
                <a:lnTo>
                  <a:pt x="516" y="162"/>
                </a:lnTo>
                <a:lnTo>
                  <a:pt x="516" y="162"/>
                </a:lnTo>
                <a:lnTo>
                  <a:pt x="516" y="162"/>
                </a:lnTo>
                <a:lnTo>
                  <a:pt x="516" y="162"/>
                </a:lnTo>
                <a:lnTo>
                  <a:pt x="516" y="162"/>
                </a:lnTo>
                <a:lnTo>
                  <a:pt x="516" y="164"/>
                </a:lnTo>
                <a:lnTo>
                  <a:pt x="516" y="164"/>
                </a:lnTo>
                <a:lnTo>
                  <a:pt x="516" y="164"/>
                </a:lnTo>
                <a:lnTo>
                  <a:pt x="512" y="166"/>
                </a:lnTo>
                <a:lnTo>
                  <a:pt x="510" y="166"/>
                </a:lnTo>
                <a:lnTo>
                  <a:pt x="510" y="166"/>
                </a:lnTo>
                <a:lnTo>
                  <a:pt x="508" y="166"/>
                </a:lnTo>
                <a:lnTo>
                  <a:pt x="508" y="166"/>
                </a:lnTo>
                <a:lnTo>
                  <a:pt x="508" y="166"/>
                </a:lnTo>
                <a:lnTo>
                  <a:pt x="506" y="166"/>
                </a:lnTo>
                <a:lnTo>
                  <a:pt x="504" y="168"/>
                </a:lnTo>
                <a:lnTo>
                  <a:pt x="504" y="168"/>
                </a:lnTo>
                <a:lnTo>
                  <a:pt x="504" y="166"/>
                </a:lnTo>
                <a:lnTo>
                  <a:pt x="504" y="166"/>
                </a:lnTo>
                <a:lnTo>
                  <a:pt x="506" y="166"/>
                </a:lnTo>
                <a:lnTo>
                  <a:pt x="508" y="166"/>
                </a:lnTo>
                <a:lnTo>
                  <a:pt x="506" y="168"/>
                </a:lnTo>
                <a:lnTo>
                  <a:pt x="504" y="168"/>
                </a:lnTo>
                <a:lnTo>
                  <a:pt x="502" y="170"/>
                </a:lnTo>
                <a:lnTo>
                  <a:pt x="502" y="170"/>
                </a:lnTo>
                <a:lnTo>
                  <a:pt x="502" y="170"/>
                </a:lnTo>
                <a:lnTo>
                  <a:pt x="500" y="170"/>
                </a:lnTo>
                <a:lnTo>
                  <a:pt x="500" y="170"/>
                </a:lnTo>
                <a:lnTo>
                  <a:pt x="500" y="170"/>
                </a:lnTo>
                <a:lnTo>
                  <a:pt x="500" y="168"/>
                </a:lnTo>
                <a:lnTo>
                  <a:pt x="502" y="168"/>
                </a:lnTo>
                <a:lnTo>
                  <a:pt x="502" y="168"/>
                </a:lnTo>
                <a:lnTo>
                  <a:pt x="502" y="168"/>
                </a:lnTo>
                <a:lnTo>
                  <a:pt x="500" y="168"/>
                </a:lnTo>
                <a:lnTo>
                  <a:pt x="498" y="170"/>
                </a:lnTo>
                <a:lnTo>
                  <a:pt x="496" y="172"/>
                </a:lnTo>
                <a:lnTo>
                  <a:pt x="496" y="172"/>
                </a:lnTo>
                <a:lnTo>
                  <a:pt x="494" y="172"/>
                </a:lnTo>
                <a:lnTo>
                  <a:pt x="492" y="172"/>
                </a:lnTo>
                <a:lnTo>
                  <a:pt x="492" y="172"/>
                </a:lnTo>
                <a:lnTo>
                  <a:pt x="492" y="174"/>
                </a:lnTo>
                <a:lnTo>
                  <a:pt x="488" y="174"/>
                </a:lnTo>
                <a:lnTo>
                  <a:pt x="486" y="174"/>
                </a:lnTo>
                <a:lnTo>
                  <a:pt x="486" y="174"/>
                </a:lnTo>
                <a:lnTo>
                  <a:pt x="486" y="174"/>
                </a:lnTo>
                <a:lnTo>
                  <a:pt x="486" y="174"/>
                </a:lnTo>
                <a:lnTo>
                  <a:pt x="486" y="174"/>
                </a:lnTo>
                <a:lnTo>
                  <a:pt x="486" y="174"/>
                </a:lnTo>
                <a:lnTo>
                  <a:pt x="486" y="174"/>
                </a:lnTo>
                <a:lnTo>
                  <a:pt x="488" y="174"/>
                </a:lnTo>
                <a:lnTo>
                  <a:pt x="486" y="174"/>
                </a:lnTo>
                <a:lnTo>
                  <a:pt x="486" y="174"/>
                </a:lnTo>
                <a:lnTo>
                  <a:pt x="484" y="176"/>
                </a:lnTo>
                <a:lnTo>
                  <a:pt x="480" y="178"/>
                </a:lnTo>
                <a:lnTo>
                  <a:pt x="480" y="180"/>
                </a:lnTo>
                <a:lnTo>
                  <a:pt x="480" y="180"/>
                </a:lnTo>
                <a:lnTo>
                  <a:pt x="480" y="178"/>
                </a:lnTo>
                <a:lnTo>
                  <a:pt x="482" y="178"/>
                </a:lnTo>
                <a:lnTo>
                  <a:pt x="482" y="178"/>
                </a:lnTo>
                <a:lnTo>
                  <a:pt x="482" y="178"/>
                </a:lnTo>
                <a:lnTo>
                  <a:pt x="482" y="178"/>
                </a:lnTo>
                <a:lnTo>
                  <a:pt x="484" y="178"/>
                </a:lnTo>
                <a:lnTo>
                  <a:pt x="486" y="178"/>
                </a:lnTo>
                <a:lnTo>
                  <a:pt x="486" y="178"/>
                </a:lnTo>
                <a:lnTo>
                  <a:pt x="486" y="180"/>
                </a:lnTo>
                <a:lnTo>
                  <a:pt x="486" y="180"/>
                </a:lnTo>
                <a:lnTo>
                  <a:pt x="486" y="180"/>
                </a:lnTo>
                <a:lnTo>
                  <a:pt x="486" y="180"/>
                </a:lnTo>
                <a:lnTo>
                  <a:pt x="488" y="180"/>
                </a:lnTo>
                <a:lnTo>
                  <a:pt x="488" y="180"/>
                </a:lnTo>
                <a:lnTo>
                  <a:pt x="488" y="180"/>
                </a:lnTo>
                <a:lnTo>
                  <a:pt x="488" y="180"/>
                </a:lnTo>
                <a:lnTo>
                  <a:pt x="488" y="182"/>
                </a:lnTo>
                <a:lnTo>
                  <a:pt x="484" y="184"/>
                </a:lnTo>
                <a:lnTo>
                  <a:pt x="480" y="186"/>
                </a:lnTo>
                <a:lnTo>
                  <a:pt x="478" y="186"/>
                </a:lnTo>
                <a:lnTo>
                  <a:pt x="478" y="186"/>
                </a:lnTo>
                <a:lnTo>
                  <a:pt x="476" y="186"/>
                </a:lnTo>
                <a:lnTo>
                  <a:pt x="474" y="188"/>
                </a:lnTo>
                <a:lnTo>
                  <a:pt x="474" y="188"/>
                </a:lnTo>
                <a:lnTo>
                  <a:pt x="472" y="188"/>
                </a:lnTo>
                <a:lnTo>
                  <a:pt x="472" y="188"/>
                </a:lnTo>
                <a:lnTo>
                  <a:pt x="472" y="188"/>
                </a:lnTo>
                <a:lnTo>
                  <a:pt x="470" y="188"/>
                </a:lnTo>
                <a:lnTo>
                  <a:pt x="472" y="188"/>
                </a:lnTo>
                <a:lnTo>
                  <a:pt x="472" y="190"/>
                </a:lnTo>
                <a:lnTo>
                  <a:pt x="470" y="190"/>
                </a:lnTo>
                <a:lnTo>
                  <a:pt x="470" y="190"/>
                </a:lnTo>
                <a:lnTo>
                  <a:pt x="468" y="190"/>
                </a:lnTo>
                <a:lnTo>
                  <a:pt x="468" y="190"/>
                </a:lnTo>
                <a:lnTo>
                  <a:pt x="468" y="190"/>
                </a:lnTo>
                <a:lnTo>
                  <a:pt x="466" y="190"/>
                </a:lnTo>
                <a:lnTo>
                  <a:pt x="466" y="190"/>
                </a:lnTo>
                <a:lnTo>
                  <a:pt x="466" y="190"/>
                </a:lnTo>
                <a:lnTo>
                  <a:pt x="466" y="190"/>
                </a:lnTo>
                <a:lnTo>
                  <a:pt x="468" y="190"/>
                </a:lnTo>
                <a:lnTo>
                  <a:pt x="468" y="190"/>
                </a:lnTo>
                <a:lnTo>
                  <a:pt x="468" y="190"/>
                </a:lnTo>
                <a:lnTo>
                  <a:pt x="468" y="190"/>
                </a:lnTo>
                <a:lnTo>
                  <a:pt x="464" y="192"/>
                </a:lnTo>
                <a:lnTo>
                  <a:pt x="462" y="194"/>
                </a:lnTo>
                <a:lnTo>
                  <a:pt x="462" y="194"/>
                </a:lnTo>
                <a:lnTo>
                  <a:pt x="462" y="192"/>
                </a:lnTo>
                <a:lnTo>
                  <a:pt x="460" y="194"/>
                </a:lnTo>
                <a:lnTo>
                  <a:pt x="458" y="194"/>
                </a:lnTo>
                <a:lnTo>
                  <a:pt x="458" y="194"/>
                </a:lnTo>
                <a:lnTo>
                  <a:pt x="458" y="194"/>
                </a:lnTo>
                <a:lnTo>
                  <a:pt x="456" y="194"/>
                </a:lnTo>
                <a:lnTo>
                  <a:pt x="456" y="194"/>
                </a:lnTo>
                <a:lnTo>
                  <a:pt x="456" y="194"/>
                </a:lnTo>
                <a:lnTo>
                  <a:pt x="454" y="194"/>
                </a:lnTo>
                <a:lnTo>
                  <a:pt x="454" y="194"/>
                </a:lnTo>
                <a:lnTo>
                  <a:pt x="452" y="194"/>
                </a:lnTo>
                <a:lnTo>
                  <a:pt x="452" y="196"/>
                </a:lnTo>
                <a:lnTo>
                  <a:pt x="450" y="196"/>
                </a:lnTo>
                <a:lnTo>
                  <a:pt x="450" y="196"/>
                </a:lnTo>
                <a:lnTo>
                  <a:pt x="446" y="198"/>
                </a:lnTo>
                <a:lnTo>
                  <a:pt x="446" y="198"/>
                </a:lnTo>
                <a:lnTo>
                  <a:pt x="444" y="200"/>
                </a:lnTo>
                <a:lnTo>
                  <a:pt x="444" y="200"/>
                </a:lnTo>
                <a:lnTo>
                  <a:pt x="444" y="198"/>
                </a:lnTo>
                <a:lnTo>
                  <a:pt x="442" y="198"/>
                </a:lnTo>
                <a:lnTo>
                  <a:pt x="442" y="198"/>
                </a:lnTo>
                <a:lnTo>
                  <a:pt x="442" y="198"/>
                </a:lnTo>
                <a:lnTo>
                  <a:pt x="442" y="198"/>
                </a:lnTo>
                <a:lnTo>
                  <a:pt x="438" y="200"/>
                </a:lnTo>
                <a:lnTo>
                  <a:pt x="436" y="202"/>
                </a:lnTo>
                <a:lnTo>
                  <a:pt x="436" y="202"/>
                </a:lnTo>
                <a:lnTo>
                  <a:pt x="436" y="202"/>
                </a:lnTo>
                <a:lnTo>
                  <a:pt x="436" y="202"/>
                </a:lnTo>
                <a:lnTo>
                  <a:pt x="436" y="202"/>
                </a:lnTo>
                <a:lnTo>
                  <a:pt x="434" y="202"/>
                </a:lnTo>
                <a:lnTo>
                  <a:pt x="432" y="202"/>
                </a:lnTo>
                <a:lnTo>
                  <a:pt x="432" y="204"/>
                </a:lnTo>
                <a:lnTo>
                  <a:pt x="430" y="204"/>
                </a:lnTo>
                <a:lnTo>
                  <a:pt x="430" y="204"/>
                </a:lnTo>
                <a:lnTo>
                  <a:pt x="430" y="204"/>
                </a:lnTo>
                <a:lnTo>
                  <a:pt x="430" y="204"/>
                </a:lnTo>
                <a:lnTo>
                  <a:pt x="430" y="204"/>
                </a:lnTo>
                <a:lnTo>
                  <a:pt x="424" y="206"/>
                </a:lnTo>
                <a:lnTo>
                  <a:pt x="422" y="206"/>
                </a:lnTo>
                <a:lnTo>
                  <a:pt x="424" y="206"/>
                </a:lnTo>
                <a:lnTo>
                  <a:pt x="424" y="206"/>
                </a:lnTo>
                <a:lnTo>
                  <a:pt x="424" y="206"/>
                </a:lnTo>
                <a:lnTo>
                  <a:pt x="424" y="206"/>
                </a:lnTo>
                <a:lnTo>
                  <a:pt x="422" y="208"/>
                </a:lnTo>
                <a:lnTo>
                  <a:pt x="422" y="208"/>
                </a:lnTo>
                <a:lnTo>
                  <a:pt x="420" y="210"/>
                </a:lnTo>
                <a:lnTo>
                  <a:pt x="418" y="210"/>
                </a:lnTo>
                <a:lnTo>
                  <a:pt x="416" y="210"/>
                </a:lnTo>
                <a:lnTo>
                  <a:pt x="414" y="210"/>
                </a:lnTo>
                <a:lnTo>
                  <a:pt x="412" y="212"/>
                </a:lnTo>
                <a:lnTo>
                  <a:pt x="412" y="212"/>
                </a:lnTo>
                <a:lnTo>
                  <a:pt x="412" y="210"/>
                </a:lnTo>
                <a:lnTo>
                  <a:pt x="410" y="212"/>
                </a:lnTo>
                <a:lnTo>
                  <a:pt x="408" y="214"/>
                </a:lnTo>
                <a:lnTo>
                  <a:pt x="406" y="214"/>
                </a:lnTo>
                <a:lnTo>
                  <a:pt x="406" y="214"/>
                </a:lnTo>
                <a:lnTo>
                  <a:pt x="406" y="214"/>
                </a:lnTo>
                <a:lnTo>
                  <a:pt x="406" y="214"/>
                </a:lnTo>
                <a:lnTo>
                  <a:pt x="406" y="214"/>
                </a:lnTo>
                <a:lnTo>
                  <a:pt x="406" y="212"/>
                </a:lnTo>
                <a:lnTo>
                  <a:pt x="406" y="212"/>
                </a:lnTo>
                <a:lnTo>
                  <a:pt x="404" y="212"/>
                </a:lnTo>
                <a:lnTo>
                  <a:pt x="404" y="212"/>
                </a:lnTo>
                <a:lnTo>
                  <a:pt x="404" y="212"/>
                </a:lnTo>
                <a:lnTo>
                  <a:pt x="400" y="214"/>
                </a:lnTo>
                <a:lnTo>
                  <a:pt x="400" y="216"/>
                </a:lnTo>
                <a:lnTo>
                  <a:pt x="400" y="216"/>
                </a:lnTo>
                <a:lnTo>
                  <a:pt x="400" y="216"/>
                </a:lnTo>
                <a:lnTo>
                  <a:pt x="400" y="216"/>
                </a:lnTo>
                <a:lnTo>
                  <a:pt x="400" y="216"/>
                </a:lnTo>
                <a:lnTo>
                  <a:pt x="400" y="216"/>
                </a:lnTo>
                <a:lnTo>
                  <a:pt x="398" y="216"/>
                </a:lnTo>
                <a:lnTo>
                  <a:pt x="398" y="216"/>
                </a:lnTo>
                <a:lnTo>
                  <a:pt x="398" y="216"/>
                </a:lnTo>
                <a:lnTo>
                  <a:pt x="398" y="216"/>
                </a:lnTo>
                <a:lnTo>
                  <a:pt x="396" y="216"/>
                </a:lnTo>
                <a:lnTo>
                  <a:pt x="396" y="216"/>
                </a:lnTo>
                <a:lnTo>
                  <a:pt x="394" y="216"/>
                </a:lnTo>
                <a:lnTo>
                  <a:pt x="394" y="216"/>
                </a:lnTo>
                <a:lnTo>
                  <a:pt x="392" y="216"/>
                </a:lnTo>
                <a:lnTo>
                  <a:pt x="392" y="218"/>
                </a:lnTo>
                <a:lnTo>
                  <a:pt x="390" y="218"/>
                </a:lnTo>
                <a:lnTo>
                  <a:pt x="392" y="218"/>
                </a:lnTo>
                <a:lnTo>
                  <a:pt x="392" y="218"/>
                </a:lnTo>
                <a:lnTo>
                  <a:pt x="394" y="218"/>
                </a:lnTo>
                <a:lnTo>
                  <a:pt x="394" y="218"/>
                </a:lnTo>
                <a:lnTo>
                  <a:pt x="394" y="218"/>
                </a:lnTo>
                <a:lnTo>
                  <a:pt x="394" y="218"/>
                </a:lnTo>
                <a:lnTo>
                  <a:pt x="394" y="218"/>
                </a:lnTo>
                <a:lnTo>
                  <a:pt x="394" y="218"/>
                </a:lnTo>
                <a:lnTo>
                  <a:pt x="392" y="218"/>
                </a:lnTo>
                <a:lnTo>
                  <a:pt x="392" y="218"/>
                </a:lnTo>
                <a:lnTo>
                  <a:pt x="390" y="218"/>
                </a:lnTo>
                <a:lnTo>
                  <a:pt x="390" y="218"/>
                </a:lnTo>
                <a:lnTo>
                  <a:pt x="390" y="218"/>
                </a:lnTo>
                <a:lnTo>
                  <a:pt x="390" y="218"/>
                </a:lnTo>
                <a:lnTo>
                  <a:pt x="390" y="218"/>
                </a:lnTo>
                <a:lnTo>
                  <a:pt x="388" y="218"/>
                </a:lnTo>
                <a:lnTo>
                  <a:pt x="388" y="218"/>
                </a:lnTo>
                <a:lnTo>
                  <a:pt x="388" y="218"/>
                </a:lnTo>
                <a:lnTo>
                  <a:pt x="388" y="218"/>
                </a:lnTo>
                <a:lnTo>
                  <a:pt x="388" y="218"/>
                </a:lnTo>
                <a:lnTo>
                  <a:pt x="386" y="220"/>
                </a:lnTo>
                <a:lnTo>
                  <a:pt x="384" y="220"/>
                </a:lnTo>
                <a:lnTo>
                  <a:pt x="382" y="220"/>
                </a:lnTo>
                <a:lnTo>
                  <a:pt x="382" y="220"/>
                </a:lnTo>
                <a:lnTo>
                  <a:pt x="382" y="220"/>
                </a:lnTo>
                <a:lnTo>
                  <a:pt x="382" y="222"/>
                </a:lnTo>
                <a:lnTo>
                  <a:pt x="380" y="222"/>
                </a:lnTo>
                <a:lnTo>
                  <a:pt x="380" y="222"/>
                </a:lnTo>
                <a:lnTo>
                  <a:pt x="380" y="222"/>
                </a:lnTo>
                <a:lnTo>
                  <a:pt x="382" y="222"/>
                </a:lnTo>
                <a:lnTo>
                  <a:pt x="382" y="222"/>
                </a:lnTo>
                <a:lnTo>
                  <a:pt x="382" y="222"/>
                </a:lnTo>
                <a:lnTo>
                  <a:pt x="382" y="220"/>
                </a:lnTo>
                <a:lnTo>
                  <a:pt x="384" y="220"/>
                </a:lnTo>
                <a:lnTo>
                  <a:pt x="384" y="220"/>
                </a:lnTo>
                <a:lnTo>
                  <a:pt x="386" y="222"/>
                </a:lnTo>
                <a:lnTo>
                  <a:pt x="384" y="222"/>
                </a:lnTo>
                <a:lnTo>
                  <a:pt x="384" y="222"/>
                </a:lnTo>
                <a:lnTo>
                  <a:pt x="384" y="222"/>
                </a:lnTo>
                <a:lnTo>
                  <a:pt x="382" y="224"/>
                </a:lnTo>
                <a:lnTo>
                  <a:pt x="384" y="224"/>
                </a:lnTo>
                <a:lnTo>
                  <a:pt x="384" y="222"/>
                </a:lnTo>
                <a:lnTo>
                  <a:pt x="384" y="222"/>
                </a:lnTo>
                <a:lnTo>
                  <a:pt x="386" y="222"/>
                </a:lnTo>
                <a:lnTo>
                  <a:pt x="386" y="222"/>
                </a:lnTo>
                <a:lnTo>
                  <a:pt x="384" y="224"/>
                </a:lnTo>
                <a:lnTo>
                  <a:pt x="382" y="224"/>
                </a:lnTo>
                <a:lnTo>
                  <a:pt x="382" y="224"/>
                </a:lnTo>
                <a:lnTo>
                  <a:pt x="378" y="224"/>
                </a:lnTo>
                <a:lnTo>
                  <a:pt x="378" y="226"/>
                </a:lnTo>
                <a:lnTo>
                  <a:pt x="378" y="226"/>
                </a:lnTo>
                <a:lnTo>
                  <a:pt x="378" y="226"/>
                </a:lnTo>
                <a:lnTo>
                  <a:pt x="378" y="226"/>
                </a:lnTo>
                <a:lnTo>
                  <a:pt x="378" y="226"/>
                </a:lnTo>
                <a:lnTo>
                  <a:pt x="378" y="224"/>
                </a:lnTo>
                <a:lnTo>
                  <a:pt x="380" y="224"/>
                </a:lnTo>
                <a:lnTo>
                  <a:pt x="380" y="224"/>
                </a:lnTo>
                <a:lnTo>
                  <a:pt x="380" y="222"/>
                </a:lnTo>
                <a:lnTo>
                  <a:pt x="380" y="222"/>
                </a:lnTo>
                <a:lnTo>
                  <a:pt x="380" y="224"/>
                </a:lnTo>
                <a:lnTo>
                  <a:pt x="378" y="224"/>
                </a:lnTo>
                <a:lnTo>
                  <a:pt x="376" y="224"/>
                </a:lnTo>
                <a:lnTo>
                  <a:pt x="376" y="226"/>
                </a:lnTo>
                <a:lnTo>
                  <a:pt x="376" y="226"/>
                </a:lnTo>
                <a:lnTo>
                  <a:pt x="374" y="226"/>
                </a:lnTo>
                <a:lnTo>
                  <a:pt x="374" y="226"/>
                </a:lnTo>
                <a:lnTo>
                  <a:pt x="374" y="226"/>
                </a:lnTo>
                <a:lnTo>
                  <a:pt x="374" y="226"/>
                </a:lnTo>
                <a:lnTo>
                  <a:pt x="374" y="226"/>
                </a:lnTo>
                <a:lnTo>
                  <a:pt x="374" y="226"/>
                </a:lnTo>
                <a:lnTo>
                  <a:pt x="372" y="226"/>
                </a:lnTo>
                <a:lnTo>
                  <a:pt x="372" y="226"/>
                </a:lnTo>
                <a:lnTo>
                  <a:pt x="370" y="228"/>
                </a:lnTo>
                <a:lnTo>
                  <a:pt x="370" y="228"/>
                </a:lnTo>
                <a:lnTo>
                  <a:pt x="370" y="228"/>
                </a:lnTo>
                <a:lnTo>
                  <a:pt x="368" y="228"/>
                </a:lnTo>
                <a:lnTo>
                  <a:pt x="364" y="228"/>
                </a:lnTo>
                <a:lnTo>
                  <a:pt x="362" y="228"/>
                </a:lnTo>
                <a:lnTo>
                  <a:pt x="362" y="230"/>
                </a:lnTo>
                <a:lnTo>
                  <a:pt x="362" y="230"/>
                </a:lnTo>
                <a:lnTo>
                  <a:pt x="358" y="232"/>
                </a:lnTo>
                <a:lnTo>
                  <a:pt x="358" y="232"/>
                </a:lnTo>
                <a:lnTo>
                  <a:pt x="356" y="232"/>
                </a:lnTo>
                <a:lnTo>
                  <a:pt x="356" y="232"/>
                </a:lnTo>
                <a:lnTo>
                  <a:pt x="356" y="232"/>
                </a:lnTo>
                <a:lnTo>
                  <a:pt x="356" y="232"/>
                </a:lnTo>
                <a:lnTo>
                  <a:pt x="356" y="232"/>
                </a:lnTo>
                <a:lnTo>
                  <a:pt x="356" y="232"/>
                </a:lnTo>
                <a:lnTo>
                  <a:pt x="358" y="230"/>
                </a:lnTo>
                <a:lnTo>
                  <a:pt x="360" y="228"/>
                </a:lnTo>
                <a:lnTo>
                  <a:pt x="360" y="228"/>
                </a:lnTo>
                <a:lnTo>
                  <a:pt x="360" y="228"/>
                </a:lnTo>
                <a:lnTo>
                  <a:pt x="360" y="228"/>
                </a:lnTo>
                <a:lnTo>
                  <a:pt x="358" y="228"/>
                </a:lnTo>
                <a:lnTo>
                  <a:pt x="356" y="228"/>
                </a:lnTo>
                <a:lnTo>
                  <a:pt x="356" y="230"/>
                </a:lnTo>
                <a:lnTo>
                  <a:pt x="354" y="230"/>
                </a:lnTo>
                <a:lnTo>
                  <a:pt x="354" y="230"/>
                </a:lnTo>
                <a:lnTo>
                  <a:pt x="354" y="230"/>
                </a:lnTo>
                <a:lnTo>
                  <a:pt x="354" y="230"/>
                </a:lnTo>
                <a:lnTo>
                  <a:pt x="352" y="232"/>
                </a:lnTo>
                <a:lnTo>
                  <a:pt x="350" y="232"/>
                </a:lnTo>
                <a:lnTo>
                  <a:pt x="350" y="232"/>
                </a:lnTo>
                <a:lnTo>
                  <a:pt x="348" y="232"/>
                </a:lnTo>
                <a:lnTo>
                  <a:pt x="346" y="232"/>
                </a:lnTo>
                <a:lnTo>
                  <a:pt x="344" y="234"/>
                </a:lnTo>
                <a:lnTo>
                  <a:pt x="344" y="234"/>
                </a:lnTo>
                <a:lnTo>
                  <a:pt x="344" y="234"/>
                </a:lnTo>
                <a:lnTo>
                  <a:pt x="344" y="232"/>
                </a:lnTo>
                <a:lnTo>
                  <a:pt x="344" y="232"/>
                </a:lnTo>
                <a:lnTo>
                  <a:pt x="342" y="234"/>
                </a:lnTo>
                <a:lnTo>
                  <a:pt x="342" y="234"/>
                </a:lnTo>
                <a:lnTo>
                  <a:pt x="342" y="234"/>
                </a:lnTo>
                <a:lnTo>
                  <a:pt x="342" y="234"/>
                </a:lnTo>
                <a:lnTo>
                  <a:pt x="342" y="234"/>
                </a:lnTo>
                <a:lnTo>
                  <a:pt x="340" y="234"/>
                </a:lnTo>
                <a:lnTo>
                  <a:pt x="340" y="234"/>
                </a:lnTo>
                <a:lnTo>
                  <a:pt x="340" y="234"/>
                </a:lnTo>
                <a:lnTo>
                  <a:pt x="340" y="234"/>
                </a:lnTo>
                <a:lnTo>
                  <a:pt x="340" y="234"/>
                </a:lnTo>
                <a:lnTo>
                  <a:pt x="340" y="234"/>
                </a:lnTo>
                <a:lnTo>
                  <a:pt x="340" y="234"/>
                </a:lnTo>
                <a:lnTo>
                  <a:pt x="340" y="234"/>
                </a:lnTo>
                <a:lnTo>
                  <a:pt x="340" y="234"/>
                </a:lnTo>
                <a:lnTo>
                  <a:pt x="340" y="234"/>
                </a:lnTo>
                <a:lnTo>
                  <a:pt x="340" y="234"/>
                </a:lnTo>
                <a:lnTo>
                  <a:pt x="338" y="234"/>
                </a:lnTo>
                <a:lnTo>
                  <a:pt x="338" y="234"/>
                </a:lnTo>
                <a:lnTo>
                  <a:pt x="338" y="234"/>
                </a:lnTo>
                <a:lnTo>
                  <a:pt x="336" y="236"/>
                </a:lnTo>
                <a:lnTo>
                  <a:pt x="334" y="236"/>
                </a:lnTo>
                <a:lnTo>
                  <a:pt x="330" y="236"/>
                </a:lnTo>
                <a:lnTo>
                  <a:pt x="332" y="234"/>
                </a:lnTo>
                <a:lnTo>
                  <a:pt x="334" y="232"/>
                </a:lnTo>
                <a:lnTo>
                  <a:pt x="336" y="232"/>
                </a:lnTo>
                <a:lnTo>
                  <a:pt x="336" y="232"/>
                </a:lnTo>
                <a:lnTo>
                  <a:pt x="336" y="234"/>
                </a:lnTo>
                <a:lnTo>
                  <a:pt x="336" y="234"/>
                </a:lnTo>
                <a:lnTo>
                  <a:pt x="336" y="234"/>
                </a:lnTo>
                <a:lnTo>
                  <a:pt x="338" y="234"/>
                </a:lnTo>
                <a:lnTo>
                  <a:pt x="336" y="232"/>
                </a:lnTo>
                <a:lnTo>
                  <a:pt x="336" y="232"/>
                </a:lnTo>
                <a:lnTo>
                  <a:pt x="334" y="232"/>
                </a:lnTo>
                <a:lnTo>
                  <a:pt x="334" y="232"/>
                </a:lnTo>
                <a:lnTo>
                  <a:pt x="334" y="232"/>
                </a:lnTo>
                <a:lnTo>
                  <a:pt x="332" y="232"/>
                </a:lnTo>
                <a:lnTo>
                  <a:pt x="330" y="234"/>
                </a:lnTo>
                <a:lnTo>
                  <a:pt x="328" y="236"/>
                </a:lnTo>
                <a:lnTo>
                  <a:pt x="326" y="236"/>
                </a:lnTo>
                <a:lnTo>
                  <a:pt x="322" y="238"/>
                </a:lnTo>
                <a:lnTo>
                  <a:pt x="322" y="238"/>
                </a:lnTo>
                <a:lnTo>
                  <a:pt x="322" y="238"/>
                </a:lnTo>
                <a:lnTo>
                  <a:pt x="322" y="238"/>
                </a:lnTo>
                <a:lnTo>
                  <a:pt x="322" y="238"/>
                </a:lnTo>
                <a:lnTo>
                  <a:pt x="322" y="238"/>
                </a:lnTo>
                <a:lnTo>
                  <a:pt x="320" y="240"/>
                </a:lnTo>
                <a:lnTo>
                  <a:pt x="320" y="240"/>
                </a:lnTo>
                <a:lnTo>
                  <a:pt x="320" y="240"/>
                </a:lnTo>
                <a:lnTo>
                  <a:pt x="320" y="240"/>
                </a:lnTo>
                <a:lnTo>
                  <a:pt x="318" y="240"/>
                </a:lnTo>
                <a:lnTo>
                  <a:pt x="318" y="240"/>
                </a:lnTo>
                <a:lnTo>
                  <a:pt x="318" y="240"/>
                </a:lnTo>
                <a:lnTo>
                  <a:pt x="318" y="240"/>
                </a:lnTo>
                <a:lnTo>
                  <a:pt x="318" y="240"/>
                </a:lnTo>
                <a:lnTo>
                  <a:pt x="320" y="240"/>
                </a:lnTo>
                <a:lnTo>
                  <a:pt x="318" y="240"/>
                </a:lnTo>
                <a:lnTo>
                  <a:pt x="318" y="240"/>
                </a:lnTo>
                <a:lnTo>
                  <a:pt x="316" y="240"/>
                </a:lnTo>
                <a:lnTo>
                  <a:pt x="316" y="242"/>
                </a:lnTo>
                <a:lnTo>
                  <a:pt x="316" y="242"/>
                </a:lnTo>
                <a:lnTo>
                  <a:pt x="316" y="242"/>
                </a:lnTo>
                <a:lnTo>
                  <a:pt x="314" y="242"/>
                </a:lnTo>
                <a:lnTo>
                  <a:pt x="314" y="240"/>
                </a:lnTo>
                <a:lnTo>
                  <a:pt x="314" y="240"/>
                </a:lnTo>
                <a:lnTo>
                  <a:pt x="314" y="240"/>
                </a:lnTo>
                <a:lnTo>
                  <a:pt x="314" y="240"/>
                </a:lnTo>
                <a:lnTo>
                  <a:pt x="314" y="240"/>
                </a:lnTo>
                <a:lnTo>
                  <a:pt x="316" y="238"/>
                </a:lnTo>
                <a:lnTo>
                  <a:pt x="316" y="238"/>
                </a:lnTo>
                <a:lnTo>
                  <a:pt x="316" y="236"/>
                </a:lnTo>
                <a:lnTo>
                  <a:pt x="316" y="236"/>
                </a:lnTo>
                <a:lnTo>
                  <a:pt x="314" y="238"/>
                </a:lnTo>
                <a:lnTo>
                  <a:pt x="314" y="238"/>
                </a:lnTo>
                <a:lnTo>
                  <a:pt x="312" y="238"/>
                </a:lnTo>
                <a:lnTo>
                  <a:pt x="312" y="238"/>
                </a:lnTo>
                <a:lnTo>
                  <a:pt x="312" y="240"/>
                </a:lnTo>
                <a:lnTo>
                  <a:pt x="310" y="242"/>
                </a:lnTo>
                <a:lnTo>
                  <a:pt x="310" y="242"/>
                </a:lnTo>
                <a:lnTo>
                  <a:pt x="308" y="242"/>
                </a:lnTo>
                <a:lnTo>
                  <a:pt x="308" y="242"/>
                </a:lnTo>
                <a:lnTo>
                  <a:pt x="308" y="242"/>
                </a:lnTo>
                <a:lnTo>
                  <a:pt x="306" y="242"/>
                </a:lnTo>
                <a:lnTo>
                  <a:pt x="306" y="242"/>
                </a:lnTo>
                <a:lnTo>
                  <a:pt x="306" y="242"/>
                </a:lnTo>
                <a:lnTo>
                  <a:pt x="306" y="242"/>
                </a:lnTo>
                <a:lnTo>
                  <a:pt x="306" y="242"/>
                </a:lnTo>
                <a:lnTo>
                  <a:pt x="306" y="242"/>
                </a:lnTo>
                <a:lnTo>
                  <a:pt x="306" y="240"/>
                </a:lnTo>
                <a:lnTo>
                  <a:pt x="306" y="240"/>
                </a:lnTo>
                <a:lnTo>
                  <a:pt x="306" y="240"/>
                </a:lnTo>
                <a:lnTo>
                  <a:pt x="304" y="240"/>
                </a:lnTo>
                <a:lnTo>
                  <a:pt x="304" y="242"/>
                </a:lnTo>
                <a:lnTo>
                  <a:pt x="304" y="242"/>
                </a:lnTo>
                <a:lnTo>
                  <a:pt x="304" y="242"/>
                </a:lnTo>
                <a:lnTo>
                  <a:pt x="304" y="242"/>
                </a:lnTo>
                <a:lnTo>
                  <a:pt x="304" y="242"/>
                </a:lnTo>
                <a:lnTo>
                  <a:pt x="304" y="242"/>
                </a:lnTo>
                <a:lnTo>
                  <a:pt x="304" y="242"/>
                </a:lnTo>
                <a:lnTo>
                  <a:pt x="300" y="244"/>
                </a:lnTo>
                <a:lnTo>
                  <a:pt x="298" y="244"/>
                </a:lnTo>
                <a:lnTo>
                  <a:pt x="298" y="244"/>
                </a:lnTo>
                <a:lnTo>
                  <a:pt x="298" y="244"/>
                </a:lnTo>
                <a:lnTo>
                  <a:pt x="300" y="244"/>
                </a:lnTo>
                <a:lnTo>
                  <a:pt x="302" y="242"/>
                </a:lnTo>
                <a:lnTo>
                  <a:pt x="302" y="242"/>
                </a:lnTo>
                <a:lnTo>
                  <a:pt x="302" y="242"/>
                </a:lnTo>
                <a:lnTo>
                  <a:pt x="304" y="240"/>
                </a:lnTo>
                <a:lnTo>
                  <a:pt x="304" y="240"/>
                </a:lnTo>
                <a:lnTo>
                  <a:pt x="306" y="240"/>
                </a:lnTo>
                <a:lnTo>
                  <a:pt x="306" y="238"/>
                </a:lnTo>
                <a:lnTo>
                  <a:pt x="308" y="238"/>
                </a:lnTo>
                <a:lnTo>
                  <a:pt x="308" y="238"/>
                </a:lnTo>
                <a:lnTo>
                  <a:pt x="308" y="238"/>
                </a:lnTo>
                <a:lnTo>
                  <a:pt x="310" y="240"/>
                </a:lnTo>
                <a:lnTo>
                  <a:pt x="310" y="238"/>
                </a:lnTo>
                <a:lnTo>
                  <a:pt x="312" y="238"/>
                </a:lnTo>
                <a:lnTo>
                  <a:pt x="312" y="238"/>
                </a:lnTo>
                <a:lnTo>
                  <a:pt x="314" y="236"/>
                </a:lnTo>
                <a:lnTo>
                  <a:pt x="316" y="236"/>
                </a:lnTo>
                <a:lnTo>
                  <a:pt x="316" y="236"/>
                </a:lnTo>
                <a:lnTo>
                  <a:pt x="318" y="236"/>
                </a:lnTo>
                <a:lnTo>
                  <a:pt x="318" y="236"/>
                </a:lnTo>
                <a:lnTo>
                  <a:pt x="320" y="234"/>
                </a:lnTo>
                <a:lnTo>
                  <a:pt x="320" y="234"/>
                </a:lnTo>
                <a:lnTo>
                  <a:pt x="320" y="234"/>
                </a:lnTo>
                <a:lnTo>
                  <a:pt x="322" y="234"/>
                </a:lnTo>
                <a:lnTo>
                  <a:pt x="326" y="232"/>
                </a:lnTo>
                <a:lnTo>
                  <a:pt x="326" y="230"/>
                </a:lnTo>
                <a:lnTo>
                  <a:pt x="330" y="230"/>
                </a:lnTo>
                <a:lnTo>
                  <a:pt x="330" y="230"/>
                </a:lnTo>
                <a:lnTo>
                  <a:pt x="334" y="228"/>
                </a:lnTo>
                <a:lnTo>
                  <a:pt x="336" y="228"/>
                </a:lnTo>
                <a:lnTo>
                  <a:pt x="336" y="228"/>
                </a:lnTo>
                <a:lnTo>
                  <a:pt x="342" y="226"/>
                </a:lnTo>
                <a:lnTo>
                  <a:pt x="342" y="226"/>
                </a:lnTo>
                <a:lnTo>
                  <a:pt x="344" y="226"/>
                </a:lnTo>
                <a:lnTo>
                  <a:pt x="346" y="226"/>
                </a:lnTo>
                <a:lnTo>
                  <a:pt x="346" y="228"/>
                </a:lnTo>
                <a:lnTo>
                  <a:pt x="344" y="228"/>
                </a:lnTo>
                <a:lnTo>
                  <a:pt x="344" y="228"/>
                </a:lnTo>
                <a:lnTo>
                  <a:pt x="344" y="230"/>
                </a:lnTo>
                <a:lnTo>
                  <a:pt x="344" y="230"/>
                </a:lnTo>
                <a:lnTo>
                  <a:pt x="344" y="230"/>
                </a:lnTo>
                <a:lnTo>
                  <a:pt x="346" y="230"/>
                </a:lnTo>
                <a:lnTo>
                  <a:pt x="346" y="230"/>
                </a:lnTo>
                <a:lnTo>
                  <a:pt x="346" y="230"/>
                </a:lnTo>
                <a:lnTo>
                  <a:pt x="346" y="230"/>
                </a:lnTo>
                <a:lnTo>
                  <a:pt x="346" y="230"/>
                </a:lnTo>
                <a:lnTo>
                  <a:pt x="348" y="228"/>
                </a:lnTo>
                <a:lnTo>
                  <a:pt x="348" y="228"/>
                </a:lnTo>
                <a:lnTo>
                  <a:pt x="348" y="228"/>
                </a:lnTo>
                <a:lnTo>
                  <a:pt x="348" y="228"/>
                </a:lnTo>
                <a:lnTo>
                  <a:pt x="348" y="228"/>
                </a:lnTo>
                <a:lnTo>
                  <a:pt x="348" y="228"/>
                </a:lnTo>
                <a:lnTo>
                  <a:pt x="350" y="228"/>
                </a:lnTo>
                <a:lnTo>
                  <a:pt x="350" y="228"/>
                </a:lnTo>
                <a:lnTo>
                  <a:pt x="350" y="228"/>
                </a:lnTo>
                <a:lnTo>
                  <a:pt x="350" y="228"/>
                </a:lnTo>
                <a:lnTo>
                  <a:pt x="350" y="230"/>
                </a:lnTo>
                <a:lnTo>
                  <a:pt x="352" y="230"/>
                </a:lnTo>
                <a:lnTo>
                  <a:pt x="352" y="230"/>
                </a:lnTo>
                <a:lnTo>
                  <a:pt x="354" y="228"/>
                </a:lnTo>
                <a:lnTo>
                  <a:pt x="352" y="228"/>
                </a:lnTo>
                <a:lnTo>
                  <a:pt x="352" y="228"/>
                </a:lnTo>
                <a:lnTo>
                  <a:pt x="352" y="228"/>
                </a:lnTo>
                <a:lnTo>
                  <a:pt x="352" y="226"/>
                </a:lnTo>
                <a:lnTo>
                  <a:pt x="352" y="226"/>
                </a:lnTo>
                <a:lnTo>
                  <a:pt x="356" y="224"/>
                </a:lnTo>
                <a:lnTo>
                  <a:pt x="356" y="224"/>
                </a:lnTo>
                <a:lnTo>
                  <a:pt x="358" y="222"/>
                </a:lnTo>
                <a:lnTo>
                  <a:pt x="358" y="222"/>
                </a:lnTo>
                <a:lnTo>
                  <a:pt x="360" y="222"/>
                </a:lnTo>
                <a:lnTo>
                  <a:pt x="360" y="222"/>
                </a:lnTo>
                <a:lnTo>
                  <a:pt x="362" y="220"/>
                </a:lnTo>
                <a:lnTo>
                  <a:pt x="364" y="220"/>
                </a:lnTo>
                <a:lnTo>
                  <a:pt x="366" y="220"/>
                </a:lnTo>
                <a:lnTo>
                  <a:pt x="366" y="218"/>
                </a:lnTo>
                <a:lnTo>
                  <a:pt x="368" y="218"/>
                </a:lnTo>
                <a:lnTo>
                  <a:pt x="368" y="218"/>
                </a:lnTo>
                <a:lnTo>
                  <a:pt x="370" y="218"/>
                </a:lnTo>
                <a:lnTo>
                  <a:pt x="370" y="218"/>
                </a:lnTo>
                <a:lnTo>
                  <a:pt x="370" y="218"/>
                </a:lnTo>
                <a:lnTo>
                  <a:pt x="372" y="216"/>
                </a:lnTo>
                <a:lnTo>
                  <a:pt x="374" y="216"/>
                </a:lnTo>
                <a:lnTo>
                  <a:pt x="374" y="216"/>
                </a:lnTo>
                <a:lnTo>
                  <a:pt x="376" y="216"/>
                </a:lnTo>
                <a:lnTo>
                  <a:pt x="376" y="216"/>
                </a:lnTo>
                <a:lnTo>
                  <a:pt x="376" y="216"/>
                </a:lnTo>
                <a:lnTo>
                  <a:pt x="378" y="216"/>
                </a:lnTo>
                <a:lnTo>
                  <a:pt x="380" y="216"/>
                </a:lnTo>
                <a:lnTo>
                  <a:pt x="380" y="216"/>
                </a:lnTo>
                <a:lnTo>
                  <a:pt x="380" y="214"/>
                </a:lnTo>
                <a:lnTo>
                  <a:pt x="382" y="214"/>
                </a:lnTo>
                <a:lnTo>
                  <a:pt x="384" y="214"/>
                </a:lnTo>
                <a:lnTo>
                  <a:pt x="384" y="214"/>
                </a:lnTo>
                <a:lnTo>
                  <a:pt x="386" y="214"/>
                </a:lnTo>
                <a:lnTo>
                  <a:pt x="388" y="214"/>
                </a:lnTo>
                <a:lnTo>
                  <a:pt x="390" y="214"/>
                </a:lnTo>
                <a:lnTo>
                  <a:pt x="390" y="212"/>
                </a:lnTo>
                <a:lnTo>
                  <a:pt x="390" y="212"/>
                </a:lnTo>
                <a:lnTo>
                  <a:pt x="392" y="210"/>
                </a:lnTo>
                <a:lnTo>
                  <a:pt x="392" y="210"/>
                </a:lnTo>
                <a:lnTo>
                  <a:pt x="394" y="210"/>
                </a:lnTo>
                <a:lnTo>
                  <a:pt x="394" y="210"/>
                </a:lnTo>
                <a:lnTo>
                  <a:pt x="394" y="210"/>
                </a:lnTo>
                <a:lnTo>
                  <a:pt x="398" y="208"/>
                </a:lnTo>
                <a:lnTo>
                  <a:pt x="398" y="206"/>
                </a:lnTo>
                <a:lnTo>
                  <a:pt x="400" y="206"/>
                </a:lnTo>
                <a:lnTo>
                  <a:pt x="400" y="206"/>
                </a:lnTo>
                <a:lnTo>
                  <a:pt x="400" y="206"/>
                </a:lnTo>
                <a:lnTo>
                  <a:pt x="402" y="206"/>
                </a:lnTo>
                <a:lnTo>
                  <a:pt x="402" y="206"/>
                </a:lnTo>
                <a:lnTo>
                  <a:pt x="404" y="204"/>
                </a:lnTo>
                <a:lnTo>
                  <a:pt x="404" y="204"/>
                </a:lnTo>
                <a:lnTo>
                  <a:pt x="404" y="204"/>
                </a:lnTo>
                <a:lnTo>
                  <a:pt x="404" y="204"/>
                </a:lnTo>
                <a:lnTo>
                  <a:pt x="406" y="204"/>
                </a:lnTo>
                <a:lnTo>
                  <a:pt x="406" y="204"/>
                </a:lnTo>
                <a:lnTo>
                  <a:pt x="408" y="202"/>
                </a:lnTo>
                <a:lnTo>
                  <a:pt x="412" y="202"/>
                </a:lnTo>
                <a:lnTo>
                  <a:pt x="412" y="202"/>
                </a:lnTo>
                <a:lnTo>
                  <a:pt x="414" y="202"/>
                </a:lnTo>
                <a:lnTo>
                  <a:pt x="412" y="202"/>
                </a:lnTo>
                <a:lnTo>
                  <a:pt x="412" y="202"/>
                </a:lnTo>
                <a:lnTo>
                  <a:pt x="414" y="204"/>
                </a:lnTo>
                <a:lnTo>
                  <a:pt x="414" y="204"/>
                </a:lnTo>
                <a:lnTo>
                  <a:pt x="414" y="204"/>
                </a:lnTo>
                <a:lnTo>
                  <a:pt x="416" y="202"/>
                </a:lnTo>
                <a:lnTo>
                  <a:pt x="416" y="202"/>
                </a:lnTo>
                <a:lnTo>
                  <a:pt x="416" y="202"/>
                </a:lnTo>
                <a:lnTo>
                  <a:pt x="416" y="202"/>
                </a:lnTo>
                <a:lnTo>
                  <a:pt x="414" y="202"/>
                </a:lnTo>
                <a:lnTo>
                  <a:pt x="414" y="202"/>
                </a:lnTo>
                <a:lnTo>
                  <a:pt x="414" y="200"/>
                </a:lnTo>
                <a:lnTo>
                  <a:pt x="414" y="200"/>
                </a:lnTo>
                <a:lnTo>
                  <a:pt x="414" y="200"/>
                </a:lnTo>
                <a:lnTo>
                  <a:pt x="414" y="200"/>
                </a:lnTo>
                <a:lnTo>
                  <a:pt x="416" y="198"/>
                </a:lnTo>
                <a:lnTo>
                  <a:pt x="418" y="198"/>
                </a:lnTo>
                <a:lnTo>
                  <a:pt x="418" y="198"/>
                </a:lnTo>
                <a:lnTo>
                  <a:pt x="420" y="196"/>
                </a:lnTo>
                <a:lnTo>
                  <a:pt x="420" y="196"/>
                </a:lnTo>
                <a:lnTo>
                  <a:pt x="422" y="196"/>
                </a:lnTo>
                <a:lnTo>
                  <a:pt x="422" y="194"/>
                </a:lnTo>
                <a:lnTo>
                  <a:pt x="424" y="192"/>
                </a:lnTo>
                <a:lnTo>
                  <a:pt x="424" y="192"/>
                </a:lnTo>
                <a:lnTo>
                  <a:pt x="426" y="192"/>
                </a:lnTo>
                <a:lnTo>
                  <a:pt x="428" y="192"/>
                </a:lnTo>
                <a:lnTo>
                  <a:pt x="428" y="192"/>
                </a:lnTo>
                <a:lnTo>
                  <a:pt x="430" y="192"/>
                </a:lnTo>
                <a:lnTo>
                  <a:pt x="430" y="192"/>
                </a:lnTo>
                <a:lnTo>
                  <a:pt x="430" y="192"/>
                </a:lnTo>
                <a:lnTo>
                  <a:pt x="430" y="192"/>
                </a:lnTo>
                <a:lnTo>
                  <a:pt x="430" y="192"/>
                </a:lnTo>
                <a:lnTo>
                  <a:pt x="428" y="192"/>
                </a:lnTo>
                <a:lnTo>
                  <a:pt x="428" y="192"/>
                </a:lnTo>
                <a:lnTo>
                  <a:pt x="426" y="190"/>
                </a:lnTo>
                <a:lnTo>
                  <a:pt x="428" y="190"/>
                </a:lnTo>
                <a:lnTo>
                  <a:pt x="428" y="190"/>
                </a:lnTo>
                <a:lnTo>
                  <a:pt x="428" y="188"/>
                </a:lnTo>
                <a:lnTo>
                  <a:pt x="432" y="188"/>
                </a:lnTo>
                <a:lnTo>
                  <a:pt x="432" y="188"/>
                </a:lnTo>
                <a:lnTo>
                  <a:pt x="438" y="186"/>
                </a:lnTo>
                <a:lnTo>
                  <a:pt x="440" y="184"/>
                </a:lnTo>
                <a:lnTo>
                  <a:pt x="442" y="184"/>
                </a:lnTo>
                <a:lnTo>
                  <a:pt x="444" y="180"/>
                </a:lnTo>
                <a:lnTo>
                  <a:pt x="446" y="180"/>
                </a:lnTo>
                <a:lnTo>
                  <a:pt x="446" y="180"/>
                </a:lnTo>
                <a:lnTo>
                  <a:pt x="448" y="180"/>
                </a:lnTo>
                <a:lnTo>
                  <a:pt x="452" y="178"/>
                </a:lnTo>
                <a:lnTo>
                  <a:pt x="450" y="178"/>
                </a:lnTo>
                <a:lnTo>
                  <a:pt x="450" y="178"/>
                </a:lnTo>
                <a:lnTo>
                  <a:pt x="450" y="178"/>
                </a:lnTo>
                <a:lnTo>
                  <a:pt x="448" y="178"/>
                </a:lnTo>
                <a:lnTo>
                  <a:pt x="448" y="180"/>
                </a:lnTo>
                <a:lnTo>
                  <a:pt x="448" y="180"/>
                </a:lnTo>
                <a:lnTo>
                  <a:pt x="444" y="182"/>
                </a:lnTo>
                <a:lnTo>
                  <a:pt x="442" y="182"/>
                </a:lnTo>
                <a:lnTo>
                  <a:pt x="442" y="182"/>
                </a:lnTo>
                <a:lnTo>
                  <a:pt x="440" y="182"/>
                </a:lnTo>
                <a:lnTo>
                  <a:pt x="440" y="182"/>
                </a:lnTo>
                <a:lnTo>
                  <a:pt x="440" y="182"/>
                </a:lnTo>
                <a:lnTo>
                  <a:pt x="438" y="182"/>
                </a:lnTo>
                <a:lnTo>
                  <a:pt x="434" y="184"/>
                </a:lnTo>
                <a:lnTo>
                  <a:pt x="432" y="184"/>
                </a:lnTo>
                <a:lnTo>
                  <a:pt x="428" y="184"/>
                </a:lnTo>
                <a:lnTo>
                  <a:pt x="428" y="186"/>
                </a:lnTo>
                <a:lnTo>
                  <a:pt x="426" y="186"/>
                </a:lnTo>
                <a:lnTo>
                  <a:pt x="426" y="186"/>
                </a:lnTo>
                <a:lnTo>
                  <a:pt x="426" y="186"/>
                </a:lnTo>
                <a:lnTo>
                  <a:pt x="426" y="186"/>
                </a:lnTo>
                <a:lnTo>
                  <a:pt x="424" y="186"/>
                </a:lnTo>
                <a:lnTo>
                  <a:pt x="424" y="186"/>
                </a:lnTo>
                <a:lnTo>
                  <a:pt x="424" y="184"/>
                </a:lnTo>
                <a:lnTo>
                  <a:pt x="426" y="184"/>
                </a:lnTo>
                <a:lnTo>
                  <a:pt x="426" y="184"/>
                </a:lnTo>
                <a:lnTo>
                  <a:pt x="426" y="184"/>
                </a:lnTo>
                <a:lnTo>
                  <a:pt x="424" y="182"/>
                </a:lnTo>
                <a:lnTo>
                  <a:pt x="424" y="182"/>
                </a:lnTo>
                <a:lnTo>
                  <a:pt x="424" y="182"/>
                </a:lnTo>
                <a:lnTo>
                  <a:pt x="424" y="182"/>
                </a:lnTo>
                <a:lnTo>
                  <a:pt x="424" y="182"/>
                </a:lnTo>
                <a:lnTo>
                  <a:pt x="426" y="182"/>
                </a:lnTo>
                <a:lnTo>
                  <a:pt x="426" y="182"/>
                </a:lnTo>
                <a:lnTo>
                  <a:pt x="426" y="180"/>
                </a:lnTo>
                <a:lnTo>
                  <a:pt x="428" y="180"/>
                </a:lnTo>
                <a:lnTo>
                  <a:pt x="430" y="180"/>
                </a:lnTo>
                <a:lnTo>
                  <a:pt x="432" y="180"/>
                </a:lnTo>
                <a:lnTo>
                  <a:pt x="432" y="180"/>
                </a:lnTo>
                <a:lnTo>
                  <a:pt x="432" y="180"/>
                </a:lnTo>
                <a:lnTo>
                  <a:pt x="432" y="180"/>
                </a:lnTo>
                <a:lnTo>
                  <a:pt x="432" y="182"/>
                </a:lnTo>
                <a:lnTo>
                  <a:pt x="432" y="182"/>
                </a:lnTo>
                <a:lnTo>
                  <a:pt x="432" y="182"/>
                </a:lnTo>
                <a:lnTo>
                  <a:pt x="434" y="180"/>
                </a:lnTo>
                <a:lnTo>
                  <a:pt x="434" y="180"/>
                </a:lnTo>
                <a:lnTo>
                  <a:pt x="434" y="180"/>
                </a:lnTo>
                <a:lnTo>
                  <a:pt x="434" y="180"/>
                </a:lnTo>
                <a:lnTo>
                  <a:pt x="432" y="180"/>
                </a:lnTo>
                <a:lnTo>
                  <a:pt x="432" y="178"/>
                </a:lnTo>
                <a:lnTo>
                  <a:pt x="432" y="178"/>
                </a:lnTo>
                <a:lnTo>
                  <a:pt x="432" y="178"/>
                </a:lnTo>
                <a:lnTo>
                  <a:pt x="430" y="178"/>
                </a:lnTo>
                <a:lnTo>
                  <a:pt x="430" y="178"/>
                </a:lnTo>
                <a:lnTo>
                  <a:pt x="430" y="178"/>
                </a:lnTo>
                <a:lnTo>
                  <a:pt x="430" y="178"/>
                </a:lnTo>
                <a:lnTo>
                  <a:pt x="430" y="176"/>
                </a:lnTo>
                <a:lnTo>
                  <a:pt x="430" y="178"/>
                </a:lnTo>
                <a:lnTo>
                  <a:pt x="430" y="178"/>
                </a:lnTo>
                <a:lnTo>
                  <a:pt x="430" y="178"/>
                </a:lnTo>
                <a:lnTo>
                  <a:pt x="428" y="178"/>
                </a:lnTo>
                <a:lnTo>
                  <a:pt x="426" y="180"/>
                </a:lnTo>
                <a:lnTo>
                  <a:pt x="426" y="180"/>
                </a:lnTo>
                <a:lnTo>
                  <a:pt x="424" y="182"/>
                </a:lnTo>
                <a:lnTo>
                  <a:pt x="424" y="182"/>
                </a:lnTo>
                <a:lnTo>
                  <a:pt x="424" y="180"/>
                </a:lnTo>
                <a:lnTo>
                  <a:pt x="426" y="180"/>
                </a:lnTo>
                <a:lnTo>
                  <a:pt x="424" y="180"/>
                </a:lnTo>
                <a:lnTo>
                  <a:pt x="424" y="180"/>
                </a:lnTo>
                <a:lnTo>
                  <a:pt x="424" y="182"/>
                </a:lnTo>
                <a:lnTo>
                  <a:pt x="420" y="184"/>
                </a:lnTo>
                <a:lnTo>
                  <a:pt x="420" y="184"/>
                </a:lnTo>
                <a:lnTo>
                  <a:pt x="420" y="184"/>
                </a:lnTo>
                <a:lnTo>
                  <a:pt x="420" y="184"/>
                </a:lnTo>
                <a:lnTo>
                  <a:pt x="420" y="184"/>
                </a:lnTo>
                <a:lnTo>
                  <a:pt x="420" y="184"/>
                </a:lnTo>
                <a:lnTo>
                  <a:pt x="420" y="184"/>
                </a:lnTo>
                <a:lnTo>
                  <a:pt x="420" y="182"/>
                </a:lnTo>
                <a:lnTo>
                  <a:pt x="422" y="182"/>
                </a:lnTo>
                <a:lnTo>
                  <a:pt x="420" y="182"/>
                </a:lnTo>
                <a:lnTo>
                  <a:pt x="420" y="182"/>
                </a:lnTo>
                <a:lnTo>
                  <a:pt x="420" y="182"/>
                </a:lnTo>
                <a:lnTo>
                  <a:pt x="420" y="184"/>
                </a:lnTo>
                <a:lnTo>
                  <a:pt x="418" y="184"/>
                </a:lnTo>
                <a:lnTo>
                  <a:pt x="416" y="188"/>
                </a:lnTo>
                <a:lnTo>
                  <a:pt x="416" y="188"/>
                </a:lnTo>
                <a:lnTo>
                  <a:pt x="416" y="188"/>
                </a:lnTo>
                <a:lnTo>
                  <a:pt x="414" y="188"/>
                </a:lnTo>
                <a:lnTo>
                  <a:pt x="414" y="188"/>
                </a:lnTo>
                <a:lnTo>
                  <a:pt x="414" y="188"/>
                </a:lnTo>
                <a:lnTo>
                  <a:pt x="412" y="188"/>
                </a:lnTo>
                <a:lnTo>
                  <a:pt x="412" y="188"/>
                </a:lnTo>
                <a:lnTo>
                  <a:pt x="412" y="188"/>
                </a:lnTo>
                <a:lnTo>
                  <a:pt x="412" y="188"/>
                </a:lnTo>
                <a:lnTo>
                  <a:pt x="412" y="188"/>
                </a:lnTo>
                <a:lnTo>
                  <a:pt x="412" y="186"/>
                </a:lnTo>
                <a:lnTo>
                  <a:pt x="414" y="184"/>
                </a:lnTo>
                <a:lnTo>
                  <a:pt x="414" y="184"/>
                </a:lnTo>
                <a:lnTo>
                  <a:pt x="414" y="182"/>
                </a:lnTo>
                <a:lnTo>
                  <a:pt x="414" y="182"/>
                </a:lnTo>
                <a:lnTo>
                  <a:pt x="414" y="182"/>
                </a:lnTo>
                <a:lnTo>
                  <a:pt x="414" y="180"/>
                </a:lnTo>
                <a:lnTo>
                  <a:pt x="412" y="180"/>
                </a:lnTo>
                <a:lnTo>
                  <a:pt x="412" y="180"/>
                </a:lnTo>
                <a:lnTo>
                  <a:pt x="410" y="182"/>
                </a:lnTo>
                <a:lnTo>
                  <a:pt x="410" y="182"/>
                </a:lnTo>
                <a:lnTo>
                  <a:pt x="408" y="182"/>
                </a:lnTo>
                <a:lnTo>
                  <a:pt x="408" y="184"/>
                </a:lnTo>
                <a:lnTo>
                  <a:pt x="408" y="182"/>
                </a:lnTo>
                <a:lnTo>
                  <a:pt x="408" y="182"/>
                </a:lnTo>
                <a:lnTo>
                  <a:pt x="406" y="182"/>
                </a:lnTo>
                <a:lnTo>
                  <a:pt x="406" y="180"/>
                </a:lnTo>
                <a:lnTo>
                  <a:pt x="406" y="180"/>
                </a:lnTo>
                <a:lnTo>
                  <a:pt x="406" y="180"/>
                </a:lnTo>
                <a:lnTo>
                  <a:pt x="406" y="180"/>
                </a:lnTo>
                <a:lnTo>
                  <a:pt x="408" y="180"/>
                </a:lnTo>
                <a:lnTo>
                  <a:pt x="408" y="180"/>
                </a:lnTo>
                <a:lnTo>
                  <a:pt x="408" y="178"/>
                </a:lnTo>
                <a:lnTo>
                  <a:pt x="406" y="178"/>
                </a:lnTo>
                <a:lnTo>
                  <a:pt x="406" y="180"/>
                </a:lnTo>
                <a:lnTo>
                  <a:pt x="402" y="180"/>
                </a:lnTo>
                <a:lnTo>
                  <a:pt x="400" y="182"/>
                </a:lnTo>
                <a:lnTo>
                  <a:pt x="398" y="182"/>
                </a:lnTo>
                <a:lnTo>
                  <a:pt x="398" y="182"/>
                </a:lnTo>
                <a:lnTo>
                  <a:pt x="398" y="182"/>
                </a:lnTo>
                <a:lnTo>
                  <a:pt x="396" y="182"/>
                </a:lnTo>
                <a:lnTo>
                  <a:pt x="396" y="182"/>
                </a:lnTo>
                <a:lnTo>
                  <a:pt x="396" y="182"/>
                </a:lnTo>
                <a:lnTo>
                  <a:pt x="396" y="182"/>
                </a:lnTo>
                <a:lnTo>
                  <a:pt x="394" y="182"/>
                </a:lnTo>
                <a:lnTo>
                  <a:pt x="392" y="182"/>
                </a:lnTo>
                <a:lnTo>
                  <a:pt x="392" y="182"/>
                </a:lnTo>
                <a:lnTo>
                  <a:pt x="392" y="184"/>
                </a:lnTo>
                <a:lnTo>
                  <a:pt x="390" y="184"/>
                </a:lnTo>
                <a:lnTo>
                  <a:pt x="390" y="184"/>
                </a:lnTo>
                <a:lnTo>
                  <a:pt x="388" y="184"/>
                </a:lnTo>
                <a:lnTo>
                  <a:pt x="388" y="184"/>
                </a:lnTo>
                <a:lnTo>
                  <a:pt x="388" y="184"/>
                </a:lnTo>
                <a:lnTo>
                  <a:pt x="388" y="184"/>
                </a:lnTo>
                <a:lnTo>
                  <a:pt x="384" y="186"/>
                </a:lnTo>
                <a:lnTo>
                  <a:pt x="384" y="186"/>
                </a:lnTo>
                <a:lnTo>
                  <a:pt x="382" y="186"/>
                </a:lnTo>
                <a:lnTo>
                  <a:pt x="380" y="186"/>
                </a:lnTo>
                <a:lnTo>
                  <a:pt x="378" y="186"/>
                </a:lnTo>
                <a:lnTo>
                  <a:pt x="378" y="184"/>
                </a:lnTo>
                <a:lnTo>
                  <a:pt x="380" y="184"/>
                </a:lnTo>
                <a:lnTo>
                  <a:pt x="382" y="184"/>
                </a:lnTo>
                <a:lnTo>
                  <a:pt x="382" y="184"/>
                </a:lnTo>
                <a:lnTo>
                  <a:pt x="382" y="184"/>
                </a:lnTo>
                <a:lnTo>
                  <a:pt x="382" y="184"/>
                </a:lnTo>
                <a:lnTo>
                  <a:pt x="382" y="184"/>
                </a:lnTo>
                <a:lnTo>
                  <a:pt x="382" y="184"/>
                </a:lnTo>
                <a:lnTo>
                  <a:pt x="386" y="184"/>
                </a:lnTo>
                <a:lnTo>
                  <a:pt x="388" y="182"/>
                </a:lnTo>
                <a:lnTo>
                  <a:pt x="388" y="182"/>
                </a:lnTo>
                <a:lnTo>
                  <a:pt x="386" y="182"/>
                </a:lnTo>
                <a:lnTo>
                  <a:pt x="386" y="182"/>
                </a:lnTo>
                <a:lnTo>
                  <a:pt x="386" y="182"/>
                </a:lnTo>
                <a:lnTo>
                  <a:pt x="388" y="182"/>
                </a:lnTo>
                <a:lnTo>
                  <a:pt x="390" y="180"/>
                </a:lnTo>
                <a:lnTo>
                  <a:pt x="390" y="180"/>
                </a:lnTo>
                <a:lnTo>
                  <a:pt x="390" y="180"/>
                </a:lnTo>
                <a:lnTo>
                  <a:pt x="392" y="178"/>
                </a:lnTo>
                <a:lnTo>
                  <a:pt x="394" y="178"/>
                </a:lnTo>
                <a:lnTo>
                  <a:pt x="394" y="178"/>
                </a:lnTo>
                <a:lnTo>
                  <a:pt x="394" y="178"/>
                </a:lnTo>
                <a:lnTo>
                  <a:pt x="392" y="178"/>
                </a:lnTo>
                <a:lnTo>
                  <a:pt x="392" y="178"/>
                </a:lnTo>
                <a:lnTo>
                  <a:pt x="392" y="178"/>
                </a:lnTo>
                <a:lnTo>
                  <a:pt x="390" y="178"/>
                </a:lnTo>
                <a:lnTo>
                  <a:pt x="390" y="178"/>
                </a:lnTo>
                <a:lnTo>
                  <a:pt x="390" y="178"/>
                </a:lnTo>
                <a:lnTo>
                  <a:pt x="390" y="178"/>
                </a:lnTo>
                <a:lnTo>
                  <a:pt x="390" y="178"/>
                </a:lnTo>
                <a:lnTo>
                  <a:pt x="390" y="178"/>
                </a:lnTo>
                <a:lnTo>
                  <a:pt x="390" y="178"/>
                </a:lnTo>
                <a:lnTo>
                  <a:pt x="390" y="178"/>
                </a:lnTo>
                <a:lnTo>
                  <a:pt x="390" y="178"/>
                </a:lnTo>
                <a:lnTo>
                  <a:pt x="390" y="176"/>
                </a:lnTo>
                <a:lnTo>
                  <a:pt x="394" y="174"/>
                </a:lnTo>
                <a:lnTo>
                  <a:pt x="396" y="172"/>
                </a:lnTo>
                <a:lnTo>
                  <a:pt x="398" y="172"/>
                </a:lnTo>
                <a:lnTo>
                  <a:pt x="400" y="172"/>
                </a:lnTo>
                <a:lnTo>
                  <a:pt x="400" y="170"/>
                </a:lnTo>
                <a:lnTo>
                  <a:pt x="400" y="170"/>
                </a:lnTo>
                <a:lnTo>
                  <a:pt x="400" y="168"/>
                </a:lnTo>
                <a:lnTo>
                  <a:pt x="402" y="168"/>
                </a:lnTo>
                <a:lnTo>
                  <a:pt x="402" y="166"/>
                </a:lnTo>
                <a:lnTo>
                  <a:pt x="402" y="166"/>
                </a:lnTo>
                <a:lnTo>
                  <a:pt x="402" y="164"/>
                </a:lnTo>
                <a:lnTo>
                  <a:pt x="404" y="164"/>
                </a:lnTo>
                <a:lnTo>
                  <a:pt x="404" y="162"/>
                </a:lnTo>
                <a:lnTo>
                  <a:pt x="406" y="162"/>
                </a:lnTo>
                <a:lnTo>
                  <a:pt x="406" y="160"/>
                </a:lnTo>
                <a:lnTo>
                  <a:pt x="408" y="160"/>
                </a:lnTo>
                <a:lnTo>
                  <a:pt x="406" y="160"/>
                </a:lnTo>
                <a:lnTo>
                  <a:pt x="406" y="162"/>
                </a:lnTo>
                <a:lnTo>
                  <a:pt x="404" y="162"/>
                </a:lnTo>
                <a:lnTo>
                  <a:pt x="404" y="162"/>
                </a:lnTo>
                <a:lnTo>
                  <a:pt x="404" y="162"/>
                </a:lnTo>
                <a:lnTo>
                  <a:pt x="404" y="162"/>
                </a:lnTo>
                <a:lnTo>
                  <a:pt x="406" y="160"/>
                </a:lnTo>
                <a:lnTo>
                  <a:pt x="410" y="158"/>
                </a:lnTo>
                <a:lnTo>
                  <a:pt x="412" y="156"/>
                </a:lnTo>
                <a:lnTo>
                  <a:pt x="412" y="156"/>
                </a:lnTo>
                <a:lnTo>
                  <a:pt x="414" y="154"/>
                </a:lnTo>
                <a:lnTo>
                  <a:pt x="416" y="154"/>
                </a:lnTo>
                <a:lnTo>
                  <a:pt x="416" y="154"/>
                </a:lnTo>
                <a:lnTo>
                  <a:pt x="416" y="154"/>
                </a:lnTo>
                <a:lnTo>
                  <a:pt x="416" y="154"/>
                </a:lnTo>
                <a:lnTo>
                  <a:pt x="416" y="154"/>
                </a:lnTo>
                <a:lnTo>
                  <a:pt x="418" y="154"/>
                </a:lnTo>
                <a:lnTo>
                  <a:pt x="418" y="154"/>
                </a:lnTo>
                <a:lnTo>
                  <a:pt x="416" y="154"/>
                </a:lnTo>
                <a:lnTo>
                  <a:pt x="412" y="154"/>
                </a:lnTo>
                <a:lnTo>
                  <a:pt x="412" y="156"/>
                </a:lnTo>
                <a:lnTo>
                  <a:pt x="408" y="158"/>
                </a:lnTo>
                <a:lnTo>
                  <a:pt x="406" y="158"/>
                </a:lnTo>
                <a:lnTo>
                  <a:pt x="406" y="158"/>
                </a:lnTo>
                <a:lnTo>
                  <a:pt x="404" y="160"/>
                </a:lnTo>
                <a:lnTo>
                  <a:pt x="404" y="160"/>
                </a:lnTo>
                <a:lnTo>
                  <a:pt x="402" y="160"/>
                </a:lnTo>
                <a:lnTo>
                  <a:pt x="402" y="160"/>
                </a:lnTo>
                <a:lnTo>
                  <a:pt x="402" y="160"/>
                </a:lnTo>
                <a:lnTo>
                  <a:pt x="402" y="162"/>
                </a:lnTo>
                <a:lnTo>
                  <a:pt x="402" y="162"/>
                </a:lnTo>
                <a:lnTo>
                  <a:pt x="400" y="164"/>
                </a:lnTo>
                <a:lnTo>
                  <a:pt x="400" y="164"/>
                </a:lnTo>
                <a:lnTo>
                  <a:pt x="398" y="164"/>
                </a:lnTo>
                <a:lnTo>
                  <a:pt x="398" y="164"/>
                </a:lnTo>
                <a:lnTo>
                  <a:pt x="398" y="164"/>
                </a:lnTo>
                <a:lnTo>
                  <a:pt x="396" y="164"/>
                </a:lnTo>
                <a:lnTo>
                  <a:pt x="392" y="166"/>
                </a:lnTo>
                <a:lnTo>
                  <a:pt x="390" y="166"/>
                </a:lnTo>
                <a:lnTo>
                  <a:pt x="388" y="166"/>
                </a:lnTo>
                <a:lnTo>
                  <a:pt x="388" y="166"/>
                </a:lnTo>
                <a:lnTo>
                  <a:pt x="386" y="166"/>
                </a:lnTo>
                <a:lnTo>
                  <a:pt x="386" y="166"/>
                </a:lnTo>
                <a:lnTo>
                  <a:pt x="384" y="168"/>
                </a:lnTo>
                <a:lnTo>
                  <a:pt x="382" y="168"/>
                </a:lnTo>
                <a:lnTo>
                  <a:pt x="380" y="168"/>
                </a:lnTo>
                <a:lnTo>
                  <a:pt x="380" y="168"/>
                </a:lnTo>
                <a:lnTo>
                  <a:pt x="378" y="168"/>
                </a:lnTo>
                <a:lnTo>
                  <a:pt x="378" y="168"/>
                </a:lnTo>
                <a:lnTo>
                  <a:pt x="378" y="166"/>
                </a:lnTo>
                <a:lnTo>
                  <a:pt x="378" y="166"/>
                </a:lnTo>
                <a:lnTo>
                  <a:pt x="376" y="166"/>
                </a:lnTo>
                <a:lnTo>
                  <a:pt x="376" y="166"/>
                </a:lnTo>
                <a:lnTo>
                  <a:pt x="376" y="166"/>
                </a:lnTo>
                <a:lnTo>
                  <a:pt x="378" y="166"/>
                </a:lnTo>
                <a:lnTo>
                  <a:pt x="378" y="166"/>
                </a:lnTo>
                <a:lnTo>
                  <a:pt x="378" y="164"/>
                </a:lnTo>
                <a:lnTo>
                  <a:pt x="378" y="164"/>
                </a:lnTo>
                <a:lnTo>
                  <a:pt x="380" y="164"/>
                </a:lnTo>
                <a:lnTo>
                  <a:pt x="380" y="164"/>
                </a:lnTo>
                <a:lnTo>
                  <a:pt x="380" y="164"/>
                </a:lnTo>
                <a:lnTo>
                  <a:pt x="380" y="164"/>
                </a:lnTo>
                <a:lnTo>
                  <a:pt x="380" y="164"/>
                </a:lnTo>
                <a:lnTo>
                  <a:pt x="378" y="164"/>
                </a:lnTo>
                <a:lnTo>
                  <a:pt x="378" y="162"/>
                </a:lnTo>
                <a:lnTo>
                  <a:pt x="378" y="162"/>
                </a:lnTo>
                <a:lnTo>
                  <a:pt x="378" y="160"/>
                </a:lnTo>
                <a:lnTo>
                  <a:pt x="378" y="160"/>
                </a:lnTo>
                <a:lnTo>
                  <a:pt x="378" y="160"/>
                </a:lnTo>
                <a:lnTo>
                  <a:pt x="378" y="160"/>
                </a:lnTo>
                <a:lnTo>
                  <a:pt x="378" y="160"/>
                </a:lnTo>
                <a:lnTo>
                  <a:pt x="378" y="160"/>
                </a:lnTo>
                <a:lnTo>
                  <a:pt x="378" y="160"/>
                </a:lnTo>
                <a:lnTo>
                  <a:pt x="376" y="160"/>
                </a:lnTo>
                <a:lnTo>
                  <a:pt x="376" y="158"/>
                </a:lnTo>
                <a:lnTo>
                  <a:pt x="376" y="158"/>
                </a:lnTo>
                <a:lnTo>
                  <a:pt x="376" y="158"/>
                </a:lnTo>
                <a:lnTo>
                  <a:pt x="376" y="158"/>
                </a:lnTo>
                <a:lnTo>
                  <a:pt x="378" y="158"/>
                </a:lnTo>
                <a:lnTo>
                  <a:pt x="380" y="156"/>
                </a:lnTo>
                <a:lnTo>
                  <a:pt x="380" y="156"/>
                </a:lnTo>
                <a:lnTo>
                  <a:pt x="380" y="156"/>
                </a:lnTo>
                <a:lnTo>
                  <a:pt x="380" y="156"/>
                </a:lnTo>
                <a:lnTo>
                  <a:pt x="378" y="156"/>
                </a:lnTo>
                <a:lnTo>
                  <a:pt x="378" y="156"/>
                </a:lnTo>
                <a:lnTo>
                  <a:pt x="378" y="156"/>
                </a:lnTo>
                <a:lnTo>
                  <a:pt x="376" y="156"/>
                </a:lnTo>
                <a:lnTo>
                  <a:pt x="376" y="156"/>
                </a:lnTo>
                <a:lnTo>
                  <a:pt x="376" y="156"/>
                </a:lnTo>
                <a:lnTo>
                  <a:pt x="376" y="156"/>
                </a:lnTo>
                <a:lnTo>
                  <a:pt x="374" y="156"/>
                </a:lnTo>
                <a:lnTo>
                  <a:pt x="374" y="156"/>
                </a:lnTo>
                <a:lnTo>
                  <a:pt x="374" y="156"/>
                </a:lnTo>
                <a:lnTo>
                  <a:pt x="376" y="156"/>
                </a:lnTo>
                <a:lnTo>
                  <a:pt x="378" y="156"/>
                </a:lnTo>
                <a:lnTo>
                  <a:pt x="382" y="154"/>
                </a:lnTo>
                <a:lnTo>
                  <a:pt x="384" y="154"/>
                </a:lnTo>
                <a:lnTo>
                  <a:pt x="386" y="152"/>
                </a:lnTo>
                <a:lnTo>
                  <a:pt x="388" y="152"/>
                </a:lnTo>
                <a:lnTo>
                  <a:pt x="388" y="150"/>
                </a:lnTo>
                <a:lnTo>
                  <a:pt x="390" y="150"/>
                </a:lnTo>
                <a:lnTo>
                  <a:pt x="390" y="150"/>
                </a:lnTo>
                <a:lnTo>
                  <a:pt x="390" y="150"/>
                </a:lnTo>
                <a:lnTo>
                  <a:pt x="390" y="150"/>
                </a:lnTo>
                <a:lnTo>
                  <a:pt x="390" y="152"/>
                </a:lnTo>
                <a:lnTo>
                  <a:pt x="388" y="152"/>
                </a:lnTo>
                <a:lnTo>
                  <a:pt x="388" y="152"/>
                </a:lnTo>
                <a:lnTo>
                  <a:pt x="388" y="152"/>
                </a:lnTo>
                <a:lnTo>
                  <a:pt x="390" y="152"/>
                </a:lnTo>
                <a:lnTo>
                  <a:pt x="392" y="152"/>
                </a:lnTo>
                <a:lnTo>
                  <a:pt x="392" y="154"/>
                </a:lnTo>
                <a:lnTo>
                  <a:pt x="390" y="154"/>
                </a:lnTo>
                <a:lnTo>
                  <a:pt x="390" y="154"/>
                </a:lnTo>
                <a:lnTo>
                  <a:pt x="388" y="154"/>
                </a:lnTo>
                <a:lnTo>
                  <a:pt x="386" y="156"/>
                </a:lnTo>
                <a:lnTo>
                  <a:pt x="386" y="156"/>
                </a:lnTo>
                <a:lnTo>
                  <a:pt x="386" y="156"/>
                </a:lnTo>
                <a:lnTo>
                  <a:pt x="388" y="156"/>
                </a:lnTo>
                <a:lnTo>
                  <a:pt x="390" y="154"/>
                </a:lnTo>
                <a:lnTo>
                  <a:pt x="390" y="154"/>
                </a:lnTo>
                <a:lnTo>
                  <a:pt x="392" y="154"/>
                </a:lnTo>
                <a:lnTo>
                  <a:pt x="392" y="154"/>
                </a:lnTo>
                <a:lnTo>
                  <a:pt x="392" y="154"/>
                </a:lnTo>
                <a:lnTo>
                  <a:pt x="394" y="152"/>
                </a:lnTo>
                <a:lnTo>
                  <a:pt x="396" y="152"/>
                </a:lnTo>
                <a:lnTo>
                  <a:pt x="396" y="152"/>
                </a:lnTo>
                <a:lnTo>
                  <a:pt x="396" y="152"/>
                </a:lnTo>
                <a:lnTo>
                  <a:pt x="396" y="154"/>
                </a:lnTo>
                <a:lnTo>
                  <a:pt x="396" y="154"/>
                </a:lnTo>
                <a:lnTo>
                  <a:pt x="396" y="154"/>
                </a:lnTo>
                <a:lnTo>
                  <a:pt x="394" y="154"/>
                </a:lnTo>
                <a:lnTo>
                  <a:pt x="394" y="156"/>
                </a:lnTo>
                <a:lnTo>
                  <a:pt x="394" y="156"/>
                </a:lnTo>
                <a:lnTo>
                  <a:pt x="396" y="156"/>
                </a:lnTo>
                <a:lnTo>
                  <a:pt x="396" y="156"/>
                </a:lnTo>
                <a:lnTo>
                  <a:pt x="398" y="154"/>
                </a:lnTo>
                <a:lnTo>
                  <a:pt x="398" y="154"/>
                </a:lnTo>
                <a:lnTo>
                  <a:pt x="400" y="154"/>
                </a:lnTo>
                <a:lnTo>
                  <a:pt x="400" y="154"/>
                </a:lnTo>
                <a:lnTo>
                  <a:pt x="402" y="152"/>
                </a:lnTo>
                <a:lnTo>
                  <a:pt x="402" y="152"/>
                </a:lnTo>
                <a:lnTo>
                  <a:pt x="400" y="152"/>
                </a:lnTo>
                <a:lnTo>
                  <a:pt x="400" y="152"/>
                </a:lnTo>
                <a:lnTo>
                  <a:pt x="398" y="152"/>
                </a:lnTo>
                <a:lnTo>
                  <a:pt x="398" y="152"/>
                </a:lnTo>
                <a:lnTo>
                  <a:pt x="398" y="152"/>
                </a:lnTo>
                <a:lnTo>
                  <a:pt x="400" y="150"/>
                </a:lnTo>
                <a:lnTo>
                  <a:pt x="400" y="150"/>
                </a:lnTo>
                <a:lnTo>
                  <a:pt x="400" y="152"/>
                </a:lnTo>
                <a:lnTo>
                  <a:pt x="400" y="152"/>
                </a:lnTo>
                <a:lnTo>
                  <a:pt x="400" y="152"/>
                </a:lnTo>
                <a:lnTo>
                  <a:pt x="400" y="152"/>
                </a:lnTo>
                <a:lnTo>
                  <a:pt x="402" y="152"/>
                </a:lnTo>
                <a:lnTo>
                  <a:pt x="402" y="150"/>
                </a:lnTo>
                <a:lnTo>
                  <a:pt x="404" y="150"/>
                </a:lnTo>
                <a:lnTo>
                  <a:pt x="402" y="150"/>
                </a:lnTo>
                <a:lnTo>
                  <a:pt x="400" y="150"/>
                </a:lnTo>
                <a:lnTo>
                  <a:pt x="398" y="150"/>
                </a:lnTo>
                <a:lnTo>
                  <a:pt x="398" y="152"/>
                </a:lnTo>
                <a:lnTo>
                  <a:pt x="396" y="152"/>
                </a:lnTo>
                <a:lnTo>
                  <a:pt x="396" y="152"/>
                </a:lnTo>
                <a:lnTo>
                  <a:pt x="396" y="152"/>
                </a:lnTo>
                <a:lnTo>
                  <a:pt x="396" y="152"/>
                </a:lnTo>
                <a:lnTo>
                  <a:pt x="396" y="152"/>
                </a:lnTo>
                <a:lnTo>
                  <a:pt x="392" y="152"/>
                </a:lnTo>
                <a:lnTo>
                  <a:pt x="392" y="152"/>
                </a:lnTo>
                <a:lnTo>
                  <a:pt x="390" y="152"/>
                </a:lnTo>
                <a:lnTo>
                  <a:pt x="390" y="152"/>
                </a:lnTo>
                <a:lnTo>
                  <a:pt x="390" y="150"/>
                </a:lnTo>
                <a:lnTo>
                  <a:pt x="390" y="150"/>
                </a:lnTo>
                <a:lnTo>
                  <a:pt x="392" y="150"/>
                </a:lnTo>
                <a:lnTo>
                  <a:pt x="390" y="150"/>
                </a:lnTo>
                <a:lnTo>
                  <a:pt x="388" y="150"/>
                </a:lnTo>
                <a:lnTo>
                  <a:pt x="388" y="150"/>
                </a:lnTo>
                <a:lnTo>
                  <a:pt x="388" y="150"/>
                </a:lnTo>
                <a:lnTo>
                  <a:pt x="386" y="150"/>
                </a:lnTo>
                <a:lnTo>
                  <a:pt x="386" y="150"/>
                </a:lnTo>
                <a:lnTo>
                  <a:pt x="386" y="150"/>
                </a:lnTo>
                <a:lnTo>
                  <a:pt x="384" y="150"/>
                </a:lnTo>
                <a:lnTo>
                  <a:pt x="384" y="150"/>
                </a:lnTo>
                <a:lnTo>
                  <a:pt x="386" y="150"/>
                </a:lnTo>
                <a:lnTo>
                  <a:pt x="386" y="150"/>
                </a:lnTo>
                <a:lnTo>
                  <a:pt x="386" y="150"/>
                </a:lnTo>
                <a:lnTo>
                  <a:pt x="388" y="148"/>
                </a:lnTo>
                <a:lnTo>
                  <a:pt x="388" y="148"/>
                </a:lnTo>
                <a:lnTo>
                  <a:pt x="388" y="148"/>
                </a:lnTo>
                <a:lnTo>
                  <a:pt x="390" y="148"/>
                </a:lnTo>
                <a:lnTo>
                  <a:pt x="392" y="148"/>
                </a:lnTo>
                <a:lnTo>
                  <a:pt x="390" y="148"/>
                </a:lnTo>
                <a:lnTo>
                  <a:pt x="390" y="148"/>
                </a:lnTo>
                <a:lnTo>
                  <a:pt x="390" y="148"/>
                </a:lnTo>
                <a:lnTo>
                  <a:pt x="388" y="148"/>
                </a:lnTo>
                <a:lnTo>
                  <a:pt x="388" y="148"/>
                </a:lnTo>
                <a:lnTo>
                  <a:pt x="388" y="148"/>
                </a:lnTo>
                <a:lnTo>
                  <a:pt x="388" y="148"/>
                </a:lnTo>
                <a:lnTo>
                  <a:pt x="390" y="146"/>
                </a:lnTo>
                <a:lnTo>
                  <a:pt x="390" y="146"/>
                </a:lnTo>
                <a:lnTo>
                  <a:pt x="392" y="146"/>
                </a:lnTo>
                <a:lnTo>
                  <a:pt x="392" y="146"/>
                </a:lnTo>
                <a:lnTo>
                  <a:pt x="390" y="146"/>
                </a:lnTo>
                <a:lnTo>
                  <a:pt x="390" y="146"/>
                </a:lnTo>
                <a:lnTo>
                  <a:pt x="388" y="146"/>
                </a:lnTo>
                <a:lnTo>
                  <a:pt x="388" y="146"/>
                </a:lnTo>
                <a:lnTo>
                  <a:pt x="388" y="146"/>
                </a:lnTo>
                <a:lnTo>
                  <a:pt x="390" y="146"/>
                </a:lnTo>
                <a:lnTo>
                  <a:pt x="394" y="142"/>
                </a:lnTo>
                <a:lnTo>
                  <a:pt x="394" y="142"/>
                </a:lnTo>
                <a:lnTo>
                  <a:pt x="394" y="142"/>
                </a:lnTo>
                <a:lnTo>
                  <a:pt x="396" y="142"/>
                </a:lnTo>
                <a:lnTo>
                  <a:pt x="398" y="142"/>
                </a:lnTo>
                <a:lnTo>
                  <a:pt x="398" y="142"/>
                </a:lnTo>
                <a:lnTo>
                  <a:pt x="400" y="142"/>
                </a:lnTo>
                <a:lnTo>
                  <a:pt x="402" y="140"/>
                </a:lnTo>
                <a:lnTo>
                  <a:pt x="402" y="140"/>
                </a:lnTo>
                <a:lnTo>
                  <a:pt x="402" y="140"/>
                </a:lnTo>
                <a:lnTo>
                  <a:pt x="402" y="140"/>
                </a:lnTo>
                <a:lnTo>
                  <a:pt x="402" y="140"/>
                </a:lnTo>
                <a:lnTo>
                  <a:pt x="398" y="142"/>
                </a:lnTo>
                <a:lnTo>
                  <a:pt x="398" y="142"/>
                </a:lnTo>
                <a:lnTo>
                  <a:pt x="398" y="142"/>
                </a:lnTo>
                <a:lnTo>
                  <a:pt x="396" y="142"/>
                </a:lnTo>
                <a:lnTo>
                  <a:pt x="394" y="142"/>
                </a:lnTo>
                <a:lnTo>
                  <a:pt x="394" y="142"/>
                </a:lnTo>
                <a:lnTo>
                  <a:pt x="390" y="144"/>
                </a:lnTo>
                <a:lnTo>
                  <a:pt x="390" y="144"/>
                </a:lnTo>
                <a:lnTo>
                  <a:pt x="390" y="146"/>
                </a:lnTo>
                <a:lnTo>
                  <a:pt x="388" y="146"/>
                </a:lnTo>
                <a:lnTo>
                  <a:pt x="386" y="146"/>
                </a:lnTo>
                <a:lnTo>
                  <a:pt x="386" y="146"/>
                </a:lnTo>
                <a:lnTo>
                  <a:pt x="386" y="146"/>
                </a:lnTo>
                <a:lnTo>
                  <a:pt x="386" y="148"/>
                </a:lnTo>
                <a:lnTo>
                  <a:pt x="384" y="148"/>
                </a:lnTo>
                <a:lnTo>
                  <a:pt x="384" y="148"/>
                </a:lnTo>
                <a:lnTo>
                  <a:pt x="384" y="148"/>
                </a:lnTo>
                <a:lnTo>
                  <a:pt x="384" y="148"/>
                </a:lnTo>
                <a:lnTo>
                  <a:pt x="384" y="148"/>
                </a:lnTo>
                <a:lnTo>
                  <a:pt x="384" y="146"/>
                </a:lnTo>
                <a:lnTo>
                  <a:pt x="384" y="146"/>
                </a:lnTo>
                <a:lnTo>
                  <a:pt x="386" y="144"/>
                </a:lnTo>
                <a:lnTo>
                  <a:pt x="386" y="144"/>
                </a:lnTo>
                <a:lnTo>
                  <a:pt x="386" y="144"/>
                </a:lnTo>
                <a:lnTo>
                  <a:pt x="384" y="144"/>
                </a:lnTo>
                <a:lnTo>
                  <a:pt x="384" y="144"/>
                </a:lnTo>
                <a:lnTo>
                  <a:pt x="384" y="144"/>
                </a:lnTo>
                <a:lnTo>
                  <a:pt x="384" y="144"/>
                </a:lnTo>
                <a:lnTo>
                  <a:pt x="384" y="144"/>
                </a:lnTo>
                <a:lnTo>
                  <a:pt x="384" y="144"/>
                </a:lnTo>
                <a:lnTo>
                  <a:pt x="384" y="144"/>
                </a:lnTo>
                <a:lnTo>
                  <a:pt x="386" y="142"/>
                </a:lnTo>
                <a:lnTo>
                  <a:pt x="386" y="142"/>
                </a:lnTo>
                <a:lnTo>
                  <a:pt x="388" y="142"/>
                </a:lnTo>
                <a:lnTo>
                  <a:pt x="388" y="142"/>
                </a:lnTo>
                <a:lnTo>
                  <a:pt x="388" y="142"/>
                </a:lnTo>
                <a:lnTo>
                  <a:pt x="388" y="142"/>
                </a:lnTo>
                <a:lnTo>
                  <a:pt x="388" y="140"/>
                </a:lnTo>
                <a:lnTo>
                  <a:pt x="388" y="140"/>
                </a:lnTo>
                <a:lnTo>
                  <a:pt x="388" y="140"/>
                </a:lnTo>
                <a:lnTo>
                  <a:pt x="386" y="140"/>
                </a:lnTo>
                <a:lnTo>
                  <a:pt x="384" y="142"/>
                </a:lnTo>
                <a:lnTo>
                  <a:pt x="384" y="142"/>
                </a:lnTo>
                <a:lnTo>
                  <a:pt x="384" y="142"/>
                </a:lnTo>
                <a:lnTo>
                  <a:pt x="384" y="140"/>
                </a:lnTo>
                <a:lnTo>
                  <a:pt x="386" y="140"/>
                </a:lnTo>
                <a:lnTo>
                  <a:pt x="388" y="138"/>
                </a:lnTo>
                <a:lnTo>
                  <a:pt x="386" y="140"/>
                </a:lnTo>
                <a:lnTo>
                  <a:pt x="386" y="140"/>
                </a:lnTo>
                <a:lnTo>
                  <a:pt x="388" y="140"/>
                </a:lnTo>
                <a:lnTo>
                  <a:pt x="388" y="140"/>
                </a:lnTo>
                <a:lnTo>
                  <a:pt x="392" y="138"/>
                </a:lnTo>
                <a:lnTo>
                  <a:pt x="390" y="138"/>
                </a:lnTo>
                <a:lnTo>
                  <a:pt x="390" y="138"/>
                </a:lnTo>
                <a:lnTo>
                  <a:pt x="390" y="138"/>
                </a:lnTo>
                <a:lnTo>
                  <a:pt x="390" y="138"/>
                </a:lnTo>
                <a:lnTo>
                  <a:pt x="390" y="136"/>
                </a:lnTo>
                <a:lnTo>
                  <a:pt x="394" y="136"/>
                </a:lnTo>
                <a:lnTo>
                  <a:pt x="396" y="136"/>
                </a:lnTo>
                <a:lnTo>
                  <a:pt x="396" y="136"/>
                </a:lnTo>
                <a:lnTo>
                  <a:pt x="396" y="136"/>
                </a:lnTo>
                <a:lnTo>
                  <a:pt x="398" y="134"/>
                </a:lnTo>
                <a:lnTo>
                  <a:pt x="398" y="134"/>
                </a:lnTo>
                <a:lnTo>
                  <a:pt x="398" y="134"/>
                </a:lnTo>
                <a:lnTo>
                  <a:pt x="398" y="134"/>
                </a:lnTo>
                <a:lnTo>
                  <a:pt x="400" y="132"/>
                </a:lnTo>
                <a:lnTo>
                  <a:pt x="402" y="132"/>
                </a:lnTo>
                <a:lnTo>
                  <a:pt x="402" y="132"/>
                </a:lnTo>
                <a:lnTo>
                  <a:pt x="404" y="132"/>
                </a:lnTo>
                <a:lnTo>
                  <a:pt x="408" y="130"/>
                </a:lnTo>
                <a:lnTo>
                  <a:pt x="410" y="128"/>
                </a:lnTo>
                <a:lnTo>
                  <a:pt x="412" y="128"/>
                </a:lnTo>
                <a:lnTo>
                  <a:pt x="412" y="128"/>
                </a:lnTo>
                <a:lnTo>
                  <a:pt x="414" y="126"/>
                </a:lnTo>
                <a:lnTo>
                  <a:pt x="416" y="126"/>
                </a:lnTo>
                <a:lnTo>
                  <a:pt x="416" y="126"/>
                </a:lnTo>
                <a:lnTo>
                  <a:pt x="416" y="126"/>
                </a:lnTo>
                <a:lnTo>
                  <a:pt x="418" y="126"/>
                </a:lnTo>
                <a:lnTo>
                  <a:pt x="418" y="128"/>
                </a:lnTo>
                <a:lnTo>
                  <a:pt x="418" y="128"/>
                </a:lnTo>
                <a:lnTo>
                  <a:pt x="418" y="128"/>
                </a:lnTo>
                <a:lnTo>
                  <a:pt x="418" y="128"/>
                </a:lnTo>
                <a:lnTo>
                  <a:pt x="418" y="126"/>
                </a:lnTo>
                <a:lnTo>
                  <a:pt x="418" y="126"/>
                </a:lnTo>
                <a:lnTo>
                  <a:pt x="420" y="126"/>
                </a:lnTo>
                <a:lnTo>
                  <a:pt x="420" y="126"/>
                </a:lnTo>
                <a:lnTo>
                  <a:pt x="422" y="124"/>
                </a:lnTo>
                <a:lnTo>
                  <a:pt x="422" y="124"/>
                </a:lnTo>
                <a:lnTo>
                  <a:pt x="422" y="124"/>
                </a:lnTo>
                <a:lnTo>
                  <a:pt x="426" y="122"/>
                </a:lnTo>
                <a:lnTo>
                  <a:pt x="424" y="124"/>
                </a:lnTo>
                <a:lnTo>
                  <a:pt x="422" y="124"/>
                </a:lnTo>
                <a:lnTo>
                  <a:pt x="422" y="124"/>
                </a:lnTo>
                <a:lnTo>
                  <a:pt x="422" y="124"/>
                </a:lnTo>
                <a:lnTo>
                  <a:pt x="422" y="122"/>
                </a:lnTo>
                <a:lnTo>
                  <a:pt x="424" y="122"/>
                </a:lnTo>
                <a:lnTo>
                  <a:pt x="426" y="120"/>
                </a:lnTo>
                <a:lnTo>
                  <a:pt x="428" y="120"/>
                </a:lnTo>
                <a:lnTo>
                  <a:pt x="430" y="118"/>
                </a:lnTo>
                <a:lnTo>
                  <a:pt x="430" y="118"/>
                </a:lnTo>
                <a:lnTo>
                  <a:pt x="432" y="118"/>
                </a:lnTo>
                <a:lnTo>
                  <a:pt x="432" y="118"/>
                </a:lnTo>
                <a:lnTo>
                  <a:pt x="432" y="118"/>
                </a:lnTo>
                <a:lnTo>
                  <a:pt x="434" y="118"/>
                </a:lnTo>
                <a:lnTo>
                  <a:pt x="434" y="118"/>
                </a:lnTo>
                <a:lnTo>
                  <a:pt x="434" y="118"/>
                </a:lnTo>
                <a:lnTo>
                  <a:pt x="434" y="118"/>
                </a:lnTo>
                <a:lnTo>
                  <a:pt x="434" y="118"/>
                </a:lnTo>
                <a:lnTo>
                  <a:pt x="432" y="118"/>
                </a:lnTo>
                <a:lnTo>
                  <a:pt x="432" y="118"/>
                </a:lnTo>
                <a:lnTo>
                  <a:pt x="436" y="116"/>
                </a:lnTo>
                <a:lnTo>
                  <a:pt x="438" y="116"/>
                </a:lnTo>
                <a:lnTo>
                  <a:pt x="438" y="116"/>
                </a:lnTo>
                <a:lnTo>
                  <a:pt x="440" y="116"/>
                </a:lnTo>
                <a:lnTo>
                  <a:pt x="442" y="116"/>
                </a:lnTo>
                <a:lnTo>
                  <a:pt x="444" y="116"/>
                </a:lnTo>
                <a:lnTo>
                  <a:pt x="444" y="116"/>
                </a:lnTo>
                <a:lnTo>
                  <a:pt x="444" y="116"/>
                </a:lnTo>
                <a:lnTo>
                  <a:pt x="444" y="118"/>
                </a:lnTo>
                <a:lnTo>
                  <a:pt x="444" y="118"/>
                </a:lnTo>
                <a:lnTo>
                  <a:pt x="444" y="118"/>
                </a:lnTo>
                <a:lnTo>
                  <a:pt x="446" y="118"/>
                </a:lnTo>
                <a:lnTo>
                  <a:pt x="448" y="118"/>
                </a:lnTo>
                <a:lnTo>
                  <a:pt x="448" y="118"/>
                </a:lnTo>
                <a:lnTo>
                  <a:pt x="452" y="118"/>
                </a:lnTo>
                <a:lnTo>
                  <a:pt x="452" y="116"/>
                </a:lnTo>
                <a:lnTo>
                  <a:pt x="456" y="116"/>
                </a:lnTo>
                <a:lnTo>
                  <a:pt x="458" y="116"/>
                </a:lnTo>
                <a:lnTo>
                  <a:pt x="460" y="114"/>
                </a:lnTo>
                <a:lnTo>
                  <a:pt x="464" y="112"/>
                </a:lnTo>
                <a:lnTo>
                  <a:pt x="466" y="112"/>
                </a:lnTo>
                <a:lnTo>
                  <a:pt x="466" y="112"/>
                </a:lnTo>
                <a:lnTo>
                  <a:pt x="466" y="112"/>
                </a:lnTo>
                <a:lnTo>
                  <a:pt x="468" y="112"/>
                </a:lnTo>
                <a:lnTo>
                  <a:pt x="468" y="112"/>
                </a:lnTo>
                <a:lnTo>
                  <a:pt x="468" y="112"/>
                </a:lnTo>
                <a:lnTo>
                  <a:pt x="466" y="112"/>
                </a:lnTo>
                <a:lnTo>
                  <a:pt x="466" y="112"/>
                </a:lnTo>
                <a:lnTo>
                  <a:pt x="468" y="112"/>
                </a:lnTo>
                <a:lnTo>
                  <a:pt x="472" y="112"/>
                </a:lnTo>
                <a:lnTo>
                  <a:pt x="472" y="112"/>
                </a:lnTo>
                <a:lnTo>
                  <a:pt x="472" y="112"/>
                </a:lnTo>
                <a:lnTo>
                  <a:pt x="474" y="112"/>
                </a:lnTo>
                <a:lnTo>
                  <a:pt x="476" y="112"/>
                </a:lnTo>
                <a:lnTo>
                  <a:pt x="476" y="112"/>
                </a:lnTo>
                <a:lnTo>
                  <a:pt x="478" y="112"/>
                </a:lnTo>
                <a:lnTo>
                  <a:pt x="478" y="112"/>
                </a:lnTo>
                <a:lnTo>
                  <a:pt x="478" y="112"/>
                </a:lnTo>
                <a:lnTo>
                  <a:pt x="478" y="112"/>
                </a:lnTo>
                <a:lnTo>
                  <a:pt x="486" y="108"/>
                </a:lnTo>
                <a:lnTo>
                  <a:pt x="488" y="108"/>
                </a:lnTo>
                <a:lnTo>
                  <a:pt x="488" y="108"/>
                </a:lnTo>
                <a:lnTo>
                  <a:pt x="488" y="108"/>
                </a:lnTo>
                <a:lnTo>
                  <a:pt x="490" y="106"/>
                </a:lnTo>
                <a:lnTo>
                  <a:pt x="490" y="106"/>
                </a:lnTo>
                <a:lnTo>
                  <a:pt x="490" y="106"/>
                </a:lnTo>
                <a:lnTo>
                  <a:pt x="490" y="106"/>
                </a:lnTo>
                <a:lnTo>
                  <a:pt x="490" y="104"/>
                </a:lnTo>
                <a:lnTo>
                  <a:pt x="492" y="104"/>
                </a:lnTo>
                <a:lnTo>
                  <a:pt x="492" y="104"/>
                </a:lnTo>
                <a:lnTo>
                  <a:pt x="492" y="102"/>
                </a:lnTo>
                <a:lnTo>
                  <a:pt x="492" y="102"/>
                </a:lnTo>
                <a:lnTo>
                  <a:pt x="494" y="102"/>
                </a:lnTo>
                <a:lnTo>
                  <a:pt x="494" y="102"/>
                </a:lnTo>
                <a:lnTo>
                  <a:pt x="494" y="100"/>
                </a:lnTo>
                <a:lnTo>
                  <a:pt x="494" y="100"/>
                </a:lnTo>
                <a:lnTo>
                  <a:pt x="494" y="100"/>
                </a:lnTo>
                <a:lnTo>
                  <a:pt x="494" y="98"/>
                </a:lnTo>
                <a:lnTo>
                  <a:pt x="496" y="98"/>
                </a:lnTo>
                <a:lnTo>
                  <a:pt x="494" y="98"/>
                </a:lnTo>
                <a:lnTo>
                  <a:pt x="492" y="98"/>
                </a:lnTo>
                <a:lnTo>
                  <a:pt x="492" y="98"/>
                </a:lnTo>
                <a:lnTo>
                  <a:pt x="492" y="98"/>
                </a:lnTo>
                <a:lnTo>
                  <a:pt x="492" y="98"/>
                </a:lnTo>
                <a:lnTo>
                  <a:pt x="492" y="98"/>
                </a:lnTo>
                <a:lnTo>
                  <a:pt x="494" y="96"/>
                </a:lnTo>
                <a:lnTo>
                  <a:pt x="494" y="96"/>
                </a:lnTo>
                <a:lnTo>
                  <a:pt x="496" y="96"/>
                </a:lnTo>
                <a:lnTo>
                  <a:pt x="496" y="96"/>
                </a:lnTo>
                <a:lnTo>
                  <a:pt x="496" y="96"/>
                </a:lnTo>
                <a:lnTo>
                  <a:pt x="496" y="96"/>
                </a:lnTo>
                <a:lnTo>
                  <a:pt x="496" y="96"/>
                </a:lnTo>
                <a:lnTo>
                  <a:pt x="498" y="96"/>
                </a:lnTo>
                <a:lnTo>
                  <a:pt x="498" y="96"/>
                </a:lnTo>
                <a:lnTo>
                  <a:pt x="498" y="96"/>
                </a:lnTo>
                <a:lnTo>
                  <a:pt x="500" y="96"/>
                </a:lnTo>
                <a:lnTo>
                  <a:pt x="504" y="96"/>
                </a:lnTo>
                <a:lnTo>
                  <a:pt x="504" y="94"/>
                </a:lnTo>
                <a:lnTo>
                  <a:pt x="506" y="94"/>
                </a:lnTo>
                <a:lnTo>
                  <a:pt x="506" y="92"/>
                </a:lnTo>
                <a:lnTo>
                  <a:pt x="506" y="92"/>
                </a:lnTo>
                <a:lnTo>
                  <a:pt x="506" y="92"/>
                </a:lnTo>
                <a:lnTo>
                  <a:pt x="506" y="92"/>
                </a:lnTo>
                <a:lnTo>
                  <a:pt x="506" y="92"/>
                </a:lnTo>
                <a:lnTo>
                  <a:pt x="506" y="90"/>
                </a:lnTo>
                <a:lnTo>
                  <a:pt x="506" y="90"/>
                </a:lnTo>
                <a:lnTo>
                  <a:pt x="506" y="90"/>
                </a:lnTo>
                <a:lnTo>
                  <a:pt x="506" y="90"/>
                </a:lnTo>
                <a:lnTo>
                  <a:pt x="508" y="90"/>
                </a:lnTo>
                <a:lnTo>
                  <a:pt x="506" y="90"/>
                </a:lnTo>
                <a:lnTo>
                  <a:pt x="506" y="90"/>
                </a:lnTo>
                <a:lnTo>
                  <a:pt x="504" y="90"/>
                </a:lnTo>
                <a:lnTo>
                  <a:pt x="502" y="92"/>
                </a:lnTo>
                <a:lnTo>
                  <a:pt x="500" y="92"/>
                </a:lnTo>
                <a:lnTo>
                  <a:pt x="500" y="92"/>
                </a:lnTo>
                <a:lnTo>
                  <a:pt x="500" y="92"/>
                </a:lnTo>
                <a:lnTo>
                  <a:pt x="498" y="94"/>
                </a:lnTo>
                <a:lnTo>
                  <a:pt x="498" y="94"/>
                </a:lnTo>
                <a:lnTo>
                  <a:pt x="498" y="92"/>
                </a:lnTo>
                <a:lnTo>
                  <a:pt x="496" y="92"/>
                </a:lnTo>
                <a:lnTo>
                  <a:pt x="496" y="92"/>
                </a:lnTo>
                <a:lnTo>
                  <a:pt x="496" y="92"/>
                </a:lnTo>
                <a:lnTo>
                  <a:pt x="494" y="92"/>
                </a:lnTo>
                <a:lnTo>
                  <a:pt x="494" y="94"/>
                </a:lnTo>
                <a:lnTo>
                  <a:pt x="492" y="94"/>
                </a:lnTo>
                <a:lnTo>
                  <a:pt x="494" y="94"/>
                </a:lnTo>
                <a:lnTo>
                  <a:pt x="494" y="94"/>
                </a:lnTo>
                <a:lnTo>
                  <a:pt x="494" y="94"/>
                </a:lnTo>
                <a:lnTo>
                  <a:pt x="494" y="94"/>
                </a:lnTo>
                <a:lnTo>
                  <a:pt x="494" y="94"/>
                </a:lnTo>
                <a:lnTo>
                  <a:pt x="492" y="94"/>
                </a:lnTo>
                <a:lnTo>
                  <a:pt x="492" y="94"/>
                </a:lnTo>
                <a:lnTo>
                  <a:pt x="492" y="94"/>
                </a:lnTo>
                <a:lnTo>
                  <a:pt x="492" y="94"/>
                </a:lnTo>
                <a:lnTo>
                  <a:pt x="490" y="94"/>
                </a:lnTo>
                <a:lnTo>
                  <a:pt x="490" y="94"/>
                </a:lnTo>
                <a:lnTo>
                  <a:pt x="488" y="94"/>
                </a:lnTo>
                <a:lnTo>
                  <a:pt x="488" y="94"/>
                </a:lnTo>
                <a:lnTo>
                  <a:pt x="484" y="96"/>
                </a:lnTo>
                <a:lnTo>
                  <a:pt x="484" y="96"/>
                </a:lnTo>
                <a:lnTo>
                  <a:pt x="482" y="96"/>
                </a:lnTo>
                <a:lnTo>
                  <a:pt x="482" y="96"/>
                </a:lnTo>
                <a:lnTo>
                  <a:pt x="482" y="96"/>
                </a:lnTo>
                <a:lnTo>
                  <a:pt x="480" y="96"/>
                </a:lnTo>
                <a:lnTo>
                  <a:pt x="480" y="98"/>
                </a:lnTo>
                <a:lnTo>
                  <a:pt x="480" y="98"/>
                </a:lnTo>
                <a:lnTo>
                  <a:pt x="478" y="98"/>
                </a:lnTo>
                <a:lnTo>
                  <a:pt x="476" y="100"/>
                </a:lnTo>
                <a:lnTo>
                  <a:pt x="476" y="100"/>
                </a:lnTo>
                <a:lnTo>
                  <a:pt x="476" y="98"/>
                </a:lnTo>
                <a:lnTo>
                  <a:pt x="478" y="96"/>
                </a:lnTo>
                <a:lnTo>
                  <a:pt x="478" y="96"/>
                </a:lnTo>
                <a:lnTo>
                  <a:pt x="478" y="94"/>
                </a:lnTo>
                <a:lnTo>
                  <a:pt x="478" y="94"/>
                </a:lnTo>
                <a:lnTo>
                  <a:pt x="476" y="94"/>
                </a:lnTo>
                <a:lnTo>
                  <a:pt x="476" y="96"/>
                </a:lnTo>
                <a:lnTo>
                  <a:pt x="474" y="96"/>
                </a:lnTo>
                <a:lnTo>
                  <a:pt x="474" y="96"/>
                </a:lnTo>
                <a:lnTo>
                  <a:pt x="474" y="96"/>
                </a:lnTo>
                <a:lnTo>
                  <a:pt x="476" y="96"/>
                </a:lnTo>
                <a:lnTo>
                  <a:pt x="476" y="96"/>
                </a:lnTo>
                <a:lnTo>
                  <a:pt x="476" y="96"/>
                </a:lnTo>
                <a:lnTo>
                  <a:pt x="476" y="96"/>
                </a:lnTo>
                <a:lnTo>
                  <a:pt x="476" y="98"/>
                </a:lnTo>
                <a:lnTo>
                  <a:pt x="474" y="98"/>
                </a:lnTo>
                <a:lnTo>
                  <a:pt x="472" y="98"/>
                </a:lnTo>
                <a:lnTo>
                  <a:pt x="472" y="98"/>
                </a:lnTo>
                <a:lnTo>
                  <a:pt x="472" y="98"/>
                </a:lnTo>
                <a:lnTo>
                  <a:pt x="472" y="98"/>
                </a:lnTo>
                <a:lnTo>
                  <a:pt x="474" y="98"/>
                </a:lnTo>
                <a:lnTo>
                  <a:pt x="472" y="96"/>
                </a:lnTo>
                <a:lnTo>
                  <a:pt x="472" y="96"/>
                </a:lnTo>
                <a:lnTo>
                  <a:pt x="472" y="96"/>
                </a:lnTo>
                <a:lnTo>
                  <a:pt x="472" y="96"/>
                </a:lnTo>
                <a:lnTo>
                  <a:pt x="470" y="96"/>
                </a:lnTo>
                <a:lnTo>
                  <a:pt x="470" y="96"/>
                </a:lnTo>
                <a:lnTo>
                  <a:pt x="468" y="96"/>
                </a:lnTo>
                <a:lnTo>
                  <a:pt x="468" y="96"/>
                </a:lnTo>
                <a:lnTo>
                  <a:pt x="468" y="96"/>
                </a:lnTo>
                <a:lnTo>
                  <a:pt x="466" y="96"/>
                </a:lnTo>
                <a:lnTo>
                  <a:pt x="466" y="96"/>
                </a:lnTo>
                <a:lnTo>
                  <a:pt x="466" y="96"/>
                </a:lnTo>
                <a:lnTo>
                  <a:pt x="464" y="96"/>
                </a:lnTo>
                <a:lnTo>
                  <a:pt x="464" y="96"/>
                </a:lnTo>
                <a:lnTo>
                  <a:pt x="462" y="96"/>
                </a:lnTo>
                <a:lnTo>
                  <a:pt x="462" y="96"/>
                </a:lnTo>
                <a:lnTo>
                  <a:pt x="460" y="96"/>
                </a:lnTo>
                <a:lnTo>
                  <a:pt x="460" y="96"/>
                </a:lnTo>
                <a:lnTo>
                  <a:pt x="458" y="96"/>
                </a:lnTo>
                <a:lnTo>
                  <a:pt x="458" y="96"/>
                </a:lnTo>
                <a:lnTo>
                  <a:pt x="458" y="96"/>
                </a:lnTo>
                <a:lnTo>
                  <a:pt x="456" y="96"/>
                </a:lnTo>
                <a:lnTo>
                  <a:pt x="454" y="96"/>
                </a:lnTo>
                <a:lnTo>
                  <a:pt x="454" y="98"/>
                </a:lnTo>
                <a:lnTo>
                  <a:pt x="456" y="98"/>
                </a:lnTo>
                <a:lnTo>
                  <a:pt x="456" y="98"/>
                </a:lnTo>
                <a:lnTo>
                  <a:pt x="456" y="98"/>
                </a:lnTo>
                <a:lnTo>
                  <a:pt x="456" y="98"/>
                </a:lnTo>
                <a:lnTo>
                  <a:pt x="454" y="98"/>
                </a:lnTo>
                <a:lnTo>
                  <a:pt x="454" y="98"/>
                </a:lnTo>
                <a:lnTo>
                  <a:pt x="452" y="98"/>
                </a:lnTo>
                <a:lnTo>
                  <a:pt x="452" y="98"/>
                </a:lnTo>
                <a:lnTo>
                  <a:pt x="452" y="98"/>
                </a:lnTo>
                <a:lnTo>
                  <a:pt x="452" y="98"/>
                </a:lnTo>
                <a:lnTo>
                  <a:pt x="452" y="98"/>
                </a:lnTo>
                <a:lnTo>
                  <a:pt x="450" y="98"/>
                </a:lnTo>
                <a:lnTo>
                  <a:pt x="450" y="98"/>
                </a:lnTo>
                <a:lnTo>
                  <a:pt x="450" y="96"/>
                </a:lnTo>
                <a:lnTo>
                  <a:pt x="450" y="96"/>
                </a:lnTo>
                <a:lnTo>
                  <a:pt x="450" y="96"/>
                </a:lnTo>
                <a:lnTo>
                  <a:pt x="448" y="96"/>
                </a:lnTo>
                <a:lnTo>
                  <a:pt x="448" y="96"/>
                </a:lnTo>
                <a:lnTo>
                  <a:pt x="446" y="96"/>
                </a:lnTo>
                <a:lnTo>
                  <a:pt x="444" y="96"/>
                </a:lnTo>
                <a:lnTo>
                  <a:pt x="442" y="96"/>
                </a:lnTo>
                <a:lnTo>
                  <a:pt x="442" y="96"/>
                </a:lnTo>
                <a:lnTo>
                  <a:pt x="442" y="96"/>
                </a:lnTo>
                <a:lnTo>
                  <a:pt x="442" y="96"/>
                </a:lnTo>
                <a:lnTo>
                  <a:pt x="442" y="96"/>
                </a:lnTo>
                <a:lnTo>
                  <a:pt x="442" y="94"/>
                </a:lnTo>
                <a:lnTo>
                  <a:pt x="442" y="94"/>
                </a:lnTo>
                <a:lnTo>
                  <a:pt x="442" y="94"/>
                </a:lnTo>
                <a:lnTo>
                  <a:pt x="442" y="94"/>
                </a:lnTo>
                <a:lnTo>
                  <a:pt x="444" y="92"/>
                </a:lnTo>
                <a:lnTo>
                  <a:pt x="444" y="92"/>
                </a:lnTo>
                <a:lnTo>
                  <a:pt x="444" y="92"/>
                </a:lnTo>
                <a:lnTo>
                  <a:pt x="446" y="92"/>
                </a:lnTo>
                <a:lnTo>
                  <a:pt x="446" y="90"/>
                </a:lnTo>
                <a:lnTo>
                  <a:pt x="446" y="90"/>
                </a:lnTo>
                <a:lnTo>
                  <a:pt x="446" y="90"/>
                </a:lnTo>
                <a:lnTo>
                  <a:pt x="444" y="90"/>
                </a:lnTo>
                <a:lnTo>
                  <a:pt x="446" y="90"/>
                </a:lnTo>
                <a:lnTo>
                  <a:pt x="446" y="88"/>
                </a:lnTo>
                <a:lnTo>
                  <a:pt x="446" y="88"/>
                </a:lnTo>
                <a:lnTo>
                  <a:pt x="446" y="88"/>
                </a:lnTo>
                <a:lnTo>
                  <a:pt x="446" y="88"/>
                </a:lnTo>
                <a:lnTo>
                  <a:pt x="446" y="88"/>
                </a:lnTo>
                <a:lnTo>
                  <a:pt x="444" y="88"/>
                </a:lnTo>
                <a:lnTo>
                  <a:pt x="444" y="88"/>
                </a:lnTo>
                <a:lnTo>
                  <a:pt x="444" y="88"/>
                </a:lnTo>
                <a:lnTo>
                  <a:pt x="446" y="88"/>
                </a:lnTo>
                <a:lnTo>
                  <a:pt x="446" y="86"/>
                </a:lnTo>
                <a:lnTo>
                  <a:pt x="446" y="86"/>
                </a:lnTo>
                <a:lnTo>
                  <a:pt x="448" y="86"/>
                </a:lnTo>
                <a:lnTo>
                  <a:pt x="448" y="86"/>
                </a:lnTo>
                <a:lnTo>
                  <a:pt x="448" y="86"/>
                </a:lnTo>
                <a:lnTo>
                  <a:pt x="448" y="86"/>
                </a:lnTo>
                <a:lnTo>
                  <a:pt x="448" y="86"/>
                </a:lnTo>
                <a:lnTo>
                  <a:pt x="448" y="86"/>
                </a:lnTo>
                <a:lnTo>
                  <a:pt x="446" y="86"/>
                </a:lnTo>
                <a:lnTo>
                  <a:pt x="446" y="86"/>
                </a:lnTo>
                <a:lnTo>
                  <a:pt x="446" y="86"/>
                </a:lnTo>
                <a:lnTo>
                  <a:pt x="446" y="88"/>
                </a:lnTo>
                <a:lnTo>
                  <a:pt x="446" y="88"/>
                </a:lnTo>
                <a:lnTo>
                  <a:pt x="446" y="88"/>
                </a:lnTo>
                <a:lnTo>
                  <a:pt x="446" y="88"/>
                </a:lnTo>
                <a:lnTo>
                  <a:pt x="448" y="88"/>
                </a:lnTo>
                <a:lnTo>
                  <a:pt x="448" y="88"/>
                </a:lnTo>
                <a:lnTo>
                  <a:pt x="448" y="88"/>
                </a:lnTo>
                <a:lnTo>
                  <a:pt x="450" y="88"/>
                </a:lnTo>
                <a:lnTo>
                  <a:pt x="452" y="86"/>
                </a:lnTo>
                <a:lnTo>
                  <a:pt x="452" y="86"/>
                </a:lnTo>
                <a:lnTo>
                  <a:pt x="454" y="86"/>
                </a:lnTo>
                <a:lnTo>
                  <a:pt x="456" y="86"/>
                </a:lnTo>
                <a:lnTo>
                  <a:pt x="456" y="86"/>
                </a:lnTo>
                <a:lnTo>
                  <a:pt x="456" y="86"/>
                </a:lnTo>
                <a:lnTo>
                  <a:pt x="456" y="86"/>
                </a:lnTo>
                <a:lnTo>
                  <a:pt x="456" y="86"/>
                </a:lnTo>
                <a:lnTo>
                  <a:pt x="456" y="86"/>
                </a:lnTo>
                <a:lnTo>
                  <a:pt x="456" y="86"/>
                </a:lnTo>
                <a:lnTo>
                  <a:pt x="456" y="86"/>
                </a:lnTo>
                <a:lnTo>
                  <a:pt x="456" y="86"/>
                </a:lnTo>
                <a:lnTo>
                  <a:pt x="452" y="84"/>
                </a:lnTo>
                <a:lnTo>
                  <a:pt x="452" y="84"/>
                </a:lnTo>
                <a:lnTo>
                  <a:pt x="450" y="84"/>
                </a:lnTo>
                <a:lnTo>
                  <a:pt x="450" y="84"/>
                </a:lnTo>
                <a:lnTo>
                  <a:pt x="450" y="84"/>
                </a:lnTo>
                <a:lnTo>
                  <a:pt x="450" y="84"/>
                </a:lnTo>
                <a:lnTo>
                  <a:pt x="452" y="84"/>
                </a:lnTo>
                <a:lnTo>
                  <a:pt x="452" y="84"/>
                </a:lnTo>
                <a:lnTo>
                  <a:pt x="450" y="84"/>
                </a:lnTo>
                <a:lnTo>
                  <a:pt x="450" y="84"/>
                </a:lnTo>
                <a:lnTo>
                  <a:pt x="450" y="84"/>
                </a:lnTo>
                <a:lnTo>
                  <a:pt x="450" y="84"/>
                </a:lnTo>
                <a:lnTo>
                  <a:pt x="450" y="84"/>
                </a:lnTo>
                <a:lnTo>
                  <a:pt x="448" y="84"/>
                </a:lnTo>
                <a:lnTo>
                  <a:pt x="448" y="84"/>
                </a:lnTo>
                <a:lnTo>
                  <a:pt x="448" y="84"/>
                </a:lnTo>
                <a:lnTo>
                  <a:pt x="446" y="84"/>
                </a:lnTo>
                <a:lnTo>
                  <a:pt x="446" y="84"/>
                </a:lnTo>
                <a:lnTo>
                  <a:pt x="444" y="84"/>
                </a:lnTo>
                <a:lnTo>
                  <a:pt x="444" y="82"/>
                </a:lnTo>
                <a:lnTo>
                  <a:pt x="444" y="82"/>
                </a:lnTo>
                <a:lnTo>
                  <a:pt x="444" y="82"/>
                </a:lnTo>
                <a:lnTo>
                  <a:pt x="442" y="82"/>
                </a:lnTo>
                <a:lnTo>
                  <a:pt x="442" y="82"/>
                </a:lnTo>
                <a:lnTo>
                  <a:pt x="442" y="82"/>
                </a:lnTo>
                <a:lnTo>
                  <a:pt x="442" y="82"/>
                </a:lnTo>
                <a:lnTo>
                  <a:pt x="442" y="82"/>
                </a:lnTo>
                <a:lnTo>
                  <a:pt x="442" y="82"/>
                </a:lnTo>
                <a:lnTo>
                  <a:pt x="442" y="80"/>
                </a:lnTo>
                <a:lnTo>
                  <a:pt x="442" y="80"/>
                </a:lnTo>
                <a:lnTo>
                  <a:pt x="442" y="80"/>
                </a:lnTo>
                <a:lnTo>
                  <a:pt x="442" y="80"/>
                </a:lnTo>
                <a:lnTo>
                  <a:pt x="442" y="80"/>
                </a:lnTo>
                <a:lnTo>
                  <a:pt x="444" y="80"/>
                </a:lnTo>
                <a:lnTo>
                  <a:pt x="444" y="80"/>
                </a:lnTo>
                <a:lnTo>
                  <a:pt x="446" y="78"/>
                </a:lnTo>
                <a:lnTo>
                  <a:pt x="446" y="78"/>
                </a:lnTo>
                <a:lnTo>
                  <a:pt x="448" y="78"/>
                </a:lnTo>
                <a:lnTo>
                  <a:pt x="446" y="78"/>
                </a:lnTo>
                <a:lnTo>
                  <a:pt x="446" y="80"/>
                </a:lnTo>
                <a:lnTo>
                  <a:pt x="444" y="80"/>
                </a:lnTo>
                <a:lnTo>
                  <a:pt x="444" y="80"/>
                </a:lnTo>
                <a:lnTo>
                  <a:pt x="444" y="80"/>
                </a:lnTo>
                <a:lnTo>
                  <a:pt x="444" y="80"/>
                </a:lnTo>
                <a:lnTo>
                  <a:pt x="442" y="80"/>
                </a:lnTo>
                <a:lnTo>
                  <a:pt x="442" y="80"/>
                </a:lnTo>
                <a:lnTo>
                  <a:pt x="442" y="80"/>
                </a:lnTo>
                <a:lnTo>
                  <a:pt x="444" y="80"/>
                </a:lnTo>
                <a:lnTo>
                  <a:pt x="446" y="80"/>
                </a:lnTo>
                <a:lnTo>
                  <a:pt x="450" y="80"/>
                </a:lnTo>
                <a:lnTo>
                  <a:pt x="450" y="78"/>
                </a:lnTo>
                <a:lnTo>
                  <a:pt x="452" y="78"/>
                </a:lnTo>
                <a:lnTo>
                  <a:pt x="450" y="78"/>
                </a:lnTo>
                <a:lnTo>
                  <a:pt x="450" y="78"/>
                </a:lnTo>
                <a:lnTo>
                  <a:pt x="452" y="78"/>
                </a:lnTo>
                <a:lnTo>
                  <a:pt x="452" y="78"/>
                </a:lnTo>
                <a:lnTo>
                  <a:pt x="454" y="78"/>
                </a:lnTo>
                <a:lnTo>
                  <a:pt x="456" y="76"/>
                </a:lnTo>
                <a:lnTo>
                  <a:pt x="456" y="76"/>
                </a:lnTo>
                <a:lnTo>
                  <a:pt x="456" y="78"/>
                </a:lnTo>
                <a:lnTo>
                  <a:pt x="456" y="78"/>
                </a:lnTo>
                <a:lnTo>
                  <a:pt x="458" y="78"/>
                </a:lnTo>
                <a:lnTo>
                  <a:pt x="458" y="76"/>
                </a:lnTo>
                <a:lnTo>
                  <a:pt x="460" y="76"/>
                </a:lnTo>
                <a:lnTo>
                  <a:pt x="462" y="76"/>
                </a:lnTo>
                <a:lnTo>
                  <a:pt x="462" y="76"/>
                </a:lnTo>
                <a:lnTo>
                  <a:pt x="462" y="76"/>
                </a:lnTo>
                <a:lnTo>
                  <a:pt x="462" y="76"/>
                </a:lnTo>
                <a:lnTo>
                  <a:pt x="466" y="74"/>
                </a:lnTo>
                <a:lnTo>
                  <a:pt x="468" y="74"/>
                </a:lnTo>
                <a:lnTo>
                  <a:pt x="468" y="74"/>
                </a:lnTo>
                <a:lnTo>
                  <a:pt x="472" y="72"/>
                </a:lnTo>
                <a:lnTo>
                  <a:pt x="472" y="72"/>
                </a:lnTo>
                <a:lnTo>
                  <a:pt x="474" y="72"/>
                </a:lnTo>
                <a:lnTo>
                  <a:pt x="474" y="72"/>
                </a:lnTo>
                <a:lnTo>
                  <a:pt x="474" y="72"/>
                </a:lnTo>
                <a:lnTo>
                  <a:pt x="474" y="72"/>
                </a:lnTo>
                <a:lnTo>
                  <a:pt x="474" y="72"/>
                </a:lnTo>
                <a:lnTo>
                  <a:pt x="474" y="72"/>
                </a:lnTo>
                <a:lnTo>
                  <a:pt x="474" y="74"/>
                </a:lnTo>
                <a:lnTo>
                  <a:pt x="474" y="74"/>
                </a:lnTo>
                <a:lnTo>
                  <a:pt x="476" y="74"/>
                </a:lnTo>
                <a:lnTo>
                  <a:pt x="476" y="74"/>
                </a:lnTo>
                <a:lnTo>
                  <a:pt x="478" y="74"/>
                </a:lnTo>
                <a:lnTo>
                  <a:pt x="480" y="72"/>
                </a:lnTo>
                <a:lnTo>
                  <a:pt x="480" y="72"/>
                </a:lnTo>
                <a:lnTo>
                  <a:pt x="480" y="72"/>
                </a:lnTo>
                <a:lnTo>
                  <a:pt x="480" y="72"/>
                </a:lnTo>
                <a:lnTo>
                  <a:pt x="480" y="72"/>
                </a:lnTo>
                <a:lnTo>
                  <a:pt x="478" y="72"/>
                </a:lnTo>
                <a:lnTo>
                  <a:pt x="478" y="72"/>
                </a:lnTo>
                <a:lnTo>
                  <a:pt x="478" y="72"/>
                </a:lnTo>
                <a:lnTo>
                  <a:pt x="478" y="72"/>
                </a:lnTo>
                <a:lnTo>
                  <a:pt x="480" y="72"/>
                </a:lnTo>
                <a:lnTo>
                  <a:pt x="480" y="70"/>
                </a:lnTo>
                <a:lnTo>
                  <a:pt x="480" y="70"/>
                </a:lnTo>
                <a:lnTo>
                  <a:pt x="482" y="70"/>
                </a:lnTo>
                <a:lnTo>
                  <a:pt x="484" y="70"/>
                </a:lnTo>
                <a:lnTo>
                  <a:pt x="486" y="70"/>
                </a:lnTo>
                <a:lnTo>
                  <a:pt x="488" y="68"/>
                </a:lnTo>
                <a:lnTo>
                  <a:pt x="490" y="68"/>
                </a:lnTo>
                <a:lnTo>
                  <a:pt x="490" y="68"/>
                </a:lnTo>
                <a:lnTo>
                  <a:pt x="492" y="68"/>
                </a:lnTo>
                <a:lnTo>
                  <a:pt x="492" y="68"/>
                </a:lnTo>
                <a:lnTo>
                  <a:pt x="496" y="68"/>
                </a:lnTo>
                <a:lnTo>
                  <a:pt x="498" y="68"/>
                </a:lnTo>
                <a:lnTo>
                  <a:pt x="502" y="66"/>
                </a:lnTo>
                <a:lnTo>
                  <a:pt x="502" y="66"/>
                </a:lnTo>
                <a:lnTo>
                  <a:pt x="502" y="66"/>
                </a:lnTo>
                <a:lnTo>
                  <a:pt x="504" y="66"/>
                </a:lnTo>
                <a:lnTo>
                  <a:pt x="506" y="66"/>
                </a:lnTo>
                <a:lnTo>
                  <a:pt x="508" y="66"/>
                </a:lnTo>
                <a:lnTo>
                  <a:pt x="508" y="66"/>
                </a:lnTo>
                <a:lnTo>
                  <a:pt x="510" y="66"/>
                </a:lnTo>
                <a:lnTo>
                  <a:pt x="510" y="66"/>
                </a:lnTo>
                <a:lnTo>
                  <a:pt x="510" y="66"/>
                </a:lnTo>
                <a:lnTo>
                  <a:pt x="510" y="66"/>
                </a:lnTo>
                <a:lnTo>
                  <a:pt x="508" y="66"/>
                </a:lnTo>
                <a:lnTo>
                  <a:pt x="508" y="66"/>
                </a:lnTo>
                <a:lnTo>
                  <a:pt x="508" y="66"/>
                </a:lnTo>
                <a:lnTo>
                  <a:pt x="506" y="66"/>
                </a:lnTo>
                <a:lnTo>
                  <a:pt x="506" y="66"/>
                </a:lnTo>
                <a:lnTo>
                  <a:pt x="506" y="66"/>
                </a:lnTo>
                <a:lnTo>
                  <a:pt x="508" y="66"/>
                </a:lnTo>
                <a:lnTo>
                  <a:pt x="508" y="66"/>
                </a:lnTo>
                <a:lnTo>
                  <a:pt x="508" y="66"/>
                </a:lnTo>
                <a:lnTo>
                  <a:pt x="508" y="68"/>
                </a:lnTo>
                <a:lnTo>
                  <a:pt x="506" y="68"/>
                </a:lnTo>
                <a:lnTo>
                  <a:pt x="506" y="68"/>
                </a:lnTo>
                <a:lnTo>
                  <a:pt x="506" y="68"/>
                </a:lnTo>
                <a:lnTo>
                  <a:pt x="504" y="68"/>
                </a:lnTo>
                <a:lnTo>
                  <a:pt x="504" y="70"/>
                </a:lnTo>
                <a:lnTo>
                  <a:pt x="502" y="70"/>
                </a:lnTo>
                <a:lnTo>
                  <a:pt x="502" y="70"/>
                </a:lnTo>
                <a:lnTo>
                  <a:pt x="502" y="72"/>
                </a:lnTo>
                <a:lnTo>
                  <a:pt x="500" y="72"/>
                </a:lnTo>
                <a:lnTo>
                  <a:pt x="498" y="72"/>
                </a:lnTo>
                <a:lnTo>
                  <a:pt x="498" y="72"/>
                </a:lnTo>
                <a:lnTo>
                  <a:pt x="498" y="72"/>
                </a:lnTo>
                <a:lnTo>
                  <a:pt x="496" y="72"/>
                </a:lnTo>
                <a:lnTo>
                  <a:pt x="498" y="72"/>
                </a:lnTo>
                <a:lnTo>
                  <a:pt x="498" y="72"/>
                </a:lnTo>
                <a:lnTo>
                  <a:pt x="498" y="72"/>
                </a:lnTo>
                <a:lnTo>
                  <a:pt x="498" y="72"/>
                </a:lnTo>
                <a:lnTo>
                  <a:pt x="498" y="74"/>
                </a:lnTo>
                <a:lnTo>
                  <a:pt x="498" y="74"/>
                </a:lnTo>
                <a:lnTo>
                  <a:pt x="498" y="74"/>
                </a:lnTo>
                <a:lnTo>
                  <a:pt x="500" y="74"/>
                </a:lnTo>
                <a:lnTo>
                  <a:pt x="500" y="74"/>
                </a:lnTo>
                <a:lnTo>
                  <a:pt x="500" y="74"/>
                </a:lnTo>
                <a:lnTo>
                  <a:pt x="502" y="74"/>
                </a:lnTo>
                <a:lnTo>
                  <a:pt x="502" y="74"/>
                </a:lnTo>
                <a:lnTo>
                  <a:pt x="504" y="74"/>
                </a:lnTo>
                <a:lnTo>
                  <a:pt x="504" y="74"/>
                </a:lnTo>
                <a:lnTo>
                  <a:pt x="504" y="74"/>
                </a:lnTo>
                <a:lnTo>
                  <a:pt x="504" y="74"/>
                </a:lnTo>
                <a:lnTo>
                  <a:pt x="506" y="74"/>
                </a:lnTo>
                <a:lnTo>
                  <a:pt x="506" y="74"/>
                </a:lnTo>
                <a:lnTo>
                  <a:pt x="510" y="74"/>
                </a:lnTo>
                <a:lnTo>
                  <a:pt x="510" y="74"/>
                </a:lnTo>
                <a:lnTo>
                  <a:pt x="510" y="74"/>
                </a:lnTo>
                <a:lnTo>
                  <a:pt x="512" y="74"/>
                </a:lnTo>
                <a:lnTo>
                  <a:pt x="512" y="74"/>
                </a:lnTo>
                <a:lnTo>
                  <a:pt x="514" y="74"/>
                </a:lnTo>
                <a:lnTo>
                  <a:pt x="514" y="74"/>
                </a:lnTo>
                <a:lnTo>
                  <a:pt x="514" y="74"/>
                </a:lnTo>
                <a:lnTo>
                  <a:pt x="514" y="74"/>
                </a:lnTo>
                <a:lnTo>
                  <a:pt x="516" y="74"/>
                </a:lnTo>
                <a:lnTo>
                  <a:pt x="516" y="74"/>
                </a:lnTo>
                <a:lnTo>
                  <a:pt x="518" y="74"/>
                </a:lnTo>
                <a:lnTo>
                  <a:pt x="518" y="74"/>
                </a:lnTo>
                <a:lnTo>
                  <a:pt x="518" y="74"/>
                </a:lnTo>
                <a:lnTo>
                  <a:pt x="518" y="74"/>
                </a:lnTo>
                <a:lnTo>
                  <a:pt x="518" y="76"/>
                </a:lnTo>
                <a:lnTo>
                  <a:pt x="518" y="76"/>
                </a:lnTo>
                <a:lnTo>
                  <a:pt x="518" y="74"/>
                </a:lnTo>
                <a:lnTo>
                  <a:pt x="520" y="74"/>
                </a:lnTo>
                <a:lnTo>
                  <a:pt x="522" y="74"/>
                </a:lnTo>
                <a:lnTo>
                  <a:pt x="522" y="74"/>
                </a:lnTo>
                <a:lnTo>
                  <a:pt x="524" y="72"/>
                </a:lnTo>
                <a:lnTo>
                  <a:pt x="524" y="72"/>
                </a:lnTo>
                <a:lnTo>
                  <a:pt x="526" y="72"/>
                </a:lnTo>
                <a:lnTo>
                  <a:pt x="526" y="72"/>
                </a:lnTo>
                <a:lnTo>
                  <a:pt x="526" y="72"/>
                </a:lnTo>
                <a:lnTo>
                  <a:pt x="528" y="72"/>
                </a:lnTo>
                <a:lnTo>
                  <a:pt x="528" y="72"/>
                </a:lnTo>
                <a:lnTo>
                  <a:pt x="528" y="72"/>
                </a:lnTo>
                <a:lnTo>
                  <a:pt x="528" y="72"/>
                </a:lnTo>
                <a:lnTo>
                  <a:pt x="528" y="72"/>
                </a:lnTo>
                <a:lnTo>
                  <a:pt x="528" y="72"/>
                </a:lnTo>
                <a:lnTo>
                  <a:pt x="530" y="72"/>
                </a:lnTo>
                <a:lnTo>
                  <a:pt x="530" y="72"/>
                </a:lnTo>
                <a:lnTo>
                  <a:pt x="530" y="72"/>
                </a:lnTo>
                <a:lnTo>
                  <a:pt x="530" y="72"/>
                </a:lnTo>
                <a:lnTo>
                  <a:pt x="532" y="72"/>
                </a:lnTo>
                <a:lnTo>
                  <a:pt x="530" y="72"/>
                </a:lnTo>
                <a:lnTo>
                  <a:pt x="528" y="74"/>
                </a:lnTo>
                <a:lnTo>
                  <a:pt x="528" y="74"/>
                </a:lnTo>
                <a:lnTo>
                  <a:pt x="528" y="74"/>
                </a:lnTo>
                <a:lnTo>
                  <a:pt x="528" y="74"/>
                </a:lnTo>
                <a:lnTo>
                  <a:pt x="528" y="74"/>
                </a:lnTo>
                <a:lnTo>
                  <a:pt x="530" y="74"/>
                </a:lnTo>
                <a:lnTo>
                  <a:pt x="530" y="72"/>
                </a:lnTo>
                <a:lnTo>
                  <a:pt x="532" y="72"/>
                </a:lnTo>
                <a:lnTo>
                  <a:pt x="532" y="72"/>
                </a:lnTo>
                <a:lnTo>
                  <a:pt x="532" y="72"/>
                </a:lnTo>
                <a:lnTo>
                  <a:pt x="532" y="70"/>
                </a:lnTo>
                <a:lnTo>
                  <a:pt x="532" y="70"/>
                </a:lnTo>
                <a:lnTo>
                  <a:pt x="532" y="70"/>
                </a:lnTo>
                <a:lnTo>
                  <a:pt x="530" y="70"/>
                </a:lnTo>
                <a:lnTo>
                  <a:pt x="530" y="70"/>
                </a:lnTo>
                <a:lnTo>
                  <a:pt x="530" y="70"/>
                </a:lnTo>
                <a:lnTo>
                  <a:pt x="528" y="70"/>
                </a:lnTo>
                <a:lnTo>
                  <a:pt x="524" y="70"/>
                </a:lnTo>
                <a:lnTo>
                  <a:pt x="524" y="70"/>
                </a:lnTo>
                <a:lnTo>
                  <a:pt x="524" y="70"/>
                </a:lnTo>
                <a:lnTo>
                  <a:pt x="524" y="72"/>
                </a:lnTo>
                <a:lnTo>
                  <a:pt x="522" y="72"/>
                </a:lnTo>
                <a:lnTo>
                  <a:pt x="524" y="70"/>
                </a:lnTo>
                <a:lnTo>
                  <a:pt x="524" y="70"/>
                </a:lnTo>
                <a:lnTo>
                  <a:pt x="524" y="70"/>
                </a:lnTo>
                <a:lnTo>
                  <a:pt x="526" y="70"/>
                </a:lnTo>
                <a:lnTo>
                  <a:pt x="526" y="68"/>
                </a:lnTo>
                <a:lnTo>
                  <a:pt x="526" y="68"/>
                </a:lnTo>
                <a:lnTo>
                  <a:pt x="528" y="68"/>
                </a:lnTo>
                <a:lnTo>
                  <a:pt x="528" y="68"/>
                </a:lnTo>
                <a:lnTo>
                  <a:pt x="528" y="68"/>
                </a:lnTo>
                <a:lnTo>
                  <a:pt x="528" y="68"/>
                </a:lnTo>
                <a:lnTo>
                  <a:pt x="528" y="66"/>
                </a:lnTo>
                <a:lnTo>
                  <a:pt x="528" y="64"/>
                </a:lnTo>
                <a:lnTo>
                  <a:pt x="528" y="64"/>
                </a:lnTo>
                <a:lnTo>
                  <a:pt x="528" y="64"/>
                </a:lnTo>
                <a:lnTo>
                  <a:pt x="528" y="64"/>
                </a:lnTo>
                <a:lnTo>
                  <a:pt x="526" y="64"/>
                </a:lnTo>
                <a:lnTo>
                  <a:pt x="526" y="64"/>
                </a:lnTo>
                <a:lnTo>
                  <a:pt x="526" y="64"/>
                </a:lnTo>
                <a:lnTo>
                  <a:pt x="526" y="62"/>
                </a:lnTo>
                <a:lnTo>
                  <a:pt x="526" y="62"/>
                </a:lnTo>
                <a:lnTo>
                  <a:pt x="528" y="62"/>
                </a:lnTo>
                <a:lnTo>
                  <a:pt x="528" y="62"/>
                </a:lnTo>
                <a:lnTo>
                  <a:pt x="532" y="62"/>
                </a:lnTo>
                <a:lnTo>
                  <a:pt x="532" y="62"/>
                </a:lnTo>
                <a:lnTo>
                  <a:pt x="530" y="64"/>
                </a:lnTo>
                <a:lnTo>
                  <a:pt x="530" y="64"/>
                </a:lnTo>
                <a:lnTo>
                  <a:pt x="528" y="66"/>
                </a:lnTo>
                <a:lnTo>
                  <a:pt x="528" y="66"/>
                </a:lnTo>
                <a:lnTo>
                  <a:pt x="528" y="68"/>
                </a:lnTo>
                <a:lnTo>
                  <a:pt x="528" y="68"/>
                </a:lnTo>
                <a:lnTo>
                  <a:pt x="528" y="68"/>
                </a:lnTo>
                <a:lnTo>
                  <a:pt x="530" y="68"/>
                </a:lnTo>
                <a:lnTo>
                  <a:pt x="530" y="68"/>
                </a:lnTo>
                <a:lnTo>
                  <a:pt x="530" y="68"/>
                </a:lnTo>
                <a:lnTo>
                  <a:pt x="532" y="68"/>
                </a:lnTo>
                <a:lnTo>
                  <a:pt x="532" y="68"/>
                </a:lnTo>
                <a:lnTo>
                  <a:pt x="534" y="68"/>
                </a:lnTo>
                <a:lnTo>
                  <a:pt x="534" y="68"/>
                </a:lnTo>
                <a:lnTo>
                  <a:pt x="536" y="68"/>
                </a:lnTo>
                <a:lnTo>
                  <a:pt x="536" y="68"/>
                </a:lnTo>
                <a:lnTo>
                  <a:pt x="536" y="68"/>
                </a:lnTo>
                <a:lnTo>
                  <a:pt x="536" y="68"/>
                </a:lnTo>
                <a:lnTo>
                  <a:pt x="536" y="68"/>
                </a:lnTo>
                <a:lnTo>
                  <a:pt x="536" y="68"/>
                </a:lnTo>
                <a:lnTo>
                  <a:pt x="536" y="70"/>
                </a:lnTo>
                <a:lnTo>
                  <a:pt x="536" y="70"/>
                </a:lnTo>
                <a:lnTo>
                  <a:pt x="538" y="70"/>
                </a:lnTo>
                <a:lnTo>
                  <a:pt x="538" y="70"/>
                </a:lnTo>
                <a:lnTo>
                  <a:pt x="538" y="70"/>
                </a:lnTo>
                <a:lnTo>
                  <a:pt x="538" y="70"/>
                </a:lnTo>
                <a:lnTo>
                  <a:pt x="540" y="70"/>
                </a:lnTo>
                <a:lnTo>
                  <a:pt x="544" y="70"/>
                </a:lnTo>
                <a:lnTo>
                  <a:pt x="544" y="70"/>
                </a:lnTo>
                <a:lnTo>
                  <a:pt x="544" y="68"/>
                </a:lnTo>
                <a:lnTo>
                  <a:pt x="546" y="68"/>
                </a:lnTo>
                <a:lnTo>
                  <a:pt x="548" y="66"/>
                </a:lnTo>
                <a:lnTo>
                  <a:pt x="548" y="66"/>
                </a:lnTo>
                <a:lnTo>
                  <a:pt x="548" y="66"/>
                </a:lnTo>
                <a:lnTo>
                  <a:pt x="548" y="66"/>
                </a:lnTo>
                <a:lnTo>
                  <a:pt x="544" y="66"/>
                </a:lnTo>
                <a:lnTo>
                  <a:pt x="544" y="66"/>
                </a:lnTo>
                <a:lnTo>
                  <a:pt x="544" y="66"/>
                </a:lnTo>
                <a:lnTo>
                  <a:pt x="542" y="66"/>
                </a:lnTo>
                <a:lnTo>
                  <a:pt x="542" y="66"/>
                </a:lnTo>
                <a:lnTo>
                  <a:pt x="542" y="66"/>
                </a:lnTo>
                <a:lnTo>
                  <a:pt x="542" y="66"/>
                </a:lnTo>
                <a:lnTo>
                  <a:pt x="542" y="66"/>
                </a:lnTo>
                <a:lnTo>
                  <a:pt x="542" y="66"/>
                </a:lnTo>
                <a:lnTo>
                  <a:pt x="542" y="66"/>
                </a:lnTo>
                <a:lnTo>
                  <a:pt x="542" y="66"/>
                </a:lnTo>
                <a:lnTo>
                  <a:pt x="540" y="66"/>
                </a:lnTo>
                <a:lnTo>
                  <a:pt x="538" y="66"/>
                </a:lnTo>
                <a:lnTo>
                  <a:pt x="538" y="66"/>
                </a:lnTo>
                <a:lnTo>
                  <a:pt x="538" y="66"/>
                </a:lnTo>
                <a:lnTo>
                  <a:pt x="536" y="66"/>
                </a:lnTo>
                <a:lnTo>
                  <a:pt x="536" y="68"/>
                </a:lnTo>
                <a:lnTo>
                  <a:pt x="534" y="68"/>
                </a:lnTo>
                <a:lnTo>
                  <a:pt x="534" y="68"/>
                </a:lnTo>
                <a:lnTo>
                  <a:pt x="534" y="68"/>
                </a:lnTo>
                <a:lnTo>
                  <a:pt x="532" y="68"/>
                </a:lnTo>
                <a:lnTo>
                  <a:pt x="532" y="66"/>
                </a:lnTo>
                <a:lnTo>
                  <a:pt x="532" y="66"/>
                </a:lnTo>
                <a:lnTo>
                  <a:pt x="532" y="64"/>
                </a:lnTo>
                <a:lnTo>
                  <a:pt x="532" y="64"/>
                </a:lnTo>
                <a:lnTo>
                  <a:pt x="534" y="64"/>
                </a:lnTo>
                <a:lnTo>
                  <a:pt x="536" y="62"/>
                </a:lnTo>
                <a:lnTo>
                  <a:pt x="538" y="62"/>
                </a:lnTo>
                <a:lnTo>
                  <a:pt x="538" y="62"/>
                </a:lnTo>
                <a:lnTo>
                  <a:pt x="540" y="62"/>
                </a:lnTo>
                <a:lnTo>
                  <a:pt x="540" y="62"/>
                </a:lnTo>
                <a:lnTo>
                  <a:pt x="540" y="62"/>
                </a:lnTo>
                <a:lnTo>
                  <a:pt x="540" y="62"/>
                </a:lnTo>
                <a:lnTo>
                  <a:pt x="540" y="62"/>
                </a:lnTo>
                <a:lnTo>
                  <a:pt x="540" y="60"/>
                </a:lnTo>
                <a:lnTo>
                  <a:pt x="540" y="60"/>
                </a:lnTo>
                <a:lnTo>
                  <a:pt x="540" y="60"/>
                </a:lnTo>
                <a:lnTo>
                  <a:pt x="540" y="60"/>
                </a:lnTo>
                <a:lnTo>
                  <a:pt x="538" y="60"/>
                </a:lnTo>
                <a:lnTo>
                  <a:pt x="538" y="60"/>
                </a:lnTo>
                <a:lnTo>
                  <a:pt x="538" y="60"/>
                </a:lnTo>
                <a:lnTo>
                  <a:pt x="534" y="60"/>
                </a:lnTo>
                <a:lnTo>
                  <a:pt x="530" y="60"/>
                </a:lnTo>
                <a:lnTo>
                  <a:pt x="532" y="60"/>
                </a:lnTo>
                <a:lnTo>
                  <a:pt x="532" y="60"/>
                </a:lnTo>
                <a:lnTo>
                  <a:pt x="532" y="60"/>
                </a:lnTo>
                <a:lnTo>
                  <a:pt x="534" y="58"/>
                </a:lnTo>
                <a:lnTo>
                  <a:pt x="536" y="58"/>
                </a:lnTo>
                <a:lnTo>
                  <a:pt x="534" y="58"/>
                </a:lnTo>
                <a:lnTo>
                  <a:pt x="534" y="58"/>
                </a:lnTo>
                <a:lnTo>
                  <a:pt x="534" y="58"/>
                </a:lnTo>
                <a:lnTo>
                  <a:pt x="534" y="60"/>
                </a:lnTo>
                <a:lnTo>
                  <a:pt x="532" y="60"/>
                </a:lnTo>
                <a:lnTo>
                  <a:pt x="530" y="60"/>
                </a:lnTo>
                <a:lnTo>
                  <a:pt x="528" y="60"/>
                </a:lnTo>
                <a:lnTo>
                  <a:pt x="528" y="60"/>
                </a:lnTo>
                <a:lnTo>
                  <a:pt x="528" y="60"/>
                </a:lnTo>
                <a:lnTo>
                  <a:pt x="528" y="60"/>
                </a:lnTo>
                <a:lnTo>
                  <a:pt x="528" y="60"/>
                </a:lnTo>
                <a:lnTo>
                  <a:pt x="528" y="60"/>
                </a:lnTo>
                <a:lnTo>
                  <a:pt x="526" y="60"/>
                </a:lnTo>
                <a:lnTo>
                  <a:pt x="526" y="60"/>
                </a:lnTo>
                <a:lnTo>
                  <a:pt x="526" y="60"/>
                </a:lnTo>
                <a:lnTo>
                  <a:pt x="524" y="60"/>
                </a:lnTo>
                <a:lnTo>
                  <a:pt x="524" y="60"/>
                </a:lnTo>
                <a:lnTo>
                  <a:pt x="524" y="60"/>
                </a:lnTo>
                <a:lnTo>
                  <a:pt x="522" y="60"/>
                </a:lnTo>
                <a:lnTo>
                  <a:pt x="520" y="60"/>
                </a:lnTo>
                <a:lnTo>
                  <a:pt x="520" y="60"/>
                </a:lnTo>
                <a:lnTo>
                  <a:pt x="520" y="60"/>
                </a:lnTo>
                <a:lnTo>
                  <a:pt x="520" y="58"/>
                </a:lnTo>
                <a:lnTo>
                  <a:pt x="520" y="58"/>
                </a:lnTo>
                <a:lnTo>
                  <a:pt x="520" y="58"/>
                </a:lnTo>
                <a:lnTo>
                  <a:pt x="520" y="58"/>
                </a:lnTo>
                <a:lnTo>
                  <a:pt x="520" y="58"/>
                </a:lnTo>
                <a:lnTo>
                  <a:pt x="522" y="56"/>
                </a:lnTo>
                <a:lnTo>
                  <a:pt x="522" y="56"/>
                </a:lnTo>
                <a:lnTo>
                  <a:pt x="522" y="56"/>
                </a:lnTo>
                <a:lnTo>
                  <a:pt x="524" y="54"/>
                </a:lnTo>
                <a:lnTo>
                  <a:pt x="524" y="54"/>
                </a:lnTo>
                <a:lnTo>
                  <a:pt x="524" y="52"/>
                </a:lnTo>
                <a:lnTo>
                  <a:pt x="524" y="52"/>
                </a:lnTo>
                <a:lnTo>
                  <a:pt x="524" y="52"/>
                </a:lnTo>
                <a:lnTo>
                  <a:pt x="524" y="52"/>
                </a:lnTo>
                <a:lnTo>
                  <a:pt x="524" y="52"/>
                </a:lnTo>
                <a:lnTo>
                  <a:pt x="524" y="52"/>
                </a:lnTo>
                <a:lnTo>
                  <a:pt x="524" y="52"/>
                </a:lnTo>
                <a:lnTo>
                  <a:pt x="522" y="50"/>
                </a:lnTo>
                <a:lnTo>
                  <a:pt x="522" y="50"/>
                </a:lnTo>
                <a:lnTo>
                  <a:pt x="522" y="48"/>
                </a:lnTo>
                <a:lnTo>
                  <a:pt x="522" y="48"/>
                </a:lnTo>
                <a:lnTo>
                  <a:pt x="522" y="48"/>
                </a:lnTo>
                <a:lnTo>
                  <a:pt x="520" y="48"/>
                </a:lnTo>
                <a:lnTo>
                  <a:pt x="520" y="46"/>
                </a:lnTo>
                <a:lnTo>
                  <a:pt x="520" y="46"/>
                </a:lnTo>
                <a:lnTo>
                  <a:pt x="520" y="46"/>
                </a:lnTo>
                <a:lnTo>
                  <a:pt x="520" y="46"/>
                </a:lnTo>
                <a:lnTo>
                  <a:pt x="520" y="46"/>
                </a:lnTo>
                <a:lnTo>
                  <a:pt x="520" y="46"/>
                </a:lnTo>
                <a:lnTo>
                  <a:pt x="520" y="46"/>
                </a:lnTo>
                <a:lnTo>
                  <a:pt x="518" y="46"/>
                </a:lnTo>
                <a:lnTo>
                  <a:pt x="518" y="46"/>
                </a:lnTo>
                <a:lnTo>
                  <a:pt x="518" y="46"/>
                </a:lnTo>
                <a:lnTo>
                  <a:pt x="518" y="44"/>
                </a:lnTo>
                <a:lnTo>
                  <a:pt x="518" y="44"/>
                </a:lnTo>
                <a:lnTo>
                  <a:pt x="516" y="44"/>
                </a:lnTo>
                <a:lnTo>
                  <a:pt x="516" y="44"/>
                </a:lnTo>
                <a:lnTo>
                  <a:pt x="516" y="44"/>
                </a:lnTo>
                <a:lnTo>
                  <a:pt x="516" y="44"/>
                </a:lnTo>
                <a:lnTo>
                  <a:pt x="516" y="44"/>
                </a:lnTo>
                <a:lnTo>
                  <a:pt x="516" y="44"/>
                </a:lnTo>
                <a:lnTo>
                  <a:pt x="516" y="44"/>
                </a:lnTo>
                <a:lnTo>
                  <a:pt x="516" y="44"/>
                </a:lnTo>
                <a:lnTo>
                  <a:pt x="516" y="44"/>
                </a:lnTo>
                <a:lnTo>
                  <a:pt x="516" y="44"/>
                </a:lnTo>
                <a:lnTo>
                  <a:pt x="516" y="44"/>
                </a:lnTo>
                <a:lnTo>
                  <a:pt x="516" y="42"/>
                </a:lnTo>
                <a:lnTo>
                  <a:pt x="516" y="42"/>
                </a:lnTo>
                <a:lnTo>
                  <a:pt x="516" y="42"/>
                </a:lnTo>
                <a:lnTo>
                  <a:pt x="514" y="42"/>
                </a:lnTo>
                <a:lnTo>
                  <a:pt x="514" y="42"/>
                </a:lnTo>
                <a:lnTo>
                  <a:pt x="514" y="42"/>
                </a:lnTo>
                <a:lnTo>
                  <a:pt x="514" y="42"/>
                </a:lnTo>
                <a:lnTo>
                  <a:pt x="512" y="42"/>
                </a:lnTo>
                <a:lnTo>
                  <a:pt x="512" y="42"/>
                </a:lnTo>
                <a:lnTo>
                  <a:pt x="512" y="42"/>
                </a:lnTo>
                <a:lnTo>
                  <a:pt x="510" y="42"/>
                </a:lnTo>
                <a:lnTo>
                  <a:pt x="510" y="42"/>
                </a:lnTo>
                <a:lnTo>
                  <a:pt x="510" y="42"/>
                </a:lnTo>
                <a:lnTo>
                  <a:pt x="512" y="42"/>
                </a:lnTo>
                <a:lnTo>
                  <a:pt x="516" y="40"/>
                </a:lnTo>
                <a:lnTo>
                  <a:pt x="514" y="40"/>
                </a:lnTo>
                <a:lnTo>
                  <a:pt x="512" y="42"/>
                </a:lnTo>
                <a:lnTo>
                  <a:pt x="512" y="42"/>
                </a:lnTo>
                <a:lnTo>
                  <a:pt x="512" y="42"/>
                </a:lnTo>
                <a:lnTo>
                  <a:pt x="512" y="42"/>
                </a:lnTo>
                <a:lnTo>
                  <a:pt x="514" y="42"/>
                </a:lnTo>
                <a:lnTo>
                  <a:pt x="516" y="40"/>
                </a:lnTo>
                <a:lnTo>
                  <a:pt x="516" y="40"/>
                </a:lnTo>
                <a:lnTo>
                  <a:pt x="518" y="40"/>
                </a:lnTo>
                <a:lnTo>
                  <a:pt x="520" y="38"/>
                </a:lnTo>
                <a:lnTo>
                  <a:pt x="522" y="38"/>
                </a:lnTo>
                <a:lnTo>
                  <a:pt x="524" y="36"/>
                </a:lnTo>
                <a:lnTo>
                  <a:pt x="526" y="36"/>
                </a:lnTo>
                <a:lnTo>
                  <a:pt x="526" y="36"/>
                </a:lnTo>
                <a:lnTo>
                  <a:pt x="526" y="34"/>
                </a:lnTo>
                <a:lnTo>
                  <a:pt x="526" y="34"/>
                </a:lnTo>
                <a:lnTo>
                  <a:pt x="528" y="34"/>
                </a:lnTo>
                <a:lnTo>
                  <a:pt x="528" y="34"/>
                </a:lnTo>
                <a:lnTo>
                  <a:pt x="528" y="34"/>
                </a:lnTo>
                <a:lnTo>
                  <a:pt x="530" y="34"/>
                </a:lnTo>
                <a:lnTo>
                  <a:pt x="532" y="34"/>
                </a:lnTo>
                <a:lnTo>
                  <a:pt x="532" y="34"/>
                </a:lnTo>
                <a:lnTo>
                  <a:pt x="532" y="34"/>
                </a:lnTo>
                <a:lnTo>
                  <a:pt x="536" y="34"/>
                </a:lnTo>
                <a:lnTo>
                  <a:pt x="538" y="34"/>
                </a:lnTo>
                <a:lnTo>
                  <a:pt x="542" y="34"/>
                </a:lnTo>
                <a:lnTo>
                  <a:pt x="544" y="34"/>
                </a:lnTo>
                <a:lnTo>
                  <a:pt x="544" y="34"/>
                </a:lnTo>
                <a:lnTo>
                  <a:pt x="544" y="34"/>
                </a:lnTo>
                <a:lnTo>
                  <a:pt x="546" y="34"/>
                </a:lnTo>
                <a:lnTo>
                  <a:pt x="548" y="34"/>
                </a:lnTo>
                <a:lnTo>
                  <a:pt x="548" y="34"/>
                </a:lnTo>
                <a:lnTo>
                  <a:pt x="548" y="34"/>
                </a:lnTo>
                <a:lnTo>
                  <a:pt x="550" y="34"/>
                </a:lnTo>
                <a:lnTo>
                  <a:pt x="550" y="34"/>
                </a:lnTo>
                <a:lnTo>
                  <a:pt x="552" y="32"/>
                </a:lnTo>
                <a:lnTo>
                  <a:pt x="552" y="32"/>
                </a:lnTo>
                <a:lnTo>
                  <a:pt x="554" y="32"/>
                </a:lnTo>
                <a:lnTo>
                  <a:pt x="556" y="32"/>
                </a:lnTo>
                <a:lnTo>
                  <a:pt x="558" y="32"/>
                </a:lnTo>
                <a:lnTo>
                  <a:pt x="560" y="30"/>
                </a:lnTo>
                <a:lnTo>
                  <a:pt x="560" y="30"/>
                </a:lnTo>
                <a:lnTo>
                  <a:pt x="562" y="30"/>
                </a:lnTo>
                <a:lnTo>
                  <a:pt x="562" y="30"/>
                </a:lnTo>
                <a:lnTo>
                  <a:pt x="562" y="30"/>
                </a:lnTo>
                <a:lnTo>
                  <a:pt x="564" y="30"/>
                </a:lnTo>
                <a:lnTo>
                  <a:pt x="564" y="30"/>
                </a:lnTo>
                <a:lnTo>
                  <a:pt x="566" y="28"/>
                </a:lnTo>
                <a:lnTo>
                  <a:pt x="566" y="28"/>
                </a:lnTo>
                <a:lnTo>
                  <a:pt x="568" y="28"/>
                </a:lnTo>
                <a:lnTo>
                  <a:pt x="568" y="28"/>
                </a:lnTo>
                <a:lnTo>
                  <a:pt x="568" y="28"/>
                </a:lnTo>
                <a:lnTo>
                  <a:pt x="570" y="26"/>
                </a:lnTo>
                <a:lnTo>
                  <a:pt x="570" y="26"/>
                </a:lnTo>
                <a:lnTo>
                  <a:pt x="570" y="26"/>
                </a:lnTo>
                <a:lnTo>
                  <a:pt x="572" y="26"/>
                </a:lnTo>
                <a:lnTo>
                  <a:pt x="568" y="28"/>
                </a:lnTo>
                <a:lnTo>
                  <a:pt x="570" y="28"/>
                </a:lnTo>
                <a:lnTo>
                  <a:pt x="570" y="26"/>
                </a:lnTo>
                <a:lnTo>
                  <a:pt x="574" y="26"/>
                </a:lnTo>
                <a:lnTo>
                  <a:pt x="576" y="24"/>
                </a:lnTo>
                <a:lnTo>
                  <a:pt x="578" y="22"/>
                </a:lnTo>
                <a:lnTo>
                  <a:pt x="578" y="22"/>
                </a:lnTo>
                <a:lnTo>
                  <a:pt x="578" y="22"/>
                </a:lnTo>
                <a:lnTo>
                  <a:pt x="580" y="22"/>
                </a:lnTo>
                <a:lnTo>
                  <a:pt x="580" y="22"/>
                </a:lnTo>
                <a:lnTo>
                  <a:pt x="580" y="22"/>
                </a:lnTo>
                <a:lnTo>
                  <a:pt x="578" y="22"/>
                </a:lnTo>
                <a:lnTo>
                  <a:pt x="580" y="22"/>
                </a:lnTo>
                <a:lnTo>
                  <a:pt x="580" y="22"/>
                </a:lnTo>
                <a:lnTo>
                  <a:pt x="582" y="20"/>
                </a:lnTo>
                <a:lnTo>
                  <a:pt x="584" y="20"/>
                </a:lnTo>
                <a:lnTo>
                  <a:pt x="586" y="20"/>
                </a:lnTo>
                <a:lnTo>
                  <a:pt x="588" y="20"/>
                </a:lnTo>
                <a:lnTo>
                  <a:pt x="590" y="18"/>
                </a:lnTo>
                <a:lnTo>
                  <a:pt x="590" y="18"/>
                </a:lnTo>
                <a:lnTo>
                  <a:pt x="590" y="18"/>
                </a:lnTo>
                <a:lnTo>
                  <a:pt x="594" y="16"/>
                </a:lnTo>
                <a:lnTo>
                  <a:pt x="594" y="16"/>
                </a:lnTo>
                <a:lnTo>
                  <a:pt x="596" y="16"/>
                </a:lnTo>
                <a:lnTo>
                  <a:pt x="596" y="16"/>
                </a:lnTo>
                <a:lnTo>
                  <a:pt x="598" y="16"/>
                </a:lnTo>
                <a:lnTo>
                  <a:pt x="600" y="16"/>
                </a:lnTo>
                <a:lnTo>
                  <a:pt x="600" y="14"/>
                </a:lnTo>
                <a:lnTo>
                  <a:pt x="600" y="14"/>
                </a:lnTo>
                <a:lnTo>
                  <a:pt x="602" y="14"/>
                </a:lnTo>
                <a:lnTo>
                  <a:pt x="602" y="14"/>
                </a:lnTo>
                <a:lnTo>
                  <a:pt x="602" y="14"/>
                </a:lnTo>
                <a:lnTo>
                  <a:pt x="602" y="14"/>
                </a:lnTo>
                <a:lnTo>
                  <a:pt x="604" y="14"/>
                </a:lnTo>
                <a:lnTo>
                  <a:pt x="602" y="14"/>
                </a:lnTo>
                <a:lnTo>
                  <a:pt x="600" y="16"/>
                </a:lnTo>
                <a:lnTo>
                  <a:pt x="600" y="16"/>
                </a:lnTo>
                <a:lnTo>
                  <a:pt x="600" y="16"/>
                </a:lnTo>
                <a:lnTo>
                  <a:pt x="600" y="16"/>
                </a:lnTo>
                <a:lnTo>
                  <a:pt x="600" y="16"/>
                </a:lnTo>
                <a:lnTo>
                  <a:pt x="598" y="16"/>
                </a:lnTo>
                <a:lnTo>
                  <a:pt x="598" y="16"/>
                </a:lnTo>
                <a:lnTo>
                  <a:pt x="598" y="16"/>
                </a:lnTo>
                <a:lnTo>
                  <a:pt x="598" y="16"/>
                </a:lnTo>
                <a:lnTo>
                  <a:pt x="600" y="16"/>
                </a:lnTo>
                <a:lnTo>
                  <a:pt x="600" y="16"/>
                </a:lnTo>
                <a:lnTo>
                  <a:pt x="602" y="16"/>
                </a:lnTo>
                <a:lnTo>
                  <a:pt x="604" y="16"/>
                </a:lnTo>
                <a:lnTo>
                  <a:pt x="604" y="14"/>
                </a:lnTo>
                <a:close/>
                <a:moveTo>
                  <a:pt x="46" y="798"/>
                </a:moveTo>
                <a:lnTo>
                  <a:pt x="46" y="798"/>
                </a:lnTo>
                <a:lnTo>
                  <a:pt x="48" y="798"/>
                </a:lnTo>
                <a:lnTo>
                  <a:pt x="48" y="798"/>
                </a:lnTo>
                <a:lnTo>
                  <a:pt x="48" y="798"/>
                </a:lnTo>
                <a:lnTo>
                  <a:pt x="48" y="798"/>
                </a:lnTo>
                <a:lnTo>
                  <a:pt x="48" y="798"/>
                </a:lnTo>
                <a:lnTo>
                  <a:pt x="48" y="798"/>
                </a:lnTo>
                <a:lnTo>
                  <a:pt x="48" y="798"/>
                </a:lnTo>
                <a:lnTo>
                  <a:pt x="48" y="798"/>
                </a:lnTo>
                <a:lnTo>
                  <a:pt x="46" y="800"/>
                </a:lnTo>
                <a:lnTo>
                  <a:pt x="46" y="800"/>
                </a:lnTo>
                <a:lnTo>
                  <a:pt x="46" y="800"/>
                </a:lnTo>
                <a:lnTo>
                  <a:pt x="46" y="800"/>
                </a:lnTo>
                <a:lnTo>
                  <a:pt x="46" y="800"/>
                </a:lnTo>
                <a:lnTo>
                  <a:pt x="44" y="798"/>
                </a:lnTo>
                <a:lnTo>
                  <a:pt x="44" y="798"/>
                </a:lnTo>
                <a:lnTo>
                  <a:pt x="44" y="798"/>
                </a:lnTo>
                <a:lnTo>
                  <a:pt x="44" y="798"/>
                </a:lnTo>
                <a:lnTo>
                  <a:pt x="44" y="798"/>
                </a:lnTo>
                <a:lnTo>
                  <a:pt x="44" y="798"/>
                </a:lnTo>
                <a:lnTo>
                  <a:pt x="44" y="798"/>
                </a:lnTo>
                <a:lnTo>
                  <a:pt x="42" y="798"/>
                </a:lnTo>
                <a:lnTo>
                  <a:pt x="42" y="798"/>
                </a:lnTo>
                <a:lnTo>
                  <a:pt x="40" y="798"/>
                </a:lnTo>
                <a:lnTo>
                  <a:pt x="40" y="798"/>
                </a:lnTo>
                <a:lnTo>
                  <a:pt x="40" y="798"/>
                </a:lnTo>
                <a:lnTo>
                  <a:pt x="40" y="798"/>
                </a:lnTo>
                <a:lnTo>
                  <a:pt x="40" y="798"/>
                </a:lnTo>
                <a:lnTo>
                  <a:pt x="42" y="796"/>
                </a:lnTo>
                <a:lnTo>
                  <a:pt x="42" y="796"/>
                </a:lnTo>
                <a:lnTo>
                  <a:pt x="44" y="796"/>
                </a:lnTo>
                <a:lnTo>
                  <a:pt x="46" y="798"/>
                </a:lnTo>
                <a:lnTo>
                  <a:pt x="46" y="798"/>
                </a:lnTo>
                <a:close/>
                <a:moveTo>
                  <a:pt x="700" y="224"/>
                </a:moveTo>
                <a:lnTo>
                  <a:pt x="698" y="224"/>
                </a:lnTo>
                <a:lnTo>
                  <a:pt x="698" y="226"/>
                </a:lnTo>
                <a:lnTo>
                  <a:pt x="698" y="226"/>
                </a:lnTo>
                <a:lnTo>
                  <a:pt x="698" y="228"/>
                </a:lnTo>
                <a:lnTo>
                  <a:pt x="696" y="228"/>
                </a:lnTo>
                <a:lnTo>
                  <a:pt x="696" y="228"/>
                </a:lnTo>
                <a:lnTo>
                  <a:pt x="694" y="228"/>
                </a:lnTo>
                <a:lnTo>
                  <a:pt x="694" y="226"/>
                </a:lnTo>
                <a:lnTo>
                  <a:pt x="694" y="226"/>
                </a:lnTo>
                <a:lnTo>
                  <a:pt x="694" y="226"/>
                </a:lnTo>
                <a:lnTo>
                  <a:pt x="694" y="226"/>
                </a:lnTo>
                <a:lnTo>
                  <a:pt x="694" y="226"/>
                </a:lnTo>
                <a:lnTo>
                  <a:pt x="694" y="224"/>
                </a:lnTo>
                <a:lnTo>
                  <a:pt x="694" y="224"/>
                </a:lnTo>
                <a:lnTo>
                  <a:pt x="694" y="224"/>
                </a:lnTo>
                <a:lnTo>
                  <a:pt x="692" y="226"/>
                </a:lnTo>
                <a:lnTo>
                  <a:pt x="692" y="226"/>
                </a:lnTo>
                <a:lnTo>
                  <a:pt x="692" y="224"/>
                </a:lnTo>
                <a:lnTo>
                  <a:pt x="692" y="224"/>
                </a:lnTo>
                <a:lnTo>
                  <a:pt x="692" y="224"/>
                </a:lnTo>
                <a:lnTo>
                  <a:pt x="694" y="224"/>
                </a:lnTo>
                <a:lnTo>
                  <a:pt x="694" y="222"/>
                </a:lnTo>
                <a:lnTo>
                  <a:pt x="694" y="222"/>
                </a:lnTo>
                <a:lnTo>
                  <a:pt x="696" y="222"/>
                </a:lnTo>
                <a:lnTo>
                  <a:pt x="696" y="222"/>
                </a:lnTo>
                <a:lnTo>
                  <a:pt x="698" y="220"/>
                </a:lnTo>
                <a:lnTo>
                  <a:pt x="698" y="220"/>
                </a:lnTo>
                <a:lnTo>
                  <a:pt x="698" y="220"/>
                </a:lnTo>
                <a:lnTo>
                  <a:pt x="700" y="220"/>
                </a:lnTo>
                <a:lnTo>
                  <a:pt x="700" y="220"/>
                </a:lnTo>
                <a:lnTo>
                  <a:pt x="700" y="220"/>
                </a:lnTo>
                <a:lnTo>
                  <a:pt x="700" y="220"/>
                </a:lnTo>
                <a:lnTo>
                  <a:pt x="700" y="222"/>
                </a:lnTo>
                <a:lnTo>
                  <a:pt x="698" y="222"/>
                </a:lnTo>
                <a:lnTo>
                  <a:pt x="698" y="222"/>
                </a:lnTo>
                <a:lnTo>
                  <a:pt x="700" y="224"/>
                </a:lnTo>
                <a:lnTo>
                  <a:pt x="700" y="224"/>
                </a:lnTo>
                <a:lnTo>
                  <a:pt x="700" y="224"/>
                </a:lnTo>
                <a:lnTo>
                  <a:pt x="700" y="224"/>
                </a:lnTo>
                <a:close/>
                <a:moveTo>
                  <a:pt x="324" y="240"/>
                </a:moveTo>
                <a:lnTo>
                  <a:pt x="322" y="240"/>
                </a:lnTo>
                <a:lnTo>
                  <a:pt x="322" y="240"/>
                </a:lnTo>
                <a:lnTo>
                  <a:pt x="322" y="240"/>
                </a:lnTo>
                <a:lnTo>
                  <a:pt x="322" y="240"/>
                </a:lnTo>
                <a:lnTo>
                  <a:pt x="322" y="240"/>
                </a:lnTo>
                <a:lnTo>
                  <a:pt x="322" y="240"/>
                </a:lnTo>
                <a:lnTo>
                  <a:pt x="322" y="238"/>
                </a:lnTo>
                <a:lnTo>
                  <a:pt x="324" y="238"/>
                </a:lnTo>
                <a:lnTo>
                  <a:pt x="324" y="238"/>
                </a:lnTo>
                <a:lnTo>
                  <a:pt x="324" y="240"/>
                </a:lnTo>
                <a:lnTo>
                  <a:pt x="324" y="240"/>
                </a:lnTo>
                <a:lnTo>
                  <a:pt x="324" y="240"/>
                </a:lnTo>
                <a:lnTo>
                  <a:pt x="324" y="240"/>
                </a:lnTo>
                <a:lnTo>
                  <a:pt x="324" y="240"/>
                </a:lnTo>
                <a:close/>
                <a:moveTo>
                  <a:pt x="52" y="802"/>
                </a:moveTo>
                <a:lnTo>
                  <a:pt x="52" y="802"/>
                </a:lnTo>
                <a:lnTo>
                  <a:pt x="52" y="802"/>
                </a:lnTo>
                <a:lnTo>
                  <a:pt x="52" y="802"/>
                </a:lnTo>
                <a:lnTo>
                  <a:pt x="52" y="802"/>
                </a:lnTo>
                <a:lnTo>
                  <a:pt x="54" y="802"/>
                </a:lnTo>
                <a:lnTo>
                  <a:pt x="54" y="800"/>
                </a:lnTo>
                <a:lnTo>
                  <a:pt x="54" y="800"/>
                </a:lnTo>
                <a:lnTo>
                  <a:pt x="54" y="802"/>
                </a:lnTo>
                <a:lnTo>
                  <a:pt x="54" y="802"/>
                </a:lnTo>
                <a:lnTo>
                  <a:pt x="56" y="802"/>
                </a:lnTo>
                <a:lnTo>
                  <a:pt x="56" y="802"/>
                </a:lnTo>
                <a:lnTo>
                  <a:pt x="56" y="802"/>
                </a:lnTo>
                <a:lnTo>
                  <a:pt x="56" y="802"/>
                </a:lnTo>
                <a:lnTo>
                  <a:pt x="56" y="802"/>
                </a:lnTo>
                <a:lnTo>
                  <a:pt x="58" y="804"/>
                </a:lnTo>
                <a:lnTo>
                  <a:pt x="58" y="804"/>
                </a:lnTo>
                <a:lnTo>
                  <a:pt x="58" y="804"/>
                </a:lnTo>
                <a:lnTo>
                  <a:pt x="58" y="804"/>
                </a:lnTo>
                <a:lnTo>
                  <a:pt x="58" y="804"/>
                </a:lnTo>
                <a:lnTo>
                  <a:pt x="58" y="804"/>
                </a:lnTo>
                <a:lnTo>
                  <a:pt x="58" y="804"/>
                </a:lnTo>
                <a:lnTo>
                  <a:pt x="58" y="804"/>
                </a:lnTo>
                <a:lnTo>
                  <a:pt x="56" y="806"/>
                </a:lnTo>
                <a:lnTo>
                  <a:pt x="56" y="806"/>
                </a:lnTo>
                <a:lnTo>
                  <a:pt x="54" y="806"/>
                </a:lnTo>
                <a:lnTo>
                  <a:pt x="54" y="806"/>
                </a:lnTo>
                <a:lnTo>
                  <a:pt x="54" y="806"/>
                </a:lnTo>
                <a:lnTo>
                  <a:pt x="54" y="806"/>
                </a:lnTo>
                <a:lnTo>
                  <a:pt x="54" y="806"/>
                </a:lnTo>
                <a:lnTo>
                  <a:pt x="52" y="806"/>
                </a:lnTo>
                <a:lnTo>
                  <a:pt x="52" y="808"/>
                </a:lnTo>
                <a:lnTo>
                  <a:pt x="52" y="808"/>
                </a:lnTo>
                <a:lnTo>
                  <a:pt x="50" y="806"/>
                </a:lnTo>
                <a:lnTo>
                  <a:pt x="50" y="806"/>
                </a:lnTo>
                <a:lnTo>
                  <a:pt x="50" y="806"/>
                </a:lnTo>
                <a:lnTo>
                  <a:pt x="50" y="806"/>
                </a:lnTo>
                <a:lnTo>
                  <a:pt x="50" y="806"/>
                </a:lnTo>
                <a:lnTo>
                  <a:pt x="50" y="804"/>
                </a:lnTo>
                <a:lnTo>
                  <a:pt x="50" y="804"/>
                </a:lnTo>
                <a:lnTo>
                  <a:pt x="50" y="804"/>
                </a:lnTo>
                <a:lnTo>
                  <a:pt x="50" y="804"/>
                </a:lnTo>
                <a:lnTo>
                  <a:pt x="50" y="804"/>
                </a:lnTo>
                <a:lnTo>
                  <a:pt x="50" y="804"/>
                </a:lnTo>
                <a:lnTo>
                  <a:pt x="50" y="804"/>
                </a:lnTo>
                <a:lnTo>
                  <a:pt x="50" y="804"/>
                </a:lnTo>
                <a:lnTo>
                  <a:pt x="50" y="804"/>
                </a:lnTo>
                <a:lnTo>
                  <a:pt x="48" y="804"/>
                </a:lnTo>
                <a:lnTo>
                  <a:pt x="48" y="802"/>
                </a:lnTo>
                <a:lnTo>
                  <a:pt x="48" y="802"/>
                </a:lnTo>
                <a:lnTo>
                  <a:pt x="48" y="802"/>
                </a:lnTo>
                <a:lnTo>
                  <a:pt x="48" y="800"/>
                </a:lnTo>
                <a:lnTo>
                  <a:pt x="48" y="800"/>
                </a:lnTo>
                <a:lnTo>
                  <a:pt x="48" y="800"/>
                </a:lnTo>
                <a:lnTo>
                  <a:pt x="50" y="800"/>
                </a:lnTo>
                <a:lnTo>
                  <a:pt x="50" y="800"/>
                </a:lnTo>
                <a:lnTo>
                  <a:pt x="50" y="800"/>
                </a:lnTo>
                <a:lnTo>
                  <a:pt x="50" y="800"/>
                </a:lnTo>
                <a:lnTo>
                  <a:pt x="50" y="800"/>
                </a:lnTo>
                <a:lnTo>
                  <a:pt x="52" y="802"/>
                </a:lnTo>
                <a:lnTo>
                  <a:pt x="52" y="802"/>
                </a:lnTo>
                <a:close/>
                <a:moveTo>
                  <a:pt x="44" y="804"/>
                </a:moveTo>
                <a:lnTo>
                  <a:pt x="44" y="804"/>
                </a:lnTo>
                <a:lnTo>
                  <a:pt x="44" y="804"/>
                </a:lnTo>
                <a:lnTo>
                  <a:pt x="42" y="802"/>
                </a:lnTo>
                <a:lnTo>
                  <a:pt x="42" y="802"/>
                </a:lnTo>
                <a:lnTo>
                  <a:pt x="44" y="802"/>
                </a:lnTo>
                <a:lnTo>
                  <a:pt x="44" y="802"/>
                </a:lnTo>
                <a:lnTo>
                  <a:pt x="44" y="802"/>
                </a:lnTo>
                <a:lnTo>
                  <a:pt x="44" y="802"/>
                </a:lnTo>
                <a:lnTo>
                  <a:pt x="44" y="802"/>
                </a:lnTo>
                <a:lnTo>
                  <a:pt x="46" y="802"/>
                </a:lnTo>
                <a:lnTo>
                  <a:pt x="46" y="802"/>
                </a:lnTo>
                <a:lnTo>
                  <a:pt x="46" y="802"/>
                </a:lnTo>
                <a:lnTo>
                  <a:pt x="46" y="802"/>
                </a:lnTo>
                <a:lnTo>
                  <a:pt x="46" y="802"/>
                </a:lnTo>
                <a:lnTo>
                  <a:pt x="46" y="802"/>
                </a:lnTo>
                <a:lnTo>
                  <a:pt x="46" y="804"/>
                </a:lnTo>
                <a:lnTo>
                  <a:pt x="46" y="804"/>
                </a:lnTo>
                <a:lnTo>
                  <a:pt x="46" y="804"/>
                </a:lnTo>
                <a:lnTo>
                  <a:pt x="46" y="804"/>
                </a:lnTo>
                <a:lnTo>
                  <a:pt x="46" y="804"/>
                </a:lnTo>
                <a:lnTo>
                  <a:pt x="44" y="804"/>
                </a:lnTo>
                <a:close/>
                <a:moveTo>
                  <a:pt x="672" y="198"/>
                </a:moveTo>
                <a:lnTo>
                  <a:pt x="672" y="198"/>
                </a:lnTo>
                <a:lnTo>
                  <a:pt x="672" y="196"/>
                </a:lnTo>
                <a:lnTo>
                  <a:pt x="672" y="196"/>
                </a:lnTo>
                <a:lnTo>
                  <a:pt x="674" y="194"/>
                </a:lnTo>
                <a:lnTo>
                  <a:pt x="674" y="194"/>
                </a:lnTo>
                <a:lnTo>
                  <a:pt x="676" y="194"/>
                </a:lnTo>
                <a:lnTo>
                  <a:pt x="676" y="194"/>
                </a:lnTo>
                <a:lnTo>
                  <a:pt x="676" y="194"/>
                </a:lnTo>
                <a:lnTo>
                  <a:pt x="676" y="194"/>
                </a:lnTo>
                <a:lnTo>
                  <a:pt x="676" y="194"/>
                </a:lnTo>
                <a:lnTo>
                  <a:pt x="676" y="194"/>
                </a:lnTo>
                <a:lnTo>
                  <a:pt x="676" y="194"/>
                </a:lnTo>
                <a:lnTo>
                  <a:pt x="676" y="196"/>
                </a:lnTo>
                <a:lnTo>
                  <a:pt x="674" y="196"/>
                </a:lnTo>
                <a:lnTo>
                  <a:pt x="674" y="196"/>
                </a:lnTo>
                <a:lnTo>
                  <a:pt x="672" y="198"/>
                </a:lnTo>
                <a:lnTo>
                  <a:pt x="672" y="198"/>
                </a:lnTo>
                <a:close/>
                <a:moveTo>
                  <a:pt x="348" y="242"/>
                </a:moveTo>
                <a:lnTo>
                  <a:pt x="348" y="242"/>
                </a:lnTo>
                <a:lnTo>
                  <a:pt x="348" y="242"/>
                </a:lnTo>
                <a:lnTo>
                  <a:pt x="348" y="242"/>
                </a:lnTo>
                <a:lnTo>
                  <a:pt x="350" y="242"/>
                </a:lnTo>
                <a:lnTo>
                  <a:pt x="350" y="242"/>
                </a:lnTo>
                <a:lnTo>
                  <a:pt x="350" y="240"/>
                </a:lnTo>
                <a:lnTo>
                  <a:pt x="350" y="240"/>
                </a:lnTo>
                <a:lnTo>
                  <a:pt x="352" y="240"/>
                </a:lnTo>
                <a:lnTo>
                  <a:pt x="352" y="240"/>
                </a:lnTo>
                <a:lnTo>
                  <a:pt x="352" y="240"/>
                </a:lnTo>
                <a:lnTo>
                  <a:pt x="350" y="242"/>
                </a:lnTo>
                <a:lnTo>
                  <a:pt x="350" y="242"/>
                </a:lnTo>
                <a:lnTo>
                  <a:pt x="348" y="242"/>
                </a:lnTo>
                <a:close/>
                <a:moveTo>
                  <a:pt x="66" y="828"/>
                </a:moveTo>
                <a:lnTo>
                  <a:pt x="64" y="828"/>
                </a:lnTo>
                <a:lnTo>
                  <a:pt x="64" y="828"/>
                </a:lnTo>
                <a:lnTo>
                  <a:pt x="64" y="828"/>
                </a:lnTo>
                <a:lnTo>
                  <a:pt x="62" y="828"/>
                </a:lnTo>
                <a:lnTo>
                  <a:pt x="62" y="828"/>
                </a:lnTo>
                <a:lnTo>
                  <a:pt x="62" y="828"/>
                </a:lnTo>
                <a:lnTo>
                  <a:pt x="58" y="832"/>
                </a:lnTo>
                <a:lnTo>
                  <a:pt x="58" y="832"/>
                </a:lnTo>
                <a:lnTo>
                  <a:pt x="58" y="832"/>
                </a:lnTo>
                <a:lnTo>
                  <a:pt x="58" y="832"/>
                </a:lnTo>
                <a:lnTo>
                  <a:pt x="58" y="832"/>
                </a:lnTo>
                <a:lnTo>
                  <a:pt x="56" y="834"/>
                </a:lnTo>
                <a:lnTo>
                  <a:pt x="56" y="834"/>
                </a:lnTo>
                <a:lnTo>
                  <a:pt x="54" y="834"/>
                </a:lnTo>
                <a:lnTo>
                  <a:pt x="54" y="834"/>
                </a:lnTo>
                <a:lnTo>
                  <a:pt x="54" y="832"/>
                </a:lnTo>
                <a:lnTo>
                  <a:pt x="52" y="832"/>
                </a:lnTo>
                <a:lnTo>
                  <a:pt x="52" y="832"/>
                </a:lnTo>
                <a:lnTo>
                  <a:pt x="52" y="830"/>
                </a:lnTo>
                <a:lnTo>
                  <a:pt x="52" y="830"/>
                </a:lnTo>
                <a:lnTo>
                  <a:pt x="54" y="828"/>
                </a:lnTo>
                <a:lnTo>
                  <a:pt x="54" y="828"/>
                </a:lnTo>
                <a:lnTo>
                  <a:pt x="52" y="822"/>
                </a:lnTo>
                <a:lnTo>
                  <a:pt x="52" y="822"/>
                </a:lnTo>
                <a:lnTo>
                  <a:pt x="52" y="822"/>
                </a:lnTo>
                <a:lnTo>
                  <a:pt x="52" y="820"/>
                </a:lnTo>
                <a:lnTo>
                  <a:pt x="54" y="820"/>
                </a:lnTo>
                <a:lnTo>
                  <a:pt x="54" y="820"/>
                </a:lnTo>
                <a:lnTo>
                  <a:pt x="54" y="820"/>
                </a:lnTo>
                <a:lnTo>
                  <a:pt x="58" y="816"/>
                </a:lnTo>
                <a:lnTo>
                  <a:pt x="58" y="816"/>
                </a:lnTo>
                <a:lnTo>
                  <a:pt x="58" y="816"/>
                </a:lnTo>
                <a:lnTo>
                  <a:pt x="56" y="816"/>
                </a:lnTo>
                <a:lnTo>
                  <a:pt x="56" y="814"/>
                </a:lnTo>
                <a:lnTo>
                  <a:pt x="56" y="814"/>
                </a:lnTo>
                <a:lnTo>
                  <a:pt x="56" y="814"/>
                </a:lnTo>
                <a:lnTo>
                  <a:pt x="58" y="812"/>
                </a:lnTo>
                <a:lnTo>
                  <a:pt x="58" y="812"/>
                </a:lnTo>
                <a:lnTo>
                  <a:pt x="58" y="812"/>
                </a:lnTo>
                <a:lnTo>
                  <a:pt x="58" y="812"/>
                </a:lnTo>
                <a:lnTo>
                  <a:pt x="60" y="812"/>
                </a:lnTo>
                <a:lnTo>
                  <a:pt x="60" y="812"/>
                </a:lnTo>
                <a:lnTo>
                  <a:pt x="60" y="814"/>
                </a:lnTo>
                <a:lnTo>
                  <a:pt x="62" y="814"/>
                </a:lnTo>
                <a:lnTo>
                  <a:pt x="62" y="814"/>
                </a:lnTo>
                <a:lnTo>
                  <a:pt x="64" y="816"/>
                </a:lnTo>
                <a:lnTo>
                  <a:pt x="64" y="816"/>
                </a:lnTo>
                <a:lnTo>
                  <a:pt x="66" y="816"/>
                </a:lnTo>
                <a:lnTo>
                  <a:pt x="66" y="816"/>
                </a:lnTo>
                <a:lnTo>
                  <a:pt x="66" y="818"/>
                </a:lnTo>
                <a:lnTo>
                  <a:pt x="66" y="818"/>
                </a:lnTo>
                <a:lnTo>
                  <a:pt x="68" y="818"/>
                </a:lnTo>
                <a:lnTo>
                  <a:pt x="68" y="820"/>
                </a:lnTo>
                <a:lnTo>
                  <a:pt x="68" y="822"/>
                </a:lnTo>
                <a:lnTo>
                  <a:pt x="68" y="824"/>
                </a:lnTo>
                <a:lnTo>
                  <a:pt x="70" y="824"/>
                </a:lnTo>
                <a:lnTo>
                  <a:pt x="70" y="824"/>
                </a:lnTo>
                <a:lnTo>
                  <a:pt x="70" y="826"/>
                </a:lnTo>
                <a:lnTo>
                  <a:pt x="70" y="826"/>
                </a:lnTo>
                <a:lnTo>
                  <a:pt x="66" y="828"/>
                </a:lnTo>
                <a:close/>
                <a:moveTo>
                  <a:pt x="1220" y="818"/>
                </a:moveTo>
                <a:lnTo>
                  <a:pt x="1222" y="818"/>
                </a:lnTo>
                <a:lnTo>
                  <a:pt x="1222" y="818"/>
                </a:lnTo>
                <a:lnTo>
                  <a:pt x="1222" y="818"/>
                </a:lnTo>
                <a:lnTo>
                  <a:pt x="1220" y="818"/>
                </a:lnTo>
                <a:lnTo>
                  <a:pt x="1220" y="818"/>
                </a:lnTo>
                <a:lnTo>
                  <a:pt x="1220" y="818"/>
                </a:lnTo>
                <a:lnTo>
                  <a:pt x="1220" y="818"/>
                </a:lnTo>
                <a:lnTo>
                  <a:pt x="1220" y="818"/>
                </a:lnTo>
                <a:close/>
                <a:moveTo>
                  <a:pt x="1220" y="818"/>
                </a:moveTo>
                <a:lnTo>
                  <a:pt x="1220" y="818"/>
                </a:lnTo>
                <a:lnTo>
                  <a:pt x="1220" y="818"/>
                </a:lnTo>
                <a:lnTo>
                  <a:pt x="1220" y="818"/>
                </a:lnTo>
                <a:lnTo>
                  <a:pt x="1220" y="818"/>
                </a:lnTo>
                <a:lnTo>
                  <a:pt x="1220" y="818"/>
                </a:lnTo>
                <a:lnTo>
                  <a:pt x="1220" y="818"/>
                </a:lnTo>
                <a:close/>
                <a:moveTo>
                  <a:pt x="686" y="190"/>
                </a:moveTo>
                <a:lnTo>
                  <a:pt x="688" y="192"/>
                </a:lnTo>
                <a:lnTo>
                  <a:pt x="688" y="192"/>
                </a:lnTo>
                <a:lnTo>
                  <a:pt x="688" y="192"/>
                </a:lnTo>
                <a:lnTo>
                  <a:pt x="688" y="194"/>
                </a:lnTo>
                <a:lnTo>
                  <a:pt x="686" y="194"/>
                </a:lnTo>
                <a:lnTo>
                  <a:pt x="684" y="194"/>
                </a:lnTo>
                <a:lnTo>
                  <a:pt x="684" y="194"/>
                </a:lnTo>
                <a:lnTo>
                  <a:pt x="684" y="194"/>
                </a:lnTo>
                <a:lnTo>
                  <a:pt x="682" y="196"/>
                </a:lnTo>
                <a:lnTo>
                  <a:pt x="684" y="196"/>
                </a:lnTo>
                <a:lnTo>
                  <a:pt x="684" y="196"/>
                </a:lnTo>
                <a:lnTo>
                  <a:pt x="686" y="194"/>
                </a:lnTo>
                <a:lnTo>
                  <a:pt x="686" y="194"/>
                </a:lnTo>
                <a:lnTo>
                  <a:pt x="686" y="194"/>
                </a:lnTo>
                <a:lnTo>
                  <a:pt x="688" y="194"/>
                </a:lnTo>
                <a:lnTo>
                  <a:pt x="688" y="192"/>
                </a:lnTo>
                <a:lnTo>
                  <a:pt x="692" y="194"/>
                </a:lnTo>
                <a:lnTo>
                  <a:pt x="692" y="194"/>
                </a:lnTo>
                <a:lnTo>
                  <a:pt x="692" y="194"/>
                </a:lnTo>
                <a:lnTo>
                  <a:pt x="692" y="196"/>
                </a:lnTo>
                <a:lnTo>
                  <a:pt x="692" y="196"/>
                </a:lnTo>
                <a:lnTo>
                  <a:pt x="690" y="196"/>
                </a:lnTo>
                <a:lnTo>
                  <a:pt x="690" y="196"/>
                </a:lnTo>
                <a:lnTo>
                  <a:pt x="688" y="196"/>
                </a:lnTo>
                <a:lnTo>
                  <a:pt x="688" y="196"/>
                </a:lnTo>
                <a:lnTo>
                  <a:pt x="688" y="196"/>
                </a:lnTo>
                <a:lnTo>
                  <a:pt x="688" y="196"/>
                </a:lnTo>
                <a:lnTo>
                  <a:pt x="688" y="196"/>
                </a:lnTo>
                <a:lnTo>
                  <a:pt x="690" y="196"/>
                </a:lnTo>
                <a:lnTo>
                  <a:pt x="690" y="198"/>
                </a:lnTo>
                <a:lnTo>
                  <a:pt x="690" y="198"/>
                </a:lnTo>
                <a:lnTo>
                  <a:pt x="688" y="198"/>
                </a:lnTo>
                <a:lnTo>
                  <a:pt x="688" y="198"/>
                </a:lnTo>
                <a:lnTo>
                  <a:pt x="688" y="198"/>
                </a:lnTo>
                <a:lnTo>
                  <a:pt x="686" y="198"/>
                </a:lnTo>
                <a:lnTo>
                  <a:pt x="686" y="198"/>
                </a:lnTo>
                <a:lnTo>
                  <a:pt x="686" y="198"/>
                </a:lnTo>
                <a:lnTo>
                  <a:pt x="686" y="198"/>
                </a:lnTo>
                <a:lnTo>
                  <a:pt x="686" y="198"/>
                </a:lnTo>
                <a:lnTo>
                  <a:pt x="684" y="196"/>
                </a:lnTo>
                <a:lnTo>
                  <a:pt x="682" y="196"/>
                </a:lnTo>
                <a:lnTo>
                  <a:pt x="682" y="196"/>
                </a:lnTo>
                <a:lnTo>
                  <a:pt x="682" y="196"/>
                </a:lnTo>
                <a:lnTo>
                  <a:pt x="682" y="196"/>
                </a:lnTo>
                <a:lnTo>
                  <a:pt x="682" y="196"/>
                </a:lnTo>
                <a:lnTo>
                  <a:pt x="682" y="196"/>
                </a:lnTo>
                <a:lnTo>
                  <a:pt x="682" y="196"/>
                </a:lnTo>
                <a:lnTo>
                  <a:pt x="684" y="196"/>
                </a:lnTo>
                <a:lnTo>
                  <a:pt x="684" y="198"/>
                </a:lnTo>
                <a:lnTo>
                  <a:pt x="684" y="198"/>
                </a:lnTo>
                <a:lnTo>
                  <a:pt x="684" y="198"/>
                </a:lnTo>
                <a:lnTo>
                  <a:pt x="684" y="200"/>
                </a:lnTo>
                <a:lnTo>
                  <a:pt x="684" y="200"/>
                </a:lnTo>
                <a:lnTo>
                  <a:pt x="686" y="200"/>
                </a:lnTo>
                <a:lnTo>
                  <a:pt x="686" y="198"/>
                </a:lnTo>
                <a:lnTo>
                  <a:pt x="688" y="198"/>
                </a:lnTo>
                <a:lnTo>
                  <a:pt x="688" y="198"/>
                </a:lnTo>
                <a:lnTo>
                  <a:pt x="690" y="198"/>
                </a:lnTo>
                <a:lnTo>
                  <a:pt x="690" y="198"/>
                </a:lnTo>
                <a:lnTo>
                  <a:pt x="688" y="202"/>
                </a:lnTo>
                <a:lnTo>
                  <a:pt x="686" y="204"/>
                </a:lnTo>
                <a:lnTo>
                  <a:pt x="684" y="204"/>
                </a:lnTo>
                <a:lnTo>
                  <a:pt x="684" y="204"/>
                </a:lnTo>
                <a:lnTo>
                  <a:pt x="684" y="204"/>
                </a:lnTo>
                <a:lnTo>
                  <a:pt x="684" y="202"/>
                </a:lnTo>
                <a:lnTo>
                  <a:pt x="682" y="202"/>
                </a:lnTo>
                <a:lnTo>
                  <a:pt x="680" y="200"/>
                </a:lnTo>
                <a:lnTo>
                  <a:pt x="680" y="200"/>
                </a:lnTo>
                <a:lnTo>
                  <a:pt x="680" y="200"/>
                </a:lnTo>
                <a:lnTo>
                  <a:pt x="680" y="200"/>
                </a:lnTo>
                <a:lnTo>
                  <a:pt x="680" y="200"/>
                </a:lnTo>
                <a:lnTo>
                  <a:pt x="680" y="200"/>
                </a:lnTo>
                <a:lnTo>
                  <a:pt x="680" y="198"/>
                </a:lnTo>
                <a:lnTo>
                  <a:pt x="680" y="198"/>
                </a:lnTo>
                <a:lnTo>
                  <a:pt x="678" y="198"/>
                </a:lnTo>
                <a:lnTo>
                  <a:pt x="678" y="200"/>
                </a:lnTo>
                <a:lnTo>
                  <a:pt x="678" y="202"/>
                </a:lnTo>
                <a:lnTo>
                  <a:pt x="678" y="202"/>
                </a:lnTo>
                <a:lnTo>
                  <a:pt x="678" y="204"/>
                </a:lnTo>
                <a:lnTo>
                  <a:pt x="676" y="204"/>
                </a:lnTo>
                <a:lnTo>
                  <a:pt x="674" y="204"/>
                </a:lnTo>
                <a:lnTo>
                  <a:pt x="674" y="204"/>
                </a:lnTo>
                <a:lnTo>
                  <a:pt x="672" y="204"/>
                </a:lnTo>
                <a:lnTo>
                  <a:pt x="672" y="204"/>
                </a:lnTo>
                <a:lnTo>
                  <a:pt x="672" y="202"/>
                </a:lnTo>
                <a:lnTo>
                  <a:pt x="674" y="202"/>
                </a:lnTo>
                <a:lnTo>
                  <a:pt x="674" y="202"/>
                </a:lnTo>
                <a:lnTo>
                  <a:pt x="674" y="202"/>
                </a:lnTo>
                <a:lnTo>
                  <a:pt x="674" y="204"/>
                </a:lnTo>
                <a:lnTo>
                  <a:pt x="674" y="204"/>
                </a:lnTo>
                <a:lnTo>
                  <a:pt x="674" y="204"/>
                </a:lnTo>
                <a:lnTo>
                  <a:pt x="674" y="204"/>
                </a:lnTo>
                <a:lnTo>
                  <a:pt x="674" y="202"/>
                </a:lnTo>
                <a:lnTo>
                  <a:pt x="674" y="202"/>
                </a:lnTo>
                <a:lnTo>
                  <a:pt x="674" y="202"/>
                </a:lnTo>
                <a:lnTo>
                  <a:pt x="674" y="202"/>
                </a:lnTo>
                <a:lnTo>
                  <a:pt x="674" y="202"/>
                </a:lnTo>
                <a:lnTo>
                  <a:pt x="674" y="202"/>
                </a:lnTo>
                <a:lnTo>
                  <a:pt x="674" y="200"/>
                </a:lnTo>
                <a:lnTo>
                  <a:pt x="674" y="200"/>
                </a:lnTo>
                <a:lnTo>
                  <a:pt x="674" y="200"/>
                </a:lnTo>
                <a:lnTo>
                  <a:pt x="674" y="200"/>
                </a:lnTo>
                <a:lnTo>
                  <a:pt x="674" y="198"/>
                </a:lnTo>
                <a:lnTo>
                  <a:pt x="674" y="198"/>
                </a:lnTo>
                <a:lnTo>
                  <a:pt x="672" y="198"/>
                </a:lnTo>
                <a:lnTo>
                  <a:pt x="672" y="198"/>
                </a:lnTo>
                <a:lnTo>
                  <a:pt x="674" y="196"/>
                </a:lnTo>
                <a:lnTo>
                  <a:pt x="674" y="196"/>
                </a:lnTo>
                <a:lnTo>
                  <a:pt x="676" y="196"/>
                </a:lnTo>
                <a:lnTo>
                  <a:pt x="676" y="196"/>
                </a:lnTo>
                <a:lnTo>
                  <a:pt x="676" y="196"/>
                </a:lnTo>
                <a:lnTo>
                  <a:pt x="676" y="198"/>
                </a:lnTo>
                <a:lnTo>
                  <a:pt x="678" y="198"/>
                </a:lnTo>
                <a:lnTo>
                  <a:pt x="678" y="196"/>
                </a:lnTo>
                <a:lnTo>
                  <a:pt x="676" y="196"/>
                </a:lnTo>
                <a:lnTo>
                  <a:pt x="676" y="196"/>
                </a:lnTo>
                <a:lnTo>
                  <a:pt x="676" y="194"/>
                </a:lnTo>
                <a:lnTo>
                  <a:pt x="676" y="194"/>
                </a:lnTo>
                <a:lnTo>
                  <a:pt x="676" y="194"/>
                </a:lnTo>
                <a:lnTo>
                  <a:pt x="676" y="194"/>
                </a:lnTo>
                <a:lnTo>
                  <a:pt x="678" y="192"/>
                </a:lnTo>
                <a:lnTo>
                  <a:pt x="680" y="192"/>
                </a:lnTo>
                <a:lnTo>
                  <a:pt x="680" y="192"/>
                </a:lnTo>
                <a:lnTo>
                  <a:pt x="680" y="194"/>
                </a:lnTo>
                <a:lnTo>
                  <a:pt x="680" y="192"/>
                </a:lnTo>
                <a:lnTo>
                  <a:pt x="682" y="192"/>
                </a:lnTo>
                <a:lnTo>
                  <a:pt x="684" y="192"/>
                </a:lnTo>
                <a:lnTo>
                  <a:pt x="684" y="192"/>
                </a:lnTo>
                <a:lnTo>
                  <a:pt x="686" y="190"/>
                </a:lnTo>
                <a:lnTo>
                  <a:pt x="686" y="190"/>
                </a:lnTo>
                <a:lnTo>
                  <a:pt x="686" y="190"/>
                </a:lnTo>
                <a:close/>
                <a:moveTo>
                  <a:pt x="476" y="194"/>
                </a:moveTo>
                <a:lnTo>
                  <a:pt x="476" y="194"/>
                </a:lnTo>
                <a:lnTo>
                  <a:pt x="478" y="194"/>
                </a:lnTo>
                <a:lnTo>
                  <a:pt x="478" y="194"/>
                </a:lnTo>
                <a:lnTo>
                  <a:pt x="478" y="196"/>
                </a:lnTo>
                <a:lnTo>
                  <a:pt x="478" y="196"/>
                </a:lnTo>
                <a:lnTo>
                  <a:pt x="476" y="196"/>
                </a:lnTo>
                <a:lnTo>
                  <a:pt x="476" y="196"/>
                </a:lnTo>
                <a:lnTo>
                  <a:pt x="476" y="196"/>
                </a:lnTo>
                <a:lnTo>
                  <a:pt x="476" y="196"/>
                </a:lnTo>
                <a:lnTo>
                  <a:pt x="476" y="196"/>
                </a:lnTo>
                <a:lnTo>
                  <a:pt x="474" y="194"/>
                </a:lnTo>
                <a:lnTo>
                  <a:pt x="474" y="194"/>
                </a:lnTo>
                <a:lnTo>
                  <a:pt x="474" y="194"/>
                </a:lnTo>
                <a:lnTo>
                  <a:pt x="472" y="194"/>
                </a:lnTo>
                <a:lnTo>
                  <a:pt x="472" y="194"/>
                </a:lnTo>
                <a:lnTo>
                  <a:pt x="476" y="192"/>
                </a:lnTo>
                <a:lnTo>
                  <a:pt x="476" y="192"/>
                </a:lnTo>
                <a:lnTo>
                  <a:pt x="476" y="192"/>
                </a:lnTo>
                <a:lnTo>
                  <a:pt x="476" y="192"/>
                </a:lnTo>
                <a:lnTo>
                  <a:pt x="476" y="192"/>
                </a:lnTo>
                <a:lnTo>
                  <a:pt x="476" y="194"/>
                </a:lnTo>
                <a:lnTo>
                  <a:pt x="476" y="194"/>
                </a:lnTo>
                <a:lnTo>
                  <a:pt x="476" y="194"/>
                </a:lnTo>
                <a:close/>
                <a:moveTo>
                  <a:pt x="300" y="242"/>
                </a:moveTo>
                <a:lnTo>
                  <a:pt x="298" y="244"/>
                </a:lnTo>
                <a:lnTo>
                  <a:pt x="298" y="244"/>
                </a:lnTo>
                <a:lnTo>
                  <a:pt x="298" y="244"/>
                </a:lnTo>
                <a:lnTo>
                  <a:pt x="298" y="246"/>
                </a:lnTo>
                <a:lnTo>
                  <a:pt x="298" y="246"/>
                </a:lnTo>
                <a:lnTo>
                  <a:pt x="298" y="246"/>
                </a:lnTo>
                <a:lnTo>
                  <a:pt x="300" y="246"/>
                </a:lnTo>
                <a:lnTo>
                  <a:pt x="300" y="246"/>
                </a:lnTo>
                <a:lnTo>
                  <a:pt x="300" y="246"/>
                </a:lnTo>
                <a:lnTo>
                  <a:pt x="300" y="246"/>
                </a:lnTo>
                <a:lnTo>
                  <a:pt x="298" y="246"/>
                </a:lnTo>
                <a:lnTo>
                  <a:pt x="298" y="246"/>
                </a:lnTo>
                <a:lnTo>
                  <a:pt x="296" y="246"/>
                </a:lnTo>
                <a:lnTo>
                  <a:pt x="294" y="246"/>
                </a:lnTo>
                <a:lnTo>
                  <a:pt x="294" y="248"/>
                </a:lnTo>
                <a:lnTo>
                  <a:pt x="292" y="248"/>
                </a:lnTo>
                <a:lnTo>
                  <a:pt x="292" y="248"/>
                </a:lnTo>
                <a:lnTo>
                  <a:pt x="292" y="248"/>
                </a:lnTo>
                <a:lnTo>
                  <a:pt x="290" y="248"/>
                </a:lnTo>
                <a:lnTo>
                  <a:pt x="290" y="248"/>
                </a:lnTo>
                <a:lnTo>
                  <a:pt x="290" y="248"/>
                </a:lnTo>
                <a:lnTo>
                  <a:pt x="288" y="248"/>
                </a:lnTo>
                <a:lnTo>
                  <a:pt x="286" y="248"/>
                </a:lnTo>
                <a:lnTo>
                  <a:pt x="286" y="248"/>
                </a:lnTo>
                <a:lnTo>
                  <a:pt x="286" y="248"/>
                </a:lnTo>
                <a:lnTo>
                  <a:pt x="284" y="248"/>
                </a:lnTo>
                <a:lnTo>
                  <a:pt x="284" y="248"/>
                </a:lnTo>
                <a:lnTo>
                  <a:pt x="284" y="248"/>
                </a:lnTo>
                <a:lnTo>
                  <a:pt x="284" y="248"/>
                </a:lnTo>
                <a:lnTo>
                  <a:pt x="284" y="248"/>
                </a:lnTo>
                <a:lnTo>
                  <a:pt x="282" y="248"/>
                </a:lnTo>
                <a:lnTo>
                  <a:pt x="282" y="248"/>
                </a:lnTo>
                <a:lnTo>
                  <a:pt x="282" y="250"/>
                </a:lnTo>
                <a:lnTo>
                  <a:pt x="282" y="250"/>
                </a:lnTo>
                <a:lnTo>
                  <a:pt x="280" y="250"/>
                </a:lnTo>
                <a:lnTo>
                  <a:pt x="280" y="250"/>
                </a:lnTo>
                <a:lnTo>
                  <a:pt x="278" y="250"/>
                </a:lnTo>
                <a:lnTo>
                  <a:pt x="278" y="250"/>
                </a:lnTo>
                <a:lnTo>
                  <a:pt x="276" y="252"/>
                </a:lnTo>
                <a:lnTo>
                  <a:pt x="274" y="252"/>
                </a:lnTo>
                <a:lnTo>
                  <a:pt x="274" y="250"/>
                </a:lnTo>
                <a:lnTo>
                  <a:pt x="274" y="250"/>
                </a:lnTo>
                <a:lnTo>
                  <a:pt x="274" y="250"/>
                </a:lnTo>
                <a:lnTo>
                  <a:pt x="274" y="248"/>
                </a:lnTo>
                <a:lnTo>
                  <a:pt x="276" y="248"/>
                </a:lnTo>
                <a:lnTo>
                  <a:pt x="276" y="248"/>
                </a:lnTo>
                <a:lnTo>
                  <a:pt x="278" y="248"/>
                </a:lnTo>
                <a:lnTo>
                  <a:pt x="278" y="248"/>
                </a:lnTo>
                <a:lnTo>
                  <a:pt x="278" y="248"/>
                </a:lnTo>
                <a:lnTo>
                  <a:pt x="280" y="246"/>
                </a:lnTo>
                <a:lnTo>
                  <a:pt x="280" y="246"/>
                </a:lnTo>
                <a:lnTo>
                  <a:pt x="282" y="246"/>
                </a:lnTo>
                <a:lnTo>
                  <a:pt x="284" y="244"/>
                </a:lnTo>
                <a:lnTo>
                  <a:pt x="284" y="244"/>
                </a:lnTo>
                <a:lnTo>
                  <a:pt x="286" y="242"/>
                </a:lnTo>
                <a:lnTo>
                  <a:pt x="288" y="242"/>
                </a:lnTo>
                <a:lnTo>
                  <a:pt x="288" y="242"/>
                </a:lnTo>
                <a:lnTo>
                  <a:pt x="288" y="244"/>
                </a:lnTo>
                <a:lnTo>
                  <a:pt x="288" y="244"/>
                </a:lnTo>
                <a:lnTo>
                  <a:pt x="288" y="244"/>
                </a:lnTo>
                <a:lnTo>
                  <a:pt x="292" y="242"/>
                </a:lnTo>
                <a:lnTo>
                  <a:pt x="294" y="242"/>
                </a:lnTo>
                <a:lnTo>
                  <a:pt x="294" y="242"/>
                </a:lnTo>
                <a:lnTo>
                  <a:pt x="296" y="242"/>
                </a:lnTo>
                <a:lnTo>
                  <a:pt x="298" y="240"/>
                </a:lnTo>
                <a:lnTo>
                  <a:pt x="300" y="240"/>
                </a:lnTo>
                <a:lnTo>
                  <a:pt x="300" y="242"/>
                </a:lnTo>
                <a:lnTo>
                  <a:pt x="300" y="242"/>
                </a:lnTo>
                <a:close/>
                <a:moveTo>
                  <a:pt x="694" y="244"/>
                </a:moveTo>
                <a:lnTo>
                  <a:pt x="692" y="244"/>
                </a:lnTo>
                <a:lnTo>
                  <a:pt x="692" y="244"/>
                </a:lnTo>
                <a:lnTo>
                  <a:pt x="692" y="244"/>
                </a:lnTo>
                <a:lnTo>
                  <a:pt x="692" y="244"/>
                </a:lnTo>
                <a:lnTo>
                  <a:pt x="692" y="242"/>
                </a:lnTo>
                <a:lnTo>
                  <a:pt x="692" y="242"/>
                </a:lnTo>
                <a:lnTo>
                  <a:pt x="692" y="242"/>
                </a:lnTo>
                <a:lnTo>
                  <a:pt x="692" y="242"/>
                </a:lnTo>
                <a:lnTo>
                  <a:pt x="696" y="242"/>
                </a:lnTo>
                <a:lnTo>
                  <a:pt x="696" y="242"/>
                </a:lnTo>
                <a:lnTo>
                  <a:pt x="696" y="242"/>
                </a:lnTo>
                <a:lnTo>
                  <a:pt x="696" y="242"/>
                </a:lnTo>
                <a:lnTo>
                  <a:pt x="694" y="242"/>
                </a:lnTo>
                <a:lnTo>
                  <a:pt x="694" y="242"/>
                </a:lnTo>
                <a:lnTo>
                  <a:pt x="694" y="242"/>
                </a:lnTo>
                <a:lnTo>
                  <a:pt x="694" y="244"/>
                </a:lnTo>
                <a:lnTo>
                  <a:pt x="694" y="244"/>
                </a:lnTo>
                <a:close/>
                <a:moveTo>
                  <a:pt x="312" y="244"/>
                </a:moveTo>
                <a:lnTo>
                  <a:pt x="312" y="244"/>
                </a:lnTo>
                <a:lnTo>
                  <a:pt x="312" y="244"/>
                </a:lnTo>
                <a:lnTo>
                  <a:pt x="312" y="244"/>
                </a:lnTo>
                <a:lnTo>
                  <a:pt x="312" y="244"/>
                </a:lnTo>
                <a:lnTo>
                  <a:pt x="312" y="244"/>
                </a:lnTo>
                <a:lnTo>
                  <a:pt x="312" y="244"/>
                </a:lnTo>
                <a:lnTo>
                  <a:pt x="312" y="244"/>
                </a:lnTo>
                <a:lnTo>
                  <a:pt x="312" y="244"/>
                </a:lnTo>
                <a:lnTo>
                  <a:pt x="312" y="244"/>
                </a:lnTo>
                <a:lnTo>
                  <a:pt x="312" y="242"/>
                </a:lnTo>
                <a:lnTo>
                  <a:pt x="312" y="242"/>
                </a:lnTo>
                <a:lnTo>
                  <a:pt x="312" y="242"/>
                </a:lnTo>
                <a:lnTo>
                  <a:pt x="312" y="242"/>
                </a:lnTo>
                <a:lnTo>
                  <a:pt x="312" y="242"/>
                </a:lnTo>
                <a:lnTo>
                  <a:pt x="314" y="242"/>
                </a:lnTo>
                <a:lnTo>
                  <a:pt x="314" y="242"/>
                </a:lnTo>
                <a:lnTo>
                  <a:pt x="314" y="242"/>
                </a:lnTo>
                <a:lnTo>
                  <a:pt x="314" y="242"/>
                </a:lnTo>
                <a:lnTo>
                  <a:pt x="314" y="242"/>
                </a:lnTo>
                <a:lnTo>
                  <a:pt x="314" y="242"/>
                </a:lnTo>
                <a:lnTo>
                  <a:pt x="314" y="242"/>
                </a:lnTo>
                <a:lnTo>
                  <a:pt x="314" y="242"/>
                </a:lnTo>
                <a:lnTo>
                  <a:pt x="314" y="244"/>
                </a:lnTo>
                <a:lnTo>
                  <a:pt x="314" y="244"/>
                </a:lnTo>
                <a:lnTo>
                  <a:pt x="314" y="244"/>
                </a:lnTo>
                <a:lnTo>
                  <a:pt x="312" y="244"/>
                </a:lnTo>
                <a:lnTo>
                  <a:pt x="312" y="244"/>
                </a:lnTo>
                <a:lnTo>
                  <a:pt x="312" y="244"/>
                </a:lnTo>
                <a:lnTo>
                  <a:pt x="312" y="244"/>
                </a:lnTo>
                <a:close/>
                <a:moveTo>
                  <a:pt x="702" y="190"/>
                </a:moveTo>
                <a:lnTo>
                  <a:pt x="704" y="192"/>
                </a:lnTo>
                <a:lnTo>
                  <a:pt x="704" y="192"/>
                </a:lnTo>
                <a:lnTo>
                  <a:pt x="704" y="192"/>
                </a:lnTo>
                <a:lnTo>
                  <a:pt x="702" y="192"/>
                </a:lnTo>
                <a:lnTo>
                  <a:pt x="702" y="192"/>
                </a:lnTo>
                <a:lnTo>
                  <a:pt x="702" y="192"/>
                </a:lnTo>
                <a:lnTo>
                  <a:pt x="702" y="192"/>
                </a:lnTo>
                <a:lnTo>
                  <a:pt x="702" y="192"/>
                </a:lnTo>
                <a:lnTo>
                  <a:pt x="700" y="192"/>
                </a:lnTo>
                <a:lnTo>
                  <a:pt x="700" y="192"/>
                </a:lnTo>
                <a:lnTo>
                  <a:pt x="700" y="192"/>
                </a:lnTo>
                <a:lnTo>
                  <a:pt x="700" y="192"/>
                </a:lnTo>
                <a:lnTo>
                  <a:pt x="700" y="192"/>
                </a:lnTo>
                <a:lnTo>
                  <a:pt x="700" y="192"/>
                </a:lnTo>
                <a:lnTo>
                  <a:pt x="700" y="190"/>
                </a:lnTo>
                <a:lnTo>
                  <a:pt x="700" y="190"/>
                </a:lnTo>
                <a:lnTo>
                  <a:pt x="700" y="190"/>
                </a:lnTo>
                <a:lnTo>
                  <a:pt x="700" y="190"/>
                </a:lnTo>
                <a:lnTo>
                  <a:pt x="700" y="190"/>
                </a:lnTo>
                <a:lnTo>
                  <a:pt x="702" y="190"/>
                </a:lnTo>
                <a:lnTo>
                  <a:pt x="702" y="190"/>
                </a:lnTo>
                <a:lnTo>
                  <a:pt x="702" y="190"/>
                </a:lnTo>
                <a:lnTo>
                  <a:pt x="702" y="190"/>
                </a:lnTo>
                <a:lnTo>
                  <a:pt x="702" y="190"/>
                </a:lnTo>
                <a:lnTo>
                  <a:pt x="702" y="190"/>
                </a:lnTo>
                <a:lnTo>
                  <a:pt x="702" y="190"/>
                </a:lnTo>
                <a:close/>
                <a:moveTo>
                  <a:pt x="676" y="246"/>
                </a:moveTo>
                <a:lnTo>
                  <a:pt x="674" y="246"/>
                </a:lnTo>
                <a:lnTo>
                  <a:pt x="674" y="246"/>
                </a:lnTo>
                <a:lnTo>
                  <a:pt x="674" y="246"/>
                </a:lnTo>
                <a:lnTo>
                  <a:pt x="674" y="244"/>
                </a:lnTo>
                <a:lnTo>
                  <a:pt x="674" y="244"/>
                </a:lnTo>
                <a:lnTo>
                  <a:pt x="676" y="244"/>
                </a:lnTo>
                <a:lnTo>
                  <a:pt x="676" y="242"/>
                </a:lnTo>
                <a:lnTo>
                  <a:pt x="676" y="242"/>
                </a:lnTo>
                <a:lnTo>
                  <a:pt x="678" y="244"/>
                </a:lnTo>
                <a:lnTo>
                  <a:pt x="678" y="244"/>
                </a:lnTo>
                <a:lnTo>
                  <a:pt x="676" y="244"/>
                </a:lnTo>
                <a:lnTo>
                  <a:pt x="676" y="244"/>
                </a:lnTo>
                <a:lnTo>
                  <a:pt x="676" y="246"/>
                </a:lnTo>
                <a:lnTo>
                  <a:pt x="676" y="246"/>
                </a:lnTo>
                <a:close/>
                <a:moveTo>
                  <a:pt x="698" y="192"/>
                </a:moveTo>
                <a:lnTo>
                  <a:pt x="698" y="192"/>
                </a:lnTo>
                <a:lnTo>
                  <a:pt x="698" y="192"/>
                </a:lnTo>
                <a:lnTo>
                  <a:pt x="698" y="192"/>
                </a:lnTo>
                <a:lnTo>
                  <a:pt x="700" y="192"/>
                </a:lnTo>
                <a:lnTo>
                  <a:pt x="700" y="192"/>
                </a:lnTo>
                <a:lnTo>
                  <a:pt x="702" y="192"/>
                </a:lnTo>
                <a:lnTo>
                  <a:pt x="702" y="192"/>
                </a:lnTo>
                <a:lnTo>
                  <a:pt x="702" y="192"/>
                </a:lnTo>
                <a:lnTo>
                  <a:pt x="702" y="192"/>
                </a:lnTo>
                <a:lnTo>
                  <a:pt x="704" y="192"/>
                </a:lnTo>
                <a:lnTo>
                  <a:pt x="704" y="192"/>
                </a:lnTo>
                <a:lnTo>
                  <a:pt x="704" y="194"/>
                </a:lnTo>
                <a:lnTo>
                  <a:pt x="702" y="194"/>
                </a:lnTo>
                <a:lnTo>
                  <a:pt x="702" y="194"/>
                </a:lnTo>
                <a:lnTo>
                  <a:pt x="702" y="196"/>
                </a:lnTo>
                <a:lnTo>
                  <a:pt x="702" y="198"/>
                </a:lnTo>
                <a:lnTo>
                  <a:pt x="702" y="198"/>
                </a:lnTo>
                <a:lnTo>
                  <a:pt x="700" y="200"/>
                </a:lnTo>
                <a:lnTo>
                  <a:pt x="700" y="200"/>
                </a:lnTo>
                <a:lnTo>
                  <a:pt x="700" y="200"/>
                </a:lnTo>
                <a:lnTo>
                  <a:pt x="700" y="200"/>
                </a:lnTo>
                <a:lnTo>
                  <a:pt x="700" y="198"/>
                </a:lnTo>
                <a:lnTo>
                  <a:pt x="700" y="198"/>
                </a:lnTo>
                <a:lnTo>
                  <a:pt x="700" y="198"/>
                </a:lnTo>
                <a:lnTo>
                  <a:pt x="700" y="196"/>
                </a:lnTo>
                <a:lnTo>
                  <a:pt x="702" y="196"/>
                </a:lnTo>
                <a:lnTo>
                  <a:pt x="702" y="196"/>
                </a:lnTo>
                <a:lnTo>
                  <a:pt x="702" y="194"/>
                </a:lnTo>
                <a:lnTo>
                  <a:pt x="702" y="194"/>
                </a:lnTo>
                <a:lnTo>
                  <a:pt x="702" y="194"/>
                </a:lnTo>
                <a:lnTo>
                  <a:pt x="700" y="194"/>
                </a:lnTo>
                <a:lnTo>
                  <a:pt x="698" y="196"/>
                </a:lnTo>
                <a:lnTo>
                  <a:pt x="698" y="198"/>
                </a:lnTo>
                <a:lnTo>
                  <a:pt x="698" y="198"/>
                </a:lnTo>
                <a:lnTo>
                  <a:pt x="698" y="200"/>
                </a:lnTo>
                <a:lnTo>
                  <a:pt x="698" y="202"/>
                </a:lnTo>
                <a:lnTo>
                  <a:pt x="698" y="202"/>
                </a:lnTo>
                <a:lnTo>
                  <a:pt x="698" y="202"/>
                </a:lnTo>
                <a:lnTo>
                  <a:pt x="698" y="202"/>
                </a:lnTo>
                <a:lnTo>
                  <a:pt x="698" y="204"/>
                </a:lnTo>
                <a:lnTo>
                  <a:pt x="696" y="202"/>
                </a:lnTo>
                <a:lnTo>
                  <a:pt x="696" y="202"/>
                </a:lnTo>
                <a:lnTo>
                  <a:pt x="696" y="204"/>
                </a:lnTo>
                <a:lnTo>
                  <a:pt x="696" y="204"/>
                </a:lnTo>
                <a:lnTo>
                  <a:pt x="696" y="204"/>
                </a:lnTo>
                <a:lnTo>
                  <a:pt x="696" y="204"/>
                </a:lnTo>
                <a:lnTo>
                  <a:pt x="694" y="206"/>
                </a:lnTo>
                <a:lnTo>
                  <a:pt x="694" y="206"/>
                </a:lnTo>
                <a:lnTo>
                  <a:pt x="694" y="206"/>
                </a:lnTo>
                <a:lnTo>
                  <a:pt x="694" y="204"/>
                </a:lnTo>
                <a:lnTo>
                  <a:pt x="692" y="204"/>
                </a:lnTo>
                <a:lnTo>
                  <a:pt x="692" y="206"/>
                </a:lnTo>
                <a:lnTo>
                  <a:pt x="692" y="206"/>
                </a:lnTo>
                <a:lnTo>
                  <a:pt x="690" y="208"/>
                </a:lnTo>
                <a:lnTo>
                  <a:pt x="684" y="210"/>
                </a:lnTo>
                <a:lnTo>
                  <a:pt x="682" y="210"/>
                </a:lnTo>
                <a:lnTo>
                  <a:pt x="682" y="210"/>
                </a:lnTo>
                <a:lnTo>
                  <a:pt x="684" y="208"/>
                </a:lnTo>
                <a:lnTo>
                  <a:pt x="686" y="206"/>
                </a:lnTo>
                <a:lnTo>
                  <a:pt x="688" y="204"/>
                </a:lnTo>
                <a:lnTo>
                  <a:pt x="690" y="206"/>
                </a:lnTo>
                <a:lnTo>
                  <a:pt x="690" y="206"/>
                </a:lnTo>
                <a:lnTo>
                  <a:pt x="690" y="204"/>
                </a:lnTo>
                <a:lnTo>
                  <a:pt x="690" y="204"/>
                </a:lnTo>
                <a:lnTo>
                  <a:pt x="690" y="204"/>
                </a:lnTo>
                <a:lnTo>
                  <a:pt x="690" y="204"/>
                </a:lnTo>
                <a:lnTo>
                  <a:pt x="690" y="204"/>
                </a:lnTo>
                <a:lnTo>
                  <a:pt x="690" y="202"/>
                </a:lnTo>
                <a:lnTo>
                  <a:pt x="690" y="202"/>
                </a:lnTo>
                <a:lnTo>
                  <a:pt x="690" y="202"/>
                </a:lnTo>
                <a:lnTo>
                  <a:pt x="692" y="202"/>
                </a:lnTo>
                <a:lnTo>
                  <a:pt x="692" y="202"/>
                </a:lnTo>
                <a:lnTo>
                  <a:pt x="692" y="202"/>
                </a:lnTo>
                <a:lnTo>
                  <a:pt x="690" y="202"/>
                </a:lnTo>
                <a:lnTo>
                  <a:pt x="690" y="202"/>
                </a:lnTo>
                <a:lnTo>
                  <a:pt x="690" y="202"/>
                </a:lnTo>
                <a:lnTo>
                  <a:pt x="690" y="202"/>
                </a:lnTo>
                <a:lnTo>
                  <a:pt x="690" y="202"/>
                </a:lnTo>
                <a:lnTo>
                  <a:pt x="690" y="202"/>
                </a:lnTo>
                <a:lnTo>
                  <a:pt x="690" y="202"/>
                </a:lnTo>
                <a:lnTo>
                  <a:pt x="692" y="200"/>
                </a:lnTo>
                <a:lnTo>
                  <a:pt x="692" y="198"/>
                </a:lnTo>
                <a:lnTo>
                  <a:pt x="692" y="198"/>
                </a:lnTo>
                <a:lnTo>
                  <a:pt x="692" y="198"/>
                </a:lnTo>
                <a:lnTo>
                  <a:pt x="696" y="194"/>
                </a:lnTo>
                <a:lnTo>
                  <a:pt x="696" y="192"/>
                </a:lnTo>
                <a:lnTo>
                  <a:pt x="696" y="190"/>
                </a:lnTo>
                <a:lnTo>
                  <a:pt x="698" y="190"/>
                </a:lnTo>
                <a:lnTo>
                  <a:pt x="698" y="188"/>
                </a:lnTo>
                <a:lnTo>
                  <a:pt x="698" y="190"/>
                </a:lnTo>
                <a:lnTo>
                  <a:pt x="698" y="192"/>
                </a:lnTo>
                <a:lnTo>
                  <a:pt x="698" y="192"/>
                </a:lnTo>
                <a:close/>
                <a:moveTo>
                  <a:pt x="490" y="188"/>
                </a:moveTo>
                <a:lnTo>
                  <a:pt x="490" y="190"/>
                </a:lnTo>
                <a:lnTo>
                  <a:pt x="492" y="188"/>
                </a:lnTo>
                <a:lnTo>
                  <a:pt x="492" y="188"/>
                </a:lnTo>
                <a:lnTo>
                  <a:pt x="492" y="188"/>
                </a:lnTo>
                <a:lnTo>
                  <a:pt x="494" y="190"/>
                </a:lnTo>
                <a:lnTo>
                  <a:pt x="494" y="190"/>
                </a:lnTo>
                <a:lnTo>
                  <a:pt x="494" y="190"/>
                </a:lnTo>
                <a:lnTo>
                  <a:pt x="492" y="192"/>
                </a:lnTo>
                <a:lnTo>
                  <a:pt x="492" y="192"/>
                </a:lnTo>
                <a:lnTo>
                  <a:pt x="490" y="192"/>
                </a:lnTo>
                <a:lnTo>
                  <a:pt x="490" y="192"/>
                </a:lnTo>
                <a:lnTo>
                  <a:pt x="490" y="192"/>
                </a:lnTo>
                <a:lnTo>
                  <a:pt x="490" y="192"/>
                </a:lnTo>
                <a:lnTo>
                  <a:pt x="490" y="192"/>
                </a:lnTo>
                <a:lnTo>
                  <a:pt x="490" y="192"/>
                </a:lnTo>
                <a:lnTo>
                  <a:pt x="490" y="192"/>
                </a:lnTo>
                <a:lnTo>
                  <a:pt x="490" y="192"/>
                </a:lnTo>
                <a:lnTo>
                  <a:pt x="490" y="190"/>
                </a:lnTo>
                <a:lnTo>
                  <a:pt x="490" y="190"/>
                </a:lnTo>
                <a:lnTo>
                  <a:pt x="490" y="192"/>
                </a:lnTo>
                <a:lnTo>
                  <a:pt x="488" y="192"/>
                </a:lnTo>
                <a:lnTo>
                  <a:pt x="488" y="192"/>
                </a:lnTo>
                <a:lnTo>
                  <a:pt x="488" y="192"/>
                </a:lnTo>
                <a:lnTo>
                  <a:pt x="488" y="192"/>
                </a:lnTo>
                <a:lnTo>
                  <a:pt x="488" y="192"/>
                </a:lnTo>
                <a:lnTo>
                  <a:pt x="486" y="194"/>
                </a:lnTo>
                <a:lnTo>
                  <a:pt x="484" y="194"/>
                </a:lnTo>
                <a:lnTo>
                  <a:pt x="484" y="192"/>
                </a:lnTo>
                <a:lnTo>
                  <a:pt x="484" y="194"/>
                </a:lnTo>
                <a:lnTo>
                  <a:pt x="482" y="194"/>
                </a:lnTo>
                <a:lnTo>
                  <a:pt x="482" y="194"/>
                </a:lnTo>
                <a:lnTo>
                  <a:pt x="482" y="194"/>
                </a:lnTo>
                <a:lnTo>
                  <a:pt x="480" y="194"/>
                </a:lnTo>
                <a:lnTo>
                  <a:pt x="480" y="196"/>
                </a:lnTo>
                <a:lnTo>
                  <a:pt x="478" y="196"/>
                </a:lnTo>
                <a:lnTo>
                  <a:pt x="478" y="194"/>
                </a:lnTo>
                <a:lnTo>
                  <a:pt x="478" y="194"/>
                </a:lnTo>
                <a:lnTo>
                  <a:pt x="478" y="194"/>
                </a:lnTo>
                <a:lnTo>
                  <a:pt x="478" y="194"/>
                </a:lnTo>
                <a:lnTo>
                  <a:pt x="478" y="194"/>
                </a:lnTo>
                <a:lnTo>
                  <a:pt x="476" y="194"/>
                </a:lnTo>
                <a:lnTo>
                  <a:pt x="476" y="194"/>
                </a:lnTo>
                <a:lnTo>
                  <a:pt x="476" y="194"/>
                </a:lnTo>
                <a:lnTo>
                  <a:pt x="476" y="192"/>
                </a:lnTo>
                <a:lnTo>
                  <a:pt x="476" y="192"/>
                </a:lnTo>
                <a:lnTo>
                  <a:pt x="478" y="192"/>
                </a:lnTo>
                <a:lnTo>
                  <a:pt x="478" y="192"/>
                </a:lnTo>
                <a:lnTo>
                  <a:pt x="478" y="192"/>
                </a:lnTo>
                <a:lnTo>
                  <a:pt x="478" y="192"/>
                </a:lnTo>
                <a:lnTo>
                  <a:pt x="478" y="192"/>
                </a:lnTo>
                <a:lnTo>
                  <a:pt x="480" y="192"/>
                </a:lnTo>
                <a:lnTo>
                  <a:pt x="480" y="192"/>
                </a:lnTo>
                <a:lnTo>
                  <a:pt x="480" y="192"/>
                </a:lnTo>
                <a:lnTo>
                  <a:pt x="480" y="192"/>
                </a:lnTo>
                <a:lnTo>
                  <a:pt x="480" y="192"/>
                </a:lnTo>
                <a:lnTo>
                  <a:pt x="480" y="192"/>
                </a:lnTo>
                <a:lnTo>
                  <a:pt x="480" y="190"/>
                </a:lnTo>
                <a:lnTo>
                  <a:pt x="482" y="190"/>
                </a:lnTo>
                <a:lnTo>
                  <a:pt x="482" y="190"/>
                </a:lnTo>
                <a:lnTo>
                  <a:pt x="482" y="190"/>
                </a:lnTo>
                <a:lnTo>
                  <a:pt x="484" y="190"/>
                </a:lnTo>
                <a:lnTo>
                  <a:pt x="486" y="190"/>
                </a:lnTo>
                <a:lnTo>
                  <a:pt x="486" y="188"/>
                </a:lnTo>
                <a:lnTo>
                  <a:pt x="488" y="188"/>
                </a:lnTo>
                <a:lnTo>
                  <a:pt x="488" y="188"/>
                </a:lnTo>
                <a:lnTo>
                  <a:pt x="488" y="188"/>
                </a:lnTo>
                <a:lnTo>
                  <a:pt x="490" y="188"/>
                </a:lnTo>
                <a:close/>
                <a:moveTo>
                  <a:pt x="490" y="188"/>
                </a:moveTo>
                <a:lnTo>
                  <a:pt x="490" y="188"/>
                </a:lnTo>
                <a:lnTo>
                  <a:pt x="490" y="188"/>
                </a:lnTo>
                <a:lnTo>
                  <a:pt x="490" y="188"/>
                </a:lnTo>
                <a:lnTo>
                  <a:pt x="490" y="188"/>
                </a:lnTo>
                <a:lnTo>
                  <a:pt x="490" y="188"/>
                </a:lnTo>
                <a:lnTo>
                  <a:pt x="490" y="186"/>
                </a:lnTo>
                <a:lnTo>
                  <a:pt x="492" y="186"/>
                </a:lnTo>
                <a:lnTo>
                  <a:pt x="492" y="186"/>
                </a:lnTo>
                <a:lnTo>
                  <a:pt x="494" y="186"/>
                </a:lnTo>
                <a:lnTo>
                  <a:pt x="494" y="186"/>
                </a:lnTo>
                <a:lnTo>
                  <a:pt x="494" y="186"/>
                </a:lnTo>
                <a:lnTo>
                  <a:pt x="494" y="186"/>
                </a:lnTo>
                <a:lnTo>
                  <a:pt x="494" y="186"/>
                </a:lnTo>
                <a:lnTo>
                  <a:pt x="494" y="186"/>
                </a:lnTo>
                <a:lnTo>
                  <a:pt x="494" y="186"/>
                </a:lnTo>
                <a:lnTo>
                  <a:pt x="492" y="188"/>
                </a:lnTo>
                <a:lnTo>
                  <a:pt x="492" y="188"/>
                </a:lnTo>
                <a:lnTo>
                  <a:pt x="490" y="188"/>
                </a:lnTo>
                <a:lnTo>
                  <a:pt x="490" y="188"/>
                </a:lnTo>
                <a:close/>
                <a:moveTo>
                  <a:pt x="302" y="252"/>
                </a:moveTo>
                <a:lnTo>
                  <a:pt x="300" y="252"/>
                </a:lnTo>
                <a:lnTo>
                  <a:pt x="300" y="252"/>
                </a:lnTo>
                <a:lnTo>
                  <a:pt x="300" y="252"/>
                </a:lnTo>
                <a:lnTo>
                  <a:pt x="298" y="250"/>
                </a:lnTo>
                <a:lnTo>
                  <a:pt x="298" y="250"/>
                </a:lnTo>
                <a:lnTo>
                  <a:pt x="298" y="250"/>
                </a:lnTo>
                <a:lnTo>
                  <a:pt x="298" y="250"/>
                </a:lnTo>
                <a:lnTo>
                  <a:pt x="298" y="250"/>
                </a:lnTo>
                <a:lnTo>
                  <a:pt x="300" y="250"/>
                </a:lnTo>
                <a:lnTo>
                  <a:pt x="300" y="250"/>
                </a:lnTo>
                <a:lnTo>
                  <a:pt x="300" y="250"/>
                </a:lnTo>
                <a:lnTo>
                  <a:pt x="300" y="250"/>
                </a:lnTo>
                <a:lnTo>
                  <a:pt x="300" y="250"/>
                </a:lnTo>
                <a:lnTo>
                  <a:pt x="302" y="250"/>
                </a:lnTo>
                <a:lnTo>
                  <a:pt x="302" y="250"/>
                </a:lnTo>
                <a:lnTo>
                  <a:pt x="302" y="250"/>
                </a:lnTo>
                <a:lnTo>
                  <a:pt x="302" y="252"/>
                </a:lnTo>
                <a:close/>
                <a:moveTo>
                  <a:pt x="260" y="256"/>
                </a:moveTo>
                <a:lnTo>
                  <a:pt x="260" y="256"/>
                </a:lnTo>
                <a:lnTo>
                  <a:pt x="258" y="256"/>
                </a:lnTo>
                <a:lnTo>
                  <a:pt x="258" y="256"/>
                </a:lnTo>
                <a:lnTo>
                  <a:pt x="260" y="254"/>
                </a:lnTo>
                <a:lnTo>
                  <a:pt x="260" y="254"/>
                </a:lnTo>
                <a:lnTo>
                  <a:pt x="262" y="252"/>
                </a:lnTo>
                <a:lnTo>
                  <a:pt x="262" y="252"/>
                </a:lnTo>
                <a:lnTo>
                  <a:pt x="264" y="252"/>
                </a:lnTo>
                <a:lnTo>
                  <a:pt x="262" y="254"/>
                </a:lnTo>
                <a:lnTo>
                  <a:pt x="262" y="254"/>
                </a:lnTo>
                <a:lnTo>
                  <a:pt x="260" y="256"/>
                </a:lnTo>
                <a:lnTo>
                  <a:pt x="260" y="256"/>
                </a:lnTo>
                <a:close/>
                <a:moveTo>
                  <a:pt x="392" y="186"/>
                </a:moveTo>
                <a:lnTo>
                  <a:pt x="390" y="186"/>
                </a:lnTo>
                <a:lnTo>
                  <a:pt x="390" y="186"/>
                </a:lnTo>
                <a:lnTo>
                  <a:pt x="392" y="184"/>
                </a:lnTo>
                <a:lnTo>
                  <a:pt x="392" y="184"/>
                </a:lnTo>
                <a:lnTo>
                  <a:pt x="392" y="184"/>
                </a:lnTo>
                <a:lnTo>
                  <a:pt x="394" y="184"/>
                </a:lnTo>
                <a:lnTo>
                  <a:pt x="394" y="184"/>
                </a:lnTo>
                <a:lnTo>
                  <a:pt x="396" y="184"/>
                </a:lnTo>
                <a:lnTo>
                  <a:pt x="396" y="184"/>
                </a:lnTo>
                <a:lnTo>
                  <a:pt x="396" y="184"/>
                </a:lnTo>
                <a:lnTo>
                  <a:pt x="398" y="182"/>
                </a:lnTo>
                <a:lnTo>
                  <a:pt x="398" y="182"/>
                </a:lnTo>
                <a:lnTo>
                  <a:pt x="398" y="182"/>
                </a:lnTo>
                <a:lnTo>
                  <a:pt x="398" y="182"/>
                </a:lnTo>
                <a:lnTo>
                  <a:pt x="392" y="186"/>
                </a:lnTo>
                <a:lnTo>
                  <a:pt x="392" y="186"/>
                </a:lnTo>
                <a:lnTo>
                  <a:pt x="392" y="186"/>
                </a:lnTo>
                <a:lnTo>
                  <a:pt x="392" y="186"/>
                </a:lnTo>
                <a:lnTo>
                  <a:pt x="392" y="186"/>
                </a:lnTo>
                <a:close/>
                <a:moveTo>
                  <a:pt x="258" y="256"/>
                </a:moveTo>
                <a:lnTo>
                  <a:pt x="256" y="256"/>
                </a:lnTo>
                <a:lnTo>
                  <a:pt x="256" y="256"/>
                </a:lnTo>
                <a:lnTo>
                  <a:pt x="256" y="256"/>
                </a:lnTo>
                <a:lnTo>
                  <a:pt x="254" y="256"/>
                </a:lnTo>
                <a:lnTo>
                  <a:pt x="254" y="256"/>
                </a:lnTo>
                <a:lnTo>
                  <a:pt x="254" y="256"/>
                </a:lnTo>
                <a:lnTo>
                  <a:pt x="254" y="256"/>
                </a:lnTo>
                <a:lnTo>
                  <a:pt x="254" y="256"/>
                </a:lnTo>
                <a:lnTo>
                  <a:pt x="252" y="256"/>
                </a:lnTo>
                <a:lnTo>
                  <a:pt x="252" y="256"/>
                </a:lnTo>
                <a:lnTo>
                  <a:pt x="252" y="256"/>
                </a:lnTo>
                <a:lnTo>
                  <a:pt x="254" y="254"/>
                </a:lnTo>
                <a:lnTo>
                  <a:pt x="254" y="254"/>
                </a:lnTo>
                <a:lnTo>
                  <a:pt x="256" y="254"/>
                </a:lnTo>
                <a:lnTo>
                  <a:pt x="256" y="254"/>
                </a:lnTo>
                <a:lnTo>
                  <a:pt x="258" y="256"/>
                </a:lnTo>
                <a:lnTo>
                  <a:pt x="258" y="256"/>
                </a:lnTo>
                <a:lnTo>
                  <a:pt x="258" y="256"/>
                </a:lnTo>
                <a:lnTo>
                  <a:pt x="258" y="256"/>
                </a:lnTo>
                <a:close/>
                <a:moveTo>
                  <a:pt x="1304" y="476"/>
                </a:moveTo>
                <a:lnTo>
                  <a:pt x="1302" y="476"/>
                </a:lnTo>
                <a:lnTo>
                  <a:pt x="1302" y="476"/>
                </a:lnTo>
                <a:lnTo>
                  <a:pt x="1302" y="476"/>
                </a:lnTo>
                <a:lnTo>
                  <a:pt x="1304" y="474"/>
                </a:lnTo>
                <a:lnTo>
                  <a:pt x="1304" y="474"/>
                </a:lnTo>
                <a:lnTo>
                  <a:pt x="1306" y="474"/>
                </a:lnTo>
                <a:lnTo>
                  <a:pt x="1306" y="474"/>
                </a:lnTo>
                <a:lnTo>
                  <a:pt x="1306" y="474"/>
                </a:lnTo>
                <a:lnTo>
                  <a:pt x="1306" y="474"/>
                </a:lnTo>
                <a:lnTo>
                  <a:pt x="1306" y="474"/>
                </a:lnTo>
                <a:lnTo>
                  <a:pt x="1304" y="476"/>
                </a:lnTo>
                <a:lnTo>
                  <a:pt x="1304" y="476"/>
                </a:lnTo>
                <a:lnTo>
                  <a:pt x="1304" y="476"/>
                </a:lnTo>
                <a:close/>
                <a:moveTo>
                  <a:pt x="268" y="256"/>
                </a:moveTo>
                <a:lnTo>
                  <a:pt x="266" y="256"/>
                </a:lnTo>
                <a:lnTo>
                  <a:pt x="266" y="256"/>
                </a:lnTo>
                <a:lnTo>
                  <a:pt x="266" y="256"/>
                </a:lnTo>
                <a:lnTo>
                  <a:pt x="264" y="256"/>
                </a:lnTo>
                <a:lnTo>
                  <a:pt x="264" y="256"/>
                </a:lnTo>
                <a:lnTo>
                  <a:pt x="264" y="256"/>
                </a:lnTo>
                <a:lnTo>
                  <a:pt x="264" y="256"/>
                </a:lnTo>
                <a:lnTo>
                  <a:pt x="264" y="256"/>
                </a:lnTo>
                <a:lnTo>
                  <a:pt x="264" y="256"/>
                </a:lnTo>
                <a:lnTo>
                  <a:pt x="266" y="256"/>
                </a:lnTo>
                <a:lnTo>
                  <a:pt x="266" y="256"/>
                </a:lnTo>
                <a:lnTo>
                  <a:pt x="266" y="256"/>
                </a:lnTo>
                <a:lnTo>
                  <a:pt x="266" y="256"/>
                </a:lnTo>
                <a:lnTo>
                  <a:pt x="266" y="256"/>
                </a:lnTo>
                <a:lnTo>
                  <a:pt x="266" y="256"/>
                </a:lnTo>
                <a:lnTo>
                  <a:pt x="268" y="256"/>
                </a:lnTo>
                <a:lnTo>
                  <a:pt x="268" y="256"/>
                </a:lnTo>
                <a:lnTo>
                  <a:pt x="268" y="256"/>
                </a:lnTo>
                <a:lnTo>
                  <a:pt x="268" y="256"/>
                </a:lnTo>
                <a:close/>
                <a:moveTo>
                  <a:pt x="526" y="174"/>
                </a:moveTo>
                <a:lnTo>
                  <a:pt x="526" y="174"/>
                </a:lnTo>
                <a:lnTo>
                  <a:pt x="526" y="174"/>
                </a:lnTo>
                <a:lnTo>
                  <a:pt x="526" y="174"/>
                </a:lnTo>
                <a:lnTo>
                  <a:pt x="528" y="174"/>
                </a:lnTo>
                <a:lnTo>
                  <a:pt x="528" y="174"/>
                </a:lnTo>
                <a:lnTo>
                  <a:pt x="528" y="174"/>
                </a:lnTo>
                <a:lnTo>
                  <a:pt x="528" y="174"/>
                </a:lnTo>
                <a:lnTo>
                  <a:pt x="528" y="174"/>
                </a:lnTo>
                <a:lnTo>
                  <a:pt x="528" y="174"/>
                </a:lnTo>
                <a:lnTo>
                  <a:pt x="528" y="174"/>
                </a:lnTo>
                <a:lnTo>
                  <a:pt x="528" y="174"/>
                </a:lnTo>
                <a:lnTo>
                  <a:pt x="528" y="174"/>
                </a:lnTo>
                <a:lnTo>
                  <a:pt x="526" y="174"/>
                </a:lnTo>
                <a:lnTo>
                  <a:pt x="526" y="174"/>
                </a:lnTo>
                <a:lnTo>
                  <a:pt x="526" y="174"/>
                </a:lnTo>
                <a:close/>
                <a:moveTo>
                  <a:pt x="494" y="174"/>
                </a:moveTo>
                <a:lnTo>
                  <a:pt x="492" y="174"/>
                </a:lnTo>
                <a:lnTo>
                  <a:pt x="492" y="174"/>
                </a:lnTo>
                <a:lnTo>
                  <a:pt x="492" y="174"/>
                </a:lnTo>
                <a:lnTo>
                  <a:pt x="492" y="174"/>
                </a:lnTo>
                <a:lnTo>
                  <a:pt x="492" y="174"/>
                </a:lnTo>
                <a:lnTo>
                  <a:pt x="494" y="174"/>
                </a:lnTo>
                <a:lnTo>
                  <a:pt x="496" y="174"/>
                </a:lnTo>
                <a:lnTo>
                  <a:pt x="496" y="174"/>
                </a:lnTo>
                <a:lnTo>
                  <a:pt x="496" y="174"/>
                </a:lnTo>
                <a:lnTo>
                  <a:pt x="496" y="174"/>
                </a:lnTo>
                <a:lnTo>
                  <a:pt x="496" y="174"/>
                </a:lnTo>
                <a:lnTo>
                  <a:pt x="496" y="174"/>
                </a:lnTo>
                <a:lnTo>
                  <a:pt x="494" y="174"/>
                </a:lnTo>
                <a:lnTo>
                  <a:pt x="494" y="174"/>
                </a:lnTo>
                <a:lnTo>
                  <a:pt x="494" y="174"/>
                </a:lnTo>
                <a:close/>
                <a:moveTo>
                  <a:pt x="242" y="260"/>
                </a:moveTo>
                <a:lnTo>
                  <a:pt x="242" y="260"/>
                </a:lnTo>
                <a:lnTo>
                  <a:pt x="244" y="260"/>
                </a:lnTo>
                <a:lnTo>
                  <a:pt x="246" y="258"/>
                </a:lnTo>
                <a:lnTo>
                  <a:pt x="246" y="258"/>
                </a:lnTo>
                <a:lnTo>
                  <a:pt x="248" y="258"/>
                </a:lnTo>
                <a:lnTo>
                  <a:pt x="248" y="258"/>
                </a:lnTo>
                <a:lnTo>
                  <a:pt x="248" y="258"/>
                </a:lnTo>
                <a:lnTo>
                  <a:pt x="248" y="260"/>
                </a:lnTo>
                <a:lnTo>
                  <a:pt x="246" y="260"/>
                </a:lnTo>
                <a:lnTo>
                  <a:pt x="244" y="260"/>
                </a:lnTo>
                <a:lnTo>
                  <a:pt x="242" y="260"/>
                </a:lnTo>
                <a:lnTo>
                  <a:pt x="242" y="260"/>
                </a:lnTo>
                <a:lnTo>
                  <a:pt x="240" y="262"/>
                </a:lnTo>
                <a:lnTo>
                  <a:pt x="240" y="262"/>
                </a:lnTo>
                <a:lnTo>
                  <a:pt x="240" y="262"/>
                </a:lnTo>
                <a:lnTo>
                  <a:pt x="242" y="262"/>
                </a:lnTo>
                <a:lnTo>
                  <a:pt x="242" y="262"/>
                </a:lnTo>
                <a:lnTo>
                  <a:pt x="244" y="260"/>
                </a:lnTo>
                <a:lnTo>
                  <a:pt x="244" y="262"/>
                </a:lnTo>
                <a:lnTo>
                  <a:pt x="244" y="262"/>
                </a:lnTo>
                <a:lnTo>
                  <a:pt x="244" y="262"/>
                </a:lnTo>
                <a:lnTo>
                  <a:pt x="242" y="262"/>
                </a:lnTo>
                <a:lnTo>
                  <a:pt x="242" y="262"/>
                </a:lnTo>
                <a:lnTo>
                  <a:pt x="240" y="264"/>
                </a:lnTo>
                <a:lnTo>
                  <a:pt x="236" y="264"/>
                </a:lnTo>
                <a:lnTo>
                  <a:pt x="236" y="266"/>
                </a:lnTo>
                <a:lnTo>
                  <a:pt x="234" y="266"/>
                </a:lnTo>
                <a:lnTo>
                  <a:pt x="232" y="266"/>
                </a:lnTo>
                <a:lnTo>
                  <a:pt x="230" y="266"/>
                </a:lnTo>
                <a:lnTo>
                  <a:pt x="230" y="266"/>
                </a:lnTo>
                <a:lnTo>
                  <a:pt x="228" y="266"/>
                </a:lnTo>
                <a:lnTo>
                  <a:pt x="224" y="268"/>
                </a:lnTo>
                <a:lnTo>
                  <a:pt x="222" y="268"/>
                </a:lnTo>
                <a:lnTo>
                  <a:pt x="220" y="268"/>
                </a:lnTo>
                <a:lnTo>
                  <a:pt x="220" y="270"/>
                </a:lnTo>
                <a:lnTo>
                  <a:pt x="218" y="268"/>
                </a:lnTo>
                <a:lnTo>
                  <a:pt x="218" y="268"/>
                </a:lnTo>
                <a:lnTo>
                  <a:pt x="220" y="268"/>
                </a:lnTo>
                <a:lnTo>
                  <a:pt x="220" y="268"/>
                </a:lnTo>
                <a:lnTo>
                  <a:pt x="222" y="268"/>
                </a:lnTo>
                <a:lnTo>
                  <a:pt x="222" y="268"/>
                </a:lnTo>
                <a:lnTo>
                  <a:pt x="224" y="266"/>
                </a:lnTo>
                <a:lnTo>
                  <a:pt x="224" y="266"/>
                </a:lnTo>
                <a:lnTo>
                  <a:pt x="224" y="266"/>
                </a:lnTo>
                <a:lnTo>
                  <a:pt x="226" y="266"/>
                </a:lnTo>
                <a:lnTo>
                  <a:pt x="226" y="266"/>
                </a:lnTo>
                <a:lnTo>
                  <a:pt x="228" y="266"/>
                </a:lnTo>
                <a:lnTo>
                  <a:pt x="230" y="264"/>
                </a:lnTo>
                <a:lnTo>
                  <a:pt x="230" y="264"/>
                </a:lnTo>
                <a:lnTo>
                  <a:pt x="232" y="264"/>
                </a:lnTo>
                <a:lnTo>
                  <a:pt x="232" y="264"/>
                </a:lnTo>
                <a:lnTo>
                  <a:pt x="232" y="264"/>
                </a:lnTo>
                <a:lnTo>
                  <a:pt x="232" y="264"/>
                </a:lnTo>
                <a:lnTo>
                  <a:pt x="232" y="264"/>
                </a:lnTo>
                <a:lnTo>
                  <a:pt x="232" y="264"/>
                </a:lnTo>
                <a:lnTo>
                  <a:pt x="234" y="262"/>
                </a:lnTo>
                <a:lnTo>
                  <a:pt x="234" y="262"/>
                </a:lnTo>
                <a:lnTo>
                  <a:pt x="236" y="262"/>
                </a:lnTo>
                <a:lnTo>
                  <a:pt x="236" y="262"/>
                </a:lnTo>
                <a:lnTo>
                  <a:pt x="238" y="262"/>
                </a:lnTo>
                <a:lnTo>
                  <a:pt x="238" y="262"/>
                </a:lnTo>
                <a:lnTo>
                  <a:pt x="236" y="262"/>
                </a:lnTo>
                <a:lnTo>
                  <a:pt x="236" y="262"/>
                </a:lnTo>
                <a:lnTo>
                  <a:pt x="236" y="262"/>
                </a:lnTo>
                <a:lnTo>
                  <a:pt x="236" y="262"/>
                </a:lnTo>
                <a:lnTo>
                  <a:pt x="234" y="260"/>
                </a:lnTo>
                <a:lnTo>
                  <a:pt x="236" y="260"/>
                </a:lnTo>
                <a:lnTo>
                  <a:pt x="238" y="258"/>
                </a:lnTo>
                <a:lnTo>
                  <a:pt x="238" y="258"/>
                </a:lnTo>
                <a:lnTo>
                  <a:pt x="242" y="258"/>
                </a:lnTo>
                <a:lnTo>
                  <a:pt x="244" y="258"/>
                </a:lnTo>
                <a:lnTo>
                  <a:pt x="244" y="258"/>
                </a:lnTo>
                <a:lnTo>
                  <a:pt x="244" y="258"/>
                </a:lnTo>
                <a:lnTo>
                  <a:pt x="244" y="258"/>
                </a:lnTo>
                <a:lnTo>
                  <a:pt x="244" y="258"/>
                </a:lnTo>
                <a:lnTo>
                  <a:pt x="242" y="258"/>
                </a:lnTo>
                <a:lnTo>
                  <a:pt x="242" y="260"/>
                </a:lnTo>
                <a:close/>
                <a:moveTo>
                  <a:pt x="244" y="262"/>
                </a:moveTo>
                <a:lnTo>
                  <a:pt x="244" y="262"/>
                </a:lnTo>
                <a:lnTo>
                  <a:pt x="244" y="262"/>
                </a:lnTo>
                <a:lnTo>
                  <a:pt x="244" y="262"/>
                </a:lnTo>
                <a:lnTo>
                  <a:pt x="244" y="262"/>
                </a:lnTo>
                <a:lnTo>
                  <a:pt x="244" y="262"/>
                </a:lnTo>
                <a:lnTo>
                  <a:pt x="244" y="262"/>
                </a:lnTo>
                <a:lnTo>
                  <a:pt x="244" y="260"/>
                </a:lnTo>
                <a:lnTo>
                  <a:pt x="246" y="260"/>
                </a:lnTo>
                <a:lnTo>
                  <a:pt x="246" y="260"/>
                </a:lnTo>
                <a:lnTo>
                  <a:pt x="248" y="260"/>
                </a:lnTo>
                <a:lnTo>
                  <a:pt x="248" y="260"/>
                </a:lnTo>
                <a:lnTo>
                  <a:pt x="248" y="260"/>
                </a:lnTo>
                <a:lnTo>
                  <a:pt x="246" y="260"/>
                </a:lnTo>
                <a:lnTo>
                  <a:pt x="244" y="262"/>
                </a:lnTo>
                <a:close/>
                <a:moveTo>
                  <a:pt x="212" y="270"/>
                </a:moveTo>
                <a:lnTo>
                  <a:pt x="212" y="270"/>
                </a:lnTo>
                <a:lnTo>
                  <a:pt x="212" y="270"/>
                </a:lnTo>
                <a:lnTo>
                  <a:pt x="210" y="270"/>
                </a:lnTo>
                <a:lnTo>
                  <a:pt x="210" y="270"/>
                </a:lnTo>
                <a:lnTo>
                  <a:pt x="208" y="272"/>
                </a:lnTo>
                <a:lnTo>
                  <a:pt x="206" y="272"/>
                </a:lnTo>
                <a:lnTo>
                  <a:pt x="206" y="272"/>
                </a:lnTo>
                <a:lnTo>
                  <a:pt x="202" y="274"/>
                </a:lnTo>
                <a:lnTo>
                  <a:pt x="198" y="274"/>
                </a:lnTo>
                <a:lnTo>
                  <a:pt x="194" y="276"/>
                </a:lnTo>
                <a:lnTo>
                  <a:pt x="194" y="276"/>
                </a:lnTo>
                <a:lnTo>
                  <a:pt x="194" y="276"/>
                </a:lnTo>
                <a:lnTo>
                  <a:pt x="196" y="276"/>
                </a:lnTo>
                <a:lnTo>
                  <a:pt x="198" y="274"/>
                </a:lnTo>
                <a:lnTo>
                  <a:pt x="198" y="274"/>
                </a:lnTo>
                <a:lnTo>
                  <a:pt x="198" y="274"/>
                </a:lnTo>
                <a:lnTo>
                  <a:pt x="198" y="274"/>
                </a:lnTo>
                <a:lnTo>
                  <a:pt x="202" y="272"/>
                </a:lnTo>
                <a:lnTo>
                  <a:pt x="202" y="272"/>
                </a:lnTo>
                <a:lnTo>
                  <a:pt x="202" y="272"/>
                </a:lnTo>
                <a:lnTo>
                  <a:pt x="202" y="272"/>
                </a:lnTo>
                <a:lnTo>
                  <a:pt x="202" y="272"/>
                </a:lnTo>
                <a:lnTo>
                  <a:pt x="202" y="272"/>
                </a:lnTo>
                <a:lnTo>
                  <a:pt x="204" y="270"/>
                </a:lnTo>
                <a:lnTo>
                  <a:pt x="204" y="270"/>
                </a:lnTo>
                <a:lnTo>
                  <a:pt x="204" y="270"/>
                </a:lnTo>
                <a:lnTo>
                  <a:pt x="208" y="268"/>
                </a:lnTo>
                <a:lnTo>
                  <a:pt x="208" y="268"/>
                </a:lnTo>
                <a:lnTo>
                  <a:pt x="208" y="268"/>
                </a:lnTo>
                <a:lnTo>
                  <a:pt x="208" y="270"/>
                </a:lnTo>
                <a:lnTo>
                  <a:pt x="208" y="270"/>
                </a:lnTo>
                <a:lnTo>
                  <a:pt x="208" y="270"/>
                </a:lnTo>
                <a:lnTo>
                  <a:pt x="210" y="270"/>
                </a:lnTo>
                <a:lnTo>
                  <a:pt x="210" y="270"/>
                </a:lnTo>
                <a:lnTo>
                  <a:pt x="210" y="270"/>
                </a:lnTo>
                <a:lnTo>
                  <a:pt x="212" y="268"/>
                </a:lnTo>
                <a:lnTo>
                  <a:pt x="212" y="268"/>
                </a:lnTo>
                <a:lnTo>
                  <a:pt x="212" y="266"/>
                </a:lnTo>
                <a:lnTo>
                  <a:pt x="214" y="266"/>
                </a:lnTo>
                <a:lnTo>
                  <a:pt x="216" y="264"/>
                </a:lnTo>
                <a:lnTo>
                  <a:pt x="218" y="264"/>
                </a:lnTo>
                <a:lnTo>
                  <a:pt x="220" y="264"/>
                </a:lnTo>
                <a:lnTo>
                  <a:pt x="222" y="264"/>
                </a:lnTo>
                <a:lnTo>
                  <a:pt x="222" y="266"/>
                </a:lnTo>
                <a:lnTo>
                  <a:pt x="220" y="266"/>
                </a:lnTo>
                <a:lnTo>
                  <a:pt x="218" y="268"/>
                </a:lnTo>
                <a:lnTo>
                  <a:pt x="218" y="268"/>
                </a:lnTo>
                <a:lnTo>
                  <a:pt x="214" y="268"/>
                </a:lnTo>
                <a:lnTo>
                  <a:pt x="212" y="270"/>
                </a:lnTo>
                <a:lnTo>
                  <a:pt x="212" y="270"/>
                </a:lnTo>
                <a:lnTo>
                  <a:pt x="212" y="270"/>
                </a:lnTo>
                <a:lnTo>
                  <a:pt x="212" y="270"/>
                </a:lnTo>
                <a:close/>
                <a:moveTo>
                  <a:pt x="1330" y="466"/>
                </a:moveTo>
                <a:lnTo>
                  <a:pt x="1326" y="470"/>
                </a:lnTo>
                <a:lnTo>
                  <a:pt x="1326" y="470"/>
                </a:lnTo>
                <a:lnTo>
                  <a:pt x="1328" y="470"/>
                </a:lnTo>
                <a:lnTo>
                  <a:pt x="1330" y="470"/>
                </a:lnTo>
                <a:lnTo>
                  <a:pt x="1330" y="468"/>
                </a:lnTo>
                <a:lnTo>
                  <a:pt x="1330" y="468"/>
                </a:lnTo>
                <a:lnTo>
                  <a:pt x="1332" y="468"/>
                </a:lnTo>
                <a:lnTo>
                  <a:pt x="1334" y="468"/>
                </a:lnTo>
                <a:lnTo>
                  <a:pt x="1334" y="468"/>
                </a:lnTo>
                <a:lnTo>
                  <a:pt x="1334" y="468"/>
                </a:lnTo>
                <a:lnTo>
                  <a:pt x="1336" y="468"/>
                </a:lnTo>
                <a:lnTo>
                  <a:pt x="1336" y="468"/>
                </a:lnTo>
                <a:lnTo>
                  <a:pt x="1336" y="466"/>
                </a:lnTo>
                <a:lnTo>
                  <a:pt x="1338" y="466"/>
                </a:lnTo>
                <a:lnTo>
                  <a:pt x="1334" y="468"/>
                </a:lnTo>
                <a:lnTo>
                  <a:pt x="1330" y="470"/>
                </a:lnTo>
                <a:lnTo>
                  <a:pt x="1328" y="470"/>
                </a:lnTo>
                <a:lnTo>
                  <a:pt x="1328" y="470"/>
                </a:lnTo>
                <a:lnTo>
                  <a:pt x="1326" y="472"/>
                </a:lnTo>
                <a:lnTo>
                  <a:pt x="1324" y="472"/>
                </a:lnTo>
                <a:lnTo>
                  <a:pt x="1324" y="472"/>
                </a:lnTo>
                <a:lnTo>
                  <a:pt x="1322" y="472"/>
                </a:lnTo>
                <a:lnTo>
                  <a:pt x="1322" y="472"/>
                </a:lnTo>
                <a:lnTo>
                  <a:pt x="1320" y="472"/>
                </a:lnTo>
                <a:lnTo>
                  <a:pt x="1320" y="472"/>
                </a:lnTo>
                <a:lnTo>
                  <a:pt x="1318" y="472"/>
                </a:lnTo>
                <a:lnTo>
                  <a:pt x="1314" y="474"/>
                </a:lnTo>
                <a:lnTo>
                  <a:pt x="1312" y="474"/>
                </a:lnTo>
                <a:lnTo>
                  <a:pt x="1312" y="474"/>
                </a:lnTo>
                <a:lnTo>
                  <a:pt x="1312" y="474"/>
                </a:lnTo>
                <a:lnTo>
                  <a:pt x="1312" y="474"/>
                </a:lnTo>
                <a:lnTo>
                  <a:pt x="1310" y="474"/>
                </a:lnTo>
                <a:lnTo>
                  <a:pt x="1308" y="474"/>
                </a:lnTo>
                <a:lnTo>
                  <a:pt x="1310" y="474"/>
                </a:lnTo>
                <a:lnTo>
                  <a:pt x="1310" y="474"/>
                </a:lnTo>
                <a:lnTo>
                  <a:pt x="1310" y="474"/>
                </a:lnTo>
                <a:lnTo>
                  <a:pt x="1308" y="474"/>
                </a:lnTo>
                <a:lnTo>
                  <a:pt x="1308" y="474"/>
                </a:lnTo>
                <a:lnTo>
                  <a:pt x="1308" y="474"/>
                </a:lnTo>
                <a:lnTo>
                  <a:pt x="1308" y="474"/>
                </a:lnTo>
                <a:lnTo>
                  <a:pt x="1306" y="474"/>
                </a:lnTo>
                <a:lnTo>
                  <a:pt x="1306" y="474"/>
                </a:lnTo>
                <a:lnTo>
                  <a:pt x="1306" y="474"/>
                </a:lnTo>
                <a:lnTo>
                  <a:pt x="1306" y="474"/>
                </a:lnTo>
                <a:lnTo>
                  <a:pt x="1306" y="474"/>
                </a:lnTo>
                <a:lnTo>
                  <a:pt x="1306" y="472"/>
                </a:lnTo>
                <a:lnTo>
                  <a:pt x="1308" y="472"/>
                </a:lnTo>
                <a:lnTo>
                  <a:pt x="1308" y="472"/>
                </a:lnTo>
                <a:lnTo>
                  <a:pt x="1310" y="472"/>
                </a:lnTo>
                <a:lnTo>
                  <a:pt x="1312" y="470"/>
                </a:lnTo>
                <a:lnTo>
                  <a:pt x="1314" y="470"/>
                </a:lnTo>
                <a:lnTo>
                  <a:pt x="1314" y="470"/>
                </a:lnTo>
                <a:lnTo>
                  <a:pt x="1314" y="470"/>
                </a:lnTo>
                <a:lnTo>
                  <a:pt x="1316" y="470"/>
                </a:lnTo>
                <a:lnTo>
                  <a:pt x="1318" y="470"/>
                </a:lnTo>
                <a:lnTo>
                  <a:pt x="1318" y="470"/>
                </a:lnTo>
                <a:lnTo>
                  <a:pt x="1320" y="468"/>
                </a:lnTo>
                <a:lnTo>
                  <a:pt x="1322" y="468"/>
                </a:lnTo>
                <a:lnTo>
                  <a:pt x="1324" y="468"/>
                </a:lnTo>
                <a:lnTo>
                  <a:pt x="1324" y="468"/>
                </a:lnTo>
                <a:lnTo>
                  <a:pt x="1324" y="468"/>
                </a:lnTo>
                <a:lnTo>
                  <a:pt x="1326" y="468"/>
                </a:lnTo>
                <a:lnTo>
                  <a:pt x="1326" y="468"/>
                </a:lnTo>
                <a:lnTo>
                  <a:pt x="1328" y="468"/>
                </a:lnTo>
                <a:lnTo>
                  <a:pt x="1328" y="468"/>
                </a:lnTo>
                <a:lnTo>
                  <a:pt x="1330" y="466"/>
                </a:lnTo>
                <a:lnTo>
                  <a:pt x="1332" y="466"/>
                </a:lnTo>
                <a:lnTo>
                  <a:pt x="1332" y="466"/>
                </a:lnTo>
                <a:lnTo>
                  <a:pt x="1332" y="466"/>
                </a:lnTo>
                <a:lnTo>
                  <a:pt x="1332" y="466"/>
                </a:lnTo>
                <a:lnTo>
                  <a:pt x="1332" y="466"/>
                </a:lnTo>
                <a:lnTo>
                  <a:pt x="1330" y="466"/>
                </a:lnTo>
                <a:close/>
                <a:moveTo>
                  <a:pt x="4468" y="276"/>
                </a:moveTo>
                <a:lnTo>
                  <a:pt x="4468" y="276"/>
                </a:lnTo>
                <a:lnTo>
                  <a:pt x="4470" y="276"/>
                </a:lnTo>
                <a:lnTo>
                  <a:pt x="4470" y="276"/>
                </a:lnTo>
                <a:lnTo>
                  <a:pt x="4470" y="276"/>
                </a:lnTo>
                <a:lnTo>
                  <a:pt x="4468" y="276"/>
                </a:lnTo>
                <a:lnTo>
                  <a:pt x="4466" y="276"/>
                </a:lnTo>
                <a:lnTo>
                  <a:pt x="4466" y="276"/>
                </a:lnTo>
                <a:lnTo>
                  <a:pt x="4464" y="276"/>
                </a:lnTo>
                <a:lnTo>
                  <a:pt x="4464" y="278"/>
                </a:lnTo>
                <a:lnTo>
                  <a:pt x="4464" y="278"/>
                </a:lnTo>
                <a:lnTo>
                  <a:pt x="4464" y="276"/>
                </a:lnTo>
                <a:lnTo>
                  <a:pt x="4462" y="276"/>
                </a:lnTo>
                <a:lnTo>
                  <a:pt x="4460" y="276"/>
                </a:lnTo>
                <a:lnTo>
                  <a:pt x="4460" y="276"/>
                </a:lnTo>
                <a:lnTo>
                  <a:pt x="4460" y="276"/>
                </a:lnTo>
                <a:lnTo>
                  <a:pt x="4456" y="274"/>
                </a:lnTo>
                <a:lnTo>
                  <a:pt x="4456" y="274"/>
                </a:lnTo>
                <a:lnTo>
                  <a:pt x="4456" y="274"/>
                </a:lnTo>
                <a:lnTo>
                  <a:pt x="4456" y="274"/>
                </a:lnTo>
                <a:lnTo>
                  <a:pt x="4456" y="274"/>
                </a:lnTo>
                <a:lnTo>
                  <a:pt x="4456" y="274"/>
                </a:lnTo>
                <a:lnTo>
                  <a:pt x="4458" y="274"/>
                </a:lnTo>
                <a:lnTo>
                  <a:pt x="4460" y="274"/>
                </a:lnTo>
                <a:lnTo>
                  <a:pt x="4462" y="274"/>
                </a:lnTo>
                <a:lnTo>
                  <a:pt x="4464" y="274"/>
                </a:lnTo>
                <a:lnTo>
                  <a:pt x="4464" y="274"/>
                </a:lnTo>
                <a:lnTo>
                  <a:pt x="4466" y="274"/>
                </a:lnTo>
                <a:lnTo>
                  <a:pt x="4466" y="274"/>
                </a:lnTo>
                <a:lnTo>
                  <a:pt x="4468" y="276"/>
                </a:lnTo>
                <a:close/>
                <a:moveTo>
                  <a:pt x="930" y="684"/>
                </a:moveTo>
                <a:lnTo>
                  <a:pt x="928" y="686"/>
                </a:lnTo>
                <a:lnTo>
                  <a:pt x="928" y="686"/>
                </a:lnTo>
                <a:lnTo>
                  <a:pt x="928" y="686"/>
                </a:lnTo>
                <a:lnTo>
                  <a:pt x="930" y="682"/>
                </a:lnTo>
                <a:lnTo>
                  <a:pt x="932" y="682"/>
                </a:lnTo>
                <a:lnTo>
                  <a:pt x="932" y="682"/>
                </a:lnTo>
                <a:lnTo>
                  <a:pt x="932" y="682"/>
                </a:lnTo>
                <a:lnTo>
                  <a:pt x="932" y="682"/>
                </a:lnTo>
                <a:lnTo>
                  <a:pt x="932" y="682"/>
                </a:lnTo>
                <a:lnTo>
                  <a:pt x="930" y="684"/>
                </a:lnTo>
                <a:close/>
                <a:moveTo>
                  <a:pt x="1364" y="464"/>
                </a:moveTo>
                <a:lnTo>
                  <a:pt x="1364" y="464"/>
                </a:lnTo>
                <a:lnTo>
                  <a:pt x="1362" y="464"/>
                </a:lnTo>
                <a:lnTo>
                  <a:pt x="1362" y="464"/>
                </a:lnTo>
                <a:lnTo>
                  <a:pt x="1362" y="464"/>
                </a:lnTo>
                <a:lnTo>
                  <a:pt x="1360" y="464"/>
                </a:lnTo>
                <a:lnTo>
                  <a:pt x="1362" y="464"/>
                </a:lnTo>
                <a:lnTo>
                  <a:pt x="1362" y="464"/>
                </a:lnTo>
                <a:lnTo>
                  <a:pt x="1362" y="464"/>
                </a:lnTo>
                <a:lnTo>
                  <a:pt x="1364" y="462"/>
                </a:lnTo>
                <a:lnTo>
                  <a:pt x="1364" y="462"/>
                </a:lnTo>
                <a:lnTo>
                  <a:pt x="1364" y="462"/>
                </a:lnTo>
                <a:lnTo>
                  <a:pt x="1364" y="464"/>
                </a:lnTo>
                <a:lnTo>
                  <a:pt x="1364" y="464"/>
                </a:lnTo>
                <a:lnTo>
                  <a:pt x="1364" y="464"/>
                </a:lnTo>
                <a:lnTo>
                  <a:pt x="1364" y="464"/>
                </a:lnTo>
                <a:lnTo>
                  <a:pt x="1364" y="464"/>
                </a:lnTo>
                <a:close/>
                <a:moveTo>
                  <a:pt x="186" y="276"/>
                </a:moveTo>
                <a:lnTo>
                  <a:pt x="186" y="276"/>
                </a:lnTo>
                <a:lnTo>
                  <a:pt x="186" y="276"/>
                </a:lnTo>
                <a:lnTo>
                  <a:pt x="186" y="276"/>
                </a:lnTo>
                <a:lnTo>
                  <a:pt x="186" y="276"/>
                </a:lnTo>
                <a:lnTo>
                  <a:pt x="184" y="276"/>
                </a:lnTo>
                <a:lnTo>
                  <a:pt x="184" y="276"/>
                </a:lnTo>
                <a:lnTo>
                  <a:pt x="182" y="276"/>
                </a:lnTo>
                <a:lnTo>
                  <a:pt x="182" y="276"/>
                </a:lnTo>
                <a:lnTo>
                  <a:pt x="182" y="276"/>
                </a:lnTo>
                <a:lnTo>
                  <a:pt x="182" y="276"/>
                </a:lnTo>
                <a:lnTo>
                  <a:pt x="184" y="276"/>
                </a:lnTo>
                <a:lnTo>
                  <a:pt x="184" y="276"/>
                </a:lnTo>
                <a:lnTo>
                  <a:pt x="184" y="276"/>
                </a:lnTo>
                <a:lnTo>
                  <a:pt x="186" y="276"/>
                </a:lnTo>
                <a:lnTo>
                  <a:pt x="186" y="276"/>
                </a:lnTo>
                <a:lnTo>
                  <a:pt x="186" y="276"/>
                </a:lnTo>
                <a:lnTo>
                  <a:pt x="188" y="276"/>
                </a:lnTo>
                <a:lnTo>
                  <a:pt x="188" y="276"/>
                </a:lnTo>
                <a:lnTo>
                  <a:pt x="188" y="276"/>
                </a:lnTo>
                <a:lnTo>
                  <a:pt x="188" y="276"/>
                </a:lnTo>
                <a:lnTo>
                  <a:pt x="186" y="276"/>
                </a:lnTo>
                <a:close/>
                <a:moveTo>
                  <a:pt x="1358" y="462"/>
                </a:moveTo>
                <a:lnTo>
                  <a:pt x="1358" y="462"/>
                </a:lnTo>
                <a:lnTo>
                  <a:pt x="1358" y="462"/>
                </a:lnTo>
                <a:lnTo>
                  <a:pt x="1356" y="462"/>
                </a:lnTo>
                <a:lnTo>
                  <a:pt x="1356" y="462"/>
                </a:lnTo>
                <a:lnTo>
                  <a:pt x="1356" y="462"/>
                </a:lnTo>
                <a:lnTo>
                  <a:pt x="1356" y="462"/>
                </a:lnTo>
                <a:lnTo>
                  <a:pt x="1354" y="462"/>
                </a:lnTo>
                <a:lnTo>
                  <a:pt x="1354" y="462"/>
                </a:lnTo>
                <a:lnTo>
                  <a:pt x="1354" y="462"/>
                </a:lnTo>
                <a:lnTo>
                  <a:pt x="1354" y="462"/>
                </a:lnTo>
                <a:lnTo>
                  <a:pt x="1354" y="462"/>
                </a:lnTo>
                <a:lnTo>
                  <a:pt x="1354" y="462"/>
                </a:lnTo>
                <a:lnTo>
                  <a:pt x="1354" y="462"/>
                </a:lnTo>
                <a:lnTo>
                  <a:pt x="1354" y="462"/>
                </a:lnTo>
                <a:lnTo>
                  <a:pt x="1354" y="462"/>
                </a:lnTo>
                <a:lnTo>
                  <a:pt x="1354" y="462"/>
                </a:lnTo>
                <a:lnTo>
                  <a:pt x="1352" y="462"/>
                </a:lnTo>
                <a:lnTo>
                  <a:pt x="1356" y="460"/>
                </a:lnTo>
                <a:lnTo>
                  <a:pt x="1356" y="460"/>
                </a:lnTo>
                <a:lnTo>
                  <a:pt x="1358" y="460"/>
                </a:lnTo>
                <a:lnTo>
                  <a:pt x="1358" y="460"/>
                </a:lnTo>
                <a:lnTo>
                  <a:pt x="1358" y="460"/>
                </a:lnTo>
                <a:lnTo>
                  <a:pt x="1358" y="460"/>
                </a:lnTo>
                <a:lnTo>
                  <a:pt x="1358" y="462"/>
                </a:lnTo>
                <a:close/>
                <a:moveTo>
                  <a:pt x="596" y="158"/>
                </a:moveTo>
                <a:lnTo>
                  <a:pt x="596" y="158"/>
                </a:lnTo>
                <a:lnTo>
                  <a:pt x="596" y="158"/>
                </a:lnTo>
                <a:lnTo>
                  <a:pt x="596" y="158"/>
                </a:lnTo>
                <a:lnTo>
                  <a:pt x="596" y="156"/>
                </a:lnTo>
                <a:lnTo>
                  <a:pt x="598" y="156"/>
                </a:lnTo>
                <a:lnTo>
                  <a:pt x="598" y="156"/>
                </a:lnTo>
                <a:lnTo>
                  <a:pt x="598" y="156"/>
                </a:lnTo>
                <a:lnTo>
                  <a:pt x="598" y="156"/>
                </a:lnTo>
                <a:lnTo>
                  <a:pt x="600" y="156"/>
                </a:lnTo>
                <a:lnTo>
                  <a:pt x="602" y="156"/>
                </a:lnTo>
                <a:lnTo>
                  <a:pt x="602" y="156"/>
                </a:lnTo>
                <a:lnTo>
                  <a:pt x="606" y="154"/>
                </a:lnTo>
                <a:lnTo>
                  <a:pt x="604" y="156"/>
                </a:lnTo>
                <a:lnTo>
                  <a:pt x="604" y="156"/>
                </a:lnTo>
                <a:lnTo>
                  <a:pt x="604" y="156"/>
                </a:lnTo>
                <a:lnTo>
                  <a:pt x="602" y="156"/>
                </a:lnTo>
                <a:lnTo>
                  <a:pt x="600" y="156"/>
                </a:lnTo>
                <a:lnTo>
                  <a:pt x="598" y="158"/>
                </a:lnTo>
                <a:lnTo>
                  <a:pt x="596" y="158"/>
                </a:lnTo>
                <a:close/>
                <a:moveTo>
                  <a:pt x="4560" y="296"/>
                </a:moveTo>
                <a:lnTo>
                  <a:pt x="4562" y="296"/>
                </a:lnTo>
                <a:lnTo>
                  <a:pt x="4562" y="296"/>
                </a:lnTo>
                <a:lnTo>
                  <a:pt x="4562" y="298"/>
                </a:lnTo>
                <a:lnTo>
                  <a:pt x="4566" y="298"/>
                </a:lnTo>
                <a:lnTo>
                  <a:pt x="4568" y="298"/>
                </a:lnTo>
                <a:lnTo>
                  <a:pt x="4568" y="298"/>
                </a:lnTo>
                <a:lnTo>
                  <a:pt x="4570" y="300"/>
                </a:lnTo>
                <a:lnTo>
                  <a:pt x="4570" y="300"/>
                </a:lnTo>
                <a:lnTo>
                  <a:pt x="4570" y="300"/>
                </a:lnTo>
                <a:lnTo>
                  <a:pt x="4570" y="300"/>
                </a:lnTo>
                <a:lnTo>
                  <a:pt x="4568" y="300"/>
                </a:lnTo>
                <a:lnTo>
                  <a:pt x="4568" y="300"/>
                </a:lnTo>
                <a:lnTo>
                  <a:pt x="4568" y="300"/>
                </a:lnTo>
                <a:lnTo>
                  <a:pt x="4568" y="300"/>
                </a:lnTo>
                <a:lnTo>
                  <a:pt x="4562" y="298"/>
                </a:lnTo>
                <a:lnTo>
                  <a:pt x="4562" y="298"/>
                </a:lnTo>
                <a:lnTo>
                  <a:pt x="4560" y="296"/>
                </a:lnTo>
                <a:lnTo>
                  <a:pt x="4560" y="296"/>
                </a:lnTo>
                <a:lnTo>
                  <a:pt x="4560" y="296"/>
                </a:lnTo>
                <a:lnTo>
                  <a:pt x="4558" y="296"/>
                </a:lnTo>
                <a:lnTo>
                  <a:pt x="4558" y="296"/>
                </a:lnTo>
                <a:lnTo>
                  <a:pt x="4558" y="296"/>
                </a:lnTo>
                <a:lnTo>
                  <a:pt x="4556" y="296"/>
                </a:lnTo>
                <a:lnTo>
                  <a:pt x="4556" y="296"/>
                </a:lnTo>
                <a:lnTo>
                  <a:pt x="4556" y="296"/>
                </a:lnTo>
                <a:lnTo>
                  <a:pt x="4556" y="294"/>
                </a:lnTo>
                <a:lnTo>
                  <a:pt x="4556" y="294"/>
                </a:lnTo>
                <a:lnTo>
                  <a:pt x="4556" y="294"/>
                </a:lnTo>
                <a:lnTo>
                  <a:pt x="4556" y="294"/>
                </a:lnTo>
                <a:lnTo>
                  <a:pt x="4556" y="294"/>
                </a:lnTo>
                <a:lnTo>
                  <a:pt x="4558" y="296"/>
                </a:lnTo>
                <a:lnTo>
                  <a:pt x="4558" y="296"/>
                </a:lnTo>
                <a:lnTo>
                  <a:pt x="4560" y="296"/>
                </a:lnTo>
                <a:lnTo>
                  <a:pt x="4560" y="296"/>
                </a:lnTo>
                <a:lnTo>
                  <a:pt x="4560" y="296"/>
                </a:lnTo>
                <a:close/>
                <a:moveTo>
                  <a:pt x="578" y="154"/>
                </a:moveTo>
                <a:lnTo>
                  <a:pt x="578" y="154"/>
                </a:lnTo>
                <a:lnTo>
                  <a:pt x="578" y="154"/>
                </a:lnTo>
                <a:lnTo>
                  <a:pt x="578" y="154"/>
                </a:lnTo>
                <a:lnTo>
                  <a:pt x="578" y="154"/>
                </a:lnTo>
                <a:lnTo>
                  <a:pt x="578" y="154"/>
                </a:lnTo>
                <a:lnTo>
                  <a:pt x="578" y="152"/>
                </a:lnTo>
                <a:lnTo>
                  <a:pt x="580" y="152"/>
                </a:lnTo>
                <a:lnTo>
                  <a:pt x="580" y="152"/>
                </a:lnTo>
                <a:lnTo>
                  <a:pt x="580" y="152"/>
                </a:lnTo>
                <a:lnTo>
                  <a:pt x="580" y="152"/>
                </a:lnTo>
                <a:lnTo>
                  <a:pt x="580" y="152"/>
                </a:lnTo>
                <a:lnTo>
                  <a:pt x="580" y="154"/>
                </a:lnTo>
                <a:lnTo>
                  <a:pt x="578" y="154"/>
                </a:lnTo>
                <a:lnTo>
                  <a:pt x="578" y="154"/>
                </a:lnTo>
                <a:lnTo>
                  <a:pt x="578" y="154"/>
                </a:lnTo>
                <a:close/>
                <a:moveTo>
                  <a:pt x="584" y="152"/>
                </a:moveTo>
                <a:lnTo>
                  <a:pt x="582" y="152"/>
                </a:lnTo>
                <a:lnTo>
                  <a:pt x="580" y="152"/>
                </a:lnTo>
                <a:lnTo>
                  <a:pt x="580" y="152"/>
                </a:lnTo>
                <a:lnTo>
                  <a:pt x="580" y="152"/>
                </a:lnTo>
                <a:lnTo>
                  <a:pt x="582" y="152"/>
                </a:lnTo>
                <a:lnTo>
                  <a:pt x="582" y="152"/>
                </a:lnTo>
                <a:lnTo>
                  <a:pt x="582" y="150"/>
                </a:lnTo>
                <a:lnTo>
                  <a:pt x="584" y="150"/>
                </a:lnTo>
                <a:lnTo>
                  <a:pt x="584" y="150"/>
                </a:lnTo>
                <a:lnTo>
                  <a:pt x="584" y="150"/>
                </a:lnTo>
                <a:lnTo>
                  <a:pt x="584" y="150"/>
                </a:lnTo>
                <a:lnTo>
                  <a:pt x="584" y="150"/>
                </a:lnTo>
                <a:lnTo>
                  <a:pt x="584" y="150"/>
                </a:lnTo>
                <a:lnTo>
                  <a:pt x="584" y="150"/>
                </a:lnTo>
                <a:lnTo>
                  <a:pt x="584" y="152"/>
                </a:lnTo>
                <a:lnTo>
                  <a:pt x="584" y="152"/>
                </a:lnTo>
                <a:close/>
                <a:moveTo>
                  <a:pt x="86" y="294"/>
                </a:moveTo>
                <a:lnTo>
                  <a:pt x="84" y="294"/>
                </a:lnTo>
                <a:lnTo>
                  <a:pt x="84" y="294"/>
                </a:lnTo>
                <a:lnTo>
                  <a:pt x="84" y="294"/>
                </a:lnTo>
                <a:lnTo>
                  <a:pt x="84" y="294"/>
                </a:lnTo>
                <a:lnTo>
                  <a:pt x="86" y="292"/>
                </a:lnTo>
                <a:lnTo>
                  <a:pt x="86" y="292"/>
                </a:lnTo>
                <a:lnTo>
                  <a:pt x="86" y="292"/>
                </a:lnTo>
                <a:lnTo>
                  <a:pt x="88" y="292"/>
                </a:lnTo>
                <a:lnTo>
                  <a:pt x="88" y="292"/>
                </a:lnTo>
                <a:lnTo>
                  <a:pt x="88" y="292"/>
                </a:lnTo>
                <a:lnTo>
                  <a:pt x="88" y="292"/>
                </a:lnTo>
                <a:lnTo>
                  <a:pt x="88" y="292"/>
                </a:lnTo>
                <a:lnTo>
                  <a:pt x="86" y="294"/>
                </a:lnTo>
                <a:lnTo>
                  <a:pt x="86" y="294"/>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4" name="Freeform 60"/>
          <p:cNvSpPr>
            <a:spLocks/>
          </p:cNvSpPr>
          <p:nvPr/>
        </p:nvSpPr>
        <p:spPr bwMode="auto">
          <a:xfrm>
            <a:off x="3270250" y="4427538"/>
            <a:ext cx="117475" cy="127000"/>
          </a:xfrm>
          <a:custGeom>
            <a:avLst/>
            <a:gdLst/>
            <a:ahLst/>
            <a:cxnLst>
              <a:cxn ang="0">
                <a:pos x="4" y="2"/>
              </a:cxn>
              <a:cxn ang="0">
                <a:pos x="8" y="2"/>
              </a:cxn>
              <a:cxn ang="0">
                <a:pos x="10" y="2"/>
              </a:cxn>
              <a:cxn ang="0">
                <a:pos x="12" y="0"/>
              </a:cxn>
              <a:cxn ang="0">
                <a:pos x="18" y="4"/>
              </a:cxn>
              <a:cxn ang="0">
                <a:pos x="22" y="6"/>
              </a:cxn>
              <a:cxn ang="0">
                <a:pos x="28" y="12"/>
              </a:cxn>
              <a:cxn ang="0">
                <a:pos x="28" y="16"/>
              </a:cxn>
              <a:cxn ang="0">
                <a:pos x="30" y="16"/>
              </a:cxn>
              <a:cxn ang="0">
                <a:pos x="34" y="12"/>
              </a:cxn>
              <a:cxn ang="0">
                <a:pos x="40" y="18"/>
              </a:cxn>
              <a:cxn ang="0">
                <a:pos x="44" y="20"/>
              </a:cxn>
              <a:cxn ang="0">
                <a:pos x="46" y="22"/>
              </a:cxn>
              <a:cxn ang="0">
                <a:pos x="52" y="26"/>
              </a:cxn>
              <a:cxn ang="0">
                <a:pos x="54" y="28"/>
              </a:cxn>
              <a:cxn ang="0">
                <a:pos x="60" y="30"/>
              </a:cxn>
              <a:cxn ang="0">
                <a:pos x="64" y="38"/>
              </a:cxn>
              <a:cxn ang="0">
                <a:pos x="68" y="40"/>
              </a:cxn>
              <a:cxn ang="0">
                <a:pos x="72" y="42"/>
              </a:cxn>
              <a:cxn ang="0">
                <a:pos x="70" y="48"/>
              </a:cxn>
              <a:cxn ang="0">
                <a:pos x="68" y="50"/>
              </a:cxn>
              <a:cxn ang="0">
                <a:pos x="68" y="52"/>
              </a:cxn>
              <a:cxn ang="0">
                <a:pos x="70" y="56"/>
              </a:cxn>
              <a:cxn ang="0">
                <a:pos x="70" y="60"/>
              </a:cxn>
              <a:cxn ang="0">
                <a:pos x="72" y="62"/>
              </a:cxn>
              <a:cxn ang="0">
                <a:pos x="70" y="64"/>
              </a:cxn>
              <a:cxn ang="0">
                <a:pos x="68" y="68"/>
              </a:cxn>
              <a:cxn ang="0">
                <a:pos x="66" y="72"/>
              </a:cxn>
              <a:cxn ang="0">
                <a:pos x="64" y="76"/>
              </a:cxn>
              <a:cxn ang="0">
                <a:pos x="62" y="74"/>
              </a:cxn>
              <a:cxn ang="0">
                <a:pos x="60" y="78"/>
              </a:cxn>
              <a:cxn ang="0">
                <a:pos x="54" y="80"/>
              </a:cxn>
              <a:cxn ang="0">
                <a:pos x="50" y="80"/>
              </a:cxn>
              <a:cxn ang="0">
                <a:pos x="48" y="78"/>
              </a:cxn>
              <a:cxn ang="0">
                <a:pos x="44" y="78"/>
              </a:cxn>
              <a:cxn ang="0">
                <a:pos x="40" y="78"/>
              </a:cxn>
              <a:cxn ang="0">
                <a:pos x="34" y="80"/>
              </a:cxn>
              <a:cxn ang="0">
                <a:pos x="30" y="78"/>
              </a:cxn>
              <a:cxn ang="0">
                <a:pos x="22" y="72"/>
              </a:cxn>
              <a:cxn ang="0">
                <a:pos x="12" y="72"/>
              </a:cxn>
              <a:cxn ang="0">
                <a:pos x="8" y="68"/>
              </a:cxn>
              <a:cxn ang="0">
                <a:pos x="4" y="64"/>
              </a:cxn>
              <a:cxn ang="0">
                <a:pos x="2" y="62"/>
              </a:cxn>
              <a:cxn ang="0">
                <a:pos x="2" y="56"/>
              </a:cxn>
              <a:cxn ang="0">
                <a:pos x="0" y="54"/>
              </a:cxn>
              <a:cxn ang="0">
                <a:pos x="0" y="50"/>
              </a:cxn>
              <a:cxn ang="0">
                <a:pos x="2" y="50"/>
              </a:cxn>
              <a:cxn ang="0">
                <a:pos x="4" y="48"/>
              </a:cxn>
              <a:cxn ang="0">
                <a:pos x="4" y="44"/>
              </a:cxn>
              <a:cxn ang="0">
                <a:pos x="2" y="42"/>
              </a:cxn>
              <a:cxn ang="0">
                <a:pos x="2" y="38"/>
              </a:cxn>
              <a:cxn ang="0">
                <a:pos x="2" y="36"/>
              </a:cxn>
              <a:cxn ang="0">
                <a:pos x="0" y="34"/>
              </a:cxn>
              <a:cxn ang="0">
                <a:pos x="0" y="28"/>
              </a:cxn>
              <a:cxn ang="0">
                <a:pos x="2" y="28"/>
              </a:cxn>
              <a:cxn ang="0">
                <a:pos x="0" y="24"/>
              </a:cxn>
              <a:cxn ang="0">
                <a:pos x="0" y="22"/>
              </a:cxn>
              <a:cxn ang="0">
                <a:pos x="2" y="12"/>
              </a:cxn>
              <a:cxn ang="0">
                <a:pos x="0" y="8"/>
              </a:cxn>
              <a:cxn ang="0">
                <a:pos x="2" y="6"/>
              </a:cxn>
              <a:cxn ang="0">
                <a:pos x="2" y="2"/>
              </a:cxn>
            </a:cxnLst>
            <a:rect l="0" t="0" r="r" b="b"/>
            <a:pathLst>
              <a:path w="74" h="80">
                <a:moveTo>
                  <a:pt x="4" y="2"/>
                </a:moveTo>
                <a:lnTo>
                  <a:pt x="4" y="2"/>
                </a:lnTo>
                <a:lnTo>
                  <a:pt x="4" y="2"/>
                </a:lnTo>
                <a:lnTo>
                  <a:pt x="4" y="2"/>
                </a:lnTo>
                <a:lnTo>
                  <a:pt x="4" y="2"/>
                </a:lnTo>
                <a:lnTo>
                  <a:pt x="4" y="2"/>
                </a:lnTo>
                <a:lnTo>
                  <a:pt x="4" y="2"/>
                </a:lnTo>
                <a:lnTo>
                  <a:pt x="6" y="2"/>
                </a:lnTo>
                <a:lnTo>
                  <a:pt x="8" y="2"/>
                </a:lnTo>
                <a:lnTo>
                  <a:pt x="8" y="2"/>
                </a:lnTo>
                <a:lnTo>
                  <a:pt x="8" y="2"/>
                </a:lnTo>
                <a:lnTo>
                  <a:pt x="8" y="2"/>
                </a:lnTo>
                <a:lnTo>
                  <a:pt x="8" y="2"/>
                </a:lnTo>
                <a:lnTo>
                  <a:pt x="10" y="2"/>
                </a:lnTo>
                <a:lnTo>
                  <a:pt x="10" y="2"/>
                </a:lnTo>
                <a:lnTo>
                  <a:pt x="10" y="2"/>
                </a:lnTo>
                <a:lnTo>
                  <a:pt x="10" y="2"/>
                </a:lnTo>
                <a:lnTo>
                  <a:pt x="10" y="0"/>
                </a:lnTo>
                <a:lnTo>
                  <a:pt x="10" y="0"/>
                </a:lnTo>
                <a:lnTo>
                  <a:pt x="12" y="0"/>
                </a:lnTo>
                <a:lnTo>
                  <a:pt x="14" y="0"/>
                </a:lnTo>
                <a:lnTo>
                  <a:pt x="14" y="0"/>
                </a:lnTo>
                <a:lnTo>
                  <a:pt x="14" y="0"/>
                </a:lnTo>
                <a:lnTo>
                  <a:pt x="16" y="2"/>
                </a:lnTo>
                <a:lnTo>
                  <a:pt x="18" y="4"/>
                </a:lnTo>
                <a:lnTo>
                  <a:pt x="18" y="4"/>
                </a:lnTo>
                <a:lnTo>
                  <a:pt x="18" y="4"/>
                </a:lnTo>
                <a:lnTo>
                  <a:pt x="18" y="4"/>
                </a:lnTo>
                <a:lnTo>
                  <a:pt x="20" y="6"/>
                </a:lnTo>
                <a:lnTo>
                  <a:pt x="22" y="6"/>
                </a:lnTo>
                <a:lnTo>
                  <a:pt x="22" y="6"/>
                </a:lnTo>
                <a:lnTo>
                  <a:pt x="24" y="8"/>
                </a:lnTo>
                <a:lnTo>
                  <a:pt x="26" y="10"/>
                </a:lnTo>
                <a:lnTo>
                  <a:pt x="28" y="12"/>
                </a:lnTo>
                <a:lnTo>
                  <a:pt x="28" y="12"/>
                </a:lnTo>
                <a:lnTo>
                  <a:pt x="28" y="12"/>
                </a:lnTo>
                <a:lnTo>
                  <a:pt x="28" y="12"/>
                </a:lnTo>
                <a:lnTo>
                  <a:pt x="28" y="14"/>
                </a:lnTo>
                <a:lnTo>
                  <a:pt x="28" y="14"/>
                </a:lnTo>
                <a:lnTo>
                  <a:pt x="28" y="16"/>
                </a:lnTo>
                <a:lnTo>
                  <a:pt x="28" y="16"/>
                </a:lnTo>
                <a:lnTo>
                  <a:pt x="28" y="16"/>
                </a:lnTo>
                <a:lnTo>
                  <a:pt x="30" y="16"/>
                </a:lnTo>
                <a:lnTo>
                  <a:pt x="30" y="16"/>
                </a:lnTo>
                <a:lnTo>
                  <a:pt x="30" y="16"/>
                </a:lnTo>
                <a:lnTo>
                  <a:pt x="32" y="14"/>
                </a:lnTo>
                <a:lnTo>
                  <a:pt x="32" y="14"/>
                </a:lnTo>
                <a:lnTo>
                  <a:pt x="32" y="12"/>
                </a:lnTo>
                <a:lnTo>
                  <a:pt x="32" y="12"/>
                </a:lnTo>
                <a:lnTo>
                  <a:pt x="34" y="12"/>
                </a:lnTo>
                <a:lnTo>
                  <a:pt x="34" y="12"/>
                </a:lnTo>
                <a:lnTo>
                  <a:pt x="36" y="14"/>
                </a:lnTo>
                <a:lnTo>
                  <a:pt x="38" y="16"/>
                </a:lnTo>
                <a:lnTo>
                  <a:pt x="38" y="16"/>
                </a:lnTo>
                <a:lnTo>
                  <a:pt x="40" y="18"/>
                </a:lnTo>
                <a:lnTo>
                  <a:pt x="40" y="18"/>
                </a:lnTo>
                <a:lnTo>
                  <a:pt x="42" y="20"/>
                </a:lnTo>
                <a:lnTo>
                  <a:pt x="42" y="20"/>
                </a:lnTo>
                <a:lnTo>
                  <a:pt x="44" y="20"/>
                </a:lnTo>
                <a:lnTo>
                  <a:pt x="44" y="20"/>
                </a:lnTo>
                <a:lnTo>
                  <a:pt x="44" y="20"/>
                </a:lnTo>
                <a:lnTo>
                  <a:pt x="44" y="22"/>
                </a:lnTo>
                <a:lnTo>
                  <a:pt x="46" y="22"/>
                </a:lnTo>
                <a:lnTo>
                  <a:pt x="46" y="22"/>
                </a:lnTo>
                <a:lnTo>
                  <a:pt x="46" y="22"/>
                </a:lnTo>
                <a:lnTo>
                  <a:pt x="46" y="22"/>
                </a:lnTo>
                <a:lnTo>
                  <a:pt x="48" y="22"/>
                </a:lnTo>
                <a:lnTo>
                  <a:pt x="48" y="22"/>
                </a:lnTo>
                <a:lnTo>
                  <a:pt x="50" y="24"/>
                </a:lnTo>
                <a:lnTo>
                  <a:pt x="52" y="26"/>
                </a:lnTo>
                <a:lnTo>
                  <a:pt x="52" y="26"/>
                </a:lnTo>
                <a:lnTo>
                  <a:pt x="52" y="26"/>
                </a:lnTo>
                <a:lnTo>
                  <a:pt x="52" y="26"/>
                </a:lnTo>
                <a:lnTo>
                  <a:pt x="52" y="28"/>
                </a:lnTo>
                <a:lnTo>
                  <a:pt x="54" y="28"/>
                </a:lnTo>
                <a:lnTo>
                  <a:pt x="56" y="30"/>
                </a:lnTo>
                <a:lnTo>
                  <a:pt x="56" y="30"/>
                </a:lnTo>
                <a:lnTo>
                  <a:pt x="58" y="30"/>
                </a:lnTo>
                <a:lnTo>
                  <a:pt x="60" y="30"/>
                </a:lnTo>
                <a:lnTo>
                  <a:pt x="60" y="30"/>
                </a:lnTo>
                <a:lnTo>
                  <a:pt x="62" y="32"/>
                </a:lnTo>
                <a:lnTo>
                  <a:pt x="64" y="34"/>
                </a:lnTo>
                <a:lnTo>
                  <a:pt x="64" y="36"/>
                </a:lnTo>
                <a:lnTo>
                  <a:pt x="64" y="36"/>
                </a:lnTo>
                <a:lnTo>
                  <a:pt x="64" y="38"/>
                </a:lnTo>
                <a:lnTo>
                  <a:pt x="66" y="38"/>
                </a:lnTo>
                <a:lnTo>
                  <a:pt x="66" y="38"/>
                </a:lnTo>
                <a:lnTo>
                  <a:pt x="66" y="38"/>
                </a:lnTo>
                <a:lnTo>
                  <a:pt x="66" y="40"/>
                </a:lnTo>
                <a:lnTo>
                  <a:pt x="68" y="40"/>
                </a:lnTo>
                <a:lnTo>
                  <a:pt x="68" y="40"/>
                </a:lnTo>
                <a:lnTo>
                  <a:pt x="70" y="40"/>
                </a:lnTo>
                <a:lnTo>
                  <a:pt x="70" y="42"/>
                </a:lnTo>
                <a:lnTo>
                  <a:pt x="72" y="42"/>
                </a:lnTo>
                <a:lnTo>
                  <a:pt x="72" y="42"/>
                </a:lnTo>
                <a:lnTo>
                  <a:pt x="74" y="44"/>
                </a:lnTo>
                <a:lnTo>
                  <a:pt x="72" y="44"/>
                </a:lnTo>
                <a:lnTo>
                  <a:pt x="72" y="46"/>
                </a:lnTo>
                <a:lnTo>
                  <a:pt x="70" y="48"/>
                </a:lnTo>
                <a:lnTo>
                  <a:pt x="70" y="48"/>
                </a:lnTo>
                <a:lnTo>
                  <a:pt x="68" y="48"/>
                </a:lnTo>
                <a:lnTo>
                  <a:pt x="68" y="50"/>
                </a:lnTo>
                <a:lnTo>
                  <a:pt x="68" y="50"/>
                </a:lnTo>
                <a:lnTo>
                  <a:pt x="68" y="50"/>
                </a:lnTo>
                <a:lnTo>
                  <a:pt x="68" y="50"/>
                </a:lnTo>
                <a:lnTo>
                  <a:pt x="68" y="50"/>
                </a:lnTo>
                <a:lnTo>
                  <a:pt x="68" y="52"/>
                </a:lnTo>
                <a:lnTo>
                  <a:pt x="68" y="52"/>
                </a:lnTo>
                <a:lnTo>
                  <a:pt x="68" y="52"/>
                </a:lnTo>
                <a:lnTo>
                  <a:pt x="68" y="52"/>
                </a:lnTo>
                <a:lnTo>
                  <a:pt x="70" y="54"/>
                </a:lnTo>
                <a:lnTo>
                  <a:pt x="70" y="54"/>
                </a:lnTo>
                <a:lnTo>
                  <a:pt x="70" y="56"/>
                </a:lnTo>
                <a:lnTo>
                  <a:pt x="70" y="56"/>
                </a:lnTo>
                <a:lnTo>
                  <a:pt x="70" y="56"/>
                </a:lnTo>
                <a:lnTo>
                  <a:pt x="70" y="56"/>
                </a:lnTo>
                <a:lnTo>
                  <a:pt x="70" y="58"/>
                </a:lnTo>
                <a:lnTo>
                  <a:pt x="70" y="58"/>
                </a:lnTo>
                <a:lnTo>
                  <a:pt x="70" y="58"/>
                </a:lnTo>
                <a:lnTo>
                  <a:pt x="70" y="60"/>
                </a:lnTo>
                <a:lnTo>
                  <a:pt x="72" y="60"/>
                </a:lnTo>
                <a:lnTo>
                  <a:pt x="72" y="60"/>
                </a:lnTo>
                <a:lnTo>
                  <a:pt x="72" y="60"/>
                </a:lnTo>
                <a:lnTo>
                  <a:pt x="72" y="60"/>
                </a:lnTo>
                <a:lnTo>
                  <a:pt x="72" y="62"/>
                </a:lnTo>
                <a:lnTo>
                  <a:pt x="72" y="62"/>
                </a:lnTo>
                <a:lnTo>
                  <a:pt x="70" y="62"/>
                </a:lnTo>
                <a:lnTo>
                  <a:pt x="70" y="62"/>
                </a:lnTo>
                <a:lnTo>
                  <a:pt x="70" y="62"/>
                </a:lnTo>
                <a:lnTo>
                  <a:pt x="70" y="64"/>
                </a:lnTo>
                <a:lnTo>
                  <a:pt x="70" y="66"/>
                </a:lnTo>
                <a:lnTo>
                  <a:pt x="70" y="66"/>
                </a:lnTo>
                <a:lnTo>
                  <a:pt x="70" y="66"/>
                </a:lnTo>
                <a:lnTo>
                  <a:pt x="68" y="68"/>
                </a:lnTo>
                <a:lnTo>
                  <a:pt x="68" y="68"/>
                </a:lnTo>
                <a:lnTo>
                  <a:pt x="68" y="68"/>
                </a:lnTo>
                <a:lnTo>
                  <a:pt x="68" y="70"/>
                </a:lnTo>
                <a:lnTo>
                  <a:pt x="68" y="72"/>
                </a:lnTo>
                <a:lnTo>
                  <a:pt x="66" y="72"/>
                </a:lnTo>
                <a:lnTo>
                  <a:pt x="66" y="72"/>
                </a:lnTo>
                <a:lnTo>
                  <a:pt x="64" y="74"/>
                </a:lnTo>
                <a:lnTo>
                  <a:pt x="64" y="74"/>
                </a:lnTo>
                <a:lnTo>
                  <a:pt x="64" y="76"/>
                </a:lnTo>
                <a:lnTo>
                  <a:pt x="64" y="76"/>
                </a:lnTo>
                <a:lnTo>
                  <a:pt x="64" y="76"/>
                </a:lnTo>
                <a:lnTo>
                  <a:pt x="62" y="76"/>
                </a:lnTo>
                <a:lnTo>
                  <a:pt x="62" y="76"/>
                </a:lnTo>
                <a:lnTo>
                  <a:pt x="62" y="74"/>
                </a:lnTo>
                <a:lnTo>
                  <a:pt x="62" y="74"/>
                </a:lnTo>
                <a:lnTo>
                  <a:pt x="62" y="74"/>
                </a:lnTo>
                <a:lnTo>
                  <a:pt x="62" y="76"/>
                </a:lnTo>
                <a:lnTo>
                  <a:pt x="62" y="76"/>
                </a:lnTo>
                <a:lnTo>
                  <a:pt x="62" y="76"/>
                </a:lnTo>
                <a:lnTo>
                  <a:pt x="60" y="78"/>
                </a:lnTo>
                <a:lnTo>
                  <a:pt x="60" y="78"/>
                </a:lnTo>
                <a:lnTo>
                  <a:pt x="58" y="78"/>
                </a:lnTo>
                <a:lnTo>
                  <a:pt x="58" y="78"/>
                </a:lnTo>
                <a:lnTo>
                  <a:pt x="56" y="80"/>
                </a:lnTo>
                <a:lnTo>
                  <a:pt x="56" y="80"/>
                </a:lnTo>
                <a:lnTo>
                  <a:pt x="54" y="80"/>
                </a:lnTo>
                <a:lnTo>
                  <a:pt x="54" y="80"/>
                </a:lnTo>
                <a:lnTo>
                  <a:pt x="52" y="80"/>
                </a:lnTo>
                <a:lnTo>
                  <a:pt x="52" y="80"/>
                </a:lnTo>
                <a:lnTo>
                  <a:pt x="52" y="80"/>
                </a:lnTo>
                <a:lnTo>
                  <a:pt x="50" y="80"/>
                </a:lnTo>
                <a:lnTo>
                  <a:pt x="50" y="80"/>
                </a:lnTo>
                <a:lnTo>
                  <a:pt x="50" y="80"/>
                </a:lnTo>
                <a:lnTo>
                  <a:pt x="50" y="80"/>
                </a:lnTo>
                <a:lnTo>
                  <a:pt x="48" y="78"/>
                </a:lnTo>
                <a:lnTo>
                  <a:pt x="48" y="78"/>
                </a:lnTo>
                <a:lnTo>
                  <a:pt x="48" y="78"/>
                </a:lnTo>
                <a:lnTo>
                  <a:pt x="48" y="78"/>
                </a:lnTo>
                <a:lnTo>
                  <a:pt x="46" y="78"/>
                </a:lnTo>
                <a:lnTo>
                  <a:pt x="44" y="78"/>
                </a:lnTo>
                <a:lnTo>
                  <a:pt x="44" y="78"/>
                </a:lnTo>
                <a:lnTo>
                  <a:pt x="42" y="78"/>
                </a:lnTo>
                <a:lnTo>
                  <a:pt x="42" y="78"/>
                </a:lnTo>
                <a:lnTo>
                  <a:pt x="40" y="78"/>
                </a:lnTo>
                <a:lnTo>
                  <a:pt x="40" y="78"/>
                </a:lnTo>
                <a:lnTo>
                  <a:pt x="40" y="78"/>
                </a:lnTo>
                <a:lnTo>
                  <a:pt x="40" y="80"/>
                </a:lnTo>
                <a:lnTo>
                  <a:pt x="38" y="80"/>
                </a:lnTo>
                <a:lnTo>
                  <a:pt x="38" y="80"/>
                </a:lnTo>
                <a:lnTo>
                  <a:pt x="38" y="80"/>
                </a:lnTo>
                <a:lnTo>
                  <a:pt x="34" y="80"/>
                </a:lnTo>
                <a:lnTo>
                  <a:pt x="34" y="78"/>
                </a:lnTo>
                <a:lnTo>
                  <a:pt x="34" y="78"/>
                </a:lnTo>
                <a:lnTo>
                  <a:pt x="34" y="78"/>
                </a:lnTo>
                <a:lnTo>
                  <a:pt x="34" y="78"/>
                </a:lnTo>
                <a:lnTo>
                  <a:pt x="30" y="78"/>
                </a:lnTo>
                <a:lnTo>
                  <a:pt x="28" y="76"/>
                </a:lnTo>
                <a:lnTo>
                  <a:pt x="26" y="76"/>
                </a:lnTo>
                <a:lnTo>
                  <a:pt x="22" y="72"/>
                </a:lnTo>
                <a:lnTo>
                  <a:pt x="22" y="72"/>
                </a:lnTo>
                <a:lnTo>
                  <a:pt x="22" y="72"/>
                </a:lnTo>
                <a:lnTo>
                  <a:pt x="18" y="72"/>
                </a:lnTo>
                <a:lnTo>
                  <a:pt x="16" y="72"/>
                </a:lnTo>
                <a:lnTo>
                  <a:pt x="14" y="72"/>
                </a:lnTo>
                <a:lnTo>
                  <a:pt x="12" y="72"/>
                </a:lnTo>
                <a:lnTo>
                  <a:pt x="12" y="72"/>
                </a:lnTo>
                <a:lnTo>
                  <a:pt x="12" y="70"/>
                </a:lnTo>
                <a:lnTo>
                  <a:pt x="12" y="70"/>
                </a:lnTo>
                <a:lnTo>
                  <a:pt x="10" y="70"/>
                </a:lnTo>
                <a:lnTo>
                  <a:pt x="8" y="68"/>
                </a:lnTo>
                <a:lnTo>
                  <a:pt x="8" y="68"/>
                </a:lnTo>
                <a:lnTo>
                  <a:pt x="6" y="66"/>
                </a:lnTo>
                <a:lnTo>
                  <a:pt x="6" y="66"/>
                </a:lnTo>
                <a:lnTo>
                  <a:pt x="6" y="66"/>
                </a:lnTo>
                <a:lnTo>
                  <a:pt x="4" y="64"/>
                </a:lnTo>
                <a:lnTo>
                  <a:pt x="4" y="64"/>
                </a:lnTo>
                <a:lnTo>
                  <a:pt x="4" y="64"/>
                </a:lnTo>
                <a:lnTo>
                  <a:pt x="4" y="64"/>
                </a:lnTo>
                <a:lnTo>
                  <a:pt x="2" y="64"/>
                </a:lnTo>
                <a:lnTo>
                  <a:pt x="2" y="62"/>
                </a:lnTo>
                <a:lnTo>
                  <a:pt x="2" y="62"/>
                </a:lnTo>
                <a:lnTo>
                  <a:pt x="2" y="62"/>
                </a:lnTo>
                <a:lnTo>
                  <a:pt x="2" y="60"/>
                </a:lnTo>
                <a:lnTo>
                  <a:pt x="2" y="58"/>
                </a:lnTo>
                <a:lnTo>
                  <a:pt x="2" y="56"/>
                </a:lnTo>
                <a:lnTo>
                  <a:pt x="2" y="56"/>
                </a:lnTo>
                <a:lnTo>
                  <a:pt x="2" y="56"/>
                </a:lnTo>
                <a:lnTo>
                  <a:pt x="2" y="56"/>
                </a:lnTo>
                <a:lnTo>
                  <a:pt x="2" y="54"/>
                </a:lnTo>
                <a:lnTo>
                  <a:pt x="0" y="54"/>
                </a:lnTo>
                <a:lnTo>
                  <a:pt x="0" y="54"/>
                </a:lnTo>
                <a:lnTo>
                  <a:pt x="2" y="54"/>
                </a:lnTo>
                <a:lnTo>
                  <a:pt x="2" y="54"/>
                </a:lnTo>
                <a:lnTo>
                  <a:pt x="2" y="52"/>
                </a:lnTo>
                <a:lnTo>
                  <a:pt x="2" y="52"/>
                </a:lnTo>
                <a:lnTo>
                  <a:pt x="0" y="50"/>
                </a:lnTo>
                <a:lnTo>
                  <a:pt x="0" y="50"/>
                </a:lnTo>
                <a:lnTo>
                  <a:pt x="0" y="50"/>
                </a:lnTo>
                <a:lnTo>
                  <a:pt x="2" y="50"/>
                </a:lnTo>
                <a:lnTo>
                  <a:pt x="2" y="50"/>
                </a:lnTo>
                <a:lnTo>
                  <a:pt x="2" y="50"/>
                </a:lnTo>
                <a:lnTo>
                  <a:pt x="2" y="50"/>
                </a:lnTo>
                <a:lnTo>
                  <a:pt x="4" y="50"/>
                </a:lnTo>
                <a:lnTo>
                  <a:pt x="4" y="50"/>
                </a:lnTo>
                <a:lnTo>
                  <a:pt x="4" y="50"/>
                </a:lnTo>
                <a:lnTo>
                  <a:pt x="4" y="48"/>
                </a:lnTo>
                <a:lnTo>
                  <a:pt x="4" y="46"/>
                </a:lnTo>
                <a:lnTo>
                  <a:pt x="4" y="46"/>
                </a:lnTo>
                <a:lnTo>
                  <a:pt x="4" y="46"/>
                </a:lnTo>
                <a:lnTo>
                  <a:pt x="4" y="46"/>
                </a:lnTo>
                <a:lnTo>
                  <a:pt x="4" y="44"/>
                </a:lnTo>
                <a:lnTo>
                  <a:pt x="4" y="44"/>
                </a:lnTo>
                <a:lnTo>
                  <a:pt x="2" y="44"/>
                </a:lnTo>
                <a:lnTo>
                  <a:pt x="2" y="44"/>
                </a:lnTo>
                <a:lnTo>
                  <a:pt x="2" y="44"/>
                </a:lnTo>
                <a:lnTo>
                  <a:pt x="2" y="42"/>
                </a:lnTo>
                <a:lnTo>
                  <a:pt x="2" y="42"/>
                </a:lnTo>
                <a:lnTo>
                  <a:pt x="2" y="40"/>
                </a:lnTo>
                <a:lnTo>
                  <a:pt x="2" y="40"/>
                </a:lnTo>
                <a:lnTo>
                  <a:pt x="2" y="38"/>
                </a:lnTo>
                <a:lnTo>
                  <a:pt x="2" y="38"/>
                </a:lnTo>
                <a:lnTo>
                  <a:pt x="2" y="38"/>
                </a:lnTo>
                <a:lnTo>
                  <a:pt x="2" y="38"/>
                </a:lnTo>
                <a:lnTo>
                  <a:pt x="2" y="36"/>
                </a:lnTo>
                <a:lnTo>
                  <a:pt x="2" y="36"/>
                </a:lnTo>
                <a:lnTo>
                  <a:pt x="2" y="36"/>
                </a:lnTo>
                <a:lnTo>
                  <a:pt x="2" y="36"/>
                </a:lnTo>
                <a:lnTo>
                  <a:pt x="0" y="34"/>
                </a:lnTo>
                <a:lnTo>
                  <a:pt x="0" y="34"/>
                </a:lnTo>
                <a:lnTo>
                  <a:pt x="0" y="34"/>
                </a:lnTo>
                <a:lnTo>
                  <a:pt x="0" y="34"/>
                </a:lnTo>
                <a:lnTo>
                  <a:pt x="0" y="32"/>
                </a:lnTo>
                <a:lnTo>
                  <a:pt x="0" y="32"/>
                </a:lnTo>
                <a:lnTo>
                  <a:pt x="0" y="30"/>
                </a:lnTo>
                <a:lnTo>
                  <a:pt x="0" y="30"/>
                </a:lnTo>
                <a:lnTo>
                  <a:pt x="0" y="28"/>
                </a:lnTo>
                <a:lnTo>
                  <a:pt x="0" y="28"/>
                </a:lnTo>
                <a:lnTo>
                  <a:pt x="0" y="28"/>
                </a:lnTo>
                <a:lnTo>
                  <a:pt x="0" y="28"/>
                </a:lnTo>
                <a:lnTo>
                  <a:pt x="2" y="28"/>
                </a:lnTo>
                <a:lnTo>
                  <a:pt x="2" y="28"/>
                </a:lnTo>
                <a:lnTo>
                  <a:pt x="2" y="24"/>
                </a:lnTo>
                <a:lnTo>
                  <a:pt x="2" y="24"/>
                </a:lnTo>
                <a:lnTo>
                  <a:pt x="2" y="24"/>
                </a:lnTo>
                <a:lnTo>
                  <a:pt x="2" y="24"/>
                </a:lnTo>
                <a:lnTo>
                  <a:pt x="0" y="24"/>
                </a:lnTo>
                <a:lnTo>
                  <a:pt x="0" y="22"/>
                </a:lnTo>
                <a:lnTo>
                  <a:pt x="0" y="22"/>
                </a:lnTo>
                <a:lnTo>
                  <a:pt x="0" y="22"/>
                </a:lnTo>
                <a:lnTo>
                  <a:pt x="0" y="22"/>
                </a:lnTo>
                <a:lnTo>
                  <a:pt x="0" y="22"/>
                </a:lnTo>
                <a:lnTo>
                  <a:pt x="2" y="20"/>
                </a:lnTo>
                <a:lnTo>
                  <a:pt x="2" y="16"/>
                </a:lnTo>
                <a:lnTo>
                  <a:pt x="2" y="12"/>
                </a:lnTo>
                <a:lnTo>
                  <a:pt x="2" y="12"/>
                </a:lnTo>
                <a:lnTo>
                  <a:pt x="2" y="12"/>
                </a:lnTo>
                <a:lnTo>
                  <a:pt x="2" y="10"/>
                </a:lnTo>
                <a:lnTo>
                  <a:pt x="2" y="10"/>
                </a:lnTo>
                <a:lnTo>
                  <a:pt x="2" y="10"/>
                </a:lnTo>
                <a:lnTo>
                  <a:pt x="0" y="8"/>
                </a:lnTo>
                <a:lnTo>
                  <a:pt x="0" y="8"/>
                </a:lnTo>
                <a:lnTo>
                  <a:pt x="0" y="8"/>
                </a:lnTo>
                <a:lnTo>
                  <a:pt x="0" y="6"/>
                </a:lnTo>
                <a:lnTo>
                  <a:pt x="0" y="6"/>
                </a:lnTo>
                <a:lnTo>
                  <a:pt x="0" y="6"/>
                </a:lnTo>
                <a:lnTo>
                  <a:pt x="2" y="6"/>
                </a:lnTo>
                <a:lnTo>
                  <a:pt x="2" y="6"/>
                </a:lnTo>
                <a:lnTo>
                  <a:pt x="2" y="4"/>
                </a:lnTo>
                <a:lnTo>
                  <a:pt x="4" y="4"/>
                </a:lnTo>
                <a:lnTo>
                  <a:pt x="4" y="2"/>
                </a:lnTo>
                <a:lnTo>
                  <a:pt x="2" y="2"/>
                </a:lnTo>
                <a:lnTo>
                  <a:pt x="4" y="2"/>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5" name="Freeform 61"/>
          <p:cNvSpPr>
            <a:spLocks/>
          </p:cNvSpPr>
          <p:nvPr/>
        </p:nvSpPr>
        <p:spPr bwMode="auto">
          <a:xfrm>
            <a:off x="5016500" y="2259013"/>
            <a:ext cx="365125" cy="203200"/>
          </a:xfrm>
          <a:custGeom>
            <a:avLst/>
            <a:gdLst/>
            <a:ahLst/>
            <a:cxnLst>
              <a:cxn ang="0">
                <a:pos x="126" y="2"/>
              </a:cxn>
              <a:cxn ang="0">
                <a:pos x="146" y="6"/>
              </a:cxn>
              <a:cxn ang="0">
                <a:pos x="154" y="18"/>
              </a:cxn>
              <a:cxn ang="0">
                <a:pos x="162" y="22"/>
              </a:cxn>
              <a:cxn ang="0">
                <a:pos x="176" y="32"/>
              </a:cxn>
              <a:cxn ang="0">
                <a:pos x="186" y="32"/>
              </a:cxn>
              <a:cxn ang="0">
                <a:pos x="204" y="36"/>
              </a:cxn>
              <a:cxn ang="0">
                <a:pos x="216" y="40"/>
              </a:cxn>
              <a:cxn ang="0">
                <a:pos x="226" y="44"/>
              </a:cxn>
              <a:cxn ang="0">
                <a:pos x="228" y="52"/>
              </a:cxn>
              <a:cxn ang="0">
                <a:pos x="226" y="60"/>
              </a:cxn>
              <a:cxn ang="0">
                <a:pos x="226" y="72"/>
              </a:cxn>
              <a:cxn ang="0">
                <a:pos x="214" y="76"/>
              </a:cxn>
              <a:cxn ang="0">
                <a:pos x="204" y="84"/>
              </a:cxn>
              <a:cxn ang="0">
                <a:pos x="188" y="90"/>
              </a:cxn>
              <a:cxn ang="0">
                <a:pos x="172" y="100"/>
              </a:cxn>
              <a:cxn ang="0">
                <a:pos x="168" y="100"/>
              </a:cxn>
              <a:cxn ang="0">
                <a:pos x="160" y="98"/>
              </a:cxn>
              <a:cxn ang="0">
                <a:pos x="160" y="100"/>
              </a:cxn>
              <a:cxn ang="0">
                <a:pos x="168" y="102"/>
              </a:cxn>
              <a:cxn ang="0">
                <a:pos x="180" y="112"/>
              </a:cxn>
              <a:cxn ang="0">
                <a:pos x="172" y="104"/>
              </a:cxn>
              <a:cxn ang="0">
                <a:pos x="188" y="112"/>
              </a:cxn>
              <a:cxn ang="0">
                <a:pos x="188" y="118"/>
              </a:cxn>
              <a:cxn ang="0">
                <a:pos x="178" y="122"/>
              </a:cxn>
              <a:cxn ang="0">
                <a:pos x="158" y="126"/>
              </a:cxn>
              <a:cxn ang="0">
                <a:pos x="154" y="116"/>
              </a:cxn>
              <a:cxn ang="0">
                <a:pos x="146" y="108"/>
              </a:cxn>
              <a:cxn ang="0">
                <a:pos x="154" y="100"/>
              </a:cxn>
              <a:cxn ang="0">
                <a:pos x="138" y="100"/>
              </a:cxn>
              <a:cxn ang="0">
                <a:pos x="130" y="94"/>
              </a:cxn>
              <a:cxn ang="0">
                <a:pos x="136" y="94"/>
              </a:cxn>
              <a:cxn ang="0">
                <a:pos x="132" y="92"/>
              </a:cxn>
              <a:cxn ang="0">
                <a:pos x="128" y="86"/>
              </a:cxn>
              <a:cxn ang="0">
                <a:pos x="126" y="92"/>
              </a:cxn>
              <a:cxn ang="0">
                <a:pos x="116" y="94"/>
              </a:cxn>
              <a:cxn ang="0">
                <a:pos x="104" y="106"/>
              </a:cxn>
              <a:cxn ang="0">
                <a:pos x="102" y="112"/>
              </a:cxn>
              <a:cxn ang="0">
                <a:pos x="86" y="110"/>
              </a:cxn>
              <a:cxn ang="0">
                <a:pos x="94" y="98"/>
              </a:cxn>
              <a:cxn ang="0">
                <a:pos x="102" y="96"/>
              </a:cxn>
              <a:cxn ang="0">
                <a:pos x="104" y="88"/>
              </a:cxn>
              <a:cxn ang="0">
                <a:pos x="92" y="76"/>
              </a:cxn>
              <a:cxn ang="0">
                <a:pos x="82" y="68"/>
              </a:cxn>
              <a:cxn ang="0">
                <a:pos x="70" y="62"/>
              </a:cxn>
              <a:cxn ang="0">
                <a:pos x="48" y="70"/>
              </a:cxn>
              <a:cxn ang="0">
                <a:pos x="36" y="74"/>
              </a:cxn>
              <a:cxn ang="0">
                <a:pos x="20" y="70"/>
              </a:cxn>
              <a:cxn ang="0">
                <a:pos x="10" y="68"/>
              </a:cxn>
              <a:cxn ang="0">
                <a:pos x="2" y="56"/>
              </a:cxn>
              <a:cxn ang="0">
                <a:pos x="4" y="44"/>
              </a:cxn>
              <a:cxn ang="0">
                <a:pos x="18" y="30"/>
              </a:cxn>
              <a:cxn ang="0">
                <a:pos x="18" y="22"/>
              </a:cxn>
              <a:cxn ang="0">
                <a:pos x="16" y="12"/>
              </a:cxn>
              <a:cxn ang="0">
                <a:pos x="36" y="6"/>
              </a:cxn>
              <a:cxn ang="0">
                <a:pos x="50" y="8"/>
              </a:cxn>
              <a:cxn ang="0">
                <a:pos x="64" y="12"/>
              </a:cxn>
              <a:cxn ang="0">
                <a:pos x="72" y="12"/>
              </a:cxn>
              <a:cxn ang="0">
                <a:pos x="84" y="14"/>
              </a:cxn>
              <a:cxn ang="0">
                <a:pos x="100" y="16"/>
              </a:cxn>
              <a:cxn ang="0">
                <a:pos x="108" y="4"/>
              </a:cxn>
            </a:cxnLst>
            <a:rect l="0" t="0" r="r" b="b"/>
            <a:pathLst>
              <a:path w="230" h="128">
                <a:moveTo>
                  <a:pt x="114" y="4"/>
                </a:moveTo>
                <a:lnTo>
                  <a:pt x="114" y="4"/>
                </a:lnTo>
                <a:lnTo>
                  <a:pt x="114" y="4"/>
                </a:lnTo>
                <a:lnTo>
                  <a:pt x="116" y="4"/>
                </a:lnTo>
                <a:lnTo>
                  <a:pt x="116" y="4"/>
                </a:lnTo>
                <a:lnTo>
                  <a:pt x="116" y="4"/>
                </a:lnTo>
                <a:lnTo>
                  <a:pt x="118" y="4"/>
                </a:lnTo>
                <a:lnTo>
                  <a:pt x="120" y="4"/>
                </a:lnTo>
                <a:lnTo>
                  <a:pt x="120" y="4"/>
                </a:lnTo>
                <a:lnTo>
                  <a:pt x="120" y="2"/>
                </a:lnTo>
                <a:lnTo>
                  <a:pt x="120" y="0"/>
                </a:lnTo>
                <a:lnTo>
                  <a:pt x="120" y="0"/>
                </a:lnTo>
                <a:lnTo>
                  <a:pt x="122" y="0"/>
                </a:lnTo>
                <a:lnTo>
                  <a:pt x="122" y="0"/>
                </a:lnTo>
                <a:lnTo>
                  <a:pt x="122" y="0"/>
                </a:lnTo>
                <a:lnTo>
                  <a:pt x="124" y="0"/>
                </a:lnTo>
                <a:lnTo>
                  <a:pt x="124" y="0"/>
                </a:lnTo>
                <a:lnTo>
                  <a:pt x="124" y="0"/>
                </a:lnTo>
                <a:lnTo>
                  <a:pt x="124" y="0"/>
                </a:lnTo>
                <a:lnTo>
                  <a:pt x="126" y="0"/>
                </a:lnTo>
                <a:lnTo>
                  <a:pt x="126" y="2"/>
                </a:lnTo>
                <a:lnTo>
                  <a:pt x="128" y="2"/>
                </a:lnTo>
                <a:lnTo>
                  <a:pt x="128" y="2"/>
                </a:lnTo>
                <a:lnTo>
                  <a:pt x="128" y="0"/>
                </a:lnTo>
                <a:lnTo>
                  <a:pt x="128" y="0"/>
                </a:lnTo>
                <a:lnTo>
                  <a:pt x="130" y="0"/>
                </a:lnTo>
                <a:lnTo>
                  <a:pt x="130" y="0"/>
                </a:lnTo>
                <a:lnTo>
                  <a:pt x="132" y="0"/>
                </a:lnTo>
                <a:lnTo>
                  <a:pt x="134" y="0"/>
                </a:lnTo>
                <a:lnTo>
                  <a:pt x="134" y="0"/>
                </a:lnTo>
                <a:lnTo>
                  <a:pt x="136" y="0"/>
                </a:lnTo>
                <a:lnTo>
                  <a:pt x="136" y="0"/>
                </a:lnTo>
                <a:lnTo>
                  <a:pt x="136" y="0"/>
                </a:lnTo>
                <a:lnTo>
                  <a:pt x="138" y="0"/>
                </a:lnTo>
                <a:lnTo>
                  <a:pt x="138" y="0"/>
                </a:lnTo>
                <a:lnTo>
                  <a:pt x="142" y="2"/>
                </a:lnTo>
                <a:lnTo>
                  <a:pt x="142" y="2"/>
                </a:lnTo>
                <a:lnTo>
                  <a:pt x="142" y="4"/>
                </a:lnTo>
                <a:lnTo>
                  <a:pt x="142" y="4"/>
                </a:lnTo>
                <a:lnTo>
                  <a:pt x="142" y="4"/>
                </a:lnTo>
                <a:lnTo>
                  <a:pt x="144" y="6"/>
                </a:lnTo>
                <a:lnTo>
                  <a:pt x="146" y="6"/>
                </a:lnTo>
                <a:lnTo>
                  <a:pt x="146" y="8"/>
                </a:lnTo>
                <a:lnTo>
                  <a:pt x="148" y="8"/>
                </a:lnTo>
                <a:lnTo>
                  <a:pt x="148" y="8"/>
                </a:lnTo>
                <a:lnTo>
                  <a:pt x="148" y="10"/>
                </a:lnTo>
                <a:lnTo>
                  <a:pt x="148" y="10"/>
                </a:lnTo>
                <a:lnTo>
                  <a:pt x="148" y="10"/>
                </a:lnTo>
                <a:lnTo>
                  <a:pt x="146" y="10"/>
                </a:lnTo>
                <a:lnTo>
                  <a:pt x="146" y="10"/>
                </a:lnTo>
                <a:lnTo>
                  <a:pt x="144" y="10"/>
                </a:lnTo>
                <a:lnTo>
                  <a:pt x="144" y="10"/>
                </a:lnTo>
                <a:lnTo>
                  <a:pt x="146" y="12"/>
                </a:lnTo>
                <a:lnTo>
                  <a:pt x="146" y="12"/>
                </a:lnTo>
                <a:lnTo>
                  <a:pt x="146" y="14"/>
                </a:lnTo>
                <a:lnTo>
                  <a:pt x="146" y="14"/>
                </a:lnTo>
                <a:lnTo>
                  <a:pt x="150" y="16"/>
                </a:lnTo>
                <a:lnTo>
                  <a:pt x="150" y="16"/>
                </a:lnTo>
                <a:lnTo>
                  <a:pt x="152" y="18"/>
                </a:lnTo>
                <a:lnTo>
                  <a:pt x="154" y="18"/>
                </a:lnTo>
                <a:lnTo>
                  <a:pt x="154" y="18"/>
                </a:lnTo>
                <a:lnTo>
                  <a:pt x="154" y="18"/>
                </a:lnTo>
                <a:lnTo>
                  <a:pt x="154" y="18"/>
                </a:lnTo>
                <a:lnTo>
                  <a:pt x="154" y="18"/>
                </a:lnTo>
                <a:lnTo>
                  <a:pt x="156" y="18"/>
                </a:lnTo>
                <a:lnTo>
                  <a:pt x="156" y="18"/>
                </a:lnTo>
                <a:lnTo>
                  <a:pt x="156" y="18"/>
                </a:lnTo>
                <a:lnTo>
                  <a:pt x="156" y="18"/>
                </a:lnTo>
                <a:lnTo>
                  <a:pt x="158" y="18"/>
                </a:lnTo>
                <a:lnTo>
                  <a:pt x="158" y="18"/>
                </a:lnTo>
                <a:lnTo>
                  <a:pt x="158" y="18"/>
                </a:lnTo>
                <a:lnTo>
                  <a:pt x="158" y="18"/>
                </a:lnTo>
                <a:lnTo>
                  <a:pt x="160" y="20"/>
                </a:lnTo>
                <a:lnTo>
                  <a:pt x="160" y="20"/>
                </a:lnTo>
                <a:lnTo>
                  <a:pt x="160" y="20"/>
                </a:lnTo>
                <a:lnTo>
                  <a:pt x="160" y="20"/>
                </a:lnTo>
                <a:lnTo>
                  <a:pt x="160" y="20"/>
                </a:lnTo>
                <a:lnTo>
                  <a:pt x="162" y="20"/>
                </a:lnTo>
                <a:lnTo>
                  <a:pt x="162" y="20"/>
                </a:lnTo>
                <a:lnTo>
                  <a:pt x="162" y="20"/>
                </a:lnTo>
                <a:lnTo>
                  <a:pt x="162" y="20"/>
                </a:lnTo>
                <a:lnTo>
                  <a:pt x="162" y="22"/>
                </a:lnTo>
                <a:lnTo>
                  <a:pt x="162" y="22"/>
                </a:lnTo>
                <a:lnTo>
                  <a:pt x="162" y="22"/>
                </a:lnTo>
                <a:lnTo>
                  <a:pt x="164" y="24"/>
                </a:lnTo>
                <a:lnTo>
                  <a:pt x="166" y="26"/>
                </a:lnTo>
                <a:lnTo>
                  <a:pt x="164" y="26"/>
                </a:lnTo>
                <a:lnTo>
                  <a:pt x="164" y="28"/>
                </a:lnTo>
                <a:lnTo>
                  <a:pt x="166" y="30"/>
                </a:lnTo>
                <a:lnTo>
                  <a:pt x="168" y="32"/>
                </a:lnTo>
                <a:lnTo>
                  <a:pt x="168" y="32"/>
                </a:lnTo>
                <a:lnTo>
                  <a:pt x="168" y="32"/>
                </a:lnTo>
                <a:lnTo>
                  <a:pt x="168" y="32"/>
                </a:lnTo>
                <a:lnTo>
                  <a:pt x="170" y="30"/>
                </a:lnTo>
                <a:lnTo>
                  <a:pt x="170" y="30"/>
                </a:lnTo>
                <a:lnTo>
                  <a:pt x="170" y="30"/>
                </a:lnTo>
                <a:lnTo>
                  <a:pt x="172" y="30"/>
                </a:lnTo>
                <a:lnTo>
                  <a:pt x="172" y="30"/>
                </a:lnTo>
                <a:lnTo>
                  <a:pt x="172" y="30"/>
                </a:lnTo>
                <a:lnTo>
                  <a:pt x="172" y="30"/>
                </a:lnTo>
                <a:lnTo>
                  <a:pt x="174" y="30"/>
                </a:lnTo>
                <a:lnTo>
                  <a:pt x="174" y="30"/>
                </a:lnTo>
                <a:lnTo>
                  <a:pt x="174" y="30"/>
                </a:lnTo>
                <a:lnTo>
                  <a:pt x="174" y="30"/>
                </a:lnTo>
                <a:lnTo>
                  <a:pt x="176" y="32"/>
                </a:lnTo>
                <a:lnTo>
                  <a:pt x="176" y="32"/>
                </a:lnTo>
                <a:lnTo>
                  <a:pt x="176" y="32"/>
                </a:lnTo>
                <a:lnTo>
                  <a:pt x="176" y="32"/>
                </a:lnTo>
                <a:lnTo>
                  <a:pt x="178" y="32"/>
                </a:lnTo>
                <a:lnTo>
                  <a:pt x="178" y="32"/>
                </a:lnTo>
                <a:lnTo>
                  <a:pt x="178" y="32"/>
                </a:lnTo>
                <a:lnTo>
                  <a:pt x="178" y="32"/>
                </a:lnTo>
                <a:lnTo>
                  <a:pt x="178" y="32"/>
                </a:lnTo>
                <a:lnTo>
                  <a:pt x="180" y="32"/>
                </a:lnTo>
                <a:lnTo>
                  <a:pt x="180" y="34"/>
                </a:lnTo>
                <a:lnTo>
                  <a:pt x="180" y="34"/>
                </a:lnTo>
                <a:lnTo>
                  <a:pt x="180" y="34"/>
                </a:lnTo>
                <a:lnTo>
                  <a:pt x="182" y="34"/>
                </a:lnTo>
                <a:lnTo>
                  <a:pt x="182" y="34"/>
                </a:lnTo>
                <a:lnTo>
                  <a:pt x="182" y="32"/>
                </a:lnTo>
                <a:lnTo>
                  <a:pt x="182" y="32"/>
                </a:lnTo>
                <a:lnTo>
                  <a:pt x="184" y="32"/>
                </a:lnTo>
                <a:lnTo>
                  <a:pt x="184" y="32"/>
                </a:lnTo>
                <a:lnTo>
                  <a:pt x="186" y="32"/>
                </a:lnTo>
                <a:lnTo>
                  <a:pt x="186" y="32"/>
                </a:lnTo>
                <a:lnTo>
                  <a:pt x="186" y="32"/>
                </a:lnTo>
                <a:lnTo>
                  <a:pt x="188" y="32"/>
                </a:lnTo>
                <a:lnTo>
                  <a:pt x="188" y="32"/>
                </a:lnTo>
                <a:lnTo>
                  <a:pt x="188" y="32"/>
                </a:lnTo>
                <a:lnTo>
                  <a:pt x="188" y="30"/>
                </a:lnTo>
                <a:lnTo>
                  <a:pt x="188" y="30"/>
                </a:lnTo>
                <a:lnTo>
                  <a:pt x="190" y="30"/>
                </a:lnTo>
                <a:lnTo>
                  <a:pt x="190" y="30"/>
                </a:lnTo>
                <a:lnTo>
                  <a:pt x="190" y="30"/>
                </a:lnTo>
                <a:lnTo>
                  <a:pt x="194" y="34"/>
                </a:lnTo>
                <a:lnTo>
                  <a:pt x="196" y="36"/>
                </a:lnTo>
                <a:lnTo>
                  <a:pt x="196" y="36"/>
                </a:lnTo>
                <a:lnTo>
                  <a:pt x="196" y="36"/>
                </a:lnTo>
                <a:lnTo>
                  <a:pt x="198" y="36"/>
                </a:lnTo>
                <a:lnTo>
                  <a:pt x="200" y="38"/>
                </a:lnTo>
                <a:lnTo>
                  <a:pt x="200" y="38"/>
                </a:lnTo>
                <a:lnTo>
                  <a:pt x="200" y="38"/>
                </a:lnTo>
                <a:lnTo>
                  <a:pt x="200" y="38"/>
                </a:lnTo>
                <a:lnTo>
                  <a:pt x="202" y="36"/>
                </a:lnTo>
                <a:lnTo>
                  <a:pt x="202" y="36"/>
                </a:lnTo>
                <a:lnTo>
                  <a:pt x="204" y="36"/>
                </a:lnTo>
                <a:lnTo>
                  <a:pt x="204" y="36"/>
                </a:lnTo>
                <a:lnTo>
                  <a:pt x="204" y="36"/>
                </a:lnTo>
                <a:lnTo>
                  <a:pt x="204" y="38"/>
                </a:lnTo>
                <a:lnTo>
                  <a:pt x="204" y="38"/>
                </a:lnTo>
                <a:lnTo>
                  <a:pt x="206" y="38"/>
                </a:lnTo>
                <a:lnTo>
                  <a:pt x="206" y="38"/>
                </a:lnTo>
                <a:lnTo>
                  <a:pt x="206" y="38"/>
                </a:lnTo>
                <a:lnTo>
                  <a:pt x="208" y="38"/>
                </a:lnTo>
                <a:lnTo>
                  <a:pt x="208" y="38"/>
                </a:lnTo>
                <a:lnTo>
                  <a:pt x="208" y="38"/>
                </a:lnTo>
                <a:lnTo>
                  <a:pt x="210" y="40"/>
                </a:lnTo>
                <a:lnTo>
                  <a:pt x="210" y="40"/>
                </a:lnTo>
                <a:lnTo>
                  <a:pt x="212" y="40"/>
                </a:lnTo>
                <a:lnTo>
                  <a:pt x="212" y="40"/>
                </a:lnTo>
                <a:lnTo>
                  <a:pt x="212" y="40"/>
                </a:lnTo>
                <a:lnTo>
                  <a:pt x="212" y="40"/>
                </a:lnTo>
                <a:lnTo>
                  <a:pt x="214" y="40"/>
                </a:lnTo>
                <a:lnTo>
                  <a:pt x="214" y="40"/>
                </a:lnTo>
                <a:lnTo>
                  <a:pt x="214" y="40"/>
                </a:lnTo>
                <a:lnTo>
                  <a:pt x="214" y="40"/>
                </a:lnTo>
                <a:lnTo>
                  <a:pt x="216" y="40"/>
                </a:lnTo>
                <a:lnTo>
                  <a:pt x="216" y="40"/>
                </a:lnTo>
                <a:lnTo>
                  <a:pt x="216" y="40"/>
                </a:lnTo>
                <a:lnTo>
                  <a:pt x="216" y="42"/>
                </a:lnTo>
                <a:lnTo>
                  <a:pt x="216" y="42"/>
                </a:lnTo>
                <a:lnTo>
                  <a:pt x="218" y="42"/>
                </a:lnTo>
                <a:lnTo>
                  <a:pt x="218" y="42"/>
                </a:lnTo>
                <a:lnTo>
                  <a:pt x="218" y="42"/>
                </a:lnTo>
                <a:lnTo>
                  <a:pt x="218" y="42"/>
                </a:lnTo>
                <a:lnTo>
                  <a:pt x="218" y="42"/>
                </a:lnTo>
                <a:lnTo>
                  <a:pt x="218" y="42"/>
                </a:lnTo>
                <a:lnTo>
                  <a:pt x="220" y="42"/>
                </a:lnTo>
                <a:lnTo>
                  <a:pt x="220" y="42"/>
                </a:lnTo>
                <a:lnTo>
                  <a:pt x="222" y="44"/>
                </a:lnTo>
                <a:lnTo>
                  <a:pt x="222" y="44"/>
                </a:lnTo>
                <a:lnTo>
                  <a:pt x="224" y="44"/>
                </a:lnTo>
                <a:lnTo>
                  <a:pt x="224" y="44"/>
                </a:lnTo>
                <a:lnTo>
                  <a:pt x="224" y="44"/>
                </a:lnTo>
                <a:lnTo>
                  <a:pt x="226" y="44"/>
                </a:lnTo>
                <a:lnTo>
                  <a:pt x="226" y="44"/>
                </a:lnTo>
                <a:lnTo>
                  <a:pt x="226" y="44"/>
                </a:lnTo>
                <a:lnTo>
                  <a:pt x="226" y="44"/>
                </a:lnTo>
                <a:lnTo>
                  <a:pt x="226" y="44"/>
                </a:lnTo>
                <a:lnTo>
                  <a:pt x="226" y="44"/>
                </a:lnTo>
                <a:lnTo>
                  <a:pt x="228" y="44"/>
                </a:lnTo>
                <a:lnTo>
                  <a:pt x="228" y="44"/>
                </a:lnTo>
                <a:lnTo>
                  <a:pt x="228" y="44"/>
                </a:lnTo>
                <a:lnTo>
                  <a:pt x="228" y="44"/>
                </a:lnTo>
                <a:lnTo>
                  <a:pt x="228" y="44"/>
                </a:lnTo>
                <a:lnTo>
                  <a:pt x="228" y="46"/>
                </a:lnTo>
                <a:lnTo>
                  <a:pt x="228" y="46"/>
                </a:lnTo>
                <a:lnTo>
                  <a:pt x="228" y="46"/>
                </a:lnTo>
                <a:lnTo>
                  <a:pt x="228" y="46"/>
                </a:lnTo>
                <a:lnTo>
                  <a:pt x="228" y="48"/>
                </a:lnTo>
                <a:lnTo>
                  <a:pt x="230" y="48"/>
                </a:lnTo>
                <a:lnTo>
                  <a:pt x="230" y="48"/>
                </a:lnTo>
                <a:lnTo>
                  <a:pt x="230" y="50"/>
                </a:lnTo>
                <a:lnTo>
                  <a:pt x="228" y="50"/>
                </a:lnTo>
                <a:lnTo>
                  <a:pt x="228" y="50"/>
                </a:lnTo>
                <a:lnTo>
                  <a:pt x="228" y="50"/>
                </a:lnTo>
                <a:lnTo>
                  <a:pt x="228" y="52"/>
                </a:lnTo>
                <a:lnTo>
                  <a:pt x="228" y="52"/>
                </a:lnTo>
                <a:lnTo>
                  <a:pt x="228" y="52"/>
                </a:lnTo>
                <a:lnTo>
                  <a:pt x="228" y="52"/>
                </a:lnTo>
                <a:lnTo>
                  <a:pt x="226" y="52"/>
                </a:lnTo>
                <a:lnTo>
                  <a:pt x="226" y="52"/>
                </a:lnTo>
                <a:lnTo>
                  <a:pt x="224" y="52"/>
                </a:lnTo>
                <a:lnTo>
                  <a:pt x="224" y="52"/>
                </a:lnTo>
                <a:lnTo>
                  <a:pt x="224" y="54"/>
                </a:lnTo>
                <a:lnTo>
                  <a:pt x="226" y="54"/>
                </a:lnTo>
                <a:lnTo>
                  <a:pt x="228" y="56"/>
                </a:lnTo>
                <a:lnTo>
                  <a:pt x="228" y="54"/>
                </a:lnTo>
                <a:lnTo>
                  <a:pt x="230" y="56"/>
                </a:lnTo>
                <a:lnTo>
                  <a:pt x="230" y="56"/>
                </a:lnTo>
                <a:lnTo>
                  <a:pt x="230" y="56"/>
                </a:lnTo>
                <a:lnTo>
                  <a:pt x="230" y="56"/>
                </a:lnTo>
                <a:lnTo>
                  <a:pt x="230" y="56"/>
                </a:lnTo>
                <a:lnTo>
                  <a:pt x="226" y="56"/>
                </a:lnTo>
                <a:lnTo>
                  <a:pt x="226" y="56"/>
                </a:lnTo>
                <a:lnTo>
                  <a:pt x="226" y="56"/>
                </a:lnTo>
                <a:lnTo>
                  <a:pt x="226" y="56"/>
                </a:lnTo>
                <a:lnTo>
                  <a:pt x="226" y="58"/>
                </a:lnTo>
                <a:lnTo>
                  <a:pt x="226" y="58"/>
                </a:lnTo>
                <a:lnTo>
                  <a:pt x="226" y="60"/>
                </a:lnTo>
                <a:lnTo>
                  <a:pt x="226" y="60"/>
                </a:lnTo>
                <a:lnTo>
                  <a:pt x="226" y="60"/>
                </a:lnTo>
                <a:lnTo>
                  <a:pt x="226" y="60"/>
                </a:lnTo>
                <a:lnTo>
                  <a:pt x="228" y="60"/>
                </a:lnTo>
                <a:lnTo>
                  <a:pt x="228" y="60"/>
                </a:lnTo>
                <a:lnTo>
                  <a:pt x="228" y="62"/>
                </a:lnTo>
                <a:lnTo>
                  <a:pt x="230" y="64"/>
                </a:lnTo>
                <a:lnTo>
                  <a:pt x="230" y="64"/>
                </a:lnTo>
                <a:lnTo>
                  <a:pt x="230" y="66"/>
                </a:lnTo>
                <a:lnTo>
                  <a:pt x="230" y="66"/>
                </a:lnTo>
                <a:lnTo>
                  <a:pt x="230" y="66"/>
                </a:lnTo>
                <a:lnTo>
                  <a:pt x="228" y="70"/>
                </a:lnTo>
                <a:lnTo>
                  <a:pt x="230" y="70"/>
                </a:lnTo>
                <a:lnTo>
                  <a:pt x="230" y="70"/>
                </a:lnTo>
                <a:lnTo>
                  <a:pt x="230" y="72"/>
                </a:lnTo>
                <a:lnTo>
                  <a:pt x="230" y="72"/>
                </a:lnTo>
                <a:lnTo>
                  <a:pt x="230" y="72"/>
                </a:lnTo>
                <a:lnTo>
                  <a:pt x="228" y="72"/>
                </a:lnTo>
                <a:lnTo>
                  <a:pt x="228" y="72"/>
                </a:lnTo>
                <a:lnTo>
                  <a:pt x="228" y="72"/>
                </a:lnTo>
                <a:lnTo>
                  <a:pt x="228" y="72"/>
                </a:lnTo>
                <a:lnTo>
                  <a:pt x="226" y="72"/>
                </a:lnTo>
                <a:lnTo>
                  <a:pt x="224" y="72"/>
                </a:lnTo>
                <a:lnTo>
                  <a:pt x="224" y="72"/>
                </a:lnTo>
                <a:lnTo>
                  <a:pt x="224" y="72"/>
                </a:lnTo>
                <a:lnTo>
                  <a:pt x="224" y="72"/>
                </a:lnTo>
                <a:lnTo>
                  <a:pt x="224" y="72"/>
                </a:lnTo>
                <a:lnTo>
                  <a:pt x="222" y="72"/>
                </a:lnTo>
                <a:lnTo>
                  <a:pt x="222" y="72"/>
                </a:lnTo>
                <a:lnTo>
                  <a:pt x="222" y="72"/>
                </a:lnTo>
                <a:lnTo>
                  <a:pt x="220" y="72"/>
                </a:lnTo>
                <a:lnTo>
                  <a:pt x="220" y="72"/>
                </a:lnTo>
                <a:lnTo>
                  <a:pt x="218" y="72"/>
                </a:lnTo>
                <a:lnTo>
                  <a:pt x="218" y="72"/>
                </a:lnTo>
                <a:lnTo>
                  <a:pt x="218" y="72"/>
                </a:lnTo>
                <a:lnTo>
                  <a:pt x="218" y="72"/>
                </a:lnTo>
                <a:lnTo>
                  <a:pt x="216" y="72"/>
                </a:lnTo>
                <a:lnTo>
                  <a:pt x="216" y="74"/>
                </a:lnTo>
                <a:lnTo>
                  <a:pt x="216" y="74"/>
                </a:lnTo>
                <a:lnTo>
                  <a:pt x="216" y="74"/>
                </a:lnTo>
                <a:lnTo>
                  <a:pt x="214" y="76"/>
                </a:lnTo>
                <a:lnTo>
                  <a:pt x="214" y="76"/>
                </a:lnTo>
                <a:lnTo>
                  <a:pt x="214" y="76"/>
                </a:lnTo>
                <a:lnTo>
                  <a:pt x="214" y="76"/>
                </a:lnTo>
                <a:lnTo>
                  <a:pt x="212" y="76"/>
                </a:lnTo>
                <a:lnTo>
                  <a:pt x="212" y="76"/>
                </a:lnTo>
                <a:lnTo>
                  <a:pt x="212" y="76"/>
                </a:lnTo>
                <a:lnTo>
                  <a:pt x="210" y="78"/>
                </a:lnTo>
                <a:lnTo>
                  <a:pt x="210" y="80"/>
                </a:lnTo>
                <a:lnTo>
                  <a:pt x="212" y="80"/>
                </a:lnTo>
                <a:lnTo>
                  <a:pt x="212" y="82"/>
                </a:lnTo>
                <a:lnTo>
                  <a:pt x="212" y="82"/>
                </a:lnTo>
                <a:lnTo>
                  <a:pt x="212" y="82"/>
                </a:lnTo>
                <a:lnTo>
                  <a:pt x="212" y="84"/>
                </a:lnTo>
                <a:lnTo>
                  <a:pt x="212" y="84"/>
                </a:lnTo>
                <a:lnTo>
                  <a:pt x="210" y="84"/>
                </a:lnTo>
                <a:lnTo>
                  <a:pt x="210" y="84"/>
                </a:lnTo>
                <a:lnTo>
                  <a:pt x="208" y="84"/>
                </a:lnTo>
                <a:lnTo>
                  <a:pt x="206" y="84"/>
                </a:lnTo>
                <a:lnTo>
                  <a:pt x="206" y="84"/>
                </a:lnTo>
                <a:lnTo>
                  <a:pt x="206" y="84"/>
                </a:lnTo>
                <a:lnTo>
                  <a:pt x="206" y="84"/>
                </a:lnTo>
                <a:lnTo>
                  <a:pt x="204" y="84"/>
                </a:lnTo>
                <a:lnTo>
                  <a:pt x="204" y="84"/>
                </a:lnTo>
                <a:lnTo>
                  <a:pt x="202" y="84"/>
                </a:lnTo>
                <a:lnTo>
                  <a:pt x="202" y="84"/>
                </a:lnTo>
                <a:lnTo>
                  <a:pt x="202" y="86"/>
                </a:lnTo>
                <a:lnTo>
                  <a:pt x="202" y="86"/>
                </a:lnTo>
                <a:lnTo>
                  <a:pt x="200" y="88"/>
                </a:lnTo>
                <a:lnTo>
                  <a:pt x="200" y="86"/>
                </a:lnTo>
                <a:lnTo>
                  <a:pt x="198" y="86"/>
                </a:lnTo>
                <a:lnTo>
                  <a:pt x="198" y="88"/>
                </a:lnTo>
                <a:lnTo>
                  <a:pt x="196" y="88"/>
                </a:lnTo>
                <a:lnTo>
                  <a:pt x="196" y="88"/>
                </a:lnTo>
                <a:lnTo>
                  <a:pt x="196" y="88"/>
                </a:lnTo>
                <a:lnTo>
                  <a:pt x="194" y="90"/>
                </a:lnTo>
                <a:lnTo>
                  <a:pt x="194" y="90"/>
                </a:lnTo>
                <a:lnTo>
                  <a:pt x="194" y="90"/>
                </a:lnTo>
                <a:lnTo>
                  <a:pt x="192" y="90"/>
                </a:lnTo>
                <a:lnTo>
                  <a:pt x="192" y="90"/>
                </a:lnTo>
                <a:lnTo>
                  <a:pt x="190" y="90"/>
                </a:lnTo>
                <a:lnTo>
                  <a:pt x="190" y="90"/>
                </a:lnTo>
                <a:lnTo>
                  <a:pt x="188" y="90"/>
                </a:lnTo>
                <a:lnTo>
                  <a:pt x="188" y="90"/>
                </a:lnTo>
                <a:lnTo>
                  <a:pt x="188" y="90"/>
                </a:lnTo>
                <a:lnTo>
                  <a:pt x="188" y="92"/>
                </a:lnTo>
                <a:lnTo>
                  <a:pt x="186" y="92"/>
                </a:lnTo>
                <a:lnTo>
                  <a:pt x="186" y="92"/>
                </a:lnTo>
                <a:lnTo>
                  <a:pt x="184" y="92"/>
                </a:lnTo>
                <a:lnTo>
                  <a:pt x="182" y="92"/>
                </a:lnTo>
                <a:lnTo>
                  <a:pt x="182" y="92"/>
                </a:lnTo>
                <a:lnTo>
                  <a:pt x="182" y="92"/>
                </a:lnTo>
                <a:lnTo>
                  <a:pt x="180" y="92"/>
                </a:lnTo>
                <a:lnTo>
                  <a:pt x="180" y="94"/>
                </a:lnTo>
                <a:lnTo>
                  <a:pt x="180" y="94"/>
                </a:lnTo>
                <a:lnTo>
                  <a:pt x="180" y="94"/>
                </a:lnTo>
                <a:lnTo>
                  <a:pt x="180" y="94"/>
                </a:lnTo>
                <a:lnTo>
                  <a:pt x="178" y="94"/>
                </a:lnTo>
                <a:lnTo>
                  <a:pt x="178" y="94"/>
                </a:lnTo>
                <a:lnTo>
                  <a:pt x="178" y="94"/>
                </a:lnTo>
                <a:lnTo>
                  <a:pt x="176" y="96"/>
                </a:lnTo>
                <a:lnTo>
                  <a:pt x="176" y="98"/>
                </a:lnTo>
                <a:lnTo>
                  <a:pt x="174" y="100"/>
                </a:lnTo>
                <a:lnTo>
                  <a:pt x="174" y="100"/>
                </a:lnTo>
                <a:lnTo>
                  <a:pt x="174" y="100"/>
                </a:lnTo>
                <a:lnTo>
                  <a:pt x="172" y="100"/>
                </a:lnTo>
                <a:lnTo>
                  <a:pt x="172" y="100"/>
                </a:lnTo>
                <a:lnTo>
                  <a:pt x="174" y="100"/>
                </a:lnTo>
                <a:lnTo>
                  <a:pt x="174" y="100"/>
                </a:lnTo>
                <a:lnTo>
                  <a:pt x="174" y="100"/>
                </a:lnTo>
                <a:lnTo>
                  <a:pt x="174" y="100"/>
                </a:lnTo>
                <a:lnTo>
                  <a:pt x="174" y="98"/>
                </a:lnTo>
                <a:lnTo>
                  <a:pt x="176" y="98"/>
                </a:lnTo>
                <a:lnTo>
                  <a:pt x="176" y="98"/>
                </a:lnTo>
                <a:lnTo>
                  <a:pt x="176" y="98"/>
                </a:lnTo>
                <a:lnTo>
                  <a:pt x="176" y="96"/>
                </a:lnTo>
                <a:lnTo>
                  <a:pt x="176" y="96"/>
                </a:lnTo>
                <a:lnTo>
                  <a:pt x="174" y="94"/>
                </a:lnTo>
                <a:lnTo>
                  <a:pt x="174" y="96"/>
                </a:lnTo>
                <a:lnTo>
                  <a:pt x="174" y="96"/>
                </a:lnTo>
                <a:lnTo>
                  <a:pt x="174" y="98"/>
                </a:lnTo>
                <a:lnTo>
                  <a:pt x="174" y="98"/>
                </a:lnTo>
                <a:lnTo>
                  <a:pt x="172" y="98"/>
                </a:lnTo>
                <a:lnTo>
                  <a:pt x="172" y="98"/>
                </a:lnTo>
                <a:lnTo>
                  <a:pt x="170" y="98"/>
                </a:lnTo>
                <a:lnTo>
                  <a:pt x="168" y="100"/>
                </a:lnTo>
                <a:lnTo>
                  <a:pt x="168" y="100"/>
                </a:lnTo>
                <a:lnTo>
                  <a:pt x="168" y="102"/>
                </a:lnTo>
                <a:lnTo>
                  <a:pt x="168" y="102"/>
                </a:lnTo>
                <a:lnTo>
                  <a:pt x="166" y="102"/>
                </a:lnTo>
                <a:lnTo>
                  <a:pt x="166" y="102"/>
                </a:lnTo>
                <a:lnTo>
                  <a:pt x="164" y="102"/>
                </a:lnTo>
                <a:lnTo>
                  <a:pt x="166" y="100"/>
                </a:lnTo>
                <a:lnTo>
                  <a:pt x="166" y="100"/>
                </a:lnTo>
                <a:lnTo>
                  <a:pt x="166" y="100"/>
                </a:lnTo>
                <a:lnTo>
                  <a:pt x="166" y="100"/>
                </a:lnTo>
                <a:lnTo>
                  <a:pt x="166" y="100"/>
                </a:lnTo>
                <a:lnTo>
                  <a:pt x="166" y="100"/>
                </a:lnTo>
                <a:lnTo>
                  <a:pt x="166" y="100"/>
                </a:lnTo>
                <a:lnTo>
                  <a:pt x="166" y="100"/>
                </a:lnTo>
                <a:lnTo>
                  <a:pt x="166" y="98"/>
                </a:lnTo>
                <a:lnTo>
                  <a:pt x="166" y="100"/>
                </a:lnTo>
                <a:lnTo>
                  <a:pt x="166" y="100"/>
                </a:lnTo>
                <a:lnTo>
                  <a:pt x="164" y="100"/>
                </a:lnTo>
                <a:lnTo>
                  <a:pt x="162" y="98"/>
                </a:lnTo>
                <a:lnTo>
                  <a:pt x="162" y="98"/>
                </a:lnTo>
                <a:lnTo>
                  <a:pt x="162" y="98"/>
                </a:lnTo>
                <a:lnTo>
                  <a:pt x="160" y="98"/>
                </a:lnTo>
                <a:lnTo>
                  <a:pt x="160" y="98"/>
                </a:lnTo>
                <a:lnTo>
                  <a:pt x="160" y="100"/>
                </a:lnTo>
                <a:lnTo>
                  <a:pt x="162" y="100"/>
                </a:lnTo>
                <a:lnTo>
                  <a:pt x="160" y="100"/>
                </a:lnTo>
                <a:lnTo>
                  <a:pt x="160" y="100"/>
                </a:lnTo>
                <a:lnTo>
                  <a:pt x="158" y="98"/>
                </a:lnTo>
                <a:lnTo>
                  <a:pt x="158" y="98"/>
                </a:lnTo>
                <a:lnTo>
                  <a:pt x="156" y="98"/>
                </a:lnTo>
                <a:lnTo>
                  <a:pt x="154" y="98"/>
                </a:lnTo>
                <a:lnTo>
                  <a:pt x="154" y="98"/>
                </a:lnTo>
                <a:lnTo>
                  <a:pt x="156" y="100"/>
                </a:lnTo>
                <a:lnTo>
                  <a:pt x="156" y="100"/>
                </a:lnTo>
                <a:lnTo>
                  <a:pt x="156" y="100"/>
                </a:lnTo>
                <a:lnTo>
                  <a:pt x="156" y="100"/>
                </a:lnTo>
                <a:lnTo>
                  <a:pt x="156" y="100"/>
                </a:lnTo>
                <a:lnTo>
                  <a:pt x="158" y="100"/>
                </a:lnTo>
                <a:lnTo>
                  <a:pt x="158" y="100"/>
                </a:lnTo>
                <a:lnTo>
                  <a:pt x="158" y="102"/>
                </a:lnTo>
                <a:lnTo>
                  <a:pt x="160" y="102"/>
                </a:lnTo>
                <a:lnTo>
                  <a:pt x="160" y="102"/>
                </a:lnTo>
                <a:lnTo>
                  <a:pt x="160" y="100"/>
                </a:lnTo>
                <a:lnTo>
                  <a:pt x="158" y="100"/>
                </a:lnTo>
                <a:lnTo>
                  <a:pt x="158" y="100"/>
                </a:lnTo>
                <a:lnTo>
                  <a:pt x="160" y="100"/>
                </a:lnTo>
                <a:lnTo>
                  <a:pt x="162" y="102"/>
                </a:lnTo>
                <a:lnTo>
                  <a:pt x="162" y="102"/>
                </a:lnTo>
                <a:lnTo>
                  <a:pt x="162" y="102"/>
                </a:lnTo>
                <a:lnTo>
                  <a:pt x="162" y="102"/>
                </a:lnTo>
                <a:lnTo>
                  <a:pt x="162" y="102"/>
                </a:lnTo>
                <a:lnTo>
                  <a:pt x="162" y="102"/>
                </a:lnTo>
                <a:lnTo>
                  <a:pt x="162" y="102"/>
                </a:lnTo>
                <a:lnTo>
                  <a:pt x="162" y="102"/>
                </a:lnTo>
                <a:lnTo>
                  <a:pt x="164" y="102"/>
                </a:lnTo>
                <a:lnTo>
                  <a:pt x="164" y="102"/>
                </a:lnTo>
                <a:lnTo>
                  <a:pt x="166" y="102"/>
                </a:lnTo>
                <a:lnTo>
                  <a:pt x="166" y="104"/>
                </a:lnTo>
                <a:lnTo>
                  <a:pt x="164" y="104"/>
                </a:lnTo>
                <a:lnTo>
                  <a:pt x="164" y="104"/>
                </a:lnTo>
                <a:lnTo>
                  <a:pt x="166" y="104"/>
                </a:lnTo>
                <a:lnTo>
                  <a:pt x="168" y="104"/>
                </a:lnTo>
                <a:lnTo>
                  <a:pt x="166" y="102"/>
                </a:lnTo>
                <a:lnTo>
                  <a:pt x="168" y="102"/>
                </a:lnTo>
                <a:lnTo>
                  <a:pt x="168" y="102"/>
                </a:lnTo>
                <a:lnTo>
                  <a:pt x="168" y="104"/>
                </a:lnTo>
                <a:lnTo>
                  <a:pt x="168" y="104"/>
                </a:lnTo>
                <a:lnTo>
                  <a:pt x="168" y="104"/>
                </a:lnTo>
                <a:lnTo>
                  <a:pt x="166" y="106"/>
                </a:lnTo>
                <a:lnTo>
                  <a:pt x="168" y="106"/>
                </a:lnTo>
                <a:lnTo>
                  <a:pt x="170" y="106"/>
                </a:lnTo>
                <a:lnTo>
                  <a:pt x="172" y="108"/>
                </a:lnTo>
                <a:lnTo>
                  <a:pt x="174" y="108"/>
                </a:lnTo>
                <a:lnTo>
                  <a:pt x="174" y="110"/>
                </a:lnTo>
                <a:lnTo>
                  <a:pt x="176" y="110"/>
                </a:lnTo>
                <a:lnTo>
                  <a:pt x="176" y="110"/>
                </a:lnTo>
                <a:lnTo>
                  <a:pt x="176" y="110"/>
                </a:lnTo>
                <a:lnTo>
                  <a:pt x="174" y="112"/>
                </a:lnTo>
                <a:lnTo>
                  <a:pt x="174" y="112"/>
                </a:lnTo>
                <a:lnTo>
                  <a:pt x="176" y="112"/>
                </a:lnTo>
                <a:lnTo>
                  <a:pt x="176" y="112"/>
                </a:lnTo>
                <a:lnTo>
                  <a:pt x="176" y="112"/>
                </a:lnTo>
                <a:lnTo>
                  <a:pt x="176" y="112"/>
                </a:lnTo>
                <a:lnTo>
                  <a:pt x="180" y="114"/>
                </a:lnTo>
                <a:lnTo>
                  <a:pt x="180" y="112"/>
                </a:lnTo>
                <a:lnTo>
                  <a:pt x="178" y="112"/>
                </a:lnTo>
                <a:lnTo>
                  <a:pt x="176" y="110"/>
                </a:lnTo>
                <a:lnTo>
                  <a:pt x="176" y="108"/>
                </a:lnTo>
                <a:lnTo>
                  <a:pt x="174" y="108"/>
                </a:lnTo>
                <a:lnTo>
                  <a:pt x="174" y="108"/>
                </a:lnTo>
                <a:lnTo>
                  <a:pt x="174" y="106"/>
                </a:lnTo>
                <a:lnTo>
                  <a:pt x="172" y="106"/>
                </a:lnTo>
                <a:lnTo>
                  <a:pt x="172" y="106"/>
                </a:lnTo>
                <a:lnTo>
                  <a:pt x="172" y="104"/>
                </a:lnTo>
                <a:lnTo>
                  <a:pt x="172" y="104"/>
                </a:lnTo>
                <a:lnTo>
                  <a:pt x="172" y="104"/>
                </a:lnTo>
                <a:lnTo>
                  <a:pt x="170" y="102"/>
                </a:lnTo>
                <a:lnTo>
                  <a:pt x="168" y="102"/>
                </a:lnTo>
                <a:lnTo>
                  <a:pt x="168" y="102"/>
                </a:lnTo>
                <a:lnTo>
                  <a:pt x="168" y="100"/>
                </a:lnTo>
                <a:lnTo>
                  <a:pt x="168" y="100"/>
                </a:lnTo>
                <a:lnTo>
                  <a:pt x="170" y="100"/>
                </a:lnTo>
                <a:lnTo>
                  <a:pt x="170" y="100"/>
                </a:lnTo>
                <a:lnTo>
                  <a:pt x="170" y="102"/>
                </a:lnTo>
                <a:lnTo>
                  <a:pt x="172" y="102"/>
                </a:lnTo>
                <a:lnTo>
                  <a:pt x="172" y="104"/>
                </a:lnTo>
                <a:lnTo>
                  <a:pt x="172" y="104"/>
                </a:lnTo>
                <a:lnTo>
                  <a:pt x="174" y="106"/>
                </a:lnTo>
                <a:lnTo>
                  <a:pt x="174" y="106"/>
                </a:lnTo>
                <a:lnTo>
                  <a:pt x="174" y="106"/>
                </a:lnTo>
                <a:lnTo>
                  <a:pt x="174" y="108"/>
                </a:lnTo>
                <a:lnTo>
                  <a:pt x="174" y="108"/>
                </a:lnTo>
                <a:lnTo>
                  <a:pt x="178" y="110"/>
                </a:lnTo>
                <a:lnTo>
                  <a:pt x="178" y="112"/>
                </a:lnTo>
                <a:lnTo>
                  <a:pt x="180" y="112"/>
                </a:lnTo>
                <a:lnTo>
                  <a:pt x="180" y="112"/>
                </a:lnTo>
                <a:lnTo>
                  <a:pt x="180" y="114"/>
                </a:lnTo>
                <a:lnTo>
                  <a:pt x="182" y="114"/>
                </a:lnTo>
                <a:lnTo>
                  <a:pt x="182" y="114"/>
                </a:lnTo>
                <a:lnTo>
                  <a:pt x="184" y="112"/>
                </a:lnTo>
                <a:lnTo>
                  <a:pt x="186" y="112"/>
                </a:lnTo>
                <a:lnTo>
                  <a:pt x="186" y="112"/>
                </a:lnTo>
                <a:lnTo>
                  <a:pt x="186" y="112"/>
                </a:lnTo>
                <a:lnTo>
                  <a:pt x="188" y="112"/>
                </a:lnTo>
                <a:lnTo>
                  <a:pt x="188" y="112"/>
                </a:lnTo>
                <a:lnTo>
                  <a:pt x="188" y="112"/>
                </a:lnTo>
                <a:lnTo>
                  <a:pt x="188" y="112"/>
                </a:lnTo>
                <a:lnTo>
                  <a:pt x="188" y="112"/>
                </a:lnTo>
                <a:lnTo>
                  <a:pt x="188" y="112"/>
                </a:lnTo>
                <a:lnTo>
                  <a:pt x="190" y="110"/>
                </a:lnTo>
                <a:lnTo>
                  <a:pt x="192" y="110"/>
                </a:lnTo>
                <a:lnTo>
                  <a:pt x="194" y="112"/>
                </a:lnTo>
                <a:lnTo>
                  <a:pt x="196" y="112"/>
                </a:lnTo>
                <a:lnTo>
                  <a:pt x="196" y="112"/>
                </a:lnTo>
                <a:lnTo>
                  <a:pt x="196" y="112"/>
                </a:lnTo>
                <a:lnTo>
                  <a:pt x="196" y="112"/>
                </a:lnTo>
                <a:lnTo>
                  <a:pt x="196" y="112"/>
                </a:lnTo>
                <a:lnTo>
                  <a:pt x="194" y="112"/>
                </a:lnTo>
                <a:lnTo>
                  <a:pt x="194" y="112"/>
                </a:lnTo>
                <a:lnTo>
                  <a:pt x="194" y="114"/>
                </a:lnTo>
                <a:lnTo>
                  <a:pt x="194" y="114"/>
                </a:lnTo>
                <a:lnTo>
                  <a:pt x="194" y="116"/>
                </a:lnTo>
                <a:lnTo>
                  <a:pt x="194" y="116"/>
                </a:lnTo>
                <a:lnTo>
                  <a:pt x="194" y="116"/>
                </a:lnTo>
                <a:lnTo>
                  <a:pt x="194" y="116"/>
                </a:lnTo>
                <a:lnTo>
                  <a:pt x="192" y="118"/>
                </a:lnTo>
                <a:lnTo>
                  <a:pt x="190" y="118"/>
                </a:lnTo>
                <a:lnTo>
                  <a:pt x="188" y="118"/>
                </a:lnTo>
                <a:lnTo>
                  <a:pt x="188" y="118"/>
                </a:lnTo>
                <a:lnTo>
                  <a:pt x="186" y="118"/>
                </a:lnTo>
                <a:lnTo>
                  <a:pt x="186" y="118"/>
                </a:lnTo>
                <a:lnTo>
                  <a:pt x="186" y="118"/>
                </a:lnTo>
                <a:lnTo>
                  <a:pt x="186" y="118"/>
                </a:lnTo>
                <a:lnTo>
                  <a:pt x="184" y="116"/>
                </a:lnTo>
                <a:lnTo>
                  <a:pt x="184" y="116"/>
                </a:lnTo>
                <a:lnTo>
                  <a:pt x="184" y="116"/>
                </a:lnTo>
                <a:lnTo>
                  <a:pt x="184" y="116"/>
                </a:lnTo>
                <a:lnTo>
                  <a:pt x="182" y="116"/>
                </a:lnTo>
                <a:lnTo>
                  <a:pt x="182" y="116"/>
                </a:lnTo>
                <a:lnTo>
                  <a:pt x="182" y="118"/>
                </a:lnTo>
                <a:lnTo>
                  <a:pt x="180" y="118"/>
                </a:lnTo>
                <a:lnTo>
                  <a:pt x="180" y="118"/>
                </a:lnTo>
                <a:lnTo>
                  <a:pt x="178" y="118"/>
                </a:lnTo>
                <a:lnTo>
                  <a:pt x="178" y="120"/>
                </a:lnTo>
                <a:lnTo>
                  <a:pt x="178" y="120"/>
                </a:lnTo>
                <a:lnTo>
                  <a:pt x="178" y="120"/>
                </a:lnTo>
                <a:lnTo>
                  <a:pt x="178" y="122"/>
                </a:lnTo>
                <a:lnTo>
                  <a:pt x="178" y="122"/>
                </a:lnTo>
                <a:lnTo>
                  <a:pt x="178" y="122"/>
                </a:lnTo>
                <a:lnTo>
                  <a:pt x="176" y="122"/>
                </a:lnTo>
                <a:lnTo>
                  <a:pt x="176" y="120"/>
                </a:lnTo>
                <a:lnTo>
                  <a:pt x="176" y="120"/>
                </a:lnTo>
                <a:lnTo>
                  <a:pt x="172" y="122"/>
                </a:lnTo>
                <a:lnTo>
                  <a:pt x="170" y="122"/>
                </a:lnTo>
                <a:lnTo>
                  <a:pt x="170" y="122"/>
                </a:lnTo>
                <a:lnTo>
                  <a:pt x="170" y="124"/>
                </a:lnTo>
                <a:lnTo>
                  <a:pt x="168" y="124"/>
                </a:lnTo>
                <a:lnTo>
                  <a:pt x="168" y="124"/>
                </a:lnTo>
                <a:lnTo>
                  <a:pt x="168" y="124"/>
                </a:lnTo>
                <a:lnTo>
                  <a:pt x="168" y="126"/>
                </a:lnTo>
                <a:lnTo>
                  <a:pt x="166" y="128"/>
                </a:lnTo>
                <a:lnTo>
                  <a:pt x="164" y="128"/>
                </a:lnTo>
                <a:lnTo>
                  <a:pt x="164" y="128"/>
                </a:lnTo>
                <a:lnTo>
                  <a:pt x="164" y="128"/>
                </a:lnTo>
                <a:lnTo>
                  <a:pt x="162" y="128"/>
                </a:lnTo>
                <a:lnTo>
                  <a:pt x="162" y="128"/>
                </a:lnTo>
                <a:lnTo>
                  <a:pt x="160" y="128"/>
                </a:lnTo>
                <a:lnTo>
                  <a:pt x="158" y="128"/>
                </a:lnTo>
                <a:lnTo>
                  <a:pt x="158" y="126"/>
                </a:lnTo>
                <a:lnTo>
                  <a:pt x="158" y="126"/>
                </a:lnTo>
                <a:lnTo>
                  <a:pt x="158" y="126"/>
                </a:lnTo>
                <a:lnTo>
                  <a:pt x="156" y="126"/>
                </a:lnTo>
                <a:lnTo>
                  <a:pt x="156" y="126"/>
                </a:lnTo>
                <a:lnTo>
                  <a:pt x="156" y="126"/>
                </a:lnTo>
                <a:lnTo>
                  <a:pt x="156" y="124"/>
                </a:lnTo>
                <a:lnTo>
                  <a:pt x="158" y="124"/>
                </a:lnTo>
                <a:lnTo>
                  <a:pt x="158" y="124"/>
                </a:lnTo>
                <a:lnTo>
                  <a:pt x="156" y="122"/>
                </a:lnTo>
                <a:lnTo>
                  <a:pt x="156" y="122"/>
                </a:lnTo>
                <a:lnTo>
                  <a:pt x="156" y="122"/>
                </a:lnTo>
                <a:lnTo>
                  <a:pt x="156" y="120"/>
                </a:lnTo>
                <a:lnTo>
                  <a:pt x="158" y="120"/>
                </a:lnTo>
                <a:lnTo>
                  <a:pt x="158" y="120"/>
                </a:lnTo>
                <a:lnTo>
                  <a:pt x="158" y="118"/>
                </a:lnTo>
                <a:lnTo>
                  <a:pt x="156" y="116"/>
                </a:lnTo>
                <a:lnTo>
                  <a:pt x="156" y="116"/>
                </a:lnTo>
                <a:lnTo>
                  <a:pt x="156" y="116"/>
                </a:lnTo>
                <a:lnTo>
                  <a:pt x="154" y="116"/>
                </a:lnTo>
                <a:lnTo>
                  <a:pt x="154" y="116"/>
                </a:lnTo>
                <a:lnTo>
                  <a:pt x="154" y="116"/>
                </a:lnTo>
                <a:lnTo>
                  <a:pt x="154" y="116"/>
                </a:lnTo>
                <a:lnTo>
                  <a:pt x="152" y="116"/>
                </a:lnTo>
                <a:lnTo>
                  <a:pt x="152" y="116"/>
                </a:lnTo>
                <a:lnTo>
                  <a:pt x="150" y="114"/>
                </a:lnTo>
                <a:lnTo>
                  <a:pt x="150" y="114"/>
                </a:lnTo>
                <a:lnTo>
                  <a:pt x="150" y="114"/>
                </a:lnTo>
                <a:lnTo>
                  <a:pt x="148" y="114"/>
                </a:lnTo>
                <a:lnTo>
                  <a:pt x="148" y="112"/>
                </a:lnTo>
                <a:lnTo>
                  <a:pt x="146" y="112"/>
                </a:lnTo>
                <a:lnTo>
                  <a:pt x="146" y="112"/>
                </a:lnTo>
                <a:lnTo>
                  <a:pt x="144" y="112"/>
                </a:lnTo>
                <a:lnTo>
                  <a:pt x="144" y="112"/>
                </a:lnTo>
                <a:lnTo>
                  <a:pt x="144" y="114"/>
                </a:lnTo>
                <a:lnTo>
                  <a:pt x="142" y="114"/>
                </a:lnTo>
                <a:lnTo>
                  <a:pt x="142" y="112"/>
                </a:lnTo>
                <a:lnTo>
                  <a:pt x="142" y="112"/>
                </a:lnTo>
                <a:lnTo>
                  <a:pt x="142" y="112"/>
                </a:lnTo>
                <a:lnTo>
                  <a:pt x="142" y="110"/>
                </a:lnTo>
                <a:lnTo>
                  <a:pt x="142" y="110"/>
                </a:lnTo>
                <a:lnTo>
                  <a:pt x="144" y="110"/>
                </a:lnTo>
                <a:lnTo>
                  <a:pt x="146" y="108"/>
                </a:lnTo>
                <a:lnTo>
                  <a:pt x="146" y="108"/>
                </a:lnTo>
                <a:lnTo>
                  <a:pt x="146" y="108"/>
                </a:lnTo>
                <a:lnTo>
                  <a:pt x="148" y="108"/>
                </a:lnTo>
                <a:lnTo>
                  <a:pt x="150" y="106"/>
                </a:lnTo>
                <a:lnTo>
                  <a:pt x="150" y="106"/>
                </a:lnTo>
                <a:lnTo>
                  <a:pt x="150" y="106"/>
                </a:lnTo>
                <a:lnTo>
                  <a:pt x="152" y="106"/>
                </a:lnTo>
                <a:lnTo>
                  <a:pt x="152" y="106"/>
                </a:lnTo>
                <a:lnTo>
                  <a:pt x="152" y="106"/>
                </a:lnTo>
                <a:lnTo>
                  <a:pt x="152" y="104"/>
                </a:lnTo>
                <a:lnTo>
                  <a:pt x="152" y="104"/>
                </a:lnTo>
                <a:lnTo>
                  <a:pt x="154" y="104"/>
                </a:lnTo>
                <a:lnTo>
                  <a:pt x="154" y="104"/>
                </a:lnTo>
                <a:lnTo>
                  <a:pt x="156" y="104"/>
                </a:lnTo>
                <a:lnTo>
                  <a:pt x="156" y="104"/>
                </a:lnTo>
                <a:lnTo>
                  <a:pt x="156" y="102"/>
                </a:lnTo>
                <a:lnTo>
                  <a:pt x="156" y="102"/>
                </a:lnTo>
                <a:lnTo>
                  <a:pt x="156" y="102"/>
                </a:lnTo>
                <a:lnTo>
                  <a:pt x="154" y="102"/>
                </a:lnTo>
                <a:lnTo>
                  <a:pt x="154" y="100"/>
                </a:lnTo>
                <a:lnTo>
                  <a:pt x="154" y="100"/>
                </a:lnTo>
                <a:lnTo>
                  <a:pt x="154" y="100"/>
                </a:lnTo>
                <a:lnTo>
                  <a:pt x="154" y="100"/>
                </a:lnTo>
                <a:lnTo>
                  <a:pt x="154" y="100"/>
                </a:lnTo>
                <a:lnTo>
                  <a:pt x="154" y="100"/>
                </a:lnTo>
                <a:lnTo>
                  <a:pt x="152" y="100"/>
                </a:lnTo>
                <a:lnTo>
                  <a:pt x="152" y="102"/>
                </a:lnTo>
                <a:lnTo>
                  <a:pt x="152" y="102"/>
                </a:lnTo>
                <a:lnTo>
                  <a:pt x="152" y="100"/>
                </a:lnTo>
                <a:lnTo>
                  <a:pt x="150" y="100"/>
                </a:lnTo>
                <a:lnTo>
                  <a:pt x="150" y="100"/>
                </a:lnTo>
                <a:lnTo>
                  <a:pt x="148" y="100"/>
                </a:lnTo>
                <a:lnTo>
                  <a:pt x="148" y="100"/>
                </a:lnTo>
                <a:lnTo>
                  <a:pt x="146" y="100"/>
                </a:lnTo>
                <a:lnTo>
                  <a:pt x="144" y="100"/>
                </a:lnTo>
                <a:lnTo>
                  <a:pt x="144" y="100"/>
                </a:lnTo>
                <a:lnTo>
                  <a:pt x="144" y="100"/>
                </a:lnTo>
                <a:lnTo>
                  <a:pt x="142" y="100"/>
                </a:lnTo>
                <a:lnTo>
                  <a:pt x="142" y="100"/>
                </a:lnTo>
                <a:lnTo>
                  <a:pt x="140" y="100"/>
                </a:lnTo>
                <a:lnTo>
                  <a:pt x="140" y="100"/>
                </a:lnTo>
                <a:lnTo>
                  <a:pt x="140" y="100"/>
                </a:lnTo>
                <a:lnTo>
                  <a:pt x="138" y="100"/>
                </a:lnTo>
                <a:lnTo>
                  <a:pt x="138" y="100"/>
                </a:lnTo>
                <a:lnTo>
                  <a:pt x="136" y="100"/>
                </a:lnTo>
                <a:lnTo>
                  <a:pt x="136" y="100"/>
                </a:lnTo>
                <a:lnTo>
                  <a:pt x="134" y="98"/>
                </a:lnTo>
                <a:lnTo>
                  <a:pt x="132" y="98"/>
                </a:lnTo>
                <a:lnTo>
                  <a:pt x="132" y="98"/>
                </a:lnTo>
                <a:lnTo>
                  <a:pt x="130" y="98"/>
                </a:lnTo>
                <a:lnTo>
                  <a:pt x="130" y="98"/>
                </a:lnTo>
                <a:lnTo>
                  <a:pt x="130" y="98"/>
                </a:lnTo>
                <a:lnTo>
                  <a:pt x="130" y="96"/>
                </a:lnTo>
                <a:lnTo>
                  <a:pt x="130" y="96"/>
                </a:lnTo>
                <a:lnTo>
                  <a:pt x="130" y="96"/>
                </a:lnTo>
                <a:lnTo>
                  <a:pt x="132" y="96"/>
                </a:lnTo>
                <a:lnTo>
                  <a:pt x="132" y="96"/>
                </a:lnTo>
                <a:lnTo>
                  <a:pt x="132" y="96"/>
                </a:lnTo>
                <a:lnTo>
                  <a:pt x="132" y="96"/>
                </a:lnTo>
                <a:lnTo>
                  <a:pt x="134" y="96"/>
                </a:lnTo>
                <a:lnTo>
                  <a:pt x="132" y="94"/>
                </a:lnTo>
                <a:lnTo>
                  <a:pt x="132" y="94"/>
                </a:lnTo>
                <a:lnTo>
                  <a:pt x="130" y="94"/>
                </a:lnTo>
                <a:lnTo>
                  <a:pt x="130" y="94"/>
                </a:lnTo>
                <a:lnTo>
                  <a:pt x="130" y="94"/>
                </a:lnTo>
                <a:lnTo>
                  <a:pt x="128" y="94"/>
                </a:lnTo>
                <a:lnTo>
                  <a:pt x="128" y="94"/>
                </a:lnTo>
                <a:lnTo>
                  <a:pt x="128" y="94"/>
                </a:lnTo>
                <a:lnTo>
                  <a:pt x="126" y="92"/>
                </a:lnTo>
                <a:lnTo>
                  <a:pt x="126" y="92"/>
                </a:lnTo>
                <a:lnTo>
                  <a:pt x="126" y="92"/>
                </a:lnTo>
                <a:lnTo>
                  <a:pt x="126" y="92"/>
                </a:lnTo>
                <a:lnTo>
                  <a:pt x="126" y="94"/>
                </a:lnTo>
                <a:lnTo>
                  <a:pt x="128" y="94"/>
                </a:lnTo>
                <a:lnTo>
                  <a:pt x="128" y="94"/>
                </a:lnTo>
                <a:lnTo>
                  <a:pt x="128" y="92"/>
                </a:lnTo>
                <a:lnTo>
                  <a:pt x="128" y="92"/>
                </a:lnTo>
                <a:lnTo>
                  <a:pt x="130" y="92"/>
                </a:lnTo>
                <a:lnTo>
                  <a:pt x="130" y="94"/>
                </a:lnTo>
                <a:lnTo>
                  <a:pt x="130" y="94"/>
                </a:lnTo>
                <a:lnTo>
                  <a:pt x="130" y="94"/>
                </a:lnTo>
                <a:lnTo>
                  <a:pt x="134" y="94"/>
                </a:lnTo>
                <a:lnTo>
                  <a:pt x="134" y="94"/>
                </a:lnTo>
                <a:lnTo>
                  <a:pt x="136" y="94"/>
                </a:lnTo>
                <a:lnTo>
                  <a:pt x="136" y="94"/>
                </a:lnTo>
                <a:lnTo>
                  <a:pt x="136" y="94"/>
                </a:lnTo>
                <a:lnTo>
                  <a:pt x="138" y="94"/>
                </a:lnTo>
                <a:lnTo>
                  <a:pt x="138" y="94"/>
                </a:lnTo>
                <a:lnTo>
                  <a:pt x="138" y="92"/>
                </a:lnTo>
                <a:lnTo>
                  <a:pt x="138" y="92"/>
                </a:lnTo>
                <a:lnTo>
                  <a:pt x="140" y="92"/>
                </a:lnTo>
                <a:lnTo>
                  <a:pt x="140" y="92"/>
                </a:lnTo>
                <a:lnTo>
                  <a:pt x="140" y="92"/>
                </a:lnTo>
                <a:lnTo>
                  <a:pt x="140" y="92"/>
                </a:lnTo>
                <a:lnTo>
                  <a:pt x="138" y="92"/>
                </a:lnTo>
                <a:lnTo>
                  <a:pt x="138" y="92"/>
                </a:lnTo>
                <a:lnTo>
                  <a:pt x="138" y="92"/>
                </a:lnTo>
                <a:lnTo>
                  <a:pt x="138" y="92"/>
                </a:lnTo>
                <a:lnTo>
                  <a:pt x="136" y="92"/>
                </a:lnTo>
                <a:lnTo>
                  <a:pt x="136" y="92"/>
                </a:lnTo>
                <a:lnTo>
                  <a:pt x="136" y="92"/>
                </a:lnTo>
                <a:lnTo>
                  <a:pt x="136" y="92"/>
                </a:lnTo>
                <a:lnTo>
                  <a:pt x="136" y="92"/>
                </a:lnTo>
                <a:lnTo>
                  <a:pt x="134" y="92"/>
                </a:lnTo>
                <a:lnTo>
                  <a:pt x="134" y="92"/>
                </a:lnTo>
                <a:lnTo>
                  <a:pt x="132" y="92"/>
                </a:lnTo>
                <a:lnTo>
                  <a:pt x="132" y="92"/>
                </a:lnTo>
                <a:lnTo>
                  <a:pt x="132" y="90"/>
                </a:lnTo>
                <a:lnTo>
                  <a:pt x="132" y="90"/>
                </a:lnTo>
                <a:lnTo>
                  <a:pt x="130" y="90"/>
                </a:lnTo>
                <a:lnTo>
                  <a:pt x="130" y="90"/>
                </a:lnTo>
                <a:lnTo>
                  <a:pt x="130" y="90"/>
                </a:lnTo>
                <a:lnTo>
                  <a:pt x="130" y="88"/>
                </a:lnTo>
                <a:lnTo>
                  <a:pt x="132" y="88"/>
                </a:lnTo>
                <a:lnTo>
                  <a:pt x="132" y="88"/>
                </a:lnTo>
                <a:lnTo>
                  <a:pt x="132" y="88"/>
                </a:lnTo>
                <a:lnTo>
                  <a:pt x="132" y="86"/>
                </a:lnTo>
                <a:lnTo>
                  <a:pt x="130" y="86"/>
                </a:lnTo>
                <a:lnTo>
                  <a:pt x="128" y="82"/>
                </a:lnTo>
                <a:lnTo>
                  <a:pt x="128" y="82"/>
                </a:lnTo>
                <a:lnTo>
                  <a:pt x="126" y="82"/>
                </a:lnTo>
                <a:lnTo>
                  <a:pt x="128" y="82"/>
                </a:lnTo>
                <a:lnTo>
                  <a:pt x="128" y="82"/>
                </a:lnTo>
                <a:lnTo>
                  <a:pt x="128" y="82"/>
                </a:lnTo>
                <a:lnTo>
                  <a:pt x="130" y="84"/>
                </a:lnTo>
                <a:lnTo>
                  <a:pt x="128" y="84"/>
                </a:lnTo>
                <a:lnTo>
                  <a:pt x="128" y="86"/>
                </a:lnTo>
                <a:lnTo>
                  <a:pt x="130" y="86"/>
                </a:lnTo>
                <a:lnTo>
                  <a:pt x="130" y="86"/>
                </a:lnTo>
                <a:lnTo>
                  <a:pt x="130" y="86"/>
                </a:lnTo>
                <a:lnTo>
                  <a:pt x="130" y="88"/>
                </a:lnTo>
                <a:lnTo>
                  <a:pt x="130" y="88"/>
                </a:lnTo>
                <a:lnTo>
                  <a:pt x="130" y="88"/>
                </a:lnTo>
                <a:lnTo>
                  <a:pt x="130" y="88"/>
                </a:lnTo>
                <a:lnTo>
                  <a:pt x="130" y="88"/>
                </a:lnTo>
                <a:lnTo>
                  <a:pt x="130" y="90"/>
                </a:lnTo>
                <a:lnTo>
                  <a:pt x="130" y="90"/>
                </a:lnTo>
                <a:lnTo>
                  <a:pt x="130" y="90"/>
                </a:lnTo>
                <a:lnTo>
                  <a:pt x="130" y="92"/>
                </a:lnTo>
                <a:lnTo>
                  <a:pt x="130" y="92"/>
                </a:lnTo>
                <a:lnTo>
                  <a:pt x="130" y="92"/>
                </a:lnTo>
                <a:lnTo>
                  <a:pt x="128" y="92"/>
                </a:lnTo>
                <a:lnTo>
                  <a:pt x="128" y="92"/>
                </a:lnTo>
                <a:lnTo>
                  <a:pt x="128" y="92"/>
                </a:lnTo>
                <a:lnTo>
                  <a:pt x="128" y="92"/>
                </a:lnTo>
                <a:lnTo>
                  <a:pt x="126" y="92"/>
                </a:lnTo>
                <a:lnTo>
                  <a:pt x="126" y="92"/>
                </a:lnTo>
                <a:lnTo>
                  <a:pt x="126" y="92"/>
                </a:lnTo>
                <a:lnTo>
                  <a:pt x="126" y="92"/>
                </a:lnTo>
                <a:lnTo>
                  <a:pt x="126" y="92"/>
                </a:lnTo>
                <a:lnTo>
                  <a:pt x="126" y="92"/>
                </a:lnTo>
                <a:lnTo>
                  <a:pt x="126" y="90"/>
                </a:lnTo>
                <a:lnTo>
                  <a:pt x="126" y="88"/>
                </a:lnTo>
                <a:lnTo>
                  <a:pt x="126" y="90"/>
                </a:lnTo>
                <a:lnTo>
                  <a:pt x="126" y="90"/>
                </a:lnTo>
                <a:lnTo>
                  <a:pt x="124" y="92"/>
                </a:lnTo>
                <a:lnTo>
                  <a:pt x="124" y="92"/>
                </a:lnTo>
                <a:lnTo>
                  <a:pt x="124" y="92"/>
                </a:lnTo>
                <a:lnTo>
                  <a:pt x="122" y="92"/>
                </a:lnTo>
                <a:lnTo>
                  <a:pt x="122" y="92"/>
                </a:lnTo>
                <a:lnTo>
                  <a:pt x="122" y="92"/>
                </a:lnTo>
                <a:lnTo>
                  <a:pt x="122" y="92"/>
                </a:lnTo>
                <a:lnTo>
                  <a:pt x="120" y="92"/>
                </a:lnTo>
                <a:lnTo>
                  <a:pt x="120" y="92"/>
                </a:lnTo>
                <a:lnTo>
                  <a:pt x="120" y="92"/>
                </a:lnTo>
                <a:lnTo>
                  <a:pt x="120" y="92"/>
                </a:lnTo>
                <a:lnTo>
                  <a:pt x="118" y="92"/>
                </a:lnTo>
                <a:lnTo>
                  <a:pt x="116" y="94"/>
                </a:lnTo>
                <a:lnTo>
                  <a:pt x="116" y="94"/>
                </a:lnTo>
                <a:lnTo>
                  <a:pt x="116" y="94"/>
                </a:lnTo>
                <a:lnTo>
                  <a:pt x="116" y="96"/>
                </a:lnTo>
                <a:lnTo>
                  <a:pt x="116" y="98"/>
                </a:lnTo>
                <a:lnTo>
                  <a:pt x="114" y="100"/>
                </a:lnTo>
                <a:lnTo>
                  <a:pt x="110" y="104"/>
                </a:lnTo>
                <a:lnTo>
                  <a:pt x="110" y="104"/>
                </a:lnTo>
                <a:lnTo>
                  <a:pt x="110" y="104"/>
                </a:lnTo>
                <a:lnTo>
                  <a:pt x="108" y="106"/>
                </a:lnTo>
                <a:lnTo>
                  <a:pt x="108" y="104"/>
                </a:lnTo>
                <a:lnTo>
                  <a:pt x="108" y="104"/>
                </a:lnTo>
                <a:lnTo>
                  <a:pt x="108" y="104"/>
                </a:lnTo>
                <a:lnTo>
                  <a:pt x="106" y="104"/>
                </a:lnTo>
                <a:lnTo>
                  <a:pt x="106" y="106"/>
                </a:lnTo>
                <a:lnTo>
                  <a:pt x="106" y="106"/>
                </a:lnTo>
                <a:lnTo>
                  <a:pt x="106" y="108"/>
                </a:lnTo>
                <a:lnTo>
                  <a:pt x="106" y="108"/>
                </a:lnTo>
                <a:lnTo>
                  <a:pt x="106" y="108"/>
                </a:lnTo>
                <a:lnTo>
                  <a:pt x="106" y="108"/>
                </a:lnTo>
                <a:lnTo>
                  <a:pt x="104" y="108"/>
                </a:lnTo>
                <a:lnTo>
                  <a:pt x="104" y="106"/>
                </a:lnTo>
                <a:lnTo>
                  <a:pt x="104" y="106"/>
                </a:lnTo>
                <a:lnTo>
                  <a:pt x="104" y="106"/>
                </a:lnTo>
                <a:lnTo>
                  <a:pt x="104" y="106"/>
                </a:lnTo>
                <a:lnTo>
                  <a:pt x="104" y="104"/>
                </a:lnTo>
                <a:lnTo>
                  <a:pt x="102" y="108"/>
                </a:lnTo>
                <a:lnTo>
                  <a:pt x="104" y="110"/>
                </a:lnTo>
                <a:lnTo>
                  <a:pt x="104" y="110"/>
                </a:lnTo>
                <a:lnTo>
                  <a:pt x="104" y="110"/>
                </a:lnTo>
                <a:lnTo>
                  <a:pt x="106" y="110"/>
                </a:lnTo>
                <a:lnTo>
                  <a:pt x="106" y="110"/>
                </a:lnTo>
                <a:lnTo>
                  <a:pt x="106" y="112"/>
                </a:lnTo>
                <a:lnTo>
                  <a:pt x="106" y="114"/>
                </a:lnTo>
                <a:lnTo>
                  <a:pt x="106" y="114"/>
                </a:lnTo>
                <a:lnTo>
                  <a:pt x="104" y="114"/>
                </a:lnTo>
                <a:lnTo>
                  <a:pt x="104" y="114"/>
                </a:lnTo>
                <a:lnTo>
                  <a:pt x="104" y="114"/>
                </a:lnTo>
                <a:lnTo>
                  <a:pt x="104" y="114"/>
                </a:lnTo>
                <a:lnTo>
                  <a:pt x="104" y="112"/>
                </a:lnTo>
                <a:lnTo>
                  <a:pt x="104" y="112"/>
                </a:lnTo>
                <a:lnTo>
                  <a:pt x="104" y="112"/>
                </a:lnTo>
                <a:lnTo>
                  <a:pt x="104" y="112"/>
                </a:lnTo>
                <a:lnTo>
                  <a:pt x="102" y="112"/>
                </a:lnTo>
                <a:lnTo>
                  <a:pt x="100" y="112"/>
                </a:lnTo>
                <a:lnTo>
                  <a:pt x="100" y="112"/>
                </a:lnTo>
                <a:lnTo>
                  <a:pt x="98" y="112"/>
                </a:lnTo>
                <a:lnTo>
                  <a:pt x="96" y="114"/>
                </a:lnTo>
                <a:lnTo>
                  <a:pt x="94" y="114"/>
                </a:lnTo>
                <a:lnTo>
                  <a:pt x="94" y="114"/>
                </a:lnTo>
                <a:lnTo>
                  <a:pt x="92" y="114"/>
                </a:lnTo>
                <a:lnTo>
                  <a:pt x="90" y="114"/>
                </a:lnTo>
                <a:lnTo>
                  <a:pt x="88" y="114"/>
                </a:lnTo>
                <a:lnTo>
                  <a:pt x="88" y="114"/>
                </a:lnTo>
                <a:lnTo>
                  <a:pt x="86" y="112"/>
                </a:lnTo>
                <a:lnTo>
                  <a:pt x="86" y="112"/>
                </a:lnTo>
                <a:lnTo>
                  <a:pt x="86" y="112"/>
                </a:lnTo>
                <a:lnTo>
                  <a:pt x="86" y="112"/>
                </a:lnTo>
                <a:lnTo>
                  <a:pt x="86" y="110"/>
                </a:lnTo>
                <a:lnTo>
                  <a:pt x="86" y="110"/>
                </a:lnTo>
                <a:lnTo>
                  <a:pt x="86" y="110"/>
                </a:lnTo>
                <a:lnTo>
                  <a:pt x="86" y="110"/>
                </a:lnTo>
                <a:lnTo>
                  <a:pt x="86" y="110"/>
                </a:lnTo>
                <a:lnTo>
                  <a:pt x="86" y="110"/>
                </a:lnTo>
                <a:lnTo>
                  <a:pt x="86" y="110"/>
                </a:lnTo>
                <a:lnTo>
                  <a:pt x="86" y="110"/>
                </a:lnTo>
                <a:lnTo>
                  <a:pt x="86" y="110"/>
                </a:lnTo>
                <a:lnTo>
                  <a:pt x="88" y="110"/>
                </a:lnTo>
                <a:lnTo>
                  <a:pt x="88" y="110"/>
                </a:lnTo>
                <a:lnTo>
                  <a:pt x="88" y="110"/>
                </a:lnTo>
                <a:lnTo>
                  <a:pt x="90" y="110"/>
                </a:lnTo>
                <a:lnTo>
                  <a:pt x="90" y="110"/>
                </a:lnTo>
                <a:lnTo>
                  <a:pt x="88" y="108"/>
                </a:lnTo>
                <a:lnTo>
                  <a:pt x="88" y="108"/>
                </a:lnTo>
                <a:lnTo>
                  <a:pt x="88" y="106"/>
                </a:lnTo>
                <a:lnTo>
                  <a:pt x="90" y="106"/>
                </a:lnTo>
                <a:lnTo>
                  <a:pt x="90" y="106"/>
                </a:lnTo>
                <a:lnTo>
                  <a:pt x="92" y="104"/>
                </a:lnTo>
                <a:lnTo>
                  <a:pt x="92" y="104"/>
                </a:lnTo>
                <a:lnTo>
                  <a:pt x="92" y="102"/>
                </a:lnTo>
                <a:lnTo>
                  <a:pt x="92" y="102"/>
                </a:lnTo>
                <a:lnTo>
                  <a:pt x="92" y="102"/>
                </a:lnTo>
                <a:lnTo>
                  <a:pt x="92" y="102"/>
                </a:lnTo>
                <a:lnTo>
                  <a:pt x="94" y="102"/>
                </a:lnTo>
                <a:lnTo>
                  <a:pt x="94" y="98"/>
                </a:lnTo>
                <a:lnTo>
                  <a:pt x="94" y="98"/>
                </a:lnTo>
                <a:lnTo>
                  <a:pt x="92" y="98"/>
                </a:lnTo>
                <a:lnTo>
                  <a:pt x="92" y="94"/>
                </a:lnTo>
                <a:lnTo>
                  <a:pt x="92" y="94"/>
                </a:lnTo>
                <a:lnTo>
                  <a:pt x="94" y="94"/>
                </a:lnTo>
                <a:lnTo>
                  <a:pt x="94" y="94"/>
                </a:lnTo>
                <a:lnTo>
                  <a:pt x="96" y="94"/>
                </a:lnTo>
                <a:lnTo>
                  <a:pt x="96" y="94"/>
                </a:lnTo>
                <a:lnTo>
                  <a:pt x="96" y="94"/>
                </a:lnTo>
                <a:lnTo>
                  <a:pt x="96" y="94"/>
                </a:lnTo>
                <a:lnTo>
                  <a:pt x="96" y="96"/>
                </a:lnTo>
                <a:lnTo>
                  <a:pt x="96" y="96"/>
                </a:lnTo>
                <a:lnTo>
                  <a:pt x="96" y="96"/>
                </a:lnTo>
                <a:lnTo>
                  <a:pt x="96" y="96"/>
                </a:lnTo>
                <a:lnTo>
                  <a:pt x="98" y="96"/>
                </a:lnTo>
                <a:lnTo>
                  <a:pt x="98" y="94"/>
                </a:lnTo>
                <a:lnTo>
                  <a:pt x="98" y="94"/>
                </a:lnTo>
                <a:lnTo>
                  <a:pt x="100" y="94"/>
                </a:lnTo>
                <a:lnTo>
                  <a:pt x="100" y="94"/>
                </a:lnTo>
                <a:lnTo>
                  <a:pt x="102" y="96"/>
                </a:lnTo>
                <a:lnTo>
                  <a:pt x="102" y="96"/>
                </a:lnTo>
                <a:lnTo>
                  <a:pt x="102" y="96"/>
                </a:lnTo>
                <a:lnTo>
                  <a:pt x="102" y="94"/>
                </a:lnTo>
                <a:lnTo>
                  <a:pt x="104" y="96"/>
                </a:lnTo>
                <a:lnTo>
                  <a:pt x="104" y="96"/>
                </a:lnTo>
                <a:lnTo>
                  <a:pt x="106" y="96"/>
                </a:lnTo>
                <a:lnTo>
                  <a:pt x="106" y="96"/>
                </a:lnTo>
                <a:lnTo>
                  <a:pt x="106" y="96"/>
                </a:lnTo>
                <a:lnTo>
                  <a:pt x="108" y="96"/>
                </a:lnTo>
                <a:lnTo>
                  <a:pt x="108" y="96"/>
                </a:lnTo>
                <a:lnTo>
                  <a:pt x="108" y="96"/>
                </a:lnTo>
                <a:lnTo>
                  <a:pt x="108" y="94"/>
                </a:lnTo>
                <a:lnTo>
                  <a:pt x="108" y="94"/>
                </a:lnTo>
                <a:lnTo>
                  <a:pt x="108" y="94"/>
                </a:lnTo>
                <a:lnTo>
                  <a:pt x="106" y="94"/>
                </a:lnTo>
                <a:lnTo>
                  <a:pt x="106" y="94"/>
                </a:lnTo>
                <a:lnTo>
                  <a:pt x="106" y="94"/>
                </a:lnTo>
                <a:lnTo>
                  <a:pt x="104" y="94"/>
                </a:lnTo>
                <a:lnTo>
                  <a:pt x="104" y="92"/>
                </a:lnTo>
                <a:lnTo>
                  <a:pt x="106" y="92"/>
                </a:lnTo>
                <a:lnTo>
                  <a:pt x="106" y="90"/>
                </a:lnTo>
                <a:lnTo>
                  <a:pt x="104" y="88"/>
                </a:lnTo>
                <a:lnTo>
                  <a:pt x="104" y="88"/>
                </a:lnTo>
                <a:lnTo>
                  <a:pt x="102" y="88"/>
                </a:lnTo>
                <a:lnTo>
                  <a:pt x="100" y="86"/>
                </a:lnTo>
                <a:lnTo>
                  <a:pt x="100" y="86"/>
                </a:lnTo>
                <a:lnTo>
                  <a:pt x="100" y="84"/>
                </a:lnTo>
                <a:lnTo>
                  <a:pt x="100" y="82"/>
                </a:lnTo>
                <a:lnTo>
                  <a:pt x="98" y="80"/>
                </a:lnTo>
                <a:lnTo>
                  <a:pt x="98" y="80"/>
                </a:lnTo>
                <a:lnTo>
                  <a:pt x="98" y="80"/>
                </a:lnTo>
                <a:lnTo>
                  <a:pt x="98" y="80"/>
                </a:lnTo>
                <a:lnTo>
                  <a:pt x="98" y="80"/>
                </a:lnTo>
                <a:lnTo>
                  <a:pt x="96" y="80"/>
                </a:lnTo>
                <a:lnTo>
                  <a:pt x="96" y="80"/>
                </a:lnTo>
                <a:lnTo>
                  <a:pt x="96" y="80"/>
                </a:lnTo>
                <a:lnTo>
                  <a:pt x="96" y="80"/>
                </a:lnTo>
                <a:lnTo>
                  <a:pt x="94" y="78"/>
                </a:lnTo>
                <a:lnTo>
                  <a:pt x="94" y="78"/>
                </a:lnTo>
                <a:lnTo>
                  <a:pt x="94" y="78"/>
                </a:lnTo>
                <a:lnTo>
                  <a:pt x="94" y="78"/>
                </a:lnTo>
                <a:lnTo>
                  <a:pt x="92" y="78"/>
                </a:lnTo>
                <a:lnTo>
                  <a:pt x="92" y="76"/>
                </a:lnTo>
                <a:lnTo>
                  <a:pt x="92" y="76"/>
                </a:lnTo>
                <a:lnTo>
                  <a:pt x="92" y="76"/>
                </a:lnTo>
                <a:lnTo>
                  <a:pt x="94" y="74"/>
                </a:lnTo>
                <a:lnTo>
                  <a:pt x="92" y="70"/>
                </a:lnTo>
                <a:lnTo>
                  <a:pt x="92" y="70"/>
                </a:lnTo>
                <a:lnTo>
                  <a:pt x="90" y="70"/>
                </a:lnTo>
                <a:lnTo>
                  <a:pt x="90" y="70"/>
                </a:lnTo>
                <a:lnTo>
                  <a:pt x="90" y="70"/>
                </a:lnTo>
                <a:lnTo>
                  <a:pt x="90" y="70"/>
                </a:lnTo>
                <a:lnTo>
                  <a:pt x="90" y="70"/>
                </a:lnTo>
                <a:lnTo>
                  <a:pt x="90" y="70"/>
                </a:lnTo>
                <a:lnTo>
                  <a:pt x="90" y="70"/>
                </a:lnTo>
                <a:lnTo>
                  <a:pt x="88" y="70"/>
                </a:lnTo>
                <a:lnTo>
                  <a:pt x="88" y="70"/>
                </a:lnTo>
                <a:lnTo>
                  <a:pt x="88" y="70"/>
                </a:lnTo>
                <a:lnTo>
                  <a:pt x="88" y="68"/>
                </a:lnTo>
                <a:lnTo>
                  <a:pt x="86" y="68"/>
                </a:lnTo>
                <a:lnTo>
                  <a:pt x="86" y="68"/>
                </a:lnTo>
                <a:lnTo>
                  <a:pt x="84" y="66"/>
                </a:lnTo>
                <a:lnTo>
                  <a:pt x="84" y="66"/>
                </a:lnTo>
                <a:lnTo>
                  <a:pt x="82" y="68"/>
                </a:lnTo>
                <a:lnTo>
                  <a:pt x="82" y="68"/>
                </a:lnTo>
                <a:lnTo>
                  <a:pt x="82" y="66"/>
                </a:lnTo>
                <a:lnTo>
                  <a:pt x="80" y="66"/>
                </a:lnTo>
                <a:lnTo>
                  <a:pt x="80" y="66"/>
                </a:lnTo>
                <a:lnTo>
                  <a:pt x="80" y="66"/>
                </a:lnTo>
                <a:lnTo>
                  <a:pt x="80" y="66"/>
                </a:lnTo>
                <a:lnTo>
                  <a:pt x="80" y="66"/>
                </a:lnTo>
                <a:lnTo>
                  <a:pt x="80" y="66"/>
                </a:lnTo>
                <a:lnTo>
                  <a:pt x="78" y="66"/>
                </a:lnTo>
                <a:lnTo>
                  <a:pt x="78" y="66"/>
                </a:lnTo>
                <a:lnTo>
                  <a:pt x="78" y="64"/>
                </a:lnTo>
                <a:lnTo>
                  <a:pt x="76" y="64"/>
                </a:lnTo>
                <a:lnTo>
                  <a:pt x="76" y="64"/>
                </a:lnTo>
                <a:lnTo>
                  <a:pt x="76" y="64"/>
                </a:lnTo>
                <a:lnTo>
                  <a:pt x="74" y="64"/>
                </a:lnTo>
                <a:lnTo>
                  <a:pt x="74" y="64"/>
                </a:lnTo>
                <a:lnTo>
                  <a:pt x="74" y="64"/>
                </a:lnTo>
                <a:lnTo>
                  <a:pt x="74" y="64"/>
                </a:lnTo>
                <a:lnTo>
                  <a:pt x="74" y="62"/>
                </a:lnTo>
                <a:lnTo>
                  <a:pt x="72" y="62"/>
                </a:lnTo>
                <a:lnTo>
                  <a:pt x="70" y="62"/>
                </a:lnTo>
                <a:lnTo>
                  <a:pt x="70" y="62"/>
                </a:lnTo>
                <a:lnTo>
                  <a:pt x="68" y="62"/>
                </a:lnTo>
                <a:lnTo>
                  <a:pt x="66" y="64"/>
                </a:lnTo>
                <a:lnTo>
                  <a:pt x="62" y="64"/>
                </a:lnTo>
                <a:lnTo>
                  <a:pt x="60" y="64"/>
                </a:lnTo>
                <a:lnTo>
                  <a:pt x="60" y="64"/>
                </a:lnTo>
                <a:lnTo>
                  <a:pt x="58" y="64"/>
                </a:lnTo>
                <a:lnTo>
                  <a:pt x="58" y="66"/>
                </a:lnTo>
                <a:lnTo>
                  <a:pt x="58" y="66"/>
                </a:lnTo>
                <a:lnTo>
                  <a:pt x="58" y="66"/>
                </a:lnTo>
                <a:lnTo>
                  <a:pt x="58" y="66"/>
                </a:lnTo>
                <a:lnTo>
                  <a:pt x="56" y="66"/>
                </a:lnTo>
                <a:lnTo>
                  <a:pt x="56" y="66"/>
                </a:lnTo>
                <a:lnTo>
                  <a:pt x="54" y="66"/>
                </a:lnTo>
                <a:lnTo>
                  <a:pt x="54" y="68"/>
                </a:lnTo>
                <a:lnTo>
                  <a:pt x="54" y="70"/>
                </a:lnTo>
                <a:lnTo>
                  <a:pt x="52" y="70"/>
                </a:lnTo>
                <a:lnTo>
                  <a:pt x="52" y="70"/>
                </a:lnTo>
                <a:lnTo>
                  <a:pt x="52" y="70"/>
                </a:lnTo>
                <a:lnTo>
                  <a:pt x="52" y="70"/>
                </a:lnTo>
                <a:lnTo>
                  <a:pt x="50" y="70"/>
                </a:lnTo>
                <a:lnTo>
                  <a:pt x="48" y="70"/>
                </a:lnTo>
                <a:lnTo>
                  <a:pt x="48" y="70"/>
                </a:lnTo>
                <a:lnTo>
                  <a:pt x="48" y="70"/>
                </a:lnTo>
                <a:lnTo>
                  <a:pt x="46" y="70"/>
                </a:lnTo>
                <a:lnTo>
                  <a:pt x="46" y="70"/>
                </a:lnTo>
                <a:lnTo>
                  <a:pt x="46" y="70"/>
                </a:lnTo>
                <a:lnTo>
                  <a:pt x="44" y="70"/>
                </a:lnTo>
                <a:lnTo>
                  <a:pt x="44" y="70"/>
                </a:lnTo>
                <a:lnTo>
                  <a:pt x="42" y="70"/>
                </a:lnTo>
                <a:lnTo>
                  <a:pt x="42" y="72"/>
                </a:lnTo>
                <a:lnTo>
                  <a:pt x="40" y="72"/>
                </a:lnTo>
                <a:lnTo>
                  <a:pt x="40" y="72"/>
                </a:lnTo>
                <a:lnTo>
                  <a:pt x="40" y="72"/>
                </a:lnTo>
                <a:lnTo>
                  <a:pt x="40" y="74"/>
                </a:lnTo>
                <a:lnTo>
                  <a:pt x="40" y="74"/>
                </a:lnTo>
                <a:lnTo>
                  <a:pt x="40" y="74"/>
                </a:lnTo>
                <a:lnTo>
                  <a:pt x="38" y="74"/>
                </a:lnTo>
                <a:lnTo>
                  <a:pt x="38" y="74"/>
                </a:lnTo>
                <a:lnTo>
                  <a:pt x="38" y="74"/>
                </a:lnTo>
                <a:lnTo>
                  <a:pt x="38" y="74"/>
                </a:lnTo>
                <a:lnTo>
                  <a:pt x="38" y="74"/>
                </a:lnTo>
                <a:lnTo>
                  <a:pt x="36" y="74"/>
                </a:lnTo>
                <a:lnTo>
                  <a:pt x="36" y="72"/>
                </a:lnTo>
                <a:lnTo>
                  <a:pt x="36" y="72"/>
                </a:lnTo>
                <a:lnTo>
                  <a:pt x="36" y="72"/>
                </a:lnTo>
                <a:lnTo>
                  <a:pt x="34" y="72"/>
                </a:lnTo>
                <a:lnTo>
                  <a:pt x="34" y="72"/>
                </a:lnTo>
                <a:lnTo>
                  <a:pt x="34" y="72"/>
                </a:lnTo>
                <a:lnTo>
                  <a:pt x="34" y="72"/>
                </a:lnTo>
                <a:lnTo>
                  <a:pt x="34" y="70"/>
                </a:lnTo>
                <a:lnTo>
                  <a:pt x="32" y="70"/>
                </a:lnTo>
                <a:lnTo>
                  <a:pt x="32" y="70"/>
                </a:lnTo>
                <a:lnTo>
                  <a:pt x="32" y="70"/>
                </a:lnTo>
                <a:lnTo>
                  <a:pt x="30" y="70"/>
                </a:lnTo>
                <a:lnTo>
                  <a:pt x="30" y="70"/>
                </a:lnTo>
                <a:lnTo>
                  <a:pt x="30" y="70"/>
                </a:lnTo>
                <a:lnTo>
                  <a:pt x="28" y="72"/>
                </a:lnTo>
                <a:lnTo>
                  <a:pt x="26" y="70"/>
                </a:lnTo>
                <a:lnTo>
                  <a:pt x="26" y="70"/>
                </a:lnTo>
                <a:lnTo>
                  <a:pt x="26" y="70"/>
                </a:lnTo>
                <a:lnTo>
                  <a:pt x="24" y="70"/>
                </a:lnTo>
                <a:lnTo>
                  <a:pt x="22" y="70"/>
                </a:lnTo>
                <a:lnTo>
                  <a:pt x="20" y="70"/>
                </a:lnTo>
                <a:lnTo>
                  <a:pt x="18" y="70"/>
                </a:lnTo>
                <a:lnTo>
                  <a:pt x="18" y="70"/>
                </a:lnTo>
                <a:lnTo>
                  <a:pt x="18" y="70"/>
                </a:lnTo>
                <a:lnTo>
                  <a:pt x="16" y="70"/>
                </a:lnTo>
                <a:lnTo>
                  <a:pt x="16" y="68"/>
                </a:lnTo>
                <a:lnTo>
                  <a:pt x="16" y="68"/>
                </a:lnTo>
                <a:lnTo>
                  <a:pt x="16" y="68"/>
                </a:lnTo>
                <a:lnTo>
                  <a:pt x="14" y="68"/>
                </a:lnTo>
                <a:lnTo>
                  <a:pt x="14" y="68"/>
                </a:lnTo>
                <a:lnTo>
                  <a:pt x="14" y="68"/>
                </a:lnTo>
                <a:lnTo>
                  <a:pt x="14" y="68"/>
                </a:lnTo>
                <a:lnTo>
                  <a:pt x="14" y="68"/>
                </a:lnTo>
                <a:lnTo>
                  <a:pt x="14" y="70"/>
                </a:lnTo>
                <a:lnTo>
                  <a:pt x="12" y="70"/>
                </a:lnTo>
                <a:lnTo>
                  <a:pt x="12" y="70"/>
                </a:lnTo>
                <a:lnTo>
                  <a:pt x="10" y="70"/>
                </a:lnTo>
                <a:lnTo>
                  <a:pt x="10" y="70"/>
                </a:lnTo>
                <a:lnTo>
                  <a:pt x="10" y="70"/>
                </a:lnTo>
                <a:lnTo>
                  <a:pt x="10" y="68"/>
                </a:lnTo>
                <a:lnTo>
                  <a:pt x="10" y="68"/>
                </a:lnTo>
                <a:lnTo>
                  <a:pt x="10" y="68"/>
                </a:lnTo>
                <a:lnTo>
                  <a:pt x="8" y="68"/>
                </a:lnTo>
                <a:lnTo>
                  <a:pt x="8" y="68"/>
                </a:lnTo>
                <a:lnTo>
                  <a:pt x="8" y="68"/>
                </a:lnTo>
                <a:lnTo>
                  <a:pt x="6" y="68"/>
                </a:lnTo>
                <a:lnTo>
                  <a:pt x="6" y="68"/>
                </a:lnTo>
                <a:lnTo>
                  <a:pt x="6" y="68"/>
                </a:lnTo>
                <a:lnTo>
                  <a:pt x="6" y="66"/>
                </a:lnTo>
                <a:lnTo>
                  <a:pt x="4" y="66"/>
                </a:lnTo>
                <a:lnTo>
                  <a:pt x="4" y="66"/>
                </a:lnTo>
                <a:lnTo>
                  <a:pt x="4" y="66"/>
                </a:lnTo>
                <a:lnTo>
                  <a:pt x="4" y="64"/>
                </a:lnTo>
                <a:lnTo>
                  <a:pt x="2" y="64"/>
                </a:lnTo>
                <a:lnTo>
                  <a:pt x="2" y="62"/>
                </a:lnTo>
                <a:lnTo>
                  <a:pt x="2" y="62"/>
                </a:lnTo>
                <a:lnTo>
                  <a:pt x="0" y="62"/>
                </a:lnTo>
                <a:lnTo>
                  <a:pt x="0" y="62"/>
                </a:lnTo>
                <a:lnTo>
                  <a:pt x="0" y="60"/>
                </a:lnTo>
                <a:lnTo>
                  <a:pt x="0" y="60"/>
                </a:lnTo>
                <a:lnTo>
                  <a:pt x="0" y="60"/>
                </a:lnTo>
                <a:lnTo>
                  <a:pt x="2" y="58"/>
                </a:lnTo>
                <a:lnTo>
                  <a:pt x="2" y="56"/>
                </a:lnTo>
                <a:lnTo>
                  <a:pt x="2" y="56"/>
                </a:lnTo>
                <a:lnTo>
                  <a:pt x="4" y="54"/>
                </a:lnTo>
                <a:lnTo>
                  <a:pt x="4" y="54"/>
                </a:lnTo>
                <a:lnTo>
                  <a:pt x="4" y="52"/>
                </a:lnTo>
                <a:lnTo>
                  <a:pt x="4" y="52"/>
                </a:lnTo>
                <a:lnTo>
                  <a:pt x="4" y="52"/>
                </a:lnTo>
                <a:lnTo>
                  <a:pt x="4" y="52"/>
                </a:lnTo>
                <a:lnTo>
                  <a:pt x="6" y="52"/>
                </a:lnTo>
                <a:lnTo>
                  <a:pt x="8" y="54"/>
                </a:lnTo>
                <a:lnTo>
                  <a:pt x="8" y="54"/>
                </a:lnTo>
                <a:lnTo>
                  <a:pt x="8" y="52"/>
                </a:lnTo>
                <a:lnTo>
                  <a:pt x="8" y="52"/>
                </a:lnTo>
                <a:lnTo>
                  <a:pt x="8" y="52"/>
                </a:lnTo>
                <a:lnTo>
                  <a:pt x="6" y="50"/>
                </a:lnTo>
                <a:lnTo>
                  <a:pt x="6" y="50"/>
                </a:lnTo>
                <a:lnTo>
                  <a:pt x="6" y="50"/>
                </a:lnTo>
                <a:lnTo>
                  <a:pt x="6" y="48"/>
                </a:lnTo>
                <a:lnTo>
                  <a:pt x="6" y="46"/>
                </a:lnTo>
                <a:lnTo>
                  <a:pt x="6" y="46"/>
                </a:lnTo>
                <a:lnTo>
                  <a:pt x="4" y="44"/>
                </a:lnTo>
                <a:lnTo>
                  <a:pt x="4" y="44"/>
                </a:lnTo>
                <a:lnTo>
                  <a:pt x="4" y="44"/>
                </a:lnTo>
                <a:lnTo>
                  <a:pt x="6" y="44"/>
                </a:lnTo>
                <a:lnTo>
                  <a:pt x="6" y="42"/>
                </a:lnTo>
                <a:lnTo>
                  <a:pt x="10" y="38"/>
                </a:lnTo>
                <a:lnTo>
                  <a:pt x="10" y="38"/>
                </a:lnTo>
                <a:lnTo>
                  <a:pt x="10" y="36"/>
                </a:lnTo>
                <a:lnTo>
                  <a:pt x="12" y="36"/>
                </a:lnTo>
                <a:lnTo>
                  <a:pt x="12" y="36"/>
                </a:lnTo>
                <a:lnTo>
                  <a:pt x="12" y="36"/>
                </a:lnTo>
                <a:lnTo>
                  <a:pt x="12" y="34"/>
                </a:lnTo>
                <a:lnTo>
                  <a:pt x="14" y="34"/>
                </a:lnTo>
                <a:lnTo>
                  <a:pt x="14" y="34"/>
                </a:lnTo>
                <a:lnTo>
                  <a:pt x="14" y="34"/>
                </a:lnTo>
                <a:lnTo>
                  <a:pt x="16" y="32"/>
                </a:lnTo>
                <a:lnTo>
                  <a:pt x="16" y="32"/>
                </a:lnTo>
                <a:lnTo>
                  <a:pt x="16" y="32"/>
                </a:lnTo>
                <a:lnTo>
                  <a:pt x="16" y="30"/>
                </a:lnTo>
                <a:lnTo>
                  <a:pt x="16" y="30"/>
                </a:lnTo>
                <a:lnTo>
                  <a:pt x="18" y="30"/>
                </a:lnTo>
                <a:lnTo>
                  <a:pt x="18" y="30"/>
                </a:lnTo>
                <a:lnTo>
                  <a:pt x="18" y="30"/>
                </a:lnTo>
                <a:lnTo>
                  <a:pt x="18" y="30"/>
                </a:lnTo>
                <a:lnTo>
                  <a:pt x="20" y="30"/>
                </a:lnTo>
                <a:lnTo>
                  <a:pt x="20" y="30"/>
                </a:lnTo>
                <a:lnTo>
                  <a:pt x="20" y="30"/>
                </a:lnTo>
                <a:lnTo>
                  <a:pt x="20" y="28"/>
                </a:lnTo>
                <a:lnTo>
                  <a:pt x="20" y="28"/>
                </a:lnTo>
                <a:lnTo>
                  <a:pt x="20" y="26"/>
                </a:lnTo>
                <a:lnTo>
                  <a:pt x="20" y="26"/>
                </a:lnTo>
                <a:lnTo>
                  <a:pt x="20" y="26"/>
                </a:lnTo>
                <a:lnTo>
                  <a:pt x="18" y="24"/>
                </a:lnTo>
                <a:lnTo>
                  <a:pt x="18" y="24"/>
                </a:lnTo>
                <a:lnTo>
                  <a:pt x="18" y="24"/>
                </a:lnTo>
                <a:lnTo>
                  <a:pt x="20" y="24"/>
                </a:lnTo>
                <a:lnTo>
                  <a:pt x="20" y="24"/>
                </a:lnTo>
                <a:lnTo>
                  <a:pt x="20" y="24"/>
                </a:lnTo>
                <a:lnTo>
                  <a:pt x="20" y="24"/>
                </a:lnTo>
                <a:lnTo>
                  <a:pt x="20" y="24"/>
                </a:lnTo>
                <a:lnTo>
                  <a:pt x="20" y="22"/>
                </a:lnTo>
                <a:lnTo>
                  <a:pt x="20" y="22"/>
                </a:lnTo>
                <a:lnTo>
                  <a:pt x="20" y="22"/>
                </a:lnTo>
                <a:lnTo>
                  <a:pt x="18" y="22"/>
                </a:lnTo>
                <a:lnTo>
                  <a:pt x="18" y="22"/>
                </a:lnTo>
                <a:lnTo>
                  <a:pt x="18" y="22"/>
                </a:lnTo>
                <a:lnTo>
                  <a:pt x="18" y="20"/>
                </a:lnTo>
                <a:lnTo>
                  <a:pt x="16" y="18"/>
                </a:lnTo>
                <a:lnTo>
                  <a:pt x="16" y="18"/>
                </a:lnTo>
                <a:lnTo>
                  <a:pt x="14" y="18"/>
                </a:lnTo>
                <a:lnTo>
                  <a:pt x="14" y="16"/>
                </a:lnTo>
                <a:lnTo>
                  <a:pt x="14" y="16"/>
                </a:lnTo>
                <a:lnTo>
                  <a:pt x="14" y="14"/>
                </a:lnTo>
                <a:lnTo>
                  <a:pt x="14" y="14"/>
                </a:lnTo>
                <a:lnTo>
                  <a:pt x="12" y="14"/>
                </a:lnTo>
                <a:lnTo>
                  <a:pt x="12" y="12"/>
                </a:lnTo>
                <a:lnTo>
                  <a:pt x="12" y="12"/>
                </a:lnTo>
                <a:lnTo>
                  <a:pt x="12" y="12"/>
                </a:lnTo>
                <a:lnTo>
                  <a:pt x="12" y="12"/>
                </a:lnTo>
                <a:lnTo>
                  <a:pt x="12" y="10"/>
                </a:lnTo>
                <a:lnTo>
                  <a:pt x="14" y="10"/>
                </a:lnTo>
                <a:lnTo>
                  <a:pt x="16" y="10"/>
                </a:lnTo>
                <a:lnTo>
                  <a:pt x="16" y="12"/>
                </a:lnTo>
                <a:lnTo>
                  <a:pt x="16" y="12"/>
                </a:lnTo>
                <a:lnTo>
                  <a:pt x="16" y="12"/>
                </a:lnTo>
                <a:lnTo>
                  <a:pt x="18" y="12"/>
                </a:lnTo>
                <a:lnTo>
                  <a:pt x="18" y="12"/>
                </a:lnTo>
                <a:lnTo>
                  <a:pt x="18" y="12"/>
                </a:lnTo>
                <a:lnTo>
                  <a:pt x="20" y="10"/>
                </a:lnTo>
                <a:lnTo>
                  <a:pt x="20" y="8"/>
                </a:lnTo>
                <a:lnTo>
                  <a:pt x="20" y="8"/>
                </a:lnTo>
                <a:lnTo>
                  <a:pt x="20" y="8"/>
                </a:lnTo>
                <a:lnTo>
                  <a:pt x="22" y="6"/>
                </a:lnTo>
                <a:lnTo>
                  <a:pt x="26" y="6"/>
                </a:lnTo>
                <a:lnTo>
                  <a:pt x="26" y="6"/>
                </a:lnTo>
                <a:lnTo>
                  <a:pt x="28" y="6"/>
                </a:lnTo>
                <a:lnTo>
                  <a:pt x="30" y="6"/>
                </a:lnTo>
                <a:lnTo>
                  <a:pt x="30" y="6"/>
                </a:lnTo>
                <a:lnTo>
                  <a:pt x="30" y="6"/>
                </a:lnTo>
                <a:lnTo>
                  <a:pt x="32" y="6"/>
                </a:lnTo>
                <a:lnTo>
                  <a:pt x="32" y="6"/>
                </a:lnTo>
                <a:lnTo>
                  <a:pt x="32" y="6"/>
                </a:lnTo>
                <a:lnTo>
                  <a:pt x="32" y="6"/>
                </a:lnTo>
                <a:lnTo>
                  <a:pt x="34" y="6"/>
                </a:lnTo>
                <a:lnTo>
                  <a:pt x="34" y="6"/>
                </a:lnTo>
                <a:lnTo>
                  <a:pt x="36" y="6"/>
                </a:lnTo>
                <a:lnTo>
                  <a:pt x="36" y="6"/>
                </a:lnTo>
                <a:lnTo>
                  <a:pt x="36" y="6"/>
                </a:lnTo>
                <a:lnTo>
                  <a:pt x="38" y="6"/>
                </a:lnTo>
                <a:lnTo>
                  <a:pt x="38" y="6"/>
                </a:lnTo>
                <a:lnTo>
                  <a:pt x="38" y="6"/>
                </a:lnTo>
                <a:lnTo>
                  <a:pt x="40" y="6"/>
                </a:lnTo>
                <a:lnTo>
                  <a:pt x="42" y="6"/>
                </a:lnTo>
                <a:lnTo>
                  <a:pt x="44" y="8"/>
                </a:lnTo>
                <a:lnTo>
                  <a:pt x="44" y="8"/>
                </a:lnTo>
                <a:lnTo>
                  <a:pt x="44" y="8"/>
                </a:lnTo>
                <a:lnTo>
                  <a:pt x="46" y="8"/>
                </a:lnTo>
                <a:lnTo>
                  <a:pt x="46" y="8"/>
                </a:lnTo>
                <a:lnTo>
                  <a:pt x="46" y="8"/>
                </a:lnTo>
                <a:lnTo>
                  <a:pt x="48" y="8"/>
                </a:lnTo>
                <a:lnTo>
                  <a:pt x="48" y="8"/>
                </a:lnTo>
                <a:lnTo>
                  <a:pt x="48" y="8"/>
                </a:lnTo>
                <a:lnTo>
                  <a:pt x="48" y="8"/>
                </a:lnTo>
                <a:lnTo>
                  <a:pt x="48" y="8"/>
                </a:lnTo>
                <a:lnTo>
                  <a:pt x="50" y="8"/>
                </a:lnTo>
                <a:lnTo>
                  <a:pt x="50" y="8"/>
                </a:lnTo>
                <a:lnTo>
                  <a:pt x="50" y="8"/>
                </a:lnTo>
                <a:lnTo>
                  <a:pt x="50" y="8"/>
                </a:lnTo>
                <a:lnTo>
                  <a:pt x="52" y="8"/>
                </a:lnTo>
                <a:lnTo>
                  <a:pt x="52" y="8"/>
                </a:lnTo>
                <a:lnTo>
                  <a:pt x="52" y="8"/>
                </a:lnTo>
                <a:lnTo>
                  <a:pt x="54" y="10"/>
                </a:lnTo>
                <a:lnTo>
                  <a:pt x="54" y="10"/>
                </a:lnTo>
                <a:lnTo>
                  <a:pt x="54" y="10"/>
                </a:lnTo>
                <a:lnTo>
                  <a:pt x="54" y="10"/>
                </a:lnTo>
                <a:lnTo>
                  <a:pt x="54" y="8"/>
                </a:lnTo>
                <a:lnTo>
                  <a:pt x="56" y="8"/>
                </a:lnTo>
                <a:lnTo>
                  <a:pt x="56" y="8"/>
                </a:lnTo>
                <a:lnTo>
                  <a:pt x="58" y="10"/>
                </a:lnTo>
                <a:lnTo>
                  <a:pt x="58" y="10"/>
                </a:lnTo>
                <a:lnTo>
                  <a:pt x="58" y="10"/>
                </a:lnTo>
                <a:lnTo>
                  <a:pt x="58" y="12"/>
                </a:lnTo>
                <a:lnTo>
                  <a:pt x="60" y="12"/>
                </a:lnTo>
                <a:lnTo>
                  <a:pt x="60" y="12"/>
                </a:lnTo>
                <a:lnTo>
                  <a:pt x="62" y="12"/>
                </a:lnTo>
                <a:lnTo>
                  <a:pt x="62" y="12"/>
                </a:lnTo>
                <a:lnTo>
                  <a:pt x="64" y="12"/>
                </a:lnTo>
                <a:lnTo>
                  <a:pt x="64" y="12"/>
                </a:lnTo>
                <a:lnTo>
                  <a:pt x="64" y="12"/>
                </a:lnTo>
                <a:lnTo>
                  <a:pt x="64" y="14"/>
                </a:lnTo>
                <a:lnTo>
                  <a:pt x="64" y="14"/>
                </a:lnTo>
                <a:lnTo>
                  <a:pt x="66" y="12"/>
                </a:lnTo>
                <a:lnTo>
                  <a:pt x="66" y="12"/>
                </a:lnTo>
                <a:lnTo>
                  <a:pt x="66" y="12"/>
                </a:lnTo>
                <a:lnTo>
                  <a:pt x="66" y="12"/>
                </a:lnTo>
                <a:lnTo>
                  <a:pt x="66" y="12"/>
                </a:lnTo>
                <a:lnTo>
                  <a:pt x="66" y="12"/>
                </a:lnTo>
                <a:lnTo>
                  <a:pt x="66" y="12"/>
                </a:lnTo>
                <a:lnTo>
                  <a:pt x="68" y="12"/>
                </a:lnTo>
                <a:lnTo>
                  <a:pt x="68" y="12"/>
                </a:lnTo>
                <a:lnTo>
                  <a:pt x="68" y="12"/>
                </a:lnTo>
                <a:lnTo>
                  <a:pt x="68" y="12"/>
                </a:lnTo>
                <a:lnTo>
                  <a:pt x="70" y="12"/>
                </a:lnTo>
                <a:lnTo>
                  <a:pt x="70" y="12"/>
                </a:lnTo>
                <a:lnTo>
                  <a:pt x="70" y="12"/>
                </a:lnTo>
                <a:lnTo>
                  <a:pt x="70" y="10"/>
                </a:lnTo>
                <a:lnTo>
                  <a:pt x="70" y="10"/>
                </a:lnTo>
                <a:lnTo>
                  <a:pt x="70" y="10"/>
                </a:lnTo>
                <a:lnTo>
                  <a:pt x="72" y="12"/>
                </a:lnTo>
                <a:lnTo>
                  <a:pt x="74" y="12"/>
                </a:lnTo>
                <a:lnTo>
                  <a:pt x="74" y="12"/>
                </a:lnTo>
                <a:lnTo>
                  <a:pt x="74" y="12"/>
                </a:lnTo>
                <a:lnTo>
                  <a:pt x="76" y="12"/>
                </a:lnTo>
                <a:lnTo>
                  <a:pt x="76" y="12"/>
                </a:lnTo>
                <a:lnTo>
                  <a:pt x="76" y="12"/>
                </a:lnTo>
                <a:lnTo>
                  <a:pt x="76" y="14"/>
                </a:lnTo>
                <a:lnTo>
                  <a:pt x="76" y="14"/>
                </a:lnTo>
                <a:lnTo>
                  <a:pt x="78" y="14"/>
                </a:lnTo>
                <a:lnTo>
                  <a:pt x="78" y="14"/>
                </a:lnTo>
                <a:lnTo>
                  <a:pt x="78" y="14"/>
                </a:lnTo>
                <a:lnTo>
                  <a:pt x="78" y="12"/>
                </a:lnTo>
                <a:lnTo>
                  <a:pt x="78" y="12"/>
                </a:lnTo>
                <a:lnTo>
                  <a:pt x="78" y="12"/>
                </a:lnTo>
                <a:lnTo>
                  <a:pt x="80" y="12"/>
                </a:lnTo>
                <a:lnTo>
                  <a:pt x="82" y="10"/>
                </a:lnTo>
                <a:lnTo>
                  <a:pt x="82" y="10"/>
                </a:lnTo>
                <a:lnTo>
                  <a:pt x="82" y="12"/>
                </a:lnTo>
                <a:lnTo>
                  <a:pt x="82" y="12"/>
                </a:lnTo>
                <a:lnTo>
                  <a:pt x="84" y="12"/>
                </a:lnTo>
                <a:lnTo>
                  <a:pt x="84" y="14"/>
                </a:lnTo>
                <a:lnTo>
                  <a:pt x="84" y="14"/>
                </a:lnTo>
                <a:lnTo>
                  <a:pt x="86" y="16"/>
                </a:lnTo>
                <a:lnTo>
                  <a:pt x="86" y="16"/>
                </a:lnTo>
                <a:lnTo>
                  <a:pt x="86" y="14"/>
                </a:lnTo>
                <a:lnTo>
                  <a:pt x="88" y="14"/>
                </a:lnTo>
                <a:lnTo>
                  <a:pt x="90" y="14"/>
                </a:lnTo>
                <a:lnTo>
                  <a:pt x="90" y="14"/>
                </a:lnTo>
                <a:lnTo>
                  <a:pt x="90" y="14"/>
                </a:lnTo>
                <a:lnTo>
                  <a:pt x="90" y="14"/>
                </a:lnTo>
                <a:lnTo>
                  <a:pt x="92" y="14"/>
                </a:lnTo>
                <a:lnTo>
                  <a:pt x="92" y="14"/>
                </a:lnTo>
                <a:lnTo>
                  <a:pt x="92" y="14"/>
                </a:lnTo>
                <a:lnTo>
                  <a:pt x="92" y="14"/>
                </a:lnTo>
                <a:lnTo>
                  <a:pt x="94" y="14"/>
                </a:lnTo>
                <a:lnTo>
                  <a:pt x="94" y="14"/>
                </a:lnTo>
                <a:lnTo>
                  <a:pt x="96" y="14"/>
                </a:lnTo>
                <a:lnTo>
                  <a:pt x="96" y="14"/>
                </a:lnTo>
                <a:lnTo>
                  <a:pt x="96" y="14"/>
                </a:lnTo>
                <a:lnTo>
                  <a:pt x="98" y="14"/>
                </a:lnTo>
                <a:lnTo>
                  <a:pt x="98" y="16"/>
                </a:lnTo>
                <a:lnTo>
                  <a:pt x="100" y="16"/>
                </a:lnTo>
                <a:lnTo>
                  <a:pt x="100" y="18"/>
                </a:lnTo>
                <a:lnTo>
                  <a:pt x="100" y="16"/>
                </a:lnTo>
                <a:lnTo>
                  <a:pt x="102" y="16"/>
                </a:lnTo>
                <a:lnTo>
                  <a:pt x="102" y="16"/>
                </a:lnTo>
                <a:lnTo>
                  <a:pt x="102" y="16"/>
                </a:lnTo>
                <a:lnTo>
                  <a:pt x="100" y="14"/>
                </a:lnTo>
                <a:lnTo>
                  <a:pt x="100" y="12"/>
                </a:lnTo>
                <a:lnTo>
                  <a:pt x="100" y="10"/>
                </a:lnTo>
                <a:lnTo>
                  <a:pt x="100" y="10"/>
                </a:lnTo>
                <a:lnTo>
                  <a:pt x="100" y="8"/>
                </a:lnTo>
                <a:lnTo>
                  <a:pt x="100" y="8"/>
                </a:lnTo>
                <a:lnTo>
                  <a:pt x="102" y="6"/>
                </a:lnTo>
                <a:lnTo>
                  <a:pt x="102" y="6"/>
                </a:lnTo>
                <a:lnTo>
                  <a:pt x="104" y="6"/>
                </a:lnTo>
                <a:lnTo>
                  <a:pt x="104" y="6"/>
                </a:lnTo>
                <a:lnTo>
                  <a:pt x="104" y="4"/>
                </a:lnTo>
                <a:lnTo>
                  <a:pt x="104" y="4"/>
                </a:lnTo>
                <a:lnTo>
                  <a:pt x="104" y="4"/>
                </a:lnTo>
                <a:lnTo>
                  <a:pt x="106" y="4"/>
                </a:lnTo>
                <a:lnTo>
                  <a:pt x="106" y="4"/>
                </a:lnTo>
                <a:lnTo>
                  <a:pt x="108" y="4"/>
                </a:lnTo>
                <a:lnTo>
                  <a:pt x="108" y="4"/>
                </a:lnTo>
                <a:lnTo>
                  <a:pt x="108" y="4"/>
                </a:lnTo>
                <a:lnTo>
                  <a:pt x="108" y="4"/>
                </a:lnTo>
                <a:lnTo>
                  <a:pt x="110" y="4"/>
                </a:lnTo>
                <a:lnTo>
                  <a:pt x="110" y="4"/>
                </a:lnTo>
                <a:lnTo>
                  <a:pt x="110" y="4"/>
                </a:lnTo>
                <a:lnTo>
                  <a:pt x="112" y="4"/>
                </a:lnTo>
                <a:lnTo>
                  <a:pt x="114" y="4"/>
                </a:lnTo>
                <a:lnTo>
                  <a:pt x="114" y="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6" name="Freeform 62"/>
          <p:cNvSpPr>
            <a:spLocks/>
          </p:cNvSpPr>
          <p:nvPr/>
        </p:nvSpPr>
        <p:spPr bwMode="auto">
          <a:xfrm>
            <a:off x="5254625" y="3522663"/>
            <a:ext cx="123825" cy="149225"/>
          </a:xfrm>
          <a:custGeom>
            <a:avLst/>
            <a:gdLst/>
            <a:ahLst/>
            <a:cxnLst>
              <a:cxn ang="0">
                <a:pos x="66" y="2"/>
              </a:cxn>
              <a:cxn ang="0">
                <a:pos x="70" y="8"/>
              </a:cxn>
              <a:cxn ang="0">
                <a:pos x="70" y="12"/>
              </a:cxn>
              <a:cxn ang="0">
                <a:pos x="72" y="18"/>
              </a:cxn>
              <a:cxn ang="0">
                <a:pos x="74" y="22"/>
              </a:cxn>
              <a:cxn ang="0">
                <a:pos x="76" y="24"/>
              </a:cxn>
              <a:cxn ang="0">
                <a:pos x="78" y="30"/>
              </a:cxn>
              <a:cxn ang="0">
                <a:pos x="78" y="42"/>
              </a:cxn>
              <a:cxn ang="0">
                <a:pos x="78" y="44"/>
              </a:cxn>
              <a:cxn ang="0">
                <a:pos x="76" y="46"/>
              </a:cxn>
              <a:cxn ang="0">
                <a:pos x="76" y="48"/>
              </a:cxn>
              <a:cxn ang="0">
                <a:pos x="72" y="50"/>
              </a:cxn>
              <a:cxn ang="0">
                <a:pos x="72" y="52"/>
              </a:cxn>
              <a:cxn ang="0">
                <a:pos x="68" y="58"/>
              </a:cxn>
              <a:cxn ang="0">
                <a:pos x="66" y="64"/>
              </a:cxn>
              <a:cxn ang="0">
                <a:pos x="64" y="70"/>
              </a:cxn>
              <a:cxn ang="0">
                <a:pos x="64" y="76"/>
              </a:cxn>
              <a:cxn ang="0">
                <a:pos x="56" y="86"/>
              </a:cxn>
              <a:cxn ang="0">
                <a:pos x="50" y="86"/>
              </a:cxn>
              <a:cxn ang="0">
                <a:pos x="42" y="86"/>
              </a:cxn>
              <a:cxn ang="0">
                <a:pos x="22" y="86"/>
              </a:cxn>
              <a:cxn ang="0">
                <a:pos x="12" y="86"/>
              </a:cxn>
              <a:cxn ang="0">
                <a:pos x="10" y="88"/>
              </a:cxn>
              <a:cxn ang="0">
                <a:pos x="6" y="94"/>
              </a:cxn>
              <a:cxn ang="0">
                <a:pos x="4" y="92"/>
              </a:cxn>
              <a:cxn ang="0">
                <a:pos x="2" y="92"/>
              </a:cxn>
              <a:cxn ang="0">
                <a:pos x="0" y="92"/>
              </a:cxn>
              <a:cxn ang="0">
                <a:pos x="0" y="84"/>
              </a:cxn>
              <a:cxn ang="0">
                <a:pos x="0" y="78"/>
              </a:cxn>
              <a:cxn ang="0">
                <a:pos x="2" y="70"/>
              </a:cxn>
              <a:cxn ang="0">
                <a:pos x="2" y="66"/>
              </a:cxn>
              <a:cxn ang="0">
                <a:pos x="4" y="60"/>
              </a:cxn>
              <a:cxn ang="0">
                <a:pos x="6" y="56"/>
              </a:cxn>
              <a:cxn ang="0">
                <a:pos x="8" y="54"/>
              </a:cxn>
              <a:cxn ang="0">
                <a:pos x="8" y="50"/>
              </a:cxn>
              <a:cxn ang="0">
                <a:pos x="12" y="48"/>
              </a:cxn>
              <a:cxn ang="0">
                <a:pos x="20" y="40"/>
              </a:cxn>
              <a:cxn ang="0">
                <a:pos x="22" y="30"/>
              </a:cxn>
              <a:cxn ang="0">
                <a:pos x="18" y="30"/>
              </a:cxn>
              <a:cxn ang="0">
                <a:pos x="16" y="26"/>
              </a:cxn>
              <a:cxn ang="0">
                <a:pos x="18" y="22"/>
              </a:cxn>
              <a:cxn ang="0">
                <a:pos x="16" y="18"/>
              </a:cxn>
              <a:cxn ang="0">
                <a:pos x="18" y="10"/>
              </a:cxn>
              <a:cxn ang="0">
                <a:pos x="20" y="8"/>
              </a:cxn>
              <a:cxn ang="0">
                <a:pos x="26" y="6"/>
              </a:cxn>
              <a:cxn ang="0">
                <a:pos x="32" y="6"/>
              </a:cxn>
              <a:cxn ang="0">
                <a:pos x="34" y="10"/>
              </a:cxn>
              <a:cxn ang="0">
                <a:pos x="36" y="10"/>
              </a:cxn>
              <a:cxn ang="0">
                <a:pos x="40" y="8"/>
              </a:cxn>
              <a:cxn ang="0">
                <a:pos x="46" y="6"/>
              </a:cxn>
              <a:cxn ang="0">
                <a:pos x="50" y="4"/>
              </a:cxn>
              <a:cxn ang="0">
                <a:pos x="56" y="6"/>
              </a:cxn>
            </a:cxnLst>
            <a:rect l="0" t="0" r="r" b="b"/>
            <a:pathLst>
              <a:path w="78" h="94">
                <a:moveTo>
                  <a:pt x="64" y="0"/>
                </a:moveTo>
                <a:lnTo>
                  <a:pt x="64" y="0"/>
                </a:lnTo>
                <a:lnTo>
                  <a:pt x="64" y="0"/>
                </a:lnTo>
                <a:lnTo>
                  <a:pt x="64" y="0"/>
                </a:lnTo>
                <a:lnTo>
                  <a:pt x="66" y="2"/>
                </a:lnTo>
                <a:lnTo>
                  <a:pt x="66" y="4"/>
                </a:lnTo>
                <a:lnTo>
                  <a:pt x="66" y="6"/>
                </a:lnTo>
                <a:lnTo>
                  <a:pt x="68" y="6"/>
                </a:lnTo>
                <a:lnTo>
                  <a:pt x="70" y="8"/>
                </a:lnTo>
                <a:lnTo>
                  <a:pt x="70" y="8"/>
                </a:lnTo>
                <a:lnTo>
                  <a:pt x="70" y="8"/>
                </a:lnTo>
                <a:lnTo>
                  <a:pt x="70" y="10"/>
                </a:lnTo>
                <a:lnTo>
                  <a:pt x="70" y="10"/>
                </a:lnTo>
                <a:lnTo>
                  <a:pt x="70" y="12"/>
                </a:lnTo>
                <a:lnTo>
                  <a:pt x="70" y="12"/>
                </a:lnTo>
                <a:lnTo>
                  <a:pt x="70" y="12"/>
                </a:lnTo>
                <a:lnTo>
                  <a:pt x="70" y="16"/>
                </a:lnTo>
                <a:lnTo>
                  <a:pt x="72" y="16"/>
                </a:lnTo>
                <a:lnTo>
                  <a:pt x="72" y="18"/>
                </a:lnTo>
                <a:lnTo>
                  <a:pt x="72" y="18"/>
                </a:lnTo>
                <a:lnTo>
                  <a:pt x="72" y="18"/>
                </a:lnTo>
                <a:lnTo>
                  <a:pt x="72" y="20"/>
                </a:lnTo>
                <a:lnTo>
                  <a:pt x="72" y="20"/>
                </a:lnTo>
                <a:lnTo>
                  <a:pt x="74" y="22"/>
                </a:lnTo>
                <a:lnTo>
                  <a:pt x="74" y="22"/>
                </a:lnTo>
                <a:lnTo>
                  <a:pt x="74" y="22"/>
                </a:lnTo>
                <a:lnTo>
                  <a:pt x="76" y="22"/>
                </a:lnTo>
                <a:lnTo>
                  <a:pt x="76" y="22"/>
                </a:lnTo>
                <a:lnTo>
                  <a:pt x="76" y="24"/>
                </a:lnTo>
                <a:lnTo>
                  <a:pt x="76" y="24"/>
                </a:lnTo>
                <a:lnTo>
                  <a:pt x="76" y="26"/>
                </a:lnTo>
                <a:lnTo>
                  <a:pt x="78" y="28"/>
                </a:lnTo>
                <a:lnTo>
                  <a:pt x="76" y="30"/>
                </a:lnTo>
                <a:lnTo>
                  <a:pt x="78" y="30"/>
                </a:lnTo>
                <a:lnTo>
                  <a:pt x="78" y="30"/>
                </a:lnTo>
                <a:lnTo>
                  <a:pt x="78" y="32"/>
                </a:lnTo>
                <a:lnTo>
                  <a:pt x="78" y="32"/>
                </a:lnTo>
                <a:lnTo>
                  <a:pt x="78" y="34"/>
                </a:lnTo>
                <a:lnTo>
                  <a:pt x="78" y="38"/>
                </a:lnTo>
                <a:lnTo>
                  <a:pt x="78" y="42"/>
                </a:lnTo>
                <a:lnTo>
                  <a:pt x="78" y="42"/>
                </a:lnTo>
                <a:lnTo>
                  <a:pt x="78" y="44"/>
                </a:lnTo>
                <a:lnTo>
                  <a:pt x="78" y="44"/>
                </a:lnTo>
                <a:lnTo>
                  <a:pt x="78" y="44"/>
                </a:lnTo>
                <a:lnTo>
                  <a:pt x="78" y="44"/>
                </a:lnTo>
                <a:lnTo>
                  <a:pt x="78" y="44"/>
                </a:lnTo>
                <a:lnTo>
                  <a:pt x="76" y="44"/>
                </a:lnTo>
                <a:lnTo>
                  <a:pt x="76" y="46"/>
                </a:lnTo>
                <a:lnTo>
                  <a:pt x="76" y="46"/>
                </a:lnTo>
                <a:lnTo>
                  <a:pt x="76" y="46"/>
                </a:lnTo>
                <a:lnTo>
                  <a:pt x="76" y="48"/>
                </a:lnTo>
                <a:lnTo>
                  <a:pt x="76" y="48"/>
                </a:lnTo>
                <a:lnTo>
                  <a:pt x="76" y="48"/>
                </a:lnTo>
                <a:lnTo>
                  <a:pt x="76" y="48"/>
                </a:lnTo>
                <a:lnTo>
                  <a:pt x="76" y="48"/>
                </a:lnTo>
                <a:lnTo>
                  <a:pt x="76" y="48"/>
                </a:lnTo>
                <a:lnTo>
                  <a:pt x="76" y="50"/>
                </a:lnTo>
                <a:lnTo>
                  <a:pt x="76" y="50"/>
                </a:lnTo>
                <a:lnTo>
                  <a:pt x="74" y="50"/>
                </a:lnTo>
                <a:lnTo>
                  <a:pt x="72" y="50"/>
                </a:lnTo>
                <a:lnTo>
                  <a:pt x="72" y="52"/>
                </a:lnTo>
                <a:lnTo>
                  <a:pt x="72" y="50"/>
                </a:lnTo>
                <a:lnTo>
                  <a:pt x="72" y="52"/>
                </a:lnTo>
                <a:lnTo>
                  <a:pt x="72" y="52"/>
                </a:lnTo>
                <a:lnTo>
                  <a:pt x="72" y="52"/>
                </a:lnTo>
                <a:lnTo>
                  <a:pt x="72" y="52"/>
                </a:lnTo>
                <a:lnTo>
                  <a:pt x="72" y="54"/>
                </a:lnTo>
                <a:lnTo>
                  <a:pt x="70" y="54"/>
                </a:lnTo>
                <a:lnTo>
                  <a:pt x="70" y="56"/>
                </a:lnTo>
                <a:lnTo>
                  <a:pt x="68" y="58"/>
                </a:lnTo>
                <a:lnTo>
                  <a:pt x="68" y="58"/>
                </a:lnTo>
                <a:lnTo>
                  <a:pt x="68" y="58"/>
                </a:lnTo>
                <a:lnTo>
                  <a:pt x="66" y="60"/>
                </a:lnTo>
                <a:lnTo>
                  <a:pt x="66" y="62"/>
                </a:lnTo>
                <a:lnTo>
                  <a:pt x="66" y="64"/>
                </a:lnTo>
                <a:lnTo>
                  <a:pt x="64" y="66"/>
                </a:lnTo>
                <a:lnTo>
                  <a:pt x="62" y="68"/>
                </a:lnTo>
                <a:lnTo>
                  <a:pt x="62" y="68"/>
                </a:lnTo>
                <a:lnTo>
                  <a:pt x="64" y="68"/>
                </a:lnTo>
                <a:lnTo>
                  <a:pt x="64" y="70"/>
                </a:lnTo>
                <a:lnTo>
                  <a:pt x="64" y="70"/>
                </a:lnTo>
                <a:lnTo>
                  <a:pt x="64" y="70"/>
                </a:lnTo>
                <a:lnTo>
                  <a:pt x="64" y="72"/>
                </a:lnTo>
                <a:lnTo>
                  <a:pt x="64" y="74"/>
                </a:lnTo>
                <a:lnTo>
                  <a:pt x="64" y="76"/>
                </a:lnTo>
                <a:lnTo>
                  <a:pt x="64" y="86"/>
                </a:lnTo>
                <a:lnTo>
                  <a:pt x="64" y="86"/>
                </a:lnTo>
                <a:lnTo>
                  <a:pt x="64" y="86"/>
                </a:lnTo>
                <a:lnTo>
                  <a:pt x="56" y="86"/>
                </a:lnTo>
                <a:lnTo>
                  <a:pt x="56" y="86"/>
                </a:lnTo>
                <a:lnTo>
                  <a:pt x="56" y="86"/>
                </a:lnTo>
                <a:lnTo>
                  <a:pt x="54" y="86"/>
                </a:lnTo>
                <a:lnTo>
                  <a:pt x="52" y="86"/>
                </a:lnTo>
                <a:lnTo>
                  <a:pt x="52" y="86"/>
                </a:lnTo>
                <a:lnTo>
                  <a:pt x="50" y="86"/>
                </a:lnTo>
                <a:lnTo>
                  <a:pt x="48" y="86"/>
                </a:lnTo>
                <a:lnTo>
                  <a:pt x="46" y="86"/>
                </a:lnTo>
                <a:lnTo>
                  <a:pt x="44" y="86"/>
                </a:lnTo>
                <a:lnTo>
                  <a:pt x="44" y="86"/>
                </a:lnTo>
                <a:lnTo>
                  <a:pt x="42" y="86"/>
                </a:lnTo>
                <a:lnTo>
                  <a:pt x="30" y="86"/>
                </a:lnTo>
                <a:lnTo>
                  <a:pt x="28" y="86"/>
                </a:lnTo>
                <a:lnTo>
                  <a:pt x="24" y="86"/>
                </a:lnTo>
                <a:lnTo>
                  <a:pt x="24" y="86"/>
                </a:lnTo>
                <a:lnTo>
                  <a:pt x="22" y="86"/>
                </a:lnTo>
                <a:lnTo>
                  <a:pt x="18" y="86"/>
                </a:lnTo>
                <a:lnTo>
                  <a:pt x="16" y="86"/>
                </a:lnTo>
                <a:lnTo>
                  <a:pt x="16" y="86"/>
                </a:lnTo>
                <a:lnTo>
                  <a:pt x="14" y="86"/>
                </a:lnTo>
                <a:lnTo>
                  <a:pt x="12" y="86"/>
                </a:lnTo>
                <a:lnTo>
                  <a:pt x="12" y="86"/>
                </a:lnTo>
                <a:lnTo>
                  <a:pt x="12" y="86"/>
                </a:lnTo>
                <a:lnTo>
                  <a:pt x="10" y="86"/>
                </a:lnTo>
                <a:lnTo>
                  <a:pt x="10" y="88"/>
                </a:lnTo>
                <a:lnTo>
                  <a:pt x="10" y="88"/>
                </a:lnTo>
                <a:lnTo>
                  <a:pt x="10" y="90"/>
                </a:lnTo>
                <a:lnTo>
                  <a:pt x="8" y="90"/>
                </a:lnTo>
                <a:lnTo>
                  <a:pt x="8" y="92"/>
                </a:lnTo>
                <a:lnTo>
                  <a:pt x="8" y="92"/>
                </a:lnTo>
                <a:lnTo>
                  <a:pt x="6" y="94"/>
                </a:lnTo>
                <a:lnTo>
                  <a:pt x="4" y="94"/>
                </a:lnTo>
                <a:lnTo>
                  <a:pt x="4" y="94"/>
                </a:lnTo>
                <a:lnTo>
                  <a:pt x="4" y="94"/>
                </a:lnTo>
                <a:lnTo>
                  <a:pt x="4" y="94"/>
                </a:lnTo>
                <a:lnTo>
                  <a:pt x="4" y="92"/>
                </a:lnTo>
                <a:lnTo>
                  <a:pt x="4" y="92"/>
                </a:lnTo>
                <a:lnTo>
                  <a:pt x="4" y="92"/>
                </a:lnTo>
                <a:lnTo>
                  <a:pt x="4" y="92"/>
                </a:lnTo>
                <a:lnTo>
                  <a:pt x="2" y="92"/>
                </a:lnTo>
                <a:lnTo>
                  <a:pt x="2" y="92"/>
                </a:lnTo>
                <a:lnTo>
                  <a:pt x="0" y="92"/>
                </a:lnTo>
                <a:lnTo>
                  <a:pt x="0" y="92"/>
                </a:lnTo>
                <a:lnTo>
                  <a:pt x="0" y="92"/>
                </a:lnTo>
                <a:lnTo>
                  <a:pt x="0" y="92"/>
                </a:lnTo>
                <a:lnTo>
                  <a:pt x="0" y="92"/>
                </a:lnTo>
                <a:lnTo>
                  <a:pt x="0" y="90"/>
                </a:lnTo>
                <a:lnTo>
                  <a:pt x="0" y="90"/>
                </a:lnTo>
                <a:lnTo>
                  <a:pt x="0" y="84"/>
                </a:lnTo>
                <a:lnTo>
                  <a:pt x="0" y="84"/>
                </a:lnTo>
                <a:lnTo>
                  <a:pt x="0" y="84"/>
                </a:lnTo>
                <a:lnTo>
                  <a:pt x="0" y="82"/>
                </a:lnTo>
                <a:lnTo>
                  <a:pt x="0" y="82"/>
                </a:lnTo>
                <a:lnTo>
                  <a:pt x="0" y="80"/>
                </a:lnTo>
                <a:lnTo>
                  <a:pt x="0" y="78"/>
                </a:lnTo>
                <a:lnTo>
                  <a:pt x="0" y="78"/>
                </a:lnTo>
                <a:lnTo>
                  <a:pt x="0" y="76"/>
                </a:lnTo>
                <a:lnTo>
                  <a:pt x="0" y="74"/>
                </a:lnTo>
                <a:lnTo>
                  <a:pt x="0" y="72"/>
                </a:lnTo>
                <a:lnTo>
                  <a:pt x="2" y="70"/>
                </a:lnTo>
                <a:lnTo>
                  <a:pt x="2" y="70"/>
                </a:lnTo>
                <a:lnTo>
                  <a:pt x="2" y="68"/>
                </a:lnTo>
                <a:lnTo>
                  <a:pt x="2" y="68"/>
                </a:lnTo>
                <a:lnTo>
                  <a:pt x="2" y="68"/>
                </a:lnTo>
                <a:lnTo>
                  <a:pt x="2" y="66"/>
                </a:lnTo>
                <a:lnTo>
                  <a:pt x="2" y="66"/>
                </a:lnTo>
                <a:lnTo>
                  <a:pt x="4" y="64"/>
                </a:lnTo>
                <a:lnTo>
                  <a:pt x="4" y="64"/>
                </a:lnTo>
                <a:lnTo>
                  <a:pt x="4" y="62"/>
                </a:lnTo>
                <a:lnTo>
                  <a:pt x="4" y="62"/>
                </a:lnTo>
                <a:lnTo>
                  <a:pt x="4" y="60"/>
                </a:lnTo>
                <a:lnTo>
                  <a:pt x="4" y="58"/>
                </a:lnTo>
                <a:lnTo>
                  <a:pt x="4" y="56"/>
                </a:lnTo>
                <a:lnTo>
                  <a:pt x="4" y="56"/>
                </a:lnTo>
                <a:lnTo>
                  <a:pt x="4" y="56"/>
                </a:lnTo>
                <a:lnTo>
                  <a:pt x="6" y="56"/>
                </a:lnTo>
                <a:lnTo>
                  <a:pt x="6" y="56"/>
                </a:lnTo>
                <a:lnTo>
                  <a:pt x="6" y="54"/>
                </a:lnTo>
                <a:lnTo>
                  <a:pt x="6" y="54"/>
                </a:lnTo>
                <a:lnTo>
                  <a:pt x="6" y="54"/>
                </a:lnTo>
                <a:lnTo>
                  <a:pt x="8" y="54"/>
                </a:lnTo>
                <a:lnTo>
                  <a:pt x="8" y="54"/>
                </a:lnTo>
                <a:lnTo>
                  <a:pt x="8" y="52"/>
                </a:lnTo>
                <a:lnTo>
                  <a:pt x="8" y="52"/>
                </a:lnTo>
                <a:lnTo>
                  <a:pt x="8" y="52"/>
                </a:lnTo>
                <a:lnTo>
                  <a:pt x="8" y="50"/>
                </a:lnTo>
                <a:lnTo>
                  <a:pt x="10" y="50"/>
                </a:lnTo>
                <a:lnTo>
                  <a:pt x="10" y="50"/>
                </a:lnTo>
                <a:lnTo>
                  <a:pt x="12" y="50"/>
                </a:lnTo>
                <a:lnTo>
                  <a:pt x="12" y="50"/>
                </a:lnTo>
                <a:lnTo>
                  <a:pt x="12" y="48"/>
                </a:lnTo>
                <a:lnTo>
                  <a:pt x="14" y="48"/>
                </a:lnTo>
                <a:lnTo>
                  <a:pt x="16" y="44"/>
                </a:lnTo>
                <a:lnTo>
                  <a:pt x="16" y="44"/>
                </a:lnTo>
                <a:lnTo>
                  <a:pt x="18" y="42"/>
                </a:lnTo>
                <a:lnTo>
                  <a:pt x="20" y="40"/>
                </a:lnTo>
                <a:lnTo>
                  <a:pt x="24" y="36"/>
                </a:lnTo>
                <a:lnTo>
                  <a:pt x="24" y="34"/>
                </a:lnTo>
                <a:lnTo>
                  <a:pt x="24" y="34"/>
                </a:lnTo>
                <a:lnTo>
                  <a:pt x="24" y="32"/>
                </a:lnTo>
                <a:lnTo>
                  <a:pt x="22" y="30"/>
                </a:lnTo>
                <a:lnTo>
                  <a:pt x="20" y="30"/>
                </a:lnTo>
                <a:lnTo>
                  <a:pt x="20" y="30"/>
                </a:lnTo>
                <a:lnTo>
                  <a:pt x="20" y="30"/>
                </a:lnTo>
                <a:lnTo>
                  <a:pt x="20" y="30"/>
                </a:lnTo>
                <a:lnTo>
                  <a:pt x="18" y="30"/>
                </a:lnTo>
                <a:lnTo>
                  <a:pt x="18" y="30"/>
                </a:lnTo>
                <a:lnTo>
                  <a:pt x="18" y="30"/>
                </a:lnTo>
                <a:lnTo>
                  <a:pt x="16" y="28"/>
                </a:lnTo>
                <a:lnTo>
                  <a:pt x="16" y="28"/>
                </a:lnTo>
                <a:lnTo>
                  <a:pt x="16" y="26"/>
                </a:lnTo>
                <a:lnTo>
                  <a:pt x="16" y="24"/>
                </a:lnTo>
                <a:lnTo>
                  <a:pt x="18" y="24"/>
                </a:lnTo>
                <a:lnTo>
                  <a:pt x="18" y="22"/>
                </a:lnTo>
                <a:lnTo>
                  <a:pt x="18" y="22"/>
                </a:lnTo>
                <a:lnTo>
                  <a:pt x="18" y="22"/>
                </a:lnTo>
                <a:lnTo>
                  <a:pt x="18" y="20"/>
                </a:lnTo>
                <a:lnTo>
                  <a:pt x="18" y="20"/>
                </a:lnTo>
                <a:lnTo>
                  <a:pt x="16" y="18"/>
                </a:lnTo>
                <a:lnTo>
                  <a:pt x="16" y="18"/>
                </a:lnTo>
                <a:lnTo>
                  <a:pt x="16" y="18"/>
                </a:lnTo>
                <a:lnTo>
                  <a:pt x="18" y="16"/>
                </a:lnTo>
                <a:lnTo>
                  <a:pt x="18" y="14"/>
                </a:lnTo>
                <a:lnTo>
                  <a:pt x="18" y="14"/>
                </a:lnTo>
                <a:lnTo>
                  <a:pt x="18" y="12"/>
                </a:lnTo>
                <a:lnTo>
                  <a:pt x="18" y="10"/>
                </a:lnTo>
                <a:lnTo>
                  <a:pt x="18" y="10"/>
                </a:lnTo>
                <a:lnTo>
                  <a:pt x="18" y="12"/>
                </a:lnTo>
                <a:lnTo>
                  <a:pt x="18" y="10"/>
                </a:lnTo>
                <a:lnTo>
                  <a:pt x="18" y="10"/>
                </a:lnTo>
                <a:lnTo>
                  <a:pt x="20" y="8"/>
                </a:lnTo>
                <a:lnTo>
                  <a:pt x="20" y="8"/>
                </a:lnTo>
                <a:lnTo>
                  <a:pt x="22" y="6"/>
                </a:lnTo>
                <a:lnTo>
                  <a:pt x="22" y="6"/>
                </a:lnTo>
                <a:lnTo>
                  <a:pt x="24" y="6"/>
                </a:lnTo>
                <a:lnTo>
                  <a:pt x="26" y="6"/>
                </a:lnTo>
                <a:lnTo>
                  <a:pt x="26" y="8"/>
                </a:lnTo>
                <a:lnTo>
                  <a:pt x="28" y="8"/>
                </a:lnTo>
                <a:lnTo>
                  <a:pt x="30" y="8"/>
                </a:lnTo>
                <a:lnTo>
                  <a:pt x="30" y="6"/>
                </a:lnTo>
                <a:lnTo>
                  <a:pt x="32" y="6"/>
                </a:lnTo>
                <a:lnTo>
                  <a:pt x="32" y="6"/>
                </a:lnTo>
                <a:lnTo>
                  <a:pt x="32" y="6"/>
                </a:lnTo>
                <a:lnTo>
                  <a:pt x="34" y="8"/>
                </a:lnTo>
                <a:lnTo>
                  <a:pt x="34" y="10"/>
                </a:lnTo>
                <a:lnTo>
                  <a:pt x="34" y="10"/>
                </a:lnTo>
                <a:lnTo>
                  <a:pt x="34" y="10"/>
                </a:lnTo>
                <a:lnTo>
                  <a:pt x="36" y="10"/>
                </a:lnTo>
                <a:lnTo>
                  <a:pt x="36" y="10"/>
                </a:lnTo>
                <a:lnTo>
                  <a:pt x="36" y="10"/>
                </a:lnTo>
                <a:lnTo>
                  <a:pt x="36" y="10"/>
                </a:lnTo>
                <a:lnTo>
                  <a:pt x="36" y="10"/>
                </a:lnTo>
                <a:lnTo>
                  <a:pt x="38" y="10"/>
                </a:lnTo>
                <a:lnTo>
                  <a:pt x="38" y="10"/>
                </a:lnTo>
                <a:lnTo>
                  <a:pt x="38" y="10"/>
                </a:lnTo>
                <a:lnTo>
                  <a:pt x="40" y="8"/>
                </a:lnTo>
                <a:lnTo>
                  <a:pt x="42" y="6"/>
                </a:lnTo>
                <a:lnTo>
                  <a:pt x="44" y="6"/>
                </a:lnTo>
                <a:lnTo>
                  <a:pt x="44" y="6"/>
                </a:lnTo>
                <a:lnTo>
                  <a:pt x="46" y="6"/>
                </a:lnTo>
                <a:lnTo>
                  <a:pt x="46" y="6"/>
                </a:lnTo>
                <a:lnTo>
                  <a:pt x="48" y="6"/>
                </a:lnTo>
                <a:lnTo>
                  <a:pt x="48" y="6"/>
                </a:lnTo>
                <a:lnTo>
                  <a:pt x="48" y="6"/>
                </a:lnTo>
                <a:lnTo>
                  <a:pt x="48" y="6"/>
                </a:lnTo>
                <a:lnTo>
                  <a:pt x="50" y="4"/>
                </a:lnTo>
                <a:lnTo>
                  <a:pt x="52" y="6"/>
                </a:lnTo>
                <a:lnTo>
                  <a:pt x="52" y="6"/>
                </a:lnTo>
                <a:lnTo>
                  <a:pt x="52" y="6"/>
                </a:lnTo>
                <a:lnTo>
                  <a:pt x="54" y="6"/>
                </a:lnTo>
                <a:lnTo>
                  <a:pt x="56" y="6"/>
                </a:lnTo>
                <a:lnTo>
                  <a:pt x="56" y="6"/>
                </a:lnTo>
                <a:lnTo>
                  <a:pt x="64"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7" name="Freeform 63"/>
          <p:cNvSpPr>
            <a:spLocks noEditPoints="1"/>
          </p:cNvSpPr>
          <p:nvPr/>
        </p:nvSpPr>
        <p:spPr bwMode="auto">
          <a:xfrm>
            <a:off x="5248275" y="3659188"/>
            <a:ext cx="254000" cy="282575"/>
          </a:xfrm>
          <a:custGeom>
            <a:avLst/>
            <a:gdLst/>
            <a:ahLst/>
            <a:cxnLst>
              <a:cxn ang="0">
                <a:pos x="152" y="70"/>
              </a:cxn>
              <a:cxn ang="0">
                <a:pos x="154" y="64"/>
              </a:cxn>
              <a:cxn ang="0">
                <a:pos x="152" y="72"/>
              </a:cxn>
              <a:cxn ang="0">
                <a:pos x="96" y="18"/>
              </a:cxn>
              <a:cxn ang="0">
                <a:pos x="120" y="34"/>
              </a:cxn>
              <a:cxn ang="0">
                <a:pos x="122" y="42"/>
              </a:cxn>
              <a:cxn ang="0">
                <a:pos x="144" y="60"/>
              </a:cxn>
              <a:cxn ang="0">
                <a:pos x="142" y="66"/>
              </a:cxn>
              <a:cxn ang="0">
                <a:pos x="138" y="84"/>
              </a:cxn>
              <a:cxn ang="0">
                <a:pos x="142" y="92"/>
              </a:cxn>
              <a:cxn ang="0">
                <a:pos x="148" y="100"/>
              </a:cxn>
              <a:cxn ang="0">
                <a:pos x="144" y="112"/>
              </a:cxn>
              <a:cxn ang="0">
                <a:pos x="144" y="128"/>
              </a:cxn>
              <a:cxn ang="0">
                <a:pos x="150" y="142"/>
              </a:cxn>
              <a:cxn ang="0">
                <a:pos x="154" y="152"/>
              </a:cxn>
              <a:cxn ang="0">
                <a:pos x="156" y="154"/>
              </a:cxn>
              <a:cxn ang="0">
                <a:pos x="154" y="162"/>
              </a:cxn>
              <a:cxn ang="0">
                <a:pos x="146" y="166"/>
              </a:cxn>
              <a:cxn ang="0">
                <a:pos x="138" y="168"/>
              </a:cxn>
              <a:cxn ang="0">
                <a:pos x="126" y="170"/>
              </a:cxn>
              <a:cxn ang="0">
                <a:pos x="120" y="176"/>
              </a:cxn>
              <a:cxn ang="0">
                <a:pos x="106" y="176"/>
              </a:cxn>
              <a:cxn ang="0">
                <a:pos x="96" y="178"/>
              </a:cxn>
              <a:cxn ang="0">
                <a:pos x="80" y="176"/>
              </a:cxn>
              <a:cxn ang="0">
                <a:pos x="74" y="166"/>
              </a:cxn>
              <a:cxn ang="0">
                <a:pos x="74" y="158"/>
              </a:cxn>
              <a:cxn ang="0">
                <a:pos x="70" y="146"/>
              </a:cxn>
              <a:cxn ang="0">
                <a:pos x="66" y="144"/>
              </a:cxn>
              <a:cxn ang="0">
                <a:pos x="58" y="142"/>
              </a:cxn>
              <a:cxn ang="0">
                <a:pos x="50" y="140"/>
              </a:cxn>
              <a:cxn ang="0">
                <a:pos x="42" y="136"/>
              </a:cxn>
              <a:cxn ang="0">
                <a:pos x="36" y="134"/>
              </a:cxn>
              <a:cxn ang="0">
                <a:pos x="32" y="132"/>
              </a:cxn>
              <a:cxn ang="0">
                <a:pos x="24" y="126"/>
              </a:cxn>
              <a:cxn ang="0">
                <a:pos x="20" y="120"/>
              </a:cxn>
              <a:cxn ang="0">
                <a:pos x="14" y="110"/>
              </a:cxn>
              <a:cxn ang="0">
                <a:pos x="12" y="102"/>
              </a:cxn>
              <a:cxn ang="0">
                <a:pos x="8" y="96"/>
              </a:cxn>
              <a:cxn ang="0">
                <a:pos x="2" y="84"/>
              </a:cxn>
              <a:cxn ang="0">
                <a:pos x="4" y="78"/>
              </a:cxn>
              <a:cxn ang="0">
                <a:pos x="0" y="68"/>
              </a:cxn>
              <a:cxn ang="0">
                <a:pos x="0" y="62"/>
              </a:cxn>
              <a:cxn ang="0">
                <a:pos x="4" y="58"/>
              </a:cxn>
              <a:cxn ang="0">
                <a:pos x="16" y="46"/>
              </a:cxn>
              <a:cxn ang="0">
                <a:pos x="18" y="40"/>
              </a:cxn>
              <a:cxn ang="0">
                <a:pos x="22" y="32"/>
              </a:cxn>
              <a:cxn ang="0">
                <a:pos x="18" y="24"/>
              </a:cxn>
              <a:cxn ang="0">
                <a:pos x="22" y="18"/>
              </a:cxn>
              <a:cxn ang="0">
                <a:pos x="20" y="6"/>
              </a:cxn>
              <a:cxn ang="0">
                <a:pos x="26" y="0"/>
              </a:cxn>
              <a:cxn ang="0">
                <a:pos x="56" y="0"/>
              </a:cxn>
              <a:cxn ang="0">
                <a:pos x="148" y="116"/>
              </a:cxn>
              <a:cxn ang="0">
                <a:pos x="154" y="110"/>
              </a:cxn>
              <a:cxn ang="0">
                <a:pos x="148" y="86"/>
              </a:cxn>
              <a:cxn ang="0">
                <a:pos x="148" y="90"/>
              </a:cxn>
              <a:cxn ang="0">
                <a:pos x="144" y="88"/>
              </a:cxn>
              <a:cxn ang="0">
                <a:pos x="144" y="86"/>
              </a:cxn>
              <a:cxn ang="0">
                <a:pos x="144" y="80"/>
              </a:cxn>
              <a:cxn ang="0">
                <a:pos x="146" y="82"/>
              </a:cxn>
            </a:cxnLst>
            <a:rect l="0" t="0" r="r" b="b"/>
            <a:pathLst>
              <a:path w="160" h="178">
                <a:moveTo>
                  <a:pt x="152" y="74"/>
                </a:moveTo>
                <a:lnTo>
                  <a:pt x="152" y="74"/>
                </a:lnTo>
                <a:lnTo>
                  <a:pt x="150" y="74"/>
                </a:lnTo>
                <a:lnTo>
                  <a:pt x="150" y="74"/>
                </a:lnTo>
                <a:lnTo>
                  <a:pt x="150" y="72"/>
                </a:lnTo>
                <a:lnTo>
                  <a:pt x="150" y="72"/>
                </a:lnTo>
                <a:lnTo>
                  <a:pt x="150" y="72"/>
                </a:lnTo>
                <a:lnTo>
                  <a:pt x="150" y="72"/>
                </a:lnTo>
                <a:lnTo>
                  <a:pt x="152" y="70"/>
                </a:lnTo>
                <a:lnTo>
                  <a:pt x="152" y="70"/>
                </a:lnTo>
                <a:lnTo>
                  <a:pt x="152" y="70"/>
                </a:lnTo>
                <a:lnTo>
                  <a:pt x="152" y="70"/>
                </a:lnTo>
                <a:lnTo>
                  <a:pt x="152" y="70"/>
                </a:lnTo>
                <a:lnTo>
                  <a:pt x="152" y="70"/>
                </a:lnTo>
                <a:lnTo>
                  <a:pt x="150" y="68"/>
                </a:lnTo>
                <a:lnTo>
                  <a:pt x="150" y="68"/>
                </a:lnTo>
                <a:lnTo>
                  <a:pt x="150" y="66"/>
                </a:lnTo>
                <a:lnTo>
                  <a:pt x="150" y="66"/>
                </a:lnTo>
                <a:lnTo>
                  <a:pt x="150" y="66"/>
                </a:lnTo>
                <a:lnTo>
                  <a:pt x="152" y="64"/>
                </a:lnTo>
                <a:lnTo>
                  <a:pt x="154" y="64"/>
                </a:lnTo>
                <a:lnTo>
                  <a:pt x="154" y="64"/>
                </a:lnTo>
                <a:lnTo>
                  <a:pt x="154" y="66"/>
                </a:lnTo>
                <a:lnTo>
                  <a:pt x="154" y="66"/>
                </a:lnTo>
                <a:lnTo>
                  <a:pt x="154" y="66"/>
                </a:lnTo>
                <a:lnTo>
                  <a:pt x="154" y="68"/>
                </a:lnTo>
                <a:lnTo>
                  <a:pt x="152" y="68"/>
                </a:lnTo>
                <a:lnTo>
                  <a:pt x="154" y="68"/>
                </a:lnTo>
                <a:lnTo>
                  <a:pt x="154" y="70"/>
                </a:lnTo>
                <a:lnTo>
                  <a:pt x="154" y="70"/>
                </a:lnTo>
                <a:lnTo>
                  <a:pt x="154" y="70"/>
                </a:lnTo>
                <a:lnTo>
                  <a:pt x="154" y="70"/>
                </a:lnTo>
                <a:lnTo>
                  <a:pt x="152" y="72"/>
                </a:lnTo>
                <a:lnTo>
                  <a:pt x="152" y="74"/>
                </a:lnTo>
                <a:close/>
                <a:moveTo>
                  <a:pt x="68" y="0"/>
                </a:moveTo>
                <a:lnTo>
                  <a:pt x="68" y="0"/>
                </a:lnTo>
                <a:lnTo>
                  <a:pt x="68" y="0"/>
                </a:lnTo>
                <a:lnTo>
                  <a:pt x="70" y="0"/>
                </a:lnTo>
                <a:lnTo>
                  <a:pt x="74" y="4"/>
                </a:lnTo>
                <a:lnTo>
                  <a:pt x="76" y="4"/>
                </a:lnTo>
                <a:lnTo>
                  <a:pt x="78" y="6"/>
                </a:lnTo>
                <a:lnTo>
                  <a:pt x="86" y="12"/>
                </a:lnTo>
                <a:lnTo>
                  <a:pt x="92" y="16"/>
                </a:lnTo>
                <a:lnTo>
                  <a:pt x="96" y="18"/>
                </a:lnTo>
                <a:lnTo>
                  <a:pt x="98" y="18"/>
                </a:lnTo>
                <a:lnTo>
                  <a:pt x="100" y="20"/>
                </a:lnTo>
                <a:lnTo>
                  <a:pt x="102" y="22"/>
                </a:lnTo>
                <a:lnTo>
                  <a:pt x="108" y="24"/>
                </a:lnTo>
                <a:lnTo>
                  <a:pt x="114" y="30"/>
                </a:lnTo>
                <a:lnTo>
                  <a:pt x="116" y="30"/>
                </a:lnTo>
                <a:lnTo>
                  <a:pt x="116" y="30"/>
                </a:lnTo>
                <a:lnTo>
                  <a:pt x="118" y="32"/>
                </a:lnTo>
                <a:lnTo>
                  <a:pt x="120" y="32"/>
                </a:lnTo>
                <a:lnTo>
                  <a:pt x="120" y="32"/>
                </a:lnTo>
                <a:lnTo>
                  <a:pt x="120" y="34"/>
                </a:lnTo>
                <a:lnTo>
                  <a:pt x="122" y="34"/>
                </a:lnTo>
                <a:lnTo>
                  <a:pt x="122" y="36"/>
                </a:lnTo>
                <a:lnTo>
                  <a:pt x="122" y="38"/>
                </a:lnTo>
                <a:lnTo>
                  <a:pt x="122" y="38"/>
                </a:lnTo>
                <a:lnTo>
                  <a:pt x="122" y="38"/>
                </a:lnTo>
                <a:lnTo>
                  <a:pt x="120" y="40"/>
                </a:lnTo>
                <a:lnTo>
                  <a:pt x="120" y="40"/>
                </a:lnTo>
                <a:lnTo>
                  <a:pt x="120" y="40"/>
                </a:lnTo>
                <a:lnTo>
                  <a:pt x="122" y="42"/>
                </a:lnTo>
                <a:lnTo>
                  <a:pt x="122" y="42"/>
                </a:lnTo>
                <a:lnTo>
                  <a:pt x="122" y="42"/>
                </a:lnTo>
                <a:lnTo>
                  <a:pt x="122" y="42"/>
                </a:lnTo>
                <a:lnTo>
                  <a:pt x="124" y="42"/>
                </a:lnTo>
                <a:lnTo>
                  <a:pt x="124" y="44"/>
                </a:lnTo>
                <a:lnTo>
                  <a:pt x="124" y="44"/>
                </a:lnTo>
                <a:lnTo>
                  <a:pt x="124" y="44"/>
                </a:lnTo>
                <a:lnTo>
                  <a:pt x="132" y="52"/>
                </a:lnTo>
                <a:lnTo>
                  <a:pt x="134" y="52"/>
                </a:lnTo>
                <a:lnTo>
                  <a:pt x="136" y="54"/>
                </a:lnTo>
                <a:lnTo>
                  <a:pt x="136" y="56"/>
                </a:lnTo>
                <a:lnTo>
                  <a:pt x="142" y="58"/>
                </a:lnTo>
                <a:lnTo>
                  <a:pt x="144" y="60"/>
                </a:lnTo>
                <a:lnTo>
                  <a:pt x="144" y="60"/>
                </a:lnTo>
                <a:lnTo>
                  <a:pt x="144" y="62"/>
                </a:lnTo>
                <a:lnTo>
                  <a:pt x="144" y="62"/>
                </a:lnTo>
                <a:lnTo>
                  <a:pt x="144" y="64"/>
                </a:lnTo>
                <a:lnTo>
                  <a:pt x="144" y="66"/>
                </a:lnTo>
                <a:lnTo>
                  <a:pt x="144" y="66"/>
                </a:lnTo>
                <a:lnTo>
                  <a:pt x="144" y="64"/>
                </a:lnTo>
                <a:lnTo>
                  <a:pt x="144" y="64"/>
                </a:lnTo>
                <a:lnTo>
                  <a:pt x="144" y="64"/>
                </a:lnTo>
                <a:lnTo>
                  <a:pt x="142" y="66"/>
                </a:lnTo>
                <a:lnTo>
                  <a:pt x="142" y="66"/>
                </a:lnTo>
                <a:lnTo>
                  <a:pt x="142" y="68"/>
                </a:lnTo>
                <a:lnTo>
                  <a:pt x="142" y="70"/>
                </a:lnTo>
                <a:lnTo>
                  <a:pt x="142" y="72"/>
                </a:lnTo>
                <a:lnTo>
                  <a:pt x="140" y="74"/>
                </a:lnTo>
                <a:lnTo>
                  <a:pt x="140" y="76"/>
                </a:lnTo>
                <a:lnTo>
                  <a:pt x="140" y="76"/>
                </a:lnTo>
                <a:lnTo>
                  <a:pt x="138" y="80"/>
                </a:lnTo>
                <a:lnTo>
                  <a:pt x="138" y="82"/>
                </a:lnTo>
                <a:lnTo>
                  <a:pt x="138" y="82"/>
                </a:lnTo>
                <a:lnTo>
                  <a:pt x="138" y="84"/>
                </a:lnTo>
                <a:lnTo>
                  <a:pt x="138" y="84"/>
                </a:lnTo>
                <a:lnTo>
                  <a:pt x="138" y="86"/>
                </a:lnTo>
                <a:lnTo>
                  <a:pt x="138" y="88"/>
                </a:lnTo>
                <a:lnTo>
                  <a:pt x="138" y="88"/>
                </a:lnTo>
                <a:lnTo>
                  <a:pt x="138" y="88"/>
                </a:lnTo>
                <a:lnTo>
                  <a:pt x="138" y="90"/>
                </a:lnTo>
                <a:lnTo>
                  <a:pt x="140" y="90"/>
                </a:lnTo>
                <a:lnTo>
                  <a:pt x="140" y="90"/>
                </a:lnTo>
                <a:lnTo>
                  <a:pt x="140" y="92"/>
                </a:lnTo>
                <a:lnTo>
                  <a:pt x="142" y="92"/>
                </a:lnTo>
                <a:lnTo>
                  <a:pt x="142" y="92"/>
                </a:lnTo>
                <a:lnTo>
                  <a:pt x="142" y="92"/>
                </a:lnTo>
                <a:lnTo>
                  <a:pt x="142" y="94"/>
                </a:lnTo>
                <a:lnTo>
                  <a:pt x="144" y="96"/>
                </a:lnTo>
                <a:lnTo>
                  <a:pt x="144" y="96"/>
                </a:lnTo>
                <a:lnTo>
                  <a:pt x="146" y="96"/>
                </a:lnTo>
                <a:lnTo>
                  <a:pt x="146" y="98"/>
                </a:lnTo>
                <a:lnTo>
                  <a:pt x="148" y="98"/>
                </a:lnTo>
                <a:lnTo>
                  <a:pt x="148" y="98"/>
                </a:lnTo>
                <a:lnTo>
                  <a:pt x="148" y="98"/>
                </a:lnTo>
                <a:lnTo>
                  <a:pt x="148" y="98"/>
                </a:lnTo>
                <a:lnTo>
                  <a:pt x="148" y="100"/>
                </a:lnTo>
                <a:lnTo>
                  <a:pt x="148" y="100"/>
                </a:lnTo>
                <a:lnTo>
                  <a:pt x="148" y="102"/>
                </a:lnTo>
                <a:lnTo>
                  <a:pt x="148" y="102"/>
                </a:lnTo>
                <a:lnTo>
                  <a:pt x="146" y="104"/>
                </a:lnTo>
                <a:lnTo>
                  <a:pt x="146" y="104"/>
                </a:lnTo>
                <a:lnTo>
                  <a:pt x="146" y="104"/>
                </a:lnTo>
                <a:lnTo>
                  <a:pt x="144" y="108"/>
                </a:lnTo>
                <a:lnTo>
                  <a:pt x="144" y="108"/>
                </a:lnTo>
                <a:lnTo>
                  <a:pt x="144" y="110"/>
                </a:lnTo>
                <a:lnTo>
                  <a:pt x="144" y="110"/>
                </a:lnTo>
                <a:lnTo>
                  <a:pt x="144" y="110"/>
                </a:lnTo>
                <a:lnTo>
                  <a:pt x="144" y="112"/>
                </a:lnTo>
                <a:lnTo>
                  <a:pt x="144" y="112"/>
                </a:lnTo>
                <a:lnTo>
                  <a:pt x="146" y="112"/>
                </a:lnTo>
                <a:lnTo>
                  <a:pt x="146" y="114"/>
                </a:lnTo>
                <a:lnTo>
                  <a:pt x="146" y="116"/>
                </a:lnTo>
                <a:lnTo>
                  <a:pt x="144" y="120"/>
                </a:lnTo>
                <a:lnTo>
                  <a:pt x="144" y="122"/>
                </a:lnTo>
                <a:lnTo>
                  <a:pt x="144" y="120"/>
                </a:lnTo>
                <a:lnTo>
                  <a:pt x="144" y="122"/>
                </a:lnTo>
                <a:lnTo>
                  <a:pt x="144" y="122"/>
                </a:lnTo>
                <a:lnTo>
                  <a:pt x="144" y="126"/>
                </a:lnTo>
                <a:lnTo>
                  <a:pt x="144" y="128"/>
                </a:lnTo>
                <a:lnTo>
                  <a:pt x="144" y="128"/>
                </a:lnTo>
                <a:lnTo>
                  <a:pt x="146" y="130"/>
                </a:lnTo>
                <a:lnTo>
                  <a:pt x="148" y="132"/>
                </a:lnTo>
                <a:lnTo>
                  <a:pt x="146" y="130"/>
                </a:lnTo>
                <a:lnTo>
                  <a:pt x="146" y="130"/>
                </a:lnTo>
                <a:lnTo>
                  <a:pt x="146" y="132"/>
                </a:lnTo>
                <a:lnTo>
                  <a:pt x="146" y="132"/>
                </a:lnTo>
                <a:lnTo>
                  <a:pt x="148" y="136"/>
                </a:lnTo>
                <a:lnTo>
                  <a:pt x="148" y="136"/>
                </a:lnTo>
                <a:lnTo>
                  <a:pt x="148" y="138"/>
                </a:lnTo>
                <a:lnTo>
                  <a:pt x="150" y="142"/>
                </a:lnTo>
                <a:lnTo>
                  <a:pt x="150" y="144"/>
                </a:lnTo>
                <a:lnTo>
                  <a:pt x="150" y="144"/>
                </a:lnTo>
                <a:lnTo>
                  <a:pt x="150" y="146"/>
                </a:lnTo>
                <a:lnTo>
                  <a:pt x="150" y="146"/>
                </a:lnTo>
                <a:lnTo>
                  <a:pt x="150" y="146"/>
                </a:lnTo>
                <a:lnTo>
                  <a:pt x="150" y="148"/>
                </a:lnTo>
                <a:lnTo>
                  <a:pt x="150" y="148"/>
                </a:lnTo>
                <a:lnTo>
                  <a:pt x="152" y="150"/>
                </a:lnTo>
                <a:lnTo>
                  <a:pt x="152" y="150"/>
                </a:lnTo>
                <a:lnTo>
                  <a:pt x="152" y="150"/>
                </a:lnTo>
                <a:lnTo>
                  <a:pt x="154" y="152"/>
                </a:lnTo>
                <a:lnTo>
                  <a:pt x="154" y="152"/>
                </a:lnTo>
                <a:lnTo>
                  <a:pt x="154" y="152"/>
                </a:lnTo>
                <a:lnTo>
                  <a:pt x="154" y="154"/>
                </a:lnTo>
                <a:lnTo>
                  <a:pt x="154" y="152"/>
                </a:lnTo>
                <a:lnTo>
                  <a:pt x="154" y="152"/>
                </a:lnTo>
                <a:lnTo>
                  <a:pt x="154" y="152"/>
                </a:lnTo>
                <a:lnTo>
                  <a:pt x="154" y="152"/>
                </a:lnTo>
                <a:lnTo>
                  <a:pt x="156" y="152"/>
                </a:lnTo>
                <a:lnTo>
                  <a:pt x="156" y="152"/>
                </a:lnTo>
                <a:lnTo>
                  <a:pt x="156" y="154"/>
                </a:lnTo>
                <a:lnTo>
                  <a:pt x="156" y="154"/>
                </a:lnTo>
                <a:lnTo>
                  <a:pt x="158" y="154"/>
                </a:lnTo>
                <a:lnTo>
                  <a:pt x="156" y="154"/>
                </a:lnTo>
                <a:lnTo>
                  <a:pt x="158" y="152"/>
                </a:lnTo>
                <a:lnTo>
                  <a:pt x="160" y="156"/>
                </a:lnTo>
                <a:lnTo>
                  <a:pt x="160" y="156"/>
                </a:lnTo>
                <a:lnTo>
                  <a:pt x="160" y="158"/>
                </a:lnTo>
                <a:lnTo>
                  <a:pt x="160" y="158"/>
                </a:lnTo>
                <a:lnTo>
                  <a:pt x="158" y="158"/>
                </a:lnTo>
                <a:lnTo>
                  <a:pt x="158" y="158"/>
                </a:lnTo>
                <a:lnTo>
                  <a:pt x="156" y="160"/>
                </a:lnTo>
                <a:lnTo>
                  <a:pt x="154" y="162"/>
                </a:lnTo>
                <a:lnTo>
                  <a:pt x="152" y="162"/>
                </a:lnTo>
                <a:lnTo>
                  <a:pt x="152" y="164"/>
                </a:lnTo>
                <a:lnTo>
                  <a:pt x="152" y="164"/>
                </a:lnTo>
                <a:lnTo>
                  <a:pt x="152" y="164"/>
                </a:lnTo>
                <a:lnTo>
                  <a:pt x="150" y="164"/>
                </a:lnTo>
                <a:lnTo>
                  <a:pt x="150" y="164"/>
                </a:lnTo>
                <a:lnTo>
                  <a:pt x="150" y="164"/>
                </a:lnTo>
                <a:lnTo>
                  <a:pt x="150" y="164"/>
                </a:lnTo>
                <a:lnTo>
                  <a:pt x="148" y="166"/>
                </a:lnTo>
                <a:lnTo>
                  <a:pt x="148" y="166"/>
                </a:lnTo>
                <a:lnTo>
                  <a:pt x="146" y="166"/>
                </a:lnTo>
                <a:lnTo>
                  <a:pt x="146" y="166"/>
                </a:lnTo>
                <a:lnTo>
                  <a:pt x="144" y="168"/>
                </a:lnTo>
                <a:lnTo>
                  <a:pt x="144" y="168"/>
                </a:lnTo>
                <a:lnTo>
                  <a:pt x="142" y="168"/>
                </a:lnTo>
                <a:lnTo>
                  <a:pt x="142" y="168"/>
                </a:lnTo>
                <a:lnTo>
                  <a:pt x="142" y="170"/>
                </a:lnTo>
                <a:lnTo>
                  <a:pt x="142" y="170"/>
                </a:lnTo>
                <a:lnTo>
                  <a:pt x="142" y="168"/>
                </a:lnTo>
                <a:lnTo>
                  <a:pt x="140" y="168"/>
                </a:lnTo>
                <a:lnTo>
                  <a:pt x="138" y="168"/>
                </a:lnTo>
                <a:lnTo>
                  <a:pt x="138" y="168"/>
                </a:lnTo>
                <a:lnTo>
                  <a:pt x="134" y="170"/>
                </a:lnTo>
                <a:lnTo>
                  <a:pt x="134" y="170"/>
                </a:lnTo>
                <a:lnTo>
                  <a:pt x="134" y="172"/>
                </a:lnTo>
                <a:lnTo>
                  <a:pt x="132" y="172"/>
                </a:lnTo>
                <a:lnTo>
                  <a:pt x="132" y="172"/>
                </a:lnTo>
                <a:lnTo>
                  <a:pt x="130" y="174"/>
                </a:lnTo>
                <a:lnTo>
                  <a:pt x="130" y="172"/>
                </a:lnTo>
                <a:lnTo>
                  <a:pt x="130" y="172"/>
                </a:lnTo>
                <a:lnTo>
                  <a:pt x="128" y="172"/>
                </a:lnTo>
                <a:lnTo>
                  <a:pt x="128" y="172"/>
                </a:lnTo>
                <a:lnTo>
                  <a:pt x="126" y="170"/>
                </a:lnTo>
                <a:lnTo>
                  <a:pt x="126" y="170"/>
                </a:lnTo>
                <a:lnTo>
                  <a:pt x="124" y="170"/>
                </a:lnTo>
                <a:lnTo>
                  <a:pt x="124" y="170"/>
                </a:lnTo>
                <a:lnTo>
                  <a:pt x="122" y="170"/>
                </a:lnTo>
                <a:lnTo>
                  <a:pt x="122" y="172"/>
                </a:lnTo>
                <a:lnTo>
                  <a:pt x="122" y="172"/>
                </a:lnTo>
                <a:lnTo>
                  <a:pt x="122" y="174"/>
                </a:lnTo>
                <a:lnTo>
                  <a:pt x="120" y="174"/>
                </a:lnTo>
                <a:lnTo>
                  <a:pt x="122" y="174"/>
                </a:lnTo>
                <a:lnTo>
                  <a:pt x="120" y="176"/>
                </a:lnTo>
                <a:lnTo>
                  <a:pt x="120" y="176"/>
                </a:lnTo>
                <a:lnTo>
                  <a:pt x="120" y="176"/>
                </a:lnTo>
                <a:lnTo>
                  <a:pt x="118" y="176"/>
                </a:lnTo>
                <a:lnTo>
                  <a:pt x="116" y="178"/>
                </a:lnTo>
                <a:lnTo>
                  <a:pt x="114" y="178"/>
                </a:lnTo>
                <a:lnTo>
                  <a:pt x="112" y="178"/>
                </a:lnTo>
                <a:lnTo>
                  <a:pt x="112" y="178"/>
                </a:lnTo>
                <a:lnTo>
                  <a:pt x="110" y="178"/>
                </a:lnTo>
                <a:lnTo>
                  <a:pt x="108" y="176"/>
                </a:lnTo>
                <a:lnTo>
                  <a:pt x="106" y="176"/>
                </a:lnTo>
                <a:lnTo>
                  <a:pt x="106" y="176"/>
                </a:lnTo>
                <a:lnTo>
                  <a:pt x="106" y="176"/>
                </a:lnTo>
                <a:lnTo>
                  <a:pt x="106" y="178"/>
                </a:lnTo>
                <a:lnTo>
                  <a:pt x="104" y="178"/>
                </a:lnTo>
                <a:lnTo>
                  <a:pt x="104" y="178"/>
                </a:lnTo>
                <a:lnTo>
                  <a:pt x="102" y="178"/>
                </a:lnTo>
                <a:lnTo>
                  <a:pt x="102" y="178"/>
                </a:lnTo>
                <a:lnTo>
                  <a:pt x="100" y="178"/>
                </a:lnTo>
                <a:lnTo>
                  <a:pt x="100" y="178"/>
                </a:lnTo>
                <a:lnTo>
                  <a:pt x="98" y="178"/>
                </a:lnTo>
                <a:lnTo>
                  <a:pt x="98" y="178"/>
                </a:lnTo>
                <a:lnTo>
                  <a:pt x="98" y="178"/>
                </a:lnTo>
                <a:lnTo>
                  <a:pt x="96" y="178"/>
                </a:lnTo>
                <a:lnTo>
                  <a:pt x="96" y="176"/>
                </a:lnTo>
                <a:lnTo>
                  <a:pt x="96" y="176"/>
                </a:lnTo>
                <a:lnTo>
                  <a:pt x="94" y="174"/>
                </a:lnTo>
                <a:lnTo>
                  <a:pt x="92" y="174"/>
                </a:lnTo>
                <a:lnTo>
                  <a:pt x="90" y="174"/>
                </a:lnTo>
                <a:lnTo>
                  <a:pt x="90" y="176"/>
                </a:lnTo>
                <a:lnTo>
                  <a:pt x="90" y="176"/>
                </a:lnTo>
                <a:lnTo>
                  <a:pt x="88" y="176"/>
                </a:lnTo>
                <a:lnTo>
                  <a:pt x="86" y="176"/>
                </a:lnTo>
                <a:lnTo>
                  <a:pt x="84" y="176"/>
                </a:lnTo>
                <a:lnTo>
                  <a:pt x="80" y="176"/>
                </a:lnTo>
                <a:lnTo>
                  <a:pt x="80" y="176"/>
                </a:lnTo>
                <a:lnTo>
                  <a:pt x="80" y="174"/>
                </a:lnTo>
                <a:lnTo>
                  <a:pt x="80" y="174"/>
                </a:lnTo>
                <a:lnTo>
                  <a:pt x="78" y="172"/>
                </a:lnTo>
                <a:lnTo>
                  <a:pt x="78" y="172"/>
                </a:lnTo>
                <a:lnTo>
                  <a:pt x="78" y="172"/>
                </a:lnTo>
                <a:lnTo>
                  <a:pt x="76" y="170"/>
                </a:lnTo>
                <a:lnTo>
                  <a:pt x="74" y="168"/>
                </a:lnTo>
                <a:lnTo>
                  <a:pt x="74" y="168"/>
                </a:lnTo>
                <a:lnTo>
                  <a:pt x="74" y="166"/>
                </a:lnTo>
                <a:lnTo>
                  <a:pt x="74" y="166"/>
                </a:lnTo>
                <a:lnTo>
                  <a:pt x="74" y="166"/>
                </a:lnTo>
                <a:lnTo>
                  <a:pt x="74" y="164"/>
                </a:lnTo>
                <a:lnTo>
                  <a:pt x="76" y="164"/>
                </a:lnTo>
                <a:lnTo>
                  <a:pt x="76" y="162"/>
                </a:lnTo>
                <a:lnTo>
                  <a:pt x="76" y="162"/>
                </a:lnTo>
                <a:lnTo>
                  <a:pt x="76" y="160"/>
                </a:lnTo>
                <a:lnTo>
                  <a:pt x="76" y="160"/>
                </a:lnTo>
                <a:lnTo>
                  <a:pt x="74" y="160"/>
                </a:lnTo>
                <a:lnTo>
                  <a:pt x="74" y="158"/>
                </a:lnTo>
                <a:lnTo>
                  <a:pt x="74" y="158"/>
                </a:lnTo>
                <a:lnTo>
                  <a:pt x="74" y="158"/>
                </a:lnTo>
                <a:lnTo>
                  <a:pt x="74" y="158"/>
                </a:lnTo>
                <a:lnTo>
                  <a:pt x="74" y="156"/>
                </a:lnTo>
                <a:lnTo>
                  <a:pt x="74" y="156"/>
                </a:lnTo>
                <a:lnTo>
                  <a:pt x="74" y="156"/>
                </a:lnTo>
                <a:lnTo>
                  <a:pt x="74" y="150"/>
                </a:lnTo>
                <a:lnTo>
                  <a:pt x="74" y="150"/>
                </a:lnTo>
                <a:lnTo>
                  <a:pt x="74" y="150"/>
                </a:lnTo>
                <a:lnTo>
                  <a:pt x="74" y="148"/>
                </a:lnTo>
                <a:lnTo>
                  <a:pt x="72" y="148"/>
                </a:lnTo>
                <a:lnTo>
                  <a:pt x="72" y="146"/>
                </a:lnTo>
                <a:lnTo>
                  <a:pt x="70" y="146"/>
                </a:lnTo>
                <a:lnTo>
                  <a:pt x="70" y="144"/>
                </a:lnTo>
                <a:lnTo>
                  <a:pt x="68" y="142"/>
                </a:lnTo>
                <a:lnTo>
                  <a:pt x="68" y="142"/>
                </a:lnTo>
                <a:lnTo>
                  <a:pt x="68" y="142"/>
                </a:lnTo>
                <a:lnTo>
                  <a:pt x="66" y="140"/>
                </a:lnTo>
                <a:lnTo>
                  <a:pt x="66" y="142"/>
                </a:lnTo>
                <a:lnTo>
                  <a:pt x="66" y="142"/>
                </a:lnTo>
                <a:lnTo>
                  <a:pt x="66" y="142"/>
                </a:lnTo>
                <a:lnTo>
                  <a:pt x="66" y="142"/>
                </a:lnTo>
                <a:lnTo>
                  <a:pt x="66" y="142"/>
                </a:lnTo>
                <a:lnTo>
                  <a:pt x="66" y="144"/>
                </a:lnTo>
                <a:lnTo>
                  <a:pt x="66" y="144"/>
                </a:lnTo>
                <a:lnTo>
                  <a:pt x="64" y="144"/>
                </a:lnTo>
                <a:lnTo>
                  <a:pt x="64" y="144"/>
                </a:lnTo>
                <a:lnTo>
                  <a:pt x="64" y="144"/>
                </a:lnTo>
                <a:lnTo>
                  <a:pt x="62" y="142"/>
                </a:lnTo>
                <a:lnTo>
                  <a:pt x="60" y="142"/>
                </a:lnTo>
                <a:lnTo>
                  <a:pt x="60" y="142"/>
                </a:lnTo>
                <a:lnTo>
                  <a:pt x="60" y="144"/>
                </a:lnTo>
                <a:lnTo>
                  <a:pt x="58" y="144"/>
                </a:lnTo>
                <a:lnTo>
                  <a:pt x="58" y="144"/>
                </a:lnTo>
                <a:lnTo>
                  <a:pt x="58" y="142"/>
                </a:lnTo>
                <a:lnTo>
                  <a:pt x="58" y="142"/>
                </a:lnTo>
                <a:lnTo>
                  <a:pt x="56" y="140"/>
                </a:lnTo>
                <a:lnTo>
                  <a:pt x="56" y="142"/>
                </a:lnTo>
                <a:lnTo>
                  <a:pt x="54" y="142"/>
                </a:lnTo>
                <a:lnTo>
                  <a:pt x="54" y="142"/>
                </a:lnTo>
                <a:lnTo>
                  <a:pt x="52" y="140"/>
                </a:lnTo>
                <a:lnTo>
                  <a:pt x="52" y="140"/>
                </a:lnTo>
                <a:lnTo>
                  <a:pt x="52" y="140"/>
                </a:lnTo>
                <a:lnTo>
                  <a:pt x="52" y="140"/>
                </a:lnTo>
                <a:lnTo>
                  <a:pt x="50" y="140"/>
                </a:lnTo>
                <a:lnTo>
                  <a:pt x="50" y="140"/>
                </a:lnTo>
                <a:lnTo>
                  <a:pt x="50" y="140"/>
                </a:lnTo>
                <a:lnTo>
                  <a:pt x="50" y="140"/>
                </a:lnTo>
                <a:lnTo>
                  <a:pt x="50" y="140"/>
                </a:lnTo>
                <a:lnTo>
                  <a:pt x="48" y="138"/>
                </a:lnTo>
                <a:lnTo>
                  <a:pt x="48" y="138"/>
                </a:lnTo>
                <a:lnTo>
                  <a:pt x="46" y="138"/>
                </a:lnTo>
                <a:lnTo>
                  <a:pt x="44" y="138"/>
                </a:lnTo>
                <a:lnTo>
                  <a:pt x="44" y="136"/>
                </a:lnTo>
                <a:lnTo>
                  <a:pt x="44" y="136"/>
                </a:lnTo>
                <a:lnTo>
                  <a:pt x="44" y="136"/>
                </a:lnTo>
                <a:lnTo>
                  <a:pt x="42" y="136"/>
                </a:lnTo>
                <a:lnTo>
                  <a:pt x="42" y="136"/>
                </a:lnTo>
                <a:lnTo>
                  <a:pt x="40" y="136"/>
                </a:lnTo>
                <a:lnTo>
                  <a:pt x="40" y="134"/>
                </a:lnTo>
                <a:lnTo>
                  <a:pt x="40" y="134"/>
                </a:lnTo>
                <a:lnTo>
                  <a:pt x="40" y="134"/>
                </a:lnTo>
                <a:lnTo>
                  <a:pt x="38" y="134"/>
                </a:lnTo>
                <a:lnTo>
                  <a:pt x="38" y="134"/>
                </a:lnTo>
                <a:lnTo>
                  <a:pt x="38" y="134"/>
                </a:lnTo>
                <a:lnTo>
                  <a:pt x="38" y="134"/>
                </a:lnTo>
                <a:lnTo>
                  <a:pt x="38" y="134"/>
                </a:lnTo>
                <a:lnTo>
                  <a:pt x="36" y="134"/>
                </a:lnTo>
                <a:lnTo>
                  <a:pt x="36" y="134"/>
                </a:lnTo>
                <a:lnTo>
                  <a:pt x="36" y="134"/>
                </a:lnTo>
                <a:lnTo>
                  <a:pt x="36" y="132"/>
                </a:lnTo>
                <a:lnTo>
                  <a:pt x="36" y="132"/>
                </a:lnTo>
                <a:lnTo>
                  <a:pt x="36" y="132"/>
                </a:lnTo>
                <a:lnTo>
                  <a:pt x="36" y="132"/>
                </a:lnTo>
                <a:lnTo>
                  <a:pt x="34" y="132"/>
                </a:lnTo>
                <a:lnTo>
                  <a:pt x="34" y="132"/>
                </a:lnTo>
                <a:lnTo>
                  <a:pt x="34" y="132"/>
                </a:lnTo>
                <a:lnTo>
                  <a:pt x="32" y="132"/>
                </a:lnTo>
                <a:lnTo>
                  <a:pt x="32" y="132"/>
                </a:lnTo>
                <a:lnTo>
                  <a:pt x="32" y="130"/>
                </a:lnTo>
                <a:lnTo>
                  <a:pt x="30" y="130"/>
                </a:lnTo>
                <a:lnTo>
                  <a:pt x="30" y="128"/>
                </a:lnTo>
                <a:lnTo>
                  <a:pt x="30" y="128"/>
                </a:lnTo>
                <a:lnTo>
                  <a:pt x="28" y="126"/>
                </a:lnTo>
                <a:lnTo>
                  <a:pt x="26" y="126"/>
                </a:lnTo>
                <a:lnTo>
                  <a:pt x="26" y="126"/>
                </a:lnTo>
                <a:lnTo>
                  <a:pt x="26" y="126"/>
                </a:lnTo>
                <a:lnTo>
                  <a:pt x="26" y="126"/>
                </a:lnTo>
                <a:lnTo>
                  <a:pt x="24" y="126"/>
                </a:lnTo>
                <a:lnTo>
                  <a:pt x="24" y="126"/>
                </a:lnTo>
                <a:lnTo>
                  <a:pt x="24" y="126"/>
                </a:lnTo>
                <a:lnTo>
                  <a:pt x="24" y="126"/>
                </a:lnTo>
                <a:lnTo>
                  <a:pt x="24" y="126"/>
                </a:lnTo>
                <a:lnTo>
                  <a:pt x="22" y="126"/>
                </a:lnTo>
                <a:lnTo>
                  <a:pt x="22" y="126"/>
                </a:lnTo>
                <a:lnTo>
                  <a:pt x="22" y="124"/>
                </a:lnTo>
                <a:lnTo>
                  <a:pt x="20" y="122"/>
                </a:lnTo>
                <a:lnTo>
                  <a:pt x="20" y="122"/>
                </a:lnTo>
                <a:lnTo>
                  <a:pt x="20" y="120"/>
                </a:lnTo>
                <a:lnTo>
                  <a:pt x="20" y="120"/>
                </a:lnTo>
                <a:lnTo>
                  <a:pt x="20" y="120"/>
                </a:lnTo>
                <a:lnTo>
                  <a:pt x="20" y="118"/>
                </a:lnTo>
                <a:lnTo>
                  <a:pt x="18" y="116"/>
                </a:lnTo>
                <a:lnTo>
                  <a:pt x="18" y="116"/>
                </a:lnTo>
                <a:lnTo>
                  <a:pt x="18" y="114"/>
                </a:lnTo>
                <a:lnTo>
                  <a:pt x="18" y="114"/>
                </a:lnTo>
                <a:lnTo>
                  <a:pt x="18" y="114"/>
                </a:lnTo>
                <a:lnTo>
                  <a:pt x="16" y="112"/>
                </a:lnTo>
                <a:lnTo>
                  <a:pt x="16" y="112"/>
                </a:lnTo>
                <a:lnTo>
                  <a:pt x="16" y="110"/>
                </a:lnTo>
                <a:lnTo>
                  <a:pt x="16" y="110"/>
                </a:lnTo>
                <a:lnTo>
                  <a:pt x="14" y="110"/>
                </a:lnTo>
                <a:lnTo>
                  <a:pt x="14" y="108"/>
                </a:lnTo>
                <a:lnTo>
                  <a:pt x="14" y="108"/>
                </a:lnTo>
                <a:lnTo>
                  <a:pt x="14" y="108"/>
                </a:lnTo>
                <a:lnTo>
                  <a:pt x="14" y="108"/>
                </a:lnTo>
                <a:lnTo>
                  <a:pt x="14" y="106"/>
                </a:lnTo>
                <a:lnTo>
                  <a:pt x="14" y="106"/>
                </a:lnTo>
                <a:lnTo>
                  <a:pt x="14" y="106"/>
                </a:lnTo>
                <a:lnTo>
                  <a:pt x="14" y="104"/>
                </a:lnTo>
                <a:lnTo>
                  <a:pt x="14" y="104"/>
                </a:lnTo>
                <a:lnTo>
                  <a:pt x="14" y="102"/>
                </a:lnTo>
                <a:lnTo>
                  <a:pt x="12" y="102"/>
                </a:lnTo>
                <a:lnTo>
                  <a:pt x="12" y="100"/>
                </a:lnTo>
                <a:lnTo>
                  <a:pt x="12" y="100"/>
                </a:lnTo>
                <a:lnTo>
                  <a:pt x="12" y="100"/>
                </a:lnTo>
                <a:lnTo>
                  <a:pt x="10" y="98"/>
                </a:lnTo>
                <a:lnTo>
                  <a:pt x="10" y="98"/>
                </a:lnTo>
                <a:lnTo>
                  <a:pt x="10" y="98"/>
                </a:lnTo>
                <a:lnTo>
                  <a:pt x="10" y="98"/>
                </a:lnTo>
                <a:lnTo>
                  <a:pt x="8" y="96"/>
                </a:lnTo>
                <a:lnTo>
                  <a:pt x="8" y="96"/>
                </a:lnTo>
                <a:lnTo>
                  <a:pt x="8" y="96"/>
                </a:lnTo>
                <a:lnTo>
                  <a:pt x="8" y="96"/>
                </a:lnTo>
                <a:lnTo>
                  <a:pt x="8" y="96"/>
                </a:lnTo>
                <a:lnTo>
                  <a:pt x="6" y="96"/>
                </a:lnTo>
                <a:lnTo>
                  <a:pt x="4" y="94"/>
                </a:lnTo>
                <a:lnTo>
                  <a:pt x="4" y="94"/>
                </a:lnTo>
                <a:lnTo>
                  <a:pt x="4" y="94"/>
                </a:lnTo>
                <a:lnTo>
                  <a:pt x="4" y="92"/>
                </a:lnTo>
                <a:lnTo>
                  <a:pt x="2" y="90"/>
                </a:lnTo>
                <a:lnTo>
                  <a:pt x="2" y="88"/>
                </a:lnTo>
                <a:lnTo>
                  <a:pt x="2" y="88"/>
                </a:lnTo>
                <a:lnTo>
                  <a:pt x="2" y="88"/>
                </a:lnTo>
                <a:lnTo>
                  <a:pt x="2" y="84"/>
                </a:lnTo>
                <a:lnTo>
                  <a:pt x="2" y="84"/>
                </a:lnTo>
                <a:lnTo>
                  <a:pt x="2" y="82"/>
                </a:lnTo>
                <a:lnTo>
                  <a:pt x="2" y="82"/>
                </a:lnTo>
                <a:lnTo>
                  <a:pt x="2" y="82"/>
                </a:lnTo>
                <a:lnTo>
                  <a:pt x="2" y="82"/>
                </a:lnTo>
                <a:lnTo>
                  <a:pt x="2" y="80"/>
                </a:lnTo>
                <a:lnTo>
                  <a:pt x="2" y="80"/>
                </a:lnTo>
                <a:lnTo>
                  <a:pt x="2" y="80"/>
                </a:lnTo>
                <a:lnTo>
                  <a:pt x="4" y="78"/>
                </a:lnTo>
                <a:lnTo>
                  <a:pt x="4" y="78"/>
                </a:lnTo>
                <a:lnTo>
                  <a:pt x="4" y="78"/>
                </a:lnTo>
                <a:lnTo>
                  <a:pt x="2" y="76"/>
                </a:lnTo>
                <a:lnTo>
                  <a:pt x="2" y="76"/>
                </a:lnTo>
                <a:lnTo>
                  <a:pt x="2" y="74"/>
                </a:lnTo>
                <a:lnTo>
                  <a:pt x="2" y="74"/>
                </a:lnTo>
                <a:lnTo>
                  <a:pt x="2" y="74"/>
                </a:lnTo>
                <a:lnTo>
                  <a:pt x="2" y="74"/>
                </a:lnTo>
                <a:lnTo>
                  <a:pt x="2" y="72"/>
                </a:lnTo>
                <a:lnTo>
                  <a:pt x="2" y="72"/>
                </a:lnTo>
                <a:lnTo>
                  <a:pt x="2" y="70"/>
                </a:lnTo>
                <a:lnTo>
                  <a:pt x="0" y="70"/>
                </a:lnTo>
                <a:lnTo>
                  <a:pt x="0" y="68"/>
                </a:lnTo>
                <a:lnTo>
                  <a:pt x="0" y="68"/>
                </a:lnTo>
                <a:lnTo>
                  <a:pt x="0" y="68"/>
                </a:lnTo>
                <a:lnTo>
                  <a:pt x="0" y="68"/>
                </a:lnTo>
                <a:lnTo>
                  <a:pt x="0" y="66"/>
                </a:lnTo>
                <a:lnTo>
                  <a:pt x="0" y="66"/>
                </a:lnTo>
                <a:lnTo>
                  <a:pt x="0" y="66"/>
                </a:lnTo>
                <a:lnTo>
                  <a:pt x="0" y="66"/>
                </a:lnTo>
                <a:lnTo>
                  <a:pt x="0" y="64"/>
                </a:lnTo>
                <a:lnTo>
                  <a:pt x="0" y="64"/>
                </a:lnTo>
                <a:lnTo>
                  <a:pt x="0" y="64"/>
                </a:lnTo>
                <a:lnTo>
                  <a:pt x="0" y="62"/>
                </a:lnTo>
                <a:lnTo>
                  <a:pt x="0" y="62"/>
                </a:lnTo>
                <a:lnTo>
                  <a:pt x="0" y="62"/>
                </a:lnTo>
                <a:lnTo>
                  <a:pt x="0" y="60"/>
                </a:lnTo>
                <a:lnTo>
                  <a:pt x="0" y="60"/>
                </a:lnTo>
                <a:lnTo>
                  <a:pt x="0" y="60"/>
                </a:lnTo>
                <a:lnTo>
                  <a:pt x="0" y="58"/>
                </a:lnTo>
                <a:lnTo>
                  <a:pt x="0" y="58"/>
                </a:lnTo>
                <a:lnTo>
                  <a:pt x="0" y="58"/>
                </a:lnTo>
                <a:lnTo>
                  <a:pt x="0" y="58"/>
                </a:lnTo>
                <a:lnTo>
                  <a:pt x="0" y="58"/>
                </a:lnTo>
                <a:lnTo>
                  <a:pt x="4" y="58"/>
                </a:lnTo>
                <a:lnTo>
                  <a:pt x="6" y="58"/>
                </a:lnTo>
                <a:lnTo>
                  <a:pt x="8" y="56"/>
                </a:lnTo>
                <a:lnTo>
                  <a:pt x="10" y="54"/>
                </a:lnTo>
                <a:lnTo>
                  <a:pt x="12" y="52"/>
                </a:lnTo>
                <a:lnTo>
                  <a:pt x="12" y="50"/>
                </a:lnTo>
                <a:lnTo>
                  <a:pt x="12" y="48"/>
                </a:lnTo>
                <a:lnTo>
                  <a:pt x="14" y="46"/>
                </a:lnTo>
                <a:lnTo>
                  <a:pt x="14" y="46"/>
                </a:lnTo>
                <a:lnTo>
                  <a:pt x="14" y="46"/>
                </a:lnTo>
                <a:lnTo>
                  <a:pt x="16" y="46"/>
                </a:lnTo>
                <a:lnTo>
                  <a:pt x="16" y="46"/>
                </a:lnTo>
                <a:lnTo>
                  <a:pt x="14" y="44"/>
                </a:lnTo>
                <a:lnTo>
                  <a:pt x="14" y="44"/>
                </a:lnTo>
                <a:lnTo>
                  <a:pt x="16" y="42"/>
                </a:lnTo>
                <a:lnTo>
                  <a:pt x="16" y="42"/>
                </a:lnTo>
                <a:lnTo>
                  <a:pt x="18" y="42"/>
                </a:lnTo>
                <a:lnTo>
                  <a:pt x="18" y="40"/>
                </a:lnTo>
                <a:lnTo>
                  <a:pt x="18" y="40"/>
                </a:lnTo>
                <a:lnTo>
                  <a:pt x="18" y="40"/>
                </a:lnTo>
                <a:lnTo>
                  <a:pt x="18" y="40"/>
                </a:lnTo>
                <a:lnTo>
                  <a:pt x="18" y="40"/>
                </a:lnTo>
                <a:lnTo>
                  <a:pt x="18" y="40"/>
                </a:lnTo>
                <a:lnTo>
                  <a:pt x="18" y="40"/>
                </a:lnTo>
                <a:lnTo>
                  <a:pt x="18" y="38"/>
                </a:lnTo>
                <a:lnTo>
                  <a:pt x="18" y="38"/>
                </a:lnTo>
                <a:lnTo>
                  <a:pt x="20" y="38"/>
                </a:lnTo>
                <a:lnTo>
                  <a:pt x="20" y="38"/>
                </a:lnTo>
                <a:lnTo>
                  <a:pt x="22" y="38"/>
                </a:lnTo>
                <a:lnTo>
                  <a:pt x="22" y="38"/>
                </a:lnTo>
                <a:lnTo>
                  <a:pt x="22" y="36"/>
                </a:lnTo>
                <a:lnTo>
                  <a:pt x="22" y="34"/>
                </a:lnTo>
                <a:lnTo>
                  <a:pt x="22" y="34"/>
                </a:lnTo>
                <a:lnTo>
                  <a:pt x="22" y="32"/>
                </a:lnTo>
                <a:lnTo>
                  <a:pt x="20" y="32"/>
                </a:lnTo>
                <a:lnTo>
                  <a:pt x="18" y="32"/>
                </a:lnTo>
                <a:lnTo>
                  <a:pt x="18" y="32"/>
                </a:lnTo>
                <a:lnTo>
                  <a:pt x="18" y="32"/>
                </a:lnTo>
                <a:lnTo>
                  <a:pt x="18" y="32"/>
                </a:lnTo>
                <a:lnTo>
                  <a:pt x="16" y="32"/>
                </a:lnTo>
                <a:lnTo>
                  <a:pt x="16" y="32"/>
                </a:lnTo>
                <a:lnTo>
                  <a:pt x="16" y="30"/>
                </a:lnTo>
                <a:lnTo>
                  <a:pt x="16" y="26"/>
                </a:lnTo>
                <a:lnTo>
                  <a:pt x="18" y="24"/>
                </a:lnTo>
                <a:lnTo>
                  <a:pt x="18" y="24"/>
                </a:lnTo>
                <a:lnTo>
                  <a:pt x="18" y="22"/>
                </a:lnTo>
                <a:lnTo>
                  <a:pt x="20" y="22"/>
                </a:lnTo>
                <a:lnTo>
                  <a:pt x="20" y="22"/>
                </a:lnTo>
                <a:lnTo>
                  <a:pt x="20" y="22"/>
                </a:lnTo>
                <a:lnTo>
                  <a:pt x="22" y="22"/>
                </a:lnTo>
                <a:lnTo>
                  <a:pt x="22" y="22"/>
                </a:lnTo>
                <a:lnTo>
                  <a:pt x="22" y="22"/>
                </a:lnTo>
                <a:lnTo>
                  <a:pt x="22" y="20"/>
                </a:lnTo>
                <a:lnTo>
                  <a:pt x="22" y="20"/>
                </a:lnTo>
                <a:lnTo>
                  <a:pt x="22" y="20"/>
                </a:lnTo>
                <a:lnTo>
                  <a:pt x="22" y="18"/>
                </a:lnTo>
                <a:lnTo>
                  <a:pt x="22" y="18"/>
                </a:lnTo>
                <a:lnTo>
                  <a:pt x="22" y="18"/>
                </a:lnTo>
                <a:lnTo>
                  <a:pt x="22" y="16"/>
                </a:lnTo>
                <a:lnTo>
                  <a:pt x="22" y="14"/>
                </a:lnTo>
                <a:lnTo>
                  <a:pt x="22" y="14"/>
                </a:lnTo>
                <a:lnTo>
                  <a:pt x="22" y="12"/>
                </a:lnTo>
                <a:lnTo>
                  <a:pt x="22" y="12"/>
                </a:lnTo>
                <a:lnTo>
                  <a:pt x="22" y="10"/>
                </a:lnTo>
                <a:lnTo>
                  <a:pt x="20" y="8"/>
                </a:lnTo>
                <a:lnTo>
                  <a:pt x="20" y="8"/>
                </a:lnTo>
                <a:lnTo>
                  <a:pt x="20" y="6"/>
                </a:lnTo>
                <a:lnTo>
                  <a:pt x="18" y="6"/>
                </a:lnTo>
                <a:lnTo>
                  <a:pt x="18" y="6"/>
                </a:lnTo>
                <a:lnTo>
                  <a:pt x="16" y="2"/>
                </a:lnTo>
                <a:lnTo>
                  <a:pt x="16" y="2"/>
                </a:lnTo>
                <a:lnTo>
                  <a:pt x="16" y="2"/>
                </a:lnTo>
                <a:lnTo>
                  <a:pt x="16" y="0"/>
                </a:lnTo>
                <a:lnTo>
                  <a:pt x="18" y="0"/>
                </a:lnTo>
                <a:lnTo>
                  <a:pt x="20" y="0"/>
                </a:lnTo>
                <a:lnTo>
                  <a:pt x="20" y="0"/>
                </a:lnTo>
                <a:lnTo>
                  <a:pt x="22" y="0"/>
                </a:lnTo>
                <a:lnTo>
                  <a:pt x="26" y="0"/>
                </a:lnTo>
                <a:lnTo>
                  <a:pt x="28" y="0"/>
                </a:lnTo>
                <a:lnTo>
                  <a:pt x="28" y="0"/>
                </a:lnTo>
                <a:lnTo>
                  <a:pt x="32" y="0"/>
                </a:lnTo>
                <a:lnTo>
                  <a:pt x="34" y="0"/>
                </a:lnTo>
                <a:lnTo>
                  <a:pt x="46" y="0"/>
                </a:lnTo>
                <a:lnTo>
                  <a:pt x="48" y="0"/>
                </a:lnTo>
                <a:lnTo>
                  <a:pt x="48" y="0"/>
                </a:lnTo>
                <a:lnTo>
                  <a:pt x="50" y="0"/>
                </a:lnTo>
                <a:lnTo>
                  <a:pt x="52" y="0"/>
                </a:lnTo>
                <a:lnTo>
                  <a:pt x="54" y="0"/>
                </a:lnTo>
                <a:lnTo>
                  <a:pt x="56" y="0"/>
                </a:lnTo>
                <a:lnTo>
                  <a:pt x="56" y="0"/>
                </a:lnTo>
                <a:lnTo>
                  <a:pt x="58" y="0"/>
                </a:lnTo>
                <a:lnTo>
                  <a:pt x="60" y="0"/>
                </a:lnTo>
                <a:lnTo>
                  <a:pt x="60" y="0"/>
                </a:lnTo>
                <a:lnTo>
                  <a:pt x="60" y="0"/>
                </a:lnTo>
                <a:lnTo>
                  <a:pt x="68" y="0"/>
                </a:lnTo>
                <a:lnTo>
                  <a:pt x="68" y="0"/>
                </a:lnTo>
                <a:close/>
                <a:moveTo>
                  <a:pt x="150" y="116"/>
                </a:moveTo>
                <a:lnTo>
                  <a:pt x="150" y="116"/>
                </a:lnTo>
                <a:lnTo>
                  <a:pt x="150" y="116"/>
                </a:lnTo>
                <a:lnTo>
                  <a:pt x="148" y="116"/>
                </a:lnTo>
                <a:lnTo>
                  <a:pt x="148" y="116"/>
                </a:lnTo>
                <a:lnTo>
                  <a:pt x="148" y="116"/>
                </a:lnTo>
                <a:lnTo>
                  <a:pt x="150" y="114"/>
                </a:lnTo>
                <a:lnTo>
                  <a:pt x="152" y="112"/>
                </a:lnTo>
                <a:lnTo>
                  <a:pt x="152" y="112"/>
                </a:lnTo>
                <a:lnTo>
                  <a:pt x="152" y="112"/>
                </a:lnTo>
                <a:lnTo>
                  <a:pt x="152" y="110"/>
                </a:lnTo>
                <a:lnTo>
                  <a:pt x="154" y="110"/>
                </a:lnTo>
                <a:lnTo>
                  <a:pt x="154" y="110"/>
                </a:lnTo>
                <a:lnTo>
                  <a:pt x="154" y="110"/>
                </a:lnTo>
                <a:lnTo>
                  <a:pt x="154" y="110"/>
                </a:lnTo>
                <a:lnTo>
                  <a:pt x="154" y="112"/>
                </a:lnTo>
                <a:lnTo>
                  <a:pt x="154" y="112"/>
                </a:lnTo>
                <a:lnTo>
                  <a:pt x="154" y="112"/>
                </a:lnTo>
                <a:lnTo>
                  <a:pt x="152" y="114"/>
                </a:lnTo>
                <a:lnTo>
                  <a:pt x="152" y="114"/>
                </a:lnTo>
                <a:lnTo>
                  <a:pt x="152" y="114"/>
                </a:lnTo>
                <a:lnTo>
                  <a:pt x="150" y="116"/>
                </a:lnTo>
                <a:lnTo>
                  <a:pt x="150" y="116"/>
                </a:lnTo>
                <a:lnTo>
                  <a:pt x="150" y="116"/>
                </a:lnTo>
                <a:close/>
                <a:moveTo>
                  <a:pt x="146" y="86"/>
                </a:moveTo>
                <a:lnTo>
                  <a:pt x="148" y="86"/>
                </a:lnTo>
                <a:lnTo>
                  <a:pt x="148" y="86"/>
                </a:lnTo>
                <a:lnTo>
                  <a:pt x="148" y="86"/>
                </a:lnTo>
                <a:lnTo>
                  <a:pt x="148" y="86"/>
                </a:lnTo>
                <a:lnTo>
                  <a:pt x="148" y="86"/>
                </a:lnTo>
                <a:lnTo>
                  <a:pt x="148" y="86"/>
                </a:lnTo>
                <a:lnTo>
                  <a:pt x="148" y="86"/>
                </a:lnTo>
                <a:lnTo>
                  <a:pt x="148" y="86"/>
                </a:lnTo>
                <a:lnTo>
                  <a:pt x="148" y="90"/>
                </a:lnTo>
                <a:lnTo>
                  <a:pt x="148" y="90"/>
                </a:lnTo>
                <a:lnTo>
                  <a:pt x="148" y="90"/>
                </a:lnTo>
                <a:lnTo>
                  <a:pt x="148" y="90"/>
                </a:lnTo>
                <a:lnTo>
                  <a:pt x="148" y="90"/>
                </a:lnTo>
                <a:lnTo>
                  <a:pt x="148" y="90"/>
                </a:lnTo>
                <a:lnTo>
                  <a:pt x="148" y="90"/>
                </a:lnTo>
                <a:lnTo>
                  <a:pt x="148" y="90"/>
                </a:lnTo>
                <a:lnTo>
                  <a:pt x="148" y="90"/>
                </a:lnTo>
                <a:lnTo>
                  <a:pt x="148" y="90"/>
                </a:lnTo>
                <a:lnTo>
                  <a:pt x="148" y="90"/>
                </a:lnTo>
                <a:lnTo>
                  <a:pt x="148" y="90"/>
                </a:lnTo>
                <a:lnTo>
                  <a:pt x="146" y="90"/>
                </a:lnTo>
                <a:lnTo>
                  <a:pt x="146" y="88"/>
                </a:lnTo>
                <a:lnTo>
                  <a:pt x="144" y="88"/>
                </a:lnTo>
                <a:lnTo>
                  <a:pt x="144" y="88"/>
                </a:lnTo>
                <a:lnTo>
                  <a:pt x="144" y="88"/>
                </a:lnTo>
                <a:lnTo>
                  <a:pt x="144" y="88"/>
                </a:lnTo>
                <a:lnTo>
                  <a:pt x="144" y="88"/>
                </a:lnTo>
                <a:lnTo>
                  <a:pt x="144" y="88"/>
                </a:lnTo>
                <a:lnTo>
                  <a:pt x="144" y="88"/>
                </a:lnTo>
                <a:lnTo>
                  <a:pt x="144" y="86"/>
                </a:lnTo>
                <a:lnTo>
                  <a:pt x="144" y="86"/>
                </a:lnTo>
                <a:lnTo>
                  <a:pt x="144" y="86"/>
                </a:lnTo>
                <a:lnTo>
                  <a:pt x="144" y="86"/>
                </a:lnTo>
                <a:lnTo>
                  <a:pt x="144" y="86"/>
                </a:lnTo>
                <a:lnTo>
                  <a:pt x="144" y="84"/>
                </a:lnTo>
                <a:lnTo>
                  <a:pt x="144" y="84"/>
                </a:lnTo>
                <a:lnTo>
                  <a:pt x="144" y="84"/>
                </a:lnTo>
                <a:lnTo>
                  <a:pt x="144" y="84"/>
                </a:lnTo>
                <a:lnTo>
                  <a:pt x="144" y="84"/>
                </a:lnTo>
                <a:lnTo>
                  <a:pt x="144" y="84"/>
                </a:lnTo>
                <a:lnTo>
                  <a:pt x="144" y="84"/>
                </a:lnTo>
                <a:lnTo>
                  <a:pt x="144" y="82"/>
                </a:lnTo>
                <a:lnTo>
                  <a:pt x="144" y="82"/>
                </a:lnTo>
                <a:lnTo>
                  <a:pt x="144" y="82"/>
                </a:lnTo>
                <a:lnTo>
                  <a:pt x="144" y="80"/>
                </a:lnTo>
                <a:lnTo>
                  <a:pt x="144" y="78"/>
                </a:lnTo>
                <a:lnTo>
                  <a:pt x="146" y="78"/>
                </a:lnTo>
                <a:lnTo>
                  <a:pt x="146" y="78"/>
                </a:lnTo>
                <a:lnTo>
                  <a:pt x="146" y="80"/>
                </a:lnTo>
                <a:lnTo>
                  <a:pt x="146" y="80"/>
                </a:lnTo>
                <a:lnTo>
                  <a:pt x="146" y="80"/>
                </a:lnTo>
                <a:lnTo>
                  <a:pt x="146" y="80"/>
                </a:lnTo>
                <a:lnTo>
                  <a:pt x="146" y="82"/>
                </a:lnTo>
                <a:lnTo>
                  <a:pt x="146" y="82"/>
                </a:lnTo>
                <a:lnTo>
                  <a:pt x="146" y="82"/>
                </a:lnTo>
                <a:lnTo>
                  <a:pt x="146" y="82"/>
                </a:lnTo>
                <a:lnTo>
                  <a:pt x="146" y="84"/>
                </a:lnTo>
                <a:lnTo>
                  <a:pt x="146" y="84"/>
                </a:lnTo>
                <a:lnTo>
                  <a:pt x="146" y="84"/>
                </a:lnTo>
                <a:lnTo>
                  <a:pt x="146" y="84"/>
                </a:lnTo>
                <a:lnTo>
                  <a:pt x="146" y="86"/>
                </a:lnTo>
                <a:lnTo>
                  <a:pt x="146" y="86"/>
                </a:lnTo>
                <a:lnTo>
                  <a:pt x="146" y="8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9" name="Freeform 65"/>
          <p:cNvSpPr>
            <a:spLocks noEditPoints="1"/>
          </p:cNvSpPr>
          <p:nvPr/>
        </p:nvSpPr>
        <p:spPr bwMode="auto">
          <a:xfrm>
            <a:off x="8664575" y="3792538"/>
            <a:ext cx="63500" cy="66675"/>
          </a:xfrm>
          <a:custGeom>
            <a:avLst/>
            <a:gdLst/>
            <a:ahLst/>
            <a:cxnLst>
              <a:cxn ang="0">
                <a:pos x="16" y="0"/>
              </a:cxn>
              <a:cxn ang="0">
                <a:pos x="16" y="0"/>
              </a:cxn>
              <a:cxn ang="0">
                <a:pos x="16" y="0"/>
              </a:cxn>
              <a:cxn ang="0">
                <a:pos x="16" y="0"/>
              </a:cxn>
              <a:cxn ang="0">
                <a:pos x="16" y="0"/>
              </a:cxn>
              <a:cxn ang="0">
                <a:pos x="16" y="0"/>
              </a:cxn>
              <a:cxn ang="0">
                <a:pos x="16" y="0"/>
              </a:cxn>
              <a:cxn ang="0">
                <a:pos x="2" y="4"/>
              </a:cxn>
              <a:cxn ang="0">
                <a:pos x="2" y="4"/>
              </a:cxn>
              <a:cxn ang="0">
                <a:pos x="0" y="4"/>
              </a:cxn>
              <a:cxn ang="0">
                <a:pos x="0" y="4"/>
              </a:cxn>
              <a:cxn ang="0">
                <a:pos x="2" y="4"/>
              </a:cxn>
              <a:cxn ang="0">
                <a:pos x="2" y="4"/>
              </a:cxn>
              <a:cxn ang="0">
                <a:pos x="40" y="42"/>
              </a:cxn>
              <a:cxn ang="0">
                <a:pos x="40" y="42"/>
              </a:cxn>
              <a:cxn ang="0">
                <a:pos x="40" y="40"/>
              </a:cxn>
              <a:cxn ang="0">
                <a:pos x="40" y="40"/>
              </a:cxn>
              <a:cxn ang="0">
                <a:pos x="40" y="40"/>
              </a:cxn>
              <a:cxn ang="0">
                <a:pos x="40" y="40"/>
              </a:cxn>
              <a:cxn ang="0">
                <a:pos x="40" y="40"/>
              </a:cxn>
              <a:cxn ang="0">
                <a:pos x="40" y="42"/>
              </a:cxn>
              <a:cxn ang="0">
                <a:pos x="40" y="42"/>
              </a:cxn>
              <a:cxn ang="0">
                <a:pos x="40" y="42"/>
              </a:cxn>
              <a:cxn ang="0">
                <a:pos x="34" y="24"/>
              </a:cxn>
              <a:cxn ang="0">
                <a:pos x="34" y="24"/>
              </a:cxn>
              <a:cxn ang="0">
                <a:pos x="34" y="24"/>
              </a:cxn>
              <a:cxn ang="0">
                <a:pos x="34" y="24"/>
              </a:cxn>
              <a:cxn ang="0">
                <a:pos x="34" y="24"/>
              </a:cxn>
            </a:cxnLst>
            <a:rect l="0" t="0" r="r" b="b"/>
            <a:pathLst>
              <a:path w="40" h="42">
                <a:moveTo>
                  <a:pt x="16" y="0"/>
                </a:moveTo>
                <a:lnTo>
                  <a:pt x="16" y="0"/>
                </a:lnTo>
                <a:lnTo>
                  <a:pt x="16" y="0"/>
                </a:lnTo>
                <a:lnTo>
                  <a:pt x="16" y="0"/>
                </a:lnTo>
                <a:lnTo>
                  <a:pt x="16" y="0"/>
                </a:lnTo>
                <a:lnTo>
                  <a:pt x="16" y="0"/>
                </a:lnTo>
                <a:lnTo>
                  <a:pt x="16" y="0"/>
                </a:lnTo>
                <a:close/>
                <a:moveTo>
                  <a:pt x="2" y="4"/>
                </a:moveTo>
                <a:lnTo>
                  <a:pt x="2" y="4"/>
                </a:lnTo>
                <a:lnTo>
                  <a:pt x="0" y="4"/>
                </a:lnTo>
                <a:lnTo>
                  <a:pt x="0" y="4"/>
                </a:lnTo>
                <a:lnTo>
                  <a:pt x="2" y="4"/>
                </a:lnTo>
                <a:lnTo>
                  <a:pt x="2" y="4"/>
                </a:lnTo>
                <a:close/>
                <a:moveTo>
                  <a:pt x="40" y="42"/>
                </a:moveTo>
                <a:lnTo>
                  <a:pt x="40" y="42"/>
                </a:lnTo>
                <a:lnTo>
                  <a:pt x="40" y="40"/>
                </a:lnTo>
                <a:lnTo>
                  <a:pt x="40" y="40"/>
                </a:lnTo>
                <a:lnTo>
                  <a:pt x="40" y="40"/>
                </a:lnTo>
                <a:lnTo>
                  <a:pt x="40" y="40"/>
                </a:lnTo>
                <a:lnTo>
                  <a:pt x="40" y="40"/>
                </a:lnTo>
                <a:lnTo>
                  <a:pt x="40" y="42"/>
                </a:lnTo>
                <a:lnTo>
                  <a:pt x="40" y="42"/>
                </a:lnTo>
                <a:lnTo>
                  <a:pt x="40" y="42"/>
                </a:lnTo>
                <a:close/>
                <a:moveTo>
                  <a:pt x="34" y="24"/>
                </a:moveTo>
                <a:lnTo>
                  <a:pt x="34" y="24"/>
                </a:lnTo>
                <a:lnTo>
                  <a:pt x="34" y="24"/>
                </a:lnTo>
                <a:lnTo>
                  <a:pt x="34" y="24"/>
                </a:lnTo>
                <a:lnTo>
                  <a:pt x="34"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0" name="Freeform 66"/>
          <p:cNvSpPr>
            <a:spLocks noEditPoints="1"/>
          </p:cNvSpPr>
          <p:nvPr/>
        </p:nvSpPr>
        <p:spPr bwMode="auto">
          <a:xfrm>
            <a:off x="5114925" y="2522538"/>
            <a:ext cx="425450" cy="165100"/>
          </a:xfrm>
          <a:custGeom>
            <a:avLst/>
            <a:gdLst/>
            <a:ahLst/>
            <a:cxnLst>
              <a:cxn ang="0">
                <a:pos x="42" y="14"/>
              </a:cxn>
              <a:cxn ang="0">
                <a:pos x="38" y="18"/>
              </a:cxn>
              <a:cxn ang="0">
                <a:pos x="26" y="18"/>
              </a:cxn>
              <a:cxn ang="0">
                <a:pos x="12" y="30"/>
              </a:cxn>
              <a:cxn ang="0">
                <a:pos x="14" y="26"/>
              </a:cxn>
              <a:cxn ang="0">
                <a:pos x="4" y="22"/>
              </a:cxn>
              <a:cxn ang="0">
                <a:pos x="8" y="8"/>
              </a:cxn>
              <a:cxn ang="0">
                <a:pos x="18" y="0"/>
              </a:cxn>
              <a:cxn ang="0">
                <a:pos x="0" y="32"/>
              </a:cxn>
              <a:cxn ang="0">
                <a:pos x="242" y="24"/>
              </a:cxn>
              <a:cxn ang="0">
                <a:pos x="256" y="36"/>
              </a:cxn>
              <a:cxn ang="0">
                <a:pos x="250" y="44"/>
              </a:cxn>
              <a:cxn ang="0">
                <a:pos x="258" y="60"/>
              </a:cxn>
              <a:cxn ang="0">
                <a:pos x="268" y="80"/>
              </a:cxn>
              <a:cxn ang="0">
                <a:pos x="260" y="80"/>
              </a:cxn>
              <a:cxn ang="0">
                <a:pos x="240" y="78"/>
              </a:cxn>
              <a:cxn ang="0">
                <a:pos x="224" y="82"/>
              </a:cxn>
              <a:cxn ang="0">
                <a:pos x="206" y="86"/>
              </a:cxn>
              <a:cxn ang="0">
                <a:pos x="186" y="90"/>
              </a:cxn>
              <a:cxn ang="0">
                <a:pos x="170" y="88"/>
              </a:cxn>
              <a:cxn ang="0">
                <a:pos x="158" y="96"/>
              </a:cxn>
              <a:cxn ang="0">
                <a:pos x="152" y="104"/>
              </a:cxn>
              <a:cxn ang="0">
                <a:pos x="150" y="86"/>
              </a:cxn>
              <a:cxn ang="0">
                <a:pos x="142" y="90"/>
              </a:cxn>
              <a:cxn ang="0">
                <a:pos x="124" y="90"/>
              </a:cxn>
              <a:cxn ang="0">
                <a:pos x="112" y="98"/>
              </a:cxn>
              <a:cxn ang="0">
                <a:pos x="94" y="92"/>
              </a:cxn>
              <a:cxn ang="0">
                <a:pos x="72" y="88"/>
              </a:cxn>
              <a:cxn ang="0">
                <a:pos x="68" y="96"/>
              </a:cxn>
              <a:cxn ang="0">
                <a:pos x="54" y="92"/>
              </a:cxn>
              <a:cxn ang="0">
                <a:pos x="42" y="88"/>
              </a:cxn>
              <a:cxn ang="0">
                <a:pos x="38" y="90"/>
              </a:cxn>
              <a:cxn ang="0">
                <a:pos x="34" y="90"/>
              </a:cxn>
              <a:cxn ang="0">
                <a:pos x="30" y="84"/>
              </a:cxn>
              <a:cxn ang="0">
                <a:pos x="28" y="78"/>
              </a:cxn>
              <a:cxn ang="0">
                <a:pos x="26" y="68"/>
              </a:cxn>
              <a:cxn ang="0">
                <a:pos x="12" y="62"/>
              </a:cxn>
              <a:cxn ang="0">
                <a:pos x="12" y="56"/>
              </a:cxn>
              <a:cxn ang="0">
                <a:pos x="18" y="58"/>
              </a:cxn>
              <a:cxn ang="0">
                <a:pos x="16" y="48"/>
              </a:cxn>
              <a:cxn ang="0">
                <a:pos x="8" y="44"/>
              </a:cxn>
              <a:cxn ang="0">
                <a:pos x="12" y="30"/>
              </a:cxn>
              <a:cxn ang="0">
                <a:pos x="26" y="30"/>
              </a:cxn>
              <a:cxn ang="0">
                <a:pos x="32" y="28"/>
              </a:cxn>
              <a:cxn ang="0">
                <a:pos x="44" y="26"/>
              </a:cxn>
              <a:cxn ang="0">
                <a:pos x="52" y="24"/>
              </a:cxn>
              <a:cxn ang="0">
                <a:pos x="44" y="16"/>
              </a:cxn>
              <a:cxn ang="0">
                <a:pos x="60" y="14"/>
              </a:cxn>
              <a:cxn ang="0">
                <a:pos x="76" y="14"/>
              </a:cxn>
              <a:cxn ang="0">
                <a:pos x="96" y="2"/>
              </a:cxn>
              <a:cxn ang="0">
                <a:pos x="116" y="2"/>
              </a:cxn>
              <a:cxn ang="0">
                <a:pos x="126" y="6"/>
              </a:cxn>
              <a:cxn ang="0">
                <a:pos x="138" y="8"/>
              </a:cxn>
              <a:cxn ang="0">
                <a:pos x="150" y="12"/>
              </a:cxn>
              <a:cxn ang="0">
                <a:pos x="162" y="16"/>
              </a:cxn>
              <a:cxn ang="0">
                <a:pos x="176" y="18"/>
              </a:cxn>
              <a:cxn ang="0">
                <a:pos x="190" y="18"/>
              </a:cxn>
              <a:cxn ang="0">
                <a:pos x="204" y="14"/>
              </a:cxn>
              <a:cxn ang="0">
                <a:pos x="220" y="10"/>
              </a:cxn>
              <a:cxn ang="0">
                <a:pos x="238" y="14"/>
              </a:cxn>
              <a:cxn ang="0">
                <a:pos x="26" y="24"/>
              </a:cxn>
            </a:cxnLst>
            <a:rect l="0" t="0" r="r" b="b"/>
            <a:pathLst>
              <a:path w="268" h="104">
                <a:moveTo>
                  <a:pt x="28" y="2"/>
                </a:moveTo>
                <a:lnTo>
                  <a:pt x="28" y="2"/>
                </a:lnTo>
                <a:lnTo>
                  <a:pt x="28" y="2"/>
                </a:lnTo>
                <a:lnTo>
                  <a:pt x="28" y="4"/>
                </a:lnTo>
                <a:lnTo>
                  <a:pt x="28" y="4"/>
                </a:lnTo>
                <a:lnTo>
                  <a:pt x="28" y="4"/>
                </a:lnTo>
                <a:lnTo>
                  <a:pt x="30" y="8"/>
                </a:lnTo>
                <a:lnTo>
                  <a:pt x="30" y="8"/>
                </a:lnTo>
                <a:lnTo>
                  <a:pt x="30" y="8"/>
                </a:lnTo>
                <a:lnTo>
                  <a:pt x="32" y="10"/>
                </a:lnTo>
                <a:lnTo>
                  <a:pt x="32" y="10"/>
                </a:lnTo>
                <a:lnTo>
                  <a:pt x="32" y="10"/>
                </a:lnTo>
                <a:lnTo>
                  <a:pt x="32" y="10"/>
                </a:lnTo>
                <a:lnTo>
                  <a:pt x="32" y="10"/>
                </a:lnTo>
                <a:lnTo>
                  <a:pt x="34" y="10"/>
                </a:lnTo>
                <a:lnTo>
                  <a:pt x="36" y="12"/>
                </a:lnTo>
                <a:lnTo>
                  <a:pt x="40" y="14"/>
                </a:lnTo>
                <a:lnTo>
                  <a:pt x="40" y="14"/>
                </a:lnTo>
                <a:lnTo>
                  <a:pt x="42" y="14"/>
                </a:lnTo>
                <a:lnTo>
                  <a:pt x="44" y="14"/>
                </a:lnTo>
                <a:lnTo>
                  <a:pt x="44" y="14"/>
                </a:lnTo>
                <a:lnTo>
                  <a:pt x="44" y="14"/>
                </a:lnTo>
                <a:lnTo>
                  <a:pt x="44" y="14"/>
                </a:lnTo>
                <a:lnTo>
                  <a:pt x="44" y="16"/>
                </a:lnTo>
                <a:lnTo>
                  <a:pt x="44" y="16"/>
                </a:lnTo>
                <a:lnTo>
                  <a:pt x="44" y="16"/>
                </a:lnTo>
                <a:lnTo>
                  <a:pt x="44" y="16"/>
                </a:lnTo>
                <a:lnTo>
                  <a:pt x="44" y="18"/>
                </a:lnTo>
                <a:lnTo>
                  <a:pt x="42" y="18"/>
                </a:lnTo>
                <a:lnTo>
                  <a:pt x="42" y="18"/>
                </a:lnTo>
                <a:lnTo>
                  <a:pt x="38" y="18"/>
                </a:lnTo>
                <a:lnTo>
                  <a:pt x="38" y="18"/>
                </a:lnTo>
                <a:lnTo>
                  <a:pt x="38" y="18"/>
                </a:lnTo>
                <a:lnTo>
                  <a:pt x="38" y="18"/>
                </a:lnTo>
                <a:lnTo>
                  <a:pt x="38" y="16"/>
                </a:lnTo>
                <a:lnTo>
                  <a:pt x="36" y="16"/>
                </a:lnTo>
                <a:lnTo>
                  <a:pt x="38" y="16"/>
                </a:lnTo>
                <a:lnTo>
                  <a:pt x="38" y="18"/>
                </a:lnTo>
                <a:lnTo>
                  <a:pt x="38" y="18"/>
                </a:lnTo>
                <a:lnTo>
                  <a:pt x="36" y="18"/>
                </a:lnTo>
                <a:lnTo>
                  <a:pt x="36" y="18"/>
                </a:lnTo>
                <a:lnTo>
                  <a:pt x="36" y="18"/>
                </a:lnTo>
                <a:lnTo>
                  <a:pt x="36" y="18"/>
                </a:lnTo>
                <a:lnTo>
                  <a:pt x="34" y="18"/>
                </a:lnTo>
                <a:lnTo>
                  <a:pt x="34" y="16"/>
                </a:lnTo>
                <a:lnTo>
                  <a:pt x="32" y="16"/>
                </a:lnTo>
                <a:lnTo>
                  <a:pt x="32" y="16"/>
                </a:lnTo>
                <a:lnTo>
                  <a:pt x="32" y="16"/>
                </a:lnTo>
                <a:lnTo>
                  <a:pt x="32" y="16"/>
                </a:lnTo>
                <a:lnTo>
                  <a:pt x="30" y="16"/>
                </a:lnTo>
                <a:lnTo>
                  <a:pt x="30" y="18"/>
                </a:lnTo>
                <a:lnTo>
                  <a:pt x="30" y="18"/>
                </a:lnTo>
                <a:lnTo>
                  <a:pt x="30" y="18"/>
                </a:lnTo>
                <a:lnTo>
                  <a:pt x="28" y="18"/>
                </a:lnTo>
                <a:lnTo>
                  <a:pt x="28" y="18"/>
                </a:lnTo>
                <a:lnTo>
                  <a:pt x="28" y="18"/>
                </a:lnTo>
                <a:lnTo>
                  <a:pt x="26" y="18"/>
                </a:lnTo>
                <a:lnTo>
                  <a:pt x="26" y="18"/>
                </a:lnTo>
                <a:lnTo>
                  <a:pt x="26" y="18"/>
                </a:lnTo>
                <a:lnTo>
                  <a:pt x="24" y="18"/>
                </a:lnTo>
                <a:lnTo>
                  <a:pt x="24" y="18"/>
                </a:lnTo>
                <a:lnTo>
                  <a:pt x="22" y="20"/>
                </a:lnTo>
                <a:lnTo>
                  <a:pt x="22" y="20"/>
                </a:lnTo>
                <a:lnTo>
                  <a:pt x="22" y="20"/>
                </a:lnTo>
                <a:lnTo>
                  <a:pt x="20" y="22"/>
                </a:lnTo>
                <a:lnTo>
                  <a:pt x="20" y="24"/>
                </a:lnTo>
                <a:lnTo>
                  <a:pt x="20" y="24"/>
                </a:lnTo>
                <a:lnTo>
                  <a:pt x="18" y="24"/>
                </a:lnTo>
                <a:lnTo>
                  <a:pt x="16" y="26"/>
                </a:lnTo>
                <a:lnTo>
                  <a:pt x="16" y="26"/>
                </a:lnTo>
                <a:lnTo>
                  <a:pt x="14" y="26"/>
                </a:lnTo>
                <a:lnTo>
                  <a:pt x="14" y="28"/>
                </a:lnTo>
                <a:lnTo>
                  <a:pt x="14" y="28"/>
                </a:lnTo>
                <a:lnTo>
                  <a:pt x="12" y="28"/>
                </a:lnTo>
                <a:lnTo>
                  <a:pt x="12" y="30"/>
                </a:lnTo>
                <a:lnTo>
                  <a:pt x="12" y="30"/>
                </a:lnTo>
                <a:lnTo>
                  <a:pt x="10" y="30"/>
                </a:lnTo>
                <a:lnTo>
                  <a:pt x="10" y="32"/>
                </a:lnTo>
                <a:lnTo>
                  <a:pt x="8" y="32"/>
                </a:lnTo>
                <a:lnTo>
                  <a:pt x="8" y="34"/>
                </a:lnTo>
                <a:lnTo>
                  <a:pt x="6" y="34"/>
                </a:lnTo>
                <a:lnTo>
                  <a:pt x="8" y="32"/>
                </a:lnTo>
                <a:lnTo>
                  <a:pt x="8" y="32"/>
                </a:lnTo>
                <a:lnTo>
                  <a:pt x="8" y="30"/>
                </a:lnTo>
                <a:lnTo>
                  <a:pt x="8" y="30"/>
                </a:lnTo>
                <a:lnTo>
                  <a:pt x="8" y="30"/>
                </a:lnTo>
                <a:lnTo>
                  <a:pt x="8" y="30"/>
                </a:lnTo>
                <a:lnTo>
                  <a:pt x="8" y="28"/>
                </a:lnTo>
                <a:lnTo>
                  <a:pt x="10" y="28"/>
                </a:lnTo>
                <a:lnTo>
                  <a:pt x="12" y="26"/>
                </a:lnTo>
                <a:lnTo>
                  <a:pt x="12" y="26"/>
                </a:lnTo>
                <a:lnTo>
                  <a:pt x="12" y="26"/>
                </a:lnTo>
                <a:lnTo>
                  <a:pt x="12" y="26"/>
                </a:lnTo>
                <a:lnTo>
                  <a:pt x="14" y="26"/>
                </a:lnTo>
                <a:lnTo>
                  <a:pt x="14" y="26"/>
                </a:lnTo>
                <a:lnTo>
                  <a:pt x="14" y="26"/>
                </a:lnTo>
                <a:lnTo>
                  <a:pt x="14" y="24"/>
                </a:lnTo>
                <a:lnTo>
                  <a:pt x="14" y="24"/>
                </a:lnTo>
                <a:lnTo>
                  <a:pt x="14" y="24"/>
                </a:lnTo>
                <a:lnTo>
                  <a:pt x="14" y="24"/>
                </a:lnTo>
                <a:lnTo>
                  <a:pt x="12" y="24"/>
                </a:lnTo>
                <a:lnTo>
                  <a:pt x="12" y="24"/>
                </a:lnTo>
                <a:lnTo>
                  <a:pt x="12" y="24"/>
                </a:lnTo>
                <a:lnTo>
                  <a:pt x="12" y="24"/>
                </a:lnTo>
                <a:lnTo>
                  <a:pt x="10" y="24"/>
                </a:lnTo>
                <a:lnTo>
                  <a:pt x="8" y="24"/>
                </a:lnTo>
                <a:lnTo>
                  <a:pt x="8" y="24"/>
                </a:lnTo>
                <a:lnTo>
                  <a:pt x="8" y="24"/>
                </a:lnTo>
                <a:lnTo>
                  <a:pt x="6" y="24"/>
                </a:lnTo>
                <a:lnTo>
                  <a:pt x="6" y="24"/>
                </a:lnTo>
                <a:lnTo>
                  <a:pt x="4" y="24"/>
                </a:lnTo>
                <a:lnTo>
                  <a:pt x="4" y="24"/>
                </a:lnTo>
                <a:lnTo>
                  <a:pt x="4" y="22"/>
                </a:lnTo>
                <a:lnTo>
                  <a:pt x="4" y="22"/>
                </a:lnTo>
                <a:lnTo>
                  <a:pt x="4" y="22"/>
                </a:lnTo>
                <a:lnTo>
                  <a:pt x="6" y="22"/>
                </a:lnTo>
                <a:lnTo>
                  <a:pt x="6" y="20"/>
                </a:lnTo>
                <a:lnTo>
                  <a:pt x="6" y="20"/>
                </a:lnTo>
                <a:lnTo>
                  <a:pt x="6" y="20"/>
                </a:lnTo>
                <a:lnTo>
                  <a:pt x="8" y="20"/>
                </a:lnTo>
                <a:lnTo>
                  <a:pt x="8" y="18"/>
                </a:lnTo>
                <a:lnTo>
                  <a:pt x="8" y="18"/>
                </a:lnTo>
                <a:lnTo>
                  <a:pt x="8" y="16"/>
                </a:lnTo>
                <a:lnTo>
                  <a:pt x="6" y="14"/>
                </a:lnTo>
                <a:lnTo>
                  <a:pt x="8" y="14"/>
                </a:lnTo>
                <a:lnTo>
                  <a:pt x="8" y="14"/>
                </a:lnTo>
                <a:lnTo>
                  <a:pt x="10" y="12"/>
                </a:lnTo>
                <a:lnTo>
                  <a:pt x="10" y="12"/>
                </a:lnTo>
                <a:lnTo>
                  <a:pt x="10" y="12"/>
                </a:lnTo>
                <a:lnTo>
                  <a:pt x="10" y="12"/>
                </a:lnTo>
                <a:lnTo>
                  <a:pt x="10" y="8"/>
                </a:lnTo>
                <a:lnTo>
                  <a:pt x="10" y="8"/>
                </a:lnTo>
                <a:lnTo>
                  <a:pt x="8" y="8"/>
                </a:lnTo>
                <a:lnTo>
                  <a:pt x="8" y="6"/>
                </a:lnTo>
                <a:lnTo>
                  <a:pt x="6" y="6"/>
                </a:lnTo>
                <a:lnTo>
                  <a:pt x="6" y="6"/>
                </a:lnTo>
                <a:lnTo>
                  <a:pt x="6" y="6"/>
                </a:lnTo>
                <a:lnTo>
                  <a:pt x="6" y="6"/>
                </a:lnTo>
                <a:lnTo>
                  <a:pt x="6" y="4"/>
                </a:lnTo>
                <a:lnTo>
                  <a:pt x="8" y="4"/>
                </a:lnTo>
                <a:lnTo>
                  <a:pt x="8" y="4"/>
                </a:lnTo>
                <a:lnTo>
                  <a:pt x="8" y="4"/>
                </a:lnTo>
                <a:lnTo>
                  <a:pt x="8" y="4"/>
                </a:lnTo>
                <a:lnTo>
                  <a:pt x="8" y="4"/>
                </a:lnTo>
                <a:lnTo>
                  <a:pt x="10" y="4"/>
                </a:lnTo>
                <a:lnTo>
                  <a:pt x="8" y="2"/>
                </a:lnTo>
                <a:lnTo>
                  <a:pt x="10" y="2"/>
                </a:lnTo>
                <a:lnTo>
                  <a:pt x="14" y="2"/>
                </a:lnTo>
                <a:lnTo>
                  <a:pt x="14" y="2"/>
                </a:lnTo>
                <a:lnTo>
                  <a:pt x="14" y="0"/>
                </a:lnTo>
                <a:lnTo>
                  <a:pt x="16" y="0"/>
                </a:lnTo>
                <a:lnTo>
                  <a:pt x="18" y="0"/>
                </a:lnTo>
                <a:lnTo>
                  <a:pt x="18" y="0"/>
                </a:lnTo>
                <a:lnTo>
                  <a:pt x="18" y="0"/>
                </a:lnTo>
                <a:lnTo>
                  <a:pt x="20" y="0"/>
                </a:lnTo>
                <a:lnTo>
                  <a:pt x="20" y="0"/>
                </a:lnTo>
                <a:lnTo>
                  <a:pt x="20" y="2"/>
                </a:lnTo>
                <a:lnTo>
                  <a:pt x="20" y="2"/>
                </a:lnTo>
                <a:lnTo>
                  <a:pt x="20" y="2"/>
                </a:lnTo>
                <a:lnTo>
                  <a:pt x="22" y="2"/>
                </a:lnTo>
                <a:lnTo>
                  <a:pt x="22" y="2"/>
                </a:lnTo>
                <a:lnTo>
                  <a:pt x="24" y="2"/>
                </a:lnTo>
                <a:lnTo>
                  <a:pt x="24" y="2"/>
                </a:lnTo>
                <a:lnTo>
                  <a:pt x="26" y="2"/>
                </a:lnTo>
                <a:lnTo>
                  <a:pt x="26" y="2"/>
                </a:lnTo>
                <a:lnTo>
                  <a:pt x="26" y="2"/>
                </a:lnTo>
                <a:lnTo>
                  <a:pt x="28" y="2"/>
                </a:lnTo>
                <a:lnTo>
                  <a:pt x="28" y="2"/>
                </a:lnTo>
                <a:close/>
                <a:moveTo>
                  <a:pt x="2" y="32"/>
                </a:moveTo>
                <a:lnTo>
                  <a:pt x="2" y="32"/>
                </a:lnTo>
                <a:lnTo>
                  <a:pt x="0" y="32"/>
                </a:lnTo>
                <a:lnTo>
                  <a:pt x="0" y="32"/>
                </a:lnTo>
                <a:lnTo>
                  <a:pt x="0" y="32"/>
                </a:lnTo>
                <a:lnTo>
                  <a:pt x="0" y="32"/>
                </a:lnTo>
                <a:lnTo>
                  <a:pt x="2" y="30"/>
                </a:lnTo>
                <a:lnTo>
                  <a:pt x="4" y="30"/>
                </a:lnTo>
                <a:lnTo>
                  <a:pt x="4" y="32"/>
                </a:lnTo>
                <a:lnTo>
                  <a:pt x="4" y="32"/>
                </a:lnTo>
                <a:lnTo>
                  <a:pt x="4" y="32"/>
                </a:lnTo>
                <a:lnTo>
                  <a:pt x="2" y="32"/>
                </a:lnTo>
                <a:close/>
                <a:moveTo>
                  <a:pt x="238" y="16"/>
                </a:moveTo>
                <a:lnTo>
                  <a:pt x="238" y="16"/>
                </a:lnTo>
                <a:lnTo>
                  <a:pt x="238" y="18"/>
                </a:lnTo>
                <a:lnTo>
                  <a:pt x="240" y="18"/>
                </a:lnTo>
                <a:lnTo>
                  <a:pt x="240" y="18"/>
                </a:lnTo>
                <a:lnTo>
                  <a:pt x="242" y="20"/>
                </a:lnTo>
                <a:lnTo>
                  <a:pt x="242" y="22"/>
                </a:lnTo>
                <a:lnTo>
                  <a:pt x="242" y="22"/>
                </a:lnTo>
                <a:lnTo>
                  <a:pt x="242" y="24"/>
                </a:lnTo>
                <a:lnTo>
                  <a:pt x="242" y="24"/>
                </a:lnTo>
                <a:lnTo>
                  <a:pt x="242" y="26"/>
                </a:lnTo>
                <a:lnTo>
                  <a:pt x="242" y="26"/>
                </a:lnTo>
                <a:lnTo>
                  <a:pt x="242" y="28"/>
                </a:lnTo>
                <a:lnTo>
                  <a:pt x="242" y="28"/>
                </a:lnTo>
                <a:lnTo>
                  <a:pt x="244" y="30"/>
                </a:lnTo>
                <a:lnTo>
                  <a:pt x="244" y="32"/>
                </a:lnTo>
                <a:lnTo>
                  <a:pt x="244" y="32"/>
                </a:lnTo>
                <a:lnTo>
                  <a:pt x="244" y="32"/>
                </a:lnTo>
                <a:lnTo>
                  <a:pt x="244" y="32"/>
                </a:lnTo>
                <a:lnTo>
                  <a:pt x="248" y="34"/>
                </a:lnTo>
                <a:lnTo>
                  <a:pt x="248" y="34"/>
                </a:lnTo>
                <a:lnTo>
                  <a:pt x="248" y="34"/>
                </a:lnTo>
                <a:lnTo>
                  <a:pt x="250" y="34"/>
                </a:lnTo>
                <a:lnTo>
                  <a:pt x="252" y="34"/>
                </a:lnTo>
                <a:lnTo>
                  <a:pt x="254" y="34"/>
                </a:lnTo>
                <a:lnTo>
                  <a:pt x="254" y="34"/>
                </a:lnTo>
                <a:lnTo>
                  <a:pt x="256" y="36"/>
                </a:lnTo>
                <a:lnTo>
                  <a:pt x="256" y="36"/>
                </a:lnTo>
                <a:lnTo>
                  <a:pt x="256" y="36"/>
                </a:lnTo>
                <a:lnTo>
                  <a:pt x="256" y="38"/>
                </a:lnTo>
                <a:lnTo>
                  <a:pt x="258" y="38"/>
                </a:lnTo>
                <a:lnTo>
                  <a:pt x="260" y="38"/>
                </a:lnTo>
                <a:lnTo>
                  <a:pt x="260" y="40"/>
                </a:lnTo>
                <a:lnTo>
                  <a:pt x="260" y="40"/>
                </a:lnTo>
                <a:lnTo>
                  <a:pt x="260" y="40"/>
                </a:lnTo>
                <a:lnTo>
                  <a:pt x="260" y="40"/>
                </a:lnTo>
                <a:lnTo>
                  <a:pt x="260" y="40"/>
                </a:lnTo>
                <a:lnTo>
                  <a:pt x="258" y="38"/>
                </a:lnTo>
                <a:lnTo>
                  <a:pt x="256" y="40"/>
                </a:lnTo>
                <a:lnTo>
                  <a:pt x="256" y="40"/>
                </a:lnTo>
                <a:lnTo>
                  <a:pt x="256" y="44"/>
                </a:lnTo>
                <a:lnTo>
                  <a:pt x="256" y="44"/>
                </a:lnTo>
                <a:lnTo>
                  <a:pt x="254" y="44"/>
                </a:lnTo>
                <a:lnTo>
                  <a:pt x="254" y="44"/>
                </a:lnTo>
                <a:lnTo>
                  <a:pt x="254" y="44"/>
                </a:lnTo>
                <a:lnTo>
                  <a:pt x="252" y="44"/>
                </a:lnTo>
                <a:lnTo>
                  <a:pt x="252" y="44"/>
                </a:lnTo>
                <a:lnTo>
                  <a:pt x="250" y="44"/>
                </a:lnTo>
                <a:lnTo>
                  <a:pt x="250" y="44"/>
                </a:lnTo>
                <a:lnTo>
                  <a:pt x="252" y="46"/>
                </a:lnTo>
                <a:lnTo>
                  <a:pt x="252" y="46"/>
                </a:lnTo>
                <a:lnTo>
                  <a:pt x="254" y="48"/>
                </a:lnTo>
                <a:lnTo>
                  <a:pt x="254" y="50"/>
                </a:lnTo>
                <a:lnTo>
                  <a:pt x="254" y="50"/>
                </a:lnTo>
                <a:lnTo>
                  <a:pt x="254" y="52"/>
                </a:lnTo>
                <a:lnTo>
                  <a:pt x="254" y="52"/>
                </a:lnTo>
                <a:lnTo>
                  <a:pt x="256" y="54"/>
                </a:lnTo>
                <a:lnTo>
                  <a:pt x="256" y="54"/>
                </a:lnTo>
                <a:lnTo>
                  <a:pt x="256" y="54"/>
                </a:lnTo>
                <a:lnTo>
                  <a:pt x="256" y="54"/>
                </a:lnTo>
                <a:lnTo>
                  <a:pt x="256" y="56"/>
                </a:lnTo>
                <a:lnTo>
                  <a:pt x="256" y="56"/>
                </a:lnTo>
                <a:lnTo>
                  <a:pt x="256" y="58"/>
                </a:lnTo>
                <a:lnTo>
                  <a:pt x="258" y="60"/>
                </a:lnTo>
                <a:lnTo>
                  <a:pt x="258" y="60"/>
                </a:lnTo>
                <a:lnTo>
                  <a:pt x="258" y="60"/>
                </a:lnTo>
                <a:lnTo>
                  <a:pt x="258" y="60"/>
                </a:lnTo>
                <a:lnTo>
                  <a:pt x="258" y="62"/>
                </a:lnTo>
                <a:lnTo>
                  <a:pt x="260" y="62"/>
                </a:lnTo>
                <a:lnTo>
                  <a:pt x="260" y="62"/>
                </a:lnTo>
                <a:lnTo>
                  <a:pt x="260" y="62"/>
                </a:lnTo>
                <a:lnTo>
                  <a:pt x="260" y="64"/>
                </a:lnTo>
                <a:lnTo>
                  <a:pt x="258" y="66"/>
                </a:lnTo>
                <a:lnTo>
                  <a:pt x="258" y="68"/>
                </a:lnTo>
                <a:lnTo>
                  <a:pt x="258" y="70"/>
                </a:lnTo>
                <a:lnTo>
                  <a:pt x="258" y="70"/>
                </a:lnTo>
                <a:lnTo>
                  <a:pt x="262" y="72"/>
                </a:lnTo>
                <a:lnTo>
                  <a:pt x="264" y="72"/>
                </a:lnTo>
                <a:lnTo>
                  <a:pt x="264" y="72"/>
                </a:lnTo>
                <a:lnTo>
                  <a:pt x="264" y="74"/>
                </a:lnTo>
                <a:lnTo>
                  <a:pt x="264" y="76"/>
                </a:lnTo>
                <a:lnTo>
                  <a:pt x="264" y="76"/>
                </a:lnTo>
                <a:lnTo>
                  <a:pt x="264" y="78"/>
                </a:lnTo>
                <a:lnTo>
                  <a:pt x="268" y="78"/>
                </a:lnTo>
                <a:lnTo>
                  <a:pt x="268" y="80"/>
                </a:lnTo>
                <a:lnTo>
                  <a:pt x="268" y="80"/>
                </a:lnTo>
                <a:lnTo>
                  <a:pt x="268" y="82"/>
                </a:lnTo>
                <a:lnTo>
                  <a:pt x="268" y="82"/>
                </a:lnTo>
                <a:lnTo>
                  <a:pt x="268" y="82"/>
                </a:lnTo>
                <a:lnTo>
                  <a:pt x="266" y="82"/>
                </a:lnTo>
                <a:lnTo>
                  <a:pt x="266" y="82"/>
                </a:lnTo>
                <a:lnTo>
                  <a:pt x="264" y="82"/>
                </a:lnTo>
                <a:lnTo>
                  <a:pt x="264" y="82"/>
                </a:lnTo>
                <a:lnTo>
                  <a:pt x="264" y="82"/>
                </a:lnTo>
                <a:lnTo>
                  <a:pt x="264" y="82"/>
                </a:lnTo>
                <a:lnTo>
                  <a:pt x="264" y="82"/>
                </a:lnTo>
                <a:lnTo>
                  <a:pt x="262" y="84"/>
                </a:lnTo>
                <a:lnTo>
                  <a:pt x="262" y="84"/>
                </a:lnTo>
                <a:lnTo>
                  <a:pt x="262" y="84"/>
                </a:lnTo>
                <a:lnTo>
                  <a:pt x="262" y="84"/>
                </a:lnTo>
                <a:lnTo>
                  <a:pt x="260" y="84"/>
                </a:lnTo>
                <a:lnTo>
                  <a:pt x="260" y="82"/>
                </a:lnTo>
                <a:lnTo>
                  <a:pt x="260" y="82"/>
                </a:lnTo>
                <a:lnTo>
                  <a:pt x="260" y="82"/>
                </a:lnTo>
                <a:lnTo>
                  <a:pt x="260" y="80"/>
                </a:lnTo>
                <a:lnTo>
                  <a:pt x="260" y="80"/>
                </a:lnTo>
                <a:lnTo>
                  <a:pt x="260" y="80"/>
                </a:lnTo>
                <a:lnTo>
                  <a:pt x="258" y="78"/>
                </a:lnTo>
                <a:lnTo>
                  <a:pt x="258" y="78"/>
                </a:lnTo>
                <a:lnTo>
                  <a:pt x="258" y="78"/>
                </a:lnTo>
                <a:lnTo>
                  <a:pt x="256" y="78"/>
                </a:lnTo>
                <a:lnTo>
                  <a:pt x="256" y="78"/>
                </a:lnTo>
                <a:lnTo>
                  <a:pt x="256" y="80"/>
                </a:lnTo>
                <a:lnTo>
                  <a:pt x="256" y="80"/>
                </a:lnTo>
                <a:lnTo>
                  <a:pt x="256" y="80"/>
                </a:lnTo>
                <a:lnTo>
                  <a:pt x="254" y="80"/>
                </a:lnTo>
                <a:lnTo>
                  <a:pt x="252" y="80"/>
                </a:lnTo>
                <a:lnTo>
                  <a:pt x="250" y="80"/>
                </a:lnTo>
                <a:lnTo>
                  <a:pt x="244" y="78"/>
                </a:lnTo>
                <a:lnTo>
                  <a:pt x="242" y="78"/>
                </a:lnTo>
                <a:lnTo>
                  <a:pt x="242" y="78"/>
                </a:lnTo>
                <a:lnTo>
                  <a:pt x="242" y="78"/>
                </a:lnTo>
                <a:lnTo>
                  <a:pt x="240" y="78"/>
                </a:lnTo>
                <a:lnTo>
                  <a:pt x="240" y="78"/>
                </a:lnTo>
                <a:lnTo>
                  <a:pt x="240" y="78"/>
                </a:lnTo>
                <a:lnTo>
                  <a:pt x="240" y="78"/>
                </a:lnTo>
                <a:lnTo>
                  <a:pt x="238" y="78"/>
                </a:lnTo>
                <a:lnTo>
                  <a:pt x="238" y="82"/>
                </a:lnTo>
                <a:lnTo>
                  <a:pt x="238" y="82"/>
                </a:lnTo>
                <a:lnTo>
                  <a:pt x="236" y="82"/>
                </a:lnTo>
                <a:lnTo>
                  <a:pt x="234" y="82"/>
                </a:lnTo>
                <a:lnTo>
                  <a:pt x="234" y="82"/>
                </a:lnTo>
                <a:lnTo>
                  <a:pt x="234" y="82"/>
                </a:lnTo>
                <a:lnTo>
                  <a:pt x="234" y="80"/>
                </a:lnTo>
                <a:lnTo>
                  <a:pt x="232" y="80"/>
                </a:lnTo>
                <a:lnTo>
                  <a:pt x="232" y="80"/>
                </a:lnTo>
                <a:lnTo>
                  <a:pt x="232" y="80"/>
                </a:lnTo>
                <a:lnTo>
                  <a:pt x="230" y="80"/>
                </a:lnTo>
                <a:lnTo>
                  <a:pt x="230" y="80"/>
                </a:lnTo>
                <a:lnTo>
                  <a:pt x="230" y="80"/>
                </a:lnTo>
                <a:lnTo>
                  <a:pt x="228" y="82"/>
                </a:lnTo>
                <a:lnTo>
                  <a:pt x="226" y="82"/>
                </a:lnTo>
                <a:lnTo>
                  <a:pt x="224" y="82"/>
                </a:lnTo>
                <a:lnTo>
                  <a:pt x="222" y="82"/>
                </a:lnTo>
                <a:lnTo>
                  <a:pt x="222" y="82"/>
                </a:lnTo>
                <a:lnTo>
                  <a:pt x="220" y="82"/>
                </a:lnTo>
                <a:lnTo>
                  <a:pt x="218" y="82"/>
                </a:lnTo>
                <a:lnTo>
                  <a:pt x="218" y="82"/>
                </a:lnTo>
                <a:lnTo>
                  <a:pt x="214" y="82"/>
                </a:lnTo>
                <a:lnTo>
                  <a:pt x="214" y="82"/>
                </a:lnTo>
                <a:lnTo>
                  <a:pt x="212" y="82"/>
                </a:lnTo>
                <a:lnTo>
                  <a:pt x="212" y="82"/>
                </a:lnTo>
                <a:lnTo>
                  <a:pt x="212" y="82"/>
                </a:lnTo>
                <a:lnTo>
                  <a:pt x="210" y="82"/>
                </a:lnTo>
                <a:lnTo>
                  <a:pt x="210" y="82"/>
                </a:lnTo>
                <a:lnTo>
                  <a:pt x="208" y="84"/>
                </a:lnTo>
                <a:lnTo>
                  <a:pt x="208" y="84"/>
                </a:lnTo>
                <a:lnTo>
                  <a:pt x="208" y="84"/>
                </a:lnTo>
                <a:lnTo>
                  <a:pt x="208" y="84"/>
                </a:lnTo>
                <a:lnTo>
                  <a:pt x="206" y="86"/>
                </a:lnTo>
                <a:lnTo>
                  <a:pt x="206" y="86"/>
                </a:lnTo>
                <a:lnTo>
                  <a:pt x="206" y="86"/>
                </a:lnTo>
                <a:lnTo>
                  <a:pt x="202" y="88"/>
                </a:lnTo>
                <a:lnTo>
                  <a:pt x="202" y="88"/>
                </a:lnTo>
                <a:lnTo>
                  <a:pt x="202" y="88"/>
                </a:lnTo>
                <a:lnTo>
                  <a:pt x="200" y="88"/>
                </a:lnTo>
                <a:lnTo>
                  <a:pt x="198" y="88"/>
                </a:lnTo>
                <a:lnTo>
                  <a:pt x="196" y="90"/>
                </a:lnTo>
                <a:lnTo>
                  <a:pt x="194" y="90"/>
                </a:lnTo>
                <a:lnTo>
                  <a:pt x="192" y="90"/>
                </a:lnTo>
                <a:lnTo>
                  <a:pt x="192" y="90"/>
                </a:lnTo>
                <a:lnTo>
                  <a:pt x="192" y="90"/>
                </a:lnTo>
                <a:lnTo>
                  <a:pt x="190" y="90"/>
                </a:lnTo>
                <a:lnTo>
                  <a:pt x="190" y="90"/>
                </a:lnTo>
                <a:lnTo>
                  <a:pt x="190" y="90"/>
                </a:lnTo>
                <a:lnTo>
                  <a:pt x="190" y="88"/>
                </a:lnTo>
                <a:lnTo>
                  <a:pt x="190" y="90"/>
                </a:lnTo>
                <a:lnTo>
                  <a:pt x="188" y="90"/>
                </a:lnTo>
                <a:lnTo>
                  <a:pt x="188" y="90"/>
                </a:lnTo>
                <a:lnTo>
                  <a:pt x="186" y="90"/>
                </a:lnTo>
                <a:lnTo>
                  <a:pt x="186" y="90"/>
                </a:lnTo>
                <a:lnTo>
                  <a:pt x="184" y="88"/>
                </a:lnTo>
                <a:lnTo>
                  <a:pt x="184" y="88"/>
                </a:lnTo>
                <a:lnTo>
                  <a:pt x="182" y="86"/>
                </a:lnTo>
                <a:lnTo>
                  <a:pt x="182" y="86"/>
                </a:lnTo>
                <a:lnTo>
                  <a:pt x="180" y="86"/>
                </a:lnTo>
                <a:lnTo>
                  <a:pt x="180" y="86"/>
                </a:lnTo>
                <a:lnTo>
                  <a:pt x="178" y="86"/>
                </a:lnTo>
                <a:lnTo>
                  <a:pt x="178" y="86"/>
                </a:lnTo>
                <a:lnTo>
                  <a:pt x="176" y="86"/>
                </a:lnTo>
                <a:lnTo>
                  <a:pt x="176" y="86"/>
                </a:lnTo>
                <a:lnTo>
                  <a:pt x="176" y="86"/>
                </a:lnTo>
                <a:lnTo>
                  <a:pt x="174" y="88"/>
                </a:lnTo>
                <a:lnTo>
                  <a:pt x="174" y="88"/>
                </a:lnTo>
                <a:lnTo>
                  <a:pt x="174" y="88"/>
                </a:lnTo>
                <a:lnTo>
                  <a:pt x="174" y="88"/>
                </a:lnTo>
                <a:lnTo>
                  <a:pt x="172" y="88"/>
                </a:lnTo>
                <a:lnTo>
                  <a:pt x="172" y="88"/>
                </a:lnTo>
                <a:lnTo>
                  <a:pt x="172" y="88"/>
                </a:lnTo>
                <a:lnTo>
                  <a:pt x="170" y="88"/>
                </a:lnTo>
                <a:lnTo>
                  <a:pt x="170" y="90"/>
                </a:lnTo>
                <a:lnTo>
                  <a:pt x="168" y="90"/>
                </a:lnTo>
                <a:lnTo>
                  <a:pt x="166" y="90"/>
                </a:lnTo>
                <a:lnTo>
                  <a:pt x="166" y="90"/>
                </a:lnTo>
                <a:lnTo>
                  <a:pt x="164" y="90"/>
                </a:lnTo>
                <a:lnTo>
                  <a:pt x="164" y="90"/>
                </a:lnTo>
                <a:lnTo>
                  <a:pt x="162" y="88"/>
                </a:lnTo>
                <a:lnTo>
                  <a:pt x="162" y="88"/>
                </a:lnTo>
                <a:lnTo>
                  <a:pt x="160" y="88"/>
                </a:lnTo>
                <a:lnTo>
                  <a:pt x="158" y="86"/>
                </a:lnTo>
                <a:lnTo>
                  <a:pt x="156" y="86"/>
                </a:lnTo>
                <a:lnTo>
                  <a:pt x="156" y="86"/>
                </a:lnTo>
                <a:lnTo>
                  <a:pt x="156" y="88"/>
                </a:lnTo>
                <a:lnTo>
                  <a:pt x="156" y="90"/>
                </a:lnTo>
                <a:lnTo>
                  <a:pt x="156" y="92"/>
                </a:lnTo>
                <a:lnTo>
                  <a:pt x="156" y="94"/>
                </a:lnTo>
                <a:lnTo>
                  <a:pt x="156" y="94"/>
                </a:lnTo>
                <a:lnTo>
                  <a:pt x="158" y="96"/>
                </a:lnTo>
                <a:lnTo>
                  <a:pt x="158" y="96"/>
                </a:lnTo>
                <a:lnTo>
                  <a:pt x="158" y="96"/>
                </a:lnTo>
                <a:lnTo>
                  <a:pt x="158" y="98"/>
                </a:lnTo>
                <a:lnTo>
                  <a:pt x="156" y="96"/>
                </a:lnTo>
                <a:lnTo>
                  <a:pt x="156" y="96"/>
                </a:lnTo>
                <a:lnTo>
                  <a:pt x="156" y="96"/>
                </a:lnTo>
                <a:lnTo>
                  <a:pt x="154" y="98"/>
                </a:lnTo>
                <a:lnTo>
                  <a:pt x="154" y="98"/>
                </a:lnTo>
                <a:lnTo>
                  <a:pt x="154" y="100"/>
                </a:lnTo>
                <a:lnTo>
                  <a:pt x="154" y="100"/>
                </a:lnTo>
                <a:lnTo>
                  <a:pt x="154" y="100"/>
                </a:lnTo>
                <a:lnTo>
                  <a:pt x="154" y="102"/>
                </a:lnTo>
                <a:lnTo>
                  <a:pt x="152" y="102"/>
                </a:lnTo>
                <a:lnTo>
                  <a:pt x="152" y="102"/>
                </a:lnTo>
                <a:lnTo>
                  <a:pt x="152" y="102"/>
                </a:lnTo>
                <a:lnTo>
                  <a:pt x="152" y="104"/>
                </a:lnTo>
                <a:lnTo>
                  <a:pt x="152" y="104"/>
                </a:lnTo>
                <a:lnTo>
                  <a:pt x="152" y="104"/>
                </a:lnTo>
                <a:lnTo>
                  <a:pt x="152" y="104"/>
                </a:lnTo>
                <a:lnTo>
                  <a:pt x="152" y="104"/>
                </a:lnTo>
                <a:lnTo>
                  <a:pt x="152" y="104"/>
                </a:lnTo>
                <a:lnTo>
                  <a:pt x="150" y="102"/>
                </a:lnTo>
                <a:lnTo>
                  <a:pt x="148" y="102"/>
                </a:lnTo>
                <a:lnTo>
                  <a:pt x="148" y="100"/>
                </a:lnTo>
                <a:lnTo>
                  <a:pt x="148" y="100"/>
                </a:lnTo>
                <a:lnTo>
                  <a:pt x="148" y="100"/>
                </a:lnTo>
                <a:lnTo>
                  <a:pt x="146" y="98"/>
                </a:lnTo>
                <a:lnTo>
                  <a:pt x="146" y="96"/>
                </a:lnTo>
                <a:lnTo>
                  <a:pt x="146" y="96"/>
                </a:lnTo>
                <a:lnTo>
                  <a:pt x="146" y="94"/>
                </a:lnTo>
                <a:lnTo>
                  <a:pt x="148" y="94"/>
                </a:lnTo>
                <a:lnTo>
                  <a:pt x="148" y="92"/>
                </a:lnTo>
                <a:lnTo>
                  <a:pt x="150" y="90"/>
                </a:lnTo>
                <a:lnTo>
                  <a:pt x="150" y="90"/>
                </a:lnTo>
                <a:lnTo>
                  <a:pt x="150" y="90"/>
                </a:lnTo>
                <a:lnTo>
                  <a:pt x="150" y="88"/>
                </a:lnTo>
                <a:lnTo>
                  <a:pt x="150" y="88"/>
                </a:lnTo>
                <a:lnTo>
                  <a:pt x="150" y="86"/>
                </a:lnTo>
                <a:lnTo>
                  <a:pt x="150" y="86"/>
                </a:lnTo>
                <a:lnTo>
                  <a:pt x="148" y="86"/>
                </a:lnTo>
                <a:lnTo>
                  <a:pt x="148" y="86"/>
                </a:lnTo>
                <a:lnTo>
                  <a:pt x="146" y="86"/>
                </a:lnTo>
                <a:lnTo>
                  <a:pt x="146" y="86"/>
                </a:lnTo>
                <a:lnTo>
                  <a:pt x="146" y="86"/>
                </a:lnTo>
                <a:lnTo>
                  <a:pt x="146" y="88"/>
                </a:lnTo>
                <a:lnTo>
                  <a:pt x="144" y="88"/>
                </a:lnTo>
                <a:lnTo>
                  <a:pt x="144" y="88"/>
                </a:lnTo>
                <a:lnTo>
                  <a:pt x="142" y="88"/>
                </a:lnTo>
                <a:lnTo>
                  <a:pt x="142" y="88"/>
                </a:lnTo>
                <a:lnTo>
                  <a:pt x="142" y="90"/>
                </a:lnTo>
                <a:lnTo>
                  <a:pt x="142" y="90"/>
                </a:lnTo>
                <a:lnTo>
                  <a:pt x="142" y="90"/>
                </a:lnTo>
                <a:lnTo>
                  <a:pt x="142" y="90"/>
                </a:lnTo>
                <a:lnTo>
                  <a:pt x="142" y="90"/>
                </a:lnTo>
                <a:lnTo>
                  <a:pt x="142" y="90"/>
                </a:lnTo>
                <a:lnTo>
                  <a:pt x="142" y="92"/>
                </a:lnTo>
                <a:lnTo>
                  <a:pt x="142" y="90"/>
                </a:lnTo>
                <a:lnTo>
                  <a:pt x="142" y="90"/>
                </a:lnTo>
                <a:lnTo>
                  <a:pt x="140" y="92"/>
                </a:lnTo>
                <a:lnTo>
                  <a:pt x="140" y="92"/>
                </a:lnTo>
                <a:lnTo>
                  <a:pt x="136" y="90"/>
                </a:lnTo>
                <a:lnTo>
                  <a:pt x="134" y="90"/>
                </a:lnTo>
                <a:lnTo>
                  <a:pt x="134" y="88"/>
                </a:lnTo>
                <a:lnTo>
                  <a:pt x="134" y="88"/>
                </a:lnTo>
                <a:lnTo>
                  <a:pt x="132" y="88"/>
                </a:lnTo>
                <a:lnTo>
                  <a:pt x="132" y="88"/>
                </a:lnTo>
                <a:lnTo>
                  <a:pt x="132" y="88"/>
                </a:lnTo>
                <a:lnTo>
                  <a:pt x="132" y="88"/>
                </a:lnTo>
                <a:lnTo>
                  <a:pt x="132" y="88"/>
                </a:lnTo>
                <a:lnTo>
                  <a:pt x="130" y="88"/>
                </a:lnTo>
                <a:lnTo>
                  <a:pt x="130" y="88"/>
                </a:lnTo>
                <a:lnTo>
                  <a:pt x="130" y="88"/>
                </a:lnTo>
                <a:lnTo>
                  <a:pt x="130" y="88"/>
                </a:lnTo>
                <a:lnTo>
                  <a:pt x="128" y="88"/>
                </a:lnTo>
                <a:lnTo>
                  <a:pt x="126" y="90"/>
                </a:lnTo>
                <a:lnTo>
                  <a:pt x="126" y="90"/>
                </a:lnTo>
                <a:lnTo>
                  <a:pt x="124" y="90"/>
                </a:lnTo>
                <a:lnTo>
                  <a:pt x="124" y="90"/>
                </a:lnTo>
                <a:lnTo>
                  <a:pt x="124" y="92"/>
                </a:lnTo>
                <a:lnTo>
                  <a:pt x="124" y="92"/>
                </a:lnTo>
                <a:lnTo>
                  <a:pt x="124" y="92"/>
                </a:lnTo>
                <a:lnTo>
                  <a:pt x="122" y="94"/>
                </a:lnTo>
                <a:lnTo>
                  <a:pt x="122" y="94"/>
                </a:lnTo>
                <a:lnTo>
                  <a:pt x="122" y="94"/>
                </a:lnTo>
                <a:lnTo>
                  <a:pt x="122" y="94"/>
                </a:lnTo>
                <a:lnTo>
                  <a:pt x="122" y="96"/>
                </a:lnTo>
                <a:lnTo>
                  <a:pt x="120" y="96"/>
                </a:lnTo>
                <a:lnTo>
                  <a:pt x="120" y="96"/>
                </a:lnTo>
                <a:lnTo>
                  <a:pt x="120" y="96"/>
                </a:lnTo>
                <a:lnTo>
                  <a:pt x="118" y="96"/>
                </a:lnTo>
                <a:lnTo>
                  <a:pt x="118" y="98"/>
                </a:lnTo>
                <a:lnTo>
                  <a:pt x="118" y="98"/>
                </a:lnTo>
                <a:lnTo>
                  <a:pt x="116" y="98"/>
                </a:lnTo>
                <a:lnTo>
                  <a:pt x="116" y="98"/>
                </a:lnTo>
                <a:lnTo>
                  <a:pt x="116" y="98"/>
                </a:lnTo>
                <a:lnTo>
                  <a:pt x="112" y="98"/>
                </a:lnTo>
                <a:lnTo>
                  <a:pt x="112" y="98"/>
                </a:lnTo>
                <a:lnTo>
                  <a:pt x="108" y="100"/>
                </a:lnTo>
                <a:lnTo>
                  <a:pt x="106" y="100"/>
                </a:lnTo>
                <a:lnTo>
                  <a:pt x="106" y="100"/>
                </a:lnTo>
                <a:lnTo>
                  <a:pt x="106" y="100"/>
                </a:lnTo>
                <a:lnTo>
                  <a:pt x="104" y="100"/>
                </a:lnTo>
                <a:lnTo>
                  <a:pt x="104" y="100"/>
                </a:lnTo>
                <a:lnTo>
                  <a:pt x="102" y="100"/>
                </a:lnTo>
                <a:lnTo>
                  <a:pt x="102" y="100"/>
                </a:lnTo>
                <a:lnTo>
                  <a:pt x="102" y="100"/>
                </a:lnTo>
                <a:lnTo>
                  <a:pt x="100" y="100"/>
                </a:lnTo>
                <a:lnTo>
                  <a:pt x="98" y="98"/>
                </a:lnTo>
                <a:lnTo>
                  <a:pt x="98" y="96"/>
                </a:lnTo>
                <a:lnTo>
                  <a:pt x="96" y="94"/>
                </a:lnTo>
                <a:lnTo>
                  <a:pt x="96" y="94"/>
                </a:lnTo>
                <a:lnTo>
                  <a:pt x="96" y="94"/>
                </a:lnTo>
                <a:lnTo>
                  <a:pt x="96" y="94"/>
                </a:lnTo>
                <a:lnTo>
                  <a:pt x="94" y="92"/>
                </a:lnTo>
                <a:lnTo>
                  <a:pt x="94" y="92"/>
                </a:lnTo>
                <a:lnTo>
                  <a:pt x="94" y="92"/>
                </a:lnTo>
                <a:lnTo>
                  <a:pt x="90" y="90"/>
                </a:lnTo>
                <a:lnTo>
                  <a:pt x="90" y="90"/>
                </a:lnTo>
                <a:lnTo>
                  <a:pt x="88" y="90"/>
                </a:lnTo>
                <a:lnTo>
                  <a:pt x="84" y="88"/>
                </a:lnTo>
                <a:lnTo>
                  <a:pt x="84" y="88"/>
                </a:lnTo>
                <a:lnTo>
                  <a:pt x="82" y="88"/>
                </a:lnTo>
                <a:lnTo>
                  <a:pt x="80" y="86"/>
                </a:lnTo>
                <a:lnTo>
                  <a:pt x="78" y="86"/>
                </a:lnTo>
                <a:lnTo>
                  <a:pt x="78" y="86"/>
                </a:lnTo>
                <a:lnTo>
                  <a:pt x="78" y="86"/>
                </a:lnTo>
                <a:lnTo>
                  <a:pt x="76" y="86"/>
                </a:lnTo>
                <a:lnTo>
                  <a:pt x="76" y="86"/>
                </a:lnTo>
                <a:lnTo>
                  <a:pt x="76" y="86"/>
                </a:lnTo>
                <a:lnTo>
                  <a:pt x="74" y="86"/>
                </a:lnTo>
                <a:lnTo>
                  <a:pt x="74" y="86"/>
                </a:lnTo>
                <a:lnTo>
                  <a:pt x="74" y="86"/>
                </a:lnTo>
                <a:lnTo>
                  <a:pt x="74" y="88"/>
                </a:lnTo>
                <a:lnTo>
                  <a:pt x="72" y="88"/>
                </a:lnTo>
                <a:lnTo>
                  <a:pt x="72" y="88"/>
                </a:lnTo>
                <a:lnTo>
                  <a:pt x="74" y="90"/>
                </a:lnTo>
                <a:lnTo>
                  <a:pt x="72" y="92"/>
                </a:lnTo>
                <a:lnTo>
                  <a:pt x="72" y="94"/>
                </a:lnTo>
                <a:lnTo>
                  <a:pt x="72" y="94"/>
                </a:lnTo>
                <a:lnTo>
                  <a:pt x="72" y="94"/>
                </a:lnTo>
                <a:lnTo>
                  <a:pt x="72" y="96"/>
                </a:lnTo>
                <a:lnTo>
                  <a:pt x="72" y="96"/>
                </a:lnTo>
                <a:lnTo>
                  <a:pt x="72" y="96"/>
                </a:lnTo>
                <a:lnTo>
                  <a:pt x="72" y="98"/>
                </a:lnTo>
                <a:lnTo>
                  <a:pt x="72" y="96"/>
                </a:lnTo>
                <a:lnTo>
                  <a:pt x="72" y="96"/>
                </a:lnTo>
                <a:lnTo>
                  <a:pt x="70" y="96"/>
                </a:lnTo>
                <a:lnTo>
                  <a:pt x="70" y="96"/>
                </a:lnTo>
                <a:lnTo>
                  <a:pt x="68" y="96"/>
                </a:lnTo>
                <a:lnTo>
                  <a:pt x="68" y="96"/>
                </a:lnTo>
                <a:lnTo>
                  <a:pt x="68" y="96"/>
                </a:lnTo>
                <a:lnTo>
                  <a:pt x="68" y="96"/>
                </a:lnTo>
                <a:lnTo>
                  <a:pt x="68" y="96"/>
                </a:lnTo>
                <a:lnTo>
                  <a:pt x="66" y="98"/>
                </a:lnTo>
                <a:lnTo>
                  <a:pt x="64" y="98"/>
                </a:lnTo>
                <a:lnTo>
                  <a:pt x="62" y="98"/>
                </a:lnTo>
                <a:lnTo>
                  <a:pt x="62" y="98"/>
                </a:lnTo>
                <a:lnTo>
                  <a:pt x="62" y="98"/>
                </a:lnTo>
                <a:lnTo>
                  <a:pt x="62" y="98"/>
                </a:lnTo>
                <a:lnTo>
                  <a:pt x="60" y="98"/>
                </a:lnTo>
                <a:lnTo>
                  <a:pt x="60" y="98"/>
                </a:lnTo>
                <a:lnTo>
                  <a:pt x="58" y="96"/>
                </a:lnTo>
                <a:lnTo>
                  <a:pt x="56" y="96"/>
                </a:lnTo>
                <a:lnTo>
                  <a:pt x="56" y="96"/>
                </a:lnTo>
                <a:lnTo>
                  <a:pt x="56" y="96"/>
                </a:lnTo>
                <a:lnTo>
                  <a:pt x="54" y="96"/>
                </a:lnTo>
                <a:lnTo>
                  <a:pt x="54" y="94"/>
                </a:lnTo>
                <a:lnTo>
                  <a:pt x="54" y="94"/>
                </a:lnTo>
                <a:lnTo>
                  <a:pt x="54" y="92"/>
                </a:lnTo>
                <a:lnTo>
                  <a:pt x="54" y="92"/>
                </a:lnTo>
                <a:lnTo>
                  <a:pt x="54" y="92"/>
                </a:lnTo>
                <a:lnTo>
                  <a:pt x="54" y="92"/>
                </a:lnTo>
                <a:lnTo>
                  <a:pt x="52" y="92"/>
                </a:lnTo>
                <a:lnTo>
                  <a:pt x="52" y="92"/>
                </a:lnTo>
                <a:lnTo>
                  <a:pt x="52" y="92"/>
                </a:lnTo>
                <a:lnTo>
                  <a:pt x="52" y="92"/>
                </a:lnTo>
                <a:lnTo>
                  <a:pt x="52" y="90"/>
                </a:lnTo>
                <a:lnTo>
                  <a:pt x="52" y="90"/>
                </a:lnTo>
                <a:lnTo>
                  <a:pt x="52" y="90"/>
                </a:lnTo>
                <a:lnTo>
                  <a:pt x="50" y="88"/>
                </a:lnTo>
                <a:lnTo>
                  <a:pt x="50" y="90"/>
                </a:lnTo>
                <a:lnTo>
                  <a:pt x="50" y="90"/>
                </a:lnTo>
                <a:lnTo>
                  <a:pt x="48" y="90"/>
                </a:lnTo>
                <a:lnTo>
                  <a:pt x="46" y="88"/>
                </a:lnTo>
                <a:lnTo>
                  <a:pt x="46" y="88"/>
                </a:lnTo>
                <a:lnTo>
                  <a:pt x="46" y="88"/>
                </a:lnTo>
                <a:lnTo>
                  <a:pt x="44" y="86"/>
                </a:lnTo>
                <a:lnTo>
                  <a:pt x="42" y="86"/>
                </a:lnTo>
                <a:lnTo>
                  <a:pt x="42" y="86"/>
                </a:lnTo>
                <a:lnTo>
                  <a:pt x="44" y="88"/>
                </a:lnTo>
                <a:lnTo>
                  <a:pt x="42" y="88"/>
                </a:lnTo>
                <a:lnTo>
                  <a:pt x="42" y="88"/>
                </a:lnTo>
                <a:lnTo>
                  <a:pt x="42" y="86"/>
                </a:lnTo>
                <a:lnTo>
                  <a:pt x="42" y="86"/>
                </a:lnTo>
                <a:lnTo>
                  <a:pt x="40" y="86"/>
                </a:lnTo>
                <a:lnTo>
                  <a:pt x="40" y="88"/>
                </a:lnTo>
                <a:lnTo>
                  <a:pt x="42" y="88"/>
                </a:lnTo>
                <a:lnTo>
                  <a:pt x="42" y="88"/>
                </a:lnTo>
                <a:lnTo>
                  <a:pt x="40" y="90"/>
                </a:lnTo>
                <a:lnTo>
                  <a:pt x="38" y="90"/>
                </a:lnTo>
                <a:lnTo>
                  <a:pt x="38" y="92"/>
                </a:lnTo>
                <a:lnTo>
                  <a:pt x="38" y="92"/>
                </a:lnTo>
                <a:lnTo>
                  <a:pt x="38" y="90"/>
                </a:lnTo>
                <a:lnTo>
                  <a:pt x="38" y="90"/>
                </a:lnTo>
                <a:lnTo>
                  <a:pt x="38" y="90"/>
                </a:lnTo>
                <a:lnTo>
                  <a:pt x="38" y="90"/>
                </a:lnTo>
                <a:lnTo>
                  <a:pt x="38" y="90"/>
                </a:lnTo>
                <a:lnTo>
                  <a:pt x="40" y="90"/>
                </a:lnTo>
                <a:lnTo>
                  <a:pt x="38" y="90"/>
                </a:lnTo>
                <a:lnTo>
                  <a:pt x="38" y="90"/>
                </a:lnTo>
                <a:lnTo>
                  <a:pt x="38" y="90"/>
                </a:lnTo>
                <a:lnTo>
                  <a:pt x="38" y="90"/>
                </a:lnTo>
                <a:lnTo>
                  <a:pt x="38" y="90"/>
                </a:lnTo>
                <a:lnTo>
                  <a:pt x="38" y="90"/>
                </a:lnTo>
                <a:lnTo>
                  <a:pt x="38" y="88"/>
                </a:lnTo>
                <a:lnTo>
                  <a:pt x="38" y="90"/>
                </a:lnTo>
                <a:lnTo>
                  <a:pt x="40" y="88"/>
                </a:lnTo>
                <a:lnTo>
                  <a:pt x="40" y="88"/>
                </a:lnTo>
                <a:lnTo>
                  <a:pt x="38" y="88"/>
                </a:lnTo>
                <a:lnTo>
                  <a:pt x="38" y="88"/>
                </a:lnTo>
                <a:lnTo>
                  <a:pt x="38" y="88"/>
                </a:lnTo>
                <a:lnTo>
                  <a:pt x="38" y="88"/>
                </a:lnTo>
                <a:lnTo>
                  <a:pt x="38" y="88"/>
                </a:lnTo>
                <a:lnTo>
                  <a:pt x="36" y="88"/>
                </a:lnTo>
                <a:lnTo>
                  <a:pt x="36" y="88"/>
                </a:lnTo>
                <a:lnTo>
                  <a:pt x="34" y="88"/>
                </a:lnTo>
                <a:lnTo>
                  <a:pt x="34" y="88"/>
                </a:lnTo>
                <a:lnTo>
                  <a:pt x="34" y="88"/>
                </a:lnTo>
                <a:lnTo>
                  <a:pt x="34" y="90"/>
                </a:lnTo>
                <a:lnTo>
                  <a:pt x="30" y="90"/>
                </a:lnTo>
                <a:lnTo>
                  <a:pt x="30" y="90"/>
                </a:lnTo>
                <a:lnTo>
                  <a:pt x="30" y="90"/>
                </a:lnTo>
                <a:lnTo>
                  <a:pt x="30" y="90"/>
                </a:lnTo>
                <a:lnTo>
                  <a:pt x="28" y="90"/>
                </a:lnTo>
                <a:lnTo>
                  <a:pt x="30" y="88"/>
                </a:lnTo>
                <a:lnTo>
                  <a:pt x="30" y="88"/>
                </a:lnTo>
                <a:lnTo>
                  <a:pt x="34" y="88"/>
                </a:lnTo>
                <a:lnTo>
                  <a:pt x="36" y="88"/>
                </a:lnTo>
                <a:lnTo>
                  <a:pt x="38" y="88"/>
                </a:lnTo>
                <a:lnTo>
                  <a:pt x="38" y="86"/>
                </a:lnTo>
                <a:lnTo>
                  <a:pt x="40" y="84"/>
                </a:lnTo>
                <a:lnTo>
                  <a:pt x="42" y="84"/>
                </a:lnTo>
                <a:lnTo>
                  <a:pt x="40" y="84"/>
                </a:lnTo>
                <a:lnTo>
                  <a:pt x="40" y="84"/>
                </a:lnTo>
                <a:lnTo>
                  <a:pt x="38" y="84"/>
                </a:lnTo>
                <a:lnTo>
                  <a:pt x="36" y="84"/>
                </a:lnTo>
                <a:lnTo>
                  <a:pt x="32" y="84"/>
                </a:lnTo>
                <a:lnTo>
                  <a:pt x="30" y="84"/>
                </a:lnTo>
                <a:lnTo>
                  <a:pt x="30" y="84"/>
                </a:lnTo>
                <a:lnTo>
                  <a:pt x="28" y="84"/>
                </a:lnTo>
                <a:lnTo>
                  <a:pt x="28" y="84"/>
                </a:lnTo>
                <a:lnTo>
                  <a:pt x="28" y="84"/>
                </a:lnTo>
                <a:lnTo>
                  <a:pt x="28" y="84"/>
                </a:lnTo>
                <a:lnTo>
                  <a:pt x="28" y="84"/>
                </a:lnTo>
                <a:lnTo>
                  <a:pt x="26" y="84"/>
                </a:lnTo>
                <a:lnTo>
                  <a:pt x="26" y="82"/>
                </a:lnTo>
                <a:lnTo>
                  <a:pt x="28" y="82"/>
                </a:lnTo>
                <a:lnTo>
                  <a:pt x="28" y="82"/>
                </a:lnTo>
                <a:lnTo>
                  <a:pt x="28" y="82"/>
                </a:lnTo>
                <a:lnTo>
                  <a:pt x="30" y="82"/>
                </a:lnTo>
                <a:lnTo>
                  <a:pt x="30" y="82"/>
                </a:lnTo>
                <a:lnTo>
                  <a:pt x="32" y="80"/>
                </a:lnTo>
                <a:lnTo>
                  <a:pt x="30" y="80"/>
                </a:lnTo>
                <a:lnTo>
                  <a:pt x="30" y="80"/>
                </a:lnTo>
                <a:lnTo>
                  <a:pt x="30" y="80"/>
                </a:lnTo>
                <a:lnTo>
                  <a:pt x="28" y="80"/>
                </a:lnTo>
                <a:lnTo>
                  <a:pt x="28" y="78"/>
                </a:lnTo>
                <a:lnTo>
                  <a:pt x="28" y="78"/>
                </a:lnTo>
                <a:lnTo>
                  <a:pt x="28" y="78"/>
                </a:lnTo>
                <a:lnTo>
                  <a:pt x="28" y="78"/>
                </a:lnTo>
                <a:lnTo>
                  <a:pt x="28" y="78"/>
                </a:lnTo>
                <a:lnTo>
                  <a:pt x="28" y="78"/>
                </a:lnTo>
                <a:lnTo>
                  <a:pt x="28" y="78"/>
                </a:lnTo>
                <a:lnTo>
                  <a:pt x="26" y="78"/>
                </a:lnTo>
                <a:lnTo>
                  <a:pt x="26" y="78"/>
                </a:lnTo>
                <a:lnTo>
                  <a:pt x="26" y="78"/>
                </a:lnTo>
                <a:lnTo>
                  <a:pt x="26" y="76"/>
                </a:lnTo>
                <a:lnTo>
                  <a:pt x="26" y="74"/>
                </a:lnTo>
                <a:lnTo>
                  <a:pt x="26" y="74"/>
                </a:lnTo>
                <a:lnTo>
                  <a:pt x="26" y="72"/>
                </a:lnTo>
                <a:lnTo>
                  <a:pt x="26" y="72"/>
                </a:lnTo>
                <a:lnTo>
                  <a:pt x="26" y="70"/>
                </a:lnTo>
                <a:lnTo>
                  <a:pt x="26" y="70"/>
                </a:lnTo>
                <a:lnTo>
                  <a:pt x="26" y="70"/>
                </a:lnTo>
                <a:lnTo>
                  <a:pt x="26" y="68"/>
                </a:lnTo>
                <a:lnTo>
                  <a:pt x="26" y="68"/>
                </a:lnTo>
                <a:lnTo>
                  <a:pt x="26" y="68"/>
                </a:lnTo>
                <a:lnTo>
                  <a:pt x="22" y="66"/>
                </a:lnTo>
                <a:lnTo>
                  <a:pt x="20" y="66"/>
                </a:lnTo>
                <a:lnTo>
                  <a:pt x="20" y="66"/>
                </a:lnTo>
                <a:lnTo>
                  <a:pt x="20" y="64"/>
                </a:lnTo>
                <a:lnTo>
                  <a:pt x="18" y="64"/>
                </a:lnTo>
                <a:lnTo>
                  <a:pt x="18" y="64"/>
                </a:lnTo>
                <a:lnTo>
                  <a:pt x="16" y="66"/>
                </a:lnTo>
                <a:lnTo>
                  <a:pt x="16" y="66"/>
                </a:lnTo>
                <a:lnTo>
                  <a:pt x="16" y="66"/>
                </a:lnTo>
                <a:lnTo>
                  <a:pt x="16" y="66"/>
                </a:lnTo>
                <a:lnTo>
                  <a:pt x="16" y="66"/>
                </a:lnTo>
                <a:lnTo>
                  <a:pt x="14" y="64"/>
                </a:lnTo>
                <a:lnTo>
                  <a:pt x="14" y="64"/>
                </a:lnTo>
                <a:lnTo>
                  <a:pt x="12" y="64"/>
                </a:lnTo>
                <a:lnTo>
                  <a:pt x="12" y="64"/>
                </a:lnTo>
                <a:lnTo>
                  <a:pt x="12" y="64"/>
                </a:lnTo>
                <a:lnTo>
                  <a:pt x="12" y="64"/>
                </a:lnTo>
                <a:lnTo>
                  <a:pt x="12" y="62"/>
                </a:lnTo>
                <a:lnTo>
                  <a:pt x="12" y="62"/>
                </a:lnTo>
                <a:lnTo>
                  <a:pt x="12" y="62"/>
                </a:lnTo>
                <a:lnTo>
                  <a:pt x="12" y="62"/>
                </a:lnTo>
                <a:lnTo>
                  <a:pt x="12" y="62"/>
                </a:lnTo>
                <a:lnTo>
                  <a:pt x="12" y="62"/>
                </a:lnTo>
                <a:lnTo>
                  <a:pt x="12" y="62"/>
                </a:lnTo>
                <a:lnTo>
                  <a:pt x="12" y="62"/>
                </a:lnTo>
                <a:lnTo>
                  <a:pt x="14" y="62"/>
                </a:lnTo>
                <a:lnTo>
                  <a:pt x="14" y="62"/>
                </a:lnTo>
                <a:lnTo>
                  <a:pt x="14" y="60"/>
                </a:lnTo>
                <a:lnTo>
                  <a:pt x="14" y="60"/>
                </a:lnTo>
                <a:lnTo>
                  <a:pt x="14" y="60"/>
                </a:lnTo>
                <a:lnTo>
                  <a:pt x="14" y="60"/>
                </a:lnTo>
                <a:lnTo>
                  <a:pt x="12" y="60"/>
                </a:lnTo>
                <a:lnTo>
                  <a:pt x="12" y="58"/>
                </a:lnTo>
                <a:lnTo>
                  <a:pt x="12" y="58"/>
                </a:lnTo>
                <a:lnTo>
                  <a:pt x="12" y="56"/>
                </a:lnTo>
                <a:lnTo>
                  <a:pt x="12" y="56"/>
                </a:lnTo>
                <a:lnTo>
                  <a:pt x="12" y="56"/>
                </a:lnTo>
                <a:lnTo>
                  <a:pt x="14" y="56"/>
                </a:lnTo>
                <a:lnTo>
                  <a:pt x="14" y="58"/>
                </a:lnTo>
                <a:lnTo>
                  <a:pt x="14" y="58"/>
                </a:lnTo>
                <a:lnTo>
                  <a:pt x="16" y="58"/>
                </a:lnTo>
                <a:lnTo>
                  <a:pt x="16" y="60"/>
                </a:lnTo>
                <a:lnTo>
                  <a:pt x="16" y="60"/>
                </a:lnTo>
                <a:lnTo>
                  <a:pt x="16" y="62"/>
                </a:lnTo>
                <a:lnTo>
                  <a:pt x="18" y="62"/>
                </a:lnTo>
                <a:lnTo>
                  <a:pt x="18" y="62"/>
                </a:lnTo>
                <a:lnTo>
                  <a:pt x="18" y="62"/>
                </a:lnTo>
                <a:lnTo>
                  <a:pt x="20" y="62"/>
                </a:lnTo>
                <a:lnTo>
                  <a:pt x="22" y="60"/>
                </a:lnTo>
                <a:lnTo>
                  <a:pt x="22" y="60"/>
                </a:lnTo>
                <a:lnTo>
                  <a:pt x="24" y="60"/>
                </a:lnTo>
                <a:lnTo>
                  <a:pt x="22" y="60"/>
                </a:lnTo>
                <a:lnTo>
                  <a:pt x="22" y="60"/>
                </a:lnTo>
                <a:lnTo>
                  <a:pt x="20" y="60"/>
                </a:lnTo>
                <a:lnTo>
                  <a:pt x="20" y="60"/>
                </a:lnTo>
                <a:lnTo>
                  <a:pt x="18" y="58"/>
                </a:lnTo>
                <a:lnTo>
                  <a:pt x="18" y="56"/>
                </a:lnTo>
                <a:lnTo>
                  <a:pt x="16" y="56"/>
                </a:lnTo>
                <a:lnTo>
                  <a:pt x="18" y="56"/>
                </a:lnTo>
                <a:lnTo>
                  <a:pt x="20" y="54"/>
                </a:lnTo>
                <a:lnTo>
                  <a:pt x="20" y="54"/>
                </a:lnTo>
                <a:lnTo>
                  <a:pt x="22" y="54"/>
                </a:lnTo>
                <a:lnTo>
                  <a:pt x="20" y="52"/>
                </a:lnTo>
                <a:lnTo>
                  <a:pt x="20" y="52"/>
                </a:lnTo>
                <a:lnTo>
                  <a:pt x="20" y="52"/>
                </a:lnTo>
                <a:lnTo>
                  <a:pt x="18" y="52"/>
                </a:lnTo>
                <a:lnTo>
                  <a:pt x="18" y="52"/>
                </a:lnTo>
                <a:lnTo>
                  <a:pt x="18" y="52"/>
                </a:lnTo>
                <a:lnTo>
                  <a:pt x="18" y="52"/>
                </a:lnTo>
                <a:lnTo>
                  <a:pt x="18" y="50"/>
                </a:lnTo>
                <a:lnTo>
                  <a:pt x="18" y="50"/>
                </a:lnTo>
                <a:lnTo>
                  <a:pt x="18" y="50"/>
                </a:lnTo>
                <a:lnTo>
                  <a:pt x="18" y="48"/>
                </a:lnTo>
                <a:lnTo>
                  <a:pt x="18" y="48"/>
                </a:lnTo>
                <a:lnTo>
                  <a:pt x="16" y="48"/>
                </a:lnTo>
                <a:lnTo>
                  <a:pt x="16" y="48"/>
                </a:lnTo>
                <a:lnTo>
                  <a:pt x="14" y="46"/>
                </a:lnTo>
                <a:lnTo>
                  <a:pt x="16" y="46"/>
                </a:lnTo>
                <a:lnTo>
                  <a:pt x="16" y="44"/>
                </a:lnTo>
                <a:lnTo>
                  <a:pt x="18" y="44"/>
                </a:lnTo>
                <a:lnTo>
                  <a:pt x="18" y="42"/>
                </a:lnTo>
                <a:lnTo>
                  <a:pt x="18" y="42"/>
                </a:lnTo>
                <a:lnTo>
                  <a:pt x="18" y="42"/>
                </a:lnTo>
                <a:lnTo>
                  <a:pt x="18" y="42"/>
                </a:lnTo>
                <a:lnTo>
                  <a:pt x="16" y="42"/>
                </a:lnTo>
                <a:lnTo>
                  <a:pt x="16" y="42"/>
                </a:lnTo>
                <a:lnTo>
                  <a:pt x="14" y="42"/>
                </a:lnTo>
                <a:lnTo>
                  <a:pt x="14" y="42"/>
                </a:lnTo>
                <a:lnTo>
                  <a:pt x="14" y="42"/>
                </a:lnTo>
                <a:lnTo>
                  <a:pt x="14" y="42"/>
                </a:lnTo>
                <a:lnTo>
                  <a:pt x="12" y="42"/>
                </a:lnTo>
                <a:lnTo>
                  <a:pt x="8" y="44"/>
                </a:lnTo>
                <a:lnTo>
                  <a:pt x="8" y="44"/>
                </a:lnTo>
                <a:lnTo>
                  <a:pt x="8" y="44"/>
                </a:lnTo>
                <a:lnTo>
                  <a:pt x="6" y="44"/>
                </a:lnTo>
                <a:lnTo>
                  <a:pt x="6" y="42"/>
                </a:lnTo>
                <a:lnTo>
                  <a:pt x="8" y="40"/>
                </a:lnTo>
                <a:lnTo>
                  <a:pt x="8" y="40"/>
                </a:lnTo>
                <a:lnTo>
                  <a:pt x="8" y="40"/>
                </a:lnTo>
                <a:lnTo>
                  <a:pt x="8" y="40"/>
                </a:lnTo>
                <a:lnTo>
                  <a:pt x="8" y="38"/>
                </a:lnTo>
                <a:lnTo>
                  <a:pt x="8" y="36"/>
                </a:lnTo>
                <a:lnTo>
                  <a:pt x="8" y="36"/>
                </a:lnTo>
                <a:lnTo>
                  <a:pt x="8" y="34"/>
                </a:lnTo>
                <a:lnTo>
                  <a:pt x="8" y="34"/>
                </a:lnTo>
                <a:lnTo>
                  <a:pt x="8" y="34"/>
                </a:lnTo>
                <a:lnTo>
                  <a:pt x="8" y="34"/>
                </a:lnTo>
                <a:lnTo>
                  <a:pt x="8" y="34"/>
                </a:lnTo>
                <a:lnTo>
                  <a:pt x="10" y="34"/>
                </a:lnTo>
                <a:lnTo>
                  <a:pt x="10" y="32"/>
                </a:lnTo>
                <a:lnTo>
                  <a:pt x="10" y="32"/>
                </a:lnTo>
                <a:lnTo>
                  <a:pt x="10" y="32"/>
                </a:lnTo>
                <a:lnTo>
                  <a:pt x="12" y="30"/>
                </a:lnTo>
                <a:lnTo>
                  <a:pt x="12" y="30"/>
                </a:lnTo>
                <a:lnTo>
                  <a:pt x="14" y="28"/>
                </a:lnTo>
                <a:lnTo>
                  <a:pt x="14" y="28"/>
                </a:lnTo>
                <a:lnTo>
                  <a:pt x="16" y="28"/>
                </a:lnTo>
                <a:lnTo>
                  <a:pt x="16" y="28"/>
                </a:lnTo>
                <a:lnTo>
                  <a:pt x="18" y="28"/>
                </a:lnTo>
                <a:lnTo>
                  <a:pt x="18" y="28"/>
                </a:lnTo>
                <a:lnTo>
                  <a:pt x="18" y="28"/>
                </a:lnTo>
                <a:lnTo>
                  <a:pt x="18" y="28"/>
                </a:lnTo>
                <a:lnTo>
                  <a:pt x="20" y="26"/>
                </a:lnTo>
                <a:lnTo>
                  <a:pt x="22" y="26"/>
                </a:lnTo>
                <a:lnTo>
                  <a:pt x="22" y="28"/>
                </a:lnTo>
                <a:lnTo>
                  <a:pt x="22" y="28"/>
                </a:lnTo>
                <a:lnTo>
                  <a:pt x="24" y="28"/>
                </a:lnTo>
                <a:lnTo>
                  <a:pt x="24" y="30"/>
                </a:lnTo>
                <a:lnTo>
                  <a:pt x="24" y="30"/>
                </a:lnTo>
                <a:lnTo>
                  <a:pt x="24" y="30"/>
                </a:lnTo>
                <a:lnTo>
                  <a:pt x="26" y="30"/>
                </a:lnTo>
                <a:lnTo>
                  <a:pt x="26" y="30"/>
                </a:lnTo>
                <a:lnTo>
                  <a:pt x="26" y="30"/>
                </a:lnTo>
                <a:lnTo>
                  <a:pt x="28" y="30"/>
                </a:lnTo>
                <a:lnTo>
                  <a:pt x="28" y="30"/>
                </a:lnTo>
                <a:lnTo>
                  <a:pt x="30" y="28"/>
                </a:lnTo>
                <a:lnTo>
                  <a:pt x="28" y="28"/>
                </a:lnTo>
                <a:lnTo>
                  <a:pt x="28" y="28"/>
                </a:lnTo>
                <a:lnTo>
                  <a:pt x="26" y="26"/>
                </a:lnTo>
                <a:lnTo>
                  <a:pt x="28" y="26"/>
                </a:lnTo>
                <a:lnTo>
                  <a:pt x="28" y="26"/>
                </a:lnTo>
                <a:lnTo>
                  <a:pt x="28" y="26"/>
                </a:lnTo>
                <a:lnTo>
                  <a:pt x="32" y="26"/>
                </a:lnTo>
                <a:lnTo>
                  <a:pt x="32" y="26"/>
                </a:lnTo>
                <a:lnTo>
                  <a:pt x="32" y="28"/>
                </a:lnTo>
                <a:lnTo>
                  <a:pt x="30" y="28"/>
                </a:lnTo>
                <a:lnTo>
                  <a:pt x="30" y="28"/>
                </a:lnTo>
                <a:lnTo>
                  <a:pt x="30" y="28"/>
                </a:lnTo>
                <a:lnTo>
                  <a:pt x="30" y="28"/>
                </a:lnTo>
                <a:lnTo>
                  <a:pt x="32" y="28"/>
                </a:lnTo>
                <a:lnTo>
                  <a:pt x="32" y="28"/>
                </a:lnTo>
                <a:lnTo>
                  <a:pt x="32" y="28"/>
                </a:lnTo>
                <a:lnTo>
                  <a:pt x="34" y="28"/>
                </a:lnTo>
                <a:lnTo>
                  <a:pt x="34" y="28"/>
                </a:lnTo>
                <a:lnTo>
                  <a:pt x="34" y="28"/>
                </a:lnTo>
                <a:lnTo>
                  <a:pt x="34" y="28"/>
                </a:lnTo>
                <a:lnTo>
                  <a:pt x="38" y="28"/>
                </a:lnTo>
                <a:lnTo>
                  <a:pt x="38" y="28"/>
                </a:lnTo>
                <a:lnTo>
                  <a:pt x="40" y="28"/>
                </a:lnTo>
                <a:lnTo>
                  <a:pt x="42" y="28"/>
                </a:lnTo>
                <a:lnTo>
                  <a:pt x="42" y="28"/>
                </a:lnTo>
                <a:lnTo>
                  <a:pt x="42" y="28"/>
                </a:lnTo>
                <a:lnTo>
                  <a:pt x="44" y="28"/>
                </a:lnTo>
                <a:lnTo>
                  <a:pt x="44" y="28"/>
                </a:lnTo>
                <a:lnTo>
                  <a:pt x="44" y="28"/>
                </a:lnTo>
                <a:lnTo>
                  <a:pt x="44" y="28"/>
                </a:lnTo>
                <a:lnTo>
                  <a:pt x="46" y="28"/>
                </a:lnTo>
                <a:lnTo>
                  <a:pt x="46" y="28"/>
                </a:lnTo>
                <a:lnTo>
                  <a:pt x="46" y="26"/>
                </a:lnTo>
                <a:lnTo>
                  <a:pt x="44" y="26"/>
                </a:lnTo>
                <a:lnTo>
                  <a:pt x="44" y="26"/>
                </a:lnTo>
                <a:lnTo>
                  <a:pt x="44" y="26"/>
                </a:lnTo>
                <a:lnTo>
                  <a:pt x="44" y="26"/>
                </a:lnTo>
                <a:lnTo>
                  <a:pt x="42" y="26"/>
                </a:lnTo>
                <a:lnTo>
                  <a:pt x="42" y="26"/>
                </a:lnTo>
                <a:lnTo>
                  <a:pt x="42" y="24"/>
                </a:lnTo>
                <a:lnTo>
                  <a:pt x="42" y="24"/>
                </a:lnTo>
                <a:lnTo>
                  <a:pt x="44" y="24"/>
                </a:lnTo>
                <a:lnTo>
                  <a:pt x="44" y="24"/>
                </a:lnTo>
                <a:lnTo>
                  <a:pt x="44" y="24"/>
                </a:lnTo>
                <a:lnTo>
                  <a:pt x="44" y="24"/>
                </a:lnTo>
                <a:lnTo>
                  <a:pt x="46" y="24"/>
                </a:lnTo>
                <a:lnTo>
                  <a:pt x="48" y="24"/>
                </a:lnTo>
                <a:lnTo>
                  <a:pt x="50" y="22"/>
                </a:lnTo>
                <a:lnTo>
                  <a:pt x="50" y="24"/>
                </a:lnTo>
                <a:lnTo>
                  <a:pt x="50" y="22"/>
                </a:lnTo>
                <a:lnTo>
                  <a:pt x="50" y="22"/>
                </a:lnTo>
                <a:lnTo>
                  <a:pt x="52" y="22"/>
                </a:lnTo>
                <a:lnTo>
                  <a:pt x="52" y="24"/>
                </a:lnTo>
                <a:lnTo>
                  <a:pt x="54" y="22"/>
                </a:lnTo>
                <a:lnTo>
                  <a:pt x="56" y="22"/>
                </a:lnTo>
                <a:lnTo>
                  <a:pt x="56" y="22"/>
                </a:lnTo>
                <a:lnTo>
                  <a:pt x="56" y="22"/>
                </a:lnTo>
                <a:lnTo>
                  <a:pt x="56" y="22"/>
                </a:lnTo>
                <a:lnTo>
                  <a:pt x="54" y="22"/>
                </a:lnTo>
                <a:lnTo>
                  <a:pt x="52" y="22"/>
                </a:lnTo>
                <a:lnTo>
                  <a:pt x="52" y="22"/>
                </a:lnTo>
                <a:lnTo>
                  <a:pt x="50" y="22"/>
                </a:lnTo>
                <a:lnTo>
                  <a:pt x="50" y="22"/>
                </a:lnTo>
                <a:lnTo>
                  <a:pt x="48" y="22"/>
                </a:lnTo>
                <a:lnTo>
                  <a:pt x="48" y="20"/>
                </a:lnTo>
                <a:lnTo>
                  <a:pt x="48" y="20"/>
                </a:lnTo>
                <a:lnTo>
                  <a:pt x="46" y="20"/>
                </a:lnTo>
                <a:lnTo>
                  <a:pt x="46" y="20"/>
                </a:lnTo>
                <a:lnTo>
                  <a:pt x="44" y="18"/>
                </a:lnTo>
                <a:lnTo>
                  <a:pt x="44" y="18"/>
                </a:lnTo>
                <a:lnTo>
                  <a:pt x="44" y="18"/>
                </a:lnTo>
                <a:lnTo>
                  <a:pt x="44" y="16"/>
                </a:lnTo>
                <a:lnTo>
                  <a:pt x="44" y="16"/>
                </a:lnTo>
                <a:lnTo>
                  <a:pt x="44" y="16"/>
                </a:lnTo>
                <a:lnTo>
                  <a:pt x="44" y="16"/>
                </a:lnTo>
                <a:lnTo>
                  <a:pt x="44" y="14"/>
                </a:lnTo>
                <a:lnTo>
                  <a:pt x="46" y="14"/>
                </a:lnTo>
                <a:lnTo>
                  <a:pt x="46" y="14"/>
                </a:lnTo>
                <a:lnTo>
                  <a:pt x="46" y="14"/>
                </a:lnTo>
                <a:lnTo>
                  <a:pt x="50" y="14"/>
                </a:lnTo>
                <a:lnTo>
                  <a:pt x="50" y="16"/>
                </a:lnTo>
                <a:lnTo>
                  <a:pt x="52" y="16"/>
                </a:lnTo>
                <a:lnTo>
                  <a:pt x="54" y="16"/>
                </a:lnTo>
                <a:lnTo>
                  <a:pt x="54" y="16"/>
                </a:lnTo>
                <a:lnTo>
                  <a:pt x="54" y="16"/>
                </a:lnTo>
                <a:lnTo>
                  <a:pt x="56" y="16"/>
                </a:lnTo>
                <a:lnTo>
                  <a:pt x="58" y="16"/>
                </a:lnTo>
                <a:lnTo>
                  <a:pt x="60" y="16"/>
                </a:lnTo>
                <a:lnTo>
                  <a:pt x="60" y="14"/>
                </a:lnTo>
                <a:lnTo>
                  <a:pt x="60" y="14"/>
                </a:lnTo>
                <a:lnTo>
                  <a:pt x="60" y="14"/>
                </a:lnTo>
                <a:lnTo>
                  <a:pt x="62" y="14"/>
                </a:lnTo>
                <a:lnTo>
                  <a:pt x="62" y="16"/>
                </a:lnTo>
                <a:lnTo>
                  <a:pt x="62" y="16"/>
                </a:lnTo>
                <a:lnTo>
                  <a:pt x="64" y="16"/>
                </a:lnTo>
                <a:lnTo>
                  <a:pt x="64" y="16"/>
                </a:lnTo>
                <a:lnTo>
                  <a:pt x="64" y="16"/>
                </a:lnTo>
                <a:lnTo>
                  <a:pt x="66" y="16"/>
                </a:lnTo>
                <a:lnTo>
                  <a:pt x="68" y="16"/>
                </a:lnTo>
                <a:lnTo>
                  <a:pt x="70" y="16"/>
                </a:lnTo>
                <a:lnTo>
                  <a:pt x="70" y="16"/>
                </a:lnTo>
                <a:lnTo>
                  <a:pt x="70" y="16"/>
                </a:lnTo>
                <a:lnTo>
                  <a:pt x="72" y="16"/>
                </a:lnTo>
                <a:lnTo>
                  <a:pt x="74" y="16"/>
                </a:lnTo>
                <a:lnTo>
                  <a:pt x="74" y="16"/>
                </a:lnTo>
                <a:lnTo>
                  <a:pt x="74" y="16"/>
                </a:lnTo>
                <a:lnTo>
                  <a:pt x="74" y="16"/>
                </a:lnTo>
                <a:lnTo>
                  <a:pt x="76" y="16"/>
                </a:lnTo>
                <a:lnTo>
                  <a:pt x="76" y="14"/>
                </a:lnTo>
                <a:lnTo>
                  <a:pt x="76" y="14"/>
                </a:lnTo>
                <a:lnTo>
                  <a:pt x="76" y="12"/>
                </a:lnTo>
                <a:lnTo>
                  <a:pt x="78" y="12"/>
                </a:lnTo>
                <a:lnTo>
                  <a:pt x="80" y="10"/>
                </a:lnTo>
                <a:lnTo>
                  <a:pt x="82" y="10"/>
                </a:lnTo>
                <a:lnTo>
                  <a:pt x="84" y="8"/>
                </a:lnTo>
                <a:lnTo>
                  <a:pt x="84" y="8"/>
                </a:lnTo>
                <a:lnTo>
                  <a:pt x="86" y="6"/>
                </a:lnTo>
                <a:lnTo>
                  <a:pt x="90" y="4"/>
                </a:lnTo>
                <a:lnTo>
                  <a:pt x="90" y="4"/>
                </a:lnTo>
                <a:lnTo>
                  <a:pt x="92" y="4"/>
                </a:lnTo>
                <a:lnTo>
                  <a:pt x="92" y="4"/>
                </a:lnTo>
                <a:lnTo>
                  <a:pt x="92" y="4"/>
                </a:lnTo>
                <a:lnTo>
                  <a:pt x="92" y="4"/>
                </a:lnTo>
                <a:lnTo>
                  <a:pt x="92" y="4"/>
                </a:lnTo>
                <a:lnTo>
                  <a:pt x="92" y="4"/>
                </a:lnTo>
                <a:lnTo>
                  <a:pt x="94" y="4"/>
                </a:lnTo>
                <a:lnTo>
                  <a:pt x="94" y="4"/>
                </a:lnTo>
                <a:lnTo>
                  <a:pt x="94" y="4"/>
                </a:lnTo>
                <a:lnTo>
                  <a:pt x="96" y="2"/>
                </a:lnTo>
                <a:lnTo>
                  <a:pt x="98" y="2"/>
                </a:lnTo>
                <a:lnTo>
                  <a:pt x="100" y="2"/>
                </a:lnTo>
                <a:lnTo>
                  <a:pt x="100" y="2"/>
                </a:lnTo>
                <a:lnTo>
                  <a:pt x="102" y="2"/>
                </a:lnTo>
                <a:lnTo>
                  <a:pt x="102" y="2"/>
                </a:lnTo>
                <a:lnTo>
                  <a:pt x="102" y="2"/>
                </a:lnTo>
                <a:lnTo>
                  <a:pt x="104" y="2"/>
                </a:lnTo>
                <a:lnTo>
                  <a:pt x="104" y="2"/>
                </a:lnTo>
                <a:lnTo>
                  <a:pt x="106" y="2"/>
                </a:lnTo>
                <a:lnTo>
                  <a:pt x="106" y="2"/>
                </a:lnTo>
                <a:lnTo>
                  <a:pt x="108" y="2"/>
                </a:lnTo>
                <a:lnTo>
                  <a:pt x="108" y="2"/>
                </a:lnTo>
                <a:lnTo>
                  <a:pt x="110" y="2"/>
                </a:lnTo>
                <a:lnTo>
                  <a:pt x="112" y="2"/>
                </a:lnTo>
                <a:lnTo>
                  <a:pt x="112" y="2"/>
                </a:lnTo>
                <a:lnTo>
                  <a:pt x="112" y="2"/>
                </a:lnTo>
                <a:lnTo>
                  <a:pt x="114" y="2"/>
                </a:lnTo>
                <a:lnTo>
                  <a:pt x="116" y="2"/>
                </a:lnTo>
                <a:lnTo>
                  <a:pt x="116" y="2"/>
                </a:lnTo>
                <a:lnTo>
                  <a:pt x="118" y="2"/>
                </a:lnTo>
                <a:lnTo>
                  <a:pt x="118" y="2"/>
                </a:lnTo>
                <a:lnTo>
                  <a:pt x="118" y="2"/>
                </a:lnTo>
                <a:lnTo>
                  <a:pt x="120" y="2"/>
                </a:lnTo>
                <a:lnTo>
                  <a:pt x="120" y="2"/>
                </a:lnTo>
                <a:lnTo>
                  <a:pt x="120" y="2"/>
                </a:lnTo>
                <a:lnTo>
                  <a:pt x="120" y="2"/>
                </a:lnTo>
                <a:lnTo>
                  <a:pt x="120" y="0"/>
                </a:lnTo>
                <a:lnTo>
                  <a:pt x="120" y="0"/>
                </a:lnTo>
                <a:lnTo>
                  <a:pt x="122" y="0"/>
                </a:lnTo>
                <a:lnTo>
                  <a:pt x="122" y="0"/>
                </a:lnTo>
                <a:lnTo>
                  <a:pt x="122" y="0"/>
                </a:lnTo>
                <a:lnTo>
                  <a:pt x="122" y="0"/>
                </a:lnTo>
                <a:lnTo>
                  <a:pt x="124" y="2"/>
                </a:lnTo>
                <a:lnTo>
                  <a:pt x="124" y="2"/>
                </a:lnTo>
                <a:lnTo>
                  <a:pt x="124" y="2"/>
                </a:lnTo>
                <a:lnTo>
                  <a:pt x="124" y="4"/>
                </a:lnTo>
                <a:lnTo>
                  <a:pt x="126" y="6"/>
                </a:lnTo>
                <a:lnTo>
                  <a:pt x="126" y="6"/>
                </a:lnTo>
                <a:lnTo>
                  <a:pt x="126" y="6"/>
                </a:lnTo>
                <a:lnTo>
                  <a:pt x="128" y="8"/>
                </a:lnTo>
                <a:lnTo>
                  <a:pt x="128" y="8"/>
                </a:lnTo>
                <a:lnTo>
                  <a:pt x="130" y="8"/>
                </a:lnTo>
                <a:lnTo>
                  <a:pt x="130" y="8"/>
                </a:lnTo>
                <a:lnTo>
                  <a:pt x="130" y="8"/>
                </a:lnTo>
                <a:lnTo>
                  <a:pt x="130" y="8"/>
                </a:lnTo>
                <a:lnTo>
                  <a:pt x="130" y="8"/>
                </a:lnTo>
                <a:lnTo>
                  <a:pt x="132" y="8"/>
                </a:lnTo>
                <a:lnTo>
                  <a:pt x="132" y="6"/>
                </a:lnTo>
                <a:lnTo>
                  <a:pt x="134" y="6"/>
                </a:lnTo>
                <a:lnTo>
                  <a:pt x="134" y="6"/>
                </a:lnTo>
                <a:lnTo>
                  <a:pt x="134" y="6"/>
                </a:lnTo>
                <a:lnTo>
                  <a:pt x="136" y="6"/>
                </a:lnTo>
                <a:lnTo>
                  <a:pt x="136" y="6"/>
                </a:lnTo>
                <a:lnTo>
                  <a:pt x="136" y="6"/>
                </a:lnTo>
                <a:lnTo>
                  <a:pt x="136" y="6"/>
                </a:lnTo>
                <a:lnTo>
                  <a:pt x="138" y="8"/>
                </a:lnTo>
                <a:lnTo>
                  <a:pt x="138" y="8"/>
                </a:lnTo>
                <a:lnTo>
                  <a:pt x="138" y="8"/>
                </a:lnTo>
                <a:lnTo>
                  <a:pt x="138" y="10"/>
                </a:lnTo>
                <a:lnTo>
                  <a:pt x="138" y="10"/>
                </a:lnTo>
                <a:lnTo>
                  <a:pt x="138" y="12"/>
                </a:lnTo>
                <a:lnTo>
                  <a:pt x="140" y="12"/>
                </a:lnTo>
                <a:lnTo>
                  <a:pt x="142" y="14"/>
                </a:lnTo>
                <a:lnTo>
                  <a:pt x="142" y="14"/>
                </a:lnTo>
                <a:lnTo>
                  <a:pt x="142" y="14"/>
                </a:lnTo>
                <a:lnTo>
                  <a:pt x="144" y="14"/>
                </a:lnTo>
                <a:lnTo>
                  <a:pt x="144" y="14"/>
                </a:lnTo>
                <a:lnTo>
                  <a:pt x="144" y="14"/>
                </a:lnTo>
                <a:lnTo>
                  <a:pt x="144" y="14"/>
                </a:lnTo>
                <a:lnTo>
                  <a:pt x="144" y="12"/>
                </a:lnTo>
                <a:lnTo>
                  <a:pt x="146" y="12"/>
                </a:lnTo>
                <a:lnTo>
                  <a:pt x="146" y="12"/>
                </a:lnTo>
                <a:lnTo>
                  <a:pt x="146" y="12"/>
                </a:lnTo>
                <a:lnTo>
                  <a:pt x="148" y="12"/>
                </a:lnTo>
                <a:lnTo>
                  <a:pt x="148" y="12"/>
                </a:lnTo>
                <a:lnTo>
                  <a:pt x="150" y="12"/>
                </a:lnTo>
                <a:lnTo>
                  <a:pt x="150" y="14"/>
                </a:lnTo>
                <a:lnTo>
                  <a:pt x="150" y="14"/>
                </a:lnTo>
                <a:lnTo>
                  <a:pt x="150" y="14"/>
                </a:lnTo>
                <a:lnTo>
                  <a:pt x="152" y="14"/>
                </a:lnTo>
                <a:lnTo>
                  <a:pt x="152" y="16"/>
                </a:lnTo>
                <a:lnTo>
                  <a:pt x="152" y="16"/>
                </a:lnTo>
                <a:lnTo>
                  <a:pt x="152" y="16"/>
                </a:lnTo>
                <a:lnTo>
                  <a:pt x="154" y="16"/>
                </a:lnTo>
                <a:lnTo>
                  <a:pt x="154" y="16"/>
                </a:lnTo>
                <a:lnTo>
                  <a:pt x="156" y="16"/>
                </a:lnTo>
                <a:lnTo>
                  <a:pt x="158" y="18"/>
                </a:lnTo>
                <a:lnTo>
                  <a:pt x="158" y="18"/>
                </a:lnTo>
                <a:lnTo>
                  <a:pt x="158" y="18"/>
                </a:lnTo>
                <a:lnTo>
                  <a:pt x="160" y="18"/>
                </a:lnTo>
                <a:lnTo>
                  <a:pt x="160" y="16"/>
                </a:lnTo>
                <a:lnTo>
                  <a:pt x="160" y="16"/>
                </a:lnTo>
                <a:lnTo>
                  <a:pt x="160" y="16"/>
                </a:lnTo>
                <a:lnTo>
                  <a:pt x="160" y="16"/>
                </a:lnTo>
                <a:lnTo>
                  <a:pt x="162" y="16"/>
                </a:lnTo>
                <a:lnTo>
                  <a:pt x="162" y="16"/>
                </a:lnTo>
                <a:lnTo>
                  <a:pt x="162" y="18"/>
                </a:lnTo>
                <a:lnTo>
                  <a:pt x="162" y="18"/>
                </a:lnTo>
                <a:lnTo>
                  <a:pt x="164" y="18"/>
                </a:lnTo>
                <a:lnTo>
                  <a:pt x="164" y="18"/>
                </a:lnTo>
                <a:lnTo>
                  <a:pt x="164" y="18"/>
                </a:lnTo>
                <a:lnTo>
                  <a:pt x="166" y="18"/>
                </a:lnTo>
                <a:lnTo>
                  <a:pt x="166" y="18"/>
                </a:lnTo>
                <a:lnTo>
                  <a:pt x="166" y="18"/>
                </a:lnTo>
                <a:lnTo>
                  <a:pt x="170" y="20"/>
                </a:lnTo>
                <a:lnTo>
                  <a:pt x="170" y="20"/>
                </a:lnTo>
                <a:lnTo>
                  <a:pt x="170" y="20"/>
                </a:lnTo>
                <a:lnTo>
                  <a:pt x="172" y="20"/>
                </a:lnTo>
                <a:lnTo>
                  <a:pt x="174" y="18"/>
                </a:lnTo>
                <a:lnTo>
                  <a:pt x="174" y="18"/>
                </a:lnTo>
                <a:lnTo>
                  <a:pt x="174" y="18"/>
                </a:lnTo>
                <a:lnTo>
                  <a:pt x="176" y="18"/>
                </a:lnTo>
                <a:lnTo>
                  <a:pt x="176" y="18"/>
                </a:lnTo>
                <a:lnTo>
                  <a:pt x="176" y="18"/>
                </a:lnTo>
                <a:lnTo>
                  <a:pt x="178" y="18"/>
                </a:lnTo>
                <a:lnTo>
                  <a:pt x="178" y="18"/>
                </a:lnTo>
                <a:lnTo>
                  <a:pt x="180" y="18"/>
                </a:lnTo>
                <a:lnTo>
                  <a:pt x="180" y="18"/>
                </a:lnTo>
                <a:lnTo>
                  <a:pt x="180" y="16"/>
                </a:lnTo>
                <a:lnTo>
                  <a:pt x="180" y="16"/>
                </a:lnTo>
                <a:lnTo>
                  <a:pt x="180" y="16"/>
                </a:lnTo>
                <a:lnTo>
                  <a:pt x="180" y="16"/>
                </a:lnTo>
                <a:lnTo>
                  <a:pt x="182" y="18"/>
                </a:lnTo>
                <a:lnTo>
                  <a:pt x="182" y="18"/>
                </a:lnTo>
                <a:lnTo>
                  <a:pt x="182" y="18"/>
                </a:lnTo>
                <a:lnTo>
                  <a:pt x="182" y="16"/>
                </a:lnTo>
                <a:lnTo>
                  <a:pt x="182" y="16"/>
                </a:lnTo>
                <a:lnTo>
                  <a:pt x="182" y="16"/>
                </a:lnTo>
                <a:lnTo>
                  <a:pt x="184" y="16"/>
                </a:lnTo>
                <a:lnTo>
                  <a:pt x="184" y="16"/>
                </a:lnTo>
                <a:lnTo>
                  <a:pt x="186" y="18"/>
                </a:lnTo>
                <a:lnTo>
                  <a:pt x="188" y="18"/>
                </a:lnTo>
                <a:lnTo>
                  <a:pt x="190" y="18"/>
                </a:lnTo>
                <a:lnTo>
                  <a:pt x="192" y="20"/>
                </a:lnTo>
                <a:lnTo>
                  <a:pt x="194" y="20"/>
                </a:lnTo>
                <a:lnTo>
                  <a:pt x="194" y="20"/>
                </a:lnTo>
                <a:lnTo>
                  <a:pt x="194" y="20"/>
                </a:lnTo>
                <a:lnTo>
                  <a:pt x="196" y="18"/>
                </a:lnTo>
                <a:lnTo>
                  <a:pt x="196" y="18"/>
                </a:lnTo>
                <a:lnTo>
                  <a:pt x="196" y="18"/>
                </a:lnTo>
                <a:lnTo>
                  <a:pt x="196" y="18"/>
                </a:lnTo>
                <a:lnTo>
                  <a:pt x="196" y="18"/>
                </a:lnTo>
                <a:lnTo>
                  <a:pt x="198" y="18"/>
                </a:lnTo>
                <a:lnTo>
                  <a:pt x="198" y="18"/>
                </a:lnTo>
                <a:lnTo>
                  <a:pt x="200" y="18"/>
                </a:lnTo>
                <a:lnTo>
                  <a:pt x="200" y="16"/>
                </a:lnTo>
                <a:lnTo>
                  <a:pt x="200" y="16"/>
                </a:lnTo>
                <a:lnTo>
                  <a:pt x="202" y="16"/>
                </a:lnTo>
                <a:lnTo>
                  <a:pt x="202" y="14"/>
                </a:lnTo>
                <a:lnTo>
                  <a:pt x="202" y="14"/>
                </a:lnTo>
                <a:lnTo>
                  <a:pt x="204" y="14"/>
                </a:lnTo>
                <a:lnTo>
                  <a:pt x="204" y="14"/>
                </a:lnTo>
                <a:lnTo>
                  <a:pt x="206" y="14"/>
                </a:lnTo>
                <a:lnTo>
                  <a:pt x="206" y="12"/>
                </a:lnTo>
                <a:lnTo>
                  <a:pt x="208" y="12"/>
                </a:lnTo>
                <a:lnTo>
                  <a:pt x="208" y="12"/>
                </a:lnTo>
                <a:lnTo>
                  <a:pt x="210" y="12"/>
                </a:lnTo>
                <a:lnTo>
                  <a:pt x="210" y="12"/>
                </a:lnTo>
                <a:lnTo>
                  <a:pt x="210" y="10"/>
                </a:lnTo>
                <a:lnTo>
                  <a:pt x="210" y="10"/>
                </a:lnTo>
                <a:lnTo>
                  <a:pt x="212" y="10"/>
                </a:lnTo>
                <a:lnTo>
                  <a:pt x="214" y="10"/>
                </a:lnTo>
                <a:lnTo>
                  <a:pt x="214" y="10"/>
                </a:lnTo>
                <a:lnTo>
                  <a:pt x="214" y="10"/>
                </a:lnTo>
                <a:lnTo>
                  <a:pt x="216" y="10"/>
                </a:lnTo>
                <a:lnTo>
                  <a:pt x="216" y="10"/>
                </a:lnTo>
                <a:lnTo>
                  <a:pt x="216" y="10"/>
                </a:lnTo>
                <a:lnTo>
                  <a:pt x="216" y="10"/>
                </a:lnTo>
                <a:lnTo>
                  <a:pt x="218" y="10"/>
                </a:lnTo>
                <a:lnTo>
                  <a:pt x="220" y="10"/>
                </a:lnTo>
                <a:lnTo>
                  <a:pt x="220" y="10"/>
                </a:lnTo>
                <a:lnTo>
                  <a:pt x="222" y="10"/>
                </a:lnTo>
                <a:lnTo>
                  <a:pt x="222" y="10"/>
                </a:lnTo>
                <a:lnTo>
                  <a:pt x="224" y="10"/>
                </a:lnTo>
                <a:lnTo>
                  <a:pt x="224" y="10"/>
                </a:lnTo>
                <a:lnTo>
                  <a:pt x="224" y="10"/>
                </a:lnTo>
                <a:lnTo>
                  <a:pt x="224" y="10"/>
                </a:lnTo>
                <a:lnTo>
                  <a:pt x="224" y="8"/>
                </a:lnTo>
                <a:lnTo>
                  <a:pt x="224" y="8"/>
                </a:lnTo>
                <a:lnTo>
                  <a:pt x="226" y="8"/>
                </a:lnTo>
                <a:lnTo>
                  <a:pt x="226" y="8"/>
                </a:lnTo>
                <a:lnTo>
                  <a:pt x="228" y="8"/>
                </a:lnTo>
                <a:lnTo>
                  <a:pt x="228" y="10"/>
                </a:lnTo>
                <a:lnTo>
                  <a:pt x="230" y="12"/>
                </a:lnTo>
                <a:lnTo>
                  <a:pt x="232" y="12"/>
                </a:lnTo>
                <a:lnTo>
                  <a:pt x="232" y="12"/>
                </a:lnTo>
                <a:lnTo>
                  <a:pt x="234" y="14"/>
                </a:lnTo>
                <a:lnTo>
                  <a:pt x="236" y="14"/>
                </a:lnTo>
                <a:lnTo>
                  <a:pt x="236" y="14"/>
                </a:lnTo>
                <a:lnTo>
                  <a:pt x="238" y="14"/>
                </a:lnTo>
                <a:lnTo>
                  <a:pt x="238" y="16"/>
                </a:lnTo>
                <a:lnTo>
                  <a:pt x="238" y="16"/>
                </a:lnTo>
                <a:lnTo>
                  <a:pt x="238" y="16"/>
                </a:lnTo>
                <a:close/>
                <a:moveTo>
                  <a:pt x="26" y="24"/>
                </a:moveTo>
                <a:lnTo>
                  <a:pt x="26" y="26"/>
                </a:lnTo>
                <a:lnTo>
                  <a:pt x="24" y="24"/>
                </a:lnTo>
                <a:lnTo>
                  <a:pt x="24" y="24"/>
                </a:lnTo>
                <a:lnTo>
                  <a:pt x="24" y="24"/>
                </a:lnTo>
                <a:lnTo>
                  <a:pt x="24" y="24"/>
                </a:lnTo>
                <a:lnTo>
                  <a:pt x="24" y="24"/>
                </a:lnTo>
                <a:lnTo>
                  <a:pt x="26" y="24"/>
                </a:lnTo>
                <a:lnTo>
                  <a:pt x="26" y="24"/>
                </a:lnTo>
                <a:lnTo>
                  <a:pt x="26" y="24"/>
                </a:lnTo>
                <a:lnTo>
                  <a:pt x="26" y="24"/>
                </a:lnTo>
                <a:lnTo>
                  <a:pt x="26" y="24"/>
                </a:lnTo>
                <a:lnTo>
                  <a:pt x="28" y="24"/>
                </a:lnTo>
                <a:lnTo>
                  <a:pt x="28" y="24"/>
                </a:lnTo>
                <a:lnTo>
                  <a:pt x="26" y="24"/>
                </a:lnTo>
                <a:lnTo>
                  <a:pt x="26" y="24"/>
                </a:lnTo>
                <a:lnTo>
                  <a:pt x="26" y="24"/>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1" name="Freeform 67"/>
          <p:cNvSpPr>
            <a:spLocks noEditPoints="1"/>
          </p:cNvSpPr>
          <p:nvPr/>
        </p:nvSpPr>
        <p:spPr bwMode="auto">
          <a:xfrm>
            <a:off x="4730750" y="2646363"/>
            <a:ext cx="88900" cy="187325"/>
          </a:xfrm>
          <a:custGeom>
            <a:avLst/>
            <a:gdLst/>
            <a:ahLst/>
            <a:cxnLst>
              <a:cxn ang="0">
                <a:pos x="52" y="42"/>
              </a:cxn>
              <a:cxn ang="0">
                <a:pos x="50" y="44"/>
              </a:cxn>
              <a:cxn ang="0">
                <a:pos x="16" y="6"/>
              </a:cxn>
              <a:cxn ang="0">
                <a:pos x="18" y="4"/>
              </a:cxn>
              <a:cxn ang="0">
                <a:pos x="28" y="0"/>
              </a:cxn>
              <a:cxn ang="0">
                <a:pos x="30" y="4"/>
              </a:cxn>
              <a:cxn ang="0">
                <a:pos x="32" y="2"/>
              </a:cxn>
              <a:cxn ang="0">
                <a:pos x="34" y="4"/>
              </a:cxn>
              <a:cxn ang="0">
                <a:pos x="36" y="10"/>
              </a:cxn>
              <a:cxn ang="0">
                <a:pos x="36" y="10"/>
              </a:cxn>
              <a:cxn ang="0">
                <a:pos x="38" y="10"/>
              </a:cxn>
              <a:cxn ang="0">
                <a:pos x="42" y="8"/>
              </a:cxn>
              <a:cxn ang="0">
                <a:pos x="48" y="8"/>
              </a:cxn>
              <a:cxn ang="0">
                <a:pos x="44" y="14"/>
              </a:cxn>
              <a:cxn ang="0">
                <a:pos x="40" y="16"/>
              </a:cxn>
              <a:cxn ang="0">
                <a:pos x="38" y="20"/>
              </a:cxn>
              <a:cxn ang="0">
                <a:pos x="44" y="26"/>
              </a:cxn>
              <a:cxn ang="0">
                <a:pos x="46" y="28"/>
              </a:cxn>
              <a:cxn ang="0">
                <a:pos x="48" y="34"/>
              </a:cxn>
              <a:cxn ang="0">
                <a:pos x="48" y="38"/>
              </a:cxn>
              <a:cxn ang="0">
                <a:pos x="42" y="46"/>
              </a:cxn>
              <a:cxn ang="0">
                <a:pos x="36" y="50"/>
              </a:cxn>
              <a:cxn ang="0">
                <a:pos x="34" y="54"/>
              </a:cxn>
              <a:cxn ang="0">
                <a:pos x="38" y="60"/>
              </a:cxn>
              <a:cxn ang="0">
                <a:pos x="42" y="62"/>
              </a:cxn>
              <a:cxn ang="0">
                <a:pos x="44" y="62"/>
              </a:cxn>
              <a:cxn ang="0">
                <a:pos x="46" y="62"/>
              </a:cxn>
              <a:cxn ang="0">
                <a:pos x="50" y="62"/>
              </a:cxn>
              <a:cxn ang="0">
                <a:pos x="50" y="70"/>
              </a:cxn>
              <a:cxn ang="0">
                <a:pos x="56" y="70"/>
              </a:cxn>
              <a:cxn ang="0">
                <a:pos x="56" y="78"/>
              </a:cxn>
              <a:cxn ang="0">
                <a:pos x="56" y="82"/>
              </a:cxn>
              <a:cxn ang="0">
                <a:pos x="50" y="86"/>
              </a:cxn>
              <a:cxn ang="0">
                <a:pos x="44" y="92"/>
              </a:cxn>
              <a:cxn ang="0">
                <a:pos x="40" y="94"/>
              </a:cxn>
              <a:cxn ang="0">
                <a:pos x="40" y="104"/>
              </a:cxn>
              <a:cxn ang="0">
                <a:pos x="34" y="116"/>
              </a:cxn>
              <a:cxn ang="0">
                <a:pos x="28" y="118"/>
              </a:cxn>
              <a:cxn ang="0">
                <a:pos x="24" y="96"/>
              </a:cxn>
              <a:cxn ang="0">
                <a:pos x="14" y="82"/>
              </a:cxn>
              <a:cxn ang="0">
                <a:pos x="10" y="76"/>
              </a:cxn>
              <a:cxn ang="0">
                <a:pos x="4" y="70"/>
              </a:cxn>
              <a:cxn ang="0">
                <a:pos x="2" y="66"/>
              </a:cxn>
              <a:cxn ang="0">
                <a:pos x="0" y="56"/>
              </a:cxn>
              <a:cxn ang="0">
                <a:pos x="2" y="52"/>
              </a:cxn>
              <a:cxn ang="0">
                <a:pos x="4" y="48"/>
              </a:cxn>
              <a:cxn ang="0">
                <a:pos x="10" y="44"/>
              </a:cxn>
              <a:cxn ang="0">
                <a:pos x="10" y="40"/>
              </a:cxn>
              <a:cxn ang="0">
                <a:pos x="10" y="32"/>
              </a:cxn>
              <a:cxn ang="0">
                <a:pos x="10" y="28"/>
              </a:cxn>
              <a:cxn ang="0">
                <a:pos x="10" y="24"/>
              </a:cxn>
              <a:cxn ang="0">
                <a:pos x="10" y="16"/>
              </a:cxn>
              <a:cxn ang="0">
                <a:pos x="8" y="14"/>
              </a:cxn>
              <a:cxn ang="0">
                <a:pos x="12" y="10"/>
              </a:cxn>
              <a:cxn ang="0">
                <a:pos x="46" y="62"/>
              </a:cxn>
              <a:cxn ang="0">
                <a:pos x="46" y="60"/>
              </a:cxn>
              <a:cxn ang="0">
                <a:pos x="44" y="60"/>
              </a:cxn>
              <a:cxn ang="0">
                <a:pos x="46" y="58"/>
              </a:cxn>
              <a:cxn ang="0">
                <a:pos x="48" y="60"/>
              </a:cxn>
            </a:cxnLst>
            <a:rect l="0" t="0" r="r" b="b"/>
            <a:pathLst>
              <a:path w="56" h="118">
                <a:moveTo>
                  <a:pt x="50" y="44"/>
                </a:moveTo>
                <a:lnTo>
                  <a:pt x="50" y="44"/>
                </a:lnTo>
                <a:lnTo>
                  <a:pt x="50" y="44"/>
                </a:lnTo>
                <a:lnTo>
                  <a:pt x="50" y="44"/>
                </a:lnTo>
                <a:lnTo>
                  <a:pt x="50" y="44"/>
                </a:lnTo>
                <a:lnTo>
                  <a:pt x="50" y="42"/>
                </a:lnTo>
                <a:lnTo>
                  <a:pt x="52" y="42"/>
                </a:lnTo>
                <a:lnTo>
                  <a:pt x="52" y="42"/>
                </a:lnTo>
                <a:lnTo>
                  <a:pt x="52" y="42"/>
                </a:lnTo>
                <a:lnTo>
                  <a:pt x="52" y="44"/>
                </a:lnTo>
                <a:lnTo>
                  <a:pt x="50" y="44"/>
                </a:lnTo>
                <a:lnTo>
                  <a:pt x="50" y="44"/>
                </a:lnTo>
                <a:lnTo>
                  <a:pt x="50" y="44"/>
                </a:lnTo>
                <a:lnTo>
                  <a:pt x="50" y="44"/>
                </a:lnTo>
                <a:lnTo>
                  <a:pt x="50" y="44"/>
                </a:lnTo>
                <a:close/>
                <a:moveTo>
                  <a:pt x="14" y="8"/>
                </a:moveTo>
                <a:lnTo>
                  <a:pt x="14" y="6"/>
                </a:lnTo>
                <a:lnTo>
                  <a:pt x="16" y="6"/>
                </a:lnTo>
                <a:lnTo>
                  <a:pt x="16" y="6"/>
                </a:lnTo>
                <a:lnTo>
                  <a:pt x="16" y="6"/>
                </a:lnTo>
                <a:lnTo>
                  <a:pt x="16" y="6"/>
                </a:lnTo>
                <a:lnTo>
                  <a:pt x="18" y="6"/>
                </a:lnTo>
                <a:lnTo>
                  <a:pt x="18" y="6"/>
                </a:lnTo>
                <a:lnTo>
                  <a:pt x="18" y="6"/>
                </a:lnTo>
                <a:lnTo>
                  <a:pt x="18" y="4"/>
                </a:lnTo>
                <a:lnTo>
                  <a:pt x="18" y="4"/>
                </a:lnTo>
                <a:lnTo>
                  <a:pt x="18" y="4"/>
                </a:lnTo>
                <a:lnTo>
                  <a:pt x="18" y="4"/>
                </a:lnTo>
                <a:lnTo>
                  <a:pt x="20" y="4"/>
                </a:lnTo>
                <a:lnTo>
                  <a:pt x="20" y="4"/>
                </a:lnTo>
                <a:lnTo>
                  <a:pt x="20" y="4"/>
                </a:lnTo>
                <a:lnTo>
                  <a:pt x="22" y="2"/>
                </a:lnTo>
                <a:lnTo>
                  <a:pt x="26" y="2"/>
                </a:lnTo>
                <a:lnTo>
                  <a:pt x="28" y="0"/>
                </a:lnTo>
                <a:lnTo>
                  <a:pt x="28" y="0"/>
                </a:lnTo>
                <a:lnTo>
                  <a:pt x="30" y="0"/>
                </a:lnTo>
                <a:lnTo>
                  <a:pt x="30" y="2"/>
                </a:lnTo>
                <a:lnTo>
                  <a:pt x="30" y="2"/>
                </a:lnTo>
                <a:lnTo>
                  <a:pt x="30" y="2"/>
                </a:lnTo>
                <a:lnTo>
                  <a:pt x="28" y="2"/>
                </a:lnTo>
                <a:lnTo>
                  <a:pt x="30" y="4"/>
                </a:lnTo>
                <a:lnTo>
                  <a:pt x="30" y="4"/>
                </a:lnTo>
                <a:lnTo>
                  <a:pt x="30" y="4"/>
                </a:lnTo>
                <a:lnTo>
                  <a:pt x="30" y="4"/>
                </a:lnTo>
                <a:lnTo>
                  <a:pt x="30" y="4"/>
                </a:lnTo>
                <a:lnTo>
                  <a:pt x="30" y="4"/>
                </a:lnTo>
                <a:lnTo>
                  <a:pt x="32" y="2"/>
                </a:lnTo>
                <a:lnTo>
                  <a:pt x="30" y="2"/>
                </a:lnTo>
                <a:lnTo>
                  <a:pt x="32" y="2"/>
                </a:lnTo>
                <a:lnTo>
                  <a:pt x="32" y="2"/>
                </a:lnTo>
                <a:lnTo>
                  <a:pt x="34" y="2"/>
                </a:lnTo>
                <a:lnTo>
                  <a:pt x="36" y="4"/>
                </a:lnTo>
                <a:lnTo>
                  <a:pt x="34" y="4"/>
                </a:lnTo>
                <a:lnTo>
                  <a:pt x="34" y="4"/>
                </a:lnTo>
                <a:lnTo>
                  <a:pt x="34" y="4"/>
                </a:lnTo>
                <a:lnTo>
                  <a:pt x="34" y="4"/>
                </a:lnTo>
                <a:lnTo>
                  <a:pt x="34" y="4"/>
                </a:lnTo>
                <a:lnTo>
                  <a:pt x="34" y="6"/>
                </a:lnTo>
                <a:lnTo>
                  <a:pt x="34" y="6"/>
                </a:lnTo>
                <a:lnTo>
                  <a:pt x="34" y="6"/>
                </a:lnTo>
                <a:lnTo>
                  <a:pt x="36" y="8"/>
                </a:lnTo>
                <a:lnTo>
                  <a:pt x="36" y="8"/>
                </a:lnTo>
                <a:lnTo>
                  <a:pt x="36" y="10"/>
                </a:lnTo>
                <a:lnTo>
                  <a:pt x="36" y="8"/>
                </a:lnTo>
                <a:lnTo>
                  <a:pt x="36" y="8"/>
                </a:lnTo>
                <a:lnTo>
                  <a:pt x="34" y="10"/>
                </a:lnTo>
                <a:lnTo>
                  <a:pt x="34" y="10"/>
                </a:lnTo>
                <a:lnTo>
                  <a:pt x="36" y="10"/>
                </a:lnTo>
                <a:lnTo>
                  <a:pt x="36" y="10"/>
                </a:lnTo>
                <a:lnTo>
                  <a:pt x="36" y="10"/>
                </a:lnTo>
                <a:lnTo>
                  <a:pt x="36" y="10"/>
                </a:lnTo>
                <a:lnTo>
                  <a:pt x="38" y="10"/>
                </a:lnTo>
                <a:lnTo>
                  <a:pt x="38" y="10"/>
                </a:lnTo>
                <a:lnTo>
                  <a:pt x="38" y="10"/>
                </a:lnTo>
                <a:lnTo>
                  <a:pt x="38" y="10"/>
                </a:lnTo>
                <a:lnTo>
                  <a:pt x="38" y="10"/>
                </a:lnTo>
                <a:lnTo>
                  <a:pt x="38" y="10"/>
                </a:lnTo>
                <a:lnTo>
                  <a:pt x="40" y="10"/>
                </a:lnTo>
                <a:lnTo>
                  <a:pt x="40" y="10"/>
                </a:lnTo>
                <a:lnTo>
                  <a:pt x="40" y="8"/>
                </a:lnTo>
                <a:lnTo>
                  <a:pt x="40" y="8"/>
                </a:lnTo>
                <a:lnTo>
                  <a:pt x="40" y="8"/>
                </a:lnTo>
                <a:lnTo>
                  <a:pt x="42" y="8"/>
                </a:lnTo>
                <a:lnTo>
                  <a:pt x="42" y="8"/>
                </a:lnTo>
                <a:lnTo>
                  <a:pt x="42" y="8"/>
                </a:lnTo>
                <a:lnTo>
                  <a:pt x="44" y="6"/>
                </a:lnTo>
                <a:lnTo>
                  <a:pt x="44" y="6"/>
                </a:lnTo>
                <a:lnTo>
                  <a:pt x="44" y="6"/>
                </a:lnTo>
                <a:lnTo>
                  <a:pt x="46" y="4"/>
                </a:lnTo>
                <a:lnTo>
                  <a:pt x="46" y="6"/>
                </a:lnTo>
                <a:lnTo>
                  <a:pt x="48" y="8"/>
                </a:lnTo>
                <a:lnTo>
                  <a:pt x="46" y="10"/>
                </a:lnTo>
                <a:lnTo>
                  <a:pt x="46" y="10"/>
                </a:lnTo>
                <a:lnTo>
                  <a:pt x="46" y="10"/>
                </a:lnTo>
                <a:lnTo>
                  <a:pt x="44" y="12"/>
                </a:lnTo>
                <a:lnTo>
                  <a:pt x="44" y="12"/>
                </a:lnTo>
                <a:lnTo>
                  <a:pt x="44" y="14"/>
                </a:lnTo>
                <a:lnTo>
                  <a:pt x="44" y="14"/>
                </a:lnTo>
                <a:lnTo>
                  <a:pt x="44" y="14"/>
                </a:lnTo>
                <a:lnTo>
                  <a:pt x="44" y="16"/>
                </a:lnTo>
                <a:lnTo>
                  <a:pt x="42" y="16"/>
                </a:lnTo>
                <a:lnTo>
                  <a:pt x="42" y="16"/>
                </a:lnTo>
                <a:lnTo>
                  <a:pt x="40" y="16"/>
                </a:lnTo>
                <a:lnTo>
                  <a:pt x="40" y="16"/>
                </a:lnTo>
                <a:lnTo>
                  <a:pt x="40" y="16"/>
                </a:lnTo>
                <a:lnTo>
                  <a:pt x="40" y="16"/>
                </a:lnTo>
                <a:lnTo>
                  <a:pt x="40" y="16"/>
                </a:lnTo>
                <a:lnTo>
                  <a:pt x="40" y="18"/>
                </a:lnTo>
                <a:lnTo>
                  <a:pt x="40" y="18"/>
                </a:lnTo>
                <a:lnTo>
                  <a:pt x="40" y="18"/>
                </a:lnTo>
                <a:lnTo>
                  <a:pt x="38" y="20"/>
                </a:lnTo>
                <a:lnTo>
                  <a:pt x="38" y="20"/>
                </a:lnTo>
                <a:lnTo>
                  <a:pt x="40" y="22"/>
                </a:lnTo>
                <a:lnTo>
                  <a:pt x="40" y="24"/>
                </a:lnTo>
                <a:lnTo>
                  <a:pt x="42" y="26"/>
                </a:lnTo>
                <a:lnTo>
                  <a:pt x="42" y="26"/>
                </a:lnTo>
                <a:lnTo>
                  <a:pt x="42" y="26"/>
                </a:lnTo>
                <a:lnTo>
                  <a:pt x="42" y="26"/>
                </a:lnTo>
                <a:lnTo>
                  <a:pt x="44" y="26"/>
                </a:lnTo>
                <a:lnTo>
                  <a:pt x="44" y="28"/>
                </a:lnTo>
                <a:lnTo>
                  <a:pt x="44" y="28"/>
                </a:lnTo>
                <a:lnTo>
                  <a:pt x="44" y="28"/>
                </a:lnTo>
                <a:lnTo>
                  <a:pt x="46" y="28"/>
                </a:lnTo>
                <a:lnTo>
                  <a:pt x="46" y="28"/>
                </a:lnTo>
                <a:lnTo>
                  <a:pt x="46" y="28"/>
                </a:lnTo>
                <a:lnTo>
                  <a:pt x="46" y="28"/>
                </a:lnTo>
                <a:lnTo>
                  <a:pt x="48" y="28"/>
                </a:lnTo>
                <a:lnTo>
                  <a:pt x="48" y="30"/>
                </a:lnTo>
                <a:lnTo>
                  <a:pt x="48" y="30"/>
                </a:lnTo>
                <a:lnTo>
                  <a:pt x="48" y="32"/>
                </a:lnTo>
                <a:lnTo>
                  <a:pt x="48" y="34"/>
                </a:lnTo>
                <a:lnTo>
                  <a:pt x="48" y="34"/>
                </a:lnTo>
                <a:lnTo>
                  <a:pt x="48" y="34"/>
                </a:lnTo>
                <a:lnTo>
                  <a:pt x="48" y="34"/>
                </a:lnTo>
                <a:lnTo>
                  <a:pt x="48" y="36"/>
                </a:lnTo>
                <a:lnTo>
                  <a:pt x="48" y="36"/>
                </a:lnTo>
                <a:lnTo>
                  <a:pt x="48" y="36"/>
                </a:lnTo>
                <a:lnTo>
                  <a:pt x="48" y="38"/>
                </a:lnTo>
                <a:lnTo>
                  <a:pt x="48" y="38"/>
                </a:lnTo>
                <a:lnTo>
                  <a:pt x="48" y="38"/>
                </a:lnTo>
                <a:lnTo>
                  <a:pt x="46" y="42"/>
                </a:lnTo>
                <a:lnTo>
                  <a:pt x="44" y="42"/>
                </a:lnTo>
                <a:lnTo>
                  <a:pt x="44" y="44"/>
                </a:lnTo>
                <a:lnTo>
                  <a:pt x="44" y="46"/>
                </a:lnTo>
                <a:lnTo>
                  <a:pt x="42" y="46"/>
                </a:lnTo>
                <a:lnTo>
                  <a:pt x="42" y="46"/>
                </a:lnTo>
                <a:lnTo>
                  <a:pt x="42" y="46"/>
                </a:lnTo>
                <a:lnTo>
                  <a:pt x="42" y="46"/>
                </a:lnTo>
                <a:lnTo>
                  <a:pt x="40" y="48"/>
                </a:lnTo>
                <a:lnTo>
                  <a:pt x="40" y="48"/>
                </a:lnTo>
                <a:lnTo>
                  <a:pt x="40" y="48"/>
                </a:lnTo>
                <a:lnTo>
                  <a:pt x="38" y="48"/>
                </a:lnTo>
                <a:lnTo>
                  <a:pt x="38" y="50"/>
                </a:lnTo>
                <a:lnTo>
                  <a:pt x="36" y="50"/>
                </a:lnTo>
                <a:lnTo>
                  <a:pt x="36" y="50"/>
                </a:lnTo>
                <a:lnTo>
                  <a:pt x="34" y="52"/>
                </a:lnTo>
                <a:lnTo>
                  <a:pt x="34" y="52"/>
                </a:lnTo>
                <a:lnTo>
                  <a:pt x="34" y="54"/>
                </a:lnTo>
                <a:lnTo>
                  <a:pt x="34" y="54"/>
                </a:lnTo>
                <a:lnTo>
                  <a:pt x="34" y="54"/>
                </a:lnTo>
                <a:lnTo>
                  <a:pt x="34" y="54"/>
                </a:lnTo>
                <a:lnTo>
                  <a:pt x="34" y="56"/>
                </a:lnTo>
                <a:lnTo>
                  <a:pt x="34" y="56"/>
                </a:lnTo>
                <a:lnTo>
                  <a:pt x="34" y="56"/>
                </a:lnTo>
                <a:lnTo>
                  <a:pt x="36" y="58"/>
                </a:lnTo>
                <a:lnTo>
                  <a:pt x="36" y="58"/>
                </a:lnTo>
                <a:lnTo>
                  <a:pt x="36" y="58"/>
                </a:lnTo>
                <a:lnTo>
                  <a:pt x="38" y="60"/>
                </a:lnTo>
                <a:lnTo>
                  <a:pt x="38" y="60"/>
                </a:lnTo>
                <a:lnTo>
                  <a:pt x="38" y="60"/>
                </a:lnTo>
                <a:lnTo>
                  <a:pt x="40" y="62"/>
                </a:lnTo>
                <a:lnTo>
                  <a:pt x="40" y="62"/>
                </a:lnTo>
                <a:lnTo>
                  <a:pt x="40" y="62"/>
                </a:lnTo>
                <a:lnTo>
                  <a:pt x="40" y="62"/>
                </a:lnTo>
                <a:lnTo>
                  <a:pt x="42" y="62"/>
                </a:lnTo>
                <a:lnTo>
                  <a:pt x="42" y="62"/>
                </a:lnTo>
                <a:lnTo>
                  <a:pt x="42" y="62"/>
                </a:lnTo>
                <a:lnTo>
                  <a:pt x="44" y="60"/>
                </a:lnTo>
                <a:lnTo>
                  <a:pt x="44" y="60"/>
                </a:lnTo>
                <a:lnTo>
                  <a:pt x="44" y="60"/>
                </a:lnTo>
                <a:lnTo>
                  <a:pt x="44" y="62"/>
                </a:lnTo>
                <a:lnTo>
                  <a:pt x="44" y="62"/>
                </a:lnTo>
                <a:lnTo>
                  <a:pt x="44" y="62"/>
                </a:lnTo>
                <a:lnTo>
                  <a:pt x="44" y="64"/>
                </a:lnTo>
                <a:lnTo>
                  <a:pt x="44" y="64"/>
                </a:lnTo>
                <a:lnTo>
                  <a:pt x="44" y="64"/>
                </a:lnTo>
                <a:lnTo>
                  <a:pt x="46" y="64"/>
                </a:lnTo>
                <a:lnTo>
                  <a:pt x="48" y="64"/>
                </a:lnTo>
                <a:lnTo>
                  <a:pt x="46" y="62"/>
                </a:lnTo>
                <a:lnTo>
                  <a:pt x="46" y="62"/>
                </a:lnTo>
                <a:lnTo>
                  <a:pt x="48" y="62"/>
                </a:lnTo>
                <a:lnTo>
                  <a:pt x="48" y="62"/>
                </a:lnTo>
                <a:lnTo>
                  <a:pt x="48" y="62"/>
                </a:lnTo>
                <a:lnTo>
                  <a:pt x="48" y="62"/>
                </a:lnTo>
                <a:lnTo>
                  <a:pt x="50" y="62"/>
                </a:lnTo>
                <a:lnTo>
                  <a:pt x="50" y="62"/>
                </a:lnTo>
                <a:lnTo>
                  <a:pt x="50" y="64"/>
                </a:lnTo>
                <a:lnTo>
                  <a:pt x="50" y="64"/>
                </a:lnTo>
                <a:lnTo>
                  <a:pt x="50" y="64"/>
                </a:lnTo>
                <a:lnTo>
                  <a:pt x="50" y="64"/>
                </a:lnTo>
                <a:lnTo>
                  <a:pt x="50" y="66"/>
                </a:lnTo>
                <a:lnTo>
                  <a:pt x="50" y="68"/>
                </a:lnTo>
                <a:lnTo>
                  <a:pt x="50" y="70"/>
                </a:lnTo>
                <a:lnTo>
                  <a:pt x="54" y="70"/>
                </a:lnTo>
                <a:lnTo>
                  <a:pt x="54" y="70"/>
                </a:lnTo>
                <a:lnTo>
                  <a:pt x="54" y="70"/>
                </a:lnTo>
                <a:lnTo>
                  <a:pt x="54" y="70"/>
                </a:lnTo>
                <a:lnTo>
                  <a:pt x="56" y="70"/>
                </a:lnTo>
                <a:lnTo>
                  <a:pt x="56" y="70"/>
                </a:lnTo>
                <a:lnTo>
                  <a:pt x="56" y="70"/>
                </a:lnTo>
                <a:lnTo>
                  <a:pt x="56" y="70"/>
                </a:lnTo>
                <a:lnTo>
                  <a:pt x="56" y="72"/>
                </a:lnTo>
                <a:lnTo>
                  <a:pt x="56" y="72"/>
                </a:lnTo>
                <a:lnTo>
                  <a:pt x="56" y="74"/>
                </a:lnTo>
                <a:lnTo>
                  <a:pt x="56" y="74"/>
                </a:lnTo>
                <a:lnTo>
                  <a:pt x="56" y="78"/>
                </a:lnTo>
                <a:lnTo>
                  <a:pt x="56" y="78"/>
                </a:lnTo>
                <a:lnTo>
                  <a:pt x="56" y="80"/>
                </a:lnTo>
                <a:lnTo>
                  <a:pt x="56" y="80"/>
                </a:lnTo>
                <a:lnTo>
                  <a:pt x="56" y="80"/>
                </a:lnTo>
                <a:lnTo>
                  <a:pt x="56" y="80"/>
                </a:lnTo>
                <a:lnTo>
                  <a:pt x="56" y="80"/>
                </a:lnTo>
                <a:lnTo>
                  <a:pt x="56" y="82"/>
                </a:lnTo>
                <a:lnTo>
                  <a:pt x="56" y="82"/>
                </a:lnTo>
                <a:lnTo>
                  <a:pt x="56" y="82"/>
                </a:lnTo>
                <a:lnTo>
                  <a:pt x="56" y="82"/>
                </a:lnTo>
                <a:lnTo>
                  <a:pt x="56" y="82"/>
                </a:lnTo>
                <a:lnTo>
                  <a:pt x="54" y="84"/>
                </a:lnTo>
                <a:lnTo>
                  <a:pt x="54" y="84"/>
                </a:lnTo>
                <a:lnTo>
                  <a:pt x="52" y="84"/>
                </a:lnTo>
                <a:lnTo>
                  <a:pt x="50" y="86"/>
                </a:lnTo>
                <a:lnTo>
                  <a:pt x="50" y="86"/>
                </a:lnTo>
                <a:lnTo>
                  <a:pt x="48" y="86"/>
                </a:lnTo>
                <a:lnTo>
                  <a:pt x="46" y="88"/>
                </a:lnTo>
                <a:lnTo>
                  <a:pt x="46" y="88"/>
                </a:lnTo>
                <a:lnTo>
                  <a:pt x="46" y="88"/>
                </a:lnTo>
                <a:lnTo>
                  <a:pt x="44" y="90"/>
                </a:lnTo>
                <a:lnTo>
                  <a:pt x="44" y="92"/>
                </a:lnTo>
                <a:lnTo>
                  <a:pt x="42" y="94"/>
                </a:lnTo>
                <a:lnTo>
                  <a:pt x="42" y="94"/>
                </a:lnTo>
                <a:lnTo>
                  <a:pt x="42" y="94"/>
                </a:lnTo>
                <a:lnTo>
                  <a:pt x="42" y="94"/>
                </a:lnTo>
                <a:lnTo>
                  <a:pt x="40" y="94"/>
                </a:lnTo>
                <a:lnTo>
                  <a:pt x="40" y="94"/>
                </a:lnTo>
                <a:lnTo>
                  <a:pt x="40" y="94"/>
                </a:lnTo>
                <a:lnTo>
                  <a:pt x="40" y="94"/>
                </a:lnTo>
                <a:lnTo>
                  <a:pt x="40" y="94"/>
                </a:lnTo>
                <a:lnTo>
                  <a:pt x="38" y="98"/>
                </a:lnTo>
                <a:lnTo>
                  <a:pt x="36" y="98"/>
                </a:lnTo>
                <a:lnTo>
                  <a:pt x="38" y="100"/>
                </a:lnTo>
                <a:lnTo>
                  <a:pt x="38" y="102"/>
                </a:lnTo>
                <a:lnTo>
                  <a:pt x="40" y="104"/>
                </a:lnTo>
                <a:lnTo>
                  <a:pt x="40" y="108"/>
                </a:lnTo>
                <a:lnTo>
                  <a:pt x="40" y="108"/>
                </a:lnTo>
                <a:lnTo>
                  <a:pt x="38" y="110"/>
                </a:lnTo>
                <a:lnTo>
                  <a:pt x="38" y="110"/>
                </a:lnTo>
                <a:lnTo>
                  <a:pt x="36" y="112"/>
                </a:lnTo>
                <a:lnTo>
                  <a:pt x="36" y="114"/>
                </a:lnTo>
                <a:lnTo>
                  <a:pt x="34" y="116"/>
                </a:lnTo>
                <a:lnTo>
                  <a:pt x="34" y="116"/>
                </a:lnTo>
                <a:lnTo>
                  <a:pt x="34" y="116"/>
                </a:lnTo>
                <a:lnTo>
                  <a:pt x="32" y="118"/>
                </a:lnTo>
                <a:lnTo>
                  <a:pt x="30" y="118"/>
                </a:lnTo>
                <a:lnTo>
                  <a:pt x="30" y="118"/>
                </a:lnTo>
                <a:lnTo>
                  <a:pt x="30" y="118"/>
                </a:lnTo>
                <a:lnTo>
                  <a:pt x="28" y="118"/>
                </a:lnTo>
                <a:lnTo>
                  <a:pt x="28" y="114"/>
                </a:lnTo>
                <a:lnTo>
                  <a:pt x="28" y="112"/>
                </a:lnTo>
                <a:lnTo>
                  <a:pt x="26" y="108"/>
                </a:lnTo>
                <a:lnTo>
                  <a:pt x="26" y="106"/>
                </a:lnTo>
                <a:lnTo>
                  <a:pt x="26" y="102"/>
                </a:lnTo>
                <a:lnTo>
                  <a:pt x="24" y="98"/>
                </a:lnTo>
                <a:lnTo>
                  <a:pt x="24" y="96"/>
                </a:lnTo>
                <a:lnTo>
                  <a:pt x="22" y="90"/>
                </a:lnTo>
                <a:lnTo>
                  <a:pt x="22" y="90"/>
                </a:lnTo>
                <a:lnTo>
                  <a:pt x="22" y="88"/>
                </a:lnTo>
                <a:lnTo>
                  <a:pt x="20" y="88"/>
                </a:lnTo>
                <a:lnTo>
                  <a:pt x="18" y="86"/>
                </a:lnTo>
                <a:lnTo>
                  <a:pt x="16" y="84"/>
                </a:lnTo>
                <a:lnTo>
                  <a:pt x="14" y="82"/>
                </a:lnTo>
                <a:lnTo>
                  <a:pt x="12" y="82"/>
                </a:lnTo>
                <a:lnTo>
                  <a:pt x="12" y="80"/>
                </a:lnTo>
                <a:lnTo>
                  <a:pt x="12" y="80"/>
                </a:lnTo>
                <a:lnTo>
                  <a:pt x="12" y="80"/>
                </a:lnTo>
                <a:lnTo>
                  <a:pt x="12" y="78"/>
                </a:lnTo>
                <a:lnTo>
                  <a:pt x="12" y="76"/>
                </a:lnTo>
                <a:lnTo>
                  <a:pt x="10" y="76"/>
                </a:lnTo>
                <a:lnTo>
                  <a:pt x="10" y="76"/>
                </a:lnTo>
                <a:lnTo>
                  <a:pt x="10" y="74"/>
                </a:lnTo>
                <a:lnTo>
                  <a:pt x="8" y="72"/>
                </a:lnTo>
                <a:lnTo>
                  <a:pt x="8" y="70"/>
                </a:lnTo>
                <a:lnTo>
                  <a:pt x="8" y="70"/>
                </a:lnTo>
                <a:lnTo>
                  <a:pt x="6" y="70"/>
                </a:lnTo>
                <a:lnTo>
                  <a:pt x="4" y="70"/>
                </a:lnTo>
                <a:lnTo>
                  <a:pt x="2" y="68"/>
                </a:lnTo>
                <a:lnTo>
                  <a:pt x="2" y="68"/>
                </a:lnTo>
                <a:lnTo>
                  <a:pt x="2" y="68"/>
                </a:lnTo>
                <a:lnTo>
                  <a:pt x="2" y="68"/>
                </a:lnTo>
                <a:lnTo>
                  <a:pt x="2" y="66"/>
                </a:lnTo>
                <a:lnTo>
                  <a:pt x="2" y="66"/>
                </a:lnTo>
                <a:lnTo>
                  <a:pt x="2" y="66"/>
                </a:lnTo>
                <a:lnTo>
                  <a:pt x="2" y="64"/>
                </a:lnTo>
                <a:lnTo>
                  <a:pt x="0" y="62"/>
                </a:lnTo>
                <a:lnTo>
                  <a:pt x="0" y="60"/>
                </a:lnTo>
                <a:lnTo>
                  <a:pt x="0" y="58"/>
                </a:lnTo>
                <a:lnTo>
                  <a:pt x="0" y="58"/>
                </a:lnTo>
                <a:lnTo>
                  <a:pt x="0" y="56"/>
                </a:lnTo>
                <a:lnTo>
                  <a:pt x="0" y="56"/>
                </a:lnTo>
                <a:lnTo>
                  <a:pt x="0" y="56"/>
                </a:lnTo>
                <a:lnTo>
                  <a:pt x="0" y="54"/>
                </a:lnTo>
                <a:lnTo>
                  <a:pt x="0" y="54"/>
                </a:lnTo>
                <a:lnTo>
                  <a:pt x="0" y="54"/>
                </a:lnTo>
                <a:lnTo>
                  <a:pt x="0" y="52"/>
                </a:lnTo>
                <a:lnTo>
                  <a:pt x="2" y="52"/>
                </a:lnTo>
                <a:lnTo>
                  <a:pt x="2" y="52"/>
                </a:lnTo>
                <a:lnTo>
                  <a:pt x="2" y="52"/>
                </a:lnTo>
                <a:lnTo>
                  <a:pt x="2" y="52"/>
                </a:lnTo>
                <a:lnTo>
                  <a:pt x="2" y="52"/>
                </a:lnTo>
                <a:lnTo>
                  <a:pt x="2" y="52"/>
                </a:lnTo>
                <a:lnTo>
                  <a:pt x="4" y="50"/>
                </a:lnTo>
                <a:lnTo>
                  <a:pt x="4" y="50"/>
                </a:lnTo>
                <a:lnTo>
                  <a:pt x="4" y="48"/>
                </a:lnTo>
                <a:lnTo>
                  <a:pt x="4" y="48"/>
                </a:lnTo>
                <a:lnTo>
                  <a:pt x="6" y="48"/>
                </a:lnTo>
                <a:lnTo>
                  <a:pt x="6" y="48"/>
                </a:lnTo>
                <a:lnTo>
                  <a:pt x="8" y="48"/>
                </a:lnTo>
                <a:lnTo>
                  <a:pt x="8" y="46"/>
                </a:lnTo>
                <a:lnTo>
                  <a:pt x="10" y="46"/>
                </a:lnTo>
                <a:lnTo>
                  <a:pt x="10" y="44"/>
                </a:lnTo>
                <a:lnTo>
                  <a:pt x="8" y="44"/>
                </a:lnTo>
                <a:lnTo>
                  <a:pt x="10" y="44"/>
                </a:lnTo>
                <a:lnTo>
                  <a:pt x="10" y="44"/>
                </a:lnTo>
                <a:lnTo>
                  <a:pt x="10" y="44"/>
                </a:lnTo>
                <a:lnTo>
                  <a:pt x="10" y="44"/>
                </a:lnTo>
                <a:lnTo>
                  <a:pt x="10" y="42"/>
                </a:lnTo>
                <a:lnTo>
                  <a:pt x="10" y="40"/>
                </a:lnTo>
                <a:lnTo>
                  <a:pt x="10" y="38"/>
                </a:lnTo>
                <a:lnTo>
                  <a:pt x="12" y="36"/>
                </a:lnTo>
                <a:lnTo>
                  <a:pt x="10" y="34"/>
                </a:lnTo>
                <a:lnTo>
                  <a:pt x="10" y="34"/>
                </a:lnTo>
                <a:lnTo>
                  <a:pt x="10" y="34"/>
                </a:lnTo>
                <a:lnTo>
                  <a:pt x="10" y="34"/>
                </a:lnTo>
                <a:lnTo>
                  <a:pt x="10" y="32"/>
                </a:lnTo>
                <a:lnTo>
                  <a:pt x="10" y="32"/>
                </a:lnTo>
                <a:lnTo>
                  <a:pt x="10" y="32"/>
                </a:lnTo>
                <a:lnTo>
                  <a:pt x="10" y="30"/>
                </a:lnTo>
                <a:lnTo>
                  <a:pt x="10" y="28"/>
                </a:lnTo>
                <a:lnTo>
                  <a:pt x="10" y="28"/>
                </a:lnTo>
                <a:lnTo>
                  <a:pt x="10" y="28"/>
                </a:lnTo>
                <a:lnTo>
                  <a:pt x="10" y="28"/>
                </a:lnTo>
                <a:lnTo>
                  <a:pt x="10" y="28"/>
                </a:lnTo>
                <a:lnTo>
                  <a:pt x="10" y="26"/>
                </a:lnTo>
                <a:lnTo>
                  <a:pt x="10" y="26"/>
                </a:lnTo>
                <a:lnTo>
                  <a:pt x="8" y="26"/>
                </a:lnTo>
                <a:lnTo>
                  <a:pt x="8" y="26"/>
                </a:lnTo>
                <a:lnTo>
                  <a:pt x="8" y="24"/>
                </a:lnTo>
                <a:lnTo>
                  <a:pt x="10" y="24"/>
                </a:lnTo>
                <a:lnTo>
                  <a:pt x="10" y="24"/>
                </a:lnTo>
                <a:lnTo>
                  <a:pt x="10" y="22"/>
                </a:lnTo>
                <a:lnTo>
                  <a:pt x="10" y="22"/>
                </a:lnTo>
                <a:lnTo>
                  <a:pt x="10" y="20"/>
                </a:lnTo>
                <a:lnTo>
                  <a:pt x="10" y="18"/>
                </a:lnTo>
                <a:lnTo>
                  <a:pt x="10" y="16"/>
                </a:lnTo>
                <a:lnTo>
                  <a:pt x="10" y="16"/>
                </a:lnTo>
                <a:lnTo>
                  <a:pt x="10" y="16"/>
                </a:lnTo>
                <a:lnTo>
                  <a:pt x="10" y="16"/>
                </a:lnTo>
                <a:lnTo>
                  <a:pt x="8" y="14"/>
                </a:lnTo>
                <a:lnTo>
                  <a:pt x="8" y="14"/>
                </a:lnTo>
                <a:lnTo>
                  <a:pt x="8" y="14"/>
                </a:lnTo>
                <a:lnTo>
                  <a:pt x="8" y="14"/>
                </a:lnTo>
                <a:lnTo>
                  <a:pt x="8" y="14"/>
                </a:lnTo>
                <a:lnTo>
                  <a:pt x="8" y="14"/>
                </a:lnTo>
                <a:lnTo>
                  <a:pt x="8" y="14"/>
                </a:lnTo>
                <a:lnTo>
                  <a:pt x="8" y="14"/>
                </a:lnTo>
                <a:lnTo>
                  <a:pt x="10" y="12"/>
                </a:lnTo>
                <a:lnTo>
                  <a:pt x="12" y="12"/>
                </a:lnTo>
                <a:lnTo>
                  <a:pt x="12" y="10"/>
                </a:lnTo>
                <a:lnTo>
                  <a:pt x="12" y="10"/>
                </a:lnTo>
                <a:lnTo>
                  <a:pt x="14" y="8"/>
                </a:lnTo>
                <a:lnTo>
                  <a:pt x="14" y="8"/>
                </a:lnTo>
                <a:lnTo>
                  <a:pt x="14" y="8"/>
                </a:lnTo>
                <a:close/>
                <a:moveTo>
                  <a:pt x="48" y="60"/>
                </a:moveTo>
                <a:lnTo>
                  <a:pt x="48" y="60"/>
                </a:lnTo>
                <a:lnTo>
                  <a:pt x="46" y="62"/>
                </a:lnTo>
                <a:lnTo>
                  <a:pt x="46" y="62"/>
                </a:lnTo>
                <a:lnTo>
                  <a:pt x="46" y="62"/>
                </a:lnTo>
                <a:lnTo>
                  <a:pt x="46" y="62"/>
                </a:lnTo>
                <a:lnTo>
                  <a:pt x="46" y="60"/>
                </a:lnTo>
                <a:lnTo>
                  <a:pt x="46" y="60"/>
                </a:lnTo>
                <a:lnTo>
                  <a:pt x="46" y="60"/>
                </a:lnTo>
                <a:lnTo>
                  <a:pt x="46" y="60"/>
                </a:lnTo>
                <a:lnTo>
                  <a:pt x="46" y="60"/>
                </a:lnTo>
                <a:lnTo>
                  <a:pt x="46" y="60"/>
                </a:lnTo>
                <a:lnTo>
                  <a:pt x="44" y="60"/>
                </a:lnTo>
                <a:lnTo>
                  <a:pt x="44" y="60"/>
                </a:lnTo>
                <a:lnTo>
                  <a:pt x="44" y="60"/>
                </a:lnTo>
                <a:lnTo>
                  <a:pt x="44" y="60"/>
                </a:lnTo>
                <a:lnTo>
                  <a:pt x="44" y="60"/>
                </a:lnTo>
                <a:lnTo>
                  <a:pt x="44" y="60"/>
                </a:lnTo>
                <a:lnTo>
                  <a:pt x="44" y="60"/>
                </a:lnTo>
                <a:lnTo>
                  <a:pt x="44" y="60"/>
                </a:lnTo>
                <a:lnTo>
                  <a:pt x="44" y="58"/>
                </a:lnTo>
                <a:lnTo>
                  <a:pt x="44" y="58"/>
                </a:lnTo>
                <a:lnTo>
                  <a:pt x="44" y="58"/>
                </a:lnTo>
                <a:lnTo>
                  <a:pt x="46" y="58"/>
                </a:lnTo>
                <a:lnTo>
                  <a:pt x="46" y="58"/>
                </a:lnTo>
                <a:lnTo>
                  <a:pt x="48" y="58"/>
                </a:lnTo>
                <a:lnTo>
                  <a:pt x="48" y="58"/>
                </a:lnTo>
                <a:lnTo>
                  <a:pt x="48" y="60"/>
                </a:lnTo>
                <a:lnTo>
                  <a:pt x="48" y="60"/>
                </a:lnTo>
                <a:lnTo>
                  <a:pt x="48" y="60"/>
                </a:lnTo>
                <a:lnTo>
                  <a:pt x="48" y="60"/>
                </a:lnTo>
                <a:lnTo>
                  <a:pt x="48" y="6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2" name="Freeform 68"/>
          <p:cNvSpPr>
            <a:spLocks noEditPoints="1"/>
          </p:cNvSpPr>
          <p:nvPr/>
        </p:nvSpPr>
        <p:spPr bwMode="auto">
          <a:xfrm>
            <a:off x="3127375" y="3332163"/>
            <a:ext cx="34925" cy="34925"/>
          </a:xfrm>
          <a:custGeom>
            <a:avLst/>
            <a:gdLst/>
            <a:ahLst/>
            <a:cxnLst>
              <a:cxn ang="0">
                <a:pos x="18" y="4"/>
              </a:cxn>
              <a:cxn ang="0">
                <a:pos x="18" y="4"/>
              </a:cxn>
              <a:cxn ang="0">
                <a:pos x="16" y="4"/>
              </a:cxn>
              <a:cxn ang="0">
                <a:pos x="16" y="4"/>
              </a:cxn>
              <a:cxn ang="0">
                <a:pos x="18" y="2"/>
              </a:cxn>
              <a:cxn ang="0">
                <a:pos x="22" y="0"/>
              </a:cxn>
              <a:cxn ang="0">
                <a:pos x="22" y="2"/>
              </a:cxn>
              <a:cxn ang="0">
                <a:pos x="20" y="2"/>
              </a:cxn>
              <a:cxn ang="0">
                <a:pos x="14" y="10"/>
              </a:cxn>
              <a:cxn ang="0">
                <a:pos x="14" y="12"/>
              </a:cxn>
              <a:cxn ang="0">
                <a:pos x="14" y="12"/>
              </a:cxn>
              <a:cxn ang="0">
                <a:pos x="14" y="16"/>
              </a:cxn>
              <a:cxn ang="0">
                <a:pos x="14" y="20"/>
              </a:cxn>
              <a:cxn ang="0">
                <a:pos x="12" y="22"/>
              </a:cxn>
              <a:cxn ang="0">
                <a:pos x="10" y="22"/>
              </a:cxn>
              <a:cxn ang="0">
                <a:pos x="6" y="22"/>
              </a:cxn>
              <a:cxn ang="0">
                <a:pos x="2" y="22"/>
              </a:cxn>
              <a:cxn ang="0">
                <a:pos x="0" y="22"/>
              </a:cxn>
              <a:cxn ang="0">
                <a:pos x="0" y="22"/>
              </a:cxn>
              <a:cxn ang="0">
                <a:pos x="0" y="22"/>
              </a:cxn>
              <a:cxn ang="0">
                <a:pos x="4" y="20"/>
              </a:cxn>
              <a:cxn ang="0">
                <a:pos x="6" y="18"/>
              </a:cxn>
              <a:cxn ang="0">
                <a:pos x="6" y="14"/>
              </a:cxn>
              <a:cxn ang="0">
                <a:pos x="6" y="12"/>
              </a:cxn>
              <a:cxn ang="0">
                <a:pos x="4" y="12"/>
              </a:cxn>
              <a:cxn ang="0">
                <a:pos x="4" y="12"/>
              </a:cxn>
              <a:cxn ang="0">
                <a:pos x="4" y="10"/>
              </a:cxn>
              <a:cxn ang="0">
                <a:pos x="8" y="10"/>
              </a:cxn>
              <a:cxn ang="0">
                <a:pos x="10" y="10"/>
              </a:cxn>
              <a:cxn ang="0">
                <a:pos x="12" y="10"/>
              </a:cxn>
              <a:cxn ang="0">
                <a:pos x="12" y="10"/>
              </a:cxn>
              <a:cxn ang="0">
                <a:pos x="14" y="10"/>
              </a:cxn>
              <a:cxn ang="0">
                <a:pos x="16" y="10"/>
              </a:cxn>
            </a:cxnLst>
            <a:rect l="0" t="0" r="r" b="b"/>
            <a:pathLst>
              <a:path w="22" h="22">
                <a:moveTo>
                  <a:pt x="20" y="2"/>
                </a:moveTo>
                <a:lnTo>
                  <a:pt x="18" y="4"/>
                </a:lnTo>
                <a:lnTo>
                  <a:pt x="18" y="4"/>
                </a:lnTo>
                <a:lnTo>
                  <a:pt x="18" y="4"/>
                </a:lnTo>
                <a:lnTo>
                  <a:pt x="18" y="4"/>
                </a:lnTo>
                <a:lnTo>
                  <a:pt x="16" y="4"/>
                </a:lnTo>
                <a:lnTo>
                  <a:pt x="16" y="4"/>
                </a:lnTo>
                <a:lnTo>
                  <a:pt x="16" y="4"/>
                </a:lnTo>
                <a:lnTo>
                  <a:pt x="18" y="2"/>
                </a:lnTo>
                <a:lnTo>
                  <a:pt x="18" y="2"/>
                </a:lnTo>
                <a:lnTo>
                  <a:pt x="20" y="2"/>
                </a:lnTo>
                <a:lnTo>
                  <a:pt x="22" y="0"/>
                </a:lnTo>
                <a:lnTo>
                  <a:pt x="22" y="0"/>
                </a:lnTo>
                <a:lnTo>
                  <a:pt x="22" y="2"/>
                </a:lnTo>
                <a:lnTo>
                  <a:pt x="20" y="2"/>
                </a:lnTo>
                <a:lnTo>
                  <a:pt x="20" y="2"/>
                </a:lnTo>
                <a:close/>
                <a:moveTo>
                  <a:pt x="14" y="10"/>
                </a:moveTo>
                <a:lnTo>
                  <a:pt x="14" y="10"/>
                </a:lnTo>
                <a:lnTo>
                  <a:pt x="14" y="10"/>
                </a:lnTo>
                <a:lnTo>
                  <a:pt x="14" y="12"/>
                </a:lnTo>
                <a:lnTo>
                  <a:pt x="14" y="12"/>
                </a:lnTo>
                <a:lnTo>
                  <a:pt x="14" y="12"/>
                </a:lnTo>
                <a:lnTo>
                  <a:pt x="12" y="14"/>
                </a:lnTo>
                <a:lnTo>
                  <a:pt x="14" y="16"/>
                </a:lnTo>
                <a:lnTo>
                  <a:pt x="14" y="18"/>
                </a:lnTo>
                <a:lnTo>
                  <a:pt x="14" y="20"/>
                </a:lnTo>
                <a:lnTo>
                  <a:pt x="12" y="22"/>
                </a:lnTo>
                <a:lnTo>
                  <a:pt x="12" y="22"/>
                </a:lnTo>
                <a:lnTo>
                  <a:pt x="10" y="22"/>
                </a:lnTo>
                <a:lnTo>
                  <a:pt x="10" y="22"/>
                </a:lnTo>
                <a:lnTo>
                  <a:pt x="8" y="22"/>
                </a:lnTo>
                <a:lnTo>
                  <a:pt x="6" y="22"/>
                </a:lnTo>
                <a:lnTo>
                  <a:pt x="4" y="22"/>
                </a:lnTo>
                <a:lnTo>
                  <a:pt x="2" y="22"/>
                </a:lnTo>
                <a:lnTo>
                  <a:pt x="2" y="22"/>
                </a:lnTo>
                <a:lnTo>
                  <a:pt x="0" y="22"/>
                </a:lnTo>
                <a:lnTo>
                  <a:pt x="0" y="22"/>
                </a:lnTo>
                <a:lnTo>
                  <a:pt x="0" y="22"/>
                </a:lnTo>
                <a:lnTo>
                  <a:pt x="0" y="22"/>
                </a:lnTo>
                <a:lnTo>
                  <a:pt x="0" y="22"/>
                </a:lnTo>
                <a:lnTo>
                  <a:pt x="2" y="20"/>
                </a:lnTo>
                <a:lnTo>
                  <a:pt x="4" y="20"/>
                </a:lnTo>
                <a:lnTo>
                  <a:pt x="6" y="20"/>
                </a:lnTo>
                <a:lnTo>
                  <a:pt x="6" y="18"/>
                </a:lnTo>
                <a:lnTo>
                  <a:pt x="6" y="18"/>
                </a:lnTo>
                <a:lnTo>
                  <a:pt x="6" y="14"/>
                </a:lnTo>
                <a:lnTo>
                  <a:pt x="6" y="14"/>
                </a:lnTo>
                <a:lnTo>
                  <a:pt x="6" y="12"/>
                </a:lnTo>
                <a:lnTo>
                  <a:pt x="6" y="12"/>
                </a:lnTo>
                <a:lnTo>
                  <a:pt x="4" y="12"/>
                </a:lnTo>
                <a:lnTo>
                  <a:pt x="4" y="12"/>
                </a:lnTo>
                <a:lnTo>
                  <a:pt x="4" y="12"/>
                </a:lnTo>
                <a:lnTo>
                  <a:pt x="4" y="12"/>
                </a:lnTo>
                <a:lnTo>
                  <a:pt x="4" y="10"/>
                </a:lnTo>
                <a:lnTo>
                  <a:pt x="6" y="10"/>
                </a:lnTo>
                <a:lnTo>
                  <a:pt x="8" y="10"/>
                </a:lnTo>
                <a:lnTo>
                  <a:pt x="8" y="10"/>
                </a:lnTo>
                <a:lnTo>
                  <a:pt x="10" y="10"/>
                </a:lnTo>
                <a:lnTo>
                  <a:pt x="10" y="10"/>
                </a:lnTo>
                <a:lnTo>
                  <a:pt x="12" y="10"/>
                </a:lnTo>
                <a:lnTo>
                  <a:pt x="12" y="10"/>
                </a:lnTo>
                <a:lnTo>
                  <a:pt x="12" y="10"/>
                </a:lnTo>
                <a:lnTo>
                  <a:pt x="12" y="10"/>
                </a:lnTo>
                <a:lnTo>
                  <a:pt x="14" y="10"/>
                </a:lnTo>
                <a:lnTo>
                  <a:pt x="14" y="10"/>
                </a:lnTo>
                <a:lnTo>
                  <a:pt x="16" y="10"/>
                </a:lnTo>
                <a:lnTo>
                  <a:pt x="14"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4" name="Freeform 70"/>
          <p:cNvSpPr>
            <a:spLocks/>
          </p:cNvSpPr>
          <p:nvPr/>
        </p:nvSpPr>
        <p:spPr bwMode="auto">
          <a:xfrm>
            <a:off x="5680075" y="2503488"/>
            <a:ext cx="330200" cy="200025"/>
          </a:xfrm>
          <a:custGeom>
            <a:avLst/>
            <a:gdLst/>
            <a:ahLst/>
            <a:cxnLst>
              <a:cxn ang="0">
                <a:pos x="62" y="26"/>
              </a:cxn>
              <a:cxn ang="0">
                <a:pos x="62" y="14"/>
              </a:cxn>
              <a:cxn ang="0">
                <a:pos x="66" y="10"/>
              </a:cxn>
              <a:cxn ang="0">
                <a:pos x="72" y="6"/>
              </a:cxn>
              <a:cxn ang="0">
                <a:pos x="76" y="4"/>
              </a:cxn>
              <a:cxn ang="0">
                <a:pos x="78" y="2"/>
              </a:cxn>
              <a:cxn ang="0">
                <a:pos x="86" y="4"/>
              </a:cxn>
              <a:cxn ang="0">
                <a:pos x="92" y="8"/>
              </a:cxn>
              <a:cxn ang="0">
                <a:pos x="104" y="16"/>
              </a:cxn>
              <a:cxn ang="0">
                <a:pos x="104" y="20"/>
              </a:cxn>
              <a:cxn ang="0">
                <a:pos x="110" y="26"/>
              </a:cxn>
              <a:cxn ang="0">
                <a:pos x="120" y="26"/>
              </a:cxn>
              <a:cxn ang="0">
                <a:pos x="130" y="28"/>
              </a:cxn>
              <a:cxn ang="0">
                <a:pos x="138" y="38"/>
              </a:cxn>
              <a:cxn ang="0">
                <a:pos x="150" y="50"/>
              </a:cxn>
              <a:cxn ang="0">
                <a:pos x="162" y="58"/>
              </a:cxn>
              <a:cxn ang="0">
                <a:pos x="172" y="64"/>
              </a:cxn>
              <a:cxn ang="0">
                <a:pos x="182" y="68"/>
              </a:cxn>
              <a:cxn ang="0">
                <a:pos x="194" y="76"/>
              </a:cxn>
              <a:cxn ang="0">
                <a:pos x="204" y="78"/>
              </a:cxn>
              <a:cxn ang="0">
                <a:pos x="208" y="82"/>
              </a:cxn>
              <a:cxn ang="0">
                <a:pos x="202" y="90"/>
              </a:cxn>
              <a:cxn ang="0">
                <a:pos x="194" y="92"/>
              </a:cxn>
              <a:cxn ang="0">
                <a:pos x="186" y="98"/>
              </a:cxn>
              <a:cxn ang="0">
                <a:pos x="186" y="106"/>
              </a:cxn>
              <a:cxn ang="0">
                <a:pos x="176" y="114"/>
              </a:cxn>
              <a:cxn ang="0">
                <a:pos x="168" y="116"/>
              </a:cxn>
              <a:cxn ang="0">
                <a:pos x="166" y="124"/>
              </a:cxn>
              <a:cxn ang="0">
                <a:pos x="158" y="126"/>
              </a:cxn>
              <a:cxn ang="0">
                <a:pos x="146" y="120"/>
              </a:cxn>
              <a:cxn ang="0">
                <a:pos x="140" y="110"/>
              </a:cxn>
              <a:cxn ang="0">
                <a:pos x="126" y="102"/>
              </a:cxn>
              <a:cxn ang="0">
                <a:pos x="110" y="90"/>
              </a:cxn>
              <a:cxn ang="0">
                <a:pos x="104" y="86"/>
              </a:cxn>
              <a:cxn ang="0">
                <a:pos x="86" y="80"/>
              </a:cxn>
              <a:cxn ang="0">
                <a:pos x="76" y="76"/>
              </a:cxn>
              <a:cxn ang="0">
                <a:pos x="66" y="76"/>
              </a:cxn>
              <a:cxn ang="0">
                <a:pos x="58" y="78"/>
              </a:cxn>
              <a:cxn ang="0">
                <a:pos x="50" y="82"/>
              </a:cxn>
              <a:cxn ang="0">
                <a:pos x="46" y="88"/>
              </a:cxn>
              <a:cxn ang="0">
                <a:pos x="34" y="84"/>
              </a:cxn>
              <a:cxn ang="0">
                <a:pos x="30" y="72"/>
              </a:cxn>
              <a:cxn ang="0">
                <a:pos x="28" y="62"/>
              </a:cxn>
              <a:cxn ang="0">
                <a:pos x="20" y="60"/>
              </a:cxn>
              <a:cxn ang="0">
                <a:pos x="20" y="54"/>
              </a:cxn>
              <a:cxn ang="0">
                <a:pos x="22" y="52"/>
              </a:cxn>
              <a:cxn ang="0">
                <a:pos x="14" y="46"/>
              </a:cxn>
              <a:cxn ang="0">
                <a:pos x="10" y="46"/>
              </a:cxn>
              <a:cxn ang="0">
                <a:pos x="10" y="30"/>
              </a:cxn>
              <a:cxn ang="0">
                <a:pos x="18" y="34"/>
              </a:cxn>
              <a:cxn ang="0">
                <a:pos x="26" y="36"/>
              </a:cxn>
              <a:cxn ang="0">
                <a:pos x="30" y="32"/>
              </a:cxn>
              <a:cxn ang="0">
                <a:pos x="28" y="24"/>
              </a:cxn>
              <a:cxn ang="0">
                <a:pos x="18" y="12"/>
              </a:cxn>
              <a:cxn ang="0">
                <a:pos x="6" y="14"/>
              </a:cxn>
              <a:cxn ang="0">
                <a:pos x="8" y="28"/>
              </a:cxn>
              <a:cxn ang="0">
                <a:pos x="2" y="20"/>
              </a:cxn>
              <a:cxn ang="0">
                <a:pos x="12" y="8"/>
              </a:cxn>
              <a:cxn ang="0">
                <a:pos x="22" y="8"/>
              </a:cxn>
              <a:cxn ang="0">
                <a:pos x="38" y="20"/>
              </a:cxn>
              <a:cxn ang="0">
                <a:pos x="48" y="26"/>
              </a:cxn>
            </a:cxnLst>
            <a:rect l="0" t="0" r="r" b="b"/>
            <a:pathLst>
              <a:path w="208" h="126">
                <a:moveTo>
                  <a:pt x="50" y="24"/>
                </a:moveTo>
                <a:lnTo>
                  <a:pt x="50" y="24"/>
                </a:lnTo>
                <a:lnTo>
                  <a:pt x="52" y="24"/>
                </a:lnTo>
                <a:lnTo>
                  <a:pt x="54" y="24"/>
                </a:lnTo>
                <a:lnTo>
                  <a:pt x="56" y="26"/>
                </a:lnTo>
                <a:lnTo>
                  <a:pt x="56" y="26"/>
                </a:lnTo>
                <a:lnTo>
                  <a:pt x="58" y="26"/>
                </a:lnTo>
                <a:lnTo>
                  <a:pt x="58" y="26"/>
                </a:lnTo>
                <a:lnTo>
                  <a:pt x="58" y="26"/>
                </a:lnTo>
                <a:lnTo>
                  <a:pt x="60" y="26"/>
                </a:lnTo>
                <a:lnTo>
                  <a:pt x="60" y="26"/>
                </a:lnTo>
                <a:lnTo>
                  <a:pt x="60" y="26"/>
                </a:lnTo>
                <a:lnTo>
                  <a:pt x="62" y="26"/>
                </a:lnTo>
                <a:lnTo>
                  <a:pt x="62" y="26"/>
                </a:lnTo>
                <a:lnTo>
                  <a:pt x="62" y="26"/>
                </a:lnTo>
                <a:lnTo>
                  <a:pt x="62" y="26"/>
                </a:lnTo>
                <a:lnTo>
                  <a:pt x="64" y="26"/>
                </a:lnTo>
                <a:lnTo>
                  <a:pt x="64" y="26"/>
                </a:lnTo>
                <a:lnTo>
                  <a:pt x="64" y="24"/>
                </a:lnTo>
                <a:lnTo>
                  <a:pt x="64" y="24"/>
                </a:lnTo>
                <a:lnTo>
                  <a:pt x="64" y="24"/>
                </a:lnTo>
                <a:lnTo>
                  <a:pt x="64" y="22"/>
                </a:lnTo>
                <a:lnTo>
                  <a:pt x="64" y="22"/>
                </a:lnTo>
                <a:lnTo>
                  <a:pt x="62" y="18"/>
                </a:lnTo>
                <a:lnTo>
                  <a:pt x="60" y="16"/>
                </a:lnTo>
                <a:lnTo>
                  <a:pt x="60" y="16"/>
                </a:lnTo>
                <a:lnTo>
                  <a:pt x="60" y="16"/>
                </a:lnTo>
                <a:lnTo>
                  <a:pt x="62" y="14"/>
                </a:lnTo>
                <a:lnTo>
                  <a:pt x="62" y="14"/>
                </a:lnTo>
                <a:lnTo>
                  <a:pt x="62" y="14"/>
                </a:lnTo>
                <a:lnTo>
                  <a:pt x="62" y="14"/>
                </a:lnTo>
                <a:lnTo>
                  <a:pt x="62" y="14"/>
                </a:lnTo>
                <a:lnTo>
                  <a:pt x="62" y="14"/>
                </a:lnTo>
                <a:lnTo>
                  <a:pt x="62" y="12"/>
                </a:lnTo>
                <a:lnTo>
                  <a:pt x="62" y="12"/>
                </a:lnTo>
                <a:lnTo>
                  <a:pt x="64" y="12"/>
                </a:lnTo>
                <a:lnTo>
                  <a:pt x="64" y="12"/>
                </a:lnTo>
                <a:lnTo>
                  <a:pt x="64" y="12"/>
                </a:lnTo>
                <a:lnTo>
                  <a:pt x="64" y="12"/>
                </a:lnTo>
                <a:lnTo>
                  <a:pt x="64" y="12"/>
                </a:lnTo>
                <a:lnTo>
                  <a:pt x="64" y="10"/>
                </a:lnTo>
                <a:lnTo>
                  <a:pt x="66" y="10"/>
                </a:lnTo>
                <a:lnTo>
                  <a:pt x="66" y="10"/>
                </a:lnTo>
                <a:lnTo>
                  <a:pt x="66" y="10"/>
                </a:lnTo>
                <a:lnTo>
                  <a:pt x="66" y="10"/>
                </a:lnTo>
                <a:lnTo>
                  <a:pt x="66" y="10"/>
                </a:lnTo>
                <a:lnTo>
                  <a:pt x="68" y="10"/>
                </a:lnTo>
                <a:lnTo>
                  <a:pt x="68" y="10"/>
                </a:lnTo>
                <a:lnTo>
                  <a:pt x="68" y="10"/>
                </a:lnTo>
                <a:lnTo>
                  <a:pt x="70" y="10"/>
                </a:lnTo>
                <a:lnTo>
                  <a:pt x="72" y="10"/>
                </a:lnTo>
                <a:lnTo>
                  <a:pt x="72" y="10"/>
                </a:lnTo>
                <a:lnTo>
                  <a:pt x="72" y="8"/>
                </a:lnTo>
                <a:lnTo>
                  <a:pt x="72" y="8"/>
                </a:lnTo>
                <a:lnTo>
                  <a:pt x="72" y="6"/>
                </a:lnTo>
                <a:lnTo>
                  <a:pt x="72" y="6"/>
                </a:lnTo>
                <a:lnTo>
                  <a:pt x="72" y="6"/>
                </a:lnTo>
                <a:lnTo>
                  <a:pt x="72" y="6"/>
                </a:lnTo>
                <a:lnTo>
                  <a:pt x="72" y="6"/>
                </a:lnTo>
                <a:lnTo>
                  <a:pt x="72" y="6"/>
                </a:lnTo>
                <a:lnTo>
                  <a:pt x="76" y="6"/>
                </a:lnTo>
                <a:lnTo>
                  <a:pt x="76" y="6"/>
                </a:lnTo>
                <a:lnTo>
                  <a:pt x="76" y="6"/>
                </a:lnTo>
                <a:lnTo>
                  <a:pt x="76" y="6"/>
                </a:lnTo>
                <a:lnTo>
                  <a:pt x="78" y="6"/>
                </a:lnTo>
                <a:lnTo>
                  <a:pt x="78" y="8"/>
                </a:lnTo>
                <a:lnTo>
                  <a:pt x="78" y="8"/>
                </a:lnTo>
                <a:lnTo>
                  <a:pt x="78" y="8"/>
                </a:lnTo>
                <a:lnTo>
                  <a:pt x="80" y="8"/>
                </a:lnTo>
                <a:lnTo>
                  <a:pt x="76" y="4"/>
                </a:lnTo>
                <a:lnTo>
                  <a:pt x="76" y="4"/>
                </a:lnTo>
                <a:lnTo>
                  <a:pt x="76" y="4"/>
                </a:lnTo>
                <a:lnTo>
                  <a:pt x="74" y="4"/>
                </a:lnTo>
                <a:lnTo>
                  <a:pt x="74" y="4"/>
                </a:lnTo>
                <a:lnTo>
                  <a:pt x="74" y="4"/>
                </a:lnTo>
                <a:lnTo>
                  <a:pt x="74" y="4"/>
                </a:lnTo>
                <a:lnTo>
                  <a:pt x="74" y="2"/>
                </a:lnTo>
                <a:lnTo>
                  <a:pt x="74" y="2"/>
                </a:lnTo>
                <a:lnTo>
                  <a:pt x="74" y="2"/>
                </a:lnTo>
                <a:lnTo>
                  <a:pt x="76" y="2"/>
                </a:lnTo>
                <a:lnTo>
                  <a:pt x="76" y="2"/>
                </a:lnTo>
                <a:lnTo>
                  <a:pt x="76" y="2"/>
                </a:lnTo>
                <a:lnTo>
                  <a:pt x="78" y="2"/>
                </a:lnTo>
                <a:lnTo>
                  <a:pt x="78" y="2"/>
                </a:lnTo>
                <a:lnTo>
                  <a:pt x="78" y="2"/>
                </a:lnTo>
                <a:lnTo>
                  <a:pt x="78" y="2"/>
                </a:lnTo>
                <a:lnTo>
                  <a:pt x="78" y="2"/>
                </a:lnTo>
                <a:lnTo>
                  <a:pt x="78" y="2"/>
                </a:lnTo>
                <a:lnTo>
                  <a:pt x="78" y="0"/>
                </a:lnTo>
                <a:lnTo>
                  <a:pt x="78" y="0"/>
                </a:lnTo>
                <a:lnTo>
                  <a:pt x="78" y="0"/>
                </a:lnTo>
                <a:lnTo>
                  <a:pt x="80" y="2"/>
                </a:lnTo>
                <a:lnTo>
                  <a:pt x="82" y="2"/>
                </a:lnTo>
                <a:lnTo>
                  <a:pt x="82" y="4"/>
                </a:lnTo>
                <a:lnTo>
                  <a:pt x="82" y="4"/>
                </a:lnTo>
                <a:lnTo>
                  <a:pt x="84" y="4"/>
                </a:lnTo>
                <a:lnTo>
                  <a:pt x="84" y="4"/>
                </a:lnTo>
                <a:lnTo>
                  <a:pt x="86" y="4"/>
                </a:lnTo>
                <a:lnTo>
                  <a:pt x="86" y="4"/>
                </a:lnTo>
                <a:lnTo>
                  <a:pt x="86" y="4"/>
                </a:lnTo>
                <a:lnTo>
                  <a:pt x="86" y="4"/>
                </a:lnTo>
                <a:lnTo>
                  <a:pt x="86" y="4"/>
                </a:lnTo>
                <a:lnTo>
                  <a:pt x="88" y="6"/>
                </a:lnTo>
                <a:lnTo>
                  <a:pt x="88" y="6"/>
                </a:lnTo>
                <a:lnTo>
                  <a:pt x="88" y="6"/>
                </a:lnTo>
                <a:lnTo>
                  <a:pt x="88" y="6"/>
                </a:lnTo>
                <a:lnTo>
                  <a:pt x="88" y="6"/>
                </a:lnTo>
                <a:lnTo>
                  <a:pt x="90" y="8"/>
                </a:lnTo>
                <a:lnTo>
                  <a:pt x="90" y="8"/>
                </a:lnTo>
                <a:lnTo>
                  <a:pt x="92" y="8"/>
                </a:lnTo>
                <a:lnTo>
                  <a:pt x="92" y="8"/>
                </a:lnTo>
                <a:lnTo>
                  <a:pt x="92" y="8"/>
                </a:lnTo>
                <a:lnTo>
                  <a:pt x="92" y="8"/>
                </a:lnTo>
                <a:lnTo>
                  <a:pt x="94" y="8"/>
                </a:lnTo>
                <a:lnTo>
                  <a:pt x="94" y="8"/>
                </a:lnTo>
                <a:lnTo>
                  <a:pt x="96" y="8"/>
                </a:lnTo>
                <a:lnTo>
                  <a:pt x="98" y="8"/>
                </a:lnTo>
                <a:lnTo>
                  <a:pt x="98" y="8"/>
                </a:lnTo>
                <a:lnTo>
                  <a:pt x="100" y="10"/>
                </a:lnTo>
                <a:lnTo>
                  <a:pt x="100" y="10"/>
                </a:lnTo>
                <a:lnTo>
                  <a:pt x="100" y="12"/>
                </a:lnTo>
                <a:lnTo>
                  <a:pt x="102" y="14"/>
                </a:lnTo>
                <a:lnTo>
                  <a:pt x="102" y="16"/>
                </a:lnTo>
                <a:lnTo>
                  <a:pt x="104" y="16"/>
                </a:lnTo>
                <a:lnTo>
                  <a:pt x="104" y="16"/>
                </a:lnTo>
                <a:lnTo>
                  <a:pt x="104" y="16"/>
                </a:lnTo>
                <a:lnTo>
                  <a:pt x="106" y="16"/>
                </a:lnTo>
                <a:lnTo>
                  <a:pt x="104" y="18"/>
                </a:lnTo>
                <a:lnTo>
                  <a:pt x="104" y="18"/>
                </a:lnTo>
                <a:lnTo>
                  <a:pt x="104" y="16"/>
                </a:lnTo>
                <a:lnTo>
                  <a:pt x="104" y="16"/>
                </a:lnTo>
                <a:lnTo>
                  <a:pt x="102" y="16"/>
                </a:lnTo>
                <a:lnTo>
                  <a:pt x="102" y="16"/>
                </a:lnTo>
                <a:lnTo>
                  <a:pt x="102" y="18"/>
                </a:lnTo>
                <a:lnTo>
                  <a:pt x="102" y="18"/>
                </a:lnTo>
                <a:lnTo>
                  <a:pt x="104" y="20"/>
                </a:lnTo>
                <a:lnTo>
                  <a:pt x="104" y="20"/>
                </a:lnTo>
                <a:lnTo>
                  <a:pt x="104" y="20"/>
                </a:lnTo>
                <a:lnTo>
                  <a:pt x="104" y="20"/>
                </a:lnTo>
                <a:lnTo>
                  <a:pt x="104" y="20"/>
                </a:lnTo>
                <a:lnTo>
                  <a:pt x="104" y="22"/>
                </a:lnTo>
                <a:lnTo>
                  <a:pt x="104" y="22"/>
                </a:lnTo>
                <a:lnTo>
                  <a:pt x="104" y="24"/>
                </a:lnTo>
                <a:lnTo>
                  <a:pt x="106" y="24"/>
                </a:lnTo>
                <a:lnTo>
                  <a:pt x="106" y="24"/>
                </a:lnTo>
                <a:lnTo>
                  <a:pt x="106" y="24"/>
                </a:lnTo>
                <a:lnTo>
                  <a:pt x="106" y="24"/>
                </a:lnTo>
                <a:lnTo>
                  <a:pt x="106" y="24"/>
                </a:lnTo>
                <a:lnTo>
                  <a:pt x="108" y="24"/>
                </a:lnTo>
                <a:lnTo>
                  <a:pt x="108" y="24"/>
                </a:lnTo>
                <a:lnTo>
                  <a:pt x="108" y="26"/>
                </a:lnTo>
                <a:lnTo>
                  <a:pt x="110" y="26"/>
                </a:lnTo>
                <a:lnTo>
                  <a:pt x="110" y="26"/>
                </a:lnTo>
                <a:lnTo>
                  <a:pt x="110" y="26"/>
                </a:lnTo>
                <a:lnTo>
                  <a:pt x="110" y="26"/>
                </a:lnTo>
                <a:lnTo>
                  <a:pt x="110" y="26"/>
                </a:lnTo>
                <a:lnTo>
                  <a:pt x="112" y="26"/>
                </a:lnTo>
                <a:lnTo>
                  <a:pt x="112" y="26"/>
                </a:lnTo>
                <a:lnTo>
                  <a:pt x="112" y="26"/>
                </a:lnTo>
                <a:lnTo>
                  <a:pt x="114" y="26"/>
                </a:lnTo>
                <a:lnTo>
                  <a:pt x="114" y="26"/>
                </a:lnTo>
                <a:lnTo>
                  <a:pt x="116" y="26"/>
                </a:lnTo>
                <a:lnTo>
                  <a:pt x="116" y="26"/>
                </a:lnTo>
                <a:lnTo>
                  <a:pt x="118" y="26"/>
                </a:lnTo>
                <a:lnTo>
                  <a:pt x="118" y="26"/>
                </a:lnTo>
                <a:lnTo>
                  <a:pt x="118" y="26"/>
                </a:lnTo>
                <a:lnTo>
                  <a:pt x="118" y="26"/>
                </a:lnTo>
                <a:lnTo>
                  <a:pt x="120" y="26"/>
                </a:lnTo>
                <a:lnTo>
                  <a:pt x="120" y="26"/>
                </a:lnTo>
                <a:lnTo>
                  <a:pt x="120" y="28"/>
                </a:lnTo>
                <a:lnTo>
                  <a:pt x="122" y="28"/>
                </a:lnTo>
                <a:lnTo>
                  <a:pt x="122" y="28"/>
                </a:lnTo>
                <a:lnTo>
                  <a:pt x="122" y="26"/>
                </a:lnTo>
                <a:lnTo>
                  <a:pt x="122" y="26"/>
                </a:lnTo>
                <a:lnTo>
                  <a:pt x="122" y="26"/>
                </a:lnTo>
                <a:lnTo>
                  <a:pt x="122" y="26"/>
                </a:lnTo>
                <a:lnTo>
                  <a:pt x="122" y="24"/>
                </a:lnTo>
                <a:lnTo>
                  <a:pt x="126" y="26"/>
                </a:lnTo>
                <a:lnTo>
                  <a:pt x="126" y="26"/>
                </a:lnTo>
                <a:lnTo>
                  <a:pt x="128" y="26"/>
                </a:lnTo>
                <a:lnTo>
                  <a:pt x="130" y="28"/>
                </a:lnTo>
                <a:lnTo>
                  <a:pt x="130" y="28"/>
                </a:lnTo>
                <a:lnTo>
                  <a:pt x="130" y="30"/>
                </a:lnTo>
                <a:lnTo>
                  <a:pt x="132" y="30"/>
                </a:lnTo>
                <a:lnTo>
                  <a:pt x="132" y="30"/>
                </a:lnTo>
                <a:lnTo>
                  <a:pt x="132" y="30"/>
                </a:lnTo>
                <a:lnTo>
                  <a:pt x="132" y="32"/>
                </a:lnTo>
                <a:lnTo>
                  <a:pt x="132" y="32"/>
                </a:lnTo>
                <a:lnTo>
                  <a:pt x="132" y="32"/>
                </a:lnTo>
                <a:lnTo>
                  <a:pt x="134" y="34"/>
                </a:lnTo>
                <a:lnTo>
                  <a:pt x="136" y="36"/>
                </a:lnTo>
                <a:lnTo>
                  <a:pt x="136" y="38"/>
                </a:lnTo>
                <a:lnTo>
                  <a:pt x="136" y="38"/>
                </a:lnTo>
                <a:lnTo>
                  <a:pt x="136" y="38"/>
                </a:lnTo>
                <a:lnTo>
                  <a:pt x="136" y="38"/>
                </a:lnTo>
                <a:lnTo>
                  <a:pt x="138" y="38"/>
                </a:lnTo>
                <a:lnTo>
                  <a:pt x="138" y="40"/>
                </a:lnTo>
                <a:lnTo>
                  <a:pt x="140" y="40"/>
                </a:lnTo>
                <a:lnTo>
                  <a:pt x="140" y="42"/>
                </a:lnTo>
                <a:lnTo>
                  <a:pt x="140" y="42"/>
                </a:lnTo>
                <a:lnTo>
                  <a:pt x="142" y="44"/>
                </a:lnTo>
                <a:lnTo>
                  <a:pt x="142" y="44"/>
                </a:lnTo>
                <a:lnTo>
                  <a:pt x="142" y="46"/>
                </a:lnTo>
                <a:lnTo>
                  <a:pt x="142" y="46"/>
                </a:lnTo>
                <a:lnTo>
                  <a:pt x="144" y="48"/>
                </a:lnTo>
                <a:lnTo>
                  <a:pt x="144" y="48"/>
                </a:lnTo>
                <a:lnTo>
                  <a:pt x="146" y="50"/>
                </a:lnTo>
                <a:lnTo>
                  <a:pt x="148" y="50"/>
                </a:lnTo>
                <a:lnTo>
                  <a:pt x="148" y="50"/>
                </a:lnTo>
                <a:lnTo>
                  <a:pt x="150" y="50"/>
                </a:lnTo>
                <a:lnTo>
                  <a:pt x="150" y="50"/>
                </a:lnTo>
                <a:lnTo>
                  <a:pt x="150" y="52"/>
                </a:lnTo>
                <a:lnTo>
                  <a:pt x="152" y="52"/>
                </a:lnTo>
                <a:lnTo>
                  <a:pt x="152" y="52"/>
                </a:lnTo>
                <a:lnTo>
                  <a:pt x="152" y="52"/>
                </a:lnTo>
                <a:lnTo>
                  <a:pt x="154" y="54"/>
                </a:lnTo>
                <a:lnTo>
                  <a:pt x="154" y="54"/>
                </a:lnTo>
                <a:lnTo>
                  <a:pt x="156" y="54"/>
                </a:lnTo>
                <a:lnTo>
                  <a:pt x="156" y="54"/>
                </a:lnTo>
                <a:lnTo>
                  <a:pt x="158" y="56"/>
                </a:lnTo>
                <a:lnTo>
                  <a:pt x="160" y="56"/>
                </a:lnTo>
                <a:lnTo>
                  <a:pt x="160" y="56"/>
                </a:lnTo>
                <a:lnTo>
                  <a:pt x="160" y="58"/>
                </a:lnTo>
                <a:lnTo>
                  <a:pt x="162" y="58"/>
                </a:lnTo>
                <a:lnTo>
                  <a:pt x="162" y="58"/>
                </a:lnTo>
                <a:lnTo>
                  <a:pt x="162" y="60"/>
                </a:lnTo>
                <a:lnTo>
                  <a:pt x="162" y="60"/>
                </a:lnTo>
                <a:lnTo>
                  <a:pt x="164" y="60"/>
                </a:lnTo>
                <a:lnTo>
                  <a:pt x="166" y="62"/>
                </a:lnTo>
                <a:lnTo>
                  <a:pt x="166" y="62"/>
                </a:lnTo>
                <a:lnTo>
                  <a:pt x="168" y="62"/>
                </a:lnTo>
                <a:lnTo>
                  <a:pt x="168" y="62"/>
                </a:lnTo>
                <a:lnTo>
                  <a:pt x="170" y="64"/>
                </a:lnTo>
                <a:lnTo>
                  <a:pt x="170" y="64"/>
                </a:lnTo>
                <a:lnTo>
                  <a:pt x="170" y="64"/>
                </a:lnTo>
                <a:lnTo>
                  <a:pt x="170" y="64"/>
                </a:lnTo>
                <a:lnTo>
                  <a:pt x="172" y="64"/>
                </a:lnTo>
                <a:lnTo>
                  <a:pt x="172" y="64"/>
                </a:lnTo>
                <a:lnTo>
                  <a:pt x="172" y="64"/>
                </a:lnTo>
                <a:lnTo>
                  <a:pt x="172" y="64"/>
                </a:lnTo>
                <a:lnTo>
                  <a:pt x="172" y="64"/>
                </a:lnTo>
                <a:lnTo>
                  <a:pt x="172" y="64"/>
                </a:lnTo>
                <a:lnTo>
                  <a:pt x="174" y="64"/>
                </a:lnTo>
                <a:lnTo>
                  <a:pt x="174" y="64"/>
                </a:lnTo>
                <a:lnTo>
                  <a:pt x="174" y="64"/>
                </a:lnTo>
                <a:lnTo>
                  <a:pt x="174" y="66"/>
                </a:lnTo>
                <a:lnTo>
                  <a:pt x="178" y="66"/>
                </a:lnTo>
                <a:lnTo>
                  <a:pt x="178" y="68"/>
                </a:lnTo>
                <a:lnTo>
                  <a:pt x="178" y="68"/>
                </a:lnTo>
                <a:lnTo>
                  <a:pt x="180" y="68"/>
                </a:lnTo>
                <a:lnTo>
                  <a:pt x="180" y="68"/>
                </a:lnTo>
                <a:lnTo>
                  <a:pt x="182" y="68"/>
                </a:lnTo>
                <a:lnTo>
                  <a:pt x="182" y="68"/>
                </a:lnTo>
                <a:lnTo>
                  <a:pt x="182" y="70"/>
                </a:lnTo>
                <a:lnTo>
                  <a:pt x="182" y="70"/>
                </a:lnTo>
                <a:lnTo>
                  <a:pt x="184" y="70"/>
                </a:lnTo>
                <a:lnTo>
                  <a:pt x="184" y="70"/>
                </a:lnTo>
                <a:lnTo>
                  <a:pt x="186" y="72"/>
                </a:lnTo>
                <a:lnTo>
                  <a:pt x="186" y="72"/>
                </a:lnTo>
                <a:lnTo>
                  <a:pt x="186" y="72"/>
                </a:lnTo>
                <a:lnTo>
                  <a:pt x="188" y="72"/>
                </a:lnTo>
                <a:lnTo>
                  <a:pt x="188" y="74"/>
                </a:lnTo>
                <a:lnTo>
                  <a:pt x="192" y="76"/>
                </a:lnTo>
                <a:lnTo>
                  <a:pt x="192" y="76"/>
                </a:lnTo>
                <a:lnTo>
                  <a:pt x="192" y="76"/>
                </a:lnTo>
                <a:lnTo>
                  <a:pt x="194" y="76"/>
                </a:lnTo>
                <a:lnTo>
                  <a:pt x="194" y="76"/>
                </a:lnTo>
                <a:lnTo>
                  <a:pt x="194" y="76"/>
                </a:lnTo>
                <a:lnTo>
                  <a:pt x="194" y="76"/>
                </a:lnTo>
                <a:lnTo>
                  <a:pt x="194" y="76"/>
                </a:lnTo>
                <a:lnTo>
                  <a:pt x="196" y="76"/>
                </a:lnTo>
                <a:lnTo>
                  <a:pt x="196" y="76"/>
                </a:lnTo>
                <a:lnTo>
                  <a:pt x="196" y="74"/>
                </a:lnTo>
                <a:lnTo>
                  <a:pt x="198" y="76"/>
                </a:lnTo>
                <a:lnTo>
                  <a:pt x="198" y="76"/>
                </a:lnTo>
                <a:lnTo>
                  <a:pt x="202" y="78"/>
                </a:lnTo>
                <a:lnTo>
                  <a:pt x="202" y="78"/>
                </a:lnTo>
                <a:lnTo>
                  <a:pt x="202" y="78"/>
                </a:lnTo>
                <a:lnTo>
                  <a:pt x="202" y="78"/>
                </a:lnTo>
                <a:lnTo>
                  <a:pt x="204" y="78"/>
                </a:lnTo>
                <a:lnTo>
                  <a:pt x="204" y="78"/>
                </a:lnTo>
                <a:lnTo>
                  <a:pt x="206" y="78"/>
                </a:lnTo>
                <a:lnTo>
                  <a:pt x="206" y="78"/>
                </a:lnTo>
                <a:lnTo>
                  <a:pt x="206" y="78"/>
                </a:lnTo>
                <a:lnTo>
                  <a:pt x="206" y="78"/>
                </a:lnTo>
                <a:lnTo>
                  <a:pt x="206" y="80"/>
                </a:lnTo>
                <a:lnTo>
                  <a:pt x="208" y="80"/>
                </a:lnTo>
                <a:lnTo>
                  <a:pt x="208" y="80"/>
                </a:lnTo>
                <a:lnTo>
                  <a:pt x="208" y="80"/>
                </a:lnTo>
                <a:lnTo>
                  <a:pt x="208" y="80"/>
                </a:lnTo>
                <a:lnTo>
                  <a:pt x="208" y="80"/>
                </a:lnTo>
                <a:lnTo>
                  <a:pt x="208" y="82"/>
                </a:lnTo>
                <a:lnTo>
                  <a:pt x="208" y="82"/>
                </a:lnTo>
                <a:lnTo>
                  <a:pt x="208" y="82"/>
                </a:lnTo>
                <a:lnTo>
                  <a:pt x="208" y="84"/>
                </a:lnTo>
                <a:lnTo>
                  <a:pt x="208" y="88"/>
                </a:lnTo>
                <a:lnTo>
                  <a:pt x="208" y="90"/>
                </a:lnTo>
                <a:lnTo>
                  <a:pt x="208" y="90"/>
                </a:lnTo>
                <a:lnTo>
                  <a:pt x="208" y="90"/>
                </a:lnTo>
                <a:lnTo>
                  <a:pt x="208" y="90"/>
                </a:lnTo>
                <a:lnTo>
                  <a:pt x="208" y="90"/>
                </a:lnTo>
                <a:lnTo>
                  <a:pt x="208" y="90"/>
                </a:lnTo>
                <a:lnTo>
                  <a:pt x="208" y="90"/>
                </a:lnTo>
                <a:lnTo>
                  <a:pt x="206" y="90"/>
                </a:lnTo>
                <a:lnTo>
                  <a:pt x="206" y="90"/>
                </a:lnTo>
                <a:lnTo>
                  <a:pt x="206" y="90"/>
                </a:lnTo>
                <a:lnTo>
                  <a:pt x="204" y="90"/>
                </a:lnTo>
                <a:lnTo>
                  <a:pt x="202" y="90"/>
                </a:lnTo>
                <a:lnTo>
                  <a:pt x="202" y="88"/>
                </a:lnTo>
                <a:lnTo>
                  <a:pt x="198" y="88"/>
                </a:lnTo>
                <a:lnTo>
                  <a:pt x="196" y="88"/>
                </a:lnTo>
                <a:lnTo>
                  <a:pt x="196" y="88"/>
                </a:lnTo>
                <a:lnTo>
                  <a:pt x="196" y="88"/>
                </a:lnTo>
                <a:lnTo>
                  <a:pt x="196" y="88"/>
                </a:lnTo>
                <a:lnTo>
                  <a:pt x="196" y="90"/>
                </a:lnTo>
                <a:lnTo>
                  <a:pt x="196" y="90"/>
                </a:lnTo>
                <a:lnTo>
                  <a:pt x="196" y="90"/>
                </a:lnTo>
                <a:lnTo>
                  <a:pt x="196" y="92"/>
                </a:lnTo>
                <a:lnTo>
                  <a:pt x="196" y="92"/>
                </a:lnTo>
                <a:lnTo>
                  <a:pt x="194" y="92"/>
                </a:lnTo>
                <a:lnTo>
                  <a:pt x="194" y="92"/>
                </a:lnTo>
                <a:lnTo>
                  <a:pt x="194" y="92"/>
                </a:lnTo>
                <a:lnTo>
                  <a:pt x="194" y="92"/>
                </a:lnTo>
                <a:lnTo>
                  <a:pt x="190" y="92"/>
                </a:lnTo>
                <a:lnTo>
                  <a:pt x="190" y="92"/>
                </a:lnTo>
                <a:lnTo>
                  <a:pt x="188" y="92"/>
                </a:lnTo>
                <a:lnTo>
                  <a:pt x="186" y="94"/>
                </a:lnTo>
                <a:lnTo>
                  <a:pt x="186" y="94"/>
                </a:lnTo>
                <a:lnTo>
                  <a:pt x="186" y="94"/>
                </a:lnTo>
                <a:lnTo>
                  <a:pt x="186" y="94"/>
                </a:lnTo>
                <a:lnTo>
                  <a:pt x="186" y="96"/>
                </a:lnTo>
                <a:lnTo>
                  <a:pt x="186" y="96"/>
                </a:lnTo>
                <a:lnTo>
                  <a:pt x="186" y="96"/>
                </a:lnTo>
                <a:lnTo>
                  <a:pt x="186" y="96"/>
                </a:lnTo>
                <a:lnTo>
                  <a:pt x="186" y="98"/>
                </a:lnTo>
                <a:lnTo>
                  <a:pt x="186" y="98"/>
                </a:lnTo>
                <a:lnTo>
                  <a:pt x="186" y="98"/>
                </a:lnTo>
                <a:lnTo>
                  <a:pt x="186" y="100"/>
                </a:lnTo>
                <a:lnTo>
                  <a:pt x="186" y="100"/>
                </a:lnTo>
                <a:lnTo>
                  <a:pt x="186" y="100"/>
                </a:lnTo>
                <a:lnTo>
                  <a:pt x="186" y="102"/>
                </a:lnTo>
                <a:lnTo>
                  <a:pt x="186" y="102"/>
                </a:lnTo>
                <a:lnTo>
                  <a:pt x="186" y="102"/>
                </a:lnTo>
                <a:lnTo>
                  <a:pt x="186" y="102"/>
                </a:lnTo>
                <a:lnTo>
                  <a:pt x="186" y="104"/>
                </a:lnTo>
                <a:lnTo>
                  <a:pt x="186" y="104"/>
                </a:lnTo>
                <a:lnTo>
                  <a:pt x="186" y="104"/>
                </a:lnTo>
                <a:lnTo>
                  <a:pt x="186" y="106"/>
                </a:lnTo>
                <a:lnTo>
                  <a:pt x="186" y="106"/>
                </a:lnTo>
                <a:lnTo>
                  <a:pt x="186" y="106"/>
                </a:lnTo>
                <a:lnTo>
                  <a:pt x="186" y="106"/>
                </a:lnTo>
                <a:lnTo>
                  <a:pt x="186" y="108"/>
                </a:lnTo>
                <a:lnTo>
                  <a:pt x="186" y="108"/>
                </a:lnTo>
                <a:lnTo>
                  <a:pt x="184" y="108"/>
                </a:lnTo>
                <a:lnTo>
                  <a:pt x="184" y="108"/>
                </a:lnTo>
                <a:lnTo>
                  <a:pt x="184" y="108"/>
                </a:lnTo>
                <a:lnTo>
                  <a:pt x="180" y="110"/>
                </a:lnTo>
                <a:lnTo>
                  <a:pt x="180" y="110"/>
                </a:lnTo>
                <a:lnTo>
                  <a:pt x="178" y="112"/>
                </a:lnTo>
                <a:lnTo>
                  <a:pt x="178" y="112"/>
                </a:lnTo>
                <a:lnTo>
                  <a:pt x="178" y="112"/>
                </a:lnTo>
                <a:lnTo>
                  <a:pt x="176" y="112"/>
                </a:lnTo>
                <a:lnTo>
                  <a:pt x="176" y="114"/>
                </a:lnTo>
                <a:lnTo>
                  <a:pt x="176" y="114"/>
                </a:lnTo>
                <a:lnTo>
                  <a:pt x="174" y="114"/>
                </a:lnTo>
                <a:lnTo>
                  <a:pt x="174" y="114"/>
                </a:lnTo>
                <a:lnTo>
                  <a:pt x="174" y="114"/>
                </a:lnTo>
                <a:lnTo>
                  <a:pt x="174" y="114"/>
                </a:lnTo>
                <a:lnTo>
                  <a:pt x="174" y="114"/>
                </a:lnTo>
                <a:lnTo>
                  <a:pt x="174" y="114"/>
                </a:lnTo>
                <a:lnTo>
                  <a:pt x="170" y="116"/>
                </a:lnTo>
                <a:lnTo>
                  <a:pt x="170" y="116"/>
                </a:lnTo>
                <a:lnTo>
                  <a:pt x="170" y="116"/>
                </a:lnTo>
                <a:lnTo>
                  <a:pt x="170" y="116"/>
                </a:lnTo>
                <a:lnTo>
                  <a:pt x="170" y="116"/>
                </a:lnTo>
                <a:lnTo>
                  <a:pt x="168" y="116"/>
                </a:lnTo>
                <a:lnTo>
                  <a:pt x="168" y="114"/>
                </a:lnTo>
                <a:lnTo>
                  <a:pt x="168" y="116"/>
                </a:lnTo>
                <a:lnTo>
                  <a:pt x="168" y="116"/>
                </a:lnTo>
                <a:lnTo>
                  <a:pt x="170" y="118"/>
                </a:lnTo>
                <a:lnTo>
                  <a:pt x="168" y="118"/>
                </a:lnTo>
                <a:lnTo>
                  <a:pt x="168" y="118"/>
                </a:lnTo>
                <a:lnTo>
                  <a:pt x="168" y="120"/>
                </a:lnTo>
                <a:lnTo>
                  <a:pt x="168" y="120"/>
                </a:lnTo>
                <a:lnTo>
                  <a:pt x="168" y="122"/>
                </a:lnTo>
                <a:lnTo>
                  <a:pt x="168" y="122"/>
                </a:lnTo>
                <a:lnTo>
                  <a:pt x="168" y="122"/>
                </a:lnTo>
                <a:lnTo>
                  <a:pt x="168" y="122"/>
                </a:lnTo>
                <a:lnTo>
                  <a:pt x="168" y="122"/>
                </a:lnTo>
                <a:lnTo>
                  <a:pt x="166" y="122"/>
                </a:lnTo>
                <a:lnTo>
                  <a:pt x="166" y="124"/>
                </a:lnTo>
                <a:lnTo>
                  <a:pt x="166" y="124"/>
                </a:lnTo>
                <a:lnTo>
                  <a:pt x="166" y="124"/>
                </a:lnTo>
                <a:lnTo>
                  <a:pt x="164" y="126"/>
                </a:lnTo>
                <a:lnTo>
                  <a:pt x="164" y="126"/>
                </a:lnTo>
                <a:lnTo>
                  <a:pt x="162" y="126"/>
                </a:lnTo>
                <a:lnTo>
                  <a:pt x="162" y="126"/>
                </a:lnTo>
                <a:lnTo>
                  <a:pt x="162" y="124"/>
                </a:lnTo>
                <a:lnTo>
                  <a:pt x="160" y="124"/>
                </a:lnTo>
                <a:lnTo>
                  <a:pt x="160" y="124"/>
                </a:lnTo>
                <a:lnTo>
                  <a:pt x="160" y="126"/>
                </a:lnTo>
                <a:lnTo>
                  <a:pt x="160" y="126"/>
                </a:lnTo>
                <a:lnTo>
                  <a:pt x="160" y="126"/>
                </a:lnTo>
                <a:lnTo>
                  <a:pt x="160" y="126"/>
                </a:lnTo>
                <a:lnTo>
                  <a:pt x="160" y="126"/>
                </a:lnTo>
                <a:lnTo>
                  <a:pt x="158" y="126"/>
                </a:lnTo>
                <a:lnTo>
                  <a:pt x="158" y="126"/>
                </a:lnTo>
                <a:lnTo>
                  <a:pt x="156" y="124"/>
                </a:lnTo>
                <a:lnTo>
                  <a:pt x="156" y="124"/>
                </a:lnTo>
                <a:lnTo>
                  <a:pt x="156" y="124"/>
                </a:lnTo>
                <a:lnTo>
                  <a:pt x="154" y="122"/>
                </a:lnTo>
                <a:lnTo>
                  <a:pt x="154" y="122"/>
                </a:lnTo>
                <a:lnTo>
                  <a:pt x="154" y="122"/>
                </a:lnTo>
                <a:lnTo>
                  <a:pt x="154" y="122"/>
                </a:lnTo>
                <a:lnTo>
                  <a:pt x="152" y="122"/>
                </a:lnTo>
                <a:lnTo>
                  <a:pt x="152" y="122"/>
                </a:lnTo>
                <a:lnTo>
                  <a:pt x="148" y="122"/>
                </a:lnTo>
                <a:lnTo>
                  <a:pt x="148" y="122"/>
                </a:lnTo>
                <a:lnTo>
                  <a:pt x="148" y="122"/>
                </a:lnTo>
                <a:lnTo>
                  <a:pt x="146" y="120"/>
                </a:lnTo>
                <a:lnTo>
                  <a:pt x="146" y="120"/>
                </a:lnTo>
                <a:lnTo>
                  <a:pt x="146" y="120"/>
                </a:lnTo>
                <a:lnTo>
                  <a:pt x="144" y="118"/>
                </a:lnTo>
                <a:lnTo>
                  <a:pt x="144" y="118"/>
                </a:lnTo>
                <a:lnTo>
                  <a:pt x="144" y="120"/>
                </a:lnTo>
                <a:lnTo>
                  <a:pt x="142" y="118"/>
                </a:lnTo>
                <a:lnTo>
                  <a:pt x="142" y="118"/>
                </a:lnTo>
                <a:lnTo>
                  <a:pt x="142" y="118"/>
                </a:lnTo>
                <a:lnTo>
                  <a:pt x="142" y="116"/>
                </a:lnTo>
                <a:lnTo>
                  <a:pt x="142" y="114"/>
                </a:lnTo>
                <a:lnTo>
                  <a:pt x="142" y="114"/>
                </a:lnTo>
                <a:lnTo>
                  <a:pt x="142" y="114"/>
                </a:lnTo>
                <a:lnTo>
                  <a:pt x="140" y="112"/>
                </a:lnTo>
                <a:lnTo>
                  <a:pt x="140" y="110"/>
                </a:lnTo>
                <a:lnTo>
                  <a:pt x="140" y="110"/>
                </a:lnTo>
                <a:lnTo>
                  <a:pt x="140" y="110"/>
                </a:lnTo>
                <a:lnTo>
                  <a:pt x="140" y="108"/>
                </a:lnTo>
                <a:lnTo>
                  <a:pt x="138" y="106"/>
                </a:lnTo>
                <a:lnTo>
                  <a:pt x="138" y="104"/>
                </a:lnTo>
                <a:lnTo>
                  <a:pt x="138" y="102"/>
                </a:lnTo>
                <a:lnTo>
                  <a:pt x="138" y="102"/>
                </a:lnTo>
                <a:lnTo>
                  <a:pt x="136" y="102"/>
                </a:lnTo>
                <a:lnTo>
                  <a:pt x="134" y="102"/>
                </a:lnTo>
                <a:lnTo>
                  <a:pt x="132" y="102"/>
                </a:lnTo>
                <a:lnTo>
                  <a:pt x="132" y="102"/>
                </a:lnTo>
                <a:lnTo>
                  <a:pt x="130" y="102"/>
                </a:lnTo>
                <a:lnTo>
                  <a:pt x="128" y="102"/>
                </a:lnTo>
                <a:lnTo>
                  <a:pt x="126" y="102"/>
                </a:lnTo>
                <a:lnTo>
                  <a:pt x="126" y="102"/>
                </a:lnTo>
                <a:lnTo>
                  <a:pt x="124" y="98"/>
                </a:lnTo>
                <a:lnTo>
                  <a:pt x="122" y="98"/>
                </a:lnTo>
                <a:lnTo>
                  <a:pt x="122" y="98"/>
                </a:lnTo>
                <a:lnTo>
                  <a:pt x="122" y="96"/>
                </a:lnTo>
                <a:lnTo>
                  <a:pt x="122" y="96"/>
                </a:lnTo>
                <a:lnTo>
                  <a:pt x="122" y="96"/>
                </a:lnTo>
                <a:lnTo>
                  <a:pt x="120" y="96"/>
                </a:lnTo>
                <a:lnTo>
                  <a:pt x="118" y="94"/>
                </a:lnTo>
                <a:lnTo>
                  <a:pt x="116" y="94"/>
                </a:lnTo>
                <a:lnTo>
                  <a:pt x="114" y="92"/>
                </a:lnTo>
                <a:lnTo>
                  <a:pt x="112" y="92"/>
                </a:lnTo>
                <a:lnTo>
                  <a:pt x="112" y="90"/>
                </a:lnTo>
                <a:lnTo>
                  <a:pt x="110" y="90"/>
                </a:lnTo>
                <a:lnTo>
                  <a:pt x="110" y="90"/>
                </a:lnTo>
                <a:lnTo>
                  <a:pt x="110" y="90"/>
                </a:lnTo>
                <a:lnTo>
                  <a:pt x="110" y="88"/>
                </a:lnTo>
                <a:lnTo>
                  <a:pt x="110" y="88"/>
                </a:lnTo>
                <a:lnTo>
                  <a:pt x="110" y="88"/>
                </a:lnTo>
                <a:lnTo>
                  <a:pt x="110" y="88"/>
                </a:lnTo>
                <a:lnTo>
                  <a:pt x="108" y="88"/>
                </a:lnTo>
                <a:lnTo>
                  <a:pt x="108" y="88"/>
                </a:lnTo>
                <a:lnTo>
                  <a:pt x="108" y="88"/>
                </a:lnTo>
                <a:lnTo>
                  <a:pt x="108" y="88"/>
                </a:lnTo>
                <a:lnTo>
                  <a:pt x="106" y="86"/>
                </a:lnTo>
                <a:lnTo>
                  <a:pt x="106" y="86"/>
                </a:lnTo>
                <a:lnTo>
                  <a:pt x="106" y="86"/>
                </a:lnTo>
                <a:lnTo>
                  <a:pt x="104" y="86"/>
                </a:lnTo>
                <a:lnTo>
                  <a:pt x="104" y="86"/>
                </a:lnTo>
                <a:lnTo>
                  <a:pt x="102" y="86"/>
                </a:lnTo>
                <a:lnTo>
                  <a:pt x="100" y="86"/>
                </a:lnTo>
                <a:lnTo>
                  <a:pt x="100" y="86"/>
                </a:lnTo>
                <a:lnTo>
                  <a:pt x="100" y="86"/>
                </a:lnTo>
                <a:lnTo>
                  <a:pt x="98" y="86"/>
                </a:lnTo>
                <a:lnTo>
                  <a:pt x="98" y="86"/>
                </a:lnTo>
                <a:lnTo>
                  <a:pt x="96" y="86"/>
                </a:lnTo>
                <a:lnTo>
                  <a:pt x="94" y="84"/>
                </a:lnTo>
                <a:lnTo>
                  <a:pt x="94" y="84"/>
                </a:lnTo>
                <a:lnTo>
                  <a:pt x="94" y="84"/>
                </a:lnTo>
                <a:lnTo>
                  <a:pt x="94" y="84"/>
                </a:lnTo>
                <a:lnTo>
                  <a:pt x="92" y="82"/>
                </a:lnTo>
                <a:lnTo>
                  <a:pt x="86" y="80"/>
                </a:lnTo>
                <a:lnTo>
                  <a:pt x="84" y="80"/>
                </a:lnTo>
                <a:lnTo>
                  <a:pt x="84" y="80"/>
                </a:lnTo>
                <a:lnTo>
                  <a:pt x="82" y="80"/>
                </a:lnTo>
                <a:lnTo>
                  <a:pt x="82" y="80"/>
                </a:lnTo>
                <a:lnTo>
                  <a:pt x="80" y="80"/>
                </a:lnTo>
                <a:lnTo>
                  <a:pt x="80" y="78"/>
                </a:lnTo>
                <a:lnTo>
                  <a:pt x="80" y="78"/>
                </a:lnTo>
                <a:lnTo>
                  <a:pt x="78" y="76"/>
                </a:lnTo>
                <a:lnTo>
                  <a:pt x="78" y="74"/>
                </a:lnTo>
                <a:lnTo>
                  <a:pt x="78" y="74"/>
                </a:lnTo>
                <a:lnTo>
                  <a:pt x="78" y="76"/>
                </a:lnTo>
                <a:lnTo>
                  <a:pt x="76" y="76"/>
                </a:lnTo>
                <a:lnTo>
                  <a:pt x="76" y="76"/>
                </a:lnTo>
                <a:lnTo>
                  <a:pt x="76" y="76"/>
                </a:lnTo>
                <a:lnTo>
                  <a:pt x="74" y="76"/>
                </a:lnTo>
                <a:lnTo>
                  <a:pt x="74" y="76"/>
                </a:lnTo>
                <a:lnTo>
                  <a:pt x="72" y="76"/>
                </a:lnTo>
                <a:lnTo>
                  <a:pt x="72" y="76"/>
                </a:lnTo>
                <a:lnTo>
                  <a:pt x="72" y="76"/>
                </a:lnTo>
                <a:lnTo>
                  <a:pt x="72" y="74"/>
                </a:lnTo>
                <a:lnTo>
                  <a:pt x="70" y="76"/>
                </a:lnTo>
                <a:lnTo>
                  <a:pt x="70" y="76"/>
                </a:lnTo>
                <a:lnTo>
                  <a:pt x="68" y="76"/>
                </a:lnTo>
                <a:lnTo>
                  <a:pt x="68" y="76"/>
                </a:lnTo>
                <a:lnTo>
                  <a:pt x="68" y="76"/>
                </a:lnTo>
                <a:lnTo>
                  <a:pt x="68" y="76"/>
                </a:lnTo>
                <a:lnTo>
                  <a:pt x="66" y="76"/>
                </a:lnTo>
                <a:lnTo>
                  <a:pt x="66" y="76"/>
                </a:lnTo>
                <a:lnTo>
                  <a:pt x="66" y="76"/>
                </a:lnTo>
                <a:lnTo>
                  <a:pt x="66" y="76"/>
                </a:lnTo>
                <a:lnTo>
                  <a:pt x="66" y="78"/>
                </a:lnTo>
                <a:lnTo>
                  <a:pt x="66" y="78"/>
                </a:lnTo>
                <a:lnTo>
                  <a:pt x="64" y="78"/>
                </a:lnTo>
                <a:lnTo>
                  <a:pt x="64" y="78"/>
                </a:lnTo>
                <a:lnTo>
                  <a:pt x="64" y="78"/>
                </a:lnTo>
                <a:lnTo>
                  <a:pt x="62" y="78"/>
                </a:lnTo>
                <a:lnTo>
                  <a:pt x="62" y="78"/>
                </a:lnTo>
                <a:lnTo>
                  <a:pt x="62" y="78"/>
                </a:lnTo>
                <a:lnTo>
                  <a:pt x="60" y="78"/>
                </a:lnTo>
                <a:lnTo>
                  <a:pt x="60" y="78"/>
                </a:lnTo>
                <a:lnTo>
                  <a:pt x="60" y="78"/>
                </a:lnTo>
                <a:lnTo>
                  <a:pt x="58" y="78"/>
                </a:lnTo>
                <a:lnTo>
                  <a:pt x="58" y="78"/>
                </a:lnTo>
                <a:lnTo>
                  <a:pt x="58" y="78"/>
                </a:lnTo>
                <a:lnTo>
                  <a:pt x="58" y="78"/>
                </a:lnTo>
                <a:lnTo>
                  <a:pt x="56" y="78"/>
                </a:lnTo>
                <a:lnTo>
                  <a:pt x="54" y="78"/>
                </a:lnTo>
                <a:lnTo>
                  <a:pt x="54" y="78"/>
                </a:lnTo>
                <a:lnTo>
                  <a:pt x="54" y="78"/>
                </a:lnTo>
                <a:lnTo>
                  <a:pt x="54" y="78"/>
                </a:lnTo>
                <a:lnTo>
                  <a:pt x="54" y="78"/>
                </a:lnTo>
                <a:lnTo>
                  <a:pt x="52" y="80"/>
                </a:lnTo>
                <a:lnTo>
                  <a:pt x="52" y="80"/>
                </a:lnTo>
                <a:lnTo>
                  <a:pt x="50" y="80"/>
                </a:lnTo>
                <a:lnTo>
                  <a:pt x="50" y="82"/>
                </a:lnTo>
                <a:lnTo>
                  <a:pt x="50" y="82"/>
                </a:lnTo>
                <a:lnTo>
                  <a:pt x="50" y="82"/>
                </a:lnTo>
                <a:lnTo>
                  <a:pt x="48" y="82"/>
                </a:lnTo>
                <a:lnTo>
                  <a:pt x="48" y="84"/>
                </a:lnTo>
                <a:lnTo>
                  <a:pt x="48" y="84"/>
                </a:lnTo>
                <a:lnTo>
                  <a:pt x="48" y="84"/>
                </a:lnTo>
                <a:lnTo>
                  <a:pt x="48" y="84"/>
                </a:lnTo>
                <a:lnTo>
                  <a:pt x="46" y="84"/>
                </a:lnTo>
                <a:lnTo>
                  <a:pt x="46" y="86"/>
                </a:lnTo>
                <a:lnTo>
                  <a:pt x="46" y="86"/>
                </a:lnTo>
                <a:lnTo>
                  <a:pt x="48" y="86"/>
                </a:lnTo>
                <a:lnTo>
                  <a:pt x="48" y="88"/>
                </a:lnTo>
                <a:lnTo>
                  <a:pt x="46" y="88"/>
                </a:lnTo>
                <a:lnTo>
                  <a:pt x="46" y="88"/>
                </a:lnTo>
                <a:lnTo>
                  <a:pt x="46" y="88"/>
                </a:lnTo>
                <a:lnTo>
                  <a:pt x="46" y="88"/>
                </a:lnTo>
                <a:lnTo>
                  <a:pt x="44" y="88"/>
                </a:lnTo>
                <a:lnTo>
                  <a:pt x="44" y="88"/>
                </a:lnTo>
                <a:lnTo>
                  <a:pt x="44" y="88"/>
                </a:lnTo>
                <a:lnTo>
                  <a:pt x="44" y="90"/>
                </a:lnTo>
                <a:lnTo>
                  <a:pt x="42" y="90"/>
                </a:lnTo>
                <a:lnTo>
                  <a:pt x="42" y="90"/>
                </a:lnTo>
                <a:lnTo>
                  <a:pt x="42" y="90"/>
                </a:lnTo>
                <a:lnTo>
                  <a:pt x="40" y="90"/>
                </a:lnTo>
                <a:lnTo>
                  <a:pt x="36" y="90"/>
                </a:lnTo>
                <a:lnTo>
                  <a:pt x="36" y="88"/>
                </a:lnTo>
                <a:lnTo>
                  <a:pt x="34" y="88"/>
                </a:lnTo>
                <a:lnTo>
                  <a:pt x="34" y="86"/>
                </a:lnTo>
                <a:lnTo>
                  <a:pt x="34" y="84"/>
                </a:lnTo>
                <a:lnTo>
                  <a:pt x="34" y="84"/>
                </a:lnTo>
                <a:lnTo>
                  <a:pt x="32" y="82"/>
                </a:lnTo>
                <a:lnTo>
                  <a:pt x="32" y="82"/>
                </a:lnTo>
                <a:lnTo>
                  <a:pt x="32" y="80"/>
                </a:lnTo>
                <a:lnTo>
                  <a:pt x="32" y="80"/>
                </a:lnTo>
                <a:lnTo>
                  <a:pt x="32" y="80"/>
                </a:lnTo>
                <a:lnTo>
                  <a:pt x="32" y="78"/>
                </a:lnTo>
                <a:lnTo>
                  <a:pt x="32" y="78"/>
                </a:lnTo>
                <a:lnTo>
                  <a:pt x="32" y="76"/>
                </a:lnTo>
                <a:lnTo>
                  <a:pt x="32" y="76"/>
                </a:lnTo>
                <a:lnTo>
                  <a:pt x="32" y="74"/>
                </a:lnTo>
                <a:lnTo>
                  <a:pt x="32" y="74"/>
                </a:lnTo>
                <a:lnTo>
                  <a:pt x="32" y="72"/>
                </a:lnTo>
                <a:lnTo>
                  <a:pt x="30" y="72"/>
                </a:lnTo>
                <a:lnTo>
                  <a:pt x="30" y="72"/>
                </a:lnTo>
                <a:lnTo>
                  <a:pt x="30" y="72"/>
                </a:lnTo>
                <a:lnTo>
                  <a:pt x="30" y="72"/>
                </a:lnTo>
                <a:lnTo>
                  <a:pt x="30" y="70"/>
                </a:lnTo>
                <a:lnTo>
                  <a:pt x="30" y="70"/>
                </a:lnTo>
                <a:lnTo>
                  <a:pt x="30" y="68"/>
                </a:lnTo>
                <a:lnTo>
                  <a:pt x="30" y="68"/>
                </a:lnTo>
                <a:lnTo>
                  <a:pt x="32" y="66"/>
                </a:lnTo>
                <a:lnTo>
                  <a:pt x="32" y="64"/>
                </a:lnTo>
                <a:lnTo>
                  <a:pt x="32" y="64"/>
                </a:lnTo>
                <a:lnTo>
                  <a:pt x="30" y="62"/>
                </a:lnTo>
                <a:lnTo>
                  <a:pt x="28" y="62"/>
                </a:lnTo>
                <a:lnTo>
                  <a:pt x="28" y="62"/>
                </a:lnTo>
                <a:lnTo>
                  <a:pt x="28" y="62"/>
                </a:lnTo>
                <a:lnTo>
                  <a:pt x="26" y="60"/>
                </a:lnTo>
                <a:lnTo>
                  <a:pt x="26" y="60"/>
                </a:lnTo>
                <a:lnTo>
                  <a:pt x="24" y="58"/>
                </a:lnTo>
                <a:lnTo>
                  <a:pt x="24" y="58"/>
                </a:lnTo>
                <a:lnTo>
                  <a:pt x="22" y="58"/>
                </a:lnTo>
                <a:lnTo>
                  <a:pt x="22" y="58"/>
                </a:lnTo>
                <a:lnTo>
                  <a:pt x="22" y="58"/>
                </a:lnTo>
                <a:lnTo>
                  <a:pt x="22" y="58"/>
                </a:lnTo>
                <a:lnTo>
                  <a:pt x="20" y="58"/>
                </a:lnTo>
                <a:lnTo>
                  <a:pt x="20" y="58"/>
                </a:lnTo>
                <a:lnTo>
                  <a:pt x="20" y="58"/>
                </a:lnTo>
                <a:lnTo>
                  <a:pt x="18" y="58"/>
                </a:lnTo>
                <a:lnTo>
                  <a:pt x="20" y="58"/>
                </a:lnTo>
                <a:lnTo>
                  <a:pt x="20" y="60"/>
                </a:lnTo>
                <a:lnTo>
                  <a:pt x="20" y="60"/>
                </a:lnTo>
                <a:lnTo>
                  <a:pt x="20" y="60"/>
                </a:lnTo>
                <a:lnTo>
                  <a:pt x="20" y="60"/>
                </a:lnTo>
                <a:lnTo>
                  <a:pt x="18" y="58"/>
                </a:lnTo>
                <a:lnTo>
                  <a:pt x="18" y="56"/>
                </a:lnTo>
                <a:lnTo>
                  <a:pt x="18" y="54"/>
                </a:lnTo>
                <a:lnTo>
                  <a:pt x="18" y="52"/>
                </a:lnTo>
                <a:lnTo>
                  <a:pt x="20" y="52"/>
                </a:lnTo>
                <a:lnTo>
                  <a:pt x="20" y="52"/>
                </a:lnTo>
                <a:lnTo>
                  <a:pt x="20" y="52"/>
                </a:lnTo>
                <a:lnTo>
                  <a:pt x="20" y="52"/>
                </a:lnTo>
                <a:lnTo>
                  <a:pt x="18" y="54"/>
                </a:lnTo>
                <a:lnTo>
                  <a:pt x="18" y="54"/>
                </a:lnTo>
                <a:lnTo>
                  <a:pt x="20" y="54"/>
                </a:lnTo>
                <a:lnTo>
                  <a:pt x="20" y="54"/>
                </a:lnTo>
                <a:lnTo>
                  <a:pt x="20" y="54"/>
                </a:lnTo>
                <a:lnTo>
                  <a:pt x="20" y="54"/>
                </a:lnTo>
                <a:lnTo>
                  <a:pt x="22" y="54"/>
                </a:lnTo>
                <a:lnTo>
                  <a:pt x="22" y="54"/>
                </a:lnTo>
                <a:lnTo>
                  <a:pt x="22" y="54"/>
                </a:lnTo>
                <a:lnTo>
                  <a:pt x="22" y="56"/>
                </a:lnTo>
                <a:lnTo>
                  <a:pt x="24" y="56"/>
                </a:lnTo>
                <a:lnTo>
                  <a:pt x="24" y="56"/>
                </a:lnTo>
                <a:lnTo>
                  <a:pt x="26" y="54"/>
                </a:lnTo>
                <a:lnTo>
                  <a:pt x="24" y="52"/>
                </a:lnTo>
                <a:lnTo>
                  <a:pt x="22" y="52"/>
                </a:lnTo>
                <a:lnTo>
                  <a:pt x="22" y="52"/>
                </a:lnTo>
                <a:lnTo>
                  <a:pt x="22" y="52"/>
                </a:lnTo>
                <a:lnTo>
                  <a:pt x="20" y="50"/>
                </a:lnTo>
                <a:lnTo>
                  <a:pt x="22" y="48"/>
                </a:lnTo>
                <a:lnTo>
                  <a:pt x="22" y="48"/>
                </a:lnTo>
                <a:lnTo>
                  <a:pt x="22" y="48"/>
                </a:lnTo>
                <a:lnTo>
                  <a:pt x="22" y="48"/>
                </a:lnTo>
                <a:lnTo>
                  <a:pt x="20" y="46"/>
                </a:lnTo>
                <a:lnTo>
                  <a:pt x="20" y="46"/>
                </a:lnTo>
                <a:lnTo>
                  <a:pt x="20" y="46"/>
                </a:lnTo>
                <a:lnTo>
                  <a:pt x="20" y="46"/>
                </a:lnTo>
                <a:lnTo>
                  <a:pt x="18" y="48"/>
                </a:lnTo>
                <a:lnTo>
                  <a:pt x="16" y="48"/>
                </a:lnTo>
                <a:lnTo>
                  <a:pt x="14" y="46"/>
                </a:lnTo>
                <a:lnTo>
                  <a:pt x="14" y="46"/>
                </a:lnTo>
                <a:lnTo>
                  <a:pt x="14" y="46"/>
                </a:lnTo>
                <a:lnTo>
                  <a:pt x="14" y="48"/>
                </a:lnTo>
                <a:lnTo>
                  <a:pt x="14" y="48"/>
                </a:lnTo>
                <a:lnTo>
                  <a:pt x="14" y="50"/>
                </a:lnTo>
                <a:lnTo>
                  <a:pt x="16" y="50"/>
                </a:lnTo>
                <a:lnTo>
                  <a:pt x="16" y="50"/>
                </a:lnTo>
                <a:lnTo>
                  <a:pt x="16" y="50"/>
                </a:lnTo>
                <a:lnTo>
                  <a:pt x="16" y="50"/>
                </a:lnTo>
                <a:lnTo>
                  <a:pt x="16" y="50"/>
                </a:lnTo>
                <a:lnTo>
                  <a:pt x="14" y="48"/>
                </a:lnTo>
                <a:lnTo>
                  <a:pt x="14" y="48"/>
                </a:lnTo>
                <a:lnTo>
                  <a:pt x="12" y="46"/>
                </a:lnTo>
                <a:lnTo>
                  <a:pt x="12" y="46"/>
                </a:lnTo>
                <a:lnTo>
                  <a:pt x="12" y="46"/>
                </a:lnTo>
                <a:lnTo>
                  <a:pt x="10" y="46"/>
                </a:lnTo>
                <a:lnTo>
                  <a:pt x="10" y="44"/>
                </a:lnTo>
                <a:lnTo>
                  <a:pt x="10" y="42"/>
                </a:lnTo>
                <a:lnTo>
                  <a:pt x="8" y="40"/>
                </a:lnTo>
                <a:lnTo>
                  <a:pt x="8" y="38"/>
                </a:lnTo>
                <a:lnTo>
                  <a:pt x="10" y="38"/>
                </a:lnTo>
                <a:lnTo>
                  <a:pt x="10" y="36"/>
                </a:lnTo>
                <a:lnTo>
                  <a:pt x="10" y="36"/>
                </a:lnTo>
                <a:lnTo>
                  <a:pt x="10" y="36"/>
                </a:lnTo>
                <a:lnTo>
                  <a:pt x="10" y="36"/>
                </a:lnTo>
                <a:lnTo>
                  <a:pt x="10" y="34"/>
                </a:lnTo>
                <a:lnTo>
                  <a:pt x="10" y="34"/>
                </a:lnTo>
                <a:lnTo>
                  <a:pt x="10" y="34"/>
                </a:lnTo>
                <a:lnTo>
                  <a:pt x="10" y="32"/>
                </a:lnTo>
                <a:lnTo>
                  <a:pt x="10" y="30"/>
                </a:lnTo>
                <a:lnTo>
                  <a:pt x="10" y="30"/>
                </a:lnTo>
                <a:lnTo>
                  <a:pt x="10" y="28"/>
                </a:lnTo>
                <a:lnTo>
                  <a:pt x="10" y="30"/>
                </a:lnTo>
                <a:lnTo>
                  <a:pt x="12" y="32"/>
                </a:lnTo>
                <a:lnTo>
                  <a:pt x="12" y="32"/>
                </a:lnTo>
                <a:lnTo>
                  <a:pt x="12" y="32"/>
                </a:lnTo>
                <a:lnTo>
                  <a:pt x="12" y="34"/>
                </a:lnTo>
                <a:lnTo>
                  <a:pt x="14" y="34"/>
                </a:lnTo>
                <a:lnTo>
                  <a:pt x="14" y="34"/>
                </a:lnTo>
                <a:lnTo>
                  <a:pt x="16" y="34"/>
                </a:lnTo>
                <a:lnTo>
                  <a:pt x="16" y="34"/>
                </a:lnTo>
                <a:lnTo>
                  <a:pt x="16" y="34"/>
                </a:lnTo>
                <a:lnTo>
                  <a:pt x="18" y="34"/>
                </a:lnTo>
                <a:lnTo>
                  <a:pt x="18" y="34"/>
                </a:lnTo>
                <a:lnTo>
                  <a:pt x="18" y="34"/>
                </a:lnTo>
                <a:lnTo>
                  <a:pt x="18" y="34"/>
                </a:lnTo>
                <a:lnTo>
                  <a:pt x="18" y="34"/>
                </a:lnTo>
                <a:lnTo>
                  <a:pt x="18" y="32"/>
                </a:lnTo>
                <a:lnTo>
                  <a:pt x="18" y="32"/>
                </a:lnTo>
                <a:lnTo>
                  <a:pt x="20" y="32"/>
                </a:lnTo>
                <a:lnTo>
                  <a:pt x="20" y="32"/>
                </a:lnTo>
                <a:lnTo>
                  <a:pt x="20" y="34"/>
                </a:lnTo>
                <a:lnTo>
                  <a:pt x="20" y="34"/>
                </a:lnTo>
                <a:lnTo>
                  <a:pt x="22" y="36"/>
                </a:lnTo>
                <a:lnTo>
                  <a:pt x="22" y="36"/>
                </a:lnTo>
                <a:lnTo>
                  <a:pt x="24" y="36"/>
                </a:lnTo>
                <a:lnTo>
                  <a:pt x="26" y="36"/>
                </a:lnTo>
                <a:lnTo>
                  <a:pt x="26" y="36"/>
                </a:lnTo>
                <a:lnTo>
                  <a:pt x="26" y="36"/>
                </a:lnTo>
                <a:lnTo>
                  <a:pt x="26" y="34"/>
                </a:lnTo>
                <a:lnTo>
                  <a:pt x="28" y="34"/>
                </a:lnTo>
                <a:lnTo>
                  <a:pt x="28" y="34"/>
                </a:lnTo>
                <a:lnTo>
                  <a:pt x="28" y="36"/>
                </a:lnTo>
                <a:lnTo>
                  <a:pt x="30" y="36"/>
                </a:lnTo>
                <a:lnTo>
                  <a:pt x="30" y="36"/>
                </a:lnTo>
                <a:lnTo>
                  <a:pt x="30" y="34"/>
                </a:lnTo>
                <a:lnTo>
                  <a:pt x="30" y="34"/>
                </a:lnTo>
                <a:lnTo>
                  <a:pt x="30" y="34"/>
                </a:lnTo>
                <a:lnTo>
                  <a:pt x="28" y="32"/>
                </a:lnTo>
                <a:lnTo>
                  <a:pt x="28" y="32"/>
                </a:lnTo>
                <a:lnTo>
                  <a:pt x="28" y="32"/>
                </a:lnTo>
                <a:lnTo>
                  <a:pt x="30" y="32"/>
                </a:lnTo>
                <a:lnTo>
                  <a:pt x="32" y="34"/>
                </a:lnTo>
                <a:lnTo>
                  <a:pt x="32" y="34"/>
                </a:lnTo>
                <a:lnTo>
                  <a:pt x="32" y="32"/>
                </a:lnTo>
                <a:lnTo>
                  <a:pt x="32" y="32"/>
                </a:lnTo>
                <a:lnTo>
                  <a:pt x="34" y="32"/>
                </a:lnTo>
                <a:lnTo>
                  <a:pt x="34" y="32"/>
                </a:lnTo>
                <a:lnTo>
                  <a:pt x="34" y="30"/>
                </a:lnTo>
                <a:lnTo>
                  <a:pt x="34" y="28"/>
                </a:lnTo>
                <a:lnTo>
                  <a:pt x="30" y="26"/>
                </a:lnTo>
                <a:lnTo>
                  <a:pt x="30" y="26"/>
                </a:lnTo>
                <a:lnTo>
                  <a:pt x="28" y="26"/>
                </a:lnTo>
                <a:lnTo>
                  <a:pt x="28" y="26"/>
                </a:lnTo>
                <a:lnTo>
                  <a:pt x="28" y="24"/>
                </a:lnTo>
                <a:lnTo>
                  <a:pt x="28" y="24"/>
                </a:lnTo>
                <a:lnTo>
                  <a:pt x="28" y="24"/>
                </a:lnTo>
                <a:lnTo>
                  <a:pt x="26" y="24"/>
                </a:lnTo>
                <a:lnTo>
                  <a:pt x="24" y="22"/>
                </a:lnTo>
                <a:lnTo>
                  <a:pt x="22" y="22"/>
                </a:lnTo>
                <a:lnTo>
                  <a:pt x="22" y="20"/>
                </a:lnTo>
                <a:lnTo>
                  <a:pt x="22" y="20"/>
                </a:lnTo>
                <a:lnTo>
                  <a:pt x="22" y="20"/>
                </a:lnTo>
                <a:lnTo>
                  <a:pt x="22" y="18"/>
                </a:lnTo>
                <a:lnTo>
                  <a:pt x="20" y="16"/>
                </a:lnTo>
                <a:lnTo>
                  <a:pt x="20" y="16"/>
                </a:lnTo>
                <a:lnTo>
                  <a:pt x="20" y="16"/>
                </a:lnTo>
                <a:lnTo>
                  <a:pt x="20" y="14"/>
                </a:lnTo>
                <a:lnTo>
                  <a:pt x="18" y="12"/>
                </a:lnTo>
                <a:lnTo>
                  <a:pt x="18" y="12"/>
                </a:lnTo>
                <a:lnTo>
                  <a:pt x="18" y="12"/>
                </a:lnTo>
                <a:lnTo>
                  <a:pt x="18" y="12"/>
                </a:lnTo>
                <a:lnTo>
                  <a:pt x="16" y="12"/>
                </a:lnTo>
                <a:lnTo>
                  <a:pt x="16" y="12"/>
                </a:lnTo>
                <a:lnTo>
                  <a:pt x="14" y="12"/>
                </a:lnTo>
                <a:lnTo>
                  <a:pt x="12" y="12"/>
                </a:lnTo>
                <a:lnTo>
                  <a:pt x="10" y="12"/>
                </a:lnTo>
                <a:lnTo>
                  <a:pt x="10" y="12"/>
                </a:lnTo>
                <a:lnTo>
                  <a:pt x="10" y="12"/>
                </a:lnTo>
                <a:lnTo>
                  <a:pt x="8" y="12"/>
                </a:lnTo>
                <a:lnTo>
                  <a:pt x="8" y="12"/>
                </a:lnTo>
                <a:lnTo>
                  <a:pt x="8" y="12"/>
                </a:lnTo>
                <a:lnTo>
                  <a:pt x="6" y="14"/>
                </a:lnTo>
                <a:lnTo>
                  <a:pt x="6" y="14"/>
                </a:lnTo>
                <a:lnTo>
                  <a:pt x="6" y="18"/>
                </a:lnTo>
                <a:lnTo>
                  <a:pt x="6" y="18"/>
                </a:lnTo>
                <a:lnTo>
                  <a:pt x="6" y="18"/>
                </a:lnTo>
                <a:lnTo>
                  <a:pt x="6" y="18"/>
                </a:lnTo>
                <a:lnTo>
                  <a:pt x="8" y="20"/>
                </a:lnTo>
                <a:lnTo>
                  <a:pt x="6" y="22"/>
                </a:lnTo>
                <a:lnTo>
                  <a:pt x="6" y="22"/>
                </a:lnTo>
                <a:lnTo>
                  <a:pt x="6" y="22"/>
                </a:lnTo>
                <a:lnTo>
                  <a:pt x="6" y="24"/>
                </a:lnTo>
                <a:lnTo>
                  <a:pt x="8" y="24"/>
                </a:lnTo>
                <a:lnTo>
                  <a:pt x="8" y="26"/>
                </a:lnTo>
                <a:lnTo>
                  <a:pt x="8" y="26"/>
                </a:lnTo>
                <a:lnTo>
                  <a:pt x="8" y="26"/>
                </a:lnTo>
                <a:lnTo>
                  <a:pt x="8" y="28"/>
                </a:lnTo>
                <a:lnTo>
                  <a:pt x="8" y="30"/>
                </a:lnTo>
                <a:lnTo>
                  <a:pt x="8" y="28"/>
                </a:lnTo>
                <a:lnTo>
                  <a:pt x="8" y="28"/>
                </a:lnTo>
                <a:lnTo>
                  <a:pt x="8" y="26"/>
                </a:lnTo>
                <a:lnTo>
                  <a:pt x="8" y="26"/>
                </a:lnTo>
                <a:lnTo>
                  <a:pt x="6" y="26"/>
                </a:lnTo>
                <a:lnTo>
                  <a:pt x="6" y="24"/>
                </a:lnTo>
                <a:lnTo>
                  <a:pt x="6" y="22"/>
                </a:lnTo>
                <a:lnTo>
                  <a:pt x="4" y="22"/>
                </a:lnTo>
                <a:lnTo>
                  <a:pt x="4" y="22"/>
                </a:lnTo>
                <a:lnTo>
                  <a:pt x="4" y="22"/>
                </a:lnTo>
                <a:lnTo>
                  <a:pt x="2" y="22"/>
                </a:lnTo>
                <a:lnTo>
                  <a:pt x="2" y="20"/>
                </a:lnTo>
                <a:lnTo>
                  <a:pt x="2" y="20"/>
                </a:lnTo>
                <a:lnTo>
                  <a:pt x="2" y="20"/>
                </a:lnTo>
                <a:lnTo>
                  <a:pt x="2" y="18"/>
                </a:lnTo>
                <a:lnTo>
                  <a:pt x="0" y="18"/>
                </a:lnTo>
                <a:lnTo>
                  <a:pt x="0" y="18"/>
                </a:lnTo>
                <a:lnTo>
                  <a:pt x="0" y="18"/>
                </a:lnTo>
                <a:lnTo>
                  <a:pt x="4" y="14"/>
                </a:lnTo>
                <a:lnTo>
                  <a:pt x="6" y="12"/>
                </a:lnTo>
                <a:lnTo>
                  <a:pt x="6" y="12"/>
                </a:lnTo>
                <a:lnTo>
                  <a:pt x="6" y="12"/>
                </a:lnTo>
                <a:lnTo>
                  <a:pt x="10" y="10"/>
                </a:lnTo>
                <a:lnTo>
                  <a:pt x="10" y="10"/>
                </a:lnTo>
                <a:lnTo>
                  <a:pt x="12" y="10"/>
                </a:lnTo>
                <a:lnTo>
                  <a:pt x="12" y="10"/>
                </a:lnTo>
                <a:lnTo>
                  <a:pt x="12" y="8"/>
                </a:lnTo>
                <a:lnTo>
                  <a:pt x="14" y="8"/>
                </a:lnTo>
                <a:lnTo>
                  <a:pt x="14" y="8"/>
                </a:lnTo>
                <a:lnTo>
                  <a:pt x="14" y="8"/>
                </a:lnTo>
                <a:lnTo>
                  <a:pt x="16" y="8"/>
                </a:lnTo>
                <a:lnTo>
                  <a:pt x="18" y="8"/>
                </a:lnTo>
                <a:lnTo>
                  <a:pt x="18" y="8"/>
                </a:lnTo>
                <a:lnTo>
                  <a:pt x="18" y="8"/>
                </a:lnTo>
                <a:lnTo>
                  <a:pt x="18" y="8"/>
                </a:lnTo>
                <a:lnTo>
                  <a:pt x="20" y="8"/>
                </a:lnTo>
                <a:lnTo>
                  <a:pt x="20" y="8"/>
                </a:lnTo>
                <a:lnTo>
                  <a:pt x="22" y="8"/>
                </a:lnTo>
                <a:lnTo>
                  <a:pt x="22" y="8"/>
                </a:lnTo>
                <a:lnTo>
                  <a:pt x="22" y="8"/>
                </a:lnTo>
                <a:lnTo>
                  <a:pt x="22" y="8"/>
                </a:lnTo>
                <a:lnTo>
                  <a:pt x="24" y="10"/>
                </a:lnTo>
                <a:lnTo>
                  <a:pt x="28" y="10"/>
                </a:lnTo>
                <a:lnTo>
                  <a:pt x="30" y="12"/>
                </a:lnTo>
                <a:lnTo>
                  <a:pt x="30" y="12"/>
                </a:lnTo>
                <a:lnTo>
                  <a:pt x="32" y="14"/>
                </a:lnTo>
                <a:lnTo>
                  <a:pt x="34" y="16"/>
                </a:lnTo>
                <a:lnTo>
                  <a:pt x="34" y="16"/>
                </a:lnTo>
                <a:lnTo>
                  <a:pt x="34" y="16"/>
                </a:lnTo>
                <a:lnTo>
                  <a:pt x="34" y="16"/>
                </a:lnTo>
                <a:lnTo>
                  <a:pt x="34" y="18"/>
                </a:lnTo>
                <a:lnTo>
                  <a:pt x="36" y="18"/>
                </a:lnTo>
                <a:lnTo>
                  <a:pt x="36" y="20"/>
                </a:lnTo>
                <a:lnTo>
                  <a:pt x="38" y="20"/>
                </a:lnTo>
                <a:lnTo>
                  <a:pt x="38" y="20"/>
                </a:lnTo>
                <a:lnTo>
                  <a:pt x="38" y="22"/>
                </a:lnTo>
                <a:lnTo>
                  <a:pt x="38" y="22"/>
                </a:lnTo>
                <a:lnTo>
                  <a:pt x="38" y="22"/>
                </a:lnTo>
                <a:lnTo>
                  <a:pt x="40" y="22"/>
                </a:lnTo>
                <a:lnTo>
                  <a:pt x="40" y="22"/>
                </a:lnTo>
                <a:lnTo>
                  <a:pt x="40" y="24"/>
                </a:lnTo>
                <a:lnTo>
                  <a:pt x="42" y="24"/>
                </a:lnTo>
                <a:lnTo>
                  <a:pt x="42" y="24"/>
                </a:lnTo>
                <a:lnTo>
                  <a:pt x="42" y="24"/>
                </a:lnTo>
                <a:lnTo>
                  <a:pt x="42" y="24"/>
                </a:lnTo>
                <a:lnTo>
                  <a:pt x="42" y="26"/>
                </a:lnTo>
                <a:lnTo>
                  <a:pt x="44" y="26"/>
                </a:lnTo>
                <a:lnTo>
                  <a:pt x="46" y="26"/>
                </a:lnTo>
                <a:lnTo>
                  <a:pt x="48" y="26"/>
                </a:lnTo>
                <a:lnTo>
                  <a:pt x="48" y="26"/>
                </a:lnTo>
                <a:lnTo>
                  <a:pt x="48" y="24"/>
                </a:lnTo>
                <a:lnTo>
                  <a:pt x="48" y="24"/>
                </a:lnTo>
                <a:lnTo>
                  <a:pt x="48" y="24"/>
                </a:lnTo>
                <a:lnTo>
                  <a:pt x="50"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5" name="Freeform 71"/>
          <p:cNvSpPr>
            <a:spLocks/>
          </p:cNvSpPr>
          <p:nvPr/>
        </p:nvSpPr>
        <p:spPr bwMode="auto">
          <a:xfrm>
            <a:off x="6016625" y="2551113"/>
            <a:ext cx="184150" cy="114300"/>
          </a:xfrm>
          <a:custGeom>
            <a:avLst/>
            <a:gdLst/>
            <a:ahLst/>
            <a:cxnLst>
              <a:cxn ang="0">
                <a:pos x="90" y="34"/>
              </a:cxn>
              <a:cxn ang="0">
                <a:pos x="88" y="36"/>
              </a:cxn>
              <a:cxn ang="0">
                <a:pos x="94" y="40"/>
              </a:cxn>
              <a:cxn ang="0">
                <a:pos x="106" y="42"/>
              </a:cxn>
              <a:cxn ang="0">
                <a:pos x="108" y="48"/>
              </a:cxn>
              <a:cxn ang="0">
                <a:pos x="110" y="56"/>
              </a:cxn>
              <a:cxn ang="0">
                <a:pos x="114" y="60"/>
              </a:cxn>
              <a:cxn ang="0">
                <a:pos x="104" y="60"/>
              </a:cxn>
              <a:cxn ang="0">
                <a:pos x="96" y="62"/>
              </a:cxn>
              <a:cxn ang="0">
                <a:pos x="94" y="58"/>
              </a:cxn>
              <a:cxn ang="0">
                <a:pos x="88" y="60"/>
              </a:cxn>
              <a:cxn ang="0">
                <a:pos x="82" y="64"/>
              </a:cxn>
              <a:cxn ang="0">
                <a:pos x="76" y="68"/>
              </a:cxn>
              <a:cxn ang="0">
                <a:pos x="70" y="72"/>
              </a:cxn>
              <a:cxn ang="0">
                <a:pos x="66" y="62"/>
              </a:cxn>
              <a:cxn ang="0">
                <a:pos x="64" y="52"/>
              </a:cxn>
              <a:cxn ang="0">
                <a:pos x="58" y="50"/>
              </a:cxn>
              <a:cxn ang="0">
                <a:pos x="58" y="44"/>
              </a:cxn>
              <a:cxn ang="0">
                <a:pos x="48" y="44"/>
              </a:cxn>
              <a:cxn ang="0">
                <a:pos x="44" y="50"/>
              </a:cxn>
              <a:cxn ang="0">
                <a:pos x="46" y="58"/>
              </a:cxn>
              <a:cxn ang="0">
                <a:pos x="42" y="56"/>
              </a:cxn>
              <a:cxn ang="0">
                <a:pos x="36" y="60"/>
              </a:cxn>
              <a:cxn ang="0">
                <a:pos x="36" y="64"/>
              </a:cxn>
              <a:cxn ang="0">
                <a:pos x="28" y="60"/>
              </a:cxn>
              <a:cxn ang="0">
                <a:pos x="18" y="68"/>
              </a:cxn>
              <a:cxn ang="0">
                <a:pos x="14" y="60"/>
              </a:cxn>
              <a:cxn ang="0">
                <a:pos x="14" y="56"/>
              </a:cxn>
              <a:cxn ang="0">
                <a:pos x="16" y="50"/>
              </a:cxn>
              <a:cxn ang="0">
                <a:pos x="16" y="44"/>
              </a:cxn>
              <a:cxn ang="0">
                <a:pos x="12" y="34"/>
              </a:cxn>
              <a:cxn ang="0">
                <a:pos x="6" y="34"/>
              </a:cxn>
              <a:cxn ang="0">
                <a:pos x="0" y="30"/>
              </a:cxn>
              <a:cxn ang="0">
                <a:pos x="2" y="22"/>
              </a:cxn>
              <a:cxn ang="0">
                <a:pos x="10" y="24"/>
              </a:cxn>
              <a:cxn ang="0">
                <a:pos x="14" y="20"/>
              </a:cxn>
              <a:cxn ang="0">
                <a:pos x="16" y="16"/>
              </a:cxn>
              <a:cxn ang="0">
                <a:pos x="16" y="14"/>
              </a:cxn>
              <a:cxn ang="0">
                <a:pos x="14" y="14"/>
              </a:cxn>
              <a:cxn ang="0">
                <a:pos x="22" y="12"/>
              </a:cxn>
              <a:cxn ang="0">
                <a:pos x="22" y="4"/>
              </a:cxn>
              <a:cxn ang="0">
                <a:pos x="26" y="4"/>
              </a:cxn>
              <a:cxn ang="0">
                <a:pos x="32" y="0"/>
              </a:cxn>
              <a:cxn ang="0">
                <a:pos x="38" y="2"/>
              </a:cxn>
              <a:cxn ang="0">
                <a:pos x="36" y="8"/>
              </a:cxn>
              <a:cxn ang="0">
                <a:pos x="40" y="14"/>
              </a:cxn>
              <a:cxn ang="0">
                <a:pos x="44" y="14"/>
              </a:cxn>
              <a:cxn ang="0">
                <a:pos x="40" y="18"/>
              </a:cxn>
              <a:cxn ang="0">
                <a:pos x="36" y="16"/>
              </a:cxn>
              <a:cxn ang="0">
                <a:pos x="26" y="14"/>
              </a:cxn>
              <a:cxn ang="0">
                <a:pos x="24" y="18"/>
              </a:cxn>
              <a:cxn ang="0">
                <a:pos x="24" y="22"/>
              </a:cxn>
              <a:cxn ang="0">
                <a:pos x="30" y="24"/>
              </a:cxn>
              <a:cxn ang="0">
                <a:pos x="36" y="24"/>
              </a:cxn>
              <a:cxn ang="0">
                <a:pos x="44" y="24"/>
              </a:cxn>
              <a:cxn ang="0">
                <a:pos x="50" y="24"/>
              </a:cxn>
              <a:cxn ang="0">
                <a:pos x="56" y="24"/>
              </a:cxn>
              <a:cxn ang="0">
                <a:pos x="60" y="26"/>
              </a:cxn>
              <a:cxn ang="0">
                <a:pos x="64" y="26"/>
              </a:cxn>
              <a:cxn ang="0">
                <a:pos x="68" y="28"/>
              </a:cxn>
              <a:cxn ang="0">
                <a:pos x="78" y="28"/>
              </a:cxn>
            </a:cxnLst>
            <a:rect l="0" t="0" r="r" b="b"/>
            <a:pathLst>
              <a:path w="116" h="72">
                <a:moveTo>
                  <a:pt x="84" y="26"/>
                </a:moveTo>
                <a:lnTo>
                  <a:pt x="86" y="26"/>
                </a:lnTo>
                <a:lnTo>
                  <a:pt x="86" y="28"/>
                </a:lnTo>
                <a:lnTo>
                  <a:pt x="86" y="28"/>
                </a:lnTo>
                <a:lnTo>
                  <a:pt x="86" y="28"/>
                </a:lnTo>
                <a:lnTo>
                  <a:pt x="86" y="30"/>
                </a:lnTo>
                <a:lnTo>
                  <a:pt x="88" y="32"/>
                </a:lnTo>
                <a:lnTo>
                  <a:pt x="88" y="32"/>
                </a:lnTo>
                <a:lnTo>
                  <a:pt x="90" y="34"/>
                </a:lnTo>
                <a:lnTo>
                  <a:pt x="90" y="34"/>
                </a:lnTo>
                <a:lnTo>
                  <a:pt x="90" y="34"/>
                </a:lnTo>
                <a:lnTo>
                  <a:pt x="90" y="34"/>
                </a:lnTo>
                <a:lnTo>
                  <a:pt x="88" y="34"/>
                </a:lnTo>
                <a:lnTo>
                  <a:pt x="88" y="34"/>
                </a:lnTo>
                <a:lnTo>
                  <a:pt x="88" y="34"/>
                </a:lnTo>
                <a:lnTo>
                  <a:pt x="88" y="34"/>
                </a:lnTo>
                <a:lnTo>
                  <a:pt x="88" y="36"/>
                </a:lnTo>
                <a:lnTo>
                  <a:pt x="88" y="36"/>
                </a:lnTo>
                <a:lnTo>
                  <a:pt x="90" y="36"/>
                </a:lnTo>
                <a:lnTo>
                  <a:pt x="90" y="38"/>
                </a:lnTo>
                <a:lnTo>
                  <a:pt x="90" y="40"/>
                </a:lnTo>
                <a:lnTo>
                  <a:pt x="90" y="40"/>
                </a:lnTo>
                <a:lnTo>
                  <a:pt x="92" y="40"/>
                </a:lnTo>
                <a:lnTo>
                  <a:pt x="92" y="40"/>
                </a:lnTo>
                <a:lnTo>
                  <a:pt x="94" y="40"/>
                </a:lnTo>
                <a:lnTo>
                  <a:pt x="94" y="40"/>
                </a:lnTo>
                <a:lnTo>
                  <a:pt x="94" y="40"/>
                </a:lnTo>
                <a:lnTo>
                  <a:pt x="94" y="40"/>
                </a:lnTo>
                <a:lnTo>
                  <a:pt x="94" y="38"/>
                </a:lnTo>
                <a:lnTo>
                  <a:pt x="94" y="38"/>
                </a:lnTo>
                <a:lnTo>
                  <a:pt x="98" y="38"/>
                </a:lnTo>
                <a:lnTo>
                  <a:pt x="98" y="38"/>
                </a:lnTo>
                <a:lnTo>
                  <a:pt x="102" y="40"/>
                </a:lnTo>
                <a:lnTo>
                  <a:pt x="104" y="40"/>
                </a:lnTo>
                <a:lnTo>
                  <a:pt x="106" y="42"/>
                </a:lnTo>
                <a:lnTo>
                  <a:pt x="106" y="42"/>
                </a:lnTo>
                <a:lnTo>
                  <a:pt x="106" y="44"/>
                </a:lnTo>
                <a:lnTo>
                  <a:pt x="106" y="44"/>
                </a:lnTo>
                <a:lnTo>
                  <a:pt x="106" y="44"/>
                </a:lnTo>
                <a:lnTo>
                  <a:pt x="106" y="44"/>
                </a:lnTo>
                <a:lnTo>
                  <a:pt x="106" y="44"/>
                </a:lnTo>
                <a:lnTo>
                  <a:pt x="106" y="46"/>
                </a:lnTo>
                <a:lnTo>
                  <a:pt x="108" y="48"/>
                </a:lnTo>
                <a:lnTo>
                  <a:pt x="108" y="48"/>
                </a:lnTo>
                <a:lnTo>
                  <a:pt x="108" y="48"/>
                </a:lnTo>
                <a:lnTo>
                  <a:pt x="108" y="50"/>
                </a:lnTo>
                <a:lnTo>
                  <a:pt x="108" y="50"/>
                </a:lnTo>
                <a:lnTo>
                  <a:pt x="110" y="50"/>
                </a:lnTo>
                <a:lnTo>
                  <a:pt x="110" y="52"/>
                </a:lnTo>
                <a:lnTo>
                  <a:pt x="110" y="52"/>
                </a:lnTo>
                <a:lnTo>
                  <a:pt x="110" y="52"/>
                </a:lnTo>
                <a:lnTo>
                  <a:pt x="110" y="54"/>
                </a:lnTo>
                <a:lnTo>
                  <a:pt x="110" y="54"/>
                </a:lnTo>
                <a:lnTo>
                  <a:pt x="110" y="56"/>
                </a:lnTo>
                <a:lnTo>
                  <a:pt x="110" y="56"/>
                </a:lnTo>
                <a:lnTo>
                  <a:pt x="110" y="56"/>
                </a:lnTo>
                <a:lnTo>
                  <a:pt x="110" y="56"/>
                </a:lnTo>
                <a:lnTo>
                  <a:pt x="112" y="56"/>
                </a:lnTo>
                <a:lnTo>
                  <a:pt x="112" y="58"/>
                </a:lnTo>
                <a:lnTo>
                  <a:pt x="114" y="58"/>
                </a:lnTo>
                <a:lnTo>
                  <a:pt x="116" y="60"/>
                </a:lnTo>
                <a:lnTo>
                  <a:pt x="114" y="60"/>
                </a:lnTo>
                <a:lnTo>
                  <a:pt x="114" y="60"/>
                </a:lnTo>
                <a:lnTo>
                  <a:pt x="112" y="62"/>
                </a:lnTo>
                <a:lnTo>
                  <a:pt x="112" y="62"/>
                </a:lnTo>
                <a:lnTo>
                  <a:pt x="110" y="60"/>
                </a:lnTo>
                <a:lnTo>
                  <a:pt x="110" y="60"/>
                </a:lnTo>
                <a:lnTo>
                  <a:pt x="108" y="60"/>
                </a:lnTo>
                <a:lnTo>
                  <a:pt x="108" y="60"/>
                </a:lnTo>
                <a:lnTo>
                  <a:pt x="106" y="60"/>
                </a:lnTo>
                <a:lnTo>
                  <a:pt x="104" y="60"/>
                </a:lnTo>
                <a:lnTo>
                  <a:pt x="104" y="60"/>
                </a:lnTo>
                <a:lnTo>
                  <a:pt x="104" y="60"/>
                </a:lnTo>
                <a:lnTo>
                  <a:pt x="102" y="60"/>
                </a:lnTo>
                <a:lnTo>
                  <a:pt x="102" y="60"/>
                </a:lnTo>
                <a:lnTo>
                  <a:pt x="102" y="60"/>
                </a:lnTo>
                <a:lnTo>
                  <a:pt x="100" y="60"/>
                </a:lnTo>
                <a:lnTo>
                  <a:pt x="98" y="62"/>
                </a:lnTo>
                <a:lnTo>
                  <a:pt x="98" y="62"/>
                </a:lnTo>
                <a:lnTo>
                  <a:pt x="98" y="62"/>
                </a:lnTo>
                <a:lnTo>
                  <a:pt x="96" y="62"/>
                </a:lnTo>
                <a:lnTo>
                  <a:pt x="94" y="62"/>
                </a:lnTo>
                <a:lnTo>
                  <a:pt x="94" y="62"/>
                </a:lnTo>
                <a:lnTo>
                  <a:pt x="94" y="62"/>
                </a:lnTo>
                <a:lnTo>
                  <a:pt x="96" y="62"/>
                </a:lnTo>
                <a:lnTo>
                  <a:pt x="96" y="60"/>
                </a:lnTo>
                <a:lnTo>
                  <a:pt x="96" y="58"/>
                </a:lnTo>
                <a:lnTo>
                  <a:pt x="96" y="58"/>
                </a:lnTo>
                <a:lnTo>
                  <a:pt x="94" y="58"/>
                </a:lnTo>
                <a:lnTo>
                  <a:pt x="94" y="58"/>
                </a:lnTo>
                <a:lnTo>
                  <a:pt x="94" y="58"/>
                </a:lnTo>
                <a:lnTo>
                  <a:pt x="92" y="58"/>
                </a:lnTo>
                <a:lnTo>
                  <a:pt x="92" y="58"/>
                </a:lnTo>
                <a:lnTo>
                  <a:pt x="92" y="58"/>
                </a:lnTo>
                <a:lnTo>
                  <a:pt x="92" y="58"/>
                </a:lnTo>
                <a:lnTo>
                  <a:pt x="90" y="58"/>
                </a:lnTo>
                <a:lnTo>
                  <a:pt x="90" y="58"/>
                </a:lnTo>
                <a:lnTo>
                  <a:pt x="88" y="58"/>
                </a:lnTo>
                <a:lnTo>
                  <a:pt x="88" y="60"/>
                </a:lnTo>
                <a:lnTo>
                  <a:pt x="86" y="60"/>
                </a:lnTo>
                <a:lnTo>
                  <a:pt x="86" y="62"/>
                </a:lnTo>
                <a:lnTo>
                  <a:pt x="84" y="62"/>
                </a:lnTo>
                <a:lnTo>
                  <a:pt x="84" y="62"/>
                </a:lnTo>
                <a:lnTo>
                  <a:pt x="84" y="62"/>
                </a:lnTo>
                <a:lnTo>
                  <a:pt x="84" y="62"/>
                </a:lnTo>
                <a:lnTo>
                  <a:pt x="82" y="64"/>
                </a:lnTo>
                <a:lnTo>
                  <a:pt x="82" y="64"/>
                </a:lnTo>
                <a:lnTo>
                  <a:pt x="82" y="64"/>
                </a:lnTo>
                <a:lnTo>
                  <a:pt x="82" y="64"/>
                </a:lnTo>
                <a:lnTo>
                  <a:pt x="82" y="66"/>
                </a:lnTo>
                <a:lnTo>
                  <a:pt x="80" y="66"/>
                </a:lnTo>
                <a:lnTo>
                  <a:pt x="80" y="66"/>
                </a:lnTo>
                <a:lnTo>
                  <a:pt x="78" y="66"/>
                </a:lnTo>
                <a:lnTo>
                  <a:pt x="78" y="66"/>
                </a:lnTo>
                <a:lnTo>
                  <a:pt x="78" y="66"/>
                </a:lnTo>
                <a:lnTo>
                  <a:pt x="78" y="66"/>
                </a:lnTo>
                <a:lnTo>
                  <a:pt x="76" y="68"/>
                </a:lnTo>
                <a:lnTo>
                  <a:pt x="74" y="68"/>
                </a:lnTo>
                <a:lnTo>
                  <a:pt x="74" y="70"/>
                </a:lnTo>
                <a:lnTo>
                  <a:pt x="72" y="72"/>
                </a:lnTo>
                <a:lnTo>
                  <a:pt x="72" y="72"/>
                </a:lnTo>
                <a:lnTo>
                  <a:pt x="72" y="72"/>
                </a:lnTo>
                <a:lnTo>
                  <a:pt x="72" y="72"/>
                </a:lnTo>
                <a:lnTo>
                  <a:pt x="70" y="72"/>
                </a:lnTo>
                <a:lnTo>
                  <a:pt x="70" y="72"/>
                </a:lnTo>
                <a:lnTo>
                  <a:pt x="70" y="72"/>
                </a:lnTo>
                <a:lnTo>
                  <a:pt x="68" y="70"/>
                </a:lnTo>
                <a:lnTo>
                  <a:pt x="68" y="70"/>
                </a:lnTo>
                <a:lnTo>
                  <a:pt x="66" y="68"/>
                </a:lnTo>
                <a:lnTo>
                  <a:pt x="66" y="68"/>
                </a:lnTo>
                <a:lnTo>
                  <a:pt x="66" y="66"/>
                </a:lnTo>
                <a:lnTo>
                  <a:pt x="64" y="64"/>
                </a:lnTo>
                <a:lnTo>
                  <a:pt x="64" y="62"/>
                </a:lnTo>
                <a:lnTo>
                  <a:pt x="64" y="62"/>
                </a:lnTo>
                <a:lnTo>
                  <a:pt x="66" y="62"/>
                </a:lnTo>
                <a:lnTo>
                  <a:pt x="66" y="62"/>
                </a:lnTo>
                <a:lnTo>
                  <a:pt x="64" y="62"/>
                </a:lnTo>
                <a:lnTo>
                  <a:pt x="64" y="60"/>
                </a:lnTo>
                <a:lnTo>
                  <a:pt x="64" y="60"/>
                </a:lnTo>
                <a:lnTo>
                  <a:pt x="64" y="56"/>
                </a:lnTo>
                <a:lnTo>
                  <a:pt x="64" y="56"/>
                </a:lnTo>
                <a:lnTo>
                  <a:pt x="64" y="54"/>
                </a:lnTo>
                <a:lnTo>
                  <a:pt x="64" y="52"/>
                </a:lnTo>
                <a:lnTo>
                  <a:pt x="64" y="52"/>
                </a:lnTo>
                <a:lnTo>
                  <a:pt x="64" y="52"/>
                </a:lnTo>
                <a:lnTo>
                  <a:pt x="64" y="52"/>
                </a:lnTo>
                <a:lnTo>
                  <a:pt x="64" y="52"/>
                </a:lnTo>
                <a:lnTo>
                  <a:pt x="62" y="50"/>
                </a:lnTo>
                <a:lnTo>
                  <a:pt x="62" y="50"/>
                </a:lnTo>
                <a:lnTo>
                  <a:pt x="62" y="50"/>
                </a:lnTo>
                <a:lnTo>
                  <a:pt x="60" y="52"/>
                </a:lnTo>
                <a:lnTo>
                  <a:pt x="60" y="52"/>
                </a:lnTo>
                <a:lnTo>
                  <a:pt x="58" y="50"/>
                </a:lnTo>
                <a:lnTo>
                  <a:pt x="58" y="50"/>
                </a:lnTo>
                <a:lnTo>
                  <a:pt x="60" y="48"/>
                </a:lnTo>
                <a:lnTo>
                  <a:pt x="60" y="48"/>
                </a:lnTo>
                <a:lnTo>
                  <a:pt x="60" y="46"/>
                </a:lnTo>
                <a:lnTo>
                  <a:pt x="60" y="46"/>
                </a:lnTo>
                <a:lnTo>
                  <a:pt x="60" y="46"/>
                </a:lnTo>
                <a:lnTo>
                  <a:pt x="58" y="44"/>
                </a:lnTo>
                <a:lnTo>
                  <a:pt x="58" y="44"/>
                </a:lnTo>
                <a:lnTo>
                  <a:pt x="58" y="44"/>
                </a:lnTo>
                <a:lnTo>
                  <a:pt x="56" y="44"/>
                </a:lnTo>
                <a:lnTo>
                  <a:pt x="56" y="44"/>
                </a:lnTo>
                <a:lnTo>
                  <a:pt x="56" y="44"/>
                </a:lnTo>
                <a:lnTo>
                  <a:pt x="52" y="42"/>
                </a:lnTo>
                <a:lnTo>
                  <a:pt x="52" y="42"/>
                </a:lnTo>
                <a:lnTo>
                  <a:pt x="50" y="42"/>
                </a:lnTo>
                <a:lnTo>
                  <a:pt x="50" y="42"/>
                </a:lnTo>
                <a:lnTo>
                  <a:pt x="48" y="44"/>
                </a:lnTo>
                <a:lnTo>
                  <a:pt x="48" y="44"/>
                </a:lnTo>
                <a:lnTo>
                  <a:pt x="48" y="46"/>
                </a:lnTo>
                <a:lnTo>
                  <a:pt x="48" y="46"/>
                </a:lnTo>
                <a:lnTo>
                  <a:pt x="46" y="50"/>
                </a:lnTo>
                <a:lnTo>
                  <a:pt x="46" y="50"/>
                </a:lnTo>
                <a:lnTo>
                  <a:pt x="46" y="50"/>
                </a:lnTo>
                <a:lnTo>
                  <a:pt x="46" y="50"/>
                </a:lnTo>
                <a:lnTo>
                  <a:pt x="46" y="50"/>
                </a:lnTo>
                <a:lnTo>
                  <a:pt x="44" y="50"/>
                </a:lnTo>
                <a:lnTo>
                  <a:pt x="44" y="50"/>
                </a:lnTo>
                <a:lnTo>
                  <a:pt x="44" y="52"/>
                </a:lnTo>
                <a:lnTo>
                  <a:pt x="44" y="52"/>
                </a:lnTo>
                <a:lnTo>
                  <a:pt x="46" y="52"/>
                </a:lnTo>
                <a:lnTo>
                  <a:pt x="46" y="52"/>
                </a:lnTo>
                <a:lnTo>
                  <a:pt x="46" y="54"/>
                </a:lnTo>
                <a:lnTo>
                  <a:pt x="46" y="54"/>
                </a:lnTo>
                <a:lnTo>
                  <a:pt x="46" y="54"/>
                </a:lnTo>
                <a:lnTo>
                  <a:pt x="46" y="56"/>
                </a:lnTo>
                <a:lnTo>
                  <a:pt x="46" y="58"/>
                </a:lnTo>
                <a:lnTo>
                  <a:pt x="46" y="58"/>
                </a:lnTo>
                <a:lnTo>
                  <a:pt x="44" y="58"/>
                </a:lnTo>
                <a:lnTo>
                  <a:pt x="44" y="58"/>
                </a:lnTo>
                <a:lnTo>
                  <a:pt x="44" y="58"/>
                </a:lnTo>
                <a:lnTo>
                  <a:pt x="44" y="58"/>
                </a:lnTo>
                <a:lnTo>
                  <a:pt x="42" y="56"/>
                </a:lnTo>
                <a:lnTo>
                  <a:pt x="42" y="56"/>
                </a:lnTo>
                <a:lnTo>
                  <a:pt x="42" y="56"/>
                </a:lnTo>
                <a:lnTo>
                  <a:pt x="42" y="56"/>
                </a:lnTo>
                <a:lnTo>
                  <a:pt x="42" y="56"/>
                </a:lnTo>
                <a:lnTo>
                  <a:pt x="42" y="56"/>
                </a:lnTo>
                <a:lnTo>
                  <a:pt x="40" y="56"/>
                </a:lnTo>
                <a:lnTo>
                  <a:pt x="38" y="56"/>
                </a:lnTo>
                <a:lnTo>
                  <a:pt x="38" y="56"/>
                </a:lnTo>
                <a:lnTo>
                  <a:pt x="36" y="56"/>
                </a:lnTo>
                <a:lnTo>
                  <a:pt x="36" y="58"/>
                </a:lnTo>
                <a:lnTo>
                  <a:pt x="36" y="60"/>
                </a:lnTo>
                <a:lnTo>
                  <a:pt x="36" y="60"/>
                </a:lnTo>
                <a:lnTo>
                  <a:pt x="36" y="60"/>
                </a:lnTo>
                <a:lnTo>
                  <a:pt x="36" y="60"/>
                </a:lnTo>
                <a:lnTo>
                  <a:pt x="36" y="62"/>
                </a:lnTo>
                <a:lnTo>
                  <a:pt x="38" y="62"/>
                </a:lnTo>
                <a:lnTo>
                  <a:pt x="38" y="62"/>
                </a:lnTo>
                <a:lnTo>
                  <a:pt x="38" y="64"/>
                </a:lnTo>
                <a:lnTo>
                  <a:pt x="36" y="64"/>
                </a:lnTo>
                <a:lnTo>
                  <a:pt x="36" y="64"/>
                </a:lnTo>
                <a:lnTo>
                  <a:pt x="36" y="64"/>
                </a:lnTo>
                <a:lnTo>
                  <a:pt x="36" y="64"/>
                </a:lnTo>
                <a:lnTo>
                  <a:pt x="34" y="64"/>
                </a:lnTo>
                <a:lnTo>
                  <a:pt x="34" y="64"/>
                </a:lnTo>
                <a:lnTo>
                  <a:pt x="34" y="64"/>
                </a:lnTo>
                <a:lnTo>
                  <a:pt x="32" y="62"/>
                </a:lnTo>
                <a:lnTo>
                  <a:pt x="30" y="62"/>
                </a:lnTo>
                <a:lnTo>
                  <a:pt x="30" y="60"/>
                </a:lnTo>
                <a:lnTo>
                  <a:pt x="30" y="60"/>
                </a:lnTo>
                <a:lnTo>
                  <a:pt x="28" y="60"/>
                </a:lnTo>
                <a:lnTo>
                  <a:pt x="26" y="62"/>
                </a:lnTo>
                <a:lnTo>
                  <a:pt x="26" y="62"/>
                </a:lnTo>
                <a:lnTo>
                  <a:pt x="26" y="62"/>
                </a:lnTo>
                <a:lnTo>
                  <a:pt x="24" y="64"/>
                </a:lnTo>
                <a:lnTo>
                  <a:pt x="22" y="64"/>
                </a:lnTo>
                <a:lnTo>
                  <a:pt x="22" y="66"/>
                </a:lnTo>
                <a:lnTo>
                  <a:pt x="20" y="66"/>
                </a:lnTo>
                <a:lnTo>
                  <a:pt x="20" y="68"/>
                </a:lnTo>
                <a:lnTo>
                  <a:pt x="18" y="68"/>
                </a:lnTo>
                <a:lnTo>
                  <a:pt x="16" y="64"/>
                </a:lnTo>
                <a:lnTo>
                  <a:pt x="14" y="64"/>
                </a:lnTo>
                <a:lnTo>
                  <a:pt x="14" y="64"/>
                </a:lnTo>
                <a:lnTo>
                  <a:pt x="14" y="62"/>
                </a:lnTo>
                <a:lnTo>
                  <a:pt x="14" y="62"/>
                </a:lnTo>
                <a:lnTo>
                  <a:pt x="16" y="62"/>
                </a:lnTo>
                <a:lnTo>
                  <a:pt x="16" y="62"/>
                </a:lnTo>
                <a:lnTo>
                  <a:pt x="14" y="60"/>
                </a:lnTo>
                <a:lnTo>
                  <a:pt x="14" y="60"/>
                </a:lnTo>
                <a:lnTo>
                  <a:pt x="14" y="60"/>
                </a:lnTo>
                <a:lnTo>
                  <a:pt x="14" y="60"/>
                </a:lnTo>
                <a:lnTo>
                  <a:pt x="14" y="58"/>
                </a:lnTo>
                <a:lnTo>
                  <a:pt x="14" y="58"/>
                </a:lnTo>
                <a:lnTo>
                  <a:pt x="14" y="58"/>
                </a:lnTo>
                <a:lnTo>
                  <a:pt x="14" y="58"/>
                </a:lnTo>
                <a:lnTo>
                  <a:pt x="14" y="56"/>
                </a:lnTo>
                <a:lnTo>
                  <a:pt x="14" y="56"/>
                </a:lnTo>
                <a:lnTo>
                  <a:pt x="14" y="56"/>
                </a:lnTo>
                <a:lnTo>
                  <a:pt x="16" y="54"/>
                </a:lnTo>
                <a:lnTo>
                  <a:pt x="16" y="54"/>
                </a:lnTo>
                <a:lnTo>
                  <a:pt x="16" y="54"/>
                </a:lnTo>
                <a:lnTo>
                  <a:pt x="16" y="54"/>
                </a:lnTo>
                <a:lnTo>
                  <a:pt x="16" y="52"/>
                </a:lnTo>
                <a:lnTo>
                  <a:pt x="16" y="52"/>
                </a:lnTo>
                <a:lnTo>
                  <a:pt x="16" y="52"/>
                </a:lnTo>
                <a:lnTo>
                  <a:pt x="16" y="50"/>
                </a:lnTo>
                <a:lnTo>
                  <a:pt x="16" y="50"/>
                </a:lnTo>
                <a:lnTo>
                  <a:pt x="18" y="50"/>
                </a:lnTo>
                <a:lnTo>
                  <a:pt x="18" y="50"/>
                </a:lnTo>
                <a:lnTo>
                  <a:pt x="18" y="48"/>
                </a:lnTo>
                <a:lnTo>
                  <a:pt x="18" y="48"/>
                </a:lnTo>
                <a:lnTo>
                  <a:pt x="18" y="46"/>
                </a:lnTo>
                <a:lnTo>
                  <a:pt x="18" y="46"/>
                </a:lnTo>
                <a:lnTo>
                  <a:pt x="18" y="46"/>
                </a:lnTo>
                <a:lnTo>
                  <a:pt x="18" y="46"/>
                </a:lnTo>
                <a:lnTo>
                  <a:pt x="16" y="44"/>
                </a:lnTo>
                <a:lnTo>
                  <a:pt x="16" y="44"/>
                </a:lnTo>
                <a:lnTo>
                  <a:pt x="14" y="42"/>
                </a:lnTo>
                <a:lnTo>
                  <a:pt x="12" y="40"/>
                </a:lnTo>
                <a:lnTo>
                  <a:pt x="12" y="38"/>
                </a:lnTo>
                <a:lnTo>
                  <a:pt x="12" y="36"/>
                </a:lnTo>
                <a:lnTo>
                  <a:pt x="12" y="36"/>
                </a:lnTo>
                <a:lnTo>
                  <a:pt x="12" y="36"/>
                </a:lnTo>
                <a:lnTo>
                  <a:pt x="14" y="36"/>
                </a:lnTo>
                <a:lnTo>
                  <a:pt x="12" y="34"/>
                </a:lnTo>
                <a:lnTo>
                  <a:pt x="12" y="34"/>
                </a:lnTo>
                <a:lnTo>
                  <a:pt x="12" y="34"/>
                </a:lnTo>
                <a:lnTo>
                  <a:pt x="12" y="34"/>
                </a:lnTo>
                <a:lnTo>
                  <a:pt x="12" y="34"/>
                </a:lnTo>
                <a:lnTo>
                  <a:pt x="12" y="34"/>
                </a:lnTo>
                <a:lnTo>
                  <a:pt x="10" y="32"/>
                </a:lnTo>
                <a:lnTo>
                  <a:pt x="8" y="34"/>
                </a:lnTo>
                <a:lnTo>
                  <a:pt x="8" y="34"/>
                </a:lnTo>
                <a:lnTo>
                  <a:pt x="6" y="34"/>
                </a:lnTo>
                <a:lnTo>
                  <a:pt x="6" y="34"/>
                </a:lnTo>
                <a:lnTo>
                  <a:pt x="6" y="32"/>
                </a:lnTo>
                <a:lnTo>
                  <a:pt x="6" y="32"/>
                </a:lnTo>
                <a:lnTo>
                  <a:pt x="6" y="30"/>
                </a:lnTo>
                <a:lnTo>
                  <a:pt x="4" y="30"/>
                </a:lnTo>
                <a:lnTo>
                  <a:pt x="4" y="30"/>
                </a:lnTo>
                <a:lnTo>
                  <a:pt x="4" y="30"/>
                </a:lnTo>
                <a:lnTo>
                  <a:pt x="2" y="30"/>
                </a:lnTo>
                <a:lnTo>
                  <a:pt x="0" y="30"/>
                </a:lnTo>
                <a:lnTo>
                  <a:pt x="0" y="28"/>
                </a:lnTo>
                <a:lnTo>
                  <a:pt x="0" y="28"/>
                </a:lnTo>
                <a:lnTo>
                  <a:pt x="0" y="28"/>
                </a:lnTo>
                <a:lnTo>
                  <a:pt x="0" y="26"/>
                </a:lnTo>
                <a:lnTo>
                  <a:pt x="0" y="26"/>
                </a:lnTo>
                <a:lnTo>
                  <a:pt x="0" y="26"/>
                </a:lnTo>
                <a:lnTo>
                  <a:pt x="0" y="24"/>
                </a:lnTo>
                <a:lnTo>
                  <a:pt x="0" y="24"/>
                </a:lnTo>
                <a:lnTo>
                  <a:pt x="2" y="22"/>
                </a:lnTo>
                <a:lnTo>
                  <a:pt x="4" y="22"/>
                </a:lnTo>
                <a:lnTo>
                  <a:pt x="4" y="22"/>
                </a:lnTo>
                <a:lnTo>
                  <a:pt x="4" y="22"/>
                </a:lnTo>
                <a:lnTo>
                  <a:pt x="4" y="22"/>
                </a:lnTo>
                <a:lnTo>
                  <a:pt x="6" y="22"/>
                </a:lnTo>
                <a:lnTo>
                  <a:pt x="6" y="24"/>
                </a:lnTo>
                <a:lnTo>
                  <a:pt x="8" y="24"/>
                </a:lnTo>
                <a:lnTo>
                  <a:pt x="10" y="24"/>
                </a:lnTo>
                <a:lnTo>
                  <a:pt x="10" y="24"/>
                </a:lnTo>
                <a:lnTo>
                  <a:pt x="12" y="24"/>
                </a:lnTo>
                <a:lnTo>
                  <a:pt x="12" y="24"/>
                </a:lnTo>
                <a:lnTo>
                  <a:pt x="14" y="24"/>
                </a:lnTo>
                <a:lnTo>
                  <a:pt x="14" y="24"/>
                </a:lnTo>
                <a:lnTo>
                  <a:pt x="14" y="24"/>
                </a:lnTo>
                <a:lnTo>
                  <a:pt x="16" y="22"/>
                </a:lnTo>
                <a:lnTo>
                  <a:pt x="16" y="22"/>
                </a:lnTo>
                <a:lnTo>
                  <a:pt x="14" y="20"/>
                </a:lnTo>
                <a:lnTo>
                  <a:pt x="14" y="20"/>
                </a:lnTo>
                <a:lnTo>
                  <a:pt x="14" y="18"/>
                </a:lnTo>
                <a:lnTo>
                  <a:pt x="14" y="18"/>
                </a:lnTo>
                <a:lnTo>
                  <a:pt x="16" y="18"/>
                </a:lnTo>
                <a:lnTo>
                  <a:pt x="16" y="18"/>
                </a:lnTo>
                <a:lnTo>
                  <a:pt x="16" y="20"/>
                </a:lnTo>
                <a:lnTo>
                  <a:pt x="18" y="18"/>
                </a:lnTo>
                <a:lnTo>
                  <a:pt x="18" y="18"/>
                </a:lnTo>
                <a:lnTo>
                  <a:pt x="16" y="16"/>
                </a:lnTo>
                <a:lnTo>
                  <a:pt x="16" y="16"/>
                </a:lnTo>
                <a:lnTo>
                  <a:pt x="16" y="16"/>
                </a:lnTo>
                <a:lnTo>
                  <a:pt x="16" y="16"/>
                </a:lnTo>
                <a:lnTo>
                  <a:pt x="18" y="16"/>
                </a:lnTo>
                <a:lnTo>
                  <a:pt x="18" y="16"/>
                </a:lnTo>
                <a:lnTo>
                  <a:pt x="18" y="14"/>
                </a:lnTo>
                <a:lnTo>
                  <a:pt x="18" y="14"/>
                </a:lnTo>
                <a:lnTo>
                  <a:pt x="16" y="14"/>
                </a:lnTo>
                <a:lnTo>
                  <a:pt x="16" y="14"/>
                </a:lnTo>
                <a:lnTo>
                  <a:pt x="16" y="14"/>
                </a:lnTo>
                <a:lnTo>
                  <a:pt x="14" y="14"/>
                </a:lnTo>
                <a:lnTo>
                  <a:pt x="14" y="14"/>
                </a:lnTo>
                <a:lnTo>
                  <a:pt x="14" y="14"/>
                </a:lnTo>
                <a:lnTo>
                  <a:pt x="14" y="14"/>
                </a:lnTo>
                <a:lnTo>
                  <a:pt x="12" y="14"/>
                </a:lnTo>
                <a:lnTo>
                  <a:pt x="14" y="14"/>
                </a:lnTo>
                <a:lnTo>
                  <a:pt x="14" y="14"/>
                </a:lnTo>
                <a:lnTo>
                  <a:pt x="14" y="14"/>
                </a:lnTo>
                <a:lnTo>
                  <a:pt x="14" y="14"/>
                </a:lnTo>
                <a:lnTo>
                  <a:pt x="18" y="12"/>
                </a:lnTo>
                <a:lnTo>
                  <a:pt x="18" y="12"/>
                </a:lnTo>
                <a:lnTo>
                  <a:pt x="18" y="12"/>
                </a:lnTo>
                <a:lnTo>
                  <a:pt x="20" y="14"/>
                </a:lnTo>
                <a:lnTo>
                  <a:pt x="20" y="14"/>
                </a:lnTo>
                <a:lnTo>
                  <a:pt x="22" y="14"/>
                </a:lnTo>
                <a:lnTo>
                  <a:pt x="22" y="14"/>
                </a:lnTo>
                <a:lnTo>
                  <a:pt x="22" y="14"/>
                </a:lnTo>
                <a:lnTo>
                  <a:pt x="22" y="12"/>
                </a:lnTo>
                <a:lnTo>
                  <a:pt x="22" y="10"/>
                </a:lnTo>
                <a:lnTo>
                  <a:pt x="22" y="10"/>
                </a:lnTo>
                <a:lnTo>
                  <a:pt x="20" y="8"/>
                </a:lnTo>
                <a:lnTo>
                  <a:pt x="20" y="6"/>
                </a:lnTo>
                <a:lnTo>
                  <a:pt x="20" y="4"/>
                </a:lnTo>
                <a:lnTo>
                  <a:pt x="20" y="4"/>
                </a:lnTo>
                <a:lnTo>
                  <a:pt x="20" y="4"/>
                </a:lnTo>
                <a:lnTo>
                  <a:pt x="22" y="4"/>
                </a:lnTo>
                <a:lnTo>
                  <a:pt x="22" y="4"/>
                </a:lnTo>
                <a:lnTo>
                  <a:pt x="22" y="4"/>
                </a:lnTo>
                <a:lnTo>
                  <a:pt x="24" y="4"/>
                </a:lnTo>
                <a:lnTo>
                  <a:pt x="24" y="6"/>
                </a:lnTo>
                <a:lnTo>
                  <a:pt x="26" y="6"/>
                </a:lnTo>
                <a:lnTo>
                  <a:pt x="26" y="6"/>
                </a:lnTo>
                <a:lnTo>
                  <a:pt x="26" y="6"/>
                </a:lnTo>
                <a:lnTo>
                  <a:pt x="26" y="6"/>
                </a:lnTo>
                <a:lnTo>
                  <a:pt x="26" y="4"/>
                </a:lnTo>
                <a:lnTo>
                  <a:pt x="26" y="4"/>
                </a:lnTo>
                <a:lnTo>
                  <a:pt x="28" y="4"/>
                </a:lnTo>
                <a:lnTo>
                  <a:pt x="28" y="4"/>
                </a:lnTo>
                <a:lnTo>
                  <a:pt x="28" y="4"/>
                </a:lnTo>
                <a:lnTo>
                  <a:pt x="28" y="4"/>
                </a:lnTo>
                <a:lnTo>
                  <a:pt x="30" y="4"/>
                </a:lnTo>
                <a:lnTo>
                  <a:pt x="32" y="2"/>
                </a:lnTo>
                <a:lnTo>
                  <a:pt x="32" y="2"/>
                </a:lnTo>
                <a:lnTo>
                  <a:pt x="32" y="2"/>
                </a:lnTo>
                <a:lnTo>
                  <a:pt x="32" y="0"/>
                </a:lnTo>
                <a:lnTo>
                  <a:pt x="32" y="0"/>
                </a:lnTo>
                <a:lnTo>
                  <a:pt x="32" y="0"/>
                </a:lnTo>
                <a:lnTo>
                  <a:pt x="32" y="0"/>
                </a:lnTo>
                <a:lnTo>
                  <a:pt x="34" y="0"/>
                </a:lnTo>
                <a:lnTo>
                  <a:pt x="34" y="0"/>
                </a:lnTo>
                <a:lnTo>
                  <a:pt x="34" y="0"/>
                </a:lnTo>
                <a:lnTo>
                  <a:pt x="34" y="0"/>
                </a:lnTo>
                <a:lnTo>
                  <a:pt x="36" y="0"/>
                </a:lnTo>
                <a:lnTo>
                  <a:pt x="38" y="2"/>
                </a:lnTo>
                <a:lnTo>
                  <a:pt x="38" y="2"/>
                </a:lnTo>
                <a:lnTo>
                  <a:pt x="38" y="4"/>
                </a:lnTo>
                <a:lnTo>
                  <a:pt x="38" y="4"/>
                </a:lnTo>
                <a:lnTo>
                  <a:pt x="40" y="4"/>
                </a:lnTo>
                <a:lnTo>
                  <a:pt x="40" y="4"/>
                </a:lnTo>
                <a:lnTo>
                  <a:pt x="40" y="4"/>
                </a:lnTo>
                <a:lnTo>
                  <a:pt x="40" y="6"/>
                </a:lnTo>
                <a:lnTo>
                  <a:pt x="36" y="8"/>
                </a:lnTo>
                <a:lnTo>
                  <a:pt x="36" y="8"/>
                </a:lnTo>
                <a:lnTo>
                  <a:pt x="36" y="8"/>
                </a:lnTo>
                <a:lnTo>
                  <a:pt x="34" y="10"/>
                </a:lnTo>
                <a:lnTo>
                  <a:pt x="36" y="10"/>
                </a:lnTo>
                <a:lnTo>
                  <a:pt x="36" y="10"/>
                </a:lnTo>
                <a:lnTo>
                  <a:pt x="40" y="12"/>
                </a:lnTo>
                <a:lnTo>
                  <a:pt x="40" y="12"/>
                </a:lnTo>
                <a:lnTo>
                  <a:pt x="40" y="12"/>
                </a:lnTo>
                <a:lnTo>
                  <a:pt x="40" y="14"/>
                </a:lnTo>
                <a:lnTo>
                  <a:pt x="40" y="14"/>
                </a:lnTo>
                <a:lnTo>
                  <a:pt x="42" y="12"/>
                </a:lnTo>
                <a:lnTo>
                  <a:pt x="42" y="12"/>
                </a:lnTo>
                <a:lnTo>
                  <a:pt x="42" y="12"/>
                </a:lnTo>
                <a:lnTo>
                  <a:pt x="42" y="12"/>
                </a:lnTo>
                <a:lnTo>
                  <a:pt x="44" y="12"/>
                </a:lnTo>
                <a:lnTo>
                  <a:pt x="44" y="12"/>
                </a:lnTo>
                <a:lnTo>
                  <a:pt x="44" y="12"/>
                </a:lnTo>
                <a:lnTo>
                  <a:pt x="44" y="14"/>
                </a:lnTo>
                <a:lnTo>
                  <a:pt x="44" y="14"/>
                </a:lnTo>
                <a:lnTo>
                  <a:pt x="44" y="14"/>
                </a:lnTo>
                <a:lnTo>
                  <a:pt x="44" y="14"/>
                </a:lnTo>
                <a:lnTo>
                  <a:pt x="40" y="14"/>
                </a:lnTo>
                <a:lnTo>
                  <a:pt x="42" y="16"/>
                </a:lnTo>
                <a:lnTo>
                  <a:pt x="42" y="16"/>
                </a:lnTo>
                <a:lnTo>
                  <a:pt x="42" y="16"/>
                </a:lnTo>
                <a:lnTo>
                  <a:pt x="40" y="16"/>
                </a:lnTo>
                <a:lnTo>
                  <a:pt x="40" y="18"/>
                </a:lnTo>
                <a:lnTo>
                  <a:pt x="40" y="18"/>
                </a:lnTo>
                <a:lnTo>
                  <a:pt x="40" y="18"/>
                </a:lnTo>
                <a:lnTo>
                  <a:pt x="40" y="16"/>
                </a:lnTo>
                <a:lnTo>
                  <a:pt x="40" y="16"/>
                </a:lnTo>
                <a:lnTo>
                  <a:pt x="40" y="16"/>
                </a:lnTo>
                <a:lnTo>
                  <a:pt x="40" y="16"/>
                </a:lnTo>
                <a:lnTo>
                  <a:pt x="40" y="16"/>
                </a:lnTo>
                <a:lnTo>
                  <a:pt x="40" y="16"/>
                </a:lnTo>
                <a:lnTo>
                  <a:pt x="38" y="16"/>
                </a:lnTo>
                <a:lnTo>
                  <a:pt x="36" y="16"/>
                </a:lnTo>
                <a:lnTo>
                  <a:pt x="36" y="14"/>
                </a:lnTo>
                <a:lnTo>
                  <a:pt x="36" y="14"/>
                </a:lnTo>
                <a:lnTo>
                  <a:pt x="36" y="14"/>
                </a:lnTo>
                <a:lnTo>
                  <a:pt x="32" y="14"/>
                </a:lnTo>
                <a:lnTo>
                  <a:pt x="32" y="12"/>
                </a:lnTo>
                <a:lnTo>
                  <a:pt x="30" y="14"/>
                </a:lnTo>
                <a:lnTo>
                  <a:pt x="28" y="14"/>
                </a:lnTo>
                <a:lnTo>
                  <a:pt x="26" y="14"/>
                </a:lnTo>
                <a:lnTo>
                  <a:pt x="26" y="14"/>
                </a:lnTo>
                <a:lnTo>
                  <a:pt x="26" y="14"/>
                </a:lnTo>
                <a:lnTo>
                  <a:pt x="26" y="14"/>
                </a:lnTo>
                <a:lnTo>
                  <a:pt x="26" y="16"/>
                </a:lnTo>
                <a:lnTo>
                  <a:pt x="26" y="16"/>
                </a:lnTo>
                <a:lnTo>
                  <a:pt x="26" y="18"/>
                </a:lnTo>
                <a:lnTo>
                  <a:pt x="26" y="18"/>
                </a:lnTo>
                <a:lnTo>
                  <a:pt x="26" y="18"/>
                </a:lnTo>
                <a:lnTo>
                  <a:pt x="26" y="18"/>
                </a:lnTo>
                <a:lnTo>
                  <a:pt x="24" y="18"/>
                </a:lnTo>
                <a:lnTo>
                  <a:pt x="24" y="16"/>
                </a:lnTo>
                <a:lnTo>
                  <a:pt x="24" y="18"/>
                </a:lnTo>
                <a:lnTo>
                  <a:pt x="24" y="20"/>
                </a:lnTo>
                <a:lnTo>
                  <a:pt x="24" y="20"/>
                </a:lnTo>
                <a:lnTo>
                  <a:pt x="24" y="20"/>
                </a:lnTo>
                <a:lnTo>
                  <a:pt x="24" y="20"/>
                </a:lnTo>
                <a:lnTo>
                  <a:pt x="24" y="22"/>
                </a:lnTo>
                <a:lnTo>
                  <a:pt x="24" y="22"/>
                </a:lnTo>
                <a:lnTo>
                  <a:pt x="24" y="22"/>
                </a:lnTo>
                <a:lnTo>
                  <a:pt x="24" y="22"/>
                </a:lnTo>
                <a:lnTo>
                  <a:pt x="24" y="24"/>
                </a:lnTo>
                <a:lnTo>
                  <a:pt x="24" y="24"/>
                </a:lnTo>
                <a:lnTo>
                  <a:pt x="26" y="24"/>
                </a:lnTo>
                <a:lnTo>
                  <a:pt x="26" y="24"/>
                </a:lnTo>
                <a:lnTo>
                  <a:pt x="28" y="24"/>
                </a:lnTo>
                <a:lnTo>
                  <a:pt x="28" y="24"/>
                </a:lnTo>
                <a:lnTo>
                  <a:pt x="28" y="24"/>
                </a:lnTo>
                <a:lnTo>
                  <a:pt x="30" y="24"/>
                </a:lnTo>
                <a:lnTo>
                  <a:pt x="30" y="24"/>
                </a:lnTo>
                <a:lnTo>
                  <a:pt x="30" y="24"/>
                </a:lnTo>
                <a:lnTo>
                  <a:pt x="30" y="24"/>
                </a:lnTo>
                <a:lnTo>
                  <a:pt x="32" y="24"/>
                </a:lnTo>
                <a:lnTo>
                  <a:pt x="32" y="24"/>
                </a:lnTo>
                <a:lnTo>
                  <a:pt x="32" y="24"/>
                </a:lnTo>
                <a:lnTo>
                  <a:pt x="32" y="24"/>
                </a:lnTo>
                <a:lnTo>
                  <a:pt x="34" y="24"/>
                </a:lnTo>
                <a:lnTo>
                  <a:pt x="36" y="24"/>
                </a:lnTo>
                <a:lnTo>
                  <a:pt x="38" y="24"/>
                </a:lnTo>
                <a:lnTo>
                  <a:pt x="38" y="24"/>
                </a:lnTo>
                <a:lnTo>
                  <a:pt x="40" y="24"/>
                </a:lnTo>
                <a:lnTo>
                  <a:pt x="40" y="22"/>
                </a:lnTo>
                <a:lnTo>
                  <a:pt x="42" y="22"/>
                </a:lnTo>
                <a:lnTo>
                  <a:pt x="42" y="24"/>
                </a:lnTo>
                <a:lnTo>
                  <a:pt x="44" y="24"/>
                </a:lnTo>
                <a:lnTo>
                  <a:pt x="44" y="24"/>
                </a:lnTo>
                <a:lnTo>
                  <a:pt x="44" y="24"/>
                </a:lnTo>
                <a:lnTo>
                  <a:pt x="44" y="24"/>
                </a:lnTo>
                <a:lnTo>
                  <a:pt x="44" y="26"/>
                </a:lnTo>
                <a:lnTo>
                  <a:pt x="46" y="26"/>
                </a:lnTo>
                <a:lnTo>
                  <a:pt x="48" y="26"/>
                </a:lnTo>
                <a:lnTo>
                  <a:pt x="50" y="26"/>
                </a:lnTo>
                <a:lnTo>
                  <a:pt x="50" y="26"/>
                </a:lnTo>
                <a:lnTo>
                  <a:pt x="50" y="26"/>
                </a:lnTo>
                <a:lnTo>
                  <a:pt x="50" y="24"/>
                </a:lnTo>
                <a:lnTo>
                  <a:pt x="50" y="24"/>
                </a:lnTo>
                <a:lnTo>
                  <a:pt x="50" y="24"/>
                </a:lnTo>
                <a:lnTo>
                  <a:pt x="52" y="24"/>
                </a:lnTo>
                <a:lnTo>
                  <a:pt x="54" y="22"/>
                </a:lnTo>
                <a:lnTo>
                  <a:pt x="54" y="22"/>
                </a:lnTo>
                <a:lnTo>
                  <a:pt x="54" y="22"/>
                </a:lnTo>
                <a:lnTo>
                  <a:pt x="56" y="24"/>
                </a:lnTo>
                <a:lnTo>
                  <a:pt x="56" y="24"/>
                </a:lnTo>
                <a:lnTo>
                  <a:pt x="56" y="24"/>
                </a:lnTo>
                <a:lnTo>
                  <a:pt x="56" y="24"/>
                </a:lnTo>
                <a:lnTo>
                  <a:pt x="56" y="26"/>
                </a:lnTo>
                <a:lnTo>
                  <a:pt x="56" y="26"/>
                </a:lnTo>
                <a:lnTo>
                  <a:pt x="56" y="26"/>
                </a:lnTo>
                <a:lnTo>
                  <a:pt x="58" y="26"/>
                </a:lnTo>
                <a:lnTo>
                  <a:pt x="58" y="26"/>
                </a:lnTo>
                <a:lnTo>
                  <a:pt x="58" y="26"/>
                </a:lnTo>
                <a:lnTo>
                  <a:pt x="58" y="26"/>
                </a:lnTo>
                <a:lnTo>
                  <a:pt x="60" y="26"/>
                </a:lnTo>
                <a:lnTo>
                  <a:pt x="60" y="26"/>
                </a:lnTo>
                <a:lnTo>
                  <a:pt x="60" y="28"/>
                </a:lnTo>
                <a:lnTo>
                  <a:pt x="60" y="28"/>
                </a:lnTo>
                <a:lnTo>
                  <a:pt x="60" y="28"/>
                </a:lnTo>
                <a:lnTo>
                  <a:pt x="60" y="28"/>
                </a:lnTo>
                <a:lnTo>
                  <a:pt x="60" y="28"/>
                </a:lnTo>
                <a:lnTo>
                  <a:pt x="62" y="28"/>
                </a:lnTo>
                <a:lnTo>
                  <a:pt x="62" y="28"/>
                </a:lnTo>
                <a:lnTo>
                  <a:pt x="62" y="28"/>
                </a:lnTo>
                <a:lnTo>
                  <a:pt x="64" y="26"/>
                </a:lnTo>
                <a:lnTo>
                  <a:pt x="64" y="28"/>
                </a:lnTo>
                <a:lnTo>
                  <a:pt x="64" y="28"/>
                </a:lnTo>
                <a:lnTo>
                  <a:pt x="66" y="30"/>
                </a:lnTo>
                <a:lnTo>
                  <a:pt x="68" y="28"/>
                </a:lnTo>
                <a:lnTo>
                  <a:pt x="68" y="28"/>
                </a:lnTo>
                <a:lnTo>
                  <a:pt x="68" y="28"/>
                </a:lnTo>
                <a:lnTo>
                  <a:pt x="68" y="28"/>
                </a:lnTo>
                <a:lnTo>
                  <a:pt x="68" y="28"/>
                </a:lnTo>
                <a:lnTo>
                  <a:pt x="68" y="28"/>
                </a:lnTo>
                <a:lnTo>
                  <a:pt x="70" y="28"/>
                </a:lnTo>
                <a:lnTo>
                  <a:pt x="70" y="26"/>
                </a:lnTo>
                <a:lnTo>
                  <a:pt x="70" y="26"/>
                </a:lnTo>
                <a:lnTo>
                  <a:pt x="72" y="26"/>
                </a:lnTo>
                <a:lnTo>
                  <a:pt x="72" y="26"/>
                </a:lnTo>
                <a:lnTo>
                  <a:pt x="72" y="26"/>
                </a:lnTo>
                <a:lnTo>
                  <a:pt x="74" y="26"/>
                </a:lnTo>
                <a:lnTo>
                  <a:pt x="74" y="28"/>
                </a:lnTo>
                <a:lnTo>
                  <a:pt x="78" y="28"/>
                </a:lnTo>
                <a:lnTo>
                  <a:pt x="78" y="28"/>
                </a:lnTo>
                <a:lnTo>
                  <a:pt x="80" y="26"/>
                </a:lnTo>
                <a:lnTo>
                  <a:pt x="80" y="26"/>
                </a:lnTo>
                <a:lnTo>
                  <a:pt x="82" y="26"/>
                </a:lnTo>
                <a:lnTo>
                  <a:pt x="82" y="26"/>
                </a:lnTo>
                <a:lnTo>
                  <a:pt x="84" y="26"/>
                </a:lnTo>
                <a:lnTo>
                  <a:pt x="84" y="2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6" name="Freeform 72"/>
          <p:cNvSpPr>
            <a:spLocks noEditPoints="1"/>
          </p:cNvSpPr>
          <p:nvPr/>
        </p:nvSpPr>
        <p:spPr bwMode="auto">
          <a:xfrm>
            <a:off x="6797675" y="3094038"/>
            <a:ext cx="203200" cy="390525"/>
          </a:xfrm>
          <a:custGeom>
            <a:avLst/>
            <a:gdLst/>
            <a:ahLst/>
            <a:cxnLst>
              <a:cxn ang="0">
                <a:pos x="34" y="204"/>
              </a:cxn>
              <a:cxn ang="0">
                <a:pos x="124" y="100"/>
              </a:cxn>
              <a:cxn ang="0">
                <a:pos x="114" y="100"/>
              </a:cxn>
              <a:cxn ang="0">
                <a:pos x="96" y="100"/>
              </a:cxn>
              <a:cxn ang="0">
                <a:pos x="90" y="108"/>
              </a:cxn>
              <a:cxn ang="0">
                <a:pos x="84" y="118"/>
              </a:cxn>
              <a:cxn ang="0">
                <a:pos x="92" y="136"/>
              </a:cxn>
              <a:cxn ang="0">
                <a:pos x="88" y="138"/>
              </a:cxn>
              <a:cxn ang="0">
                <a:pos x="80" y="130"/>
              </a:cxn>
              <a:cxn ang="0">
                <a:pos x="70" y="128"/>
              </a:cxn>
              <a:cxn ang="0">
                <a:pos x="64" y="118"/>
              </a:cxn>
              <a:cxn ang="0">
                <a:pos x="52" y="116"/>
              </a:cxn>
              <a:cxn ang="0">
                <a:pos x="50" y="130"/>
              </a:cxn>
              <a:cxn ang="0">
                <a:pos x="48" y="148"/>
              </a:cxn>
              <a:cxn ang="0">
                <a:pos x="44" y="164"/>
              </a:cxn>
              <a:cxn ang="0">
                <a:pos x="46" y="184"/>
              </a:cxn>
              <a:cxn ang="0">
                <a:pos x="54" y="184"/>
              </a:cxn>
              <a:cxn ang="0">
                <a:pos x="58" y="198"/>
              </a:cxn>
              <a:cxn ang="0">
                <a:pos x="62" y="212"/>
              </a:cxn>
              <a:cxn ang="0">
                <a:pos x="62" y="210"/>
              </a:cxn>
              <a:cxn ang="0">
                <a:pos x="66" y="220"/>
              </a:cxn>
              <a:cxn ang="0">
                <a:pos x="78" y="224"/>
              </a:cxn>
              <a:cxn ang="0">
                <a:pos x="90" y="236"/>
              </a:cxn>
              <a:cxn ang="0">
                <a:pos x="82" y="242"/>
              </a:cxn>
              <a:cxn ang="0">
                <a:pos x="74" y="238"/>
              </a:cxn>
              <a:cxn ang="0">
                <a:pos x="64" y="230"/>
              </a:cxn>
              <a:cxn ang="0">
                <a:pos x="60" y="230"/>
              </a:cxn>
              <a:cxn ang="0">
                <a:pos x="50" y="218"/>
              </a:cxn>
              <a:cxn ang="0">
                <a:pos x="38" y="206"/>
              </a:cxn>
              <a:cxn ang="0">
                <a:pos x="34" y="202"/>
              </a:cxn>
              <a:cxn ang="0">
                <a:pos x="32" y="188"/>
              </a:cxn>
              <a:cxn ang="0">
                <a:pos x="36" y="166"/>
              </a:cxn>
              <a:cxn ang="0">
                <a:pos x="42" y="154"/>
              </a:cxn>
              <a:cxn ang="0">
                <a:pos x="42" y="132"/>
              </a:cxn>
              <a:cxn ang="0">
                <a:pos x="36" y="110"/>
              </a:cxn>
              <a:cxn ang="0">
                <a:pos x="22" y="92"/>
              </a:cxn>
              <a:cxn ang="0">
                <a:pos x="26" y="84"/>
              </a:cxn>
              <a:cxn ang="0">
                <a:pos x="28" y="70"/>
              </a:cxn>
              <a:cxn ang="0">
                <a:pos x="20" y="56"/>
              </a:cxn>
              <a:cxn ang="0">
                <a:pos x="8" y="40"/>
              </a:cxn>
              <a:cxn ang="0">
                <a:pos x="2" y="32"/>
              </a:cxn>
              <a:cxn ang="0">
                <a:pos x="6" y="26"/>
              </a:cxn>
              <a:cxn ang="0">
                <a:pos x="8" y="10"/>
              </a:cxn>
              <a:cxn ang="0">
                <a:pos x="22" y="8"/>
              </a:cxn>
              <a:cxn ang="0">
                <a:pos x="30" y="2"/>
              </a:cxn>
              <a:cxn ang="0">
                <a:pos x="38" y="0"/>
              </a:cxn>
              <a:cxn ang="0">
                <a:pos x="42" y="10"/>
              </a:cxn>
              <a:cxn ang="0">
                <a:pos x="50" y="14"/>
              </a:cxn>
              <a:cxn ang="0">
                <a:pos x="56" y="24"/>
              </a:cxn>
              <a:cxn ang="0">
                <a:pos x="56" y="40"/>
              </a:cxn>
              <a:cxn ang="0">
                <a:pos x="58" y="48"/>
              </a:cxn>
              <a:cxn ang="0">
                <a:pos x="70" y="36"/>
              </a:cxn>
              <a:cxn ang="0">
                <a:pos x="80" y="42"/>
              </a:cxn>
              <a:cxn ang="0">
                <a:pos x="88" y="32"/>
              </a:cxn>
              <a:cxn ang="0">
                <a:pos x="102" y="42"/>
              </a:cxn>
              <a:cxn ang="0">
                <a:pos x="112" y="56"/>
              </a:cxn>
              <a:cxn ang="0">
                <a:pos x="118" y="70"/>
              </a:cxn>
              <a:cxn ang="0">
                <a:pos x="124" y="78"/>
              </a:cxn>
              <a:cxn ang="0">
                <a:pos x="128" y="90"/>
              </a:cxn>
              <a:cxn ang="0">
                <a:pos x="36" y="208"/>
              </a:cxn>
              <a:cxn ang="0">
                <a:pos x="86" y="138"/>
              </a:cxn>
              <a:cxn ang="0">
                <a:pos x="90" y="144"/>
              </a:cxn>
            </a:cxnLst>
            <a:rect l="0" t="0" r="r" b="b"/>
            <a:pathLst>
              <a:path w="128" h="246">
                <a:moveTo>
                  <a:pt x="34" y="208"/>
                </a:moveTo>
                <a:lnTo>
                  <a:pt x="34" y="208"/>
                </a:lnTo>
                <a:lnTo>
                  <a:pt x="34" y="208"/>
                </a:lnTo>
                <a:lnTo>
                  <a:pt x="34" y="208"/>
                </a:lnTo>
                <a:lnTo>
                  <a:pt x="34" y="208"/>
                </a:lnTo>
                <a:lnTo>
                  <a:pt x="32" y="210"/>
                </a:lnTo>
                <a:lnTo>
                  <a:pt x="32" y="210"/>
                </a:lnTo>
                <a:lnTo>
                  <a:pt x="32" y="210"/>
                </a:lnTo>
                <a:lnTo>
                  <a:pt x="32" y="208"/>
                </a:lnTo>
                <a:lnTo>
                  <a:pt x="32" y="204"/>
                </a:lnTo>
                <a:lnTo>
                  <a:pt x="32" y="204"/>
                </a:lnTo>
                <a:lnTo>
                  <a:pt x="32" y="204"/>
                </a:lnTo>
                <a:lnTo>
                  <a:pt x="32" y="204"/>
                </a:lnTo>
                <a:lnTo>
                  <a:pt x="32" y="204"/>
                </a:lnTo>
                <a:lnTo>
                  <a:pt x="32" y="204"/>
                </a:lnTo>
                <a:lnTo>
                  <a:pt x="34" y="204"/>
                </a:lnTo>
                <a:lnTo>
                  <a:pt x="34" y="204"/>
                </a:lnTo>
                <a:lnTo>
                  <a:pt x="34" y="206"/>
                </a:lnTo>
                <a:lnTo>
                  <a:pt x="34" y="206"/>
                </a:lnTo>
                <a:lnTo>
                  <a:pt x="34" y="206"/>
                </a:lnTo>
                <a:lnTo>
                  <a:pt x="34" y="208"/>
                </a:lnTo>
                <a:close/>
                <a:moveTo>
                  <a:pt x="56" y="182"/>
                </a:moveTo>
                <a:lnTo>
                  <a:pt x="56" y="182"/>
                </a:lnTo>
                <a:lnTo>
                  <a:pt x="54" y="182"/>
                </a:lnTo>
                <a:lnTo>
                  <a:pt x="54" y="180"/>
                </a:lnTo>
                <a:lnTo>
                  <a:pt x="56" y="180"/>
                </a:lnTo>
                <a:lnTo>
                  <a:pt x="56" y="180"/>
                </a:lnTo>
                <a:lnTo>
                  <a:pt x="56" y="180"/>
                </a:lnTo>
                <a:lnTo>
                  <a:pt x="56" y="180"/>
                </a:lnTo>
                <a:lnTo>
                  <a:pt x="56" y="180"/>
                </a:lnTo>
                <a:lnTo>
                  <a:pt x="56" y="182"/>
                </a:lnTo>
                <a:lnTo>
                  <a:pt x="56" y="182"/>
                </a:lnTo>
                <a:close/>
                <a:moveTo>
                  <a:pt x="124" y="100"/>
                </a:moveTo>
                <a:lnTo>
                  <a:pt x="124" y="100"/>
                </a:lnTo>
                <a:lnTo>
                  <a:pt x="124" y="102"/>
                </a:lnTo>
                <a:lnTo>
                  <a:pt x="124" y="102"/>
                </a:lnTo>
                <a:lnTo>
                  <a:pt x="122" y="102"/>
                </a:lnTo>
                <a:lnTo>
                  <a:pt x="122" y="102"/>
                </a:lnTo>
                <a:lnTo>
                  <a:pt x="122" y="102"/>
                </a:lnTo>
                <a:lnTo>
                  <a:pt x="122" y="102"/>
                </a:lnTo>
                <a:lnTo>
                  <a:pt x="120" y="102"/>
                </a:lnTo>
                <a:lnTo>
                  <a:pt x="120" y="100"/>
                </a:lnTo>
                <a:lnTo>
                  <a:pt x="120" y="100"/>
                </a:lnTo>
                <a:lnTo>
                  <a:pt x="120" y="100"/>
                </a:lnTo>
                <a:lnTo>
                  <a:pt x="120" y="100"/>
                </a:lnTo>
                <a:lnTo>
                  <a:pt x="120" y="100"/>
                </a:lnTo>
                <a:lnTo>
                  <a:pt x="118" y="100"/>
                </a:lnTo>
                <a:lnTo>
                  <a:pt x="116" y="100"/>
                </a:lnTo>
                <a:lnTo>
                  <a:pt x="116" y="100"/>
                </a:lnTo>
                <a:lnTo>
                  <a:pt x="114" y="100"/>
                </a:lnTo>
                <a:lnTo>
                  <a:pt x="114" y="100"/>
                </a:lnTo>
                <a:lnTo>
                  <a:pt x="114" y="100"/>
                </a:lnTo>
                <a:lnTo>
                  <a:pt x="112" y="100"/>
                </a:lnTo>
                <a:lnTo>
                  <a:pt x="112" y="100"/>
                </a:lnTo>
                <a:lnTo>
                  <a:pt x="110" y="100"/>
                </a:lnTo>
                <a:lnTo>
                  <a:pt x="108" y="100"/>
                </a:lnTo>
                <a:lnTo>
                  <a:pt x="108" y="100"/>
                </a:lnTo>
                <a:lnTo>
                  <a:pt x="106" y="100"/>
                </a:lnTo>
                <a:lnTo>
                  <a:pt x="106" y="100"/>
                </a:lnTo>
                <a:lnTo>
                  <a:pt x="106" y="100"/>
                </a:lnTo>
                <a:lnTo>
                  <a:pt x="102" y="100"/>
                </a:lnTo>
                <a:lnTo>
                  <a:pt x="102" y="100"/>
                </a:lnTo>
                <a:lnTo>
                  <a:pt x="102" y="100"/>
                </a:lnTo>
                <a:lnTo>
                  <a:pt x="100" y="100"/>
                </a:lnTo>
                <a:lnTo>
                  <a:pt x="100" y="100"/>
                </a:lnTo>
                <a:lnTo>
                  <a:pt x="98" y="100"/>
                </a:lnTo>
                <a:lnTo>
                  <a:pt x="98" y="100"/>
                </a:lnTo>
                <a:lnTo>
                  <a:pt x="96" y="100"/>
                </a:lnTo>
                <a:lnTo>
                  <a:pt x="96" y="100"/>
                </a:lnTo>
                <a:lnTo>
                  <a:pt x="96" y="100"/>
                </a:lnTo>
                <a:lnTo>
                  <a:pt x="94" y="100"/>
                </a:lnTo>
                <a:lnTo>
                  <a:pt x="94" y="102"/>
                </a:lnTo>
                <a:lnTo>
                  <a:pt x="94" y="102"/>
                </a:lnTo>
                <a:lnTo>
                  <a:pt x="92" y="102"/>
                </a:lnTo>
                <a:lnTo>
                  <a:pt x="92" y="102"/>
                </a:lnTo>
                <a:lnTo>
                  <a:pt x="92" y="102"/>
                </a:lnTo>
                <a:lnTo>
                  <a:pt x="92" y="102"/>
                </a:lnTo>
                <a:lnTo>
                  <a:pt x="92" y="104"/>
                </a:lnTo>
                <a:lnTo>
                  <a:pt x="92" y="104"/>
                </a:lnTo>
                <a:lnTo>
                  <a:pt x="92" y="104"/>
                </a:lnTo>
                <a:lnTo>
                  <a:pt x="92" y="104"/>
                </a:lnTo>
                <a:lnTo>
                  <a:pt x="90" y="106"/>
                </a:lnTo>
                <a:lnTo>
                  <a:pt x="90" y="106"/>
                </a:lnTo>
                <a:lnTo>
                  <a:pt x="90" y="108"/>
                </a:lnTo>
                <a:lnTo>
                  <a:pt x="90" y="108"/>
                </a:lnTo>
                <a:lnTo>
                  <a:pt x="90" y="108"/>
                </a:lnTo>
                <a:lnTo>
                  <a:pt x="90" y="108"/>
                </a:lnTo>
                <a:lnTo>
                  <a:pt x="90" y="108"/>
                </a:lnTo>
                <a:lnTo>
                  <a:pt x="88" y="110"/>
                </a:lnTo>
                <a:lnTo>
                  <a:pt x="88" y="112"/>
                </a:lnTo>
                <a:lnTo>
                  <a:pt x="86" y="112"/>
                </a:lnTo>
                <a:lnTo>
                  <a:pt x="86" y="112"/>
                </a:lnTo>
                <a:lnTo>
                  <a:pt x="88" y="112"/>
                </a:lnTo>
                <a:lnTo>
                  <a:pt x="86" y="114"/>
                </a:lnTo>
                <a:lnTo>
                  <a:pt x="86" y="114"/>
                </a:lnTo>
                <a:lnTo>
                  <a:pt x="86" y="114"/>
                </a:lnTo>
                <a:lnTo>
                  <a:pt x="86" y="114"/>
                </a:lnTo>
                <a:lnTo>
                  <a:pt x="84" y="114"/>
                </a:lnTo>
                <a:lnTo>
                  <a:pt x="84" y="114"/>
                </a:lnTo>
                <a:lnTo>
                  <a:pt x="84" y="114"/>
                </a:lnTo>
                <a:lnTo>
                  <a:pt x="84" y="116"/>
                </a:lnTo>
                <a:lnTo>
                  <a:pt x="84" y="118"/>
                </a:lnTo>
                <a:lnTo>
                  <a:pt x="84" y="118"/>
                </a:lnTo>
                <a:lnTo>
                  <a:pt x="84" y="118"/>
                </a:lnTo>
                <a:lnTo>
                  <a:pt x="86" y="120"/>
                </a:lnTo>
                <a:lnTo>
                  <a:pt x="86" y="122"/>
                </a:lnTo>
                <a:lnTo>
                  <a:pt x="86" y="124"/>
                </a:lnTo>
                <a:lnTo>
                  <a:pt x="88" y="126"/>
                </a:lnTo>
                <a:lnTo>
                  <a:pt x="88" y="128"/>
                </a:lnTo>
                <a:lnTo>
                  <a:pt x="88" y="128"/>
                </a:lnTo>
                <a:lnTo>
                  <a:pt x="88" y="128"/>
                </a:lnTo>
                <a:lnTo>
                  <a:pt x="88" y="128"/>
                </a:lnTo>
                <a:lnTo>
                  <a:pt x="88" y="128"/>
                </a:lnTo>
                <a:lnTo>
                  <a:pt x="88" y="130"/>
                </a:lnTo>
                <a:lnTo>
                  <a:pt x="90" y="130"/>
                </a:lnTo>
                <a:lnTo>
                  <a:pt x="92" y="132"/>
                </a:lnTo>
                <a:lnTo>
                  <a:pt x="92" y="132"/>
                </a:lnTo>
                <a:lnTo>
                  <a:pt x="92" y="134"/>
                </a:lnTo>
                <a:lnTo>
                  <a:pt x="92" y="136"/>
                </a:lnTo>
                <a:lnTo>
                  <a:pt x="92" y="136"/>
                </a:lnTo>
                <a:lnTo>
                  <a:pt x="94" y="142"/>
                </a:lnTo>
                <a:lnTo>
                  <a:pt x="94" y="144"/>
                </a:lnTo>
                <a:lnTo>
                  <a:pt x="94" y="144"/>
                </a:lnTo>
                <a:lnTo>
                  <a:pt x="94" y="144"/>
                </a:lnTo>
                <a:lnTo>
                  <a:pt x="94" y="144"/>
                </a:lnTo>
                <a:lnTo>
                  <a:pt x="96" y="146"/>
                </a:lnTo>
                <a:lnTo>
                  <a:pt x="96" y="146"/>
                </a:lnTo>
                <a:lnTo>
                  <a:pt x="94" y="144"/>
                </a:lnTo>
                <a:lnTo>
                  <a:pt x="94" y="144"/>
                </a:lnTo>
                <a:lnTo>
                  <a:pt x="94" y="142"/>
                </a:lnTo>
                <a:lnTo>
                  <a:pt x="92" y="140"/>
                </a:lnTo>
                <a:lnTo>
                  <a:pt x="92" y="140"/>
                </a:lnTo>
                <a:lnTo>
                  <a:pt x="90" y="136"/>
                </a:lnTo>
                <a:lnTo>
                  <a:pt x="90" y="136"/>
                </a:lnTo>
                <a:lnTo>
                  <a:pt x="90" y="136"/>
                </a:lnTo>
                <a:lnTo>
                  <a:pt x="88" y="138"/>
                </a:lnTo>
                <a:lnTo>
                  <a:pt x="86" y="136"/>
                </a:lnTo>
                <a:lnTo>
                  <a:pt x="86" y="134"/>
                </a:lnTo>
                <a:lnTo>
                  <a:pt x="86" y="134"/>
                </a:lnTo>
                <a:lnTo>
                  <a:pt x="86" y="134"/>
                </a:lnTo>
                <a:lnTo>
                  <a:pt x="86" y="134"/>
                </a:lnTo>
                <a:lnTo>
                  <a:pt x="86" y="134"/>
                </a:lnTo>
                <a:lnTo>
                  <a:pt x="86" y="134"/>
                </a:lnTo>
                <a:lnTo>
                  <a:pt x="86" y="134"/>
                </a:lnTo>
                <a:lnTo>
                  <a:pt x="84" y="134"/>
                </a:lnTo>
                <a:lnTo>
                  <a:pt x="84" y="134"/>
                </a:lnTo>
                <a:lnTo>
                  <a:pt x="84" y="134"/>
                </a:lnTo>
                <a:lnTo>
                  <a:pt x="84" y="134"/>
                </a:lnTo>
                <a:lnTo>
                  <a:pt x="82" y="132"/>
                </a:lnTo>
                <a:lnTo>
                  <a:pt x="82" y="132"/>
                </a:lnTo>
                <a:lnTo>
                  <a:pt x="82" y="130"/>
                </a:lnTo>
                <a:lnTo>
                  <a:pt x="82" y="130"/>
                </a:lnTo>
                <a:lnTo>
                  <a:pt x="80" y="130"/>
                </a:lnTo>
                <a:lnTo>
                  <a:pt x="80" y="132"/>
                </a:lnTo>
                <a:lnTo>
                  <a:pt x="78" y="130"/>
                </a:lnTo>
                <a:lnTo>
                  <a:pt x="78" y="130"/>
                </a:lnTo>
                <a:lnTo>
                  <a:pt x="78" y="130"/>
                </a:lnTo>
                <a:lnTo>
                  <a:pt x="78" y="128"/>
                </a:lnTo>
                <a:lnTo>
                  <a:pt x="78" y="128"/>
                </a:lnTo>
                <a:lnTo>
                  <a:pt x="76" y="128"/>
                </a:lnTo>
                <a:lnTo>
                  <a:pt x="76" y="128"/>
                </a:lnTo>
                <a:lnTo>
                  <a:pt x="76" y="128"/>
                </a:lnTo>
                <a:lnTo>
                  <a:pt x="76" y="128"/>
                </a:lnTo>
                <a:lnTo>
                  <a:pt x="76" y="128"/>
                </a:lnTo>
                <a:lnTo>
                  <a:pt x="74" y="130"/>
                </a:lnTo>
                <a:lnTo>
                  <a:pt x="72" y="130"/>
                </a:lnTo>
                <a:lnTo>
                  <a:pt x="70" y="130"/>
                </a:lnTo>
                <a:lnTo>
                  <a:pt x="70" y="130"/>
                </a:lnTo>
                <a:lnTo>
                  <a:pt x="70" y="130"/>
                </a:lnTo>
                <a:lnTo>
                  <a:pt x="70" y="128"/>
                </a:lnTo>
                <a:lnTo>
                  <a:pt x="70" y="128"/>
                </a:lnTo>
                <a:lnTo>
                  <a:pt x="68" y="128"/>
                </a:lnTo>
                <a:lnTo>
                  <a:pt x="66" y="128"/>
                </a:lnTo>
                <a:lnTo>
                  <a:pt x="66" y="128"/>
                </a:lnTo>
                <a:lnTo>
                  <a:pt x="66" y="130"/>
                </a:lnTo>
                <a:lnTo>
                  <a:pt x="66" y="130"/>
                </a:lnTo>
                <a:lnTo>
                  <a:pt x="64" y="130"/>
                </a:lnTo>
                <a:lnTo>
                  <a:pt x="64" y="128"/>
                </a:lnTo>
                <a:lnTo>
                  <a:pt x="64" y="128"/>
                </a:lnTo>
                <a:lnTo>
                  <a:pt x="64" y="128"/>
                </a:lnTo>
                <a:lnTo>
                  <a:pt x="64" y="126"/>
                </a:lnTo>
                <a:lnTo>
                  <a:pt x="64" y="124"/>
                </a:lnTo>
                <a:lnTo>
                  <a:pt x="64" y="122"/>
                </a:lnTo>
                <a:lnTo>
                  <a:pt x="64" y="120"/>
                </a:lnTo>
                <a:lnTo>
                  <a:pt x="64" y="120"/>
                </a:lnTo>
                <a:lnTo>
                  <a:pt x="64" y="118"/>
                </a:lnTo>
                <a:lnTo>
                  <a:pt x="64" y="118"/>
                </a:lnTo>
                <a:lnTo>
                  <a:pt x="64" y="118"/>
                </a:lnTo>
                <a:lnTo>
                  <a:pt x="64" y="118"/>
                </a:lnTo>
                <a:lnTo>
                  <a:pt x="64" y="116"/>
                </a:lnTo>
                <a:lnTo>
                  <a:pt x="64" y="116"/>
                </a:lnTo>
                <a:lnTo>
                  <a:pt x="64" y="116"/>
                </a:lnTo>
                <a:lnTo>
                  <a:pt x="62" y="116"/>
                </a:lnTo>
                <a:lnTo>
                  <a:pt x="62" y="116"/>
                </a:lnTo>
                <a:lnTo>
                  <a:pt x="62" y="116"/>
                </a:lnTo>
                <a:lnTo>
                  <a:pt x="60" y="114"/>
                </a:lnTo>
                <a:lnTo>
                  <a:pt x="58" y="114"/>
                </a:lnTo>
                <a:lnTo>
                  <a:pt x="58" y="114"/>
                </a:lnTo>
                <a:lnTo>
                  <a:pt x="56" y="114"/>
                </a:lnTo>
                <a:lnTo>
                  <a:pt x="56" y="114"/>
                </a:lnTo>
                <a:lnTo>
                  <a:pt x="56" y="114"/>
                </a:lnTo>
                <a:lnTo>
                  <a:pt x="54" y="116"/>
                </a:lnTo>
                <a:lnTo>
                  <a:pt x="52" y="116"/>
                </a:lnTo>
                <a:lnTo>
                  <a:pt x="52" y="116"/>
                </a:lnTo>
                <a:lnTo>
                  <a:pt x="50" y="116"/>
                </a:lnTo>
                <a:lnTo>
                  <a:pt x="50" y="118"/>
                </a:lnTo>
                <a:lnTo>
                  <a:pt x="50" y="118"/>
                </a:lnTo>
                <a:lnTo>
                  <a:pt x="50" y="118"/>
                </a:lnTo>
                <a:lnTo>
                  <a:pt x="50" y="120"/>
                </a:lnTo>
                <a:lnTo>
                  <a:pt x="50" y="120"/>
                </a:lnTo>
                <a:lnTo>
                  <a:pt x="52" y="120"/>
                </a:lnTo>
                <a:lnTo>
                  <a:pt x="52" y="120"/>
                </a:lnTo>
                <a:lnTo>
                  <a:pt x="52" y="122"/>
                </a:lnTo>
                <a:lnTo>
                  <a:pt x="52" y="122"/>
                </a:lnTo>
                <a:lnTo>
                  <a:pt x="52" y="122"/>
                </a:lnTo>
                <a:lnTo>
                  <a:pt x="52" y="124"/>
                </a:lnTo>
                <a:lnTo>
                  <a:pt x="52" y="124"/>
                </a:lnTo>
                <a:lnTo>
                  <a:pt x="50" y="128"/>
                </a:lnTo>
                <a:lnTo>
                  <a:pt x="50" y="128"/>
                </a:lnTo>
                <a:lnTo>
                  <a:pt x="50" y="130"/>
                </a:lnTo>
                <a:lnTo>
                  <a:pt x="50" y="130"/>
                </a:lnTo>
                <a:lnTo>
                  <a:pt x="50" y="130"/>
                </a:lnTo>
                <a:lnTo>
                  <a:pt x="50" y="132"/>
                </a:lnTo>
                <a:lnTo>
                  <a:pt x="52" y="134"/>
                </a:lnTo>
                <a:lnTo>
                  <a:pt x="52" y="136"/>
                </a:lnTo>
                <a:lnTo>
                  <a:pt x="52" y="138"/>
                </a:lnTo>
                <a:lnTo>
                  <a:pt x="52" y="138"/>
                </a:lnTo>
                <a:lnTo>
                  <a:pt x="50" y="140"/>
                </a:lnTo>
                <a:lnTo>
                  <a:pt x="50" y="140"/>
                </a:lnTo>
                <a:lnTo>
                  <a:pt x="50" y="140"/>
                </a:lnTo>
                <a:lnTo>
                  <a:pt x="50" y="140"/>
                </a:lnTo>
                <a:lnTo>
                  <a:pt x="50" y="140"/>
                </a:lnTo>
                <a:lnTo>
                  <a:pt x="50" y="140"/>
                </a:lnTo>
                <a:lnTo>
                  <a:pt x="50" y="142"/>
                </a:lnTo>
                <a:lnTo>
                  <a:pt x="50" y="144"/>
                </a:lnTo>
                <a:lnTo>
                  <a:pt x="48" y="144"/>
                </a:lnTo>
                <a:lnTo>
                  <a:pt x="48" y="148"/>
                </a:lnTo>
                <a:lnTo>
                  <a:pt x="48" y="148"/>
                </a:lnTo>
                <a:lnTo>
                  <a:pt x="48" y="148"/>
                </a:lnTo>
                <a:lnTo>
                  <a:pt x="48" y="150"/>
                </a:lnTo>
                <a:lnTo>
                  <a:pt x="46" y="150"/>
                </a:lnTo>
                <a:lnTo>
                  <a:pt x="46" y="154"/>
                </a:lnTo>
                <a:lnTo>
                  <a:pt x="46" y="154"/>
                </a:lnTo>
                <a:lnTo>
                  <a:pt x="46" y="154"/>
                </a:lnTo>
                <a:lnTo>
                  <a:pt x="46" y="156"/>
                </a:lnTo>
                <a:lnTo>
                  <a:pt x="46" y="156"/>
                </a:lnTo>
                <a:lnTo>
                  <a:pt x="46" y="156"/>
                </a:lnTo>
                <a:lnTo>
                  <a:pt x="46" y="156"/>
                </a:lnTo>
                <a:lnTo>
                  <a:pt x="46" y="156"/>
                </a:lnTo>
                <a:lnTo>
                  <a:pt x="46" y="158"/>
                </a:lnTo>
                <a:lnTo>
                  <a:pt x="46" y="158"/>
                </a:lnTo>
                <a:lnTo>
                  <a:pt x="46" y="160"/>
                </a:lnTo>
                <a:lnTo>
                  <a:pt x="44" y="162"/>
                </a:lnTo>
                <a:lnTo>
                  <a:pt x="44" y="162"/>
                </a:lnTo>
                <a:lnTo>
                  <a:pt x="44" y="164"/>
                </a:lnTo>
                <a:lnTo>
                  <a:pt x="44" y="166"/>
                </a:lnTo>
                <a:lnTo>
                  <a:pt x="42" y="166"/>
                </a:lnTo>
                <a:lnTo>
                  <a:pt x="42" y="166"/>
                </a:lnTo>
                <a:lnTo>
                  <a:pt x="42" y="168"/>
                </a:lnTo>
                <a:lnTo>
                  <a:pt x="42" y="170"/>
                </a:lnTo>
                <a:lnTo>
                  <a:pt x="42" y="170"/>
                </a:lnTo>
                <a:lnTo>
                  <a:pt x="42" y="172"/>
                </a:lnTo>
                <a:lnTo>
                  <a:pt x="42" y="174"/>
                </a:lnTo>
                <a:lnTo>
                  <a:pt x="42" y="174"/>
                </a:lnTo>
                <a:lnTo>
                  <a:pt x="42" y="176"/>
                </a:lnTo>
                <a:lnTo>
                  <a:pt x="42" y="176"/>
                </a:lnTo>
                <a:lnTo>
                  <a:pt x="42" y="176"/>
                </a:lnTo>
                <a:lnTo>
                  <a:pt x="42" y="178"/>
                </a:lnTo>
                <a:lnTo>
                  <a:pt x="44" y="178"/>
                </a:lnTo>
                <a:lnTo>
                  <a:pt x="44" y="182"/>
                </a:lnTo>
                <a:lnTo>
                  <a:pt x="46" y="182"/>
                </a:lnTo>
                <a:lnTo>
                  <a:pt x="46" y="184"/>
                </a:lnTo>
                <a:lnTo>
                  <a:pt x="46" y="184"/>
                </a:lnTo>
                <a:lnTo>
                  <a:pt x="44" y="184"/>
                </a:lnTo>
                <a:lnTo>
                  <a:pt x="44" y="184"/>
                </a:lnTo>
                <a:lnTo>
                  <a:pt x="44" y="186"/>
                </a:lnTo>
                <a:lnTo>
                  <a:pt x="44" y="186"/>
                </a:lnTo>
                <a:lnTo>
                  <a:pt x="46" y="186"/>
                </a:lnTo>
                <a:lnTo>
                  <a:pt x="46" y="186"/>
                </a:lnTo>
                <a:lnTo>
                  <a:pt x="48" y="186"/>
                </a:lnTo>
                <a:lnTo>
                  <a:pt x="48" y="186"/>
                </a:lnTo>
                <a:lnTo>
                  <a:pt x="48" y="186"/>
                </a:lnTo>
                <a:lnTo>
                  <a:pt x="50" y="186"/>
                </a:lnTo>
                <a:lnTo>
                  <a:pt x="52" y="184"/>
                </a:lnTo>
                <a:lnTo>
                  <a:pt x="52" y="184"/>
                </a:lnTo>
                <a:lnTo>
                  <a:pt x="52" y="184"/>
                </a:lnTo>
                <a:lnTo>
                  <a:pt x="52" y="184"/>
                </a:lnTo>
                <a:lnTo>
                  <a:pt x="52" y="184"/>
                </a:lnTo>
                <a:lnTo>
                  <a:pt x="54" y="184"/>
                </a:lnTo>
                <a:lnTo>
                  <a:pt x="54" y="186"/>
                </a:lnTo>
                <a:lnTo>
                  <a:pt x="54" y="188"/>
                </a:lnTo>
                <a:lnTo>
                  <a:pt x="54" y="190"/>
                </a:lnTo>
                <a:lnTo>
                  <a:pt x="56" y="192"/>
                </a:lnTo>
                <a:lnTo>
                  <a:pt x="56" y="192"/>
                </a:lnTo>
                <a:lnTo>
                  <a:pt x="56" y="196"/>
                </a:lnTo>
                <a:lnTo>
                  <a:pt x="56" y="196"/>
                </a:lnTo>
                <a:lnTo>
                  <a:pt x="56" y="196"/>
                </a:lnTo>
                <a:lnTo>
                  <a:pt x="56" y="196"/>
                </a:lnTo>
                <a:lnTo>
                  <a:pt x="56" y="198"/>
                </a:lnTo>
                <a:lnTo>
                  <a:pt x="58" y="198"/>
                </a:lnTo>
                <a:lnTo>
                  <a:pt x="58" y="198"/>
                </a:lnTo>
                <a:lnTo>
                  <a:pt x="58" y="200"/>
                </a:lnTo>
                <a:lnTo>
                  <a:pt x="58" y="200"/>
                </a:lnTo>
                <a:lnTo>
                  <a:pt x="60" y="200"/>
                </a:lnTo>
                <a:lnTo>
                  <a:pt x="60" y="198"/>
                </a:lnTo>
                <a:lnTo>
                  <a:pt x="58" y="198"/>
                </a:lnTo>
                <a:lnTo>
                  <a:pt x="58" y="198"/>
                </a:lnTo>
                <a:lnTo>
                  <a:pt x="60" y="198"/>
                </a:lnTo>
                <a:lnTo>
                  <a:pt x="60" y="198"/>
                </a:lnTo>
                <a:lnTo>
                  <a:pt x="60" y="200"/>
                </a:lnTo>
                <a:lnTo>
                  <a:pt x="60" y="200"/>
                </a:lnTo>
                <a:lnTo>
                  <a:pt x="60" y="202"/>
                </a:lnTo>
                <a:lnTo>
                  <a:pt x="60" y="202"/>
                </a:lnTo>
                <a:lnTo>
                  <a:pt x="60" y="202"/>
                </a:lnTo>
                <a:lnTo>
                  <a:pt x="62" y="204"/>
                </a:lnTo>
                <a:lnTo>
                  <a:pt x="62" y="204"/>
                </a:lnTo>
                <a:lnTo>
                  <a:pt x="62" y="206"/>
                </a:lnTo>
                <a:lnTo>
                  <a:pt x="62" y="208"/>
                </a:lnTo>
                <a:lnTo>
                  <a:pt x="62" y="208"/>
                </a:lnTo>
                <a:lnTo>
                  <a:pt x="62" y="210"/>
                </a:lnTo>
                <a:lnTo>
                  <a:pt x="62" y="210"/>
                </a:lnTo>
                <a:lnTo>
                  <a:pt x="62" y="210"/>
                </a:lnTo>
                <a:lnTo>
                  <a:pt x="62" y="212"/>
                </a:lnTo>
                <a:lnTo>
                  <a:pt x="64" y="212"/>
                </a:lnTo>
                <a:lnTo>
                  <a:pt x="64" y="214"/>
                </a:lnTo>
                <a:lnTo>
                  <a:pt x="64" y="214"/>
                </a:lnTo>
                <a:lnTo>
                  <a:pt x="64" y="216"/>
                </a:lnTo>
                <a:lnTo>
                  <a:pt x="64" y="216"/>
                </a:lnTo>
                <a:lnTo>
                  <a:pt x="66" y="218"/>
                </a:lnTo>
                <a:lnTo>
                  <a:pt x="66" y="218"/>
                </a:lnTo>
                <a:lnTo>
                  <a:pt x="66" y="218"/>
                </a:lnTo>
                <a:lnTo>
                  <a:pt x="66" y="218"/>
                </a:lnTo>
                <a:lnTo>
                  <a:pt x="66" y="220"/>
                </a:lnTo>
                <a:lnTo>
                  <a:pt x="66" y="220"/>
                </a:lnTo>
                <a:lnTo>
                  <a:pt x="66" y="220"/>
                </a:lnTo>
                <a:lnTo>
                  <a:pt x="64" y="218"/>
                </a:lnTo>
                <a:lnTo>
                  <a:pt x="64" y="216"/>
                </a:lnTo>
                <a:lnTo>
                  <a:pt x="64" y="214"/>
                </a:lnTo>
                <a:lnTo>
                  <a:pt x="64" y="214"/>
                </a:lnTo>
                <a:lnTo>
                  <a:pt x="62" y="210"/>
                </a:lnTo>
                <a:lnTo>
                  <a:pt x="62" y="210"/>
                </a:lnTo>
                <a:lnTo>
                  <a:pt x="60" y="210"/>
                </a:lnTo>
                <a:lnTo>
                  <a:pt x="60" y="210"/>
                </a:lnTo>
                <a:lnTo>
                  <a:pt x="60" y="210"/>
                </a:lnTo>
                <a:lnTo>
                  <a:pt x="60" y="212"/>
                </a:lnTo>
                <a:lnTo>
                  <a:pt x="60" y="212"/>
                </a:lnTo>
                <a:lnTo>
                  <a:pt x="60" y="214"/>
                </a:lnTo>
                <a:lnTo>
                  <a:pt x="60" y="214"/>
                </a:lnTo>
                <a:lnTo>
                  <a:pt x="62" y="216"/>
                </a:lnTo>
                <a:lnTo>
                  <a:pt x="62" y="216"/>
                </a:lnTo>
                <a:lnTo>
                  <a:pt x="62" y="218"/>
                </a:lnTo>
                <a:lnTo>
                  <a:pt x="64" y="218"/>
                </a:lnTo>
                <a:lnTo>
                  <a:pt x="64" y="218"/>
                </a:lnTo>
                <a:lnTo>
                  <a:pt x="64" y="220"/>
                </a:lnTo>
                <a:lnTo>
                  <a:pt x="64" y="220"/>
                </a:lnTo>
                <a:lnTo>
                  <a:pt x="66" y="220"/>
                </a:lnTo>
                <a:lnTo>
                  <a:pt x="66" y="220"/>
                </a:lnTo>
                <a:lnTo>
                  <a:pt x="66" y="220"/>
                </a:lnTo>
                <a:lnTo>
                  <a:pt x="66" y="220"/>
                </a:lnTo>
                <a:lnTo>
                  <a:pt x="68" y="220"/>
                </a:lnTo>
                <a:lnTo>
                  <a:pt x="68" y="222"/>
                </a:lnTo>
                <a:lnTo>
                  <a:pt x="68" y="222"/>
                </a:lnTo>
                <a:lnTo>
                  <a:pt x="70" y="224"/>
                </a:lnTo>
                <a:lnTo>
                  <a:pt x="70" y="224"/>
                </a:lnTo>
                <a:lnTo>
                  <a:pt x="70" y="224"/>
                </a:lnTo>
                <a:lnTo>
                  <a:pt x="72" y="224"/>
                </a:lnTo>
                <a:lnTo>
                  <a:pt x="72" y="224"/>
                </a:lnTo>
                <a:lnTo>
                  <a:pt x="72" y="226"/>
                </a:lnTo>
                <a:lnTo>
                  <a:pt x="74" y="226"/>
                </a:lnTo>
                <a:lnTo>
                  <a:pt x="74" y="226"/>
                </a:lnTo>
                <a:lnTo>
                  <a:pt x="74" y="226"/>
                </a:lnTo>
                <a:lnTo>
                  <a:pt x="74" y="226"/>
                </a:lnTo>
                <a:lnTo>
                  <a:pt x="76" y="226"/>
                </a:lnTo>
                <a:lnTo>
                  <a:pt x="78" y="224"/>
                </a:lnTo>
                <a:lnTo>
                  <a:pt x="78" y="224"/>
                </a:lnTo>
                <a:lnTo>
                  <a:pt x="76" y="224"/>
                </a:lnTo>
                <a:lnTo>
                  <a:pt x="78" y="224"/>
                </a:lnTo>
                <a:lnTo>
                  <a:pt x="80" y="224"/>
                </a:lnTo>
                <a:lnTo>
                  <a:pt x="80" y="226"/>
                </a:lnTo>
                <a:lnTo>
                  <a:pt x="80" y="226"/>
                </a:lnTo>
                <a:lnTo>
                  <a:pt x="82" y="226"/>
                </a:lnTo>
                <a:lnTo>
                  <a:pt x="82" y="226"/>
                </a:lnTo>
                <a:lnTo>
                  <a:pt x="82" y="228"/>
                </a:lnTo>
                <a:lnTo>
                  <a:pt x="84" y="230"/>
                </a:lnTo>
                <a:lnTo>
                  <a:pt x="84" y="230"/>
                </a:lnTo>
                <a:lnTo>
                  <a:pt x="84" y="232"/>
                </a:lnTo>
                <a:lnTo>
                  <a:pt x="84" y="232"/>
                </a:lnTo>
                <a:lnTo>
                  <a:pt x="86" y="232"/>
                </a:lnTo>
                <a:lnTo>
                  <a:pt x="88" y="234"/>
                </a:lnTo>
                <a:lnTo>
                  <a:pt x="88" y="236"/>
                </a:lnTo>
                <a:lnTo>
                  <a:pt x="90" y="236"/>
                </a:lnTo>
                <a:lnTo>
                  <a:pt x="90" y="236"/>
                </a:lnTo>
                <a:lnTo>
                  <a:pt x="88" y="238"/>
                </a:lnTo>
                <a:lnTo>
                  <a:pt x="88" y="240"/>
                </a:lnTo>
                <a:lnTo>
                  <a:pt x="88" y="240"/>
                </a:lnTo>
                <a:lnTo>
                  <a:pt x="88" y="240"/>
                </a:lnTo>
                <a:lnTo>
                  <a:pt x="88" y="240"/>
                </a:lnTo>
                <a:lnTo>
                  <a:pt x="88" y="242"/>
                </a:lnTo>
                <a:lnTo>
                  <a:pt x="88" y="242"/>
                </a:lnTo>
                <a:lnTo>
                  <a:pt x="86" y="244"/>
                </a:lnTo>
                <a:lnTo>
                  <a:pt x="86" y="244"/>
                </a:lnTo>
                <a:lnTo>
                  <a:pt x="84" y="244"/>
                </a:lnTo>
                <a:lnTo>
                  <a:pt x="84" y="242"/>
                </a:lnTo>
                <a:lnTo>
                  <a:pt x="84" y="244"/>
                </a:lnTo>
                <a:lnTo>
                  <a:pt x="84" y="244"/>
                </a:lnTo>
                <a:lnTo>
                  <a:pt x="84" y="242"/>
                </a:lnTo>
                <a:lnTo>
                  <a:pt x="84" y="242"/>
                </a:lnTo>
                <a:lnTo>
                  <a:pt x="82" y="242"/>
                </a:lnTo>
                <a:lnTo>
                  <a:pt x="82" y="240"/>
                </a:lnTo>
                <a:lnTo>
                  <a:pt x="80" y="242"/>
                </a:lnTo>
                <a:lnTo>
                  <a:pt x="80" y="242"/>
                </a:lnTo>
                <a:lnTo>
                  <a:pt x="78" y="242"/>
                </a:lnTo>
                <a:lnTo>
                  <a:pt x="78" y="244"/>
                </a:lnTo>
                <a:lnTo>
                  <a:pt x="76" y="244"/>
                </a:lnTo>
                <a:lnTo>
                  <a:pt x="76" y="246"/>
                </a:lnTo>
                <a:lnTo>
                  <a:pt x="76" y="246"/>
                </a:lnTo>
                <a:lnTo>
                  <a:pt x="76" y="246"/>
                </a:lnTo>
                <a:lnTo>
                  <a:pt x="74" y="244"/>
                </a:lnTo>
                <a:lnTo>
                  <a:pt x="74" y="244"/>
                </a:lnTo>
                <a:lnTo>
                  <a:pt x="74" y="242"/>
                </a:lnTo>
                <a:lnTo>
                  <a:pt x="74" y="242"/>
                </a:lnTo>
                <a:lnTo>
                  <a:pt x="74" y="240"/>
                </a:lnTo>
                <a:lnTo>
                  <a:pt x="74" y="240"/>
                </a:lnTo>
                <a:lnTo>
                  <a:pt x="76" y="240"/>
                </a:lnTo>
                <a:lnTo>
                  <a:pt x="74" y="238"/>
                </a:lnTo>
                <a:lnTo>
                  <a:pt x="74" y="238"/>
                </a:lnTo>
                <a:lnTo>
                  <a:pt x="74" y="236"/>
                </a:lnTo>
                <a:lnTo>
                  <a:pt x="74" y="236"/>
                </a:lnTo>
                <a:lnTo>
                  <a:pt x="74" y="236"/>
                </a:lnTo>
                <a:lnTo>
                  <a:pt x="72" y="236"/>
                </a:lnTo>
                <a:lnTo>
                  <a:pt x="72" y="236"/>
                </a:lnTo>
                <a:lnTo>
                  <a:pt x="70" y="234"/>
                </a:lnTo>
                <a:lnTo>
                  <a:pt x="70" y="234"/>
                </a:lnTo>
                <a:lnTo>
                  <a:pt x="72" y="234"/>
                </a:lnTo>
                <a:lnTo>
                  <a:pt x="70" y="232"/>
                </a:lnTo>
                <a:lnTo>
                  <a:pt x="70" y="232"/>
                </a:lnTo>
                <a:lnTo>
                  <a:pt x="68" y="232"/>
                </a:lnTo>
                <a:lnTo>
                  <a:pt x="68" y="232"/>
                </a:lnTo>
                <a:lnTo>
                  <a:pt x="68" y="232"/>
                </a:lnTo>
                <a:lnTo>
                  <a:pt x="64" y="230"/>
                </a:lnTo>
                <a:lnTo>
                  <a:pt x="64" y="230"/>
                </a:lnTo>
                <a:lnTo>
                  <a:pt x="64" y="230"/>
                </a:lnTo>
                <a:lnTo>
                  <a:pt x="64" y="230"/>
                </a:lnTo>
                <a:lnTo>
                  <a:pt x="64" y="230"/>
                </a:lnTo>
                <a:lnTo>
                  <a:pt x="64" y="230"/>
                </a:lnTo>
                <a:lnTo>
                  <a:pt x="62" y="228"/>
                </a:lnTo>
                <a:lnTo>
                  <a:pt x="62" y="228"/>
                </a:lnTo>
                <a:lnTo>
                  <a:pt x="62" y="228"/>
                </a:lnTo>
                <a:lnTo>
                  <a:pt x="62" y="228"/>
                </a:lnTo>
                <a:lnTo>
                  <a:pt x="62" y="228"/>
                </a:lnTo>
                <a:lnTo>
                  <a:pt x="60" y="230"/>
                </a:lnTo>
                <a:lnTo>
                  <a:pt x="62" y="230"/>
                </a:lnTo>
                <a:lnTo>
                  <a:pt x="62" y="230"/>
                </a:lnTo>
                <a:lnTo>
                  <a:pt x="60" y="232"/>
                </a:lnTo>
                <a:lnTo>
                  <a:pt x="60" y="232"/>
                </a:lnTo>
                <a:lnTo>
                  <a:pt x="60" y="232"/>
                </a:lnTo>
                <a:lnTo>
                  <a:pt x="60" y="232"/>
                </a:lnTo>
                <a:lnTo>
                  <a:pt x="60" y="230"/>
                </a:lnTo>
                <a:lnTo>
                  <a:pt x="60" y="230"/>
                </a:lnTo>
                <a:lnTo>
                  <a:pt x="58" y="230"/>
                </a:lnTo>
                <a:lnTo>
                  <a:pt x="58" y="230"/>
                </a:lnTo>
                <a:lnTo>
                  <a:pt x="58" y="230"/>
                </a:lnTo>
                <a:lnTo>
                  <a:pt x="58" y="228"/>
                </a:lnTo>
                <a:lnTo>
                  <a:pt x="56" y="226"/>
                </a:lnTo>
                <a:lnTo>
                  <a:pt x="56" y="226"/>
                </a:lnTo>
                <a:lnTo>
                  <a:pt x="54" y="226"/>
                </a:lnTo>
                <a:lnTo>
                  <a:pt x="54" y="226"/>
                </a:lnTo>
                <a:lnTo>
                  <a:pt x="54" y="224"/>
                </a:lnTo>
                <a:lnTo>
                  <a:pt x="54" y="224"/>
                </a:lnTo>
                <a:lnTo>
                  <a:pt x="54" y="222"/>
                </a:lnTo>
                <a:lnTo>
                  <a:pt x="54" y="222"/>
                </a:lnTo>
                <a:lnTo>
                  <a:pt x="54" y="220"/>
                </a:lnTo>
                <a:lnTo>
                  <a:pt x="54" y="220"/>
                </a:lnTo>
                <a:lnTo>
                  <a:pt x="54" y="222"/>
                </a:lnTo>
                <a:lnTo>
                  <a:pt x="52" y="220"/>
                </a:lnTo>
                <a:lnTo>
                  <a:pt x="50" y="218"/>
                </a:lnTo>
                <a:lnTo>
                  <a:pt x="48" y="218"/>
                </a:lnTo>
                <a:lnTo>
                  <a:pt x="48" y="216"/>
                </a:lnTo>
                <a:lnTo>
                  <a:pt x="48" y="216"/>
                </a:lnTo>
                <a:lnTo>
                  <a:pt x="46" y="212"/>
                </a:lnTo>
                <a:lnTo>
                  <a:pt x="46" y="212"/>
                </a:lnTo>
                <a:lnTo>
                  <a:pt x="46" y="212"/>
                </a:lnTo>
                <a:lnTo>
                  <a:pt x="44" y="210"/>
                </a:lnTo>
                <a:lnTo>
                  <a:pt x="44" y="212"/>
                </a:lnTo>
                <a:lnTo>
                  <a:pt x="44" y="212"/>
                </a:lnTo>
                <a:lnTo>
                  <a:pt x="44" y="210"/>
                </a:lnTo>
                <a:lnTo>
                  <a:pt x="42" y="210"/>
                </a:lnTo>
                <a:lnTo>
                  <a:pt x="44" y="208"/>
                </a:lnTo>
                <a:lnTo>
                  <a:pt x="42" y="206"/>
                </a:lnTo>
                <a:lnTo>
                  <a:pt x="40" y="206"/>
                </a:lnTo>
                <a:lnTo>
                  <a:pt x="40" y="206"/>
                </a:lnTo>
                <a:lnTo>
                  <a:pt x="40" y="206"/>
                </a:lnTo>
                <a:lnTo>
                  <a:pt x="38" y="206"/>
                </a:lnTo>
                <a:lnTo>
                  <a:pt x="38" y="204"/>
                </a:lnTo>
                <a:lnTo>
                  <a:pt x="38" y="204"/>
                </a:lnTo>
                <a:lnTo>
                  <a:pt x="38" y="204"/>
                </a:lnTo>
                <a:lnTo>
                  <a:pt x="38" y="202"/>
                </a:lnTo>
                <a:lnTo>
                  <a:pt x="38" y="202"/>
                </a:lnTo>
                <a:lnTo>
                  <a:pt x="38" y="202"/>
                </a:lnTo>
                <a:lnTo>
                  <a:pt x="38" y="202"/>
                </a:lnTo>
                <a:lnTo>
                  <a:pt x="36" y="202"/>
                </a:lnTo>
                <a:lnTo>
                  <a:pt x="36" y="200"/>
                </a:lnTo>
                <a:lnTo>
                  <a:pt x="36" y="200"/>
                </a:lnTo>
                <a:lnTo>
                  <a:pt x="36" y="200"/>
                </a:lnTo>
                <a:lnTo>
                  <a:pt x="36" y="200"/>
                </a:lnTo>
                <a:lnTo>
                  <a:pt x="36" y="200"/>
                </a:lnTo>
                <a:lnTo>
                  <a:pt x="36" y="200"/>
                </a:lnTo>
                <a:lnTo>
                  <a:pt x="34" y="200"/>
                </a:lnTo>
                <a:lnTo>
                  <a:pt x="34" y="202"/>
                </a:lnTo>
                <a:lnTo>
                  <a:pt x="34" y="202"/>
                </a:lnTo>
                <a:lnTo>
                  <a:pt x="34" y="202"/>
                </a:lnTo>
                <a:lnTo>
                  <a:pt x="34" y="204"/>
                </a:lnTo>
                <a:lnTo>
                  <a:pt x="34" y="204"/>
                </a:lnTo>
                <a:lnTo>
                  <a:pt x="32" y="202"/>
                </a:lnTo>
                <a:lnTo>
                  <a:pt x="32" y="202"/>
                </a:lnTo>
                <a:lnTo>
                  <a:pt x="30" y="200"/>
                </a:lnTo>
                <a:lnTo>
                  <a:pt x="30" y="198"/>
                </a:lnTo>
                <a:lnTo>
                  <a:pt x="30" y="198"/>
                </a:lnTo>
                <a:lnTo>
                  <a:pt x="30" y="196"/>
                </a:lnTo>
                <a:lnTo>
                  <a:pt x="30" y="196"/>
                </a:lnTo>
                <a:lnTo>
                  <a:pt x="30" y="194"/>
                </a:lnTo>
                <a:lnTo>
                  <a:pt x="30" y="192"/>
                </a:lnTo>
                <a:lnTo>
                  <a:pt x="32" y="190"/>
                </a:lnTo>
                <a:lnTo>
                  <a:pt x="32" y="190"/>
                </a:lnTo>
                <a:lnTo>
                  <a:pt x="32" y="190"/>
                </a:lnTo>
                <a:lnTo>
                  <a:pt x="32" y="188"/>
                </a:lnTo>
                <a:lnTo>
                  <a:pt x="32" y="188"/>
                </a:lnTo>
                <a:lnTo>
                  <a:pt x="32" y="186"/>
                </a:lnTo>
                <a:lnTo>
                  <a:pt x="32" y="186"/>
                </a:lnTo>
                <a:lnTo>
                  <a:pt x="32" y="184"/>
                </a:lnTo>
                <a:lnTo>
                  <a:pt x="32" y="184"/>
                </a:lnTo>
                <a:lnTo>
                  <a:pt x="32" y="184"/>
                </a:lnTo>
                <a:lnTo>
                  <a:pt x="32" y="184"/>
                </a:lnTo>
                <a:lnTo>
                  <a:pt x="32" y="180"/>
                </a:lnTo>
                <a:lnTo>
                  <a:pt x="34" y="178"/>
                </a:lnTo>
                <a:lnTo>
                  <a:pt x="34" y="176"/>
                </a:lnTo>
                <a:lnTo>
                  <a:pt x="34" y="176"/>
                </a:lnTo>
                <a:lnTo>
                  <a:pt x="34" y="174"/>
                </a:lnTo>
                <a:lnTo>
                  <a:pt x="36" y="170"/>
                </a:lnTo>
                <a:lnTo>
                  <a:pt x="36" y="170"/>
                </a:lnTo>
                <a:lnTo>
                  <a:pt x="36" y="168"/>
                </a:lnTo>
                <a:lnTo>
                  <a:pt x="36" y="168"/>
                </a:lnTo>
                <a:lnTo>
                  <a:pt x="36" y="168"/>
                </a:lnTo>
                <a:lnTo>
                  <a:pt x="36" y="166"/>
                </a:lnTo>
                <a:lnTo>
                  <a:pt x="36" y="166"/>
                </a:lnTo>
                <a:lnTo>
                  <a:pt x="36" y="166"/>
                </a:lnTo>
                <a:lnTo>
                  <a:pt x="36" y="166"/>
                </a:lnTo>
                <a:lnTo>
                  <a:pt x="36" y="164"/>
                </a:lnTo>
                <a:lnTo>
                  <a:pt x="36" y="164"/>
                </a:lnTo>
                <a:lnTo>
                  <a:pt x="36" y="162"/>
                </a:lnTo>
                <a:lnTo>
                  <a:pt x="36" y="162"/>
                </a:lnTo>
                <a:lnTo>
                  <a:pt x="36" y="160"/>
                </a:lnTo>
                <a:lnTo>
                  <a:pt x="38" y="160"/>
                </a:lnTo>
                <a:lnTo>
                  <a:pt x="38" y="160"/>
                </a:lnTo>
                <a:lnTo>
                  <a:pt x="38" y="160"/>
                </a:lnTo>
                <a:lnTo>
                  <a:pt x="40" y="158"/>
                </a:lnTo>
                <a:lnTo>
                  <a:pt x="40" y="156"/>
                </a:lnTo>
                <a:lnTo>
                  <a:pt x="40" y="156"/>
                </a:lnTo>
                <a:lnTo>
                  <a:pt x="40" y="156"/>
                </a:lnTo>
                <a:lnTo>
                  <a:pt x="42" y="156"/>
                </a:lnTo>
                <a:lnTo>
                  <a:pt x="42" y="154"/>
                </a:lnTo>
                <a:lnTo>
                  <a:pt x="42" y="154"/>
                </a:lnTo>
                <a:lnTo>
                  <a:pt x="42" y="154"/>
                </a:lnTo>
                <a:lnTo>
                  <a:pt x="44" y="152"/>
                </a:lnTo>
                <a:lnTo>
                  <a:pt x="44" y="150"/>
                </a:lnTo>
                <a:lnTo>
                  <a:pt x="44" y="146"/>
                </a:lnTo>
                <a:lnTo>
                  <a:pt x="46" y="146"/>
                </a:lnTo>
                <a:lnTo>
                  <a:pt x="48" y="144"/>
                </a:lnTo>
                <a:lnTo>
                  <a:pt x="48" y="142"/>
                </a:lnTo>
                <a:lnTo>
                  <a:pt x="46" y="142"/>
                </a:lnTo>
                <a:lnTo>
                  <a:pt x="46" y="142"/>
                </a:lnTo>
                <a:lnTo>
                  <a:pt x="46" y="140"/>
                </a:lnTo>
                <a:lnTo>
                  <a:pt x="46" y="138"/>
                </a:lnTo>
                <a:lnTo>
                  <a:pt x="46" y="138"/>
                </a:lnTo>
                <a:lnTo>
                  <a:pt x="44" y="136"/>
                </a:lnTo>
                <a:lnTo>
                  <a:pt x="44" y="134"/>
                </a:lnTo>
                <a:lnTo>
                  <a:pt x="44" y="134"/>
                </a:lnTo>
                <a:lnTo>
                  <a:pt x="42" y="132"/>
                </a:lnTo>
                <a:lnTo>
                  <a:pt x="42" y="130"/>
                </a:lnTo>
                <a:lnTo>
                  <a:pt x="40" y="128"/>
                </a:lnTo>
                <a:lnTo>
                  <a:pt x="40" y="128"/>
                </a:lnTo>
                <a:lnTo>
                  <a:pt x="38" y="122"/>
                </a:lnTo>
                <a:lnTo>
                  <a:pt x="38" y="120"/>
                </a:lnTo>
                <a:lnTo>
                  <a:pt x="38" y="120"/>
                </a:lnTo>
                <a:lnTo>
                  <a:pt x="38" y="120"/>
                </a:lnTo>
                <a:lnTo>
                  <a:pt x="38" y="120"/>
                </a:lnTo>
                <a:lnTo>
                  <a:pt x="38" y="120"/>
                </a:lnTo>
                <a:lnTo>
                  <a:pt x="38" y="116"/>
                </a:lnTo>
                <a:lnTo>
                  <a:pt x="38" y="116"/>
                </a:lnTo>
                <a:lnTo>
                  <a:pt x="38" y="114"/>
                </a:lnTo>
                <a:lnTo>
                  <a:pt x="38" y="114"/>
                </a:lnTo>
                <a:lnTo>
                  <a:pt x="38" y="112"/>
                </a:lnTo>
                <a:lnTo>
                  <a:pt x="38" y="112"/>
                </a:lnTo>
                <a:lnTo>
                  <a:pt x="38" y="112"/>
                </a:lnTo>
                <a:lnTo>
                  <a:pt x="36" y="110"/>
                </a:lnTo>
                <a:lnTo>
                  <a:pt x="34" y="108"/>
                </a:lnTo>
                <a:lnTo>
                  <a:pt x="34" y="106"/>
                </a:lnTo>
                <a:lnTo>
                  <a:pt x="34" y="106"/>
                </a:lnTo>
                <a:lnTo>
                  <a:pt x="34" y="104"/>
                </a:lnTo>
                <a:lnTo>
                  <a:pt x="32" y="104"/>
                </a:lnTo>
                <a:lnTo>
                  <a:pt x="32" y="104"/>
                </a:lnTo>
                <a:lnTo>
                  <a:pt x="30" y="102"/>
                </a:lnTo>
                <a:lnTo>
                  <a:pt x="28" y="102"/>
                </a:lnTo>
                <a:lnTo>
                  <a:pt x="28" y="100"/>
                </a:lnTo>
                <a:lnTo>
                  <a:pt x="26" y="100"/>
                </a:lnTo>
                <a:lnTo>
                  <a:pt x="26" y="98"/>
                </a:lnTo>
                <a:lnTo>
                  <a:pt x="26" y="96"/>
                </a:lnTo>
                <a:lnTo>
                  <a:pt x="24" y="96"/>
                </a:lnTo>
                <a:lnTo>
                  <a:pt x="24" y="96"/>
                </a:lnTo>
                <a:lnTo>
                  <a:pt x="24" y="96"/>
                </a:lnTo>
                <a:lnTo>
                  <a:pt x="24" y="94"/>
                </a:lnTo>
                <a:lnTo>
                  <a:pt x="22" y="92"/>
                </a:lnTo>
                <a:lnTo>
                  <a:pt x="22" y="92"/>
                </a:lnTo>
                <a:lnTo>
                  <a:pt x="22" y="92"/>
                </a:lnTo>
                <a:lnTo>
                  <a:pt x="22" y="92"/>
                </a:lnTo>
                <a:lnTo>
                  <a:pt x="22" y="90"/>
                </a:lnTo>
                <a:lnTo>
                  <a:pt x="20" y="90"/>
                </a:lnTo>
                <a:lnTo>
                  <a:pt x="20" y="88"/>
                </a:lnTo>
                <a:lnTo>
                  <a:pt x="20" y="86"/>
                </a:lnTo>
                <a:lnTo>
                  <a:pt x="20" y="86"/>
                </a:lnTo>
                <a:lnTo>
                  <a:pt x="20" y="86"/>
                </a:lnTo>
                <a:lnTo>
                  <a:pt x="24" y="86"/>
                </a:lnTo>
                <a:lnTo>
                  <a:pt x="24" y="86"/>
                </a:lnTo>
                <a:lnTo>
                  <a:pt x="24" y="84"/>
                </a:lnTo>
                <a:lnTo>
                  <a:pt x="24" y="84"/>
                </a:lnTo>
                <a:lnTo>
                  <a:pt x="26" y="84"/>
                </a:lnTo>
                <a:lnTo>
                  <a:pt x="26" y="84"/>
                </a:lnTo>
                <a:lnTo>
                  <a:pt x="26" y="84"/>
                </a:lnTo>
                <a:lnTo>
                  <a:pt x="26" y="84"/>
                </a:lnTo>
                <a:lnTo>
                  <a:pt x="26" y="82"/>
                </a:lnTo>
                <a:lnTo>
                  <a:pt x="26" y="82"/>
                </a:lnTo>
                <a:lnTo>
                  <a:pt x="26" y="82"/>
                </a:lnTo>
                <a:lnTo>
                  <a:pt x="26" y="80"/>
                </a:lnTo>
                <a:lnTo>
                  <a:pt x="26" y="80"/>
                </a:lnTo>
                <a:lnTo>
                  <a:pt x="24" y="80"/>
                </a:lnTo>
                <a:lnTo>
                  <a:pt x="24" y="80"/>
                </a:lnTo>
                <a:lnTo>
                  <a:pt x="24" y="78"/>
                </a:lnTo>
                <a:lnTo>
                  <a:pt x="24" y="78"/>
                </a:lnTo>
                <a:lnTo>
                  <a:pt x="24" y="78"/>
                </a:lnTo>
                <a:lnTo>
                  <a:pt x="24" y="74"/>
                </a:lnTo>
                <a:lnTo>
                  <a:pt x="24" y="72"/>
                </a:lnTo>
                <a:lnTo>
                  <a:pt x="26" y="72"/>
                </a:lnTo>
                <a:lnTo>
                  <a:pt x="26" y="72"/>
                </a:lnTo>
                <a:lnTo>
                  <a:pt x="28" y="72"/>
                </a:lnTo>
                <a:lnTo>
                  <a:pt x="28" y="72"/>
                </a:lnTo>
                <a:lnTo>
                  <a:pt x="28" y="70"/>
                </a:lnTo>
                <a:lnTo>
                  <a:pt x="28" y="68"/>
                </a:lnTo>
                <a:lnTo>
                  <a:pt x="28" y="66"/>
                </a:lnTo>
                <a:lnTo>
                  <a:pt x="28" y="66"/>
                </a:lnTo>
                <a:lnTo>
                  <a:pt x="28" y="66"/>
                </a:lnTo>
                <a:lnTo>
                  <a:pt x="26" y="68"/>
                </a:lnTo>
                <a:lnTo>
                  <a:pt x="26" y="68"/>
                </a:lnTo>
                <a:lnTo>
                  <a:pt x="26" y="68"/>
                </a:lnTo>
                <a:lnTo>
                  <a:pt x="24" y="66"/>
                </a:lnTo>
                <a:lnTo>
                  <a:pt x="24" y="66"/>
                </a:lnTo>
                <a:lnTo>
                  <a:pt x="22" y="62"/>
                </a:lnTo>
                <a:lnTo>
                  <a:pt x="22" y="62"/>
                </a:lnTo>
                <a:lnTo>
                  <a:pt x="22" y="60"/>
                </a:lnTo>
                <a:lnTo>
                  <a:pt x="22" y="60"/>
                </a:lnTo>
                <a:lnTo>
                  <a:pt x="22" y="60"/>
                </a:lnTo>
                <a:lnTo>
                  <a:pt x="22" y="58"/>
                </a:lnTo>
                <a:lnTo>
                  <a:pt x="22" y="58"/>
                </a:lnTo>
                <a:lnTo>
                  <a:pt x="20" y="56"/>
                </a:lnTo>
                <a:lnTo>
                  <a:pt x="20" y="56"/>
                </a:lnTo>
                <a:lnTo>
                  <a:pt x="20" y="56"/>
                </a:lnTo>
                <a:lnTo>
                  <a:pt x="20" y="56"/>
                </a:lnTo>
                <a:lnTo>
                  <a:pt x="18" y="54"/>
                </a:lnTo>
                <a:lnTo>
                  <a:pt x="18" y="54"/>
                </a:lnTo>
                <a:lnTo>
                  <a:pt x="16" y="52"/>
                </a:lnTo>
                <a:lnTo>
                  <a:pt x="16" y="52"/>
                </a:lnTo>
                <a:lnTo>
                  <a:pt x="14" y="52"/>
                </a:lnTo>
                <a:lnTo>
                  <a:pt x="14" y="50"/>
                </a:lnTo>
                <a:lnTo>
                  <a:pt x="12" y="48"/>
                </a:lnTo>
                <a:lnTo>
                  <a:pt x="12" y="48"/>
                </a:lnTo>
                <a:lnTo>
                  <a:pt x="10" y="46"/>
                </a:lnTo>
                <a:lnTo>
                  <a:pt x="10" y="46"/>
                </a:lnTo>
                <a:lnTo>
                  <a:pt x="8" y="44"/>
                </a:lnTo>
                <a:lnTo>
                  <a:pt x="8" y="42"/>
                </a:lnTo>
                <a:lnTo>
                  <a:pt x="8" y="42"/>
                </a:lnTo>
                <a:lnTo>
                  <a:pt x="8" y="40"/>
                </a:lnTo>
                <a:lnTo>
                  <a:pt x="8" y="40"/>
                </a:lnTo>
                <a:lnTo>
                  <a:pt x="6" y="38"/>
                </a:lnTo>
                <a:lnTo>
                  <a:pt x="6" y="38"/>
                </a:lnTo>
                <a:lnTo>
                  <a:pt x="6" y="36"/>
                </a:lnTo>
                <a:lnTo>
                  <a:pt x="6" y="36"/>
                </a:lnTo>
                <a:lnTo>
                  <a:pt x="6" y="36"/>
                </a:lnTo>
                <a:lnTo>
                  <a:pt x="6" y="34"/>
                </a:lnTo>
                <a:lnTo>
                  <a:pt x="4" y="34"/>
                </a:lnTo>
                <a:lnTo>
                  <a:pt x="4" y="34"/>
                </a:lnTo>
                <a:lnTo>
                  <a:pt x="4" y="36"/>
                </a:lnTo>
                <a:lnTo>
                  <a:pt x="4" y="36"/>
                </a:lnTo>
                <a:lnTo>
                  <a:pt x="4" y="36"/>
                </a:lnTo>
                <a:lnTo>
                  <a:pt x="2" y="34"/>
                </a:lnTo>
                <a:lnTo>
                  <a:pt x="2" y="34"/>
                </a:lnTo>
                <a:lnTo>
                  <a:pt x="2" y="34"/>
                </a:lnTo>
                <a:lnTo>
                  <a:pt x="2" y="34"/>
                </a:lnTo>
                <a:lnTo>
                  <a:pt x="2" y="32"/>
                </a:lnTo>
                <a:lnTo>
                  <a:pt x="2" y="32"/>
                </a:lnTo>
                <a:lnTo>
                  <a:pt x="0" y="30"/>
                </a:lnTo>
                <a:lnTo>
                  <a:pt x="0" y="30"/>
                </a:lnTo>
                <a:lnTo>
                  <a:pt x="0" y="30"/>
                </a:lnTo>
                <a:lnTo>
                  <a:pt x="2" y="30"/>
                </a:lnTo>
                <a:lnTo>
                  <a:pt x="2" y="32"/>
                </a:lnTo>
                <a:lnTo>
                  <a:pt x="4" y="32"/>
                </a:lnTo>
                <a:lnTo>
                  <a:pt x="4" y="32"/>
                </a:lnTo>
                <a:lnTo>
                  <a:pt x="4" y="30"/>
                </a:lnTo>
                <a:lnTo>
                  <a:pt x="6" y="30"/>
                </a:lnTo>
                <a:lnTo>
                  <a:pt x="6" y="30"/>
                </a:lnTo>
                <a:lnTo>
                  <a:pt x="6" y="30"/>
                </a:lnTo>
                <a:lnTo>
                  <a:pt x="6" y="30"/>
                </a:lnTo>
                <a:lnTo>
                  <a:pt x="6" y="30"/>
                </a:lnTo>
                <a:lnTo>
                  <a:pt x="6" y="28"/>
                </a:lnTo>
                <a:lnTo>
                  <a:pt x="6" y="26"/>
                </a:lnTo>
                <a:lnTo>
                  <a:pt x="6" y="26"/>
                </a:lnTo>
                <a:lnTo>
                  <a:pt x="4" y="24"/>
                </a:lnTo>
                <a:lnTo>
                  <a:pt x="6" y="22"/>
                </a:lnTo>
                <a:lnTo>
                  <a:pt x="6" y="22"/>
                </a:lnTo>
                <a:lnTo>
                  <a:pt x="6" y="22"/>
                </a:lnTo>
                <a:lnTo>
                  <a:pt x="6" y="20"/>
                </a:lnTo>
                <a:lnTo>
                  <a:pt x="6" y="20"/>
                </a:lnTo>
                <a:lnTo>
                  <a:pt x="6" y="18"/>
                </a:lnTo>
                <a:lnTo>
                  <a:pt x="6" y="18"/>
                </a:lnTo>
                <a:lnTo>
                  <a:pt x="6" y="16"/>
                </a:lnTo>
                <a:lnTo>
                  <a:pt x="6" y="14"/>
                </a:lnTo>
                <a:lnTo>
                  <a:pt x="6" y="14"/>
                </a:lnTo>
                <a:lnTo>
                  <a:pt x="6" y="14"/>
                </a:lnTo>
                <a:lnTo>
                  <a:pt x="8" y="14"/>
                </a:lnTo>
                <a:lnTo>
                  <a:pt x="8" y="12"/>
                </a:lnTo>
                <a:lnTo>
                  <a:pt x="8" y="12"/>
                </a:lnTo>
                <a:lnTo>
                  <a:pt x="8" y="12"/>
                </a:lnTo>
                <a:lnTo>
                  <a:pt x="8" y="10"/>
                </a:lnTo>
                <a:lnTo>
                  <a:pt x="8" y="10"/>
                </a:lnTo>
                <a:lnTo>
                  <a:pt x="10" y="10"/>
                </a:lnTo>
                <a:lnTo>
                  <a:pt x="10" y="10"/>
                </a:lnTo>
                <a:lnTo>
                  <a:pt x="10" y="12"/>
                </a:lnTo>
                <a:lnTo>
                  <a:pt x="10" y="12"/>
                </a:lnTo>
                <a:lnTo>
                  <a:pt x="12" y="12"/>
                </a:lnTo>
                <a:lnTo>
                  <a:pt x="14" y="12"/>
                </a:lnTo>
                <a:lnTo>
                  <a:pt x="14" y="12"/>
                </a:lnTo>
                <a:lnTo>
                  <a:pt x="14" y="12"/>
                </a:lnTo>
                <a:lnTo>
                  <a:pt x="16" y="12"/>
                </a:lnTo>
                <a:lnTo>
                  <a:pt x="20" y="10"/>
                </a:lnTo>
                <a:lnTo>
                  <a:pt x="20" y="10"/>
                </a:lnTo>
                <a:lnTo>
                  <a:pt x="20" y="10"/>
                </a:lnTo>
                <a:lnTo>
                  <a:pt x="22" y="10"/>
                </a:lnTo>
                <a:lnTo>
                  <a:pt x="22" y="10"/>
                </a:lnTo>
                <a:lnTo>
                  <a:pt x="22" y="10"/>
                </a:lnTo>
                <a:lnTo>
                  <a:pt x="22" y="8"/>
                </a:lnTo>
                <a:lnTo>
                  <a:pt x="22" y="8"/>
                </a:lnTo>
                <a:lnTo>
                  <a:pt x="22" y="6"/>
                </a:lnTo>
                <a:lnTo>
                  <a:pt x="22" y="6"/>
                </a:lnTo>
                <a:lnTo>
                  <a:pt x="24" y="4"/>
                </a:lnTo>
                <a:lnTo>
                  <a:pt x="24" y="4"/>
                </a:lnTo>
                <a:lnTo>
                  <a:pt x="24" y="4"/>
                </a:lnTo>
                <a:lnTo>
                  <a:pt x="24" y="6"/>
                </a:lnTo>
                <a:lnTo>
                  <a:pt x="26" y="6"/>
                </a:lnTo>
                <a:lnTo>
                  <a:pt x="26" y="6"/>
                </a:lnTo>
                <a:lnTo>
                  <a:pt x="28" y="6"/>
                </a:lnTo>
                <a:lnTo>
                  <a:pt x="28" y="4"/>
                </a:lnTo>
                <a:lnTo>
                  <a:pt x="28" y="4"/>
                </a:lnTo>
                <a:lnTo>
                  <a:pt x="28" y="4"/>
                </a:lnTo>
                <a:lnTo>
                  <a:pt x="28" y="4"/>
                </a:lnTo>
                <a:lnTo>
                  <a:pt x="28" y="2"/>
                </a:lnTo>
                <a:lnTo>
                  <a:pt x="28" y="0"/>
                </a:lnTo>
                <a:lnTo>
                  <a:pt x="30" y="2"/>
                </a:lnTo>
                <a:lnTo>
                  <a:pt x="30" y="2"/>
                </a:lnTo>
                <a:lnTo>
                  <a:pt x="32" y="2"/>
                </a:lnTo>
                <a:lnTo>
                  <a:pt x="32" y="2"/>
                </a:lnTo>
                <a:lnTo>
                  <a:pt x="32" y="0"/>
                </a:lnTo>
                <a:lnTo>
                  <a:pt x="32" y="0"/>
                </a:lnTo>
                <a:lnTo>
                  <a:pt x="32" y="0"/>
                </a:lnTo>
                <a:lnTo>
                  <a:pt x="34" y="0"/>
                </a:lnTo>
                <a:lnTo>
                  <a:pt x="34" y="0"/>
                </a:lnTo>
                <a:lnTo>
                  <a:pt x="34" y="0"/>
                </a:lnTo>
                <a:lnTo>
                  <a:pt x="34" y="0"/>
                </a:lnTo>
                <a:lnTo>
                  <a:pt x="36" y="0"/>
                </a:lnTo>
                <a:lnTo>
                  <a:pt x="36" y="0"/>
                </a:lnTo>
                <a:lnTo>
                  <a:pt x="36" y="2"/>
                </a:lnTo>
                <a:lnTo>
                  <a:pt x="38" y="2"/>
                </a:lnTo>
                <a:lnTo>
                  <a:pt x="38" y="0"/>
                </a:lnTo>
                <a:lnTo>
                  <a:pt x="38" y="0"/>
                </a:lnTo>
                <a:lnTo>
                  <a:pt x="38" y="0"/>
                </a:lnTo>
                <a:lnTo>
                  <a:pt x="40" y="0"/>
                </a:lnTo>
                <a:lnTo>
                  <a:pt x="40" y="0"/>
                </a:lnTo>
                <a:lnTo>
                  <a:pt x="40" y="0"/>
                </a:lnTo>
                <a:lnTo>
                  <a:pt x="40" y="2"/>
                </a:lnTo>
                <a:lnTo>
                  <a:pt x="40" y="2"/>
                </a:lnTo>
                <a:lnTo>
                  <a:pt x="40" y="2"/>
                </a:lnTo>
                <a:lnTo>
                  <a:pt x="42" y="4"/>
                </a:lnTo>
                <a:lnTo>
                  <a:pt x="42" y="4"/>
                </a:lnTo>
                <a:lnTo>
                  <a:pt x="44" y="4"/>
                </a:lnTo>
                <a:lnTo>
                  <a:pt x="44" y="4"/>
                </a:lnTo>
                <a:lnTo>
                  <a:pt x="44" y="6"/>
                </a:lnTo>
                <a:lnTo>
                  <a:pt x="44" y="6"/>
                </a:lnTo>
                <a:lnTo>
                  <a:pt x="44" y="8"/>
                </a:lnTo>
                <a:lnTo>
                  <a:pt x="42" y="10"/>
                </a:lnTo>
                <a:lnTo>
                  <a:pt x="42" y="10"/>
                </a:lnTo>
                <a:lnTo>
                  <a:pt x="42" y="10"/>
                </a:lnTo>
                <a:lnTo>
                  <a:pt x="42" y="10"/>
                </a:lnTo>
                <a:lnTo>
                  <a:pt x="42" y="12"/>
                </a:lnTo>
                <a:lnTo>
                  <a:pt x="42" y="12"/>
                </a:lnTo>
                <a:lnTo>
                  <a:pt x="44" y="14"/>
                </a:lnTo>
                <a:lnTo>
                  <a:pt x="44" y="14"/>
                </a:lnTo>
                <a:lnTo>
                  <a:pt x="46" y="16"/>
                </a:lnTo>
                <a:lnTo>
                  <a:pt x="46" y="16"/>
                </a:lnTo>
                <a:lnTo>
                  <a:pt x="46" y="14"/>
                </a:lnTo>
                <a:lnTo>
                  <a:pt x="46" y="14"/>
                </a:lnTo>
                <a:lnTo>
                  <a:pt x="46" y="14"/>
                </a:lnTo>
                <a:lnTo>
                  <a:pt x="48" y="14"/>
                </a:lnTo>
                <a:lnTo>
                  <a:pt x="48" y="16"/>
                </a:lnTo>
                <a:lnTo>
                  <a:pt x="48" y="14"/>
                </a:lnTo>
                <a:lnTo>
                  <a:pt x="48" y="14"/>
                </a:lnTo>
                <a:lnTo>
                  <a:pt x="50" y="14"/>
                </a:lnTo>
                <a:lnTo>
                  <a:pt x="50" y="14"/>
                </a:lnTo>
                <a:lnTo>
                  <a:pt x="50" y="14"/>
                </a:lnTo>
                <a:lnTo>
                  <a:pt x="50" y="14"/>
                </a:lnTo>
                <a:lnTo>
                  <a:pt x="52" y="14"/>
                </a:lnTo>
                <a:lnTo>
                  <a:pt x="52" y="14"/>
                </a:lnTo>
                <a:lnTo>
                  <a:pt x="52" y="14"/>
                </a:lnTo>
                <a:lnTo>
                  <a:pt x="54" y="14"/>
                </a:lnTo>
                <a:lnTo>
                  <a:pt x="54" y="14"/>
                </a:lnTo>
                <a:lnTo>
                  <a:pt x="56" y="14"/>
                </a:lnTo>
                <a:lnTo>
                  <a:pt x="56" y="14"/>
                </a:lnTo>
                <a:lnTo>
                  <a:pt x="56" y="16"/>
                </a:lnTo>
                <a:lnTo>
                  <a:pt x="54" y="16"/>
                </a:lnTo>
                <a:lnTo>
                  <a:pt x="54" y="18"/>
                </a:lnTo>
                <a:lnTo>
                  <a:pt x="54" y="18"/>
                </a:lnTo>
                <a:lnTo>
                  <a:pt x="56" y="22"/>
                </a:lnTo>
                <a:lnTo>
                  <a:pt x="56" y="22"/>
                </a:lnTo>
                <a:lnTo>
                  <a:pt x="58" y="22"/>
                </a:lnTo>
                <a:lnTo>
                  <a:pt x="58" y="24"/>
                </a:lnTo>
                <a:lnTo>
                  <a:pt x="58" y="24"/>
                </a:lnTo>
                <a:lnTo>
                  <a:pt x="56" y="24"/>
                </a:lnTo>
                <a:lnTo>
                  <a:pt x="56" y="26"/>
                </a:lnTo>
                <a:lnTo>
                  <a:pt x="56" y="26"/>
                </a:lnTo>
                <a:lnTo>
                  <a:pt x="56" y="28"/>
                </a:lnTo>
                <a:lnTo>
                  <a:pt x="58" y="28"/>
                </a:lnTo>
                <a:lnTo>
                  <a:pt x="56" y="30"/>
                </a:lnTo>
                <a:lnTo>
                  <a:pt x="56" y="30"/>
                </a:lnTo>
                <a:lnTo>
                  <a:pt x="56" y="30"/>
                </a:lnTo>
                <a:lnTo>
                  <a:pt x="56" y="32"/>
                </a:lnTo>
                <a:lnTo>
                  <a:pt x="54" y="32"/>
                </a:lnTo>
                <a:lnTo>
                  <a:pt x="54" y="34"/>
                </a:lnTo>
                <a:lnTo>
                  <a:pt x="56" y="34"/>
                </a:lnTo>
                <a:lnTo>
                  <a:pt x="56" y="34"/>
                </a:lnTo>
                <a:lnTo>
                  <a:pt x="56" y="34"/>
                </a:lnTo>
                <a:lnTo>
                  <a:pt x="58" y="38"/>
                </a:lnTo>
                <a:lnTo>
                  <a:pt x="58" y="38"/>
                </a:lnTo>
                <a:lnTo>
                  <a:pt x="56" y="40"/>
                </a:lnTo>
                <a:lnTo>
                  <a:pt x="56" y="40"/>
                </a:lnTo>
                <a:lnTo>
                  <a:pt x="56" y="42"/>
                </a:lnTo>
                <a:lnTo>
                  <a:pt x="56" y="42"/>
                </a:lnTo>
                <a:lnTo>
                  <a:pt x="56" y="42"/>
                </a:lnTo>
                <a:lnTo>
                  <a:pt x="56" y="44"/>
                </a:lnTo>
                <a:lnTo>
                  <a:pt x="56" y="44"/>
                </a:lnTo>
                <a:lnTo>
                  <a:pt x="56" y="44"/>
                </a:lnTo>
                <a:lnTo>
                  <a:pt x="56" y="44"/>
                </a:lnTo>
                <a:lnTo>
                  <a:pt x="56" y="46"/>
                </a:lnTo>
                <a:lnTo>
                  <a:pt x="54" y="46"/>
                </a:lnTo>
                <a:lnTo>
                  <a:pt x="54" y="46"/>
                </a:lnTo>
                <a:lnTo>
                  <a:pt x="54" y="48"/>
                </a:lnTo>
                <a:lnTo>
                  <a:pt x="56" y="48"/>
                </a:lnTo>
                <a:lnTo>
                  <a:pt x="56" y="48"/>
                </a:lnTo>
                <a:lnTo>
                  <a:pt x="56" y="48"/>
                </a:lnTo>
                <a:lnTo>
                  <a:pt x="56" y="48"/>
                </a:lnTo>
                <a:lnTo>
                  <a:pt x="58" y="48"/>
                </a:lnTo>
                <a:lnTo>
                  <a:pt x="58" y="48"/>
                </a:lnTo>
                <a:lnTo>
                  <a:pt x="60" y="48"/>
                </a:lnTo>
                <a:lnTo>
                  <a:pt x="60" y="46"/>
                </a:lnTo>
                <a:lnTo>
                  <a:pt x="60" y="46"/>
                </a:lnTo>
                <a:lnTo>
                  <a:pt x="62" y="44"/>
                </a:lnTo>
                <a:lnTo>
                  <a:pt x="64" y="44"/>
                </a:lnTo>
                <a:lnTo>
                  <a:pt x="64" y="44"/>
                </a:lnTo>
                <a:lnTo>
                  <a:pt x="64" y="42"/>
                </a:lnTo>
                <a:lnTo>
                  <a:pt x="64" y="42"/>
                </a:lnTo>
                <a:lnTo>
                  <a:pt x="66" y="42"/>
                </a:lnTo>
                <a:lnTo>
                  <a:pt x="66" y="40"/>
                </a:lnTo>
                <a:lnTo>
                  <a:pt x="66" y="40"/>
                </a:lnTo>
                <a:lnTo>
                  <a:pt x="66" y="38"/>
                </a:lnTo>
                <a:lnTo>
                  <a:pt x="68" y="40"/>
                </a:lnTo>
                <a:lnTo>
                  <a:pt x="68" y="40"/>
                </a:lnTo>
                <a:lnTo>
                  <a:pt x="68" y="40"/>
                </a:lnTo>
                <a:lnTo>
                  <a:pt x="70" y="38"/>
                </a:lnTo>
                <a:lnTo>
                  <a:pt x="70" y="36"/>
                </a:lnTo>
                <a:lnTo>
                  <a:pt x="70" y="36"/>
                </a:lnTo>
                <a:lnTo>
                  <a:pt x="70" y="36"/>
                </a:lnTo>
                <a:lnTo>
                  <a:pt x="70" y="36"/>
                </a:lnTo>
                <a:lnTo>
                  <a:pt x="72" y="36"/>
                </a:lnTo>
                <a:lnTo>
                  <a:pt x="72" y="36"/>
                </a:lnTo>
                <a:lnTo>
                  <a:pt x="72" y="38"/>
                </a:lnTo>
                <a:lnTo>
                  <a:pt x="72" y="38"/>
                </a:lnTo>
                <a:lnTo>
                  <a:pt x="74" y="40"/>
                </a:lnTo>
                <a:lnTo>
                  <a:pt x="76" y="40"/>
                </a:lnTo>
                <a:lnTo>
                  <a:pt x="76" y="40"/>
                </a:lnTo>
                <a:lnTo>
                  <a:pt x="78" y="40"/>
                </a:lnTo>
                <a:lnTo>
                  <a:pt x="78" y="40"/>
                </a:lnTo>
                <a:lnTo>
                  <a:pt x="78" y="40"/>
                </a:lnTo>
                <a:lnTo>
                  <a:pt x="78" y="42"/>
                </a:lnTo>
                <a:lnTo>
                  <a:pt x="78" y="42"/>
                </a:lnTo>
                <a:lnTo>
                  <a:pt x="80" y="42"/>
                </a:lnTo>
                <a:lnTo>
                  <a:pt x="80" y="42"/>
                </a:lnTo>
                <a:lnTo>
                  <a:pt x="82" y="40"/>
                </a:lnTo>
                <a:lnTo>
                  <a:pt x="82" y="40"/>
                </a:lnTo>
                <a:lnTo>
                  <a:pt x="84" y="40"/>
                </a:lnTo>
                <a:lnTo>
                  <a:pt x="84" y="40"/>
                </a:lnTo>
                <a:lnTo>
                  <a:pt x="84" y="40"/>
                </a:lnTo>
                <a:lnTo>
                  <a:pt x="84" y="40"/>
                </a:lnTo>
                <a:lnTo>
                  <a:pt x="84" y="40"/>
                </a:lnTo>
                <a:lnTo>
                  <a:pt x="84" y="38"/>
                </a:lnTo>
                <a:lnTo>
                  <a:pt x="86" y="38"/>
                </a:lnTo>
                <a:lnTo>
                  <a:pt x="86" y="38"/>
                </a:lnTo>
                <a:lnTo>
                  <a:pt x="86" y="36"/>
                </a:lnTo>
                <a:lnTo>
                  <a:pt x="86" y="34"/>
                </a:lnTo>
                <a:lnTo>
                  <a:pt x="86" y="34"/>
                </a:lnTo>
                <a:lnTo>
                  <a:pt x="86" y="34"/>
                </a:lnTo>
                <a:lnTo>
                  <a:pt x="88" y="34"/>
                </a:lnTo>
                <a:lnTo>
                  <a:pt x="88" y="32"/>
                </a:lnTo>
                <a:lnTo>
                  <a:pt x="88" y="32"/>
                </a:lnTo>
                <a:lnTo>
                  <a:pt x="88" y="32"/>
                </a:lnTo>
                <a:lnTo>
                  <a:pt x="90" y="32"/>
                </a:lnTo>
                <a:lnTo>
                  <a:pt x="92" y="34"/>
                </a:lnTo>
                <a:lnTo>
                  <a:pt x="94" y="34"/>
                </a:lnTo>
                <a:lnTo>
                  <a:pt x="96" y="34"/>
                </a:lnTo>
                <a:lnTo>
                  <a:pt x="96" y="34"/>
                </a:lnTo>
                <a:lnTo>
                  <a:pt x="98" y="34"/>
                </a:lnTo>
                <a:lnTo>
                  <a:pt x="98" y="36"/>
                </a:lnTo>
                <a:lnTo>
                  <a:pt x="98" y="36"/>
                </a:lnTo>
                <a:lnTo>
                  <a:pt x="100" y="38"/>
                </a:lnTo>
                <a:lnTo>
                  <a:pt x="100" y="38"/>
                </a:lnTo>
                <a:lnTo>
                  <a:pt x="102" y="40"/>
                </a:lnTo>
                <a:lnTo>
                  <a:pt x="102" y="40"/>
                </a:lnTo>
                <a:lnTo>
                  <a:pt x="102" y="42"/>
                </a:lnTo>
                <a:lnTo>
                  <a:pt x="102" y="42"/>
                </a:lnTo>
                <a:lnTo>
                  <a:pt x="102" y="42"/>
                </a:lnTo>
                <a:lnTo>
                  <a:pt x="102" y="42"/>
                </a:lnTo>
                <a:lnTo>
                  <a:pt x="104" y="42"/>
                </a:lnTo>
                <a:lnTo>
                  <a:pt x="104" y="44"/>
                </a:lnTo>
                <a:lnTo>
                  <a:pt x="106" y="44"/>
                </a:lnTo>
                <a:lnTo>
                  <a:pt x="106" y="46"/>
                </a:lnTo>
                <a:lnTo>
                  <a:pt x="108" y="48"/>
                </a:lnTo>
                <a:lnTo>
                  <a:pt x="110" y="48"/>
                </a:lnTo>
                <a:lnTo>
                  <a:pt x="110" y="48"/>
                </a:lnTo>
                <a:lnTo>
                  <a:pt x="112" y="50"/>
                </a:lnTo>
                <a:lnTo>
                  <a:pt x="112" y="50"/>
                </a:lnTo>
                <a:lnTo>
                  <a:pt x="112" y="50"/>
                </a:lnTo>
                <a:lnTo>
                  <a:pt x="112" y="52"/>
                </a:lnTo>
                <a:lnTo>
                  <a:pt x="112" y="52"/>
                </a:lnTo>
                <a:lnTo>
                  <a:pt x="112" y="54"/>
                </a:lnTo>
                <a:lnTo>
                  <a:pt x="112" y="54"/>
                </a:lnTo>
                <a:lnTo>
                  <a:pt x="112" y="54"/>
                </a:lnTo>
                <a:lnTo>
                  <a:pt x="112" y="56"/>
                </a:lnTo>
                <a:lnTo>
                  <a:pt x="112" y="56"/>
                </a:lnTo>
                <a:lnTo>
                  <a:pt x="112" y="56"/>
                </a:lnTo>
                <a:lnTo>
                  <a:pt x="112" y="58"/>
                </a:lnTo>
                <a:lnTo>
                  <a:pt x="112" y="58"/>
                </a:lnTo>
                <a:lnTo>
                  <a:pt x="112" y="58"/>
                </a:lnTo>
                <a:lnTo>
                  <a:pt x="112" y="60"/>
                </a:lnTo>
                <a:lnTo>
                  <a:pt x="112" y="62"/>
                </a:lnTo>
                <a:lnTo>
                  <a:pt x="112" y="62"/>
                </a:lnTo>
                <a:lnTo>
                  <a:pt x="112" y="62"/>
                </a:lnTo>
                <a:lnTo>
                  <a:pt x="112" y="62"/>
                </a:lnTo>
                <a:lnTo>
                  <a:pt x="112" y="64"/>
                </a:lnTo>
                <a:lnTo>
                  <a:pt x="112" y="64"/>
                </a:lnTo>
                <a:lnTo>
                  <a:pt x="116" y="68"/>
                </a:lnTo>
                <a:lnTo>
                  <a:pt x="116" y="68"/>
                </a:lnTo>
                <a:lnTo>
                  <a:pt x="116" y="68"/>
                </a:lnTo>
                <a:lnTo>
                  <a:pt x="116" y="68"/>
                </a:lnTo>
                <a:lnTo>
                  <a:pt x="118" y="70"/>
                </a:lnTo>
                <a:lnTo>
                  <a:pt x="118" y="70"/>
                </a:lnTo>
                <a:lnTo>
                  <a:pt x="118" y="70"/>
                </a:lnTo>
                <a:lnTo>
                  <a:pt x="118" y="72"/>
                </a:lnTo>
                <a:lnTo>
                  <a:pt x="118" y="72"/>
                </a:lnTo>
                <a:lnTo>
                  <a:pt x="118" y="72"/>
                </a:lnTo>
                <a:lnTo>
                  <a:pt x="120" y="72"/>
                </a:lnTo>
                <a:lnTo>
                  <a:pt x="120" y="72"/>
                </a:lnTo>
                <a:lnTo>
                  <a:pt x="120" y="72"/>
                </a:lnTo>
                <a:lnTo>
                  <a:pt x="122" y="72"/>
                </a:lnTo>
                <a:lnTo>
                  <a:pt x="122" y="72"/>
                </a:lnTo>
                <a:lnTo>
                  <a:pt x="124" y="74"/>
                </a:lnTo>
                <a:lnTo>
                  <a:pt x="124" y="74"/>
                </a:lnTo>
                <a:lnTo>
                  <a:pt x="124" y="74"/>
                </a:lnTo>
                <a:lnTo>
                  <a:pt x="122" y="74"/>
                </a:lnTo>
                <a:lnTo>
                  <a:pt x="122" y="74"/>
                </a:lnTo>
                <a:lnTo>
                  <a:pt x="124" y="76"/>
                </a:lnTo>
                <a:lnTo>
                  <a:pt x="124" y="76"/>
                </a:lnTo>
                <a:lnTo>
                  <a:pt x="124" y="78"/>
                </a:lnTo>
                <a:lnTo>
                  <a:pt x="126" y="78"/>
                </a:lnTo>
                <a:lnTo>
                  <a:pt x="126" y="78"/>
                </a:lnTo>
                <a:lnTo>
                  <a:pt x="126" y="78"/>
                </a:lnTo>
                <a:lnTo>
                  <a:pt x="126" y="78"/>
                </a:lnTo>
                <a:lnTo>
                  <a:pt x="128" y="78"/>
                </a:lnTo>
                <a:lnTo>
                  <a:pt x="128" y="80"/>
                </a:lnTo>
                <a:lnTo>
                  <a:pt x="128" y="80"/>
                </a:lnTo>
                <a:lnTo>
                  <a:pt x="128" y="82"/>
                </a:lnTo>
                <a:lnTo>
                  <a:pt x="128" y="82"/>
                </a:lnTo>
                <a:lnTo>
                  <a:pt x="128" y="82"/>
                </a:lnTo>
                <a:lnTo>
                  <a:pt x="128" y="82"/>
                </a:lnTo>
                <a:lnTo>
                  <a:pt x="126" y="84"/>
                </a:lnTo>
                <a:lnTo>
                  <a:pt x="126" y="84"/>
                </a:lnTo>
                <a:lnTo>
                  <a:pt x="126" y="86"/>
                </a:lnTo>
                <a:lnTo>
                  <a:pt x="126" y="88"/>
                </a:lnTo>
                <a:lnTo>
                  <a:pt x="128" y="88"/>
                </a:lnTo>
                <a:lnTo>
                  <a:pt x="128" y="90"/>
                </a:lnTo>
                <a:lnTo>
                  <a:pt x="128" y="92"/>
                </a:lnTo>
                <a:lnTo>
                  <a:pt x="128" y="92"/>
                </a:lnTo>
                <a:lnTo>
                  <a:pt x="128" y="92"/>
                </a:lnTo>
                <a:lnTo>
                  <a:pt x="128" y="92"/>
                </a:lnTo>
                <a:lnTo>
                  <a:pt x="128" y="96"/>
                </a:lnTo>
                <a:lnTo>
                  <a:pt x="128" y="96"/>
                </a:lnTo>
                <a:lnTo>
                  <a:pt x="128" y="98"/>
                </a:lnTo>
                <a:lnTo>
                  <a:pt x="128" y="98"/>
                </a:lnTo>
                <a:lnTo>
                  <a:pt x="128" y="98"/>
                </a:lnTo>
                <a:lnTo>
                  <a:pt x="128" y="98"/>
                </a:lnTo>
                <a:lnTo>
                  <a:pt x="126" y="100"/>
                </a:lnTo>
                <a:lnTo>
                  <a:pt x="126" y="100"/>
                </a:lnTo>
                <a:lnTo>
                  <a:pt x="124" y="100"/>
                </a:lnTo>
                <a:lnTo>
                  <a:pt x="124" y="100"/>
                </a:lnTo>
                <a:close/>
                <a:moveTo>
                  <a:pt x="36" y="208"/>
                </a:moveTo>
                <a:lnTo>
                  <a:pt x="36" y="208"/>
                </a:lnTo>
                <a:lnTo>
                  <a:pt x="36" y="208"/>
                </a:lnTo>
                <a:lnTo>
                  <a:pt x="36" y="204"/>
                </a:lnTo>
                <a:lnTo>
                  <a:pt x="36" y="204"/>
                </a:lnTo>
                <a:lnTo>
                  <a:pt x="36" y="204"/>
                </a:lnTo>
                <a:lnTo>
                  <a:pt x="36" y="204"/>
                </a:lnTo>
                <a:lnTo>
                  <a:pt x="36" y="204"/>
                </a:lnTo>
                <a:lnTo>
                  <a:pt x="36" y="206"/>
                </a:lnTo>
                <a:lnTo>
                  <a:pt x="36" y="206"/>
                </a:lnTo>
                <a:lnTo>
                  <a:pt x="36" y="206"/>
                </a:lnTo>
                <a:lnTo>
                  <a:pt x="36" y="208"/>
                </a:lnTo>
                <a:close/>
                <a:moveTo>
                  <a:pt x="88" y="140"/>
                </a:moveTo>
                <a:lnTo>
                  <a:pt x="88" y="140"/>
                </a:lnTo>
                <a:lnTo>
                  <a:pt x="86" y="140"/>
                </a:lnTo>
                <a:lnTo>
                  <a:pt x="86" y="140"/>
                </a:lnTo>
                <a:lnTo>
                  <a:pt x="84" y="138"/>
                </a:lnTo>
                <a:lnTo>
                  <a:pt x="84" y="138"/>
                </a:lnTo>
                <a:lnTo>
                  <a:pt x="84" y="138"/>
                </a:lnTo>
                <a:lnTo>
                  <a:pt x="86" y="138"/>
                </a:lnTo>
                <a:lnTo>
                  <a:pt x="86" y="138"/>
                </a:lnTo>
                <a:lnTo>
                  <a:pt x="86" y="138"/>
                </a:lnTo>
                <a:lnTo>
                  <a:pt x="86" y="138"/>
                </a:lnTo>
                <a:lnTo>
                  <a:pt x="86" y="138"/>
                </a:lnTo>
                <a:lnTo>
                  <a:pt x="86" y="138"/>
                </a:lnTo>
                <a:lnTo>
                  <a:pt x="86" y="138"/>
                </a:lnTo>
                <a:lnTo>
                  <a:pt x="88" y="140"/>
                </a:lnTo>
                <a:lnTo>
                  <a:pt x="88" y="140"/>
                </a:lnTo>
                <a:lnTo>
                  <a:pt x="88" y="140"/>
                </a:lnTo>
                <a:lnTo>
                  <a:pt x="88" y="140"/>
                </a:lnTo>
                <a:lnTo>
                  <a:pt x="88" y="140"/>
                </a:lnTo>
                <a:close/>
                <a:moveTo>
                  <a:pt x="90" y="146"/>
                </a:moveTo>
                <a:lnTo>
                  <a:pt x="90" y="146"/>
                </a:lnTo>
                <a:lnTo>
                  <a:pt x="90" y="146"/>
                </a:lnTo>
                <a:lnTo>
                  <a:pt x="90" y="146"/>
                </a:lnTo>
                <a:lnTo>
                  <a:pt x="90" y="144"/>
                </a:lnTo>
                <a:lnTo>
                  <a:pt x="90" y="144"/>
                </a:lnTo>
                <a:lnTo>
                  <a:pt x="90" y="144"/>
                </a:lnTo>
                <a:lnTo>
                  <a:pt x="90" y="144"/>
                </a:lnTo>
                <a:lnTo>
                  <a:pt x="90" y="146"/>
                </a:lnTo>
                <a:lnTo>
                  <a:pt x="90" y="146"/>
                </a:lnTo>
                <a:close/>
                <a:moveTo>
                  <a:pt x="54" y="232"/>
                </a:moveTo>
                <a:lnTo>
                  <a:pt x="54" y="232"/>
                </a:lnTo>
                <a:lnTo>
                  <a:pt x="52" y="230"/>
                </a:lnTo>
                <a:lnTo>
                  <a:pt x="52" y="230"/>
                </a:lnTo>
                <a:lnTo>
                  <a:pt x="52" y="230"/>
                </a:lnTo>
                <a:lnTo>
                  <a:pt x="54" y="228"/>
                </a:lnTo>
                <a:lnTo>
                  <a:pt x="54" y="228"/>
                </a:lnTo>
                <a:lnTo>
                  <a:pt x="54" y="230"/>
                </a:lnTo>
                <a:lnTo>
                  <a:pt x="54" y="230"/>
                </a:lnTo>
                <a:lnTo>
                  <a:pt x="54" y="230"/>
                </a:lnTo>
                <a:lnTo>
                  <a:pt x="54" y="232"/>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7" name="Freeform 73"/>
          <p:cNvSpPr>
            <a:spLocks/>
          </p:cNvSpPr>
          <p:nvPr/>
        </p:nvSpPr>
        <p:spPr bwMode="auto">
          <a:xfrm>
            <a:off x="4559300" y="3338513"/>
            <a:ext cx="47625" cy="133350"/>
          </a:xfrm>
          <a:custGeom>
            <a:avLst/>
            <a:gdLst/>
            <a:ahLst/>
            <a:cxnLst>
              <a:cxn ang="0">
                <a:pos x="16" y="6"/>
              </a:cxn>
              <a:cxn ang="0">
                <a:pos x="14" y="8"/>
              </a:cxn>
              <a:cxn ang="0">
                <a:pos x="14" y="10"/>
              </a:cxn>
              <a:cxn ang="0">
                <a:pos x="18" y="16"/>
              </a:cxn>
              <a:cxn ang="0">
                <a:pos x="22" y="20"/>
              </a:cxn>
              <a:cxn ang="0">
                <a:pos x="22" y="26"/>
              </a:cxn>
              <a:cxn ang="0">
                <a:pos x="24" y="28"/>
              </a:cxn>
              <a:cxn ang="0">
                <a:pos x="24" y="30"/>
              </a:cxn>
              <a:cxn ang="0">
                <a:pos x="26" y="32"/>
              </a:cxn>
              <a:cxn ang="0">
                <a:pos x="26" y="38"/>
              </a:cxn>
              <a:cxn ang="0">
                <a:pos x="26" y="46"/>
              </a:cxn>
              <a:cxn ang="0">
                <a:pos x="26" y="58"/>
              </a:cxn>
              <a:cxn ang="0">
                <a:pos x="26" y="62"/>
              </a:cxn>
              <a:cxn ang="0">
                <a:pos x="26" y="68"/>
              </a:cxn>
              <a:cxn ang="0">
                <a:pos x="26" y="72"/>
              </a:cxn>
              <a:cxn ang="0">
                <a:pos x="28" y="76"/>
              </a:cxn>
              <a:cxn ang="0">
                <a:pos x="28" y="78"/>
              </a:cxn>
              <a:cxn ang="0">
                <a:pos x="28" y="82"/>
              </a:cxn>
              <a:cxn ang="0">
                <a:pos x="26" y="82"/>
              </a:cxn>
              <a:cxn ang="0">
                <a:pos x="24" y="82"/>
              </a:cxn>
              <a:cxn ang="0">
                <a:pos x="20" y="82"/>
              </a:cxn>
              <a:cxn ang="0">
                <a:pos x="18" y="80"/>
              </a:cxn>
              <a:cxn ang="0">
                <a:pos x="14" y="78"/>
              </a:cxn>
              <a:cxn ang="0">
                <a:pos x="14" y="76"/>
              </a:cxn>
              <a:cxn ang="0">
                <a:pos x="12" y="74"/>
              </a:cxn>
              <a:cxn ang="0">
                <a:pos x="10" y="70"/>
              </a:cxn>
              <a:cxn ang="0">
                <a:pos x="12" y="64"/>
              </a:cxn>
              <a:cxn ang="0">
                <a:pos x="12" y="62"/>
              </a:cxn>
              <a:cxn ang="0">
                <a:pos x="10" y="60"/>
              </a:cxn>
              <a:cxn ang="0">
                <a:pos x="12" y="50"/>
              </a:cxn>
              <a:cxn ang="0">
                <a:pos x="14" y="48"/>
              </a:cxn>
              <a:cxn ang="0">
                <a:pos x="12" y="44"/>
              </a:cxn>
              <a:cxn ang="0">
                <a:pos x="8" y="40"/>
              </a:cxn>
              <a:cxn ang="0">
                <a:pos x="10" y="38"/>
              </a:cxn>
              <a:cxn ang="0">
                <a:pos x="10" y="36"/>
              </a:cxn>
              <a:cxn ang="0">
                <a:pos x="10" y="32"/>
              </a:cxn>
              <a:cxn ang="0">
                <a:pos x="10" y="28"/>
              </a:cxn>
              <a:cxn ang="0">
                <a:pos x="6" y="28"/>
              </a:cxn>
              <a:cxn ang="0">
                <a:pos x="6" y="26"/>
              </a:cxn>
              <a:cxn ang="0">
                <a:pos x="8" y="18"/>
              </a:cxn>
              <a:cxn ang="0">
                <a:pos x="8" y="18"/>
              </a:cxn>
              <a:cxn ang="0">
                <a:pos x="8" y="12"/>
              </a:cxn>
              <a:cxn ang="0">
                <a:pos x="2" y="8"/>
              </a:cxn>
              <a:cxn ang="0">
                <a:pos x="2" y="8"/>
              </a:cxn>
              <a:cxn ang="0">
                <a:pos x="4" y="2"/>
              </a:cxn>
              <a:cxn ang="0">
                <a:pos x="2" y="0"/>
              </a:cxn>
              <a:cxn ang="0">
                <a:pos x="0" y="0"/>
              </a:cxn>
              <a:cxn ang="0">
                <a:pos x="6" y="2"/>
              </a:cxn>
              <a:cxn ang="0">
                <a:pos x="10" y="4"/>
              </a:cxn>
              <a:cxn ang="0">
                <a:pos x="14" y="2"/>
              </a:cxn>
            </a:cxnLst>
            <a:rect l="0" t="0" r="r" b="b"/>
            <a:pathLst>
              <a:path w="30" h="84">
                <a:moveTo>
                  <a:pt x="16" y="2"/>
                </a:moveTo>
                <a:lnTo>
                  <a:pt x="16" y="4"/>
                </a:lnTo>
                <a:lnTo>
                  <a:pt x="16" y="4"/>
                </a:lnTo>
                <a:lnTo>
                  <a:pt x="16" y="6"/>
                </a:lnTo>
                <a:lnTo>
                  <a:pt x="14" y="6"/>
                </a:lnTo>
                <a:lnTo>
                  <a:pt x="14" y="8"/>
                </a:lnTo>
                <a:lnTo>
                  <a:pt x="14" y="8"/>
                </a:lnTo>
                <a:lnTo>
                  <a:pt x="14" y="8"/>
                </a:lnTo>
                <a:lnTo>
                  <a:pt x="14" y="8"/>
                </a:lnTo>
                <a:lnTo>
                  <a:pt x="14" y="8"/>
                </a:lnTo>
                <a:lnTo>
                  <a:pt x="14" y="10"/>
                </a:lnTo>
                <a:lnTo>
                  <a:pt x="14" y="10"/>
                </a:lnTo>
                <a:lnTo>
                  <a:pt x="14" y="10"/>
                </a:lnTo>
                <a:lnTo>
                  <a:pt x="14" y="12"/>
                </a:lnTo>
                <a:lnTo>
                  <a:pt x="18" y="16"/>
                </a:lnTo>
                <a:lnTo>
                  <a:pt x="18" y="16"/>
                </a:lnTo>
                <a:lnTo>
                  <a:pt x="20" y="18"/>
                </a:lnTo>
                <a:lnTo>
                  <a:pt x="20" y="18"/>
                </a:lnTo>
                <a:lnTo>
                  <a:pt x="22" y="18"/>
                </a:lnTo>
                <a:lnTo>
                  <a:pt x="22" y="20"/>
                </a:lnTo>
                <a:lnTo>
                  <a:pt x="22" y="20"/>
                </a:lnTo>
                <a:lnTo>
                  <a:pt x="22" y="26"/>
                </a:lnTo>
                <a:lnTo>
                  <a:pt x="22" y="26"/>
                </a:lnTo>
                <a:lnTo>
                  <a:pt x="22" y="26"/>
                </a:lnTo>
                <a:lnTo>
                  <a:pt x="22" y="28"/>
                </a:lnTo>
                <a:lnTo>
                  <a:pt x="22" y="28"/>
                </a:lnTo>
                <a:lnTo>
                  <a:pt x="24" y="28"/>
                </a:lnTo>
                <a:lnTo>
                  <a:pt x="24" y="28"/>
                </a:lnTo>
                <a:lnTo>
                  <a:pt x="24" y="30"/>
                </a:lnTo>
                <a:lnTo>
                  <a:pt x="24" y="30"/>
                </a:lnTo>
                <a:lnTo>
                  <a:pt x="24" y="30"/>
                </a:lnTo>
                <a:lnTo>
                  <a:pt x="24" y="30"/>
                </a:lnTo>
                <a:lnTo>
                  <a:pt x="24" y="30"/>
                </a:lnTo>
                <a:lnTo>
                  <a:pt x="24" y="32"/>
                </a:lnTo>
                <a:lnTo>
                  <a:pt x="24" y="32"/>
                </a:lnTo>
                <a:lnTo>
                  <a:pt x="26" y="32"/>
                </a:lnTo>
                <a:lnTo>
                  <a:pt x="26" y="32"/>
                </a:lnTo>
                <a:lnTo>
                  <a:pt x="26" y="34"/>
                </a:lnTo>
                <a:lnTo>
                  <a:pt x="26" y="36"/>
                </a:lnTo>
                <a:lnTo>
                  <a:pt x="26" y="38"/>
                </a:lnTo>
                <a:lnTo>
                  <a:pt x="26" y="40"/>
                </a:lnTo>
                <a:lnTo>
                  <a:pt x="26" y="42"/>
                </a:lnTo>
                <a:lnTo>
                  <a:pt x="26" y="46"/>
                </a:lnTo>
                <a:lnTo>
                  <a:pt x="26" y="46"/>
                </a:lnTo>
                <a:lnTo>
                  <a:pt x="26" y="46"/>
                </a:lnTo>
                <a:lnTo>
                  <a:pt x="26" y="52"/>
                </a:lnTo>
                <a:lnTo>
                  <a:pt x="26" y="56"/>
                </a:lnTo>
                <a:lnTo>
                  <a:pt x="26" y="58"/>
                </a:lnTo>
                <a:lnTo>
                  <a:pt x="28" y="60"/>
                </a:lnTo>
                <a:lnTo>
                  <a:pt x="28" y="60"/>
                </a:lnTo>
                <a:lnTo>
                  <a:pt x="28" y="60"/>
                </a:lnTo>
                <a:lnTo>
                  <a:pt x="26" y="62"/>
                </a:lnTo>
                <a:lnTo>
                  <a:pt x="26" y="62"/>
                </a:lnTo>
                <a:lnTo>
                  <a:pt x="26" y="64"/>
                </a:lnTo>
                <a:lnTo>
                  <a:pt x="26" y="68"/>
                </a:lnTo>
                <a:lnTo>
                  <a:pt x="26" y="68"/>
                </a:lnTo>
                <a:lnTo>
                  <a:pt x="26" y="70"/>
                </a:lnTo>
                <a:lnTo>
                  <a:pt x="26" y="70"/>
                </a:lnTo>
                <a:lnTo>
                  <a:pt x="26" y="70"/>
                </a:lnTo>
                <a:lnTo>
                  <a:pt x="26" y="72"/>
                </a:lnTo>
                <a:lnTo>
                  <a:pt x="26" y="74"/>
                </a:lnTo>
                <a:lnTo>
                  <a:pt x="26" y="74"/>
                </a:lnTo>
                <a:lnTo>
                  <a:pt x="26" y="76"/>
                </a:lnTo>
                <a:lnTo>
                  <a:pt x="28" y="76"/>
                </a:lnTo>
                <a:lnTo>
                  <a:pt x="28" y="76"/>
                </a:lnTo>
                <a:lnTo>
                  <a:pt x="28" y="76"/>
                </a:lnTo>
                <a:lnTo>
                  <a:pt x="28" y="76"/>
                </a:lnTo>
                <a:lnTo>
                  <a:pt x="28" y="78"/>
                </a:lnTo>
                <a:lnTo>
                  <a:pt x="28" y="78"/>
                </a:lnTo>
                <a:lnTo>
                  <a:pt x="30" y="80"/>
                </a:lnTo>
                <a:lnTo>
                  <a:pt x="30" y="80"/>
                </a:lnTo>
                <a:lnTo>
                  <a:pt x="28" y="82"/>
                </a:lnTo>
                <a:lnTo>
                  <a:pt x="28" y="82"/>
                </a:lnTo>
                <a:lnTo>
                  <a:pt x="28" y="82"/>
                </a:lnTo>
                <a:lnTo>
                  <a:pt x="26" y="82"/>
                </a:lnTo>
                <a:lnTo>
                  <a:pt x="26" y="82"/>
                </a:lnTo>
                <a:lnTo>
                  <a:pt x="26" y="82"/>
                </a:lnTo>
                <a:lnTo>
                  <a:pt x="24" y="82"/>
                </a:lnTo>
                <a:lnTo>
                  <a:pt x="24" y="82"/>
                </a:lnTo>
                <a:lnTo>
                  <a:pt x="24" y="82"/>
                </a:lnTo>
                <a:lnTo>
                  <a:pt x="22" y="84"/>
                </a:lnTo>
                <a:lnTo>
                  <a:pt x="20" y="84"/>
                </a:lnTo>
                <a:lnTo>
                  <a:pt x="20" y="84"/>
                </a:lnTo>
                <a:lnTo>
                  <a:pt x="20" y="82"/>
                </a:lnTo>
                <a:lnTo>
                  <a:pt x="20" y="82"/>
                </a:lnTo>
                <a:lnTo>
                  <a:pt x="18" y="82"/>
                </a:lnTo>
                <a:lnTo>
                  <a:pt x="18" y="82"/>
                </a:lnTo>
                <a:lnTo>
                  <a:pt x="18" y="80"/>
                </a:lnTo>
                <a:lnTo>
                  <a:pt x="16" y="80"/>
                </a:lnTo>
                <a:lnTo>
                  <a:pt x="14" y="78"/>
                </a:lnTo>
                <a:lnTo>
                  <a:pt x="14" y="78"/>
                </a:lnTo>
                <a:lnTo>
                  <a:pt x="14" y="78"/>
                </a:lnTo>
                <a:lnTo>
                  <a:pt x="14" y="76"/>
                </a:lnTo>
                <a:lnTo>
                  <a:pt x="14" y="76"/>
                </a:lnTo>
                <a:lnTo>
                  <a:pt x="14" y="76"/>
                </a:lnTo>
                <a:lnTo>
                  <a:pt x="14" y="76"/>
                </a:lnTo>
                <a:lnTo>
                  <a:pt x="12" y="76"/>
                </a:lnTo>
                <a:lnTo>
                  <a:pt x="12" y="76"/>
                </a:lnTo>
                <a:lnTo>
                  <a:pt x="12" y="74"/>
                </a:lnTo>
                <a:lnTo>
                  <a:pt x="12" y="74"/>
                </a:lnTo>
                <a:lnTo>
                  <a:pt x="12" y="74"/>
                </a:lnTo>
                <a:lnTo>
                  <a:pt x="12" y="74"/>
                </a:lnTo>
                <a:lnTo>
                  <a:pt x="12" y="72"/>
                </a:lnTo>
                <a:lnTo>
                  <a:pt x="10" y="70"/>
                </a:lnTo>
                <a:lnTo>
                  <a:pt x="12" y="68"/>
                </a:lnTo>
                <a:lnTo>
                  <a:pt x="12" y="68"/>
                </a:lnTo>
                <a:lnTo>
                  <a:pt x="12" y="66"/>
                </a:lnTo>
                <a:lnTo>
                  <a:pt x="12" y="64"/>
                </a:lnTo>
                <a:lnTo>
                  <a:pt x="12" y="62"/>
                </a:lnTo>
                <a:lnTo>
                  <a:pt x="12" y="62"/>
                </a:lnTo>
                <a:lnTo>
                  <a:pt x="12" y="62"/>
                </a:lnTo>
                <a:lnTo>
                  <a:pt x="12" y="62"/>
                </a:lnTo>
                <a:lnTo>
                  <a:pt x="10" y="62"/>
                </a:lnTo>
                <a:lnTo>
                  <a:pt x="10" y="62"/>
                </a:lnTo>
                <a:lnTo>
                  <a:pt x="10" y="60"/>
                </a:lnTo>
                <a:lnTo>
                  <a:pt x="10" y="60"/>
                </a:lnTo>
                <a:lnTo>
                  <a:pt x="10" y="60"/>
                </a:lnTo>
                <a:lnTo>
                  <a:pt x="12" y="58"/>
                </a:lnTo>
                <a:lnTo>
                  <a:pt x="12" y="54"/>
                </a:lnTo>
                <a:lnTo>
                  <a:pt x="12" y="50"/>
                </a:lnTo>
                <a:lnTo>
                  <a:pt x="12" y="48"/>
                </a:lnTo>
                <a:lnTo>
                  <a:pt x="12" y="48"/>
                </a:lnTo>
                <a:lnTo>
                  <a:pt x="12" y="48"/>
                </a:lnTo>
                <a:lnTo>
                  <a:pt x="14" y="48"/>
                </a:lnTo>
                <a:lnTo>
                  <a:pt x="14" y="48"/>
                </a:lnTo>
                <a:lnTo>
                  <a:pt x="14" y="46"/>
                </a:lnTo>
                <a:lnTo>
                  <a:pt x="14" y="46"/>
                </a:lnTo>
                <a:lnTo>
                  <a:pt x="12" y="44"/>
                </a:lnTo>
                <a:lnTo>
                  <a:pt x="12" y="44"/>
                </a:lnTo>
                <a:lnTo>
                  <a:pt x="10" y="44"/>
                </a:lnTo>
                <a:lnTo>
                  <a:pt x="10" y="42"/>
                </a:lnTo>
                <a:lnTo>
                  <a:pt x="8" y="40"/>
                </a:lnTo>
                <a:lnTo>
                  <a:pt x="8" y="40"/>
                </a:lnTo>
                <a:lnTo>
                  <a:pt x="8" y="40"/>
                </a:lnTo>
                <a:lnTo>
                  <a:pt x="10" y="40"/>
                </a:lnTo>
                <a:lnTo>
                  <a:pt x="10" y="38"/>
                </a:lnTo>
                <a:lnTo>
                  <a:pt x="10" y="38"/>
                </a:lnTo>
                <a:lnTo>
                  <a:pt x="10" y="38"/>
                </a:lnTo>
                <a:lnTo>
                  <a:pt x="10" y="36"/>
                </a:lnTo>
                <a:lnTo>
                  <a:pt x="10" y="36"/>
                </a:lnTo>
                <a:lnTo>
                  <a:pt x="10" y="34"/>
                </a:lnTo>
                <a:lnTo>
                  <a:pt x="10" y="32"/>
                </a:lnTo>
                <a:lnTo>
                  <a:pt x="10" y="32"/>
                </a:lnTo>
                <a:lnTo>
                  <a:pt x="10" y="32"/>
                </a:lnTo>
                <a:lnTo>
                  <a:pt x="10" y="30"/>
                </a:lnTo>
                <a:lnTo>
                  <a:pt x="10" y="28"/>
                </a:lnTo>
                <a:lnTo>
                  <a:pt x="10" y="28"/>
                </a:lnTo>
                <a:lnTo>
                  <a:pt x="10" y="28"/>
                </a:lnTo>
                <a:lnTo>
                  <a:pt x="10" y="28"/>
                </a:lnTo>
                <a:lnTo>
                  <a:pt x="8" y="28"/>
                </a:lnTo>
                <a:lnTo>
                  <a:pt x="8" y="28"/>
                </a:lnTo>
                <a:lnTo>
                  <a:pt x="6" y="28"/>
                </a:lnTo>
                <a:lnTo>
                  <a:pt x="6" y="28"/>
                </a:lnTo>
                <a:lnTo>
                  <a:pt x="6" y="28"/>
                </a:lnTo>
                <a:lnTo>
                  <a:pt x="6" y="28"/>
                </a:lnTo>
                <a:lnTo>
                  <a:pt x="6" y="26"/>
                </a:lnTo>
                <a:lnTo>
                  <a:pt x="6" y="24"/>
                </a:lnTo>
                <a:lnTo>
                  <a:pt x="8" y="22"/>
                </a:lnTo>
                <a:lnTo>
                  <a:pt x="8" y="18"/>
                </a:lnTo>
                <a:lnTo>
                  <a:pt x="8" y="18"/>
                </a:lnTo>
                <a:lnTo>
                  <a:pt x="8" y="18"/>
                </a:lnTo>
                <a:lnTo>
                  <a:pt x="8" y="18"/>
                </a:lnTo>
                <a:lnTo>
                  <a:pt x="8" y="18"/>
                </a:lnTo>
                <a:lnTo>
                  <a:pt x="8" y="18"/>
                </a:lnTo>
                <a:lnTo>
                  <a:pt x="8" y="16"/>
                </a:lnTo>
                <a:lnTo>
                  <a:pt x="8" y="14"/>
                </a:lnTo>
                <a:lnTo>
                  <a:pt x="8" y="12"/>
                </a:lnTo>
                <a:lnTo>
                  <a:pt x="8" y="12"/>
                </a:lnTo>
                <a:lnTo>
                  <a:pt x="6" y="12"/>
                </a:lnTo>
                <a:lnTo>
                  <a:pt x="4" y="10"/>
                </a:lnTo>
                <a:lnTo>
                  <a:pt x="4" y="10"/>
                </a:lnTo>
                <a:lnTo>
                  <a:pt x="2" y="8"/>
                </a:lnTo>
                <a:lnTo>
                  <a:pt x="2" y="8"/>
                </a:lnTo>
                <a:lnTo>
                  <a:pt x="2" y="8"/>
                </a:lnTo>
                <a:lnTo>
                  <a:pt x="2" y="8"/>
                </a:lnTo>
                <a:lnTo>
                  <a:pt x="2" y="8"/>
                </a:lnTo>
                <a:lnTo>
                  <a:pt x="2" y="6"/>
                </a:lnTo>
                <a:lnTo>
                  <a:pt x="2" y="4"/>
                </a:lnTo>
                <a:lnTo>
                  <a:pt x="4" y="2"/>
                </a:lnTo>
                <a:lnTo>
                  <a:pt x="4" y="2"/>
                </a:lnTo>
                <a:lnTo>
                  <a:pt x="4" y="2"/>
                </a:lnTo>
                <a:lnTo>
                  <a:pt x="2" y="0"/>
                </a:lnTo>
                <a:lnTo>
                  <a:pt x="2" y="0"/>
                </a:lnTo>
                <a:lnTo>
                  <a:pt x="2" y="0"/>
                </a:lnTo>
                <a:lnTo>
                  <a:pt x="2" y="0"/>
                </a:lnTo>
                <a:lnTo>
                  <a:pt x="0" y="0"/>
                </a:lnTo>
                <a:lnTo>
                  <a:pt x="0" y="0"/>
                </a:lnTo>
                <a:lnTo>
                  <a:pt x="0" y="0"/>
                </a:lnTo>
                <a:lnTo>
                  <a:pt x="2" y="0"/>
                </a:lnTo>
                <a:lnTo>
                  <a:pt x="4" y="0"/>
                </a:lnTo>
                <a:lnTo>
                  <a:pt x="6" y="2"/>
                </a:lnTo>
                <a:lnTo>
                  <a:pt x="6" y="2"/>
                </a:lnTo>
                <a:lnTo>
                  <a:pt x="8" y="2"/>
                </a:lnTo>
                <a:lnTo>
                  <a:pt x="10" y="2"/>
                </a:lnTo>
                <a:lnTo>
                  <a:pt x="10" y="2"/>
                </a:lnTo>
                <a:lnTo>
                  <a:pt x="10" y="4"/>
                </a:lnTo>
                <a:lnTo>
                  <a:pt x="12" y="2"/>
                </a:lnTo>
                <a:lnTo>
                  <a:pt x="12" y="2"/>
                </a:lnTo>
                <a:lnTo>
                  <a:pt x="14" y="2"/>
                </a:lnTo>
                <a:lnTo>
                  <a:pt x="14" y="2"/>
                </a:lnTo>
                <a:lnTo>
                  <a:pt x="1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8" name="Freeform 74"/>
          <p:cNvSpPr>
            <a:spLocks/>
          </p:cNvSpPr>
          <p:nvPr/>
        </p:nvSpPr>
        <p:spPr bwMode="auto">
          <a:xfrm>
            <a:off x="4873625" y="3014663"/>
            <a:ext cx="244475" cy="422275"/>
          </a:xfrm>
          <a:custGeom>
            <a:avLst/>
            <a:gdLst/>
            <a:ahLst/>
            <a:cxnLst>
              <a:cxn ang="0">
                <a:pos x="154" y="118"/>
              </a:cxn>
              <a:cxn ang="0">
                <a:pos x="148" y="128"/>
              </a:cxn>
              <a:cxn ang="0">
                <a:pos x="144" y="128"/>
              </a:cxn>
              <a:cxn ang="0">
                <a:pos x="140" y="128"/>
              </a:cxn>
              <a:cxn ang="0">
                <a:pos x="140" y="134"/>
              </a:cxn>
              <a:cxn ang="0">
                <a:pos x="136" y="140"/>
              </a:cxn>
              <a:cxn ang="0">
                <a:pos x="130" y="146"/>
              </a:cxn>
              <a:cxn ang="0">
                <a:pos x="132" y="152"/>
              </a:cxn>
              <a:cxn ang="0">
                <a:pos x="128" y="158"/>
              </a:cxn>
              <a:cxn ang="0">
                <a:pos x="126" y="170"/>
              </a:cxn>
              <a:cxn ang="0">
                <a:pos x="124" y="180"/>
              </a:cxn>
              <a:cxn ang="0">
                <a:pos x="128" y="178"/>
              </a:cxn>
              <a:cxn ang="0">
                <a:pos x="134" y="190"/>
              </a:cxn>
              <a:cxn ang="0">
                <a:pos x="136" y="198"/>
              </a:cxn>
              <a:cxn ang="0">
                <a:pos x="136" y="206"/>
              </a:cxn>
              <a:cxn ang="0">
                <a:pos x="126" y="210"/>
              </a:cxn>
              <a:cxn ang="0">
                <a:pos x="122" y="216"/>
              </a:cxn>
              <a:cxn ang="0">
                <a:pos x="120" y="220"/>
              </a:cxn>
              <a:cxn ang="0">
                <a:pos x="118" y="224"/>
              </a:cxn>
              <a:cxn ang="0">
                <a:pos x="110" y="232"/>
              </a:cxn>
              <a:cxn ang="0">
                <a:pos x="104" y="236"/>
              </a:cxn>
              <a:cxn ang="0">
                <a:pos x="96" y="238"/>
              </a:cxn>
              <a:cxn ang="0">
                <a:pos x="84" y="240"/>
              </a:cxn>
              <a:cxn ang="0">
                <a:pos x="84" y="244"/>
              </a:cxn>
              <a:cxn ang="0">
                <a:pos x="82" y="250"/>
              </a:cxn>
              <a:cxn ang="0">
                <a:pos x="78" y="254"/>
              </a:cxn>
              <a:cxn ang="0">
                <a:pos x="66" y="256"/>
              </a:cxn>
              <a:cxn ang="0">
                <a:pos x="58" y="260"/>
              </a:cxn>
              <a:cxn ang="0">
                <a:pos x="52" y="262"/>
              </a:cxn>
              <a:cxn ang="0">
                <a:pos x="46" y="258"/>
              </a:cxn>
              <a:cxn ang="0">
                <a:pos x="40" y="262"/>
              </a:cxn>
              <a:cxn ang="0">
                <a:pos x="36" y="264"/>
              </a:cxn>
              <a:cxn ang="0">
                <a:pos x="32" y="264"/>
              </a:cxn>
              <a:cxn ang="0">
                <a:pos x="32" y="260"/>
              </a:cxn>
              <a:cxn ang="0">
                <a:pos x="28" y="250"/>
              </a:cxn>
              <a:cxn ang="0">
                <a:pos x="18" y="240"/>
              </a:cxn>
              <a:cxn ang="0">
                <a:pos x="10" y="228"/>
              </a:cxn>
              <a:cxn ang="0">
                <a:pos x="12" y="224"/>
              </a:cxn>
              <a:cxn ang="0">
                <a:pos x="26" y="224"/>
              </a:cxn>
              <a:cxn ang="0">
                <a:pos x="32" y="224"/>
              </a:cxn>
              <a:cxn ang="0">
                <a:pos x="28" y="216"/>
              </a:cxn>
              <a:cxn ang="0">
                <a:pos x="24" y="208"/>
              </a:cxn>
              <a:cxn ang="0">
                <a:pos x="26" y="198"/>
              </a:cxn>
              <a:cxn ang="0">
                <a:pos x="22" y="186"/>
              </a:cxn>
              <a:cxn ang="0">
                <a:pos x="16" y="176"/>
              </a:cxn>
              <a:cxn ang="0">
                <a:pos x="12" y="172"/>
              </a:cxn>
              <a:cxn ang="0">
                <a:pos x="0" y="150"/>
              </a:cxn>
              <a:cxn ang="0">
                <a:pos x="4" y="148"/>
              </a:cxn>
              <a:cxn ang="0">
                <a:pos x="6" y="142"/>
              </a:cxn>
              <a:cxn ang="0">
                <a:pos x="22" y="118"/>
              </a:cxn>
              <a:cxn ang="0">
                <a:pos x="30" y="100"/>
              </a:cxn>
              <a:cxn ang="0">
                <a:pos x="32" y="60"/>
              </a:cxn>
              <a:cxn ang="0">
                <a:pos x="30" y="44"/>
              </a:cxn>
              <a:cxn ang="0">
                <a:pos x="30" y="40"/>
              </a:cxn>
              <a:cxn ang="0">
                <a:pos x="24" y="24"/>
              </a:cxn>
              <a:cxn ang="0">
                <a:pos x="40" y="2"/>
              </a:cxn>
              <a:cxn ang="0">
                <a:pos x="82" y="26"/>
              </a:cxn>
              <a:cxn ang="0">
                <a:pos x="144" y="60"/>
              </a:cxn>
            </a:cxnLst>
            <a:rect l="0" t="0" r="r" b="b"/>
            <a:pathLst>
              <a:path w="154" h="266">
                <a:moveTo>
                  <a:pt x="152" y="66"/>
                </a:moveTo>
                <a:lnTo>
                  <a:pt x="152" y="66"/>
                </a:lnTo>
                <a:lnTo>
                  <a:pt x="152" y="66"/>
                </a:lnTo>
                <a:lnTo>
                  <a:pt x="152" y="76"/>
                </a:lnTo>
                <a:lnTo>
                  <a:pt x="152" y="78"/>
                </a:lnTo>
                <a:lnTo>
                  <a:pt x="152" y="82"/>
                </a:lnTo>
                <a:lnTo>
                  <a:pt x="152" y="84"/>
                </a:lnTo>
                <a:lnTo>
                  <a:pt x="154" y="118"/>
                </a:lnTo>
                <a:lnTo>
                  <a:pt x="154" y="122"/>
                </a:lnTo>
                <a:lnTo>
                  <a:pt x="154" y="126"/>
                </a:lnTo>
                <a:lnTo>
                  <a:pt x="154" y="128"/>
                </a:lnTo>
                <a:lnTo>
                  <a:pt x="154" y="128"/>
                </a:lnTo>
                <a:lnTo>
                  <a:pt x="152" y="128"/>
                </a:lnTo>
                <a:lnTo>
                  <a:pt x="152" y="128"/>
                </a:lnTo>
                <a:lnTo>
                  <a:pt x="150" y="128"/>
                </a:lnTo>
                <a:lnTo>
                  <a:pt x="148" y="128"/>
                </a:lnTo>
                <a:lnTo>
                  <a:pt x="148" y="128"/>
                </a:lnTo>
                <a:lnTo>
                  <a:pt x="148" y="128"/>
                </a:lnTo>
                <a:lnTo>
                  <a:pt x="146" y="128"/>
                </a:lnTo>
                <a:lnTo>
                  <a:pt x="146" y="128"/>
                </a:lnTo>
                <a:lnTo>
                  <a:pt x="146" y="128"/>
                </a:lnTo>
                <a:lnTo>
                  <a:pt x="146" y="128"/>
                </a:lnTo>
                <a:lnTo>
                  <a:pt x="144" y="128"/>
                </a:lnTo>
                <a:lnTo>
                  <a:pt x="144" y="128"/>
                </a:lnTo>
                <a:lnTo>
                  <a:pt x="144" y="128"/>
                </a:lnTo>
                <a:lnTo>
                  <a:pt x="144" y="128"/>
                </a:lnTo>
                <a:lnTo>
                  <a:pt x="144" y="128"/>
                </a:lnTo>
                <a:lnTo>
                  <a:pt x="142" y="128"/>
                </a:lnTo>
                <a:lnTo>
                  <a:pt x="142" y="128"/>
                </a:lnTo>
                <a:lnTo>
                  <a:pt x="142" y="128"/>
                </a:lnTo>
                <a:lnTo>
                  <a:pt x="140" y="128"/>
                </a:lnTo>
                <a:lnTo>
                  <a:pt x="140" y="128"/>
                </a:lnTo>
                <a:lnTo>
                  <a:pt x="138" y="130"/>
                </a:lnTo>
                <a:lnTo>
                  <a:pt x="138" y="130"/>
                </a:lnTo>
                <a:lnTo>
                  <a:pt x="138" y="132"/>
                </a:lnTo>
                <a:lnTo>
                  <a:pt x="138" y="132"/>
                </a:lnTo>
                <a:lnTo>
                  <a:pt x="138" y="132"/>
                </a:lnTo>
                <a:lnTo>
                  <a:pt x="138" y="132"/>
                </a:lnTo>
                <a:lnTo>
                  <a:pt x="140" y="134"/>
                </a:lnTo>
                <a:lnTo>
                  <a:pt x="140" y="134"/>
                </a:lnTo>
                <a:lnTo>
                  <a:pt x="140" y="136"/>
                </a:lnTo>
                <a:lnTo>
                  <a:pt x="138" y="136"/>
                </a:lnTo>
                <a:lnTo>
                  <a:pt x="138" y="136"/>
                </a:lnTo>
                <a:lnTo>
                  <a:pt x="138" y="138"/>
                </a:lnTo>
                <a:lnTo>
                  <a:pt x="138" y="138"/>
                </a:lnTo>
                <a:lnTo>
                  <a:pt x="138" y="138"/>
                </a:lnTo>
                <a:lnTo>
                  <a:pt x="138" y="138"/>
                </a:lnTo>
                <a:lnTo>
                  <a:pt x="136" y="140"/>
                </a:lnTo>
                <a:lnTo>
                  <a:pt x="136" y="140"/>
                </a:lnTo>
                <a:lnTo>
                  <a:pt x="134" y="142"/>
                </a:lnTo>
                <a:lnTo>
                  <a:pt x="134" y="142"/>
                </a:lnTo>
                <a:lnTo>
                  <a:pt x="134" y="144"/>
                </a:lnTo>
                <a:lnTo>
                  <a:pt x="136" y="144"/>
                </a:lnTo>
                <a:lnTo>
                  <a:pt x="132" y="146"/>
                </a:lnTo>
                <a:lnTo>
                  <a:pt x="132" y="146"/>
                </a:lnTo>
                <a:lnTo>
                  <a:pt x="130" y="146"/>
                </a:lnTo>
                <a:lnTo>
                  <a:pt x="130" y="146"/>
                </a:lnTo>
                <a:lnTo>
                  <a:pt x="130" y="148"/>
                </a:lnTo>
                <a:lnTo>
                  <a:pt x="130" y="148"/>
                </a:lnTo>
                <a:lnTo>
                  <a:pt x="132" y="148"/>
                </a:lnTo>
                <a:lnTo>
                  <a:pt x="132" y="148"/>
                </a:lnTo>
                <a:lnTo>
                  <a:pt x="132" y="150"/>
                </a:lnTo>
                <a:lnTo>
                  <a:pt x="132" y="150"/>
                </a:lnTo>
                <a:lnTo>
                  <a:pt x="132" y="152"/>
                </a:lnTo>
                <a:lnTo>
                  <a:pt x="134" y="152"/>
                </a:lnTo>
                <a:lnTo>
                  <a:pt x="134" y="154"/>
                </a:lnTo>
                <a:lnTo>
                  <a:pt x="134" y="154"/>
                </a:lnTo>
                <a:lnTo>
                  <a:pt x="132" y="156"/>
                </a:lnTo>
                <a:lnTo>
                  <a:pt x="130" y="156"/>
                </a:lnTo>
                <a:lnTo>
                  <a:pt x="130" y="156"/>
                </a:lnTo>
                <a:lnTo>
                  <a:pt x="128" y="158"/>
                </a:lnTo>
                <a:lnTo>
                  <a:pt x="128" y="158"/>
                </a:lnTo>
                <a:lnTo>
                  <a:pt x="126" y="160"/>
                </a:lnTo>
                <a:lnTo>
                  <a:pt x="128" y="162"/>
                </a:lnTo>
                <a:lnTo>
                  <a:pt x="128" y="164"/>
                </a:lnTo>
                <a:lnTo>
                  <a:pt x="130" y="166"/>
                </a:lnTo>
                <a:lnTo>
                  <a:pt x="130" y="168"/>
                </a:lnTo>
                <a:lnTo>
                  <a:pt x="130" y="168"/>
                </a:lnTo>
                <a:lnTo>
                  <a:pt x="128" y="170"/>
                </a:lnTo>
                <a:lnTo>
                  <a:pt x="126" y="170"/>
                </a:lnTo>
                <a:lnTo>
                  <a:pt x="126" y="170"/>
                </a:lnTo>
                <a:lnTo>
                  <a:pt x="124" y="172"/>
                </a:lnTo>
                <a:lnTo>
                  <a:pt x="124" y="174"/>
                </a:lnTo>
                <a:lnTo>
                  <a:pt x="124" y="176"/>
                </a:lnTo>
                <a:lnTo>
                  <a:pt x="124" y="178"/>
                </a:lnTo>
                <a:lnTo>
                  <a:pt x="124" y="178"/>
                </a:lnTo>
                <a:lnTo>
                  <a:pt x="124" y="178"/>
                </a:lnTo>
                <a:lnTo>
                  <a:pt x="124" y="180"/>
                </a:lnTo>
                <a:lnTo>
                  <a:pt x="126" y="180"/>
                </a:lnTo>
                <a:lnTo>
                  <a:pt x="126" y="180"/>
                </a:lnTo>
                <a:lnTo>
                  <a:pt x="126" y="180"/>
                </a:lnTo>
                <a:lnTo>
                  <a:pt x="126" y="180"/>
                </a:lnTo>
                <a:lnTo>
                  <a:pt x="128" y="178"/>
                </a:lnTo>
                <a:lnTo>
                  <a:pt x="128" y="178"/>
                </a:lnTo>
                <a:lnTo>
                  <a:pt x="128" y="178"/>
                </a:lnTo>
                <a:lnTo>
                  <a:pt x="128" y="178"/>
                </a:lnTo>
                <a:lnTo>
                  <a:pt x="128" y="178"/>
                </a:lnTo>
                <a:lnTo>
                  <a:pt x="130" y="178"/>
                </a:lnTo>
                <a:lnTo>
                  <a:pt x="132" y="180"/>
                </a:lnTo>
                <a:lnTo>
                  <a:pt x="132" y="182"/>
                </a:lnTo>
                <a:lnTo>
                  <a:pt x="132" y="184"/>
                </a:lnTo>
                <a:lnTo>
                  <a:pt x="134" y="186"/>
                </a:lnTo>
                <a:lnTo>
                  <a:pt x="134" y="188"/>
                </a:lnTo>
                <a:lnTo>
                  <a:pt x="134" y="190"/>
                </a:lnTo>
                <a:lnTo>
                  <a:pt x="134" y="190"/>
                </a:lnTo>
                <a:lnTo>
                  <a:pt x="134" y="194"/>
                </a:lnTo>
                <a:lnTo>
                  <a:pt x="134" y="196"/>
                </a:lnTo>
                <a:lnTo>
                  <a:pt x="134" y="196"/>
                </a:lnTo>
                <a:lnTo>
                  <a:pt x="134" y="196"/>
                </a:lnTo>
                <a:lnTo>
                  <a:pt x="134" y="198"/>
                </a:lnTo>
                <a:lnTo>
                  <a:pt x="136" y="198"/>
                </a:lnTo>
                <a:lnTo>
                  <a:pt x="136" y="198"/>
                </a:lnTo>
                <a:lnTo>
                  <a:pt x="138" y="200"/>
                </a:lnTo>
                <a:lnTo>
                  <a:pt x="140" y="200"/>
                </a:lnTo>
                <a:lnTo>
                  <a:pt x="140" y="202"/>
                </a:lnTo>
                <a:lnTo>
                  <a:pt x="140" y="202"/>
                </a:lnTo>
                <a:lnTo>
                  <a:pt x="140" y="206"/>
                </a:lnTo>
                <a:lnTo>
                  <a:pt x="138" y="208"/>
                </a:lnTo>
                <a:lnTo>
                  <a:pt x="138" y="208"/>
                </a:lnTo>
                <a:lnTo>
                  <a:pt x="136" y="206"/>
                </a:lnTo>
                <a:lnTo>
                  <a:pt x="132" y="206"/>
                </a:lnTo>
                <a:lnTo>
                  <a:pt x="132" y="206"/>
                </a:lnTo>
                <a:lnTo>
                  <a:pt x="132" y="206"/>
                </a:lnTo>
                <a:lnTo>
                  <a:pt x="132" y="208"/>
                </a:lnTo>
                <a:lnTo>
                  <a:pt x="132" y="208"/>
                </a:lnTo>
                <a:lnTo>
                  <a:pt x="130" y="208"/>
                </a:lnTo>
                <a:lnTo>
                  <a:pt x="126" y="210"/>
                </a:lnTo>
                <a:lnTo>
                  <a:pt x="126" y="210"/>
                </a:lnTo>
                <a:lnTo>
                  <a:pt x="124" y="212"/>
                </a:lnTo>
                <a:lnTo>
                  <a:pt x="124" y="212"/>
                </a:lnTo>
                <a:lnTo>
                  <a:pt x="124" y="212"/>
                </a:lnTo>
                <a:lnTo>
                  <a:pt x="122" y="212"/>
                </a:lnTo>
                <a:lnTo>
                  <a:pt x="122" y="214"/>
                </a:lnTo>
                <a:lnTo>
                  <a:pt x="122" y="214"/>
                </a:lnTo>
                <a:lnTo>
                  <a:pt x="122" y="214"/>
                </a:lnTo>
                <a:lnTo>
                  <a:pt x="122" y="216"/>
                </a:lnTo>
                <a:lnTo>
                  <a:pt x="122" y="216"/>
                </a:lnTo>
                <a:lnTo>
                  <a:pt x="122" y="216"/>
                </a:lnTo>
                <a:lnTo>
                  <a:pt x="122" y="218"/>
                </a:lnTo>
                <a:lnTo>
                  <a:pt x="122" y="220"/>
                </a:lnTo>
                <a:lnTo>
                  <a:pt x="122" y="220"/>
                </a:lnTo>
                <a:lnTo>
                  <a:pt x="120" y="220"/>
                </a:lnTo>
                <a:lnTo>
                  <a:pt x="120" y="220"/>
                </a:lnTo>
                <a:lnTo>
                  <a:pt x="120" y="220"/>
                </a:lnTo>
                <a:lnTo>
                  <a:pt x="120" y="220"/>
                </a:lnTo>
                <a:lnTo>
                  <a:pt x="120" y="220"/>
                </a:lnTo>
                <a:lnTo>
                  <a:pt x="118" y="220"/>
                </a:lnTo>
                <a:lnTo>
                  <a:pt x="118" y="222"/>
                </a:lnTo>
                <a:lnTo>
                  <a:pt x="118" y="222"/>
                </a:lnTo>
                <a:lnTo>
                  <a:pt x="118" y="222"/>
                </a:lnTo>
                <a:lnTo>
                  <a:pt x="118" y="222"/>
                </a:lnTo>
                <a:lnTo>
                  <a:pt x="118" y="224"/>
                </a:lnTo>
                <a:lnTo>
                  <a:pt x="116" y="224"/>
                </a:lnTo>
                <a:lnTo>
                  <a:pt x="116" y="224"/>
                </a:lnTo>
                <a:lnTo>
                  <a:pt x="116" y="224"/>
                </a:lnTo>
                <a:lnTo>
                  <a:pt x="116" y="224"/>
                </a:lnTo>
                <a:lnTo>
                  <a:pt x="112" y="226"/>
                </a:lnTo>
                <a:lnTo>
                  <a:pt x="112" y="230"/>
                </a:lnTo>
                <a:lnTo>
                  <a:pt x="110" y="230"/>
                </a:lnTo>
                <a:lnTo>
                  <a:pt x="110" y="232"/>
                </a:lnTo>
                <a:lnTo>
                  <a:pt x="110" y="232"/>
                </a:lnTo>
                <a:lnTo>
                  <a:pt x="110" y="232"/>
                </a:lnTo>
                <a:lnTo>
                  <a:pt x="110" y="232"/>
                </a:lnTo>
                <a:lnTo>
                  <a:pt x="110" y="232"/>
                </a:lnTo>
                <a:lnTo>
                  <a:pt x="104" y="236"/>
                </a:lnTo>
                <a:lnTo>
                  <a:pt x="104" y="236"/>
                </a:lnTo>
                <a:lnTo>
                  <a:pt x="104" y="236"/>
                </a:lnTo>
                <a:lnTo>
                  <a:pt x="104" y="236"/>
                </a:lnTo>
                <a:lnTo>
                  <a:pt x="104" y="238"/>
                </a:lnTo>
                <a:lnTo>
                  <a:pt x="102" y="238"/>
                </a:lnTo>
                <a:lnTo>
                  <a:pt x="102" y="238"/>
                </a:lnTo>
                <a:lnTo>
                  <a:pt x="102" y="238"/>
                </a:lnTo>
                <a:lnTo>
                  <a:pt x="100" y="238"/>
                </a:lnTo>
                <a:lnTo>
                  <a:pt x="98" y="238"/>
                </a:lnTo>
                <a:lnTo>
                  <a:pt x="96" y="238"/>
                </a:lnTo>
                <a:lnTo>
                  <a:pt x="96" y="238"/>
                </a:lnTo>
                <a:lnTo>
                  <a:pt x="96" y="238"/>
                </a:lnTo>
                <a:lnTo>
                  <a:pt x="96" y="238"/>
                </a:lnTo>
                <a:lnTo>
                  <a:pt x="92" y="240"/>
                </a:lnTo>
                <a:lnTo>
                  <a:pt x="88" y="240"/>
                </a:lnTo>
                <a:lnTo>
                  <a:pt x="86" y="240"/>
                </a:lnTo>
                <a:lnTo>
                  <a:pt x="84" y="240"/>
                </a:lnTo>
                <a:lnTo>
                  <a:pt x="84" y="240"/>
                </a:lnTo>
                <a:lnTo>
                  <a:pt x="84" y="240"/>
                </a:lnTo>
                <a:lnTo>
                  <a:pt x="82" y="240"/>
                </a:lnTo>
                <a:lnTo>
                  <a:pt x="82" y="240"/>
                </a:lnTo>
                <a:lnTo>
                  <a:pt x="82" y="242"/>
                </a:lnTo>
                <a:lnTo>
                  <a:pt x="80" y="242"/>
                </a:lnTo>
                <a:lnTo>
                  <a:pt x="82" y="242"/>
                </a:lnTo>
                <a:lnTo>
                  <a:pt x="82" y="244"/>
                </a:lnTo>
                <a:lnTo>
                  <a:pt x="82" y="244"/>
                </a:lnTo>
                <a:lnTo>
                  <a:pt x="84" y="244"/>
                </a:lnTo>
                <a:lnTo>
                  <a:pt x="84" y="244"/>
                </a:lnTo>
                <a:lnTo>
                  <a:pt x="84" y="246"/>
                </a:lnTo>
                <a:lnTo>
                  <a:pt x="84" y="246"/>
                </a:lnTo>
                <a:lnTo>
                  <a:pt x="84" y="246"/>
                </a:lnTo>
                <a:lnTo>
                  <a:pt x="82" y="248"/>
                </a:lnTo>
                <a:lnTo>
                  <a:pt x="82" y="250"/>
                </a:lnTo>
                <a:lnTo>
                  <a:pt x="82" y="250"/>
                </a:lnTo>
                <a:lnTo>
                  <a:pt x="82" y="250"/>
                </a:lnTo>
                <a:lnTo>
                  <a:pt x="80" y="252"/>
                </a:lnTo>
                <a:lnTo>
                  <a:pt x="80" y="252"/>
                </a:lnTo>
                <a:lnTo>
                  <a:pt x="80" y="252"/>
                </a:lnTo>
                <a:lnTo>
                  <a:pt x="78" y="252"/>
                </a:lnTo>
                <a:lnTo>
                  <a:pt x="78" y="252"/>
                </a:lnTo>
                <a:lnTo>
                  <a:pt x="78" y="254"/>
                </a:lnTo>
                <a:lnTo>
                  <a:pt x="78" y="254"/>
                </a:lnTo>
                <a:lnTo>
                  <a:pt x="78" y="254"/>
                </a:lnTo>
                <a:lnTo>
                  <a:pt x="78" y="254"/>
                </a:lnTo>
                <a:lnTo>
                  <a:pt x="78" y="256"/>
                </a:lnTo>
                <a:lnTo>
                  <a:pt x="78" y="256"/>
                </a:lnTo>
                <a:lnTo>
                  <a:pt x="76" y="256"/>
                </a:lnTo>
                <a:lnTo>
                  <a:pt x="74" y="256"/>
                </a:lnTo>
                <a:lnTo>
                  <a:pt x="72" y="256"/>
                </a:lnTo>
                <a:lnTo>
                  <a:pt x="68" y="256"/>
                </a:lnTo>
                <a:lnTo>
                  <a:pt x="66" y="256"/>
                </a:lnTo>
                <a:lnTo>
                  <a:pt x="64" y="256"/>
                </a:lnTo>
                <a:lnTo>
                  <a:pt x="64" y="256"/>
                </a:lnTo>
                <a:lnTo>
                  <a:pt x="62" y="256"/>
                </a:lnTo>
                <a:lnTo>
                  <a:pt x="62" y="258"/>
                </a:lnTo>
                <a:lnTo>
                  <a:pt x="62" y="258"/>
                </a:lnTo>
                <a:lnTo>
                  <a:pt x="60" y="258"/>
                </a:lnTo>
                <a:lnTo>
                  <a:pt x="60" y="258"/>
                </a:lnTo>
                <a:lnTo>
                  <a:pt x="58" y="260"/>
                </a:lnTo>
                <a:lnTo>
                  <a:pt x="58" y="260"/>
                </a:lnTo>
                <a:lnTo>
                  <a:pt x="58" y="260"/>
                </a:lnTo>
                <a:lnTo>
                  <a:pt x="56" y="262"/>
                </a:lnTo>
                <a:lnTo>
                  <a:pt x="54" y="262"/>
                </a:lnTo>
                <a:lnTo>
                  <a:pt x="54" y="262"/>
                </a:lnTo>
                <a:lnTo>
                  <a:pt x="52" y="262"/>
                </a:lnTo>
                <a:lnTo>
                  <a:pt x="52" y="262"/>
                </a:lnTo>
                <a:lnTo>
                  <a:pt x="52" y="262"/>
                </a:lnTo>
                <a:lnTo>
                  <a:pt x="52" y="264"/>
                </a:lnTo>
                <a:lnTo>
                  <a:pt x="52" y="264"/>
                </a:lnTo>
                <a:lnTo>
                  <a:pt x="52" y="264"/>
                </a:lnTo>
                <a:lnTo>
                  <a:pt x="50" y="264"/>
                </a:lnTo>
                <a:lnTo>
                  <a:pt x="48" y="260"/>
                </a:lnTo>
                <a:lnTo>
                  <a:pt x="48" y="260"/>
                </a:lnTo>
                <a:lnTo>
                  <a:pt x="48" y="258"/>
                </a:lnTo>
                <a:lnTo>
                  <a:pt x="46" y="258"/>
                </a:lnTo>
                <a:lnTo>
                  <a:pt x="46" y="258"/>
                </a:lnTo>
                <a:lnTo>
                  <a:pt x="46" y="260"/>
                </a:lnTo>
                <a:lnTo>
                  <a:pt x="46" y="260"/>
                </a:lnTo>
                <a:lnTo>
                  <a:pt x="46" y="260"/>
                </a:lnTo>
                <a:lnTo>
                  <a:pt x="46" y="262"/>
                </a:lnTo>
                <a:lnTo>
                  <a:pt x="42" y="262"/>
                </a:lnTo>
                <a:lnTo>
                  <a:pt x="42" y="262"/>
                </a:lnTo>
                <a:lnTo>
                  <a:pt x="40" y="262"/>
                </a:lnTo>
                <a:lnTo>
                  <a:pt x="40" y="262"/>
                </a:lnTo>
                <a:lnTo>
                  <a:pt x="40" y="264"/>
                </a:lnTo>
                <a:lnTo>
                  <a:pt x="40" y="264"/>
                </a:lnTo>
                <a:lnTo>
                  <a:pt x="38" y="264"/>
                </a:lnTo>
                <a:lnTo>
                  <a:pt x="38" y="264"/>
                </a:lnTo>
                <a:lnTo>
                  <a:pt x="36" y="266"/>
                </a:lnTo>
                <a:lnTo>
                  <a:pt x="36" y="264"/>
                </a:lnTo>
                <a:lnTo>
                  <a:pt x="36" y="264"/>
                </a:lnTo>
                <a:lnTo>
                  <a:pt x="34" y="264"/>
                </a:lnTo>
                <a:lnTo>
                  <a:pt x="34" y="264"/>
                </a:lnTo>
                <a:lnTo>
                  <a:pt x="34" y="264"/>
                </a:lnTo>
                <a:lnTo>
                  <a:pt x="32" y="264"/>
                </a:lnTo>
                <a:lnTo>
                  <a:pt x="32" y="264"/>
                </a:lnTo>
                <a:lnTo>
                  <a:pt x="32" y="264"/>
                </a:lnTo>
                <a:lnTo>
                  <a:pt x="32" y="264"/>
                </a:lnTo>
                <a:lnTo>
                  <a:pt x="32" y="264"/>
                </a:lnTo>
                <a:lnTo>
                  <a:pt x="32" y="264"/>
                </a:lnTo>
                <a:lnTo>
                  <a:pt x="32" y="262"/>
                </a:lnTo>
                <a:lnTo>
                  <a:pt x="34" y="262"/>
                </a:lnTo>
                <a:lnTo>
                  <a:pt x="34" y="260"/>
                </a:lnTo>
                <a:lnTo>
                  <a:pt x="34" y="260"/>
                </a:lnTo>
                <a:lnTo>
                  <a:pt x="32" y="260"/>
                </a:lnTo>
                <a:lnTo>
                  <a:pt x="32" y="260"/>
                </a:lnTo>
                <a:lnTo>
                  <a:pt x="32" y="260"/>
                </a:lnTo>
                <a:lnTo>
                  <a:pt x="32" y="258"/>
                </a:lnTo>
                <a:lnTo>
                  <a:pt x="30" y="258"/>
                </a:lnTo>
                <a:lnTo>
                  <a:pt x="30" y="256"/>
                </a:lnTo>
                <a:lnTo>
                  <a:pt x="30" y="254"/>
                </a:lnTo>
                <a:lnTo>
                  <a:pt x="30" y="254"/>
                </a:lnTo>
                <a:lnTo>
                  <a:pt x="30" y="254"/>
                </a:lnTo>
                <a:lnTo>
                  <a:pt x="30" y="254"/>
                </a:lnTo>
                <a:lnTo>
                  <a:pt x="28" y="250"/>
                </a:lnTo>
                <a:lnTo>
                  <a:pt x="28" y="248"/>
                </a:lnTo>
                <a:lnTo>
                  <a:pt x="28" y="248"/>
                </a:lnTo>
                <a:lnTo>
                  <a:pt x="26" y="246"/>
                </a:lnTo>
                <a:lnTo>
                  <a:pt x="24" y="244"/>
                </a:lnTo>
                <a:lnTo>
                  <a:pt x="22" y="242"/>
                </a:lnTo>
                <a:lnTo>
                  <a:pt x="22" y="242"/>
                </a:lnTo>
                <a:lnTo>
                  <a:pt x="22" y="242"/>
                </a:lnTo>
                <a:lnTo>
                  <a:pt x="18" y="240"/>
                </a:lnTo>
                <a:lnTo>
                  <a:pt x="18" y="240"/>
                </a:lnTo>
                <a:lnTo>
                  <a:pt x="14" y="236"/>
                </a:lnTo>
                <a:lnTo>
                  <a:pt x="14" y="236"/>
                </a:lnTo>
                <a:lnTo>
                  <a:pt x="14" y="236"/>
                </a:lnTo>
                <a:lnTo>
                  <a:pt x="10" y="230"/>
                </a:lnTo>
                <a:lnTo>
                  <a:pt x="10" y="230"/>
                </a:lnTo>
                <a:lnTo>
                  <a:pt x="8" y="228"/>
                </a:lnTo>
                <a:lnTo>
                  <a:pt x="10" y="228"/>
                </a:lnTo>
                <a:lnTo>
                  <a:pt x="10" y="228"/>
                </a:lnTo>
                <a:lnTo>
                  <a:pt x="10" y="226"/>
                </a:lnTo>
                <a:lnTo>
                  <a:pt x="10" y="226"/>
                </a:lnTo>
                <a:lnTo>
                  <a:pt x="12" y="226"/>
                </a:lnTo>
                <a:lnTo>
                  <a:pt x="12" y="226"/>
                </a:lnTo>
                <a:lnTo>
                  <a:pt x="12" y="226"/>
                </a:lnTo>
                <a:lnTo>
                  <a:pt x="12" y="224"/>
                </a:lnTo>
                <a:lnTo>
                  <a:pt x="12" y="224"/>
                </a:lnTo>
                <a:lnTo>
                  <a:pt x="16" y="224"/>
                </a:lnTo>
                <a:lnTo>
                  <a:pt x="16" y="224"/>
                </a:lnTo>
                <a:lnTo>
                  <a:pt x="20" y="224"/>
                </a:lnTo>
                <a:lnTo>
                  <a:pt x="22" y="224"/>
                </a:lnTo>
                <a:lnTo>
                  <a:pt x="24" y="224"/>
                </a:lnTo>
                <a:lnTo>
                  <a:pt x="24" y="224"/>
                </a:lnTo>
                <a:lnTo>
                  <a:pt x="24" y="224"/>
                </a:lnTo>
                <a:lnTo>
                  <a:pt x="26" y="224"/>
                </a:lnTo>
                <a:lnTo>
                  <a:pt x="26" y="224"/>
                </a:lnTo>
                <a:lnTo>
                  <a:pt x="26" y="224"/>
                </a:lnTo>
                <a:lnTo>
                  <a:pt x="26" y="224"/>
                </a:lnTo>
                <a:lnTo>
                  <a:pt x="28" y="224"/>
                </a:lnTo>
                <a:lnTo>
                  <a:pt x="28" y="224"/>
                </a:lnTo>
                <a:lnTo>
                  <a:pt x="30" y="224"/>
                </a:lnTo>
                <a:lnTo>
                  <a:pt x="32" y="224"/>
                </a:lnTo>
                <a:lnTo>
                  <a:pt x="32" y="224"/>
                </a:lnTo>
                <a:lnTo>
                  <a:pt x="34" y="224"/>
                </a:lnTo>
                <a:lnTo>
                  <a:pt x="34" y="222"/>
                </a:lnTo>
                <a:lnTo>
                  <a:pt x="34" y="222"/>
                </a:lnTo>
                <a:lnTo>
                  <a:pt x="32" y="222"/>
                </a:lnTo>
                <a:lnTo>
                  <a:pt x="32" y="222"/>
                </a:lnTo>
                <a:lnTo>
                  <a:pt x="32" y="222"/>
                </a:lnTo>
                <a:lnTo>
                  <a:pt x="30" y="218"/>
                </a:lnTo>
                <a:lnTo>
                  <a:pt x="28" y="216"/>
                </a:lnTo>
                <a:lnTo>
                  <a:pt x="26" y="214"/>
                </a:lnTo>
                <a:lnTo>
                  <a:pt x="26" y="212"/>
                </a:lnTo>
                <a:lnTo>
                  <a:pt x="26" y="212"/>
                </a:lnTo>
                <a:lnTo>
                  <a:pt x="26" y="212"/>
                </a:lnTo>
                <a:lnTo>
                  <a:pt x="26" y="210"/>
                </a:lnTo>
                <a:lnTo>
                  <a:pt x="24" y="210"/>
                </a:lnTo>
                <a:lnTo>
                  <a:pt x="24" y="210"/>
                </a:lnTo>
                <a:lnTo>
                  <a:pt x="24" y="208"/>
                </a:lnTo>
                <a:lnTo>
                  <a:pt x="26" y="208"/>
                </a:lnTo>
                <a:lnTo>
                  <a:pt x="26" y="208"/>
                </a:lnTo>
                <a:lnTo>
                  <a:pt x="24" y="206"/>
                </a:lnTo>
                <a:lnTo>
                  <a:pt x="24" y="204"/>
                </a:lnTo>
                <a:lnTo>
                  <a:pt x="24" y="202"/>
                </a:lnTo>
                <a:lnTo>
                  <a:pt x="24" y="200"/>
                </a:lnTo>
                <a:lnTo>
                  <a:pt x="24" y="200"/>
                </a:lnTo>
                <a:lnTo>
                  <a:pt x="26" y="198"/>
                </a:lnTo>
                <a:lnTo>
                  <a:pt x="26" y="196"/>
                </a:lnTo>
                <a:lnTo>
                  <a:pt x="24" y="194"/>
                </a:lnTo>
                <a:lnTo>
                  <a:pt x="26" y="194"/>
                </a:lnTo>
                <a:lnTo>
                  <a:pt x="24" y="188"/>
                </a:lnTo>
                <a:lnTo>
                  <a:pt x="24" y="188"/>
                </a:lnTo>
                <a:lnTo>
                  <a:pt x="24" y="188"/>
                </a:lnTo>
                <a:lnTo>
                  <a:pt x="22" y="188"/>
                </a:lnTo>
                <a:lnTo>
                  <a:pt x="22" y="186"/>
                </a:lnTo>
                <a:lnTo>
                  <a:pt x="22" y="186"/>
                </a:lnTo>
                <a:lnTo>
                  <a:pt x="22" y="184"/>
                </a:lnTo>
                <a:lnTo>
                  <a:pt x="22" y="184"/>
                </a:lnTo>
                <a:lnTo>
                  <a:pt x="22" y="180"/>
                </a:lnTo>
                <a:lnTo>
                  <a:pt x="20" y="178"/>
                </a:lnTo>
                <a:lnTo>
                  <a:pt x="18" y="178"/>
                </a:lnTo>
                <a:lnTo>
                  <a:pt x="18" y="178"/>
                </a:lnTo>
                <a:lnTo>
                  <a:pt x="16" y="176"/>
                </a:lnTo>
                <a:lnTo>
                  <a:pt x="16" y="176"/>
                </a:lnTo>
                <a:lnTo>
                  <a:pt x="16" y="174"/>
                </a:lnTo>
                <a:lnTo>
                  <a:pt x="16" y="174"/>
                </a:lnTo>
                <a:lnTo>
                  <a:pt x="16" y="172"/>
                </a:lnTo>
                <a:lnTo>
                  <a:pt x="16" y="172"/>
                </a:lnTo>
                <a:lnTo>
                  <a:pt x="16" y="172"/>
                </a:lnTo>
                <a:lnTo>
                  <a:pt x="16" y="172"/>
                </a:lnTo>
                <a:lnTo>
                  <a:pt x="12" y="172"/>
                </a:lnTo>
                <a:lnTo>
                  <a:pt x="10" y="172"/>
                </a:lnTo>
                <a:lnTo>
                  <a:pt x="8" y="168"/>
                </a:lnTo>
                <a:lnTo>
                  <a:pt x="6" y="164"/>
                </a:lnTo>
                <a:lnTo>
                  <a:pt x="4" y="162"/>
                </a:lnTo>
                <a:lnTo>
                  <a:pt x="4" y="162"/>
                </a:lnTo>
                <a:lnTo>
                  <a:pt x="2" y="160"/>
                </a:lnTo>
                <a:lnTo>
                  <a:pt x="2" y="156"/>
                </a:lnTo>
                <a:lnTo>
                  <a:pt x="0" y="150"/>
                </a:lnTo>
                <a:lnTo>
                  <a:pt x="0" y="148"/>
                </a:lnTo>
                <a:lnTo>
                  <a:pt x="0" y="148"/>
                </a:lnTo>
                <a:lnTo>
                  <a:pt x="2" y="148"/>
                </a:lnTo>
                <a:lnTo>
                  <a:pt x="2" y="148"/>
                </a:lnTo>
                <a:lnTo>
                  <a:pt x="2" y="148"/>
                </a:lnTo>
                <a:lnTo>
                  <a:pt x="2" y="148"/>
                </a:lnTo>
                <a:lnTo>
                  <a:pt x="4" y="148"/>
                </a:lnTo>
                <a:lnTo>
                  <a:pt x="4" y="148"/>
                </a:lnTo>
                <a:lnTo>
                  <a:pt x="4" y="148"/>
                </a:lnTo>
                <a:lnTo>
                  <a:pt x="4" y="146"/>
                </a:lnTo>
                <a:lnTo>
                  <a:pt x="4" y="146"/>
                </a:lnTo>
                <a:lnTo>
                  <a:pt x="6" y="144"/>
                </a:lnTo>
                <a:lnTo>
                  <a:pt x="6" y="144"/>
                </a:lnTo>
                <a:lnTo>
                  <a:pt x="6" y="144"/>
                </a:lnTo>
                <a:lnTo>
                  <a:pt x="6" y="142"/>
                </a:lnTo>
                <a:lnTo>
                  <a:pt x="6" y="142"/>
                </a:lnTo>
                <a:lnTo>
                  <a:pt x="6" y="140"/>
                </a:lnTo>
                <a:lnTo>
                  <a:pt x="8" y="136"/>
                </a:lnTo>
                <a:lnTo>
                  <a:pt x="10" y="134"/>
                </a:lnTo>
                <a:lnTo>
                  <a:pt x="12" y="132"/>
                </a:lnTo>
                <a:lnTo>
                  <a:pt x="12" y="130"/>
                </a:lnTo>
                <a:lnTo>
                  <a:pt x="14" y="128"/>
                </a:lnTo>
                <a:lnTo>
                  <a:pt x="16" y="124"/>
                </a:lnTo>
                <a:lnTo>
                  <a:pt x="22" y="118"/>
                </a:lnTo>
                <a:lnTo>
                  <a:pt x="24" y="114"/>
                </a:lnTo>
                <a:lnTo>
                  <a:pt x="26" y="112"/>
                </a:lnTo>
                <a:lnTo>
                  <a:pt x="28" y="110"/>
                </a:lnTo>
                <a:lnTo>
                  <a:pt x="30" y="108"/>
                </a:lnTo>
                <a:lnTo>
                  <a:pt x="30" y="108"/>
                </a:lnTo>
                <a:lnTo>
                  <a:pt x="30" y="108"/>
                </a:lnTo>
                <a:lnTo>
                  <a:pt x="30" y="108"/>
                </a:lnTo>
                <a:lnTo>
                  <a:pt x="30" y="100"/>
                </a:lnTo>
                <a:lnTo>
                  <a:pt x="30" y="90"/>
                </a:lnTo>
                <a:lnTo>
                  <a:pt x="30" y="86"/>
                </a:lnTo>
                <a:lnTo>
                  <a:pt x="30" y="86"/>
                </a:lnTo>
                <a:lnTo>
                  <a:pt x="30" y="76"/>
                </a:lnTo>
                <a:lnTo>
                  <a:pt x="30" y="76"/>
                </a:lnTo>
                <a:lnTo>
                  <a:pt x="30" y="74"/>
                </a:lnTo>
                <a:lnTo>
                  <a:pt x="32" y="64"/>
                </a:lnTo>
                <a:lnTo>
                  <a:pt x="32" y="60"/>
                </a:lnTo>
                <a:lnTo>
                  <a:pt x="32" y="58"/>
                </a:lnTo>
                <a:lnTo>
                  <a:pt x="32" y="56"/>
                </a:lnTo>
                <a:lnTo>
                  <a:pt x="34" y="54"/>
                </a:lnTo>
                <a:lnTo>
                  <a:pt x="36" y="52"/>
                </a:lnTo>
                <a:lnTo>
                  <a:pt x="36" y="50"/>
                </a:lnTo>
                <a:lnTo>
                  <a:pt x="30" y="46"/>
                </a:lnTo>
                <a:lnTo>
                  <a:pt x="30" y="44"/>
                </a:lnTo>
                <a:lnTo>
                  <a:pt x="30" y="44"/>
                </a:lnTo>
                <a:lnTo>
                  <a:pt x="30" y="44"/>
                </a:lnTo>
                <a:lnTo>
                  <a:pt x="28" y="44"/>
                </a:lnTo>
                <a:lnTo>
                  <a:pt x="28" y="42"/>
                </a:lnTo>
                <a:lnTo>
                  <a:pt x="28" y="42"/>
                </a:lnTo>
                <a:lnTo>
                  <a:pt x="30" y="42"/>
                </a:lnTo>
                <a:lnTo>
                  <a:pt x="30" y="42"/>
                </a:lnTo>
                <a:lnTo>
                  <a:pt x="30" y="40"/>
                </a:lnTo>
                <a:lnTo>
                  <a:pt x="30" y="40"/>
                </a:lnTo>
                <a:lnTo>
                  <a:pt x="28" y="38"/>
                </a:lnTo>
                <a:lnTo>
                  <a:pt x="24" y="32"/>
                </a:lnTo>
                <a:lnTo>
                  <a:pt x="24" y="32"/>
                </a:lnTo>
                <a:lnTo>
                  <a:pt x="24" y="32"/>
                </a:lnTo>
                <a:lnTo>
                  <a:pt x="24" y="30"/>
                </a:lnTo>
                <a:lnTo>
                  <a:pt x="24" y="30"/>
                </a:lnTo>
                <a:lnTo>
                  <a:pt x="24" y="26"/>
                </a:lnTo>
                <a:lnTo>
                  <a:pt x="24" y="24"/>
                </a:lnTo>
                <a:lnTo>
                  <a:pt x="22" y="20"/>
                </a:lnTo>
                <a:lnTo>
                  <a:pt x="20" y="10"/>
                </a:lnTo>
                <a:lnTo>
                  <a:pt x="20" y="8"/>
                </a:lnTo>
                <a:lnTo>
                  <a:pt x="20" y="6"/>
                </a:lnTo>
                <a:lnTo>
                  <a:pt x="22" y="6"/>
                </a:lnTo>
                <a:lnTo>
                  <a:pt x="24" y="4"/>
                </a:lnTo>
                <a:lnTo>
                  <a:pt x="34" y="0"/>
                </a:lnTo>
                <a:lnTo>
                  <a:pt x="40" y="2"/>
                </a:lnTo>
                <a:lnTo>
                  <a:pt x="48" y="6"/>
                </a:lnTo>
                <a:lnTo>
                  <a:pt x="58" y="12"/>
                </a:lnTo>
                <a:lnTo>
                  <a:pt x="58" y="12"/>
                </a:lnTo>
                <a:lnTo>
                  <a:pt x="64" y="16"/>
                </a:lnTo>
                <a:lnTo>
                  <a:pt x="68" y="18"/>
                </a:lnTo>
                <a:lnTo>
                  <a:pt x="74" y="20"/>
                </a:lnTo>
                <a:lnTo>
                  <a:pt x="78" y="22"/>
                </a:lnTo>
                <a:lnTo>
                  <a:pt x="82" y="26"/>
                </a:lnTo>
                <a:lnTo>
                  <a:pt x="90" y="30"/>
                </a:lnTo>
                <a:lnTo>
                  <a:pt x="98" y="34"/>
                </a:lnTo>
                <a:lnTo>
                  <a:pt x="106" y="38"/>
                </a:lnTo>
                <a:lnTo>
                  <a:pt x="112" y="42"/>
                </a:lnTo>
                <a:lnTo>
                  <a:pt x="118" y="46"/>
                </a:lnTo>
                <a:lnTo>
                  <a:pt x="126" y="50"/>
                </a:lnTo>
                <a:lnTo>
                  <a:pt x="136" y="56"/>
                </a:lnTo>
                <a:lnTo>
                  <a:pt x="144" y="60"/>
                </a:lnTo>
                <a:lnTo>
                  <a:pt x="152" y="6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9" name="Freeform 75"/>
          <p:cNvSpPr>
            <a:spLocks/>
          </p:cNvSpPr>
          <p:nvPr/>
        </p:nvSpPr>
        <p:spPr bwMode="auto">
          <a:xfrm>
            <a:off x="5346700" y="2649538"/>
            <a:ext cx="139700" cy="130175"/>
          </a:xfrm>
          <a:custGeom>
            <a:avLst/>
            <a:gdLst/>
            <a:ahLst/>
            <a:cxnLst>
              <a:cxn ang="0">
                <a:pos x="82" y="10"/>
              </a:cxn>
              <a:cxn ang="0">
                <a:pos x="76" y="20"/>
              </a:cxn>
              <a:cxn ang="0">
                <a:pos x="78" y="30"/>
              </a:cxn>
              <a:cxn ang="0">
                <a:pos x="78" y="32"/>
              </a:cxn>
              <a:cxn ang="0">
                <a:pos x="78" y="34"/>
              </a:cxn>
              <a:cxn ang="0">
                <a:pos x="76" y="44"/>
              </a:cxn>
              <a:cxn ang="0">
                <a:pos x="66" y="54"/>
              </a:cxn>
              <a:cxn ang="0">
                <a:pos x="50" y="62"/>
              </a:cxn>
              <a:cxn ang="0">
                <a:pos x="42" y="68"/>
              </a:cxn>
              <a:cxn ang="0">
                <a:pos x="30" y="76"/>
              </a:cxn>
              <a:cxn ang="0">
                <a:pos x="20" y="82"/>
              </a:cxn>
              <a:cxn ang="0">
                <a:pos x="14" y="80"/>
              </a:cxn>
              <a:cxn ang="0">
                <a:pos x="10" y="76"/>
              </a:cxn>
              <a:cxn ang="0">
                <a:pos x="6" y="76"/>
              </a:cxn>
              <a:cxn ang="0">
                <a:pos x="4" y="74"/>
              </a:cxn>
              <a:cxn ang="0">
                <a:pos x="4" y="72"/>
              </a:cxn>
              <a:cxn ang="0">
                <a:pos x="4" y="68"/>
              </a:cxn>
              <a:cxn ang="0">
                <a:pos x="4" y="66"/>
              </a:cxn>
              <a:cxn ang="0">
                <a:pos x="6" y="64"/>
              </a:cxn>
              <a:cxn ang="0">
                <a:pos x="6" y="64"/>
              </a:cxn>
              <a:cxn ang="0">
                <a:pos x="8" y="60"/>
              </a:cxn>
              <a:cxn ang="0">
                <a:pos x="10" y="56"/>
              </a:cxn>
              <a:cxn ang="0">
                <a:pos x="12" y="56"/>
              </a:cxn>
              <a:cxn ang="0">
                <a:pos x="14" y="52"/>
              </a:cxn>
              <a:cxn ang="0">
                <a:pos x="12" y="46"/>
              </a:cxn>
              <a:cxn ang="0">
                <a:pos x="12" y="44"/>
              </a:cxn>
              <a:cxn ang="0">
                <a:pos x="8" y="44"/>
              </a:cxn>
              <a:cxn ang="0">
                <a:pos x="6" y="42"/>
              </a:cxn>
              <a:cxn ang="0">
                <a:pos x="4" y="36"/>
              </a:cxn>
              <a:cxn ang="0">
                <a:pos x="4" y="34"/>
              </a:cxn>
              <a:cxn ang="0">
                <a:pos x="2" y="26"/>
              </a:cxn>
              <a:cxn ang="0">
                <a:pos x="4" y="22"/>
              </a:cxn>
              <a:cxn ang="0">
                <a:pos x="6" y="24"/>
              </a:cxn>
              <a:cxn ang="0">
                <a:pos x="8" y="22"/>
              </a:cxn>
              <a:cxn ang="0">
                <a:pos x="8" y="18"/>
              </a:cxn>
              <a:cxn ang="0">
                <a:pos x="12" y="16"/>
              </a:cxn>
              <a:cxn ang="0">
                <a:pos x="10" y="12"/>
              </a:cxn>
              <a:cxn ang="0">
                <a:pos x="12" y="6"/>
              </a:cxn>
              <a:cxn ang="0">
                <a:pos x="18" y="10"/>
              </a:cxn>
              <a:cxn ang="0">
                <a:pos x="24" y="8"/>
              </a:cxn>
              <a:cxn ang="0">
                <a:pos x="28" y="8"/>
              </a:cxn>
              <a:cxn ang="0">
                <a:pos x="30" y="6"/>
              </a:cxn>
              <a:cxn ang="0">
                <a:pos x="36" y="6"/>
              </a:cxn>
              <a:cxn ang="0">
                <a:pos x="40" y="10"/>
              </a:cxn>
              <a:cxn ang="0">
                <a:pos x="44" y="10"/>
              </a:cxn>
              <a:cxn ang="0">
                <a:pos x="46" y="10"/>
              </a:cxn>
              <a:cxn ang="0">
                <a:pos x="56" y="8"/>
              </a:cxn>
              <a:cxn ang="0">
                <a:pos x="60" y="6"/>
              </a:cxn>
              <a:cxn ang="0">
                <a:pos x="64" y="2"/>
              </a:cxn>
              <a:cxn ang="0">
                <a:pos x="68" y="2"/>
              </a:cxn>
              <a:cxn ang="0">
                <a:pos x="76" y="2"/>
              </a:cxn>
              <a:cxn ang="0">
                <a:pos x="84" y="0"/>
              </a:cxn>
              <a:cxn ang="0">
                <a:pos x="86" y="0"/>
              </a:cxn>
            </a:cxnLst>
            <a:rect l="0" t="0" r="r" b="b"/>
            <a:pathLst>
              <a:path w="88" h="82">
                <a:moveTo>
                  <a:pt x="88" y="2"/>
                </a:moveTo>
                <a:lnTo>
                  <a:pt x="88" y="2"/>
                </a:lnTo>
                <a:lnTo>
                  <a:pt x="88" y="4"/>
                </a:lnTo>
                <a:lnTo>
                  <a:pt x="88" y="4"/>
                </a:lnTo>
                <a:lnTo>
                  <a:pt x="82" y="10"/>
                </a:lnTo>
                <a:lnTo>
                  <a:pt x="76" y="12"/>
                </a:lnTo>
                <a:lnTo>
                  <a:pt x="76" y="12"/>
                </a:lnTo>
                <a:lnTo>
                  <a:pt x="76" y="14"/>
                </a:lnTo>
                <a:lnTo>
                  <a:pt x="76" y="20"/>
                </a:lnTo>
                <a:lnTo>
                  <a:pt x="76" y="20"/>
                </a:lnTo>
                <a:lnTo>
                  <a:pt x="78" y="22"/>
                </a:lnTo>
                <a:lnTo>
                  <a:pt x="78" y="24"/>
                </a:lnTo>
                <a:lnTo>
                  <a:pt x="78" y="26"/>
                </a:lnTo>
                <a:lnTo>
                  <a:pt x="78" y="28"/>
                </a:lnTo>
                <a:lnTo>
                  <a:pt x="78" y="30"/>
                </a:lnTo>
                <a:lnTo>
                  <a:pt x="78" y="30"/>
                </a:lnTo>
                <a:lnTo>
                  <a:pt x="78" y="30"/>
                </a:lnTo>
                <a:lnTo>
                  <a:pt x="78" y="30"/>
                </a:lnTo>
                <a:lnTo>
                  <a:pt x="78" y="32"/>
                </a:lnTo>
                <a:lnTo>
                  <a:pt x="78" y="32"/>
                </a:lnTo>
                <a:lnTo>
                  <a:pt x="78" y="32"/>
                </a:lnTo>
                <a:lnTo>
                  <a:pt x="78" y="34"/>
                </a:lnTo>
                <a:lnTo>
                  <a:pt x="78" y="34"/>
                </a:lnTo>
                <a:lnTo>
                  <a:pt x="78" y="34"/>
                </a:lnTo>
                <a:lnTo>
                  <a:pt x="78" y="34"/>
                </a:lnTo>
                <a:lnTo>
                  <a:pt x="78" y="36"/>
                </a:lnTo>
                <a:lnTo>
                  <a:pt x="78" y="36"/>
                </a:lnTo>
                <a:lnTo>
                  <a:pt x="78" y="38"/>
                </a:lnTo>
                <a:lnTo>
                  <a:pt x="78" y="40"/>
                </a:lnTo>
                <a:lnTo>
                  <a:pt x="76" y="44"/>
                </a:lnTo>
                <a:lnTo>
                  <a:pt x="76" y="46"/>
                </a:lnTo>
                <a:lnTo>
                  <a:pt x="76" y="46"/>
                </a:lnTo>
                <a:lnTo>
                  <a:pt x="72" y="50"/>
                </a:lnTo>
                <a:lnTo>
                  <a:pt x="66" y="54"/>
                </a:lnTo>
                <a:lnTo>
                  <a:pt x="66" y="54"/>
                </a:lnTo>
                <a:lnTo>
                  <a:pt x="64" y="54"/>
                </a:lnTo>
                <a:lnTo>
                  <a:pt x="60" y="56"/>
                </a:lnTo>
                <a:lnTo>
                  <a:pt x="58" y="58"/>
                </a:lnTo>
                <a:lnTo>
                  <a:pt x="56" y="60"/>
                </a:lnTo>
                <a:lnTo>
                  <a:pt x="50" y="62"/>
                </a:lnTo>
                <a:lnTo>
                  <a:pt x="48" y="64"/>
                </a:lnTo>
                <a:lnTo>
                  <a:pt x="48" y="64"/>
                </a:lnTo>
                <a:lnTo>
                  <a:pt x="46" y="66"/>
                </a:lnTo>
                <a:lnTo>
                  <a:pt x="44" y="66"/>
                </a:lnTo>
                <a:lnTo>
                  <a:pt x="42" y="68"/>
                </a:lnTo>
                <a:lnTo>
                  <a:pt x="36" y="72"/>
                </a:lnTo>
                <a:lnTo>
                  <a:pt x="32" y="74"/>
                </a:lnTo>
                <a:lnTo>
                  <a:pt x="30" y="76"/>
                </a:lnTo>
                <a:lnTo>
                  <a:pt x="30" y="76"/>
                </a:lnTo>
                <a:lnTo>
                  <a:pt x="30" y="76"/>
                </a:lnTo>
                <a:lnTo>
                  <a:pt x="26" y="78"/>
                </a:lnTo>
                <a:lnTo>
                  <a:pt x="22" y="82"/>
                </a:lnTo>
                <a:lnTo>
                  <a:pt x="22" y="82"/>
                </a:lnTo>
                <a:lnTo>
                  <a:pt x="20" y="82"/>
                </a:lnTo>
                <a:lnTo>
                  <a:pt x="20" y="82"/>
                </a:lnTo>
                <a:lnTo>
                  <a:pt x="18" y="82"/>
                </a:lnTo>
                <a:lnTo>
                  <a:pt x="18" y="80"/>
                </a:lnTo>
                <a:lnTo>
                  <a:pt x="16" y="80"/>
                </a:lnTo>
                <a:lnTo>
                  <a:pt x="16" y="80"/>
                </a:lnTo>
                <a:lnTo>
                  <a:pt x="14" y="80"/>
                </a:lnTo>
                <a:lnTo>
                  <a:pt x="12" y="78"/>
                </a:lnTo>
                <a:lnTo>
                  <a:pt x="12" y="78"/>
                </a:lnTo>
                <a:lnTo>
                  <a:pt x="12" y="78"/>
                </a:lnTo>
                <a:lnTo>
                  <a:pt x="12" y="78"/>
                </a:lnTo>
                <a:lnTo>
                  <a:pt x="10" y="76"/>
                </a:lnTo>
                <a:lnTo>
                  <a:pt x="10" y="76"/>
                </a:lnTo>
                <a:lnTo>
                  <a:pt x="8" y="76"/>
                </a:lnTo>
                <a:lnTo>
                  <a:pt x="6" y="74"/>
                </a:lnTo>
                <a:lnTo>
                  <a:pt x="6" y="74"/>
                </a:lnTo>
                <a:lnTo>
                  <a:pt x="6" y="76"/>
                </a:lnTo>
                <a:lnTo>
                  <a:pt x="4" y="76"/>
                </a:lnTo>
                <a:lnTo>
                  <a:pt x="4" y="76"/>
                </a:lnTo>
                <a:lnTo>
                  <a:pt x="4" y="76"/>
                </a:lnTo>
                <a:lnTo>
                  <a:pt x="6" y="74"/>
                </a:lnTo>
                <a:lnTo>
                  <a:pt x="4" y="74"/>
                </a:lnTo>
                <a:lnTo>
                  <a:pt x="4" y="74"/>
                </a:lnTo>
                <a:lnTo>
                  <a:pt x="4" y="72"/>
                </a:lnTo>
                <a:lnTo>
                  <a:pt x="4" y="72"/>
                </a:lnTo>
                <a:lnTo>
                  <a:pt x="4" y="72"/>
                </a:lnTo>
                <a:lnTo>
                  <a:pt x="4" y="72"/>
                </a:lnTo>
                <a:lnTo>
                  <a:pt x="4" y="72"/>
                </a:lnTo>
                <a:lnTo>
                  <a:pt x="4" y="70"/>
                </a:lnTo>
                <a:lnTo>
                  <a:pt x="4" y="70"/>
                </a:lnTo>
                <a:lnTo>
                  <a:pt x="4" y="70"/>
                </a:lnTo>
                <a:lnTo>
                  <a:pt x="4" y="68"/>
                </a:lnTo>
                <a:lnTo>
                  <a:pt x="4" y="68"/>
                </a:lnTo>
                <a:lnTo>
                  <a:pt x="4" y="68"/>
                </a:lnTo>
                <a:lnTo>
                  <a:pt x="4" y="66"/>
                </a:lnTo>
                <a:lnTo>
                  <a:pt x="4" y="66"/>
                </a:lnTo>
                <a:lnTo>
                  <a:pt x="4" y="66"/>
                </a:lnTo>
                <a:lnTo>
                  <a:pt x="4" y="66"/>
                </a:lnTo>
                <a:lnTo>
                  <a:pt x="4" y="66"/>
                </a:lnTo>
                <a:lnTo>
                  <a:pt x="4" y="66"/>
                </a:lnTo>
                <a:lnTo>
                  <a:pt x="6" y="64"/>
                </a:lnTo>
                <a:lnTo>
                  <a:pt x="6" y="64"/>
                </a:lnTo>
                <a:lnTo>
                  <a:pt x="6" y="64"/>
                </a:lnTo>
                <a:lnTo>
                  <a:pt x="6" y="64"/>
                </a:lnTo>
                <a:lnTo>
                  <a:pt x="6" y="64"/>
                </a:lnTo>
                <a:lnTo>
                  <a:pt x="6" y="64"/>
                </a:lnTo>
                <a:lnTo>
                  <a:pt x="6" y="64"/>
                </a:lnTo>
                <a:lnTo>
                  <a:pt x="8" y="62"/>
                </a:lnTo>
                <a:lnTo>
                  <a:pt x="8" y="62"/>
                </a:lnTo>
                <a:lnTo>
                  <a:pt x="8" y="60"/>
                </a:lnTo>
                <a:lnTo>
                  <a:pt x="8" y="60"/>
                </a:lnTo>
                <a:lnTo>
                  <a:pt x="8" y="60"/>
                </a:lnTo>
                <a:lnTo>
                  <a:pt x="8" y="60"/>
                </a:lnTo>
                <a:lnTo>
                  <a:pt x="8" y="58"/>
                </a:lnTo>
                <a:lnTo>
                  <a:pt x="8" y="58"/>
                </a:lnTo>
                <a:lnTo>
                  <a:pt x="8" y="56"/>
                </a:lnTo>
                <a:lnTo>
                  <a:pt x="10" y="56"/>
                </a:lnTo>
                <a:lnTo>
                  <a:pt x="12" y="56"/>
                </a:lnTo>
                <a:lnTo>
                  <a:pt x="12" y="56"/>
                </a:lnTo>
                <a:lnTo>
                  <a:pt x="14" y="56"/>
                </a:lnTo>
                <a:lnTo>
                  <a:pt x="12" y="56"/>
                </a:lnTo>
                <a:lnTo>
                  <a:pt x="12" y="56"/>
                </a:lnTo>
                <a:lnTo>
                  <a:pt x="12" y="56"/>
                </a:lnTo>
                <a:lnTo>
                  <a:pt x="12" y="54"/>
                </a:lnTo>
                <a:lnTo>
                  <a:pt x="12" y="54"/>
                </a:lnTo>
                <a:lnTo>
                  <a:pt x="12" y="54"/>
                </a:lnTo>
                <a:lnTo>
                  <a:pt x="14" y="52"/>
                </a:lnTo>
                <a:lnTo>
                  <a:pt x="16" y="50"/>
                </a:lnTo>
                <a:lnTo>
                  <a:pt x="16" y="50"/>
                </a:lnTo>
                <a:lnTo>
                  <a:pt x="14" y="48"/>
                </a:lnTo>
                <a:lnTo>
                  <a:pt x="14" y="46"/>
                </a:lnTo>
                <a:lnTo>
                  <a:pt x="12" y="46"/>
                </a:lnTo>
                <a:lnTo>
                  <a:pt x="12" y="46"/>
                </a:lnTo>
                <a:lnTo>
                  <a:pt x="12" y="46"/>
                </a:lnTo>
                <a:lnTo>
                  <a:pt x="12" y="44"/>
                </a:lnTo>
                <a:lnTo>
                  <a:pt x="12" y="44"/>
                </a:lnTo>
                <a:lnTo>
                  <a:pt x="12" y="44"/>
                </a:lnTo>
                <a:lnTo>
                  <a:pt x="12" y="44"/>
                </a:lnTo>
                <a:lnTo>
                  <a:pt x="12" y="44"/>
                </a:lnTo>
                <a:lnTo>
                  <a:pt x="10" y="44"/>
                </a:lnTo>
                <a:lnTo>
                  <a:pt x="8" y="44"/>
                </a:lnTo>
                <a:lnTo>
                  <a:pt x="8" y="44"/>
                </a:lnTo>
                <a:lnTo>
                  <a:pt x="8" y="44"/>
                </a:lnTo>
                <a:lnTo>
                  <a:pt x="8" y="44"/>
                </a:lnTo>
                <a:lnTo>
                  <a:pt x="6" y="44"/>
                </a:lnTo>
                <a:lnTo>
                  <a:pt x="6" y="44"/>
                </a:lnTo>
                <a:lnTo>
                  <a:pt x="6" y="42"/>
                </a:lnTo>
                <a:lnTo>
                  <a:pt x="4" y="42"/>
                </a:lnTo>
                <a:lnTo>
                  <a:pt x="4" y="40"/>
                </a:lnTo>
                <a:lnTo>
                  <a:pt x="4" y="38"/>
                </a:lnTo>
                <a:lnTo>
                  <a:pt x="4" y="38"/>
                </a:lnTo>
                <a:lnTo>
                  <a:pt x="4" y="36"/>
                </a:lnTo>
                <a:lnTo>
                  <a:pt x="4" y="36"/>
                </a:lnTo>
                <a:lnTo>
                  <a:pt x="4" y="34"/>
                </a:lnTo>
                <a:lnTo>
                  <a:pt x="4" y="34"/>
                </a:lnTo>
                <a:lnTo>
                  <a:pt x="4" y="34"/>
                </a:lnTo>
                <a:lnTo>
                  <a:pt x="4" y="34"/>
                </a:lnTo>
                <a:lnTo>
                  <a:pt x="4" y="32"/>
                </a:lnTo>
                <a:lnTo>
                  <a:pt x="4" y="30"/>
                </a:lnTo>
                <a:lnTo>
                  <a:pt x="2" y="30"/>
                </a:lnTo>
                <a:lnTo>
                  <a:pt x="0" y="28"/>
                </a:lnTo>
                <a:lnTo>
                  <a:pt x="2" y="26"/>
                </a:lnTo>
                <a:lnTo>
                  <a:pt x="2" y="26"/>
                </a:lnTo>
                <a:lnTo>
                  <a:pt x="2" y="26"/>
                </a:lnTo>
                <a:lnTo>
                  <a:pt x="2" y="22"/>
                </a:lnTo>
                <a:lnTo>
                  <a:pt x="2" y="22"/>
                </a:lnTo>
                <a:lnTo>
                  <a:pt x="4" y="22"/>
                </a:lnTo>
                <a:lnTo>
                  <a:pt x="6" y="24"/>
                </a:lnTo>
                <a:lnTo>
                  <a:pt x="6" y="24"/>
                </a:lnTo>
                <a:lnTo>
                  <a:pt x="6" y="24"/>
                </a:lnTo>
                <a:lnTo>
                  <a:pt x="6" y="24"/>
                </a:lnTo>
                <a:lnTo>
                  <a:pt x="6" y="24"/>
                </a:lnTo>
                <a:lnTo>
                  <a:pt x="6" y="24"/>
                </a:lnTo>
                <a:lnTo>
                  <a:pt x="6" y="22"/>
                </a:lnTo>
                <a:lnTo>
                  <a:pt x="6" y="22"/>
                </a:lnTo>
                <a:lnTo>
                  <a:pt x="6" y="22"/>
                </a:lnTo>
                <a:lnTo>
                  <a:pt x="8" y="22"/>
                </a:lnTo>
                <a:lnTo>
                  <a:pt x="8" y="20"/>
                </a:lnTo>
                <a:lnTo>
                  <a:pt x="8" y="20"/>
                </a:lnTo>
                <a:lnTo>
                  <a:pt x="8" y="20"/>
                </a:lnTo>
                <a:lnTo>
                  <a:pt x="8" y="18"/>
                </a:lnTo>
                <a:lnTo>
                  <a:pt x="8" y="18"/>
                </a:lnTo>
                <a:lnTo>
                  <a:pt x="10" y="16"/>
                </a:lnTo>
                <a:lnTo>
                  <a:pt x="10" y="16"/>
                </a:lnTo>
                <a:lnTo>
                  <a:pt x="10" y="16"/>
                </a:lnTo>
                <a:lnTo>
                  <a:pt x="12" y="18"/>
                </a:lnTo>
                <a:lnTo>
                  <a:pt x="12" y="16"/>
                </a:lnTo>
                <a:lnTo>
                  <a:pt x="12" y="16"/>
                </a:lnTo>
                <a:lnTo>
                  <a:pt x="12" y="16"/>
                </a:lnTo>
                <a:lnTo>
                  <a:pt x="10" y="14"/>
                </a:lnTo>
                <a:lnTo>
                  <a:pt x="10" y="14"/>
                </a:lnTo>
                <a:lnTo>
                  <a:pt x="10" y="12"/>
                </a:lnTo>
                <a:lnTo>
                  <a:pt x="10" y="10"/>
                </a:lnTo>
                <a:lnTo>
                  <a:pt x="10" y="8"/>
                </a:lnTo>
                <a:lnTo>
                  <a:pt x="10" y="6"/>
                </a:lnTo>
                <a:lnTo>
                  <a:pt x="10" y="6"/>
                </a:lnTo>
                <a:lnTo>
                  <a:pt x="12" y="6"/>
                </a:lnTo>
                <a:lnTo>
                  <a:pt x="14" y="8"/>
                </a:lnTo>
                <a:lnTo>
                  <a:pt x="16" y="8"/>
                </a:lnTo>
                <a:lnTo>
                  <a:pt x="16" y="8"/>
                </a:lnTo>
                <a:lnTo>
                  <a:pt x="18" y="10"/>
                </a:lnTo>
                <a:lnTo>
                  <a:pt x="18" y="10"/>
                </a:lnTo>
                <a:lnTo>
                  <a:pt x="20" y="10"/>
                </a:lnTo>
                <a:lnTo>
                  <a:pt x="20" y="10"/>
                </a:lnTo>
                <a:lnTo>
                  <a:pt x="22" y="10"/>
                </a:lnTo>
                <a:lnTo>
                  <a:pt x="24" y="10"/>
                </a:lnTo>
                <a:lnTo>
                  <a:pt x="24" y="8"/>
                </a:lnTo>
                <a:lnTo>
                  <a:pt x="26" y="8"/>
                </a:lnTo>
                <a:lnTo>
                  <a:pt x="26" y="8"/>
                </a:lnTo>
                <a:lnTo>
                  <a:pt x="26" y="8"/>
                </a:lnTo>
                <a:lnTo>
                  <a:pt x="28" y="8"/>
                </a:lnTo>
                <a:lnTo>
                  <a:pt x="28" y="8"/>
                </a:lnTo>
                <a:lnTo>
                  <a:pt x="28" y="8"/>
                </a:lnTo>
                <a:lnTo>
                  <a:pt x="28" y="8"/>
                </a:lnTo>
                <a:lnTo>
                  <a:pt x="30" y="6"/>
                </a:lnTo>
                <a:lnTo>
                  <a:pt x="30" y="6"/>
                </a:lnTo>
                <a:lnTo>
                  <a:pt x="30" y="6"/>
                </a:lnTo>
                <a:lnTo>
                  <a:pt x="32" y="6"/>
                </a:lnTo>
                <a:lnTo>
                  <a:pt x="32" y="6"/>
                </a:lnTo>
                <a:lnTo>
                  <a:pt x="34" y="6"/>
                </a:lnTo>
                <a:lnTo>
                  <a:pt x="34" y="6"/>
                </a:lnTo>
                <a:lnTo>
                  <a:pt x="36" y="6"/>
                </a:lnTo>
                <a:lnTo>
                  <a:pt x="36" y="6"/>
                </a:lnTo>
                <a:lnTo>
                  <a:pt x="38" y="8"/>
                </a:lnTo>
                <a:lnTo>
                  <a:pt x="38" y="8"/>
                </a:lnTo>
                <a:lnTo>
                  <a:pt x="40" y="10"/>
                </a:lnTo>
                <a:lnTo>
                  <a:pt x="40" y="10"/>
                </a:lnTo>
                <a:lnTo>
                  <a:pt x="42" y="10"/>
                </a:lnTo>
                <a:lnTo>
                  <a:pt x="42" y="10"/>
                </a:lnTo>
                <a:lnTo>
                  <a:pt x="44" y="10"/>
                </a:lnTo>
                <a:lnTo>
                  <a:pt x="44" y="8"/>
                </a:lnTo>
                <a:lnTo>
                  <a:pt x="44" y="10"/>
                </a:lnTo>
                <a:lnTo>
                  <a:pt x="44" y="10"/>
                </a:lnTo>
                <a:lnTo>
                  <a:pt x="44" y="10"/>
                </a:lnTo>
                <a:lnTo>
                  <a:pt x="46" y="10"/>
                </a:lnTo>
                <a:lnTo>
                  <a:pt x="46" y="10"/>
                </a:lnTo>
                <a:lnTo>
                  <a:pt x="46" y="10"/>
                </a:lnTo>
                <a:lnTo>
                  <a:pt x="48" y="10"/>
                </a:lnTo>
                <a:lnTo>
                  <a:pt x="50" y="10"/>
                </a:lnTo>
                <a:lnTo>
                  <a:pt x="52" y="8"/>
                </a:lnTo>
                <a:lnTo>
                  <a:pt x="54" y="8"/>
                </a:lnTo>
                <a:lnTo>
                  <a:pt x="56" y="8"/>
                </a:lnTo>
                <a:lnTo>
                  <a:pt x="56" y="8"/>
                </a:lnTo>
                <a:lnTo>
                  <a:pt x="56" y="8"/>
                </a:lnTo>
                <a:lnTo>
                  <a:pt x="60" y="6"/>
                </a:lnTo>
                <a:lnTo>
                  <a:pt x="60" y="6"/>
                </a:lnTo>
                <a:lnTo>
                  <a:pt x="60" y="6"/>
                </a:lnTo>
                <a:lnTo>
                  <a:pt x="62" y="4"/>
                </a:lnTo>
                <a:lnTo>
                  <a:pt x="62" y="4"/>
                </a:lnTo>
                <a:lnTo>
                  <a:pt x="62" y="4"/>
                </a:lnTo>
                <a:lnTo>
                  <a:pt x="62" y="4"/>
                </a:lnTo>
                <a:lnTo>
                  <a:pt x="64" y="2"/>
                </a:lnTo>
                <a:lnTo>
                  <a:pt x="64" y="2"/>
                </a:lnTo>
                <a:lnTo>
                  <a:pt x="66" y="2"/>
                </a:lnTo>
                <a:lnTo>
                  <a:pt x="66" y="2"/>
                </a:lnTo>
                <a:lnTo>
                  <a:pt x="66" y="2"/>
                </a:lnTo>
                <a:lnTo>
                  <a:pt x="68" y="2"/>
                </a:lnTo>
                <a:lnTo>
                  <a:pt x="68" y="2"/>
                </a:lnTo>
                <a:lnTo>
                  <a:pt x="72" y="2"/>
                </a:lnTo>
                <a:lnTo>
                  <a:pt x="72" y="2"/>
                </a:lnTo>
                <a:lnTo>
                  <a:pt x="74" y="2"/>
                </a:lnTo>
                <a:lnTo>
                  <a:pt x="76" y="2"/>
                </a:lnTo>
                <a:lnTo>
                  <a:pt x="76" y="2"/>
                </a:lnTo>
                <a:lnTo>
                  <a:pt x="78" y="2"/>
                </a:lnTo>
                <a:lnTo>
                  <a:pt x="80" y="2"/>
                </a:lnTo>
                <a:lnTo>
                  <a:pt x="82" y="2"/>
                </a:lnTo>
                <a:lnTo>
                  <a:pt x="84" y="0"/>
                </a:lnTo>
                <a:lnTo>
                  <a:pt x="84" y="0"/>
                </a:lnTo>
                <a:lnTo>
                  <a:pt x="84" y="0"/>
                </a:lnTo>
                <a:lnTo>
                  <a:pt x="86" y="0"/>
                </a:lnTo>
                <a:lnTo>
                  <a:pt x="86" y="0"/>
                </a:lnTo>
                <a:lnTo>
                  <a:pt x="86" y="0"/>
                </a:lnTo>
                <a:lnTo>
                  <a:pt x="88" y="0"/>
                </a:lnTo>
                <a:lnTo>
                  <a:pt x="88" y="2"/>
                </a:lnTo>
                <a:lnTo>
                  <a:pt x="88"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0" name="Freeform 76"/>
          <p:cNvSpPr>
            <a:spLocks noEditPoints="1"/>
          </p:cNvSpPr>
          <p:nvPr/>
        </p:nvSpPr>
        <p:spPr bwMode="auto">
          <a:xfrm>
            <a:off x="5635625" y="3751263"/>
            <a:ext cx="222250" cy="130175"/>
          </a:xfrm>
          <a:custGeom>
            <a:avLst/>
            <a:gdLst/>
            <a:ahLst/>
            <a:cxnLst>
              <a:cxn ang="0">
                <a:pos x="140" y="4"/>
              </a:cxn>
              <a:cxn ang="0">
                <a:pos x="140" y="4"/>
              </a:cxn>
              <a:cxn ang="0">
                <a:pos x="140" y="4"/>
              </a:cxn>
              <a:cxn ang="0">
                <a:pos x="140" y="4"/>
              </a:cxn>
              <a:cxn ang="0">
                <a:pos x="138" y="4"/>
              </a:cxn>
              <a:cxn ang="0">
                <a:pos x="138" y="2"/>
              </a:cxn>
              <a:cxn ang="0">
                <a:pos x="138" y="2"/>
              </a:cxn>
              <a:cxn ang="0">
                <a:pos x="138" y="0"/>
              </a:cxn>
              <a:cxn ang="0">
                <a:pos x="138" y="2"/>
              </a:cxn>
              <a:cxn ang="0">
                <a:pos x="140" y="2"/>
              </a:cxn>
              <a:cxn ang="0">
                <a:pos x="140" y="4"/>
              </a:cxn>
              <a:cxn ang="0">
                <a:pos x="140" y="4"/>
              </a:cxn>
              <a:cxn ang="0">
                <a:pos x="6" y="82"/>
              </a:cxn>
              <a:cxn ang="0">
                <a:pos x="4" y="82"/>
              </a:cxn>
              <a:cxn ang="0">
                <a:pos x="4" y="82"/>
              </a:cxn>
              <a:cxn ang="0">
                <a:pos x="4" y="82"/>
              </a:cxn>
              <a:cxn ang="0">
                <a:pos x="4" y="82"/>
              </a:cxn>
              <a:cxn ang="0">
                <a:pos x="4" y="82"/>
              </a:cxn>
              <a:cxn ang="0">
                <a:pos x="4" y="82"/>
              </a:cxn>
              <a:cxn ang="0">
                <a:pos x="2" y="82"/>
              </a:cxn>
              <a:cxn ang="0">
                <a:pos x="2" y="82"/>
              </a:cxn>
              <a:cxn ang="0">
                <a:pos x="2" y="82"/>
              </a:cxn>
              <a:cxn ang="0">
                <a:pos x="2" y="82"/>
              </a:cxn>
              <a:cxn ang="0">
                <a:pos x="2" y="82"/>
              </a:cxn>
              <a:cxn ang="0">
                <a:pos x="0" y="82"/>
              </a:cxn>
              <a:cxn ang="0">
                <a:pos x="0" y="82"/>
              </a:cxn>
              <a:cxn ang="0">
                <a:pos x="0" y="82"/>
              </a:cxn>
              <a:cxn ang="0">
                <a:pos x="0" y="82"/>
              </a:cxn>
              <a:cxn ang="0">
                <a:pos x="0" y="82"/>
              </a:cxn>
              <a:cxn ang="0">
                <a:pos x="2" y="82"/>
              </a:cxn>
              <a:cxn ang="0">
                <a:pos x="2" y="82"/>
              </a:cxn>
              <a:cxn ang="0">
                <a:pos x="2" y="82"/>
              </a:cxn>
              <a:cxn ang="0">
                <a:pos x="4" y="82"/>
              </a:cxn>
              <a:cxn ang="0">
                <a:pos x="4" y="82"/>
              </a:cxn>
              <a:cxn ang="0">
                <a:pos x="4" y="80"/>
              </a:cxn>
              <a:cxn ang="0">
                <a:pos x="4" y="80"/>
              </a:cxn>
              <a:cxn ang="0">
                <a:pos x="4" y="80"/>
              </a:cxn>
              <a:cxn ang="0">
                <a:pos x="6" y="80"/>
              </a:cxn>
              <a:cxn ang="0">
                <a:pos x="6" y="82"/>
              </a:cxn>
              <a:cxn ang="0">
                <a:pos x="6" y="82"/>
              </a:cxn>
            </a:cxnLst>
            <a:rect l="0" t="0" r="r" b="b"/>
            <a:pathLst>
              <a:path w="140" h="82">
                <a:moveTo>
                  <a:pt x="140" y="4"/>
                </a:moveTo>
                <a:lnTo>
                  <a:pt x="140" y="4"/>
                </a:lnTo>
                <a:lnTo>
                  <a:pt x="140" y="4"/>
                </a:lnTo>
                <a:lnTo>
                  <a:pt x="140" y="4"/>
                </a:lnTo>
                <a:lnTo>
                  <a:pt x="138" y="4"/>
                </a:lnTo>
                <a:lnTo>
                  <a:pt x="138" y="2"/>
                </a:lnTo>
                <a:lnTo>
                  <a:pt x="138" y="2"/>
                </a:lnTo>
                <a:lnTo>
                  <a:pt x="138" y="0"/>
                </a:lnTo>
                <a:lnTo>
                  <a:pt x="138" y="2"/>
                </a:lnTo>
                <a:lnTo>
                  <a:pt x="140" y="2"/>
                </a:lnTo>
                <a:lnTo>
                  <a:pt x="140" y="4"/>
                </a:lnTo>
                <a:lnTo>
                  <a:pt x="140" y="4"/>
                </a:lnTo>
                <a:close/>
                <a:moveTo>
                  <a:pt x="6" y="82"/>
                </a:moveTo>
                <a:lnTo>
                  <a:pt x="4" y="82"/>
                </a:lnTo>
                <a:lnTo>
                  <a:pt x="4" y="82"/>
                </a:lnTo>
                <a:lnTo>
                  <a:pt x="4" y="82"/>
                </a:lnTo>
                <a:lnTo>
                  <a:pt x="4" y="82"/>
                </a:lnTo>
                <a:lnTo>
                  <a:pt x="4" y="82"/>
                </a:lnTo>
                <a:lnTo>
                  <a:pt x="4" y="82"/>
                </a:lnTo>
                <a:lnTo>
                  <a:pt x="2" y="82"/>
                </a:lnTo>
                <a:lnTo>
                  <a:pt x="2" y="82"/>
                </a:lnTo>
                <a:lnTo>
                  <a:pt x="2" y="82"/>
                </a:lnTo>
                <a:lnTo>
                  <a:pt x="2" y="82"/>
                </a:lnTo>
                <a:lnTo>
                  <a:pt x="2" y="82"/>
                </a:lnTo>
                <a:lnTo>
                  <a:pt x="0" y="82"/>
                </a:lnTo>
                <a:lnTo>
                  <a:pt x="0" y="82"/>
                </a:lnTo>
                <a:lnTo>
                  <a:pt x="0" y="82"/>
                </a:lnTo>
                <a:lnTo>
                  <a:pt x="0" y="82"/>
                </a:lnTo>
                <a:lnTo>
                  <a:pt x="0" y="82"/>
                </a:lnTo>
                <a:lnTo>
                  <a:pt x="2" y="82"/>
                </a:lnTo>
                <a:lnTo>
                  <a:pt x="2" y="82"/>
                </a:lnTo>
                <a:lnTo>
                  <a:pt x="2" y="82"/>
                </a:lnTo>
                <a:lnTo>
                  <a:pt x="4" y="82"/>
                </a:lnTo>
                <a:lnTo>
                  <a:pt x="4" y="82"/>
                </a:lnTo>
                <a:lnTo>
                  <a:pt x="4" y="80"/>
                </a:lnTo>
                <a:lnTo>
                  <a:pt x="4" y="80"/>
                </a:lnTo>
                <a:lnTo>
                  <a:pt x="4" y="80"/>
                </a:lnTo>
                <a:lnTo>
                  <a:pt x="6" y="80"/>
                </a:lnTo>
                <a:lnTo>
                  <a:pt x="6" y="82"/>
                </a:lnTo>
                <a:lnTo>
                  <a:pt x="6" y="8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1" name="Freeform 77"/>
          <p:cNvSpPr>
            <a:spLocks/>
          </p:cNvSpPr>
          <p:nvPr/>
        </p:nvSpPr>
        <p:spPr bwMode="auto">
          <a:xfrm>
            <a:off x="5260975" y="4313238"/>
            <a:ext cx="28575" cy="41275"/>
          </a:xfrm>
          <a:custGeom>
            <a:avLst/>
            <a:gdLst/>
            <a:ahLst/>
            <a:cxnLst>
              <a:cxn ang="0">
                <a:pos x="18" y="18"/>
              </a:cxn>
              <a:cxn ang="0">
                <a:pos x="18" y="18"/>
              </a:cxn>
              <a:cxn ang="0">
                <a:pos x="16" y="16"/>
              </a:cxn>
              <a:cxn ang="0">
                <a:pos x="16" y="22"/>
              </a:cxn>
              <a:cxn ang="0">
                <a:pos x="16" y="22"/>
              </a:cxn>
              <a:cxn ang="0">
                <a:pos x="16" y="22"/>
              </a:cxn>
              <a:cxn ang="0">
                <a:pos x="16" y="24"/>
              </a:cxn>
              <a:cxn ang="0">
                <a:pos x="16" y="24"/>
              </a:cxn>
              <a:cxn ang="0">
                <a:pos x="16" y="24"/>
              </a:cxn>
              <a:cxn ang="0">
                <a:pos x="16" y="26"/>
              </a:cxn>
              <a:cxn ang="0">
                <a:pos x="14" y="26"/>
              </a:cxn>
              <a:cxn ang="0">
                <a:pos x="12" y="26"/>
              </a:cxn>
              <a:cxn ang="0">
                <a:pos x="12" y="26"/>
              </a:cxn>
              <a:cxn ang="0">
                <a:pos x="8" y="26"/>
              </a:cxn>
              <a:cxn ang="0">
                <a:pos x="8" y="24"/>
              </a:cxn>
              <a:cxn ang="0">
                <a:pos x="6" y="24"/>
              </a:cxn>
              <a:cxn ang="0">
                <a:pos x="4" y="24"/>
              </a:cxn>
              <a:cxn ang="0">
                <a:pos x="4" y="24"/>
              </a:cxn>
              <a:cxn ang="0">
                <a:pos x="2" y="22"/>
              </a:cxn>
              <a:cxn ang="0">
                <a:pos x="2" y="20"/>
              </a:cxn>
              <a:cxn ang="0">
                <a:pos x="0" y="16"/>
              </a:cxn>
              <a:cxn ang="0">
                <a:pos x="0" y="16"/>
              </a:cxn>
              <a:cxn ang="0">
                <a:pos x="0" y="16"/>
              </a:cxn>
              <a:cxn ang="0">
                <a:pos x="0" y="18"/>
              </a:cxn>
              <a:cxn ang="0">
                <a:pos x="0" y="16"/>
              </a:cxn>
              <a:cxn ang="0">
                <a:pos x="0" y="16"/>
              </a:cxn>
              <a:cxn ang="0">
                <a:pos x="0" y="14"/>
              </a:cxn>
              <a:cxn ang="0">
                <a:pos x="0" y="14"/>
              </a:cxn>
              <a:cxn ang="0">
                <a:pos x="0" y="12"/>
              </a:cxn>
              <a:cxn ang="0">
                <a:pos x="0" y="12"/>
              </a:cxn>
              <a:cxn ang="0">
                <a:pos x="0" y="10"/>
              </a:cxn>
              <a:cxn ang="0">
                <a:pos x="0" y="10"/>
              </a:cxn>
              <a:cxn ang="0">
                <a:pos x="2" y="8"/>
              </a:cxn>
              <a:cxn ang="0">
                <a:pos x="2" y="8"/>
              </a:cxn>
              <a:cxn ang="0">
                <a:pos x="2" y="6"/>
              </a:cxn>
              <a:cxn ang="0">
                <a:pos x="4" y="6"/>
              </a:cxn>
              <a:cxn ang="0">
                <a:pos x="4" y="6"/>
              </a:cxn>
              <a:cxn ang="0">
                <a:pos x="4" y="4"/>
              </a:cxn>
              <a:cxn ang="0">
                <a:pos x="4" y="4"/>
              </a:cxn>
              <a:cxn ang="0">
                <a:pos x="4" y="4"/>
              </a:cxn>
              <a:cxn ang="0">
                <a:pos x="4" y="2"/>
              </a:cxn>
              <a:cxn ang="0">
                <a:pos x="8" y="0"/>
              </a:cxn>
              <a:cxn ang="0">
                <a:pos x="10" y="0"/>
              </a:cxn>
              <a:cxn ang="0">
                <a:pos x="12" y="0"/>
              </a:cxn>
              <a:cxn ang="0">
                <a:pos x="14" y="2"/>
              </a:cxn>
              <a:cxn ang="0">
                <a:pos x="14" y="2"/>
              </a:cxn>
              <a:cxn ang="0">
                <a:pos x="14" y="2"/>
              </a:cxn>
              <a:cxn ang="0">
                <a:pos x="16" y="4"/>
              </a:cxn>
              <a:cxn ang="0">
                <a:pos x="16" y="2"/>
              </a:cxn>
              <a:cxn ang="0">
                <a:pos x="18" y="4"/>
              </a:cxn>
              <a:cxn ang="0">
                <a:pos x="18" y="4"/>
              </a:cxn>
              <a:cxn ang="0">
                <a:pos x="18" y="6"/>
              </a:cxn>
              <a:cxn ang="0">
                <a:pos x="18" y="8"/>
              </a:cxn>
              <a:cxn ang="0">
                <a:pos x="18" y="10"/>
              </a:cxn>
              <a:cxn ang="0">
                <a:pos x="18" y="10"/>
              </a:cxn>
              <a:cxn ang="0">
                <a:pos x="18" y="12"/>
              </a:cxn>
              <a:cxn ang="0">
                <a:pos x="18" y="16"/>
              </a:cxn>
              <a:cxn ang="0">
                <a:pos x="18" y="18"/>
              </a:cxn>
            </a:cxnLst>
            <a:rect l="0" t="0" r="r" b="b"/>
            <a:pathLst>
              <a:path w="18" h="26">
                <a:moveTo>
                  <a:pt x="18" y="18"/>
                </a:moveTo>
                <a:lnTo>
                  <a:pt x="18" y="18"/>
                </a:lnTo>
                <a:lnTo>
                  <a:pt x="16" y="16"/>
                </a:lnTo>
                <a:lnTo>
                  <a:pt x="16" y="22"/>
                </a:lnTo>
                <a:lnTo>
                  <a:pt x="16" y="22"/>
                </a:lnTo>
                <a:lnTo>
                  <a:pt x="16" y="22"/>
                </a:lnTo>
                <a:lnTo>
                  <a:pt x="16" y="24"/>
                </a:lnTo>
                <a:lnTo>
                  <a:pt x="16" y="24"/>
                </a:lnTo>
                <a:lnTo>
                  <a:pt x="16" y="24"/>
                </a:lnTo>
                <a:lnTo>
                  <a:pt x="16" y="26"/>
                </a:lnTo>
                <a:lnTo>
                  <a:pt x="14" y="26"/>
                </a:lnTo>
                <a:lnTo>
                  <a:pt x="12" y="26"/>
                </a:lnTo>
                <a:lnTo>
                  <a:pt x="12" y="26"/>
                </a:lnTo>
                <a:lnTo>
                  <a:pt x="8" y="26"/>
                </a:lnTo>
                <a:lnTo>
                  <a:pt x="8" y="24"/>
                </a:lnTo>
                <a:lnTo>
                  <a:pt x="6" y="24"/>
                </a:lnTo>
                <a:lnTo>
                  <a:pt x="4" y="24"/>
                </a:lnTo>
                <a:lnTo>
                  <a:pt x="4" y="24"/>
                </a:lnTo>
                <a:lnTo>
                  <a:pt x="2" y="22"/>
                </a:lnTo>
                <a:lnTo>
                  <a:pt x="2" y="20"/>
                </a:lnTo>
                <a:lnTo>
                  <a:pt x="0" y="16"/>
                </a:lnTo>
                <a:lnTo>
                  <a:pt x="0" y="16"/>
                </a:lnTo>
                <a:lnTo>
                  <a:pt x="0" y="16"/>
                </a:lnTo>
                <a:lnTo>
                  <a:pt x="0" y="18"/>
                </a:lnTo>
                <a:lnTo>
                  <a:pt x="0" y="16"/>
                </a:lnTo>
                <a:lnTo>
                  <a:pt x="0" y="16"/>
                </a:lnTo>
                <a:lnTo>
                  <a:pt x="0" y="14"/>
                </a:lnTo>
                <a:lnTo>
                  <a:pt x="0" y="14"/>
                </a:lnTo>
                <a:lnTo>
                  <a:pt x="0" y="12"/>
                </a:lnTo>
                <a:lnTo>
                  <a:pt x="0" y="12"/>
                </a:lnTo>
                <a:lnTo>
                  <a:pt x="0" y="10"/>
                </a:lnTo>
                <a:lnTo>
                  <a:pt x="0" y="10"/>
                </a:lnTo>
                <a:lnTo>
                  <a:pt x="2" y="8"/>
                </a:lnTo>
                <a:lnTo>
                  <a:pt x="2" y="8"/>
                </a:lnTo>
                <a:lnTo>
                  <a:pt x="2" y="6"/>
                </a:lnTo>
                <a:lnTo>
                  <a:pt x="4" y="6"/>
                </a:lnTo>
                <a:lnTo>
                  <a:pt x="4" y="6"/>
                </a:lnTo>
                <a:lnTo>
                  <a:pt x="4" y="4"/>
                </a:lnTo>
                <a:lnTo>
                  <a:pt x="4" y="4"/>
                </a:lnTo>
                <a:lnTo>
                  <a:pt x="4" y="4"/>
                </a:lnTo>
                <a:lnTo>
                  <a:pt x="4" y="2"/>
                </a:lnTo>
                <a:lnTo>
                  <a:pt x="8" y="0"/>
                </a:lnTo>
                <a:lnTo>
                  <a:pt x="10" y="0"/>
                </a:lnTo>
                <a:lnTo>
                  <a:pt x="12" y="0"/>
                </a:lnTo>
                <a:lnTo>
                  <a:pt x="14" y="2"/>
                </a:lnTo>
                <a:lnTo>
                  <a:pt x="14" y="2"/>
                </a:lnTo>
                <a:lnTo>
                  <a:pt x="14" y="2"/>
                </a:lnTo>
                <a:lnTo>
                  <a:pt x="16" y="4"/>
                </a:lnTo>
                <a:lnTo>
                  <a:pt x="16" y="2"/>
                </a:lnTo>
                <a:lnTo>
                  <a:pt x="18" y="4"/>
                </a:lnTo>
                <a:lnTo>
                  <a:pt x="18" y="4"/>
                </a:lnTo>
                <a:lnTo>
                  <a:pt x="18" y="6"/>
                </a:lnTo>
                <a:lnTo>
                  <a:pt x="18" y="8"/>
                </a:lnTo>
                <a:lnTo>
                  <a:pt x="18" y="10"/>
                </a:lnTo>
                <a:lnTo>
                  <a:pt x="18" y="10"/>
                </a:lnTo>
                <a:lnTo>
                  <a:pt x="18" y="12"/>
                </a:lnTo>
                <a:lnTo>
                  <a:pt x="18" y="16"/>
                </a:lnTo>
                <a:lnTo>
                  <a:pt x="18" y="1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2" name="Freeform 78"/>
          <p:cNvSpPr>
            <a:spLocks noEditPoints="1"/>
          </p:cNvSpPr>
          <p:nvPr/>
        </p:nvSpPr>
        <p:spPr bwMode="auto">
          <a:xfrm>
            <a:off x="4772025" y="1858963"/>
            <a:ext cx="215900" cy="323850"/>
          </a:xfrm>
          <a:custGeom>
            <a:avLst/>
            <a:gdLst/>
            <a:ahLst/>
            <a:cxnLst>
              <a:cxn ang="0">
                <a:pos x="90" y="168"/>
              </a:cxn>
              <a:cxn ang="0">
                <a:pos x="90" y="176"/>
              </a:cxn>
              <a:cxn ang="0">
                <a:pos x="68" y="190"/>
              </a:cxn>
              <a:cxn ang="0">
                <a:pos x="74" y="172"/>
              </a:cxn>
              <a:cxn ang="0">
                <a:pos x="70" y="190"/>
              </a:cxn>
              <a:cxn ang="0">
                <a:pos x="120" y="46"/>
              </a:cxn>
              <a:cxn ang="0">
                <a:pos x="118" y="50"/>
              </a:cxn>
              <a:cxn ang="0">
                <a:pos x="112" y="50"/>
              </a:cxn>
              <a:cxn ang="0">
                <a:pos x="106" y="52"/>
              </a:cxn>
              <a:cxn ang="0">
                <a:pos x="106" y="60"/>
              </a:cxn>
              <a:cxn ang="0">
                <a:pos x="104" y="72"/>
              </a:cxn>
              <a:cxn ang="0">
                <a:pos x="92" y="80"/>
              </a:cxn>
              <a:cxn ang="0">
                <a:pos x="84" y="84"/>
              </a:cxn>
              <a:cxn ang="0">
                <a:pos x="76" y="90"/>
              </a:cxn>
              <a:cxn ang="0">
                <a:pos x="74" y="94"/>
              </a:cxn>
              <a:cxn ang="0">
                <a:pos x="72" y="98"/>
              </a:cxn>
              <a:cxn ang="0">
                <a:pos x="68" y="106"/>
              </a:cxn>
              <a:cxn ang="0">
                <a:pos x="70" y="120"/>
              </a:cxn>
              <a:cxn ang="0">
                <a:pos x="78" y="124"/>
              </a:cxn>
              <a:cxn ang="0">
                <a:pos x="88" y="130"/>
              </a:cxn>
              <a:cxn ang="0">
                <a:pos x="92" y="136"/>
              </a:cxn>
              <a:cxn ang="0">
                <a:pos x="80" y="142"/>
              </a:cxn>
              <a:cxn ang="0">
                <a:pos x="76" y="136"/>
              </a:cxn>
              <a:cxn ang="0">
                <a:pos x="76" y="140"/>
              </a:cxn>
              <a:cxn ang="0">
                <a:pos x="64" y="138"/>
              </a:cxn>
              <a:cxn ang="0">
                <a:pos x="68" y="142"/>
              </a:cxn>
              <a:cxn ang="0">
                <a:pos x="74" y="142"/>
              </a:cxn>
              <a:cxn ang="0">
                <a:pos x="86" y="140"/>
              </a:cxn>
              <a:cxn ang="0">
                <a:pos x="78" y="146"/>
              </a:cxn>
              <a:cxn ang="0">
                <a:pos x="64" y="152"/>
              </a:cxn>
              <a:cxn ang="0">
                <a:pos x="68" y="158"/>
              </a:cxn>
              <a:cxn ang="0">
                <a:pos x="68" y="166"/>
              </a:cxn>
              <a:cxn ang="0">
                <a:pos x="68" y="176"/>
              </a:cxn>
              <a:cxn ang="0">
                <a:pos x="60" y="192"/>
              </a:cxn>
              <a:cxn ang="0">
                <a:pos x="42" y="196"/>
              </a:cxn>
              <a:cxn ang="0">
                <a:pos x="36" y="202"/>
              </a:cxn>
              <a:cxn ang="0">
                <a:pos x="24" y="190"/>
              </a:cxn>
              <a:cxn ang="0">
                <a:pos x="24" y="184"/>
              </a:cxn>
              <a:cxn ang="0">
                <a:pos x="12" y="172"/>
              </a:cxn>
              <a:cxn ang="0">
                <a:pos x="10" y="158"/>
              </a:cxn>
              <a:cxn ang="0">
                <a:pos x="0" y="148"/>
              </a:cxn>
              <a:cxn ang="0">
                <a:pos x="8" y="144"/>
              </a:cxn>
              <a:cxn ang="0">
                <a:pos x="12" y="134"/>
              </a:cxn>
              <a:cxn ang="0">
                <a:pos x="12" y="116"/>
              </a:cxn>
              <a:cxn ang="0">
                <a:pos x="8" y="104"/>
              </a:cxn>
              <a:cxn ang="0">
                <a:pos x="6" y="88"/>
              </a:cxn>
              <a:cxn ang="0">
                <a:pos x="16" y="72"/>
              </a:cxn>
              <a:cxn ang="0">
                <a:pos x="28" y="56"/>
              </a:cxn>
              <a:cxn ang="0">
                <a:pos x="40" y="38"/>
              </a:cxn>
              <a:cxn ang="0">
                <a:pos x="48" y="20"/>
              </a:cxn>
              <a:cxn ang="0">
                <a:pos x="62" y="8"/>
              </a:cxn>
              <a:cxn ang="0">
                <a:pos x="84" y="6"/>
              </a:cxn>
              <a:cxn ang="0">
                <a:pos x="94" y="2"/>
              </a:cxn>
              <a:cxn ang="0">
                <a:pos x="106" y="8"/>
              </a:cxn>
              <a:cxn ang="0">
                <a:pos x="122" y="16"/>
              </a:cxn>
              <a:cxn ang="0">
                <a:pos x="128" y="28"/>
              </a:cxn>
              <a:cxn ang="0">
                <a:pos x="132" y="40"/>
              </a:cxn>
              <a:cxn ang="0">
                <a:pos x="70" y="96"/>
              </a:cxn>
              <a:cxn ang="0">
                <a:pos x="100" y="164"/>
              </a:cxn>
              <a:cxn ang="0">
                <a:pos x="8" y="162"/>
              </a:cxn>
              <a:cxn ang="0">
                <a:pos x="6" y="164"/>
              </a:cxn>
            </a:cxnLst>
            <a:rect l="0" t="0" r="r" b="b"/>
            <a:pathLst>
              <a:path w="136" h="204">
                <a:moveTo>
                  <a:pt x="88" y="180"/>
                </a:moveTo>
                <a:lnTo>
                  <a:pt x="88" y="180"/>
                </a:lnTo>
                <a:lnTo>
                  <a:pt x="88" y="180"/>
                </a:lnTo>
                <a:lnTo>
                  <a:pt x="88" y="180"/>
                </a:lnTo>
                <a:lnTo>
                  <a:pt x="88" y="178"/>
                </a:lnTo>
                <a:lnTo>
                  <a:pt x="88" y="178"/>
                </a:lnTo>
                <a:lnTo>
                  <a:pt x="88" y="178"/>
                </a:lnTo>
                <a:lnTo>
                  <a:pt x="88" y="176"/>
                </a:lnTo>
                <a:lnTo>
                  <a:pt x="88" y="174"/>
                </a:lnTo>
                <a:lnTo>
                  <a:pt x="88" y="174"/>
                </a:lnTo>
                <a:lnTo>
                  <a:pt x="86" y="172"/>
                </a:lnTo>
                <a:lnTo>
                  <a:pt x="86" y="170"/>
                </a:lnTo>
                <a:lnTo>
                  <a:pt x="86" y="170"/>
                </a:lnTo>
                <a:lnTo>
                  <a:pt x="86" y="170"/>
                </a:lnTo>
                <a:lnTo>
                  <a:pt x="86" y="170"/>
                </a:lnTo>
                <a:lnTo>
                  <a:pt x="86" y="170"/>
                </a:lnTo>
                <a:lnTo>
                  <a:pt x="88" y="168"/>
                </a:lnTo>
                <a:lnTo>
                  <a:pt x="88" y="168"/>
                </a:lnTo>
                <a:lnTo>
                  <a:pt x="88" y="168"/>
                </a:lnTo>
                <a:lnTo>
                  <a:pt x="88" y="168"/>
                </a:lnTo>
                <a:lnTo>
                  <a:pt x="88" y="168"/>
                </a:lnTo>
                <a:lnTo>
                  <a:pt x="88" y="168"/>
                </a:lnTo>
                <a:lnTo>
                  <a:pt x="90" y="168"/>
                </a:lnTo>
                <a:lnTo>
                  <a:pt x="90" y="166"/>
                </a:lnTo>
                <a:lnTo>
                  <a:pt x="90" y="166"/>
                </a:lnTo>
                <a:lnTo>
                  <a:pt x="90" y="166"/>
                </a:lnTo>
                <a:lnTo>
                  <a:pt x="92" y="164"/>
                </a:lnTo>
                <a:lnTo>
                  <a:pt x="92" y="164"/>
                </a:lnTo>
                <a:lnTo>
                  <a:pt x="94" y="164"/>
                </a:lnTo>
                <a:lnTo>
                  <a:pt x="94" y="164"/>
                </a:lnTo>
                <a:lnTo>
                  <a:pt x="96" y="164"/>
                </a:lnTo>
                <a:lnTo>
                  <a:pt x="96" y="164"/>
                </a:lnTo>
                <a:lnTo>
                  <a:pt x="96" y="166"/>
                </a:lnTo>
                <a:lnTo>
                  <a:pt x="96" y="166"/>
                </a:lnTo>
                <a:lnTo>
                  <a:pt x="94" y="168"/>
                </a:lnTo>
                <a:lnTo>
                  <a:pt x="94" y="168"/>
                </a:lnTo>
                <a:lnTo>
                  <a:pt x="94" y="168"/>
                </a:lnTo>
                <a:lnTo>
                  <a:pt x="94" y="170"/>
                </a:lnTo>
                <a:lnTo>
                  <a:pt x="94" y="172"/>
                </a:lnTo>
                <a:lnTo>
                  <a:pt x="94" y="172"/>
                </a:lnTo>
                <a:lnTo>
                  <a:pt x="94" y="174"/>
                </a:lnTo>
                <a:lnTo>
                  <a:pt x="94" y="174"/>
                </a:lnTo>
                <a:lnTo>
                  <a:pt x="92" y="176"/>
                </a:lnTo>
                <a:lnTo>
                  <a:pt x="92" y="176"/>
                </a:lnTo>
                <a:lnTo>
                  <a:pt x="90" y="176"/>
                </a:lnTo>
                <a:lnTo>
                  <a:pt x="90" y="176"/>
                </a:lnTo>
                <a:lnTo>
                  <a:pt x="90" y="176"/>
                </a:lnTo>
                <a:lnTo>
                  <a:pt x="90" y="178"/>
                </a:lnTo>
                <a:lnTo>
                  <a:pt x="90" y="178"/>
                </a:lnTo>
                <a:lnTo>
                  <a:pt x="90" y="180"/>
                </a:lnTo>
                <a:lnTo>
                  <a:pt x="88" y="180"/>
                </a:lnTo>
                <a:close/>
                <a:moveTo>
                  <a:pt x="78" y="142"/>
                </a:moveTo>
                <a:lnTo>
                  <a:pt x="78" y="142"/>
                </a:lnTo>
                <a:lnTo>
                  <a:pt x="78" y="142"/>
                </a:lnTo>
                <a:lnTo>
                  <a:pt x="78" y="142"/>
                </a:lnTo>
                <a:lnTo>
                  <a:pt x="78" y="142"/>
                </a:lnTo>
                <a:lnTo>
                  <a:pt x="78" y="142"/>
                </a:lnTo>
                <a:lnTo>
                  <a:pt x="78" y="142"/>
                </a:lnTo>
                <a:lnTo>
                  <a:pt x="76" y="142"/>
                </a:lnTo>
                <a:lnTo>
                  <a:pt x="76" y="142"/>
                </a:lnTo>
                <a:lnTo>
                  <a:pt x="76" y="142"/>
                </a:lnTo>
                <a:lnTo>
                  <a:pt x="76" y="142"/>
                </a:lnTo>
                <a:lnTo>
                  <a:pt x="78" y="142"/>
                </a:lnTo>
                <a:lnTo>
                  <a:pt x="78" y="142"/>
                </a:lnTo>
                <a:lnTo>
                  <a:pt x="78" y="142"/>
                </a:lnTo>
                <a:lnTo>
                  <a:pt x="78" y="142"/>
                </a:lnTo>
                <a:close/>
                <a:moveTo>
                  <a:pt x="68" y="190"/>
                </a:moveTo>
                <a:lnTo>
                  <a:pt x="68" y="190"/>
                </a:lnTo>
                <a:lnTo>
                  <a:pt x="68" y="190"/>
                </a:lnTo>
                <a:lnTo>
                  <a:pt x="68" y="190"/>
                </a:lnTo>
                <a:lnTo>
                  <a:pt x="68" y="190"/>
                </a:lnTo>
                <a:lnTo>
                  <a:pt x="68" y="186"/>
                </a:lnTo>
                <a:lnTo>
                  <a:pt x="68" y="186"/>
                </a:lnTo>
                <a:lnTo>
                  <a:pt x="68" y="184"/>
                </a:lnTo>
                <a:lnTo>
                  <a:pt x="68" y="182"/>
                </a:lnTo>
                <a:lnTo>
                  <a:pt x="70" y="180"/>
                </a:lnTo>
                <a:lnTo>
                  <a:pt x="70" y="180"/>
                </a:lnTo>
                <a:lnTo>
                  <a:pt x="70" y="180"/>
                </a:lnTo>
                <a:lnTo>
                  <a:pt x="70" y="180"/>
                </a:lnTo>
                <a:lnTo>
                  <a:pt x="72" y="178"/>
                </a:lnTo>
                <a:lnTo>
                  <a:pt x="72" y="176"/>
                </a:lnTo>
                <a:lnTo>
                  <a:pt x="72" y="174"/>
                </a:lnTo>
                <a:lnTo>
                  <a:pt x="72" y="174"/>
                </a:lnTo>
                <a:lnTo>
                  <a:pt x="72" y="174"/>
                </a:lnTo>
                <a:lnTo>
                  <a:pt x="72" y="174"/>
                </a:lnTo>
                <a:lnTo>
                  <a:pt x="72" y="174"/>
                </a:lnTo>
                <a:lnTo>
                  <a:pt x="72" y="174"/>
                </a:lnTo>
                <a:lnTo>
                  <a:pt x="74" y="174"/>
                </a:lnTo>
                <a:lnTo>
                  <a:pt x="74" y="174"/>
                </a:lnTo>
                <a:lnTo>
                  <a:pt x="74" y="174"/>
                </a:lnTo>
                <a:lnTo>
                  <a:pt x="74" y="174"/>
                </a:lnTo>
                <a:lnTo>
                  <a:pt x="74" y="172"/>
                </a:lnTo>
                <a:lnTo>
                  <a:pt x="74" y="172"/>
                </a:lnTo>
                <a:lnTo>
                  <a:pt x="74" y="172"/>
                </a:lnTo>
                <a:lnTo>
                  <a:pt x="74" y="174"/>
                </a:lnTo>
                <a:lnTo>
                  <a:pt x="74" y="176"/>
                </a:lnTo>
                <a:lnTo>
                  <a:pt x="74" y="176"/>
                </a:lnTo>
                <a:lnTo>
                  <a:pt x="74" y="178"/>
                </a:lnTo>
                <a:lnTo>
                  <a:pt x="72" y="178"/>
                </a:lnTo>
                <a:lnTo>
                  <a:pt x="72" y="180"/>
                </a:lnTo>
                <a:lnTo>
                  <a:pt x="72" y="180"/>
                </a:lnTo>
                <a:lnTo>
                  <a:pt x="72" y="182"/>
                </a:lnTo>
                <a:lnTo>
                  <a:pt x="72" y="182"/>
                </a:lnTo>
                <a:lnTo>
                  <a:pt x="72" y="182"/>
                </a:lnTo>
                <a:lnTo>
                  <a:pt x="72" y="182"/>
                </a:lnTo>
                <a:lnTo>
                  <a:pt x="72" y="182"/>
                </a:lnTo>
                <a:lnTo>
                  <a:pt x="72" y="184"/>
                </a:lnTo>
                <a:lnTo>
                  <a:pt x="70" y="186"/>
                </a:lnTo>
                <a:lnTo>
                  <a:pt x="70" y="188"/>
                </a:lnTo>
                <a:lnTo>
                  <a:pt x="70" y="188"/>
                </a:lnTo>
                <a:lnTo>
                  <a:pt x="70" y="188"/>
                </a:lnTo>
                <a:lnTo>
                  <a:pt x="70" y="188"/>
                </a:lnTo>
                <a:lnTo>
                  <a:pt x="70" y="188"/>
                </a:lnTo>
                <a:lnTo>
                  <a:pt x="70" y="188"/>
                </a:lnTo>
                <a:lnTo>
                  <a:pt x="70" y="190"/>
                </a:lnTo>
                <a:lnTo>
                  <a:pt x="68" y="190"/>
                </a:lnTo>
                <a:lnTo>
                  <a:pt x="68" y="190"/>
                </a:lnTo>
                <a:lnTo>
                  <a:pt x="68" y="190"/>
                </a:lnTo>
                <a:close/>
                <a:moveTo>
                  <a:pt x="136" y="46"/>
                </a:moveTo>
                <a:lnTo>
                  <a:pt x="136" y="46"/>
                </a:lnTo>
                <a:lnTo>
                  <a:pt x="136" y="46"/>
                </a:lnTo>
                <a:lnTo>
                  <a:pt x="136" y="46"/>
                </a:lnTo>
                <a:lnTo>
                  <a:pt x="134" y="46"/>
                </a:lnTo>
                <a:lnTo>
                  <a:pt x="134" y="46"/>
                </a:lnTo>
                <a:lnTo>
                  <a:pt x="134" y="46"/>
                </a:lnTo>
                <a:lnTo>
                  <a:pt x="134" y="46"/>
                </a:lnTo>
                <a:lnTo>
                  <a:pt x="132" y="46"/>
                </a:lnTo>
                <a:lnTo>
                  <a:pt x="130" y="46"/>
                </a:lnTo>
                <a:lnTo>
                  <a:pt x="130" y="46"/>
                </a:lnTo>
                <a:lnTo>
                  <a:pt x="128" y="46"/>
                </a:lnTo>
                <a:lnTo>
                  <a:pt x="128" y="46"/>
                </a:lnTo>
                <a:lnTo>
                  <a:pt x="126" y="46"/>
                </a:lnTo>
                <a:lnTo>
                  <a:pt x="126" y="46"/>
                </a:lnTo>
                <a:lnTo>
                  <a:pt x="126" y="48"/>
                </a:lnTo>
                <a:lnTo>
                  <a:pt x="124" y="48"/>
                </a:lnTo>
                <a:lnTo>
                  <a:pt x="124" y="46"/>
                </a:lnTo>
                <a:lnTo>
                  <a:pt x="122" y="46"/>
                </a:lnTo>
                <a:lnTo>
                  <a:pt x="120" y="46"/>
                </a:lnTo>
                <a:lnTo>
                  <a:pt x="120" y="44"/>
                </a:lnTo>
                <a:lnTo>
                  <a:pt x="120" y="44"/>
                </a:lnTo>
                <a:lnTo>
                  <a:pt x="120" y="44"/>
                </a:lnTo>
                <a:lnTo>
                  <a:pt x="120" y="44"/>
                </a:lnTo>
                <a:lnTo>
                  <a:pt x="120" y="46"/>
                </a:lnTo>
                <a:lnTo>
                  <a:pt x="120" y="46"/>
                </a:lnTo>
                <a:lnTo>
                  <a:pt x="120" y="46"/>
                </a:lnTo>
                <a:lnTo>
                  <a:pt x="120" y="46"/>
                </a:lnTo>
                <a:lnTo>
                  <a:pt x="118" y="46"/>
                </a:lnTo>
                <a:lnTo>
                  <a:pt x="118" y="46"/>
                </a:lnTo>
                <a:lnTo>
                  <a:pt x="116" y="46"/>
                </a:lnTo>
                <a:lnTo>
                  <a:pt x="116" y="46"/>
                </a:lnTo>
                <a:lnTo>
                  <a:pt x="116" y="46"/>
                </a:lnTo>
                <a:lnTo>
                  <a:pt x="116" y="48"/>
                </a:lnTo>
                <a:lnTo>
                  <a:pt x="116" y="48"/>
                </a:lnTo>
                <a:lnTo>
                  <a:pt x="116" y="48"/>
                </a:lnTo>
                <a:lnTo>
                  <a:pt x="116" y="48"/>
                </a:lnTo>
                <a:lnTo>
                  <a:pt x="116" y="48"/>
                </a:lnTo>
                <a:lnTo>
                  <a:pt x="116" y="48"/>
                </a:lnTo>
                <a:lnTo>
                  <a:pt x="116" y="48"/>
                </a:lnTo>
                <a:lnTo>
                  <a:pt x="118" y="50"/>
                </a:lnTo>
                <a:lnTo>
                  <a:pt x="118" y="50"/>
                </a:lnTo>
                <a:lnTo>
                  <a:pt x="118" y="50"/>
                </a:lnTo>
                <a:lnTo>
                  <a:pt x="116" y="50"/>
                </a:lnTo>
                <a:lnTo>
                  <a:pt x="116" y="50"/>
                </a:lnTo>
                <a:lnTo>
                  <a:pt x="114" y="48"/>
                </a:lnTo>
                <a:lnTo>
                  <a:pt x="110" y="48"/>
                </a:lnTo>
                <a:lnTo>
                  <a:pt x="110" y="48"/>
                </a:lnTo>
                <a:lnTo>
                  <a:pt x="110" y="48"/>
                </a:lnTo>
                <a:lnTo>
                  <a:pt x="110" y="48"/>
                </a:lnTo>
                <a:lnTo>
                  <a:pt x="110" y="48"/>
                </a:lnTo>
                <a:lnTo>
                  <a:pt x="114" y="48"/>
                </a:lnTo>
                <a:lnTo>
                  <a:pt x="114" y="48"/>
                </a:lnTo>
                <a:lnTo>
                  <a:pt x="114" y="50"/>
                </a:lnTo>
                <a:lnTo>
                  <a:pt x="116" y="50"/>
                </a:lnTo>
                <a:lnTo>
                  <a:pt x="114" y="50"/>
                </a:lnTo>
                <a:lnTo>
                  <a:pt x="114" y="50"/>
                </a:lnTo>
                <a:lnTo>
                  <a:pt x="112" y="50"/>
                </a:lnTo>
                <a:lnTo>
                  <a:pt x="112" y="50"/>
                </a:lnTo>
                <a:lnTo>
                  <a:pt x="112" y="50"/>
                </a:lnTo>
                <a:lnTo>
                  <a:pt x="112" y="50"/>
                </a:lnTo>
                <a:lnTo>
                  <a:pt x="112" y="50"/>
                </a:lnTo>
                <a:lnTo>
                  <a:pt x="112" y="50"/>
                </a:lnTo>
                <a:lnTo>
                  <a:pt x="112" y="50"/>
                </a:lnTo>
                <a:lnTo>
                  <a:pt x="112" y="50"/>
                </a:lnTo>
                <a:lnTo>
                  <a:pt x="112" y="50"/>
                </a:lnTo>
                <a:lnTo>
                  <a:pt x="114" y="50"/>
                </a:lnTo>
                <a:lnTo>
                  <a:pt x="114" y="52"/>
                </a:lnTo>
                <a:lnTo>
                  <a:pt x="112" y="52"/>
                </a:lnTo>
                <a:lnTo>
                  <a:pt x="110" y="52"/>
                </a:lnTo>
                <a:lnTo>
                  <a:pt x="110" y="52"/>
                </a:lnTo>
                <a:lnTo>
                  <a:pt x="110" y="52"/>
                </a:lnTo>
                <a:lnTo>
                  <a:pt x="108" y="52"/>
                </a:lnTo>
                <a:lnTo>
                  <a:pt x="108" y="52"/>
                </a:lnTo>
                <a:lnTo>
                  <a:pt x="108" y="52"/>
                </a:lnTo>
                <a:lnTo>
                  <a:pt x="108" y="52"/>
                </a:lnTo>
                <a:lnTo>
                  <a:pt x="108" y="52"/>
                </a:lnTo>
                <a:lnTo>
                  <a:pt x="108" y="52"/>
                </a:lnTo>
                <a:lnTo>
                  <a:pt x="110" y="52"/>
                </a:lnTo>
                <a:lnTo>
                  <a:pt x="110" y="54"/>
                </a:lnTo>
                <a:lnTo>
                  <a:pt x="110" y="54"/>
                </a:lnTo>
                <a:lnTo>
                  <a:pt x="110" y="54"/>
                </a:lnTo>
                <a:lnTo>
                  <a:pt x="108" y="54"/>
                </a:lnTo>
                <a:lnTo>
                  <a:pt x="108" y="54"/>
                </a:lnTo>
                <a:lnTo>
                  <a:pt x="108" y="54"/>
                </a:lnTo>
                <a:lnTo>
                  <a:pt x="108" y="54"/>
                </a:lnTo>
                <a:lnTo>
                  <a:pt x="106" y="52"/>
                </a:lnTo>
                <a:lnTo>
                  <a:pt x="106" y="52"/>
                </a:lnTo>
                <a:lnTo>
                  <a:pt x="106" y="52"/>
                </a:lnTo>
                <a:lnTo>
                  <a:pt x="108" y="54"/>
                </a:lnTo>
                <a:lnTo>
                  <a:pt x="108" y="54"/>
                </a:lnTo>
                <a:lnTo>
                  <a:pt x="108" y="54"/>
                </a:lnTo>
                <a:lnTo>
                  <a:pt x="110" y="56"/>
                </a:lnTo>
                <a:lnTo>
                  <a:pt x="110" y="56"/>
                </a:lnTo>
                <a:lnTo>
                  <a:pt x="108" y="56"/>
                </a:lnTo>
                <a:lnTo>
                  <a:pt x="108" y="56"/>
                </a:lnTo>
                <a:lnTo>
                  <a:pt x="108" y="56"/>
                </a:lnTo>
                <a:lnTo>
                  <a:pt x="108" y="58"/>
                </a:lnTo>
                <a:lnTo>
                  <a:pt x="108" y="58"/>
                </a:lnTo>
                <a:lnTo>
                  <a:pt x="106" y="58"/>
                </a:lnTo>
                <a:lnTo>
                  <a:pt x="106" y="58"/>
                </a:lnTo>
                <a:lnTo>
                  <a:pt x="106" y="60"/>
                </a:lnTo>
                <a:lnTo>
                  <a:pt x="106" y="60"/>
                </a:lnTo>
                <a:lnTo>
                  <a:pt x="106" y="60"/>
                </a:lnTo>
                <a:lnTo>
                  <a:pt x="106" y="60"/>
                </a:lnTo>
                <a:lnTo>
                  <a:pt x="104" y="60"/>
                </a:lnTo>
                <a:lnTo>
                  <a:pt x="104" y="60"/>
                </a:lnTo>
                <a:lnTo>
                  <a:pt x="104" y="60"/>
                </a:lnTo>
                <a:lnTo>
                  <a:pt x="104" y="60"/>
                </a:lnTo>
                <a:lnTo>
                  <a:pt x="104" y="60"/>
                </a:lnTo>
                <a:lnTo>
                  <a:pt x="106" y="60"/>
                </a:lnTo>
                <a:lnTo>
                  <a:pt x="106" y="60"/>
                </a:lnTo>
                <a:lnTo>
                  <a:pt x="106" y="60"/>
                </a:lnTo>
                <a:lnTo>
                  <a:pt x="106" y="60"/>
                </a:lnTo>
                <a:lnTo>
                  <a:pt x="108" y="62"/>
                </a:lnTo>
                <a:lnTo>
                  <a:pt x="108" y="62"/>
                </a:lnTo>
                <a:lnTo>
                  <a:pt x="108" y="62"/>
                </a:lnTo>
                <a:lnTo>
                  <a:pt x="106" y="62"/>
                </a:lnTo>
                <a:lnTo>
                  <a:pt x="106" y="62"/>
                </a:lnTo>
                <a:lnTo>
                  <a:pt x="106" y="62"/>
                </a:lnTo>
                <a:lnTo>
                  <a:pt x="106" y="62"/>
                </a:lnTo>
                <a:lnTo>
                  <a:pt x="106" y="62"/>
                </a:lnTo>
                <a:lnTo>
                  <a:pt x="108" y="64"/>
                </a:lnTo>
                <a:lnTo>
                  <a:pt x="108" y="64"/>
                </a:lnTo>
                <a:lnTo>
                  <a:pt x="110" y="64"/>
                </a:lnTo>
                <a:lnTo>
                  <a:pt x="110" y="64"/>
                </a:lnTo>
                <a:lnTo>
                  <a:pt x="112" y="66"/>
                </a:lnTo>
                <a:lnTo>
                  <a:pt x="110" y="66"/>
                </a:lnTo>
                <a:lnTo>
                  <a:pt x="110" y="68"/>
                </a:lnTo>
                <a:lnTo>
                  <a:pt x="108" y="68"/>
                </a:lnTo>
                <a:lnTo>
                  <a:pt x="108" y="68"/>
                </a:lnTo>
                <a:lnTo>
                  <a:pt x="108" y="68"/>
                </a:lnTo>
                <a:lnTo>
                  <a:pt x="104" y="70"/>
                </a:lnTo>
                <a:lnTo>
                  <a:pt x="104" y="72"/>
                </a:lnTo>
                <a:lnTo>
                  <a:pt x="104" y="72"/>
                </a:lnTo>
                <a:lnTo>
                  <a:pt x="104" y="74"/>
                </a:lnTo>
                <a:lnTo>
                  <a:pt x="104" y="74"/>
                </a:lnTo>
                <a:lnTo>
                  <a:pt x="102" y="74"/>
                </a:lnTo>
                <a:lnTo>
                  <a:pt x="102" y="76"/>
                </a:lnTo>
                <a:lnTo>
                  <a:pt x="100" y="76"/>
                </a:lnTo>
                <a:lnTo>
                  <a:pt x="100" y="74"/>
                </a:lnTo>
                <a:lnTo>
                  <a:pt x="100" y="76"/>
                </a:lnTo>
                <a:lnTo>
                  <a:pt x="100" y="76"/>
                </a:lnTo>
                <a:lnTo>
                  <a:pt x="100" y="78"/>
                </a:lnTo>
                <a:lnTo>
                  <a:pt x="98" y="78"/>
                </a:lnTo>
                <a:lnTo>
                  <a:pt x="98" y="78"/>
                </a:lnTo>
                <a:lnTo>
                  <a:pt x="98" y="78"/>
                </a:lnTo>
                <a:lnTo>
                  <a:pt x="96" y="78"/>
                </a:lnTo>
                <a:lnTo>
                  <a:pt x="96" y="78"/>
                </a:lnTo>
                <a:lnTo>
                  <a:pt x="94" y="78"/>
                </a:lnTo>
                <a:lnTo>
                  <a:pt x="92" y="80"/>
                </a:lnTo>
                <a:lnTo>
                  <a:pt x="92" y="80"/>
                </a:lnTo>
                <a:lnTo>
                  <a:pt x="94" y="80"/>
                </a:lnTo>
                <a:lnTo>
                  <a:pt x="92" y="80"/>
                </a:lnTo>
                <a:lnTo>
                  <a:pt x="92" y="80"/>
                </a:lnTo>
                <a:lnTo>
                  <a:pt x="92" y="80"/>
                </a:lnTo>
                <a:lnTo>
                  <a:pt x="92" y="80"/>
                </a:lnTo>
                <a:lnTo>
                  <a:pt x="92" y="80"/>
                </a:lnTo>
                <a:lnTo>
                  <a:pt x="90" y="78"/>
                </a:lnTo>
                <a:lnTo>
                  <a:pt x="90" y="78"/>
                </a:lnTo>
                <a:lnTo>
                  <a:pt x="88" y="78"/>
                </a:lnTo>
                <a:lnTo>
                  <a:pt x="90" y="80"/>
                </a:lnTo>
                <a:lnTo>
                  <a:pt x="90" y="80"/>
                </a:lnTo>
                <a:lnTo>
                  <a:pt x="88" y="80"/>
                </a:lnTo>
                <a:lnTo>
                  <a:pt x="88" y="80"/>
                </a:lnTo>
                <a:lnTo>
                  <a:pt x="88" y="80"/>
                </a:lnTo>
                <a:lnTo>
                  <a:pt x="88" y="80"/>
                </a:lnTo>
                <a:lnTo>
                  <a:pt x="88" y="80"/>
                </a:lnTo>
                <a:lnTo>
                  <a:pt x="88" y="82"/>
                </a:lnTo>
                <a:lnTo>
                  <a:pt x="86" y="82"/>
                </a:lnTo>
                <a:lnTo>
                  <a:pt x="86" y="84"/>
                </a:lnTo>
                <a:lnTo>
                  <a:pt x="86" y="84"/>
                </a:lnTo>
                <a:lnTo>
                  <a:pt x="86" y="84"/>
                </a:lnTo>
                <a:lnTo>
                  <a:pt x="86" y="84"/>
                </a:lnTo>
                <a:lnTo>
                  <a:pt x="86" y="84"/>
                </a:lnTo>
                <a:lnTo>
                  <a:pt x="86" y="84"/>
                </a:lnTo>
                <a:lnTo>
                  <a:pt x="84" y="84"/>
                </a:lnTo>
                <a:lnTo>
                  <a:pt x="84" y="84"/>
                </a:lnTo>
                <a:lnTo>
                  <a:pt x="82" y="84"/>
                </a:lnTo>
                <a:lnTo>
                  <a:pt x="84" y="84"/>
                </a:lnTo>
                <a:lnTo>
                  <a:pt x="84" y="84"/>
                </a:lnTo>
                <a:lnTo>
                  <a:pt x="84" y="84"/>
                </a:lnTo>
                <a:lnTo>
                  <a:pt x="84" y="84"/>
                </a:lnTo>
                <a:lnTo>
                  <a:pt x="82" y="84"/>
                </a:lnTo>
                <a:lnTo>
                  <a:pt x="82" y="84"/>
                </a:lnTo>
                <a:lnTo>
                  <a:pt x="82" y="84"/>
                </a:lnTo>
                <a:lnTo>
                  <a:pt x="82" y="84"/>
                </a:lnTo>
                <a:lnTo>
                  <a:pt x="82" y="84"/>
                </a:lnTo>
                <a:lnTo>
                  <a:pt x="80" y="86"/>
                </a:lnTo>
                <a:lnTo>
                  <a:pt x="80" y="86"/>
                </a:lnTo>
                <a:lnTo>
                  <a:pt x="78" y="86"/>
                </a:lnTo>
                <a:lnTo>
                  <a:pt x="78" y="88"/>
                </a:lnTo>
                <a:lnTo>
                  <a:pt x="78" y="88"/>
                </a:lnTo>
                <a:lnTo>
                  <a:pt x="78" y="88"/>
                </a:lnTo>
                <a:lnTo>
                  <a:pt x="78" y="88"/>
                </a:lnTo>
                <a:lnTo>
                  <a:pt x="80" y="88"/>
                </a:lnTo>
                <a:lnTo>
                  <a:pt x="80" y="88"/>
                </a:lnTo>
                <a:lnTo>
                  <a:pt x="80" y="88"/>
                </a:lnTo>
                <a:lnTo>
                  <a:pt x="80" y="90"/>
                </a:lnTo>
                <a:lnTo>
                  <a:pt x="76" y="90"/>
                </a:lnTo>
                <a:lnTo>
                  <a:pt x="76" y="90"/>
                </a:lnTo>
                <a:lnTo>
                  <a:pt x="76" y="90"/>
                </a:lnTo>
                <a:lnTo>
                  <a:pt x="76" y="90"/>
                </a:lnTo>
                <a:lnTo>
                  <a:pt x="76" y="90"/>
                </a:lnTo>
                <a:lnTo>
                  <a:pt x="76" y="90"/>
                </a:lnTo>
                <a:lnTo>
                  <a:pt x="74" y="90"/>
                </a:lnTo>
                <a:lnTo>
                  <a:pt x="74" y="90"/>
                </a:lnTo>
                <a:lnTo>
                  <a:pt x="74" y="90"/>
                </a:lnTo>
                <a:lnTo>
                  <a:pt x="72" y="88"/>
                </a:lnTo>
                <a:lnTo>
                  <a:pt x="72" y="88"/>
                </a:lnTo>
                <a:lnTo>
                  <a:pt x="72" y="88"/>
                </a:lnTo>
                <a:lnTo>
                  <a:pt x="70" y="88"/>
                </a:lnTo>
                <a:lnTo>
                  <a:pt x="70" y="88"/>
                </a:lnTo>
                <a:lnTo>
                  <a:pt x="72" y="88"/>
                </a:lnTo>
                <a:lnTo>
                  <a:pt x="72" y="88"/>
                </a:lnTo>
                <a:lnTo>
                  <a:pt x="72" y="88"/>
                </a:lnTo>
                <a:lnTo>
                  <a:pt x="72" y="88"/>
                </a:lnTo>
                <a:lnTo>
                  <a:pt x="74" y="92"/>
                </a:lnTo>
                <a:lnTo>
                  <a:pt x="74" y="92"/>
                </a:lnTo>
                <a:lnTo>
                  <a:pt x="74" y="92"/>
                </a:lnTo>
                <a:lnTo>
                  <a:pt x="74" y="92"/>
                </a:lnTo>
                <a:lnTo>
                  <a:pt x="74" y="92"/>
                </a:lnTo>
                <a:lnTo>
                  <a:pt x="74" y="92"/>
                </a:lnTo>
                <a:lnTo>
                  <a:pt x="74" y="92"/>
                </a:lnTo>
                <a:lnTo>
                  <a:pt x="76" y="92"/>
                </a:lnTo>
                <a:lnTo>
                  <a:pt x="76" y="94"/>
                </a:lnTo>
                <a:lnTo>
                  <a:pt x="74" y="94"/>
                </a:lnTo>
                <a:lnTo>
                  <a:pt x="74" y="94"/>
                </a:lnTo>
                <a:lnTo>
                  <a:pt x="72" y="94"/>
                </a:lnTo>
                <a:lnTo>
                  <a:pt x="72" y="94"/>
                </a:lnTo>
                <a:lnTo>
                  <a:pt x="72" y="94"/>
                </a:lnTo>
                <a:lnTo>
                  <a:pt x="72" y="94"/>
                </a:lnTo>
                <a:lnTo>
                  <a:pt x="72" y="96"/>
                </a:lnTo>
                <a:lnTo>
                  <a:pt x="72" y="96"/>
                </a:lnTo>
                <a:lnTo>
                  <a:pt x="70" y="96"/>
                </a:lnTo>
                <a:lnTo>
                  <a:pt x="70" y="96"/>
                </a:lnTo>
                <a:lnTo>
                  <a:pt x="70" y="96"/>
                </a:lnTo>
                <a:lnTo>
                  <a:pt x="70" y="94"/>
                </a:lnTo>
                <a:lnTo>
                  <a:pt x="68" y="94"/>
                </a:lnTo>
                <a:lnTo>
                  <a:pt x="68" y="94"/>
                </a:lnTo>
                <a:lnTo>
                  <a:pt x="68" y="94"/>
                </a:lnTo>
                <a:lnTo>
                  <a:pt x="68" y="94"/>
                </a:lnTo>
                <a:lnTo>
                  <a:pt x="68" y="96"/>
                </a:lnTo>
                <a:lnTo>
                  <a:pt x="68" y="98"/>
                </a:lnTo>
                <a:lnTo>
                  <a:pt x="70" y="98"/>
                </a:lnTo>
                <a:lnTo>
                  <a:pt x="70" y="98"/>
                </a:lnTo>
                <a:lnTo>
                  <a:pt x="70" y="98"/>
                </a:lnTo>
                <a:lnTo>
                  <a:pt x="70" y="98"/>
                </a:lnTo>
                <a:lnTo>
                  <a:pt x="72" y="98"/>
                </a:lnTo>
                <a:lnTo>
                  <a:pt x="72" y="98"/>
                </a:lnTo>
                <a:lnTo>
                  <a:pt x="70" y="98"/>
                </a:lnTo>
                <a:lnTo>
                  <a:pt x="70" y="100"/>
                </a:lnTo>
                <a:lnTo>
                  <a:pt x="70" y="98"/>
                </a:lnTo>
                <a:lnTo>
                  <a:pt x="70" y="98"/>
                </a:lnTo>
                <a:lnTo>
                  <a:pt x="70" y="98"/>
                </a:lnTo>
                <a:lnTo>
                  <a:pt x="70" y="100"/>
                </a:lnTo>
                <a:lnTo>
                  <a:pt x="70" y="100"/>
                </a:lnTo>
                <a:lnTo>
                  <a:pt x="70" y="102"/>
                </a:lnTo>
                <a:lnTo>
                  <a:pt x="70" y="102"/>
                </a:lnTo>
                <a:lnTo>
                  <a:pt x="70" y="102"/>
                </a:lnTo>
                <a:lnTo>
                  <a:pt x="68" y="102"/>
                </a:lnTo>
                <a:lnTo>
                  <a:pt x="68" y="104"/>
                </a:lnTo>
                <a:lnTo>
                  <a:pt x="70" y="106"/>
                </a:lnTo>
                <a:lnTo>
                  <a:pt x="70" y="106"/>
                </a:lnTo>
                <a:lnTo>
                  <a:pt x="70" y="106"/>
                </a:lnTo>
                <a:lnTo>
                  <a:pt x="70" y="106"/>
                </a:lnTo>
                <a:lnTo>
                  <a:pt x="72" y="106"/>
                </a:lnTo>
                <a:lnTo>
                  <a:pt x="70" y="108"/>
                </a:lnTo>
                <a:lnTo>
                  <a:pt x="70" y="108"/>
                </a:lnTo>
                <a:lnTo>
                  <a:pt x="70" y="108"/>
                </a:lnTo>
                <a:lnTo>
                  <a:pt x="70" y="106"/>
                </a:lnTo>
                <a:lnTo>
                  <a:pt x="70" y="106"/>
                </a:lnTo>
                <a:lnTo>
                  <a:pt x="68" y="106"/>
                </a:lnTo>
                <a:lnTo>
                  <a:pt x="68" y="106"/>
                </a:lnTo>
                <a:lnTo>
                  <a:pt x="66" y="106"/>
                </a:lnTo>
                <a:lnTo>
                  <a:pt x="68" y="106"/>
                </a:lnTo>
                <a:lnTo>
                  <a:pt x="68" y="106"/>
                </a:lnTo>
                <a:lnTo>
                  <a:pt x="68" y="106"/>
                </a:lnTo>
                <a:lnTo>
                  <a:pt x="68" y="108"/>
                </a:lnTo>
                <a:lnTo>
                  <a:pt x="68" y="108"/>
                </a:lnTo>
                <a:lnTo>
                  <a:pt x="66" y="108"/>
                </a:lnTo>
                <a:lnTo>
                  <a:pt x="66" y="108"/>
                </a:lnTo>
                <a:lnTo>
                  <a:pt x="66" y="108"/>
                </a:lnTo>
                <a:lnTo>
                  <a:pt x="68" y="110"/>
                </a:lnTo>
                <a:lnTo>
                  <a:pt x="68" y="110"/>
                </a:lnTo>
                <a:lnTo>
                  <a:pt x="68" y="110"/>
                </a:lnTo>
                <a:lnTo>
                  <a:pt x="66" y="112"/>
                </a:lnTo>
                <a:lnTo>
                  <a:pt x="68" y="112"/>
                </a:lnTo>
                <a:lnTo>
                  <a:pt x="68" y="112"/>
                </a:lnTo>
                <a:lnTo>
                  <a:pt x="68" y="112"/>
                </a:lnTo>
                <a:lnTo>
                  <a:pt x="68" y="114"/>
                </a:lnTo>
                <a:lnTo>
                  <a:pt x="68" y="116"/>
                </a:lnTo>
                <a:lnTo>
                  <a:pt x="68" y="118"/>
                </a:lnTo>
                <a:lnTo>
                  <a:pt x="68" y="118"/>
                </a:lnTo>
                <a:lnTo>
                  <a:pt x="70" y="118"/>
                </a:lnTo>
                <a:lnTo>
                  <a:pt x="70" y="120"/>
                </a:lnTo>
                <a:lnTo>
                  <a:pt x="70" y="120"/>
                </a:lnTo>
                <a:lnTo>
                  <a:pt x="70" y="122"/>
                </a:lnTo>
                <a:lnTo>
                  <a:pt x="70" y="122"/>
                </a:lnTo>
                <a:lnTo>
                  <a:pt x="72" y="122"/>
                </a:lnTo>
                <a:lnTo>
                  <a:pt x="72" y="122"/>
                </a:lnTo>
                <a:lnTo>
                  <a:pt x="72" y="122"/>
                </a:lnTo>
                <a:lnTo>
                  <a:pt x="74" y="122"/>
                </a:lnTo>
                <a:lnTo>
                  <a:pt x="74" y="122"/>
                </a:lnTo>
                <a:lnTo>
                  <a:pt x="74" y="122"/>
                </a:lnTo>
                <a:lnTo>
                  <a:pt x="74" y="122"/>
                </a:lnTo>
                <a:lnTo>
                  <a:pt x="74" y="122"/>
                </a:lnTo>
                <a:lnTo>
                  <a:pt x="74" y="124"/>
                </a:lnTo>
                <a:lnTo>
                  <a:pt x="74" y="124"/>
                </a:lnTo>
                <a:lnTo>
                  <a:pt x="74" y="124"/>
                </a:lnTo>
                <a:lnTo>
                  <a:pt x="74" y="124"/>
                </a:lnTo>
                <a:lnTo>
                  <a:pt x="76" y="124"/>
                </a:lnTo>
                <a:lnTo>
                  <a:pt x="76" y="124"/>
                </a:lnTo>
                <a:lnTo>
                  <a:pt x="76" y="124"/>
                </a:lnTo>
                <a:lnTo>
                  <a:pt x="76" y="124"/>
                </a:lnTo>
                <a:lnTo>
                  <a:pt x="76" y="124"/>
                </a:lnTo>
                <a:lnTo>
                  <a:pt x="76" y="124"/>
                </a:lnTo>
                <a:lnTo>
                  <a:pt x="78" y="124"/>
                </a:lnTo>
                <a:lnTo>
                  <a:pt x="78" y="124"/>
                </a:lnTo>
                <a:lnTo>
                  <a:pt x="78" y="124"/>
                </a:lnTo>
                <a:lnTo>
                  <a:pt x="78" y="124"/>
                </a:lnTo>
                <a:lnTo>
                  <a:pt x="80" y="126"/>
                </a:lnTo>
                <a:lnTo>
                  <a:pt x="82" y="128"/>
                </a:lnTo>
                <a:lnTo>
                  <a:pt x="82" y="128"/>
                </a:lnTo>
                <a:lnTo>
                  <a:pt x="82" y="126"/>
                </a:lnTo>
                <a:lnTo>
                  <a:pt x="82" y="126"/>
                </a:lnTo>
                <a:lnTo>
                  <a:pt x="84" y="128"/>
                </a:lnTo>
                <a:lnTo>
                  <a:pt x="84" y="128"/>
                </a:lnTo>
                <a:lnTo>
                  <a:pt x="86" y="128"/>
                </a:lnTo>
                <a:lnTo>
                  <a:pt x="86" y="128"/>
                </a:lnTo>
                <a:lnTo>
                  <a:pt x="86" y="128"/>
                </a:lnTo>
                <a:lnTo>
                  <a:pt x="86" y="128"/>
                </a:lnTo>
                <a:lnTo>
                  <a:pt x="86" y="128"/>
                </a:lnTo>
                <a:lnTo>
                  <a:pt x="84" y="128"/>
                </a:lnTo>
                <a:lnTo>
                  <a:pt x="84" y="128"/>
                </a:lnTo>
                <a:lnTo>
                  <a:pt x="84" y="128"/>
                </a:lnTo>
                <a:lnTo>
                  <a:pt x="84" y="128"/>
                </a:lnTo>
                <a:lnTo>
                  <a:pt x="84" y="130"/>
                </a:lnTo>
                <a:lnTo>
                  <a:pt x="84" y="130"/>
                </a:lnTo>
                <a:lnTo>
                  <a:pt x="86" y="130"/>
                </a:lnTo>
                <a:lnTo>
                  <a:pt x="86" y="130"/>
                </a:lnTo>
                <a:lnTo>
                  <a:pt x="88" y="130"/>
                </a:lnTo>
                <a:lnTo>
                  <a:pt x="88" y="130"/>
                </a:lnTo>
                <a:lnTo>
                  <a:pt x="88" y="130"/>
                </a:lnTo>
                <a:lnTo>
                  <a:pt x="90" y="130"/>
                </a:lnTo>
                <a:lnTo>
                  <a:pt x="90" y="132"/>
                </a:lnTo>
                <a:lnTo>
                  <a:pt x="90" y="132"/>
                </a:lnTo>
                <a:lnTo>
                  <a:pt x="90" y="134"/>
                </a:lnTo>
                <a:lnTo>
                  <a:pt x="92" y="134"/>
                </a:lnTo>
                <a:lnTo>
                  <a:pt x="92" y="134"/>
                </a:lnTo>
                <a:lnTo>
                  <a:pt x="92" y="134"/>
                </a:lnTo>
                <a:lnTo>
                  <a:pt x="92" y="134"/>
                </a:lnTo>
                <a:lnTo>
                  <a:pt x="92" y="134"/>
                </a:lnTo>
                <a:lnTo>
                  <a:pt x="92" y="134"/>
                </a:lnTo>
                <a:lnTo>
                  <a:pt x="92" y="134"/>
                </a:lnTo>
                <a:lnTo>
                  <a:pt x="92" y="134"/>
                </a:lnTo>
                <a:lnTo>
                  <a:pt x="92" y="134"/>
                </a:lnTo>
                <a:lnTo>
                  <a:pt x="90" y="136"/>
                </a:lnTo>
                <a:lnTo>
                  <a:pt x="92" y="136"/>
                </a:lnTo>
                <a:lnTo>
                  <a:pt x="92" y="136"/>
                </a:lnTo>
                <a:lnTo>
                  <a:pt x="94" y="136"/>
                </a:lnTo>
                <a:lnTo>
                  <a:pt x="94" y="136"/>
                </a:lnTo>
                <a:lnTo>
                  <a:pt x="92" y="136"/>
                </a:lnTo>
                <a:lnTo>
                  <a:pt x="92" y="136"/>
                </a:lnTo>
                <a:lnTo>
                  <a:pt x="92" y="136"/>
                </a:lnTo>
                <a:lnTo>
                  <a:pt x="90" y="136"/>
                </a:lnTo>
                <a:lnTo>
                  <a:pt x="90" y="136"/>
                </a:lnTo>
                <a:lnTo>
                  <a:pt x="90" y="138"/>
                </a:lnTo>
                <a:lnTo>
                  <a:pt x="88" y="138"/>
                </a:lnTo>
                <a:lnTo>
                  <a:pt x="90" y="138"/>
                </a:lnTo>
                <a:lnTo>
                  <a:pt x="88" y="138"/>
                </a:lnTo>
                <a:lnTo>
                  <a:pt x="88" y="138"/>
                </a:lnTo>
                <a:lnTo>
                  <a:pt x="86" y="140"/>
                </a:lnTo>
                <a:lnTo>
                  <a:pt x="84" y="140"/>
                </a:lnTo>
                <a:lnTo>
                  <a:pt x="84" y="140"/>
                </a:lnTo>
                <a:lnTo>
                  <a:pt x="84" y="140"/>
                </a:lnTo>
                <a:lnTo>
                  <a:pt x="84" y="142"/>
                </a:lnTo>
                <a:lnTo>
                  <a:pt x="86" y="142"/>
                </a:lnTo>
                <a:lnTo>
                  <a:pt x="84" y="142"/>
                </a:lnTo>
                <a:lnTo>
                  <a:pt x="84" y="142"/>
                </a:lnTo>
                <a:lnTo>
                  <a:pt x="84" y="140"/>
                </a:lnTo>
                <a:lnTo>
                  <a:pt x="82" y="140"/>
                </a:lnTo>
                <a:lnTo>
                  <a:pt x="82" y="140"/>
                </a:lnTo>
                <a:lnTo>
                  <a:pt x="82" y="142"/>
                </a:lnTo>
                <a:lnTo>
                  <a:pt x="82" y="142"/>
                </a:lnTo>
                <a:lnTo>
                  <a:pt x="82" y="142"/>
                </a:lnTo>
                <a:lnTo>
                  <a:pt x="82" y="142"/>
                </a:lnTo>
                <a:lnTo>
                  <a:pt x="80" y="142"/>
                </a:lnTo>
                <a:lnTo>
                  <a:pt x="80" y="142"/>
                </a:lnTo>
                <a:lnTo>
                  <a:pt x="80" y="142"/>
                </a:lnTo>
                <a:lnTo>
                  <a:pt x="80" y="142"/>
                </a:lnTo>
                <a:lnTo>
                  <a:pt x="80" y="142"/>
                </a:lnTo>
                <a:lnTo>
                  <a:pt x="78" y="142"/>
                </a:lnTo>
                <a:lnTo>
                  <a:pt x="78" y="142"/>
                </a:lnTo>
                <a:lnTo>
                  <a:pt x="78" y="140"/>
                </a:lnTo>
                <a:lnTo>
                  <a:pt x="78" y="140"/>
                </a:lnTo>
                <a:lnTo>
                  <a:pt x="80" y="140"/>
                </a:lnTo>
                <a:lnTo>
                  <a:pt x="78" y="138"/>
                </a:lnTo>
                <a:lnTo>
                  <a:pt x="78" y="138"/>
                </a:lnTo>
                <a:lnTo>
                  <a:pt x="78" y="138"/>
                </a:lnTo>
                <a:lnTo>
                  <a:pt x="78" y="138"/>
                </a:lnTo>
                <a:lnTo>
                  <a:pt x="78" y="138"/>
                </a:lnTo>
                <a:lnTo>
                  <a:pt x="76" y="138"/>
                </a:lnTo>
                <a:lnTo>
                  <a:pt x="76" y="138"/>
                </a:lnTo>
                <a:lnTo>
                  <a:pt x="76" y="138"/>
                </a:lnTo>
                <a:lnTo>
                  <a:pt x="76" y="138"/>
                </a:lnTo>
                <a:lnTo>
                  <a:pt x="76" y="138"/>
                </a:lnTo>
                <a:lnTo>
                  <a:pt x="76" y="138"/>
                </a:lnTo>
                <a:lnTo>
                  <a:pt x="76" y="136"/>
                </a:lnTo>
                <a:lnTo>
                  <a:pt x="76" y="136"/>
                </a:lnTo>
                <a:lnTo>
                  <a:pt x="76" y="136"/>
                </a:lnTo>
                <a:lnTo>
                  <a:pt x="76" y="136"/>
                </a:lnTo>
                <a:lnTo>
                  <a:pt x="76" y="136"/>
                </a:lnTo>
                <a:lnTo>
                  <a:pt x="74" y="136"/>
                </a:lnTo>
                <a:lnTo>
                  <a:pt x="74" y="136"/>
                </a:lnTo>
                <a:lnTo>
                  <a:pt x="74" y="138"/>
                </a:lnTo>
                <a:lnTo>
                  <a:pt x="76" y="138"/>
                </a:lnTo>
                <a:lnTo>
                  <a:pt x="76" y="138"/>
                </a:lnTo>
                <a:lnTo>
                  <a:pt x="76" y="138"/>
                </a:lnTo>
                <a:lnTo>
                  <a:pt x="74" y="138"/>
                </a:lnTo>
                <a:lnTo>
                  <a:pt x="74" y="136"/>
                </a:lnTo>
                <a:lnTo>
                  <a:pt x="76" y="136"/>
                </a:lnTo>
                <a:lnTo>
                  <a:pt x="76" y="136"/>
                </a:lnTo>
                <a:lnTo>
                  <a:pt x="76" y="136"/>
                </a:lnTo>
                <a:lnTo>
                  <a:pt x="76" y="136"/>
                </a:lnTo>
                <a:lnTo>
                  <a:pt x="76" y="138"/>
                </a:lnTo>
                <a:lnTo>
                  <a:pt x="76" y="138"/>
                </a:lnTo>
                <a:lnTo>
                  <a:pt x="78" y="138"/>
                </a:lnTo>
                <a:lnTo>
                  <a:pt x="78" y="138"/>
                </a:lnTo>
                <a:lnTo>
                  <a:pt x="78" y="138"/>
                </a:lnTo>
                <a:lnTo>
                  <a:pt x="78" y="140"/>
                </a:lnTo>
                <a:lnTo>
                  <a:pt x="78" y="140"/>
                </a:lnTo>
                <a:lnTo>
                  <a:pt x="76" y="140"/>
                </a:lnTo>
                <a:lnTo>
                  <a:pt x="76" y="140"/>
                </a:lnTo>
                <a:lnTo>
                  <a:pt x="76" y="140"/>
                </a:lnTo>
                <a:lnTo>
                  <a:pt x="74" y="140"/>
                </a:lnTo>
                <a:lnTo>
                  <a:pt x="74" y="138"/>
                </a:lnTo>
                <a:lnTo>
                  <a:pt x="74" y="138"/>
                </a:lnTo>
                <a:lnTo>
                  <a:pt x="74" y="138"/>
                </a:lnTo>
                <a:lnTo>
                  <a:pt x="74" y="138"/>
                </a:lnTo>
                <a:lnTo>
                  <a:pt x="74" y="138"/>
                </a:lnTo>
                <a:lnTo>
                  <a:pt x="74" y="140"/>
                </a:lnTo>
                <a:lnTo>
                  <a:pt x="74" y="140"/>
                </a:lnTo>
                <a:lnTo>
                  <a:pt x="74" y="140"/>
                </a:lnTo>
                <a:lnTo>
                  <a:pt x="74" y="140"/>
                </a:lnTo>
                <a:lnTo>
                  <a:pt x="72" y="140"/>
                </a:lnTo>
                <a:lnTo>
                  <a:pt x="72" y="140"/>
                </a:lnTo>
                <a:lnTo>
                  <a:pt x="70" y="140"/>
                </a:lnTo>
                <a:lnTo>
                  <a:pt x="70" y="140"/>
                </a:lnTo>
                <a:lnTo>
                  <a:pt x="70" y="140"/>
                </a:lnTo>
                <a:lnTo>
                  <a:pt x="68" y="140"/>
                </a:lnTo>
                <a:lnTo>
                  <a:pt x="68" y="138"/>
                </a:lnTo>
                <a:lnTo>
                  <a:pt x="68" y="138"/>
                </a:lnTo>
                <a:lnTo>
                  <a:pt x="66" y="138"/>
                </a:lnTo>
                <a:lnTo>
                  <a:pt x="66" y="140"/>
                </a:lnTo>
                <a:lnTo>
                  <a:pt x="64" y="138"/>
                </a:lnTo>
                <a:lnTo>
                  <a:pt x="64" y="138"/>
                </a:lnTo>
                <a:lnTo>
                  <a:pt x="64" y="138"/>
                </a:lnTo>
                <a:lnTo>
                  <a:pt x="64" y="138"/>
                </a:lnTo>
                <a:lnTo>
                  <a:pt x="64" y="138"/>
                </a:lnTo>
                <a:lnTo>
                  <a:pt x="64" y="140"/>
                </a:lnTo>
                <a:lnTo>
                  <a:pt x="64" y="140"/>
                </a:lnTo>
                <a:lnTo>
                  <a:pt x="62" y="140"/>
                </a:lnTo>
                <a:lnTo>
                  <a:pt x="60" y="140"/>
                </a:lnTo>
                <a:lnTo>
                  <a:pt x="58" y="140"/>
                </a:lnTo>
                <a:lnTo>
                  <a:pt x="58" y="140"/>
                </a:lnTo>
                <a:lnTo>
                  <a:pt x="58" y="140"/>
                </a:lnTo>
                <a:lnTo>
                  <a:pt x="58" y="140"/>
                </a:lnTo>
                <a:lnTo>
                  <a:pt x="58" y="140"/>
                </a:lnTo>
                <a:lnTo>
                  <a:pt x="60" y="140"/>
                </a:lnTo>
                <a:lnTo>
                  <a:pt x="60" y="140"/>
                </a:lnTo>
                <a:lnTo>
                  <a:pt x="62" y="140"/>
                </a:lnTo>
                <a:lnTo>
                  <a:pt x="62" y="140"/>
                </a:lnTo>
                <a:lnTo>
                  <a:pt x="66" y="140"/>
                </a:lnTo>
                <a:lnTo>
                  <a:pt x="66" y="140"/>
                </a:lnTo>
                <a:lnTo>
                  <a:pt x="66" y="142"/>
                </a:lnTo>
                <a:lnTo>
                  <a:pt x="68" y="142"/>
                </a:lnTo>
                <a:lnTo>
                  <a:pt x="68" y="142"/>
                </a:lnTo>
                <a:lnTo>
                  <a:pt x="68" y="142"/>
                </a:lnTo>
                <a:lnTo>
                  <a:pt x="68" y="142"/>
                </a:lnTo>
                <a:lnTo>
                  <a:pt x="68" y="142"/>
                </a:lnTo>
                <a:lnTo>
                  <a:pt x="66" y="140"/>
                </a:lnTo>
                <a:lnTo>
                  <a:pt x="66" y="140"/>
                </a:lnTo>
                <a:lnTo>
                  <a:pt x="68" y="140"/>
                </a:lnTo>
                <a:lnTo>
                  <a:pt x="68" y="140"/>
                </a:lnTo>
                <a:lnTo>
                  <a:pt x="68" y="140"/>
                </a:lnTo>
                <a:lnTo>
                  <a:pt x="68" y="142"/>
                </a:lnTo>
                <a:lnTo>
                  <a:pt x="70" y="142"/>
                </a:lnTo>
                <a:lnTo>
                  <a:pt x="72" y="142"/>
                </a:lnTo>
                <a:lnTo>
                  <a:pt x="72" y="142"/>
                </a:lnTo>
                <a:lnTo>
                  <a:pt x="74" y="142"/>
                </a:lnTo>
                <a:lnTo>
                  <a:pt x="74" y="142"/>
                </a:lnTo>
                <a:lnTo>
                  <a:pt x="72" y="144"/>
                </a:lnTo>
                <a:lnTo>
                  <a:pt x="72" y="144"/>
                </a:lnTo>
                <a:lnTo>
                  <a:pt x="74" y="144"/>
                </a:lnTo>
                <a:lnTo>
                  <a:pt x="74" y="144"/>
                </a:lnTo>
                <a:lnTo>
                  <a:pt x="74" y="144"/>
                </a:lnTo>
                <a:lnTo>
                  <a:pt x="74" y="144"/>
                </a:lnTo>
                <a:lnTo>
                  <a:pt x="74" y="144"/>
                </a:lnTo>
                <a:lnTo>
                  <a:pt x="74" y="144"/>
                </a:lnTo>
                <a:lnTo>
                  <a:pt x="74" y="142"/>
                </a:lnTo>
                <a:lnTo>
                  <a:pt x="74" y="142"/>
                </a:lnTo>
                <a:lnTo>
                  <a:pt x="74" y="142"/>
                </a:lnTo>
                <a:lnTo>
                  <a:pt x="76" y="142"/>
                </a:lnTo>
                <a:lnTo>
                  <a:pt x="76" y="144"/>
                </a:lnTo>
                <a:lnTo>
                  <a:pt x="78" y="144"/>
                </a:lnTo>
                <a:lnTo>
                  <a:pt x="80" y="144"/>
                </a:lnTo>
                <a:lnTo>
                  <a:pt x="80" y="142"/>
                </a:lnTo>
                <a:lnTo>
                  <a:pt x="80" y="142"/>
                </a:lnTo>
                <a:lnTo>
                  <a:pt x="82" y="142"/>
                </a:lnTo>
                <a:lnTo>
                  <a:pt x="82" y="142"/>
                </a:lnTo>
                <a:lnTo>
                  <a:pt x="82" y="142"/>
                </a:lnTo>
                <a:lnTo>
                  <a:pt x="82" y="142"/>
                </a:lnTo>
                <a:lnTo>
                  <a:pt x="82" y="142"/>
                </a:lnTo>
                <a:lnTo>
                  <a:pt x="84" y="142"/>
                </a:lnTo>
                <a:lnTo>
                  <a:pt x="84" y="142"/>
                </a:lnTo>
                <a:lnTo>
                  <a:pt x="84" y="142"/>
                </a:lnTo>
                <a:lnTo>
                  <a:pt x="86" y="142"/>
                </a:lnTo>
                <a:lnTo>
                  <a:pt x="86" y="142"/>
                </a:lnTo>
                <a:lnTo>
                  <a:pt x="86" y="142"/>
                </a:lnTo>
                <a:lnTo>
                  <a:pt x="86" y="142"/>
                </a:lnTo>
                <a:lnTo>
                  <a:pt x="86" y="142"/>
                </a:lnTo>
                <a:lnTo>
                  <a:pt x="86" y="142"/>
                </a:lnTo>
                <a:lnTo>
                  <a:pt x="86" y="142"/>
                </a:lnTo>
                <a:lnTo>
                  <a:pt x="86" y="140"/>
                </a:lnTo>
                <a:lnTo>
                  <a:pt x="86" y="140"/>
                </a:lnTo>
                <a:lnTo>
                  <a:pt x="88" y="140"/>
                </a:lnTo>
                <a:lnTo>
                  <a:pt x="88" y="142"/>
                </a:lnTo>
                <a:lnTo>
                  <a:pt x="88" y="142"/>
                </a:lnTo>
                <a:lnTo>
                  <a:pt x="88" y="142"/>
                </a:lnTo>
                <a:lnTo>
                  <a:pt x="88" y="142"/>
                </a:lnTo>
                <a:lnTo>
                  <a:pt x="88" y="144"/>
                </a:lnTo>
                <a:lnTo>
                  <a:pt x="86" y="142"/>
                </a:lnTo>
                <a:lnTo>
                  <a:pt x="86" y="142"/>
                </a:lnTo>
                <a:lnTo>
                  <a:pt x="86" y="142"/>
                </a:lnTo>
                <a:lnTo>
                  <a:pt x="84" y="142"/>
                </a:lnTo>
                <a:lnTo>
                  <a:pt x="84" y="144"/>
                </a:lnTo>
                <a:lnTo>
                  <a:pt x="86" y="144"/>
                </a:lnTo>
                <a:lnTo>
                  <a:pt x="86" y="146"/>
                </a:lnTo>
                <a:lnTo>
                  <a:pt x="84" y="146"/>
                </a:lnTo>
                <a:lnTo>
                  <a:pt x="84" y="146"/>
                </a:lnTo>
                <a:lnTo>
                  <a:pt x="82" y="146"/>
                </a:lnTo>
                <a:lnTo>
                  <a:pt x="80" y="150"/>
                </a:lnTo>
                <a:lnTo>
                  <a:pt x="80" y="150"/>
                </a:lnTo>
                <a:lnTo>
                  <a:pt x="82" y="150"/>
                </a:lnTo>
                <a:lnTo>
                  <a:pt x="80" y="148"/>
                </a:lnTo>
                <a:lnTo>
                  <a:pt x="80" y="148"/>
                </a:lnTo>
                <a:lnTo>
                  <a:pt x="80" y="146"/>
                </a:lnTo>
                <a:lnTo>
                  <a:pt x="78" y="146"/>
                </a:lnTo>
                <a:lnTo>
                  <a:pt x="78" y="144"/>
                </a:lnTo>
                <a:lnTo>
                  <a:pt x="78" y="146"/>
                </a:lnTo>
                <a:lnTo>
                  <a:pt x="78" y="148"/>
                </a:lnTo>
                <a:lnTo>
                  <a:pt x="78" y="148"/>
                </a:lnTo>
                <a:lnTo>
                  <a:pt x="78" y="148"/>
                </a:lnTo>
                <a:lnTo>
                  <a:pt x="78" y="148"/>
                </a:lnTo>
                <a:lnTo>
                  <a:pt x="78" y="148"/>
                </a:lnTo>
                <a:lnTo>
                  <a:pt x="78" y="150"/>
                </a:lnTo>
                <a:lnTo>
                  <a:pt x="74" y="152"/>
                </a:lnTo>
                <a:lnTo>
                  <a:pt x="74" y="152"/>
                </a:lnTo>
                <a:lnTo>
                  <a:pt x="74" y="152"/>
                </a:lnTo>
                <a:lnTo>
                  <a:pt x="72" y="152"/>
                </a:lnTo>
                <a:lnTo>
                  <a:pt x="72" y="152"/>
                </a:lnTo>
                <a:lnTo>
                  <a:pt x="72" y="152"/>
                </a:lnTo>
                <a:lnTo>
                  <a:pt x="72" y="152"/>
                </a:lnTo>
                <a:lnTo>
                  <a:pt x="72" y="152"/>
                </a:lnTo>
                <a:lnTo>
                  <a:pt x="72" y="154"/>
                </a:lnTo>
                <a:lnTo>
                  <a:pt x="70" y="154"/>
                </a:lnTo>
                <a:lnTo>
                  <a:pt x="68" y="154"/>
                </a:lnTo>
                <a:lnTo>
                  <a:pt x="68" y="154"/>
                </a:lnTo>
                <a:lnTo>
                  <a:pt x="68" y="154"/>
                </a:lnTo>
                <a:lnTo>
                  <a:pt x="64" y="152"/>
                </a:lnTo>
                <a:lnTo>
                  <a:pt x="64" y="152"/>
                </a:lnTo>
                <a:lnTo>
                  <a:pt x="64" y="152"/>
                </a:lnTo>
                <a:lnTo>
                  <a:pt x="62" y="152"/>
                </a:lnTo>
                <a:lnTo>
                  <a:pt x="62" y="152"/>
                </a:lnTo>
                <a:lnTo>
                  <a:pt x="62" y="154"/>
                </a:lnTo>
                <a:lnTo>
                  <a:pt x="62" y="154"/>
                </a:lnTo>
                <a:lnTo>
                  <a:pt x="64" y="154"/>
                </a:lnTo>
                <a:lnTo>
                  <a:pt x="64" y="154"/>
                </a:lnTo>
                <a:lnTo>
                  <a:pt x="64" y="154"/>
                </a:lnTo>
                <a:lnTo>
                  <a:pt x="66" y="154"/>
                </a:lnTo>
                <a:lnTo>
                  <a:pt x="68" y="154"/>
                </a:lnTo>
                <a:lnTo>
                  <a:pt x="68" y="154"/>
                </a:lnTo>
                <a:lnTo>
                  <a:pt x="70" y="156"/>
                </a:lnTo>
                <a:lnTo>
                  <a:pt x="70" y="156"/>
                </a:lnTo>
                <a:lnTo>
                  <a:pt x="68" y="156"/>
                </a:lnTo>
                <a:lnTo>
                  <a:pt x="66" y="156"/>
                </a:lnTo>
                <a:lnTo>
                  <a:pt x="66" y="156"/>
                </a:lnTo>
                <a:lnTo>
                  <a:pt x="66" y="156"/>
                </a:lnTo>
                <a:lnTo>
                  <a:pt x="66" y="156"/>
                </a:lnTo>
                <a:lnTo>
                  <a:pt x="64" y="156"/>
                </a:lnTo>
                <a:lnTo>
                  <a:pt x="64" y="156"/>
                </a:lnTo>
                <a:lnTo>
                  <a:pt x="66" y="156"/>
                </a:lnTo>
                <a:lnTo>
                  <a:pt x="68" y="156"/>
                </a:lnTo>
                <a:lnTo>
                  <a:pt x="68" y="158"/>
                </a:lnTo>
                <a:lnTo>
                  <a:pt x="68" y="158"/>
                </a:lnTo>
                <a:lnTo>
                  <a:pt x="70" y="160"/>
                </a:lnTo>
                <a:lnTo>
                  <a:pt x="70" y="160"/>
                </a:lnTo>
                <a:lnTo>
                  <a:pt x="70" y="160"/>
                </a:lnTo>
                <a:lnTo>
                  <a:pt x="68" y="162"/>
                </a:lnTo>
                <a:lnTo>
                  <a:pt x="68" y="162"/>
                </a:lnTo>
                <a:lnTo>
                  <a:pt x="68" y="162"/>
                </a:lnTo>
                <a:lnTo>
                  <a:pt x="68" y="162"/>
                </a:lnTo>
                <a:lnTo>
                  <a:pt x="68" y="164"/>
                </a:lnTo>
                <a:lnTo>
                  <a:pt x="68" y="164"/>
                </a:lnTo>
                <a:lnTo>
                  <a:pt x="68" y="164"/>
                </a:lnTo>
                <a:lnTo>
                  <a:pt x="68" y="164"/>
                </a:lnTo>
                <a:lnTo>
                  <a:pt x="68" y="164"/>
                </a:lnTo>
                <a:lnTo>
                  <a:pt x="70" y="164"/>
                </a:lnTo>
                <a:lnTo>
                  <a:pt x="70" y="164"/>
                </a:lnTo>
                <a:lnTo>
                  <a:pt x="70" y="164"/>
                </a:lnTo>
                <a:lnTo>
                  <a:pt x="70" y="164"/>
                </a:lnTo>
                <a:lnTo>
                  <a:pt x="68" y="164"/>
                </a:lnTo>
                <a:lnTo>
                  <a:pt x="68" y="164"/>
                </a:lnTo>
                <a:lnTo>
                  <a:pt x="68" y="164"/>
                </a:lnTo>
                <a:lnTo>
                  <a:pt x="66" y="164"/>
                </a:lnTo>
                <a:lnTo>
                  <a:pt x="66" y="164"/>
                </a:lnTo>
                <a:lnTo>
                  <a:pt x="68" y="166"/>
                </a:lnTo>
                <a:lnTo>
                  <a:pt x="68" y="166"/>
                </a:lnTo>
                <a:lnTo>
                  <a:pt x="68" y="166"/>
                </a:lnTo>
                <a:lnTo>
                  <a:pt x="68" y="166"/>
                </a:lnTo>
                <a:lnTo>
                  <a:pt x="68" y="166"/>
                </a:lnTo>
                <a:lnTo>
                  <a:pt x="68" y="166"/>
                </a:lnTo>
                <a:lnTo>
                  <a:pt x="66" y="164"/>
                </a:lnTo>
                <a:lnTo>
                  <a:pt x="66" y="166"/>
                </a:lnTo>
                <a:lnTo>
                  <a:pt x="68" y="166"/>
                </a:lnTo>
                <a:lnTo>
                  <a:pt x="68" y="166"/>
                </a:lnTo>
                <a:lnTo>
                  <a:pt x="68" y="168"/>
                </a:lnTo>
                <a:lnTo>
                  <a:pt x="70" y="168"/>
                </a:lnTo>
                <a:lnTo>
                  <a:pt x="68" y="168"/>
                </a:lnTo>
                <a:lnTo>
                  <a:pt x="68" y="170"/>
                </a:lnTo>
                <a:lnTo>
                  <a:pt x="70" y="170"/>
                </a:lnTo>
                <a:lnTo>
                  <a:pt x="70" y="172"/>
                </a:lnTo>
                <a:lnTo>
                  <a:pt x="68" y="172"/>
                </a:lnTo>
                <a:lnTo>
                  <a:pt x="68" y="172"/>
                </a:lnTo>
                <a:lnTo>
                  <a:pt x="68" y="172"/>
                </a:lnTo>
                <a:lnTo>
                  <a:pt x="68" y="172"/>
                </a:lnTo>
                <a:lnTo>
                  <a:pt x="66" y="174"/>
                </a:lnTo>
                <a:lnTo>
                  <a:pt x="66" y="174"/>
                </a:lnTo>
                <a:lnTo>
                  <a:pt x="66" y="176"/>
                </a:lnTo>
                <a:lnTo>
                  <a:pt x="68" y="176"/>
                </a:lnTo>
                <a:lnTo>
                  <a:pt x="68" y="176"/>
                </a:lnTo>
                <a:lnTo>
                  <a:pt x="68" y="176"/>
                </a:lnTo>
                <a:lnTo>
                  <a:pt x="68" y="176"/>
                </a:lnTo>
                <a:lnTo>
                  <a:pt x="68" y="178"/>
                </a:lnTo>
                <a:lnTo>
                  <a:pt x="68" y="178"/>
                </a:lnTo>
                <a:lnTo>
                  <a:pt x="68" y="180"/>
                </a:lnTo>
                <a:lnTo>
                  <a:pt x="68" y="180"/>
                </a:lnTo>
                <a:lnTo>
                  <a:pt x="68" y="180"/>
                </a:lnTo>
                <a:lnTo>
                  <a:pt x="68" y="182"/>
                </a:lnTo>
                <a:lnTo>
                  <a:pt x="66" y="182"/>
                </a:lnTo>
                <a:lnTo>
                  <a:pt x="66" y="184"/>
                </a:lnTo>
                <a:lnTo>
                  <a:pt x="66" y="184"/>
                </a:lnTo>
                <a:lnTo>
                  <a:pt x="66" y="184"/>
                </a:lnTo>
                <a:lnTo>
                  <a:pt x="66" y="184"/>
                </a:lnTo>
                <a:lnTo>
                  <a:pt x="64" y="186"/>
                </a:lnTo>
                <a:lnTo>
                  <a:pt x="64" y="188"/>
                </a:lnTo>
                <a:lnTo>
                  <a:pt x="64" y="188"/>
                </a:lnTo>
                <a:lnTo>
                  <a:pt x="64" y="190"/>
                </a:lnTo>
                <a:lnTo>
                  <a:pt x="64" y="190"/>
                </a:lnTo>
                <a:lnTo>
                  <a:pt x="64" y="190"/>
                </a:lnTo>
                <a:lnTo>
                  <a:pt x="62" y="192"/>
                </a:lnTo>
                <a:lnTo>
                  <a:pt x="60" y="192"/>
                </a:lnTo>
                <a:lnTo>
                  <a:pt x="60" y="192"/>
                </a:lnTo>
                <a:lnTo>
                  <a:pt x="60" y="192"/>
                </a:lnTo>
                <a:lnTo>
                  <a:pt x="58" y="190"/>
                </a:lnTo>
                <a:lnTo>
                  <a:pt x="56" y="192"/>
                </a:lnTo>
                <a:lnTo>
                  <a:pt x="54" y="192"/>
                </a:lnTo>
                <a:lnTo>
                  <a:pt x="52" y="192"/>
                </a:lnTo>
                <a:lnTo>
                  <a:pt x="50" y="192"/>
                </a:lnTo>
                <a:lnTo>
                  <a:pt x="48" y="192"/>
                </a:lnTo>
                <a:lnTo>
                  <a:pt x="48" y="192"/>
                </a:lnTo>
                <a:lnTo>
                  <a:pt x="48" y="192"/>
                </a:lnTo>
                <a:lnTo>
                  <a:pt x="48" y="192"/>
                </a:lnTo>
                <a:lnTo>
                  <a:pt x="48" y="194"/>
                </a:lnTo>
                <a:lnTo>
                  <a:pt x="48" y="194"/>
                </a:lnTo>
                <a:lnTo>
                  <a:pt x="48" y="194"/>
                </a:lnTo>
                <a:lnTo>
                  <a:pt x="48" y="194"/>
                </a:lnTo>
                <a:lnTo>
                  <a:pt x="46" y="194"/>
                </a:lnTo>
                <a:lnTo>
                  <a:pt x="46" y="194"/>
                </a:lnTo>
                <a:lnTo>
                  <a:pt x="46" y="194"/>
                </a:lnTo>
                <a:lnTo>
                  <a:pt x="46" y="194"/>
                </a:lnTo>
                <a:lnTo>
                  <a:pt x="46" y="194"/>
                </a:lnTo>
                <a:lnTo>
                  <a:pt x="46" y="194"/>
                </a:lnTo>
                <a:lnTo>
                  <a:pt x="44" y="194"/>
                </a:lnTo>
                <a:lnTo>
                  <a:pt x="44" y="194"/>
                </a:lnTo>
                <a:lnTo>
                  <a:pt x="42" y="196"/>
                </a:lnTo>
                <a:lnTo>
                  <a:pt x="42" y="196"/>
                </a:lnTo>
                <a:lnTo>
                  <a:pt x="42" y="196"/>
                </a:lnTo>
                <a:lnTo>
                  <a:pt x="42" y="198"/>
                </a:lnTo>
                <a:lnTo>
                  <a:pt x="42" y="198"/>
                </a:lnTo>
                <a:lnTo>
                  <a:pt x="42" y="198"/>
                </a:lnTo>
                <a:lnTo>
                  <a:pt x="42" y="198"/>
                </a:lnTo>
                <a:lnTo>
                  <a:pt x="44" y="200"/>
                </a:lnTo>
                <a:lnTo>
                  <a:pt x="44" y="200"/>
                </a:lnTo>
                <a:lnTo>
                  <a:pt x="44" y="202"/>
                </a:lnTo>
                <a:lnTo>
                  <a:pt x="44" y="202"/>
                </a:lnTo>
                <a:lnTo>
                  <a:pt x="44" y="202"/>
                </a:lnTo>
                <a:lnTo>
                  <a:pt x="42" y="204"/>
                </a:lnTo>
                <a:lnTo>
                  <a:pt x="42" y="204"/>
                </a:lnTo>
                <a:lnTo>
                  <a:pt x="42" y="204"/>
                </a:lnTo>
                <a:lnTo>
                  <a:pt x="40" y="204"/>
                </a:lnTo>
                <a:lnTo>
                  <a:pt x="40" y="204"/>
                </a:lnTo>
                <a:lnTo>
                  <a:pt x="40" y="204"/>
                </a:lnTo>
                <a:lnTo>
                  <a:pt x="40" y="204"/>
                </a:lnTo>
                <a:lnTo>
                  <a:pt x="40" y="202"/>
                </a:lnTo>
                <a:lnTo>
                  <a:pt x="38" y="202"/>
                </a:lnTo>
                <a:lnTo>
                  <a:pt x="38" y="202"/>
                </a:lnTo>
                <a:lnTo>
                  <a:pt x="36" y="202"/>
                </a:lnTo>
                <a:lnTo>
                  <a:pt x="36" y="202"/>
                </a:lnTo>
                <a:lnTo>
                  <a:pt x="36" y="204"/>
                </a:lnTo>
                <a:lnTo>
                  <a:pt x="34" y="204"/>
                </a:lnTo>
                <a:lnTo>
                  <a:pt x="34" y="204"/>
                </a:lnTo>
                <a:lnTo>
                  <a:pt x="34" y="204"/>
                </a:lnTo>
                <a:lnTo>
                  <a:pt x="32" y="204"/>
                </a:lnTo>
                <a:lnTo>
                  <a:pt x="32" y="204"/>
                </a:lnTo>
                <a:lnTo>
                  <a:pt x="32" y="204"/>
                </a:lnTo>
                <a:lnTo>
                  <a:pt x="28" y="204"/>
                </a:lnTo>
                <a:lnTo>
                  <a:pt x="26" y="202"/>
                </a:lnTo>
                <a:lnTo>
                  <a:pt x="26" y="200"/>
                </a:lnTo>
                <a:lnTo>
                  <a:pt x="28" y="200"/>
                </a:lnTo>
                <a:lnTo>
                  <a:pt x="28" y="200"/>
                </a:lnTo>
                <a:lnTo>
                  <a:pt x="28" y="200"/>
                </a:lnTo>
                <a:lnTo>
                  <a:pt x="28" y="198"/>
                </a:lnTo>
                <a:lnTo>
                  <a:pt x="26" y="196"/>
                </a:lnTo>
                <a:lnTo>
                  <a:pt x="26" y="196"/>
                </a:lnTo>
                <a:lnTo>
                  <a:pt x="24" y="194"/>
                </a:lnTo>
                <a:lnTo>
                  <a:pt x="22" y="192"/>
                </a:lnTo>
                <a:lnTo>
                  <a:pt x="22" y="192"/>
                </a:lnTo>
                <a:lnTo>
                  <a:pt x="22" y="192"/>
                </a:lnTo>
                <a:lnTo>
                  <a:pt x="20" y="190"/>
                </a:lnTo>
                <a:lnTo>
                  <a:pt x="22" y="190"/>
                </a:lnTo>
                <a:lnTo>
                  <a:pt x="24" y="190"/>
                </a:lnTo>
                <a:lnTo>
                  <a:pt x="24" y="190"/>
                </a:lnTo>
                <a:lnTo>
                  <a:pt x="24" y="190"/>
                </a:lnTo>
                <a:lnTo>
                  <a:pt x="24" y="188"/>
                </a:lnTo>
                <a:lnTo>
                  <a:pt x="22" y="188"/>
                </a:lnTo>
                <a:lnTo>
                  <a:pt x="22" y="188"/>
                </a:lnTo>
                <a:lnTo>
                  <a:pt x="22" y="188"/>
                </a:lnTo>
                <a:lnTo>
                  <a:pt x="22" y="188"/>
                </a:lnTo>
                <a:lnTo>
                  <a:pt x="22" y="186"/>
                </a:lnTo>
                <a:lnTo>
                  <a:pt x="24" y="186"/>
                </a:lnTo>
                <a:lnTo>
                  <a:pt x="24" y="186"/>
                </a:lnTo>
                <a:lnTo>
                  <a:pt x="24" y="188"/>
                </a:lnTo>
                <a:lnTo>
                  <a:pt x="24" y="188"/>
                </a:lnTo>
                <a:lnTo>
                  <a:pt x="24" y="188"/>
                </a:lnTo>
                <a:lnTo>
                  <a:pt x="24" y="188"/>
                </a:lnTo>
                <a:lnTo>
                  <a:pt x="26" y="186"/>
                </a:lnTo>
                <a:lnTo>
                  <a:pt x="26" y="186"/>
                </a:lnTo>
                <a:lnTo>
                  <a:pt x="26" y="186"/>
                </a:lnTo>
                <a:lnTo>
                  <a:pt x="26" y="186"/>
                </a:lnTo>
                <a:lnTo>
                  <a:pt x="26" y="184"/>
                </a:lnTo>
                <a:lnTo>
                  <a:pt x="24" y="184"/>
                </a:lnTo>
                <a:lnTo>
                  <a:pt x="24" y="184"/>
                </a:lnTo>
                <a:lnTo>
                  <a:pt x="24" y="184"/>
                </a:lnTo>
                <a:lnTo>
                  <a:pt x="24" y="184"/>
                </a:lnTo>
                <a:lnTo>
                  <a:pt x="22" y="184"/>
                </a:lnTo>
                <a:lnTo>
                  <a:pt x="22" y="184"/>
                </a:lnTo>
                <a:lnTo>
                  <a:pt x="22" y="182"/>
                </a:lnTo>
                <a:lnTo>
                  <a:pt x="22" y="182"/>
                </a:lnTo>
                <a:lnTo>
                  <a:pt x="22" y="182"/>
                </a:lnTo>
                <a:lnTo>
                  <a:pt x="20" y="182"/>
                </a:lnTo>
                <a:lnTo>
                  <a:pt x="20" y="180"/>
                </a:lnTo>
                <a:lnTo>
                  <a:pt x="18" y="180"/>
                </a:lnTo>
                <a:lnTo>
                  <a:pt x="18" y="180"/>
                </a:lnTo>
                <a:lnTo>
                  <a:pt x="18" y="178"/>
                </a:lnTo>
                <a:lnTo>
                  <a:pt x="16" y="178"/>
                </a:lnTo>
                <a:lnTo>
                  <a:pt x="16" y="178"/>
                </a:lnTo>
                <a:lnTo>
                  <a:pt x="16" y="176"/>
                </a:lnTo>
                <a:lnTo>
                  <a:pt x="14" y="174"/>
                </a:lnTo>
                <a:lnTo>
                  <a:pt x="14" y="174"/>
                </a:lnTo>
                <a:lnTo>
                  <a:pt x="14" y="174"/>
                </a:lnTo>
                <a:lnTo>
                  <a:pt x="14" y="172"/>
                </a:lnTo>
                <a:lnTo>
                  <a:pt x="14" y="172"/>
                </a:lnTo>
                <a:lnTo>
                  <a:pt x="14" y="172"/>
                </a:lnTo>
                <a:lnTo>
                  <a:pt x="12" y="174"/>
                </a:lnTo>
                <a:lnTo>
                  <a:pt x="12" y="172"/>
                </a:lnTo>
                <a:lnTo>
                  <a:pt x="12" y="172"/>
                </a:lnTo>
                <a:lnTo>
                  <a:pt x="12" y="172"/>
                </a:lnTo>
                <a:lnTo>
                  <a:pt x="12" y="170"/>
                </a:lnTo>
                <a:lnTo>
                  <a:pt x="12" y="170"/>
                </a:lnTo>
                <a:lnTo>
                  <a:pt x="12" y="170"/>
                </a:lnTo>
                <a:lnTo>
                  <a:pt x="12" y="170"/>
                </a:lnTo>
                <a:lnTo>
                  <a:pt x="12" y="168"/>
                </a:lnTo>
                <a:lnTo>
                  <a:pt x="12" y="168"/>
                </a:lnTo>
                <a:lnTo>
                  <a:pt x="10" y="168"/>
                </a:lnTo>
                <a:lnTo>
                  <a:pt x="12" y="168"/>
                </a:lnTo>
                <a:lnTo>
                  <a:pt x="12" y="168"/>
                </a:lnTo>
                <a:lnTo>
                  <a:pt x="10" y="168"/>
                </a:lnTo>
                <a:lnTo>
                  <a:pt x="10" y="168"/>
                </a:lnTo>
                <a:lnTo>
                  <a:pt x="10" y="166"/>
                </a:lnTo>
                <a:lnTo>
                  <a:pt x="8" y="166"/>
                </a:lnTo>
                <a:lnTo>
                  <a:pt x="8" y="164"/>
                </a:lnTo>
                <a:lnTo>
                  <a:pt x="10" y="164"/>
                </a:lnTo>
                <a:lnTo>
                  <a:pt x="10" y="162"/>
                </a:lnTo>
                <a:lnTo>
                  <a:pt x="10" y="162"/>
                </a:lnTo>
                <a:lnTo>
                  <a:pt x="10" y="162"/>
                </a:lnTo>
                <a:lnTo>
                  <a:pt x="10" y="162"/>
                </a:lnTo>
                <a:lnTo>
                  <a:pt x="10" y="162"/>
                </a:lnTo>
                <a:lnTo>
                  <a:pt x="10" y="160"/>
                </a:lnTo>
                <a:lnTo>
                  <a:pt x="10" y="160"/>
                </a:lnTo>
                <a:lnTo>
                  <a:pt x="10" y="158"/>
                </a:lnTo>
                <a:lnTo>
                  <a:pt x="8" y="158"/>
                </a:lnTo>
                <a:lnTo>
                  <a:pt x="8" y="158"/>
                </a:lnTo>
                <a:lnTo>
                  <a:pt x="8" y="158"/>
                </a:lnTo>
                <a:lnTo>
                  <a:pt x="6" y="160"/>
                </a:lnTo>
                <a:lnTo>
                  <a:pt x="6" y="160"/>
                </a:lnTo>
                <a:lnTo>
                  <a:pt x="4" y="158"/>
                </a:lnTo>
                <a:lnTo>
                  <a:pt x="4" y="158"/>
                </a:lnTo>
                <a:lnTo>
                  <a:pt x="2" y="158"/>
                </a:lnTo>
                <a:lnTo>
                  <a:pt x="2" y="156"/>
                </a:lnTo>
                <a:lnTo>
                  <a:pt x="2" y="156"/>
                </a:lnTo>
                <a:lnTo>
                  <a:pt x="2" y="154"/>
                </a:lnTo>
                <a:lnTo>
                  <a:pt x="2" y="154"/>
                </a:lnTo>
                <a:lnTo>
                  <a:pt x="2" y="154"/>
                </a:lnTo>
                <a:lnTo>
                  <a:pt x="2" y="152"/>
                </a:lnTo>
                <a:lnTo>
                  <a:pt x="2" y="152"/>
                </a:lnTo>
                <a:lnTo>
                  <a:pt x="2" y="152"/>
                </a:lnTo>
                <a:lnTo>
                  <a:pt x="2" y="152"/>
                </a:lnTo>
                <a:lnTo>
                  <a:pt x="2" y="152"/>
                </a:lnTo>
                <a:lnTo>
                  <a:pt x="2" y="150"/>
                </a:lnTo>
                <a:lnTo>
                  <a:pt x="2" y="150"/>
                </a:lnTo>
                <a:lnTo>
                  <a:pt x="2" y="148"/>
                </a:lnTo>
                <a:lnTo>
                  <a:pt x="2" y="148"/>
                </a:lnTo>
                <a:lnTo>
                  <a:pt x="0" y="148"/>
                </a:lnTo>
                <a:lnTo>
                  <a:pt x="0" y="148"/>
                </a:lnTo>
                <a:lnTo>
                  <a:pt x="0" y="148"/>
                </a:lnTo>
                <a:lnTo>
                  <a:pt x="2" y="146"/>
                </a:lnTo>
                <a:lnTo>
                  <a:pt x="2" y="146"/>
                </a:lnTo>
                <a:lnTo>
                  <a:pt x="2" y="146"/>
                </a:lnTo>
                <a:lnTo>
                  <a:pt x="2" y="146"/>
                </a:lnTo>
                <a:lnTo>
                  <a:pt x="4" y="146"/>
                </a:lnTo>
                <a:lnTo>
                  <a:pt x="4" y="146"/>
                </a:lnTo>
                <a:lnTo>
                  <a:pt x="4" y="148"/>
                </a:lnTo>
                <a:lnTo>
                  <a:pt x="4" y="148"/>
                </a:lnTo>
                <a:lnTo>
                  <a:pt x="4" y="148"/>
                </a:lnTo>
                <a:lnTo>
                  <a:pt x="4" y="148"/>
                </a:lnTo>
                <a:lnTo>
                  <a:pt x="4" y="150"/>
                </a:lnTo>
                <a:lnTo>
                  <a:pt x="4" y="150"/>
                </a:lnTo>
                <a:lnTo>
                  <a:pt x="6" y="150"/>
                </a:lnTo>
                <a:lnTo>
                  <a:pt x="6" y="150"/>
                </a:lnTo>
                <a:lnTo>
                  <a:pt x="6" y="150"/>
                </a:lnTo>
                <a:lnTo>
                  <a:pt x="6" y="148"/>
                </a:lnTo>
                <a:lnTo>
                  <a:pt x="8" y="146"/>
                </a:lnTo>
                <a:lnTo>
                  <a:pt x="8" y="146"/>
                </a:lnTo>
                <a:lnTo>
                  <a:pt x="8" y="144"/>
                </a:lnTo>
                <a:lnTo>
                  <a:pt x="8" y="144"/>
                </a:lnTo>
                <a:lnTo>
                  <a:pt x="8" y="144"/>
                </a:lnTo>
                <a:lnTo>
                  <a:pt x="8" y="144"/>
                </a:lnTo>
                <a:lnTo>
                  <a:pt x="8" y="144"/>
                </a:lnTo>
                <a:lnTo>
                  <a:pt x="8" y="142"/>
                </a:lnTo>
                <a:lnTo>
                  <a:pt x="8" y="142"/>
                </a:lnTo>
                <a:lnTo>
                  <a:pt x="8" y="140"/>
                </a:lnTo>
                <a:lnTo>
                  <a:pt x="6" y="138"/>
                </a:lnTo>
                <a:lnTo>
                  <a:pt x="8" y="138"/>
                </a:lnTo>
                <a:lnTo>
                  <a:pt x="8" y="138"/>
                </a:lnTo>
                <a:lnTo>
                  <a:pt x="8" y="136"/>
                </a:lnTo>
                <a:lnTo>
                  <a:pt x="8" y="136"/>
                </a:lnTo>
                <a:lnTo>
                  <a:pt x="8" y="136"/>
                </a:lnTo>
                <a:lnTo>
                  <a:pt x="8" y="136"/>
                </a:lnTo>
                <a:lnTo>
                  <a:pt x="8" y="136"/>
                </a:lnTo>
                <a:lnTo>
                  <a:pt x="8" y="134"/>
                </a:lnTo>
                <a:lnTo>
                  <a:pt x="8" y="134"/>
                </a:lnTo>
                <a:lnTo>
                  <a:pt x="8" y="134"/>
                </a:lnTo>
                <a:lnTo>
                  <a:pt x="10" y="134"/>
                </a:lnTo>
                <a:lnTo>
                  <a:pt x="10" y="134"/>
                </a:lnTo>
                <a:lnTo>
                  <a:pt x="10" y="134"/>
                </a:lnTo>
                <a:lnTo>
                  <a:pt x="12" y="134"/>
                </a:lnTo>
                <a:lnTo>
                  <a:pt x="12" y="134"/>
                </a:lnTo>
                <a:lnTo>
                  <a:pt x="12" y="134"/>
                </a:lnTo>
                <a:lnTo>
                  <a:pt x="12" y="134"/>
                </a:lnTo>
                <a:lnTo>
                  <a:pt x="14" y="132"/>
                </a:lnTo>
                <a:lnTo>
                  <a:pt x="16" y="132"/>
                </a:lnTo>
                <a:lnTo>
                  <a:pt x="16" y="130"/>
                </a:lnTo>
                <a:lnTo>
                  <a:pt x="16" y="130"/>
                </a:lnTo>
                <a:lnTo>
                  <a:pt x="16" y="130"/>
                </a:lnTo>
                <a:lnTo>
                  <a:pt x="16" y="130"/>
                </a:lnTo>
                <a:lnTo>
                  <a:pt x="16" y="128"/>
                </a:lnTo>
                <a:lnTo>
                  <a:pt x="16" y="126"/>
                </a:lnTo>
                <a:lnTo>
                  <a:pt x="16" y="126"/>
                </a:lnTo>
                <a:lnTo>
                  <a:pt x="16" y="126"/>
                </a:lnTo>
                <a:lnTo>
                  <a:pt x="16" y="126"/>
                </a:lnTo>
                <a:lnTo>
                  <a:pt x="16" y="124"/>
                </a:lnTo>
                <a:lnTo>
                  <a:pt x="14" y="122"/>
                </a:lnTo>
                <a:lnTo>
                  <a:pt x="14" y="122"/>
                </a:lnTo>
                <a:lnTo>
                  <a:pt x="14" y="120"/>
                </a:lnTo>
                <a:lnTo>
                  <a:pt x="12" y="120"/>
                </a:lnTo>
                <a:lnTo>
                  <a:pt x="12" y="120"/>
                </a:lnTo>
                <a:lnTo>
                  <a:pt x="12" y="120"/>
                </a:lnTo>
                <a:lnTo>
                  <a:pt x="12" y="118"/>
                </a:lnTo>
                <a:lnTo>
                  <a:pt x="12" y="118"/>
                </a:lnTo>
                <a:lnTo>
                  <a:pt x="12" y="118"/>
                </a:lnTo>
                <a:lnTo>
                  <a:pt x="10" y="118"/>
                </a:lnTo>
                <a:lnTo>
                  <a:pt x="12" y="116"/>
                </a:lnTo>
                <a:lnTo>
                  <a:pt x="12" y="116"/>
                </a:lnTo>
                <a:lnTo>
                  <a:pt x="12" y="116"/>
                </a:lnTo>
                <a:lnTo>
                  <a:pt x="12" y="116"/>
                </a:lnTo>
                <a:lnTo>
                  <a:pt x="14" y="116"/>
                </a:lnTo>
                <a:lnTo>
                  <a:pt x="14" y="116"/>
                </a:lnTo>
                <a:lnTo>
                  <a:pt x="14" y="116"/>
                </a:lnTo>
                <a:lnTo>
                  <a:pt x="14" y="116"/>
                </a:lnTo>
                <a:lnTo>
                  <a:pt x="16" y="116"/>
                </a:lnTo>
                <a:lnTo>
                  <a:pt x="16" y="116"/>
                </a:lnTo>
                <a:lnTo>
                  <a:pt x="16" y="116"/>
                </a:lnTo>
                <a:lnTo>
                  <a:pt x="16" y="116"/>
                </a:lnTo>
                <a:lnTo>
                  <a:pt x="16" y="114"/>
                </a:lnTo>
                <a:lnTo>
                  <a:pt x="18" y="114"/>
                </a:lnTo>
                <a:lnTo>
                  <a:pt x="18" y="112"/>
                </a:lnTo>
                <a:lnTo>
                  <a:pt x="18" y="112"/>
                </a:lnTo>
                <a:lnTo>
                  <a:pt x="16" y="110"/>
                </a:lnTo>
                <a:lnTo>
                  <a:pt x="14" y="108"/>
                </a:lnTo>
                <a:lnTo>
                  <a:pt x="14" y="108"/>
                </a:lnTo>
                <a:lnTo>
                  <a:pt x="12" y="108"/>
                </a:lnTo>
                <a:lnTo>
                  <a:pt x="12" y="108"/>
                </a:lnTo>
                <a:lnTo>
                  <a:pt x="8" y="106"/>
                </a:lnTo>
                <a:lnTo>
                  <a:pt x="8" y="106"/>
                </a:lnTo>
                <a:lnTo>
                  <a:pt x="8" y="104"/>
                </a:lnTo>
                <a:lnTo>
                  <a:pt x="10" y="104"/>
                </a:lnTo>
                <a:lnTo>
                  <a:pt x="10" y="104"/>
                </a:lnTo>
                <a:lnTo>
                  <a:pt x="10" y="102"/>
                </a:lnTo>
                <a:lnTo>
                  <a:pt x="10" y="102"/>
                </a:lnTo>
                <a:lnTo>
                  <a:pt x="10" y="100"/>
                </a:lnTo>
                <a:lnTo>
                  <a:pt x="10" y="98"/>
                </a:lnTo>
                <a:lnTo>
                  <a:pt x="10" y="98"/>
                </a:lnTo>
                <a:lnTo>
                  <a:pt x="10" y="98"/>
                </a:lnTo>
                <a:lnTo>
                  <a:pt x="10" y="98"/>
                </a:lnTo>
                <a:lnTo>
                  <a:pt x="10" y="96"/>
                </a:lnTo>
                <a:lnTo>
                  <a:pt x="8" y="96"/>
                </a:lnTo>
                <a:lnTo>
                  <a:pt x="8" y="96"/>
                </a:lnTo>
                <a:lnTo>
                  <a:pt x="8" y="96"/>
                </a:lnTo>
                <a:lnTo>
                  <a:pt x="8" y="94"/>
                </a:lnTo>
                <a:lnTo>
                  <a:pt x="6" y="94"/>
                </a:lnTo>
                <a:lnTo>
                  <a:pt x="6" y="92"/>
                </a:lnTo>
                <a:lnTo>
                  <a:pt x="6" y="92"/>
                </a:lnTo>
                <a:lnTo>
                  <a:pt x="6" y="90"/>
                </a:lnTo>
                <a:lnTo>
                  <a:pt x="6" y="90"/>
                </a:lnTo>
                <a:lnTo>
                  <a:pt x="6" y="90"/>
                </a:lnTo>
                <a:lnTo>
                  <a:pt x="6" y="88"/>
                </a:lnTo>
                <a:lnTo>
                  <a:pt x="6" y="88"/>
                </a:lnTo>
                <a:lnTo>
                  <a:pt x="6" y="88"/>
                </a:lnTo>
                <a:lnTo>
                  <a:pt x="8" y="88"/>
                </a:lnTo>
                <a:lnTo>
                  <a:pt x="8" y="86"/>
                </a:lnTo>
                <a:lnTo>
                  <a:pt x="8" y="86"/>
                </a:lnTo>
                <a:lnTo>
                  <a:pt x="6" y="84"/>
                </a:lnTo>
                <a:lnTo>
                  <a:pt x="6" y="84"/>
                </a:lnTo>
                <a:lnTo>
                  <a:pt x="4" y="84"/>
                </a:lnTo>
                <a:lnTo>
                  <a:pt x="6" y="82"/>
                </a:lnTo>
                <a:lnTo>
                  <a:pt x="6" y="82"/>
                </a:lnTo>
                <a:lnTo>
                  <a:pt x="6" y="80"/>
                </a:lnTo>
                <a:lnTo>
                  <a:pt x="8" y="80"/>
                </a:lnTo>
                <a:lnTo>
                  <a:pt x="6" y="80"/>
                </a:lnTo>
                <a:lnTo>
                  <a:pt x="6" y="78"/>
                </a:lnTo>
                <a:lnTo>
                  <a:pt x="8" y="76"/>
                </a:lnTo>
                <a:lnTo>
                  <a:pt x="10" y="74"/>
                </a:lnTo>
                <a:lnTo>
                  <a:pt x="10" y="74"/>
                </a:lnTo>
                <a:lnTo>
                  <a:pt x="12" y="74"/>
                </a:lnTo>
                <a:lnTo>
                  <a:pt x="12" y="72"/>
                </a:lnTo>
                <a:lnTo>
                  <a:pt x="14" y="72"/>
                </a:lnTo>
                <a:lnTo>
                  <a:pt x="14" y="72"/>
                </a:lnTo>
                <a:lnTo>
                  <a:pt x="14" y="72"/>
                </a:lnTo>
                <a:lnTo>
                  <a:pt x="16" y="72"/>
                </a:lnTo>
                <a:lnTo>
                  <a:pt x="16" y="72"/>
                </a:lnTo>
                <a:lnTo>
                  <a:pt x="16" y="72"/>
                </a:lnTo>
                <a:lnTo>
                  <a:pt x="18" y="70"/>
                </a:lnTo>
                <a:lnTo>
                  <a:pt x="18" y="70"/>
                </a:lnTo>
                <a:lnTo>
                  <a:pt x="18" y="70"/>
                </a:lnTo>
                <a:lnTo>
                  <a:pt x="26" y="72"/>
                </a:lnTo>
                <a:lnTo>
                  <a:pt x="28" y="70"/>
                </a:lnTo>
                <a:lnTo>
                  <a:pt x="28" y="68"/>
                </a:lnTo>
                <a:lnTo>
                  <a:pt x="28" y="66"/>
                </a:lnTo>
                <a:lnTo>
                  <a:pt x="26" y="66"/>
                </a:lnTo>
                <a:lnTo>
                  <a:pt x="24" y="64"/>
                </a:lnTo>
                <a:lnTo>
                  <a:pt x="24" y="64"/>
                </a:lnTo>
                <a:lnTo>
                  <a:pt x="22" y="64"/>
                </a:lnTo>
                <a:lnTo>
                  <a:pt x="22" y="64"/>
                </a:lnTo>
                <a:lnTo>
                  <a:pt x="22" y="62"/>
                </a:lnTo>
                <a:lnTo>
                  <a:pt x="22" y="62"/>
                </a:lnTo>
                <a:lnTo>
                  <a:pt x="24" y="62"/>
                </a:lnTo>
                <a:lnTo>
                  <a:pt x="24" y="60"/>
                </a:lnTo>
                <a:lnTo>
                  <a:pt x="24" y="60"/>
                </a:lnTo>
                <a:lnTo>
                  <a:pt x="26" y="58"/>
                </a:lnTo>
                <a:lnTo>
                  <a:pt x="28" y="56"/>
                </a:lnTo>
                <a:lnTo>
                  <a:pt x="28" y="56"/>
                </a:lnTo>
                <a:lnTo>
                  <a:pt x="28" y="56"/>
                </a:lnTo>
                <a:lnTo>
                  <a:pt x="28" y="56"/>
                </a:lnTo>
                <a:lnTo>
                  <a:pt x="28" y="56"/>
                </a:lnTo>
                <a:lnTo>
                  <a:pt x="28" y="54"/>
                </a:lnTo>
                <a:lnTo>
                  <a:pt x="28" y="54"/>
                </a:lnTo>
                <a:lnTo>
                  <a:pt x="30" y="52"/>
                </a:lnTo>
                <a:lnTo>
                  <a:pt x="30" y="52"/>
                </a:lnTo>
                <a:lnTo>
                  <a:pt x="30" y="52"/>
                </a:lnTo>
                <a:lnTo>
                  <a:pt x="30" y="50"/>
                </a:lnTo>
                <a:lnTo>
                  <a:pt x="30" y="50"/>
                </a:lnTo>
                <a:lnTo>
                  <a:pt x="30" y="48"/>
                </a:lnTo>
                <a:lnTo>
                  <a:pt x="30" y="46"/>
                </a:lnTo>
                <a:lnTo>
                  <a:pt x="30" y="46"/>
                </a:lnTo>
                <a:lnTo>
                  <a:pt x="30" y="46"/>
                </a:lnTo>
                <a:lnTo>
                  <a:pt x="30" y="46"/>
                </a:lnTo>
                <a:lnTo>
                  <a:pt x="30" y="46"/>
                </a:lnTo>
                <a:lnTo>
                  <a:pt x="30" y="44"/>
                </a:lnTo>
                <a:lnTo>
                  <a:pt x="30" y="44"/>
                </a:lnTo>
                <a:lnTo>
                  <a:pt x="30" y="44"/>
                </a:lnTo>
                <a:lnTo>
                  <a:pt x="30" y="42"/>
                </a:lnTo>
                <a:lnTo>
                  <a:pt x="30" y="42"/>
                </a:lnTo>
                <a:lnTo>
                  <a:pt x="28" y="42"/>
                </a:lnTo>
                <a:lnTo>
                  <a:pt x="32" y="40"/>
                </a:lnTo>
                <a:lnTo>
                  <a:pt x="34" y="40"/>
                </a:lnTo>
                <a:lnTo>
                  <a:pt x="34" y="40"/>
                </a:lnTo>
                <a:lnTo>
                  <a:pt x="40" y="38"/>
                </a:lnTo>
                <a:lnTo>
                  <a:pt x="38" y="38"/>
                </a:lnTo>
                <a:lnTo>
                  <a:pt x="38" y="38"/>
                </a:lnTo>
                <a:lnTo>
                  <a:pt x="38" y="36"/>
                </a:lnTo>
                <a:lnTo>
                  <a:pt x="38" y="36"/>
                </a:lnTo>
                <a:lnTo>
                  <a:pt x="40" y="34"/>
                </a:lnTo>
                <a:lnTo>
                  <a:pt x="40" y="34"/>
                </a:lnTo>
                <a:lnTo>
                  <a:pt x="42" y="34"/>
                </a:lnTo>
                <a:lnTo>
                  <a:pt x="44" y="30"/>
                </a:lnTo>
                <a:lnTo>
                  <a:pt x="48" y="28"/>
                </a:lnTo>
                <a:lnTo>
                  <a:pt x="48" y="26"/>
                </a:lnTo>
                <a:lnTo>
                  <a:pt x="48" y="26"/>
                </a:lnTo>
                <a:lnTo>
                  <a:pt x="46" y="24"/>
                </a:lnTo>
                <a:lnTo>
                  <a:pt x="46" y="24"/>
                </a:lnTo>
                <a:lnTo>
                  <a:pt x="46" y="24"/>
                </a:lnTo>
                <a:lnTo>
                  <a:pt x="44" y="24"/>
                </a:lnTo>
                <a:lnTo>
                  <a:pt x="44" y="24"/>
                </a:lnTo>
                <a:lnTo>
                  <a:pt x="44" y="24"/>
                </a:lnTo>
                <a:lnTo>
                  <a:pt x="44" y="22"/>
                </a:lnTo>
                <a:lnTo>
                  <a:pt x="44" y="22"/>
                </a:lnTo>
                <a:lnTo>
                  <a:pt x="46" y="22"/>
                </a:lnTo>
                <a:lnTo>
                  <a:pt x="46" y="22"/>
                </a:lnTo>
                <a:lnTo>
                  <a:pt x="48" y="20"/>
                </a:lnTo>
                <a:lnTo>
                  <a:pt x="48" y="20"/>
                </a:lnTo>
                <a:lnTo>
                  <a:pt x="48" y="18"/>
                </a:lnTo>
                <a:lnTo>
                  <a:pt x="48" y="18"/>
                </a:lnTo>
                <a:lnTo>
                  <a:pt x="50" y="16"/>
                </a:lnTo>
                <a:lnTo>
                  <a:pt x="50" y="16"/>
                </a:lnTo>
                <a:lnTo>
                  <a:pt x="54" y="14"/>
                </a:lnTo>
                <a:lnTo>
                  <a:pt x="54" y="14"/>
                </a:lnTo>
                <a:lnTo>
                  <a:pt x="56" y="14"/>
                </a:lnTo>
                <a:lnTo>
                  <a:pt x="56" y="14"/>
                </a:lnTo>
                <a:lnTo>
                  <a:pt x="58" y="14"/>
                </a:lnTo>
                <a:lnTo>
                  <a:pt x="60" y="14"/>
                </a:lnTo>
                <a:lnTo>
                  <a:pt x="60" y="14"/>
                </a:lnTo>
                <a:lnTo>
                  <a:pt x="60" y="14"/>
                </a:lnTo>
                <a:lnTo>
                  <a:pt x="62" y="14"/>
                </a:lnTo>
                <a:lnTo>
                  <a:pt x="62" y="14"/>
                </a:lnTo>
                <a:lnTo>
                  <a:pt x="62" y="16"/>
                </a:lnTo>
                <a:lnTo>
                  <a:pt x="62" y="16"/>
                </a:lnTo>
                <a:lnTo>
                  <a:pt x="62" y="14"/>
                </a:lnTo>
                <a:lnTo>
                  <a:pt x="64" y="12"/>
                </a:lnTo>
                <a:lnTo>
                  <a:pt x="64" y="12"/>
                </a:lnTo>
                <a:lnTo>
                  <a:pt x="64" y="10"/>
                </a:lnTo>
                <a:lnTo>
                  <a:pt x="64" y="10"/>
                </a:lnTo>
                <a:lnTo>
                  <a:pt x="64" y="10"/>
                </a:lnTo>
                <a:lnTo>
                  <a:pt x="62" y="8"/>
                </a:lnTo>
                <a:lnTo>
                  <a:pt x="62" y="8"/>
                </a:lnTo>
                <a:lnTo>
                  <a:pt x="64" y="8"/>
                </a:lnTo>
                <a:lnTo>
                  <a:pt x="64" y="8"/>
                </a:lnTo>
                <a:lnTo>
                  <a:pt x="64" y="8"/>
                </a:lnTo>
                <a:lnTo>
                  <a:pt x="66" y="6"/>
                </a:lnTo>
                <a:lnTo>
                  <a:pt x="68" y="8"/>
                </a:lnTo>
                <a:lnTo>
                  <a:pt x="72" y="8"/>
                </a:lnTo>
                <a:lnTo>
                  <a:pt x="78" y="8"/>
                </a:lnTo>
                <a:lnTo>
                  <a:pt x="78" y="8"/>
                </a:lnTo>
                <a:lnTo>
                  <a:pt x="80" y="10"/>
                </a:lnTo>
                <a:lnTo>
                  <a:pt x="82" y="10"/>
                </a:lnTo>
                <a:lnTo>
                  <a:pt x="82" y="10"/>
                </a:lnTo>
                <a:lnTo>
                  <a:pt x="84" y="10"/>
                </a:lnTo>
                <a:lnTo>
                  <a:pt x="84" y="10"/>
                </a:lnTo>
                <a:lnTo>
                  <a:pt x="84" y="10"/>
                </a:lnTo>
                <a:lnTo>
                  <a:pt x="84" y="8"/>
                </a:lnTo>
                <a:lnTo>
                  <a:pt x="84" y="8"/>
                </a:lnTo>
                <a:lnTo>
                  <a:pt x="84" y="8"/>
                </a:lnTo>
                <a:lnTo>
                  <a:pt x="86" y="8"/>
                </a:lnTo>
                <a:lnTo>
                  <a:pt x="86" y="8"/>
                </a:lnTo>
                <a:lnTo>
                  <a:pt x="84" y="8"/>
                </a:lnTo>
                <a:lnTo>
                  <a:pt x="84" y="6"/>
                </a:lnTo>
                <a:lnTo>
                  <a:pt x="84" y="6"/>
                </a:lnTo>
                <a:lnTo>
                  <a:pt x="86" y="6"/>
                </a:lnTo>
                <a:lnTo>
                  <a:pt x="86" y="4"/>
                </a:lnTo>
                <a:lnTo>
                  <a:pt x="86" y="4"/>
                </a:lnTo>
                <a:lnTo>
                  <a:pt x="86" y="4"/>
                </a:lnTo>
                <a:lnTo>
                  <a:pt x="86" y="4"/>
                </a:lnTo>
                <a:lnTo>
                  <a:pt x="86" y="2"/>
                </a:lnTo>
                <a:lnTo>
                  <a:pt x="86" y="0"/>
                </a:lnTo>
                <a:lnTo>
                  <a:pt x="84" y="0"/>
                </a:lnTo>
                <a:lnTo>
                  <a:pt x="88" y="0"/>
                </a:lnTo>
                <a:lnTo>
                  <a:pt x="88" y="0"/>
                </a:lnTo>
                <a:lnTo>
                  <a:pt x="88" y="0"/>
                </a:lnTo>
                <a:lnTo>
                  <a:pt x="90" y="0"/>
                </a:lnTo>
                <a:lnTo>
                  <a:pt x="90" y="0"/>
                </a:lnTo>
                <a:lnTo>
                  <a:pt x="90" y="0"/>
                </a:lnTo>
                <a:lnTo>
                  <a:pt x="92" y="0"/>
                </a:lnTo>
                <a:lnTo>
                  <a:pt x="92" y="0"/>
                </a:lnTo>
                <a:lnTo>
                  <a:pt x="92" y="0"/>
                </a:lnTo>
                <a:lnTo>
                  <a:pt x="92" y="0"/>
                </a:lnTo>
                <a:lnTo>
                  <a:pt x="92" y="0"/>
                </a:lnTo>
                <a:lnTo>
                  <a:pt x="92" y="2"/>
                </a:lnTo>
                <a:lnTo>
                  <a:pt x="92" y="2"/>
                </a:lnTo>
                <a:lnTo>
                  <a:pt x="92" y="2"/>
                </a:lnTo>
                <a:lnTo>
                  <a:pt x="94" y="2"/>
                </a:lnTo>
                <a:lnTo>
                  <a:pt x="94" y="2"/>
                </a:lnTo>
                <a:lnTo>
                  <a:pt x="94" y="2"/>
                </a:lnTo>
                <a:lnTo>
                  <a:pt x="94" y="2"/>
                </a:lnTo>
                <a:lnTo>
                  <a:pt x="96" y="2"/>
                </a:lnTo>
                <a:lnTo>
                  <a:pt x="98" y="4"/>
                </a:lnTo>
                <a:lnTo>
                  <a:pt x="98" y="4"/>
                </a:lnTo>
                <a:lnTo>
                  <a:pt x="100" y="4"/>
                </a:lnTo>
                <a:lnTo>
                  <a:pt x="100" y="4"/>
                </a:lnTo>
                <a:lnTo>
                  <a:pt x="100" y="6"/>
                </a:lnTo>
                <a:lnTo>
                  <a:pt x="100" y="6"/>
                </a:lnTo>
                <a:lnTo>
                  <a:pt x="100" y="6"/>
                </a:lnTo>
                <a:lnTo>
                  <a:pt x="102" y="6"/>
                </a:lnTo>
                <a:lnTo>
                  <a:pt x="102" y="6"/>
                </a:lnTo>
                <a:lnTo>
                  <a:pt x="102" y="6"/>
                </a:lnTo>
                <a:lnTo>
                  <a:pt x="102" y="6"/>
                </a:lnTo>
                <a:lnTo>
                  <a:pt x="104" y="6"/>
                </a:lnTo>
                <a:lnTo>
                  <a:pt x="104" y="6"/>
                </a:lnTo>
                <a:lnTo>
                  <a:pt x="104" y="6"/>
                </a:lnTo>
                <a:lnTo>
                  <a:pt x="104" y="6"/>
                </a:lnTo>
                <a:lnTo>
                  <a:pt x="106" y="6"/>
                </a:lnTo>
                <a:lnTo>
                  <a:pt x="106" y="8"/>
                </a:lnTo>
                <a:lnTo>
                  <a:pt x="106" y="8"/>
                </a:lnTo>
                <a:lnTo>
                  <a:pt x="106" y="8"/>
                </a:lnTo>
                <a:lnTo>
                  <a:pt x="110" y="8"/>
                </a:lnTo>
                <a:lnTo>
                  <a:pt x="110" y="8"/>
                </a:lnTo>
                <a:lnTo>
                  <a:pt x="110" y="8"/>
                </a:lnTo>
                <a:lnTo>
                  <a:pt x="112" y="8"/>
                </a:lnTo>
                <a:lnTo>
                  <a:pt x="112" y="8"/>
                </a:lnTo>
                <a:lnTo>
                  <a:pt x="114" y="8"/>
                </a:lnTo>
                <a:lnTo>
                  <a:pt x="114" y="10"/>
                </a:lnTo>
                <a:lnTo>
                  <a:pt x="116" y="10"/>
                </a:lnTo>
                <a:lnTo>
                  <a:pt x="116" y="10"/>
                </a:lnTo>
                <a:lnTo>
                  <a:pt x="116" y="10"/>
                </a:lnTo>
                <a:lnTo>
                  <a:pt x="118" y="10"/>
                </a:lnTo>
                <a:lnTo>
                  <a:pt x="120" y="14"/>
                </a:lnTo>
                <a:lnTo>
                  <a:pt x="122" y="14"/>
                </a:lnTo>
                <a:lnTo>
                  <a:pt x="122" y="14"/>
                </a:lnTo>
                <a:lnTo>
                  <a:pt x="124" y="14"/>
                </a:lnTo>
                <a:lnTo>
                  <a:pt x="124" y="14"/>
                </a:lnTo>
                <a:lnTo>
                  <a:pt x="124" y="16"/>
                </a:lnTo>
                <a:lnTo>
                  <a:pt x="124" y="16"/>
                </a:lnTo>
                <a:lnTo>
                  <a:pt x="124" y="16"/>
                </a:lnTo>
                <a:lnTo>
                  <a:pt x="124" y="16"/>
                </a:lnTo>
                <a:lnTo>
                  <a:pt x="124" y="16"/>
                </a:lnTo>
                <a:lnTo>
                  <a:pt x="122" y="16"/>
                </a:lnTo>
                <a:lnTo>
                  <a:pt x="122" y="16"/>
                </a:lnTo>
                <a:lnTo>
                  <a:pt x="124" y="18"/>
                </a:lnTo>
                <a:lnTo>
                  <a:pt x="124" y="20"/>
                </a:lnTo>
                <a:lnTo>
                  <a:pt x="124" y="20"/>
                </a:lnTo>
                <a:lnTo>
                  <a:pt x="124" y="22"/>
                </a:lnTo>
                <a:lnTo>
                  <a:pt x="124" y="22"/>
                </a:lnTo>
                <a:lnTo>
                  <a:pt x="124" y="22"/>
                </a:lnTo>
                <a:lnTo>
                  <a:pt x="124" y="22"/>
                </a:lnTo>
                <a:lnTo>
                  <a:pt x="124" y="22"/>
                </a:lnTo>
                <a:lnTo>
                  <a:pt x="124" y="22"/>
                </a:lnTo>
                <a:lnTo>
                  <a:pt x="126" y="22"/>
                </a:lnTo>
                <a:lnTo>
                  <a:pt x="126" y="22"/>
                </a:lnTo>
                <a:lnTo>
                  <a:pt x="128" y="22"/>
                </a:lnTo>
                <a:lnTo>
                  <a:pt x="128" y="24"/>
                </a:lnTo>
                <a:lnTo>
                  <a:pt x="128" y="24"/>
                </a:lnTo>
                <a:lnTo>
                  <a:pt x="126" y="24"/>
                </a:lnTo>
                <a:lnTo>
                  <a:pt x="126" y="24"/>
                </a:lnTo>
                <a:lnTo>
                  <a:pt x="126" y="24"/>
                </a:lnTo>
                <a:lnTo>
                  <a:pt x="126" y="24"/>
                </a:lnTo>
                <a:lnTo>
                  <a:pt x="126" y="26"/>
                </a:lnTo>
                <a:lnTo>
                  <a:pt x="126" y="26"/>
                </a:lnTo>
                <a:lnTo>
                  <a:pt x="128" y="28"/>
                </a:lnTo>
                <a:lnTo>
                  <a:pt x="128" y="28"/>
                </a:lnTo>
                <a:lnTo>
                  <a:pt x="128" y="28"/>
                </a:lnTo>
                <a:lnTo>
                  <a:pt x="128" y="28"/>
                </a:lnTo>
                <a:lnTo>
                  <a:pt x="130" y="30"/>
                </a:lnTo>
                <a:lnTo>
                  <a:pt x="130" y="30"/>
                </a:lnTo>
                <a:lnTo>
                  <a:pt x="132" y="32"/>
                </a:lnTo>
                <a:lnTo>
                  <a:pt x="130" y="32"/>
                </a:lnTo>
                <a:lnTo>
                  <a:pt x="130" y="32"/>
                </a:lnTo>
                <a:lnTo>
                  <a:pt x="130" y="32"/>
                </a:lnTo>
                <a:lnTo>
                  <a:pt x="130" y="34"/>
                </a:lnTo>
                <a:lnTo>
                  <a:pt x="130" y="34"/>
                </a:lnTo>
                <a:lnTo>
                  <a:pt x="130" y="36"/>
                </a:lnTo>
                <a:lnTo>
                  <a:pt x="130" y="36"/>
                </a:lnTo>
                <a:lnTo>
                  <a:pt x="130" y="36"/>
                </a:lnTo>
                <a:lnTo>
                  <a:pt x="130" y="36"/>
                </a:lnTo>
                <a:lnTo>
                  <a:pt x="128" y="36"/>
                </a:lnTo>
                <a:lnTo>
                  <a:pt x="128" y="36"/>
                </a:lnTo>
                <a:lnTo>
                  <a:pt x="130" y="38"/>
                </a:lnTo>
                <a:lnTo>
                  <a:pt x="130" y="40"/>
                </a:lnTo>
                <a:lnTo>
                  <a:pt x="130" y="40"/>
                </a:lnTo>
                <a:lnTo>
                  <a:pt x="130" y="40"/>
                </a:lnTo>
                <a:lnTo>
                  <a:pt x="132" y="40"/>
                </a:lnTo>
                <a:lnTo>
                  <a:pt x="132" y="40"/>
                </a:lnTo>
                <a:lnTo>
                  <a:pt x="132" y="40"/>
                </a:lnTo>
                <a:lnTo>
                  <a:pt x="132" y="40"/>
                </a:lnTo>
                <a:lnTo>
                  <a:pt x="132" y="42"/>
                </a:lnTo>
                <a:lnTo>
                  <a:pt x="132" y="42"/>
                </a:lnTo>
                <a:lnTo>
                  <a:pt x="134" y="42"/>
                </a:lnTo>
                <a:lnTo>
                  <a:pt x="134" y="42"/>
                </a:lnTo>
                <a:lnTo>
                  <a:pt x="136" y="46"/>
                </a:lnTo>
                <a:lnTo>
                  <a:pt x="136" y="46"/>
                </a:lnTo>
                <a:close/>
                <a:moveTo>
                  <a:pt x="86" y="128"/>
                </a:moveTo>
                <a:lnTo>
                  <a:pt x="86" y="128"/>
                </a:lnTo>
                <a:lnTo>
                  <a:pt x="86" y="128"/>
                </a:lnTo>
                <a:lnTo>
                  <a:pt x="86" y="128"/>
                </a:lnTo>
                <a:lnTo>
                  <a:pt x="84" y="126"/>
                </a:lnTo>
                <a:lnTo>
                  <a:pt x="84" y="126"/>
                </a:lnTo>
                <a:lnTo>
                  <a:pt x="84" y="126"/>
                </a:lnTo>
                <a:lnTo>
                  <a:pt x="84" y="124"/>
                </a:lnTo>
                <a:lnTo>
                  <a:pt x="84" y="124"/>
                </a:lnTo>
                <a:lnTo>
                  <a:pt x="84" y="124"/>
                </a:lnTo>
                <a:lnTo>
                  <a:pt x="84" y="124"/>
                </a:lnTo>
                <a:lnTo>
                  <a:pt x="84" y="126"/>
                </a:lnTo>
                <a:lnTo>
                  <a:pt x="86" y="126"/>
                </a:lnTo>
                <a:lnTo>
                  <a:pt x="86" y="128"/>
                </a:lnTo>
                <a:lnTo>
                  <a:pt x="86" y="128"/>
                </a:lnTo>
                <a:close/>
                <a:moveTo>
                  <a:pt x="70" y="96"/>
                </a:moveTo>
                <a:lnTo>
                  <a:pt x="70" y="96"/>
                </a:lnTo>
                <a:lnTo>
                  <a:pt x="68" y="96"/>
                </a:lnTo>
                <a:lnTo>
                  <a:pt x="68" y="96"/>
                </a:lnTo>
                <a:lnTo>
                  <a:pt x="68" y="96"/>
                </a:lnTo>
                <a:lnTo>
                  <a:pt x="68" y="94"/>
                </a:lnTo>
                <a:lnTo>
                  <a:pt x="68" y="96"/>
                </a:lnTo>
                <a:lnTo>
                  <a:pt x="70" y="96"/>
                </a:lnTo>
                <a:lnTo>
                  <a:pt x="70" y="96"/>
                </a:lnTo>
                <a:lnTo>
                  <a:pt x="70" y="96"/>
                </a:lnTo>
                <a:close/>
                <a:moveTo>
                  <a:pt x="72" y="142"/>
                </a:moveTo>
                <a:lnTo>
                  <a:pt x="72" y="142"/>
                </a:lnTo>
                <a:lnTo>
                  <a:pt x="72" y="142"/>
                </a:lnTo>
                <a:lnTo>
                  <a:pt x="72" y="142"/>
                </a:lnTo>
                <a:lnTo>
                  <a:pt x="70" y="140"/>
                </a:lnTo>
                <a:lnTo>
                  <a:pt x="70" y="140"/>
                </a:lnTo>
                <a:lnTo>
                  <a:pt x="72" y="140"/>
                </a:lnTo>
                <a:lnTo>
                  <a:pt x="72" y="140"/>
                </a:lnTo>
                <a:lnTo>
                  <a:pt x="72" y="140"/>
                </a:lnTo>
                <a:lnTo>
                  <a:pt x="72" y="140"/>
                </a:lnTo>
                <a:lnTo>
                  <a:pt x="72" y="140"/>
                </a:lnTo>
                <a:lnTo>
                  <a:pt x="74" y="142"/>
                </a:lnTo>
                <a:lnTo>
                  <a:pt x="74" y="142"/>
                </a:lnTo>
                <a:lnTo>
                  <a:pt x="72" y="142"/>
                </a:lnTo>
                <a:close/>
                <a:moveTo>
                  <a:pt x="100" y="164"/>
                </a:moveTo>
                <a:lnTo>
                  <a:pt x="100" y="164"/>
                </a:lnTo>
                <a:lnTo>
                  <a:pt x="100" y="164"/>
                </a:lnTo>
                <a:lnTo>
                  <a:pt x="100" y="164"/>
                </a:lnTo>
                <a:lnTo>
                  <a:pt x="98" y="164"/>
                </a:lnTo>
                <a:lnTo>
                  <a:pt x="98" y="164"/>
                </a:lnTo>
                <a:lnTo>
                  <a:pt x="98" y="164"/>
                </a:lnTo>
                <a:lnTo>
                  <a:pt x="98" y="164"/>
                </a:lnTo>
                <a:lnTo>
                  <a:pt x="98" y="166"/>
                </a:lnTo>
                <a:lnTo>
                  <a:pt x="98" y="166"/>
                </a:lnTo>
                <a:lnTo>
                  <a:pt x="98" y="166"/>
                </a:lnTo>
                <a:lnTo>
                  <a:pt x="96" y="164"/>
                </a:lnTo>
                <a:lnTo>
                  <a:pt x="96" y="164"/>
                </a:lnTo>
                <a:lnTo>
                  <a:pt x="98" y="164"/>
                </a:lnTo>
                <a:lnTo>
                  <a:pt x="98" y="164"/>
                </a:lnTo>
                <a:lnTo>
                  <a:pt x="100" y="164"/>
                </a:lnTo>
                <a:lnTo>
                  <a:pt x="100" y="164"/>
                </a:lnTo>
                <a:lnTo>
                  <a:pt x="100" y="164"/>
                </a:lnTo>
                <a:lnTo>
                  <a:pt x="100" y="164"/>
                </a:lnTo>
                <a:close/>
                <a:moveTo>
                  <a:pt x="10" y="160"/>
                </a:moveTo>
                <a:lnTo>
                  <a:pt x="10" y="162"/>
                </a:lnTo>
                <a:lnTo>
                  <a:pt x="8" y="162"/>
                </a:lnTo>
                <a:lnTo>
                  <a:pt x="8" y="162"/>
                </a:lnTo>
                <a:lnTo>
                  <a:pt x="8" y="162"/>
                </a:lnTo>
                <a:lnTo>
                  <a:pt x="8" y="162"/>
                </a:lnTo>
                <a:lnTo>
                  <a:pt x="8" y="162"/>
                </a:lnTo>
                <a:lnTo>
                  <a:pt x="6" y="162"/>
                </a:lnTo>
                <a:lnTo>
                  <a:pt x="6" y="162"/>
                </a:lnTo>
                <a:lnTo>
                  <a:pt x="6" y="162"/>
                </a:lnTo>
                <a:lnTo>
                  <a:pt x="6" y="162"/>
                </a:lnTo>
                <a:lnTo>
                  <a:pt x="6" y="162"/>
                </a:lnTo>
                <a:lnTo>
                  <a:pt x="4" y="160"/>
                </a:lnTo>
                <a:lnTo>
                  <a:pt x="6" y="160"/>
                </a:lnTo>
                <a:lnTo>
                  <a:pt x="8" y="158"/>
                </a:lnTo>
                <a:lnTo>
                  <a:pt x="8" y="158"/>
                </a:lnTo>
                <a:lnTo>
                  <a:pt x="8" y="158"/>
                </a:lnTo>
                <a:lnTo>
                  <a:pt x="8" y="158"/>
                </a:lnTo>
                <a:lnTo>
                  <a:pt x="10" y="160"/>
                </a:lnTo>
                <a:lnTo>
                  <a:pt x="10" y="160"/>
                </a:lnTo>
                <a:lnTo>
                  <a:pt x="10" y="160"/>
                </a:lnTo>
                <a:lnTo>
                  <a:pt x="10" y="160"/>
                </a:lnTo>
                <a:lnTo>
                  <a:pt x="10" y="160"/>
                </a:lnTo>
                <a:close/>
                <a:moveTo>
                  <a:pt x="8" y="164"/>
                </a:moveTo>
                <a:lnTo>
                  <a:pt x="8" y="164"/>
                </a:lnTo>
                <a:lnTo>
                  <a:pt x="8" y="164"/>
                </a:lnTo>
                <a:lnTo>
                  <a:pt x="6" y="164"/>
                </a:lnTo>
                <a:lnTo>
                  <a:pt x="6" y="164"/>
                </a:lnTo>
                <a:lnTo>
                  <a:pt x="6" y="164"/>
                </a:lnTo>
                <a:lnTo>
                  <a:pt x="6" y="162"/>
                </a:lnTo>
                <a:lnTo>
                  <a:pt x="6" y="162"/>
                </a:lnTo>
                <a:lnTo>
                  <a:pt x="6" y="162"/>
                </a:lnTo>
                <a:lnTo>
                  <a:pt x="10" y="162"/>
                </a:lnTo>
                <a:lnTo>
                  <a:pt x="10" y="162"/>
                </a:lnTo>
                <a:lnTo>
                  <a:pt x="10" y="162"/>
                </a:lnTo>
                <a:lnTo>
                  <a:pt x="10" y="164"/>
                </a:lnTo>
                <a:lnTo>
                  <a:pt x="8" y="164"/>
                </a:lnTo>
                <a:lnTo>
                  <a:pt x="8" y="164"/>
                </a:lnTo>
                <a:lnTo>
                  <a:pt x="8" y="16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3" name="Freeform 79"/>
          <p:cNvSpPr>
            <a:spLocks/>
          </p:cNvSpPr>
          <p:nvPr/>
        </p:nvSpPr>
        <p:spPr bwMode="auto">
          <a:xfrm>
            <a:off x="4841875" y="2398713"/>
            <a:ext cx="66675" cy="38100"/>
          </a:xfrm>
          <a:custGeom>
            <a:avLst/>
            <a:gdLst/>
            <a:ahLst/>
            <a:cxnLst>
              <a:cxn ang="0">
                <a:pos x="40" y="6"/>
              </a:cxn>
              <a:cxn ang="0">
                <a:pos x="40" y="6"/>
              </a:cxn>
              <a:cxn ang="0">
                <a:pos x="38" y="6"/>
              </a:cxn>
              <a:cxn ang="0">
                <a:pos x="38" y="8"/>
              </a:cxn>
              <a:cxn ang="0">
                <a:pos x="34" y="8"/>
              </a:cxn>
              <a:cxn ang="0">
                <a:pos x="32" y="10"/>
              </a:cxn>
              <a:cxn ang="0">
                <a:pos x="28" y="12"/>
              </a:cxn>
              <a:cxn ang="0">
                <a:pos x="30" y="12"/>
              </a:cxn>
              <a:cxn ang="0">
                <a:pos x="30" y="14"/>
              </a:cxn>
              <a:cxn ang="0">
                <a:pos x="30" y="16"/>
              </a:cxn>
              <a:cxn ang="0">
                <a:pos x="26" y="18"/>
              </a:cxn>
              <a:cxn ang="0">
                <a:pos x="26" y="18"/>
              </a:cxn>
              <a:cxn ang="0">
                <a:pos x="26" y="20"/>
              </a:cxn>
              <a:cxn ang="0">
                <a:pos x="26" y="22"/>
              </a:cxn>
              <a:cxn ang="0">
                <a:pos x="22" y="22"/>
              </a:cxn>
              <a:cxn ang="0">
                <a:pos x="20" y="22"/>
              </a:cxn>
              <a:cxn ang="0">
                <a:pos x="16" y="20"/>
              </a:cxn>
              <a:cxn ang="0">
                <a:pos x="16" y="20"/>
              </a:cxn>
              <a:cxn ang="0">
                <a:pos x="14" y="22"/>
              </a:cxn>
              <a:cxn ang="0">
                <a:pos x="8" y="22"/>
              </a:cxn>
              <a:cxn ang="0">
                <a:pos x="4" y="24"/>
              </a:cxn>
              <a:cxn ang="0">
                <a:pos x="4" y="22"/>
              </a:cxn>
              <a:cxn ang="0">
                <a:pos x="4" y="22"/>
              </a:cxn>
              <a:cxn ang="0">
                <a:pos x="6" y="20"/>
              </a:cxn>
              <a:cxn ang="0">
                <a:pos x="8" y="20"/>
              </a:cxn>
              <a:cxn ang="0">
                <a:pos x="4" y="18"/>
              </a:cxn>
              <a:cxn ang="0">
                <a:pos x="2" y="16"/>
              </a:cxn>
              <a:cxn ang="0">
                <a:pos x="4" y="14"/>
              </a:cxn>
              <a:cxn ang="0">
                <a:pos x="2" y="14"/>
              </a:cxn>
              <a:cxn ang="0">
                <a:pos x="2" y="12"/>
              </a:cxn>
              <a:cxn ang="0">
                <a:pos x="2" y="12"/>
              </a:cxn>
              <a:cxn ang="0">
                <a:pos x="2" y="10"/>
              </a:cxn>
              <a:cxn ang="0">
                <a:pos x="0" y="10"/>
              </a:cxn>
              <a:cxn ang="0">
                <a:pos x="2" y="8"/>
              </a:cxn>
              <a:cxn ang="0">
                <a:pos x="4" y="6"/>
              </a:cxn>
              <a:cxn ang="0">
                <a:pos x="4" y="6"/>
              </a:cxn>
              <a:cxn ang="0">
                <a:pos x="8" y="6"/>
              </a:cxn>
              <a:cxn ang="0">
                <a:pos x="10" y="6"/>
              </a:cxn>
              <a:cxn ang="0">
                <a:pos x="18" y="6"/>
              </a:cxn>
              <a:cxn ang="0">
                <a:pos x="18" y="4"/>
              </a:cxn>
              <a:cxn ang="0">
                <a:pos x="22" y="4"/>
              </a:cxn>
              <a:cxn ang="0">
                <a:pos x="28" y="2"/>
              </a:cxn>
              <a:cxn ang="0">
                <a:pos x="32" y="2"/>
              </a:cxn>
              <a:cxn ang="0">
                <a:pos x="34" y="0"/>
              </a:cxn>
              <a:cxn ang="0">
                <a:pos x="36" y="0"/>
              </a:cxn>
              <a:cxn ang="0">
                <a:pos x="36" y="0"/>
              </a:cxn>
              <a:cxn ang="0">
                <a:pos x="38" y="2"/>
              </a:cxn>
              <a:cxn ang="0">
                <a:pos x="38" y="2"/>
              </a:cxn>
              <a:cxn ang="0">
                <a:pos x="40" y="6"/>
              </a:cxn>
            </a:cxnLst>
            <a:rect l="0" t="0" r="r" b="b"/>
            <a:pathLst>
              <a:path w="42" h="24">
                <a:moveTo>
                  <a:pt x="42" y="6"/>
                </a:moveTo>
                <a:lnTo>
                  <a:pt x="42" y="6"/>
                </a:lnTo>
                <a:lnTo>
                  <a:pt x="40" y="6"/>
                </a:lnTo>
                <a:lnTo>
                  <a:pt x="40" y="6"/>
                </a:lnTo>
                <a:lnTo>
                  <a:pt x="40" y="6"/>
                </a:lnTo>
                <a:lnTo>
                  <a:pt x="40" y="6"/>
                </a:lnTo>
                <a:lnTo>
                  <a:pt x="38" y="6"/>
                </a:lnTo>
                <a:lnTo>
                  <a:pt x="38" y="6"/>
                </a:lnTo>
                <a:lnTo>
                  <a:pt x="38" y="6"/>
                </a:lnTo>
                <a:lnTo>
                  <a:pt x="38" y="6"/>
                </a:lnTo>
                <a:lnTo>
                  <a:pt x="36" y="6"/>
                </a:lnTo>
                <a:lnTo>
                  <a:pt x="38" y="8"/>
                </a:lnTo>
                <a:lnTo>
                  <a:pt x="36" y="8"/>
                </a:lnTo>
                <a:lnTo>
                  <a:pt x="34" y="8"/>
                </a:lnTo>
                <a:lnTo>
                  <a:pt x="34" y="8"/>
                </a:lnTo>
                <a:lnTo>
                  <a:pt x="34" y="8"/>
                </a:lnTo>
                <a:lnTo>
                  <a:pt x="34" y="10"/>
                </a:lnTo>
                <a:lnTo>
                  <a:pt x="32" y="10"/>
                </a:lnTo>
                <a:lnTo>
                  <a:pt x="30" y="10"/>
                </a:lnTo>
                <a:lnTo>
                  <a:pt x="30" y="10"/>
                </a:lnTo>
                <a:lnTo>
                  <a:pt x="28" y="12"/>
                </a:lnTo>
                <a:lnTo>
                  <a:pt x="28" y="12"/>
                </a:lnTo>
                <a:lnTo>
                  <a:pt x="28" y="12"/>
                </a:lnTo>
                <a:lnTo>
                  <a:pt x="30" y="12"/>
                </a:lnTo>
                <a:lnTo>
                  <a:pt x="30" y="12"/>
                </a:lnTo>
                <a:lnTo>
                  <a:pt x="30" y="14"/>
                </a:lnTo>
                <a:lnTo>
                  <a:pt x="30" y="14"/>
                </a:lnTo>
                <a:lnTo>
                  <a:pt x="30" y="16"/>
                </a:lnTo>
                <a:lnTo>
                  <a:pt x="30" y="16"/>
                </a:lnTo>
                <a:lnTo>
                  <a:pt x="30" y="16"/>
                </a:lnTo>
                <a:lnTo>
                  <a:pt x="30" y="16"/>
                </a:lnTo>
                <a:lnTo>
                  <a:pt x="28" y="16"/>
                </a:lnTo>
                <a:lnTo>
                  <a:pt x="26" y="18"/>
                </a:lnTo>
                <a:lnTo>
                  <a:pt x="26" y="18"/>
                </a:lnTo>
                <a:lnTo>
                  <a:pt x="26" y="18"/>
                </a:lnTo>
                <a:lnTo>
                  <a:pt x="26" y="18"/>
                </a:lnTo>
                <a:lnTo>
                  <a:pt x="26" y="18"/>
                </a:lnTo>
                <a:lnTo>
                  <a:pt x="26" y="20"/>
                </a:lnTo>
                <a:lnTo>
                  <a:pt x="26" y="20"/>
                </a:lnTo>
                <a:lnTo>
                  <a:pt x="26" y="20"/>
                </a:lnTo>
                <a:lnTo>
                  <a:pt x="26" y="22"/>
                </a:lnTo>
                <a:lnTo>
                  <a:pt x="26" y="22"/>
                </a:lnTo>
                <a:lnTo>
                  <a:pt x="24" y="24"/>
                </a:lnTo>
                <a:lnTo>
                  <a:pt x="24" y="24"/>
                </a:lnTo>
                <a:lnTo>
                  <a:pt x="22" y="22"/>
                </a:lnTo>
                <a:lnTo>
                  <a:pt x="22" y="22"/>
                </a:lnTo>
                <a:lnTo>
                  <a:pt x="20" y="22"/>
                </a:lnTo>
                <a:lnTo>
                  <a:pt x="20" y="22"/>
                </a:lnTo>
                <a:lnTo>
                  <a:pt x="20" y="22"/>
                </a:lnTo>
                <a:lnTo>
                  <a:pt x="18" y="22"/>
                </a:lnTo>
                <a:lnTo>
                  <a:pt x="16" y="20"/>
                </a:lnTo>
                <a:lnTo>
                  <a:pt x="16" y="20"/>
                </a:lnTo>
                <a:lnTo>
                  <a:pt x="16" y="20"/>
                </a:lnTo>
                <a:lnTo>
                  <a:pt x="16" y="20"/>
                </a:lnTo>
                <a:lnTo>
                  <a:pt x="16" y="20"/>
                </a:lnTo>
                <a:lnTo>
                  <a:pt x="16" y="22"/>
                </a:lnTo>
                <a:lnTo>
                  <a:pt x="14" y="22"/>
                </a:lnTo>
                <a:lnTo>
                  <a:pt x="14" y="22"/>
                </a:lnTo>
                <a:lnTo>
                  <a:pt x="10" y="22"/>
                </a:lnTo>
                <a:lnTo>
                  <a:pt x="8" y="22"/>
                </a:lnTo>
                <a:lnTo>
                  <a:pt x="8" y="22"/>
                </a:lnTo>
                <a:lnTo>
                  <a:pt x="8" y="22"/>
                </a:lnTo>
                <a:lnTo>
                  <a:pt x="4" y="24"/>
                </a:lnTo>
                <a:lnTo>
                  <a:pt x="4" y="22"/>
                </a:lnTo>
                <a:lnTo>
                  <a:pt x="4" y="22"/>
                </a:lnTo>
                <a:lnTo>
                  <a:pt x="4" y="22"/>
                </a:lnTo>
                <a:lnTo>
                  <a:pt x="4" y="22"/>
                </a:lnTo>
                <a:lnTo>
                  <a:pt x="4" y="22"/>
                </a:lnTo>
                <a:lnTo>
                  <a:pt x="4" y="22"/>
                </a:lnTo>
                <a:lnTo>
                  <a:pt x="6" y="22"/>
                </a:lnTo>
                <a:lnTo>
                  <a:pt x="4" y="20"/>
                </a:lnTo>
                <a:lnTo>
                  <a:pt x="6" y="20"/>
                </a:lnTo>
                <a:lnTo>
                  <a:pt x="6" y="20"/>
                </a:lnTo>
                <a:lnTo>
                  <a:pt x="6" y="20"/>
                </a:lnTo>
                <a:lnTo>
                  <a:pt x="8" y="20"/>
                </a:lnTo>
                <a:lnTo>
                  <a:pt x="6" y="18"/>
                </a:lnTo>
                <a:lnTo>
                  <a:pt x="6" y="18"/>
                </a:lnTo>
                <a:lnTo>
                  <a:pt x="4" y="18"/>
                </a:lnTo>
                <a:lnTo>
                  <a:pt x="4" y="18"/>
                </a:lnTo>
                <a:lnTo>
                  <a:pt x="2" y="16"/>
                </a:lnTo>
                <a:lnTo>
                  <a:pt x="2" y="16"/>
                </a:lnTo>
                <a:lnTo>
                  <a:pt x="4" y="16"/>
                </a:lnTo>
                <a:lnTo>
                  <a:pt x="4" y="14"/>
                </a:lnTo>
                <a:lnTo>
                  <a:pt x="4" y="14"/>
                </a:lnTo>
                <a:lnTo>
                  <a:pt x="2" y="14"/>
                </a:lnTo>
                <a:lnTo>
                  <a:pt x="2" y="14"/>
                </a:lnTo>
                <a:lnTo>
                  <a:pt x="2" y="14"/>
                </a:lnTo>
                <a:lnTo>
                  <a:pt x="2" y="14"/>
                </a:lnTo>
                <a:lnTo>
                  <a:pt x="2" y="14"/>
                </a:lnTo>
                <a:lnTo>
                  <a:pt x="2" y="12"/>
                </a:lnTo>
                <a:lnTo>
                  <a:pt x="2" y="12"/>
                </a:lnTo>
                <a:lnTo>
                  <a:pt x="2" y="12"/>
                </a:lnTo>
                <a:lnTo>
                  <a:pt x="2" y="12"/>
                </a:lnTo>
                <a:lnTo>
                  <a:pt x="4" y="12"/>
                </a:lnTo>
                <a:lnTo>
                  <a:pt x="4" y="12"/>
                </a:lnTo>
                <a:lnTo>
                  <a:pt x="2" y="10"/>
                </a:lnTo>
                <a:lnTo>
                  <a:pt x="2" y="10"/>
                </a:lnTo>
                <a:lnTo>
                  <a:pt x="0" y="10"/>
                </a:lnTo>
                <a:lnTo>
                  <a:pt x="0" y="10"/>
                </a:lnTo>
                <a:lnTo>
                  <a:pt x="0" y="10"/>
                </a:lnTo>
                <a:lnTo>
                  <a:pt x="0" y="8"/>
                </a:lnTo>
                <a:lnTo>
                  <a:pt x="2" y="8"/>
                </a:lnTo>
                <a:lnTo>
                  <a:pt x="4" y="6"/>
                </a:lnTo>
                <a:lnTo>
                  <a:pt x="4" y="6"/>
                </a:lnTo>
                <a:lnTo>
                  <a:pt x="4" y="6"/>
                </a:lnTo>
                <a:lnTo>
                  <a:pt x="4" y="6"/>
                </a:lnTo>
                <a:lnTo>
                  <a:pt x="4" y="6"/>
                </a:lnTo>
                <a:lnTo>
                  <a:pt x="4" y="6"/>
                </a:lnTo>
                <a:lnTo>
                  <a:pt x="6" y="6"/>
                </a:lnTo>
                <a:lnTo>
                  <a:pt x="6" y="6"/>
                </a:lnTo>
                <a:lnTo>
                  <a:pt x="8" y="6"/>
                </a:lnTo>
                <a:lnTo>
                  <a:pt x="10" y="6"/>
                </a:lnTo>
                <a:lnTo>
                  <a:pt x="10" y="6"/>
                </a:lnTo>
                <a:lnTo>
                  <a:pt x="10" y="6"/>
                </a:lnTo>
                <a:lnTo>
                  <a:pt x="14" y="8"/>
                </a:lnTo>
                <a:lnTo>
                  <a:pt x="14" y="8"/>
                </a:lnTo>
                <a:lnTo>
                  <a:pt x="18" y="6"/>
                </a:lnTo>
                <a:lnTo>
                  <a:pt x="18" y="6"/>
                </a:lnTo>
                <a:lnTo>
                  <a:pt x="18" y="4"/>
                </a:lnTo>
                <a:lnTo>
                  <a:pt x="18" y="4"/>
                </a:lnTo>
                <a:lnTo>
                  <a:pt x="22" y="4"/>
                </a:lnTo>
                <a:lnTo>
                  <a:pt x="22" y="4"/>
                </a:lnTo>
                <a:lnTo>
                  <a:pt x="22" y="4"/>
                </a:lnTo>
                <a:lnTo>
                  <a:pt x="22" y="4"/>
                </a:lnTo>
                <a:lnTo>
                  <a:pt x="26" y="4"/>
                </a:lnTo>
                <a:lnTo>
                  <a:pt x="28" y="2"/>
                </a:lnTo>
                <a:lnTo>
                  <a:pt x="30" y="2"/>
                </a:lnTo>
                <a:lnTo>
                  <a:pt x="32" y="2"/>
                </a:lnTo>
                <a:lnTo>
                  <a:pt x="32" y="2"/>
                </a:lnTo>
                <a:lnTo>
                  <a:pt x="34" y="2"/>
                </a:lnTo>
                <a:lnTo>
                  <a:pt x="32" y="0"/>
                </a:lnTo>
                <a:lnTo>
                  <a:pt x="34" y="0"/>
                </a:lnTo>
                <a:lnTo>
                  <a:pt x="34" y="0"/>
                </a:lnTo>
                <a:lnTo>
                  <a:pt x="34" y="0"/>
                </a:lnTo>
                <a:lnTo>
                  <a:pt x="36" y="0"/>
                </a:lnTo>
                <a:lnTo>
                  <a:pt x="36" y="0"/>
                </a:lnTo>
                <a:lnTo>
                  <a:pt x="36" y="0"/>
                </a:lnTo>
                <a:lnTo>
                  <a:pt x="36" y="0"/>
                </a:lnTo>
                <a:lnTo>
                  <a:pt x="38" y="0"/>
                </a:lnTo>
                <a:lnTo>
                  <a:pt x="38" y="0"/>
                </a:lnTo>
                <a:lnTo>
                  <a:pt x="38" y="2"/>
                </a:lnTo>
                <a:lnTo>
                  <a:pt x="38" y="2"/>
                </a:lnTo>
                <a:lnTo>
                  <a:pt x="38" y="2"/>
                </a:lnTo>
                <a:lnTo>
                  <a:pt x="38" y="2"/>
                </a:lnTo>
                <a:lnTo>
                  <a:pt x="38" y="2"/>
                </a:lnTo>
                <a:lnTo>
                  <a:pt x="38" y="4"/>
                </a:lnTo>
                <a:lnTo>
                  <a:pt x="40" y="6"/>
                </a:lnTo>
                <a:lnTo>
                  <a:pt x="42"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4" name="Freeform 80"/>
          <p:cNvSpPr>
            <a:spLocks/>
          </p:cNvSpPr>
          <p:nvPr/>
        </p:nvSpPr>
        <p:spPr bwMode="auto">
          <a:xfrm>
            <a:off x="4908550" y="2328863"/>
            <a:ext cx="114300" cy="47625"/>
          </a:xfrm>
          <a:custGeom>
            <a:avLst/>
            <a:gdLst/>
            <a:ahLst/>
            <a:cxnLst>
              <a:cxn ang="0">
                <a:pos x="72" y="10"/>
              </a:cxn>
              <a:cxn ang="0">
                <a:pos x="68" y="16"/>
              </a:cxn>
              <a:cxn ang="0">
                <a:pos x="68" y="18"/>
              </a:cxn>
              <a:cxn ang="0">
                <a:pos x="66" y="20"/>
              </a:cxn>
              <a:cxn ang="0">
                <a:pos x="64" y="20"/>
              </a:cxn>
              <a:cxn ang="0">
                <a:pos x="60" y="16"/>
              </a:cxn>
              <a:cxn ang="0">
                <a:pos x="56" y="18"/>
              </a:cxn>
              <a:cxn ang="0">
                <a:pos x="52" y="16"/>
              </a:cxn>
              <a:cxn ang="0">
                <a:pos x="48" y="16"/>
              </a:cxn>
              <a:cxn ang="0">
                <a:pos x="46" y="18"/>
              </a:cxn>
              <a:cxn ang="0">
                <a:pos x="46" y="20"/>
              </a:cxn>
              <a:cxn ang="0">
                <a:pos x="42" y="22"/>
              </a:cxn>
              <a:cxn ang="0">
                <a:pos x="40" y="22"/>
              </a:cxn>
              <a:cxn ang="0">
                <a:pos x="38" y="22"/>
              </a:cxn>
              <a:cxn ang="0">
                <a:pos x="34" y="22"/>
              </a:cxn>
              <a:cxn ang="0">
                <a:pos x="30" y="24"/>
              </a:cxn>
              <a:cxn ang="0">
                <a:pos x="28" y="24"/>
              </a:cxn>
              <a:cxn ang="0">
                <a:pos x="26" y="26"/>
              </a:cxn>
              <a:cxn ang="0">
                <a:pos x="26" y="28"/>
              </a:cxn>
              <a:cxn ang="0">
                <a:pos x="26" y="28"/>
              </a:cxn>
              <a:cxn ang="0">
                <a:pos x="24" y="30"/>
              </a:cxn>
              <a:cxn ang="0">
                <a:pos x="20" y="30"/>
              </a:cxn>
              <a:cxn ang="0">
                <a:pos x="18" y="30"/>
              </a:cxn>
              <a:cxn ang="0">
                <a:pos x="14" y="30"/>
              </a:cxn>
              <a:cxn ang="0">
                <a:pos x="8" y="28"/>
              </a:cxn>
              <a:cxn ang="0">
                <a:pos x="6" y="26"/>
              </a:cxn>
              <a:cxn ang="0">
                <a:pos x="4" y="26"/>
              </a:cxn>
              <a:cxn ang="0">
                <a:pos x="4" y="24"/>
              </a:cxn>
              <a:cxn ang="0">
                <a:pos x="2" y="22"/>
              </a:cxn>
              <a:cxn ang="0">
                <a:pos x="0" y="18"/>
              </a:cxn>
              <a:cxn ang="0">
                <a:pos x="0" y="16"/>
              </a:cxn>
              <a:cxn ang="0">
                <a:pos x="2" y="14"/>
              </a:cxn>
              <a:cxn ang="0">
                <a:pos x="6" y="12"/>
              </a:cxn>
              <a:cxn ang="0">
                <a:pos x="10" y="12"/>
              </a:cxn>
              <a:cxn ang="0">
                <a:pos x="12" y="10"/>
              </a:cxn>
              <a:cxn ang="0">
                <a:pos x="16" y="8"/>
              </a:cxn>
              <a:cxn ang="0">
                <a:pos x="16" y="6"/>
              </a:cxn>
              <a:cxn ang="0">
                <a:pos x="18" y="4"/>
              </a:cxn>
              <a:cxn ang="0">
                <a:pos x="24" y="0"/>
              </a:cxn>
              <a:cxn ang="0">
                <a:pos x="26" y="2"/>
              </a:cxn>
              <a:cxn ang="0">
                <a:pos x="28" y="2"/>
              </a:cxn>
              <a:cxn ang="0">
                <a:pos x="32" y="0"/>
              </a:cxn>
              <a:cxn ang="0">
                <a:pos x="34" y="2"/>
              </a:cxn>
              <a:cxn ang="0">
                <a:pos x="36" y="4"/>
              </a:cxn>
              <a:cxn ang="0">
                <a:pos x="36" y="6"/>
              </a:cxn>
              <a:cxn ang="0">
                <a:pos x="38" y="6"/>
              </a:cxn>
              <a:cxn ang="0">
                <a:pos x="40" y="6"/>
              </a:cxn>
              <a:cxn ang="0">
                <a:pos x="40" y="4"/>
              </a:cxn>
              <a:cxn ang="0">
                <a:pos x="46" y="2"/>
              </a:cxn>
              <a:cxn ang="0">
                <a:pos x="52" y="4"/>
              </a:cxn>
              <a:cxn ang="0">
                <a:pos x="52" y="2"/>
              </a:cxn>
              <a:cxn ang="0">
                <a:pos x="58" y="2"/>
              </a:cxn>
              <a:cxn ang="0">
                <a:pos x="62" y="4"/>
              </a:cxn>
              <a:cxn ang="0">
                <a:pos x="66" y="6"/>
              </a:cxn>
              <a:cxn ang="0">
                <a:pos x="72" y="8"/>
              </a:cxn>
            </a:cxnLst>
            <a:rect l="0" t="0" r="r" b="b"/>
            <a:pathLst>
              <a:path w="72" h="30">
                <a:moveTo>
                  <a:pt x="72" y="8"/>
                </a:moveTo>
                <a:lnTo>
                  <a:pt x="72" y="8"/>
                </a:lnTo>
                <a:lnTo>
                  <a:pt x="72" y="10"/>
                </a:lnTo>
                <a:lnTo>
                  <a:pt x="72" y="10"/>
                </a:lnTo>
                <a:lnTo>
                  <a:pt x="70" y="12"/>
                </a:lnTo>
                <a:lnTo>
                  <a:pt x="70" y="12"/>
                </a:lnTo>
                <a:lnTo>
                  <a:pt x="70" y="14"/>
                </a:lnTo>
                <a:lnTo>
                  <a:pt x="68" y="16"/>
                </a:lnTo>
                <a:lnTo>
                  <a:pt x="68" y="16"/>
                </a:lnTo>
                <a:lnTo>
                  <a:pt x="68" y="16"/>
                </a:lnTo>
                <a:lnTo>
                  <a:pt x="68" y="18"/>
                </a:lnTo>
                <a:lnTo>
                  <a:pt x="68" y="18"/>
                </a:lnTo>
                <a:lnTo>
                  <a:pt x="68" y="20"/>
                </a:lnTo>
                <a:lnTo>
                  <a:pt x="68" y="20"/>
                </a:lnTo>
                <a:lnTo>
                  <a:pt x="66" y="20"/>
                </a:lnTo>
                <a:lnTo>
                  <a:pt x="66" y="20"/>
                </a:lnTo>
                <a:lnTo>
                  <a:pt x="66" y="20"/>
                </a:lnTo>
                <a:lnTo>
                  <a:pt x="64" y="20"/>
                </a:lnTo>
                <a:lnTo>
                  <a:pt x="64" y="20"/>
                </a:lnTo>
                <a:lnTo>
                  <a:pt x="64" y="20"/>
                </a:lnTo>
                <a:lnTo>
                  <a:pt x="62" y="20"/>
                </a:lnTo>
                <a:lnTo>
                  <a:pt x="62" y="18"/>
                </a:lnTo>
                <a:lnTo>
                  <a:pt x="62" y="18"/>
                </a:lnTo>
                <a:lnTo>
                  <a:pt x="60" y="16"/>
                </a:lnTo>
                <a:lnTo>
                  <a:pt x="58" y="16"/>
                </a:lnTo>
                <a:lnTo>
                  <a:pt x="58" y="16"/>
                </a:lnTo>
                <a:lnTo>
                  <a:pt x="56" y="16"/>
                </a:lnTo>
                <a:lnTo>
                  <a:pt x="56" y="18"/>
                </a:lnTo>
                <a:lnTo>
                  <a:pt x="54" y="18"/>
                </a:lnTo>
                <a:lnTo>
                  <a:pt x="52" y="16"/>
                </a:lnTo>
                <a:lnTo>
                  <a:pt x="52" y="16"/>
                </a:lnTo>
                <a:lnTo>
                  <a:pt x="52" y="16"/>
                </a:lnTo>
                <a:lnTo>
                  <a:pt x="50" y="16"/>
                </a:lnTo>
                <a:lnTo>
                  <a:pt x="50" y="16"/>
                </a:lnTo>
                <a:lnTo>
                  <a:pt x="48" y="16"/>
                </a:lnTo>
                <a:lnTo>
                  <a:pt x="48" y="16"/>
                </a:lnTo>
                <a:lnTo>
                  <a:pt x="46" y="18"/>
                </a:lnTo>
                <a:lnTo>
                  <a:pt x="46" y="18"/>
                </a:lnTo>
                <a:lnTo>
                  <a:pt x="46" y="18"/>
                </a:lnTo>
                <a:lnTo>
                  <a:pt x="46" y="18"/>
                </a:lnTo>
                <a:lnTo>
                  <a:pt x="46" y="18"/>
                </a:lnTo>
                <a:lnTo>
                  <a:pt x="46" y="20"/>
                </a:lnTo>
                <a:lnTo>
                  <a:pt x="46" y="20"/>
                </a:lnTo>
                <a:lnTo>
                  <a:pt x="46" y="20"/>
                </a:lnTo>
                <a:lnTo>
                  <a:pt x="44" y="22"/>
                </a:lnTo>
                <a:lnTo>
                  <a:pt x="44" y="22"/>
                </a:lnTo>
                <a:lnTo>
                  <a:pt x="44" y="20"/>
                </a:lnTo>
                <a:lnTo>
                  <a:pt x="42" y="22"/>
                </a:lnTo>
                <a:lnTo>
                  <a:pt x="42" y="22"/>
                </a:lnTo>
                <a:lnTo>
                  <a:pt x="42" y="22"/>
                </a:lnTo>
                <a:lnTo>
                  <a:pt x="42" y="22"/>
                </a:lnTo>
                <a:lnTo>
                  <a:pt x="40" y="22"/>
                </a:lnTo>
                <a:lnTo>
                  <a:pt x="40" y="24"/>
                </a:lnTo>
                <a:lnTo>
                  <a:pt x="40" y="24"/>
                </a:lnTo>
                <a:lnTo>
                  <a:pt x="38" y="22"/>
                </a:lnTo>
                <a:lnTo>
                  <a:pt x="38" y="22"/>
                </a:lnTo>
                <a:lnTo>
                  <a:pt x="36" y="22"/>
                </a:lnTo>
                <a:lnTo>
                  <a:pt x="36" y="22"/>
                </a:lnTo>
                <a:lnTo>
                  <a:pt x="34" y="22"/>
                </a:lnTo>
                <a:lnTo>
                  <a:pt x="34" y="22"/>
                </a:lnTo>
                <a:lnTo>
                  <a:pt x="34" y="24"/>
                </a:lnTo>
                <a:lnTo>
                  <a:pt x="34" y="24"/>
                </a:lnTo>
                <a:lnTo>
                  <a:pt x="30" y="24"/>
                </a:lnTo>
                <a:lnTo>
                  <a:pt x="30" y="24"/>
                </a:lnTo>
                <a:lnTo>
                  <a:pt x="28" y="24"/>
                </a:lnTo>
                <a:lnTo>
                  <a:pt x="28" y="24"/>
                </a:lnTo>
                <a:lnTo>
                  <a:pt x="28" y="24"/>
                </a:lnTo>
                <a:lnTo>
                  <a:pt x="28" y="24"/>
                </a:lnTo>
                <a:lnTo>
                  <a:pt x="28" y="24"/>
                </a:lnTo>
                <a:lnTo>
                  <a:pt x="26" y="24"/>
                </a:lnTo>
                <a:lnTo>
                  <a:pt x="26" y="24"/>
                </a:lnTo>
                <a:lnTo>
                  <a:pt x="26" y="26"/>
                </a:lnTo>
                <a:lnTo>
                  <a:pt x="26" y="26"/>
                </a:lnTo>
                <a:lnTo>
                  <a:pt x="26" y="28"/>
                </a:lnTo>
                <a:lnTo>
                  <a:pt x="26" y="28"/>
                </a:lnTo>
                <a:lnTo>
                  <a:pt x="26" y="28"/>
                </a:lnTo>
                <a:lnTo>
                  <a:pt x="26" y="28"/>
                </a:lnTo>
                <a:lnTo>
                  <a:pt x="26" y="28"/>
                </a:lnTo>
                <a:lnTo>
                  <a:pt x="26" y="28"/>
                </a:lnTo>
                <a:lnTo>
                  <a:pt x="26" y="28"/>
                </a:lnTo>
                <a:lnTo>
                  <a:pt x="24" y="30"/>
                </a:lnTo>
                <a:lnTo>
                  <a:pt x="24" y="30"/>
                </a:lnTo>
                <a:lnTo>
                  <a:pt x="24" y="30"/>
                </a:lnTo>
                <a:lnTo>
                  <a:pt x="24" y="30"/>
                </a:lnTo>
                <a:lnTo>
                  <a:pt x="22" y="30"/>
                </a:lnTo>
                <a:lnTo>
                  <a:pt x="22" y="30"/>
                </a:lnTo>
                <a:lnTo>
                  <a:pt x="22" y="30"/>
                </a:lnTo>
                <a:lnTo>
                  <a:pt x="20" y="30"/>
                </a:lnTo>
                <a:lnTo>
                  <a:pt x="20" y="30"/>
                </a:lnTo>
                <a:lnTo>
                  <a:pt x="20" y="30"/>
                </a:lnTo>
                <a:lnTo>
                  <a:pt x="18" y="30"/>
                </a:lnTo>
                <a:lnTo>
                  <a:pt x="18" y="30"/>
                </a:lnTo>
                <a:lnTo>
                  <a:pt x="16" y="30"/>
                </a:lnTo>
                <a:lnTo>
                  <a:pt x="16" y="30"/>
                </a:lnTo>
                <a:lnTo>
                  <a:pt x="14" y="30"/>
                </a:lnTo>
                <a:lnTo>
                  <a:pt x="14" y="30"/>
                </a:lnTo>
                <a:lnTo>
                  <a:pt x="14" y="30"/>
                </a:lnTo>
                <a:lnTo>
                  <a:pt x="12" y="30"/>
                </a:lnTo>
                <a:lnTo>
                  <a:pt x="8" y="28"/>
                </a:lnTo>
                <a:lnTo>
                  <a:pt x="8" y="28"/>
                </a:lnTo>
                <a:lnTo>
                  <a:pt x="8" y="26"/>
                </a:lnTo>
                <a:lnTo>
                  <a:pt x="8" y="26"/>
                </a:lnTo>
                <a:lnTo>
                  <a:pt x="6" y="26"/>
                </a:lnTo>
                <a:lnTo>
                  <a:pt x="6" y="26"/>
                </a:lnTo>
                <a:lnTo>
                  <a:pt x="6" y="26"/>
                </a:lnTo>
                <a:lnTo>
                  <a:pt x="6" y="26"/>
                </a:lnTo>
                <a:lnTo>
                  <a:pt x="6" y="26"/>
                </a:lnTo>
                <a:lnTo>
                  <a:pt x="4" y="26"/>
                </a:lnTo>
                <a:lnTo>
                  <a:pt x="4" y="26"/>
                </a:lnTo>
                <a:lnTo>
                  <a:pt x="4" y="24"/>
                </a:lnTo>
                <a:lnTo>
                  <a:pt x="4" y="24"/>
                </a:lnTo>
                <a:lnTo>
                  <a:pt x="4" y="24"/>
                </a:lnTo>
                <a:lnTo>
                  <a:pt x="2" y="24"/>
                </a:lnTo>
                <a:lnTo>
                  <a:pt x="2" y="22"/>
                </a:lnTo>
                <a:lnTo>
                  <a:pt x="2" y="22"/>
                </a:lnTo>
                <a:lnTo>
                  <a:pt x="2" y="22"/>
                </a:lnTo>
                <a:lnTo>
                  <a:pt x="2" y="20"/>
                </a:lnTo>
                <a:lnTo>
                  <a:pt x="2" y="20"/>
                </a:lnTo>
                <a:lnTo>
                  <a:pt x="0" y="20"/>
                </a:lnTo>
                <a:lnTo>
                  <a:pt x="0" y="18"/>
                </a:lnTo>
                <a:lnTo>
                  <a:pt x="0" y="18"/>
                </a:lnTo>
                <a:lnTo>
                  <a:pt x="0" y="18"/>
                </a:lnTo>
                <a:lnTo>
                  <a:pt x="0" y="16"/>
                </a:lnTo>
                <a:lnTo>
                  <a:pt x="0" y="16"/>
                </a:lnTo>
                <a:lnTo>
                  <a:pt x="0" y="16"/>
                </a:lnTo>
                <a:lnTo>
                  <a:pt x="2" y="14"/>
                </a:lnTo>
                <a:lnTo>
                  <a:pt x="2" y="14"/>
                </a:lnTo>
                <a:lnTo>
                  <a:pt x="2" y="14"/>
                </a:lnTo>
                <a:lnTo>
                  <a:pt x="2" y="12"/>
                </a:lnTo>
                <a:lnTo>
                  <a:pt x="4" y="12"/>
                </a:lnTo>
                <a:lnTo>
                  <a:pt x="4" y="12"/>
                </a:lnTo>
                <a:lnTo>
                  <a:pt x="6" y="12"/>
                </a:lnTo>
                <a:lnTo>
                  <a:pt x="6" y="12"/>
                </a:lnTo>
                <a:lnTo>
                  <a:pt x="6" y="12"/>
                </a:lnTo>
                <a:lnTo>
                  <a:pt x="8" y="12"/>
                </a:lnTo>
                <a:lnTo>
                  <a:pt x="10" y="12"/>
                </a:lnTo>
                <a:lnTo>
                  <a:pt x="10" y="12"/>
                </a:lnTo>
                <a:lnTo>
                  <a:pt x="10" y="12"/>
                </a:lnTo>
                <a:lnTo>
                  <a:pt x="10" y="12"/>
                </a:lnTo>
                <a:lnTo>
                  <a:pt x="12" y="10"/>
                </a:lnTo>
                <a:lnTo>
                  <a:pt x="12" y="10"/>
                </a:lnTo>
                <a:lnTo>
                  <a:pt x="14" y="8"/>
                </a:lnTo>
                <a:lnTo>
                  <a:pt x="16" y="8"/>
                </a:lnTo>
                <a:lnTo>
                  <a:pt x="16" y="8"/>
                </a:lnTo>
                <a:lnTo>
                  <a:pt x="16" y="6"/>
                </a:lnTo>
                <a:lnTo>
                  <a:pt x="16" y="6"/>
                </a:lnTo>
                <a:lnTo>
                  <a:pt x="16" y="6"/>
                </a:lnTo>
                <a:lnTo>
                  <a:pt x="16" y="6"/>
                </a:lnTo>
                <a:lnTo>
                  <a:pt x="16" y="4"/>
                </a:lnTo>
                <a:lnTo>
                  <a:pt x="16" y="4"/>
                </a:lnTo>
                <a:lnTo>
                  <a:pt x="18" y="4"/>
                </a:lnTo>
                <a:lnTo>
                  <a:pt x="18" y="4"/>
                </a:lnTo>
                <a:lnTo>
                  <a:pt x="20" y="2"/>
                </a:lnTo>
                <a:lnTo>
                  <a:pt x="20" y="2"/>
                </a:lnTo>
                <a:lnTo>
                  <a:pt x="22" y="2"/>
                </a:lnTo>
                <a:lnTo>
                  <a:pt x="24" y="0"/>
                </a:lnTo>
                <a:lnTo>
                  <a:pt x="24" y="0"/>
                </a:lnTo>
                <a:lnTo>
                  <a:pt x="26" y="2"/>
                </a:lnTo>
                <a:lnTo>
                  <a:pt x="26" y="2"/>
                </a:lnTo>
                <a:lnTo>
                  <a:pt x="26" y="2"/>
                </a:lnTo>
                <a:lnTo>
                  <a:pt x="26" y="2"/>
                </a:lnTo>
                <a:lnTo>
                  <a:pt x="28" y="2"/>
                </a:lnTo>
                <a:lnTo>
                  <a:pt x="28" y="2"/>
                </a:lnTo>
                <a:lnTo>
                  <a:pt x="28" y="2"/>
                </a:lnTo>
                <a:lnTo>
                  <a:pt x="28" y="2"/>
                </a:lnTo>
                <a:lnTo>
                  <a:pt x="30" y="0"/>
                </a:lnTo>
                <a:lnTo>
                  <a:pt x="32" y="0"/>
                </a:lnTo>
                <a:lnTo>
                  <a:pt x="32" y="0"/>
                </a:lnTo>
                <a:lnTo>
                  <a:pt x="32" y="0"/>
                </a:lnTo>
                <a:lnTo>
                  <a:pt x="32" y="0"/>
                </a:lnTo>
                <a:lnTo>
                  <a:pt x="34" y="2"/>
                </a:lnTo>
                <a:lnTo>
                  <a:pt x="34" y="2"/>
                </a:lnTo>
                <a:lnTo>
                  <a:pt x="36" y="2"/>
                </a:lnTo>
                <a:lnTo>
                  <a:pt x="36" y="2"/>
                </a:lnTo>
                <a:lnTo>
                  <a:pt x="36" y="4"/>
                </a:lnTo>
                <a:lnTo>
                  <a:pt x="36" y="4"/>
                </a:lnTo>
                <a:lnTo>
                  <a:pt x="36" y="6"/>
                </a:lnTo>
                <a:lnTo>
                  <a:pt x="36" y="6"/>
                </a:lnTo>
                <a:lnTo>
                  <a:pt x="36" y="6"/>
                </a:lnTo>
                <a:lnTo>
                  <a:pt x="36" y="6"/>
                </a:lnTo>
                <a:lnTo>
                  <a:pt x="38" y="6"/>
                </a:lnTo>
                <a:lnTo>
                  <a:pt x="38" y="6"/>
                </a:lnTo>
                <a:lnTo>
                  <a:pt x="38" y="6"/>
                </a:lnTo>
                <a:lnTo>
                  <a:pt x="38" y="6"/>
                </a:lnTo>
                <a:lnTo>
                  <a:pt x="38" y="6"/>
                </a:lnTo>
                <a:lnTo>
                  <a:pt x="40" y="6"/>
                </a:lnTo>
                <a:lnTo>
                  <a:pt x="40" y="6"/>
                </a:lnTo>
                <a:lnTo>
                  <a:pt x="40" y="6"/>
                </a:lnTo>
                <a:lnTo>
                  <a:pt x="40" y="6"/>
                </a:lnTo>
                <a:lnTo>
                  <a:pt x="40" y="6"/>
                </a:lnTo>
                <a:lnTo>
                  <a:pt x="40" y="6"/>
                </a:lnTo>
                <a:lnTo>
                  <a:pt x="40" y="4"/>
                </a:lnTo>
                <a:lnTo>
                  <a:pt x="42" y="4"/>
                </a:lnTo>
                <a:lnTo>
                  <a:pt x="44" y="4"/>
                </a:lnTo>
                <a:lnTo>
                  <a:pt x="44" y="2"/>
                </a:lnTo>
                <a:lnTo>
                  <a:pt x="46" y="2"/>
                </a:lnTo>
                <a:lnTo>
                  <a:pt x="48" y="2"/>
                </a:lnTo>
                <a:lnTo>
                  <a:pt x="50" y="4"/>
                </a:lnTo>
                <a:lnTo>
                  <a:pt x="50" y="4"/>
                </a:lnTo>
                <a:lnTo>
                  <a:pt x="52" y="4"/>
                </a:lnTo>
                <a:lnTo>
                  <a:pt x="52" y="4"/>
                </a:lnTo>
                <a:lnTo>
                  <a:pt x="52" y="4"/>
                </a:lnTo>
                <a:lnTo>
                  <a:pt x="52" y="2"/>
                </a:lnTo>
                <a:lnTo>
                  <a:pt x="52" y="2"/>
                </a:lnTo>
                <a:lnTo>
                  <a:pt x="56" y="2"/>
                </a:lnTo>
                <a:lnTo>
                  <a:pt x="56" y="2"/>
                </a:lnTo>
                <a:lnTo>
                  <a:pt x="58" y="2"/>
                </a:lnTo>
                <a:lnTo>
                  <a:pt x="58" y="2"/>
                </a:lnTo>
                <a:lnTo>
                  <a:pt x="58" y="2"/>
                </a:lnTo>
                <a:lnTo>
                  <a:pt x="58" y="2"/>
                </a:lnTo>
                <a:lnTo>
                  <a:pt x="60" y="2"/>
                </a:lnTo>
                <a:lnTo>
                  <a:pt x="62" y="4"/>
                </a:lnTo>
                <a:lnTo>
                  <a:pt x="64" y="4"/>
                </a:lnTo>
                <a:lnTo>
                  <a:pt x="64" y="4"/>
                </a:lnTo>
                <a:lnTo>
                  <a:pt x="66" y="6"/>
                </a:lnTo>
                <a:lnTo>
                  <a:pt x="66" y="6"/>
                </a:lnTo>
                <a:lnTo>
                  <a:pt x="68" y="6"/>
                </a:lnTo>
                <a:lnTo>
                  <a:pt x="70" y="8"/>
                </a:lnTo>
                <a:lnTo>
                  <a:pt x="70" y="8"/>
                </a:lnTo>
                <a:lnTo>
                  <a:pt x="72" y="8"/>
                </a:lnTo>
                <a:lnTo>
                  <a:pt x="72"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5" name="Freeform 81"/>
          <p:cNvSpPr>
            <a:spLocks/>
          </p:cNvSpPr>
          <p:nvPr/>
        </p:nvSpPr>
        <p:spPr bwMode="auto">
          <a:xfrm>
            <a:off x="3209925" y="3475038"/>
            <a:ext cx="98425" cy="107950"/>
          </a:xfrm>
          <a:custGeom>
            <a:avLst/>
            <a:gdLst/>
            <a:ahLst/>
            <a:cxnLst>
              <a:cxn ang="0">
                <a:pos x="16" y="4"/>
              </a:cxn>
              <a:cxn ang="0">
                <a:pos x="18" y="0"/>
              </a:cxn>
              <a:cxn ang="0">
                <a:pos x="24" y="0"/>
              </a:cxn>
              <a:cxn ang="0">
                <a:pos x="34" y="4"/>
              </a:cxn>
              <a:cxn ang="0">
                <a:pos x="34" y="4"/>
              </a:cxn>
              <a:cxn ang="0">
                <a:pos x="34" y="0"/>
              </a:cxn>
              <a:cxn ang="0">
                <a:pos x="38" y="0"/>
              </a:cxn>
              <a:cxn ang="0">
                <a:pos x="42" y="0"/>
              </a:cxn>
              <a:cxn ang="0">
                <a:pos x="44" y="2"/>
              </a:cxn>
              <a:cxn ang="0">
                <a:pos x="46" y="2"/>
              </a:cxn>
              <a:cxn ang="0">
                <a:pos x="48" y="2"/>
              </a:cxn>
              <a:cxn ang="0">
                <a:pos x="44" y="0"/>
              </a:cxn>
              <a:cxn ang="0">
                <a:pos x="50" y="0"/>
              </a:cxn>
              <a:cxn ang="0">
                <a:pos x="56" y="2"/>
              </a:cxn>
              <a:cxn ang="0">
                <a:pos x="62" y="4"/>
              </a:cxn>
              <a:cxn ang="0">
                <a:pos x="60" y="8"/>
              </a:cxn>
              <a:cxn ang="0">
                <a:pos x="58" y="10"/>
              </a:cxn>
              <a:cxn ang="0">
                <a:pos x="58" y="12"/>
              </a:cxn>
              <a:cxn ang="0">
                <a:pos x="56" y="14"/>
              </a:cxn>
              <a:cxn ang="0">
                <a:pos x="54" y="18"/>
              </a:cxn>
              <a:cxn ang="0">
                <a:pos x="54" y="22"/>
              </a:cxn>
              <a:cxn ang="0">
                <a:pos x="54" y="26"/>
              </a:cxn>
              <a:cxn ang="0">
                <a:pos x="56" y="32"/>
              </a:cxn>
              <a:cxn ang="0">
                <a:pos x="58" y="36"/>
              </a:cxn>
              <a:cxn ang="0">
                <a:pos x="60" y="44"/>
              </a:cxn>
              <a:cxn ang="0">
                <a:pos x="58" y="46"/>
              </a:cxn>
              <a:cxn ang="0">
                <a:pos x="58" y="50"/>
              </a:cxn>
              <a:cxn ang="0">
                <a:pos x="56" y="54"/>
              </a:cxn>
              <a:cxn ang="0">
                <a:pos x="54" y="58"/>
              </a:cxn>
              <a:cxn ang="0">
                <a:pos x="50" y="60"/>
              </a:cxn>
              <a:cxn ang="0">
                <a:pos x="50" y="58"/>
              </a:cxn>
              <a:cxn ang="0">
                <a:pos x="48" y="58"/>
              </a:cxn>
              <a:cxn ang="0">
                <a:pos x="44" y="58"/>
              </a:cxn>
              <a:cxn ang="0">
                <a:pos x="32" y="58"/>
              </a:cxn>
              <a:cxn ang="0">
                <a:pos x="30" y="58"/>
              </a:cxn>
              <a:cxn ang="0">
                <a:pos x="30" y="62"/>
              </a:cxn>
              <a:cxn ang="0">
                <a:pos x="32" y="68"/>
              </a:cxn>
              <a:cxn ang="0">
                <a:pos x="28" y="68"/>
              </a:cxn>
              <a:cxn ang="0">
                <a:pos x="24" y="66"/>
              </a:cxn>
              <a:cxn ang="0">
                <a:pos x="22" y="66"/>
              </a:cxn>
              <a:cxn ang="0">
                <a:pos x="18" y="62"/>
              </a:cxn>
              <a:cxn ang="0">
                <a:pos x="14" y="52"/>
              </a:cxn>
              <a:cxn ang="0">
                <a:pos x="12" y="48"/>
              </a:cxn>
              <a:cxn ang="0">
                <a:pos x="12" y="44"/>
              </a:cxn>
              <a:cxn ang="0">
                <a:pos x="8" y="44"/>
              </a:cxn>
              <a:cxn ang="0">
                <a:pos x="6" y="42"/>
              </a:cxn>
              <a:cxn ang="0">
                <a:pos x="6" y="38"/>
              </a:cxn>
              <a:cxn ang="0">
                <a:pos x="4" y="38"/>
              </a:cxn>
              <a:cxn ang="0">
                <a:pos x="2" y="34"/>
              </a:cxn>
              <a:cxn ang="0">
                <a:pos x="2" y="32"/>
              </a:cxn>
              <a:cxn ang="0">
                <a:pos x="2" y="28"/>
              </a:cxn>
              <a:cxn ang="0">
                <a:pos x="4" y="24"/>
              </a:cxn>
              <a:cxn ang="0">
                <a:pos x="4" y="20"/>
              </a:cxn>
              <a:cxn ang="0">
                <a:pos x="4" y="18"/>
              </a:cxn>
              <a:cxn ang="0">
                <a:pos x="10" y="16"/>
              </a:cxn>
              <a:cxn ang="0">
                <a:pos x="12" y="14"/>
              </a:cxn>
              <a:cxn ang="0">
                <a:pos x="14" y="14"/>
              </a:cxn>
              <a:cxn ang="0">
                <a:pos x="12" y="12"/>
              </a:cxn>
              <a:cxn ang="0">
                <a:pos x="14" y="8"/>
              </a:cxn>
            </a:cxnLst>
            <a:rect l="0" t="0" r="r" b="b"/>
            <a:pathLst>
              <a:path w="62" h="68">
                <a:moveTo>
                  <a:pt x="14" y="8"/>
                </a:moveTo>
                <a:lnTo>
                  <a:pt x="14" y="8"/>
                </a:lnTo>
                <a:lnTo>
                  <a:pt x="14" y="8"/>
                </a:lnTo>
                <a:lnTo>
                  <a:pt x="16" y="4"/>
                </a:lnTo>
                <a:lnTo>
                  <a:pt x="16" y="4"/>
                </a:lnTo>
                <a:lnTo>
                  <a:pt x="16" y="4"/>
                </a:lnTo>
                <a:lnTo>
                  <a:pt x="16" y="0"/>
                </a:lnTo>
                <a:lnTo>
                  <a:pt x="18" y="0"/>
                </a:lnTo>
                <a:lnTo>
                  <a:pt x="18" y="0"/>
                </a:lnTo>
                <a:lnTo>
                  <a:pt x="22" y="0"/>
                </a:lnTo>
                <a:lnTo>
                  <a:pt x="24" y="0"/>
                </a:lnTo>
                <a:lnTo>
                  <a:pt x="24" y="0"/>
                </a:lnTo>
                <a:lnTo>
                  <a:pt x="24" y="0"/>
                </a:lnTo>
                <a:lnTo>
                  <a:pt x="28" y="2"/>
                </a:lnTo>
                <a:lnTo>
                  <a:pt x="32" y="2"/>
                </a:lnTo>
                <a:lnTo>
                  <a:pt x="34" y="4"/>
                </a:lnTo>
                <a:lnTo>
                  <a:pt x="34" y="4"/>
                </a:lnTo>
                <a:lnTo>
                  <a:pt x="34" y="4"/>
                </a:lnTo>
                <a:lnTo>
                  <a:pt x="34" y="4"/>
                </a:lnTo>
                <a:lnTo>
                  <a:pt x="34" y="4"/>
                </a:lnTo>
                <a:lnTo>
                  <a:pt x="34" y="4"/>
                </a:lnTo>
                <a:lnTo>
                  <a:pt x="34" y="4"/>
                </a:lnTo>
                <a:lnTo>
                  <a:pt x="34" y="2"/>
                </a:lnTo>
                <a:lnTo>
                  <a:pt x="34" y="0"/>
                </a:lnTo>
                <a:lnTo>
                  <a:pt x="34" y="0"/>
                </a:lnTo>
                <a:lnTo>
                  <a:pt x="36" y="0"/>
                </a:lnTo>
                <a:lnTo>
                  <a:pt x="38" y="0"/>
                </a:lnTo>
                <a:lnTo>
                  <a:pt x="38" y="0"/>
                </a:lnTo>
                <a:lnTo>
                  <a:pt x="40" y="0"/>
                </a:lnTo>
                <a:lnTo>
                  <a:pt x="42" y="0"/>
                </a:lnTo>
                <a:lnTo>
                  <a:pt x="42" y="0"/>
                </a:lnTo>
                <a:lnTo>
                  <a:pt x="42" y="0"/>
                </a:lnTo>
                <a:lnTo>
                  <a:pt x="42" y="0"/>
                </a:lnTo>
                <a:lnTo>
                  <a:pt x="44" y="2"/>
                </a:lnTo>
                <a:lnTo>
                  <a:pt x="44" y="2"/>
                </a:lnTo>
                <a:lnTo>
                  <a:pt x="44" y="2"/>
                </a:lnTo>
                <a:lnTo>
                  <a:pt x="44" y="2"/>
                </a:lnTo>
                <a:lnTo>
                  <a:pt x="44" y="2"/>
                </a:lnTo>
                <a:lnTo>
                  <a:pt x="46" y="2"/>
                </a:lnTo>
                <a:lnTo>
                  <a:pt x="46" y="2"/>
                </a:lnTo>
                <a:lnTo>
                  <a:pt x="48" y="2"/>
                </a:lnTo>
                <a:lnTo>
                  <a:pt x="48" y="2"/>
                </a:lnTo>
                <a:lnTo>
                  <a:pt x="48" y="2"/>
                </a:lnTo>
                <a:lnTo>
                  <a:pt x="48" y="2"/>
                </a:lnTo>
                <a:lnTo>
                  <a:pt x="46" y="2"/>
                </a:lnTo>
                <a:lnTo>
                  <a:pt x="46" y="2"/>
                </a:lnTo>
                <a:lnTo>
                  <a:pt x="44" y="0"/>
                </a:lnTo>
                <a:lnTo>
                  <a:pt x="44" y="0"/>
                </a:lnTo>
                <a:lnTo>
                  <a:pt x="46" y="0"/>
                </a:lnTo>
                <a:lnTo>
                  <a:pt x="48" y="0"/>
                </a:lnTo>
                <a:lnTo>
                  <a:pt x="48" y="0"/>
                </a:lnTo>
                <a:lnTo>
                  <a:pt x="50" y="0"/>
                </a:lnTo>
                <a:lnTo>
                  <a:pt x="50" y="0"/>
                </a:lnTo>
                <a:lnTo>
                  <a:pt x="52" y="0"/>
                </a:lnTo>
                <a:lnTo>
                  <a:pt x="56" y="2"/>
                </a:lnTo>
                <a:lnTo>
                  <a:pt x="56" y="2"/>
                </a:lnTo>
                <a:lnTo>
                  <a:pt x="58" y="2"/>
                </a:lnTo>
                <a:lnTo>
                  <a:pt x="58" y="2"/>
                </a:lnTo>
                <a:lnTo>
                  <a:pt x="60" y="2"/>
                </a:lnTo>
                <a:lnTo>
                  <a:pt x="62" y="4"/>
                </a:lnTo>
                <a:lnTo>
                  <a:pt x="62" y="4"/>
                </a:lnTo>
                <a:lnTo>
                  <a:pt x="60" y="6"/>
                </a:lnTo>
                <a:lnTo>
                  <a:pt x="60" y="6"/>
                </a:lnTo>
                <a:lnTo>
                  <a:pt x="60" y="8"/>
                </a:lnTo>
                <a:lnTo>
                  <a:pt x="60" y="8"/>
                </a:lnTo>
                <a:lnTo>
                  <a:pt x="60" y="8"/>
                </a:lnTo>
                <a:lnTo>
                  <a:pt x="60" y="8"/>
                </a:lnTo>
                <a:lnTo>
                  <a:pt x="58" y="10"/>
                </a:lnTo>
                <a:lnTo>
                  <a:pt x="58" y="10"/>
                </a:lnTo>
                <a:lnTo>
                  <a:pt x="58" y="10"/>
                </a:lnTo>
                <a:lnTo>
                  <a:pt x="58" y="10"/>
                </a:lnTo>
                <a:lnTo>
                  <a:pt x="58" y="12"/>
                </a:lnTo>
                <a:lnTo>
                  <a:pt x="56" y="12"/>
                </a:lnTo>
                <a:lnTo>
                  <a:pt x="56" y="12"/>
                </a:lnTo>
                <a:lnTo>
                  <a:pt x="56" y="14"/>
                </a:lnTo>
                <a:lnTo>
                  <a:pt x="56" y="14"/>
                </a:lnTo>
                <a:lnTo>
                  <a:pt x="54" y="14"/>
                </a:lnTo>
                <a:lnTo>
                  <a:pt x="54" y="16"/>
                </a:lnTo>
                <a:lnTo>
                  <a:pt x="54" y="16"/>
                </a:lnTo>
                <a:lnTo>
                  <a:pt x="54" y="18"/>
                </a:lnTo>
                <a:lnTo>
                  <a:pt x="54" y="20"/>
                </a:lnTo>
                <a:lnTo>
                  <a:pt x="54" y="20"/>
                </a:lnTo>
                <a:lnTo>
                  <a:pt x="54" y="22"/>
                </a:lnTo>
                <a:lnTo>
                  <a:pt x="54" y="22"/>
                </a:lnTo>
                <a:lnTo>
                  <a:pt x="54" y="24"/>
                </a:lnTo>
                <a:lnTo>
                  <a:pt x="54" y="24"/>
                </a:lnTo>
                <a:lnTo>
                  <a:pt x="54" y="24"/>
                </a:lnTo>
                <a:lnTo>
                  <a:pt x="54" y="26"/>
                </a:lnTo>
                <a:lnTo>
                  <a:pt x="54" y="26"/>
                </a:lnTo>
                <a:lnTo>
                  <a:pt x="54" y="28"/>
                </a:lnTo>
                <a:lnTo>
                  <a:pt x="56" y="30"/>
                </a:lnTo>
                <a:lnTo>
                  <a:pt x="56" y="32"/>
                </a:lnTo>
                <a:lnTo>
                  <a:pt x="56" y="34"/>
                </a:lnTo>
                <a:lnTo>
                  <a:pt x="58" y="36"/>
                </a:lnTo>
                <a:lnTo>
                  <a:pt x="58" y="36"/>
                </a:lnTo>
                <a:lnTo>
                  <a:pt x="58" y="36"/>
                </a:lnTo>
                <a:lnTo>
                  <a:pt x="60" y="38"/>
                </a:lnTo>
                <a:lnTo>
                  <a:pt x="60" y="40"/>
                </a:lnTo>
                <a:lnTo>
                  <a:pt x="60" y="42"/>
                </a:lnTo>
                <a:lnTo>
                  <a:pt x="60" y="44"/>
                </a:lnTo>
                <a:lnTo>
                  <a:pt x="58" y="44"/>
                </a:lnTo>
                <a:lnTo>
                  <a:pt x="58" y="44"/>
                </a:lnTo>
                <a:lnTo>
                  <a:pt x="58" y="46"/>
                </a:lnTo>
                <a:lnTo>
                  <a:pt x="58" y="46"/>
                </a:lnTo>
                <a:lnTo>
                  <a:pt x="58" y="48"/>
                </a:lnTo>
                <a:lnTo>
                  <a:pt x="58" y="48"/>
                </a:lnTo>
                <a:lnTo>
                  <a:pt x="58" y="48"/>
                </a:lnTo>
                <a:lnTo>
                  <a:pt x="58" y="50"/>
                </a:lnTo>
                <a:lnTo>
                  <a:pt x="58" y="52"/>
                </a:lnTo>
                <a:lnTo>
                  <a:pt x="58" y="54"/>
                </a:lnTo>
                <a:lnTo>
                  <a:pt x="56" y="54"/>
                </a:lnTo>
                <a:lnTo>
                  <a:pt x="56" y="54"/>
                </a:lnTo>
                <a:lnTo>
                  <a:pt x="56" y="56"/>
                </a:lnTo>
                <a:lnTo>
                  <a:pt x="56" y="56"/>
                </a:lnTo>
                <a:lnTo>
                  <a:pt x="54" y="58"/>
                </a:lnTo>
                <a:lnTo>
                  <a:pt x="54" y="58"/>
                </a:lnTo>
                <a:lnTo>
                  <a:pt x="54" y="58"/>
                </a:lnTo>
                <a:lnTo>
                  <a:pt x="52" y="60"/>
                </a:lnTo>
                <a:lnTo>
                  <a:pt x="52" y="60"/>
                </a:lnTo>
                <a:lnTo>
                  <a:pt x="50" y="60"/>
                </a:lnTo>
                <a:lnTo>
                  <a:pt x="50" y="60"/>
                </a:lnTo>
                <a:lnTo>
                  <a:pt x="50" y="60"/>
                </a:lnTo>
                <a:lnTo>
                  <a:pt x="50" y="60"/>
                </a:lnTo>
                <a:lnTo>
                  <a:pt x="50" y="58"/>
                </a:lnTo>
                <a:lnTo>
                  <a:pt x="48" y="58"/>
                </a:lnTo>
                <a:lnTo>
                  <a:pt x="48" y="58"/>
                </a:lnTo>
                <a:lnTo>
                  <a:pt x="48" y="58"/>
                </a:lnTo>
                <a:lnTo>
                  <a:pt x="48" y="58"/>
                </a:lnTo>
                <a:lnTo>
                  <a:pt x="48" y="58"/>
                </a:lnTo>
                <a:lnTo>
                  <a:pt x="46" y="56"/>
                </a:lnTo>
                <a:lnTo>
                  <a:pt x="44" y="58"/>
                </a:lnTo>
                <a:lnTo>
                  <a:pt x="44" y="58"/>
                </a:lnTo>
                <a:lnTo>
                  <a:pt x="38" y="58"/>
                </a:lnTo>
                <a:lnTo>
                  <a:pt x="34" y="60"/>
                </a:lnTo>
                <a:lnTo>
                  <a:pt x="32" y="58"/>
                </a:lnTo>
                <a:lnTo>
                  <a:pt x="32" y="58"/>
                </a:lnTo>
                <a:lnTo>
                  <a:pt x="32" y="58"/>
                </a:lnTo>
                <a:lnTo>
                  <a:pt x="32" y="58"/>
                </a:lnTo>
                <a:lnTo>
                  <a:pt x="32" y="58"/>
                </a:lnTo>
                <a:lnTo>
                  <a:pt x="30" y="58"/>
                </a:lnTo>
                <a:lnTo>
                  <a:pt x="30" y="58"/>
                </a:lnTo>
                <a:lnTo>
                  <a:pt x="30" y="60"/>
                </a:lnTo>
                <a:lnTo>
                  <a:pt x="28" y="62"/>
                </a:lnTo>
                <a:lnTo>
                  <a:pt x="30" y="62"/>
                </a:lnTo>
                <a:lnTo>
                  <a:pt x="32" y="66"/>
                </a:lnTo>
                <a:lnTo>
                  <a:pt x="32" y="68"/>
                </a:lnTo>
                <a:lnTo>
                  <a:pt x="32" y="68"/>
                </a:lnTo>
                <a:lnTo>
                  <a:pt x="32" y="68"/>
                </a:lnTo>
                <a:lnTo>
                  <a:pt x="30" y="68"/>
                </a:lnTo>
                <a:lnTo>
                  <a:pt x="30" y="68"/>
                </a:lnTo>
                <a:lnTo>
                  <a:pt x="30" y="68"/>
                </a:lnTo>
                <a:lnTo>
                  <a:pt x="28" y="68"/>
                </a:lnTo>
                <a:lnTo>
                  <a:pt x="28" y="68"/>
                </a:lnTo>
                <a:lnTo>
                  <a:pt x="26" y="68"/>
                </a:lnTo>
                <a:lnTo>
                  <a:pt x="24" y="68"/>
                </a:lnTo>
                <a:lnTo>
                  <a:pt x="24" y="66"/>
                </a:lnTo>
                <a:lnTo>
                  <a:pt x="24" y="66"/>
                </a:lnTo>
                <a:lnTo>
                  <a:pt x="22" y="66"/>
                </a:lnTo>
                <a:lnTo>
                  <a:pt x="22" y="66"/>
                </a:lnTo>
                <a:lnTo>
                  <a:pt x="22" y="66"/>
                </a:lnTo>
                <a:lnTo>
                  <a:pt x="20" y="66"/>
                </a:lnTo>
                <a:lnTo>
                  <a:pt x="20" y="64"/>
                </a:lnTo>
                <a:lnTo>
                  <a:pt x="18" y="62"/>
                </a:lnTo>
                <a:lnTo>
                  <a:pt x="18" y="62"/>
                </a:lnTo>
                <a:lnTo>
                  <a:pt x="18" y="58"/>
                </a:lnTo>
                <a:lnTo>
                  <a:pt x="16" y="58"/>
                </a:lnTo>
                <a:lnTo>
                  <a:pt x="14" y="54"/>
                </a:lnTo>
                <a:lnTo>
                  <a:pt x="14" y="52"/>
                </a:lnTo>
                <a:lnTo>
                  <a:pt x="12" y="52"/>
                </a:lnTo>
                <a:lnTo>
                  <a:pt x="14" y="50"/>
                </a:lnTo>
                <a:lnTo>
                  <a:pt x="14" y="48"/>
                </a:lnTo>
                <a:lnTo>
                  <a:pt x="12" y="48"/>
                </a:lnTo>
                <a:lnTo>
                  <a:pt x="12" y="48"/>
                </a:lnTo>
                <a:lnTo>
                  <a:pt x="12" y="48"/>
                </a:lnTo>
                <a:lnTo>
                  <a:pt x="12" y="46"/>
                </a:lnTo>
                <a:lnTo>
                  <a:pt x="12" y="44"/>
                </a:lnTo>
                <a:lnTo>
                  <a:pt x="12" y="44"/>
                </a:lnTo>
                <a:lnTo>
                  <a:pt x="12" y="44"/>
                </a:lnTo>
                <a:lnTo>
                  <a:pt x="10" y="44"/>
                </a:lnTo>
                <a:lnTo>
                  <a:pt x="8" y="44"/>
                </a:lnTo>
                <a:lnTo>
                  <a:pt x="8" y="44"/>
                </a:lnTo>
                <a:lnTo>
                  <a:pt x="6" y="44"/>
                </a:lnTo>
                <a:lnTo>
                  <a:pt x="6" y="42"/>
                </a:lnTo>
                <a:lnTo>
                  <a:pt x="6" y="42"/>
                </a:lnTo>
                <a:lnTo>
                  <a:pt x="6" y="40"/>
                </a:lnTo>
                <a:lnTo>
                  <a:pt x="6" y="40"/>
                </a:lnTo>
                <a:lnTo>
                  <a:pt x="6" y="40"/>
                </a:lnTo>
                <a:lnTo>
                  <a:pt x="6" y="38"/>
                </a:lnTo>
                <a:lnTo>
                  <a:pt x="4" y="38"/>
                </a:lnTo>
                <a:lnTo>
                  <a:pt x="4" y="38"/>
                </a:lnTo>
                <a:lnTo>
                  <a:pt x="4" y="38"/>
                </a:lnTo>
                <a:lnTo>
                  <a:pt x="4" y="38"/>
                </a:lnTo>
                <a:lnTo>
                  <a:pt x="4" y="36"/>
                </a:lnTo>
                <a:lnTo>
                  <a:pt x="4" y="36"/>
                </a:lnTo>
                <a:lnTo>
                  <a:pt x="4" y="36"/>
                </a:lnTo>
                <a:lnTo>
                  <a:pt x="2" y="34"/>
                </a:lnTo>
                <a:lnTo>
                  <a:pt x="2" y="34"/>
                </a:lnTo>
                <a:lnTo>
                  <a:pt x="2" y="34"/>
                </a:lnTo>
                <a:lnTo>
                  <a:pt x="2" y="34"/>
                </a:lnTo>
                <a:lnTo>
                  <a:pt x="2" y="32"/>
                </a:lnTo>
                <a:lnTo>
                  <a:pt x="0" y="30"/>
                </a:lnTo>
                <a:lnTo>
                  <a:pt x="0" y="30"/>
                </a:lnTo>
                <a:lnTo>
                  <a:pt x="2" y="30"/>
                </a:lnTo>
                <a:lnTo>
                  <a:pt x="2" y="28"/>
                </a:lnTo>
                <a:lnTo>
                  <a:pt x="2" y="28"/>
                </a:lnTo>
                <a:lnTo>
                  <a:pt x="2" y="28"/>
                </a:lnTo>
                <a:lnTo>
                  <a:pt x="2" y="26"/>
                </a:lnTo>
                <a:lnTo>
                  <a:pt x="4" y="24"/>
                </a:lnTo>
                <a:lnTo>
                  <a:pt x="4" y="22"/>
                </a:lnTo>
                <a:lnTo>
                  <a:pt x="4" y="22"/>
                </a:lnTo>
                <a:lnTo>
                  <a:pt x="4" y="20"/>
                </a:lnTo>
                <a:lnTo>
                  <a:pt x="4" y="20"/>
                </a:lnTo>
                <a:lnTo>
                  <a:pt x="4" y="20"/>
                </a:lnTo>
                <a:lnTo>
                  <a:pt x="4" y="20"/>
                </a:lnTo>
                <a:lnTo>
                  <a:pt x="4" y="18"/>
                </a:lnTo>
                <a:lnTo>
                  <a:pt x="4" y="18"/>
                </a:lnTo>
                <a:lnTo>
                  <a:pt x="6" y="16"/>
                </a:lnTo>
                <a:lnTo>
                  <a:pt x="8" y="16"/>
                </a:lnTo>
                <a:lnTo>
                  <a:pt x="8" y="16"/>
                </a:lnTo>
                <a:lnTo>
                  <a:pt x="10" y="16"/>
                </a:lnTo>
                <a:lnTo>
                  <a:pt x="10" y="16"/>
                </a:lnTo>
                <a:lnTo>
                  <a:pt x="12" y="16"/>
                </a:lnTo>
                <a:lnTo>
                  <a:pt x="12" y="14"/>
                </a:lnTo>
                <a:lnTo>
                  <a:pt x="12" y="14"/>
                </a:lnTo>
                <a:lnTo>
                  <a:pt x="12" y="14"/>
                </a:lnTo>
                <a:lnTo>
                  <a:pt x="14" y="14"/>
                </a:lnTo>
                <a:lnTo>
                  <a:pt x="14" y="14"/>
                </a:lnTo>
                <a:lnTo>
                  <a:pt x="14" y="14"/>
                </a:lnTo>
                <a:lnTo>
                  <a:pt x="14" y="12"/>
                </a:lnTo>
                <a:lnTo>
                  <a:pt x="14" y="12"/>
                </a:lnTo>
                <a:lnTo>
                  <a:pt x="14" y="12"/>
                </a:lnTo>
                <a:lnTo>
                  <a:pt x="12" y="12"/>
                </a:lnTo>
                <a:lnTo>
                  <a:pt x="12" y="12"/>
                </a:lnTo>
                <a:lnTo>
                  <a:pt x="12" y="10"/>
                </a:lnTo>
                <a:lnTo>
                  <a:pt x="14" y="10"/>
                </a:lnTo>
                <a:lnTo>
                  <a:pt x="14"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6" name="Freeform 82"/>
          <p:cNvSpPr>
            <a:spLocks noEditPoints="1"/>
          </p:cNvSpPr>
          <p:nvPr/>
        </p:nvSpPr>
        <p:spPr bwMode="auto">
          <a:xfrm>
            <a:off x="4714875" y="3586163"/>
            <a:ext cx="22225" cy="44450"/>
          </a:xfrm>
          <a:custGeom>
            <a:avLst/>
            <a:gdLst/>
            <a:ahLst/>
            <a:cxnLst>
              <a:cxn ang="0">
                <a:pos x="14" y="4"/>
              </a:cxn>
              <a:cxn ang="0">
                <a:pos x="14" y="4"/>
              </a:cxn>
              <a:cxn ang="0">
                <a:pos x="12" y="4"/>
              </a:cxn>
              <a:cxn ang="0">
                <a:pos x="12" y="4"/>
              </a:cxn>
              <a:cxn ang="0">
                <a:pos x="12" y="2"/>
              </a:cxn>
              <a:cxn ang="0">
                <a:pos x="14" y="2"/>
              </a:cxn>
              <a:cxn ang="0">
                <a:pos x="14" y="0"/>
              </a:cxn>
              <a:cxn ang="0">
                <a:pos x="14" y="2"/>
              </a:cxn>
              <a:cxn ang="0">
                <a:pos x="14" y="2"/>
              </a:cxn>
              <a:cxn ang="0">
                <a:pos x="14" y="2"/>
              </a:cxn>
              <a:cxn ang="0">
                <a:pos x="14" y="4"/>
              </a:cxn>
              <a:cxn ang="0">
                <a:pos x="2" y="28"/>
              </a:cxn>
              <a:cxn ang="0">
                <a:pos x="0" y="28"/>
              </a:cxn>
              <a:cxn ang="0">
                <a:pos x="0" y="28"/>
              </a:cxn>
              <a:cxn ang="0">
                <a:pos x="0" y="28"/>
              </a:cxn>
              <a:cxn ang="0">
                <a:pos x="0" y="26"/>
              </a:cxn>
              <a:cxn ang="0">
                <a:pos x="0" y="24"/>
              </a:cxn>
              <a:cxn ang="0">
                <a:pos x="0" y="24"/>
              </a:cxn>
              <a:cxn ang="0">
                <a:pos x="0" y="24"/>
              </a:cxn>
              <a:cxn ang="0">
                <a:pos x="2" y="22"/>
              </a:cxn>
              <a:cxn ang="0">
                <a:pos x="2" y="22"/>
              </a:cxn>
              <a:cxn ang="0">
                <a:pos x="4" y="22"/>
              </a:cxn>
              <a:cxn ang="0">
                <a:pos x="4" y="22"/>
              </a:cxn>
              <a:cxn ang="0">
                <a:pos x="4" y="24"/>
              </a:cxn>
              <a:cxn ang="0">
                <a:pos x="4" y="24"/>
              </a:cxn>
              <a:cxn ang="0">
                <a:pos x="4" y="26"/>
              </a:cxn>
              <a:cxn ang="0">
                <a:pos x="4" y="26"/>
              </a:cxn>
              <a:cxn ang="0">
                <a:pos x="4" y="26"/>
              </a:cxn>
              <a:cxn ang="0">
                <a:pos x="2" y="28"/>
              </a:cxn>
              <a:cxn ang="0">
                <a:pos x="2" y="28"/>
              </a:cxn>
            </a:cxnLst>
            <a:rect l="0" t="0" r="r" b="b"/>
            <a:pathLst>
              <a:path w="14" h="28">
                <a:moveTo>
                  <a:pt x="14" y="4"/>
                </a:moveTo>
                <a:lnTo>
                  <a:pt x="14" y="4"/>
                </a:lnTo>
                <a:lnTo>
                  <a:pt x="12" y="4"/>
                </a:lnTo>
                <a:lnTo>
                  <a:pt x="12" y="4"/>
                </a:lnTo>
                <a:lnTo>
                  <a:pt x="12" y="2"/>
                </a:lnTo>
                <a:lnTo>
                  <a:pt x="14" y="2"/>
                </a:lnTo>
                <a:lnTo>
                  <a:pt x="14" y="0"/>
                </a:lnTo>
                <a:lnTo>
                  <a:pt x="14" y="2"/>
                </a:lnTo>
                <a:lnTo>
                  <a:pt x="14" y="2"/>
                </a:lnTo>
                <a:lnTo>
                  <a:pt x="14" y="2"/>
                </a:lnTo>
                <a:lnTo>
                  <a:pt x="14" y="4"/>
                </a:lnTo>
                <a:close/>
                <a:moveTo>
                  <a:pt x="2" y="28"/>
                </a:moveTo>
                <a:lnTo>
                  <a:pt x="0" y="28"/>
                </a:lnTo>
                <a:lnTo>
                  <a:pt x="0" y="28"/>
                </a:lnTo>
                <a:lnTo>
                  <a:pt x="0" y="28"/>
                </a:lnTo>
                <a:lnTo>
                  <a:pt x="0" y="26"/>
                </a:lnTo>
                <a:lnTo>
                  <a:pt x="0" y="24"/>
                </a:lnTo>
                <a:lnTo>
                  <a:pt x="0" y="24"/>
                </a:lnTo>
                <a:lnTo>
                  <a:pt x="0" y="24"/>
                </a:lnTo>
                <a:lnTo>
                  <a:pt x="2" y="22"/>
                </a:lnTo>
                <a:lnTo>
                  <a:pt x="2" y="22"/>
                </a:lnTo>
                <a:lnTo>
                  <a:pt x="4" y="22"/>
                </a:lnTo>
                <a:lnTo>
                  <a:pt x="4" y="22"/>
                </a:lnTo>
                <a:lnTo>
                  <a:pt x="4" y="24"/>
                </a:lnTo>
                <a:lnTo>
                  <a:pt x="4" y="24"/>
                </a:lnTo>
                <a:lnTo>
                  <a:pt x="4" y="26"/>
                </a:lnTo>
                <a:lnTo>
                  <a:pt x="4" y="26"/>
                </a:lnTo>
                <a:lnTo>
                  <a:pt x="4" y="26"/>
                </a:lnTo>
                <a:lnTo>
                  <a:pt x="2" y="28"/>
                </a:lnTo>
                <a:lnTo>
                  <a:pt x="2" y="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7" name="Freeform 83"/>
          <p:cNvSpPr>
            <a:spLocks/>
          </p:cNvSpPr>
          <p:nvPr/>
        </p:nvSpPr>
        <p:spPr bwMode="auto">
          <a:xfrm>
            <a:off x="5518150" y="3316288"/>
            <a:ext cx="238125" cy="361950"/>
          </a:xfrm>
          <a:custGeom>
            <a:avLst/>
            <a:gdLst/>
            <a:ahLst/>
            <a:cxnLst>
              <a:cxn ang="0">
                <a:pos x="36" y="16"/>
              </a:cxn>
              <a:cxn ang="0">
                <a:pos x="46" y="26"/>
              </a:cxn>
              <a:cxn ang="0">
                <a:pos x="52" y="26"/>
              </a:cxn>
              <a:cxn ang="0">
                <a:pos x="56" y="26"/>
              </a:cxn>
              <a:cxn ang="0">
                <a:pos x="62" y="22"/>
              </a:cxn>
              <a:cxn ang="0">
                <a:pos x="70" y="20"/>
              </a:cxn>
              <a:cxn ang="0">
                <a:pos x="76" y="20"/>
              </a:cxn>
              <a:cxn ang="0">
                <a:pos x="86" y="16"/>
              </a:cxn>
              <a:cxn ang="0">
                <a:pos x="94" y="14"/>
              </a:cxn>
              <a:cxn ang="0">
                <a:pos x="98" y="14"/>
              </a:cxn>
              <a:cxn ang="0">
                <a:pos x="110" y="10"/>
              </a:cxn>
              <a:cxn ang="0">
                <a:pos x="120" y="10"/>
              </a:cxn>
              <a:cxn ang="0">
                <a:pos x="126" y="8"/>
              </a:cxn>
              <a:cxn ang="0">
                <a:pos x="136" y="2"/>
              </a:cxn>
              <a:cxn ang="0">
                <a:pos x="148" y="2"/>
              </a:cxn>
              <a:cxn ang="0">
                <a:pos x="144" y="14"/>
              </a:cxn>
              <a:cxn ang="0">
                <a:pos x="146" y="20"/>
              </a:cxn>
              <a:cxn ang="0">
                <a:pos x="146" y="24"/>
              </a:cxn>
              <a:cxn ang="0">
                <a:pos x="148" y="26"/>
              </a:cxn>
              <a:cxn ang="0">
                <a:pos x="142" y="28"/>
              </a:cxn>
              <a:cxn ang="0">
                <a:pos x="142" y="42"/>
              </a:cxn>
              <a:cxn ang="0">
                <a:pos x="140" y="46"/>
              </a:cxn>
              <a:cxn ang="0">
                <a:pos x="138" y="50"/>
              </a:cxn>
              <a:cxn ang="0">
                <a:pos x="134" y="60"/>
              </a:cxn>
              <a:cxn ang="0">
                <a:pos x="132" y="64"/>
              </a:cxn>
              <a:cxn ang="0">
                <a:pos x="128" y="68"/>
              </a:cxn>
              <a:cxn ang="0">
                <a:pos x="126" y="76"/>
              </a:cxn>
              <a:cxn ang="0">
                <a:pos x="120" y="86"/>
              </a:cxn>
              <a:cxn ang="0">
                <a:pos x="118" y="96"/>
              </a:cxn>
              <a:cxn ang="0">
                <a:pos x="110" y="110"/>
              </a:cxn>
              <a:cxn ang="0">
                <a:pos x="104" y="120"/>
              </a:cxn>
              <a:cxn ang="0">
                <a:pos x="98" y="130"/>
              </a:cxn>
              <a:cxn ang="0">
                <a:pos x="92" y="138"/>
              </a:cxn>
              <a:cxn ang="0">
                <a:pos x="82" y="150"/>
              </a:cxn>
              <a:cxn ang="0">
                <a:pos x="74" y="158"/>
              </a:cxn>
              <a:cxn ang="0">
                <a:pos x="66" y="166"/>
              </a:cxn>
              <a:cxn ang="0">
                <a:pos x="60" y="168"/>
              </a:cxn>
              <a:cxn ang="0">
                <a:pos x="46" y="180"/>
              </a:cxn>
              <a:cxn ang="0">
                <a:pos x="38" y="188"/>
              </a:cxn>
              <a:cxn ang="0">
                <a:pos x="30" y="198"/>
              </a:cxn>
              <a:cxn ang="0">
                <a:pos x="22" y="206"/>
              </a:cxn>
              <a:cxn ang="0">
                <a:pos x="18" y="212"/>
              </a:cxn>
              <a:cxn ang="0">
                <a:pos x="10" y="226"/>
              </a:cxn>
              <a:cxn ang="0">
                <a:pos x="0" y="160"/>
              </a:cxn>
              <a:cxn ang="0">
                <a:pos x="14" y="132"/>
              </a:cxn>
              <a:cxn ang="0">
                <a:pos x="18" y="130"/>
              </a:cxn>
              <a:cxn ang="0">
                <a:pos x="26" y="128"/>
              </a:cxn>
              <a:cxn ang="0">
                <a:pos x="28" y="126"/>
              </a:cxn>
              <a:cxn ang="0">
                <a:pos x="34" y="120"/>
              </a:cxn>
              <a:cxn ang="0">
                <a:pos x="42" y="118"/>
              </a:cxn>
              <a:cxn ang="0">
                <a:pos x="48" y="118"/>
              </a:cxn>
              <a:cxn ang="0">
                <a:pos x="66" y="108"/>
              </a:cxn>
              <a:cxn ang="0">
                <a:pos x="96" y="72"/>
              </a:cxn>
              <a:cxn ang="0">
                <a:pos x="96" y="66"/>
              </a:cxn>
              <a:cxn ang="0">
                <a:pos x="66" y="58"/>
              </a:cxn>
              <a:cxn ang="0">
                <a:pos x="36" y="44"/>
              </a:cxn>
              <a:cxn ang="0">
                <a:pos x="32" y="40"/>
              </a:cxn>
              <a:cxn ang="0">
                <a:pos x="30" y="34"/>
              </a:cxn>
              <a:cxn ang="0">
                <a:pos x="28" y="32"/>
              </a:cxn>
              <a:cxn ang="0">
                <a:pos x="24" y="28"/>
              </a:cxn>
              <a:cxn ang="0">
                <a:pos x="22" y="24"/>
              </a:cxn>
              <a:cxn ang="0">
                <a:pos x="26" y="16"/>
              </a:cxn>
            </a:cxnLst>
            <a:rect l="0" t="0" r="r" b="b"/>
            <a:pathLst>
              <a:path w="150" h="228">
                <a:moveTo>
                  <a:pt x="30" y="8"/>
                </a:moveTo>
                <a:lnTo>
                  <a:pt x="30" y="8"/>
                </a:lnTo>
                <a:lnTo>
                  <a:pt x="32" y="10"/>
                </a:lnTo>
                <a:lnTo>
                  <a:pt x="34" y="10"/>
                </a:lnTo>
                <a:lnTo>
                  <a:pt x="34" y="12"/>
                </a:lnTo>
                <a:lnTo>
                  <a:pt x="34" y="12"/>
                </a:lnTo>
                <a:lnTo>
                  <a:pt x="34" y="12"/>
                </a:lnTo>
                <a:lnTo>
                  <a:pt x="36" y="16"/>
                </a:lnTo>
                <a:lnTo>
                  <a:pt x="38" y="18"/>
                </a:lnTo>
                <a:lnTo>
                  <a:pt x="38" y="20"/>
                </a:lnTo>
                <a:lnTo>
                  <a:pt x="40" y="20"/>
                </a:lnTo>
                <a:lnTo>
                  <a:pt x="40" y="22"/>
                </a:lnTo>
                <a:lnTo>
                  <a:pt x="44" y="24"/>
                </a:lnTo>
                <a:lnTo>
                  <a:pt x="44" y="24"/>
                </a:lnTo>
                <a:lnTo>
                  <a:pt x="46" y="26"/>
                </a:lnTo>
                <a:lnTo>
                  <a:pt x="46" y="26"/>
                </a:lnTo>
                <a:lnTo>
                  <a:pt x="46" y="26"/>
                </a:lnTo>
                <a:lnTo>
                  <a:pt x="48" y="26"/>
                </a:lnTo>
                <a:lnTo>
                  <a:pt x="50" y="26"/>
                </a:lnTo>
                <a:lnTo>
                  <a:pt x="50" y="26"/>
                </a:lnTo>
                <a:lnTo>
                  <a:pt x="50" y="26"/>
                </a:lnTo>
                <a:lnTo>
                  <a:pt x="52" y="26"/>
                </a:lnTo>
                <a:lnTo>
                  <a:pt x="52" y="26"/>
                </a:lnTo>
                <a:lnTo>
                  <a:pt x="52" y="26"/>
                </a:lnTo>
                <a:lnTo>
                  <a:pt x="52" y="26"/>
                </a:lnTo>
                <a:lnTo>
                  <a:pt x="52" y="26"/>
                </a:lnTo>
                <a:lnTo>
                  <a:pt x="54" y="26"/>
                </a:lnTo>
                <a:lnTo>
                  <a:pt x="54" y="26"/>
                </a:lnTo>
                <a:lnTo>
                  <a:pt x="54" y="26"/>
                </a:lnTo>
                <a:lnTo>
                  <a:pt x="54" y="26"/>
                </a:lnTo>
                <a:lnTo>
                  <a:pt x="56" y="26"/>
                </a:lnTo>
                <a:lnTo>
                  <a:pt x="56" y="26"/>
                </a:lnTo>
                <a:lnTo>
                  <a:pt x="56" y="26"/>
                </a:lnTo>
                <a:lnTo>
                  <a:pt x="58" y="24"/>
                </a:lnTo>
                <a:lnTo>
                  <a:pt x="60" y="24"/>
                </a:lnTo>
                <a:lnTo>
                  <a:pt x="60" y="22"/>
                </a:lnTo>
                <a:lnTo>
                  <a:pt x="62" y="22"/>
                </a:lnTo>
                <a:lnTo>
                  <a:pt x="62" y="22"/>
                </a:lnTo>
                <a:lnTo>
                  <a:pt x="62" y="22"/>
                </a:lnTo>
                <a:lnTo>
                  <a:pt x="62" y="22"/>
                </a:lnTo>
                <a:lnTo>
                  <a:pt x="64" y="22"/>
                </a:lnTo>
                <a:lnTo>
                  <a:pt x="66" y="20"/>
                </a:lnTo>
                <a:lnTo>
                  <a:pt x="66" y="20"/>
                </a:lnTo>
                <a:lnTo>
                  <a:pt x="68" y="18"/>
                </a:lnTo>
                <a:lnTo>
                  <a:pt x="68" y="18"/>
                </a:lnTo>
                <a:lnTo>
                  <a:pt x="68" y="20"/>
                </a:lnTo>
                <a:lnTo>
                  <a:pt x="68" y="18"/>
                </a:lnTo>
                <a:lnTo>
                  <a:pt x="70" y="20"/>
                </a:lnTo>
                <a:lnTo>
                  <a:pt x="70" y="20"/>
                </a:lnTo>
                <a:lnTo>
                  <a:pt x="72" y="20"/>
                </a:lnTo>
                <a:lnTo>
                  <a:pt x="72" y="20"/>
                </a:lnTo>
                <a:lnTo>
                  <a:pt x="74" y="20"/>
                </a:lnTo>
                <a:lnTo>
                  <a:pt x="74" y="20"/>
                </a:lnTo>
                <a:lnTo>
                  <a:pt x="74" y="20"/>
                </a:lnTo>
                <a:lnTo>
                  <a:pt x="74" y="20"/>
                </a:lnTo>
                <a:lnTo>
                  <a:pt x="76" y="20"/>
                </a:lnTo>
                <a:lnTo>
                  <a:pt x="76" y="22"/>
                </a:lnTo>
                <a:lnTo>
                  <a:pt x="78" y="22"/>
                </a:lnTo>
                <a:lnTo>
                  <a:pt x="78" y="22"/>
                </a:lnTo>
                <a:lnTo>
                  <a:pt x="80" y="20"/>
                </a:lnTo>
                <a:lnTo>
                  <a:pt x="82" y="20"/>
                </a:lnTo>
                <a:lnTo>
                  <a:pt x="86" y="18"/>
                </a:lnTo>
                <a:lnTo>
                  <a:pt x="86" y="16"/>
                </a:lnTo>
                <a:lnTo>
                  <a:pt x="86" y="16"/>
                </a:lnTo>
                <a:lnTo>
                  <a:pt x="88" y="16"/>
                </a:lnTo>
                <a:lnTo>
                  <a:pt x="88" y="16"/>
                </a:lnTo>
                <a:lnTo>
                  <a:pt x="90" y="14"/>
                </a:lnTo>
                <a:lnTo>
                  <a:pt x="90" y="14"/>
                </a:lnTo>
                <a:lnTo>
                  <a:pt x="92" y="14"/>
                </a:lnTo>
                <a:lnTo>
                  <a:pt x="92" y="14"/>
                </a:lnTo>
                <a:lnTo>
                  <a:pt x="92" y="14"/>
                </a:lnTo>
                <a:lnTo>
                  <a:pt x="94" y="14"/>
                </a:lnTo>
                <a:lnTo>
                  <a:pt x="94" y="14"/>
                </a:lnTo>
                <a:lnTo>
                  <a:pt x="94" y="14"/>
                </a:lnTo>
                <a:lnTo>
                  <a:pt x="96" y="14"/>
                </a:lnTo>
                <a:lnTo>
                  <a:pt x="96" y="14"/>
                </a:lnTo>
                <a:lnTo>
                  <a:pt x="96" y="14"/>
                </a:lnTo>
                <a:lnTo>
                  <a:pt x="96" y="14"/>
                </a:lnTo>
                <a:lnTo>
                  <a:pt x="96" y="14"/>
                </a:lnTo>
                <a:lnTo>
                  <a:pt x="98" y="14"/>
                </a:lnTo>
                <a:lnTo>
                  <a:pt x="100" y="14"/>
                </a:lnTo>
                <a:lnTo>
                  <a:pt x="102" y="14"/>
                </a:lnTo>
                <a:lnTo>
                  <a:pt x="102" y="14"/>
                </a:lnTo>
                <a:lnTo>
                  <a:pt x="102" y="14"/>
                </a:lnTo>
                <a:lnTo>
                  <a:pt x="104" y="12"/>
                </a:lnTo>
                <a:lnTo>
                  <a:pt x="104" y="12"/>
                </a:lnTo>
                <a:lnTo>
                  <a:pt x="108" y="12"/>
                </a:lnTo>
                <a:lnTo>
                  <a:pt x="110" y="10"/>
                </a:lnTo>
                <a:lnTo>
                  <a:pt x="112" y="12"/>
                </a:lnTo>
                <a:lnTo>
                  <a:pt x="112" y="12"/>
                </a:lnTo>
                <a:lnTo>
                  <a:pt x="112" y="12"/>
                </a:lnTo>
                <a:lnTo>
                  <a:pt x="114" y="12"/>
                </a:lnTo>
                <a:lnTo>
                  <a:pt x="114" y="12"/>
                </a:lnTo>
                <a:lnTo>
                  <a:pt x="114" y="12"/>
                </a:lnTo>
                <a:lnTo>
                  <a:pt x="118" y="12"/>
                </a:lnTo>
                <a:lnTo>
                  <a:pt x="120" y="10"/>
                </a:lnTo>
                <a:lnTo>
                  <a:pt x="122" y="10"/>
                </a:lnTo>
                <a:lnTo>
                  <a:pt x="122" y="10"/>
                </a:lnTo>
                <a:lnTo>
                  <a:pt x="122" y="8"/>
                </a:lnTo>
                <a:lnTo>
                  <a:pt x="124" y="8"/>
                </a:lnTo>
                <a:lnTo>
                  <a:pt x="124" y="8"/>
                </a:lnTo>
                <a:lnTo>
                  <a:pt x="124" y="8"/>
                </a:lnTo>
                <a:lnTo>
                  <a:pt x="126" y="8"/>
                </a:lnTo>
                <a:lnTo>
                  <a:pt x="126" y="8"/>
                </a:lnTo>
                <a:lnTo>
                  <a:pt x="130" y="8"/>
                </a:lnTo>
                <a:lnTo>
                  <a:pt x="130" y="8"/>
                </a:lnTo>
                <a:lnTo>
                  <a:pt x="132" y="6"/>
                </a:lnTo>
                <a:lnTo>
                  <a:pt x="136" y="4"/>
                </a:lnTo>
                <a:lnTo>
                  <a:pt x="136" y="4"/>
                </a:lnTo>
                <a:lnTo>
                  <a:pt x="136" y="4"/>
                </a:lnTo>
                <a:lnTo>
                  <a:pt x="136" y="4"/>
                </a:lnTo>
                <a:lnTo>
                  <a:pt x="136" y="2"/>
                </a:lnTo>
                <a:lnTo>
                  <a:pt x="136" y="2"/>
                </a:lnTo>
                <a:lnTo>
                  <a:pt x="136" y="2"/>
                </a:lnTo>
                <a:lnTo>
                  <a:pt x="136" y="2"/>
                </a:lnTo>
                <a:lnTo>
                  <a:pt x="138" y="0"/>
                </a:lnTo>
                <a:lnTo>
                  <a:pt x="140" y="0"/>
                </a:lnTo>
                <a:lnTo>
                  <a:pt x="142" y="0"/>
                </a:lnTo>
                <a:lnTo>
                  <a:pt x="146" y="2"/>
                </a:lnTo>
                <a:lnTo>
                  <a:pt x="148" y="2"/>
                </a:lnTo>
                <a:lnTo>
                  <a:pt x="148" y="2"/>
                </a:lnTo>
                <a:lnTo>
                  <a:pt x="146" y="6"/>
                </a:lnTo>
                <a:lnTo>
                  <a:pt x="146" y="6"/>
                </a:lnTo>
                <a:lnTo>
                  <a:pt x="146" y="6"/>
                </a:lnTo>
                <a:lnTo>
                  <a:pt x="146" y="8"/>
                </a:lnTo>
                <a:lnTo>
                  <a:pt x="144" y="10"/>
                </a:lnTo>
                <a:lnTo>
                  <a:pt x="144" y="12"/>
                </a:lnTo>
                <a:lnTo>
                  <a:pt x="144" y="14"/>
                </a:lnTo>
                <a:lnTo>
                  <a:pt x="146" y="14"/>
                </a:lnTo>
                <a:lnTo>
                  <a:pt x="146" y="14"/>
                </a:lnTo>
                <a:lnTo>
                  <a:pt x="146" y="14"/>
                </a:lnTo>
                <a:lnTo>
                  <a:pt x="146" y="16"/>
                </a:lnTo>
                <a:lnTo>
                  <a:pt x="146" y="16"/>
                </a:lnTo>
                <a:lnTo>
                  <a:pt x="146" y="16"/>
                </a:lnTo>
                <a:lnTo>
                  <a:pt x="146" y="16"/>
                </a:lnTo>
                <a:lnTo>
                  <a:pt x="146" y="20"/>
                </a:lnTo>
                <a:lnTo>
                  <a:pt x="146" y="22"/>
                </a:lnTo>
                <a:lnTo>
                  <a:pt x="146" y="24"/>
                </a:lnTo>
                <a:lnTo>
                  <a:pt x="146" y="26"/>
                </a:lnTo>
                <a:lnTo>
                  <a:pt x="144" y="26"/>
                </a:lnTo>
                <a:lnTo>
                  <a:pt x="144" y="26"/>
                </a:lnTo>
                <a:lnTo>
                  <a:pt x="144" y="26"/>
                </a:lnTo>
                <a:lnTo>
                  <a:pt x="146" y="26"/>
                </a:lnTo>
                <a:lnTo>
                  <a:pt x="146" y="24"/>
                </a:lnTo>
                <a:lnTo>
                  <a:pt x="146" y="24"/>
                </a:lnTo>
                <a:lnTo>
                  <a:pt x="150" y="24"/>
                </a:lnTo>
                <a:lnTo>
                  <a:pt x="150" y="26"/>
                </a:lnTo>
                <a:lnTo>
                  <a:pt x="150" y="26"/>
                </a:lnTo>
                <a:lnTo>
                  <a:pt x="150" y="26"/>
                </a:lnTo>
                <a:lnTo>
                  <a:pt x="148" y="26"/>
                </a:lnTo>
                <a:lnTo>
                  <a:pt x="148" y="26"/>
                </a:lnTo>
                <a:lnTo>
                  <a:pt x="148" y="26"/>
                </a:lnTo>
                <a:lnTo>
                  <a:pt x="146" y="26"/>
                </a:lnTo>
                <a:lnTo>
                  <a:pt x="146" y="26"/>
                </a:lnTo>
                <a:lnTo>
                  <a:pt x="146" y="26"/>
                </a:lnTo>
                <a:lnTo>
                  <a:pt x="146" y="26"/>
                </a:lnTo>
                <a:lnTo>
                  <a:pt x="144" y="26"/>
                </a:lnTo>
                <a:lnTo>
                  <a:pt x="144" y="26"/>
                </a:lnTo>
                <a:lnTo>
                  <a:pt x="142" y="28"/>
                </a:lnTo>
                <a:lnTo>
                  <a:pt x="142" y="28"/>
                </a:lnTo>
                <a:lnTo>
                  <a:pt x="142" y="30"/>
                </a:lnTo>
                <a:lnTo>
                  <a:pt x="142" y="32"/>
                </a:lnTo>
                <a:lnTo>
                  <a:pt x="142" y="40"/>
                </a:lnTo>
                <a:lnTo>
                  <a:pt x="142" y="40"/>
                </a:lnTo>
                <a:lnTo>
                  <a:pt x="142" y="40"/>
                </a:lnTo>
                <a:lnTo>
                  <a:pt x="142" y="40"/>
                </a:lnTo>
                <a:lnTo>
                  <a:pt x="142" y="42"/>
                </a:lnTo>
                <a:lnTo>
                  <a:pt x="142" y="42"/>
                </a:lnTo>
                <a:lnTo>
                  <a:pt x="142" y="42"/>
                </a:lnTo>
                <a:lnTo>
                  <a:pt x="142" y="42"/>
                </a:lnTo>
                <a:lnTo>
                  <a:pt x="142" y="44"/>
                </a:lnTo>
                <a:lnTo>
                  <a:pt x="140" y="44"/>
                </a:lnTo>
                <a:lnTo>
                  <a:pt x="140" y="46"/>
                </a:lnTo>
                <a:lnTo>
                  <a:pt x="140" y="46"/>
                </a:lnTo>
                <a:lnTo>
                  <a:pt x="140" y="46"/>
                </a:lnTo>
                <a:lnTo>
                  <a:pt x="140" y="46"/>
                </a:lnTo>
                <a:lnTo>
                  <a:pt x="140" y="46"/>
                </a:lnTo>
                <a:lnTo>
                  <a:pt x="140" y="48"/>
                </a:lnTo>
                <a:lnTo>
                  <a:pt x="140" y="48"/>
                </a:lnTo>
                <a:lnTo>
                  <a:pt x="140" y="48"/>
                </a:lnTo>
                <a:lnTo>
                  <a:pt x="138" y="50"/>
                </a:lnTo>
                <a:lnTo>
                  <a:pt x="138" y="50"/>
                </a:lnTo>
                <a:lnTo>
                  <a:pt x="138" y="50"/>
                </a:lnTo>
                <a:lnTo>
                  <a:pt x="138" y="50"/>
                </a:lnTo>
                <a:lnTo>
                  <a:pt x="136" y="52"/>
                </a:lnTo>
                <a:lnTo>
                  <a:pt x="136" y="56"/>
                </a:lnTo>
                <a:lnTo>
                  <a:pt x="136" y="56"/>
                </a:lnTo>
                <a:lnTo>
                  <a:pt x="136" y="58"/>
                </a:lnTo>
                <a:lnTo>
                  <a:pt x="136" y="58"/>
                </a:lnTo>
                <a:lnTo>
                  <a:pt x="134" y="58"/>
                </a:lnTo>
                <a:lnTo>
                  <a:pt x="134" y="58"/>
                </a:lnTo>
                <a:lnTo>
                  <a:pt x="134" y="60"/>
                </a:lnTo>
                <a:lnTo>
                  <a:pt x="134" y="60"/>
                </a:lnTo>
                <a:lnTo>
                  <a:pt x="134" y="60"/>
                </a:lnTo>
                <a:lnTo>
                  <a:pt x="134" y="60"/>
                </a:lnTo>
                <a:lnTo>
                  <a:pt x="132" y="62"/>
                </a:lnTo>
                <a:lnTo>
                  <a:pt x="132" y="62"/>
                </a:lnTo>
                <a:lnTo>
                  <a:pt x="132" y="62"/>
                </a:lnTo>
                <a:lnTo>
                  <a:pt x="132" y="64"/>
                </a:lnTo>
                <a:lnTo>
                  <a:pt x="132" y="64"/>
                </a:lnTo>
                <a:lnTo>
                  <a:pt x="132" y="64"/>
                </a:lnTo>
                <a:lnTo>
                  <a:pt x="132" y="64"/>
                </a:lnTo>
                <a:lnTo>
                  <a:pt x="130" y="64"/>
                </a:lnTo>
                <a:lnTo>
                  <a:pt x="130" y="66"/>
                </a:lnTo>
                <a:lnTo>
                  <a:pt x="130" y="66"/>
                </a:lnTo>
                <a:lnTo>
                  <a:pt x="128" y="66"/>
                </a:lnTo>
                <a:lnTo>
                  <a:pt x="128" y="68"/>
                </a:lnTo>
                <a:lnTo>
                  <a:pt x="128" y="68"/>
                </a:lnTo>
                <a:lnTo>
                  <a:pt x="128" y="68"/>
                </a:lnTo>
                <a:lnTo>
                  <a:pt x="128" y="68"/>
                </a:lnTo>
                <a:lnTo>
                  <a:pt x="128" y="70"/>
                </a:lnTo>
                <a:lnTo>
                  <a:pt x="128" y="70"/>
                </a:lnTo>
                <a:lnTo>
                  <a:pt x="128" y="74"/>
                </a:lnTo>
                <a:lnTo>
                  <a:pt x="126" y="76"/>
                </a:lnTo>
                <a:lnTo>
                  <a:pt x="126" y="76"/>
                </a:lnTo>
                <a:lnTo>
                  <a:pt x="126" y="76"/>
                </a:lnTo>
                <a:lnTo>
                  <a:pt x="126" y="76"/>
                </a:lnTo>
                <a:lnTo>
                  <a:pt x="126" y="78"/>
                </a:lnTo>
                <a:lnTo>
                  <a:pt x="126" y="78"/>
                </a:lnTo>
                <a:lnTo>
                  <a:pt x="124" y="80"/>
                </a:lnTo>
                <a:lnTo>
                  <a:pt x="122" y="82"/>
                </a:lnTo>
                <a:lnTo>
                  <a:pt x="122" y="82"/>
                </a:lnTo>
                <a:lnTo>
                  <a:pt x="122" y="84"/>
                </a:lnTo>
                <a:lnTo>
                  <a:pt x="120" y="86"/>
                </a:lnTo>
                <a:lnTo>
                  <a:pt x="120" y="86"/>
                </a:lnTo>
                <a:lnTo>
                  <a:pt x="118" y="92"/>
                </a:lnTo>
                <a:lnTo>
                  <a:pt x="118" y="92"/>
                </a:lnTo>
                <a:lnTo>
                  <a:pt x="118" y="94"/>
                </a:lnTo>
                <a:lnTo>
                  <a:pt x="118" y="94"/>
                </a:lnTo>
                <a:lnTo>
                  <a:pt x="118" y="94"/>
                </a:lnTo>
                <a:lnTo>
                  <a:pt x="118" y="96"/>
                </a:lnTo>
                <a:lnTo>
                  <a:pt x="118" y="96"/>
                </a:lnTo>
                <a:lnTo>
                  <a:pt x="118" y="96"/>
                </a:lnTo>
                <a:lnTo>
                  <a:pt x="118" y="96"/>
                </a:lnTo>
                <a:lnTo>
                  <a:pt x="118" y="98"/>
                </a:lnTo>
                <a:lnTo>
                  <a:pt x="116" y="102"/>
                </a:lnTo>
                <a:lnTo>
                  <a:pt x="114" y="104"/>
                </a:lnTo>
                <a:lnTo>
                  <a:pt x="112" y="108"/>
                </a:lnTo>
                <a:lnTo>
                  <a:pt x="112" y="110"/>
                </a:lnTo>
                <a:lnTo>
                  <a:pt x="110" y="110"/>
                </a:lnTo>
                <a:lnTo>
                  <a:pt x="108" y="114"/>
                </a:lnTo>
                <a:lnTo>
                  <a:pt x="108" y="114"/>
                </a:lnTo>
                <a:lnTo>
                  <a:pt x="108" y="116"/>
                </a:lnTo>
                <a:lnTo>
                  <a:pt x="106" y="118"/>
                </a:lnTo>
                <a:lnTo>
                  <a:pt x="106" y="118"/>
                </a:lnTo>
                <a:lnTo>
                  <a:pt x="106" y="118"/>
                </a:lnTo>
                <a:lnTo>
                  <a:pt x="106" y="120"/>
                </a:lnTo>
                <a:lnTo>
                  <a:pt x="104" y="120"/>
                </a:lnTo>
                <a:lnTo>
                  <a:pt x="104" y="120"/>
                </a:lnTo>
                <a:lnTo>
                  <a:pt x="104" y="122"/>
                </a:lnTo>
                <a:lnTo>
                  <a:pt x="104" y="124"/>
                </a:lnTo>
                <a:lnTo>
                  <a:pt x="102" y="126"/>
                </a:lnTo>
                <a:lnTo>
                  <a:pt x="102" y="126"/>
                </a:lnTo>
                <a:lnTo>
                  <a:pt x="102" y="126"/>
                </a:lnTo>
                <a:lnTo>
                  <a:pt x="98" y="130"/>
                </a:lnTo>
                <a:lnTo>
                  <a:pt x="98" y="130"/>
                </a:lnTo>
                <a:lnTo>
                  <a:pt x="98" y="132"/>
                </a:lnTo>
                <a:lnTo>
                  <a:pt x="96" y="132"/>
                </a:lnTo>
                <a:lnTo>
                  <a:pt x="96" y="132"/>
                </a:lnTo>
                <a:lnTo>
                  <a:pt x="96" y="134"/>
                </a:lnTo>
                <a:lnTo>
                  <a:pt x="96" y="134"/>
                </a:lnTo>
                <a:lnTo>
                  <a:pt x="94" y="136"/>
                </a:lnTo>
                <a:lnTo>
                  <a:pt x="92" y="138"/>
                </a:lnTo>
                <a:lnTo>
                  <a:pt x="92" y="138"/>
                </a:lnTo>
                <a:lnTo>
                  <a:pt x="92" y="138"/>
                </a:lnTo>
                <a:lnTo>
                  <a:pt x="90" y="140"/>
                </a:lnTo>
                <a:lnTo>
                  <a:pt x="90" y="140"/>
                </a:lnTo>
                <a:lnTo>
                  <a:pt x="90" y="142"/>
                </a:lnTo>
                <a:lnTo>
                  <a:pt x="88" y="142"/>
                </a:lnTo>
                <a:lnTo>
                  <a:pt x="86" y="144"/>
                </a:lnTo>
                <a:lnTo>
                  <a:pt x="86" y="146"/>
                </a:lnTo>
                <a:lnTo>
                  <a:pt x="82" y="150"/>
                </a:lnTo>
                <a:lnTo>
                  <a:pt x="82" y="152"/>
                </a:lnTo>
                <a:lnTo>
                  <a:pt x="80" y="152"/>
                </a:lnTo>
                <a:lnTo>
                  <a:pt x="78" y="154"/>
                </a:lnTo>
                <a:lnTo>
                  <a:pt x="76" y="156"/>
                </a:lnTo>
                <a:lnTo>
                  <a:pt x="76" y="158"/>
                </a:lnTo>
                <a:lnTo>
                  <a:pt x="74" y="158"/>
                </a:lnTo>
                <a:lnTo>
                  <a:pt x="74" y="158"/>
                </a:lnTo>
                <a:lnTo>
                  <a:pt x="74" y="158"/>
                </a:lnTo>
                <a:lnTo>
                  <a:pt x="74" y="160"/>
                </a:lnTo>
                <a:lnTo>
                  <a:pt x="72" y="160"/>
                </a:lnTo>
                <a:lnTo>
                  <a:pt x="72" y="162"/>
                </a:lnTo>
                <a:lnTo>
                  <a:pt x="70" y="162"/>
                </a:lnTo>
                <a:lnTo>
                  <a:pt x="68" y="164"/>
                </a:lnTo>
                <a:lnTo>
                  <a:pt x="68" y="164"/>
                </a:lnTo>
                <a:lnTo>
                  <a:pt x="68" y="164"/>
                </a:lnTo>
                <a:lnTo>
                  <a:pt x="66" y="166"/>
                </a:lnTo>
                <a:lnTo>
                  <a:pt x="64" y="166"/>
                </a:lnTo>
                <a:lnTo>
                  <a:pt x="62" y="166"/>
                </a:lnTo>
                <a:lnTo>
                  <a:pt x="62" y="168"/>
                </a:lnTo>
                <a:lnTo>
                  <a:pt x="62" y="168"/>
                </a:lnTo>
                <a:lnTo>
                  <a:pt x="60" y="168"/>
                </a:lnTo>
                <a:lnTo>
                  <a:pt x="60" y="168"/>
                </a:lnTo>
                <a:lnTo>
                  <a:pt x="60" y="168"/>
                </a:lnTo>
                <a:lnTo>
                  <a:pt x="60" y="168"/>
                </a:lnTo>
                <a:lnTo>
                  <a:pt x="58" y="170"/>
                </a:lnTo>
                <a:lnTo>
                  <a:pt x="58" y="170"/>
                </a:lnTo>
                <a:lnTo>
                  <a:pt x="54" y="172"/>
                </a:lnTo>
                <a:lnTo>
                  <a:pt x="54" y="174"/>
                </a:lnTo>
                <a:lnTo>
                  <a:pt x="50" y="176"/>
                </a:lnTo>
                <a:lnTo>
                  <a:pt x="48" y="178"/>
                </a:lnTo>
                <a:lnTo>
                  <a:pt x="48" y="178"/>
                </a:lnTo>
                <a:lnTo>
                  <a:pt x="46" y="180"/>
                </a:lnTo>
                <a:lnTo>
                  <a:pt x="46" y="180"/>
                </a:lnTo>
                <a:lnTo>
                  <a:pt x="44" y="182"/>
                </a:lnTo>
                <a:lnTo>
                  <a:pt x="44" y="182"/>
                </a:lnTo>
                <a:lnTo>
                  <a:pt x="44" y="184"/>
                </a:lnTo>
                <a:lnTo>
                  <a:pt x="42" y="184"/>
                </a:lnTo>
                <a:lnTo>
                  <a:pt x="42" y="184"/>
                </a:lnTo>
                <a:lnTo>
                  <a:pt x="40" y="186"/>
                </a:lnTo>
                <a:lnTo>
                  <a:pt x="38" y="188"/>
                </a:lnTo>
                <a:lnTo>
                  <a:pt x="38" y="188"/>
                </a:lnTo>
                <a:lnTo>
                  <a:pt x="36" y="192"/>
                </a:lnTo>
                <a:lnTo>
                  <a:pt x="34" y="192"/>
                </a:lnTo>
                <a:lnTo>
                  <a:pt x="34" y="192"/>
                </a:lnTo>
                <a:lnTo>
                  <a:pt x="34" y="192"/>
                </a:lnTo>
                <a:lnTo>
                  <a:pt x="34" y="194"/>
                </a:lnTo>
                <a:lnTo>
                  <a:pt x="32" y="194"/>
                </a:lnTo>
                <a:lnTo>
                  <a:pt x="30" y="198"/>
                </a:lnTo>
                <a:lnTo>
                  <a:pt x="28" y="200"/>
                </a:lnTo>
                <a:lnTo>
                  <a:pt x="28" y="200"/>
                </a:lnTo>
                <a:lnTo>
                  <a:pt x="28" y="202"/>
                </a:lnTo>
                <a:lnTo>
                  <a:pt x="26" y="202"/>
                </a:lnTo>
                <a:lnTo>
                  <a:pt x="26" y="204"/>
                </a:lnTo>
                <a:lnTo>
                  <a:pt x="24" y="204"/>
                </a:lnTo>
                <a:lnTo>
                  <a:pt x="24" y="206"/>
                </a:lnTo>
                <a:lnTo>
                  <a:pt x="22" y="206"/>
                </a:lnTo>
                <a:lnTo>
                  <a:pt x="22" y="206"/>
                </a:lnTo>
                <a:lnTo>
                  <a:pt x="22" y="208"/>
                </a:lnTo>
                <a:lnTo>
                  <a:pt x="22" y="208"/>
                </a:lnTo>
                <a:lnTo>
                  <a:pt x="22" y="208"/>
                </a:lnTo>
                <a:lnTo>
                  <a:pt x="20" y="210"/>
                </a:lnTo>
                <a:lnTo>
                  <a:pt x="18" y="212"/>
                </a:lnTo>
                <a:lnTo>
                  <a:pt x="18" y="212"/>
                </a:lnTo>
                <a:lnTo>
                  <a:pt x="18" y="212"/>
                </a:lnTo>
                <a:lnTo>
                  <a:pt x="16" y="214"/>
                </a:lnTo>
                <a:lnTo>
                  <a:pt x="16" y="216"/>
                </a:lnTo>
                <a:lnTo>
                  <a:pt x="14" y="218"/>
                </a:lnTo>
                <a:lnTo>
                  <a:pt x="12" y="222"/>
                </a:lnTo>
                <a:lnTo>
                  <a:pt x="12" y="224"/>
                </a:lnTo>
                <a:lnTo>
                  <a:pt x="10" y="226"/>
                </a:lnTo>
                <a:lnTo>
                  <a:pt x="10" y="226"/>
                </a:lnTo>
                <a:lnTo>
                  <a:pt x="10" y="226"/>
                </a:lnTo>
                <a:lnTo>
                  <a:pt x="10" y="228"/>
                </a:lnTo>
                <a:lnTo>
                  <a:pt x="10" y="226"/>
                </a:lnTo>
                <a:lnTo>
                  <a:pt x="6" y="222"/>
                </a:lnTo>
                <a:lnTo>
                  <a:pt x="4" y="218"/>
                </a:lnTo>
                <a:lnTo>
                  <a:pt x="0" y="214"/>
                </a:lnTo>
                <a:lnTo>
                  <a:pt x="0" y="200"/>
                </a:lnTo>
                <a:lnTo>
                  <a:pt x="0" y="178"/>
                </a:lnTo>
                <a:lnTo>
                  <a:pt x="0" y="160"/>
                </a:lnTo>
                <a:lnTo>
                  <a:pt x="0" y="154"/>
                </a:lnTo>
                <a:lnTo>
                  <a:pt x="0" y="152"/>
                </a:lnTo>
                <a:lnTo>
                  <a:pt x="4" y="148"/>
                </a:lnTo>
                <a:lnTo>
                  <a:pt x="6" y="146"/>
                </a:lnTo>
                <a:lnTo>
                  <a:pt x="12" y="136"/>
                </a:lnTo>
                <a:lnTo>
                  <a:pt x="14" y="134"/>
                </a:lnTo>
                <a:lnTo>
                  <a:pt x="14" y="134"/>
                </a:lnTo>
                <a:lnTo>
                  <a:pt x="14" y="132"/>
                </a:lnTo>
                <a:lnTo>
                  <a:pt x="14" y="132"/>
                </a:lnTo>
                <a:lnTo>
                  <a:pt x="14" y="132"/>
                </a:lnTo>
                <a:lnTo>
                  <a:pt x="16" y="130"/>
                </a:lnTo>
                <a:lnTo>
                  <a:pt x="16" y="130"/>
                </a:lnTo>
                <a:lnTo>
                  <a:pt x="16" y="130"/>
                </a:lnTo>
                <a:lnTo>
                  <a:pt x="16" y="130"/>
                </a:lnTo>
                <a:lnTo>
                  <a:pt x="18" y="130"/>
                </a:lnTo>
                <a:lnTo>
                  <a:pt x="18" y="130"/>
                </a:lnTo>
                <a:lnTo>
                  <a:pt x="18" y="130"/>
                </a:lnTo>
                <a:lnTo>
                  <a:pt x="20" y="130"/>
                </a:lnTo>
                <a:lnTo>
                  <a:pt x="20" y="130"/>
                </a:lnTo>
                <a:lnTo>
                  <a:pt x="22" y="130"/>
                </a:lnTo>
                <a:lnTo>
                  <a:pt x="22" y="128"/>
                </a:lnTo>
                <a:lnTo>
                  <a:pt x="24" y="128"/>
                </a:lnTo>
                <a:lnTo>
                  <a:pt x="24" y="128"/>
                </a:lnTo>
                <a:lnTo>
                  <a:pt x="26" y="128"/>
                </a:lnTo>
                <a:lnTo>
                  <a:pt x="26" y="128"/>
                </a:lnTo>
                <a:lnTo>
                  <a:pt x="26" y="128"/>
                </a:lnTo>
                <a:lnTo>
                  <a:pt x="28" y="128"/>
                </a:lnTo>
                <a:lnTo>
                  <a:pt x="28" y="128"/>
                </a:lnTo>
                <a:lnTo>
                  <a:pt x="28" y="128"/>
                </a:lnTo>
                <a:lnTo>
                  <a:pt x="28" y="126"/>
                </a:lnTo>
                <a:lnTo>
                  <a:pt x="28" y="126"/>
                </a:lnTo>
                <a:lnTo>
                  <a:pt x="28" y="126"/>
                </a:lnTo>
                <a:lnTo>
                  <a:pt x="30" y="124"/>
                </a:lnTo>
                <a:lnTo>
                  <a:pt x="30" y="124"/>
                </a:lnTo>
                <a:lnTo>
                  <a:pt x="30" y="124"/>
                </a:lnTo>
                <a:lnTo>
                  <a:pt x="30" y="122"/>
                </a:lnTo>
                <a:lnTo>
                  <a:pt x="32" y="122"/>
                </a:lnTo>
                <a:lnTo>
                  <a:pt x="32" y="122"/>
                </a:lnTo>
                <a:lnTo>
                  <a:pt x="34" y="120"/>
                </a:lnTo>
                <a:lnTo>
                  <a:pt x="34" y="120"/>
                </a:lnTo>
                <a:lnTo>
                  <a:pt x="36" y="120"/>
                </a:lnTo>
                <a:lnTo>
                  <a:pt x="38" y="118"/>
                </a:lnTo>
                <a:lnTo>
                  <a:pt x="38" y="118"/>
                </a:lnTo>
                <a:lnTo>
                  <a:pt x="40" y="118"/>
                </a:lnTo>
                <a:lnTo>
                  <a:pt x="40" y="118"/>
                </a:lnTo>
                <a:lnTo>
                  <a:pt x="40" y="118"/>
                </a:lnTo>
                <a:lnTo>
                  <a:pt x="42" y="118"/>
                </a:lnTo>
                <a:lnTo>
                  <a:pt x="42" y="118"/>
                </a:lnTo>
                <a:lnTo>
                  <a:pt x="42" y="118"/>
                </a:lnTo>
                <a:lnTo>
                  <a:pt x="42" y="118"/>
                </a:lnTo>
                <a:lnTo>
                  <a:pt x="44" y="118"/>
                </a:lnTo>
                <a:lnTo>
                  <a:pt x="44" y="116"/>
                </a:lnTo>
                <a:lnTo>
                  <a:pt x="44" y="116"/>
                </a:lnTo>
                <a:lnTo>
                  <a:pt x="46" y="116"/>
                </a:lnTo>
                <a:lnTo>
                  <a:pt x="48" y="116"/>
                </a:lnTo>
                <a:lnTo>
                  <a:pt x="48" y="118"/>
                </a:lnTo>
                <a:lnTo>
                  <a:pt x="52" y="118"/>
                </a:lnTo>
                <a:lnTo>
                  <a:pt x="52" y="118"/>
                </a:lnTo>
                <a:lnTo>
                  <a:pt x="58" y="118"/>
                </a:lnTo>
                <a:lnTo>
                  <a:pt x="58" y="116"/>
                </a:lnTo>
                <a:lnTo>
                  <a:pt x="60" y="116"/>
                </a:lnTo>
                <a:lnTo>
                  <a:pt x="60" y="116"/>
                </a:lnTo>
                <a:lnTo>
                  <a:pt x="64" y="110"/>
                </a:lnTo>
                <a:lnTo>
                  <a:pt x="66" y="108"/>
                </a:lnTo>
                <a:lnTo>
                  <a:pt x="70" y="104"/>
                </a:lnTo>
                <a:lnTo>
                  <a:pt x="72" y="100"/>
                </a:lnTo>
                <a:lnTo>
                  <a:pt x="74" y="98"/>
                </a:lnTo>
                <a:lnTo>
                  <a:pt x="74" y="96"/>
                </a:lnTo>
                <a:lnTo>
                  <a:pt x="82" y="90"/>
                </a:lnTo>
                <a:lnTo>
                  <a:pt x="88" y="82"/>
                </a:lnTo>
                <a:lnTo>
                  <a:pt x="96" y="74"/>
                </a:lnTo>
                <a:lnTo>
                  <a:pt x="96" y="72"/>
                </a:lnTo>
                <a:lnTo>
                  <a:pt x="98" y="70"/>
                </a:lnTo>
                <a:lnTo>
                  <a:pt x="100" y="68"/>
                </a:lnTo>
                <a:lnTo>
                  <a:pt x="102" y="66"/>
                </a:lnTo>
                <a:lnTo>
                  <a:pt x="102" y="66"/>
                </a:lnTo>
                <a:lnTo>
                  <a:pt x="100" y="66"/>
                </a:lnTo>
                <a:lnTo>
                  <a:pt x="100" y="66"/>
                </a:lnTo>
                <a:lnTo>
                  <a:pt x="98" y="66"/>
                </a:lnTo>
                <a:lnTo>
                  <a:pt x="96" y="66"/>
                </a:lnTo>
                <a:lnTo>
                  <a:pt x="88" y="66"/>
                </a:lnTo>
                <a:lnTo>
                  <a:pt x="88" y="66"/>
                </a:lnTo>
                <a:lnTo>
                  <a:pt x="86" y="66"/>
                </a:lnTo>
                <a:lnTo>
                  <a:pt x="84" y="64"/>
                </a:lnTo>
                <a:lnTo>
                  <a:pt x="80" y="64"/>
                </a:lnTo>
                <a:lnTo>
                  <a:pt x="78" y="62"/>
                </a:lnTo>
                <a:lnTo>
                  <a:pt x="74" y="60"/>
                </a:lnTo>
                <a:lnTo>
                  <a:pt x="66" y="58"/>
                </a:lnTo>
                <a:lnTo>
                  <a:pt x="64" y="58"/>
                </a:lnTo>
                <a:lnTo>
                  <a:pt x="60" y="56"/>
                </a:lnTo>
                <a:lnTo>
                  <a:pt x="58" y="54"/>
                </a:lnTo>
                <a:lnTo>
                  <a:pt x="52" y="54"/>
                </a:lnTo>
                <a:lnTo>
                  <a:pt x="42" y="50"/>
                </a:lnTo>
                <a:lnTo>
                  <a:pt x="38" y="46"/>
                </a:lnTo>
                <a:lnTo>
                  <a:pt x="38" y="44"/>
                </a:lnTo>
                <a:lnTo>
                  <a:pt x="36" y="44"/>
                </a:lnTo>
                <a:lnTo>
                  <a:pt x="36" y="44"/>
                </a:lnTo>
                <a:lnTo>
                  <a:pt x="34" y="42"/>
                </a:lnTo>
                <a:lnTo>
                  <a:pt x="34" y="42"/>
                </a:lnTo>
                <a:lnTo>
                  <a:pt x="34" y="42"/>
                </a:lnTo>
                <a:lnTo>
                  <a:pt x="34" y="42"/>
                </a:lnTo>
                <a:lnTo>
                  <a:pt x="34" y="40"/>
                </a:lnTo>
                <a:lnTo>
                  <a:pt x="32" y="40"/>
                </a:lnTo>
                <a:lnTo>
                  <a:pt x="32" y="40"/>
                </a:lnTo>
                <a:lnTo>
                  <a:pt x="32" y="40"/>
                </a:lnTo>
                <a:lnTo>
                  <a:pt x="32" y="38"/>
                </a:lnTo>
                <a:lnTo>
                  <a:pt x="32" y="38"/>
                </a:lnTo>
                <a:lnTo>
                  <a:pt x="32" y="38"/>
                </a:lnTo>
                <a:lnTo>
                  <a:pt x="32" y="38"/>
                </a:lnTo>
                <a:lnTo>
                  <a:pt x="32" y="36"/>
                </a:lnTo>
                <a:lnTo>
                  <a:pt x="30" y="36"/>
                </a:lnTo>
                <a:lnTo>
                  <a:pt x="30" y="34"/>
                </a:lnTo>
                <a:lnTo>
                  <a:pt x="30" y="34"/>
                </a:lnTo>
                <a:lnTo>
                  <a:pt x="30" y="34"/>
                </a:lnTo>
                <a:lnTo>
                  <a:pt x="30" y="34"/>
                </a:lnTo>
                <a:lnTo>
                  <a:pt x="28" y="34"/>
                </a:lnTo>
                <a:lnTo>
                  <a:pt x="28" y="34"/>
                </a:lnTo>
                <a:lnTo>
                  <a:pt x="28" y="34"/>
                </a:lnTo>
                <a:lnTo>
                  <a:pt x="28" y="34"/>
                </a:lnTo>
                <a:lnTo>
                  <a:pt x="28" y="32"/>
                </a:lnTo>
                <a:lnTo>
                  <a:pt x="28" y="32"/>
                </a:lnTo>
                <a:lnTo>
                  <a:pt x="28" y="32"/>
                </a:lnTo>
                <a:lnTo>
                  <a:pt x="26" y="30"/>
                </a:lnTo>
                <a:lnTo>
                  <a:pt x="26" y="30"/>
                </a:lnTo>
                <a:lnTo>
                  <a:pt x="26" y="30"/>
                </a:lnTo>
                <a:lnTo>
                  <a:pt x="26" y="30"/>
                </a:lnTo>
                <a:lnTo>
                  <a:pt x="26" y="30"/>
                </a:lnTo>
                <a:lnTo>
                  <a:pt x="24" y="28"/>
                </a:lnTo>
                <a:lnTo>
                  <a:pt x="24" y="28"/>
                </a:lnTo>
                <a:lnTo>
                  <a:pt x="24" y="26"/>
                </a:lnTo>
                <a:lnTo>
                  <a:pt x="24" y="26"/>
                </a:lnTo>
                <a:lnTo>
                  <a:pt x="24" y="26"/>
                </a:lnTo>
                <a:lnTo>
                  <a:pt x="24" y="24"/>
                </a:lnTo>
                <a:lnTo>
                  <a:pt x="24" y="24"/>
                </a:lnTo>
                <a:lnTo>
                  <a:pt x="22" y="24"/>
                </a:lnTo>
                <a:lnTo>
                  <a:pt x="22" y="24"/>
                </a:lnTo>
                <a:lnTo>
                  <a:pt x="22" y="22"/>
                </a:lnTo>
                <a:lnTo>
                  <a:pt x="24" y="20"/>
                </a:lnTo>
                <a:lnTo>
                  <a:pt x="24" y="18"/>
                </a:lnTo>
                <a:lnTo>
                  <a:pt x="24" y="18"/>
                </a:lnTo>
                <a:lnTo>
                  <a:pt x="26" y="18"/>
                </a:lnTo>
                <a:lnTo>
                  <a:pt x="26" y="16"/>
                </a:lnTo>
                <a:lnTo>
                  <a:pt x="26" y="16"/>
                </a:lnTo>
                <a:lnTo>
                  <a:pt x="26" y="16"/>
                </a:lnTo>
                <a:lnTo>
                  <a:pt x="28" y="14"/>
                </a:lnTo>
                <a:lnTo>
                  <a:pt x="28" y="12"/>
                </a:lnTo>
                <a:lnTo>
                  <a:pt x="30" y="10"/>
                </a:lnTo>
                <a:lnTo>
                  <a:pt x="30" y="10"/>
                </a:lnTo>
                <a:lnTo>
                  <a:pt x="30" y="10"/>
                </a:lnTo>
                <a:lnTo>
                  <a:pt x="30"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8" name="Freeform 84"/>
          <p:cNvSpPr>
            <a:spLocks/>
          </p:cNvSpPr>
          <p:nvPr/>
        </p:nvSpPr>
        <p:spPr bwMode="auto">
          <a:xfrm>
            <a:off x="4171950" y="2903538"/>
            <a:ext cx="196850" cy="180975"/>
          </a:xfrm>
          <a:custGeom>
            <a:avLst/>
            <a:gdLst/>
            <a:ahLst/>
            <a:cxnLst>
              <a:cxn ang="0">
                <a:pos x="124" y="6"/>
              </a:cxn>
              <a:cxn ang="0">
                <a:pos x="124" y="24"/>
              </a:cxn>
              <a:cxn ang="0">
                <a:pos x="110" y="26"/>
              </a:cxn>
              <a:cxn ang="0">
                <a:pos x="104" y="26"/>
              </a:cxn>
              <a:cxn ang="0">
                <a:pos x="94" y="26"/>
              </a:cxn>
              <a:cxn ang="0">
                <a:pos x="76" y="32"/>
              </a:cxn>
              <a:cxn ang="0">
                <a:pos x="76" y="40"/>
              </a:cxn>
              <a:cxn ang="0">
                <a:pos x="76" y="48"/>
              </a:cxn>
              <a:cxn ang="0">
                <a:pos x="74" y="64"/>
              </a:cxn>
              <a:cxn ang="0">
                <a:pos x="70" y="72"/>
              </a:cxn>
              <a:cxn ang="0">
                <a:pos x="64" y="74"/>
              </a:cxn>
              <a:cxn ang="0">
                <a:pos x="58" y="80"/>
              </a:cxn>
              <a:cxn ang="0">
                <a:pos x="60" y="86"/>
              </a:cxn>
              <a:cxn ang="0">
                <a:pos x="60" y="92"/>
              </a:cxn>
              <a:cxn ang="0">
                <a:pos x="54" y="104"/>
              </a:cxn>
              <a:cxn ang="0">
                <a:pos x="38" y="104"/>
              </a:cxn>
              <a:cxn ang="0">
                <a:pos x="20" y="104"/>
              </a:cxn>
              <a:cxn ang="0">
                <a:pos x="8" y="104"/>
              </a:cxn>
              <a:cxn ang="0">
                <a:pos x="2" y="110"/>
              </a:cxn>
              <a:cxn ang="0">
                <a:pos x="2" y="114"/>
              </a:cxn>
              <a:cxn ang="0">
                <a:pos x="2" y="108"/>
              </a:cxn>
              <a:cxn ang="0">
                <a:pos x="2" y="102"/>
              </a:cxn>
              <a:cxn ang="0">
                <a:pos x="2" y="98"/>
              </a:cxn>
              <a:cxn ang="0">
                <a:pos x="4" y="92"/>
              </a:cxn>
              <a:cxn ang="0">
                <a:pos x="8" y="88"/>
              </a:cxn>
              <a:cxn ang="0">
                <a:pos x="10" y="86"/>
              </a:cxn>
              <a:cxn ang="0">
                <a:pos x="12" y="82"/>
              </a:cxn>
              <a:cxn ang="0">
                <a:pos x="12" y="80"/>
              </a:cxn>
              <a:cxn ang="0">
                <a:pos x="14" y="78"/>
              </a:cxn>
              <a:cxn ang="0">
                <a:pos x="14" y="76"/>
              </a:cxn>
              <a:cxn ang="0">
                <a:pos x="16" y="70"/>
              </a:cxn>
              <a:cxn ang="0">
                <a:pos x="18" y="68"/>
              </a:cxn>
              <a:cxn ang="0">
                <a:pos x="20" y="66"/>
              </a:cxn>
              <a:cxn ang="0">
                <a:pos x="20" y="62"/>
              </a:cxn>
              <a:cxn ang="0">
                <a:pos x="18" y="64"/>
              </a:cxn>
              <a:cxn ang="0">
                <a:pos x="18" y="64"/>
              </a:cxn>
              <a:cxn ang="0">
                <a:pos x="24" y="60"/>
              </a:cxn>
              <a:cxn ang="0">
                <a:pos x="28" y="54"/>
              </a:cxn>
              <a:cxn ang="0">
                <a:pos x="28" y="52"/>
              </a:cxn>
              <a:cxn ang="0">
                <a:pos x="32" y="52"/>
              </a:cxn>
              <a:cxn ang="0">
                <a:pos x="34" y="42"/>
              </a:cxn>
              <a:cxn ang="0">
                <a:pos x="34" y="40"/>
              </a:cxn>
              <a:cxn ang="0">
                <a:pos x="36" y="36"/>
              </a:cxn>
              <a:cxn ang="0">
                <a:pos x="38" y="30"/>
              </a:cxn>
              <a:cxn ang="0">
                <a:pos x="40" y="28"/>
              </a:cxn>
              <a:cxn ang="0">
                <a:pos x="40" y="26"/>
              </a:cxn>
              <a:cxn ang="0">
                <a:pos x="42" y="22"/>
              </a:cxn>
              <a:cxn ang="0">
                <a:pos x="42" y="22"/>
              </a:cxn>
              <a:cxn ang="0">
                <a:pos x="44" y="20"/>
              </a:cxn>
              <a:cxn ang="0">
                <a:pos x="48" y="18"/>
              </a:cxn>
              <a:cxn ang="0">
                <a:pos x="54" y="14"/>
              </a:cxn>
              <a:cxn ang="0">
                <a:pos x="56" y="12"/>
              </a:cxn>
              <a:cxn ang="0">
                <a:pos x="56" y="8"/>
              </a:cxn>
              <a:cxn ang="0">
                <a:pos x="58" y="6"/>
              </a:cxn>
              <a:cxn ang="0">
                <a:pos x="60" y="2"/>
              </a:cxn>
              <a:cxn ang="0">
                <a:pos x="64" y="0"/>
              </a:cxn>
              <a:cxn ang="0">
                <a:pos x="104" y="0"/>
              </a:cxn>
              <a:cxn ang="0">
                <a:pos x="110" y="0"/>
              </a:cxn>
            </a:cxnLst>
            <a:rect l="0" t="0" r="r" b="b"/>
            <a:pathLst>
              <a:path w="124" h="114">
                <a:moveTo>
                  <a:pt x="124" y="0"/>
                </a:moveTo>
                <a:lnTo>
                  <a:pt x="124" y="0"/>
                </a:lnTo>
                <a:lnTo>
                  <a:pt x="124" y="2"/>
                </a:lnTo>
                <a:lnTo>
                  <a:pt x="124" y="6"/>
                </a:lnTo>
                <a:lnTo>
                  <a:pt x="124" y="10"/>
                </a:lnTo>
                <a:lnTo>
                  <a:pt x="124" y="14"/>
                </a:lnTo>
                <a:lnTo>
                  <a:pt x="124" y="20"/>
                </a:lnTo>
                <a:lnTo>
                  <a:pt x="124" y="24"/>
                </a:lnTo>
                <a:lnTo>
                  <a:pt x="124" y="26"/>
                </a:lnTo>
                <a:lnTo>
                  <a:pt x="124" y="26"/>
                </a:lnTo>
                <a:lnTo>
                  <a:pt x="112" y="26"/>
                </a:lnTo>
                <a:lnTo>
                  <a:pt x="110" y="26"/>
                </a:lnTo>
                <a:lnTo>
                  <a:pt x="110" y="26"/>
                </a:lnTo>
                <a:lnTo>
                  <a:pt x="108" y="26"/>
                </a:lnTo>
                <a:lnTo>
                  <a:pt x="106" y="26"/>
                </a:lnTo>
                <a:lnTo>
                  <a:pt x="104" y="26"/>
                </a:lnTo>
                <a:lnTo>
                  <a:pt x="104" y="26"/>
                </a:lnTo>
                <a:lnTo>
                  <a:pt x="102" y="26"/>
                </a:lnTo>
                <a:lnTo>
                  <a:pt x="98" y="26"/>
                </a:lnTo>
                <a:lnTo>
                  <a:pt x="94" y="26"/>
                </a:lnTo>
                <a:lnTo>
                  <a:pt x="86" y="26"/>
                </a:lnTo>
                <a:lnTo>
                  <a:pt x="80" y="26"/>
                </a:lnTo>
                <a:lnTo>
                  <a:pt x="76" y="26"/>
                </a:lnTo>
                <a:lnTo>
                  <a:pt x="76" y="32"/>
                </a:lnTo>
                <a:lnTo>
                  <a:pt x="76" y="32"/>
                </a:lnTo>
                <a:lnTo>
                  <a:pt x="76" y="34"/>
                </a:lnTo>
                <a:lnTo>
                  <a:pt x="76" y="38"/>
                </a:lnTo>
                <a:lnTo>
                  <a:pt x="76" y="40"/>
                </a:lnTo>
                <a:lnTo>
                  <a:pt x="76" y="40"/>
                </a:lnTo>
                <a:lnTo>
                  <a:pt x="76" y="46"/>
                </a:lnTo>
                <a:lnTo>
                  <a:pt x="76" y="46"/>
                </a:lnTo>
                <a:lnTo>
                  <a:pt x="76" y="48"/>
                </a:lnTo>
                <a:lnTo>
                  <a:pt x="76" y="54"/>
                </a:lnTo>
                <a:lnTo>
                  <a:pt x="76" y="54"/>
                </a:lnTo>
                <a:lnTo>
                  <a:pt x="76" y="60"/>
                </a:lnTo>
                <a:lnTo>
                  <a:pt x="74" y="64"/>
                </a:lnTo>
                <a:lnTo>
                  <a:pt x="74" y="70"/>
                </a:lnTo>
                <a:lnTo>
                  <a:pt x="74" y="70"/>
                </a:lnTo>
                <a:lnTo>
                  <a:pt x="72" y="70"/>
                </a:lnTo>
                <a:lnTo>
                  <a:pt x="70" y="72"/>
                </a:lnTo>
                <a:lnTo>
                  <a:pt x="66" y="72"/>
                </a:lnTo>
                <a:lnTo>
                  <a:pt x="66" y="72"/>
                </a:lnTo>
                <a:lnTo>
                  <a:pt x="66" y="72"/>
                </a:lnTo>
                <a:lnTo>
                  <a:pt x="64" y="74"/>
                </a:lnTo>
                <a:lnTo>
                  <a:pt x="60" y="76"/>
                </a:lnTo>
                <a:lnTo>
                  <a:pt x="60" y="78"/>
                </a:lnTo>
                <a:lnTo>
                  <a:pt x="58" y="78"/>
                </a:lnTo>
                <a:lnTo>
                  <a:pt x="58" y="80"/>
                </a:lnTo>
                <a:lnTo>
                  <a:pt x="58" y="80"/>
                </a:lnTo>
                <a:lnTo>
                  <a:pt x="58" y="84"/>
                </a:lnTo>
                <a:lnTo>
                  <a:pt x="60" y="84"/>
                </a:lnTo>
                <a:lnTo>
                  <a:pt x="60" y="86"/>
                </a:lnTo>
                <a:lnTo>
                  <a:pt x="60" y="88"/>
                </a:lnTo>
                <a:lnTo>
                  <a:pt x="60" y="90"/>
                </a:lnTo>
                <a:lnTo>
                  <a:pt x="60" y="92"/>
                </a:lnTo>
                <a:lnTo>
                  <a:pt x="60" y="92"/>
                </a:lnTo>
                <a:lnTo>
                  <a:pt x="60" y="96"/>
                </a:lnTo>
                <a:lnTo>
                  <a:pt x="60" y="104"/>
                </a:lnTo>
                <a:lnTo>
                  <a:pt x="60" y="104"/>
                </a:lnTo>
                <a:lnTo>
                  <a:pt x="54" y="104"/>
                </a:lnTo>
                <a:lnTo>
                  <a:pt x="46" y="104"/>
                </a:lnTo>
                <a:lnTo>
                  <a:pt x="42" y="104"/>
                </a:lnTo>
                <a:lnTo>
                  <a:pt x="42" y="104"/>
                </a:lnTo>
                <a:lnTo>
                  <a:pt x="38" y="104"/>
                </a:lnTo>
                <a:lnTo>
                  <a:pt x="36" y="104"/>
                </a:lnTo>
                <a:lnTo>
                  <a:pt x="30" y="104"/>
                </a:lnTo>
                <a:lnTo>
                  <a:pt x="28" y="104"/>
                </a:lnTo>
                <a:lnTo>
                  <a:pt x="20" y="104"/>
                </a:lnTo>
                <a:lnTo>
                  <a:pt x="18" y="104"/>
                </a:lnTo>
                <a:lnTo>
                  <a:pt x="16" y="104"/>
                </a:lnTo>
                <a:lnTo>
                  <a:pt x="14" y="104"/>
                </a:lnTo>
                <a:lnTo>
                  <a:pt x="8" y="104"/>
                </a:lnTo>
                <a:lnTo>
                  <a:pt x="2" y="104"/>
                </a:lnTo>
                <a:lnTo>
                  <a:pt x="2" y="106"/>
                </a:lnTo>
                <a:lnTo>
                  <a:pt x="2" y="108"/>
                </a:lnTo>
                <a:lnTo>
                  <a:pt x="2" y="110"/>
                </a:lnTo>
                <a:lnTo>
                  <a:pt x="2" y="110"/>
                </a:lnTo>
                <a:lnTo>
                  <a:pt x="2" y="112"/>
                </a:lnTo>
                <a:lnTo>
                  <a:pt x="0" y="112"/>
                </a:lnTo>
                <a:lnTo>
                  <a:pt x="2" y="114"/>
                </a:lnTo>
                <a:lnTo>
                  <a:pt x="2" y="114"/>
                </a:lnTo>
                <a:lnTo>
                  <a:pt x="0" y="112"/>
                </a:lnTo>
                <a:lnTo>
                  <a:pt x="0" y="112"/>
                </a:lnTo>
                <a:lnTo>
                  <a:pt x="2" y="108"/>
                </a:lnTo>
                <a:lnTo>
                  <a:pt x="2" y="106"/>
                </a:lnTo>
                <a:lnTo>
                  <a:pt x="2" y="104"/>
                </a:lnTo>
                <a:lnTo>
                  <a:pt x="2" y="102"/>
                </a:lnTo>
                <a:lnTo>
                  <a:pt x="2" y="102"/>
                </a:lnTo>
                <a:lnTo>
                  <a:pt x="2" y="100"/>
                </a:lnTo>
                <a:lnTo>
                  <a:pt x="2" y="100"/>
                </a:lnTo>
                <a:lnTo>
                  <a:pt x="2" y="98"/>
                </a:lnTo>
                <a:lnTo>
                  <a:pt x="2" y="98"/>
                </a:lnTo>
                <a:lnTo>
                  <a:pt x="4" y="96"/>
                </a:lnTo>
                <a:lnTo>
                  <a:pt x="4" y="96"/>
                </a:lnTo>
                <a:lnTo>
                  <a:pt x="4" y="94"/>
                </a:lnTo>
                <a:lnTo>
                  <a:pt x="4" y="92"/>
                </a:lnTo>
                <a:lnTo>
                  <a:pt x="6" y="90"/>
                </a:lnTo>
                <a:lnTo>
                  <a:pt x="8" y="88"/>
                </a:lnTo>
                <a:lnTo>
                  <a:pt x="8" y="88"/>
                </a:lnTo>
                <a:lnTo>
                  <a:pt x="8" y="88"/>
                </a:lnTo>
                <a:lnTo>
                  <a:pt x="10" y="88"/>
                </a:lnTo>
                <a:lnTo>
                  <a:pt x="10" y="88"/>
                </a:lnTo>
                <a:lnTo>
                  <a:pt x="10" y="88"/>
                </a:lnTo>
                <a:lnTo>
                  <a:pt x="10" y="86"/>
                </a:lnTo>
                <a:lnTo>
                  <a:pt x="12" y="84"/>
                </a:lnTo>
                <a:lnTo>
                  <a:pt x="12" y="84"/>
                </a:lnTo>
                <a:lnTo>
                  <a:pt x="12" y="84"/>
                </a:lnTo>
                <a:lnTo>
                  <a:pt x="12" y="82"/>
                </a:lnTo>
                <a:lnTo>
                  <a:pt x="12" y="82"/>
                </a:lnTo>
                <a:lnTo>
                  <a:pt x="12" y="82"/>
                </a:lnTo>
                <a:lnTo>
                  <a:pt x="12" y="80"/>
                </a:lnTo>
                <a:lnTo>
                  <a:pt x="12" y="80"/>
                </a:lnTo>
                <a:lnTo>
                  <a:pt x="14" y="78"/>
                </a:lnTo>
                <a:lnTo>
                  <a:pt x="14" y="78"/>
                </a:lnTo>
                <a:lnTo>
                  <a:pt x="14" y="78"/>
                </a:lnTo>
                <a:lnTo>
                  <a:pt x="14" y="78"/>
                </a:lnTo>
                <a:lnTo>
                  <a:pt x="14" y="78"/>
                </a:lnTo>
                <a:lnTo>
                  <a:pt x="16" y="76"/>
                </a:lnTo>
                <a:lnTo>
                  <a:pt x="16" y="76"/>
                </a:lnTo>
                <a:lnTo>
                  <a:pt x="14" y="76"/>
                </a:lnTo>
                <a:lnTo>
                  <a:pt x="16" y="72"/>
                </a:lnTo>
                <a:lnTo>
                  <a:pt x="16" y="72"/>
                </a:lnTo>
                <a:lnTo>
                  <a:pt x="16" y="72"/>
                </a:lnTo>
                <a:lnTo>
                  <a:pt x="16" y="70"/>
                </a:lnTo>
                <a:lnTo>
                  <a:pt x="18" y="70"/>
                </a:lnTo>
                <a:lnTo>
                  <a:pt x="18" y="70"/>
                </a:lnTo>
                <a:lnTo>
                  <a:pt x="18" y="70"/>
                </a:lnTo>
                <a:lnTo>
                  <a:pt x="18" y="68"/>
                </a:lnTo>
                <a:lnTo>
                  <a:pt x="18" y="68"/>
                </a:lnTo>
                <a:lnTo>
                  <a:pt x="18" y="68"/>
                </a:lnTo>
                <a:lnTo>
                  <a:pt x="20" y="66"/>
                </a:lnTo>
                <a:lnTo>
                  <a:pt x="20" y="66"/>
                </a:lnTo>
                <a:lnTo>
                  <a:pt x="20" y="66"/>
                </a:lnTo>
                <a:lnTo>
                  <a:pt x="22" y="64"/>
                </a:lnTo>
                <a:lnTo>
                  <a:pt x="22" y="62"/>
                </a:lnTo>
                <a:lnTo>
                  <a:pt x="20" y="62"/>
                </a:lnTo>
                <a:lnTo>
                  <a:pt x="20" y="64"/>
                </a:lnTo>
                <a:lnTo>
                  <a:pt x="20" y="64"/>
                </a:lnTo>
                <a:lnTo>
                  <a:pt x="20" y="64"/>
                </a:lnTo>
                <a:lnTo>
                  <a:pt x="18" y="64"/>
                </a:lnTo>
                <a:lnTo>
                  <a:pt x="18" y="66"/>
                </a:lnTo>
                <a:lnTo>
                  <a:pt x="18" y="66"/>
                </a:lnTo>
                <a:lnTo>
                  <a:pt x="18" y="64"/>
                </a:lnTo>
                <a:lnTo>
                  <a:pt x="18" y="64"/>
                </a:lnTo>
                <a:lnTo>
                  <a:pt x="20" y="62"/>
                </a:lnTo>
                <a:lnTo>
                  <a:pt x="20" y="62"/>
                </a:lnTo>
                <a:lnTo>
                  <a:pt x="22" y="60"/>
                </a:lnTo>
                <a:lnTo>
                  <a:pt x="24" y="60"/>
                </a:lnTo>
                <a:lnTo>
                  <a:pt x="24" y="58"/>
                </a:lnTo>
                <a:lnTo>
                  <a:pt x="26" y="56"/>
                </a:lnTo>
                <a:lnTo>
                  <a:pt x="28" y="56"/>
                </a:lnTo>
                <a:lnTo>
                  <a:pt x="28" y="54"/>
                </a:lnTo>
                <a:lnTo>
                  <a:pt x="28" y="54"/>
                </a:lnTo>
                <a:lnTo>
                  <a:pt x="28" y="54"/>
                </a:lnTo>
                <a:lnTo>
                  <a:pt x="28" y="54"/>
                </a:lnTo>
                <a:lnTo>
                  <a:pt x="28" y="52"/>
                </a:lnTo>
                <a:lnTo>
                  <a:pt x="30" y="52"/>
                </a:lnTo>
                <a:lnTo>
                  <a:pt x="30" y="52"/>
                </a:lnTo>
                <a:lnTo>
                  <a:pt x="30" y="52"/>
                </a:lnTo>
                <a:lnTo>
                  <a:pt x="32" y="52"/>
                </a:lnTo>
                <a:lnTo>
                  <a:pt x="32" y="52"/>
                </a:lnTo>
                <a:lnTo>
                  <a:pt x="34" y="48"/>
                </a:lnTo>
                <a:lnTo>
                  <a:pt x="34" y="44"/>
                </a:lnTo>
                <a:lnTo>
                  <a:pt x="34" y="42"/>
                </a:lnTo>
                <a:lnTo>
                  <a:pt x="34" y="42"/>
                </a:lnTo>
                <a:lnTo>
                  <a:pt x="34" y="42"/>
                </a:lnTo>
                <a:lnTo>
                  <a:pt x="34" y="42"/>
                </a:lnTo>
                <a:lnTo>
                  <a:pt x="34" y="40"/>
                </a:lnTo>
                <a:lnTo>
                  <a:pt x="36" y="38"/>
                </a:lnTo>
                <a:lnTo>
                  <a:pt x="36" y="38"/>
                </a:lnTo>
                <a:lnTo>
                  <a:pt x="36" y="36"/>
                </a:lnTo>
                <a:lnTo>
                  <a:pt x="36" y="36"/>
                </a:lnTo>
                <a:lnTo>
                  <a:pt x="38" y="34"/>
                </a:lnTo>
                <a:lnTo>
                  <a:pt x="38" y="32"/>
                </a:lnTo>
                <a:lnTo>
                  <a:pt x="38" y="30"/>
                </a:lnTo>
                <a:lnTo>
                  <a:pt x="38" y="30"/>
                </a:lnTo>
                <a:lnTo>
                  <a:pt x="38" y="30"/>
                </a:lnTo>
                <a:lnTo>
                  <a:pt x="40" y="30"/>
                </a:lnTo>
                <a:lnTo>
                  <a:pt x="40" y="28"/>
                </a:lnTo>
                <a:lnTo>
                  <a:pt x="40" y="28"/>
                </a:lnTo>
                <a:lnTo>
                  <a:pt x="40" y="28"/>
                </a:lnTo>
                <a:lnTo>
                  <a:pt x="40" y="26"/>
                </a:lnTo>
                <a:lnTo>
                  <a:pt x="40" y="26"/>
                </a:lnTo>
                <a:lnTo>
                  <a:pt x="40" y="26"/>
                </a:lnTo>
                <a:lnTo>
                  <a:pt x="40" y="26"/>
                </a:lnTo>
                <a:lnTo>
                  <a:pt x="40" y="24"/>
                </a:lnTo>
                <a:lnTo>
                  <a:pt x="40" y="24"/>
                </a:lnTo>
                <a:lnTo>
                  <a:pt x="42" y="22"/>
                </a:lnTo>
                <a:lnTo>
                  <a:pt x="42" y="22"/>
                </a:lnTo>
                <a:lnTo>
                  <a:pt x="42" y="22"/>
                </a:lnTo>
                <a:lnTo>
                  <a:pt x="42" y="22"/>
                </a:lnTo>
                <a:lnTo>
                  <a:pt x="42" y="22"/>
                </a:lnTo>
                <a:lnTo>
                  <a:pt x="44" y="22"/>
                </a:lnTo>
                <a:lnTo>
                  <a:pt x="44" y="22"/>
                </a:lnTo>
                <a:lnTo>
                  <a:pt x="44" y="20"/>
                </a:lnTo>
                <a:lnTo>
                  <a:pt x="44" y="20"/>
                </a:lnTo>
                <a:lnTo>
                  <a:pt x="46" y="20"/>
                </a:lnTo>
                <a:lnTo>
                  <a:pt x="46" y="20"/>
                </a:lnTo>
                <a:lnTo>
                  <a:pt x="48" y="20"/>
                </a:lnTo>
                <a:lnTo>
                  <a:pt x="48" y="18"/>
                </a:lnTo>
                <a:lnTo>
                  <a:pt x="52" y="16"/>
                </a:lnTo>
                <a:lnTo>
                  <a:pt x="52" y="16"/>
                </a:lnTo>
                <a:lnTo>
                  <a:pt x="54" y="16"/>
                </a:lnTo>
                <a:lnTo>
                  <a:pt x="54" y="14"/>
                </a:lnTo>
                <a:lnTo>
                  <a:pt x="54" y="14"/>
                </a:lnTo>
                <a:lnTo>
                  <a:pt x="54" y="14"/>
                </a:lnTo>
                <a:lnTo>
                  <a:pt x="54" y="12"/>
                </a:lnTo>
                <a:lnTo>
                  <a:pt x="56" y="12"/>
                </a:lnTo>
                <a:lnTo>
                  <a:pt x="56" y="10"/>
                </a:lnTo>
                <a:lnTo>
                  <a:pt x="56" y="8"/>
                </a:lnTo>
                <a:lnTo>
                  <a:pt x="56" y="8"/>
                </a:lnTo>
                <a:lnTo>
                  <a:pt x="56" y="8"/>
                </a:lnTo>
                <a:lnTo>
                  <a:pt x="56" y="8"/>
                </a:lnTo>
                <a:lnTo>
                  <a:pt x="56" y="8"/>
                </a:lnTo>
                <a:lnTo>
                  <a:pt x="56" y="6"/>
                </a:lnTo>
                <a:lnTo>
                  <a:pt x="58" y="6"/>
                </a:lnTo>
                <a:lnTo>
                  <a:pt x="58" y="6"/>
                </a:lnTo>
                <a:lnTo>
                  <a:pt x="58" y="4"/>
                </a:lnTo>
                <a:lnTo>
                  <a:pt x="58" y="2"/>
                </a:lnTo>
                <a:lnTo>
                  <a:pt x="60" y="2"/>
                </a:lnTo>
                <a:lnTo>
                  <a:pt x="60" y="0"/>
                </a:lnTo>
                <a:lnTo>
                  <a:pt x="60" y="0"/>
                </a:lnTo>
                <a:lnTo>
                  <a:pt x="62" y="0"/>
                </a:lnTo>
                <a:lnTo>
                  <a:pt x="64" y="0"/>
                </a:lnTo>
                <a:lnTo>
                  <a:pt x="100" y="0"/>
                </a:lnTo>
                <a:lnTo>
                  <a:pt x="104" y="0"/>
                </a:lnTo>
                <a:lnTo>
                  <a:pt x="104" y="0"/>
                </a:lnTo>
                <a:lnTo>
                  <a:pt x="104" y="0"/>
                </a:lnTo>
                <a:lnTo>
                  <a:pt x="104" y="0"/>
                </a:lnTo>
                <a:lnTo>
                  <a:pt x="106" y="0"/>
                </a:lnTo>
                <a:lnTo>
                  <a:pt x="108" y="0"/>
                </a:lnTo>
                <a:lnTo>
                  <a:pt x="110" y="0"/>
                </a:lnTo>
                <a:lnTo>
                  <a:pt x="114" y="0"/>
                </a:lnTo>
                <a:lnTo>
                  <a:pt x="114" y="0"/>
                </a:lnTo>
                <a:lnTo>
                  <a:pt x="12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9" name="Freeform 85"/>
          <p:cNvSpPr>
            <a:spLocks/>
          </p:cNvSpPr>
          <p:nvPr/>
        </p:nvSpPr>
        <p:spPr bwMode="auto">
          <a:xfrm>
            <a:off x="4826000" y="2471738"/>
            <a:ext cx="1588" cy="3175"/>
          </a:xfrm>
          <a:custGeom>
            <a:avLst/>
            <a:gdLst/>
            <a:ahLst/>
            <a:cxnLst>
              <a:cxn ang="0">
                <a:pos x="0" y="2"/>
              </a:cxn>
              <a:cxn ang="0">
                <a:pos x="0" y="0"/>
              </a:cxn>
              <a:cxn ang="0">
                <a:pos x="0" y="0"/>
              </a:cxn>
              <a:cxn ang="0">
                <a:pos x="0" y="2"/>
              </a:cxn>
              <a:cxn ang="0">
                <a:pos x="0" y="2"/>
              </a:cxn>
              <a:cxn ang="0">
                <a:pos x="0" y="2"/>
              </a:cxn>
              <a:cxn ang="0">
                <a:pos x="0" y="2"/>
              </a:cxn>
              <a:cxn ang="0">
                <a:pos x="0" y="2"/>
              </a:cxn>
              <a:cxn ang="0">
                <a:pos x="0" y="2"/>
              </a:cxn>
              <a:cxn ang="0">
                <a:pos x="0" y="2"/>
              </a:cxn>
            </a:cxnLst>
            <a:rect l="0" t="0" r="r" b="b"/>
            <a:pathLst>
              <a:path h="2">
                <a:moveTo>
                  <a:pt x="0" y="2"/>
                </a:moveTo>
                <a:lnTo>
                  <a:pt x="0" y="0"/>
                </a:lnTo>
                <a:lnTo>
                  <a:pt x="0" y="0"/>
                </a:lnTo>
                <a:lnTo>
                  <a:pt x="0" y="2"/>
                </a:lnTo>
                <a:lnTo>
                  <a:pt x="0" y="2"/>
                </a:lnTo>
                <a:lnTo>
                  <a:pt x="0" y="2"/>
                </a:lnTo>
                <a:lnTo>
                  <a:pt x="0" y="2"/>
                </a:lnTo>
                <a:lnTo>
                  <a:pt x="0" y="2"/>
                </a:lnTo>
                <a:lnTo>
                  <a:pt x="0"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0" name="Freeform 86"/>
          <p:cNvSpPr>
            <a:spLocks/>
          </p:cNvSpPr>
          <p:nvPr/>
        </p:nvSpPr>
        <p:spPr bwMode="auto">
          <a:xfrm>
            <a:off x="2479675" y="3252788"/>
            <a:ext cx="57150" cy="31750"/>
          </a:xfrm>
          <a:custGeom>
            <a:avLst/>
            <a:gdLst/>
            <a:ahLst/>
            <a:cxnLst>
              <a:cxn ang="0">
                <a:pos x="14" y="0"/>
              </a:cxn>
              <a:cxn ang="0">
                <a:pos x="16" y="0"/>
              </a:cxn>
              <a:cxn ang="0">
                <a:pos x="18" y="2"/>
              </a:cxn>
              <a:cxn ang="0">
                <a:pos x="18" y="2"/>
              </a:cxn>
              <a:cxn ang="0">
                <a:pos x="18" y="4"/>
              </a:cxn>
              <a:cxn ang="0">
                <a:pos x="20" y="4"/>
              </a:cxn>
              <a:cxn ang="0">
                <a:pos x="20" y="4"/>
              </a:cxn>
              <a:cxn ang="0">
                <a:pos x="22" y="4"/>
              </a:cxn>
              <a:cxn ang="0">
                <a:pos x="22" y="6"/>
              </a:cxn>
              <a:cxn ang="0">
                <a:pos x="24" y="6"/>
              </a:cxn>
              <a:cxn ang="0">
                <a:pos x="24" y="8"/>
              </a:cxn>
              <a:cxn ang="0">
                <a:pos x="26" y="8"/>
              </a:cxn>
              <a:cxn ang="0">
                <a:pos x="26" y="8"/>
              </a:cxn>
              <a:cxn ang="0">
                <a:pos x="28" y="6"/>
              </a:cxn>
              <a:cxn ang="0">
                <a:pos x="30" y="8"/>
              </a:cxn>
              <a:cxn ang="0">
                <a:pos x="32" y="8"/>
              </a:cxn>
              <a:cxn ang="0">
                <a:pos x="34" y="8"/>
              </a:cxn>
              <a:cxn ang="0">
                <a:pos x="36" y="10"/>
              </a:cxn>
              <a:cxn ang="0">
                <a:pos x="36" y="10"/>
              </a:cxn>
              <a:cxn ang="0">
                <a:pos x="34" y="14"/>
              </a:cxn>
              <a:cxn ang="0">
                <a:pos x="36" y="16"/>
              </a:cxn>
              <a:cxn ang="0">
                <a:pos x="34" y="16"/>
              </a:cxn>
              <a:cxn ang="0">
                <a:pos x="32" y="18"/>
              </a:cxn>
              <a:cxn ang="0">
                <a:pos x="34" y="18"/>
              </a:cxn>
              <a:cxn ang="0">
                <a:pos x="30" y="20"/>
              </a:cxn>
              <a:cxn ang="0">
                <a:pos x="28" y="20"/>
              </a:cxn>
              <a:cxn ang="0">
                <a:pos x="28" y="20"/>
              </a:cxn>
              <a:cxn ang="0">
                <a:pos x="22" y="18"/>
              </a:cxn>
              <a:cxn ang="0">
                <a:pos x="22" y="18"/>
              </a:cxn>
              <a:cxn ang="0">
                <a:pos x="24" y="20"/>
              </a:cxn>
              <a:cxn ang="0">
                <a:pos x="20" y="20"/>
              </a:cxn>
              <a:cxn ang="0">
                <a:pos x="18" y="18"/>
              </a:cxn>
              <a:cxn ang="0">
                <a:pos x="18" y="18"/>
              </a:cxn>
              <a:cxn ang="0">
                <a:pos x="14" y="16"/>
              </a:cxn>
              <a:cxn ang="0">
                <a:pos x="14" y="16"/>
              </a:cxn>
              <a:cxn ang="0">
                <a:pos x="10" y="14"/>
              </a:cxn>
              <a:cxn ang="0">
                <a:pos x="6" y="14"/>
              </a:cxn>
              <a:cxn ang="0">
                <a:pos x="4" y="14"/>
              </a:cxn>
              <a:cxn ang="0">
                <a:pos x="4" y="12"/>
              </a:cxn>
              <a:cxn ang="0">
                <a:pos x="0" y="10"/>
              </a:cxn>
              <a:cxn ang="0">
                <a:pos x="2" y="8"/>
              </a:cxn>
              <a:cxn ang="0">
                <a:pos x="4" y="6"/>
              </a:cxn>
              <a:cxn ang="0">
                <a:pos x="6" y="6"/>
              </a:cxn>
              <a:cxn ang="0">
                <a:pos x="8" y="4"/>
              </a:cxn>
              <a:cxn ang="0">
                <a:pos x="8" y="4"/>
              </a:cxn>
              <a:cxn ang="0">
                <a:pos x="10" y="2"/>
              </a:cxn>
              <a:cxn ang="0">
                <a:pos x="10" y="0"/>
              </a:cxn>
              <a:cxn ang="0">
                <a:pos x="10" y="0"/>
              </a:cxn>
            </a:cxnLst>
            <a:rect l="0" t="0" r="r" b="b"/>
            <a:pathLst>
              <a:path w="36" h="20">
                <a:moveTo>
                  <a:pt x="12" y="0"/>
                </a:moveTo>
                <a:lnTo>
                  <a:pt x="12" y="0"/>
                </a:lnTo>
                <a:lnTo>
                  <a:pt x="14" y="0"/>
                </a:lnTo>
                <a:lnTo>
                  <a:pt x="14" y="0"/>
                </a:lnTo>
                <a:lnTo>
                  <a:pt x="14" y="0"/>
                </a:lnTo>
                <a:lnTo>
                  <a:pt x="16" y="0"/>
                </a:lnTo>
                <a:lnTo>
                  <a:pt x="16" y="2"/>
                </a:lnTo>
                <a:lnTo>
                  <a:pt x="18" y="0"/>
                </a:lnTo>
                <a:lnTo>
                  <a:pt x="18" y="2"/>
                </a:lnTo>
                <a:lnTo>
                  <a:pt x="18" y="2"/>
                </a:lnTo>
                <a:lnTo>
                  <a:pt x="18" y="2"/>
                </a:lnTo>
                <a:lnTo>
                  <a:pt x="18" y="2"/>
                </a:lnTo>
                <a:lnTo>
                  <a:pt x="18" y="4"/>
                </a:lnTo>
                <a:lnTo>
                  <a:pt x="18" y="4"/>
                </a:lnTo>
                <a:lnTo>
                  <a:pt x="18" y="4"/>
                </a:lnTo>
                <a:lnTo>
                  <a:pt x="20" y="4"/>
                </a:lnTo>
                <a:lnTo>
                  <a:pt x="20" y="4"/>
                </a:lnTo>
                <a:lnTo>
                  <a:pt x="20" y="4"/>
                </a:lnTo>
                <a:lnTo>
                  <a:pt x="20" y="4"/>
                </a:lnTo>
                <a:lnTo>
                  <a:pt x="20" y="4"/>
                </a:lnTo>
                <a:lnTo>
                  <a:pt x="20" y="4"/>
                </a:lnTo>
                <a:lnTo>
                  <a:pt x="20" y="4"/>
                </a:lnTo>
                <a:lnTo>
                  <a:pt x="20" y="4"/>
                </a:lnTo>
                <a:lnTo>
                  <a:pt x="22" y="4"/>
                </a:lnTo>
                <a:lnTo>
                  <a:pt x="22" y="4"/>
                </a:lnTo>
                <a:lnTo>
                  <a:pt x="22" y="6"/>
                </a:lnTo>
                <a:lnTo>
                  <a:pt x="22" y="6"/>
                </a:lnTo>
                <a:lnTo>
                  <a:pt x="22" y="6"/>
                </a:lnTo>
                <a:lnTo>
                  <a:pt x="24" y="6"/>
                </a:lnTo>
                <a:lnTo>
                  <a:pt x="24" y="6"/>
                </a:lnTo>
                <a:lnTo>
                  <a:pt x="24" y="8"/>
                </a:lnTo>
                <a:lnTo>
                  <a:pt x="24" y="8"/>
                </a:lnTo>
                <a:lnTo>
                  <a:pt x="24" y="8"/>
                </a:lnTo>
                <a:lnTo>
                  <a:pt x="26" y="8"/>
                </a:lnTo>
                <a:lnTo>
                  <a:pt x="26" y="8"/>
                </a:lnTo>
                <a:lnTo>
                  <a:pt x="26" y="8"/>
                </a:lnTo>
                <a:lnTo>
                  <a:pt x="26" y="8"/>
                </a:lnTo>
                <a:lnTo>
                  <a:pt x="26" y="8"/>
                </a:lnTo>
                <a:lnTo>
                  <a:pt x="26" y="8"/>
                </a:lnTo>
                <a:lnTo>
                  <a:pt x="28" y="8"/>
                </a:lnTo>
                <a:lnTo>
                  <a:pt x="28" y="8"/>
                </a:lnTo>
                <a:lnTo>
                  <a:pt x="28" y="6"/>
                </a:lnTo>
                <a:lnTo>
                  <a:pt x="30" y="6"/>
                </a:lnTo>
                <a:lnTo>
                  <a:pt x="30" y="6"/>
                </a:lnTo>
                <a:lnTo>
                  <a:pt x="30" y="8"/>
                </a:lnTo>
                <a:lnTo>
                  <a:pt x="32" y="8"/>
                </a:lnTo>
                <a:lnTo>
                  <a:pt x="32" y="8"/>
                </a:lnTo>
                <a:lnTo>
                  <a:pt x="32" y="8"/>
                </a:lnTo>
                <a:lnTo>
                  <a:pt x="32" y="8"/>
                </a:lnTo>
                <a:lnTo>
                  <a:pt x="32" y="8"/>
                </a:lnTo>
                <a:lnTo>
                  <a:pt x="34" y="8"/>
                </a:lnTo>
                <a:lnTo>
                  <a:pt x="34" y="8"/>
                </a:lnTo>
                <a:lnTo>
                  <a:pt x="36" y="8"/>
                </a:lnTo>
                <a:lnTo>
                  <a:pt x="36" y="10"/>
                </a:lnTo>
                <a:lnTo>
                  <a:pt x="36" y="10"/>
                </a:lnTo>
                <a:lnTo>
                  <a:pt x="36" y="10"/>
                </a:lnTo>
                <a:lnTo>
                  <a:pt x="36" y="10"/>
                </a:lnTo>
                <a:lnTo>
                  <a:pt x="34" y="14"/>
                </a:lnTo>
                <a:lnTo>
                  <a:pt x="34" y="14"/>
                </a:lnTo>
                <a:lnTo>
                  <a:pt x="34" y="14"/>
                </a:lnTo>
                <a:lnTo>
                  <a:pt x="36" y="14"/>
                </a:lnTo>
                <a:lnTo>
                  <a:pt x="36" y="16"/>
                </a:lnTo>
                <a:lnTo>
                  <a:pt x="36" y="16"/>
                </a:lnTo>
                <a:lnTo>
                  <a:pt x="34" y="16"/>
                </a:lnTo>
                <a:lnTo>
                  <a:pt x="34" y="16"/>
                </a:lnTo>
                <a:lnTo>
                  <a:pt x="34" y="16"/>
                </a:lnTo>
                <a:lnTo>
                  <a:pt x="32" y="16"/>
                </a:lnTo>
                <a:lnTo>
                  <a:pt x="32" y="18"/>
                </a:lnTo>
                <a:lnTo>
                  <a:pt x="32" y="18"/>
                </a:lnTo>
                <a:lnTo>
                  <a:pt x="34" y="18"/>
                </a:lnTo>
                <a:lnTo>
                  <a:pt x="34" y="18"/>
                </a:lnTo>
                <a:lnTo>
                  <a:pt x="34" y="18"/>
                </a:lnTo>
                <a:lnTo>
                  <a:pt x="32" y="20"/>
                </a:lnTo>
                <a:lnTo>
                  <a:pt x="32" y="20"/>
                </a:lnTo>
                <a:lnTo>
                  <a:pt x="30" y="20"/>
                </a:lnTo>
                <a:lnTo>
                  <a:pt x="30" y="20"/>
                </a:lnTo>
                <a:lnTo>
                  <a:pt x="30" y="20"/>
                </a:lnTo>
                <a:lnTo>
                  <a:pt x="28" y="20"/>
                </a:lnTo>
                <a:lnTo>
                  <a:pt x="28" y="20"/>
                </a:lnTo>
                <a:lnTo>
                  <a:pt x="28" y="20"/>
                </a:lnTo>
                <a:lnTo>
                  <a:pt x="28" y="20"/>
                </a:lnTo>
                <a:lnTo>
                  <a:pt x="24" y="20"/>
                </a:lnTo>
                <a:lnTo>
                  <a:pt x="24" y="20"/>
                </a:lnTo>
                <a:lnTo>
                  <a:pt x="22" y="18"/>
                </a:lnTo>
                <a:lnTo>
                  <a:pt x="22" y="18"/>
                </a:lnTo>
                <a:lnTo>
                  <a:pt x="20" y="18"/>
                </a:lnTo>
                <a:lnTo>
                  <a:pt x="22" y="18"/>
                </a:lnTo>
                <a:lnTo>
                  <a:pt x="22" y="18"/>
                </a:lnTo>
                <a:lnTo>
                  <a:pt x="22" y="18"/>
                </a:lnTo>
                <a:lnTo>
                  <a:pt x="24" y="20"/>
                </a:lnTo>
                <a:lnTo>
                  <a:pt x="22" y="20"/>
                </a:lnTo>
                <a:lnTo>
                  <a:pt x="22" y="20"/>
                </a:lnTo>
                <a:lnTo>
                  <a:pt x="20" y="20"/>
                </a:lnTo>
                <a:lnTo>
                  <a:pt x="20" y="20"/>
                </a:lnTo>
                <a:lnTo>
                  <a:pt x="20" y="20"/>
                </a:lnTo>
                <a:lnTo>
                  <a:pt x="18" y="18"/>
                </a:lnTo>
                <a:lnTo>
                  <a:pt x="18" y="18"/>
                </a:lnTo>
                <a:lnTo>
                  <a:pt x="18" y="18"/>
                </a:lnTo>
                <a:lnTo>
                  <a:pt x="18" y="18"/>
                </a:lnTo>
                <a:lnTo>
                  <a:pt x="16" y="18"/>
                </a:lnTo>
                <a:lnTo>
                  <a:pt x="14" y="16"/>
                </a:lnTo>
                <a:lnTo>
                  <a:pt x="14" y="16"/>
                </a:lnTo>
                <a:lnTo>
                  <a:pt x="14" y="16"/>
                </a:lnTo>
                <a:lnTo>
                  <a:pt x="14" y="16"/>
                </a:lnTo>
                <a:lnTo>
                  <a:pt x="14" y="16"/>
                </a:lnTo>
                <a:lnTo>
                  <a:pt x="12" y="16"/>
                </a:lnTo>
                <a:lnTo>
                  <a:pt x="10" y="14"/>
                </a:lnTo>
                <a:lnTo>
                  <a:pt x="10" y="14"/>
                </a:lnTo>
                <a:lnTo>
                  <a:pt x="8" y="14"/>
                </a:lnTo>
                <a:lnTo>
                  <a:pt x="6" y="14"/>
                </a:lnTo>
                <a:lnTo>
                  <a:pt x="6" y="14"/>
                </a:lnTo>
                <a:lnTo>
                  <a:pt x="6" y="14"/>
                </a:lnTo>
                <a:lnTo>
                  <a:pt x="4" y="14"/>
                </a:lnTo>
                <a:lnTo>
                  <a:pt x="4" y="14"/>
                </a:lnTo>
                <a:lnTo>
                  <a:pt x="4" y="14"/>
                </a:lnTo>
                <a:lnTo>
                  <a:pt x="4" y="12"/>
                </a:lnTo>
                <a:lnTo>
                  <a:pt x="4" y="12"/>
                </a:lnTo>
                <a:lnTo>
                  <a:pt x="2" y="12"/>
                </a:lnTo>
                <a:lnTo>
                  <a:pt x="2" y="12"/>
                </a:lnTo>
                <a:lnTo>
                  <a:pt x="0" y="10"/>
                </a:lnTo>
                <a:lnTo>
                  <a:pt x="0" y="10"/>
                </a:lnTo>
                <a:lnTo>
                  <a:pt x="0" y="10"/>
                </a:lnTo>
                <a:lnTo>
                  <a:pt x="2" y="8"/>
                </a:lnTo>
                <a:lnTo>
                  <a:pt x="2" y="8"/>
                </a:lnTo>
                <a:lnTo>
                  <a:pt x="4" y="6"/>
                </a:lnTo>
                <a:lnTo>
                  <a:pt x="4" y="6"/>
                </a:lnTo>
                <a:lnTo>
                  <a:pt x="6" y="6"/>
                </a:lnTo>
                <a:lnTo>
                  <a:pt x="6" y="6"/>
                </a:lnTo>
                <a:lnTo>
                  <a:pt x="6" y="6"/>
                </a:lnTo>
                <a:lnTo>
                  <a:pt x="6" y="4"/>
                </a:lnTo>
                <a:lnTo>
                  <a:pt x="8" y="4"/>
                </a:lnTo>
                <a:lnTo>
                  <a:pt x="8" y="4"/>
                </a:lnTo>
                <a:lnTo>
                  <a:pt x="8" y="4"/>
                </a:lnTo>
                <a:lnTo>
                  <a:pt x="8" y="4"/>
                </a:lnTo>
                <a:lnTo>
                  <a:pt x="8" y="4"/>
                </a:lnTo>
                <a:lnTo>
                  <a:pt x="10" y="4"/>
                </a:lnTo>
                <a:lnTo>
                  <a:pt x="10" y="2"/>
                </a:lnTo>
                <a:lnTo>
                  <a:pt x="10" y="2"/>
                </a:lnTo>
                <a:lnTo>
                  <a:pt x="10" y="2"/>
                </a:lnTo>
                <a:lnTo>
                  <a:pt x="10" y="2"/>
                </a:lnTo>
                <a:lnTo>
                  <a:pt x="10" y="0"/>
                </a:lnTo>
                <a:lnTo>
                  <a:pt x="10" y="0"/>
                </a:lnTo>
                <a:lnTo>
                  <a:pt x="10" y="0"/>
                </a:lnTo>
                <a:lnTo>
                  <a:pt x="10" y="0"/>
                </a:lnTo>
                <a:lnTo>
                  <a:pt x="12" y="0"/>
                </a:lnTo>
                <a:lnTo>
                  <a:pt x="1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1" name="Freeform 87"/>
          <p:cNvSpPr>
            <a:spLocks noEditPoints="1"/>
          </p:cNvSpPr>
          <p:nvPr/>
        </p:nvSpPr>
        <p:spPr bwMode="auto">
          <a:xfrm>
            <a:off x="4254500" y="3370263"/>
            <a:ext cx="69850" cy="79375"/>
          </a:xfrm>
          <a:custGeom>
            <a:avLst/>
            <a:gdLst/>
            <a:ahLst/>
            <a:cxnLst>
              <a:cxn ang="0">
                <a:pos x="44" y="30"/>
              </a:cxn>
              <a:cxn ang="0">
                <a:pos x="42" y="30"/>
              </a:cxn>
              <a:cxn ang="0">
                <a:pos x="40" y="36"/>
              </a:cxn>
              <a:cxn ang="0">
                <a:pos x="38" y="38"/>
              </a:cxn>
              <a:cxn ang="0">
                <a:pos x="36" y="40"/>
              </a:cxn>
              <a:cxn ang="0">
                <a:pos x="32" y="44"/>
              </a:cxn>
              <a:cxn ang="0">
                <a:pos x="30" y="44"/>
              </a:cxn>
              <a:cxn ang="0">
                <a:pos x="28" y="46"/>
              </a:cxn>
              <a:cxn ang="0">
                <a:pos x="26" y="50"/>
              </a:cxn>
              <a:cxn ang="0">
                <a:pos x="24" y="48"/>
              </a:cxn>
              <a:cxn ang="0">
                <a:pos x="22" y="46"/>
              </a:cxn>
              <a:cxn ang="0">
                <a:pos x="12" y="42"/>
              </a:cxn>
              <a:cxn ang="0">
                <a:pos x="12" y="40"/>
              </a:cxn>
              <a:cxn ang="0">
                <a:pos x="14" y="40"/>
              </a:cxn>
              <a:cxn ang="0">
                <a:pos x="16" y="38"/>
              </a:cxn>
              <a:cxn ang="0">
                <a:pos x="12" y="40"/>
              </a:cxn>
              <a:cxn ang="0">
                <a:pos x="10" y="38"/>
              </a:cxn>
              <a:cxn ang="0">
                <a:pos x="6" y="34"/>
              </a:cxn>
              <a:cxn ang="0">
                <a:pos x="4" y="30"/>
              </a:cxn>
              <a:cxn ang="0">
                <a:pos x="4" y="28"/>
              </a:cxn>
              <a:cxn ang="0">
                <a:pos x="0" y="26"/>
              </a:cxn>
              <a:cxn ang="0">
                <a:pos x="2" y="24"/>
              </a:cxn>
              <a:cxn ang="0">
                <a:pos x="4" y="26"/>
              </a:cxn>
              <a:cxn ang="0">
                <a:pos x="4" y="22"/>
              </a:cxn>
              <a:cxn ang="0">
                <a:pos x="6" y="22"/>
              </a:cxn>
              <a:cxn ang="0">
                <a:pos x="2" y="24"/>
              </a:cxn>
              <a:cxn ang="0">
                <a:pos x="2" y="18"/>
              </a:cxn>
              <a:cxn ang="0">
                <a:pos x="2" y="16"/>
              </a:cxn>
              <a:cxn ang="0">
                <a:pos x="0" y="14"/>
              </a:cxn>
              <a:cxn ang="0">
                <a:pos x="4" y="14"/>
              </a:cxn>
              <a:cxn ang="0">
                <a:pos x="6" y="12"/>
              </a:cxn>
              <a:cxn ang="0">
                <a:pos x="6" y="10"/>
              </a:cxn>
              <a:cxn ang="0">
                <a:pos x="10" y="8"/>
              </a:cxn>
              <a:cxn ang="0">
                <a:pos x="10" y="4"/>
              </a:cxn>
              <a:cxn ang="0">
                <a:pos x="16" y="0"/>
              </a:cxn>
              <a:cxn ang="0">
                <a:pos x="18" y="0"/>
              </a:cxn>
              <a:cxn ang="0">
                <a:pos x="26" y="0"/>
              </a:cxn>
              <a:cxn ang="0">
                <a:pos x="30" y="0"/>
              </a:cxn>
              <a:cxn ang="0">
                <a:pos x="34" y="2"/>
              </a:cxn>
              <a:cxn ang="0">
                <a:pos x="36" y="8"/>
              </a:cxn>
              <a:cxn ang="0">
                <a:pos x="38" y="12"/>
              </a:cxn>
              <a:cxn ang="0">
                <a:pos x="38" y="14"/>
              </a:cxn>
              <a:cxn ang="0">
                <a:pos x="40" y="14"/>
              </a:cxn>
              <a:cxn ang="0">
                <a:pos x="40" y="18"/>
              </a:cxn>
              <a:cxn ang="0">
                <a:pos x="40" y="24"/>
              </a:cxn>
              <a:cxn ang="0">
                <a:pos x="40" y="26"/>
              </a:cxn>
              <a:cxn ang="0">
                <a:pos x="42" y="24"/>
              </a:cxn>
              <a:cxn ang="0">
                <a:pos x="10" y="42"/>
              </a:cxn>
              <a:cxn ang="0">
                <a:pos x="10" y="40"/>
              </a:cxn>
              <a:cxn ang="0">
                <a:pos x="8" y="40"/>
              </a:cxn>
              <a:cxn ang="0">
                <a:pos x="6" y="38"/>
              </a:cxn>
              <a:cxn ang="0">
                <a:pos x="10" y="38"/>
              </a:cxn>
              <a:cxn ang="0">
                <a:pos x="12" y="40"/>
              </a:cxn>
            </a:cxnLst>
            <a:rect l="0" t="0" r="r" b="b"/>
            <a:pathLst>
              <a:path w="44" h="50">
                <a:moveTo>
                  <a:pt x="44" y="24"/>
                </a:moveTo>
                <a:lnTo>
                  <a:pt x="44" y="24"/>
                </a:lnTo>
                <a:lnTo>
                  <a:pt x="44" y="28"/>
                </a:lnTo>
                <a:lnTo>
                  <a:pt x="44" y="30"/>
                </a:lnTo>
                <a:lnTo>
                  <a:pt x="44" y="30"/>
                </a:lnTo>
                <a:lnTo>
                  <a:pt x="42" y="30"/>
                </a:lnTo>
                <a:lnTo>
                  <a:pt x="42" y="30"/>
                </a:lnTo>
                <a:lnTo>
                  <a:pt x="42" y="30"/>
                </a:lnTo>
                <a:lnTo>
                  <a:pt x="40" y="30"/>
                </a:lnTo>
                <a:lnTo>
                  <a:pt x="40" y="32"/>
                </a:lnTo>
                <a:lnTo>
                  <a:pt x="40" y="34"/>
                </a:lnTo>
                <a:lnTo>
                  <a:pt x="40" y="36"/>
                </a:lnTo>
                <a:lnTo>
                  <a:pt x="38" y="36"/>
                </a:lnTo>
                <a:lnTo>
                  <a:pt x="38" y="36"/>
                </a:lnTo>
                <a:lnTo>
                  <a:pt x="38" y="36"/>
                </a:lnTo>
                <a:lnTo>
                  <a:pt x="38" y="38"/>
                </a:lnTo>
                <a:lnTo>
                  <a:pt x="38" y="38"/>
                </a:lnTo>
                <a:lnTo>
                  <a:pt x="36" y="40"/>
                </a:lnTo>
                <a:lnTo>
                  <a:pt x="36" y="40"/>
                </a:lnTo>
                <a:lnTo>
                  <a:pt x="36" y="40"/>
                </a:lnTo>
                <a:lnTo>
                  <a:pt x="36" y="40"/>
                </a:lnTo>
                <a:lnTo>
                  <a:pt x="34" y="40"/>
                </a:lnTo>
                <a:lnTo>
                  <a:pt x="32" y="42"/>
                </a:lnTo>
                <a:lnTo>
                  <a:pt x="32" y="44"/>
                </a:lnTo>
                <a:lnTo>
                  <a:pt x="32" y="44"/>
                </a:lnTo>
                <a:lnTo>
                  <a:pt x="32" y="44"/>
                </a:lnTo>
                <a:lnTo>
                  <a:pt x="30" y="44"/>
                </a:lnTo>
                <a:lnTo>
                  <a:pt x="30" y="44"/>
                </a:lnTo>
                <a:lnTo>
                  <a:pt x="30" y="44"/>
                </a:lnTo>
                <a:lnTo>
                  <a:pt x="30" y="46"/>
                </a:lnTo>
                <a:lnTo>
                  <a:pt x="28" y="46"/>
                </a:lnTo>
                <a:lnTo>
                  <a:pt x="28" y="46"/>
                </a:lnTo>
                <a:lnTo>
                  <a:pt x="28" y="48"/>
                </a:lnTo>
                <a:lnTo>
                  <a:pt x="28" y="48"/>
                </a:lnTo>
                <a:lnTo>
                  <a:pt x="28" y="50"/>
                </a:lnTo>
                <a:lnTo>
                  <a:pt x="26" y="50"/>
                </a:lnTo>
                <a:lnTo>
                  <a:pt x="26" y="50"/>
                </a:lnTo>
                <a:lnTo>
                  <a:pt x="26" y="50"/>
                </a:lnTo>
                <a:lnTo>
                  <a:pt x="26" y="50"/>
                </a:lnTo>
                <a:lnTo>
                  <a:pt x="24" y="48"/>
                </a:lnTo>
                <a:lnTo>
                  <a:pt x="24" y="48"/>
                </a:lnTo>
                <a:lnTo>
                  <a:pt x="22" y="48"/>
                </a:lnTo>
                <a:lnTo>
                  <a:pt x="22" y="46"/>
                </a:lnTo>
                <a:lnTo>
                  <a:pt x="22" y="46"/>
                </a:lnTo>
                <a:lnTo>
                  <a:pt x="20" y="46"/>
                </a:lnTo>
                <a:lnTo>
                  <a:pt x="14" y="44"/>
                </a:lnTo>
                <a:lnTo>
                  <a:pt x="14" y="44"/>
                </a:lnTo>
                <a:lnTo>
                  <a:pt x="12" y="42"/>
                </a:lnTo>
                <a:lnTo>
                  <a:pt x="12" y="42"/>
                </a:lnTo>
                <a:lnTo>
                  <a:pt x="12" y="42"/>
                </a:lnTo>
                <a:lnTo>
                  <a:pt x="12" y="42"/>
                </a:lnTo>
                <a:lnTo>
                  <a:pt x="12" y="40"/>
                </a:lnTo>
                <a:lnTo>
                  <a:pt x="12" y="40"/>
                </a:lnTo>
                <a:lnTo>
                  <a:pt x="14" y="40"/>
                </a:lnTo>
                <a:lnTo>
                  <a:pt x="14" y="40"/>
                </a:lnTo>
                <a:lnTo>
                  <a:pt x="14" y="40"/>
                </a:lnTo>
                <a:lnTo>
                  <a:pt x="16" y="40"/>
                </a:lnTo>
                <a:lnTo>
                  <a:pt x="16" y="40"/>
                </a:lnTo>
                <a:lnTo>
                  <a:pt x="16" y="40"/>
                </a:lnTo>
                <a:lnTo>
                  <a:pt x="16" y="38"/>
                </a:lnTo>
                <a:lnTo>
                  <a:pt x="16" y="40"/>
                </a:lnTo>
                <a:lnTo>
                  <a:pt x="14" y="40"/>
                </a:lnTo>
                <a:lnTo>
                  <a:pt x="14" y="40"/>
                </a:lnTo>
                <a:lnTo>
                  <a:pt x="12" y="40"/>
                </a:lnTo>
                <a:lnTo>
                  <a:pt x="12" y="40"/>
                </a:lnTo>
                <a:lnTo>
                  <a:pt x="12" y="38"/>
                </a:lnTo>
                <a:lnTo>
                  <a:pt x="10" y="38"/>
                </a:lnTo>
                <a:lnTo>
                  <a:pt x="10" y="38"/>
                </a:lnTo>
                <a:lnTo>
                  <a:pt x="8" y="36"/>
                </a:lnTo>
                <a:lnTo>
                  <a:pt x="6" y="36"/>
                </a:lnTo>
                <a:lnTo>
                  <a:pt x="6" y="34"/>
                </a:lnTo>
                <a:lnTo>
                  <a:pt x="6" y="34"/>
                </a:lnTo>
                <a:lnTo>
                  <a:pt x="6" y="32"/>
                </a:lnTo>
                <a:lnTo>
                  <a:pt x="6" y="30"/>
                </a:lnTo>
                <a:lnTo>
                  <a:pt x="6" y="30"/>
                </a:lnTo>
                <a:lnTo>
                  <a:pt x="4" y="30"/>
                </a:lnTo>
                <a:lnTo>
                  <a:pt x="4" y="28"/>
                </a:lnTo>
                <a:lnTo>
                  <a:pt x="4" y="28"/>
                </a:lnTo>
                <a:lnTo>
                  <a:pt x="4" y="28"/>
                </a:lnTo>
                <a:lnTo>
                  <a:pt x="4" y="28"/>
                </a:lnTo>
                <a:lnTo>
                  <a:pt x="2" y="30"/>
                </a:lnTo>
                <a:lnTo>
                  <a:pt x="2" y="28"/>
                </a:lnTo>
                <a:lnTo>
                  <a:pt x="2" y="26"/>
                </a:lnTo>
                <a:lnTo>
                  <a:pt x="0" y="26"/>
                </a:lnTo>
                <a:lnTo>
                  <a:pt x="0" y="24"/>
                </a:lnTo>
                <a:lnTo>
                  <a:pt x="2" y="24"/>
                </a:lnTo>
                <a:lnTo>
                  <a:pt x="2" y="24"/>
                </a:lnTo>
                <a:lnTo>
                  <a:pt x="2" y="24"/>
                </a:lnTo>
                <a:lnTo>
                  <a:pt x="4" y="26"/>
                </a:lnTo>
                <a:lnTo>
                  <a:pt x="4" y="26"/>
                </a:lnTo>
                <a:lnTo>
                  <a:pt x="4" y="26"/>
                </a:lnTo>
                <a:lnTo>
                  <a:pt x="4" y="26"/>
                </a:lnTo>
                <a:lnTo>
                  <a:pt x="4" y="26"/>
                </a:lnTo>
                <a:lnTo>
                  <a:pt x="2" y="24"/>
                </a:lnTo>
                <a:lnTo>
                  <a:pt x="4" y="24"/>
                </a:lnTo>
                <a:lnTo>
                  <a:pt x="4" y="22"/>
                </a:lnTo>
                <a:lnTo>
                  <a:pt x="4" y="22"/>
                </a:lnTo>
                <a:lnTo>
                  <a:pt x="6" y="24"/>
                </a:lnTo>
                <a:lnTo>
                  <a:pt x="6" y="22"/>
                </a:lnTo>
                <a:lnTo>
                  <a:pt x="6" y="22"/>
                </a:lnTo>
                <a:lnTo>
                  <a:pt x="4" y="22"/>
                </a:lnTo>
                <a:lnTo>
                  <a:pt x="4" y="22"/>
                </a:lnTo>
                <a:lnTo>
                  <a:pt x="2" y="24"/>
                </a:lnTo>
                <a:lnTo>
                  <a:pt x="2" y="24"/>
                </a:lnTo>
                <a:lnTo>
                  <a:pt x="2" y="22"/>
                </a:lnTo>
                <a:lnTo>
                  <a:pt x="2" y="22"/>
                </a:lnTo>
                <a:lnTo>
                  <a:pt x="2" y="20"/>
                </a:lnTo>
                <a:lnTo>
                  <a:pt x="2" y="18"/>
                </a:lnTo>
                <a:lnTo>
                  <a:pt x="2" y="18"/>
                </a:lnTo>
                <a:lnTo>
                  <a:pt x="2" y="18"/>
                </a:lnTo>
                <a:lnTo>
                  <a:pt x="2" y="18"/>
                </a:lnTo>
                <a:lnTo>
                  <a:pt x="2" y="16"/>
                </a:lnTo>
                <a:lnTo>
                  <a:pt x="0" y="16"/>
                </a:lnTo>
                <a:lnTo>
                  <a:pt x="0" y="16"/>
                </a:lnTo>
                <a:lnTo>
                  <a:pt x="0" y="16"/>
                </a:lnTo>
                <a:lnTo>
                  <a:pt x="0" y="14"/>
                </a:lnTo>
                <a:lnTo>
                  <a:pt x="0" y="14"/>
                </a:lnTo>
                <a:lnTo>
                  <a:pt x="2" y="14"/>
                </a:lnTo>
                <a:lnTo>
                  <a:pt x="2" y="14"/>
                </a:lnTo>
                <a:lnTo>
                  <a:pt x="4" y="14"/>
                </a:lnTo>
                <a:lnTo>
                  <a:pt x="4" y="14"/>
                </a:lnTo>
                <a:lnTo>
                  <a:pt x="4" y="14"/>
                </a:lnTo>
                <a:lnTo>
                  <a:pt x="4" y="14"/>
                </a:lnTo>
                <a:lnTo>
                  <a:pt x="6" y="12"/>
                </a:lnTo>
                <a:lnTo>
                  <a:pt x="6" y="12"/>
                </a:lnTo>
                <a:lnTo>
                  <a:pt x="6" y="12"/>
                </a:lnTo>
                <a:lnTo>
                  <a:pt x="6" y="10"/>
                </a:lnTo>
                <a:lnTo>
                  <a:pt x="6" y="10"/>
                </a:lnTo>
                <a:lnTo>
                  <a:pt x="8" y="10"/>
                </a:lnTo>
                <a:lnTo>
                  <a:pt x="8" y="10"/>
                </a:lnTo>
                <a:lnTo>
                  <a:pt x="10" y="8"/>
                </a:lnTo>
                <a:lnTo>
                  <a:pt x="10" y="8"/>
                </a:lnTo>
                <a:lnTo>
                  <a:pt x="10" y="6"/>
                </a:lnTo>
                <a:lnTo>
                  <a:pt x="10" y="6"/>
                </a:lnTo>
                <a:lnTo>
                  <a:pt x="10" y="6"/>
                </a:lnTo>
                <a:lnTo>
                  <a:pt x="10" y="4"/>
                </a:lnTo>
                <a:lnTo>
                  <a:pt x="12" y="2"/>
                </a:lnTo>
                <a:lnTo>
                  <a:pt x="12" y="0"/>
                </a:lnTo>
                <a:lnTo>
                  <a:pt x="16" y="0"/>
                </a:lnTo>
                <a:lnTo>
                  <a:pt x="16" y="0"/>
                </a:lnTo>
                <a:lnTo>
                  <a:pt x="18" y="0"/>
                </a:lnTo>
                <a:lnTo>
                  <a:pt x="18" y="2"/>
                </a:lnTo>
                <a:lnTo>
                  <a:pt x="18" y="0"/>
                </a:lnTo>
                <a:lnTo>
                  <a:pt x="18" y="0"/>
                </a:lnTo>
                <a:lnTo>
                  <a:pt x="20" y="0"/>
                </a:lnTo>
                <a:lnTo>
                  <a:pt x="20" y="0"/>
                </a:lnTo>
                <a:lnTo>
                  <a:pt x="20" y="0"/>
                </a:lnTo>
                <a:lnTo>
                  <a:pt x="26" y="0"/>
                </a:lnTo>
                <a:lnTo>
                  <a:pt x="26" y="0"/>
                </a:lnTo>
                <a:lnTo>
                  <a:pt x="28" y="0"/>
                </a:lnTo>
                <a:lnTo>
                  <a:pt x="28" y="0"/>
                </a:lnTo>
                <a:lnTo>
                  <a:pt x="30" y="0"/>
                </a:lnTo>
                <a:lnTo>
                  <a:pt x="32" y="0"/>
                </a:lnTo>
                <a:lnTo>
                  <a:pt x="32" y="2"/>
                </a:lnTo>
                <a:lnTo>
                  <a:pt x="34" y="2"/>
                </a:lnTo>
                <a:lnTo>
                  <a:pt x="34" y="2"/>
                </a:lnTo>
                <a:lnTo>
                  <a:pt x="34" y="4"/>
                </a:lnTo>
                <a:lnTo>
                  <a:pt x="34" y="4"/>
                </a:lnTo>
                <a:lnTo>
                  <a:pt x="36" y="6"/>
                </a:lnTo>
                <a:lnTo>
                  <a:pt x="36" y="8"/>
                </a:lnTo>
                <a:lnTo>
                  <a:pt x="38" y="10"/>
                </a:lnTo>
                <a:lnTo>
                  <a:pt x="38" y="10"/>
                </a:lnTo>
                <a:lnTo>
                  <a:pt x="38" y="10"/>
                </a:lnTo>
                <a:lnTo>
                  <a:pt x="38" y="12"/>
                </a:lnTo>
                <a:lnTo>
                  <a:pt x="38" y="12"/>
                </a:lnTo>
                <a:lnTo>
                  <a:pt x="38" y="12"/>
                </a:lnTo>
                <a:lnTo>
                  <a:pt x="38" y="14"/>
                </a:lnTo>
                <a:lnTo>
                  <a:pt x="38" y="14"/>
                </a:lnTo>
                <a:lnTo>
                  <a:pt x="38" y="14"/>
                </a:lnTo>
                <a:lnTo>
                  <a:pt x="40" y="14"/>
                </a:lnTo>
                <a:lnTo>
                  <a:pt x="40" y="14"/>
                </a:lnTo>
                <a:lnTo>
                  <a:pt x="40" y="14"/>
                </a:lnTo>
                <a:lnTo>
                  <a:pt x="40" y="16"/>
                </a:lnTo>
                <a:lnTo>
                  <a:pt x="40" y="16"/>
                </a:lnTo>
                <a:lnTo>
                  <a:pt x="40" y="18"/>
                </a:lnTo>
                <a:lnTo>
                  <a:pt x="40" y="18"/>
                </a:lnTo>
                <a:lnTo>
                  <a:pt x="42" y="20"/>
                </a:lnTo>
                <a:lnTo>
                  <a:pt x="40" y="22"/>
                </a:lnTo>
                <a:lnTo>
                  <a:pt x="40" y="22"/>
                </a:lnTo>
                <a:lnTo>
                  <a:pt x="40" y="24"/>
                </a:lnTo>
                <a:lnTo>
                  <a:pt x="38" y="26"/>
                </a:lnTo>
                <a:lnTo>
                  <a:pt x="38" y="28"/>
                </a:lnTo>
                <a:lnTo>
                  <a:pt x="40" y="28"/>
                </a:lnTo>
                <a:lnTo>
                  <a:pt x="40" y="26"/>
                </a:lnTo>
                <a:lnTo>
                  <a:pt x="42" y="26"/>
                </a:lnTo>
                <a:lnTo>
                  <a:pt x="42" y="26"/>
                </a:lnTo>
                <a:lnTo>
                  <a:pt x="42" y="24"/>
                </a:lnTo>
                <a:lnTo>
                  <a:pt x="42" y="24"/>
                </a:lnTo>
                <a:lnTo>
                  <a:pt x="44" y="24"/>
                </a:lnTo>
                <a:lnTo>
                  <a:pt x="44" y="24"/>
                </a:lnTo>
                <a:close/>
                <a:moveTo>
                  <a:pt x="12" y="42"/>
                </a:moveTo>
                <a:lnTo>
                  <a:pt x="10" y="42"/>
                </a:lnTo>
                <a:lnTo>
                  <a:pt x="10" y="42"/>
                </a:lnTo>
                <a:lnTo>
                  <a:pt x="10" y="42"/>
                </a:lnTo>
                <a:lnTo>
                  <a:pt x="10" y="42"/>
                </a:lnTo>
                <a:lnTo>
                  <a:pt x="10" y="40"/>
                </a:lnTo>
                <a:lnTo>
                  <a:pt x="10" y="40"/>
                </a:lnTo>
                <a:lnTo>
                  <a:pt x="10" y="40"/>
                </a:lnTo>
                <a:lnTo>
                  <a:pt x="8" y="40"/>
                </a:lnTo>
                <a:lnTo>
                  <a:pt x="8" y="40"/>
                </a:lnTo>
                <a:lnTo>
                  <a:pt x="8" y="40"/>
                </a:lnTo>
                <a:lnTo>
                  <a:pt x="8" y="40"/>
                </a:lnTo>
                <a:lnTo>
                  <a:pt x="6" y="40"/>
                </a:lnTo>
                <a:lnTo>
                  <a:pt x="6" y="38"/>
                </a:lnTo>
                <a:lnTo>
                  <a:pt x="6" y="38"/>
                </a:lnTo>
                <a:lnTo>
                  <a:pt x="10" y="38"/>
                </a:lnTo>
                <a:lnTo>
                  <a:pt x="10" y="38"/>
                </a:lnTo>
                <a:lnTo>
                  <a:pt x="10" y="38"/>
                </a:lnTo>
                <a:lnTo>
                  <a:pt x="10" y="38"/>
                </a:lnTo>
                <a:lnTo>
                  <a:pt x="10" y="38"/>
                </a:lnTo>
                <a:lnTo>
                  <a:pt x="12" y="38"/>
                </a:lnTo>
                <a:lnTo>
                  <a:pt x="12" y="40"/>
                </a:lnTo>
                <a:lnTo>
                  <a:pt x="12" y="40"/>
                </a:lnTo>
                <a:lnTo>
                  <a:pt x="12" y="4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2" name="Freeform 88"/>
          <p:cNvSpPr>
            <a:spLocks noEditPoints="1"/>
          </p:cNvSpPr>
          <p:nvPr/>
        </p:nvSpPr>
        <p:spPr bwMode="auto">
          <a:xfrm>
            <a:off x="8185150" y="3808413"/>
            <a:ext cx="247650" cy="136525"/>
          </a:xfrm>
          <a:custGeom>
            <a:avLst/>
            <a:gdLst/>
            <a:ahLst/>
            <a:cxnLst>
              <a:cxn ang="0">
                <a:pos x="0" y="6"/>
              </a:cxn>
              <a:cxn ang="0">
                <a:pos x="144" y="68"/>
              </a:cxn>
              <a:cxn ang="0">
                <a:pos x="142" y="66"/>
              </a:cxn>
              <a:cxn ang="0">
                <a:pos x="12" y="18"/>
              </a:cxn>
              <a:cxn ang="0">
                <a:pos x="14" y="18"/>
              </a:cxn>
              <a:cxn ang="0">
                <a:pos x="14" y="20"/>
              </a:cxn>
              <a:cxn ang="0">
                <a:pos x="38" y="16"/>
              </a:cxn>
              <a:cxn ang="0">
                <a:pos x="60" y="32"/>
              </a:cxn>
              <a:cxn ang="0">
                <a:pos x="48" y="24"/>
              </a:cxn>
              <a:cxn ang="0">
                <a:pos x="42" y="16"/>
              </a:cxn>
              <a:cxn ang="0">
                <a:pos x="50" y="22"/>
              </a:cxn>
              <a:cxn ang="0">
                <a:pos x="18" y="24"/>
              </a:cxn>
              <a:cxn ang="0">
                <a:pos x="20" y="20"/>
              </a:cxn>
              <a:cxn ang="0">
                <a:pos x="20" y="24"/>
              </a:cxn>
              <a:cxn ang="0">
                <a:pos x="48" y="40"/>
              </a:cxn>
              <a:cxn ang="0">
                <a:pos x="60" y="86"/>
              </a:cxn>
              <a:cxn ang="0">
                <a:pos x="56" y="82"/>
              </a:cxn>
              <a:cxn ang="0">
                <a:pos x="154" y="84"/>
              </a:cxn>
              <a:cxn ang="0">
                <a:pos x="154" y="82"/>
              </a:cxn>
              <a:cxn ang="0">
                <a:pos x="64" y="42"/>
              </a:cxn>
              <a:cxn ang="0">
                <a:pos x="64" y="38"/>
              </a:cxn>
              <a:cxn ang="0">
                <a:pos x="22" y="34"/>
              </a:cxn>
              <a:cxn ang="0">
                <a:pos x="22" y="30"/>
              </a:cxn>
              <a:cxn ang="0">
                <a:pos x="30" y="34"/>
              </a:cxn>
              <a:cxn ang="0">
                <a:pos x="34" y="32"/>
              </a:cxn>
              <a:cxn ang="0">
                <a:pos x="76" y="38"/>
              </a:cxn>
              <a:cxn ang="0">
                <a:pos x="80" y="48"/>
              </a:cxn>
              <a:cxn ang="0">
                <a:pos x="72" y="40"/>
              </a:cxn>
              <a:cxn ang="0">
                <a:pos x="72" y="32"/>
              </a:cxn>
              <a:cxn ang="0">
                <a:pos x="72" y="28"/>
              </a:cxn>
              <a:cxn ang="0">
                <a:pos x="74" y="34"/>
              </a:cxn>
              <a:cxn ang="0">
                <a:pos x="64" y="42"/>
              </a:cxn>
              <a:cxn ang="0">
                <a:pos x="64" y="42"/>
              </a:cxn>
              <a:cxn ang="0">
                <a:pos x="26" y="34"/>
              </a:cxn>
              <a:cxn ang="0">
                <a:pos x="24" y="34"/>
              </a:cxn>
              <a:cxn ang="0">
                <a:pos x="84" y="62"/>
              </a:cxn>
              <a:cxn ang="0">
                <a:pos x="90" y="68"/>
              </a:cxn>
              <a:cxn ang="0">
                <a:pos x="80" y="64"/>
              </a:cxn>
              <a:cxn ang="0">
                <a:pos x="76" y="60"/>
              </a:cxn>
              <a:cxn ang="0">
                <a:pos x="24" y="12"/>
              </a:cxn>
              <a:cxn ang="0">
                <a:pos x="24" y="12"/>
              </a:cxn>
              <a:cxn ang="0">
                <a:pos x="14" y="4"/>
              </a:cxn>
              <a:cxn ang="0">
                <a:pos x="14" y="0"/>
              </a:cxn>
              <a:cxn ang="0">
                <a:pos x="20" y="6"/>
              </a:cxn>
              <a:cxn ang="0">
                <a:pos x="64" y="46"/>
              </a:cxn>
              <a:cxn ang="0">
                <a:pos x="68" y="54"/>
              </a:cxn>
              <a:cxn ang="0">
                <a:pos x="60" y="52"/>
              </a:cxn>
              <a:cxn ang="0">
                <a:pos x="54" y="44"/>
              </a:cxn>
              <a:cxn ang="0">
                <a:pos x="56" y="32"/>
              </a:cxn>
              <a:cxn ang="0">
                <a:pos x="56" y="28"/>
              </a:cxn>
              <a:cxn ang="0">
                <a:pos x="28" y="26"/>
              </a:cxn>
              <a:cxn ang="0">
                <a:pos x="28" y="32"/>
              </a:cxn>
              <a:cxn ang="0">
                <a:pos x="26" y="28"/>
              </a:cxn>
              <a:cxn ang="0">
                <a:pos x="26" y="26"/>
              </a:cxn>
              <a:cxn ang="0">
                <a:pos x="20" y="26"/>
              </a:cxn>
              <a:cxn ang="0">
                <a:pos x="26" y="22"/>
              </a:cxn>
              <a:cxn ang="0">
                <a:pos x="10" y="24"/>
              </a:cxn>
              <a:cxn ang="0">
                <a:pos x="12" y="24"/>
              </a:cxn>
              <a:cxn ang="0">
                <a:pos x="80" y="50"/>
              </a:cxn>
              <a:cxn ang="0">
                <a:pos x="80" y="44"/>
              </a:cxn>
            </a:cxnLst>
            <a:rect l="0" t="0" r="r" b="b"/>
            <a:pathLst>
              <a:path w="156" h="86">
                <a:moveTo>
                  <a:pt x="2" y="6"/>
                </a:moveTo>
                <a:lnTo>
                  <a:pt x="2" y="8"/>
                </a:lnTo>
                <a:lnTo>
                  <a:pt x="2" y="8"/>
                </a:lnTo>
                <a:lnTo>
                  <a:pt x="2" y="8"/>
                </a:lnTo>
                <a:lnTo>
                  <a:pt x="2" y="8"/>
                </a:lnTo>
                <a:lnTo>
                  <a:pt x="0" y="8"/>
                </a:lnTo>
                <a:lnTo>
                  <a:pt x="0" y="8"/>
                </a:lnTo>
                <a:lnTo>
                  <a:pt x="0" y="8"/>
                </a:lnTo>
                <a:lnTo>
                  <a:pt x="0" y="6"/>
                </a:lnTo>
                <a:lnTo>
                  <a:pt x="0" y="6"/>
                </a:lnTo>
                <a:lnTo>
                  <a:pt x="0" y="6"/>
                </a:lnTo>
                <a:lnTo>
                  <a:pt x="0" y="6"/>
                </a:lnTo>
                <a:lnTo>
                  <a:pt x="2" y="6"/>
                </a:lnTo>
                <a:lnTo>
                  <a:pt x="2" y="6"/>
                </a:lnTo>
                <a:lnTo>
                  <a:pt x="2" y="6"/>
                </a:lnTo>
                <a:close/>
                <a:moveTo>
                  <a:pt x="146" y="68"/>
                </a:moveTo>
                <a:lnTo>
                  <a:pt x="146" y="68"/>
                </a:lnTo>
                <a:lnTo>
                  <a:pt x="144" y="68"/>
                </a:lnTo>
                <a:lnTo>
                  <a:pt x="144" y="68"/>
                </a:lnTo>
                <a:lnTo>
                  <a:pt x="144" y="68"/>
                </a:lnTo>
                <a:lnTo>
                  <a:pt x="144" y="68"/>
                </a:lnTo>
                <a:lnTo>
                  <a:pt x="142" y="70"/>
                </a:lnTo>
                <a:lnTo>
                  <a:pt x="142" y="70"/>
                </a:lnTo>
                <a:lnTo>
                  <a:pt x="142" y="70"/>
                </a:lnTo>
                <a:lnTo>
                  <a:pt x="142" y="70"/>
                </a:lnTo>
                <a:lnTo>
                  <a:pt x="140" y="70"/>
                </a:lnTo>
                <a:lnTo>
                  <a:pt x="140" y="68"/>
                </a:lnTo>
                <a:lnTo>
                  <a:pt x="140" y="68"/>
                </a:lnTo>
                <a:lnTo>
                  <a:pt x="142" y="68"/>
                </a:lnTo>
                <a:lnTo>
                  <a:pt x="142" y="66"/>
                </a:lnTo>
                <a:lnTo>
                  <a:pt x="142" y="66"/>
                </a:lnTo>
                <a:lnTo>
                  <a:pt x="144" y="66"/>
                </a:lnTo>
                <a:lnTo>
                  <a:pt x="146" y="66"/>
                </a:lnTo>
                <a:lnTo>
                  <a:pt x="146" y="68"/>
                </a:lnTo>
                <a:lnTo>
                  <a:pt x="146" y="68"/>
                </a:lnTo>
                <a:lnTo>
                  <a:pt x="146" y="68"/>
                </a:lnTo>
                <a:close/>
                <a:moveTo>
                  <a:pt x="14" y="20"/>
                </a:moveTo>
                <a:lnTo>
                  <a:pt x="14" y="22"/>
                </a:lnTo>
                <a:lnTo>
                  <a:pt x="12" y="18"/>
                </a:lnTo>
                <a:lnTo>
                  <a:pt x="12" y="18"/>
                </a:lnTo>
                <a:lnTo>
                  <a:pt x="10" y="18"/>
                </a:lnTo>
                <a:lnTo>
                  <a:pt x="10" y="18"/>
                </a:lnTo>
                <a:lnTo>
                  <a:pt x="10" y="18"/>
                </a:lnTo>
                <a:lnTo>
                  <a:pt x="10" y="16"/>
                </a:lnTo>
                <a:lnTo>
                  <a:pt x="10" y="16"/>
                </a:lnTo>
                <a:lnTo>
                  <a:pt x="12" y="16"/>
                </a:lnTo>
                <a:lnTo>
                  <a:pt x="12" y="16"/>
                </a:lnTo>
                <a:lnTo>
                  <a:pt x="12" y="16"/>
                </a:lnTo>
                <a:lnTo>
                  <a:pt x="12" y="16"/>
                </a:lnTo>
                <a:lnTo>
                  <a:pt x="14" y="18"/>
                </a:lnTo>
                <a:lnTo>
                  <a:pt x="16" y="18"/>
                </a:lnTo>
                <a:lnTo>
                  <a:pt x="16" y="18"/>
                </a:lnTo>
                <a:lnTo>
                  <a:pt x="16" y="18"/>
                </a:lnTo>
                <a:lnTo>
                  <a:pt x="16" y="18"/>
                </a:lnTo>
                <a:lnTo>
                  <a:pt x="14" y="18"/>
                </a:lnTo>
                <a:lnTo>
                  <a:pt x="14" y="20"/>
                </a:lnTo>
                <a:lnTo>
                  <a:pt x="14" y="20"/>
                </a:lnTo>
                <a:lnTo>
                  <a:pt x="14" y="20"/>
                </a:lnTo>
                <a:lnTo>
                  <a:pt x="14" y="20"/>
                </a:lnTo>
                <a:lnTo>
                  <a:pt x="14" y="20"/>
                </a:lnTo>
                <a:lnTo>
                  <a:pt x="14" y="20"/>
                </a:lnTo>
                <a:close/>
                <a:moveTo>
                  <a:pt x="40" y="16"/>
                </a:moveTo>
                <a:lnTo>
                  <a:pt x="40" y="16"/>
                </a:lnTo>
                <a:lnTo>
                  <a:pt x="40" y="16"/>
                </a:lnTo>
                <a:lnTo>
                  <a:pt x="40" y="16"/>
                </a:lnTo>
                <a:lnTo>
                  <a:pt x="38" y="16"/>
                </a:lnTo>
                <a:lnTo>
                  <a:pt x="38" y="16"/>
                </a:lnTo>
                <a:lnTo>
                  <a:pt x="38" y="16"/>
                </a:lnTo>
                <a:lnTo>
                  <a:pt x="38" y="16"/>
                </a:lnTo>
                <a:lnTo>
                  <a:pt x="38" y="16"/>
                </a:lnTo>
                <a:lnTo>
                  <a:pt x="38" y="16"/>
                </a:lnTo>
                <a:lnTo>
                  <a:pt x="38" y="16"/>
                </a:lnTo>
                <a:lnTo>
                  <a:pt x="40" y="16"/>
                </a:lnTo>
                <a:lnTo>
                  <a:pt x="40" y="16"/>
                </a:lnTo>
                <a:lnTo>
                  <a:pt x="40" y="16"/>
                </a:lnTo>
                <a:close/>
                <a:moveTo>
                  <a:pt x="58" y="28"/>
                </a:moveTo>
                <a:lnTo>
                  <a:pt x="58" y="30"/>
                </a:lnTo>
                <a:lnTo>
                  <a:pt x="58" y="30"/>
                </a:lnTo>
                <a:lnTo>
                  <a:pt x="58" y="30"/>
                </a:lnTo>
                <a:lnTo>
                  <a:pt x="60" y="32"/>
                </a:lnTo>
                <a:lnTo>
                  <a:pt x="58" y="32"/>
                </a:lnTo>
                <a:lnTo>
                  <a:pt x="58" y="32"/>
                </a:lnTo>
                <a:lnTo>
                  <a:pt x="58" y="30"/>
                </a:lnTo>
                <a:lnTo>
                  <a:pt x="56" y="30"/>
                </a:lnTo>
                <a:lnTo>
                  <a:pt x="56" y="28"/>
                </a:lnTo>
                <a:lnTo>
                  <a:pt x="56" y="28"/>
                </a:lnTo>
                <a:lnTo>
                  <a:pt x="54" y="28"/>
                </a:lnTo>
                <a:lnTo>
                  <a:pt x="54" y="28"/>
                </a:lnTo>
                <a:lnTo>
                  <a:pt x="50" y="26"/>
                </a:lnTo>
                <a:lnTo>
                  <a:pt x="48" y="24"/>
                </a:lnTo>
                <a:lnTo>
                  <a:pt x="46" y="24"/>
                </a:lnTo>
                <a:lnTo>
                  <a:pt x="46" y="22"/>
                </a:lnTo>
                <a:lnTo>
                  <a:pt x="44" y="22"/>
                </a:lnTo>
                <a:lnTo>
                  <a:pt x="44" y="22"/>
                </a:lnTo>
                <a:lnTo>
                  <a:pt x="44" y="20"/>
                </a:lnTo>
                <a:lnTo>
                  <a:pt x="42" y="20"/>
                </a:lnTo>
                <a:lnTo>
                  <a:pt x="42" y="18"/>
                </a:lnTo>
                <a:lnTo>
                  <a:pt x="42" y="18"/>
                </a:lnTo>
                <a:lnTo>
                  <a:pt x="42" y="18"/>
                </a:lnTo>
                <a:lnTo>
                  <a:pt x="42" y="16"/>
                </a:lnTo>
                <a:lnTo>
                  <a:pt x="40" y="16"/>
                </a:lnTo>
                <a:lnTo>
                  <a:pt x="40" y="16"/>
                </a:lnTo>
                <a:lnTo>
                  <a:pt x="40" y="14"/>
                </a:lnTo>
                <a:lnTo>
                  <a:pt x="42" y="16"/>
                </a:lnTo>
                <a:lnTo>
                  <a:pt x="44" y="16"/>
                </a:lnTo>
                <a:lnTo>
                  <a:pt x="46" y="18"/>
                </a:lnTo>
                <a:lnTo>
                  <a:pt x="48" y="20"/>
                </a:lnTo>
                <a:lnTo>
                  <a:pt x="48" y="20"/>
                </a:lnTo>
                <a:lnTo>
                  <a:pt x="48" y="20"/>
                </a:lnTo>
                <a:lnTo>
                  <a:pt x="50" y="22"/>
                </a:lnTo>
                <a:lnTo>
                  <a:pt x="52" y="22"/>
                </a:lnTo>
                <a:lnTo>
                  <a:pt x="54" y="24"/>
                </a:lnTo>
                <a:lnTo>
                  <a:pt x="54" y="24"/>
                </a:lnTo>
                <a:lnTo>
                  <a:pt x="58" y="28"/>
                </a:lnTo>
                <a:close/>
                <a:moveTo>
                  <a:pt x="20" y="24"/>
                </a:moveTo>
                <a:lnTo>
                  <a:pt x="20" y="24"/>
                </a:lnTo>
                <a:lnTo>
                  <a:pt x="20" y="24"/>
                </a:lnTo>
                <a:lnTo>
                  <a:pt x="18" y="24"/>
                </a:lnTo>
                <a:lnTo>
                  <a:pt x="18" y="24"/>
                </a:lnTo>
                <a:lnTo>
                  <a:pt x="18" y="24"/>
                </a:lnTo>
                <a:lnTo>
                  <a:pt x="18" y="24"/>
                </a:lnTo>
                <a:lnTo>
                  <a:pt x="16" y="22"/>
                </a:lnTo>
                <a:lnTo>
                  <a:pt x="16" y="22"/>
                </a:lnTo>
                <a:lnTo>
                  <a:pt x="16" y="22"/>
                </a:lnTo>
                <a:lnTo>
                  <a:pt x="16" y="22"/>
                </a:lnTo>
                <a:lnTo>
                  <a:pt x="18" y="20"/>
                </a:lnTo>
                <a:lnTo>
                  <a:pt x="18" y="20"/>
                </a:lnTo>
                <a:lnTo>
                  <a:pt x="18" y="20"/>
                </a:lnTo>
                <a:lnTo>
                  <a:pt x="18" y="20"/>
                </a:lnTo>
                <a:lnTo>
                  <a:pt x="20" y="20"/>
                </a:lnTo>
                <a:lnTo>
                  <a:pt x="20" y="20"/>
                </a:lnTo>
                <a:lnTo>
                  <a:pt x="20" y="20"/>
                </a:lnTo>
                <a:lnTo>
                  <a:pt x="20" y="20"/>
                </a:lnTo>
                <a:lnTo>
                  <a:pt x="20" y="20"/>
                </a:lnTo>
                <a:lnTo>
                  <a:pt x="20" y="22"/>
                </a:lnTo>
                <a:lnTo>
                  <a:pt x="20" y="22"/>
                </a:lnTo>
                <a:lnTo>
                  <a:pt x="20" y="24"/>
                </a:lnTo>
                <a:lnTo>
                  <a:pt x="20" y="24"/>
                </a:lnTo>
                <a:lnTo>
                  <a:pt x="20" y="24"/>
                </a:lnTo>
                <a:lnTo>
                  <a:pt x="20" y="24"/>
                </a:lnTo>
                <a:close/>
                <a:moveTo>
                  <a:pt x="48" y="40"/>
                </a:moveTo>
                <a:lnTo>
                  <a:pt x="46" y="40"/>
                </a:lnTo>
                <a:lnTo>
                  <a:pt x="46" y="40"/>
                </a:lnTo>
                <a:lnTo>
                  <a:pt x="46" y="40"/>
                </a:lnTo>
                <a:lnTo>
                  <a:pt x="46" y="40"/>
                </a:lnTo>
                <a:lnTo>
                  <a:pt x="46" y="38"/>
                </a:lnTo>
                <a:lnTo>
                  <a:pt x="48" y="38"/>
                </a:lnTo>
                <a:lnTo>
                  <a:pt x="48" y="40"/>
                </a:lnTo>
                <a:lnTo>
                  <a:pt x="48" y="40"/>
                </a:lnTo>
                <a:lnTo>
                  <a:pt x="48" y="40"/>
                </a:lnTo>
                <a:lnTo>
                  <a:pt x="48" y="40"/>
                </a:lnTo>
                <a:close/>
                <a:moveTo>
                  <a:pt x="56" y="80"/>
                </a:moveTo>
                <a:lnTo>
                  <a:pt x="60" y="84"/>
                </a:lnTo>
                <a:lnTo>
                  <a:pt x="60" y="84"/>
                </a:lnTo>
                <a:lnTo>
                  <a:pt x="62" y="84"/>
                </a:lnTo>
                <a:lnTo>
                  <a:pt x="62" y="86"/>
                </a:lnTo>
                <a:lnTo>
                  <a:pt x="62" y="86"/>
                </a:lnTo>
                <a:lnTo>
                  <a:pt x="60" y="86"/>
                </a:lnTo>
                <a:lnTo>
                  <a:pt x="60" y="86"/>
                </a:lnTo>
                <a:lnTo>
                  <a:pt x="60" y="86"/>
                </a:lnTo>
                <a:lnTo>
                  <a:pt x="60" y="86"/>
                </a:lnTo>
                <a:lnTo>
                  <a:pt x="60" y="84"/>
                </a:lnTo>
                <a:lnTo>
                  <a:pt x="60" y="84"/>
                </a:lnTo>
                <a:lnTo>
                  <a:pt x="60" y="84"/>
                </a:lnTo>
                <a:lnTo>
                  <a:pt x="58" y="82"/>
                </a:lnTo>
                <a:lnTo>
                  <a:pt x="58" y="82"/>
                </a:lnTo>
                <a:lnTo>
                  <a:pt x="58" y="82"/>
                </a:lnTo>
                <a:lnTo>
                  <a:pt x="58" y="82"/>
                </a:lnTo>
                <a:lnTo>
                  <a:pt x="58" y="84"/>
                </a:lnTo>
                <a:lnTo>
                  <a:pt x="56" y="82"/>
                </a:lnTo>
                <a:lnTo>
                  <a:pt x="54" y="82"/>
                </a:lnTo>
                <a:lnTo>
                  <a:pt x="54" y="82"/>
                </a:lnTo>
                <a:lnTo>
                  <a:pt x="54" y="82"/>
                </a:lnTo>
                <a:lnTo>
                  <a:pt x="54" y="82"/>
                </a:lnTo>
                <a:lnTo>
                  <a:pt x="54" y="80"/>
                </a:lnTo>
                <a:lnTo>
                  <a:pt x="54" y="80"/>
                </a:lnTo>
                <a:lnTo>
                  <a:pt x="54" y="80"/>
                </a:lnTo>
                <a:lnTo>
                  <a:pt x="56" y="80"/>
                </a:lnTo>
                <a:close/>
                <a:moveTo>
                  <a:pt x="154" y="84"/>
                </a:moveTo>
                <a:lnTo>
                  <a:pt x="154" y="84"/>
                </a:lnTo>
                <a:lnTo>
                  <a:pt x="154" y="84"/>
                </a:lnTo>
                <a:lnTo>
                  <a:pt x="154" y="84"/>
                </a:lnTo>
                <a:lnTo>
                  <a:pt x="154" y="84"/>
                </a:lnTo>
                <a:lnTo>
                  <a:pt x="152" y="82"/>
                </a:lnTo>
                <a:lnTo>
                  <a:pt x="154" y="82"/>
                </a:lnTo>
                <a:lnTo>
                  <a:pt x="154" y="82"/>
                </a:lnTo>
                <a:lnTo>
                  <a:pt x="154" y="82"/>
                </a:lnTo>
                <a:lnTo>
                  <a:pt x="154" y="82"/>
                </a:lnTo>
                <a:lnTo>
                  <a:pt x="154" y="82"/>
                </a:lnTo>
                <a:lnTo>
                  <a:pt x="154" y="82"/>
                </a:lnTo>
                <a:lnTo>
                  <a:pt x="154" y="82"/>
                </a:lnTo>
                <a:lnTo>
                  <a:pt x="156" y="82"/>
                </a:lnTo>
                <a:lnTo>
                  <a:pt x="156" y="84"/>
                </a:lnTo>
                <a:lnTo>
                  <a:pt x="156" y="84"/>
                </a:lnTo>
                <a:lnTo>
                  <a:pt x="154" y="84"/>
                </a:lnTo>
                <a:lnTo>
                  <a:pt x="154" y="84"/>
                </a:lnTo>
                <a:close/>
                <a:moveTo>
                  <a:pt x="64" y="40"/>
                </a:moveTo>
                <a:lnTo>
                  <a:pt x="64" y="40"/>
                </a:lnTo>
                <a:lnTo>
                  <a:pt x="64" y="40"/>
                </a:lnTo>
                <a:lnTo>
                  <a:pt x="64" y="42"/>
                </a:lnTo>
                <a:lnTo>
                  <a:pt x="64" y="40"/>
                </a:lnTo>
                <a:lnTo>
                  <a:pt x="62" y="40"/>
                </a:lnTo>
                <a:lnTo>
                  <a:pt x="62" y="40"/>
                </a:lnTo>
                <a:lnTo>
                  <a:pt x="62" y="40"/>
                </a:lnTo>
                <a:lnTo>
                  <a:pt x="62" y="40"/>
                </a:lnTo>
                <a:lnTo>
                  <a:pt x="62" y="40"/>
                </a:lnTo>
                <a:lnTo>
                  <a:pt x="60" y="40"/>
                </a:lnTo>
                <a:lnTo>
                  <a:pt x="62" y="40"/>
                </a:lnTo>
                <a:lnTo>
                  <a:pt x="62" y="38"/>
                </a:lnTo>
                <a:lnTo>
                  <a:pt x="64" y="38"/>
                </a:lnTo>
                <a:lnTo>
                  <a:pt x="64" y="40"/>
                </a:lnTo>
                <a:lnTo>
                  <a:pt x="64" y="40"/>
                </a:lnTo>
                <a:lnTo>
                  <a:pt x="64" y="40"/>
                </a:lnTo>
                <a:close/>
                <a:moveTo>
                  <a:pt x="22" y="30"/>
                </a:moveTo>
                <a:lnTo>
                  <a:pt x="22" y="32"/>
                </a:lnTo>
                <a:lnTo>
                  <a:pt x="22" y="32"/>
                </a:lnTo>
                <a:lnTo>
                  <a:pt x="22" y="32"/>
                </a:lnTo>
                <a:lnTo>
                  <a:pt x="22" y="32"/>
                </a:lnTo>
                <a:lnTo>
                  <a:pt x="22" y="32"/>
                </a:lnTo>
                <a:lnTo>
                  <a:pt x="22" y="34"/>
                </a:lnTo>
                <a:lnTo>
                  <a:pt x="22" y="34"/>
                </a:lnTo>
                <a:lnTo>
                  <a:pt x="22" y="34"/>
                </a:lnTo>
                <a:lnTo>
                  <a:pt x="22" y="34"/>
                </a:lnTo>
                <a:lnTo>
                  <a:pt x="20" y="34"/>
                </a:lnTo>
                <a:lnTo>
                  <a:pt x="20" y="32"/>
                </a:lnTo>
                <a:lnTo>
                  <a:pt x="20" y="32"/>
                </a:lnTo>
                <a:lnTo>
                  <a:pt x="20" y="32"/>
                </a:lnTo>
                <a:lnTo>
                  <a:pt x="20" y="32"/>
                </a:lnTo>
                <a:lnTo>
                  <a:pt x="20" y="30"/>
                </a:lnTo>
                <a:lnTo>
                  <a:pt x="22" y="30"/>
                </a:lnTo>
                <a:lnTo>
                  <a:pt x="22" y="30"/>
                </a:lnTo>
                <a:lnTo>
                  <a:pt x="22" y="30"/>
                </a:lnTo>
                <a:lnTo>
                  <a:pt x="22" y="30"/>
                </a:lnTo>
                <a:lnTo>
                  <a:pt x="22" y="30"/>
                </a:lnTo>
                <a:lnTo>
                  <a:pt x="22" y="30"/>
                </a:lnTo>
                <a:close/>
                <a:moveTo>
                  <a:pt x="32" y="36"/>
                </a:moveTo>
                <a:lnTo>
                  <a:pt x="30" y="36"/>
                </a:lnTo>
                <a:lnTo>
                  <a:pt x="30" y="34"/>
                </a:lnTo>
                <a:lnTo>
                  <a:pt x="30" y="34"/>
                </a:lnTo>
                <a:lnTo>
                  <a:pt x="30" y="34"/>
                </a:lnTo>
                <a:lnTo>
                  <a:pt x="30" y="34"/>
                </a:lnTo>
                <a:lnTo>
                  <a:pt x="30" y="32"/>
                </a:lnTo>
                <a:lnTo>
                  <a:pt x="30" y="32"/>
                </a:lnTo>
                <a:lnTo>
                  <a:pt x="30" y="32"/>
                </a:lnTo>
                <a:lnTo>
                  <a:pt x="30" y="30"/>
                </a:lnTo>
                <a:lnTo>
                  <a:pt x="32" y="30"/>
                </a:lnTo>
                <a:lnTo>
                  <a:pt x="32" y="30"/>
                </a:lnTo>
                <a:lnTo>
                  <a:pt x="32" y="30"/>
                </a:lnTo>
                <a:lnTo>
                  <a:pt x="34" y="32"/>
                </a:lnTo>
                <a:lnTo>
                  <a:pt x="34" y="32"/>
                </a:lnTo>
                <a:lnTo>
                  <a:pt x="32" y="34"/>
                </a:lnTo>
                <a:lnTo>
                  <a:pt x="32" y="34"/>
                </a:lnTo>
                <a:lnTo>
                  <a:pt x="32" y="34"/>
                </a:lnTo>
                <a:lnTo>
                  <a:pt x="32" y="36"/>
                </a:lnTo>
                <a:close/>
                <a:moveTo>
                  <a:pt x="74" y="36"/>
                </a:moveTo>
                <a:lnTo>
                  <a:pt x="74" y="36"/>
                </a:lnTo>
                <a:lnTo>
                  <a:pt x="76" y="36"/>
                </a:lnTo>
                <a:lnTo>
                  <a:pt x="76" y="38"/>
                </a:lnTo>
                <a:lnTo>
                  <a:pt x="76" y="38"/>
                </a:lnTo>
                <a:lnTo>
                  <a:pt x="76" y="38"/>
                </a:lnTo>
                <a:lnTo>
                  <a:pt x="78" y="40"/>
                </a:lnTo>
                <a:lnTo>
                  <a:pt x="78" y="40"/>
                </a:lnTo>
                <a:lnTo>
                  <a:pt x="78" y="42"/>
                </a:lnTo>
                <a:lnTo>
                  <a:pt x="78" y="42"/>
                </a:lnTo>
                <a:lnTo>
                  <a:pt x="78" y="42"/>
                </a:lnTo>
                <a:lnTo>
                  <a:pt x="78" y="44"/>
                </a:lnTo>
                <a:lnTo>
                  <a:pt x="78" y="46"/>
                </a:lnTo>
                <a:lnTo>
                  <a:pt x="80" y="48"/>
                </a:lnTo>
                <a:lnTo>
                  <a:pt x="80" y="48"/>
                </a:lnTo>
                <a:lnTo>
                  <a:pt x="80" y="48"/>
                </a:lnTo>
                <a:lnTo>
                  <a:pt x="78" y="50"/>
                </a:lnTo>
                <a:lnTo>
                  <a:pt x="78" y="48"/>
                </a:lnTo>
                <a:lnTo>
                  <a:pt x="78" y="48"/>
                </a:lnTo>
                <a:lnTo>
                  <a:pt x="78" y="48"/>
                </a:lnTo>
                <a:lnTo>
                  <a:pt x="78" y="46"/>
                </a:lnTo>
                <a:lnTo>
                  <a:pt x="76" y="46"/>
                </a:lnTo>
                <a:lnTo>
                  <a:pt x="76" y="46"/>
                </a:lnTo>
                <a:lnTo>
                  <a:pt x="74" y="42"/>
                </a:lnTo>
                <a:lnTo>
                  <a:pt x="72" y="42"/>
                </a:lnTo>
                <a:lnTo>
                  <a:pt x="72" y="40"/>
                </a:lnTo>
                <a:lnTo>
                  <a:pt x="72" y="40"/>
                </a:lnTo>
                <a:lnTo>
                  <a:pt x="72" y="38"/>
                </a:lnTo>
                <a:lnTo>
                  <a:pt x="72" y="38"/>
                </a:lnTo>
                <a:lnTo>
                  <a:pt x="70" y="36"/>
                </a:lnTo>
                <a:lnTo>
                  <a:pt x="70" y="36"/>
                </a:lnTo>
                <a:lnTo>
                  <a:pt x="70" y="34"/>
                </a:lnTo>
                <a:lnTo>
                  <a:pt x="70" y="32"/>
                </a:lnTo>
                <a:lnTo>
                  <a:pt x="70" y="32"/>
                </a:lnTo>
                <a:lnTo>
                  <a:pt x="70" y="32"/>
                </a:lnTo>
                <a:lnTo>
                  <a:pt x="72" y="32"/>
                </a:lnTo>
                <a:lnTo>
                  <a:pt x="72" y="32"/>
                </a:lnTo>
                <a:lnTo>
                  <a:pt x="72" y="30"/>
                </a:lnTo>
                <a:lnTo>
                  <a:pt x="70" y="30"/>
                </a:lnTo>
                <a:lnTo>
                  <a:pt x="70" y="30"/>
                </a:lnTo>
                <a:lnTo>
                  <a:pt x="70" y="30"/>
                </a:lnTo>
                <a:lnTo>
                  <a:pt x="70" y="28"/>
                </a:lnTo>
                <a:lnTo>
                  <a:pt x="70" y="28"/>
                </a:lnTo>
                <a:lnTo>
                  <a:pt x="72" y="28"/>
                </a:lnTo>
                <a:lnTo>
                  <a:pt x="72" y="28"/>
                </a:lnTo>
                <a:lnTo>
                  <a:pt x="72" y="28"/>
                </a:lnTo>
                <a:lnTo>
                  <a:pt x="72" y="30"/>
                </a:lnTo>
                <a:lnTo>
                  <a:pt x="74" y="30"/>
                </a:lnTo>
                <a:lnTo>
                  <a:pt x="74" y="30"/>
                </a:lnTo>
                <a:lnTo>
                  <a:pt x="74" y="32"/>
                </a:lnTo>
                <a:lnTo>
                  <a:pt x="74" y="32"/>
                </a:lnTo>
                <a:lnTo>
                  <a:pt x="74" y="32"/>
                </a:lnTo>
                <a:lnTo>
                  <a:pt x="76" y="32"/>
                </a:lnTo>
                <a:lnTo>
                  <a:pt x="76" y="34"/>
                </a:lnTo>
                <a:lnTo>
                  <a:pt x="74" y="34"/>
                </a:lnTo>
                <a:lnTo>
                  <a:pt x="74" y="34"/>
                </a:lnTo>
                <a:lnTo>
                  <a:pt x="74" y="34"/>
                </a:lnTo>
                <a:lnTo>
                  <a:pt x="74" y="36"/>
                </a:lnTo>
                <a:lnTo>
                  <a:pt x="74" y="36"/>
                </a:lnTo>
                <a:lnTo>
                  <a:pt x="74" y="36"/>
                </a:lnTo>
                <a:close/>
                <a:moveTo>
                  <a:pt x="66" y="42"/>
                </a:moveTo>
                <a:lnTo>
                  <a:pt x="66" y="42"/>
                </a:lnTo>
                <a:lnTo>
                  <a:pt x="64" y="42"/>
                </a:lnTo>
                <a:lnTo>
                  <a:pt x="64" y="42"/>
                </a:lnTo>
                <a:lnTo>
                  <a:pt x="64" y="42"/>
                </a:lnTo>
                <a:lnTo>
                  <a:pt x="64" y="42"/>
                </a:lnTo>
                <a:lnTo>
                  <a:pt x="64" y="42"/>
                </a:lnTo>
                <a:lnTo>
                  <a:pt x="64" y="42"/>
                </a:lnTo>
                <a:lnTo>
                  <a:pt x="64" y="42"/>
                </a:lnTo>
                <a:lnTo>
                  <a:pt x="62" y="42"/>
                </a:lnTo>
                <a:lnTo>
                  <a:pt x="62" y="42"/>
                </a:lnTo>
                <a:lnTo>
                  <a:pt x="62" y="42"/>
                </a:lnTo>
                <a:lnTo>
                  <a:pt x="64" y="42"/>
                </a:lnTo>
                <a:lnTo>
                  <a:pt x="64" y="42"/>
                </a:lnTo>
                <a:lnTo>
                  <a:pt x="64" y="42"/>
                </a:lnTo>
                <a:lnTo>
                  <a:pt x="64" y="42"/>
                </a:lnTo>
                <a:lnTo>
                  <a:pt x="64" y="40"/>
                </a:lnTo>
                <a:lnTo>
                  <a:pt x="64" y="40"/>
                </a:lnTo>
                <a:lnTo>
                  <a:pt x="64" y="40"/>
                </a:lnTo>
                <a:lnTo>
                  <a:pt x="64" y="40"/>
                </a:lnTo>
                <a:lnTo>
                  <a:pt x="64" y="40"/>
                </a:lnTo>
                <a:lnTo>
                  <a:pt x="64" y="40"/>
                </a:lnTo>
                <a:lnTo>
                  <a:pt x="64" y="40"/>
                </a:lnTo>
                <a:lnTo>
                  <a:pt x="66" y="40"/>
                </a:lnTo>
                <a:lnTo>
                  <a:pt x="66" y="42"/>
                </a:lnTo>
                <a:close/>
                <a:moveTo>
                  <a:pt x="26" y="34"/>
                </a:moveTo>
                <a:lnTo>
                  <a:pt x="26" y="36"/>
                </a:lnTo>
                <a:lnTo>
                  <a:pt x="26" y="36"/>
                </a:lnTo>
                <a:lnTo>
                  <a:pt x="26" y="36"/>
                </a:lnTo>
                <a:lnTo>
                  <a:pt x="26" y="36"/>
                </a:lnTo>
                <a:lnTo>
                  <a:pt x="26" y="36"/>
                </a:lnTo>
                <a:lnTo>
                  <a:pt x="24" y="36"/>
                </a:lnTo>
                <a:lnTo>
                  <a:pt x="24" y="36"/>
                </a:lnTo>
                <a:lnTo>
                  <a:pt x="24" y="36"/>
                </a:lnTo>
                <a:lnTo>
                  <a:pt x="24" y="34"/>
                </a:lnTo>
                <a:lnTo>
                  <a:pt x="24" y="34"/>
                </a:lnTo>
                <a:lnTo>
                  <a:pt x="22" y="34"/>
                </a:lnTo>
                <a:lnTo>
                  <a:pt x="24" y="34"/>
                </a:lnTo>
                <a:lnTo>
                  <a:pt x="24" y="34"/>
                </a:lnTo>
                <a:lnTo>
                  <a:pt x="26" y="34"/>
                </a:lnTo>
                <a:lnTo>
                  <a:pt x="26" y="34"/>
                </a:lnTo>
                <a:close/>
                <a:moveTo>
                  <a:pt x="80" y="60"/>
                </a:moveTo>
                <a:lnTo>
                  <a:pt x="82" y="62"/>
                </a:lnTo>
                <a:lnTo>
                  <a:pt x="82" y="62"/>
                </a:lnTo>
                <a:lnTo>
                  <a:pt x="82" y="62"/>
                </a:lnTo>
                <a:lnTo>
                  <a:pt x="84" y="62"/>
                </a:lnTo>
                <a:lnTo>
                  <a:pt x="86" y="64"/>
                </a:lnTo>
                <a:lnTo>
                  <a:pt x="88" y="64"/>
                </a:lnTo>
                <a:lnTo>
                  <a:pt x="88" y="62"/>
                </a:lnTo>
                <a:lnTo>
                  <a:pt x="88" y="64"/>
                </a:lnTo>
                <a:lnTo>
                  <a:pt x="88" y="64"/>
                </a:lnTo>
                <a:lnTo>
                  <a:pt x="88" y="64"/>
                </a:lnTo>
                <a:lnTo>
                  <a:pt x="90" y="66"/>
                </a:lnTo>
                <a:lnTo>
                  <a:pt x="90" y="66"/>
                </a:lnTo>
                <a:lnTo>
                  <a:pt x="90" y="68"/>
                </a:lnTo>
                <a:lnTo>
                  <a:pt x="90" y="68"/>
                </a:lnTo>
                <a:lnTo>
                  <a:pt x="90" y="68"/>
                </a:lnTo>
                <a:lnTo>
                  <a:pt x="90" y="70"/>
                </a:lnTo>
                <a:lnTo>
                  <a:pt x="92" y="70"/>
                </a:lnTo>
                <a:lnTo>
                  <a:pt x="90" y="70"/>
                </a:lnTo>
                <a:lnTo>
                  <a:pt x="90" y="70"/>
                </a:lnTo>
                <a:lnTo>
                  <a:pt x="88" y="70"/>
                </a:lnTo>
                <a:lnTo>
                  <a:pt x="84" y="68"/>
                </a:lnTo>
                <a:lnTo>
                  <a:pt x="82" y="68"/>
                </a:lnTo>
                <a:lnTo>
                  <a:pt x="80" y="66"/>
                </a:lnTo>
                <a:lnTo>
                  <a:pt x="80" y="64"/>
                </a:lnTo>
                <a:lnTo>
                  <a:pt x="80" y="64"/>
                </a:lnTo>
                <a:lnTo>
                  <a:pt x="80" y="62"/>
                </a:lnTo>
                <a:lnTo>
                  <a:pt x="78" y="62"/>
                </a:lnTo>
                <a:lnTo>
                  <a:pt x="78" y="62"/>
                </a:lnTo>
                <a:lnTo>
                  <a:pt x="78" y="62"/>
                </a:lnTo>
                <a:lnTo>
                  <a:pt x="76" y="62"/>
                </a:lnTo>
                <a:lnTo>
                  <a:pt x="76" y="62"/>
                </a:lnTo>
                <a:lnTo>
                  <a:pt x="76" y="62"/>
                </a:lnTo>
                <a:lnTo>
                  <a:pt x="76" y="60"/>
                </a:lnTo>
                <a:lnTo>
                  <a:pt x="76" y="60"/>
                </a:lnTo>
                <a:lnTo>
                  <a:pt x="76" y="60"/>
                </a:lnTo>
                <a:lnTo>
                  <a:pt x="76" y="58"/>
                </a:lnTo>
                <a:lnTo>
                  <a:pt x="78" y="58"/>
                </a:lnTo>
                <a:lnTo>
                  <a:pt x="78" y="58"/>
                </a:lnTo>
                <a:lnTo>
                  <a:pt x="78" y="60"/>
                </a:lnTo>
                <a:lnTo>
                  <a:pt x="78" y="60"/>
                </a:lnTo>
                <a:lnTo>
                  <a:pt x="80" y="60"/>
                </a:lnTo>
                <a:lnTo>
                  <a:pt x="80" y="60"/>
                </a:lnTo>
                <a:close/>
                <a:moveTo>
                  <a:pt x="24" y="10"/>
                </a:moveTo>
                <a:lnTo>
                  <a:pt x="24" y="12"/>
                </a:lnTo>
                <a:lnTo>
                  <a:pt x="26" y="10"/>
                </a:lnTo>
                <a:lnTo>
                  <a:pt x="26" y="10"/>
                </a:lnTo>
                <a:lnTo>
                  <a:pt x="26" y="10"/>
                </a:lnTo>
                <a:lnTo>
                  <a:pt x="26" y="12"/>
                </a:lnTo>
                <a:lnTo>
                  <a:pt x="26" y="12"/>
                </a:lnTo>
                <a:lnTo>
                  <a:pt x="26" y="12"/>
                </a:lnTo>
                <a:lnTo>
                  <a:pt x="26" y="12"/>
                </a:lnTo>
                <a:lnTo>
                  <a:pt x="24" y="12"/>
                </a:lnTo>
                <a:lnTo>
                  <a:pt x="24" y="12"/>
                </a:lnTo>
                <a:lnTo>
                  <a:pt x="24" y="12"/>
                </a:lnTo>
                <a:lnTo>
                  <a:pt x="24" y="12"/>
                </a:lnTo>
                <a:lnTo>
                  <a:pt x="22" y="12"/>
                </a:lnTo>
                <a:lnTo>
                  <a:pt x="20" y="12"/>
                </a:lnTo>
                <a:lnTo>
                  <a:pt x="18" y="10"/>
                </a:lnTo>
                <a:lnTo>
                  <a:pt x="18" y="8"/>
                </a:lnTo>
                <a:lnTo>
                  <a:pt x="16" y="8"/>
                </a:lnTo>
                <a:lnTo>
                  <a:pt x="16" y="6"/>
                </a:lnTo>
                <a:lnTo>
                  <a:pt x="14" y="4"/>
                </a:lnTo>
                <a:lnTo>
                  <a:pt x="14" y="4"/>
                </a:lnTo>
                <a:lnTo>
                  <a:pt x="14" y="4"/>
                </a:lnTo>
                <a:lnTo>
                  <a:pt x="12" y="2"/>
                </a:lnTo>
                <a:lnTo>
                  <a:pt x="12" y="2"/>
                </a:lnTo>
                <a:lnTo>
                  <a:pt x="12" y="2"/>
                </a:lnTo>
                <a:lnTo>
                  <a:pt x="12" y="0"/>
                </a:lnTo>
                <a:lnTo>
                  <a:pt x="12" y="0"/>
                </a:lnTo>
                <a:lnTo>
                  <a:pt x="12" y="0"/>
                </a:lnTo>
                <a:lnTo>
                  <a:pt x="12" y="0"/>
                </a:lnTo>
                <a:lnTo>
                  <a:pt x="14" y="0"/>
                </a:lnTo>
                <a:lnTo>
                  <a:pt x="14" y="0"/>
                </a:lnTo>
                <a:lnTo>
                  <a:pt x="14" y="0"/>
                </a:lnTo>
                <a:lnTo>
                  <a:pt x="16" y="2"/>
                </a:lnTo>
                <a:lnTo>
                  <a:pt x="16" y="2"/>
                </a:lnTo>
                <a:lnTo>
                  <a:pt x="16" y="2"/>
                </a:lnTo>
                <a:lnTo>
                  <a:pt x="18" y="2"/>
                </a:lnTo>
                <a:lnTo>
                  <a:pt x="20" y="4"/>
                </a:lnTo>
                <a:lnTo>
                  <a:pt x="20" y="4"/>
                </a:lnTo>
                <a:lnTo>
                  <a:pt x="20" y="6"/>
                </a:lnTo>
                <a:lnTo>
                  <a:pt x="20" y="6"/>
                </a:lnTo>
                <a:lnTo>
                  <a:pt x="20" y="6"/>
                </a:lnTo>
                <a:lnTo>
                  <a:pt x="20" y="6"/>
                </a:lnTo>
                <a:lnTo>
                  <a:pt x="22" y="8"/>
                </a:lnTo>
                <a:lnTo>
                  <a:pt x="22" y="8"/>
                </a:lnTo>
                <a:lnTo>
                  <a:pt x="22" y="10"/>
                </a:lnTo>
                <a:lnTo>
                  <a:pt x="24" y="10"/>
                </a:lnTo>
                <a:lnTo>
                  <a:pt x="24" y="10"/>
                </a:lnTo>
                <a:close/>
                <a:moveTo>
                  <a:pt x="58" y="46"/>
                </a:moveTo>
                <a:lnTo>
                  <a:pt x="60" y="46"/>
                </a:lnTo>
                <a:lnTo>
                  <a:pt x="60" y="46"/>
                </a:lnTo>
                <a:lnTo>
                  <a:pt x="62" y="46"/>
                </a:lnTo>
                <a:lnTo>
                  <a:pt x="64" y="46"/>
                </a:lnTo>
                <a:lnTo>
                  <a:pt x="64" y="46"/>
                </a:lnTo>
                <a:lnTo>
                  <a:pt x="68" y="48"/>
                </a:lnTo>
                <a:lnTo>
                  <a:pt x="68" y="48"/>
                </a:lnTo>
                <a:lnTo>
                  <a:pt x="68" y="50"/>
                </a:lnTo>
                <a:lnTo>
                  <a:pt x="70" y="50"/>
                </a:lnTo>
                <a:lnTo>
                  <a:pt x="70" y="52"/>
                </a:lnTo>
                <a:lnTo>
                  <a:pt x="70" y="52"/>
                </a:lnTo>
                <a:lnTo>
                  <a:pt x="70" y="54"/>
                </a:lnTo>
                <a:lnTo>
                  <a:pt x="70" y="54"/>
                </a:lnTo>
                <a:lnTo>
                  <a:pt x="68" y="54"/>
                </a:lnTo>
                <a:lnTo>
                  <a:pt x="66" y="54"/>
                </a:lnTo>
                <a:lnTo>
                  <a:pt x="66" y="54"/>
                </a:lnTo>
                <a:lnTo>
                  <a:pt x="64" y="52"/>
                </a:lnTo>
                <a:lnTo>
                  <a:pt x="64" y="52"/>
                </a:lnTo>
                <a:lnTo>
                  <a:pt x="62" y="52"/>
                </a:lnTo>
                <a:lnTo>
                  <a:pt x="62" y="52"/>
                </a:lnTo>
                <a:lnTo>
                  <a:pt x="62" y="52"/>
                </a:lnTo>
                <a:lnTo>
                  <a:pt x="60" y="52"/>
                </a:lnTo>
                <a:lnTo>
                  <a:pt x="60" y="52"/>
                </a:lnTo>
                <a:lnTo>
                  <a:pt x="60" y="52"/>
                </a:lnTo>
                <a:lnTo>
                  <a:pt x="58" y="52"/>
                </a:lnTo>
                <a:lnTo>
                  <a:pt x="56" y="52"/>
                </a:lnTo>
                <a:lnTo>
                  <a:pt x="54" y="50"/>
                </a:lnTo>
                <a:lnTo>
                  <a:pt x="54" y="48"/>
                </a:lnTo>
                <a:lnTo>
                  <a:pt x="54" y="46"/>
                </a:lnTo>
                <a:lnTo>
                  <a:pt x="54" y="44"/>
                </a:lnTo>
                <a:lnTo>
                  <a:pt x="54" y="44"/>
                </a:lnTo>
                <a:lnTo>
                  <a:pt x="54" y="44"/>
                </a:lnTo>
                <a:lnTo>
                  <a:pt x="54" y="44"/>
                </a:lnTo>
                <a:lnTo>
                  <a:pt x="54" y="44"/>
                </a:lnTo>
                <a:lnTo>
                  <a:pt x="56" y="44"/>
                </a:lnTo>
                <a:lnTo>
                  <a:pt x="56" y="44"/>
                </a:lnTo>
                <a:lnTo>
                  <a:pt x="56" y="44"/>
                </a:lnTo>
                <a:lnTo>
                  <a:pt x="58" y="44"/>
                </a:lnTo>
                <a:lnTo>
                  <a:pt x="58" y="46"/>
                </a:lnTo>
                <a:lnTo>
                  <a:pt x="58" y="46"/>
                </a:lnTo>
                <a:lnTo>
                  <a:pt x="58" y="46"/>
                </a:lnTo>
                <a:lnTo>
                  <a:pt x="58" y="46"/>
                </a:lnTo>
                <a:lnTo>
                  <a:pt x="58" y="46"/>
                </a:lnTo>
                <a:close/>
                <a:moveTo>
                  <a:pt x="56" y="32"/>
                </a:moveTo>
                <a:lnTo>
                  <a:pt x="56" y="32"/>
                </a:lnTo>
                <a:lnTo>
                  <a:pt x="56" y="32"/>
                </a:lnTo>
                <a:lnTo>
                  <a:pt x="56" y="32"/>
                </a:lnTo>
                <a:lnTo>
                  <a:pt x="54" y="30"/>
                </a:lnTo>
                <a:lnTo>
                  <a:pt x="54" y="30"/>
                </a:lnTo>
                <a:lnTo>
                  <a:pt x="54" y="30"/>
                </a:lnTo>
                <a:lnTo>
                  <a:pt x="54" y="30"/>
                </a:lnTo>
                <a:lnTo>
                  <a:pt x="54" y="28"/>
                </a:lnTo>
                <a:lnTo>
                  <a:pt x="54" y="28"/>
                </a:lnTo>
                <a:lnTo>
                  <a:pt x="56" y="28"/>
                </a:lnTo>
                <a:lnTo>
                  <a:pt x="56" y="28"/>
                </a:lnTo>
                <a:lnTo>
                  <a:pt x="56" y="28"/>
                </a:lnTo>
                <a:lnTo>
                  <a:pt x="56" y="30"/>
                </a:lnTo>
                <a:lnTo>
                  <a:pt x="56" y="32"/>
                </a:lnTo>
                <a:close/>
                <a:moveTo>
                  <a:pt x="26" y="24"/>
                </a:moveTo>
                <a:lnTo>
                  <a:pt x="26" y="26"/>
                </a:lnTo>
                <a:lnTo>
                  <a:pt x="28" y="26"/>
                </a:lnTo>
                <a:lnTo>
                  <a:pt x="28" y="26"/>
                </a:lnTo>
                <a:lnTo>
                  <a:pt x="28" y="26"/>
                </a:lnTo>
                <a:lnTo>
                  <a:pt x="28" y="26"/>
                </a:lnTo>
                <a:lnTo>
                  <a:pt x="28" y="26"/>
                </a:lnTo>
                <a:lnTo>
                  <a:pt x="30" y="30"/>
                </a:lnTo>
                <a:lnTo>
                  <a:pt x="30" y="30"/>
                </a:lnTo>
                <a:lnTo>
                  <a:pt x="30" y="32"/>
                </a:lnTo>
                <a:lnTo>
                  <a:pt x="28" y="32"/>
                </a:lnTo>
                <a:lnTo>
                  <a:pt x="28" y="32"/>
                </a:lnTo>
                <a:lnTo>
                  <a:pt x="28" y="32"/>
                </a:lnTo>
                <a:lnTo>
                  <a:pt x="28" y="32"/>
                </a:lnTo>
                <a:lnTo>
                  <a:pt x="28" y="32"/>
                </a:lnTo>
                <a:lnTo>
                  <a:pt x="28" y="32"/>
                </a:lnTo>
                <a:lnTo>
                  <a:pt x="28" y="30"/>
                </a:lnTo>
                <a:lnTo>
                  <a:pt x="28" y="30"/>
                </a:lnTo>
                <a:lnTo>
                  <a:pt x="28" y="30"/>
                </a:lnTo>
                <a:lnTo>
                  <a:pt x="26" y="30"/>
                </a:lnTo>
                <a:lnTo>
                  <a:pt x="26" y="30"/>
                </a:lnTo>
                <a:lnTo>
                  <a:pt x="26" y="30"/>
                </a:lnTo>
                <a:lnTo>
                  <a:pt x="26" y="30"/>
                </a:lnTo>
                <a:lnTo>
                  <a:pt x="26" y="30"/>
                </a:lnTo>
                <a:lnTo>
                  <a:pt x="26" y="30"/>
                </a:lnTo>
                <a:lnTo>
                  <a:pt x="26" y="28"/>
                </a:lnTo>
                <a:lnTo>
                  <a:pt x="26" y="28"/>
                </a:lnTo>
                <a:lnTo>
                  <a:pt x="26" y="28"/>
                </a:lnTo>
                <a:lnTo>
                  <a:pt x="26" y="28"/>
                </a:lnTo>
                <a:lnTo>
                  <a:pt x="26" y="28"/>
                </a:lnTo>
                <a:lnTo>
                  <a:pt x="26" y="28"/>
                </a:lnTo>
                <a:lnTo>
                  <a:pt x="26" y="30"/>
                </a:lnTo>
                <a:lnTo>
                  <a:pt x="26" y="28"/>
                </a:lnTo>
                <a:lnTo>
                  <a:pt x="26" y="28"/>
                </a:lnTo>
                <a:lnTo>
                  <a:pt x="26" y="28"/>
                </a:lnTo>
                <a:lnTo>
                  <a:pt x="26" y="26"/>
                </a:lnTo>
                <a:lnTo>
                  <a:pt x="24" y="26"/>
                </a:lnTo>
                <a:lnTo>
                  <a:pt x="22" y="26"/>
                </a:lnTo>
                <a:lnTo>
                  <a:pt x="22" y="28"/>
                </a:lnTo>
                <a:lnTo>
                  <a:pt x="22" y="28"/>
                </a:lnTo>
                <a:lnTo>
                  <a:pt x="22" y="28"/>
                </a:lnTo>
                <a:lnTo>
                  <a:pt x="20" y="28"/>
                </a:lnTo>
                <a:lnTo>
                  <a:pt x="20" y="28"/>
                </a:lnTo>
                <a:lnTo>
                  <a:pt x="20" y="28"/>
                </a:lnTo>
                <a:lnTo>
                  <a:pt x="20" y="26"/>
                </a:lnTo>
                <a:lnTo>
                  <a:pt x="20" y="26"/>
                </a:lnTo>
                <a:lnTo>
                  <a:pt x="20" y="26"/>
                </a:lnTo>
                <a:lnTo>
                  <a:pt x="20" y="26"/>
                </a:lnTo>
                <a:lnTo>
                  <a:pt x="22" y="24"/>
                </a:lnTo>
                <a:lnTo>
                  <a:pt x="22" y="24"/>
                </a:lnTo>
                <a:lnTo>
                  <a:pt x="24" y="22"/>
                </a:lnTo>
                <a:lnTo>
                  <a:pt x="24" y="22"/>
                </a:lnTo>
                <a:lnTo>
                  <a:pt x="24" y="22"/>
                </a:lnTo>
                <a:lnTo>
                  <a:pt x="24" y="22"/>
                </a:lnTo>
                <a:lnTo>
                  <a:pt x="24" y="22"/>
                </a:lnTo>
                <a:lnTo>
                  <a:pt x="26" y="22"/>
                </a:lnTo>
                <a:lnTo>
                  <a:pt x="26" y="22"/>
                </a:lnTo>
                <a:lnTo>
                  <a:pt x="26" y="22"/>
                </a:lnTo>
                <a:lnTo>
                  <a:pt x="26" y="24"/>
                </a:lnTo>
                <a:lnTo>
                  <a:pt x="26" y="24"/>
                </a:lnTo>
                <a:lnTo>
                  <a:pt x="26" y="24"/>
                </a:lnTo>
                <a:close/>
                <a:moveTo>
                  <a:pt x="12" y="26"/>
                </a:moveTo>
                <a:lnTo>
                  <a:pt x="12" y="26"/>
                </a:lnTo>
                <a:lnTo>
                  <a:pt x="12" y="26"/>
                </a:lnTo>
                <a:lnTo>
                  <a:pt x="10" y="24"/>
                </a:lnTo>
                <a:lnTo>
                  <a:pt x="10" y="24"/>
                </a:lnTo>
                <a:lnTo>
                  <a:pt x="10" y="24"/>
                </a:lnTo>
                <a:lnTo>
                  <a:pt x="10" y="22"/>
                </a:lnTo>
                <a:lnTo>
                  <a:pt x="12" y="22"/>
                </a:lnTo>
                <a:lnTo>
                  <a:pt x="12" y="22"/>
                </a:lnTo>
                <a:lnTo>
                  <a:pt x="12" y="22"/>
                </a:lnTo>
                <a:lnTo>
                  <a:pt x="12" y="22"/>
                </a:lnTo>
                <a:lnTo>
                  <a:pt x="12" y="22"/>
                </a:lnTo>
                <a:lnTo>
                  <a:pt x="12" y="24"/>
                </a:lnTo>
                <a:lnTo>
                  <a:pt x="12" y="24"/>
                </a:lnTo>
                <a:lnTo>
                  <a:pt x="12" y="24"/>
                </a:lnTo>
                <a:lnTo>
                  <a:pt x="12" y="24"/>
                </a:lnTo>
                <a:lnTo>
                  <a:pt x="12" y="26"/>
                </a:lnTo>
                <a:close/>
                <a:moveTo>
                  <a:pt x="82" y="50"/>
                </a:moveTo>
                <a:lnTo>
                  <a:pt x="82" y="52"/>
                </a:lnTo>
                <a:lnTo>
                  <a:pt x="82" y="52"/>
                </a:lnTo>
                <a:lnTo>
                  <a:pt x="82" y="52"/>
                </a:lnTo>
                <a:lnTo>
                  <a:pt x="80" y="52"/>
                </a:lnTo>
                <a:lnTo>
                  <a:pt x="80" y="52"/>
                </a:lnTo>
                <a:lnTo>
                  <a:pt x="80" y="52"/>
                </a:lnTo>
                <a:lnTo>
                  <a:pt x="80" y="50"/>
                </a:lnTo>
                <a:lnTo>
                  <a:pt x="80" y="50"/>
                </a:lnTo>
                <a:lnTo>
                  <a:pt x="80" y="50"/>
                </a:lnTo>
                <a:lnTo>
                  <a:pt x="80" y="48"/>
                </a:lnTo>
                <a:lnTo>
                  <a:pt x="80" y="48"/>
                </a:lnTo>
                <a:lnTo>
                  <a:pt x="80" y="48"/>
                </a:lnTo>
                <a:lnTo>
                  <a:pt x="80" y="46"/>
                </a:lnTo>
                <a:lnTo>
                  <a:pt x="80" y="46"/>
                </a:lnTo>
                <a:lnTo>
                  <a:pt x="80" y="46"/>
                </a:lnTo>
                <a:lnTo>
                  <a:pt x="78" y="44"/>
                </a:lnTo>
                <a:lnTo>
                  <a:pt x="80" y="44"/>
                </a:lnTo>
                <a:lnTo>
                  <a:pt x="80" y="46"/>
                </a:lnTo>
                <a:lnTo>
                  <a:pt x="80" y="46"/>
                </a:lnTo>
                <a:lnTo>
                  <a:pt x="82" y="48"/>
                </a:lnTo>
                <a:lnTo>
                  <a:pt x="82" y="50"/>
                </a:lnTo>
                <a:lnTo>
                  <a:pt x="82" y="50"/>
                </a:lnTo>
                <a:lnTo>
                  <a:pt x="82" y="5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3" name="Freeform 89"/>
          <p:cNvSpPr>
            <a:spLocks/>
          </p:cNvSpPr>
          <p:nvPr/>
        </p:nvSpPr>
        <p:spPr bwMode="auto">
          <a:xfrm>
            <a:off x="6978650" y="3595688"/>
            <a:ext cx="9525" cy="3175"/>
          </a:xfrm>
          <a:custGeom>
            <a:avLst/>
            <a:gdLst/>
            <a:ahLst/>
            <a:cxnLst>
              <a:cxn ang="0">
                <a:pos x="6" y="0"/>
              </a:cxn>
              <a:cxn ang="0">
                <a:pos x="6" y="0"/>
              </a:cxn>
              <a:cxn ang="0">
                <a:pos x="6" y="0"/>
              </a:cxn>
              <a:cxn ang="0">
                <a:pos x="6" y="0"/>
              </a:cxn>
              <a:cxn ang="0">
                <a:pos x="6" y="2"/>
              </a:cxn>
              <a:cxn ang="0">
                <a:pos x="4" y="2"/>
              </a:cxn>
              <a:cxn ang="0">
                <a:pos x="4" y="2"/>
              </a:cxn>
              <a:cxn ang="0">
                <a:pos x="2" y="2"/>
              </a:cxn>
              <a:cxn ang="0">
                <a:pos x="0" y="2"/>
              </a:cxn>
              <a:cxn ang="0">
                <a:pos x="0" y="2"/>
              </a:cxn>
              <a:cxn ang="0">
                <a:pos x="2" y="0"/>
              </a:cxn>
              <a:cxn ang="0">
                <a:pos x="2" y="0"/>
              </a:cxn>
              <a:cxn ang="0">
                <a:pos x="2" y="0"/>
              </a:cxn>
              <a:cxn ang="0">
                <a:pos x="2" y="0"/>
              </a:cxn>
              <a:cxn ang="0">
                <a:pos x="2" y="0"/>
              </a:cxn>
              <a:cxn ang="0">
                <a:pos x="4" y="0"/>
              </a:cxn>
              <a:cxn ang="0">
                <a:pos x="4" y="0"/>
              </a:cxn>
              <a:cxn ang="0">
                <a:pos x="4" y="0"/>
              </a:cxn>
              <a:cxn ang="0">
                <a:pos x="4" y="0"/>
              </a:cxn>
              <a:cxn ang="0">
                <a:pos x="4" y="0"/>
              </a:cxn>
              <a:cxn ang="0">
                <a:pos x="4" y="0"/>
              </a:cxn>
              <a:cxn ang="0">
                <a:pos x="6" y="0"/>
              </a:cxn>
              <a:cxn ang="0">
                <a:pos x="6" y="0"/>
              </a:cxn>
            </a:cxnLst>
            <a:rect l="0" t="0" r="r" b="b"/>
            <a:pathLst>
              <a:path w="6" h="2">
                <a:moveTo>
                  <a:pt x="6" y="0"/>
                </a:moveTo>
                <a:lnTo>
                  <a:pt x="6" y="0"/>
                </a:lnTo>
                <a:lnTo>
                  <a:pt x="6" y="0"/>
                </a:lnTo>
                <a:lnTo>
                  <a:pt x="6" y="0"/>
                </a:lnTo>
                <a:lnTo>
                  <a:pt x="6" y="2"/>
                </a:lnTo>
                <a:lnTo>
                  <a:pt x="4" y="2"/>
                </a:lnTo>
                <a:lnTo>
                  <a:pt x="4" y="2"/>
                </a:lnTo>
                <a:lnTo>
                  <a:pt x="2" y="2"/>
                </a:lnTo>
                <a:lnTo>
                  <a:pt x="0" y="2"/>
                </a:lnTo>
                <a:lnTo>
                  <a:pt x="0" y="2"/>
                </a:lnTo>
                <a:lnTo>
                  <a:pt x="2" y="0"/>
                </a:lnTo>
                <a:lnTo>
                  <a:pt x="2" y="0"/>
                </a:lnTo>
                <a:lnTo>
                  <a:pt x="2" y="0"/>
                </a:lnTo>
                <a:lnTo>
                  <a:pt x="2" y="0"/>
                </a:lnTo>
                <a:lnTo>
                  <a:pt x="2" y="0"/>
                </a:lnTo>
                <a:lnTo>
                  <a:pt x="4" y="0"/>
                </a:lnTo>
                <a:lnTo>
                  <a:pt x="4" y="0"/>
                </a:lnTo>
                <a:lnTo>
                  <a:pt x="4" y="0"/>
                </a:lnTo>
                <a:lnTo>
                  <a:pt x="4" y="0"/>
                </a:lnTo>
                <a:lnTo>
                  <a:pt x="4" y="0"/>
                </a:lnTo>
                <a:lnTo>
                  <a:pt x="4" y="0"/>
                </a:lnTo>
                <a:lnTo>
                  <a:pt x="6" y="0"/>
                </a:lnTo>
                <a:lnTo>
                  <a:pt x="6"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4" name="Freeform 90"/>
          <p:cNvSpPr>
            <a:spLocks/>
          </p:cNvSpPr>
          <p:nvPr/>
        </p:nvSpPr>
        <p:spPr bwMode="auto">
          <a:xfrm>
            <a:off x="4159250" y="3192463"/>
            <a:ext cx="142875" cy="114300"/>
          </a:xfrm>
          <a:custGeom>
            <a:avLst/>
            <a:gdLst/>
            <a:ahLst/>
            <a:cxnLst>
              <a:cxn ang="0">
                <a:pos x="80" y="40"/>
              </a:cxn>
              <a:cxn ang="0">
                <a:pos x="80" y="46"/>
              </a:cxn>
              <a:cxn ang="0">
                <a:pos x="80" y="48"/>
              </a:cxn>
              <a:cxn ang="0">
                <a:pos x="82" y="56"/>
              </a:cxn>
              <a:cxn ang="0">
                <a:pos x="86" y="58"/>
              </a:cxn>
              <a:cxn ang="0">
                <a:pos x="88" y="68"/>
              </a:cxn>
              <a:cxn ang="0">
                <a:pos x="84" y="72"/>
              </a:cxn>
              <a:cxn ang="0">
                <a:pos x="78" y="72"/>
              </a:cxn>
              <a:cxn ang="0">
                <a:pos x="72" y="72"/>
              </a:cxn>
              <a:cxn ang="0">
                <a:pos x="66" y="70"/>
              </a:cxn>
              <a:cxn ang="0">
                <a:pos x="62" y="66"/>
              </a:cxn>
              <a:cxn ang="0">
                <a:pos x="46" y="66"/>
              </a:cxn>
              <a:cxn ang="0">
                <a:pos x="30" y="68"/>
              </a:cxn>
              <a:cxn ang="0">
                <a:pos x="22" y="70"/>
              </a:cxn>
              <a:cxn ang="0">
                <a:pos x="12" y="72"/>
              </a:cxn>
              <a:cxn ang="0">
                <a:pos x="10" y="70"/>
              </a:cxn>
              <a:cxn ang="0">
                <a:pos x="18" y="68"/>
              </a:cxn>
              <a:cxn ang="0">
                <a:pos x="24" y="68"/>
              </a:cxn>
              <a:cxn ang="0">
                <a:pos x="28" y="66"/>
              </a:cxn>
              <a:cxn ang="0">
                <a:pos x="28" y="64"/>
              </a:cxn>
              <a:cxn ang="0">
                <a:pos x="26" y="68"/>
              </a:cxn>
              <a:cxn ang="0">
                <a:pos x="22" y="66"/>
              </a:cxn>
              <a:cxn ang="0">
                <a:pos x="16" y="68"/>
              </a:cxn>
              <a:cxn ang="0">
                <a:pos x="12" y="68"/>
              </a:cxn>
              <a:cxn ang="0">
                <a:pos x="10" y="62"/>
              </a:cxn>
              <a:cxn ang="0">
                <a:pos x="24" y="58"/>
              </a:cxn>
              <a:cxn ang="0">
                <a:pos x="32" y="54"/>
              </a:cxn>
              <a:cxn ang="0">
                <a:pos x="34" y="52"/>
              </a:cxn>
              <a:cxn ang="0">
                <a:pos x="38" y="54"/>
              </a:cxn>
              <a:cxn ang="0">
                <a:pos x="42" y="56"/>
              </a:cxn>
              <a:cxn ang="0">
                <a:pos x="50" y="56"/>
              </a:cxn>
              <a:cxn ang="0">
                <a:pos x="54" y="54"/>
              </a:cxn>
              <a:cxn ang="0">
                <a:pos x="50" y="52"/>
              </a:cxn>
              <a:cxn ang="0">
                <a:pos x="44" y="52"/>
              </a:cxn>
              <a:cxn ang="0">
                <a:pos x="42" y="50"/>
              </a:cxn>
              <a:cxn ang="0">
                <a:pos x="40" y="50"/>
              </a:cxn>
              <a:cxn ang="0">
                <a:pos x="34" y="48"/>
              </a:cxn>
              <a:cxn ang="0">
                <a:pos x="30" y="48"/>
              </a:cxn>
              <a:cxn ang="0">
                <a:pos x="20" y="52"/>
              </a:cxn>
              <a:cxn ang="0">
                <a:pos x="14" y="48"/>
              </a:cxn>
              <a:cxn ang="0">
                <a:pos x="12" y="48"/>
              </a:cxn>
              <a:cxn ang="0">
                <a:pos x="14" y="44"/>
              </a:cxn>
              <a:cxn ang="0">
                <a:pos x="14" y="42"/>
              </a:cxn>
              <a:cxn ang="0">
                <a:pos x="10" y="42"/>
              </a:cxn>
              <a:cxn ang="0">
                <a:pos x="6" y="36"/>
              </a:cxn>
              <a:cxn ang="0">
                <a:pos x="2" y="32"/>
              </a:cxn>
              <a:cxn ang="0">
                <a:pos x="2" y="32"/>
              </a:cxn>
              <a:cxn ang="0">
                <a:pos x="10" y="22"/>
              </a:cxn>
              <a:cxn ang="0">
                <a:pos x="14" y="16"/>
              </a:cxn>
              <a:cxn ang="0">
                <a:pos x="18" y="6"/>
              </a:cxn>
              <a:cxn ang="0">
                <a:pos x="22" y="2"/>
              </a:cxn>
              <a:cxn ang="0">
                <a:pos x="28" y="4"/>
              </a:cxn>
              <a:cxn ang="0">
                <a:pos x="38" y="0"/>
              </a:cxn>
              <a:cxn ang="0">
                <a:pos x="42" y="0"/>
              </a:cxn>
              <a:cxn ang="0">
                <a:pos x="52" y="8"/>
              </a:cxn>
              <a:cxn ang="0">
                <a:pos x="58" y="10"/>
              </a:cxn>
              <a:cxn ang="0">
                <a:pos x="66" y="20"/>
              </a:cxn>
              <a:cxn ang="0">
                <a:pos x="68" y="24"/>
              </a:cxn>
              <a:cxn ang="0">
                <a:pos x="74" y="28"/>
              </a:cxn>
            </a:cxnLst>
            <a:rect l="0" t="0" r="r" b="b"/>
            <a:pathLst>
              <a:path w="90" h="72">
                <a:moveTo>
                  <a:pt x="76" y="32"/>
                </a:moveTo>
                <a:lnTo>
                  <a:pt x="76" y="32"/>
                </a:lnTo>
                <a:lnTo>
                  <a:pt x="78" y="34"/>
                </a:lnTo>
                <a:lnTo>
                  <a:pt x="78" y="36"/>
                </a:lnTo>
                <a:lnTo>
                  <a:pt x="76" y="36"/>
                </a:lnTo>
                <a:lnTo>
                  <a:pt x="78" y="38"/>
                </a:lnTo>
                <a:lnTo>
                  <a:pt x="78" y="38"/>
                </a:lnTo>
                <a:lnTo>
                  <a:pt x="80" y="40"/>
                </a:lnTo>
                <a:lnTo>
                  <a:pt x="80" y="42"/>
                </a:lnTo>
                <a:lnTo>
                  <a:pt x="80" y="42"/>
                </a:lnTo>
                <a:lnTo>
                  <a:pt x="80" y="44"/>
                </a:lnTo>
                <a:lnTo>
                  <a:pt x="80" y="44"/>
                </a:lnTo>
                <a:lnTo>
                  <a:pt x="80" y="46"/>
                </a:lnTo>
                <a:lnTo>
                  <a:pt x="80" y="46"/>
                </a:lnTo>
                <a:lnTo>
                  <a:pt x="80" y="46"/>
                </a:lnTo>
                <a:lnTo>
                  <a:pt x="80" y="46"/>
                </a:lnTo>
                <a:lnTo>
                  <a:pt x="80" y="46"/>
                </a:lnTo>
                <a:lnTo>
                  <a:pt x="80" y="46"/>
                </a:lnTo>
                <a:lnTo>
                  <a:pt x="80" y="48"/>
                </a:lnTo>
                <a:lnTo>
                  <a:pt x="80" y="48"/>
                </a:lnTo>
                <a:lnTo>
                  <a:pt x="80" y="48"/>
                </a:lnTo>
                <a:lnTo>
                  <a:pt x="80" y="48"/>
                </a:lnTo>
                <a:lnTo>
                  <a:pt x="80" y="48"/>
                </a:lnTo>
                <a:lnTo>
                  <a:pt x="80" y="48"/>
                </a:lnTo>
                <a:lnTo>
                  <a:pt x="80" y="50"/>
                </a:lnTo>
                <a:lnTo>
                  <a:pt x="80" y="50"/>
                </a:lnTo>
                <a:lnTo>
                  <a:pt x="80" y="50"/>
                </a:lnTo>
                <a:lnTo>
                  <a:pt x="80" y="52"/>
                </a:lnTo>
                <a:lnTo>
                  <a:pt x="80" y="52"/>
                </a:lnTo>
                <a:lnTo>
                  <a:pt x="82" y="54"/>
                </a:lnTo>
                <a:lnTo>
                  <a:pt x="82" y="54"/>
                </a:lnTo>
                <a:lnTo>
                  <a:pt x="82" y="56"/>
                </a:lnTo>
                <a:lnTo>
                  <a:pt x="84" y="56"/>
                </a:lnTo>
                <a:lnTo>
                  <a:pt x="84" y="54"/>
                </a:lnTo>
                <a:lnTo>
                  <a:pt x="84" y="54"/>
                </a:lnTo>
                <a:lnTo>
                  <a:pt x="86" y="54"/>
                </a:lnTo>
                <a:lnTo>
                  <a:pt x="86" y="56"/>
                </a:lnTo>
                <a:lnTo>
                  <a:pt x="86" y="56"/>
                </a:lnTo>
                <a:lnTo>
                  <a:pt x="86" y="56"/>
                </a:lnTo>
                <a:lnTo>
                  <a:pt x="86" y="58"/>
                </a:lnTo>
                <a:lnTo>
                  <a:pt x="86" y="58"/>
                </a:lnTo>
                <a:lnTo>
                  <a:pt x="88" y="60"/>
                </a:lnTo>
                <a:lnTo>
                  <a:pt x="88" y="60"/>
                </a:lnTo>
                <a:lnTo>
                  <a:pt x="90" y="62"/>
                </a:lnTo>
                <a:lnTo>
                  <a:pt x="90" y="62"/>
                </a:lnTo>
                <a:lnTo>
                  <a:pt x="88" y="64"/>
                </a:lnTo>
                <a:lnTo>
                  <a:pt x="88" y="66"/>
                </a:lnTo>
                <a:lnTo>
                  <a:pt x="88" y="68"/>
                </a:lnTo>
                <a:lnTo>
                  <a:pt x="88" y="68"/>
                </a:lnTo>
                <a:lnTo>
                  <a:pt x="88" y="70"/>
                </a:lnTo>
                <a:lnTo>
                  <a:pt x="88" y="70"/>
                </a:lnTo>
                <a:lnTo>
                  <a:pt x="88" y="70"/>
                </a:lnTo>
                <a:lnTo>
                  <a:pt x="88" y="70"/>
                </a:lnTo>
                <a:lnTo>
                  <a:pt x="86" y="70"/>
                </a:lnTo>
                <a:lnTo>
                  <a:pt x="86" y="70"/>
                </a:lnTo>
                <a:lnTo>
                  <a:pt x="84" y="72"/>
                </a:lnTo>
                <a:lnTo>
                  <a:pt x="84" y="72"/>
                </a:lnTo>
                <a:lnTo>
                  <a:pt x="84" y="72"/>
                </a:lnTo>
                <a:lnTo>
                  <a:pt x="84" y="72"/>
                </a:lnTo>
                <a:lnTo>
                  <a:pt x="82" y="72"/>
                </a:lnTo>
                <a:lnTo>
                  <a:pt x="82" y="70"/>
                </a:lnTo>
                <a:lnTo>
                  <a:pt x="80" y="72"/>
                </a:lnTo>
                <a:lnTo>
                  <a:pt x="78" y="72"/>
                </a:lnTo>
                <a:lnTo>
                  <a:pt x="78" y="72"/>
                </a:lnTo>
                <a:lnTo>
                  <a:pt x="78" y="72"/>
                </a:lnTo>
                <a:lnTo>
                  <a:pt x="76" y="72"/>
                </a:lnTo>
                <a:lnTo>
                  <a:pt x="74" y="72"/>
                </a:lnTo>
                <a:lnTo>
                  <a:pt x="74" y="72"/>
                </a:lnTo>
                <a:lnTo>
                  <a:pt x="74" y="72"/>
                </a:lnTo>
                <a:lnTo>
                  <a:pt x="74" y="72"/>
                </a:lnTo>
                <a:lnTo>
                  <a:pt x="72" y="72"/>
                </a:lnTo>
                <a:lnTo>
                  <a:pt x="72" y="72"/>
                </a:lnTo>
                <a:lnTo>
                  <a:pt x="72" y="72"/>
                </a:lnTo>
                <a:lnTo>
                  <a:pt x="72" y="72"/>
                </a:lnTo>
                <a:lnTo>
                  <a:pt x="70" y="70"/>
                </a:lnTo>
                <a:lnTo>
                  <a:pt x="68" y="70"/>
                </a:lnTo>
                <a:lnTo>
                  <a:pt x="68" y="70"/>
                </a:lnTo>
                <a:lnTo>
                  <a:pt x="66" y="68"/>
                </a:lnTo>
                <a:lnTo>
                  <a:pt x="66" y="68"/>
                </a:lnTo>
                <a:lnTo>
                  <a:pt x="66" y="70"/>
                </a:lnTo>
                <a:lnTo>
                  <a:pt x="66" y="70"/>
                </a:lnTo>
                <a:lnTo>
                  <a:pt x="64" y="70"/>
                </a:lnTo>
                <a:lnTo>
                  <a:pt x="64" y="70"/>
                </a:lnTo>
                <a:lnTo>
                  <a:pt x="64" y="68"/>
                </a:lnTo>
                <a:lnTo>
                  <a:pt x="64" y="68"/>
                </a:lnTo>
                <a:lnTo>
                  <a:pt x="64" y="68"/>
                </a:lnTo>
                <a:lnTo>
                  <a:pt x="64" y="68"/>
                </a:lnTo>
                <a:lnTo>
                  <a:pt x="62" y="66"/>
                </a:lnTo>
                <a:lnTo>
                  <a:pt x="60" y="66"/>
                </a:lnTo>
                <a:lnTo>
                  <a:pt x="60" y="66"/>
                </a:lnTo>
                <a:lnTo>
                  <a:pt x="56" y="66"/>
                </a:lnTo>
                <a:lnTo>
                  <a:pt x="54" y="66"/>
                </a:lnTo>
                <a:lnTo>
                  <a:pt x="52" y="66"/>
                </a:lnTo>
                <a:lnTo>
                  <a:pt x="50" y="66"/>
                </a:lnTo>
                <a:lnTo>
                  <a:pt x="48" y="66"/>
                </a:lnTo>
                <a:lnTo>
                  <a:pt x="46" y="66"/>
                </a:lnTo>
                <a:lnTo>
                  <a:pt x="46" y="66"/>
                </a:lnTo>
                <a:lnTo>
                  <a:pt x="44" y="66"/>
                </a:lnTo>
                <a:lnTo>
                  <a:pt x="42" y="66"/>
                </a:lnTo>
                <a:lnTo>
                  <a:pt x="38" y="66"/>
                </a:lnTo>
                <a:lnTo>
                  <a:pt x="38" y="66"/>
                </a:lnTo>
                <a:lnTo>
                  <a:pt x="32" y="66"/>
                </a:lnTo>
                <a:lnTo>
                  <a:pt x="32" y="68"/>
                </a:lnTo>
                <a:lnTo>
                  <a:pt x="30" y="68"/>
                </a:lnTo>
                <a:lnTo>
                  <a:pt x="30" y="68"/>
                </a:lnTo>
                <a:lnTo>
                  <a:pt x="28" y="70"/>
                </a:lnTo>
                <a:lnTo>
                  <a:pt x="26" y="70"/>
                </a:lnTo>
                <a:lnTo>
                  <a:pt x="24" y="70"/>
                </a:lnTo>
                <a:lnTo>
                  <a:pt x="24" y="70"/>
                </a:lnTo>
                <a:lnTo>
                  <a:pt x="22" y="70"/>
                </a:lnTo>
                <a:lnTo>
                  <a:pt x="22" y="70"/>
                </a:lnTo>
                <a:lnTo>
                  <a:pt x="22" y="70"/>
                </a:lnTo>
                <a:lnTo>
                  <a:pt x="20" y="70"/>
                </a:lnTo>
                <a:lnTo>
                  <a:pt x="20" y="70"/>
                </a:lnTo>
                <a:lnTo>
                  <a:pt x="20" y="70"/>
                </a:lnTo>
                <a:lnTo>
                  <a:pt x="18" y="70"/>
                </a:lnTo>
                <a:lnTo>
                  <a:pt x="16" y="72"/>
                </a:lnTo>
                <a:lnTo>
                  <a:pt x="14" y="72"/>
                </a:lnTo>
                <a:lnTo>
                  <a:pt x="14" y="72"/>
                </a:lnTo>
                <a:lnTo>
                  <a:pt x="12" y="72"/>
                </a:lnTo>
                <a:lnTo>
                  <a:pt x="12" y="72"/>
                </a:lnTo>
                <a:lnTo>
                  <a:pt x="12" y="72"/>
                </a:lnTo>
                <a:lnTo>
                  <a:pt x="12" y="72"/>
                </a:lnTo>
                <a:lnTo>
                  <a:pt x="10" y="72"/>
                </a:lnTo>
                <a:lnTo>
                  <a:pt x="10" y="70"/>
                </a:lnTo>
                <a:lnTo>
                  <a:pt x="10" y="70"/>
                </a:lnTo>
                <a:lnTo>
                  <a:pt x="10" y="70"/>
                </a:lnTo>
                <a:lnTo>
                  <a:pt x="10" y="70"/>
                </a:lnTo>
                <a:lnTo>
                  <a:pt x="10" y="68"/>
                </a:lnTo>
                <a:lnTo>
                  <a:pt x="14" y="68"/>
                </a:lnTo>
                <a:lnTo>
                  <a:pt x="14" y="68"/>
                </a:lnTo>
                <a:lnTo>
                  <a:pt x="16" y="68"/>
                </a:lnTo>
                <a:lnTo>
                  <a:pt x="16" y="68"/>
                </a:lnTo>
                <a:lnTo>
                  <a:pt x="16" y="68"/>
                </a:lnTo>
                <a:lnTo>
                  <a:pt x="18" y="68"/>
                </a:lnTo>
                <a:lnTo>
                  <a:pt x="18" y="68"/>
                </a:lnTo>
                <a:lnTo>
                  <a:pt x="18" y="68"/>
                </a:lnTo>
                <a:lnTo>
                  <a:pt x="20" y="68"/>
                </a:lnTo>
                <a:lnTo>
                  <a:pt x="22" y="68"/>
                </a:lnTo>
                <a:lnTo>
                  <a:pt x="22" y="68"/>
                </a:lnTo>
                <a:lnTo>
                  <a:pt x="22" y="68"/>
                </a:lnTo>
                <a:lnTo>
                  <a:pt x="22" y="68"/>
                </a:lnTo>
                <a:lnTo>
                  <a:pt x="24" y="68"/>
                </a:lnTo>
                <a:lnTo>
                  <a:pt x="24" y="68"/>
                </a:lnTo>
                <a:lnTo>
                  <a:pt x="24" y="68"/>
                </a:lnTo>
                <a:lnTo>
                  <a:pt x="26" y="68"/>
                </a:lnTo>
                <a:lnTo>
                  <a:pt x="26" y="68"/>
                </a:lnTo>
                <a:lnTo>
                  <a:pt x="26" y="68"/>
                </a:lnTo>
                <a:lnTo>
                  <a:pt x="26" y="68"/>
                </a:lnTo>
                <a:lnTo>
                  <a:pt x="28" y="68"/>
                </a:lnTo>
                <a:lnTo>
                  <a:pt x="28" y="68"/>
                </a:lnTo>
                <a:lnTo>
                  <a:pt x="28" y="66"/>
                </a:lnTo>
                <a:lnTo>
                  <a:pt x="28" y="66"/>
                </a:lnTo>
                <a:lnTo>
                  <a:pt x="28" y="64"/>
                </a:lnTo>
                <a:lnTo>
                  <a:pt x="30" y="64"/>
                </a:lnTo>
                <a:lnTo>
                  <a:pt x="30" y="64"/>
                </a:lnTo>
                <a:lnTo>
                  <a:pt x="30" y="64"/>
                </a:lnTo>
                <a:lnTo>
                  <a:pt x="30" y="64"/>
                </a:lnTo>
                <a:lnTo>
                  <a:pt x="28" y="64"/>
                </a:lnTo>
                <a:lnTo>
                  <a:pt x="28" y="64"/>
                </a:lnTo>
                <a:lnTo>
                  <a:pt x="28" y="66"/>
                </a:lnTo>
                <a:lnTo>
                  <a:pt x="28" y="66"/>
                </a:lnTo>
                <a:lnTo>
                  <a:pt x="28" y="66"/>
                </a:lnTo>
                <a:lnTo>
                  <a:pt x="28" y="68"/>
                </a:lnTo>
                <a:lnTo>
                  <a:pt x="28" y="68"/>
                </a:lnTo>
                <a:lnTo>
                  <a:pt x="26" y="68"/>
                </a:lnTo>
                <a:lnTo>
                  <a:pt x="26" y="68"/>
                </a:lnTo>
                <a:lnTo>
                  <a:pt x="26" y="68"/>
                </a:lnTo>
                <a:lnTo>
                  <a:pt x="26" y="68"/>
                </a:lnTo>
                <a:lnTo>
                  <a:pt x="24" y="68"/>
                </a:lnTo>
                <a:lnTo>
                  <a:pt x="24" y="68"/>
                </a:lnTo>
                <a:lnTo>
                  <a:pt x="22" y="68"/>
                </a:lnTo>
                <a:lnTo>
                  <a:pt x="22" y="68"/>
                </a:lnTo>
                <a:lnTo>
                  <a:pt x="22" y="66"/>
                </a:lnTo>
                <a:lnTo>
                  <a:pt x="22" y="66"/>
                </a:lnTo>
                <a:lnTo>
                  <a:pt x="22" y="66"/>
                </a:lnTo>
                <a:lnTo>
                  <a:pt x="20" y="66"/>
                </a:lnTo>
                <a:lnTo>
                  <a:pt x="20" y="68"/>
                </a:lnTo>
                <a:lnTo>
                  <a:pt x="20" y="68"/>
                </a:lnTo>
                <a:lnTo>
                  <a:pt x="18" y="68"/>
                </a:lnTo>
                <a:lnTo>
                  <a:pt x="18" y="68"/>
                </a:lnTo>
                <a:lnTo>
                  <a:pt x="16" y="68"/>
                </a:lnTo>
                <a:lnTo>
                  <a:pt x="16" y="68"/>
                </a:lnTo>
                <a:lnTo>
                  <a:pt x="16" y="68"/>
                </a:lnTo>
                <a:lnTo>
                  <a:pt x="14" y="68"/>
                </a:lnTo>
                <a:lnTo>
                  <a:pt x="14" y="66"/>
                </a:lnTo>
                <a:lnTo>
                  <a:pt x="12" y="66"/>
                </a:lnTo>
                <a:lnTo>
                  <a:pt x="12" y="64"/>
                </a:lnTo>
                <a:lnTo>
                  <a:pt x="12" y="66"/>
                </a:lnTo>
                <a:lnTo>
                  <a:pt x="12" y="66"/>
                </a:lnTo>
                <a:lnTo>
                  <a:pt x="12" y="66"/>
                </a:lnTo>
                <a:lnTo>
                  <a:pt x="12" y="68"/>
                </a:lnTo>
                <a:lnTo>
                  <a:pt x="12" y="68"/>
                </a:lnTo>
                <a:lnTo>
                  <a:pt x="10" y="68"/>
                </a:lnTo>
                <a:lnTo>
                  <a:pt x="10" y="68"/>
                </a:lnTo>
                <a:lnTo>
                  <a:pt x="10" y="66"/>
                </a:lnTo>
                <a:lnTo>
                  <a:pt x="10" y="64"/>
                </a:lnTo>
                <a:lnTo>
                  <a:pt x="10" y="64"/>
                </a:lnTo>
                <a:lnTo>
                  <a:pt x="10" y="64"/>
                </a:lnTo>
                <a:lnTo>
                  <a:pt x="10" y="62"/>
                </a:lnTo>
                <a:lnTo>
                  <a:pt x="10" y="62"/>
                </a:lnTo>
                <a:lnTo>
                  <a:pt x="10" y="60"/>
                </a:lnTo>
                <a:lnTo>
                  <a:pt x="10" y="60"/>
                </a:lnTo>
                <a:lnTo>
                  <a:pt x="10" y="60"/>
                </a:lnTo>
                <a:lnTo>
                  <a:pt x="12" y="58"/>
                </a:lnTo>
                <a:lnTo>
                  <a:pt x="12" y="58"/>
                </a:lnTo>
                <a:lnTo>
                  <a:pt x="22" y="58"/>
                </a:lnTo>
                <a:lnTo>
                  <a:pt x="24" y="58"/>
                </a:lnTo>
                <a:lnTo>
                  <a:pt x="24" y="58"/>
                </a:lnTo>
                <a:lnTo>
                  <a:pt x="24" y="58"/>
                </a:lnTo>
                <a:lnTo>
                  <a:pt x="24" y="58"/>
                </a:lnTo>
                <a:lnTo>
                  <a:pt x="24" y="56"/>
                </a:lnTo>
                <a:lnTo>
                  <a:pt x="30" y="54"/>
                </a:lnTo>
                <a:lnTo>
                  <a:pt x="32" y="56"/>
                </a:lnTo>
                <a:lnTo>
                  <a:pt x="32" y="56"/>
                </a:lnTo>
                <a:lnTo>
                  <a:pt x="32" y="54"/>
                </a:lnTo>
                <a:lnTo>
                  <a:pt x="32" y="54"/>
                </a:lnTo>
                <a:lnTo>
                  <a:pt x="32" y="54"/>
                </a:lnTo>
                <a:lnTo>
                  <a:pt x="34" y="54"/>
                </a:lnTo>
                <a:lnTo>
                  <a:pt x="34" y="54"/>
                </a:lnTo>
                <a:lnTo>
                  <a:pt x="34" y="54"/>
                </a:lnTo>
                <a:lnTo>
                  <a:pt x="34" y="52"/>
                </a:lnTo>
                <a:lnTo>
                  <a:pt x="34" y="52"/>
                </a:lnTo>
                <a:lnTo>
                  <a:pt x="34" y="52"/>
                </a:lnTo>
                <a:lnTo>
                  <a:pt x="34" y="52"/>
                </a:lnTo>
                <a:lnTo>
                  <a:pt x="34" y="52"/>
                </a:lnTo>
                <a:lnTo>
                  <a:pt x="36" y="52"/>
                </a:lnTo>
                <a:lnTo>
                  <a:pt x="36" y="52"/>
                </a:lnTo>
                <a:lnTo>
                  <a:pt x="36" y="52"/>
                </a:lnTo>
                <a:lnTo>
                  <a:pt x="36" y="54"/>
                </a:lnTo>
                <a:lnTo>
                  <a:pt x="38" y="54"/>
                </a:lnTo>
                <a:lnTo>
                  <a:pt x="38" y="54"/>
                </a:lnTo>
                <a:lnTo>
                  <a:pt x="38" y="54"/>
                </a:lnTo>
                <a:lnTo>
                  <a:pt x="40" y="54"/>
                </a:lnTo>
                <a:lnTo>
                  <a:pt x="40" y="54"/>
                </a:lnTo>
                <a:lnTo>
                  <a:pt x="40" y="54"/>
                </a:lnTo>
                <a:lnTo>
                  <a:pt x="40" y="56"/>
                </a:lnTo>
                <a:lnTo>
                  <a:pt x="40" y="56"/>
                </a:lnTo>
                <a:lnTo>
                  <a:pt x="42" y="56"/>
                </a:lnTo>
                <a:lnTo>
                  <a:pt x="42" y="56"/>
                </a:lnTo>
                <a:lnTo>
                  <a:pt x="44" y="56"/>
                </a:lnTo>
                <a:lnTo>
                  <a:pt x="46" y="56"/>
                </a:lnTo>
                <a:lnTo>
                  <a:pt x="46" y="58"/>
                </a:lnTo>
                <a:lnTo>
                  <a:pt x="48" y="58"/>
                </a:lnTo>
                <a:lnTo>
                  <a:pt x="48" y="58"/>
                </a:lnTo>
                <a:lnTo>
                  <a:pt x="48" y="58"/>
                </a:lnTo>
                <a:lnTo>
                  <a:pt x="48" y="56"/>
                </a:lnTo>
                <a:lnTo>
                  <a:pt x="50" y="56"/>
                </a:lnTo>
                <a:lnTo>
                  <a:pt x="50" y="56"/>
                </a:lnTo>
                <a:lnTo>
                  <a:pt x="50" y="56"/>
                </a:lnTo>
                <a:lnTo>
                  <a:pt x="52" y="56"/>
                </a:lnTo>
                <a:lnTo>
                  <a:pt x="52" y="56"/>
                </a:lnTo>
                <a:lnTo>
                  <a:pt x="54" y="56"/>
                </a:lnTo>
                <a:lnTo>
                  <a:pt x="54" y="56"/>
                </a:lnTo>
                <a:lnTo>
                  <a:pt x="54" y="54"/>
                </a:lnTo>
                <a:lnTo>
                  <a:pt x="54" y="54"/>
                </a:lnTo>
                <a:lnTo>
                  <a:pt x="54" y="54"/>
                </a:lnTo>
                <a:lnTo>
                  <a:pt x="54" y="54"/>
                </a:lnTo>
                <a:lnTo>
                  <a:pt x="54" y="52"/>
                </a:lnTo>
                <a:lnTo>
                  <a:pt x="52" y="52"/>
                </a:lnTo>
                <a:lnTo>
                  <a:pt x="52" y="52"/>
                </a:lnTo>
                <a:lnTo>
                  <a:pt x="52" y="52"/>
                </a:lnTo>
                <a:lnTo>
                  <a:pt x="52" y="52"/>
                </a:lnTo>
                <a:lnTo>
                  <a:pt x="50" y="52"/>
                </a:lnTo>
                <a:lnTo>
                  <a:pt x="48" y="52"/>
                </a:lnTo>
                <a:lnTo>
                  <a:pt x="48" y="52"/>
                </a:lnTo>
                <a:lnTo>
                  <a:pt x="48" y="52"/>
                </a:lnTo>
                <a:lnTo>
                  <a:pt x="48" y="54"/>
                </a:lnTo>
                <a:lnTo>
                  <a:pt x="46" y="54"/>
                </a:lnTo>
                <a:lnTo>
                  <a:pt x="46" y="54"/>
                </a:lnTo>
                <a:lnTo>
                  <a:pt x="46" y="54"/>
                </a:lnTo>
                <a:lnTo>
                  <a:pt x="44" y="52"/>
                </a:lnTo>
                <a:lnTo>
                  <a:pt x="44" y="52"/>
                </a:lnTo>
                <a:lnTo>
                  <a:pt x="44" y="52"/>
                </a:lnTo>
                <a:lnTo>
                  <a:pt x="44" y="52"/>
                </a:lnTo>
                <a:lnTo>
                  <a:pt x="44" y="52"/>
                </a:lnTo>
                <a:lnTo>
                  <a:pt x="44" y="50"/>
                </a:lnTo>
                <a:lnTo>
                  <a:pt x="44" y="50"/>
                </a:lnTo>
                <a:lnTo>
                  <a:pt x="42" y="50"/>
                </a:lnTo>
                <a:lnTo>
                  <a:pt x="42" y="50"/>
                </a:lnTo>
                <a:lnTo>
                  <a:pt x="42" y="50"/>
                </a:lnTo>
                <a:lnTo>
                  <a:pt x="42" y="50"/>
                </a:lnTo>
                <a:lnTo>
                  <a:pt x="42" y="50"/>
                </a:lnTo>
                <a:lnTo>
                  <a:pt x="40" y="50"/>
                </a:lnTo>
                <a:lnTo>
                  <a:pt x="40" y="50"/>
                </a:lnTo>
                <a:lnTo>
                  <a:pt x="40" y="50"/>
                </a:lnTo>
                <a:lnTo>
                  <a:pt x="40" y="50"/>
                </a:lnTo>
                <a:lnTo>
                  <a:pt x="40" y="50"/>
                </a:lnTo>
                <a:lnTo>
                  <a:pt x="40" y="48"/>
                </a:lnTo>
                <a:lnTo>
                  <a:pt x="38" y="48"/>
                </a:lnTo>
                <a:lnTo>
                  <a:pt x="38" y="48"/>
                </a:lnTo>
                <a:lnTo>
                  <a:pt x="38" y="48"/>
                </a:lnTo>
                <a:lnTo>
                  <a:pt x="38" y="48"/>
                </a:lnTo>
                <a:lnTo>
                  <a:pt x="38" y="48"/>
                </a:lnTo>
                <a:lnTo>
                  <a:pt x="36" y="48"/>
                </a:lnTo>
                <a:lnTo>
                  <a:pt x="34" y="48"/>
                </a:lnTo>
                <a:lnTo>
                  <a:pt x="34" y="48"/>
                </a:lnTo>
                <a:lnTo>
                  <a:pt x="32" y="48"/>
                </a:lnTo>
                <a:lnTo>
                  <a:pt x="32" y="48"/>
                </a:lnTo>
                <a:lnTo>
                  <a:pt x="32" y="48"/>
                </a:lnTo>
                <a:lnTo>
                  <a:pt x="32" y="48"/>
                </a:lnTo>
                <a:lnTo>
                  <a:pt x="32" y="48"/>
                </a:lnTo>
                <a:lnTo>
                  <a:pt x="30" y="48"/>
                </a:lnTo>
                <a:lnTo>
                  <a:pt x="30" y="48"/>
                </a:lnTo>
                <a:lnTo>
                  <a:pt x="30" y="50"/>
                </a:lnTo>
                <a:lnTo>
                  <a:pt x="30" y="50"/>
                </a:lnTo>
                <a:lnTo>
                  <a:pt x="30" y="50"/>
                </a:lnTo>
                <a:lnTo>
                  <a:pt x="30" y="52"/>
                </a:lnTo>
                <a:lnTo>
                  <a:pt x="28" y="52"/>
                </a:lnTo>
                <a:lnTo>
                  <a:pt x="26" y="52"/>
                </a:lnTo>
                <a:lnTo>
                  <a:pt x="22" y="52"/>
                </a:lnTo>
                <a:lnTo>
                  <a:pt x="20" y="52"/>
                </a:lnTo>
                <a:lnTo>
                  <a:pt x="20" y="52"/>
                </a:lnTo>
                <a:lnTo>
                  <a:pt x="14" y="52"/>
                </a:lnTo>
                <a:lnTo>
                  <a:pt x="12" y="50"/>
                </a:lnTo>
                <a:lnTo>
                  <a:pt x="12" y="50"/>
                </a:lnTo>
                <a:lnTo>
                  <a:pt x="12" y="48"/>
                </a:lnTo>
                <a:lnTo>
                  <a:pt x="12" y="48"/>
                </a:lnTo>
                <a:lnTo>
                  <a:pt x="14" y="48"/>
                </a:lnTo>
                <a:lnTo>
                  <a:pt x="14" y="48"/>
                </a:lnTo>
                <a:lnTo>
                  <a:pt x="14" y="48"/>
                </a:lnTo>
                <a:lnTo>
                  <a:pt x="14" y="48"/>
                </a:lnTo>
                <a:lnTo>
                  <a:pt x="14" y="46"/>
                </a:lnTo>
                <a:lnTo>
                  <a:pt x="14" y="46"/>
                </a:lnTo>
                <a:lnTo>
                  <a:pt x="14" y="46"/>
                </a:lnTo>
                <a:lnTo>
                  <a:pt x="12" y="48"/>
                </a:lnTo>
                <a:lnTo>
                  <a:pt x="12" y="48"/>
                </a:lnTo>
                <a:lnTo>
                  <a:pt x="12" y="48"/>
                </a:lnTo>
                <a:lnTo>
                  <a:pt x="12" y="46"/>
                </a:lnTo>
                <a:lnTo>
                  <a:pt x="12" y="44"/>
                </a:lnTo>
                <a:lnTo>
                  <a:pt x="12" y="44"/>
                </a:lnTo>
                <a:lnTo>
                  <a:pt x="12" y="44"/>
                </a:lnTo>
                <a:lnTo>
                  <a:pt x="12" y="46"/>
                </a:lnTo>
                <a:lnTo>
                  <a:pt x="14" y="44"/>
                </a:lnTo>
                <a:lnTo>
                  <a:pt x="14" y="44"/>
                </a:lnTo>
                <a:lnTo>
                  <a:pt x="14" y="44"/>
                </a:lnTo>
                <a:lnTo>
                  <a:pt x="14" y="42"/>
                </a:lnTo>
                <a:lnTo>
                  <a:pt x="16" y="42"/>
                </a:lnTo>
                <a:lnTo>
                  <a:pt x="16" y="42"/>
                </a:lnTo>
                <a:lnTo>
                  <a:pt x="16" y="42"/>
                </a:lnTo>
                <a:lnTo>
                  <a:pt x="16" y="42"/>
                </a:lnTo>
                <a:lnTo>
                  <a:pt x="16" y="42"/>
                </a:lnTo>
                <a:lnTo>
                  <a:pt x="14" y="42"/>
                </a:lnTo>
                <a:lnTo>
                  <a:pt x="14" y="42"/>
                </a:lnTo>
                <a:lnTo>
                  <a:pt x="14" y="44"/>
                </a:lnTo>
                <a:lnTo>
                  <a:pt x="12" y="44"/>
                </a:lnTo>
                <a:lnTo>
                  <a:pt x="12" y="44"/>
                </a:lnTo>
                <a:lnTo>
                  <a:pt x="10" y="44"/>
                </a:lnTo>
                <a:lnTo>
                  <a:pt x="10" y="42"/>
                </a:lnTo>
                <a:lnTo>
                  <a:pt x="10" y="42"/>
                </a:lnTo>
                <a:lnTo>
                  <a:pt x="10" y="42"/>
                </a:lnTo>
                <a:lnTo>
                  <a:pt x="10" y="42"/>
                </a:lnTo>
                <a:lnTo>
                  <a:pt x="8" y="40"/>
                </a:lnTo>
                <a:lnTo>
                  <a:pt x="8" y="38"/>
                </a:lnTo>
                <a:lnTo>
                  <a:pt x="8" y="38"/>
                </a:lnTo>
                <a:lnTo>
                  <a:pt x="8" y="38"/>
                </a:lnTo>
                <a:lnTo>
                  <a:pt x="6" y="38"/>
                </a:lnTo>
                <a:lnTo>
                  <a:pt x="6" y="36"/>
                </a:lnTo>
                <a:lnTo>
                  <a:pt x="6" y="36"/>
                </a:lnTo>
                <a:lnTo>
                  <a:pt x="6" y="36"/>
                </a:lnTo>
                <a:lnTo>
                  <a:pt x="6" y="34"/>
                </a:lnTo>
                <a:lnTo>
                  <a:pt x="6" y="34"/>
                </a:lnTo>
                <a:lnTo>
                  <a:pt x="6" y="34"/>
                </a:lnTo>
                <a:lnTo>
                  <a:pt x="4" y="34"/>
                </a:lnTo>
                <a:lnTo>
                  <a:pt x="4" y="34"/>
                </a:lnTo>
                <a:lnTo>
                  <a:pt x="2" y="32"/>
                </a:lnTo>
                <a:lnTo>
                  <a:pt x="2" y="32"/>
                </a:lnTo>
                <a:lnTo>
                  <a:pt x="2" y="32"/>
                </a:lnTo>
                <a:lnTo>
                  <a:pt x="2" y="32"/>
                </a:lnTo>
                <a:lnTo>
                  <a:pt x="2" y="34"/>
                </a:lnTo>
                <a:lnTo>
                  <a:pt x="2" y="34"/>
                </a:lnTo>
                <a:lnTo>
                  <a:pt x="0" y="32"/>
                </a:lnTo>
                <a:lnTo>
                  <a:pt x="0" y="32"/>
                </a:lnTo>
                <a:lnTo>
                  <a:pt x="0" y="32"/>
                </a:lnTo>
                <a:lnTo>
                  <a:pt x="2" y="32"/>
                </a:lnTo>
                <a:lnTo>
                  <a:pt x="2" y="32"/>
                </a:lnTo>
                <a:lnTo>
                  <a:pt x="4" y="30"/>
                </a:lnTo>
                <a:lnTo>
                  <a:pt x="6" y="30"/>
                </a:lnTo>
                <a:lnTo>
                  <a:pt x="6" y="30"/>
                </a:lnTo>
                <a:lnTo>
                  <a:pt x="6" y="30"/>
                </a:lnTo>
                <a:lnTo>
                  <a:pt x="6" y="30"/>
                </a:lnTo>
                <a:lnTo>
                  <a:pt x="8" y="26"/>
                </a:lnTo>
                <a:lnTo>
                  <a:pt x="10" y="24"/>
                </a:lnTo>
                <a:lnTo>
                  <a:pt x="10" y="22"/>
                </a:lnTo>
                <a:lnTo>
                  <a:pt x="10" y="22"/>
                </a:lnTo>
                <a:lnTo>
                  <a:pt x="12" y="22"/>
                </a:lnTo>
                <a:lnTo>
                  <a:pt x="12" y="20"/>
                </a:lnTo>
                <a:lnTo>
                  <a:pt x="12" y="20"/>
                </a:lnTo>
                <a:lnTo>
                  <a:pt x="12" y="20"/>
                </a:lnTo>
                <a:lnTo>
                  <a:pt x="12" y="20"/>
                </a:lnTo>
                <a:lnTo>
                  <a:pt x="12" y="18"/>
                </a:lnTo>
                <a:lnTo>
                  <a:pt x="14" y="16"/>
                </a:lnTo>
                <a:lnTo>
                  <a:pt x="14" y="14"/>
                </a:lnTo>
                <a:lnTo>
                  <a:pt x="14" y="14"/>
                </a:lnTo>
                <a:lnTo>
                  <a:pt x="14" y="14"/>
                </a:lnTo>
                <a:lnTo>
                  <a:pt x="14" y="10"/>
                </a:lnTo>
                <a:lnTo>
                  <a:pt x="14" y="10"/>
                </a:lnTo>
                <a:lnTo>
                  <a:pt x="16" y="10"/>
                </a:lnTo>
                <a:lnTo>
                  <a:pt x="16" y="8"/>
                </a:lnTo>
                <a:lnTo>
                  <a:pt x="18" y="6"/>
                </a:lnTo>
                <a:lnTo>
                  <a:pt x="18" y="6"/>
                </a:lnTo>
                <a:lnTo>
                  <a:pt x="18" y="4"/>
                </a:lnTo>
                <a:lnTo>
                  <a:pt x="18" y="4"/>
                </a:lnTo>
                <a:lnTo>
                  <a:pt x="18" y="2"/>
                </a:lnTo>
                <a:lnTo>
                  <a:pt x="18" y="2"/>
                </a:lnTo>
                <a:lnTo>
                  <a:pt x="20" y="2"/>
                </a:lnTo>
                <a:lnTo>
                  <a:pt x="22" y="2"/>
                </a:lnTo>
                <a:lnTo>
                  <a:pt x="22" y="2"/>
                </a:lnTo>
                <a:lnTo>
                  <a:pt x="22" y="4"/>
                </a:lnTo>
                <a:lnTo>
                  <a:pt x="22" y="4"/>
                </a:lnTo>
                <a:lnTo>
                  <a:pt x="24" y="2"/>
                </a:lnTo>
                <a:lnTo>
                  <a:pt x="24" y="2"/>
                </a:lnTo>
                <a:lnTo>
                  <a:pt x="26" y="2"/>
                </a:lnTo>
                <a:lnTo>
                  <a:pt x="26" y="4"/>
                </a:lnTo>
                <a:lnTo>
                  <a:pt x="28" y="4"/>
                </a:lnTo>
                <a:lnTo>
                  <a:pt x="28" y="4"/>
                </a:lnTo>
                <a:lnTo>
                  <a:pt x="28" y="2"/>
                </a:lnTo>
                <a:lnTo>
                  <a:pt x="30" y="2"/>
                </a:lnTo>
                <a:lnTo>
                  <a:pt x="30" y="2"/>
                </a:lnTo>
                <a:lnTo>
                  <a:pt x="32" y="2"/>
                </a:lnTo>
                <a:lnTo>
                  <a:pt x="34" y="2"/>
                </a:lnTo>
                <a:lnTo>
                  <a:pt x="36" y="2"/>
                </a:lnTo>
                <a:lnTo>
                  <a:pt x="36" y="0"/>
                </a:lnTo>
                <a:lnTo>
                  <a:pt x="38" y="0"/>
                </a:lnTo>
                <a:lnTo>
                  <a:pt x="38" y="0"/>
                </a:lnTo>
                <a:lnTo>
                  <a:pt x="38" y="0"/>
                </a:lnTo>
                <a:lnTo>
                  <a:pt x="38" y="0"/>
                </a:lnTo>
                <a:lnTo>
                  <a:pt x="38" y="0"/>
                </a:lnTo>
                <a:lnTo>
                  <a:pt x="38" y="0"/>
                </a:lnTo>
                <a:lnTo>
                  <a:pt x="40" y="0"/>
                </a:lnTo>
                <a:lnTo>
                  <a:pt x="40" y="0"/>
                </a:lnTo>
                <a:lnTo>
                  <a:pt x="42" y="0"/>
                </a:lnTo>
                <a:lnTo>
                  <a:pt x="44" y="0"/>
                </a:lnTo>
                <a:lnTo>
                  <a:pt x="46" y="0"/>
                </a:lnTo>
                <a:lnTo>
                  <a:pt x="46" y="0"/>
                </a:lnTo>
                <a:lnTo>
                  <a:pt x="46" y="0"/>
                </a:lnTo>
                <a:lnTo>
                  <a:pt x="48" y="2"/>
                </a:lnTo>
                <a:lnTo>
                  <a:pt x="52" y="6"/>
                </a:lnTo>
                <a:lnTo>
                  <a:pt x="52" y="6"/>
                </a:lnTo>
                <a:lnTo>
                  <a:pt x="52" y="8"/>
                </a:lnTo>
                <a:lnTo>
                  <a:pt x="54" y="8"/>
                </a:lnTo>
                <a:lnTo>
                  <a:pt x="56" y="8"/>
                </a:lnTo>
                <a:lnTo>
                  <a:pt x="56" y="8"/>
                </a:lnTo>
                <a:lnTo>
                  <a:pt x="56" y="8"/>
                </a:lnTo>
                <a:lnTo>
                  <a:pt x="56" y="10"/>
                </a:lnTo>
                <a:lnTo>
                  <a:pt x="56" y="10"/>
                </a:lnTo>
                <a:lnTo>
                  <a:pt x="58" y="8"/>
                </a:lnTo>
                <a:lnTo>
                  <a:pt x="58" y="10"/>
                </a:lnTo>
                <a:lnTo>
                  <a:pt x="60" y="10"/>
                </a:lnTo>
                <a:lnTo>
                  <a:pt x="62" y="12"/>
                </a:lnTo>
                <a:lnTo>
                  <a:pt x="62" y="16"/>
                </a:lnTo>
                <a:lnTo>
                  <a:pt x="64" y="18"/>
                </a:lnTo>
                <a:lnTo>
                  <a:pt x="64" y="20"/>
                </a:lnTo>
                <a:lnTo>
                  <a:pt x="64" y="20"/>
                </a:lnTo>
                <a:lnTo>
                  <a:pt x="66" y="20"/>
                </a:lnTo>
                <a:lnTo>
                  <a:pt x="66" y="20"/>
                </a:lnTo>
                <a:lnTo>
                  <a:pt x="66" y="22"/>
                </a:lnTo>
                <a:lnTo>
                  <a:pt x="66" y="22"/>
                </a:lnTo>
                <a:lnTo>
                  <a:pt x="68" y="22"/>
                </a:lnTo>
                <a:lnTo>
                  <a:pt x="68" y="22"/>
                </a:lnTo>
                <a:lnTo>
                  <a:pt x="68" y="22"/>
                </a:lnTo>
                <a:lnTo>
                  <a:pt x="68" y="22"/>
                </a:lnTo>
                <a:lnTo>
                  <a:pt x="68" y="24"/>
                </a:lnTo>
                <a:lnTo>
                  <a:pt x="68" y="24"/>
                </a:lnTo>
                <a:lnTo>
                  <a:pt x="68" y="24"/>
                </a:lnTo>
                <a:lnTo>
                  <a:pt x="70" y="26"/>
                </a:lnTo>
                <a:lnTo>
                  <a:pt x="70" y="26"/>
                </a:lnTo>
                <a:lnTo>
                  <a:pt x="70" y="26"/>
                </a:lnTo>
                <a:lnTo>
                  <a:pt x="70" y="26"/>
                </a:lnTo>
                <a:lnTo>
                  <a:pt x="72" y="26"/>
                </a:lnTo>
                <a:lnTo>
                  <a:pt x="74" y="28"/>
                </a:lnTo>
                <a:lnTo>
                  <a:pt x="74" y="28"/>
                </a:lnTo>
                <a:lnTo>
                  <a:pt x="74" y="30"/>
                </a:lnTo>
                <a:lnTo>
                  <a:pt x="74" y="30"/>
                </a:lnTo>
                <a:lnTo>
                  <a:pt x="76" y="32"/>
                </a:lnTo>
                <a:lnTo>
                  <a:pt x="76" y="32"/>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5" name="Freeform 91"/>
          <p:cNvSpPr>
            <a:spLocks noEditPoints="1"/>
          </p:cNvSpPr>
          <p:nvPr/>
        </p:nvSpPr>
        <p:spPr bwMode="auto">
          <a:xfrm>
            <a:off x="5343525" y="2782888"/>
            <a:ext cx="492125" cy="415925"/>
          </a:xfrm>
          <a:custGeom>
            <a:avLst/>
            <a:gdLst/>
            <a:ahLst/>
            <a:cxnLst>
              <a:cxn ang="0">
                <a:pos x="118" y="256"/>
              </a:cxn>
              <a:cxn ang="0">
                <a:pos x="120" y="260"/>
              </a:cxn>
              <a:cxn ang="0">
                <a:pos x="118" y="258"/>
              </a:cxn>
              <a:cxn ang="0">
                <a:pos x="114" y="254"/>
              </a:cxn>
              <a:cxn ang="0">
                <a:pos x="118" y="256"/>
              </a:cxn>
              <a:cxn ang="0">
                <a:pos x="116" y="254"/>
              </a:cxn>
              <a:cxn ang="0">
                <a:pos x="116" y="252"/>
              </a:cxn>
              <a:cxn ang="0">
                <a:pos x="130" y="262"/>
              </a:cxn>
              <a:cxn ang="0">
                <a:pos x="128" y="256"/>
              </a:cxn>
              <a:cxn ang="0">
                <a:pos x="122" y="252"/>
              </a:cxn>
              <a:cxn ang="0">
                <a:pos x="114" y="238"/>
              </a:cxn>
              <a:cxn ang="0">
                <a:pos x="108" y="230"/>
              </a:cxn>
              <a:cxn ang="0">
                <a:pos x="104" y="222"/>
              </a:cxn>
              <a:cxn ang="0">
                <a:pos x="100" y="212"/>
              </a:cxn>
              <a:cxn ang="0">
                <a:pos x="96" y="206"/>
              </a:cxn>
              <a:cxn ang="0">
                <a:pos x="84" y="198"/>
              </a:cxn>
              <a:cxn ang="0">
                <a:pos x="76" y="190"/>
              </a:cxn>
              <a:cxn ang="0">
                <a:pos x="72" y="184"/>
              </a:cxn>
              <a:cxn ang="0">
                <a:pos x="70" y="174"/>
              </a:cxn>
              <a:cxn ang="0">
                <a:pos x="68" y="156"/>
              </a:cxn>
              <a:cxn ang="0">
                <a:pos x="64" y="150"/>
              </a:cxn>
              <a:cxn ang="0">
                <a:pos x="60" y="142"/>
              </a:cxn>
              <a:cxn ang="0">
                <a:pos x="48" y="132"/>
              </a:cxn>
              <a:cxn ang="0">
                <a:pos x="42" y="126"/>
              </a:cxn>
              <a:cxn ang="0">
                <a:pos x="42" y="120"/>
              </a:cxn>
              <a:cxn ang="0">
                <a:pos x="38" y="112"/>
              </a:cxn>
              <a:cxn ang="0">
                <a:pos x="32" y="104"/>
              </a:cxn>
              <a:cxn ang="0">
                <a:pos x="28" y="100"/>
              </a:cxn>
              <a:cxn ang="0">
                <a:pos x="20" y="88"/>
              </a:cxn>
              <a:cxn ang="0">
                <a:pos x="14" y="78"/>
              </a:cxn>
              <a:cxn ang="0">
                <a:pos x="10" y="72"/>
              </a:cxn>
              <a:cxn ang="0">
                <a:pos x="2" y="68"/>
              </a:cxn>
              <a:cxn ang="0">
                <a:pos x="0" y="64"/>
              </a:cxn>
              <a:cxn ang="0">
                <a:pos x="2" y="52"/>
              </a:cxn>
              <a:cxn ang="0">
                <a:pos x="18" y="50"/>
              </a:cxn>
              <a:cxn ang="0">
                <a:pos x="36" y="20"/>
              </a:cxn>
              <a:cxn ang="0">
                <a:pos x="56" y="2"/>
              </a:cxn>
              <a:cxn ang="0">
                <a:pos x="114" y="28"/>
              </a:cxn>
              <a:cxn ang="0">
                <a:pos x="166" y="52"/>
              </a:cxn>
              <a:cxn ang="0">
                <a:pos x="182" y="56"/>
              </a:cxn>
              <a:cxn ang="0">
                <a:pos x="194" y="60"/>
              </a:cxn>
              <a:cxn ang="0">
                <a:pos x="202" y="72"/>
              </a:cxn>
              <a:cxn ang="0">
                <a:pos x="206" y="78"/>
              </a:cxn>
              <a:cxn ang="0">
                <a:pos x="212" y="84"/>
              </a:cxn>
              <a:cxn ang="0">
                <a:pos x="218" y="88"/>
              </a:cxn>
              <a:cxn ang="0">
                <a:pos x="220" y="92"/>
              </a:cxn>
              <a:cxn ang="0">
                <a:pos x="224" y="102"/>
              </a:cxn>
              <a:cxn ang="0">
                <a:pos x="226" y="108"/>
              </a:cxn>
              <a:cxn ang="0">
                <a:pos x="228" y="112"/>
              </a:cxn>
              <a:cxn ang="0">
                <a:pos x="234" y="122"/>
              </a:cxn>
              <a:cxn ang="0">
                <a:pos x="242" y="126"/>
              </a:cxn>
              <a:cxn ang="0">
                <a:pos x="244" y="126"/>
              </a:cxn>
              <a:cxn ang="0">
                <a:pos x="244" y="130"/>
              </a:cxn>
              <a:cxn ang="0">
                <a:pos x="248" y="134"/>
              </a:cxn>
              <a:cxn ang="0">
                <a:pos x="260" y="220"/>
              </a:cxn>
              <a:cxn ang="0">
                <a:pos x="196" y="252"/>
              </a:cxn>
              <a:cxn ang="0">
                <a:pos x="154" y="246"/>
              </a:cxn>
              <a:cxn ang="0">
                <a:pos x="140" y="244"/>
              </a:cxn>
              <a:cxn ang="0">
                <a:pos x="134" y="254"/>
              </a:cxn>
            </a:cxnLst>
            <a:rect l="0" t="0" r="r" b="b"/>
            <a:pathLst>
              <a:path w="310" h="262">
                <a:moveTo>
                  <a:pt x="118" y="258"/>
                </a:moveTo>
                <a:lnTo>
                  <a:pt x="118" y="258"/>
                </a:lnTo>
                <a:lnTo>
                  <a:pt x="120" y="258"/>
                </a:lnTo>
                <a:lnTo>
                  <a:pt x="118" y="258"/>
                </a:lnTo>
                <a:lnTo>
                  <a:pt x="118" y="258"/>
                </a:lnTo>
                <a:lnTo>
                  <a:pt x="118" y="258"/>
                </a:lnTo>
                <a:lnTo>
                  <a:pt x="118" y="256"/>
                </a:lnTo>
                <a:lnTo>
                  <a:pt x="118" y="256"/>
                </a:lnTo>
                <a:lnTo>
                  <a:pt x="118" y="256"/>
                </a:lnTo>
                <a:lnTo>
                  <a:pt x="118" y="256"/>
                </a:lnTo>
                <a:lnTo>
                  <a:pt x="120" y="256"/>
                </a:lnTo>
                <a:lnTo>
                  <a:pt x="120" y="258"/>
                </a:lnTo>
                <a:lnTo>
                  <a:pt x="120" y="258"/>
                </a:lnTo>
                <a:lnTo>
                  <a:pt x="120" y="260"/>
                </a:lnTo>
                <a:lnTo>
                  <a:pt x="120" y="260"/>
                </a:lnTo>
                <a:lnTo>
                  <a:pt x="120" y="260"/>
                </a:lnTo>
                <a:lnTo>
                  <a:pt x="120" y="260"/>
                </a:lnTo>
                <a:lnTo>
                  <a:pt x="120" y="260"/>
                </a:lnTo>
                <a:lnTo>
                  <a:pt x="120" y="260"/>
                </a:lnTo>
                <a:lnTo>
                  <a:pt x="120" y="260"/>
                </a:lnTo>
                <a:lnTo>
                  <a:pt x="120" y="258"/>
                </a:lnTo>
                <a:lnTo>
                  <a:pt x="120" y="258"/>
                </a:lnTo>
                <a:lnTo>
                  <a:pt x="120" y="258"/>
                </a:lnTo>
                <a:lnTo>
                  <a:pt x="120" y="258"/>
                </a:lnTo>
                <a:lnTo>
                  <a:pt x="120" y="258"/>
                </a:lnTo>
                <a:lnTo>
                  <a:pt x="118" y="258"/>
                </a:lnTo>
                <a:lnTo>
                  <a:pt x="118" y="258"/>
                </a:lnTo>
                <a:lnTo>
                  <a:pt x="118" y="258"/>
                </a:lnTo>
                <a:lnTo>
                  <a:pt x="118" y="258"/>
                </a:lnTo>
                <a:lnTo>
                  <a:pt x="118" y="258"/>
                </a:lnTo>
                <a:lnTo>
                  <a:pt x="118" y="258"/>
                </a:lnTo>
                <a:lnTo>
                  <a:pt x="118" y="258"/>
                </a:lnTo>
                <a:lnTo>
                  <a:pt x="118" y="258"/>
                </a:lnTo>
                <a:lnTo>
                  <a:pt x="118" y="258"/>
                </a:lnTo>
                <a:lnTo>
                  <a:pt x="116" y="258"/>
                </a:lnTo>
                <a:lnTo>
                  <a:pt x="116" y="258"/>
                </a:lnTo>
                <a:lnTo>
                  <a:pt x="114" y="256"/>
                </a:lnTo>
                <a:lnTo>
                  <a:pt x="114" y="254"/>
                </a:lnTo>
                <a:lnTo>
                  <a:pt x="114" y="254"/>
                </a:lnTo>
                <a:lnTo>
                  <a:pt x="114" y="254"/>
                </a:lnTo>
                <a:lnTo>
                  <a:pt x="114" y="254"/>
                </a:lnTo>
                <a:lnTo>
                  <a:pt x="116" y="256"/>
                </a:lnTo>
                <a:lnTo>
                  <a:pt x="116" y="256"/>
                </a:lnTo>
                <a:lnTo>
                  <a:pt x="116" y="256"/>
                </a:lnTo>
                <a:lnTo>
                  <a:pt x="116" y="256"/>
                </a:lnTo>
                <a:lnTo>
                  <a:pt x="116" y="256"/>
                </a:lnTo>
                <a:lnTo>
                  <a:pt x="116" y="256"/>
                </a:lnTo>
                <a:lnTo>
                  <a:pt x="116" y="258"/>
                </a:lnTo>
                <a:lnTo>
                  <a:pt x="118" y="258"/>
                </a:lnTo>
                <a:close/>
                <a:moveTo>
                  <a:pt x="118" y="256"/>
                </a:moveTo>
                <a:lnTo>
                  <a:pt x="118" y="256"/>
                </a:lnTo>
                <a:lnTo>
                  <a:pt x="116" y="256"/>
                </a:lnTo>
                <a:lnTo>
                  <a:pt x="116" y="256"/>
                </a:lnTo>
                <a:lnTo>
                  <a:pt x="116" y="256"/>
                </a:lnTo>
                <a:lnTo>
                  <a:pt x="116" y="254"/>
                </a:lnTo>
                <a:lnTo>
                  <a:pt x="116" y="254"/>
                </a:lnTo>
                <a:lnTo>
                  <a:pt x="116" y="254"/>
                </a:lnTo>
                <a:lnTo>
                  <a:pt x="116" y="254"/>
                </a:lnTo>
                <a:lnTo>
                  <a:pt x="116" y="254"/>
                </a:lnTo>
                <a:lnTo>
                  <a:pt x="116" y="254"/>
                </a:lnTo>
                <a:lnTo>
                  <a:pt x="116" y="254"/>
                </a:lnTo>
                <a:lnTo>
                  <a:pt x="116" y="254"/>
                </a:lnTo>
                <a:lnTo>
                  <a:pt x="116" y="252"/>
                </a:lnTo>
                <a:lnTo>
                  <a:pt x="116" y="252"/>
                </a:lnTo>
                <a:lnTo>
                  <a:pt x="116" y="252"/>
                </a:lnTo>
                <a:lnTo>
                  <a:pt x="116" y="252"/>
                </a:lnTo>
                <a:lnTo>
                  <a:pt x="116" y="252"/>
                </a:lnTo>
                <a:lnTo>
                  <a:pt x="116" y="252"/>
                </a:lnTo>
                <a:lnTo>
                  <a:pt x="116" y="252"/>
                </a:lnTo>
                <a:lnTo>
                  <a:pt x="116" y="252"/>
                </a:lnTo>
                <a:lnTo>
                  <a:pt x="116" y="252"/>
                </a:lnTo>
                <a:lnTo>
                  <a:pt x="118" y="256"/>
                </a:lnTo>
                <a:close/>
                <a:moveTo>
                  <a:pt x="136" y="258"/>
                </a:moveTo>
                <a:lnTo>
                  <a:pt x="134" y="258"/>
                </a:lnTo>
                <a:lnTo>
                  <a:pt x="134" y="258"/>
                </a:lnTo>
                <a:lnTo>
                  <a:pt x="134" y="260"/>
                </a:lnTo>
                <a:lnTo>
                  <a:pt x="134" y="260"/>
                </a:lnTo>
                <a:lnTo>
                  <a:pt x="134" y="260"/>
                </a:lnTo>
                <a:lnTo>
                  <a:pt x="132" y="262"/>
                </a:lnTo>
                <a:lnTo>
                  <a:pt x="130" y="262"/>
                </a:lnTo>
                <a:lnTo>
                  <a:pt x="130" y="262"/>
                </a:lnTo>
                <a:lnTo>
                  <a:pt x="130" y="262"/>
                </a:lnTo>
                <a:lnTo>
                  <a:pt x="130" y="262"/>
                </a:lnTo>
                <a:lnTo>
                  <a:pt x="128" y="260"/>
                </a:lnTo>
                <a:lnTo>
                  <a:pt x="128" y="260"/>
                </a:lnTo>
                <a:lnTo>
                  <a:pt x="128" y="260"/>
                </a:lnTo>
                <a:lnTo>
                  <a:pt x="128" y="258"/>
                </a:lnTo>
                <a:lnTo>
                  <a:pt x="128" y="258"/>
                </a:lnTo>
                <a:lnTo>
                  <a:pt x="128" y="256"/>
                </a:lnTo>
                <a:lnTo>
                  <a:pt x="128" y="256"/>
                </a:lnTo>
                <a:lnTo>
                  <a:pt x="126" y="256"/>
                </a:lnTo>
                <a:lnTo>
                  <a:pt x="126" y="256"/>
                </a:lnTo>
                <a:lnTo>
                  <a:pt x="126" y="254"/>
                </a:lnTo>
                <a:lnTo>
                  <a:pt x="126" y="254"/>
                </a:lnTo>
                <a:lnTo>
                  <a:pt x="126" y="252"/>
                </a:lnTo>
                <a:lnTo>
                  <a:pt x="126" y="252"/>
                </a:lnTo>
                <a:lnTo>
                  <a:pt x="124" y="250"/>
                </a:lnTo>
                <a:lnTo>
                  <a:pt x="122" y="250"/>
                </a:lnTo>
                <a:lnTo>
                  <a:pt x="124" y="252"/>
                </a:lnTo>
                <a:lnTo>
                  <a:pt x="122" y="252"/>
                </a:lnTo>
                <a:lnTo>
                  <a:pt x="122" y="250"/>
                </a:lnTo>
                <a:lnTo>
                  <a:pt x="122" y="248"/>
                </a:lnTo>
                <a:lnTo>
                  <a:pt x="122" y="248"/>
                </a:lnTo>
                <a:lnTo>
                  <a:pt x="122" y="246"/>
                </a:lnTo>
                <a:lnTo>
                  <a:pt x="122" y="246"/>
                </a:lnTo>
                <a:lnTo>
                  <a:pt x="120" y="244"/>
                </a:lnTo>
                <a:lnTo>
                  <a:pt x="118" y="242"/>
                </a:lnTo>
                <a:lnTo>
                  <a:pt x="116" y="240"/>
                </a:lnTo>
                <a:lnTo>
                  <a:pt x="114" y="240"/>
                </a:lnTo>
                <a:lnTo>
                  <a:pt x="114" y="238"/>
                </a:lnTo>
                <a:lnTo>
                  <a:pt x="114" y="238"/>
                </a:lnTo>
                <a:lnTo>
                  <a:pt x="112" y="238"/>
                </a:lnTo>
                <a:lnTo>
                  <a:pt x="112" y="236"/>
                </a:lnTo>
                <a:lnTo>
                  <a:pt x="110" y="234"/>
                </a:lnTo>
                <a:lnTo>
                  <a:pt x="110" y="234"/>
                </a:lnTo>
                <a:lnTo>
                  <a:pt x="110" y="232"/>
                </a:lnTo>
                <a:lnTo>
                  <a:pt x="110" y="232"/>
                </a:lnTo>
                <a:lnTo>
                  <a:pt x="108" y="232"/>
                </a:lnTo>
                <a:lnTo>
                  <a:pt x="108" y="230"/>
                </a:lnTo>
                <a:lnTo>
                  <a:pt x="108" y="230"/>
                </a:lnTo>
                <a:lnTo>
                  <a:pt x="108" y="230"/>
                </a:lnTo>
                <a:lnTo>
                  <a:pt x="108" y="228"/>
                </a:lnTo>
                <a:lnTo>
                  <a:pt x="108" y="228"/>
                </a:lnTo>
                <a:lnTo>
                  <a:pt x="106" y="226"/>
                </a:lnTo>
                <a:lnTo>
                  <a:pt x="106" y="226"/>
                </a:lnTo>
                <a:lnTo>
                  <a:pt x="106" y="226"/>
                </a:lnTo>
                <a:lnTo>
                  <a:pt x="104" y="224"/>
                </a:lnTo>
                <a:lnTo>
                  <a:pt x="104" y="224"/>
                </a:lnTo>
                <a:lnTo>
                  <a:pt x="106" y="222"/>
                </a:lnTo>
                <a:lnTo>
                  <a:pt x="104" y="222"/>
                </a:lnTo>
                <a:lnTo>
                  <a:pt x="104" y="222"/>
                </a:lnTo>
                <a:lnTo>
                  <a:pt x="104" y="220"/>
                </a:lnTo>
                <a:lnTo>
                  <a:pt x="104" y="220"/>
                </a:lnTo>
                <a:lnTo>
                  <a:pt x="104" y="218"/>
                </a:lnTo>
                <a:lnTo>
                  <a:pt x="104" y="218"/>
                </a:lnTo>
                <a:lnTo>
                  <a:pt x="102" y="218"/>
                </a:lnTo>
                <a:lnTo>
                  <a:pt x="102" y="218"/>
                </a:lnTo>
                <a:lnTo>
                  <a:pt x="102" y="218"/>
                </a:lnTo>
                <a:lnTo>
                  <a:pt x="102" y="216"/>
                </a:lnTo>
                <a:lnTo>
                  <a:pt x="100" y="212"/>
                </a:lnTo>
                <a:lnTo>
                  <a:pt x="98" y="210"/>
                </a:lnTo>
                <a:lnTo>
                  <a:pt x="98" y="210"/>
                </a:lnTo>
                <a:lnTo>
                  <a:pt x="98" y="210"/>
                </a:lnTo>
                <a:lnTo>
                  <a:pt x="98" y="208"/>
                </a:lnTo>
                <a:lnTo>
                  <a:pt x="98" y="208"/>
                </a:lnTo>
                <a:lnTo>
                  <a:pt x="98" y="208"/>
                </a:lnTo>
                <a:lnTo>
                  <a:pt x="98" y="206"/>
                </a:lnTo>
                <a:lnTo>
                  <a:pt x="96" y="206"/>
                </a:lnTo>
                <a:lnTo>
                  <a:pt x="96" y="206"/>
                </a:lnTo>
                <a:lnTo>
                  <a:pt x="96" y="206"/>
                </a:lnTo>
                <a:lnTo>
                  <a:pt x="94" y="204"/>
                </a:lnTo>
                <a:lnTo>
                  <a:pt x="92" y="202"/>
                </a:lnTo>
                <a:lnTo>
                  <a:pt x="90" y="202"/>
                </a:lnTo>
                <a:lnTo>
                  <a:pt x="90" y="200"/>
                </a:lnTo>
                <a:lnTo>
                  <a:pt x="88" y="200"/>
                </a:lnTo>
                <a:lnTo>
                  <a:pt x="88" y="198"/>
                </a:lnTo>
                <a:lnTo>
                  <a:pt x="86" y="198"/>
                </a:lnTo>
                <a:lnTo>
                  <a:pt x="86" y="198"/>
                </a:lnTo>
                <a:lnTo>
                  <a:pt x="84" y="198"/>
                </a:lnTo>
                <a:lnTo>
                  <a:pt x="84" y="198"/>
                </a:lnTo>
                <a:lnTo>
                  <a:pt x="84" y="198"/>
                </a:lnTo>
                <a:lnTo>
                  <a:pt x="82" y="198"/>
                </a:lnTo>
                <a:lnTo>
                  <a:pt x="80" y="196"/>
                </a:lnTo>
                <a:lnTo>
                  <a:pt x="80" y="194"/>
                </a:lnTo>
                <a:lnTo>
                  <a:pt x="80" y="194"/>
                </a:lnTo>
                <a:lnTo>
                  <a:pt x="80" y="194"/>
                </a:lnTo>
                <a:lnTo>
                  <a:pt x="78" y="192"/>
                </a:lnTo>
                <a:lnTo>
                  <a:pt x="78" y="190"/>
                </a:lnTo>
                <a:lnTo>
                  <a:pt x="76" y="190"/>
                </a:lnTo>
                <a:lnTo>
                  <a:pt x="76" y="190"/>
                </a:lnTo>
                <a:lnTo>
                  <a:pt x="76" y="190"/>
                </a:lnTo>
                <a:lnTo>
                  <a:pt x="78" y="190"/>
                </a:lnTo>
                <a:lnTo>
                  <a:pt x="78" y="190"/>
                </a:lnTo>
                <a:lnTo>
                  <a:pt x="78" y="188"/>
                </a:lnTo>
                <a:lnTo>
                  <a:pt x="76" y="188"/>
                </a:lnTo>
                <a:lnTo>
                  <a:pt x="76" y="188"/>
                </a:lnTo>
                <a:lnTo>
                  <a:pt x="76" y="188"/>
                </a:lnTo>
                <a:lnTo>
                  <a:pt x="74" y="186"/>
                </a:lnTo>
                <a:lnTo>
                  <a:pt x="72" y="184"/>
                </a:lnTo>
                <a:lnTo>
                  <a:pt x="72" y="184"/>
                </a:lnTo>
                <a:lnTo>
                  <a:pt x="72" y="182"/>
                </a:lnTo>
                <a:lnTo>
                  <a:pt x="72" y="180"/>
                </a:lnTo>
                <a:lnTo>
                  <a:pt x="72" y="180"/>
                </a:lnTo>
                <a:lnTo>
                  <a:pt x="72" y="178"/>
                </a:lnTo>
                <a:lnTo>
                  <a:pt x="72" y="178"/>
                </a:lnTo>
                <a:lnTo>
                  <a:pt x="72" y="178"/>
                </a:lnTo>
                <a:lnTo>
                  <a:pt x="72" y="178"/>
                </a:lnTo>
                <a:lnTo>
                  <a:pt x="72" y="176"/>
                </a:lnTo>
                <a:lnTo>
                  <a:pt x="72" y="176"/>
                </a:lnTo>
                <a:lnTo>
                  <a:pt x="70" y="174"/>
                </a:lnTo>
                <a:lnTo>
                  <a:pt x="70" y="172"/>
                </a:lnTo>
                <a:lnTo>
                  <a:pt x="70" y="172"/>
                </a:lnTo>
                <a:lnTo>
                  <a:pt x="70" y="172"/>
                </a:lnTo>
                <a:lnTo>
                  <a:pt x="70" y="168"/>
                </a:lnTo>
                <a:lnTo>
                  <a:pt x="70" y="166"/>
                </a:lnTo>
                <a:lnTo>
                  <a:pt x="70" y="164"/>
                </a:lnTo>
                <a:lnTo>
                  <a:pt x="70" y="160"/>
                </a:lnTo>
                <a:lnTo>
                  <a:pt x="68" y="158"/>
                </a:lnTo>
                <a:lnTo>
                  <a:pt x="68" y="156"/>
                </a:lnTo>
                <a:lnTo>
                  <a:pt x="68" y="156"/>
                </a:lnTo>
                <a:lnTo>
                  <a:pt x="66" y="154"/>
                </a:lnTo>
                <a:lnTo>
                  <a:pt x="66" y="154"/>
                </a:lnTo>
                <a:lnTo>
                  <a:pt x="68" y="154"/>
                </a:lnTo>
                <a:lnTo>
                  <a:pt x="68" y="156"/>
                </a:lnTo>
                <a:lnTo>
                  <a:pt x="68" y="156"/>
                </a:lnTo>
                <a:lnTo>
                  <a:pt x="68" y="156"/>
                </a:lnTo>
                <a:lnTo>
                  <a:pt x="68" y="154"/>
                </a:lnTo>
                <a:lnTo>
                  <a:pt x="66" y="154"/>
                </a:lnTo>
                <a:lnTo>
                  <a:pt x="66" y="154"/>
                </a:lnTo>
                <a:lnTo>
                  <a:pt x="64" y="150"/>
                </a:lnTo>
                <a:lnTo>
                  <a:pt x="64" y="148"/>
                </a:lnTo>
                <a:lnTo>
                  <a:pt x="64" y="148"/>
                </a:lnTo>
                <a:lnTo>
                  <a:pt x="64" y="148"/>
                </a:lnTo>
                <a:lnTo>
                  <a:pt x="64" y="146"/>
                </a:lnTo>
                <a:lnTo>
                  <a:pt x="64" y="146"/>
                </a:lnTo>
                <a:lnTo>
                  <a:pt x="64" y="146"/>
                </a:lnTo>
                <a:lnTo>
                  <a:pt x="62" y="146"/>
                </a:lnTo>
                <a:lnTo>
                  <a:pt x="62" y="144"/>
                </a:lnTo>
                <a:lnTo>
                  <a:pt x="62" y="144"/>
                </a:lnTo>
                <a:lnTo>
                  <a:pt x="60" y="142"/>
                </a:lnTo>
                <a:lnTo>
                  <a:pt x="60" y="140"/>
                </a:lnTo>
                <a:lnTo>
                  <a:pt x="56" y="136"/>
                </a:lnTo>
                <a:lnTo>
                  <a:pt x="54" y="136"/>
                </a:lnTo>
                <a:lnTo>
                  <a:pt x="54" y="136"/>
                </a:lnTo>
                <a:lnTo>
                  <a:pt x="54" y="134"/>
                </a:lnTo>
                <a:lnTo>
                  <a:pt x="52" y="134"/>
                </a:lnTo>
                <a:lnTo>
                  <a:pt x="50" y="132"/>
                </a:lnTo>
                <a:lnTo>
                  <a:pt x="48" y="132"/>
                </a:lnTo>
                <a:lnTo>
                  <a:pt x="48" y="132"/>
                </a:lnTo>
                <a:lnTo>
                  <a:pt x="48" y="132"/>
                </a:lnTo>
                <a:lnTo>
                  <a:pt x="46" y="132"/>
                </a:lnTo>
                <a:lnTo>
                  <a:pt x="46" y="132"/>
                </a:lnTo>
                <a:lnTo>
                  <a:pt x="46" y="130"/>
                </a:lnTo>
                <a:lnTo>
                  <a:pt x="44" y="130"/>
                </a:lnTo>
                <a:lnTo>
                  <a:pt x="44" y="130"/>
                </a:lnTo>
                <a:lnTo>
                  <a:pt x="44" y="128"/>
                </a:lnTo>
                <a:lnTo>
                  <a:pt x="44" y="128"/>
                </a:lnTo>
                <a:lnTo>
                  <a:pt x="44" y="126"/>
                </a:lnTo>
                <a:lnTo>
                  <a:pt x="44" y="126"/>
                </a:lnTo>
                <a:lnTo>
                  <a:pt x="42" y="126"/>
                </a:lnTo>
                <a:lnTo>
                  <a:pt x="42" y="126"/>
                </a:lnTo>
                <a:lnTo>
                  <a:pt x="42" y="124"/>
                </a:lnTo>
                <a:lnTo>
                  <a:pt x="42" y="124"/>
                </a:lnTo>
                <a:lnTo>
                  <a:pt x="40" y="122"/>
                </a:lnTo>
                <a:lnTo>
                  <a:pt x="40" y="122"/>
                </a:lnTo>
                <a:lnTo>
                  <a:pt x="40" y="122"/>
                </a:lnTo>
                <a:lnTo>
                  <a:pt x="40" y="122"/>
                </a:lnTo>
                <a:lnTo>
                  <a:pt x="42" y="122"/>
                </a:lnTo>
                <a:lnTo>
                  <a:pt x="42" y="122"/>
                </a:lnTo>
                <a:lnTo>
                  <a:pt x="42" y="120"/>
                </a:lnTo>
                <a:lnTo>
                  <a:pt x="42" y="118"/>
                </a:lnTo>
                <a:lnTo>
                  <a:pt x="40" y="118"/>
                </a:lnTo>
                <a:lnTo>
                  <a:pt x="40" y="116"/>
                </a:lnTo>
                <a:lnTo>
                  <a:pt x="40" y="116"/>
                </a:lnTo>
                <a:lnTo>
                  <a:pt x="40" y="116"/>
                </a:lnTo>
                <a:lnTo>
                  <a:pt x="40" y="114"/>
                </a:lnTo>
                <a:lnTo>
                  <a:pt x="38" y="114"/>
                </a:lnTo>
                <a:lnTo>
                  <a:pt x="38" y="114"/>
                </a:lnTo>
                <a:lnTo>
                  <a:pt x="38" y="114"/>
                </a:lnTo>
                <a:lnTo>
                  <a:pt x="38" y="112"/>
                </a:lnTo>
                <a:lnTo>
                  <a:pt x="36" y="108"/>
                </a:lnTo>
                <a:lnTo>
                  <a:pt x="34" y="108"/>
                </a:lnTo>
                <a:lnTo>
                  <a:pt x="34" y="106"/>
                </a:lnTo>
                <a:lnTo>
                  <a:pt x="34" y="108"/>
                </a:lnTo>
                <a:lnTo>
                  <a:pt x="32" y="108"/>
                </a:lnTo>
                <a:lnTo>
                  <a:pt x="32" y="106"/>
                </a:lnTo>
                <a:lnTo>
                  <a:pt x="32" y="106"/>
                </a:lnTo>
                <a:lnTo>
                  <a:pt x="32" y="106"/>
                </a:lnTo>
                <a:lnTo>
                  <a:pt x="32" y="104"/>
                </a:lnTo>
                <a:lnTo>
                  <a:pt x="32" y="104"/>
                </a:lnTo>
                <a:lnTo>
                  <a:pt x="32" y="104"/>
                </a:lnTo>
                <a:lnTo>
                  <a:pt x="32" y="102"/>
                </a:lnTo>
                <a:lnTo>
                  <a:pt x="32" y="102"/>
                </a:lnTo>
                <a:lnTo>
                  <a:pt x="32" y="102"/>
                </a:lnTo>
                <a:lnTo>
                  <a:pt x="30" y="102"/>
                </a:lnTo>
                <a:lnTo>
                  <a:pt x="30" y="102"/>
                </a:lnTo>
                <a:lnTo>
                  <a:pt x="30" y="102"/>
                </a:lnTo>
                <a:lnTo>
                  <a:pt x="30" y="102"/>
                </a:lnTo>
                <a:lnTo>
                  <a:pt x="30" y="102"/>
                </a:lnTo>
                <a:lnTo>
                  <a:pt x="28" y="100"/>
                </a:lnTo>
                <a:lnTo>
                  <a:pt x="28" y="100"/>
                </a:lnTo>
                <a:lnTo>
                  <a:pt x="26" y="94"/>
                </a:lnTo>
                <a:lnTo>
                  <a:pt x="24" y="92"/>
                </a:lnTo>
                <a:lnTo>
                  <a:pt x="24" y="92"/>
                </a:lnTo>
                <a:lnTo>
                  <a:pt x="22" y="90"/>
                </a:lnTo>
                <a:lnTo>
                  <a:pt x="22" y="90"/>
                </a:lnTo>
                <a:lnTo>
                  <a:pt x="22" y="88"/>
                </a:lnTo>
                <a:lnTo>
                  <a:pt x="22" y="88"/>
                </a:lnTo>
                <a:lnTo>
                  <a:pt x="22" y="88"/>
                </a:lnTo>
                <a:lnTo>
                  <a:pt x="20" y="88"/>
                </a:lnTo>
                <a:lnTo>
                  <a:pt x="20" y="86"/>
                </a:lnTo>
                <a:lnTo>
                  <a:pt x="20" y="86"/>
                </a:lnTo>
                <a:lnTo>
                  <a:pt x="18" y="84"/>
                </a:lnTo>
                <a:lnTo>
                  <a:pt x="18" y="84"/>
                </a:lnTo>
                <a:lnTo>
                  <a:pt x="18" y="84"/>
                </a:lnTo>
                <a:lnTo>
                  <a:pt x="18" y="82"/>
                </a:lnTo>
                <a:lnTo>
                  <a:pt x="16" y="82"/>
                </a:lnTo>
                <a:lnTo>
                  <a:pt x="16" y="80"/>
                </a:lnTo>
                <a:lnTo>
                  <a:pt x="14" y="80"/>
                </a:lnTo>
                <a:lnTo>
                  <a:pt x="14" y="78"/>
                </a:lnTo>
                <a:lnTo>
                  <a:pt x="14" y="78"/>
                </a:lnTo>
                <a:lnTo>
                  <a:pt x="14" y="78"/>
                </a:lnTo>
                <a:lnTo>
                  <a:pt x="14" y="78"/>
                </a:lnTo>
                <a:lnTo>
                  <a:pt x="12" y="76"/>
                </a:lnTo>
                <a:lnTo>
                  <a:pt x="12" y="76"/>
                </a:lnTo>
                <a:lnTo>
                  <a:pt x="12" y="76"/>
                </a:lnTo>
                <a:lnTo>
                  <a:pt x="12" y="74"/>
                </a:lnTo>
                <a:lnTo>
                  <a:pt x="10" y="72"/>
                </a:lnTo>
                <a:lnTo>
                  <a:pt x="10" y="72"/>
                </a:lnTo>
                <a:lnTo>
                  <a:pt x="10" y="72"/>
                </a:lnTo>
                <a:lnTo>
                  <a:pt x="8" y="70"/>
                </a:lnTo>
                <a:lnTo>
                  <a:pt x="8" y="70"/>
                </a:lnTo>
                <a:lnTo>
                  <a:pt x="8" y="70"/>
                </a:lnTo>
                <a:lnTo>
                  <a:pt x="8" y="68"/>
                </a:lnTo>
                <a:lnTo>
                  <a:pt x="6" y="68"/>
                </a:lnTo>
                <a:lnTo>
                  <a:pt x="6" y="68"/>
                </a:lnTo>
                <a:lnTo>
                  <a:pt x="4" y="68"/>
                </a:lnTo>
                <a:lnTo>
                  <a:pt x="4" y="68"/>
                </a:lnTo>
                <a:lnTo>
                  <a:pt x="4" y="68"/>
                </a:lnTo>
                <a:lnTo>
                  <a:pt x="2" y="68"/>
                </a:lnTo>
                <a:lnTo>
                  <a:pt x="0" y="68"/>
                </a:lnTo>
                <a:lnTo>
                  <a:pt x="0" y="68"/>
                </a:lnTo>
                <a:lnTo>
                  <a:pt x="0" y="68"/>
                </a:lnTo>
                <a:lnTo>
                  <a:pt x="0" y="68"/>
                </a:lnTo>
                <a:lnTo>
                  <a:pt x="0" y="70"/>
                </a:lnTo>
                <a:lnTo>
                  <a:pt x="0" y="70"/>
                </a:lnTo>
                <a:lnTo>
                  <a:pt x="0" y="68"/>
                </a:lnTo>
                <a:lnTo>
                  <a:pt x="0" y="68"/>
                </a:lnTo>
                <a:lnTo>
                  <a:pt x="0" y="66"/>
                </a:lnTo>
                <a:lnTo>
                  <a:pt x="0" y="64"/>
                </a:lnTo>
                <a:lnTo>
                  <a:pt x="0" y="64"/>
                </a:lnTo>
                <a:lnTo>
                  <a:pt x="2" y="62"/>
                </a:lnTo>
                <a:lnTo>
                  <a:pt x="2" y="62"/>
                </a:lnTo>
                <a:lnTo>
                  <a:pt x="2" y="62"/>
                </a:lnTo>
                <a:lnTo>
                  <a:pt x="2" y="60"/>
                </a:lnTo>
                <a:lnTo>
                  <a:pt x="2" y="60"/>
                </a:lnTo>
                <a:lnTo>
                  <a:pt x="2" y="58"/>
                </a:lnTo>
                <a:lnTo>
                  <a:pt x="2" y="56"/>
                </a:lnTo>
                <a:lnTo>
                  <a:pt x="2" y="54"/>
                </a:lnTo>
                <a:lnTo>
                  <a:pt x="2" y="52"/>
                </a:lnTo>
                <a:lnTo>
                  <a:pt x="2" y="50"/>
                </a:lnTo>
                <a:lnTo>
                  <a:pt x="2" y="50"/>
                </a:lnTo>
                <a:lnTo>
                  <a:pt x="2" y="50"/>
                </a:lnTo>
                <a:lnTo>
                  <a:pt x="2" y="48"/>
                </a:lnTo>
                <a:lnTo>
                  <a:pt x="2" y="48"/>
                </a:lnTo>
                <a:lnTo>
                  <a:pt x="2" y="48"/>
                </a:lnTo>
                <a:lnTo>
                  <a:pt x="2" y="48"/>
                </a:lnTo>
                <a:lnTo>
                  <a:pt x="6" y="48"/>
                </a:lnTo>
                <a:lnTo>
                  <a:pt x="12" y="48"/>
                </a:lnTo>
                <a:lnTo>
                  <a:pt x="18" y="50"/>
                </a:lnTo>
                <a:lnTo>
                  <a:pt x="22" y="48"/>
                </a:lnTo>
                <a:lnTo>
                  <a:pt x="24" y="44"/>
                </a:lnTo>
                <a:lnTo>
                  <a:pt x="28" y="38"/>
                </a:lnTo>
                <a:lnTo>
                  <a:pt x="32" y="38"/>
                </a:lnTo>
                <a:lnTo>
                  <a:pt x="36" y="36"/>
                </a:lnTo>
                <a:lnTo>
                  <a:pt x="38" y="36"/>
                </a:lnTo>
                <a:lnTo>
                  <a:pt x="40" y="30"/>
                </a:lnTo>
                <a:lnTo>
                  <a:pt x="44" y="28"/>
                </a:lnTo>
                <a:lnTo>
                  <a:pt x="36" y="20"/>
                </a:lnTo>
                <a:lnTo>
                  <a:pt x="36" y="20"/>
                </a:lnTo>
                <a:lnTo>
                  <a:pt x="32" y="16"/>
                </a:lnTo>
                <a:lnTo>
                  <a:pt x="28" y="12"/>
                </a:lnTo>
                <a:lnTo>
                  <a:pt x="30" y="10"/>
                </a:lnTo>
                <a:lnTo>
                  <a:pt x="34" y="10"/>
                </a:lnTo>
                <a:lnTo>
                  <a:pt x="38" y="8"/>
                </a:lnTo>
                <a:lnTo>
                  <a:pt x="42" y="8"/>
                </a:lnTo>
                <a:lnTo>
                  <a:pt x="42" y="8"/>
                </a:lnTo>
                <a:lnTo>
                  <a:pt x="48" y="6"/>
                </a:lnTo>
                <a:lnTo>
                  <a:pt x="56" y="4"/>
                </a:lnTo>
                <a:lnTo>
                  <a:pt x="56" y="2"/>
                </a:lnTo>
                <a:lnTo>
                  <a:pt x="58" y="0"/>
                </a:lnTo>
                <a:lnTo>
                  <a:pt x="58" y="0"/>
                </a:lnTo>
                <a:lnTo>
                  <a:pt x="62" y="2"/>
                </a:lnTo>
                <a:lnTo>
                  <a:pt x="62" y="2"/>
                </a:lnTo>
                <a:lnTo>
                  <a:pt x="70" y="4"/>
                </a:lnTo>
                <a:lnTo>
                  <a:pt x="74" y="4"/>
                </a:lnTo>
                <a:lnTo>
                  <a:pt x="76" y="4"/>
                </a:lnTo>
                <a:lnTo>
                  <a:pt x="90" y="14"/>
                </a:lnTo>
                <a:lnTo>
                  <a:pt x="100" y="18"/>
                </a:lnTo>
                <a:lnTo>
                  <a:pt x="114" y="28"/>
                </a:lnTo>
                <a:lnTo>
                  <a:pt x="116" y="30"/>
                </a:lnTo>
                <a:lnTo>
                  <a:pt x="126" y="38"/>
                </a:lnTo>
                <a:lnTo>
                  <a:pt x="140" y="50"/>
                </a:lnTo>
                <a:lnTo>
                  <a:pt x="140" y="50"/>
                </a:lnTo>
                <a:lnTo>
                  <a:pt x="140" y="50"/>
                </a:lnTo>
                <a:lnTo>
                  <a:pt x="140" y="50"/>
                </a:lnTo>
                <a:lnTo>
                  <a:pt x="160" y="52"/>
                </a:lnTo>
                <a:lnTo>
                  <a:pt x="166" y="52"/>
                </a:lnTo>
                <a:lnTo>
                  <a:pt x="166" y="52"/>
                </a:lnTo>
                <a:lnTo>
                  <a:pt x="166" y="52"/>
                </a:lnTo>
                <a:lnTo>
                  <a:pt x="166" y="52"/>
                </a:lnTo>
                <a:lnTo>
                  <a:pt x="168" y="52"/>
                </a:lnTo>
                <a:lnTo>
                  <a:pt x="170" y="52"/>
                </a:lnTo>
                <a:lnTo>
                  <a:pt x="174" y="52"/>
                </a:lnTo>
                <a:lnTo>
                  <a:pt x="180" y="54"/>
                </a:lnTo>
                <a:lnTo>
                  <a:pt x="180" y="54"/>
                </a:lnTo>
                <a:lnTo>
                  <a:pt x="180" y="54"/>
                </a:lnTo>
                <a:lnTo>
                  <a:pt x="182" y="56"/>
                </a:lnTo>
                <a:lnTo>
                  <a:pt x="182" y="56"/>
                </a:lnTo>
                <a:lnTo>
                  <a:pt x="182" y="56"/>
                </a:lnTo>
                <a:lnTo>
                  <a:pt x="182" y="58"/>
                </a:lnTo>
                <a:lnTo>
                  <a:pt x="182" y="58"/>
                </a:lnTo>
                <a:lnTo>
                  <a:pt x="182" y="60"/>
                </a:lnTo>
                <a:lnTo>
                  <a:pt x="184" y="60"/>
                </a:lnTo>
                <a:lnTo>
                  <a:pt x="184" y="60"/>
                </a:lnTo>
                <a:lnTo>
                  <a:pt x="184" y="60"/>
                </a:lnTo>
                <a:lnTo>
                  <a:pt x="192" y="60"/>
                </a:lnTo>
                <a:lnTo>
                  <a:pt x="194" y="60"/>
                </a:lnTo>
                <a:lnTo>
                  <a:pt x="194" y="60"/>
                </a:lnTo>
                <a:lnTo>
                  <a:pt x="194" y="60"/>
                </a:lnTo>
                <a:lnTo>
                  <a:pt x="196" y="62"/>
                </a:lnTo>
                <a:lnTo>
                  <a:pt x="196" y="62"/>
                </a:lnTo>
                <a:lnTo>
                  <a:pt x="196" y="64"/>
                </a:lnTo>
                <a:lnTo>
                  <a:pt x="198" y="68"/>
                </a:lnTo>
                <a:lnTo>
                  <a:pt x="198" y="70"/>
                </a:lnTo>
                <a:lnTo>
                  <a:pt x="202" y="72"/>
                </a:lnTo>
                <a:lnTo>
                  <a:pt x="202" y="72"/>
                </a:lnTo>
                <a:lnTo>
                  <a:pt x="202" y="74"/>
                </a:lnTo>
                <a:lnTo>
                  <a:pt x="202" y="74"/>
                </a:lnTo>
                <a:lnTo>
                  <a:pt x="202" y="72"/>
                </a:lnTo>
                <a:lnTo>
                  <a:pt x="202" y="72"/>
                </a:lnTo>
                <a:lnTo>
                  <a:pt x="202" y="72"/>
                </a:lnTo>
                <a:lnTo>
                  <a:pt x="202" y="74"/>
                </a:lnTo>
                <a:lnTo>
                  <a:pt x="202" y="76"/>
                </a:lnTo>
                <a:lnTo>
                  <a:pt x="204" y="76"/>
                </a:lnTo>
                <a:lnTo>
                  <a:pt x="204" y="76"/>
                </a:lnTo>
                <a:lnTo>
                  <a:pt x="204" y="76"/>
                </a:lnTo>
                <a:lnTo>
                  <a:pt x="204" y="76"/>
                </a:lnTo>
                <a:lnTo>
                  <a:pt x="206" y="78"/>
                </a:lnTo>
                <a:lnTo>
                  <a:pt x="206" y="78"/>
                </a:lnTo>
                <a:lnTo>
                  <a:pt x="208" y="78"/>
                </a:lnTo>
                <a:lnTo>
                  <a:pt x="208" y="78"/>
                </a:lnTo>
                <a:lnTo>
                  <a:pt x="210" y="78"/>
                </a:lnTo>
                <a:lnTo>
                  <a:pt x="210" y="78"/>
                </a:lnTo>
                <a:lnTo>
                  <a:pt x="208" y="78"/>
                </a:lnTo>
                <a:lnTo>
                  <a:pt x="208" y="78"/>
                </a:lnTo>
                <a:lnTo>
                  <a:pt x="206" y="78"/>
                </a:lnTo>
                <a:lnTo>
                  <a:pt x="208" y="80"/>
                </a:lnTo>
                <a:lnTo>
                  <a:pt x="212" y="84"/>
                </a:lnTo>
                <a:lnTo>
                  <a:pt x="212" y="84"/>
                </a:lnTo>
                <a:lnTo>
                  <a:pt x="212" y="84"/>
                </a:lnTo>
                <a:lnTo>
                  <a:pt x="212" y="84"/>
                </a:lnTo>
                <a:lnTo>
                  <a:pt x="212" y="84"/>
                </a:lnTo>
                <a:lnTo>
                  <a:pt x="212" y="84"/>
                </a:lnTo>
                <a:lnTo>
                  <a:pt x="214" y="84"/>
                </a:lnTo>
                <a:lnTo>
                  <a:pt x="214" y="86"/>
                </a:lnTo>
                <a:lnTo>
                  <a:pt x="216" y="86"/>
                </a:lnTo>
                <a:lnTo>
                  <a:pt x="216" y="88"/>
                </a:lnTo>
                <a:lnTo>
                  <a:pt x="218" y="88"/>
                </a:lnTo>
                <a:lnTo>
                  <a:pt x="218" y="88"/>
                </a:lnTo>
                <a:lnTo>
                  <a:pt x="218" y="88"/>
                </a:lnTo>
                <a:lnTo>
                  <a:pt x="218" y="88"/>
                </a:lnTo>
                <a:lnTo>
                  <a:pt x="220" y="88"/>
                </a:lnTo>
                <a:lnTo>
                  <a:pt x="222" y="92"/>
                </a:lnTo>
                <a:lnTo>
                  <a:pt x="222" y="92"/>
                </a:lnTo>
                <a:lnTo>
                  <a:pt x="222" y="92"/>
                </a:lnTo>
                <a:lnTo>
                  <a:pt x="222" y="92"/>
                </a:lnTo>
                <a:lnTo>
                  <a:pt x="220" y="90"/>
                </a:lnTo>
                <a:lnTo>
                  <a:pt x="220" y="92"/>
                </a:lnTo>
                <a:lnTo>
                  <a:pt x="220" y="92"/>
                </a:lnTo>
                <a:lnTo>
                  <a:pt x="220" y="94"/>
                </a:lnTo>
                <a:lnTo>
                  <a:pt x="222" y="96"/>
                </a:lnTo>
                <a:lnTo>
                  <a:pt x="222" y="96"/>
                </a:lnTo>
                <a:lnTo>
                  <a:pt x="222" y="96"/>
                </a:lnTo>
                <a:lnTo>
                  <a:pt x="224" y="96"/>
                </a:lnTo>
                <a:lnTo>
                  <a:pt x="224" y="96"/>
                </a:lnTo>
                <a:lnTo>
                  <a:pt x="224" y="98"/>
                </a:lnTo>
                <a:lnTo>
                  <a:pt x="224" y="100"/>
                </a:lnTo>
                <a:lnTo>
                  <a:pt x="224" y="100"/>
                </a:lnTo>
                <a:lnTo>
                  <a:pt x="224" y="102"/>
                </a:lnTo>
                <a:lnTo>
                  <a:pt x="224" y="102"/>
                </a:lnTo>
                <a:lnTo>
                  <a:pt x="222" y="100"/>
                </a:lnTo>
                <a:lnTo>
                  <a:pt x="222" y="100"/>
                </a:lnTo>
                <a:lnTo>
                  <a:pt x="222" y="100"/>
                </a:lnTo>
                <a:lnTo>
                  <a:pt x="222" y="102"/>
                </a:lnTo>
                <a:lnTo>
                  <a:pt x="224" y="104"/>
                </a:lnTo>
                <a:lnTo>
                  <a:pt x="224" y="106"/>
                </a:lnTo>
                <a:lnTo>
                  <a:pt x="224" y="106"/>
                </a:lnTo>
                <a:lnTo>
                  <a:pt x="224" y="106"/>
                </a:lnTo>
                <a:lnTo>
                  <a:pt x="226" y="108"/>
                </a:lnTo>
                <a:lnTo>
                  <a:pt x="226" y="108"/>
                </a:lnTo>
                <a:lnTo>
                  <a:pt x="226" y="110"/>
                </a:lnTo>
                <a:lnTo>
                  <a:pt x="226" y="108"/>
                </a:lnTo>
                <a:lnTo>
                  <a:pt x="226" y="108"/>
                </a:lnTo>
                <a:lnTo>
                  <a:pt x="224" y="108"/>
                </a:lnTo>
                <a:lnTo>
                  <a:pt x="224" y="108"/>
                </a:lnTo>
                <a:lnTo>
                  <a:pt x="224" y="108"/>
                </a:lnTo>
                <a:lnTo>
                  <a:pt x="226" y="110"/>
                </a:lnTo>
                <a:lnTo>
                  <a:pt x="228" y="112"/>
                </a:lnTo>
                <a:lnTo>
                  <a:pt x="228" y="112"/>
                </a:lnTo>
                <a:lnTo>
                  <a:pt x="230" y="112"/>
                </a:lnTo>
                <a:lnTo>
                  <a:pt x="230" y="112"/>
                </a:lnTo>
                <a:lnTo>
                  <a:pt x="230" y="114"/>
                </a:lnTo>
                <a:lnTo>
                  <a:pt x="230" y="116"/>
                </a:lnTo>
                <a:lnTo>
                  <a:pt x="232" y="118"/>
                </a:lnTo>
                <a:lnTo>
                  <a:pt x="232" y="118"/>
                </a:lnTo>
                <a:lnTo>
                  <a:pt x="232" y="118"/>
                </a:lnTo>
                <a:lnTo>
                  <a:pt x="232" y="118"/>
                </a:lnTo>
                <a:lnTo>
                  <a:pt x="232" y="120"/>
                </a:lnTo>
                <a:lnTo>
                  <a:pt x="234" y="122"/>
                </a:lnTo>
                <a:lnTo>
                  <a:pt x="234" y="122"/>
                </a:lnTo>
                <a:lnTo>
                  <a:pt x="234" y="124"/>
                </a:lnTo>
                <a:lnTo>
                  <a:pt x="234" y="124"/>
                </a:lnTo>
                <a:lnTo>
                  <a:pt x="236" y="124"/>
                </a:lnTo>
                <a:lnTo>
                  <a:pt x="236" y="124"/>
                </a:lnTo>
                <a:lnTo>
                  <a:pt x="236" y="124"/>
                </a:lnTo>
                <a:lnTo>
                  <a:pt x="238" y="126"/>
                </a:lnTo>
                <a:lnTo>
                  <a:pt x="240" y="126"/>
                </a:lnTo>
                <a:lnTo>
                  <a:pt x="240" y="126"/>
                </a:lnTo>
                <a:lnTo>
                  <a:pt x="242" y="126"/>
                </a:lnTo>
                <a:lnTo>
                  <a:pt x="242" y="126"/>
                </a:lnTo>
                <a:lnTo>
                  <a:pt x="242" y="126"/>
                </a:lnTo>
                <a:lnTo>
                  <a:pt x="242" y="126"/>
                </a:lnTo>
                <a:lnTo>
                  <a:pt x="242" y="126"/>
                </a:lnTo>
                <a:lnTo>
                  <a:pt x="242" y="126"/>
                </a:lnTo>
                <a:lnTo>
                  <a:pt x="242" y="128"/>
                </a:lnTo>
                <a:lnTo>
                  <a:pt x="244" y="128"/>
                </a:lnTo>
                <a:lnTo>
                  <a:pt x="244" y="126"/>
                </a:lnTo>
                <a:lnTo>
                  <a:pt x="244" y="126"/>
                </a:lnTo>
                <a:lnTo>
                  <a:pt x="244" y="126"/>
                </a:lnTo>
                <a:lnTo>
                  <a:pt x="246" y="126"/>
                </a:lnTo>
                <a:lnTo>
                  <a:pt x="244" y="128"/>
                </a:lnTo>
                <a:lnTo>
                  <a:pt x="244" y="128"/>
                </a:lnTo>
                <a:lnTo>
                  <a:pt x="244" y="130"/>
                </a:lnTo>
                <a:lnTo>
                  <a:pt x="242" y="130"/>
                </a:lnTo>
                <a:lnTo>
                  <a:pt x="242" y="130"/>
                </a:lnTo>
                <a:lnTo>
                  <a:pt x="242" y="132"/>
                </a:lnTo>
                <a:lnTo>
                  <a:pt x="244" y="132"/>
                </a:lnTo>
                <a:lnTo>
                  <a:pt x="244" y="132"/>
                </a:lnTo>
                <a:lnTo>
                  <a:pt x="244" y="130"/>
                </a:lnTo>
                <a:lnTo>
                  <a:pt x="244" y="130"/>
                </a:lnTo>
                <a:lnTo>
                  <a:pt x="244" y="130"/>
                </a:lnTo>
                <a:lnTo>
                  <a:pt x="246" y="132"/>
                </a:lnTo>
                <a:lnTo>
                  <a:pt x="246" y="132"/>
                </a:lnTo>
                <a:lnTo>
                  <a:pt x="246" y="132"/>
                </a:lnTo>
                <a:lnTo>
                  <a:pt x="246" y="132"/>
                </a:lnTo>
                <a:lnTo>
                  <a:pt x="246" y="132"/>
                </a:lnTo>
                <a:lnTo>
                  <a:pt x="248" y="132"/>
                </a:lnTo>
                <a:lnTo>
                  <a:pt x="248" y="132"/>
                </a:lnTo>
                <a:lnTo>
                  <a:pt x="248" y="134"/>
                </a:lnTo>
                <a:lnTo>
                  <a:pt x="264" y="154"/>
                </a:lnTo>
                <a:lnTo>
                  <a:pt x="300" y="158"/>
                </a:lnTo>
                <a:lnTo>
                  <a:pt x="302" y="158"/>
                </a:lnTo>
                <a:lnTo>
                  <a:pt x="302" y="158"/>
                </a:lnTo>
                <a:lnTo>
                  <a:pt x="310" y="170"/>
                </a:lnTo>
                <a:lnTo>
                  <a:pt x="306" y="182"/>
                </a:lnTo>
                <a:lnTo>
                  <a:pt x="302" y="204"/>
                </a:lnTo>
                <a:lnTo>
                  <a:pt x="260" y="220"/>
                </a:lnTo>
                <a:lnTo>
                  <a:pt x="260" y="220"/>
                </a:lnTo>
                <a:lnTo>
                  <a:pt x="260" y="220"/>
                </a:lnTo>
                <a:lnTo>
                  <a:pt x="248" y="222"/>
                </a:lnTo>
                <a:lnTo>
                  <a:pt x="242" y="220"/>
                </a:lnTo>
                <a:lnTo>
                  <a:pt x="234" y="220"/>
                </a:lnTo>
                <a:lnTo>
                  <a:pt x="234" y="220"/>
                </a:lnTo>
                <a:lnTo>
                  <a:pt x="232" y="220"/>
                </a:lnTo>
                <a:lnTo>
                  <a:pt x="220" y="226"/>
                </a:lnTo>
                <a:lnTo>
                  <a:pt x="206" y="232"/>
                </a:lnTo>
                <a:lnTo>
                  <a:pt x="198" y="244"/>
                </a:lnTo>
                <a:lnTo>
                  <a:pt x="198" y="250"/>
                </a:lnTo>
                <a:lnTo>
                  <a:pt x="196" y="252"/>
                </a:lnTo>
                <a:lnTo>
                  <a:pt x="194" y="254"/>
                </a:lnTo>
                <a:lnTo>
                  <a:pt x="190" y="254"/>
                </a:lnTo>
                <a:lnTo>
                  <a:pt x="186" y="248"/>
                </a:lnTo>
                <a:lnTo>
                  <a:pt x="182" y="248"/>
                </a:lnTo>
                <a:lnTo>
                  <a:pt x="168" y="246"/>
                </a:lnTo>
                <a:lnTo>
                  <a:pt x="164" y="246"/>
                </a:lnTo>
                <a:lnTo>
                  <a:pt x="162" y="244"/>
                </a:lnTo>
                <a:lnTo>
                  <a:pt x="154" y="246"/>
                </a:lnTo>
                <a:lnTo>
                  <a:pt x="154" y="246"/>
                </a:lnTo>
                <a:lnTo>
                  <a:pt x="154" y="246"/>
                </a:lnTo>
                <a:lnTo>
                  <a:pt x="152" y="246"/>
                </a:lnTo>
                <a:lnTo>
                  <a:pt x="150" y="246"/>
                </a:lnTo>
                <a:lnTo>
                  <a:pt x="148" y="246"/>
                </a:lnTo>
                <a:lnTo>
                  <a:pt x="146" y="248"/>
                </a:lnTo>
                <a:lnTo>
                  <a:pt x="144" y="246"/>
                </a:lnTo>
                <a:lnTo>
                  <a:pt x="142" y="246"/>
                </a:lnTo>
                <a:lnTo>
                  <a:pt x="142" y="246"/>
                </a:lnTo>
                <a:lnTo>
                  <a:pt x="142" y="246"/>
                </a:lnTo>
                <a:lnTo>
                  <a:pt x="142" y="244"/>
                </a:lnTo>
                <a:lnTo>
                  <a:pt x="140" y="244"/>
                </a:lnTo>
                <a:lnTo>
                  <a:pt x="140" y="244"/>
                </a:lnTo>
                <a:lnTo>
                  <a:pt x="138" y="244"/>
                </a:lnTo>
                <a:lnTo>
                  <a:pt x="138" y="244"/>
                </a:lnTo>
                <a:lnTo>
                  <a:pt x="138" y="244"/>
                </a:lnTo>
                <a:lnTo>
                  <a:pt x="136" y="244"/>
                </a:lnTo>
                <a:lnTo>
                  <a:pt x="136" y="244"/>
                </a:lnTo>
                <a:lnTo>
                  <a:pt x="136" y="246"/>
                </a:lnTo>
                <a:lnTo>
                  <a:pt x="134" y="246"/>
                </a:lnTo>
                <a:lnTo>
                  <a:pt x="134" y="250"/>
                </a:lnTo>
                <a:lnTo>
                  <a:pt x="134" y="254"/>
                </a:lnTo>
                <a:lnTo>
                  <a:pt x="134" y="256"/>
                </a:lnTo>
                <a:lnTo>
                  <a:pt x="136" y="258"/>
                </a:lnTo>
                <a:lnTo>
                  <a:pt x="136" y="258"/>
                </a:lnTo>
                <a:lnTo>
                  <a:pt x="136" y="25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6" name="Freeform 92"/>
          <p:cNvSpPr>
            <a:spLocks/>
          </p:cNvSpPr>
          <p:nvPr/>
        </p:nvSpPr>
        <p:spPr bwMode="auto">
          <a:xfrm>
            <a:off x="5235575" y="3659188"/>
            <a:ext cx="47625" cy="47625"/>
          </a:xfrm>
          <a:custGeom>
            <a:avLst/>
            <a:gdLst/>
            <a:ahLst/>
            <a:cxnLst>
              <a:cxn ang="0">
                <a:pos x="24" y="2"/>
              </a:cxn>
              <a:cxn ang="0">
                <a:pos x="26" y="6"/>
              </a:cxn>
              <a:cxn ang="0">
                <a:pos x="28" y="8"/>
              </a:cxn>
              <a:cxn ang="0">
                <a:pos x="30" y="12"/>
              </a:cxn>
              <a:cxn ang="0">
                <a:pos x="30" y="16"/>
              </a:cxn>
              <a:cxn ang="0">
                <a:pos x="30" y="18"/>
              </a:cxn>
              <a:cxn ang="0">
                <a:pos x="30" y="20"/>
              </a:cxn>
              <a:cxn ang="0">
                <a:pos x="30" y="22"/>
              </a:cxn>
              <a:cxn ang="0">
                <a:pos x="28" y="22"/>
              </a:cxn>
              <a:cxn ang="0">
                <a:pos x="26" y="24"/>
              </a:cxn>
              <a:cxn ang="0">
                <a:pos x="24" y="22"/>
              </a:cxn>
              <a:cxn ang="0">
                <a:pos x="22" y="22"/>
              </a:cxn>
              <a:cxn ang="0">
                <a:pos x="18" y="24"/>
              </a:cxn>
              <a:cxn ang="0">
                <a:pos x="16" y="22"/>
              </a:cxn>
              <a:cxn ang="0">
                <a:pos x="16" y="28"/>
              </a:cxn>
              <a:cxn ang="0">
                <a:pos x="16" y="28"/>
              </a:cxn>
              <a:cxn ang="0">
                <a:pos x="14" y="30"/>
              </a:cxn>
              <a:cxn ang="0">
                <a:pos x="12" y="30"/>
              </a:cxn>
              <a:cxn ang="0">
                <a:pos x="10" y="30"/>
              </a:cxn>
              <a:cxn ang="0">
                <a:pos x="8" y="30"/>
              </a:cxn>
              <a:cxn ang="0">
                <a:pos x="8" y="28"/>
              </a:cxn>
              <a:cxn ang="0">
                <a:pos x="8" y="28"/>
              </a:cxn>
              <a:cxn ang="0">
                <a:pos x="4" y="26"/>
              </a:cxn>
              <a:cxn ang="0">
                <a:pos x="4" y="28"/>
              </a:cxn>
              <a:cxn ang="0">
                <a:pos x="2" y="28"/>
              </a:cxn>
              <a:cxn ang="0">
                <a:pos x="2" y="28"/>
              </a:cxn>
              <a:cxn ang="0">
                <a:pos x="0" y="24"/>
              </a:cxn>
              <a:cxn ang="0">
                <a:pos x="4" y="20"/>
              </a:cxn>
              <a:cxn ang="0">
                <a:pos x="4" y="20"/>
              </a:cxn>
              <a:cxn ang="0">
                <a:pos x="6" y="18"/>
              </a:cxn>
              <a:cxn ang="0">
                <a:pos x="4" y="16"/>
              </a:cxn>
              <a:cxn ang="0">
                <a:pos x="4" y="14"/>
              </a:cxn>
              <a:cxn ang="0">
                <a:pos x="6" y="10"/>
              </a:cxn>
              <a:cxn ang="0">
                <a:pos x="10" y="8"/>
              </a:cxn>
              <a:cxn ang="0">
                <a:pos x="10" y="6"/>
              </a:cxn>
              <a:cxn ang="0">
                <a:pos x="12" y="6"/>
              </a:cxn>
              <a:cxn ang="0">
                <a:pos x="14" y="6"/>
              </a:cxn>
              <a:cxn ang="0">
                <a:pos x="16" y="6"/>
              </a:cxn>
              <a:cxn ang="0">
                <a:pos x="16" y="8"/>
              </a:cxn>
              <a:cxn ang="0">
                <a:pos x="16" y="8"/>
              </a:cxn>
              <a:cxn ang="0">
                <a:pos x="20" y="6"/>
              </a:cxn>
              <a:cxn ang="0">
                <a:pos x="22" y="2"/>
              </a:cxn>
              <a:cxn ang="0">
                <a:pos x="24" y="0"/>
              </a:cxn>
            </a:cxnLst>
            <a:rect l="0" t="0" r="r" b="b"/>
            <a:pathLst>
              <a:path w="30" h="30">
                <a:moveTo>
                  <a:pt x="24" y="0"/>
                </a:moveTo>
                <a:lnTo>
                  <a:pt x="24" y="2"/>
                </a:lnTo>
                <a:lnTo>
                  <a:pt x="24" y="2"/>
                </a:lnTo>
                <a:lnTo>
                  <a:pt x="24" y="2"/>
                </a:lnTo>
                <a:lnTo>
                  <a:pt x="26" y="6"/>
                </a:lnTo>
                <a:lnTo>
                  <a:pt x="26" y="6"/>
                </a:lnTo>
                <a:lnTo>
                  <a:pt x="28" y="6"/>
                </a:lnTo>
                <a:lnTo>
                  <a:pt x="28" y="8"/>
                </a:lnTo>
                <a:lnTo>
                  <a:pt x="28" y="8"/>
                </a:lnTo>
                <a:lnTo>
                  <a:pt x="30" y="10"/>
                </a:lnTo>
                <a:lnTo>
                  <a:pt x="30" y="12"/>
                </a:lnTo>
                <a:lnTo>
                  <a:pt x="30" y="12"/>
                </a:lnTo>
                <a:lnTo>
                  <a:pt x="30" y="14"/>
                </a:lnTo>
                <a:lnTo>
                  <a:pt x="30" y="14"/>
                </a:lnTo>
                <a:lnTo>
                  <a:pt x="30" y="16"/>
                </a:lnTo>
                <a:lnTo>
                  <a:pt x="30" y="18"/>
                </a:lnTo>
                <a:lnTo>
                  <a:pt x="30" y="18"/>
                </a:lnTo>
                <a:lnTo>
                  <a:pt x="30" y="18"/>
                </a:lnTo>
                <a:lnTo>
                  <a:pt x="30" y="20"/>
                </a:lnTo>
                <a:lnTo>
                  <a:pt x="30" y="20"/>
                </a:lnTo>
                <a:lnTo>
                  <a:pt x="30" y="20"/>
                </a:lnTo>
                <a:lnTo>
                  <a:pt x="30" y="22"/>
                </a:lnTo>
                <a:lnTo>
                  <a:pt x="30" y="22"/>
                </a:lnTo>
                <a:lnTo>
                  <a:pt x="30" y="22"/>
                </a:lnTo>
                <a:lnTo>
                  <a:pt x="28" y="22"/>
                </a:lnTo>
                <a:lnTo>
                  <a:pt x="28" y="22"/>
                </a:lnTo>
                <a:lnTo>
                  <a:pt x="28" y="22"/>
                </a:lnTo>
                <a:lnTo>
                  <a:pt x="26" y="22"/>
                </a:lnTo>
                <a:lnTo>
                  <a:pt x="26" y="24"/>
                </a:lnTo>
                <a:lnTo>
                  <a:pt x="26" y="24"/>
                </a:lnTo>
                <a:lnTo>
                  <a:pt x="24" y="22"/>
                </a:lnTo>
                <a:lnTo>
                  <a:pt x="24" y="22"/>
                </a:lnTo>
                <a:lnTo>
                  <a:pt x="24" y="22"/>
                </a:lnTo>
                <a:lnTo>
                  <a:pt x="24" y="22"/>
                </a:lnTo>
                <a:lnTo>
                  <a:pt x="22" y="22"/>
                </a:lnTo>
                <a:lnTo>
                  <a:pt x="22" y="22"/>
                </a:lnTo>
                <a:lnTo>
                  <a:pt x="20" y="24"/>
                </a:lnTo>
                <a:lnTo>
                  <a:pt x="18" y="24"/>
                </a:lnTo>
                <a:lnTo>
                  <a:pt x="18" y="24"/>
                </a:lnTo>
                <a:lnTo>
                  <a:pt x="18" y="22"/>
                </a:lnTo>
                <a:lnTo>
                  <a:pt x="16" y="22"/>
                </a:lnTo>
                <a:lnTo>
                  <a:pt x="16" y="22"/>
                </a:lnTo>
                <a:lnTo>
                  <a:pt x="16" y="22"/>
                </a:lnTo>
                <a:lnTo>
                  <a:pt x="16" y="26"/>
                </a:lnTo>
                <a:lnTo>
                  <a:pt x="16" y="28"/>
                </a:lnTo>
                <a:lnTo>
                  <a:pt x="16" y="28"/>
                </a:lnTo>
                <a:lnTo>
                  <a:pt x="16" y="28"/>
                </a:lnTo>
                <a:lnTo>
                  <a:pt x="16" y="28"/>
                </a:lnTo>
                <a:lnTo>
                  <a:pt x="16" y="30"/>
                </a:lnTo>
                <a:lnTo>
                  <a:pt x="14" y="30"/>
                </a:lnTo>
                <a:lnTo>
                  <a:pt x="14" y="30"/>
                </a:lnTo>
                <a:lnTo>
                  <a:pt x="12" y="30"/>
                </a:lnTo>
                <a:lnTo>
                  <a:pt x="12" y="30"/>
                </a:lnTo>
                <a:lnTo>
                  <a:pt x="12" y="30"/>
                </a:lnTo>
                <a:lnTo>
                  <a:pt x="12" y="30"/>
                </a:lnTo>
                <a:lnTo>
                  <a:pt x="12" y="30"/>
                </a:lnTo>
                <a:lnTo>
                  <a:pt x="10" y="30"/>
                </a:lnTo>
                <a:lnTo>
                  <a:pt x="10" y="30"/>
                </a:lnTo>
                <a:lnTo>
                  <a:pt x="10" y="30"/>
                </a:lnTo>
                <a:lnTo>
                  <a:pt x="8" y="30"/>
                </a:lnTo>
                <a:lnTo>
                  <a:pt x="8" y="30"/>
                </a:lnTo>
                <a:lnTo>
                  <a:pt x="8" y="30"/>
                </a:lnTo>
                <a:lnTo>
                  <a:pt x="8" y="28"/>
                </a:lnTo>
                <a:lnTo>
                  <a:pt x="8" y="28"/>
                </a:lnTo>
                <a:lnTo>
                  <a:pt x="8" y="28"/>
                </a:lnTo>
                <a:lnTo>
                  <a:pt x="8" y="28"/>
                </a:lnTo>
                <a:lnTo>
                  <a:pt x="6" y="28"/>
                </a:lnTo>
                <a:lnTo>
                  <a:pt x="4" y="26"/>
                </a:lnTo>
                <a:lnTo>
                  <a:pt x="4" y="26"/>
                </a:lnTo>
                <a:lnTo>
                  <a:pt x="4" y="26"/>
                </a:lnTo>
                <a:lnTo>
                  <a:pt x="4" y="28"/>
                </a:lnTo>
                <a:lnTo>
                  <a:pt x="4" y="28"/>
                </a:lnTo>
                <a:lnTo>
                  <a:pt x="4" y="28"/>
                </a:lnTo>
                <a:lnTo>
                  <a:pt x="2" y="28"/>
                </a:lnTo>
                <a:lnTo>
                  <a:pt x="2" y="28"/>
                </a:lnTo>
                <a:lnTo>
                  <a:pt x="2" y="28"/>
                </a:lnTo>
                <a:lnTo>
                  <a:pt x="2" y="28"/>
                </a:lnTo>
                <a:lnTo>
                  <a:pt x="2" y="28"/>
                </a:lnTo>
                <a:lnTo>
                  <a:pt x="2" y="28"/>
                </a:lnTo>
                <a:lnTo>
                  <a:pt x="0" y="26"/>
                </a:lnTo>
                <a:lnTo>
                  <a:pt x="0" y="24"/>
                </a:lnTo>
                <a:lnTo>
                  <a:pt x="2" y="22"/>
                </a:lnTo>
                <a:lnTo>
                  <a:pt x="2" y="22"/>
                </a:lnTo>
                <a:lnTo>
                  <a:pt x="4" y="20"/>
                </a:lnTo>
                <a:lnTo>
                  <a:pt x="4" y="20"/>
                </a:lnTo>
                <a:lnTo>
                  <a:pt x="4" y="20"/>
                </a:lnTo>
                <a:lnTo>
                  <a:pt x="4" y="20"/>
                </a:lnTo>
                <a:lnTo>
                  <a:pt x="4" y="20"/>
                </a:lnTo>
                <a:lnTo>
                  <a:pt x="6" y="18"/>
                </a:lnTo>
                <a:lnTo>
                  <a:pt x="6" y="18"/>
                </a:lnTo>
                <a:lnTo>
                  <a:pt x="6" y="18"/>
                </a:lnTo>
                <a:lnTo>
                  <a:pt x="4" y="16"/>
                </a:lnTo>
                <a:lnTo>
                  <a:pt x="4" y="16"/>
                </a:lnTo>
                <a:lnTo>
                  <a:pt x="4" y="16"/>
                </a:lnTo>
                <a:lnTo>
                  <a:pt x="4" y="16"/>
                </a:lnTo>
                <a:lnTo>
                  <a:pt x="4" y="14"/>
                </a:lnTo>
                <a:lnTo>
                  <a:pt x="4" y="14"/>
                </a:lnTo>
                <a:lnTo>
                  <a:pt x="6" y="10"/>
                </a:lnTo>
                <a:lnTo>
                  <a:pt x="6" y="10"/>
                </a:lnTo>
                <a:lnTo>
                  <a:pt x="8" y="8"/>
                </a:lnTo>
                <a:lnTo>
                  <a:pt x="10" y="8"/>
                </a:lnTo>
                <a:lnTo>
                  <a:pt x="10" y="8"/>
                </a:lnTo>
                <a:lnTo>
                  <a:pt x="10" y="8"/>
                </a:lnTo>
                <a:lnTo>
                  <a:pt x="10" y="8"/>
                </a:lnTo>
                <a:lnTo>
                  <a:pt x="10" y="6"/>
                </a:lnTo>
                <a:lnTo>
                  <a:pt x="12" y="6"/>
                </a:lnTo>
                <a:lnTo>
                  <a:pt x="12" y="6"/>
                </a:lnTo>
                <a:lnTo>
                  <a:pt x="12" y="6"/>
                </a:lnTo>
                <a:lnTo>
                  <a:pt x="12" y="6"/>
                </a:lnTo>
                <a:lnTo>
                  <a:pt x="12" y="6"/>
                </a:lnTo>
                <a:lnTo>
                  <a:pt x="14" y="6"/>
                </a:lnTo>
                <a:lnTo>
                  <a:pt x="14" y="6"/>
                </a:lnTo>
                <a:lnTo>
                  <a:pt x="16" y="6"/>
                </a:lnTo>
                <a:lnTo>
                  <a:pt x="16" y="6"/>
                </a:lnTo>
                <a:lnTo>
                  <a:pt x="16" y="6"/>
                </a:lnTo>
                <a:lnTo>
                  <a:pt x="16" y="6"/>
                </a:lnTo>
                <a:lnTo>
                  <a:pt x="16" y="8"/>
                </a:lnTo>
                <a:lnTo>
                  <a:pt x="16" y="8"/>
                </a:lnTo>
                <a:lnTo>
                  <a:pt x="16" y="8"/>
                </a:lnTo>
                <a:lnTo>
                  <a:pt x="16" y="8"/>
                </a:lnTo>
                <a:lnTo>
                  <a:pt x="18" y="8"/>
                </a:lnTo>
                <a:lnTo>
                  <a:pt x="20" y="6"/>
                </a:lnTo>
                <a:lnTo>
                  <a:pt x="20" y="6"/>
                </a:lnTo>
                <a:lnTo>
                  <a:pt x="20" y="4"/>
                </a:lnTo>
                <a:lnTo>
                  <a:pt x="22" y="4"/>
                </a:lnTo>
                <a:lnTo>
                  <a:pt x="22" y="2"/>
                </a:lnTo>
                <a:lnTo>
                  <a:pt x="22" y="2"/>
                </a:lnTo>
                <a:lnTo>
                  <a:pt x="22" y="0"/>
                </a:lnTo>
                <a:lnTo>
                  <a:pt x="24" y="0"/>
                </a:lnTo>
                <a:lnTo>
                  <a:pt x="24" y="0"/>
                </a:lnTo>
                <a:lnTo>
                  <a:pt x="24"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7" name="Freeform 93"/>
          <p:cNvSpPr>
            <a:spLocks noEditPoints="1"/>
          </p:cNvSpPr>
          <p:nvPr/>
        </p:nvSpPr>
        <p:spPr bwMode="auto">
          <a:xfrm>
            <a:off x="1377950" y="1601788"/>
            <a:ext cx="6473825" cy="942975"/>
          </a:xfrm>
          <a:custGeom>
            <a:avLst/>
            <a:gdLst/>
            <a:ahLst/>
            <a:cxnLst>
              <a:cxn ang="0">
                <a:pos x="2880" y="18"/>
              </a:cxn>
              <a:cxn ang="0">
                <a:pos x="2622" y="166"/>
              </a:cxn>
              <a:cxn ang="0">
                <a:pos x="2898" y="22"/>
              </a:cxn>
              <a:cxn ang="0">
                <a:pos x="2500" y="16"/>
              </a:cxn>
              <a:cxn ang="0">
                <a:pos x="2524" y="14"/>
              </a:cxn>
              <a:cxn ang="0">
                <a:pos x="3228" y="106"/>
              </a:cxn>
              <a:cxn ang="0">
                <a:pos x="2448" y="18"/>
              </a:cxn>
              <a:cxn ang="0">
                <a:pos x="2512" y="10"/>
              </a:cxn>
              <a:cxn ang="0">
                <a:pos x="2718" y="106"/>
              </a:cxn>
              <a:cxn ang="0">
                <a:pos x="2594" y="132"/>
              </a:cxn>
              <a:cxn ang="0">
                <a:pos x="2520" y="158"/>
              </a:cxn>
              <a:cxn ang="0">
                <a:pos x="2946" y="38"/>
              </a:cxn>
              <a:cxn ang="0">
                <a:pos x="42" y="190"/>
              </a:cxn>
              <a:cxn ang="0">
                <a:pos x="100" y="212"/>
              </a:cxn>
              <a:cxn ang="0">
                <a:pos x="2864" y="54"/>
              </a:cxn>
              <a:cxn ang="0">
                <a:pos x="2586" y="70"/>
              </a:cxn>
              <a:cxn ang="0">
                <a:pos x="2598" y="86"/>
              </a:cxn>
              <a:cxn ang="0">
                <a:pos x="3440" y="60"/>
              </a:cxn>
              <a:cxn ang="0">
                <a:pos x="3318" y="114"/>
              </a:cxn>
              <a:cxn ang="0">
                <a:pos x="2852" y="94"/>
              </a:cxn>
              <a:cxn ang="0">
                <a:pos x="3792" y="422"/>
              </a:cxn>
              <a:cxn ang="0">
                <a:pos x="2250" y="380"/>
              </a:cxn>
              <a:cxn ang="0">
                <a:pos x="3686" y="370"/>
              </a:cxn>
              <a:cxn ang="0">
                <a:pos x="3278" y="112"/>
              </a:cxn>
              <a:cxn ang="0">
                <a:pos x="3474" y="84"/>
              </a:cxn>
              <a:cxn ang="0">
                <a:pos x="3684" y="136"/>
              </a:cxn>
              <a:cxn ang="0">
                <a:pos x="3422" y="80"/>
              </a:cxn>
              <a:cxn ang="0">
                <a:pos x="2942" y="64"/>
              </a:cxn>
              <a:cxn ang="0">
                <a:pos x="2814" y="100"/>
              </a:cxn>
              <a:cxn ang="0">
                <a:pos x="3104" y="68"/>
              </a:cxn>
              <a:cxn ang="0">
                <a:pos x="3112" y="102"/>
              </a:cxn>
              <a:cxn ang="0">
                <a:pos x="3240" y="108"/>
              </a:cxn>
              <a:cxn ang="0">
                <a:pos x="3442" y="132"/>
              </a:cxn>
              <a:cxn ang="0">
                <a:pos x="3514" y="124"/>
              </a:cxn>
              <a:cxn ang="0">
                <a:pos x="3770" y="154"/>
              </a:cxn>
              <a:cxn ang="0">
                <a:pos x="3988" y="222"/>
              </a:cxn>
              <a:cxn ang="0">
                <a:pos x="4008" y="274"/>
              </a:cxn>
              <a:cxn ang="0">
                <a:pos x="3988" y="356"/>
              </a:cxn>
              <a:cxn ang="0">
                <a:pos x="3902" y="290"/>
              </a:cxn>
              <a:cxn ang="0">
                <a:pos x="3832" y="302"/>
              </a:cxn>
              <a:cxn ang="0">
                <a:pos x="3684" y="332"/>
              </a:cxn>
              <a:cxn ang="0">
                <a:pos x="3788" y="438"/>
              </a:cxn>
              <a:cxn ang="0">
                <a:pos x="3748" y="492"/>
              </a:cxn>
              <a:cxn ang="0">
                <a:pos x="3522" y="416"/>
              </a:cxn>
              <a:cxn ang="0">
                <a:pos x="3288" y="428"/>
              </a:cxn>
              <a:cxn ang="0">
                <a:pos x="3112" y="458"/>
              </a:cxn>
              <a:cxn ang="0">
                <a:pos x="2864" y="368"/>
              </a:cxn>
              <a:cxn ang="0">
                <a:pos x="2762" y="442"/>
              </a:cxn>
              <a:cxn ang="0">
                <a:pos x="2632" y="488"/>
              </a:cxn>
              <a:cxn ang="0">
                <a:pos x="2530" y="552"/>
              </a:cxn>
              <a:cxn ang="0">
                <a:pos x="2472" y="448"/>
              </a:cxn>
              <a:cxn ang="0">
                <a:pos x="2342" y="296"/>
              </a:cxn>
              <a:cxn ang="0">
                <a:pos x="2344" y="150"/>
              </a:cxn>
              <a:cxn ang="0">
                <a:pos x="2370" y="196"/>
              </a:cxn>
              <a:cxn ang="0">
                <a:pos x="2484" y="200"/>
              </a:cxn>
              <a:cxn ang="0">
                <a:pos x="2564" y="170"/>
              </a:cxn>
              <a:cxn ang="0">
                <a:pos x="2670" y="152"/>
              </a:cxn>
              <a:cxn ang="0">
                <a:pos x="2752" y="124"/>
              </a:cxn>
              <a:cxn ang="0">
                <a:pos x="2814" y="164"/>
              </a:cxn>
              <a:cxn ang="0">
                <a:pos x="2784" y="120"/>
              </a:cxn>
              <a:cxn ang="0">
                <a:pos x="2882" y="148"/>
              </a:cxn>
              <a:cxn ang="0">
                <a:pos x="2866" y="90"/>
              </a:cxn>
              <a:cxn ang="0">
                <a:pos x="2948" y="68"/>
              </a:cxn>
            </a:cxnLst>
            <a:rect l="0" t="0" r="r" b="b"/>
            <a:pathLst>
              <a:path w="4078" h="594">
                <a:moveTo>
                  <a:pt x="2556" y="10"/>
                </a:moveTo>
                <a:lnTo>
                  <a:pt x="2554" y="10"/>
                </a:lnTo>
                <a:lnTo>
                  <a:pt x="2554" y="10"/>
                </a:lnTo>
                <a:lnTo>
                  <a:pt x="2550" y="10"/>
                </a:lnTo>
                <a:lnTo>
                  <a:pt x="2550" y="10"/>
                </a:lnTo>
                <a:lnTo>
                  <a:pt x="2550" y="10"/>
                </a:lnTo>
                <a:lnTo>
                  <a:pt x="2546" y="10"/>
                </a:lnTo>
                <a:lnTo>
                  <a:pt x="2546" y="8"/>
                </a:lnTo>
                <a:lnTo>
                  <a:pt x="2546" y="8"/>
                </a:lnTo>
                <a:lnTo>
                  <a:pt x="2546" y="8"/>
                </a:lnTo>
                <a:lnTo>
                  <a:pt x="2546" y="8"/>
                </a:lnTo>
                <a:lnTo>
                  <a:pt x="2546" y="8"/>
                </a:lnTo>
                <a:lnTo>
                  <a:pt x="2546" y="8"/>
                </a:lnTo>
                <a:lnTo>
                  <a:pt x="2546" y="8"/>
                </a:lnTo>
                <a:lnTo>
                  <a:pt x="2548" y="8"/>
                </a:lnTo>
                <a:lnTo>
                  <a:pt x="2548" y="8"/>
                </a:lnTo>
                <a:lnTo>
                  <a:pt x="2548" y="8"/>
                </a:lnTo>
                <a:lnTo>
                  <a:pt x="2550" y="8"/>
                </a:lnTo>
                <a:lnTo>
                  <a:pt x="2550" y="8"/>
                </a:lnTo>
                <a:lnTo>
                  <a:pt x="2550" y="8"/>
                </a:lnTo>
                <a:lnTo>
                  <a:pt x="2552" y="8"/>
                </a:lnTo>
                <a:lnTo>
                  <a:pt x="2554" y="8"/>
                </a:lnTo>
                <a:lnTo>
                  <a:pt x="2554" y="8"/>
                </a:lnTo>
                <a:lnTo>
                  <a:pt x="2556" y="8"/>
                </a:lnTo>
                <a:lnTo>
                  <a:pt x="2556" y="8"/>
                </a:lnTo>
                <a:lnTo>
                  <a:pt x="2558" y="8"/>
                </a:lnTo>
                <a:lnTo>
                  <a:pt x="2558" y="8"/>
                </a:lnTo>
                <a:lnTo>
                  <a:pt x="2560" y="8"/>
                </a:lnTo>
                <a:lnTo>
                  <a:pt x="2560" y="8"/>
                </a:lnTo>
                <a:lnTo>
                  <a:pt x="2560" y="8"/>
                </a:lnTo>
                <a:lnTo>
                  <a:pt x="2560" y="8"/>
                </a:lnTo>
                <a:lnTo>
                  <a:pt x="2560" y="8"/>
                </a:lnTo>
                <a:lnTo>
                  <a:pt x="2558" y="10"/>
                </a:lnTo>
                <a:lnTo>
                  <a:pt x="2556" y="10"/>
                </a:lnTo>
                <a:lnTo>
                  <a:pt x="2556" y="10"/>
                </a:lnTo>
                <a:lnTo>
                  <a:pt x="2556" y="10"/>
                </a:lnTo>
                <a:lnTo>
                  <a:pt x="2556" y="10"/>
                </a:lnTo>
                <a:close/>
                <a:moveTo>
                  <a:pt x="2818" y="112"/>
                </a:moveTo>
                <a:lnTo>
                  <a:pt x="2818" y="112"/>
                </a:lnTo>
                <a:lnTo>
                  <a:pt x="2818" y="112"/>
                </a:lnTo>
                <a:lnTo>
                  <a:pt x="2818" y="112"/>
                </a:lnTo>
                <a:lnTo>
                  <a:pt x="2816" y="112"/>
                </a:lnTo>
                <a:lnTo>
                  <a:pt x="2816" y="112"/>
                </a:lnTo>
                <a:lnTo>
                  <a:pt x="2816" y="112"/>
                </a:lnTo>
                <a:lnTo>
                  <a:pt x="2814" y="112"/>
                </a:lnTo>
                <a:lnTo>
                  <a:pt x="2814" y="112"/>
                </a:lnTo>
                <a:lnTo>
                  <a:pt x="2814" y="112"/>
                </a:lnTo>
                <a:lnTo>
                  <a:pt x="2814" y="112"/>
                </a:lnTo>
                <a:lnTo>
                  <a:pt x="2812" y="112"/>
                </a:lnTo>
                <a:lnTo>
                  <a:pt x="2812" y="110"/>
                </a:lnTo>
                <a:lnTo>
                  <a:pt x="2810" y="110"/>
                </a:lnTo>
                <a:lnTo>
                  <a:pt x="2808" y="110"/>
                </a:lnTo>
                <a:lnTo>
                  <a:pt x="2808" y="110"/>
                </a:lnTo>
                <a:lnTo>
                  <a:pt x="2806" y="110"/>
                </a:lnTo>
                <a:lnTo>
                  <a:pt x="2806" y="110"/>
                </a:lnTo>
                <a:lnTo>
                  <a:pt x="2808" y="110"/>
                </a:lnTo>
                <a:lnTo>
                  <a:pt x="2808" y="108"/>
                </a:lnTo>
                <a:lnTo>
                  <a:pt x="2808" y="108"/>
                </a:lnTo>
                <a:lnTo>
                  <a:pt x="2808" y="108"/>
                </a:lnTo>
                <a:lnTo>
                  <a:pt x="2808" y="108"/>
                </a:lnTo>
                <a:lnTo>
                  <a:pt x="2808" y="108"/>
                </a:lnTo>
                <a:lnTo>
                  <a:pt x="2810" y="108"/>
                </a:lnTo>
                <a:lnTo>
                  <a:pt x="2810" y="106"/>
                </a:lnTo>
                <a:lnTo>
                  <a:pt x="2810" y="106"/>
                </a:lnTo>
                <a:lnTo>
                  <a:pt x="2810" y="106"/>
                </a:lnTo>
                <a:lnTo>
                  <a:pt x="2810" y="106"/>
                </a:lnTo>
                <a:lnTo>
                  <a:pt x="2810" y="106"/>
                </a:lnTo>
                <a:lnTo>
                  <a:pt x="2810" y="106"/>
                </a:lnTo>
                <a:lnTo>
                  <a:pt x="2810" y="106"/>
                </a:lnTo>
                <a:lnTo>
                  <a:pt x="2810" y="106"/>
                </a:lnTo>
                <a:lnTo>
                  <a:pt x="2812" y="106"/>
                </a:lnTo>
                <a:lnTo>
                  <a:pt x="2814" y="108"/>
                </a:lnTo>
                <a:lnTo>
                  <a:pt x="2814" y="108"/>
                </a:lnTo>
                <a:lnTo>
                  <a:pt x="2816" y="108"/>
                </a:lnTo>
                <a:lnTo>
                  <a:pt x="2816" y="108"/>
                </a:lnTo>
                <a:lnTo>
                  <a:pt x="2818" y="110"/>
                </a:lnTo>
                <a:lnTo>
                  <a:pt x="2818" y="110"/>
                </a:lnTo>
                <a:lnTo>
                  <a:pt x="2818" y="112"/>
                </a:lnTo>
                <a:close/>
                <a:moveTo>
                  <a:pt x="2530" y="8"/>
                </a:moveTo>
                <a:lnTo>
                  <a:pt x="2530" y="8"/>
                </a:lnTo>
                <a:lnTo>
                  <a:pt x="2530" y="8"/>
                </a:lnTo>
                <a:lnTo>
                  <a:pt x="2530" y="8"/>
                </a:lnTo>
                <a:lnTo>
                  <a:pt x="2528" y="8"/>
                </a:lnTo>
                <a:lnTo>
                  <a:pt x="2528" y="8"/>
                </a:lnTo>
                <a:lnTo>
                  <a:pt x="2528" y="8"/>
                </a:lnTo>
                <a:lnTo>
                  <a:pt x="2528" y="8"/>
                </a:lnTo>
                <a:lnTo>
                  <a:pt x="2528" y="8"/>
                </a:lnTo>
                <a:lnTo>
                  <a:pt x="2530" y="8"/>
                </a:lnTo>
                <a:lnTo>
                  <a:pt x="2530" y="8"/>
                </a:lnTo>
                <a:lnTo>
                  <a:pt x="2530" y="8"/>
                </a:lnTo>
                <a:lnTo>
                  <a:pt x="2530" y="8"/>
                </a:lnTo>
                <a:lnTo>
                  <a:pt x="2530" y="8"/>
                </a:lnTo>
                <a:lnTo>
                  <a:pt x="2532" y="8"/>
                </a:lnTo>
                <a:lnTo>
                  <a:pt x="2532" y="8"/>
                </a:lnTo>
                <a:lnTo>
                  <a:pt x="2532" y="8"/>
                </a:lnTo>
                <a:lnTo>
                  <a:pt x="2532" y="8"/>
                </a:lnTo>
                <a:lnTo>
                  <a:pt x="2532" y="8"/>
                </a:lnTo>
                <a:lnTo>
                  <a:pt x="2532" y="8"/>
                </a:lnTo>
                <a:lnTo>
                  <a:pt x="2532" y="8"/>
                </a:lnTo>
                <a:lnTo>
                  <a:pt x="2530" y="8"/>
                </a:lnTo>
                <a:lnTo>
                  <a:pt x="2530" y="8"/>
                </a:lnTo>
                <a:close/>
                <a:moveTo>
                  <a:pt x="2460" y="8"/>
                </a:moveTo>
                <a:lnTo>
                  <a:pt x="2460" y="8"/>
                </a:lnTo>
                <a:lnTo>
                  <a:pt x="2460" y="8"/>
                </a:lnTo>
                <a:lnTo>
                  <a:pt x="2460" y="8"/>
                </a:lnTo>
                <a:lnTo>
                  <a:pt x="2458" y="8"/>
                </a:lnTo>
                <a:lnTo>
                  <a:pt x="2460" y="8"/>
                </a:lnTo>
                <a:lnTo>
                  <a:pt x="2460" y="8"/>
                </a:lnTo>
                <a:lnTo>
                  <a:pt x="2460" y="8"/>
                </a:lnTo>
                <a:lnTo>
                  <a:pt x="2460" y="8"/>
                </a:lnTo>
                <a:lnTo>
                  <a:pt x="2460" y="8"/>
                </a:lnTo>
                <a:lnTo>
                  <a:pt x="2460" y="8"/>
                </a:lnTo>
                <a:lnTo>
                  <a:pt x="2460" y="8"/>
                </a:lnTo>
                <a:lnTo>
                  <a:pt x="2458" y="8"/>
                </a:lnTo>
                <a:lnTo>
                  <a:pt x="2458" y="8"/>
                </a:lnTo>
                <a:lnTo>
                  <a:pt x="2458" y="8"/>
                </a:lnTo>
                <a:lnTo>
                  <a:pt x="2458" y="8"/>
                </a:lnTo>
                <a:lnTo>
                  <a:pt x="2458" y="8"/>
                </a:lnTo>
                <a:lnTo>
                  <a:pt x="2460" y="8"/>
                </a:lnTo>
                <a:lnTo>
                  <a:pt x="2460" y="8"/>
                </a:lnTo>
                <a:lnTo>
                  <a:pt x="2460" y="8"/>
                </a:lnTo>
                <a:lnTo>
                  <a:pt x="2462" y="8"/>
                </a:lnTo>
                <a:lnTo>
                  <a:pt x="2462" y="8"/>
                </a:lnTo>
                <a:lnTo>
                  <a:pt x="2462" y="8"/>
                </a:lnTo>
                <a:lnTo>
                  <a:pt x="2462" y="8"/>
                </a:lnTo>
                <a:lnTo>
                  <a:pt x="2464" y="8"/>
                </a:lnTo>
                <a:lnTo>
                  <a:pt x="2464" y="8"/>
                </a:lnTo>
                <a:lnTo>
                  <a:pt x="2464" y="8"/>
                </a:lnTo>
                <a:lnTo>
                  <a:pt x="2464" y="8"/>
                </a:lnTo>
                <a:lnTo>
                  <a:pt x="2464" y="8"/>
                </a:lnTo>
                <a:lnTo>
                  <a:pt x="2464" y="8"/>
                </a:lnTo>
                <a:lnTo>
                  <a:pt x="2464" y="8"/>
                </a:lnTo>
                <a:lnTo>
                  <a:pt x="2464" y="8"/>
                </a:lnTo>
                <a:lnTo>
                  <a:pt x="2462" y="8"/>
                </a:lnTo>
                <a:lnTo>
                  <a:pt x="2460" y="8"/>
                </a:lnTo>
                <a:close/>
                <a:moveTo>
                  <a:pt x="2594" y="8"/>
                </a:moveTo>
                <a:lnTo>
                  <a:pt x="2596" y="10"/>
                </a:lnTo>
                <a:lnTo>
                  <a:pt x="2596" y="10"/>
                </a:lnTo>
                <a:lnTo>
                  <a:pt x="2594" y="10"/>
                </a:lnTo>
                <a:lnTo>
                  <a:pt x="2594" y="10"/>
                </a:lnTo>
                <a:lnTo>
                  <a:pt x="2594" y="10"/>
                </a:lnTo>
                <a:lnTo>
                  <a:pt x="2592" y="10"/>
                </a:lnTo>
                <a:lnTo>
                  <a:pt x="2592" y="10"/>
                </a:lnTo>
                <a:lnTo>
                  <a:pt x="2592" y="10"/>
                </a:lnTo>
                <a:lnTo>
                  <a:pt x="2592" y="10"/>
                </a:lnTo>
                <a:lnTo>
                  <a:pt x="2592" y="10"/>
                </a:lnTo>
                <a:lnTo>
                  <a:pt x="2590" y="12"/>
                </a:lnTo>
                <a:lnTo>
                  <a:pt x="2590" y="12"/>
                </a:lnTo>
                <a:lnTo>
                  <a:pt x="2590" y="12"/>
                </a:lnTo>
                <a:lnTo>
                  <a:pt x="2590" y="12"/>
                </a:lnTo>
                <a:lnTo>
                  <a:pt x="2590" y="12"/>
                </a:lnTo>
                <a:lnTo>
                  <a:pt x="2590" y="12"/>
                </a:lnTo>
                <a:lnTo>
                  <a:pt x="2586" y="12"/>
                </a:lnTo>
                <a:lnTo>
                  <a:pt x="2586" y="12"/>
                </a:lnTo>
                <a:lnTo>
                  <a:pt x="2586" y="12"/>
                </a:lnTo>
                <a:lnTo>
                  <a:pt x="2586" y="12"/>
                </a:lnTo>
                <a:lnTo>
                  <a:pt x="2584" y="12"/>
                </a:lnTo>
                <a:lnTo>
                  <a:pt x="2582" y="12"/>
                </a:lnTo>
                <a:lnTo>
                  <a:pt x="2580" y="12"/>
                </a:lnTo>
                <a:lnTo>
                  <a:pt x="2580" y="12"/>
                </a:lnTo>
                <a:lnTo>
                  <a:pt x="2578" y="12"/>
                </a:lnTo>
                <a:lnTo>
                  <a:pt x="2578" y="12"/>
                </a:lnTo>
                <a:lnTo>
                  <a:pt x="2576" y="12"/>
                </a:lnTo>
                <a:lnTo>
                  <a:pt x="2576" y="12"/>
                </a:lnTo>
                <a:lnTo>
                  <a:pt x="2576" y="12"/>
                </a:lnTo>
                <a:lnTo>
                  <a:pt x="2576" y="12"/>
                </a:lnTo>
                <a:lnTo>
                  <a:pt x="2576" y="12"/>
                </a:lnTo>
                <a:lnTo>
                  <a:pt x="2574" y="12"/>
                </a:lnTo>
                <a:lnTo>
                  <a:pt x="2572" y="12"/>
                </a:lnTo>
                <a:lnTo>
                  <a:pt x="2570" y="10"/>
                </a:lnTo>
                <a:lnTo>
                  <a:pt x="2570" y="10"/>
                </a:lnTo>
                <a:lnTo>
                  <a:pt x="2570" y="10"/>
                </a:lnTo>
                <a:lnTo>
                  <a:pt x="2570" y="10"/>
                </a:lnTo>
                <a:lnTo>
                  <a:pt x="2570" y="10"/>
                </a:lnTo>
                <a:lnTo>
                  <a:pt x="2570" y="10"/>
                </a:lnTo>
                <a:lnTo>
                  <a:pt x="2572" y="10"/>
                </a:lnTo>
                <a:lnTo>
                  <a:pt x="2572" y="10"/>
                </a:lnTo>
                <a:lnTo>
                  <a:pt x="2574" y="10"/>
                </a:lnTo>
                <a:lnTo>
                  <a:pt x="2574" y="10"/>
                </a:lnTo>
                <a:lnTo>
                  <a:pt x="2574" y="10"/>
                </a:lnTo>
                <a:lnTo>
                  <a:pt x="2574" y="10"/>
                </a:lnTo>
                <a:lnTo>
                  <a:pt x="2574" y="10"/>
                </a:lnTo>
                <a:lnTo>
                  <a:pt x="2576" y="10"/>
                </a:lnTo>
                <a:lnTo>
                  <a:pt x="2576" y="10"/>
                </a:lnTo>
                <a:lnTo>
                  <a:pt x="2576" y="8"/>
                </a:lnTo>
                <a:lnTo>
                  <a:pt x="2578" y="8"/>
                </a:lnTo>
                <a:lnTo>
                  <a:pt x="2580" y="10"/>
                </a:lnTo>
                <a:lnTo>
                  <a:pt x="2580" y="10"/>
                </a:lnTo>
                <a:lnTo>
                  <a:pt x="2582" y="10"/>
                </a:lnTo>
                <a:lnTo>
                  <a:pt x="2582" y="10"/>
                </a:lnTo>
                <a:lnTo>
                  <a:pt x="2582" y="8"/>
                </a:lnTo>
                <a:lnTo>
                  <a:pt x="2582" y="8"/>
                </a:lnTo>
                <a:lnTo>
                  <a:pt x="2582" y="8"/>
                </a:lnTo>
                <a:lnTo>
                  <a:pt x="2582" y="8"/>
                </a:lnTo>
                <a:lnTo>
                  <a:pt x="2582" y="8"/>
                </a:lnTo>
                <a:lnTo>
                  <a:pt x="2582" y="8"/>
                </a:lnTo>
                <a:lnTo>
                  <a:pt x="2582" y="8"/>
                </a:lnTo>
                <a:lnTo>
                  <a:pt x="2582" y="8"/>
                </a:lnTo>
                <a:lnTo>
                  <a:pt x="2582" y="8"/>
                </a:lnTo>
                <a:lnTo>
                  <a:pt x="2582" y="8"/>
                </a:lnTo>
                <a:lnTo>
                  <a:pt x="2582" y="8"/>
                </a:lnTo>
                <a:lnTo>
                  <a:pt x="2582" y="8"/>
                </a:lnTo>
                <a:lnTo>
                  <a:pt x="2582" y="8"/>
                </a:lnTo>
                <a:lnTo>
                  <a:pt x="2582" y="8"/>
                </a:lnTo>
                <a:lnTo>
                  <a:pt x="2584" y="6"/>
                </a:lnTo>
                <a:lnTo>
                  <a:pt x="2584" y="6"/>
                </a:lnTo>
                <a:lnTo>
                  <a:pt x="2584" y="6"/>
                </a:lnTo>
                <a:lnTo>
                  <a:pt x="2586" y="6"/>
                </a:lnTo>
                <a:lnTo>
                  <a:pt x="2586" y="6"/>
                </a:lnTo>
                <a:lnTo>
                  <a:pt x="2588" y="6"/>
                </a:lnTo>
                <a:lnTo>
                  <a:pt x="2588" y="6"/>
                </a:lnTo>
                <a:lnTo>
                  <a:pt x="2590" y="8"/>
                </a:lnTo>
                <a:lnTo>
                  <a:pt x="2590" y="8"/>
                </a:lnTo>
                <a:lnTo>
                  <a:pt x="2590" y="8"/>
                </a:lnTo>
                <a:lnTo>
                  <a:pt x="2592" y="8"/>
                </a:lnTo>
                <a:lnTo>
                  <a:pt x="2592" y="8"/>
                </a:lnTo>
                <a:lnTo>
                  <a:pt x="2592" y="8"/>
                </a:lnTo>
                <a:lnTo>
                  <a:pt x="2592" y="8"/>
                </a:lnTo>
                <a:lnTo>
                  <a:pt x="2592" y="8"/>
                </a:lnTo>
                <a:lnTo>
                  <a:pt x="2592" y="8"/>
                </a:lnTo>
                <a:lnTo>
                  <a:pt x="2594" y="8"/>
                </a:lnTo>
                <a:close/>
                <a:moveTo>
                  <a:pt x="2542" y="8"/>
                </a:moveTo>
                <a:lnTo>
                  <a:pt x="2542" y="8"/>
                </a:lnTo>
                <a:lnTo>
                  <a:pt x="2540" y="8"/>
                </a:lnTo>
                <a:lnTo>
                  <a:pt x="2540" y="6"/>
                </a:lnTo>
                <a:lnTo>
                  <a:pt x="2536" y="6"/>
                </a:lnTo>
                <a:lnTo>
                  <a:pt x="2536" y="6"/>
                </a:lnTo>
                <a:lnTo>
                  <a:pt x="2534" y="6"/>
                </a:lnTo>
                <a:lnTo>
                  <a:pt x="2534" y="6"/>
                </a:lnTo>
                <a:lnTo>
                  <a:pt x="2536" y="6"/>
                </a:lnTo>
                <a:lnTo>
                  <a:pt x="2536" y="6"/>
                </a:lnTo>
                <a:lnTo>
                  <a:pt x="2538" y="6"/>
                </a:lnTo>
                <a:lnTo>
                  <a:pt x="2540" y="6"/>
                </a:lnTo>
                <a:lnTo>
                  <a:pt x="2540" y="6"/>
                </a:lnTo>
                <a:lnTo>
                  <a:pt x="2540" y="6"/>
                </a:lnTo>
                <a:lnTo>
                  <a:pt x="2540" y="6"/>
                </a:lnTo>
                <a:lnTo>
                  <a:pt x="2542" y="6"/>
                </a:lnTo>
                <a:lnTo>
                  <a:pt x="2542" y="6"/>
                </a:lnTo>
                <a:lnTo>
                  <a:pt x="2542" y="6"/>
                </a:lnTo>
                <a:lnTo>
                  <a:pt x="2542" y="6"/>
                </a:lnTo>
                <a:lnTo>
                  <a:pt x="2542" y="6"/>
                </a:lnTo>
                <a:lnTo>
                  <a:pt x="2542" y="8"/>
                </a:lnTo>
                <a:lnTo>
                  <a:pt x="2542" y="8"/>
                </a:lnTo>
                <a:close/>
                <a:moveTo>
                  <a:pt x="2826" y="8"/>
                </a:moveTo>
                <a:lnTo>
                  <a:pt x="2824" y="8"/>
                </a:lnTo>
                <a:lnTo>
                  <a:pt x="2824" y="8"/>
                </a:lnTo>
                <a:lnTo>
                  <a:pt x="2824" y="8"/>
                </a:lnTo>
                <a:lnTo>
                  <a:pt x="2822" y="8"/>
                </a:lnTo>
                <a:lnTo>
                  <a:pt x="2822" y="8"/>
                </a:lnTo>
                <a:lnTo>
                  <a:pt x="2820" y="8"/>
                </a:lnTo>
                <a:lnTo>
                  <a:pt x="2814" y="8"/>
                </a:lnTo>
                <a:lnTo>
                  <a:pt x="2814" y="8"/>
                </a:lnTo>
                <a:lnTo>
                  <a:pt x="2814" y="8"/>
                </a:lnTo>
                <a:lnTo>
                  <a:pt x="2814" y="8"/>
                </a:lnTo>
                <a:lnTo>
                  <a:pt x="2814" y="8"/>
                </a:lnTo>
                <a:lnTo>
                  <a:pt x="2812" y="8"/>
                </a:lnTo>
                <a:lnTo>
                  <a:pt x="2812" y="8"/>
                </a:lnTo>
                <a:lnTo>
                  <a:pt x="2812" y="8"/>
                </a:lnTo>
                <a:lnTo>
                  <a:pt x="2812" y="6"/>
                </a:lnTo>
                <a:lnTo>
                  <a:pt x="2814" y="6"/>
                </a:lnTo>
                <a:lnTo>
                  <a:pt x="2814" y="6"/>
                </a:lnTo>
                <a:lnTo>
                  <a:pt x="2816" y="6"/>
                </a:lnTo>
                <a:lnTo>
                  <a:pt x="2816" y="6"/>
                </a:lnTo>
                <a:lnTo>
                  <a:pt x="2820" y="6"/>
                </a:lnTo>
                <a:lnTo>
                  <a:pt x="2822" y="6"/>
                </a:lnTo>
                <a:lnTo>
                  <a:pt x="2822" y="6"/>
                </a:lnTo>
                <a:lnTo>
                  <a:pt x="2824" y="6"/>
                </a:lnTo>
                <a:lnTo>
                  <a:pt x="2824" y="6"/>
                </a:lnTo>
                <a:lnTo>
                  <a:pt x="2824" y="6"/>
                </a:lnTo>
                <a:lnTo>
                  <a:pt x="2824" y="6"/>
                </a:lnTo>
                <a:lnTo>
                  <a:pt x="2826" y="6"/>
                </a:lnTo>
                <a:lnTo>
                  <a:pt x="2828" y="8"/>
                </a:lnTo>
                <a:lnTo>
                  <a:pt x="2828" y="8"/>
                </a:lnTo>
                <a:lnTo>
                  <a:pt x="2828" y="8"/>
                </a:lnTo>
                <a:lnTo>
                  <a:pt x="2826" y="8"/>
                </a:lnTo>
                <a:lnTo>
                  <a:pt x="2826" y="8"/>
                </a:lnTo>
                <a:lnTo>
                  <a:pt x="2826" y="8"/>
                </a:lnTo>
                <a:lnTo>
                  <a:pt x="2826" y="8"/>
                </a:lnTo>
                <a:lnTo>
                  <a:pt x="2826" y="8"/>
                </a:lnTo>
                <a:lnTo>
                  <a:pt x="2826" y="8"/>
                </a:lnTo>
                <a:lnTo>
                  <a:pt x="2826" y="8"/>
                </a:lnTo>
                <a:close/>
                <a:moveTo>
                  <a:pt x="2406" y="220"/>
                </a:moveTo>
                <a:lnTo>
                  <a:pt x="2406" y="220"/>
                </a:lnTo>
                <a:lnTo>
                  <a:pt x="2406" y="220"/>
                </a:lnTo>
                <a:lnTo>
                  <a:pt x="2404" y="218"/>
                </a:lnTo>
                <a:lnTo>
                  <a:pt x="2404" y="218"/>
                </a:lnTo>
                <a:lnTo>
                  <a:pt x="2404" y="218"/>
                </a:lnTo>
                <a:lnTo>
                  <a:pt x="2402" y="218"/>
                </a:lnTo>
                <a:lnTo>
                  <a:pt x="2402" y="218"/>
                </a:lnTo>
                <a:lnTo>
                  <a:pt x="2402" y="218"/>
                </a:lnTo>
                <a:lnTo>
                  <a:pt x="2402" y="218"/>
                </a:lnTo>
                <a:lnTo>
                  <a:pt x="2402" y="218"/>
                </a:lnTo>
                <a:lnTo>
                  <a:pt x="2402" y="216"/>
                </a:lnTo>
                <a:lnTo>
                  <a:pt x="2404" y="216"/>
                </a:lnTo>
                <a:lnTo>
                  <a:pt x="2406" y="216"/>
                </a:lnTo>
                <a:lnTo>
                  <a:pt x="2406" y="216"/>
                </a:lnTo>
                <a:lnTo>
                  <a:pt x="2406" y="216"/>
                </a:lnTo>
                <a:lnTo>
                  <a:pt x="2406" y="218"/>
                </a:lnTo>
                <a:lnTo>
                  <a:pt x="2406" y="218"/>
                </a:lnTo>
                <a:lnTo>
                  <a:pt x="2406" y="218"/>
                </a:lnTo>
                <a:lnTo>
                  <a:pt x="2406" y="220"/>
                </a:lnTo>
                <a:lnTo>
                  <a:pt x="2408" y="220"/>
                </a:lnTo>
                <a:lnTo>
                  <a:pt x="2406" y="220"/>
                </a:lnTo>
                <a:lnTo>
                  <a:pt x="2406" y="220"/>
                </a:lnTo>
                <a:lnTo>
                  <a:pt x="2406" y="220"/>
                </a:lnTo>
                <a:lnTo>
                  <a:pt x="2406" y="220"/>
                </a:lnTo>
                <a:lnTo>
                  <a:pt x="2406" y="220"/>
                </a:lnTo>
                <a:close/>
                <a:moveTo>
                  <a:pt x="2522" y="8"/>
                </a:moveTo>
                <a:lnTo>
                  <a:pt x="2522" y="8"/>
                </a:lnTo>
                <a:lnTo>
                  <a:pt x="2520" y="8"/>
                </a:lnTo>
                <a:lnTo>
                  <a:pt x="2518" y="8"/>
                </a:lnTo>
                <a:lnTo>
                  <a:pt x="2518" y="8"/>
                </a:lnTo>
                <a:lnTo>
                  <a:pt x="2518" y="8"/>
                </a:lnTo>
                <a:lnTo>
                  <a:pt x="2518" y="6"/>
                </a:lnTo>
                <a:lnTo>
                  <a:pt x="2518" y="6"/>
                </a:lnTo>
                <a:lnTo>
                  <a:pt x="2518" y="6"/>
                </a:lnTo>
                <a:lnTo>
                  <a:pt x="2520" y="6"/>
                </a:lnTo>
                <a:lnTo>
                  <a:pt x="2524" y="6"/>
                </a:lnTo>
                <a:lnTo>
                  <a:pt x="2524" y="6"/>
                </a:lnTo>
                <a:lnTo>
                  <a:pt x="2524" y="6"/>
                </a:lnTo>
                <a:lnTo>
                  <a:pt x="2526" y="6"/>
                </a:lnTo>
                <a:lnTo>
                  <a:pt x="2526" y="6"/>
                </a:lnTo>
                <a:lnTo>
                  <a:pt x="2526" y="6"/>
                </a:lnTo>
                <a:lnTo>
                  <a:pt x="2526" y="6"/>
                </a:lnTo>
                <a:lnTo>
                  <a:pt x="2526" y="6"/>
                </a:lnTo>
                <a:lnTo>
                  <a:pt x="2524" y="8"/>
                </a:lnTo>
                <a:lnTo>
                  <a:pt x="2524" y="8"/>
                </a:lnTo>
                <a:lnTo>
                  <a:pt x="2524" y="8"/>
                </a:lnTo>
                <a:lnTo>
                  <a:pt x="2522" y="8"/>
                </a:lnTo>
                <a:close/>
                <a:moveTo>
                  <a:pt x="2866" y="6"/>
                </a:moveTo>
                <a:lnTo>
                  <a:pt x="2868" y="6"/>
                </a:lnTo>
                <a:lnTo>
                  <a:pt x="2870" y="8"/>
                </a:lnTo>
                <a:lnTo>
                  <a:pt x="2872" y="8"/>
                </a:lnTo>
                <a:lnTo>
                  <a:pt x="2874" y="8"/>
                </a:lnTo>
                <a:lnTo>
                  <a:pt x="2874" y="10"/>
                </a:lnTo>
                <a:lnTo>
                  <a:pt x="2876" y="10"/>
                </a:lnTo>
                <a:lnTo>
                  <a:pt x="2876" y="10"/>
                </a:lnTo>
                <a:lnTo>
                  <a:pt x="2878" y="10"/>
                </a:lnTo>
                <a:lnTo>
                  <a:pt x="2884" y="10"/>
                </a:lnTo>
                <a:lnTo>
                  <a:pt x="2884" y="10"/>
                </a:lnTo>
                <a:lnTo>
                  <a:pt x="2884" y="10"/>
                </a:lnTo>
                <a:lnTo>
                  <a:pt x="2886" y="10"/>
                </a:lnTo>
                <a:lnTo>
                  <a:pt x="2886" y="10"/>
                </a:lnTo>
                <a:lnTo>
                  <a:pt x="2890" y="12"/>
                </a:lnTo>
                <a:lnTo>
                  <a:pt x="2890" y="12"/>
                </a:lnTo>
                <a:lnTo>
                  <a:pt x="2890" y="12"/>
                </a:lnTo>
                <a:lnTo>
                  <a:pt x="2890" y="12"/>
                </a:lnTo>
                <a:lnTo>
                  <a:pt x="2886" y="12"/>
                </a:lnTo>
                <a:lnTo>
                  <a:pt x="2884" y="12"/>
                </a:lnTo>
                <a:lnTo>
                  <a:pt x="2884" y="12"/>
                </a:lnTo>
                <a:lnTo>
                  <a:pt x="2884" y="12"/>
                </a:lnTo>
                <a:lnTo>
                  <a:pt x="2884" y="14"/>
                </a:lnTo>
                <a:lnTo>
                  <a:pt x="2884" y="14"/>
                </a:lnTo>
                <a:lnTo>
                  <a:pt x="2886" y="14"/>
                </a:lnTo>
                <a:lnTo>
                  <a:pt x="2886" y="14"/>
                </a:lnTo>
                <a:lnTo>
                  <a:pt x="2886" y="14"/>
                </a:lnTo>
                <a:lnTo>
                  <a:pt x="2888" y="16"/>
                </a:lnTo>
                <a:lnTo>
                  <a:pt x="2888" y="16"/>
                </a:lnTo>
                <a:lnTo>
                  <a:pt x="2888" y="16"/>
                </a:lnTo>
                <a:lnTo>
                  <a:pt x="2888" y="16"/>
                </a:lnTo>
                <a:lnTo>
                  <a:pt x="2890" y="16"/>
                </a:lnTo>
                <a:lnTo>
                  <a:pt x="2890" y="16"/>
                </a:lnTo>
                <a:lnTo>
                  <a:pt x="2890" y="16"/>
                </a:lnTo>
                <a:lnTo>
                  <a:pt x="2890" y="16"/>
                </a:lnTo>
                <a:lnTo>
                  <a:pt x="2892" y="16"/>
                </a:lnTo>
                <a:lnTo>
                  <a:pt x="2892" y="16"/>
                </a:lnTo>
                <a:lnTo>
                  <a:pt x="2892" y="16"/>
                </a:lnTo>
                <a:lnTo>
                  <a:pt x="2890" y="18"/>
                </a:lnTo>
                <a:lnTo>
                  <a:pt x="2888" y="18"/>
                </a:lnTo>
                <a:lnTo>
                  <a:pt x="2888" y="18"/>
                </a:lnTo>
                <a:lnTo>
                  <a:pt x="2888" y="18"/>
                </a:lnTo>
                <a:lnTo>
                  <a:pt x="2886" y="18"/>
                </a:lnTo>
                <a:lnTo>
                  <a:pt x="2886" y="18"/>
                </a:lnTo>
                <a:lnTo>
                  <a:pt x="2884" y="18"/>
                </a:lnTo>
                <a:lnTo>
                  <a:pt x="2880" y="18"/>
                </a:lnTo>
                <a:lnTo>
                  <a:pt x="2880" y="18"/>
                </a:lnTo>
                <a:lnTo>
                  <a:pt x="2880" y="18"/>
                </a:lnTo>
                <a:lnTo>
                  <a:pt x="2876" y="18"/>
                </a:lnTo>
                <a:lnTo>
                  <a:pt x="2876" y="18"/>
                </a:lnTo>
                <a:lnTo>
                  <a:pt x="2876" y="18"/>
                </a:lnTo>
                <a:lnTo>
                  <a:pt x="2876" y="18"/>
                </a:lnTo>
                <a:lnTo>
                  <a:pt x="2874" y="18"/>
                </a:lnTo>
                <a:lnTo>
                  <a:pt x="2872" y="18"/>
                </a:lnTo>
                <a:lnTo>
                  <a:pt x="2872" y="18"/>
                </a:lnTo>
                <a:lnTo>
                  <a:pt x="2870" y="18"/>
                </a:lnTo>
                <a:lnTo>
                  <a:pt x="2870" y="18"/>
                </a:lnTo>
                <a:lnTo>
                  <a:pt x="2870" y="18"/>
                </a:lnTo>
                <a:lnTo>
                  <a:pt x="2870" y="18"/>
                </a:lnTo>
                <a:lnTo>
                  <a:pt x="2870" y="18"/>
                </a:lnTo>
                <a:lnTo>
                  <a:pt x="2868" y="18"/>
                </a:lnTo>
                <a:lnTo>
                  <a:pt x="2868" y="18"/>
                </a:lnTo>
                <a:lnTo>
                  <a:pt x="2868" y="18"/>
                </a:lnTo>
                <a:lnTo>
                  <a:pt x="2868" y="18"/>
                </a:lnTo>
                <a:lnTo>
                  <a:pt x="2868" y="18"/>
                </a:lnTo>
                <a:lnTo>
                  <a:pt x="2866" y="20"/>
                </a:lnTo>
                <a:lnTo>
                  <a:pt x="2866" y="20"/>
                </a:lnTo>
                <a:lnTo>
                  <a:pt x="2866" y="20"/>
                </a:lnTo>
                <a:lnTo>
                  <a:pt x="2864" y="20"/>
                </a:lnTo>
                <a:lnTo>
                  <a:pt x="2862" y="20"/>
                </a:lnTo>
                <a:lnTo>
                  <a:pt x="2862" y="20"/>
                </a:lnTo>
                <a:lnTo>
                  <a:pt x="2862" y="20"/>
                </a:lnTo>
                <a:lnTo>
                  <a:pt x="2862" y="20"/>
                </a:lnTo>
                <a:lnTo>
                  <a:pt x="2862" y="20"/>
                </a:lnTo>
                <a:lnTo>
                  <a:pt x="2858" y="20"/>
                </a:lnTo>
                <a:lnTo>
                  <a:pt x="2858" y="20"/>
                </a:lnTo>
                <a:lnTo>
                  <a:pt x="2856" y="18"/>
                </a:lnTo>
                <a:lnTo>
                  <a:pt x="2854" y="18"/>
                </a:lnTo>
                <a:lnTo>
                  <a:pt x="2854" y="18"/>
                </a:lnTo>
                <a:lnTo>
                  <a:pt x="2854" y="18"/>
                </a:lnTo>
                <a:lnTo>
                  <a:pt x="2852" y="18"/>
                </a:lnTo>
                <a:lnTo>
                  <a:pt x="2852" y="18"/>
                </a:lnTo>
                <a:lnTo>
                  <a:pt x="2852" y="18"/>
                </a:lnTo>
                <a:lnTo>
                  <a:pt x="2850" y="18"/>
                </a:lnTo>
                <a:lnTo>
                  <a:pt x="2850" y="18"/>
                </a:lnTo>
                <a:lnTo>
                  <a:pt x="2850" y="18"/>
                </a:lnTo>
                <a:lnTo>
                  <a:pt x="2848" y="18"/>
                </a:lnTo>
                <a:lnTo>
                  <a:pt x="2846" y="18"/>
                </a:lnTo>
                <a:lnTo>
                  <a:pt x="2844" y="18"/>
                </a:lnTo>
                <a:lnTo>
                  <a:pt x="2844" y="18"/>
                </a:lnTo>
                <a:lnTo>
                  <a:pt x="2846" y="18"/>
                </a:lnTo>
                <a:lnTo>
                  <a:pt x="2846" y="18"/>
                </a:lnTo>
                <a:lnTo>
                  <a:pt x="2850" y="18"/>
                </a:lnTo>
                <a:lnTo>
                  <a:pt x="2850" y="18"/>
                </a:lnTo>
                <a:lnTo>
                  <a:pt x="2850" y="18"/>
                </a:lnTo>
                <a:lnTo>
                  <a:pt x="2850" y="18"/>
                </a:lnTo>
                <a:lnTo>
                  <a:pt x="2852" y="18"/>
                </a:lnTo>
                <a:lnTo>
                  <a:pt x="2852" y="18"/>
                </a:lnTo>
                <a:lnTo>
                  <a:pt x="2852" y="18"/>
                </a:lnTo>
                <a:lnTo>
                  <a:pt x="2852" y="18"/>
                </a:lnTo>
                <a:lnTo>
                  <a:pt x="2852" y="18"/>
                </a:lnTo>
                <a:lnTo>
                  <a:pt x="2850" y="18"/>
                </a:lnTo>
                <a:lnTo>
                  <a:pt x="2850" y="18"/>
                </a:lnTo>
                <a:lnTo>
                  <a:pt x="2850" y="18"/>
                </a:lnTo>
                <a:lnTo>
                  <a:pt x="2850" y="18"/>
                </a:lnTo>
                <a:lnTo>
                  <a:pt x="2850" y="18"/>
                </a:lnTo>
                <a:lnTo>
                  <a:pt x="2848" y="18"/>
                </a:lnTo>
                <a:lnTo>
                  <a:pt x="2848" y="18"/>
                </a:lnTo>
                <a:lnTo>
                  <a:pt x="2846" y="18"/>
                </a:lnTo>
                <a:lnTo>
                  <a:pt x="2846" y="18"/>
                </a:lnTo>
                <a:lnTo>
                  <a:pt x="2844" y="16"/>
                </a:lnTo>
                <a:lnTo>
                  <a:pt x="2844" y="16"/>
                </a:lnTo>
                <a:lnTo>
                  <a:pt x="2844" y="16"/>
                </a:lnTo>
                <a:lnTo>
                  <a:pt x="2846" y="16"/>
                </a:lnTo>
                <a:lnTo>
                  <a:pt x="2846" y="16"/>
                </a:lnTo>
                <a:lnTo>
                  <a:pt x="2846" y="16"/>
                </a:lnTo>
                <a:lnTo>
                  <a:pt x="2848" y="16"/>
                </a:lnTo>
                <a:lnTo>
                  <a:pt x="2848" y="16"/>
                </a:lnTo>
                <a:lnTo>
                  <a:pt x="2848" y="16"/>
                </a:lnTo>
                <a:lnTo>
                  <a:pt x="2850" y="16"/>
                </a:lnTo>
                <a:lnTo>
                  <a:pt x="2850" y="16"/>
                </a:lnTo>
                <a:lnTo>
                  <a:pt x="2852" y="16"/>
                </a:lnTo>
                <a:lnTo>
                  <a:pt x="2852" y="16"/>
                </a:lnTo>
                <a:lnTo>
                  <a:pt x="2852" y="16"/>
                </a:lnTo>
                <a:lnTo>
                  <a:pt x="2854" y="16"/>
                </a:lnTo>
                <a:lnTo>
                  <a:pt x="2854" y="16"/>
                </a:lnTo>
                <a:lnTo>
                  <a:pt x="2854" y="16"/>
                </a:lnTo>
                <a:lnTo>
                  <a:pt x="2854" y="16"/>
                </a:lnTo>
                <a:lnTo>
                  <a:pt x="2854" y="16"/>
                </a:lnTo>
                <a:lnTo>
                  <a:pt x="2852" y="16"/>
                </a:lnTo>
                <a:lnTo>
                  <a:pt x="2850" y="16"/>
                </a:lnTo>
                <a:lnTo>
                  <a:pt x="2850" y="16"/>
                </a:lnTo>
                <a:lnTo>
                  <a:pt x="2848" y="16"/>
                </a:lnTo>
                <a:lnTo>
                  <a:pt x="2848" y="16"/>
                </a:lnTo>
                <a:lnTo>
                  <a:pt x="2848" y="16"/>
                </a:lnTo>
                <a:lnTo>
                  <a:pt x="2846" y="16"/>
                </a:lnTo>
                <a:lnTo>
                  <a:pt x="2846" y="16"/>
                </a:lnTo>
                <a:lnTo>
                  <a:pt x="2844" y="16"/>
                </a:lnTo>
                <a:lnTo>
                  <a:pt x="2844" y="16"/>
                </a:lnTo>
                <a:lnTo>
                  <a:pt x="2844" y="16"/>
                </a:lnTo>
                <a:lnTo>
                  <a:pt x="2842" y="16"/>
                </a:lnTo>
                <a:lnTo>
                  <a:pt x="2842" y="16"/>
                </a:lnTo>
                <a:lnTo>
                  <a:pt x="2840" y="16"/>
                </a:lnTo>
                <a:lnTo>
                  <a:pt x="2838" y="16"/>
                </a:lnTo>
                <a:lnTo>
                  <a:pt x="2838" y="16"/>
                </a:lnTo>
                <a:lnTo>
                  <a:pt x="2836" y="16"/>
                </a:lnTo>
                <a:lnTo>
                  <a:pt x="2838" y="16"/>
                </a:lnTo>
                <a:lnTo>
                  <a:pt x="2838" y="16"/>
                </a:lnTo>
                <a:lnTo>
                  <a:pt x="2838" y="16"/>
                </a:lnTo>
                <a:lnTo>
                  <a:pt x="2838" y="16"/>
                </a:lnTo>
                <a:lnTo>
                  <a:pt x="2838" y="16"/>
                </a:lnTo>
                <a:lnTo>
                  <a:pt x="2840" y="16"/>
                </a:lnTo>
                <a:lnTo>
                  <a:pt x="2840" y="16"/>
                </a:lnTo>
                <a:lnTo>
                  <a:pt x="2840" y="16"/>
                </a:lnTo>
                <a:lnTo>
                  <a:pt x="2842" y="16"/>
                </a:lnTo>
                <a:lnTo>
                  <a:pt x="2842" y="16"/>
                </a:lnTo>
                <a:lnTo>
                  <a:pt x="2842" y="16"/>
                </a:lnTo>
                <a:lnTo>
                  <a:pt x="2842" y="16"/>
                </a:lnTo>
                <a:lnTo>
                  <a:pt x="2842" y="16"/>
                </a:lnTo>
                <a:lnTo>
                  <a:pt x="2844" y="16"/>
                </a:lnTo>
                <a:lnTo>
                  <a:pt x="2846" y="16"/>
                </a:lnTo>
                <a:lnTo>
                  <a:pt x="2846" y="16"/>
                </a:lnTo>
                <a:lnTo>
                  <a:pt x="2846" y="16"/>
                </a:lnTo>
                <a:lnTo>
                  <a:pt x="2846" y="16"/>
                </a:lnTo>
                <a:lnTo>
                  <a:pt x="2846" y="16"/>
                </a:lnTo>
                <a:lnTo>
                  <a:pt x="2846" y="16"/>
                </a:lnTo>
                <a:lnTo>
                  <a:pt x="2844" y="16"/>
                </a:lnTo>
                <a:lnTo>
                  <a:pt x="2844" y="16"/>
                </a:lnTo>
                <a:lnTo>
                  <a:pt x="2842" y="16"/>
                </a:lnTo>
                <a:lnTo>
                  <a:pt x="2842" y="16"/>
                </a:lnTo>
                <a:lnTo>
                  <a:pt x="2842" y="14"/>
                </a:lnTo>
                <a:lnTo>
                  <a:pt x="2840" y="14"/>
                </a:lnTo>
                <a:lnTo>
                  <a:pt x="2840" y="14"/>
                </a:lnTo>
                <a:lnTo>
                  <a:pt x="2842" y="14"/>
                </a:lnTo>
                <a:lnTo>
                  <a:pt x="2842" y="14"/>
                </a:lnTo>
                <a:lnTo>
                  <a:pt x="2842" y="14"/>
                </a:lnTo>
                <a:lnTo>
                  <a:pt x="2842" y="14"/>
                </a:lnTo>
                <a:lnTo>
                  <a:pt x="2844" y="14"/>
                </a:lnTo>
                <a:lnTo>
                  <a:pt x="2844" y="14"/>
                </a:lnTo>
                <a:lnTo>
                  <a:pt x="2844" y="14"/>
                </a:lnTo>
                <a:lnTo>
                  <a:pt x="2846" y="14"/>
                </a:lnTo>
                <a:lnTo>
                  <a:pt x="2846" y="14"/>
                </a:lnTo>
                <a:lnTo>
                  <a:pt x="2846" y="14"/>
                </a:lnTo>
                <a:lnTo>
                  <a:pt x="2846" y="14"/>
                </a:lnTo>
                <a:lnTo>
                  <a:pt x="2846" y="14"/>
                </a:lnTo>
                <a:lnTo>
                  <a:pt x="2846" y="14"/>
                </a:lnTo>
                <a:lnTo>
                  <a:pt x="2846" y="12"/>
                </a:lnTo>
                <a:lnTo>
                  <a:pt x="2846" y="12"/>
                </a:lnTo>
                <a:lnTo>
                  <a:pt x="2846" y="12"/>
                </a:lnTo>
                <a:lnTo>
                  <a:pt x="2846" y="12"/>
                </a:lnTo>
                <a:lnTo>
                  <a:pt x="2848" y="12"/>
                </a:lnTo>
                <a:lnTo>
                  <a:pt x="2848" y="12"/>
                </a:lnTo>
                <a:lnTo>
                  <a:pt x="2848" y="10"/>
                </a:lnTo>
                <a:lnTo>
                  <a:pt x="2848" y="10"/>
                </a:lnTo>
                <a:lnTo>
                  <a:pt x="2846" y="10"/>
                </a:lnTo>
                <a:lnTo>
                  <a:pt x="2846" y="12"/>
                </a:lnTo>
                <a:lnTo>
                  <a:pt x="2846" y="12"/>
                </a:lnTo>
                <a:lnTo>
                  <a:pt x="2846" y="12"/>
                </a:lnTo>
                <a:lnTo>
                  <a:pt x="2844" y="12"/>
                </a:lnTo>
                <a:lnTo>
                  <a:pt x="2842" y="12"/>
                </a:lnTo>
                <a:lnTo>
                  <a:pt x="2840" y="12"/>
                </a:lnTo>
                <a:lnTo>
                  <a:pt x="2840" y="12"/>
                </a:lnTo>
                <a:lnTo>
                  <a:pt x="2840" y="10"/>
                </a:lnTo>
                <a:lnTo>
                  <a:pt x="2842" y="10"/>
                </a:lnTo>
                <a:lnTo>
                  <a:pt x="2842" y="10"/>
                </a:lnTo>
                <a:lnTo>
                  <a:pt x="2840" y="10"/>
                </a:lnTo>
                <a:lnTo>
                  <a:pt x="2842" y="10"/>
                </a:lnTo>
                <a:lnTo>
                  <a:pt x="2842" y="10"/>
                </a:lnTo>
                <a:lnTo>
                  <a:pt x="2842" y="10"/>
                </a:lnTo>
                <a:lnTo>
                  <a:pt x="2844" y="10"/>
                </a:lnTo>
                <a:lnTo>
                  <a:pt x="2844" y="10"/>
                </a:lnTo>
                <a:lnTo>
                  <a:pt x="2844" y="10"/>
                </a:lnTo>
                <a:lnTo>
                  <a:pt x="2844" y="10"/>
                </a:lnTo>
                <a:lnTo>
                  <a:pt x="2842" y="10"/>
                </a:lnTo>
                <a:lnTo>
                  <a:pt x="2842" y="8"/>
                </a:lnTo>
                <a:lnTo>
                  <a:pt x="2844" y="8"/>
                </a:lnTo>
                <a:lnTo>
                  <a:pt x="2846" y="8"/>
                </a:lnTo>
                <a:lnTo>
                  <a:pt x="2848" y="8"/>
                </a:lnTo>
                <a:lnTo>
                  <a:pt x="2848" y="8"/>
                </a:lnTo>
                <a:lnTo>
                  <a:pt x="2848" y="8"/>
                </a:lnTo>
                <a:lnTo>
                  <a:pt x="2848" y="8"/>
                </a:lnTo>
                <a:lnTo>
                  <a:pt x="2848" y="8"/>
                </a:lnTo>
                <a:lnTo>
                  <a:pt x="2850" y="8"/>
                </a:lnTo>
                <a:lnTo>
                  <a:pt x="2850" y="8"/>
                </a:lnTo>
                <a:lnTo>
                  <a:pt x="2850" y="8"/>
                </a:lnTo>
                <a:lnTo>
                  <a:pt x="2850" y="8"/>
                </a:lnTo>
                <a:lnTo>
                  <a:pt x="2852" y="8"/>
                </a:lnTo>
                <a:lnTo>
                  <a:pt x="2852" y="8"/>
                </a:lnTo>
                <a:lnTo>
                  <a:pt x="2852" y="8"/>
                </a:lnTo>
                <a:lnTo>
                  <a:pt x="2852" y="8"/>
                </a:lnTo>
                <a:lnTo>
                  <a:pt x="2852" y="8"/>
                </a:lnTo>
                <a:lnTo>
                  <a:pt x="2854" y="8"/>
                </a:lnTo>
                <a:lnTo>
                  <a:pt x="2854" y="8"/>
                </a:lnTo>
                <a:lnTo>
                  <a:pt x="2856" y="8"/>
                </a:lnTo>
                <a:lnTo>
                  <a:pt x="2856" y="8"/>
                </a:lnTo>
                <a:lnTo>
                  <a:pt x="2856" y="8"/>
                </a:lnTo>
                <a:lnTo>
                  <a:pt x="2856" y="8"/>
                </a:lnTo>
                <a:lnTo>
                  <a:pt x="2856" y="8"/>
                </a:lnTo>
                <a:lnTo>
                  <a:pt x="2858" y="8"/>
                </a:lnTo>
                <a:lnTo>
                  <a:pt x="2858" y="6"/>
                </a:lnTo>
                <a:lnTo>
                  <a:pt x="2858" y="6"/>
                </a:lnTo>
                <a:lnTo>
                  <a:pt x="2858" y="6"/>
                </a:lnTo>
                <a:lnTo>
                  <a:pt x="2858" y="6"/>
                </a:lnTo>
                <a:lnTo>
                  <a:pt x="2860" y="6"/>
                </a:lnTo>
                <a:lnTo>
                  <a:pt x="2860" y="6"/>
                </a:lnTo>
                <a:lnTo>
                  <a:pt x="2862" y="6"/>
                </a:lnTo>
                <a:lnTo>
                  <a:pt x="2862" y="6"/>
                </a:lnTo>
                <a:lnTo>
                  <a:pt x="2862" y="6"/>
                </a:lnTo>
                <a:lnTo>
                  <a:pt x="2860" y="6"/>
                </a:lnTo>
                <a:lnTo>
                  <a:pt x="2858" y="6"/>
                </a:lnTo>
                <a:lnTo>
                  <a:pt x="2858" y="6"/>
                </a:lnTo>
                <a:lnTo>
                  <a:pt x="2856" y="6"/>
                </a:lnTo>
                <a:lnTo>
                  <a:pt x="2856" y="6"/>
                </a:lnTo>
                <a:lnTo>
                  <a:pt x="2856" y="6"/>
                </a:lnTo>
                <a:lnTo>
                  <a:pt x="2856" y="6"/>
                </a:lnTo>
                <a:lnTo>
                  <a:pt x="2858" y="6"/>
                </a:lnTo>
                <a:lnTo>
                  <a:pt x="2858" y="6"/>
                </a:lnTo>
                <a:lnTo>
                  <a:pt x="2860" y="6"/>
                </a:lnTo>
                <a:lnTo>
                  <a:pt x="2860" y="6"/>
                </a:lnTo>
                <a:lnTo>
                  <a:pt x="2862" y="6"/>
                </a:lnTo>
                <a:lnTo>
                  <a:pt x="2862" y="6"/>
                </a:lnTo>
                <a:lnTo>
                  <a:pt x="2862" y="6"/>
                </a:lnTo>
                <a:lnTo>
                  <a:pt x="2862" y="6"/>
                </a:lnTo>
                <a:lnTo>
                  <a:pt x="2864" y="6"/>
                </a:lnTo>
                <a:lnTo>
                  <a:pt x="2864" y="6"/>
                </a:lnTo>
                <a:lnTo>
                  <a:pt x="2866" y="6"/>
                </a:lnTo>
                <a:close/>
                <a:moveTo>
                  <a:pt x="2548" y="6"/>
                </a:moveTo>
                <a:lnTo>
                  <a:pt x="2548" y="6"/>
                </a:lnTo>
                <a:lnTo>
                  <a:pt x="2548" y="6"/>
                </a:lnTo>
                <a:lnTo>
                  <a:pt x="2548" y="6"/>
                </a:lnTo>
                <a:lnTo>
                  <a:pt x="2548" y="6"/>
                </a:lnTo>
                <a:lnTo>
                  <a:pt x="2548" y="6"/>
                </a:lnTo>
                <a:lnTo>
                  <a:pt x="2546" y="6"/>
                </a:lnTo>
                <a:lnTo>
                  <a:pt x="2546" y="6"/>
                </a:lnTo>
                <a:lnTo>
                  <a:pt x="2546" y="6"/>
                </a:lnTo>
                <a:lnTo>
                  <a:pt x="2544" y="6"/>
                </a:lnTo>
                <a:lnTo>
                  <a:pt x="2544" y="6"/>
                </a:lnTo>
                <a:lnTo>
                  <a:pt x="2544" y="6"/>
                </a:lnTo>
                <a:lnTo>
                  <a:pt x="2544" y="6"/>
                </a:lnTo>
                <a:lnTo>
                  <a:pt x="2542" y="6"/>
                </a:lnTo>
                <a:lnTo>
                  <a:pt x="2542" y="6"/>
                </a:lnTo>
                <a:lnTo>
                  <a:pt x="2540" y="6"/>
                </a:lnTo>
                <a:lnTo>
                  <a:pt x="2540" y="6"/>
                </a:lnTo>
                <a:lnTo>
                  <a:pt x="2540" y="6"/>
                </a:lnTo>
                <a:lnTo>
                  <a:pt x="2540" y="6"/>
                </a:lnTo>
                <a:lnTo>
                  <a:pt x="2542" y="6"/>
                </a:lnTo>
                <a:lnTo>
                  <a:pt x="2542" y="6"/>
                </a:lnTo>
                <a:lnTo>
                  <a:pt x="2542" y="6"/>
                </a:lnTo>
                <a:lnTo>
                  <a:pt x="2544" y="6"/>
                </a:lnTo>
                <a:lnTo>
                  <a:pt x="2544" y="6"/>
                </a:lnTo>
                <a:lnTo>
                  <a:pt x="2546" y="6"/>
                </a:lnTo>
                <a:lnTo>
                  <a:pt x="2548" y="6"/>
                </a:lnTo>
                <a:lnTo>
                  <a:pt x="2548" y="6"/>
                </a:lnTo>
                <a:lnTo>
                  <a:pt x="2548" y="6"/>
                </a:lnTo>
                <a:lnTo>
                  <a:pt x="2548" y="6"/>
                </a:lnTo>
                <a:close/>
                <a:moveTo>
                  <a:pt x="2492" y="6"/>
                </a:moveTo>
                <a:lnTo>
                  <a:pt x="2494" y="6"/>
                </a:lnTo>
                <a:lnTo>
                  <a:pt x="2494" y="6"/>
                </a:lnTo>
                <a:lnTo>
                  <a:pt x="2492" y="6"/>
                </a:lnTo>
                <a:lnTo>
                  <a:pt x="2492" y="6"/>
                </a:lnTo>
                <a:lnTo>
                  <a:pt x="2492" y="6"/>
                </a:lnTo>
                <a:lnTo>
                  <a:pt x="2492" y="6"/>
                </a:lnTo>
                <a:lnTo>
                  <a:pt x="2492" y="6"/>
                </a:lnTo>
                <a:lnTo>
                  <a:pt x="2492" y="6"/>
                </a:lnTo>
                <a:lnTo>
                  <a:pt x="2492" y="6"/>
                </a:lnTo>
                <a:lnTo>
                  <a:pt x="2490" y="6"/>
                </a:lnTo>
                <a:lnTo>
                  <a:pt x="2490" y="6"/>
                </a:lnTo>
                <a:lnTo>
                  <a:pt x="2490" y="6"/>
                </a:lnTo>
                <a:lnTo>
                  <a:pt x="2492" y="6"/>
                </a:lnTo>
                <a:lnTo>
                  <a:pt x="2492" y="6"/>
                </a:lnTo>
                <a:lnTo>
                  <a:pt x="2492" y="6"/>
                </a:lnTo>
                <a:close/>
                <a:moveTo>
                  <a:pt x="2520" y="6"/>
                </a:moveTo>
                <a:lnTo>
                  <a:pt x="2520" y="6"/>
                </a:lnTo>
                <a:lnTo>
                  <a:pt x="2520" y="6"/>
                </a:lnTo>
                <a:lnTo>
                  <a:pt x="2522" y="6"/>
                </a:lnTo>
                <a:lnTo>
                  <a:pt x="2522" y="6"/>
                </a:lnTo>
                <a:lnTo>
                  <a:pt x="2522" y="6"/>
                </a:lnTo>
                <a:lnTo>
                  <a:pt x="2522" y="6"/>
                </a:lnTo>
                <a:lnTo>
                  <a:pt x="2522" y="6"/>
                </a:lnTo>
                <a:lnTo>
                  <a:pt x="2524" y="6"/>
                </a:lnTo>
                <a:lnTo>
                  <a:pt x="2524" y="6"/>
                </a:lnTo>
                <a:lnTo>
                  <a:pt x="2524" y="6"/>
                </a:lnTo>
                <a:lnTo>
                  <a:pt x="2524" y="6"/>
                </a:lnTo>
                <a:lnTo>
                  <a:pt x="2524" y="6"/>
                </a:lnTo>
                <a:lnTo>
                  <a:pt x="2522" y="6"/>
                </a:lnTo>
                <a:lnTo>
                  <a:pt x="2522" y="6"/>
                </a:lnTo>
                <a:lnTo>
                  <a:pt x="2520" y="6"/>
                </a:lnTo>
                <a:lnTo>
                  <a:pt x="2520" y="6"/>
                </a:lnTo>
                <a:lnTo>
                  <a:pt x="2520" y="6"/>
                </a:lnTo>
                <a:lnTo>
                  <a:pt x="2518" y="6"/>
                </a:lnTo>
                <a:lnTo>
                  <a:pt x="2518" y="6"/>
                </a:lnTo>
                <a:lnTo>
                  <a:pt x="2516" y="6"/>
                </a:lnTo>
                <a:lnTo>
                  <a:pt x="2514" y="6"/>
                </a:lnTo>
                <a:lnTo>
                  <a:pt x="2514" y="6"/>
                </a:lnTo>
                <a:lnTo>
                  <a:pt x="2514" y="8"/>
                </a:lnTo>
                <a:lnTo>
                  <a:pt x="2514" y="8"/>
                </a:lnTo>
                <a:lnTo>
                  <a:pt x="2512" y="8"/>
                </a:lnTo>
                <a:lnTo>
                  <a:pt x="2512" y="8"/>
                </a:lnTo>
                <a:lnTo>
                  <a:pt x="2512" y="8"/>
                </a:lnTo>
                <a:lnTo>
                  <a:pt x="2512" y="8"/>
                </a:lnTo>
                <a:lnTo>
                  <a:pt x="2512" y="6"/>
                </a:lnTo>
                <a:lnTo>
                  <a:pt x="2512" y="6"/>
                </a:lnTo>
                <a:lnTo>
                  <a:pt x="2512" y="6"/>
                </a:lnTo>
                <a:lnTo>
                  <a:pt x="2512" y="6"/>
                </a:lnTo>
                <a:lnTo>
                  <a:pt x="2512" y="6"/>
                </a:lnTo>
                <a:lnTo>
                  <a:pt x="2510" y="6"/>
                </a:lnTo>
                <a:lnTo>
                  <a:pt x="2510" y="6"/>
                </a:lnTo>
                <a:lnTo>
                  <a:pt x="2510" y="6"/>
                </a:lnTo>
                <a:lnTo>
                  <a:pt x="2510" y="6"/>
                </a:lnTo>
                <a:lnTo>
                  <a:pt x="2510" y="6"/>
                </a:lnTo>
                <a:lnTo>
                  <a:pt x="2510" y="6"/>
                </a:lnTo>
                <a:lnTo>
                  <a:pt x="2510" y="6"/>
                </a:lnTo>
                <a:lnTo>
                  <a:pt x="2508" y="6"/>
                </a:lnTo>
                <a:lnTo>
                  <a:pt x="2508" y="6"/>
                </a:lnTo>
                <a:lnTo>
                  <a:pt x="2506" y="6"/>
                </a:lnTo>
                <a:lnTo>
                  <a:pt x="2504" y="6"/>
                </a:lnTo>
                <a:lnTo>
                  <a:pt x="2504" y="6"/>
                </a:lnTo>
                <a:lnTo>
                  <a:pt x="2504" y="6"/>
                </a:lnTo>
                <a:lnTo>
                  <a:pt x="2504" y="6"/>
                </a:lnTo>
                <a:lnTo>
                  <a:pt x="2504" y="6"/>
                </a:lnTo>
                <a:lnTo>
                  <a:pt x="2504" y="6"/>
                </a:lnTo>
                <a:lnTo>
                  <a:pt x="2504" y="6"/>
                </a:lnTo>
                <a:lnTo>
                  <a:pt x="2504" y="6"/>
                </a:lnTo>
                <a:lnTo>
                  <a:pt x="2504" y="6"/>
                </a:lnTo>
                <a:lnTo>
                  <a:pt x="2502" y="6"/>
                </a:lnTo>
                <a:lnTo>
                  <a:pt x="2502" y="6"/>
                </a:lnTo>
                <a:lnTo>
                  <a:pt x="2502" y="6"/>
                </a:lnTo>
                <a:lnTo>
                  <a:pt x="2502" y="6"/>
                </a:lnTo>
                <a:lnTo>
                  <a:pt x="2506" y="6"/>
                </a:lnTo>
                <a:lnTo>
                  <a:pt x="2506" y="6"/>
                </a:lnTo>
                <a:lnTo>
                  <a:pt x="2508" y="6"/>
                </a:lnTo>
                <a:lnTo>
                  <a:pt x="2510" y="6"/>
                </a:lnTo>
                <a:lnTo>
                  <a:pt x="2512" y="6"/>
                </a:lnTo>
                <a:lnTo>
                  <a:pt x="2512" y="6"/>
                </a:lnTo>
                <a:lnTo>
                  <a:pt x="2512" y="6"/>
                </a:lnTo>
                <a:lnTo>
                  <a:pt x="2512" y="6"/>
                </a:lnTo>
                <a:lnTo>
                  <a:pt x="2512" y="6"/>
                </a:lnTo>
                <a:lnTo>
                  <a:pt x="2512" y="6"/>
                </a:lnTo>
                <a:lnTo>
                  <a:pt x="2512" y="6"/>
                </a:lnTo>
                <a:lnTo>
                  <a:pt x="2512" y="6"/>
                </a:lnTo>
                <a:lnTo>
                  <a:pt x="2510" y="6"/>
                </a:lnTo>
                <a:lnTo>
                  <a:pt x="2510" y="4"/>
                </a:lnTo>
                <a:lnTo>
                  <a:pt x="2510" y="4"/>
                </a:lnTo>
                <a:lnTo>
                  <a:pt x="2510" y="4"/>
                </a:lnTo>
                <a:lnTo>
                  <a:pt x="2512" y="4"/>
                </a:lnTo>
                <a:lnTo>
                  <a:pt x="2512" y="4"/>
                </a:lnTo>
                <a:lnTo>
                  <a:pt x="2514" y="4"/>
                </a:lnTo>
                <a:lnTo>
                  <a:pt x="2516" y="4"/>
                </a:lnTo>
                <a:lnTo>
                  <a:pt x="2516" y="4"/>
                </a:lnTo>
                <a:lnTo>
                  <a:pt x="2516" y="4"/>
                </a:lnTo>
                <a:lnTo>
                  <a:pt x="2518" y="6"/>
                </a:lnTo>
                <a:lnTo>
                  <a:pt x="2518" y="6"/>
                </a:lnTo>
                <a:lnTo>
                  <a:pt x="2520" y="6"/>
                </a:lnTo>
                <a:close/>
                <a:moveTo>
                  <a:pt x="2926" y="24"/>
                </a:moveTo>
                <a:lnTo>
                  <a:pt x="2926" y="24"/>
                </a:lnTo>
                <a:lnTo>
                  <a:pt x="2926" y="24"/>
                </a:lnTo>
                <a:lnTo>
                  <a:pt x="2924" y="24"/>
                </a:lnTo>
                <a:lnTo>
                  <a:pt x="2924" y="24"/>
                </a:lnTo>
                <a:lnTo>
                  <a:pt x="2924" y="24"/>
                </a:lnTo>
                <a:lnTo>
                  <a:pt x="2924" y="24"/>
                </a:lnTo>
                <a:lnTo>
                  <a:pt x="2924" y="24"/>
                </a:lnTo>
                <a:lnTo>
                  <a:pt x="2928" y="24"/>
                </a:lnTo>
                <a:lnTo>
                  <a:pt x="2926" y="24"/>
                </a:lnTo>
                <a:lnTo>
                  <a:pt x="2926" y="24"/>
                </a:lnTo>
                <a:lnTo>
                  <a:pt x="2926" y="24"/>
                </a:lnTo>
                <a:lnTo>
                  <a:pt x="2926" y="24"/>
                </a:lnTo>
                <a:lnTo>
                  <a:pt x="2926" y="24"/>
                </a:lnTo>
                <a:close/>
                <a:moveTo>
                  <a:pt x="2626" y="164"/>
                </a:moveTo>
                <a:lnTo>
                  <a:pt x="2626" y="166"/>
                </a:lnTo>
                <a:lnTo>
                  <a:pt x="2626" y="166"/>
                </a:lnTo>
                <a:lnTo>
                  <a:pt x="2624" y="166"/>
                </a:lnTo>
                <a:lnTo>
                  <a:pt x="2624" y="166"/>
                </a:lnTo>
                <a:lnTo>
                  <a:pt x="2624" y="166"/>
                </a:lnTo>
                <a:lnTo>
                  <a:pt x="2624" y="166"/>
                </a:lnTo>
                <a:lnTo>
                  <a:pt x="2622" y="166"/>
                </a:lnTo>
                <a:lnTo>
                  <a:pt x="2622" y="166"/>
                </a:lnTo>
                <a:lnTo>
                  <a:pt x="2622" y="166"/>
                </a:lnTo>
                <a:lnTo>
                  <a:pt x="2622" y="166"/>
                </a:lnTo>
                <a:lnTo>
                  <a:pt x="2620" y="166"/>
                </a:lnTo>
                <a:lnTo>
                  <a:pt x="2620" y="166"/>
                </a:lnTo>
                <a:lnTo>
                  <a:pt x="2620" y="166"/>
                </a:lnTo>
                <a:lnTo>
                  <a:pt x="2620" y="166"/>
                </a:lnTo>
                <a:lnTo>
                  <a:pt x="2620" y="166"/>
                </a:lnTo>
                <a:lnTo>
                  <a:pt x="2620" y="166"/>
                </a:lnTo>
                <a:lnTo>
                  <a:pt x="2622" y="166"/>
                </a:lnTo>
                <a:lnTo>
                  <a:pt x="2622" y="166"/>
                </a:lnTo>
                <a:lnTo>
                  <a:pt x="2622" y="166"/>
                </a:lnTo>
                <a:lnTo>
                  <a:pt x="2624" y="166"/>
                </a:lnTo>
                <a:lnTo>
                  <a:pt x="2624" y="166"/>
                </a:lnTo>
                <a:lnTo>
                  <a:pt x="2624" y="166"/>
                </a:lnTo>
                <a:lnTo>
                  <a:pt x="2624" y="166"/>
                </a:lnTo>
                <a:lnTo>
                  <a:pt x="2626" y="166"/>
                </a:lnTo>
                <a:lnTo>
                  <a:pt x="2626" y="166"/>
                </a:lnTo>
                <a:lnTo>
                  <a:pt x="2626" y="164"/>
                </a:lnTo>
                <a:lnTo>
                  <a:pt x="2626" y="164"/>
                </a:lnTo>
                <a:lnTo>
                  <a:pt x="2626" y="164"/>
                </a:lnTo>
                <a:lnTo>
                  <a:pt x="2626" y="164"/>
                </a:lnTo>
                <a:close/>
                <a:moveTo>
                  <a:pt x="2848" y="24"/>
                </a:moveTo>
                <a:lnTo>
                  <a:pt x="2848" y="24"/>
                </a:lnTo>
                <a:lnTo>
                  <a:pt x="2848" y="24"/>
                </a:lnTo>
                <a:lnTo>
                  <a:pt x="2846" y="24"/>
                </a:lnTo>
                <a:lnTo>
                  <a:pt x="2846" y="24"/>
                </a:lnTo>
                <a:lnTo>
                  <a:pt x="2844" y="24"/>
                </a:lnTo>
                <a:lnTo>
                  <a:pt x="2842" y="24"/>
                </a:lnTo>
                <a:lnTo>
                  <a:pt x="2842" y="22"/>
                </a:lnTo>
                <a:lnTo>
                  <a:pt x="2842" y="22"/>
                </a:lnTo>
                <a:lnTo>
                  <a:pt x="2842" y="22"/>
                </a:lnTo>
                <a:lnTo>
                  <a:pt x="2842" y="22"/>
                </a:lnTo>
                <a:lnTo>
                  <a:pt x="2842" y="22"/>
                </a:lnTo>
                <a:lnTo>
                  <a:pt x="2844" y="22"/>
                </a:lnTo>
                <a:lnTo>
                  <a:pt x="2844" y="22"/>
                </a:lnTo>
                <a:lnTo>
                  <a:pt x="2844" y="22"/>
                </a:lnTo>
                <a:lnTo>
                  <a:pt x="2844" y="22"/>
                </a:lnTo>
                <a:lnTo>
                  <a:pt x="2846" y="22"/>
                </a:lnTo>
                <a:lnTo>
                  <a:pt x="2848" y="22"/>
                </a:lnTo>
                <a:lnTo>
                  <a:pt x="2848" y="22"/>
                </a:lnTo>
                <a:lnTo>
                  <a:pt x="2848" y="24"/>
                </a:lnTo>
                <a:lnTo>
                  <a:pt x="2850" y="24"/>
                </a:lnTo>
                <a:lnTo>
                  <a:pt x="2850" y="24"/>
                </a:lnTo>
                <a:lnTo>
                  <a:pt x="2850" y="24"/>
                </a:lnTo>
                <a:lnTo>
                  <a:pt x="2850" y="24"/>
                </a:lnTo>
                <a:lnTo>
                  <a:pt x="2850" y="24"/>
                </a:lnTo>
                <a:lnTo>
                  <a:pt x="2850" y="24"/>
                </a:lnTo>
                <a:lnTo>
                  <a:pt x="2848" y="24"/>
                </a:lnTo>
                <a:close/>
                <a:moveTo>
                  <a:pt x="2782" y="104"/>
                </a:moveTo>
                <a:lnTo>
                  <a:pt x="2782" y="104"/>
                </a:lnTo>
                <a:lnTo>
                  <a:pt x="2782" y="104"/>
                </a:lnTo>
                <a:lnTo>
                  <a:pt x="2784" y="104"/>
                </a:lnTo>
                <a:lnTo>
                  <a:pt x="2784" y="104"/>
                </a:lnTo>
                <a:lnTo>
                  <a:pt x="2784" y="104"/>
                </a:lnTo>
                <a:lnTo>
                  <a:pt x="2784" y="104"/>
                </a:lnTo>
                <a:lnTo>
                  <a:pt x="2784" y="104"/>
                </a:lnTo>
                <a:lnTo>
                  <a:pt x="2784" y="104"/>
                </a:lnTo>
                <a:lnTo>
                  <a:pt x="2784" y="106"/>
                </a:lnTo>
                <a:lnTo>
                  <a:pt x="2784" y="106"/>
                </a:lnTo>
                <a:lnTo>
                  <a:pt x="2786" y="106"/>
                </a:lnTo>
                <a:lnTo>
                  <a:pt x="2786" y="106"/>
                </a:lnTo>
                <a:lnTo>
                  <a:pt x="2784" y="106"/>
                </a:lnTo>
                <a:lnTo>
                  <a:pt x="2784" y="106"/>
                </a:lnTo>
                <a:lnTo>
                  <a:pt x="2784" y="106"/>
                </a:lnTo>
                <a:lnTo>
                  <a:pt x="2782" y="106"/>
                </a:lnTo>
                <a:lnTo>
                  <a:pt x="2782" y="106"/>
                </a:lnTo>
                <a:lnTo>
                  <a:pt x="2782" y="106"/>
                </a:lnTo>
                <a:lnTo>
                  <a:pt x="2782" y="106"/>
                </a:lnTo>
                <a:lnTo>
                  <a:pt x="2780" y="106"/>
                </a:lnTo>
                <a:lnTo>
                  <a:pt x="2780" y="106"/>
                </a:lnTo>
                <a:lnTo>
                  <a:pt x="2780" y="106"/>
                </a:lnTo>
                <a:lnTo>
                  <a:pt x="2780" y="106"/>
                </a:lnTo>
                <a:lnTo>
                  <a:pt x="2778" y="104"/>
                </a:lnTo>
                <a:lnTo>
                  <a:pt x="2778" y="104"/>
                </a:lnTo>
                <a:lnTo>
                  <a:pt x="2778" y="104"/>
                </a:lnTo>
                <a:lnTo>
                  <a:pt x="2778" y="104"/>
                </a:lnTo>
                <a:lnTo>
                  <a:pt x="2780" y="104"/>
                </a:lnTo>
                <a:lnTo>
                  <a:pt x="2782" y="104"/>
                </a:lnTo>
                <a:close/>
                <a:moveTo>
                  <a:pt x="2542" y="20"/>
                </a:moveTo>
                <a:lnTo>
                  <a:pt x="2544" y="20"/>
                </a:lnTo>
                <a:lnTo>
                  <a:pt x="2544" y="20"/>
                </a:lnTo>
                <a:lnTo>
                  <a:pt x="2544" y="20"/>
                </a:lnTo>
                <a:lnTo>
                  <a:pt x="2544" y="20"/>
                </a:lnTo>
                <a:lnTo>
                  <a:pt x="2546" y="20"/>
                </a:lnTo>
                <a:lnTo>
                  <a:pt x="2546" y="20"/>
                </a:lnTo>
                <a:lnTo>
                  <a:pt x="2546" y="20"/>
                </a:lnTo>
                <a:lnTo>
                  <a:pt x="2546" y="22"/>
                </a:lnTo>
                <a:lnTo>
                  <a:pt x="2546" y="22"/>
                </a:lnTo>
                <a:lnTo>
                  <a:pt x="2546" y="22"/>
                </a:lnTo>
                <a:lnTo>
                  <a:pt x="2544" y="22"/>
                </a:lnTo>
                <a:lnTo>
                  <a:pt x="2544" y="22"/>
                </a:lnTo>
                <a:lnTo>
                  <a:pt x="2544" y="22"/>
                </a:lnTo>
                <a:lnTo>
                  <a:pt x="2544" y="22"/>
                </a:lnTo>
                <a:lnTo>
                  <a:pt x="2544" y="20"/>
                </a:lnTo>
                <a:lnTo>
                  <a:pt x="2542" y="20"/>
                </a:lnTo>
                <a:lnTo>
                  <a:pt x="2542" y="20"/>
                </a:lnTo>
                <a:lnTo>
                  <a:pt x="2542" y="20"/>
                </a:lnTo>
                <a:lnTo>
                  <a:pt x="2540" y="20"/>
                </a:lnTo>
                <a:lnTo>
                  <a:pt x="2540" y="20"/>
                </a:lnTo>
                <a:lnTo>
                  <a:pt x="2540" y="20"/>
                </a:lnTo>
                <a:lnTo>
                  <a:pt x="2540" y="20"/>
                </a:lnTo>
                <a:lnTo>
                  <a:pt x="2540" y="20"/>
                </a:lnTo>
                <a:lnTo>
                  <a:pt x="2540" y="20"/>
                </a:lnTo>
                <a:lnTo>
                  <a:pt x="2540" y="20"/>
                </a:lnTo>
                <a:lnTo>
                  <a:pt x="2542" y="20"/>
                </a:lnTo>
                <a:lnTo>
                  <a:pt x="2542" y="20"/>
                </a:lnTo>
                <a:lnTo>
                  <a:pt x="2542" y="20"/>
                </a:lnTo>
                <a:lnTo>
                  <a:pt x="2542" y="20"/>
                </a:lnTo>
                <a:lnTo>
                  <a:pt x="2542" y="20"/>
                </a:lnTo>
                <a:lnTo>
                  <a:pt x="2542" y="20"/>
                </a:lnTo>
                <a:close/>
                <a:moveTo>
                  <a:pt x="2554" y="172"/>
                </a:moveTo>
                <a:lnTo>
                  <a:pt x="2554" y="172"/>
                </a:lnTo>
                <a:lnTo>
                  <a:pt x="2554" y="172"/>
                </a:lnTo>
                <a:lnTo>
                  <a:pt x="2554" y="170"/>
                </a:lnTo>
                <a:lnTo>
                  <a:pt x="2554" y="170"/>
                </a:lnTo>
                <a:lnTo>
                  <a:pt x="2554" y="170"/>
                </a:lnTo>
                <a:lnTo>
                  <a:pt x="2554" y="170"/>
                </a:lnTo>
                <a:lnTo>
                  <a:pt x="2554" y="170"/>
                </a:lnTo>
                <a:lnTo>
                  <a:pt x="2554" y="170"/>
                </a:lnTo>
                <a:lnTo>
                  <a:pt x="2554" y="170"/>
                </a:lnTo>
                <a:lnTo>
                  <a:pt x="2556" y="170"/>
                </a:lnTo>
                <a:lnTo>
                  <a:pt x="2556" y="170"/>
                </a:lnTo>
                <a:lnTo>
                  <a:pt x="2556" y="170"/>
                </a:lnTo>
                <a:lnTo>
                  <a:pt x="2556" y="170"/>
                </a:lnTo>
                <a:lnTo>
                  <a:pt x="2556" y="170"/>
                </a:lnTo>
                <a:lnTo>
                  <a:pt x="2558" y="170"/>
                </a:lnTo>
                <a:lnTo>
                  <a:pt x="2558" y="170"/>
                </a:lnTo>
                <a:lnTo>
                  <a:pt x="2560" y="170"/>
                </a:lnTo>
                <a:lnTo>
                  <a:pt x="2560" y="170"/>
                </a:lnTo>
                <a:lnTo>
                  <a:pt x="2560" y="170"/>
                </a:lnTo>
                <a:lnTo>
                  <a:pt x="2560" y="170"/>
                </a:lnTo>
                <a:lnTo>
                  <a:pt x="2558" y="170"/>
                </a:lnTo>
                <a:lnTo>
                  <a:pt x="2556" y="170"/>
                </a:lnTo>
                <a:lnTo>
                  <a:pt x="2556" y="170"/>
                </a:lnTo>
                <a:lnTo>
                  <a:pt x="2556" y="170"/>
                </a:lnTo>
                <a:lnTo>
                  <a:pt x="2554" y="170"/>
                </a:lnTo>
                <a:lnTo>
                  <a:pt x="2554" y="172"/>
                </a:lnTo>
                <a:close/>
                <a:moveTo>
                  <a:pt x="2868" y="20"/>
                </a:moveTo>
                <a:lnTo>
                  <a:pt x="2866" y="20"/>
                </a:lnTo>
                <a:lnTo>
                  <a:pt x="2866" y="20"/>
                </a:lnTo>
                <a:lnTo>
                  <a:pt x="2866" y="20"/>
                </a:lnTo>
                <a:lnTo>
                  <a:pt x="2866" y="20"/>
                </a:lnTo>
                <a:lnTo>
                  <a:pt x="2866" y="20"/>
                </a:lnTo>
                <a:lnTo>
                  <a:pt x="2866" y="20"/>
                </a:lnTo>
                <a:lnTo>
                  <a:pt x="2864" y="20"/>
                </a:lnTo>
                <a:lnTo>
                  <a:pt x="2864" y="20"/>
                </a:lnTo>
                <a:lnTo>
                  <a:pt x="2864" y="20"/>
                </a:lnTo>
                <a:lnTo>
                  <a:pt x="2864" y="20"/>
                </a:lnTo>
                <a:lnTo>
                  <a:pt x="2864" y="20"/>
                </a:lnTo>
                <a:lnTo>
                  <a:pt x="2866" y="20"/>
                </a:lnTo>
                <a:lnTo>
                  <a:pt x="2866" y="20"/>
                </a:lnTo>
                <a:lnTo>
                  <a:pt x="2866" y="20"/>
                </a:lnTo>
                <a:lnTo>
                  <a:pt x="2866" y="20"/>
                </a:lnTo>
                <a:lnTo>
                  <a:pt x="2866" y="20"/>
                </a:lnTo>
                <a:lnTo>
                  <a:pt x="2866" y="20"/>
                </a:lnTo>
                <a:lnTo>
                  <a:pt x="2866" y="20"/>
                </a:lnTo>
                <a:lnTo>
                  <a:pt x="2866" y="20"/>
                </a:lnTo>
                <a:lnTo>
                  <a:pt x="2868" y="20"/>
                </a:lnTo>
                <a:lnTo>
                  <a:pt x="2868" y="20"/>
                </a:lnTo>
                <a:close/>
                <a:moveTo>
                  <a:pt x="2838" y="20"/>
                </a:moveTo>
                <a:lnTo>
                  <a:pt x="2838" y="20"/>
                </a:lnTo>
                <a:lnTo>
                  <a:pt x="2840" y="20"/>
                </a:lnTo>
                <a:lnTo>
                  <a:pt x="2840" y="20"/>
                </a:lnTo>
                <a:lnTo>
                  <a:pt x="2842" y="20"/>
                </a:lnTo>
                <a:lnTo>
                  <a:pt x="2842" y="18"/>
                </a:lnTo>
                <a:lnTo>
                  <a:pt x="2842" y="18"/>
                </a:lnTo>
                <a:lnTo>
                  <a:pt x="2844" y="18"/>
                </a:lnTo>
                <a:lnTo>
                  <a:pt x="2844" y="20"/>
                </a:lnTo>
                <a:lnTo>
                  <a:pt x="2846" y="20"/>
                </a:lnTo>
                <a:lnTo>
                  <a:pt x="2846" y="20"/>
                </a:lnTo>
                <a:lnTo>
                  <a:pt x="2846" y="20"/>
                </a:lnTo>
                <a:lnTo>
                  <a:pt x="2848" y="20"/>
                </a:lnTo>
                <a:lnTo>
                  <a:pt x="2850" y="20"/>
                </a:lnTo>
                <a:lnTo>
                  <a:pt x="2850" y="20"/>
                </a:lnTo>
                <a:lnTo>
                  <a:pt x="2850" y="20"/>
                </a:lnTo>
                <a:lnTo>
                  <a:pt x="2850" y="20"/>
                </a:lnTo>
                <a:lnTo>
                  <a:pt x="2852" y="20"/>
                </a:lnTo>
                <a:lnTo>
                  <a:pt x="2852" y="20"/>
                </a:lnTo>
                <a:lnTo>
                  <a:pt x="2854" y="20"/>
                </a:lnTo>
                <a:lnTo>
                  <a:pt x="2854" y="20"/>
                </a:lnTo>
                <a:lnTo>
                  <a:pt x="2854" y="20"/>
                </a:lnTo>
                <a:lnTo>
                  <a:pt x="2856" y="20"/>
                </a:lnTo>
                <a:lnTo>
                  <a:pt x="2858" y="20"/>
                </a:lnTo>
                <a:lnTo>
                  <a:pt x="2862" y="20"/>
                </a:lnTo>
                <a:lnTo>
                  <a:pt x="2864" y="20"/>
                </a:lnTo>
                <a:lnTo>
                  <a:pt x="2864" y="20"/>
                </a:lnTo>
                <a:lnTo>
                  <a:pt x="2864" y="20"/>
                </a:lnTo>
                <a:lnTo>
                  <a:pt x="2864" y="20"/>
                </a:lnTo>
                <a:lnTo>
                  <a:pt x="2864" y="22"/>
                </a:lnTo>
                <a:lnTo>
                  <a:pt x="2864" y="22"/>
                </a:lnTo>
                <a:lnTo>
                  <a:pt x="2864" y="22"/>
                </a:lnTo>
                <a:lnTo>
                  <a:pt x="2864" y="22"/>
                </a:lnTo>
                <a:lnTo>
                  <a:pt x="2864" y="22"/>
                </a:lnTo>
                <a:lnTo>
                  <a:pt x="2864" y="22"/>
                </a:lnTo>
                <a:lnTo>
                  <a:pt x="2864" y="22"/>
                </a:lnTo>
                <a:lnTo>
                  <a:pt x="2862" y="22"/>
                </a:lnTo>
                <a:lnTo>
                  <a:pt x="2862" y="22"/>
                </a:lnTo>
                <a:lnTo>
                  <a:pt x="2862" y="22"/>
                </a:lnTo>
                <a:lnTo>
                  <a:pt x="2862" y="22"/>
                </a:lnTo>
                <a:lnTo>
                  <a:pt x="2862" y="22"/>
                </a:lnTo>
                <a:lnTo>
                  <a:pt x="2862" y="22"/>
                </a:lnTo>
                <a:lnTo>
                  <a:pt x="2862" y="22"/>
                </a:lnTo>
                <a:lnTo>
                  <a:pt x="2860" y="22"/>
                </a:lnTo>
                <a:lnTo>
                  <a:pt x="2860" y="24"/>
                </a:lnTo>
                <a:lnTo>
                  <a:pt x="2860" y="24"/>
                </a:lnTo>
                <a:lnTo>
                  <a:pt x="2860" y="24"/>
                </a:lnTo>
                <a:lnTo>
                  <a:pt x="2858" y="24"/>
                </a:lnTo>
                <a:lnTo>
                  <a:pt x="2858" y="24"/>
                </a:lnTo>
                <a:lnTo>
                  <a:pt x="2858" y="24"/>
                </a:lnTo>
                <a:lnTo>
                  <a:pt x="2856" y="24"/>
                </a:lnTo>
                <a:lnTo>
                  <a:pt x="2856" y="24"/>
                </a:lnTo>
                <a:lnTo>
                  <a:pt x="2856" y="24"/>
                </a:lnTo>
                <a:lnTo>
                  <a:pt x="2854" y="24"/>
                </a:lnTo>
                <a:lnTo>
                  <a:pt x="2854" y="24"/>
                </a:lnTo>
                <a:lnTo>
                  <a:pt x="2850" y="24"/>
                </a:lnTo>
                <a:lnTo>
                  <a:pt x="2850" y="24"/>
                </a:lnTo>
                <a:lnTo>
                  <a:pt x="2850" y="24"/>
                </a:lnTo>
                <a:lnTo>
                  <a:pt x="2850" y="22"/>
                </a:lnTo>
                <a:lnTo>
                  <a:pt x="2850" y="22"/>
                </a:lnTo>
                <a:lnTo>
                  <a:pt x="2852" y="22"/>
                </a:lnTo>
                <a:lnTo>
                  <a:pt x="2852" y="22"/>
                </a:lnTo>
                <a:lnTo>
                  <a:pt x="2852" y="22"/>
                </a:lnTo>
                <a:lnTo>
                  <a:pt x="2852" y="22"/>
                </a:lnTo>
                <a:lnTo>
                  <a:pt x="2852" y="22"/>
                </a:lnTo>
                <a:lnTo>
                  <a:pt x="2854" y="24"/>
                </a:lnTo>
                <a:lnTo>
                  <a:pt x="2854" y="22"/>
                </a:lnTo>
                <a:lnTo>
                  <a:pt x="2854" y="22"/>
                </a:lnTo>
                <a:lnTo>
                  <a:pt x="2854" y="22"/>
                </a:lnTo>
                <a:lnTo>
                  <a:pt x="2854" y="22"/>
                </a:lnTo>
                <a:lnTo>
                  <a:pt x="2854" y="22"/>
                </a:lnTo>
                <a:lnTo>
                  <a:pt x="2852" y="22"/>
                </a:lnTo>
                <a:lnTo>
                  <a:pt x="2852" y="22"/>
                </a:lnTo>
                <a:lnTo>
                  <a:pt x="2850" y="22"/>
                </a:lnTo>
                <a:lnTo>
                  <a:pt x="2850" y="22"/>
                </a:lnTo>
                <a:lnTo>
                  <a:pt x="2850" y="22"/>
                </a:lnTo>
                <a:lnTo>
                  <a:pt x="2850" y="22"/>
                </a:lnTo>
                <a:lnTo>
                  <a:pt x="2850" y="22"/>
                </a:lnTo>
                <a:lnTo>
                  <a:pt x="2850" y="22"/>
                </a:lnTo>
                <a:lnTo>
                  <a:pt x="2848" y="22"/>
                </a:lnTo>
                <a:lnTo>
                  <a:pt x="2848" y="22"/>
                </a:lnTo>
                <a:lnTo>
                  <a:pt x="2844" y="22"/>
                </a:lnTo>
                <a:lnTo>
                  <a:pt x="2842" y="22"/>
                </a:lnTo>
                <a:lnTo>
                  <a:pt x="2840" y="22"/>
                </a:lnTo>
                <a:lnTo>
                  <a:pt x="2840" y="22"/>
                </a:lnTo>
                <a:lnTo>
                  <a:pt x="2840" y="22"/>
                </a:lnTo>
                <a:lnTo>
                  <a:pt x="2840" y="22"/>
                </a:lnTo>
                <a:lnTo>
                  <a:pt x="2840" y="22"/>
                </a:lnTo>
                <a:lnTo>
                  <a:pt x="2840" y="20"/>
                </a:lnTo>
                <a:lnTo>
                  <a:pt x="2840" y="20"/>
                </a:lnTo>
                <a:lnTo>
                  <a:pt x="2840" y="20"/>
                </a:lnTo>
                <a:lnTo>
                  <a:pt x="2840" y="20"/>
                </a:lnTo>
                <a:lnTo>
                  <a:pt x="2838" y="20"/>
                </a:lnTo>
                <a:lnTo>
                  <a:pt x="2838" y="20"/>
                </a:lnTo>
                <a:lnTo>
                  <a:pt x="2838" y="20"/>
                </a:lnTo>
                <a:lnTo>
                  <a:pt x="2838" y="20"/>
                </a:lnTo>
                <a:lnTo>
                  <a:pt x="2838" y="20"/>
                </a:lnTo>
                <a:lnTo>
                  <a:pt x="2838" y="20"/>
                </a:lnTo>
                <a:lnTo>
                  <a:pt x="2836" y="20"/>
                </a:lnTo>
                <a:lnTo>
                  <a:pt x="2836" y="20"/>
                </a:lnTo>
                <a:lnTo>
                  <a:pt x="2836" y="18"/>
                </a:lnTo>
                <a:lnTo>
                  <a:pt x="2836" y="18"/>
                </a:lnTo>
                <a:lnTo>
                  <a:pt x="2836" y="18"/>
                </a:lnTo>
                <a:lnTo>
                  <a:pt x="2836" y="18"/>
                </a:lnTo>
                <a:lnTo>
                  <a:pt x="2838" y="18"/>
                </a:lnTo>
                <a:lnTo>
                  <a:pt x="2838" y="20"/>
                </a:lnTo>
                <a:close/>
                <a:moveTo>
                  <a:pt x="2458" y="18"/>
                </a:moveTo>
                <a:lnTo>
                  <a:pt x="2460" y="20"/>
                </a:lnTo>
                <a:lnTo>
                  <a:pt x="2460" y="20"/>
                </a:lnTo>
                <a:lnTo>
                  <a:pt x="2460" y="20"/>
                </a:lnTo>
                <a:lnTo>
                  <a:pt x="2458" y="20"/>
                </a:lnTo>
                <a:lnTo>
                  <a:pt x="2458" y="20"/>
                </a:lnTo>
                <a:lnTo>
                  <a:pt x="2458" y="20"/>
                </a:lnTo>
                <a:lnTo>
                  <a:pt x="2458" y="20"/>
                </a:lnTo>
                <a:lnTo>
                  <a:pt x="2458" y="20"/>
                </a:lnTo>
                <a:lnTo>
                  <a:pt x="2456" y="20"/>
                </a:lnTo>
                <a:lnTo>
                  <a:pt x="2456" y="20"/>
                </a:lnTo>
                <a:lnTo>
                  <a:pt x="2456" y="18"/>
                </a:lnTo>
                <a:lnTo>
                  <a:pt x="2458" y="18"/>
                </a:lnTo>
                <a:lnTo>
                  <a:pt x="2458" y="18"/>
                </a:lnTo>
                <a:lnTo>
                  <a:pt x="2458" y="18"/>
                </a:lnTo>
                <a:lnTo>
                  <a:pt x="2458" y="18"/>
                </a:lnTo>
                <a:lnTo>
                  <a:pt x="2458" y="18"/>
                </a:lnTo>
                <a:lnTo>
                  <a:pt x="2458" y="18"/>
                </a:lnTo>
                <a:close/>
                <a:moveTo>
                  <a:pt x="2474" y="20"/>
                </a:moveTo>
                <a:lnTo>
                  <a:pt x="2476" y="20"/>
                </a:lnTo>
                <a:lnTo>
                  <a:pt x="2478" y="20"/>
                </a:lnTo>
                <a:lnTo>
                  <a:pt x="2478" y="20"/>
                </a:lnTo>
                <a:lnTo>
                  <a:pt x="2478" y="20"/>
                </a:lnTo>
                <a:lnTo>
                  <a:pt x="2476" y="20"/>
                </a:lnTo>
                <a:lnTo>
                  <a:pt x="2476" y="20"/>
                </a:lnTo>
                <a:lnTo>
                  <a:pt x="2476" y="20"/>
                </a:lnTo>
                <a:lnTo>
                  <a:pt x="2474" y="20"/>
                </a:lnTo>
                <a:lnTo>
                  <a:pt x="2472" y="20"/>
                </a:lnTo>
                <a:lnTo>
                  <a:pt x="2472" y="20"/>
                </a:lnTo>
                <a:lnTo>
                  <a:pt x="2472" y="20"/>
                </a:lnTo>
                <a:lnTo>
                  <a:pt x="2472" y="20"/>
                </a:lnTo>
                <a:lnTo>
                  <a:pt x="2470" y="20"/>
                </a:lnTo>
                <a:lnTo>
                  <a:pt x="2470" y="20"/>
                </a:lnTo>
                <a:lnTo>
                  <a:pt x="2470" y="20"/>
                </a:lnTo>
                <a:lnTo>
                  <a:pt x="2470" y="20"/>
                </a:lnTo>
                <a:lnTo>
                  <a:pt x="2468" y="20"/>
                </a:lnTo>
                <a:lnTo>
                  <a:pt x="2468" y="20"/>
                </a:lnTo>
                <a:lnTo>
                  <a:pt x="2466" y="20"/>
                </a:lnTo>
                <a:lnTo>
                  <a:pt x="2464" y="20"/>
                </a:lnTo>
                <a:lnTo>
                  <a:pt x="2464" y="20"/>
                </a:lnTo>
                <a:lnTo>
                  <a:pt x="2464" y="20"/>
                </a:lnTo>
                <a:lnTo>
                  <a:pt x="2464" y="20"/>
                </a:lnTo>
                <a:lnTo>
                  <a:pt x="2464" y="20"/>
                </a:lnTo>
                <a:lnTo>
                  <a:pt x="2464" y="20"/>
                </a:lnTo>
                <a:lnTo>
                  <a:pt x="2464" y="20"/>
                </a:lnTo>
                <a:lnTo>
                  <a:pt x="2466" y="20"/>
                </a:lnTo>
                <a:lnTo>
                  <a:pt x="2466" y="20"/>
                </a:lnTo>
                <a:lnTo>
                  <a:pt x="2466" y="20"/>
                </a:lnTo>
                <a:lnTo>
                  <a:pt x="2466" y="20"/>
                </a:lnTo>
                <a:lnTo>
                  <a:pt x="2466" y="20"/>
                </a:lnTo>
                <a:lnTo>
                  <a:pt x="2468" y="20"/>
                </a:lnTo>
                <a:lnTo>
                  <a:pt x="2468" y="20"/>
                </a:lnTo>
                <a:lnTo>
                  <a:pt x="2468" y="20"/>
                </a:lnTo>
                <a:lnTo>
                  <a:pt x="2468" y="20"/>
                </a:lnTo>
                <a:lnTo>
                  <a:pt x="2468" y="20"/>
                </a:lnTo>
                <a:lnTo>
                  <a:pt x="2468" y="20"/>
                </a:lnTo>
                <a:lnTo>
                  <a:pt x="2468" y="20"/>
                </a:lnTo>
                <a:lnTo>
                  <a:pt x="2468" y="20"/>
                </a:lnTo>
                <a:lnTo>
                  <a:pt x="2470" y="20"/>
                </a:lnTo>
                <a:lnTo>
                  <a:pt x="2470" y="20"/>
                </a:lnTo>
                <a:lnTo>
                  <a:pt x="2470" y="20"/>
                </a:lnTo>
                <a:lnTo>
                  <a:pt x="2470" y="18"/>
                </a:lnTo>
                <a:lnTo>
                  <a:pt x="2470" y="18"/>
                </a:lnTo>
                <a:lnTo>
                  <a:pt x="2470" y="18"/>
                </a:lnTo>
                <a:lnTo>
                  <a:pt x="2470" y="18"/>
                </a:lnTo>
                <a:lnTo>
                  <a:pt x="2472" y="18"/>
                </a:lnTo>
                <a:lnTo>
                  <a:pt x="2472" y="18"/>
                </a:lnTo>
                <a:lnTo>
                  <a:pt x="2472" y="18"/>
                </a:lnTo>
                <a:lnTo>
                  <a:pt x="2472" y="18"/>
                </a:lnTo>
                <a:lnTo>
                  <a:pt x="2472" y="18"/>
                </a:lnTo>
                <a:lnTo>
                  <a:pt x="2474" y="20"/>
                </a:lnTo>
                <a:close/>
                <a:moveTo>
                  <a:pt x="2550" y="20"/>
                </a:moveTo>
                <a:lnTo>
                  <a:pt x="2550" y="20"/>
                </a:lnTo>
                <a:lnTo>
                  <a:pt x="2548" y="20"/>
                </a:lnTo>
                <a:lnTo>
                  <a:pt x="2548" y="20"/>
                </a:lnTo>
                <a:lnTo>
                  <a:pt x="2548" y="20"/>
                </a:lnTo>
                <a:lnTo>
                  <a:pt x="2548" y="20"/>
                </a:lnTo>
                <a:lnTo>
                  <a:pt x="2548" y="20"/>
                </a:lnTo>
                <a:lnTo>
                  <a:pt x="2548" y="20"/>
                </a:lnTo>
                <a:lnTo>
                  <a:pt x="2546" y="20"/>
                </a:lnTo>
                <a:lnTo>
                  <a:pt x="2546" y="20"/>
                </a:lnTo>
                <a:lnTo>
                  <a:pt x="2546" y="20"/>
                </a:lnTo>
                <a:lnTo>
                  <a:pt x="2544" y="20"/>
                </a:lnTo>
                <a:lnTo>
                  <a:pt x="2544" y="20"/>
                </a:lnTo>
                <a:lnTo>
                  <a:pt x="2544" y="20"/>
                </a:lnTo>
                <a:lnTo>
                  <a:pt x="2542" y="20"/>
                </a:lnTo>
                <a:lnTo>
                  <a:pt x="2542" y="20"/>
                </a:lnTo>
                <a:lnTo>
                  <a:pt x="2544" y="20"/>
                </a:lnTo>
                <a:lnTo>
                  <a:pt x="2544" y="18"/>
                </a:lnTo>
                <a:lnTo>
                  <a:pt x="2544" y="18"/>
                </a:lnTo>
                <a:lnTo>
                  <a:pt x="2544" y="18"/>
                </a:lnTo>
                <a:lnTo>
                  <a:pt x="2548" y="18"/>
                </a:lnTo>
                <a:lnTo>
                  <a:pt x="2548" y="18"/>
                </a:lnTo>
                <a:lnTo>
                  <a:pt x="2548" y="18"/>
                </a:lnTo>
                <a:lnTo>
                  <a:pt x="2548" y="18"/>
                </a:lnTo>
                <a:lnTo>
                  <a:pt x="2550" y="18"/>
                </a:lnTo>
                <a:lnTo>
                  <a:pt x="2552" y="18"/>
                </a:lnTo>
                <a:lnTo>
                  <a:pt x="2552" y="18"/>
                </a:lnTo>
                <a:lnTo>
                  <a:pt x="2552" y="18"/>
                </a:lnTo>
                <a:lnTo>
                  <a:pt x="2552" y="18"/>
                </a:lnTo>
                <a:lnTo>
                  <a:pt x="2554" y="20"/>
                </a:lnTo>
                <a:lnTo>
                  <a:pt x="2552" y="20"/>
                </a:lnTo>
                <a:lnTo>
                  <a:pt x="2552" y="20"/>
                </a:lnTo>
                <a:lnTo>
                  <a:pt x="2552" y="20"/>
                </a:lnTo>
                <a:lnTo>
                  <a:pt x="2552" y="20"/>
                </a:lnTo>
                <a:lnTo>
                  <a:pt x="2550" y="20"/>
                </a:lnTo>
                <a:lnTo>
                  <a:pt x="2550" y="20"/>
                </a:lnTo>
                <a:lnTo>
                  <a:pt x="2550" y="20"/>
                </a:lnTo>
                <a:close/>
                <a:moveTo>
                  <a:pt x="2896" y="18"/>
                </a:moveTo>
                <a:lnTo>
                  <a:pt x="2896" y="18"/>
                </a:lnTo>
                <a:lnTo>
                  <a:pt x="2898" y="18"/>
                </a:lnTo>
                <a:lnTo>
                  <a:pt x="2900" y="18"/>
                </a:lnTo>
                <a:lnTo>
                  <a:pt x="2900" y="20"/>
                </a:lnTo>
                <a:lnTo>
                  <a:pt x="2900" y="20"/>
                </a:lnTo>
                <a:lnTo>
                  <a:pt x="2900" y="22"/>
                </a:lnTo>
                <a:lnTo>
                  <a:pt x="2902" y="22"/>
                </a:lnTo>
                <a:lnTo>
                  <a:pt x="2900" y="22"/>
                </a:lnTo>
                <a:lnTo>
                  <a:pt x="2900" y="22"/>
                </a:lnTo>
                <a:lnTo>
                  <a:pt x="2900" y="22"/>
                </a:lnTo>
                <a:lnTo>
                  <a:pt x="2900" y="22"/>
                </a:lnTo>
                <a:lnTo>
                  <a:pt x="2898" y="22"/>
                </a:lnTo>
                <a:lnTo>
                  <a:pt x="2898" y="22"/>
                </a:lnTo>
                <a:lnTo>
                  <a:pt x="2898" y="24"/>
                </a:lnTo>
                <a:lnTo>
                  <a:pt x="2898" y="24"/>
                </a:lnTo>
                <a:lnTo>
                  <a:pt x="2902" y="22"/>
                </a:lnTo>
                <a:lnTo>
                  <a:pt x="2902" y="22"/>
                </a:lnTo>
                <a:lnTo>
                  <a:pt x="2902" y="22"/>
                </a:lnTo>
                <a:lnTo>
                  <a:pt x="2902" y="22"/>
                </a:lnTo>
                <a:lnTo>
                  <a:pt x="2902" y="22"/>
                </a:lnTo>
                <a:lnTo>
                  <a:pt x="2902" y="22"/>
                </a:lnTo>
                <a:lnTo>
                  <a:pt x="2902" y="22"/>
                </a:lnTo>
                <a:lnTo>
                  <a:pt x="2902" y="20"/>
                </a:lnTo>
                <a:lnTo>
                  <a:pt x="2902" y="20"/>
                </a:lnTo>
                <a:lnTo>
                  <a:pt x="2902" y="20"/>
                </a:lnTo>
                <a:lnTo>
                  <a:pt x="2904" y="20"/>
                </a:lnTo>
                <a:lnTo>
                  <a:pt x="2904" y="20"/>
                </a:lnTo>
                <a:lnTo>
                  <a:pt x="2904" y="20"/>
                </a:lnTo>
                <a:lnTo>
                  <a:pt x="2906" y="22"/>
                </a:lnTo>
                <a:lnTo>
                  <a:pt x="2906" y="22"/>
                </a:lnTo>
                <a:lnTo>
                  <a:pt x="2906" y="22"/>
                </a:lnTo>
                <a:lnTo>
                  <a:pt x="2906" y="22"/>
                </a:lnTo>
                <a:lnTo>
                  <a:pt x="2906" y="22"/>
                </a:lnTo>
                <a:lnTo>
                  <a:pt x="2906" y="20"/>
                </a:lnTo>
                <a:lnTo>
                  <a:pt x="2906" y="20"/>
                </a:lnTo>
                <a:lnTo>
                  <a:pt x="2906" y="20"/>
                </a:lnTo>
                <a:lnTo>
                  <a:pt x="2906" y="20"/>
                </a:lnTo>
                <a:lnTo>
                  <a:pt x="2906" y="20"/>
                </a:lnTo>
                <a:lnTo>
                  <a:pt x="2904" y="20"/>
                </a:lnTo>
                <a:lnTo>
                  <a:pt x="2906" y="20"/>
                </a:lnTo>
                <a:lnTo>
                  <a:pt x="2906" y="20"/>
                </a:lnTo>
                <a:lnTo>
                  <a:pt x="2906" y="20"/>
                </a:lnTo>
                <a:lnTo>
                  <a:pt x="2906" y="20"/>
                </a:lnTo>
                <a:lnTo>
                  <a:pt x="2906" y="20"/>
                </a:lnTo>
                <a:lnTo>
                  <a:pt x="2906" y="20"/>
                </a:lnTo>
                <a:lnTo>
                  <a:pt x="2908" y="20"/>
                </a:lnTo>
                <a:lnTo>
                  <a:pt x="2908" y="20"/>
                </a:lnTo>
                <a:lnTo>
                  <a:pt x="2908" y="20"/>
                </a:lnTo>
                <a:lnTo>
                  <a:pt x="2908" y="20"/>
                </a:lnTo>
                <a:lnTo>
                  <a:pt x="2908" y="20"/>
                </a:lnTo>
                <a:lnTo>
                  <a:pt x="2910" y="20"/>
                </a:lnTo>
                <a:lnTo>
                  <a:pt x="2910" y="20"/>
                </a:lnTo>
                <a:lnTo>
                  <a:pt x="2910" y="20"/>
                </a:lnTo>
                <a:lnTo>
                  <a:pt x="2912" y="20"/>
                </a:lnTo>
                <a:lnTo>
                  <a:pt x="2912" y="20"/>
                </a:lnTo>
                <a:lnTo>
                  <a:pt x="2912" y="20"/>
                </a:lnTo>
                <a:lnTo>
                  <a:pt x="2914" y="20"/>
                </a:lnTo>
                <a:lnTo>
                  <a:pt x="2914" y="20"/>
                </a:lnTo>
                <a:lnTo>
                  <a:pt x="2916" y="20"/>
                </a:lnTo>
                <a:lnTo>
                  <a:pt x="2916" y="20"/>
                </a:lnTo>
                <a:lnTo>
                  <a:pt x="2916" y="20"/>
                </a:lnTo>
                <a:lnTo>
                  <a:pt x="2918" y="20"/>
                </a:lnTo>
                <a:lnTo>
                  <a:pt x="2918" y="20"/>
                </a:lnTo>
                <a:lnTo>
                  <a:pt x="2920" y="20"/>
                </a:lnTo>
                <a:lnTo>
                  <a:pt x="2922" y="22"/>
                </a:lnTo>
                <a:lnTo>
                  <a:pt x="2924" y="22"/>
                </a:lnTo>
                <a:lnTo>
                  <a:pt x="2924" y="22"/>
                </a:lnTo>
                <a:lnTo>
                  <a:pt x="2924" y="22"/>
                </a:lnTo>
                <a:lnTo>
                  <a:pt x="2922" y="22"/>
                </a:lnTo>
                <a:lnTo>
                  <a:pt x="2924" y="24"/>
                </a:lnTo>
                <a:lnTo>
                  <a:pt x="2924" y="24"/>
                </a:lnTo>
                <a:lnTo>
                  <a:pt x="2926" y="26"/>
                </a:lnTo>
                <a:lnTo>
                  <a:pt x="2926" y="26"/>
                </a:lnTo>
                <a:lnTo>
                  <a:pt x="2928" y="28"/>
                </a:lnTo>
                <a:lnTo>
                  <a:pt x="2928" y="28"/>
                </a:lnTo>
                <a:lnTo>
                  <a:pt x="2928" y="28"/>
                </a:lnTo>
                <a:lnTo>
                  <a:pt x="2928" y="28"/>
                </a:lnTo>
                <a:lnTo>
                  <a:pt x="2928" y="28"/>
                </a:lnTo>
                <a:lnTo>
                  <a:pt x="2928" y="28"/>
                </a:lnTo>
                <a:lnTo>
                  <a:pt x="2926" y="28"/>
                </a:lnTo>
                <a:lnTo>
                  <a:pt x="2926" y="28"/>
                </a:lnTo>
                <a:lnTo>
                  <a:pt x="2924" y="28"/>
                </a:lnTo>
                <a:lnTo>
                  <a:pt x="2924" y="28"/>
                </a:lnTo>
                <a:lnTo>
                  <a:pt x="2924" y="28"/>
                </a:lnTo>
                <a:lnTo>
                  <a:pt x="2924" y="28"/>
                </a:lnTo>
                <a:lnTo>
                  <a:pt x="2922" y="28"/>
                </a:lnTo>
                <a:lnTo>
                  <a:pt x="2922" y="28"/>
                </a:lnTo>
                <a:lnTo>
                  <a:pt x="2922" y="28"/>
                </a:lnTo>
                <a:lnTo>
                  <a:pt x="2922" y="28"/>
                </a:lnTo>
                <a:lnTo>
                  <a:pt x="2922" y="28"/>
                </a:lnTo>
                <a:lnTo>
                  <a:pt x="2926" y="30"/>
                </a:lnTo>
                <a:lnTo>
                  <a:pt x="2928" y="30"/>
                </a:lnTo>
                <a:lnTo>
                  <a:pt x="2928" y="30"/>
                </a:lnTo>
                <a:lnTo>
                  <a:pt x="2928" y="30"/>
                </a:lnTo>
                <a:lnTo>
                  <a:pt x="2930" y="30"/>
                </a:lnTo>
                <a:lnTo>
                  <a:pt x="2930" y="30"/>
                </a:lnTo>
                <a:lnTo>
                  <a:pt x="2928" y="30"/>
                </a:lnTo>
                <a:lnTo>
                  <a:pt x="2928" y="30"/>
                </a:lnTo>
                <a:lnTo>
                  <a:pt x="2930" y="30"/>
                </a:lnTo>
                <a:lnTo>
                  <a:pt x="2930" y="30"/>
                </a:lnTo>
                <a:lnTo>
                  <a:pt x="2930" y="30"/>
                </a:lnTo>
                <a:lnTo>
                  <a:pt x="2932" y="30"/>
                </a:lnTo>
                <a:lnTo>
                  <a:pt x="2932" y="30"/>
                </a:lnTo>
                <a:lnTo>
                  <a:pt x="2932" y="30"/>
                </a:lnTo>
                <a:lnTo>
                  <a:pt x="2936" y="32"/>
                </a:lnTo>
                <a:lnTo>
                  <a:pt x="2936" y="32"/>
                </a:lnTo>
                <a:lnTo>
                  <a:pt x="2936" y="32"/>
                </a:lnTo>
                <a:lnTo>
                  <a:pt x="2936" y="32"/>
                </a:lnTo>
                <a:lnTo>
                  <a:pt x="2936" y="32"/>
                </a:lnTo>
                <a:lnTo>
                  <a:pt x="2934" y="32"/>
                </a:lnTo>
                <a:lnTo>
                  <a:pt x="2934" y="32"/>
                </a:lnTo>
                <a:lnTo>
                  <a:pt x="2934" y="32"/>
                </a:lnTo>
                <a:lnTo>
                  <a:pt x="2934" y="34"/>
                </a:lnTo>
                <a:lnTo>
                  <a:pt x="2934" y="34"/>
                </a:lnTo>
                <a:lnTo>
                  <a:pt x="2934" y="34"/>
                </a:lnTo>
                <a:lnTo>
                  <a:pt x="2932" y="34"/>
                </a:lnTo>
                <a:lnTo>
                  <a:pt x="2932" y="34"/>
                </a:lnTo>
                <a:lnTo>
                  <a:pt x="2932" y="34"/>
                </a:lnTo>
                <a:lnTo>
                  <a:pt x="2932" y="34"/>
                </a:lnTo>
                <a:lnTo>
                  <a:pt x="2930" y="34"/>
                </a:lnTo>
                <a:lnTo>
                  <a:pt x="2930" y="34"/>
                </a:lnTo>
                <a:lnTo>
                  <a:pt x="2930" y="34"/>
                </a:lnTo>
                <a:lnTo>
                  <a:pt x="2930" y="34"/>
                </a:lnTo>
                <a:lnTo>
                  <a:pt x="2928" y="34"/>
                </a:lnTo>
                <a:lnTo>
                  <a:pt x="2926" y="34"/>
                </a:lnTo>
                <a:lnTo>
                  <a:pt x="2926" y="34"/>
                </a:lnTo>
                <a:lnTo>
                  <a:pt x="2926" y="34"/>
                </a:lnTo>
                <a:lnTo>
                  <a:pt x="2926" y="34"/>
                </a:lnTo>
                <a:lnTo>
                  <a:pt x="2926" y="34"/>
                </a:lnTo>
                <a:lnTo>
                  <a:pt x="2924" y="34"/>
                </a:lnTo>
                <a:lnTo>
                  <a:pt x="2922" y="34"/>
                </a:lnTo>
                <a:lnTo>
                  <a:pt x="2922" y="34"/>
                </a:lnTo>
                <a:lnTo>
                  <a:pt x="2922" y="34"/>
                </a:lnTo>
                <a:lnTo>
                  <a:pt x="2922" y="34"/>
                </a:lnTo>
                <a:lnTo>
                  <a:pt x="2922" y="34"/>
                </a:lnTo>
                <a:lnTo>
                  <a:pt x="2920" y="34"/>
                </a:lnTo>
                <a:lnTo>
                  <a:pt x="2920" y="34"/>
                </a:lnTo>
                <a:lnTo>
                  <a:pt x="2918" y="34"/>
                </a:lnTo>
                <a:lnTo>
                  <a:pt x="2918" y="34"/>
                </a:lnTo>
                <a:lnTo>
                  <a:pt x="2916" y="34"/>
                </a:lnTo>
                <a:lnTo>
                  <a:pt x="2916" y="34"/>
                </a:lnTo>
                <a:lnTo>
                  <a:pt x="2916" y="34"/>
                </a:lnTo>
                <a:lnTo>
                  <a:pt x="2914" y="34"/>
                </a:lnTo>
                <a:lnTo>
                  <a:pt x="2912" y="34"/>
                </a:lnTo>
                <a:lnTo>
                  <a:pt x="2912" y="34"/>
                </a:lnTo>
                <a:lnTo>
                  <a:pt x="2912" y="34"/>
                </a:lnTo>
                <a:lnTo>
                  <a:pt x="2910" y="32"/>
                </a:lnTo>
                <a:lnTo>
                  <a:pt x="2910" y="32"/>
                </a:lnTo>
                <a:lnTo>
                  <a:pt x="2908" y="32"/>
                </a:lnTo>
                <a:lnTo>
                  <a:pt x="2906" y="32"/>
                </a:lnTo>
                <a:lnTo>
                  <a:pt x="2904" y="32"/>
                </a:lnTo>
                <a:lnTo>
                  <a:pt x="2904" y="32"/>
                </a:lnTo>
                <a:lnTo>
                  <a:pt x="2902" y="32"/>
                </a:lnTo>
                <a:lnTo>
                  <a:pt x="2902" y="32"/>
                </a:lnTo>
                <a:lnTo>
                  <a:pt x="2900" y="32"/>
                </a:lnTo>
                <a:lnTo>
                  <a:pt x="2902" y="32"/>
                </a:lnTo>
                <a:lnTo>
                  <a:pt x="2902" y="32"/>
                </a:lnTo>
                <a:lnTo>
                  <a:pt x="2900" y="32"/>
                </a:lnTo>
                <a:lnTo>
                  <a:pt x="2900" y="32"/>
                </a:lnTo>
                <a:lnTo>
                  <a:pt x="2900" y="32"/>
                </a:lnTo>
                <a:lnTo>
                  <a:pt x="2900" y="32"/>
                </a:lnTo>
                <a:lnTo>
                  <a:pt x="2900" y="32"/>
                </a:lnTo>
                <a:lnTo>
                  <a:pt x="2900" y="32"/>
                </a:lnTo>
                <a:lnTo>
                  <a:pt x="2898" y="32"/>
                </a:lnTo>
                <a:lnTo>
                  <a:pt x="2898" y="32"/>
                </a:lnTo>
                <a:lnTo>
                  <a:pt x="2898" y="32"/>
                </a:lnTo>
                <a:lnTo>
                  <a:pt x="2896" y="32"/>
                </a:lnTo>
                <a:lnTo>
                  <a:pt x="2894" y="32"/>
                </a:lnTo>
                <a:lnTo>
                  <a:pt x="2894" y="30"/>
                </a:lnTo>
                <a:lnTo>
                  <a:pt x="2894" y="30"/>
                </a:lnTo>
                <a:lnTo>
                  <a:pt x="2892" y="30"/>
                </a:lnTo>
                <a:lnTo>
                  <a:pt x="2892" y="30"/>
                </a:lnTo>
                <a:lnTo>
                  <a:pt x="2892" y="30"/>
                </a:lnTo>
                <a:lnTo>
                  <a:pt x="2892" y="30"/>
                </a:lnTo>
                <a:lnTo>
                  <a:pt x="2892" y="30"/>
                </a:lnTo>
                <a:lnTo>
                  <a:pt x="2892" y="30"/>
                </a:lnTo>
                <a:lnTo>
                  <a:pt x="2892" y="30"/>
                </a:lnTo>
                <a:lnTo>
                  <a:pt x="2890" y="30"/>
                </a:lnTo>
                <a:lnTo>
                  <a:pt x="2890" y="30"/>
                </a:lnTo>
                <a:lnTo>
                  <a:pt x="2890" y="30"/>
                </a:lnTo>
                <a:lnTo>
                  <a:pt x="2890" y="30"/>
                </a:lnTo>
                <a:lnTo>
                  <a:pt x="2890" y="30"/>
                </a:lnTo>
                <a:lnTo>
                  <a:pt x="2890" y="30"/>
                </a:lnTo>
                <a:lnTo>
                  <a:pt x="2888" y="30"/>
                </a:lnTo>
                <a:lnTo>
                  <a:pt x="2888" y="30"/>
                </a:lnTo>
                <a:lnTo>
                  <a:pt x="2886" y="30"/>
                </a:lnTo>
                <a:lnTo>
                  <a:pt x="2884" y="30"/>
                </a:lnTo>
                <a:lnTo>
                  <a:pt x="2884" y="30"/>
                </a:lnTo>
                <a:lnTo>
                  <a:pt x="2882" y="30"/>
                </a:lnTo>
                <a:lnTo>
                  <a:pt x="2882" y="30"/>
                </a:lnTo>
                <a:lnTo>
                  <a:pt x="2882" y="28"/>
                </a:lnTo>
                <a:lnTo>
                  <a:pt x="2880" y="28"/>
                </a:lnTo>
                <a:lnTo>
                  <a:pt x="2880" y="28"/>
                </a:lnTo>
                <a:lnTo>
                  <a:pt x="2880" y="28"/>
                </a:lnTo>
                <a:lnTo>
                  <a:pt x="2878" y="28"/>
                </a:lnTo>
                <a:lnTo>
                  <a:pt x="2878" y="28"/>
                </a:lnTo>
                <a:lnTo>
                  <a:pt x="2876" y="26"/>
                </a:lnTo>
                <a:lnTo>
                  <a:pt x="2876" y="26"/>
                </a:lnTo>
                <a:lnTo>
                  <a:pt x="2876" y="26"/>
                </a:lnTo>
                <a:lnTo>
                  <a:pt x="2876" y="26"/>
                </a:lnTo>
                <a:lnTo>
                  <a:pt x="2876" y="26"/>
                </a:lnTo>
                <a:lnTo>
                  <a:pt x="2876" y="26"/>
                </a:lnTo>
                <a:lnTo>
                  <a:pt x="2876" y="26"/>
                </a:lnTo>
                <a:lnTo>
                  <a:pt x="2874" y="26"/>
                </a:lnTo>
                <a:lnTo>
                  <a:pt x="2874" y="26"/>
                </a:lnTo>
                <a:lnTo>
                  <a:pt x="2874" y="26"/>
                </a:lnTo>
                <a:lnTo>
                  <a:pt x="2874" y="26"/>
                </a:lnTo>
                <a:lnTo>
                  <a:pt x="2874" y="26"/>
                </a:lnTo>
                <a:lnTo>
                  <a:pt x="2874" y="26"/>
                </a:lnTo>
                <a:lnTo>
                  <a:pt x="2872" y="26"/>
                </a:lnTo>
                <a:lnTo>
                  <a:pt x="2872" y="26"/>
                </a:lnTo>
                <a:lnTo>
                  <a:pt x="2872" y="26"/>
                </a:lnTo>
                <a:lnTo>
                  <a:pt x="2870" y="26"/>
                </a:lnTo>
                <a:lnTo>
                  <a:pt x="2870" y="26"/>
                </a:lnTo>
                <a:lnTo>
                  <a:pt x="2872" y="26"/>
                </a:lnTo>
                <a:lnTo>
                  <a:pt x="2872" y="26"/>
                </a:lnTo>
                <a:lnTo>
                  <a:pt x="2872" y="26"/>
                </a:lnTo>
                <a:lnTo>
                  <a:pt x="2872" y="26"/>
                </a:lnTo>
                <a:lnTo>
                  <a:pt x="2872" y="26"/>
                </a:lnTo>
                <a:lnTo>
                  <a:pt x="2870" y="26"/>
                </a:lnTo>
                <a:lnTo>
                  <a:pt x="2868" y="26"/>
                </a:lnTo>
                <a:lnTo>
                  <a:pt x="2868" y="26"/>
                </a:lnTo>
                <a:lnTo>
                  <a:pt x="2870" y="24"/>
                </a:lnTo>
                <a:lnTo>
                  <a:pt x="2870" y="24"/>
                </a:lnTo>
                <a:lnTo>
                  <a:pt x="2870" y="24"/>
                </a:lnTo>
                <a:lnTo>
                  <a:pt x="2870" y="24"/>
                </a:lnTo>
                <a:lnTo>
                  <a:pt x="2868" y="24"/>
                </a:lnTo>
                <a:lnTo>
                  <a:pt x="2868" y="24"/>
                </a:lnTo>
                <a:lnTo>
                  <a:pt x="2868" y="24"/>
                </a:lnTo>
                <a:lnTo>
                  <a:pt x="2868" y="24"/>
                </a:lnTo>
                <a:lnTo>
                  <a:pt x="2868" y="26"/>
                </a:lnTo>
                <a:lnTo>
                  <a:pt x="2868" y="26"/>
                </a:lnTo>
                <a:lnTo>
                  <a:pt x="2868" y="26"/>
                </a:lnTo>
                <a:lnTo>
                  <a:pt x="2866" y="26"/>
                </a:lnTo>
                <a:lnTo>
                  <a:pt x="2866" y="26"/>
                </a:lnTo>
                <a:lnTo>
                  <a:pt x="2866" y="26"/>
                </a:lnTo>
                <a:lnTo>
                  <a:pt x="2866" y="26"/>
                </a:lnTo>
                <a:lnTo>
                  <a:pt x="2866" y="26"/>
                </a:lnTo>
                <a:lnTo>
                  <a:pt x="2866" y="26"/>
                </a:lnTo>
                <a:lnTo>
                  <a:pt x="2864" y="26"/>
                </a:lnTo>
                <a:lnTo>
                  <a:pt x="2866" y="26"/>
                </a:lnTo>
                <a:lnTo>
                  <a:pt x="2866" y="26"/>
                </a:lnTo>
                <a:lnTo>
                  <a:pt x="2866" y="26"/>
                </a:lnTo>
                <a:lnTo>
                  <a:pt x="2866" y="26"/>
                </a:lnTo>
                <a:lnTo>
                  <a:pt x="2864" y="26"/>
                </a:lnTo>
                <a:lnTo>
                  <a:pt x="2864" y="26"/>
                </a:lnTo>
                <a:lnTo>
                  <a:pt x="2862" y="26"/>
                </a:lnTo>
                <a:lnTo>
                  <a:pt x="2860" y="24"/>
                </a:lnTo>
                <a:lnTo>
                  <a:pt x="2862" y="24"/>
                </a:lnTo>
                <a:lnTo>
                  <a:pt x="2862" y="24"/>
                </a:lnTo>
                <a:lnTo>
                  <a:pt x="2862" y="24"/>
                </a:lnTo>
                <a:lnTo>
                  <a:pt x="2862" y="24"/>
                </a:lnTo>
                <a:lnTo>
                  <a:pt x="2864" y="24"/>
                </a:lnTo>
                <a:lnTo>
                  <a:pt x="2864" y="26"/>
                </a:lnTo>
                <a:lnTo>
                  <a:pt x="2864" y="26"/>
                </a:lnTo>
                <a:lnTo>
                  <a:pt x="2864" y="26"/>
                </a:lnTo>
                <a:lnTo>
                  <a:pt x="2864" y="26"/>
                </a:lnTo>
                <a:lnTo>
                  <a:pt x="2864" y="24"/>
                </a:lnTo>
                <a:lnTo>
                  <a:pt x="2868" y="24"/>
                </a:lnTo>
                <a:lnTo>
                  <a:pt x="2868" y="24"/>
                </a:lnTo>
                <a:lnTo>
                  <a:pt x="2868" y="24"/>
                </a:lnTo>
                <a:lnTo>
                  <a:pt x="2868" y="24"/>
                </a:lnTo>
                <a:lnTo>
                  <a:pt x="2868" y="22"/>
                </a:lnTo>
                <a:lnTo>
                  <a:pt x="2870" y="22"/>
                </a:lnTo>
                <a:lnTo>
                  <a:pt x="2870" y="22"/>
                </a:lnTo>
                <a:lnTo>
                  <a:pt x="2872" y="22"/>
                </a:lnTo>
                <a:lnTo>
                  <a:pt x="2872" y="22"/>
                </a:lnTo>
                <a:lnTo>
                  <a:pt x="2872" y="22"/>
                </a:lnTo>
                <a:lnTo>
                  <a:pt x="2874" y="22"/>
                </a:lnTo>
                <a:lnTo>
                  <a:pt x="2874" y="22"/>
                </a:lnTo>
                <a:lnTo>
                  <a:pt x="2872" y="22"/>
                </a:lnTo>
                <a:lnTo>
                  <a:pt x="2870" y="22"/>
                </a:lnTo>
                <a:lnTo>
                  <a:pt x="2870" y="22"/>
                </a:lnTo>
                <a:lnTo>
                  <a:pt x="2868" y="20"/>
                </a:lnTo>
                <a:lnTo>
                  <a:pt x="2868" y="20"/>
                </a:lnTo>
                <a:lnTo>
                  <a:pt x="2870" y="20"/>
                </a:lnTo>
                <a:lnTo>
                  <a:pt x="2870" y="20"/>
                </a:lnTo>
                <a:lnTo>
                  <a:pt x="2870" y="20"/>
                </a:lnTo>
                <a:lnTo>
                  <a:pt x="2870" y="20"/>
                </a:lnTo>
                <a:lnTo>
                  <a:pt x="2872" y="20"/>
                </a:lnTo>
                <a:lnTo>
                  <a:pt x="2872" y="20"/>
                </a:lnTo>
                <a:lnTo>
                  <a:pt x="2872" y="18"/>
                </a:lnTo>
                <a:lnTo>
                  <a:pt x="2872" y="18"/>
                </a:lnTo>
                <a:lnTo>
                  <a:pt x="2872" y="18"/>
                </a:lnTo>
                <a:lnTo>
                  <a:pt x="2872" y="18"/>
                </a:lnTo>
                <a:lnTo>
                  <a:pt x="2872" y="18"/>
                </a:lnTo>
                <a:lnTo>
                  <a:pt x="2874" y="18"/>
                </a:lnTo>
                <a:lnTo>
                  <a:pt x="2876" y="20"/>
                </a:lnTo>
                <a:lnTo>
                  <a:pt x="2876" y="20"/>
                </a:lnTo>
                <a:lnTo>
                  <a:pt x="2876" y="20"/>
                </a:lnTo>
                <a:lnTo>
                  <a:pt x="2876" y="20"/>
                </a:lnTo>
                <a:lnTo>
                  <a:pt x="2876" y="20"/>
                </a:lnTo>
                <a:lnTo>
                  <a:pt x="2876" y="18"/>
                </a:lnTo>
                <a:lnTo>
                  <a:pt x="2876" y="18"/>
                </a:lnTo>
                <a:lnTo>
                  <a:pt x="2876" y="18"/>
                </a:lnTo>
                <a:lnTo>
                  <a:pt x="2876" y="18"/>
                </a:lnTo>
                <a:lnTo>
                  <a:pt x="2878" y="18"/>
                </a:lnTo>
                <a:lnTo>
                  <a:pt x="2882" y="18"/>
                </a:lnTo>
                <a:lnTo>
                  <a:pt x="2882" y="18"/>
                </a:lnTo>
                <a:lnTo>
                  <a:pt x="2882" y="18"/>
                </a:lnTo>
                <a:lnTo>
                  <a:pt x="2884" y="18"/>
                </a:lnTo>
                <a:lnTo>
                  <a:pt x="2884" y="18"/>
                </a:lnTo>
                <a:lnTo>
                  <a:pt x="2886" y="18"/>
                </a:lnTo>
                <a:lnTo>
                  <a:pt x="2888" y="18"/>
                </a:lnTo>
                <a:lnTo>
                  <a:pt x="2890" y="18"/>
                </a:lnTo>
                <a:lnTo>
                  <a:pt x="2890" y="18"/>
                </a:lnTo>
                <a:lnTo>
                  <a:pt x="2890" y="18"/>
                </a:lnTo>
                <a:lnTo>
                  <a:pt x="2890" y="18"/>
                </a:lnTo>
                <a:lnTo>
                  <a:pt x="2890" y="18"/>
                </a:lnTo>
                <a:lnTo>
                  <a:pt x="2892" y="18"/>
                </a:lnTo>
                <a:lnTo>
                  <a:pt x="2892" y="18"/>
                </a:lnTo>
                <a:lnTo>
                  <a:pt x="2894" y="18"/>
                </a:lnTo>
                <a:lnTo>
                  <a:pt x="2894" y="18"/>
                </a:lnTo>
                <a:lnTo>
                  <a:pt x="2896" y="18"/>
                </a:lnTo>
                <a:close/>
                <a:moveTo>
                  <a:pt x="2556" y="18"/>
                </a:moveTo>
                <a:lnTo>
                  <a:pt x="2556" y="18"/>
                </a:lnTo>
                <a:lnTo>
                  <a:pt x="2554" y="18"/>
                </a:lnTo>
                <a:lnTo>
                  <a:pt x="2554" y="18"/>
                </a:lnTo>
                <a:lnTo>
                  <a:pt x="2554" y="18"/>
                </a:lnTo>
                <a:lnTo>
                  <a:pt x="2554" y="18"/>
                </a:lnTo>
                <a:lnTo>
                  <a:pt x="2552" y="18"/>
                </a:lnTo>
                <a:lnTo>
                  <a:pt x="2552" y="18"/>
                </a:lnTo>
                <a:lnTo>
                  <a:pt x="2552" y="18"/>
                </a:lnTo>
                <a:lnTo>
                  <a:pt x="2552" y="18"/>
                </a:lnTo>
                <a:lnTo>
                  <a:pt x="2552" y="18"/>
                </a:lnTo>
                <a:lnTo>
                  <a:pt x="2552" y="18"/>
                </a:lnTo>
                <a:lnTo>
                  <a:pt x="2552" y="18"/>
                </a:lnTo>
                <a:lnTo>
                  <a:pt x="2554" y="18"/>
                </a:lnTo>
                <a:lnTo>
                  <a:pt x="2554" y="18"/>
                </a:lnTo>
                <a:lnTo>
                  <a:pt x="2554" y="18"/>
                </a:lnTo>
                <a:lnTo>
                  <a:pt x="2554" y="18"/>
                </a:lnTo>
                <a:lnTo>
                  <a:pt x="2554" y="18"/>
                </a:lnTo>
                <a:lnTo>
                  <a:pt x="2556" y="18"/>
                </a:lnTo>
                <a:lnTo>
                  <a:pt x="2556" y="18"/>
                </a:lnTo>
                <a:lnTo>
                  <a:pt x="2556" y="18"/>
                </a:lnTo>
                <a:close/>
                <a:moveTo>
                  <a:pt x="2464" y="18"/>
                </a:moveTo>
                <a:lnTo>
                  <a:pt x="2464" y="18"/>
                </a:lnTo>
                <a:lnTo>
                  <a:pt x="2464" y="18"/>
                </a:lnTo>
                <a:lnTo>
                  <a:pt x="2464" y="18"/>
                </a:lnTo>
                <a:lnTo>
                  <a:pt x="2464" y="18"/>
                </a:lnTo>
                <a:lnTo>
                  <a:pt x="2464" y="18"/>
                </a:lnTo>
                <a:lnTo>
                  <a:pt x="2464" y="18"/>
                </a:lnTo>
                <a:lnTo>
                  <a:pt x="2464" y="18"/>
                </a:lnTo>
                <a:lnTo>
                  <a:pt x="2462" y="18"/>
                </a:lnTo>
                <a:lnTo>
                  <a:pt x="2464" y="18"/>
                </a:lnTo>
                <a:lnTo>
                  <a:pt x="2464" y="18"/>
                </a:lnTo>
                <a:lnTo>
                  <a:pt x="2464" y="20"/>
                </a:lnTo>
                <a:lnTo>
                  <a:pt x="2462" y="20"/>
                </a:lnTo>
                <a:lnTo>
                  <a:pt x="2462" y="20"/>
                </a:lnTo>
                <a:lnTo>
                  <a:pt x="2462" y="20"/>
                </a:lnTo>
                <a:lnTo>
                  <a:pt x="2462" y="18"/>
                </a:lnTo>
                <a:lnTo>
                  <a:pt x="2462" y="18"/>
                </a:lnTo>
                <a:lnTo>
                  <a:pt x="2460" y="18"/>
                </a:lnTo>
                <a:lnTo>
                  <a:pt x="2460" y="18"/>
                </a:lnTo>
                <a:lnTo>
                  <a:pt x="2458" y="18"/>
                </a:lnTo>
                <a:lnTo>
                  <a:pt x="2458" y="18"/>
                </a:lnTo>
                <a:lnTo>
                  <a:pt x="2458" y="18"/>
                </a:lnTo>
                <a:lnTo>
                  <a:pt x="2458" y="18"/>
                </a:lnTo>
                <a:lnTo>
                  <a:pt x="2458" y="18"/>
                </a:lnTo>
                <a:lnTo>
                  <a:pt x="2458" y="18"/>
                </a:lnTo>
                <a:lnTo>
                  <a:pt x="2458" y="18"/>
                </a:lnTo>
                <a:lnTo>
                  <a:pt x="2460" y="18"/>
                </a:lnTo>
                <a:lnTo>
                  <a:pt x="2460" y="18"/>
                </a:lnTo>
                <a:lnTo>
                  <a:pt x="2460" y="18"/>
                </a:lnTo>
                <a:lnTo>
                  <a:pt x="2462" y="18"/>
                </a:lnTo>
                <a:lnTo>
                  <a:pt x="2462" y="18"/>
                </a:lnTo>
                <a:lnTo>
                  <a:pt x="2462" y="18"/>
                </a:lnTo>
                <a:lnTo>
                  <a:pt x="2464" y="18"/>
                </a:lnTo>
                <a:lnTo>
                  <a:pt x="2464" y="18"/>
                </a:lnTo>
                <a:lnTo>
                  <a:pt x="2464" y="18"/>
                </a:lnTo>
                <a:lnTo>
                  <a:pt x="2464" y="18"/>
                </a:lnTo>
                <a:lnTo>
                  <a:pt x="2464" y="18"/>
                </a:lnTo>
                <a:lnTo>
                  <a:pt x="2464" y="18"/>
                </a:lnTo>
                <a:lnTo>
                  <a:pt x="2464" y="18"/>
                </a:lnTo>
                <a:lnTo>
                  <a:pt x="2464" y="18"/>
                </a:lnTo>
                <a:lnTo>
                  <a:pt x="2464" y="18"/>
                </a:lnTo>
                <a:close/>
                <a:moveTo>
                  <a:pt x="2500" y="18"/>
                </a:moveTo>
                <a:lnTo>
                  <a:pt x="2500" y="18"/>
                </a:lnTo>
                <a:lnTo>
                  <a:pt x="2500" y="18"/>
                </a:lnTo>
                <a:lnTo>
                  <a:pt x="2500" y="18"/>
                </a:lnTo>
                <a:lnTo>
                  <a:pt x="2500" y="16"/>
                </a:lnTo>
                <a:lnTo>
                  <a:pt x="2498" y="16"/>
                </a:lnTo>
                <a:lnTo>
                  <a:pt x="2498" y="16"/>
                </a:lnTo>
                <a:lnTo>
                  <a:pt x="2498" y="16"/>
                </a:lnTo>
                <a:lnTo>
                  <a:pt x="2498" y="16"/>
                </a:lnTo>
                <a:lnTo>
                  <a:pt x="2500" y="16"/>
                </a:lnTo>
                <a:lnTo>
                  <a:pt x="2500" y="16"/>
                </a:lnTo>
                <a:lnTo>
                  <a:pt x="2500" y="16"/>
                </a:lnTo>
                <a:lnTo>
                  <a:pt x="2500" y="16"/>
                </a:lnTo>
                <a:lnTo>
                  <a:pt x="2500" y="16"/>
                </a:lnTo>
                <a:lnTo>
                  <a:pt x="2502" y="16"/>
                </a:lnTo>
                <a:lnTo>
                  <a:pt x="2502" y="16"/>
                </a:lnTo>
                <a:lnTo>
                  <a:pt x="2502" y="16"/>
                </a:lnTo>
                <a:lnTo>
                  <a:pt x="2502" y="18"/>
                </a:lnTo>
                <a:lnTo>
                  <a:pt x="2502" y="18"/>
                </a:lnTo>
                <a:lnTo>
                  <a:pt x="2502" y="18"/>
                </a:lnTo>
                <a:lnTo>
                  <a:pt x="2500" y="18"/>
                </a:lnTo>
                <a:close/>
                <a:moveTo>
                  <a:pt x="2508" y="18"/>
                </a:moveTo>
                <a:lnTo>
                  <a:pt x="2508" y="18"/>
                </a:lnTo>
                <a:lnTo>
                  <a:pt x="2508" y="18"/>
                </a:lnTo>
                <a:lnTo>
                  <a:pt x="2506" y="16"/>
                </a:lnTo>
                <a:lnTo>
                  <a:pt x="2506" y="16"/>
                </a:lnTo>
                <a:lnTo>
                  <a:pt x="2506" y="16"/>
                </a:lnTo>
                <a:lnTo>
                  <a:pt x="2506" y="16"/>
                </a:lnTo>
                <a:lnTo>
                  <a:pt x="2506" y="16"/>
                </a:lnTo>
                <a:lnTo>
                  <a:pt x="2506" y="16"/>
                </a:lnTo>
                <a:lnTo>
                  <a:pt x="2506" y="16"/>
                </a:lnTo>
                <a:lnTo>
                  <a:pt x="2508" y="16"/>
                </a:lnTo>
                <a:lnTo>
                  <a:pt x="2508" y="16"/>
                </a:lnTo>
                <a:lnTo>
                  <a:pt x="2508" y="16"/>
                </a:lnTo>
                <a:lnTo>
                  <a:pt x="2508" y="16"/>
                </a:lnTo>
                <a:lnTo>
                  <a:pt x="2508" y="16"/>
                </a:lnTo>
                <a:lnTo>
                  <a:pt x="2510" y="16"/>
                </a:lnTo>
                <a:lnTo>
                  <a:pt x="2510" y="16"/>
                </a:lnTo>
                <a:lnTo>
                  <a:pt x="2510" y="16"/>
                </a:lnTo>
                <a:lnTo>
                  <a:pt x="2512" y="16"/>
                </a:lnTo>
                <a:lnTo>
                  <a:pt x="2512" y="16"/>
                </a:lnTo>
                <a:lnTo>
                  <a:pt x="2512" y="16"/>
                </a:lnTo>
                <a:lnTo>
                  <a:pt x="2510" y="16"/>
                </a:lnTo>
                <a:lnTo>
                  <a:pt x="2510" y="18"/>
                </a:lnTo>
                <a:lnTo>
                  <a:pt x="2508" y="18"/>
                </a:lnTo>
                <a:close/>
                <a:moveTo>
                  <a:pt x="2524" y="16"/>
                </a:moveTo>
                <a:lnTo>
                  <a:pt x="2526" y="16"/>
                </a:lnTo>
                <a:lnTo>
                  <a:pt x="2526" y="16"/>
                </a:lnTo>
                <a:lnTo>
                  <a:pt x="2526" y="18"/>
                </a:lnTo>
                <a:lnTo>
                  <a:pt x="2526" y="18"/>
                </a:lnTo>
                <a:lnTo>
                  <a:pt x="2528" y="18"/>
                </a:lnTo>
                <a:lnTo>
                  <a:pt x="2528" y="18"/>
                </a:lnTo>
                <a:lnTo>
                  <a:pt x="2528" y="18"/>
                </a:lnTo>
                <a:lnTo>
                  <a:pt x="2526" y="18"/>
                </a:lnTo>
                <a:lnTo>
                  <a:pt x="2526" y="18"/>
                </a:lnTo>
                <a:lnTo>
                  <a:pt x="2526" y="18"/>
                </a:lnTo>
                <a:lnTo>
                  <a:pt x="2526" y="18"/>
                </a:lnTo>
                <a:lnTo>
                  <a:pt x="2526" y="18"/>
                </a:lnTo>
                <a:lnTo>
                  <a:pt x="2524" y="18"/>
                </a:lnTo>
                <a:lnTo>
                  <a:pt x="2524" y="18"/>
                </a:lnTo>
                <a:lnTo>
                  <a:pt x="2522" y="18"/>
                </a:lnTo>
                <a:lnTo>
                  <a:pt x="2522" y="18"/>
                </a:lnTo>
                <a:lnTo>
                  <a:pt x="2520" y="18"/>
                </a:lnTo>
                <a:lnTo>
                  <a:pt x="2518" y="18"/>
                </a:lnTo>
                <a:lnTo>
                  <a:pt x="2518" y="18"/>
                </a:lnTo>
                <a:lnTo>
                  <a:pt x="2516" y="18"/>
                </a:lnTo>
                <a:lnTo>
                  <a:pt x="2516" y="18"/>
                </a:lnTo>
                <a:lnTo>
                  <a:pt x="2514" y="18"/>
                </a:lnTo>
                <a:lnTo>
                  <a:pt x="2514" y="18"/>
                </a:lnTo>
                <a:lnTo>
                  <a:pt x="2516" y="18"/>
                </a:lnTo>
                <a:lnTo>
                  <a:pt x="2516" y="18"/>
                </a:lnTo>
                <a:lnTo>
                  <a:pt x="2516" y="18"/>
                </a:lnTo>
                <a:lnTo>
                  <a:pt x="2516" y="18"/>
                </a:lnTo>
                <a:lnTo>
                  <a:pt x="2516" y="18"/>
                </a:lnTo>
                <a:lnTo>
                  <a:pt x="2516" y="18"/>
                </a:lnTo>
                <a:lnTo>
                  <a:pt x="2516" y="18"/>
                </a:lnTo>
                <a:lnTo>
                  <a:pt x="2516" y="16"/>
                </a:lnTo>
                <a:lnTo>
                  <a:pt x="2514" y="16"/>
                </a:lnTo>
                <a:lnTo>
                  <a:pt x="2514" y="16"/>
                </a:lnTo>
                <a:lnTo>
                  <a:pt x="2516" y="16"/>
                </a:lnTo>
                <a:lnTo>
                  <a:pt x="2516" y="16"/>
                </a:lnTo>
                <a:lnTo>
                  <a:pt x="2516" y="16"/>
                </a:lnTo>
                <a:lnTo>
                  <a:pt x="2518" y="16"/>
                </a:lnTo>
                <a:lnTo>
                  <a:pt x="2520" y="16"/>
                </a:lnTo>
                <a:lnTo>
                  <a:pt x="2520" y="16"/>
                </a:lnTo>
                <a:lnTo>
                  <a:pt x="2522" y="16"/>
                </a:lnTo>
                <a:lnTo>
                  <a:pt x="2522" y="16"/>
                </a:lnTo>
                <a:lnTo>
                  <a:pt x="2522" y="16"/>
                </a:lnTo>
                <a:lnTo>
                  <a:pt x="2522" y="16"/>
                </a:lnTo>
                <a:lnTo>
                  <a:pt x="2524" y="16"/>
                </a:lnTo>
                <a:lnTo>
                  <a:pt x="2524" y="16"/>
                </a:lnTo>
                <a:lnTo>
                  <a:pt x="2524" y="16"/>
                </a:lnTo>
                <a:lnTo>
                  <a:pt x="2524" y="16"/>
                </a:lnTo>
                <a:lnTo>
                  <a:pt x="2524" y="16"/>
                </a:lnTo>
                <a:close/>
                <a:moveTo>
                  <a:pt x="2494" y="16"/>
                </a:moveTo>
                <a:lnTo>
                  <a:pt x="2494" y="16"/>
                </a:lnTo>
                <a:lnTo>
                  <a:pt x="2496" y="16"/>
                </a:lnTo>
                <a:lnTo>
                  <a:pt x="2496" y="16"/>
                </a:lnTo>
                <a:lnTo>
                  <a:pt x="2496" y="16"/>
                </a:lnTo>
                <a:lnTo>
                  <a:pt x="2496" y="16"/>
                </a:lnTo>
                <a:lnTo>
                  <a:pt x="2496" y="16"/>
                </a:lnTo>
                <a:lnTo>
                  <a:pt x="2496" y="18"/>
                </a:lnTo>
                <a:lnTo>
                  <a:pt x="2496" y="18"/>
                </a:lnTo>
                <a:lnTo>
                  <a:pt x="2496" y="18"/>
                </a:lnTo>
                <a:lnTo>
                  <a:pt x="2496" y="18"/>
                </a:lnTo>
                <a:lnTo>
                  <a:pt x="2494" y="18"/>
                </a:lnTo>
                <a:lnTo>
                  <a:pt x="2494" y="18"/>
                </a:lnTo>
                <a:lnTo>
                  <a:pt x="2494" y="16"/>
                </a:lnTo>
                <a:lnTo>
                  <a:pt x="2494" y="16"/>
                </a:lnTo>
                <a:lnTo>
                  <a:pt x="2494" y="18"/>
                </a:lnTo>
                <a:lnTo>
                  <a:pt x="2494" y="18"/>
                </a:lnTo>
                <a:lnTo>
                  <a:pt x="2494" y="18"/>
                </a:lnTo>
                <a:lnTo>
                  <a:pt x="2494" y="18"/>
                </a:lnTo>
                <a:lnTo>
                  <a:pt x="2494" y="18"/>
                </a:lnTo>
                <a:lnTo>
                  <a:pt x="2494" y="18"/>
                </a:lnTo>
                <a:lnTo>
                  <a:pt x="2494" y="18"/>
                </a:lnTo>
                <a:lnTo>
                  <a:pt x="2492" y="18"/>
                </a:lnTo>
                <a:lnTo>
                  <a:pt x="2492" y="18"/>
                </a:lnTo>
                <a:lnTo>
                  <a:pt x="2492" y="18"/>
                </a:lnTo>
                <a:lnTo>
                  <a:pt x="2492" y="18"/>
                </a:lnTo>
                <a:lnTo>
                  <a:pt x="2490" y="18"/>
                </a:lnTo>
                <a:lnTo>
                  <a:pt x="2490" y="18"/>
                </a:lnTo>
                <a:lnTo>
                  <a:pt x="2488" y="18"/>
                </a:lnTo>
                <a:lnTo>
                  <a:pt x="2486" y="18"/>
                </a:lnTo>
                <a:lnTo>
                  <a:pt x="2486" y="18"/>
                </a:lnTo>
                <a:lnTo>
                  <a:pt x="2486" y="18"/>
                </a:lnTo>
                <a:lnTo>
                  <a:pt x="2486" y="18"/>
                </a:lnTo>
                <a:lnTo>
                  <a:pt x="2486" y="18"/>
                </a:lnTo>
                <a:lnTo>
                  <a:pt x="2484" y="18"/>
                </a:lnTo>
                <a:lnTo>
                  <a:pt x="2484" y="18"/>
                </a:lnTo>
                <a:lnTo>
                  <a:pt x="2482" y="18"/>
                </a:lnTo>
                <a:lnTo>
                  <a:pt x="2482" y="18"/>
                </a:lnTo>
                <a:lnTo>
                  <a:pt x="2482" y="18"/>
                </a:lnTo>
                <a:lnTo>
                  <a:pt x="2482" y="18"/>
                </a:lnTo>
                <a:lnTo>
                  <a:pt x="2482" y="18"/>
                </a:lnTo>
                <a:lnTo>
                  <a:pt x="2480" y="16"/>
                </a:lnTo>
                <a:lnTo>
                  <a:pt x="2482" y="16"/>
                </a:lnTo>
                <a:lnTo>
                  <a:pt x="2482" y="16"/>
                </a:lnTo>
                <a:lnTo>
                  <a:pt x="2482" y="16"/>
                </a:lnTo>
                <a:lnTo>
                  <a:pt x="2482" y="16"/>
                </a:lnTo>
                <a:lnTo>
                  <a:pt x="2482" y="16"/>
                </a:lnTo>
                <a:lnTo>
                  <a:pt x="2484" y="16"/>
                </a:lnTo>
                <a:lnTo>
                  <a:pt x="2484" y="16"/>
                </a:lnTo>
                <a:lnTo>
                  <a:pt x="2486" y="16"/>
                </a:lnTo>
                <a:lnTo>
                  <a:pt x="2484" y="16"/>
                </a:lnTo>
                <a:lnTo>
                  <a:pt x="2484" y="16"/>
                </a:lnTo>
                <a:lnTo>
                  <a:pt x="2484" y="16"/>
                </a:lnTo>
                <a:lnTo>
                  <a:pt x="2486" y="16"/>
                </a:lnTo>
                <a:lnTo>
                  <a:pt x="2486" y="16"/>
                </a:lnTo>
                <a:lnTo>
                  <a:pt x="2486" y="16"/>
                </a:lnTo>
                <a:lnTo>
                  <a:pt x="2486" y="16"/>
                </a:lnTo>
                <a:lnTo>
                  <a:pt x="2486" y="16"/>
                </a:lnTo>
                <a:lnTo>
                  <a:pt x="2488" y="16"/>
                </a:lnTo>
                <a:lnTo>
                  <a:pt x="2490" y="16"/>
                </a:lnTo>
                <a:lnTo>
                  <a:pt x="2490" y="16"/>
                </a:lnTo>
                <a:lnTo>
                  <a:pt x="2490" y="16"/>
                </a:lnTo>
                <a:lnTo>
                  <a:pt x="2490" y="16"/>
                </a:lnTo>
                <a:lnTo>
                  <a:pt x="2490" y="16"/>
                </a:lnTo>
                <a:lnTo>
                  <a:pt x="2490" y="16"/>
                </a:lnTo>
                <a:lnTo>
                  <a:pt x="2490" y="16"/>
                </a:lnTo>
                <a:lnTo>
                  <a:pt x="2490" y="16"/>
                </a:lnTo>
                <a:lnTo>
                  <a:pt x="2492" y="16"/>
                </a:lnTo>
                <a:lnTo>
                  <a:pt x="2492" y="16"/>
                </a:lnTo>
                <a:lnTo>
                  <a:pt x="2492" y="16"/>
                </a:lnTo>
                <a:lnTo>
                  <a:pt x="2494" y="16"/>
                </a:lnTo>
                <a:lnTo>
                  <a:pt x="2494" y="16"/>
                </a:lnTo>
                <a:close/>
                <a:moveTo>
                  <a:pt x="2764" y="194"/>
                </a:moveTo>
                <a:lnTo>
                  <a:pt x="2766" y="194"/>
                </a:lnTo>
                <a:lnTo>
                  <a:pt x="2766" y="194"/>
                </a:lnTo>
                <a:lnTo>
                  <a:pt x="2766" y="194"/>
                </a:lnTo>
                <a:lnTo>
                  <a:pt x="2766" y="194"/>
                </a:lnTo>
                <a:lnTo>
                  <a:pt x="2768" y="194"/>
                </a:lnTo>
                <a:lnTo>
                  <a:pt x="2768" y="194"/>
                </a:lnTo>
                <a:lnTo>
                  <a:pt x="2768" y="194"/>
                </a:lnTo>
                <a:lnTo>
                  <a:pt x="2768" y="194"/>
                </a:lnTo>
                <a:lnTo>
                  <a:pt x="2768" y="194"/>
                </a:lnTo>
                <a:lnTo>
                  <a:pt x="2768" y="194"/>
                </a:lnTo>
                <a:lnTo>
                  <a:pt x="2768" y="194"/>
                </a:lnTo>
                <a:lnTo>
                  <a:pt x="2768" y="194"/>
                </a:lnTo>
                <a:lnTo>
                  <a:pt x="2770" y="196"/>
                </a:lnTo>
                <a:lnTo>
                  <a:pt x="2770" y="196"/>
                </a:lnTo>
                <a:lnTo>
                  <a:pt x="2770" y="196"/>
                </a:lnTo>
                <a:lnTo>
                  <a:pt x="2770" y="194"/>
                </a:lnTo>
                <a:lnTo>
                  <a:pt x="2770" y="194"/>
                </a:lnTo>
                <a:lnTo>
                  <a:pt x="2768" y="194"/>
                </a:lnTo>
                <a:lnTo>
                  <a:pt x="2768" y="194"/>
                </a:lnTo>
                <a:lnTo>
                  <a:pt x="2768" y="194"/>
                </a:lnTo>
                <a:lnTo>
                  <a:pt x="2768" y="194"/>
                </a:lnTo>
                <a:lnTo>
                  <a:pt x="2768" y="194"/>
                </a:lnTo>
                <a:lnTo>
                  <a:pt x="2768" y="194"/>
                </a:lnTo>
                <a:lnTo>
                  <a:pt x="2770" y="194"/>
                </a:lnTo>
                <a:lnTo>
                  <a:pt x="2770" y="194"/>
                </a:lnTo>
                <a:lnTo>
                  <a:pt x="2770" y="194"/>
                </a:lnTo>
                <a:lnTo>
                  <a:pt x="2770" y="194"/>
                </a:lnTo>
                <a:lnTo>
                  <a:pt x="2772" y="194"/>
                </a:lnTo>
                <a:lnTo>
                  <a:pt x="2774" y="194"/>
                </a:lnTo>
                <a:lnTo>
                  <a:pt x="2774" y="194"/>
                </a:lnTo>
                <a:lnTo>
                  <a:pt x="2774" y="194"/>
                </a:lnTo>
                <a:lnTo>
                  <a:pt x="2774" y="194"/>
                </a:lnTo>
                <a:lnTo>
                  <a:pt x="2774" y="194"/>
                </a:lnTo>
                <a:lnTo>
                  <a:pt x="2774" y="194"/>
                </a:lnTo>
                <a:lnTo>
                  <a:pt x="2774" y="196"/>
                </a:lnTo>
                <a:lnTo>
                  <a:pt x="2774" y="196"/>
                </a:lnTo>
                <a:lnTo>
                  <a:pt x="2776" y="198"/>
                </a:lnTo>
                <a:lnTo>
                  <a:pt x="2776" y="198"/>
                </a:lnTo>
                <a:lnTo>
                  <a:pt x="2776" y="198"/>
                </a:lnTo>
                <a:lnTo>
                  <a:pt x="2774" y="198"/>
                </a:lnTo>
                <a:lnTo>
                  <a:pt x="2774" y="198"/>
                </a:lnTo>
                <a:lnTo>
                  <a:pt x="2774" y="198"/>
                </a:lnTo>
                <a:lnTo>
                  <a:pt x="2774" y="198"/>
                </a:lnTo>
                <a:lnTo>
                  <a:pt x="2774" y="198"/>
                </a:lnTo>
                <a:lnTo>
                  <a:pt x="2772" y="198"/>
                </a:lnTo>
                <a:lnTo>
                  <a:pt x="2770" y="196"/>
                </a:lnTo>
                <a:lnTo>
                  <a:pt x="2770" y="196"/>
                </a:lnTo>
                <a:lnTo>
                  <a:pt x="2768" y="196"/>
                </a:lnTo>
                <a:lnTo>
                  <a:pt x="2768" y="194"/>
                </a:lnTo>
                <a:lnTo>
                  <a:pt x="2768" y="194"/>
                </a:lnTo>
                <a:lnTo>
                  <a:pt x="2768" y="194"/>
                </a:lnTo>
                <a:lnTo>
                  <a:pt x="2768" y="194"/>
                </a:lnTo>
                <a:lnTo>
                  <a:pt x="2766" y="194"/>
                </a:lnTo>
                <a:lnTo>
                  <a:pt x="2766" y="194"/>
                </a:lnTo>
                <a:lnTo>
                  <a:pt x="2766" y="194"/>
                </a:lnTo>
                <a:lnTo>
                  <a:pt x="2766" y="194"/>
                </a:lnTo>
                <a:lnTo>
                  <a:pt x="2766" y="194"/>
                </a:lnTo>
                <a:lnTo>
                  <a:pt x="2766" y="194"/>
                </a:lnTo>
                <a:lnTo>
                  <a:pt x="2766" y="194"/>
                </a:lnTo>
                <a:lnTo>
                  <a:pt x="2766" y="194"/>
                </a:lnTo>
                <a:lnTo>
                  <a:pt x="2766" y="194"/>
                </a:lnTo>
                <a:lnTo>
                  <a:pt x="2766" y="194"/>
                </a:lnTo>
                <a:lnTo>
                  <a:pt x="2764" y="194"/>
                </a:lnTo>
                <a:lnTo>
                  <a:pt x="2764" y="194"/>
                </a:lnTo>
                <a:lnTo>
                  <a:pt x="2764" y="194"/>
                </a:lnTo>
                <a:lnTo>
                  <a:pt x="2764" y="194"/>
                </a:lnTo>
                <a:lnTo>
                  <a:pt x="2764" y="194"/>
                </a:lnTo>
                <a:lnTo>
                  <a:pt x="2764" y="194"/>
                </a:lnTo>
                <a:lnTo>
                  <a:pt x="2764" y="194"/>
                </a:lnTo>
                <a:lnTo>
                  <a:pt x="2764" y="194"/>
                </a:lnTo>
                <a:lnTo>
                  <a:pt x="2764" y="194"/>
                </a:lnTo>
                <a:lnTo>
                  <a:pt x="2764" y="194"/>
                </a:lnTo>
                <a:close/>
                <a:moveTo>
                  <a:pt x="2518" y="16"/>
                </a:moveTo>
                <a:lnTo>
                  <a:pt x="2518" y="16"/>
                </a:lnTo>
                <a:lnTo>
                  <a:pt x="2516" y="16"/>
                </a:lnTo>
                <a:lnTo>
                  <a:pt x="2514" y="16"/>
                </a:lnTo>
                <a:lnTo>
                  <a:pt x="2512" y="16"/>
                </a:lnTo>
                <a:lnTo>
                  <a:pt x="2512" y="16"/>
                </a:lnTo>
                <a:lnTo>
                  <a:pt x="2512" y="16"/>
                </a:lnTo>
                <a:lnTo>
                  <a:pt x="2512" y="16"/>
                </a:lnTo>
                <a:lnTo>
                  <a:pt x="2512" y="14"/>
                </a:lnTo>
                <a:lnTo>
                  <a:pt x="2514" y="14"/>
                </a:lnTo>
                <a:lnTo>
                  <a:pt x="2514" y="14"/>
                </a:lnTo>
                <a:lnTo>
                  <a:pt x="2514" y="14"/>
                </a:lnTo>
                <a:lnTo>
                  <a:pt x="2516" y="16"/>
                </a:lnTo>
                <a:lnTo>
                  <a:pt x="2518" y="16"/>
                </a:lnTo>
                <a:lnTo>
                  <a:pt x="2518" y="16"/>
                </a:lnTo>
                <a:lnTo>
                  <a:pt x="2518" y="16"/>
                </a:lnTo>
                <a:lnTo>
                  <a:pt x="2518" y="16"/>
                </a:lnTo>
                <a:close/>
                <a:moveTo>
                  <a:pt x="2508" y="14"/>
                </a:moveTo>
                <a:lnTo>
                  <a:pt x="2508" y="16"/>
                </a:lnTo>
                <a:lnTo>
                  <a:pt x="2508" y="16"/>
                </a:lnTo>
                <a:lnTo>
                  <a:pt x="2508" y="16"/>
                </a:lnTo>
                <a:lnTo>
                  <a:pt x="2508" y="16"/>
                </a:lnTo>
                <a:lnTo>
                  <a:pt x="2506" y="16"/>
                </a:lnTo>
                <a:lnTo>
                  <a:pt x="2506" y="16"/>
                </a:lnTo>
                <a:lnTo>
                  <a:pt x="2506" y="14"/>
                </a:lnTo>
                <a:lnTo>
                  <a:pt x="2506" y="14"/>
                </a:lnTo>
                <a:lnTo>
                  <a:pt x="2506" y="14"/>
                </a:lnTo>
                <a:lnTo>
                  <a:pt x="2506" y="14"/>
                </a:lnTo>
                <a:lnTo>
                  <a:pt x="2506" y="14"/>
                </a:lnTo>
                <a:lnTo>
                  <a:pt x="2508" y="14"/>
                </a:lnTo>
                <a:lnTo>
                  <a:pt x="2508" y="14"/>
                </a:lnTo>
                <a:lnTo>
                  <a:pt x="2508" y="14"/>
                </a:lnTo>
                <a:lnTo>
                  <a:pt x="2508" y="14"/>
                </a:lnTo>
                <a:lnTo>
                  <a:pt x="2508" y="14"/>
                </a:lnTo>
                <a:lnTo>
                  <a:pt x="2508" y="14"/>
                </a:lnTo>
                <a:lnTo>
                  <a:pt x="2508" y="14"/>
                </a:lnTo>
                <a:close/>
                <a:moveTo>
                  <a:pt x="2474" y="196"/>
                </a:moveTo>
                <a:lnTo>
                  <a:pt x="2474" y="196"/>
                </a:lnTo>
                <a:lnTo>
                  <a:pt x="2474" y="196"/>
                </a:lnTo>
                <a:lnTo>
                  <a:pt x="2474" y="196"/>
                </a:lnTo>
                <a:lnTo>
                  <a:pt x="2474" y="196"/>
                </a:lnTo>
                <a:lnTo>
                  <a:pt x="2474" y="194"/>
                </a:lnTo>
                <a:lnTo>
                  <a:pt x="2472" y="194"/>
                </a:lnTo>
                <a:lnTo>
                  <a:pt x="2472" y="194"/>
                </a:lnTo>
                <a:lnTo>
                  <a:pt x="2472" y="194"/>
                </a:lnTo>
                <a:lnTo>
                  <a:pt x="2472" y="194"/>
                </a:lnTo>
                <a:lnTo>
                  <a:pt x="2472" y="194"/>
                </a:lnTo>
                <a:lnTo>
                  <a:pt x="2472" y="194"/>
                </a:lnTo>
                <a:lnTo>
                  <a:pt x="2472" y="194"/>
                </a:lnTo>
                <a:lnTo>
                  <a:pt x="2472" y="194"/>
                </a:lnTo>
                <a:lnTo>
                  <a:pt x="2472" y="194"/>
                </a:lnTo>
                <a:lnTo>
                  <a:pt x="2472" y="194"/>
                </a:lnTo>
                <a:lnTo>
                  <a:pt x="2472" y="194"/>
                </a:lnTo>
                <a:lnTo>
                  <a:pt x="2474" y="194"/>
                </a:lnTo>
                <a:lnTo>
                  <a:pt x="2474" y="194"/>
                </a:lnTo>
                <a:lnTo>
                  <a:pt x="2474" y="194"/>
                </a:lnTo>
                <a:lnTo>
                  <a:pt x="2474" y="194"/>
                </a:lnTo>
                <a:lnTo>
                  <a:pt x="2474" y="194"/>
                </a:lnTo>
                <a:lnTo>
                  <a:pt x="2474" y="194"/>
                </a:lnTo>
                <a:lnTo>
                  <a:pt x="2474" y="194"/>
                </a:lnTo>
                <a:lnTo>
                  <a:pt x="2474" y="196"/>
                </a:lnTo>
                <a:lnTo>
                  <a:pt x="2474" y="196"/>
                </a:lnTo>
                <a:close/>
                <a:moveTo>
                  <a:pt x="2502" y="16"/>
                </a:moveTo>
                <a:lnTo>
                  <a:pt x="2502" y="16"/>
                </a:lnTo>
                <a:lnTo>
                  <a:pt x="2500" y="16"/>
                </a:lnTo>
                <a:lnTo>
                  <a:pt x="2500" y="16"/>
                </a:lnTo>
                <a:lnTo>
                  <a:pt x="2500" y="16"/>
                </a:lnTo>
                <a:lnTo>
                  <a:pt x="2500" y="16"/>
                </a:lnTo>
                <a:lnTo>
                  <a:pt x="2500" y="16"/>
                </a:lnTo>
                <a:lnTo>
                  <a:pt x="2500" y="14"/>
                </a:lnTo>
                <a:lnTo>
                  <a:pt x="2500" y="14"/>
                </a:lnTo>
                <a:lnTo>
                  <a:pt x="2502" y="14"/>
                </a:lnTo>
                <a:lnTo>
                  <a:pt x="2502" y="14"/>
                </a:lnTo>
                <a:lnTo>
                  <a:pt x="2502" y="14"/>
                </a:lnTo>
                <a:lnTo>
                  <a:pt x="2502" y="14"/>
                </a:lnTo>
                <a:lnTo>
                  <a:pt x="2504" y="14"/>
                </a:lnTo>
                <a:lnTo>
                  <a:pt x="2504" y="14"/>
                </a:lnTo>
                <a:lnTo>
                  <a:pt x="2504" y="14"/>
                </a:lnTo>
                <a:lnTo>
                  <a:pt x="2504" y="16"/>
                </a:lnTo>
                <a:lnTo>
                  <a:pt x="2504" y="16"/>
                </a:lnTo>
                <a:lnTo>
                  <a:pt x="2502" y="16"/>
                </a:lnTo>
                <a:lnTo>
                  <a:pt x="2502" y="16"/>
                </a:lnTo>
                <a:close/>
                <a:moveTo>
                  <a:pt x="2532" y="14"/>
                </a:moveTo>
                <a:lnTo>
                  <a:pt x="2532" y="14"/>
                </a:lnTo>
                <a:lnTo>
                  <a:pt x="2536" y="14"/>
                </a:lnTo>
                <a:lnTo>
                  <a:pt x="2536" y="14"/>
                </a:lnTo>
                <a:lnTo>
                  <a:pt x="2538" y="14"/>
                </a:lnTo>
                <a:lnTo>
                  <a:pt x="2538" y="14"/>
                </a:lnTo>
                <a:lnTo>
                  <a:pt x="2540" y="14"/>
                </a:lnTo>
                <a:lnTo>
                  <a:pt x="2544" y="16"/>
                </a:lnTo>
                <a:lnTo>
                  <a:pt x="2544" y="16"/>
                </a:lnTo>
                <a:lnTo>
                  <a:pt x="2544" y="16"/>
                </a:lnTo>
                <a:lnTo>
                  <a:pt x="2544" y="16"/>
                </a:lnTo>
                <a:lnTo>
                  <a:pt x="2544" y="16"/>
                </a:lnTo>
                <a:lnTo>
                  <a:pt x="2544" y="16"/>
                </a:lnTo>
                <a:lnTo>
                  <a:pt x="2540" y="16"/>
                </a:lnTo>
                <a:lnTo>
                  <a:pt x="2540" y="16"/>
                </a:lnTo>
                <a:lnTo>
                  <a:pt x="2538" y="16"/>
                </a:lnTo>
                <a:lnTo>
                  <a:pt x="2538" y="16"/>
                </a:lnTo>
                <a:lnTo>
                  <a:pt x="2538" y="16"/>
                </a:lnTo>
                <a:lnTo>
                  <a:pt x="2538" y="16"/>
                </a:lnTo>
                <a:lnTo>
                  <a:pt x="2538" y="16"/>
                </a:lnTo>
                <a:lnTo>
                  <a:pt x="2538" y="16"/>
                </a:lnTo>
                <a:lnTo>
                  <a:pt x="2538" y="16"/>
                </a:lnTo>
                <a:lnTo>
                  <a:pt x="2536" y="16"/>
                </a:lnTo>
                <a:lnTo>
                  <a:pt x="2536" y="16"/>
                </a:lnTo>
                <a:lnTo>
                  <a:pt x="2534" y="16"/>
                </a:lnTo>
                <a:lnTo>
                  <a:pt x="2534" y="16"/>
                </a:lnTo>
                <a:lnTo>
                  <a:pt x="2534" y="16"/>
                </a:lnTo>
                <a:lnTo>
                  <a:pt x="2534" y="16"/>
                </a:lnTo>
                <a:lnTo>
                  <a:pt x="2536" y="16"/>
                </a:lnTo>
                <a:lnTo>
                  <a:pt x="2536" y="16"/>
                </a:lnTo>
                <a:lnTo>
                  <a:pt x="2536" y="16"/>
                </a:lnTo>
                <a:lnTo>
                  <a:pt x="2538" y="18"/>
                </a:lnTo>
                <a:lnTo>
                  <a:pt x="2538" y="18"/>
                </a:lnTo>
                <a:lnTo>
                  <a:pt x="2538" y="18"/>
                </a:lnTo>
                <a:lnTo>
                  <a:pt x="2538" y="18"/>
                </a:lnTo>
                <a:lnTo>
                  <a:pt x="2538" y="18"/>
                </a:lnTo>
                <a:lnTo>
                  <a:pt x="2538" y="18"/>
                </a:lnTo>
                <a:lnTo>
                  <a:pt x="2538" y="18"/>
                </a:lnTo>
                <a:lnTo>
                  <a:pt x="2536" y="18"/>
                </a:lnTo>
                <a:lnTo>
                  <a:pt x="2536" y="18"/>
                </a:lnTo>
                <a:lnTo>
                  <a:pt x="2534" y="18"/>
                </a:lnTo>
                <a:lnTo>
                  <a:pt x="2534" y="18"/>
                </a:lnTo>
                <a:lnTo>
                  <a:pt x="2534" y="18"/>
                </a:lnTo>
                <a:lnTo>
                  <a:pt x="2534" y="18"/>
                </a:lnTo>
                <a:lnTo>
                  <a:pt x="2534" y="18"/>
                </a:lnTo>
                <a:lnTo>
                  <a:pt x="2534" y="18"/>
                </a:lnTo>
                <a:lnTo>
                  <a:pt x="2534" y="18"/>
                </a:lnTo>
                <a:lnTo>
                  <a:pt x="2534" y="18"/>
                </a:lnTo>
                <a:lnTo>
                  <a:pt x="2534" y="18"/>
                </a:lnTo>
                <a:lnTo>
                  <a:pt x="2536" y="18"/>
                </a:lnTo>
                <a:lnTo>
                  <a:pt x="2536" y="18"/>
                </a:lnTo>
                <a:lnTo>
                  <a:pt x="2536" y="18"/>
                </a:lnTo>
                <a:lnTo>
                  <a:pt x="2534" y="18"/>
                </a:lnTo>
                <a:lnTo>
                  <a:pt x="2534" y="18"/>
                </a:lnTo>
                <a:lnTo>
                  <a:pt x="2532" y="18"/>
                </a:lnTo>
                <a:lnTo>
                  <a:pt x="2532" y="18"/>
                </a:lnTo>
                <a:lnTo>
                  <a:pt x="2532" y="18"/>
                </a:lnTo>
                <a:lnTo>
                  <a:pt x="2532" y="18"/>
                </a:lnTo>
                <a:lnTo>
                  <a:pt x="2532" y="18"/>
                </a:lnTo>
                <a:lnTo>
                  <a:pt x="2530" y="18"/>
                </a:lnTo>
                <a:lnTo>
                  <a:pt x="2530" y="18"/>
                </a:lnTo>
                <a:lnTo>
                  <a:pt x="2530" y="18"/>
                </a:lnTo>
                <a:lnTo>
                  <a:pt x="2528" y="18"/>
                </a:lnTo>
                <a:lnTo>
                  <a:pt x="2526" y="16"/>
                </a:lnTo>
                <a:lnTo>
                  <a:pt x="2526" y="16"/>
                </a:lnTo>
                <a:lnTo>
                  <a:pt x="2526" y="16"/>
                </a:lnTo>
                <a:lnTo>
                  <a:pt x="2526" y="14"/>
                </a:lnTo>
                <a:lnTo>
                  <a:pt x="2526" y="14"/>
                </a:lnTo>
                <a:lnTo>
                  <a:pt x="2524" y="14"/>
                </a:lnTo>
                <a:lnTo>
                  <a:pt x="2524" y="14"/>
                </a:lnTo>
                <a:lnTo>
                  <a:pt x="2522" y="14"/>
                </a:lnTo>
                <a:lnTo>
                  <a:pt x="2522" y="14"/>
                </a:lnTo>
                <a:lnTo>
                  <a:pt x="2526" y="14"/>
                </a:lnTo>
                <a:lnTo>
                  <a:pt x="2526" y="14"/>
                </a:lnTo>
                <a:lnTo>
                  <a:pt x="2526" y="14"/>
                </a:lnTo>
                <a:lnTo>
                  <a:pt x="2528" y="14"/>
                </a:lnTo>
                <a:lnTo>
                  <a:pt x="2530" y="14"/>
                </a:lnTo>
                <a:lnTo>
                  <a:pt x="2530" y="14"/>
                </a:lnTo>
                <a:lnTo>
                  <a:pt x="2530" y="14"/>
                </a:lnTo>
                <a:lnTo>
                  <a:pt x="2532" y="14"/>
                </a:lnTo>
                <a:lnTo>
                  <a:pt x="2532" y="14"/>
                </a:lnTo>
                <a:close/>
                <a:moveTo>
                  <a:pt x="2504" y="14"/>
                </a:moveTo>
                <a:lnTo>
                  <a:pt x="2506" y="14"/>
                </a:lnTo>
                <a:lnTo>
                  <a:pt x="2506" y="14"/>
                </a:lnTo>
                <a:lnTo>
                  <a:pt x="2506" y="14"/>
                </a:lnTo>
                <a:lnTo>
                  <a:pt x="2506" y="14"/>
                </a:lnTo>
                <a:lnTo>
                  <a:pt x="2506" y="14"/>
                </a:lnTo>
                <a:lnTo>
                  <a:pt x="2504" y="14"/>
                </a:lnTo>
                <a:lnTo>
                  <a:pt x="2504" y="14"/>
                </a:lnTo>
                <a:lnTo>
                  <a:pt x="2504" y="14"/>
                </a:lnTo>
                <a:lnTo>
                  <a:pt x="2502" y="14"/>
                </a:lnTo>
                <a:lnTo>
                  <a:pt x="2502" y="14"/>
                </a:lnTo>
                <a:lnTo>
                  <a:pt x="2502" y="14"/>
                </a:lnTo>
                <a:lnTo>
                  <a:pt x="2502" y="14"/>
                </a:lnTo>
                <a:lnTo>
                  <a:pt x="2502" y="14"/>
                </a:lnTo>
                <a:lnTo>
                  <a:pt x="2502" y="14"/>
                </a:lnTo>
                <a:lnTo>
                  <a:pt x="2502" y="14"/>
                </a:lnTo>
                <a:lnTo>
                  <a:pt x="2502" y="14"/>
                </a:lnTo>
                <a:lnTo>
                  <a:pt x="2504" y="14"/>
                </a:lnTo>
                <a:lnTo>
                  <a:pt x="2504" y="14"/>
                </a:lnTo>
                <a:lnTo>
                  <a:pt x="2504" y="14"/>
                </a:lnTo>
                <a:lnTo>
                  <a:pt x="2504" y="14"/>
                </a:lnTo>
                <a:lnTo>
                  <a:pt x="2504" y="14"/>
                </a:lnTo>
                <a:close/>
                <a:moveTo>
                  <a:pt x="2500" y="16"/>
                </a:moveTo>
                <a:lnTo>
                  <a:pt x="2498" y="16"/>
                </a:lnTo>
                <a:lnTo>
                  <a:pt x="2498" y="16"/>
                </a:lnTo>
                <a:lnTo>
                  <a:pt x="2498" y="14"/>
                </a:lnTo>
                <a:lnTo>
                  <a:pt x="2498" y="14"/>
                </a:lnTo>
                <a:lnTo>
                  <a:pt x="2498" y="14"/>
                </a:lnTo>
                <a:lnTo>
                  <a:pt x="2498" y="14"/>
                </a:lnTo>
                <a:lnTo>
                  <a:pt x="2498" y="14"/>
                </a:lnTo>
                <a:lnTo>
                  <a:pt x="2496" y="14"/>
                </a:lnTo>
                <a:lnTo>
                  <a:pt x="2496" y="14"/>
                </a:lnTo>
                <a:lnTo>
                  <a:pt x="2494" y="14"/>
                </a:lnTo>
                <a:lnTo>
                  <a:pt x="2494" y="14"/>
                </a:lnTo>
                <a:lnTo>
                  <a:pt x="2494" y="14"/>
                </a:lnTo>
                <a:lnTo>
                  <a:pt x="2494" y="14"/>
                </a:lnTo>
                <a:lnTo>
                  <a:pt x="2494" y="14"/>
                </a:lnTo>
                <a:lnTo>
                  <a:pt x="2494" y="14"/>
                </a:lnTo>
                <a:lnTo>
                  <a:pt x="2494" y="14"/>
                </a:lnTo>
                <a:lnTo>
                  <a:pt x="2494" y="14"/>
                </a:lnTo>
                <a:lnTo>
                  <a:pt x="2496" y="14"/>
                </a:lnTo>
                <a:lnTo>
                  <a:pt x="2494" y="14"/>
                </a:lnTo>
                <a:lnTo>
                  <a:pt x="2494" y="14"/>
                </a:lnTo>
                <a:lnTo>
                  <a:pt x="2494" y="14"/>
                </a:lnTo>
                <a:lnTo>
                  <a:pt x="2494" y="14"/>
                </a:lnTo>
                <a:lnTo>
                  <a:pt x="2494" y="14"/>
                </a:lnTo>
                <a:lnTo>
                  <a:pt x="2494" y="14"/>
                </a:lnTo>
                <a:lnTo>
                  <a:pt x="2494" y="14"/>
                </a:lnTo>
                <a:lnTo>
                  <a:pt x="2494" y="14"/>
                </a:lnTo>
                <a:lnTo>
                  <a:pt x="2494" y="14"/>
                </a:lnTo>
                <a:lnTo>
                  <a:pt x="2494" y="14"/>
                </a:lnTo>
                <a:lnTo>
                  <a:pt x="2494" y="12"/>
                </a:lnTo>
                <a:lnTo>
                  <a:pt x="2494" y="14"/>
                </a:lnTo>
                <a:lnTo>
                  <a:pt x="2496" y="14"/>
                </a:lnTo>
                <a:lnTo>
                  <a:pt x="2498" y="14"/>
                </a:lnTo>
                <a:lnTo>
                  <a:pt x="2498" y="14"/>
                </a:lnTo>
                <a:lnTo>
                  <a:pt x="2498" y="14"/>
                </a:lnTo>
                <a:lnTo>
                  <a:pt x="2498" y="14"/>
                </a:lnTo>
                <a:lnTo>
                  <a:pt x="2496" y="14"/>
                </a:lnTo>
                <a:lnTo>
                  <a:pt x="2496" y="14"/>
                </a:lnTo>
                <a:lnTo>
                  <a:pt x="2496" y="14"/>
                </a:lnTo>
                <a:lnTo>
                  <a:pt x="2496" y="14"/>
                </a:lnTo>
                <a:lnTo>
                  <a:pt x="2498" y="14"/>
                </a:lnTo>
                <a:lnTo>
                  <a:pt x="2498" y="14"/>
                </a:lnTo>
                <a:lnTo>
                  <a:pt x="2498" y="14"/>
                </a:lnTo>
                <a:lnTo>
                  <a:pt x="2500" y="14"/>
                </a:lnTo>
                <a:lnTo>
                  <a:pt x="2500" y="14"/>
                </a:lnTo>
                <a:lnTo>
                  <a:pt x="2500" y="14"/>
                </a:lnTo>
                <a:lnTo>
                  <a:pt x="2500" y="14"/>
                </a:lnTo>
                <a:lnTo>
                  <a:pt x="2500" y="16"/>
                </a:lnTo>
                <a:close/>
                <a:moveTo>
                  <a:pt x="2530" y="12"/>
                </a:moveTo>
                <a:lnTo>
                  <a:pt x="2530" y="12"/>
                </a:lnTo>
                <a:lnTo>
                  <a:pt x="2532" y="12"/>
                </a:lnTo>
                <a:lnTo>
                  <a:pt x="2532" y="14"/>
                </a:lnTo>
                <a:lnTo>
                  <a:pt x="2530" y="14"/>
                </a:lnTo>
                <a:lnTo>
                  <a:pt x="2530" y="14"/>
                </a:lnTo>
                <a:lnTo>
                  <a:pt x="2530" y="14"/>
                </a:lnTo>
                <a:lnTo>
                  <a:pt x="2530" y="14"/>
                </a:lnTo>
                <a:lnTo>
                  <a:pt x="2530" y="14"/>
                </a:lnTo>
                <a:lnTo>
                  <a:pt x="2528" y="14"/>
                </a:lnTo>
                <a:lnTo>
                  <a:pt x="2526" y="14"/>
                </a:lnTo>
                <a:lnTo>
                  <a:pt x="2524" y="14"/>
                </a:lnTo>
                <a:lnTo>
                  <a:pt x="2524" y="14"/>
                </a:lnTo>
                <a:lnTo>
                  <a:pt x="2524" y="14"/>
                </a:lnTo>
                <a:lnTo>
                  <a:pt x="2524" y="12"/>
                </a:lnTo>
                <a:lnTo>
                  <a:pt x="2524" y="12"/>
                </a:lnTo>
                <a:lnTo>
                  <a:pt x="2524" y="12"/>
                </a:lnTo>
                <a:lnTo>
                  <a:pt x="2524" y="12"/>
                </a:lnTo>
                <a:lnTo>
                  <a:pt x="2526" y="12"/>
                </a:lnTo>
                <a:lnTo>
                  <a:pt x="2526" y="12"/>
                </a:lnTo>
                <a:lnTo>
                  <a:pt x="2526" y="12"/>
                </a:lnTo>
                <a:lnTo>
                  <a:pt x="2526" y="12"/>
                </a:lnTo>
                <a:lnTo>
                  <a:pt x="2528" y="12"/>
                </a:lnTo>
                <a:lnTo>
                  <a:pt x="2530" y="12"/>
                </a:lnTo>
                <a:lnTo>
                  <a:pt x="2530" y="12"/>
                </a:lnTo>
                <a:lnTo>
                  <a:pt x="2530" y="12"/>
                </a:lnTo>
                <a:close/>
                <a:moveTo>
                  <a:pt x="2538" y="12"/>
                </a:moveTo>
                <a:lnTo>
                  <a:pt x="2538" y="14"/>
                </a:lnTo>
                <a:lnTo>
                  <a:pt x="2538" y="14"/>
                </a:lnTo>
                <a:lnTo>
                  <a:pt x="2536" y="14"/>
                </a:lnTo>
                <a:lnTo>
                  <a:pt x="2536" y="14"/>
                </a:lnTo>
                <a:lnTo>
                  <a:pt x="2536" y="12"/>
                </a:lnTo>
                <a:lnTo>
                  <a:pt x="2536" y="12"/>
                </a:lnTo>
                <a:lnTo>
                  <a:pt x="2536" y="12"/>
                </a:lnTo>
                <a:lnTo>
                  <a:pt x="2538" y="12"/>
                </a:lnTo>
                <a:lnTo>
                  <a:pt x="2538" y="12"/>
                </a:lnTo>
                <a:lnTo>
                  <a:pt x="2538" y="12"/>
                </a:lnTo>
                <a:close/>
                <a:moveTo>
                  <a:pt x="2490" y="14"/>
                </a:moveTo>
                <a:lnTo>
                  <a:pt x="2490" y="14"/>
                </a:lnTo>
                <a:lnTo>
                  <a:pt x="2490" y="14"/>
                </a:lnTo>
                <a:lnTo>
                  <a:pt x="2490" y="14"/>
                </a:lnTo>
                <a:lnTo>
                  <a:pt x="2490" y="14"/>
                </a:lnTo>
                <a:lnTo>
                  <a:pt x="2488" y="14"/>
                </a:lnTo>
                <a:lnTo>
                  <a:pt x="2488" y="14"/>
                </a:lnTo>
                <a:lnTo>
                  <a:pt x="2488" y="14"/>
                </a:lnTo>
                <a:lnTo>
                  <a:pt x="2488" y="14"/>
                </a:lnTo>
                <a:lnTo>
                  <a:pt x="2488" y="14"/>
                </a:lnTo>
                <a:lnTo>
                  <a:pt x="2488" y="14"/>
                </a:lnTo>
                <a:lnTo>
                  <a:pt x="2488" y="14"/>
                </a:lnTo>
                <a:lnTo>
                  <a:pt x="2488" y="14"/>
                </a:lnTo>
                <a:lnTo>
                  <a:pt x="2488" y="14"/>
                </a:lnTo>
                <a:lnTo>
                  <a:pt x="2488" y="14"/>
                </a:lnTo>
                <a:lnTo>
                  <a:pt x="2488" y="14"/>
                </a:lnTo>
                <a:lnTo>
                  <a:pt x="2488" y="12"/>
                </a:lnTo>
                <a:lnTo>
                  <a:pt x="2486" y="12"/>
                </a:lnTo>
                <a:lnTo>
                  <a:pt x="2486" y="12"/>
                </a:lnTo>
                <a:lnTo>
                  <a:pt x="2486" y="12"/>
                </a:lnTo>
                <a:lnTo>
                  <a:pt x="2486" y="12"/>
                </a:lnTo>
                <a:lnTo>
                  <a:pt x="2488" y="12"/>
                </a:lnTo>
                <a:lnTo>
                  <a:pt x="2488" y="12"/>
                </a:lnTo>
                <a:lnTo>
                  <a:pt x="2490" y="12"/>
                </a:lnTo>
                <a:lnTo>
                  <a:pt x="2492" y="14"/>
                </a:lnTo>
                <a:lnTo>
                  <a:pt x="2492" y="14"/>
                </a:lnTo>
                <a:lnTo>
                  <a:pt x="2490" y="14"/>
                </a:lnTo>
                <a:close/>
                <a:moveTo>
                  <a:pt x="2518" y="12"/>
                </a:moveTo>
                <a:lnTo>
                  <a:pt x="2520" y="12"/>
                </a:lnTo>
                <a:lnTo>
                  <a:pt x="2520" y="12"/>
                </a:lnTo>
                <a:lnTo>
                  <a:pt x="2520" y="12"/>
                </a:lnTo>
                <a:lnTo>
                  <a:pt x="2520" y="12"/>
                </a:lnTo>
                <a:lnTo>
                  <a:pt x="2520" y="12"/>
                </a:lnTo>
                <a:lnTo>
                  <a:pt x="2520" y="12"/>
                </a:lnTo>
                <a:lnTo>
                  <a:pt x="2516" y="12"/>
                </a:lnTo>
                <a:lnTo>
                  <a:pt x="2516" y="12"/>
                </a:lnTo>
                <a:lnTo>
                  <a:pt x="2516" y="12"/>
                </a:lnTo>
                <a:lnTo>
                  <a:pt x="2516" y="12"/>
                </a:lnTo>
                <a:lnTo>
                  <a:pt x="2514" y="12"/>
                </a:lnTo>
                <a:lnTo>
                  <a:pt x="2514" y="12"/>
                </a:lnTo>
                <a:lnTo>
                  <a:pt x="2514" y="12"/>
                </a:lnTo>
                <a:lnTo>
                  <a:pt x="2514" y="12"/>
                </a:lnTo>
                <a:lnTo>
                  <a:pt x="2512" y="12"/>
                </a:lnTo>
                <a:lnTo>
                  <a:pt x="2512" y="12"/>
                </a:lnTo>
                <a:lnTo>
                  <a:pt x="2510" y="12"/>
                </a:lnTo>
                <a:lnTo>
                  <a:pt x="2510" y="12"/>
                </a:lnTo>
                <a:lnTo>
                  <a:pt x="2508" y="12"/>
                </a:lnTo>
                <a:lnTo>
                  <a:pt x="2508" y="12"/>
                </a:lnTo>
                <a:lnTo>
                  <a:pt x="2510" y="12"/>
                </a:lnTo>
                <a:lnTo>
                  <a:pt x="2510" y="12"/>
                </a:lnTo>
                <a:lnTo>
                  <a:pt x="2510" y="12"/>
                </a:lnTo>
                <a:lnTo>
                  <a:pt x="2510" y="12"/>
                </a:lnTo>
                <a:lnTo>
                  <a:pt x="2510" y="12"/>
                </a:lnTo>
                <a:lnTo>
                  <a:pt x="2510" y="12"/>
                </a:lnTo>
                <a:lnTo>
                  <a:pt x="2508" y="12"/>
                </a:lnTo>
                <a:lnTo>
                  <a:pt x="2508" y="12"/>
                </a:lnTo>
                <a:lnTo>
                  <a:pt x="2508" y="12"/>
                </a:lnTo>
                <a:lnTo>
                  <a:pt x="2508" y="12"/>
                </a:lnTo>
                <a:lnTo>
                  <a:pt x="2506" y="12"/>
                </a:lnTo>
                <a:lnTo>
                  <a:pt x="2506" y="12"/>
                </a:lnTo>
                <a:lnTo>
                  <a:pt x="2508" y="12"/>
                </a:lnTo>
                <a:lnTo>
                  <a:pt x="2508" y="12"/>
                </a:lnTo>
                <a:lnTo>
                  <a:pt x="2510" y="12"/>
                </a:lnTo>
                <a:lnTo>
                  <a:pt x="2510" y="12"/>
                </a:lnTo>
                <a:lnTo>
                  <a:pt x="2514" y="12"/>
                </a:lnTo>
                <a:lnTo>
                  <a:pt x="2516" y="12"/>
                </a:lnTo>
                <a:lnTo>
                  <a:pt x="2516" y="12"/>
                </a:lnTo>
                <a:lnTo>
                  <a:pt x="2516" y="12"/>
                </a:lnTo>
                <a:lnTo>
                  <a:pt x="2518" y="12"/>
                </a:lnTo>
                <a:close/>
                <a:moveTo>
                  <a:pt x="2438" y="10"/>
                </a:moveTo>
                <a:lnTo>
                  <a:pt x="2438" y="10"/>
                </a:lnTo>
                <a:lnTo>
                  <a:pt x="2438" y="10"/>
                </a:lnTo>
                <a:lnTo>
                  <a:pt x="2440" y="10"/>
                </a:lnTo>
                <a:lnTo>
                  <a:pt x="2440" y="10"/>
                </a:lnTo>
                <a:lnTo>
                  <a:pt x="2440" y="10"/>
                </a:lnTo>
                <a:lnTo>
                  <a:pt x="2440" y="10"/>
                </a:lnTo>
                <a:lnTo>
                  <a:pt x="2440" y="10"/>
                </a:lnTo>
                <a:lnTo>
                  <a:pt x="2442" y="10"/>
                </a:lnTo>
                <a:lnTo>
                  <a:pt x="2442" y="10"/>
                </a:lnTo>
                <a:lnTo>
                  <a:pt x="2442" y="10"/>
                </a:lnTo>
                <a:lnTo>
                  <a:pt x="2444" y="12"/>
                </a:lnTo>
                <a:lnTo>
                  <a:pt x="2444" y="12"/>
                </a:lnTo>
                <a:lnTo>
                  <a:pt x="2446" y="12"/>
                </a:lnTo>
                <a:lnTo>
                  <a:pt x="2446" y="12"/>
                </a:lnTo>
                <a:lnTo>
                  <a:pt x="2446" y="12"/>
                </a:lnTo>
                <a:lnTo>
                  <a:pt x="2444" y="12"/>
                </a:lnTo>
                <a:lnTo>
                  <a:pt x="2444" y="12"/>
                </a:lnTo>
                <a:lnTo>
                  <a:pt x="2444" y="12"/>
                </a:lnTo>
                <a:lnTo>
                  <a:pt x="2444" y="12"/>
                </a:lnTo>
                <a:lnTo>
                  <a:pt x="2444" y="12"/>
                </a:lnTo>
                <a:lnTo>
                  <a:pt x="2444" y="12"/>
                </a:lnTo>
                <a:lnTo>
                  <a:pt x="2444" y="12"/>
                </a:lnTo>
                <a:lnTo>
                  <a:pt x="2444" y="12"/>
                </a:lnTo>
                <a:lnTo>
                  <a:pt x="2444" y="12"/>
                </a:lnTo>
                <a:lnTo>
                  <a:pt x="2444" y="12"/>
                </a:lnTo>
                <a:lnTo>
                  <a:pt x="2446" y="12"/>
                </a:lnTo>
                <a:lnTo>
                  <a:pt x="2446" y="12"/>
                </a:lnTo>
                <a:lnTo>
                  <a:pt x="2448" y="12"/>
                </a:lnTo>
                <a:lnTo>
                  <a:pt x="2448" y="12"/>
                </a:lnTo>
                <a:lnTo>
                  <a:pt x="2448" y="12"/>
                </a:lnTo>
                <a:lnTo>
                  <a:pt x="2448" y="12"/>
                </a:lnTo>
                <a:lnTo>
                  <a:pt x="2448" y="12"/>
                </a:lnTo>
                <a:lnTo>
                  <a:pt x="2446" y="12"/>
                </a:lnTo>
                <a:lnTo>
                  <a:pt x="2446" y="12"/>
                </a:lnTo>
                <a:lnTo>
                  <a:pt x="2444" y="12"/>
                </a:lnTo>
                <a:lnTo>
                  <a:pt x="2444" y="12"/>
                </a:lnTo>
                <a:lnTo>
                  <a:pt x="2442" y="12"/>
                </a:lnTo>
                <a:lnTo>
                  <a:pt x="2442" y="12"/>
                </a:lnTo>
                <a:lnTo>
                  <a:pt x="2442" y="12"/>
                </a:lnTo>
                <a:lnTo>
                  <a:pt x="2440" y="12"/>
                </a:lnTo>
                <a:lnTo>
                  <a:pt x="2440" y="12"/>
                </a:lnTo>
                <a:lnTo>
                  <a:pt x="2440" y="12"/>
                </a:lnTo>
                <a:lnTo>
                  <a:pt x="2440" y="12"/>
                </a:lnTo>
                <a:lnTo>
                  <a:pt x="2438" y="12"/>
                </a:lnTo>
                <a:lnTo>
                  <a:pt x="2438" y="12"/>
                </a:lnTo>
                <a:lnTo>
                  <a:pt x="2436" y="12"/>
                </a:lnTo>
                <a:lnTo>
                  <a:pt x="2436" y="12"/>
                </a:lnTo>
                <a:lnTo>
                  <a:pt x="2436" y="12"/>
                </a:lnTo>
                <a:lnTo>
                  <a:pt x="2436" y="12"/>
                </a:lnTo>
                <a:lnTo>
                  <a:pt x="2436" y="12"/>
                </a:lnTo>
                <a:lnTo>
                  <a:pt x="2436" y="12"/>
                </a:lnTo>
                <a:lnTo>
                  <a:pt x="2434" y="12"/>
                </a:lnTo>
                <a:lnTo>
                  <a:pt x="2434" y="12"/>
                </a:lnTo>
                <a:lnTo>
                  <a:pt x="2434" y="12"/>
                </a:lnTo>
                <a:lnTo>
                  <a:pt x="2434" y="12"/>
                </a:lnTo>
                <a:lnTo>
                  <a:pt x="2434" y="12"/>
                </a:lnTo>
                <a:lnTo>
                  <a:pt x="2434" y="12"/>
                </a:lnTo>
                <a:lnTo>
                  <a:pt x="2434" y="12"/>
                </a:lnTo>
                <a:lnTo>
                  <a:pt x="2434" y="12"/>
                </a:lnTo>
                <a:lnTo>
                  <a:pt x="2436" y="12"/>
                </a:lnTo>
                <a:lnTo>
                  <a:pt x="2436" y="14"/>
                </a:lnTo>
                <a:lnTo>
                  <a:pt x="2436" y="14"/>
                </a:lnTo>
                <a:lnTo>
                  <a:pt x="2436" y="14"/>
                </a:lnTo>
                <a:lnTo>
                  <a:pt x="2434" y="14"/>
                </a:lnTo>
                <a:lnTo>
                  <a:pt x="2434" y="14"/>
                </a:lnTo>
                <a:lnTo>
                  <a:pt x="2434" y="14"/>
                </a:lnTo>
                <a:lnTo>
                  <a:pt x="2434" y="12"/>
                </a:lnTo>
                <a:lnTo>
                  <a:pt x="2434" y="12"/>
                </a:lnTo>
                <a:lnTo>
                  <a:pt x="2432" y="12"/>
                </a:lnTo>
                <a:lnTo>
                  <a:pt x="2432" y="14"/>
                </a:lnTo>
                <a:lnTo>
                  <a:pt x="2432" y="14"/>
                </a:lnTo>
                <a:lnTo>
                  <a:pt x="2432" y="14"/>
                </a:lnTo>
                <a:lnTo>
                  <a:pt x="2432" y="14"/>
                </a:lnTo>
                <a:lnTo>
                  <a:pt x="2432" y="14"/>
                </a:lnTo>
                <a:lnTo>
                  <a:pt x="2432" y="14"/>
                </a:lnTo>
                <a:lnTo>
                  <a:pt x="2430" y="14"/>
                </a:lnTo>
                <a:lnTo>
                  <a:pt x="2430" y="14"/>
                </a:lnTo>
                <a:lnTo>
                  <a:pt x="2428" y="14"/>
                </a:lnTo>
                <a:lnTo>
                  <a:pt x="2428" y="14"/>
                </a:lnTo>
                <a:lnTo>
                  <a:pt x="2430" y="14"/>
                </a:lnTo>
                <a:lnTo>
                  <a:pt x="2430" y="14"/>
                </a:lnTo>
                <a:lnTo>
                  <a:pt x="2428" y="14"/>
                </a:lnTo>
                <a:lnTo>
                  <a:pt x="2428" y="14"/>
                </a:lnTo>
                <a:lnTo>
                  <a:pt x="2428" y="14"/>
                </a:lnTo>
                <a:lnTo>
                  <a:pt x="2428" y="14"/>
                </a:lnTo>
                <a:lnTo>
                  <a:pt x="2428" y="14"/>
                </a:lnTo>
                <a:lnTo>
                  <a:pt x="2428" y="14"/>
                </a:lnTo>
                <a:lnTo>
                  <a:pt x="2428" y="14"/>
                </a:lnTo>
                <a:lnTo>
                  <a:pt x="2428" y="14"/>
                </a:lnTo>
                <a:lnTo>
                  <a:pt x="2428" y="14"/>
                </a:lnTo>
                <a:lnTo>
                  <a:pt x="2428" y="14"/>
                </a:lnTo>
                <a:lnTo>
                  <a:pt x="2426" y="14"/>
                </a:lnTo>
                <a:lnTo>
                  <a:pt x="2426" y="14"/>
                </a:lnTo>
                <a:lnTo>
                  <a:pt x="2426"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4" y="14"/>
                </a:lnTo>
                <a:lnTo>
                  <a:pt x="2422" y="14"/>
                </a:lnTo>
                <a:lnTo>
                  <a:pt x="2420" y="14"/>
                </a:lnTo>
                <a:lnTo>
                  <a:pt x="2420" y="14"/>
                </a:lnTo>
                <a:lnTo>
                  <a:pt x="2420" y="14"/>
                </a:lnTo>
                <a:lnTo>
                  <a:pt x="2418" y="14"/>
                </a:lnTo>
                <a:lnTo>
                  <a:pt x="2418" y="14"/>
                </a:lnTo>
                <a:lnTo>
                  <a:pt x="2418" y="14"/>
                </a:lnTo>
                <a:lnTo>
                  <a:pt x="2418" y="14"/>
                </a:lnTo>
                <a:lnTo>
                  <a:pt x="2418" y="14"/>
                </a:lnTo>
                <a:lnTo>
                  <a:pt x="2418" y="14"/>
                </a:lnTo>
                <a:lnTo>
                  <a:pt x="2418" y="14"/>
                </a:lnTo>
                <a:lnTo>
                  <a:pt x="2418" y="14"/>
                </a:lnTo>
                <a:lnTo>
                  <a:pt x="2416" y="14"/>
                </a:lnTo>
                <a:lnTo>
                  <a:pt x="2416" y="14"/>
                </a:lnTo>
                <a:lnTo>
                  <a:pt x="2416" y="14"/>
                </a:lnTo>
                <a:lnTo>
                  <a:pt x="2416" y="14"/>
                </a:lnTo>
                <a:lnTo>
                  <a:pt x="2414" y="14"/>
                </a:lnTo>
                <a:lnTo>
                  <a:pt x="2414" y="14"/>
                </a:lnTo>
                <a:lnTo>
                  <a:pt x="2412" y="14"/>
                </a:lnTo>
                <a:lnTo>
                  <a:pt x="2412" y="14"/>
                </a:lnTo>
                <a:lnTo>
                  <a:pt x="2412" y="12"/>
                </a:lnTo>
                <a:lnTo>
                  <a:pt x="2412" y="12"/>
                </a:lnTo>
                <a:lnTo>
                  <a:pt x="2414" y="12"/>
                </a:lnTo>
                <a:lnTo>
                  <a:pt x="2414" y="12"/>
                </a:lnTo>
                <a:lnTo>
                  <a:pt x="2416" y="12"/>
                </a:lnTo>
                <a:lnTo>
                  <a:pt x="2418" y="12"/>
                </a:lnTo>
                <a:lnTo>
                  <a:pt x="2418" y="12"/>
                </a:lnTo>
                <a:lnTo>
                  <a:pt x="2420" y="12"/>
                </a:lnTo>
                <a:lnTo>
                  <a:pt x="2422" y="12"/>
                </a:lnTo>
                <a:lnTo>
                  <a:pt x="2422" y="12"/>
                </a:lnTo>
                <a:lnTo>
                  <a:pt x="2424" y="12"/>
                </a:lnTo>
                <a:lnTo>
                  <a:pt x="2426" y="12"/>
                </a:lnTo>
                <a:lnTo>
                  <a:pt x="2426" y="12"/>
                </a:lnTo>
                <a:lnTo>
                  <a:pt x="2426" y="12"/>
                </a:lnTo>
                <a:lnTo>
                  <a:pt x="2426" y="12"/>
                </a:lnTo>
                <a:lnTo>
                  <a:pt x="2426" y="12"/>
                </a:lnTo>
                <a:lnTo>
                  <a:pt x="2426" y="12"/>
                </a:lnTo>
                <a:lnTo>
                  <a:pt x="2426" y="12"/>
                </a:lnTo>
                <a:lnTo>
                  <a:pt x="2428" y="12"/>
                </a:lnTo>
                <a:lnTo>
                  <a:pt x="2428" y="12"/>
                </a:lnTo>
                <a:lnTo>
                  <a:pt x="2428" y="12"/>
                </a:lnTo>
                <a:lnTo>
                  <a:pt x="2430" y="12"/>
                </a:lnTo>
                <a:lnTo>
                  <a:pt x="2430" y="12"/>
                </a:lnTo>
                <a:lnTo>
                  <a:pt x="2430" y="12"/>
                </a:lnTo>
                <a:lnTo>
                  <a:pt x="2432" y="10"/>
                </a:lnTo>
                <a:lnTo>
                  <a:pt x="2432" y="10"/>
                </a:lnTo>
                <a:lnTo>
                  <a:pt x="2432" y="10"/>
                </a:lnTo>
                <a:lnTo>
                  <a:pt x="2432" y="10"/>
                </a:lnTo>
                <a:lnTo>
                  <a:pt x="2432" y="10"/>
                </a:lnTo>
                <a:lnTo>
                  <a:pt x="2430" y="10"/>
                </a:lnTo>
                <a:lnTo>
                  <a:pt x="2430" y="10"/>
                </a:lnTo>
                <a:lnTo>
                  <a:pt x="2432" y="10"/>
                </a:lnTo>
                <a:lnTo>
                  <a:pt x="2432" y="10"/>
                </a:lnTo>
                <a:lnTo>
                  <a:pt x="2434" y="10"/>
                </a:lnTo>
                <a:lnTo>
                  <a:pt x="2434" y="10"/>
                </a:lnTo>
                <a:lnTo>
                  <a:pt x="2436" y="10"/>
                </a:lnTo>
                <a:lnTo>
                  <a:pt x="2438" y="10"/>
                </a:lnTo>
                <a:lnTo>
                  <a:pt x="2438" y="10"/>
                </a:lnTo>
                <a:close/>
                <a:moveTo>
                  <a:pt x="3228" y="106"/>
                </a:moveTo>
                <a:lnTo>
                  <a:pt x="3228" y="106"/>
                </a:lnTo>
                <a:lnTo>
                  <a:pt x="3226" y="106"/>
                </a:lnTo>
                <a:lnTo>
                  <a:pt x="3226" y="106"/>
                </a:lnTo>
                <a:lnTo>
                  <a:pt x="3224" y="108"/>
                </a:lnTo>
                <a:lnTo>
                  <a:pt x="3224" y="106"/>
                </a:lnTo>
                <a:lnTo>
                  <a:pt x="3220" y="106"/>
                </a:lnTo>
                <a:lnTo>
                  <a:pt x="3222" y="106"/>
                </a:lnTo>
                <a:lnTo>
                  <a:pt x="3222" y="106"/>
                </a:lnTo>
                <a:lnTo>
                  <a:pt x="3222" y="106"/>
                </a:lnTo>
                <a:lnTo>
                  <a:pt x="3222" y="106"/>
                </a:lnTo>
                <a:lnTo>
                  <a:pt x="3222" y="106"/>
                </a:lnTo>
                <a:lnTo>
                  <a:pt x="3224" y="106"/>
                </a:lnTo>
                <a:lnTo>
                  <a:pt x="3224" y="106"/>
                </a:lnTo>
                <a:lnTo>
                  <a:pt x="3226" y="106"/>
                </a:lnTo>
                <a:lnTo>
                  <a:pt x="3226" y="106"/>
                </a:lnTo>
                <a:lnTo>
                  <a:pt x="3226" y="106"/>
                </a:lnTo>
                <a:lnTo>
                  <a:pt x="3226" y="106"/>
                </a:lnTo>
                <a:lnTo>
                  <a:pt x="3226" y="106"/>
                </a:lnTo>
                <a:lnTo>
                  <a:pt x="3228" y="106"/>
                </a:lnTo>
                <a:lnTo>
                  <a:pt x="3228" y="106"/>
                </a:lnTo>
                <a:lnTo>
                  <a:pt x="3228" y="106"/>
                </a:lnTo>
                <a:close/>
                <a:moveTo>
                  <a:pt x="2568" y="10"/>
                </a:moveTo>
                <a:lnTo>
                  <a:pt x="2568" y="12"/>
                </a:lnTo>
                <a:lnTo>
                  <a:pt x="2568" y="12"/>
                </a:lnTo>
                <a:lnTo>
                  <a:pt x="2568" y="12"/>
                </a:lnTo>
                <a:lnTo>
                  <a:pt x="2568" y="12"/>
                </a:lnTo>
                <a:lnTo>
                  <a:pt x="2568" y="12"/>
                </a:lnTo>
                <a:lnTo>
                  <a:pt x="2568" y="12"/>
                </a:lnTo>
                <a:lnTo>
                  <a:pt x="2568" y="12"/>
                </a:lnTo>
                <a:lnTo>
                  <a:pt x="2566" y="12"/>
                </a:lnTo>
                <a:lnTo>
                  <a:pt x="2568" y="12"/>
                </a:lnTo>
                <a:lnTo>
                  <a:pt x="2568" y="12"/>
                </a:lnTo>
                <a:lnTo>
                  <a:pt x="2568" y="12"/>
                </a:lnTo>
                <a:lnTo>
                  <a:pt x="2568" y="12"/>
                </a:lnTo>
                <a:lnTo>
                  <a:pt x="2568" y="12"/>
                </a:lnTo>
                <a:lnTo>
                  <a:pt x="2568" y="12"/>
                </a:lnTo>
                <a:lnTo>
                  <a:pt x="2568" y="12"/>
                </a:lnTo>
                <a:lnTo>
                  <a:pt x="2568" y="12"/>
                </a:lnTo>
                <a:lnTo>
                  <a:pt x="2566" y="14"/>
                </a:lnTo>
                <a:lnTo>
                  <a:pt x="2566" y="14"/>
                </a:lnTo>
                <a:lnTo>
                  <a:pt x="2566" y="14"/>
                </a:lnTo>
                <a:lnTo>
                  <a:pt x="2566" y="14"/>
                </a:lnTo>
                <a:lnTo>
                  <a:pt x="2564" y="14"/>
                </a:lnTo>
                <a:lnTo>
                  <a:pt x="2564" y="14"/>
                </a:lnTo>
                <a:lnTo>
                  <a:pt x="2564" y="14"/>
                </a:lnTo>
                <a:lnTo>
                  <a:pt x="2562" y="14"/>
                </a:lnTo>
                <a:lnTo>
                  <a:pt x="2562" y="14"/>
                </a:lnTo>
                <a:lnTo>
                  <a:pt x="2562" y="14"/>
                </a:lnTo>
                <a:lnTo>
                  <a:pt x="2562" y="14"/>
                </a:lnTo>
                <a:lnTo>
                  <a:pt x="2562" y="14"/>
                </a:lnTo>
                <a:lnTo>
                  <a:pt x="2560" y="16"/>
                </a:lnTo>
                <a:lnTo>
                  <a:pt x="2560" y="16"/>
                </a:lnTo>
                <a:lnTo>
                  <a:pt x="2560" y="16"/>
                </a:lnTo>
                <a:lnTo>
                  <a:pt x="2560" y="16"/>
                </a:lnTo>
                <a:lnTo>
                  <a:pt x="2560" y="16"/>
                </a:lnTo>
                <a:lnTo>
                  <a:pt x="2556" y="14"/>
                </a:lnTo>
                <a:lnTo>
                  <a:pt x="2554" y="14"/>
                </a:lnTo>
                <a:lnTo>
                  <a:pt x="2554" y="14"/>
                </a:lnTo>
                <a:lnTo>
                  <a:pt x="2554" y="14"/>
                </a:lnTo>
                <a:lnTo>
                  <a:pt x="2554" y="14"/>
                </a:lnTo>
                <a:lnTo>
                  <a:pt x="2554" y="14"/>
                </a:lnTo>
                <a:lnTo>
                  <a:pt x="2552" y="14"/>
                </a:lnTo>
                <a:lnTo>
                  <a:pt x="2552" y="14"/>
                </a:lnTo>
                <a:lnTo>
                  <a:pt x="2552" y="14"/>
                </a:lnTo>
                <a:lnTo>
                  <a:pt x="2552" y="14"/>
                </a:lnTo>
                <a:lnTo>
                  <a:pt x="2552" y="14"/>
                </a:lnTo>
                <a:lnTo>
                  <a:pt x="2552" y="14"/>
                </a:lnTo>
                <a:lnTo>
                  <a:pt x="2550" y="14"/>
                </a:lnTo>
                <a:lnTo>
                  <a:pt x="2550" y="14"/>
                </a:lnTo>
                <a:lnTo>
                  <a:pt x="2550" y="14"/>
                </a:lnTo>
                <a:lnTo>
                  <a:pt x="2548" y="16"/>
                </a:lnTo>
                <a:lnTo>
                  <a:pt x="2548" y="14"/>
                </a:lnTo>
                <a:lnTo>
                  <a:pt x="2546" y="14"/>
                </a:lnTo>
                <a:lnTo>
                  <a:pt x="2546" y="14"/>
                </a:lnTo>
                <a:lnTo>
                  <a:pt x="2546" y="14"/>
                </a:lnTo>
                <a:lnTo>
                  <a:pt x="2546" y="14"/>
                </a:lnTo>
                <a:lnTo>
                  <a:pt x="2546" y="14"/>
                </a:lnTo>
                <a:lnTo>
                  <a:pt x="2544" y="14"/>
                </a:lnTo>
                <a:lnTo>
                  <a:pt x="2544" y="14"/>
                </a:lnTo>
                <a:lnTo>
                  <a:pt x="2544" y="14"/>
                </a:lnTo>
                <a:lnTo>
                  <a:pt x="2544" y="14"/>
                </a:lnTo>
                <a:lnTo>
                  <a:pt x="2542" y="14"/>
                </a:lnTo>
                <a:lnTo>
                  <a:pt x="2544" y="14"/>
                </a:lnTo>
                <a:lnTo>
                  <a:pt x="2544" y="14"/>
                </a:lnTo>
                <a:lnTo>
                  <a:pt x="2544" y="14"/>
                </a:lnTo>
                <a:lnTo>
                  <a:pt x="2544" y="14"/>
                </a:lnTo>
                <a:lnTo>
                  <a:pt x="2542" y="14"/>
                </a:lnTo>
                <a:lnTo>
                  <a:pt x="2542" y="14"/>
                </a:lnTo>
                <a:lnTo>
                  <a:pt x="2542" y="12"/>
                </a:lnTo>
                <a:lnTo>
                  <a:pt x="2542" y="12"/>
                </a:lnTo>
                <a:lnTo>
                  <a:pt x="2542" y="12"/>
                </a:lnTo>
                <a:lnTo>
                  <a:pt x="2544" y="10"/>
                </a:lnTo>
                <a:lnTo>
                  <a:pt x="2544" y="10"/>
                </a:lnTo>
                <a:lnTo>
                  <a:pt x="2544" y="10"/>
                </a:lnTo>
                <a:lnTo>
                  <a:pt x="2544" y="10"/>
                </a:lnTo>
                <a:lnTo>
                  <a:pt x="2544" y="10"/>
                </a:lnTo>
                <a:lnTo>
                  <a:pt x="2544" y="10"/>
                </a:lnTo>
                <a:lnTo>
                  <a:pt x="2546" y="10"/>
                </a:lnTo>
                <a:lnTo>
                  <a:pt x="2546" y="10"/>
                </a:lnTo>
                <a:lnTo>
                  <a:pt x="2548" y="10"/>
                </a:lnTo>
                <a:lnTo>
                  <a:pt x="2548" y="10"/>
                </a:lnTo>
                <a:lnTo>
                  <a:pt x="2548" y="10"/>
                </a:lnTo>
                <a:lnTo>
                  <a:pt x="2548" y="10"/>
                </a:lnTo>
                <a:lnTo>
                  <a:pt x="2550" y="10"/>
                </a:lnTo>
                <a:lnTo>
                  <a:pt x="2550" y="10"/>
                </a:lnTo>
                <a:lnTo>
                  <a:pt x="2550" y="10"/>
                </a:lnTo>
                <a:lnTo>
                  <a:pt x="2548" y="10"/>
                </a:lnTo>
                <a:lnTo>
                  <a:pt x="2548" y="10"/>
                </a:lnTo>
                <a:lnTo>
                  <a:pt x="2548" y="10"/>
                </a:lnTo>
                <a:lnTo>
                  <a:pt x="2548" y="10"/>
                </a:lnTo>
                <a:lnTo>
                  <a:pt x="2548" y="10"/>
                </a:lnTo>
                <a:lnTo>
                  <a:pt x="2546" y="10"/>
                </a:lnTo>
                <a:lnTo>
                  <a:pt x="2548" y="10"/>
                </a:lnTo>
                <a:lnTo>
                  <a:pt x="2548" y="10"/>
                </a:lnTo>
                <a:lnTo>
                  <a:pt x="2548" y="10"/>
                </a:lnTo>
                <a:lnTo>
                  <a:pt x="2550" y="10"/>
                </a:lnTo>
                <a:lnTo>
                  <a:pt x="2550" y="10"/>
                </a:lnTo>
                <a:lnTo>
                  <a:pt x="2550" y="10"/>
                </a:lnTo>
                <a:lnTo>
                  <a:pt x="2552" y="10"/>
                </a:lnTo>
                <a:lnTo>
                  <a:pt x="2556" y="10"/>
                </a:lnTo>
                <a:lnTo>
                  <a:pt x="2558" y="10"/>
                </a:lnTo>
                <a:lnTo>
                  <a:pt x="2560" y="10"/>
                </a:lnTo>
                <a:lnTo>
                  <a:pt x="2560" y="10"/>
                </a:lnTo>
                <a:lnTo>
                  <a:pt x="2560" y="10"/>
                </a:lnTo>
                <a:lnTo>
                  <a:pt x="2560" y="10"/>
                </a:lnTo>
                <a:lnTo>
                  <a:pt x="2560" y="10"/>
                </a:lnTo>
                <a:lnTo>
                  <a:pt x="2560" y="10"/>
                </a:lnTo>
                <a:lnTo>
                  <a:pt x="2564" y="10"/>
                </a:lnTo>
                <a:lnTo>
                  <a:pt x="2564" y="10"/>
                </a:lnTo>
                <a:lnTo>
                  <a:pt x="2566" y="10"/>
                </a:lnTo>
                <a:lnTo>
                  <a:pt x="2566" y="10"/>
                </a:lnTo>
                <a:lnTo>
                  <a:pt x="2566" y="10"/>
                </a:lnTo>
                <a:lnTo>
                  <a:pt x="2566" y="10"/>
                </a:lnTo>
                <a:lnTo>
                  <a:pt x="2568" y="10"/>
                </a:lnTo>
                <a:close/>
                <a:moveTo>
                  <a:pt x="2506" y="10"/>
                </a:moveTo>
                <a:lnTo>
                  <a:pt x="2508" y="10"/>
                </a:lnTo>
                <a:lnTo>
                  <a:pt x="2508" y="10"/>
                </a:lnTo>
                <a:lnTo>
                  <a:pt x="2510" y="10"/>
                </a:lnTo>
                <a:lnTo>
                  <a:pt x="2512" y="10"/>
                </a:lnTo>
                <a:lnTo>
                  <a:pt x="2510" y="12"/>
                </a:lnTo>
                <a:lnTo>
                  <a:pt x="2510" y="12"/>
                </a:lnTo>
                <a:lnTo>
                  <a:pt x="2510" y="12"/>
                </a:lnTo>
                <a:lnTo>
                  <a:pt x="2508" y="12"/>
                </a:lnTo>
                <a:lnTo>
                  <a:pt x="2506" y="12"/>
                </a:lnTo>
                <a:lnTo>
                  <a:pt x="2506" y="12"/>
                </a:lnTo>
                <a:lnTo>
                  <a:pt x="2504" y="12"/>
                </a:lnTo>
                <a:lnTo>
                  <a:pt x="2504" y="12"/>
                </a:lnTo>
                <a:lnTo>
                  <a:pt x="2504" y="12"/>
                </a:lnTo>
                <a:lnTo>
                  <a:pt x="2502" y="12"/>
                </a:lnTo>
                <a:lnTo>
                  <a:pt x="2502" y="12"/>
                </a:lnTo>
                <a:lnTo>
                  <a:pt x="2502" y="12"/>
                </a:lnTo>
                <a:lnTo>
                  <a:pt x="2502" y="12"/>
                </a:lnTo>
                <a:lnTo>
                  <a:pt x="2500" y="12"/>
                </a:lnTo>
                <a:lnTo>
                  <a:pt x="2500" y="12"/>
                </a:lnTo>
                <a:lnTo>
                  <a:pt x="2500" y="12"/>
                </a:lnTo>
                <a:lnTo>
                  <a:pt x="2500" y="12"/>
                </a:lnTo>
                <a:lnTo>
                  <a:pt x="2500" y="12"/>
                </a:lnTo>
                <a:lnTo>
                  <a:pt x="2498" y="12"/>
                </a:lnTo>
                <a:lnTo>
                  <a:pt x="2498" y="12"/>
                </a:lnTo>
                <a:lnTo>
                  <a:pt x="2498" y="12"/>
                </a:lnTo>
                <a:lnTo>
                  <a:pt x="2496" y="12"/>
                </a:lnTo>
                <a:lnTo>
                  <a:pt x="2496" y="12"/>
                </a:lnTo>
                <a:lnTo>
                  <a:pt x="2496" y="12"/>
                </a:lnTo>
                <a:lnTo>
                  <a:pt x="2494" y="12"/>
                </a:lnTo>
                <a:lnTo>
                  <a:pt x="2494" y="12"/>
                </a:lnTo>
                <a:lnTo>
                  <a:pt x="2494" y="10"/>
                </a:lnTo>
                <a:lnTo>
                  <a:pt x="2492" y="10"/>
                </a:lnTo>
                <a:lnTo>
                  <a:pt x="2492" y="10"/>
                </a:lnTo>
                <a:lnTo>
                  <a:pt x="2492" y="10"/>
                </a:lnTo>
                <a:lnTo>
                  <a:pt x="2494" y="10"/>
                </a:lnTo>
                <a:lnTo>
                  <a:pt x="2494" y="10"/>
                </a:lnTo>
                <a:lnTo>
                  <a:pt x="2494" y="10"/>
                </a:lnTo>
                <a:lnTo>
                  <a:pt x="2494" y="10"/>
                </a:lnTo>
                <a:lnTo>
                  <a:pt x="2496" y="10"/>
                </a:lnTo>
                <a:lnTo>
                  <a:pt x="2496" y="10"/>
                </a:lnTo>
                <a:lnTo>
                  <a:pt x="2496" y="10"/>
                </a:lnTo>
                <a:lnTo>
                  <a:pt x="2498" y="10"/>
                </a:lnTo>
                <a:lnTo>
                  <a:pt x="2500" y="10"/>
                </a:lnTo>
                <a:lnTo>
                  <a:pt x="2502" y="10"/>
                </a:lnTo>
                <a:lnTo>
                  <a:pt x="2502" y="10"/>
                </a:lnTo>
                <a:lnTo>
                  <a:pt x="2502" y="10"/>
                </a:lnTo>
                <a:lnTo>
                  <a:pt x="2502" y="10"/>
                </a:lnTo>
                <a:lnTo>
                  <a:pt x="2502" y="10"/>
                </a:lnTo>
                <a:lnTo>
                  <a:pt x="2504" y="10"/>
                </a:lnTo>
                <a:lnTo>
                  <a:pt x="2504" y="10"/>
                </a:lnTo>
                <a:lnTo>
                  <a:pt x="2504" y="10"/>
                </a:lnTo>
                <a:lnTo>
                  <a:pt x="2504" y="10"/>
                </a:lnTo>
                <a:lnTo>
                  <a:pt x="2506" y="10"/>
                </a:lnTo>
                <a:close/>
                <a:moveTo>
                  <a:pt x="2538" y="12"/>
                </a:moveTo>
                <a:lnTo>
                  <a:pt x="2538" y="12"/>
                </a:lnTo>
                <a:lnTo>
                  <a:pt x="2538" y="12"/>
                </a:lnTo>
                <a:lnTo>
                  <a:pt x="2538" y="12"/>
                </a:lnTo>
                <a:lnTo>
                  <a:pt x="2538" y="12"/>
                </a:lnTo>
                <a:lnTo>
                  <a:pt x="2536" y="12"/>
                </a:lnTo>
                <a:lnTo>
                  <a:pt x="2536" y="12"/>
                </a:lnTo>
                <a:lnTo>
                  <a:pt x="2536" y="12"/>
                </a:lnTo>
                <a:lnTo>
                  <a:pt x="2536" y="12"/>
                </a:lnTo>
                <a:lnTo>
                  <a:pt x="2536" y="12"/>
                </a:lnTo>
                <a:lnTo>
                  <a:pt x="2536" y="12"/>
                </a:lnTo>
                <a:lnTo>
                  <a:pt x="2536" y="12"/>
                </a:lnTo>
                <a:lnTo>
                  <a:pt x="2534" y="12"/>
                </a:lnTo>
                <a:lnTo>
                  <a:pt x="2534" y="12"/>
                </a:lnTo>
                <a:lnTo>
                  <a:pt x="2534" y="12"/>
                </a:lnTo>
                <a:lnTo>
                  <a:pt x="2534" y="12"/>
                </a:lnTo>
                <a:lnTo>
                  <a:pt x="2534" y="12"/>
                </a:lnTo>
                <a:lnTo>
                  <a:pt x="2534" y="12"/>
                </a:lnTo>
                <a:lnTo>
                  <a:pt x="2534" y="12"/>
                </a:lnTo>
                <a:lnTo>
                  <a:pt x="2532" y="12"/>
                </a:lnTo>
                <a:lnTo>
                  <a:pt x="2532" y="12"/>
                </a:lnTo>
                <a:lnTo>
                  <a:pt x="2532" y="12"/>
                </a:lnTo>
                <a:lnTo>
                  <a:pt x="2532" y="12"/>
                </a:lnTo>
                <a:lnTo>
                  <a:pt x="2532" y="12"/>
                </a:lnTo>
                <a:lnTo>
                  <a:pt x="2530" y="12"/>
                </a:lnTo>
                <a:lnTo>
                  <a:pt x="2530" y="12"/>
                </a:lnTo>
                <a:lnTo>
                  <a:pt x="2530" y="12"/>
                </a:lnTo>
                <a:lnTo>
                  <a:pt x="2530" y="12"/>
                </a:lnTo>
                <a:lnTo>
                  <a:pt x="2528" y="12"/>
                </a:lnTo>
                <a:lnTo>
                  <a:pt x="2528" y="12"/>
                </a:lnTo>
                <a:lnTo>
                  <a:pt x="2528" y="10"/>
                </a:lnTo>
                <a:lnTo>
                  <a:pt x="2528" y="10"/>
                </a:lnTo>
                <a:lnTo>
                  <a:pt x="2528" y="10"/>
                </a:lnTo>
                <a:lnTo>
                  <a:pt x="2528" y="10"/>
                </a:lnTo>
                <a:lnTo>
                  <a:pt x="2528" y="10"/>
                </a:lnTo>
                <a:lnTo>
                  <a:pt x="2528" y="10"/>
                </a:lnTo>
                <a:lnTo>
                  <a:pt x="2530" y="10"/>
                </a:lnTo>
                <a:lnTo>
                  <a:pt x="2530" y="10"/>
                </a:lnTo>
                <a:lnTo>
                  <a:pt x="2530" y="10"/>
                </a:lnTo>
                <a:lnTo>
                  <a:pt x="2530" y="10"/>
                </a:lnTo>
                <a:lnTo>
                  <a:pt x="2530" y="10"/>
                </a:lnTo>
                <a:lnTo>
                  <a:pt x="2534" y="10"/>
                </a:lnTo>
                <a:lnTo>
                  <a:pt x="2534" y="10"/>
                </a:lnTo>
                <a:lnTo>
                  <a:pt x="2534" y="10"/>
                </a:lnTo>
                <a:lnTo>
                  <a:pt x="2536" y="10"/>
                </a:lnTo>
                <a:lnTo>
                  <a:pt x="2536" y="10"/>
                </a:lnTo>
                <a:lnTo>
                  <a:pt x="2536" y="10"/>
                </a:lnTo>
                <a:lnTo>
                  <a:pt x="2536" y="10"/>
                </a:lnTo>
                <a:lnTo>
                  <a:pt x="2538" y="10"/>
                </a:lnTo>
                <a:lnTo>
                  <a:pt x="2538" y="10"/>
                </a:lnTo>
                <a:lnTo>
                  <a:pt x="2538" y="10"/>
                </a:lnTo>
                <a:lnTo>
                  <a:pt x="2538" y="12"/>
                </a:lnTo>
                <a:close/>
                <a:moveTo>
                  <a:pt x="2766" y="106"/>
                </a:moveTo>
                <a:lnTo>
                  <a:pt x="2766" y="106"/>
                </a:lnTo>
                <a:lnTo>
                  <a:pt x="2768" y="106"/>
                </a:lnTo>
                <a:lnTo>
                  <a:pt x="2768" y="106"/>
                </a:lnTo>
                <a:lnTo>
                  <a:pt x="2768" y="106"/>
                </a:lnTo>
                <a:lnTo>
                  <a:pt x="2768" y="106"/>
                </a:lnTo>
                <a:lnTo>
                  <a:pt x="2768" y="106"/>
                </a:lnTo>
                <a:lnTo>
                  <a:pt x="2768" y="106"/>
                </a:lnTo>
                <a:lnTo>
                  <a:pt x="2768" y="106"/>
                </a:lnTo>
                <a:lnTo>
                  <a:pt x="2766" y="106"/>
                </a:lnTo>
                <a:lnTo>
                  <a:pt x="2766" y="106"/>
                </a:lnTo>
                <a:lnTo>
                  <a:pt x="2766" y="106"/>
                </a:lnTo>
                <a:lnTo>
                  <a:pt x="2766" y="106"/>
                </a:lnTo>
                <a:lnTo>
                  <a:pt x="2766" y="106"/>
                </a:lnTo>
                <a:lnTo>
                  <a:pt x="2766" y="106"/>
                </a:lnTo>
                <a:lnTo>
                  <a:pt x="2766" y="106"/>
                </a:lnTo>
                <a:lnTo>
                  <a:pt x="2766" y="108"/>
                </a:lnTo>
                <a:lnTo>
                  <a:pt x="2766" y="108"/>
                </a:lnTo>
                <a:lnTo>
                  <a:pt x="2766" y="108"/>
                </a:lnTo>
                <a:lnTo>
                  <a:pt x="2766" y="108"/>
                </a:lnTo>
                <a:lnTo>
                  <a:pt x="2766" y="108"/>
                </a:lnTo>
                <a:lnTo>
                  <a:pt x="2768" y="108"/>
                </a:lnTo>
                <a:lnTo>
                  <a:pt x="2768" y="110"/>
                </a:lnTo>
                <a:lnTo>
                  <a:pt x="2768" y="110"/>
                </a:lnTo>
                <a:lnTo>
                  <a:pt x="2766" y="110"/>
                </a:lnTo>
                <a:lnTo>
                  <a:pt x="2766" y="110"/>
                </a:lnTo>
                <a:lnTo>
                  <a:pt x="2766" y="110"/>
                </a:lnTo>
                <a:lnTo>
                  <a:pt x="2764" y="108"/>
                </a:lnTo>
                <a:lnTo>
                  <a:pt x="2762" y="108"/>
                </a:lnTo>
                <a:lnTo>
                  <a:pt x="2760" y="108"/>
                </a:lnTo>
                <a:lnTo>
                  <a:pt x="2760" y="108"/>
                </a:lnTo>
                <a:lnTo>
                  <a:pt x="2760" y="108"/>
                </a:lnTo>
                <a:lnTo>
                  <a:pt x="2760" y="106"/>
                </a:lnTo>
                <a:lnTo>
                  <a:pt x="2760" y="106"/>
                </a:lnTo>
                <a:lnTo>
                  <a:pt x="2760" y="106"/>
                </a:lnTo>
                <a:lnTo>
                  <a:pt x="2760" y="106"/>
                </a:lnTo>
                <a:lnTo>
                  <a:pt x="2760" y="106"/>
                </a:lnTo>
                <a:lnTo>
                  <a:pt x="2762" y="106"/>
                </a:lnTo>
                <a:lnTo>
                  <a:pt x="2762" y="106"/>
                </a:lnTo>
                <a:lnTo>
                  <a:pt x="2762" y="106"/>
                </a:lnTo>
                <a:lnTo>
                  <a:pt x="2766" y="106"/>
                </a:lnTo>
                <a:close/>
                <a:moveTo>
                  <a:pt x="2458" y="10"/>
                </a:moveTo>
                <a:lnTo>
                  <a:pt x="2458" y="10"/>
                </a:lnTo>
                <a:lnTo>
                  <a:pt x="2462" y="10"/>
                </a:lnTo>
                <a:lnTo>
                  <a:pt x="2464" y="10"/>
                </a:lnTo>
                <a:lnTo>
                  <a:pt x="2464" y="10"/>
                </a:lnTo>
                <a:lnTo>
                  <a:pt x="2464" y="10"/>
                </a:lnTo>
                <a:lnTo>
                  <a:pt x="2464" y="10"/>
                </a:lnTo>
                <a:lnTo>
                  <a:pt x="2464" y="10"/>
                </a:lnTo>
                <a:lnTo>
                  <a:pt x="2466" y="10"/>
                </a:lnTo>
                <a:lnTo>
                  <a:pt x="2466" y="10"/>
                </a:lnTo>
                <a:lnTo>
                  <a:pt x="2464" y="10"/>
                </a:lnTo>
                <a:lnTo>
                  <a:pt x="2464" y="10"/>
                </a:lnTo>
                <a:lnTo>
                  <a:pt x="2464" y="10"/>
                </a:lnTo>
                <a:lnTo>
                  <a:pt x="2462" y="10"/>
                </a:lnTo>
                <a:lnTo>
                  <a:pt x="2462" y="10"/>
                </a:lnTo>
                <a:lnTo>
                  <a:pt x="2462" y="10"/>
                </a:lnTo>
                <a:lnTo>
                  <a:pt x="2462" y="10"/>
                </a:lnTo>
                <a:lnTo>
                  <a:pt x="2462" y="12"/>
                </a:lnTo>
                <a:lnTo>
                  <a:pt x="2462" y="12"/>
                </a:lnTo>
                <a:lnTo>
                  <a:pt x="2462" y="12"/>
                </a:lnTo>
                <a:lnTo>
                  <a:pt x="2462" y="12"/>
                </a:lnTo>
                <a:lnTo>
                  <a:pt x="2460" y="12"/>
                </a:lnTo>
                <a:lnTo>
                  <a:pt x="2460" y="12"/>
                </a:lnTo>
                <a:lnTo>
                  <a:pt x="2460" y="12"/>
                </a:lnTo>
                <a:lnTo>
                  <a:pt x="2460" y="12"/>
                </a:lnTo>
                <a:lnTo>
                  <a:pt x="2460" y="12"/>
                </a:lnTo>
                <a:lnTo>
                  <a:pt x="2460" y="12"/>
                </a:lnTo>
                <a:lnTo>
                  <a:pt x="2462" y="12"/>
                </a:lnTo>
                <a:lnTo>
                  <a:pt x="2462" y="12"/>
                </a:lnTo>
                <a:lnTo>
                  <a:pt x="2462" y="12"/>
                </a:lnTo>
                <a:lnTo>
                  <a:pt x="2464" y="12"/>
                </a:lnTo>
                <a:lnTo>
                  <a:pt x="2464" y="12"/>
                </a:lnTo>
                <a:lnTo>
                  <a:pt x="2466" y="12"/>
                </a:lnTo>
                <a:lnTo>
                  <a:pt x="2466" y="12"/>
                </a:lnTo>
                <a:lnTo>
                  <a:pt x="2468" y="12"/>
                </a:lnTo>
                <a:lnTo>
                  <a:pt x="2468" y="12"/>
                </a:lnTo>
                <a:lnTo>
                  <a:pt x="2470" y="12"/>
                </a:lnTo>
                <a:lnTo>
                  <a:pt x="2470" y="12"/>
                </a:lnTo>
                <a:lnTo>
                  <a:pt x="2472" y="12"/>
                </a:lnTo>
                <a:lnTo>
                  <a:pt x="2472" y="12"/>
                </a:lnTo>
                <a:lnTo>
                  <a:pt x="2472" y="12"/>
                </a:lnTo>
                <a:lnTo>
                  <a:pt x="2472" y="12"/>
                </a:lnTo>
                <a:lnTo>
                  <a:pt x="2474" y="12"/>
                </a:lnTo>
                <a:lnTo>
                  <a:pt x="2474" y="12"/>
                </a:lnTo>
                <a:lnTo>
                  <a:pt x="2474" y="12"/>
                </a:lnTo>
                <a:lnTo>
                  <a:pt x="2474" y="12"/>
                </a:lnTo>
                <a:lnTo>
                  <a:pt x="2472" y="12"/>
                </a:lnTo>
                <a:lnTo>
                  <a:pt x="2472" y="12"/>
                </a:lnTo>
                <a:lnTo>
                  <a:pt x="2470" y="12"/>
                </a:lnTo>
                <a:lnTo>
                  <a:pt x="2470" y="12"/>
                </a:lnTo>
                <a:lnTo>
                  <a:pt x="2470" y="12"/>
                </a:lnTo>
                <a:lnTo>
                  <a:pt x="2470" y="12"/>
                </a:lnTo>
                <a:lnTo>
                  <a:pt x="2470" y="12"/>
                </a:lnTo>
                <a:lnTo>
                  <a:pt x="2470" y="12"/>
                </a:lnTo>
                <a:lnTo>
                  <a:pt x="2468" y="14"/>
                </a:lnTo>
                <a:lnTo>
                  <a:pt x="2468" y="14"/>
                </a:lnTo>
                <a:lnTo>
                  <a:pt x="2468" y="14"/>
                </a:lnTo>
                <a:lnTo>
                  <a:pt x="2468" y="14"/>
                </a:lnTo>
                <a:lnTo>
                  <a:pt x="2468" y="14"/>
                </a:lnTo>
                <a:lnTo>
                  <a:pt x="2468" y="14"/>
                </a:lnTo>
                <a:lnTo>
                  <a:pt x="2468" y="14"/>
                </a:lnTo>
                <a:lnTo>
                  <a:pt x="2466" y="14"/>
                </a:lnTo>
                <a:lnTo>
                  <a:pt x="2466" y="14"/>
                </a:lnTo>
                <a:lnTo>
                  <a:pt x="2464" y="14"/>
                </a:lnTo>
                <a:lnTo>
                  <a:pt x="2462" y="14"/>
                </a:lnTo>
                <a:lnTo>
                  <a:pt x="2462" y="14"/>
                </a:lnTo>
                <a:lnTo>
                  <a:pt x="2460" y="14"/>
                </a:lnTo>
                <a:lnTo>
                  <a:pt x="2460" y="14"/>
                </a:lnTo>
                <a:lnTo>
                  <a:pt x="2460" y="14"/>
                </a:lnTo>
                <a:lnTo>
                  <a:pt x="2460" y="14"/>
                </a:lnTo>
                <a:lnTo>
                  <a:pt x="2458" y="14"/>
                </a:lnTo>
                <a:lnTo>
                  <a:pt x="2458" y="14"/>
                </a:lnTo>
                <a:lnTo>
                  <a:pt x="2458" y="14"/>
                </a:lnTo>
                <a:lnTo>
                  <a:pt x="2456" y="14"/>
                </a:lnTo>
                <a:lnTo>
                  <a:pt x="2458" y="14"/>
                </a:lnTo>
                <a:lnTo>
                  <a:pt x="2458" y="14"/>
                </a:lnTo>
                <a:lnTo>
                  <a:pt x="2458" y="16"/>
                </a:lnTo>
                <a:lnTo>
                  <a:pt x="2458" y="16"/>
                </a:lnTo>
                <a:lnTo>
                  <a:pt x="2458" y="16"/>
                </a:lnTo>
                <a:lnTo>
                  <a:pt x="2458" y="16"/>
                </a:lnTo>
                <a:lnTo>
                  <a:pt x="2456" y="16"/>
                </a:lnTo>
                <a:lnTo>
                  <a:pt x="2456" y="16"/>
                </a:lnTo>
                <a:lnTo>
                  <a:pt x="2456" y="16"/>
                </a:lnTo>
                <a:lnTo>
                  <a:pt x="2456" y="16"/>
                </a:lnTo>
                <a:lnTo>
                  <a:pt x="2454" y="16"/>
                </a:lnTo>
                <a:lnTo>
                  <a:pt x="2454" y="16"/>
                </a:lnTo>
                <a:lnTo>
                  <a:pt x="2454" y="16"/>
                </a:lnTo>
                <a:lnTo>
                  <a:pt x="2454" y="16"/>
                </a:lnTo>
                <a:lnTo>
                  <a:pt x="2450" y="16"/>
                </a:lnTo>
                <a:lnTo>
                  <a:pt x="2450" y="16"/>
                </a:lnTo>
                <a:lnTo>
                  <a:pt x="2450" y="16"/>
                </a:lnTo>
                <a:lnTo>
                  <a:pt x="2450" y="16"/>
                </a:lnTo>
                <a:lnTo>
                  <a:pt x="2448" y="16"/>
                </a:lnTo>
                <a:lnTo>
                  <a:pt x="2448" y="16"/>
                </a:lnTo>
                <a:lnTo>
                  <a:pt x="2448" y="16"/>
                </a:lnTo>
                <a:lnTo>
                  <a:pt x="2450" y="16"/>
                </a:lnTo>
                <a:lnTo>
                  <a:pt x="2450" y="16"/>
                </a:lnTo>
                <a:lnTo>
                  <a:pt x="2450" y="16"/>
                </a:lnTo>
                <a:lnTo>
                  <a:pt x="2452" y="16"/>
                </a:lnTo>
                <a:lnTo>
                  <a:pt x="2452" y="16"/>
                </a:lnTo>
                <a:lnTo>
                  <a:pt x="2452" y="16"/>
                </a:lnTo>
                <a:lnTo>
                  <a:pt x="2454" y="18"/>
                </a:lnTo>
                <a:lnTo>
                  <a:pt x="2452" y="18"/>
                </a:lnTo>
                <a:lnTo>
                  <a:pt x="2452" y="18"/>
                </a:lnTo>
                <a:lnTo>
                  <a:pt x="2452" y="18"/>
                </a:lnTo>
                <a:lnTo>
                  <a:pt x="2452" y="18"/>
                </a:lnTo>
                <a:lnTo>
                  <a:pt x="2450" y="18"/>
                </a:lnTo>
                <a:lnTo>
                  <a:pt x="2450" y="18"/>
                </a:lnTo>
                <a:lnTo>
                  <a:pt x="2450" y="18"/>
                </a:lnTo>
                <a:lnTo>
                  <a:pt x="2450" y="18"/>
                </a:lnTo>
                <a:lnTo>
                  <a:pt x="2448" y="18"/>
                </a:lnTo>
                <a:lnTo>
                  <a:pt x="2448" y="18"/>
                </a:lnTo>
                <a:lnTo>
                  <a:pt x="2448" y="18"/>
                </a:lnTo>
                <a:lnTo>
                  <a:pt x="2448" y="18"/>
                </a:lnTo>
                <a:lnTo>
                  <a:pt x="2448" y="18"/>
                </a:lnTo>
                <a:lnTo>
                  <a:pt x="2448" y="18"/>
                </a:lnTo>
                <a:lnTo>
                  <a:pt x="2448" y="18"/>
                </a:lnTo>
                <a:lnTo>
                  <a:pt x="2448" y="18"/>
                </a:lnTo>
                <a:lnTo>
                  <a:pt x="2448" y="18"/>
                </a:lnTo>
                <a:lnTo>
                  <a:pt x="2448" y="18"/>
                </a:lnTo>
                <a:lnTo>
                  <a:pt x="2448" y="18"/>
                </a:lnTo>
                <a:lnTo>
                  <a:pt x="2448" y="18"/>
                </a:lnTo>
                <a:lnTo>
                  <a:pt x="2448" y="18"/>
                </a:lnTo>
                <a:lnTo>
                  <a:pt x="2446" y="18"/>
                </a:lnTo>
                <a:lnTo>
                  <a:pt x="2446" y="18"/>
                </a:lnTo>
                <a:lnTo>
                  <a:pt x="2446" y="18"/>
                </a:lnTo>
                <a:lnTo>
                  <a:pt x="2444" y="18"/>
                </a:lnTo>
                <a:lnTo>
                  <a:pt x="2444" y="18"/>
                </a:lnTo>
                <a:lnTo>
                  <a:pt x="2444" y="18"/>
                </a:lnTo>
                <a:lnTo>
                  <a:pt x="2444" y="18"/>
                </a:lnTo>
                <a:lnTo>
                  <a:pt x="2444" y="18"/>
                </a:lnTo>
                <a:lnTo>
                  <a:pt x="2442" y="18"/>
                </a:lnTo>
                <a:lnTo>
                  <a:pt x="2442" y="18"/>
                </a:lnTo>
                <a:lnTo>
                  <a:pt x="2442" y="18"/>
                </a:lnTo>
                <a:lnTo>
                  <a:pt x="2440" y="18"/>
                </a:lnTo>
                <a:lnTo>
                  <a:pt x="2440" y="18"/>
                </a:lnTo>
                <a:lnTo>
                  <a:pt x="2440" y="18"/>
                </a:lnTo>
                <a:lnTo>
                  <a:pt x="2442" y="18"/>
                </a:lnTo>
                <a:lnTo>
                  <a:pt x="2442" y="18"/>
                </a:lnTo>
                <a:lnTo>
                  <a:pt x="2442" y="18"/>
                </a:lnTo>
                <a:lnTo>
                  <a:pt x="2444" y="18"/>
                </a:lnTo>
                <a:lnTo>
                  <a:pt x="2444" y="18"/>
                </a:lnTo>
                <a:lnTo>
                  <a:pt x="2444" y="18"/>
                </a:lnTo>
                <a:lnTo>
                  <a:pt x="2444" y="18"/>
                </a:lnTo>
                <a:lnTo>
                  <a:pt x="2444" y="18"/>
                </a:lnTo>
                <a:lnTo>
                  <a:pt x="2442" y="18"/>
                </a:lnTo>
                <a:lnTo>
                  <a:pt x="2442" y="18"/>
                </a:lnTo>
                <a:lnTo>
                  <a:pt x="2442" y="18"/>
                </a:lnTo>
                <a:lnTo>
                  <a:pt x="2442" y="18"/>
                </a:lnTo>
                <a:lnTo>
                  <a:pt x="2442" y="16"/>
                </a:lnTo>
                <a:lnTo>
                  <a:pt x="2442" y="16"/>
                </a:lnTo>
                <a:lnTo>
                  <a:pt x="2442" y="16"/>
                </a:lnTo>
                <a:lnTo>
                  <a:pt x="2440" y="16"/>
                </a:lnTo>
                <a:lnTo>
                  <a:pt x="2438" y="18"/>
                </a:lnTo>
                <a:lnTo>
                  <a:pt x="2438" y="18"/>
                </a:lnTo>
                <a:lnTo>
                  <a:pt x="2436" y="18"/>
                </a:lnTo>
                <a:lnTo>
                  <a:pt x="2436" y="18"/>
                </a:lnTo>
                <a:lnTo>
                  <a:pt x="2434" y="18"/>
                </a:lnTo>
                <a:lnTo>
                  <a:pt x="2434" y="18"/>
                </a:lnTo>
                <a:lnTo>
                  <a:pt x="2434" y="18"/>
                </a:lnTo>
                <a:lnTo>
                  <a:pt x="2434" y="18"/>
                </a:lnTo>
                <a:lnTo>
                  <a:pt x="2434" y="18"/>
                </a:lnTo>
                <a:lnTo>
                  <a:pt x="2432" y="16"/>
                </a:lnTo>
                <a:lnTo>
                  <a:pt x="2432" y="16"/>
                </a:lnTo>
                <a:lnTo>
                  <a:pt x="2430" y="16"/>
                </a:lnTo>
                <a:lnTo>
                  <a:pt x="2430" y="16"/>
                </a:lnTo>
                <a:lnTo>
                  <a:pt x="2430" y="16"/>
                </a:lnTo>
                <a:lnTo>
                  <a:pt x="2432" y="16"/>
                </a:lnTo>
                <a:lnTo>
                  <a:pt x="2434" y="16"/>
                </a:lnTo>
                <a:lnTo>
                  <a:pt x="2434" y="16"/>
                </a:lnTo>
                <a:lnTo>
                  <a:pt x="2434" y="16"/>
                </a:lnTo>
                <a:lnTo>
                  <a:pt x="2434" y="16"/>
                </a:lnTo>
                <a:lnTo>
                  <a:pt x="2434" y="16"/>
                </a:lnTo>
                <a:lnTo>
                  <a:pt x="2434" y="16"/>
                </a:lnTo>
                <a:lnTo>
                  <a:pt x="2436" y="16"/>
                </a:lnTo>
                <a:lnTo>
                  <a:pt x="2436" y="16"/>
                </a:lnTo>
                <a:lnTo>
                  <a:pt x="2436" y="16"/>
                </a:lnTo>
                <a:lnTo>
                  <a:pt x="2438" y="16"/>
                </a:lnTo>
                <a:lnTo>
                  <a:pt x="2440" y="16"/>
                </a:lnTo>
                <a:lnTo>
                  <a:pt x="2442" y="16"/>
                </a:lnTo>
                <a:lnTo>
                  <a:pt x="2442" y="16"/>
                </a:lnTo>
                <a:lnTo>
                  <a:pt x="2442" y="16"/>
                </a:lnTo>
                <a:lnTo>
                  <a:pt x="2442" y="16"/>
                </a:lnTo>
                <a:lnTo>
                  <a:pt x="2444" y="16"/>
                </a:lnTo>
                <a:lnTo>
                  <a:pt x="2444" y="16"/>
                </a:lnTo>
                <a:lnTo>
                  <a:pt x="2442" y="16"/>
                </a:lnTo>
                <a:lnTo>
                  <a:pt x="2442" y="16"/>
                </a:lnTo>
                <a:lnTo>
                  <a:pt x="2440" y="16"/>
                </a:lnTo>
                <a:lnTo>
                  <a:pt x="2440" y="16"/>
                </a:lnTo>
                <a:lnTo>
                  <a:pt x="2440" y="16"/>
                </a:lnTo>
                <a:lnTo>
                  <a:pt x="2438" y="16"/>
                </a:lnTo>
                <a:lnTo>
                  <a:pt x="2438" y="16"/>
                </a:lnTo>
                <a:lnTo>
                  <a:pt x="2440" y="16"/>
                </a:lnTo>
                <a:lnTo>
                  <a:pt x="2440" y="16"/>
                </a:lnTo>
                <a:lnTo>
                  <a:pt x="2442" y="16"/>
                </a:lnTo>
                <a:lnTo>
                  <a:pt x="2444" y="16"/>
                </a:lnTo>
                <a:lnTo>
                  <a:pt x="2444" y="16"/>
                </a:lnTo>
                <a:lnTo>
                  <a:pt x="2442" y="14"/>
                </a:lnTo>
                <a:lnTo>
                  <a:pt x="2442" y="14"/>
                </a:lnTo>
                <a:lnTo>
                  <a:pt x="2438" y="14"/>
                </a:lnTo>
                <a:lnTo>
                  <a:pt x="2438" y="14"/>
                </a:lnTo>
                <a:lnTo>
                  <a:pt x="2436" y="14"/>
                </a:lnTo>
                <a:lnTo>
                  <a:pt x="2436" y="14"/>
                </a:lnTo>
                <a:lnTo>
                  <a:pt x="2436" y="14"/>
                </a:lnTo>
                <a:lnTo>
                  <a:pt x="2436" y="14"/>
                </a:lnTo>
                <a:lnTo>
                  <a:pt x="2440" y="14"/>
                </a:lnTo>
                <a:lnTo>
                  <a:pt x="2440" y="14"/>
                </a:lnTo>
                <a:lnTo>
                  <a:pt x="2442" y="14"/>
                </a:lnTo>
                <a:lnTo>
                  <a:pt x="2442" y="14"/>
                </a:lnTo>
                <a:lnTo>
                  <a:pt x="2442" y="14"/>
                </a:lnTo>
                <a:lnTo>
                  <a:pt x="2442" y="14"/>
                </a:lnTo>
                <a:lnTo>
                  <a:pt x="2442" y="14"/>
                </a:lnTo>
                <a:lnTo>
                  <a:pt x="2442" y="14"/>
                </a:lnTo>
                <a:lnTo>
                  <a:pt x="2444" y="14"/>
                </a:lnTo>
                <a:lnTo>
                  <a:pt x="2444" y="14"/>
                </a:lnTo>
                <a:lnTo>
                  <a:pt x="2444" y="14"/>
                </a:lnTo>
                <a:lnTo>
                  <a:pt x="2444" y="14"/>
                </a:lnTo>
                <a:lnTo>
                  <a:pt x="2444" y="14"/>
                </a:lnTo>
                <a:lnTo>
                  <a:pt x="2444" y="14"/>
                </a:lnTo>
                <a:lnTo>
                  <a:pt x="2444" y="14"/>
                </a:lnTo>
                <a:lnTo>
                  <a:pt x="2444" y="14"/>
                </a:lnTo>
                <a:lnTo>
                  <a:pt x="2446" y="14"/>
                </a:lnTo>
                <a:lnTo>
                  <a:pt x="2448" y="14"/>
                </a:lnTo>
                <a:lnTo>
                  <a:pt x="2448" y="14"/>
                </a:lnTo>
                <a:lnTo>
                  <a:pt x="2448" y="14"/>
                </a:lnTo>
                <a:lnTo>
                  <a:pt x="2450" y="14"/>
                </a:lnTo>
                <a:lnTo>
                  <a:pt x="2450" y="14"/>
                </a:lnTo>
                <a:lnTo>
                  <a:pt x="2450" y="14"/>
                </a:lnTo>
                <a:lnTo>
                  <a:pt x="2450" y="14"/>
                </a:lnTo>
                <a:lnTo>
                  <a:pt x="2450" y="14"/>
                </a:lnTo>
                <a:lnTo>
                  <a:pt x="2452" y="14"/>
                </a:lnTo>
                <a:lnTo>
                  <a:pt x="2452" y="14"/>
                </a:lnTo>
                <a:lnTo>
                  <a:pt x="2452" y="14"/>
                </a:lnTo>
                <a:lnTo>
                  <a:pt x="2452" y="14"/>
                </a:lnTo>
                <a:lnTo>
                  <a:pt x="2452" y="14"/>
                </a:lnTo>
                <a:lnTo>
                  <a:pt x="2452" y="14"/>
                </a:lnTo>
                <a:lnTo>
                  <a:pt x="2452" y="14"/>
                </a:lnTo>
                <a:lnTo>
                  <a:pt x="2454" y="14"/>
                </a:lnTo>
                <a:lnTo>
                  <a:pt x="2454" y="12"/>
                </a:lnTo>
                <a:lnTo>
                  <a:pt x="2452" y="12"/>
                </a:lnTo>
                <a:lnTo>
                  <a:pt x="2452" y="12"/>
                </a:lnTo>
                <a:lnTo>
                  <a:pt x="2452" y="12"/>
                </a:lnTo>
                <a:lnTo>
                  <a:pt x="2452" y="12"/>
                </a:lnTo>
                <a:lnTo>
                  <a:pt x="2454" y="12"/>
                </a:lnTo>
                <a:lnTo>
                  <a:pt x="2454" y="12"/>
                </a:lnTo>
                <a:lnTo>
                  <a:pt x="2454" y="12"/>
                </a:lnTo>
                <a:lnTo>
                  <a:pt x="2454" y="12"/>
                </a:lnTo>
                <a:lnTo>
                  <a:pt x="2454" y="12"/>
                </a:lnTo>
                <a:lnTo>
                  <a:pt x="2456" y="12"/>
                </a:lnTo>
                <a:lnTo>
                  <a:pt x="2456" y="12"/>
                </a:lnTo>
                <a:lnTo>
                  <a:pt x="2454" y="12"/>
                </a:lnTo>
                <a:lnTo>
                  <a:pt x="2454" y="12"/>
                </a:lnTo>
                <a:lnTo>
                  <a:pt x="2454" y="12"/>
                </a:lnTo>
                <a:lnTo>
                  <a:pt x="2454" y="12"/>
                </a:lnTo>
                <a:lnTo>
                  <a:pt x="2454" y="12"/>
                </a:lnTo>
                <a:lnTo>
                  <a:pt x="2454" y="12"/>
                </a:lnTo>
                <a:lnTo>
                  <a:pt x="2452" y="12"/>
                </a:lnTo>
                <a:lnTo>
                  <a:pt x="2452" y="12"/>
                </a:lnTo>
                <a:lnTo>
                  <a:pt x="2450" y="12"/>
                </a:lnTo>
                <a:lnTo>
                  <a:pt x="2450" y="12"/>
                </a:lnTo>
                <a:lnTo>
                  <a:pt x="2452" y="12"/>
                </a:lnTo>
                <a:lnTo>
                  <a:pt x="2452" y="12"/>
                </a:lnTo>
                <a:lnTo>
                  <a:pt x="2452" y="12"/>
                </a:lnTo>
                <a:lnTo>
                  <a:pt x="2450" y="12"/>
                </a:lnTo>
                <a:lnTo>
                  <a:pt x="2450" y="12"/>
                </a:lnTo>
                <a:lnTo>
                  <a:pt x="2450" y="12"/>
                </a:lnTo>
                <a:lnTo>
                  <a:pt x="2450" y="12"/>
                </a:lnTo>
                <a:lnTo>
                  <a:pt x="2450" y="12"/>
                </a:lnTo>
                <a:lnTo>
                  <a:pt x="2450" y="12"/>
                </a:lnTo>
                <a:lnTo>
                  <a:pt x="2450" y="12"/>
                </a:lnTo>
                <a:lnTo>
                  <a:pt x="2448" y="12"/>
                </a:lnTo>
                <a:lnTo>
                  <a:pt x="2450" y="12"/>
                </a:lnTo>
                <a:lnTo>
                  <a:pt x="2450" y="10"/>
                </a:lnTo>
                <a:lnTo>
                  <a:pt x="2452" y="10"/>
                </a:lnTo>
                <a:lnTo>
                  <a:pt x="2452" y="10"/>
                </a:lnTo>
                <a:lnTo>
                  <a:pt x="2452" y="10"/>
                </a:lnTo>
                <a:lnTo>
                  <a:pt x="2452" y="10"/>
                </a:lnTo>
                <a:lnTo>
                  <a:pt x="2454" y="10"/>
                </a:lnTo>
                <a:lnTo>
                  <a:pt x="2454" y="10"/>
                </a:lnTo>
                <a:lnTo>
                  <a:pt x="2454" y="10"/>
                </a:lnTo>
                <a:lnTo>
                  <a:pt x="2454" y="10"/>
                </a:lnTo>
                <a:lnTo>
                  <a:pt x="2454" y="10"/>
                </a:lnTo>
                <a:lnTo>
                  <a:pt x="2454" y="10"/>
                </a:lnTo>
                <a:lnTo>
                  <a:pt x="2454" y="10"/>
                </a:lnTo>
                <a:lnTo>
                  <a:pt x="2456" y="10"/>
                </a:lnTo>
                <a:lnTo>
                  <a:pt x="2458" y="10"/>
                </a:lnTo>
                <a:lnTo>
                  <a:pt x="2458" y="10"/>
                </a:lnTo>
                <a:lnTo>
                  <a:pt x="2458" y="10"/>
                </a:lnTo>
                <a:lnTo>
                  <a:pt x="2458" y="10"/>
                </a:lnTo>
                <a:lnTo>
                  <a:pt x="2460" y="10"/>
                </a:lnTo>
                <a:lnTo>
                  <a:pt x="2460" y="10"/>
                </a:lnTo>
                <a:lnTo>
                  <a:pt x="2460" y="10"/>
                </a:lnTo>
                <a:lnTo>
                  <a:pt x="2460" y="10"/>
                </a:lnTo>
                <a:lnTo>
                  <a:pt x="2458" y="10"/>
                </a:lnTo>
                <a:lnTo>
                  <a:pt x="2458" y="10"/>
                </a:lnTo>
                <a:lnTo>
                  <a:pt x="2458" y="10"/>
                </a:lnTo>
                <a:lnTo>
                  <a:pt x="2458" y="10"/>
                </a:lnTo>
                <a:lnTo>
                  <a:pt x="2456" y="10"/>
                </a:lnTo>
                <a:lnTo>
                  <a:pt x="2458" y="10"/>
                </a:lnTo>
                <a:close/>
                <a:moveTo>
                  <a:pt x="2726" y="10"/>
                </a:moveTo>
                <a:lnTo>
                  <a:pt x="2726" y="10"/>
                </a:lnTo>
                <a:lnTo>
                  <a:pt x="2726" y="10"/>
                </a:lnTo>
                <a:lnTo>
                  <a:pt x="2728" y="10"/>
                </a:lnTo>
                <a:lnTo>
                  <a:pt x="2728" y="10"/>
                </a:lnTo>
                <a:lnTo>
                  <a:pt x="2730" y="10"/>
                </a:lnTo>
                <a:lnTo>
                  <a:pt x="2730" y="10"/>
                </a:lnTo>
                <a:lnTo>
                  <a:pt x="2730" y="10"/>
                </a:lnTo>
                <a:lnTo>
                  <a:pt x="2730" y="10"/>
                </a:lnTo>
                <a:lnTo>
                  <a:pt x="2730" y="10"/>
                </a:lnTo>
                <a:lnTo>
                  <a:pt x="2730" y="10"/>
                </a:lnTo>
                <a:lnTo>
                  <a:pt x="2730" y="10"/>
                </a:lnTo>
                <a:lnTo>
                  <a:pt x="2728" y="10"/>
                </a:lnTo>
                <a:lnTo>
                  <a:pt x="2726" y="10"/>
                </a:lnTo>
                <a:lnTo>
                  <a:pt x="2726" y="10"/>
                </a:lnTo>
                <a:lnTo>
                  <a:pt x="2722" y="10"/>
                </a:lnTo>
                <a:lnTo>
                  <a:pt x="2720" y="10"/>
                </a:lnTo>
                <a:lnTo>
                  <a:pt x="2720" y="10"/>
                </a:lnTo>
                <a:lnTo>
                  <a:pt x="2720" y="10"/>
                </a:lnTo>
                <a:lnTo>
                  <a:pt x="2718" y="10"/>
                </a:lnTo>
                <a:lnTo>
                  <a:pt x="2718" y="10"/>
                </a:lnTo>
                <a:lnTo>
                  <a:pt x="2718" y="10"/>
                </a:lnTo>
                <a:lnTo>
                  <a:pt x="2718" y="10"/>
                </a:lnTo>
                <a:lnTo>
                  <a:pt x="2718" y="10"/>
                </a:lnTo>
                <a:lnTo>
                  <a:pt x="2718" y="10"/>
                </a:lnTo>
                <a:lnTo>
                  <a:pt x="2718" y="10"/>
                </a:lnTo>
                <a:lnTo>
                  <a:pt x="2718" y="10"/>
                </a:lnTo>
                <a:lnTo>
                  <a:pt x="2718" y="10"/>
                </a:lnTo>
                <a:lnTo>
                  <a:pt x="2718" y="10"/>
                </a:lnTo>
                <a:lnTo>
                  <a:pt x="2718" y="10"/>
                </a:lnTo>
                <a:lnTo>
                  <a:pt x="2720" y="10"/>
                </a:lnTo>
                <a:lnTo>
                  <a:pt x="2720" y="10"/>
                </a:lnTo>
                <a:lnTo>
                  <a:pt x="2720" y="10"/>
                </a:lnTo>
                <a:lnTo>
                  <a:pt x="2722" y="10"/>
                </a:lnTo>
                <a:lnTo>
                  <a:pt x="2722" y="10"/>
                </a:lnTo>
                <a:lnTo>
                  <a:pt x="2722" y="10"/>
                </a:lnTo>
                <a:lnTo>
                  <a:pt x="2722" y="10"/>
                </a:lnTo>
                <a:lnTo>
                  <a:pt x="2722" y="10"/>
                </a:lnTo>
                <a:lnTo>
                  <a:pt x="2722" y="10"/>
                </a:lnTo>
                <a:lnTo>
                  <a:pt x="2724" y="10"/>
                </a:lnTo>
                <a:lnTo>
                  <a:pt x="2724" y="10"/>
                </a:lnTo>
                <a:lnTo>
                  <a:pt x="2724" y="10"/>
                </a:lnTo>
                <a:lnTo>
                  <a:pt x="2726" y="10"/>
                </a:lnTo>
                <a:close/>
                <a:moveTo>
                  <a:pt x="2532" y="10"/>
                </a:moveTo>
                <a:lnTo>
                  <a:pt x="2532" y="10"/>
                </a:lnTo>
                <a:lnTo>
                  <a:pt x="2530" y="10"/>
                </a:lnTo>
                <a:lnTo>
                  <a:pt x="2530" y="10"/>
                </a:lnTo>
                <a:lnTo>
                  <a:pt x="2530" y="10"/>
                </a:lnTo>
                <a:lnTo>
                  <a:pt x="2526" y="8"/>
                </a:lnTo>
                <a:lnTo>
                  <a:pt x="2526" y="8"/>
                </a:lnTo>
                <a:lnTo>
                  <a:pt x="2526" y="8"/>
                </a:lnTo>
                <a:lnTo>
                  <a:pt x="2526" y="8"/>
                </a:lnTo>
                <a:lnTo>
                  <a:pt x="2528" y="8"/>
                </a:lnTo>
                <a:lnTo>
                  <a:pt x="2528" y="8"/>
                </a:lnTo>
                <a:lnTo>
                  <a:pt x="2530" y="8"/>
                </a:lnTo>
                <a:lnTo>
                  <a:pt x="2530" y="8"/>
                </a:lnTo>
                <a:lnTo>
                  <a:pt x="2534" y="8"/>
                </a:lnTo>
                <a:lnTo>
                  <a:pt x="2534" y="8"/>
                </a:lnTo>
                <a:lnTo>
                  <a:pt x="2534" y="8"/>
                </a:lnTo>
                <a:lnTo>
                  <a:pt x="2534" y="10"/>
                </a:lnTo>
                <a:lnTo>
                  <a:pt x="2534" y="10"/>
                </a:lnTo>
                <a:lnTo>
                  <a:pt x="2532" y="10"/>
                </a:lnTo>
                <a:close/>
                <a:moveTo>
                  <a:pt x="2510" y="8"/>
                </a:moveTo>
                <a:lnTo>
                  <a:pt x="2512" y="8"/>
                </a:lnTo>
                <a:lnTo>
                  <a:pt x="2512" y="8"/>
                </a:lnTo>
                <a:lnTo>
                  <a:pt x="2512" y="8"/>
                </a:lnTo>
                <a:lnTo>
                  <a:pt x="2512" y="8"/>
                </a:lnTo>
                <a:lnTo>
                  <a:pt x="2512" y="8"/>
                </a:lnTo>
                <a:lnTo>
                  <a:pt x="2512" y="8"/>
                </a:lnTo>
                <a:lnTo>
                  <a:pt x="2514" y="8"/>
                </a:lnTo>
                <a:lnTo>
                  <a:pt x="2514" y="8"/>
                </a:lnTo>
                <a:lnTo>
                  <a:pt x="2516" y="8"/>
                </a:lnTo>
                <a:lnTo>
                  <a:pt x="2516" y="8"/>
                </a:lnTo>
                <a:lnTo>
                  <a:pt x="2516" y="8"/>
                </a:lnTo>
                <a:lnTo>
                  <a:pt x="2516" y="8"/>
                </a:lnTo>
                <a:lnTo>
                  <a:pt x="2518" y="8"/>
                </a:lnTo>
                <a:lnTo>
                  <a:pt x="2518" y="8"/>
                </a:lnTo>
                <a:lnTo>
                  <a:pt x="2518" y="8"/>
                </a:lnTo>
                <a:lnTo>
                  <a:pt x="2518" y="8"/>
                </a:lnTo>
                <a:lnTo>
                  <a:pt x="2518" y="8"/>
                </a:lnTo>
                <a:lnTo>
                  <a:pt x="2520" y="8"/>
                </a:lnTo>
                <a:lnTo>
                  <a:pt x="2520" y="8"/>
                </a:lnTo>
                <a:lnTo>
                  <a:pt x="2520" y="8"/>
                </a:lnTo>
                <a:lnTo>
                  <a:pt x="2520" y="8"/>
                </a:lnTo>
                <a:lnTo>
                  <a:pt x="2522" y="8"/>
                </a:lnTo>
                <a:lnTo>
                  <a:pt x="2522" y="8"/>
                </a:lnTo>
                <a:lnTo>
                  <a:pt x="2524" y="8"/>
                </a:lnTo>
                <a:lnTo>
                  <a:pt x="2524" y="8"/>
                </a:lnTo>
                <a:lnTo>
                  <a:pt x="2524" y="8"/>
                </a:lnTo>
                <a:lnTo>
                  <a:pt x="2526" y="10"/>
                </a:lnTo>
                <a:lnTo>
                  <a:pt x="2526" y="10"/>
                </a:lnTo>
                <a:lnTo>
                  <a:pt x="2526" y="10"/>
                </a:lnTo>
                <a:lnTo>
                  <a:pt x="2528" y="10"/>
                </a:lnTo>
                <a:lnTo>
                  <a:pt x="2528" y="10"/>
                </a:lnTo>
                <a:lnTo>
                  <a:pt x="2528" y="10"/>
                </a:lnTo>
                <a:lnTo>
                  <a:pt x="2530" y="10"/>
                </a:lnTo>
                <a:lnTo>
                  <a:pt x="2530" y="10"/>
                </a:lnTo>
                <a:lnTo>
                  <a:pt x="2530" y="10"/>
                </a:lnTo>
                <a:lnTo>
                  <a:pt x="2530" y="10"/>
                </a:lnTo>
                <a:lnTo>
                  <a:pt x="2530" y="10"/>
                </a:lnTo>
                <a:lnTo>
                  <a:pt x="2530" y="10"/>
                </a:lnTo>
                <a:lnTo>
                  <a:pt x="2528" y="10"/>
                </a:lnTo>
                <a:lnTo>
                  <a:pt x="2526" y="10"/>
                </a:lnTo>
                <a:lnTo>
                  <a:pt x="2526" y="10"/>
                </a:lnTo>
                <a:lnTo>
                  <a:pt x="2526" y="10"/>
                </a:lnTo>
                <a:lnTo>
                  <a:pt x="2524" y="10"/>
                </a:lnTo>
                <a:lnTo>
                  <a:pt x="2524" y="10"/>
                </a:lnTo>
                <a:lnTo>
                  <a:pt x="2522" y="10"/>
                </a:lnTo>
                <a:lnTo>
                  <a:pt x="2522" y="10"/>
                </a:lnTo>
                <a:lnTo>
                  <a:pt x="2522" y="10"/>
                </a:lnTo>
                <a:lnTo>
                  <a:pt x="2522" y="10"/>
                </a:lnTo>
                <a:lnTo>
                  <a:pt x="2522" y="10"/>
                </a:lnTo>
                <a:lnTo>
                  <a:pt x="2520" y="10"/>
                </a:lnTo>
                <a:lnTo>
                  <a:pt x="2520" y="10"/>
                </a:lnTo>
                <a:lnTo>
                  <a:pt x="2520" y="10"/>
                </a:lnTo>
                <a:lnTo>
                  <a:pt x="2520" y="10"/>
                </a:lnTo>
                <a:lnTo>
                  <a:pt x="2518" y="10"/>
                </a:lnTo>
                <a:lnTo>
                  <a:pt x="2518" y="10"/>
                </a:lnTo>
                <a:lnTo>
                  <a:pt x="2518" y="10"/>
                </a:lnTo>
                <a:lnTo>
                  <a:pt x="2518" y="8"/>
                </a:lnTo>
                <a:lnTo>
                  <a:pt x="2518" y="8"/>
                </a:lnTo>
                <a:lnTo>
                  <a:pt x="2516" y="8"/>
                </a:lnTo>
                <a:lnTo>
                  <a:pt x="2516" y="8"/>
                </a:lnTo>
                <a:lnTo>
                  <a:pt x="2512" y="8"/>
                </a:lnTo>
                <a:lnTo>
                  <a:pt x="2510" y="8"/>
                </a:lnTo>
                <a:lnTo>
                  <a:pt x="2510" y="8"/>
                </a:lnTo>
                <a:lnTo>
                  <a:pt x="2510" y="8"/>
                </a:lnTo>
                <a:lnTo>
                  <a:pt x="2510" y="8"/>
                </a:lnTo>
                <a:lnTo>
                  <a:pt x="2510" y="8"/>
                </a:lnTo>
                <a:lnTo>
                  <a:pt x="2510" y="8"/>
                </a:lnTo>
                <a:lnTo>
                  <a:pt x="2510" y="8"/>
                </a:lnTo>
                <a:lnTo>
                  <a:pt x="2510" y="8"/>
                </a:lnTo>
                <a:lnTo>
                  <a:pt x="2510" y="8"/>
                </a:lnTo>
                <a:lnTo>
                  <a:pt x="2510" y="8"/>
                </a:lnTo>
                <a:close/>
                <a:moveTo>
                  <a:pt x="2498" y="8"/>
                </a:moveTo>
                <a:lnTo>
                  <a:pt x="2500" y="8"/>
                </a:lnTo>
                <a:lnTo>
                  <a:pt x="2500" y="8"/>
                </a:lnTo>
                <a:lnTo>
                  <a:pt x="2502" y="8"/>
                </a:lnTo>
                <a:lnTo>
                  <a:pt x="2502" y="8"/>
                </a:lnTo>
                <a:lnTo>
                  <a:pt x="2502" y="8"/>
                </a:lnTo>
                <a:lnTo>
                  <a:pt x="2504" y="8"/>
                </a:lnTo>
                <a:lnTo>
                  <a:pt x="2504" y="8"/>
                </a:lnTo>
                <a:lnTo>
                  <a:pt x="2504" y="8"/>
                </a:lnTo>
                <a:lnTo>
                  <a:pt x="2506" y="8"/>
                </a:lnTo>
                <a:lnTo>
                  <a:pt x="2506" y="8"/>
                </a:lnTo>
                <a:lnTo>
                  <a:pt x="2506" y="8"/>
                </a:lnTo>
                <a:lnTo>
                  <a:pt x="2508" y="8"/>
                </a:lnTo>
                <a:lnTo>
                  <a:pt x="2510" y="8"/>
                </a:lnTo>
                <a:lnTo>
                  <a:pt x="2510" y="8"/>
                </a:lnTo>
                <a:lnTo>
                  <a:pt x="2510" y="8"/>
                </a:lnTo>
                <a:lnTo>
                  <a:pt x="2510" y="8"/>
                </a:lnTo>
                <a:lnTo>
                  <a:pt x="2510" y="8"/>
                </a:lnTo>
                <a:lnTo>
                  <a:pt x="2514" y="8"/>
                </a:lnTo>
                <a:lnTo>
                  <a:pt x="2514" y="8"/>
                </a:lnTo>
                <a:lnTo>
                  <a:pt x="2516" y="10"/>
                </a:lnTo>
                <a:lnTo>
                  <a:pt x="2516" y="10"/>
                </a:lnTo>
                <a:lnTo>
                  <a:pt x="2516" y="10"/>
                </a:lnTo>
                <a:lnTo>
                  <a:pt x="2516" y="10"/>
                </a:lnTo>
                <a:lnTo>
                  <a:pt x="2516" y="10"/>
                </a:lnTo>
                <a:lnTo>
                  <a:pt x="2518" y="10"/>
                </a:lnTo>
                <a:lnTo>
                  <a:pt x="2518" y="10"/>
                </a:lnTo>
                <a:lnTo>
                  <a:pt x="2518" y="10"/>
                </a:lnTo>
                <a:lnTo>
                  <a:pt x="2518" y="10"/>
                </a:lnTo>
                <a:lnTo>
                  <a:pt x="2520" y="10"/>
                </a:lnTo>
                <a:lnTo>
                  <a:pt x="2520" y="10"/>
                </a:lnTo>
                <a:lnTo>
                  <a:pt x="2522" y="10"/>
                </a:lnTo>
                <a:lnTo>
                  <a:pt x="2522" y="10"/>
                </a:lnTo>
                <a:lnTo>
                  <a:pt x="2522" y="10"/>
                </a:lnTo>
                <a:lnTo>
                  <a:pt x="2524" y="10"/>
                </a:lnTo>
                <a:lnTo>
                  <a:pt x="2526" y="10"/>
                </a:lnTo>
                <a:lnTo>
                  <a:pt x="2526" y="10"/>
                </a:lnTo>
                <a:lnTo>
                  <a:pt x="2526" y="12"/>
                </a:lnTo>
                <a:lnTo>
                  <a:pt x="2526" y="12"/>
                </a:lnTo>
                <a:lnTo>
                  <a:pt x="2526" y="12"/>
                </a:lnTo>
                <a:lnTo>
                  <a:pt x="2526" y="12"/>
                </a:lnTo>
                <a:lnTo>
                  <a:pt x="2524" y="12"/>
                </a:lnTo>
                <a:lnTo>
                  <a:pt x="2524" y="12"/>
                </a:lnTo>
                <a:lnTo>
                  <a:pt x="2522" y="12"/>
                </a:lnTo>
                <a:lnTo>
                  <a:pt x="2522" y="12"/>
                </a:lnTo>
                <a:lnTo>
                  <a:pt x="2522" y="12"/>
                </a:lnTo>
                <a:lnTo>
                  <a:pt x="2522" y="12"/>
                </a:lnTo>
                <a:lnTo>
                  <a:pt x="2522" y="12"/>
                </a:lnTo>
                <a:lnTo>
                  <a:pt x="2520" y="12"/>
                </a:lnTo>
                <a:lnTo>
                  <a:pt x="2520" y="12"/>
                </a:lnTo>
                <a:lnTo>
                  <a:pt x="2520" y="12"/>
                </a:lnTo>
                <a:lnTo>
                  <a:pt x="2518" y="12"/>
                </a:lnTo>
                <a:lnTo>
                  <a:pt x="2518" y="10"/>
                </a:lnTo>
                <a:lnTo>
                  <a:pt x="2516" y="10"/>
                </a:lnTo>
                <a:lnTo>
                  <a:pt x="2516" y="10"/>
                </a:lnTo>
                <a:lnTo>
                  <a:pt x="2516" y="10"/>
                </a:lnTo>
                <a:lnTo>
                  <a:pt x="2514" y="10"/>
                </a:lnTo>
                <a:lnTo>
                  <a:pt x="2512" y="10"/>
                </a:lnTo>
                <a:lnTo>
                  <a:pt x="2512" y="10"/>
                </a:lnTo>
                <a:lnTo>
                  <a:pt x="2512" y="10"/>
                </a:lnTo>
                <a:lnTo>
                  <a:pt x="2512" y="10"/>
                </a:lnTo>
                <a:lnTo>
                  <a:pt x="2512" y="10"/>
                </a:lnTo>
                <a:lnTo>
                  <a:pt x="2510" y="10"/>
                </a:lnTo>
                <a:lnTo>
                  <a:pt x="2510" y="10"/>
                </a:lnTo>
                <a:lnTo>
                  <a:pt x="2508" y="10"/>
                </a:lnTo>
                <a:lnTo>
                  <a:pt x="2508" y="10"/>
                </a:lnTo>
                <a:lnTo>
                  <a:pt x="2508" y="10"/>
                </a:lnTo>
                <a:lnTo>
                  <a:pt x="2508" y="10"/>
                </a:lnTo>
                <a:lnTo>
                  <a:pt x="2508" y="10"/>
                </a:lnTo>
                <a:lnTo>
                  <a:pt x="2508" y="10"/>
                </a:lnTo>
                <a:lnTo>
                  <a:pt x="2506" y="10"/>
                </a:lnTo>
                <a:lnTo>
                  <a:pt x="2506" y="10"/>
                </a:lnTo>
                <a:lnTo>
                  <a:pt x="2506" y="10"/>
                </a:lnTo>
                <a:lnTo>
                  <a:pt x="2506" y="10"/>
                </a:lnTo>
                <a:lnTo>
                  <a:pt x="2504" y="10"/>
                </a:lnTo>
                <a:lnTo>
                  <a:pt x="2504" y="10"/>
                </a:lnTo>
                <a:lnTo>
                  <a:pt x="2504" y="10"/>
                </a:lnTo>
                <a:lnTo>
                  <a:pt x="2504" y="10"/>
                </a:lnTo>
                <a:lnTo>
                  <a:pt x="2504" y="10"/>
                </a:lnTo>
                <a:lnTo>
                  <a:pt x="2504" y="10"/>
                </a:lnTo>
                <a:lnTo>
                  <a:pt x="2504" y="10"/>
                </a:lnTo>
                <a:lnTo>
                  <a:pt x="2504" y="10"/>
                </a:lnTo>
                <a:lnTo>
                  <a:pt x="2502" y="10"/>
                </a:lnTo>
                <a:lnTo>
                  <a:pt x="2502" y="10"/>
                </a:lnTo>
                <a:lnTo>
                  <a:pt x="2502" y="10"/>
                </a:lnTo>
                <a:lnTo>
                  <a:pt x="2500" y="10"/>
                </a:lnTo>
                <a:lnTo>
                  <a:pt x="2500" y="10"/>
                </a:lnTo>
                <a:lnTo>
                  <a:pt x="2500" y="10"/>
                </a:lnTo>
                <a:lnTo>
                  <a:pt x="2500" y="10"/>
                </a:lnTo>
                <a:lnTo>
                  <a:pt x="2500" y="10"/>
                </a:lnTo>
                <a:lnTo>
                  <a:pt x="2500" y="8"/>
                </a:lnTo>
                <a:lnTo>
                  <a:pt x="2500" y="8"/>
                </a:lnTo>
                <a:lnTo>
                  <a:pt x="2498" y="8"/>
                </a:lnTo>
                <a:lnTo>
                  <a:pt x="2498" y="8"/>
                </a:lnTo>
                <a:lnTo>
                  <a:pt x="2498" y="8"/>
                </a:lnTo>
                <a:lnTo>
                  <a:pt x="2498" y="8"/>
                </a:lnTo>
                <a:lnTo>
                  <a:pt x="2496" y="8"/>
                </a:lnTo>
                <a:lnTo>
                  <a:pt x="2496" y="8"/>
                </a:lnTo>
                <a:lnTo>
                  <a:pt x="2496" y="8"/>
                </a:lnTo>
                <a:lnTo>
                  <a:pt x="2496" y="8"/>
                </a:lnTo>
                <a:lnTo>
                  <a:pt x="2496" y="8"/>
                </a:lnTo>
                <a:lnTo>
                  <a:pt x="2496" y="8"/>
                </a:lnTo>
                <a:lnTo>
                  <a:pt x="2496" y="8"/>
                </a:lnTo>
                <a:lnTo>
                  <a:pt x="2496" y="8"/>
                </a:lnTo>
                <a:lnTo>
                  <a:pt x="2496" y="8"/>
                </a:lnTo>
                <a:lnTo>
                  <a:pt x="2496" y="8"/>
                </a:lnTo>
                <a:lnTo>
                  <a:pt x="2496" y="8"/>
                </a:lnTo>
                <a:lnTo>
                  <a:pt x="2496" y="8"/>
                </a:lnTo>
                <a:lnTo>
                  <a:pt x="2498" y="8"/>
                </a:lnTo>
                <a:close/>
                <a:moveTo>
                  <a:pt x="2532" y="2"/>
                </a:moveTo>
                <a:lnTo>
                  <a:pt x="2532" y="2"/>
                </a:lnTo>
                <a:lnTo>
                  <a:pt x="2532" y="2"/>
                </a:lnTo>
                <a:lnTo>
                  <a:pt x="2532" y="2"/>
                </a:lnTo>
                <a:lnTo>
                  <a:pt x="2530" y="2"/>
                </a:lnTo>
                <a:lnTo>
                  <a:pt x="2528" y="2"/>
                </a:lnTo>
                <a:lnTo>
                  <a:pt x="2528" y="2"/>
                </a:lnTo>
                <a:lnTo>
                  <a:pt x="2526" y="2"/>
                </a:lnTo>
                <a:lnTo>
                  <a:pt x="2526" y="2"/>
                </a:lnTo>
                <a:lnTo>
                  <a:pt x="2526" y="2"/>
                </a:lnTo>
                <a:lnTo>
                  <a:pt x="2524" y="2"/>
                </a:lnTo>
                <a:lnTo>
                  <a:pt x="2524" y="2"/>
                </a:lnTo>
                <a:lnTo>
                  <a:pt x="2524" y="2"/>
                </a:lnTo>
                <a:lnTo>
                  <a:pt x="2522" y="2"/>
                </a:lnTo>
                <a:lnTo>
                  <a:pt x="2522" y="2"/>
                </a:lnTo>
                <a:lnTo>
                  <a:pt x="2522" y="2"/>
                </a:lnTo>
                <a:lnTo>
                  <a:pt x="2522" y="2"/>
                </a:lnTo>
                <a:lnTo>
                  <a:pt x="2520" y="2"/>
                </a:lnTo>
                <a:lnTo>
                  <a:pt x="2520" y="2"/>
                </a:lnTo>
                <a:lnTo>
                  <a:pt x="2520" y="0"/>
                </a:lnTo>
                <a:lnTo>
                  <a:pt x="2520" y="0"/>
                </a:lnTo>
                <a:lnTo>
                  <a:pt x="2520" y="0"/>
                </a:lnTo>
                <a:lnTo>
                  <a:pt x="2522" y="0"/>
                </a:lnTo>
                <a:lnTo>
                  <a:pt x="2522" y="0"/>
                </a:lnTo>
                <a:lnTo>
                  <a:pt x="2526" y="0"/>
                </a:lnTo>
                <a:lnTo>
                  <a:pt x="2526" y="0"/>
                </a:lnTo>
                <a:lnTo>
                  <a:pt x="2530" y="0"/>
                </a:lnTo>
                <a:lnTo>
                  <a:pt x="2530" y="0"/>
                </a:lnTo>
                <a:lnTo>
                  <a:pt x="2532" y="0"/>
                </a:lnTo>
                <a:lnTo>
                  <a:pt x="2532" y="0"/>
                </a:lnTo>
                <a:lnTo>
                  <a:pt x="2534" y="0"/>
                </a:lnTo>
                <a:lnTo>
                  <a:pt x="2534" y="0"/>
                </a:lnTo>
                <a:lnTo>
                  <a:pt x="2534" y="0"/>
                </a:lnTo>
                <a:lnTo>
                  <a:pt x="2534" y="0"/>
                </a:lnTo>
                <a:lnTo>
                  <a:pt x="2532" y="2"/>
                </a:lnTo>
                <a:close/>
                <a:moveTo>
                  <a:pt x="3024" y="52"/>
                </a:moveTo>
                <a:lnTo>
                  <a:pt x="3024" y="52"/>
                </a:lnTo>
                <a:lnTo>
                  <a:pt x="3024" y="52"/>
                </a:lnTo>
                <a:lnTo>
                  <a:pt x="3022" y="52"/>
                </a:lnTo>
                <a:lnTo>
                  <a:pt x="3022" y="50"/>
                </a:lnTo>
                <a:lnTo>
                  <a:pt x="3022" y="50"/>
                </a:lnTo>
                <a:lnTo>
                  <a:pt x="3022" y="50"/>
                </a:lnTo>
                <a:lnTo>
                  <a:pt x="3024" y="50"/>
                </a:lnTo>
                <a:lnTo>
                  <a:pt x="3024" y="50"/>
                </a:lnTo>
                <a:lnTo>
                  <a:pt x="3024" y="50"/>
                </a:lnTo>
                <a:lnTo>
                  <a:pt x="3024" y="50"/>
                </a:lnTo>
                <a:lnTo>
                  <a:pt x="3026" y="50"/>
                </a:lnTo>
                <a:lnTo>
                  <a:pt x="3026" y="50"/>
                </a:lnTo>
                <a:lnTo>
                  <a:pt x="3026" y="50"/>
                </a:lnTo>
                <a:lnTo>
                  <a:pt x="3026" y="50"/>
                </a:lnTo>
                <a:lnTo>
                  <a:pt x="3024" y="52"/>
                </a:lnTo>
                <a:close/>
                <a:moveTo>
                  <a:pt x="2778" y="100"/>
                </a:moveTo>
                <a:lnTo>
                  <a:pt x="2778" y="100"/>
                </a:lnTo>
                <a:lnTo>
                  <a:pt x="2778" y="100"/>
                </a:lnTo>
                <a:lnTo>
                  <a:pt x="2780" y="100"/>
                </a:lnTo>
                <a:lnTo>
                  <a:pt x="2780" y="100"/>
                </a:lnTo>
                <a:lnTo>
                  <a:pt x="2780" y="100"/>
                </a:lnTo>
                <a:lnTo>
                  <a:pt x="2780" y="102"/>
                </a:lnTo>
                <a:lnTo>
                  <a:pt x="2782" y="102"/>
                </a:lnTo>
                <a:lnTo>
                  <a:pt x="2782" y="102"/>
                </a:lnTo>
                <a:lnTo>
                  <a:pt x="2782" y="102"/>
                </a:lnTo>
                <a:lnTo>
                  <a:pt x="2782" y="102"/>
                </a:lnTo>
                <a:lnTo>
                  <a:pt x="2782" y="102"/>
                </a:lnTo>
                <a:lnTo>
                  <a:pt x="2782" y="102"/>
                </a:lnTo>
                <a:lnTo>
                  <a:pt x="2782" y="102"/>
                </a:lnTo>
                <a:lnTo>
                  <a:pt x="2782" y="102"/>
                </a:lnTo>
                <a:lnTo>
                  <a:pt x="2782" y="102"/>
                </a:lnTo>
                <a:lnTo>
                  <a:pt x="2782" y="102"/>
                </a:lnTo>
                <a:lnTo>
                  <a:pt x="2780" y="102"/>
                </a:lnTo>
                <a:lnTo>
                  <a:pt x="2780" y="100"/>
                </a:lnTo>
                <a:lnTo>
                  <a:pt x="2778" y="100"/>
                </a:lnTo>
                <a:lnTo>
                  <a:pt x="2778" y="100"/>
                </a:lnTo>
                <a:lnTo>
                  <a:pt x="2776" y="100"/>
                </a:lnTo>
                <a:lnTo>
                  <a:pt x="2776" y="100"/>
                </a:lnTo>
                <a:lnTo>
                  <a:pt x="2774" y="100"/>
                </a:lnTo>
                <a:lnTo>
                  <a:pt x="2774" y="100"/>
                </a:lnTo>
                <a:lnTo>
                  <a:pt x="2774" y="100"/>
                </a:lnTo>
                <a:lnTo>
                  <a:pt x="2774" y="100"/>
                </a:lnTo>
                <a:lnTo>
                  <a:pt x="2774" y="100"/>
                </a:lnTo>
                <a:lnTo>
                  <a:pt x="2774" y="100"/>
                </a:lnTo>
                <a:lnTo>
                  <a:pt x="2776" y="100"/>
                </a:lnTo>
                <a:lnTo>
                  <a:pt x="2776" y="100"/>
                </a:lnTo>
                <a:lnTo>
                  <a:pt x="2776" y="100"/>
                </a:lnTo>
                <a:lnTo>
                  <a:pt x="2776" y="100"/>
                </a:lnTo>
                <a:lnTo>
                  <a:pt x="2776" y="100"/>
                </a:lnTo>
                <a:lnTo>
                  <a:pt x="2778" y="100"/>
                </a:lnTo>
                <a:close/>
                <a:moveTo>
                  <a:pt x="2794" y="50"/>
                </a:moveTo>
                <a:lnTo>
                  <a:pt x="2794" y="50"/>
                </a:lnTo>
                <a:lnTo>
                  <a:pt x="2792" y="50"/>
                </a:lnTo>
                <a:lnTo>
                  <a:pt x="2790" y="50"/>
                </a:lnTo>
                <a:lnTo>
                  <a:pt x="2790" y="50"/>
                </a:lnTo>
                <a:lnTo>
                  <a:pt x="2788" y="50"/>
                </a:lnTo>
                <a:lnTo>
                  <a:pt x="2788" y="50"/>
                </a:lnTo>
                <a:lnTo>
                  <a:pt x="2788" y="50"/>
                </a:lnTo>
                <a:lnTo>
                  <a:pt x="2788" y="50"/>
                </a:lnTo>
                <a:lnTo>
                  <a:pt x="2790" y="50"/>
                </a:lnTo>
                <a:lnTo>
                  <a:pt x="2790" y="50"/>
                </a:lnTo>
                <a:lnTo>
                  <a:pt x="2790" y="50"/>
                </a:lnTo>
                <a:lnTo>
                  <a:pt x="2792" y="50"/>
                </a:lnTo>
                <a:lnTo>
                  <a:pt x="2792" y="50"/>
                </a:lnTo>
                <a:lnTo>
                  <a:pt x="2792" y="50"/>
                </a:lnTo>
                <a:lnTo>
                  <a:pt x="2792" y="50"/>
                </a:lnTo>
                <a:lnTo>
                  <a:pt x="2794" y="50"/>
                </a:lnTo>
                <a:lnTo>
                  <a:pt x="2794" y="50"/>
                </a:lnTo>
                <a:lnTo>
                  <a:pt x="2794" y="50"/>
                </a:lnTo>
                <a:close/>
                <a:moveTo>
                  <a:pt x="3300" y="100"/>
                </a:moveTo>
                <a:lnTo>
                  <a:pt x="3300" y="100"/>
                </a:lnTo>
                <a:lnTo>
                  <a:pt x="3300" y="100"/>
                </a:lnTo>
                <a:lnTo>
                  <a:pt x="3296" y="100"/>
                </a:lnTo>
                <a:lnTo>
                  <a:pt x="3292" y="100"/>
                </a:lnTo>
                <a:lnTo>
                  <a:pt x="3292" y="100"/>
                </a:lnTo>
                <a:lnTo>
                  <a:pt x="3292" y="100"/>
                </a:lnTo>
                <a:lnTo>
                  <a:pt x="3292" y="100"/>
                </a:lnTo>
                <a:lnTo>
                  <a:pt x="3292" y="100"/>
                </a:lnTo>
                <a:lnTo>
                  <a:pt x="3294" y="100"/>
                </a:lnTo>
                <a:lnTo>
                  <a:pt x="3294" y="100"/>
                </a:lnTo>
                <a:lnTo>
                  <a:pt x="3294" y="100"/>
                </a:lnTo>
                <a:lnTo>
                  <a:pt x="3296" y="100"/>
                </a:lnTo>
                <a:lnTo>
                  <a:pt x="3296" y="100"/>
                </a:lnTo>
                <a:lnTo>
                  <a:pt x="3296" y="100"/>
                </a:lnTo>
                <a:lnTo>
                  <a:pt x="3300" y="100"/>
                </a:lnTo>
                <a:close/>
                <a:moveTo>
                  <a:pt x="2880" y="48"/>
                </a:moveTo>
                <a:lnTo>
                  <a:pt x="2880" y="48"/>
                </a:lnTo>
                <a:lnTo>
                  <a:pt x="2880" y="48"/>
                </a:lnTo>
                <a:lnTo>
                  <a:pt x="2880" y="48"/>
                </a:lnTo>
                <a:lnTo>
                  <a:pt x="2878" y="48"/>
                </a:lnTo>
                <a:lnTo>
                  <a:pt x="2878" y="48"/>
                </a:lnTo>
                <a:lnTo>
                  <a:pt x="2878" y="48"/>
                </a:lnTo>
                <a:lnTo>
                  <a:pt x="2878" y="48"/>
                </a:lnTo>
                <a:lnTo>
                  <a:pt x="2878" y="48"/>
                </a:lnTo>
                <a:lnTo>
                  <a:pt x="2878" y="48"/>
                </a:lnTo>
                <a:lnTo>
                  <a:pt x="2878" y="48"/>
                </a:lnTo>
                <a:lnTo>
                  <a:pt x="2878" y="48"/>
                </a:lnTo>
                <a:lnTo>
                  <a:pt x="2878" y="48"/>
                </a:lnTo>
                <a:lnTo>
                  <a:pt x="2878" y="48"/>
                </a:lnTo>
                <a:lnTo>
                  <a:pt x="2880" y="48"/>
                </a:lnTo>
                <a:lnTo>
                  <a:pt x="2882" y="48"/>
                </a:lnTo>
                <a:lnTo>
                  <a:pt x="2882" y="48"/>
                </a:lnTo>
                <a:lnTo>
                  <a:pt x="2882" y="48"/>
                </a:lnTo>
                <a:lnTo>
                  <a:pt x="2880" y="48"/>
                </a:lnTo>
                <a:close/>
                <a:moveTo>
                  <a:pt x="3292" y="100"/>
                </a:moveTo>
                <a:lnTo>
                  <a:pt x="3294" y="102"/>
                </a:lnTo>
                <a:lnTo>
                  <a:pt x="3296" y="100"/>
                </a:lnTo>
                <a:lnTo>
                  <a:pt x="3296" y="102"/>
                </a:lnTo>
                <a:lnTo>
                  <a:pt x="3298" y="102"/>
                </a:lnTo>
                <a:lnTo>
                  <a:pt x="3300" y="102"/>
                </a:lnTo>
                <a:lnTo>
                  <a:pt x="3302" y="102"/>
                </a:lnTo>
                <a:lnTo>
                  <a:pt x="3302" y="102"/>
                </a:lnTo>
                <a:lnTo>
                  <a:pt x="3302" y="102"/>
                </a:lnTo>
                <a:lnTo>
                  <a:pt x="3304" y="102"/>
                </a:lnTo>
                <a:lnTo>
                  <a:pt x="3306" y="102"/>
                </a:lnTo>
                <a:lnTo>
                  <a:pt x="3306" y="102"/>
                </a:lnTo>
                <a:lnTo>
                  <a:pt x="3306" y="104"/>
                </a:lnTo>
                <a:lnTo>
                  <a:pt x="3306" y="104"/>
                </a:lnTo>
                <a:lnTo>
                  <a:pt x="3308" y="104"/>
                </a:lnTo>
                <a:lnTo>
                  <a:pt x="3308" y="104"/>
                </a:lnTo>
                <a:lnTo>
                  <a:pt x="3308" y="104"/>
                </a:lnTo>
                <a:lnTo>
                  <a:pt x="3310" y="104"/>
                </a:lnTo>
                <a:lnTo>
                  <a:pt x="3310" y="104"/>
                </a:lnTo>
                <a:lnTo>
                  <a:pt x="3310" y="104"/>
                </a:lnTo>
                <a:lnTo>
                  <a:pt x="3312" y="104"/>
                </a:lnTo>
                <a:lnTo>
                  <a:pt x="3314" y="106"/>
                </a:lnTo>
                <a:lnTo>
                  <a:pt x="3314" y="106"/>
                </a:lnTo>
                <a:lnTo>
                  <a:pt x="3314" y="106"/>
                </a:lnTo>
                <a:lnTo>
                  <a:pt x="3314" y="106"/>
                </a:lnTo>
                <a:lnTo>
                  <a:pt x="3316" y="106"/>
                </a:lnTo>
                <a:lnTo>
                  <a:pt x="3316" y="106"/>
                </a:lnTo>
                <a:lnTo>
                  <a:pt x="3316" y="106"/>
                </a:lnTo>
                <a:lnTo>
                  <a:pt x="3316" y="106"/>
                </a:lnTo>
                <a:lnTo>
                  <a:pt x="3316" y="106"/>
                </a:lnTo>
                <a:lnTo>
                  <a:pt x="3316" y="106"/>
                </a:lnTo>
                <a:lnTo>
                  <a:pt x="3316" y="106"/>
                </a:lnTo>
                <a:lnTo>
                  <a:pt x="3318" y="106"/>
                </a:lnTo>
                <a:lnTo>
                  <a:pt x="3318" y="106"/>
                </a:lnTo>
                <a:lnTo>
                  <a:pt x="3318" y="108"/>
                </a:lnTo>
                <a:lnTo>
                  <a:pt x="3318" y="108"/>
                </a:lnTo>
                <a:lnTo>
                  <a:pt x="3318" y="108"/>
                </a:lnTo>
                <a:lnTo>
                  <a:pt x="3318" y="108"/>
                </a:lnTo>
                <a:lnTo>
                  <a:pt x="3316" y="108"/>
                </a:lnTo>
                <a:lnTo>
                  <a:pt x="3314" y="108"/>
                </a:lnTo>
                <a:lnTo>
                  <a:pt x="3314" y="108"/>
                </a:lnTo>
                <a:lnTo>
                  <a:pt x="3312" y="108"/>
                </a:lnTo>
                <a:lnTo>
                  <a:pt x="3312" y="108"/>
                </a:lnTo>
                <a:lnTo>
                  <a:pt x="3312" y="108"/>
                </a:lnTo>
                <a:lnTo>
                  <a:pt x="3312" y="108"/>
                </a:lnTo>
                <a:lnTo>
                  <a:pt x="3312" y="110"/>
                </a:lnTo>
                <a:lnTo>
                  <a:pt x="3312" y="110"/>
                </a:lnTo>
                <a:lnTo>
                  <a:pt x="3312" y="110"/>
                </a:lnTo>
                <a:lnTo>
                  <a:pt x="3312" y="110"/>
                </a:lnTo>
                <a:lnTo>
                  <a:pt x="3312" y="110"/>
                </a:lnTo>
                <a:lnTo>
                  <a:pt x="3310" y="110"/>
                </a:lnTo>
                <a:lnTo>
                  <a:pt x="3310" y="110"/>
                </a:lnTo>
                <a:lnTo>
                  <a:pt x="3310" y="110"/>
                </a:lnTo>
                <a:lnTo>
                  <a:pt x="3310" y="110"/>
                </a:lnTo>
                <a:lnTo>
                  <a:pt x="3310" y="110"/>
                </a:lnTo>
                <a:lnTo>
                  <a:pt x="3310" y="110"/>
                </a:lnTo>
                <a:lnTo>
                  <a:pt x="3310" y="112"/>
                </a:lnTo>
                <a:lnTo>
                  <a:pt x="3308" y="112"/>
                </a:lnTo>
                <a:lnTo>
                  <a:pt x="3308" y="112"/>
                </a:lnTo>
                <a:lnTo>
                  <a:pt x="3308" y="112"/>
                </a:lnTo>
                <a:lnTo>
                  <a:pt x="3308" y="112"/>
                </a:lnTo>
                <a:lnTo>
                  <a:pt x="3306" y="112"/>
                </a:lnTo>
                <a:lnTo>
                  <a:pt x="3306" y="112"/>
                </a:lnTo>
                <a:lnTo>
                  <a:pt x="3306" y="112"/>
                </a:lnTo>
                <a:lnTo>
                  <a:pt x="3306" y="112"/>
                </a:lnTo>
                <a:lnTo>
                  <a:pt x="3304" y="112"/>
                </a:lnTo>
                <a:lnTo>
                  <a:pt x="3304" y="112"/>
                </a:lnTo>
                <a:lnTo>
                  <a:pt x="3304" y="114"/>
                </a:lnTo>
                <a:lnTo>
                  <a:pt x="3304" y="114"/>
                </a:lnTo>
                <a:lnTo>
                  <a:pt x="3302" y="114"/>
                </a:lnTo>
                <a:lnTo>
                  <a:pt x="3302" y="114"/>
                </a:lnTo>
                <a:lnTo>
                  <a:pt x="3302" y="114"/>
                </a:lnTo>
                <a:lnTo>
                  <a:pt x="3302" y="114"/>
                </a:lnTo>
                <a:lnTo>
                  <a:pt x="3300" y="114"/>
                </a:lnTo>
                <a:lnTo>
                  <a:pt x="3302" y="114"/>
                </a:lnTo>
                <a:lnTo>
                  <a:pt x="3302" y="114"/>
                </a:lnTo>
                <a:lnTo>
                  <a:pt x="3302" y="116"/>
                </a:lnTo>
                <a:lnTo>
                  <a:pt x="3304" y="116"/>
                </a:lnTo>
                <a:lnTo>
                  <a:pt x="3302" y="116"/>
                </a:lnTo>
                <a:lnTo>
                  <a:pt x="3302" y="116"/>
                </a:lnTo>
                <a:lnTo>
                  <a:pt x="3302" y="116"/>
                </a:lnTo>
                <a:lnTo>
                  <a:pt x="3302" y="116"/>
                </a:lnTo>
                <a:lnTo>
                  <a:pt x="3300" y="114"/>
                </a:lnTo>
                <a:lnTo>
                  <a:pt x="3300" y="114"/>
                </a:lnTo>
                <a:lnTo>
                  <a:pt x="3298" y="114"/>
                </a:lnTo>
                <a:lnTo>
                  <a:pt x="3296" y="112"/>
                </a:lnTo>
                <a:lnTo>
                  <a:pt x="3296" y="110"/>
                </a:lnTo>
                <a:lnTo>
                  <a:pt x="3294" y="110"/>
                </a:lnTo>
                <a:lnTo>
                  <a:pt x="3294" y="110"/>
                </a:lnTo>
                <a:lnTo>
                  <a:pt x="3294" y="110"/>
                </a:lnTo>
                <a:lnTo>
                  <a:pt x="3292" y="110"/>
                </a:lnTo>
                <a:lnTo>
                  <a:pt x="3292" y="108"/>
                </a:lnTo>
                <a:lnTo>
                  <a:pt x="3292" y="108"/>
                </a:lnTo>
                <a:lnTo>
                  <a:pt x="3292" y="108"/>
                </a:lnTo>
                <a:lnTo>
                  <a:pt x="3292" y="108"/>
                </a:lnTo>
                <a:lnTo>
                  <a:pt x="3294" y="108"/>
                </a:lnTo>
                <a:lnTo>
                  <a:pt x="3294" y="108"/>
                </a:lnTo>
                <a:lnTo>
                  <a:pt x="3294" y="108"/>
                </a:lnTo>
                <a:lnTo>
                  <a:pt x="3294" y="108"/>
                </a:lnTo>
                <a:lnTo>
                  <a:pt x="3294" y="106"/>
                </a:lnTo>
                <a:lnTo>
                  <a:pt x="3294" y="106"/>
                </a:lnTo>
                <a:lnTo>
                  <a:pt x="3294" y="106"/>
                </a:lnTo>
                <a:lnTo>
                  <a:pt x="3292" y="106"/>
                </a:lnTo>
                <a:lnTo>
                  <a:pt x="3292" y="104"/>
                </a:lnTo>
                <a:lnTo>
                  <a:pt x="3290" y="104"/>
                </a:lnTo>
                <a:lnTo>
                  <a:pt x="3288" y="104"/>
                </a:lnTo>
                <a:lnTo>
                  <a:pt x="3288" y="102"/>
                </a:lnTo>
                <a:lnTo>
                  <a:pt x="3286" y="102"/>
                </a:lnTo>
                <a:lnTo>
                  <a:pt x="3286" y="102"/>
                </a:lnTo>
                <a:lnTo>
                  <a:pt x="3286" y="102"/>
                </a:lnTo>
                <a:lnTo>
                  <a:pt x="3288" y="102"/>
                </a:lnTo>
                <a:lnTo>
                  <a:pt x="3288" y="102"/>
                </a:lnTo>
                <a:lnTo>
                  <a:pt x="3288" y="102"/>
                </a:lnTo>
                <a:lnTo>
                  <a:pt x="3290" y="102"/>
                </a:lnTo>
                <a:lnTo>
                  <a:pt x="3288" y="102"/>
                </a:lnTo>
                <a:lnTo>
                  <a:pt x="3288" y="100"/>
                </a:lnTo>
                <a:lnTo>
                  <a:pt x="3288" y="100"/>
                </a:lnTo>
                <a:lnTo>
                  <a:pt x="3288" y="100"/>
                </a:lnTo>
                <a:lnTo>
                  <a:pt x="3286" y="100"/>
                </a:lnTo>
                <a:lnTo>
                  <a:pt x="3286" y="100"/>
                </a:lnTo>
                <a:lnTo>
                  <a:pt x="3288" y="100"/>
                </a:lnTo>
                <a:lnTo>
                  <a:pt x="3288" y="100"/>
                </a:lnTo>
                <a:lnTo>
                  <a:pt x="3288" y="100"/>
                </a:lnTo>
                <a:lnTo>
                  <a:pt x="3288" y="100"/>
                </a:lnTo>
                <a:lnTo>
                  <a:pt x="3290" y="100"/>
                </a:lnTo>
                <a:lnTo>
                  <a:pt x="3290" y="100"/>
                </a:lnTo>
                <a:lnTo>
                  <a:pt x="3292" y="100"/>
                </a:lnTo>
                <a:close/>
                <a:moveTo>
                  <a:pt x="2724" y="100"/>
                </a:moveTo>
                <a:lnTo>
                  <a:pt x="2726" y="102"/>
                </a:lnTo>
                <a:lnTo>
                  <a:pt x="2726" y="102"/>
                </a:lnTo>
                <a:lnTo>
                  <a:pt x="2726" y="102"/>
                </a:lnTo>
                <a:lnTo>
                  <a:pt x="2726" y="104"/>
                </a:lnTo>
                <a:lnTo>
                  <a:pt x="2726" y="104"/>
                </a:lnTo>
                <a:lnTo>
                  <a:pt x="2728" y="104"/>
                </a:lnTo>
                <a:lnTo>
                  <a:pt x="2728" y="104"/>
                </a:lnTo>
                <a:lnTo>
                  <a:pt x="2730" y="104"/>
                </a:lnTo>
                <a:lnTo>
                  <a:pt x="2730" y="104"/>
                </a:lnTo>
                <a:lnTo>
                  <a:pt x="2730" y="104"/>
                </a:lnTo>
                <a:lnTo>
                  <a:pt x="2730" y="102"/>
                </a:lnTo>
                <a:lnTo>
                  <a:pt x="2730" y="102"/>
                </a:lnTo>
                <a:lnTo>
                  <a:pt x="2730" y="102"/>
                </a:lnTo>
                <a:lnTo>
                  <a:pt x="2730" y="102"/>
                </a:lnTo>
                <a:lnTo>
                  <a:pt x="2730" y="102"/>
                </a:lnTo>
                <a:lnTo>
                  <a:pt x="2732" y="104"/>
                </a:lnTo>
                <a:lnTo>
                  <a:pt x="2732" y="104"/>
                </a:lnTo>
                <a:lnTo>
                  <a:pt x="2732" y="104"/>
                </a:lnTo>
                <a:lnTo>
                  <a:pt x="2734" y="104"/>
                </a:lnTo>
                <a:lnTo>
                  <a:pt x="2734" y="106"/>
                </a:lnTo>
                <a:lnTo>
                  <a:pt x="2734" y="106"/>
                </a:lnTo>
                <a:lnTo>
                  <a:pt x="2732" y="106"/>
                </a:lnTo>
                <a:lnTo>
                  <a:pt x="2732" y="106"/>
                </a:lnTo>
                <a:lnTo>
                  <a:pt x="2732" y="106"/>
                </a:lnTo>
                <a:lnTo>
                  <a:pt x="2730" y="106"/>
                </a:lnTo>
                <a:lnTo>
                  <a:pt x="2730" y="106"/>
                </a:lnTo>
                <a:lnTo>
                  <a:pt x="2730" y="106"/>
                </a:lnTo>
                <a:lnTo>
                  <a:pt x="2730" y="106"/>
                </a:lnTo>
                <a:lnTo>
                  <a:pt x="2730" y="106"/>
                </a:lnTo>
                <a:lnTo>
                  <a:pt x="2730" y="106"/>
                </a:lnTo>
                <a:lnTo>
                  <a:pt x="2730" y="106"/>
                </a:lnTo>
                <a:lnTo>
                  <a:pt x="2730" y="106"/>
                </a:lnTo>
                <a:lnTo>
                  <a:pt x="2730" y="106"/>
                </a:lnTo>
                <a:lnTo>
                  <a:pt x="2728" y="106"/>
                </a:lnTo>
                <a:lnTo>
                  <a:pt x="2728" y="106"/>
                </a:lnTo>
                <a:lnTo>
                  <a:pt x="2728" y="106"/>
                </a:lnTo>
                <a:lnTo>
                  <a:pt x="2726" y="106"/>
                </a:lnTo>
                <a:lnTo>
                  <a:pt x="2726" y="106"/>
                </a:lnTo>
                <a:lnTo>
                  <a:pt x="2726" y="106"/>
                </a:lnTo>
                <a:lnTo>
                  <a:pt x="2726" y="106"/>
                </a:lnTo>
                <a:lnTo>
                  <a:pt x="2724" y="106"/>
                </a:lnTo>
                <a:lnTo>
                  <a:pt x="2724" y="106"/>
                </a:lnTo>
                <a:lnTo>
                  <a:pt x="2722" y="106"/>
                </a:lnTo>
                <a:lnTo>
                  <a:pt x="2722" y="106"/>
                </a:lnTo>
                <a:lnTo>
                  <a:pt x="2722" y="106"/>
                </a:lnTo>
                <a:lnTo>
                  <a:pt x="2722" y="106"/>
                </a:lnTo>
                <a:lnTo>
                  <a:pt x="2722" y="106"/>
                </a:lnTo>
                <a:lnTo>
                  <a:pt x="2722" y="106"/>
                </a:lnTo>
                <a:lnTo>
                  <a:pt x="2720" y="106"/>
                </a:lnTo>
                <a:lnTo>
                  <a:pt x="2720" y="106"/>
                </a:lnTo>
                <a:lnTo>
                  <a:pt x="2720" y="106"/>
                </a:lnTo>
                <a:lnTo>
                  <a:pt x="2720" y="106"/>
                </a:lnTo>
                <a:lnTo>
                  <a:pt x="2720" y="106"/>
                </a:lnTo>
                <a:lnTo>
                  <a:pt x="2720" y="106"/>
                </a:lnTo>
                <a:lnTo>
                  <a:pt x="2718" y="106"/>
                </a:lnTo>
                <a:lnTo>
                  <a:pt x="2718" y="106"/>
                </a:lnTo>
                <a:lnTo>
                  <a:pt x="2718" y="106"/>
                </a:lnTo>
                <a:lnTo>
                  <a:pt x="2718" y="106"/>
                </a:lnTo>
                <a:lnTo>
                  <a:pt x="2718" y="106"/>
                </a:lnTo>
                <a:lnTo>
                  <a:pt x="2718" y="106"/>
                </a:lnTo>
                <a:lnTo>
                  <a:pt x="2718" y="106"/>
                </a:lnTo>
                <a:lnTo>
                  <a:pt x="2718" y="106"/>
                </a:lnTo>
                <a:lnTo>
                  <a:pt x="2718" y="106"/>
                </a:lnTo>
                <a:lnTo>
                  <a:pt x="2718" y="106"/>
                </a:lnTo>
                <a:lnTo>
                  <a:pt x="2718" y="106"/>
                </a:lnTo>
                <a:lnTo>
                  <a:pt x="2720" y="108"/>
                </a:lnTo>
                <a:lnTo>
                  <a:pt x="2720" y="108"/>
                </a:lnTo>
                <a:lnTo>
                  <a:pt x="2720" y="108"/>
                </a:lnTo>
                <a:lnTo>
                  <a:pt x="2718" y="108"/>
                </a:lnTo>
                <a:lnTo>
                  <a:pt x="2716" y="108"/>
                </a:lnTo>
                <a:lnTo>
                  <a:pt x="2716" y="108"/>
                </a:lnTo>
                <a:lnTo>
                  <a:pt x="2716" y="106"/>
                </a:lnTo>
                <a:lnTo>
                  <a:pt x="2716" y="106"/>
                </a:lnTo>
                <a:lnTo>
                  <a:pt x="2716" y="106"/>
                </a:lnTo>
                <a:lnTo>
                  <a:pt x="2716" y="106"/>
                </a:lnTo>
                <a:lnTo>
                  <a:pt x="2716" y="106"/>
                </a:lnTo>
                <a:lnTo>
                  <a:pt x="2716" y="106"/>
                </a:lnTo>
                <a:lnTo>
                  <a:pt x="2716" y="106"/>
                </a:lnTo>
                <a:lnTo>
                  <a:pt x="2716" y="106"/>
                </a:lnTo>
                <a:lnTo>
                  <a:pt x="2716" y="106"/>
                </a:lnTo>
                <a:lnTo>
                  <a:pt x="2716" y="104"/>
                </a:lnTo>
                <a:lnTo>
                  <a:pt x="2716" y="104"/>
                </a:lnTo>
                <a:lnTo>
                  <a:pt x="2716" y="104"/>
                </a:lnTo>
                <a:lnTo>
                  <a:pt x="2716" y="104"/>
                </a:lnTo>
                <a:lnTo>
                  <a:pt x="2716" y="104"/>
                </a:lnTo>
                <a:lnTo>
                  <a:pt x="2716" y="104"/>
                </a:lnTo>
                <a:lnTo>
                  <a:pt x="2714" y="102"/>
                </a:lnTo>
                <a:lnTo>
                  <a:pt x="2714" y="102"/>
                </a:lnTo>
                <a:lnTo>
                  <a:pt x="2714" y="102"/>
                </a:lnTo>
                <a:lnTo>
                  <a:pt x="2714" y="102"/>
                </a:lnTo>
                <a:lnTo>
                  <a:pt x="2714" y="102"/>
                </a:lnTo>
                <a:lnTo>
                  <a:pt x="2714" y="102"/>
                </a:lnTo>
                <a:lnTo>
                  <a:pt x="2714" y="102"/>
                </a:lnTo>
                <a:lnTo>
                  <a:pt x="2716" y="102"/>
                </a:lnTo>
                <a:lnTo>
                  <a:pt x="2716" y="102"/>
                </a:lnTo>
                <a:lnTo>
                  <a:pt x="2718" y="100"/>
                </a:lnTo>
                <a:lnTo>
                  <a:pt x="2718" y="100"/>
                </a:lnTo>
                <a:lnTo>
                  <a:pt x="2718" y="100"/>
                </a:lnTo>
                <a:lnTo>
                  <a:pt x="2720" y="100"/>
                </a:lnTo>
                <a:lnTo>
                  <a:pt x="2722" y="100"/>
                </a:lnTo>
                <a:lnTo>
                  <a:pt x="2722" y="100"/>
                </a:lnTo>
                <a:lnTo>
                  <a:pt x="2722" y="100"/>
                </a:lnTo>
                <a:lnTo>
                  <a:pt x="2724" y="100"/>
                </a:lnTo>
                <a:lnTo>
                  <a:pt x="2724" y="100"/>
                </a:lnTo>
                <a:close/>
                <a:moveTo>
                  <a:pt x="3724" y="154"/>
                </a:moveTo>
                <a:lnTo>
                  <a:pt x="3724" y="154"/>
                </a:lnTo>
                <a:lnTo>
                  <a:pt x="3722" y="154"/>
                </a:lnTo>
                <a:lnTo>
                  <a:pt x="3722" y="154"/>
                </a:lnTo>
                <a:lnTo>
                  <a:pt x="3720" y="154"/>
                </a:lnTo>
                <a:lnTo>
                  <a:pt x="3720" y="154"/>
                </a:lnTo>
                <a:lnTo>
                  <a:pt x="3720" y="154"/>
                </a:lnTo>
                <a:lnTo>
                  <a:pt x="3720" y="154"/>
                </a:lnTo>
                <a:lnTo>
                  <a:pt x="3720" y="154"/>
                </a:lnTo>
                <a:lnTo>
                  <a:pt x="3720" y="154"/>
                </a:lnTo>
                <a:lnTo>
                  <a:pt x="3722" y="154"/>
                </a:lnTo>
                <a:lnTo>
                  <a:pt x="3722" y="154"/>
                </a:lnTo>
                <a:lnTo>
                  <a:pt x="3722" y="154"/>
                </a:lnTo>
                <a:lnTo>
                  <a:pt x="3724" y="154"/>
                </a:lnTo>
                <a:lnTo>
                  <a:pt x="3724" y="154"/>
                </a:lnTo>
                <a:lnTo>
                  <a:pt x="3724" y="154"/>
                </a:lnTo>
                <a:lnTo>
                  <a:pt x="3724" y="154"/>
                </a:lnTo>
                <a:lnTo>
                  <a:pt x="3724" y="154"/>
                </a:lnTo>
                <a:lnTo>
                  <a:pt x="3724" y="154"/>
                </a:lnTo>
                <a:close/>
                <a:moveTo>
                  <a:pt x="3722" y="156"/>
                </a:moveTo>
                <a:lnTo>
                  <a:pt x="3722" y="156"/>
                </a:lnTo>
                <a:lnTo>
                  <a:pt x="3722" y="156"/>
                </a:lnTo>
                <a:lnTo>
                  <a:pt x="3722" y="156"/>
                </a:lnTo>
                <a:lnTo>
                  <a:pt x="3720" y="154"/>
                </a:lnTo>
                <a:lnTo>
                  <a:pt x="3720" y="154"/>
                </a:lnTo>
                <a:lnTo>
                  <a:pt x="3720" y="154"/>
                </a:lnTo>
                <a:lnTo>
                  <a:pt x="3720" y="154"/>
                </a:lnTo>
                <a:lnTo>
                  <a:pt x="3718" y="154"/>
                </a:lnTo>
                <a:lnTo>
                  <a:pt x="3718" y="154"/>
                </a:lnTo>
                <a:lnTo>
                  <a:pt x="3718" y="154"/>
                </a:lnTo>
                <a:lnTo>
                  <a:pt x="3720" y="154"/>
                </a:lnTo>
                <a:lnTo>
                  <a:pt x="3720" y="154"/>
                </a:lnTo>
                <a:lnTo>
                  <a:pt x="3720" y="154"/>
                </a:lnTo>
                <a:lnTo>
                  <a:pt x="3720" y="154"/>
                </a:lnTo>
                <a:lnTo>
                  <a:pt x="3720" y="154"/>
                </a:lnTo>
                <a:lnTo>
                  <a:pt x="3722" y="154"/>
                </a:lnTo>
                <a:lnTo>
                  <a:pt x="3724" y="156"/>
                </a:lnTo>
                <a:lnTo>
                  <a:pt x="3724" y="156"/>
                </a:lnTo>
                <a:lnTo>
                  <a:pt x="3724" y="156"/>
                </a:lnTo>
                <a:lnTo>
                  <a:pt x="3724" y="156"/>
                </a:lnTo>
                <a:lnTo>
                  <a:pt x="3724" y="156"/>
                </a:lnTo>
                <a:lnTo>
                  <a:pt x="3724" y="156"/>
                </a:lnTo>
                <a:lnTo>
                  <a:pt x="3724" y="156"/>
                </a:lnTo>
                <a:lnTo>
                  <a:pt x="3722" y="156"/>
                </a:lnTo>
                <a:close/>
                <a:moveTo>
                  <a:pt x="2722" y="156"/>
                </a:moveTo>
                <a:lnTo>
                  <a:pt x="2720" y="156"/>
                </a:lnTo>
                <a:lnTo>
                  <a:pt x="2720" y="156"/>
                </a:lnTo>
                <a:lnTo>
                  <a:pt x="2718" y="156"/>
                </a:lnTo>
                <a:lnTo>
                  <a:pt x="2718" y="156"/>
                </a:lnTo>
                <a:lnTo>
                  <a:pt x="2718" y="156"/>
                </a:lnTo>
                <a:lnTo>
                  <a:pt x="2718" y="156"/>
                </a:lnTo>
                <a:lnTo>
                  <a:pt x="2718" y="154"/>
                </a:lnTo>
                <a:lnTo>
                  <a:pt x="2718" y="154"/>
                </a:lnTo>
                <a:lnTo>
                  <a:pt x="2720" y="154"/>
                </a:lnTo>
                <a:lnTo>
                  <a:pt x="2720" y="154"/>
                </a:lnTo>
                <a:lnTo>
                  <a:pt x="2720" y="154"/>
                </a:lnTo>
                <a:lnTo>
                  <a:pt x="2720" y="154"/>
                </a:lnTo>
                <a:lnTo>
                  <a:pt x="2720" y="154"/>
                </a:lnTo>
                <a:lnTo>
                  <a:pt x="2722" y="154"/>
                </a:lnTo>
                <a:lnTo>
                  <a:pt x="2722" y="154"/>
                </a:lnTo>
                <a:lnTo>
                  <a:pt x="2722" y="154"/>
                </a:lnTo>
                <a:lnTo>
                  <a:pt x="2722" y="154"/>
                </a:lnTo>
                <a:lnTo>
                  <a:pt x="2722" y="156"/>
                </a:lnTo>
                <a:lnTo>
                  <a:pt x="2722" y="156"/>
                </a:lnTo>
                <a:lnTo>
                  <a:pt x="2722" y="156"/>
                </a:lnTo>
                <a:lnTo>
                  <a:pt x="2722" y="156"/>
                </a:lnTo>
                <a:lnTo>
                  <a:pt x="2722" y="156"/>
                </a:lnTo>
                <a:close/>
                <a:moveTo>
                  <a:pt x="3732" y="164"/>
                </a:moveTo>
                <a:lnTo>
                  <a:pt x="3732" y="164"/>
                </a:lnTo>
                <a:lnTo>
                  <a:pt x="3732" y="164"/>
                </a:lnTo>
                <a:lnTo>
                  <a:pt x="3732" y="164"/>
                </a:lnTo>
                <a:lnTo>
                  <a:pt x="3732" y="164"/>
                </a:lnTo>
                <a:lnTo>
                  <a:pt x="3732" y="162"/>
                </a:lnTo>
                <a:lnTo>
                  <a:pt x="3732" y="162"/>
                </a:lnTo>
                <a:lnTo>
                  <a:pt x="3732" y="162"/>
                </a:lnTo>
                <a:lnTo>
                  <a:pt x="3730" y="162"/>
                </a:lnTo>
                <a:lnTo>
                  <a:pt x="3730" y="162"/>
                </a:lnTo>
                <a:lnTo>
                  <a:pt x="3728" y="162"/>
                </a:lnTo>
                <a:lnTo>
                  <a:pt x="3728" y="162"/>
                </a:lnTo>
                <a:lnTo>
                  <a:pt x="3728" y="162"/>
                </a:lnTo>
                <a:lnTo>
                  <a:pt x="3726" y="162"/>
                </a:lnTo>
                <a:lnTo>
                  <a:pt x="3726" y="162"/>
                </a:lnTo>
                <a:lnTo>
                  <a:pt x="3726" y="160"/>
                </a:lnTo>
                <a:lnTo>
                  <a:pt x="3726" y="160"/>
                </a:lnTo>
                <a:lnTo>
                  <a:pt x="3724" y="160"/>
                </a:lnTo>
                <a:lnTo>
                  <a:pt x="3724" y="160"/>
                </a:lnTo>
                <a:lnTo>
                  <a:pt x="3722" y="158"/>
                </a:lnTo>
                <a:lnTo>
                  <a:pt x="3722" y="158"/>
                </a:lnTo>
                <a:lnTo>
                  <a:pt x="3722" y="158"/>
                </a:lnTo>
                <a:lnTo>
                  <a:pt x="3722" y="158"/>
                </a:lnTo>
                <a:lnTo>
                  <a:pt x="3722" y="158"/>
                </a:lnTo>
                <a:lnTo>
                  <a:pt x="3720" y="158"/>
                </a:lnTo>
                <a:lnTo>
                  <a:pt x="3720" y="158"/>
                </a:lnTo>
                <a:lnTo>
                  <a:pt x="3720" y="158"/>
                </a:lnTo>
                <a:lnTo>
                  <a:pt x="3720" y="156"/>
                </a:lnTo>
                <a:lnTo>
                  <a:pt x="3720" y="156"/>
                </a:lnTo>
                <a:lnTo>
                  <a:pt x="3720" y="156"/>
                </a:lnTo>
                <a:lnTo>
                  <a:pt x="3718" y="156"/>
                </a:lnTo>
                <a:lnTo>
                  <a:pt x="3718" y="156"/>
                </a:lnTo>
                <a:lnTo>
                  <a:pt x="3718" y="156"/>
                </a:lnTo>
                <a:lnTo>
                  <a:pt x="3718" y="156"/>
                </a:lnTo>
                <a:lnTo>
                  <a:pt x="3718" y="156"/>
                </a:lnTo>
                <a:lnTo>
                  <a:pt x="3718" y="156"/>
                </a:lnTo>
                <a:lnTo>
                  <a:pt x="3718" y="154"/>
                </a:lnTo>
                <a:lnTo>
                  <a:pt x="3718" y="154"/>
                </a:lnTo>
                <a:lnTo>
                  <a:pt x="3718" y="154"/>
                </a:lnTo>
                <a:lnTo>
                  <a:pt x="3720" y="154"/>
                </a:lnTo>
                <a:lnTo>
                  <a:pt x="3720" y="154"/>
                </a:lnTo>
                <a:lnTo>
                  <a:pt x="3720" y="156"/>
                </a:lnTo>
                <a:lnTo>
                  <a:pt x="3720" y="156"/>
                </a:lnTo>
                <a:lnTo>
                  <a:pt x="3720" y="156"/>
                </a:lnTo>
                <a:lnTo>
                  <a:pt x="3722" y="158"/>
                </a:lnTo>
                <a:lnTo>
                  <a:pt x="3724" y="158"/>
                </a:lnTo>
                <a:lnTo>
                  <a:pt x="3724" y="158"/>
                </a:lnTo>
                <a:lnTo>
                  <a:pt x="3728" y="160"/>
                </a:lnTo>
                <a:lnTo>
                  <a:pt x="3728" y="162"/>
                </a:lnTo>
                <a:lnTo>
                  <a:pt x="3730" y="162"/>
                </a:lnTo>
                <a:lnTo>
                  <a:pt x="3730" y="162"/>
                </a:lnTo>
                <a:lnTo>
                  <a:pt x="3730" y="162"/>
                </a:lnTo>
                <a:lnTo>
                  <a:pt x="3730" y="162"/>
                </a:lnTo>
                <a:lnTo>
                  <a:pt x="3730" y="162"/>
                </a:lnTo>
                <a:lnTo>
                  <a:pt x="3732" y="162"/>
                </a:lnTo>
                <a:lnTo>
                  <a:pt x="3732" y="162"/>
                </a:lnTo>
                <a:lnTo>
                  <a:pt x="3732" y="162"/>
                </a:lnTo>
                <a:lnTo>
                  <a:pt x="3732" y="162"/>
                </a:lnTo>
                <a:lnTo>
                  <a:pt x="3732" y="164"/>
                </a:lnTo>
                <a:lnTo>
                  <a:pt x="3734" y="164"/>
                </a:lnTo>
                <a:lnTo>
                  <a:pt x="3734" y="164"/>
                </a:lnTo>
                <a:lnTo>
                  <a:pt x="3734" y="164"/>
                </a:lnTo>
                <a:lnTo>
                  <a:pt x="3732" y="164"/>
                </a:lnTo>
                <a:close/>
                <a:moveTo>
                  <a:pt x="3286" y="102"/>
                </a:moveTo>
                <a:lnTo>
                  <a:pt x="3286" y="102"/>
                </a:lnTo>
                <a:lnTo>
                  <a:pt x="3286" y="102"/>
                </a:lnTo>
                <a:lnTo>
                  <a:pt x="3284" y="102"/>
                </a:lnTo>
                <a:lnTo>
                  <a:pt x="3286" y="102"/>
                </a:lnTo>
                <a:lnTo>
                  <a:pt x="3286" y="102"/>
                </a:lnTo>
                <a:lnTo>
                  <a:pt x="3286" y="102"/>
                </a:lnTo>
                <a:lnTo>
                  <a:pt x="3286" y="102"/>
                </a:lnTo>
                <a:lnTo>
                  <a:pt x="3286" y="102"/>
                </a:lnTo>
                <a:lnTo>
                  <a:pt x="3286" y="102"/>
                </a:lnTo>
                <a:close/>
                <a:moveTo>
                  <a:pt x="2548" y="106"/>
                </a:moveTo>
                <a:lnTo>
                  <a:pt x="2546" y="106"/>
                </a:lnTo>
                <a:lnTo>
                  <a:pt x="2546" y="106"/>
                </a:lnTo>
                <a:lnTo>
                  <a:pt x="2546" y="106"/>
                </a:lnTo>
                <a:lnTo>
                  <a:pt x="2546" y="104"/>
                </a:lnTo>
                <a:lnTo>
                  <a:pt x="2548" y="104"/>
                </a:lnTo>
                <a:lnTo>
                  <a:pt x="2548" y="104"/>
                </a:lnTo>
                <a:lnTo>
                  <a:pt x="2548" y="104"/>
                </a:lnTo>
                <a:lnTo>
                  <a:pt x="2548" y="104"/>
                </a:lnTo>
                <a:lnTo>
                  <a:pt x="2550" y="104"/>
                </a:lnTo>
                <a:lnTo>
                  <a:pt x="2550" y="104"/>
                </a:lnTo>
                <a:lnTo>
                  <a:pt x="2550" y="104"/>
                </a:lnTo>
                <a:lnTo>
                  <a:pt x="2550" y="104"/>
                </a:lnTo>
                <a:lnTo>
                  <a:pt x="2550" y="104"/>
                </a:lnTo>
                <a:lnTo>
                  <a:pt x="2550" y="104"/>
                </a:lnTo>
                <a:lnTo>
                  <a:pt x="2552" y="104"/>
                </a:lnTo>
                <a:lnTo>
                  <a:pt x="2552" y="104"/>
                </a:lnTo>
                <a:lnTo>
                  <a:pt x="2554" y="104"/>
                </a:lnTo>
                <a:lnTo>
                  <a:pt x="2554" y="104"/>
                </a:lnTo>
                <a:lnTo>
                  <a:pt x="2554" y="104"/>
                </a:lnTo>
                <a:lnTo>
                  <a:pt x="2554" y="104"/>
                </a:lnTo>
                <a:lnTo>
                  <a:pt x="2556" y="104"/>
                </a:lnTo>
                <a:lnTo>
                  <a:pt x="2556" y="104"/>
                </a:lnTo>
                <a:lnTo>
                  <a:pt x="2556" y="104"/>
                </a:lnTo>
                <a:lnTo>
                  <a:pt x="2556" y="104"/>
                </a:lnTo>
                <a:lnTo>
                  <a:pt x="2558" y="102"/>
                </a:lnTo>
                <a:lnTo>
                  <a:pt x="2558" y="102"/>
                </a:lnTo>
                <a:lnTo>
                  <a:pt x="2558" y="102"/>
                </a:lnTo>
                <a:lnTo>
                  <a:pt x="2560" y="102"/>
                </a:lnTo>
                <a:lnTo>
                  <a:pt x="2562" y="102"/>
                </a:lnTo>
                <a:lnTo>
                  <a:pt x="2562" y="102"/>
                </a:lnTo>
                <a:lnTo>
                  <a:pt x="2562" y="102"/>
                </a:lnTo>
                <a:lnTo>
                  <a:pt x="2562" y="102"/>
                </a:lnTo>
                <a:lnTo>
                  <a:pt x="2564" y="102"/>
                </a:lnTo>
                <a:lnTo>
                  <a:pt x="2564" y="102"/>
                </a:lnTo>
                <a:lnTo>
                  <a:pt x="2564" y="102"/>
                </a:lnTo>
                <a:lnTo>
                  <a:pt x="2566" y="102"/>
                </a:lnTo>
                <a:lnTo>
                  <a:pt x="2566" y="102"/>
                </a:lnTo>
                <a:lnTo>
                  <a:pt x="2566" y="102"/>
                </a:lnTo>
                <a:lnTo>
                  <a:pt x="2568" y="104"/>
                </a:lnTo>
                <a:lnTo>
                  <a:pt x="2568" y="104"/>
                </a:lnTo>
                <a:lnTo>
                  <a:pt x="2568" y="104"/>
                </a:lnTo>
                <a:lnTo>
                  <a:pt x="2570" y="104"/>
                </a:lnTo>
                <a:lnTo>
                  <a:pt x="2570" y="104"/>
                </a:lnTo>
                <a:lnTo>
                  <a:pt x="2570" y="104"/>
                </a:lnTo>
                <a:lnTo>
                  <a:pt x="2572" y="104"/>
                </a:lnTo>
                <a:lnTo>
                  <a:pt x="2572" y="104"/>
                </a:lnTo>
                <a:lnTo>
                  <a:pt x="2572" y="104"/>
                </a:lnTo>
                <a:lnTo>
                  <a:pt x="2576" y="104"/>
                </a:lnTo>
                <a:lnTo>
                  <a:pt x="2576" y="104"/>
                </a:lnTo>
                <a:lnTo>
                  <a:pt x="2576" y="104"/>
                </a:lnTo>
                <a:lnTo>
                  <a:pt x="2578" y="104"/>
                </a:lnTo>
                <a:lnTo>
                  <a:pt x="2578" y="104"/>
                </a:lnTo>
                <a:lnTo>
                  <a:pt x="2580" y="104"/>
                </a:lnTo>
                <a:lnTo>
                  <a:pt x="2580" y="106"/>
                </a:lnTo>
                <a:lnTo>
                  <a:pt x="2580" y="106"/>
                </a:lnTo>
                <a:lnTo>
                  <a:pt x="2580" y="106"/>
                </a:lnTo>
                <a:lnTo>
                  <a:pt x="2576" y="106"/>
                </a:lnTo>
                <a:lnTo>
                  <a:pt x="2576" y="106"/>
                </a:lnTo>
                <a:lnTo>
                  <a:pt x="2574" y="106"/>
                </a:lnTo>
                <a:lnTo>
                  <a:pt x="2574" y="106"/>
                </a:lnTo>
                <a:lnTo>
                  <a:pt x="2574" y="106"/>
                </a:lnTo>
                <a:lnTo>
                  <a:pt x="2574" y="106"/>
                </a:lnTo>
                <a:lnTo>
                  <a:pt x="2576" y="106"/>
                </a:lnTo>
                <a:lnTo>
                  <a:pt x="2578" y="106"/>
                </a:lnTo>
                <a:lnTo>
                  <a:pt x="2578" y="106"/>
                </a:lnTo>
                <a:lnTo>
                  <a:pt x="2580" y="106"/>
                </a:lnTo>
                <a:lnTo>
                  <a:pt x="2580" y="106"/>
                </a:lnTo>
                <a:lnTo>
                  <a:pt x="2580" y="108"/>
                </a:lnTo>
                <a:lnTo>
                  <a:pt x="2580" y="108"/>
                </a:lnTo>
                <a:lnTo>
                  <a:pt x="2580" y="108"/>
                </a:lnTo>
                <a:lnTo>
                  <a:pt x="2578" y="108"/>
                </a:lnTo>
                <a:lnTo>
                  <a:pt x="2578" y="108"/>
                </a:lnTo>
                <a:lnTo>
                  <a:pt x="2578" y="108"/>
                </a:lnTo>
                <a:lnTo>
                  <a:pt x="2578" y="108"/>
                </a:lnTo>
                <a:lnTo>
                  <a:pt x="2576" y="108"/>
                </a:lnTo>
                <a:lnTo>
                  <a:pt x="2576" y="108"/>
                </a:lnTo>
                <a:lnTo>
                  <a:pt x="2574" y="108"/>
                </a:lnTo>
                <a:lnTo>
                  <a:pt x="2574" y="108"/>
                </a:lnTo>
                <a:lnTo>
                  <a:pt x="2574" y="108"/>
                </a:lnTo>
                <a:lnTo>
                  <a:pt x="2574" y="108"/>
                </a:lnTo>
                <a:lnTo>
                  <a:pt x="2572" y="108"/>
                </a:lnTo>
                <a:lnTo>
                  <a:pt x="2572" y="108"/>
                </a:lnTo>
                <a:lnTo>
                  <a:pt x="2572" y="108"/>
                </a:lnTo>
                <a:lnTo>
                  <a:pt x="2574" y="108"/>
                </a:lnTo>
                <a:lnTo>
                  <a:pt x="2576" y="108"/>
                </a:lnTo>
                <a:lnTo>
                  <a:pt x="2576" y="108"/>
                </a:lnTo>
                <a:lnTo>
                  <a:pt x="2576" y="108"/>
                </a:lnTo>
                <a:lnTo>
                  <a:pt x="2576" y="108"/>
                </a:lnTo>
                <a:lnTo>
                  <a:pt x="2578" y="108"/>
                </a:lnTo>
                <a:lnTo>
                  <a:pt x="2578" y="108"/>
                </a:lnTo>
                <a:lnTo>
                  <a:pt x="2578" y="108"/>
                </a:lnTo>
                <a:lnTo>
                  <a:pt x="2578" y="108"/>
                </a:lnTo>
                <a:lnTo>
                  <a:pt x="2578" y="108"/>
                </a:lnTo>
                <a:lnTo>
                  <a:pt x="2580" y="108"/>
                </a:lnTo>
                <a:lnTo>
                  <a:pt x="2580" y="110"/>
                </a:lnTo>
                <a:lnTo>
                  <a:pt x="2580" y="110"/>
                </a:lnTo>
                <a:lnTo>
                  <a:pt x="2580" y="110"/>
                </a:lnTo>
                <a:lnTo>
                  <a:pt x="2578" y="110"/>
                </a:lnTo>
                <a:lnTo>
                  <a:pt x="2578" y="110"/>
                </a:lnTo>
                <a:lnTo>
                  <a:pt x="2578" y="110"/>
                </a:lnTo>
                <a:lnTo>
                  <a:pt x="2578" y="110"/>
                </a:lnTo>
                <a:lnTo>
                  <a:pt x="2576" y="110"/>
                </a:lnTo>
                <a:lnTo>
                  <a:pt x="2576" y="110"/>
                </a:lnTo>
                <a:lnTo>
                  <a:pt x="2576" y="110"/>
                </a:lnTo>
                <a:lnTo>
                  <a:pt x="2576" y="110"/>
                </a:lnTo>
                <a:lnTo>
                  <a:pt x="2574" y="110"/>
                </a:lnTo>
                <a:lnTo>
                  <a:pt x="2574" y="110"/>
                </a:lnTo>
                <a:lnTo>
                  <a:pt x="2574" y="110"/>
                </a:lnTo>
                <a:lnTo>
                  <a:pt x="2574" y="110"/>
                </a:lnTo>
                <a:lnTo>
                  <a:pt x="2572" y="110"/>
                </a:lnTo>
                <a:lnTo>
                  <a:pt x="2572" y="110"/>
                </a:lnTo>
                <a:lnTo>
                  <a:pt x="2572" y="110"/>
                </a:lnTo>
                <a:lnTo>
                  <a:pt x="2574" y="110"/>
                </a:lnTo>
                <a:lnTo>
                  <a:pt x="2576" y="110"/>
                </a:lnTo>
                <a:lnTo>
                  <a:pt x="2576" y="112"/>
                </a:lnTo>
                <a:lnTo>
                  <a:pt x="2578" y="112"/>
                </a:lnTo>
                <a:lnTo>
                  <a:pt x="2578" y="112"/>
                </a:lnTo>
                <a:lnTo>
                  <a:pt x="2576" y="112"/>
                </a:lnTo>
                <a:lnTo>
                  <a:pt x="2576" y="112"/>
                </a:lnTo>
                <a:lnTo>
                  <a:pt x="2576" y="114"/>
                </a:lnTo>
                <a:lnTo>
                  <a:pt x="2576" y="114"/>
                </a:lnTo>
                <a:lnTo>
                  <a:pt x="2576" y="114"/>
                </a:lnTo>
                <a:lnTo>
                  <a:pt x="2574" y="114"/>
                </a:lnTo>
                <a:lnTo>
                  <a:pt x="2574" y="114"/>
                </a:lnTo>
                <a:lnTo>
                  <a:pt x="2572" y="112"/>
                </a:lnTo>
                <a:lnTo>
                  <a:pt x="2572" y="112"/>
                </a:lnTo>
                <a:lnTo>
                  <a:pt x="2572" y="114"/>
                </a:lnTo>
                <a:lnTo>
                  <a:pt x="2572" y="114"/>
                </a:lnTo>
                <a:lnTo>
                  <a:pt x="2574" y="114"/>
                </a:lnTo>
                <a:lnTo>
                  <a:pt x="2574" y="114"/>
                </a:lnTo>
                <a:lnTo>
                  <a:pt x="2574" y="114"/>
                </a:lnTo>
                <a:lnTo>
                  <a:pt x="2576" y="114"/>
                </a:lnTo>
                <a:lnTo>
                  <a:pt x="2576" y="114"/>
                </a:lnTo>
                <a:lnTo>
                  <a:pt x="2574" y="114"/>
                </a:lnTo>
                <a:lnTo>
                  <a:pt x="2574" y="114"/>
                </a:lnTo>
                <a:lnTo>
                  <a:pt x="2574" y="114"/>
                </a:lnTo>
                <a:lnTo>
                  <a:pt x="2574" y="114"/>
                </a:lnTo>
                <a:lnTo>
                  <a:pt x="2572" y="114"/>
                </a:lnTo>
                <a:lnTo>
                  <a:pt x="2572" y="114"/>
                </a:lnTo>
                <a:lnTo>
                  <a:pt x="2572" y="114"/>
                </a:lnTo>
                <a:lnTo>
                  <a:pt x="2572" y="114"/>
                </a:lnTo>
                <a:lnTo>
                  <a:pt x="2572" y="114"/>
                </a:lnTo>
                <a:lnTo>
                  <a:pt x="2574" y="116"/>
                </a:lnTo>
                <a:lnTo>
                  <a:pt x="2574" y="114"/>
                </a:lnTo>
                <a:lnTo>
                  <a:pt x="2574" y="116"/>
                </a:lnTo>
                <a:lnTo>
                  <a:pt x="2576" y="116"/>
                </a:lnTo>
                <a:lnTo>
                  <a:pt x="2576" y="116"/>
                </a:lnTo>
                <a:lnTo>
                  <a:pt x="2576" y="118"/>
                </a:lnTo>
                <a:lnTo>
                  <a:pt x="2576" y="118"/>
                </a:lnTo>
                <a:lnTo>
                  <a:pt x="2578" y="118"/>
                </a:lnTo>
                <a:lnTo>
                  <a:pt x="2578" y="118"/>
                </a:lnTo>
                <a:lnTo>
                  <a:pt x="2578" y="118"/>
                </a:lnTo>
                <a:lnTo>
                  <a:pt x="2578" y="118"/>
                </a:lnTo>
                <a:lnTo>
                  <a:pt x="2576" y="120"/>
                </a:lnTo>
                <a:lnTo>
                  <a:pt x="2576" y="120"/>
                </a:lnTo>
                <a:lnTo>
                  <a:pt x="2576" y="120"/>
                </a:lnTo>
                <a:lnTo>
                  <a:pt x="2576" y="120"/>
                </a:lnTo>
                <a:lnTo>
                  <a:pt x="2578" y="120"/>
                </a:lnTo>
                <a:lnTo>
                  <a:pt x="2576" y="122"/>
                </a:lnTo>
                <a:lnTo>
                  <a:pt x="2576" y="122"/>
                </a:lnTo>
                <a:lnTo>
                  <a:pt x="2576" y="122"/>
                </a:lnTo>
                <a:lnTo>
                  <a:pt x="2576" y="122"/>
                </a:lnTo>
                <a:lnTo>
                  <a:pt x="2576" y="122"/>
                </a:lnTo>
                <a:lnTo>
                  <a:pt x="2576" y="122"/>
                </a:lnTo>
                <a:lnTo>
                  <a:pt x="2576" y="122"/>
                </a:lnTo>
                <a:lnTo>
                  <a:pt x="2578" y="122"/>
                </a:lnTo>
                <a:lnTo>
                  <a:pt x="2578" y="122"/>
                </a:lnTo>
                <a:lnTo>
                  <a:pt x="2578" y="122"/>
                </a:lnTo>
                <a:lnTo>
                  <a:pt x="2578" y="122"/>
                </a:lnTo>
                <a:lnTo>
                  <a:pt x="2580" y="122"/>
                </a:lnTo>
                <a:lnTo>
                  <a:pt x="2580" y="122"/>
                </a:lnTo>
                <a:lnTo>
                  <a:pt x="2580" y="124"/>
                </a:lnTo>
                <a:lnTo>
                  <a:pt x="2580" y="124"/>
                </a:lnTo>
                <a:lnTo>
                  <a:pt x="2580" y="124"/>
                </a:lnTo>
                <a:lnTo>
                  <a:pt x="2580" y="124"/>
                </a:lnTo>
                <a:lnTo>
                  <a:pt x="2582" y="126"/>
                </a:lnTo>
                <a:lnTo>
                  <a:pt x="2584" y="126"/>
                </a:lnTo>
                <a:lnTo>
                  <a:pt x="2584" y="128"/>
                </a:lnTo>
                <a:lnTo>
                  <a:pt x="2584" y="128"/>
                </a:lnTo>
                <a:lnTo>
                  <a:pt x="2586" y="128"/>
                </a:lnTo>
                <a:lnTo>
                  <a:pt x="2586" y="128"/>
                </a:lnTo>
                <a:lnTo>
                  <a:pt x="2586" y="128"/>
                </a:lnTo>
                <a:lnTo>
                  <a:pt x="2588" y="130"/>
                </a:lnTo>
                <a:lnTo>
                  <a:pt x="2588" y="130"/>
                </a:lnTo>
                <a:lnTo>
                  <a:pt x="2590" y="130"/>
                </a:lnTo>
                <a:lnTo>
                  <a:pt x="2590" y="130"/>
                </a:lnTo>
                <a:lnTo>
                  <a:pt x="2592" y="132"/>
                </a:lnTo>
                <a:lnTo>
                  <a:pt x="2592" y="132"/>
                </a:lnTo>
                <a:lnTo>
                  <a:pt x="2592" y="132"/>
                </a:lnTo>
                <a:lnTo>
                  <a:pt x="2592" y="132"/>
                </a:lnTo>
                <a:lnTo>
                  <a:pt x="2594" y="132"/>
                </a:lnTo>
                <a:lnTo>
                  <a:pt x="2594" y="132"/>
                </a:lnTo>
                <a:lnTo>
                  <a:pt x="2594" y="132"/>
                </a:lnTo>
                <a:lnTo>
                  <a:pt x="2596" y="134"/>
                </a:lnTo>
                <a:lnTo>
                  <a:pt x="2596" y="134"/>
                </a:lnTo>
                <a:lnTo>
                  <a:pt x="2596" y="134"/>
                </a:lnTo>
                <a:lnTo>
                  <a:pt x="2598" y="134"/>
                </a:lnTo>
                <a:lnTo>
                  <a:pt x="2602" y="136"/>
                </a:lnTo>
                <a:lnTo>
                  <a:pt x="2602" y="136"/>
                </a:lnTo>
                <a:lnTo>
                  <a:pt x="2602" y="136"/>
                </a:lnTo>
                <a:lnTo>
                  <a:pt x="2604" y="136"/>
                </a:lnTo>
                <a:lnTo>
                  <a:pt x="2604" y="136"/>
                </a:lnTo>
                <a:lnTo>
                  <a:pt x="2608" y="138"/>
                </a:lnTo>
                <a:lnTo>
                  <a:pt x="2610" y="138"/>
                </a:lnTo>
                <a:lnTo>
                  <a:pt x="2610" y="138"/>
                </a:lnTo>
                <a:lnTo>
                  <a:pt x="2608" y="138"/>
                </a:lnTo>
                <a:lnTo>
                  <a:pt x="2608" y="140"/>
                </a:lnTo>
                <a:lnTo>
                  <a:pt x="2608" y="140"/>
                </a:lnTo>
                <a:lnTo>
                  <a:pt x="2608" y="140"/>
                </a:lnTo>
                <a:lnTo>
                  <a:pt x="2608" y="140"/>
                </a:lnTo>
                <a:lnTo>
                  <a:pt x="2606" y="140"/>
                </a:lnTo>
                <a:lnTo>
                  <a:pt x="2606" y="140"/>
                </a:lnTo>
                <a:lnTo>
                  <a:pt x="2604" y="138"/>
                </a:lnTo>
                <a:lnTo>
                  <a:pt x="2602" y="138"/>
                </a:lnTo>
                <a:lnTo>
                  <a:pt x="2600" y="138"/>
                </a:lnTo>
                <a:lnTo>
                  <a:pt x="2600" y="138"/>
                </a:lnTo>
                <a:lnTo>
                  <a:pt x="2602" y="140"/>
                </a:lnTo>
                <a:lnTo>
                  <a:pt x="2604" y="140"/>
                </a:lnTo>
                <a:lnTo>
                  <a:pt x="2604" y="140"/>
                </a:lnTo>
                <a:lnTo>
                  <a:pt x="2604" y="140"/>
                </a:lnTo>
                <a:lnTo>
                  <a:pt x="2606" y="140"/>
                </a:lnTo>
                <a:lnTo>
                  <a:pt x="2608" y="140"/>
                </a:lnTo>
                <a:lnTo>
                  <a:pt x="2608" y="140"/>
                </a:lnTo>
                <a:lnTo>
                  <a:pt x="2608" y="140"/>
                </a:lnTo>
                <a:lnTo>
                  <a:pt x="2606" y="140"/>
                </a:lnTo>
                <a:lnTo>
                  <a:pt x="2606" y="140"/>
                </a:lnTo>
                <a:lnTo>
                  <a:pt x="2604" y="140"/>
                </a:lnTo>
                <a:lnTo>
                  <a:pt x="2602" y="140"/>
                </a:lnTo>
                <a:lnTo>
                  <a:pt x="2600" y="140"/>
                </a:lnTo>
                <a:lnTo>
                  <a:pt x="2600" y="140"/>
                </a:lnTo>
                <a:lnTo>
                  <a:pt x="2600" y="140"/>
                </a:lnTo>
                <a:lnTo>
                  <a:pt x="2598" y="138"/>
                </a:lnTo>
                <a:lnTo>
                  <a:pt x="2598" y="138"/>
                </a:lnTo>
                <a:lnTo>
                  <a:pt x="2598" y="138"/>
                </a:lnTo>
                <a:lnTo>
                  <a:pt x="2598" y="138"/>
                </a:lnTo>
                <a:lnTo>
                  <a:pt x="2598" y="138"/>
                </a:lnTo>
                <a:lnTo>
                  <a:pt x="2598" y="138"/>
                </a:lnTo>
                <a:lnTo>
                  <a:pt x="2598" y="138"/>
                </a:lnTo>
                <a:lnTo>
                  <a:pt x="2598" y="138"/>
                </a:lnTo>
                <a:lnTo>
                  <a:pt x="2596" y="138"/>
                </a:lnTo>
                <a:lnTo>
                  <a:pt x="2596" y="140"/>
                </a:lnTo>
                <a:lnTo>
                  <a:pt x="2596" y="140"/>
                </a:lnTo>
                <a:lnTo>
                  <a:pt x="2596" y="140"/>
                </a:lnTo>
                <a:lnTo>
                  <a:pt x="2596" y="140"/>
                </a:lnTo>
                <a:lnTo>
                  <a:pt x="2598" y="140"/>
                </a:lnTo>
                <a:lnTo>
                  <a:pt x="2596" y="138"/>
                </a:lnTo>
                <a:lnTo>
                  <a:pt x="2596" y="138"/>
                </a:lnTo>
                <a:lnTo>
                  <a:pt x="2598" y="138"/>
                </a:lnTo>
                <a:lnTo>
                  <a:pt x="2598" y="138"/>
                </a:lnTo>
                <a:lnTo>
                  <a:pt x="2600" y="140"/>
                </a:lnTo>
                <a:lnTo>
                  <a:pt x="2600" y="140"/>
                </a:lnTo>
                <a:lnTo>
                  <a:pt x="2600" y="140"/>
                </a:lnTo>
                <a:lnTo>
                  <a:pt x="2600" y="140"/>
                </a:lnTo>
                <a:lnTo>
                  <a:pt x="2598" y="140"/>
                </a:lnTo>
                <a:lnTo>
                  <a:pt x="2598" y="140"/>
                </a:lnTo>
                <a:lnTo>
                  <a:pt x="2598" y="140"/>
                </a:lnTo>
                <a:lnTo>
                  <a:pt x="2598" y="140"/>
                </a:lnTo>
                <a:lnTo>
                  <a:pt x="2600" y="140"/>
                </a:lnTo>
                <a:lnTo>
                  <a:pt x="2600" y="140"/>
                </a:lnTo>
                <a:lnTo>
                  <a:pt x="2600" y="140"/>
                </a:lnTo>
                <a:lnTo>
                  <a:pt x="2600" y="140"/>
                </a:lnTo>
                <a:lnTo>
                  <a:pt x="2598" y="140"/>
                </a:lnTo>
                <a:lnTo>
                  <a:pt x="2598" y="140"/>
                </a:lnTo>
                <a:lnTo>
                  <a:pt x="2598" y="140"/>
                </a:lnTo>
                <a:lnTo>
                  <a:pt x="2598" y="140"/>
                </a:lnTo>
                <a:lnTo>
                  <a:pt x="2596" y="140"/>
                </a:lnTo>
                <a:lnTo>
                  <a:pt x="2596" y="140"/>
                </a:lnTo>
                <a:lnTo>
                  <a:pt x="2596" y="140"/>
                </a:lnTo>
                <a:lnTo>
                  <a:pt x="2594" y="140"/>
                </a:lnTo>
                <a:lnTo>
                  <a:pt x="2594" y="140"/>
                </a:lnTo>
                <a:lnTo>
                  <a:pt x="2594" y="140"/>
                </a:lnTo>
                <a:lnTo>
                  <a:pt x="2594" y="140"/>
                </a:lnTo>
                <a:lnTo>
                  <a:pt x="2594" y="140"/>
                </a:lnTo>
                <a:lnTo>
                  <a:pt x="2594" y="140"/>
                </a:lnTo>
                <a:lnTo>
                  <a:pt x="2596" y="140"/>
                </a:lnTo>
                <a:lnTo>
                  <a:pt x="2596" y="140"/>
                </a:lnTo>
                <a:lnTo>
                  <a:pt x="2594" y="140"/>
                </a:lnTo>
                <a:lnTo>
                  <a:pt x="2594" y="140"/>
                </a:lnTo>
                <a:lnTo>
                  <a:pt x="2592" y="140"/>
                </a:lnTo>
                <a:lnTo>
                  <a:pt x="2592" y="140"/>
                </a:lnTo>
                <a:lnTo>
                  <a:pt x="2592" y="138"/>
                </a:lnTo>
                <a:lnTo>
                  <a:pt x="2592" y="140"/>
                </a:lnTo>
                <a:lnTo>
                  <a:pt x="2592" y="140"/>
                </a:lnTo>
                <a:lnTo>
                  <a:pt x="2592" y="140"/>
                </a:lnTo>
                <a:lnTo>
                  <a:pt x="2594" y="140"/>
                </a:lnTo>
                <a:lnTo>
                  <a:pt x="2594" y="140"/>
                </a:lnTo>
                <a:lnTo>
                  <a:pt x="2594" y="140"/>
                </a:lnTo>
                <a:lnTo>
                  <a:pt x="2592" y="140"/>
                </a:lnTo>
                <a:lnTo>
                  <a:pt x="2590" y="140"/>
                </a:lnTo>
                <a:lnTo>
                  <a:pt x="2590" y="140"/>
                </a:lnTo>
                <a:lnTo>
                  <a:pt x="2590" y="140"/>
                </a:lnTo>
                <a:lnTo>
                  <a:pt x="2592" y="140"/>
                </a:lnTo>
                <a:lnTo>
                  <a:pt x="2592" y="140"/>
                </a:lnTo>
                <a:lnTo>
                  <a:pt x="2590" y="138"/>
                </a:lnTo>
                <a:lnTo>
                  <a:pt x="2590" y="138"/>
                </a:lnTo>
                <a:lnTo>
                  <a:pt x="2588" y="138"/>
                </a:lnTo>
                <a:lnTo>
                  <a:pt x="2588" y="138"/>
                </a:lnTo>
                <a:lnTo>
                  <a:pt x="2590" y="138"/>
                </a:lnTo>
                <a:lnTo>
                  <a:pt x="2588" y="138"/>
                </a:lnTo>
                <a:lnTo>
                  <a:pt x="2586" y="138"/>
                </a:lnTo>
                <a:lnTo>
                  <a:pt x="2586" y="138"/>
                </a:lnTo>
                <a:lnTo>
                  <a:pt x="2586" y="138"/>
                </a:lnTo>
                <a:lnTo>
                  <a:pt x="2586" y="140"/>
                </a:lnTo>
                <a:lnTo>
                  <a:pt x="2586" y="140"/>
                </a:lnTo>
                <a:lnTo>
                  <a:pt x="2586" y="140"/>
                </a:lnTo>
                <a:lnTo>
                  <a:pt x="2586" y="140"/>
                </a:lnTo>
                <a:lnTo>
                  <a:pt x="2586" y="140"/>
                </a:lnTo>
                <a:lnTo>
                  <a:pt x="2586" y="140"/>
                </a:lnTo>
                <a:lnTo>
                  <a:pt x="2586" y="140"/>
                </a:lnTo>
                <a:lnTo>
                  <a:pt x="2586" y="140"/>
                </a:lnTo>
                <a:lnTo>
                  <a:pt x="2584" y="140"/>
                </a:lnTo>
                <a:lnTo>
                  <a:pt x="2584" y="140"/>
                </a:lnTo>
                <a:lnTo>
                  <a:pt x="2582" y="140"/>
                </a:lnTo>
                <a:lnTo>
                  <a:pt x="2582" y="140"/>
                </a:lnTo>
                <a:lnTo>
                  <a:pt x="2582" y="140"/>
                </a:lnTo>
                <a:lnTo>
                  <a:pt x="2580" y="140"/>
                </a:lnTo>
                <a:lnTo>
                  <a:pt x="2580" y="140"/>
                </a:lnTo>
                <a:lnTo>
                  <a:pt x="2580" y="140"/>
                </a:lnTo>
                <a:lnTo>
                  <a:pt x="2580" y="138"/>
                </a:lnTo>
                <a:lnTo>
                  <a:pt x="2580" y="138"/>
                </a:lnTo>
                <a:lnTo>
                  <a:pt x="2580" y="138"/>
                </a:lnTo>
                <a:lnTo>
                  <a:pt x="2578" y="138"/>
                </a:lnTo>
                <a:lnTo>
                  <a:pt x="2578" y="138"/>
                </a:lnTo>
                <a:lnTo>
                  <a:pt x="2576" y="138"/>
                </a:lnTo>
                <a:lnTo>
                  <a:pt x="2576" y="138"/>
                </a:lnTo>
                <a:lnTo>
                  <a:pt x="2576" y="138"/>
                </a:lnTo>
                <a:lnTo>
                  <a:pt x="2578" y="138"/>
                </a:lnTo>
                <a:lnTo>
                  <a:pt x="2578" y="138"/>
                </a:lnTo>
                <a:lnTo>
                  <a:pt x="2580" y="138"/>
                </a:lnTo>
                <a:lnTo>
                  <a:pt x="2580" y="140"/>
                </a:lnTo>
                <a:lnTo>
                  <a:pt x="2580" y="140"/>
                </a:lnTo>
                <a:lnTo>
                  <a:pt x="2578" y="138"/>
                </a:lnTo>
                <a:lnTo>
                  <a:pt x="2578" y="138"/>
                </a:lnTo>
                <a:lnTo>
                  <a:pt x="2576" y="138"/>
                </a:lnTo>
                <a:lnTo>
                  <a:pt x="2574" y="138"/>
                </a:lnTo>
                <a:lnTo>
                  <a:pt x="2574" y="138"/>
                </a:lnTo>
                <a:lnTo>
                  <a:pt x="2574" y="138"/>
                </a:lnTo>
                <a:lnTo>
                  <a:pt x="2574" y="138"/>
                </a:lnTo>
                <a:lnTo>
                  <a:pt x="2574" y="138"/>
                </a:lnTo>
                <a:lnTo>
                  <a:pt x="2572" y="138"/>
                </a:lnTo>
                <a:lnTo>
                  <a:pt x="2572" y="138"/>
                </a:lnTo>
                <a:lnTo>
                  <a:pt x="2572" y="138"/>
                </a:lnTo>
                <a:lnTo>
                  <a:pt x="2570" y="138"/>
                </a:lnTo>
                <a:lnTo>
                  <a:pt x="2570" y="138"/>
                </a:lnTo>
                <a:lnTo>
                  <a:pt x="2568" y="138"/>
                </a:lnTo>
                <a:lnTo>
                  <a:pt x="2568" y="138"/>
                </a:lnTo>
                <a:lnTo>
                  <a:pt x="2568" y="136"/>
                </a:lnTo>
                <a:lnTo>
                  <a:pt x="2566" y="136"/>
                </a:lnTo>
                <a:lnTo>
                  <a:pt x="2566" y="136"/>
                </a:lnTo>
                <a:lnTo>
                  <a:pt x="2566" y="136"/>
                </a:lnTo>
                <a:lnTo>
                  <a:pt x="2566" y="138"/>
                </a:lnTo>
                <a:lnTo>
                  <a:pt x="2564" y="136"/>
                </a:lnTo>
                <a:lnTo>
                  <a:pt x="2566" y="136"/>
                </a:lnTo>
                <a:lnTo>
                  <a:pt x="2566" y="136"/>
                </a:lnTo>
                <a:lnTo>
                  <a:pt x="2568" y="136"/>
                </a:lnTo>
                <a:lnTo>
                  <a:pt x="2568" y="136"/>
                </a:lnTo>
                <a:lnTo>
                  <a:pt x="2568" y="136"/>
                </a:lnTo>
                <a:lnTo>
                  <a:pt x="2566" y="134"/>
                </a:lnTo>
                <a:lnTo>
                  <a:pt x="2566" y="134"/>
                </a:lnTo>
                <a:lnTo>
                  <a:pt x="2564" y="134"/>
                </a:lnTo>
                <a:lnTo>
                  <a:pt x="2564" y="134"/>
                </a:lnTo>
                <a:lnTo>
                  <a:pt x="2566" y="134"/>
                </a:lnTo>
                <a:lnTo>
                  <a:pt x="2568" y="132"/>
                </a:lnTo>
                <a:lnTo>
                  <a:pt x="2568" y="132"/>
                </a:lnTo>
                <a:lnTo>
                  <a:pt x="2568" y="132"/>
                </a:lnTo>
                <a:lnTo>
                  <a:pt x="2570" y="132"/>
                </a:lnTo>
                <a:lnTo>
                  <a:pt x="2570" y="132"/>
                </a:lnTo>
                <a:lnTo>
                  <a:pt x="2570" y="132"/>
                </a:lnTo>
                <a:lnTo>
                  <a:pt x="2570" y="132"/>
                </a:lnTo>
                <a:lnTo>
                  <a:pt x="2568" y="132"/>
                </a:lnTo>
                <a:lnTo>
                  <a:pt x="2568" y="132"/>
                </a:lnTo>
                <a:lnTo>
                  <a:pt x="2568" y="134"/>
                </a:lnTo>
                <a:lnTo>
                  <a:pt x="2568" y="134"/>
                </a:lnTo>
                <a:lnTo>
                  <a:pt x="2570" y="134"/>
                </a:lnTo>
                <a:lnTo>
                  <a:pt x="2570" y="134"/>
                </a:lnTo>
                <a:lnTo>
                  <a:pt x="2572" y="132"/>
                </a:lnTo>
                <a:lnTo>
                  <a:pt x="2572" y="132"/>
                </a:lnTo>
                <a:lnTo>
                  <a:pt x="2572" y="132"/>
                </a:lnTo>
                <a:lnTo>
                  <a:pt x="2570" y="132"/>
                </a:lnTo>
                <a:lnTo>
                  <a:pt x="2570" y="132"/>
                </a:lnTo>
                <a:lnTo>
                  <a:pt x="2568" y="132"/>
                </a:lnTo>
                <a:lnTo>
                  <a:pt x="2568" y="132"/>
                </a:lnTo>
                <a:lnTo>
                  <a:pt x="2568" y="132"/>
                </a:lnTo>
                <a:lnTo>
                  <a:pt x="2566" y="132"/>
                </a:lnTo>
                <a:lnTo>
                  <a:pt x="2566" y="132"/>
                </a:lnTo>
                <a:lnTo>
                  <a:pt x="2566" y="132"/>
                </a:lnTo>
                <a:lnTo>
                  <a:pt x="2564" y="132"/>
                </a:lnTo>
                <a:lnTo>
                  <a:pt x="2564" y="132"/>
                </a:lnTo>
                <a:lnTo>
                  <a:pt x="2564" y="132"/>
                </a:lnTo>
                <a:lnTo>
                  <a:pt x="2564" y="132"/>
                </a:lnTo>
                <a:lnTo>
                  <a:pt x="2564" y="132"/>
                </a:lnTo>
                <a:lnTo>
                  <a:pt x="2562" y="130"/>
                </a:lnTo>
                <a:lnTo>
                  <a:pt x="2562" y="130"/>
                </a:lnTo>
                <a:lnTo>
                  <a:pt x="2564" y="130"/>
                </a:lnTo>
                <a:lnTo>
                  <a:pt x="2564" y="130"/>
                </a:lnTo>
                <a:lnTo>
                  <a:pt x="2564" y="128"/>
                </a:lnTo>
                <a:lnTo>
                  <a:pt x="2566" y="128"/>
                </a:lnTo>
                <a:lnTo>
                  <a:pt x="2566" y="128"/>
                </a:lnTo>
                <a:lnTo>
                  <a:pt x="2566" y="128"/>
                </a:lnTo>
                <a:lnTo>
                  <a:pt x="2566" y="128"/>
                </a:lnTo>
                <a:lnTo>
                  <a:pt x="2566" y="128"/>
                </a:lnTo>
                <a:lnTo>
                  <a:pt x="2564" y="128"/>
                </a:lnTo>
                <a:lnTo>
                  <a:pt x="2562" y="130"/>
                </a:lnTo>
                <a:lnTo>
                  <a:pt x="2562" y="130"/>
                </a:lnTo>
                <a:lnTo>
                  <a:pt x="2562" y="130"/>
                </a:lnTo>
                <a:lnTo>
                  <a:pt x="2562" y="130"/>
                </a:lnTo>
                <a:lnTo>
                  <a:pt x="2562" y="130"/>
                </a:lnTo>
                <a:lnTo>
                  <a:pt x="2562" y="130"/>
                </a:lnTo>
                <a:lnTo>
                  <a:pt x="2562" y="130"/>
                </a:lnTo>
                <a:lnTo>
                  <a:pt x="2560" y="130"/>
                </a:lnTo>
                <a:lnTo>
                  <a:pt x="2560" y="128"/>
                </a:lnTo>
                <a:lnTo>
                  <a:pt x="2560" y="128"/>
                </a:lnTo>
                <a:lnTo>
                  <a:pt x="2560" y="128"/>
                </a:lnTo>
                <a:lnTo>
                  <a:pt x="2560" y="128"/>
                </a:lnTo>
                <a:lnTo>
                  <a:pt x="2560" y="126"/>
                </a:lnTo>
                <a:lnTo>
                  <a:pt x="2558" y="128"/>
                </a:lnTo>
                <a:lnTo>
                  <a:pt x="2558" y="128"/>
                </a:lnTo>
                <a:lnTo>
                  <a:pt x="2558" y="128"/>
                </a:lnTo>
                <a:lnTo>
                  <a:pt x="2556" y="128"/>
                </a:lnTo>
                <a:lnTo>
                  <a:pt x="2556" y="128"/>
                </a:lnTo>
                <a:lnTo>
                  <a:pt x="2556" y="128"/>
                </a:lnTo>
                <a:lnTo>
                  <a:pt x="2556" y="128"/>
                </a:lnTo>
                <a:lnTo>
                  <a:pt x="2556" y="128"/>
                </a:lnTo>
                <a:lnTo>
                  <a:pt x="2554" y="128"/>
                </a:lnTo>
                <a:lnTo>
                  <a:pt x="2552" y="128"/>
                </a:lnTo>
                <a:lnTo>
                  <a:pt x="2552" y="126"/>
                </a:lnTo>
                <a:lnTo>
                  <a:pt x="2550" y="126"/>
                </a:lnTo>
                <a:lnTo>
                  <a:pt x="2550" y="126"/>
                </a:lnTo>
                <a:lnTo>
                  <a:pt x="2550" y="126"/>
                </a:lnTo>
                <a:lnTo>
                  <a:pt x="2550" y="128"/>
                </a:lnTo>
                <a:lnTo>
                  <a:pt x="2550" y="128"/>
                </a:lnTo>
                <a:lnTo>
                  <a:pt x="2548" y="128"/>
                </a:lnTo>
                <a:lnTo>
                  <a:pt x="2548" y="128"/>
                </a:lnTo>
                <a:lnTo>
                  <a:pt x="2548" y="126"/>
                </a:lnTo>
                <a:lnTo>
                  <a:pt x="2546" y="128"/>
                </a:lnTo>
                <a:lnTo>
                  <a:pt x="2548" y="128"/>
                </a:lnTo>
                <a:lnTo>
                  <a:pt x="2548" y="128"/>
                </a:lnTo>
                <a:lnTo>
                  <a:pt x="2548" y="128"/>
                </a:lnTo>
                <a:lnTo>
                  <a:pt x="2546" y="128"/>
                </a:lnTo>
                <a:lnTo>
                  <a:pt x="2544" y="128"/>
                </a:lnTo>
                <a:lnTo>
                  <a:pt x="2542" y="128"/>
                </a:lnTo>
                <a:lnTo>
                  <a:pt x="2540" y="126"/>
                </a:lnTo>
                <a:lnTo>
                  <a:pt x="2538" y="124"/>
                </a:lnTo>
                <a:lnTo>
                  <a:pt x="2538" y="124"/>
                </a:lnTo>
                <a:lnTo>
                  <a:pt x="2538" y="122"/>
                </a:lnTo>
                <a:lnTo>
                  <a:pt x="2536" y="122"/>
                </a:lnTo>
                <a:lnTo>
                  <a:pt x="2536" y="122"/>
                </a:lnTo>
                <a:lnTo>
                  <a:pt x="2536" y="122"/>
                </a:lnTo>
                <a:lnTo>
                  <a:pt x="2536" y="122"/>
                </a:lnTo>
                <a:lnTo>
                  <a:pt x="2536" y="120"/>
                </a:lnTo>
                <a:lnTo>
                  <a:pt x="2538" y="120"/>
                </a:lnTo>
                <a:lnTo>
                  <a:pt x="2538" y="120"/>
                </a:lnTo>
                <a:lnTo>
                  <a:pt x="2538" y="120"/>
                </a:lnTo>
                <a:lnTo>
                  <a:pt x="2540" y="118"/>
                </a:lnTo>
                <a:lnTo>
                  <a:pt x="2540" y="118"/>
                </a:lnTo>
                <a:lnTo>
                  <a:pt x="2540" y="120"/>
                </a:lnTo>
                <a:lnTo>
                  <a:pt x="2542" y="120"/>
                </a:lnTo>
                <a:lnTo>
                  <a:pt x="2542" y="120"/>
                </a:lnTo>
                <a:lnTo>
                  <a:pt x="2542" y="120"/>
                </a:lnTo>
                <a:lnTo>
                  <a:pt x="2544" y="120"/>
                </a:lnTo>
                <a:lnTo>
                  <a:pt x="2544" y="120"/>
                </a:lnTo>
                <a:lnTo>
                  <a:pt x="2546" y="120"/>
                </a:lnTo>
                <a:lnTo>
                  <a:pt x="2546" y="120"/>
                </a:lnTo>
                <a:lnTo>
                  <a:pt x="2546" y="120"/>
                </a:lnTo>
                <a:lnTo>
                  <a:pt x="2546" y="118"/>
                </a:lnTo>
                <a:lnTo>
                  <a:pt x="2544" y="118"/>
                </a:lnTo>
                <a:lnTo>
                  <a:pt x="2546" y="118"/>
                </a:lnTo>
                <a:lnTo>
                  <a:pt x="2546" y="118"/>
                </a:lnTo>
                <a:lnTo>
                  <a:pt x="2546" y="118"/>
                </a:lnTo>
                <a:lnTo>
                  <a:pt x="2546" y="118"/>
                </a:lnTo>
                <a:lnTo>
                  <a:pt x="2548" y="116"/>
                </a:lnTo>
                <a:lnTo>
                  <a:pt x="2548" y="116"/>
                </a:lnTo>
                <a:lnTo>
                  <a:pt x="2546" y="116"/>
                </a:lnTo>
                <a:lnTo>
                  <a:pt x="2546" y="116"/>
                </a:lnTo>
                <a:lnTo>
                  <a:pt x="2546" y="114"/>
                </a:lnTo>
                <a:lnTo>
                  <a:pt x="2548" y="114"/>
                </a:lnTo>
                <a:lnTo>
                  <a:pt x="2548" y="114"/>
                </a:lnTo>
                <a:lnTo>
                  <a:pt x="2548" y="114"/>
                </a:lnTo>
                <a:lnTo>
                  <a:pt x="2548" y="114"/>
                </a:lnTo>
                <a:lnTo>
                  <a:pt x="2548" y="112"/>
                </a:lnTo>
                <a:lnTo>
                  <a:pt x="2550" y="112"/>
                </a:lnTo>
                <a:lnTo>
                  <a:pt x="2548" y="112"/>
                </a:lnTo>
                <a:lnTo>
                  <a:pt x="2548" y="112"/>
                </a:lnTo>
                <a:lnTo>
                  <a:pt x="2548" y="112"/>
                </a:lnTo>
                <a:lnTo>
                  <a:pt x="2548" y="114"/>
                </a:lnTo>
                <a:lnTo>
                  <a:pt x="2546" y="114"/>
                </a:lnTo>
                <a:lnTo>
                  <a:pt x="2546" y="114"/>
                </a:lnTo>
                <a:lnTo>
                  <a:pt x="2546" y="114"/>
                </a:lnTo>
                <a:lnTo>
                  <a:pt x="2546" y="112"/>
                </a:lnTo>
                <a:lnTo>
                  <a:pt x="2546" y="112"/>
                </a:lnTo>
                <a:lnTo>
                  <a:pt x="2548" y="112"/>
                </a:lnTo>
                <a:lnTo>
                  <a:pt x="2548" y="112"/>
                </a:lnTo>
                <a:lnTo>
                  <a:pt x="2548" y="112"/>
                </a:lnTo>
                <a:lnTo>
                  <a:pt x="2548" y="112"/>
                </a:lnTo>
                <a:lnTo>
                  <a:pt x="2548" y="112"/>
                </a:lnTo>
                <a:lnTo>
                  <a:pt x="2550" y="112"/>
                </a:lnTo>
                <a:lnTo>
                  <a:pt x="2550" y="112"/>
                </a:lnTo>
                <a:lnTo>
                  <a:pt x="2550" y="112"/>
                </a:lnTo>
                <a:lnTo>
                  <a:pt x="2548" y="112"/>
                </a:lnTo>
                <a:lnTo>
                  <a:pt x="2548" y="112"/>
                </a:lnTo>
                <a:lnTo>
                  <a:pt x="2548" y="112"/>
                </a:lnTo>
                <a:lnTo>
                  <a:pt x="2546" y="112"/>
                </a:lnTo>
                <a:lnTo>
                  <a:pt x="2546" y="112"/>
                </a:lnTo>
                <a:lnTo>
                  <a:pt x="2546" y="112"/>
                </a:lnTo>
                <a:lnTo>
                  <a:pt x="2546" y="112"/>
                </a:lnTo>
                <a:lnTo>
                  <a:pt x="2544" y="112"/>
                </a:lnTo>
                <a:lnTo>
                  <a:pt x="2544" y="112"/>
                </a:lnTo>
                <a:lnTo>
                  <a:pt x="2542" y="112"/>
                </a:lnTo>
                <a:lnTo>
                  <a:pt x="2542" y="110"/>
                </a:lnTo>
                <a:lnTo>
                  <a:pt x="2542" y="110"/>
                </a:lnTo>
                <a:lnTo>
                  <a:pt x="2542" y="110"/>
                </a:lnTo>
                <a:lnTo>
                  <a:pt x="2544" y="110"/>
                </a:lnTo>
                <a:lnTo>
                  <a:pt x="2544" y="108"/>
                </a:lnTo>
                <a:lnTo>
                  <a:pt x="2546" y="108"/>
                </a:lnTo>
                <a:lnTo>
                  <a:pt x="2546" y="108"/>
                </a:lnTo>
                <a:lnTo>
                  <a:pt x="2546" y="108"/>
                </a:lnTo>
                <a:lnTo>
                  <a:pt x="2546" y="108"/>
                </a:lnTo>
                <a:lnTo>
                  <a:pt x="2546" y="108"/>
                </a:lnTo>
                <a:lnTo>
                  <a:pt x="2548" y="108"/>
                </a:lnTo>
                <a:lnTo>
                  <a:pt x="2550" y="110"/>
                </a:lnTo>
                <a:lnTo>
                  <a:pt x="2550" y="110"/>
                </a:lnTo>
                <a:lnTo>
                  <a:pt x="2550" y="108"/>
                </a:lnTo>
                <a:lnTo>
                  <a:pt x="2550" y="108"/>
                </a:lnTo>
                <a:lnTo>
                  <a:pt x="2550" y="108"/>
                </a:lnTo>
                <a:lnTo>
                  <a:pt x="2548" y="108"/>
                </a:lnTo>
                <a:lnTo>
                  <a:pt x="2548" y="108"/>
                </a:lnTo>
                <a:lnTo>
                  <a:pt x="2548" y="108"/>
                </a:lnTo>
                <a:lnTo>
                  <a:pt x="2548" y="108"/>
                </a:lnTo>
                <a:lnTo>
                  <a:pt x="2546" y="108"/>
                </a:lnTo>
                <a:lnTo>
                  <a:pt x="2548" y="108"/>
                </a:lnTo>
                <a:lnTo>
                  <a:pt x="2548" y="108"/>
                </a:lnTo>
                <a:lnTo>
                  <a:pt x="2550" y="108"/>
                </a:lnTo>
                <a:lnTo>
                  <a:pt x="2550" y="108"/>
                </a:lnTo>
                <a:lnTo>
                  <a:pt x="2548" y="106"/>
                </a:lnTo>
                <a:lnTo>
                  <a:pt x="2548" y="106"/>
                </a:lnTo>
                <a:lnTo>
                  <a:pt x="2548" y="106"/>
                </a:lnTo>
                <a:close/>
                <a:moveTo>
                  <a:pt x="2544" y="160"/>
                </a:moveTo>
                <a:lnTo>
                  <a:pt x="2544" y="160"/>
                </a:lnTo>
                <a:lnTo>
                  <a:pt x="2544" y="160"/>
                </a:lnTo>
                <a:lnTo>
                  <a:pt x="2544" y="162"/>
                </a:lnTo>
                <a:lnTo>
                  <a:pt x="2542" y="162"/>
                </a:lnTo>
                <a:lnTo>
                  <a:pt x="2542" y="162"/>
                </a:lnTo>
                <a:lnTo>
                  <a:pt x="2542" y="162"/>
                </a:lnTo>
                <a:lnTo>
                  <a:pt x="2542" y="162"/>
                </a:lnTo>
                <a:lnTo>
                  <a:pt x="2542" y="162"/>
                </a:lnTo>
                <a:lnTo>
                  <a:pt x="2542" y="162"/>
                </a:lnTo>
                <a:lnTo>
                  <a:pt x="2542" y="160"/>
                </a:lnTo>
                <a:lnTo>
                  <a:pt x="2542" y="160"/>
                </a:lnTo>
                <a:lnTo>
                  <a:pt x="2542" y="160"/>
                </a:lnTo>
                <a:lnTo>
                  <a:pt x="2542" y="160"/>
                </a:lnTo>
                <a:lnTo>
                  <a:pt x="2540" y="162"/>
                </a:lnTo>
                <a:lnTo>
                  <a:pt x="2540" y="162"/>
                </a:lnTo>
                <a:lnTo>
                  <a:pt x="2538" y="162"/>
                </a:lnTo>
                <a:lnTo>
                  <a:pt x="2538" y="164"/>
                </a:lnTo>
                <a:lnTo>
                  <a:pt x="2538" y="164"/>
                </a:lnTo>
                <a:lnTo>
                  <a:pt x="2538" y="164"/>
                </a:lnTo>
                <a:lnTo>
                  <a:pt x="2536" y="164"/>
                </a:lnTo>
                <a:lnTo>
                  <a:pt x="2536" y="164"/>
                </a:lnTo>
                <a:lnTo>
                  <a:pt x="2534" y="166"/>
                </a:lnTo>
                <a:lnTo>
                  <a:pt x="2530" y="166"/>
                </a:lnTo>
                <a:lnTo>
                  <a:pt x="2530" y="166"/>
                </a:lnTo>
                <a:lnTo>
                  <a:pt x="2530" y="166"/>
                </a:lnTo>
                <a:lnTo>
                  <a:pt x="2528" y="166"/>
                </a:lnTo>
                <a:lnTo>
                  <a:pt x="2522" y="164"/>
                </a:lnTo>
                <a:lnTo>
                  <a:pt x="2522" y="162"/>
                </a:lnTo>
                <a:lnTo>
                  <a:pt x="2522" y="162"/>
                </a:lnTo>
                <a:lnTo>
                  <a:pt x="2522" y="160"/>
                </a:lnTo>
                <a:lnTo>
                  <a:pt x="2522" y="160"/>
                </a:lnTo>
                <a:lnTo>
                  <a:pt x="2520" y="160"/>
                </a:lnTo>
                <a:lnTo>
                  <a:pt x="2520" y="158"/>
                </a:lnTo>
                <a:lnTo>
                  <a:pt x="2522" y="158"/>
                </a:lnTo>
                <a:lnTo>
                  <a:pt x="2522" y="158"/>
                </a:lnTo>
                <a:lnTo>
                  <a:pt x="2522" y="158"/>
                </a:lnTo>
                <a:lnTo>
                  <a:pt x="2522" y="158"/>
                </a:lnTo>
                <a:lnTo>
                  <a:pt x="2522" y="158"/>
                </a:lnTo>
                <a:lnTo>
                  <a:pt x="2524" y="156"/>
                </a:lnTo>
                <a:lnTo>
                  <a:pt x="2524" y="156"/>
                </a:lnTo>
                <a:lnTo>
                  <a:pt x="2524" y="156"/>
                </a:lnTo>
                <a:lnTo>
                  <a:pt x="2524" y="156"/>
                </a:lnTo>
                <a:lnTo>
                  <a:pt x="2526" y="156"/>
                </a:lnTo>
                <a:lnTo>
                  <a:pt x="2526" y="156"/>
                </a:lnTo>
                <a:lnTo>
                  <a:pt x="2526" y="156"/>
                </a:lnTo>
                <a:lnTo>
                  <a:pt x="2528" y="156"/>
                </a:lnTo>
                <a:lnTo>
                  <a:pt x="2528" y="156"/>
                </a:lnTo>
                <a:lnTo>
                  <a:pt x="2530" y="156"/>
                </a:lnTo>
                <a:lnTo>
                  <a:pt x="2530" y="156"/>
                </a:lnTo>
                <a:lnTo>
                  <a:pt x="2530" y="156"/>
                </a:lnTo>
                <a:lnTo>
                  <a:pt x="2530" y="156"/>
                </a:lnTo>
                <a:lnTo>
                  <a:pt x="2532" y="156"/>
                </a:lnTo>
                <a:lnTo>
                  <a:pt x="2532" y="156"/>
                </a:lnTo>
                <a:lnTo>
                  <a:pt x="2534" y="156"/>
                </a:lnTo>
                <a:lnTo>
                  <a:pt x="2536" y="156"/>
                </a:lnTo>
                <a:lnTo>
                  <a:pt x="2536" y="156"/>
                </a:lnTo>
                <a:lnTo>
                  <a:pt x="2538" y="158"/>
                </a:lnTo>
                <a:lnTo>
                  <a:pt x="2540" y="158"/>
                </a:lnTo>
                <a:lnTo>
                  <a:pt x="2540" y="158"/>
                </a:lnTo>
                <a:lnTo>
                  <a:pt x="2542" y="158"/>
                </a:lnTo>
                <a:lnTo>
                  <a:pt x="2542" y="158"/>
                </a:lnTo>
                <a:lnTo>
                  <a:pt x="2544" y="160"/>
                </a:lnTo>
                <a:close/>
                <a:moveTo>
                  <a:pt x="2720" y="158"/>
                </a:moveTo>
                <a:lnTo>
                  <a:pt x="2720" y="158"/>
                </a:lnTo>
                <a:lnTo>
                  <a:pt x="2720" y="158"/>
                </a:lnTo>
                <a:lnTo>
                  <a:pt x="2720" y="156"/>
                </a:lnTo>
                <a:lnTo>
                  <a:pt x="2720" y="156"/>
                </a:lnTo>
                <a:lnTo>
                  <a:pt x="2718" y="156"/>
                </a:lnTo>
                <a:lnTo>
                  <a:pt x="2718" y="156"/>
                </a:lnTo>
                <a:lnTo>
                  <a:pt x="2718" y="156"/>
                </a:lnTo>
                <a:lnTo>
                  <a:pt x="2718" y="156"/>
                </a:lnTo>
                <a:lnTo>
                  <a:pt x="2718" y="156"/>
                </a:lnTo>
                <a:lnTo>
                  <a:pt x="2718" y="156"/>
                </a:lnTo>
                <a:lnTo>
                  <a:pt x="2718" y="156"/>
                </a:lnTo>
                <a:lnTo>
                  <a:pt x="2722" y="156"/>
                </a:lnTo>
                <a:lnTo>
                  <a:pt x="2722" y="156"/>
                </a:lnTo>
                <a:lnTo>
                  <a:pt x="2720" y="158"/>
                </a:lnTo>
                <a:lnTo>
                  <a:pt x="2720" y="158"/>
                </a:lnTo>
                <a:lnTo>
                  <a:pt x="2720" y="158"/>
                </a:lnTo>
                <a:close/>
                <a:moveTo>
                  <a:pt x="3020" y="42"/>
                </a:moveTo>
                <a:lnTo>
                  <a:pt x="3022" y="42"/>
                </a:lnTo>
                <a:lnTo>
                  <a:pt x="3022" y="42"/>
                </a:lnTo>
                <a:lnTo>
                  <a:pt x="3022" y="42"/>
                </a:lnTo>
                <a:lnTo>
                  <a:pt x="3022" y="42"/>
                </a:lnTo>
                <a:lnTo>
                  <a:pt x="3022" y="42"/>
                </a:lnTo>
                <a:lnTo>
                  <a:pt x="3022" y="42"/>
                </a:lnTo>
                <a:lnTo>
                  <a:pt x="3022" y="42"/>
                </a:lnTo>
                <a:lnTo>
                  <a:pt x="3022" y="42"/>
                </a:lnTo>
                <a:lnTo>
                  <a:pt x="3020" y="42"/>
                </a:lnTo>
                <a:lnTo>
                  <a:pt x="3020" y="42"/>
                </a:lnTo>
                <a:lnTo>
                  <a:pt x="3020" y="42"/>
                </a:lnTo>
                <a:lnTo>
                  <a:pt x="3018" y="42"/>
                </a:lnTo>
                <a:lnTo>
                  <a:pt x="3016" y="42"/>
                </a:lnTo>
                <a:lnTo>
                  <a:pt x="3014" y="42"/>
                </a:lnTo>
                <a:lnTo>
                  <a:pt x="3014" y="42"/>
                </a:lnTo>
                <a:lnTo>
                  <a:pt x="3010" y="42"/>
                </a:lnTo>
                <a:lnTo>
                  <a:pt x="3010" y="42"/>
                </a:lnTo>
                <a:lnTo>
                  <a:pt x="3010" y="42"/>
                </a:lnTo>
                <a:lnTo>
                  <a:pt x="3012" y="42"/>
                </a:lnTo>
                <a:lnTo>
                  <a:pt x="3014" y="42"/>
                </a:lnTo>
                <a:lnTo>
                  <a:pt x="3016" y="42"/>
                </a:lnTo>
                <a:lnTo>
                  <a:pt x="3016" y="42"/>
                </a:lnTo>
                <a:lnTo>
                  <a:pt x="3018" y="42"/>
                </a:lnTo>
                <a:lnTo>
                  <a:pt x="3016" y="42"/>
                </a:lnTo>
                <a:lnTo>
                  <a:pt x="3016" y="42"/>
                </a:lnTo>
                <a:lnTo>
                  <a:pt x="3018" y="42"/>
                </a:lnTo>
                <a:lnTo>
                  <a:pt x="3018" y="42"/>
                </a:lnTo>
                <a:lnTo>
                  <a:pt x="3018" y="42"/>
                </a:lnTo>
                <a:lnTo>
                  <a:pt x="3018" y="42"/>
                </a:lnTo>
                <a:lnTo>
                  <a:pt x="3020" y="42"/>
                </a:lnTo>
                <a:lnTo>
                  <a:pt x="3020" y="42"/>
                </a:lnTo>
                <a:lnTo>
                  <a:pt x="3020" y="42"/>
                </a:lnTo>
                <a:lnTo>
                  <a:pt x="3020" y="42"/>
                </a:lnTo>
                <a:close/>
                <a:moveTo>
                  <a:pt x="2372" y="158"/>
                </a:moveTo>
                <a:lnTo>
                  <a:pt x="2372" y="158"/>
                </a:lnTo>
                <a:lnTo>
                  <a:pt x="2370" y="158"/>
                </a:lnTo>
                <a:lnTo>
                  <a:pt x="2370" y="158"/>
                </a:lnTo>
                <a:lnTo>
                  <a:pt x="2370" y="158"/>
                </a:lnTo>
                <a:lnTo>
                  <a:pt x="2368" y="158"/>
                </a:lnTo>
                <a:lnTo>
                  <a:pt x="2368" y="158"/>
                </a:lnTo>
                <a:lnTo>
                  <a:pt x="2368" y="158"/>
                </a:lnTo>
                <a:lnTo>
                  <a:pt x="2368" y="156"/>
                </a:lnTo>
                <a:lnTo>
                  <a:pt x="2368" y="156"/>
                </a:lnTo>
                <a:lnTo>
                  <a:pt x="2368" y="156"/>
                </a:lnTo>
                <a:lnTo>
                  <a:pt x="2368" y="156"/>
                </a:lnTo>
                <a:lnTo>
                  <a:pt x="2370" y="156"/>
                </a:lnTo>
                <a:lnTo>
                  <a:pt x="2370" y="156"/>
                </a:lnTo>
                <a:lnTo>
                  <a:pt x="2370" y="156"/>
                </a:lnTo>
                <a:lnTo>
                  <a:pt x="2370" y="156"/>
                </a:lnTo>
                <a:lnTo>
                  <a:pt x="2370" y="156"/>
                </a:lnTo>
                <a:lnTo>
                  <a:pt x="2372" y="158"/>
                </a:lnTo>
                <a:lnTo>
                  <a:pt x="2372" y="158"/>
                </a:lnTo>
                <a:close/>
                <a:moveTo>
                  <a:pt x="2638" y="160"/>
                </a:moveTo>
                <a:lnTo>
                  <a:pt x="2638" y="160"/>
                </a:lnTo>
                <a:lnTo>
                  <a:pt x="2638" y="160"/>
                </a:lnTo>
                <a:lnTo>
                  <a:pt x="2638" y="160"/>
                </a:lnTo>
                <a:lnTo>
                  <a:pt x="2636" y="160"/>
                </a:lnTo>
                <a:lnTo>
                  <a:pt x="2636" y="160"/>
                </a:lnTo>
                <a:lnTo>
                  <a:pt x="2636" y="160"/>
                </a:lnTo>
                <a:lnTo>
                  <a:pt x="2636" y="158"/>
                </a:lnTo>
                <a:lnTo>
                  <a:pt x="2636" y="158"/>
                </a:lnTo>
                <a:lnTo>
                  <a:pt x="2634" y="158"/>
                </a:lnTo>
                <a:lnTo>
                  <a:pt x="2634" y="158"/>
                </a:lnTo>
                <a:lnTo>
                  <a:pt x="2634" y="158"/>
                </a:lnTo>
                <a:lnTo>
                  <a:pt x="2632" y="158"/>
                </a:lnTo>
                <a:lnTo>
                  <a:pt x="2632" y="158"/>
                </a:lnTo>
                <a:lnTo>
                  <a:pt x="2632" y="158"/>
                </a:lnTo>
                <a:lnTo>
                  <a:pt x="2634" y="158"/>
                </a:lnTo>
                <a:lnTo>
                  <a:pt x="2636" y="158"/>
                </a:lnTo>
                <a:lnTo>
                  <a:pt x="2638" y="158"/>
                </a:lnTo>
                <a:lnTo>
                  <a:pt x="2638" y="160"/>
                </a:lnTo>
                <a:close/>
                <a:moveTo>
                  <a:pt x="2890" y="42"/>
                </a:moveTo>
                <a:lnTo>
                  <a:pt x="2890" y="42"/>
                </a:lnTo>
                <a:lnTo>
                  <a:pt x="2888" y="42"/>
                </a:lnTo>
                <a:lnTo>
                  <a:pt x="2888" y="42"/>
                </a:lnTo>
                <a:lnTo>
                  <a:pt x="2888" y="42"/>
                </a:lnTo>
                <a:lnTo>
                  <a:pt x="2888" y="42"/>
                </a:lnTo>
                <a:lnTo>
                  <a:pt x="2888" y="42"/>
                </a:lnTo>
                <a:lnTo>
                  <a:pt x="2886" y="42"/>
                </a:lnTo>
                <a:lnTo>
                  <a:pt x="2886" y="40"/>
                </a:lnTo>
                <a:lnTo>
                  <a:pt x="2888" y="40"/>
                </a:lnTo>
                <a:lnTo>
                  <a:pt x="2888" y="40"/>
                </a:lnTo>
                <a:lnTo>
                  <a:pt x="2888" y="40"/>
                </a:lnTo>
                <a:lnTo>
                  <a:pt x="2888" y="40"/>
                </a:lnTo>
                <a:lnTo>
                  <a:pt x="2888" y="42"/>
                </a:lnTo>
                <a:lnTo>
                  <a:pt x="2890" y="42"/>
                </a:lnTo>
                <a:close/>
                <a:moveTo>
                  <a:pt x="2712" y="160"/>
                </a:moveTo>
                <a:lnTo>
                  <a:pt x="2714" y="162"/>
                </a:lnTo>
                <a:lnTo>
                  <a:pt x="2714" y="162"/>
                </a:lnTo>
                <a:lnTo>
                  <a:pt x="2714" y="162"/>
                </a:lnTo>
                <a:lnTo>
                  <a:pt x="2716" y="162"/>
                </a:lnTo>
                <a:lnTo>
                  <a:pt x="2718" y="162"/>
                </a:lnTo>
                <a:lnTo>
                  <a:pt x="2718" y="162"/>
                </a:lnTo>
                <a:lnTo>
                  <a:pt x="2718" y="162"/>
                </a:lnTo>
                <a:lnTo>
                  <a:pt x="2718" y="164"/>
                </a:lnTo>
                <a:lnTo>
                  <a:pt x="2718" y="162"/>
                </a:lnTo>
                <a:lnTo>
                  <a:pt x="2716" y="162"/>
                </a:lnTo>
                <a:lnTo>
                  <a:pt x="2716" y="162"/>
                </a:lnTo>
                <a:lnTo>
                  <a:pt x="2714" y="162"/>
                </a:lnTo>
                <a:lnTo>
                  <a:pt x="2712" y="162"/>
                </a:lnTo>
                <a:lnTo>
                  <a:pt x="2712" y="162"/>
                </a:lnTo>
                <a:lnTo>
                  <a:pt x="2712" y="162"/>
                </a:lnTo>
                <a:lnTo>
                  <a:pt x="2712" y="162"/>
                </a:lnTo>
                <a:lnTo>
                  <a:pt x="2710" y="162"/>
                </a:lnTo>
                <a:lnTo>
                  <a:pt x="2710" y="162"/>
                </a:lnTo>
                <a:lnTo>
                  <a:pt x="2710" y="160"/>
                </a:lnTo>
                <a:lnTo>
                  <a:pt x="2710" y="160"/>
                </a:lnTo>
                <a:lnTo>
                  <a:pt x="2710" y="160"/>
                </a:lnTo>
                <a:lnTo>
                  <a:pt x="2710" y="160"/>
                </a:lnTo>
                <a:lnTo>
                  <a:pt x="2710" y="160"/>
                </a:lnTo>
                <a:lnTo>
                  <a:pt x="2710" y="160"/>
                </a:lnTo>
                <a:lnTo>
                  <a:pt x="2712" y="160"/>
                </a:lnTo>
                <a:lnTo>
                  <a:pt x="2712" y="160"/>
                </a:lnTo>
                <a:lnTo>
                  <a:pt x="2712" y="160"/>
                </a:lnTo>
                <a:lnTo>
                  <a:pt x="2712" y="160"/>
                </a:lnTo>
                <a:close/>
                <a:moveTo>
                  <a:pt x="3010" y="40"/>
                </a:moveTo>
                <a:lnTo>
                  <a:pt x="3010" y="40"/>
                </a:lnTo>
                <a:lnTo>
                  <a:pt x="3010" y="40"/>
                </a:lnTo>
                <a:lnTo>
                  <a:pt x="3010" y="40"/>
                </a:lnTo>
                <a:lnTo>
                  <a:pt x="3010" y="40"/>
                </a:lnTo>
                <a:lnTo>
                  <a:pt x="3010" y="40"/>
                </a:lnTo>
                <a:lnTo>
                  <a:pt x="3010" y="40"/>
                </a:lnTo>
                <a:lnTo>
                  <a:pt x="3010" y="40"/>
                </a:lnTo>
                <a:lnTo>
                  <a:pt x="3008" y="40"/>
                </a:lnTo>
                <a:lnTo>
                  <a:pt x="3008" y="40"/>
                </a:lnTo>
                <a:lnTo>
                  <a:pt x="3008" y="40"/>
                </a:lnTo>
                <a:lnTo>
                  <a:pt x="3008" y="40"/>
                </a:lnTo>
                <a:lnTo>
                  <a:pt x="3008" y="40"/>
                </a:lnTo>
                <a:lnTo>
                  <a:pt x="3008" y="40"/>
                </a:lnTo>
                <a:lnTo>
                  <a:pt x="3008" y="40"/>
                </a:lnTo>
                <a:lnTo>
                  <a:pt x="3006" y="42"/>
                </a:lnTo>
                <a:lnTo>
                  <a:pt x="3006" y="42"/>
                </a:lnTo>
                <a:lnTo>
                  <a:pt x="3006" y="42"/>
                </a:lnTo>
                <a:lnTo>
                  <a:pt x="3004" y="40"/>
                </a:lnTo>
                <a:lnTo>
                  <a:pt x="3004" y="40"/>
                </a:lnTo>
                <a:lnTo>
                  <a:pt x="3004" y="40"/>
                </a:lnTo>
                <a:lnTo>
                  <a:pt x="3004" y="40"/>
                </a:lnTo>
                <a:lnTo>
                  <a:pt x="3004" y="40"/>
                </a:lnTo>
                <a:lnTo>
                  <a:pt x="3006" y="40"/>
                </a:lnTo>
                <a:lnTo>
                  <a:pt x="3006" y="40"/>
                </a:lnTo>
                <a:lnTo>
                  <a:pt x="3006" y="40"/>
                </a:lnTo>
                <a:lnTo>
                  <a:pt x="3006" y="40"/>
                </a:lnTo>
                <a:lnTo>
                  <a:pt x="3006" y="40"/>
                </a:lnTo>
                <a:lnTo>
                  <a:pt x="3006" y="40"/>
                </a:lnTo>
                <a:lnTo>
                  <a:pt x="3006" y="40"/>
                </a:lnTo>
                <a:lnTo>
                  <a:pt x="3006" y="40"/>
                </a:lnTo>
                <a:lnTo>
                  <a:pt x="3006" y="40"/>
                </a:lnTo>
                <a:lnTo>
                  <a:pt x="3006" y="40"/>
                </a:lnTo>
                <a:lnTo>
                  <a:pt x="3006" y="40"/>
                </a:lnTo>
                <a:lnTo>
                  <a:pt x="3006" y="40"/>
                </a:lnTo>
                <a:lnTo>
                  <a:pt x="3006" y="40"/>
                </a:lnTo>
                <a:lnTo>
                  <a:pt x="3008" y="40"/>
                </a:lnTo>
                <a:lnTo>
                  <a:pt x="3008" y="40"/>
                </a:lnTo>
                <a:lnTo>
                  <a:pt x="3008" y="40"/>
                </a:lnTo>
                <a:lnTo>
                  <a:pt x="3010" y="40"/>
                </a:lnTo>
                <a:close/>
                <a:moveTo>
                  <a:pt x="2958" y="28"/>
                </a:moveTo>
                <a:lnTo>
                  <a:pt x="2958" y="28"/>
                </a:lnTo>
                <a:lnTo>
                  <a:pt x="2958" y="28"/>
                </a:lnTo>
                <a:lnTo>
                  <a:pt x="2960" y="28"/>
                </a:lnTo>
                <a:lnTo>
                  <a:pt x="2960" y="28"/>
                </a:lnTo>
                <a:lnTo>
                  <a:pt x="2960" y="28"/>
                </a:lnTo>
                <a:lnTo>
                  <a:pt x="2960" y="28"/>
                </a:lnTo>
                <a:lnTo>
                  <a:pt x="2958" y="28"/>
                </a:lnTo>
                <a:lnTo>
                  <a:pt x="2958" y="28"/>
                </a:lnTo>
                <a:lnTo>
                  <a:pt x="2958" y="28"/>
                </a:lnTo>
                <a:lnTo>
                  <a:pt x="2958" y="28"/>
                </a:lnTo>
                <a:lnTo>
                  <a:pt x="2958" y="28"/>
                </a:lnTo>
                <a:lnTo>
                  <a:pt x="2958" y="30"/>
                </a:lnTo>
                <a:lnTo>
                  <a:pt x="2958" y="30"/>
                </a:lnTo>
                <a:lnTo>
                  <a:pt x="2960" y="30"/>
                </a:lnTo>
                <a:lnTo>
                  <a:pt x="2960" y="32"/>
                </a:lnTo>
                <a:lnTo>
                  <a:pt x="2960" y="32"/>
                </a:lnTo>
                <a:lnTo>
                  <a:pt x="2960" y="32"/>
                </a:lnTo>
                <a:lnTo>
                  <a:pt x="2960" y="32"/>
                </a:lnTo>
                <a:lnTo>
                  <a:pt x="2960" y="34"/>
                </a:lnTo>
                <a:lnTo>
                  <a:pt x="2960" y="34"/>
                </a:lnTo>
                <a:lnTo>
                  <a:pt x="2962" y="34"/>
                </a:lnTo>
                <a:lnTo>
                  <a:pt x="2962" y="34"/>
                </a:lnTo>
                <a:lnTo>
                  <a:pt x="2962" y="34"/>
                </a:lnTo>
                <a:lnTo>
                  <a:pt x="2962" y="34"/>
                </a:lnTo>
                <a:lnTo>
                  <a:pt x="2962" y="32"/>
                </a:lnTo>
                <a:lnTo>
                  <a:pt x="2962" y="32"/>
                </a:lnTo>
                <a:lnTo>
                  <a:pt x="2962" y="32"/>
                </a:lnTo>
                <a:lnTo>
                  <a:pt x="2962" y="32"/>
                </a:lnTo>
                <a:lnTo>
                  <a:pt x="2962" y="30"/>
                </a:lnTo>
                <a:lnTo>
                  <a:pt x="2962" y="30"/>
                </a:lnTo>
                <a:lnTo>
                  <a:pt x="2962" y="30"/>
                </a:lnTo>
                <a:lnTo>
                  <a:pt x="2962" y="30"/>
                </a:lnTo>
                <a:lnTo>
                  <a:pt x="2964" y="30"/>
                </a:lnTo>
                <a:lnTo>
                  <a:pt x="2964" y="30"/>
                </a:lnTo>
                <a:lnTo>
                  <a:pt x="2964" y="30"/>
                </a:lnTo>
                <a:lnTo>
                  <a:pt x="2964" y="30"/>
                </a:lnTo>
                <a:lnTo>
                  <a:pt x="2966" y="30"/>
                </a:lnTo>
                <a:lnTo>
                  <a:pt x="2966" y="30"/>
                </a:lnTo>
                <a:lnTo>
                  <a:pt x="2966" y="30"/>
                </a:lnTo>
                <a:lnTo>
                  <a:pt x="2966" y="30"/>
                </a:lnTo>
                <a:lnTo>
                  <a:pt x="2966" y="30"/>
                </a:lnTo>
                <a:lnTo>
                  <a:pt x="2970" y="30"/>
                </a:lnTo>
                <a:lnTo>
                  <a:pt x="2970" y="30"/>
                </a:lnTo>
                <a:lnTo>
                  <a:pt x="2972" y="30"/>
                </a:lnTo>
                <a:lnTo>
                  <a:pt x="2972" y="30"/>
                </a:lnTo>
                <a:lnTo>
                  <a:pt x="2974" y="32"/>
                </a:lnTo>
                <a:lnTo>
                  <a:pt x="2974" y="32"/>
                </a:lnTo>
                <a:lnTo>
                  <a:pt x="2974" y="32"/>
                </a:lnTo>
                <a:lnTo>
                  <a:pt x="2974" y="32"/>
                </a:lnTo>
                <a:lnTo>
                  <a:pt x="2974" y="32"/>
                </a:lnTo>
                <a:lnTo>
                  <a:pt x="2974" y="32"/>
                </a:lnTo>
                <a:lnTo>
                  <a:pt x="2976" y="32"/>
                </a:lnTo>
                <a:lnTo>
                  <a:pt x="2976" y="32"/>
                </a:lnTo>
                <a:lnTo>
                  <a:pt x="2976" y="32"/>
                </a:lnTo>
                <a:lnTo>
                  <a:pt x="2978" y="32"/>
                </a:lnTo>
                <a:lnTo>
                  <a:pt x="2978" y="32"/>
                </a:lnTo>
                <a:lnTo>
                  <a:pt x="2978" y="32"/>
                </a:lnTo>
                <a:lnTo>
                  <a:pt x="2980" y="32"/>
                </a:lnTo>
                <a:lnTo>
                  <a:pt x="2982" y="34"/>
                </a:lnTo>
                <a:lnTo>
                  <a:pt x="2982" y="34"/>
                </a:lnTo>
                <a:lnTo>
                  <a:pt x="2982" y="34"/>
                </a:lnTo>
                <a:lnTo>
                  <a:pt x="2982" y="34"/>
                </a:lnTo>
                <a:lnTo>
                  <a:pt x="2982" y="34"/>
                </a:lnTo>
                <a:lnTo>
                  <a:pt x="2982" y="34"/>
                </a:lnTo>
                <a:lnTo>
                  <a:pt x="2982" y="34"/>
                </a:lnTo>
                <a:lnTo>
                  <a:pt x="2982" y="34"/>
                </a:lnTo>
                <a:lnTo>
                  <a:pt x="2982" y="34"/>
                </a:lnTo>
                <a:lnTo>
                  <a:pt x="2984" y="34"/>
                </a:lnTo>
                <a:lnTo>
                  <a:pt x="2984" y="34"/>
                </a:lnTo>
                <a:lnTo>
                  <a:pt x="2984" y="34"/>
                </a:lnTo>
                <a:lnTo>
                  <a:pt x="2986" y="34"/>
                </a:lnTo>
                <a:lnTo>
                  <a:pt x="2986" y="34"/>
                </a:lnTo>
                <a:lnTo>
                  <a:pt x="2988" y="34"/>
                </a:lnTo>
                <a:lnTo>
                  <a:pt x="2988" y="34"/>
                </a:lnTo>
                <a:lnTo>
                  <a:pt x="2992" y="36"/>
                </a:lnTo>
                <a:lnTo>
                  <a:pt x="2994" y="38"/>
                </a:lnTo>
                <a:lnTo>
                  <a:pt x="2994" y="38"/>
                </a:lnTo>
                <a:lnTo>
                  <a:pt x="2992" y="38"/>
                </a:lnTo>
                <a:lnTo>
                  <a:pt x="2992" y="38"/>
                </a:lnTo>
                <a:lnTo>
                  <a:pt x="2992" y="38"/>
                </a:lnTo>
                <a:lnTo>
                  <a:pt x="2992" y="38"/>
                </a:lnTo>
                <a:lnTo>
                  <a:pt x="2992" y="38"/>
                </a:lnTo>
                <a:lnTo>
                  <a:pt x="2992" y="38"/>
                </a:lnTo>
                <a:lnTo>
                  <a:pt x="2992" y="40"/>
                </a:lnTo>
                <a:lnTo>
                  <a:pt x="2992" y="40"/>
                </a:lnTo>
                <a:lnTo>
                  <a:pt x="2990" y="40"/>
                </a:lnTo>
                <a:lnTo>
                  <a:pt x="2990" y="40"/>
                </a:lnTo>
                <a:lnTo>
                  <a:pt x="2990" y="40"/>
                </a:lnTo>
                <a:lnTo>
                  <a:pt x="2990" y="40"/>
                </a:lnTo>
                <a:lnTo>
                  <a:pt x="2990" y="40"/>
                </a:lnTo>
                <a:lnTo>
                  <a:pt x="2990" y="40"/>
                </a:lnTo>
                <a:lnTo>
                  <a:pt x="2988" y="40"/>
                </a:lnTo>
                <a:lnTo>
                  <a:pt x="2986" y="40"/>
                </a:lnTo>
                <a:lnTo>
                  <a:pt x="2986" y="40"/>
                </a:lnTo>
                <a:lnTo>
                  <a:pt x="2986" y="40"/>
                </a:lnTo>
                <a:lnTo>
                  <a:pt x="2984" y="40"/>
                </a:lnTo>
                <a:lnTo>
                  <a:pt x="2984" y="40"/>
                </a:lnTo>
                <a:lnTo>
                  <a:pt x="2984" y="40"/>
                </a:lnTo>
                <a:lnTo>
                  <a:pt x="2984" y="40"/>
                </a:lnTo>
                <a:lnTo>
                  <a:pt x="2984" y="40"/>
                </a:lnTo>
                <a:lnTo>
                  <a:pt x="2982" y="40"/>
                </a:lnTo>
                <a:lnTo>
                  <a:pt x="2982" y="40"/>
                </a:lnTo>
                <a:lnTo>
                  <a:pt x="2982" y="40"/>
                </a:lnTo>
                <a:lnTo>
                  <a:pt x="2980" y="40"/>
                </a:lnTo>
                <a:lnTo>
                  <a:pt x="2978" y="40"/>
                </a:lnTo>
                <a:lnTo>
                  <a:pt x="2978" y="40"/>
                </a:lnTo>
                <a:lnTo>
                  <a:pt x="2978" y="40"/>
                </a:lnTo>
                <a:lnTo>
                  <a:pt x="2976" y="40"/>
                </a:lnTo>
                <a:lnTo>
                  <a:pt x="2976" y="40"/>
                </a:lnTo>
                <a:lnTo>
                  <a:pt x="2976" y="40"/>
                </a:lnTo>
                <a:lnTo>
                  <a:pt x="2976" y="40"/>
                </a:lnTo>
                <a:lnTo>
                  <a:pt x="2974" y="40"/>
                </a:lnTo>
                <a:lnTo>
                  <a:pt x="2974" y="42"/>
                </a:lnTo>
                <a:lnTo>
                  <a:pt x="2974" y="42"/>
                </a:lnTo>
                <a:lnTo>
                  <a:pt x="2974" y="42"/>
                </a:lnTo>
                <a:lnTo>
                  <a:pt x="2974" y="42"/>
                </a:lnTo>
                <a:lnTo>
                  <a:pt x="2974" y="42"/>
                </a:lnTo>
                <a:lnTo>
                  <a:pt x="2974" y="42"/>
                </a:lnTo>
                <a:lnTo>
                  <a:pt x="2972" y="40"/>
                </a:lnTo>
                <a:lnTo>
                  <a:pt x="2972" y="40"/>
                </a:lnTo>
                <a:lnTo>
                  <a:pt x="2972" y="40"/>
                </a:lnTo>
                <a:lnTo>
                  <a:pt x="2970" y="40"/>
                </a:lnTo>
                <a:lnTo>
                  <a:pt x="2970" y="40"/>
                </a:lnTo>
                <a:lnTo>
                  <a:pt x="2968" y="42"/>
                </a:lnTo>
                <a:lnTo>
                  <a:pt x="2966" y="42"/>
                </a:lnTo>
                <a:lnTo>
                  <a:pt x="2966" y="42"/>
                </a:lnTo>
                <a:lnTo>
                  <a:pt x="2966" y="42"/>
                </a:lnTo>
                <a:lnTo>
                  <a:pt x="2964" y="42"/>
                </a:lnTo>
                <a:lnTo>
                  <a:pt x="2964" y="42"/>
                </a:lnTo>
                <a:lnTo>
                  <a:pt x="2964" y="42"/>
                </a:lnTo>
                <a:lnTo>
                  <a:pt x="2962" y="42"/>
                </a:lnTo>
                <a:lnTo>
                  <a:pt x="2962" y="42"/>
                </a:lnTo>
                <a:lnTo>
                  <a:pt x="2962" y="42"/>
                </a:lnTo>
                <a:lnTo>
                  <a:pt x="2960" y="42"/>
                </a:lnTo>
                <a:lnTo>
                  <a:pt x="2960" y="42"/>
                </a:lnTo>
                <a:lnTo>
                  <a:pt x="2960" y="42"/>
                </a:lnTo>
                <a:lnTo>
                  <a:pt x="2958" y="42"/>
                </a:lnTo>
                <a:lnTo>
                  <a:pt x="2958" y="42"/>
                </a:lnTo>
                <a:lnTo>
                  <a:pt x="2958" y="42"/>
                </a:lnTo>
                <a:lnTo>
                  <a:pt x="2958" y="42"/>
                </a:lnTo>
                <a:lnTo>
                  <a:pt x="2958" y="42"/>
                </a:lnTo>
                <a:lnTo>
                  <a:pt x="2958" y="42"/>
                </a:lnTo>
                <a:lnTo>
                  <a:pt x="2956" y="42"/>
                </a:lnTo>
                <a:lnTo>
                  <a:pt x="2954" y="44"/>
                </a:lnTo>
                <a:lnTo>
                  <a:pt x="2952" y="44"/>
                </a:lnTo>
                <a:lnTo>
                  <a:pt x="2952" y="44"/>
                </a:lnTo>
                <a:lnTo>
                  <a:pt x="2952" y="44"/>
                </a:lnTo>
                <a:lnTo>
                  <a:pt x="2952" y="44"/>
                </a:lnTo>
                <a:lnTo>
                  <a:pt x="2950" y="44"/>
                </a:lnTo>
                <a:lnTo>
                  <a:pt x="2950" y="44"/>
                </a:lnTo>
                <a:lnTo>
                  <a:pt x="2950" y="44"/>
                </a:lnTo>
                <a:lnTo>
                  <a:pt x="2950" y="44"/>
                </a:lnTo>
                <a:lnTo>
                  <a:pt x="2950" y="44"/>
                </a:lnTo>
                <a:lnTo>
                  <a:pt x="2948" y="44"/>
                </a:lnTo>
                <a:lnTo>
                  <a:pt x="2948" y="44"/>
                </a:lnTo>
                <a:lnTo>
                  <a:pt x="2948" y="44"/>
                </a:lnTo>
                <a:lnTo>
                  <a:pt x="2948" y="44"/>
                </a:lnTo>
                <a:lnTo>
                  <a:pt x="2948" y="44"/>
                </a:lnTo>
                <a:lnTo>
                  <a:pt x="2948" y="44"/>
                </a:lnTo>
                <a:lnTo>
                  <a:pt x="2946" y="44"/>
                </a:lnTo>
                <a:lnTo>
                  <a:pt x="2944" y="44"/>
                </a:lnTo>
                <a:lnTo>
                  <a:pt x="2944" y="42"/>
                </a:lnTo>
                <a:lnTo>
                  <a:pt x="2944" y="42"/>
                </a:lnTo>
                <a:lnTo>
                  <a:pt x="2944" y="42"/>
                </a:lnTo>
                <a:lnTo>
                  <a:pt x="2944" y="42"/>
                </a:lnTo>
                <a:lnTo>
                  <a:pt x="2944" y="42"/>
                </a:lnTo>
                <a:lnTo>
                  <a:pt x="2944" y="42"/>
                </a:lnTo>
                <a:lnTo>
                  <a:pt x="2944" y="42"/>
                </a:lnTo>
                <a:lnTo>
                  <a:pt x="2944" y="40"/>
                </a:lnTo>
                <a:lnTo>
                  <a:pt x="2946" y="40"/>
                </a:lnTo>
                <a:lnTo>
                  <a:pt x="2946" y="40"/>
                </a:lnTo>
                <a:lnTo>
                  <a:pt x="2946" y="40"/>
                </a:lnTo>
                <a:lnTo>
                  <a:pt x="2946" y="38"/>
                </a:lnTo>
                <a:lnTo>
                  <a:pt x="2946" y="38"/>
                </a:lnTo>
                <a:lnTo>
                  <a:pt x="2944" y="38"/>
                </a:lnTo>
                <a:lnTo>
                  <a:pt x="2944" y="38"/>
                </a:lnTo>
                <a:lnTo>
                  <a:pt x="2944" y="36"/>
                </a:lnTo>
                <a:lnTo>
                  <a:pt x="2942" y="34"/>
                </a:lnTo>
                <a:lnTo>
                  <a:pt x="2944" y="34"/>
                </a:lnTo>
                <a:lnTo>
                  <a:pt x="2944" y="34"/>
                </a:lnTo>
                <a:lnTo>
                  <a:pt x="2944" y="34"/>
                </a:lnTo>
                <a:lnTo>
                  <a:pt x="2944" y="34"/>
                </a:lnTo>
                <a:lnTo>
                  <a:pt x="2948" y="34"/>
                </a:lnTo>
                <a:lnTo>
                  <a:pt x="2948" y="34"/>
                </a:lnTo>
                <a:lnTo>
                  <a:pt x="2948" y="34"/>
                </a:lnTo>
                <a:lnTo>
                  <a:pt x="2950" y="34"/>
                </a:lnTo>
                <a:lnTo>
                  <a:pt x="2950" y="34"/>
                </a:lnTo>
                <a:lnTo>
                  <a:pt x="2950" y="34"/>
                </a:lnTo>
                <a:lnTo>
                  <a:pt x="2950" y="34"/>
                </a:lnTo>
                <a:lnTo>
                  <a:pt x="2950" y="34"/>
                </a:lnTo>
                <a:lnTo>
                  <a:pt x="2948" y="34"/>
                </a:lnTo>
                <a:lnTo>
                  <a:pt x="2948" y="34"/>
                </a:lnTo>
                <a:lnTo>
                  <a:pt x="2946" y="34"/>
                </a:lnTo>
                <a:lnTo>
                  <a:pt x="2946" y="34"/>
                </a:lnTo>
                <a:lnTo>
                  <a:pt x="2944" y="34"/>
                </a:lnTo>
                <a:lnTo>
                  <a:pt x="2944" y="32"/>
                </a:lnTo>
                <a:lnTo>
                  <a:pt x="2944" y="32"/>
                </a:lnTo>
                <a:lnTo>
                  <a:pt x="2944" y="32"/>
                </a:lnTo>
                <a:lnTo>
                  <a:pt x="2944" y="32"/>
                </a:lnTo>
                <a:lnTo>
                  <a:pt x="2944" y="32"/>
                </a:lnTo>
                <a:lnTo>
                  <a:pt x="2946" y="32"/>
                </a:lnTo>
                <a:lnTo>
                  <a:pt x="2946" y="32"/>
                </a:lnTo>
                <a:lnTo>
                  <a:pt x="2948" y="32"/>
                </a:lnTo>
                <a:lnTo>
                  <a:pt x="2948" y="32"/>
                </a:lnTo>
                <a:lnTo>
                  <a:pt x="2948" y="32"/>
                </a:lnTo>
                <a:lnTo>
                  <a:pt x="2950" y="32"/>
                </a:lnTo>
                <a:lnTo>
                  <a:pt x="2950" y="32"/>
                </a:lnTo>
                <a:lnTo>
                  <a:pt x="2950" y="32"/>
                </a:lnTo>
                <a:lnTo>
                  <a:pt x="2950" y="32"/>
                </a:lnTo>
                <a:lnTo>
                  <a:pt x="2950" y="32"/>
                </a:lnTo>
                <a:lnTo>
                  <a:pt x="2950" y="32"/>
                </a:lnTo>
                <a:lnTo>
                  <a:pt x="2950" y="32"/>
                </a:lnTo>
                <a:lnTo>
                  <a:pt x="2948" y="32"/>
                </a:lnTo>
                <a:lnTo>
                  <a:pt x="2948" y="32"/>
                </a:lnTo>
                <a:lnTo>
                  <a:pt x="2946" y="32"/>
                </a:lnTo>
                <a:lnTo>
                  <a:pt x="2946" y="30"/>
                </a:lnTo>
                <a:lnTo>
                  <a:pt x="2946" y="30"/>
                </a:lnTo>
                <a:lnTo>
                  <a:pt x="2944" y="30"/>
                </a:lnTo>
                <a:lnTo>
                  <a:pt x="2944" y="30"/>
                </a:lnTo>
                <a:lnTo>
                  <a:pt x="2944" y="30"/>
                </a:lnTo>
                <a:lnTo>
                  <a:pt x="2942" y="30"/>
                </a:lnTo>
                <a:lnTo>
                  <a:pt x="2944" y="28"/>
                </a:lnTo>
                <a:lnTo>
                  <a:pt x="2944" y="28"/>
                </a:lnTo>
                <a:lnTo>
                  <a:pt x="2944" y="28"/>
                </a:lnTo>
                <a:lnTo>
                  <a:pt x="2944" y="28"/>
                </a:lnTo>
                <a:lnTo>
                  <a:pt x="2944" y="28"/>
                </a:lnTo>
                <a:lnTo>
                  <a:pt x="2946" y="28"/>
                </a:lnTo>
                <a:lnTo>
                  <a:pt x="2946" y="28"/>
                </a:lnTo>
                <a:lnTo>
                  <a:pt x="2946" y="28"/>
                </a:lnTo>
                <a:lnTo>
                  <a:pt x="2946" y="28"/>
                </a:lnTo>
                <a:lnTo>
                  <a:pt x="2946" y="28"/>
                </a:lnTo>
                <a:lnTo>
                  <a:pt x="2944" y="28"/>
                </a:lnTo>
                <a:lnTo>
                  <a:pt x="2944" y="28"/>
                </a:lnTo>
                <a:lnTo>
                  <a:pt x="2944" y="28"/>
                </a:lnTo>
                <a:lnTo>
                  <a:pt x="2944" y="28"/>
                </a:lnTo>
                <a:lnTo>
                  <a:pt x="2946" y="28"/>
                </a:lnTo>
                <a:lnTo>
                  <a:pt x="2946" y="28"/>
                </a:lnTo>
                <a:lnTo>
                  <a:pt x="2946" y="28"/>
                </a:lnTo>
                <a:lnTo>
                  <a:pt x="2948" y="28"/>
                </a:lnTo>
                <a:lnTo>
                  <a:pt x="2950" y="28"/>
                </a:lnTo>
                <a:lnTo>
                  <a:pt x="2950" y="28"/>
                </a:lnTo>
                <a:lnTo>
                  <a:pt x="2950" y="28"/>
                </a:lnTo>
                <a:lnTo>
                  <a:pt x="2952" y="28"/>
                </a:lnTo>
                <a:lnTo>
                  <a:pt x="2952" y="28"/>
                </a:lnTo>
                <a:lnTo>
                  <a:pt x="2952" y="28"/>
                </a:lnTo>
                <a:lnTo>
                  <a:pt x="2952" y="28"/>
                </a:lnTo>
                <a:lnTo>
                  <a:pt x="2952" y="28"/>
                </a:lnTo>
                <a:lnTo>
                  <a:pt x="2950" y="28"/>
                </a:lnTo>
                <a:lnTo>
                  <a:pt x="2950" y="28"/>
                </a:lnTo>
                <a:lnTo>
                  <a:pt x="2950" y="28"/>
                </a:lnTo>
                <a:lnTo>
                  <a:pt x="2950" y="26"/>
                </a:lnTo>
                <a:lnTo>
                  <a:pt x="2950" y="26"/>
                </a:lnTo>
                <a:lnTo>
                  <a:pt x="2950" y="26"/>
                </a:lnTo>
                <a:lnTo>
                  <a:pt x="2950" y="26"/>
                </a:lnTo>
                <a:lnTo>
                  <a:pt x="2950" y="26"/>
                </a:lnTo>
                <a:lnTo>
                  <a:pt x="2950" y="26"/>
                </a:lnTo>
                <a:lnTo>
                  <a:pt x="2950" y="26"/>
                </a:lnTo>
                <a:lnTo>
                  <a:pt x="2950" y="26"/>
                </a:lnTo>
                <a:lnTo>
                  <a:pt x="2952" y="26"/>
                </a:lnTo>
                <a:lnTo>
                  <a:pt x="2952" y="26"/>
                </a:lnTo>
                <a:lnTo>
                  <a:pt x="2954" y="26"/>
                </a:lnTo>
                <a:lnTo>
                  <a:pt x="2956" y="26"/>
                </a:lnTo>
                <a:lnTo>
                  <a:pt x="2956" y="26"/>
                </a:lnTo>
                <a:lnTo>
                  <a:pt x="2956" y="28"/>
                </a:lnTo>
                <a:lnTo>
                  <a:pt x="2956" y="28"/>
                </a:lnTo>
                <a:lnTo>
                  <a:pt x="2958" y="28"/>
                </a:lnTo>
                <a:close/>
                <a:moveTo>
                  <a:pt x="2862" y="26"/>
                </a:moveTo>
                <a:lnTo>
                  <a:pt x="2862" y="26"/>
                </a:lnTo>
                <a:lnTo>
                  <a:pt x="2862" y="26"/>
                </a:lnTo>
                <a:lnTo>
                  <a:pt x="2862" y="26"/>
                </a:lnTo>
                <a:lnTo>
                  <a:pt x="2860" y="26"/>
                </a:lnTo>
                <a:lnTo>
                  <a:pt x="2860" y="26"/>
                </a:lnTo>
                <a:lnTo>
                  <a:pt x="2860" y="26"/>
                </a:lnTo>
                <a:lnTo>
                  <a:pt x="2860" y="26"/>
                </a:lnTo>
                <a:lnTo>
                  <a:pt x="2862" y="26"/>
                </a:lnTo>
                <a:lnTo>
                  <a:pt x="2862" y="26"/>
                </a:lnTo>
                <a:lnTo>
                  <a:pt x="2864" y="26"/>
                </a:lnTo>
                <a:lnTo>
                  <a:pt x="2864" y="26"/>
                </a:lnTo>
                <a:lnTo>
                  <a:pt x="2864" y="26"/>
                </a:lnTo>
                <a:lnTo>
                  <a:pt x="2864" y="26"/>
                </a:lnTo>
                <a:lnTo>
                  <a:pt x="2864" y="26"/>
                </a:lnTo>
                <a:lnTo>
                  <a:pt x="2864" y="26"/>
                </a:lnTo>
                <a:lnTo>
                  <a:pt x="2862" y="26"/>
                </a:lnTo>
                <a:close/>
                <a:moveTo>
                  <a:pt x="3790" y="310"/>
                </a:moveTo>
                <a:lnTo>
                  <a:pt x="3790" y="310"/>
                </a:lnTo>
                <a:lnTo>
                  <a:pt x="3790" y="310"/>
                </a:lnTo>
                <a:lnTo>
                  <a:pt x="3788" y="310"/>
                </a:lnTo>
                <a:lnTo>
                  <a:pt x="3788" y="310"/>
                </a:lnTo>
                <a:lnTo>
                  <a:pt x="3788" y="310"/>
                </a:lnTo>
                <a:lnTo>
                  <a:pt x="3788" y="308"/>
                </a:lnTo>
                <a:lnTo>
                  <a:pt x="3788" y="308"/>
                </a:lnTo>
                <a:lnTo>
                  <a:pt x="3788" y="308"/>
                </a:lnTo>
                <a:lnTo>
                  <a:pt x="3788" y="308"/>
                </a:lnTo>
                <a:lnTo>
                  <a:pt x="3788" y="308"/>
                </a:lnTo>
                <a:lnTo>
                  <a:pt x="3788" y="308"/>
                </a:lnTo>
                <a:lnTo>
                  <a:pt x="3788" y="308"/>
                </a:lnTo>
                <a:lnTo>
                  <a:pt x="3790" y="308"/>
                </a:lnTo>
                <a:lnTo>
                  <a:pt x="3790" y="308"/>
                </a:lnTo>
                <a:lnTo>
                  <a:pt x="3790" y="308"/>
                </a:lnTo>
                <a:lnTo>
                  <a:pt x="3790" y="308"/>
                </a:lnTo>
                <a:lnTo>
                  <a:pt x="3790" y="310"/>
                </a:lnTo>
                <a:lnTo>
                  <a:pt x="3790" y="310"/>
                </a:lnTo>
                <a:close/>
                <a:moveTo>
                  <a:pt x="3956" y="310"/>
                </a:moveTo>
                <a:lnTo>
                  <a:pt x="3958" y="312"/>
                </a:lnTo>
                <a:lnTo>
                  <a:pt x="3958" y="312"/>
                </a:lnTo>
                <a:lnTo>
                  <a:pt x="3958" y="312"/>
                </a:lnTo>
                <a:lnTo>
                  <a:pt x="3958" y="312"/>
                </a:lnTo>
                <a:lnTo>
                  <a:pt x="3958" y="312"/>
                </a:lnTo>
                <a:lnTo>
                  <a:pt x="3958" y="312"/>
                </a:lnTo>
                <a:lnTo>
                  <a:pt x="3958" y="312"/>
                </a:lnTo>
                <a:lnTo>
                  <a:pt x="3956" y="312"/>
                </a:lnTo>
                <a:lnTo>
                  <a:pt x="3956" y="312"/>
                </a:lnTo>
                <a:lnTo>
                  <a:pt x="3954" y="312"/>
                </a:lnTo>
                <a:lnTo>
                  <a:pt x="3954" y="312"/>
                </a:lnTo>
                <a:lnTo>
                  <a:pt x="3952" y="314"/>
                </a:lnTo>
                <a:lnTo>
                  <a:pt x="3952" y="314"/>
                </a:lnTo>
                <a:lnTo>
                  <a:pt x="3952" y="316"/>
                </a:lnTo>
                <a:lnTo>
                  <a:pt x="3952" y="316"/>
                </a:lnTo>
                <a:lnTo>
                  <a:pt x="3952" y="316"/>
                </a:lnTo>
                <a:lnTo>
                  <a:pt x="3952" y="316"/>
                </a:lnTo>
                <a:lnTo>
                  <a:pt x="3952" y="316"/>
                </a:lnTo>
                <a:lnTo>
                  <a:pt x="3952" y="318"/>
                </a:lnTo>
                <a:lnTo>
                  <a:pt x="3952" y="318"/>
                </a:lnTo>
                <a:lnTo>
                  <a:pt x="3952" y="318"/>
                </a:lnTo>
                <a:lnTo>
                  <a:pt x="3952" y="318"/>
                </a:lnTo>
                <a:lnTo>
                  <a:pt x="3952" y="318"/>
                </a:lnTo>
                <a:lnTo>
                  <a:pt x="3952" y="318"/>
                </a:lnTo>
                <a:lnTo>
                  <a:pt x="3952" y="318"/>
                </a:lnTo>
                <a:lnTo>
                  <a:pt x="3950" y="318"/>
                </a:lnTo>
                <a:lnTo>
                  <a:pt x="3950" y="316"/>
                </a:lnTo>
                <a:lnTo>
                  <a:pt x="3950" y="316"/>
                </a:lnTo>
                <a:lnTo>
                  <a:pt x="3950" y="316"/>
                </a:lnTo>
                <a:lnTo>
                  <a:pt x="3950" y="316"/>
                </a:lnTo>
                <a:lnTo>
                  <a:pt x="3950" y="316"/>
                </a:lnTo>
                <a:lnTo>
                  <a:pt x="3950" y="316"/>
                </a:lnTo>
                <a:lnTo>
                  <a:pt x="3950" y="314"/>
                </a:lnTo>
                <a:lnTo>
                  <a:pt x="3950" y="314"/>
                </a:lnTo>
                <a:lnTo>
                  <a:pt x="3948" y="312"/>
                </a:lnTo>
                <a:lnTo>
                  <a:pt x="3948" y="312"/>
                </a:lnTo>
                <a:lnTo>
                  <a:pt x="3948" y="312"/>
                </a:lnTo>
                <a:lnTo>
                  <a:pt x="3948" y="312"/>
                </a:lnTo>
                <a:lnTo>
                  <a:pt x="3948" y="312"/>
                </a:lnTo>
                <a:lnTo>
                  <a:pt x="3948" y="312"/>
                </a:lnTo>
                <a:lnTo>
                  <a:pt x="3948" y="310"/>
                </a:lnTo>
                <a:lnTo>
                  <a:pt x="3948" y="310"/>
                </a:lnTo>
                <a:lnTo>
                  <a:pt x="3948" y="310"/>
                </a:lnTo>
                <a:lnTo>
                  <a:pt x="3946" y="310"/>
                </a:lnTo>
                <a:lnTo>
                  <a:pt x="3946" y="310"/>
                </a:lnTo>
                <a:lnTo>
                  <a:pt x="3946" y="310"/>
                </a:lnTo>
                <a:lnTo>
                  <a:pt x="3946" y="310"/>
                </a:lnTo>
                <a:lnTo>
                  <a:pt x="3946" y="310"/>
                </a:lnTo>
                <a:lnTo>
                  <a:pt x="3946" y="310"/>
                </a:lnTo>
                <a:lnTo>
                  <a:pt x="3944" y="310"/>
                </a:lnTo>
                <a:lnTo>
                  <a:pt x="3944" y="310"/>
                </a:lnTo>
                <a:lnTo>
                  <a:pt x="3944" y="310"/>
                </a:lnTo>
                <a:lnTo>
                  <a:pt x="3944" y="310"/>
                </a:lnTo>
                <a:lnTo>
                  <a:pt x="3944" y="310"/>
                </a:lnTo>
                <a:lnTo>
                  <a:pt x="3944" y="310"/>
                </a:lnTo>
                <a:lnTo>
                  <a:pt x="3946" y="310"/>
                </a:lnTo>
                <a:lnTo>
                  <a:pt x="3946" y="310"/>
                </a:lnTo>
                <a:lnTo>
                  <a:pt x="3946" y="310"/>
                </a:lnTo>
                <a:lnTo>
                  <a:pt x="3946" y="310"/>
                </a:lnTo>
                <a:lnTo>
                  <a:pt x="3946" y="310"/>
                </a:lnTo>
                <a:lnTo>
                  <a:pt x="3948" y="310"/>
                </a:lnTo>
                <a:lnTo>
                  <a:pt x="3948" y="308"/>
                </a:lnTo>
                <a:lnTo>
                  <a:pt x="3948" y="308"/>
                </a:lnTo>
                <a:lnTo>
                  <a:pt x="3950" y="308"/>
                </a:lnTo>
                <a:lnTo>
                  <a:pt x="3950" y="308"/>
                </a:lnTo>
                <a:lnTo>
                  <a:pt x="3950" y="306"/>
                </a:lnTo>
                <a:lnTo>
                  <a:pt x="3950" y="306"/>
                </a:lnTo>
                <a:lnTo>
                  <a:pt x="3950" y="306"/>
                </a:lnTo>
                <a:lnTo>
                  <a:pt x="3950" y="306"/>
                </a:lnTo>
                <a:lnTo>
                  <a:pt x="3950" y="306"/>
                </a:lnTo>
                <a:lnTo>
                  <a:pt x="3952" y="306"/>
                </a:lnTo>
                <a:lnTo>
                  <a:pt x="3952" y="306"/>
                </a:lnTo>
                <a:lnTo>
                  <a:pt x="3954" y="308"/>
                </a:lnTo>
                <a:lnTo>
                  <a:pt x="3956" y="310"/>
                </a:lnTo>
                <a:close/>
                <a:moveTo>
                  <a:pt x="58" y="228"/>
                </a:moveTo>
                <a:lnTo>
                  <a:pt x="56" y="230"/>
                </a:lnTo>
                <a:lnTo>
                  <a:pt x="56" y="230"/>
                </a:lnTo>
                <a:lnTo>
                  <a:pt x="54" y="228"/>
                </a:lnTo>
                <a:lnTo>
                  <a:pt x="54" y="228"/>
                </a:lnTo>
                <a:lnTo>
                  <a:pt x="54" y="228"/>
                </a:lnTo>
                <a:lnTo>
                  <a:pt x="54" y="228"/>
                </a:lnTo>
                <a:lnTo>
                  <a:pt x="54" y="226"/>
                </a:lnTo>
                <a:lnTo>
                  <a:pt x="54" y="226"/>
                </a:lnTo>
                <a:lnTo>
                  <a:pt x="54" y="226"/>
                </a:lnTo>
                <a:lnTo>
                  <a:pt x="54" y="226"/>
                </a:lnTo>
                <a:lnTo>
                  <a:pt x="54" y="224"/>
                </a:lnTo>
                <a:lnTo>
                  <a:pt x="52" y="224"/>
                </a:lnTo>
                <a:lnTo>
                  <a:pt x="52" y="224"/>
                </a:lnTo>
                <a:lnTo>
                  <a:pt x="52" y="224"/>
                </a:lnTo>
                <a:lnTo>
                  <a:pt x="52" y="222"/>
                </a:lnTo>
                <a:lnTo>
                  <a:pt x="50" y="222"/>
                </a:lnTo>
                <a:lnTo>
                  <a:pt x="50" y="222"/>
                </a:lnTo>
                <a:lnTo>
                  <a:pt x="50" y="222"/>
                </a:lnTo>
                <a:lnTo>
                  <a:pt x="48" y="222"/>
                </a:lnTo>
                <a:lnTo>
                  <a:pt x="44" y="222"/>
                </a:lnTo>
                <a:lnTo>
                  <a:pt x="46" y="222"/>
                </a:lnTo>
                <a:lnTo>
                  <a:pt x="46" y="222"/>
                </a:lnTo>
                <a:lnTo>
                  <a:pt x="46" y="220"/>
                </a:lnTo>
                <a:lnTo>
                  <a:pt x="46" y="220"/>
                </a:lnTo>
                <a:lnTo>
                  <a:pt x="44" y="220"/>
                </a:lnTo>
                <a:lnTo>
                  <a:pt x="44" y="220"/>
                </a:lnTo>
                <a:lnTo>
                  <a:pt x="44" y="220"/>
                </a:lnTo>
                <a:lnTo>
                  <a:pt x="44" y="220"/>
                </a:lnTo>
                <a:lnTo>
                  <a:pt x="46" y="218"/>
                </a:lnTo>
                <a:lnTo>
                  <a:pt x="46" y="218"/>
                </a:lnTo>
                <a:lnTo>
                  <a:pt x="48" y="218"/>
                </a:lnTo>
                <a:lnTo>
                  <a:pt x="50" y="216"/>
                </a:lnTo>
                <a:lnTo>
                  <a:pt x="50" y="216"/>
                </a:lnTo>
                <a:lnTo>
                  <a:pt x="50" y="216"/>
                </a:lnTo>
                <a:lnTo>
                  <a:pt x="52" y="214"/>
                </a:lnTo>
                <a:lnTo>
                  <a:pt x="52" y="214"/>
                </a:lnTo>
                <a:lnTo>
                  <a:pt x="52" y="212"/>
                </a:lnTo>
                <a:lnTo>
                  <a:pt x="52" y="212"/>
                </a:lnTo>
                <a:lnTo>
                  <a:pt x="50" y="212"/>
                </a:lnTo>
                <a:lnTo>
                  <a:pt x="50" y="212"/>
                </a:lnTo>
                <a:lnTo>
                  <a:pt x="50" y="212"/>
                </a:lnTo>
                <a:lnTo>
                  <a:pt x="50" y="212"/>
                </a:lnTo>
                <a:lnTo>
                  <a:pt x="48" y="212"/>
                </a:lnTo>
                <a:lnTo>
                  <a:pt x="48" y="212"/>
                </a:lnTo>
                <a:lnTo>
                  <a:pt x="48" y="212"/>
                </a:lnTo>
                <a:lnTo>
                  <a:pt x="48" y="212"/>
                </a:lnTo>
                <a:lnTo>
                  <a:pt x="46" y="210"/>
                </a:lnTo>
                <a:lnTo>
                  <a:pt x="44" y="210"/>
                </a:lnTo>
                <a:lnTo>
                  <a:pt x="44" y="210"/>
                </a:lnTo>
                <a:lnTo>
                  <a:pt x="44" y="210"/>
                </a:lnTo>
                <a:lnTo>
                  <a:pt x="42" y="210"/>
                </a:lnTo>
                <a:lnTo>
                  <a:pt x="40" y="212"/>
                </a:lnTo>
                <a:lnTo>
                  <a:pt x="40" y="212"/>
                </a:lnTo>
                <a:lnTo>
                  <a:pt x="40" y="212"/>
                </a:lnTo>
                <a:lnTo>
                  <a:pt x="38" y="212"/>
                </a:lnTo>
                <a:lnTo>
                  <a:pt x="38" y="212"/>
                </a:lnTo>
                <a:lnTo>
                  <a:pt x="36" y="212"/>
                </a:lnTo>
                <a:lnTo>
                  <a:pt x="34" y="212"/>
                </a:lnTo>
                <a:lnTo>
                  <a:pt x="30" y="212"/>
                </a:lnTo>
                <a:lnTo>
                  <a:pt x="30" y="212"/>
                </a:lnTo>
                <a:lnTo>
                  <a:pt x="28" y="212"/>
                </a:lnTo>
                <a:lnTo>
                  <a:pt x="26" y="212"/>
                </a:lnTo>
                <a:lnTo>
                  <a:pt x="26" y="212"/>
                </a:lnTo>
                <a:lnTo>
                  <a:pt x="26" y="212"/>
                </a:lnTo>
                <a:lnTo>
                  <a:pt x="26" y="212"/>
                </a:lnTo>
                <a:lnTo>
                  <a:pt x="26" y="212"/>
                </a:lnTo>
                <a:lnTo>
                  <a:pt x="26" y="212"/>
                </a:lnTo>
                <a:lnTo>
                  <a:pt x="28" y="212"/>
                </a:lnTo>
                <a:lnTo>
                  <a:pt x="30" y="210"/>
                </a:lnTo>
                <a:lnTo>
                  <a:pt x="32" y="208"/>
                </a:lnTo>
                <a:lnTo>
                  <a:pt x="32" y="208"/>
                </a:lnTo>
                <a:lnTo>
                  <a:pt x="30" y="208"/>
                </a:lnTo>
                <a:lnTo>
                  <a:pt x="30" y="208"/>
                </a:lnTo>
                <a:lnTo>
                  <a:pt x="30" y="208"/>
                </a:lnTo>
                <a:lnTo>
                  <a:pt x="30" y="208"/>
                </a:lnTo>
                <a:lnTo>
                  <a:pt x="30" y="208"/>
                </a:lnTo>
                <a:lnTo>
                  <a:pt x="30" y="208"/>
                </a:lnTo>
                <a:lnTo>
                  <a:pt x="30" y="206"/>
                </a:lnTo>
                <a:lnTo>
                  <a:pt x="30" y="206"/>
                </a:lnTo>
                <a:lnTo>
                  <a:pt x="32" y="206"/>
                </a:lnTo>
                <a:lnTo>
                  <a:pt x="32" y="204"/>
                </a:lnTo>
                <a:lnTo>
                  <a:pt x="32" y="206"/>
                </a:lnTo>
                <a:lnTo>
                  <a:pt x="34" y="204"/>
                </a:lnTo>
                <a:lnTo>
                  <a:pt x="34" y="204"/>
                </a:lnTo>
                <a:lnTo>
                  <a:pt x="36" y="204"/>
                </a:lnTo>
                <a:lnTo>
                  <a:pt x="36" y="204"/>
                </a:lnTo>
                <a:lnTo>
                  <a:pt x="38" y="204"/>
                </a:lnTo>
                <a:lnTo>
                  <a:pt x="38" y="204"/>
                </a:lnTo>
                <a:lnTo>
                  <a:pt x="38" y="204"/>
                </a:lnTo>
                <a:lnTo>
                  <a:pt x="40" y="202"/>
                </a:lnTo>
                <a:lnTo>
                  <a:pt x="40" y="202"/>
                </a:lnTo>
                <a:lnTo>
                  <a:pt x="42" y="200"/>
                </a:lnTo>
                <a:lnTo>
                  <a:pt x="44" y="200"/>
                </a:lnTo>
                <a:lnTo>
                  <a:pt x="44" y="200"/>
                </a:lnTo>
                <a:lnTo>
                  <a:pt x="44" y="200"/>
                </a:lnTo>
                <a:lnTo>
                  <a:pt x="42" y="200"/>
                </a:lnTo>
                <a:lnTo>
                  <a:pt x="42" y="200"/>
                </a:lnTo>
                <a:lnTo>
                  <a:pt x="38" y="202"/>
                </a:lnTo>
                <a:lnTo>
                  <a:pt x="36" y="202"/>
                </a:lnTo>
                <a:lnTo>
                  <a:pt x="34" y="202"/>
                </a:lnTo>
                <a:lnTo>
                  <a:pt x="34" y="202"/>
                </a:lnTo>
                <a:lnTo>
                  <a:pt x="34" y="202"/>
                </a:lnTo>
                <a:lnTo>
                  <a:pt x="34" y="202"/>
                </a:lnTo>
                <a:lnTo>
                  <a:pt x="34" y="202"/>
                </a:lnTo>
                <a:lnTo>
                  <a:pt x="36" y="200"/>
                </a:lnTo>
                <a:lnTo>
                  <a:pt x="36" y="200"/>
                </a:lnTo>
                <a:lnTo>
                  <a:pt x="38" y="200"/>
                </a:lnTo>
                <a:lnTo>
                  <a:pt x="38" y="200"/>
                </a:lnTo>
                <a:lnTo>
                  <a:pt x="38" y="200"/>
                </a:lnTo>
                <a:lnTo>
                  <a:pt x="38" y="200"/>
                </a:lnTo>
                <a:lnTo>
                  <a:pt x="36" y="200"/>
                </a:lnTo>
                <a:lnTo>
                  <a:pt x="36" y="200"/>
                </a:lnTo>
                <a:lnTo>
                  <a:pt x="36" y="200"/>
                </a:lnTo>
                <a:lnTo>
                  <a:pt x="34" y="200"/>
                </a:lnTo>
                <a:lnTo>
                  <a:pt x="34" y="200"/>
                </a:lnTo>
                <a:lnTo>
                  <a:pt x="34" y="200"/>
                </a:lnTo>
                <a:lnTo>
                  <a:pt x="32" y="200"/>
                </a:lnTo>
                <a:lnTo>
                  <a:pt x="32" y="200"/>
                </a:lnTo>
                <a:lnTo>
                  <a:pt x="32" y="202"/>
                </a:lnTo>
                <a:lnTo>
                  <a:pt x="32" y="202"/>
                </a:lnTo>
                <a:lnTo>
                  <a:pt x="32" y="202"/>
                </a:lnTo>
                <a:lnTo>
                  <a:pt x="30" y="202"/>
                </a:lnTo>
                <a:lnTo>
                  <a:pt x="30" y="202"/>
                </a:lnTo>
                <a:lnTo>
                  <a:pt x="30" y="204"/>
                </a:lnTo>
                <a:lnTo>
                  <a:pt x="28" y="204"/>
                </a:lnTo>
                <a:lnTo>
                  <a:pt x="26" y="204"/>
                </a:lnTo>
                <a:lnTo>
                  <a:pt x="26" y="204"/>
                </a:lnTo>
                <a:lnTo>
                  <a:pt x="26" y="204"/>
                </a:lnTo>
                <a:lnTo>
                  <a:pt x="26" y="202"/>
                </a:lnTo>
                <a:lnTo>
                  <a:pt x="28" y="202"/>
                </a:lnTo>
                <a:lnTo>
                  <a:pt x="28" y="202"/>
                </a:lnTo>
                <a:lnTo>
                  <a:pt x="28" y="202"/>
                </a:lnTo>
                <a:lnTo>
                  <a:pt x="28" y="202"/>
                </a:lnTo>
                <a:lnTo>
                  <a:pt x="24" y="204"/>
                </a:lnTo>
                <a:lnTo>
                  <a:pt x="24" y="204"/>
                </a:lnTo>
                <a:lnTo>
                  <a:pt x="22" y="206"/>
                </a:lnTo>
                <a:lnTo>
                  <a:pt x="20" y="206"/>
                </a:lnTo>
                <a:lnTo>
                  <a:pt x="20" y="206"/>
                </a:lnTo>
                <a:lnTo>
                  <a:pt x="20" y="206"/>
                </a:lnTo>
                <a:lnTo>
                  <a:pt x="18" y="208"/>
                </a:lnTo>
                <a:lnTo>
                  <a:pt x="18" y="210"/>
                </a:lnTo>
                <a:lnTo>
                  <a:pt x="18" y="210"/>
                </a:lnTo>
                <a:lnTo>
                  <a:pt x="18" y="210"/>
                </a:lnTo>
                <a:lnTo>
                  <a:pt x="20" y="210"/>
                </a:lnTo>
                <a:lnTo>
                  <a:pt x="20" y="210"/>
                </a:lnTo>
                <a:lnTo>
                  <a:pt x="20" y="210"/>
                </a:lnTo>
                <a:lnTo>
                  <a:pt x="18" y="212"/>
                </a:lnTo>
                <a:lnTo>
                  <a:pt x="16" y="212"/>
                </a:lnTo>
                <a:lnTo>
                  <a:pt x="12" y="214"/>
                </a:lnTo>
                <a:lnTo>
                  <a:pt x="12" y="214"/>
                </a:lnTo>
                <a:lnTo>
                  <a:pt x="12" y="214"/>
                </a:lnTo>
                <a:lnTo>
                  <a:pt x="8" y="216"/>
                </a:lnTo>
                <a:lnTo>
                  <a:pt x="8" y="216"/>
                </a:lnTo>
                <a:lnTo>
                  <a:pt x="8" y="216"/>
                </a:lnTo>
                <a:lnTo>
                  <a:pt x="6" y="216"/>
                </a:lnTo>
                <a:lnTo>
                  <a:pt x="6" y="216"/>
                </a:lnTo>
                <a:lnTo>
                  <a:pt x="6" y="218"/>
                </a:lnTo>
                <a:lnTo>
                  <a:pt x="4" y="218"/>
                </a:lnTo>
                <a:lnTo>
                  <a:pt x="4" y="218"/>
                </a:lnTo>
                <a:lnTo>
                  <a:pt x="4" y="218"/>
                </a:lnTo>
                <a:lnTo>
                  <a:pt x="4" y="218"/>
                </a:lnTo>
                <a:lnTo>
                  <a:pt x="2" y="218"/>
                </a:lnTo>
                <a:lnTo>
                  <a:pt x="0" y="218"/>
                </a:lnTo>
                <a:lnTo>
                  <a:pt x="0" y="218"/>
                </a:lnTo>
                <a:lnTo>
                  <a:pt x="10" y="212"/>
                </a:lnTo>
                <a:lnTo>
                  <a:pt x="10" y="212"/>
                </a:lnTo>
                <a:lnTo>
                  <a:pt x="20" y="204"/>
                </a:lnTo>
                <a:lnTo>
                  <a:pt x="22" y="204"/>
                </a:lnTo>
                <a:lnTo>
                  <a:pt x="22" y="204"/>
                </a:lnTo>
                <a:lnTo>
                  <a:pt x="30" y="198"/>
                </a:lnTo>
                <a:lnTo>
                  <a:pt x="32" y="196"/>
                </a:lnTo>
                <a:lnTo>
                  <a:pt x="42" y="190"/>
                </a:lnTo>
                <a:lnTo>
                  <a:pt x="42" y="190"/>
                </a:lnTo>
                <a:lnTo>
                  <a:pt x="42" y="190"/>
                </a:lnTo>
                <a:lnTo>
                  <a:pt x="52" y="184"/>
                </a:lnTo>
                <a:lnTo>
                  <a:pt x="52" y="184"/>
                </a:lnTo>
                <a:lnTo>
                  <a:pt x="64" y="176"/>
                </a:lnTo>
                <a:lnTo>
                  <a:pt x="64" y="176"/>
                </a:lnTo>
                <a:lnTo>
                  <a:pt x="74" y="170"/>
                </a:lnTo>
                <a:lnTo>
                  <a:pt x="74" y="170"/>
                </a:lnTo>
                <a:lnTo>
                  <a:pt x="84" y="162"/>
                </a:lnTo>
                <a:lnTo>
                  <a:pt x="84" y="162"/>
                </a:lnTo>
                <a:lnTo>
                  <a:pt x="84" y="162"/>
                </a:lnTo>
                <a:lnTo>
                  <a:pt x="86" y="164"/>
                </a:lnTo>
                <a:lnTo>
                  <a:pt x="86" y="164"/>
                </a:lnTo>
                <a:lnTo>
                  <a:pt x="88" y="164"/>
                </a:lnTo>
                <a:lnTo>
                  <a:pt x="88" y="164"/>
                </a:lnTo>
                <a:lnTo>
                  <a:pt x="88" y="164"/>
                </a:lnTo>
                <a:lnTo>
                  <a:pt x="88" y="162"/>
                </a:lnTo>
                <a:lnTo>
                  <a:pt x="90" y="162"/>
                </a:lnTo>
                <a:lnTo>
                  <a:pt x="90" y="164"/>
                </a:lnTo>
                <a:lnTo>
                  <a:pt x="88" y="164"/>
                </a:lnTo>
                <a:lnTo>
                  <a:pt x="88" y="164"/>
                </a:lnTo>
                <a:lnTo>
                  <a:pt x="88" y="164"/>
                </a:lnTo>
                <a:lnTo>
                  <a:pt x="88" y="164"/>
                </a:lnTo>
                <a:lnTo>
                  <a:pt x="90" y="164"/>
                </a:lnTo>
                <a:lnTo>
                  <a:pt x="90" y="166"/>
                </a:lnTo>
                <a:lnTo>
                  <a:pt x="92" y="166"/>
                </a:lnTo>
                <a:lnTo>
                  <a:pt x="92" y="166"/>
                </a:lnTo>
                <a:lnTo>
                  <a:pt x="92" y="166"/>
                </a:lnTo>
                <a:lnTo>
                  <a:pt x="92" y="168"/>
                </a:lnTo>
                <a:lnTo>
                  <a:pt x="92" y="168"/>
                </a:lnTo>
                <a:lnTo>
                  <a:pt x="92" y="168"/>
                </a:lnTo>
                <a:lnTo>
                  <a:pt x="92" y="168"/>
                </a:lnTo>
                <a:lnTo>
                  <a:pt x="92" y="168"/>
                </a:lnTo>
                <a:lnTo>
                  <a:pt x="92" y="168"/>
                </a:lnTo>
                <a:lnTo>
                  <a:pt x="92" y="168"/>
                </a:lnTo>
                <a:lnTo>
                  <a:pt x="90" y="168"/>
                </a:lnTo>
                <a:lnTo>
                  <a:pt x="88" y="168"/>
                </a:lnTo>
                <a:lnTo>
                  <a:pt x="88" y="168"/>
                </a:lnTo>
                <a:lnTo>
                  <a:pt x="90" y="170"/>
                </a:lnTo>
                <a:lnTo>
                  <a:pt x="90" y="170"/>
                </a:lnTo>
                <a:lnTo>
                  <a:pt x="90" y="170"/>
                </a:lnTo>
                <a:lnTo>
                  <a:pt x="92" y="170"/>
                </a:lnTo>
                <a:lnTo>
                  <a:pt x="94" y="170"/>
                </a:lnTo>
                <a:lnTo>
                  <a:pt x="94" y="170"/>
                </a:lnTo>
                <a:lnTo>
                  <a:pt x="94" y="170"/>
                </a:lnTo>
                <a:lnTo>
                  <a:pt x="92" y="172"/>
                </a:lnTo>
                <a:lnTo>
                  <a:pt x="92" y="172"/>
                </a:lnTo>
                <a:lnTo>
                  <a:pt x="94" y="172"/>
                </a:lnTo>
                <a:lnTo>
                  <a:pt x="94" y="172"/>
                </a:lnTo>
                <a:lnTo>
                  <a:pt x="96" y="172"/>
                </a:lnTo>
                <a:lnTo>
                  <a:pt x="94" y="170"/>
                </a:lnTo>
                <a:lnTo>
                  <a:pt x="94" y="170"/>
                </a:lnTo>
                <a:lnTo>
                  <a:pt x="94" y="170"/>
                </a:lnTo>
                <a:lnTo>
                  <a:pt x="92" y="168"/>
                </a:lnTo>
                <a:lnTo>
                  <a:pt x="92" y="168"/>
                </a:lnTo>
                <a:lnTo>
                  <a:pt x="92" y="168"/>
                </a:lnTo>
                <a:lnTo>
                  <a:pt x="94" y="170"/>
                </a:lnTo>
                <a:lnTo>
                  <a:pt x="94" y="170"/>
                </a:lnTo>
                <a:lnTo>
                  <a:pt x="94" y="170"/>
                </a:lnTo>
                <a:lnTo>
                  <a:pt x="96" y="172"/>
                </a:lnTo>
                <a:lnTo>
                  <a:pt x="96" y="172"/>
                </a:lnTo>
                <a:lnTo>
                  <a:pt x="94" y="172"/>
                </a:lnTo>
                <a:lnTo>
                  <a:pt x="92" y="172"/>
                </a:lnTo>
                <a:lnTo>
                  <a:pt x="92" y="174"/>
                </a:lnTo>
                <a:lnTo>
                  <a:pt x="94" y="174"/>
                </a:lnTo>
                <a:lnTo>
                  <a:pt x="94" y="174"/>
                </a:lnTo>
                <a:lnTo>
                  <a:pt x="96" y="174"/>
                </a:lnTo>
                <a:lnTo>
                  <a:pt x="96" y="172"/>
                </a:lnTo>
                <a:lnTo>
                  <a:pt x="96" y="172"/>
                </a:lnTo>
                <a:lnTo>
                  <a:pt x="98" y="174"/>
                </a:lnTo>
                <a:lnTo>
                  <a:pt x="96" y="174"/>
                </a:lnTo>
                <a:lnTo>
                  <a:pt x="96" y="174"/>
                </a:lnTo>
                <a:lnTo>
                  <a:pt x="98" y="174"/>
                </a:lnTo>
                <a:lnTo>
                  <a:pt x="98" y="174"/>
                </a:lnTo>
                <a:lnTo>
                  <a:pt x="100" y="176"/>
                </a:lnTo>
                <a:lnTo>
                  <a:pt x="100" y="176"/>
                </a:lnTo>
                <a:lnTo>
                  <a:pt x="100" y="176"/>
                </a:lnTo>
                <a:lnTo>
                  <a:pt x="100" y="176"/>
                </a:lnTo>
                <a:lnTo>
                  <a:pt x="102" y="178"/>
                </a:lnTo>
                <a:lnTo>
                  <a:pt x="102" y="178"/>
                </a:lnTo>
                <a:lnTo>
                  <a:pt x="104" y="178"/>
                </a:lnTo>
                <a:lnTo>
                  <a:pt x="104" y="178"/>
                </a:lnTo>
                <a:lnTo>
                  <a:pt x="106" y="180"/>
                </a:lnTo>
                <a:lnTo>
                  <a:pt x="106" y="180"/>
                </a:lnTo>
                <a:lnTo>
                  <a:pt x="106" y="182"/>
                </a:lnTo>
                <a:lnTo>
                  <a:pt x="104" y="182"/>
                </a:lnTo>
                <a:lnTo>
                  <a:pt x="104" y="182"/>
                </a:lnTo>
                <a:lnTo>
                  <a:pt x="104" y="182"/>
                </a:lnTo>
                <a:lnTo>
                  <a:pt x="104" y="184"/>
                </a:lnTo>
                <a:lnTo>
                  <a:pt x="102" y="184"/>
                </a:lnTo>
                <a:lnTo>
                  <a:pt x="102" y="184"/>
                </a:lnTo>
                <a:lnTo>
                  <a:pt x="100" y="186"/>
                </a:lnTo>
                <a:lnTo>
                  <a:pt x="98" y="186"/>
                </a:lnTo>
                <a:lnTo>
                  <a:pt x="100" y="186"/>
                </a:lnTo>
                <a:lnTo>
                  <a:pt x="100" y="186"/>
                </a:lnTo>
                <a:lnTo>
                  <a:pt x="100" y="186"/>
                </a:lnTo>
                <a:lnTo>
                  <a:pt x="102" y="186"/>
                </a:lnTo>
                <a:lnTo>
                  <a:pt x="102" y="186"/>
                </a:lnTo>
                <a:lnTo>
                  <a:pt x="102" y="186"/>
                </a:lnTo>
                <a:lnTo>
                  <a:pt x="104" y="184"/>
                </a:lnTo>
                <a:lnTo>
                  <a:pt x="106" y="186"/>
                </a:lnTo>
                <a:lnTo>
                  <a:pt x="104" y="186"/>
                </a:lnTo>
                <a:lnTo>
                  <a:pt x="104" y="186"/>
                </a:lnTo>
                <a:lnTo>
                  <a:pt x="104" y="186"/>
                </a:lnTo>
                <a:lnTo>
                  <a:pt x="104" y="186"/>
                </a:lnTo>
                <a:lnTo>
                  <a:pt x="104" y="186"/>
                </a:lnTo>
                <a:lnTo>
                  <a:pt x="104" y="186"/>
                </a:lnTo>
                <a:lnTo>
                  <a:pt x="98" y="190"/>
                </a:lnTo>
                <a:lnTo>
                  <a:pt x="96" y="190"/>
                </a:lnTo>
                <a:lnTo>
                  <a:pt x="96" y="190"/>
                </a:lnTo>
                <a:lnTo>
                  <a:pt x="96" y="192"/>
                </a:lnTo>
                <a:lnTo>
                  <a:pt x="96" y="192"/>
                </a:lnTo>
                <a:lnTo>
                  <a:pt x="94" y="194"/>
                </a:lnTo>
                <a:lnTo>
                  <a:pt x="92" y="194"/>
                </a:lnTo>
                <a:lnTo>
                  <a:pt x="92" y="194"/>
                </a:lnTo>
                <a:lnTo>
                  <a:pt x="92" y="194"/>
                </a:lnTo>
                <a:lnTo>
                  <a:pt x="92" y="194"/>
                </a:lnTo>
                <a:lnTo>
                  <a:pt x="88" y="196"/>
                </a:lnTo>
                <a:lnTo>
                  <a:pt x="88" y="196"/>
                </a:lnTo>
                <a:lnTo>
                  <a:pt x="88" y="196"/>
                </a:lnTo>
                <a:lnTo>
                  <a:pt x="90" y="196"/>
                </a:lnTo>
                <a:lnTo>
                  <a:pt x="90" y="196"/>
                </a:lnTo>
                <a:lnTo>
                  <a:pt x="92" y="196"/>
                </a:lnTo>
                <a:lnTo>
                  <a:pt x="92" y="196"/>
                </a:lnTo>
                <a:lnTo>
                  <a:pt x="92" y="196"/>
                </a:lnTo>
                <a:lnTo>
                  <a:pt x="92" y="198"/>
                </a:lnTo>
                <a:lnTo>
                  <a:pt x="92" y="198"/>
                </a:lnTo>
                <a:lnTo>
                  <a:pt x="90" y="198"/>
                </a:lnTo>
                <a:lnTo>
                  <a:pt x="90" y="198"/>
                </a:lnTo>
                <a:lnTo>
                  <a:pt x="90" y="198"/>
                </a:lnTo>
                <a:lnTo>
                  <a:pt x="90" y="198"/>
                </a:lnTo>
                <a:lnTo>
                  <a:pt x="88" y="200"/>
                </a:lnTo>
                <a:lnTo>
                  <a:pt x="88" y="200"/>
                </a:lnTo>
                <a:lnTo>
                  <a:pt x="88" y="200"/>
                </a:lnTo>
                <a:lnTo>
                  <a:pt x="88" y="200"/>
                </a:lnTo>
                <a:lnTo>
                  <a:pt x="88" y="200"/>
                </a:lnTo>
                <a:lnTo>
                  <a:pt x="90" y="200"/>
                </a:lnTo>
                <a:lnTo>
                  <a:pt x="90" y="200"/>
                </a:lnTo>
                <a:lnTo>
                  <a:pt x="94" y="198"/>
                </a:lnTo>
                <a:lnTo>
                  <a:pt x="94" y="198"/>
                </a:lnTo>
                <a:lnTo>
                  <a:pt x="96" y="198"/>
                </a:lnTo>
                <a:lnTo>
                  <a:pt x="96" y="198"/>
                </a:lnTo>
                <a:lnTo>
                  <a:pt x="96" y="198"/>
                </a:lnTo>
                <a:lnTo>
                  <a:pt x="96" y="198"/>
                </a:lnTo>
                <a:lnTo>
                  <a:pt x="92" y="200"/>
                </a:lnTo>
                <a:lnTo>
                  <a:pt x="92" y="200"/>
                </a:lnTo>
                <a:lnTo>
                  <a:pt x="92" y="200"/>
                </a:lnTo>
                <a:lnTo>
                  <a:pt x="90" y="202"/>
                </a:lnTo>
                <a:lnTo>
                  <a:pt x="90" y="202"/>
                </a:lnTo>
                <a:lnTo>
                  <a:pt x="90" y="202"/>
                </a:lnTo>
                <a:lnTo>
                  <a:pt x="92" y="202"/>
                </a:lnTo>
                <a:lnTo>
                  <a:pt x="94" y="200"/>
                </a:lnTo>
                <a:lnTo>
                  <a:pt x="96" y="200"/>
                </a:lnTo>
                <a:lnTo>
                  <a:pt x="96" y="200"/>
                </a:lnTo>
                <a:lnTo>
                  <a:pt x="98" y="198"/>
                </a:lnTo>
                <a:lnTo>
                  <a:pt x="98" y="198"/>
                </a:lnTo>
                <a:lnTo>
                  <a:pt x="96" y="198"/>
                </a:lnTo>
                <a:lnTo>
                  <a:pt x="96" y="198"/>
                </a:lnTo>
                <a:lnTo>
                  <a:pt x="96" y="198"/>
                </a:lnTo>
                <a:lnTo>
                  <a:pt x="94" y="198"/>
                </a:lnTo>
                <a:lnTo>
                  <a:pt x="94" y="196"/>
                </a:lnTo>
                <a:lnTo>
                  <a:pt x="96" y="196"/>
                </a:lnTo>
                <a:lnTo>
                  <a:pt x="98" y="196"/>
                </a:lnTo>
                <a:lnTo>
                  <a:pt x="98" y="196"/>
                </a:lnTo>
                <a:lnTo>
                  <a:pt x="98" y="196"/>
                </a:lnTo>
                <a:lnTo>
                  <a:pt x="98" y="196"/>
                </a:lnTo>
                <a:lnTo>
                  <a:pt x="100" y="196"/>
                </a:lnTo>
                <a:lnTo>
                  <a:pt x="100" y="196"/>
                </a:lnTo>
                <a:lnTo>
                  <a:pt x="102" y="194"/>
                </a:lnTo>
                <a:lnTo>
                  <a:pt x="102" y="194"/>
                </a:lnTo>
                <a:lnTo>
                  <a:pt x="104" y="192"/>
                </a:lnTo>
                <a:lnTo>
                  <a:pt x="104" y="192"/>
                </a:lnTo>
                <a:lnTo>
                  <a:pt x="104" y="192"/>
                </a:lnTo>
                <a:lnTo>
                  <a:pt x="106" y="190"/>
                </a:lnTo>
                <a:lnTo>
                  <a:pt x="104" y="190"/>
                </a:lnTo>
                <a:lnTo>
                  <a:pt x="104" y="190"/>
                </a:lnTo>
                <a:lnTo>
                  <a:pt x="104" y="190"/>
                </a:lnTo>
                <a:lnTo>
                  <a:pt x="102" y="190"/>
                </a:lnTo>
                <a:lnTo>
                  <a:pt x="102" y="190"/>
                </a:lnTo>
                <a:lnTo>
                  <a:pt x="102" y="190"/>
                </a:lnTo>
                <a:lnTo>
                  <a:pt x="102" y="190"/>
                </a:lnTo>
                <a:lnTo>
                  <a:pt x="100" y="190"/>
                </a:lnTo>
                <a:lnTo>
                  <a:pt x="102" y="190"/>
                </a:lnTo>
                <a:lnTo>
                  <a:pt x="102" y="190"/>
                </a:lnTo>
                <a:lnTo>
                  <a:pt x="102" y="190"/>
                </a:lnTo>
                <a:lnTo>
                  <a:pt x="104" y="190"/>
                </a:lnTo>
                <a:lnTo>
                  <a:pt x="104" y="190"/>
                </a:lnTo>
                <a:lnTo>
                  <a:pt x="106" y="190"/>
                </a:lnTo>
                <a:lnTo>
                  <a:pt x="108" y="190"/>
                </a:lnTo>
                <a:lnTo>
                  <a:pt x="108" y="190"/>
                </a:lnTo>
                <a:lnTo>
                  <a:pt x="110" y="190"/>
                </a:lnTo>
                <a:lnTo>
                  <a:pt x="110" y="190"/>
                </a:lnTo>
                <a:lnTo>
                  <a:pt x="110" y="190"/>
                </a:lnTo>
                <a:lnTo>
                  <a:pt x="110" y="190"/>
                </a:lnTo>
                <a:lnTo>
                  <a:pt x="112" y="190"/>
                </a:lnTo>
                <a:lnTo>
                  <a:pt x="112" y="190"/>
                </a:lnTo>
                <a:lnTo>
                  <a:pt x="112" y="188"/>
                </a:lnTo>
                <a:lnTo>
                  <a:pt x="114" y="188"/>
                </a:lnTo>
                <a:lnTo>
                  <a:pt x="114" y="188"/>
                </a:lnTo>
                <a:lnTo>
                  <a:pt x="114" y="190"/>
                </a:lnTo>
                <a:lnTo>
                  <a:pt x="116" y="190"/>
                </a:lnTo>
                <a:lnTo>
                  <a:pt x="116" y="190"/>
                </a:lnTo>
                <a:lnTo>
                  <a:pt x="118" y="190"/>
                </a:lnTo>
                <a:lnTo>
                  <a:pt x="116" y="190"/>
                </a:lnTo>
                <a:lnTo>
                  <a:pt x="116" y="190"/>
                </a:lnTo>
                <a:lnTo>
                  <a:pt x="116" y="190"/>
                </a:lnTo>
                <a:lnTo>
                  <a:pt x="116" y="190"/>
                </a:lnTo>
                <a:lnTo>
                  <a:pt x="114" y="192"/>
                </a:lnTo>
                <a:lnTo>
                  <a:pt x="112" y="192"/>
                </a:lnTo>
                <a:lnTo>
                  <a:pt x="110" y="192"/>
                </a:lnTo>
                <a:lnTo>
                  <a:pt x="112" y="192"/>
                </a:lnTo>
                <a:lnTo>
                  <a:pt x="114" y="192"/>
                </a:lnTo>
                <a:lnTo>
                  <a:pt x="112" y="192"/>
                </a:lnTo>
                <a:lnTo>
                  <a:pt x="114" y="192"/>
                </a:lnTo>
                <a:lnTo>
                  <a:pt x="114" y="190"/>
                </a:lnTo>
                <a:lnTo>
                  <a:pt x="116" y="190"/>
                </a:lnTo>
                <a:lnTo>
                  <a:pt x="116" y="190"/>
                </a:lnTo>
                <a:lnTo>
                  <a:pt x="116" y="190"/>
                </a:lnTo>
                <a:lnTo>
                  <a:pt x="116" y="192"/>
                </a:lnTo>
                <a:lnTo>
                  <a:pt x="116" y="192"/>
                </a:lnTo>
                <a:lnTo>
                  <a:pt x="116" y="192"/>
                </a:lnTo>
                <a:lnTo>
                  <a:pt x="116" y="192"/>
                </a:lnTo>
                <a:lnTo>
                  <a:pt x="116" y="192"/>
                </a:lnTo>
                <a:lnTo>
                  <a:pt x="118" y="192"/>
                </a:lnTo>
                <a:lnTo>
                  <a:pt x="118" y="192"/>
                </a:lnTo>
                <a:lnTo>
                  <a:pt x="120" y="192"/>
                </a:lnTo>
                <a:lnTo>
                  <a:pt x="122" y="192"/>
                </a:lnTo>
                <a:lnTo>
                  <a:pt x="122" y="192"/>
                </a:lnTo>
                <a:lnTo>
                  <a:pt x="122" y="190"/>
                </a:lnTo>
                <a:lnTo>
                  <a:pt x="120" y="190"/>
                </a:lnTo>
                <a:lnTo>
                  <a:pt x="120" y="190"/>
                </a:lnTo>
                <a:lnTo>
                  <a:pt x="118" y="190"/>
                </a:lnTo>
                <a:lnTo>
                  <a:pt x="118" y="190"/>
                </a:lnTo>
                <a:lnTo>
                  <a:pt x="120" y="190"/>
                </a:lnTo>
                <a:lnTo>
                  <a:pt x="122" y="190"/>
                </a:lnTo>
                <a:lnTo>
                  <a:pt x="122" y="190"/>
                </a:lnTo>
                <a:lnTo>
                  <a:pt x="124" y="190"/>
                </a:lnTo>
                <a:lnTo>
                  <a:pt x="122" y="190"/>
                </a:lnTo>
                <a:lnTo>
                  <a:pt x="122" y="190"/>
                </a:lnTo>
                <a:lnTo>
                  <a:pt x="122" y="190"/>
                </a:lnTo>
                <a:lnTo>
                  <a:pt x="122" y="190"/>
                </a:lnTo>
                <a:lnTo>
                  <a:pt x="120" y="190"/>
                </a:lnTo>
                <a:lnTo>
                  <a:pt x="122" y="190"/>
                </a:lnTo>
                <a:lnTo>
                  <a:pt x="124" y="192"/>
                </a:lnTo>
                <a:lnTo>
                  <a:pt x="124" y="192"/>
                </a:lnTo>
                <a:lnTo>
                  <a:pt x="126" y="192"/>
                </a:lnTo>
                <a:lnTo>
                  <a:pt x="128" y="192"/>
                </a:lnTo>
                <a:lnTo>
                  <a:pt x="128" y="192"/>
                </a:lnTo>
                <a:lnTo>
                  <a:pt x="130" y="192"/>
                </a:lnTo>
                <a:lnTo>
                  <a:pt x="130" y="192"/>
                </a:lnTo>
                <a:lnTo>
                  <a:pt x="130" y="192"/>
                </a:lnTo>
                <a:lnTo>
                  <a:pt x="130" y="192"/>
                </a:lnTo>
                <a:lnTo>
                  <a:pt x="130" y="192"/>
                </a:lnTo>
                <a:lnTo>
                  <a:pt x="128" y="192"/>
                </a:lnTo>
                <a:lnTo>
                  <a:pt x="128" y="192"/>
                </a:lnTo>
                <a:lnTo>
                  <a:pt x="128" y="192"/>
                </a:lnTo>
                <a:lnTo>
                  <a:pt x="128" y="194"/>
                </a:lnTo>
                <a:lnTo>
                  <a:pt x="128" y="194"/>
                </a:lnTo>
                <a:lnTo>
                  <a:pt x="128" y="194"/>
                </a:lnTo>
                <a:lnTo>
                  <a:pt x="130" y="194"/>
                </a:lnTo>
                <a:lnTo>
                  <a:pt x="130" y="194"/>
                </a:lnTo>
                <a:lnTo>
                  <a:pt x="130" y="194"/>
                </a:lnTo>
                <a:lnTo>
                  <a:pt x="130" y="194"/>
                </a:lnTo>
                <a:lnTo>
                  <a:pt x="130" y="194"/>
                </a:lnTo>
                <a:lnTo>
                  <a:pt x="128" y="194"/>
                </a:lnTo>
                <a:lnTo>
                  <a:pt x="128" y="196"/>
                </a:lnTo>
                <a:lnTo>
                  <a:pt x="128" y="196"/>
                </a:lnTo>
                <a:lnTo>
                  <a:pt x="128" y="196"/>
                </a:lnTo>
                <a:lnTo>
                  <a:pt x="128" y="196"/>
                </a:lnTo>
                <a:lnTo>
                  <a:pt x="130" y="196"/>
                </a:lnTo>
                <a:lnTo>
                  <a:pt x="130" y="196"/>
                </a:lnTo>
                <a:lnTo>
                  <a:pt x="130" y="198"/>
                </a:lnTo>
                <a:lnTo>
                  <a:pt x="130" y="198"/>
                </a:lnTo>
                <a:lnTo>
                  <a:pt x="132" y="198"/>
                </a:lnTo>
                <a:lnTo>
                  <a:pt x="132" y="198"/>
                </a:lnTo>
                <a:lnTo>
                  <a:pt x="132" y="198"/>
                </a:lnTo>
                <a:lnTo>
                  <a:pt x="130" y="200"/>
                </a:lnTo>
                <a:lnTo>
                  <a:pt x="130" y="200"/>
                </a:lnTo>
                <a:lnTo>
                  <a:pt x="132" y="200"/>
                </a:lnTo>
                <a:lnTo>
                  <a:pt x="132" y="200"/>
                </a:lnTo>
                <a:lnTo>
                  <a:pt x="132" y="200"/>
                </a:lnTo>
                <a:lnTo>
                  <a:pt x="130" y="200"/>
                </a:lnTo>
                <a:lnTo>
                  <a:pt x="130" y="200"/>
                </a:lnTo>
                <a:lnTo>
                  <a:pt x="128" y="202"/>
                </a:lnTo>
                <a:lnTo>
                  <a:pt x="128" y="202"/>
                </a:lnTo>
                <a:lnTo>
                  <a:pt x="130" y="202"/>
                </a:lnTo>
                <a:lnTo>
                  <a:pt x="130" y="202"/>
                </a:lnTo>
                <a:lnTo>
                  <a:pt x="130" y="202"/>
                </a:lnTo>
                <a:lnTo>
                  <a:pt x="132" y="200"/>
                </a:lnTo>
                <a:lnTo>
                  <a:pt x="132" y="200"/>
                </a:lnTo>
                <a:lnTo>
                  <a:pt x="132" y="200"/>
                </a:lnTo>
                <a:lnTo>
                  <a:pt x="132" y="202"/>
                </a:lnTo>
                <a:lnTo>
                  <a:pt x="132" y="202"/>
                </a:lnTo>
                <a:lnTo>
                  <a:pt x="132" y="202"/>
                </a:lnTo>
                <a:lnTo>
                  <a:pt x="132" y="202"/>
                </a:lnTo>
                <a:lnTo>
                  <a:pt x="132" y="202"/>
                </a:lnTo>
                <a:lnTo>
                  <a:pt x="130" y="202"/>
                </a:lnTo>
                <a:lnTo>
                  <a:pt x="130" y="202"/>
                </a:lnTo>
                <a:lnTo>
                  <a:pt x="130" y="202"/>
                </a:lnTo>
                <a:lnTo>
                  <a:pt x="130" y="202"/>
                </a:lnTo>
                <a:lnTo>
                  <a:pt x="132" y="202"/>
                </a:lnTo>
                <a:lnTo>
                  <a:pt x="132" y="202"/>
                </a:lnTo>
                <a:lnTo>
                  <a:pt x="134" y="202"/>
                </a:lnTo>
                <a:lnTo>
                  <a:pt x="134" y="202"/>
                </a:lnTo>
                <a:lnTo>
                  <a:pt x="134" y="202"/>
                </a:lnTo>
                <a:lnTo>
                  <a:pt x="134" y="202"/>
                </a:lnTo>
                <a:lnTo>
                  <a:pt x="134" y="202"/>
                </a:lnTo>
                <a:lnTo>
                  <a:pt x="134" y="202"/>
                </a:lnTo>
                <a:lnTo>
                  <a:pt x="134" y="202"/>
                </a:lnTo>
                <a:lnTo>
                  <a:pt x="136" y="202"/>
                </a:lnTo>
                <a:lnTo>
                  <a:pt x="136" y="202"/>
                </a:lnTo>
                <a:lnTo>
                  <a:pt x="136" y="204"/>
                </a:lnTo>
                <a:lnTo>
                  <a:pt x="136" y="204"/>
                </a:lnTo>
                <a:lnTo>
                  <a:pt x="134" y="204"/>
                </a:lnTo>
                <a:lnTo>
                  <a:pt x="134" y="204"/>
                </a:lnTo>
                <a:lnTo>
                  <a:pt x="132" y="206"/>
                </a:lnTo>
                <a:lnTo>
                  <a:pt x="132" y="206"/>
                </a:lnTo>
                <a:lnTo>
                  <a:pt x="132" y="206"/>
                </a:lnTo>
                <a:lnTo>
                  <a:pt x="132" y="204"/>
                </a:lnTo>
                <a:lnTo>
                  <a:pt x="132" y="204"/>
                </a:lnTo>
                <a:lnTo>
                  <a:pt x="132" y="204"/>
                </a:lnTo>
                <a:lnTo>
                  <a:pt x="130" y="204"/>
                </a:lnTo>
                <a:lnTo>
                  <a:pt x="130" y="204"/>
                </a:lnTo>
                <a:lnTo>
                  <a:pt x="130" y="204"/>
                </a:lnTo>
                <a:lnTo>
                  <a:pt x="128" y="204"/>
                </a:lnTo>
                <a:lnTo>
                  <a:pt x="128" y="204"/>
                </a:lnTo>
                <a:lnTo>
                  <a:pt x="124" y="206"/>
                </a:lnTo>
                <a:lnTo>
                  <a:pt x="120" y="208"/>
                </a:lnTo>
                <a:lnTo>
                  <a:pt x="122" y="208"/>
                </a:lnTo>
                <a:lnTo>
                  <a:pt x="120" y="208"/>
                </a:lnTo>
                <a:lnTo>
                  <a:pt x="118" y="210"/>
                </a:lnTo>
                <a:lnTo>
                  <a:pt x="118" y="210"/>
                </a:lnTo>
                <a:lnTo>
                  <a:pt x="116" y="210"/>
                </a:lnTo>
                <a:lnTo>
                  <a:pt x="116" y="210"/>
                </a:lnTo>
                <a:lnTo>
                  <a:pt x="114" y="210"/>
                </a:lnTo>
                <a:lnTo>
                  <a:pt x="114" y="210"/>
                </a:lnTo>
                <a:lnTo>
                  <a:pt x="112" y="210"/>
                </a:lnTo>
                <a:lnTo>
                  <a:pt x="112" y="210"/>
                </a:lnTo>
                <a:lnTo>
                  <a:pt x="112" y="208"/>
                </a:lnTo>
                <a:lnTo>
                  <a:pt x="112" y="208"/>
                </a:lnTo>
                <a:lnTo>
                  <a:pt x="110" y="208"/>
                </a:lnTo>
                <a:lnTo>
                  <a:pt x="110" y="208"/>
                </a:lnTo>
                <a:lnTo>
                  <a:pt x="110" y="208"/>
                </a:lnTo>
                <a:lnTo>
                  <a:pt x="110" y="208"/>
                </a:lnTo>
                <a:lnTo>
                  <a:pt x="110" y="210"/>
                </a:lnTo>
                <a:lnTo>
                  <a:pt x="110" y="210"/>
                </a:lnTo>
                <a:lnTo>
                  <a:pt x="110" y="210"/>
                </a:lnTo>
                <a:lnTo>
                  <a:pt x="110" y="210"/>
                </a:lnTo>
                <a:lnTo>
                  <a:pt x="110" y="210"/>
                </a:lnTo>
                <a:lnTo>
                  <a:pt x="110" y="210"/>
                </a:lnTo>
                <a:lnTo>
                  <a:pt x="110" y="212"/>
                </a:lnTo>
                <a:lnTo>
                  <a:pt x="108" y="212"/>
                </a:lnTo>
                <a:lnTo>
                  <a:pt x="108" y="212"/>
                </a:lnTo>
                <a:lnTo>
                  <a:pt x="108" y="212"/>
                </a:lnTo>
                <a:lnTo>
                  <a:pt x="106" y="212"/>
                </a:lnTo>
                <a:lnTo>
                  <a:pt x="106" y="212"/>
                </a:lnTo>
                <a:lnTo>
                  <a:pt x="106" y="212"/>
                </a:lnTo>
                <a:lnTo>
                  <a:pt x="106" y="212"/>
                </a:lnTo>
                <a:lnTo>
                  <a:pt x="106" y="212"/>
                </a:lnTo>
                <a:lnTo>
                  <a:pt x="106" y="212"/>
                </a:lnTo>
                <a:lnTo>
                  <a:pt x="104" y="212"/>
                </a:lnTo>
                <a:lnTo>
                  <a:pt x="104" y="212"/>
                </a:lnTo>
                <a:lnTo>
                  <a:pt x="102" y="212"/>
                </a:lnTo>
                <a:lnTo>
                  <a:pt x="100" y="212"/>
                </a:lnTo>
                <a:lnTo>
                  <a:pt x="100" y="212"/>
                </a:lnTo>
                <a:lnTo>
                  <a:pt x="100" y="212"/>
                </a:lnTo>
                <a:lnTo>
                  <a:pt x="98" y="212"/>
                </a:lnTo>
                <a:lnTo>
                  <a:pt x="98" y="212"/>
                </a:lnTo>
                <a:lnTo>
                  <a:pt x="96" y="212"/>
                </a:lnTo>
                <a:lnTo>
                  <a:pt x="96" y="212"/>
                </a:lnTo>
                <a:lnTo>
                  <a:pt x="98" y="212"/>
                </a:lnTo>
                <a:lnTo>
                  <a:pt x="98" y="212"/>
                </a:lnTo>
                <a:lnTo>
                  <a:pt x="98" y="212"/>
                </a:lnTo>
                <a:lnTo>
                  <a:pt x="98" y="212"/>
                </a:lnTo>
                <a:lnTo>
                  <a:pt x="100" y="212"/>
                </a:lnTo>
                <a:lnTo>
                  <a:pt x="100" y="212"/>
                </a:lnTo>
                <a:lnTo>
                  <a:pt x="100" y="212"/>
                </a:lnTo>
                <a:lnTo>
                  <a:pt x="100" y="212"/>
                </a:lnTo>
                <a:lnTo>
                  <a:pt x="98" y="212"/>
                </a:lnTo>
                <a:lnTo>
                  <a:pt x="98" y="212"/>
                </a:lnTo>
                <a:lnTo>
                  <a:pt x="98" y="212"/>
                </a:lnTo>
                <a:lnTo>
                  <a:pt x="98" y="212"/>
                </a:lnTo>
                <a:lnTo>
                  <a:pt x="98" y="212"/>
                </a:lnTo>
                <a:lnTo>
                  <a:pt x="98" y="212"/>
                </a:lnTo>
                <a:lnTo>
                  <a:pt x="96" y="212"/>
                </a:lnTo>
                <a:lnTo>
                  <a:pt x="96" y="212"/>
                </a:lnTo>
                <a:lnTo>
                  <a:pt x="96" y="212"/>
                </a:lnTo>
                <a:lnTo>
                  <a:pt x="96" y="210"/>
                </a:lnTo>
                <a:lnTo>
                  <a:pt x="98" y="210"/>
                </a:lnTo>
                <a:lnTo>
                  <a:pt x="96" y="210"/>
                </a:lnTo>
                <a:lnTo>
                  <a:pt x="94" y="210"/>
                </a:lnTo>
                <a:lnTo>
                  <a:pt x="92" y="210"/>
                </a:lnTo>
                <a:lnTo>
                  <a:pt x="92" y="210"/>
                </a:lnTo>
                <a:lnTo>
                  <a:pt x="94" y="210"/>
                </a:lnTo>
                <a:lnTo>
                  <a:pt x="94" y="210"/>
                </a:lnTo>
                <a:lnTo>
                  <a:pt x="94" y="210"/>
                </a:lnTo>
                <a:lnTo>
                  <a:pt x="94" y="210"/>
                </a:lnTo>
                <a:lnTo>
                  <a:pt x="94" y="212"/>
                </a:lnTo>
                <a:lnTo>
                  <a:pt x="92" y="212"/>
                </a:lnTo>
                <a:lnTo>
                  <a:pt x="92" y="212"/>
                </a:lnTo>
                <a:lnTo>
                  <a:pt x="92" y="214"/>
                </a:lnTo>
                <a:lnTo>
                  <a:pt x="92" y="214"/>
                </a:lnTo>
                <a:lnTo>
                  <a:pt x="92" y="214"/>
                </a:lnTo>
                <a:lnTo>
                  <a:pt x="94" y="214"/>
                </a:lnTo>
                <a:lnTo>
                  <a:pt x="94" y="212"/>
                </a:lnTo>
                <a:lnTo>
                  <a:pt x="94" y="214"/>
                </a:lnTo>
                <a:lnTo>
                  <a:pt x="92" y="214"/>
                </a:lnTo>
                <a:lnTo>
                  <a:pt x="92" y="214"/>
                </a:lnTo>
                <a:lnTo>
                  <a:pt x="90" y="216"/>
                </a:lnTo>
                <a:lnTo>
                  <a:pt x="90" y="216"/>
                </a:lnTo>
                <a:lnTo>
                  <a:pt x="90" y="216"/>
                </a:lnTo>
                <a:lnTo>
                  <a:pt x="90" y="216"/>
                </a:lnTo>
                <a:lnTo>
                  <a:pt x="90" y="216"/>
                </a:lnTo>
                <a:lnTo>
                  <a:pt x="90" y="216"/>
                </a:lnTo>
                <a:lnTo>
                  <a:pt x="88" y="216"/>
                </a:lnTo>
                <a:lnTo>
                  <a:pt x="86" y="216"/>
                </a:lnTo>
                <a:lnTo>
                  <a:pt x="84" y="216"/>
                </a:lnTo>
                <a:lnTo>
                  <a:pt x="84" y="216"/>
                </a:lnTo>
                <a:lnTo>
                  <a:pt x="86" y="216"/>
                </a:lnTo>
                <a:lnTo>
                  <a:pt x="88" y="216"/>
                </a:lnTo>
                <a:lnTo>
                  <a:pt x="88" y="216"/>
                </a:lnTo>
                <a:lnTo>
                  <a:pt x="88" y="216"/>
                </a:lnTo>
                <a:lnTo>
                  <a:pt x="88" y="216"/>
                </a:lnTo>
                <a:lnTo>
                  <a:pt x="88" y="218"/>
                </a:lnTo>
                <a:lnTo>
                  <a:pt x="88" y="218"/>
                </a:lnTo>
                <a:lnTo>
                  <a:pt x="88" y="218"/>
                </a:lnTo>
                <a:lnTo>
                  <a:pt x="86" y="218"/>
                </a:lnTo>
                <a:lnTo>
                  <a:pt x="84" y="220"/>
                </a:lnTo>
                <a:lnTo>
                  <a:pt x="82" y="220"/>
                </a:lnTo>
                <a:lnTo>
                  <a:pt x="80" y="220"/>
                </a:lnTo>
                <a:lnTo>
                  <a:pt x="80" y="220"/>
                </a:lnTo>
                <a:lnTo>
                  <a:pt x="80" y="220"/>
                </a:lnTo>
                <a:lnTo>
                  <a:pt x="80" y="220"/>
                </a:lnTo>
                <a:lnTo>
                  <a:pt x="78" y="222"/>
                </a:lnTo>
                <a:lnTo>
                  <a:pt x="76" y="222"/>
                </a:lnTo>
                <a:lnTo>
                  <a:pt x="76" y="222"/>
                </a:lnTo>
                <a:lnTo>
                  <a:pt x="76" y="222"/>
                </a:lnTo>
                <a:lnTo>
                  <a:pt x="76" y="222"/>
                </a:lnTo>
                <a:lnTo>
                  <a:pt x="76" y="222"/>
                </a:lnTo>
                <a:lnTo>
                  <a:pt x="74" y="222"/>
                </a:lnTo>
                <a:lnTo>
                  <a:pt x="74" y="222"/>
                </a:lnTo>
                <a:lnTo>
                  <a:pt x="74" y="222"/>
                </a:lnTo>
                <a:lnTo>
                  <a:pt x="74" y="222"/>
                </a:lnTo>
                <a:lnTo>
                  <a:pt x="72" y="222"/>
                </a:lnTo>
                <a:lnTo>
                  <a:pt x="70" y="222"/>
                </a:lnTo>
                <a:lnTo>
                  <a:pt x="70" y="222"/>
                </a:lnTo>
                <a:lnTo>
                  <a:pt x="72" y="222"/>
                </a:lnTo>
                <a:lnTo>
                  <a:pt x="72" y="222"/>
                </a:lnTo>
                <a:lnTo>
                  <a:pt x="72" y="222"/>
                </a:lnTo>
                <a:lnTo>
                  <a:pt x="74" y="222"/>
                </a:lnTo>
                <a:lnTo>
                  <a:pt x="74" y="222"/>
                </a:lnTo>
                <a:lnTo>
                  <a:pt x="74" y="222"/>
                </a:lnTo>
                <a:lnTo>
                  <a:pt x="74" y="222"/>
                </a:lnTo>
                <a:lnTo>
                  <a:pt x="74" y="224"/>
                </a:lnTo>
                <a:lnTo>
                  <a:pt x="72" y="224"/>
                </a:lnTo>
                <a:lnTo>
                  <a:pt x="72" y="224"/>
                </a:lnTo>
                <a:lnTo>
                  <a:pt x="70" y="224"/>
                </a:lnTo>
                <a:lnTo>
                  <a:pt x="70" y="224"/>
                </a:lnTo>
                <a:lnTo>
                  <a:pt x="68" y="224"/>
                </a:lnTo>
                <a:lnTo>
                  <a:pt x="68" y="224"/>
                </a:lnTo>
                <a:lnTo>
                  <a:pt x="70" y="224"/>
                </a:lnTo>
                <a:lnTo>
                  <a:pt x="70" y="224"/>
                </a:lnTo>
                <a:lnTo>
                  <a:pt x="70" y="226"/>
                </a:lnTo>
                <a:lnTo>
                  <a:pt x="72" y="226"/>
                </a:lnTo>
                <a:lnTo>
                  <a:pt x="72" y="226"/>
                </a:lnTo>
                <a:lnTo>
                  <a:pt x="72" y="226"/>
                </a:lnTo>
                <a:lnTo>
                  <a:pt x="72" y="226"/>
                </a:lnTo>
                <a:lnTo>
                  <a:pt x="74" y="226"/>
                </a:lnTo>
                <a:lnTo>
                  <a:pt x="74" y="226"/>
                </a:lnTo>
                <a:lnTo>
                  <a:pt x="72" y="228"/>
                </a:lnTo>
                <a:lnTo>
                  <a:pt x="72" y="228"/>
                </a:lnTo>
                <a:lnTo>
                  <a:pt x="70" y="228"/>
                </a:lnTo>
                <a:lnTo>
                  <a:pt x="68" y="228"/>
                </a:lnTo>
                <a:lnTo>
                  <a:pt x="68" y="228"/>
                </a:lnTo>
                <a:lnTo>
                  <a:pt x="68" y="228"/>
                </a:lnTo>
                <a:lnTo>
                  <a:pt x="68" y="228"/>
                </a:lnTo>
                <a:lnTo>
                  <a:pt x="68" y="228"/>
                </a:lnTo>
                <a:lnTo>
                  <a:pt x="68" y="228"/>
                </a:lnTo>
                <a:lnTo>
                  <a:pt x="68" y="226"/>
                </a:lnTo>
                <a:lnTo>
                  <a:pt x="68" y="226"/>
                </a:lnTo>
                <a:lnTo>
                  <a:pt x="66" y="226"/>
                </a:lnTo>
                <a:lnTo>
                  <a:pt x="66" y="228"/>
                </a:lnTo>
                <a:lnTo>
                  <a:pt x="66" y="228"/>
                </a:lnTo>
                <a:lnTo>
                  <a:pt x="66" y="228"/>
                </a:lnTo>
                <a:lnTo>
                  <a:pt x="66" y="228"/>
                </a:lnTo>
                <a:lnTo>
                  <a:pt x="66" y="228"/>
                </a:lnTo>
                <a:lnTo>
                  <a:pt x="66" y="228"/>
                </a:lnTo>
                <a:lnTo>
                  <a:pt x="66" y="228"/>
                </a:lnTo>
                <a:lnTo>
                  <a:pt x="64" y="230"/>
                </a:lnTo>
                <a:lnTo>
                  <a:pt x="62" y="230"/>
                </a:lnTo>
                <a:lnTo>
                  <a:pt x="62" y="230"/>
                </a:lnTo>
                <a:lnTo>
                  <a:pt x="60" y="230"/>
                </a:lnTo>
                <a:lnTo>
                  <a:pt x="60" y="230"/>
                </a:lnTo>
                <a:lnTo>
                  <a:pt x="60" y="230"/>
                </a:lnTo>
                <a:lnTo>
                  <a:pt x="60" y="230"/>
                </a:lnTo>
                <a:lnTo>
                  <a:pt x="60" y="230"/>
                </a:lnTo>
                <a:lnTo>
                  <a:pt x="58" y="230"/>
                </a:lnTo>
                <a:lnTo>
                  <a:pt x="58" y="230"/>
                </a:lnTo>
                <a:lnTo>
                  <a:pt x="58" y="230"/>
                </a:lnTo>
                <a:lnTo>
                  <a:pt x="58" y="230"/>
                </a:lnTo>
                <a:lnTo>
                  <a:pt x="60" y="228"/>
                </a:lnTo>
                <a:lnTo>
                  <a:pt x="60" y="228"/>
                </a:lnTo>
                <a:lnTo>
                  <a:pt x="62" y="228"/>
                </a:lnTo>
                <a:lnTo>
                  <a:pt x="64" y="226"/>
                </a:lnTo>
                <a:lnTo>
                  <a:pt x="64" y="226"/>
                </a:lnTo>
                <a:lnTo>
                  <a:pt x="64" y="226"/>
                </a:lnTo>
                <a:lnTo>
                  <a:pt x="64" y="226"/>
                </a:lnTo>
                <a:lnTo>
                  <a:pt x="64" y="226"/>
                </a:lnTo>
                <a:lnTo>
                  <a:pt x="62" y="226"/>
                </a:lnTo>
                <a:lnTo>
                  <a:pt x="62" y="228"/>
                </a:lnTo>
                <a:lnTo>
                  <a:pt x="58" y="228"/>
                </a:lnTo>
                <a:close/>
                <a:moveTo>
                  <a:pt x="2728" y="104"/>
                </a:moveTo>
                <a:lnTo>
                  <a:pt x="2728" y="104"/>
                </a:lnTo>
                <a:lnTo>
                  <a:pt x="2728" y="104"/>
                </a:lnTo>
                <a:lnTo>
                  <a:pt x="2726" y="104"/>
                </a:lnTo>
                <a:lnTo>
                  <a:pt x="2726" y="104"/>
                </a:lnTo>
                <a:lnTo>
                  <a:pt x="2726" y="102"/>
                </a:lnTo>
                <a:lnTo>
                  <a:pt x="2726" y="102"/>
                </a:lnTo>
                <a:lnTo>
                  <a:pt x="2726" y="102"/>
                </a:lnTo>
                <a:lnTo>
                  <a:pt x="2726" y="102"/>
                </a:lnTo>
                <a:lnTo>
                  <a:pt x="2726" y="102"/>
                </a:lnTo>
                <a:lnTo>
                  <a:pt x="2726" y="102"/>
                </a:lnTo>
                <a:lnTo>
                  <a:pt x="2728" y="102"/>
                </a:lnTo>
                <a:lnTo>
                  <a:pt x="2728" y="102"/>
                </a:lnTo>
                <a:lnTo>
                  <a:pt x="2728" y="102"/>
                </a:lnTo>
                <a:lnTo>
                  <a:pt x="2728" y="102"/>
                </a:lnTo>
                <a:lnTo>
                  <a:pt x="2728" y="102"/>
                </a:lnTo>
                <a:lnTo>
                  <a:pt x="2728" y="102"/>
                </a:lnTo>
                <a:lnTo>
                  <a:pt x="2728" y="104"/>
                </a:lnTo>
                <a:close/>
                <a:moveTo>
                  <a:pt x="2708" y="24"/>
                </a:moveTo>
                <a:lnTo>
                  <a:pt x="2708" y="24"/>
                </a:lnTo>
                <a:lnTo>
                  <a:pt x="2708" y="24"/>
                </a:lnTo>
                <a:lnTo>
                  <a:pt x="2708" y="24"/>
                </a:lnTo>
                <a:lnTo>
                  <a:pt x="2708" y="24"/>
                </a:lnTo>
                <a:lnTo>
                  <a:pt x="2708" y="24"/>
                </a:lnTo>
                <a:lnTo>
                  <a:pt x="2710" y="24"/>
                </a:lnTo>
                <a:lnTo>
                  <a:pt x="2710" y="24"/>
                </a:lnTo>
                <a:lnTo>
                  <a:pt x="2710" y="24"/>
                </a:lnTo>
                <a:lnTo>
                  <a:pt x="2710" y="24"/>
                </a:lnTo>
                <a:lnTo>
                  <a:pt x="2714" y="24"/>
                </a:lnTo>
                <a:lnTo>
                  <a:pt x="2714" y="24"/>
                </a:lnTo>
                <a:lnTo>
                  <a:pt x="2716" y="24"/>
                </a:lnTo>
                <a:lnTo>
                  <a:pt x="2716" y="24"/>
                </a:lnTo>
                <a:lnTo>
                  <a:pt x="2716" y="24"/>
                </a:lnTo>
                <a:lnTo>
                  <a:pt x="2718" y="24"/>
                </a:lnTo>
                <a:lnTo>
                  <a:pt x="2718" y="26"/>
                </a:lnTo>
                <a:lnTo>
                  <a:pt x="2720" y="26"/>
                </a:lnTo>
                <a:lnTo>
                  <a:pt x="2720" y="26"/>
                </a:lnTo>
                <a:lnTo>
                  <a:pt x="2720" y="26"/>
                </a:lnTo>
                <a:lnTo>
                  <a:pt x="2722" y="26"/>
                </a:lnTo>
                <a:lnTo>
                  <a:pt x="2722" y="26"/>
                </a:lnTo>
                <a:lnTo>
                  <a:pt x="2722" y="26"/>
                </a:lnTo>
                <a:lnTo>
                  <a:pt x="2722" y="26"/>
                </a:lnTo>
                <a:lnTo>
                  <a:pt x="2720" y="26"/>
                </a:lnTo>
                <a:lnTo>
                  <a:pt x="2720" y="26"/>
                </a:lnTo>
                <a:lnTo>
                  <a:pt x="2720" y="26"/>
                </a:lnTo>
                <a:lnTo>
                  <a:pt x="2720" y="26"/>
                </a:lnTo>
                <a:lnTo>
                  <a:pt x="2718" y="26"/>
                </a:lnTo>
                <a:lnTo>
                  <a:pt x="2714" y="26"/>
                </a:lnTo>
                <a:lnTo>
                  <a:pt x="2714" y="26"/>
                </a:lnTo>
                <a:lnTo>
                  <a:pt x="2712" y="26"/>
                </a:lnTo>
                <a:lnTo>
                  <a:pt x="2712" y="26"/>
                </a:lnTo>
                <a:lnTo>
                  <a:pt x="2712" y="24"/>
                </a:lnTo>
                <a:lnTo>
                  <a:pt x="2712" y="26"/>
                </a:lnTo>
                <a:lnTo>
                  <a:pt x="2710" y="26"/>
                </a:lnTo>
                <a:lnTo>
                  <a:pt x="2710" y="24"/>
                </a:lnTo>
                <a:lnTo>
                  <a:pt x="2708" y="24"/>
                </a:lnTo>
                <a:lnTo>
                  <a:pt x="2708" y="24"/>
                </a:lnTo>
                <a:lnTo>
                  <a:pt x="2708" y="24"/>
                </a:lnTo>
                <a:lnTo>
                  <a:pt x="2708" y="24"/>
                </a:lnTo>
                <a:lnTo>
                  <a:pt x="2706" y="24"/>
                </a:lnTo>
                <a:lnTo>
                  <a:pt x="2706" y="24"/>
                </a:lnTo>
                <a:lnTo>
                  <a:pt x="2706" y="24"/>
                </a:lnTo>
                <a:lnTo>
                  <a:pt x="2706" y="24"/>
                </a:lnTo>
                <a:lnTo>
                  <a:pt x="2706" y="24"/>
                </a:lnTo>
                <a:lnTo>
                  <a:pt x="2706" y="24"/>
                </a:lnTo>
                <a:lnTo>
                  <a:pt x="2706" y="24"/>
                </a:lnTo>
                <a:lnTo>
                  <a:pt x="2706" y="24"/>
                </a:lnTo>
                <a:lnTo>
                  <a:pt x="2706" y="24"/>
                </a:lnTo>
                <a:lnTo>
                  <a:pt x="2708" y="24"/>
                </a:lnTo>
                <a:lnTo>
                  <a:pt x="2706" y="24"/>
                </a:lnTo>
                <a:lnTo>
                  <a:pt x="2706" y="24"/>
                </a:lnTo>
                <a:lnTo>
                  <a:pt x="2706" y="24"/>
                </a:lnTo>
                <a:lnTo>
                  <a:pt x="2706" y="24"/>
                </a:lnTo>
                <a:lnTo>
                  <a:pt x="2708" y="24"/>
                </a:lnTo>
                <a:close/>
                <a:moveTo>
                  <a:pt x="2860" y="26"/>
                </a:moveTo>
                <a:lnTo>
                  <a:pt x="2858" y="26"/>
                </a:lnTo>
                <a:lnTo>
                  <a:pt x="2858" y="26"/>
                </a:lnTo>
                <a:lnTo>
                  <a:pt x="2858" y="26"/>
                </a:lnTo>
                <a:lnTo>
                  <a:pt x="2858" y="26"/>
                </a:lnTo>
                <a:lnTo>
                  <a:pt x="2854" y="26"/>
                </a:lnTo>
                <a:lnTo>
                  <a:pt x="2854" y="26"/>
                </a:lnTo>
                <a:lnTo>
                  <a:pt x="2854" y="26"/>
                </a:lnTo>
                <a:lnTo>
                  <a:pt x="2854" y="26"/>
                </a:lnTo>
                <a:lnTo>
                  <a:pt x="2854" y="26"/>
                </a:lnTo>
                <a:lnTo>
                  <a:pt x="2854" y="26"/>
                </a:lnTo>
                <a:lnTo>
                  <a:pt x="2854" y="26"/>
                </a:lnTo>
                <a:lnTo>
                  <a:pt x="2856" y="26"/>
                </a:lnTo>
                <a:lnTo>
                  <a:pt x="2856" y="26"/>
                </a:lnTo>
                <a:lnTo>
                  <a:pt x="2856" y="26"/>
                </a:lnTo>
                <a:lnTo>
                  <a:pt x="2856" y="26"/>
                </a:lnTo>
                <a:lnTo>
                  <a:pt x="2856" y="26"/>
                </a:lnTo>
                <a:lnTo>
                  <a:pt x="2856" y="26"/>
                </a:lnTo>
                <a:lnTo>
                  <a:pt x="2858" y="26"/>
                </a:lnTo>
                <a:lnTo>
                  <a:pt x="2858" y="26"/>
                </a:lnTo>
                <a:lnTo>
                  <a:pt x="2860" y="26"/>
                </a:lnTo>
                <a:close/>
                <a:moveTo>
                  <a:pt x="3034" y="52"/>
                </a:moveTo>
                <a:lnTo>
                  <a:pt x="3034" y="52"/>
                </a:lnTo>
                <a:lnTo>
                  <a:pt x="3032" y="52"/>
                </a:lnTo>
                <a:lnTo>
                  <a:pt x="3032" y="52"/>
                </a:lnTo>
                <a:lnTo>
                  <a:pt x="3032" y="52"/>
                </a:lnTo>
                <a:lnTo>
                  <a:pt x="3032" y="52"/>
                </a:lnTo>
                <a:lnTo>
                  <a:pt x="3032" y="52"/>
                </a:lnTo>
                <a:lnTo>
                  <a:pt x="3032" y="52"/>
                </a:lnTo>
                <a:lnTo>
                  <a:pt x="3032" y="52"/>
                </a:lnTo>
                <a:lnTo>
                  <a:pt x="3032" y="52"/>
                </a:lnTo>
                <a:lnTo>
                  <a:pt x="3034" y="52"/>
                </a:lnTo>
                <a:lnTo>
                  <a:pt x="3036" y="52"/>
                </a:lnTo>
                <a:lnTo>
                  <a:pt x="3034" y="52"/>
                </a:lnTo>
                <a:close/>
                <a:moveTo>
                  <a:pt x="3800" y="150"/>
                </a:moveTo>
                <a:lnTo>
                  <a:pt x="3800" y="152"/>
                </a:lnTo>
                <a:lnTo>
                  <a:pt x="3798" y="152"/>
                </a:lnTo>
                <a:lnTo>
                  <a:pt x="3798" y="152"/>
                </a:lnTo>
                <a:lnTo>
                  <a:pt x="3798" y="152"/>
                </a:lnTo>
                <a:lnTo>
                  <a:pt x="3798" y="152"/>
                </a:lnTo>
                <a:lnTo>
                  <a:pt x="3800" y="152"/>
                </a:lnTo>
                <a:lnTo>
                  <a:pt x="3800" y="152"/>
                </a:lnTo>
                <a:lnTo>
                  <a:pt x="3800" y="152"/>
                </a:lnTo>
                <a:lnTo>
                  <a:pt x="3802" y="154"/>
                </a:lnTo>
                <a:lnTo>
                  <a:pt x="3802" y="154"/>
                </a:lnTo>
                <a:lnTo>
                  <a:pt x="3802" y="154"/>
                </a:lnTo>
                <a:lnTo>
                  <a:pt x="3802" y="154"/>
                </a:lnTo>
                <a:lnTo>
                  <a:pt x="3802" y="154"/>
                </a:lnTo>
                <a:lnTo>
                  <a:pt x="3802" y="154"/>
                </a:lnTo>
                <a:lnTo>
                  <a:pt x="3802" y="154"/>
                </a:lnTo>
                <a:lnTo>
                  <a:pt x="3802" y="154"/>
                </a:lnTo>
                <a:lnTo>
                  <a:pt x="3798" y="154"/>
                </a:lnTo>
                <a:lnTo>
                  <a:pt x="3798" y="154"/>
                </a:lnTo>
                <a:lnTo>
                  <a:pt x="3798" y="154"/>
                </a:lnTo>
                <a:lnTo>
                  <a:pt x="3796" y="154"/>
                </a:lnTo>
                <a:lnTo>
                  <a:pt x="3796" y="154"/>
                </a:lnTo>
                <a:lnTo>
                  <a:pt x="3790" y="152"/>
                </a:lnTo>
                <a:lnTo>
                  <a:pt x="3788" y="152"/>
                </a:lnTo>
                <a:lnTo>
                  <a:pt x="3788" y="152"/>
                </a:lnTo>
                <a:lnTo>
                  <a:pt x="3786" y="152"/>
                </a:lnTo>
                <a:lnTo>
                  <a:pt x="3786" y="152"/>
                </a:lnTo>
                <a:lnTo>
                  <a:pt x="3786" y="152"/>
                </a:lnTo>
                <a:lnTo>
                  <a:pt x="3786" y="152"/>
                </a:lnTo>
                <a:lnTo>
                  <a:pt x="3784" y="152"/>
                </a:lnTo>
                <a:lnTo>
                  <a:pt x="3782" y="150"/>
                </a:lnTo>
                <a:lnTo>
                  <a:pt x="3782" y="150"/>
                </a:lnTo>
                <a:lnTo>
                  <a:pt x="3782" y="150"/>
                </a:lnTo>
                <a:lnTo>
                  <a:pt x="3782" y="150"/>
                </a:lnTo>
                <a:lnTo>
                  <a:pt x="3780" y="150"/>
                </a:lnTo>
                <a:lnTo>
                  <a:pt x="3780" y="150"/>
                </a:lnTo>
                <a:lnTo>
                  <a:pt x="3780" y="150"/>
                </a:lnTo>
                <a:lnTo>
                  <a:pt x="3780" y="150"/>
                </a:lnTo>
                <a:lnTo>
                  <a:pt x="3780" y="150"/>
                </a:lnTo>
                <a:lnTo>
                  <a:pt x="3780" y="150"/>
                </a:lnTo>
                <a:lnTo>
                  <a:pt x="3780" y="148"/>
                </a:lnTo>
                <a:lnTo>
                  <a:pt x="3782" y="148"/>
                </a:lnTo>
                <a:lnTo>
                  <a:pt x="3782" y="148"/>
                </a:lnTo>
                <a:lnTo>
                  <a:pt x="3782" y="148"/>
                </a:lnTo>
                <a:lnTo>
                  <a:pt x="3784" y="148"/>
                </a:lnTo>
                <a:lnTo>
                  <a:pt x="3784" y="148"/>
                </a:lnTo>
                <a:lnTo>
                  <a:pt x="3786" y="148"/>
                </a:lnTo>
                <a:lnTo>
                  <a:pt x="3786" y="148"/>
                </a:lnTo>
                <a:lnTo>
                  <a:pt x="3786" y="148"/>
                </a:lnTo>
                <a:lnTo>
                  <a:pt x="3788" y="148"/>
                </a:lnTo>
                <a:lnTo>
                  <a:pt x="3790" y="148"/>
                </a:lnTo>
                <a:lnTo>
                  <a:pt x="3790" y="150"/>
                </a:lnTo>
                <a:lnTo>
                  <a:pt x="3790" y="150"/>
                </a:lnTo>
                <a:lnTo>
                  <a:pt x="3790" y="150"/>
                </a:lnTo>
                <a:lnTo>
                  <a:pt x="3792" y="150"/>
                </a:lnTo>
                <a:lnTo>
                  <a:pt x="3792" y="150"/>
                </a:lnTo>
                <a:lnTo>
                  <a:pt x="3794" y="150"/>
                </a:lnTo>
                <a:lnTo>
                  <a:pt x="3794" y="150"/>
                </a:lnTo>
                <a:lnTo>
                  <a:pt x="3794" y="150"/>
                </a:lnTo>
                <a:lnTo>
                  <a:pt x="3796" y="150"/>
                </a:lnTo>
                <a:lnTo>
                  <a:pt x="3798" y="150"/>
                </a:lnTo>
                <a:lnTo>
                  <a:pt x="3798" y="150"/>
                </a:lnTo>
                <a:lnTo>
                  <a:pt x="3798" y="150"/>
                </a:lnTo>
                <a:lnTo>
                  <a:pt x="3798" y="150"/>
                </a:lnTo>
                <a:lnTo>
                  <a:pt x="3800" y="150"/>
                </a:lnTo>
                <a:lnTo>
                  <a:pt x="3800" y="150"/>
                </a:lnTo>
                <a:close/>
                <a:moveTo>
                  <a:pt x="2856" y="54"/>
                </a:moveTo>
                <a:lnTo>
                  <a:pt x="2856" y="54"/>
                </a:lnTo>
                <a:lnTo>
                  <a:pt x="2856" y="54"/>
                </a:lnTo>
                <a:lnTo>
                  <a:pt x="2858" y="54"/>
                </a:lnTo>
                <a:lnTo>
                  <a:pt x="2858" y="54"/>
                </a:lnTo>
                <a:lnTo>
                  <a:pt x="2858" y="54"/>
                </a:lnTo>
                <a:lnTo>
                  <a:pt x="2858" y="54"/>
                </a:lnTo>
                <a:lnTo>
                  <a:pt x="2858" y="56"/>
                </a:lnTo>
                <a:lnTo>
                  <a:pt x="2858" y="56"/>
                </a:lnTo>
                <a:lnTo>
                  <a:pt x="2858" y="56"/>
                </a:lnTo>
                <a:lnTo>
                  <a:pt x="2858" y="56"/>
                </a:lnTo>
                <a:lnTo>
                  <a:pt x="2858" y="56"/>
                </a:lnTo>
                <a:lnTo>
                  <a:pt x="2858" y="56"/>
                </a:lnTo>
                <a:lnTo>
                  <a:pt x="2856" y="56"/>
                </a:lnTo>
                <a:lnTo>
                  <a:pt x="2856" y="54"/>
                </a:lnTo>
                <a:lnTo>
                  <a:pt x="2856" y="54"/>
                </a:lnTo>
                <a:lnTo>
                  <a:pt x="2856" y="54"/>
                </a:lnTo>
                <a:lnTo>
                  <a:pt x="2856" y="54"/>
                </a:lnTo>
                <a:lnTo>
                  <a:pt x="2856" y="54"/>
                </a:lnTo>
                <a:lnTo>
                  <a:pt x="2856" y="54"/>
                </a:lnTo>
                <a:lnTo>
                  <a:pt x="2856" y="54"/>
                </a:lnTo>
                <a:lnTo>
                  <a:pt x="2856" y="54"/>
                </a:lnTo>
                <a:lnTo>
                  <a:pt x="2856" y="54"/>
                </a:lnTo>
                <a:lnTo>
                  <a:pt x="2856" y="54"/>
                </a:lnTo>
                <a:lnTo>
                  <a:pt x="2858" y="54"/>
                </a:lnTo>
                <a:lnTo>
                  <a:pt x="2858" y="54"/>
                </a:lnTo>
                <a:lnTo>
                  <a:pt x="2858" y="54"/>
                </a:lnTo>
                <a:lnTo>
                  <a:pt x="2858" y="54"/>
                </a:lnTo>
                <a:lnTo>
                  <a:pt x="2858" y="54"/>
                </a:lnTo>
                <a:lnTo>
                  <a:pt x="2858" y="54"/>
                </a:lnTo>
                <a:lnTo>
                  <a:pt x="2858" y="54"/>
                </a:lnTo>
                <a:lnTo>
                  <a:pt x="2858" y="54"/>
                </a:lnTo>
                <a:lnTo>
                  <a:pt x="2856" y="54"/>
                </a:lnTo>
                <a:lnTo>
                  <a:pt x="2856" y="54"/>
                </a:lnTo>
                <a:lnTo>
                  <a:pt x="2856" y="54"/>
                </a:lnTo>
                <a:lnTo>
                  <a:pt x="2856" y="54"/>
                </a:lnTo>
                <a:lnTo>
                  <a:pt x="2856" y="54"/>
                </a:lnTo>
                <a:close/>
                <a:moveTo>
                  <a:pt x="3252" y="108"/>
                </a:moveTo>
                <a:lnTo>
                  <a:pt x="3252" y="108"/>
                </a:lnTo>
                <a:lnTo>
                  <a:pt x="3252" y="108"/>
                </a:lnTo>
                <a:lnTo>
                  <a:pt x="3250" y="108"/>
                </a:lnTo>
                <a:lnTo>
                  <a:pt x="3248" y="108"/>
                </a:lnTo>
                <a:lnTo>
                  <a:pt x="3248" y="108"/>
                </a:lnTo>
                <a:lnTo>
                  <a:pt x="3248" y="108"/>
                </a:lnTo>
                <a:lnTo>
                  <a:pt x="3248" y="108"/>
                </a:lnTo>
                <a:lnTo>
                  <a:pt x="3248" y="108"/>
                </a:lnTo>
                <a:lnTo>
                  <a:pt x="3248" y="108"/>
                </a:lnTo>
                <a:lnTo>
                  <a:pt x="3248" y="108"/>
                </a:lnTo>
                <a:lnTo>
                  <a:pt x="3248" y="108"/>
                </a:lnTo>
                <a:lnTo>
                  <a:pt x="3250" y="108"/>
                </a:lnTo>
                <a:lnTo>
                  <a:pt x="3250" y="108"/>
                </a:lnTo>
                <a:lnTo>
                  <a:pt x="3252" y="108"/>
                </a:lnTo>
                <a:close/>
                <a:moveTo>
                  <a:pt x="2864" y="52"/>
                </a:moveTo>
                <a:lnTo>
                  <a:pt x="2864" y="52"/>
                </a:lnTo>
                <a:lnTo>
                  <a:pt x="2864" y="52"/>
                </a:lnTo>
                <a:lnTo>
                  <a:pt x="2864" y="52"/>
                </a:lnTo>
                <a:lnTo>
                  <a:pt x="2862" y="52"/>
                </a:lnTo>
                <a:lnTo>
                  <a:pt x="2862" y="52"/>
                </a:lnTo>
                <a:lnTo>
                  <a:pt x="2862" y="52"/>
                </a:lnTo>
                <a:lnTo>
                  <a:pt x="2862" y="52"/>
                </a:lnTo>
                <a:lnTo>
                  <a:pt x="2862" y="52"/>
                </a:lnTo>
                <a:lnTo>
                  <a:pt x="2862" y="52"/>
                </a:lnTo>
                <a:lnTo>
                  <a:pt x="2864" y="52"/>
                </a:lnTo>
                <a:lnTo>
                  <a:pt x="2864" y="52"/>
                </a:lnTo>
                <a:lnTo>
                  <a:pt x="2864" y="52"/>
                </a:lnTo>
                <a:lnTo>
                  <a:pt x="2864" y="52"/>
                </a:lnTo>
                <a:lnTo>
                  <a:pt x="2864" y="52"/>
                </a:lnTo>
                <a:lnTo>
                  <a:pt x="2864" y="54"/>
                </a:lnTo>
                <a:lnTo>
                  <a:pt x="2864" y="54"/>
                </a:lnTo>
                <a:lnTo>
                  <a:pt x="2864" y="54"/>
                </a:lnTo>
                <a:lnTo>
                  <a:pt x="2862" y="54"/>
                </a:lnTo>
                <a:lnTo>
                  <a:pt x="2862" y="54"/>
                </a:lnTo>
                <a:lnTo>
                  <a:pt x="2862" y="54"/>
                </a:lnTo>
                <a:lnTo>
                  <a:pt x="2862" y="54"/>
                </a:lnTo>
                <a:lnTo>
                  <a:pt x="2862" y="54"/>
                </a:lnTo>
                <a:lnTo>
                  <a:pt x="2862" y="54"/>
                </a:lnTo>
                <a:lnTo>
                  <a:pt x="2862" y="54"/>
                </a:lnTo>
                <a:lnTo>
                  <a:pt x="2860" y="54"/>
                </a:lnTo>
                <a:lnTo>
                  <a:pt x="2860" y="54"/>
                </a:lnTo>
                <a:lnTo>
                  <a:pt x="2860" y="54"/>
                </a:lnTo>
                <a:lnTo>
                  <a:pt x="2860" y="54"/>
                </a:lnTo>
                <a:lnTo>
                  <a:pt x="2860" y="54"/>
                </a:lnTo>
                <a:lnTo>
                  <a:pt x="2858" y="52"/>
                </a:lnTo>
                <a:lnTo>
                  <a:pt x="2858" y="52"/>
                </a:lnTo>
                <a:lnTo>
                  <a:pt x="2858" y="52"/>
                </a:lnTo>
                <a:lnTo>
                  <a:pt x="2858" y="52"/>
                </a:lnTo>
                <a:lnTo>
                  <a:pt x="2860" y="52"/>
                </a:lnTo>
                <a:lnTo>
                  <a:pt x="2860" y="52"/>
                </a:lnTo>
                <a:lnTo>
                  <a:pt x="2860" y="52"/>
                </a:lnTo>
                <a:lnTo>
                  <a:pt x="2860" y="52"/>
                </a:lnTo>
                <a:lnTo>
                  <a:pt x="2860" y="52"/>
                </a:lnTo>
                <a:lnTo>
                  <a:pt x="2862" y="52"/>
                </a:lnTo>
                <a:lnTo>
                  <a:pt x="2862" y="52"/>
                </a:lnTo>
                <a:lnTo>
                  <a:pt x="2862" y="52"/>
                </a:lnTo>
                <a:lnTo>
                  <a:pt x="2864" y="52"/>
                </a:lnTo>
                <a:lnTo>
                  <a:pt x="2864" y="52"/>
                </a:lnTo>
                <a:close/>
                <a:moveTo>
                  <a:pt x="2932" y="54"/>
                </a:moveTo>
                <a:lnTo>
                  <a:pt x="2932" y="54"/>
                </a:lnTo>
                <a:lnTo>
                  <a:pt x="2932" y="54"/>
                </a:lnTo>
                <a:lnTo>
                  <a:pt x="2930" y="56"/>
                </a:lnTo>
                <a:lnTo>
                  <a:pt x="2930" y="56"/>
                </a:lnTo>
                <a:lnTo>
                  <a:pt x="2928" y="56"/>
                </a:lnTo>
                <a:lnTo>
                  <a:pt x="2926" y="56"/>
                </a:lnTo>
                <a:lnTo>
                  <a:pt x="2926" y="56"/>
                </a:lnTo>
                <a:lnTo>
                  <a:pt x="2926" y="56"/>
                </a:lnTo>
                <a:lnTo>
                  <a:pt x="2926" y="56"/>
                </a:lnTo>
                <a:lnTo>
                  <a:pt x="2926" y="56"/>
                </a:lnTo>
                <a:lnTo>
                  <a:pt x="2928" y="56"/>
                </a:lnTo>
                <a:lnTo>
                  <a:pt x="2928" y="56"/>
                </a:lnTo>
                <a:lnTo>
                  <a:pt x="2928" y="56"/>
                </a:lnTo>
                <a:lnTo>
                  <a:pt x="2928" y="56"/>
                </a:lnTo>
                <a:lnTo>
                  <a:pt x="2926" y="56"/>
                </a:lnTo>
                <a:lnTo>
                  <a:pt x="2926" y="56"/>
                </a:lnTo>
                <a:lnTo>
                  <a:pt x="2926" y="56"/>
                </a:lnTo>
                <a:lnTo>
                  <a:pt x="2926" y="56"/>
                </a:lnTo>
                <a:lnTo>
                  <a:pt x="2926" y="56"/>
                </a:lnTo>
                <a:lnTo>
                  <a:pt x="2926" y="56"/>
                </a:lnTo>
                <a:lnTo>
                  <a:pt x="2924" y="56"/>
                </a:lnTo>
                <a:lnTo>
                  <a:pt x="2924" y="56"/>
                </a:lnTo>
                <a:lnTo>
                  <a:pt x="2924" y="56"/>
                </a:lnTo>
                <a:lnTo>
                  <a:pt x="2924" y="56"/>
                </a:lnTo>
                <a:lnTo>
                  <a:pt x="2922" y="56"/>
                </a:lnTo>
                <a:lnTo>
                  <a:pt x="2920" y="56"/>
                </a:lnTo>
                <a:lnTo>
                  <a:pt x="2920" y="56"/>
                </a:lnTo>
                <a:lnTo>
                  <a:pt x="2920" y="56"/>
                </a:lnTo>
                <a:lnTo>
                  <a:pt x="2920" y="56"/>
                </a:lnTo>
                <a:lnTo>
                  <a:pt x="2920" y="56"/>
                </a:lnTo>
                <a:lnTo>
                  <a:pt x="2922" y="56"/>
                </a:lnTo>
                <a:lnTo>
                  <a:pt x="2922" y="56"/>
                </a:lnTo>
                <a:lnTo>
                  <a:pt x="2922" y="54"/>
                </a:lnTo>
                <a:lnTo>
                  <a:pt x="2922" y="54"/>
                </a:lnTo>
                <a:lnTo>
                  <a:pt x="2924" y="54"/>
                </a:lnTo>
                <a:lnTo>
                  <a:pt x="2924" y="54"/>
                </a:lnTo>
                <a:lnTo>
                  <a:pt x="2928" y="54"/>
                </a:lnTo>
                <a:lnTo>
                  <a:pt x="2928" y="54"/>
                </a:lnTo>
                <a:lnTo>
                  <a:pt x="2928" y="54"/>
                </a:lnTo>
                <a:lnTo>
                  <a:pt x="2928" y="54"/>
                </a:lnTo>
                <a:lnTo>
                  <a:pt x="2928" y="54"/>
                </a:lnTo>
                <a:lnTo>
                  <a:pt x="2928" y="54"/>
                </a:lnTo>
                <a:lnTo>
                  <a:pt x="2928" y="54"/>
                </a:lnTo>
                <a:lnTo>
                  <a:pt x="2930" y="54"/>
                </a:lnTo>
                <a:lnTo>
                  <a:pt x="2930" y="54"/>
                </a:lnTo>
                <a:lnTo>
                  <a:pt x="2930" y="54"/>
                </a:lnTo>
                <a:lnTo>
                  <a:pt x="2930" y="54"/>
                </a:lnTo>
                <a:lnTo>
                  <a:pt x="2930" y="54"/>
                </a:lnTo>
                <a:lnTo>
                  <a:pt x="2930" y="54"/>
                </a:lnTo>
                <a:lnTo>
                  <a:pt x="2930" y="54"/>
                </a:lnTo>
                <a:lnTo>
                  <a:pt x="2932" y="54"/>
                </a:lnTo>
                <a:lnTo>
                  <a:pt x="2932" y="54"/>
                </a:lnTo>
                <a:close/>
                <a:moveTo>
                  <a:pt x="3508" y="54"/>
                </a:moveTo>
                <a:lnTo>
                  <a:pt x="3506" y="54"/>
                </a:lnTo>
                <a:lnTo>
                  <a:pt x="3506" y="54"/>
                </a:lnTo>
                <a:lnTo>
                  <a:pt x="3506" y="54"/>
                </a:lnTo>
                <a:lnTo>
                  <a:pt x="3506" y="54"/>
                </a:lnTo>
                <a:lnTo>
                  <a:pt x="3504" y="54"/>
                </a:lnTo>
                <a:lnTo>
                  <a:pt x="3504" y="54"/>
                </a:lnTo>
                <a:lnTo>
                  <a:pt x="3504" y="54"/>
                </a:lnTo>
                <a:lnTo>
                  <a:pt x="3504" y="54"/>
                </a:lnTo>
                <a:lnTo>
                  <a:pt x="3506" y="54"/>
                </a:lnTo>
                <a:lnTo>
                  <a:pt x="3506" y="54"/>
                </a:lnTo>
                <a:lnTo>
                  <a:pt x="3506" y="54"/>
                </a:lnTo>
                <a:lnTo>
                  <a:pt x="3506" y="54"/>
                </a:lnTo>
                <a:lnTo>
                  <a:pt x="3508" y="54"/>
                </a:lnTo>
                <a:lnTo>
                  <a:pt x="3508" y="54"/>
                </a:lnTo>
                <a:lnTo>
                  <a:pt x="3508" y="54"/>
                </a:lnTo>
                <a:lnTo>
                  <a:pt x="3508" y="54"/>
                </a:lnTo>
                <a:lnTo>
                  <a:pt x="3508" y="54"/>
                </a:lnTo>
                <a:lnTo>
                  <a:pt x="3508" y="54"/>
                </a:lnTo>
                <a:lnTo>
                  <a:pt x="3508" y="54"/>
                </a:lnTo>
                <a:close/>
                <a:moveTo>
                  <a:pt x="3320" y="108"/>
                </a:moveTo>
                <a:lnTo>
                  <a:pt x="3318" y="108"/>
                </a:lnTo>
                <a:lnTo>
                  <a:pt x="3318" y="108"/>
                </a:lnTo>
                <a:lnTo>
                  <a:pt x="3318" y="108"/>
                </a:lnTo>
                <a:lnTo>
                  <a:pt x="3318" y="108"/>
                </a:lnTo>
                <a:lnTo>
                  <a:pt x="3316" y="108"/>
                </a:lnTo>
                <a:lnTo>
                  <a:pt x="3316" y="108"/>
                </a:lnTo>
                <a:lnTo>
                  <a:pt x="3318" y="108"/>
                </a:lnTo>
                <a:lnTo>
                  <a:pt x="3318" y="108"/>
                </a:lnTo>
                <a:lnTo>
                  <a:pt x="3318" y="108"/>
                </a:lnTo>
                <a:lnTo>
                  <a:pt x="3318" y="108"/>
                </a:lnTo>
                <a:lnTo>
                  <a:pt x="3320" y="108"/>
                </a:lnTo>
                <a:lnTo>
                  <a:pt x="3320" y="108"/>
                </a:lnTo>
                <a:lnTo>
                  <a:pt x="3322" y="108"/>
                </a:lnTo>
                <a:lnTo>
                  <a:pt x="3322" y="108"/>
                </a:lnTo>
                <a:lnTo>
                  <a:pt x="3320" y="108"/>
                </a:lnTo>
                <a:lnTo>
                  <a:pt x="3320" y="108"/>
                </a:lnTo>
                <a:lnTo>
                  <a:pt x="3320" y="108"/>
                </a:lnTo>
                <a:close/>
                <a:moveTo>
                  <a:pt x="2932" y="58"/>
                </a:moveTo>
                <a:lnTo>
                  <a:pt x="2930" y="58"/>
                </a:lnTo>
                <a:lnTo>
                  <a:pt x="2930" y="58"/>
                </a:lnTo>
                <a:lnTo>
                  <a:pt x="2930" y="58"/>
                </a:lnTo>
                <a:lnTo>
                  <a:pt x="2928" y="56"/>
                </a:lnTo>
                <a:lnTo>
                  <a:pt x="2928" y="56"/>
                </a:lnTo>
                <a:lnTo>
                  <a:pt x="2930" y="56"/>
                </a:lnTo>
                <a:lnTo>
                  <a:pt x="2930" y="56"/>
                </a:lnTo>
                <a:lnTo>
                  <a:pt x="2930" y="56"/>
                </a:lnTo>
                <a:lnTo>
                  <a:pt x="2932" y="56"/>
                </a:lnTo>
                <a:lnTo>
                  <a:pt x="2932" y="56"/>
                </a:lnTo>
                <a:lnTo>
                  <a:pt x="2932" y="56"/>
                </a:lnTo>
                <a:lnTo>
                  <a:pt x="2932" y="56"/>
                </a:lnTo>
                <a:lnTo>
                  <a:pt x="2932" y="56"/>
                </a:lnTo>
                <a:lnTo>
                  <a:pt x="2932" y="58"/>
                </a:lnTo>
                <a:lnTo>
                  <a:pt x="2932" y="58"/>
                </a:lnTo>
                <a:close/>
                <a:moveTo>
                  <a:pt x="2560" y="92"/>
                </a:moveTo>
                <a:lnTo>
                  <a:pt x="2560" y="92"/>
                </a:lnTo>
                <a:lnTo>
                  <a:pt x="2560" y="92"/>
                </a:lnTo>
                <a:lnTo>
                  <a:pt x="2560" y="92"/>
                </a:lnTo>
                <a:lnTo>
                  <a:pt x="2562" y="92"/>
                </a:lnTo>
                <a:lnTo>
                  <a:pt x="2564" y="92"/>
                </a:lnTo>
                <a:lnTo>
                  <a:pt x="2566" y="92"/>
                </a:lnTo>
                <a:lnTo>
                  <a:pt x="2566" y="92"/>
                </a:lnTo>
                <a:lnTo>
                  <a:pt x="2566" y="92"/>
                </a:lnTo>
                <a:lnTo>
                  <a:pt x="2566" y="92"/>
                </a:lnTo>
                <a:lnTo>
                  <a:pt x="2564" y="92"/>
                </a:lnTo>
                <a:lnTo>
                  <a:pt x="2564" y="92"/>
                </a:lnTo>
                <a:lnTo>
                  <a:pt x="2564" y="92"/>
                </a:lnTo>
                <a:lnTo>
                  <a:pt x="2564" y="92"/>
                </a:lnTo>
                <a:lnTo>
                  <a:pt x="2564" y="92"/>
                </a:lnTo>
                <a:lnTo>
                  <a:pt x="2564" y="92"/>
                </a:lnTo>
                <a:lnTo>
                  <a:pt x="2564" y="92"/>
                </a:lnTo>
                <a:lnTo>
                  <a:pt x="2562" y="92"/>
                </a:lnTo>
                <a:lnTo>
                  <a:pt x="2562" y="92"/>
                </a:lnTo>
                <a:lnTo>
                  <a:pt x="2560" y="92"/>
                </a:lnTo>
                <a:lnTo>
                  <a:pt x="2560" y="90"/>
                </a:lnTo>
                <a:lnTo>
                  <a:pt x="2560" y="90"/>
                </a:lnTo>
                <a:lnTo>
                  <a:pt x="2558" y="90"/>
                </a:lnTo>
                <a:lnTo>
                  <a:pt x="2558" y="90"/>
                </a:lnTo>
                <a:lnTo>
                  <a:pt x="2558" y="92"/>
                </a:lnTo>
                <a:lnTo>
                  <a:pt x="2558" y="92"/>
                </a:lnTo>
                <a:lnTo>
                  <a:pt x="2558" y="92"/>
                </a:lnTo>
                <a:lnTo>
                  <a:pt x="2558" y="90"/>
                </a:lnTo>
                <a:lnTo>
                  <a:pt x="2558" y="90"/>
                </a:lnTo>
                <a:lnTo>
                  <a:pt x="2558" y="90"/>
                </a:lnTo>
                <a:lnTo>
                  <a:pt x="2558" y="90"/>
                </a:lnTo>
                <a:lnTo>
                  <a:pt x="2560" y="90"/>
                </a:lnTo>
                <a:lnTo>
                  <a:pt x="2560" y="90"/>
                </a:lnTo>
                <a:lnTo>
                  <a:pt x="2562" y="90"/>
                </a:lnTo>
                <a:lnTo>
                  <a:pt x="2562" y="90"/>
                </a:lnTo>
                <a:lnTo>
                  <a:pt x="2564" y="90"/>
                </a:lnTo>
                <a:lnTo>
                  <a:pt x="2564" y="90"/>
                </a:lnTo>
                <a:lnTo>
                  <a:pt x="2562" y="90"/>
                </a:lnTo>
                <a:lnTo>
                  <a:pt x="2562" y="90"/>
                </a:lnTo>
                <a:lnTo>
                  <a:pt x="2560" y="90"/>
                </a:lnTo>
                <a:lnTo>
                  <a:pt x="2558" y="90"/>
                </a:lnTo>
                <a:lnTo>
                  <a:pt x="2558" y="90"/>
                </a:lnTo>
                <a:lnTo>
                  <a:pt x="2558" y="90"/>
                </a:lnTo>
                <a:lnTo>
                  <a:pt x="2558" y="88"/>
                </a:lnTo>
                <a:lnTo>
                  <a:pt x="2558" y="88"/>
                </a:lnTo>
                <a:lnTo>
                  <a:pt x="2560" y="88"/>
                </a:lnTo>
                <a:lnTo>
                  <a:pt x="2560" y="88"/>
                </a:lnTo>
                <a:lnTo>
                  <a:pt x="2564" y="88"/>
                </a:lnTo>
                <a:lnTo>
                  <a:pt x="2566" y="88"/>
                </a:lnTo>
                <a:lnTo>
                  <a:pt x="2566" y="88"/>
                </a:lnTo>
                <a:lnTo>
                  <a:pt x="2568" y="88"/>
                </a:lnTo>
                <a:lnTo>
                  <a:pt x="2568" y="88"/>
                </a:lnTo>
                <a:lnTo>
                  <a:pt x="2568" y="88"/>
                </a:lnTo>
                <a:lnTo>
                  <a:pt x="2566" y="88"/>
                </a:lnTo>
                <a:lnTo>
                  <a:pt x="2566" y="88"/>
                </a:lnTo>
                <a:lnTo>
                  <a:pt x="2566" y="88"/>
                </a:lnTo>
                <a:lnTo>
                  <a:pt x="2564" y="88"/>
                </a:lnTo>
                <a:lnTo>
                  <a:pt x="2566" y="88"/>
                </a:lnTo>
                <a:lnTo>
                  <a:pt x="2564" y="88"/>
                </a:lnTo>
                <a:lnTo>
                  <a:pt x="2564" y="88"/>
                </a:lnTo>
                <a:lnTo>
                  <a:pt x="2564" y="86"/>
                </a:lnTo>
                <a:lnTo>
                  <a:pt x="2562" y="86"/>
                </a:lnTo>
                <a:lnTo>
                  <a:pt x="2560" y="86"/>
                </a:lnTo>
                <a:lnTo>
                  <a:pt x="2558" y="86"/>
                </a:lnTo>
                <a:lnTo>
                  <a:pt x="2558" y="86"/>
                </a:lnTo>
                <a:lnTo>
                  <a:pt x="2558" y="86"/>
                </a:lnTo>
                <a:lnTo>
                  <a:pt x="2560" y="86"/>
                </a:lnTo>
                <a:lnTo>
                  <a:pt x="2560" y="86"/>
                </a:lnTo>
                <a:lnTo>
                  <a:pt x="2560" y="86"/>
                </a:lnTo>
                <a:lnTo>
                  <a:pt x="2560" y="86"/>
                </a:lnTo>
                <a:lnTo>
                  <a:pt x="2562" y="86"/>
                </a:lnTo>
                <a:lnTo>
                  <a:pt x="2562" y="86"/>
                </a:lnTo>
                <a:lnTo>
                  <a:pt x="2562" y="86"/>
                </a:lnTo>
                <a:lnTo>
                  <a:pt x="2562" y="86"/>
                </a:lnTo>
                <a:lnTo>
                  <a:pt x="2562" y="86"/>
                </a:lnTo>
                <a:lnTo>
                  <a:pt x="2564" y="86"/>
                </a:lnTo>
                <a:lnTo>
                  <a:pt x="2564" y="86"/>
                </a:lnTo>
                <a:lnTo>
                  <a:pt x="2564" y="84"/>
                </a:lnTo>
                <a:lnTo>
                  <a:pt x="2566" y="84"/>
                </a:lnTo>
                <a:lnTo>
                  <a:pt x="2566" y="84"/>
                </a:lnTo>
                <a:lnTo>
                  <a:pt x="2568" y="84"/>
                </a:lnTo>
                <a:lnTo>
                  <a:pt x="2568" y="86"/>
                </a:lnTo>
                <a:lnTo>
                  <a:pt x="2568" y="86"/>
                </a:lnTo>
                <a:lnTo>
                  <a:pt x="2570" y="86"/>
                </a:lnTo>
                <a:lnTo>
                  <a:pt x="2570" y="86"/>
                </a:lnTo>
                <a:lnTo>
                  <a:pt x="2570" y="86"/>
                </a:lnTo>
                <a:lnTo>
                  <a:pt x="2572" y="86"/>
                </a:lnTo>
                <a:lnTo>
                  <a:pt x="2572" y="84"/>
                </a:lnTo>
                <a:lnTo>
                  <a:pt x="2572" y="84"/>
                </a:lnTo>
                <a:lnTo>
                  <a:pt x="2572" y="84"/>
                </a:lnTo>
                <a:lnTo>
                  <a:pt x="2572" y="84"/>
                </a:lnTo>
                <a:lnTo>
                  <a:pt x="2570" y="84"/>
                </a:lnTo>
                <a:lnTo>
                  <a:pt x="2570" y="86"/>
                </a:lnTo>
                <a:lnTo>
                  <a:pt x="2570" y="86"/>
                </a:lnTo>
                <a:lnTo>
                  <a:pt x="2570" y="86"/>
                </a:lnTo>
                <a:lnTo>
                  <a:pt x="2568" y="86"/>
                </a:lnTo>
                <a:lnTo>
                  <a:pt x="2568" y="84"/>
                </a:lnTo>
                <a:lnTo>
                  <a:pt x="2568" y="84"/>
                </a:lnTo>
                <a:lnTo>
                  <a:pt x="2568" y="84"/>
                </a:lnTo>
                <a:lnTo>
                  <a:pt x="2566" y="84"/>
                </a:lnTo>
                <a:lnTo>
                  <a:pt x="2566" y="84"/>
                </a:lnTo>
                <a:lnTo>
                  <a:pt x="2566" y="84"/>
                </a:lnTo>
                <a:lnTo>
                  <a:pt x="2564" y="84"/>
                </a:lnTo>
                <a:lnTo>
                  <a:pt x="2564" y="84"/>
                </a:lnTo>
                <a:lnTo>
                  <a:pt x="2564" y="84"/>
                </a:lnTo>
                <a:lnTo>
                  <a:pt x="2564" y="84"/>
                </a:lnTo>
                <a:lnTo>
                  <a:pt x="2562" y="84"/>
                </a:lnTo>
                <a:lnTo>
                  <a:pt x="2562" y="84"/>
                </a:lnTo>
                <a:lnTo>
                  <a:pt x="2562" y="84"/>
                </a:lnTo>
                <a:lnTo>
                  <a:pt x="2562" y="84"/>
                </a:lnTo>
                <a:lnTo>
                  <a:pt x="2560" y="84"/>
                </a:lnTo>
                <a:lnTo>
                  <a:pt x="2560" y="84"/>
                </a:lnTo>
                <a:lnTo>
                  <a:pt x="2562" y="84"/>
                </a:lnTo>
                <a:lnTo>
                  <a:pt x="2564" y="82"/>
                </a:lnTo>
                <a:lnTo>
                  <a:pt x="2564" y="82"/>
                </a:lnTo>
                <a:lnTo>
                  <a:pt x="2564" y="82"/>
                </a:lnTo>
                <a:lnTo>
                  <a:pt x="2566" y="82"/>
                </a:lnTo>
                <a:lnTo>
                  <a:pt x="2566" y="82"/>
                </a:lnTo>
                <a:lnTo>
                  <a:pt x="2566" y="82"/>
                </a:lnTo>
                <a:lnTo>
                  <a:pt x="2566" y="82"/>
                </a:lnTo>
                <a:lnTo>
                  <a:pt x="2568" y="82"/>
                </a:lnTo>
                <a:lnTo>
                  <a:pt x="2568" y="82"/>
                </a:lnTo>
                <a:lnTo>
                  <a:pt x="2568" y="82"/>
                </a:lnTo>
                <a:lnTo>
                  <a:pt x="2566" y="82"/>
                </a:lnTo>
                <a:lnTo>
                  <a:pt x="2566" y="82"/>
                </a:lnTo>
                <a:lnTo>
                  <a:pt x="2566" y="82"/>
                </a:lnTo>
                <a:lnTo>
                  <a:pt x="2566" y="82"/>
                </a:lnTo>
                <a:lnTo>
                  <a:pt x="2566" y="82"/>
                </a:lnTo>
                <a:lnTo>
                  <a:pt x="2564" y="82"/>
                </a:lnTo>
                <a:lnTo>
                  <a:pt x="2564" y="82"/>
                </a:lnTo>
                <a:lnTo>
                  <a:pt x="2564" y="82"/>
                </a:lnTo>
                <a:lnTo>
                  <a:pt x="2564" y="82"/>
                </a:lnTo>
                <a:lnTo>
                  <a:pt x="2566" y="82"/>
                </a:lnTo>
                <a:lnTo>
                  <a:pt x="2566" y="80"/>
                </a:lnTo>
                <a:lnTo>
                  <a:pt x="2564" y="80"/>
                </a:lnTo>
                <a:lnTo>
                  <a:pt x="2564" y="80"/>
                </a:lnTo>
                <a:lnTo>
                  <a:pt x="2562" y="80"/>
                </a:lnTo>
                <a:lnTo>
                  <a:pt x="2562" y="80"/>
                </a:lnTo>
                <a:lnTo>
                  <a:pt x="2562" y="82"/>
                </a:lnTo>
                <a:lnTo>
                  <a:pt x="2562" y="82"/>
                </a:lnTo>
                <a:lnTo>
                  <a:pt x="2560" y="82"/>
                </a:lnTo>
                <a:lnTo>
                  <a:pt x="2560" y="82"/>
                </a:lnTo>
                <a:lnTo>
                  <a:pt x="2560" y="82"/>
                </a:lnTo>
                <a:lnTo>
                  <a:pt x="2560" y="82"/>
                </a:lnTo>
                <a:lnTo>
                  <a:pt x="2560" y="80"/>
                </a:lnTo>
                <a:lnTo>
                  <a:pt x="2560" y="80"/>
                </a:lnTo>
                <a:lnTo>
                  <a:pt x="2560" y="80"/>
                </a:lnTo>
                <a:lnTo>
                  <a:pt x="2558" y="80"/>
                </a:lnTo>
                <a:lnTo>
                  <a:pt x="2558" y="80"/>
                </a:lnTo>
                <a:lnTo>
                  <a:pt x="2558" y="80"/>
                </a:lnTo>
                <a:lnTo>
                  <a:pt x="2558" y="80"/>
                </a:lnTo>
                <a:lnTo>
                  <a:pt x="2558" y="80"/>
                </a:lnTo>
                <a:lnTo>
                  <a:pt x="2558" y="80"/>
                </a:lnTo>
                <a:lnTo>
                  <a:pt x="2558" y="80"/>
                </a:lnTo>
                <a:lnTo>
                  <a:pt x="2558" y="80"/>
                </a:lnTo>
                <a:lnTo>
                  <a:pt x="2558" y="78"/>
                </a:lnTo>
                <a:lnTo>
                  <a:pt x="2560" y="78"/>
                </a:lnTo>
                <a:lnTo>
                  <a:pt x="2560" y="78"/>
                </a:lnTo>
                <a:lnTo>
                  <a:pt x="2560" y="78"/>
                </a:lnTo>
                <a:lnTo>
                  <a:pt x="2560" y="78"/>
                </a:lnTo>
                <a:lnTo>
                  <a:pt x="2560" y="78"/>
                </a:lnTo>
                <a:lnTo>
                  <a:pt x="2560" y="80"/>
                </a:lnTo>
                <a:lnTo>
                  <a:pt x="2560" y="80"/>
                </a:lnTo>
                <a:lnTo>
                  <a:pt x="2562" y="80"/>
                </a:lnTo>
                <a:lnTo>
                  <a:pt x="2562" y="80"/>
                </a:lnTo>
                <a:lnTo>
                  <a:pt x="2562" y="80"/>
                </a:lnTo>
                <a:lnTo>
                  <a:pt x="2562" y="78"/>
                </a:lnTo>
                <a:lnTo>
                  <a:pt x="2562" y="78"/>
                </a:lnTo>
                <a:lnTo>
                  <a:pt x="2562" y="78"/>
                </a:lnTo>
                <a:lnTo>
                  <a:pt x="2562" y="78"/>
                </a:lnTo>
                <a:lnTo>
                  <a:pt x="2564" y="80"/>
                </a:lnTo>
                <a:lnTo>
                  <a:pt x="2564" y="80"/>
                </a:lnTo>
                <a:lnTo>
                  <a:pt x="2564" y="80"/>
                </a:lnTo>
                <a:lnTo>
                  <a:pt x="2566" y="80"/>
                </a:lnTo>
                <a:lnTo>
                  <a:pt x="2566" y="80"/>
                </a:lnTo>
                <a:lnTo>
                  <a:pt x="2566" y="80"/>
                </a:lnTo>
                <a:lnTo>
                  <a:pt x="2566" y="78"/>
                </a:lnTo>
                <a:lnTo>
                  <a:pt x="2566" y="78"/>
                </a:lnTo>
                <a:lnTo>
                  <a:pt x="2568" y="78"/>
                </a:lnTo>
                <a:lnTo>
                  <a:pt x="2568" y="78"/>
                </a:lnTo>
                <a:lnTo>
                  <a:pt x="2568" y="78"/>
                </a:lnTo>
                <a:lnTo>
                  <a:pt x="2568" y="78"/>
                </a:lnTo>
                <a:lnTo>
                  <a:pt x="2566" y="78"/>
                </a:lnTo>
                <a:lnTo>
                  <a:pt x="2566" y="78"/>
                </a:lnTo>
                <a:lnTo>
                  <a:pt x="2566" y="78"/>
                </a:lnTo>
                <a:lnTo>
                  <a:pt x="2566" y="78"/>
                </a:lnTo>
                <a:lnTo>
                  <a:pt x="2566" y="78"/>
                </a:lnTo>
                <a:lnTo>
                  <a:pt x="2566" y="78"/>
                </a:lnTo>
                <a:lnTo>
                  <a:pt x="2566" y="78"/>
                </a:lnTo>
                <a:lnTo>
                  <a:pt x="2566" y="76"/>
                </a:lnTo>
                <a:lnTo>
                  <a:pt x="2566" y="76"/>
                </a:lnTo>
                <a:lnTo>
                  <a:pt x="2566" y="76"/>
                </a:lnTo>
                <a:lnTo>
                  <a:pt x="2568" y="76"/>
                </a:lnTo>
                <a:lnTo>
                  <a:pt x="2568" y="76"/>
                </a:lnTo>
                <a:lnTo>
                  <a:pt x="2568" y="76"/>
                </a:lnTo>
                <a:lnTo>
                  <a:pt x="2570" y="76"/>
                </a:lnTo>
                <a:lnTo>
                  <a:pt x="2572" y="76"/>
                </a:lnTo>
                <a:lnTo>
                  <a:pt x="2572" y="76"/>
                </a:lnTo>
                <a:lnTo>
                  <a:pt x="2574" y="76"/>
                </a:lnTo>
                <a:lnTo>
                  <a:pt x="2574" y="76"/>
                </a:lnTo>
                <a:lnTo>
                  <a:pt x="2574" y="76"/>
                </a:lnTo>
                <a:lnTo>
                  <a:pt x="2576" y="76"/>
                </a:lnTo>
                <a:lnTo>
                  <a:pt x="2574" y="76"/>
                </a:lnTo>
                <a:lnTo>
                  <a:pt x="2574" y="76"/>
                </a:lnTo>
                <a:lnTo>
                  <a:pt x="2572" y="76"/>
                </a:lnTo>
                <a:lnTo>
                  <a:pt x="2572" y="76"/>
                </a:lnTo>
                <a:lnTo>
                  <a:pt x="2572" y="74"/>
                </a:lnTo>
                <a:lnTo>
                  <a:pt x="2572" y="74"/>
                </a:lnTo>
                <a:lnTo>
                  <a:pt x="2572" y="74"/>
                </a:lnTo>
                <a:lnTo>
                  <a:pt x="2572" y="74"/>
                </a:lnTo>
                <a:lnTo>
                  <a:pt x="2576" y="74"/>
                </a:lnTo>
                <a:lnTo>
                  <a:pt x="2576" y="74"/>
                </a:lnTo>
                <a:lnTo>
                  <a:pt x="2578" y="74"/>
                </a:lnTo>
                <a:lnTo>
                  <a:pt x="2578" y="74"/>
                </a:lnTo>
                <a:lnTo>
                  <a:pt x="2578" y="74"/>
                </a:lnTo>
                <a:lnTo>
                  <a:pt x="2576" y="74"/>
                </a:lnTo>
                <a:lnTo>
                  <a:pt x="2576" y="74"/>
                </a:lnTo>
                <a:lnTo>
                  <a:pt x="2576" y="74"/>
                </a:lnTo>
                <a:lnTo>
                  <a:pt x="2576" y="74"/>
                </a:lnTo>
                <a:lnTo>
                  <a:pt x="2576" y="74"/>
                </a:lnTo>
                <a:lnTo>
                  <a:pt x="2574" y="74"/>
                </a:lnTo>
                <a:lnTo>
                  <a:pt x="2574" y="74"/>
                </a:lnTo>
                <a:lnTo>
                  <a:pt x="2574" y="72"/>
                </a:lnTo>
                <a:lnTo>
                  <a:pt x="2574" y="72"/>
                </a:lnTo>
                <a:lnTo>
                  <a:pt x="2574" y="72"/>
                </a:lnTo>
                <a:lnTo>
                  <a:pt x="2576" y="72"/>
                </a:lnTo>
                <a:lnTo>
                  <a:pt x="2576" y="72"/>
                </a:lnTo>
                <a:lnTo>
                  <a:pt x="2576" y="72"/>
                </a:lnTo>
                <a:lnTo>
                  <a:pt x="2576" y="72"/>
                </a:lnTo>
                <a:lnTo>
                  <a:pt x="2580" y="72"/>
                </a:lnTo>
                <a:lnTo>
                  <a:pt x="2580" y="72"/>
                </a:lnTo>
                <a:lnTo>
                  <a:pt x="2580" y="72"/>
                </a:lnTo>
                <a:lnTo>
                  <a:pt x="2580" y="70"/>
                </a:lnTo>
                <a:lnTo>
                  <a:pt x="2582" y="70"/>
                </a:lnTo>
                <a:lnTo>
                  <a:pt x="2582" y="70"/>
                </a:lnTo>
                <a:lnTo>
                  <a:pt x="2582" y="70"/>
                </a:lnTo>
                <a:lnTo>
                  <a:pt x="2582" y="70"/>
                </a:lnTo>
                <a:lnTo>
                  <a:pt x="2584" y="70"/>
                </a:lnTo>
                <a:lnTo>
                  <a:pt x="2584" y="70"/>
                </a:lnTo>
                <a:lnTo>
                  <a:pt x="2584" y="70"/>
                </a:lnTo>
                <a:lnTo>
                  <a:pt x="2584" y="70"/>
                </a:lnTo>
                <a:lnTo>
                  <a:pt x="2584" y="70"/>
                </a:lnTo>
                <a:lnTo>
                  <a:pt x="2586" y="70"/>
                </a:lnTo>
                <a:lnTo>
                  <a:pt x="2586" y="70"/>
                </a:lnTo>
                <a:lnTo>
                  <a:pt x="2586" y="70"/>
                </a:lnTo>
                <a:lnTo>
                  <a:pt x="2586" y="70"/>
                </a:lnTo>
                <a:lnTo>
                  <a:pt x="2586" y="70"/>
                </a:lnTo>
                <a:lnTo>
                  <a:pt x="2586" y="70"/>
                </a:lnTo>
                <a:lnTo>
                  <a:pt x="2586" y="70"/>
                </a:lnTo>
                <a:lnTo>
                  <a:pt x="2588" y="70"/>
                </a:lnTo>
                <a:lnTo>
                  <a:pt x="2588" y="70"/>
                </a:lnTo>
                <a:lnTo>
                  <a:pt x="2590" y="70"/>
                </a:lnTo>
                <a:lnTo>
                  <a:pt x="2590" y="70"/>
                </a:lnTo>
                <a:lnTo>
                  <a:pt x="2590" y="70"/>
                </a:lnTo>
                <a:lnTo>
                  <a:pt x="2592" y="68"/>
                </a:lnTo>
                <a:lnTo>
                  <a:pt x="2592" y="68"/>
                </a:lnTo>
                <a:lnTo>
                  <a:pt x="2592" y="68"/>
                </a:lnTo>
                <a:lnTo>
                  <a:pt x="2592" y="68"/>
                </a:lnTo>
                <a:lnTo>
                  <a:pt x="2594" y="68"/>
                </a:lnTo>
                <a:lnTo>
                  <a:pt x="2594" y="68"/>
                </a:lnTo>
                <a:lnTo>
                  <a:pt x="2594" y="68"/>
                </a:lnTo>
                <a:lnTo>
                  <a:pt x="2594" y="68"/>
                </a:lnTo>
                <a:lnTo>
                  <a:pt x="2594" y="68"/>
                </a:lnTo>
                <a:lnTo>
                  <a:pt x="2594" y="68"/>
                </a:lnTo>
                <a:lnTo>
                  <a:pt x="2594" y="68"/>
                </a:lnTo>
                <a:lnTo>
                  <a:pt x="2594" y="68"/>
                </a:lnTo>
                <a:lnTo>
                  <a:pt x="2594" y="68"/>
                </a:lnTo>
                <a:lnTo>
                  <a:pt x="2594" y="68"/>
                </a:lnTo>
                <a:lnTo>
                  <a:pt x="2592" y="68"/>
                </a:lnTo>
                <a:lnTo>
                  <a:pt x="2592" y="68"/>
                </a:lnTo>
                <a:lnTo>
                  <a:pt x="2592" y="68"/>
                </a:lnTo>
                <a:lnTo>
                  <a:pt x="2592" y="68"/>
                </a:lnTo>
                <a:lnTo>
                  <a:pt x="2592" y="68"/>
                </a:lnTo>
                <a:lnTo>
                  <a:pt x="2592" y="68"/>
                </a:lnTo>
                <a:lnTo>
                  <a:pt x="2594" y="66"/>
                </a:lnTo>
                <a:lnTo>
                  <a:pt x="2594" y="66"/>
                </a:lnTo>
                <a:lnTo>
                  <a:pt x="2594" y="66"/>
                </a:lnTo>
                <a:lnTo>
                  <a:pt x="2596" y="66"/>
                </a:lnTo>
                <a:lnTo>
                  <a:pt x="2596" y="66"/>
                </a:lnTo>
                <a:lnTo>
                  <a:pt x="2598" y="66"/>
                </a:lnTo>
                <a:lnTo>
                  <a:pt x="2598" y="66"/>
                </a:lnTo>
                <a:lnTo>
                  <a:pt x="2598" y="68"/>
                </a:lnTo>
                <a:lnTo>
                  <a:pt x="2598" y="68"/>
                </a:lnTo>
                <a:lnTo>
                  <a:pt x="2596" y="68"/>
                </a:lnTo>
                <a:lnTo>
                  <a:pt x="2598" y="68"/>
                </a:lnTo>
                <a:lnTo>
                  <a:pt x="2598" y="68"/>
                </a:lnTo>
                <a:lnTo>
                  <a:pt x="2598" y="68"/>
                </a:lnTo>
                <a:lnTo>
                  <a:pt x="2598" y="68"/>
                </a:lnTo>
                <a:lnTo>
                  <a:pt x="2598" y="68"/>
                </a:lnTo>
                <a:lnTo>
                  <a:pt x="2598" y="68"/>
                </a:lnTo>
                <a:lnTo>
                  <a:pt x="2598" y="68"/>
                </a:lnTo>
                <a:lnTo>
                  <a:pt x="2598" y="68"/>
                </a:lnTo>
                <a:lnTo>
                  <a:pt x="2598" y="68"/>
                </a:lnTo>
                <a:lnTo>
                  <a:pt x="2600" y="68"/>
                </a:lnTo>
                <a:lnTo>
                  <a:pt x="2600" y="68"/>
                </a:lnTo>
                <a:lnTo>
                  <a:pt x="2602" y="68"/>
                </a:lnTo>
                <a:lnTo>
                  <a:pt x="2602" y="68"/>
                </a:lnTo>
                <a:lnTo>
                  <a:pt x="2602" y="66"/>
                </a:lnTo>
                <a:lnTo>
                  <a:pt x="2602" y="66"/>
                </a:lnTo>
                <a:lnTo>
                  <a:pt x="2600" y="66"/>
                </a:lnTo>
                <a:lnTo>
                  <a:pt x="2600" y="66"/>
                </a:lnTo>
                <a:lnTo>
                  <a:pt x="2600" y="66"/>
                </a:lnTo>
                <a:lnTo>
                  <a:pt x="2600" y="66"/>
                </a:lnTo>
                <a:lnTo>
                  <a:pt x="2600" y="66"/>
                </a:lnTo>
                <a:lnTo>
                  <a:pt x="2598" y="66"/>
                </a:lnTo>
                <a:lnTo>
                  <a:pt x="2598" y="66"/>
                </a:lnTo>
                <a:lnTo>
                  <a:pt x="2600" y="64"/>
                </a:lnTo>
                <a:lnTo>
                  <a:pt x="2600" y="64"/>
                </a:lnTo>
                <a:lnTo>
                  <a:pt x="2600" y="64"/>
                </a:lnTo>
                <a:lnTo>
                  <a:pt x="2600" y="64"/>
                </a:lnTo>
                <a:lnTo>
                  <a:pt x="2602" y="64"/>
                </a:lnTo>
                <a:lnTo>
                  <a:pt x="2604" y="64"/>
                </a:lnTo>
                <a:lnTo>
                  <a:pt x="2604" y="64"/>
                </a:lnTo>
                <a:lnTo>
                  <a:pt x="2604" y="64"/>
                </a:lnTo>
                <a:lnTo>
                  <a:pt x="2604" y="64"/>
                </a:lnTo>
                <a:lnTo>
                  <a:pt x="2604" y="64"/>
                </a:lnTo>
                <a:lnTo>
                  <a:pt x="2606" y="64"/>
                </a:lnTo>
                <a:lnTo>
                  <a:pt x="2606" y="64"/>
                </a:lnTo>
                <a:lnTo>
                  <a:pt x="2606" y="64"/>
                </a:lnTo>
                <a:lnTo>
                  <a:pt x="2606" y="64"/>
                </a:lnTo>
                <a:lnTo>
                  <a:pt x="2606" y="64"/>
                </a:lnTo>
                <a:lnTo>
                  <a:pt x="2608" y="66"/>
                </a:lnTo>
                <a:lnTo>
                  <a:pt x="2608" y="66"/>
                </a:lnTo>
                <a:lnTo>
                  <a:pt x="2610" y="66"/>
                </a:lnTo>
                <a:lnTo>
                  <a:pt x="2612" y="66"/>
                </a:lnTo>
                <a:lnTo>
                  <a:pt x="2612" y="66"/>
                </a:lnTo>
                <a:lnTo>
                  <a:pt x="2614" y="66"/>
                </a:lnTo>
                <a:lnTo>
                  <a:pt x="2614" y="66"/>
                </a:lnTo>
                <a:lnTo>
                  <a:pt x="2614" y="66"/>
                </a:lnTo>
                <a:lnTo>
                  <a:pt x="2614" y="66"/>
                </a:lnTo>
                <a:lnTo>
                  <a:pt x="2614" y="66"/>
                </a:lnTo>
                <a:lnTo>
                  <a:pt x="2616" y="66"/>
                </a:lnTo>
                <a:lnTo>
                  <a:pt x="2616" y="66"/>
                </a:lnTo>
                <a:lnTo>
                  <a:pt x="2616" y="66"/>
                </a:lnTo>
                <a:lnTo>
                  <a:pt x="2616" y="64"/>
                </a:lnTo>
                <a:lnTo>
                  <a:pt x="2616" y="66"/>
                </a:lnTo>
                <a:lnTo>
                  <a:pt x="2618" y="66"/>
                </a:lnTo>
                <a:lnTo>
                  <a:pt x="2618" y="66"/>
                </a:lnTo>
                <a:lnTo>
                  <a:pt x="2618" y="66"/>
                </a:lnTo>
                <a:lnTo>
                  <a:pt x="2618" y="66"/>
                </a:lnTo>
                <a:lnTo>
                  <a:pt x="2618" y="66"/>
                </a:lnTo>
                <a:lnTo>
                  <a:pt x="2620" y="66"/>
                </a:lnTo>
                <a:lnTo>
                  <a:pt x="2622" y="64"/>
                </a:lnTo>
                <a:lnTo>
                  <a:pt x="2622" y="64"/>
                </a:lnTo>
                <a:lnTo>
                  <a:pt x="2624" y="64"/>
                </a:lnTo>
                <a:lnTo>
                  <a:pt x="2624" y="64"/>
                </a:lnTo>
                <a:lnTo>
                  <a:pt x="2626" y="64"/>
                </a:lnTo>
                <a:lnTo>
                  <a:pt x="2628" y="64"/>
                </a:lnTo>
                <a:lnTo>
                  <a:pt x="2628" y="64"/>
                </a:lnTo>
                <a:lnTo>
                  <a:pt x="2628" y="64"/>
                </a:lnTo>
                <a:lnTo>
                  <a:pt x="2628" y="64"/>
                </a:lnTo>
                <a:lnTo>
                  <a:pt x="2628" y="64"/>
                </a:lnTo>
                <a:lnTo>
                  <a:pt x="2628" y="64"/>
                </a:lnTo>
                <a:lnTo>
                  <a:pt x="2630" y="64"/>
                </a:lnTo>
                <a:lnTo>
                  <a:pt x="2630" y="64"/>
                </a:lnTo>
                <a:lnTo>
                  <a:pt x="2630" y="64"/>
                </a:lnTo>
                <a:lnTo>
                  <a:pt x="2632" y="64"/>
                </a:lnTo>
                <a:lnTo>
                  <a:pt x="2632" y="64"/>
                </a:lnTo>
                <a:lnTo>
                  <a:pt x="2634" y="62"/>
                </a:lnTo>
                <a:lnTo>
                  <a:pt x="2634" y="62"/>
                </a:lnTo>
                <a:lnTo>
                  <a:pt x="2634" y="62"/>
                </a:lnTo>
                <a:lnTo>
                  <a:pt x="2636" y="62"/>
                </a:lnTo>
                <a:lnTo>
                  <a:pt x="2636" y="62"/>
                </a:lnTo>
                <a:lnTo>
                  <a:pt x="2636" y="62"/>
                </a:lnTo>
                <a:lnTo>
                  <a:pt x="2636" y="62"/>
                </a:lnTo>
                <a:lnTo>
                  <a:pt x="2636" y="62"/>
                </a:lnTo>
                <a:lnTo>
                  <a:pt x="2636" y="62"/>
                </a:lnTo>
                <a:lnTo>
                  <a:pt x="2638" y="62"/>
                </a:lnTo>
                <a:lnTo>
                  <a:pt x="2638" y="62"/>
                </a:lnTo>
                <a:lnTo>
                  <a:pt x="2638" y="62"/>
                </a:lnTo>
                <a:lnTo>
                  <a:pt x="2638" y="62"/>
                </a:lnTo>
                <a:lnTo>
                  <a:pt x="2638" y="62"/>
                </a:lnTo>
                <a:lnTo>
                  <a:pt x="2640" y="62"/>
                </a:lnTo>
                <a:lnTo>
                  <a:pt x="2640" y="60"/>
                </a:lnTo>
                <a:lnTo>
                  <a:pt x="2640" y="62"/>
                </a:lnTo>
                <a:lnTo>
                  <a:pt x="2640" y="62"/>
                </a:lnTo>
                <a:lnTo>
                  <a:pt x="2642" y="62"/>
                </a:lnTo>
                <a:lnTo>
                  <a:pt x="2644" y="62"/>
                </a:lnTo>
                <a:lnTo>
                  <a:pt x="2644" y="62"/>
                </a:lnTo>
                <a:lnTo>
                  <a:pt x="2644" y="62"/>
                </a:lnTo>
                <a:lnTo>
                  <a:pt x="2644" y="62"/>
                </a:lnTo>
                <a:lnTo>
                  <a:pt x="2642" y="60"/>
                </a:lnTo>
                <a:lnTo>
                  <a:pt x="2642" y="60"/>
                </a:lnTo>
                <a:lnTo>
                  <a:pt x="2642" y="60"/>
                </a:lnTo>
                <a:lnTo>
                  <a:pt x="2642" y="60"/>
                </a:lnTo>
                <a:lnTo>
                  <a:pt x="2640" y="60"/>
                </a:lnTo>
                <a:lnTo>
                  <a:pt x="2642" y="60"/>
                </a:lnTo>
                <a:lnTo>
                  <a:pt x="2642" y="58"/>
                </a:lnTo>
                <a:lnTo>
                  <a:pt x="2642" y="58"/>
                </a:lnTo>
                <a:lnTo>
                  <a:pt x="2642" y="58"/>
                </a:lnTo>
                <a:lnTo>
                  <a:pt x="2642" y="58"/>
                </a:lnTo>
                <a:lnTo>
                  <a:pt x="2644" y="58"/>
                </a:lnTo>
                <a:lnTo>
                  <a:pt x="2644" y="58"/>
                </a:lnTo>
                <a:lnTo>
                  <a:pt x="2646" y="58"/>
                </a:lnTo>
                <a:lnTo>
                  <a:pt x="2646" y="58"/>
                </a:lnTo>
                <a:lnTo>
                  <a:pt x="2646" y="58"/>
                </a:lnTo>
                <a:lnTo>
                  <a:pt x="2646" y="58"/>
                </a:lnTo>
                <a:lnTo>
                  <a:pt x="2646" y="58"/>
                </a:lnTo>
                <a:lnTo>
                  <a:pt x="2648" y="58"/>
                </a:lnTo>
                <a:lnTo>
                  <a:pt x="2648" y="58"/>
                </a:lnTo>
                <a:lnTo>
                  <a:pt x="2648" y="58"/>
                </a:lnTo>
                <a:lnTo>
                  <a:pt x="2648" y="58"/>
                </a:lnTo>
                <a:lnTo>
                  <a:pt x="2650" y="56"/>
                </a:lnTo>
                <a:lnTo>
                  <a:pt x="2650" y="56"/>
                </a:lnTo>
                <a:lnTo>
                  <a:pt x="2650" y="56"/>
                </a:lnTo>
                <a:lnTo>
                  <a:pt x="2650" y="56"/>
                </a:lnTo>
                <a:lnTo>
                  <a:pt x="2652" y="56"/>
                </a:lnTo>
                <a:lnTo>
                  <a:pt x="2652" y="56"/>
                </a:lnTo>
                <a:lnTo>
                  <a:pt x="2654" y="56"/>
                </a:lnTo>
                <a:lnTo>
                  <a:pt x="2654" y="56"/>
                </a:lnTo>
                <a:lnTo>
                  <a:pt x="2654" y="56"/>
                </a:lnTo>
                <a:lnTo>
                  <a:pt x="2656" y="56"/>
                </a:lnTo>
                <a:lnTo>
                  <a:pt x="2656" y="56"/>
                </a:lnTo>
                <a:lnTo>
                  <a:pt x="2656" y="56"/>
                </a:lnTo>
                <a:lnTo>
                  <a:pt x="2656" y="56"/>
                </a:lnTo>
                <a:lnTo>
                  <a:pt x="2658" y="56"/>
                </a:lnTo>
                <a:lnTo>
                  <a:pt x="2658" y="56"/>
                </a:lnTo>
                <a:lnTo>
                  <a:pt x="2660" y="56"/>
                </a:lnTo>
                <a:lnTo>
                  <a:pt x="2660" y="56"/>
                </a:lnTo>
                <a:lnTo>
                  <a:pt x="2660" y="56"/>
                </a:lnTo>
                <a:lnTo>
                  <a:pt x="2660" y="56"/>
                </a:lnTo>
                <a:lnTo>
                  <a:pt x="2660" y="56"/>
                </a:lnTo>
                <a:lnTo>
                  <a:pt x="2660" y="56"/>
                </a:lnTo>
                <a:lnTo>
                  <a:pt x="2662" y="56"/>
                </a:lnTo>
                <a:lnTo>
                  <a:pt x="2664" y="56"/>
                </a:lnTo>
                <a:lnTo>
                  <a:pt x="2664" y="56"/>
                </a:lnTo>
                <a:lnTo>
                  <a:pt x="2664" y="56"/>
                </a:lnTo>
                <a:lnTo>
                  <a:pt x="2668" y="58"/>
                </a:lnTo>
                <a:lnTo>
                  <a:pt x="2668" y="58"/>
                </a:lnTo>
                <a:lnTo>
                  <a:pt x="2670" y="58"/>
                </a:lnTo>
                <a:lnTo>
                  <a:pt x="2672" y="60"/>
                </a:lnTo>
                <a:lnTo>
                  <a:pt x="2672" y="60"/>
                </a:lnTo>
                <a:lnTo>
                  <a:pt x="2672" y="60"/>
                </a:lnTo>
                <a:lnTo>
                  <a:pt x="2672" y="62"/>
                </a:lnTo>
                <a:lnTo>
                  <a:pt x="2672" y="62"/>
                </a:lnTo>
                <a:lnTo>
                  <a:pt x="2672" y="62"/>
                </a:lnTo>
                <a:lnTo>
                  <a:pt x="2670" y="64"/>
                </a:lnTo>
                <a:lnTo>
                  <a:pt x="2668" y="64"/>
                </a:lnTo>
                <a:lnTo>
                  <a:pt x="2670" y="64"/>
                </a:lnTo>
                <a:lnTo>
                  <a:pt x="2670" y="64"/>
                </a:lnTo>
                <a:lnTo>
                  <a:pt x="2670" y="64"/>
                </a:lnTo>
                <a:lnTo>
                  <a:pt x="2670" y="64"/>
                </a:lnTo>
                <a:lnTo>
                  <a:pt x="2668" y="64"/>
                </a:lnTo>
                <a:lnTo>
                  <a:pt x="2668" y="64"/>
                </a:lnTo>
                <a:lnTo>
                  <a:pt x="2666" y="64"/>
                </a:lnTo>
                <a:lnTo>
                  <a:pt x="2666" y="66"/>
                </a:lnTo>
                <a:lnTo>
                  <a:pt x="2664" y="66"/>
                </a:lnTo>
                <a:lnTo>
                  <a:pt x="2662" y="66"/>
                </a:lnTo>
                <a:lnTo>
                  <a:pt x="2662" y="66"/>
                </a:lnTo>
                <a:lnTo>
                  <a:pt x="2662" y="66"/>
                </a:lnTo>
                <a:lnTo>
                  <a:pt x="2662" y="66"/>
                </a:lnTo>
                <a:lnTo>
                  <a:pt x="2662" y="66"/>
                </a:lnTo>
                <a:lnTo>
                  <a:pt x="2660" y="66"/>
                </a:lnTo>
                <a:lnTo>
                  <a:pt x="2660" y="68"/>
                </a:lnTo>
                <a:lnTo>
                  <a:pt x="2660" y="68"/>
                </a:lnTo>
                <a:lnTo>
                  <a:pt x="2658" y="68"/>
                </a:lnTo>
                <a:lnTo>
                  <a:pt x="2658" y="68"/>
                </a:lnTo>
                <a:lnTo>
                  <a:pt x="2658" y="68"/>
                </a:lnTo>
                <a:lnTo>
                  <a:pt x="2656" y="68"/>
                </a:lnTo>
                <a:lnTo>
                  <a:pt x="2656" y="68"/>
                </a:lnTo>
                <a:lnTo>
                  <a:pt x="2656" y="68"/>
                </a:lnTo>
                <a:lnTo>
                  <a:pt x="2656" y="68"/>
                </a:lnTo>
                <a:lnTo>
                  <a:pt x="2654" y="68"/>
                </a:lnTo>
                <a:lnTo>
                  <a:pt x="2654" y="68"/>
                </a:lnTo>
                <a:lnTo>
                  <a:pt x="2654" y="68"/>
                </a:lnTo>
                <a:lnTo>
                  <a:pt x="2652" y="68"/>
                </a:lnTo>
                <a:lnTo>
                  <a:pt x="2650" y="68"/>
                </a:lnTo>
                <a:lnTo>
                  <a:pt x="2650" y="68"/>
                </a:lnTo>
                <a:lnTo>
                  <a:pt x="2648" y="70"/>
                </a:lnTo>
                <a:lnTo>
                  <a:pt x="2646" y="70"/>
                </a:lnTo>
                <a:lnTo>
                  <a:pt x="2644" y="70"/>
                </a:lnTo>
                <a:lnTo>
                  <a:pt x="2644" y="70"/>
                </a:lnTo>
                <a:lnTo>
                  <a:pt x="2644" y="70"/>
                </a:lnTo>
                <a:lnTo>
                  <a:pt x="2644" y="70"/>
                </a:lnTo>
                <a:lnTo>
                  <a:pt x="2642" y="70"/>
                </a:lnTo>
                <a:lnTo>
                  <a:pt x="2642" y="70"/>
                </a:lnTo>
                <a:lnTo>
                  <a:pt x="2642" y="70"/>
                </a:lnTo>
                <a:lnTo>
                  <a:pt x="2642" y="70"/>
                </a:lnTo>
                <a:lnTo>
                  <a:pt x="2640" y="70"/>
                </a:lnTo>
                <a:lnTo>
                  <a:pt x="2640" y="72"/>
                </a:lnTo>
                <a:lnTo>
                  <a:pt x="2638" y="72"/>
                </a:lnTo>
                <a:lnTo>
                  <a:pt x="2636" y="72"/>
                </a:lnTo>
                <a:lnTo>
                  <a:pt x="2634" y="72"/>
                </a:lnTo>
                <a:lnTo>
                  <a:pt x="2634" y="72"/>
                </a:lnTo>
                <a:lnTo>
                  <a:pt x="2634" y="72"/>
                </a:lnTo>
                <a:lnTo>
                  <a:pt x="2632" y="72"/>
                </a:lnTo>
                <a:lnTo>
                  <a:pt x="2632" y="72"/>
                </a:lnTo>
                <a:lnTo>
                  <a:pt x="2632" y="72"/>
                </a:lnTo>
                <a:lnTo>
                  <a:pt x="2630" y="72"/>
                </a:lnTo>
                <a:lnTo>
                  <a:pt x="2630" y="72"/>
                </a:lnTo>
                <a:lnTo>
                  <a:pt x="2630" y="72"/>
                </a:lnTo>
                <a:lnTo>
                  <a:pt x="2630" y="72"/>
                </a:lnTo>
                <a:lnTo>
                  <a:pt x="2630" y="72"/>
                </a:lnTo>
                <a:lnTo>
                  <a:pt x="2628" y="72"/>
                </a:lnTo>
                <a:lnTo>
                  <a:pt x="2630" y="72"/>
                </a:lnTo>
                <a:lnTo>
                  <a:pt x="2630" y="72"/>
                </a:lnTo>
                <a:lnTo>
                  <a:pt x="2630" y="72"/>
                </a:lnTo>
                <a:lnTo>
                  <a:pt x="2628" y="74"/>
                </a:lnTo>
                <a:lnTo>
                  <a:pt x="2628" y="74"/>
                </a:lnTo>
                <a:lnTo>
                  <a:pt x="2628" y="74"/>
                </a:lnTo>
                <a:lnTo>
                  <a:pt x="2628" y="74"/>
                </a:lnTo>
                <a:lnTo>
                  <a:pt x="2628" y="74"/>
                </a:lnTo>
                <a:lnTo>
                  <a:pt x="2626" y="74"/>
                </a:lnTo>
                <a:lnTo>
                  <a:pt x="2626" y="74"/>
                </a:lnTo>
                <a:lnTo>
                  <a:pt x="2626" y="74"/>
                </a:lnTo>
                <a:lnTo>
                  <a:pt x="2624" y="74"/>
                </a:lnTo>
                <a:lnTo>
                  <a:pt x="2624" y="74"/>
                </a:lnTo>
                <a:lnTo>
                  <a:pt x="2624" y="74"/>
                </a:lnTo>
                <a:lnTo>
                  <a:pt x="2624" y="74"/>
                </a:lnTo>
                <a:lnTo>
                  <a:pt x="2622" y="74"/>
                </a:lnTo>
                <a:lnTo>
                  <a:pt x="2622" y="74"/>
                </a:lnTo>
                <a:lnTo>
                  <a:pt x="2622" y="74"/>
                </a:lnTo>
                <a:lnTo>
                  <a:pt x="2620" y="74"/>
                </a:lnTo>
                <a:lnTo>
                  <a:pt x="2620" y="74"/>
                </a:lnTo>
                <a:lnTo>
                  <a:pt x="2620" y="76"/>
                </a:lnTo>
                <a:lnTo>
                  <a:pt x="2618" y="76"/>
                </a:lnTo>
                <a:lnTo>
                  <a:pt x="2618" y="76"/>
                </a:lnTo>
                <a:lnTo>
                  <a:pt x="2618" y="76"/>
                </a:lnTo>
                <a:lnTo>
                  <a:pt x="2618" y="76"/>
                </a:lnTo>
                <a:lnTo>
                  <a:pt x="2618" y="76"/>
                </a:lnTo>
                <a:lnTo>
                  <a:pt x="2616" y="76"/>
                </a:lnTo>
                <a:lnTo>
                  <a:pt x="2616" y="76"/>
                </a:lnTo>
                <a:lnTo>
                  <a:pt x="2614" y="76"/>
                </a:lnTo>
                <a:lnTo>
                  <a:pt x="2614" y="76"/>
                </a:lnTo>
                <a:lnTo>
                  <a:pt x="2614" y="76"/>
                </a:lnTo>
                <a:lnTo>
                  <a:pt x="2614" y="78"/>
                </a:lnTo>
                <a:lnTo>
                  <a:pt x="2614" y="78"/>
                </a:lnTo>
                <a:lnTo>
                  <a:pt x="2612" y="78"/>
                </a:lnTo>
                <a:lnTo>
                  <a:pt x="2612" y="78"/>
                </a:lnTo>
                <a:lnTo>
                  <a:pt x="2612" y="78"/>
                </a:lnTo>
                <a:lnTo>
                  <a:pt x="2612" y="78"/>
                </a:lnTo>
                <a:lnTo>
                  <a:pt x="2612" y="78"/>
                </a:lnTo>
                <a:lnTo>
                  <a:pt x="2612" y="78"/>
                </a:lnTo>
                <a:lnTo>
                  <a:pt x="2610" y="76"/>
                </a:lnTo>
                <a:lnTo>
                  <a:pt x="2610" y="76"/>
                </a:lnTo>
                <a:lnTo>
                  <a:pt x="2610" y="76"/>
                </a:lnTo>
                <a:lnTo>
                  <a:pt x="2610" y="78"/>
                </a:lnTo>
                <a:lnTo>
                  <a:pt x="2610" y="78"/>
                </a:lnTo>
                <a:lnTo>
                  <a:pt x="2610" y="78"/>
                </a:lnTo>
                <a:lnTo>
                  <a:pt x="2610" y="78"/>
                </a:lnTo>
                <a:lnTo>
                  <a:pt x="2610" y="78"/>
                </a:lnTo>
                <a:lnTo>
                  <a:pt x="2608" y="78"/>
                </a:lnTo>
                <a:lnTo>
                  <a:pt x="2608" y="80"/>
                </a:lnTo>
                <a:lnTo>
                  <a:pt x="2608" y="80"/>
                </a:lnTo>
                <a:lnTo>
                  <a:pt x="2608" y="80"/>
                </a:lnTo>
                <a:lnTo>
                  <a:pt x="2606" y="80"/>
                </a:lnTo>
                <a:lnTo>
                  <a:pt x="2606" y="80"/>
                </a:lnTo>
                <a:lnTo>
                  <a:pt x="2606" y="80"/>
                </a:lnTo>
                <a:lnTo>
                  <a:pt x="2608" y="80"/>
                </a:lnTo>
                <a:lnTo>
                  <a:pt x="2608" y="80"/>
                </a:lnTo>
                <a:lnTo>
                  <a:pt x="2608" y="80"/>
                </a:lnTo>
                <a:lnTo>
                  <a:pt x="2608" y="80"/>
                </a:lnTo>
                <a:lnTo>
                  <a:pt x="2606" y="80"/>
                </a:lnTo>
                <a:lnTo>
                  <a:pt x="2606" y="80"/>
                </a:lnTo>
                <a:lnTo>
                  <a:pt x="2606" y="80"/>
                </a:lnTo>
                <a:lnTo>
                  <a:pt x="2606" y="80"/>
                </a:lnTo>
                <a:lnTo>
                  <a:pt x="2606" y="80"/>
                </a:lnTo>
                <a:lnTo>
                  <a:pt x="2606" y="80"/>
                </a:lnTo>
                <a:lnTo>
                  <a:pt x="2604" y="80"/>
                </a:lnTo>
                <a:lnTo>
                  <a:pt x="2604" y="80"/>
                </a:lnTo>
                <a:lnTo>
                  <a:pt x="2604" y="80"/>
                </a:lnTo>
                <a:lnTo>
                  <a:pt x="2604" y="80"/>
                </a:lnTo>
                <a:lnTo>
                  <a:pt x="2604" y="80"/>
                </a:lnTo>
                <a:lnTo>
                  <a:pt x="2604" y="80"/>
                </a:lnTo>
                <a:lnTo>
                  <a:pt x="2604" y="80"/>
                </a:lnTo>
                <a:lnTo>
                  <a:pt x="2604" y="82"/>
                </a:lnTo>
                <a:lnTo>
                  <a:pt x="2602" y="82"/>
                </a:lnTo>
                <a:lnTo>
                  <a:pt x="2602" y="82"/>
                </a:lnTo>
                <a:lnTo>
                  <a:pt x="2602" y="82"/>
                </a:lnTo>
                <a:lnTo>
                  <a:pt x="2600" y="82"/>
                </a:lnTo>
                <a:lnTo>
                  <a:pt x="2600" y="82"/>
                </a:lnTo>
                <a:lnTo>
                  <a:pt x="2600" y="82"/>
                </a:lnTo>
                <a:lnTo>
                  <a:pt x="2602" y="82"/>
                </a:lnTo>
                <a:lnTo>
                  <a:pt x="2602" y="82"/>
                </a:lnTo>
                <a:lnTo>
                  <a:pt x="2602" y="82"/>
                </a:lnTo>
                <a:lnTo>
                  <a:pt x="2604" y="82"/>
                </a:lnTo>
                <a:lnTo>
                  <a:pt x="2604" y="82"/>
                </a:lnTo>
                <a:lnTo>
                  <a:pt x="2606" y="82"/>
                </a:lnTo>
                <a:lnTo>
                  <a:pt x="2606" y="82"/>
                </a:lnTo>
                <a:lnTo>
                  <a:pt x="2606" y="82"/>
                </a:lnTo>
                <a:lnTo>
                  <a:pt x="2608" y="82"/>
                </a:lnTo>
                <a:lnTo>
                  <a:pt x="2608" y="82"/>
                </a:lnTo>
                <a:lnTo>
                  <a:pt x="2606" y="82"/>
                </a:lnTo>
                <a:lnTo>
                  <a:pt x="2606" y="82"/>
                </a:lnTo>
                <a:lnTo>
                  <a:pt x="2606" y="82"/>
                </a:lnTo>
                <a:lnTo>
                  <a:pt x="2606" y="82"/>
                </a:lnTo>
                <a:lnTo>
                  <a:pt x="2606" y="82"/>
                </a:lnTo>
                <a:lnTo>
                  <a:pt x="2606" y="82"/>
                </a:lnTo>
                <a:lnTo>
                  <a:pt x="2604" y="82"/>
                </a:lnTo>
                <a:lnTo>
                  <a:pt x="2604" y="84"/>
                </a:lnTo>
                <a:lnTo>
                  <a:pt x="2604" y="84"/>
                </a:lnTo>
                <a:lnTo>
                  <a:pt x="2606" y="84"/>
                </a:lnTo>
                <a:lnTo>
                  <a:pt x="2606" y="84"/>
                </a:lnTo>
                <a:lnTo>
                  <a:pt x="2606" y="84"/>
                </a:lnTo>
                <a:lnTo>
                  <a:pt x="2604" y="84"/>
                </a:lnTo>
                <a:lnTo>
                  <a:pt x="2604" y="84"/>
                </a:lnTo>
                <a:lnTo>
                  <a:pt x="2602" y="84"/>
                </a:lnTo>
                <a:lnTo>
                  <a:pt x="2602" y="84"/>
                </a:lnTo>
                <a:lnTo>
                  <a:pt x="2602" y="84"/>
                </a:lnTo>
                <a:lnTo>
                  <a:pt x="2602" y="84"/>
                </a:lnTo>
                <a:lnTo>
                  <a:pt x="2600" y="84"/>
                </a:lnTo>
                <a:lnTo>
                  <a:pt x="2598" y="84"/>
                </a:lnTo>
                <a:lnTo>
                  <a:pt x="2598" y="84"/>
                </a:lnTo>
                <a:lnTo>
                  <a:pt x="2598" y="84"/>
                </a:lnTo>
                <a:lnTo>
                  <a:pt x="2596" y="84"/>
                </a:lnTo>
                <a:lnTo>
                  <a:pt x="2598" y="84"/>
                </a:lnTo>
                <a:lnTo>
                  <a:pt x="2598" y="84"/>
                </a:lnTo>
                <a:lnTo>
                  <a:pt x="2598" y="84"/>
                </a:lnTo>
                <a:lnTo>
                  <a:pt x="2600" y="84"/>
                </a:lnTo>
                <a:lnTo>
                  <a:pt x="2600" y="84"/>
                </a:lnTo>
                <a:lnTo>
                  <a:pt x="2600" y="84"/>
                </a:lnTo>
                <a:lnTo>
                  <a:pt x="2600" y="84"/>
                </a:lnTo>
                <a:lnTo>
                  <a:pt x="2602" y="86"/>
                </a:lnTo>
                <a:lnTo>
                  <a:pt x="2602" y="86"/>
                </a:lnTo>
                <a:lnTo>
                  <a:pt x="2602" y="86"/>
                </a:lnTo>
                <a:lnTo>
                  <a:pt x="2600" y="86"/>
                </a:lnTo>
                <a:lnTo>
                  <a:pt x="2600" y="86"/>
                </a:lnTo>
                <a:lnTo>
                  <a:pt x="2600" y="86"/>
                </a:lnTo>
                <a:lnTo>
                  <a:pt x="2600" y="86"/>
                </a:lnTo>
                <a:lnTo>
                  <a:pt x="2600" y="86"/>
                </a:lnTo>
                <a:lnTo>
                  <a:pt x="2598" y="86"/>
                </a:lnTo>
                <a:lnTo>
                  <a:pt x="2598" y="86"/>
                </a:lnTo>
                <a:lnTo>
                  <a:pt x="2598" y="86"/>
                </a:lnTo>
                <a:lnTo>
                  <a:pt x="2596" y="86"/>
                </a:lnTo>
                <a:lnTo>
                  <a:pt x="2594" y="84"/>
                </a:lnTo>
                <a:lnTo>
                  <a:pt x="2594" y="84"/>
                </a:lnTo>
                <a:lnTo>
                  <a:pt x="2594" y="86"/>
                </a:lnTo>
                <a:lnTo>
                  <a:pt x="2596" y="86"/>
                </a:lnTo>
                <a:lnTo>
                  <a:pt x="2596" y="86"/>
                </a:lnTo>
                <a:lnTo>
                  <a:pt x="2596" y="86"/>
                </a:lnTo>
                <a:lnTo>
                  <a:pt x="2596" y="86"/>
                </a:lnTo>
                <a:lnTo>
                  <a:pt x="2596" y="88"/>
                </a:lnTo>
                <a:lnTo>
                  <a:pt x="2596" y="88"/>
                </a:lnTo>
                <a:lnTo>
                  <a:pt x="2596" y="88"/>
                </a:lnTo>
                <a:lnTo>
                  <a:pt x="2596" y="88"/>
                </a:lnTo>
                <a:lnTo>
                  <a:pt x="2596" y="88"/>
                </a:lnTo>
                <a:lnTo>
                  <a:pt x="2594" y="88"/>
                </a:lnTo>
                <a:lnTo>
                  <a:pt x="2594" y="88"/>
                </a:lnTo>
                <a:lnTo>
                  <a:pt x="2592" y="88"/>
                </a:lnTo>
                <a:lnTo>
                  <a:pt x="2592" y="88"/>
                </a:lnTo>
                <a:lnTo>
                  <a:pt x="2592" y="88"/>
                </a:lnTo>
                <a:lnTo>
                  <a:pt x="2592" y="88"/>
                </a:lnTo>
                <a:lnTo>
                  <a:pt x="2590" y="88"/>
                </a:lnTo>
                <a:lnTo>
                  <a:pt x="2590" y="88"/>
                </a:lnTo>
                <a:lnTo>
                  <a:pt x="2588" y="88"/>
                </a:lnTo>
                <a:lnTo>
                  <a:pt x="2588" y="88"/>
                </a:lnTo>
                <a:lnTo>
                  <a:pt x="2588" y="88"/>
                </a:lnTo>
                <a:lnTo>
                  <a:pt x="2588" y="86"/>
                </a:lnTo>
                <a:lnTo>
                  <a:pt x="2586" y="86"/>
                </a:lnTo>
                <a:lnTo>
                  <a:pt x="2586" y="86"/>
                </a:lnTo>
                <a:lnTo>
                  <a:pt x="2586" y="86"/>
                </a:lnTo>
                <a:lnTo>
                  <a:pt x="2586" y="86"/>
                </a:lnTo>
                <a:lnTo>
                  <a:pt x="2586" y="88"/>
                </a:lnTo>
                <a:lnTo>
                  <a:pt x="2588" y="88"/>
                </a:lnTo>
                <a:lnTo>
                  <a:pt x="2588" y="88"/>
                </a:lnTo>
                <a:lnTo>
                  <a:pt x="2592" y="88"/>
                </a:lnTo>
                <a:lnTo>
                  <a:pt x="2592" y="88"/>
                </a:lnTo>
                <a:lnTo>
                  <a:pt x="2592" y="90"/>
                </a:lnTo>
                <a:lnTo>
                  <a:pt x="2592" y="90"/>
                </a:lnTo>
                <a:lnTo>
                  <a:pt x="2594" y="90"/>
                </a:lnTo>
                <a:lnTo>
                  <a:pt x="2594" y="90"/>
                </a:lnTo>
                <a:lnTo>
                  <a:pt x="2594" y="92"/>
                </a:lnTo>
                <a:lnTo>
                  <a:pt x="2592" y="92"/>
                </a:lnTo>
                <a:lnTo>
                  <a:pt x="2592" y="92"/>
                </a:lnTo>
                <a:lnTo>
                  <a:pt x="2592" y="92"/>
                </a:lnTo>
                <a:lnTo>
                  <a:pt x="2592" y="92"/>
                </a:lnTo>
                <a:lnTo>
                  <a:pt x="2590" y="92"/>
                </a:lnTo>
                <a:lnTo>
                  <a:pt x="2590" y="92"/>
                </a:lnTo>
                <a:lnTo>
                  <a:pt x="2590" y="92"/>
                </a:lnTo>
                <a:lnTo>
                  <a:pt x="2590" y="92"/>
                </a:lnTo>
                <a:lnTo>
                  <a:pt x="2590" y="92"/>
                </a:lnTo>
                <a:lnTo>
                  <a:pt x="2590" y="92"/>
                </a:lnTo>
                <a:lnTo>
                  <a:pt x="2590" y="92"/>
                </a:lnTo>
                <a:lnTo>
                  <a:pt x="2590" y="92"/>
                </a:lnTo>
                <a:lnTo>
                  <a:pt x="2590" y="92"/>
                </a:lnTo>
                <a:lnTo>
                  <a:pt x="2592" y="92"/>
                </a:lnTo>
                <a:lnTo>
                  <a:pt x="2590" y="92"/>
                </a:lnTo>
                <a:lnTo>
                  <a:pt x="2590" y="92"/>
                </a:lnTo>
                <a:lnTo>
                  <a:pt x="2590" y="92"/>
                </a:lnTo>
                <a:lnTo>
                  <a:pt x="2590" y="92"/>
                </a:lnTo>
                <a:lnTo>
                  <a:pt x="2590" y="92"/>
                </a:lnTo>
                <a:lnTo>
                  <a:pt x="2588" y="92"/>
                </a:lnTo>
                <a:lnTo>
                  <a:pt x="2588" y="92"/>
                </a:lnTo>
                <a:lnTo>
                  <a:pt x="2590" y="94"/>
                </a:lnTo>
                <a:lnTo>
                  <a:pt x="2590" y="94"/>
                </a:lnTo>
                <a:lnTo>
                  <a:pt x="2590" y="94"/>
                </a:lnTo>
                <a:lnTo>
                  <a:pt x="2590" y="94"/>
                </a:lnTo>
                <a:lnTo>
                  <a:pt x="2590" y="94"/>
                </a:lnTo>
                <a:lnTo>
                  <a:pt x="2590" y="94"/>
                </a:lnTo>
                <a:lnTo>
                  <a:pt x="2588" y="94"/>
                </a:lnTo>
                <a:lnTo>
                  <a:pt x="2588" y="94"/>
                </a:lnTo>
                <a:lnTo>
                  <a:pt x="2586" y="94"/>
                </a:lnTo>
                <a:lnTo>
                  <a:pt x="2584" y="94"/>
                </a:lnTo>
                <a:lnTo>
                  <a:pt x="2584" y="92"/>
                </a:lnTo>
                <a:lnTo>
                  <a:pt x="2584" y="92"/>
                </a:lnTo>
                <a:lnTo>
                  <a:pt x="2582" y="92"/>
                </a:lnTo>
                <a:lnTo>
                  <a:pt x="2582" y="92"/>
                </a:lnTo>
                <a:lnTo>
                  <a:pt x="2582" y="92"/>
                </a:lnTo>
                <a:lnTo>
                  <a:pt x="2582" y="92"/>
                </a:lnTo>
                <a:lnTo>
                  <a:pt x="2582" y="92"/>
                </a:lnTo>
                <a:lnTo>
                  <a:pt x="2582" y="92"/>
                </a:lnTo>
                <a:lnTo>
                  <a:pt x="2582" y="92"/>
                </a:lnTo>
                <a:lnTo>
                  <a:pt x="2582" y="92"/>
                </a:lnTo>
                <a:lnTo>
                  <a:pt x="2582" y="94"/>
                </a:lnTo>
                <a:lnTo>
                  <a:pt x="2582" y="94"/>
                </a:lnTo>
                <a:lnTo>
                  <a:pt x="2582" y="94"/>
                </a:lnTo>
                <a:lnTo>
                  <a:pt x="2582" y="94"/>
                </a:lnTo>
                <a:lnTo>
                  <a:pt x="2582" y="94"/>
                </a:lnTo>
                <a:lnTo>
                  <a:pt x="2582" y="94"/>
                </a:lnTo>
                <a:lnTo>
                  <a:pt x="2582" y="92"/>
                </a:lnTo>
                <a:lnTo>
                  <a:pt x="2580" y="92"/>
                </a:lnTo>
                <a:lnTo>
                  <a:pt x="2580" y="94"/>
                </a:lnTo>
                <a:lnTo>
                  <a:pt x="2580" y="94"/>
                </a:lnTo>
                <a:lnTo>
                  <a:pt x="2580" y="94"/>
                </a:lnTo>
                <a:lnTo>
                  <a:pt x="2582" y="94"/>
                </a:lnTo>
                <a:lnTo>
                  <a:pt x="2584" y="94"/>
                </a:lnTo>
                <a:lnTo>
                  <a:pt x="2584" y="94"/>
                </a:lnTo>
                <a:lnTo>
                  <a:pt x="2584" y="94"/>
                </a:lnTo>
                <a:lnTo>
                  <a:pt x="2584" y="94"/>
                </a:lnTo>
                <a:lnTo>
                  <a:pt x="2586" y="94"/>
                </a:lnTo>
                <a:lnTo>
                  <a:pt x="2586" y="94"/>
                </a:lnTo>
                <a:lnTo>
                  <a:pt x="2586" y="94"/>
                </a:lnTo>
                <a:lnTo>
                  <a:pt x="2586" y="94"/>
                </a:lnTo>
                <a:lnTo>
                  <a:pt x="2588" y="96"/>
                </a:lnTo>
                <a:lnTo>
                  <a:pt x="2588" y="96"/>
                </a:lnTo>
                <a:lnTo>
                  <a:pt x="2590" y="96"/>
                </a:lnTo>
                <a:lnTo>
                  <a:pt x="2590" y="96"/>
                </a:lnTo>
                <a:lnTo>
                  <a:pt x="2588" y="98"/>
                </a:lnTo>
                <a:lnTo>
                  <a:pt x="2588" y="98"/>
                </a:lnTo>
                <a:lnTo>
                  <a:pt x="2588" y="98"/>
                </a:lnTo>
                <a:lnTo>
                  <a:pt x="2586" y="98"/>
                </a:lnTo>
                <a:lnTo>
                  <a:pt x="2586" y="98"/>
                </a:lnTo>
                <a:lnTo>
                  <a:pt x="2586" y="98"/>
                </a:lnTo>
                <a:lnTo>
                  <a:pt x="2584" y="96"/>
                </a:lnTo>
                <a:lnTo>
                  <a:pt x="2584" y="96"/>
                </a:lnTo>
                <a:lnTo>
                  <a:pt x="2584" y="96"/>
                </a:lnTo>
                <a:lnTo>
                  <a:pt x="2584" y="96"/>
                </a:lnTo>
                <a:lnTo>
                  <a:pt x="2582" y="96"/>
                </a:lnTo>
                <a:lnTo>
                  <a:pt x="2582" y="96"/>
                </a:lnTo>
                <a:lnTo>
                  <a:pt x="2580" y="96"/>
                </a:lnTo>
                <a:lnTo>
                  <a:pt x="2578" y="96"/>
                </a:lnTo>
                <a:lnTo>
                  <a:pt x="2578" y="96"/>
                </a:lnTo>
                <a:lnTo>
                  <a:pt x="2578" y="96"/>
                </a:lnTo>
                <a:lnTo>
                  <a:pt x="2578" y="96"/>
                </a:lnTo>
                <a:lnTo>
                  <a:pt x="2576" y="96"/>
                </a:lnTo>
                <a:lnTo>
                  <a:pt x="2576" y="96"/>
                </a:lnTo>
                <a:lnTo>
                  <a:pt x="2574" y="96"/>
                </a:lnTo>
                <a:lnTo>
                  <a:pt x="2576" y="96"/>
                </a:lnTo>
                <a:lnTo>
                  <a:pt x="2576" y="96"/>
                </a:lnTo>
                <a:lnTo>
                  <a:pt x="2576" y="96"/>
                </a:lnTo>
                <a:lnTo>
                  <a:pt x="2578" y="96"/>
                </a:lnTo>
                <a:lnTo>
                  <a:pt x="2580" y="96"/>
                </a:lnTo>
                <a:lnTo>
                  <a:pt x="2580" y="96"/>
                </a:lnTo>
                <a:lnTo>
                  <a:pt x="2580" y="96"/>
                </a:lnTo>
                <a:lnTo>
                  <a:pt x="2582" y="96"/>
                </a:lnTo>
                <a:lnTo>
                  <a:pt x="2582" y="96"/>
                </a:lnTo>
                <a:lnTo>
                  <a:pt x="2584" y="96"/>
                </a:lnTo>
                <a:lnTo>
                  <a:pt x="2584" y="96"/>
                </a:lnTo>
                <a:lnTo>
                  <a:pt x="2586" y="98"/>
                </a:lnTo>
                <a:lnTo>
                  <a:pt x="2586" y="98"/>
                </a:lnTo>
                <a:lnTo>
                  <a:pt x="2588" y="98"/>
                </a:lnTo>
                <a:lnTo>
                  <a:pt x="2588" y="100"/>
                </a:lnTo>
                <a:lnTo>
                  <a:pt x="2588" y="100"/>
                </a:lnTo>
                <a:lnTo>
                  <a:pt x="2586" y="100"/>
                </a:lnTo>
                <a:lnTo>
                  <a:pt x="2586" y="100"/>
                </a:lnTo>
                <a:lnTo>
                  <a:pt x="2584" y="100"/>
                </a:lnTo>
                <a:lnTo>
                  <a:pt x="2582" y="100"/>
                </a:lnTo>
                <a:lnTo>
                  <a:pt x="2582" y="100"/>
                </a:lnTo>
                <a:lnTo>
                  <a:pt x="2580" y="100"/>
                </a:lnTo>
                <a:lnTo>
                  <a:pt x="2580" y="98"/>
                </a:lnTo>
                <a:lnTo>
                  <a:pt x="2580" y="98"/>
                </a:lnTo>
                <a:lnTo>
                  <a:pt x="2578" y="98"/>
                </a:lnTo>
                <a:lnTo>
                  <a:pt x="2578" y="98"/>
                </a:lnTo>
                <a:lnTo>
                  <a:pt x="2578" y="98"/>
                </a:lnTo>
                <a:lnTo>
                  <a:pt x="2580" y="100"/>
                </a:lnTo>
                <a:lnTo>
                  <a:pt x="2580" y="100"/>
                </a:lnTo>
                <a:lnTo>
                  <a:pt x="2580" y="100"/>
                </a:lnTo>
                <a:lnTo>
                  <a:pt x="2582" y="100"/>
                </a:lnTo>
                <a:lnTo>
                  <a:pt x="2584" y="100"/>
                </a:lnTo>
                <a:lnTo>
                  <a:pt x="2584" y="100"/>
                </a:lnTo>
                <a:lnTo>
                  <a:pt x="2584" y="100"/>
                </a:lnTo>
                <a:lnTo>
                  <a:pt x="2584" y="102"/>
                </a:lnTo>
                <a:lnTo>
                  <a:pt x="2584" y="102"/>
                </a:lnTo>
                <a:lnTo>
                  <a:pt x="2584" y="102"/>
                </a:lnTo>
                <a:lnTo>
                  <a:pt x="2582" y="104"/>
                </a:lnTo>
                <a:lnTo>
                  <a:pt x="2582" y="102"/>
                </a:lnTo>
                <a:lnTo>
                  <a:pt x="2582" y="102"/>
                </a:lnTo>
                <a:lnTo>
                  <a:pt x="2580" y="102"/>
                </a:lnTo>
                <a:lnTo>
                  <a:pt x="2580" y="102"/>
                </a:lnTo>
                <a:lnTo>
                  <a:pt x="2582" y="104"/>
                </a:lnTo>
                <a:lnTo>
                  <a:pt x="2582" y="104"/>
                </a:lnTo>
                <a:lnTo>
                  <a:pt x="2580" y="104"/>
                </a:lnTo>
                <a:lnTo>
                  <a:pt x="2580" y="104"/>
                </a:lnTo>
                <a:lnTo>
                  <a:pt x="2580" y="104"/>
                </a:lnTo>
                <a:lnTo>
                  <a:pt x="2578" y="104"/>
                </a:lnTo>
                <a:lnTo>
                  <a:pt x="2578" y="104"/>
                </a:lnTo>
                <a:lnTo>
                  <a:pt x="2576" y="104"/>
                </a:lnTo>
                <a:lnTo>
                  <a:pt x="2576" y="104"/>
                </a:lnTo>
                <a:lnTo>
                  <a:pt x="2576" y="104"/>
                </a:lnTo>
                <a:lnTo>
                  <a:pt x="2576" y="104"/>
                </a:lnTo>
                <a:lnTo>
                  <a:pt x="2576" y="104"/>
                </a:lnTo>
                <a:lnTo>
                  <a:pt x="2576" y="104"/>
                </a:lnTo>
                <a:lnTo>
                  <a:pt x="2574" y="104"/>
                </a:lnTo>
                <a:lnTo>
                  <a:pt x="2574" y="104"/>
                </a:lnTo>
                <a:lnTo>
                  <a:pt x="2574" y="104"/>
                </a:lnTo>
                <a:lnTo>
                  <a:pt x="2574" y="102"/>
                </a:lnTo>
                <a:lnTo>
                  <a:pt x="2574" y="102"/>
                </a:lnTo>
                <a:lnTo>
                  <a:pt x="2572" y="102"/>
                </a:lnTo>
                <a:lnTo>
                  <a:pt x="2572" y="102"/>
                </a:lnTo>
                <a:lnTo>
                  <a:pt x="2572" y="102"/>
                </a:lnTo>
                <a:lnTo>
                  <a:pt x="2572" y="102"/>
                </a:lnTo>
                <a:lnTo>
                  <a:pt x="2572" y="102"/>
                </a:lnTo>
                <a:lnTo>
                  <a:pt x="2572" y="102"/>
                </a:lnTo>
                <a:lnTo>
                  <a:pt x="2572" y="102"/>
                </a:lnTo>
                <a:lnTo>
                  <a:pt x="2574" y="104"/>
                </a:lnTo>
                <a:lnTo>
                  <a:pt x="2572" y="104"/>
                </a:lnTo>
                <a:lnTo>
                  <a:pt x="2572" y="104"/>
                </a:lnTo>
                <a:lnTo>
                  <a:pt x="2572" y="104"/>
                </a:lnTo>
                <a:lnTo>
                  <a:pt x="2572" y="102"/>
                </a:lnTo>
                <a:lnTo>
                  <a:pt x="2572" y="102"/>
                </a:lnTo>
                <a:lnTo>
                  <a:pt x="2570" y="102"/>
                </a:lnTo>
                <a:lnTo>
                  <a:pt x="2570" y="102"/>
                </a:lnTo>
                <a:lnTo>
                  <a:pt x="2570" y="102"/>
                </a:lnTo>
                <a:lnTo>
                  <a:pt x="2570" y="102"/>
                </a:lnTo>
                <a:lnTo>
                  <a:pt x="2568" y="102"/>
                </a:lnTo>
                <a:lnTo>
                  <a:pt x="2568" y="102"/>
                </a:lnTo>
                <a:lnTo>
                  <a:pt x="2568" y="102"/>
                </a:lnTo>
                <a:lnTo>
                  <a:pt x="2568" y="102"/>
                </a:lnTo>
                <a:lnTo>
                  <a:pt x="2568" y="102"/>
                </a:lnTo>
                <a:lnTo>
                  <a:pt x="2566" y="102"/>
                </a:lnTo>
                <a:lnTo>
                  <a:pt x="2566" y="102"/>
                </a:lnTo>
                <a:lnTo>
                  <a:pt x="2566" y="102"/>
                </a:lnTo>
                <a:lnTo>
                  <a:pt x="2566" y="102"/>
                </a:lnTo>
                <a:lnTo>
                  <a:pt x="2566" y="102"/>
                </a:lnTo>
                <a:lnTo>
                  <a:pt x="2564" y="102"/>
                </a:lnTo>
                <a:lnTo>
                  <a:pt x="2564" y="102"/>
                </a:lnTo>
                <a:lnTo>
                  <a:pt x="2562" y="102"/>
                </a:lnTo>
                <a:lnTo>
                  <a:pt x="2562" y="102"/>
                </a:lnTo>
                <a:lnTo>
                  <a:pt x="2562" y="102"/>
                </a:lnTo>
                <a:lnTo>
                  <a:pt x="2562" y="102"/>
                </a:lnTo>
                <a:lnTo>
                  <a:pt x="2562" y="102"/>
                </a:lnTo>
                <a:lnTo>
                  <a:pt x="2560" y="102"/>
                </a:lnTo>
                <a:lnTo>
                  <a:pt x="2558" y="102"/>
                </a:lnTo>
                <a:lnTo>
                  <a:pt x="2558" y="102"/>
                </a:lnTo>
                <a:lnTo>
                  <a:pt x="2558" y="102"/>
                </a:lnTo>
                <a:lnTo>
                  <a:pt x="2558" y="102"/>
                </a:lnTo>
                <a:lnTo>
                  <a:pt x="2556" y="102"/>
                </a:lnTo>
                <a:lnTo>
                  <a:pt x="2556" y="102"/>
                </a:lnTo>
                <a:lnTo>
                  <a:pt x="2556" y="102"/>
                </a:lnTo>
                <a:lnTo>
                  <a:pt x="2556" y="104"/>
                </a:lnTo>
                <a:lnTo>
                  <a:pt x="2554" y="102"/>
                </a:lnTo>
                <a:lnTo>
                  <a:pt x="2554" y="102"/>
                </a:lnTo>
                <a:lnTo>
                  <a:pt x="2554" y="102"/>
                </a:lnTo>
                <a:lnTo>
                  <a:pt x="2554" y="102"/>
                </a:lnTo>
                <a:lnTo>
                  <a:pt x="2554" y="102"/>
                </a:lnTo>
                <a:lnTo>
                  <a:pt x="2556" y="102"/>
                </a:lnTo>
                <a:lnTo>
                  <a:pt x="2556" y="102"/>
                </a:lnTo>
                <a:lnTo>
                  <a:pt x="2556" y="102"/>
                </a:lnTo>
                <a:lnTo>
                  <a:pt x="2556" y="102"/>
                </a:lnTo>
                <a:lnTo>
                  <a:pt x="2556" y="102"/>
                </a:lnTo>
                <a:lnTo>
                  <a:pt x="2554" y="102"/>
                </a:lnTo>
                <a:lnTo>
                  <a:pt x="2554" y="100"/>
                </a:lnTo>
                <a:lnTo>
                  <a:pt x="2556" y="100"/>
                </a:lnTo>
                <a:lnTo>
                  <a:pt x="2556" y="100"/>
                </a:lnTo>
                <a:lnTo>
                  <a:pt x="2556" y="100"/>
                </a:lnTo>
                <a:lnTo>
                  <a:pt x="2556" y="100"/>
                </a:lnTo>
                <a:lnTo>
                  <a:pt x="2558" y="100"/>
                </a:lnTo>
                <a:lnTo>
                  <a:pt x="2558" y="100"/>
                </a:lnTo>
                <a:lnTo>
                  <a:pt x="2558" y="98"/>
                </a:lnTo>
                <a:lnTo>
                  <a:pt x="2558" y="98"/>
                </a:lnTo>
                <a:lnTo>
                  <a:pt x="2560" y="98"/>
                </a:lnTo>
                <a:lnTo>
                  <a:pt x="2562" y="98"/>
                </a:lnTo>
                <a:lnTo>
                  <a:pt x="2560" y="98"/>
                </a:lnTo>
                <a:lnTo>
                  <a:pt x="2558" y="98"/>
                </a:lnTo>
                <a:lnTo>
                  <a:pt x="2556" y="98"/>
                </a:lnTo>
                <a:lnTo>
                  <a:pt x="2556" y="98"/>
                </a:lnTo>
                <a:lnTo>
                  <a:pt x="2556" y="98"/>
                </a:lnTo>
                <a:lnTo>
                  <a:pt x="2556" y="98"/>
                </a:lnTo>
                <a:lnTo>
                  <a:pt x="2554" y="98"/>
                </a:lnTo>
                <a:lnTo>
                  <a:pt x="2554" y="100"/>
                </a:lnTo>
                <a:lnTo>
                  <a:pt x="2554" y="100"/>
                </a:lnTo>
                <a:lnTo>
                  <a:pt x="2552" y="100"/>
                </a:lnTo>
                <a:lnTo>
                  <a:pt x="2550" y="100"/>
                </a:lnTo>
                <a:lnTo>
                  <a:pt x="2550" y="98"/>
                </a:lnTo>
                <a:lnTo>
                  <a:pt x="2548" y="98"/>
                </a:lnTo>
                <a:lnTo>
                  <a:pt x="2548" y="98"/>
                </a:lnTo>
                <a:lnTo>
                  <a:pt x="2546" y="98"/>
                </a:lnTo>
                <a:lnTo>
                  <a:pt x="2546" y="98"/>
                </a:lnTo>
                <a:lnTo>
                  <a:pt x="2546" y="96"/>
                </a:lnTo>
                <a:lnTo>
                  <a:pt x="2546" y="96"/>
                </a:lnTo>
                <a:lnTo>
                  <a:pt x="2548" y="96"/>
                </a:lnTo>
                <a:lnTo>
                  <a:pt x="2548" y="98"/>
                </a:lnTo>
                <a:lnTo>
                  <a:pt x="2548" y="98"/>
                </a:lnTo>
                <a:lnTo>
                  <a:pt x="2548" y="98"/>
                </a:lnTo>
                <a:lnTo>
                  <a:pt x="2548" y="98"/>
                </a:lnTo>
                <a:lnTo>
                  <a:pt x="2548" y="98"/>
                </a:lnTo>
                <a:lnTo>
                  <a:pt x="2550" y="96"/>
                </a:lnTo>
                <a:lnTo>
                  <a:pt x="2550" y="96"/>
                </a:lnTo>
                <a:lnTo>
                  <a:pt x="2550" y="96"/>
                </a:lnTo>
                <a:lnTo>
                  <a:pt x="2550" y="96"/>
                </a:lnTo>
                <a:lnTo>
                  <a:pt x="2552" y="96"/>
                </a:lnTo>
                <a:lnTo>
                  <a:pt x="2552" y="96"/>
                </a:lnTo>
                <a:lnTo>
                  <a:pt x="2552" y="96"/>
                </a:lnTo>
                <a:lnTo>
                  <a:pt x="2552" y="96"/>
                </a:lnTo>
                <a:lnTo>
                  <a:pt x="2554" y="94"/>
                </a:lnTo>
                <a:lnTo>
                  <a:pt x="2554" y="94"/>
                </a:lnTo>
                <a:lnTo>
                  <a:pt x="2554" y="94"/>
                </a:lnTo>
                <a:lnTo>
                  <a:pt x="2554" y="94"/>
                </a:lnTo>
                <a:lnTo>
                  <a:pt x="2556" y="94"/>
                </a:lnTo>
                <a:lnTo>
                  <a:pt x="2556" y="94"/>
                </a:lnTo>
                <a:lnTo>
                  <a:pt x="2556" y="94"/>
                </a:lnTo>
                <a:lnTo>
                  <a:pt x="2556" y="94"/>
                </a:lnTo>
                <a:lnTo>
                  <a:pt x="2554" y="94"/>
                </a:lnTo>
                <a:lnTo>
                  <a:pt x="2554" y="94"/>
                </a:lnTo>
                <a:lnTo>
                  <a:pt x="2554" y="94"/>
                </a:lnTo>
                <a:lnTo>
                  <a:pt x="2554" y="94"/>
                </a:lnTo>
                <a:lnTo>
                  <a:pt x="2556" y="92"/>
                </a:lnTo>
                <a:lnTo>
                  <a:pt x="2558" y="92"/>
                </a:lnTo>
                <a:lnTo>
                  <a:pt x="2558" y="92"/>
                </a:lnTo>
                <a:lnTo>
                  <a:pt x="2558" y="92"/>
                </a:lnTo>
                <a:lnTo>
                  <a:pt x="2558" y="92"/>
                </a:lnTo>
                <a:lnTo>
                  <a:pt x="2560" y="92"/>
                </a:lnTo>
                <a:close/>
                <a:moveTo>
                  <a:pt x="2950" y="58"/>
                </a:moveTo>
                <a:lnTo>
                  <a:pt x="2950" y="58"/>
                </a:lnTo>
                <a:lnTo>
                  <a:pt x="2948" y="58"/>
                </a:lnTo>
                <a:lnTo>
                  <a:pt x="2948" y="58"/>
                </a:lnTo>
                <a:lnTo>
                  <a:pt x="2948" y="58"/>
                </a:lnTo>
                <a:lnTo>
                  <a:pt x="2948" y="58"/>
                </a:lnTo>
                <a:lnTo>
                  <a:pt x="2948" y="58"/>
                </a:lnTo>
                <a:lnTo>
                  <a:pt x="2948" y="58"/>
                </a:lnTo>
                <a:lnTo>
                  <a:pt x="2948" y="58"/>
                </a:lnTo>
                <a:lnTo>
                  <a:pt x="2948" y="58"/>
                </a:lnTo>
                <a:lnTo>
                  <a:pt x="2948" y="58"/>
                </a:lnTo>
                <a:lnTo>
                  <a:pt x="2950" y="58"/>
                </a:lnTo>
                <a:lnTo>
                  <a:pt x="2950" y="58"/>
                </a:lnTo>
                <a:lnTo>
                  <a:pt x="2950" y="58"/>
                </a:lnTo>
                <a:close/>
                <a:moveTo>
                  <a:pt x="2774" y="100"/>
                </a:moveTo>
                <a:lnTo>
                  <a:pt x="2774" y="102"/>
                </a:lnTo>
                <a:lnTo>
                  <a:pt x="2774" y="102"/>
                </a:lnTo>
                <a:lnTo>
                  <a:pt x="2772" y="102"/>
                </a:lnTo>
                <a:lnTo>
                  <a:pt x="2770" y="102"/>
                </a:lnTo>
                <a:lnTo>
                  <a:pt x="2770" y="102"/>
                </a:lnTo>
                <a:lnTo>
                  <a:pt x="2770" y="102"/>
                </a:lnTo>
                <a:lnTo>
                  <a:pt x="2770" y="102"/>
                </a:lnTo>
                <a:lnTo>
                  <a:pt x="2770" y="102"/>
                </a:lnTo>
                <a:lnTo>
                  <a:pt x="2770" y="102"/>
                </a:lnTo>
                <a:lnTo>
                  <a:pt x="2770" y="100"/>
                </a:lnTo>
                <a:lnTo>
                  <a:pt x="2770" y="100"/>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2"/>
                </a:lnTo>
                <a:lnTo>
                  <a:pt x="2768" y="100"/>
                </a:lnTo>
                <a:lnTo>
                  <a:pt x="2768" y="100"/>
                </a:lnTo>
                <a:lnTo>
                  <a:pt x="2770" y="100"/>
                </a:lnTo>
                <a:lnTo>
                  <a:pt x="2770" y="100"/>
                </a:lnTo>
                <a:lnTo>
                  <a:pt x="2770" y="100"/>
                </a:lnTo>
                <a:lnTo>
                  <a:pt x="2770" y="100"/>
                </a:lnTo>
                <a:lnTo>
                  <a:pt x="2772" y="100"/>
                </a:lnTo>
                <a:lnTo>
                  <a:pt x="2774" y="100"/>
                </a:lnTo>
                <a:lnTo>
                  <a:pt x="2774" y="100"/>
                </a:lnTo>
                <a:lnTo>
                  <a:pt x="2774" y="100"/>
                </a:lnTo>
                <a:close/>
                <a:moveTo>
                  <a:pt x="2948" y="60"/>
                </a:moveTo>
                <a:lnTo>
                  <a:pt x="2948" y="62"/>
                </a:lnTo>
                <a:lnTo>
                  <a:pt x="2946" y="60"/>
                </a:lnTo>
                <a:lnTo>
                  <a:pt x="2946" y="60"/>
                </a:lnTo>
                <a:lnTo>
                  <a:pt x="2946" y="60"/>
                </a:lnTo>
                <a:lnTo>
                  <a:pt x="2946" y="60"/>
                </a:lnTo>
                <a:lnTo>
                  <a:pt x="2946" y="60"/>
                </a:lnTo>
                <a:lnTo>
                  <a:pt x="2946" y="60"/>
                </a:lnTo>
                <a:lnTo>
                  <a:pt x="2946" y="60"/>
                </a:lnTo>
                <a:lnTo>
                  <a:pt x="2950" y="60"/>
                </a:lnTo>
                <a:lnTo>
                  <a:pt x="2950" y="60"/>
                </a:lnTo>
                <a:lnTo>
                  <a:pt x="2950" y="60"/>
                </a:lnTo>
                <a:lnTo>
                  <a:pt x="2948" y="60"/>
                </a:lnTo>
                <a:close/>
                <a:moveTo>
                  <a:pt x="3444" y="58"/>
                </a:moveTo>
                <a:lnTo>
                  <a:pt x="3446" y="60"/>
                </a:lnTo>
                <a:lnTo>
                  <a:pt x="3446" y="60"/>
                </a:lnTo>
                <a:lnTo>
                  <a:pt x="3446" y="60"/>
                </a:lnTo>
                <a:lnTo>
                  <a:pt x="3446" y="60"/>
                </a:lnTo>
                <a:lnTo>
                  <a:pt x="3446" y="60"/>
                </a:lnTo>
                <a:lnTo>
                  <a:pt x="3444" y="60"/>
                </a:lnTo>
                <a:lnTo>
                  <a:pt x="3444" y="60"/>
                </a:lnTo>
                <a:lnTo>
                  <a:pt x="3444" y="60"/>
                </a:lnTo>
                <a:lnTo>
                  <a:pt x="3444" y="60"/>
                </a:lnTo>
                <a:lnTo>
                  <a:pt x="3442" y="60"/>
                </a:lnTo>
                <a:lnTo>
                  <a:pt x="3440" y="60"/>
                </a:lnTo>
                <a:lnTo>
                  <a:pt x="3440" y="60"/>
                </a:lnTo>
                <a:lnTo>
                  <a:pt x="3438" y="60"/>
                </a:lnTo>
                <a:lnTo>
                  <a:pt x="3438" y="60"/>
                </a:lnTo>
                <a:lnTo>
                  <a:pt x="3438" y="60"/>
                </a:lnTo>
                <a:lnTo>
                  <a:pt x="3438" y="60"/>
                </a:lnTo>
                <a:lnTo>
                  <a:pt x="3438" y="60"/>
                </a:lnTo>
                <a:lnTo>
                  <a:pt x="3438" y="60"/>
                </a:lnTo>
                <a:lnTo>
                  <a:pt x="3440" y="60"/>
                </a:lnTo>
                <a:lnTo>
                  <a:pt x="3440" y="58"/>
                </a:lnTo>
                <a:lnTo>
                  <a:pt x="3442" y="58"/>
                </a:lnTo>
                <a:lnTo>
                  <a:pt x="3442" y="58"/>
                </a:lnTo>
                <a:lnTo>
                  <a:pt x="3444" y="58"/>
                </a:lnTo>
                <a:lnTo>
                  <a:pt x="3444" y="58"/>
                </a:lnTo>
                <a:close/>
                <a:moveTo>
                  <a:pt x="2882" y="146"/>
                </a:moveTo>
                <a:lnTo>
                  <a:pt x="2882" y="146"/>
                </a:lnTo>
                <a:lnTo>
                  <a:pt x="2882" y="146"/>
                </a:lnTo>
                <a:lnTo>
                  <a:pt x="2882" y="146"/>
                </a:lnTo>
                <a:lnTo>
                  <a:pt x="2882" y="146"/>
                </a:lnTo>
                <a:lnTo>
                  <a:pt x="2880" y="146"/>
                </a:lnTo>
                <a:lnTo>
                  <a:pt x="2880" y="146"/>
                </a:lnTo>
                <a:lnTo>
                  <a:pt x="2880" y="146"/>
                </a:lnTo>
                <a:lnTo>
                  <a:pt x="2878" y="146"/>
                </a:lnTo>
                <a:lnTo>
                  <a:pt x="2878" y="146"/>
                </a:lnTo>
                <a:lnTo>
                  <a:pt x="2878" y="146"/>
                </a:lnTo>
                <a:lnTo>
                  <a:pt x="2878" y="146"/>
                </a:lnTo>
                <a:lnTo>
                  <a:pt x="2878" y="144"/>
                </a:lnTo>
                <a:lnTo>
                  <a:pt x="2878" y="144"/>
                </a:lnTo>
                <a:lnTo>
                  <a:pt x="2880" y="144"/>
                </a:lnTo>
                <a:lnTo>
                  <a:pt x="2882" y="146"/>
                </a:lnTo>
                <a:lnTo>
                  <a:pt x="2882" y="146"/>
                </a:lnTo>
                <a:lnTo>
                  <a:pt x="2882" y="146"/>
                </a:lnTo>
                <a:lnTo>
                  <a:pt x="2882" y="146"/>
                </a:lnTo>
                <a:lnTo>
                  <a:pt x="2882" y="146"/>
                </a:lnTo>
                <a:lnTo>
                  <a:pt x="2882" y="146"/>
                </a:lnTo>
                <a:close/>
                <a:moveTo>
                  <a:pt x="2534" y="6"/>
                </a:moveTo>
                <a:lnTo>
                  <a:pt x="2534" y="6"/>
                </a:lnTo>
                <a:lnTo>
                  <a:pt x="2530" y="6"/>
                </a:lnTo>
                <a:lnTo>
                  <a:pt x="2530" y="6"/>
                </a:lnTo>
                <a:lnTo>
                  <a:pt x="2530" y="6"/>
                </a:lnTo>
                <a:lnTo>
                  <a:pt x="2528" y="6"/>
                </a:lnTo>
                <a:lnTo>
                  <a:pt x="2528" y="6"/>
                </a:lnTo>
                <a:lnTo>
                  <a:pt x="2528" y="6"/>
                </a:lnTo>
                <a:lnTo>
                  <a:pt x="2530" y="4"/>
                </a:lnTo>
                <a:lnTo>
                  <a:pt x="2532" y="4"/>
                </a:lnTo>
                <a:lnTo>
                  <a:pt x="2532" y="4"/>
                </a:lnTo>
                <a:lnTo>
                  <a:pt x="2532" y="4"/>
                </a:lnTo>
                <a:lnTo>
                  <a:pt x="2534" y="4"/>
                </a:lnTo>
                <a:lnTo>
                  <a:pt x="2534" y="4"/>
                </a:lnTo>
                <a:lnTo>
                  <a:pt x="2534" y="4"/>
                </a:lnTo>
                <a:lnTo>
                  <a:pt x="2536" y="4"/>
                </a:lnTo>
                <a:lnTo>
                  <a:pt x="2536" y="4"/>
                </a:lnTo>
                <a:lnTo>
                  <a:pt x="2536" y="6"/>
                </a:lnTo>
                <a:lnTo>
                  <a:pt x="2536" y="6"/>
                </a:lnTo>
                <a:lnTo>
                  <a:pt x="2538" y="6"/>
                </a:lnTo>
                <a:lnTo>
                  <a:pt x="2538" y="6"/>
                </a:lnTo>
                <a:lnTo>
                  <a:pt x="2538" y="6"/>
                </a:lnTo>
                <a:lnTo>
                  <a:pt x="2536" y="6"/>
                </a:lnTo>
                <a:lnTo>
                  <a:pt x="2534" y="6"/>
                </a:lnTo>
                <a:close/>
                <a:moveTo>
                  <a:pt x="2522" y="4"/>
                </a:moveTo>
                <a:lnTo>
                  <a:pt x="2522" y="4"/>
                </a:lnTo>
                <a:lnTo>
                  <a:pt x="2522" y="4"/>
                </a:lnTo>
                <a:lnTo>
                  <a:pt x="2522" y="4"/>
                </a:lnTo>
                <a:lnTo>
                  <a:pt x="2524" y="4"/>
                </a:lnTo>
                <a:lnTo>
                  <a:pt x="2524" y="4"/>
                </a:lnTo>
                <a:lnTo>
                  <a:pt x="2526" y="4"/>
                </a:lnTo>
                <a:lnTo>
                  <a:pt x="2526" y="4"/>
                </a:lnTo>
                <a:lnTo>
                  <a:pt x="2528" y="4"/>
                </a:lnTo>
                <a:lnTo>
                  <a:pt x="2528" y="4"/>
                </a:lnTo>
                <a:lnTo>
                  <a:pt x="2528" y="4"/>
                </a:lnTo>
                <a:lnTo>
                  <a:pt x="2528" y="4"/>
                </a:lnTo>
                <a:lnTo>
                  <a:pt x="2530" y="4"/>
                </a:lnTo>
                <a:lnTo>
                  <a:pt x="2530" y="4"/>
                </a:lnTo>
                <a:lnTo>
                  <a:pt x="2528" y="4"/>
                </a:lnTo>
                <a:lnTo>
                  <a:pt x="2526" y="4"/>
                </a:lnTo>
                <a:lnTo>
                  <a:pt x="2526" y="4"/>
                </a:lnTo>
                <a:lnTo>
                  <a:pt x="2526" y="4"/>
                </a:lnTo>
                <a:lnTo>
                  <a:pt x="2524" y="4"/>
                </a:lnTo>
                <a:lnTo>
                  <a:pt x="2522" y="4"/>
                </a:lnTo>
                <a:lnTo>
                  <a:pt x="2522" y="4"/>
                </a:lnTo>
                <a:lnTo>
                  <a:pt x="2522" y="4"/>
                </a:lnTo>
                <a:lnTo>
                  <a:pt x="2520" y="4"/>
                </a:lnTo>
                <a:lnTo>
                  <a:pt x="2520" y="4"/>
                </a:lnTo>
                <a:lnTo>
                  <a:pt x="2520" y="4"/>
                </a:lnTo>
                <a:lnTo>
                  <a:pt x="2520" y="4"/>
                </a:lnTo>
                <a:lnTo>
                  <a:pt x="2518" y="4"/>
                </a:lnTo>
                <a:lnTo>
                  <a:pt x="2518" y="4"/>
                </a:lnTo>
                <a:lnTo>
                  <a:pt x="2518" y="4"/>
                </a:lnTo>
                <a:lnTo>
                  <a:pt x="2518" y="4"/>
                </a:lnTo>
                <a:lnTo>
                  <a:pt x="2516" y="4"/>
                </a:lnTo>
                <a:lnTo>
                  <a:pt x="2514" y="4"/>
                </a:lnTo>
                <a:lnTo>
                  <a:pt x="2514" y="4"/>
                </a:lnTo>
                <a:lnTo>
                  <a:pt x="2512" y="4"/>
                </a:lnTo>
                <a:lnTo>
                  <a:pt x="2512" y="4"/>
                </a:lnTo>
                <a:lnTo>
                  <a:pt x="2512" y="4"/>
                </a:lnTo>
                <a:lnTo>
                  <a:pt x="2512" y="4"/>
                </a:lnTo>
                <a:lnTo>
                  <a:pt x="2514" y="4"/>
                </a:lnTo>
                <a:lnTo>
                  <a:pt x="2514" y="4"/>
                </a:lnTo>
                <a:lnTo>
                  <a:pt x="2514" y="4"/>
                </a:lnTo>
                <a:lnTo>
                  <a:pt x="2514" y="4"/>
                </a:lnTo>
                <a:lnTo>
                  <a:pt x="2514" y="4"/>
                </a:lnTo>
                <a:lnTo>
                  <a:pt x="2516" y="4"/>
                </a:lnTo>
                <a:lnTo>
                  <a:pt x="2518" y="4"/>
                </a:lnTo>
                <a:lnTo>
                  <a:pt x="2518" y="4"/>
                </a:lnTo>
                <a:lnTo>
                  <a:pt x="2518" y="4"/>
                </a:lnTo>
                <a:lnTo>
                  <a:pt x="2520" y="2"/>
                </a:lnTo>
                <a:lnTo>
                  <a:pt x="2520" y="2"/>
                </a:lnTo>
                <a:lnTo>
                  <a:pt x="2520" y="2"/>
                </a:lnTo>
                <a:lnTo>
                  <a:pt x="2520" y="2"/>
                </a:lnTo>
                <a:lnTo>
                  <a:pt x="2522" y="4"/>
                </a:lnTo>
                <a:lnTo>
                  <a:pt x="2522" y="4"/>
                </a:lnTo>
                <a:lnTo>
                  <a:pt x="2522" y="4"/>
                </a:lnTo>
                <a:close/>
                <a:moveTo>
                  <a:pt x="2560" y="4"/>
                </a:moveTo>
                <a:lnTo>
                  <a:pt x="2558" y="4"/>
                </a:lnTo>
                <a:lnTo>
                  <a:pt x="2558" y="4"/>
                </a:lnTo>
                <a:lnTo>
                  <a:pt x="2558" y="4"/>
                </a:lnTo>
                <a:lnTo>
                  <a:pt x="2558" y="4"/>
                </a:lnTo>
                <a:lnTo>
                  <a:pt x="2558" y="2"/>
                </a:lnTo>
                <a:lnTo>
                  <a:pt x="2556" y="2"/>
                </a:lnTo>
                <a:lnTo>
                  <a:pt x="2554" y="2"/>
                </a:lnTo>
                <a:lnTo>
                  <a:pt x="2556" y="2"/>
                </a:lnTo>
                <a:lnTo>
                  <a:pt x="2556" y="2"/>
                </a:lnTo>
                <a:lnTo>
                  <a:pt x="2556" y="2"/>
                </a:lnTo>
                <a:lnTo>
                  <a:pt x="2558" y="2"/>
                </a:lnTo>
                <a:lnTo>
                  <a:pt x="2560" y="2"/>
                </a:lnTo>
                <a:lnTo>
                  <a:pt x="2560" y="2"/>
                </a:lnTo>
                <a:lnTo>
                  <a:pt x="2560" y="2"/>
                </a:lnTo>
                <a:lnTo>
                  <a:pt x="2560" y="2"/>
                </a:lnTo>
                <a:lnTo>
                  <a:pt x="2560" y="2"/>
                </a:lnTo>
                <a:lnTo>
                  <a:pt x="2560" y="4"/>
                </a:lnTo>
                <a:lnTo>
                  <a:pt x="2560" y="4"/>
                </a:lnTo>
                <a:lnTo>
                  <a:pt x="2560" y="4"/>
                </a:lnTo>
                <a:close/>
                <a:moveTo>
                  <a:pt x="2528" y="2"/>
                </a:moveTo>
                <a:lnTo>
                  <a:pt x="2526" y="2"/>
                </a:lnTo>
                <a:lnTo>
                  <a:pt x="2526" y="2"/>
                </a:lnTo>
                <a:lnTo>
                  <a:pt x="2526" y="2"/>
                </a:lnTo>
                <a:lnTo>
                  <a:pt x="2524" y="2"/>
                </a:lnTo>
                <a:lnTo>
                  <a:pt x="2526" y="2"/>
                </a:lnTo>
                <a:lnTo>
                  <a:pt x="2526" y="2"/>
                </a:lnTo>
                <a:lnTo>
                  <a:pt x="2526" y="2"/>
                </a:lnTo>
                <a:lnTo>
                  <a:pt x="2526" y="2"/>
                </a:lnTo>
                <a:lnTo>
                  <a:pt x="2526" y="2"/>
                </a:lnTo>
                <a:lnTo>
                  <a:pt x="2528" y="2"/>
                </a:lnTo>
                <a:lnTo>
                  <a:pt x="2528" y="2"/>
                </a:lnTo>
                <a:lnTo>
                  <a:pt x="2528" y="2"/>
                </a:lnTo>
                <a:lnTo>
                  <a:pt x="2528" y="2"/>
                </a:lnTo>
                <a:lnTo>
                  <a:pt x="2528" y="2"/>
                </a:lnTo>
                <a:lnTo>
                  <a:pt x="2528" y="2"/>
                </a:lnTo>
                <a:lnTo>
                  <a:pt x="2528" y="2"/>
                </a:lnTo>
                <a:close/>
                <a:moveTo>
                  <a:pt x="2564" y="2"/>
                </a:moveTo>
                <a:lnTo>
                  <a:pt x="2564" y="2"/>
                </a:lnTo>
                <a:lnTo>
                  <a:pt x="2566" y="2"/>
                </a:lnTo>
                <a:lnTo>
                  <a:pt x="2566" y="2"/>
                </a:lnTo>
                <a:lnTo>
                  <a:pt x="2568" y="2"/>
                </a:lnTo>
                <a:lnTo>
                  <a:pt x="2568" y="2"/>
                </a:lnTo>
                <a:lnTo>
                  <a:pt x="2568" y="2"/>
                </a:lnTo>
                <a:lnTo>
                  <a:pt x="2570" y="2"/>
                </a:lnTo>
                <a:lnTo>
                  <a:pt x="2572" y="2"/>
                </a:lnTo>
                <a:lnTo>
                  <a:pt x="2572" y="2"/>
                </a:lnTo>
                <a:lnTo>
                  <a:pt x="2572" y="2"/>
                </a:lnTo>
                <a:lnTo>
                  <a:pt x="2572" y="2"/>
                </a:lnTo>
                <a:lnTo>
                  <a:pt x="2572" y="2"/>
                </a:lnTo>
                <a:lnTo>
                  <a:pt x="2572" y="2"/>
                </a:lnTo>
                <a:lnTo>
                  <a:pt x="2572" y="2"/>
                </a:lnTo>
                <a:lnTo>
                  <a:pt x="2574" y="2"/>
                </a:lnTo>
                <a:lnTo>
                  <a:pt x="2574" y="2"/>
                </a:lnTo>
                <a:lnTo>
                  <a:pt x="2574" y="2"/>
                </a:lnTo>
                <a:lnTo>
                  <a:pt x="2574" y="2"/>
                </a:lnTo>
                <a:lnTo>
                  <a:pt x="2574" y="2"/>
                </a:lnTo>
                <a:lnTo>
                  <a:pt x="2574" y="2"/>
                </a:lnTo>
                <a:lnTo>
                  <a:pt x="2574" y="2"/>
                </a:lnTo>
                <a:lnTo>
                  <a:pt x="2572" y="2"/>
                </a:lnTo>
                <a:lnTo>
                  <a:pt x="2572" y="2"/>
                </a:lnTo>
                <a:lnTo>
                  <a:pt x="2572" y="2"/>
                </a:lnTo>
                <a:lnTo>
                  <a:pt x="2570" y="2"/>
                </a:lnTo>
                <a:lnTo>
                  <a:pt x="2570" y="2"/>
                </a:lnTo>
                <a:lnTo>
                  <a:pt x="2568" y="2"/>
                </a:lnTo>
                <a:lnTo>
                  <a:pt x="2568" y="2"/>
                </a:lnTo>
                <a:lnTo>
                  <a:pt x="2568" y="2"/>
                </a:lnTo>
                <a:lnTo>
                  <a:pt x="2564" y="2"/>
                </a:lnTo>
                <a:lnTo>
                  <a:pt x="2564" y="2"/>
                </a:lnTo>
                <a:lnTo>
                  <a:pt x="2564" y="2"/>
                </a:lnTo>
                <a:lnTo>
                  <a:pt x="2562" y="2"/>
                </a:lnTo>
                <a:lnTo>
                  <a:pt x="2562" y="2"/>
                </a:lnTo>
                <a:lnTo>
                  <a:pt x="2562" y="2"/>
                </a:lnTo>
                <a:lnTo>
                  <a:pt x="2562" y="2"/>
                </a:lnTo>
                <a:lnTo>
                  <a:pt x="2560" y="2"/>
                </a:lnTo>
                <a:lnTo>
                  <a:pt x="2560" y="2"/>
                </a:lnTo>
                <a:lnTo>
                  <a:pt x="2558" y="2"/>
                </a:lnTo>
                <a:lnTo>
                  <a:pt x="2558" y="2"/>
                </a:lnTo>
                <a:lnTo>
                  <a:pt x="2558" y="2"/>
                </a:lnTo>
                <a:lnTo>
                  <a:pt x="2558" y="2"/>
                </a:lnTo>
                <a:lnTo>
                  <a:pt x="2558" y="2"/>
                </a:lnTo>
                <a:lnTo>
                  <a:pt x="2560" y="2"/>
                </a:lnTo>
                <a:lnTo>
                  <a:pt x="2560" y="2"/>
                </a:lnTo>
                <a:lnTo>
                  <a:pt x="2560" y="2"/>
                </a:lnTo>
                <a:lnTo>
                  <a:pt x="2564" y="2"/>
                </a:lnTo>
                <a:lnTo>
                  <a:pt x="2564" y="2"/>
                </a:lnTo>
                <a:lnTo>
                  <a:pt x="2564" y="2"/>
                </a:lnTo>
                <a:lnTo>
                  <a:pt x="2564" y="2"/>
                </a:lnTo>
                <a:lnTo>
                  <a:pt x="2564" y="2"/>
                </a:lnTo>
                <a:lnTo>
                  <a:pt x="2564" y="2"/>
                </a:lnTo>
                <a:close/>
                <a:moveTo>
                  <a:pt x="74" y="226"/>
                </a:moveTo>
                <a:lnTo>
                  <a:pt x="74" y="226"/>
                </a:lnTo>
                <a:lnTo>
                  <a:pt x="74" y="226"/>
                </a:lnTo>
                <a:lnTo>
                  <a:pt x="72" y="226"/>
                </a:lnTo>
                <a:lnTo>
                  <a:pt x="72" y="226"/>
                </a:lnTo>
                <a:lnTo>
                  <a:pt x="72" y="224"/>
                </a:lnTo>
                <a:lnTo>
                  <a:pt x="72" y="224"/>
                </a:lnTo>
                <a:lnTo>
                  <a:pt x="72" y="224"/>
                </a:lnTo>
                <a:lnTo>
                  <a:pt x="72" y="224"/>
                </a:lnTo>
                <a:lnTo>
                  <a:pt x="74" y="224"/>
                </a:lnTo>
                <a:lnTo>
                  <a:pt x="74" y="224"/>
                </a:lnTo>
                <a:lnTo>
                  <a:pt x="74" y="224"/>
                </a:lnTo>
                <a:lnTo>
                  <a:pt x="76" y="224"/>
                </a:lnTo>
                <a:lnTo>
                  <a:pt x="76" y="224"/>
                </a:lnTo>
                <a:lnTo>
                  <a:pt x="74" y="224"/>
                </a:lnTo>
                <a:lnTo>
                  <a:pt x="74" y="226"/>
                </a:lnTo>
                <a:lnTo>
                  <a:pt x="74" y="226"/>
                </a:lnTo>
                <a:close/>
                <a:moveTo>
                  <a:pt x="2946" y="58"/>
                </a:moveTo>
                <a:lnTo>
                  <a:pt x="2946" y="58"/>
                </a:lnTo>
                <a:lnTo>
                  <a:pt x="2946" y="58"/>
                </a:lnTo>
                <a:lnTo>
                  <a:pt x="2946" y="58"/>
                </a:lnTo>
                <a:lnTo>
                  <a:pt x="2946" y="58"/>
                </a:lnTo>
                <a:lnTo>
                  <a:pt x="2946" y="60"/>
                </a:lnTo>
                <a:lnTo>
                  <a:pt x="2944" y="58"/>
                </a:lnTo>
                <a:lnTo>
                  <a:pt x="2944" y="58"/>
                </a:lnTo>
                <a:lnTo>
                  <a:pt x="2944" y="58"/>
                </a:lnTo>
                <a:lnTo>
                  <a:pt x="2944" y="58"/>
                </a:lnTo>
                <a:lnTo>
                  <a:pt x="2942" y="58"/>
                </a:lnTo>
                <a:lnTo>
                  <a:pt x="2942" y="58"/>
                </a:lnTo>
                <a:lnTo>
                  <a:pt x="2942" y="58"/>
                </a:lnTo>
                <a:lnTo>
                  <a:pt x="2946" y="58"/>
                </a:lnTo>
                <a:lnTo>
                  <a:pt x="2946" y="58"/>
                </a:lnTo>
                <a:lnTo>
                  <a:pt x="2946" y="58"/>
                </a:lnTo>
                <a:close/>
                <a:moveTo>
                  <a:pt x="2460" y="224"/>
                </a:moveTo>
                <a:lnTo>
                  <a:pt x="2460" y="226"/>
                </a:lnTo>
                <a:lnTo>
                  <a:pt x="2460" y="226"/>
                </a:lnTo>
                <a:lnTo>
                  <a:pt x="2460" y="226"/>
                </a:lnTo>
                <a:lnTo>
                  <a:pt x="2460" y="226"/>
                </a:lnTo>
                <a:lnTo>
                  <a:pt x="2460" y="226"/>
                </a:lnTo>
                <a:lnTo>
                  <a:pt x="2460" y="226"/>
                </a:lnTo>
                <a:lnTo>
                  <a:pt x="2460" y="226"/>
                </a:lnTo>
                <a:lnTo>
                  <a:pt x="2460" y="226"/>
                </a:lnTo>
                <a:lnTo>
                  <a:pt x="2458" y="226"/>
                </a:lnTo>
                <a:lnTo>
                  <a:pt x="2458" y="226"/>
                </a:lnTo>
                <a:lnTo>
                  <a:pt x="2458" y="226"/>
                </a:lnTo>
                <a:lnTo>
                  <a:pt x="2458" y="226"/>
                </a:lnTo>
                <a:lnTo>
                  <a:pt x="2458" y="226"/>
                </a:lnTo>
                <a:lnTo>
                  <a:pt x="2458" y="226"/>
                </a:lnTo>
                <a:lnTo>
                  <a:pt x="2458" y="226"/>
                </a:lnTo>
                <a:lnTo>
                  <a:pt x="2458" y="226"/>
                </a:lnTo>
                <a:lnTo>
                  <a:pt x="2456" y="226"/>
                </a:lnTo>
                <a:lnTo>
                  <a:pt x="2456" y="224"/>
                </a:lnTo>
                <a:lnTo>
                  <a:pt x="2456" y="224"/>
                </a:lnTo>
                <a:lnTo>
                  <a:pt x="2456" y="224"/>
                </a:lnTo>
                <a:lnTo>
                  <a:pt x="2454" y="224"/>
                </a:lnTo>
                <a:lnTo>
                  <a:pt x="2454" y="224"/>
                </a:lnTo>
                <a:lnTo>
                  <a:pt x="2454" y="224"/>
                </a:lnTo>
                <a:lnTo>
                  <a:pt x="2454" y="224"/>
                </a:lnTo>
                <a:lnTo>
                  <a:pt x="2454" y="224"/>
                </a:lnTo>
                <a:lnTo>
                  <a:pt x="2456" y="224"/>
                </a:lnTo>
                <a:lnTo>
                  <a:pt x="2456" y="224"/>
                </a:lnTo>
                <a:lnTo>
                  <a:pt x="2456" y="224"/>
                </a:lnTo>
                <a:lnTo>
                  <a:pt x="2456" y="224"/>
                </a:lnTo>
                <a:lnTo>
                  <a:pt x="2456" y="224"/>
                </a:lnTo>
                <a:lnTo>
                  <a:pt x="2456" y="224"/>
                </a:lnTo>
                <a:lnTo>
                  <a:pt x="2458" y="224"/>
                </a:lnTo>
                <a:lnTo>
                  <a:pt x="2458" y="224"/>
                </a:lnTo>
                <a:lnTo>
                  <a:pt x="2458" y="224"/>
                </a:lnTo>
                <a:lnTo>
                  <a:pt x="2458" y="224"/>
                </a:lnTo>
                <a:lnTo>
                  <a:pt x="2458" y="224"/>
                </a:lnTo>
                <a:lnTo>
                  <a:pt x="2458" y="224"/>
                </a:lnTo>
                <a:lnTo>
                  <a:pt x="2458" y="224"/>
                </a:lnTo>
                <a:lnTo>
                  <a:pt x="2458" y="224"/>
                </a:lnTo>
                <a:lnTo>
                  <a:pt x="2458" y="224"/>
                </a:lnTo>
                <a:lnTo>
                  <a:pt x="2458" y="224"/>
                </a:lnTo>
                <a:lnTo>
                  <a:pt x="2458" y="224"/>
                </a:lnTo>
                <a:lnTo>
                  <a:pt x="2458" y="224"/>
                </a:lnTo>
                <a:lnTo>
                  <a:pt x="2458" y="224"/>
                </a:lnTo>
                <a:lnTo>
                  <a:pt x="2456" y="224"/>
                </a:lnTo>
                <a:lnTo>
                  <a:pt x="2456" y="224"/>
                </a:lnTo>
                <a:lnTo>
                  <a:pt x="2456" y="224"/>
                </a:lnTo>
                <a:lnTo>
                  <a:pt x="2458" y="224"/>
                </a:lnTo>
                <a:lnTo>
                  <a:pt x="2458" y="222"/>
                </a:lnTo>
                <a:lnTo>
                  <a:pt x="2458" y="222"/>
                </a:lnTo>
                <a:lnTo>
                  <a:pt x="2458" y="224"/>
                </a:lnTo>
                <a:lnTo>
                  <a:pt x="2458" y="224"/>
                </a:lnTo>
                <a:lnTo>
                  <a:pt x="2458" y="224"/>
                </a:lnTo>
                <a:lnTo>
                  <a:pt x="2460" y="224"/>
                </a:lnTo>
                <a:close/>
                <a:moveTo>
                  <a:pt x="76" y="224"/>
                </a:moveTo>
                <a:lnTo>
                  <a:pt x="74" y="224"/>
                </a:lnTo>
                <a:lnTo>
                  <a:pt x="74" y="224"/>
                </a:lnTo>
                <a:lnTo>
                  <a:pt x="74" y="224"/>
                </a:lnTo>
                <a:lnTo>
                  <a:pt x="74" y="224"/>
                </a:lnTo>
                <a:lnTo>
                  <a:pt x="74" y="224"/>
                </a:lnTo>
                <a:lnTo>
                  <a:pt x="74" y="224"/>
                </a:lnTo>
                <a:lnTo>
                  <a:pt x="76" y="224"/>
                </a:lnTo>
                <a:lnTo>
                  <a:pt x="78" y="222"/>
                </a:lnTo>
                <a:lnTo>
                  <a:pt x="78" y="222"/>
                </a:lnTo>
                <a:lnTo>
                  <a:pt x="78" y="222"/>
                </a:lnTo>
                <a:lnTo>
                  <a:pt x="78" y="222"/>
                </a:lnTo>
                <a:lnTo>
                  <a:pt x="78" y="222"/>
                </a:lnTo>
                <a:lnTo>
                  <a:pt x="80" y="222"/>
                </a:lnTo>
                <a:lnTo>
                  <a:pt x="80" y="222"/>
                </a:lnTo>
                <a:lnTo>
                  <a:pt x="80" y="222"/>
                </a:lnTo>
                <a:lnTo>
                  <a:pt x="82" y="222"/>
                </a:lnTo>
                <a:lnTo>
                  <a:pt x="82" y="222"/>
                </a:lnTo>
                <a:lnTo>
                  <a:pt x="82" y="222"/>
                </a:lnTo>
                <a:lnTo>
                  <a:pt x="82" y="222"/>
                </a:lnTo>
                <a:lnTo>
                  <a:pt x="78" y="224"/>
                </a:lnTo>
                <a:lnTo>
                  <a:pt x="78" y="224"/>
                </a:lnTo>
                <a:lnTo>
                  <a:pt x="78" y="224"/>
                </a:lnTo>
                <a:lnTo>
                  <a:pt x="78" y="224"/>
                </a:lnTo>
                <a:lnTo>
                  <a:pt x="76" y="224"/>
                </a:lnTo>
                <a:close/>
                <a:moveTo>
                  <a:pt x="2882" y="98"/>
                </a:moveTo>
                <a:lnTo>
                  <a:pt x="2882" y="98"/>
                </a:lnTo>
                <a:lnTo>
                  <a:pt x="2882" y="98"/>
                </a:lnTo>
                <a:lnTo>
                  <a:pt x="2882" y="100"/>
                </a:lnTo>
                <a:lnTo>
                  <a:pt x="2882" y="100"/>
                </a:lnTo>
                <a:lnTo>
                  <a:pt x="2882" y="100"/>
                </a:lnTo>
                <a:lnTo>
                  <a:pt x="2882" y="100"/>
                </a:lnTo>
                <a:lnTo>
                  <a:pt x="2880" y="100"/>
                </a:lnTo>
                <a:lnTo>
                  <a:pt x="2878" y="100"/>
                </a:lnTo>
                <a:lnTo>
                  <a:pt x="2878" y="100"/>
                </a:lnTo>
                <a:lnTo>
                  <a:pt x="2878" y="98"/>
                </a:lnTo>
                <a:lnTo>
                  <a:pt x="2878" y="98"/>
                </a:lnTo>
                <a:lnTo>
                  <a:pt x="2878" y="98"/>
                </a:lnTo>
                <a:lnTo>
                  <a:pt x="2878" y="98"/>
                </a:lnTo>
                <a:lnTo>
                  <a:pt x="2880" y="98"/>
                </a:lnTo>
                <a:lnTo>
                  <a:pt x="2880" y="98"/>
                </a:lnTo>
                <a:lnTo>
                  <a:pt x="2880" y="98"/>
                </a:lnTo>
                <a:lnTo>
                  <a:pt x="2882" y="98"/>
                </a:lnTo>
                <a:lnTo>
                  <a:pt x="2882" y="98"/>
                </a:lnTo>
                <a:lnTo>
                  <a:pt x="2882" y="98"/>
                </a:lnTo>
                <a:lnTo>
                  <a:pt x="2882" y="98"/>
                </a:lnTo>
                <a:lnTo>
                  <a:pt x="2882" y="98"/>
                </a:lnTo>
                <a:close/>
                <a:moveTo>
                  <a:pt x="2882" y="98"/>
                </a:moveTo>
                <a:lnTo>
                  <a:pt x="2882" y="100"/>
                </a:lnTo>
                <a:lnTo>
                  <a:pt x="2882" y="100"/>
                </a:lnTo>
                <a:lnTo>
                  <a:pt x="2882" y="98"/>
                </a:lnTo>
                <a:lnTo>
                  <a:pt x="2882" y="98"/>
                </a:lnTo>
                <a:lnTo>
                  <a:pt x="2882" y="98"/>
                </a:lnTo>
                <a:lnTo>
                  <a:pt x="2882" y="98"/>
                </a:lnTo>
                <a:lnTo>
                  <a:pt x="2882" y="98"/>
                </a:lnTo>
                <a:lnTo>
                  <a:pt x="2884" y="98"/>
                </a:lnTo>
                <a:lnTo>
                  <a:pt x="2884" y="98"/>
                </a:lnTo>
                <a:lnTo>
                  <a:pt x="2884" y="98"/>
                </a:lnTo>
                <a:lnTo>
                  <a:pt x="2884" y="96"/>
                </a:lnTo>
                <a:lnTo>
                  <a:pt x="2884" y="96"/>
                </a:lnTo>
                <a:lnTo>
                  <a:pt x="2884" y="96"/>
                </a:lnTo>
                <a:lnTo>
                  <a:pt x="2884" y="96"/>
                </a:lnTo>
                <a:lnTo>
                  <a:pt x="2884" y="96"/>
                </a:lnTo>
                <a:lnTo>
                  <a:pt x="2884" y="98"/>
                </a:lnTo>
                <a:lnTo>
                  <a:pt x="2884" y="98"/>
                </a:lnTo>
                <a:lnTo>
                  <a:pt x="2884" y="98"/>
                </a:lnTo>
                <a:lnTo>
                  <a:pt x="2884" y="98"/>
                </a:lnTo>
                <a:lnTo>
                  <a:pt x="2884" y="98"/>
                </a:lnTo>
                <a:lnTo>
                  <a:pt x="2884" y="98"/>
                </a:lnTo>
                <a:lnTo>
                  <a:pt x="2884" y="98"/>
                </a:lnTo>
                <a:lnTo>
                  <a:pt x="2884" y="98"/>
                </a:lnTo>
                <a:lnTo>
                  <a:pt x="2882" y="98"/>
                </a:lnTo>
                <a:close/>
                <a:moveTo>
                  <a:pt x="3324" y="114"/>
                </a:moveTo>
                <a:lnTo>
                  <a:pt x="3324" y="114"/>
                </a:lnTo>
                <a:lnTo>
                  <a:pt x="3324" y="114"/>
                </a:lnTo>
                <a:lnTo>
                  <a:pt x="3324" y="114"/>
                </a:lnTo>
                <a:lnTo>
                  <a:pt x="3324" y="114"/>
                </a:lnTo>
                <a:lnTo>
                  <a:pt x="3322" y="114"/>
                </a:lnTo>
                <a:lnTo>
                  <a:pt x="3322" y="114"/>
                </a:lnTo>
                <a:lnTo>
                  <a:pt x="3322" y="114"/>
                </a:lnTo>
                <a:lnTo>
                  <a:pt x="3322" y="114"/>
                </a:lnTo>
                <a:lnTo>
                  <a:pt x="3322" y="114"/>
                </a:lnTo>
                <a:lnTo>
                  <a:pt x="3320" y="114"/>
                </a:lnTo>
                <a:lnTo>
                  <a:pt x="3320" y="114"/>
                </a:lnTo>
                <a:lnTo>
                  <a:pt x="3320" y="114"/>
                </a:lnTo>
                <a:lnTo>
                  <a:pt x="3320" y="114"/>
                </a:lnTo>
                <a:lnTo>
                  <a:pt x="3320" y="114"/>
                </a:lnTo>
                <a:lnTo>
                  <a:pt x="3318" y="114"/>
                </a:lnTo>
                <a:lnTo>
                  <a:pt x="3318" y="114"/>
                </a:lnTo>
                <a:lnTo>
                  <a:pt x="3318" y="114"/>
                </a:lnTo>
                <a:lnTo>
                  <a:pt x="3318" y="112"/>
                </a:lnTo>
                <a:lnTo>
                  <a:pt x="3318" y="112"/>
                </a:lnTo>
                <a:lnTo>
                  <a:pt x="3316" y="112"/>
                </a:lnTo>
                <a:lnTo>
                  <a:pt x="3316" y="112"/>
                </a:lnTo>
                <a:lnTo>
                  <a:pt x="3316" y="112"/>
                </a:lnTo>
                <a:lnTo>
                  <a:pt x="3316" y="112"/>
                </a:lnTo>
                <a:lnTo>
                  <a:pt x="3314" y="112"/>
                </a:lnTo>
                <a:lnTo>
                  <a:pt x="3316" y="112"/>
                </a:lnTo>
                <a:lnTo>
                  <a:pt x="3318" y="112"/>
                </a:lnTo>
                <a:lnTo>
                  <a:pt x="3318" y="112"/>
                </a:lnTo>
                <a:lnTo>
                  <a:pt x="3318" y="112"/>
                </a:lnTo>
                <a:lnTo>
                  <a:pt x="3320" y="112"/>
                </a:lnTo>
                <a:lnTo>
                  <a:pt x="3320" y="112"/>
                </a:lnTo>
                <a:lnTo>
                  <a:pt x="3320" y="112"/>
                </a:lnTo>
                <a:lnTo>
                  <a:pt x="3322" y="112"/>
                </a:lnTo>
                <a:lnTo>
                  <a:pt x="3322" y="112"/>
                </a:lnTo>
                <a:lnTo>
                  <a:pt x="3322" y="112"/>
                </a:lnTo>
                <a:lnTo>
                  <a:pt x="3324" y="112"/>
                </a:lnTo>
                <a:lnTo>
                  <a:pt x="3324" y="112"/>
                </a:lnTo>
                <a:lnTo>
                  <a:pt x="3324" y="112"/>
                </a:lnTo>
                <a:lnTo>
                  <a:pt x="3324" y="112"/>
                </a:lnTo>
                <a:lnTo>
                  <a:pt x="3324" y="112"/>
                </a:lnTo>
                <a:lnTo>
                  <a:pt x="3324" y="114"/>
                </a:lnTo>
                <a:lnTo>
                  <a:pt x="3324" y="114"/>
                </a:lnTo>
                <a:close/>
                <a:moveTo>
                  <a:pt x="3316" y="114"/>
                </a:moveTo>
                <a:lnTo>
                  <a:pt x="3322" y="114"/>
                </a:lnTo>
                <a:lnTo>
                  <a:pt x="3324" y="114"/>
                </a:lnTo>
                <a:lnTo>
                  <a:pt x="3324" y="114"/>
                </a:lnTo>
                <a:lnTo>
                  <a:pt x="3324" y="114"/>
                </a:lnTo>
                <a:lnTo>
                  <a:pt x="3326" y="114"/>
                </a:lnTo>
                <a:lnTo>
                  <a:pt x="3326" y="114"/>
                </a:lnTo>
                <a:lnTo>
                  <a:pt x="3328" y="114"/>
                </a:lnTo>
                <a:lnTo>
                  <a:pt x="3328" y="114"/>
                </a:lnTo>
                <a:lnTo>
                  <a:pt x="3328" y="114"/>
                </a:lnTo>
                <a:lnTo>
                  <a:pt x="3328" y="114"/>
                </a:lnTo>
                <a:lnTo>
                  <a:pt x="3330" y="114"/>
                </a:lnTo>
                <a:lnTo>
                  <a:pt x="3330" y="114"/>
                </a:lnTo>
                <a:lnTo>
                  <a:pt x="3330" y="114"/>
                </a:lnTo>
                <a:lnTo>
                  <a:pt x="3330" y="114"/>
                </a:lnTo>
                <a:lnTo>
                  <a:pt x="3330" y="116"/>
                </a:lnTo>
                <a:lnTo>
                  <a:pt x="3332" y="116"/>
                </a:lnTo>
                <a:lnTo>
                  <a:pt x="3332" y="116"/>
                </a:lnTo>
                <a:lnTo>
                  <a:pt x="3332" y="116"/>
                </a:lnTo>
                <a:lnTo>
                  <a:pt x="3334" y="116"/>
                </a:lnTo>
                <a:lnTo>
                  <a:pt x="3334" y="116"/>
                </a:lnTo>
                <a:lnTo>
                  <a:pt x="3334" y="116"/>
                </a:lnTo>
                <a:lnTo>
                  <a:pt x="3334" y="116"/>
                </a:lnTo>
                <a:lnTo>
                  <a:pt x="3334" y="116"/>
                </a:lnTo>
                <a:lnTo>
                  <a:pt x="3334" y="116"/>
                </a:lnTo>
                <a:lnTo>
                  <a:pt x="3334" y="116"/>
                </a:lnTo>
                <a:lnTo>
                  <a:pt x="3334" y="116"/>
                </a:lnTo>
                <a:lnTo>
                  <a:pt x="3334" y="116"/>
                </a:lnTo>
                <a:lnTo>
                  <a:pt x="3334" y="118"/>
                </a:lnTo>
                <a:lnTo>
                  <a:pt x="3334" y="118"/>
                </a:lnTo>
                <a:lnTo>
                  <a:pt x="3336" y="118"/>
                </a:lnTo>
                <a:lnTo>
                  <a:pt x="3336" y="118"/>
                </a:lnTo>
                <a:lnTo>
                  <a:pt x="3336" y="118"/>
                </a:lnTo>
                <a:lnTo>
                  <a:pt x="3336" y="118"/>
                </a:lnTo>
                <a:lnTo>
                  <a:pt x="3336" y="118"/>
                </a:lnTo>
                <a:lnTo>
                  <a:pt x="3336" y="118"/>
                </a:lnTo>
                <a:lnTo>
                  <a:pt x="3336" y="118"/>
                </a:lnTo>
                <a:lnTo>
                  <a:pt x="3336" y="120"/>
                </a:lnTo>
                <a:lnTo>
                  <a:pt x="3336" y="120"/>
                </a:lnTo>
                <a:lnTo>
                  <a:pt x="3336" y="120"/>
                </a:lnTo>
                <a:lnTo>
                  <a:pt x="3336" y="118"/>
                </a:lnTo>
                <a:lnTo>
                  <a:pt x="3338" y="118"/>
                </a:lnTo>
                <a:lnTo>
                  <a:pt x="3338" y="120"/>
                </a:lnTo>
                <a:lnTo>
                  <a:pt x="3338" y="120"/>
                </a:lnTo>
                <a:lnTo>
                  <a:pt x="3338" y="120"/>
                </a:lnTo>
                <a:lnTo>
                  <a:pt x="3338" y="120"/>
                </a:lnTo>
                <a:lnTo>
                  <a:pt x="3336" y="120"/>
                </a:lnTo>
                <a:lnTo>
                  <a:pt x="3334" y="120"/>
                </a:lnTo>
                <a:lnTo>
                  <a:pt x="3334" y="120"/>
                </a:lnTo>
                <a:lnTo>
                  <a:pt x="3332" y="120"/>
                </a:lnTo>
                <a:lnTo>
                  <a:pt x="3332" y="120"/>
                </a:lnTo>
                <a:lnTo>
                  <a:pt x="3330" y="120"/>
                </a:lnTo>
                <a:lnTo>
                  <a:pt x="3328" y="118"/>
                </a:lnTo>
                <a:lnTo>
                  <a:pt x="3328" y="118"/>
                </a:lnTo>
                <a:lnTo>
                  <a:pt x="3328" y="118"/>
                </a:lnTo>
                <a:lnTo>
                  <a:pt x="3326" y="118"/>
                </a:lnTo>
                <a:lnTo>
                  <a:pt x="3322" y="118"/>
                </a:lnTo>
                <a:lnTo>
                  <a:pt x="3320" y="116"/>
                </a:lnTo>
                <a:lnTo>
                  <a:pt x="3318" y="116"/>
                </a:lnTo>
                <a:lnTo>
                  <a:pt x="3318" y="116"/>
                </a:lnTo>
                <a:lnTo>
                  <a:pt x="3314" y="116"/>
                </a:lnTo>
                <a:lnTo>
                  <a:pt x="3314" y="116"/>
                </a:lnTo>
                <a:lnTo>
                  <a:pt x="3314" y="116"/>
                </a:lnTo>
                <a:lnTo>
                  <a:pt x="3312" y="116"/>
                </a:lnTo>
                <a:lnTo>
                  <a:pt x="3312" y="114"/>
                </a:lnTo>
                <a:lnTo>
                  <a:pt x="3312" y="114"/>
                </a:lnTo>
                <a:lnTo>
                  <a:pt x="3312" y="114"/>
                </a:lnTo>
                <a:lnTo>
                  <a:pt x="3310" y="114"/>
                </a:lnTo>
                <a:lnTo>
                  <a:pt x="3308" y="114"/>
                </a:lnTo>
                <a:lnTo>
                  <a:pt x="3308" y="116"/>
                </a:lnTo>
                <a:lnTo>
                  <a:pt x="3308" y="116"/>
                </a:lnTo>
                <a:lnTo>
                  <a:pt x="3306" y="116"/>
                </a:lnTo>
                <a:lnTo>
                  <a:pt x="3304" y="116"/>
                </a:lnTo>
                <a:lnTo>
                  <a:pt x="3304" y="116"/>
                </a:lnTo>
                <a:lnTo>
                  <a:pt x="3302" y="114"/>
                </a:lnTo>
                <a:lnTo>
                  <a:pt x="3302" y="114"/>
                </a:lnTo>
                <a:lnTo>
                  <a:pt x="3302" y="114"/>
                </a:lnTo>
                <a:lnTo>
                  <a:pt x="3302" y="114"/>
                </a:lnTo>
                <a:lnTo>
                  <a:pt x="3304" y="114"/>
                </a:lnTo>
                <a:lnTo>
                  <a:pt x="3304" y="114"/>
                </a:lnTo>
                <a:lnTo>
                  <a:pt x="3304" y="114"/>
                </a:lnTo>
                <a:lnTo>
                  <a:pt x="3304" y="114"/>
                </a:lnTo>
                <a:lnTo>
                  <a:pt x="3304" y="114"/>
                </a:lnTo>
                <a:lnTo>
                  <a:pt x="3306" y="114"/>
                </a:lnTo>
                <a:lnTo>
                  <a:pt x="3306" y="114"/>
                </a:lnTo>
                <a:lnTo>
                  <a:pt x="3306" y="114"/>
                </a:lnTo>
                <a:lnTo>
                  <a:pt x="3306" y="114"/>
                </a:lnTo>
                <a:lnTo>
                  <a:pt x="3306" y="112"/>
                </a:lnTo>
                <a:lnTo>
                  <a:pt x="3306" y="112"/>
                </a:lnTo>
                <a:lnTo>
                  <a:pt x="3306" y="112"/>
                </a:lnTo>
                <a:lnTo>
                  <a:pt x="3306" y="112"/>
                </a:lnTo>
                <a:lnTo>
                  <a:pt x="3308" y="112"/>
                </a:lnTo>
                <a:lnTo>
                  <a:pt x="3308" y="112"/>
                </a:lnTo>
                <a:lnTo>
                  <a:pt x="3308" y="112"/>
                </a:lnTo>
                <a:lnTo>
                  <a:pt x="3312" y="112"/>
                </a:lnTo>
                <a:lnTo>
                  <a:pt x="3312" y="112"/>
                </a:lnTo>
                <a:lnTo>
                  <a:pt x="3312" y="112"/>
                </a:lnTo>
                <a:lnTo>
                  <a:pt x="3312" y="112"/>
                </a:lnTo>
                <a:lnTo>
                  <a:pt x="3314" y="112"/>
                </a:lnTo>
                <a:lnTo>
                  <a:pt x="3316" y="112"/>
                </a:lnTo>
                <a:lnTo>
                  <a:pt x="3316" y="114"/>
                </a:lnTo>
                <a:close/>
                <a:moveTo>
                  <a:pt x="3434" y="96"/>
                </a:moveTo>
                <a:lnTo>
                  <a:pt x="3436" y="96"/>
                </a:lnTo>
                <a:lnTo>
                  <a:pt x="3438" y="96"/>
                </a:lnTo>
                <a:lnTo>
                  <a:pt x="3438" y="96"/>
                </a:lnTo>
                <a:lnTo>
                  <a:pt x="3438" y="96"/>
                </a:lnTo>
                <a:lnTo>
                  <a:pt x="3438" y="96"/>
                </a:lnTo>
                <a:lnTo>
                  <a:pt x="3440" y="96"/>
                </a:lnTo>
                <a:lnTo>
                  <a:pt x="3440" y="96"/>
                </a:lnTo>
                <a:lnTo>
                  <a:pt x="3442" y="96"/>
                </a:lnTo>
                <a:lnTo>
                  <a:pt x="3442" y="98"/>
                </a:lnTo>
                <a:lnTo>
                  <a:pt x="3442" y="98"/>
                </a:lnTo>
                <a:lnTo>
                  <a:pt x="3448" y="98"/>
                </a:lnTo>
                <a:lnTo>
                  <a:pt x="3448" y="98"/>
                </a:lnTo>
                <a:lnTo>
                  <a:pt x="3448" y="98"/>
                </a:lnTo>
                <a:lnTo>
                  <a:pt x="3450" y="98"/>
                </a:lnTo>
                <a:lnTo>
                  <a:pt x="3450" y="100"/>
                </a:lnTo>
                <a:lnTo>
                  <a:pt x="3450" y="100"/>
                </a:lnTo>
                <a:lnTo>
                  <a:pt x="3454" y="100"/>
                </a:lnTo>
                <a:lnTo>
                  <a:pt x="3456" y="100"/>
                </a:lnTo>
                <a:lnTo>
                  <a:pt x="3456" y="102"/>
                </a:lnTo>
                <a:lnTo>
                  <a:pt x="3456" y="102"/>
                </a:lnTo>
                <a:lnTo>
                  <a:pt x="3456" y="102"/>
                </a:lnTo>
                <a:lnTo>
                  <a:pt x="3456" y="102"/>
                </a:lnTo>
                <a:lnTo>
                  <a:pt x="3458" y="102"/>
                </a:lnTo>
                <a:lnTo>
                  <a:pt x="3458" y="104"/>
                </a:lnTo>
                <a:lnTo>
                  <a:pt x="3460" y="104"/>
                </a:lnTo>
                <a:lnTo>
                  <a:pt x="3460" y="104"/>
                </a:lnTo>
                <a:lnTo>
                  <a:pt x="3458" y="104"/>
                </a:lnTo>
                <a:lnTo>
                  <a:pt x="3458" y="104"/>
                </a:lnTo>
                <a:lnTo>
                  <a:pt x="3458" y="104"/>
                </a:lnTo>
                <a:lnTo>
                  <a:pt x="3456" y="104"/>
                </a:lnTo>
                <a:lnTo>
                  <a:pt x="3456" y="104"/>
                </a:lnTo>
                <a:lnTo>
                  <a:pt x="3454" y="104"/>
                </a:lnTo>
                <a:lnTo>
                  <a:pt x="3452" y="104"/>
                </a:lnTo>
                <a:lnTo>
                  <a:pt x="3452" y="104"/>
                </a:lnTo>
                <a:lnTo>
                  <a:pt x="3450" y="104"/>
                </a:lnTo>
                <a:lnTo>
                  <a:pt x="3450" y="104"/>
                </a:lnTo>
                <a:lnTo>
                  <a:pt x="3450" y="104"/>
                </a:lnTo>
                <a:lnTo>
                  <a:pt x="3450" y="104"/>
                </a:lnTo>
                <a:lnTo>
                  <a:pt x="3448" y="104"/>
                </a:lnTo>
                <a:lnTo>
                  <a:pt x="3448" y="104"/>
                </a:lnTo>
                <a:lnTo>
                  <a:pt x="3448" y="104"/>
                </a:lnTo>
                <a:lnTo>
                  <a:pt x="3448" y="104"/>
                </a:lnTo>
                <a:lnTo>
                  <a:pt x="3446" y="104"/>
                </a:lnTo>
                <a:lnTo>
                  <a:pt x="3446" y="104"/>
                </a:lnTo>
                <a:lnTo>
                  <a:pt x="3446" y="104"/>
                </a:lnTo>
                <a:lnTo>
                  <a:pt x="3444" y="104"/>
                </a:lnTo>
                <a:lnTo>
                  <a:pt x="3444" y="104"/>
                </a:lnTo>
                <a:lnTo>
                  <a:pt x="3444" y="104"/>
                </a:lnTo>
                <a:lnTo>
                  <a:pt x="3444" y="104"/>
                </a:lnTo>
                <a:lnTo>
                  <a:pt x="3442" y="104"/>
                </a:lnTo>
                <a:lnTo>
                  <a:pt x="3442" y="104"/>
                </a:lnTo>
                <a:lnTo>
                  <a:pt x="3440" y="104"/>
                </a:lnTo>
                <a:lnTo>
                  <a:pt x="3440" y="104"/>
                </a:lnTo>
                <a:lnTo>
                  <a:pt x="3440" y="104"/>
                </a:lnTo>
                <a:lnTo>
                  <a:pt x="3438" y="104"/>
                </a:lnTo>
                <a:lnTo>
                  <a:pt x="3434" y="102"/>
                </a:lnTo>
                <a:lnTo>
                  <a:pt x="3432" y="102"/>
                </a:lnTo>
                <a:lnTo>
                  <a:pt x="3430" y="102"/>
                </a:lnTo>
                <a:lnTo>
                  <a:pt x="3428" y="102"/>
                </a:lnTo>
                <a:lnTo>
                  <a:pt x="3428" y="102"/>
                </a:lnTo>
                <a:lnTo>
                  <a:pt x="3428" y="102"/>
                </a:lnTo>
                <a:lnTo>
                  <a:pt x="3428" y="102"/>
                </a:lnTo>
                <a:lnTo>
                  <a:pt x="3426" y="102"/>
                </a:lnTo>
                <a:lnTo>
                  <a:pt x="3426" y="102"/>
                </a:lnTo>
                <a:lnTo>
                  <a:pt x="3424" y="102"/>
                </a:lnTo>
                <a:lnTo>
                  <a:pt x="3424" y="102"/>
                </a:lnTo>
                <a:lnTo>
                  <a:pt x="3424" y="102"/>
                </a:lnTo>
                <a:lnTo>
                  <a:pt x="3424" y="102"/>
                </a:lnTo>
                <a:lnTo>
                  <a:pt x="3422" y="102"/>
                </a:lnTo>
                <a:lnTo>
                  <a:pt x="3422" y="102"/>
                </a:lnTo>
                <a:lnTo>
                  <a:pt x="3422" y="102"/>
                </a:lnTo>
                <a:lnTo>
                  <a:pt x="3422" y="102"/>
                </a:lnTo>
                <a:lnTo>
                  <a:pt x="3420" y="102"/>
                </a:lnTo>
                <a:lnTo>
                  <a:pt x="3420" y="102"/>
                </a:lnTo>
                <a:lnTo>
                  <a:pt x="3420" y="102"/>
                </a:lnTo>
                <a:lnTo>
                  <a:pt x="3420" y="102"/>
                </a:lnTo>
                <a:lnTo>
                  <a:pt x="3420" y="102"/>
                </a:lnTo>
                <a:lnTo>
                  <a:pt x="3418" y="102"/>
                </a:lnTo>
                <a:lnTo>
                  <a:pt x="3418" y="102"/>
                </a:lnTo>
                <a:lnTo>
                  <a:pt x="3418" y="102"/>
                </a:lnTo>
                <a:lnTo>
                  <a:pt x="3418" y="102"/>
                </a:lnTo>
                <a:lnTo>
                  <a:pt x="3418" y="102"/>
                </a:lnTo>
                <a:lnTo>
                  <a:pt x="3418" y="102"/>
                </a:lnTo>
                <a:lnTo>
                  <a:pt x="3422" y="102"/>
                </a:lnTo>
                <a:lnTo>
                  <a:pt x="3422" y="102"/>
                </a:lnTo>
                <a:lnTo>
                  <a:pt x="3422" y="102"/>
                </a:lnTo>
                <a:lnTo>
                  <a:pt x="3424" y="102"/>
                </a:lnTo>
                <a:lnTo>
                  <a:pt x="3424" y="102"/>
                </a:lnTo>
                <a:lnTo>
                  <a:pt x="3424" y="102"/>
                </a:lnTo>
                <a:lnTo>
                  <a:pt x="3424" y="100"/>
                </a:lnTo>
                <a:lnTo>
                  <a:pt x="3424" y="100"/>
                </a:lnTo>
                <a:lnTo>
                  <a:pt x="3426" y="100"/>
                </a:lnTo>
                <a:lnTo>
                  <a:pt x="3426" y="100"/>
                </a:lnTo>
                <a:lnTo>
                  <a:pt x="3426" y="100"/>
                </a:lnTo>
                <a:lnTo>
                  <a:pt x="3424" y="98"/>
                </a:lnTo>
                <a:lnTo>
                  <a:pt x="3424" y="98"/>
                </a:lnTo>
                <a:lnTo>
                  <a:pt x="3424" y="96"/>
                </a:lnTo>
                <a:lnTo>
                  <a:pt x="3424" y="96"/>
                </a:lnTo>
                <a:lnTo>
                  <a:pt x="3424" y="96"/>
                </a:lnTo>
                <a:lnTo>
                  <a:pt x="3424" y="96"/>
                </a:lnTo>
                <a:lnTo>
                  <a:pt x="3424" y="96"/>
                </a:lnTo>
                <a:lnTo>
                  <a:pt x="3424" y="96"/>
                </a:lnTo>
                <a:lnTo>
                  <a:pt x="3424" y="96"/>
                </a:lnTo>
                <a:lnTo>
                  <a:pt x="3426" y="96"/>
                </a:lnTo>
                <a:lnTo>
                  <a:pt x="3426" y="96"/>
                </a:lnTo>
                <a:lnTo>
                  <a:pt x="3426" y="96"/>
                </a:lnTo>
                <a:lnTo>
                  <a:pt x="3426" y="96"/>
                </a:lnTo>
                <a:lnTo>
                  <a:pt x="3428" y="96"/>
                </a:lnTo>
                <a:lnTo>
                  <a:pt x="3428" y="96"/>
                </a:lnTo>
                <a:lnTo>
                  <a:pt x="3428" y="96"/>
                </a:lnTo>
                <a:lnTo>
                  <a:pt x="3428" y="96"/>
                </a:lnTo>
                <a:lnTo>
                  <a:pt x="3428" y="96"/>
                </a:lnTo>
                <a:lnTo>
                  <a:pt x="3430" y="96"/>
                </a:lnTo>
                <a:lnTo>
                  <a:pt x="3432" y="96"/>
                </a:lnTo>
                <a:lnTo>
                  <a:pt x="3432" y="96"/>
                </a:lnTo>
                <a:lnTo>
                  <a:pt x="3432" y="96"/>
                </a:lnTo>
                <a:lnTo>
                  <a:pt x="3434" y="96"/>
                </a:lnTo>
                <a:lnTo>
                  <a:pt x="3434" y="96"/>
                </a:lnTo>
                <a:lnTo>
                  <a:pt x="3434" y="96"/>
                </a:lnTo>
                <a:close/>
                <a:moveTo>
                  <a:pt x="3258" y="96"/>
                </a:moveTo>
                <a:lnTo>
                  <a:pt x="3258" y="96"/>
                </a:lnTo>
                <a:lnTo>
                  <a:pt x="3258" y="96"/>
                </a:lnTo>
                <a:lnTo>
                  <a:pt x="3258" y="96"/>
                </a:lnTo>
                <a:lnTo>
                  <a:pt x="3258" y="96"/>
                </a:lnTo>
                <a:lnTo>
                  <a:pt x="3256" y="96"/>
                </a:lnTo>
                <a:lnTo>
                  <a:pt x="3256" y="96"/>
                </a:lnTo>
                <a:lnTo>
                  <a:pt x="3256" y="96"/>
                </a:lnTo>
                <a:lnTo>
                  <a:pt x="3256" y="96"/>
                </a:lnTo>
                <a:lnTo>
                  <a:pt x="3256" y="96"/>
                </a:lnTo>
                <a:lnTo>
                  <a:pt x="3256" y="96"/>
                </a:lnTo>
                <a:lnTo>
                  <a:pt x="3256" y="96"/>
                </a:lnTo>
                <a:lnTo>
                  <a:pt x="3256" y="96"/>
                </a:lnTo>
                <a:lnTo>
                  <a:pt x="3254" y="96"/>
                </a:lnTo>
                <a:lnTo>
                  <a:pt x="3254" y="96"/>
                </a:lnTo>
                <a:lnTo>
                  <a:pt x="3256" y="96"/>
                </a:lnTo>
                <a:lnTo>
                  <a:pt x="3256" y="96"/>
                </a:lnTo>
                <a:lnTo>
                  <a:pt x="3256" y="96"/>
                </a:lnTo>
                <a:lnTo>
                  <a:pt x="3254" y="96"/>
                </a:lnTo>
                <a:lnTo>
                  <a:pt x="3254" y="96"/>
                </a:lnTo>
                <a:lnTo>
                  <a:pt x="3256" y="94"/>
                </a:lnTo>
                <a:lnTo>
                  <a:pt x="3256" y="94"/>
                </a:lnTo>
                <a:lnTo>
                  <a:pt x="3256" y="94"/>
                </a:lnTo>
                <a:lnTo>
                  <a:pt x="3256" y="94"/>
                </a:lnTo>
                <a:lnTo>
                  <a:pt x="3256" y="94"/>
                </a:lnTo>
                <a:lnTo>
                  <a:pt x="3256" y="94"/>
                </a:lnTo>
                <a:lnTo>
                  <a:pt x="3256" y="94"/>
                </a:lnTo>
                <a:lnTo>
                  <a:pt x="3256" y="96"/>
                </a:lnTo>
                <a:lnTo>
                  <a:pt x="3256" y="96"/>
                </a:lnTo>
                <a:lnTo>
                  <a:pt x="3256" y="96"/>
                </a:lnTo>
                <a:lnTo>
                  <a:pt x="3256" y="96"/>
                </a:lnTo>
                <a:lnTo>
                  <a:pt x="3256" y="96"/>
                </a:lnTo>
                <a:lnTo>
                  <a:pt x="3256" y="96"/>
                </a:lnTo>
                <a:lnTo>
                  <a:pt x="3256" y="96"/>
                </a:lnTo>
                <a:lnTo>
                  <a:pt x="3258" y="96"/>
                </a:lnTo>
                <a:lnTo>
                  <a:pt x="3258" y="96"/>
                </a:lnTo>
                <a:lnTo>
                  <a:pt x="3258" y="96"/>
                </a:lnTo>
                <a:lnTo>
                  <a:pt x="3258" y="96"/>
                </a:lnTo>
                <a:lnTo>
                  <a:pt x="3258" y="96"/>
                </a:lnTo>
                <a:lnTo>
                  <a:pt x="3258" y="96"/>
                </a:lnTo>
                <a:lnTo>
                  <a:pt x="3258" y="96"/>
                </a:lnTo>
                <a:lnTo>
                  <a:pt x="3258" y="96"/>
                </a:lnTo>
                <a:lnTo>
                  <a:pt x="3258" y="96"/>
                </a:lnTo>
                <a:close/>
                <a:moveTo>
                  <a:pt x="2804" y="116"/>
                </a:moveTo>
                <a:lnTo>
                  <a:pt x="2802" y="118"/>
                </a:lnTo>
                <a:lnTo>
                  <a:pt x="2802" y="116"/>
                </a:lnTo>
                <a:lnTo>
                  <a:pt x="2800" y="116"/>
                </a:lnTo>
                <a:lnTo>
                  <a:pt x="2798" y="116"/>
                </a:lnTo>
                <a:lnTo>
                  <a:pt x="2798" y="116"/>
                </a:lnTo>
                <a:lnTo>
                  <a:pt x="2798" y="118"/>
                </a:lnTo>
                <a:lnTo>
                  <a:pt x="2798" y="118"/>
                </a:lnTo>
                <a:lnTo>
                  <a:pt x="2798" y="118"/>
                </a:lnTo>
                <a:lnTo>
                  <a:pt x="2798" y="118"/>
                </a:lnTo>
                <a:lnTo>
                  <a:pt x="2798" y="118"/>
                </a:lnTo>
                <a:lnTo>
                  <a:pt x="2796" y="118"/>
                </a:lnTo>
                <a:lnTo>
                  <a:pt x="2796" y="116"/>
                </a:lnTo>
                <a:lnTo>
                  <a:pt x="2796" y="116"/>
                </a:lnTo>
                <a:lnTo>
                  <a:pt x="2796" y="116"/>
                </a:lnTo>
                <a:lnTo>
                  <a:pt x="2796" y="116"/>
                </a:lnTo>
                <a:lnTo>
                  <a:pt x="2794" y="116"/>
                </a:lnTo>
                <a:lnTo>
                  <a:pt x="2794" y="116"/>
                </a:lnTo>
                <a:lnTo>
                  <a:pt x="2794" y="116"/>
                </a:lnTo>
                <a:lnTo>
                  <a:pt x="2794" y="116"/>
                </a:lnTo>
                <a:lnTo>
                  <a:pt x="2796" y="116"/>
                </a:lnTo>
                <a:lnTo>
                  <a:pt x="2796" y="116"/>
                </a:lnTo>
                <a:lnTo>
                  <a:pt x="2796" y="116"/>
                </a:lnTo>
                <a:lnTo>
                  <a:pt x="2796" y="116"/>
                </a:lnTo>
                <a:lnTo>
                  <a:pt x="2798" y="114"/>
                </a:lnTo>
                <a:lnTo>
                  <a:pt x="2798" y="114"/>
                </a:lnTo>
                <a:lnTo>
                  <a:pt x="2798" y="114"/>
                </a:lnTo>
                <a:lnTo>
                  <a:pt x="2798" y="114"/>
                </a:lnTo>
                <a:lnTo>
                  <a:pt x="2798" y="114"/>
                </a:lnTo>
                <a:lnTo>
                  <a:pt x="2798" y="114"/>
                </a:lnTo>
                <a:lnTo>
                  <a:pt x="2798" y="114"/>
                </a:lnTo>
                <a:lnTo>
                  <a:pt x="2798" y="114"/>
                </a:lnTo>
                <a:lnTo>
                  <a:pt x="2798" y="114"/>
                </a:lnTo>
                <a:lnTo>
                  <a:pt x="2798" y="114"/>
                </a:lnTo>
                <a:lnTo>
                  <a:pt x="2798" y="114"/>
                </a:lnTo>
                <a:lnTo>
                  <a:pt x="2798" y="112"/>
                </a:lnTo>
                <a:lnTo>
                  <a:pt x="2800" y="112"/>
                </a:lnTo>
                <a:lnTo>
                  <a:pt x="2800" y="112"/>
                </a:lnTo>
                <a:lnTo>
                  <a:pt x="2800" y="112"/>
                </a:lnTo>
                <a:lnTo>
                  <a:pt x="2800" y="112"/>
                </a:lnTo>
                <a:lnTo>
                  <a:pt x="2802" y="112"/>
                </a:lnTo>
                <a:lnTo>
                  <a:pt x="2802" y="112"/>
                </a:lnTo>
                <a:lnTo>
                  <a:pt x="2802" y="112"/>
                </a:lnTo>
                <a:lnTo>
                  <a:pt x="2806" y="114"/>
                </a:lnTo>
                <a:lnTo>
                  <a:pt x="2806" y="114"/>
                </a:lnTo>
                <a:lnTo>
                  <a:pt x="2806" y="114"/>
                </a:lnTo>
                <a:lnTo>
                  <a:pt x="2806" y="114"/>
                </a:lnTo>
                <a:lnTo>
                  <a:pt x="2808" y="114"/>
                </a:lnTo>
                <a:lnTo>
                  <a:pt x="2808" y="114"/>
                </a:lnTo>
                <a:lnTo>
                  <a:pt x="2808" y="114"/>
                </a:lnTo>
                <a:lnTo>
                  <a:pt x="2808" y="114"/>
                </a:lnTo>
                <a:lnTo>
                  <a:pt x="2808" y="114"/>
                </a:lnTo>
                <a:lnTo>
                  <a:pt x="2808" y="114"/>
                </a:lnTo>
                <a:lnTo>
                  <a:pt x="2808" y="116"/>
                </a:lnTo>
                <a:lnTo>
                  <a:pt x="2806" y="116"/>
                </a:lnTo>
                <a:lnTo>
                  <a:pt x="2806" y="116"/>
                </a:lnTo>
                <a:lnTo>
                  <a:pt x="2806" y="116"/>
                </a:lnTo>
                <a:lnTo>
                  <a:pt x="2806" y="116"/>
                </a:lnTo>
                <a:lnTo>
                  <a:pt x="2804" y="116"/>
                </a:lnTo>
                <a:lnTo>
                  <a:pt x="2804" y="116"/>
                </a:lnTo>
                <a:lnTo>
                  <a:pt x="2804" y="116"/>
                </a:lnTo>
                <a:lnTo>
                  <a:pt x="2804" y="116"/>
                </a:lnTo>
                <a:lnTo>
                  <a:pt x="2804" y="116"/>
                </a:lnTo>
                <a:lnTo>
                  <a:pt x="2804" y="116"/>
                </a:lnTo>
                <a:close/>
                <a:moveTo>
                  <a:pt x="2852" y="94"/>
                </a:moveTo>
                <a:lnTo>
                  <a:pt x="2854" y="94"/>
                </a:lnTo>
                <a:lnTo>
                  <a:pt x="2854" y="94"/>
                </a:lnTo>
                <a:lnTo>
                  <a:pt x="2854" y="94"/>
                </a:lnTo>
                <a:lnTo>
                  <a:pt x="2852" y="94"/>
                </a:lnTo>
                <a:lnTo>
                  <a:pt x="2852" y="94"/>
                </a:lnTo>
                <a:lnTo>
                  <a:pt x="2852" y="94"/>
                </a:lnTo>
                <a:lnTo>
                  <a:pt x="2852" y="94"/>
                </a:lnTo>
                <a:lnTo>
                  <a:pt x="2850" y="94"/>
                </a:lnTo>
                <a:lnTo>
                  <a:pt x="2848" y="94"/>
                </a:lnTo>
                <a:lnTo>
                  <a:pt x="2848" y="94"/>
                </a:lnTo>
                <a:lnTo>
                  <a:pt x="2848" y="94"/>
                </a:lnTo>
                <a:lnTo>
                  <a:pt x="2848" y="94"/>
                </a:lnTo>
                <a:lnTo>
                  <a:pt x="2848" y="94"/>
                </a:lnTo>
                <a:lnTo>
                  <a:pt x="2848" y="94"/>
                </a:lnTo>
                <a:lnTo>
                  <a:pt x="2848" y="94"/>
                </a:lnTo>
                <a:lnTo>
                  <a:pt x="2848" y="94"/>
                </a:lnTo>
                <a:lnTo>
                  <a:pt x="2848" y="94"/>
                </a:lnTo>
                <a:lnTo>
                  <a:pt x="2850" y="94"/>
                </a:lnTo>
                <a:lnTo>
                  <a:pt x="2850" y="94"/>
                </a:lnTo>
                <a:lnTo>
                  <a:pt x="2850" y="94"/>
                </a:lnTo>
                <a:lnTo>
                  <a:pt x="2850" y="94"/>
                </a:lnTo>
                <a:lnTo>
                  <a:pt x="2852" y="94"/>
                </a:lnTo>
                <a:lnTo>
                  <a:pt x="2852" y="94"/>
                </a:lnTo>
                <a:lnTo>
                  <a:pt x="2852" y="94"/>
                </a:lnTo>
                <a:lnTo>
                  <a:pt x="2852" y="94"/>
                </a:lnTo>
                <a:lnTo>
                  <a:pt x="2852" y="94"/>
                </a:lnTo>
                <a:lnTo>
                  <a:pt x="2852" y="94"/>
                </a:lnTo>
                <a:close/>
                <a:moveTo>
                  <a:pt x="3768" y="382"/>
                </a:moveTo>
                <a:lnTo>
                  <a:pt x="3772" y="384"/>
                </a:lnTo>
                <a:lnTo>
                  <a:pt x="3774" y="386"/>
                </a:lnTo>
                <a:lnTo>
                  <a:pt x="3774" y="386"/>
                </a:lnTo>
                <a:lnTo>
                  <a:pt x="3774" y="386"/>
                </a:lnTo>
                <a:lnTo>
                  <a:pt x="3774" y="386"/>
                </a:lnTo>
                <a:lnTo>
                  <a:pt x="3774" y="388"/>
                </a:lnTo>
                <a:lnTo>
                  <a:pt x="3774" y="388"/>
                </a:lnTo>
                <a:lnTo>
                  <a:pt x="3776" y="390"/>
                </a:lnTo>
                <a:lnTo>
                  <a:pt x="3776" y="390"/>
                </a:lnTo>
                <a:lnTo>
                  <a:pt x="3778" y="390"/>
                </a:lnTo>
                <a:lnTo>
                  <a:pt x="3778" y="392"/>
                </a:lnTo>
                <a:lnTo>
                  <a:pt x="3780" y="392"/>
                </a:lnTo>
                <a:lnTo>
                  <a:pt x="3782" y="394"/>
                </a:lnTo>
                <a:lnTo>
                  <a:pt x="3784" y="396"/>
                </a:lnTo>
                <a:lnTo>
                  <a:pt x="3784" y="396"/>
                </a:lnTo>
                <a:lnTo>
                  <a:pt x="3786" y="396"/>
                </a:lnTo>
                <a:lnTo>
                  <a:pt x="3786" y="398"/>
                </a:lnTo>
                <a:lnTo>
                  <a:pt x="3786" y="398"/>
                </a:lnTo>
                <a:lnTo>
                  <a:pt x="3786" y="398"/>
                </a:lnTo>
                <a:lnTo>
                  <a:pt x="3786" y="396"/>
                </a:lnTo>
                <a:lnTo>
                  <a:pt x="3786" y="396"/>
                </a:lnTo>
                <a:lnTo>
                  <a:pt x="3786" y="398"/>
                </a:lnTo>
                <a:lnTo>
                  <a:pt x="3788" y="398"/>
                </a:lnTo>
                <a:lnTo>
                  <a:pt x="3790" y="400"/>
                </a:lnTo>
                <a:lnTo>
                  <a:pt x="3794" y="404"/>
                </a:lnTo>
                <a:lnTo>
                  <a:pt x="3796" y="406"/>
                </a:lnTo>
                <a:lnTo>
                  <a:pt x="3798" y="408"/>
                </a:lnTo>
                <a:lnTo>
                  <a:pt x="3798" y="408"/>
                </a:lnTo>
                <a:lnTo>
                  <a:pt x="3800" y="410"/>
                </a:lnTo>
                <a:lnTo>
                  <a:pt x="3800" y="410"/>
                </a:lnTo>
                <a:lnTo>
                  <a:pt x="3800" y="410"/>
                </a:lnTo>
                <a:lnTo>
                  <a:pt x="3800" y="412"/>
                </a:lnTo>
                <a:lnTo>
                  <a:pt x="3800" y="412"/>
                </a:lnTo>
                <a:lnTo>
                  <a:pt x="3802" y="412"/>
                </a:lnTo>
                <a:lnTo>
                  <a:pt x="3802" y="414"/>
                </a:lnTo>
                <a:lnTo>
                  <a:pt x="3800" y="414"/>
                </a:lnTo>
                <a:lnTo>
                  <a:pt x="3800" y="412"/>
                </a:lnTo>
                <a:lnTo>
                  <a:pt x="3800" y="412"/>
                </a:lnTo>
                <a:lnTo>
                  <a:pt x="3798" y="410"/>
                </a:lnTo>
                <a:lnTo>
                  <a:pt x="3798" y="410"/>
                </a:lnTo>
                <a:lnTo>
                  <a:pt x="3800" y="414"/>
                </a:lnTo>
                <a:lnTo>
                  <a:pt x="3800" y="414"/>
                </a:lnTo>
                <a:lnTo>
                  <a:pt x="3802" y="414"/>
                </a:lnTo>
                <a:lnTo>
                  <a:pt x="3804" y="418"/>
                </a:lnTo>
                <a:lnTo>
                  <a:pt x="3804" y="418"/>
                </a:lnTo>
                <a:lnTo>
                  <a:pt x="3806" y="420"/>
                </a:lnTo>
                <a:lnTo>
                  <a:pt x="3806" y="420"/>
                </a:lnTo>
                <a:lnTo>
                  <a:pt x="3808" y="422"/>
                </a:lnTo>
                <a:lnTo>
                  <a:pt x="3808" y="422"/>
                </a:lnTo>
                <a:lnTo>
                  <a:pt x="3808" y="422"/>
                </a:lnTo>
                <a:lnTo>
                  <a:pt x="3808" y="422"/>
                </a:lnTo>
                <a:lnTo>
                  <a:pt x="3810" y="422"/>
                </a:lnTo>
                <a:lnTo>
                  <a:pt x="3810" y="424"/>
                </a:lnTo>
                <a:lnTo>
                  <a:pt x="3812" y="424"/>
                </a:lnTo>
                <a:lnTo>
                  <a:pt x="3810" y="424"/>
                </a:lnTo>
                <a:lnTo>
                  <a:pt x="3810" y="424"/>
                </a:lnTo>
                <a:lnTo>
                  <a:pt x="3812" y="426"/>
                </a:lnTo>
                <a:lnTo>
                  <a:pt x="3812" y="426"/>
                </a:lnTo>
                <a:lnTo>
                  <a:pt x="3812" y="426"/>
                </a:lnTo>
                <a:lnTo>
                  <a:pt x="3814" y="426"/>
                </a:lnTo>
                <a:lnTo>
                  <a:pt x="3814" y="426"/>
                </a:lnTo>
                <a:lnTo>
                  <a:pt x="3812" y="426"/>
                </a:lnTo>
                <a:lnTo>
                  <a:pt x="3812" y="426"/>
                </a:lnTo>
                <a:lnTo>
                  <a:pt x="3812" y="424"/>
                </a:lnTo>
                <a:lnTo>
                  <a:pt x="3816" y="428"/>
                </a:lnTo>
                <a:lnTo>
                  <a:pt x="3816" y="428"/>
                </a:lnTo>
                <a:lnTo>
                  <a:pt x="3818" y="428"/>
                </a:lnTo>
                <a:lnTo>
                  <a:pt x="3818" y="430"/>
                </a:lnTo>
                <a:lnTo>
                  <a:pt x="3818" y="430"/>
                </a:lnTo>
                <a:lnTo>
                  <a:pt x="3816" y="430"/>
                </a:lnTo>
                <a:lnTo>
                  <a:pt x="3820" y="430"/>
                </a:lnTo>
                <a:lnTo>
                  <a:pt x="3818" y="430"/>
                </a:lnTo>
                <a:lnTo>
                  <a:pt x="3820" y="430"/>
                </a:lnTo>
                <a:lnTo>
                  <a:pt x="3820" y="432"/>
                </a:lnTo>
                <a:lnTo>
                  <a:pt x="3822" y="434"/>
                </a:lnTo>
                <a:lnTo>
                  <a:pt x="3822" y="434"/>
                </a:lnTo>
                <a:lnTo>
                  <a:pt x="3824" y="434"/>
                </a:lnTo>
                <a:lnTo>
                  <a:pt x="3824" y="436"/>
                </a:lnTo>
                <a:lnTo>
                  <a:pt x="3828" y="438"/>
                </a:lnTo>
                <a:lnTo>
                  <a:pt x="3828" y="438"/>
                </a:lnTo>
                <a:lnTo>
                  <a:pt x="3830" y="440"/>
                </a:lnTo>
                <a:lnTo>
                  <a:pt x="3830" y="440"/>
                </a:lnTo>
                <a:lnTo>
                  <a:pt x="3832" y="442"/>
                </a:lnTo>
                <a:lnTo>
                  <a:pt x="3834" y="446"/>
                </a:lnTo>
                <a:lnTo>
                  <a:pt x="3836" y="446"/>
                </a:lnTo>
                <a:lnTo>
                  <a:pt x="3836" y="446"/>
                </a:lnTo>
                <a:lnTo>
                  <a:pt x="3838" y="448"/>
                </a:lnTo>
                <a:lnTo>
                  <a:pt x="3838" y="448"/>
                </a:lnTo>
                <a:lnTo>
                  <a:pt x="3838" y="448"/>
                </a:lnTo>
                <a:lnTo>
                  <a:pt x="3838" y="448"/>
                </a:lnTo>
                <a:lnTo>
                  <a:pt x="3840" y="450"/>
                </a:lnTo>
                <a:lnTo>
                  <a:pt x="3842" y="450"/>
                </a:lnTo>
                <a:lnTo>
                  <a:pt x="3842" y="450"/>
                </a:lnTo>
                <a:lnTo>
                  <a:pt x="3846" y="454"/>
                </a:lnTo>
                <a:lnTo>
                  <a:pt x="3852" y="460"/>
                </a:lnTo>
                <a:lnTo>
                  <a:pt x="3852" y="460"/>
                </a:lnTo>
                <a:lnTo>
                  <a:pt x="3856" y="464"/>
                </a:lnTo>
                <a:lnTo>
                  <a:pt x="3860" y="466"/>
                </a:lnTo>
                <a:lnTo>
                  <a:pt x="3860" y="466"/>
                </a:lnTo>
                <a:lnTo>
                  <a:pt x="3862" y="468"/>
                </a:lnTo>
                <a:lnTo>
                  <a:pt x="3862" y="468"/>
                </a:lnTo>
                <a:lnTo>
                  <a:pt x="3862" y="468"/>
                </a:lnTo>
                <a:lnTo>
                  <a:pt x="3864" y="468"/>
                </a:lnTo>
                <a:lnTo>
                  <a:pt x="3864" y="470"/>
                </a:lnTo>
                <a:lnTo>
                  <a:pt x="3866" y="470"/>
                </a:lnTo>
                <a:lnTo>
                  <a:pt x="3866" y="470"/>
                </a:lnTo>
                <a:lnTo>
                  <a:pt x="3866" y="472"/>
                </a:lnTo>
                <a:lnTo>
                  <a:pt x="3868" y="472"/>
                </a:lnTo>
                <a:lnTo>
                  <a:pt x="3868" y="472"/>
                </a:lnTo>
                <a:lnTo>
                  <a:pt x="3868" y="472"/>
                </a:lnTo>
                <a:lnTo>
                  <a:pt x="3868" y="472"/>
                </a:lnTo>
                <a:lnTo>
                  <a:pt x="3868" y="472"/>
                </a:lnTo>
                <a:lnTo>
                  <a:pt x="3866" y="472"/>
                </a:lnTo>
                <a:lnTo>
                  <a:pt x="3866" y="472"/>
                </a:lnTo>
                <a:lnTo>
                  <a:pt x="3866" y="470"/>
                </a:lnTo>
                <a:lnTo>
                  <a:pt x="3866" y="470"/>
                </a:lnTo>
                <a:lnTo>
                  <a:pt x="3864" y="470"/>
                </a:lnTo>
                <a:lnTo>
                  <a:pt x="3862" y="468"/>
                </a:lnTo>
                <a:lnTo>
                  <a:pt x="3860" y="468"/>
                </a:lnTo>
                <a:lnTo>
                  <a:pt x="3860" y="466"/>
                </a:lnTo>
                <a:lnTo>
                  <a:pt x="3858" y="466"/>
                </a:lnTo>
                <a:lnTo>
                  <a:pt x="3858" y="466"/>
                </a:lnTo>
                <a:lnTo>
                  <a:pt x="3856" y="466"/>
                </a:lnTo>
                <a:lnTo>
                  <a:pt x="3854" y="464"/>
                </a:lnTo>
                <a:lnTo>
                  <a:pt x="3854" y="464"/>
                </a:lnTo>
                <a:lnTo>
                  <a:pt x="3852" y="464"/>
                </a:lnTo>
                <a:lnTo>
                  <a:pt x="3852" y="464"/>
                </a:lnTo>
                <a:lnTo>
                  <a:pt x="3852" y="462"/>
                </a:lnTo>
                <a:lnTo>
                  <a:pt x="3850" y="462"/>
                </a:lnTo>
                <a:lnTo>
                  <a:pt x="3850" y="462"/>
                </a:lnTo>
                <a:lnTo>
                  <a:pt x="3850" y="462"/>
                </a:lnTo>
                <a:lnTo>
                  <a:pt x="3850" y="462"/>
                </a:lnTo>
                <a:lnTo>
                  <a:pt x="3848" y="462"/>
                </a:lnTo>
                <a:lnTo>
                  <a:pt x="3844" y="462"/>
                </a:lnTo>
                <a:lnTo>
                  <a:pt x="3842" y="462"/>
                </a:lnTo>
                <a:lnTo>
                  <a:pt x="3842" y="460"/>
                </a:lnTo>
                <a:lnTo>
                  <a:pt x="3842" y="460"/>
                </a:lnTo>
                <a:lnTo>
                  <a:pt x="3840" y="460"/>
                </a:lnTo>
                <a:lnTo>
                  <a:pt x="3840" y="462"/>
                </a:lnTo>
                <a:lnTo>
                  <a:pt x="3842" y="462"/>
                </a:lnTo>
                <a:lnTo>
                  <a:pt x="3842" y="462"/>
                </a:lnTo>
                <a:lnTo>
                  <a:pt x="3842" y="462"/>
                </a:lnTo>
                <a:lnTo>
                  <a:pt x="3844" y="462"/>
                </a:lnTo>
                <a:lnTo>
                  <a:pt x="3844" y="462"/>
                </a:lnTo>
                <a:lnTo>
                  <a:pt x="3844" y="462"/>
                </a:lnTo>
                <a:lnTo>
                  <a:pt x="3846" y="462"/>
                </a:lnTo>
                <a:lnTo>
                  <a:pt x="3846" y="462"/>
                </a:lnTo>
                <a:lnTo>
                  <a:pt x="3846" y="462"/>
                </a:lnTo>
                <a:lnTo>
                  <a:pt x="3846" y="462"/>
                </a:lnTo>
                <a:lnTo>
                  <a:pt x="3846" y="462"/>
                </a:lnTo>
                <a:lnTo>
                  <a:pt x="3844" y="462"/>
                </a:lnTo>
                <a:lnTo>
                  <a:pt x="3844" y="462"/>
                </a:lnTo>
                <a:lnTo>
                  <a:pt x="3842" y="462"/>
                </a:lnTo>
                <a:lnTo>
                  <a:pt x="3842" y="462"/>
                </a:lnTo>
                <a:lnTo>
                  <a:pt x="3842" y="462"/>
                </a:lnTo>
                <a:lnTo>
                  <a:pt x="3842" y="464"/>
                </a:lnTo>
                <a:lnTo>
                  <a:pt x="3842" y="464"/>
                </a:lnTo>
                <a:lnTo>
                  <a:pt x="3840" y="464"/>
                </a:lnTo>
                <a:lnTo>
                  <a:pt x="3840" y="464"/>
                </a:lnTo>
                <a:lnTo>
                  <a:pt x="3840" y="466"/>
                </a:lnTo>
                <a:lnTo>
                  <a:pt x="3840" y="466"/>
                </a:lnTo>
                <a:lnTo>
                  <a:pt x="3842" y="466"/>
                </a:lnTo>
                <a:lnTo>
                  <a:pt x="3842" y="466"/>
                </a:lnTo>
                <a:lnTo>
                  <a:pt x="3842" y="468"/>
                </a:lnTo>
                <a:lnTo>
                  <a:pt x="3842" y="468"/>
                </a:lnTo>
                <a:lnTo>
                  <a:pt x="3842" y="468"/>
                </a:lnTo>
                <a:lnTo>
                  <a:pt x="3844" y="468"/>
                </a:lnTo>
                <a:lnTo>
                  <a:pt x="3844" y="470"/>
                </a:lnTo>
                <a:lnTo>
                  <a:pt x="3844" y="470"/>
                </a:lnTo>
                <a:lnTo>
                  <a:pt x="3844" y="472"/>
                </a:lnTo>
                <a:lnTo>
                  <a:pt x="3844" y="474"/>
                </a:lnTo>
                <a:lnTo>
                  <a:pt x="3844" y="476"/>
                </a:lnTo>
                <a:lnTo>
                  <a:pt x="3846" y="476"/>
                </a:lnTo>
                <a:lnTo>
                  <a:pt x="3846" y="478"/>
                </a:lnTo>
                <a:lnTo>
                  <a:pt x="3846" y="480"/>
                </a:lnTo>
                <a:lnTo>
                  <a:pt x="3846" y="480"/>
                </a:lnTo>
                <a:lnTo>
                  <a:pt x="3848" y="482"/>
                </a:lnTo>
                <a:lnTo>
                  <a:pt x="3848" y="482"/>
                </a:lnTo>
                <a:lnTo>
                  <a:pt x="3848" y="484"/>
                </a:lnTo>
                <a:lnTo>
                  <a:pt x="3850" y="486"/>
                </a:lnTo>
                <a:lnTo>
                  <a:pt x="3850" y="486"/>
                </a:lnTo>
                <a:lnTo>
                  <a:pt x="3850" y="486"/>
                </a:lnTo>
                <a:lnTo>
                  <a:pt x="3852" y="488"/>
                </a:lnTo>
                <a:lnTo>
                  <a:pt x="3852" y="488"/>
                </a:lnTo>
                <a:lnTo>
                  <a:pt x="3854" y="490"/>
                </a:lnTo>
                <a:lnTo>
                  <a:pt x="3854" y="490"/>
                </a:lnTo>
                <a:lnTo>
                  <a:pt x="3854" y="490"/>
                </a:lnTo>
                <a:lnTo>
                  <a:pt x="3856" y="492"/>
                </a:lnTo>
                <a:lnTo>
                  <a:pt x="3858" y="492"/>
                </a:lnTo>
                <a:lnTo>
                  <a:pt x="3860" y="494"/>
                </a:lnTo>
                <a:lnTo>
                  <a:pt x="3860" y="494"/>
                </a:lnTo>
                <a:lnTo>
                  <a:pt x="3860" y="494"/>
                </a:lnTo>
                <a:lnTo>
                  <a:pt x="3860" y="494"/>
                </a:lnTo>
                <a:lnTo>
                  <a:pt x="3864" y="496"/>
                </a:lnTo>
                <a:lnTo>
                  <a:pt x="3868" y="500"/>
                </a:lnTo>
                <a:lnTo>
                  <a:pt x="3868" y="502"/>
                </a:lnTo>
                <a:lnTo>
                  <a:pt x="3870" y="502"/>
                </a:lnTo>
                <a:lnTo>
                  <a:pt x="3870" y="502"/>
                </a:lnTo>
                <a:lnTo>
                  <a:pt x="3872" y="504"/>
                </a:lnTo>
                <a:lnTo>
                  <a:pt x="3874" y="504"/>
                </a:lnTo>
                <a:lnTo>
                  <a:pt x="3874" y="504"/>
                </a:lnTo>
                <a:lnTo>
                  <a:pt x="3874" y="504"/>
                </a:lnTo>
                <a:lnTo>
                  <a:pt x="3874" y="504"/>
                </a:lnTo>
                <a:lnTo>
                  <a:pt x="3874" y="504"/>
                </a:lnTo>
                <a:lnTo>
                  <a:pt x="3874" y="502"/>
                </a:lnTo>
                <a:lnTo>
                  <a:pt x="3874" y="502"/>
                </a:lnTo>
                <a:lnTo>
                  <a:pt x="3874" y="502"/>
                </a:lnTo>
                <a:lnTo>
                  <a:pt x="3876" y="504"/>
                </a:lnTo>
                <a:lnTo>
                  <a:pt x="3876" y="504"/>
                </a:lnTo>
                <a:lnTo>
                  <a:pt x="3876" y="506"/>
                </a:lnTo>
                <a:lnTo>
                  <a:pt x="3878" y="506"/>
                </a:lnTo>
                <a:lnTo>
                  <a:pt x="3880" y="508"/>
                </a:lnTo>
                <a:lnTo>
                  <a:pt x="3880" y="508"/>
                </a:lnTo>
                <a:lnTo>
                  <a:pt x="3880" y="510"/>
                </a:lnTo>
                <a:lnTo>
                  <a:pt x="3882" y="510"/>
                </a:lnTo>
                <a:lnTo>
                  <a:pt x="3882" y="510"/>
                </a:lnTo>
                <a:lnTo>
                  <a:pt x="3882" y="512"/>
                </a:lnTo>
                <a:lnTo>
                  <a:pt x="3882" y="512"/>
                </a:lnTo>
                <a:lnTo>
                  <a:pt x="3882" y="512"/>
                </a:lnTo>
                <a:lnTo>
                  <a:pt x="3882" y="514"/>
                </a:lnTo>
                <a:lnTo>
                  <a:pt x="3882" y="514"/>
                </a:lnTo>
                <a:lnTo>
                  <a:pt x="3882" y="514"/>
                </a:lnTo>
                <a:lnTo>
                  <a:pt x="3884" y="516"/>
                </a:lnTo>
                <a:lnTo>
                  <a:pt x="3884" y="516"/>
                </a:lnTo>
                <a:lnTo>
                  <a:pt x="3882" y="514"/>
                </a:lnTo>
                <a:lnTo>
                  <a:pt x="3882" y="514"/>
                </a:lnTo>
                <a:lnTo>
                  <a:pt x="3882" y="512"/>
                </a:lnTo>
                <a:lnTo>
                  <a:pt x="3880" y="512"/>
                </a:lnTo>
                <a:lnTo>
                  <a:pt x="3880" y="512"/>
                </a:lnTo>
                <a:lnTo>
                  <a:pt x="3880" y="512"/>
                </a:lnTo>
                <a:lnTo>
                  <a:pt x="3878" y="510"/>
                </a:lnTo>
                <a:lnTo>
                  <a:pt x="3878" y="510"/>
                </a:lnTo>
                <a:lnTo>
                  <a:pt x="3878" y="510"/>
                </a:lnTo>
                <a:lnTo>
                  <a:pt x="3876" y="508"/>
                </a:lnTo>
                <a:lnTo>
                  <a:pt x="3876" y="508"/>
                </a:lnTo>
                <a:lnTo>
                  <a:pt x="3876" y="508"/>
                </a:lnTo>
                <a:lnTo>
                  <a:pt x="3876" y="506"/>
                </a:lnTo>
                <a:lnTo>
                  <a:pt x="3874" y="506"/>
                </a:lnTo>
                <a:lnTo>
                  <a:pt x="3872" y="506"/>
                </a:lnTo>
                <a:lnTo>
                  <a:pt x="3872" y="506"/>
                </a:lnTo>
                <a:lnTo>
                  <a:pt x="3872" y="506"/>
                </a:lnTo>
                <a:lnTo>
                  <a:pt x="3872" y="506"/>
                </a:lnTo>
                <a:lnTo>
                  <a:pt x="3872" y="506"/>
                </a:lnTo>
                <a:lnTo>
                  <a:pt x="3870" y="506"/>
                </a:lnTo>
                <a:lnTo>
                  <a:pt x="3868" y="506"/>
                </a:lnTo>
                <a:lnTo>
                  <a:pt x="3868" y="506"/>
                </a:lnTo>
                <a:lnTo>
                  <a:pt x="3866" y="506"/>
                </a:lnTo>
                <a:lnTo>
                  <a:pt x="3866" y="504"/>
                </a:lnTo>
                <a:lnTo>
                  <a:pt x="3866" y="504"/>
                </a:lnTo>
                <a:lnTo>
                  <a:pt x="3866" y="504"/>
                </a:lnTo>
                <a:lnTo>
                  <a:pt x="3864" y="504"/>
                </a:lnTo>
                <a:lnTo>
                  <a:pt x="3864" y="504"/>
                </a:lnTo>
                <a:lnTo>
                  <a:pt x="3864" y="504"/>
                </a:lnTo>
                <a:lnTo>
                  <a:pt x="3864" y="506"/>
                </a:lnTo>
                <a:lnTo>
                  <a:pt x="3864" y="506"/>
                </a:lnTo>
                <a:lnTo>
                  <a:pt x="3864" y="506"/>
                </a:lnTo>
                <a:lnTo>
                  <a:pt x="3864" y="510"/>
                </a:lnTo>
                <a:lnTo>
                  <a:pt x="3866" y="512"/>
                </a:lnTo>
                <a:lnTo>
                  <a:pt x="3866" y="514"/>
                </a:lnTo>
                <a:lnTo>
                  <a:pt x="3866" y="516"/>
                </a:lnTo>
                <a:lnTo>
                  <a:pt x="3868" y="518"/>
                </a:lnTo>
                <a:lnTo>
                  <a:pt x="3866" y="518"/>
                </a:lnTo>
                <a:lnTo>
                  <a:pt x="3866" y="518"/>
                </a:lnTo>
                <a:lnTo>
                  <a:pt x="3866" y="518"/>
                </a:lnTo>
                <a:lnTo>
                  <a:pt x="3864" y="516"/>
                </a:lnTo>
                <a:lnTo>
                  <a:pt x="3862" y="514"/>
                </a:lnTo>
                <a:lnTo>
                  <a:pt x="3860" y="512"/>
                </a:lnTo>
                <a:lnTo>
                  <a:pt x="3860" y="512"/>
                </a:lnTo>
                <a:lnTo>
                  <a:pt x="3860" y="510"/>
                </a:lnTo>
                <a:lnTo>
                  <a:pt x="3858" y="510"/>
                </a:lnTo>
                <a:lnTo>
                  <a:pt x="3858" y="510"/>
                </a:lnTo>
                <a:lnTo>
                  <a:pt x="3856" y="508"/>
                </a:lnTo>
                <a:lnTo>
                  <a:pt x="3856" y="508"/>
                </a:lnTo>
                <a:lnTo>
                  <a:pt x="3856" y="506"/>
                </a:lnTo>
                <a:lnTo>
                  <a:pt x="3854" y="502"/>
                </a:lnTo>
                <a:lnTo>
                  <a:pt x="3854" y="502"/>
                </a:lnTo>
                <a:lnTo>
                  <a:pt x="3854" y="500"/>
                </a:lnTo>
                <a:lnTo>
                  <a:pt x="3854" y="500"/>
                </a:lnTo>
                <a:lnTo>
                  <a:pt x="3854" y="500"/>
                </a:lnTo>
                <a:lnTo>
                  <a:pt x="3852" y="498"/>
                </a:lnTo>
                <a:lnTo>
                  <a:pt x="3852" y="498"/>
                </a:lnTo>
                <a:lnTo>
                  <a:pt x="3852" y="498"/>
                </a:lnTo>
                <a:lnTo>
                  <a:pt x="3852" y="498"/>
                </a:lnTo>
                <a:lnTo>
                  <a:pt x="3852" y="496"/>
                </a:lnTo>
                <a:lnTo>
                  <a:pt x="3852" y="496"/>
                </a:lnTo>
                <a:lnTo>
                  <a:pt x="3850" y="496"/>
                </a:lnTo>
                <a:lnTo>
                  <a:pt x="3850" y="496"/>
                </a:lnTo>
                <a:lnTo>
                  <a:pt x="3850" y="496"/>
                </a:lnTo>
                <a:lnTo>
                  <a:pt x="3850" y="496"/>
                </a:lnTo>
                <a:lnTo>
                  <a:pt x="3848" y="492"/>
                </a:lnTo>
                <a:lnTo>
                  <a:pt x="3846" y="492"/>
                </a:lnTo>
                <a:lnTo>
                  <a:pt x="3846" y="490"/>
                </a:lnTo>
                <a:lnTo>
                  <a:pt x="3844" y="488"/>
                </a:lnTo>
                <a:lnTo>
                  <a:pt x="3844" y="486"/>
                </a:lnTo>
                <a:lnTo>
                  <a:pt x="3844" y="486"/>
                </a:lnTo>
                <a:lnTo>
                  <a:pt x="3844" y="486"/>
                </a:lnTo>
                <a:lnTo>
                  <a:pt x="3844" y="486"/>
                </a:lnTo>
                <a:lnTo>
                  <a:pt x="3844" y="484"/>
                </a:lnTo>
                <a:lnTo>
                  <a:pt x="3844" y="484"/>
                </a:lnTo>
                <a:lnTo>
                  <a:pt x="3844" y="484"/>
                </a:lnTo>
                <a:lnTo>
                  <a:pt x="3844" y="484"/>
                </a:lnTo>
                <a:lnTo>
                  <a:pt x="3844" y="484"/>
                </a:lnTo>
                <a:lnTo>
                  <a:pt x="3842" y="482"/>
                </a:lnTo>
                <a:lnTo>
                  <a:pt x="3842" y="482"/>
                </a:lnTo>
                <a:lnTo>
                  <a:pt x="3842" y="480"/>
                </a:lnTo>
                <a:lnTo>
                  <a:pt x="3840" y="480"/>
                </a:lnTo>
                <a:lnTo>
                  <a:pt x="3840" y="478"/>
                </a:lnTo>
                <a:lnTo>
                  <a:pt x="3840" y="478"/>
                </a:lnTo>
                <a:lnTo>
                  <a:pt x="3838" y="478"/>
                </a:lnTo>
                <a:lnTo>
                  <a:pt x="3838" y="476"/>
                </a:lnTo>
                <a:lnTo>
                  <a:pt x="3836" y="476"/>
                </a:lnTo>
                <a:lnTo>
                  <a:pt x="3834" y="474"/>
                </a:lnTo>
                <a:lnTo>
                  <a:pt x="3834" y="474"/>
                </a:lnTo>
                <a:lnTo>
                  <a:pt x="3832" y="474"/>
                </a:lnTo>
                <a:lnTo>
                  <a:pt x="3832" y="472"/>
                </a:lnTo>
                <a:lnTo>
                  <a:pt x="3832" y="472"/>
                </a:lnTo>
                <a:lnTo>
                  <a:pt x="3830" y="472"/>
                </a:lnTo>
                <a:lnTo>
                  <a:pt x="3830" y="472"/>
                </a:lnTo>
                <a:lnTo>
                  <a:pt x="3830" y="470"/>
                </a:lnTo>
                <a:lnTo>
                  <a:pt x="3830" y="470"/>
                </a:lnTo>
                <a:lnTo>
                  <a:pt x="3830" y="470"/>
                </a:lnTo>
                <a:lnTo>
                  <a:pt x="3830" y="470"/>
                </a:lnTo>
                <a:lnTo>
                  <a:pt x="3830" y="468"/>
                </a:lnTo>
                <a:lnTo>
                  <a:pt x="3830" y="466"/>
                </a:lnTo>
                <a:lnTo>
                  <a:pt x="3828" y="464"/>
                </a:lnTo>
                <a:lnTo>
                  <a:pt x="3826" y="462"/>
                </a:lnTo>
                <a:lnTo>
                  <a:pt x="3826" y="462"/>
                </a:lnTo>
                <a:lnTo>
                  <a:pt x="3826" y="462"/>
                </a:lnTo>
                <a:lnTo>
                  <a:pt x="3826" y="462"/>
                </a:lnTo>
                <a:lnTo>
                  <a:pt x="3826" y="460"/>
                </a:lnTo>
                <a:lnTo>
                  <a:pt x="3826" y="460"/>
                </a:lnTo>
                <a:lnTo>
                  <a:pt x="3824" y="458"/>
                </a:lnTo>
                <a:lnTo>
                  <a:pt x="3824" y="458"/>
                </a:lnTo>
                <a:lnTo>
                  <a:pt x="3824" y="458"/>
                </a:lnTo>
                <a:lnTo>
                  <a:pt x="3822" y="454"/>
                </a:lnTo>
                <a:lnTo>
                  <a:pt x="3822" y="454"/>
                </a:lnTo>
                <a:lnTo>
                  <a:pt x="3820" y="454"/>
                </a:lnTo>
                <a:lnTo>
                  <a:pt x="3820" y="452"/>
                </a:lnTo>
                <a:lnTo>
                  <a:pt x="3820" y="452"/>
                </a:lnTo>
                <a:lnTo>
                  <a:pt x="3818" y="452"/>
                </a:lnTo>
                <a:lnTo>
                  <a:pt x="3818" y="450"/>
                </a:lnTo>
                <a:lnTo>
                  <a:pt x="3814" y="446"/>
                </a:lnTo>
                <a:lnTo>
                  <a:pt x="3814" y="446"/>
                </a:lnTo>
                <a:lnTo>
                  <a:pt x="3814" y="444"/>
                </a:lnTo>
                <a:lnTo>
                  <a:pt x="3814" y="444"/>
                </a:lnTo>
                <a:lnTo>
                  <a:pt x="3812" y="444"/>
                </a:lnTo>
                <a:lnTo>
                  <a:pt x="3810" y="442"/>
                </a:lnTo>
                <a:lnTo>
                  <a:pt x="3810" y="442"/>
                </a:lnTo>
                <a:lnTo>
                  <a:pt x="3810" y="442"/>
                </a:lnTo>
                <a:lnTo>
                  <a:pt x="3808" y="438"/>
                </a:lnTo>
                <a:lnTo>
                  <a:pt x="3808" y="436"/>
                </a:lnTo>
                <a:lnTo>
                  <a:pt x="3808" y="436"/>
                </a:lnTo>
                <a:lnTo>
                  <a:pt x="3808" y="436"/>
                </a:lnTo>
                <a:lnTo>
                  <a:pt x="3808" y="436"/>
                </a:lnTo>
                <a:lnTo>
                  <a:pt x="3808" y="436"/>
                </a:lnTo>
                <a:lnTo>
                  <a:pt x="3806" y="436"/>
                </a:lnTo>
                <a:lnTo>
                  <a:pt x="3806" y="434"/>
                </a:lnTo>
                <a:lnTo>
                  <a:pt x="3806" y="434"/>
                </a:lnTo>
                <a:lnTo>
                  <a:pt x="3806" y="434"/>
                </a:lnTo>
                <a:lnTo>
                  <a:pt x="3806" y="434"/>
                </a:lnTo>
                <a:lnTo>
                  <a:pt x="3806" y="432"/>
                </a:lnTo>
                <a:lnTo>
                  <a:pt x="3804" y="432"/>
                </a:lnTo>
                <a:lnTo>
                  <a:pt x="3800" y="428"/>
                </a:lnTo>
                <a:lnTo>
                  <a:pt x="3800" y="428"/>
                </a:lnTo>
                <a:lnTo>
                  <a:pt x="3800" y="428"/>
                </a:lnTo>
                <a:lnTo>
                  <a:pt x="3798" y="428"/>
                </a:lnTo>
                <a:lnTo>
                  <a:pt x="3798" y="426"/>
                </a:lnTo>
                <a:lnTo>
                  <a:pt x="3796" y="426"/>
                </a:lnTo>
                <a:lnTo>
                  <a:pt x="3792" y="424"/>
                </a:lnTo>
                <a:lnTo>
                  <a:pt x="3792" y="424"/>
                </a:lnTo>
                <a:lnTo>
                  <a:pt x="3792" y="424"/>
                </a:lnTo>
                <a:lnTo>
                  <a:pt x="3792" y="422"/>
                </a:lnTo>
                <a:lnTo>
                  <a:pt x="3790" y="422"/>
                </a:lnTo>
                <a:lnTo>
                  <a:pt x="3790" y="422"/>
                </a:lnTo>
                <a:lnTo>
                  <a:pt x="3788" y="420"/>
                </a:lnTo>
                <a:lnTo>
                  <a:pt x="3784" y="418"/>
                </a:lnTo>
                <a:lnTo>
                  <a:pt x="3784" y="418"/>
                </a:lnTo>
                <a:lnTo>
                  <a:pt x="3784" y="416"/>
                </a:lnTo>
                <a:lnTo>
                  <a:pt x="3784" y="416"/>
                </a:lnTo>
                <a:lnTo>
                  <a:pt x="3782" y="414"/>
                </a:lnTo>
                <a:lnTo>
                  <a:pt x="3782" y="414"/>
                </a:lnTo>
                <a:lnTo>
                  <a:pt x="3782" y="414"/>
                </a:lnTo>
                <a:lnTo>
                  <a:pt x="3782" y="412"/>
                </a:lnTo>
                <a:lnTo>
                  <a:pt x="3782" y="412"/>
                </a:lnTo>
                <a:lnTo>
                  <a:pt x="3782" y="412"/>
                </a:lnTo>
                <a:lnTo>
                  <a:pt x="3782" y="412"/>
                </a:lnTo>
                <a:lnTo>
                  <a:pt x="3782" y="412"/>
                </a:lnTo>
                <a:lnTo>
                  <a:pt x="3780" y="410"/>
                </a:lnTo>
                <a:lnTo>
                  <a:pt x="3780" y="408"/>
                </a:lnTo>
                <a:lnTo>
                  <a:pt x="3778" y="406"/>
                </a:lnTo>
                <a:lnTo>
                  <a:pt x="3776" y="404"/>
                </a:lnTo>
                <a:lnTo>
                  <a:pt x="3776" y="404"/>
                </a:lnTo>
                <a:lnTo>
                  <a:pt x="3776" y="402"/>
                </a:lnTo>
                <a:lnTo>
                  <a:pt x="3774" y="402"/>
                </a:lnTo>
                <a:lnTo>
                  <a:pt x="3774" y="402"/>
                </a:lnTo>
                <a:lnTo>
                  <a:pt x="3774" y="402"/>
                </a:lnTo>
                <a:lnTo>
                  <a:pt x="3772" y="400"/>
                </a:lnTo>
                <a:lnTo>
                  <a:pt x="3772" y="400"/>
                </a:lnTo>
                <a:lnTo>
                  <a:pt x="3770" y="400"/>
                </a:lnTo>
                <a:lnTo>
                  <a:pt x="3770" y="398"/>
                </a:lnTo>
                <a:lnTo>
                  <a:pt x="3768" y="398"/>
                </a:lnTo>
                <a:lnTo>
                  <a:pt x="3770" y="396"/>
                </a:lnTo>
                <a:lnTo>
                  <a:pt x="3772" y="396"/>
                </a:lnTo>
                <a:lnTo>
                  <a:pt x="3772" y="396"/>
                </a:lnTo>
                <a:lnTo>
                  <a:pt x="3774" y="396"/>
                </a:lnTo>
                <a:lnTo>
                  <a:pt x="3774" y="396"/>
                </a:lnTo>
                <a:lnTo>
                  <a:pt x="3774" y="396"/>
                </a:lnTo>
                <a:lnTo>
                  <a:pt x="3774" y="398"/>
                </a:lnTo>
                <a:lnTo>
                  <a:pt x="3776" y="398"/>
                </a:lnTo>
                <a:lnTo>
                  <a:pt x="3776" y="398"/>
                </a:lnTo>
                <a:lnTo>
                  <a:pt x="3778" y="398"/>
                </a:lnTo>
                <a:lnTo>
                  <a:pt x="3778" y="396"/>
                </a:lnTo>
                <a:lnTo>
                  <a:pt x="3778" y="396"/>
                </a:lnTo>
                <a:lnTo>
                  <a:pt x="3778" y="396"/>
                </a:lnTo>
                <a:lnTo>
                  <a:pt x="3778" y="396"/>
                </a:lnTo>
                <a:lnTo>
                  <a:pt x="3778" y="394"/>
                </a:lnTo>
                <a:lnTo>
                  <a:pt x="3776" y="394"/>
                </a:lnTo>
                <a:lnTo>
                  <a:pt x="3776" y="394"/>
                </a:lnTo>
                <a:lnTo>
                  <a:pt x="3776" y="394"/>
                </a:lnTo>
                <a:lnTo>
                  <a:pt x="3776" y="394"/>
                </a:lnTo>
                <a:lnTo>
                  <a:pt x="3774" y="394"/>
                </a:lnTo>
                <a:lnTo>
                  <a:pt x="3774" y="392"/>
                </a:lnTo>
                <a:lnTo>
                  <a:pt x="3774" y="392"/>
                </a:lnTo>
                <a:lnTo>
                  <a:pt x="3776" y="392"/>
                </a:lnTo>
                <a:lnTo>
                  <a:pt x="3776" y="392"/>
                </a:lnTo>
                <a:lnTo>
                  <a:pt x="3776" y="394"/>
                </a:lnTo>
                <a:lnTo>
                  <a:pt x="3776" y="394"/>
                </a:lnTo>
                <a:lnTo>
                  <a:pt x="3778" y="394"/>
                </a:lnTo>
                <a:lnTo>
                  <a:pt x="3778" y="392"/>
                </a:lnTo>
                <a:lnTo>
                  <a:pt x="3776" y="392"/>
                </a:lnTo>
                <a:lnTo>
                  <a:pt x="3776" y="392"/>
                </a:lnTo>
                <a:lnTo>
                  <a:pt x="3776" y="390"/>
                </a:lnTo>
                <a:lnTo>
                  <a:pt x="3774" y="390"/>
                </a:lnTo>
                <a:lnTo>
                  <a:pt x="3774" y="390"/>
                </a:lnTo>
                <a:lnTo>
                  <a:pt x="3774" y="390"/>
                </a:lnTo>
                <a:lnTo>
                  <a:pt x="3776" y="392"/>
                </a:lnTo>
                <a:lnTo>
                  <a:pt x="3776" y="392"/>
                </a:lnTo>
                <a:lnTo>
                  <a:pt x="3776" y="392"/>
                </a:lnTo>
                <a:lnTo>
                  <a:pt x="3774" y="392"/>
                </a:lnTo>
                <a:lnTo>
                  <a:pt x="3774" y="392"/>
                </a:lnTo>
                <a:lnTo>
                  <a:pt x="3774" y="390"/>
                </a:lnTo>
                <a:lnTo>
                  <a:pt x="3774" y="390"/>
                </a:lnTo>
                <a:lnTo>
                  <a:pt x="3772" y="388"/>
                </a:lnTo>
                <a:lnTo>
                  <a:pt x="3772" y="388"/>
                </a:lnTo>
                <a:lnTo>
                  <a:pt x="3772" y="388"/>
                </a:lnTo>
                <a:lnTo>
                  <a:pt x="3770" y="386"/>
                </a:lnTo>
                <a:lnTo>
                  <a:pt x="3768" y="386"/>
                </a:lnTo>
                <a:lnTo>
                  <a:pt x="3768" y="386"/>
                </a:lnTo>
                <a:lnTo>
                  <a:pt x="3766" y="386"/>
                </a:lnTo>
                <a:lnTo>
                  <a:pt x="3764" y="384"/>
                </a:lnTo>
                <a:lnTo>
                  <a:pt x="3764" y="384"/>
                </a:lnTo>
                <a:lnTo>
                  <a:pt x="3764" y="384"/>
                </a:lnTo>
                <a:lnTo>
                  <a:pt x="3766" y="384"/>
                </a:lnTo>
                <a:lnTo>
                  <a:pt x="3766" y="384"/>
                </a:lnTo>
                <a:lnTo>
                  <a:pt x="3766" y="384"/>
                </a:lnTo>
                <a:lnTo>
                  <a:pt x="3766" y="382"/>
                </a:lnTo>
                <a:lnTo>
                  <a:pt x="3766" y="382"/>
                </a:lnTo>
                <a:lnTo>
                  <a:pt x="3766" y="380"/>
                </a:lnTo>
                <a:lnTo>
                  <a:pt x="3766" y="380"/>
                </a:lnTo>
                <a:lnTo>
                  <a:pt x="3766" y="380"/>
                </a:lnTo>
                <a:lnTo>
                  <a:pt x="3766" y="382"/>
                </a:lnTo>
                <a:lnTo>
                  <a:pt x="3766" y="382"/>
                </a:lnTo>
                <a:lnTo>
                  <a:pt x="3768" y="382"/>
                </a:lnTo>
                <a:lnTo>
                  <a:pt x="3768" y="382"/>
                </a:lnTo>
                <a:close/>
                <a:moveTo>
                  <a:pt x="2844" y="92"/>
                </a:moveTo>
                <a:lnTo>
                  <a:pt x="2844" y="94"/>
                </a:lnTo>
                <a:lnTo>
                  <a:pt x="2844" y="94"/>
                </a:lnTo>
                <a:lnTo>
                  <a:pt x="2844" y="94"/>
                </a:lnTo>
                <a:lnTo>
                  <a:pt x="2844" y="94"/>
                </a:lnTo>
                <a:lnTo>
                  <a:pt x="2844" y="94"/>
                </a:lnTo>
                <a:lnTo>
                  <a:pt x="2844" y="94"/>
                </a:lnTo>
                <a:lnTo>
                  <a:pt x="2844" y="94"/>
                </a:lnTo>
                <a:lnTo>
                  <a:pt x="2844" y="94"/>
                </a:lnTo>
                <a:lnTo>
                  <a:pt x="2844" y="94"/>
                </a:lnTo>
                <a:lnTo>
                  <a:pt x="2844" y="94"/>
                </a:lnTo>
                <a:lnTo>
                  <a:pt x="2842" y="94"/>
                </a:lnTo>
                <a:lnTo>
                  <a:pt x="2842" y="94"/>
                </a:lnTo>
                <a:lnTo>
                  <a:pt x="2842" y="94"/>
                </a:lnTo>
                <a:lnTo>
                  <a:pt x="2842" y="94"/>
                </a:lnTo>
                <a:lnTo>
                  <a:pt x="2842" y="94"/>
                </a:lnTo>
                <a:lnTo>
                  <a:pt x="2844" y="94"/>
                </a:lnTo>
                <a:lnTo>
                  <a:pt x="2844" y="94"/>
                </a:lnTo>
                <a:lnTo>
                  <a:pt x="2842" y="94"/>
                </a:lnTo>
                <a:lnTo>
                  <a:pt x="2842" y="94"/>
                </a:lnTo>
                <a:lnTo>
                  <a:pt x="2840" y="94"/>
                </a:lnTo>
                <a:lnTo>
                  <a:pt x="2840" y="94"/>
                </a:lnTo>
                <a:lnTo>
                  <a:pt x="2840" y="94"/>
                </a:lnTo>
                <a:lnTo>
                  <a:pt x="2838" y="94"/>
                </a:lnTo>
                <a:lnTo>
                  <a:pt x="2838" y="94"/>
                </a:lnTo>
                <a:lnTo>
                  <a:pt x="2838" y="94"/>
                </a:lnTo>
                <a:lnTo>
                  <a:pt x="2836" y="94"/>
                </a:lnTo>
                <a:lnTo>
                  <a:pt x="2836" y="92"/>
                </a:lnTo>
                <a:lnTo>
                  <a:pt x="2836" y="92"/>
                </a:lnTo>
                <a:lnTo>
                  <a:pt x="2836" y="92"/>
                </a:lnTo>
                <a:lnTo>
                  <a:pt x="2836" y="92"/>
                </a:lnTo>
                <a:lnTo>
                  <a:pt x="2836" y="92"/>
                </a:lnTo>
                <a:lnTo>
                  <a:pt x="2838" y="92"/>
                </a:lnTo>
                <a:lnTo>
                  <a:pt x="2840" y="92"/>
                </a:lnTo>
                <a:lnTo>
                  <a:pt x="2840" y="92"/>
                </a:lnTo>
                <a:lnTo>
                  <a:pt x="2840" y="92"/>
                </a:lnTo>
                <a:lnTo>
                  <a:pt x="2842" y="92"/>
                </a:lnTo>
                <a:lnTo>
                  <a:pt x="2844" y="92"/>
                </a:lnTo>
                <a:lnTo>
                  <a:pt x="2844" y="92"/>
                </a:lnTo>
                <a:lnTo>
                  <a:pt x="2844" y="92"/>
                </a:lnTo>
                <a:close/>
                <a:moveTo>
                  <a:pt x="2834" y="94"/>
                </a:moveTo>
                <a:lnTo>
                  <a:pt x="2834" y="94"/>
                </a:lnTo>
                <a:lnTo>
                  <a:pt x="2834" y="94"/>
                </a:lnTo>
                <a:lnTo>
                  <a:pt x="2834" y="94"/>
                </a:lnTo>
                <a:lnTo>
                  <a:pt x="2834" y="94"/>
                </a:lnTo>
                <a:lnTo>
                  <a:pt x="2834" y="94"/>
                </a:lnTo>
                <a:lnTo>
                  <a:pt x="2832" y="94"/>
                </a:lnTo>
                <a:lnTo>
                  <a:pt x="2832" y="94"/>
                </a:lnTo>
                <a:lnTo>
                  <a:pt x="2832" y="94"/>
                </a:lnTo>
                <a:lnTo>
                  <a:pt x="2832" y="92"/>
                </a:lnTo>
                <a:lnTo>
                  <a:pt x="2830" y="92"/>
                </a:lnTo>
                <a:lnTo>
                  <a:pt x="2830" y="92"/>
                </a:lnTo>
                <a:lnTo>
                  <a:pt x="2830" y="92"/>
                </a:lnTo>
                <a:lnTo>
                  <a:pt x="2832" y="92"/>
                </a:lnTo>
                <a:lnTo>
                  <a:pt x="2832" y="92"/>
                </a:lnTo>
                <a:lnTo>
                  <a:pt x="2834" y="92"/>
                </a:lnTo>
                <a:lnTo>
                  <a:pt x="2834" y="92"/>
                </a:lnTo>
                <a:lnTo>
                  <a:pt x="2834" y="92"/>
                </a:lnTo>
                <a:lnTo>
                  <a:pt x="2834" y="92"/>
                </a:lnTo>
                <a:lnTo>
                  <a:pt x="2836" y="92"/>
                </a:lnTo>
                <a:lnTo>
                  <a:pt x="2836" y="92"/>
                </a:lnTo>
                <a:lnTo>
                  <a:pt x="2836" y="94"/>
                </a:lnTo>
                <a:lnTo>
                  <a:pt x="2834" y="94"/>
                </a:lnTo>
                <a:lnTo>
                  <a:pt x="2834" y="94"/>
                </a:lnTo>
                <a:close/>
                <a:moveTo>
                  <a:pt x="3706" y="382"/>
                </a:moveTo>
                <a:lnTo>
                  <a:pt x="3704" y="382"/>
                </a:lnTo>
                <a:lnTo>
                  <a:pt x="3704" y="382"/>
                </a:lnTo>
                <a:lnTo>
                  <a:pt x="3704" y="382"/>
                </a:lnTo>
                <a:lnTo>
                  <a:pt x="3704" y="382"/>
                </a:lnTo>
                <a:lnTo>
                  <a:pt x="3704" y="382"/>
                </a:lnTo>
                <a:lnTo>
                  <a:pt x="3704" y="382"/>
                </a:lnTo>
                <a:lnTo>
                  <a:pt x="3704" y="382"/>
                </a:lnTo>
                <a:lnTo>
                  <a:pt x="3704" y="380"/>
                </a:lnTo>
                <a:lnTo>
                  <a:pt x="3704" y="380"/>
                </a:lnTo>
                <a:lnTo>
                  <a:pt x="3704" y="380"/>
                </a:lnTo>
                <a:lnTo>
                  <a:pt x="3704" y="380"/>
                </a:lnTo>
                <a:lnTo>
                  <a:pt x="3704" y="380"/>
                </a:lnTo>
                <a:lnTo>
                  <a:pt x="3704" y="380"/>
                </a:lnTo>
                <a:lnTo>
                  <a:pt x="3706" y="380"/>
                </a:lnTo>
                <a:lnTo>
                  <a:pt x="3706" y="380"/>
                </a:lnTo>
                <a:lnTo>
                  <a:pt x="3706" y="380"/>
                </a:lnTo>
                <a:lnTo>
                  <a:pt x="3706" y="382"/>
                </a:lnTo>
                <a:lnTo>
                  <a:pt x="3706" y="382"/>
                </a:lnTo>
                <a:close/>
                <a:moveTo>
                  <a:pt x="3308" y="118"/>
                </a:moveTo>
                <a:lnTo>
                  <a:pt x="3308" y="118"/>
                </a:lnTo>
                <a:lnTo>
                  <a:pt x="3308" y="118"/>
                </a:lnTo>
                <a:lnTo>
                  <a:pt x="3306" y="118"/>
                </a:lnTo>
                <a:lnTo>
                  <a:pt x="3306" y="118"/>
                </a:lnTo>
                <a:lnTo>
                  <a:pt x="3306" y="118"/>
                </a:lnTo>
                <a:lnTo>
                  <a:pt x="3306" y="118"/>
                </a:lnTo>
                <a:lnTo>
                  <a:pt x="3304" y="118"/>
                </a:lnTo>
                <a:lnTo>
                  <a:pt x="3304" y="116"/>
                </a:lnTo>
                <a:lnTo>
                  <a:pt x="3304" y="116"/>
                </a:lnTo>
                <a:lnTo>
                  <a:pt x="3304" y="116"/>
                </a:lnTo>
                <a:lnTo>
                  <a:pt x="3304" y="116"/>
                </a:lnTo>
                <a:lnTo>
                  <a:pt x="3304" y="116"/>
                </a:lnTo>
                <a:lnTo>
                  <a:pt x="3304" y="116"/>
                </a:lnTo>
                <a:lnTo>
                  <a:pt x="3304" y="116"/>
                </a:lnTo>
                <a:lnTo>
                  <a:pt x="3304" y="116"/>
                </a:lnTo>
                <a:lnTo>
                  <a:pt x="3304" y="116"/>
                </a:lnTo>
                <a:lnTo>
                  <a:pt x="3304" y="116"/>
                </a:lnTo>
                <a:lnTo>
                  <a:pt x="3304" y="116"/>
                </a:lnTo>
                <a:lnTo>
                  <a:pt x="3306" y="116"/>
                </a:lnTo>
                <a:lnTo>
                  <a:pt x="3306" y="116"/>
                </a:lnTo>
                <a:lnTo>
                  <a:pt x="3306" y="116"/>
                </a:lnTo>
                <a:lnTo>
                  <a:pt x="3306" y="116"/>
                </a:lnTo>
                <a:lnTo>
                  <a:pt x="3306" y="116"/>
                </a:lnTo>
                <a:lnTo>
                  <a:pt x="3306" y="118"/>
                </a:lnTo>
                <a:lnTo>
                  <a:pt x="3306" y="118"/>
                </a:lnTo>
                <a:lnTo>
                  <a:pt x="3306" y="118"/>
                </a:lnTo>
                <a:lnTo>
                  <a:pt x="3308" y="118"/>
                </a:lnTo>
                <a:lnTo>
                  <a:pt x="3308" y="118"/>
                </a:lnTo>
                <a:lnTo>
                  <a:pt x="3308" y="118"/>
                </a:lnTo>
                <a:lnTo>
                  <a:pt x="3308" y="118"/>
                </a:lnTo>
                <a:lnTo>
                  <a:pt x="3308" y="118"/>
                </a:lnTo>
                <a:close/>
                <a:moveTo>
                  <a:pt x="3364" y="92"/>
                </a:moveTo>
                <a:lnTo>
                  <a:pt x="3366" y="92"/>
                </a:lnTo>
                <a:lnTo>
                  <a:pt x="3368" y="92"/>
                </a:lnTo>
                <a:lnTo>
                  <a:pt x="3370" y="92"/>
                </a:lnTo>
                <a:lnTo>
                  <a:pt x="3370" y="94"/>
                </a:lnTo>
                <a:lnTo>
                  <a:pt x="3372" y="94"/>
                </a:lnTo>
                <a:lnTo>
                  <a:pt x="3374" y="94"/>
                </a:lnTo>
                <a:lnTo>
                  <a:pt x="3374" y="94"/>
                </a:lnTo>
                <a:lnTo>
                  <a:pt x="3374" y="96"/>
                </a:lnTo>
                <a:lnTo>
                  <a:pt x="3374" y="96"/>
                </a:lnTo>
                <a:lnTo>
                  <a:pt x="3374" y="96"/>
                </a:lnTo>
                <a:lnTo>
                  <a:pt x="3374" y="96"/>
                </a:lnTo>
                <a:lnTo>
                  <a:pt x="3374" y="96"/>
                </a:lnTo>
                <a:lnTo>
                  <a:pt x="3374" y="96"/>
                </a:lnTo>
                <a:lnTo>
                  <a:pt x="3372" y="96"/>
                </a:lnTo>
                <a:lnTo>
                  <a:pt x="3372" y="96"/>
                </a:lnTo>
                <a:lnTo>
                  <a:pt x="3372" y="96"/>
                </a:lnTo>
                <a:lnTo>
                  <a:pt x="3370" y="94"/>
                </a:lnTo>
                <a:lnTo>
                  <a:pt x="3370" y="94"/>
                </a:lnTo>
                <a:lnTo>
                  <a:pt x="3368" y="94"/>
                </a:lnTo>
                <a:lnTo>
                  <a:pt x="3368" y="94"/>
                </a:lnTo>
                <a:lnTo>
                  <a:pt x="3368" y="94"/>
                </a:lnTo>
                <a:lnTo>
                  <a:pt x="3368" y="94"/>
                </a:lnTo>
                <a:lnTo>
                  <a:pt x="3366" y="94"/>
                </a:lnTo>
                <a:lnTo>
                  <a:pt x="3366" y="94"/>
                </a:lnTo>
                <a:lnTo>
                  <a:pt x="3366" y="94"/>
                </a:lnTo>
                <a:lnTo>
                  <a:pt x="3366" y="92"/>
                </a:lnTo>
                <a:lnTo>
                  <a:pt x="3366" y="92"/>
                </a:lnTo>
                <a:lnTo>
                  <a:pt x="3364" y="92"/>
                </a:lnTo>
                <a:lnTo>
                  <a:pt x="3364" y="92"/>
                </a:lnTo>
                <a:lnTo>
                  <a:pt x="3362" y="92"/>
                </a:lnTo>
                <a:lnTo>
                  <a:pt x="3362" y="92"/>
                </a:lnTo>
                <a:lnTo>
                  <a:pt x="3362" y="92"/>
                </a:lnTo>
                <a:lnTo>
                  <a:pt x="3362" y="92"/>
                </a:lnTo>
                <a:lnTo>
                  <a:pt x="3362" y="92"/>
                </a:lnTo>
                <a:lnTo>
                  <a:pt x="3362" y="92"/>
                </a:lnTo>
                <a:lnTo>
                  <a:pt x="3362" y="92"/>
                </a:lnTo>
                <a:lnTo>
                  <a:pt x="3360" y="90"/>
                </a:lnTo>
                <a:lnTo>
                  <a:pt x="3360" y="90"/>
                </a:lnTo>
                <a:lnTo>
                  <a:pt x="3360" y="90"/>
                </a:lnTo>
                <a:lnTo>
                  <a:pt x="3360" y="90"/>
                </a:lnTo>
                <a:lnTo>
                  <a:pt x="3362" y="92"/>
                </a:lnTo>
                <a:lnTo>
                  <a:pt x="3364" y="92"/>
                </a:lnTo>
                <a:close/>
                <a:moveTo>
                  <a:pt x="3420" y="94"/>
                </a:moveTo>
                <a:lnTo>
                  <a:pt x="3420" y="94"/>
                </a:lnTo>
                <a:lnTo>
                  <a:pt x="3420" y="94"/>
                </a:lnTo>
                <a:lnTo>
                  <a:pt x="3420" y="94"/>
                </a:lnTo>
                <a:lnTo>
                  <a:pt x="3420" y="94"/>
                </a:lnTo>
                <a:lnTo>
                  <a:pt x="3420" y="94"/>
                </a:lnTo>
                <a:lnTo>
                  <a:pt x="3418" y="94"/>
                </a:lnTo>
                <a:lnTo>
                  <a:pt x="3418" y="96"/>
                </a:lnTo>
                <a:lnTo>
                  <a:pt x="3418" y="96"/>
                </a:lnTo>
                <a:lnTo>
                  <a:pt x="3416" y="96"/>
                </a:lnTo>
                <a:lnTo>
                  <a:pt x="3416" y="96"/>
                </a:lnTo>
                <a:lnTo>
                  <a:pt x="3416" y="96"/>
                </a:lnTo>
                <a:lnTo>
                  <a:pt x="3414" y="96"/>
                </a:lnTo>
                <a:lnTo>
                  <a:pt x="3414" y="94"/>
                </a:lnTo>
                <a:lnTo>
                  <a:pt x="3412" y="94"/>
                </a:lnTo>
                <a:lnTo>
                  <a:pt x="3410" y="94"/>
                </a:lnTo>
                <a:lnTo>
                  <a:pt x="3410" y="94"/>
                </a:lnTo>
                <a:lnTo>
                  <a:pt x="3410" y="94"/>
                </a:lnTo>
                <a:lnTo>
                  <a:pt x="3410" y="92"/>
                </a:lnTo>
                <a:lnTo>
                  <a:pt x="3408" y="92"/>
                </a:lnTo>
                <a:lnTo>
                  <a:pt x="3408" y="92"/>
                </a:lnTo>
                <a:lnTo>
                  <a:pt x="3408" y="92"/>
                </a:lnTo>
                <a:lnTo>
                  <a:pt x="3408" y="92"/>
                </a:lnTo>
                <a:lnTo>
                  <a:pt x="3408" y="90"/>
                </a:lnTo>
                <a:lnTo>
                  <a:pt x="3408" y="90"/>
                </a:lnTo>
                <a:lnTo>
                  <a:pt x="3408" y="90"/>
                </a:lnTo>
                <a:lnTo>
                  <a:pt x="3410" y="90"/>
                </a:lnTo>
                <a:lnTo>
                  <a:pt x="3410" y="90"/>
                </a:lnTo>
                <a:lnTo>
                  <a:pt x="3410" y="90"/>
                </a:lnTo>
                <a:lnTo>
                  <a:pt x="3412" y="90"/>
                </a:lnTo>
                <a:lnTo>
                  <a:pt x="3412" y="90"/>
                </a:lnTo>
                <a:lnTo>
                  <a:pt x="3414" y="90"/>
                </a:lnTo>
                <a:lnTo>
                  <a:pt x="3414" y="90"/>
                </a:lnTo>
                <a:lnTo>
                  <a:pt x="3414" y="90"/>
                </a:lnTo>
                <a:lnTo>
                  <a:pt x="3416" y="90"/>
                </a:lnTo>
                <a:lnTo>
                  <a:pt x="3416" y="90"/>
                </a:lnTo>
                <a:lnTo>
                  <a:pt x="3416" y="92"/>
                </a:lnTo>
                <a:lnTo>
                  <a:pt x="3418" y="92"/>
                </a:lnTo>
                <a:lnTo>
                  <a:pt x="3418" y="92"/>
                </a:lnTo>
                <a:lnTo>
                  <a:pt x="3418" y="92"/>
                </a:lnTo>
                <a:lnTo>
                  <a:pt x="3420" y="94"/>
                </a:lnTo>
                <a:lnTo>
                  <a:pt x="3420" y="94"/>
                </a:lnTo>
                <a:lnTo>
                  <a:pt x="3420" y="94"/>
                </a:lnTo>
                <a:close/>
                <a:moveTo>
                  <a:pt x="3326" y="112"/>
                </a:moveTo>
                <a:lnTo>
                  <a:pt x="3326" y="112"/>
                </a:lnTo>
                <a:lnTo>
                  <a:pt x="3326" y="112"/>
                </a:lnTo>
                <a:lnTo>
                  <a:pt x="3326" y="112"/>
                </a:lnTo>
                <a:lnTo>
                  <a:pt x="3324" y="112"/>
                </a:lnTo>
                <a:lnTo>
                  <a:pt x="3322" y="112"/>
                </a:lnTo>
                <a:lnTo>
                  <a:pt x="3320" y="112"/>
                </a:lnTo>
                <a:lnTo>
                  <a:pt x="3320" y="112"/>
                </a:lnTo>
                <a:lnTo>
                  <a:pt x="3320" y="112"/>
                </a:lnTo>
                <a:lnTo>
                  <a:pt x="3318" y="112"/>
                </a:lnTo>
                <a:lnTo>
                  <a:pt x="3318" y="112"/>
                </a:lnTo>
                <a:lnTo>
                  <a:pt x="3316" y="112"/>
                </a:lnTo>
                <a:lnTo>
                  <a:pt x="3316" y="112"/>
                </a:lnTo>
                <a:lnTo>
                  <a:pt x="3316" y="112"/>
                </a:lnTo>
                <a:lnTo>
                  <a:pt x="3314" y="112"/>
                </a:lnTo>
                <a:lnTo>
                  <a:pt x="3314" y="112"/>
                </a:lnTo>
                <a:lnTo>
                  <a:pt x="3312" y="112"/>
                </a:lnTo>
                <a:lnTo>
                  <a:pt x="3310" y="112"/>
                </a:lnTo>
                <a:lnTo>
                  <a:pt x="3308" y="112"/>
                </a:lnTo>
                <a:lnTo>
                  <a:pt x="3308" y="112"/>
                </a:lnTo>
                <a:lnTo>
                  <a:pt x="3306" y="112"/>
                </a:lnTo>
                <a:lnTo>
                  <a:pt x="3306" y="112"/>
                </a:lnTo>
                <a:lnTo>
                  <a:pt x="3306" y="112"/>
                </a:lnTo>
                <a:lnTo>
                  <a:pt x="3306" y="112"/>
                </a:lnTo>
                <a:lnTo>
                  <a:pt x="3306" y="112"/>
                </a:lnTo>
                <a:lnTo>
                  <a:pt x="3308" y="112"/>
                </a:lnTo>
                <a:lnTo>
                  <a:pt x="3308" y="112"/>
                </a:lnTo>
                <a:lnTo>
                  <a:pt x="3308" y="112"/>
                </a:lnTo>
                <a:lnTo>
                  <a:pt x="3308" y="112"/>
                </a:lnTo>
                <a:lnTo>
                  <a:pt x="3308" y="112"/>
                </a:lnTo>
                <a:lnTo>
                  <a:pt x="3308" y="112"/>
                </a:lnTo>
                <a:lnTo>
                  <a:pt x="3310" y="112"/>
                </a:lnTo>
                <a:lnTo>
                  <a:pt x="3310" y="112"/>
                </a:lnTo>
                <a:lnTo>
                  <a:pt x="3310" y="112"/>
                </a:lnTo>
                <a:lnTo>
                  <a:pt x="3310" y="110"/>
                </a:lnTo>
                <a:lnTo>
                  <a:pt x="3310" y="110"/>
                </a:lnTo>
                <a:lnTo>
                  <a:pt x="3312" y="110"/>
                </a:lnTo>
                <a:lnTo>
                  <a:pt x="3314" y="110"/>
                </a:lnTo>
                <a:lnTo>
                  <a:pt x="3314" y="110"/>
                </a:lnTo>
                <a:lnTo>
                  <a:pt x="3316" y="110"/>
                </a:lnTo>
                <a:lnTo>
                  <a:pt x="3316" y="110"/>
                </a:lnTo>
                <a:lnTo>
                  <a:pt x="3318" y="110"/>
                </a:lnTo>
                <a:lnTo>
                  <a:pt x="3320" y="110"/>
                </a:lnTo>
                <a:lnTo>
                  <a:pt x="3322" y="110"/>
                </a:lnTo>
                <a:lnTo>
                  <a:pt x="3326" y="112"/>
                </a:lnTo>
                <a:lnTo>
                  <a:pt x="3326" y="112"/>
                </a:lnTo>
                <a:close/>
                <a:moveTo>
                  <a:pt x="3166" y="90"/>
                </a:moveTo>
                <a:lnTo>
                  <a:pt x="3166" y="90"/>
                </a:lnTo>
                <a:lnTo>
                  <a:pt x="3166" y="90"/>
                </a:lnTo>
                <a:lnTo>
                  <a:pt x="3164" y="90"/>
                </a:lnTo>
                <a:lnTo>
                  <a:pt x="3164" y="90"/>
                </a:lnTo>
                <a:lnTo>
                  <a:pt x="3164" y="90"/>
                </a:lnTo>
                <a:lnTo>
                  <a:pt x="3164" y="90"/>
                </a:lnTo>
                <a:lnTo>
                  <a:pt x="3164" y="90"/>
                </a:lnTo>
                <a:lnTo>
                  <a:pt x="3164" y="90"/>
                </a:lnTo>
                <a:lnTo>
                  <a:pt x="3164" y="90"/>
                </a:lnTo>
                <a:lnTo>
                  <a:pt x="3164" y="90"/>
                </a:lnTo>
                <a:lnTo>
                  <a:pt x="3164" y="90"/>
                </a:lnTo>
                <a:lnTo>
                  <a:pt x="3164" y="90"/>
                </a:lnTo>
                <a:lnTo>
                  <a:pt x="3164" y="90"/>
                </a:lnTo>
                <a:lnTo>
                  <a:pt x="3164" y="90"/>
                </a:lnTo>
                <a:lnTo>
                  <a:pt x="3164" y="90"/>
                </a:lnTo>
                <a:lnTo>
                  <a:pt x="3166" y="90"/>
                </a:lnTo>
                <a:lnTo>
                  <a:pt x="3166" y="90"/>
                </a:lnTo>
                <a:lnTo>
                  <a:pt x="3166" y="90"/>
                </a:lnTo>
                <a:lnTo>
                  <a:pt x="3166" y="90"/>
                </a:lnTo>
                <a:lnTo>
                  <a:pt x="3166" y="90"/>
                </a:lnTo>
                <a:lnTo>
                  <a:pt x="3166" y="90"/>
                </a:lnTo>
                <a:lnTo>
                  <a:pt x="3166" y="90"/>
                </a:lnTo>
                <a:lnTo>
                  <a:pt x="3166" y="90"/>
                </a:lnTo>
                <a:close/>
                <a:moveTo>
                  <a:pt x="3704" y="380"/>
                </a:moveTo>
                <a:lnTo>
                  <a:pt x="3704" y="382"/>
                </a:lnTo>
                <a:lnTo>
                  <a:pt x="3702" y="380"/>
                </a:lnTo>
                <a:lnTo>
                  <a:pt x="3700" y="380"/>
                </a:lnTo>
                <a:lnTo>
                  <a:pt x="3700" y="378"/>
                </a:lnTo>
                <a:lnTo>
                  <a:pt x="3700" y="378"/>
                </a:lnTo>
                <a:lnTo>
                  <a:pt x="3700" y="378"/>
                </a:lnTo>
                <a:lnTo>
                  <a:pt x="3702" y="378"/>
                </a:lnTo>
                <a:lnTo>
                  <a:pt x="3702" y="380"/>
                </a:lnTo>
                <a:lnTo>
                  <a:pt x="3702" y="380"/>
                </a:lnTo>
                <a:lnTo>
                  <a:pt x="3704" y="380"/>
                </a:lnTo>
                <a:close/>
                <a:moveTo>
                  <a:pt x="2248" y="380"/>
                </a:moveTo>
                <a:lnTo>
                  <a:pt x="2250" y="380"/>
                </a:lnTo>
                <a:lnTo>
                  <a:pt x="2250" y="380"/>
                </a:lnTo>
                <a:lnTo>
                  <a:pt x="2250" y="378"/>
                </a:lnTo>
                <a:lnTo>
                  <a:pt x="2250" y="378"/>
                </a:lnTo>
                <a:lnTo>
                  <a:pt x="2250" y="378"/>
                </a:lnTo>
                <a:lnTo>
                  <a:pt x="2250" y="380"/>
                </a:lnTo>
                <a:lnTo>
                  <a:pt x="2250" y="380"/>
                </a:lnTo>
                <a:lnTo>
                  <a:pt x="2248" y="380"/>
                </a:lnTo>
                <a:lnTo>
                  <a:pt x="2248" y="380"/>
                </a:lnTo>
                <a:close/>
                <a:moveTo>
                  <a:pt x="3322" y="110"/>
                </a:moveTo>
                <a:lnTo>
                  <a:pt x="3324" y="110"/>
                </a:lnTo>
                <a:lnTo>
                  <a:pt x="3324" y="110"/>
                </a:lnTo>
                <a:lnTo>
                  <a:pt x="3324" y="110"/>
                </a:lnTo>
                <a:lnTo>
                  <a:pt x="3322" y="110"/>
                </a:lnTo>
                <a:lnTo>
                  <a:pt x="3322" y="110"/>
                </a:lnTo>
                <a:lnTo>
                  <a:pt x="3320" y="110"/>
                </a:lnTo>
                <a:lnTo>
                  <a:pt x="3316" y="110"/>
                </a:lnTo>
                <a:lnTo>
                  <a:pt x="3314" y="110"/>
                </a:lnTo>
                <a:lnTo>
                  <a:pt x="3314" y="110"/>
                </a:lnTo>
                <a:lnTo>
                  <a:pt x="3312" y="110"/>
                </a:lnTo>
                <a:lnTo>
                  <a:pt x="3314" y="108"/>
                </a:lnTo>
                <a:lnTo>
                  <a:pt x="3314" y="108"/>
                </a:lnTo>
                <a:lnTo>
                  <a:pt x="3314" y="108"/>
                </a:lnTo>
                <a:lnTo>
                  <a:pt x="3314" y="108"/>
                </a:lnTo>
                <a:lnTo>
                  <a:pt x="3314" y="108"/>
                </a:lnTo>
                <a:lnTo>
                  <a:pt x="3318" y="108"/>
                </a:lnTo>
                <a:lnTo>
                  <a:pt x="3318" y="108"/>
                </a:lnTo>
                <a:lnTo>
                  <a:pt x="3318" y="110"/>
                </a:lnTo>
                <a:lnTo>
                  <a:pt x="3322" y="110"/>
                </a:lnTo>
                <a:lnTo>
                  <a:pt x="3322" y="110"/>
                </a:lnTo>
                <a:close/>
                <a:moveTo>
                  <a:pt x="2860" y="88"/>
                </a:moveTo>
                <a:lnTo>
                  <a:pt x="2858" y="90"/>
                </a:lnTo>
                <a:lnTo>
                  <a:pt x="2858" y="88"/>
                </a:lnTo>
                <a:lnTo>
                  <a:pt x="2856" y="88"/>
                </a:lnTo>
                <a:lnTo>
                  <a:pt x="2856" y="88"/>
                </a:lnTo>
                <a:lnTo>
                  <a:pt x="2856" y="88"/>
                </a:lnTo>
                <a:lnTo>
                  <a:pt x="2856" y="88"/>
                </a:lnTo>
                <a:lnTo>
                  <a:pt x="2858" y="88"/>
                </a:lnTo>
                <a:lnTo>
                  <a:pt x="2860" y="88"/>
                </a:lnTo>
                <a:lnTo>
                  <a:pt x="2860" y="88"/>
                </a:lnTo>
                <a:lnTo>
                  <a:pt x="2860" y="88"/>
                </a:lnTo>
                <a:lnTo>
                  <a:pt x="2860" y="88"/>
                </a:lnTo>
                <a:lnTo>
                  <a:pt x="2860" y="88"/>
                </a:lnTo>
                <a:lnTo>
                  <a:pt x="2860" y="88"/>
                </a:lnTo>
                <a:lnTo>
                  <a:pt x="2860" y="88"/>
                </a:lnTo>
                <a:close/>
                <a:moveTo>
                  <a:pt x="4070" y="376"/>
                </a:moveTo>
                <a:lnTo>
                  <a:pt x="4074" y="378"/>
                </a:lnTo>
                <a:lnTo>
                  <a:pt x="4078" y="380"/>
                </a:lnTo>
                <a:lnTo>
                  <a:pt x="4076" y="380"/>
                </a:lnTo>
                <a:lnTo>
                  <a:pt x="4076" y="380"/>
                </a:lnTo>
                <a:lnTo>
                  <a:pt x="4076" y="380"/>
                </a:lnTo>
                <a:lnTo>
                  <a:pt x="4074" y="378"/>
                </a:lnTo>
                <a:lnTo>
                  <a:pt x="4074" y="378"/>
                </a:lnTo>
                <a:lnTo>
                  <a:pt x="4072" y="378"/>
                </a:lnTo>
                <a:lnTo>
                  <a:pt x="4072" y="378"/>
                </a:lnTo>
                <a:lnTo>
                  <a:pt x="4072" y="378"/>
                </a:lnTo>
                <a:lnTo>
                  <a:pt x="4070" y="378"/>
                </a:lnTo>
                <a:lnTo>
                  <a:pt x="4070" y="378"/>
                </a:lnTo>
                <a:lnTo>
                  <a:pt x="4070" y="378"/>
                </a:lnTo>
                <a:lnTo>
                  <a:pt x="4070" y="378"/>
                </a:lnTo>
                <a:lnTo>
                  <a:pt x="4070" y="376"/>
                </a:lnTo>
                <a:lnTo>
                  <a:pt x="4066" y="376"/>
                </a:lnTo>
                <a:lnTo>
                  <a:pt x="4064" y="374"/>
                </a:lnTo>
                <a:lnTo>
                  <a:pt x="4064" y="374"/>
                </a:lnTo>
                <a:lnTo>
                  <a:pt x="4064" y="374"/>
                </a:lnTo>
                <a:lnTo>
                  <a:pt x="4064" y="374"/>
                </a:lnTo>
                <a:lnTo>
                  <a:pt x="4062" y="374"/>
                </a:lnTo>
                <a:lnTo>
                  <a:pt x="4062" y="374"/>
                </a:lnTo>
                <a:lnTo>
                  <a:pt x="4062" y="374"/>
                </a:lnTo>
                <a:lnTo>
                  <a:pt x="4064" y="374"/>
                </a:lnTo>
                <a:lnTo>
                  <a:pt x="4064" y="374"/>
                </a:lnTo>
                <a:lnTo>
                  <a:pt x="4064" y="374"/>
                </a:lnTo>
                <a:lnTo>
                  <a:pt x="4064" y="374"/>
                </a:lnTo>
                <a:lnTo>
                  <a:pt x="4064" y="374"/>
                </a:lnTo>
                <a:lnTo>
                  <a:pt x="4066" y="374"/>
                </a:lnTo>
                <a:lnTo>
                  <a:pt x="4068" y="376"/>
                </a:lnTo>
                <a:lnTo>
                  <a:pt x="4070" y="376"/>
                </a:lnTo>
                <a:close/>
                <a:moveTo>
                  <a:pt x="3318" y="122"/>
                </a:moveTo>
                <a:lnTo>
                  <a:pt x="3318" y="122"/>
                </a:lnTo>
                <a:lnTo>
                  <a:pt x="3314" y="122"/>
                </a:lnTo>
                <a:lnTo>
                  <a:pt x="3314" y="122"/>
                </a:lnTo>
                <a:lnTo>
                  <a:pt x="3314" y="122"/>
                </a:lnTo>
                <a:lnTo>
                  <a:pt x="3312" y="120"/>
                </a:lnTo>
                <a:lnTo>
                  <a:pt x="3314" y="120"/>
                </a:lnTo>
                <a:lnTo>
                  <a:pt x="3314" y="120"/>
                </a:lnTo>
                <a:lnTo>
                  <a:pt x="3314" y="120"/>
                </a:lnTo>
                <a:lnTo>
                  <a:pt x="3314" y="120"/>
                </a:lnTo>
                <a:lnTo>
                  <a:pt x="3314" y="120"/>
                </a:lnTo>
                <a:lnTo>
                  <a:pt x="3316" y="122"/>
                </a:lnTo>
                <a:lnTo>
                  <a:pt x="3316" y="122"/>
                </a:lnTo>
                <a:lnTo>
                  <a:pt x="3318" y="122"/>
                </a:lnTo>
                <a:close/>
                <a:moveTo>
                  <a:pt x="3440" y="126"/>
                </a:moveTo>
                <a:lnTo>
                  <a:pt x="3438" y="126"/>
                </a:lnTo>
                <a:lnTo>
                  <a:pt x="3438" y="126"/>
                </a:lnTo>
                <a:lnTo>
                  <a:pt x="3438" y="126"/>
                </a:lnTo>
                <a:lnTo>
                  <a:pt x="3438" y="126"/>
                </a:lnTo>
                <a:lnTo>
                  <a:pt x="3438" y="124"/>
                </a:lnTo>
                <a:lnTo>
                  <a:pt x="3438" y="124"/>
                </a:lnTo>
                <a:lnTo>
                  <a:pt x="3440" y="124"/>
                </a:lnTo>
                <a:lnTo>
                  <a:pt x="3440" y="124"/>
                </a:lnTo>
                <a:lnTo>
                  <a:pt x="3440" y="124"/>
                </a:lnTo>
                <a:lnTo>
                  <a:pt x="3440" y="126"/>
                </a:lnTo>
                <a:lnTo>
                  <a:pt x="3440" y="126"/>
                </a:lnTo>
                <a:lnTo>
                  <a:pt x="3440" y="126"/>
                </a:lnTo>
                <a:lnTo>
                  <a:pt x="3440" y="126"/>
                </a:lnTo>
                <a:lnTo>
                  <a:pt x="3440" y="126"/>
                </a:lnTo>
                <a:lnTo>
                  <a:pt x="3440" y="126"/>
                </a:lnTo>
                <a:lnTo>
                  <a:pt x="3440" y="126"/>
                </a:lnTo>
                <a:close/>
                <a:moveTo>
                  <a:pt x="2852" y="88"/>
                </a:moveTo>
                <a:lnTo>
                  <a:pt x="2852" y="88"/>
                </a:lnTo>
                <a:lnTo>
                  <a:pt x="2852" y="88"/>
                </a:lnTo>
                <a:lnTo>
                  <a:pt x="2852" y="88"/>
                </a:lnTo>
                <a:lnTo>
                  <a:pt x="2852" y="88"/>
                </a:lnTo>
                <a:lnTo>
                  <a:pt x="2850" y="88"/>
                </a:lnTo>
                <a:lnTo>
                  <a:pt x="2850" y="88"/>
                </a:lnTo>
                <a:lnTo>
                  <a:pt x="2850" y="88"/>
                </a:lnTo>
                <a:lnTo>
                  <a:pt x="2850" y="88"/>
                </a:lnTo>
                <a:lnTo>
                  <a:pt x="2850" y="88"/>
                </a:lnTo>
                <a:lnTo>
                  <a:pt x="2850" y="88"/>
                </a:lnTo>
                <a:lnTo>
                  <a:pt x="2852" y="88"/>
                </a:lnTo>
                <a:lnTo>
                  <a:pt x="2852" y="88"/>
                </a:lnTo>
                <a:lnTo>
                  <a:pt x="2852" y="88"/>
                </a:lnTo>
                <a:lnTo>
                  <a:pt x="2852" y="88"/>
                </a:lnTo>
                <a:lnTo>
                  <a:pt x="2852" y="88"/>
                </a:lnTo>
                <a:lnTo>
                  <a:pt x="2850" y="88"/>
                </a:lnTo>
                <a:lnTo>
                  <a:pt x="2850" y="88"/>
                </a:lnTo>
                <a:lnTo>
                  <a:pt x="2848" y="88"/>
                </a:lnTo>
                <a:lnTo>
                  <a:pt x="2848" y="88"/>
                </a:lnTo>
                <a:lnTo>
                  <a:pt x="2848" y="88"/>
                </a:lnTo>
                <a:lnTo>
                  <a:pt x="2848" y="88"/>
                </a:lnTo>
                <a:lnTo>
                  <a:pt x="2848" y="88"/>
                </a:lnTo>
                <a:lnTo>
                  <a:pt x="2848" y="88"/>
                </a:lnTo>
                <a:lnTo>
                  <a:pt x="2848" y="88"/>
                </a:lnTo>
                <a:lnTo>
                  <a:pt x="2848" y="88"/>
                </a:lnTo>
                <a:lnTo>
                  <a:pt x="2848" y="88"/>
                </a:lnTo>
                <a:lnTo>
                  <a:pt x="2850" y="88"/>
                </a:lnTo>
                <a:lnTo>
                  <a:pt x="2850" y="88"/>
                </a:lnTo>
                <a:lnTo>
                  <a:pt x="2850" y="88"/>
                </a:lnTo>
                <a:lnTo>
                  <a:pt x="2850" y="88"/>
                </a:lnTo>
                <a:lnTo>
                  <a:pt x="2852" y="88"/>
                </a:lnTo>
                <a:lnTo>
                  <a:pt x="2852" y="88"/>
                </a:lnTo>
                <a:lnTo>
                  <a:pt x="2852" y="88"/>
                </a:lnTo>
                <a:lnTo>
                  <a:pt x="2852" y="88"/>
                </a:lnTo>
                <a:close/>
                <a:moveTo>
                  <a:pt x="158" y="126"/>
                </a:moveTo>
                <a:lnTo>
                  <a:pt x="160" y="128"/>
                </a:lnTo>
                <a:lnTo>
                  <a:pt x="160" y="128"/>
                </a:lnTo>
                <a:lnTo>
                  <a:pt x="160" y="128"/>
                </a:lnTo>
                <a:lnTo>
                  <a:pt x="160" y="128"/>
                </a:lnTo>
                <a:lnTo>
                  <a:pt x="160" y="128"/>
                </a:lnTo>
                <a:lnTo>
                  <a:pt x="160" y="128"/>
                </a:lnTo>
                <a:lnTo>
                  <a:pt x="160" y="128"/>
                </a:lnTo>
                <a:lnTo>
                  <a:pt x="160" y="128"/>
                </a:lnTo>
                <a:lnTo>
                  <a:pt x="160" y="128"/>
                </a:lnTo>
                <a:lnTo>
                  <a:pt x="162" y="128"/>
                </a:lnTo>
                <a:lnTo>
                  <a:pt x="162" y="128"/>
                </a:lnTo>
                <a:lnTo>
                  <a:pt x="162" y="128"/>
                </a:lnTo>
                <a:lnTo>
                  <a:pt x="160" y="130"/>
                </a:lnTo>
                <a:lnTo>
                  <a:pt x="160" y="130"/>
                </a:lnTo>
                <a:lnTo>
                  <a:pt x="162" y="130"/>
                </a:lnTo>
                <a:lnTo>
                  <a:pt x="162" y="130"/>
                </a:lnTo>
                <a:lnTo>
                  <a:pt x="162" y="130"/>
                </a:lnTo>
                <a:lnTo>
                  <a:pt x="162" y="130"/>
                </a:lnTo>
                <a:lnTo>
                  <a:pt x="162" y="130"/>
                </a:lnTo>
                <a:lnTo>
                  <a:pt x="162" y="130"/>
                </a:lnTo>
                <a:lnTo>
                  <a:pt x="162" y="130"/>
                </a:lnTo>
                <a:lnTo>
                  <a:pt x="162" y="132"/>
                </a:lnTo>
                <a:lnTo>
                  <a:pt x="162" y="132"/>
                </a:lnTo>
                <a:lnTo>
                  <a:pt x="160" y="132"/>
                </a:lnTo>
                <a:lnTo>
                  <a:pt x="160" y="132"/>
                </a:lnTo>
                <a:lnTo>
                  <a:pt x="158" y="132"/>
                </a:lnTo>
                <a:lnTo>
                  <a:pt x="156" y="134"/>
                </a:lnTo>
                <a:lnTo>
                  <a:pt x="152" y="134"/>
                </a:lnTo>
                <a:lnTo>
                  <a:pt x="152" y="134"/>
                </a:lnTo>
                <a:lnTo>
                  <a:pt x="152" y="134"/>
                </a:lnTo>
                <a:lnTo>
                  <a:pt x="152" y="134"/>
                </a:lnTo>
                <a:lnTo>
                  <a:pt x="150" y="134"/>
                </a:lnTo>
                <a:lnTo>
                  <a:pt x="150" y="134"/>
                </a:lnTo>
                <a:lnTo>
                  <a:pt x="150" y="134"/>
                </a:lnTo>
                <a:lnTo>
                  <a:pt x="150" y="134"/>
                </a:lnTo>
                <a:lnTo>
                  <a:pt x="148" y="134"/>
                </a:lnTo>
                <a:lnTo>
                  <a:pt x="148" y="134"/>
                </a:lnTo>
                <a:lnTo>
                  <a:pt x="146" y="134"/>
                </a:lnTo>
                <a:lnTo>
                  <a:pt x="146" y="134"/>
                </a:lnTo>
                <a:lnTo>
                  <a:pt x="144" y="134"/>
                </a:lnTo>
                <a:lnTo>
                  <a:pt x="142" y="134"/>
                </a:lnTo>
                <a:lnTo>
                  <a:pt x="142" y="134"/>
                </a:lnTo>
                <a:lnTo>
                  <a:pt x="142" y="134"/>
                </a:lnTo>
                <a:lnTo>
                  <a:pt x="142" y="134"/>
                </a:lnTo>
                <a:lnTo>
                  <a:pt x="140" y="136"/>
                </a:lnTo>
                <a:lnTo>
                  <a:pt x="140" y="136"/>
                </a:lnTo>
                <a:lnTo>
                  <a:pt x="136" y="136"/>
                </a:lnTo>
                <a:lnTo>
                  <a:pt x="136" y="136"/>
                </a:lnTo>
                <a:lnTo>
                  <a:pt x="136" y="136"/>
                </a:lnTo>
                <a:lnTo>
                  <a:pt x="134" y="136"/>
                </a:lnTo>
                <a:lnTo>
                  <a:pt x="134" y="136"/>
                </a:lnTo>
                <a:lnTo>
                  <a:pt x="132" y="134"/>
                </a:lnTo>
                <a:lnTo>
                  <a:pt x="130" y="134"/>
                </a:lnTo>
                <a:lnTo>
                  <a:pt x="130" y="134"/>
                </a:lnTo>
                <a:lnTo>
                  <a:pt x="130" y="134"/>
                </a:lnTo>
                <a:lnTo>
                  <a:pt x="130" y="134"/>
                </a:lnTo>
                <a:lnTo>
                  <a:pt x="136" y="130"/>
                </a:lnTo>
                <a:lnTo>
                  <a:pt x="138" y="130"/>
                </a:lnTo>
                <a:lnTo>
                  <a:pt x="142" y="128"/>
                </a:lnTo>
                <a:lnTo>
                  <a:pt x="142" y="128"/>
                </a:lnTo>
                <a:lnTo>
                  <a:pt x="144" y="128"/>
                </a:lnTo>
                <a:lnTo>
                  <a:pt x="144" y="126"/>
                </a:lnTo>
                <a:lnTo>
                  <a:pt x="148" y="126"/>
                </a:lnTo>
                <a:lnTo>
                  <a:pt x="148" y="126"/>
                </a:lnTo>
                <a:lnTo>
                  <a:pt x="150" y="126"/>
                </a:lnTo>
                <a:lnTo>
                  <a:pt x="152" y="126"/>
                </a:lnTo>
                <a:lnTo>
                  <a:pt x="152" y="126"/>
                </a:lnTo>
                <a:lnTo>
                  <a:pt x="154" y="126"/>
                </a:lnTo>
                <a:lnTo>
                  <a:pt x="156" y="126"/>
                </a:lnTo>
                <a:lnTo>
                  <a:pt x="158" y="126"/>
                </a:lnTo>
                <a:close/>
                <a:moveTo>
                  <a:pt x="3436" y="128"/>
                </a:moveTo>
                <a:lnTo>
                  <a:pt x="3436" y="128"/>
                </a:lnTo>
                <a:lnTo>
                  <a:pt x="3436" y="128"/>
                </a:lnTo>
                <a:lnTo>
                  <a:pt x="3436" y="128"/>
                </a:lnTo>
                <a:lnTo>
                  <a:pt x="3436" y="128"/>
                </a:lnTo>
                <a:lnTo>
                  <a:pt x="3434" y="128"/>
                </a:lnTo>
                <a:lnTo>
                  <a:pt x="3434" y="128"/>
                </a:lnTo>
                <a:lnTo>
                  <a:pt x="3434" y="128"/>
                </a:lnTo>
                <a:lnTo>
                  <a:pt x="3432" y="128"/>
                </a:lnTo>
                <a:lnTo>
                  <a:pt x="3432" y="128"/>
                </a:lnTo>
                <a:lnTo>
                  <a:pt x="3432" y="128"/>
                </a:lnTo>
                <a:lnTo>
                  <a:pt x="3430" y="128"/>
                </a:lnTo>
                <a:lnTo>
                  <a:pt x="3430" y="128"/>
                </a:lnTo>
                <a:lnTo>
                  <a:pt x="3430" y="128"/>
                </a:lnTo>
                <a:lnTo>
                  <a:pt x="3430" y="128"/>
                </a:lnTo>
                <a:lnTo>
                  <a:pt x="3430" y="128"/>
                </a:lnTo>
                <a:lnTo>
                  <a:pt x="3430" y="128"/>
                </a:lnTo>
                <a:lnTo>
                  <a:pt x="3432" y="128"/>
                </a:lnTo>
                <a:lnTo>
                  <a:pt x="3432" y="128"/>
                </a:lnTo>
                <a:lnTo>
                  <a:pt x="3432" y="128"/>
                </a:lnTo>
                <a:lnTo>
                  <a:pt x="3432" y="128"/>
                </a:lnTo>
                <a:lnTo>
                  <a:pt x="3432" y="128"/>
                </a:lnTo>
                <a:lnTo>
                  <a:pt x="3432" y="128"/>
                </a:lnTo>
                <a:lnTo>
                  <a:pt x="3430" y="128"/>
                </a:lnTo>
                <a:lnTo>
                  <a:pt x="3428" y="128"/>
                </a:lnTo>
                <a:lnTo>
                  <a:pt x="3428" y="128"/>
                </a:lnTo>
                <a:lnTo>
                  <a:pt x="3426" y="128"/>
                </a:lnTo>
                <a:lnTo>
                  <a:pt x="3426" y="128"/>
                </a:lnTo>
                <a:lnTo>
                  <a:pt x="3426" y="128"/>
                </a:lnTo>
                <a:lnTo>
                  <a:pt x="3428" y="126"/>
                </a:lnTo>
                <a:lnTo>
                  <a:pt x="3428" y="126"/>
                </a:lnTo>
                <a:lnTo>
                  <a:pt x="3428" y="126"/>
                </a:lnTo>
                <a:lnTo>
                  <a:pt x="3430" y="126"/>
                </a:lnTo>
                <a:lnTo>
                  <a:pt x="3432" y="126"/>
                </a:lnTo>
                <a:lnTo>
                  <a:pt x="3432" y="126"/>
                </a:lnTo>
                <a:lnTo>
                  <a:pt x="3434" y="126"/>
                </a:lnTo>
                <a:lnTo>
                  <a:pt x="3434" y="126"/>
                </a:lnTo>
                <a:lnTo>
                  <a:pt x="3434" y="126"/>
                </a:lnTo>
                <a:lnTo>
                  <a:pt x="3434" y="126"/>
                </a:lnTo>
                <a:lnTo>
                  <a:pt x="3434" y="126"/>
                </a:lnTo>
                <a:lnTo>
                  <a:pt x="3436" y="128"/>
                </a:lnTo>
                <a:lnTo>
                  <a:pt x="3436" y="128"/>
                </a:lnTo>
                <a:lnTo>
                  <a:pt x="3436" y="128"/>
                </a:lnTo>
                <a:close/>
                <a:moveTo>
                  <a:pt x="3130" y="88"/>
                </a:moveTo>
                <a:lnTo>
                  <a:pt x="3130" y="88"/>
                </a:lnTo>
                <a:lnTo>
                  <a:pt x="3130" y="88"/>
                </a:lnTo>
                <a:lnTo>
                  <a:pt x="3132" y="88"/>
                </a:lnTo>
                <a:lnTo>
                  <a:pt x="3132" y="88"/>
                </a:lnTo>
                <a:lnTo>
                  <a:pt x="3134" y="88"/>
                </a:lnTo>
                <a:lnTo>
                  <a:pt x="3134" y="88"/>
                </a:lnTo>
                <a:lnTo>
                  <a:pt x="3136" y="88"/>
                </a:lnTo>
                <a:lnTo>
                  <a:pt x="3136" y="88"/>
                </a:lnTo>
                <a:lnTo>
                  <a:pt x="3136" y="88"/>
                </a:lnTo>
                <a:lnTo>
                  <a:pt x="3136" y="88"/>
                </a:lnTo>
                <a:lnTo>
                  <a:pt x="3138" y="88"/>
                </a:lnTo>
                <a:lnTo>
                  <a:pt x="3138" y="88"/>
                </a:lnTo>
                <a:lnTo>
                  <a:pt x="3138" y="88"/>
                </a:lnTo>
                <a:lnTo>
                  <a:pt x="3138" y="90"/>
                </a:lnTo>
                <a:lnTo>
                  <a:pt x="3138" y="90"/>
                </a:lnTo>
                <a:lnTo>
                  <a:pt x="3138" y="90"/>
                </a:lnTo>
                <a:lnTo>
                  <a:pt x="3138" y="92"/>
                </a:lnTo>
                <a:lnTo>
                  <a:pt x="3138" y="92"/>
                </a:lnTo>
                <a:lnTo>
                  <a:pt x="3138" y="92"/>
                </a:lnTo>
                <a:lnTo>
                  <a:pt x="3138" y="92"/>
                </a:lnTo>
                <a:lnTo>
                  <a:pt x="3138" y="92"/>
                </a:lnTo>
                <a:lnTo>
                  <a:pt x="3136" y="92"/>
                </a:lnTo>
                <a:lnTo>
                  <a:pt x="3136" y="92"/>
                </a:lnTo>
                <a:lnTo>
                  <a:pt x="3136" y="92"/>
                </a:lnTo>
                <a:lnTo>
                  <a:pt x="3136" y="92"/>
                </a:lnTo>
                <a:lnTo>
                  <a:pt x="3136" y="92"/>
                </a:lnTo>
                <a:lnTo>
                  <a:pt x="3136" y="92"/>
                </a:lnTo>
                <a:lnTo>
                  <a:pt x="3136" y="92"/>
                </a:lnTo>
                <a:lnTo>
                  <a:pt x="3136" y="92"/>
                </a:lnTo>
                <a:lnTo>
                  <a:pt x="3136" y="92"/>
                </a:lnTo>
                <a:lnTo>
                  <a:pt x="3136" y="92"/>
                </a:lnTo>
                <a:lnTo>
                  <a:pt x="3134" y="92"/>
                </a:lnTo>
                <a:lnTo>
                  <a:pt x="3134" y="92"/>
                </a:lnTo>
                <a:lnTo>
                  <a:pt x="3132" y="92"/>
                </a:lnTo>
                <a:lnTo>
                  <a:pt x="3132" y="92"/>
                </a:lnTo>
                <a:lnTo>
                  <a:pt x="3130" y="92"/>
                </a:lnTo>
                <a:lnTo>
                  <a:pt x="3130" y="92"/>
                </a:lnTo>
                <a:lnTo>
                  <a:pt x="3130" y="92"/>
                </a:lnTo>
                <a:lnTo>
                  <a:pt x="3130" y="92"/>
                </a:lnTo>
                <a:lnTo>
                  <a:pt x="3130" y="92"/>
                </a:lnTo>
                <a:lnTo>
                  <a:pt x="3128" y="92"/>
                </a:lnTo>
                <a:lnTo>
                  <a:pt x="3128" y="92"/>
                </a:lnTo>
                <a:lnTo>
                  <a:pt x="3128" y="92"/>
                </a:lnTo>
                <a:lnTo>
                  <a:pt x="3128" y="92"/>
                </a:lnTo>
                <a:lnTo>
                  <a:pt x="3128" y="92"/>
                </a:lnTo>
                <a:lnTo>
                  <a:pt x="3126" y="92"/>
                </a:lnTo>
                <a:lnTo>
                  <a:pt x="3126" y="92"/>
                </a:lnTo>
                <a:lnTo>
                  <a:pt x="3126" y="92"/>
                </a:lnTo>
                <a:lnTo>
                  <a:pt x="3126" y="92"/>
                </a:lnTo>
                <a:lnTo>
                  <a:pt x="3124" y="92"/>
                </a:lnTo>
                <a:lnTo>
                  <a:pt x="3124" y="92"/>
                </a:lnTo>
                <a:lnTo>
                  <a:pt x="3124" y="90"/>
                </a:lnTo>
                <a:lnTo>
                  <a:pt x="3122" y="90"/>
                </a:lnTo>
                <a:lnTo>
                  <a:pt x="3122" y="90"/>
                </a:lnTo>
                <a:lnTo>
                  <a:pt x="3122" y="90"/>
                </a:lnTo>
                <a:lnTo>
                  <a:pt x="3120" y="90"/>
                </a:lnTo>
                <a:lnTo>
                  <a:pt x="3120" y="90"/>
                </a:lnTo>
                <a:lnTo>
                  <a:pt x="3120" y="90"/>
                </a:lnTo>
                <a:lnTo>
                  <a:pt x="3120" y="90"/>
                </a:lnTo>
                <a:lnTo>
                  <a:pt x="3120" y="90"/>
                </a:lnTo>
                <a:lnTo>
                  <a:pt x="3120" y="90"/>
                </a:lnTo>
                <a:lnTo>
                  <a:pt x="3120" y="90"/>
                </a:lnTo>
                <a:lnTo>
                  <a:pt x="3120" y="90"/>
                </a:lnTo>
                <a:lnTo>
                  <a:pt x="3120" y="90"/>
                </a:lnTo>
                <a:lnTo>
                  <a:pt x="3120" y="90"/>
                </a:lnTo>
                <a:lnTo>
                  <a:pt x="3122" y="90"/>
                </a:lnTo>
                <a:lnTo>
                  <a:pt x="3122" y="90"/>
                </a:lnTo>
                <a:lnTo>
                  <a:pt x="3122" y="90"/>
                </a:lnTo>
                <a:lnTo>
                  <a:pt x="3122" y="90"/>
                </a:lnTo>
                <a:lnTo>
                  <a:pt x="3122" y="90"/>
                </a:lnTo>
                <a:lnTo>
                  <a:pt x="3122" y="90"/>
                </a:lnTo>
                <a:lnTo>
                  <a:pt x="3122" y="90"/>
                </a:lnTo>
                <a:lnTo>
                  <a:pt x="3124" y="90"/>
                </a:lnTo>
                <a:lnTo>
                  <a:pt x="3124" y="90"/>
                </a:lnTo>
                <a:lnTo>
                  <a:pt x="3124" y="90"/>
                </a:lnTo>
                <a:lnTo>
                  <a:pt x="3124" y="90"/>
                </a:lnTo>
                <a:lnTo>
                  <a:pt x="3124" y="88"/>
                </a:lnTo>
                <a:lnTo>
                  <a:pt x="3124" y="88"/>
                </a:lnTo>
                <a:lnTo>
                  <a:pt x="3122" y="88"/>
                </a:lnTo>
                <a:lnTo>
                  <a:pt x="3122" y="88"/>
                </a:lnTo>
                <a:lnTo>
                  <a:pt x="3122" y="88"/>
                </a:lnTo>
                <a:lnTo>
                  <a:pt x="3122" y="88"/>
                </a:lnTo>
                <a:lnTo>
                  <a:pt x="3122" y="88"/>
                </a:lnTo>
                <a:lnTo>
                  <a:pt x="3122" y="88"/>
                </a:lnTo>
                <a:lnTo>
                  <a:pt x="3122" y="86"/>
                </a:lnTo>
                <a:lnTo>
                  <a:pt x="3122" y="86"/>
                </a:lnTo>
                <a:lnTo>
                  <a:pt x="3122" y="86"/>
                </a:lnTo>
                <a:lnTo>
                  <a:pt x="3124" y="86"/>
                </a:lnTo>
                <a:lnTo>
                  <a:pt x="3124" y="88"/>
                </a:lnTo>
                <a:lnTo>
                  <a:pt x="3124" y="88"/>
                </a:lnTo>
                <a:lnTo>
                  <a:pt x="3126" y="88"/>
                </a:lnTo>
                <a:lnTo>
                  <a:pt x="3130" y="88"/>
                </a:lnTo>
                <a:close/>
                <a:moveTo>
                  <a:pt x="3688" y="370"/>
                </a:moveTo>
                <a:lnTo>
                  <a:pt x="3688" y="372"/>
                </a:lnTo>
                <a:lnTo>
                  <a:pt x="3688" y="372"/>
                </a:lnTo>
                <a:lnTo>
                  <a:pt x="3688" y="372"/>
                </a:lnTo>
                <a:lnTo>
                  <a:pt x="3688" y="372"/>
                </a:lnTo>
                <a:lnTo>
                  <a:pt x="3688" y="372"/>
                </a:lnTo>
                <a:lnTo>
                  <a:pt x="3688" y="372"/>
                </a:lnTo>
                <a:lnTo>
                  <a:pt x="3688" y="372"/>
                </a:lnTo>
                <a:lnTo>
                  <a:pt x="3688" y="372"/>
                </a:lnTo>
                <a:lnTo>
                  <a:pt x="3688" y="372"/>
                </a:lnTo>
                <a:lnTo>
                  <a:pt x="3686" y="372"/>
                </a:lnTo>
                <a:lnTo>
                  <a:pt x="3686" y="372"/>
                </a:lnTo>
                <a:lnTo>
                  <a:pt x="3686" y="372"/>
                </a:lnTo>
                <a:lnTo>
                  <a:pt x="3686" y="372"/>
                </a:lnTo>
                <a:lnTo>
                  <a:pt x="3686" y="372"/>
                </a:lnTo>
                <a:lnTo>
                  <a:pt x="3686" y="372"/>
                </a:lnTo>
                <a:lnTo>
                  <a:pt x="3686" y="372"/>
                </a:lnTo>
                <a:lnTo>
                  <a:pt x="3686" y="372"/>
                </a:lnTo>
                <a:lnTo>
                  <a:pt x="3686" y="374"/>
                </a:lnTo>
                <a:lnTo>
                  <a:pt x="3686" y="374"/>
                </a:lnTo>
                <a:lnTo>
                  <a:pt x="3686" y="374"/>
                </a:lnTo>
                <a:lnTo>
                  <a:pt x="3686" y="374"/>
                </a:lnTo>
                <a:lnTo>
                  <a:pt x="3684" y="374"/>
                </a:lnTo>
                <a:lnTo>
                  <a:pt x="3684" y="374"/>
                </a:lnTo>
                <a:lnTo>
                  <a:pt x="3684" y="372"/>
                </a:lnTo>
                <a:lnTo>
                  <a:pt x="3684" y="372"/>
                </a:lnTo>
                <a:lnTo>
                  <a:pt x="3684" y="372"/>
                </a:lnTo>
                <a:lnTo>
                  <a:pt x="3686" y="370"/>
                </a:lnTo>
                <a:lnTo>
                  <a:pt x="3686" y="370"/>
                </a:lnTo>
                <a:lnTo>
                  <a:pt x="3686" y="370"/>
                </a:lnTo>
                <a:lnTo>
                  <a:pt x="3688" y="370"/>
                </a:lnTo>
                <a:lnTo>
                  <a:pt x="3688" y="370"/>
                </a:lnTo>
                <a:lnTo>
                  <a:pt x="3688" y="370"/>
                </a:lnTo>
                <a:close/>
                <a:moveTo>
                  <a:pt x="2556" y="130"/>
                </a:moveTo>
                <a:lnTo>
                  <a:pt x="2556" y="130"/>
                </a:lnTo>
                <a:lnTo>
                  <a:pt x="2556" y="130"/>
                </a:lnTo>
                <a:lnTo>
                  <a:pt x="2558" y="130"/>
                </a:lnTo>
                <a:lnTo>
                  <a:pt x="2558" y="130"/>
                </a:lnTo>
                <a:lnTo>
                  <a:pt x="2558" y="130"/>
                </a:lnTo>
                <a:lnTo>
                  <a:pt x="2558" y="130"/>
                </a:lnTo>
                <a:lnTo>
                  <a:pt x="2558" y="130"/>
                </a:lnTo>
                <a:lnTo>
                  <a:pt x="2558" y="130"/>
                </a:lnTo>
                <a:lnTo>
                  <a:pt x="2556" y="130"/>
                </a:lnTo>
                <a:lnTo>
                  <a:pt x="2556" y="130"/>
                </a:lnTo>
                <a:lnTo>
                  <a:pt x="2556" y="130"/>
                </a:lnTo>
                <a:lnTo>
                  <a:pt x="2554" y="130"/>
                </a:lnTo>
                <a:lnTo>
                  <a:pt x="2554" y="130"/>
                </a:lnTo>
                <a:lnTo>
                  <a:pt x="2554" y="130"/>
                </a:lnTo>
                <a:lnTo>
                  <a:pt x="2556" y="130"/>
                </a:lnTo>
                <a:lnTo>
                  <a:pt x="2556" y="130"/>
                </a:lnTo>
                <a:lnTo>
                  <a:pt x="2556" y="130"/>
                </a:lnTo>
                <a:lnTo>
                  <a:pt x="2558" y="130"/>
                </a:lnTo>
                <a:lnTo>
                  <a:pt x="2558" y="132"/>
                </a:lnTo>
                <a:lnTo>
                  <a:pt x="2558" y="132"/>
                </a:lnTo>
                <a:lnTo>
                  <a:pt x="2558" y="132"/>
                </a:lnTo>
                <a:lnTo>
                  <a:pt x="2560" y="132"/>
                </a:lnTo>
                <a:lnTo>
                  <a:pt x="2560" y="132"/>
                </a:lnTo>
                <a:lnTo>
                  <a:pt x="2560" y="132"/>
                </a:lnTo>
                <a:lnTo>
                  <a:pt x="2560" y="132"/>
                </a:lnTo>
                <a:lnTo>
                  <a:pt x="2560" y="132"/>
                </a:lnTo>
                <a:lnTo>
                  <a:pt x="2558" y="132"/>
                </a:lnTo>
                <a:lnTo>
                  <a:pt x="2558" y="132"/>
                </a:lnTo>
                <a:lnTo>
                  <a:pt x="2558" y="130"/>
                </a:lnTo>
                <a:lnTo>
                  <a:pt x="2560" y="130"/>
                </a:lnTo>
                <a:lnTo>
                  <a:pt x="2560" y="130"/>
                </a:lnTo>
                <a:lnTo>
                  <a:pt x="2560" y="130"/>
                </a:lnTo>
                <a:lnTo>
                  <a:pt x="2560" y="130"/>
                </a:lnTo>
                <a:lnTo>
                  <a:pt x="2560" y="132"/>
                </a:lnTo>
                <a:lnTo>
                  <a:pt x="2560" y="132"/>
                </a:lnTo>
                <a:lnTo>
                  <a:pt x="2560" y="134"/>
                </a:lnTo>
                <a:lnTo>
                  <a:pt x="2560" y="134"/>
                </a:lnTo>
                <a:lnTo>
                  <a:pt x="2560" y="134"/>
                </a:lnTo>
                <a:lnTo>
                  <a:pt x="2560" y="134"/>
                </a:lnTo>
                <a:lnTo>
                  <a:pt x="2560" y="134"/>
                </a:lnTo>
                <a:lnTo>
                  <a:pt x="2560" y="134"/>
                </a:lnTo>
                <a:lnTo>
                  <a:pt x="2560" y="134"/>
                </a:lnTo>
                <a:lnTo>
                  <a:pt x="2560" y="134"/>
                </a:lnTo>
                <a:lnTo>
                  <a:pt x="2560" y="134"/>
                </a:lnTo>
                <a:lnTo>
                  <a:pt x="2560" y="134"/>
                </a:lnTo>
                <a:lnTo>
                  <a:pt x="2560" y="134"/>
                </a:lnTo>
                <a:lnTo>
                  <a:pt x="2560" y="134"/>
                </a:lnTo>
                <a:lnTo>
                  <a:pt x="2562" y="134"/>
                </a:lnTo>
                <a:lnTo>
                  <a:pt x="2562" y="134"/>
                </a:lnTo>
                <a:lnTo>
                  <a:pt x="2560" y="134"/>
                </a:lnTo>
                <a:lnTo>
                  <a:pt x="2560" y="134"/>
                </a:lnTo>
                <a:lnTo>
                  <a:pt x="2560" y="134"/>
                </a:lnTo>
                <a:lnTo>
                  <a:pt x="2560" y="134"/>
                </a:lnTo>
                <a:lnTo>
                  <a:pt x="2560" y="134"/>
                </a:lnTo>
                <a:lnTo>
                  <a:pt x="2560" y="134"/>
                </a:lnTo>
                <a:lnTo>
                  <a:pt x="2560" y="134"/>
                </a:lnTo>
                <a:lnTo>
                  <a:pt x="2560" y="134"/>
                </a:lnTo>
                <a:lnTo>
                  <a:pt x="2558" y="134"/>
                </a:lnTo>
                <a:lnTo>
                  <a:pt x="2556" y="134"/>
                </a:lnTo>
                <a:lnTo>
                  <a:pt x="2556" y="132"/>
                </a:lnTo>
                <a:lnTo>
                  <a:pt x="2556" y="132"/>
                </a:lnTo>
                <a:lnTo>
                  <a:pt x="2554" y="132"/>
                </a:lnTo>
                <a:lnTo>
                  <a:pt x="2554" y="132"/>
                </a:lnTo>
                <a:lnTo>
                  <a:pt x="2554" y="132"/>
                </a:lnTo>
                <a:lnTo>
                  <a:pt x="2554" y="132"/>
                </a:lnTo>
                <a:lnTo>
                  <a:pt x="2554" y="132"/>
                </a:lnTo>
                <a:lnTo>
                  <a:pt x="2554" y="132"/>
                </a:lnTo>
                <a:lnTo>
                  <a:pt x="2552" y="132"/>
                </a:lnTo>
                <a:lnTo>
                  <a:pt x="2552" y="132"/>
                </a:lnTo>
                <a:lnTo>
                  <a:pt x="2552" y="132"/>
                </a:lnTo>
                <a:lnTo>
                  <a:pt x="2552" y="132"/>
                </a:lnTo>
                <a:lnTo>
                  <a:pt x="2552" y="132"/>
                </a:lnTo>
                <a:lnTo>
                  <a:pt x="2552" y="132"/>
                </a:lnTo>
                <a:lnTo>
                  <a:pt x="2550" y="132"/>
                </a:lnTo>
                <a:lnTo>
                  <a:pt x="2550" y="132"/>
                </a:lnTo>
                <a:lnTo>
                  <a:pt x="2550" y="130"/>
                </a:lnTo>
                <a:lnTo>
                  <a:pt x="2550" y="130"/>
                </a:lnTo>
                <a:lnTo>
                  <a:pt x="2550" y="130"/>
                </a:lnTo>
                <a:lnTo>
                  <a:pt x="2550" y="130"/>
                </a:lnTo>
                <a:lnTo>
                  <a:pt x="2550" y="130"/>
                </a:lnTo>
                <a:lnTo>
                  <a:pt x="2550" y="130"/>
                </a:lnTo>
                <a:lnTo>
                  <a:pt x="2550" y="130"/>
                </a:lnTo>
                <a:lnTo>
                  <a:pt x="2550" y="130"/>
                </a:lnTo>
                <a:lnTo>
                  <a:pt x="2550" y="130"/>
                </a:lnTo>
                <a:lnTo>
                  <a:pt x="2550" y="130"/>
                </a:lnTo>
                <a:lnTo>
                  <a:pt x="2550" y="130"/>
                </a:lnTo>
                <a:lnTo>
                  <a:pt x="2550" y="130"/>
                </a:lnTo>
                <a:lnTo>
                  <a:pt x="2554" y="128"/>
                </a:lnTo>
                <a:lnTo>
                  <a:pt x="2554" y="130"/>
                </a:lnTo>
                <a:lnTo>
                  <a:pt x="2554" y="130"/>
                </a:lnTo>
                <a:lnTo>
                  <a:pt x="2554" y="130"/>
                </a:lnTo>
                <a:lnTo>
                  <a:pt x="2556" y="130"/>
                </a:lnTo>
                <a:close/>
                <a:moveTo>
                  <a:pt x="2866" y="88"/>
                </a:moveTo>
                <a:lnTo>
                  <a:pt x="2866" y="88"/>
                </a:lnTo>
                <a:lnTo>
                  <a:pt x="2864" y="88"/>
                </a:lnTo>
                <a:lnTo>
                  <a:pt x="2864" y="88"/>
                </a:lnTo>
                <a:lnTo>
                  <a:pt x="2864" y="88"/>
                </a:lnTo>
                <a:lnTo>
                  <a:pt x="2864" y="88"/>
                </a:lnTo>
                <a:lnTo>
                  <a:pt x="2862" y="88"/>
                </a:lnTo>
                <a:lnTo>
                  <a:pt x="2862" y="88"/>
                </a:lnTo>
                <a:lnTo>
                  <a:pt x="2862" y="88"/>
                </a:lnTo>
                <a:lnTo>
                  <a:pt x="2862" y="88"/>
                </a:lnTo>
                <a:lnTo>
                  <a:pt x="2862" y="88"/>
                </a:lnTo>
                <a:lnTo>
                  <a:pt x="2862" y="88"/>
                </a:lnTo>
                <a:lnTo>
                  <a:pt x="2862" y="88"/>
                </a:lnTo>
                <a:lnTo>
                  <a:pt x="2860" y="88"/>
                </a:lnTo>
                <a:lnTo>
                  <a:pt x="2860" y="86"/>
                </a:lnTo>
                <a:lnTo>
                  <a:pt x="2860" y="86"/>
                </a:lnTo>
                <a:lnTo>
                  <a:pt x="2860" y="86"/>
                </a:lnTo>
                <a:lnTo>
                  <a:pt x="2860" y="86"/>
                </a:lnTo>
                <a:lnTo>
                  <a:pt x="2860" y="86"/>
                </a:lnTo>
                <a:lnTo>
                  <a:pt x="2862" y="86"/>
                </a:lnTo>
                <a:lnTo>
                  <a:pt x="2862" y="86"/>
                </a:lnTo>
                <a:lnTo>
                  <a:pt x="2862" y="86"/>
                </a:lnTo>
                <a:lnTo>
                  <a:pt x="2862" y="86"/>
                </a:lnTo>
                <a:lnTo>
                  <a:pt x="2864" y="88"/>
                </a:lnTo>
                <a:lnTo>
                  <a:pt x="2866" y="88"/>
                </a:lnTo>
                <a:close/>
                <a:moveTo>
                  <a:pt x="2858" y="88"/>
                </a:moveTo>
                <a:lnTo>
                  <a:pt x="2858" y="88"/>
                </a:lnTo>
                <a:lnTo>
                  <a:pt x="2858" y="88"/>
                </a:lnTo>
                <a:lnTo>
                  <a:pt x="2858" y="88"/>
                </a:lnTo>
                <a:lnTo>
                  <a:pt x="2856" y="88"/>
                </a:lnTo>
                <a:lnTo>
                  <a:pt x="2856" y="88"/>
                </a:lnTo>
                <a:lnTo>
                  <a:pt x="2856" y="88"/>
                </a:lnTo>
                <a:lnTo>
                  <a:pt x="2854" y="88"/>
                </a:lnTo>
                <a:lnTo>
                  <a:pt x="2854" y="86"/>
                </a:lnTo>
                <a:lnTo>
                  <a:pt x="2854" y="86"/>
                </a:lnTo>
                <a:lnTo>
                  <a:pt x="2856" y="86"/>
                </a:lnTo>
                <a:lnTo>
                  <a:pt x="2856" y="86"/>
                </a:lnTo>
                <a:lnTo>
                  <a:pt x="2856" y="86"/>
                </a:lnTo>
                <a:lnTo>
                  <a:pt x="2858" y="86"/>
                </a:lnTo>
                <a:lnTo>
                  <a:pt x="2858" y="86"/>
                </a:lnTo>
                <a:lnTo>
                  <a:pt x="2858" y="86"/>
                </a:lnTo>
                <a:lnTo>
                  <a:pt x="2860" y="88"/>
                </a:lnTo>
                <a:lnTo>
                  <a:pt x="2860" y="88"/>
                </a:lnTo>
                <a:lnTo>
                  <a:pt x="2860" y="88"/>
                </a:lnTo>
                <a:lnTo>
                  <a:pt x="2858" y="88"/>
                </a:lnTo>
                <a:lnTo>
                  <a:pt x="2858" y="88"/>
                </a:lnTo>
                <a:close/>
                <a:moveTo>
                  <a:pt x="2796" y="86"/>
                </a:moveTo>
                <a:lnTo>
                  <a:pt x="2796" y="86"/>
                </a:lnTo>
                <a:lnTo>
                  <a:pt x="2796" y="86"/>
                </a:lnTo>
                <a:lnTo>
                  <a:pt x="2798" y="86"/>
                </a:lnTo>
                <a:lnTo>
                  <a:pt x="2798" y="86"/>
                </a:lnTo>
                <a:lnTo>
                  <a:pt x="2798" y="86"/>
                </a:lnTo>
                <a:lnTo>
                  <a:pt x="2798" y="86"/>
                </a:lnTo>
                <a:lnTo>
                  <a:pt x="2798" y="86"/>
                </a:lnTo>
                <a:lnTo>
                  <a:pt x="2798" y="86"/>
                </a:lnTo>
                <a:lnTo>
                  <a:pt x="2798" y="86"/>
                </a:lnTo>
                <a:lnTo>
                  <a:pt x="2798" y="86"/>
                </a:lnTo>
                <a:lnTo>
                  <a:pt x="2798" y="88"/>
                </a:lnTo>
                <a:lnTo>
                  <a:pt x="2798" y="88"/>
                </a:lnTo>
                <a:lnTo>
                  <a:pt x="2798" y="88"/>
                </a:lnTo>
                <a:lnTo>
                  <a:pt x="2798" y="88"/>
                </a:lnTo>
                <a:lnTo>
                  <a:pt x="2798" y="88"/>
                </a:lnTo>
                <a:lnTo>
                  <a:pt x="2798" y="88"/>
                </a:lnTo>
                <a:lnTo>
                  <a:pt x="2796" y="86"/>
                </a:lnTo>
                <a:lnTo>
                  <a:pt x="2796" y="86"/>
                </a:lnTo>
                <a:lnTo>
                  <a:pt x="2794" y="86"/>
                </a:lnTo>
                <a:lnTo>
                  <a:pt x="2794" y="86"/>
                </a:lnTo>
                <a:lnTo>
                  <a:pt x="2794" y="86"/>
                </a:lnTo>
                <a:lnTo>
                  <a:pt x="2794" y="86"/>
                </a:lnTo>
                <a:lnTo>
                  <a:pt x="2794" y="86"/>
                </a:lnTo>
                <a:lnTo>
                  <a:pt x="2794" y="86"/>
                </a:lnTo>
                <a:lnTo>
                  <a:pt x="2794" y="86"/>
                </a:lnTo>
                <a:lnTo>
                  <a:pt x="2794" y="86"/>
                </a:lnTo>
                <a:lnTo>
                  <a:pt x="2796" y="86"/>
                </a:lnTo>
                <a:lnTo>
                  <a:pt x="2796" y="86"/>
                </a:lnTo>
                <a:lnTo>
                  <a:pt x="2796" y="86"/>
                </a:lnTo>
                <a:lnTo>
                  <a:pt x="2796" y="86"/>
                </a:lnTo>
                <a:lnTo>
                  <a:pt x="2796" y="86"/>
                </a:lnTo>
                <a:lnTo>
                  <a:pt x="2796" y="86"/>
                </a:lnTo>
                <a:lnTo>
                  <a:pt x="2794" y="86"/>
                </a:lnTo>
                <a:lnTo>
                  <a:pt x="2794" y="86"/>
                </a:lnTo>
                <a:lnTo>
                  <a:pt x="2794" y="86"/>
                </a:lnTo>
                <a:lnTo>
                  <a:pt x="2794" y="86"/>
                </a:lnTo>
                <a:lnTo>
                  <a:pt x="2794" y="86"/>
                </a:lnTo>
                <a:lnTo>
                  <a:pt x="2794" y="86"/>
                </a:lnTo>
                <a:lnTo>
                  <a:pt x="2794" y="86"/>
                </a:lnTo>
                <a:lnTo>
                  <a:pt x="2794" y="86"/>
                </a:lnTo>
                <a:lnTo>
                  <a:pt x="2794" y="86"/>
                </a:lnTo>
                <a:lnTo>
                  <a:pt x="2794" y="86"/>
                </a:lnTo>
                <a:lnTo>
                  <a:pt x="2796" y="86"/>
                </a:lnTo>
                <a:lnTo>
                  <a:pt x="2796" y="86"/>
                </a:lnTo>
                <a:lnTo>
                  <a:pt x="2796" y="86"/>
                </a:lnTo>
                <a:lnTo>
                  <a:pt x="2796" y="86"/>
                </a:lnTo>
                <a:lnTo>
                  <a:pt x="2796" y="86"/>
                </a:lnTo>
                <a:close/>
                <a:moveTo>
                  <a:pt x="3700" y="374"/>
                </a:moveTo>
                <a:lnTo>
                  <a:pt x="3700" y="374"/>
                </a:lnTo>
                <a:lnTo>
                  <a:pt x="3702" y="376"/>
                </a:lnTo>
                <a:lnTo>
                  <a:pt x="3702" y="376"/>
                </a:lnTo>
                <a:lnTo>
                  <a:pt x="3702" y="376"/>
                </a:lnTo>
                <a:lnTo>
                  <a:pt x="3700" y="376"/>
                </a:lnTo>
                <a:lnTo>
                  <a:pt x="3702" y="378"/>
                </a:lnTo>
                <a:lnTo>
                  <a:pt x="3702" y="378"/>
                </a:lnTo>
                <a:lnTo>
                  <a:pt x="3702" y="378"/>
                </a:lnTo>
                <a:lnTo>
                  <a:pt x="3702" y="378"/>
                </a:lnTo>
                <a:lnTo>
                  <a:pt x="3700" y="378"/>
                </a:lnTo>
                <a:lnTo>
                  <a:pt x="3698" y="376"/>
                </a:lnTo>
                <a:lnTo>
                  <a:pt x="3696" y="374"/>
                </a:lnTo>
                <a:lnTo>
                  <a:pt x="3696" y="374"/>
                </a:lnTo>
                <a:lnTo>
                  <a:pt x="3694" y="374"/>
                </a:lnTo>
                <a:lnTo>
                  <a:pt x="3694" y="374"/>
                </a:lnTo>
                <a:lnTo>
                  <a:pt x="3694" y="374"/>
                </a:lnTo>
                <a:lnTo>
                  <a:pt x="3694" y="374"/>
                </a:lnTo>
                <a:lnTo>
                  <a:pt x="3694" y="374"/>
                </a:lnTo>
                <a:lnTo>
                  <a:pt x="3694" y="374"/>
                </a:lnTo>
                <a:lnTo>
                  <a:pt x="3694" y="374"/>
                </a:lnTo>
                <a:lnTo>
                  <a:pt x="3694" y="374"/>
                </a:lnTo>
                <a:lnTo>
                  <a:pt x="3694" y="374"/>
                </a:lnTo>
                <a:lnTo>
                  <a:pt x="3694" y="376"/>
                </a:lnTo>
                <a:lnTo>
                  <a:pt x="3694" y="376"/>
                </a:lnTo>
                <a:lnTo>
                  <a:pt x="3694" y="376"/>
                </a:lnTo>
                <a:lnTo>
                  <a:pt x="3692" y="376"/>
                </a:lnTo>
                <a:lnTo>
                  <a:pt x="3692" y="374"/>
                </a:lnTo>
                <a:lnTo>
                  <a:pt x="3692" y="374"/>
                </a:lnTo>
                <a:lnTo>
                  <a:pt x="3692" y="374"/>
                </a:lnTo>
                <a:lnTo>
                  <a:pt x="3692" y="374"/>
                </a:lnTo>
                <a:lnTo>
                  <a:pt x="3692" y="372"/>
                </a:lnTo>
                <a:lnTo>
                  <a:pt x="3692" y="372"/>
                </a:lnTo>
                <a:lnTo>
                  <a:pt x="3692" y="372"/>
                </a:lnTo>
                <a:lnTo>
                  <a:pt x="3692" y="372"/>
                </a:lnTo>
                <a:lnTo>
                  <a:pt x="3692" y="372"/>
                </a:lnTo>
                <a:lnTo>
                  <a:pt x="3692" y="370"/>
                </a:lnTo>
                <a:lnTo>
                  <a:pt x="3692" y="370"/>
                </a:lnTo>
                <a:lnTo>
                  <a:pt x="3692" y="370"/>
                </a:lnTo>
                <a:lnTo>
                  <a:pt x="3692" y="368"/>
                </a:lnTo>
                <a:lnTo>
                  <a:pt x="3692" y="368"/>
                </a:lnTo>
                <a:lnTo>
                  <a:pt x="3692" y="368"/>
                </a:lnTo>
                <a:lnTo>
                  <a:pt x="3692" y="368"/>
                </a:lnTo>
                <a:lnTo>
                  <a:pt x="3692" y="368"/>
                </a:lnTo>
                <a:lnTo>
                  <a:pt x="3692" y="368"/>
                </a:lnTo>
                <a:lnTo>
                  <a:pt x="3692" y="368"/>
                </a:lnTo>
                <a:lnTo>
                  <a:pt x="3694" y="370"/>
                </a:lnTo>
                <a:lnTo>
                  <a:pt x="3694" y="370"/>
                </a:lnTo>
                <a:lnTo>
                  <a:pt x="3696" y="370"/>
                </a:lnTo>
                <a:lnTo>
                  <a:pt x="3700" y="370"/>
                </a:lnTo>
                <a:lnTo>
                  <a:pt x="3702" y="370"/>
                </a:lnTo>
                <a:lnTo>
                  <a:pt x="3702" y="370"/>
                </a:lnTo>
                <a:lnTo>
                  <a:pt x="3702" y="372"/>
                </a:lnTo>
                <a:lnTo>
                  <a:pt x="3702" y="372"/>
                </a:lnTo>
                <a:lnTo>
                  <a:pt x="3702" y="372"/>
                </a:lnTo>
                <a:lnTo>
                  <a:pt x="3702" y="372"/>
                </a:lnTo>
                <a:lnTo>
                  <a:pt x="3702" y="372"/>
                </a:lnTo>
                <a:lnTo>
                  <a:pt x="3700" y="372"/>
                </a:lnTo>
                <a:lnTo>
                  <a:pt x="3700" y="372"/>
                </a:lnTo>
                <a:lnTo>
                  <a:pt x="3700" y="372"/>
                </a:lnTo>
                <a:lnTo>
                  <a:pt x="3700" y="372"/>
                </a:lnTo>
                <a:lnTo>
                  <a:pt x="3700" y="372"/>
                </a:lnTo>
                <a:lnTo>
                  <a:pt x="3700" y="374"/>
                </a:lnTo>
                <a:close/>
                <a:moveTo>
                  <a:pt x="3260" y="98"/>
                </a:moveTo>
                <a:lnTo>
                  <a:pt x="3262" y="98"/>
                </a:lnTo>
                <a:lnTo>
                  <a:pt x="3262" y="98"/>
                </a:lnTo>
                <a:lnTo>
                  <a:pt x="3262" y="98"/>
                </a:lnTo>
                <a:lnTo>
                  <a:pt x="3264" y="98"/>
                </a:lnTo>
                <a:lnTo>
                  <a:pt x="3266" y="98"/>
                </a:lnTo>
                <a:lnTo>
                  <a:pt x="3266" y="100"/>
                </a:lnTo>
                <a:lnTo>
                  <a:pt x="3266" y="100"/>
                </a:lnTo>
                <a:lnTo>
                  <a:pt x="3266" y="98"/>
                </a:lnTo>
                <a:lnTo>
                  <a:pt x="3266" y="98"/>
                </a:lnTo>
                <a:lnTo>
                  <a:pt x="3266" y="98"/>
                </a:lnTo>
                <a:lnTo>
                  <a:pt x="3266" y="98"/>
                </a:lnTo>
                <a:lnTo>
                  <a:pt x="3268" y="98"/>
                </a:lnTo>
                <a:lnTo>
                  <a:pt x="3268" y="100"/>
                </a:lnTo>
                <a:lnTo>
                  <a:pt x="3270" y="100"/>
                </a:lnTo>
                <a:lnTo>
                  <a:pt x="3270" y="100"/>
                </a:lnTo>
                <a:lnTo>
                  <a:pt x="3270" y="100"/>
                </a:lnTo>
                <a:lnTo>
                  <a:pt x="3270" y="100"/>
                </a:lnTo>
                <a:lnTo>
                  <a:pt x="3272" y="100"/>
                </a:lnTo>
                <a:lnTo>
                  <a:pt x="3272" y="100"/>
                </a:lnTo>
                <a:lnTo>
                  <a:pt x="3274" y="100"/>
                </a:lnTo>
                <a:lnTo>
                  <a:pt x="3274" y="100"/>
                </a:lnTo>
                <a:lnTo>
                  <a:pt x="3276" y="100"/>
                </a:lnTo>
                <a:lnTo>
                  <a:pt x="3274" y="102"/>
                </a:lnTo>
                <a:lnTo>
                  <a:pt x="3274" y="102"/>
                </a:lnTo>
                <a:lnTo>
                  <a:pt x="3274" y="102"/>
                </a:lnTo>
                <a:lnTo>
                  <a:pt x="3276" y="102"/>
                </a:lnTo>
                <a:lnTo>
                  <a:pt x="3276" y="102"/>
                </a:lnTo>
                <a:lnTo>
                  <a:pt x="3276" y="102"/>
                </a:lnTo>
                <a:lnTo>
                  <a:pt x="3276" y="102"/>
                </a:lnTo>
                <a:lnTo>
                  <a:pt x="3278" y="100"/>
                </a:lnTo>
                <a:lnTo>
                  <a:pt x="3278" y="100"/>
                </a:lnTo>
                <a:lnTo>
                  <a:pt x="3278" y="100"/>
                </a:lnTo>
                <a:lnTo>
                  <a:pt x="3280" y="100"/>
                </a:lnTo>
                <a:lnTo>
                  <a:pt x="3280" y="100"/>
                </a:lnTo>
                <a:lnTo>
                  <a:pt x="3280" y="100"/>
                </a:lnTo>
                <a:lnTo>
                  <a:pt x="3282" y="100"/>
                </a:lnTo>
                <a:lnTo>
                  <a:pt x="3282" y="100"/>
                </a:lnTo>
                <a:lnTo>
                  <a:pt x="3282" y="102"/>
                </a:lnTo>
                <a:lnTo>
                  <a:pt x="3282" y="102"/>
                </a:lnTo>
                <a:lnTo>
                  <a:pt x="3282" y="102"/>
                </a:lnTo>
                <a:lnTo>
                  <a:pt x="3282" y="102"/>
                </a:lnTo>
                <a:lnTo>
                  <a:pt x="3284" y="102"/>
                </a:lnTo>
                <a:lnTo>
                  <a:pt x="3284" y="102"/>
                </a:lnTo>
                <a:lnTo>
                  <a:pt x="3284" y="102"/>
                </a:lnTo>
                <a:lnTo>
                  <a:pt x="3284" y="102"/>
                </a:lnTo>
                <a:lnTo>
                  <a:pt x="3284" y="102"/>
                </a:lnTo>
                <a:lnTo>
                  <a:pt x="3286" y="102"/>
                </a:lnTo>
                <a:lnTo>
                  <a:pt x="3286" y="102"/>
                </a:lnTo>
                <a:lnTo>
                  <a:pt x="3288" y="104"/>
                </a:lnTo>
                <a:lnTo>
                  <a:pt x="3288" y="104"/>
                </a:lnTo>
                <a:lnTo>
                  <a:pt x="3290" y="104"/>
                </a:lnTo>
                <a:lnTo>
                  <a:pt x="3290" y="104"/>
                </a:lnTo>
                <a:lnTo>
                  <a:pt x="3290" y="104"/>
                </a:lnTo>
                <a:lnTo>
                  <a:pt x="3290" y="104"/>
                </a:lnTo>
                <a:lnTo>
                  <a:pt x="3292" y="106"/>
                </a:lnTo>
                <a:lnTo>
                  <a:pt x="3294" y="106"/>
                </a:lnTo>
                <a:lnTo>
                  <a:pt x="3294" y="106"/>
                </a:lnTo>
                <a:lnTo>
                  <a:pt x="3294" y="108"/>
                </a:lnTo>
                <a:lnTo>
                  <a:pt x="3292" y="108"/>
                </a:lnTo>
                <a:lnTo>
                  <a:pt x="3292" y="108"/>
                </a:lnTo>
                <a:lnTo>
                  <a:pt x="3292" y="108"/>
                </a:lnTo>
                <a:lnTo>
                  <a:pt x="3292" y="108"/>
                </a:lnTo>
                <a:lnTo>
                  <a:pt x="3292" y="108"/>
                </a:lnTo>
                <a:lnTo>
                  <a:pt x="3292" y="110"/>
                </a:lnTo>
                <a:lnTo>
                  <a:pt x="3292" y="110"/>
                </a:lnTo>
                <a:lnTo>
                  <a:pt x="3292" y="110"/>
                </a:lnTo>
                <a:lnTo>
                  <a:pt x="3294" y="110"/>
                </a:lnTo>
                <a:lnTo>
                  <a:pt x="3294" y="110"/>
                </a:lnTo>
                <a:lnTo>
                  <a:pt x="3294" y="110"/>
                </a:lnTo>
                <a:lnTo>
                  <a:pt x="3294" y="110"/>
                </a:lnTo>
                <a:lnTo>
                  <a:pt x="3294" y="110"/>
                </a:lnTo>
                <a:lnTo>
                  <a:pt x="3296" y="110"/>
                </a:lnTo>
                <a:lnTo>
                  <a:pt x="3296" y="112"/>
                </a:lnTo>
                <a:lnTo>
                  <a:pt x="3298" y="114"/>
                </a:lnTo>
                <a:lnTo>
                  <a:pt x="3298" y="114"/>
                </a:lnTo>
                <a:lnTo>
                  <a:pt x="3298" y="114"/>
                </a:lnTo>
                <a:lnTo>
                  <a:pt x="3300" y="114"/>
                </a:lnTo>
                <a:lnTo>
                  <a:pt x="3302" y="116"/>
                </a:lnTo>
                <a:lnTo>
                  <a:pt x="3300" y="116"/>
                </a:lnTo>
                <a:lnTo>
                  <a:pt x="3300" y="116"/>
                </a:lnTo>
                <a:lnTo>
                  <a:pt x="3300" y="116"/>
                </a:lnTo>
                <a:lnTo>
                  <a:pt x="3300" y="116"/>
                </a:lnTo>
                <a:lnTo>
                  <a:pt x="3298" y="116"/>
                </a:lnTo>
                <a:lnTo>
                  <a:pt x="3298" y="116"/>
                </a:lnTo>
                <a:lnTo>
                  <a:pt x="3298" y="116"/>
                </a:lnTo>
                <a:lnTo>
                  <a:pt x="3298" y="116"/>
                </a:lnTo>
                <a:lnTo>
                  <a:pt x="3296" y="116"/>
                </a:lnTo>
                <a:lnTo>
                  <a:pt x="3296" y="116"/>
                </a:lnTo>
                <a:lnTo>
                  <a:pt x="3296" y="116"/>
                </a:lnTo>
                <a:lnTo>
                  <a:pt x="3296" y="116"/>
                </a:lnTo>
                <a:lnTo>
                  <a:pt x="3296" y="116"/>
                </a:lnTo>
                <a:lnTo>
                  <a:pt x="3296" y="116"/>
                </a:lnTo>
                <a:lnTo>
                  <a:pt x="3292" y="116"/>
                </a:lnTo>
                <a:lnTo>
                  <a:pt x="3292" y="116"/>
                </a:lnTo>
                <a:lnTo>
                  <a:pt x="3292" y="114"/>
                </a:lnTo>
                <a:lnTo>
                  <a:pt x="3290" y="114"/>
                </a:lnTo>
                <a:lnTo>
                  <a:pt x="3290" y="114"/>
                </a:lnTo>
                <a:lnTo>
                  <a:pt x="3290" y="114"/>
                </a:lnTo>
                <a:lnTo>
                  <a:pt x="3290" y="114"/>
                </a:lnTo>
                <a:lnTo>
                  <a:pt x="3290" y="114"/>
                </a:lnTo>
                <a:lnTo>
                  <a:pt x="3288" y="114"/>
                </a:lnTo>
                <a:lnTo>
                  <a:pt x="3288" y="114"/>
                </a:lnTo>
                <a:lnTo>
                  <a:pt x="3288" y="114"/>
                </a:lnTo>
                <a:lnTo>
                  <a:pt x="3286" y="114"/>
                </a:lnTo>
                <a:lnTo>
                  <a:pt x="3286" y="114"/>
                </a:lnTo>
                <a:lnTo>
                  <a:pt x="3286" y="114"/>
                </a:lnTo>
                <a:lnTo>
                  <a:pt x="3284" y="112"/>
                </a:lnTo>
                <a:lnTo>
                  <a:pt x="3284" y="112"/>
                </a:lnTo>
                <a:lnTo>
                  <a:pt x="3284" y="112"/>
                </a:lnTo>
                <a:lnTo>
                  <a:pt x="3282" y="112"/>
                </a:lnTo>
                <a:lnTo>
                  <a:pt x="3282" y="112"/>
                </a:lnTo>
                <a:lnTo>
                  <a:pt x="3282" y="112"/>
                </a:lnTo>
                <a:lnTo>
                  <a:pt x="3282" y="112"/>
                </a:lnTo>
                <a:lnTo>
                  <a:pt x="3282" y="112"/>
                </a:lnTo>
                <a:lnTo>
                  <a:pt x="3280" y="112"/>
                </a:lnTo>
                <a:lnTo>
                  <a:pt x="3280" y="112"/>
                </a:lnTo>
                <a:lnTo>
                  <a:pt x="3280" y="112"/>
                </a:lnTo>
                <a:lnTo>
                  <a:pt x="3280" y="112"/>
                </a:lnTo>
                <a:lnTo>
                  <a:pt x="3278" y="112"/>
                </a:lnTo>
                <a:lnTo>
                  <a:pt x="3278" y="112"/>
                </a:lnTo>
                <a:lnTo>
                  <a:pt x="3278" y="112"/>
                </a:lnTo>
                <a:lnTo>
                  <a:pt x="3278" y="112"/>
                </a:lnTo>
                <a:lnTo>
                  <a:pt x="3276" y="112"/>
                </a:lnTo>
                <a:lnTo>
                  <a:pt x="3276" y="112"/>
                </a:lnTo>
                <a:lnTo>
                  <a:pt x="3276" y="112"/>
                </a:lnTo>
                <a:lnTo>
                  <a:pt x="3274" y="112"/>
                </a:lnTo>
                <a:lnTo>
                  <a:pt x="3274" y="112"/>
                </a:lnTo>
                <a:lnTo>
                  <a:pt x="3272" y="110"/>
                </a:lnTo>
                <a:lnTo>
                  <a:pt x="3272" y="110"/>
                </a:lnTo>
                <a:lnTo>
                  <a:pt x="3270" y="110"/>
                </a:lnTo>
                <a:lnTo>
                  <a:pt x="3270" y="110"/>
                </a:lnTo>
                <a:lnTo>
                  <a:pt x="3270" y="110"/>
                </a:lnTo>
                <a:lnTo>
                  <a:pt x="3270" y="110"/>
                </a:lnTo>
                <a:lnTo>
                  <a:pt x="3268" y="110"/>
                </a:lnTo>
                <a:lnTo>
                  <a:pt x="3268" y="110"/>
                </a:lnTo>
                <a:lnTo>
                  <a:pt x="3268" y="110"/>
                </a:lnTo>
                <a:lnTo>
                  <a:pt x="3268" y="110"/>
                </a:lnTo>
                <a:lnTo>
                  <a:pt x="3266" y="110"/>
                </a:lnTo>
                <a:lnTo>
                  <a:pt x="3266" y="110"/>
                </a:lnTo>
                <a:lnTo>
                  <a:pt x="3266" y="110"/>
                </a:lnTo>
                <a:lnTo>
                  <a:pt x="3264" y="110"/>
                </a:lnTo>
                <a:lnTo>
                  <a:pt x="3264" y="110"/>
                </a:lnTo>
                <a:lnTo>
                  <a:pt x="3262" y="110"/>
                </a:lnTo>
                <a:lnTo>
                  <a:pt x="3262" y="110"/>
                </a:lnTo>
                <a:lnTo>
                  <a:pt x="3262" y="110"/>
                </a:lnTo>
                <a:lnTo>
                  <a:pt x="3260" y="108"/>
                </a:lnTo>
                <a:lnTo>
                  <a:pt x="3260" y="108"/>
                </a:lnTo>
                <a:lnTo>
                  <a:pt x="3258" y="108"/>
                </a:lnTo>
                <a:lnTo>
                  <a:pt x="3258" y="108"/>
                </a:lnTo>
                <a:lnTo>
                  <a:pt x="3258" y="108"/>
                </a:lnTo>
                <a:lnTo>
                  <a:pt x="3254" y="108"/>
                </a:lnTo>
                <a:lnTo>
                  <a:pt x="3252" y="108"/>
                </a:lnTo>
                <a:lnTo>
                  <a:pt x="3252" y="108"/>
                </a:lnTo>
                <a:lnTo>
                  <a:pt x="3252" y="108"/>
                </a:lnTo>
                <a:lnTo>
                  <a:pt x="3252" y="108"/>
                </a:lnTo>
                <a:lnTo>
                  <a:pt x="3252" y="108"/>
                </a:lnTo>
                <a:lnTo>
                  <a:pt x="3252" y="108"/>
                </a:lnTo>
                <a:lnTo>
                  <a:pt x="3252" y="108"/>
                </a:lnTo>
                <a:lnTo>
                  <a:pt x="3252" y="108"/>
                </a:lnTo>
                <a:lnTo>
                  <a:pt x="3252" y="108"/>
                </a:lnTo>
                <a:lnTo>
                  <a:pt x="3254" y="108"/>
                </a:lnTo>
                <a:lnTo>
                  <a:pt x="3254" y="108"/>
                </a:lnTo>
                <a:lnTo>
                  <a:pt x="3256" y="108"/>
                </a:lnTo>
                <a:lnTo>
                  <a:pt x="3256" y="108"/>
                </a:lnTo>
                <a:lnTo>
                  <a:pt x="3256" y="108"/>
                </a:lnTo>
                <a:lnTo>
                  <a:pt x="3260" y="108"/>
                </a:lnTo>
                <a:lnTo>
                  <a:pt x="3260" y="108"/>
                </a:lnTo>
                <a:lnTo>
                  <a:pt x="3260" y="108"/>
                </a:lnTo>
                <a:lnTo>
                  <a:pt x="3260" y="108"/>
                </a:lnTo>
                <a:lnTo>
                  <a:pt x="3260" y="108"/>
                </a:lnTo>
                <a:lnTo>
                  <a:pt x="3260" y="108"/>
                </a:lnTo>
                <a:lnTo>
                  <a:pt x="3260" y="108"/>
                </a:lnTo>
                <a:lnTo>
                  <a:pt x="3260" y="108"/>
                </a:lnTo>
                <a:lnTo>
                  <a:pt x="3260" y="108"/>
                </a:lnTo>
                <a:lnTo>
                  <a:pt x="3258" y="106"/>
                </a:lnTo>
                <a:lnTo>
                  <a:pt x="3258" y="106"/>
                </a:lnTo>
                <a:lnTo>
                  <a:pt x="3258" y="104"/>
                </a:lnTo>
                <a:lnTo>
                  <a:pt x="3260" y="104"/>
                </a:lnTo>
                <a:lnTo>
                  <a:pt x="3260" y="106"/>
                </a:lnTo>
                <a:lnTo>
                  <a:pt x="3260" y="106"/>
                </a:lnTo>
                <a:lnTo>
                  <a:pt x="3260" y="106"/>
                </a:lnTo>
                <a:lnTo>
                  <a:pt x="3260" y="106"/>
                </a:lnTo>
                <a:lnTo>
                  <a:pt x="3260" y="106"/>
                </a:lnTo>
                <a:lnTo>
                  <a:pt x="3260" y="104"/>
                </a:lnTo>
                <a:lnTo>
                  <a:pt x="3260" y="104"/>
                </a:lnTo>
                <a:lnTo>
                  <a:pt x="3260" y="104"/>
                </a:lnTo>
                <a:lnTo>
                  <a:pt x="3260" y="104"/>
                </a:lnTo>
                <a:lnTo>
                  <a:pt x="3258" y="104"/>
                </a:lnTo>
                <a:lnTo>
                  <a:pt x="3258" y="104"/>
                </a:lnTo>
                <a:lnTo>
                  <a:pt x="3256" y="104"/>
                </a:lnTo>
                <a:lnTo>
                  <a:pt x="3252" y="102"/>
                </a:lnTo>
                <a:lnTo>
                  <a:pt x="3250" y="100"/>
                </a:lnTo>
                <a:lnTo>
                  <a:pt x="3250" y="100"/>
                </a:lnTo>
                <a:lnTo>
                  <a:pt x="3250" y="100"/>
                </a:lnTo>
                <a:lnTo>
                  <a:pt x="3250" y="98"/>
                </a:lnTo>
                <a:lnTo>
                  <a:pt x="3250" y="98"/>
                </a:lnTo>
                <a:lnTo>
                  <a:pt x="3250" y="98"/>
                </a:lnTo>
                <a:lnTo>
                  <a:pt x="3252" y="98"/>
                </a:lnTo>
                <a:lnTo>
                  <a:pt x="3252" y="100"/>
                </a:lnTo>
                <a:lnTo>
                  <a:pt x="3252" y="100"/>
                </a:lnTo>
                <a:lnTo>
                  <a:pt x="3254" y="100"/>
                </a:lnTo>
                <a:lnTo>
                  <a:pt x="3256" y="100"/>
                </a:lnTo>
                <a:lnTo>
                  <a:pt x="3256" y="98"/>
                </a:lnTo>
                <a:lnTo>
                  <a:pt x="3256" y="98"/>
                </a:lnTo>
                <a:lnTo>
                  <a:pt x="3254" y="98"/>
                </a:lnTo>
                <a:lnTo>
                  <a:pt x="3252" y="98"/>
                </a:lnTo>
                <a:lnTo>
                  <a:pt x="3254" y="98"/>
                </a:lnTo>
                <a:lnTo>
                  <a:pt x="3254" y="98"/>
                </a:lnTo>
                <a:lnTo>
                  <a:pt x="3254" y="98"/>
                </a:lnTo>
                <a:lnTo>
                  <a:pt x="3256" y="98"/>
                </a:lnTo>
                <a:lnTo>
                  <a:pt x="3256" y="98"/>
                </a:lnTo>
                <a:lnTo>
                  <a:pt x="3256" y="98"/>
                </a:lnTo>
                <a:lnTo>
                  <a:pt x="3256" y="98"/>
                </a:lnTo>
                <a:lnTo>
                  <a:pt x="3256" y="98"/>
                </a:lnTo>
                <a:lnTo>
                  <a:pt x="3256" y="98"/>
                </a:lnTo>
                <a:lnTo>
                  <a:pt x="3256" y="98"/>
                </a:lnTo>
                <a:lnTo>
                  <a:pt x="3256" y="98"/>
                </a:lnTo>
                <a:lnTo>
                  <a:pt x="3256" y="98"/>
                </a:lnTo>
                <a:lnTo>
                  <a:pt x="3256" y="96"/>
                </a:lnTo>
                <a:lnTo>
                  <a:pt x="3258" y="96"/>
                </a:lnTo>
                <a:lnTo>
                  <a:pt x="3258" y="96"/>
                </a:lnTo>
                <a:lnTo>
                  <a:pt x="3260" y="98"/>
                </a:lnTo>
                <a:lnTo>
                  <a:pt x="3260" y="98"/>
                </a:lnTo>
                <a:lnTo>
                  <a:pt x="3260" y="98"/>
                </a:lnTo>
                <a:close/>
                <a:moveTo>
                  <a:pt x="2856" y="84"/>
                </a:moveTo>
                <a:lnTo>
                  <a:pt x="2858" y="84"/>
                </a:lnTo>
                <a:lnTo>
                  <a:pt x="2858" y="84"/>
                </a:lnTo>
                <a:lnTo>
                  <a:pt x="2858" y="84"/>
                </a:lnTo>
                <a:lnTo>
                  <a:pt x="2858" y="84"/>
                </a:lnTo>
                <a:lnTo>
                  <a:pt x="2856" y="84"/>
                </a:lnTo>
                <a:lnTo>
                  <a:pt x="2856" y="84"/>
                </a:lnTo>
                <a:lnTo>
                  <a:pt x="2856" y="84"/>
                </a:lnTo>
                <a:lnTo>
                  <a:pt x="2856" y="84"/>
                </a:lnTo>
                <a:lnTo>
                  <a:pt x="2854" y="84"/>
                </a:lnTo>
                <a:lnTo>
                  <a:pt x="2854" y="84"/>
                </a:lnTo>
                <a:lnTo>
                  <a:pt x="2852" y="84"/>
                </a:lnTo>
                <a:lnTo>
                  <a:pt x="2852" y="84"/>
                </a:lnTo>
                <a:lnTo>
                  <a:pt x="2852" y="84"/>
                </a:lnTo>
                <a:lnTo>
                  <a:pt x="2852" y="84"/>
                </a:lnTo>
                <a:lnTo>
                  <a:pt x="2852" y="84"/>
                </a:lnTo>
                <a:lnTo>
                  <a:pt x="2852" y="84"/>
                </a:lnTo>
                <a:lnTo>
                  <a:pt x="2852" y="84"/>
                </a:lnTo>
                <a:lnTo>
                  <a:pt x="2852" y="84"/>
                </a:lnTo>
                <a:lnTo>
                  <a:pt x="2852" y="84"/>
                </a:lnTo>
                <a:lnTo>
                  <a:pt x="2852" y="84"/>
                </a:lnTo>
                <a:lnTo>
                  <a:pt x="2852" y="84"/>
                </a:lnTo>
                <a:lnTo>
                  <a:pt x="2854" y="84"/>
                </a:lnTo>
                <a:lnTo>
                  <a:pt x="2854" y="84"/>
                </a:lnTo>
                <a:lnTo>
                  <a:pt x="2854" y="84"/>
                </a:lnTo>
                <a:lnTo>
                  <a:pt x="2854" y="84"/>
                </a:lnTo>
                <a:lnTo>
                  <a:pt x="2854" y="84"/>
                </a:lnTo>
                <a:lnTo>
                  <a:pt x="2854" y="84"/>
                </a:lnTo>
                <a:lnTo>
                  <a:pt x="2856" y="84"/>
                </a:lnTo>
                <a:lnTo>
                  <a:pt x="2856" y="84"/>
                </a:lnTo>
                <a:lnTo>
                  <a:pt x="2856" y="84"/>
                </a:lnTo>
                <a:close/>
                <a:moveTo>
                  <a:pt x="2866" y="84"/>
                </a:moveTo>
                <a:lnTo>
                  <a:pt x="2866" y="84"/>
                </a:lnTo>
                <a:lnTo>
                  <a:pt x="2866" y="84"/>
                </a:lnTo>
                <a:lnTo>
                  <a:pt x="2864" y="84"/>
                </a:lnTo>
                <a:lnTo>
                  <a:pt x="2864" y="84"/>
                </a:lnTo>
                <a:lnTo>
                  <a:pt x="2864" y="84"/>
                </a:lnTo>
                <a:lnTo>
                  <a:pt x="2864" y="84"/>
                </a:lnTo>
                <a:lnTo>
                  <a:pt x="2864" y="84"/>
                </a:lnTo>
                <a:lnTo>
                  <a:pt x="2868" y="84"/>
                </a:lnTo>
                <a:lnTo>
                  <a:pt x="2868" y="84"/>
                </a:lnTo>
                <a:lnTo>
                  <a:pt x="2868" y="84"/>
                </a:lnTo>
                <a:lnTo>
                  <a:pt x="2868" y="84"/>
                </a:lnTo>
                <a:lnTo>
                  <a:pt x="2868" y="84"/>
                </a:lnTo>
                <a:lnTo>
                  <a:pt x="2866" y="84"/>
                </a:lnTo>
                <a:close/>
                <a:moveTo>
                  <a:pt x="2868" y="82"/>
                </a:moveTo>
                <a:lnTo>
                  <a:pt x="2870" y="82"/>
                </a:lnTo>
                <a:lnTo>
                  <a:pt x="2870" y="82"/>
                </a:lnTo>
                <a:lnTo>
                  <a:pt x="2870" y="82"/>
                </a:lnTo>
                <a:lnTo>
                  <a:pt x="2868" y="82"/>
                </a:lnTo>
                <a:lnTo>
                  <a:pt x="2868" y="82"/>
                </a:lnTo>
                <a:lnTo>
                  <a:pt x="2868" y="82"/>
                </a:lnTo>
                <a:lnTo>
                  <a:pt x="2868" y="82"/>
                </a:lnTo>
                <a:lnTo>
                  <a:pt x="2866" y="82"/>
                </a:lnTo>
                <a:lnTo>
                  <a:pt x="2866" y="82"/>
                </a:lnTo>
                <a:lnTo>
                  <a:pt x="2866" y="82"/>
                </a:lnTo>
                <a:lnTo>
                  <a:pt x="2866" y="82"/>
                </a:lnTo>
                <a:lnTo>
                  <a:pt x="2866" y="82"/>
                </a:lnTo>
                <a:lnTo>
                  <a:pt x="2866" y="82"/>
                </a:lnTo>
                <a:lnTo>
                  <a:pt x="2866" y="82"/>
                </a:lnTo>
                <a:lnTo>
                  <a:pt x="2866" y="82"/>
                </a:lnTo>
                <a:lnTo>
                  <a:pt x="2868" y="84"/>
                </a:lnTo>
                <a:lnTo>
                  <a:pt x="2868" y="84"/>
                </a:lnTo>
                <a:lnTo>
                  <a:pt x="2868" y="84"/>
                </a:lnTo>
                <a:lnTo>
                  <a:pt x="2868" y="84"/>
                </a:lnTo>
                <a:lnTo>
                  <a:pt x="2864" y="84"/>
                </a:lnTo>
                <a:lnTo>
                  <a:pt x="2862" y="84"/>
                </a:lnTo>
                <a:lnTo>
                  <a:pt x="2862" y="84"/>
                </a:lnTo>
                <a:lnTo>
                  <a:pt x="2862" y="84"/>
                </a:lnTo>
                <a:lnTo>
                  <a:pt x="2862" y="82"/>
                </a:lnTo>
                <a:lnTo>
                  <a:pt x="2860" y="82"/>
                </a:lnTo>
                <a:lnTo>
                  <a:pt x="2860" y="82"/>
                </a:lnTo>
                <a:lnTo>
                  <a:pt x="2860" y="82"/>
                </a:lnTo>
                <a:lnTo>
                  <a:pt x="2860" y="82"/>
                </a:lnTo>
                <a:lnTo>
                  <a:pt x="2860" y="82"/>
                </a:lnTo>
                <a:lnTo>
                  <a:pt x="2862" y="82"/>
                </a:lnTo>
                <a:lnTo>
                  <a:pt x="2864" y="82"/>
                </a:lnTo>
                <a:lnTo>
                  <a:pt x="2864" y="82"/>
                </a:lnTo>
                <a:lnTo>
                  <a:pt x="2864" y="82"/>
                </a:lnTo>
                <a:lnTo>
                  <a:pt x="2864" y="82"/>
                </a:lnTo>
                <a:lnTo>
                  <a:pt x="2864" y="82"/>
                </a:lnTo>
                <a:lnTo>
                  <a:pt x="2864" y="82"/>
                </a:lnTo>
                <a:lnTo>
                  <a:pt x="2864" y="82"/>
                </a:lnTo>
                <a:lnTo>
                  <a:pt x="2864" y="82"/>
                </a:lnTo>
                <a:lnTo>
                  <a:pt x="2862" y="82"/>
                </a:lnTo>
                <a:lnTo>
                  <a:pt x="2862" y="82"/>
                </a:lnTo>
                <a:lnTo>
                  <a:pt x="2864" y="82"/>
                </a:lnTo>
                <a:lnTo>
                  <a:pt x="2864" y="82"/>
                </a:lnTo>
                <a:lnTo>
                  <a:pt x="2864" y="82"/>
                </a:lnTo>
                <a:lnTo>
                  <a:pt x="2864" y="82"/>
                </a:lnTo>
                <a:lnTo>
                  <a:pt x="2866" y="82"/>
                </a:lnTo>
                <a:lnTo>
                  <a:pt x="2866" y="82"/>
                </a:lnTo>
                <a:lnTo>
                  <a:pt x="2866" y="82"/>
                </a:lnTo>
                <a:lnTo>
                  <a:pt x="2868" y="82"/>
                </a:lnTo>
                <a:lnTo>
                  <a:pt x="2868" y="82"/>
                </a:lnTo>
                <a:lnTo>
                  <a:pt x="2868" y="82"/>
                </a:lnTo>
                <a:close/>
                <a:moveTo>
                  <a:pt x="2814" y="76"/>
                </a:moveTo>
                <a:lnTo>
                  <a:pt x="2814" y="76"/>
                </a:lnTo>
                <a:lnTo>
                  <a:pt x="2814" y="76"/>
                </a:lnTo>
                <a:lnTo>
                  <a:pt x="2814" y="76"/>
                </a:lnTo>
                <a:lnTo>
                  <a:pt x="2816" y="76"/>
                </a:lnTo>
                <a:lnTo>
                  <a:pt x="2816" y="76"/>
                </a:lnTo>
                <a:lnTo>
                  <a:pt x="2816" y="76"/>
                </a:lnTo>
                <a:lnTo>
                  <a:pt x="2816" y="76"/>
                </a:lnTo>
                <a:lnTo>
                  <a:pt x="2816" y="76"/>
                </a:lnTo>
                <a:lnTo>
                  <a:pt x="2816" y="76"/>
                </a:lnTo>
                <a:lnTo>
                  <a:pt x="2816" y="76"/>
                </a:lnTo>
                <a:lnTo>
                  <a:pt x="2816" y="76"/>
                </a:lnTo>
                <a:lnTo>
                  <a:pt x="2816" y="76"/>
                </a:lnTo>
                <a:lnTo>
                  <a:pt x="2814" y="76"/>
                </a:lnTo>
                <a:lnTo>
                  <a:pt x="2814" y="76"/>
                </a:lnTo>
                <a:lnTo>
                  <a:pt x="2814" y="78"/>
                </a:lnTo>
                <a:lnTo>
                  <a:pt x="2814" y="78"/>
                </a:lnTo>
                <a:lnTo>
                  <a:pt x="2816" y="78"/>
                </a:lnTo>
                <a:lnTo>
                  <a:pt x="2816" y="78"/>
                </a:lnTo>
                <a:lnTo>
                  <a:pt x="2816" y="78"/>
                </a:lnTo>
                <a:lnTo>
                  <a:pt x="2816" y="78"/>
                </a:lnTo>
                <a:lnTo>
                  <a:pt x="2816" y="78"/>
                </a:lnTo>
                <a:lnTo>
                  <a:pt x="2814" y="78"/>
                </a:lnTo>
                <a:lnTo>
                  <a:pt x="2814" y="78"/>
                </a:lnTo>
                <a:lnTo>
                  <a:pt x="2814" y="78"/>
                </a:lnTo>
                <a:lnTo>
                  <a:pt x="2814" y="78"/>
                </a:lnTo>
                <a:lnTo>
                  <a:pt x="2814" y="78"/>
                </a:lnTo>
                <a:lnTo>
                  <a:pt x="2814" y="78"/>
                </a:lnTo>
                <a:lnTo>
                  <a:pt x="2812" y="78"/>
                </a:lnTo>
                <a:lnTo>
                  <a:pt x="2812" y="78"/>
                </a:lnTo>
                <a:lnTo>
                  <a:pt x="2812" y="76"/>
                </a:lnTo>
                <a:lnTo>
                  <a:pt x="2812" y="76"/>
                </a:lnTo>
                <a:lnTo>
                  <a:pt x="2812" y="78"/>
                </a:lnTo>
                <a:lnTo>
                  <a:pt x="2812" y="78"/>
                </a:lnTo>
                <a:lnTo>
                  <a:pt x="2812" y="78"/>
                </a:lnTo>
                <a:lnTo>
                  <a:pt x="2812" y="78"/>
                </a:lnTo>
                <a:lnTo>
                  <a:pt x="2810" y="78"/>
                </a:lnTo>
                <a:lnTo>
                  <a:pt x="2810" y="78"/>
                </a:lnTo>
                <a:lnTo>
                  <a:pt x="2810" y="78"/>
                </a:lnTo>
                <a:lnTo>
                  <a:pt x="2810" y="76"/>
                </a:lnTo>
                <a:lnTo>
                  <a:pt x="2808" y="76"/>
                </a:lnTo>
                <a:lnTo>
                  <a:pt x="2808" y="76"/>
                </a:lnTo>
                <a:lnTo>
                  <a:pt x="2808"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0" y="76"/>
                </a:lnTo>
                <a:lnTo>
                  <a:pt x="2812" y="76"/>
                </a:lnTo>
                <a:lnTo>
                  <a:pt x="2812" y="76"/>
                </a:lnTo>
                <a:lnTo>
                  <a:pt x="2812" y="76"/>
                </a:lnTo>
                <a:lnTo>
                  <a:pt x="2810" y="74"/>
                </a:lnTo>
                <a:lnTo>
                  <a:pt x="2810" y="74"/>
                </a:lnTo>
                <a:lnTo>
                  <a:pt x="2812" y="74"/>
                </a:lnTo>
                <a:lnTo>
                  <a:pt x="2812" y="74"/>
                </a:lnTo>
                <a:lnTo>
                  <a:pt x="2812" y="74"/>
                </a:lnTo>
                <a:lnTo>
                  <a:pt x="2814" y="74"/>
                </a:lnTo>
                <a:lnTo>
                  <a:pt x="2814" y="74"/>
                </a:lnTo>
                <a:lnTo>
                  <a:pt x="2814" y="76"/>
                </a:lnTo>
                <a:lnTo>
                  <a:pt x="2812" y="76"/>
                </a:lnTo>
                <a:lnTo>
                  <a:pt x="2812" y="76"/>
                </a:lnTo>
                <a:lnTo>
                  <a:pt x="2812" y="76"/>
                </a:lnTo>
                <a:lnTo>
                  <a:pt x="2812" y="76"/>
                </a:lnTo>
                <a:lnTo>
                  <a:pt x="2814" y="76"/>
                </a:lnTo>
                <a:lnTo>
                  <a:pt x="2814" y="76"/>
                </a:lnTo>
                <a:close/>
                <a:moveTo>
                  <a:pt x="3454" y="76"/>
                </a:moveTo>
                <a:lnTo>
                  <a:pt x="3454" y="76"/>
                </a:lnTo>
                <a:lnTo>
                  <a:pt x="3454" y="76"/>
                </a:lnTo>
                <a:lnTo>
                  <a:pt x="3456" y="76"/>
                </a:lnTo>
                <a:lnTo>
                  <a:pt x="3456" y="76"/>
                </a:lnTo>
                <a:lnTo>
                  <a:pt x="3456" y="76"/>
                </a:lnTo>
                <a:lnTo>
                  <a:pt x="3456" y="76"/>
                </a:lnTo>
                <a:lnTo>
                  <a:pt x="3456" y="76"/>
                </a:lnTo>
                <a:lnTo>
                  <a:pt x="3454" y="76"/>
                </a:lnTo>
                <a:lnTo>
                  <a:pt x="3454" y="76"/>
                </a:lnTo>
                <a:lnTo>
                  <a:pt x="3454" y="76"/>
                </a:lnTo>
                <a:lnTo>
                  <a:pt x="3454" y="76"/>
                </a:lnTo>
                <a:lnTo>
                  <a:pt x="3454" y="76"/>
                </a:lnTo>
                <a:lnTo>
                  <a:pt x="3454" y="76"/>
                </a:lnTo>
                <a:lnTo>
                  <a:pt x="3456" y="76"/>
                </a:lnTo>
                <a:lnTo>
                  <a:pt x="3456" y="76"/>
                </a:lnTo>
                <a:lnTo>
                  <a:pt x="3456" y="76"/>
                </a:lnTo>
                <a:lnTo>
                  <a:pt x="3458" y="76"/>
                </a:lnTo>
                <a:lnTo>
                  <a:pt x="3458" y="76"/>
                </a:lnTo>
                <a:lnTo>
                  <a:pt x="3460" y="76"/>
                </a:lnTo>
                <a:lnTo>
                  <a:pt x="3460" y="76"/>
                </a:lnTo>
                <a:lnTo>
                  <a:pt x="3462" y="76"/>
                </a:lnTo>
                <a:lnTo>
                  <a:pt x="3462" y="76"/>
                </a:lnTo>
                <a:lnTo>
                  <a:pt x="3464" y="76"/>
                </a:lnTo>
                <a:lnTo>
                  <a:pt x="3464" y="76"/>
                </a:lnTo>
                <a:lnTo>
                  <a:pt x="3464" y="76"/>
                </a:lnTo>
                <a:lnTo>
                  <a:pt x="3464" y="76"/>
                </a:lnTo>
                <a:lnTo>
                  <a:pt x="3466" y="76"/>
                </a:lnTo>
                <a:lnTo>
                  <a:pt x="3466" y="76"/>
                </a:lnTo>
                <a:lnTo>
                  <a:pt x="3466" y="76"/>
                </a:lnTo>
                <a:lnTo>
                  <a:pt x="3468" y="76"/>
                </a:lnTo>
                <a:lnTo>
                  <a:pt x="3468" y="76"/>
                </a:lnTo>
                <a:lnTo>
                  <a:pt x="3468" y="76"/>
                </a:lnTo>
                <a:lnTo>
                  <a:pt x="3468" y="78"/>
                </a:lnTo>
                <a:lnTo>
                  <a:pt x="3468" y="78"/>
                </a:lnTo>
                <a:lnTo>
                  <a:pt x="3470" y="78"/>
                </a:lnTo>
                <a:lnTo>
                  <a:pt x="3472" y="78"/>
                </a:lnTo>
                <a:lnTo>
                  <a:pt x="3472" y="78"/>
                </a:lnTo>
                <a:lnTo>
                  <a:pt x="3472" y="78"/>
                </a:lnTo>
                <a:lnTo>
                  <a:pt x="3474" y="78"/>
                </a:lnTo>
                <a:lnTo>
                  <a:pt x="3474" y="78"/>
                </a:lnTo>
                <a:lnTo>
                  <a:pt x="3474" y="78"/>
                </a:lnTo>
                <a:lnTo>
                  <a:pt x="3474" y="78"/>
                </a:lnTo>
                <a:lnTo>
                  <a:pt x="3474" y="78"/>
                </a:lnTo>
                <a:lnTo>
                  <a:pt x="3474" y="78"/>
                </a:lnTo>
                <a:lnTo>
                  <a:pt x="3476" y="78"/>
                </a:lnTo>
                <a:lnTo>
                  <a:pt x="3476" y="78"/>
                </a:lnTo>
                <a:lnTo>
                  <a:pt x="3478" y="78"/>
                </a:lnTo>
                <a:lnTo>
                  <a:pt x="3478" y="78"/>
                </a:lnTo>
                <a:lnTo>
                  <a:pt x="3478" y="78"/>
                </a:lnTo>
                <a:lnTo>
                  <a:pt x="3480" y="78"/>
                </a:lnTo>
                <a:lnTo>
                  <a:pt x="3480" y="78"/>
                </a:lnTo>
                <a:lnTo>
                  <a:pt x="3484" y="78"/>
                </a:lnTo>
                <a:lnTo>
                  <a:pt x="3484" y="78"/>
                </a:lnTo>
                <a:lnTo>
                  <a:pt x="3484" y="78"/>
                </a:lnTo>
                <a:lnTo>
                  <a:pt x="3486" y="78"/>
                </a:lnTo>
                <a:lnTo>
                  <a:pt x="3486" y="78"/>
                </a:lnTo>
                <a:lnTo>
                  <a:pt x="3486" y="78"/>
                </a:lnTo>
                <a:lnTo>
                  <a:pt x="3486" y="78"/>
                </a:lnTo>
                <a:lnTo>
                  <a:pt x="3488" y="78"/>
                </a:lnTo>
                <a:lnTo>
                  <a:pt x="3492" y="80"/>
                </a:lnTo>
                <a:lnTo>
                  <a:pt x="3492" y="80"/>
                </a:lnTo>
                <a:lnTo>
                  <a:pt x="3494" y="80"/>
                </a:lnTo>
                <a:lnTo>
                  <a:pt x="3494" y="80"/>
                </a:lnTo>
                <a:lnTo>
                  <a:pt x="3494" y="80"/>
                </a:lnTo>
                <a:lnTo>
                  <a:pt x="3494" y="80"/>
                </a:lnTo>
                <a:lnTo>
                  <a:pt x="3494" y="80"/>
                </a:lnTo>
                <a:lnTo>
                  <a:pt x="3494" y="80"/>
                </a:lnTo>
                <a:lnTo>
                  <a:pt x="3496" y="80"/>
                </a:lnTo>
                <a:lnTo>
                  <a:pt x="3496" y="80"/>
                </a:lnTo>
                <a:lnTo>
                  <a:pt x="3496" y="80"/>
                </a:lnTo>
                <a:lnTo>
                  <a:pt x="3496" y="80"/>
                </a:lnTo>
                <a:lnTo>
                  <a:pt x="3496" y="80"/>
                </a:lnTo>
                <a:lnTo>
                  <a:pt x="3496" y="80"/>
                </a:lnTo>
                <a:lnTo>
                  <a:pt x="3496" y="82"/>
                </a:lnTo>
                <a:lnTo>
                  <a:pt x="3498" y="82"/>
                </a:lnTo>
                <a:lnTo>
                  <a:pt x="3498" y="82"/>
                </a:lnTo>
                <a:lnTo>
                  <a:pt x="3498" y="82"/>
                </a:lnTo>
                <a:lnTo>
                  <a:pt x="3498" y="82"/>
                </a:lnTo>
                <a:lnTo>
                  <a:pt x="3498" y="82"/>
                </a:lnTo>
                <a:lnTo>
                  <a:pt x="3498" y="82"/>
                </a:lnTo>
                <a:lnTo>
                  <a:pt x="3498" y="82"/>
                </a:lnTo>
                <a:lnTo>
                  <a:pt x="3496" y="82"/>
                </a:lnTo>
                <a:lnTo>
                  <a:pt x="3494" y="84"/>
                </a:lnTo>
                <a:lnTo>
                  <a:pt x="3494" y="84"/>
                </a:lnTo>
                <a:lnTo>
                  <a:pt x="3492" y="84"/>
                </a:lnTo>
                <a:lnTo>
                  <a:pt x="3492" y="84"/>
                </a:lnTo>
                <a:lnTo>
                  <a:pt x="3492" y="84"/>
                </a:lnTo>
                <a:lnTo>
                  <a:pt x="3492" y="84"/>
                </a:lnTo>
                <a:lnTo>
                  <a:pt x="3492" y="84"/>
                </a:lnTo>
                <a:lnTo>
                  <a:pt x="3492" y="84"/>
                </a:lnTo>
                <a:lnTo>
                  <a:pt x="3490" y="84"/>
                </a:lnTo>
                <a:lnTo>
                  <a:pt x="3488" y="84"/>
                </a:lnTo>
                <a:lnTo>
                  <a:pt x="3488" y="84"/>
                </a:lnTo>
                <a:lnTo>
                  <a:pt x="3486" y="84"/>
                </a:lnTo>
                <a:lnTo>
                  <a:pt x="3486" y="84"/>
                </a:lnTo>
                <a:lnTo>
                  <a:pt x="3484" y="84"/>
                </a:lnTo>
                <a:lnTo>
                  <a:pt x="3482" y="84"/>
                </a:lnTo>
                <a:lnTo>
                  <a:pt x="3482" y="84"/>
                </a:lnTo>
                <a:lnTo>
                  <a:pt x="3482" y="84"/>
                </a:lnTo>
                <a:lnTo>
                  <a:pt x="3478" y="84"/>
                </a:lnTo>
                <a:lnTo>
                  <a:pt x="3478" y="84"/>
                </a:lnTo>
                <a:lnTo>
                  <a:pt x="3476" y="84"/>
                </a:lnTo>
                <a:lnTo>
                  <a:pt x="3476" y="84"/>
                </a:lnTo>
                <a:lnTo>
                  <a:pt x="3474" y="84"/>
                </a:lnTo>
                <a:lnTo>
                  <a:pt x="3470" y="82"/>
                </a:lnTo>
                <a:lnTo>
                  <a:pt x="3470" y="82"/>
                </a:lnTo>
                <a:lnTo>
                  <a:pt x="3468" y="82"/>
                </a:lnTo>
                <a:lnTo>
                  <a:pt x="3468" y="82"/>
                </a:lnTo>
                <a:lnTo>
                  <a:pt x="3468" y="82"/>
                </a:lnTo>
                <a:lnTo>
                  <a:pt x="3466" y="82"/>
                </a:lnTo>
                <a:lnTo>
                  <a:pt x="3466" y="82"/>
                </a:lnTo>
                <a:lnTo>
                  <a:pt x="3466" y="82"/>
                </a:lnTo>
                <a:lnTo>
                  <a:pt x="3464" y="82"/>
                </a:lnTo>
                <a:lnTo>
                  <a:pt x="3464" y="82"/>
                </a:lnTo>
                <a:lnTo>
                  <a:pt x="3464" y="82"/>
                </a:lnTo>
                <a:lnTo>
                  <a:pt x="3464" y="82"/>
                </a:lnTo>
                <a:lnTo>
                  <a:pt x="3462" y="82"/>
                </a:lnTo>
                <a:lnTo>
                  <a:pt x="3462" y="82"/>
                </a:lnTo>
                <a:lnTo>
                  <a:pt x="3462" y="82"/>
                </a:lnTo>
                <a:lnTo>
                  <a:pt x="3460" y="80"/>
                </a:lnTo>
                <a:lnTo>
                  <a:pt x="3460" y="80"/>
                </a:lnTo>
                <a:lnTo>
                  <a:pt x="3458" y="80"/>
                </a:lnTo>
                <a:lnTo>
                  <a:pt x="3456" y="80"/>
                </a:lnTo>
                <a:lnTo>
                  <a:pt x="3456" y="80"/>
                </a:lnTo>
                <a:lnTo>
                  <a:pt x="3454" y="80"/>
                </a:lnTo>
                <a:lnTo>
                  <a:pt x="3452" y="80"/>
                </a:lnTo>
                <a:lnTo>
                  <a:pt x="3452" y="80"/>
                </a:lnTo>
                <a:lnTo>
                  <a:pt x="3450" y="80"/>
                </a:lnTo>
                <a:lnTo>
                  <a:pt x="3450" y="78"/>
                </a:lnTo>
                <a:lnTo>
                  <a:pt x="3448" y="78"/>
                </a:lnTo>
                <a:lnTo>
                  <a:pt x="3448" y="78"/>
                </a:lnTo>
                <a:lnTo>
                  <a:pt x="3446" y="78"/>
                </a:lnTo>
                <a:lnTo>
                  <a:pt x="3446" y="78"/>
                </a:lnTo>
                <a:lnTo>
                  <a:pt x="3446" y="78"/>
                </a:lnTo>
                <a:lnTo>
                  <a:pt x="3446" y="78"/>
                </a:lnTo>
                <a:lnTo>
                  <a:pt x="3446" y="78"/>
                </a:lnTo>
                <a:lnTo>
                  <a:pt x="3446" y="76"/>
                </a:lnTo>
                <a:lnTo>
                  <a:pt x="3444" y="76"/>
                </a:lnTo>
                <a:lnTo>
                  <a:pt x="3442" y="74"/>
                </a:lnTo>
                <a:lnTo>
                  <a:pt x="3442" y="74"/>
                </a:lnTo>
                <a:lnTo>
                  <a:pt x="3442" y="74"/>
                </a:lnTo>
                <a:lnTo>
                  <a:pt x="3442" y="74"/>
                </a:lnTo>
                <a:lnTo>
                  <a:pt x="3442" y="74"/>
                </a:lnTo>
                <a:lnTo>
                  <a:pt x="3444" y="74"/>
                </a:lnTo>
                <a:lnTo>
                  <a:pt x="3444" y="74"/>
                </a:lnTo>
                <a:lnTo>
                  <a:pt x="3446" y="74"/>
                </a:lnTo>
                <a:lnTo>
                  <a:pt x="3448" y="74"/>
                </a:lnTo>
                <a:lnTo>
                  <a:pt x="3448" y="74"/>
                </a:lnTo>
                <a:lnTo>
                  <a:pt x="3448" y="74"/>
                </a:lnTo>
                <a:lnTo>
                  <a:pt x="3448" y="74"/>
                </a:lnTo>
                <a:lnTo>
                  <a:pt x="3448" y="74"/>
                </a:lnTo>
                <a:lnTo>
                  <a:pt x="3448" y="76"/>
                </a:lnTo>
                <a:lnTo>
                  <a:pt x="3450" y="76"/>
                </a:lnTo>
                <a:lnTo>
                  <a:pt x="3452" y="76"/>
                </a:lnTo>
                <a:lnTo>
                  <a:pt x="3452" y="76"/>
                </a:lnTo>
                <a:lnTo>
                  <a:pt x="3454" y="76"/>
                </a:lnTo>
                <a:close/>
                <a:moveTo>
                  <a:pt x="3386" y="72"/>
                </a:moveTo>
                <a:lnTo>
                  <a:pt x="3384" y="72"/>
                </a:lnTo>
                <a:lnTo>
                  <a:pt x="3384" y="72"/>
                </a:lnTo>
                <a:lnTo>
                  <a:pt x="3384" y="72"/>
                </a:lnTo>
                <a:lnTo>
                  <a:pt x="3384" y="72"/>
                </a:lnTo>
                <a:lnTo>
                  <a:pt x="3382" y="72"/>
                </a:lnTo>
                <a:lnTo>
                  <a:pt x="3382" y="72"/>
                </a:lnTo>
                <a:lnTo>
                  <a:pt x="3382" y="72"/>
                </a:lnTo>
                <a:lnTo>
                  <a:pt x="3382" y="72"/>
                </a:lnTo>
                <a:lnTo>
                  <a:pt x="3384" y="72"/>
                </a:lnTo>
                <a:lnTo>
                  <a:pt x="3386" y="72"/>
                </a:lnTo>
                <a:lnTo>
                  <a:pt x="3386" y="72"/>
                </a:lnTo>
                <a:close/>
                <a:moveTo>
                  <a:pt x="2868" y="136"/>
                </a:moveTo>
                <a:lnTo>
                  <a:pt x="2868" y="136"/>
                </a:lnTo>
                <a:lnTo>
                  <a:pt x="2866" y="136"/>
                </a:lnTo>
                <a:lnTo>
                  <a:pt x="2866" y="136"/>
                </a:lnTo>
                <a:lnTo>
                  <a:pt x="2866" y="136"/>
                </a:lnTo>
                <a:lnTo>
                  <a:pt x="2866" y="136"/>
                </a:lnTo>
                <a:lnTo>
                  <a:pt x="2866" y="136"/>
                </a:lnTo>
                <a:lnTo>
                  <a:pt x="2866" y="134"/>
                </a:lnTo>
                <a:lnTo>
                  <a:pt x="2866" y="134"/>
                </a:lnTo>
                <a:lnTo>
                  <a:pt x="2866" y="134"/>
                </a:lnTo>
                <a:lnTo>
                  <a:pt x="2866" y="134"/>
                </a:lnTo>
                <a:lnTo>
                  <a:pt x="2868" y="134"/>
                </a:lnTo>
                <a:lnTo>
                  <a:pt x="2868" y="134"/>
                </a:lnTo>
                <a:lnTo>
                  <a:pt x="2868" y="136"/>
                </a:lnTo>
                <a:lnTo>
                  <a:pt x="2868" y="136"/>
                </a:lnTo>
                <a:lnTo>
                  <a:pt x="2868" y="136"/>
                </a:lnTo>
                <a:lnTo>
                  <a:pt x="2868" y="136"/>
                </a:lnTo>
                <a:lnTo>
                  <a:pt x="2868" y="136"/>
                </a:lnTo>
                <a:lnTo>
                  <a:pt x="2868" y="136"/>
                </a:lnTo>
                <a:lnTo>
                  <a:pt x="2868" y="136"/>
                </a:lnTo>
                <a:close/>
                <a:moveTo>
                  <a:pt x="2876" y="136"/>
                </a:moveTo>
                <a:lnTo>
                  <a:pt x="2876" y="136"/>
                </a:lnTo>
                <a:lnTo>
                  <a:pt x="2876" y="136"/>
                </a:lnTo>
                <a:lnTo>
                  <a:pt x="2876" y="136"/>
                </a:lnTo>
                <a:lnTo>
                  <a:pt x="2876" y="136"/>
                </a:lnTo>
                <a:lnTo>
                  <a:pt x="2874" y="136"/>
                </a:lnTo>
                <a:lnTo>
                  <a:pt x="2874" y="136"/>
                </a:lnTo>
                <a:lnTo>
                  <a:pt x="2874" y="134"/>
                </a:lnTo>
                <a:lnTo>
                  <a:pt x="2874" y="134"/>
                </a:lnTo>
                <a:lnTo>
                  <a:pt x="2874" y="134"/>
                </a:lnTo>
                <a:lnTo>
                  <a:pt x="2874" y="134"/>
                </a:lnTo>
                <a:lnTo>
                  <a:pt x="2874" y="136"/>
                </a:lnTo>
                <a:lnTo>
                  <a:pt x="2876" y="136"/>
                </a:lnTo>
                <a:lnTo>
                  <a:pt x="2876" y="136"/>
                </a:lnTo>
                <a:lnTo>
                  <a:pt x="2876" y="136"/>
                </a:lnTo>
                <a:close/>
                <a:moveTo>
                  <a:pt x="3342" y="76"/>
                </a:moveTo>
                <a:lnTo>
                  <a:pt x="3340" y="76"/>
                </a:lnTo>
                <a:lnTo>
                  <a:pt x="3340" y="76"/>
                </a:lnTo>
                <a:lnTo>
                  <a:pt x="3340" y="76"/>
                </a:lnTo>
                <a:lnTo>
                  <a:pt x="3338" y="76"/>
                </a:lnTo>
                <a:lnTo>
                  <a:pt x="3338" y="76"/>
                </a:lnTo>
                <a:lnTo>
                  <a:pt x="3338" y="76"/>
                </a:lnTo>
                <a:lnTo>
                  <a:pt x="3338" y="76"/>
                </a:lnTo>
                <a:lnTo>
                  <a:pt x="3338" y="74"/>
                </a:lnTo>
                <a:lnTo>
                  <a:pt x="3336" y="74"/>
                </a:lnTo>
                <a:lnTo>
                  <a:pt x="3336" y="74"/>
                </a:lnTo>
                <a:lnTo>
                  <a:pt x="3336" y="74"/>
                </a:lnTo>
                <a:lnTo>
                  <a:pt x="3336" y="74"/>
                </a:lnTo>
                <a:lnTo>
                  <a:pt x="3334" y="74"/>
                </a:lnTo>
                <a:lnTo>
                  <a:pt x="3334" y="72"/>
                </a:lnTo>
                <a:lnTo>
                  <a:pt x="3334" y="72"/>
                </a:lnTo>
                <a:lnTo>
                  <a:pt x="3332" y="72"/>
                </a:lnTo>
                <a:lnTo>
                  <a:pt x="3332" y="70"/>
                </a:lnTo>
                <a:lnTo>
                  <a:pt x="3332" y="70"/>
                </a:lnTo>
                <a:lnTo>
                  <a:pt x="3334" y="70"/>
                </a:lnTo>
                <a:lnTo>
                  <a:pt x="3334" y="72"/>
                </a:lnTo>
                <a:lnTo>
                  <a:pt x="3334" y="72"/>
                </a:lnTo>
                <a:lnTo>
                  <a:pt x="3336" y="72"/>
                </a:lnTo>
                <a:lnTo>
                  <a:pt x="3336" y="72"/>
                </a:lnTo>
                <a:lnTo>
                  <a:pt x="3336" y="72"/>
                </a:lnTo>
                <a:lnTo>
                  <a:pt x="3338" y="72"/>
                </a:lnTo>
                <a:lnTo>
                  <a:pt x="3338" y="72"/>
                </a:lnTo>
                <a:lnTo>
                  <a:pt x="3338" y="72"/>
                </a:lnTo>
                <a:lnTo>
                  <a:pt x="3338" y="72"/>
                </a:lnTo>
                <a:lnTo>
                  <a:pt x="3340" y="72"/>
                </a:lnTo>
                <a:lnTo>
                  <a:pt x="3340" y="74"/>
                </a:lnTo>
                <a:lnTo>
                  <a:pt x="3342" y="74"/>
                </a:lnTo>
                <a:lnTo>
                  <a:pt x="3342" y="74"/>
                </a:lnTo>
                <a:lnTo>
                  <a:pt x="3342" y="74"/>
                </a:lnTo>
                <a:lnTo>
                  <a:pt x="3342" y="74"/>
                </a:lnTo>
                <a:lnTo>
                  <a:pt x="3342" y="74"/>
                </a:lnTo>
                <a:lnTo>
                  <a:pt x="3342" y="74"/>
                </a:lnTo>
                <a:lnTo>
                  <a:pt x="3342" y="74"/>
                </a:lnTo>
                <a:lnTo>
                  <a:pt x="3342" y="74"/>
                </a:lnTo>
                <a:lnTo>
                  <a:pt x="3342" y="74"/>
                </a:lnTo>
                <a:lnTo>
                  <a:pt x="3342" y="76"/>
                </a:lnTo>
                <a:lnTo>
                  <a:pt x="3342" y="76"/>
                </a:lnTo>
                <a:lnTo>
                  <a:pt x="3342" y="76"/>
                </a:lnTo>
                <a:lnTo>
                  <a:pt x="3344" y="76"/>
                </a:lnTo>
                <a:lnTo>
                  <a:pt x="3344" y="76"/>
                </a:lnTo>
                <a:lnTo>
                  <a:pt x="3344" y="76"/>
                </a:lnTo>
                <a:lnTo>
                  <a:pt x="3344" y="76"/>
                </a:lnTo>
                <a:lnTo>
                  <a:pt x="3344" y="76"/>
                </a:lnTo>
                <a:lnTo>
                  <a:pt x="3342" y="76"/>
                </a:lnTo>
                <a:lnTo>
                  <a:pt x="3342" y="76"/>
                </a:lnTo>
                <a:lnTo>
                  <a:pt x="3342" y="76"/>
                </a:lnTo>
                <a:lnTo>
                  <a:pt x="3342" y="76"/>
                </a:lnTo>
                <a:lnTo>
                  <a:pt x="3342" y="76"/>
                </a:lnTo>
                <a:lnTo>
                  <a:pt x="3342" y="76"/>
                </a:lnTo>
                <a:close/>
                <a:moveTo>
                  <a:pt x="2264" y="368"/>
                </a:moveTo>
                <a:lnTo>
                  <a:pt x="2262" y="368"/>
                </a:lnTo>
                <a:lnTo>
                  <a:pt x="2262" y="368"/>
                </a:lnTo>
                <a:lnTo>
                  <a:pt x="2262" y="370"/>
                </a:lnTo>
                <a:lnTo>
                  <a:pt x="2260" y="370"/>
                </a:lnTo>
                <a:lnTo>
                  <a:pt x="2260" y="370"/>
                </a:lnTo>
                <a:lnTo>
                  <a:pt x="2260" y="372"/>
                </a:lnTo>
                <a:lnTo>
                  <a:pt x="2260" y="372"/>
                </a:lnTo>
                <a:lnTo>
                  <a:pt x="2258" y="372"/>
                </a:lnTo>
                <a:lnTo>
                  <a:pt x="2260" y="372"/>
                </a:lnTo>
                <a:lnTo>
                  <a:pt x="2260" y="372"/>
                </a:lnTo>
                <a:lnTo>
                  <a:pt x="2260" y="372"/>
                </a:lnTo>
                <a:lnTo>
                  <a:pt x="2262" y="372"/>
                </a:lnTo>
                <a:lnTo>
                  <a:pt x="2262" y="372"/>
                </a:lnTo>
                <a:lnTo>
                  <a:pt x="2262" y="374"/>
                </a:lnTo>
                <a:lnTo>
                  <a:pt x="2264" y="374"/>
                </a:lnTo>
                <a:lnTo>
                  <a:pt x="2266" y="374"/>
                </a:lnTo>
                <a:lnTo>
                  <a:pt x="2268" y="372"/>
                </a:lnTo>
                <a:lnTo>
                  <a:pt x="2268" y="372"/>
                </a:lnTo>
                <a:lnTo>
                  <a:pt x="2268" y="372"/>
                </a:lnTo>
                <a:lnTo>
                  <a:pt x="2268" y="372"/>
                </a:lnTo>
                <a:lnTo>
                  <a:pt x="2266" y="370"/>
                </a:lnTo>
                <a:lnTo>
                  <a:pt x="2266" y="368"/>
                </a:lnTo>
                <a:lnTo>
                  <a:pt x="2268" y="368"/>
                </a:lnTo>
                <a:lnTo>
                  <a:pt x="2268" y="368"/>
                </a:lnTo>
                <a:lnTo>
                  <a:pt x="2268" y="368"/>
                </a:lnTo>
                <a:lnTo>
                  <a:pt x="2268" y="368"/>
                </a:lnTo>
                <a:lnTo>
                  <a:pt x="2268" y="368"/>
                </a:lnTo>
                <a:lnTo>
                  <a:pt x="2268" y="368"/>
                </a:lnTo>
                <a:lnTo>
                  <a:pt x="2268" y="368"/>
                </a:lnTo>
                <a:lnTo>
                  <a:pt x="2270" y="368"/>
                </a:lnTo>
                <a:lnTo>
                  <a:pt x="2270" y="368"/>
                </a:lnTo>
                <a:lnTo>
                  <a:pt x="2272" y="368"/>
                </a:lnTo>
                <a:lnTo>
                  <a:pt x="2272" y="370"/>
                </a:lnTo>
                <a:lnTo>
                  <a:pt x="2278" y="372"/>
                </a:lnTo>
                <a:lnTo>
                  <a:pt x="2278" y="372"/>
                </a:lnTo>
                <a:lnTo>
                  <a:pt x="2278" y="372"/>
                </a:lnTo>
                <a:lnTo>
                  <a:pt x="2278" y="370"/>
                </a:lnTo>
                <a:lnTo>
                  <a:pt x="2278" y="370"/>
                </a:lnTo>
                <a:lnTo>
                  <a:pt x="2280" y="370"/>
                </a:lnTo>
                <a:lnTo>
                  <a:pt x="2280" y="370"/>
                </a:lnTo>
                <a:lnTo>
                  <a:pt x="2282" y="370"/>
                </a:lnTo>
                <a:lnTo>
                  <a:pt x="2284" y="370"/>
                </a:lnTo>
                <a:lnTo>
                  <a:pt x="2284" y="372"/>
                </a:lnTo>
                <a:lnTo>
                  <a:pt x="2286" y="372"/>
                </a:lnTo>
                <a:lnTo>
                  <a:pt x="2286" y="372"/>
                </a:lnTo>
                <a:lnTo>
                  <a:pt x="2288" y="374"/>
                </a:lnTo>
                <a:lnTo>
                  <a:pt x="2288" y="374"/>
                </a:lnTo>
                <a:lnTo>
                  <a:pt x="2288" y="374"/>
                </a:lnTo>
                <a:lnTo>
                  <a:pt x="2288" y="374"/>
                </a:lnTo>
                <a:lnTo>
                  <a:pt x="2288" y="374"/>
                </a:lnTo>
                <a:lnTo>
                  <a:pt x="2288" y="376"/>
                </a:lnTo>
                <a:lnTo>
                  <a:pt x="2288" y="376"/>
                </a:lnTo>
                <a:lnTo>
                  <a:pt x="2286" y="376"/>
                </a:lnTo>
                <a:lnTo>
                  <a:pt x="2286" y="376"/>
                </a:lnTo>
                <a:lnTo>
                  <a:pt x="2286" y="380"/>
                </a:lnTo>
                <a:lnTo>
                  <a:pt x="2286" y="380"/>
                </a:lnTo>
                <a:lnTo>
                  <a:pt x="2286" y="380"/>
                </a:lnTo>
                <a:lnTo>
                  <a:pt x="2286" y="380"/>
                </a:lnTo>
                <a:lnTo>
                  <a:pt x="2288" y="380"/>
                </a:lnTo>
                <a:lnTo>
                  <a:pt x="2288" y="382"/>
                </a:lnTo>
                <a:lnTo>
                  <a:pt x="2288" y="382"/>
                </a:lnTo>
                <a:lnTo>
                  <a:pt x="2288" y="382"/>
                </a:lnTo>
                <a:lnTo>
                  <a:pt x="2286" y="382"/>
                </a:lnTo>
                <a:lnTo>
                  <a:pt x="2286" y="382"/>
                </a:lnTo>
                <a:lnTo>
                  <a:pt x="2284" y="382"/>
                </a:lnTo>
                <a:lnTo>
                  <a:pt x="2284" y="382"/>
                </a:lnTo>
                <a:lnTo>
                  <a:pt x="2282" y="382"/>
                </a:lnTo>
                <a:lnTo>
                  <a:pt x="2282" y="382"/>
                </a:lnTo>
                <a:lnTo>
                  <a:pt x="2280" y="382"/>
                </a:lnTo>
                <a:lnTo>
                  <a:pt x="2278" y="382"/>
                </a:lnTo>
                <a:lnTo>
                  <a:pt x="2276" y="382"/>
                </a:lnTo>
                <a:lnTo>
                  <a:pt x="2274" y="382"/>
                </a:lnTo>
                <a:lnTo>
                  <a:pt x="2274" y="382"/>
                </a:lnTo>
                <a:lnTo>
                  <a:pt x="2272" y="382"/>
                </a:lnTo>
                <a:lnTo>
                  <a:pt x="2272" y="382"/>
                </a:lnTo>
                <a:lnTo>
                  <a:pt x="2272" y="382"/>
                </a:lnTo>
                <a:lnTo>
                  <a:pt x="2272" y="382"/>
                </a:lnTo>
                <a:lnTo>
                  <a:pt x="2270" y="382"/>
                </a:lnTo>
                <a:lnTo>
                  <a:pt x="2270" y="382"/>
                </a:lnTo>
                <a:lnTo>
                  <a:pt x="2270" y="382"/>
                </a:lnTo>
                <a:lnTo>
                  <a:pt x="2270" y="382"/>
                </a:lnTo>
                <a:lnTo>
                  <a:pt x="2268" y="382"/>
                </a:lnTo>
                <a:lnTo>
                  <a:pt x="2268" y="382"/>
                </a:lnTo>
                <a:lnTo>
                  <a:pt x="2268" y="382"/>
                </a:lnTo>
                <a:lnTo>
                  <a:pt x="2264" y="382"/>
                </a:lnTo>
                <a:lnTo>
                  <a:pt x="2262" y="382"/>
                </a:lnTo>
                <a:lnTo>
                  <a:pt x="2258" y="382"/>
                </a:lnTo>
                <a:lnTo>
                  <a:pt x="2258" y="382"/>
                </a:lnTo>
                <a:lnTo>
                  <a:pt x="2258" y="382"/>
                </a:lnTo>
                <a:lnTo>
                  <a:pt x="2258" y="382"/>
                </a:lnTo>
                <a:lnTo>
                  <a:pt x="2258" y="382"/>
                </a:lnTo>
                <a:lnTo>
                  <a:pt x="2256" y="380"/>
                </a:lnTo>
                <a:lnTo>
                  <a:pt x="2254" y="380"/>
                </a:lnTo>
                <a:lnTo>
                  <a:pt x="2254" y="380"/>
                </a:lnTo>
                <a:lnTo>
                  <a:pt x="2252" y="380"/>
                </a:lnTo>
                <a:lnTo>
                  <a:pt x="2250" y="380"/>
                </a:lnTo>
                <a:lnTo>
                  <a:pt x="2252" y="380"/>
                </a:lnTo>
                <a:lnTo>
                  <a:pt x="2254" y="378"/>
                </a:lnTo>
                <a:lnTo>
                  <a:pt x="2254" y="378"/>
                </a:lnTo>
                <a:lnTo>
                  <a:pt x="2256" y="378"/>
                </a:lnTo>
                <a:lnTo>
                  <a:pt x="2256" y="378"/>
                </a:lnTo>
                <a:lnTo>
                  <a:pt x="2258" y="376"/>
                </a:lnTo>
                <a:lnTo>
                  <a:pt x="2256" y="376"/>
                </a:lnTo>
                <a:lnTo>
                  <a:pt x="2252" y="376"/>
                </a:lnTo>
                <a:lnTo>
                  <a:pt x="2252" y="376"/>
                </a:lnTo>
                <a:lnTo>
                  <a:pt x="2252" y="376"/>
                </a:lnTo>
                <a:lnTo>
                  <a:pt x="2252" y="376"/>
                </a:lnTo>
                <a:lnTo>
                  <a:pt x="2252" y="378"/>
                </a:lnTo>
                <a:lnTo>
                  <a:pt x="2252" y="378"/>
                </a:lnTo>
                <a:lnTo>
                  <a:pt x="2252" y="378"/>
                </a:lnTo>
                <a:lnTo>
                  <a:pt x="2252" y="378"/>
                </a:lnTo>
                <a:lnTo>
                  <a:pt x="2252" y="376"/>
                </a:lnTo>
                <a:lnTo>
                  <a:pt x="2252" y="376"/>
                </a:lnTo>
                <a:lnTo>
                  <a:pt x="2252" y="376"/>
                </a:lnTo>
                <a:lnTo>
                  <a:pt x="2252" y="376"/>
                </a:lnTo>
                <a:lnTo>
                  <a:pt x="2252" y="374"/>
                </a:lnTo>
                <a:lnTo>
                  <a:pt x="2252" y="374"/>
                </a:lnTo>
                <a:lnTo>
                  <a:pt x="2252" y="374"/>
                </a:lnTo>
                <a:lnTo>
                  <a:pt x="2252" y="374"/>
                </a:lnTo>
                <a:lnTo>
                  <a:pt x="2252" y="372"/>
                </a:lnTo>
                <a:lnTo>
                  <a:pt x="2252" y="372"/>
                </a:lnTo>
                <a:lnTo>
                  <a:pt x="2252" y="372"/>
                </a:lnTo>
                <a:lnTo>
                  <a:pt x="2256" y="372"/>
                </a:lnTo>
                <a:lnTo>
                  <a:pt x="2258" y="372"/>
                </a:lnTo>
                <a:lnTo>
                  <a:pt x="2258" y="372"/>
                </a:lnTo>
                <a:lnTo>
                  <a:pt x="2260" y="372"/>
                </a:lnTo>
                <a:lnTo>
                  <a:pt x="2260" y="372"/>
                </a:lnTo>
                <a:lnTo>
                  <a:pt x="2260" y="370"/>
                </a:lnTo>
                <a:lnTo>
                  <a:pt x="2260" y="370"/>
                </a:lnTo>
                <a:lnTo>
                  <a:pt x="2262" y="368"/>
                </a:lnTo>
                <a:lnTo>
                  <a:pt x="2262" y="368"/>
                </a:lnTo>
                <a:lnTo>
                  <a:pt x="2264" y="368"/>
                </a:lnTo>
                <a:lnTo>
                  <a:pt x="2264" y="368"/>
                </a:lnTo>
                <a:lnTo>
                  <a:pt x="2264" y="368"/>
                </a:lnTo>
                <a:close/>
                <a:moveTo>
                  <a:pt x="2810" y="70"/>
                </a:moveTo>
                <a:lnTo>
                  <a:pt x="2810" y="70"/>
                </a:lnTo>
                <a:lnTo>
                  <a:pt x="2810" y="70"/>
                </a:lnTo>
                <a:lnTo>
                  <a:pt x="2808" y="70"/>
                </a:lnTo>
                <a:lnTo>
                  <a:pt x="2806" y="70"/>
                </a:lnTo>
                <a:lnTo>
                  <a:pt x="2802" y="70"/>
                </a:lnTo>
                <a:lnTo>
                  <a:pt x="2802" y="70"/>
                </a:lnTo>
                <a:lnTo>
                  <a:pt x="2802" y="70"/>
                </a:lnTo>
                <a:lnTo>
                  <a:pt x="2802" y="70"/>
                </a:lnTo>
                <a:lnTo>
                  <a:pt x="2802" y="70"/>
                </a:lnTo>
                <a:lnTo>
                  <a:pt x="2804" y="70"/>
                </a:lnTo>
                <a:lnTo>
                  <a:pt x="2804" y="70"/>
                </a:lnTo>
                <a:lnTo>
                  <a:pt x="2804" y="70"/>
                </a:lnTo>
                <a:lnTo>
                  <a:pt x="2804" y="70"/>
                </a:lnTo>
                <a:lnTo>
                  <a:pt x="2806" y="70"/>
                </a:lnTo>
                <a:lnTo>
                  <a:pt x="2808" y="70"/>
                </a:lnTo>
                <a:lnTo>
                  <a:pt x="2810" y="70"/>
                </a:lnTo>
                <a:lnTo>
                  <a:pt x="2810" y="70"/>
                </a:lnTo>
                <a:close/>
                <a:moveTo>
                  <a:pt x="2580" y="70"/>
                </a:moveTo>
                <a:lnTo>
                  <a:pt x="2580" y="70"/>
                </a:lnTo>
                <a:lnTo>
                  <a:pt x="2580" y="70"/>
                </a:lnTo>
                <a:lnTo>
                  <a:pt x="2580" y="70"/>
                </a:lnTo>
                <a:lnTo>
                  <a:pt x="2580" y="70"/>
                </a:lnTo>
                <a:lnTo>
                  <a:pt x="2580" y="70"/>
                </a:lnTo>
                <a:lnTo>
                  <a:pt x="2580" y="70"/>
                </a:lnTo>
                <a:lnTo>
                  <a:pt x="2584" y="68"/>
                </a:lnTo>
                <a:lnTo>
                  <a:pt x="2584" y="68"/>
                </a:lnTo>
                <a:lnTo>
                  <a:pt x="2584" y="68"/>
                </a:lnTo>
                <a:lnTo>
                  <a:pt x="2584" y="68"/>
                </a:lnTo>
                <a:lnTo>
                  <a:pt x="2584" y="68"/>
                </a:lnTo>
                <a:lnTo>
                  <a:pt x="2584" y="68"/>
                </a:lnTo>
                <a:lnTo>
                  <a:pt x="2584" y="70"/>
                </a:lnTo>
                <a:lnTo>
                  <a:pt x="2584" y="70"/>
                </a:lnTo>
                <a:lnTo>
                  <a:pt x="2582" y="70"/>
                </a:lnTo>
                <a:lnTo>
                  <a:pt x="2580" y="70"/>
                </a:lnTo>
                <a:lnTo>
                  <a:pt x="2580" y="70"/>
                </a:lnTo>
                <a:lnTo>
                  <a:pt x="2580" y="70"/>
                </a:lnTo>
                <a:close/>
                <a:moveTo>
                  <a:pt x="4038" y="366"/>
                </a:moveTo>
                <a:lnTo>
                  <a:pt x="4040" y="366"/>
                </a:lnTo>
                <a:lnTo>
                  <a:pt x="4040" y="366"/>
                </a:lnTo>
                <a:lnTo>
                  <a:pt x="4040" y="366"/>
                </a:lnTo>
                <a:lnTo>
                  <a:pt x="4040" y="366"/>
                </a:lnTo>
                <a:lnTo>
                  <a:pt x="4040" y="366"/>
                </a:lnTo>
                <a:lnTo>
                  <a:pt x="4042" y="368"/>
                </a:lnTo>
                <a:lnTo>
                  <a:pt x="4042" y="368"/>
                </a:lnTo>
                <a:lnTo>
                  <a:pt x="4042" y="368"/>
                </a:lnTo>
                <a:lnTo>
                  <a:pt x="4042" y="368"/>
                </a:lnTo>
                <a:lnTo>
                  <a:pt x="4042" y="368"/>
                </a:lnTo>
                <a:lnTo>
                  <a:pt x="4042" y="370"/>
                </a:lnTo>
                <a:lnTo>
                  <a:pt x="4044" y="370"/>
                </a:lnTo>
                <a:lnTo>
                  <a:pt x="4044" y="370"/>
                </a:lnTo>
                <a:lnTo>
                  <a:pt x="4048" y="372"/>
                </a:lnTo>
                <a:lnTo>
                  <a:pt x="4050" y="372"/>
                </a:lnTo>
                <a:lnTo>
                  <a:pt x="4050" y="372"/>
                </a:lnTo>
                <a:lnTo>
                  <a:pt x="4050" y="372"/>
                </a:lnTo>
                <a:lnTo>
                  <a:pt x="4050" y="372"/>
                </a:lnTo>
                <a:lnTo>
                  <a:pt x="4050" y="372"/>
                </a:lnTo>
                <a:lnTo>
                  <a:pt x="4052" y="374"/>
                </a:lnTo>
                <a:lnTo>
                  <a:pt x="4052" y="374"/>
                </a:lnTo>
                <a:lnTo>
                  <a:pt x="4054" y="374"/>
                </a:lnTo>
                <a:lnTo>
                  <a:pt x="4054" y="374"/>
                </a:lnTo>
                <a:lnTo>
                  <a:pt x="4056" y="376"/>
                </a:lnTo>
                <a:lnTo>
                  <a:pt x="4056" y="376"/>
                </a:lnTo>
                <a:lnTo>
                  <a:pt x="4054" y="376"/>
                </a:lnTo>
                <a:lnTo>
                  <a:pt x="4052" y="374"/>
                </a:lnTo>
                <a:lnTo>
                  <a:pt x="4050" y="374"/>
                </a:lnTo>
                <a:lnTo>
                  <a:pt x="4050" y="374"/>
                </a:lnTo>
                <a:lnTo>
                  <a:pt x="4050" y="374"/>
                </a:lnTo>
                <a:lnTo>
                  <a:pt x="4046" y="372"/>
                </a:lnTo>
                <a:lnTo>
                  <a:pt x="4042" y="370"/>
                </a:lnTo>
                <a:lnTo>
                  <a:pt x="4042" y="370"/>
                </a:lnTo>
                <a:lnTo>
                  <a:pt x="4042" y="370"/>
                </a:lnTo>
                <a:lnTo>
                  <a:pt x="4042" y="370"/>
                </a:lnTo>
                <a:lnTo>
                  <a:pt x="4040" y="370"/>
                </a:lnTo>
                <a:lnTo>
                  <a:pt x="4038" y="368"/>
                </a:lnTo>
                <a:lnTo>
                  <a:pt x="4038" y="368"/>
                </a:lnTo>
                <a:lnTo>
                  <a:pt x="4038" y="368"/>
                </a:lnTo>
                <a:lnTo>
                  <a:pt x="4036" y="368"/>
                </a:lnTo>
                <a:lnTo>
                  <a:pt x="4036" y="366"/>
                </a:lnTo>
                <a:lnTo>
                  <a:pt x="4036" y="366"/>
                </a:lnTo>
                <a:lnTo>
                  <a:pt x="4036" y="366"/>
                </a:lnTo>
                <a:lnTo>
                  <a:pt x="4036" y="366"/>
                </a:lnTo>
                <a:lnTo>
                  <a:pt x="4036" y="366"/>
                </a:lnTo>
                <a:lnTo>
                  <a:pt x="4038" y="366"/>
                </a:lnTo>
                <a:lnTo>
                  <a:pt x="4038" y="366"/>
                </a:lnTo>
                <a:close/>
                <a:moveTo>
                  <a:pt x="3686" y="136"/>
                </a:moveTo>
                <a:lnTo>
                  <a:pt x="3684" y="138"/>
                </a:lnTo>
                <a:lnTo>
                  <a:pt x="3684" y="136"/>
                </a:lnTo>
                <a:lnTo>
                  <a:pt x="3684" y="136"/>
                </a:lnTo>
                <a:lnTo>
                  <a:pt x="3684" y="136"/>
                </a:lnTo>
                <a:lnTo>
                  <a:pt x="3684" y="136"/>
                </a:lnTo>
                <a:lnTo>
                  <a:pt x="3682" y="136"/>
                </a:lnTo>
                <a:lnTo>
                  <a:pt x="3682" y="136"/>
                </a:lnTo>
                <a:lnTo>
                  <a:pt x="3680" y="136"/>
                </a:lnTo>
                <a:lnTo>
                  <a:pt x="3682" y="136"/>
                </a:lnTo>
                <a:lnTo>
                  <a:pt x="3682" y="136"/>
                </a:lnTo>
                <a:lnTo>
                  <a:pt x="3682" y="136"/>
                </a:lnTo>
                <a:lnTo>
                  <a:pt x="3684" y="136"/>
                </a:lnTo>
                <a:lnTo>
                  <a:pt x="3686" y="136"/>
                </a:lnTo>
                <a:lnTo>
                  <a:pt x="3686" y="136"/>
                </a:lnTo>
                <a:lnTo>
                  <a:pt x="3686" y="136"/>
                </a:lnTo>
                <a:lnTo>
                  <a:pt x="3686" y="136"/>
                </a:lnTo>
                <a:lnTo>
                  <a:pt x="3686" y="136"/>
                </a:lnTo>
                <a:close/>
                <a:moveTo>
                  <a:pt x="2646" y="520"/>
                </a:moveTo>
                <a:lnTo>
                  <a:pt x="2646" y="520"/>
                </a:lnTo>
                <a:lnTo>
                  <a:pt x="2646" y="520"/>
                </a:lnTo>
                <a:lnTo>
                  <a:pt x="2646" y="520"/>
                </a:lnTo>
                <a:lnTo>
                  <a:pt x="2644" y="520"/>
                </a:lnTo>
                <a:lnTo>
                  <a:pt x="2642" y="520"/>
                </a:lnTo>
                <a:lnTo>
                  <a:pt x="2642" y="518"/>
                </a:lnTo>
                <a:lnTo>
                  <a:pt x="2642" y="518"/>
                </a:lnTo>
                <a:lnTo>
                  <a:pt x="2642" y="518"/>
                </a:lnTo>
                <a:lnTo>
                  <a:pt x="2642" y="518"/>
                </a:lnTo>
                <a:lnTo>
                  <a:pt x="2644" y="520"/>
                </a:lnTo>
                <a:lnTo>
                  <a:pt x="2646" y="520"/>
                </a:lnTo>
                <a:lnTo>
                  <a:pt x="2646" y="520"/>
                </a:lnTo>
                <a:lnTo>
                  <a:pt x="2646" y="520"/>
                </a:lnTo>
                <a:close/>
                <a:moveTo>
                  <a:pt x="2880" y="138"/>
                </a:moveTo>
                <a:lnTo>
                  <a:pt x="2880" y="138"/>
                </a:lnTo>
                <a:lnTo>
                  <a:pt x="2878" y="138"/>
                </a:lnTo>
                <a:lnTo>
                  <a:pt x="2878" y="138"/>
                </a:lnTo>
                <a:lnTo>
                  <a:pt x="2878" y="138"/>
                </a:lnTo>
                <a:lnTo>
                  <a:pt x="2880" y="142"/>
                </a:lnTo>
                <a:lnTo>
                  <a:pt x="2880" y="142"/>
                </a:lnTo>
                <a:lnTo>
                  <a:pt x="2880" y="142"/>
                </a:lnTo>
                <a:lnTo>
                  <a:pt x="2880" y="142"/>
                </a:lnTo>
                <a:lnTo>
                  <a:pt x="2882" y="142"/>
                </a:lnTo>
                <a:lnTo>
                  <a:pt x="2882" y="142"/>
                </a:lnTo>
                <a:lnTo>
                  <a:pt x="2882" y="142"/>
                </a:lnTo>
                <a:lnTo>
                  <a:pt x="2880" y="142"/>
                </a:lnTo>
                <a:lnTo>
                  <a:pt x="2880" y="142"/>
                </a:lnTo>
                <a:lnTo>
                  <a:pt x="2880" y="142"/>
                </a:lnTo>
                <a:lnTo>
                  <a:pt x="2880" y="142"/>
                </a:lnTo>
                <a:lnTo>
                  <a:pt x="2880" y="142"/>
                </a:lnTo>
                <a:lnTo>
                  <a:pt x="2878" y="142"/>
                </a:lnTo>
                <a:lnTo>
                  <a:pt x="2878" y="140"/>
                </a:lnTo>
                <a:lnTo>
                  <a:pt x="2878" y="140"/>
                </a:lnTo>
                <a:lnTo>
                  <a:pt x="2876" y="138"/>
                </a:lnTo>
                <a:lnTo>
                  <a:pt x="2876" y="138"/>
                </a:lnTo>
                <a:lnTo>
                  <a:pt x="2876" y="138"/>
                </a:lnTo>
                <a:lnTo>
                  <a:pt x="2876" y="136"/>
                </a:lnTo>
                <a:lnTo>
                  <a:pt x="2876" y="136"/>
                </a:lnTo>
                <a:lnTo>
                  <a:pt x="2876" y="136"/>
                </a:lnTo>
                <a:lnTo>
                  <a:pt x="2878" y="136"/>
                </a:lnTo>
                <a:lnTo>
                  <a:pt x="2878" y="136"/>
                </a:lnTo>
                <a:lnTo>
                  <a:pt x="2880" y="138"/>
                </a:lnTo>
                <a:lnTo>
                  <a:pt x="2880" y="138"/>
                </a:lnTo>
                <a:lnTo>
                  <a:pt x="2880" y="138"/>
                </a:lnTo>
                <a:lnTo>
                  <a:pt x="2880" y="138"/>
                </a:lnTo>
                <a:lnTo>
                  <a:pt x="2880" y="138"/>
                </a:lnTo>
                <a:lnTo>
                  <a:pt x="2880" y="138"/>
                </a:lnTo>
                <a:lnTo>
                  <a:pt x="2880" y="138"/>
                </a:lnTo>
                <a:lnTo>
                  <a:pt x="2880" y="138"/>
                </a:lnTo>
                <a:lnTo>
                  <a:pt x="2880" y="138"/>
                </a:lnTo>
                <a:lnTo>
                  <a:pt x="2880" y="138"/>
                </a:lnTo>
                <a:lnTo>
                  <a:pt x="2880" y="138"/>
                </a:lnTo>
                <a:close/>
                <a:moveTo>
                  <a:pt x="2816" y="68"/>
                </a:moveTo>
                <a:lnTo>
                  <a:pt x="2816" y="68"/>
                </a:lnTo>
                <a:lnTo>
                  <a:pt x="2818" y="68"/>
                </a:lnTo>
                <a:lnTo>
                  <a:pt x="2818" y="68"/>
                </a:lnTo>
                <a:lnTo>
                  <a:pt x="2818" y="68"/>
                </a:lnTo>
                <a:lnTo>
                  <a:pt x="2818" y="68"/>
                </a:lnTo>
                <a:lnTo>
                  <a:pt x="2820" y="68"/>
                </a:lnTo>
                <a:lnTo>
                  <a:pt x="2820" y="70"/>
                </a:lnTo>
                <a:lnTo>
                  <a:pt x="2820" y="70"/>
                </a:lnTo>
                <a:lnTo>
                  <a:pt x="2818" y="70"/>
                </a:lnTo>
                <a:lnTo>
                  <a:pt x="2818" y="70"/>
                </a:lnTo>
                <a:lnTo>
                  <a:pt x="2818" y="70"/>
                </a:lnTo>
                <a:lnTo>
                  <a:pt x="2818" y="70"/>
                </a:lnTo>
                <a:lnTo>
                  <a:pt x="2818" y="70"/>
                </a:lnTo>
                <a:lnTo>
                  <a:pt x="2816" y="70"/>
                </a:lnTo>
                <a:lnTo>
                  <a:pt x="2816" y="70"/>
                </a:lnTo>
                <a:lnTo>
                  <a:pt x="2816" y="70"/>
                </a:lnTo>
                <a:lnTo>
                  <a:pt x="2816" y="70"/>
                </a:lnTo>
                <a:lnTo>
                  <a:pt x="2816" y="70"/>
                </a:lnTo>
                <a:lnTo>
                  <a:pt x="2816" y="70"/>
                </a:lnTo>
                <a:lnTo>
                  <a:pt x="2814" y="70"/>
                </a:lnTo>
                <a:lnTo>
                  <a:pt x="2814" y="70"/>
                </a:lnTo>
                <a:lnTo>
                  <a:pt x="2812" y="68"/>
                </a:lnTo>
                <a:lnTo>
                  <a:pt x="2810" y="70"/>
                </a:lnTo>
                <a:lnTo>
                  <a:pt x="2810" y="70"/>
                </a:lnTo>
                <a:lnTo>
                  <a:pt x="2810" y="70"/>
                </a:lnTo>
                <a:lnTo>
                  <a:pt x="2810" y="68"/>
                </a:lnTo>
                <a:lnTo>
                  <a:pt x="2810" y="68"/>
                </a:lnTo>
                <a:lnTo>
                  <a:pt x="2808" y="68"/>
                </a:lnTo>
                <a:lnTo>
                  <a:pt x="2808" y="68"/>
                </a:lnTo>
                <a:lnTo>
                  <a:pt x="2808" y="68"/>
                </a:lnTo>
                <a:lnTo>
                  <a:pt x="2810" y="68"/>
                </a:lnTo>
                <a:lnTo>
                  <a:pt x="2810" y="68"/>
                </a:lnTo>
                <a:lnTo>
                  <a:pt x="2810" y="68"/>
                </a:lnTo>
                <a:lnTo>
                  <a:pt x="2812" y="68"/>
                </a:lnTo>
                <a:lnTo>
                  <a:pt x="2812" y="68"/>
                </a:lnTo>
                <a:lnTo>
                  <a:pt x="2812" y="68"/>
                </a:lnTo>
                <a:lnTo>
                  <a:pt x="2812" y="68"/>
                </a:lnTo>
                <a:lnTo>
                  <a:pt x="2814" y="68"/>
                </a:lnTo>
                <a:lnTo>
                  <a:pt x="2814" y="68"/>
                </a:lnTo>
                <a:lnTo>
                  <a:pt x="2814" y="68"/>
                </a:lnTo>
                <a:lnTo>
                  <a:pt x="2814" y="68"/>
                </a:lnTo>
                <a:lnTo>
                  <a:pt x="2816" y="68"/>
                </a:lnTo>
                <a:close/>
                <a:moveTo>
                  <a:pt x="2950" y="68"/>
                </a:moveTo>
                <a:lnTo>
                  <a:pt x="2950" y="68"/>
                </a:lnTo>
                <a:lnTo>
                  <a:pt x="2950" y="68"/>
                </a:lnTo>
                <a:lnTo>
                  <a:pt x="2950" y="68"/>
                </a:lnTo>
                <a:lnTo>
                  <a:pt x="2948" y="68"/>
                </a:lnTo>
                <a:lnTo>
                  <a:pt x="2948" y="68"/>
                </a:lnTo>
                <a:lnTo>
                  <a:pt x="2948" y="68"/>
                </a:lnTo>
                <a:lnTo>
                  <a:pt x="2950" y="68"/>
                </a:lnTo>
                <a:lnTo>
                  <a:pt x="2952" y="68"/>
                </a:lnTo>
                <a:lnTo>
                  <a:pt x="2954" y="68"/>
                </a:lnTo>
                <a:lnTo>
                  <a:pt x="2954" y="68"/>
                </a:lnTo>
                <a:lnTo>
                  <a:pt x="2954" y="68"/>
                </a:lnTo>
                <a:lnTo>
                  <a:pt x="2952" y="68"/>
                </a:lnTo>
                <a:lnTo>
                  <a:pt x="2952" y="68"/>
                </a:lnTo>
                <a:lnTo>
                  <a:pt x="2952" y="68"/>
                </a:lnTo>
                <a:lnTo>
                  <a:pt x="2952" y="68"/>
                </a:lnTo>
                <a:lnTo>
                  <a:pt x="2952" y="68"/>
                </a:lnTo>
                <a:lnTo>
                  <a:pt x="2952" y="68"/>
                </a:lnTo>
                <a:lnTo>
                  <a:pt x="2950" y="68"/>
                </a:lnTo>
                <a:close/>
                <a:moveTo>
                  <a:pt x="3378" y="68"/>
                </a:moveTo>
                <a:lnTo>
                  <a:pt x="3378" y="68"/>
                </a:lnTo>
                <a:lnTo>
                  <a:pt x="3378" y="68"/>
                </a:lnTo>
                <a:lnTo>
                  <a:pt x="3378" y="66"/>
                </a:lnTo>
                <a:lnTo>
                  <a:pt x="3378" y="66"/>
                </a:lnTo>
                <a:lnTo>
                  <a:pt x="3378" y="66"/>
                </a:lnTo>
                <a:lnTo>
                  <a:pt x="3378" y="66"/>
                </a:lnTo>
                <a:lnTo>
                  <a:pt x="3378" y="66"/>
                </a:lnTo>
                <a:lnTo>
                  <a:pt x="3378" y="66"/>
                </a:lnTo>
                <a:lnTo>
                  <a:pt x="3378" y="66"/>
                </a:lnTo>
                <a:lnTo>
                  <a:pt x="3378" y="66"/>
                </a:lnTo>
                <a:lnTo>
                  <a:pt x="3380" y="68"/>
                </a:lnTo>
                <a:lnTo>
                  <a:pt x="3380" y="68"/>
                </a:lnTo>
                <a:lnTo>
                  <a:pt x="3378" y="68"/>
                </a:lnTo>
                <a:lnTo>
                  <a:pt x="3378" y="68"/>
                </a:lnTo>
                <a:lnTo>
                  <a:pt x="3378" y="68"/>
                </a:lnTo>
                <a:close/>
                <a:moveTo>
                  <a:pt x="3698" y="138"/>
                </a:moveTo>
                <a:lnTo>
                  <a:pt x="3698" y="138"/>
                </a:lnTo>
                <a:lnTo>
                  <a:pt x="3698" y="138"/>
                </a:lnTo>
                <a:lnTo>
                  <a:pt x="3698" y="138"/>
                </a:lnTo>
                <a:lnTo>
                  <a:pt x="3694" y="138"/>
                </a:lnTo>
                <a:lnTo>
                  <a:pt x="3694" y="138"/>
                </a:lnTo>
                <a:lnTo>
                  <a:pt x="3694" y="136"/>
                </a:lnTo>
                <a:lnTo>
                  <a:pt x="3694" y="136"/>
                </a:lnTo>
                <a:lnTo>
                  <a:pt x="3694" y="136"/>
                </a:lnTo>
                <a:lnTo>
                  <a:pt x="3696" y="138"/>
                </a:lnTo>
                <a:lnTo>
                  <a:pt x="3696" y="138"/>
                </a:lnTo>
                <a:lnTo>
                  <a:pt x="3698" y="138"/>
                </a:lnTo>
                <a:close/>
                <a:moveTo>
                  <a:pt x="2594" y="66"/>
                </a:moveTo>
                <a:lnTo>
                  <a:pt x="2594" y="66"/>
                </a:lnTo>
                <a:lnTo>
                  <a:pt x="2594" y="66"/>
                </a:lnTo>
                <a:lnTo>
                  <a:pt x="2594" y="66"/>
                </a:lnTo>
                <a:lnTo>
                  <a:pt x="2592" y="66"/>
                </a:lnTo>
                <a:lnTo>
                  <a:pt x="2592" y="66"/>
                </a:lnTo>
                <a:lnTo>
                  <a:pt x="2592" y="66"/>
                </a:lnTo>
                <a:lnTo>
                  <a:pt x="2592" y="66"/>
                </a:lnTo>
                <a:lnTo>
                  <a:pt x="2592" y="66"/>
                </a:lnTo>
                <a:lnTo>
                  <a:pt x="2590" y="68"/>
                </a:lnTo>
                <a:lnTo>
                  <a:pt x="2590" y="66"/>
                </a:lnTo>
                <a:lnTo>
                  <a:pt x="2590" y="66"/>
                </a:lnTo>
                <a:lnTo>
                  <a:pt x="2590" y="66"/>
                </a:lnTo>
                <a:lnTo>
                  <a:pt x="2590" y="66"/>
                </a:lnTo>
                <a:lnTo>
                  <a:pt x="2590" y="66"/>
                </a:lnTo>
                <a:lnTo>
                  <a:pt x="2590" y="66"/>
                </a:lnTo>
                <a:lnTo>
                  <a:pt x="2594" y="66"/>
                </a:lnTo>
                <a:lnTo>
                  <a:pt x="2594" y="66"/>
                </a:lnTo>
                <a:lnTo>
                  <a:pt x="2594" y="66"/>
                </a:lnTo>
                <a:lnTo>
                  <a:pt x="2594" y="66"/>
                </a:lnTo>
                <a:lnTo>
                  <a:pt x="2594" y="66"/>
                </a:lnTo>
                <a:close/>
                <a:moveTo>
                  <a:pt x="3492" y="66"/>
                </a:moveTo>
                <a:lnTo>
                  <a:pt x="3492" y="66"/>
                </a:lnTo>
                <a:lnTo>
                  <a:pt x="3492" y="66"/>
                </a:lnTo>
                <a:lnTo>
                  <a:pt x="3492" y="66"/>
                </a:lnTo>
                <a:lnTo>
                  <a:pt x="3490" y="66"/>
                </a:lnTo>
                <a:lnTo>
                  <a:pt x="3490" y="66"/>
                </a:lnTo>
                <a:lnTo>
                  <a:pt x="3488" y="66"/>
                </a:lnTo>
                <a:lnTo>
                  <a:pt x="3488" y="66"/>
                </a:lnTo>
                <a:lnTo>
                  <a:pt x="3488" y="66"/>
                </a:lnTo>
                <a:lnTo>
                  <a:pt x="3488" y="66"/>
                </a:lnTo>
                <a:lnTo>
                  <a:pt x="3488" y="66"/>
                </a:lnTo>
                <a:lnTo>
                  <a:pt x="3490" y="66"/>
                </a:lnTo>
                <a:lnTo>
                  <a:pt x="3490" y="66"/>
                </a:lnTo>
                <a:lnTo>
                  <a:pt x="3492" y="66"/>
                </a:lnTo>
                <a:lnTo>
                  <a:pt x="3492" y="66"/>
                </a:lnTo>
                <a:lnTo>
                  <a:pt x="3492" y="66"/>
                </a:lnTo>
                <a:lnTo>
                  <a:pt x="3492" y="66"/>
                </a:lnTo>
                <a:close/>
                <a:moveTo>
                  <a:pt x="3362" y="68"/>
                </a:moveTo>
                <a:lnTo>
                  <a:pt x="3362" y="68"/>
                </a:lnTo>
                <a:lnTo>
                  <a:pt x="3364" y="68"/>
                </a:lnTo>
                <a:lnTo>
                  <a:pt x="3364" y="68"/>
                </a:lnTo>
                <a:lnTo>
                  <a:pt x="3364" y="68"/>
                </a:lnTo>
                <a:lnTo>
                  <a:pt x="3364" y="68"/>
                </a:lnTo>
                <a:lnTo>
                  <a:pt x="3366" y="68"/>
                </a:lnTo>
                <a:lnTo>
                  <a:pt x="3366" y="68"/>
                </a:lnTo>
                <a:lnTo>
                  <a:pt x="3366" y="68"/>
                </a:lnTo>
                <a:lnTo>
                  <a:pt x="3368" y="68"/>
                </a:lnTo>
                <a:lnTo>
                  <a:pt x="3368" y="68"/>
                </a:lnTo>
                <a:lnTo>
                  <a:pt x="3368" y="68"/>
                </a:lnTo>
                <a:lnTo>
                  <a:pt x="3368" y="68"/>
                </a:lnTo>
                <a:lnTo>
                  <a:pt x="3370" y="68"/>
                </a:lnTo>
                <a:lnTo>
                  <a:pt x="3370" y="68"/>
                </a:lnTo>
                <a:lnTo>
                  <a:pt x="3370" y="68"/>
                </a:lnTo>
                <a:lnTo>
                  <a:pt x="3370" y="68"/>
                </a:lnTo>
                <a:lnTo>
                  <a:pt x="3370" y="68"/>
                </a:lnTo>
                <a:lnTo>
                  <a:pt x="3372" y="70"/>
                </a:lnTo>
                <a:lnTo>
                  <a:pt x="3372" y="70"/>
                </a:lnTo>
                <a:lnTo>
                  <a:pt x="3370" y="70"/>
                </a:lnTo>
                <a:lnTo>
                  <a:pt x="3370" y="70"/>
                </a:lnTo>
                <a:lnTo>
                  <a:pt x="3372" y="70"/>
                </a:lnTo>
                <a:lnTo>
                  <a:pt x="3374" y="70"/>
                </a:lnTo>
                <a:lnTo>
                  <a:pt x="3374" y="70"/>
                </a:lnTo>
                <a:lnTo>
                  <a:pt x="3376" y="70"/>
                </a:lnTo>
                <a:lnTo>
                  <a:pt x="3376" y="70"/>
                </a:lnTo>
                <a:lnTo>
                  <a:pt x="3376" y="70"/>
                </a:lnTo>
                <a:lnTo>
                  <a:pt x="3378" y="70"/>
                </a:lnTo>
                <a:lnTo>
                  <a:pt x="3378" y="70"/>
                </a:lnTo>
                <a:lnTo>
                  <a:pt x="3378" y="70"/>
                </a:lnTo>
                <a:lnTo>
                  <a:pt x="3380" y="70"/>
                </a:lnTo>
                <a:lnTo>
                  <a:pt x="3380" y="72"/>
                </a:lnTo>
                <a:lnTo>
                  <a:pt x="3382" y="72"/>
                </a:lnTo>
                <a:lnTo>
                  <a:pt x="3382" y="72"/>
                </a:lnTo>
                <a:lnTo>
                  <a:pt x="3382" y="72"/>
                </a:lnTo>
                <a:lnTo>
                  <a:pt x="3382" y="72"/>
                </a:lnTo>
                <a:lnTo>
                  <a:pt x="3382" y="72"/>
                </a:lnTo>
                <a:lnTo>
                  <a:pt x="3382" y="72"/>
                </a:lnTo>
                <a:lnTo>
                  <a:pt x="3384" y="74"/>
                </a:lnTo>
                <a:lnTo>
                  <a:pt x="3388" y="74"/>
                </a:lnTo>
                <a:lnTo>
                  <a:pt x="3388" y="74"/>
                </a:lnTo>
                <a:lnTo>
                  <a:pt x="3388" y="74"/>
                </a:lnTo>
                <a:lnTo>
                  <a:pt x="3388" y="74"/>
                </a:lnTo>
                <a:lnTo>
                  <a:pt x="3388" y="74"/>
                </a:lnTo>
                <a:lnTo>
                  <a:pt x="3388" y="72"/>
                </a:lnTo>
                <a:lnTo>
                  <a:pt x="3388" y="72"/>
                </a:lnTo>
                <a:lnTo>
                  <a:pt x="3386" y="72"/>
                </a:lnTo>
                <a:lnTo>
                  <a:pt x="3384" y="72"/>
                </a:lnTo>
                <a:lnTo>
                  <a:pt x="3384" y="72"/>
                </a:lnTo>
                <a:lnTo>
                  <a:pt x="3382" y="70"/>
                </a:lnTo>
                <a:lnTo>
                  <a:pt x="3382" y="70"/>
                </a:lnTo>
                <a:lnTo>
                  <a:pt x="3380" y="68"/>
                </a:lnTo>
                <a:lnTo>
                  <a:pt x="3380" y="68"/>
                </a:lnTo>
                <a:lnTo>
                  <a:pt x="3380" y="68"/>
                </a:lnTo>
                <a:lnTo>
                  <a:pt x="3380" y="68"/>
                </a:lnTo>
                <a:lnTo>
                  <a:pt x="3380" y="68"/>
                </a:lnTo>
                <a:lnTo>
                  <a:pt x="3380" y="68"/>
                </a:lnTo>
                <a:lnTo>
                  <a:pt x="3380" y="68"/>
                </a:lnTo>
                <a:lnTo>
                  <a:pt x="3382" y="68"/>
                </a:lnTo>
                <a:lnTo>
                  <a:pt x="3382" y="68"/>
                </a:lnTo>
                <a:lnTo>
                  <a:pt x="3384" y="68"/>
                </a:lnTo>
                <a:lnTo>
                  <a:pt x="3386" y="68"/>
                </a:lnTo>
                <a:lnTo>
                  <a:pt x="3386" y="68"/>
                </a:lnTo>
                <a:lnTo>
                  <a:pt x="3386" y="68"/>
                </a:lnTo>
                <a:lnTo>
                  <a:pt x="3386" y="68"/>
                </a:lnTo>
                <a:lnTo>
                  <a:pt x="3386" y="68"/>
                </a:lnTo>
                <a:lnTo>
                  <a:pt x="3384" y="68"/>
                </a:lnTo>
                <a:lnTo>
                  <a:pt x="3382" y="66"/>
                </a:lnTo>
                <a:lnTo>
                  <a:pt x="3380" y="66"/>
                </a:lnTo>
                <a:lnTo>
                  <a:pt x="3380" y="66"/>
                </a:lnTo>
                <a:lnTo>
                  <a:pt x="3380" y="66"/>
                </a:lnTo>
                <a:lnTo>
                  <a:pt x="3380" y="66"/>
                </a:lnTo>
                <a:lnTo>
                  <a:pt x="3384" y="66"/>
                </a:lnTo>
                <a:lnTo>
                  <a:pt x="3386" y="68"/>
                </a:lnTo>
                <a:lnTo>
                  <a:pt x="3390" y="68"/>
                </a:lnTo>
                <a:lnTo>
                  <a:pt x="3392" y="68"/>
                </a:lnTo>
                <a:lnTo>
                  <a:pt x="3396" y="70"/>
                </a:lnTo>
                <a:lnTo>
                  <a:pt x="3396" y="70"/>
                </a:lnTo>
                <a:lnTo>
                  <a:pt x="3396" y="70"/>
                </a:lnTo>
                <a:lnTo>
                  <a:pt x="3398" y="70"/>
                </a:lnTo>
                <a:lnTo>
                  <a:pt x="3398" y="70"/>
                </a:lnTo>
                <a:lnTo>
                  <a:pt x="3398" y="70"/>
                </a:lnTo>
                <a:lnTo>
                  <a:pt x="3400" y="70"/>
                </a:lnTo>
                <a:lnTo>
                  <a:pt x="3400" y="70"/>
                </a:lnTo>
                <a:lnTo>
                  <a:pt x="3402" y="70"/>
                </a:lnTo>
                <a:lnTo>
                  <a:pt x="3402" y="70"/>
                </a:lnTo>
                <a:lnTo>
                  <a:pt x="3404" y="70"/>
                </a:lnTo>
                <a:lnTo>
                  <a:pt x="3404" y="70"/>
                </a:lnTo>
                <a:lnTo>
                  <a:pt x="3406" y="70"/>
                </a:lnTo>
                <a:lnTo>
                  <a:pt x="3406" y="70"/>
                </a:lnTo>
                <a:lnTo>
                  <a:pt x="3406" y="70"/>
                </a:lnTo>
                <a:lnTo>
                  <a:pt x="3408" y="70"/>
                </a:lnTo>
                <a:lnTo>
                  <a:pt x="3408" y="70"/>
                </a:lnTo>
                <a:lnTo>
                  <a:pt x="3408" y="70"/>
                </a:lnTo>
                <a:lnTo>
                  <a:pt x="3408" y="70"/>
                </a:lnTo>
                <a:lnTo>
                  <a:pt x="3408" y="70"/>
                </a:lnTo>
                <a:lnTo>
                  <a:pt x="3408" y="70"/>
                </a:lnTo>
                <a:lnTo>
                  <a:pt x="3410" y="70"/>
                </a:lnTo>
                <a:lnTo>
                  <a:pt x="3410" y="70"/>
                </a:lnTo>
                <a:lnTo>
                  <a:pt x="3412" y="70"/>
                </a:lnTo>
                <a:lnTo>
                  <a:pt x="3412" y="70"/>
                </a:lnTo>
                <a:lnTo>
                  <a:pt x="3414" y="70"/>
                </a:lnTo>
                <a:lnTo>
                  <a:pt x="3418" y="72"/>
                </a:lnTo>
                <a:lnTo>
                  <a:pt x="3420" y="72"/>
                </a:lnTo>
                <a:lnTo>
                  <a:pt x="3422" y="72"/>
                </a:lnTo>
                <a:lnTo>
                  <a:pt x="3422" y="72"/>
                </a:lnTo>
                <a:lnTo>
                  <a:pt x="3422" y="72"/>
                </a:lnTo>
                <a:lnTo>
                  <a:pt x="3422" y="72"/>
                </a:lnTo>
                <a:lnTo>
                  <a:pt x="3424" y="72"/>
                </a:lnTo>
                <a:lnTo>
                  <a:pt x="3424" y="72"/>
                </a:lnTo>
                <a:lnTo>
                  <a:pt x="3426" y="72"/>
                </a:lnTo>
                <a:lnTo>
                  <a:pt x="3426" y="72"/>
                </a:lnTo>
                <a:lnTo>
                  <a:pt x="3426" y="72"/>
                </a:lnTo>
                <a:lnTo>
                  <a:pt x="3428" y="74"/>
                </a:lnTo>
                <a:lnTo>
                  <a:pt x="3428" y="74"/>
                </a:lnTo>
                <a:lnTo>
                  <a:pt x="3430" y="74"/>
                </a:lnTo>
                <a:lnTo>
                  <a:pt x="3430" y="74"/>
                </a:lnTo>
                <a:lnTo>
                  <a:pt x="3430" y="74"/>
                </a:lnTo>
                <a:lnTo>
                  <a:pt x="3432" y="74"/>
                </a:lnTo>
                <a:lnTo>
                  <a:pt x="3434" y="74"/>
                </a:lnTo>
                <a:lnTo>
                  <a:pt x="3434" y="74"/>
                </a:lnTo>
                <a:lnTo>
                  <a:pt x="3432" y="74"/>
                </a:lnTo>
                <a:lnTo>
                  <a:pt x="3432" y="74"/>
                </a:lnTo>
                <a:lnTo>
                  <a:pt x="3432" y="74"/>
                </a:lnTo>
                <a:lnTo>
                  <a:pt x="3432" y="74"/>
                </a:lnTo>
                <a:lnTo>
                  <a:pt x="3430" y="74"/>
                </a:lnTo>
                <a:lnTo>
                  <a:pt x="3430" y="74"/>
                </a:lnTo>
                <a:lnTo>
                  <a:pt x="3430" y="76"/>
                </a:lnTo>
                <a:lnTo>
                  <a:pt x="3430" y="76"/>
                </a:lnTo>
                <a:lnTo>
                  <a:pt x="3430" y="76"/>
                </a:lnTo>
                <a:lnTo>
                  <a:pt x="3430" y="76"/>
                </a:lnTo>
                <a:lnTo>
                  <a:pt x="3430" y="76"/>
                </a:lnTo>
                <a:lnTo>
                  <a:pt x="3430" y="76"/>
                </a:lnTo>
                <a:lnTo>
                  <a:pt x="3430" y="76"/>
                </a:lnTo>
                <a:lnTo>
                  <a:pt x="3430" y="76"/>
                </a:lnTo>
                <a:lnTo>
                  <a:pt x="3430" y="76"/>
                </a:lnTo>
                <a:lnTo>
                  <a:pt x="3432" y="78"/>
                </a:lnTo>
                <a:lnTo>
                  <a:pt x="3432" y="78"/>
                </a:lnTo>
                <a:lnTo>
                  <a:pt x="3432" y="78"/>
                </a:lnTo>
                <a:lnTo>
                  <a:pt x="3434" y="78"/>
                </a:lnTo>
                <a:lnTo>
                  <a:pt x="3434" y="78"/>
                </a:lnTo>
                <a:lnTo>
                  <a:pt x="3434" y="78"/>
                </a:lnTo>
                <a:lnTo>
                  <a:pt x="3434" y="78"/>
                </a:lnTo>
                <a:lnTo>
                  <a:pt x="3434" y="78"/>
                </a:lnTo>
                <a:lnTo>
                  <a:pt x="3434" y="78"/>
                </a:lnTo>
                <a:lnTo>
                  <a:pt x="3434" y="78"/>
                </a:lnTo>
                <a:lnTo>
                  <a:pt x="3434" y="80"/>
                </a:lnTo>
                <a:lnTo>
                  <a:pt x="3434" y="80"/>
                </a:lnTo>
                <a:lnTo>
                  <a:pt x="3434" y="80"/>
                </a:lnTo>
                <a:lnTo>
                  <a:pt x="3434" y="80"/>
                </a:lnTo>
                <a:lnTo>
                  <a:pt x="3434" y="80"/>
                </a:lnTo>
                <a:lnTo>
                  <a:pt x="3434" y="80"/>
                </a:lnTo>
                <a:lnTo>
                  <a:pt x="3434" y="80"/>
                </a:lnTo>
                <a:lnTo>
                  <a:pt x="3434" y="80"/>
                </a:lnTo>
                <a:lnTo>
                  <a:pt x="3432" y="80"/>
                </a:lnTo>
                <a:lnTo>
                  <a:pt x="3432" y="80"/>
                </a:lnTo>
                <a:lnTo>
                  <a:pt x="3432" y="80"/>
                </a:lnTo>
                <a:lnTo>
                  <a:pt x="3432" y="80"/>
                </a:lnTo>
                <a:lnTo>
                  <a:pt x="3432" y="80"/>
                </a:lnTo>
                <a:lnTo>
                  <a:pt x="3432" y="80"/>
                </a:lnTo>
                <a:lnTo>
                  <a:pt x="3430" y="80"/>
                </a:lnTo>
                <a:lnTo>
                  <a:pt x="3430" y="80"/>
                </a:lnTo>
                <a:lnTo>
                  <a:pt x="3430" y="80"/>
                </a:lnTo>
                <a:lnTo>
                  <a:pt x="3430" y="80"/>
                </a:lnTo>
                <a:lnTo>
                  <a:pt x="3430" y="80"/>
                </a:lnTo>
                <a:lnTo>
                  <a:pt x="3430" y="80"/>
                </a:lnTo>
                <a:lnTo>
                  <a:pt x="3430" y="80"/>
                </a:lnTo>
                <a:lnTo>
                  <a:pt x="3428" y="80"/>
                </a:lnTo>
                <a:lnTo>
                  <a:pt x="3428" y="80"/>
                </a:lnTo>
                <a:lnTo>
                  <a:pt x="3428" y="80"/>
                </a:lnTo>
                <a:lnTo>
                  <a:pt x="3426" y="80"/>
                </a:lnTo>
                <a:lnTo>
                  <a:pt x="3424" y="80"/>
                </a:lnTo>
                <a:lnTo>
                  <a:pt x="3424" y="80"/>
                </a:lnTo>
                <a:lnTo>
                  <a:pt x="3424" y="80"/>
                </a:lnTo>
                <a:lnTo>
                  <a:pt x="3424" y="80"/>
                </a:lnTo>
                <a:lnTo>
                  <a:pt x="3424" y="80"/>
                </a:lnTo>
                <a:lnTo>
                  <a:pt x="3424" y="80"/>
                </a:lnTo>
                <a:lnTo>
                  <a:pt x="3424" y="80"/>
                </a:lnTo>
                <a:lnTo>
                  <a:pt x="3424" y="80"/>
                </a:lnTo>
                <a:lnTo>
                  <a:pt x="3424" y="80"/>
                </a:lnTo>
                <a:lnTo>
                  <a:pt x="3422" y="80"/>
                </a:lnTo>
                <a:lnTo>
                  <a:pt x="3422" y="80"/>
                </a:lnTo>
                <a:lnTo>
                  <a:pt x="3422" y="80"/>
                </a:lnTo>
                <a:lnTo>
                  <a:pt x="3422" y="80"/>
                </a:lnTo>
                <a:lnTo>
                  <a:pt x="3422" y="80"/>
                </a:lnTo>
                <a:lnTo>
                  <a:pt x="3420" y="80"/>
                </a:lnTo>
                <a:lnTo>
                  <a:pt x="3418" y="80"/>
                </a:lnTo>
                <a:lnTo>
                  <a:pt x="3418" y="80"/>
                </a:lnTo>
                <a:lnTo>
                  <a:pt x="3418" y="80"/>
                </a:lnTo>
                <a:lnTo>
                  <a:pt x="3418" y="80"/>
                </a:lnTo>
                <a:lnTo>
                  <a:pt x="3416" y="80"/>
                </a:lnTo>
                <a:lnTo>
                  <a:pt x="3416" y="80"/>
                </a:lnTo>
                <a:lnTo>
                  <a:pt x="3416" y="78"/>
                </a:lnTo>
                <a:lnTo>
                  <a:pt x="3414" y="78"/>
                </a:lnTo>
                <a:lnTo>
                  <a:pt x="3414" y="78"/>
                </a:lnTo>
                <a:lnTo>
                  <a:pt x="3414" y="78"/>
                </a:lnTo>
                <a:lnTo>
                  <a:pt x="3414" y="78"/>
                </a:lnTo>
                <a:lnTo>
                  <a:pt x="3414" y="78"/>
                </a:lnTo>
                <a:lnTo>
                  <a:pt x="3414" y="78"/>
                </a:lnTo>
                <a:lnTo>
                  <a:pt x="3412" y="78"/>
                </a:lnTo>
                <a:lnTo>
                  <a:pt x="3412" y="78"/>
                </a:lnTo>
                <a:lnTo>
                  <a:pt x="3410" y="78"/>
                </a:lnTo>
                <a:lnTo>
                  <a:pt x="3410" y="76"/>
                </a:lnTo>
                <a:lnTo>
                  <a:pt x="3410" y="76"/>
                </a:lnTo>
                <a:lnTo>
                  <a:pt x="3410" y="76"/>
                </a:lnTo>
                <a:lnTo>
                  <a:pt x="3408" y="76"/>
                </a:lnTo>
                <a:lnTo>
                  <a:pt x="3408" y="76"/>
                </a:lnTo>
                <a:lnTo>
                  <a:pt x="3406" y="76"/>
                </a:lnTo>
                <a:lnTo>
                  <a:pt x="3406" y="74"/>
                </a:lnTo>
                <a:lnTo>
                  <a:pt x="3406" y="74"/>
                </a:lnTo>
                <a:lnTo>
                  <a:pt x="3406" y="74"/>
                </a:lnTo>
                <a:lnTo>
                  <a:pt x="3408" y="74"/>
                </a:lnTo>
                <a:lnTo>
                  <a:pt x="3408" y="74"/>
                </a:lnTo>
                <a:lnTo>
                  <a:pt x="3408" y="74"/>
                </a:lnTo>
                <a:lnTo>
                  <a:pt x="3408" y="74"/>
                </a:lnTo>
                <a:lnTo>
                  <a:pt x="3408" y="74"/>
                </a:lnTo>
                <a:lnTo>
                  <a:pt x="3408" y="72"/>
                </a:lnTo>
                <a:lnTo>
                  <a:pt x="3406" y="72"/>
                </a:lnTo>
                <a:lnTo>
                  <a:pt x="3406" y="72"/>
                </a:lnTo>
                <a:lnTo>
                  <a:pt x="3406" y="72"/>
                </a:lnTo>
                <a:lnTo>
                  <a:pt x="3406" y="72"/>
                </a:lnTo>
                <a:lnTo>
                  <a:pt x="3404" y="72"/>
                </a:lnTo>
                <a:lnTo>
                  <a:pt x="3402" y="72"/>
                </a:lnTo>
                <a:lnTo>
                  <a:pt x="3402" y="72"/>
                </a:lnTo>
                <a:lnTo>
                  <a:pt x="3402" y="72"/>
                </a:lnTo>
                <a:lnTo>
                  <a:pt x="3400" y="72"/>
                </a:lnTo>
                <a:lnTo>
                  <a:pt x="3402" y="72"/>
                </a:lnTo>
                <a:lnTo>
                  <a:pt x="3402" y="72"/>
                </a:lnTo>
                <a:lnTo>
                  <a:pt x="3402" y="72"/>
                </a:lnTo>
                <a:lnTo>
                  <a:pt x="3400" y="72"/>
                </a:lnTo>
                <a:lnTo>
                  <a:pt x="3400" y="72"/>
                </a:lnTo>
                <a:lnTo>
                  <a:pt x="3400" y="74"/>
                </a:lnTo>
                <a:lnTo>
                  <a:pt x="3402" y="74"/>
                </a:lnTo>
                <a:lnTo>
                  <a:pt x="3404" y="76"/>
                </a:lnTo>
                <a:lnTo>
                  <a:pt x="3406" y="76"/>
                </a:lnTo>
                <a:lnTo>
                  <a:pt x="3406" y="76"/>
                </a:lnTo>
                <a:lnTo>
                  <a:pt x="3408" y="78"/>
                </a:lnTo>
                <a:lnTo>
                  <a:pt x="3408" y="78"/>
                </a:lnTo>
                <a:lnTo>
                  <a:pt x="3410" y="78"/>
                </a:lnTo>
                <a:lnTo>
                  <a:pt x="3410" y="78"/>
                </a:lnTo>
                <a:lnTo>
                  <a:pt x="3414" y="80"/>
                </a:lnTo>
                <a:lnTo>
                  <a:pt x="3414" y="80"/>
                </a:lnTo>
                <a:lnTo>
                  <a:pt x="3416" y="80"/>
                </a:lnTo>
                <a:lnTo>
                  <a:pt x="3416" y="80"/>
                </a:lnTo>
                <a:lnTo>
                  <a:pt x="3416" y="80"/>
                </a:lnTo>
                <a:lnTo>
                  <a:pt x="3418" y="80"/>
                </a:lnTo>
                <a:lnTo>
                  <a:pt x="3418" y="80"/>
                </a:lnTo>
                <a:lnTo>
                  <a:pt x="3418" y="80"/>
                </a:lnTo>
                <a:lnTo>
                  <a:pt x="3418" y="80"/>
                </a:lnTo>
                <a:lnTo>
                  <a:pt x="3420" y="80"/>
                </a:lnTo>
                <a:lnTo>
                  <a:pt x="3420" y="80"/>
                </a:lnTo>
                <a:lnTo>
                  <a:pt x="3422" y="80"/>
                </a:lnTo>
                <a:lnTo>
                  <a:pt x="3424" y="80"/>
                </a:lnTo>
                <a:lnTo>
                  <a:pt x="3424" y="82"/>
                </a:lnTo>
                <a:lnTo>
                  <a:pt x="3424" y="82"/>
                </a:lnTo>
                <a:lnTo>
                  <a:pt x="3426" y="82"/>
                </a:lnTo>
                <a:lnTo>
                  <a:pt x="3426" y="80"/>
                </a:lnTo>
                <a:lnTo>
                  <a:pt x="3426" y="80"/>
                </a:lnTo>
                <a:lnTo>
                  <a:pt x="3426" y="80"/>
                </a:lnTo>
                <a:lnTo>
                  <a:pt x="3426" y="80"/>
                </a:lnTo>
                <a:lnTo>
                  <a:pt x="3426" y="80"/>
                </a:lnTo>
                <a:lnTo>
                  <a:pt x="3428" y="82"/>
                </a:lnTo>
                <a:lnTo>
                  <a:pt x="3428" y="82"/>
                </a:lnTo>
                <a:lnTo>
                  <a:pt x="3428" y="82"/>
                </a:lnTo>
                <a:lnTo>
                  <a:pt x="3428" y="82"/>
                </a:lnTo>
                <a:lnTo>
                  <a:pt x="3428" y="82"/>
                </a:lnTo>
                <a:lnTo>
                  <a:pt x="3428" y="82"/>
                </a:lnTo>
                <a:lnTo>
                  <a:pt x="3426" y="82"/>
                </a:lnTo>
                <a:lnTo>
                  <a:pt x="3426" y="82"/>
                </a:lnTo>
                <a:lnTo>
                  <a:pt x="3424" y="82"/>
                </a:lnTo>
                <a:lnTo>
                  <a:pt x="3424" y="82"/>
                </a:lnTo>
                <a:lnTo>
                  <a:pt x="3422" y="82"/>
                </a:lnTo>
                <a:lnTo>
                  <a:pt x="3420" y="82"/>
                </a:lnTo>
                <a:lnTo>
                  <a:pt x="3420" y="82"/>
                </a:lnTo>
                <a:lnTo>
                  <a:pt x="3420" y="82"/>
                </a:lnTo>
                <a:lnTo>
                  <a:pt x="3420" y="82"/>
                </a:lnTo>
                <a:lnTo>
                  <a:pt x="3420" y="84"/>
                </a:lnTo>
                <a:lnTo>
                  <a:pt x="3420" y="84"/>
                </a:lnTo>
                <a:lnTo>
                  <a:pt x="3420" y="84"/>
                </a:lnTo>
                <a:lnTo>
                  <a:pt x="3420" y="84"/>
                </a:lnTo>
                <a:lnTo>
                  <a:pt x="3420" y="84"/>
                </a:lnTo>
                <a:lnTo>
                  <a:pt x="3420" y="84"/>
                </a:lnTo>
                <a:lnTo>
                  <a:pt x="3418" y="84"/>
                </a:lnTo>
                <a:lnTo>
                  <a:pt x="3418" y="84"/>
                </a:lnTo>
                <a:lnTo>
                  <a:pt x="3418" y="84"/>
                </a:lnTo>
                <a:lnTo>
                  <a:pt x="3418" y="84"/>
                </a:lnTo>
                <a:lnTo>
                  <a:pt x="3414" y="82"/>
                </a:lnTo>
                <a:lnTo>
                  <a:pt x="3412" y="82"/>
                </a:lnTo>
                <a:lnTo>
                  <a:pt x="3412" y="82"/>
                </a:lnTo>
                <a:lnTo>
                  <a:pt x="3412" y="82"/>
                </a:lnTo>
                <a:lnTo>
                  <a:pt x="3412" y="82"/>
                </a:lnTo>
                <a:lnTo>
                  <a:pt x="3412" y="82"/>
                </a:lnTo>
                <a:lnTo>
                  <a:pt x="3412" y="82"/>
                </a:lnTo>
                <a:lnTo>
                  <a:pt x="3412" y="82"/>
                </a:lnTo>
                <a:lnTo>
                  <a:pt x="3414" y="82"/>
                </a:lnTo>
                <a:lnTo>
                  <a:pt x="3414" y="82"/>
                </a:lnTo>
                <a:lnTo>
                  <a:pt x="3414" y="82"/>
                </a:lnTo>
                <a:lnTo>
                  <a:pt x="3416" y="82"/>
                </a:lnTo>
                <a:lnTo>
                  <a:pt x="3416" y="82"/>
                </a:lnTo>
                <a:lnTo>
                  <a:pt x="3416" y="82"/>
                </a:lnTo>
                <a:lnTo>
                  <a:pt x="3416" y="82"/>
                </a:lnTo>
                <a:lnTo>
                  <a:pt x="3414" y="82"/>
                </a:lnTo>
                <a:lnTo>
                  <a:pt x="3412" y="80"/>
                </a:lnTo>
                <a:lnTo>
                  <a:pt x="3412" y="80"/>
                </a:lnTo>
                <a:lnTo>
                  <a:pt x="3410" y="82"/>
                </a:lnTo>
                <a:lnTo>
                  <a:pt x="3410" y="82"/>
                </a:lnTo>
                <a:lnTo>
                  <a:pt x="3408" y="82"/>
                </a:lnTo>
                <a:lnTo>
                  <a:pt x="3408" y="82"/>
                </a:lnTo>
                <a:lnTo>
                  <a:pt x="3408" y="82"/>
                </a:lnTo>
                <a:lnTo>
                  <a:pt x="3408" y="82"/>
                </a:lnTo>
                <a:lnTo>
                  <a:pt x="3406" y="82"/>
                </a:lnTo>
                <a:lnTo>
                  <a:pt x="3404" y="82"/>
                </a:lnTo>
                <a:lnTo>
                  <a:pt x="3404" y="82"/>
                </a:lnTo>
                <a:lnTo>
                  <a:pt x="3404" y="82"/>
                </a:lnTo>
                <a:lnTo>
                  <a:pt x="3402" y="82"/>
                </a:lnTo>
                <a:lnTo>
                  <a:pt x="3402" y="82"/>
                </a:lnTo>
                <a:lnTo>
                  <a:pt x="3402" y="82"/>
                </a:lnTo>
                <a:lnTo>
                  <a:pt x="3400" y="82"/>
                </a:lnTo>
                <a:lnTo>
                  <a:pt x="3400" y="82"/>
                </a:lnTo>
                <a:lnTo>
                  <a:pt x="3400" y="82"/>
                </a:lnTo>
                <a:lnTo>
                  <a:pt x="3400" y="82"/>
                </a:lnTo>
                <a:lnTo>
                  <a:pt x="3398" y="82"/>
                </a:lnTo>
                <a:lnTo>
                  <a:pt x="3398" y="84"/>
                </a:lnTo>
                <a:lnTo>
                  <a:pt x="3394" y="84"/>
                </a:lnTo>
                <a:lnTo>
                  <a:pt x="3392" y="82"/>
                </a:lnTo>
                <a:lnTo>
                  <a:pt x="3392" y="82"/>
                </a:lnTo>
                <a:lnTo>
                  <a:pt x="3390" y="82"/>
                </a:lnTo>
                <a:lnTo>
                  <a:pt x="3388" y="82"/>
                </a:lnTo>
                <a:lnTo>
                  <a:pt x="3388" y="82"/>
                </a:lnTo>
                <a:lnTo>
                  <a:pt x="3388" y="82"/>
                </a:lnTo>
                <a:lnTo>
                  <a:pt x="3388" y="82"/>
                </a:lnTo>
                <a:lnTo>
                  <a:pt x="3388" y="82"/>
                </a:lnTo>
                <a:lnTo>
                  <a:pt x="3388" y="82"/>
                </a:lnTo>
                <a:lnTo>
                  <a:pt x="3388" y="82"/>
                </a:lnTo>
                <a:lnTo>
                  <a:pt x="3390" y="82"/>
                </a:lnTo>
                <a:lnTo>
                  <a:pt x="3390" y="82"/>
                </a:lnTo>
                <a:lnTo>
                  <a:pt x="3390" y="84"/>
                </a:lnTo>
                <a:lnTo>
                  <a:pt x="3390" y="84"/>
                </a:lnTo>
                <a:lnTo>
                  <a:pt x="3390" y="84"/>
                </a:lnTo>
                <a:lnTo>
                  <a:pt x="3390" y="86"/>
                </a:lnTo>
                <a:lnTo>
                  <a:pt x="3390" y="86"/>
                </a:lnTo>
                <a:lnTo>
                  <a:pt x="3390" y="86"/>
                </a:lnTo>
                <a:lnTo>
                  <a:pt x="3390" y="86"/>
                </a:lnTo>
                <a:lnTo>
                  <a:pt x="3390" y="86"/>
                </a:lnTo>
                <a:lnTo>
                  <a:pt x="3390" y="86"/>
                </a:lnTo>
                <a:lnTo>
                  <a:pt x="3388" y="86"/>
                </a:lnTo>
                <a:lnTo>
                  <a:pt x="3388" y="86"/>
                </a:lnTo>
                <a:lnTo>
                  <a:pt x="3388" y="86"/>
                </a:lnTo>
                <a:lnTo>
                  <a:pt x="3388" y="86"/>
                </a:lnTo>
                <a:lnTo>
                  <a:pt x="3386" y="86"/>
                </a:lnTo>
                <a:lnTo>
                  <a:pt x="3386" y="86"/>
                </a:lnTo>
                <a:lnTo>
                  <a:pt x="3386" y="86"/>
                </a:lnTo>
                <a:lnTo>
                  <a:pt x="3386" y="84"/>
                </a:lnTo>
                <a:lnTo>
                  <a:pt x="3384" y="84"/>
                </a:lnTo>
                <a:lnTo>
                  <a:pt x="3384" y="84"/>
                </a:lnTo>
                <a:lnTo>
                  <a:pt x="3384" y="84"/>
                </a:lnTo>
                <a:lnTo>
                  <a:pt x="3380" y="84"/>
                </a:lnTo>
                <a:lnTo>
                  <a:pt x="3378" y="84"/>
                </a:lnTo>
                <a:lnTo>
                  <a:pt x="3378" y="84"/>
                </a:lnTo>
                <a:lnTo>
                  <a:pt x="3378" y="84"/>
                </a:lnTo>
                <a:lnTo>
                  <a:pt x="3378" y="84"/>
                </a:lnTo>
                <a:lnTo>
                  <a:pt x="3376" y="84"/>
                </a:lnTo>
                <a:lnTo>
                  <a:pt x="3376" y="84"/>
                </a:lnTo>
                <a:lnTo>
                  <a:pt x="3376" y="84"/>
                </a:lnTo>
                <a:lnTo>
                  <a:pt x="3376" y="84"/>
                </a:lnTo>
                <a:lnTo>
                  <a:pt x="3372" y="82"/>
                </a:lnTo>
                <a:lnTo>
                  <a:pt x="3372" y="82"/>
                </a:lnTo>
                <a:lnTo>
                  <a:pt x="3372" y="82"/>
                </a:lnTo>
                <a:lnTo>
                  <a:pt x="3370" y="82"/>
                </a:lnTo>
                <a:lnTo>
                  <a:pt x="3370" y="82"/>
                </a:lnTo>
                <a:lnTo>
                  <a:pt x="3370" y="82"/>
                </a:lnTo>
                <a:lnTo>
                  <a:pt x="3368" y="82"/>
                </a:lnTo>
                <a:lnTo>
                  <a:pt x="3368" y="80"/>
                </a:lnTo>
                <a:lnTo>
                  <a:pt x="3368" y="80"/>
                </a:lnTo>
                <a:lnTo>
                  <a:pt x="3368" y="80"/>
                </a:lnTo>
                <a:lnTo>
                  <a:pt x="3366" y="80"/>
                </a:lnTo>
                <a:lnTo>
                  <a:pt x="3366" y="80"/>
                </a:lnTo>
                <a:lnTo>
                  <a:pt x="3366" y="80"/>
                </a:lnTo>
                <a:lnTo>
                  <a:pt x="3364" y="80"/>
                </a:lnTo>
                <a:lnTo>
                  <a:pt x="3360" y="80"/>
                </a:lnTo>
                <a:lnTo>
                  <a:pt x="3360" y="80"/>
                </a:lnTo>
                <a:lnTo>
                  <a:pt x="3356" y="78"/>
                </a:lnTo>
                <a:lnTo>
                  <a:pt x="3356" y="78"/>
                </a:lnTo>
                <a:lnTo>
                  <a:pt x="3354" y="76"/>
                </a:lnTo>
                <a:lnTo>
                  <a:pt x="3354" y="76"/>
                </a:lnTo>
                <a:lnTo>
                  <a:pt x="3354" y="76"/>
                </a:lnTo>
                <a:lnTo>
                  <a:pt x="3354" y="76"/>
                </a:lnTo>
                <a:lnTo>
                  <a:pt x="3354" y="76"/>
                </a:lnTo>
                <a:lnTo>
                  <a:pt x="3354" y="76"/>
                </a:lnTo>
                <a:lnTo>
                  <a:pt x="3354" y="76"/>
                </a:lnTo>
                <a:lnTo>
                  <a:pt x="3354" y="76"/>
                </a:lnTo>
                <a:lnTo>
                  <a:pt x="3354" y="76"/>
                </a:lnTo>
                <a:lnTo>
                  <a:pt x="3356" y="76"/>
                </a:lnTo>
                <a:lnTo>
                  <a:pt x="3356" y="76"/>
                </a:lnTo>
                <a:lnTo>
                  <a:pt x="3356" y="76"/>
                </a:lnTo>
                <a:lnTo>
                  <a:pt x="3356" y="76"/>
                </a:lnTo>
                <a:lnTo>
                  <a:pt x="3358" y="76"/>
                </a:lnTo>
                <a:lnTo>
                  <a:pt x="3358" y="76"/>
                </a:lnTo>
                <a:lnTo>
                  <a:pt x="3358" y="76"/>
                </a:lnTo>
                <a:lnTo>
                  <a:pt x="3358" y="76"/>
                </a:lnTo>
                <a:lnTo>
                  <a:pt x="3358" y="76"/>
                </a:lnTo>
                <a:lnTo>
                  <a:pt x="3358" y="76"/>
                </a:lnTo>
                <a:lnTo>
                  <a:pt x="3358" y="76"/>
                </a:lnTo>
                <a:lnTo>
                  <a:pt x="3356" y="76"/>
                </a:lnTo>
                <a:lnTo>
                  <a:pt x="3356" y="76"/>
                </a:lnTo>
                <a:lnTo>
                  <a:pt x="3356" y="76"/>
                </a:lnTo>
                <a:lnTo>
                  <a:pt x="3356" y="76"/>
                </a:lnTo>
                <a:lnTo>
                  <a:pt x="3356" y="76"/>
                </a:lnTo>
                <a:lnTo>
                  <a:pt x="3356" y="76"/>
                </a:lnTo>
                <a:lnTo>
                  <a:pt x="3356" y="76"/>
                </a:lnTo>
                <a:lnTo>
                  <a:pt x="3356" y="76"/>
                </a:lnTo>
                <a:lnTo>
                  <a:pt x="3354" y="76"/>
                </a:lnTo>
                <a:lnTo>
                  <a:pt x="3354" y="76"/>
                </a:lnTo>
                <a:lnTo>
                  <a:pt x="3354" y="76"/>
                </a:lnTo>
                <a:lnTo>
                  <a:pt x="3354" y="74"/>
                </a:lnTo>
                <a:lnTo>
                  <a:pt x="3352" y="74"/>
                </a:lnTo>
                <a:lnTo>
                  <a:pt x="3350" y="72"/>
                </a:lnTo>
                <a:lnTo>
                  <a:pt x="3350" y="72"/>
                </a:lnTo>
                <a:lnTo>
                  <a:pt x="3350" y="72"/>
                </a:lnTo>
                <a:lnTo>
                  <a:pt x="3350" y="74"/>
                </a:lnTo>
                <a:lnTo>
                  <a:pt x="3350" y="74"/>
                </a:lnTo>
                <a:lnTo>
                  <a:pt x="3350" y="74"/>
                </a:lnTo>
                <a:lnTo>
                  <a:pt x="3350" y="74"/>
                </a:lnTo>
                <a:lnTo>
                  <a:pt x="3352" y="74"/>
                </a:lnTo>
                <a:lnTo>
                  <a:pt x="3350" y="74"/>
                </a:lnTo>
                <a:lnTo>
                  <a:pt x="3350" y="74"/>
                </a:lnTo>
                <a:lnTo>
                  <a:pt x="3350" y="74"/>
                </a:lnTo>
                <a:lnTo>
                  <a:pt x="3350" y="72"/>
                </a:lnTo>
                <a:lnTo>
                  <a:pt x="3350" y="72"/>
                </a:lnTo>
                <a:lnTo>
                  <a:pt x="3350" y="72"/>
                </a:lnTo>
                <a:lnTo>
                  <a:pt x="3350" y="72"/>
                </a:lnTo>
                <a:lnTo>
                  <a:pt x="3350" y="72"/>
                </a:lnTo>
                <a:lnTo>
                  <a:pt x="3348" y="72"/>
                </a:lnTo>
                <a:lnTo>
                  <a:pt x="3348" y="72"/>
                </a:lnTo>
                <a:lnTo>
                  <a:pt x="3348" y="72"/>
                </a:lnTo>
                <a:lnTo>
                  <a:pt x="3348" y="72"/>
                </a:lnTo>
                <a:lnTo>
                  <a:pt x="3348" y="72"/>
                </a:lnTo>
                <a:lnTo>
                  <a:pt x="3348" y="72"/>
                </a:lnTo>
                <a:lnTo>
                  <a:pt x="3348" y="72"/>
                </a:lnTo>
                <a:lnTo>
                  <a:pt x="3348" y="70"/>
                </a:lnTo>
                <a:lnTo>
                  <a:pt x="3352" y="72"/>
                </a:lnTo>
                <a:lnTo>
                  <a:pt x="3352" y="72"/>
                </a:lnTo>
                <a:lnTo>
                  <a:pt x="3352" y="72"/>
                </a:lnTo>
                <a:lnTo>
                  <a:pt x="3352" y="72"/>
                </a:lnTo>
                <a:lnTo>
                  <a:pt x="3354" y="72"/>
                </a:lnTo>
                <a:lnTo>
                  <a:pt x="3354" y="72"/>
                </a:lnTo>
                <a:lnTo>
                  <a:pt x="3354" y="72"/>
                </a:lnTo>
                <a:lnTo>
                  <a:pt x="3354" y="72"/>
                </a:lnTo>
                <a:lnTo>
                  <a:pt x="3352" y="70"/>
                </a:lnTo>
                <a:lnTo>
                  <a:pt x="3352" y="70"/>
                </a:lnTo>
                <a:lnTo>
                  <a:pt x="3348" y="70"/>
                </a:lnTo>
                <a:lnTo>
                  <a:pt x="3346" y="70"/>
                </a:lnTo>
                <a:lnTo>
                  <a:pt x="3346" y="68"/>
                </a:lnTo>
                <a:lnTo>
                  <a:pt x="3348" y="68"/>
                </a:lnTo>
                <a:lnTo>
                  <a:pt x="3348" y="68"/>
                </a:lnTo>
                <a:lnTo>
                  <a:pt x="3348" y="68"/>
                </a:lnTo>
                <a:lnTo>
                  <a:pt x="3348" y="68"/>
                </a:lnTo>
                <a:lnTo>
                  <a:pt x="3348" y="68"/>
                </a:lnTo>
                <a:lnTo>
                  <a:pt x="3348" y="68"/>
                </a:lnTo>
                <a:lnTo>
                  <a:pt x="3350" y="68"/>
                </a:lnTo>
                <a:lnTo>
                  <a:pt x="3350" y="68"/>
                </a:lnTo>
                <a:lnTo>
                  <a:pt x="3350" y="68"/>
                </a:lnTo>
                <a:lnTo>
                  <a:pt x="3350" y="68"/>
                </a:lnTo>
                <a:lnTo>
                  <a:pt x="3352" y="68"/>
                </a:lnTo>
                <a:lnTo>
                  <a:pt x="3352" y="68"/>
                </a:lnTo>
                <a:lnTo>
                  <a:pt x="3350" y="68"/>
                </a:lnTo>
                <a:lnTo>
                  <a:pt x="3350" y="68"/>
                </a:lnTo>
                <a:lnTo>
                  <a:pt x="3350" y="68"/>
                </a:lnTo>
                <a:lnTo>
                  <a:pt x="3350" y="68"/>
                </a:lnTo>
                <a:lnTo>
                  <a:pt x="3350" y="68"/>
                </a:lnTo>
                <a:lnTo>
                  <a:pt x="3350" y="66"/>
                </a:lnTo>
                <a:lnTo>
                  <a:pt x="3350" y="66"/>
                </a:lnTo>
                <a:lnTo>
                  <a:pt x="3350" y="66"/>
                </a:lnTo>
                <a:lnTo>
                  <a:pt x="3352" y="66"/>
                </a:lnTo>
                <a:lnTo>
                  <a:pt x="3352" y="66"/>
                </a:lnTo>
                <a:lnTo>
                  <a:pt x="3354" y="68"/>
                </a:lnTo>
                <a:lnTo>
                  <a:pt x="3354" y="68"/>
                </a:lnTo>
                <a:lnTo>
                  <a:pt x="3354" y="68"/>
                </a:lnTo>
                <a:lnTo>
                  <a:pt x="3354" y="68"/>
                </a:lnTo>
                <a:lnTo>
                  <a:pt x="3354" y="68"/>
                </a:lnTo>
                <a:lnTo>
                  <a:pt x="3354" y="66"/>
                </a:lnTo>
                <a:lnTo>
                  <a:pt x="3352" y="66"/>
                </a:lnTo>
                <a:lnTo>
                  <a:pt x="3352" y="66"/>
                </a:lnTo>
                <a:lnTo>
                  <a:pt x="3352" y="66"/>
                </a:lnTo>
                <a:lnTo>
                  <a:pt x="3354" y="66"/>
                </a:lnTo>
                <a:lnTo>
                  <a:pt x="3354" y="66"/>
                </a:lnTo>
                <a:lnTo>
                  <a:pt x="3354" y="66"/>
                </a:lnTo>
                <a:lnTo>
                  <a:pt x="3354" y="66"/>
                </a:lnTo>
                <a:lnTo>
                  <a:pt x="3354" y="66"/>
                </a:lnTo>
                <a:lnTo>
                  <a:pt x="3356" y="66"/>
                </a:lnTo>
                <a:lnTo>
                  <a:pt x="3356" y="66"/>
                </a:lnTo>
                <a:lnTo>
                  <a:pt x="3356" y="66"/>
                </a:lnTo>
                <a:lnTo>
                  <a:pt x="3358" y="66"/>
                </a:lnTo>
                <a:lnTo>
                  <a:pt x="3358" y="66"/>
                </a:lnTo>
                <a:lnTo>
                  <a:pt x="3358" y="66"/>
                </a:lnTo>
                <a:lnTo>
                  <a:pt x="3360" y="68"/>
                </a:lnTo>
                <a:lnTo>
                  <a:pt x="3362" y="68"/>
                </a:lnTo>
                <a:close/>
                <a:moveTo>
                  <a:pt x="2928" y="64"/>
                </a:moveTo>
                <a:lnTo>
                  <a:pt x="2928" y="66"/>
                </a:lnTo>
                <a:lnTo>
                  <a:pt x="2928" y="66"/>
                </a:lnTo>
                <a:lnTo>
                  <a:pt x="2926" y="66"/>
                </a:lnTo>
                <a:lnTo>
                  <a:pt x="2924" y="66"/>
                </a:lnTo>
                <a:lnTo>
                  <a:pt x="2924" y="66"/>
                </a:lnTo>
                <a:lnTo>
                  <a:pt x="2924" y="66"/>
                </a:lnTo>
                <a:lnTo>
                  <a:pt x="2924" y="66"/>
                </a:lnTo>
                <a:lnTo>
                  <a:pt x="2924" y="66"/>
                </a:lnTo>
                <a:lnTo>
                  <a:pt x="2924" y="66"/>
                </a:lnTo>
                <a:lnTo>
                  <a:pt x="2924" y="66"/>
                </a:lnTo>
                <a:lnTo>
                  <a:pt x="2924" y="66"/>
                </a:lnTo>
                <a:lnTo>
                  <a:pt x="2926" y="66"/>
                </a:lnTo>
                <a:lnTo>
                  <a:pt x="2928" y="66"/>
                </a:lnTo>
                <a:lnTo>
                  <a:pt x="2928" y="66"/>
                </a:lnTo>
                <a:lnTo>
                  <a:pt x="2928" y="66"/>
                </a:lnTo>
                <a:lnTo>
                  <a:pt x="2928" y="66"/>
                </a:lnTo>
                <a:lnTo>
                  <a:pt x="2926" y="66"/>
                </a:lnTo>
                <a:lnTo>
                  <a:pt x="2926" y="66"/>
                </a:lnTo>
                <a:lnTo>
                  <a:pt x="2928" y="64"/>
                </a:lnTo>
                <a:lnTo>
                  <a:pt x="2928" y="64"/>
                </a:lnTo>
                <a:lnTo>
                  <a:pt x="2928" y="64"/>
                </a:lnTo>
                <a:lnTo>
                  <a:pt x="2928" y="64"/>
                </a:lnTo>
                <a:lnTo>
                  <a:pt x="2928" y="64"/>
                </a:lnTo>
                <a:lnTo>
                  <a:pt x="2928" y="64"/>
                </a:lnTo>
                <a:lnTo>
                  <a:pt x="2928" y="64"/>
                </a:lnTo>
                <a:close/>
                <a:moveTo>
                  <a:pt x="2606" y="142"/>
                </a:moveTo>
                <a:lnTo>
                  <a:pt x="2606" y="142"/>
                </a:lnTo>
                <a:lnTo>
                  <a:pt x="2606" y="142"/>
                </a:lnTo>
                <a:lnTo>
                  <a:pt x="2606" y="142"/>
                </a:lnTo>
                <a:lnTo>
                  <a:pt x="2606" y="142"/>
                </a:lnTo>
                <a:lnTo>
                  <a:pt x="2604" y="142"/>
                </a:lnTo>
                <a:lnTo>
                  <a:pt x="2604" y="142"/>
                </a:lnTo>
                <a:lnTo>
                  <a:pt x="2604" y="140"/>
                </a:lnTo>
                <a:lnTo>
                  <a:pt x="2604" y="140"/>
                </a:lnTo>
                <a:lnTo>
                  <a:pt x="2602" y="140"/>
                </a:lnTo>
                <a:lnTo>
                  <a:pt x="2602" y="140"/>
                </a:lnTo>
                <a:lnTo>
                  <a:pt x="2602" y="140"/>
                </a:lnTo>
                <a:lnTo>
                  <a:pt x="2602" y="140"/>
                </a:lnTo>
                <a:lnTo>
                  <a:pt x="2606" y="140"/>
                </a:lnTo>
                <a:lnTo>
                  <a:pt x="2606" y="140"/>
                </a:lnTo>
                <a:lnTo>
                  <a:pt x="2606" y="140"/>
                </a:lnTo>
                <a:lnTo>
                  <a:pt x="2608" y="140"/>
                </a:lnTo>
                <a:lnTo>
                  <a:pt x="2608" y="142"/>
                </a:lnTo>
                <a:lnTo>
                  <a:pt x="2606" y="142"/>
                </a:lnTo>
                <a:close/>
                <a:moveTo>
                  <a:pt x="2942" y="64"/>
                </a:moveTo>
                <a:lnTo>
                  <a:pt x="2944" y="66"/>
                </a:lnTo>
                <a:lnTo>
                  <a:pt x="2944" y="66"/>
                </a:lnTo>
                <a:lnTo>
                  <a:pt x="2946" y="66"/>
                </a:lnTo>
                <a:lnTo>
                  <a:pt x="2946" y="66"/>
                </a:lnTo>
                <a:lnTo>
                  <a:pt x="2946" y="66"/>
                </a:lnTo>
                <a:lnTo>
                  <a:pt x="2946" y="66"/>
                </a:lnTo>
                <a:lnTo>
                  <a:pt x="2944" y="66"/>
                </a:lnTo>
                <a:lnTo>
                  <a:pt x="2944" y="66"/>
                </a:lnTo>
                <a:lnTo>
                  <a:pt x="2944" y="66"/>
                </a:lnTo>
                <a:lnTo>
                  <a:pt x="2944" y="66"/>
                </a:lnTo>
                <a:lnTo>
                  <a:pt x="2942" y="64"/>
                </a:lnTo>
                <a:lnTo>
                  <a:pt x="2942" y="64"/>
                </a:lnTo>
                <a:lnTo>
                  <a:pt x="2942" y="64"/>
                </a:lnTo>
                <a:lnTo>
                  <a:pt x="2942" y="64"/>
                </a:lnTo>
                <a:lnTo>
                  <a:pt x="2942" y="64"/>
                </a:lnTo>
                <a:lnTo>
                  <a:pt x="2942" y="64"/>
                </a:lnTo>
                <a:lnTo>
                  <a:pt x="2942" y="66"/>
                </a:lnTo>
                <a:lnTo>
                  <a:pt x="2942" y="66"/>
                </a:lnTo>
                <a:lnTo>
                  <a:pt x="2944" y="66"/>
                </a:lnTo>
                <a:lnTo>
                  <a:pt x="2944" y="66"/>
                </a:lnTo>
                <a:lnTo>
                  <a:pt x="2944" y="66"/>
                </a:lnTo>
                <a:lnTo>
                  <a:pt x="2944" y="68"/>
                </a:lnTo>
                <a:lnTo>
                  <a:pt x="2944" y="68"/>
                </a:lnTo>
                <a:lnTo>
                  <a:pt x="2944" y="68"/>
                </a:lnTo>
                <a:lnTo>
                  <a:pt x="2944" y="66"/>
                </a:lnTo>
                <a:lnTo>
                  <a:pt x="2942" y="66"/>
                </a:lnTo>
                <a:lnTo>
                  <a:pt x="2942" y="66"/>
                </a:lnTo>
                <a:lnTo>
                  <a:pt x="2942" y="66"/>
                </a:lnTo>
                <a:lnTo>
                  <a:pt x="2942" y="66"/>
                </a:lnTo>
                <a:lnTo>
                  <a:pt x="2940" y="66"/>
                </a:lnTo>
                <a:lnTo>
                  <a:pt x="2940" y="66"/>
                </a:lnTo>
                <a:lnTo>
                  <a:pt x="2938" y="66"/>
                </a:lnTo>
                <a:lnTo>
                  <a:pt x="2938" y="66"/>
                </a:lnTo>
                <a:lnTo>
                  <a:pt x="2938" y="66"/>
                </a:lnTo>
                <a:lnTo>
                  <a:pt x="2936" y="66"/>
                </a:lnTo>
                <a:lnTo>
                  <a:pt x="2936" y="66"/>
                </a:lnTo>
                <a:lnTo>
                  <a:pt x="2936" y="66"/>
                </a:lnTo>
                <a:lnTo>
                  <a:pt x="2936" y="66"/>
                </a:lnTo>
                <a:lnTo>
                  <a:pt x="2934" y="66"/>
                </a:lnTo>
                <a:lnTo>
                  <a:pt x="2934" y="66"/>
                </a:lnTo>
                <a:lnTo>
                  <a:pt x="2934" y="66"/>
                </a:lnTo>
                <a:lnTo>
                  <a:pt x="2934" y="66"/>
                </a:lnTo>
                <a:lnTo>
                  <a:pt x="2932" y="66"/>
                </a:lnTo>
                <a:lnTo>
                  <a:pt x="2932" y="66"/>
                </a:lnTo>
                <a:lnTo>
                  <a:pt x="2932" y="66"/>
                </a:lnTo>
                <a:lnTo>
                  <a:pt x="2932" y="66"/>
                </a:lnTo>
                <a:lnTo>
                  <a:pt x="2932" y="64"/>
                </a:lnTo>
                <a:lnTo>
                  <a:pt x="2932" y="64"/>
                </a:lnTo>
                <a:lnTo>
                  <a:pt x="2932" y="64"/>
                </a:lnTo>
                <a:lnTo>
                  <a:pt x="2932" y="64"/>
                </a:lnTo>
                <a:lnTo>
                  <a:pt x="2934" y="64"/>
                </a:lnTo>
                <a:lnTo>
                  <a:pt x="2934" y="64"/>
                </a:lnTo>
                <a:lnTo>
                  <a:pt x="2934" y="66"/>
                </a:lnTo>
                <a:lnTo>
                  <a:pt x="2934" y="66"/>
                </a:lnTo>
                <a:lnTo>
                  <a:pt x="2936" y="64"/>
                </a:lnTo>
                <a:lnTo>
                  <a:pt x="2936" y="64"/>
                </a:lnTo>
                <a:lnTo>
                  <a:pt x="2936" y="64"/>
                </a:lnTo>
                <a:lnTo>
                  <a:pt x="2936" y="64"/>
                </a:lnTo>
                <a:lnTo>
                  <a:pt x="2938" y="64"/>
                </a:lnTo>
                <a:lnTo>
                  <a:pt x="2940" y="64"/>
                </a:lnTo>
                <a:lnTo>
                  <a:pt x="2940" y="64"/>
                </a:lnTo>
                <a:lnTo>
                  <a:pt x="2940" y="64"/>
                </a:lnTo>
                <a:lnTo>
                  <a:pt x="2942" y="64"/>
                </a:lnTo>
                <a:lnTo>
                  <a:pt x="2942" y="64"/>
                </a:lnTo>
                <a:close/>
                <a:moveTo>
                  <a:pt x="2882" y="142"/>
                </a:moveTo>
                <a:lnTo>
                  <a:pt x="2882" y="142"/>
                </a:lnTo>
                <a:lnTo>
                  <a:pt x="2882" y="142"/>
                </a:lnTo>
                <a:lnTo>
                  <a:pt x="2882" y="142"/>
                </a:lnTo>
                <a:lnTo>
                  <a:pt x="2882" y="142"/>
                </a:lnTo>
                <a:lnTo>
                  <a:pt x="2882" y="142"/>
                </a:lnTo>
                <a:lnTo>
                  <a:pt x="2880" y="140"/>
                </a:lnTo>
                <a:lnTo>
                  <a:pt x="2880" y="140"/>
                </a:lnTo>
                <a:lnTo>
                  <a:pt x="2882" y="140"/>
                </a:lnTo>
                <a:lnTo>
                  <a:pt x="2882" y="140"/>
                </a:lnTo>
                <a:lnTo>
                  <a:pt x="2882" y="140"/>
                </a:lnTo>
                <a:lnTo>
                  <a:pt x="2882" y="140"/>
                </a:lnTo>
                <a:lnTo>
                  <a:pt x="2882" y="142"/>
                </a:lnTo>
                <a:lnTo>
                  <a:pt x="2882" y="142"/>
                </a:lnTo>
                <a:close/>
                <a:moveTo>
                  <a:pt x="3764" y="566"/>
                </a:moveTo>
                <a:lnTo>
                  <a:pt x="3764" y="566"/>
                </a:lnTo>
                <a:lnTo>
                  <a:pt x="3762" y="566"/>
                </a:lnTo>
                <a:lnTo>
                  <a:pt x="3762" y="564"/>
                </a:lnTo>
                <a:lnTo>
                  <a:pt x="3762" y="564"/>
                </a:lnTo>
                <a:lnTo>
                  <a:pt x="3762" y="564"/>
                </a:lnTo>
                <a:lnTo>
                  <a:pt x="3762" y="564"/>
                </a:lnTo>
                <a:lnTo>
                  <a:pt x="3764" y="564"/>
                </a:lnTo>
                <a:lnTo>
                  <a:pt x="3764" y="566"/>
                </a:lnTo>
                <a:lnTo>
                  <a:pt x="3764" y="566"/>
                </a:lnTo>
                <a:lnTo>
                  <a:pt x="3764" y="566"/>
                </a:lnTo>
                <a:lnTo>
                  <a:pt x="3764" y="566"/>
                </a:lnTo>
                <a:lnTo>
                  <a:pt x="3764" y="566"/>
                </a:lnTo>
                <a:close/>
                <a:moveTo>
                  <a:pt x="2948" y="64"/>
                </a:moveTo>
                <a:lnTo>
                  <a:pt x="2948" y="64"/>
                </a:lnTo>
                <a:lnTo>
                  <a:pt x="2948" y="64"/>
                </a:lnTo>
                <a:lnTo>
                  <a:pt x="2946" y="64"/>
                </a:lnTo>
                <a:lnTo>
                  <a:pt x="2946" y="64"/>
                </a:lnTo>
                <a:lnTo>
                  <a:pt x="2946" y="64"/>
                </a:lnTo>
                <a:lnTo>
                  <a:pt x="2946" y="66"/>
                </a:lnTo>
                <a:lnTo>
                  <a:pt x="2946" y="66"/>
                </a:lnTo>
                <a:lnTo>
                  <a:pt x="2948" y="66"/>
                </a:lnTo>
                <a:lnTo>
                  <a:pt x="2948" y="66"/>
                </a:lnTo>
                <a:lnTo>
                  <a:pt x="2948" y="66"/>
                </a:lnTo>
                <a:lnTo>
                  <a:pt x="2948" y="66"/>
                </a:lnTo>
                <a:lnTo>
                  <a:pt x="2948" y="66"/>
                </a:lnTo>
                <a:lnTo>
                  <a:pt x="2948" y="66"/>
                </a:lnTo>
                <a:lnTo>
                  <a:pt x="2948" y="66"/>
                </a:lnTo>
                <a:lnTo>
                  <a:pt x="2948" y="66"/>
                </a:lnTo>
                <a:lnTo>
                  <a:pt x="2948" y="66"/>
                </a:lnTo>
                <a:lnTo>
                  <a:pt x="2948" y="66"/>
                </a:lnTo>
                <a:lnTo>
                  <a:pt x="2948" y="66"/>
                </a:lnTo>
                <a:lnTo>
                  <a:pt x="2946" y="66"/>
                </a:lnTo>
                <a:lnTo>
                  <a:pt x="2946" y="66"/>
                </a:lnTo>
                <a:lnTo>
                  <a:pt x="2946" y="66"/>
                </a:lnTo>
                <a:lnTo>
                  <a:pt x="2946" y="66"/>
                </a:lnTo>
                <a:lnTo>
                  <a:pt x="2946" y="66"/>
                </a:lnTo>
                <a:lnTo>
                  <a:pt x="2946" y="64"/>
                </a:lnTo>
                <a:lnTo>
                  <a:pt x="2946" y="64"/>
                </a:lnTo>
                <a:lnTo>
                  <a:pt x="2946" y="64"/>
                </a:lnTo>
                <a:lnTo>
                  <a:pt x="2946" y="64"/>
                </a:lnTo>
                <a:lnTo>
                  <a:pt x="2948" y="64"/>
                </a:lnTo>
                <a:lnTo>
                  <a:pt x="2948" y="64"/>
                </a:lnTo>
                <a:lnTo>
                  <a:pt x="2948" y="64"/>
                </a:lnTo>
                <a:lnTo>
                  <a:pt x="2948" y="64"/>
                </a:lnTo>
                <a:lnTo>
                  <a:pt x="2948" y="64"/>
                </a:lnTo>
                <a:close/>
                <a:moveTo>
                  <a:pt x="3258" y="110"/>
                </a:moveTo>
                <a:lnTo>
                  <a:pt x="3260" y="110"/>
                </a:lnTo>
                <a:lnTo>
                  <a:pt x="3260" y="110"/>
                </a:lnTo>
                <a:lnTo>
                  <a:pt x="3260" y="110"/>
                </a:lnTo>
                <a:lnTo>
                  <a:pt x="3260" y="110"/>
                </a:lnTo>
                <a:lnTo>
                  <a:pt x="3260" y="110"/>
                </a:lnTo>
                <a:lnTo>
                  <a:pt x="3262" y="110"/>
                </a:lnTo>
                <a:lnTo>
                  <a:pt x="3262" y="110"/>
                </a:lnTo>
                <a:lnTo>
                  <a:pt x="3262" y="110"/>
                </a:lnTo>
                <a:lnTo>
                  <a:pt x="3264" y="110"/>
                </a:lnTo>
                <a:lnTo>
                  <a:pt x="3266" y="110"/>
                </a:lnTo>
                <a:lnTo>
                  <a:pt x="3266" y="110"/>
                </a:lnTo>
                <a:lnTo>
                  <a:pt x="3266" y="110"/>
                </a:lnTo>
                <a:lnTo>
                  <a:pt x="3266" y="110"/>
                </a:lnTo>
                <a:lnTo>
                  <a:pt x="3264" y="110"/>
                </a:lnTo>
                <a:lnTo>
                  <a:pt x="3264" y="110"/>
                </a:lnTo>
                <a:lnTo>
                  <a:pt x="3264" y="110"/>
                </a:lnTo>
                <a:lnTo>
                  <a:pt x="3264" y="110"/>
                </a:lnTo>
                <a:lnTo>
                  <a:pt x="3264" y="110"/>
                </a:lnTo>
                <a:lnTo>
                  <a:pt x="3262" y="110"/>
                </a:lnTo>
                <a:lnTo>
                  <a:pt x="3262" y="110"/>
                </a:lnTo>
                <a:lnTo>
                  <a:pt x="3260" y="110"/>
                </a:lnTo>
                <a:lnTo>
                  <a:pt x="3260" y="110"/>
                </a:lnTo>
                <a:lnTo>
                  <a:pt x="3260" y="110"/>
                </a:lnTo>
                <a:lnTo>
                  <a:pt x="3258" y="110"/>
                </a:lnTo>
                <a:lnTo>
                  <a:pt x="3258" y="110"/>
                </a:lnTo>
                <a:lnTo>
                  <a:pt x="3258" y="110"/>
                </a:lnTo>
                <a:lnTo>
                  <a:pt x="3258" y="110"/>
                </a:lnTo>
                <a:lnTo>
                  <a:pt x="3256" y="110"/>
                </a:lnTo>
                <a:lnTo>
                  <a:pt x="3256" y="110"/>
                </a:lnTo>
                <a:lnTo>
                  <a:pt x="3252" y="108"/>
                </a:lnTo>
                <a:lnTo>
                  <a:pt x="3250" y="108"/>
                </a:lnTo>
                <a:lnTo>
                  <a:pt x="3250" y="108"/>
                </a:lnTo>
                <a:lnTo>
                  <a:pt x="3250" y="108"/>
                </a:lnTo>
                <a:lnTo>
                  <a:pt x="3252" y="108"/>
                </a:lnTo>
                <a:lnTo>
                  <a:pt x="3254" y="108"/>
                </a:lnTo>
                <a:lnTo>
                  <a:pt x="3254" y="108"/>
                </a:lnTo>
                <a:lnTo>
                  <a:pt x="3254" y="108"/>
                </a:lnTo>
                <a:lnTo>
                  <a:pt x="3254" y="108"/>
                </a:lnTo>
                <a:lnTo>
                  <a:pt x="3256" y="108"/>
                </a:lnTo>
                <a:lnTo>
                  <a:pt x="3256" y="110"/>
                </a:lnTo>
                <a:lnTo>
                  <a:pt x="3258" y="110"/>
                </a:lnTo>
                <a:lnTo>
                  <a:pt x="3258" y="110"/>
                </a:lnTo>
                <a:close/>
                <a:moveTo>
                  <a:pt x="2884" y="142"/>
                </a:moveTo>
                <a:lnTo>
                  <a:pt x="2884" y="142"/>
                </a:lnTo>
                <a:lnTo>
                  <a:pt x="2884" y="142"/>
                </a:lnTo>
                <a:lnTo>
                  <a:pt x="2884" y="142"/>
                </a:lnTo>
                <a:lnTo>
                  <a:pt x="2884" y="142"/>
                </a:lnTo>
                <a:lnTo>
                  <a:pt x="2884" y="142"/>
                </a:lnTo>
                <a:lnTo>
                  <a:pt x="2884" y="142"/>
                </a:lnTo>
                <a:lnTo>
                  <a:pt x="2884" y="144"/>
                </a:lnTo>
                <a:lnTo>
                  <a:pt x="2884" y="144"/>
                </a:lnTo>
                <a:lnTo>
                  <a:pt x="2884" y="144"/>
                </a:lnTo>
                <a:lnTo>
                  <a:pt x="2884" y="144"/>
                </a:lnTo>
                <a:lnTo>
                  <a:pt x="2884" y="144"/>
                </a:lnTo>
                <a:lnTo>
                  <a:pt x="2882" y="144"/>
                </a:lnTo>
                <a:lnTo>
                  <a:pt x="2882" y="142"/>
                </a:lnTo>
                <a:lnTo>
                  <a:pt x="2882" y="142"/>
                </a:lnTo>
                <a:lnTo>
                  <a:pt x="2884" y="142"/>
                </a:lnTo>
                <a:lnTo>
                  <a:pt x="2884" y="140"/>
                </a:lnTo>
                <a:lnTo>
                  <a:pt x="2884" y="140"/>
                </a:lnTo>
                <a:lnTo>
                  <a:pt x="2884" y="140"/>
                </a:lnTo>
                <a:lnTo>
                  <a:pt x="2884" y="142"/>
                </a:lnTo>
                <a:lnTo>
                  <a:pt x="2884" y="142"/>
                </a:lnTo>
                <a:lnTo>
                  <a:pt x="2884" y="142"/>
                </a:lnTo>
                <a:lnTo>
                  <a:pt x="2884" y="142"/>
                </a:lnTo>
                <a:lnTo>
                  <a:pt x="2884" y="142"/>
                </a:lnTo>
                <a:lnTo>
                  <a:pt x="2884" y="142"/>
                </a:lnTo>
                <a:close/>
                <a:moveTo>
                  <a:pt x="2632" y="144"/>
                </a:moveTo>
                <a:lnTo>
                  <a:pt x="2634" y="146"/>
                </a:lnTo>
                <a:lnTo>
                  <a:pt x="2636" y="146"/>
                </a:lnTo>
                <a:lnTo>
                  <a:pt x="2638" y="146"/>
                </a:lnTo>
                <a:lnTo>
                  <a:pt x="2638" y="146"/>
                </a:lnTo>
                <a:lnTo>
                  <a:pt x="2638" y="146"/>
                </a:lnTo>
                <a:lnTo>
                  <a:pt x="2640" y="148"/>
                </a:lnTo>
                <a:lnTo>
                  <a:pt x="2642" y="148"/>
                </a:lnTo>
                <a:lnTo>
                  <a:pt x="2644" y="148"/>
                </a:lnTo>
                <a:lnTo>
                  <a:pt x="2644" y="148"/>
                </a:lnTo>
                <a:lnTo>
                  <a:pt x="2644" y="148"/>
                </a:lnTo>
                <a:lnTo>
                  <a:pt x="2646" y="150"/>
                </a:lnTo>
                <a:lnTo>
                  <a:pt x="2648" y="150"/>
                </a:lnTo>
                <a:lnTo>
                  <a:pt x="2646" y="152"/>
                </a:lnTo>
                <a:lnTo>
                  <a:pt x="2646" y="152"/>
                </a:lnTo>
                <a:lnTo>
                  <a:pt x="2644" y="152"/>
                </a:lnTo>
                <a:lnTo>
                  <a:pt x="2644" y="152"/>
                </a:lnTo>
                <a:lnTo>
                  <a:pt x="2644" y="152"/>
                </a:lnTo>
                <a:lnTo>
                  <a:pt x="2644" y="152"/>
                </a:lnTo>
                <a:lnTo>
                  <a:pt x="2642" y="152"/>
                </a:lnTo>
                <a:lnTo>
                  <a:pt x="2642" y="152"/>
                </a:lnTo>
                <a:lnTo>
                  <a:pt x="2642" y="152"/>
                </a:lnTo>
                <a:lnTo>
                  <a:pt x="2642" y="152"/>
                </a:lnTo>
                <a:lnTo>
                  <a:pt x="2642" y="152"/>
                </a:lnTo>
                <a:lnTo>
                  <a:pt x="2642" y="152"/>
                </a:lnTo>
                <a:lnTo>
                  <a:pt x="2642" y="152"/>
                </a:lnTo>
                <a:lnTo>
                  <a:pt x="2640" y="152"/>
                </a:lnTo>
                <a:lnTo>
                  <a:pt x="2640" y="152"/>
                </a:lnTo>
                <a:lnTo>
                  <a:pt x="2640" y="152"/>
                </a:lnTo>
                <a:lnTo>
                  <a:pt x="2638" y="152"/>
                </a:lnTo>
                <a:lnTo>
                  <a:pt x="2638" y="152"/>
                </a:lnTo>
                <a:lnTo>
                  <a:pt x="2638" y="152"/>
                </a:lnTo>
                <a:lnTo>
                  <a:pt x="2638" y="152"/>
                </a:lnTo>
                <a:lnTo>
                  <a:pt x="2638" y="152"/>
                </a:lnTo>
                <a:lnTo>
                  <a:pt x="2638" y="152"/>
                </a:lnTo>
                <a:lnTo>
                  <a:pt x="2638" y="150"/>
                </a:lnTo>
                <a:lnTo>
                  <a:pt x="2634" y="150"/>
                </a:lnTo>
                <a:lnTo>
                  <a:pt x="2634" y="150"/>
                </a:lnTo>
                <a:lnTo>
                  <a:pt x="2634" y="150"/>
                </a:lnTo>
                <a:lnTo>
                  <a:pt x="2634" y="150"/>
                </a:lnTo>
                <a:lnTo>
                  <a:pt x="2632" y="150"/>
                </a:lnTo>
                <a:lnTo>
                  <a:pt x="2630" y="150"/>
                </a:lnTo>
                <a:lnTo>
                  <a:pt x="2630" y="150"/>
                </a:lnTo>
                <a:lnTo>
                  <a:pt x="2630" y="150"/>
                </a:lnTo>
                <a:lnTo>
                  <a:pt x="2632" y="150"/>
                </a:lnTo>
                <a:lnTo>
                  <a:pt x="2632" y="150"/>
                </a:lnTo>
                <a:lnTo>
                  <a:pt x="2632" y="150"/>
                </a:lnTo>
                <a:lnTo>
                  <a:pt x="2630" y="150"/>
                </a:lnTo>
                <a:lnTo>
                  <a:pt x="2626" y="148"/>
                </a:lnTo>
                <a:lnTo>
                  <a:pt x="2626" y="148"/>
                </a:lnTo>
                <a:lnTo>
                  <a:pt x="2626" y="148"/>
                </a:lnTo>
                <a:lnTo>
                  <a:pt x="2626" y="148"/>
                </a:lnTo>
                <a:lnTo>
                  <a:pt x="2624" y="148"/>
                </a:lnTo>
                <a:lnTo>
                  <a:pt x="2624" y="146"/>
                </a:lnTo>
                <a:lnTo>
                  <a:pt x="2624" y="146"/>
                </a:lnTo>
                <a:lnTo>
                  <a:pt x="2624" y="146"/>
                </a:lnTo>
                <a:lnTo>
                  <a:pt x="2624" y="146"/>
                </a:lnTo>
                <a:lnTo>
                  <a:pt x="2622" y="146"/>
                </a:lnTo>
                <a:lnTo>
                  <a:pt x="2622" y="144"/>
                </a:lnTo>
                <a:lnTo>
                  <a:pt x="2622" y="144"/>
                </a:lnTo>
                <a:lnTo>
                  <a:pt x="2622" y="144"/>
                </a:lnTo>
                <a:lnTo>
                  <a:pt x="2624" y="144"/>
                </a:lnTo>
                <a:lnTo>
                  <a:pt x="2624" y="144"/>
                </a:lnTo>
                <a:lnTo>
                  <a:pt x="2624" y="146"/>
                </a:lnTo>
                <a:lnTo>
                  <a:pt x="2626" y="146"/>
                </a:lnTo>
                <a:lnTo>
                  <a:pt x="2626" y="146"/>
                </a:lnTo>
                <a:lnTo>
                  <a:pt x="2626" y="144"/>
                </a:lnTo>
                <a:lnTo>
                  <a:pt x="2624" y="144"/>
                </a:lnTo>
                <a:lnTo>
                  <a:pt x="2624" y="144"/>
                </a:lnTo>
                <a:lnTo>
                  <a:pt x="2624" y="144"/>
                </a:lnTo>
                <a:lnTo>
                  <a:pt x="2624" y="142"/>
                </a:lnTo>
                <a:lnTo>
                  <a:pt x="2624" y="142"/>
                </a:lnTo>
                <a:lnTo>
                  <a:pt x="2626" y="142"/>
                </a:lnTo>
                <a:lnTo>
                  <a:pt x="2626" y="142"/>
                </a:lnTo>
                <a:lnTo>
                  <a:pt x="2626" y="142"/>
                </a:lnTo>
                <a:lnTo>
                  <a:pt x="2628" y="142"/>
                </a:lnTo>
                <a:lnTo>
                  <a:pt x="2630" y="142"/>
                </a:lnTo>
                <a:lnTo>
                  <a:pt x="2630" y="144"/>
                </a:lnTo>
                <a:lnTo>
                  <a:pt x="2630" y="144"/>
                </a:lnTo>
                <a:lnTo>
                  <a:pt x="2630" y="144"/>
                </a:lnTo>
                <a:lnTo>
                  <a:pt x="2632" y="144"/>
                </a:lnTo>
                <a:lnTo>
                  <a:pt x="2632" y="144"/>
                </a:lnTo>
                <a:lnTo>
                  <a:pt x="2632" y="144"/>
                </a:lnTo>
                <a:close/>
                <a:moveTo>
                  <a:pt x="3106" y="64"/>
                </a:moveTo>
                <a:lnTo>
                  <a:pt x="3106" y="64"/>
                </a:lnTo>
                <a:lnTo>
                  <a:pt x="3104" y="64"/>
                </a:lnTo>
                <a:lnTo>
                  <a:pt x="3104" y="64"/>
                </a:lnTo>
                <a:lnTo>
                  <a:pt x="3102" y="64"/>
                </a:lnTo>
                <a:lnTo>
                  <a:pt x="3102" y="64"/>
                </a:lnTo>
                <a:lnTo>
                  <a:pt x="3102" y="64"/>
                </a:lnTo>
                <a:lnTo>
                  <a:pt x="3102" y="64"/>
                </a:lnTo>
                <a:lnTo>
                  <a:pt x="3102" y="62"/>
                </a:lnTo>
                <a:lnTo>
                  <a:pt x="3102" y="62"/>
                </a:lnTo>
                <a:lnTo>
                  <a:pt x="3104" y="62"/>
                </a:lnTo>
                <a:lnTo>
                  <a:pt x="3104" y="62"/>
                </a:lnTo>
                <a:lnTo>
                  <a:pt x="3104" y="62"/>
                </a:lnTo>
                <a:lnTo>
                  <a:pt x="3104" y="64"/>
                </a:lnTo>
                <a:lnTo>
                  <a:pt x="3104" y="64"/>
                </a:lnTo>
                <a:lnTo>
                  <a:pt x="3104" y="64"/>
                </a:lnTo>
                <a:lnTo>
                  <a:pt x="3104" y="64"/>
                </a:lnTo>
                <a:lnTo>
                  <a:pt x="3106" y="64"/>
                </a:lnTo>
                <a:lnTo>
                  <a:pt x="3106" y="64"/>
                </a:lnTo>
                <a:lnTo>
                  <a:pt x="3106" y="64"/>
                </a:lnTo>
                <a:lnTo>
                  <a:pt x="3106" y="64"/>
                </a:lnTo>
                <a:close/>
                <a:moveTo>
                  <a:pt x="3276" y="100"/>
                </a:moveTo>
                <a:lnTo>
                  <a:pt x="3276" y="100"/>
                </a:lnTo>
                <a:lnTo>
                  <a:pt x="3276" y="100"/>
                </a:lnTo>
                <a:lnTo>
                  <a:pt x="3276" y="100"/>
                </a:lnTo>
                <a:lnTo>
                  <a:pt x="3274" y="100"/>
                </a:lnTo>
                <a:lnTo>
                  <a:pt x="3274" y="98"/>
                </a:lnTo>
                <a:lnTo>
                  <a:pt x="3276" y="100"/>
                </a:lnTo>
                <a:lnTo>
                  <a:pt x="3276" y="100"/>
                </a:lnTo>
                <a:close/>
                <a:moveTo>
                  <a:pt x="2918" y="62"/>
                </a:moveTo>
                <a:lnTo>
                  <a:pt x="2918" y="62"/>
                </a:lnTo>
                <a:lnTo>
                  <a:pt x="2916" y="62"/>
                </a:lnTo>
                <a:lnTo>
                  <a:pt x="2914" y="62"/>
                </a:lnTo>
                <a:lnTo>
                  <a:pt x="2914" y="60"/>
                </a:lnTo>
                <a:lnTo>
                  <a:pt x="2914" y="60"/>
                </a:lnTo>
                <a:lnTo>
                  <a:pt x="2914" y="60"/>
                </a:lnTo>
                <a:lnTo>
                  <a:pt x="2914" y="60"/>
                </a:lnTo>
                <a:lnTo>
                  <a:pt x="2914" y="60"/>
                </a:lnTo>
                <a:lnTo>
                  <a:pt x="2914" y="60"/>
                </a:lnTo>
                <a:lnTo>
                  <a:pt x="2914" y="60"/>
                </a:lnTo>
                <a:lnTo>
                  <a:pt x="2918" y="60"/>
                </a:lnTo>
                <a:lnTo>
                  <a:pt x="2918" y="60"/>
                </a:lnTo>
                <a:lnTo>
                  <a:pt x="2918" y="62"/>
                </a:lnTo>
                <a:lnTo>
                  <a:pt x="2918" y="62"/>
                </a:lnTo>
                <a:close/>
                <a:moveTo>
                  <a:pt x="3092" y="60"/>
                </a:moveTo>
                <a:lnTo>
                  <a:pt x="3094" y="62"/>
                </a:lnTo>
                <a:lnTo>
                  <a:pt x="3096" y="62"/>
                </a:lnTo>
                <a:lnTo>
                  <a:pt x="3096" y="62"/>
                </a:lnTo>
                <a:lnTo>
                  <a:pt x="3096" y="62"/>
                </a:lnTo>
                <a:lnTo>
                  <a:pt x="3096" y="62"/>
                </a:lnTo>
                <a:lnTo>
                  <a:pt x="3096" y="62"/>
                </a:lnTo>
                <a:lnTo>
                  <a:pt x="3096" y="62"/>
                </a:lnTo>
                <a:lnTo>
                  <a:pt x="3096" y="62"/>
                </a:lnTo>
                <a:lnTo>
                  <a:pt x="3094" y="62"/>
                </a:lnTo>
                <a:lnTo>
                  <a:pt x="3094" y="62"/>
                </a:lnTo>
                <a:lnTo>
                  <a:pt x="3094" y="62"/>
                </a:lnTo>
                <a:lnTo>
                  <a:pt x="3092" y="62"/>
                </a:lnTo>
                <a:lnTo>
                  <a:pt x="3092" y="62"/>
                </a:lnTo>
                <a:lnTo>
                  <a:pt x="3092" y="62"/>
                </a:lnTo>
                <a:lnTo>
                  <a:pt x="3092" y="62"/>
                </a:lnTo>
                <a:lnTo>
                  <a:pt x="3092" y="62"/>
                </a:lnTo>
                <a:lnTo>
                  <a:pt x="3090" y="62"/>
                </a:lnTo>
                <a:lnTo>
                  <a:pt x="3090" y="62"/>
                </a:lnTo>
                <a:lnTo>
                  <a:pt x="3090" y="62"/>
                </a:lnTo>
                <a:lnTo>
                  <a:pt x="3090" y="62"/>
                </a:lnTo>
                <a:lnTo>
                  <a:pt x="3088" y="60"/>
                </a:lnTo>
                <a:lnTo>
                  <a:pt x="3088" y="60"/>
                </a:lnTo>
                <a:lnTo>
                  <a:pt x="3088" y="60"/>
                </a:lnTo>
                <a:lnTo>
                  <a:pt x="3088" y="60"/>
                </a:lnTo>
                <a:lnTo>
                  <a:pt x="3088" y="60"/>
                </a:lnTo>
                <a:lnTo>
                  <a:pt x="3088" y="60"/>
                </a:lnTo>
                <a:lnTo>
                  <a:pt x="3090" y="60"/>
                </a:lnTo>
                <a:lnTo>
                  <a:pt x="3090" y="60"/>
                </a:lnTo>
                <a:lnTo>
                  <a:pt x="3090" y="60"/>
                </a:lnTo>
                <a:lnTo>
                  <a:pt x="3090" y="60"/>
                </a:lnTo>
                <a:lnTo>
                  <a:pt x="3090" y="60"/>
                </a:lnTo>
                <a:lnTo>
                  <a:pt x="3090" y="60"/>
                </a:lnTo>
                <a:lnTo>
                  <a:pt x="3090" y="60"/>
                </a:lnTo>
                <a:lnTo>
                  <a:pt x="3090" y="60"/>
                </a:lnTo>
                <a:lnTo>
                  <a:pt x="3090" y="60"/>
                </a:lnTo>
                <a:lnTo>
                  <a:pt x="3092" y="60"/>
                </a:lnTo>
                <a:lnTo>
                  <a:pt x="3092" y="60"/>
                </a:lnTo>
                <a:close/>
                <a:moveTo>
                  <a:pt x="2936" y="60"/>
                </a:moveTo>
                <a:lnTo>
                  <a:pt x="2936" y="60"/>
                </a:lnTo>
                <a:lnTo>
                  <a:pt x="2936" y="60"/>
                </a:lnTo>
                <a:lnTo>
                  <a:pt x="2936" y="60"/>
                </a:lnTo>
                <a:lnTo>
                  <a:pt x="2936" y="60"/>
                </a:lnTo>
                <a:lnTo>
                  <a:pt x="2936" y="60"/>
                </a:lnTo>
                <a:lnTo>
                  <a:pt x="2936" y="60"/>
                </a:lnTo>
                <a:lnTo>
                  <a:pt x="2934" y="60"/>
                </a:lnTo>
                <a:lnTo>
                  <a:pt x="2934" y="60"/>
                </a:lnTo>
                <a:lnTo>
                  <a:pt x="2934" y="60"/>
                </a:lnTo>
                <a:lnTo>
                  <a:pt x="2934" y="60"/>
                </a:lnTo>
                <a:lnTo>
                  <a:pt x="2932" y="60"/>
                </a:lnTo>
                <a:lnTo>
                  <a:pt x="2932" y="60"/>
                </a:lnTo>
                <a:lnTo>
                  <a:pt x="2932" y="60"/>
                </a:lnTo>
                <a:lnTo>
                  <a:pt x="2932" y="60"/>
                </a:lnTo>
                <a:lnTo>
                  <a:pt x="2932" y="60"/>
                </a:lnTo>
                <a:lnTo>
                  <a:pt x="2932" y="60"/>
                </a:lnTo>
                <a:lnTo>
                  <a:pt x="2932" y="60"/>
                </a:lnTo>
                <a:lnTo>
                  <a:pt x="2932" y="60"/>
                </a:lnTo>
                <a:lnTo>
                  <a:pt x="2932" y="60"/>
                </a:lnTo>
                <a:lnTo>
                  <a:pt x="2934" y="60"/>
                </a:lnTo>
                <a:lnTo>
                  <a:pt x="2934" y="60"/>
                </a:lnTo>
                <a:lnTo>
                  <a:pt x="2934" y="60"/>
                </a:lnTo>
                <a:lnTo>
                  <a:pt x="2934" y="60"/>
                </a:lnTo>
                <a:lnTo>
                  <a:pt x="2934" y="60"/>
                </a:lnTo>
                <a:lnTo>
                  <a:pt x="2936" y="60"/>
                </a:lnTo>
                <a:lnTo>
                  <a:pt x="2936" y="60"/>
                </a:lnTo>
                <a:lnTo>
                  <a:pt x="2936" y="60"/>
                </a:lnTo>
                <a:close/>
                <a:moveTo>
                  <a:pt x="2818" y="100"/>
                </a:moveTo>
                <a:lnTo>
                  <a:pt x="2818" y="100"/>
                </a:lnTo>
                <a:lnTo>
                  <a:pt x="2818" y="100"/>
                </a:lnTo>
                <a:lnTo>
                  <a:pt x="2816" y="100"/>
                </a:lnTo>
                <a:lnTo>
                  <a:pt x="2816" y="100"/>
                </a:lnTo>
                <a:lnTo>
                  <a:pt x="2814" y="100"/>
                </a:lnTo>
                <a:lnTo>
                  <a:pt x="2814" y="100"/>
                </a:lnTo>
                <a:lnTo>
                  <a:pt x="2816" y="100"/>
                </a:lnTo>
                <a:lnTo>
                  <a:pt x="2816" y="100"/>
                </a:lnTo>
                <a:lnTo>
                  <a:pt x="2816" y="100"/>
                </a:lnTo>
                <a:lnTo>
                  <a:pt x="2816" y="100"/>
                </a:lnTo>
                <a:lnTo>
                  <a:pt x="2818" y="100"/>
                </a:lnTo>
                <a:lnTo>
                  <a:pt x="2818" y="100"/>
                </a:lnTo>
                <a:lnTo>
                  <a:pt x="2818" y="100"/>
                </a:lnTo>
                <a:lnTo>
                  <a:pt x="2818" y="100"/>
                </a:lnTo>
                <a:lnTo>
                  <a:pt x="2818" y="100"/>
                </a:lnTo>
                <a:lnTo>
                  <a:pt x="2818" y="100"/>
                </a:lnTo>
                <a:close/>
                <a:moveTo>
                  <a:pt x="2928" y="60"/>
                </a:moveTo>
                <a:lnTo>
                  <a:pt x="2930" y="60"/>
                </a:lnTo>
                <a:lnTo>
                  <a:pt x="2930" y="60"/>
                </a:lnTo>
                <a:lnTo>
                  <a:pt x="2930" y="60"/>
                </a:lnTo>
                <a:lnTo>
                  <a:pt x="2930" y="60"/>
                </a:lnTo>
                <a:lnTo>
                  <a:pt x="2930" y="60"/>
                </a:lnTo>
                <a:lnTo>
                  <a:pt x="2930" y="60"/>
                </a:lnTo>
                <a:lnTo>
                  <a:pt x="2930" y="60"/>
                </a:lnTo>
                <a:lnTo>
                  <a:pt x="2930" y="60"/>
                </a:lnTo>
                <a:lnTo>
                  <a:pt x="2930" y="60"/>
                </a:lnTo>
                <a:lnTo>
                  <a:pt x="2928" y="60"/>
                </a:lnTo>
                <a:lnTo>
                  <a:pt x="2928" y="60"/>
                </a:lnTo>
                <a:lnTo>
                  <a:pt x="2928" y="60"/>
                </a:lnTo>
                <a:lnTo>
                  <a:pt x="2928" y="60"/>
                </a:lnTo>
                <a:lnTo>
                  <a:pt x="2928" y="60"/>
                </a:lnTo>
                <a:lnTo>
                  <a:pt x="2926" y="60"/>
                </a:lnTo>
                <a:lnTo>
                  <a:pt x="2926" y="60"/>
                </a:lnTo>
                <a:lnTo>
                  <a:pt x="2928" y="60"/>
                </a:lnTo>
                <a:lnTo>
                  <a:pt x="2928" y="60"/>
                </a:lnTo>
                <a:lnTo>
                  <a:pt x="2928" y="60"/>
                </a:lnTo>
                <a:lnTo>
                  <a:pt x="2928" y="60"/>
                </a:lnTo>
                <a:lnTo>
                  <a:pt x="2928" y="60"/>
                </a:lnTo>
                <a:lnTo>
                  <a:pt x="2928" y="60"/>
                </a:lnTo>
                <a:lnTo>
                  <a:pt x="2928" y="60"/>
                </a:lnTo>
                <a:close/>
                <a:moveTo>
                  <a:pt x="2924" y="60"/>
                </a:moveTo>
                <a:lnTo>
                  <a:pt x="2926" y="60"/>
                </a:lnTo>
                <a:lnTo>
                  <a:pt x="2926" y="60"/>
                </a:lnTo>
                <a:lnTo>
                  <a:pt x="2926" y="60"/>
                </a:lnTo>
                <a:lnTo>
                  <a:pt x="2926" y="60"/>
                </a:lnTo>
                <a:lnTo>
                  <a:pt x="2926" y="60"/>
                </a:lnTo>
                <a:lnTo>
                  <a:pt x="2926" y="60"/>
                </a:lnTo>
                <a:lnTo>
                  <a:pt x="2926" y="60"/>
                </a:lnTo>
                <a:lnTo>
                  <a:pt x="2926" y="60"/>
                </a:lnTo>
                <a:lnTo>
                  <a:pt x="2924" y="60"/>
                </a:lnTo>
                <a:lnTo>
                  <a:pt x="2924"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2" y="60"/>
                </a:lnTo>
                <a:lnTo>
                  <a:pt x="2924" y="60"/>
                </a:lnTo>
                <a:lnTo>
                  <a:pt x="2924" y="60"/>
                </a:lnTo>
                <a:lnTo>
                  <a:pt x="2924" y="60"/>
                </a:lnTo>
                <a:lnTo>
                  <a:pt x="2924" y="60"/>
                </a:lnTo>
                <a:lnTo>
                  <a:pt x="2924" y="60"/>
                </a:lnTo>
                <a:lnTo>
                  <a:pt x="2924" y="60"/>
                </a:lnTo>
                <a:lnTo>
                  <a:pt x="2924" y="60"/>
                </a:lnTo>
                <a:close/>
                <a:moveTo>
                  <a:pt x="2982" y="50"/>
                </a:moveTo>
                <a:lnTo>
                  <a:pt x="2982" y="52"/>
                </a:lnTo>
                <a:lnTo>
                  <a:pt x="2982" y="52"/>
                </a:lnTo>
                <a:lnTo>
                  <a:pt x="2982" y="52"/>
                </a:lnTo>
                <a:lnTo>
                  <a:pt x="2982" y="50"/>
                </a:lnTo>
                <a:lnTo>
                  <a:pt x="2982" y="50"/>
                </a:lnTo>
                <a:lnTo>
                  <a:pt x="2982" y="50"/>
                </a:lnTo>
                <a:lnTo>
                  <a:pt x="2982" y="50"/>
                </a:lnTo>
                <a:lnTo>
                  <a:pt x="2984" y="50"/>
                </a:lnTo>
                <a:lnTo>
                  <a:pt x="2986" y="50"/>
                </a:lnTo>
                <a:lnTo>
                  <a:pt x="2986" y="48"/>
                </a:lnTo>
                <a:lnTo>
                  <a:pt x="2986" y="48"/>
                </a:lnTo>
                <a:lnTo>
                  <a:pt x="2986" y="48"/>
                </a:lnTo>
                <a:lnTo>
                  <a:pt x="2986" y="48"/>
                </a:lnTo>
                <a:lnTo>
                  <a:pt x="2986" y="48"/>
                </a:lnTo>
                <a:lnTo>
                  <a:pt x="2988" y="48"/>
                </a:lnTo>
                <a:lnTo>
                  <a:pt x="2988" y="48"/>
                </a:lnTo>
                <a:lnTo>
                  <a:pt x="2988" y="48"/>
                </a:lnTo>
                <a:lnTo>
                  <a:pt x="2988" y="48"/>
                </a:lnTo>
                <a:lnTo>
                  <a:pt x="2990" y="48"/>
                </a:lnTo>
                <a:lnTo>
                  <a:pt x="2990" y="48"/>
                </a:lnTo>
                <a:lnTo>
                  <a:pt x="2992" y="48"/>
                </a:lnTo>
                <a:lnTo>
                  <a:pt x="2992" y="48"/>
                </a:lnTo>
                <a:lnTo>
                  <a:pt x="2992" y="48"/>
                </a:lnTo>
                <a:lnTo>
                  <a:pt x="2994" y="46"/>
                </a:lnTo>
                <a:lnTo>
                  <a:pt x="2994" y="46"/>
                </a:lnTo>
                <a:lnTo>
                  <a:pt x="2996" y="46"/>
                </a:lnTo>
                <a:lnTo>
                  <a:pt x="2996" y="46"/>
                </a:lnTo>
                <a:lnTo>
                  <a:pt x="2996" y="46"/>
                </a:lnTo>
                <a:lnTo>
                  <a:pt x="2996" y="48"/>
                </a:lnTo>
                <a:lnTo>
                  <a:pt x="2996" y="48"/>
                </a:lnTo>
                <a:lnTo>
                  <a:pt x="2996" y="48"/>
                </a:lnTo>
                <a:lnTo>
                  <a:pt x="2998" y="48"/>
                </a:lnTo>
                <a:lnTo>
                  <a:pt x="2998" y="48"/>
                </a:lnTo>
                <a:lnTo>
                  <a:pt x="2998" y="48"/>
                </a:lnTo>
                <a:lnTo>
                  <a:pt x="2998" y="48"/>
                </a:lnTo>
                <a:lnTo>
                  <a:pt x="2998" y="48"/>
                </a:lnTo>
                <a:lnTo>
                  <a:pt x="3000" y="48"/>
                </a:lnTo>
                <a:lnTo>
                  <a:pt x="3000" y="48"/>
                </a:lnTo>
                <a:lnTo>
                  <a:pt x="3000" y="48"/>
                </a:lnTo>
                <a:lnTo>
                  <a:pt x="3000" y="48"/>
                </a:lnTo>
                <a:lnTo>
                  <a:pt x="3000" y="48"/>
                </a:lnTo>
                <a:lnTo>
                  <a:pt x="3002" y="48"/>
                </a:lnTo>
                <a:lnTo>
                  <a:pt x="3002" y="48"/>
                </a:lnTo>
                <a:lnTo>
                  <a:pt x="3002" y="48"/>
                </a:lnTo>
                <a:lnTo>
                  <a:pt x="3002" y="48"/>
                </a:lnTo>
                <a:lnTo>
                  <a:pt x="3004" y="48"/>
                </a:lnTo>
                <a:lnTo>
                  <a:pt x="3004" y="48"/>
                </a:lnTo>
                <a:lnTo>
                  <a:pt x="3006" y="48"/>
                </a:lnTo>
                <a:lnTo>
                  <a:pt x="3006" y="48"/>
                </a:lnTo>
                <a:lnTo>
                  <a:pt x="3006" y="48"/>
                </a:lnTo>
                <a:lnTo>
                  <a:pt x="3006" y="48"/>
                </a:lnTo>
                <a:lnTo>
                  <a:pt x="3008" y="48"/>
                </a:lnTo>
                <a:lnTo>
                  <a:pt x="3008" y="50"/>
                </a:lnTo>
                <a:lnTo>
                  <a:pt x="3010" y="50"/>
                </a:lnTo>
                <a:lnTo>
                  <a:pt x="3010" y="50"/>
                </a:lnTo>
                <a:lnTo>
                  <a:pt x="3010" y="48"/>
                </a:lnTo>
                <a:lnTo>
                  <a:pt x="3012" y="48"/>
                </a:lnTo>
                <a:lnTo>
                  <a:pt x="3012" y="48"/>
                </a:lnTo>
                <a:lnTo>
                  <a:pt x="3014" y="48"/>
                </a:lnTo>
                <a:lnTo>
                  <a:pt x="3014" y="48"/>
                </a:lnTo>
                <a:lnTo>
                  <a:pt x="3014" y="50"/>
                </a:lnTo>
                <a:lnTo>
                  <a:pt x="3016" y="50"/>
                </a:lnTo>
                <a:lnTo>
                  <a:pt x="3016" y="50"/>
                </a:lnTo>
                <a:lnTo>
                  <a:pt x="3018" y="50"/>
                </a:lnTo>
                <a:lnTo>
                  <a:pt x="3018" y="50"/>
                </a:lnTo>
                <a:lnTo>
                  <a:pt x="3018" y="50"/>
                </a:lnTo>
                <a:lnTo>
                  <a:pt x="3018" y="50"/>
                </a:lnTo>
                <a:lnTo>
                  <a:pt x="3020" y="52"/>
                </a:lnTo>
                <a:lnTo>
                  <a:pt x="3020" y="52"/>
                </a:lnTo>
                <a:lnTo>
                  <a:pt x="3020" y="52"/>
                </a:lnTo>
                <a:lnTo>
                  <a:pt x="3020" y="52"/>
                </a:lnTo>
                <a:lnTo>
                  <a:pt x="3020" y="52"/>
                </a:lnTo>
                <a:lnTo>
                  <a:pt x="3018" y="52"/>
                </a:lnTo>
                <a:lnTo>
                  <a:pt x="3018" y="52"/>
                </a:lnTo>
                <a:lnTo>
                  <a:pt x="3016" y="52"/>
                </a:lnTo>
                <a:lnTo>
                  <a:pt x="3016" y="52"/>
                </a:lnTo>
                <a:lnTo>
                  <a:pt x="3016" y="52"/>
                </a:lnTo>
                <a:lnTo>
                  <a:pt x="3016" y="52"/>
                </a:lnTo>
                <a:lnTo>
                  <a:pt x="3016" y="52"/>
                </a:lnTo>
                <a:lnTo>
                  <a:pt x="3016" y="52"/>
                </a:lnTo>
                <a:lnTo>
                  <a:pt x="3016" y="52"/>
                </a:lnTo>
                <a:lnTo>
                  <a:pt x="3016" y="52"/>
                </a:lnTo>
                <a:lnTo>
                  <a:pt x="3014" y="52"/>
                </a:lnTo>
                <a:lnTo>
                  <a:pt x="3014" y="54"/>
                </a:lnTo>
                <a:lnTo>
                  <a:pt x="3012" y="54"/>
                </a:lnTo>
                <a:lnTo>
                  <a:pt x="3010" y="54"/>
                </a:lnTo>
                <a:lnTo>
                  <a:pt x="3010" y="54"/>
                </a:lnTo>
                <a:lnTo>
                  <a:pt x="3010" y="54"/>
                </a:lnTo>
                <a:lnTo>
                  <a:pt x="3010" y="54"/>
                </a:lnTo>
                <a:lnTo>
                  <a:pt x="3010" y="54"/>
                </a:lnTo>
                <a:lnTo>
                  <a:pt x="3010" y="54"/>
                </a:lnTo>
                <a:lnTo>
                  <a:pt x="3008" y="54"/>
                </a:lnTo>
                <a:lnTo>
                  <a:pt x="3008" y="54"/>
                </a:lnTo>
                <a:lnTo>
                  <a:pt x="3008" y="54"/>
                </a:lnTo>
                <a:lnTo>
                  <a:pt x="3008" y="54"/>
                </a:lnTo>
                <a:lnTo>
                  <a:pt x="3008" y="54"/>
                </a:lnTo>
                <a:lnTo>
                  <a:pt x="3008" y="54"/>
                </a:lnTo>
                <a:lnTo>
                  <a:pt x="3006" y="54"/>
                </a:lnTo>
                <a:lnTo>
                  <a:pt x="3006" y="54"/>
                </a:lnTo>
                <a:lnTo>
                  <a:pt x="3006" y="54"/>
                </a:lnTo>
                <a:lnTo>
                  <a:pt x="3004" y="54"/>
                </a:lnTo>
                <a:lnTo>
                  <a:pt x="3004" y="54"/>
                </a:lnTo>
                <a:lnTo>
                  <a:pt x="3004" y="54"/>
                </a:lnTo>
                <a:lnTo>
                  <a:pt x="3006" y="54"/>
                </a:lnTo>
                <a:lnTo>
                  <a:pt x="3008" y="54"/>
                </a:lnTo>
                <a:lnTo>
                  <a:pt x="3008" y="54"/>
                </a:lnTo>
                <a:lnTo>
                  <a:pt x="3008" y="54"/>
                </a:lnTo>
                <a:lnTo>
                  <a:pt x="3010" y="54"/>
                </a:lnTo>
                <a:lnTo>
                  <a:pt x="3010" y="54"/>
                </a:lnTo>
                <a:lnTo>
                  <a:pt x="3010" y="54"/>
                </a:lnTo>
                <a:lnTo>
                  <a:pt x="3010" y="54"/>
                </a:lnTo>
                <a:lnTo>
                  <a:pt x="3012" y="54"/>
                </a:lnTo>
                <a:lnTo>
                  <a:pt x="3012" y="54"/>
                </a:lnTo>
                <a:lnTo>
                  <a:pt x="3012" y="54"/>
                </a:lnTo>
                <a:lnTo>
                  <a:pt x="3012" y="54"/>
                </a:lnTo>
                <a:lnTo>
                  <a:pt x="3016" y="54"/>
                </a:lnTo>
                <a:lnTo>
                  <a:pt x="3016" y="54"/>
                </a:lnTo>
                <a:lnTo>
                  <a:pt x="3018" y="54"/>
                </a:lnTo>
                <a:lnTo>
                  <a:pt x="3018" y="54"/>
                </a:lnTo>
                <a:lnTo>
                  <a:pt x="3018" y="54"/>
                </a:lnTo>
                <a:lnTo>
                  <a:pt x="3018" y="54"/>
                </a:lnTo>
                <a:lnTo>
                  <a:pt x="3018" y="54"/>
                </a:lnTo>
                <a:lnTo>
                  <a:pt x="3020" y="54"/>
                </a:lnTo>
                <a:lnTo>
                  <a:pt x="3020" y="54"/>
                </a:lnTo>
                <a:lnTo>
                  <a:pt x="3020" y="54"/>
                </a:lnTo>
                <a:lnTo>
                  <a:pt x="3020" y="54"/>
                </a:lnTo>
                <a:lnTo>
                  <a:pt x="3020" y="54"/>
                </a:lnTo>
                <a:lnTo>
                  <a:pt x="3020" y="54"/>
                </a:lnTo>
                <a:lnTo>
                  <a:pt x="3022" y="54"/>
                </a:lnTo>
                <a:lnTo>
                  <a:pt x="3022" y="54"/>
                </a:lnTo>
                <a:lnTo>
                  <a:pt x="3022" y="56"/>
                </a:lnTo>
                <a:lnTo>
                  <a:pt x="3020" y="56"/>
                </a:lnTo>
                <a:lnTo>
                  <a:pt x="3020" y="56"/>
                </a:lnTo>
                <a:lnTo>
                  <a:pt x="3020" y="56"/>
                </a:lnTo>
                <a:lnTo>
                  <a:pt x="3018" y="56"/>
                </a:lnTo>
                <a:lnTo>
                  <a:pt x="3018" y="56"/>
                </a:lnTo>
                <a:lnTo>
                  <a:pt x="3018" y="56"/>
                </a:lnTo>
                <a:lnTo>
                  <a:pt x="3018" y="56"/>
                </a:lnTo>
                <a:lnTo>
                  <a:pt x="3022" y="56"/>
                </a:lnTo>
                <a:lnTo>
                  <a:pt x="3024" y="56"/>
                </a:lnTo>
                <a:lnTo>
                  <a:pt x="3024" y="56"/>
                </a:lnTo>
                <a:lnTo>
                  <a:pt x="3024" y="56"/>
                </a:lnTo>
                <a:lnTo>
                  <a:pt x="3024" y="56"/>
                </a:lnTo>
                <a:lnTo>
                  <a:pt x="3024" y="56"/>
                </a:lnTo>
                <a:lnTo>
                  <a:pt x="3024" y="56"/>
                </a:lnTo>
                <a:lnTo>
                  <a:pt x="3026" y="56"/>
                </a:lnTo>
                <a:lnTo>
                  <a:pt x="3026" y="56"/>
                </a:lnTo>
                <a:lnTo>
                  <a:pt x="3028" y="56"/>
                </a:lnTo>
                <a:lnTo>
                  <a:pt x="3028" y="56"/>
                </a:lnTo>
                <a:lnTo>
                  <a:pt x="3030" y="56"/>
                </a:lnTo>
                <a:lnTo>
                  <a:pt x="3030" y="56"/>
                </a:lnTo>
                <a:lnTo>
                  <a:pt x="3030" y="56"/>
                </a:lnTo>
                <a:lnTo>
                  <a:pt x="3032" y="56"/>
                </a:lnTo>
                <a:lnTo>
                  <a:pt x="3032" y="56"/>
                </a:lnTo>
                <a:lnTo>
                  <a:pt x="3030" y="56"/>
                </a:lnTo>
                <a:lnTo>
                  <a:pt x="3030" y="56"/>
                </a:lnTo>
                <a:lnTo>
                  <a:pt x="3030" y="56"/>
                </a:lnTo>
                <a:lnTo>
                  <a:pt x="3030" y="56"/>
                </a:lnTo>
                <a:lnTo>
                  <a:pt x="3030" y="56"/>
                </a:lnTo>
                <a:lnTo>
                  <a:pt x="3032" y="56"/>
                </a:lnTo>
                <a:lnTo>
                  <a:pt x="3032" y="56"/>
                </a:lnTo>
                <a:lnTo>
                  <a:pt x="3032" y="56"/>
                </a:lnTo>
                <a:lnTo>
                  <a:pt x="3034" y="56"/>
                </a:lnTo>
                <a:lnTo>
                  <a:pt x="3034" y="56"/>
                </a:lnTo>
                <a:lnTo>
                  <a:pt x="3036" y="56"/>
                </a:lnTo>
                <a:lnTo>
                  <a:pt x="3038" y="56"/>
                </a:lnTo>
                <a:lnTo>
                  <a:pt x="3038" y="56"/>
                </a:lnTo>
                <a:lnTo>
                  <a:pt x="3038" y="56"/>
                </a:lnTo>
                <a:lnTo>
                  <a:pt x="3038" y="56"/>
                </a:lnTo>
                <a:lnTo>
                  <a:pt x="3040" y="56"/>
                </a:lnTo>
                <a:lnTo>
                  <a:pt x="3040" y="56"/>
                </a:lnTo>
                <a:lnTo>
                  <a:pt x="3038" y="58"/>
                </a:lnTo>
                <a:lnTo>
                  <a:pt x="3038" y="58"/>
                </a:lnTo>
                <a:lnTo>
                  <a:pt x="3038" y="58"/>
                </a:lnTo>
                <a:lnTo>
                  <a:pt x="3038" y="58"/>
                </a:lnTo>
                <a:lnTo>
                  <a:pt x="3038" y="58"/>
                </a:lnTo>
                <a:lnTo>
                  <a:pt x="3038" y="58"/>
                </a:lnTo>
                <a:lnTo>
                  <a:pt x="3038" y="58"/>
                </a:lnTo>
                <a:lnTo>
                  <a:pt x="3038" y="58"/>
                </a:lnTo>
                <a:lnTo>
                  <a:pt x="3038" y="58"/>
                </a:lnTo>
                <a:lnTo>
                  <a:pt x="3038" y="58"/>
                </a:lnTo>
                <a:lnTo>
                  <a:pt x="3038" y="58"/>
                </a:lnTo>
                <a:lnTo>
                  <a:pt x="3038" y="58"/>
                </a:lnTo>
                <a:lnTo>
                  <a:pt x="3038" y="60"/>
                </a:lnTo>
                <a:lnTo>
                  <a:pt x="3036" y="60"/>
                </a:lnTo>
                <a:lnTo>
                  <a:pt x="3036" y="62"/>
                </a:lnTo>
                <a:lnTo>
                  <a:pt x="3036" y="60"/>
                </a:lnTo>
                <a:lnTo>
                  <a:pt x="3036" y="60"/>
                </a:lnTo>
                <a:lnTo>
                  <a:pt x="3034" y="60"/>
                </a:lnTo>
                <a:lnTo>
                  <a:pt x="3034" y="60"/>
                </a:lnTo>
                <a:lnTo>
                  <a:pt x="3034" y="60"/>
                </a:lnTo>
                <a:lnTo>
                  <a:pt x="3034" y="60"/>
                </a:lnTo>
                <a:lnTo>
                  <a:pt x="3034" y="60"/>
                </a:lnTo>
                <a:lnTo>
                  <a:pt x="3034" y="62"/>
                </a:lnTo>
                <a:lnTo>
                  <a:pt x="3036" y="62"/>
                </a:lnTo>
                <a:lnTo>
                  <a:pt x="3036" y="62"/>
                </a:lnTo>
                <a:lnTo>
                  <a:pt x="3038" y="62"/>
                </a:lnTo>
                <a:lnTo>
                  <a:pt x="3040" y="62"/>
                </a:lnTo>
                <a:lnTo>
                  <a:pt x="3040" y="62"/>
                </a:lnTo>
                <a:lnTo>
                  <a:pt x="3040" y="62"/>
                </a:lnTo>
                <a:lnTo>
                  <a:pt x="3040" y="62"/>
                </a:lnTo>
                <a:lnTo>
                  <a:pt x="3042" y="62"/>
                </a:lnTo>
                <a:lnTo>
                  <a:pt x="3042" y="62"/>
                </a:lnTo>
                <a:lnTo>
                  <a:pt x="3044" y="62"/>
                </a:lnTo>
                <a:lnTo>
                  <a:pt x="3044" y="62"/>
                </a:lnTo>
                <a:lnTo>
                  <a:pt x="3044" y="62"/>
                </a:lnTo>
                <a:lnTo>
                  <a:pt x="3046" y="62"/>
                </a:lnTo>
                <a:lnTo>
                  <a:pt x="3046" y="62"/>
                </a:lnTo>
                <a:lnTo>
                  <a:pt x="3046" y="62"/>
                </a:lnTo>
                <a:lnTo>
                  <a:pt x="3046" y="62"/>
                </a:lnTo>
                <a:lnTo>
                  <a:pt x="3048" y="62"/>
                </a:lnTo>
                <a:lnTo>
                  <a:pt x="3048" y="62"/>
                </a:lnTo>
                <a:lnTo>
                  <a:pt x="3050" y="62"/>
                </a:lnTo>
                <a:lnTo>
                  <a:pt x="3050" y="62"/>
                </a:lnTo>
                <a:lnTo>
                  <a:pt x="3048" y="60"/>
                </a:lnTo>
                <a:lnTo>
                  <a:pt x="3048" y="60"/>
                </a:lnTo>
                <a:lnTo>
                  <a:pt x="3048" y="60"/>
                </a:lnTo>
                <a:lnTo>
                  <a:pt x="3048" y="60"/>
                </a:lnTo>
                <a:lnTo>
                  <a:pt x="3046" y="60"/>
                </a:lnTo>
                <a:lnTo>
                  <a:pt x="3046" y="60"/>
                </a:lnTo>
                <a:lnTo>
                  <a:pt x="3048" y="60"/>
                </a:lnTo>
                <a:lnTo>
                  <a:pt x="3050" y="60"/>
                </a:lnTo>
                <a:lnTo>
                  <a:pt x="3050" y="60"/>
                </a:lnTo>
                <a:lnTo>
                  <a:pt x="3052" y="60"/>
                </a:lnTo>
                <a:lnTo>
                  <a:pt x="3054" y="60"/>
                </a:lnTo>
                <a:lnTo>
                  <a:pt x="3054" y="60"/>
                </a:lnTo>
                <a:lnTo>
                  <a:pt x="3056" y="60"/>
                </a:lnTo>
                <a:lnTo>
                  <a:pt x="3056" y="60"/>
                </a:lnTo>
                <a:lnTo>
                  <a:pt x="3058" y="60"/>
                </a:lnTo>
                <a:lnTo>
                  <a:pt x="3060" y="60"/>
                </a:lnTo>
                <a:lnTo>
                  <a:pt x="3060" y="58"/>
                </a:lnTo>
                <a:lnTo>
                  <a:pt x="3062" y="60"/>
                </a:lnTo>
                <a:lnTo>
                  <a:pt x="3062" y="60"/>
                </a:lnTo>
                <a:lnTo>
                  <a:pt x="3064" y="60"/>
                </a:lnTo>
                <a:lnTo>
                  <a:pt x="3064" y="60"/>
                </a:lnTo>
                <a:lnTo>
                  <a:pt x="3066" y="60"/>
                </a:lnTo>
                <a:lnTo>
                  <a:pt x="3068" y="60"/>
                </a:lnTo>
                <a:lnTo>
                  <a:pt x="3068" y="60"/>
                </a:lnTo>
                <a:lnTo>
                  <a:pt x="3068" y="60"/>
                </a:lnTo>
                <a:lnTo>
                  <a:pt x="3068" y="60"/>
                </a:lnTo>
                <a:lnTo>
                  <a:pt x="3070" y="60"/>
                </a:lnTo>
                <a:lnTo>
                  <a:pt x="3070" y="60"/>
                </a:lnTo>
                <a:lnTo>
                  <a:pt x="3070" y="58"/>
                </a:lnTo>
                <a:lnTo>
                  <a:pt x="3070" y="58"/>
                </a:lnTo>
                <a:lnTo>
                  <a:pt x="3072" y="58"/>
                </a:lnTo>
                <a:lnTo>
                  <a:pt x="3072" y="58"/>
                </a:lnTo>
                <a:lnTo>
                  <a:pt x="3072" y="58"/>
                </a:lnTo>
                <a:lnTo>
                  <a:pt x="3072" y="60"/>
                </a:lnTo>
                <a:lnTo>
                  <a:pt x="3074" y="60"/>
                </a:lnTo>
                <a:lnTo>
                  <a:pt x="3074" y="60"/>
                </a:lnTo>
                <a:lnTo>
                  <a:pt x="3074" y="60"/>
                </a:lnTo>
                <a:lnTo>
                  <a:pt x="3076" y="58"/>
                </a:lnTo>
                <a:lnTo>
                  <a:pt x="3076" y="58"/>
                </a:lnTo>
                <a:lnTo>
                  <a:pt x="3076" y="58"/>
                </a:lnTo>
                <a:lnTo>
                  <a:pt x="3076" y="58"/>
                </a:lnTo>
                <a:lnTo>
                  <a:pt x="3078" y="58"/>
                </a:lnTo>
                <a:lnTo>
                  <a:pt x="3078" y="60"/>
                </a:lnTo>
                <a:lnTo>
                  <a:pt x="3078" y="60"/>
                </a:lnTo>
                <a:lnTo>
                  <a:pt x="3082" y="60"/>
                </a:lnTo>
                <a:lnTo>
                  <a:pt x="3082" y="60"/>
                </a:lnTo>
                <a:lnTo>
                  <a:pt x="3082" y="60"/>
                </a:lnTo>
                <a:lnTo>
                  <a:pt x="3082" y="60"/>
                </a:lnTo>
                <a:lnTo>
                  <a:pt x="3084" y="60"/>
                </a:lnTo>
                <a:lnTo>
                  <a:pt x="3084" y="60"/>
                </a:lnTo>
                <a:lnTo>
                  <a:pt x="3084" y="60"/>
                </a:lnTo>
                <a:lnTo>
                  <a:pt x="3084" y="60"/>
                </a:lnTo>
                <a:lnTo>
                  <a:pt x="3086" y="60"/>
                </a:lnTo>
                <a:lnTo>
                  <a:pt x="3088" y="60"/>
                </a:lnTo>
                <a:lnTo>
                  <a:pt x="3088" y="62"/>
                </a:lnTo>
                <a:lnTo>
                  <a:pt x="3088" y="62"/>
                </a:lnTo>
                <a:lnTo>
                  <a:pt x="3090" y="62"/>
                </a:lnTo>
                <a:lnTo>
                  <a:pt x="3090" y="62"/>
                </a:lnTo>
                <a:lnTo>
                  <a:pt x="3090" y="62"/>
                </a:lnTo>
                <a:lnTo>
                  <a:pt x="3090" y="62"/>
                </a:lnTo>
                <a:lnTo>
                  <a:pt x="3090" y="62"/>
                </a:lnTo>
                <a:lnTo>
                  <a:pt x="3092" y="62"/>
                </a:lnTo>
                <a:lnTo>
                  <a:pt x="3092" y="64"/>
                </a:lnTo>
                <a:lnTo>
                  <a:pt x="3092" y="64"/>
                </a:lnTo>
                <a:lnTo>
                  <a:pt x="3092" y="64"/>
                </a:lnTo>
                <a:lnTo>
                  <a:pt x="3092" y="64"/>
                </a:lnTo>
                <a:lnTo>
                  <a:pt x="3092" y="64"/>
                </a:lnTo>
                <a:lnTo>
                  <a:pt x="3092" y="62"/>
                </a:lnTo>
                <a:lnTo>
                  <a:pt x="3094" y="62"/>
                </a:lnTo>
                <a:lnTo>
                  <a:pt x="3094" y="62"/>
                </a:lnTo>
                <a:lnTo>
                  <a:pt x="3098" y="64"/>
                </a:lnTo>
                <a:lnTo>
                  <a:pt x="3098" y="64"/>
                </a:lnTo>
                <a:lnTo>
                  <a:pt x="3100" y="64"/>
                </a:lnTo>
                <a:lnTo>
                  <a:pt x="3100" y="64"/>
                </a:lnTo>
                <a:lnTo>
                  <a:pt x="3102" y="66"/>
                </a:lnTo>
                <a:lnTo>
                  <a:pt x="3100" y="66"/>
                </a:lnTo>
                <a:lnTo>
                  <a:pt x="3100" y="66"/>
                </a:lnTo>
                <a:lnTo>
                  <a:pt x="3100" y="66"/>
                </a:lnTo>
                <a:lnTo>
                  <a:pt x="3100" y="66"/>
                </a:lnTo>
                <a:lnTo>
                  <a:pt x="3100" y="66"/>
                </a:lnTo>
                <a:lnTo>
                  <a:pt x="3100" y="66"/>
                </a:lnTo>
                <a:lnTo>
                  <a:pt x="3102" y="66"/>
                </a:lnTo>
                <a:lnTo>
                  <a:pt x="3102" y="66"/>
                </a:lnTo>
                <a:lnTo>
                  <a:pt x="3102" y="66"/>
                </a:lnTo>
                <a:lnTo>
                  <a:pt x="3102" y="66"/>
                </a:lnTo>
                <a:lnTo>
                  <a:pt x="3102" y="66"/>
                </a:lnTo>
                <a:lnTo>
                  <a:pt x="3102" y="66"/>
                </a:lnTo>
                <a:lnTo>
                  <a:pt x="3104" y="66"/>
                </a:lnTo>
                <a:lnTo>
                  <a:pt x="3104" y="68"/>
                </a:lnTo>
                <a:lnTo>
                  <a:pt x="3104" y="68"/>
                </a:lnTo>
                <a:lnTo>
                  <a:pt x="3104" y="68"/>
                </a:lnTo>
                <a:lnTo>
                  <a:pt x="3104" y="68"/>
                </a:lnTo>
                <a:lnTo>
                  <a:pt x="3104" y="68"/>
                </a:lnTo>
                <a:lnTo>
                  <a:pt x="3104" y="68"/>
                </a:lnTo>
                <a:lnTo>
                  <a:pt x="3102" y="68"/>
                </a:lnTo>
                <a:lnTo>
                  <a:pt x="3104" y="68"/>
                </a:lnTo>
                <a:lnTo>
                  <a:pt x="3104" y="68"/>
                </a:lnTo>
                <a:lnTo>
                  <a:pt x="3104" y="68"/>
                </a:lnTo>
                <a:lnTo>
                  <a:pt x="3104" y="68"/>
                </a:lnTo>
                <a:lnTo>
                  <a:pt x="3106" y="68"/>
                </a:lnTo>
                <a:lnTo>
                  <a:pt x="3106" y="68"/>
                </a:lnTo>
                <a:lnTo>
                  <a:pt x="3106" y="68"/>
                </a:lnTo>
                <a:lnTo>
                  <a:pt x="3106" y="68"/>
                </a:lnTo>
                <a:lnTo>
                  <a:pt x="3106" y="68"/>
                </a:lnTo>
                <a:lnTo>
                  <a:pt x="3106" y="66"/>
                </a:lnTo>
                <a:lnTo>
                  <a:pt x="3106" y="66"/>
                </a:lnTo>
                <a:lnTo>
                  <a:pt x="3106" y="66"/>
                </a:lnTo>
                <a:lnTo>
                  <a:pt x="3106" y="66"/>
                </a:lnTo>
                <a:lnTo>
                  <a:pt x="3106" y="66"/>
                </a:lnTo>
                <a:lnTo>
                  <a:pt x="3106" y="66"/>
                </a:lnTo>
                <a:lnTo>
                  <a:pt x="3108" y="66"/>
                </a:lnTo>
                <a:lnTo>
                  <a:pt x="3108" y="66"/>
                </a:lnTo>
                <a:lnTo>
                  <a:pt x="3108" y="66"/>
                </a:lnTo>
                <a:lnTo>
                  <a:pt x="3108" y="66"/>
                </a:lnTo>
                <a:lnTo>
                  <a:pt x="3108" y="66"/>
                </a:lnTo>
                <a:lnTo>
                  <a:pt x="3106" y="66"/>
                </a:lnTo>
                <a:lnTo>
                  <a:pt x="3106" y="66"/>
                </a:lnTo>
                <a:lnTo>
                  <a:pt x="3104" y="66"/>
                </a:lnTo>
                <a:lnTo>
                  <a:pt x="3104" y="66"/>
                </a:lnTo>
                <a:lnTo>
                  <a:pt x="3104" y="66"/>
                </a:lnTo>
                <a:lnTo>
                  <a:pt x="3102" y="66"/>
                </a:lnTo>
                <a:lnTo>
                  <a:pt x="3104" y="66"/>
                </a:lnTo>
                <a:lnTo>
                  <a:pt x="3104" y="66"/>
                </a:lnTo>
                <a:lnTo>
                  <a:pt x="3106" y="66"/>
                </a:lnTo>
                <a:lnTo>
                  <a:pt x="3106" y="66"/>
                </a:lnTo>
                <a:lnTo>
                  <a:pt x="3106" y="64"/>
                </a:lnTo>
                <a:lnTo>
                  <a:pt x="3106" y="64"/>
                </a:lnTo>
                <a:lnTo>
                  <a:pt x="3106" y="66"/>
                </a:lnTo>
                <a:lnTo>
                  <a:pt x="3108" y="66"/>
                </a:lnTo>
                <a:lnTo>
                  <a:pt x="3108" y="66"/>
                </a:lnTo>
                <a:lnTo>
                  <a:pt x="3110" y="66"/>
                </a:lnTo>
                <a:lnTo>
                  <a:pt x="3110" y="66"/>
                </a:lnTo>
                <a:lnTo>
                  <a:pt x="3110" y="66"/>
                </a:lnTo>
                <a:lnTo>
                  <a:pt x="3112" y="68"/>
                </a:lnTo>
                <a:lnTo>
                  <a:pt x="3112" y="68"/>
                </a:lnTo>
                <a:lnTo>
                  <a:pt x="3112" y="68"/>
                </a:lnTo>
                <a:lnTo>
                  <a:pt x="3112" y="68"/>
                </a:lnTo>
                <a:lnTo>
                  <a:pt x="3114" y="68"/>
                </a:lnTo>
                <a:lnTo>
                  <a:pt x="3114" y="70"/>
                </a:lnTo>
                <a:lnTo>
                  <a:pt x="3116" y="70"/>
                </a:lnTo>
                <a:lnTo>
                  <a:pt x="3116" y="70"/>
                </a:lnTo>
                <a:lnTo>
                  <a:pt x="3116" y="70"/>
                </a:lnTo>
                <a:lnTo>
                  <a:pt x="3116" y="70"/>
                </a:lnTo>
                <a:lnTo>
                  <a:pt x="3116" y="70"/>
                </a:lnTo>
                <a:lnTo>
                  <a:pt x="3116" y="70"/>
                </a:lnTo>
                <a:lnTo>
                  <a:pt x="3118" y="70"/>
                </a:lnTo>
                <a:lnTo>
                  <a:pt x="3118" y="70"/>
                </a:lnTo>
                <a:lnTo>
                  <a:pt x="3120" y="70"/>
                </a:lnTo>
                <a:lnTo>
                  <a:pt x="3120" y="72"/>
                </a:lnTo>
                <a:lnTo>
                  <a:pt x="3120" y="72"/>
                </a:lnTo>
                <a:lnTo>
                  <a:pt x="3120" y="72"/>
                </a:lnTo>
                <a:lnTo>
                  <a:pt x="3120" y="72"/>
                </a:lnTo>
                <a:lnTo>
                  <a:pt x="3120" y="72"/>
                </a:lnTo>
                <a:lnTo>
                  <a:pt x="3122" y="74"/>
                </a:lnTo>
                <a:lnTo>
                  <a:pt x="3120" y="74"/>
                </a:lnTo>
                <a:lnTo>
                  <a:pt x="3120" y="74"/>
                </a:lnTo>
                <a:lnTo>
                  <a:pt x="3120" y="74"/>
                </a:lnTo>
                <a:lnTo>
                  <a:pt x="3120" y="74"/>
                </a:lnTo>
                <a:lnTo>
                  <a:pt x="3120" y="74"/>
                </a:lnTo>
                <a:lnTo>
                  <a:pt x="3120" y="74"/>
                </a:lnTo>
                <a:lnTo>
                  <a:pt x="3120" y="74"/>
                </a:lnTo>
                <a:lnTo>
                  <a:pt x="3120" y="72"/>
                </a:lnTo>
                <a:lnTo>
                  <a:pt x="3120" y="72"/>
                </a:lnTo>
                <a:lnTo>
                  <a:pt x="3120" y="72"/>
                </a:lnTo>
                <a:lnTo>
                  <a:pt x="3118" y="72"/>
                </a:lnTo>
                <a:lnTo>
                  <a:pt x="3114" y="72"/>
                </a:lnTo>
                <a:lnTo>
                  <a:pt x="3112" y="72"/>
                </a:lnTo>
                <a:lnTo>
                  <a:pt x="3108" y="70"/>
                </a:lnTo>
                <a:lnTo>
                  <a:pt x="3108" y="70"/>
                </a:lnTo>
                <a:lnTo>
                  <a:pt x="3106" y="70"/>
                </a:lnTo>
                <a:lnTo>
                  <a:pt x="3106" y="70"/>
                </a:lnTo>
                <a:lnTo>
                  <a:pt x="3106" y="70"/>
                </a:lnTo>
                <a:lnTo>
                  <a:pt x="3104" y="70"/>
                </a:lnTo>
                <a:lnTo>
                  <a:pt x="3104" y="70"/>
                </a:lnTo>
                <a:lnTo>
                  <a:pt x="3104" y="70"/>
                </a:lnTo>
                <a:lnTo>
                  <a:pt x="3106" y="72"/>
                </a:lnTo>
                <a:lnTo>
                  <a:pt x="3108" y="72"/>
                </a:lnTo>
                <a:lnTo>
                  <a:pt x="3108" y="72"/>
                </a:lnTo>
                <a:lnTo>
                  <a:pt x="3108" y="72"/>
                </a:lnTo>
                <a:lnTo>
                  <a:pt x="3110" y="72"/>
                </a:lnTo>
                <a:lnTo>
                  <a:pt x="3110" y="72"/>
                </a:lnTo>
                <a:lnTo>
                  <a:pt x="3112" y="72"/>
                </a:lnTo>
                <a:lnTo>
                  <a:pt x="3112" y="74"/>
                </a:lnTo>
                <a:lnTo>
                  <a:pt x="3112" y="74"/>
                </a:lnTo>
                <a:lnTo>
                  <a:pt x="3114" y="74"/>
                </a:lnTo>
                <a:lnTo>
                  <a:pt x="3114" y="74"/>
                </a:lnTo>
                <a:lnTo>
                  <a:pt x="3114" y="74"/>
                </a:lnTo>
                <a:lnTo>
                  <a:pt x="3114" y="74"/>
                </a:lnTo>
                <a:lnTo>
                  <a:pt x="3116" y="74"/>
                </a:lnTo>
                <a:lnTo>
                  <a:pt x="3116" y="74"/>
                </a:lnTo>
                <a:lnTo>
                  <a:pt x="3116" y="74"/>
                </a:lnTo>
                <a:lnTo>
                  <a:pt x="3114" y="74"/>
                </a:lnTo>
                <a:lnTo>
                  <a:pt x="3114" y="74"/>
                </a:lnTo>
                <a:lnTo>
                  <a:pt x="3116" y="72"/>
                </a:lnTo>
                <a:lnTo>
                  <a:pt x="3116" y="72"/>
                </a:lnTo>
                <a:lnTo>
                  <a:pt x="3116" y="72"/>
                </a:lnTo>
                <a:lnTo>
                  <a:pt x="3116" y="72"/>
                </a:lnTo>
                <a:lnTo>
                  <a:pt x="3116" y="72"/>
                </a:lnTo>
                <a:lnTo>
                  <a:pt x="3118" y="74"/>
                </a:lnTo>
                <a:lnTo>
                  <a:pt x="3118" y="74"/>
                </a:lnTo>
                <a:lnTo>
                  <a:pt x="3118" y="74"/>
                </a:lnTo>
                <a:lnTo>
                  <a:pt x="3118" y="74"/>
                </a:lnTo>
                <a:lnTo>
                  <a:pt x="3120" y="74"/>
                </a:lnTo>
                <a:lnTo>
                  <a:pt x="3122" y="74"/>
                </a:lnTo>
                <a:lnTo>
                  <a:pt x="3122" y="74"/>
                </a:lnTo>
                <a:lnTo>
                  <a:pt x="3122" y="74"/>
                </a:lnTo>
                <a:lnTo>
                  <a:pt x="3122" y="74"/>
                </a:lnTo>
                <a:lnTo>
                  <a:pt x="3122" y="74"/>
                </a:lnTo>
                <a:lnTo>
                  <a:pt x="3122" y="74"/>
                </a:lnTo>
                <a:lnTo>
                  <a:pt x="3122" y="74"/>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4" y="76"/>
                </a:lnTo>
                <a:lnTo>
                  <a:pt x="3126" y="78"/>
                </a:lnTo>
                <a:lnTo>
                  <a:pt x="3126" y="78"/>
                </a:lnTo>
                <a:lnTo>
                  <a:pt x="3124" y="78"/>
                </a:lnTo>
                <a:lnTo>
                  <a:pt x="3124" y="78"/>
                </a:lnTo>
                <a:lnTo>
                  <a:pt x="3124" y="80"/>
                </a:lnTo>
                <a:lnTo>
                  <a:pt x="3124" y="80"/>
                </a:lnTo>
                <a:lnTo>
                  <a:pt x="3124" y="82"/>
                </a:lnTo>
                <a:lnTo>
                  <a:pt x="3124" y="82"/>
                </a:lnTo>
                <a:lnTo>
                  <a:pt x="3122" y="82"/>
                </a:lnTo>
                <a:lnTo>
                  <a:pt x="3122" y="82"/>
                </a:lnTo>
                <a:lnTo>
                  <a:pt x="3122" y="82"/>
                </a:lnTo>
                <a:lnTo>
                  <a:pt x="3120" y="82"/>
                </a:lnTo>
                <a:lnTo>
                  <a:pt x="3120" y="82"/>
                </a:lnTo>
                <a:lnTo>
                  <a:pt x="3118" y="82"/>
                </a:lnTo>
                <a:lnTo>
                  <a:pt x="3118" y="82"/>
                </a:lnTo>
                <a:lnTo>
                  <a:pt x="3118" y="82"/>
                </a:lnTo>
                <a:lnTo>
                  <a:pt x="3118" y="82"/>
                </a:lnTo>
                <a:lnTo>
                  <a:pt x="3118" y="82"/>
                </a:lnTo>
                <a:lnTo>
                  <a:pt x="3118" y="82"/>
                </a:lnTo>
                <a:lnTo>
                  <a:pt x="3118" y="82"/>
                </a:lnTo>
                <a:lnTo>
                  <a:pt x="3118" y="84"/>
                </a:lnTo>
                <a:lnTo>
                  <a:pt x="3118" y="84"/>
                </a:lnTo>
                <a:lnTo>
                  <a:pt x="3118" y="84"/>
                </a:lnTo>
                <a:lnTo>
                  <a:pt x="3118" y="84"/>
                </a:lnTo>
                <a:lnTo>
                  <a:pt x="3118" y="86"/>
                </a:lnTo>
                <a:lnTo>
                  <a:pt x="3118" y="86"/>
                </a:lnTo>
                <a:lnTo>
                  <a:pt x="3116" y="86"/>
                </a:lnTo>
                <a:lnTo>
                  <a:pt x="3116" y="86"/>
                </a:lnTo>
                <a:lnTo>
                  <a:pt x="3116" y="86"/>
                </a:lnTo>
                <a:lnTo>
                  <a:pt x="3114" y="86"/>
                </a:lnTo>
                <a:lnTo>
                  <a:pt x="3114" y="86"/>
                </a:lnTo>
                <a:lnTo>
                  <a:pt x="3114" y="86"/>
                </a:lnTo>
                <a:lnTo>
                  <a:pt x="3114" y="86"/>
                </a:lnTo>
                <a:lnTo>
                  <a:pt x="3114" y="86"/>
                </a:lnTo>
                <a:lnTo>
                  <a:pt x="3112" y="86"/>
                </a:lnTo>
                <a:lnTo>
                  <a:pt x="3112" y="86"/>
                </a:lnTo>
                <a:lnTo>
                  <a:pt x="3112" y="86"/>
                </a:lnTo>
                <a:lnTo>
                  <a:pt x="3112" y="86"/>
                </a:lnTo>
                <a:lnTo>
                  <a:pt x="3112" y="86"/>
                </a:lnTo>
                <a:lnTo>
                  <a:pt x="3110" y="86"/>
                </a:lnTo>
                <a:lnTo>
                  <a:pt x="3112" y="86"/>
                </a:lnTo>
                <a:lnTo>
                  <a:pt x="3112" y="86"/>
                </a:lnTo>
                <a:lnTo>
                  <a:pt x="3112" y="86"/>
                </a:lnTo>
                <a:lnTo>
                  <a:pt x="3110" y="86"/>
                </a:lnTo>
                <a:lnTo>
                  <a:pt x="3110" y="88"/>
                </a:lnTo>
                <a:lnTo>
                  <a:pt x="3110" y="88"/>
                </a:lnTo>
                <a:lnTo>
                  <a:pt x="3110" y="88"/>
                </a:lnTo>
                <a:lnTo>
                  <a:pt x="3108" y="88"/>
                </a:lnTo>
                <a:lnTo>
                  <a:pt x="3108" y="88"/>
                </a:lnTo>
                <a:lnTo>
                  <a:pt x="3108" y="88"/>
                </a:lnTo>
                <a:lnTo>
                  <a:pt x="3108" y="88"/>
                </a:lnTo>
                <a:lnTo>
                  <a:pt x="3108" y="88"/>
                </a:lnTo>
                <a:lnTo>
                  <a:pt x="3108" y="88"/>
                </a:lnTo>
                <a:lnTo>
                  <a:pt x="3108" y="88"/>
                </a:lnTo>
                <a:lnTo>
                  <a:pt x="3106" y="88"/>
                </a:lnTo>
                <a:lnTo>
                  <a:pt x="3106" y="88"/>
                </a:lnTo>
                <a:lnTo>
                  <a:pt x="3106" y="88"/>
                </a:lnTo>
                <a:lnTo>
                  <a:pt x="3106" y="88"/>
                </a:lnTo>
                <a:lnTo>
                  <a:pt x="3106" y="88"/>
                </a:lnTo>
                <a:lnTo>
                  <a:pt x="3106" y="88"/>
                </a:lnTo>
                <a:lnTo>
                  <a:pt x="3106" y="88"/>
                </a:lnTo>
                <a:lnTo>
                  <a:pt x="3108" y="88"/>
                </a:lnTo>
                <a:lnTo>
                  <a:pt x="3106" y="90"/>
                </a:lnTo>
                <a:lnTo>
                  <a:pt x="3106" y="90"/>
                </a:lnTo>
                <a:lnTo>
                  <a:pt x="3106" y="90"/>
                </a:lnTo>
                <a:lnTo>
                  <a:pt x="3106" y="90"/>
                </a:lnTo>
                <a:lnTo>
                  <a:pt x="3104" y="90"/>
                </a:lnTo>
                <a:lnTo>
                  <a:pt x="3104" y="90"/>
                </a:lnTo>
                <a:lnTo>
                  <a:pt x="3104" y="90"/>
                </a:lnTo>
                <a:lnTo>
                  <a:pt x="3104" y="90"/>
                </a:lnTo>
                <a:lnTo>
                  <a:pt x="3104" y="90"/>
                </a:lnTo>
                <a:lnTo>
                  <a:pt x="3104" y="90"/>
                </a:lnTo>
                <a:lnTo>
                  <a:pt x="3104" y="90"/>
                </a:lnTo>
                <a:lnTo>
                  <a:pt x="3104" y="90"/>
                </a:lnTo>
                <a:lnTo>
                  <a:pt x="3102" y="90"/>
                </a:lnTo>
                <a:lnTo>
                  <a:pt x="3102" y="90"/>
                </a:lnTo>
                <a:lnTo>
                  <a:pt x="3102" y="90"/>
                </a:lnTo>
                <a:lnTo>
                  <a:pt x="3100" y="90"/>
                </a:lnTo>
                <a:lnTo>
                  <a:pt x="3102" y="90"/>
                </a:lnTo>
                <a:lnTo>
                  <a:pt x="3102" y="90"/>
                </a:lnTo>
                <a:lnTo>
                  <a:pt x="3102" y="90"/>
                </a:lnTo>
                <a:lnTo>
                  <a:pt x="3102" y="90"/>
                </a:lnTo>
                <a:lnTo>
                  <a:pt x="3104" y="90"/>
                </a:lnTo>
                <a:lnTo>
                  <a:pt x="3104" y="90"/>
                </a:lnTo>
                <a:lnTo>
                  <a:pt x="3104" y="90"/>
                </a:lnTo>
                <a:lnTo>
                  <a:pt x="3104" y="90"/>
                </a:lnTo>
                <a:lnTo>
                  <a:pt x="3104" y="90"/>
                </a:lnTo>
                <a:lnTo>
                  <a:pt x="3104" y="90"/>
                </a:lnTo>
                <a:lnTo>
                  <a:pt x="3106" y="92"/>
                </a:lnTo>
                <a:lnTo>
                  <a:pt x="3106" y="92"/>
                </a:lnTo>
                <a:lnTo>
                  <a:pt x="3106" y="92"/>
                </a:lnTo>
                <a:lnTo>
                  <a:pt x="3106" y="92"/>
                </a:lnTo>
                <a:lnTo>
                  <a:pt x="3106" y="92"/>
                </a:lnTo>
                <a:lnTo>
                  <a:pt x="3104" y="92"/>
                </a:lnTo>
                <a:lnTo>
                  <a:pt x="3104" y="92"/>
                </a:lnTo>
                <a:lnTo>
                  <a:pt x="3102" y="94"/>
                </a:lnTo>
                <a:lnTo>
                  <a:pt x="3102" y="94"/>
                </a:lnTo>
                <a:lnTo>
                  <a:pt x="3102" y="94"/>
                </a:lnTo>
                <a:lnTo>
                  <a:pt x="3100" y="94"/>
                </a:lnTo>
                <a:lnTo>
                  <a:pt x="3100" y="94"/>
                </a:lnTo>
                <a:lnTo>
                  <a:pt x="3098" y="94"/>
                </a:lnTo>
                <a:lnTo>
                  <a:pt x="3098" y="96"/>
                </a:lnTo>
                <a:lnTo>
                  <a:pt x="3098" y="96"/>
                </a:lnTo>
                <a:lnTo>
                  <a:pt x="3098" y="96"/>
                </a:lnTo>
                <a:lnTo>
                  <a:pt x="3098" y="96"/>
                </a:lnTo>
                <a:lnTo>
                  <a:pt x="3098" y="98"/>
                </a:lnTo>
                <a:lnTo>
                  <a:pt x="3098" y="98"/>
                </a:lnTo>
                <a:lnTo>
                  <a:pt x="3098" y="98"/>
                </a:lnTo>
                <a:lnTo>
                  <a:pt x="3096" y="98"/>
                </a:lnTo>
                <a:lnTo>
                  <a:pt x="3096" y="98"/>
                </a:lnTo>
                <a:lnTo>
                  <a:pt x="3096" y="98"/>
                </a:lnTo>
                <a:lnTo>
                  <a:pt x="3096" y="98"/>
                </a:lnTo>
                <a:lnTo>
                  <a:pt x="3096" y="98"/>
                </a:lnTo>
                <a:lnTo>
                  <a:pt x="3094" y="98"/>
                </a:lnTo>
                <a:lnTo>
                  <a:pt x="3094" y="98"/>
                </a:lnTo>
                <a:lnTo>
                  <a:pt x="3094" y="98"/>
                </a:lnTo>
                <a:lnTo>
                  <a:pt x="3094" y="98"/>
                </a:lnTo>
                <a:lnTo>
                  <a:pt x="3094" y="98"/>
                </a:lnTo>
                <a:lnTo>
                  <a:pt x="3094" y="98"/>
                </a:lnTo>
                <a:lnTo>
                  <a:pt x="3094" y="100"/>
                </a:lnTo>
                <a:lnTo>
                  <a:pt x="3092" y="100"/>
                </a:lnTo>
                <a:lnTo>
                  <a:pt x="3092" y="100"/>
                </a:lnTo>
                <a:lnTo>
                  <a:pt x="3092" y="100"/>
                </a:lnTo>
                <a:lnTo>
                  <a:pt x="3092" y="100"/>
                </a:lnTo>
                <a:lnTo>
                  <a:pt x="3088" y="100"/>
                </a:lnTo>
                <a:lnTo>
                  <a:pt x="3086" y="100"/>
                </a:lnTo>
                <a:lnTo>
                  <a:pt x="3086" y="100"/>
                </a:lnTo>
                <a:lnTo>
                  <a:pt x="3086" y="100"/>
                </a:lnTo>
                <a:lnTo>
                  <a:pt x="3088" y="100"/>
                </a:lnTo>
                <a:lnTo>
                  <a:pt x="3088" y="100"/>
                </a:lnTo>
                <a:lnTo>
                  <a:pt x="3086" y="102"/>
                </a:lnTo>
                <a:lnTo>
                  <a:pt x="3088" y="102"/>
                </a:lnTo>
                <a:lnTo>
                  <a:pt x="3088" y="102"/>
                </a:lnTo>
                <a:lnTo>
                  <a:pt x="3086" y="104"/>
                </a:lnTo>
                <a:lnTo>
                  <a:pt x="3086" y="104"/>
                </a:lnTo>
                <a:lnTo>
                  <a:pt x="3086" y="104"/>
                </a:lnTo>
                <a:lnTo>
                  <a:pt x="3086" y="104"/>
                </a:lnTo>
                <a:lnTo>
                  <a:pt x="3086" y="104"/>
                </a:lnTo>
                <a:lnTo>
                  <a:pt x="3084" y="104"/>
                </a:lnTo>
                <a:lnTo>
                  <a:pt x="3082" y="104"/>
                </a:lnTo>
                <a:lnTo>
                  <a:pt x="3082" y="104"/>
                </a:lnTo>
                <a:lnTo>
                  <a:pt x="3082" y="104"/>
                </a:lnTo>
                <a:lnTo>
                  <a:pt x="3080" y="104"/>
                </a:lnTo>
                <a:lnTo>
                  <a:pt x="3080" y="104"/>
                </a:lnTo>
                <a:lnTo>
                  <a:pt x="3082" y="104"/>
                </a:lnTo>
                <a:lnTo>
                  <a:pt x="3082" y="104"/>
                </a:lnTo>
                <a:lnTo>
                  <a:pt x="3082" y="106"/>
                </a:lnTo>
                <a:lnTo>
                  <a:pt x="3082" y="106"/>
                </a:lnTo>
                <a:lnTo>
                  <a:pt x="3082" y="106"/>
                </a:lnTo>
                <a:lnTo>
                  <a:pt x="3082" y="106"/>
                </a:lnTo>
                <a:lnTo>
                  <a:pt x="3082" y="106"/>
                </a:lnTo>
                <a:lnTo>
                  <a:pt x="3082" y="106"/>
                </a:lnTo>
                <a:lnTo>
                  <a:pt x="3082" y="108"/>
                </a:lnTo>
                <a:lnTo>
                  <a:pt x="3082" y="108"/>
                </a:lnTo>
                <a:lnTo>
                  <a:pt x="3082" y="108"/>
                </a:lnTo>
                <a:lnTo>
                  <a:pt x="3082" y="108"/>
                </a:lnTo>
                <a:lnTo>
                  <a:pt x="3080" y="110"/>
                </a:lnTo>
                <a:lnTo>
                  <a:pt x="3078" y="110"/>
                </a:lnTo>
                <a:lnTo>
                  <a:pt x="3080" y="110"/>
                </a:lnTo>
                <a:lnTo>
                  <a:pt x="3082" y="110"/>
                </a:lnTo>
                <a:lnTo>
                  <a:pt x="3082" y="110"/>
                </a:lnTo>
                <a:lnTo>
                  <a:pt x="3082" y="110"/>
                </a:lnTo>
                <a:lnTo>
                  <a:pt x="3082" y="110"/>
                </a:lnTo>
                <a:lnTo>
                  <a:pt x="3084" y="110"/>
                </a:lnTo>
                <a:lnTo>
                  <a:pt x="3084" y="110"/>
                </a:lnTo>
                <a:lnTo>
                  <a:pt x="3084" y="110"/>
                </a:lnTo>
                <a:lnTo>
                  <a:pt x="3086" y="108"/>
                </a:lnTo>
                <a:lnTo>
                  <a:pt x="3084" y="108"/>
                </a:lnTo>
                <a:lnTo>
                  <a:pt x="3084" y="108"/>
                </a:lnTo>
                <a:lnTo>
                  <a:pt x="3084" y="108"/>
                </a:lnTo>
                <a:lnTo>
                  <a:pt x="3086" y="108"/>
                </a:lnTo>
                <a:lnTo>
                  <a:pt x="3086" y="108"/>
                </a:lnTo>
                <a:lnTo>
                  <a:pt x="3086" y="108"/>
                </a:lnTo>
                <a:lnTo>
                  <a:pt x="3088" y="108"/>
                </a:lnTo>
                <a:lnTo>
                  <a:pt x="3088" y="108"/>
                </a:lnTo>
                <a:lnTo>
                  <a:pt x="3088" y="108"/>
                </a:lnTo>
                <a:lnTo>
                  <a:pt x="3086" y="108"/>
                </a:lnTo>
                <a:lnTo>
                  <a:pt x="3086" y="108"/>
                </a:lnTo>
                <a:lnTo>
                  <a:pt x="3086" y="106"/>
                </a:lnTo>
                <a:lnTo>
                  <a:pt x="3084" y="106"/>
                </a:lnTo>
                <a:lnTo>
                  <a:pt x="3084" y="106"/>
                </a:lnTo>
                <a:lnTo>
                  <a:pt x="3084" y="104"/>
                </a:lnTo>
                <a:lnTo>
                  <a:pt x="3086" y="104"/>
                </a:lnTo>
                <a:lnTo>
                  <a:pt x="3086" y="106"/>
                </a:lnTo>
                <a:lnTo>
                  <a:pt x="3086" y="106"/>
                </a:lnTo>
                <a:lnTo>
                  <a:pt x="3088" y="106"/>
                </a:lnTo>
                <a:lnTo>
                  <a:pt x="3090" y="106"/>
                </a:lnTo>
                <a:lnTo>
                  <a:pt x="3090" y="106"/>
                </a:lnTo>
                <a:lnTo>
                  <a:pt x="3090" y="106"/>
                </a:lnTo>
                <a:lnTo>
                  <a:pt x="3090" y="106"/>
                </a:lnTo>
                <a:lnTo>
                  <a:pt x="3092" y="106"/>
                </a:lnTo>
                <a:lnTo>
                  <a:pt x="3092" y="106"/>
                </a:lnTo>
                <a:lnTo>
                  <a:pt x="3092" y="106"/>
                </a:lnTo>
                <a:lnTo>
                  <a:pt x="3092" y="106"/>
                </a:lnTo>
                <a:lnTo>
                  <a:pt x="3092" y="106"/>
                </a:lnTo>
                <a:lnTo>
                  <a:pt x="3094" y="106"/>
                </a:lnTo>
                <a:lnTo>
                  <a:pt x="3094" y="106"/>
                </a:lnTo>
                <a:lnTo>
                  <a:pt x="3094" y="106"/>
                </a:lnTo>
                <a:lnTo>
                  <a:pt x="3094" y="106"/>
                </a:lnTo>
                <a:lnTo>
                  <a:pt x="3096" y="106"/>
                </a:lnTo>
                <a:lnTo>
                  <a:pt x="3096" y="106"/>
                </a:lnTo>
                <a:lnTo>
                  <a:pt x="3096" y="106"/>
                </a:lnTo>
                <a:lnTo>
                  <a:pt x="3096" y="106"/>
                </a:lnTo>
                <a:lnTo>
                  <a:pt x="3096" y="106"/>
                </a:lnTo>
                <a:lnTo>
                  <a:pt x="3098" y="106"/>
                </a:lnTo>
                <a:lnTo>
                  <a:pt x="3098" y="106"/>
                </a:lnTo>
                <a:lnTo>
                  <a:pt x="3100" y="106"/>
                </a:lnTo>
                <a:lnTo>
                  <a:pt x="3100" y="106"/>
                </a:lnTo>
                <a:lnTo>
                  <a:pt x="3100" y="106"/>
                </a:lnTo>
                <a:lnTo>
                  <a:pt x="3100" y="104"/>
                </a:lnTo>
                <a:lnTo>
                  <a:pt x="3100" y="104"/>
                </a:lnTo>
                <a:lnTo>
                  <a:pt x="3100" y="104"/>
                </a:lnTo>
                <a:lnTo>
                  <a:pt x="3100" y="104"/>
                </a:lnTo>
                <a:lnTo>
                  <a:pt x="3102" y="104"/>
                </a:lnTo>
                <a:lnTo>
                  <a:pt x="3102" y="104"/>
                </a:lnTo>
                <a:lnTo>
                  <a:pt x="3102" y="104"/>
                </a:lnTo>
                <a:lnTo>
                  <a:pt x="3102" y="104"/>
                </a:lnTo>
                <a:lnTo>
                  <a:pt x="3104" y="104"/>
                </a:lnTo>
                <a:lnTo>
                  <a:pt x="3104" y="104"/>
                </a:lnTo>
                <a:lnTo>
                  <a:pt x="3104" y="104"/>
                </a:lnTo>
                <a:lnTo>
                  <a:pt x="3104" y="104"/>
                </a:lnTo>
                <a:lnTo>
                  <a:pt x="3104" y="104"/>
                </a:lnTo>
                <a:lnTo>
                  <a:pt x="3104" y="104"/>
                </a:lnTo>
                <a:lnTo>
                  <a:pt x="3104" y="104"/>
                </a:lnTo>
                <a:lnTo>
                  <a:pt x="3104" y="104"/>
                </a:lnTo>
                <a:lnTo>
                  <a:pt x="3104" y="104"/>
                </a:lnTo>
                <a:lnTo>
                  <a:pt x="3102" y="104"/>
                </a:lnTo>
                <a:lnTo>
                  <a:pt x="3102" y="104"/>
                </a:lnTo>
                <a:lnTo>
                  <a:pt x="3102" y="104"/>
                </a:lnTo>
                <a:lnTo>
                  <a:pt x="3102" y="104"/>
                </a:lnTo>
                <a:lnTo>
                  <a:pt x="3102" y="104"/>
                </a:lnTo>
                <a:lnTo>
                  <a:pt x="3104" y="104"/>
                </a:lnTo>
                <a:lnTo>
                  <a:pt x="3104" y="104"/>
                </a:lnTo>
                <a:lnTo>
                  <a:pt x="3106" y="104"/>
                </a:lnTo>
                <a:lnTo>
                  <a:pt x="3106" y="104"/>
                </a:lnTo>
                <a:lnTo>
                  <a:pt x="3106" y="104"/>
                </a:lnTo>
                <a:lnTo>
                  <a:pt x="3106" y="102"/>
                </a:lnTo>
                <a:lnTo>
                  <a:pt x="3108" y="102"/>
                </a:lnTo>
                <a:lnTo>
                  <a:pt x="3108" y="102"/>
                </a:lnTo>
                <a:lnTo>
                  <a:pt x="3110" y="102"/>
                </a:lnTo>
                <a:lnTo>
                  <a:pt x="3110" y="102"/>
                </a:lnTo>
                <a:lnTo>
                  <a:pt x="3110" y="102"/>
                </a:lnTo>
                <a:lnTo>
                  <a:pt x="3112" y="102"/>
                </a:lnTo>
                <a:lnTo>
                  <a:pt x="3110" y="102"/>
                </a:lnTo>
                <a:lnTo>
                  <a:pt x="3110" y="102"/>
                </a:lnTo>
                <a:lnTo>
                  <a:pt x="3110" y="102"/>
                </a:lnTo>
                <a:lnTo>
                  <a:pt x="3110" y="102"/>
                </a:lnTo>
                <a:lnTo>
                  <a:pt x="3112" y="102"/>
                </a:lnTo>
                <a:lnTo>
                  <a:pt x="3112" y="102"/>
                </a:lnTo>
                <a:lnTo>
                  <a:pt x="3112" y="102"/>
                </a:lnTo>
                <a:lnTo>
                  <a:pt x="3112" y="102"/>
                </a:lnTo>
                <a:lnTo>
                  <a:pt x="3110" y="100"/>
                </a:lnTo>
                <a:lnTo>
                  <a:pt x="3110" y="100"/>
                </a:lnTo>
                <a:lnTo>
                  <a:pt x="3110" y="100"/>
                </a:lnTo>
                <a:lnTo>
                  <a:pt x="3108" y="100"/>
                </a:lnTo>
                <a:lnTo>
                  <a:pt x="3108" y="100"/>
                </a:lnTo>
                <a:lnTo>
                  <a:pt x="3108" y="100"/>
                </a:lnTo>
                <a:lnTo>
                  <a:pt x="3110" y="100"/>
                </a:lnTo>
                <a:lnTo>
                  <a:pt x="3112" y="100"/>
                </a:lnTo>
                <a:lnTo>
                  <a:pt x="3112" y="102"/>
                </a:lnTo>
                <a:lnTo>
                  <a:pt x="3112" y="102"/>
                </a:lnTo>
                <a:lnTo>
                  <a:pt x="3114" y="102"/>
                </a:lnTo>
                <a:lnTo>
                  <a:pt x="3114" y="102"/>
                </a:lnTo>
                <a:lnTo>
                  <a:pt x="3114" y="102"/>
                </a:lnTo>
                <a:lnTo>
                  <a:pt x="3114" y="102"/>
                </a:lnTo>
                <a:lnTo>
                  <a:pt x="3114" y="102"/>
                </a:lnTo>
                <a:lnTo>
                  <a:pt x="3116" y="102"/>
                </a:lnTo>
                <a:lnTo>
                  <a:pt x="3116" y="102"/>
                </a:lnTo>
                <a:lnTo>
                  <a:pt x="3116" y="102"/>
                </a:lnTo>
                <a:lnTo>
                  <a:pt x="3118" y="100"/>
                </a:lnTo>
                <a:lnTo>
                  <a:pt x="3118" y="100"/>
                </a:lnTo>
                <a:lnTo>
                  <a:pt x="3118" y="100"/>
                </a:lnTo>
                <a:lnTo>
                  <a:pt x="3120" y="100"/>
                </a:lnTo>
                <a:lnTo>
                  <a:pt x="3120" y="100"/>
                </a:lnTo>
                <a:lnTo>
                  <a:pt x="3120" y="98"/>
                </a:lnTo>
                <a:lnTo>
                  <a:pt x="3122" y="98"/>
                </a:lnTo>
                <a:lnTo>
                  <a:pt x="3122" y="98"/>
                </a:lnTo>
                <a:lnTo>
                  <a:pt x="3124" y="98"/>
                </a:lnTo>
                <a:lnTo>
                  <a:pt x="3124" y="98"/>
                </a:lnTo>
                <a:lnTo>
                  <a:pt x="3124" y="98"/>
                </a:lnTo>
                <a:lnTo>
                  <a:pt x="3124" y="98"/>
                </a:lnTo>
                <a:lnTo>
                  <a:pt x="3122" y="98"/>
                </a:lnTo>
                <a:lnTo>
                  <a:pt x="3122" y="98"/>
                </a:lnTo>
                <a:lnTo>
                  <a:pt x="3122" y="98"/>
                </a:lnTo>
                <a:lnTo>
                  <a:pt x="3120" y="96"/>
                </a:lnTo>
                <a:lnTo>
                  <a:pt x="3120" y="96"/>
                </a:lnTo>
                <a:lnTo>
                  <a:pt x="3120" y="96"/>
                </a:lnTo>
                <a:lnTo>
                  <a:pt x="3120" y="98"/>
                </a:lnTo>
                <a:lnTo>
                  <a:pt x="3118" y="98"/>
                </a:lnTo>
                <a:lnTo>
                  <a:pt x="3116" y="98"/>
                </a:lnTo>
                <a:lnTo>
                  <a:pt x="3116" y="98"/>
                </a:lnTo>
                <a:lnTo>
                  <a:pt x="3116" y="98"/>
                </a:lnTo>
                <a:lnTo>
                  <a:pt x="3116" y="98"/>
                </a:lnTo>
                <a:lnTo>
                  <a:pt x="3114" y="98"/>
                </a:lnTo>
                <a:lnTo>
                  <a:pt x="3112" y="98"/>
                </a:lnTo>
                <a:lnTo>
                  <a:pt x="3112" y="98"/>
                </a:lnTo>
                <a:lnTo>
                  <a:pt x="3112" y="98"/>
                </a:lnTo>
                <a:lnTo>
                  <a:pt x="3112" y="98"/>
                </a:lnTo>
                <a:lnTo>
                  <a:pt x="3112" y="98"/>
                </a:lnTo>
                <a:lnTo>
                  <a:pt x="3112" y="98"/>
                </a:lnTo>
                <a:lnTo>
                  <a:pt x="3110" y="98"/>
                </a:lnTo>
                <a:lnTo>
                  <a:pt x="3110" y="98"/>
                </a:lnTo>
                <a:lnTo>
                  <a:pt x="3108" y="98"/>
                </a:lnTo>
                <a:lnTo>
                  <a:pt x="3108" y="98"/>
                </a:lnTo>
                <a:lnTo>
                  <a:pt x="3108" y="96"/>
                </a:lnTo>
                <a:lnTo>
                  <a:pt x="3108" y="96"/>
                </a:lnTo>
                <a:lnTo>
                  <a:pt x="3108" y="96"/>
                </a:lnTo>
                <a:lnTo>
                  <a:pt x="3108" y="96"/>
                </a:lnTo>
                <a:lnTo>
                  <a:pt x="3110" y="96"/>
                </a:lnTo>
                <a:lnTo>
                  <a:pt x="3110" y="96"/>
                </a:lnTo>
                <a:lnTo>
                  <a:pt x="3110" y="96"/>
                </a:lnTo>
                <a:lnTo>
                  <a:pt x="3110" y="96"/>
                </a:lnTo>
                <a:lnTo>
                  <a:pt x="3110" y="94"/>
                </a:lnTo>
                <a:lnTo>
                  <a:pt x="3110" y="94"/>
                </a:lnTo>
                <a:lnTo>
                  <a:pt x="3110" y="94"/>
                </a:lnTo>
                <a:lnTo>
                  <a:pt x="3110" y="94"/>
                </a:lnTo>
                <a:lnTo>
                  <a:pt x="3110" y="94"/>
                </a:lnTo>
                <a:lnTo>
                  <a:pt x="3110" y="94"/>
                </a:lnTo>
                <a:lnTo>
                  <a:pt x="3112" y="94"/>
                </a:lnTo>
                <a:lnTo>
                  <a:pt x="3114" y="94"/>
                </a:lnTo>
                <a:lnTo>
                  <a:pt x="3114" y="94"/>
                </a:lnTo>
                <a:lnTo>
                  <a:pt x="3116" y="94"/>
                </a:lnTo>
                <a:lnTo>
                  <a:pt x="3116" y="94"/>
                </a:lnTo>
                <a:lnTo>
                  <a:pt x="3116" y="94"/>
                </a:lnTo>
                <a:lnTo>
                  <a:pt x="3116" y="94"/>
                </a:lnTo>
                <a:lnTo>
                  <a:pt x="3118" y="94"/>
                </a:lnTo>
                <a:lnTo>
                  <a:pt x="3120" y="96"/>
                </a:lnTo>
                <a:lnTo>
                  <a:pt x="3120" y="96"/>
                </a:lnTo>
                <a:lnTo>
                  <a:pt x="3120" y="96"/>
                </a:lnTo>
                <a:lnTo>
                  <a:pt x="3122" y="96"/>
                </a:lnTo>
                <a:lnTo>
                  <a:pt x="3122" y="96"/>
                </a:lnTo>
                <a:lnTo>
                  <a:pt x="3122" y="96"/>
                </a:lnTo>
                <a:lnTo>
                  <a:pt x="3122" y="94"/>
                </a:lnTo>
                <a:lnTo>
                  <a:pt x="3122" y="94"/>
                </a:lnTo>
                <a:lnTo>
                  <a:pt x="3120" y="94"/>
                </a:lnTo>
                <a:lnTo>
                  <a:pt x="3120" y="94"/>
                </a:lnTo>
                <a:lnTo>
                  <a:pt x="3120" y="94"/>
                </a:lnTo>
                <a:lnTo>
                  <a:pt x="3120" y="94"/>
                </a:lnTo>
                <a:lnTo>
                  <a:pt x="3122" y="94"/>
                </a:lnTo>
                <a:lnTo>
                  <a:pt x="3122" y="94"/>
                </a:lnTo>
                <a:lnTo>
                  <a:pt x="3122" y="94"/>
                </a:lnTo>
                <a:lnTo>
                  <a:pt x="3122" y="94"/>
                </a:lnTo>
                <a:lnTo>
                  <a:pt x="3124" y="94"/>
                </a:lnTo>
                <a:lnTo>
                  <a:pt x="3124" y="94"/>
                </a:lnTo>
                <a:lnTo>
                  <a:pt x="3124" y="94"/>
                </a:lnTo>
                <a:lnTo>
                  <a:pt x="3126" y="94"/>
                </a:lnTo>
                <a:lnTo>
                  <a:pt x="3126" y="94"/>
                </a:lnTo>
                <a:lnTo>
                  <a:pt x="3124" y="94"/>
                </a:lnTo>
                <a:lnTo>
                  <a:pt x="3124" y="94"/>
                </a:lnTo>
                <a:lnTo>
                  <a:pt x="3124" y="94"/>
                </a:lnTo>
                <a:lnTo>
                  <a:pt x="3124" y="94"/>
                </a:lnTo>
                <a:lnTo>
                  <a:pt x="3122" y="94"/>
                </a:lnTo>
                <a:lnTo>
                  <a:pt x="3122" y="94"/>
                </a:lnTo>
                <a:lnTo>
                  <a:pt x="3122" y="94"/>
                </a:lnTo>
                <a:lnTo>
                  <a:pt x="3122" y="94"/>
                </a:lnTo>
                <a:lnTo>
                  <a:pt x="3122" y="94"/>
                </a:lnTo>
                <a:lnTo>
                  <a:pt x="3122" y="94"/>
                </a:lnTo>
                <a:lnTo>
                  <a:pt x="3124" y="96"/>
                </a:lnTo>
                <a:lnTo>
                  <a:pt x="3124" y="96"/>
                </a:lnTo>
                <a:lnTo>
                  <a:pt x="3126" y="96"/>
                </a:lnTo>
                <a:lnTo>
                  <a:pt x="3126" y="96"/>
                </a:lnTo>
                <a:lnTo>
                  <a:pt x="3130" y="98"/>
                </a:lnTo>
                <a:lnTo>
                  <a:pt x="3130" y="98"/>
                </a:lnTo>
                <a:lnTo>
                  <a:pt x="3132" y="98"/>
                </a:lnTo>
                <a:lnTo>
                  <a:pt x="3134" y="98"/>
                </a:lnTo>
                <a:lnTo>
                  <a:pt x="3136" y="98"/>
                </a:lnTo>
                <a:lnTo>
                  <a:pt x="3136" y="98"/>
                </a:lnTo>
                <a:lnTo>
                  <a:pt x="3136" y="98"/>
                </a:lnTo>
                <a:lnTo>
                  <a:pt x="3138" y="98"/>
                </a:lnTo>
                <a:lnTo>
                  <a:pt x="3138" y="98"/>
                </a:lnTo>
                <a:lnTo>
                  <a:pt x="3140" y="98"/>
                </a:lnTo>
                <a:lnTo>
                  <a:pt x="3140" y="98"/>
                </a:lnTo>
                <a:lnTo>
                  <a:pt x="3142" y="98"/>
                </a:lnTo>
                <a:lnTo>
                  <a:pt x="3142" y="98"/>
                </a:lnTo>
                <a:lnTo>
                  <a:pt x="3142" y="98"/>
                </a:lnTo>
                <a:lnTo>
                  <a:pt x="3142" y="98"/>
                </a:lnTo>
                <a:lnTo>
                  <a:pt x="3142" y="98"/>
                </a:lnTo>
                <a:lnTo>
                  <a:pt x="3142" y="96"/>
                </a:lnTo>
                <a:lnTo>
                  <a:pt x="3142" y="96"/>
                </a:lnTo>
                <a:lnTo>
                  <a:pt x="3140" y="96"/>
                </a:lnTo>
                <a:lnTo>
                  <a:pt x="3140" y="94"/>
                </a:lnTo>
                <a:lnTo>
                  <a:pt x="3144" y="96"/>
                </a:lnTo>
                <a:lnTo>
                  <a:pt x="3144" y="96"/>
                </a:lnTo>
                <a:lnTo>
                  <a:pt x="3144" y="96"/>
                </a:lnTo>
                <a:lnTo>
                  <a:pt x="3146" y="98"/>
                </a:lnTo>
                <a:lnTo>
                  <a:pt x="3148" y="98"/>
                </a:lnTo>
                <a:lnTo>
                  <a:pt x="3148" y="98"/>
                </a:lnTo>
                <a:lnTo>
                  <a:pt x="3148" y="98"/>
                </a:lnTo>
                <a:lnTo>
                  <a:pt x="3148" y="98"/>
                </a:lnTo>
                <a:lnTo>
                  <a:pt x="3150" y="98"/>
                </a:lnTo>
                <a:lnTo>
                  <a:pt x="3150" y="100"/>
                </a:lnTo>
                <a:lnTo>
                  <a:pt x="3150" y="100"/>
                </a:lnTo>
                <a:lnTo>
                  <a:pt x="3150" y="100"/>
                </a:lnTo>
                <a:lnTo>
                  <a:pt x="3150" y="100"/>
                </a:lnTo>
                <a:lnTo>
                  <a:pt x="3150" y="100"/>
                </a:lnTo>
                <a:lnTo>
                  <a:pt x="3150" y="100"/>
                </a:lnTo>
                <a:lnTo>
                  <a:pt x="3150" y="102"/>
                </a:lnTo>
                <a:lnTo>
                  <a:pt x="3152" y="102"/>
                </a:lnTo>
                <a:lnTo>
                  <a:pt x="3152" y="102"/>
                </a:lnTo>
                <a:lnTo>
                  <a:pt x="3152" y="102"/>
                </a:lnTo>
                <a:lnTo>
                  <a:pt x="3154" y="102"/>
                </a:lnTo>
                <a:lnTo>
                  <a:pt x="3154" y="102"/>
                </a:lnTo>
                <a:lnTo>
                  <a:pt x="3154" y="102"/>
                </a:lnTo>
                <a:lnTo>
                  <a:pt x="3156" y="102"/>
                </a:lnTo>
                <a:lnTo>
                  <a:pt x="3158" y="106"/>
                </a:lnTo>
                <a:lnTo>
                  <a:pt x="3160" y="106"/>
                </a:lnTo>
                <a:lnTo>
                  <a:pt x="3160" y="106"/>
                </a:lnTo>
                <a:lnTo>
                  <a:pt x="3160" y="108"/>
                </a:lnTo>
                <a:lnTo>
                  <a:pt x="3160" y="108"/>
                </a:lnTo>
                <a:lnTo>
                  <a:pt x="3160" y="108"/>
                </a:lnTo>
                <a:lnTo>
                  <a:pt x="3160" y="108"/>
                </a:lnTo>
                <a:lnTo>
                  <a:pt x="3160" y="108"/>
                </a:lnTo>
                <a:lnTo>
                  <a:pt x="3160" y="110"/>
                </a:lnTo>
                <a:lnTo>
                  <a:pt x="3158" y="110"/>
                </a:lnTo>
                <a:lnTo>
                  <a:pt x="3158" y="110"/>
                </a:lnTo>
                <a:lnTo>
                  <a:pt x="3158" y="110"/>
                </a:lnTo>
                <a:lnTo>
                  <a:pt x="3158" y="110"/>
                </a:lnTo>
                <a:lnTo>
                  <a:pt x="3162" y="112"/>
                </a:lnTo>
                <a:lnTo>
                  <a:pt x="3162" y="112"/>
                </a:lnTo>
                <a:lnTo>
                  <a:pt x="3164" y="112"/>
                </a:lnTo>
                <a:lnTo>
                  <a:pt x="3164" y="112"/>
                </a:lnTo>
                <a:lnTo>
                  <a:pt x="3166" y="112"/>
                </a:lnTo>
                <a:lnTo>
                  <a:pt x="3166" y="112"/>
                </a:lnTo>
                <a:lnTo>
                  <a:pt x="3168" y="112"/>
                </a:lnTo>
                <a:lnTo>
                  <a:pt x="3168" y="112"/>
                </a:lnTo>
                <a:lnTo>
                  <a:pt x="3168" y="112"/>
                </a:lnTo>
                <a:lnTo>
                  <a:pt x="3168" y="112"/>
                </a:lnTo>
                <a:lnTo>
                  <a:pt x="3168" y="112"/>
                </a:lnTo>
                <a:lnTo>
                  <a:pt x="3170" y="112"/>
                </a:lnTo>
                <a:lnTo>
                  <a:pt x="3170" y="112"/>
                </a:lnTo>
                <a:lnTo>
                  <a:pt x="3172" y="112"/>
                </a:lnTo>
                <a:lnTo>
                  <a:pt x="3172" y="112"/>
                </a:lnTo>
                <a:lnTo>
                  <a:pt x="3172" y="112"/>
                </a:lnTo>
                <a:lnTo>
                  <a:pt x="3172" y="112"/>
                </a:lnTo>
                <a:lnTo>
                  <a:pt x="3172" y="112"/>
                </a:lnTo>
                <a:lnTo>
                  <a:pt x="3172" y="112"/>
                </a:lnTo>
                <a:lnTo>
                  <a:pt x="3170" y="112"/>
                </a:lnTo>
                <a:lnTo>
                  <a:pt x="3170" y="112"/>
                </a:lnTo>
                <a:lnTo>
                  <a:pt x="3170" y="112"/>
                </a:lnTo>
                <a:lnTo>
                  <a:pt x="3168" y="112"/>
                </a:lnTo>
                <a:lnTo>
                  <a:pt x="3168" y="112"/>
                </a:lnTo>
                <a:lnTo>
                  <a:pt x="3168" y="112"/>
                </a:lnTo>
                <a:lnTo>
                  <a:pt x="3168" y="112"/>
                </a:lnTo>
                <a:lnTo>
                  <a:pt x="3168" y="112"/>
                </a:lnTo>
                <a:lnTo>
                  <a:pt x="3164" y="112"/>
                </a:lnTo>
                <a:lnTo>
                  <a:pt x="3164" y="112"/>
                </a:lnTo>
                <a:lnTo>
                  <a:pt x="3164" y="112"/>
                </a:lnTo>
                <a:lnTo>
                  <a:pt x="3162" y="110"/>
                </a:lnTo>
                <a:lnTo>
                  <a:pt x="3160" y="110"/>
                </a:lnTo>
                <a:lnTo>
                  <a:pt x="3160" y="110"/>
                </a:lnTo>
                <a:lnTo>
                  <a:pt x="3160" y="110"/>
                </a:lnTo>
                <a:lnTo>
                  <a:pt x="3160" y="110"/>
                </a:lnTo>
                <a:lnTo>
                  <a:pt x="3160" y="110"/>
                </a:lnTo>
                <a:lnTo>
                  <a:pt x="3160" y="110"/>
                </a:lnTo>
                <a:lnTo>
                  <a:pt x="3160" y="110"/>
                </a:lnTo>
                <a:lnTo>
                  <a:pt x="3160" y="110"/>
                </a:lnTo>
                <a:lnTo>
                  <a:pt x="3160" y="108"/>
                </a:lnTo>
                <a:lnTo>
                  <a:pt x="3162" y="108"/>
                </a:lnTo>
                <a:lnTo>
                  <a:pt x="3162" y="108"/>
                </a:lnTo>
                <a:lnTo>
                  <a:pt x="3160" y="106"/>
                </a:lnTo>
                <a:lnTo>
                  <a:pt x="3158" y="106"/>
                </a:lnTo>
                <a:lnTo>
                  <a:pt x="3158" y="104"/>
                </a:lnTo>
                <a:lnTo>
                  <a:pt x="3158" y="104"/>
                </a:lnTo>
                <a:lnTo>
                  <a:pt x="3158" y="104"/>
                </a:lnTo>
                <a:lnTo>
                  <a:pt x="3158" y="104"/>
                </a:lnTo>
                <a:lnTo>
                  <a:pt x="3158" y="104"/>
                </a:lnTo>
                <a:lnTo>
                  <a:pt x="3158" y="104"/>
                </a:lnTo>
                <a:lnTo>
                  <a:pt x="3158" y="104"/>
                </a:lnTo>
                <a:lnTo>
                  <a:pt x="3158" y="104"/>
                </a:lnTo>
                <a:lnTo>
                  <a:pt x="3158" y="104"/>
                </a:lnTo>
                <a:lnTo>
                  <a:pt x="3160" y="104"/>
                </a:lnTo>
                <a:lnTo>
                  <a:pt x="3160" y="104"/>
                </a:lnTo>
                <a:lnTo>
                  <a:pt x="3160" y="102"/>
                </a:lnTo>
                <a:lnTo>
                  <a:pt x="3160" y="102"/>
                </a:lnTo>
                <a:lnTo>
                  <a:pt x="3160" y="102"/>
                </a:lnTo>
                <a:lnTo>
                  <a:pt x="3160" y="102"/>
                </a:lnTo>
                <a:lnTo>
                  <a:pt x="3160" y="102"/>
                </a:lnTo>
                <a:lnTo>
                  <a:pt x="3160" y="102"/>
                </a:lnTo>
                <a:lnTo>
                  <a:pt x="3158" y="102"/>
                </a:lnTo>
                <a:lnTo>
                  <a:pt x="3158" y="102"/>
                </a:lnTo>
                <a:lnTo>
                  <a:pt x="3158" y="102"/>
                </a:lnTo>
                <a:lnTo>
                  <a:pt x="3156" y="102"/>
                </a:lnTo>
                <a:lnTo>
                  <a:pt x="3154" y="102"/>
                </a:lnTo>
                <a:lnTo>
                  <a:pt x="3154" y="102"/>
                </a:lnTo>
                <a:lnTo>
                  <a:pt x="3152" y="100"/>
                </a:lnTo>
                <a:lnTo>
                  <a:pt x="3152" y="100"/>
                </a:lnTo>
                <a:lnTo>
                  <a:pt x="3152" y="100"/>
                </a:lnTo>
                <a:lnTo>
                  <a:pt x="3154" y="100"/>
                </a:lnTo>
                <a:lnTo>
                  <a:pt x="3156" y="100"/>
                </a:lnTo>
                <a:lnTo>
                  <a:pt x="3156" y="100"/>
                </a:lnTo>
                <a:lnTo>
                  <a:pt x="3156" y="100"/>
                </a:lnTo>
                <a:lnTo>
                  <a:pt x="3156" y="100"/>
                </a:lnTo>
                <a:lnTo>
                  <a:pt x="3156" y="100"/>
                </a:lnTo>
                <a:lnTo>
                  <a:pt x="3156" y="100"/>
                </a:lnTo>
                <a:lnTo>
                  <a:pt x="3158" y="100"/>
                </a:lnTo>
                <a:lnTo>
                  <a:pt x="3158" y="100"/>
                </a:lnTo>
                <a:lnTo>
                  <a:pt x="3158" y="100"/>
                </a:lnTo>
                <a:lnTo>
                  <a:pt x="3160" y="100"/>
                </a:lnTo>
                <a:lnTo>
                  <a:pt x="3160" y="100"/>
                </a:lnTo>
                <a:lnTo>
                  <a:pt x="3160" y="100"/>
                </a:lnTo>
                <a:lnTo>
                  <a:pt x="3160" y="100"/>
                </a:lnTo>
                <a:lnTo>
                  <a:pt x="3162" y="100"/>
                </a:lnTo>
                <a:lnTo>
                  <a:pt x="3162" y="100"/>
                </a:lnTo>
                <a:lnTo>
                  <a:pt x="3164" y="100"/>
                </a:lnTo>
                <a:lnTo>
                  <a:pt x="3164" y="100"/>
                </a:lnTo>
                <a:lnTo>
                  <a:pt x="3166" y="100"/>
                </a:lnTo>
                <a:lnTo>
                  <a:pt x="3166" y="98"/>
                </a:lnTo>
                <a:lnTo>
                  <a:pt x="3166" y="98"/>
                </a:lnTo>
                <a:lnTo>
                  <a:pt x="3166" y="98"/>
                </a:lnTo>
                <a:lnTo>
                  <a:pt x="3166" y="98"/>
                </a:lnTo>
                <a:lnTo>
                  <a:pt x="3168" y="98"/>
                </a:lnTo>
                <a:lnTo>
                  <a:pt x="3168" y="98"/>
                </a:lnTo>
                <a:lnTo>
                  <a:pt x="3170" y="98"/>
                </a:lnTo>
                <a:lnTo>
                  <a:pt x="3170" y="98"/>
                </a:lnTo>
                <a:lnTo>
                  <a:pt x="3172" y="98"/>
                </a:lnTo>
                <a:lnTo>
                  <a:pt x="3172" y="98"/>
                </a:lnTo>
                <a:lnTo>
                  <a:pt x="3174" y="98"/>
                </a:lnTo>
                <a:lnTo>
                  <a:pt x="3174" y="98"/>
                </a:lnTo>
                <a:lnTo>
                  <a:pt x="3176" y="98"/>
                </a:lnTo>
                <a:lnTo>
                  <a:pt x="3176" y="98"/>
                </a:lnTo>
                <a:lnTo>
                  <a:pt x="3176" y="98"/>
                </a:lnTo>
                <a:lnTo>
                  <a:pt x="3178" y="98"/>
                </a:lnTo>
                <a:lnTo>
                  <a:pt x="3178" y="98"/>
                </a:lnTo>
                <a:lnTo>
                  <a:pt x="3178" y="98"/>
                </a:lnTo>
                <a:lnTo>
                  <a:pt x="3180" y="98"/>
                </a:lnTo>
                <a:lnTo>
                  <a:pt x="3180" y="98"/>
                </a:lnTo>
                <a:lnTo>
                  <a:pt x="3180" y="98"/>
                </a:lnTo>
                <a:lnTo>
                  <a:pt x="3180" y="98"/>
                </a:lnTo>
                <a:lnTo>
                  <a:pt x="3180" y="98"/>
                </a:lnTo>
                <a:lnTo>
                  <a:pt x="3182" y="98"/>
                </a:lnTo>
                <a:lnTo>
                  <a:pt x="3182" y="98"/>
                </a:lnTo>
                <a:lnTo>
                  <a:pt x="3182" y="98"/>
                </a:lnTo>
                <a:lnTo>
                  <a:pt x="3186" y="100"/>
                </a:lnTo>
                <a:lnTo>
                  <a:pt x="3186" y="100"/>
                </a:lnTo>
                <a:lnTo>
                  <a:pt x="3188" y="100"/>
                </a:lnTo>
                <a:lnTo>
                  <a:pt x="3188" y="100"/>
                </a:lnTo>
                <a:lnTo>
                  <a:pt x="3188" y="100"/>
                </a:lnTo>
                <a:lnTo>
                  <a:pt x="3190" y="100"/>
                </a:lnTo>
                <a:lnTo>
                  <a:pt x="3190" y="100"/>
                </a:lnTo>
                <a:lnTo>
                  <a:pt x="3192" y="100"/>
                </a:lnTo>
                <a:lnTo>
                  <a:pt x="3194" y="100"/>
                </a:lnTo>
                <a:lnTo>
                  <a:pt x="3194" y="100"/>
                </a:lnTo>
                <a:lnTo>
                  <a:pt x="3194" y="100"/>
                </a:lnTo>
                <a:lnTo>
                  <a:pt x="3196" y="100"/>
                </a:lnTo>
                <a:lnTo>
                  <a:pt x="3200" y="100"/>
                </a:lnTo>
                <a:lnTo>
                  <a:pt x="3202" y="100"/>
                </a:lnTo>
                <a:lnTo>
                  <a:pt x="3204" y="100"/>
                </a:lnTo>
                <a:lnTo>
                  <a:pt x="3204" y="100"/>
                </a:lnTo>
                <a:lnTo>
                  <a:pt x="3206" y="100"/>
                </a:lnTo>
                <a:lnTo>
                  <a:pt x="3208" y="100"/>
                </a:lnTo>
                <a:lnTo>
                  <a:pt x="3208" y="100"/>
                </a:lnTo>
                <a:lnTo>
                  <a:pt x="3208" y="102"/>
                </a:lnTo>
                <a:lnTo>
                  <a:pt x="3208" y="102"/>
                </a:lnTo>
                <a:lnTo>
                  <a:pt x="3206" y="102"/>
                </a:lnTo>
                <a:lnTo>
                  <a:pt x="3206" y="102"/>
                </a:lnTo>
                <a:lnTo>
                  <a:pt x="3204" y="102"/>
                </a:lnTo>
                <a:lnTo>
                  <a:pt x="3204" y="100"/>
                </a:lnTo>
                <a:lnTo>
                  <a:pt x="3204" y="102"/>
                </a:lnTo>
                <a:lnTo>
                  <a:pt x="3202" y="102"/>
                </a:lnTo>
                <a:lnTo>
                  <a:pt x="3202" y="102"/>
                </a:lnTo>
                <a:lnTo>
                  <a:pt x="3206" y="104"/>
                </a:lnTo>
                <a:lnTo>
                  <a:pt x="3206" y="104"/>
                </a:lnTo>
                <a:lnTo>
                  <a:pt x="3208" y="104"/>
                </a:lnTo>
                <a:lnTo>
                  <a:pt x="3210" y="106"/>
                </a:lnTo>
                <a:lnTo>
                  <a:pt x="3210" y="106"/>
                </a:lnTo>
                <a:lnTo>
                  <a:pt x="3212" y="106"/>
                </a:lnTo>
                <a:lnTo>
                  <a:pt x="3214" y="106"/>
                </a:lnTo>
                <a:lnTo>
                  <a:pt x="3218" y="106"/>
                </a:lnTo>
                <a:lnTo>
                  <a:pt x="3218" y="106"/>
                </a:lnTo>
                <a:lnTo>
                  <a:pt x="3220" y="106"/>
                </a:lnTo>
                <a:lnTo>
                  <a:pt x="3220" y="106"/>
                </a:lnTo>
                <a:lnTo>
                  <a:pt x="3220" y="106"/>
                </a:lnTo>
                <a:lnTo>
                  <a:pt x="3220" y="106"/>
                </a:lnTo>
                <a:lnTo>
                  <a:pt x="3220" y="106"/>
                </a:lnTo>
                <a:lnTo>
                  <a:pt x="3222" y="108"/>
                </a:lnTo>
                <a:lnTo>
                  <a:pt x="3222" y="108"/>
                </a:lnTo>
                <a:lnTo>
                  <a:pt x="3224" y="108"/>
                </a:lnTo>
                <a:lnTo>
                  <a:pt x="3226" y="108"/>
                </a:lnTo>
                <a:lnTo>
                  <a:pt x="3226" y="108"/>
                </a:lnTo>
                <a:lnTo>
                  <a:pt x="3226" y="108"/>
                </a:lnTo>
                <a:lnTo>
                  <a:pt x="3226" y="108"/>
                </a:lnTo>
                <a:lnTo>
                  <a:pt x="3228" y="108"/>
                </a:lnTo>
                <a:lnTo>
                  <a:pt x="3228" y="108"/>
                </a:lnTo>
                <a:lnTo>
                  <a:pt x="3228" y="108"/>
                </a:lnTo>
                <a:lnTo>
                  <a:pt x="3230" y="108"/>
                </a:lnTo>
                <a:lnTo>
                  <a:pt x="3230" y="108"/>
                </a:lnTo>
                <a:lnTo>
                  <a:pt x="3230" y="108"/>
                </a:lnTo>
                <a:lnTo>
                  <a:pt x="3232" y="108"/>
                </a:lnTo>
                <a:lnTo>
                  <a:pt x="3232" y="108"/>
                </a:lnTo>
                <a:lnTo>
                  <a:pt x="3232" y="110"/>
                </a:lnTo>
                <a:lnTo>
                  <a:pt x="3234" y="108"/>
                </a:lnTo>
                <a:lnTo>
                  <a:pt x="3232" y="108"/>
                </a:lnTo>
                <a:lnTo>
                  <a:pt x="3232" y="108"/>
                </a:lnTo>
                <a:lnTo>
                  <a:pt x="3230" y="108"/>
                </a:lnTo>
                <a:lnTo>
                  <a:pt x="3230" y="108"/>
                </a:lnTo>
                <a:lnTo>
                  <a:pt x="3228" y="108"/>
                </a:lnTo>
                <a:lnTo>
                  <a:pt x="3226" y="108"/>
                </a:lnTo>
                <a:lnTo>
                  <a:pt x="3226" y="108"/>
                </a:lnTo>
                <a:lnTo>
                  <a:pt x="3226" y="108"/>
                </a:lnTo>
                <a:lnTo>
                  <a:pt x="3226" y="108"/>
                </a:lnTo>
                <a:lnTo>
                  <a:pt x="3226" y="108"/>
                </a:lnTo>
                <a:lnTo>
                  <a:pt x="3224" y="108"/>
                </a:lnTo>
                <a:lnTo>
                  <a:pt x="3224" y="108"/>
                </a:lnTo>
                <a:lnTo>
                  <a:pt x="3224" y="108"/>
                </a:lnTo>
                <a:lnTo>
                  <a:pt x="3224" y="108"/>
                </a:lnTo>
                <a:lnTo>
                  <a:pt x="3224" y="108"/>
                </a:lnTo>
                <a:lnTo>
                  <a:pt x="3228" y="108"/>
                </a:lnTo>
                <a:lnTo>
                  <a:pt x="3230" y="108"/>
                </a:lnTo>
                <a:lnTo>
                  <a:pt x="3230" y="108"/>
                </a:lnTo>
                <a:lnTo>
                  <a:pt x="3232" y="108"/>
                </a:lnTo>
                <a:lnTo>
                  <a:pt x="3232" y="108"/>
                </a:lnTo>
                <a:lnTo>
                  <a:pt x="3232" y="108"/>
                </a:lnTo>
                <a:lnTo>
                  <a:pt x="3232" y="108"/>
                </a:lnTo>
                <a:lnTo>
                  <a:pt x="3234" y="108"/>
                </a:lnTo>
                <a:lnTo>
                  <a:pt x="3234" y="108"/>
                </a:lnTo>
                <a:lnTo>
                  <a:pt x="3234" y="108"/>
                </a:lnTo>
                <a:lnTo>
                  <a:pt x="3236" y="108"/>
                </a:lnTo>
                <a:lnTo>
                  <a:pt x="3236" y="108"/>
                </a:lnTo>
                <a:lnTo>
                  <a:pt x="3236" y="108"/>
                </a:lnTo>
                <a:lnTo>
                  <a:pt x="3238" y="108"/>
                </a:lnTo>
                <a:lnTo>
                  <a:pt x="3238" y="108"/>
                </a:lnTo>
                <a:lnTo>
                  <a:pt x="3238" y="108"/>
                </a:lnTo>
                <a:lnTo>
                  <a:pt x="3238" y="108"/>
                </a:lnTo>
                <a:lnTo>
                  <a:pt x="3240" y="108"/>
                </a:lnTo>
                <a:lnTo>
                  <a:pt x="3240" y="108"/>
                </a:lnTo>
                <a:lnTo>
                  <a:pt x="3240" y="108"/>
                </a:lnTo>
                <a:lnTo>
                  <a:pt x="3240" y="108"/>
                </a:lnTo>
                <a:lnTo>
                  <a:pt x="3242" y="108"/>
                </a:lnTo>
                <a:lnTo>
                  <a:pt x="3246" y="108"/>
                </a:lnTo>
                <a:lnTo>
                  <a:pt x="3246" y="108"/>
                </a:lnTo>
                <a:lnTo>
                  <a:pt x="3246" y="108"/>
                </a:lnTo>
                <a:lnTo>
                  <a:pt x="3246" y="108"/>
                </a:lnTo>
                <a:lnTo>
                  <a:pt x="3246" y="108"/>
                </a:lnTo>
                <a:lnTo>
                  <a:pt x="3246" y="108"/>
                </a:lnTo>
                <a:lnTo>
                  <a:pt x="3248" y="108"/>
                </a:lnTo>
                <a:lnTo>
                  <a:pt x="3248" y="108"/>
                </a:lnTo>
                <a:lnTo>
                  <a:pt x="3248" y="108"/>
                </a:lnTo>
                <a:lnTo>
                  <a:pt x="3248" y="108"/>
                </a:lnTo>
                <a:lnTo>
                  <a:pt x="3250" y="108"/>
                </a:lnTo>
                <a:lnTo>
                  <a:pt x="3250" y="110"/>
                </a:lnTo>
                <a:lnTo>
                  <a:pt x="3252" y="110"/>
                </a:lnTo>
                <a:lnTo>
                  <a:pt x="3252" y="110"/>
                </a:lnTo>
                <a:lnTo>
                  <a:pt x="3252" y="110"/>
                </a:lnTo>
                <a:lnTo>
                  <a:pt x="3252" y="110"/>
                </a:lnTo>
                <a:lnTo>
                  <a:pt x="3252" y="110"/>
                </a:lnTo>
                <a:lnTo>
                  <a:pt x="3254" y="110"/>
                </a:lnTo>
                <a:lnTo>
                  <a:pt x="3254" y="110"/>
                </a:lnTo>
                <a:lnTo>
                  <a:pt x="3254" y="110"/>
                </a:lnTo>
                <a:lnTo>
                  <a:pt x="3254" y="110"/>
                </a:lnTo>
                <a:lnTo>
                  <a:pt x="3256" y="110"/>
                </a:lnTo>
                <a:lnTo>
                  <a:pt x="3258" y="110"/>
                </a:lnTo>
                <a:lnTo>
                  <a:pt x="3258" y="110"/>
                </a:lnTo>
                <a:lnTo>
                  <a:pt x="3260" y="110"/>
                </a:lnTo>
                <a:lnTo>
                  <a:pt x="3260" y="110"/>
                </a:lnTo>
                <a:lnTo>
                  <a:pt x="3260" y="110"/>
                </a:lnTo>
                <a:lnTo>
                  <a:pt x="3262" y="110"/>
                </a:lnTo>
                <a:lnTo>
                  <a:pt x="3262" y="110"/>
                </a:lnTo>
                <a:lnTo>
                  <a:pt x="3264" y="110"/>
                </a:lnTo>
                <a:lnTo>
                  <a:pt x="3264" y="112"/>
                </a:lnTo>
                <a:lnTo>
                  <a:pt x="3266" y="112"/>
                </a:lnTo>
                <a:lnTo>
                  <a:pt x="3266" y="112"/>
                </a:lnTo>
                <a:lnTo>
                  <a:pt x="3266" y="112"/>
                </a:lnTo>
                <a:lnTo>
                  <a:pt x="3266" y="112"/>
                </a:lnTo>
                <a:lnTo>
                  <a:pt x="3266" y="110"/>
                </a:lnTo>
                <a:lnTo>
                  <a:pt x="3268" y="110"/>
                </a:lnTo>
                <a:lnTo>
                  <a:pt x="3268" y="110"/>
                </a:lnTo>
                <a:lnTo>
                  <a:pt x="3268" y="110"/>
                </a:lnTo>
                <a:lnTo>
                  <a:pt x="3268" y="110"/>
                </a:lnTo>
                <a:lnTo>
                  <a:pt x="3270" y="110"/>
                </a:lnTo>
                <a:lnTo>
                  <a:pt x="3272" y="112"/>
                </a:lnTo>
                <a:lnTo>
                  <a:pt x="3274" y="112"/>
                </a:lnTo>
                <a:lnTo>
                  <a:pt x="3274" y="112"/>
                </a:lnTo>
                <a:lnTo>
                  <a:pt x="3274" y="112"/>
                </a:lnTo>
                <a:lnTo>
                  <a:pt x="3276" y="112"/>
                </a:lnTo>
                <a:lnTo>
                  <a:pt x="3276" y="112"/>
                </a:lnTo>
                <a:lnTo>
                  <a:pt x="3276" y="112"/>
                </a:lnTo>
                <a:lnTo>
                  <a:pt x="3278" y="112"/>
                </a:lnTo>
                <a:lnTo>
                  <a:pt x="3278" y="112"/>
                </a:lnTo>
                <a:lnTo>
                  <a:pt x="3278" y="112"/>
                </a:lnTo>
                <a:lnTo>
                  <a:pt x="3278" y="112"/>
                </a:lnTo>
                <a:lnTo>
                  <a:pt x="3280" y="112"/>
                </a:lnTo>
                <a:lnTo>
                  <a:pt x="3280" y="112"/>
                </a:lnTo>
                <a:lnTo>
                  <a:pt x="3280" y="112"/>
                </a:lnTo>
                <a:lnTo>
                  <a:pt x="3282" y="112"/>
                </a:lnTo>
                <a:lnTo>
                  <a:pt x="3282" y="114"/>
                </a:lnTo>
                <a:lnTo>
                  <a:pt x="3284" y="114"/>
                </a:lnTo>
                <a:lnTo>
                  <a:pt x="3284" y="114"/>
                </a:lnTo>
                <a:lnTo>
                  <a:pt x="3286" y="114"/>
                </a:lnTo>
                <a:lnTo>
                  <a:pt x="3286" y="114"/>
                </a:lnTo>
                <a:lnTo>
                  <a:pt x="3286" y="114"/>
                </a:lnTo>
                <a:lnTo>
                  <a:pt x="3286" y="114"/>
                </a:lnTo>
                <a:lnTo>
                  <a:pt x="3286" y="114"/>
                </a:lnTo>
                <a:lnTo>
                  <a:pt x="3288" y="114"/>
                </a:lnTo>
                <a:lnTo>
                  <a:pt x="3288" y="114"/>
                </a:lnTo>
                <a:lnTo>
                  <a:pt x="3288" y="114"/>
                </a:lnTo>
                <a:lnTo>
                  <a:pt x="3288" y="114"/>
                </a:lnTo>
                <a:lnTo>
                  <a:pt x="3290" y="114"/>
                </a:lnTo>
                <a:lnTo>
                  <a:pt x="3290" y="114"/>
                </a:lnTo>
                <a:lnTo>
                  <a:pt x="3290" y="114"/>
                </a:lnTo>
                <a:lnTo>
                  <a:pt x="3290" y="116"/>
                </a:lnTo>
                <a:lnTo>
                  <a:pt x="3292" y="116"/>
                </a:lnTo>
                <a:lnTo>
                  <a:pt x="3292" y="116"/>
                </a:lnTo>
                <a:lnTo>
                  <a:pt x="3294" y="116"/>
                </a:lnTo>
                <a:lnTo>
                  <a:pt x="3294" y="116"/>
                </a:lnTo>
                <a:lnTo>
                  <a:pt x="3294" y="116"/>
                </a:lnTo>
                <a:lnTo>
                  <a:pt x="3296" y="116"/>
                </a:lnTo>
                <a:lnTo>
                  <a:pt x="3296" y="116"/>
                </a:lnTo>
                <a:lnTo>
                  <a:pt x="3296" y="116"/>
                </a:lnTo>
                <a:lnTo>
                  <a:pt x="3296" y="116"/>
                </a:lnTo>
                <a:lnTo>
                  <a:pt x="3296" y="116"/>
                </a:lnTo>
                <a:lnTo>
                  <a:pt x="3298" y="116"/>
                </a:lnTo>
                <a:lnTo>
                  <a:pt x="3298" y="116"/>
                </a:lnTo>
                <a:lnTo>
                  <a:pt x="3298" y="116"/>
                </a:lnTo>
                <a:lnTo>
                  <a:pt x="3298" y="116"/>
                </a:lnTo>
                <a:lnTo>
                  <a:pt x="3298" y="116"/>
                </a:lnTo>
                <a:lnTo>
                  <a:pt x="3300" y="118"/>
                </a:lnTo>
                <a:lnTo>
                  <a:pt x="3300" y="118"/>
                </a:lnTo>
                <a:lnTo>
                  <a:pt x="3300" y="118"/>
                </a:lnTo>
                <a:lnTo>
                  <a:pt x="3302" y="116"/>
                </a:lnTo>
                <a:lnTo>
                  <a:pt x="3302" y="116"/>
                </a:lnTo>
                <a:lnTo>
                  <a:pt x="3302" y="116"/>
                </a:lnTo>
                <a:lnTo>
                  <a:pt x="3302" y="116"/>
                </a:lnTo>
                <a:lnTo>
                  <a:pt x="3302" y="116"/>
                </a:lnTo>
                <a:lnTo>
                  <a:pt x="3306" y="118"/>
                </a:lnTo>
                <a:lnTo>
                  <a:pt x="3308" y="118"/>
                </a:lnTo>
                <a:lnTo>
                  <a:pt x="3310" y="118"/>
                </a:lnTo>
                <a:lnTo>
                  <a:pt x="3310" y="120"/>
                </a:lnTo>
                <a:lnTo>
                  <a:pt x="3312" y="120"/>
                </a:lnTo>
                <a:lnTo>
                  <a:pt x="3312" y="120"/>
                </a:lnTo>
                <a:lnTo>
                  <a:pt x="3314" y="122"/>
                </a:lnTo>
                <a:lnTo>
                  <a:pt x="3314" y="122"/>
                </a:lnTo>
                <a:lnTo>
                  <a:pt x="3316" y="122"/>
                </a:lnTo>
                <a:lnTo>
                  <a:pt x="3316" y="122"/>
                </a:lnTo>
                <a:lnTo>
                  <a:pt x="3316" y="122"/>
                </a:lnTo>
                <a:lnTo>
                  <a:pt x="3316" y="122"/>
                </a:lnTo>
                <a:lnTo>
                  <a:pt x="3318" y="122"/>
                </a:lnTo>
                <a:lnTo>
                  <a:pt x="3318" y="122"/>
                </a:lnTo>
                <a:lnTo>
                  <a:pt x="3318" y="124"/>
                </a:lnTo>
                <a:lnTo>
                  <a:pt x="3320" y="124"/>
                </a:lnTo>
                <a:lnTo>
                  <a:pt x="3320" y="124"/>
                </a:lnTo>
                <a:lnTo>
                  <a:pt x="3322" y="126"/>
                </a:lnTo>
                <a:lnTo>
                  <a:pt x="3324" y="126"/>
                </a:lnTo>
                <a:lnTo>
                  <a:pt x="3324" y="128"/>
                </a:lnTo>
                <a:lnTo>
                  <a:pt x="3326" y="128"/>
                </a:lnTo>
                <a:lnTo>
                  <a:pt x="3326" y="128"/>
                </a:lnTo>
                <a:lnTo>
                  <a:pt x="3326" y="130"/>
                </a:lnTo>
                <a:lnTo>
                  <a:pt x="3328" y="130"/>
                </a:lnTo>
                <a:lnTo>
                  <a:pt x="3328" y="130"/>
                </a:lnTo>
                <a:lnTo>
                  <a:pt x="3328" y="128"/>
                </a:lnTo>
                <a:lnTo>
                  <a:pt x="3328" y="128"/>
                </a:lnTo>
                <a:lnTo>
                  <a:pt x="3326" y="128"/>
                </a:lnTo>
                <a:lnTo>
                  <a:pt x="3326" y="128"/>
                </a:lnTo>
                <a:lnTo>
                  <a:pt x="3326" y="128"/>
                </a:lnTo>
                <a:lnTo>
                  <a:pt x="3324" y="126"/>
                </a:lnTo>
                <a:lnTo>
                  <a:pt x="3324" y="126"/>
                </a:lnTo>
                <a:lnTo>
                  <a:pt x="3322" y="126"/>
                </a:lnTo>
                <a:lnTo>
                  <a:pt x="3320" y="124"/>
                </a:lnTo>
                <a:lnTo>
                  <a:pt x="3320" y="124"/>
                </a:lnTo>
                <a:lnTo>
                  <a:pt x="3320" y="124"/>
                </a:lnTo>
                <a:lnTo>
                  <a:pt x="3320" y="122"/>
                </a:lnTo>
                <a:lnTo>
                  <a:pt x="3320" y="122"/>
                </a:lnTo>
                <a:lnTo>
                  <a:pt x="3320" y="122"/>
                </a:lnTo>
                <a:lnTo>
                  <a:pt x="3320" y="122"/>
                </a:lnTo>
                <a:lnTo>
                  <a:pt x="3318" y="122"/>
                </a:lnTo>
                <a:lnTo>
                  <a:pt x="3318" y="122"/>
                </a:lnTo>
                <a:lnTo>
                  <a:pt x="3318" y="122"/>
                </a:lnTo>
                <a:lnTo>
                  <a:pt x="3316" y="122"/>
                </a:lnTo>
                <a:lnTo>
                  <a:pt x="3316" y="120"/>
                </a:lnTo>
                <a:lnTo>
                  <a:pt x="3316" y="120"/>
                </a:lnTo>
                <a:lnTo>
                  <a:pt x="3314" y="120"/>
                </a:lnTo>
                <a:lnTo>
                  <a:pt x="3314" y="120"/>
                </a:lnTo>
                <a:lnTo>
                  <a:pt x="3314" y="120"/>
                </a:lnTo>
                <a:lnTo>
                  <a:pt x="3310" y="118"/>
                </a:lnTo>
                <a:lnTo>
                  <a:pt x="3310" y="118"/>
                </a:lnTo>
                <a:lnTo>
                  <a:pt x="3308" y="116"/>
                </a:lnTo>
                <a:lnTo>
                  <a:pt x="3306" y="116"/>
                </a:lnTo>
                <a:lnTo>
                  <a:pt x="3304" y="116"/>
                </a:lnTo>
                <a:lnTo>
                  <a:pt x="3306" y="116"/>
                </a:lnTo>
                <a:lnTo>
                  <a:pt x="3308" y="116"/>
                </a:lnTo>
                <a:lnTo>
                  <a:pt x="3308" y="116"/>
                </a:lnTo>
                <a:lnTo>
                  <a:pt x="3310" y="116"/>
                </a:lnTo>
                <a:lnTo>
                  <a:pt x="3310" y="116"/>
                </a:lnTo>
                <a:lnTo>
                  <a:pt x="3312" y="116"/>
                </a:lnTo>
                <a:lnTo>
                  <a:pt x="3314" y="116"/>
                </a:lnTo>
                <a:lnTo>
                  <a:pt x="3314" y="116"/>
                </a:lnTo>
                <a:lnTo>
                  <a:pt x="3314" y="116"/>
                </a:lnTo>
                <a:lnTo>
                  <a:pt x="3314" y="116"/>
                </a:lnTo>
                <a:lnTo>
                  <a:pt x="3314" y="116"/>
                </a:lnTo>
                <a:lnTo>
                  <a:pt x="3314" y="116"/>
                </a:lnTo>
                <a:lnTo>
                  <a:pt x="3316" y="116"/>
                </a:lnTo>
                <a:lnTo>
                  <a:pt x="3316" y="116"/>
                </a:lnTo>
                <a:lnTo>
                  <a:pt x="3318" y="116"/>
                </a:lnTo>
                <a:lnTo>
                  <a:pt x="3318" y="116"/>
                </a:lnTo>
                <a:lnTo>
                  <a:pt x="3318" y="118"/>
                </a:lnTo>
                <a:lnTo>
                  <a:pt x="3320" y="118"/>
                </a:lnTo>
                <a:lnTo>
                  <a:pt x="3322" y="118"/>
                </a:lnTo>
                <a:lnTo>
                  <a:pt x="3326" y="120"/>
                </a:lnTo>
                <a:lnTo>
                  <a:pt x="3328" y="120"/>
                </a:lnTo>
                <a:lnTo>
                  <a:pt x="3330" y="122"/>
                </a:lnTo>
                <a:lnTo>
                  <a:pt x="3332" y="122"/>
                </a:lnTo>
                <a:lnTo>
                  <a:pt x="3332" y="122"/>
                </a:lnTo>
                <a:lnTo>
                  <a:pt x="3332" y="122"/>
                </a:lnTo>
                <a:lnTo>
                  <a:pt x="3332" y="122"/>
                </a:lnTo>
                <a:lnTo>
                  <a:pt x="3334" y="124"/>
                </a:lnTo>
                <a:lnTo>
                  <a:pt x="3334" y="124"/>
                </a:lnTo>
                <a:lnTo>
                  <a:pt x="3336" y="124"/>
                </a:lnTo>
                <a:lnTo>
                  <a:pt x="3338" y="124"/>
                </a:lnTo>
                <a:lnTo>
                  <a:pt x="3338" y="124"/>
                </a:lnTo>
                <a:lnTo>
                  <a:pt x="3340" y="124"/>
                </a:lnTo>
                <a:lnTo>
                  <a:pt x="3340" y="124"/>
                </a:lnTo>
                <a:lnTo>
                  <a:pt x="3340" y="124"/>
                </a:lnTo>
                <a:lnTo>
                  <a:pt x="3340" y="124"/>
                </a:lnTo>
                <a:lnTo>
                  <a:pt x="3340" y="122"/>
                </a:lnTo>
                <a:lnTo>
                  <a:pt x="3338" y="122"/>
                </a:lnTo>
                <a:lnTo>
                  <a:pt x="3338" y="122"/>
                </a:lnTo>
                <a:lnTo>
                  <a:pt x="3338" y="122"/>
                </a:lnTo>
                <a:lnTo>
                  <a:pt x="3338" y="122"/>
                </a:lnTo>
                <a:lnTo>
                  <a:pt x="3336" y="122"/>
                </a:lnTo>
                <a:lnTo>
                  <a:pt x="3336" y="120"/>
                </a:lnTo>
                <a:lnTo>
                  <a:pt x="3340" y="122"/>
                </a:lnTo>
                <a:lnTo>
                  <a:pt x="3340" y="122"/>
                </a:lnTo>
                <a:lnTo>
                  <a:pt x="3340" y="122"/>
                </a:lnTo>
                <a:lnTo>
                  <a:pt x="3340" y="124"/>
                </a:lnTo>
                <a:lnTo>
                  <a:pt x="3342" y="124"/>
                </a:lnTo>
                <a:lnTo>
                  <a:pt x="3344" y="124"/>
                </a:lnTo>
                <a:lnTo>
                  <a:pt x="3346" y="124"/>
                </a:lnTo>
                <a:lnTo>
                  <a:pt x="3344" y="124"/>
                </a:lnTo>
                <a:lnTo>
                  <a:pt x="3344" y="124"/>
                </a:lnTo>
                <a:lnTo>
                  <a:pt x="3342" y="124"/>
                </a:lnTo>
                <a:lnTo>
                  <a:pt x="3342" y="124"/>
                </a:lnTo>
                <a:lnTo>
                  <a:pt x="3340" y="124"/>
                </a:lnTo>
                <a:lnTo>
                  <a:pt x="3340" y="124"/>
                </a:lnTo>
                <a:lnTo>
                  <a:pt x="3340" y="124"/>
                </a:lnTo>
                <a:lnTo>
                  <a:pt x="3340" y="124"/>
                </a:lnTo>
                <a:lnTo>
                  <a:pt x="3338" y="124"/>
                </a:lnTo>
                <a:lnTo>
                  <a:pt x="3338" y="126"/>
                </a:lnTo>
                <a:lnTo>
                  <a:pt x="3338" y="126"/>
                </a:lnTo>
                <a:lnTo>
                  <a:pt x="3340" y="126"/>
                </a:lnTo>
                <a:lnTo>
                  <a:pt x="3340" y="126"/>
                </a:lnTo>
                <a:lnTo>
                  <a:pt x="3340" y="126"/>
                </a:lnTo>
                <a:lnTo>
                  <a:pt x="3342" y="126"/>
                </a:lnTo>
                <a:lnTo>
                  <a:pt x="3342" y="126"/>
                </a:lnTo>
                <a:lnTo>
                  <a:pt x="3342" y="126"/>
                </a:lnTo>
                <a:lnTo>
                  <a:pt x="3342" y="126"/>
                </a:lnTo>
                <a:lnTo>
                  <a:pt x="3344" y="126"/>
                </a:lnTo>
                <a:lnTo>
                  <a:pt x="3344" y="126"/>
                </a:lnTo>
                <a:lnTo>
                  <a:pt x="3346" y="126"/>
                </a:lnTo>
                <a:lnTo>
                  <a:pt x="3348" y="128"/>
                </a:lnTo>
                <a:lnTo>
                  <a:pt x="3348" y="128"/>
                </a:lnTo>
                <a:lnTo>
                  <a:pt x="3350" y="130"/>
                </a:lnTo>
                <a:lnTo>
                  <a:pt x="3350" y="130"/>
                </a:lnTo>
                <a:lnTo>
                  <a:pt x="3350" y="130"/>
                </a:lnTo>
                <a:lnTo>
                  <a:pt x="3354" y="130"/>
                </a:lnTo>
                <a:lnTo>
                  <a:pt x="3354" y="130"/>
                </a:lnTo>
                <a:lnTo>
                  <a:pt x="3354" y="130"/>
                </a:lnTo>
                <a:lnTo>
                  <a:pt x="3356" y="132"/>
                </a:lnTo>
                <a:lnTo>
                  <a:pt x="3358" y="132"/>
                </a:lnTo>
                <a:lnTo>
                  <a:pt x="3358" y="132"/>
                </a:lnTo>
                <a:lnTo>
                  <a:pt x="3358" y="134"/>
                </a:lnTo>
                <a:lnTo>
                  <a:pt x="3360" y="134"/>
                </a:lnTo>
                <a:lnTo>
                  <a:pt x="3362" y="134"/>
                </a:lnTo>
                <a:lnTo>
                  <a:pt x="3364" y="134"/>
                </a:lnTo>
                <a:lnTo>
                  <a:pt x="3364" y="134"/>
                </a:lnTo>
                <a:lnTo>
                  <a:pt x="3364" y="134"/>
                </a:lnTo>
                <a:lnTo>
                  <a:pt x="3364" y="134"/>
                </a:lnTo>
                <a:lnTo>
                  <a:pt x="3364" y="134"/>
                </a:lnTo>
                <a:lnTo>
                  <a:pt x="3366" y="136"/>
                </a:lnTo>
                <a:lnTo>
                  <a:pt x="3366" y="136"/>
                </a:lnTo>
                <a:lnTo>
                  <a:pt x="3368" y="136"/>
                </a:lnTo>
                <a:lnTo>
                  <a:pt x="3370" y="136"/>
                </a:lnTo>
                <a:lnTo>
                  <a:pt x="3370" y="136"/>
                </a:lnTo>
                <a:lnTo>
                  <a:pt x="3370" y="136"/>
                </a:lnTo>
                <a:lnTo>
                  <a:pt x="3372" y="136"/>
                </a:lnTo>
                <a:lnTo>
                  <a:pt x="3372" y="136"/>
                </a:lnTo>
                <a:lnTo>
                  <a:pt x="3372" y="136"/>
                </a:lnTo>
                <a:lnTo>
                  <a:pt x="3372" y="136"/>
                </a:lnTo>
                <a:lnTo>
                  <a:pt x="3370" y="136"/>
                </a:lnTo>
                <a:lnTo>
                  <a:pt x="3370" y="136"/>
                </a:lnTo>
                <a:lnTo>
                  <a:pt x="3370" y="134"/>
                </a:lnTo>
                <a:lnTo>
                  <a:pt x="3370" y="134"/>
                </a:lnTo>
                <a:lnTo>
                  <a:pt x="3374" y="136"/>
                </a:lnTo>
                <a:lnTo>
                  <a:pt x="3374" y="138"/>
                </a:lnTo>
                <a:lnTo>
                  <a:pt x="3376" y="138"/>
                </a:lnTo>
                <a:lnTo>
                  <a:pt x="3376" y="138"/>
                </a:lnTo>
                <a:lnTo>
                  <a:pt x="3376" y="138"/>
                </a:lnTo>
                <a:lnTo>
                  <a:pt x="3376" y="138"/>
                </a:lnTo>
                <a:lnTo>
                  <a:pt x="3378" y="138"/>
                </a:lnTo>
                <a:lnTo>
                  <a:pt x="3378" y="138"/>
                </a:lnTo>
                <a:lnTo>
                  <a:pt x="3380" y="138"/>
                </a:lnTo>
                <a:lnTo>
                  <a:pt x="3380" y="138"/>
                </a:lnTo>
                <a:lnTo>
                  <a:pt x="3380" y="138"/>
                </a:lnTo>
                <a:lnTo>
                  <a:pt x="3380" y="138"/>
                </a:lnTo>
                <a:lnTo>
                  <a:pt x="3380" y="138"/>
                </a:lnTo>
                <a:lnTo>
                  <a:pt x="3380" y="136"/>
                </a:lnTo>
                <a:lnTo>
                  <a:pt x="3380" y="136"/>
                </a:lnTo>
                <a:lnTo>
                  <a:pt x="3380" y="136"/>
                </a:lnTo>
                <a:lnTo>
                  <a:pt x="3380" y="136"/>
                </a:lnTo>
                <a:lnTo>
                  <a:pt x="3380" y="134"/>
                </a:lnTo>
                <a:lnTo>
                  <a:pt x="3380" y="134"/>
                </a:lnTo>
                <a:lnTo>
                  <a:pt x="3378" y="132"/>
                </a:lnTo>
                <a:lnTo>
                  <a:pt x="3378" y="132"/>
                </a:lnTo>
                <a:lnTo>
                  <a:pt x="3378" y="132"/>
                </a:lnTo>
                <a:lnTo>
                  <a:pt x="3380" y="132"/>
                </a:lnTo>
                <a:lnTo>
                  <a:pt x="3380" y="132"/>
                </a:lnTo>
                <a:lnTo>
                  <a:pt x="3380" y="132"/>
                </a:lnTo>
                <a:lnTo>
                  <a:pt x="3382" y="132"/>
                </a:lnTo>
                <a:lnTo>
                  <a:pt x="3380" y="132"/>
                </a:lnTo>
                <a:lnTo>
                  <a:pt x="3380" y="132"/>
                </a:lnTo>
                <a:lnTo>
                  <a:pt x="3380" y="132"/>
                </a:lnTo>
                <a:lnTo>
                  <a:pt x="3380" y="132"/>
                </a:lnTo>
                <a:lnTo>
                  <a:pt x="3380" y="132"/>
                </a:lnTo>
                <a:lnTo>
                  <a:pt x="3378" y="132"/>
                </a:lnTo>
                <a:lnTo>
                  <a:pt x="3378" y="130"/>
                </a:lnTo>
                <a:lnTo>
                  <a:pt x="3378" y="130"/>
                </a:lnTo>
                <a:lnTo>
                  <a:pt x="3376" y="128"/>
                </a:lnTo>
                <a:lnTo>
                  <a:pt x="3376" y="128"/>
                </a:lnTo>
                <a:lnTo>
                  <a:pt x="3374" y="126"/>
                </a:lnTo>
                <a:lnTo>
                  <a:pt x="3374" y="122"/>
                </a:lnTo>
                <a:lnTo>
                  <a:pt x="3374" y="122"/>
                </a:lnTo>
                <a:lnTo>
                  <a:pt x="3374" y="122"/>
                </a:lnTo>
                <a:lnTo>
                  <a:pt x="3374" y="122"/>
                </a:lnTo>
                <a:lnTo>
                  <a:pt x="3374" y="122"/>
                </a:lnTo>
                <a:lnTo>
                  <a:pt x="3374" y="122"/>
                </a:lnTo>
                <a:lnTo>
                  <a:pt x="3376" y="124"/>
                </a:lnTo>
                <a:lnTo>
                  <a:pt x="3376" y="124"/>
                </a:lnTo>
                <a:lnTo>
                  <a:pt x="3376" y="124"/>
                </a:lnTo>
                <a:lnTo>
                  <a:pt x="3378" y="124"/>
                </a:lnTo>
                <a:lnTo>
                  <a:pt x="3378" y="124"/>
                </a:lnTo>
                <a:lnTo>
                  <a:pt x="3378" y="124"/>
                </a:lnTo>
                <a:lnTo>
                  <a:pt x="3380" y="124"/>
                </a:lnTo>
                <a:lnTo>
                  <a:pt x="3380" y="124"/>
                </a:lnTo>
                <a:lnTo>
                  <a:pt x="3380" y="124"/>
                </a:lnTo>
                <a:lnTo>
                  <a:pt x="3382" y="126"/>
                </a:lnTo>
                <a:lnTo>
                  <a:pt x="3382" y="126"/>
                </a:lnTo>
                <a:lnTo>
                  <a:pt x="3384" y="126"/>
                </a:lnTo>
                <a:lnTo>
                  <a:pt x="3386" y="126"/>
                </a:lnTo>
                <a:lnTo>
                  <a:pt x="3388" y="128"/>
                </a:lnTo>
                <a:lnTo>
                  <a:pt x="3388" y="128"/>
                </a:lnTo>
                <a:lnTo>
                  <a:pt x="3390" y="128"/>
                </a:lnTo>
                <a:lnTo>
                  <a:pt x="3390" y="128"/>
                </a:lnTo>
                <a:lnTo>
                  <a:pt x="3392" y="128"/>
                </a:lnTo>
                <a:lnTo>
                  <a:pt x="3392" y="128"/>
                </a:lnTo>
                <a:lnTo>
                  <a:pt x="3394" y="128"/>
                </a:lnTo>
                <a:lnTo>
                  <a:pt x="3396" y="130"/>
                </a:lnTo>
                <a:lnTo>
                  <a:pt x="3398" y="130"/>
                </a:lnTo>
                <a:lnTo>
                  <a:pt x="3400" y="130"/>
                </a:lnTo>
                <a:lnTo>
                  <a:pt x="3402" y="130"/>
                </a:lnTo>
                <a:lnTo>
                  <a:pt x="3404" y="128"/>
                </a:lnTo>
                <a:lnTo>
                  <a:pt x="3404" y="128"/>
                </a:lnTo>
                <a:lnTo>
                  <a:pt x="3404" y="128"/>
                </a:lnTo>
                <a:lnTo>
                  <a:pt x="3406" y="128"/>
                </a:lnTo>
                <a:lnTo>
                  <a:pt x="3406" y="128"/>
                </a:lnTo>
                <a:lnTo>
                  <a:pt x="3408" y="126"/>
                </a:lnTo>
                <a:lnTo>
                  <a:pt x="3408" y="128"/>
                </a:lnTo>
                <a:lnTo>
                  <a:pt x="3408" y="128"/>
                </a:lnTo>
                <a:lnTo>
                  <a:pt x="3408" y="128"/>
                </a:lnTo>
                <a:lnTo>
                  <a:pt x="3408" y="128"/>
                </a:lnTo>
                <a:lnTo>
                  <a:pt x="3408" y="128"/>
                </a:lnTo>
                <a:lnTo>
                  <a:pt x="3410" y="128"/>
                </a:lnTo>
                <a:lnTo>
                  <a:pt x="3408" y="126"/>
                </a:lnTo>
                <a:lnTo>
                  <a:pt x="3408" y="126"/>
                </a:lnTo>
                <a:lnTo>
                  <a:pt x="3408" y="126"/>
                </a:lnTo>
                <a:lnTo>
                  <a:pt x="3410" y="126"/>
                </a:lnTo>
                <a:lnTo>
                  <a:pt x="3412" y="126"/>
                </a:lnTo>
                <a:lnTo>
                  <a:pt x="3412" y="126"/>
                </a:lnTo>
                <a:lnTo>
                  <a:pt x="3414" y="126"/>
                </a:lnTo>
                <a:lnTo>
                  <a:pt x="3414" y="126"/>
                </a:lnTo>
                <a:lnTo>
                  <a:pt x="3414" y="126"/>
                </a:lnTo>
                <a:lnTo>
                  <a:pt x="3414" y="126"/>
                </a:lnTo>
                <a:lnTo>
                  <a:pt x="3416" y="126"/>
                </a:lnTo>
                <a:lnTo>
                  <a:pt x="3416" y="126"/>
                </a:lnTo>
                <a:lnTo>
                  <a:pt x="3418" y="126"/>
                </a:lnTo>
                <a:lnTo>
                  <a:pt x="3418" y="126"/>
                </a:lnTo>
                <a:lnTo>
                  <a:pt x="3418" y="126"/>
                </a:lnTo>
                <a:lnTo>
                  <a:pt x="3420" y="126"/>
                </a:lnTo>
                <a:lnTo>
                  <a:pt x="3420" y="126"/>
                </a:lnTo>
                <a:lnTo>
                  <a:pt x="3420" y="126"/>
                </a:lnTo>
                <a:lnTo>
                  <a:pt x="3422" y="128"/>
                </a:lnTo>
                <a:lnTo>
                  <a:pt x="3422" y="128"/>
                </a:lnTo>
                <a:lnTo>
                  <a:pt x="3422" y="128"/>
                </a:lnTo>
                <a:lnTo>
                  <a:pt x="3422" y="128"/>
                </a:lnTo>
                <a:lnTo>
                  <a:pt x="3424" y="128"/>
                </a:lnTo>
                <a:lnTo>
                  <a:pt x="3424" y="128"/>
                </a:lnTo>
                <a:lnTo>
                  <a:pt x="3424" y="128"/>
                </a:lnTo>
                <a:lnTo>
                  <a:pt x="3426" y="128"/>
                </a:lnTo>
                <a:lnTo>
                  <a:pt x="3428" y="128"/>
                </a:lnTo>
                <a:lnTo>
                  <a:pt x="3430" y="128"/>
                </a:lnTo>
                <a:lnTo>
                  <a:pt x="3430" y="128"/>
                </a:lnTo>
                <a:lnTo>
                  <a:pt x="3430" y="128"/>
                </a:lnTo>
                <a:lnTo>
                  <a:pt x="3430" y="130"/>
                </a:lnTo>
                <a:lnTo>
                  <a:pt x="3432" y="130"/>
                </a:lnTo>
                <a:lnTo>
                  <a:pt x="3434" y="130"/>
                </a:lnTo>
                <a:lnTo>
                  <a:pt x="3434" y="130"/>
                </a:lnTo>
                <a:lnTo>
                  <a:pt x="3434" y="130"/>
                </a:lnTo>
                <a:lnTo>
                  <a:pt x="3434" y="130"/>
                </a:lnTo>
                <a:lnTo>
                  <a:pt x="3436" y="132"/>
                </a:lnTo>
                <a:lnTo>
                  <a:pt x="3438" y="132"/>
                </a:lnTo>
                <a:lnTo>
                  <a:pt x="3438" y="130"/>
                </a:lnTo>
                <a:lnTo>
                  <a:pt x="3438" y="132"/>
                </a:lnTo>
                <a:lnTo>
                  <a:pt x="3440" y="132"/>
                </a:lnTo>
                <a:lnTo>
                  <a:pt x="3442" y="132"/>
                </a:lnTo>
                <a:lnTo>
                  <a:pt x="3442" y="132"/>
                </a:lnTo>
                <a:lnTo>
                  <a:pt x="3442" y="132"/>
                </a:lnTo>
                <a:lnTo>
                  <a:pt x="3442" y="132"/>
                </a:lnTo>
                <a:lnTo>
                  <a:pt x="3442" y="132"/>
                </a:lnTo>
                <a:lnTo>
                  <a:pt x="3442" y="132"/>
                </a:lnTo>
                <a:lnTo>
                  <a:pt x="3444" y="132"/>
                </a:lnTo>
                <a:lnTo>
                  <a:pt x="3444" y="132"/>
                </a:lnTo>
                <a:lnTo>
                  <a:pt x="3442" y="132"/>
                </a:lnTo>
                <a:lnTo>
                  <a:pt x="3442" y="132"/>
                </a:lnTo>
                <a:lnTo>
                  <a:pt x="3440" y="132"/>
                </a:lnTo>
                <a:lnTo>
                  <a:pt x="3440" y="132"/>
                </a:lnTo>
                <a:lnTo>
                  <a:pt x="3440" y="132"/>
                </a:lnTo>
                <a:lnTo>
                  <a:pt x="3440" y="130"/>
                </a:lnTo>
                <a:lnTo>
                  <a:pt x="3440" y="132"/>
                </a:lnTo>
                <a:lnTo>
                  <a:pt x="3442" y="132"/>
                </a:lnTo>
                <a:lnTo>
                  <a:pt x="3442" y="132"/>
                </a:lnTo>
                <a:lnTo>
                  <a:pt x="3442" y="132"/>
                </a:lnTo>
                <a:lnTo>
                  <a:pt x="3444" y="132"/>
                </a:lnTo>
                <a:lnTo>
                  <a:pt x="3444" y="130"/>
                </a:lnTo>
                <a:lnTo>
                  <a:pt x="3442" y="130"/>
                </a:lnTo>
                <a:lnTo>
                  <a:pt x="3442" y="130"/>
                </a:lnTo>
                <a:lnTo>
                  <a:pt x="3442" y="130"/>
                </a:lnTo>
                <a:lnTo>
                  <a:pt x="3442" y="130"/>
                </a:lnTo>
                <a:lnTo>
                  <a:pt x="3440" y="130"/>
                </a:lnTo>
                <a:lnTo>
                  <a:pt x="3442" y="130"/>
                </a:lnTo>
                <a:lnTo>
                  <a:pt x="3442" y="130"/>
                </a:lnTo>
                <a:lnTo>
                  <a:pt x="3442" y="130"/>
                </a:lnTo>
                <a:lnTo>
                  <a:pt x="3442" y="130"/>
                </a:lnTo>
                <a:lnTo>
                  <a:pt x="3442" y="130"/>
                </a:lnTo>
                <a:lnTo>
                  <a:pt x="3440" y="130"/>
                </a:lnTo>
                <a:lnTo>
                  <a:pt x="3440" y="130"/>
                </a:lnTo>
                <a:lnTo>
                  <a:pt x="3438" y="130"/>
                </a:lnTo>
                <a:lnTo>
                  <a:pt x="3436" y="130"/>
                </a:lnTo>
                <a:lnTo>
                  <a:pt x="3438" y="130"/>
                </a:lnTo>
                <a:lnTo>
                  <a:pt x="3438" y="128"/>
                </a:lnTo>
                <a:lnTo>
                  <a:pt x="3438" y="128"/>
                </a:lnTo>
                <a:lnTo>
                  <a:pt x="3438" y="128"/>
                </a:lnTo>
                <a:lnTo>
                  <a:pt x="3436" y="128"/>
                </a:lnTo>
                <a:lnTo>
                  <a:pt x="3436" y="128"/>
                </a:lnTo>
                <a:lnTo>
                  <a:pt x="3436" y="126"/>
                </a:lnTo>
                <a:lnTo>
                  <a:pt x="3436" y="126"/>
                </a:lnTo>
                <a:lnTo>
                  <a:pt x="3436" y="126"/>
                </a:lnTo>
                <a:lnTo>
                  <a:pt x="3438" y="126"/>
                </a:lnTo>
                <a:lnTo>
                  <a:pt x="3438" y="126"/>
                </a:lnTo>
                <a:lnTo>
                  <a:pt x="3440" y="126"/>
                </a:lnTo>
                <a:lnTo>
                  <a:pt x="3440" y="126"/>
                </a:lnTo>
                <a:lnTo>
                  <a:pt x="3440" y="126"/>
                </a:lnTo>
                <a:lnTo>
                  <a:pt x="3440" y="126"/>
                </a:lnTo>
                <a:lnTo>
                  <a:pt x="3440" y="128"/>
                </a:lnTo>
                <a:lnTo>
                  <a:pt x="3440" y="128"/>
                </a:lnTo>
                <a:lnTo>
                  <a:pt x="3442" y="126"/>
                </a:lnTo>
                <a:lnTo>
                  <a:pt x="3442" y="126"/>
                </a:lnTo>
                <a:lnTo>
                  <a:pt x="3440" y="126"/>
                </a:lnTo>
                <a:lnTo>
                  <a:pt x="3440" y="126"/>
                </a:lnTo>
                <a:lnTo>
                  <a:pt x="3442" y="126"/>
                </a:lnTo>
                <a:lnTo>
                  <a:pt x="3442" y="126"/>
                </a:lnTo>
                <a:lnTo>
                  <a:pt x="3442" y="126"/>
                </a:lnTo>
                <a:lnTo>
                  <a:pt x="3444" y="126"/>
                </a:lnTo>
                <a:lnTo>
                  <a:pt x="3446" y="126"/>
                </a:lnTo>
                <a:lnTo>
                  <a:pt x="3446" y="126"/>
                </a:lnTo>
                <a:lnTo>
                  <a:pt x="3446" y="126"/>
                </a:lnTo>
                <a:lnTo>
                  <a:pt x="3448" y="128"/>
                </a:lnTo>
                <a:lnTo>
                  <a:pt x="3450" y="128"/>
                </a:lnTo>
                <a:lnTo>
                  <a:pt x="3450" y="128"/>
                </a:lnTo>
                <a:lnTo>
                  <a:pt x="3452" y="128"/>
                </a:lnTo>
                <a:lnTo>
                  <a:pt x="3452" y="128"/>
                </a:lnTo>
                <a:lnTo>
                  <a:pt x="3452" y="128"/>
                </a:lnTo>
                <a:lnTo>
                  <a:pt x="3452" y="128"/>
                </a:lnTo>
                <a:lnTo>
                  <a:pt x="3452" y="128"/>
                </a:lnTo>
                <a:lnTo>
                  <a:pt x="3452" y="128"/>
                </a:lnTo>
                <a:lnTo>
                  <a:pt x="3454" y="128"/>
                </a:lnTo>
                <a:lnTo>
                  <a:pt x="3456" y="128"/>
                </a:lnTo>
                <a:lnTo>
                  <a:pt x="3456" y="128"/>
                </a:lnTo>
                <a:lnTo>
                  <a:pt x="3456" y="126"/>
                </a:lnTo>
                <a:lnTo>
                  <a:pt x="3454" y="126"/>
                </a:lnTo>
                <a:lnTo>
                  <a:pt x="3454" y="126"/>
                </a:lnTo>
                <a:lnTo>
                  <a:pt x="3452" y="126"/>
                </a:lnTo>
                <a:lnTo>
                  <a:pt x="3450" y="124"/>
                </a:lnTo>
                <a:lnTo>
                  <a:pt x="3448" y="124"/>
                </a:lnTo>
                <a:lnTo>
                  <a:pt x="3448" y="124"/>
                </a:lnTo>
                <a:lnTo>
                  <a:pt x="3446" y="122"/>
                </a:lnTo>
                <a:lnTo>
                  <a:pt x="3446" y="122"/>
                </a:lnTo>
                <a:lnTo>
                  <a:pt x="3446" y="122"/>
                </a:lnTo>
                <a:lnTo>
                  <a:pt x="3444" y="122"/>
                </a:lnTo>
                <a:lnTo>
                  <a:pt x="3444" y="122"/>
                </a:lnTo>
                <a:lnTo>
                  <a:pt x="3442" y="122"/>
                </a:lnTo>
                <a:lnTo>
                  <a:pt x="3442" y="122"/>
                </a:lnTo>
                <a:lnTo>
                  <a:pt x="3442" y="122"/>
                </a:lnTo>
                <a:lnTo>
                  <a:pt x="3442" y="122"/>
                </a:lnTo>
                <a:lnTo>
                  <a:pt x="3444" y="122"/>
                </a:lnTo>
                <a:lnTo>
                  <a:pt x="3444" y="122"/>
                </a:lnTo>
                <a:lnTo>
                  <a:pt x="3444" y="122"/>
                </a:lnTo>
                <a:lnTo>
                  <a:pt x="3446" y="122"/>
                </a:lnTo>
                <a:lnTo>
                  <a:pt x="3446" y="122"/>
                </a:lnTo>
                <a:lnTo>
                  <a:pt x="3446" y="122"/>
                </a:lnTo>
                <a:lnTo>
                  <a:pt x="3446" y="120"/>
                </a:lnTo>
                <a:lnTo>
                  <a:pt x="3444" y="120"/>
                </a:lnTo>
                <a:lnTo>
                  <a:pt x="3444" y="120"/>
                </a:lnTo>
                <a:lnTo>
                  <a:pt x="3444" y="120"/>
                </a:lnTo>
                <a:lnTo>
                  <a:pt x="3444" y="118"/>
                </a:lnTo>
                <a:lnTo>
                  <a:pt x="3444" y="118"/>
                </a:lnTo>
                <a:lnTo>
                  <a:pt x="3444" y="118"/>
                </a:lnTo>
                <a:lnTo>
                  <a:pt x="3444" y="118"/>
                </a:lnTo>
                <a:lnTo>
                  <a:pt x="3444" y="118"/>
                </a:lnTo>
                <a:lnTo>
                  <a:pt x="3444" y="118"/>
                </a:lnTo>
                <a:lnTo>
                  <a:pt x="3446" y="118"/>
                </a:lnTo>
                <a:lnTo>
                  <a:pt x="3446" y="120"/>
                </a:lnTo>
                <a:lnTo>
                  <a:pt x="3446" y="120"/>
                </a:lnTo>
                <a:lnTo>
                  <a:pt x="3446" y="118"/>
                </a:lnTo>
                <a:lnTo>
                  <a:pt x="3448" y="118"/>
                </a:lnTo>
                <a:lnTo>
                  <a:pt x="3448" y="118"/>
                </a:lnTo>
                <a:lnTo>
                  <a:pt x="3446" y="118"/>
                </a:lnTo>
                <a:lnTo>
                  <a:pt x="3446" y="118"/>
                </a:lnTo>
                <a:lnTo>
                  <a:pt x="3444" y="118"/>
                </a:lnTo>
                <a:lnTo>
                  <a:pt x="3444" y="118"/>
                </a:lnTo>
                <a:lnTo>
                  <a:pt x="3444" y="118"/>
                </a:lnTo>
                <a:lnTo>
                  <a:pt x="3442" y="118"/>
                </a:lnTo>
                <a:lnTo>
                  <a:pt x="3442" y="118"/>
                </a:lnTo>
                <a:lnTo>
                  <a:pt x="3442" y="118"/>
                </a:lnTo>
                <a:lnTo>
                  <a:pt x="3440" y="118"/>
                </a:lnTo>
                <a:lnTo>
                  <a:pt x="3440" y="118"/>
                </a:lnTo>
                <a:lnTo>
                  <a:pt x="3440" y="118"/>
                </a:lnTo>
                <a:lnTo>
                  <a:pt x="3438" y="118"/>
                </a:lnTo>
                <a:lnTo>
                  <a:pt x="3438" y="120"/>
                </a:lnTo>
                <a:lnTo>
                  <a:pt x="3438" y="120"/>
                </a:lnTo>
                <a:lnTo>
                  <a:pt x="3438" y="120"/>
                </a:lnTo>
                <a:lnTo>
                  <a:pt x="3438" y="118"/>
                </a:lnTo>
                <a:lnTo>
                  <a:pt x="3436" y="118"/>
                </a:lnTo>
                <a:lnTo>
                  <a:pt x="3436" y="118"/>
                </a:lnTo>
                <a:lnTo>
                  <a:pt x="3436" y="118"/>
                </a:lnTo>
                <a:lnTo>
                  <a:pt x="3434" y="118"/>
                </a:lnTo>
                <a:lnTo>
                  <a:pt x="3434" y="116"/>
                </a:lnTo>
                <a:lnTo>
                  <a:pt x="3434" y="116"/>
                </a:lnTo>
                <a:lnTo>
                  <a:pt x="3434" y="116"/>
                </a:lnTo>
                <a:lnTo>
                  <a:pt x="3434" y="114"/>
                </a:lnTo>
                <a:lnTo>
                  <a:pt x="3434" y="114"/>
                </a:lnTo>
                <a:lnTo>
                  <a:pt x="3434" y="114"/>
                </a:lnTo>
                <a:lnTo>
                  <a:pt x="3436" y="114"/>
                </a:lnTo>
                <a:lnTo>
                  <a:pt x="3436" y="114"/>
                </a:lnTo>
                <a:lnTo>
                  <a:pt x="3436" y="114"/>
                </a:lnTo>
                <a:lnTo>
                  <a:pt x="3438" y="114"/>
                </a:lnTo>
                <a:lnTo>
                  <a:pt x="3440" y="114"/>
                </a:lnTo>
                <a:lnTo>
                  <a:pt x="3440" y="114"/>
                </a:lnTo>
                <a:lnTo>
                  <a:pt x="3444" y="114"/>
                </a:lnTo>
                <a:lnTo>
                  <a:pt x="3446" y="114"/>
                </a:lnTo>
                <a:lnTo>
                  <a:pt x="3446" y="114"/>
                </a:lnTo>
                <a:lnTo>
                  <a:pt x="3446" y="114"/>
                </a:lnTo>
                <a:lnTo>
                  <a:pt x="3448" y="114"/>
                </a:lnTo>
                <a:lnTo>
                  <a:pt x="3448" y="112"/>
                </a:lnTo>
                <a:lnTo>
                  <a:pt x="3446" y="112"/>
                </a:lnTo>
                <a:lnTo>
                  <a:pt x="3446" y="112"/>
                </a:lnTo>
                <a:lnTo>
                  <a:pt x="3444" y="112"/>
                </a:lnTo>
                <a:lnTo>
                  <a:pt x="3442" y="110"/>
                </a:lnTo>
                <a:lnTo>
                  <a:pt x="3440" y="110"/>
                </a:lnTo>
                <a:lnTo>
                  <a:pt x="3438" y="110"/>
                </a:lnTo>
                <a:lnTo>
                  <a:pt x="3438" y="108"/>
                </a:lnTo>
                <a:lnTo>
                  <a:pt x="3438" y="108"/>
                </a:lnTo>
                <a:lnTo>
                  <a:pt x="3438" y="108"/>
                </a:lnTo>
                <a:lnTo>
                  <a:pt x="3438" y="108"/>
                </a:lnTo>
                <a:lnTo>
                  <a:pt x="3440" y="108"/>
                </a:lnTo>
                <a:lnTo>
                  <a:pt x="3442" y="110"/>
                </a:lnTo>
                <a:lnTo>
                  <a:pt x="3446" y="110"/>
                </a:lnTo>
                <a:lnTo>
                  <a:pt x="3446" y="110"/>
                </a:lnTo>
                <a:lnTo>
                  <a:pt x="3446" y="110"/>
                </a:lnTo>
                <a:lnTo>
                  <a:pt x="3448" y="110"/>
                </a:lnTo>
                <a:lnTo>
                  <a:pt x="3448" y="110"/>
                </a:lnTo>
                <a:lnTo>
                  <a:pt x="3450" y="110"/>
                </a:lnTo>
                <a:lnTo>
                  <a:pt x="3450" y="110"/>
                </a:lnTo>
                <a:lnTo>
                  <a:pt x="3450" y="110"/>
                </a:lnTo>
                <a:lnTo>
                  <a:pt x="3454" y="112"/>
                </a:lnTo>
                <a:lnTo>
                  <a:pt x="3454" y="112"/>
                </a:lnTo>
                <a:lnTo>
                  <a:pt x="3456" y="112"/>
                </a:lnTo>
                <a:lnTo>
                  <a:pt x="3456" y="112"/>
                </a:lnTo>
                <a:lnTo>
                  <a:pt x="3458" y="112"/>
                </a:lnTo>
                <a:lnTo>
                  <a:pt x="3460" y="112"/>
                </a:lnTo>
                <a:lnTo>
                  <a:pt x="3462" y="112"/>
                </a:lnTo>
                <a:lnTo>
                  <a:pt x="3464" y="112"/>
                </a:lnTo>
                <a:lnTo>
                  <a:pt x="3464" y="112"/>
                </a:lnTo>
                <a:lnTo>
                  <a:pt x="3466" y="112"/>
                </a:lnTo>
                <a:lnTo>
                  <a:pt x="3468" y="112"/>
                </a:lnTo>
                <a:lnTo>
                  <a:pt x="3468" y="112"/>
                </a:lnTo>
                <a:lnTo>
                  <a:pt x="3470" y="112"/>
                </a:lnTo>
                <a:lnTo>
                  <a:pt x="3470" y="112"/>
                </a:lnTo>
                <a:lnTo>
                  <a:pt x="3470" y="112"/>
                </a:lnTo>
                <a:lnTo>
                  <a:pt x="3470" y="112"/>
                </a:lnTo>
                <a:lnTo>
                  <a:pt x="3472" y="112"/>
                </a:lnTo>
                <a:lnTo>
                  <a:pt x="3472" y="112"/>
                </a:lnTo>
                <a:lnTo>
                  <a:pt x="3472" y="112"/>
                </a:lnTo>
                <a:lnTo>
                  <a:pt x="3472" y="112"/>
                </a:lnTo>
                <a:lnTo>
                  <a:pt x="3472" y="112"/>
                </a:lnTo>
                <a:lnTo>
                  <a:pt x="3474" y="112"/>
                </a:lnTo>
                <a:lnTo>
                  <a:pt x="3474" y="112"/>
                </a:lnTo>
                <a:lnTo>
                  <a:pt x="3474" y="112"/>
                </a:lnTo>
                <a:lnTo>
                  <a:pt x="3476" y="112"/>
                </a:lnTo>
                <a:lnTo>
                  <a:pt x="3476" y="112"/>
                </a:lnTo>
                <a:lnTo>
                  <a:pt x="3476" y="112"/>
                </a:lnTo>
                <a:lnTo>
                  <a:pt x="3478" y="112"/>
                </a:lnTo>
                <a:lnTo>
                  <a:pt x="3478" y="112"/>
                </a:lnTo>
                <a:lnTo>
                  <a:pt x="3478" y="112"/>
                </a:lnTo>
                <a:lnTo>
                  <a:pt x="3480" y="112"/>
                </a:lnTo>
                <a:lnTo>
                  <a:pt x="3482" y="112"/>
                </a:lnTo>
                <a:lnTo>
                  <a:pt x="3482" y="112"/>
                </a:lnTo>
                <a:lnTo>
                  <a:pt x="3484" y="112"/>
                </a:lnTo>
                <a:lnTo>
                  <a:pt x="3484" y="112"/>
                </a:lnTo>
                <a:lnTo>
                  <a:pt x="3484" y="112"/>
                </a:lnTo>
                <a:lnTo>
                  <a:pt x="3490" y="114"/>
                </a:lnTo>
                <a:lnTo>
                  <a:pt x="3492" y="114"/>
                </a:lnTo>
                <a:lnTo>
                  <a:pt x="3494" y="114"/>
                </a:lnTo>
                <a:lnTo>
                  <a:pt x="3494" y="114"/>
                </a:lnTo>
                <a:lnTo>
                  <a:pt x="3498" y="114"/>
                </a:lnTo>
                <a:lnTo>
                  <a:pt x="3500" y="114"/>
                </a:lnTo>
                <a:lnTo>
                  <a:pt x="3500" y="114"/>
                </a:lnTo>
                <a:lnTo>
                  <a:pt x="3500" y="114"/>
                </a:lnTo>
                <a:lnTo>
                  <a:pt x="3502" y="114"/>
                </a:lnTo>
                <a:lnTo>
                  <a:pt x="3504" y="114"/>
                </a:lnTo>
                <a:lnTo>
                  <a:pt x="3504" y="114"/>
                </a:lnTo>
                <a:lnTo>
                  <a:pt x="3504" y="116"/>
                </a:lnTo>
                <a:lnTo>
                  <a:pt x="3508" y="116"/>
                </a:lnTo>
                <a:lnTo>
                  <a:pt x="3510" y="116"/>
                </a:lnTo>
                <a:lnTo>
                  <a:pt x="3510" y="116"/>
                </a:lnTo>
                <a:lnTo>
                  <a:pt x="3510" y="116"/>
                </a:lnTo>
                <a:lnTo>
                  <a:pt x="3510" y="116"/>
                </a:lnTo>
                <a:lnTo>
                  <a:pt x="3512" y="116"/>
                </a:lnTo>
                <a:lnTo>
                  <a:pt x="3512" y="116"/>
                </a:lnTo>
                <a:lnTo>
                  <a:pt x="3512" y="116"/>
                </a:lnTo>
                <a:lnTo>
                  <a:pt x="3510" y="116"/>
                </a:lnTo>
                <a:lnTo>
                  <a:pt x="3510" y="116"/>
                </a:lnTo>
                <a:lnTo>
                  <a:pt x="3508" y="116"/>
                </a:lnTo>
                <a:lnTo>
                  <a:pt x="3508" y="116"/>
                </a:lnTo>
                <a:lnTo>
                  <a:pt x="3506" y="116"/>
                </a:lnTo>
                <a:lnTo>
                  <a:pt x="3504" y="116"/>
                </a:lnTo>
                <a:lnTo>
                  <a:pt x="3502" y="116"/>
                </a:lnTo>
                <a:lnTo>
                  <a:pt x="3502" y="116"/>
                </a:lnTo>
                <a:lnTo>
                  <a:pt x="3502" y="116"/>
                </a:lnTo>
                <a:lnTo>
                  <a:pt x="3500" y="116"/>
                </a:lnTo>
                <a:lnTo>
                  <a:pt x="3498" y="116"/>
                </a:lnTo>
                <a:lnTo>
                  <a:pt x="3496" y="116"/>
                </a:lnTo>
                <a:lnTo>
                  <a:pt x="3496" y="116"/>
                </a:lnTo>
                <a:lnTo>
                  <a:pt x="3494" y="116"/>
                </a:lnTo>
                <a:lnTo>
                  <a:pt x="3494" y="116"/>
                </a:lnTo>
                <a:lnTo>
                  <a:pt x="3494" y="116"/>
                </a:lnTo>
                <a:lnTo>
                  <a:pt x="3492" y="116"/>
                </a:lnTo>
                <a:lnTo>
                  <a:pt x="3490" y="114"/>
                </a:lnTo>
                <a:lnTo>
                  <a:pt x="3490" y="116"/>
                </a:lnTo>
                <a:lnTo>
                  <a:pt x="3490" y="116"/>
                </a:lnTo>
                <a:lnTo>
                  <a:pt x="3490" y="116"/>
                </a:lnTo>
                <a:lnTo>
                  <a:pt x="3490" y="116"/>
                </a:lnTo>
                <a:lnTo>
                  <a:pt x="3490" y="116"/>
                </a:lnTo>
                <a:lnTo>
                  <a:pt x="3490" y="116"/>
                </a:lnTo>
                <a:lnTo>
                  <a:pt x="3490" y="116"/>
                </a:lnTo>
                <a:lnTo>
                  <a:pt x="3490" y="116"/>
                </a:lnTo>
                <a:lnTo>
                  <a:pt x="3490" y="118"/>
                </a:lnTo>
                <a:lnTo>
                  <a:pt x="3490" y="118"/>
                </a:lnTo>
                <a:lnTo>
                  <a:pt x="3488" y="118"/>
                </a:lnTo>
                <a:lnTo>
                  <a:pt x="3488" y="118"/>
                </a:lnTo>
                <a:lnTo>
                  <a:pt x="3486" y="116"/>
                </a:lnTo>
                <a:lnTo>
                  <a:pt x="3486" y="118"/>
                </a:lnTo>
                <a:lnTo>
                  <a:pt x="3486" y="118"/>
                </a:lnTo>
                <a:lnTo>
                  <a:pt x="3488" y="118"/>
                </a:lnTo>
                <a:lnTo>
                  <a:pt x="3488" y="118"/>
                </a:lnTo>
                <a:lnTo>
                  <a:pt x="3490" y="118"/>
                </a:lnTo>
                <a:lnTo>
                  <a:pt x="3490" y="118"/>
                </a:lnTo>
                <a:lnTo>
                  <a:pt x="3492" y="118"/>
                </a:lnTo>
                <a:lnTo>
                  <a:pt x="3492" y="118"/>
                </a:lnTo>
                <a:lnTo>
                  <a:pt x="3492" y="118"/>
                </a:lnTo>
                <a:lnTo>
                  <a:pt x="3492" y="118"/>
                </a:lnTo>
                <a:lnTo>
                  <a:pt x="3492" y="118"/>
                </a:lnTo>
                <a:lnTo>
                  <a:pt x="3492" y="118"/>
                </a:lnTo>
                <a:lnTo>
                  <a:pt x="3492" y="118"/>
                </a:lnTo>
                <a:lnTo>
                  <a:pt x="3492" y="118"/>
                </a:lnTo>
                <a:lnTo>
                  <a:pt x="3494" y="118"/>
                </a:lnTo>
                <a:lnTo>
                  <a:pt x="3496" y="118"/>
                </a:lnTo>
                <a:lnTo>
                  <a:pt x="3496" y="118"/>
                </a:lnTo>
                <a:lnTo>
                  <a:pt x="3496" y="118"/>
                </a:lnTo>
                <a:lnTo>
                  <a:pt x="3498" y="118"/>
                </a:lnTo>
                <a:lnTo>
                  <a:pt x="3500" y="118"/>
                </a:lnTo>
                <a:lnTo>
                  <a:pt x="3500" y="118"/>
                </a:lnTo>
                <a:lnTo>
                  <a:pt x="3500" y="118"/>
                </a:lnTo>
                <a:lnTo>
                  <a:pt x="3502" y="118"/>
                </a:lnTo>
                <a:lnTo>
                  <a:pt x="3502" y="116"/>
                </a:lnTo>
                <a:lnTo>
                  <a:pt x="3504" y="116"/>
                </a:lnTo>
                <a:lnTo>
                  <a:pt x="3504" y="116"/>
                </a:lnTo>
                <a:lnTo>
                  <a:pt x="3508" y="116"/>
                </a:lnTo>
                <a:lnTo>
                  <a:pt x="3508" y="116"/>
                </a:lnTo>
                <a:lnTo>
                  <a:pt x="3508" y="116"/>
                </a:lnTo>
                <a:lnTo>
                  <a:pt x="3510" y="116"/>
                </a:lnTo>
                <a:lnTo>
                  <a:pt x="3510" y="116"/>
                </a:lnTo>
                <a:lnTo>
                  <a:pt x="3514" y="116"/>
                </a:lnTo>
                <a:lnTo>
                  <a:pt x="3514" y="118"/>
                </a:lnTo>
                <a:lnTo>
                  <a:pt x="3514" y="118"/>
                </a:lnTo>
                <a:lnTo>
                  <a:pt x="3514" y="118"/>
                </a:lnTo>
                <a:lnTo>
                  <a:pt x="3514" y="120"/>
                </a:lnTo>
                <a:lnTo>
                  <a:pt x="3514" y="120"/>
                </a:lnTo>
                <a:lnTo>
                  <a:pt x="3514" y="120"/>
                </a:lnTo>
                <a:lnTo>
                  <a:pt x="3514" y="120"/>
                </a:lnTo>
                <a:lnTo>
                  <a:pt x="3514" y="122"/>
                </a:lnTo>
                <a:lnTo>
                  <a:pt x="3512" y="122"/>
                </a:lnTo>
                <a:lnTo>
                  <a:pt x="3512" y="122"/>
                </a:lnTo>
                <a:lnTo>
                  <a:pt x="3512" y="122"/>
                </a:lnTo>
                <a:lnTo>
                  <a:pt x="3512" y="122"/>
                </a:lnTo>
                <a:lnTo>
                  <a:pt x="3512" y="122"/>
                </a:lnTo>
                <a:lnTo>
                  <a:pt x="3512" y="122"/>
                </a:lnTo>
                <a:lnTo>
                  <a:pt x="3512" y="122"/>
                </a:lnTo>
                <a:lnTo>
                  <a:pt x="3510" y="120"/>
                </a:lnTo>
                <a:lnTo>
                  <a:pt x="3510" y="120"/>
                </a:lnTo>
                <a:lnTo>
                  <a:pt x="3510" y="120"/>
                </a:lnTo>
                <a:lnTo>
                  <a:pt x="3510" y="120"/>
                </a:lnTo>
                <a:lnTo>
                  <a:pt x="3510" y="120"/>
                </a:lnTo>
                <a:lnTo>
                  <a:pt x="3510" y="120"/>
                </a:lnTo>
                <a:lnTo>
                  <a:pt x="3512" y="120"/>
                </a:lnTo>
                <a:lnTo>
                  <a:pt x="3510" y="118"/>
                </a:lnTo>
                <a:lnTo>
                  <a:pt x="3508" y="118"/>
                </a:lnTo>
                <a:lnTo>
                  <a:pt x="3508" y="118"/>
                </a:lnTo>
                <a:lnTo>
                  <a:pt x="3508" y="120"/>
                </a:lnTo>
                <a:lnTo>
                  <a:pt x="3508" y="120"/>
                </a:lnTo>
                <a:lnTo>
                  <a:pt x="3508" y="120"/>
                </a:lnTo>
                <a:lnTo>
                  <a:pt x="3508" y="120"/>
                </a:lnTo>
                <a:lnTo>
                  <a:pt x="3508" y="120"/>
                </a:lnTo>
                <a:lnTo>
                  <a:pt x="3506" y="120"/>
                </a:lnTo>
                <a:lnTo>
                  <a:pt x="3506" y="118"/>
                </a:lnTo>
                <a:lnTo>
                  <a:pt x="3504" y="118"/>
                </a:lnTo>
                <a:lnTo>
                  <a:pt x="3502" y="118"/>
                </a:lnTo>
                <a:lnTo>
                  <a:pt x="3502" y="118"/>
                </a:lnTo>
                <a:lnTo>
                  <a:pt x="3502" y="118"/>
                </a:lnTo>
                <a:lnTo>
                  <a:pt x="3502" y="118"/>
                </a:lnTo>
                <a:lnTo>
                  <a:pt x="3502" y="118"/>
                </a:lnTo>
                <a:lnTo>
                  <a:pt x="3502" y="118"/>
                </a:lnTo>
                <a:lnTo>
                  <a:pt x="3504" y="118"/>
                </a:lnTo>
                <a:lnTo>
                  <a:pt x="3504" y="118"/>
                </a:lnTo>
                <a:lnTo>
                  <a:pt x="3504" y="118"/>
                </a:lnTo>
                <a:lnTo>
                  <a:pt x="3504" y="120"/>
                </a:lnTo>
                <a:lnTo>
                  <a:pt x="3504" y="120"/>
                </a:lnTo>
                <a:lnTo>
                  <a:pt x="3504" y="120"/>
                </a:lnTo>
                <a:lnTo>
                  <a:pt x="3506" y="120"/>
                </a:lnTo>
                <a:lnTo>
                  <a:pt x="3506" y="120"/>
                </a:lnTo>
                <a:lnTo>
                  <a:pt x="3506" y="120"/>
                </a:lnTo>
                <a:lnTo>
                  <a:pt x="3506" y="120"/>
                </a:lnTo>
                <a:lnTo>
                  <a:pt x="3508" y="120"/>
                </a:lnTo>
                <a:lnTo>
                  <a:pt x="3508" y="120"/>
                </a:lnTo>
                <a:lnTo>
                  <a:pt x="3508" y="122"/>
                </a:lnTo>
                <a:lnTo>
                  <a:pt x="3510" y="122"/>
                </a:lnTo>
                <a:lnTo>
                  <a:pt x="3510" y="122"/>
                </a:lnTo>
                <a:lnTo>
                  <a:pt x="3508" y="122"/>
                </a:lnTo>
                <a:lnTo>
                  <a:pt x="3508" y="122"/>
                </a:lnTo>
                <a:lnTo>
                  <a:pt x="3508" y="122"/>
                </a:lnTo>
                <a:lnTo>
                  <a:pt x="3506" y="122"/>
                </a:lnTo>
                <a:lnTo>
                  <a:pt x="3506" y="122"/>
                </a:lnTo>
                <a:lnTo>
                  <a:pt x="3506" y="122"/>
                </a:lnTo>
                <a:lnTo>
                  <a:pt x="3504" y="122"/>
                </a:lnTo>
                <a:lnTo>
                  <a:pt x="3504" y="122"/>
                </a:lnTo>
                <a:lnTo>
                  <a:pt x="3500" y="122"/>
                </a:lnTo>
                <a:lnTo>
                  <a:pt x="3500" y="122"/>
                </a:lnTo>
                <a:lnTo>
                  <a:pt x="3500" y="122"/>
                </a:lnTo>
                <a:lnTo>
                  <a:pt x="3502" y="122"/>
                </a:lnTo>
                <a:lnTo>
                  <a:pt x="3502" y="122"/>
                </a:lnTo>
                <a:lnTo>
                  <a:pt x="3504" y="122"/>
                </a:lnTo>
                <a:lnTo>
                  <a:pt x="3504" y="122"/>
                </a:lnTo>
                <a:lnTo>
                  <a:pt x="3504" y="124"/>
                </a:lnTo>
                <a:lnTo>
                  <a:pt x="3506" y="124"/>
                </a:lnTo>
                <a:lnTo>
                  <a:pt x="3504" y="124"/>
                </a:lnTo>
                <a:lnTo>
                  <a:pt x="3504" y="124"/>
                </a:lnTo>
                <a:lnTo>
                  <a:pt x="3504" y="124"/>
                </a:lnTo>
                <a:lnTo>
                  <a:pt x="3504" y="124"/>
                </a:lnTo>
                <a:lnTo>
                  <a:pt x="3502" y="124"/>
                </a:lnTo>
                <a:lnTo>
                  <a:pt x="3504" y="124"/>
                </a:lnTo>
                <a:lnTo>
                  <a:pt x="3504" y="126"/>
                </a:lnTo>
                <a:lnTo>
                  <a:pt x="3506" y="124"/>
                </a:lnTo>
                <a:lnTo>
                  <a:pt x="3506" y="124"/>
                </a:lnTo>
                <a:lnTo>
                  <a:pt x="3508" y="126"/>
                </a:lnTo>
                <a:lnTo>
                  <a:pt x="3508" y="126"/>
                </a:lnTo>
                <a:lnTo>
                  <a:pt x="3510" y="126"/>
                </a:lnTo>
                <a:lnTo>
                  <a:pt x="3510" y="126"/>
                </a:lnTo>
                <a:lnTo>
                  <a:pt x="3510" y="126"/>
                </a:lnTo>
                <a:lnTo>
                  <a:pt x="3510" y="124"/>
                </a:lnTo>
                <a:lnTo>
                  <a:pt x="3510" y="124"/>
                </a:lnTo>
                <a:lnTo>
                  <a:pt x="3510" y="124"/>
                </a:lnTo>
                <a:lnTo>
                  <a:pt x="3512" y="124"/>
                </a:lnTo>
                <a:lnTo>
                  <a:pt x="3512" y="124"/>
                </a:lnTo>
                <a:lnTo>
                  <a:pt x="3514" y="124"/>
                </a:lnTo>
                <a:lnTo>
                  <a:pt x="3514" y="124"/>
                </a:lnTo>
                <a:lnTo>
                  <a:pt x="3516" y="124"/>
                </a:lnTo>
                <a:lnTo>
                  <a:pt x="3516" y="122"/>
                </a:lnTo>
                <a:lnTo>
                  <a:pt x="3516" y="120"/>
                </a:lnTo>
                <a:lnTo>
                  <a:pt x="3516" y="120"/>
                </a:lnTo>
                <a:lnTo>
                  <a:pt x="3516" y="120"/>
                </a:lnTo>
                <a:lnTo>
                  <a:pt x="3516" y="116"/>
                </a:lnTo>
                <a:lnTo>
                  <a:pt x="3516" y="116"/>
                </a:lnTo>
                <a:lnTo>
                  <a:pt x="3516" y="116"/>
                </a:lnTo>
                <a:lnTo>
                  <a:pt x="3516" y="116"/>
                </a:lnTo>
                <a:lnTo>
                  <a:pt x="3520" y="116"/>
                </a:lnTo>
                <a:lnTo>
                  <a:pt x="3522" y="116"/>
                </a:lnTo>
                <a:lnTo>
                  <a:pt x="3526" y="116"/>
                </a:lnTo>
                <a:lnTo>
                  <a:pt x="3528" y="116"/>
                </a:lnTo>
                <a:lnTo>
                  <a:pt x="3530" y="116"/>
                </a:lnTo>
                <a:lnTo>
                  <a:pt x="3530" y="116"/>
                </a:lnTo>
                <a:lnTo>
                  <a:pt x="3532" y="118"/>
                </a:lnTo>
                <a:lnTo>
                  <a:pt x="3532" y="118"/>
                </a:lnTo>
                <a:lnTo>
                  <a:pt x="3536" y="118"/>
                </a:lnTo>
                <a:lnTo>
                  <a:pt x="3536" y="118"/>
                </a:lnTo>
                <a:lnTo>
                  <a:pt x="3538" y="118"/>
                </a:lnTo>
                <a:lnTo>
                  <a:pt x="3540" y="118"/>
                </a:lnTo>
                <a:lnTo>
                  <a:pt x="3540" y="118"/>
                </a:lnTo>
                <a:lnTo>
                  <a:pt x="3542" y="118"/>
                </a:lnTo>
                <a:lnTo>
                  <a:pt x="3544" y="118"/>
                </a:lnTo>
                <a:lnTo>
                  <a:pt x="3546" y="120"/>
                </a:lnTo>
                <a:lnTo>
                  <a:pt x="3550" y="120"/>
                </a:lnTo>
                <a:lnTo>
                  <a:pt x="3552" y="122"/>
                </a:lnTo>
                <a:lnTo>
                  <a:pt x="3552" y="122"/>
                </a:lnTo>
                <a:lnTo>
                  <a:pt x="3554" y="122"/>
                </a:lnTo>
                <a:lnTo>
                  <a:pt x="3554" y="122"/>
                </a:lnTo>
                <a:lnTo>
                  <a:pt x="3554" y="122"/>
                </a:lnTo>
                <a:lnTo>
                  <a:pt x="3554" y="122"/>
                </a:lnTo>
                <a:lnTo>
                  <a:pt x="3554" y="124"/>
                </a:lnTo>
                <a:lnTo>
                  <a:pt x="3552" y="124"/>
                </a:lnTo>
                <a:lnTo>
                  <a:pt x="3552" y="124"/>
                </a:lnTo>
                <a:lnTo>
                  <a:pt x="3552" y="124"/>
                </a:lnTo>
                <a:lnTo>
                  <a:pt x="3552" y="124"/>
                </a:lnTo>
                <a:lnTo>
                  <a:pt x="3550" y="124"/>
                </a:lnTo>
                <a:lnTo>
                  <a:pt x="3548" y="122"/>
                </a:lnTo>
                <a:lnTo>
                  <a:pt x="3546" y="122"/>
                </a:lnTo>
                <a:lnTo>
                  <a:pt x="3546" y="122"/>
                </a:lnTo>
                <a:lnTo>
                  <a:pt x="3546" y="122"/>
                </a:lnTo>
                <a:lnTo>
                  <a:pt x="3546" y="124"/>
                </a:lnTo>
                <a:lnTo>
                  <a:pt x="3546" y="124"/>
                </a:lnTo>
                <a:lnTo>
                  <a:pt x="3546" y="124"/>
                </a:lnTo>
                <a:lnTo>
                  <a:pt x="3546" y="124"/>
                </a:lnTo>
                <a:lnTo>
                  <a:pt x="3546" y="124"/>
                </a:lnTo>
                <a:lnTo>
                  <a:pt x="3544" y="124"/>
                </a:lnTo>
                <a:lnTo>
                  <a:pt x="3544" y="124"/>
                </a:lnTo>
                <a:lnTo>
                  <a:pt x="3544" y="124"/>
                </a:lnTo>
                <a:lnTo>
                  <a:pt x="3544" y="124"/>
                </a:lnTo>
                <a:lnTo>
                  <a:pt x="3546" y="124"/>
                </a:lnTo>
                <a:lnTo>
                  <a:pt x="3546" y="124"/>
                </a:lnTo>
                <a:lnTo>
                  <a:pt x="3546" y="124"/>
                </a:lnTo>
                <a:lnTo>
                  <a:pt x="3546" y="126"/>
                </a:lnTo>
                <a:lnTo>
                  <a:pt x="3546" y="124"/>
                </a:lnTo>
                <a:lnTo>
                  <a:pt x="3546" y="124"/>
                </a:lnTo>
                <a:lnTo>
                  <a:pt x="3546" y="126"/>
                </a:lnTo>
                <a:lnTo>
                  <a:pt x="3548" y="126"/>
                </a:lnTo>
                <a:lnTo>
                  <a:pt x="3548" y="126"/>
                </a:lnTo>
                <a:lnTo>
                  <a:pt x="3548" y="126"/>
                </a:lnTo>
                <a:lnTo>
                  <a:pt x="3548" y="124"/>
                </a:lnTo>
                <a:lnTo>
                  <a:pt x="3550" y="126"/>
                </a:lnTo>
                <a:lnTo>
                  <a:pt x="3552" y="126"/>
                </a:lnTo>
                <a:lnTo>
                  <a:pt x="3554" y="126"/>
                </a:lnTo>
                <a:lnTo>
                  <a:pt x="3556" y="126"/>
                </a:lnTo>
                <a:lnTo>
                  <a:pt x="3556" y="126"/>
                </a:lnTo>
                <a:lnTo>
                  <a:pt x="3556" y="126"/>
                </a:lnTo>
                <a:lnTo>
                  <a:pt x="3556" y="126"/>
                </a:lnTo>
                <a:lnTo>
                  <a:pt x="3558" y="126"/>
                </a:lnTo>
                <a:lnTo>
                  <a:pt x="3560" y="126"/>
                </a:lnTo>
                <a:lnTo>
                  <a:pt x="3560" y="126"/>
                </a:lnTo>
                <a:lnTo>
                  <a:pt x="3560" y="126"/>
                </a:lnTo>
                <a:lnTo>
                  <a:pt x="3558" y="126"/>
                </a:lnTo>
                <a:lnTo>
                  <a:pt x="3558" y="126"/>
                </a:lnTo>
                <a:lnTo>
                  <a:pt x="3560" y="128"/>
                </a:lnTo>
                <a:lnTo>
                  <a:pt x="3560" y="128"/>
                </a:lnTo>
                <a:lnTo>
                  <a:pt x="3560" y="128"/>
                </a:lnTo>
                <a:lnTo>
                  <a:pt x="3562" y="128"/>
                </a:lnTo>
                <a:lnTo>
                  <a:pt x="3562" y="128"/>
                </a:lnTo>
                <a:lnTo>
                  <a:pt x="3562" y="128"/>
                </a:lnTo>
                <a:lnTo>
                  <a:pt x="3562" y="128"/>
                </a:lnTo>
                <a:lnTo>
                  <a:pt x="3562" y="128"/>
                </a:lnTo>
                <a:lnTo>
                  <a:pt x="3564" y="128"/>
                </a:lnTo>
                <a:lnTo>
                  <a:pt x="3564" y="128"/>
                </a:lnTo>
                <a:lnTo>
                  <a:pt x="3566" y="128"/>
                </a:lnTo>
                <a:lnTo>
                  <a:pt x="3568" y="128"/>
                </a:lnTo>
                <a:lnTo>
                  <a:pt x="3568" y="128"/>
                </a:lnTo>
                <a:lnTo>
                  <a:pt x="3568" y="128"/>
                </a:lnTo>
                <a:lnTo>
                  <a:pt x="3570" y="130"/>
                </a:lnTo>
                <a:lnTo>
                  <a:pt x="3570" y="130"/>
                </a:lnTo>
                <a:lnTo>
                  <a:pt x="3568" y="130"/>
                </a:lnTo>
                <a:lnTo>
                  <a:pt x="3568" y="130"/>
                </a:lnTo>
                <a:lnTo>
                  <a:pt x="3568" y="130"/>
                </a:lnTo>
                <a:lnTo>
                  <a:pt x="3568" y="130"/>
                </a:lnTo>
                <a:lnTo>
                  <a:pt x="3568" y="130"/>
                </a:lnTo>
                <a:lnTo>
                  <a:pt x="3568" y="130"/>
                </a:lnTo>
                <a:lnTo>
                  <a:pt x="3566" y="132"/>
                </a:lnTo>
                <a:lnTo>
                  <a:pt x="3566" y="132"/>
                </a:lnTo>
                <a:lnTo>
                  <a:pt x="3568" y="132"/>
                </a:lnTo>
                <a:lnTo>
                  <a:pt x="3568" y="132"/>
                </a:lnTo>
                <a:lnTo>
                  <a:pt x="3568" y="132"/>
                </a:lnTo>
                <a:lnTo>
                  <a:pt x="3568" y="132"/>
                </a:lnTo>
                <a:lnTo>
                  <a:pt x="3568" y="132"/>
                </a:lnTo>
                <a:lnTo>
                  <a:pt x="3568" y="132"/>
                </a:lnTo>
                <a:lnTo>
                  <a:pt x="3568" y="130"/>
                </a:lnTo>
                <a:lnTo>
                  <a:pt x="3568" y="130"/>
                </a:lnTo>
                <a:lnTo>
                  <a:pt x="3568" y="130"/>
                </a:lnTo>
                <a:lnTo>
                  <a:pt x="3568" y="130"/>
                </a:lnTo>
                <a:lnTo>
                  <a:pt x="3570" y="130"/>
                </a:lnTo>
                <a:lnTo>
                  <a:pt x="3570" y="130"/>
                </a:lnTo>
                <a:lnTo>
                  <a:pt x="3570" y="130"/>
                </a:lnTo>
                <a:lnTo>
                  <a:pt x="3570" y="130"/>
                </a:lnTo>
                <a:lnTo>
                  <a:pt x="3570" y="130"/>
                </a:lnTo>
                <a:lnTo>
                  <a:pt x="3570" y="130"/>
                </a:lnTo>
                <a:lnTo>
                  <a:pt x="3570" y="130"/>
                </a:lnTo>
                <a:lnTo>
                  <a:pt x="3570" y="130"/>
                </a:lnTo>
                <a:lnTo>
                  <a:pt x="3570" y="130"/>
                </a:lnTo>
                <a:lnTo>
                  <a:pt x="3570" y="130"/>
                </a:lnTo>
                <a:lnTo>
                  <a:pt x="3570" y="130"/>
                </a:lnTo>
                <a:lnTo>
                  <a:pt x="3572" y="130"/>
                </a:lnTo>
                <a:lnTo>
                  <a:pt x="3572" y="130"/>
                </a:lnTo>
                <a:lnTo>
                  <a:pt x="3572" y="130"/>
                </a:lnTo>
                <a:lnTo>
                  <a:pt x="3572" y="130"/>
                </a:lnTo>
                <a:lnTo>
                  <a:pt x="3572" y="130"/>
                </a:lnTo>
                <a:lnTo>
                  <a:pt x="3572" y="130"/>
                </a:lnTo>
                <a:lnTo>
                  <a:pt x="3574" y="130"/>
                </a:lnTo>
                <a:lnTo>
                  <a:pt x="3574" y="130"/>
                </a:lnTo>
                <a:lnTo>
                  <a:pt x="3574" y="130"/>
                </a:lnTo>
                <a:lnTo>
                  <a:pt x="3576" y="130"/>
                </a:lnTo>
                <a:lnTo>
                  <a:pt x="3578" y="130"/>
                </a:lnTo>
                <a:lnTo>
                  <a:pt x="3578" y="130"/>
                </a:lnTo>
                <a:lnTo>
                  <a:pt x="3578" y="130"/>
                </a:lnTo>
                <a:lnTo>
                  <a:pt x="3580" y="130"/>
                </a:lnTo>
                <a:lnTo>
                  <a:pt x="3582" y="130"/>
                </a:lnTo>
                <a:lnTo>
                  <a:pt x="3584" y="132"/>
                </a:lnTo>
                <a:lnTo>
                  <a:pt x="3584" y="132"/>
                </a:lnTo>
                <a:lnTo>
                  <a:pt x="3586" y="132"/>
                </a:lnTo>
                <a:lnTo>
                  <a:pt x="3588" y="132"/>
                </a:lnTo>
                <a:lnTo>
                  <a:pt x="3592" y="134"/>
                </a:lnTo>
                <a:lnTo>
                  <a:pt x="3592" y="134"/>
                </a:lnTo>
                <a:lnTo>
                  <a:pt x="3592" y="134"/>
                </a:lnTo>
                <a:lnTo>
                  <a:pt x="3594" y="134"/>
                </a:lnTo>
                <a:lnTo>
                  <a:pt x="3592" y="134"/>
                </a:lnTo>
                <a:lnTo>
                  <a:pt x="3592" y="134"/>
                </a:lnTo>
                <a:lnTo>
                  <a:pt x="3592" y="134"/>
                </a:lnTo>
                <a:lnTo>
                  <a:pt x="3590" y="134"/>
                </a:lnTo>
                <a:lnTo>
                  <a:pt x="3588" y="134"/>
                </a:lnTo>
                <a:lnTo>
                  <a:pt x="3588" y="134"/>
                </a:lnTo>
                <a:lnTo>
                  <a:pt x="3590" y="134"/>
                </a:lnTo>
                <a:lnTo>
                  <a:pt x="3590" y="136"/>
                </a:lnTo>
                <a:lnTo>
                  <a:pt x="3592" y="136"/>
                </a:lnTo>
                <a:lnTo>
                  <a:pt x="3594" y="136"/>
                </a:lnTo>
                <a:lnTo>
                  <a:pt x="3594" y="136"/>
                </a:lnTo>
                <a:lnTo>
                  <a:pt x="3594" y="136"/>
                </a:lnTo>
                <a:lnTo>
                  <a:pt x="3594" y="136"/>
                </a:lnTo>
                <a:lnTo>
                  <a:pt x="3596" y="136"/>
                </a:lnTo>
                <a:lnTo>
                  <a:pt x="3596" y="136"/>
                </a:lnTo>
                <a:lnTo>
                  <a:pt x="3598" y="136"/>
                </a:lnTo>
                <a:lnTo>
                  <a:pt x="3600" y="136"/>
                </a:lnTo>
                <a:lnTo>
                  <a:pt x="3602" y="136"/>
                </a:lnTo>
                <a:lnTo>
                  <a:pt x="3602" y="136"/>
                </a:lnTo>
                <a:lnTo>
                  <a:pt x="3604" y="136"/>
                </a:lnTo>
                <a:lnTo>
                  <a:pt x="3604" y="136"/>
                </a:lnTo>
                <a:lnTo>
                  <a:pt x="3606" y="136"/>
                </a:lnTo>
                <a:lnTo>
                  <a:pt x="3606" y="136"/>
                </a:lnTo>
                <a:lnTo>
                  <a:pt x="3608" y="136"/>
                </a:lnTo>
                <a:lnTo>
                  <a:pt x="3608" y="136"/>
                </a:lnTo>
                <a:lnTo>
                  <a:pt x="3608" y="136"/>
                </a:lnTo>
                <a:lnTo>
                  <a:pt x="3610" y="136"/>
                </a:lnTo>
                <a:lnTo>
                  <a:pt x="3612" y="136"/>
                </a:lnTo>
                <a:lnTo>
                  <a:pt x="3612" y="136"/>
                </a:lnTo>
                <a:lnTo>
                  <a:pt x="3612" y="136"/>
                </a:lnTo>
                <a:lnTo>
                  <a:pt x="3614" y="136"/>
                </a:lnTo>
                <a:lnTo>
                  <a:pt x="3616" y="136"/>
                </a:lnTo>
                <a:lnTo>
                  <a:pt x="3616" y="134"/>
                </a:lnTo>
                <a:lnTo>
                  <a:pt x="3618" y="134"/>
                </a:lnTo>
                <a:lnTo>
                  <a:pt x="3620" y="134"/>
                </a:lnTo>
                <a:lnTo>
                  <a:pt x="3620" y="134"/>
                </a:lnTo>
                <a:lnTo>
                  <a:pt x="3622" y="134"/>
                </a:lnTo>
                <a:lnTo>
                  <a:pt x="3622" y="134"/>
                </a:lnTo>
                <a:lnTo>
                  <a:pt x="3622" y="134"/>
                </a:lnTo>
                <a:lnTo>
                  <a:pt x="3626" y="134"/>
                </a:lnTo>
                <a:lnTo>
                  <a:pt x="3626" y="134"/>
                </a:lnTo>
                <a:lnTo>
                  <a:pt x="3628" y="134"/>
                </a:lnTo>
                <a:lnTo>
                  <a:pt x="3628" y="134"/>
                </a:lnTo>
                <a:lnTo>
                  <a:pt x="3630" y="134"/>
                </a:lnTo>
                <a:lnTo>
                  <a:pt x="3630" y="134"/>
                </a:lnTo>
                <a:lnTo>
                  <a:pt x="3630" y="134"/>
                </a:lnTo>
                <a:lnTo>
                  <a:pt x="3632" y="134"/>
                </a:lnTo>
                <a:lnTo>
                  <a:pt x="3634" y="134"/>
                </a:lnTo>
                <a:lnTo>
                  <a:pt x="3636" y="134"/>
                </a:lnTo>
                <a:lnTo>
                  <a:pt x="3638" y="134"/>
                </a:lnTo>
                <a:lnTo>
                  <a:pt x="3638" y="134"/>
                </a:lnTo>
                <a:lnTo>
                  <a:pt x="3638" y="134"/>
                </a:lnTo>
                <a:lnTo>
                  <a:pt x="3638" y="134"/>
                </a:lnTo>
                <a:lnTo>
                  <a:pt x="3640" y="134"/>
                </a:lnTo>
                <a:lnTo>
                  <a:pt x="3640" y="134"/>
                </a:lnTo>
                <a:lnTo>
                  <a:pt x="3646" y="134"/>
                </a:lnTo>
                <a:lnTo>
                  <a:pt x="3648" y="134"/>
                </a:lnTo>
                <a:lnTo>
                  <a:pt x="3648" y="134"/>
                </a:lnTo>
                <a:lnTo>
                  <a:pt x="3650" y="134"/>
                </a:lnTo>
                <a:lnTo>
                  <a:pt x="3652" y="134"/>
                </a:lnTo>
                <a:lnTo>
                  <a:pt x="3654" y="134"/>
                </a:lnTo>
                <a:lnTo>
                  <a:pt x="3654" y="134"/>
                </a:lnTo>
                <a:lnTo>
                  <a:pt x="3660" y="134"/>
                </a:lnTo>
                <a:lnTo>
                  <a:pt x="3662" y="136"/>
                </a:lnTo>
                <a:lnTo>
                  <a:pt x="3664" y="136"/>
                </a:lnTo>
                <a:lnTo>
                  <a:pt x="3664" y="136"/>
                </a:lnTo>
                <a:lnTo>
                  <a:pt x="3666" y="136"/>
                </a:lnTo>
                <a:lnTo>
                  <a:pt x="3666" y="136"/>
                </a:lnTo>
                <a:lnTo>
                  <a:pt x="3668" y="136"/>
                </a:lnTo>
                <a:lnTo>
                  <a:pt x="3670" y="136"/>
                </a:lnTo>
                <a:lnTo>
                  <a:pt x="3670" y="136"/>
                </a:lnTo>
                <a:lnTo>
                  <a:pt x="3672" y="138"/>
                </a:lnTo>
                <a:lnTo>
                  <a:pt x="3674" y="138"/>
                </a:lnTo>
                <a:lnTo>
                  <a:pt x="3676" y="138"/>
                </a:lnTo>
                <a:lnTo>
                  <a:pt x="3678" y="138"/>
                </a:lnTo>
                <a:lnTo>
                  <a:pt x="3680" y="140"/>
                </a:lnTo>
                <a:lnTo>
                  <a:pt x="3682" y="140"/>
                </a:lnTo>
                <a:lnTo>
                  <a:pt x="3684" y="140"/>
                </a:lnTo>
                <a:lnTo>
                  <a:pt x="3688" y="142"/>
                </a:lnTo>
                <a:lnTo>
                  <a:pt x="3690" y="144"/>
                </a:lnTo>
                <a:lnTo>
                  <a:pt x="3692" y="144"/>
                </a:lnTo>
                <a:lnTo>
                  <a:pt x="3692" y="146"/>
                </a:lnTo>
                <a:lnTo>
                  <a:pt x="3690" y="146"/>
                </a:lnTo>
                <a:lnTo>
                  <a:pt x="3692" y="146"/>
                </a:lnTo>
                <a:lnTo>
                  <a:pt x="3692" y="148"/>
                </a:lnTo>
                <a:lnTo>
                  <a:pt x="3694" y="148"/>
                </a:lnTo>
                <a:lnTo>
                  <a:pt x="3694" y="148"/>
                </a:lnTo>
                <a:lnTo>
                  <a:pt x="3694" y="148"/>
                </a:lnTo>
                <a:lnTo>
                  <a:pt x="3694" y="150"/>
                </a:lnTo>
                <a:lnTo>
                  <a:pt x="3694" y="150"/>
                </a:lnTo>
                <a:lnTo>
                  <a:pt x="3694" y="150"/>
                </a:lnTo>
                <a:lnTo>
                  <a:pt x="3694" y="150"/>
                </a:lnTo>
                <a:lnTo>
                  <a:pt x="3696" y="150"/>
                </a:lnTo>
                <a:lnTo>
                  <a:pt x="3698" y="150"/>
                </a:lnTo>
                <a:lnTo>
                  <a:pt x="3702" y="152"/>
                </a:lnTo>
                <a:lnTo>
                  <a:pt x="3702" y="152"/>
                </a:lnTo>
                <a:lnTo>
                  <a:pt x="3702" y="152"/>
                </a:lnTo>
                <a:lnTo>
                  <a:pt x="3704" y="152"/>
                </a:lnTo>
                <a:lnTo>
                  <a:pt x="3710" y="152"/>
                </a:lnTo>
                <a:lnTo>
                  <a:pt x="3712" y="154"/>
                </a:lnTo>
                <a:lnTo>
                  <a:pt x="3714" y="154"/>
                </a:lnTo>
                <a:lnTo>
                  <a:pt x="3714" y="154"/>
                </a:lnTo>
                <a:lnTo>
                  <a:pt x="3714" y="154"/>
                </a:lnTo>
                <a:lnTo>
                  <a:pt x="3716" y="156"/>
                </a:lnTo>
                <a:lnTo>
                  <a:pt x="3716" y="156"/>
                </a:lnTo>
                <a:lnTo>
                  <a:pt x="3718" y="156"/>
                </a:lnTo>
                <a:lnTo>
                  <a:pt x="3718" y="156"/>
                </a:lnTo>
                <a:lnTo>
                  <a:pt x="3718" y="158"/>
                </a:lnTo>
                <a:lnTo>
                  <a:pt x="3720" y="158"/>
                </a:lnTo>
                <a:lnTo>
                  <a:pt x="3720" y="158"/>
                </a:lnTo>
                <a:lnTo>
                  <a:pt x="3724" y="160"/>
                </a:lnTo>
                <a:lnTo>
                  <a:pt x="3724" y="160"/>
                </a:lnTo>
                <a:lnTo>
                  <a:pt x="3724" y="160"/>
                </a:lnTo>
                <a:lnTo>
                  <a:pt x="3724" y="160"/>
                </a:lnTo>
                <a:lnTo>
                  <a:pt x="3724" y="162"/>
                </a:lnTo>
                <a:lnTo>
                  <a:pt x="3724" y="162"/>
                </a:lnTo>
                <a:lnTo>
                  <a:pt x="3726" y="162"/>
                </a:lnTo>
                <a:lnTo>
                  <a:pt x="3726" y="162"/>
                </a:lnTo>
                <a:lnTo>
                  <a:pt x="3728" y="162"/>
                </a:lnTo>
                <a:lnTo>
                  <a:pt x="3728" y="162"/>
                </a:lnTo>
                <a:lnTo>
                  <a:pt x="3730" y="162"/>
                </a:lnTo>
                <a:lnTo>
                  <a:pt x="3730" y="162"/>
                </a:lnTo>
                <a:lnTo>
                  <a:pt x="3730" y="162"/>
                </a:lnTo>
                <a:lnTo>
                  <a:pt x="3732" y="162"/>
                </a:lnTo>
                <a:lnTo>
                  <a:pt x="3732" y="164"/>
                </a:lnTo>
                <a:lnTo>
                  <a:pt x="3732" y="164"/>
                </a:lnTo>
                <a:lnTo>
                  <a:pt x="3732" y="164"/>
                </a:lnTo>
                <a:lnTo>
                  <a:pt x="3732" y="164"/>
                </a:lnTo>
                <a:lnTo>
                  <a:pt x="3732" y="166"/>
                </a:lnTo>
                <a:lnTo>
                  <a:pt x="3734" y="166"/>
                </a:lnTo>
                <a:lnTo>
                  <a:pt x="3734" y="166"/>
                </a:lnTo>
                <a:lnTo>
                  <a:pt x="3736" y="168"/>
                </a:lnTo>
                <a:lnTo>
                  <a:pt x="3736" y="168"/>
                </a:lnTo>
                <a:lnTo>
                  <a:pt x="3734" y="168"/>
                </a:lnTo>
                <a:lnTo>
                  <a:pt x="3734" y="168"/>
                </a:lnTo>
                <a:lnTo>
                  <a:pt x="3732" y="168"/>
                </a:lnTo>
                <a:lnTo>
                  <a:pt x="3732" y="168"/>
                </a:lnTo>
                <a:lnTo>
                  <a:pt x="3734" y="168"/>
                </a:lnTo>
                <a:lnTo>
                  <a:pt x="3734" y="168"/>
                </a:lnTo>
                <a:lnTo>
                  <a:pt x="3734" y="170"/>
                </a:lnTo>
                <a:lnTo>
                  <a:pt x="3736" y="168"/>
                </a:lnTo>
                <a:lnTo>
                  <a:pt x="3736" y="168"/>
                </a:lnTo>
                <a:lnTo>
                  <a:pt x="3736" y="168"/>
                </a:lnTo>
                <a:lnTo>
                  <a:pt x="3736" y="168"/>
                </a:lnTo>
                <a:lnTo>
                  <a:pt x="3736" y="166"/>
                </a:lnTo>
                <a:lnTo>
                  <a:pt x="3734" y="166"/>
                </a:lnTo>
                <a:lnTo>
                  <a:pt x="3734" y="166"/>
                </a:lnTo>
                <a:lnTo>
                  <a:pt x="3734" y="164"/>
                </a:lnTo>
                <a:lnTo>
                  <a:pt x="3734" y="164"/>
                </a:lnTo>
                <a:lnTo>
                  <a:pt x="3734" y="164"/>
                </a:lnTo>
                <a:lnTo>
                  <a:pt x="3732" y="162"/>
                </a:lnTo>
                <a:lnTo>
                  <a:pt x="3730" y="162"/>
                </a:lnTo>
                <a:lnTo>
                  <a:pt x="3730" y="162"/>
                </a:lnTo>
                <a:lnTo>
                  <a:pt x="3730" y="160"/>
                </a:lnTo>
                <a:lnTo>
                  <a:pt x="3728" y="160"/>
                </a:lnTo>
                <a:lnTo>
                  <a:pt x="3726" y="160"/>
                </a:lnTo>
                <a:lnTo>
                  <a:pt x="3726" y="158"/>
                </a:lnTo>
                <a:lnTo>
                  <a:pt x="3724" y="156"/>
                </a:lnTo>
                <a:lnTo>
                  <a:pt x="3724" y="156"/>
                </a:lnTo>
                <a:lnTo>
                  <a:pt x="3724" y="156"/>
                </a:lnTo>
                <a:lnTo>
                  <a:pt x="3724" y="156"/>
                </a:lnTo>
                <a:lnTo>
                  <a:pt x="3724" y="156"/>
                </a:lnTo>
                <a:lnTo>
                  <a:pt x="3724" y="156"/>
                </a:lnTo>
                <a:lnTo>
                  <a:pt x="3724" y="154"/>
                </a:lnTo>
                <a:lnTo>
                  <a:pt x="3724" y="154"/>
                </a:lnTo>
                <a:lnTo>
                  <a:pt x="3724" y="154"/>
                </a:lnTo>
                <a:lnTo>
                  <a:pt x="3726" y="154"/>
                </a:lnTo>
                <a:lnTo>
                  <a:pt x="3726" y="154"/>
                </a:lnTo>
                <a:lnTo>
                  <a:pt x="3726" y="154"/>
                </a:lnTo>
                <a:lnTo>
                  <a:pt x="3726" y="154"/>
                </a:lnTo>
                <a:lnTo>
                  <a:pt x="3726" y="154"/>
                </a:lnTo>
                <a:lnTo>
                  <a:pt x="3726" y="154"/>
                </a:lnTo>
                <a:lnTo>
                  <a:pt x="3726" y="152"/>
                </a:lnTo>
                <a:lnTo>
                  <a:pt x="3728" y="152"/>
                </a:lnTo>
                <a:lnTo>
                  <a:pt x="3728" y="152"/>
                </a:lnTo>
                <a:lnTo>
                  <a:pt x="3728" y="152"/>
                </a:lnTo>
                <a:lnTo>
                  <a:pt x="3728" y="152"/>
                </a:lnTo>
                <a:lnTo>
                  <a:pt x="3728" y="152"/>
                </a:lnTo>
                <a:lnTo>
                  <a:pt x="3730" y="152"/>
                </a:lnTo>
                <a:lnTo>
                  <a:pt x="3730" y="152"/>
                </a:lnTo>
                <a:lnTo>
                  <a:pt x="3732" y="154"/>
                </a:lnTo>
                <a:lnTo>
                  <a:pt x="3732" y="154"/>
                </a:lnTo>
                <a:lnTo>
                  <a:pt x="3732" y="154"/>
                </a:lnTo>
                <a:lnTo>
                  <a:pt x="3732" y="154"/>
                </a:lnTo>
                <a:lnTo>
                  <a:pt x="3734" y="152"/>
                </a:lnTo>
                <a:lnTo>
                  <a:pt x="3734" y="152"/>
                </a:lnTo>
                <a:lnTo>
                  <a:pt x="3734" y="152"/>
                </a:lnTo>
                <a:lnTo>
                  <a:pt x="3736" y="152"/>
                </a:lnTo>
                <a:lnTo>
                  <a:pt x="3736" y="152"/>
                </a:lnTo>
                <a:lnTo>
                  <a:pt x="3736" y="152"/>
                </a:lnTo>
                <a:lnTo>
                  <a:pt x="3738" y="152"/>
                </a:lnTo>
                <a:lnTo>
                  <a:pt x="3738" y="152"/>
                </a:lnTo>
                <a:lnTo>
                  <a:pt x="3738" y="152"/>
                </a:lnTo>
                <a:lnTo>
                  <a:pt x="3740" y="152"/>
                </a:lnTo>
                <a:lnTo>
                  <a:pt x="3740" y="152"/>
                </a:lnTo>
                <a:lnTo>
                  <a:pt x="3740" y="152"/>
                </a:lnTo>
                <a:lnTo>
                  <a:pt x="3742" y="152"/>
                </a:lnTo>
                <a:lnTo>
                  <a:pt x="3742" y="152"/>
                </a:lnTo>
                <a:lnTo>
                  <a:pt x="3742" y="152"/>
                </a:lnTo>
                <a:lnTo>
                  <a:pt x="3742" y="152"/>
                </a:lnTo>
                <a:lnTo>
                  <a:pt x="3742" y="152"/>
                </a:lnTo>
                <a:lnTo>
                  <a:pt x="3742" y="152"/>
                </a:lnTo>
                <a:lnTo>
                  <a:pt x="3742" y="152"/>
                </a:lnTo>
                <a:lnTo>
                  <a:pt x="3744" y="152"/>
                </a:lnTo>
                <a:lnTo>
                  <a:pt x="3744" y="152"/>
                </a:lnTo>
                <a:lnTo>
                  <a:pt x="3744" y="152"/>
                </a:lnTo>
                <a:lnTo>
                  <a:pt x="3744" y="152"/>
                </a:lnTo>
                <a:lnTo>
                  <a:pt x="3746" y="152"/>
                </a:lnTo>
                <a:lnTo>
                  <a:pt x="3746" y="152"/>
                </a:lnTo>
                <a:lnTo>
                  <a:pt x="3750" y="154"/>
                </a:lnTo>
                <a:lnTo>
                  <a:pt x="3750" y="154"/>
                </a:lnTo>
                <a:lnTo>
                  <a:pt x="3750" y="154"/>
                </a:lnTo>
                <a:lnTo>
                  <a:pt x="3752" y="154"/>
                </a:lnTo>
                <a:lnTo>
                  <a:pt x="3754" y="154"/>
                </a:lnTo>
                <a:lnTo>
                  <a:pt x="3756" y="154"/>
                </a:lnTo>
                <a:lnTo>
                  <a:pt x="3756" y="154"/>
                </a:lnTo>
                <a:lnTo>
                  <a:pt x="3756" y="154"/>
                </a:lnTo>
                <a:lnTo>
                  <a:pt x="3758" y="154"/>
                </a:lnTo>
                <a:lnTo>
                  <a:pt x="3758" y="154"/>
                </a:lnTo>
                <a:lnTo>
                  <a:pt x="3758" y="154"/>
                </a:lnTo>
                <a:lnTo>
                  <a:pt x="3760" y="154"/>
                </a:lnTo>
                <a:lnTo>
                  <a:pt x="3760" y="154"/>
                </a:lnTo>
                <a:lnTo>
                  <a:pt x="3760" y="154"/>
                </a:lnTo>
                <a:lnTo>
                  <a:pt x="3760" y="154"/>
                </a:lnTo>
                <a:lnTo>
                  <a:pt x="3762" y="154"/>
                </a:lnTo>
                <a:lnTo>
                  <a:pt x="3762" y="154"/>
                </a:lnTo>
                <a:lnTo>
                  <a:pt x="3762" y="154"/>
                </a:lnTo>
                <a:lnTo>
                  <a:pt x="3764" y="154"/>
                </a:lnTo>
                <a:lnTo>
                  <a:pt x="3766" y="154"/>
                </a:lnTo>
                <a:lnTo>
                  <a:pt x="3766" y="154"/>
                </a:lnTo>
                <a:lnTo>
                  <a:pt x="3768" y="154"/>
                </a:lnTo>
                <a:lnTo>
                  <a:pt x="3768" y="154"/>
                </a:lnTo>
                <a:lnTo>
                  <a:pt x="3770" y="154"/>
                </a:lnTo>
                <a:lnTo>
                  <a:pt x="3770" y="154"/>
                </a:lnTo>
                <a:lnTo>
                  <a:pt x="3770" y="156"/>
                </a:lnTo>
                <a:lnTo>
                  <a:pt x="3772" y="156"/>
                </a:lnTo>
                <a:lnTo>
                  <a:pt x="3772" y="156"/>
                </a:lnTo>
                <a:lnTo>
                  <a:pt x="3774" y="156"/>
                </a:lnTo>
                <a:lnTo>
                  <a:pt x="3774" y="154"/>
                </a:lnTo>
                <a:lnTo>
                  <a:pt x="3776" y="154"/>
                </a:lnTo>
                <a:lnTo>
                  <a:pt x="3776" y="156"/>
                </a:lnTo>
                <a:lnTo>
                  <a:pt x="3778" y="156"/>
                </a:lnTo>
                <a:lnTo>
                  <a:pt x="3778" y="156"/>
                </a:lnTo>
                <a:lnTo>
                  <a:pt x="3778" y="156"/>
                </a:lnTo>
                <a:lnTo>
                  <a:pt x="3780" y="156"/>
                </a:lnTo>
                <a:lnTo>
                  <a:pt x="3780" y="154"/>
                </a:lnTo>
                <a:lnTo>
                  <a:pt x="3780" y="154"/>
                </a:lnTo>
                <a:lnTo>
                  <a:pt x="3782" y="154"/>
                </a:lnTo>
                <a:lnTo>
                  <a:pt x="3782" y="152"/>
                </a:lnTo>
                <a:lnTo>
                  <a:pt x="3782" y="152"/>
                </a:lnTo>
                <a:lnTo>
                  <a:pt x="3782" y="152"/>
                </a:lnTo>
                <a:lnTo>
                  <a:pt x="3782" y="152"/>
                </a:lnTo>
                <a:lnTo>
                  <a:pt x="3782" y="152"/>
                </a:lnTo>
                <a:lnTo>
                  <a:pt x="3782" y="152"/>
                </a:lnTo>
                <a:lnTo>
                  <a:pt x="3782" y="152"/>
                </a:lnTo>
                <a:lnTo>
                  <a:pt x="3782" y="152"/>
                </a:lnTo>
                <a:lnTo>
                  <a:pt x="3782" y="152"/>
                </a:lnTo>
                <a:lnTo>
                  <a:pt x="3782" y="152"/>
                </a:lnTo>
                <a:lnTo>
                  <a:pt x="3784" y="152"/>
                </a:lnTo>
                <a:lnTo>
                  <a:pt x="3786" y="152"/>
                </a:lnTo>
                <a:lnTo>
                  <a:pt x="3786" y="152"/>
                </a:lnTo>
                <a:lnTo>
                  <a:pt x="3788" y="154"/>
                </a:lnTo>
                <a:lnTo>
                  <a:pt x="3788" y="154"/>
                </a:lnTo>
                <a:lnTo>
                  <a:pt x="3788" y="154"/>
                </a:lnTo>
                <a:lnTo>
                  <a:pt x="3790" y="154"/>
                </a:lnTo>
                <a:lnTo>
                  <a:pt x="3792" y="154"/>
                </a:lnTo>
                <a:lnTo>
                  <a:pt x="3792" y="154"/>
                </a:lnTo>
                <a:lnTo>
                  <a:pt x="3792" y="154"/>
                </a:lnTo>
                <a:lnTo>
                  <a:pt x="3794" y="156"/>
                </a:lnTo>
                <a:lnTo>
                  <a:pt x="3794" y="156"/>
                </a:lnTo>
                <a:lnTo>
                  <a:pt x="3794" y="156"/>
                </a:lnTo>
                <a:lnTo>
                  <a:pt x="3798" y="158"/>
                </a:lnTo>
                <a:lnTo>
                  <a:pt x="3798" y="158"/>
                </a:lnTo>
                <a:lnTo>
                  <a:pt x="3800" y="158"/>
                </a:lnTo>
                <a:lnTo>
                  <a:pt x="3800" y="160"/>
                </a:lnTo>
                <a:lnTo>
                  <a:pt x="3800" y="160"/>
                </a:lnTo>
                <a:lnTo>
                  <a:pt x="3802" y="160"/>
                </a:lnTo>
                <a:lnTo>
                  <a:pt x="3802" y="160"/>
                </a:lnTo>
                <a:lnTo>
                  <a:pt x="3804" y="160"/>
                </a:lnTo>
                <a:lnTo>
                  <a:pt x="3806" y="160"/>
                </a:lnTo>
                <a:lnTo>
                  <a:pt x="3806" y="160"/>
                </a:lnTo>
                <a:lnTo>
                  <a:pt x="3810" y="160"/>
                </a:lnTo>
                <a:lnTo>
                  <a:pt x="3812" y="160"/>
                </a:lnTo>
                <a:lnTo>
                  <a:pt x="3812" y="160"/>
                </a:lnTo>
                <a:lnTo>
                  <a:pt x="3814" y="160"/>
                </a:lnTo>
                <a:lnTo>
                  <a:pt x="3814" y="162"/>
                </a:lnTo>
                <a:lnTo>
                  <a:pt x="3814" y="162"/>
                </a:lnTo>
                <a:lnTo>
                  <a:pt x="3814" y="162"/>
                </a:lnTo>
                <a:lnTo>
                  <a:pt x="3814" y="162"/>
                </a:lnTo>
                <a:lnTo>
                  <a:pt x="3816" y="162"/>
                </a:lnTo>
                <a:lnTo>
                  <a:pt x="3818" y="164"/>
                </a:lnTo>
                <a:lnTo>
                  <a:pt x="3818" y="164"/>
                </a:lnTo>
                <a:lnTo>
                  <a:pt x="3818" y="164"/>
                </a:lnTo>
                <a:lnTo>
                  <a:pt x="3820" y="164"/>
                </a:lnTo>
                <a:lnTo>
                  <a:pt x="3820" y="164"/>
                </a:lnTo>
                <a:lnTo>
                  <a:pt x="3822" y="166"/>
                </a:lnTo>
                <a:lnTo>
                  <a:pt x="3824" y="166"/>
                </a:lnTo>
                <a:lnTo>
                  <a:pt x="3824" y="166"/>
                </a:lnTo>
                <a:lnTo>
                  <a:pt x="3824" y="166"/>
                </a:lnTo>
                <a:lnTo>
                  <a:pt x="3826" y="166"/>
                </a:lnTo>
                <a:lnTo>
                  <a:pt x="3828" y="164"/>
                </a:lnTo>
                <a:lnTo>
                  <a:pt x="3828" y="164"/>
                </a:lnTo>
                <a:lnTo>
                  <a:pt x="3828" y="164"/>
                </a:lnTo>
                <a:lnTo>
                  <a:pt x="3830" y="164"/>
                </a:lnTo>
                <a:lnTo>
                  <a:pt x="3830" y="164"/>
                </a:lnTo>
                <a:lnTo>
                  <a:pt x="3830" y="164"/>
                </a:lnTo>
                <a:lnTo>
                  <a:pt x="3832" y="166"/>
                </a:lnTo>
                <a:lnTo>
                  <a:pt x="3832" y="166"/>
                </a:lnTo>
                <a:lnTo>
                  <a:pt x="3832" y="166"/>
                </a:lnTo>
                <a:lnTo>
                  <a:pt x="3834" y="166"/>
                </a:lnTo>
                <a:lnTo>
                  <a:pt x="3832" y="164"/>
                </a:lnTo>
                <a:lnTo>
                  <a:pt x="3830" y="164"/>
                </a:lnTo>
                <a:lnTo>
                  <a:pt x="3830" y="164"/>
                </a:lnTo>
                <a:lnTo>
                  <a:pt x="3830" y="164"/>
                </a:lnTo>
                <a:lnTo>
                  <a:pt x="3830" y="164"/>
                </a:lnTo>
                <a:lnTo>
                  <a:pt x="3832" y="164"/>
                </a:lnTo>
                <a:lnTo>
                  <a:pt x="3834" y="164"/>
                </a:lnTo>
                <a:lnTo>
                  <a:pt x="3834" y="164"/>
                </a:lnTo>
                <a:lnTo>
                  <a:pt x="3832" y="164"/>
                </a:lnTo>
                <a:lnTo>
                  <a:pt x="3832" y="162"/>
                </a:lnTo>
                <a:lnTo>
                  <a:pt x="3832" y="162"/>
                </a:lnTo>
                <a:lnTo>
                  <a:pt x="3832" y="162"/>
                </a:lnTo>
                <a:lnTo>
                  <a:pt x="3832" y="162"/>
                </a:lnTo>
                <a:lnTo>
                  <a:pt x="3832" y="162"/>
                </a:lnTo>
                <a:lnTo>
                  <a:pt x="3830" y="160"/>
                </a:lnTo>
                <a:lnTo>
                  <a:pt x="3828" y="160"/>
                </a:lnTo>
                <a:lnTo>
                  <a:pt x="3826" y="158"/>
                </a:lnTo>
                <a:lnTo>
                  <a:pt x="3824" y="158"/>
                </a:lnTo>
                <a:lnTo>
                  <a:pt x="3820" y="156"/>
                </a:lnTo>
                <a:lnTo>
                  <a:pt x="3818" y="154"/>
                </a:lnTo>
                <a:lnTo>
                  <a:pt x="3816" y="154"/>
                </a:lnTo>
                <a:lnTo>
                  <a:pt x="3816" y="154"/>
                </a:lnTo>
                <a:lnTo>
                  <a:pt x="3816" y="154"/>
                </a:lnTo>
                <a:lnTo>
                  <a:pt x="3816" y="154"/>
                </a:lnTo>
                <a:lnTo>
                  <a:pt x="3814" y="154"/>
                </a:lnTo>
                <a:lnTo>
                  <a:pt x="3814" y="154"/>
                </a:lnTo>
                <a:lnTo>
                  <a:pt x="3814" y="154"/>
                </a:lnTo>
                <a:lnTo>
                  <a:pt x="3814" y="154"/>
                </a:lnTo>
                <a:lnTo>
                  <a:pt x="3812" y="154"/>
                </a:lnTo>
                <a:lnTo>
                  <a:pt x="3812" y="154"/>
                </a:lnTo>
                <a:lnTo>
                  <a:pt x="3812" y="154"/>
                </a:lnTo>
                <a:lnTo>
                  <a:pt x="3812" y="154"/>
                </a:lnTo>
                <a:lnTo>
                  <a:pt x="3810" y="154"/>
                </a:lnTo>
                <a:lnTo>
                  <a:pt x="3810" y="154"/>
                </a:lnTo>
                <a:lnTo>
                  <a:pt x="3810" y="154"/>
                </a:lnTo>
                <a:lnTo>
                  <a:pt x="3810" y="154"/>
                </a:lnTo>
                <a:lnTo>
                  <a:pt x="3810" y="152"/>
                </a:lnTo>
                <a:lnTo>
                  <a:pt x="3810" y="152"/>
                </a:lnTo>
                <a:lnTo>
                  <a:pt x="3810" y="152"/>
                </a:lnTo>
                <a:lnTo>
                  <a:pt x="3810" y="152"/>
                </a:lnTo>
                <a:lnTo>
                  <a:pt x="3810" y="152"/>
                </a:lnTo>
                <a:lnTo>
                  <a:pt x="3810" y="152"/>
                </a:lnTo>
                <a:lnTo>
                  <a:pt x="3810" y="152"/>
                </a:lnTo>
                <a:lnTo>
                  <a:pt x="3812" y="152"/>
                </a:lnTo>
                <a:lnTo>
                  <a:pt x="3812" y="152"/>
                </a:lnTo>
                <a:lnTo>
                  <a:pt x="3812" y="152"/>
                </a:lnTo>
                <a:lnTo>
                  <a:pt x="3812" y="152"/>
                </a:lnTo>
                <a:lnTo>
                  <a:pt x="3812" y="152"/>
                </a:lnTo>
                <a:lnTo>
                  <a:pt x="3810" y="150"/>
                </a:lnTo>
                <a:lnTo>
                  <a:pt x="3808" y="150"/>
                </a:lnTo>
                <a:lnTo>
                  <a:pt x="3808" y="150"/>
                </a:lnTo>
                <a:lnTo>
                  <a:pt x="3806" y="148"/>
                </a:lnTo>
                <a:lnTo>
                  <a:pt x="3806" y="148"/>
                </a:lnTo>
                <a:lnTo>
                  <a:pt x="3806" y="148"/>
                </a:lnTo>
                <a:lnTo>
                  <a:pt x="3804" y="146"/>
                </a:lnTo>
                <a:lnTo>
                  <a:pt x="3804" y="146"/>
                </a:lnTo>
                <a:lnTo>
                  <a:pt x="3804" y="146"/>
                </a:lnTo>
                <a:lnTo>
                  <a:pt x="3804" y="146"/>
                </a:lnTo>
                <a:lnTo>
                  <a:pt x="3802" y="146"/>
                </a:lnTo>
                <a:lnTo>
                  <a:pt x="3802" y="146"/>
                </a:lnTo>
                <a:lnTo>
                  <a:pt x="3802" y="146"/>
                </a:lnTo>
                <a:lnTo>
                  <a:pt x="3804" y="146"/>
                </a:lnTo>
                <a:lnTo>
                  <a:pt x="3804" y="146"/>
                </a:lnTo>
                <a:lnTo>
                  <a:pt x="3804" y="146"/>
                </a:lnTo>
                <a:lnTo>
                  <a:pt x="3804" y="146"/>
                </a:lnTo>
                <a:lnTo>
                  <a:pt x="3806" y="146"/>
                </a:lnTo>
                <a:lnTo>
                  <a:pt x="3806" y="146"/>
                </a:lnTo>
                <a:lnTo>
                  <a:pt x="3808" y="146"/>
                </a:lnTo>
                <a:lnTo>
                  <a:pt x="3808" y="146"/>
                </a:lnTo>
                <a:lnTo>
                  <a:pt x="3808" y="146"/>
                </a:lnTo>
                <a:lnTo>
                  <a:pt x="3808" y="146"/>
                </a:lnTo>
                <a:lnTo>
                  <a:pt x="3810" y="146"/>
                </a:lnTo>
                <a:lnTo>
                  <a:pt x="3812" y="148"/>
                </a:lnTo>
                <a:lnTo>
                  <a:pt x="3814" y="148"/>
                </a:lnTo>
                <a:lnTo>
                  <a:pt x="3814" y="148"/>
                </a:lnTo>
                <a:lnTo>
                  <a:pt x="3814" y="148"/>
                </a:lnTo>
                <a:lnTo>
                  <a:pt x="3816" y="148"/>
                </a:lnTo>
                <a:lnTo>
                  <a:pt x="3818" y="148"/>
                </a:lnTo>
                <a:lnTo>
                  <a:pt x="3818" y="148"/>
                </a:lnTo>
                <a:lnTo>
                  <a:pt x="3820" y="148"/>
                </a:lnTo>
                <a:lnTo>
                  <a:pt x="3822" y="148"/>
                </a:lnTo>
                <a:lnTo>
                  <a:pt x="3822" y="148"/>
                </a:lnTo>
                <a:lnTo>
                  <a:pt x="3822" y="148"/>
                </a:lnTo>
                <a:lnTo>
                  <a:pt x="3824" y="148"/>
                </a:lnTo>
                <a:lnTo>
                  <a:pt x="3824" y="148"/>
                </a:lnTo>
                <a:lnTo>
                  <a:pt x="3824" y="148"/>
                </a:lnTo>
                <a:lnTo>
                  <a:pt x="3826" y="148"/>
                </a:lnTo>
                <a:lnTo>
                  <a:pt x="3826" y="148"/>
                </a:lnTo>
                <a:lnTo>
                  <a:pt x="3826" y="148"/>
                </a:lnTo>
                <a:lnTo>
                  <a:pt x="3828" y="148"/>
                </a:lnTo>
                <a:lnTo>
                  <a:pt x="3828" y="148"/>
                </a:lnTo>
                <a:lnTo>
                  <a:pt x="3828" y="148"/>
                </a:lnTo>
                <a:lnTo>
                  <a:pt x="3830" y="148"/>
                </a:lnTo>
                <a:lnTo>
                  <a:pt x="3832" y="150"/>
                </a:lnTo>
                <a:lnTo>
                  <a:pt x="3832" y="150"/>
                </a:lnTo>
                <a:lnTo>
                  <a:pt x="3832" y="150"/>
                </a:lnTo>
                <a:lnTo>
                  <a:pt x="3834" y="150"/>
                </a:lnTo>
                <a:lnTo>
                  <a:pt x="3836" y="150"/>
                </a:lnTo>
                <a:lnTo>
                  <a:pt x="3838" y="150"/>
                </a:lnTo>
                <a:lnTo>
                  <a:pt x="3838" y="150"/>
                </a:lnTo>
                <a:lnTo>
                  <a:pt x="3840" y="152"/>
                </a:lnTo>
                <a:lnTo>
                  <a:pt x="3840" y="152"/>
                </a:lnTo>
                <a:lnTo>
                  <a:pt x="3842" y="152"/>
                </a:lnTo>
                <a:lnTo>
                  <a:pt x="3842" y="150"/>
                </a:lnTo>
                <a:lnTo>
                  <a:pt x="3842" y="150"/>
                </a:lnTo>
                <a:lnTo>
                  <a:pt x="3840" y="150"/>
                </a:lnTo>
                <a:lnTo>
                  <a:pt x="3838" y="150"/>
                </a:lnTo>
                <a:lnTo>
                  <a:pt x="3838" y="150"/>
                </a:lnTo>
                <a:lnTo>
                  <a:pt x="3836" y="150"/>
                </a:lnTo>
                <a:lnTo>
                  <a:pt x="3836" y="150"/>
                </a:lnTo>
                <a:lnTo>
                  <a:pt x="3836" y="150"/>
                </a:lnTo>
                <a:lnTo>
                  <a:pt x="3836" y="150"/>
                </a:lnTo>
                <a:lnTo>
                  <a:pt x="3838" y="148"/>
                </a:lnTo>
                <a:lnTo>
                  <a:pt x="3838" y="148"/>
                </a:lnTo>
                <a:lnTo>
                  <a:pt x="3838" y="148"/>
                </a:lnTo>
                <a:lnTo>
                  <a:pt x="3842" y="150"/>
                </a:lnTo>
                <a:lnTo>
                  <a:pt x="3844" y="150"/>
                </a:lnTo>
                <a:lnTo>
                  <a:pt x="3846" y="150"/>
                </a:lnTo>
                <a:lnTo>
                  <a:pt x="3846" y="150"/>
                </a:lnTo>
                <a:lnTo>
                  <a:pt x="3846" y="150"/>
                </a:lnTo>
                <a:lnTo>
                  <a:pt x="3846" y="150"/>
                </a:lnTo>
                <a:lnTo>
                  <a:pt x="3846" y="150"/>
                </a:lnTo>
                <a:lnTo>
                  <a:pt x="3850" y="150"/>
                </a:lnTo>
                <a:lnTo>
                  <a:pt x="3850" y="150"/>
                </a:lnTo>
                <a:lnTo>
                  <a:pt x="3850" y="150"/>
                </a:lnTo>
                <a:lnTo>
                  <a:pt x="3852" y="150"/>
                </a:lnTo>
                <a:lnTo>
                  <a:pt x="3854" y="150"/>
                </a:lnTo>
                <a:lnTo>
                  <a:pt x="3854" y="150"/>
                </a:lnTo>
                <a:lnTo>
                  <a:pt x="3856" y="150"/>
                </a:lnTo>
                <a:lnTo>
                  <a:pt x="3858" y="150"/>
                </a:lnTo>
                <a:lnTo>
                  <a:pt x="3858" y="150"/>
                </a:lnTo>
                <a:lnTo>
                  <a:pt x="3860" y="150"/>
                </a:lnTo>
                <a:lnTo>
                  <a:pt x="3860" y="150"/>
                </a:lnTo>
                <a:lnTo>
                  <a:pt x="3860" y="150"/>
                </a:lnTo>
                <a:lnTo>
                  <a:pt x="3862" y="150"/>
                </a:lnTo>
                <a:lnTo>
                  <a:pt x="3862" y="150"/>
                </a:lnTo>
                <a:lnTo>
                  <a:pt x="3862" y="150"/>
                </a:lnTo>
                <a:lnTo>
                  <a:pt x="3862" y="150"/>
                </a:lnTo>
                <a:lnTo>
                  <a:pt x="3862" y="150"/>
                </a:lnTo>
                <a:lnTo>
                  <a:pt x="3864" y="150"/>
                </a:lnTo>
                <a:lnTo>
                  <a:pt x="3864" y="150"/>
                </a:lnTo>
                <a:lnTo>
                  <a:pt x="3866" y="150"/>
                </a:lnTo>
                <a:lnTo>
                  <a:pt x="3868" y="150"/>
                </a:lnTo>
                <a:lnTo>
                  <a:pt x="3868" y="150"/>
                </a:lnTo>
                <a:lnTo>
                  <a:pt x="3870" y="150"/>
                </a:lnTo>
                <a:lnTo>
                  <a:pt x="3872" y="152"/>
                </a:lnTo>
                <a:lnTo>
                  <a:pt x="3872" y="152"/>
                </a:lnTo>
                <a:lnTo>
                  <a:pt x="3874" y="152"/>
                </a:lnTo>
                <a:lnTo>
                  <a:pt x="3876" y="152"/>
                </a:lnTo>
                <a:lnTo>
                  <a:pt x="3876" y="152"/>
                </a:lnTo>
                <a:lnTo>
                  <a:pt x="3878" y="152"/>
                </a:lnTo>
                <a:lnTo>
                  <a:pt x="3878" y="152"/>
                </a:lnTo>
                <a:lnTo>
                  <a:pt x="3878" y="152"/>
                </a:lnTo>
                <a:lnTo>
                  <a:pt x="3880" y="152"/>
                </a:lnTo>
                <a:lnTo>
                  <a:pt x="3884" y="154"/>
                </a:lnTo>
                <a:lnTo>
                  <a:pt x="3884" y="154"/>
                </a:lnTo>
                <a:lnTo>
                  <a:pt x="3886" y="154"/>
                </a:lnTo>
                <a:lnTo>
                  <a:pt x="3886" y="154"/>
                </a:lnTo>
                <a:lnTo>
                  <a:pt x="3888" y="154"/>
                </a:lnTo>
                <a:lnTo>
                  <a:pt x="3890" y="154"/>
                </a:lnTo>
                <a:lnTo>
                  <a:pt x="3892" y="154"/>
                </a:lnTo>
                <a:lnTo>
                  <a:pt x="3892" y="154"/>
                </a:lnTo>
                <a:lnTo>
                  <a:pt x="3892" y="154"/>
                </a:lnTo>
                <a:lnTo>
                  <a:pt x="3894" y="156"/>
                </a:lnTo>
                <a:lnTo>
                  <a:pt x="3900" y="156"/>
                </a:lnTo>
                <a:lnTo>
                  <a:pt x="3900" y="156"/>
                </a:lnTo>
                <a:lnTo>
                  <a:pt x="3900" y="156"/>
                </a:lnTo>
                <a:lnTo>
                  <a:pt x="3900" y="156"/>
                </a:lnTo>
                <a:lnTo>
                  <a:pt x="3900" y="156"/>
                </a:lnTo>
                <a:lnTo>
                  <a:pt x="3902" y="156"/>
                </a:lnTo>
                <a:lnTo>
                  <a:pt x="3902" y="156"/>
                </a:lnTo>
                <a:lnTo>
                  <a:pt x="3906" y="156"/>
                </a:lnTo>
                <a:lnTo>
                  <a:pt x="3906" y="156"/>
                </a:lnTo>
                <a:lnTo>
                  <a:pt x="3908" y="156"/>
                </a:lnTo>
                <a:lnTo>
                  <a:pt x="3910" y="158"/>
                </a:lnTo>
                <a:lnTo>
                  <a:pt x="3912" y="158"/>
                </a:lnTo>
                <a:lnTo>
                  <a:pt x="3912" y="158"/>
                </a:lnTo>
                <a:lnTo>
                  <a:pt x="3910" y="158"/>
                </a:lnTo>
                <a:lnTo>
                  <a:pt x="3910" y="158"/>
                </a:lnTo>
                <a:lnTo>
                  <a:pt x="3910" y="158"/>
                </a:lnTo>
                <a:lnTo>
                  <a:pt x="3908" y="158"/>
                </a:lnTo>
                <a:lnTo>
                  <a:pt x="3908" y="158"/>
                </a:lnTo>
                <a:lnTo>
                  <a:pt x="3908" y="156"/>
                </a:lnTo>
                <a:lnTo>
                  <a:pt x="3908" y="156"/>
                </a:lnTo>
                <a:lnTo>
                  <a:pt x="3906" y="158"/>
                </a:lnTo>
                <a:lnTo>
                  <a:pt x="3908" y="158"/>
                </a:lnTo>
                <a:lnTo>
                  <a:pt x="3908" y="158"/>
                </a:lnTo>
                <a:lnTo>
                  <a:pt x="3908" y="158"/>
                </a:lnTo>
                <a:lnTo>
                  <a:pt x="3908" y="158"/>
                </a:lnTo>
                <a:lnTo>
                  <a:pt x="3910" y="158"/>
                </a:lnTo>
                <a:lnTo>
                  <a:pt x="3910" y="158"/>
                </a:lnTo>
                <a:lnTo>
                  <a:pt x="3910" y="158"/>
                </a:lnTo>
                <a:lnTo>
                  <a:pt x="3910" y="158"/>
                </a:lnTo>
                <a:lnTo>
                  <a:pt x="3910" y="158"/>
                </a:lnTo>
                <a:lnTo>
                  <a:pt x="3914" y="158"/>
                </a:lnTo>
                <a:lnTo>
                  <a:pt x="3916" y="158"/>
                </a:lnTo>
                <a:lnTo>
                  <a:pt x="3916" y="158"/>
                </a:lnTo>
                <a:lnTo>
                  <a:pt x="3916" y="160"/>
                </a:lnTo>
                <a:lnTo>
                  <a:pt x="3918" y="160"/>
                </a:lnTo>
                <a:lnTo>
                  <a:pt x="3922" y="160"/>
                </a:lnTo>
                <a:lnTo>
                  <a:pt x="3924" y="162"/>
                </a:lnTo>
                <a:lnTo>
                  <a:pt x="3926" y="162"/>
                </a:lnTo>
                <a:lnTo>
                  <a:pt x="3928" y="162"/>
                </a:lnTo>
                <a:lnTo>
                  <a:pt x="3928" y="162"/>
                </a:lnTo>
                <a:lnTo>
                  <a:pt x="3928" y="162"/>
                </a:lnTo>
                <a:lnTo>
                  <a:pt x="3928" y="162"/>
                </a:lnTo>
                <a:lnTo>
                  <a:pt x="3926" y="162"/>
                </a:lnTo>
                <a:lnTo>
                  <a:pt x="3926" y="162"/>
                </a:lnTo>
                <a:lnTo>
                  <a:pt x="3924" y="162"/>
                </a:lnTo>
                <a:lnTo>
                  <a:pt x="3922" y="160"/>
                </a:lnTo>
                <a:lnTo>
                  <a:pt x="3922" y="160"/>
                </a:lnTo>
                <a:lnTo>
                  <a:pt x="3922" y="160"/>
                </a:lnTo>
                <a:lnTo>
                  <a:pt x="3922" y="162"/>
                </a:lnTo>
                <a:lnTo>
                  <a:pt x="3924" y="162"/>
                </a:lnTo>
                <a:lnTo>
                  <a:pt x="3926" y="162"/>
                </a:lnTo>
                <a:lnTo>
                  <a:pt x="3926" y="162"/>
                </a:lnTo>
                <a:lnTo>
                  <a:pt x="3926" y="162"/>
                </a:lnTo>
                <a:lnTo>
                  <a:pt x="3928" y="162"/>
                </a:lnTo>
                <a:lnTo>
                  <a:pt x="3928" y="162"/>
                </a:lnTo>
                <a:lnTo>
                  <a:pt x="4014" y="218"/>
                </a:lnTo>
                <a:lnTo>
                  <a:pt x="4014" y="218"/>
                </a:lnTo>
                <a:lnTo>
                  <a:pt x="4012" y="220"/>
                </a:lnTo>
                <a:lnTo>
                  <a:pt x="4012" y="220"/>
                </a:lnTo>
                <a:lnTo>
                  <a:pt x="4012" y="220"/>
                </a:lnTo>
                <a:lnTo>
                  <a:pt x="4012" y="220"/>
                </a:lnTo>
                <a:lnTo>
                  <a:pt x="4014" y="220"/>
                </a:lnTo>
                <a:lnTo>
                  <a:pt x="4014" y="222"/>
                </a:lnTo>
                <a:lnTo>
                  <a:pt x="4012" y="222"/>
                </a:lnTo>
                <a:lnTo>
                  <a:pt x="4012" y="222"/>
                </a:lnTo>
                <a:lnTo>
                  <a:pt x="4012" y="222"/>
                </a:lnTo>
                <a:lnTo>
                  <a:pt x="4010" y="222"/>
                </a:lnTo>
                <a:lnTo>
                  <a:pt x="4010" y="222"/>
                </a:lnTo>
                <a:lnTo>
                  <a:pt x="4010" y="224"/>
                </a:lnTo>
                <a:lnTo>
                  <a:pt x="4010" y="224"/>
                </a:lnTo>
                <a:lnTo>
                  <a:pt x="4010" y="224"/>
                </a:lnTo>
                <a:lnTo>
                  <a:pt x="4010" y="224"/>
                </a:lnTo>
                <a:lnTo>
                  <a:pt x="4010" y="224"/>
                </a:lnTo>
                <a:lnTo>
                  <a:pt x="4008" y="226"/>
                </a:lnTo>
                <a:lnTo>
                  <a:pt x="4008" y="226"/>
                </a:lnTo>
                <a:lnTo>
                  <a:pt x="4008" y="226"/>
                </a:lnTo>
                <a:lnTo>
                  <a:pt x="4008" y="226"/>
                </a:lnTo>
                <a:lnTo>
                  <a:pt x="4006" y="226"/>
                </a:lnTo>
                <a:lnTo>
                  <a:pt x="4006" y="226"/>
                </a:lnTo>
                <a:lnTo>
                  <a:pt x="4006" y="226"/>
                </a:lnTo>
                <a:lnTo>
                  <a:pt x="4008" y="226"/>
                </a:lnTo>
                <a:lnTo>
                  <a:pt x="4008" y="226"/>
                </a:lnTo>
                <a:lnTo>
                  <a:pt x="4008" y="224"/>
                </a:lnTo>
                <a:lnTo>
                  <a:pt x="4008" y="224"/>
                </a:lnTo>
                <a:lnTo>
                  <a:pt x="4008" y="224"/>
                </a:lnTo>
                <a:lnTo>
                  <a:pt x="4008" y="224"/>
                </a:lnTo>
                <a:lnTo>
                  <a:pt x="4006" y="224"/>
                </a:lnTo>
                <a:lnTo>
                  <a:pt x="4006" y="224"/>
                </a:lnTo>
                <a:lnTo>
                  <a:pt x="4004" y="224"/>
                </a:lnTo>
                <a:lnTo>
                  <a:pt x="4002" y="224"/>
                </a:lnTo>
                <a:lnTo>
                  <a:pt x="4002" y="224"/>
                </a:lnTo>
                <a:lnTo>
                  <a:pt x="4000" y="224"/>
                </a:lnTo>
                <a:lnTo>
                  <a:pt x="4000" y="224"/>
                </a:lnTo>
                <a:lnTo>
                  <a:pt x="3996" y="224"/>
                </a:lnTo>
                <a:lnTo>
                  <a:pt x="3994" y="224"/>
                </a:lnTo>
                <a:lnTo>
                  <a:pt x="3992" y="222"/>
                </a:lnTo>
                <a:lnTo>
                  <a:pt x="3990" y="222"/>
                </a:lnTo>
                <a:lnTo>
                  <a:pt x="3988" y="220"/>
                </a:lnTo>
                <a:lnTo>
                  <a:pt x="3988" y="220"/>
                </a:lnTo>
                <a:lnTo>
                  <a:pt x="3986" y="220"/>
                </a:lnTo>
                <a:lnTo>
                  <a:pt x="3986" y="220"/>
                </a:lnTo>
                <a:lnTo>
                  <a:pt x="3986" y="220"/>
                </a:lnTo>
                <a:lnTo>
                  <a:pt x="3986" y="220"/>
                </a:lnTo>
                <a:lnTo>
                  <a:pt x="3986" y="220"/>
                </a:lnTo>
                <a:lnTo>
                  <a:pt x="3984" y="220"/>
                </a:lnTo>
                <a:lnTo>
                  <a:pt x="3984" y="220"/>
                </a:lnTo>
                <a:lnTo>
                  <a:pt x="3984" y="220"/>
                </a:lnTo>
                <a:lnTo>
                  <a:pt x="3980" y="218"/>
                </a:lnTo>
                <a:lnTo>
                  <a:pt x="3978" y="218"/>
                </a:lnTo>
                <a:lnTo>
                  <a:pt x="3978" y="218"/>
                </a:lnTo>
                <a:lnTo>
                  <a:pt x="3978" y="218"/>
                </a:lnTo>
                <a:lnTo>
                  <a:pt x="3978" y="218"/>
                </a:lnTo>
                <a:lnTo>
                  <a:pt x="3978" y="220"/>
                </a:lnTo>
                <a:lnTo>
                  <a:pt x="3976" y="220"/>
                </a:lnTo>
                <a:lnTo>
                  <a:pt x="3974" y="218"/>
                </a:lnTo>
                <a:lnTo>
                  <a:pt x="3974" y="218"/>
                </a:lnTo>
                <a:lnTo>
                  <a:pt x="3974" y="218"/>
                </a:lnTo>
                <a:lnTo>
                  <a:pt x="3974" y="220"/>
                </a:lnTo>
                <a:lnTo>
                  <a:pt x="3976" y="220"/>
                </a:lnTo>
                <a:lnTo>
                  <a:pt x="3978" y="220"/>
                </a:lnTo>
                <a:lnTo>
                  <a:pt x="3978" y="220"/>
                </a:lnTo>
                <a:lnTo>
                  <a:pt x="3978" y="220"/>
                </a:lnTo>
                <a:lnTo>
                  <a:pt x="3978" y="220"/>
                </a:lnTo>
                <a:lnTo>
                  <a:pt x="3978" y="220"/>
                </a:lnTo>
                <a:lnTo>
                  <a:pt x="3980" y="218"/>
                </a:lnTo>
                <a:lnTo>
                  <a:pt x="3980" y="218"/>
                </a:lnTo>
                <a:lnTo>
                  <a:pt x="3980" y="218"/>
                </a:lnTo>
                <a:lnTo>
                  <a:pt x="3980" y="220"/>
                </a:lnTo>
                <a:lnTo>
                  <a:pt x="3982" y="220"/>
                </a:lnTo>
                <a:lnTo>
                  <a:pt x="3982" y="220"/>
                </a:lnTo>
                <a:lnTo>
                  <a:pt x="3984" y="220"/>
                </a:lnTo>
                <a:lnTo>
                  <a:pt x="3984" y="220"/>
                </a:lnTo>
                <a:lnTo>
                  <a:pt x="3984" y="220"/>
                </a:lnTo>
                <a:lnTo>
                  <a:pt x="3986" y="220"/>
                </a:lnTo>
                <a:lnTo>
                  <a:pt x="3988" y="222"/>
                </a:lnTo>
                <a:lnTo>
                  <a:pt x="3988" y="222"/>
                </a:lnTo>
                <a:lnTo>
                  <a:pt x="3988" y="222"/>
                </a:lnTo>
                <a:lnTo>
                  <a:pt x="3988" y="222"/>
                </a:lnTo>
                <a:lnTo>
                  <a:pt x="3988" y="222"/>
                </a:lnTo>
                <a:lnTo>
                  <a:pt x="3988" y="222"/>
                </a:lnTo>
                <a:lnTo>
                  <a:pt x="3986" y="222"/>
                </a:lnTo>
                <a:lnTo>
                  <a:pt x="3984" y="222"/>
                </a:lnTo>
                <a:lnTo>
                  <a:pt x="3984" y="222"/>
                </a:lnTo>
                <a:lnTo>
                  <a:pt x="3980" y="222"/>
                </a:lnTo>
                <a:lnTo>
                  <a:pt x="3980" y="222"/>
                </a:lnTo>
                <a:lnTo>
                  <a:pt x="3980" y="222"/>
                </a:lnTo>
                <a:lnTo>
                  <a:pt x="3980" y="222"/>
                </a:lnTo>
                <a:lnTo>
                  <a:pt x="3980" y="222"/>
                </a:lnTo>
                <a:lnTo>
                  <a:pt x="3978" y="222"/>
                </a:lnTo>
                <a:lnTo>
                  <a:pt x="3974" y="220"/>
                </a:lnTo>
                <a:lnTo>
                  <a:pt x="3972" y="220"/>
                </a:lnTo>
                <a:lnTo>
                  <a:pt x="3972" y="220"/>
                </a:lnTo>
                <a:lnTo>
                  <a:pt x="3972" y="220"/>
                </a:lnTo>
                <a:lnTo>
                  <a:pt x="3972" y="222"/>
                </a:lnTo>
                <a:lnTo>
                  <a:pt x="3972" y="222"/>
                </a:lnTo>
                <a:lnTo>
                  <a:pt x="3972" y="222"/>
                </a:lnTo>
                <a:lnTo>
                  <a:pt x="3972" y="222"/>
                </a:lnTo>
                <a:lnTo>
                  <a:pt x="3972" y="222"/>
                </a:lnTo>
                <a:lnTo>
                  <a:pt x="3972" y="222"/>
                </a:lnTo>
                <a:lnTo>
                  <a:pt x="3972" y="222"/>
                </a:lnTo>
                <a:lnTo>
                  <a:pt x="3972" y="222"/>
                </a:lnTo>
                <a:lnTo>
                  <a:pt x="3970" y="222"/>
                </a:lnTo>
                <a:lnTo>
                  <a:pt x="3970" y="222"/>
                </a:lnTo>
                <a:lnTo>
                  <a:pt x="3970" y="222"/>
                </a:lnTo>
                <a:lnTo>
                  <a:pt x="3970" y="222"/>
                </a:lnTo>
                <a:lnTo>
                  <a:pt x="3970" y="222"/>
                </a:lnTo>
                <a:lnTo>
                  <a:pt x="3968" y="224"/>
                </a:lnTo>
                <a:lnTo>
                  <a:pt x="3968" y="224"/>
                </a:lnTo>
                <a:lnTo>
                  <a:pt x="3966" y="224"/>
                </a:lnTo>
                <a:lnTo>
                  <a:pt x="3966" y="224"/>
                </a:lnTo>
                <a:lnTo>
                  <a:pt x="3966" y="224"/>
                </a:lnTo>
                <a:lnTo>
                  <a:pt x="3964" y="224"/>
                </a:lnTo>
                <a:lnTo>
                  <a:pt x="3964" y="224"/>
                </a:lnTo>
                <a:lnTo>
                  <a:pt x="3964" y="224"/>
                </a:lnTo>
                <a:lnTo>
                  <a:pt x="3964" y="224"/>
                </a:lnTo>
                <a:lnTo>
                  <a:pt x="3964" y="224"/>
                </a:lnTo>
                <a:lnTo>
                  <a:pt x="3962" y="224"/>
                </a:lnTo>
                <a:lnTo>
                  <a:pt x="3962" y="224"/>
                </a:lnTo>
                <a:lnTo>
                  <a:pt x="3962" y="224"/>
                </a:lnTo>
                <a:lnTo>
                  <a:pt x="3962" y="224"/>
                </a:lnTo>
                <a:lnTo>
                  <a:pt x="3960" y="224"/>
                </a:lnTo>
                <a:lnTo>
                  <a:pt x="3960" y="224"/>
                </a:lnTo>
                <a:lnTo>
                  <a:pt x="3960" y="224"/>
                </a:lnTo>
                <a:lnTo>
                  <a:pt x="3960" y="224"/>
                </a:lnTo>
                <a:lnTo>
                  <a:pt x="3962" y="224"/>
                </a:lnTo>
                <a:lnTo>
                  <a:pt x="3964" y="224"/>
                </a:lnTo>
                <a:lnTo>
                  <a:pt x="3964" y="224"/>
                </a:lnTo>
                <a:lnTo>
                  <a:pt x="3964" y="224"/>
                </a:lnTo>
                <a:lnTo>
                  <a:pt x="3964" y="224"/>
                </a:lnTo>
                <a:lnTo>
                  <a:pt x="3964" y="224"/>
                </a:lnTo>
                <a:lnTo>
                  <a:pt x="3964" y="224"/>
                </a:lnTo>
                <a:lnTo>
                  <a:pt x="3964" y="224"/>
                </a:lnTo>
                <a:lnTo>
                  <a:pt x="3966" y="224"/>
                </a:lnTo>
                <a:lnTo>
                  <a:pt x="3966" y="224"/>
                </a:lnTo>
                <a:lnTo>
                  <a:pt x="3966" y="224"/>
                </a:lnTo>
                <a:lnTo>
                  <a:pt x="3968" y="224"/>
                </a:lnTo>
                <a:lnTo>
                  <a:pt x="3970" y="224"/>
                </a:lnTo>
                <a:lnTo>
                  <a:pt x="3972" y="224"/>
                </a:lnTo>
                <a:lnTo>
                  <a:pt x="3972" y="224"/>
                </a:lnTo>
                <a:lnTo>
                  <a:pt x="3972" y="224"/>
                </a:lnTo>
                <a:lnTo>
                  <a:pt x="3974" y="222"/>
                </a:lnTo>
                <a:lnTo>
                  <a:pt x="3974" y="222"/>
                </a:lnTo>
                <a:lnTo>
                  <a:pt x="3974" y="222"/>
                </a:lnTo>
                <a:lnTo>
                  <a:pt x="3972" y="222"/>
                </a:lnTo>
                <a:lnTo>
                  <a:pt x="3972" y="220"/>
                </a:lnTo>
                <a:lnTo>
                  <a:pt x="3974" y="222"/>
                </a:lnTo>
                <a:lnTo>
                  <a:pt x="3974" y="222"/>
                </a:lnTo>
                <a:lnTo>
                  <a:pt x="3976" y="222"/>
                </a:lnTo>
                <a:lnTo>
                  <a:pt x="3978" y="222"/>
                </a:lnTo>
                <a:lnTo>
                  <a:pt x="3982" y="224"/>
                </a:lnTo>
                <a:lnTo>
                  <a:pt x="3982" y="224"/>
                </a:lnTo>
                <a:lnTo>
                  <a:pt x="3982" y="224"/>
                </a:lnTo>
                <a:lnTo>
                  <a:pt x="3980" y="224"/>
                </a:lnTo>
                <a:lnTo>
                  <a:pt x="3980" y="224"/>
                </a:lnTo>
                <a:lnTo>
                  <a:pt x="3980" y="224"/>
                </a:lnTo>
                <a:lnTo>
                  <a:pt x="3980" y="226"/>
                </a:lnTo>
                <a:lnTo>
                  <a:pt x="3980" y="226"/>
                </a:lnTo>
                <a:lnTo>
                  <a:pt x="3980" y="226"/>
                </a:lnTo>
                <a:lnTo>
                  <a:pt x="3982" y="226"/>
                </a:lnTo>
                <a:lnTo>
                  <a:pt x="3980" y="226"/>
                </a:lnTo>
                <a:lnTo>
                  <a:pt x="3980" y="226"/>
                </a:lnTo>
                <a:lnTo>
                  <a:pt x="3982" y="226"/>
                </a:lnTo>
                <a:lnTo>
                  <a:pt x="3982" y="226"/>
                </a:lnTo>
                <a:lnTo>
                  <a:pt x="3982" y="226"/>
                </a:lnTo>
                <a:lnTo>
                  <a:pt x="3982" y="224"/>
                </a:lnTo>
                <a:lnTo>
                  <a:pt x="3982" y="224"/>
                </a:lnTo>
                <a:lnTo>
                  <a:pt x="3982" y="224"/>
                </a:lnTo>
                <a:lnTo>
                  <a:pt x="3982" y="224"/>
                </a:lnTo>
                <a:lnTo>
                  <a:pt x="3982" y="224"/>
                </a:lnTo>
                <a:lnTo>
                  <a:pt x="3984" y="224"/>
                </a:lnTo>
                <a:lnTo>
                  <a:pt x="3984" y="224"/>
                </a:lnTo>
                <a:lnTo>
                  <a:pt x="3986" y="226"/>
                </a:lnTo>
                <a:lnTo>
                  <a:pt x="3988" y="226"/>
                </a:lnTo>
                <a:lnTo>
                  <a:pt x="3988" y="226"/>
                </a:lnTo>
                <a:lnTo>
                  <a:pt x="3988" y="226"/>
                </a:lnTo>
                <a:lnTo>
                  <a:pt x="3988" y="226"/>
                </a:lnTo>
                <a:lnTo>
                  <a:pt x="3988" y="224"/>
                </a:lnTo>
                <a:lnTo>
                  <a:pt x="3988" y="224"/>
                </a:lnTo>
                <a:lnTo>
                  <a:pt x="3988" y="224"/>
                </a:lnTo>
                <a:lnTo>
                  <a:pt x="3988" y="224"/>
                </a:lnTo>
                <a:lnTo>
                  <a:pt x="3990" y="222"/>
                </a:lnTo>
                <a:lnTo>
                  <a:pt x="3990" y="222"/>
                </a:lnTo>
                <a:lnTo>
                  <a:pt x="3990" y="222"/>
                </a:lnTo>
                <a:lnTo>
                  <a:pt x="3992" y="224"/>
                </a:lnTo>
                <a:lnTo>
                  <a:pt x="3994" y="224"/>
                </a:lnTo>
                <a:lnTo>
                  <a:pt x="3994" y="226"/>
                </a:lnTo>
                <a:lnTo>
                  <a:pt x="3994" y="226"/>
                </a:lnTo>
                <a:lnTo>
                  <a:pt x="3996" y="226"/>
                </a:lnTo>
                <a:lnTo>
                  <a:pt x="3996" y="228"/>
                </a:lnTo>
                <a:lnTo>
                  <a:pt x="3998" y="228"/>
                </a:lnTo>
                <a:lnTo>
                  <a:pt x="3998" y="228"/>
                </a:lnTo>
                <a:lnTo>
                  <a:pt x="4004" y="230"/>
                </a:lnTo>
                <a:lnTo>
                  <a:pt x="4004" y="230"/>
                </a:lnTo>
                <a:lnTo>
                  <a:pt x="4006" y="230"/>
                </a:lnTo>
                <a:lnTo>
                  <a:pt x="4008" y="230"/>
                </a:lnTo>
                <a:lnTo>
                  <a:pt x="4008" y="232"/>
                </a:lnTo>
                <a:lnTo>
                  <a:pt x="4010" y="232"/>
                </a:lnTo>
                <a:lnTo>
                  <a:pt x="4010" y="232"/>
                </a:lnTo>
                <a:lnTo>
                  <a:pt x="4012" y="232"/>
                </a:lnTo>
                <a:lnTo>
                  <a:pt x="4012" y="232"/>
                </a:lnTo>
                <a:lnTo>
                  <a:pt x="4012" y="232"/>
                </a:lnTo>
                <a:lnTo>
                  <a:pt x="4010" y="232"/>
                </a:lnTo>
                <a:lnTo>
                  <a:pt x="4010" y="230"/>
                </a:lnTo>
                <a:lnTo>
                  <a:pt x="4010" y="230"/>
                </a:lnTo>
                <a:lnTo>
                  <a:pt x="4010" y="230"/>
                </a:lnTo>
                <a:lnTo>
                  <a:pt x="4010" y="230"/>
                </a:lnTo>
                <a:lnTo>
                  <a:pt x="4012" y="230"/>
                </a:lnTo>
                <a:lnTo>
                  <a:pt x="4012" y="230"/>
                </a:lnTo>
                <a:lnTo>
                  <a:pt x="4014" y="230"/>
                </a:lnTo>
                <a:lnTo>
                  <a:pt x="4016" y="232"/>
                </a:lnTo>
                <a:lnTo>
                  <a:pt x="4018" y="234"/>
                </a:lnTo>
                <a:lnTo>
                  <a:pt x="4018" y="234"/>
                </a:lnTo>
                <a:lnTo>
                  <a:pt x="4018" y="234"/>
                </a:lnTo>
                <a:lnTo>
                  <a:pt x="4018" y="234"/>
                </a:lnTo>
                <a:lnTo>
                  <a:pt x="4018" y="234"/>
                </a:lnTo>
                <a:lnTo>
                  <a:pt x="4020" y="234"/>
                </a:lnTo>
                <a:lnTo>
                  <a:pt x="4020" y="234"/>
                </a:lnTo>
                <a:lnTo>
                  <a:pt x="4020" y="234"/>
                </a:lnTo>
                <a:lnTo>
                  <a:pt x="4022" y="236"/>
                </a:lnTo>
                <a:lnTo>
                  <a:pt x="4024" y="236"/>
                </a:lnTo>
                <a:lnTo>
                  <a:pt x="4028" y="238"/>
                </a:lnTo>
                <a:lnTo>
                  <a:pt x="4030" y="240"/>
                </a:lnTo>
                <a:lnTo>
                  <a:pt x="4030" y="240"/>
                </a:lnTo>
                <a:lnTo>
                  <a:pt x="4028" y="240"/>
                </a:lnTo>
                <a:lnTo>
                  <a:pt x="4028" y="240"/>
                </a:lnTo>
                <a:lnTo>
                  <a:pt x="4028" y="240"/>
                </a:lnTo>
                <a:lnTo>
                  <a:pt x="4026" y="240"/>
                </a:lnTo>
                <a:lnTo>
                  <a:pt x="4026" y="240"/>
                </a:lnTo>
                <a:lnTo>
                  <a:pt x="4026" y="240"/>
                </a:lnTo>
                <a:lnTo>
                  <a:pt x="4028" y="242"/>
                </a:lnTo>
                <a:lnTo>
                  <a:pt x="4028" y="242"/>
                </a:lnTo>
                <a:lnTo>
                  <a:pt x="4028" y="242"/>
                </a:lnTo>
                <a:lnTo>
                  <a:pt x="4028" y="240"/>
                </a:lnTo>
                <a:lnTo>
                  <a:pt x="4028" y="240"/>
                </a:lnTo>
                <a:lnTo>
                  <a:pt x="4028" y="240"/>
                </a:lnTo>
                <a:lnTo>
                  <a:pt x="4030" y="240"/>
                </a:lnTo>
                <a:lnTo>
                  <a:pt x="4032" y="242"/>
                </a:lnTo>
                <a:lnTo>
                  <a:pt x="4032" y="242"/>
                </a:lnTo>
                <a:lnTo>
                  <a:pt x="4032" y="242"/>
                </a:lnTo>
                <a:lnTo>
                  <a:pt x="4032" y="242"/>
                </a:lnTo>
                <a:lnTo>
                  <a:pt x="4034" y="244"/>
                </a:lnTo>
                <a:lnTo>
                  <a:pt x="4034" y="244"/>
                </a:lnTo>
                <a:lnTo>
                  <a:pt x="4034" y="244"/>
                </a:lnTo>
                <a:lnTo>
                  <a:pt x="4036" y="244"/>
                </a:lnTo>
                <a:lnTo>
                  <a:pt x="4034" y="242"/>
                </a:lnTo>
                <a:lnTo>
                  <a:pt x="4034" y="242"/>
                </a:lnTo>
                <a:lnTo>
                  <a:pt x="4032" y="242"/>
                </a:lnTo>
                <a:lnTo>
                  <a:pt x="4032" y="240"/>
                </a:lnTo>
                <a:lnTo>
                  <a:pt x="4030" y="240"/>
                </a:lnTo>
                <a:lnTo>
                  <a:pt x="4032" y="240"/>
                </a:lnTo>
                <a:lnTo>
                  <a:pt x="4032" y="240"/>
                </a:lnTo>
                <a:lnTo>
                  <a:pt x="4034" y="242"/>
                </a:lnTo>
                <a:lnTo>
                  <a:pt x="4034" y="242"/>
                </a:lnTo>
                <a:lnTo>
                  <a:pt x="4034" y="242"/>
                </a:lnTo>
                <a:lnTo>
                  <a:pt x="4036" y="244"/>
                </a:lnTo>
                <a:lnTo>
                  <a:pt x="4038" y="244"/>
                </a:lnTo>
                <a:lnTo>
                  <a:pt x="4040" y="244"/>
                </a:lnTo>
                <a:lnTo>
                  <a:pt x="4038" y="244"/>
                </a:lnTo>
                <a:lnTo>
                  <a:pt x="4038" y="244"/>
                </a:lnTo>
                <a:lnTo>
                  <a:pt x="4038" y="244"/>
                </a:lnTo>
                <a:lnTo>
                  <a:pt x="4038" y="244"/>
                </a:lnTo>
                <a:lnTo>
                  <a:pt x="4036" y="244"/>
                </a:lnTo>
                <a:lnTo>
                  <a:pt x="4036" y="244"/>
                </a:lnTo>
                <a:lnTo>
                  <a:pt x="4036" y="244"/>
                </a:lnTo>
                <a:lnTo>
                  <a:pt x="4036" y="244"/>
                </a:lnTo>
                <a:lnTo>
                  <a:pt x="4036" y="244"/>
                </a:lnTo>
                <a:lnTo>
                  <a:pt x="4036" y="244"/>
                </a:lnTo>
                <a:lnTo>
                  <a:pt x="4038" y="244"/>
                </a:lnTo>
                <a:lnTo>
                  <a:pt x="4038" y="244"/>
                </a:lnTo>
                <a:lnTo>
                  <a:pt x="4038" y="244"/>
                </a:lnTo>
                <a:lnTo>
                  <a:pt x="4038" y="244"/>
                </a:lnTo>
                <a:lnTo>
                  <a:pt x="4038" y="244"/>
                </a:lnTo>
                <a:lnTo>
                  <a:pt x="4040" y="244"/>
                </a:lnTo>
                <a:lnTo>
                  <a:pt x="4044" y="246"/>
                </a:lnTo>
                <a:lnTo>
                  <a:pt x="4044" y="246"/>
                </a:lnTo>
                <a:lnTo>
                  <a:pt x="4044" y="246"/>
                </a:lnTo>
                <a:lnTo>
                  <a:pt x="4046" y="246"/>
                </a:lnTo>
                <a:lnTo>
                  <a:pt x="4046" y="246"/>
                </a:lnTo>
                <a:lnTo>
                  <a:pt x="4048" y="248"/>
                </a:lnTo>
                <a:lnTo>
                  <a:pt x="4050" y="248"/>
                </a:lnTo>
                <a:lnTo>
                  <a:pt x="4050" y="248"/>
                </a:lnTo>
                <a:lnTo>
                  <a:pt x="4048" y="248"/>
                </a:lnTo>
                <a:lnTo>
                  <a:pt x="4048" y="248"/>
                </a:lnTo>
                <a:lnTo>
                  <a:pt x="4048" y="248"/>
                </a:lnTo>
                <a:lnTo>
                  <a:pt x="4048" y="248"/>
                </a:lnTo>
                <a:lnTo>
                  <a:pt x="4048" y="250"/>
                </a:lnTo>
                <a:lnTo>
                  <a:pt x="4050" y="250"/>
                </a:lnTo>
                <a:lnTo>
                  <a:pt x="4052" y="250"/>
                </a:lnTo>
                <a:lnTo>
                  <a:pt x="4052" y="250"/>
                </a:lnTo>
                <a:lnTo>
                  <a:pt x="4054" y="250"/>
                </a:lnTo>
                <a:lnTo>
                  <a:pt x="4054" y="252"/>
                </a:lnTo>
                <a:lnTo>
                  <a:pt x="4056" y="252"/>
                </a:lnTo>
                <a:lnTo>
                  <a:pt x="4058" y="252"/>
                </a:lnTo>
                <a:lnTo>
                  <a:pt x="4058" y="254"/>
                </a:lnTo>
                <a:lnTo>
                  <a:pt x="4060" y="254"/>
                </a:lnTo>
                <a:lnTo>
                  <a:pt x="4060" y="254"/>
                </a:lnTo>
                <a:lnTo>
                  <a:pt x="4060" y="256"/>
                </a:lnTo>
                <a:lnTo>
                  <a:pt x="4060" y="256"/>
                </a:lnTo>
                <a:lnTo>
                  <a:pt x="4060" y="256"/>
                </a:lnTo>
                <a:lnTo>
                  <a:pt x="4060" y="256"/>
                </a:lnTo>
                <a:lnTo>
                  <a:pt x="4060" y="256"/>
                </a:lnTo>
                <a:lnTo>
                  <a:pt x="4058" y="256"/>
                </a:lnTo>
                <a:lnTo>
                  <a:pt x="4058" y="256"/>
                </a:lnTo>
                <a:lnTo>
                  <a:pt x="4058" y="256"/>
                </a:lnTo>
                <a:lnTo>
                  <a:pt x="4058" y="256"/>
                </a:lnTo>
                <a:lnTo>
                  <a:pt x="4058" y="258"/>
                </a:lnTo>
                <a:lnTo>
                  <a:pt x="4060" y="258"/>
                </a:lnTo>
                <a:lnTo>
                  <a:pt x="4062" y="260"/>
                </a:lnTo>
                <a:lnTo>
                  <a:pt x="4062" y="260"/>
                </a:lnTo>
                <a:lnTo>
                  <a:pt x="4060" y="260"/>
                </a:lnTo>
                <a:lnTo>
                  <a:pt x="4060" y="260"/>
                </a:lnTo>
                <a:lnTo>
                  <a:pt x="4060" y="258"/>
                </a:lnTo>
                <a:lnTo>
                  <a:pt x="4058" y="258"/>
                </a:lnTo>
                <a:lnTo>
                  <a:pt x="4056" y="258"/>
                </a:lnTo>
                <a:lnTo>
                  <a:pt x="4054" y="258"/>
                </a:lnTo>
                <a:lnTo>
                  <a:pt x="4052" y="258"/>
                </a:lnTo>
                <a:lnTo>
                  <a:pt x="4048" y="258"/>
                </a:lnTo>
                <a:lnTo>
                  <a:pt x="4046" y="256"/>
                </a:lnTo>
                <a:lnTo>
                  <a:pt x="4046" y="256"/>
                </a:lnTo>
                <a:lnTo>
                  <a:pt x="4044" y="256"/>
                </a:lnTo>
                <a:lnTo>
                  <a:pt x="4044" y="256"/>
                </a:lnTo>
                <a:lnTo>
                  <a:pt x="4044" y="256"/>
                </a:lnTo>
                <a:lnTo>
                  <a:pt x="4040" y="256"/>
                </a:lnTo>
                <a:lnTo>
                  <a:pt x="4040" y="256"/>
                </a:lnTo>
                <a:lnTo>
                  <a:pt x="4040" y="256"/>
                </a:lnTo>
                <a:lnTo>
                  <a:pt x="4038" y="256"/>
                </a:lnTo>
                <a:lnTo>
                  <a:pt x="4038" y="256"/>
                </a:lnTo>
                <a:lnTo>
                  <a:pt x="4038" y="256"/>
                </a:lnTo>
                <a:lnTo>
                  <a:pt x="4038" y="256"/>
                </a:lnTo>
                <a:lnTo>
                  <a:pt x="4036" y="256"/>
                </a:lnTo>
                <a:lnTo>
                  <a:pt x="4036" y="256"/>
                </a:lnTo>
                <a:lnTo>
                  <a:pt x="4034" y="254"/>
                </a:lnTo>
                <a:lnTo>
                  <a:pt x="4032" y="254"/>
                </a:lnTo>
                <a:lnTo>
                  <a:pt x="4032" y="252"/>
                </a:lnTo>
                <a:lnTo>
                  <a:pt x="4032" y="252"/>
                </a:lnTo>
                <a:lnTo>
                  <a:pt x="4032" y="252"/>
                </a:lnTo>
                <a:lnTo>
                  <a:pt x="4032" y="252"/>
                </a:lnTo>
                <a:lnTo>
                  <a:pt x="4032" y="252"/>
                </a:lnTo>
                <a:lnTo>
                  <a:pt x="4032" y="252"/>
                </a:lnTo>
                <a:lnTo>
                  <a:pt x="4030" y="252"/>
                </a:lnTo>
                <a:lnTo>
                  <a:pt x="4030" y="252"/>
                </a:lnTo>
                <a:lnTo>
                  <a:pt x="4030" y="252"/>
                </a:lnTo>
                <a:lnTo>
                  <a:pt x="4032" y="252"/>
                </a:lnTo>
                <a:lnTo>
                  <a:pt x="4032" y="252"/>
                </a:lnTo>
                <a:lnTo>
                  <a:pt x="4032" y="254"/>
                </a:lnTo>
                <a:lnTo>
                  <a:pt x="4032" y="254"/>
                </a:lnTo>
                <a:lnTo>
                  <a:pt x="4032" y="254"/>
                </a:lnTo>
                <a:lnTo>
                  <a:pt x="4030" y="254"/>
                </a:lnTo>
                <a:lnTo>
                  <a:pt x="4030" y="252"/>
                </a:lnTo>
                <a:lnTo>
                  <a:pt x="4030" y="252"/>
                </a:lnTo>
                <a:lnTo>
                  <a:pt x="4028" y="252"/>
                </a:lnTo>
                <a:lnTo>
                  <a:pt x="4026" y="252"/>
                </a:lnTo>
                <a:lnTo>
                  <a:pt x="4026" y="252"/>
                </a:lnTo>
                <a:lnTo>
                  <a:pt x="4026" y="252"/>
                </a:lnTo>
                <a:lnTo>
                  <a:pt x="4028" y="254"/>
                </a:lnTo>
                <a:lnTo>
                  <a:pt x="4030" y="254"/>
                </a:lnTo>
                <a:lnTo>
                  <a:pt x="4030" y="254"/>
                </a:lnTo>
                <a:lnTo>
                  <a:pt x="4032" y="256"/>
                </a:lnTo>
                <a:lnTo>
                  <a:pt x="4032" y="256"/>
                </a:lnTo>
                <a:lnTo>
                  <a:pt x="4032" y="256"/>
                </a:lnTo>
                <a:lnTo>
                  <a:pt x="4032" y="256"/>
                </a:lnTo>
                <a:lnTo>
                  <a:pt x="4034" y="256"/>
                </a:lnTo>
                <a:lnTo>
                  <a:pt x="4034" y="256"/>
                </a:lnTo>
                <a:lnTo>
                  <a:pt x="4034" y="256"/>
                </a:lnTo>
                <a:lnTo>
                  <a:pt x="4034" y="256"/>
                </a:lnTo>
                <a:lnTo>
                  <a:pt x="4034" y="256"/>
                </a:lnTo>
                <a:lnTo>
                  <a:pt x="4034" y="256"/>
                </a:lnTo>
                <a:lnTo>
                  <a:pt x="4032" y="256"/>
                </a:lnTo>
                <a:lnTo>
                  <a:pt x="4030" y="256"/>
                </a:lnTo>
                <a:lnTo>
                  <a:pt x="4030" y="256"/>
                </a:lnTo>
                <a:lnTo>
                  <a:pt x="4030" y="256"/>
                </a:lnTo>
                <a:lnTo>
                  <a:pt x="4028" y="256"/>
                </a:lnTo>
                <a:lnTo>
                  <a:pt x="4028" y="256"/>
                </a:lnTo>
                <a:lnTo>
                  <a:pt x="4028" y="256"/>
                </a:lnTo>
                <a:lnTo>
                  <a:pt x="4028" y="260"/>
                </a:lnTo>
                <a:lnTo>
                  <a:pt x="4028" y="260"/>
                </a:lnTo>
                <a:lnTo>
                  <a:pt x="4028" y="260"/>
                </a:lnTo>
                <a:lnTo>
                  <a:pt x="4026" y="260"/>
                </a:lnTo>
                <a:lnTo>
                  <a:pt x="4026" y="260"/>
                </a:lnTo>
                <a:lnTo>
                  <a:pt x="4026" y="260"/>
                </a:lnTo>
                <a:lnTo>
                  <a:pt x="4024" y="260"/>
                </a:lnTo>
                <a:lnTo>
                  <a:pt x="4024" y="262"/>
                </a:lnTo>
                <a:lnTo>
                  <a:pt x="4022" y="262"/>
                </a:lnTo>
                <a:lnTo>
                  <a:pt x="4022" y="264"/>
                </a:lnTo>
                <a:lnTo>
                  <a:pt x="4022" y="264"/>
                </a:lnTo>
                <a:lnTo>
                  <a:pt x="4022" y="264"/>
                </a:lnTo>
                <a:lnTo>
                  <a:pt x="4020" y="264"/>
                </a:lnTo>
                <a:lnTo>
                  <a:pt x="4020" y="264"/>
                </a:lnTo>
                <a:lnTo>
                  <a:pt x="4020" y="264"/>
                </a:lnTo>
                <a:lnTo>
                  <a:pt x="4020" y="264"/>
                </a:lnTo>
                <a:lnTo>
                  <a:pt x="4020" y="266"/>
                </a:lnTo>
                <a:lnTo>
                  <a:pt x="4020" y="266"/>
                </a:lnTo>
                <a:lnTo>
                  <a:pt x="4020" y="266"/>
                </a:lnTo>
                <a:lnTo>
                  <a:pt x="4018" y="264"/>
                </a:lnTo>
                <a:lnTo>
                  <a:pt x="4016" y="264"/>
                </a:lnTo>
                <a:lnTo>
                  <a:pt x="4016" y="264"/>
                </a:lnTo>
                <a:lnTo>
                  <a:pt x="4018" y="264"/>
                </a:lnTo>
                <a:lnTo>
                  <a:pt x="4018" y="266"/>
                </a:lnTo>
                <a:lnTo>
                  <a:pt x="4020" y="266"/>
                </a:lnTo>
                <a:lnTo>
                  <a:pt x="4020" y="266"/>
                </a:lnTo>
                <a:lnTo>
                  <a:pt x="4020" y="266"/>
                </a:lnTo>
                <a:lnTo>
                  <a:pt x="4018" y="266"/>
                </a:lnTo>
                <a:lnTo>
                  <a:pt x="4018" y="266"/>
                </a:lnTo>
                <a:lnTo>
                  <a:pt x="4018" y="266"/>
                </a:lnTo>
                <a:lnTo>
                  <a:pt x="4018" y="266"/>
                </a:lnTo>
                <a:lnTo>
                  <a:pt x="4016" y="266"/>
                </a:lnTo>
                <a:lnTo>
                  <a:pt x="4016" y="266"/>
                </a:lnTo>
                <a:lnTo>
                  <a:pt x="4016" y="266"/>
                </a:lnTo>
                <a:lnTo>
                  <a:pt x="4014" y="266"/>
                </a:lnTo>
                <a:lnTo>
                  <a:pt x="4014" y="266"/>
                </a:lnTo>
                <a:lnTo>
                  <a:pt x="4014" y="266"/>
                </a:lnTo>
                <a:lnTo>
                  <a:pt x="4012" y="266"/>
                </a:lnTo>
                <a:lnTo>
                  <a:pt x="4012" y="266"/>
                </a:lnTo>
                <a:lnTo>
                  <a:pt x="4014" y="268"/>
                </a:lnTo>
                <a:lnTo>
                  <a:pt x="4014" y="268"/>
                </a:lnTo>
                <a:lnTo>
                  <a:pt x="4014" y="268"/>
                </a:lnTo>
                <a:lnTo>
                  <a:pt x="4014" y="268"/>
                </a:lnTo>
                <a:lnTo>
                  <a:pt x="4014" y="268"/>
                </a:lnTo>
                <a:lnTo>
                  <a:pt x="4012" y="268"/>
                </a:lnTo>
                <a:lnTo>
                  <a:pt x="4012" y="268"/>
                </a:lnTo>
                <a:lnTo>
                  <a:pt x="4010" y="268"/>
                </a:lnTo>
                <a:lnTo>
                  <a:pt x="4010" y="268"/>
                </a:lnTo>
                <a:lnTo>
                  <a:pt x="4008" y="268"/>
                </a:lnTo>
                <a:lnTo>
                  <a:pt x="4008" y="268"/>
                </a:lnTo>
                <a:lnTo>
                  <a:pt x="4008" y="268"/>
                </a:lnTo>
                <a:lnTo>
                  <a:pt x="4008" y="268"/>
                </a:lnTo>
                <a:lnTo>
                  <a:pt x="4010" y="270"/>
                </a:lnTo>
                <a:lnTo>
                  <a:pt x="4010" y="270"/>
                </a:lnTo>
                <a:lnTo>
                  <a:pt x="4012" y="270"/>
                </a:lnTo>
                <a:lnTo>
                  <a:pt x="4012" y="270"/>
                </a:lnTo>
                <a:lnTo>
                  <a:pt x="4010" y="270"/>
                </a:lnTo>
                <a:lnTo>
                  <a:pt x="4010" y="270"/>
                </a:lnTo>
                <a:lnTo>
                  <a:pt x="4010" y="272"/>
                </a:lnTo>
                <a:lnTo>
                  <a:pt x="4010" y="272"/>
                </a:lnTo>
                <a:lnTo>
                  <a:pt x="4010" y="272"/>
                </a:lnTo>
                <a:lnTo>
                  <a:pt x="4012" y="272"/>
                </a:lnTo>
                <a:lnTo>
                  <a:pt x="4010" y="272"/>
                </a:lnTo>
                <a:lnTo>
                  <a:pt x="4010" y="274"/>
                </a:lnTo>
                <a:lnTo>
                  <a:pt x="4010" y="274"/>
                </a:lnTo>
                <a:lnTo>
                  <a:pt x="4010" y="274"/>
                </a:lnTo>
                <a:lnTo>
                  <a:pt x="4010" y="274"/>
                </a:lnTo>
                <a:lnTo>
                  <a:pt x="4008" y="272"/>
                </a:lnTo>
                <a:lnTo>
                  <a:pt x="4008" y="272"/>
                </a:lnTo>
                <a:lnTo>
                  <a:pt x="4006" y="272"/>
                </a:lnTo>
                <a:lnTo>
                  <a:pt x="4006" y="272"/>
                </a:lnTo>
                <a:lnTo>
                  <a:pt x="4006" y="272"/>
                </a:lnTo>
                <a:lnTo>
                  <a:pt x="4006" y="272"/>
                </a:lnTo>
                <a:lnTo>
                  <a:pt x="4006" y="272"/>
                </a:lnTo>
                <a:lnTo>
                  <a:pt x="4006" y="272"/>
                </a:lnTo>
                <a:lnTo>
                  <a:pt x="4008" y="274"/>
                </a:lnTo>
                <a:lnTo>
                  <a:pt x="4008" y="274"/>
                </a:lnTo>
                <a:lnTo>
                  <a:pt x="4008" y="274"/>
                </a:lnTo>
                <a:lnTo>
                  <a:pt x="4008" y="274"/>
                </a:lnTo>
                <a:lnTo>
                  <a:pt x="4010" y="274"/>
                </a:lnTo>
                <a:lnTo>
                  <a:pt x="4010" y="274"/>
                </a:lnTo>
                <a:lnTo>
                  <a:pt x="4010" y="274"/>
                </a:lnTo>
                <a:lnTo>
                  <a:pt x="4010" y="274"/>
                </a:lnTo>
                <a:lnTo>
                  <a:pt x="4010" y="274"/>
                </a:lnTo>
                <a:lnTo>
                  <a:pt x="4010" y="274"/>
                </a:lnTo>
                <a:lnTo>
                  <a:pt x="4008" y="274"/>
                </a:lnTo>
                <a:lnTo>
                  <a:pt x="4008" y="274"/>
                </a:lnTo>
                <a:lnTo>
                  <a:pt x="4006" y="274"/>
                </a:lnTo>
                <a:lnTo>
                  <a:pt x="4006" y="274"/>
                </a:lnTo>
                <a:lnTo>
                  <a:pt x="4008" y="274"/>
                </a:lnTo>
                <a:lnTo>
                  <a:pt x="4008" y="274"/>
                </a:lnTo>
                <a:lnTo>
                  <a:pt x="4008" y="274"/>
                </a:lnTo>
                <a:lnTo>
                  <a:pt x="4008" y="276"/>
                </a:lnTo>
                <a:lnTo>
                  <a:pt x="4008" y="276"/>
                </a:lnTo>
                <a:lnTo>
                  <a:pt x="4006" y="276"/>
                </a:lnTo>
                <a:lnTo>
                  <a:pt x="4006" y="276"/>
                </a:lnTo>
                <a:lnTo>
                  <a:pt x="4006" y="276"/>
                </a:lnTo>
                <a:lnTo>
                  <a:pt x="4006" y="276"/>
                </a:lnTo>
                <a:lnTo>
                  <a:pt x="4004" y="276"/>
                </a:lnTo>
                <a:lnTo>
                  <a:pt x="4006" y="278"/>
                </a:lnTo>
                <a:lnTo>
                  <a:pt x="4008" y="278"/>
                </a:lnTo>
                <a:lnTo>
                  <a:pt x="4008" y="278"/>
                </a:lnTo>
                <a:lnTo>
                  <a:pt x="4010" y="278"/>
                </a:lnTo>
                <a:lnTo>
                  <a:pt x="4010" y="278"/>
                </a:lnTo>
                <a:lnTo>
                  <a:pt x="4010" y="278"/>
                </a:lnTo>
                <a:lnTo>
                  <a:pt x="4010" y="278"/>
                </a:lnTo>
                <a:lnTo>
                  <a:pt x="4008" y="278"/>
                </a:lnTo>
                <a:lnTo>
                  <a:pt x="4008" y="278"/>
                </a:lnTo>
                <a:lnTo>
                  <a:pt x="4006" y="278"/>
                </a:lnTo>
                <a:lnTo>
                  <a:pt x="4006" y="278"/>
                </a:lnTo>
                <a:lnTo>
                  <a:pt x="4004" y="278"/>
                </a:lnTo>
                <a:lnTo>
                  <a:pt x="4004" y="278"/>
                </a:lnTo>
                <a:lnTo>
                  <a:pt x="4006" y="278"/>
                </a:lnTo>
                <a:lnTo>
                  <a:pt x="4006" y="278"/>
                </a:lnTo>
                <a:lnTo>
                  <a:pt x="4008" y="280"/>
                </a:lnTo>
                <a:lnTo>
                  <a:pt x="4008" y="280"/>
                </a:lnTo>
                <a:lnTo>
                  <a:pt x="4008" y="280"/>
                </a:lnTo>
                <a:lnTo>
                  <a:pt x="4008" y="280"/>
                </a:lnTo>
                <a:lnTo>
                  <a:pt x="4008" y="280"/>
                </a:lnTo>
                <a:lnTo>
                  <a:pt x="4008" y="280"/>
                </a:lnTo>
                <a:lnTo>
                  <a:pt x="4008" y="282"/>
                </a:lnTo>
                <a:lnTo>
                  <a:pt x="4008" y="280"/>
                </a:lnTo>
                <a:lnTo>
                  <a:pt x="4008" y="280"/>
                </a:lnTo>
                <a:lnTo>
                  <a:pt x="4006" y="280"/>
                </a:lnTo>
                <a:lnTo>
                  <a:pt x="4006" y="280"/>
                </a:lnTo>
                <a:lnTo>
                  <a:pt x="4006" y="280"/>
                </a:lnTo>
                <a:lnTo>
                  <a:pt x="4006" y="280"/>
                </a:lnTo>
                <a:lnTo>
                  <a:pt x="4006" y="282"/>
                </a:lnTo>
                <a:lnTo>
                  <a:pt x="4008" y="282"/>
                </a:lnTo>
                <a:lnTo>
                  <a:pt x="4006" y="282"/>
                </a:lnTo>
                <a:lnTo>
                  <a:pt x="4006" y="282"/>
                </a:lnTo>
                <a:lnTo>
                  <a:pt x="4006" y="282"/>
                </a:lnTo>
                <a:lnTo>
                  <a:pt x="4004" y="282"/>
                </a:lnTo>
                <a:lnTo>
                  <a:pt x="4004" y="282"/>
                </a:lnTo>
                <a:lnTo>
                  <a:pt x="4006" y="282"/>
                </a:lnTo>
                <a:lnTo>
                  <a:pt x="4006" y="282"/>
                </a:lnTo>
                <a:lnTo>
                  <a:pt x="4006" y="284"/>
                </a:lnTo>
                <a:lnTo>
                  <a:pt x="4006" y="284"/>
                </a:lnTo>
                <a:lnTo>
                  <a:pt x="4004" y="284"/>
                </a:lnTo>
                <a:lnTo>
                  <a:pt x="4004" y="284"/>
                </a:lnTo>
                <a:lnTo>
                  <a:pt x="4004" y="286"/>
                </a:lnTo>
                <a:lnTo>
                  <a:pt x="4002" y="286"/>
                </a:lnTo>
                <a:lnTo>
                  <a:pt x="4002" y="286"/>
                </a:lnTo>
                <a:lnTo>
                  <a:pt x="4002" y="288"/>
                </a:lnTo>
                <a:lnTo>
                  <a:pt x="4002" y="288"/>
                </a:lnTo>
                <a:lnTo>
                  <a:pt x="4000" y="288"/>
                </a:lnTo>
                <a:lnTo>
                  <a:pt x="4000" y="288"/>
                </a:lnTo>
                <a:lnTo>
                  <a:pt x="4000" y="288"/>
                </a:lnTo>
                <a:lnTo>
                  <a:pt x="4000" y="288"/>
                </a:lnTo>
                <a:lnTo>
                  <a:pt x="4002" y="288"/>
                </a:lnTo>
                <a:lnTo>
                  <a:pt x="4002" y="290"/>
                </a:lnTo>
                <a:lnTo>
                  <a:pt x="4002" y="290"/>
                </a:lnTo>
                <a:lnTo>
                  <a:pt x="4002" y="290"/>
                </a:lnTo>
                <a:lnTo>
                  <a:pt x="4002" y="290"/>
                </a:lnTo>
                <a:lnTo>
                  <a:pt x="4002" y="290"/>
                </a:lnTo>
                <a:lnTo>
                  <a:pt x="4002" y="290"/>
                </a:lnTo>
                <a:lnTo>
                  <a:pt x="4002" y="290"/>
                </a:lnTo>
                <a:lnTo>
                  <a:pt x="4002" y="290"/>
                </a:lnTo>
                <a:lnTo>
                  <a:pt x="4002" y="292"/>
                </a:lnTo>
                <a:lnTo>
                  <a:pt x="4002" y="292"/>
                </a:lnTo>
                <a:lnTo>
                  <a:pt x="4004" y="292"/>
                </a:lnTo>
                <a:lnTo>
                  <a:pt x="4004" y="292"/>
                </a:lnTo>
                <a:lnTo>
                  <a:pt x="4006" y="294"/>
                </a:lnTo>
                <a:lnTo>
                  <a:pt x="4006" y="294"/>
                </a:lnTo>
                <a:lnTo>
                  <a:pt x="4006" y="294"/>
                </a:lnTo>
                <a:lnTo>
                  <a:pt x="4006" y="296"/>
                </a:lnTo>
                <a:lnTo>
                  <a:pt x="4006" y="296"/>
                </a:lnTo>
                <a:lnTo>
                  <a:pt x="4004" y="296"/>
                </a:lnTo>
                <a:lnTo>
                  <a:pt x="4002" y="294"/>
                </a:lnTo>
                <a:lnTo>
                  <a:pt x="4002" y="294"/>
                </a:lnTo>
                <a:lnTo>
                  <a:pt x="4002" y="294"/>
                </a:lnTo>
                <a:lnTo>
                  <a:pt x="4000" y="294"/>
                </a:lnTo>
                <a:lnTo>
                  <a:pt x="4000" y="294"/>
                </a:lnTo>
                <a:lnTo>
                  <a:pt x="3998" y="294"/>
                </a:lnTo>
                <a:lnTo>
                  <a:pt x="3992" y="290"/>
                </a:lnTo>
                <a:lnTo>
                  <a:pt x="3990" y="288"/>
                </a:lnTo>
                <a:lnTo>
                  <a:pt x="3990" y="288"/>
                </a:lnTo>
                <a:lnTo>
                  <a:pt x="3990" y="288"/>
                </a:lnTo>
                <a:lnTo>
                  <a:pt x="3988" y="288"/>
                </a:lnTo>
                <a:lnTo>
                  <a:pt x="3988" y="288"/>
                </a:lnTo>
                <a:lnTo>
                  <a:pt x="3986" y="288"/>
                </a:lnTo>
                <a:lnTo>
                  <a:pt x="3986" y="286"/>
                </a:lnTo>
                <a:lnTo>
                  <a:pt x="3984" y="286"/>
                </a:lnTo>
                <a:lnTo>
                  <a:pt x="3982" y="286"/>
                </a:lnTo>
                <a:lnTo>
                  <a:pt x="3982" y="286"/>
                </a:lnTo>
                <a:lnTo>
                  <a:pt x="3982" y="286"/>
                </a:lnTo>
                <a:lnTo>
                  <a:pt x="3982" y="286"/>
                </a:lnTo>
                <a:lnTo>
                  <a:pt x="3982" y="286"/>
                </a:lnTo>
                <a:lnTo>
                  <a:pt x="3982" y="286"/>
                </a:lnTo>
                <a:lnTo>
                  <a:pt x="3980" y="284"/>
                </a:lnTo>
                <a:lnTo>
                  <a:pt x="3980" y="284"/>
                </a:lnTo>
                <a:lnTo>
                  <a:pt x="3980" y="284"/>
                </a:lnTo>
                <a:lnTo>
                  <a:pt x="3980" y="286"/>
                </a:lnTo>
                <a:lnTo>
                  <a:pt x="3980" y="286"/>
                </a:lnTo>
                <a:lnTo>
                  <a:pt x="3978" y="286"/>
                </a:lnTo>
                <a:lnTo>
                  <a:pt x="3976" y="286"/>
                </a:lnTo>
                <a:lnTo>
                  <a:pt x="3974" y="286"/>
                </a:lnTo>
                <a:lnTo>
                  <a:pt x="3972" y="286"/>
                </a:lnTo>
                <a:lnTo>
                  <a:pt x="3972" y="286"/>
                </a:lnTo>
                <a:lnTo>
                  <a:pt x="3972" y="286"/>
                </a:lnTo>
                <a:lnTo>
                  <a:pt x="3972" y="286"/>
                </a:lnTo>
                <a:lnTo>
                  <a:pt x="3970" y="286"/>
                </a:lnTo>
                <a:lnTo>
                  <a:pt x="3970" y="286"/>
                </a:lnTo>
                <a:lnTo>
                  <a:pt x="3968" y="286"/>
                </a:lnTo>
                <a:lnTo>
                  <a:pt x="3968" y="286"/>
                </a:lnTo>
                <a:lnTo>
                  <a:pt x="3968" y="286"/>
                </a:lnTo>
                <a:lnTo>
                  <a:pt x="3966" y="286"/>
                </a:lnTo>
                <a:lnTo>
                  <a:pt x="3964" y="288"/>
                </a:lnTo>
                <a:lnTo>
                  <a:pt x="3964" y="288"/>
                </a:lnTo>
                <a:lnTo>
                  <a:pt x="3962" y="288"/>
                </a:lnTo>
                <a:lnTo>
                  <a:pt x="3962" y="288"/>
                </a:lnTo>
                <a:lnTo>
                  <a:pt x="3962" y="288"/>
                </a:lnTo>
                <a:lnTo>
                  <a:pt x="3962" y="288"/>
                </a:lnTo>
                <a:lnTo>
                  <a:pt x="3960" y="290"/>
                </a:lnTo>
                <a:lnTo>
                  <a:pt x="3960" y="292"/>
                </a:lnTo>
                <a:lnTo>
                  <a:pt x="3960" y="292"/>
                </a:lnTo>
                <a:lnTo>
                  <a:pt x="3960" y="292"/>
                </a:lnTo>
                <a:lnTo>
                  <a:pt x="3960" y="294"/>
                </a:lnTo>
                <a:lnTo>
                  <a:pt x="3960" y="294"/>
                </a:lnTo>
                <a:lnTo>
                  <a:pt x="3960" y="296"/>
                </a:lnTo>
                <a:lnTo>
                  <a:pt x="3960" y="296"/>
                </a:lnTo>
                <a:lnTo>
                  <a:pt x="3960" y="296"/>
                </a:lnTo>
                <a:lnTo>
                  <a:pt x="3960" y="296"/>
                </a:lnTo>
                <a:lnTo>
                  <a:pt x="3960" y="298"/>
                </a:lnTo>
                <a:lnTo>
                  <a:pt x="3958" y="298"/>
                </a:lnTo>
                <a:lnTo>
                  <a:pt x="3958" y="298"/>
                </a:lnTo>
                <a:lnTo>
                  <a:pt x="3958" y="296"/>
                </a:lnTo>
                <a:lnTo>
                  <a:pt x="3958" y="296"/>
                </a:lnTo>
                <a:lnTo>
                  <a:pt x="3956" y="296"/>
                </a:lnTo>
                <a:lnTo>
                  <a:pt x="3956" y="294"/>
                </a:lnTo>
                <a:lnTo>
                  <a:pt x="3954" y="292"/>
                </a:lnTo>
                <a:lnTo>
                  <a:pt x="3952" y="290"/>
                </a:lnTo>
                <a:lnTo>
                  <a:pt x="3950" y="288"/>
                </a:lnTo>
                <a:lnTo>
                  <a:pt x="3950" y="288"/>
                </a:lnTo>
                <a:lnTo>
                  <a:pt x="3950" y="288"/>
                </a:lnTo>
                <a:lnTo>
                  <a:pt x="3950" y="288"/>
                </a:lnTo>
                <a:lnTo>
                  <a:pt x="3950" y="288"/>
                </a:lnTo>
                <a:lnTo>
                  <a:pt x="3950" y="286"/>
                </a:lnTo>
                <a:lnTo>
                  <a:pt x="3948" y="286"/>
                </a:lnTo>
                <a:lnTo>
                  <a:pt x="3948" y="286"/>
                </a:lnTo>
                <a:lnTo>
                  <a:pt x="3946" y="288"/>
                </a:lnTo>
                <a:lnTo>
                  <a:pt x="3946" y="288"/>
                </a:lnTo>
                <a:lnTo>
                  <a:pt x="3946" y="288"/>
                </a:lnTo>
                <a:lnTo>
                  <a:pt x="3946" y="288"/>
                </a:lnTo>
                <a:lnTo>
                  <a:pt x="3946" y="288"/>
                </a:lnTo>
                <a:lnTo>
                  <a:pt x="3946" y="288"/>
                </a:lnTo>
                <a:lnTo>
                  <a:pt x="3946" y="290"/>
                </a:lnTo>
                <a:lnTo>
                  <a:pt x="3946" y="290"/>
                </a:lnTo>
                <a:lnTo>
                  <a:pt x="3944" y="290"/>
                </a:lnTo>
                <a:lnTo>
                  <a:pt x="3944" y="292"/>
                </a:lnTo>
                <a:lnTo>
                  <a:pt x="3944" y="292"/>
                </a:lnTo>
                <a:lnTo>
                  <a:pt x="3944" y="292"/>
                </a:lnTo>
                <a:lnTo>
                  <a:pt x="3944" y="292"/>
                </a:lnTo>
                <a:lnTo>
                  <a:pt x="3944" y="292"/>
                </a:lnTo>
                <a:lnTo>
                  <a:pt x="3944" y="292"/>
                </a:lnTo>
                <a:lnTo>
                  <a:pt x="3942" y="292"/>
                </a:lnTo>
                <a:lnTo>
                  <a:pt x="3942" y="292"/>
                </a:lnTo>
                <a:lnTo>
                  <a:pt x="3940" y="292"/>
                </a:lnTo>
                <a:lnTo>
                  <a:pt x="3940" y="294"/>
                </a:lnTo>
                <a:lnTo>
                  <a:pt x="3942" y="294"/>
                </a:lnTo>
                <a:lnTo>
                  <a:pt x="3942" y="294"/>
                </a:lnTo>
                <a:lnTo>
                  <a:pt x="3942" y="292"/>
                </a:lnTo>
                <a:lnTo>
                  <a:pt x="3942" y="292"/>
                </a:lnTo>
                <a:lnTo>
                  <a:pt x="3944" y="294"/>
                </a:lnTo>
                <a:lnTo>
                  <a:pt x="3944" y="294"/>
                </a:lnTo>
                <a:lnTo>
                  <a:pt x="3946" y="296"/>
                </a:lnTo>
                <a:lnTo>
                  <a:pt x="3946" y="296"/>
                </a:lnTo>
                <a:lnTo>
                  <a:pt x="3944" y="298"/>
                </a:lnTo>
                <a:lnTo>
                  <a:pt x="3944" y="298"/>
                </a:lnTo>
                <a:lnTo>
                  <a:pt x="3942" y="296"/>
                </a:lnTo>
                <a:lnTo>
                  <a:pt x="3942" y="296"/>
                </a:lnTo>
                <a:lnTo>
                  <a:pt x="3940" y="296"/>
                </a:lnTo>
                <a:lnTo>
                  <a:pt x="3940" y="294"/>
                </a:lnTo>
                <a:lnTo>
                  <a:pt x="3938" y="294"/>
                </a:lnTo>
                <a:lnTo>
                  <a:pt x="3936" y="292"/>
                </a:lnTo>
                <a:lnTo>
                  <a:pt x="3934" y="292"/>
                </a:lnTo>
                <a:lnTo>
                  <a:pt x="3934" y="292"/>
                </a:lnTo>
                <a:lnTo>
                  <a:pt x="3934" y="292"/>
                </a:lnTo>
                <a:lnTo>
                  <a:pt x="3934" y="292"/>
                </a:lnTo>
                <a:lnTo>
                  <a:pt x="3932" y="292"/>
                </a:lnTo>
                <a:lnTo>
                  <a:pt x="3934" y="294"/>
                </a:lnTo>
                <a:lnTo>
                  <a:pt x="3934" y="294"/>
                </a:lnTo>
                <a:lnTo>
                  <a:pt x="3934" y="294"/>
                </a:lnTo>
                <a:lnTo>
                  <a:pt x="3934" y="296"/>
                </a:lnTo>
                <a:lnTo>
                  <a:pt x="3934" y="296"/>
                </a:lnTo>
                <a:lnTo>
                  <a:pt x="3934" y="296"/>
                </a:lnTo>
                <a:lnTo>
                  <a:pt x="3934" y="296"/>
                </a:lnTo>
                <a:lnTo>
                  <a:pt x="3934" y="296"/>
                </a:lnTo>
                <a:lnTo>
                  <a:pt x="3932" y="296"/>
                </a:lnTo>
                <a:lnTo>
                  <a:pt x="3932" y="296"/>
                </a:lnTo>
                <a:lnTo>
                  <a:pt x="3932" y="296"/>
                </a:lnTo>
                <a:lnTo>
                  <a:pt x="3932" y="294"/>
                </a:lnTo>
                <a:lnTo>
                  <a:pt x="3930" y="294"/>
                </a:lnTo>
                <a:lnTo>
                  <a:pt x="3930" y="294"/>
                </a:lnTo>
                <a:lnTo>
                  <a:pt x="3928" y="294"/>
                </a:lnTo>
                <a:lnTo>
                  <a:pt x="3926" y="294"/>
                </a:lnTo>
                <a:lnTo>
                  <a:pt x="3926" y="294"/>
                </a:lnTo>
                <a:lnTo>
                  <a:pt x="3926" y="294"/>
                </a:lnTo>
                <a:lnTo>
                  <a:pt x="3926" y="294"/>
                </a:lnTo>
                <a:lnTo>
                  <a:pt x="3928" y="294"/>
                </a:lnTo>
                <a:lnTo>
                  <a:pt x="3928" y="294"/>
                </a:lnTo>
                <a:lnTo>
                  <a:pt x="3928" y="294"/>
                </a:lnTo>
                <a:lnTo>
                  <a:pt x="3928" y="296"/>
                </a:lnTo>
                <a:lnTo>
                  <a:pt x="3928" y="296"/>
                </a:lnTo>
                <a:lnTo>
                  <a:pt x="3928" y="296"/>
                </a:lnTo>
                <a:lnTo>
                  <a:pt x="3928" y="296"/>
                </a:lnTo>
                <a:lnTo>
                  <a:pt x="3926" y="296"/>
                </a:lnTo>
                <a:lnTo>
                  <a:pt x="3926" y="296"/>
                </a:lnTo>
                <a:lnTo>
                  <a:pt x="3926" y="296"/>
                </a:lnTo>
                <a:lnTo>
                  <a:pt x="3926" y="296"/>
                </a:lnTo>
                <a:lnTo>
                  <a:pt x="3928" y="298"/>
                </a:lnTo>
                <a:lnTo>
                  <a:pt x="3928" y="300"/>
                </a:lnTo>
                <a:lnTo>
                  <a:pt x="3930" y="300"/>
                </a:lnTo>
                <a:lnTo>
                  <a:pt x="3930" y="300"/>
                </a:lnTo>
                <a:lnTo>
                  <a:pt x="3930" y="300"/>
                </a:lnTo>
                <a:lnTo>
                  <a:pt x="3930" y="300"/>
                </a:lnTo>
                <a:lnTo>
                  <a:pt x="3930" y="300"/>
                </a:lnTo>
                <a:lnTo>
                  <a:pt x="3930" y="300"/>
                </a:lnTo>
                <a:lnTo>
                  <a:pt x="3928" y="300"/>
                </a:lnTo>
                <a:lnTo>
                  <a:pt x="3930" y="302"/>
                </a:lnTo>
                <a:lnTo>
                  <a:pt x="3930" y="302"/>
                </a:lnTo>
                <a:lnTo>
                  <a:pt x="3930" y="302"/>
                </a:lnTo>
                <a:lnTo>
                  <a:pt x="3932" y="302"/>
                </a:lnTo>
                <a:lnTo>
                  <a:pt x="3934" y="304"/>
                </a:lnTo>
                <a:lnTo>
                  <a:pt x="3934" y="304"/>
                </a:lnTo>
                <a:lnTo>
                  <a:pt x="3934" y="304"/>
                </a:lnTo>
                <a:lnTo>
                  <a:pt x="3936" y="306"/>
                </a:lnTo>
                <a:lnTo>
                  <a:pt x="3936" y="306"/>
                </a:lnTo>
                <a:lnTo>
                  <a:pt x="3936" y="306"/>
                </a:lnTo>
                <a:lnTo>
                  <a:pt x="3936" y="306"/>
                </a:lnTo>
                <a:lnTo>
                  <a:pt x="3936" y="306"/>
                </a:lnTo>
                <a:lnTo>
                  <a:pt x="3934" y="306"/>
                </a:lnTo>
                <a:lnTo>
                  <a:pt x="3934" y="306"/>
                </a:lnTo>
                <a:lnTo>
                  <a:pt x="3934" y="306"/>
                </a:lnTo>
                <a:lnTo>
                  <a:pt x="3932" y="306"/>
                </a:lnTo>
                <a:lnTo>
                  <a:pt x="3934" y="306"/>
                </a:lnTo>
                <a:lnTo>
                  <a:pt x="3934" y="306"/>
                </a:lnTo>
                <a:lnTo>
                  <a:pt x="3934" y="306"/>
                </a:lnTo>
                <a:lnTo>
                  <a:pt x="3936" y="308"/>
                </a:lnTo>
                <a:lnTo>
                  <a:pt x="3936" y="308"/>
                </a:lnTo>
                <a:lnTo>
                  <a:pt x="3936" y="308"/>
                </a:lnTo>
                <a:lnTo>
                  <a:pt x="3938" y="308"/>
                </a:lnTo>
                <a:lnTo>
                  <a:pt x="3938" y="308"/>
                </a:lnTo>
                <a:lnTo>
                  <a:pt x="3938" y="310"/>
                </a:lnTo>
                <a:lnTo>
                  <a:pt x="3938" y="308"/>
                </a:lnTo>
                <a:lnTo>
                  <a:pt x="3938" y="308"/>
                </a:lnTo>
                <a:lnTo>
                  <a:pt x="3934" y="308"/>
                </a:lnTo>
                <a:lnTo>
                  <a:pt x="3934" y="308"/>
                </a:lnTo>
                <a:lnTo>
                  <a:pt x="3934" y="308"/>
                </a:lnTo>
                <a:lnTo>
                  <a:pt x="3934" y="308"/>
                </a:lnTo>
                <a:lnTo>
                  <a:pt x="3936" y="308"/>
                </a:lnTo>
                <a:lnTo>
                  <a:pt x="3936" y="310"/>
                </a:lnTo>
                <a:lnTo>
                  <a:pt x="3936" y="310"/>
                </a:lnTo>
                <a:lnTo>
                  <a:pt x="3936" y="310"/>
                </a:lnTo>
                <a:lnTo>
                  <a:pt x="3938" y="310"/>
                </a:lnTo>
                <a:lnTo>
                  <a:pt x="3938" y="310"/>
                </a:lnTo>
                <a:lnTo>
                  <a:pt x="3938" y="310"/>
                </a:lnTo>
                <a:lnTo>
                  <a:pt x="3936" y="310"/>
                </a:lnTo>
                <a:lnTo>
                  <a:pt x="3936" y="310"/>
                </a:lnTo>
                <a:lnTo>
                  <a:pt x="3936" y="310"/>
                </a:lnTo>
                <a:lnTo>
                  <a:pt x="3936" y="312"/>
                </a:lnTo>
                <a:lnTo>
                  <a:pt x="3936" y="312"/>
                </a:lnTo>
                <a:lnTo>
                  <a:pt x="3936" y="312"/>
                </a:lnTo>
                <a:lnTo>
                  <a:pt x="3936" y="312"/>
                </a:lnTo>
                <a:lnTo>
                  <a:pt x="3936" y="312"/>
                </a:lnTo>
                <a:lnTo>
                  <a:pt x="3936" y="312"/>
                </a:lnTo>
                <a:lnTo>
                  <a:pt x="3936" y="314"/>
                </a:lnTo>
                <a:lnTo>
                  <a:pt x="3936" y="314"/>
                </a:lnTo>
                <a:lnTo>
                  <a:pt x="3936" y="314"/>
                </a:lnTo>
                <a:lnTo>
                  <a:pt x="3936" y="314"/>
                </a:lnTo>
                <a:lnTo>
                  <a:pt x="3936" y="318"/>
                </a:lnTo>
                <a:lnTo>
                  <a:pt x="3938" y="320"/>
                </a:lnTo>
                <a:lnTo>
                  <a:pt x="3940" y="322"/>
                </a:lnTo>
                <a:lnTo>
                  <a:pt x="3940" y="324"/>
                </a:lnTo>
                <a:lnTo>
                  <a:pt x="3942" y="324"/>
                </a:lnTo>
                <a:lnTo>
                  <a:pt x="3944" y="326"/>
                </a:lnTo>
                <a:lnTo>
                  <a:pt x="3944" y="326"/>
                </a:lnTo>
                <a:lnTo>
                  <a:pt x="3946" y="328"/>
                </a:lnTo>
                <a:lnTo>
                  <a:pt x="3948" y="328"/>
                </a:lnTo>
                <a:lnTo>
                  <a:pt x="3948" y="328"/>
                </a:lnTo>
                <a:lnTo>
                  <a:pt x="3950" y="328"/>
                </a:lnTo>
                <a:lnTo>
                  <a:pt x="3950" y="328"/>
                </a:lnTo>
                <a:lnTo>
                  <a:pt x="3952" y="330"/>
                </a:lnTo>
                <a:lnTo>
                  <a:pt x="3952" y="330"/>
                </a:lnTo>
                <a:lnTo>
                  <a:pt x="3952" y="330"/>
                </a:lnTo>
                <a:lnTo>
                  <a:pt x="3952" y="328"/>
                </a:lnTo>
                <a:lnTo>
                  <a:pt x="3952" y="328"/>
                </a:lnTo>
                <a:lnTo>
                  <a:pt x="3952" y="328"/>
                </a:lnTo>
                <a:lnTo>
                  <a:pt x="3950" y="326"/>
                </a:lnTo>
                <a:lnTo>
                  <a:pt x="3950" y="326"/>
                </a:lnTo>
                <a:lnTo>
                  <a:pt x="3950" y="326"/>
                </a:lnTo>
                <a:lnTo>
                  <a:pt x="3950" y="326"/>
                </a:lnTo>
                <a:lnTo>
                  <a:pt x="3950" y="326"/>
                </a:lnTo>
                <a:lnTo>
                  <a:pt x="3950" y="326"/>
                </a:lnTo>
                <a:lnTo>
                  <a:pt x="3952" y="326"/>
                </a:lnTo>
                <a:lnTo>
                  <a:pt x="3952" y="326"/>
                </a:lnTo>
                <a:lnTo>
                  <a:pt x="3954" y="326"/>
                </a:lnTo>
                <a:lnTo>
                  <a:pt x="3954" y="326"/>
                </a:lnTo>
                <a:lnTo>
                  <a:pt x="3956" y="326"/>
                </a:lnTo>
                <a:lnTo>
                  <a:pt x="3956" y="328"/>
                </a:lnTo>
                <a:lnTo>
                  <a:pt x="3958" y="328"/>
                </a:lnTo>
                <a:lnTo>
                  <a:pt x="3958" y="328"/>
                </a:lnTo>
                <a:lnTo>
                  <a:pt x="3958" y="328"/>
                </a:lnTo>
                <a:lnTo>
                  <a:pt x="3958" y="328"/>
                </a:lnTo>
                <a:lnTo>
                  <a:pt x="3960" y="328"/>
                </a:lnTo>
                <a:lnTo>
                  <a:pt x="3960" y="328"/>
                </a:lnTo>
                <a:lnTo>
                  <a:pt x="3962" y="328"/>
                </a:lnTo>
                <a:lnTo>
                  <a:pt x="3964" y="332"/>
                </a:lnTo>
                <a:lnTo>
                  <a:pt x="3964" y="332"/>
                </a:lnTo>
                <a:lnTo>
                  <a:pt x="3964" y="332"/>
                </a:lnTo>
                <a:lnTo>
                  <a:pt x="3964" y="334"/>
                </a:lnTo>
                <a:lnTo>
                  <a:pt x="3964" y="334"/>
                </a:lnTo>
                <a:lnTo>
                  <a:pt x="3964" y="334"/>
                </a:lnTo>
                <a:lnTo>
                  <a:pt x="3962" y="334"/>
                </a:lnTo>
                <a:lnTo>
                  <a:pt x="3962" y="334"/>
                </a:lnTo>
                <a:lnTo>
                  <a:pt x="3962" y="334"/>
                </a:lnTo>
                <a:lnTo>
                  <a:pt x="3964" y="334"/>
                </a:lnTo>
                <a:lnTo>
                  <a:pt x="3964" y="336"/>
                </a:lnTo>
                <a:lnTo>
                  <a:pt x="3964" y="336"/>
                </a:lnTo>
                <a:lnTo>
                  <a:pt x="3964" y="336"/>
                </a:lnTo>
                <a:lnTo>
                  <a:pt x="3966" y="338"/>
                </a:lnTo>
                <a:lnTo>
                  <a:pt x="3966" y="338"/>
                </a:lnTo>
                <a:lnTo>
                  <a:pt x="3968" y="338"/>
                </a:lnTo>
                <a:lnTo>
                  <a:pt x="3968" y="338"/>
                </a:lnTo>
                <a:lnTo>
                  <a:pt x="3968" y="340"/>
                </a:lnTo>
                <a:lnTo>
                  <a:pt x="3970" y="340"/>
                </a:lnTo>
                <a:lnTo>
                  <a:pt x="3970" y="340"/>
                </a:lnTo>
                <a:lnTo>
                  <a:pt x="3970" y="340"/>
                </a:lnTo>
                <a:lnTo>
                  <a:pt x="3970" y="342"/>
                </a:lnTo>
                <a:lnTo>
                  <a:pt x="3972" y="342"/>
                </a:lnTo>
                <a:lnTo>
                  <a:pt x="3972" y="342"/>
                </a:lnTo>
                <a:lnTo>
                  <a:pt x="3974" y="344"/>
                </a:lnTo>
                <a:lnTo>
                  <a:pt x="3974" y="344"/>
                </a:lnTo>
                <a:lnTo>
                  <a:pt x="3974" y="344"/>
                </a:lnTo>
                <a:lnTo>
                  <a:pt x="3974" y="344"/>
                </a:lnTo>
                <a:lnTo>
                  <a:pt x="3976" y="344"/>
                </a:lnTo>
                <a:lnTo>
                  <a:pt x="3976" y="344"/>
                </a:lnTo>
                <a:lnTo>
                  <a:pt x="3976" y="344"/>
                </a:lnTo>
                <a:lnTo>
                  <a:pt x="3976" y="344"/>
                </a:lnTo>
                <a:lnTo>
                  <a:pt x="3978" y="344"/>
                </a:lnTo>
                <a:lnTo>
                  <a:pt x="3980" y="344"/>
                </a:lnTo>
                <a:lnTo>
                  <a:pt x="3980" y="346"/>
                </a:lnTo>
                <a:lnTo>
                  <a:pt x="3980" y="346"/>
                </a:lnTo>
                <a:lnTo>
                  <a:pt x="3980" y="346"/>
                </a:lnTo>
                <a:lnTo>
                  <a:pt x="3982" y="346"/>
                </a:lnTo>
                <a:lnTo>
                  <a:pt x="3984" y="348"/>
                </a:lnTo>
                <a:lnTo>
                  <a:pt x="3986" y="350"/>
                </a:lnTo>
                <a:lnTo>
                  <a:pt x="3988" y="350"/>
                </a:lnTo>
                <a:lnTo>
                  <a:pt x="3988" y="350"/>
                </a:lnTo>
                <a:lnTo>
                  <a:pt x="3990" y="352"/>
                </a:lnTo>
                <a:lnTo>
                  <a:pt x="3990" y="354"/>
                </a:lnTo>
                <a:lnTo>
                  <a:pt x="3990" y="354"/>
                </a:lnTo>
                <a:lnTo>
                  <a:pt x="3988" y="354"/>
                </a:lnTo>
                <a:lnTo>
                  <a:pt x="3990" y="354"/>
                </a:lnTo>
                <a:lnTo>
                  <a:pt x="3990" y="356"/>
                </a:lnTo>
                <a:lnTo>
                  <a:pt x="3988" y="356"/>
                </a:lnTo>
                <a:lnTo>
                  <a:pt x="3986" y="356"/>
                </a:lnTo>
                <a:lnTo>
                  <a:pt x="3984" y="354"/>
                </a:lnTo>
                <a:lnTo>
                  <a:pt x="3982" y="352"/>
                </a:lnTo>
                <a:lnTo>
                  <a:pt x="3980" y="352"/>
                </a:lnTo>
                <a:lnTo>
                  <a:pt x="3980" y="350"/>
                </a:lnTo>
                <a:lnTo>
                  <a:pt x="3982" y="348"/>
                </a:lnTo>
                <a:lnTo>
                  <a:pt x="3982" y="348"/>
                </a:lnTo>
                <a:lnTo>
                  <a:pt x="3980" y="348"/>
                </a:lnTo>
                <a:lnTo>
                  <a:pt x="3980" y="348"/>
                </a:lnTo>
                <a:lnTo>
                  <a:pt x="3980" y="348"/>
                </a:lnTo>
                <a:lnTo>
                  <a:pt x="3980" y="348"/>
                </a:lnTo>
                <a:lnTo>
                  <a:pt x="3980" y="348"/>
                </a:lnTo>
                <a:lnTo>
                  <a:pt x="3980" y="350"/>
                </a:lnTo>
                <a:lnTo>
                  <a:pt x="3980" y="348"/>
                </a:lnTo>
                <a:lnTo>
                  <a:pt x="3978" y="348"/>
                </a:lnTo>
                <a:lnTo>
                  <a:pt x="3978" y="348"/>
                </a:lnTo>
                <a:lnTo>
                  <a:pt x="3978" y="348"/>
                </a:lnTo>
                <a:lnTo>
                  <a:pt x="3976" y="348"/>
                </a:lnTo>
                <a:lnTo>
                  <a:pt x="3976" y="348"/>
                </a:lnTo>
                <a:lnTo>
                  <a:pt x="3976" y="348"/>
                </a:lnTo>
                <a:lnTo>
                  <a:pt x="3976" y="350"/>
                </a:lnTo>
                <a:lnTo>
                  <a:pt x="3976" y="350"/>
                </a:lnTo>
                <a:lnTo>
                  <a:pt x="3976" y="350"/>
                </a:lnTo>
                <a:lnTo>
                  <a:pt x="3976" y="350"/>
                </a:lnTo>
                <a:lnTo>
                  <a:pt x="3978" y="350"/>
                </a:lnTo>
                <a:lnTo>
                  <a:pt x="3978" y="352"/>
                </a:lnTo>
                <a:lnTo>
                  <a:pt x="3980" y="352"/>
                </a:lnTo>
                <a:lnTo>
                  <a:pt x="3980" y="352"/>
                </a:lnTo>
                <a:lnTo>
                  <a:pt x="3980" y="352"/>
                </a:lnTo>
                <a:lnTo>
                  <a:pt x="3978" y="352"/>
                </a:lnTo>
                <a:lnTo>
                  <a:pt x="3978" y="354"/>
                </a:lnTo>
                <a:lnTo>
                  <a:pt x="3978" y="354"/>
                </a:lnTo>
                <a:lnTo>
                  <a:pt x="3978" y="354"/>
                </a:lnTo>
                <a:lnTo>
                  <a:pt x="3976" y="354"/>
                </a:lnTo>
                <a:lnTo>
                  <a:pt x="3976" y="354"/>
                </a:lnTo>
                <a:lnTo>
                  <a:pt x="3976" y="356"/>
                </a:lnTo>
                <a:lnTo>
                  <a:pt x="3978" y="356"/>
                </a:lnTo>
                <a:lnTo>
                  <a:pt x="3978" y="356"/>
                </a:lnTo>
                <a:lnTo>
                  <a:pt x="3980" y="358"/>
                </a:lnTo>
                <a:lnTo>
                  <a:pt x="3980" y="360"/>
                </a:lnTo>
                <a:lnTo>
                  <a:pt x="3980" y="362"/>
                </a:lnTo>
                <a:lnTo>
                  <a:pt x="3982" y="364"/>
                </a:lnTo>
                <a:lnTo>
                  <a:pt x="3984" y="366"/>
                </a:lnTo>
                <a:lnTo>
                  <a:pt x="3988" y="368"/>
                </a:lnTo>
                <a:lnTo>
                  <a:pt x="3988" y="368"/>
                </a:lnTo>
                <a:lnTo>
                  <a:pt x="3988" y="370"/>
                </a:lnTo>
                <a:lnTo>
                  <a:pt x="3990" y="370"/>
                </a:lnTo>
                <a:lnTo>
                  <a:pt x="3992" y="370"/>
                </a:lnTo>
                <a:lnTo>
                  <a:pt x="3992" y="372"/>
                </a:lnTo>
                <a:lnTo>
                  <a:pt x="3998" y="374"/>
                </a:lnTo>
                <a:lnTo>
                  <a:pt x="3998" y="376"/>
                </a:lnTo>
                <a:lnTo>
                  <a:pt x="3998" y="376"/>
                </a:lnTo>
                <a:lnTo>
                  <a:pt x="3998" y="378"/>
                </a:lnTo>
                <a:lnTo>
                  <a:pt x="3998" y="378"/>
                </a:lnTo>
                <a:lnTo>
                  <a:pt x="3998" y="378"/>
                </a:lnTo>
                <a:lnTo>
                  <a:pt x="3998" y="380"/>
                </a:lnTo>
                <a:lnTo>
                  <a:pt x="3998" y="380"/>
                </a:lnTo>
                <a:lnTo>
                  <a:pt x="3998" y="380"/>
                </a:lnTo>
                <a:lnTo>
                  <a:pt x="3998" y="380"/>
                </a:lnTo>
                <a:lnTo>
                  <a:pt x="3996" y="380"/>
                </a:lnTo>
                <a:lnTo>
                  <a:pt x="3996" y="380"/>
                </a:lnTo>
                <a:lnTo>
                  <a:pt x="3994" y="380"/>
                </a:lnTo>
                <a:lnTo>
                  <a:pt x="3994" y="380"/>
                </a:lnTo>
                <a:lnTo>
                  <a:pt x="3994" y="380"/>
                </a:lnTo>
                <a:lnTo>
                  <a:pt x="3994" y="380"/>
                </a:lnTo>
                <a:lnTo>
                  <a:pt x="3992" y="380"/>
                </a:lnTo>
                <a:lnTo>
                  <a:pt x="3992" y="380"/>
                </a:lnTo>
                <a:lnTo>
                  <a:pt x="3992" y="378"/>
                </a:lnTo>
                <a:lnTo>
                  <a:pt x="3990" y="378"/>
                </a:lnTo>
                <a:lnTo>
                  <a:pt x="3990" y="378"/>
                </a:lnTo>
                <a:lnTo>
                  <a:pt x="3990" y="378"/>
                </a:lnTo>
                <a:lnTo>
                  <a:pt x="3988" y="378"/>
                </a:lnTo>
                <a:lnTo>
                  <a:pt x="3988" y="378"/>
                </a:lnTo>
                <a:lnTo>
                  <a:pt x="3988" y="378"/>
                </a:lnTo>
                <a:lnTo>
                  <a:pt x="3988" y="378"/>
                </a:lnTo>
                <a:lnTo>
                  <a:pt x="3986" y="378"/>
                </a:lnTo>
                <a:lnTo>
                  <a:pt x="3986" y="380"/>
                </a:lnTo>
                <a:lnTo>
                  <a:pt x="3986" y="380"/>
                </a:lnTo>
                <a:lnTo>
                  <a:pt x="3984" y="380"/>
                </a:lnTo>
                <a:lnTo>
                  <a:pt x="3984" y="382"/>
                </a:lnTo>
                <a:lnTo>
                  <a:pt x="3984" y="382"/>
                </a:lnTo>
                <a:lnTo>
                  <a:pt x="3984" y="382"/>
                </a:lnTo>
                <a:lnTo>
                  <a:pt x="3984" y="384"/>
                </a:lnTo>
                <a:lnTo>
                  <a:pt x="3984" y="384"/>
                </a:lnTo>
                <a:lnTo>
                  <a:pt x="3984" y="384"/>
                </a:lnTo>
                <a:lnTo>
                  <a:pt x="3984" y="384"/>
                </a:lnTo>
                <a:lnTo>
                  <a:pt x="3984" y="386"/>
                </a:lnTo>
                <a:lnTo>
                  <a:pt x="3984" y="386"/>
                </a:lnTo>
                <a:lnTo>
                  <a:pt x="3984" y="388"/>
                </a:lnTo>
                <a:lnTo>
                  <a:pt x="3986" y="390"/>
                </a:lnTo>
                <a:lnTo>
                  <a:pt x="3988" y="392"/>
                </a:lnTo>
                <a:lnTo>
                  <a:pt x="3990" y="392"/>
                </a:lnTo>
                <a:lnTo>
                  <a:pt x="3990" y="394"/>
                </a:lnTo>
                <a:lnTo>
                  <a:pt x="3990" y="394"/>
                </a:lnTo>
                <a:lnTo>
                  <a:pt x="3990" y="392"/>
                </a:lnTo>
                <a:lnTo>
                  <a:pt x="3990" y="392"/>
                </a:lnTo>
                <a:lnTo>
                  <a:pt x="3990" y="394"/>
                </a:lnTo>
                <a:lnTo>
                  <a:pt x="3990" y="394"/>
                </a:lnTo>
                <a:lnTo>
                  <a:pt x="3992" y="394"/>
                </a:lnTo>
                <a:lnTo>
                  <a:pt x="3992" y="396"/>
                </a:lnTo>
                <a:lnTo>
                  <a:pt x="3994" y="396"/>
                </a:lnTo>
                <a:lnTo>
                  <a:pt x="3992" y="396"/>
                </a:lnTo>
                <a:lnTo>
                  <a:pt x="3992" y="396"/>
                </a:lnTo>
                <a:lnTo>
                  <a:pt x="3992" y="396"/>
                </a:lnTo>
                <a:lnTo>
                  <a:pt x="3990" y="394"/>
                </a:lnTo>
                <a:lnTo>
                  <a:pt x="3990" y="394"/>
                </a:lnTo>
                <a:lnTo>
                  <a:pt x="3992" y="396"/>
                </a:lnTo>
                <a:lnTo>
                  <a:pt x="3996" y="398"/>
                </a:lnTo>
                <a:lnTo>
                  <a:pt x="3998" y="398"/>
                </a:lnTo>
                <a:lnTo>
                  <a:pt x="4000" y="402"/>
                </a:lnTo>
                <a:lnTo>
                  <a:pt x="4000" y="402"/>
                </a:lnTo>
                <a:lnTo>
                  <a:pt x="3998" y="400"/>
                </a:lnTo>
                <a:lnTo>
                  <a:pt x="3994" y="400"/>
                </a:lnTo>
                <a:lnTo>
                  <a:pt x="3992" y="400"/>
                </a:lnTo>
                <a:lnTo>
                  <a:pt x="3992" y="400"/>
                </a:lnTo>
                <a:lnTo>
                  <a:pt x="3992" y="400"/>
                </a:lnTo>
                <a:lnTo>
                  <a:pt x="3992" y="400"/>
                </a:lnTo>
                <a:lnTo>
                  <a:pt x="3992" y="400"/>
                </a:lnTo>
                <a:lnTo>
                  <a:pt x="3992" y="400"/>
                </a:lnTo>
                <a:lnTo>
                  <a:pt x="3992" y="400"/>
                </a:lnTo>
                <a:lnTo>
                  <a:pt x="3990" y="400"/>
                </a:lnTo>
                <a:lnTo>
                  <a:pt x="3988" y="402"/>
                </a:lnTo>
                <a:lnTo>
                  <a:pt x="3988" y="402"/>
                </a:lnTo>
                <a:lnTo>
                  <a:pt x="3988" y="404"/>
                </a:lnTo>
                <a:lnTo>
                  <a:pt x="3988" y="404"/>
                </a:lnTo>
                <a:lnTo>
                  <a:pt x="3988" y="404"/>
                </a:lnTo>
                <a:lnTo>
                  <a:pt x="3988" y="404"/>
                </a:lnTo>
                <a:lnTo>
                  <a:pt x="3986" y="404"/>
                </a:lnTo>
                <a:lnTo>
                  <a:pt x="3986" y="404"/>
                </a:lnTo>
                <a:lnTo>
                  <a:pt x="3984" y="404"/>
                </a:lnTo>
                <a:lnTo>
                  <a:pt x="3984" y="402"/>
                </a:lnTo>
                <a:lnTo>
                  <a:pt x="3982" y="402"/>
                </a:lnTo>
                <a:lnTo>
                  <a:pt x="3982" y="402"/>
                </a:lnTo>
                <a:lnTo>
                  <a:pt x="3982" y="402"/>
                </a:lnTo>
                <a:lnTo>
                  <a:pt x="3982" y="404"/>
                </a:lnTo>
                <a:lnTo>
                  <a:pt x="3982" y="404"/>
                </a:lnTo>
                <a:lnTo>
                  <a:pt x="3984" y="404"/>
                </a:lnTo>
                <a:lnTo>
                  <a:pt x="3984" y="404"/>
                </a:lnTo>
                <a:lnTo>
                  <a:pt x="3984" y="404"/>
                </a:lnTo>
                <a:lnTo>
                  <a:pt x="3984" y="404"/>
                </a:lnTo>
                <a:lnTo>
                  <a:pt x="3986" y="404"/>
                </a:lnTo>
                <a:lnTo>
                  <a:pt x="3986" y="404"/>
                </a:lnTo>
                <a:lnTo>
                  <a:pt x="3986" y="406"/>
                </a:lnTo>
                <a:lnTo>
                  <a:pt x="3986" y="406"/>
                </a:lnTo>
                <a:lnTo>
                  <a:pt x="3988" y="408"/>
                </a:lnTo>
                <a:lnTo>
                  <a:pt x="3988" y="408"/>
                </a:lnTo>
                <a:lnTo>
                  <a:pt x="3990" y="410"/>
                </a:lnTo>
                <a:lnTo>
                  <a:pt x="3988" y="410"/>
                </a:lnTo>
                <a:lnTo>
                  <a:pt x="3988" y="410"/>
                </a:lnTo>
                <a:lnTo>
                  <a:pt x="3988" y="410"/>
                </a:lnTo>
                <a:lnTo>
                  <a:pt x="3988" y="408"/>
                </a:lnTo>
                <a:lnTo>
                  <a:pt x="3986" y="408"/>
                </a:lnTo>
                <a:lnTo>
                  <a:pt x="3988" y="410"/>
                </a:lnTo>
                <a:lnTo>
                  <a:pt x="3988" y="410"/>
                </a:lnTo>
                <a:lnTo>
                  <a:pt x="3990" y="410"/>
                </a:lnTo>
                <a:lnTo>
                  <a:pt x="3992" y="412"/>
                </a:lnTo>
                <a:lnTo>
                  <a:pt x="3994" y="414"/>
                </a:lnTo>
                <a:lnTo>
                  <a:pt x="3994" y="414"/>
                </a:lnTo>
                <a:lnTo>
                  <a:pt x="3994" y="414"/>
                </a:lnTo>
                <a:lnTo>
                  <a:pt x="3994" y="414"/>
                </a:lnTo>
                <a:lnTo>
                  <a:pt x="3994" y="414"/>
                </a:lnTo>
                <a:lnTo>
                  <a:pt x="3994" y="414"/>
                </a:lnTo>
                <a:lnTo>
                  <a:pt x="3994" y="414"/>
                </a:lnTo>
                <a:lnTo>
                  <a:pt x="3994" y="418"/>
                </a:lnTo>
                <a:lnTo>
                  <a:pt x="3994" y="418"/>
                </a:lnTo>
                <a:lnTo>
                  <a:pt x="3996" y="418"/>
                </a:lnTo>
                <a:lnTo>
                  <a:pt x="3996" y="420"/>
                </a:lnTo>
                <a:lnTo>
                  <a:pt x="3996" y="420"/>
                </a:lnTo>
                <a:lnTo>
                  <a:pt x="3996" y="420"/>
                </a:lnTo>
                <a:lnTo>
                  <a:pt x="3996" y="424"/>
                </a:lnTo>
                <a:lnTo>
                  <a:pt x="3996" y="426"/>
                </a:lnTo>
                <a:lnTo>
                  <a:pt x="3994" y="426"/>
                </a:lnTo>
                <a:lnTo>
                  <a:pt x="3994" y="426"/>
                </a:lnTo>
                <a:lnTo>
                  <a:pt x="3994" y="426"/>
                </a:lnTo>
                <a:lnTo>
                  <a:pt x="3994" y="426"/>
                </a:lnTo>
                <a:lnTo>
                  <a:pt x="3994" y="428"/>
                </a:lnTo>
                <a:lnTo>
                  <a:pt x="3994" y="430"/>
                </a:lnTo>
                <a:lnTo>
                  <a:pt x="3994" y="432"/>
                </a:lnTo>
                <a:lnTo>
                  <a:pt x="3994" y="432"/>
                </a:lnTo>
                <a:lnTo>
                  <a:pt x="3994" y="432"/>
                </a:lnTo>
                <a:lnTo>
                  <a:pt x="3992" y="432"/>
                </a:lnTo>
                <a:lnTo>
                  <a:pt x="3992" y="436"/>
                </a:lnTo>
                <a:lnTo>
                  <a:pt x="3992" y="436"/>
                </a:lnTo>
                <a:lnTo>
                  <a:pt x="3992" y="436"/>
                </a:lnTo>
                <a:lnTo>
                  <a:pt x="3992" y="436"/>
                </a:lnTo>
                <a:lnTo>
                  <a:pt x="3992" y="436"/>
                </a:lnTo>
                <a:lnTo>
                  <a:pt x="3992" y="438"/>
                </a:lnTo>
                <a:lnTo>
                  <a:pt x="3990" y="436"/>
                </a:lnTo>
                <a:lnTo>
                  <a:pt x="3990" y="436"/>
                </a:lnTo>
                <a:lnTo>
                  <a:pt x="3990" y="436"/>
                </a:lnTo>
                <a:lnTo>
                  <a:pt x="3990" y="436"/>
                </a:lnTo>
                <a:lnTo>
                  <a:pt x="3990" y="436"/>
                </a:lnTo>
                <a:lnTo>
                  <a:pt x="3990" y="436"/>
                </a:lnTo>
                <a:lnTo>
                  <a:pt x="3990" y="434"/>
                </a:lnTo>
                <a:lnTo>
                  <a:pt x="3988" y="432"/>
                </a:lnTo>
                <a:lnTo>
                  <a:pt x="3986" y="432"/>
                </a:lnTo>
                <a:lnTo>
                  <a:pt x="3986" y="432"/>
                </a:lnTo>
                <a:lnTo>
                  <a:pt x="3986" y="432"/>
                </a:lnTo>
                <a:lnTo>
                  <a:pt x="3984" y="432"/>
                </a:lnTo>
                <a:lnTo>
                  <a:pt x="3984" y="430"/>
                </a:lnTo>
                <a:lnTo>
                  <a:pt x="3984" y="430"/>
                </a:lnTo>
                <a:lnTo>
                  <a:pt x="3984" y="430"/>
                </a:lnTo>
                <a:lnTo>
                  <a:pt x="3980" y="428"/>
                </a:lnTo>
                <a:lnTo>
                  <a:pt x="3980" y="426"/>
                </a:lnTo>
                <a:lnTo>
                  <a:pt x="3980" y="426"/>
                </a:lnTo>
                <a:lnTo>
                  <a:pt x="3978" y="426"/>
                </a:lnTo>
                <a:lnTo>
                  <a:pt x="3978" y="426"/>
                </a:lnTo>
                <a:lnTo>
                  <a:pt x="3978" y="424"/>
                </a:lnTo>
                <a:lnTo>
                  <a:pt x="3976" y="422"/>
                </a:lnTo>
                <a:lnTo>
                  <a:pt x="3974" y="420"/>
                </a:lnTo>
                <a:lnTo>
                  <a:pt x="3970" y="416"/>
                </a:lnTo>
                <a:lnTo>
                  <a:pt x="3970" y="416"/>
                </a:lnTo>
                <a:lnTo>
                  <a:pt x="3970" y="416"/>
                </a:lnTo>
                <a:lnTo>
                  <a:pt x="3968" y="416"/>
                </a:lnTo>
                <a:lnTo>
                  <a:pt x="3968" y="416"/>
                </a:lnTo>
                <a:lnTo>
                  <a:pt x="3968" y="414"/>
                </a:lnTo>
                <a:lnTo>
                  <a:pt x="3966" y="412"/>
                </a:lnTo>
                <a:lnTo>
                  <a:pt x="3964" y="412"/>
                </a:lnTo>
                <a:lnTo>
                  <a:pt x="3962" y="410"/>
                </a:lnTo>
                <a:lnTo>
                  <a:pt x="3964" y="412"/>
                </a:lnTo>
                <a:lnTo>
                  <a:pt x="3964" y="412"/>
                </a:lnTo>
                <a:lnTo>
                  <a:pt x="3964" y="412"/>
                </a:lnTo>
                <a:lnTo>
                  <a:pt x="3964" y="412"/>
                </a:lnTo>
                <a:lnTo>
                  <a:pt x="3964" y="412"/>
                </a:lnTo>
                <a:lnTo>
                  <a:pt x="3964" y="410"/>
                </a:lnTo>
                <a:lnTo>
                  <a:pt x="3964" y="410"/>
                </a:lnTo>
                <a:lnTo>
                  <a:pt x="3964" y="410"/>
                </a:lnTo>
                <a:lnTo>
                  <a:pt x="3962" y="410"/>
                </a:lnTo>
                <a:lnTo>
                  <a:pt x="3962" y="410"/>
                </a:lnTo>
                <a:lnTo>
                  <a:pt x="3960" y="408"/>
                </a:lnTo>
                <a:lnTo>
                  <a:pt x="3958" y="408"/>
                </a:lnTo>
                <a:lnTo>
                  <a:pt x="3958" y="408"/>
                </a:lnTo>
                <a:lnTo>
                  <a:pt x="3956" y="406"/>
                </a:lnTo>
                <a:lnTo>
                  <a:pt x="3954" y="406"/>
                </a:lnTo>
                <a:lnTo>
                  <a:pt x="3954" y="404"/>
                </a:lnTo>
                <a:lnTo>
                  <a:pt x="3950" y="402"/>
                </a:lnTo>
                <a:lnTo>
                  <a:pt x="3946" y="398"/>
                </a:lnTo>
                <a:lnTo>
                  <a:pt x="3940" y="392"/>
                </a:lnTo>
                <a:lnTo>
                  <a:pt x="3938" y="390"/>
                </a:lnTo>
                <a:lnTo>
                  <a:pt x="3934" y="388"/>
                </a:lnTo>
                <a:lnTo>
                  <a:pt x="3932" y="386"/>
                </a:lnTo>
                <a:lnTo>
                  <a:pt x="3932" y="386"/>
                </a:lnTo>
                <a:lnTo>
                  <a:pt x="3932" y="384"/>
                </a:lnTo>
                <a:lnTo>
                  <a:pt x="3930" y="384"/>
                </a:lnTo>
                <a:lnTo>
                  <a:pt x="3926" y="380"/>
                </a:lnTo>
                <a:lnTo>
                  <a:pt x="3924" y="380"/>
                </a:lnTo>
                <a:lnTo>
                  <a:pt x="3924" y="378"/>
                </a:lnTo>
                <a:lnTo>
                  <a:pt x="3920" y="376"/>
                </a:lnTo>
                <a:lnTo>
                  <a:pt x="3916" y="372"/>
                </a:lnTo>
                <a:lnTo>
                  <a:pt x="3912" y="370"/>
                </a:lnTo>
                <a:lnTo>
                  <a:pt x="3910" y="366"/>
                </a:lnTo>
                <a:lnTo>
                  <a:pt x="3910" y="366"/>
                </a:lnTo>
                <a:lnTo>
                  <a:pt x="3908" y="366"/>
                </a:lnTo>
                <a:lnTo>
                  <a:pt x="3906" y="364"/>
                </a:lnTo>
                <a:lnTo>
                  <a:pt x="3906" y="362"/>
                </a:lnTo>
                <a:lnTo>
                  <a:pt x="3904" y="360"/>
                </a:lnTo>
                <a:lnTo>
                  <a:pt x="3904" y="360"/>
                </a:lnTo>
                <a:lnTo>
                  <a:pt x="3902" y="360"/>
                </a:lnTo>
                <a:lnTo>
                  <a:pt x="3902" y="358"/>
                </a:lnTo>
                <a:lnTo>
                  <a:pt x="3902" y="358"/>
                </a:lnTo>
                <a:lnTo>
                  <a:pt x="3900" y="356"/>
                </a:lnTo>
                <a:lnTo>
                  <a:pt x="3900" y="356"/>
                </a:lnTo>
                <a:lnTo>
                  <a:pt x="3900" y="354"/>
                </a:lnTo>
                <a:lnTo>
                  <a:pt x="3898" y="354"/>
                </a:lnTo>
                <a:lnTo>
                  <a:pt x="3898" y="354"/>
                </a:lnTo>
                <a:lnTo>
                  <a:pt x="3898" y="354"/>
                </a:lnTo>
                <a:lnTo>
                  <a:pt x="3898" y="352"/>
                </a:lnTo>
                <a:lnTo>
                  <a:pt x="3896" y="350"/>
                </a:lnTo>
                <a:lnTo>
                  <a:pt x="3896" y="350"/>
                </a:lnTo>
                <a:lnTo>
                  <a:pt x="3894" y="348"/>
                </a:lnTo>
                <a:lnTo>
                  <a:pt x="3894" y="346"/>
                </a:lnTo>
                <a:lnTo>
                  <a:pt x="3892" y="346"/>
                </a:lnTo>
                <a:lnTo>
                  <a:pt x="3892" y="346"/>
                </a:lnTo>
                <a:lnTo>
                  <a:pt x="3892" y="344"/>
                </a:lnTo>
                <a:lnTo>
                  <a:pt x="3892" y="344"/>
                </a:lnTo>
                <a:lnTo>
                  <a:pt x="3892" y="344"/>
                </a:lnTo>
                <a:lnTo>
                  <a:pt x="3892" y="344"/>
                </a:lnTo>
                <a:lnTo>
                  <a:pt x="3892" y="344"/>
                </a:lnTo>
                <a:lnTo>
                  <a:pt x="3892" y="342"/>
                </a:lnTo>
                <a:lnTo>
                  <a:pt x="3892" y="344"/>
                </a:lnTo>
                <a:lnTo>
                  <a:pt x="3892" y="344"/>
                </a:lnTo>
                <a:lnTo>
                  <a:pt x="3892" y="344"/>
                </a:lnTo>
                <a:lnTo>
                  <a:pt x="3892" y="344"/>
                </a:lnTo>
                <a:lnTo>
                  <a:pt x="3892" y="344"/>
                </a:lnTo>
                <a:lnTo>
                  <a:pt x="3892" y="342"/>
                </a:lnTo>
                <a:lnTo>
                  <a:pt x="3894" y="342"/>
                </a:lnTo>
                <a:lnTo>
                  <a:pt x="3894" y="342"/>
                </a:lnTo>
                <a:lnTo>
                  <a:pt x="3894" y="342"/>
                </a:lnTo>
                <a:lnTo>
                  <a:pt x="3894" y="342"/>
                </a:lnTo>
                <a:lnTo>
                  <a:pt x="3894" y="340"/>
                </a:lnTo>
                <a:lnTo>
                  <a:pt x="3894" y="340"/>
                </a:lnTo>
                <a:lnTo>
                  <a:pt x="3892" y="340"/>
                </a:lnTo>
                <a:lnTo>
                  <a:pt x="3892" y="338"/>
                </a:lnTo>
                <a:lnTo>
                  <a:pt x="3894" y="340"/>
                </a:lnTo>
                <a:lnTo>
                  <a:pt x="3894" y="338"/>
                </a:lnTo>
                <a:lnTo>
                  <a:pt x="3894" y="338"/>
                </a:lnTo>
                <a:lnTo>
                  <a:pt x="3892" y="334"/>
                </a:lnTo>
                <a:lnTo>
                  <a:pt x="3892" y="334"/>
                </a:lnTo>
                <a:lnTo>
                  <a:pt x="3892" y="334"/>
                </a:lnTo>
                <a:lnTo>
                  <a:pt x="3890" y="332"/>
                </a:lnTo>
                <a:lnTo>
                  <a:pt x="3890" y="332"/>
                </a:lnTo>
                <a:lnTo>
                  <a:pt x="3888" y="330"/>
                </a:lnTo>
                <a:lnTo>
                  <a:pt x="3888" y="330"/>
                </a:lnTo>
                <a:lnTo>
                  <a:pt x="3888" y="330"/>
                </a:lnTo>
                <a:lnTo>
                  <a:pt x="3886" y="330"/>
                </a:lnTo>
                <a:lnTo>
                  <a:pt x="3886" y="330"/>
                </a:lnTo>
                <a:lnTo>
                  <a:pt x="3886" y="330"/>
                </a:lnTo>
                <a:lnTo>
                  <a:pt x="3884" y="328"/>
                </a:lnTo>
                <a:lnTo>
                  <a:pt x="3884" y="328"/>
                </a:lnTo>
                <a:lnTo>
                  <a:pt x="3886" y="328"/>
                </a:lnTo>
                <a:lnTo>
                  <a:pt x="3886" y="328"/>
                </a:lnTo>
                <a:lnTo>
                  <a:pt x="3886" y="328"/>
                </a:lnTo>
                <a:lnTo>
                  <a:pt x="3888" y="328"/>
                </a:lnTo>
                <a:lnTo>
                  <a:pt x="3890" y="328"/>
                </a:lnTo>
                <a:lnTo>
                  <a:pt x="3890" y="328"/>
                </a:lnTo>
                <a:lnTo>
                  <a:pt x="3890" y="328"/>
                </a:lnTo>
                <a:lnTo>
                  <a:pt x="3892" y="328"/>
                </a:lnTo>
                <a:lnTo>
                  <a:pt x="3892" y="328"/>
                </a:lnTo>
                <a:lnTo>
                  <a:pt x="3892" y="328"/>
                </a:lnTo>
                <a:lnTo>
                  <a:pt x="3892" y="328"/>
                </a:lnTo>
                <a:lnTo>
                  <a:pt x="3892" y="328"/>
                </a:lnTo>
                <a:lnTo>
                  <a:pt x="3892" y="326"/>
                </a:lnTo>
                <a:lnTo>
                  <a:pt x="3890" y="324"/>
                </a:lnTo>
                <a:lnTo>
                  <a:pt x="3892" y="326"/>
                </a:lnTo>
                <a:lnTo>
                  <a:pt x="3894" y="326"/>
                </a:lnTo>
                <a:lnTo>
                  <a:pt x="3894" y="326"/>
                </a:lnTo>
                <a:lnTo>
                  <a:pt x="3896" y="326"/>
                </a:lnTo>
                <a:lnTo>
                  <a:pt x="3896" y="326"/>
                </a:lnTo>
                <a:lnTo>
                  <a:pt x="3898" y="324"/>
                </a:lnTo>
                <a:lnTo>
                  <a:pt x="3898" y="324"/>
                </a:lnTo>
                <a:lnTo>
                  <a:pt x="3898" y="324"/>
                </a:lnTo>
                <a:lnTo>
                  <a:pt x="3898" y="322"/>
                </a:lnTo>
                <a:lnTo>
                  <a:pt x="3898" y="322"/>
                </a:lnTo>
                <a:lnTo>
                  <a:pt x="3898" y="320"/>
                </a:lnTo>
                <a:lnTo>
                  <a:pt x="3898" y="320"/>
                </a:lnTo>
                <a:lnTo>
                  <a:pt x="3898" y="320"/>
                </a:lnTo>
                <a:lnTo>
                  <a:pt x="3900" y="318"/>
                </a:lnTo>
                <a:lnTo>
                  <a:pt x="3900" y="318"/>
                </a:lnTo>
                <a:lnTo>
                  <a:pt x="3900" y="318"/>
                </a:lnTo>
                <a:lnTo>
                  <a:pt x="3900" y="316"/>
                </a:lnTo>
                <a:lnTo>
                  <a:pt x="3900" y="316"/>
                </a:lnTo>
                <a:lnTo>
                  <a:pt x="3900" y="314"/>
                </a:lnTo>
                <a:lnTo>
                  <a:pt x="3900" y="314"/>
                </a:lnTo>
                <a:lnTo>
                  <a:pt x="3900" y="312"/>
                </a:lnTo>
                <a:lnTo>
                  <a:pt x="3900" y="312"/>
                </a:lnTo>
                <a:lnTo>
                  <a:pt x="3900" y="310"/>
                </a:lnTo>
                <a:lnTo>
                  <a:pt x="3898" y="310"/>
                </a:lnTo>
                <a:lnTo>
                  <a:pt x="3898" y="310"/>
                </a:lnTo>
                <a:lnTo>
                  <a:pt x="3898" y="310"/>
                </a:lnTo>
                <a:lnTo>
                  <a:pt x="3898" y="308"/>
                </a:lnTo>
                <a:lnTo>
                  <a:pt x="3898" y="308"/>
                </a:lnTo>
                <a:lnTo>
                  <a:pt x="3898" y="308"/>
                </a:lnTo>
                <a:lnTo>
                  <a:pt x="3898" y="306"/>
                </a:lnTo>
                <a:lnTo>
                  <a:pt x="3898" y="306"/>
                </a:lnTo>
                <a:lnTo>
                  <a:pt x="3898" y="304"/>
                </a:lnTo>
                <a:lnTo>
                  <a:pt x="3898" y="304"/>
                </a:lnTo>
                <a:lnTo>
                  <a:pt x="3898" y="304"/>
                </a:lnTo>
                <a:lnTo>
                  <a:pt x="3898" y="302"/>
                </a:lnTo>
                <a:lnTo>
                  <a:pt x="3898" y="302"/>
                </a:lnTo>
                <a:lnTo>
                  <a:pt x="3898" y="302"/>
                </a:lnTo>
                <a:lnTo>
                  <a:pt x="3898" y="302"/>
                </a:lnTo>
                <a:lnTo>
                  <a:pt x="3898" y="300"/>
                </a:lnTo>
                <a:lnTo>
                  <a:pt x="3898" y="300"/>
                </a:lnTo>
                <a:lnTo>
                  <a:pt x="3900" y="300"/>
                </a:lnTo>
                <a:lnTo>
                  <a:pt x="3900" y="300"/>
                </a:lnTo>
                <a:lnTo>
                  <a:pt x="3900" y="298"/>
                </a:lnTo>
                <a:lnTo>
                  <a:pt x="3900" y="296"/>
                </a:lnTo>
                <a:lnTo>
                  <a:pt x="3900" y="296"/>
                </a:lnTo>
                <a:lnTo>
                  <a:pt x="3900" y="296"/>
                </a:lnTo>
                <a:lnTo>
                  <a:pt x="3900" y="294"/>
                </a:lnTo>
                <a:lnTo>
                  <a:pt x="3900" y="294"/>
                </a:lnTo>
                <a:lnTo>
                  <a:pt x="3900" y="292"/>
                </a:lnTo>
                <a:lnTo>
                  <a:pt x="3902" y="292"/>
                </a:lnTo>
                <a:lnTo>
                  <a:pt x="3902" y="292"/>
                </a:lnTo>
                <a:lnTo>
                  <a:pt x="3902" y="292"/>
                </a:lnTo>
                <a:lnTo>
                  <a:pt x="3902" y="290"/>
                </a:lnTo>
                <a:lnTo>
                  <a:pt x="3902" y="290"/>
                </a:lnTo>
                <a:lnTo>
                  <a:pt x="3900" y="290"/>
                </a:lnTo>
                <a:lnTo>
                  <a:pt x="3900" y="290"/>
                </a:lnTo>
                <a:lnTo>
                  <a:pt x="3900" y="290"/>
                </a:lnTo>
                <a:lnTo>
                  <a:pt x="3898" y="288"/>
                </a:lnTo>
                <a:lnTo>
                  <a:pt x="3898" y="288"/>
                </a:lnTo>
                <a:lnTo>
                  <a:pt x="3900" y="286"/>
                </a:lnTo>
                <a:lnTo>
                  <a:pt x="3902" y="286"/>
                </a:lnTo>
                <a:lnTo>
                  <a:pt x="3902" y="286"/>
                </a:lnTo>
                <a:lnTo>
                  <a:pt x="3904" y="286"/>
                </a:lnTo>
                <a:lnTo>
                  <a:pt x="3904" y="284"/>
                </a:lnTo>
                <a:lnTo>
                  <a:pt x="3904" y="284"/>
                </a:lnTo>
                <a:lnTo>
                  <a:pt x="3904" y="284"/>
                </a:lnTo>
                <a:lnTo>
                  <a:pt x="3904" y="282"/>
                </a:lnTo>
                <a:lnTo>
                  <a:pt x="3904" y="282"/>
                </a:lnTo>
                <a:lnTo>
                  <a:pt x="3904" y="282"/>
                </a:lnTo>
                <a:lnTo>
                  <a:pt x="3904" y="282"/>
                </a:lnTo>
                <a:lnTo>
                  <a:pt x="3906" y="282"/>
                </a:lnTo>
                <a:lnTo>
                  <a:pt x="3906" y="282"/>
                </a:lnTo>
                <a:lnTo>
                  <a:pt x="3906" y="282"/>
                </a:lnTo>
                <a:lnTo>
                  <a:pt x="3908" y="282"/>
                </a:lnTo>
                <a:lnTo>
                  <a:pt x="3908" y="282"/>
                </a:lnTo>
                <a:lnTo>
                  <a:pt x="3908" y="282"/>
                </a:lnTo>
                <a:lnTo>
                  <a:pt x="3908" y="282"/>
                </a:lnTo>
                <a:lnTo>
                  <a:pt x="3910" y="280"/>
                </a:lnTo>
                <a:lnTo>
                  <a:pt x="3910" y="280"/>
                </a:lnTo>
                <a:lnTo>
                  <a:pt x="3910" y="280"/>
                </a:lnTo>
                <a:lnTo>
                  <a:pt x="3910" y="280"/>
                </a:lnTo>
                <a:lnTo>
                  <a:pt x="3908" y="280"/>
                </a:lnTo>
                <a:lnTo>
                  <a:pt x="3906" y="280"/>
                </a:lnTo>
                <a:lnTo>
                  <a:pt x="3906" y="278"/>
                </a:lnTo>
                <a:lnTo>
                  <a:pt x="3906" y="278"/>
                </a:lnTo>
                <a:lnTo>
                  <a:pt x="3906" y="276"/>
                </a:lnTo>
                <a:lnTo>
                  <a:pt x="3906" y="276"/>
                </a:lnTo>
                <a:lnTo>
                  <a:pt x="3906" y="276"/>
                </a:lnTo>
                <a:lnTo>
                  <a:pt x="3906" y="276"/>
                </a:lnTo>
                <a:lnTo>
                  <a:pt x="3906" y="274"/>
                </a:lnTo>
                <a:lnTo>
                  <a:pt x="3906" y="274"/>
                </a:lnTo>
                <a:lnTo>
                  <a:pt x="3906" y="274"/>
                </a:lnTo>
                <a:lnTo>
                  <a:pt x="3904" y="272"/>
                </a:lnTo>
                <a:lnTo>
                  <a:pt x="3904" y="272"/>
                </a:lnTo>
                <a:lnTo>
                  <a:pt x="3902" y="272"/>
                </a:lnTo>
                <a:lnTo>
                  <a:pt x="3902" y="272"/>
                </a:lnTo>
                <a:lnTo>
                  <a:pt x="3902" y="272"/>
                </a:lnTo>
                <a:lnTo>
                  <a:pt x="3902" y="272"/>
                </a:lnTo>
                <a:lnTo>
                  <a:pt x="3900" y="272"/>
                </a:lnTo>
                <a:lnTo>
                  <a:pt x="3898" y="270"/>
                </a:lnTo>
                <a:lnTo>
                  <a:pt x="3898" y="270"/>
                </a:lnTo>
                <a:lnTo>
                  <a:pt x="3900" y="268"/>
                </a:lnTo>
                <a:lnTo>
                  <a:pt x="3900" y="268"/>
                </a:lnTo>
                <a:lnTo>
                  <a:pt x="3900" y="268"/>
                </a:lnTo>
                <a:lnTo>
                  <a:pt x="3900" y="268"/>
                </a:lnTo>
                <a:lnTo>
                  <a:pt x="3898" y="268"/>
                </a:lnTo>
                <a:lnTo>
                  <a:pt x="3896" y="264"/>
                </a:lnTo>
                <a:lnTo>
                  <a:pt x="3892" y="262"/>
                </a:lnTo>
                <a:lnTo>
                  <a:pt x="3890" y="262"/>
                </a:lnTo>
                <a:lnTo>
                  <a:pt x="3890" y="260"/>
                </a:lnTo>
                <a:lnTo>
                  <a:pt x="3890" y="260"/>
                </a:lnTo>
                <a:lnTo>
                  <a:pt x="3890" y="260"/>
                </a:lnTo>
                <a:lnTo>
                  <a:pt x="3890" y="258"/>
                </a:lnTo>
                <a:lnTo>
                  <a:pt x="3890" y="258"/>
                </a:lnTo>
                <a:lnTo>
                  <a:pt x="3890" y="258"/>
                </a:lnTo>
                <a:lnTo>
                  <a:pt x="3892" y="258"/>
                </a:lnTo>
                <a:lnTo>
                  <a:pt x="3892" y="258"/>
                </a:lnTo>
                <a:lnTo>
                  <a:pt x="3892" y="258"/>
                </a:lnTo>
                <a:lnTo>
                  <a:pt x="3892" y="258"/>
                </a:lnTo>
                <a:lnTo>
                  <a:pt x="3892" y="258"/>
                </a:lnTo>
                <a:lnTo>
                  <a:pt x="3892" y="256"/>
                </a:lnTo>
                <a:lnTo>
                  <a:pt x="3894" y="258"/>
                </a:lnTo>
                <a:lnTo>
                  <a:pt x="3894" y="258"/>
                </a:lnTo>
                <a:lnTo>
                  <a:pt x="3894" y="258"/>
                </a:lnTo>
                <a:lnTo>
                  <a:pt x="3896" y="258"/>
                </a:lnTo>
                <a:lnTo>
                  <a:pt x="3896" y="258"/>
                </a:lnTo>
                <a:lnTo>
                  <a:pt x="3898" y="258"/>
                </a:lnTo>
                <a:lnTo>
                  <a:pt x="3898" y="258"/>
                </a:lnTo>
                <a:lnTo>
                  <a:pt x="3898" y="258"/>
                </a:lnTo>
                <a:lnTo>
                  <a:pt x="3898" y="258"/>
                </a:lnTo>
                <a:lnTo>
                  <a:pt x="3900" y="258"/>
                </a:lnTo>
                <a:lnTo>
                  <a:pt x="3902" y="260"/>
                </a:lnTo>
                <a:lnTo>
                  <a:pt x="3902" y="260"/>
                </a:lnTo>
                <a:lnTo>
                  <a:pt x="3904" y="260"/>
                </a:lnTo>
                <a:lnTo>
                  <a:pt x="3902" y="258"/>
                </a:lnTo>
                <a:lnTo>
                  <a:pt x="3900" y="258"/>
                </a:lnTo>
                <a:lnTo>
                  <a:pt x="3900" y="258"/>
                </a:lnTo>
                <a:lnTo>
                  <a:pt x="3898" y="258"/>
                </a:lnTo>
                <a:lnTo>
                  <a:pt x="3898" y="258"/>
                </a:lnTo>
                <a:lnTo>
                  <a:pt x="3898" y="256"/>
                </a:lnTo>
                <a:lnTo>
                  <a:pt x="3898" y="256"/>
                </a:lnTo>
                <a:lnTo>
                  <a:pt x="3900" y="256"/>
                </a:lnTo>
                <a:lnTo>
                  <a:pt x="3900" y="256"/>
                </a:lnTo>
                <a:lnTo>
                  <a:pt x="3902" y="258"/>
                </a:lnTo>
                <a:lnTo>
                  <a:pt x="3902" y="258"/>
                </a:lnTo>
                <a:lnTo>
                  <a:pt x="3904" y="258"/>
                </a:lnTo>
                <a:lnTo>
                  <a:pt x="3902" y="258"/>
                </a:lnTo>
                <a:lnTo>
                  <a:pt x="3900" y="256"/>
                </a:lnTo>
                <a:lnTo>
                  <a:pt x="3900" y="256"/>
                </a:lnTo>
                <a:lnTo>
                  <a:pt x="3900" y="256"/>
                </a:lnTo>
                <a:lnTo>
                  <a:pt x="3898" y="256"/>
                </a:lnTo>
                <a:lnTo>
                  <a:pt x="3898" y="256"/>
                </a:lnTo>
                <a:lnTo>
                  <a:pt x="3896" y="256"/>
                </a:lnTo>
                <a:lnTo>
                  <a:pt x="3896" y="256"/>
                </a:lnTo>
                <a:lnTo>
                  <a:pt x="3892" y="256"/>
                </a:lnTo>
                <a:lnTo>
                  <a:pt x="3890" y="256"/>
                </a:lnTo>
                <a:lnTo>
                  <a:pt x="3890" y="254"/>
                </a:lnTo>
                <a:lnTo>
                  <a:pt x="3890" y="254"/>
                </a:lnTo>
                <a:lnTo>
                  <a:pt x="3888" y="254"/>
                </a:lnTo>
                <a:lnTo>
                  <a:pt x="3886" y="254"/>
                </a:lnTo>
                <a:lnTo>
                  <a:pt x="3884" y="254"/>
                </a:lnTo>
                <a:lnTo>
                  <a:pt x="3884" y="254"/>
                </a:lnTo>
                <a:lnTo>
                  <a:pt x="3884" y="254"/>
                </a:lnTo>
                <a:lnTo>
                  <a:pt x="3882" y="254"/>
                </a:lnTo>
                <a:lnTo>
                  <a:pt x="3882" y="254"/>
                </a:lnTo>
                <a:lnTo>
                  <a:pt x="3882" y="254"/>
                </a:lnTo>
                <a:lnTo>
                  <a:pt x="3880" y="254"/>
                </a:lnTo>
                <a:lnTo>
                  <a:pt x="3880" y="254"/>
                </a:lnTo>
                <a:lnTo>
                  <a:pt x="3878" y="256"/>
                </a:lnTo>
                <a:lnTo>
                  <a:pt x="3876" y="256"/>
                </a:lnTo>
                <a:lnTo>
                  <a:pt x="3876" y="256"/>
                </a:lnTo>
                <a:lnTo>
                  <a:pt x="3876" y="256"/>
                </a:lnTo>
                <a:lnTo>
                  <a:pt x="3876" y="256"/>
                </a:lnTo>
                <a:lnTo>
                  <a:pt x="3876" y="256"/>
                </a:lnTo>
                <a:lnTo>
                  <a:pt x="3876" y="258"/>
                </a:lnTo>
                <a:lnTo>
                  <a:pt x="3878" y="258"/>
                </a:lnTo>
                <a:lnTo>
                  <a:pt x="3878" y="258"/>
                </a:lnTo>
                <a:lnTo>
                  <a:pt x="3878" y="258"/>
                </a:lnTo>
                <a:lnTo>
                  <a:pt x="3878" y="258"/>
                </a:lnTo>
                <a:lnTo>
                  <a:pt x="3880" y="258"/>
                </a:lnTo>
                <a:lnTo>
                  <a:pt x="3880" y="258"/>
                </a:lnTo>
                <a:lnTo>
                  <a:pt x="3880" y="258"/>
                </a:lnTo>
                <a:lnTo>
                  <a:pt x="3878" y="260"/>
                </a:lnTo>
                <a:lnTo>
                  <a:pt x="3878" y="260"/>
                </a:lnTo>
                <a:lnTo>
                  <a:pt x="3880" y="262"/>
                </a:lnTo>
                <a:lnTo>
                  <a:pt x="3880" y="262"/>
                </a:lnTo>
                <a:lnTo>
                  <a:pt x="3882" y="264"/>
                </a:lnTo>
                <a:lnTo>
                  <a:pt x="3884" y="264"/>
                </a:lnTo>
                <a:lnTo>
                  <a:pt x="3884" y="264"/>
                </a:lnTo>
                <a:lnTo>
                  <a:pt x="3884" y="266"/>
                </a:lnTo>
                <a:lnTo>
                  <a:pt x="3884" y="266"/>
                </a:lnTo>
                <a:lnTo>
                  <a:pt x="3886" y="268"/>
                </a:lnTo>
                <a:lnTo>
                  <a:pt x="3886" y="268"/>
                </a:lnTo>
                <a:lnTo>
                  <a:pt x="3886" y="268"/>
                </a:lnTo>
                <a:lnTo>
                  <a:pt x="3886" y="268"/>
                </a:lnTo>
                <a:lnTo>
                  <a:pt x="3888" y="268"/>
                </a:lnTo>
                <a:lnTo>
                  <a:pt x="3890" y="268"/>
                </a:lnTo>
                <a:lnTo>
                  <a:pt x="3890" y="268"/>
                </a:lnTo>
                <a:lnTo>
                  <a:pt x="3892" y="268"/>
                </a:lnTo>
                <a:lnTo>
                  <a:pt x="3892" y="270"/>
                </a:lnTo>
                <a:lnTo>
                  <a:pt x="3892" y="270"/>
                </a:lnTo>
                <a:lnTo>
                  <a:pt x="3890" y="270"/>
                </a:lnTo>
                <a:lnTo>
                  <a:pt x="3890" y="270"/>
                </a:lnTo>
                <a:lnTo>
                  <a:pt x="3890" y="270"/>
                </a:lnTo>
                <a:lnTo>
                  <a:pt x="3890" y="270"/>
                </a:lnTo>
                <a:lnTo>
                  <a:pt x="3892" y="270"/>
                </a:lnTo>
                <a:lnTo>
                  <a:pt x="3892" y="272"/>
                </a:lnTo>
                <a:lnTo>
                  <a:pt x="3890" y="270"/>
                </a:lnTo>
                <a:lnTo>
                  <a:pt x="3888" y="270"/>
                </a:lnTo>
                <a:lnTo>
                  <a:pt x="3886" y="268"/>
                </a:lnTo>
                <a:lnTo>
                  <a:pt x="3886" y="268"/>
                </a:lnTo>
                <a:lnTo>
                  <a:pt x="3886" y="268"/>
                </a:lnTo>
                <a:lnTo>
                  <a:pt x="3886" y="268"/>
                </a:lnTo>
                <a:lnTo>
                  <a:pt x="3884" y="268"/>
                </a:lnTo>
                <a:lnTo>
                  <a:pt x="3884" y="268"/>
                </a:lnTo>
                <a:lnTo>
                  <a:pt x="3884" y="270"/>
                </a:lnTo>
                <a:lnTo>
                  <a:pt x="3884" y="270"/>
                </a:lnTo>
                <a:lnTo>
                  <a:pt x="3886" y="270"/>
                </a:lnTo>
                <a:lnTo>
                  <a:pt x="3886" y="270"/>
                </a:lnTo>
                <a:lnTo>
                  <a:pt x="3886" y="270"/>
                </a:lnTo>
                <a:lnTo>
                  <a:pt x="3886" y="270"/>
                </a:lnTo>
                <a:lnTo>
                  <a:pt x="3886" y="270"/>
                </a:lnTo>
                <a:lnTo>
                  <a:pt x="3886" y="270"/>
                </a:lnTo>
                <a:lnTo>
                  <a:pt x="3884" y="270"/>
                </a:lnTo>
                <a:lnTo>
                  <a:pt x="3884" y="270"/>
                </a:lnTo>
                <a:lnTo>
                  <a:pt x="3884" y="270"/>
                </a:lnTo>
                <a:lnTo>
                  <a:pt x="3884" y="270"/>
                </a:lnTo>
                <a:lnTo>
                  <a:pt x="3882" y="270"/>
                </a:lnTo>
                <a:lnTo>
                  <a:pt x="3882" y="270"/>
                </a:lnTo>
                <a:lnTo>
                  <a:pt x="3882" y="268"/>
                </a:lnTo>
                <a:lnTo>
                  <a:pt x="3882" y="270"/>
                </a:lnTo>
                <a:lnTo>
                  <a:pt x="3882" y="270"/>
                </a:lnTo>
                <a:lnTo>
                  <a:pt x="3882" y="272"/>
                </a:lnTo>
                <a:lnTo>
                  <a:pt x="3882" y="274"/>
                </a:lnTo>
                <a:lnTo>
                  <a:pt x="3882" y="274"/>
                </a:lnTo>
                <a:lnTo>
                  <a:pt x="3880" y="274"/>
                </a:lnTo>
                <a:lnTo>
                  <a:pt x="3880" y="274"/>
                </a:lnTo>
                <a:lnTo>
                  <a:pt x="3880" y="276"/>
                </a:lnTo>
                <a:lnTo>
                  <a:pt x="3880" y="276"/>
                </a:lnTo>
                <a:lnTo>
                  <a:pt x="3880" y="276"/>
                </a:lnTo>
                <a:lnTo>
                  <a:pt x="3880" y="276"/>
                </a:lnTo>
                <a:lnTo>
                  <a:pt x="3880" y="276"/>
                </a:lnTo>
                <a:lnTo>
                  <a:pt x="3880" y="276"/>
                </a:lnTo>
                <a:lnTo>
                  <a:pt x="3880" y="278"/>
                </a:lnTo>
                <a:lnTo>
                  <a:pt x="3880" y="278"/>
                </a:lnTo>
                <a:lnTo>
                  <a:pt x="3880" y="278"/>
                </a:lnTo>
                <a:lnTo>
                  <a:pt x="3880" y="280"/>
                </a:lnTo>
                <a:lnTo>
                  <a:pt x="3880" y="280"/>
                </a:lnTo>
                <a:lnTo>
                  <a:pt x="3878" y="280"/>
                </a:lnTo>
                <a:lnTo>
                  <a:pt x="3878" y="280"/>
                </a:lnTo>
                <a:lnTo>
                  <a:pt x="3878" y="280"/>
                </a:lnTo>
                <a:lnTo>
                  <a:pt x="3878" y="280"/>
                </a:lnTo>
                <a:lnTo>
                  <a:pt x="3878" y="280"/>
                </a:lnTo>
                <a:lnTo>
                  <a:pt x="3878" y="282"/>
                </a:lnTo>
                <a:lnTo>
                  <a:pt x="3880" y="282"/>
                </a:lnTo>
                <a:lnTo>
                  <a:pt x="3880" y="284"/>
                </a:lnTo>
                <a:lnTo>
                  <a:pt x="3880" y="284"/>
                </a:lnTo>
                <a:lnTo>
                  <a:pt x="3878" y="282"/>
                </a:lnTo>
                <a:lnTo>
                  <a:pt x="3878" y="282"/>
                </a:lnTo>
                <a:lnTo>
                  <a:pt x="3878" y="282"/>
                </a:lnTo>
                <a:lnTo>
                  <a:pt x="3876" y="284"/>
                </a:lnTo>
                <a:lnTo>
                  <a:pt x="3876" y="284"/>
                </a:lnTo>
                <a:lnTo>
                  <a:pt x="3876" y="284"/>
                </a:lnTo>
                <a:lnTo>
                  <a:pt x="3876" y="286"/>
                </a:lnTo>
                <a:lnTo>
                  <a:pt x="3874" y="286"/>
                </a:lnTo>
                <a:lnTo>
                  <a:pt x="3874" y="284"/>
                </a:lnTo>
                <a:lnTo>
                  <a:pt x="3874" y="284"/>
                </a:lnTo>
                <a:lnTo>
                  <a:pt x="3874" y="284"/>
                </a:lnTo>
                <a:lnTo>
                  <a:pt x="3872" y="282"/>
                </a:lnTo>
                <a:lnTo>
                  <a:pt x="3872" y="282"/>
                </a:lnTo>
                <a:lnTo>
                  <a:pt x="3870" y="282"/>
                </a:lnTo>
                <a:lnTo>
                  <a:pt x="3870" y="280"/>
                </a:lnTo>
                <a:lnTo>
                  <a:pt x="3870" y="280"/>
                </a:lnTo>
                <a:lnTo>
                  <a:pt x="3870" y="280"/>
                </a:lnTo>
                <a:lnTo>
                  <a:pt x="3870" y="278"/>
                </a:lnTo>
                <a:lnTo>
                  <a:pt x="3868" y="278"/>
                </a:lnTo>
                <a:lnTo>
                  <a:pt x="3866" y="278"/>
                </a:lnTo>
                <a:lnTo>
                  <a:pt x="3866" y="278"/>
                </a:lnTo>
                <a:lnTo>
                  <a:pt x="3866" y="280"/>
                </a:lnTo>
                <a:lnTo>
                  <a:pt x="3866" y="280"/>
                </a:lnTo>
                <a:lnTo>
                  <a:pt x="3866" y="280"/>
                </a:lnTo>
                <a:lnTo>
                  <a:pt x="3866" y="280"/>
                </a:lnTo>
                <a:lnTo>
                  <a:pt x="3864" y="280"/>
                </a:lnTo>
                <a:lnTo>
                  <a:pt x="3864" y="280"/>
                </a:lnTo>
                <a:lnTo>
                  <a:pt x="3864" y="280"/>
                </a:lnTo>
                <a:lnTo>
                  <a:pt x="3864" y="278"/>
                </a:lnTo>
                <a:lnTo>
                  <a:pt x="3864" y="278"/>
                </a:lnTo>
                <a:lnTo>
                  <a:pt x="3864" y="278"/>
                </a:lnTo>
                <a:lnTo>
                  <a:pt x="3864" y="278"/>
                </a:lnTo>
                <a:lnTo>
                  <a:pt x="3862" y="278"/>
                </a:lnTo>
                <a:lnTo>
                  <a:pt x="3862" y="276"/>
                </a:lnTo>
                <a:lnTo>
                  <a:pt x="3860" y="276"/>
                </a:lnTo>
                <a:lnTo>
                  <a:pt x="3860" y="276"/>
                </a:lnTo>
                <a:lnTo>
                  <a:pt x="3860" y="276"/>
                </a:lnTo>
                <a:lnTo>
                  <a:pt x="3858" y="274"/>
                </a:lnTo>
                <a:lnTo>
                  <a:pt x="3858" y="274"/>
                </a:lnTo>
                <a:lnTo>
                  <a:pt x="3858" y="274"/>
                </a:lnTo>
                <a:lnTo>
                  <a:pt x="3858" y="272"/>
                </a:lnTo>
                <a:lnTo>
                  <a:pt x="3856" y="268"/>
                </a:lnTo>
                <a:lnTo>
                  <a:pt x="3856" y="268"/>
                </a:lnTo>
                <a:lnTo>
                  <a:pt x="3852" y="264"/>
                </a:lnTo>
                <a:lnTo>
                  <a:pt x="3852" y="264"/>
                </a:lnTo>
                <a:lnTo>
                  <a:pt x="3852" y="266"/>
                </a:lnTo>
                <a:lnTo>
                  <a:pt x="3852" y="266"/>
                </a:lnTo>
                <a:lnTo>
                  <a:pt x="3850" y="266"/>
                </a:lnTo>
                <a:lnTo>
                  <a:pt x="3850" y="266"/>
                </a:lnTo>
                <a:lnTo>
                  <a:pt x="3850" y="268"/>
                </a:lnTo>
                <a:lnTo>
                  <a:pt x="3850" y="268"/>
                </a:lnTo>
                <a:lnTo>
                  <a:pt x="3852" y="268"/>
                </a:lnTo>
                <a:lnTo>
                  <a:pt x="3850" y="268"/>
                </a:lnTo>
                <a:lnTo>
                  <a:pt x="3850" y="268"/>
                </a:lnTo>
                <a:lnTo>
                  <a:pt x="3848" y="268"/>
                </a:lnTo>
                <a:lnTo>
                  <a:pt x="3848" y="268"/>
                </a:lnTo>
                <a:lnTo>
                  <a:pt x="3848" y="268"/>
                </a:lnTo>
                <a:lnTo>
                  <a:pt x="3848" y="270"/>
                </a:lnTo>
                <a:lnTo>
                  <a:pt x="3848" y="268"/>
                </a:lnTo>
                <a:lnTo>
                  <a:pt x="3844" y="266"/>
                </a:lnTo>
                <a:lnTo>
                  <a:pt x="3842" y="266"/>
                </a:lnTo>
                <a:lnTo>
                  <a:pt x="3840" y="266"/>
                </a:lnTo>
                <a:lnTo>
                  <a:pt x="3840" y="266"/>
                </a:lnTo>
                <a:lnTo>
                  <a:pt x="3838" y="266"/>
                </a:lnTo>
                <a:lnTo>
                  <a:pt x="3838" y="266"/>
                </a:lnTo>
                <a:lnTo>
                  <a:pt x="3836" y="266"/>
                </a:lnTo>
                <a:lnTo>
                  <a:pt x="3836" y="266"/>
                </a:lnTo>
                <a:lnTo>
                  <a:pt x="3836" y="266"/>
                </a:lnTo>
                <a:lnTo>
                  <a:pt x="3836" y="266"/>
                </a:lnTo>
                <a:lnTo>
                  <a:pt x="3834" y="266"/>
                </a:lnTo>
                <a:lnTo>
                  <a:pt x="3832" y="266"/>
                </a:lnTo>
                <a:lnTo>
                  <a:pt x="3832" y="266"/>
                </a:lnTo>
                <a:lnTo>
                  <a:pt x="3832" y="266"/>
                </a:lnTo>
                <a:lnTo>
                  <a:pt x="3832" y="268"/>
                </a:lnTo>
                <a:lnTo>
                  <a:pt x="3832" y="268"/>
                </a:lnTo>
                <a:lnTo>
                  <a:pt x="3832" y="268"/>
                </a:lnTo>
                <a:lnTo>
                  <a:pt x="3830" y="268"/>
                </a:lnTo>
                <a:lnTo>
                  <a:pt x="3830" y="268"/>
                </a:lnTo>
                <a:lnTo>
                  <a:pt x="3828" y="268"/>
                </a:lnTo>
                <a:lnTo>
                  <a:pt x="3828" y="268"/>
                </a:lnTo>
                <a:lnTo>
                  <a:pt x="3828" y="268"/>
                </a:lnTo>
                <a:lnTo>
                  <a:pt x="3826" y="268"/>
                </a:lnTo>
                <a:lnTo>
                  <a:pt x="3824" y="268"/>
                </a:lnTo>
                <a:lnTo>
                  <a:pt x="3824" y="268"/>
                </a:lnTo>
                <a:lnTo>
                  <a:pt x="3824" y="266"/>
                </a:lnTo>
                <a:lnTo>
                  <a:pt x="3822" y="266"/>
                </a:lnTo>
                <a:lnTo>
                  <a:pt x="3822" y="268"/>
                </a:lnTo>
                <a:lnTo>
                  <a:pt x="3822" y="268"/>
                </a:lnTo>
                <a:lnTo>
                  <a:pt x="3822" y="268"/>
                </a:lnTo>
                <a:lnTo>
                  <a:pt x="3822" y="268"/>
                </a:lnTo>
                <a:lnTo>
                  <a:pt x="3820" y="268"/>
                </a:lnTo>
                <a:lnTo>
                  <a:pt x="3820" y="268"/>
                </a:lnTo>
                <a:lnTo>
                  <a:pt x="3820" y="270"/>
                </a:lnTo>
                <a:lnTo>
                  <a:pt x="3820" y="270"/>
                </a:lnTo>
                <a:lnTo>
                  <a:pt x="3820" y="270"/>
                </a:lnTo>
                <a:lnTo>
                  <a:pt x="3820" y="270"/>
                </a:lnTo>
                <a:lnTo>
                  <a:pt x="3820" y="272"/>
                </a:lnTo>
                <a:lnTo>
                  <a:pt x="3820" y="272"/>
                </a:lnTo>
                <a:lnTo>
                  <a:pt x="3820" y="272"/>
                </a:lnTo>
                <a:lnTo>
                  <a:pt x="3818" y="272"/>
                </a:lnTo>
                <a:lnTo>
                  <a:pt x="3818" y="272"/>
                </a:lnTo>
                <a:lnTo>
                  <a:pt x="3818" y="272"/>
                </a:lnTo>
                <a:lnTo>
                  <a:pt x="3818" y="272"/>
                </a:lnTo>
                <a:lnTo>
                  <a:pt x="3820" y="272"/>
                </a:lnTo>
                <a:lnTo>
                  <a:pt x="3820" y="274"/>
                </a:lnTo>
                <a:lnTo>
                  <a:pt x="3822" y="274"/>
                </a:lnTo>
                <a:lnTo>
                  <a:pt x="3822" y="276"/>
                </a:lnTo>
                <a:lnTo>
                  <a:pt x="3824" y="276"/>
                </a:lnTo>
                <a:lnTo>
                  <a:pt x="3822" y="276"/>
                </a:lnTo>
                <a:lnTo>
                  <a:pt x="3822" y="276"/>
                </a:lnTo>
                <a:lnTo>
                  <a:pt x="3822" y="276"/>
                </a:lnTo>
                <a:lnTo>
                  <a:pt x="3822" y="276"/>
                </a:lnTo>
                <a:lnTo>
                  <a:pt x="3820" y="276"/>
                </a:lnTo>
                <a:lnTo>
                  <a:pt x="3820" y="276"/>
                </a:lnTo>
                <a:lnTo>
                  <a:pt x="3820" y="278"/>
                </a:lnTo>
                <a:lnTo>
                  <a:pt x="3820" y="280"/>
                </a:lnTo>
                <a:lnTo>
                  <a:pt x="3820" y="280"/>
                </a:lnTo>
                <a:lnTo>
                  <a:pt x="3820" y="280"/>
                </a:lnTo>
                <a:lnTo>
                  <a:pt x="3820" y="280"/>
                </a:lnTo>
                <a:lnTo>
                  <a:pt x="3822" y="282"/>
                </a:lnTo>
                <a:lnTo>
                  <a:pt x="3822" y="282"/>
                </a:lnTo>
                <a:lnTo>
                  <a:pt x="3822" y="282"/>
                </a:lnTo>
                <a:lnTo>
                  <a:pt x="3822" y="284"/>
                </a:lnTo>
                <a:lnTo>
                  <a:pt x="3822" y="284"/>
                </a:lnTo>
                <a:lnTo>
                  <a:pt x="3822" y="284"/>
                </a:lnTo>
                <a:lnTo>
                  <a:pt x="3820" y="284"/>
                </a:lnTo>
                <a:lnTo>
                  <a:pt x="3820" y="286"/>
                </a:lnTo>
                <a:lnTo>
                  <a:pt x="3820" y="288"/>
                </a:lnTo>
                <a:lnTo>
                  <a:pt x="3818" y="288"/>
                </a:lnTo>
                <a:lnTo>
                  <a:pt x="3818" y="288"/>
                </a:lnTo>
                <a:lnTo>
                  <a:pt x="3818" y="288"/>
                </a:lnTo>
                <a:lnTo>
                  <a:pt x="3818" y="290"/>
                </a:lnTo>
                <a:lnTo>
                  <a:pt x="3818" y="290"/>
                </a:lnTo>
                <a:lnTo>
                  <a:pt x="3818" y="290"/>
                </a:lnTo>
                <a:lnTo>
                  <a:pt x="3818" y="290"/>
                </a:lnTo>
                <a:lnTo>
                  <a:pt x="3818" y="290"/>
                </a:lnTo>
                <a:lnTo>
                  <a:pt x="3818" y="292"/>
                </a:lnTo>
                <a:lnTo>
                  <a:pt x="3818" y="294"/>
                </a:lnTo>
                <a:lnTo>
                  <a:pt x="3818" y="294"/>
                </a:lnTo>
                <a:lnTo>
                  <a:pt x="3820" y="294"/>
                </a:lnTo>
                <a:lnTo>
                  <a:pt x="3820" y="294"/>
                </a:lnTo>
                <a:lnTo>
                  <a:pt x="3820" y="296"/>
                </a:lnTo>
                <a:lnTo>
                  <a:pt x="3820" y="296"/>
                </a:lnTo>
                <a:lnTo>
                  <a:pt x="3818" y="296"/>
                </a:lnTo>
                <a:lnTo>
                  <a:pt x="3818" y="296"/>
                </a:lnTo>
                <a:lnTo>
                  <a:pt x="3818" y="296"/>
                </a:lnTo>
                <a:lnTo>
                  <a:pt x="3820" y="298"/>
                </a:lnTo>
                <a:lnTo>
                  <a:pt x="3820" y="298"/>
                </a:lnTo>
                <a:lnTo>
                  <a:pt x="3820" y="298"/>
                </a:lnTo>
                <a:lnTo>
                  <a:pt x="3822" y="298"/>
                </a:lnTo>
                <a:lnTo>
                  <a:pt x="3822" y="300"/>
                </a:lnTo>
                <a:lnTo>
                  <a:pt x="3822" y="300"/>
                </a:lnTo>
                <a:lnTo>
                  <a:pt x="3822" y="302"/>
                </a:lnTo>
                <a:lnTo>
                  <a:pt x="3822" y="302"/>
                </a:lnTo>
                <a:lnTo>
                  <a:pt x="3824" y="302"/>
                </a:lnTo>
                <a:lnTo>
                  <a:pt x="3824" y="302"/>
                </a:lnTo>
                <a:lnTo>
                  <a:pt x="3824" y="302"/>
                </a:lnTo>
                <a:lnTo>
                  <a:pt x="3826" y="302"/>
                </a:lnTo>
                <a:lnTo>
                  <a:pt x="3826" y="302"/>
                </a:lnTo>
                <a:lnTo>
                  <a:pt x="3826" y="302"/>
                </a:lnTo>
                <a:lnTo>
                  <a:pt x="3826" y="302"/>
                </a:lnTo>
                <a:lnTo>
                  <a:pt x="3826" y="302"/>
                </a:lnTo>
                <a:lnTo>
                  <a:pt x="3828" y="304"/>
                </a:lnTo>
                <a:lnTo>
                  <a:pt x="3828" y="302"/>
                </a:lnTo>
                <a:lnTo>
                  <a:pt x="3828" y="302"/>
                </a:lnTo>
                <a:lnTo>
                  <a:pt x="3828" y="302"/>
                </a:lnTo>
                <a:lnTo>
                  <a:pt x="3828" y="302"/>
                </a:lnTo>
                <a:lnTo>
                  <a:pt x="3826" y="302"/>
                </a:lnTo>
                <a:lnTo>
                  <a:pt x="3826" y="302"/>
                </a:lnTo>
                <a:lnTo>
                  <a:pt x="3830" y="302"/>
                </a:lnTo>
                <a:lnTo>
                  <a:pt x="3832" y="302"/>
                </a:lnTo>
                <a:lnTo>
                  <a:pt x="3832" y="302"/>
                </a:lnTo>
                <a:lnTo>
                  <a:pt x="3832" y="302"/>
                </a:lnTo>
                <a:lnTo>
                  <a:pt x="3832" y="302"/>
                </a:lnTo>
                <a:lnTo>
                  <a:pt x="3834" y="302"/>
                </a:lnTo>
                <a:lnTo>
                  <a:pt x="3834" y="302"/>
                </a:lnTo>
                <a:lnTo>
                  <a:pt x="3834" y="302"/>
                </a:lnTo>
                <a:lnTo>
                  <a:pt x="3834" y="302"/>
                </a:lnTo>
                <a:lnTo>
                  <a:pt x="3836" y="304"/>
                </a:lnTo>
                <a:lnTo>
                  <a:pt x="3836" y="304"/>
                </a:lnTo>
                <a:lnTo>
                  <a:pt x="3838" y="304"/>
                </a:lnTo>
                <a:lnTo>
                  <a:pt x="3838" y="304"/>
                </a:lnTo>
                <a:lnTo>
                  <a:pt x="3840" y="306"/>
                </a:lnTo>
                <a:lnTo>
                  <a:pt x="3840" y="306"/>
                </a:lnTo>
                <a:lnTo>
                  <a:pt x="3838" y="306"/>
                </a:lnTo>
                <a:lnTo>
                  <a:pt x="3838" y="306"/>
                </a:lnTo>
                <a:lnTo>
                  <a:pt x="3836" y="306"/>
                </a:lnTo>
                <a:lnTo>
                  <a:pt x="3836" y="308"/>
                </a:lnTo>
                <a:lnTo>
                  <a:pt x="3836" y="308"/>
                </a:lnTo>
                <a:lnTo>
                  <a:pt x="3836" y="308"/>
                </a:lnTo>
                <a:lnTo>
                  <a:pt x="3836" y="308"/>
                </a:lnTo>
                <a:lnTo>
                  <a:pt x="3834" y="306"/>
                </a:lnTo>
                <a:lnTo>
                  <a:pt x="3834" y="306"/>
                </a:lnTo>
                <a:lnTo>
                  <a:pt x="3832" y="306"/>
                </a:lnTo>
                <a:lnTo>
                  <a:pt x="3832" y="306"/>
                </a:lnTo>
                <a:lnTo>
                  <a:pt x="3830" y="306"/>
                </a:lnTo>
                <a:lnTo>
                  <a:pt x="3832" y="306"/>
                </a:lnTo>
                <a:lnTo>
                  <a:pt x="3832" y="308"/>
                </a:lnTo>
                <a:lnTo>
                  <a:pt x="3832" y="308"/>
                </a:lnTo>
                <a:lnTo>
                  <a:pt x="3832" y="308"/>
                </a:lnTo>
                <a:lnTo>
                  <a:pt x="3832" y="308"/>
                </a:lnTo>
                <a:lnTo>
                  <a:pt x="3830" y="308"/>
                </a:lnTo>
                <a:lnTo>
                  <a:pt x="3830" y="308"/>
                </a:lnTo>
                <a:lnTo>
                  <a:pt x="3830" y="308"/>
                </a:lnTo>
                <a:lnTo>
                  <a:pt x="3830" y="308"/>
                </a:lnTo>
                <a:lnTo>
                  <a:pt x="3828" y="308"/>
                </a:lnTo>
                <a:lnTo>
                  <a:pt x="3828" y="308"/>
                </a:lnTo>
                <a:lnTo>
                  <a:pt x="3826" y="308"/>
                </a:lnTo>
                <a:lnTo>
                  <a:pt x="3826" y="308"/>
                </a:lnTo>
                <a:lnTo>
                  <a:pt x="3826" y="308"/>
                </a:lnTo>
                <a:lnTo>
                  <a:pt x="3824" y="306"/>
                </a:lnTo>
                <a:lnTo>
                  <a:pt x="3824" y="306"/>
                </a:lnTo>
                <a:lnTo>
                  <a:pt x="3824" y="306"/>
                </a:lnTo>
                <a:lnTo>
                  <a:pt x="3820" y="306"/>
                </a:lnTo>
                <a:lnTo>
                  <a:pt x="3820" y="306"/>
                </a:lnTo>
                <a:lnTo>
                  <a:pt x="3818" y="306"/>
                </a:lnTo>
                <a:lnTo>
                  <a:pt x="3818" y="306"/>
                </a:lnTo>
                <a:lnTo>
                  <a:pt x="3818" y="306"/>
                </a:lnTo>
                <a:lnTo>
                  <a:pt x="3820" y="308"/>
                </a:lnTo>
                <a:lnTo>
                  <a:pt x="3820" y="308"/>
                </a:lnTo>
                <a:lnTo>
                  <a:pt x="3820" y="308"/>
                </a:lnTo>
                <a:lnTo>
                  <a:pt x="3820" y="308"/>
                </a:lnTo>
                <a:lnTo>
                  <a:pt x="3818" y="308"/>
                </a:lnTo>
                <a:lnTo>
                  <a:pt x="3818" y="308"/>
                </a:lnTo>
                <a:lnTo>
                  <a:pt x="3818" y="308"/>
                </a:lnTo>
                <a:lnTo>
                  <a:pt x="3818" y="308"/>
                </a:lnTo>
                <a:lnTo>
                  <a:pt x="3818" y="308"/>
                </a:lnTo>
                <a:lnTo>
                  <a:pt x="3818" y="308"/>
                </a:lnTo>
                <a:lnTo>
                  <a:pt x="3818" y="310"/>
                </a:lnTo>
                <a:lnTo>
                  <a:pt x="3818" y="310"/>
                </a:lnTo>
                <a:lnTo>
                  <a:pt x="3816" y="310"/>
                </a:lnTo>
                <a:lnTo>
                  <a:pt x="3814" y="310"/>
                </a:lnTo>
                <a:lnTo>
                  <a:pt x="3812" y="310"/>
                </a:lnTo>
                <a:lnTo>
                  <a:pt x="3810" y="310"/>
                </a:lnTo>
                <a:lnTo>
                  <a:pt x="3810" y="310"/>
                </a:lnTo>
                <a:lnTo>
                  <a:pt x="3808" y="310"/>
                </a:lnTo>
                <a:lnTo>
                  <a:pt x="3808" y="310"/>
                </a:lnTo>
                <a:lnTo>
                  <a:pt x="3808" y="310"/>
                </a:lnTo>
                <a:lnTo>
                  <a:pt x="3810" y="310"/>
                </a:lnTo>
                <a:lnTo>
                  <a:pt x="3810" y="312"/>
                </a:lnTo>
                <a:lnTo>
                  <a:pt x="3810" y="312"/>
                </a:lnTo>
                <a:lnTo>
                  <a:pt x="3808" y="312"/>
                </a:lnTo>
                <a:lnTo>
                  <a:pt x="3806" y="312"/>
                </a:lnTo>
                <a:lnTo>
                  <a:pt x="3804" y="312"/>
                </a:lnTo>
                <a:lnTo>
                  <a:pt x="3804" y="312"/>
                </a:lnTo>
                <a:lnTo>
                  <a:pt x="3804" y="312"/>
                </a:lnTo>
                <a:lnTo>
                  <a:pt x="3804" y="312"/>
                </a:lnTo>
                <a:lnTo>
                  <a:pt x="3804" y="312"/>
                </a:lnTo>
                <a:lnTo>
                  <a:pt x="3802" y="312"/>
                </a:lnTo>
                <a:lnTo>
                  <a:pt x="3802" y="312"/>
                </a:lnTo>
                <a:lnTo>
                  <a:pt x="3802" y="312"/>
                </a:lnTo>
                <a:lnTo>
                  <a:pt x="3802" y="312"/>
                </a:lnTo>
                <a:lnTo>
                  <a:pt x="3802" y="312"/>
                </a:lnTo>
                <a:lnTo>
                  <a:pt x="3802" y="312"/>
                </a:lnTo>
                <a:lnTo>
                  <a:pt x="3800" y="312"/>
                </a:lnTo>
                <a:lnTo>
                  <a:pt x="3800" y="312"/>
                </a:lnTo>
                <a:lnTo>
                  <a:pt x="3800" y="310"/>
                </a:lnTo>
                <a:lnTo>
                  <a:pt x="3798" y="310"/>
                </a:lnTo>
                <a:lnTo>
                  <a:pt x="3798" y="310"/>
                </a:lnTo>
                <a:lnTo>
                  <a:pt x="3796" y="310"/>
                </a:lnTo>
                <a:lnTo>
                  <a:pt x="3794" y="308"/>
                </a:lnTo>
                <a:lnTo>
                  <a:pt x="3794" y="308"/>
                </a:lnTo>
                <a:lnTo>
                  <a:pt x="3794" y="308"/>
                </a:lnTo>
                <a:lnTo>
                  <a:pt x="3796" y="308"/>
                </a:lnTo>
                <a:lnTo>
                  <a:pt x="3796" y="308"/>
                </a:lnTo>
                <a:lnTo>
                  <a:pt x="3796" y="308"/>
                </a:lnTo>
                <a:lnTo>
                  <a:pt x="3796" y="308"/>
                </a:lnTo>
                <a:lnTo>
                  <a:pt x="3798" y="308"/>
                </a:lnTo>
                <a:lnTo>
                  <a:pt x="3798" y="308"/>
                </a:lnTo>
                <a:lnTo>
                  <a:pt x="3800" y="306"/>
                </a:lnTo>
                <a:lnTo>
                  <a:pt x="3802" y="308"/>
                </a:lnTo>
                <a:lnTo>
                  <a:pt x="3804" y="308"/>
                </a:lnTo>
                <a:lnTo>
                  <a:pt x="3804" y="308"/>
                </a:lnTo>
                <a:lnTo>
                  <a:pt x="3804" y="306"/>
                </a:lnTo>
                <a:lnTo>
                  <a:pt x="3804" y="306"/>
                </a:lnTo>
                <a:lnTo>
                  <a:pt x="3806" y="306"/>
                </a:lnTo>
                <a:lnTo>
                  <a:pt x="3806" y="306"/>
                </a:lnTo>
                <a:lnTo>
                  <a:pt x="3806" y="306"/>
                </a:lnTo>
                <a:lnTo>
                  <a:pt x="3806" y="306"/>
                </a:lnTo>
                <a:lnTo>
                  <a:pt x="3806" y="306"/>
                </a:lnTo>
                <a:lnTo>
                  <a:pt x="3804" y="306"/>
                </a:lnTo>
                <a:lnTo>
                  <a:pt x="3802" y="306"/>
                </a:lnTo>
                <a:lnTo>
                  <a:pt x="3802" y="306"/>
                </a:lnTo>
                <a:lnTo>
                  <a:pt x="3802" y="306"/>
                </a:lnTo>
                <a:lnTo>
                  <a:pt x="3802" y="306"/>
                </a:lnTo>
                <a:lnTo>
                  <a:pt x="3798" y="306"/>
                </a:lnTo>
                <a:lnTo>
                  <a:pt x="3798" y="304"/>
                </a:lnTo>
                <a:lnTo>
                  <a:pt x="3796" y="304"/>
                </a:lnTo>
                <a:lnTo>
                  <a:pt x="3794" y="302"/>
                </a:lnTo>
                <a:lnTo>
                  <a:pt x="3790" y="300"/>
                </a:lnTo>
                <a:lnTo>
                  <a:pt x="3788" y="300"/>
                </a:lnTo>
                <a:lnTo>
                  <a:pt x="3788" y="300"/>
                </a:lnTo>
                <a:lnTo>
                  <a:pt x="3786" y="300"/>
                </a:lnTo>
                <a:lnTo>
                  <a:pt x="3786" y="300"/>
                </a:lnTo>
                <a:lnTo>
                  <a:pt x="3786" y="300"/>
                </a:lnTo>
                <a:lnTo>
                  <a:pt x="3784" y="300"/>
                </a:lnTo>
                <a:lnTo>
                  <a:pt x="3784" y="302"/>
                </a:lnTo>
                <a:lnTo>
                  <a:pt x="3784" y="302"/>
                </a:lnTo>
                <a:lnTo>
                  <a:pt x="3786" y="302"/>
                </a:lnTo>
                <a:lnTo>
                  <a:pt x="3786" y="302"/>
                </a:lnTo>
                <a:lnTo>
                  <a:pt x="3786" y="302"/>
                </a:lnTo>
                <a:lnTo>
                  <a:pt x="3786" y="302"/>
                </a:lnTo>
                <a:lnTo>
                  <a:pt x="3784" y="302"/>
                </a:lnTo>
                <a:lnTo>
                  <a:pt x="3784" y="302"/>
                </a:lnTo>
                <a:lnTo>
                  <a:pt x="3784" y="302"/>
                </a:lnTo>
                <a:lnTo>
                  <a:pt x="3784" y="302"/>
                </a:lnTo>
                <a:lnTo>
                  <a:pt x="3782" y="302"/>
                </a:lnTo>
                <a:lnTo>
                  <a:pt x="3782" y="302"/>
                </a:lnTo>
                <a:lnTo>
                  <a:pt x="3782" y="302"/>
                </a:lnTo>
                <a:lnTo>
                  <a:pt x="3782" y="302"/>
                </a:lnTo>
                <a:lnTo>
                  <a:pt x="3780" y="302"/>
                </a:lnTo>
                <a:lnTo>
                  <a:pt x="3780" y="302"/>
                </a:lnTo>
                <a:lnTo>
                  <a:pt x="3780" y="302"/>
                </a:lnTo>
                <a:lnTo>
                  <a:pt x="3780" y="302"/>
                </a:lnTo>
                <a:lnTo>
                  <a:pt x="3780" y="302"/>
                </a:lnTo>
                <a:lnTo>
                  <a:pt x="3780" y="302"/>
                </a:lnTo>
                <a:lnTo>
                  <a:pt x="3780" y="302"/>
                </a:lnTo>
                <a:lnTo>
                  <a:pt x="3782" y="302"/>
                </a:lnTo>
                <a:lnTo>
                  <a:pt x="3782" y="302"/>
                </a:lnTo>
                <a:lnTo>
                  <a:pt x="3782" y="302"/>
                </a:lnTo>
                <a:lnTo>
                  <a:pt x="3782" y="300"/>
                </a:lnTo>
                <a:lnTo>
                  <a:pt x="3782" y="300"/>
                </a:lnTo>
                <a:lnTo>
                  <a:pt x="3780" y="300"/>
                </a:lnTo>
                <a:lnTo>
                  <a:pt x="3780" y="300"/>
                </a:lnTo>
                <a:lnTo>
                  <a:pt x="3780" y="302"/>
                </a:lnTo>
                <a:lnTo>
                  <a:pt x="3780" y="302"/>
                </a:lnTo>
                <a:lnTo>
                  <a:pt x="3780" y="300"/>
                </a:lnTo>
                <a:lnTo>
                  <a:pt x="3778" y="300"/>
                </a:lnTo>
                <a:lnTo>
                  <a:pt x="3778" y="300"/>
                </a:lnTo>
                <a:lnTo>
                  <a:pt x="3776" y="300"/>
                </a:lnTo>
                <a:lnTo>
                  <a:pt x="3776" y="300"/>
                </a:lnTo>
                <a:lnTo>
                  <a:pt x="3772" y="300"/>
                </a:lnTo>
                <a:lnTo>
                  <a:pt x="3770" y="298"/>
                </a:lnTo>
                <a:lnTo>
                  <a:pt x="3768" y="298"/>
                </a:lnTo>
                <a:lnTo>
                  <a:pt x="3768" y="298"/>
                </a:lnTo>
                <a:lnTo>
                  <a:pt x="3766" y="298"/>
                </a:lnTo>
                <a:lnTo>
                  <a:pt x="3766" y="298"/>
                </a:lnTo>
                <a:lnTo>
                  <a:pt x="3764" y="298"/>
                </a:lnTo>
                <a:lnTo>
                  <a:pt x="3762" y="298"/>
                </a:lnTo>
                <a:lnTo>
                  <a:pt x="3762" y="298"/>
                </a:lnTo>
                <a:lnTo>
                  <a:pt x="3762" y="300"/>
                </a:lnTo>
                <a:lnTo>
                  <a:pt x="3762" y="300"/>
                </a:lnTo>
                <a:lnTo>
                  <a:pt x="3762" y="302"/>
                </a:lnTo>
                <a:lnTo>
                  <a:pt x="3764" y="302"/>
                </a:lnTo>
                <a:lnTo>
                  <a:pt x="3764" y="302"/>
                </a:lnTo>
                <a:lnTo>
                  <a:pt x="3766" y="302"/>
                </a:lnTo>
                <a:lnTo>
                  <a:pt x="3766" y="302"/>
                </a:lnTo>
                <a:lnTo>
                  <a:pt x="3766" y="302"/>
                </a:lnTo>
                <a:lnTo>
                  <a:pt x="3764" y="302"/>
                </a:lnTo>
                <a:lnTo>
                  <a:pt x="3764" y="302"/>
                </a:lnTo>
                <a:lnTo>
                  <a:pt x="3764" y="302"/>
                </a:lnTo>
                <a:lnTo>
                  <a:pt x="3764" y="302"/>
                </a:lnTo>
                <a:lnTo>
                  <a:pt x="3762" y="302"/>
                </a:lnTo>
                <a:lnTo>
                  <a:pt x="3762" y="302"/>
                </a:lnTo>
                <a:lnTo>
                  <a:pt x="3760" y="302"/>
                </a:lnTo>
                <a:lnTo>
                  <a:pt x="3760" y="302"/>
                </a:lnTo>
                <a:lnTo>
                  <a:pt x="3760" y="302"/>
                </a:lnTo>
                <a:lnTo>
                  <a:pt x="3760" y="302"/>
                </a:lnTo>
                <a:lnTo>
                  <a:pt x="3760" y="302"/>
                </a:lnTo>
                <a:lnTo>
                  <a:pt x="3760" y="302"/>
                </a:lnTo>
                <a:lnTo>
                  <a:pt x="3760" y="302"/>
                </a:lnTo>
                <a:lnTo>
                  <a:pt x="3760" y="302"/>
                </a:lnTo>
                <a:lnTo>
                  <a:pt x="3760" y="302"/>
                </a:lnTo>
                <a:lnTo>
                  <a:pt x="3760" y="302"/>
                </a:lnTo>
                <a:lnTo>
                  <a:pt x="3760" y="304"/>
                </a:lnTo>
                <a:lnTo>
                  <a:pt x="3762" y="304"/>
                </a:lnTo>
                <a:lnTo>
                  <a:pt x="3762" y="304"/>
                </a:lnTo>
                <a:lnTo>
                  <a:pt x="3762" y="304"/>
                </a:lnTo>
                <a:lnTo>
                  <a:pt x="3762" y="304"/>
                </a:lnTo>
                <a:lnTo>
                  <a:pt x="3762" y="304"/>
                </a:lnTo>
                <a:lnTo>
                  <a:pt x="3762" y="304"/>
                </a:lnTo>
                <a:lnTo>
                  <a:pt x="3764" y="304"/>
                </a:lnTo>
                <a:lnTo>
                  <a:pt x="3766" y="306"/>
                </a:lnTo>
                <a:lnTo>
                  <a:pt x="3766" y="306"/>
                </a:lnTo>
                <a:lnTo>
                  <a:pt x="3766" y="306"/>
                </a:lnTo>
                <a:lnTo>
                  <a:pt x="3766" y="306"/>
                </a:lnTo>
                <a:lnTo>
                  <a:pt x="3764" y="306"/>
                </a:lnTo>
                <a:lnTo>
                  <a:pt x="3764" y="306"/>
                </a:lnTo>
                <a:lnTo>
                  <a:pt x="3762" y="306"/>
                </a:lnTo>
                <a:lnTo>
                  <a:pt x="3762" y="306"/>
                </a:lnTo>
                <a:lnTo>
                  <a:pt x="3762" y="306"/>
                </a:lnTo>
                <a:lnTo>
                  <a:pt x="3760" y="306"/>
                </a:lnTo>
                <a:lnTo>
                  <a:pt x="3760" y="306"/>
                </a:lnTo>
                <a:lnTo>
                  <a:pt x="3758" y="304"/>
                </a:lnTo>
                <a:lnTo>
                  <a:pt x="3758" y="304"/>
                </a:lnTo>
                <a:lnTo>
                  <a:pt x="3756" y="304"/>
                </a:lnTo>
                <a:lnTo>
                  <a:pt x="3756" y="304"/>
                </a:lnTo>
                <a:lnTo>
                  <a:pt x="3754" y="304"/>
                </a:lnTo>
                <a:lnTo>
                  <a:pt x="3754" y="304"/>
                </a:lnTo>
                <a:lnTo>
                  <a:pt x="3752" y="304"/>
                </a:lnTo>
                <a:lnTo>
                  <a:pt x="3752" y="304"/>
                </a:lnTo>
                <a:lnTo>
                  <a:pt x="3752" y="304"/>
                </a:lnTo>
                <a:lnTo>
                  <a:pt x="3750" y="304"/>
                </a:lnTo>
                <a:lnTo>
                  <a:pt x="3750" y="304"/>
                </a:lnTo>
                <a:lnTo>
                  <a:pt x="3752" y="304"/>
                </a:lnTo>
                <a:lnTo>
                  <a:pt x="3752" y="306"/>
                </a:lnTo>
                <a:lnTo>
                  <a:pt x="3752" y="306"/>
                </a:lnTo>
                <a:lnTo>
                  <a:pt x="3752" y="306"/>
                </a:lnTo>
                <a:lnTo>
                  <a:pt x="3752" y="306"/>
                </a:lnTo>
                <a:lnTo>
                  <a:pt x="3750" y="306"/>
                </a:lnTo>
                <a:lnTo>
                  <a:pt x="3750" y="304"/>
                </a:lnTo>
                <a:lnTo>
                  <a:pt x="3750" y="304"/>
                </a:lnTo>
                <a:lnTo>
                  <a:pt x="3750" y="306"/>
                </a:lnTo>
                <a:lnTo>
                  <a:pt x="3750" y="306"/>
                </a:lnTo>
                <a:lnTo>
                  <a:pt x="3750" y="306"/>
                </a:lnTo>
                <a:lnTo>
                  <a:pt x="3750" y="306"/>
                </a:lnTo>
                <a:lnTo>
                  <a:pt x="3748" y="306"/>
                </a:lnTo>
                <a:lnTo>
                  <a:pt x="3748" y="306"/>
                </a:lnTo>
                <a:lnTo>
                  <a:pt x="3746" y="304"/>
                </a:lnTo>
                <a:lnTo>
                  <a:pt x="3746" y="304"/>
                </a:lnTo>
                <a:lnTo>
                  <a:pt x="3746" y="304"/>
                </a:lnTo>
                <a:lnTo>
                  <a:pt x="3744" y="304"/>
                </a:lnTo>
                <a:lnTo>
                  <a:pt x="3744" y="304"/>
                </a:lnTo>
                <a:lnTo>
                  <a:pt x="3744" y="304"/>
                </a:lnTo>
                <a:lnTo>
                  <a:pt x="3742" y="304"/>
                </a:lnTo>
                <a:lnTo>
                  <a:pt x="3742" y="304"/>
                </a:lnTo>
                <a:lnTo>
                  <a:pt x="3740" y="304"/>
                </a:lnTo>
                <a:lnTo>
                  <a:pt x="3740" y="304"/>
                </a:lnTo>
                <a:lnTo>
                  <a:pt x="3740" y="304"/>
                </a:lnTo>
                <a:lnTo>
                  <a:pt x="3740" y="304"/>
                </a:lnTo>
                <a:lnTo>
                  <a:pt x="3740" y="304"/>
                </a:lnTo>
                <a:lnTo>
                  <a:pt x="3738" y="304"/>
                </a:lnTo>
                <a:lnTo>
                  <a:pt x="3738" y="304"/>
                </a:lnTo>
                <a:lnTo>
                  <a:pt x="3736" y="304"/>
                </a:lnTo>
                <a:lnTo>
                  <a:pt x="3734" y="302"/>
                </a:lnTo>
                <a:lnTo>
                  <a:pt x="3734" y="302"/>
                </a:lnTo>
                <a:lnTo>
                  <a:pt x="3734" y="302"/>
                </a:lnTo>
                <a:lnTo>
                  <a:pt x="3734" y="302"/>
                </a:lnTo>
                <a:lnTo>
                  <a:pt x="3734" y="304"/>
                </a:lnTo>
                <a:lnTo>
                  <a:pt x="3734" y="304"/>
                </a:lnTo>
                <a:lnTo>
                  <a:pt x="3734" y="304"/>
                </a:lnTo>
                <a:lnTo>
                  <a:pt x="3734" y="306"/>
                </a:lnTo>
                <a:lnTo>
                  <a:pt x="3736" y="306"/>
                </a:lnTo>
                <a:lnTo>
                  <a:pt x="3736" y="306"/>
                </a:lnTo>
                <a:lnTo>
                  <a:pt x="3736" y="306"/>
                </a:lnTo>
                <a:lnTo>
                  <a:pt x="3734" y="306"/>
                </a:lnTo>
                <a:lnTo>
                  <a:pt x="3734" y="308"/>
                </a:lnTo>
                <a:lnTo>
                  <a:pt x="3734" y="308"/>
                </a:lnTo>
                <a:lnTo>
                  <a:pt x="3732" y="308"/>
                </a:lnTo>
                <a:lnTo>
                  <a:pt x="3730" y="306"/>
                </a:lnTo>
                <a:lnTo>
                  <a:pt x="3728" y="306"/>
                </a:lnTo>
                <a:lnTo>
                  <a:pt x="3728" y="304"/>
                </a:lnTo>
                <a:lnTo>
                  <a:pt x="3728" y="304"/>
                </a:lnTo>
                <a:lnTo>
                  <a:pt x="3728" y="304"/>
                </a:lnTo>
                <a:lnTo>
                  <a:pt x="3728" y="304"/>
                </a:lnTo>
                <a:lnTo>
                  <a:pt x="3728" y="304"/>
                </a:lnTo>
                <a:lnTo>
                  <a:pt x="3728" y="304"/>
                </a:lnTo>
                <a:lnTo>
                  <a:pt x="3728" y="304"/>
                </a:lnTo>
                <a:lnTo>
                  <a:pt x="3726" y="304"/>
                </a:lnTo>
                <a:lnTo>
                  <a:pt x="3724" y="304"/>
                </a:lnTo>
                <a:lnTo>
                  <a:pt x="3724" y="304"/>
                </a:lnTo>
                <a:lnTo>
                  <a:pt x="3722" y="304"/>
                </a:lnTo>
                <a:lnTo>
                  <a:pt x="3722" y="304"/>
                </a:lnTo>
                <a:lnTo>
                  <a:pt x="3722" y="304"/>
                </a:lnTo>
                <a:lnTo>
                  <a:pt x="3722" y="304"/>
                </a:lnTo>
                <a:lnTo>
                  <a:pt x="3720" y="304"/>
                </a:lnTo>
                <a:lnTo>
                  <a:pt x="3720" y="304"/>
                </a:lnTo>
                <a:lnTo>
                  <a:pt x="3720" y="304"/>
                </a:lnTo>
                <a:lnTo>
                  <a:pt x="3720" y="304"/>
                </a:lnTo>
                <a:lnTo>
                  <a:pt x="3718" y="304"/>
                </a:lnTo>
                <a:lnTo>
                  <a:pt x="3718" y="304"/>
                </a:lnTo>
                <a:lnTo>
                  <a:pt x="3718" y="304"/>
                </a:lnTo>
                <a:lnTo>
                  <a:pt x="3716" y="304"/>
                </a:lnTo>
                <a:lnTo>
                  <a:pt x="3716" y="304"/>
                </a:lnTo>
                <a:lnTo>
                  <a:pt x="3716" y="304"/>
                </a:lnTo>
                <a:lnTo>
                  <a:pt x="3716" y="304"/>
                </a:lnTo>
                <a:lnTo>
                  <a:pt x="3716" y="304"/>
                </a:lnTo>
                <a:lnTo>
                  <a:pt x="3714" y="304"/>
                </a:lnTo>
                <a:lnTo>
                  <a:pt x="3712" y="304"/>
                </a:lnTo>
                <a:lnTo>
                  <a:pt x="3714" y="304"/>
                </a:lnTo>
                <a:lnTo>
                  <a:pt x="3714" y="304"/>
                </a:lnTo>
                <a:lnTo>
                  <a:pt x="3712" y="304"/>
                </a:lnTo>
                <a:lnTo>
                  <a:pt x="3712" y="304"/>
                </a:lnTo>
                <a:lnTo>
                  <a:pt x="3712" y="304"/>
                </a:lnTo>
                <a:lnTo>
                  <a:pt x="3710" y="304"/>
                </a:lnTo>
                <a:lnTo>
                  <a:pt x="3710" y="304"/>
                </a:lnTo>
                <a:lnTo>
                  <a:pt x="3710" y="304"/>
                </a:lnTo>
                <a:lnTo>
                  <a:pt x="3708" y="304"/>
                </a:lnTo>
                <a:lnTo>
                  <a:pt x="3706" y="304"/>
                </a:lnTo>
                <a:lnTo>
                  <a:pt x="3704" y="304"/>
                </a:lnTo>
                <a:lnTo>
                  <a:pt x="3704" y="304"/>
                </a:lnTo>
                <a:lnTo>
                  <a:pt x="3704" y="304"/>
                </a:lnTo>
                <a:lnTo>
                  <a:pt x="3704" y="304"/>
                </a:lnTo>
                <a:lnTo>
                  <a:pt x="3704" y="304"/>
                </a:lnTo>
                <a:lnTo>
                  <a:pt x="3702" y="304"/>
                </a:lnTo>
                <a:lnTo>
                  <a:pt x="3702" y="304"/>
                </a:lnTo>
                <a:lnTo>
                  <a:pt x="3702" y="304"/>
                </a:lnTo>
                <a:lnTo>
                  <a:pt x="3702" y="304"/>
                </a:lnTo>
                <a:lnTo>
                  <a:pt x="3702" y="304"/>
                </a:lnTo>
                <a:lnTo>
                  <a:pt x="3702" y="304"/>
                </a:lnTo>
                <a:lnTo>
                  <a:pt x="3700" y="304"/>
                </a:lnTo>
                <a:lnTo>
                  <a:pt x="3700" y="304"/>
                </a:lnTo>
                <a:lnTo>
                  <a:pt x="3700" y="304"/>
                </a:lnTo>
                <a:lnTo>
                  <a:pt x="3698" y="304"/>
                </a:lnTo>
                <a:lnTo>
                  <a:pt x="3698" y="304"/>
                </a:lnTo>
                <a:lnTo>
                  <a:pt x="3698" y="304"/>
                </a:lnTo>
                <a:lnTo>
                  <a:pt x="3696" y="304"/>
                </a:lnTo>
                <a:lnTo>
                  <a:pt x="3696" y="304"/>
                </a:lnTo>
                <a:lnTo>
                  <a:pt x="3696" y="304"/>
                </a:lnTo>
                <a:lnTo>
                  <a:pt x="3694" y="304"/>
                </a:lnTo>
                <a:lnTo>
                  <a:pt x="3694" y="306"/>
                </a:lnTo>
                <a:lnTo>
                  <a:pt x="3692" y="306"/>
                </a:lnTo>
                <a:lnTo>
                  <a:pt x="3692" y="306"/>
                </a:lnTo>
                <a:lnTo>
                  <a:pt x="3690" y="308"/>
                </a:lnTo>
                <a:lnTo>
                  <a:pt x="3690" y="308"/>
                </a:lnTo>
                <a:lnTo>
                  <a:pt x="3690" y="308"/>
                </a:lnTo>
                <a:lnTo>
                  <a:pt x="3688" y="308"/>
                </a:lnTo>
                <a:lnTo>
                  <a:pt x="3688" y="310"/>
                </a:lnTo>
                <a:lnTo>
                  <a:pt x="3688" y="310"/>
                </a:lnTo>
                <a:lnTo>
                  <a:pt x="3688" y="310"/>
                </a:lnTo>
                <a:lnTo>
                  <a:pt x="3688" y="312"/>
                </a:lnTo>
                <a:lnTo>
                  <a:pt x="3688" y="312"/>
                </a:lnTo>
                <a:lnTo>
                  <a:pt x="3690" y="312"/>
                </a:lnTo>
                <a:lnTo>
                  <a:pt x="3690" y="314"/>
                </a:lnTo>
                <a:lnTo>
                  <a:pt x="3690" y="314"/>
                </a:lnTo>
                <a:lnTo>
                  <a:pt x="3690" y="314"/>
                </a:lnTo>
                <a:lnTo>
                  <a:pt x="3688" y="316"/>
                </a:lnTo>
                <a:lnTo>
                  <a:pt x="3688" y="316"/>
                </a:lnTo>
                <a:lnTo>
                  <a:pt x="3688" y="316"/>
                </a:lnTo>
                <a:lnTo>
                  <a:pt x="3688" y="316"/>
                </a:lnTo>
                <a:lnTo>
                  <a:pt x="3688" y="318"/>
                </a:lnTo>
                <a:lnTo>
                  <a:pt x="3688" y="318"/>
                </a:lnTo>
                <a:lnTo>
                  <a:pt x="3686" y="318"/>
                </a:lnTo>
                <a:lnTo>
                  <a:pt x="3686" y="318"/>
                </a:lnTo>
                <a:lnTo>
                  <a:pt x="3686" y="318"/>
                </a:lnTo>
                <a:lnTo>
                  <a:pt x="3686" y="318"/>
                </a:lnTo>
                <a:lnTo>
                  <a:pt x="3686" y="318"/>
                </a:lnTo>
                <a:lnTo>
                  <a:pt x="3684" y="320"/>
                </a:lnTo>
                <a:lnTo>
                  <a:pt x="3684" y="320"/>
                </a:lnTo>
                <a:lnTo>
                  <a:pt x="3684" y="322"/>
                </a:lnTo>
                <a:lnTo>
                  <a:pt x="3686" y="322"/>
                </a:lnTo>
                <a:lnTo>
                  <a:pt x="3686" y="326"/>
                </a:lnTo>
                <a:lnTo>
                  <a:pt x="3688" y="326"/>
                </a:lnTo>
                <a:lnTo>
                  <a:pt x="3688" y="328"/>
                </a:lnTo>
                <a:lnTo>
                  <a:pt x="3688" y="328"/>
                </a:lnTo>
                <a:lnTo>
                  <a:pt x="3688" y="328"/>
                </a:lnTo>
                <a:lnTo>
                  <a:pt x="3688" y="328"/>
                </a:lnTo>
                <a:lnTo>
                  <a:pt x="3686" y="328"/>
                </a:lnTo>
                <a:lnTo>
                  <a:pt x="3686" y="328"/>
                </a:lnTo>
                <a:lnTo>
                  <a:pt x="3686" y="328"/>
                </a:lnTo>
                <a:lnTo>
                  <a:pt x="3684" y="330"/>
                </a:lnTo>
                <a:lnTo>
                  <a:pt x="3684" y="330"/>
                </a:lnTo>
                <a:lnTo>
                  <a:pt x="3684" y="330"/>
                </a:lnTo>
                <a:lnTo>
                  <a:pt x="3684" y="330"/>
                </a:lnTo>
                <a:lnTo>
                  <a:pt x="3684" y="332"/>
                </a:lnTo>
                <a:lnTo>
                  <a:pt x="3684" y="332"/>
                </a:lnTo>
                <a:lnTo>
                  <a:pt x="3686" y="332"/>
                </a:lnTo>
                <a:lnTo>
                  <a:pt x="3686" y="332"/>
                </a:lnTo>
                <a:lnTo>
                  <a:pt x="3686" y="332"/>
                </a:lnTo>
                <a:lnTo>
                  <a:pt x="3684" y="332"/>
                </a:lnTo>
                <a:lnTo>
                  <a:pt x="3684" y="332"/>
                </a:lnTo>
                <a:lnTo>
                  <a:pt x="3684" y="332"/>
                </a:lnTo>
                <a:lnTo>
                  <a:pt x="3684" y="332"/>
                </a:lnTo>
                <a:lnTo>
                  <a:pt x="3684" y="334"/>
                </a:lnTo>
                <a:lnTo>
                  <a:pt x="3684" y="334"/>
                </a:lnTo>
                <a:lnTo>
                  <a:pt x="3684" y="334"/>
                </a:lnTo>
                <a:lnTo>
                  <a:pt x="3684" y="334"/>
                </a:lnTo>
                <a:lnTo>
                  <a:pt x="3684" y="336"/>
                </a:lnTo>
                <a:lnTo>
                  <a:pt x="3684" y="336"/>
                </a:lnTo>
                <a:lnTo>
                  <a:pt x="3684" y="336"/>
                </a:lnTo>
                <a:lnTo>
                  <a:pt x="3682" y="336"/>
                </a:lnTo>
                <a:lnTo>
                  <a:pt x="3682" y="336"/>
                </a:lnTo>
                <a:lnTo>
                  <a:pt x="3680" y="336"/>
                </a:lnTo>
                <a:lnTo>
                  <a:pt x="3680" y="336"/>
                </a:lnTo>
                <a:lnTo>
                  <a:pt x="3682" y="338"/>
                </a:lnTo>
                <a:lnTo>
                  <a:pt x="3682" y="340"/>
                </a:lnTo>
                <a:lnTo>
                  <a:pt x="3682" y="340"/>
                </a:lnTo>
                <a:lnTo>
                  <a:pt x="3680" y="340"/>
                </a:lnTo>
                <a:lnTo>
                  <a:pt x="3678" y="340"/>
                </a:lnTo>
                <a:lnTo>
                  <a:pt x="3678" y="340"/>
                </a:lnTo>
                <a:lnTo>
                  <a:pt x="3678" y="340"/>
                </a:lnTo>
                <a:lnTo>
                  <a:pt x="3678" y="342"/>
                </a:lnTo>
                <a:lnTo>
                  <a:pt x="3680" y="342"/>
                </a:lnTo>
                <a:lnTo>
                  <a:pt x="3680" y="342"/>
                </a:lnTo>
                <a:lnTo>
                  <a:pt x="3680" y="342"/>
                </a:lnTo>
                <a:lnTo>
                  <a:pt x="3678" y="342"/>
                </a:lnTo>
                <a:lnTo>
                  <a:pt x="3680" y="344"/>
                </a:lnTo>
                <a:lnTo>
                  <a:pt x="3678" y="344"/>
                </a:lnTo>
                <a:lnTo>
                  <a:pt x="3678" y="344"/>
                </a:lnTo>
                <a:lnTo>
                  <a:pt x="3678" y="344"/>
                </a:lnTo>
                <a:lnTo>
                  <a:pt x="3678" y="346"/>
                </a:lnTo>
                <a:lnTo>
                  <a:pt x="3678" y="346"/>
                </a:lnTo>
                <a:lnTo>
                  <a:pt x="3678" y="346"/>
                </a:lnTo>
                <a:lnTo>
                  <a:pt x="3678" y="346"/>
                </a:lnTo>
                <a:lnTo>
                  <a:pt x="3678" y="346"/>
                </a:lnTo>
                <a:lnTo>
                  <a:pt x="3678" y="346"/>
                </a:lnTo>
                <a:lnTo>
                  <a:pt x="3678" y="348"/>
                </a:lnTo>
                <a:lnTo>
                  <a:pt x="3680" y="348"/>
                </a:lnTo>
                <a:lnTo>
                  <a:pt x="3680" y="348"/>
                </a:lnTo>
                <a:lnTo>
                  <a:pt x="3680" y="348"/>
                </a:lnTo>
                <a:lnTo>
                  <a:pt x="3680" y="350"/>
                </a:lnTo>
                <a:lnTo>
                  <a:pt x="3680" y="350"/>
                </a:lnTo>
                <a:lnTo>
                  <a:pt x="3680" y="350"/>
                </a:lnTo>
                <a:lnTo>
                  <a:pt x="3680" y="352"/>
                </a:lnTo>
                <a:lnTo>
                  <a:pt x="3680" y="352"/>
                </a:lnTo>
                <a:lnTo>
                  <a:pt x="3680" y="352"/>
                </a:lnTo>
                <a:lnTo>
                  <a:pt x="3680" y="354"/>
                </a:lnTo>
                <a:lnTo>
                  <a:pt x="3678" y="354"/>
                </a:lnTo>
                <a:lnTo>
                  <a:pt x="3678" y="354"/>
                </a:lnTo>
                <a:lnTo>
                  <a:pt x="3678" y="354"/>
                </a:lnTo>
                <a:lnTo>
                  <a:pt x="3678" y="356"/>
                </a:lnTo>
                <a:lnTo>
                  <a:pt x="3678" y="358"/>
                </a:lnTo>
                <a:lnTo>
                  <a:pt x="3678" y="358"/>
                </a:lnTo>
                <a:lnTo>
                  <a:pt x="3676" y="358"/>
                </a:lnTo>
                <a:lnTo>
                  <a:pt x="3676" y="360"/>
                </a:lnTo>
                <a:lnTo>
                  <a:pt x="3674" y="360"/>
                </a:lnTo>
                <a:lnTo>
                  <a:pt x="3674" y="360"/>
                </a:lnTo>
                <a:lnTo>
                  <a:pt x="3674" y="362"/>
                </a:lnTo>
                <a:lnTo>
                  <a:pt x="3674" y="362"/>
                </a:lnTo>
                <a:lnTo>
                  <a:pt x="3674" y="362"/>
                </a:lnTo>
                <a:lnTo>
                  <a:pt x="3674" y="362"/>
                </a:lnTo>
                <a:lnTo>
                  <a:pt x="3672" y="362"/>
                </a:lnTo>
                <a:lnTo>
                  <a:pt x="3672" y="362"/>
                </a:lnTo>
                <a:lnTo>
                  <a:pt x="3672" y="362"/>
                </a:lnTo>
                <a:lnTo>
                  <a:pt x="3672" y="362"/>
                </a:lnTo>
                <a:lnTo>
                  <a:pt x="3672" y="364"/>
                </a:lnTo>
                <a:lnTo>
                  <a:pt x="3672" y="364"/>
                </a:lnTo>
                <a:lnTo>
                  <a:pt x="3672" y="364"/>
                </a:lnTo>
                <a:lnTo>
                  <a:pt x="3672" y="364"/>
                </a:lnTo>
                <a:lnTo>
                  <a:pt x="3672" y="366"/>
                </a:lnTo>
                <a:lnTo>
                  <a:pt x="3672" y="366"/>
                </a:lnTo>
                <a:lnTo>
                  <a:pt x="3672" y="366"/>
                </a:lnTo>
                <a:lnTo>
                  <a:pt x="3672" y="366"/>
                </a:lnTo>
                <a:lnTo>
                  <a:pt x="3672" y="368"/>
                </a:lnTo>
                <a:lnTo>
                  <a:pt x="3670" y="368"/>
                </a:lnTo>
                <a:lnTo>
                  <a:pt x="3670" y="370"/>
                </a:lnTo>
                <a:lnTo>
                  <a:pt x="3670" y="370"/>
                </a:lnTo>
                <a:lnTo>
                  <a:pt x="3668" y="370"/>
                </a:lnTo>
                <a:lnTo>
                  <a:pt x="3668" y="370"/>
                </a:lnTo>
                <a:lnTo>
                  <a:pt x="3668" y="370"/>
                </a:lnTo>
                <a:lnTo>
                  <a:pt x="3668" y="370"/>
                </a:lnTo>
                <a:lnTo>
                  <a:pt x="3668" y="370"/>
                </a:lnTo>
                <a:lnTo>
                  <a:pt x="3666" y="372"/>
                </a:lnTo>
                <a:lnTo>
                  <a:pt x="3666" y="372"/>
                </a:lnTo>
                <a:lnTo>
                  <a:pt x="3666" y="374"/>
                </a:lnTo>
                <a:lnTo>
                  <a:pt x="3666" y="374"/>
                </a:lnTo>
                <a:lnTo>
                  <a:pt x="3666" y="374"/>
                </a:lnTo>
                <a:lnTo>
                  <a:pt x="3668" y="374"/>
                </a:lnTo>
                <a:lnTo>
                  <a:pt x="3670" y="376"/>
                </a:lnTo>
                <a:lnTo>
                  <a:pt x="3670" y="376"/>
                </a:lnTo>
                <a:lnTo>
                  <a:pt x="3672" y="376"/>
                </a:lnTo>
                <a:lnTo>
                  <a:pt x="3674" y="376"/>
                </a:lnTo>
                <a:lnTo>
                  <a:pt x="3676" y="378"/>
                </a:lnTo>
                <a:lnTo>
                  <a:pt x="3676" y="378"/>
                </a:lnTo>
                <a:lnTo>
                  <a:pt x="3676" y="378"/>
                </a:lnTo>
                <a:lnTo>
                  <a:pt x="3678" y="378"/>
                </a:lnTo>
                <a:lnTo>
                  <a:pt x="3678" y="378"/>
                </a:lnTo>
                <a:lnTo>
                  <a:pt x="3680" y="378"/>
                </a:lnTo>
                <a:lnTo>
                  <a:pt x="3680" y="378"/>
                </a:lnTo>
                <a:lnTo>
                  <a:pt x="3680" y="378"/>
                </a:lnTo>
                <a:lnTo>
                  <a:pt x="3682" y="378"/>
                </a:lnTo>
                <a:lnTo>
                  <a:pt x="3682" y="378"/>
                </a:lnTo>
                <a:lnTo>
                  <a:pt x="3684" y="378"/>
                </a:lnTo>
                <a:lnTo>
                  <a:pt x="3684" y="378"/>
                </a:lnTo>
                <a:lnTo>
                  <a:pt x="3688" y="378"/>
                </a:lnTo>
                <a:lnTo>
                  <a:pt x="3690" y="378"/>
                </a:lnTo>
                <a:lnTo>
                  <a:pt x="3690" y="378"/>
                </a:lnTo>
                <a:lnTo>
                  <a:pt x="3690" y="378"/>
                </a:lnTo>
                <a:lnTo>
                  <a:pt x="3692" y="378"/>
                </a:lnTo>
                <a:lnTo>
                  <a:pt x="3692" y="380"/>
                </a:lnTo>
                <a:lnTo>
                  <a:pt x="3692" y="380"/>
                </a:lnTo>
                <a:lnTo>
                  <a:pt x="3692" y="380"/>
                </a:lnTo>
                <a:lnTo>
                  <a:pt x="3696" y="384"/>
                </a:lnTo>
                <a:lnTo>
                  <a:pt x="3696" y="384"/>
                </a:lnTo>
                <a:lnTo>
                  <a:pt x="3696" y="384"/>
                </a:lnTo>
                <a:lnTo>
                  <a:pt x="3696" y="386"/>
                </a:lnTo>
                <a:lnTo>
                  <a:pt x="3698" y="386"/>
                </a:lnTo>
                <a:lnTo>
                  <a:pt x="3698" y="386"/>
                </a:lnTo>
                <a:lnTo>
                  <a:pt x="3698" y="388"/>
                </a:lnTo>
                <a:lnTo>
                  <a:pt x="3698" y="388"/>
                </a:lnTo>
                <a:lnTo>
                  <a:pt x="3698" y="388"/>
                </a:lnTo>
                <a:lnTo>
                  <a:pt x="3700" y="390"/>
                </a:lnTo>
                <a:lnTo>
                  <a:pt x="3702" y="392"/>
                </a:lnTo>
                <a:lnTo>
                  <a:pt x="3702" y="392"/>
                </a:lnTo>
                <a:lnTo>
                  <a:pt x="3702" y="390"/>
                </a:lnTo>
                <a:lnTo>
                  <a:pt x="3702" y="390"/>
                </a:lnTo>
                <a:lnTo>
                  <a:pt x="3702" y="390"/>
                </a:lnTo>
                <a:lnTo>
                  <a:pt x="3702" y="390"/>
                </a:lnTo>
                <a:lnTo>
                  <a:pt x="3704" y="390"/>
                </a:lnTo>
                <a:lnTo>
                  <a:pt x="3704" y="390"/>
                </a:lnTo>
                <a:lnTo>
                  <a:pt x="3704" y="390"/>
                </a:lnTo>
                <a:lnTo>
                  <a:pt x="3706" y="390"/>
                </a:lnTo>
                <a:lnTo>
                  <a:pt x="3706" y="390"/>
                </a:lnTo>
                <a:lnTo>
                  <a:pt x="3706" y="390"/>
                </a:lnTo>
                <a:lnTo>
                  <a:pt x="3706" y="390"/>
                </a:lnTo>
                <a:lnTo>
                  <a:pt x="3704" y="388"/>
                </a:lnTo>
                <a:lnTo>
                  <a:pt x="3704" y="386"/>
                </a:lnTo>
                <a:lnTo>
                  <a:pt x="3704" y="386"/>
                </a:lnTo>
                <a:lnTo>
                  <a:pt x="3704" y="386"/>
                </a:lnTo>
                <a:lnTo>
                  <a:pt x="3702" y="386"/>
                </a:lnTo>
                <a:lnTo>
                  <a:pt x="3702" y="386"/>
                </a:lnTo>
                <a:lnTo>
                  <a:pt x="3702" y="386"/>
                </a:lnTo>
                <a:lnTo>
                  <a:pt x="3700" y="386"/>
                </a:lnTo>
                <a:lnTo>
                  <a:pt x="3700" y="384"/>
                </a:lnTo>
                <a:lnTo>
                  <a:pt x="3700" y="384"/>
                </a:lnTo>
                <a:lnTo>
                  <a:pt x="3700" y="384"/>
                </a:lnTo>
                <a:lnTo>
                  <a:pt x="3702" y="382"/>
                </a:lnTo>
                <a:lnTo>
                  <a:pt x="3702" y="382"/>
                </a:lnTo>
                <a:lnTo>
                  <a:pt x="3702" y="382"/>
                </a:lnTo>
                <a:lnTo>
                  <a:pt x="3702" y="382"/>
                </a:lnTo>
                <a:lnTo>
                  <a:pt x="3704" y="382"/>
                </a:lnTo>
                <a:lnTo>
                  <a:pt x="3704" y="382"/>
                </a:lnTo>
                <a:lnTo>
                  <a:pt x="3704" y="382"/>
                </a:lnTo>
                <a:lnTo>
                  <a:pt x="3706" y="382"/>
                </a:lnTo>
                <a:lnTo>
                  <a:pt x="3706" y="382"/>
                </a:lnTo>
                <a:lnTo>
                  <a:pt x="3706" y="384"/>
                </a:lnTo>
                <a:lnTo>
                  <a:pt x="3706" y="384"/>
                </a:lnTo>
                <a:lnTo>
                  <a:pt x="3704" y="386"/>
                </a:lnTo>
                <a:lnTo>
                  <a:pt x="3704" y="386"/>
                </a:lnTo>
                <a:lnTo>
                  <a:pt x="3704" y="386"/>
                </a:lnTo>
                <a:lnTo>
                  <a:pt x="3704" y="386"/>
                </a:lnTo>
                <a:lnTo>
                  <a:pt x="3704" y="386"/>
                </a:lnTo>
                <a:lnTo>
                  <a:pt x="3704" y="386"/>
                </a:lnTo>
                <a:lnTo>
                  <a:pt x="3704" y="386"/>
                </a:lnTo>
                <a:lnTo>
                  <a:pt x="3706" y="386"/>
                </a:lnTo>
                <a:lnTo>
                  <a:pt x="3706" y="386"/>
                </a:lnTo>
                <a:lnTo>
                  <a:pt x="3706" y="386"/>
                </a:lnTo>
                <a:lnTo>
                  <a:pt x="3706" y="388"/>
                </a:lnTo>
                <a:lnTo>
                  <a:pt x="3706" y="388"/>
                </a:lnTo>
                <a:lnTo>
                  <a:pt x="3708" y="388"/>
                </a:lnTo>
                <a:lnTo>
                  <a:pt x="3708" y="388"/>
                </a:lnTo>
                <a:lnTo>
                  <a:pt x="3708" y="388"/>
                </a:lnTo>
                <a:lnTo>
                  <a:pt x="3710" y="388"/>
                </a:lnTo>
                <a:lnTo>
                  <a:pt x="3712" y="388"/>
                </a:lnTo>
                <a:lnTo>
                  <a:pt x="3712" y="388"/>
                </a:lnTo>
                <a:lnTo>
                  <a:pt x="3712" y="390"/>
                </a:lnTo>
                <a:lnTo>
                  <a:pt x="3712" y="390"/>
                </a:lnTo>
                <a:lnTo>
                  <a:pt x="3712" y="390"/>
                </a:lnTo>
                <a:lnTo>
                  <a:pt x="3712" y="390"/>
                </a:lnTo>
                <a:lnTo>
                  <a:pt x="3712" y="390"/>
                </a:lnTo>
                <a:lnTo>
                  <a:pt x="3710" y="390"/>
                </a:lnTo>
                <a:lnTo>
                  <a:pt x="3710" y="390"/>
                </a:lnTo>
                <a:lnTo>
                  <a:pt x="3712" y="390"/>
                </a:lnTo>
                <a:lnTo>
                  <a:pt x="3712" y="392"/>
                </a:lnTo>
                <a:lnTo>
                  <a:pt x="3712" y="392"/>
                </a:lnTo>
                <a:lnTo>
                  <a:pt x="3712" y="392"/>
                </a:lnTo>
                <a:lnTo>
                  <a:pt x="3710" y="392"/>
                </a:lnTo>
                <a:lnTo>
                  <a:pt x="3710" y="392"/>
                </a:lnTo>
                <a:lnTo>
                  <a:pt x="3710" y="392"/>
                </a:lnTo>
                <a:lnTo>
                  <a:pt x="3710" y="392"/>
                </a:lnTo>
                <a:lnTo>
                  <a:pt x="3710" y="394"/>
                </a:lnTo>
                <a:lnTo>
                  <a:pt x="3710" y="394"/>
                </a:lnTo>
                <a:lnTo>
                  <a:pt x="3710" y="394"/>
                </a:lnTo>
                <a:lnTo>
                  <a:pt x="3710" y="394"/>
                </a:lnTo>
                <a:lnTo>
                  <a:pt x="3710" y="394"/>
                </a:lnTo>
                <a:lnTo>
                  <a:pt x="3710" y="394"/>
                </a:lnTo>
                <a:lnTo>
                  <a:pt x="3712" y="394"/>
                </a:lnTo>
                <a:lnTo>
                  <a:pt x="3712" y="394"/>
                </a:lnTo>
                <a:lnTo>
                  <a:pt x="3712" y="394"/>
                </a:lnTo>
                <a:lnTo>
                  <a:pt x="3712" y="394"/>
                </a:lnTo>
                <a:lnTo>
                  <a:pt x="3716" y="394"/>
                </a:lnTo>
                <a:lnTo>
                  <a:pt x="3716" y="394"/>
                </a:lnTo>
                <a:lnTo>
                  <a:pt x="3718" y="394"/>
                </a:lnTo>
                <a:lnTo>
                  <a:pt x="3718" y="394"/>
                </a:lnTo>
                <a:lnTo>
                  <a:pt x="3720" y="392"/>
                </a:lnTo>
                <a:lnTo>
                  <a:pt x="3720" y="392"/>
                </a:lnTo>
                <a:lnTo>
                  <a:pt x="3720" y="392"/>
                </a:lnTo>
                <a:lnTo>
                  <a:pt x="3720" y="390"/>
                </a:lnTo>
                <a:lnTo>
                  <a:pt x="3720" y="390"/>
                </a:lnTo>
                <a:lnTo>
                  <a:pt x="3720" y="388"/>
                </a:lnTo>
                <a:lnTo>
                  <a:pt x="3720" y="388"/>
                </a:lnTo>
                <a:lnTo>
                  <a:pt x="3722" y="388"/>
                </a:lnTo>
                <a:lnTo>
                  <a:pt x="3722" y="390"/>
                </a:lnTo>
                <a:lnTo>
                  <a:pt x="3724" y="390"/>
                </a:lnTo>
                <a:lnTo>
                  <a:pt x="3722" y="392"/>
                </a:lnTo>
                <a:lnTo>
                  <a:pt x="3722" y="392"/>
                </a:lnTo>
                <a:lnTo>
                  <a:pt x="3722" y="392"/>
                </a:lnTo>
                <a:lnTo>
                  <a:pt x="3722" y="392"/>
                </a:lnTo>
                <a:lnTo>
                  <a:pt x="3722" y="392"/>
                </a:lnTo>
                <a:lnTo>
                  <a:pt x="3722" y="394"/>
                </a:lnTo>
                <a:lnTo>
                  <a:pt x="3724" y="394"/>
                </a:lnTo>
                <a:lnTo>
                  <a:pt x="3726" y="396"/>
                </a:lnTo>
                <a:lnTo>
                  <a:pt x="3726" y="396"/>
                </a:lnTo>
                <a:lnTo>
                  <a:pt x="3726" y="394"/>
                </a:lnTo>
                <a:lnTo>
                  <a:pt x="3726" y="394"/>
                </a:lnTo>
                <a:lnTo>
                  <a:pt x="3726" y="394"/>
                </a:lnTo>
                <a:lnTo>
                  <a:pt x="3726" y="394"/>
                </a:lnTo>
                <a:lnTo>
                  <a:pt x="3726" y="392"/>
                </a:lnTo>
                <a:lnTo>
                  <a:pt x="3726" y="392"/>
                </a:lnTo>
                <a:lnTo>
                  <a:pt x="3726" y="392"/>
                </a:lnTo>
                <a:lnTo>
                  <a:pt x="3724" y="390"/>
                </a:lnTo>
                <a:lnTo>
                  <a:pt x="3724" y="388"/>
                </a:lnTo>
                <a:lnTo>
                  <a:pt x="3722" y="388"/>
                </a:lnTo>
                <a:lnTo>
                  <a:pt x="3722" y="386"/>
                </a:lnTo>
                <a:lnTo>
                  <a:pt x="3722" y="386"/>
                </a:lnTo>
                <a:lnTo>
                  <a:pt x="3720" y="384"/>
                </a:lnTo>
                <a:lnTo>
                  <a:pt x="3718" y="384"/>
                </a:lnTo>
                <a:lnTo>
                  <a:pt x="3718" y="382"/>
                </a:lnTo>
                <a:lnTo>
                  <a:pt x="3718" y="382"/>
                </a:lnTo>
                <a:lnTo>
                  <a:pt x="3718" y="382"/>
                </a:lnTo>
                <a:lnTo>
                  <a:pt x="3718" y="382"/>
                </a:lnTo>
                <a:lnTo>
                  <a:pt x="3720" y="382"/>
                </a:lnTo>
                <a:lnTo>
                  <a:pt x="3720" y="384"/>
                </a:lnTo>
                <a:lnTo>
                  <a:pt x="3722" y="384"/>
                </a:lnTo>
                <a:lnTo>
                  <a:pt x="3722" y="384"/>
                </a:lnTo>
                <a:lnTo>
                  <a:pt x="3722" y="384"/>
                </a:lnTo>
                <a:lnTo>
                  <a:pt x="3724" y="384"/>
                </a:lnTo>
                <a:lnTo>
                  <a:pt x="3726" y="384"/>
                </a:lnTo>
                <a:lnTo>
                  <a:pt x="3726" y="384"/>
                </a:lnTo>
                <a:lnTo>
                  <a:pt x="3728" y="384"/>
                </a:lnTo>
                <a:lnTo>
                  <a:pt x="3730" y="384"/>
                </a:lnTo>
                <a:lnTo>
                  <a:pt x="3730" y="384"/>
                </a:lnTo>
                <a:lnTo>
                  <a:pt x="3730" y="384"/>
                </a:lnTo>
                <a:lnTo>
                  <a:pt x="3730" y="382"/>
                </a:lnTo>
                <a:lnTo>
                  <a:pt x="3730" y="382"/>
                </a:lnTo>
                <a:lnTo>
                  <a:pt x="3730" y="382"/>
                </a:lnTo>
                <a:lnTo>
                  <a:pt x="3730" y="382"/>
                </a:lnTo>
                <a:lnTo>
                  <a:pt x="3732" y="382"/>
                </a:lnTo>
                <a:lnTo>
                  <a:pt x="3732" y="384"/>
                </a:lnTo>
                <a:lnTo>
                  <a:pt x="3732" y="384"/>
                </a:lnTo>
                <a:lnTo>
                  <a:pt x="3732" y="384"/>
                </a:lnTo>
                <a:lnTo>
                  <a:pt x="3736" y="386"/>
                </a:lnTo>
                <a:lnTo>
                  <a:pt x="3736" y="386"/>
                </a:lnTo>
                <a:lnTo>
                  <a:pt x="3738" y="386"/>
                </a:lnTo>
                <a:lnTo>
                  <a:pt x="3738" y="386"/>
                </a:lnTo>
                <a:lnTo>
                  <a:pt x="3738" y="386"/>
                </a:lnTo>
                <a:lnTo>
                  <a:pt x="3740" y="386"/>
                </a:lnTo>
                <a:lnTo>
                  <a:pt x="3740" y="386"/>
                </a:lnTo>
                <a:lnTo>
                  <a:pt x="3742" y="388"/>
                </a:lnTo>
                <a:lnTo>
                  <a:pt x="3742" y="390"/>
                </a:lnTo>
                <a:lnTo>
                  <a:pt x="3744" y="390"/>
                </a:lnTo>
                <a:lnTo>
                  <a:pt x="3744" y="390"/>
                </a:lnTo>
                <a:lnTo>
                  <a:pt x="3746" y="390"/>
                </a:lnTo>
                <a:lnTo>
                  <a:pt x="3746" y="392"/>
                </a:lnTo>
                <a:lnTo>
                  <a:pt x="3746" y="392"/>
                </a:lnTo>
                <a:lnTo>
                  <a:pt x="3748" y="392"/>
                </a:lnTo>
                <a:lnTo>
                  <a:pt x="3748" y="392"/>
                </a:lnTo>
                <a:lnTo>
                  <a:pt x="3748" y="392"/>
                </a:lnTo>
                <a:lnTo>
                  <a:pt x="3750" y="392"/>
                </a:lnTo>
                <a:lnTo>
                  <a:pt x="3750" y="392"/>
                </a:lnTo>
                <a:lnTo>
                  <a:pt x="3750" y="394"/>
                </a:lnTo>
                <a:lnTo>
                  <a:pt x="3754" y="394"/>
                </a:lnTo>
                <a:lnTo>
                  <a:pt x="3756" y="396"/>
                </a:lnTo>
                <a:lnTo>
                  <a:pt x="3758" y="396"/>
                </a:lnTo>
                <a:lnTo>
                  <a:pt x="3758" y="396"/>
                </a:lnTo>
                <a:lnTo>
                  <a:pt x="3758" y="396"/>
                </a:lnTo>
                <a:lnTo>
                  <a:pt x="3760" y="396"/>
                </a:lnTo>
                <a:lnTo>
                  <a:pt x="3762" y="398"/>
                </a:lnTo>
                <a:lnTo>
                  <a:pt x="3762" y="398"/>
                </a:lnTo>
                <a:lnTo>
                  <a:pt x="3764" y="398"/>
                </a:lnTo>
                <a:lnTo>
                  <a:pt x="3764" y="398"/>
                </a:lnTo>
                <a:lnTo>
                  <a:pt x="3764" y="398"/>
                </a:lnTo>
                <a:lnTo>
                  <a:pt x="3766" y="398"/>
                </a:lnTo>
                <a:lnTo>
                  <a:pt x="3766" y="398"/>
                </a:lnTo>
                <a:lnTo>
                  <a:pt x="3768" y="400"/>
                </a:lnTo>
                <a:lnTo>
                  <a:pt x="3768" y="402"/>
                </a:lnTo>
                <a:lnTo>
                  <a:pt x="3766" y="402"/>
                </a:lnTo>
                <a:lnTo>
                  <a:pt x="3766" y="402"/>
                </a:lnTo>
                <a:lnTo>
                  <a:pt x="3766" y="402"/>
                </a:lnTo>
                <a:lnTo>
                  <a:pt x="3766" y="402"/>
                </a:lnTo>
                <a:lnTo>
                  <a:pt x="3768" y="402"/>
                </a:lnTo>
                <a:lnTo>
                  <a:pt x="3768" y="404"/>
                </a:lnTo>
                <a:lnTo>
                  <a:pt x="3766" y="404"/>
                </a:lnTo>
                <a:lnTo>
                  <a:pt x="3766" y="404"/>
                </a:lnTo>
                <a:lnTo>
                  <a:pt x="3766" y="404"/>
                </a:lnTo>
                <a:lnTo>
                  <a:pt x="3764" y="402"/>
                </a:lnTo>
                <a:lnTo>
                  <a:pt x="3762" y="402"/>
                </a:lnTo>
                <a:lnTo>
                  <a:pt x="3760" y="402"/>
                </a:lnTo>
                <a:lnTo>
                  <a:pt x="3760" y="402"/>
                </a:lnTo>
                <a:lnTo>
                  <a:pt x="3760" y="402"/>
                </a:lnTo>
                <a:lnTo>
                  <a:pt x="3760" y="402"/>
                </a:lnTo>
                <a:lnTo>
                  <a:pt x="3760" y="402"/>
                </a:lnTo>
                <a:lnTo>
                  <a:pt x="3764" y="404"/>
                </a:lnTo>
                <a:lnTo>
                  <a:pt x="3764" y="404"/>
                </a:lnTo>
                <a:lnTo>
                  <a:pt x="3768" y="406"/>
                </a:lnTo>
                <a:lnTo>
                  <a:pt x="3770" y="406"/>
                </a:lnTo>
                <a:lnTo>
                  <a:pt x="3772" y="408"/>
                </a:lnTo>
                <a:lnTo>
                  <a:pt x="3774" y="408"/>
                </a:lnTo>
                <a:lnTo>
                  <a:pt x="3774" y="410"/>
                </a:lnTo>
                <a:lnTo>
                  <a:pt x="3774" y="410"/>
                </a:lnTo>
                <a:lnTo>
                  <a:pt x="3774" y="410"/>
                </a:lnTo>
                <a:lnTo>
                  <a:pt x="3774" y="410"/>
                </a:lnTo>
                <a:lnTo>
                  <a:pt x="3774" y="412"/>
                </a:lnTo>
                <a:lnTo>
                  <a:pt x="3774" y="412"/>
                </a:lnTo>
                <a:lnTo>
                  <a:pt x="3774" y="412"/>
                </a:lnTo>
                <a:lnTo>
                  <a:pt x="3774" y="412"/>
                </a:lnTo>
                <a:lnTo>
                  <a:pt x="3774" y="412"/>
                </a:lnTo>
                <a:lnTo>
                  <a:pt x="3774" y="412"/>
                </a:lnTo>
                <a:lnTo>
                  <a:pt x="3774" y="412"/>
                </a:lnTo>
                <a:lnTo>
                  <a:pt x="3776" y="414"/>
                </a:lnTo>
                <a:lnTo>
                  <a:pt x="3778" y="414"/>
                </a:lnTo>
                <a:lnTo>
                  <a:pt x="3780" y="416"/>
                </a:lnTo>
                <a:lnTo>
                  <a:pt x="3780" y="416"/>
                </a:lnTo>
                <a:lnTo>
                  <a:pt x="3782" y="416"/>
                </a:lnTo>
                <a:lnTo>
                  <a:pt x="3782" y="416"/>
                </a:lnTo>
                <a:lnTo>
                  <a:pt x="3782" y="416"/>
                </a:lnTo>
                <a:lnTo>
                  <a:pt x="3782" y="416"/>
                </a:lnTo>
                <a:lnTo>
                  <a:pt x="3782" y="418"/>
                </a:lnTo>
                <a:lnTo>
                  <a:pt x="3782" y="418"/>
                </a:lnTo>
                <a:lnTo>
                  <a:pt x="3782" y="418"/>
                </a:lnTo>
                <a:lnTo>
                  <a:pt x="3782" y="420"/>
                </a:lnTo>
                <a:lnTo>
                  <a:pt x="3782" y="420"/>
                </a:lnTo>
                <a:lnTo>
                  <a:pt x="3784" y="420"/>
                </a:lnTo>
                <a:lnTo>
                  <a:pt x="3784" y="420"/>
                </a:lnTo>
                <a:lnTo>
                  <a:pt x="3784" y="420"/>
                </a:lnTo>
                <a:lnTo>
                  <a:pt x="3784" y="420"/>
                </a:lnTo>
                <a:lnTo>
                  <a:pt x="3784" y="422"/>
                </a:lnTo>
                <a:lnTo>
                  <a:pt x="3782" y="422"/>
                </a:lnTo>
                <a:lnTo>
                  <a:pt x="3782" y="422"/>
                </a:lnTo>
                <a:lnTo>
                  <a:pt x="3784" y="422"/>
                </a:lnTo>
                <a:lnTo>
                  <a:pt x="3784" y="424"/>
                </a:lnTo>
                <a:lnTo>
                  <a:pt x="3782" y="424"/>
                </a:lnTo>
                <a:lnTo>
                  <a:pt x="3782" y="424"/>
                </a:lnTo>
                <a:lnTo>
                  <a:pt x="3782" y="426"/>
                </a:lnTo>
                <a:lnTo>
                  <a:pt x="3782" y="426"/>
                </a:lnTo>
                <a:lnTo>
                  <a:pt x="3784" y="428"/>
                </a:lnTo>
                <a:lnTo>
                  <a:pt x="3784" y="428"/>
                </a:lnTo>
                <a:lnTo>
                  <a:pt x="3782" y="428"/>
                </a:lnTo>
                <a:lnTo>
                  <a:pt x="3782" y="428"/>
                </a:lnTo>
                <a:lnTo>
                  <a:pt x="3784" y="428"/>
                </a:lnTo>
                <a:lnTo>
                  <a:pt x="3784" y="428"/>
                </a:lnTo>
                <a:lnTo>
                  <a:pt x="3784" y="430"/>
                </a:lnTo>
                <a:lnTo>
                  <a:pt x="3784" y="430"/>
                </a:lnTo>
                <a:lnTo>
                  <a:pt x="3784" y="430"/>
                </a:lnTo>
                <a:lnTo>
                  <a:pt x="3784" y="430"/>
                </a:lnTo>
                <a:lnTo>
                  <a:pt x="3784" y="430"/>
                </a:lnTo>
                <a:lnTo>
                  <a:pt x="3784" y="430"/>
                </a:lnTo>
                <a:lnTo>
                  <a:pt x="3784" y="430"/>
                </a:lnTo>
                <a:lnTo>
                  <a:pt x="3784" y="432"/>
                </a:lnTo>
                <a:lnTo>
                  <a:pt x="3784" y="432"/>
                </a:lnTo>
                <a:lnTo>
                  <a:pt x="3786" y="434"/>
                </a:lnTo>
                <a:lnTo>
                  <a:pt x="3788" y="434"/>
                </a:lnTo>
                <a:lnTo>
                  <a:pt x="3788" y="434"/>
                </a:lnTo>
                <a:lnTo>
                  <a:pt x="3788" y="436"/>
                </a:lnTo>
                <a:lnTo>
                  <a:pt x="3788" y="436"/>
                </a:lnTo>
                <a:lnTo>
                  <a:pt x="3788" y="436"/>
                </a:lnTo>
                <a:lnTo>
                  <a:pt x="3788" y="436"/>
                </a:lnTo>
                <a:lnTo>
                  <a:pt x="3788" y="438"/>
                </a:lnTo>
                <a:lnTo>
                  <a:pt x="3788" y="440"/>
                </a:lnTo>
                <a:lnTo>
                  <a:pt x="3790" y="442"/>
                </a:lnTo>
                <a:lnTo>
                  <a:pt x="3790" y="442"/>
                </a:lnTo>
                <a:lnTo>
                  <a:pt x="3790" y="442"/>
                </a:lnTo>
                <a:lnTo>
                  <a:pt x="3792" y="444"/>
                </a:lnTo>
                <a:lnTo>
                  <a:pt x="3792" y="444"/>
                </a:lnTo>
                <a:lnTo>
                  <a:pt x="3792" y="444"/>
                </a:lnTo>
                <a:lnTo>
                  <a:pt x="3794" y="446"/>
                </a:lnTo>
                <a:lnTo>
                  <a:pt x="3796" y="448"/>
                </a:lnTo>
                <a:lnTo>
                  <a:pt x="3796" y="448"/>
                </a:lnTo>
                <a:lnTo>
                  <a:pt x="3796" y="448"/>
                </a:lnTo>
                <a:lnTo>
                  <a:pt x="3796" y="450"/>
                </a:lnTo>
                <a:lnTo>
                  <a:pt x="3798" y="450"/>
                </a:lnTo>
                <a:lnTo>
                  <a:pt x="3798" y="450"/>
                </a:lnTo>
                <a:lnTo>
                  <a:pt x="3800" y="450"/>
                </a:lnTo>
                <a:lnTo>
                  <a:pt x="3800" y="450"/>
                </a:lnTo>
                <a:lnTo>
                  <a:pt x="3798" y="452"/>
                </a:lnTo>
                <a:lnTo>
                  <a:pt x="3798" y="452"/>
                </a:lnTo>
                <a:lnTo>
                  <a:pt x="3798" y="454"/>
                </a:lnTo>
                <a:lnTo>
                  <a:pt x="3800" y="454"/>
                </a:lnTo>
                <a:lnTo>
                  <a:pt x="3800" y="454"/>
                </a:lnTo>
                <a:lnTo>
                  <a:pt x="3802" y="456"/>
                </a:lnTo>
                <a:lnTo>
                  <a:pt x="3804" y="458"/>
                </a:lnTo>
                <a:lnTo>
                  <a:pt x="3804" y="462"/>
                </a:lnTo>
                <a:lnTo>
                  <a:pt x="3804" y="462"/>
                </a:lnTo>
                <a:lnTo>
                  <a:pt x="3808" y="468"/>
                </a:lnTo>
                <a:lnTo>
                  <a:pt x="3808" y="468"/>
                </a:lnTo>
                <a:lnTo>
                  <a:pt x="3808" y="468"/>
                </a:lnTo>
                <a:lnTo>
                  <a:pt x="3810" y="468"/>
                </a:lnTo>
                <a:lnTo>
                  <a:pt x="3808" y="470"/>
                </a:lnTo>
                <a:lnTo>
                  <a:pt x="3808" y="470"/>
                </a:lnTo>
                <a:lnTo>
                  <a:pt x="3808" y="470"/>
                </a:lnTo>
                <a:lnTo>
                  <a:pt x="3810" y="472"/>
                </a:lnTo>
                <a:lnTo>
                  <a:pt x="3810" y="472"/>
                </a:lnTo>
                <a:lnTo>
                  <a:pt x="3812" y="474"/>
                </a:lnTo>
                <a:lnTo>
                  <a:pt x="3812" y="476"/>
                </a:lnTo>
                <a:lnTo>
                  <a:pt x="3812" y="476"/>
                </a:lnTo>
                <a:lnTo>
                  <a:pt x="3812" y="478"/>
                </a:lnTo>
                <a:lnTo>
                  <a:pt x="3810" y="480"/>
                </a:lnTo>
                <a:lnTo>
                  <a:pt x="3810" y="482"/>
                </a:lnTo>
                <a:lnTo>
                  <a:pt x="3810" y="482"/>
                </a:lnTo>
                <a:lnTo>
                  <a:pt x="3810" y="482"/>
                </a:lnTo>
                <a:lnTo>
                  <a:pt x="3810" y="484"/>
                </a:lnTo>
                <a:lnTo>
                  <a:pt x="3810" y="484"/>
                </a:lnTo>
                <a:lnTo>
                  <a:pt x="3810" y="484"/>
                </a:lnTo>
                <a:lnTo>
                  <a:pt x="3808" y="484"/>
                </a:lnTo>
                <a:lnTo>
                  <a:pt x="3808" y="486"/>
                </a:lnTo>
                <a:lnTo>
                  <a:pt x="3808" y="486"/>
                </a:lnTo>
                <a:lnTo>
                  <a:pt x="3808" y="486"/>
                </a:lnTo>
                <a:lnTo>
                  <a:pt x="3810" y="490"/>
                </a:lnTo>
                <a:lnTo>
                  <a:pt x="3810" y="492"/>
                </a:lnTo>
                <a:lnTo>
                  <a:pt x="3810" y="492"/>
                </a:lnTo>
                <a:lnTo>
                  <a:pt x="3810" y="494"/>
                </a:lnTo>
                <a:lnTo>
                  <a:pt x="3810" y="494"/>
                </a:lnTo>
                <a:lnTo>
                  <a:pt x="3810" y="494"/>
                </a:lnTo>
                <a:lnTo>
                  <a:pt x="3810" y="494"/>
                </a:lnTo>
                <a:lnTo>
                  <a:pt x="3810" y="496"/>
                </a:lnTo>
                <a:lnTo>
                  <a:pt x="3808" y="496"/>
                </a:lnTo>
                <a:lnTo>
                  <a:pt x="3808" y="498"/>
                </a:lnTo>
                <a:lnTo>
                  <a:pt x="3808" y="498"/>
                </a:lnTo>
                <a:lnTo>
                  <a:pt x="3808" y="498"/>
                </a:lnTo>
                <a:lnTo>
                  <a:pt x="3808" y="498"/>
                </a:lnTo>
                <a:lnTo>
                  <a:pt x="3808" y="498"/>
                </a:lnTo>
                <a:lnTo>
                  <a:pt x="3808" y="500"/>
                </a:lnTo>
                <a:lnTo>
                  <a:pt x="3808" y="504"/>
                </a:lnTo>
                <a:lnTo>
                  <a:pt x="3810" y="504"/>
                </a:lnTo>
                <a:lnTo>
                  <a:pt x="3810" y="504"/>
                </a:lnTo>
                <a:lnTo>
                  <a:pt x="3810" y="506"/>
                </a:lnTo>
                <a:lnTo>
                  <a:pt x="3810" y="506"/>
                </a:lnTo>
                <a:lnTo>
                  <a:pt x="3810" y="506"/>
                </a:lnTo>
                <a:lnTo>
                  <a:pt x="3810" y="506"/>
                </a:lnTo>
                <a:lnTo>
                  <a:pt x="3810" y="508"/>
                </a:lnTo>
                <a:lnTo>
                  <a:pt x="3810" y="508"/>
                </a:lnTo>
                <a:lnTo>
                  <a:pt x="3810" y="508"/>
                </a:lnTo>
                <a:lnTo>
                  <a:pt x="3810" y="508"/>
                </a:lnTo>
                <a:lnTo>
                  <a:pt x="3810" y="508"/>
                </a:lnTo>
                <a:lnTo>
                  <a:pt x="3810" y="508"/>
                </a:lnTo>
                <a:lnTo>
                  <a:pt x="3810" y="508"/>
                </a:lnTo>
                <a:lnTo>
                  <a:pt x="3810" y="510"/>
                </a:lnTo>
                <a:lnTo>
                  <a:pt x="3810" y="512"/>
                </a:lnTo>
                <a:lnTo>
                  <a:pt x="3812" y="512"/>
                </a:lnTo>
                <a:lnTo>
                  <a:pt x="3812" y="512"/>
                </a:lnTo>
                <a:lnTo>
                  <a:pt x="3812" y="512"/>
                </a:lnTo>
                <a:lnTo>
                  <a:pt x="3810" y="514"/>
                </a:lnTo>
                <a:lnTo>
                  <a:pt x="3810" y="516"/>
                </a:lnTo>
                <a:lnTo>
                  <a:pt x="3810" y="516"/>
                </a:lnTo>
                <a:lnTo>
                  <a:pt x="3810" y="518"/>
                </a:lnTo>
                <a:lnTo>
                  <a:pt x="3810" y="518"/>
                </a:lnTo>
                <a:lnTo>
                  <a:pt x="3810" y="518"/>
                </a:lnTo>
                <a:lnTo>
                  <a:pt x="3810" y="520"/>
                </a:lnTo>
                <a:lnTo>
                  <a:pt x="3810" y="520"/>
                </a:lnTo>
                <a:lnTo>
                  <a:pt x="3808" y="522"/>
                </a:lnTo>
                <a:lnTo>
                  <a:pt x="3808" y="522"/>
                </a:lnTo>
                <a:lnTo>
                  <a:pt x="3808" y="522"/>
                </a:lnTo>
                <a:lnTo>
                  <a:pt x="3808" y="524"/>
                </a:lnTo>
                <a:lnTo>
                  <a:pt x="3808" y="524"/>
                </a:lnTo>
                <a:lnTo>
                  <a:pt x="3808" y="526"/>
                </a:lnTo>
                <a:lnTo>
                  <a:pt x="3808" y="526"/>
                </a:lnTo>
                <a:lnTo>
                  <a:pt x="3808" y="526"/>
                </a:lnTo>
                <a:lnTo>
                  <a:pt x="3806" y="528"/>
                </a:lnTo>
                <a:lnTo>
                  <a:pt x="3806" y="528"/>
                </a:lnTo>
                <a:lnTo>
                  <a:pt x="3806" y="530"/>
                </a:lnTo>
                <a:lnTo>
                  <a:pt x="3806" y="532"/>
                </a:lnTo>
                <a:lnTo>
                  <a:pt x="3806" y="532"/>
                </a:lnTo>
                <a:lnTo>
                  <a:pt x="3806" y="532"/>
                </a:lnTo>
                <a:lnTo>
                  <a:pt x="3806" y="534"/>
                </a:lnTo>
                <a:lnTo>
                  <a:pt x="3806" y="534"/>
                </a:lnTo>
                <a:lnTo>
                  <a:pt x="3806" y="534"/>
                </a:lnTo>
                <a:lnTo>
                  <a:pt x="3806" y="536"/>
                </a:lnTo>
                <a:lnTo>
                  <a:pt x="3804" y="536"/>
                </a:lnTo>
                <a:lnTo>
                  <a:pt x="3804" y="538"/>
                </a:lnTo>
                <a:lnTo>
                  <a:pt x="3804" y="538"/>
                </a:lnTo>
                <a:lnTo>
                  <a:pt x="3804" y="538"/>
                </a:lnTo>
                <a:lnTo>
                  <a:pt x="3804" y="538"/>
                </a:lnTo>
                <a:lnTo>
                  <a:pt x="3804" y="540"/>
                </a:lnTo>
                <a:lnTo>
                  <a:pt x="3804" y="540"/>
                </a:lnTo>
                <a:lnTo>
                  <a:pt x="3804" y="542"/>
                </a:lnTo>
                <a:lnTo>
                  <a:pt x="3804" y="542"/>
                </a:lnTo>
                <a:lnTo>
                  <a:pt x="3802" y="542"/>
                </a:lnTo>
                <a:lnTo>
                  <a:pt x="3802" y="542"/>
                </a:lnTo>
                <a:lnTo>
                  <a:pt x="3802" y="544"/>
                </a:lnTo>
                <a:lnTo>
                  <a:pt x="3802" y="544"/>
                </a:lnTo>
                <a:lnTo>
                  <a:pt x="3802" y="544"/>
                </a:lnTo>
                <a:lnTo>
                  <a:pt x="3802" y="544"/>
                </a:lnTo>
                <a:lnTo>
                  <a:pt x="3802" y="546"/>
                </a:lnTo>
                <a:lnTo>
                  <a:pt x="3802" y="548"/>
                </a:lnTo>
                <a:lnTo>
                  <a:pt x="3802" y="548"/>
                </a:lnTo>
                <a:lnTo>
                  <a:pt x="3802" y="548"/>
                </a:lnTo>
                <a:lnTo>
                  <a:pt x="3802" y="548"/>
                </a:lnTo>
                <a:lnTo>
                  <a:pt x="3802" y="548"/>
                </a:lnTo>
                <a:lnTo>
                  <a:pt x="3802" y="550"/>
                </a:lnTo>
                <a:lnTo>
                  <a:pt x="3802" y="550"/>
                </a:lnTo>
                <a:lnTo>
                  <a:pt x="3802" y="550"/>
                </a:lnTo>
                <a:lnTo>
                  <a:pt x="3802" y="552"/>
                </a:lnTo>
                <a:lnTo>
                  <a:pt x="3802" y="552"/>
                </a:lnTo>
                <a:lnTo>
                  <a:pt x="3802" y="552"/>
                </a:lnTo>
                <a:lnTo>
                  <a:pt x="3802" y="554"/>
                </a:lnTo>
                <a:lnTo>
                  <a:pt x="3802" y="554"/>
                </a:lnTo>
                <a:lnTo>
                  <a:pt x="3802" y="554"/>
                </a:lnTo>
                <a:lnTo>
                  <a:pt x="3802" y="556"/>
                </a:lnTo>
                <a:lnTo>
                  <a:pt x="3802" y="556"/>
                </a:lnTo>
                <a:lnTo>
                  <a:pt x="3800" y="558"/>
                </a:lnTo>
                <a:lnTo>
                  <a:pt x="3800" y="558"/>
                </a:lnTo>
                <a:lnTo>
                  <a:pt x="3800" y="558"/>
                </a:lnTo>
                <a:lnTo>
                  <a:pt x="3798" y="558"/>
                </a:lnTo>
                <a:lnTo>
                  <a:pt x="3798" y="560"/>
                </a:lnTo>
                <a:lnTo>
                  <a:pt x="3798" y="562"/>
                </a:lnTo>
                <a:lnTo>
                  <a:pt x="3796" y="562"/>
                </a:lnTo>
                <a:lnTo>
                  <a:pt x="3796" y="564"/>
                </a:lnTo>
                <a:lnTo>
                  <a:pt x="3794" y="564"/>
                </a:lnTo>
                <a:lnTo>
                  <a:pt x="3794" y="564"/>
                </a:lnTo>
                <a:lnTo>
                  <a:pt x="3794" y="564"/>
                </a:lnTo>
                <a:lnTo>
                  <a:pt x="3794" y="564"/>
                </a:lnTo>
                <a:lnTo>
                  <a:pt x="3792" y="566"/>
                </a:lnTo>
                <a:lnTo>
                  <a:pt x="3792" y="568"/>
                </a:lnTo>
                <a:lnTo>
                  <a:pt x="3788" y="568"/>
                </a:lnTo>
                <a:lnTo>
                  <a:pt x="3786" y="568"/>
                </a:lnTo>
                <a:lnTo>
                  <a:pt x="3786" y="570"/>
                </a:lnTo>
                <a:lnTo>
                  <a:pt x="3784" y="570"/>
                </a:lnTo>
                <a:lnTo>
                  <a:pt x="3784" y="570"/>
                </a:lnTo>
                <a:lnTo>
                  <a:pt x="3784" y="570"/>
                </a:lnTo>
                <a:lnTo>
                  <a:pt x="3782" y="570"/>
                </a:lnTo>
                <a:lnTo>
                  <a:pt x="3782" y="570"/>
                </a:lnTo>
                <a:lnTo>
                  <a:pt x="3782" y="570"/>
                </a:lnTo>
                <a:lnTo>
                  <a:pt x="3782" y="570"/>
                </a:lnTo>
                <a:lnTo>
                  <a:pt x="3782" y="568"/>
                </a:lnTo>
                <a:lnTo>
                  <a:pt x="3780" y="568"/>
                </a:lnTo>
                <a:lnTo>
                  <a:pt x="3780" y="568"/>
                </a:lnTo>
                <a:lnTo>
                  <a:pt x="3780" y="568"/>
                </a:lnTo>
                <a:lnTo>
                  <a:pt x="3778" y="568"/>
                </a:lnTo>
                <a:lnTo>
                  <a:pt x="3780" y="570"/>
                </a:lnTo>
                <a:lnTo>
                  <a:pt x="3780" y="570"/>
                </a:lnTo>
                <a:lnTo>
                  <a:pt x="3778" y="570"/>
                </a:lnTo>
                <a:lnTo>
                  <a:pt x="3778" y="570"/>
                </a:lnTo>
                <a:lnTo>
                  <a:pt x="3778" y="568"/>
                </a:lnTo>
                <a:lnTo>
                  <a:pt x="3778" y="568"/>
                </a:lnTo>
                <a:lnTo>
                  <a:pt x="3776" y="568"/>
                </a:lnTo>
                <a:lnTo>
                  <a:pt x="3776" y="568"/>
                </a:lnTo>
                <a:lnTo>
                  <a:pt x="3774" y="568"/>
                </a:lnTo>
                <a:lnTo>
                  <a:pt x="3772" y="566"/>
                </a:lnTo>
                <a:lnTo>
                  <a:pt x="3772" y="566"/>
                </a:lnTo>
                <a:lnTo>
                  <a:pt x="3772" y="566"/>
                </a:lnTo>
                <a:lnTo>
                  <a:pt x="3770" y="566"/>
                </a:lnTo>
                <a:lnTo>
                  <a:pt x="3772" y="568"/>
                </a:lnTo>
                <a:lnTo>
                  <a:pt x="3770" y="568"/>
                </a:lnTo>
                <a:lnTo>
                  <a:pt x="3770" y="568"/>
                </a:lnTo>
                <a:lnTo>
                  <a:pt x="3770" y="566"/>
                </a:lnTo>
                <a:lnTo>
                  <a:pt x="3768" y="564"/>
                </a:lnTo>
                <a:lnTo>
                  <a:pt x="3768" y="562"/>
                </a:lnTo>
                <a:lnTo>
                  <a:pt x="3768" y="562"/>
                </a:lnTo>
                <a:lnTo>
                  <a:pt x="3768" y="562"/>
                </a:lnTo>
                <a:lnTo>
                  <a:pt x="3766" y="560"/>
                </a:lnTo>
                <a:lnTo>
                  <a:pt x="3766" y="560"/>
                </a:lnTo>
                <a:lnTo>
                  <a:pt x="3766" y="560"/>
                </a:lnTo>
                <a:lnTo>
                  <a:pt x="3766" y="562"/>
                </a:lnTo>
                <a:lnTo>
                  <a:pt x="3766" y="562"/>
                </a:lnTo>
                <a:lnTo>
                  <a:pt x="3766" y="562"/>
                </a:lnTo>
                <a:lnTo>
                  <a:pt x="3764" y="562"/>
                </a:lnTo>
                <a:lnTo>
                  <a:pt x="3764" y="562"/>
                </a:lnTo>
                <a:lnTo>
                  <a:pt x="3764" y="562"/>
                </a:lnTo>
                <a:lnTo>
                  <a:pt x="3764" y="564"/>
                </a:lnTo>
                <a:lnTo>
                  <a:pt x="3764" y="564"/>
                </a:lnTo>
                <a:lnTo>
                  <a:pt x="3762" y="564"/>
                </a:lnTo>
                <a:lnTo>
                  <a:pt x="3762" y="562"/>
                </a:lnTo>
                <a:lnTo>
                  <a:pt x="3762" y="562"/>
                </a:lnTo>
                <a:lnTo>
                  <a:pt x="3762" y="562"/>
                </a:lnTo>
                <a:lnTo>
                  <a:pt x="3762" y="562"/>
                </a:lnTo>
                <a:lnTo>
                  <a:pt x="3762" y="560"/>
                </a:lnTo>
                <a:lnTo>
                  <a:pt x="3762" y="560"/>
                </a:lnTo>
                <a:lnTo>
                  <a:pt x="3760" y="560"/>
                </a:lnTo>
                <a:lnTo>
                  <a:pt x="3760" y="560"/>
                </a:lnTo>
                <a:lnTo>
                  <a:pt x="3760" y="560"/>
                </a:lnTo>
                <a:lnTo>
                  <a:pt x="3760" y="562"/>
                </a:lnTo>
                <a:lnTo>
                  <a:pt x="3760" y="564"/>
                </a:lnTo>
                <a:lnTo>
                  <a:pt x="3760" y="564"/>
                </a:lnTo>
                <a:lnTo>
                  <a:pt x="3758" y="564"/>
                </a:lnTo>
                <a:lnTo>
                  <a:pt x="3758" y="566"/>
                </a:lnTo>
                <a:lnTo>
                  <a:pt x="3760" y="568"/>
                </a:lnTo>
                <a:lnTo>
                  <a:pt x="3758" y="568"/>
                </a:lnTo>
                <a:lnTo>
                  <a:pt x="3758" y="568"/>
                </a:lnTo>
                <a:lnTo>
                  <a:pt x="3758" y="568"/>
                </a:lnTo>
                <a:lnTo>
                  <a:pt x="3758" y="570"/>
                </a:lnTo>
                <a:lnTo>
                  <a:pt x="3758" y="572"/>
                </a:lnTo>
                <a:lnTo>
                  <a:pt x="3758" y="572"/>
                </a:lnTo>
                <a:lnTo>
                  <a:pt x="3758" y="572"/>
                </a:lnTo>
                <a:lnTo>
                  <a:pt x="3760" y="572"/>
                </a:lnTo>
                <a:lnTo>
                  <a:pt x="3758" y="572"/>
                </a:lnTo>
                <a:lnTo>
                  <a:pt x="3758" y="572"/>
                </a:lnTo>
                <a:lnTo>
                  <a:pt x="3758" y="572"/>
                </a:lnTo>
                <a:lnTo>
                  <a:pt x="3756" y="570"/>
                </a:lnTo>
                <a:lnTo>
                  <a:pt x="3756" y="572"/>
                </a:lnTo>
                <a:lnTo>
                  <a:pt x="3754" y="572"/>
                </a:lnTo>
                <a:lnTo>
                  <a:pt x="3754" y="570"/>
                </a:lnTo>
                <a:lnTo>
                  <a:pt x="3752" y="570"/>
                </a:lnTo>
                <a:lnTo>
                  <a:pt x="3752" y="570"/>
                </a:lnTo>
                <a:lnTo>
                  <a:pt x="3750" y="570"/>
                </a:lnTo>
                <a:lnTo>
                  <a:pt x="3752" y="572"/>
                </a:lnTo>
                <a:lnTo>
                  <a:pt x="3754" y="572"/>
                </a:lnTo>
                <a:lnTo>
                  <a:pt x="3754" y="572"/>
                </a:lnTo>
                <a:lnTo>
                  <a:pt x="3754" y="572"/>
                </a:lnTo>
                <a:lnTo>
                  <a:pt x="3754" y="576"/>
                </a:lnTo>
                <a:lnTo>
                  <a:pt x="3754" y="576"/>
                </a:lnTo>
                <a:lnTo>
                  <a:pt x="3754" y="576"/>
                </a:lnTo>
                <a:lnTo>
                  <a:pt x="3754" y="576"/>
                </a:lnTo>
                <a:lnTo>
                  <a:pt x="3754" y="576"/>
                </a:lnTo>
                <a:lnTo>
                  <a:pt x="3754" y="576"/>
                </a:lnTo>
                <a:lnTo>
                  <a:pt x="3752" y="574"/>
                </a:lnTo>
                <a:lnTo>
                  <a:pt x="3752" y="574"/>
                </a:lnTo>
                <a:lnTo>
                  <a:pt x="3752" y="574"/>
                </a:lnTo>
                <a:lnTo>
                  <a:pt x="3750" y="572"/>
                </a:lnTo>
                <a:lnTo>
                  <a:pt x="3750" y="572"/>
                </a:lnTo>
                <a:lnTo>
                  <a:pt x="3750" y="572"/>
                </a:lnTo>
                <a:lnTo>
                  <a:pt x="3750" y="570"/>
                </a:lnTo>
                <a:lnTo>
                  <a:pt x="3748" y="570"/>
                </a:lnTo>
                <a:lnTo>
                  <a:pt x="3748" y="570"/>
                </a:lnTo>
                <a:lnTo>
                  <a:pt x="3748" y="570"/>
                </a:lnTo>
                <a:lnTo>
                  <a:pt x="3746" y="570"/>
                </a:lnTo>
                <a:lnTo>
                  <a:pt x="3746" y="570"/>
                </a:lnTo>
                <a:lnTo>
                  <a:pt x="3748" y="568"/>
                </a:lnTo>
                <a:lnTo>
                  <a:pt x="3748" y="568"/>
                </a:lnTo>
                <a:lnTo>
                  <a:pt x="3748" y="568"/>
                </a:lnTo>
                <a:lnTo>
                  <a:pt x="3750" y="568"/>
                </a:lnTo>
                <a:lnTo>
                  <a:pt x="3750" y="568"/>
                </a:lnTo>
                <a:lnTo>
                  <a:pt x="3750" y="568"/>
                </a:lnTo>
                <a:lnTo>
                  <a:pt x="3752" y="568"/>
                </a:lnTo>
                <a:lnTo>
                  <a:pt x="3752" y="568"/>
                </a:lnTo>
                <a:lnTo>
                  <a:pt x="3754" y="568"/>
                </a:lnTo>
                <a:lnTo>
                  <a:pt x="3754" y="566"/>
                </a:lnTo>
                <a:lnTo>
                  <a:pt x="3754" y="566"/>
                </a:lnTo>
                <a:lnTo>
                  <a:pt x="3754" y="566"/>
                </a:lnTo>
                <a:lnTo>
                  <a:pt x="3754" y="566"/>
                </a:lnTo>
                <a:lnTo>
                  <a:pt x="3752" y="564"/>
                </a:lnTo>
                <a:lnTo>
                  <a:pt x="3752" y="564"/>
                </a:lnTo>
                <a:lnTo>
                  <a:pt x="3752" y="562"/>
                </a:lnTo>
                <a:lnTo>
                  <a:pt x="3752" y="560"/>
                </a:lnTo>
                <a:lnTo>
                  <a:pt x="3752" y="558"/>
                </a:lnTo>
                <a:lnTo>
                  <a:pt x="3752" y="558"/>
                </a:lnTo>
                <a:lnTo>
                  <a:pt x="3750" y="558"/>
                </a:lnTo>
                <a:lnTo>
                  <a:pt x="3750" y="558"/>
                </a:lnTo>
                <a:lnTo>
                  <a:pt x="3750" y="556"/>
                </a:lnTo>
                <a:lnTo>
                  <a:pt x="3750" y="556"/>
                </a:lnTo>
                <a:lnTo>
                  <a:pt x="3748" y="556"/>
                </a:lnTo>
                <a:lnTo>
                  <a:pt x="3746" y="552"/>
                </a:lnTo>
                <a:lnTo>
                  <a:pt x="3744" y="550"/>
                </a:lnTo>
                <a:lnTo>
                  <a:pt x="3744" y="548"/>
                </a:lnTo>
                <a:lnTo>
                  <a:pt x="3744" y="548"/>
                </a:lnTo>
                <a:lnTo>
                  <a:pt x="3746" y="548"/>
                </a:lnTo>
                <a:lnTo>
                  <a:pt x="3744" y="548"/>
                </a:lnTo>
                <a:lnTo>
                  <a:pt x="3744" y="546"/>
                </a:lnTo>
                <a:lnTo>
                  <a:pt x="3738" y="540"/>
                </a:lnTo>
                <a:lnTo>
                  <a:pt x="3736" y="538"/>
                </a:lnTo>
                <a:lnTo>
                  <a:pt x="3734" y="536"/>
                </a:lnTo>
                <a:lnTo>
                  <a:pt x="3734" y="536"/>
                </a:lnTo>
                <a:lnTo>
                  <a:pt x="3734" y="536"/>
                </a:lnTo>
                <a:lnTo>
                  <a:pt x="3732" y="534"/>
                </a:lnTo>
                <a:lnTo>
                  <a:pt x="3734" y="534"/>
                </a:lnTo>
                <a:lnTo>
                  <a:pt x="3734" y="534"/>
                </a:lnTo>
                <a:lnTo>
                  <a:pt x="3734" y="534"/>
                </a:lnTo>
                <a:lnTo>
                  <a:pt x="3734" y="534"/>
                </a:lnTo>
                <a:lnTo>
                  <a:pt x="3734" y="534"/>
                </a:lnTo>
                <a:lnTo>
                  <a:pt x="3734" y="534"/>
                </a:lnTo>
                <a:lnTo>
                  <a:pt x="3736" y="534"/>
                </a:lnTo>
                <a:lnTo>
                  <a:pt x="3736" y="532"/>
                </a:lnTo>
                <a:lnTo>
                  <a:pt x="3736" y="532"/>
                </a:lnTo>
                <a:lnTo>
                  <a:pt x="3738" y="532"/>
                </a:lnTo>
                <a:lnTo>
                  <a:pt x="3738" y="530"/>
                </a:lnTo>
                <a:lnTo>
                  <a:pt x="3738" y="530"/>
                </a:lnTo>
                <a:lnTo>
                  <a:pt x="3738" y="530"/>
                </a:lnTo>
                <a:lnTo>
                  <a:pt x="3738" y="528"/>
                </a:lnTo>
                <a:lnTo>
                  <a:pt x="3738" y="526"/>
                </a:lnTo>
                <a:lnTo>
                  <a:pt x="3738" y="526"/>
                </a:lnTo>
                <a:lnTo>
                  <a:pt x="3740" y="526"/>
                </a:lnTo>
                <a:lnTo>
                  <a:pt x="3740" y="528"/>
                </a:lnTo>
                <a:lnTo>
                  <a:pt x="3740" y="528"/>
                </a:lnTo>
                <a:lnTo>
                  <a:pt x="3742" y="528"/>
                </a:lnTo>
                <a:lnTo>
                  <a:pt x="3742" y="528"/>
                </a:lnTo>
                <a:lnTo>
                  <a:pt x="3744" y="528"/>
                </a:lnTo>
                <a:lnTo>
                  <a:pt x="3744" y="530"/>
                </a:lnTo>
                <a:lnTo>
                  <a:pt x="3746" y="530"/>
                </a:lnTo>
                <a:lnTo>
                  <a:pt x="3748" y="530"/>
                </a:lnTo>
                <a:lnTo>
                  <a:pt x="3750" y="530"/>
                </a:lnTo>
                <a:lnTo>
                  <a:pt x="3754" y="532"/>
                </a:lnTo>
                <a:lnTo>
                  <a:pt x="3756" y="532"/>
                </a:lnTo>
                <a:lnTo>
                  <a:pt x="3756" y="532"/>
                </a:lnTo>
                <a:lnTo>
                  <a:pt x="3756" y="532"/>
                </a:lnTo>
                <a:lnTo>
                  <a:pt x="3756" y="532"/>
                </a:lnTo>
                <a:lnTo>
                  <a:pt x="3758" y="532"/>
                </a:lnTo>
                <a:lnTo>
                  <a:pt x="3758" y="530"/>
                </a:lnTo>
                <a:lnTo>
                  <a:pt x="3758" y="530"/>
                </a:lnTo>
                <a:lnTo>
                  <a:pt x="3758" y="530"/>
                </a:lnTo>
                <a:lnTo>
                  <a:pt x="3756" y="530"/>
                </a:lnTo>
                <a:lnTo>
                  <a:pt x="3756" y="528"/>
                </a:lnTo>
                <a:lnTo>
                  <a:pt x="3756" y="528"/>
                </a:lnTo>
                <a:lnTo>
                  <a:pt x="3754" y="526"/>
                </a:lnTo>
                <a:lnTo>
                  <a:pt x="3754" y="524"/>
                </a:lnTo>
                <a:lnTo>
                  <a:pt x="3754" y="524"/>
                </a:lnTo>
                <a:lnTo>
                  <a:pt x="3754" y="524"/>
                </a:lnTo>
                <a:lnTo>
                  <a:pt x="3756" y="524"/>
                </a:lnTo>
                <a:lnTo>
                  <a:pt x="3756" y="524"/>
                </a:lnTo>
                <a:lnTo>
                  <a:pt x="3756" y="522"/>
                </a:lnTo>
                <a:lnTo>
                  <a:pt x="3756" y="522"/>
                </a:lnTo>
                <a:lnTo>
                  <a:pt x="3758" y="522"/>
                </a:lnTo>
                <a:lnTo>
                  <a:pt x="3756" y="522"/>
                </a:lnTo>
                <a:lnTo>
                  <a:pt x="3756" y="520"/>
                </a:lnTo>
                <a:lnTo>
                  <a:pt x="3756" y="518"/>
                </a:lnTo>
                <a:lnTo>
                  <a:pt x="3754" y="518"/>
                </a:lnTo>
                <a:lnTo>
                  <a:pt x="3756" y="518"/>
                </a:lnTo>
                <a:lnTo>
                  <a:pt x="3756" y="518"/>
                </a:lnTo>
                <a:lnTo>
                  <a:pt x="3756" y="516"/>
                </a:lnTo>
                <a:lnTo>
                  <a:pt x="3756" y="514"/>
                </a:lnTo>
                <a:lnTo>
                  <a:pt x="3754" y="514"/>
                </a:lnTo>
                <a:lnTo>
                  <a:pt x="3756" y="512"/>
                </a:lnTo>
                <a:lnTo>
                  <a:pt x="3756" y="512"/>
                </a:lnTo>
                <a:lnTo>
                  <a:pt x="3754" y="510"/>
                </a:lnTo>
                <a:lnTo>
                  <a:pt x="3754" y="510"/>
                </a:lnTo>
                <a:lnTo>
                  <a:pt x="3754" y="508"/>
                </a:lnTo>
                <a:lnTo>
                  <a:pt x="3752" y="508"/>
                </a:lnTo>
                <a:lnTo>
                  <a:pt x="3752" y="506"/>
                </a:lnTo>
                <a:lnTo>
                  <a:pt x="3752" y="506"/>
                </a:lnTo>
                <a:lnTo>
                  <a:pt x="3754" y="506"/>
                </a:lnTo>
                <a:lnTo>
                  <a:pt x="3752" y="506"/>
                </a:lnTo>
                <a:lnTo>
                  <a:pt x="3754" y="506"/>
                </a:lnTo>
                <a:lnTo>
                  <a:pt x="3752" y="506"/>
                </a:lnTo>
                <a:lnTo>
                  <a:pt x="3752" y="504"/>
                </a:lnTo>
                <a:lnTo>
                  <a:pt x="3752" y="502"/>
                </a:lnTo>
                <a:lnTo>
                  <a:pt x="3750" y="500"/>
                </a:lnTo>
                <a:lnTo>
                  <a:pt x="3750" y="498"/>
                </a:lnTo>
                <a:lnTo>
                  <a:pt x="3750" y="498"/>
                </a:lnTo>
                <a:lnTo>
                  <a:pt x="3750" y="498"/>
                </a:lnTo>
                <a:lnTo>
                  <a:pt x="3750" y="498"/>
                </a:lnTo>
                <a:lnTo>
                  <a:pt x="3750" y="498"/>
                </a:lnTo>
                <a:lnTo>
                  <a:pt x="3750" y="496"/>
                </a:lnTo>
                <a:lnTo>
                  <a:pt x="3748" y="496"/>
                </a:lnTo>
                <a:lnTo>
                  <a:pt x="3748" y="494"/>
                </a:lnTo>
                <a:lnTo>
                  <a:pt x="3748" y="492"/>
                </a:lnTo>
                <a:lnTo>
                  <a:pt x="3748" y="492"/>
                </a:lnTo>
                <a:lnTo>
                  <a:pt x="3748" y="492"/>
                </a:lnTo>
                <a:lnTo>
                  <a:pt x="3750" y="492"/>
                </a:lnTo>
                <a:lnTo>
                  <a:pt x="3750" y="492"/>
                </a:lnTo>
                <a:lnTo>
                  <a:pt x="3750" y="492"/>
                </a:lnTo>
                <a:lnTo>
                  <a:pt x="3750" y="492"/>
                </a:lnTo>
                <a:lnTo>
                  <a:pt x="3752" y="492"/>
                </a:lnTo>
                <a:lnTo>
                  <a:pt x="3752" y="488"/>
                </a:lnTo>
                <a:lnTo>
                  <a:pt x="3750" y="488"/>
                </a:lnTo>
                <a:lnTo>
                  <a:pt x="3750" y="488"/>
                </a:lnTo>
                <a:lnTo>
                  <a:pt x="3750" y="486"/>
                </a:lnTo>
                <a:lnTo>
                  <a:pt x="3746" y="484"/>
                </a:lnTo>
                <a:lnTo>
                  <a:pt x="3746" y="484"/>
                </a:lnTo>
                <a:lnTo>
                  <a:pt x="3744" y="482"/>
                </a:lnTo>
                <a:lnTo>
                  <a:pt x="3744" y="482"/>
                </a:lnTo>
                <a:lnTo>
                  <a:pt x="3744" y="482"/>
                </a:lnTo>
                <a:lnTo>
                  <a:pt x="3746" y="482"/>
                </a:lnTo>
                <a:lnTo>
                  <a:pt x="3746" y="482"/>
                </a:lnTo>
                <a:lnTo>
                  <a:pt x="3744" y="480"/>
                </a:lnTo>
                <a:lnTo>
                  <a:pt x="3744" y="480"/>
                </a:lnTo>
                <a:lnTo>
                  <a:pt x="3744" y="480"/>
                </a:lnTo>
                <a:lnTo>
                  <a:pt x="3744" y="480"/>
                </a:lnTo>
                <a:lnTo>
                  <a:pt x="3744" y="480"/>
                </a:lnTo>
                <a:lnTo>
                  <a:pt x="3744" y="480"/>
                </a:lnTo>
                <a:lnTo>
                  <a:pt x="3742" y="478"/>
                </a:lnTo>
                <a:lnTo>
                  <a:pt x="3740" y="478"/>
                </a:lnTo>
                <a:lnTo>
                  <a:pt x="3740" y="478"/>
                </a:lnTo>
                <a:lnTo>
                  <a:pt x="3740" y="478"/>
                </a:lnTo>
                <a:lnTo>
                  <a:pt x="3740" y="478"/>
                </a:lnTo>
                <a:lnTo>
                  <a:pt x="3738" y="478"/>
                </a:lnTo>
                <a:lnTo>
                  <a:pt x="3736" y="478"/>
                </a:lnTo>
                <a:lnTo>
                  <a:pt x="3736" y="478"/>
                </a:lnTo>
                <a:lnTo>
                  <a:pt x="3734" y="478"/>
                </a:lnTo>
                <a:lnTo>
                  <a:pt x="3734" y="478"/>
                </a:lnTo>
                <a:lnTo>
                  <a:pt x="3734" y="480"/>
                </a:lnTo>
                <a:lnTo>
                  <a:pt x="3732" y="480"/>
                </a:lnTo>
                <a:lnTo>
                  <a:pt x="3730" y="480"/>
                </a:lnTo>
                <a:lnTo>
                  <a:pt x="3730" y="480"/>
                </a:lnTo>
                <a:lnTo>
                  <a:pt x="3730" y="482"/>
                </a:lnTo>
                <a:lnTo>
                  <a:pt x="3730" y="482"/>
                </a:lnTo>
                <a:lnTo>
                  <a:pt x="3730" y="482"/>
                </a:lnTo>
                <a:lnTo>
                  <a:pt x="3730" y="482"/>
                </a:lnTo>
                <a:lnTo>
                  <a:pt x="3730" y="482"/>
                </a:lnTo>
                <a:lnTo>
                  <a:pt x="3730" y="482"/>
                </a:lnTo>
                <a:lnTo>
                  <a:pt x="3728" y="482"/>
                </a:lnTo>
                <a:lnTo>
                  <a:pt x="3728" y="482"/>
                </a:lnTo>
                <a:lnTo>
                  <a:pt x="3726" y="482"/>
                </a:lnTo>
                <a:lnTo>
                  <a:pt x="3724" y="482"/>
                </a:lnTo>
                <a:lnTo>
                  <a:pt x="3724" y="482"/>
                </a:lnTo>
                <a:lnTo>
                  <a:pt x="3724" y="484"/>
                </a:lnTo>
                <a:lnTo>
                  <a:pt x="3722" y="486"/>
                </a:lnTo>
                <a:lnTo>
                  <a:pt x="3722" y="488"/>
                </a:lnTo>
                <a:lnTo>
                  <a:pt x="3722" y="488"/>
                </a:lnTo>
                <a:lnTo>
                  <a:pt x="3722" y="488"/>
                </a:lnTo>
                <a:lnTo>
                  <a:pt x="3722" y="488"/>
                </a:lnTo>
                <a:lnTo>
                  <a:pt x="3720" y="488"/>
                </a:lnTo>
                <a:lnTo>
                  <a:pt x="3720" y="488"/>
                </a:lnTo>
                <a:lnTo>
                  <a:pt x="3720" y="488"/>
                </a:lnTo>
                <a:lnTo>
                  <a:pt x="3720" y="488"/>
                </a:lnTo>
                <a:lnTo>
                  <a:pt x="3718" y="488"/>
                </a:lnTo>
                <a:lnTo>
                  <a:pt x="3718" y="488"/>
                </a:lnTo>
                <a:lnTo>
                  <a:pt x="3718" y="488"/>
                </a:lnTo>
                <a:lnTo>
                  <a:pt x="3718" y="488"/>
                </a:lnTo>
                <a:lnTo>
                  <a:pt x="3714" y="488"/>
                </a:lnTo>
                <a:lnTo>
                  <a:pt x="3714" y="488"/>
                </a:lnTo>
                <a:lnTo>
                  <a:pt x="3710" y="488"/>
                </a:lnTo>
                <a:lnTo>
                  <a:pt x="3710" y="488"/>
                </a:lnTo>
                <a:lnTo>
                  <a:pt x="3710" y="488"/>
                </a:lnTo>
                <a:lnTo>
                  <a:pt x="3710" y="488"/>
                </a:lnTo>
                <a:lnTo>
                  <a:pt x="3708" y="488"/>
                </a:lnTo>
                <a:lnTo>
                  <a:pt x="3708" y="488"/>
                </a:lnTo>
                <a:lnTo>
                  <a:pt x="3708" y="488"/>
                </a:lnTo>
                <a:lnTo>
                  <a:pt x="3706" y="488"/>
                </a:lnTo>
                <a:lnTo>
                  <a:pt x="3706" y="488"/>
                </a:lnTo>
                <a:lnTo>
                  <a:pt x="3704" y="488"/>
                </a:lnTo>
                <a:lnTo>
                  <a:pt x="3704" y="488"/>
                </a:lnTo>
                <a:lnTo>
                  <a:pt x="3704" y="488"/>
                </a:lnTo>
                <a:lnTo>
                  <a:pt x="3704" y="488"/>
                </a:lnTo>
                <a:lnTo>
                  <a:pt x="3702" y="488"/>
                </a:lnTo>
                <a:lnTo>
                  <a:pt x="3702" y="488"/>
                </a:lnTo>
                <a:lnTo>
                  <a:pt x="3702" y="488"/>
                </a:lnTo>
                <a:lnTo>
                  <a:pt x="3702" y="488"/>
                </a:lnTo>
                <a:lnTo>
                  <a:pt x="3700" y="486"/>
                </a:lnTo>
                <a:lnTo>
                  <a:pt x="3700" y="486"/>
                </a:lnTo>
                <a:lnTo>
                  <a:pt x="3700" y="486"/>
                </a:lnTo>
                <a:lnTo>
                  <a:pt x="3700" y="486"/>
                </a:lnTo>
                <a:lnTo>
                  <a:pt x="3698" y="484"/>
                </a:lnTo>
                <a:lnTo>
                  <a:pt x="3698" y="484"/>
                </a:lnTo>
                <a:lnTo>
                  <a:pt x="3696" y="484"/>
                </a:lnTo>
                <a:lnTo>
                  <a:pt x="3696" y="484"/>
                </a:lnTo>
                <a:lnTo>
                  <a:pt x="3694" y="482"/>
                </a:lnTo>
                <a:lnTo>
                  <a:pt x="3694" y="482"/>
                </a:lnTo>
                <a:lnTo>
                  <a:pt x="3694" y="482"/>
                </a:lnTo>
                <a:lnTo>
                  <a:pt x="3694" y="480"/>
                </a:lnTo>
                <a:lnTo>
                  <a:pt x="3694" y="478"/>
                </a:lnTo>
                <a:lnTo>
                  <a:pt x="3694" y="478"/>
                </a:lnTo>
                <a:lnTo>
                  <a:pt x="3692" y="476"/>
                </a:lnTo>
                <a:lnTo>
                  <a:pt x="3688" y="476"/>
                </a:lnTo>
                <a:lnTo>
                  <a:pt x="3686" y="474"/>
                </a:lnTo>
                <a:lnTo>
                  <a:pt x="3686" y="474"/>
                </a:lnTo>
                <a:lnTo>
                  <a:pt x="3686" y="472"/>
                </a:lnTo>
                <a:lnTo>
                  <a:pt x="3686" y="470"/>
                </a:lnTo>
                <a:lnTo>
                  <a:pt x="3686" y="470"/>
                </a:lnTo>
                <a:lnTo>
                  <a:pt x="3686" y="470"/>
                </a:lnTo>
                <a:lnTo>
                  <a:pt x="3684" y="470"/>
                </a:lnTo>
                <a:lnTo>
                  <a:pt x="3684" y="470"/>
                </a:lnTo>
                <a:lnTo>
                  <a:pt x="3684" y="470"/>
                </a:lnTo>
                <a:lnTo>
                  <a:pt x="3684" y="470"/>
                </a:lnTo>
                <a:lnTo>
                  <a:pt x="3684" y="470"/>
                </a:lnTo>
                <a:lnTo>
                  <a:pt x="3684" y="470"/>
                </a:lnTo>
                <a:lnTo>
                  <a:pt x="3682" y="470"/>
                </a:lnTo>
                <a:lnTo>
                  <a:pt x="3682" y="470"/>
                </a:lnTo>
                <a:lnTo>
                  <a:pt x="3682" y="468"/>
                </a:lnTo>
                <a:lnTo>
                  <a:pt x="3682" y="470"/>
                </a:lnTo>
                <a:lnTo>
                  <a:pt x="3682" y="470"/>
                </a:lnTo>
                <a:lnTo>
                  <a:pt x="3680" y="470"/>
                </a:lnTo>
                <a:lnTo>
                  <a:pt x="3680" y="470"/>
                </a:lnTo>
                <a:lnTo>
                  <a:pt x="3680" y="470"/>
                </a:lnTo>
                <a:lnTo>
                  <a:pt x="3678" y="468"/>
                </a:lnTo>
                <a:lnTo>
                  <a:pt x="3674" y="466"/>
                </a:lnTo>
                <a:lnTo>
                  <a:pt x="3674" y="466"/>
                </a:lnTo>
                <a:lnTo>
                  <a:pt x="3670" y="464"/>
                </a:lnTo>
                <a:lnTo>
                  <a:pt x="3670" y="464"/>
                </a:lnTo>
                <a:lnTo>
                  <a:pt x="3670" y="464"/>
                </a:lnTo>
                <a:lnTo>
                  <a:pt x="3670" y="464"/>
                </a:lnTo>
                <a:lnTo>
                  <a:pt x="3668" y="464"/>
                </a:lnTo>
                <a:lnTo>
                  <a:pt x="3668" y="462"/>
                </a:lnTo>
                <a:lnTo>
                  <a:pt x="3668" y="462"/>
                </a:lnTo>
                <a:lnTo>
                  <a:pt x="3668" y="462"/>
                </a:lnTo>
                <a:lnTo>
                  <a:pt x="3666" y="462"/>
                </a:lnTo>
                <a:lnTo>
                  <a:pt x="3666" y="462"/>
                </a:lnTo>
                <a:lnTo>
                  <a:pt x="3666" y="462"/>
                </a:lnTo>
                <a:lnTo>
                  <a:pt x="3664" y="460"/>
                </a:lnTo>
                <a:lnTo>
                  <a:pt x="3664" y="460"/>
                </a:lnTo>
                <a:lnTo>
                  <a:pt x="3664" y="460"/>
                </a:lnTo>
                <a:lnTo>
                  <a:pt x="3662" y="460"/>
                </a:lnTo>
                <a:lnTo>
                  <a:pt x="3662" y="460"/>
                </a:lnTo>
                <a:lnTo>
                  <a:pt x="3660" y="462"/>
                </a:lnTo>
                <a:lnTo>
                  <a:pt x="3660" y="462"/>
                </a:lnTo>
                <a:lnTo>
                  <a:pt x="3660" y="462"/>
                </a:lnTo>
                <a:lnTo>
                  <a:pt x="3660" y="462"/>
                </a:lnTo>
                <a:lnTo>
                  <a:pt x="3660" y="462"/>
                </a:lnTo>
                <a:lnTo>
                  <a:pt x="3660" y="462"/>
                </a:lnTo>
                <a:lnTo>
                  <a:pt x="3658" y="462"/>
                </a:lnTo>
                <a:lnTo>
                  <a:pt x="3658" y="460"/>
                </a:lnTo>
                <a:lnTo>
                  <a:pt x="3658" y="460"/>
                </a:lnTo>
                <a:lnTo>
                  <a:pt x="3656" y="460"/>
                </a:lnTo>
                <a:lnTo>
                  <a:pt x="3654" y="458"/>
                </a:lnTo>
                <a:lnTo>
                  <a:pt x="3654" y="458"/>
                </a:lnTo>
                <a:lnTo>
                  <a:pt x="3652" y="458"/>
                </a:lnTo>
                <a:lnTo>
                  <a:pt x="3652" y="458"/>
                </a:lnTo>
                <a:lnTo>
                  <a:pt x="3650" y="458"/>
                </a:lnTo>
                <a:lnTo>
                  <a:pt x="3648" y="458"/>
                </a:lnTo>
                <a:lnTo>
                  <a:pt x="3646" y="458"/>
                </a:lnTo>
                <a:lnTo>
                  <a:pt x="3646" y="458"/>
                </a:lnTo>
                <a:lnTo>
                  <a:pt x="3646" y="458"/>
                </a:lnTo>
                <a:lnTo>
                  <a:pt x="3644" y="458"/>
                </a:lnTo>
                <a:lnTo>
                  <a:pt x="3642" y="458"/>
                </a:lnTo>
                <a:lnTo>
                  <a:pt x="3640" y="458"/>
                </a:lnTo>
                <a:lnTo>
                  <a:pt x="3638" y="456"/>
                </a:lnTo>
                <a:lnTo>
                  <a:pt x="3638" y="456"/>
                </a:lnTo>
                <a:lnTo>
                  <a:pt x="3638" y="456"/>
                </a:lnTo>
                <a:lnTo>
                  <a:pt x="3638" y="456"/>
                </a:lnTo>
                <a:lnTo>
                  <a:pt x="3636" y="454"/>
                </a:lnTo>
                <a:lnTo>
                  <a:pt x="3636" y="454"/>
                </a:lnTo>
                <a:lnTo>
                  <a:pt x="3636" y="454"/>
                </a:lnTo>
                <a:lnTo>
                  <a:pt x="3634" y="454"/>
                </a:lnTo>
                <a:lnTo>
                  <a:pt x="3634" y="454"/>
                </a:lnTo>
                <a:lnTo>
                  <a:pt x="3634" y="454"/>
                </a:lnTo>
                <a:lnTo>
                  <a:pt x="3632" y="450"/>
                </a:lnTo>
                <a:lnTo>
                  <a:pt x="3632" y="450"/>
                </a:lnTo>
                <a:lnTo>
                  <a:pt x="3632" y="450"/>
                </a:lnTo>
                <a:lnTo>
                  <a:pt x="3632" y="450"/>
                </a:lnTo>
                <a:lnTo>
                  <a:pt x="3632" y="448"/>
                </a:lnTo>
                <a:lnTo>
                  <a:pt x="3632" y="448"/>
                </a:lnTo>
                <a:lnTo>
                  <a:pt x="3630" y="448"/>
                </a:lnTo>
                <a:lnTo>
                  <a:pt x="3630" y="448"/>
                </a:lnTo>
                <a:lnTo>
                  <a:pt x="3630" y="448"/>
                </a:lnTo>
                <a:lnTo>
                  <a:pt x="3630" y="448"/>
                </a:lnTo>
                <a:lnTo>
                  <a:pt x="3628" y="446"/>
                </a:lnTo>
                <a:lnTo>
                  <a:pt x="3628" y="446"/>
                </a:lnTo>
                <a:lnTo>
                  <a:pt x="3628" y="446"/>
                </a:lnTo>
                <a:lnTo>
                  <a:pt x="3628" y="446"/>
                </a:lnTo>
                <a:lnTo>
                  <a:pt x="3626" y="446"/>
                </a:lnTo>
                <a:lnTo>
                  <a:pt x="3626" y="446"/>
                </a:lnTo>
                <a:lnTo>
                  <a:pt x="3624" y="444"/>
                </a:lnTo>
                <a:lnTo>
                  <a:pt x="3624" y="442"/>
                </a:lnTo>
                <a:lnTo>
                  <a:pt x="3624" y="442"/>
                </a:lnTo>
                <a:lnTo>
                  <a:pt x="3624" y="442"/>
                </a:lnTo>
                <a:lnTo>
                  <a:pt x="3624" y="442"/>
                </a:lnTo>
                <a:lnTo>
                  <a:pt x="3622" y="440"/>
                </a:lnTo>
                <a:lnTo>
                  <a:pt x="3622" y="440"/>
                </a:lnTo>
                <a:lnTo>
                  <a:pt x="3620" y="440"/>
                </a:lnTo>
                <a:lnTo>
                  <a:pt x="3618" y="438"/>
                </a:lnTo>
                <a:lnTo>
                  <a:pt x="3618" y="436"/>
                </a:lnTo>
                <a:lnTo>
                  <a:pt x="3616" y="436"/>
                </a:lnTo>
                <a:lnTo>
                  <a:pt x="3616" y="436"/>
                </a:lnTo>
                <a:lnTo>
                  <a:pt x="3616" y="436"/>
                </a:lnTo>
                <a:lnTo>
                  <a:pt x="3612" y="434"/>
                </a:lnTo>
                <a:lnTo>
                  <a:pt x="3612" y="434"/>
                </a:lnTo>
                <a:lnTo>
                  <a:pt x="3610" y="432"/>
                </a:lnTo>
                <a:lnTo>
                  <a:pt x="3610" y="432"/>
                </a:lnTo>
                <a:lnTo>
                  <a:pt x="3610" y="432"/>
                </a:lnTo>
                <a:lnTo>
                  <a:pt x="3610" y="430"/>
                </a:lnTo>
                <a:lnTo>
                  <a:pt x="3610" y="430"/>
                </a:lnTo>
                <a:lnTo>
                  <a:pt x="3610" y="430"/>
                </a:lnTo>
                <a:lnTo>
                  <a:pt x="3610" y="430"/>
                </a:lnTo>
                <a:lnTo>
                  <a:pt x="3610" y="430"/>
                </a:lnTo>
                <a:lnTo>
                  <a:pt x="3610" y="432"/>
                </a:lnTo>
                <a:lnTo>
                  <a:pt x="3610" y="432"/>
                </a:lnTo>
                <a:lnTo>
                  <a:pt x="3608" y="430"/>
                </a:lnTo>
                <a:lnTo>
                  <a:pt x="3608" y="430"/>
                </a:lnTo>
                <a:lnTo>
                  <a:pt x="3608" y="430"/>
                </a:lnTo>
                <a:lnTo>
                  <a:pt x="3608" y="430"/>
                </a:lnTo>
                <a:lnTo>
                  <a:pt x="3608" y="430"/>
                </a:lnTo>
                <a:lnTo>
                  <a:pt x="3608" y="428"/>
                </a:lnTo>
                <a:lnTo>
                  <a:pt x="3608" y="428"/>
                </a:lnTo>
                <a:lnTo>
                  <a:pt x="3608" y="428"/>
                </a:lnTo>
                <a:lnTo>
                  <a:pt x="3606" y="428"/>
                </a:lnTo>
                <a:lnTo>
                  <a:pt x="3604" y="424"/>
                </a:lnTo>
                <a:lnTo>
                  <a:pt x="3602" y="424"/>
                </a:lnTo>
                <a:lnTo>
                  <a:pt x="3600" y="422"/>
                </a:lnTo>
                <a:lnTo>
                  <a:pt x="3596" y="420"/>
                </a:lnTo>
                <a:lnTo>
                  <a:pt x="3596" y="420"/>
                </a:lnTo>
                <a:lnTo>
                  <a:pt x="3596" y="418"/>
                </a:lnTo>
                <a:lnTo>
                  <a:pt x="3596" y="418"/>
                </a:lnTo>
                <a:lnTo>
                  <a:pt x="3596" y="418"/>
                </a:lnTo>
                <a:lnTo>
                  <a:pt x="3596" y="418"/>
                </a:lnTo>
                <a:lnTo>
                  <a:pt x="3596" y="418"/>
                </a:lnTo>
                <a:lnTo>
                  <a:pt x="3594" y="416"/>
                </a:lnTo>
                <a:lnTo>
                  <a:pt x="3594" y="416"/>
                </a:lnTo>
                <a:lnTo>
                  <a:pt x="3592" y="416"/>
                </a:lnTo>
                <a:lnTo>
                  <a:pt x="3592" y="416"/>
                </a:lnTo>
                <a:lnTo>
                  <a:pt x="3592" y="416"/>
                </a:lnTo>
                <a:lnTo>
                  <a:pt x="3590" y="416"/>
                </a:lnTo>
                <a:lnTo>
                  <a:pt x="3590" y="416"/>
                </a:lnTo>
                <a:lnTo>
                  <a:pt x="3590" y="414"/>
                </a:lnTo>
                <a:lnTo>
                  <a:pt x="3590" y="414"/>
                </a:lnTo>
                <a:lnTo>
                  <a:pt x="3590" y="412"/>
                </a:lnTo>
                <a:lnTo>
                  <a:pt x="3588" y="412"/>
                </a:lnTo>
                <a:lnTo>
                  <a:pt x="3588" y="412"/>
                </a:lnTo>
                <a:lnTo>
                  <a:pt x="3586" y="412"/>
                </a:lnTo>
                <a:lnTo>
                  <a:pt x="3586" y="412"/>
                </a:lnTo>
                <a:lnTo>
                  <a:pt x="3586" y="412"/>
                </a:lnTo>
                <a:lnTo>
                  <a:pt x="3586" y="412"/>
                </a:lnTo>
                <a:lnTo>
                  <a:pt x="3586" y="410"/>
                </a:lnTo>
                <a:lnTo>
                  <a:pt x="3586" y="410"/>
                </a:lnTo>
                <a:lnTo>
                  <a:pt x="3584" y="410"/>
                </a:lnTo>
                <a:lnTo>
                  <a:pt x="3584" y="410"/>
                </a:lnTo>
                <a:lnTo>
                  <a:pt x="3584" y="410"/>
                </a:lnTo>
                <a:lnTo>
                  <a:pt x="3582" y="410"/>
                </a:lnTo>
                <a:lnTo>
                  <a:pt x="3582" y="410"/>
                </a:lnTo>
                <a:lnTo>
                  <a:pt x="3582" y="408"/>
                </a:lnTo>
                <a:lnTo>
                  <a:pt x="3582" y="408"/>
                </a:lnTo>
                <a:lnTo>
                  <a:pt x="3582" y="408"/>
                </a:lnTo>
                <a:lnTo>
                  <a:pt x="3580" y="406"/>
                </a:lnTo>
                <a:lnTo>
                  <a:pt x="3580" y="406"/>
                </a:lnTo>
                <a:lnTo>
                  <a:pt x="3580" y="406"/>
                </a:lnTo>
                <a:lnTo>
                  <a:pt x="3578" y="406"/>
                </a:lnTo>
                <a:lnTo>
                  <a:pt x="3578" y="406"/>
                </a:lnTo>
                <a:lnTo>
                  <a:pt x="3576" y="404"/>
                </a:lnTo>
                <a:lnTo>
                  <a:pt x="3576" y="406"/>
                </a:lnTo>
                <a:lnTo>
                  <a:pt x="3574" y="406"/>
                </a:lnTo>
                <a:lnTo>
                  <a:pt x="3574" y="404"/>
                </a:lnTo>
                <a:lnTo>
                  <a:pt x="3574" y="404"/>
                </a:lnTo>
                <a:lnTo>
                  <a:pt x="3574" y="404"/>
                </a:lnTo>
                <a:lnTo>
                  <a:pt x="3574" y="404"/>
                </a:lnTo>
                <a:lnTo>
                  <a:pt x="3574" y="404"/>
                </a:lnTo>
                <a:lnTo>
                  <a:pt x="3572" y="402"/>
                </a:lnTo>
                <a:lnTo>
                  <a:pt x="3572" y="402"/>
                </a:lnTo>
                <a:lnTo>
                  <a:pt x="3570" y="402"/>
                </a:lnTo>
                <a:lnTo>
                  <a:pt x="3568" y="402"/>
                </a:lnTo>
                <a:lnTo>
                  <a:pt x="3568" y="402"/>
                </a:lnTo>
                <a:lnTo>
                  <a:pt x="3566" y="400"/>
                </a:lnTo>
                <a:lnTo>
                  <a:pt x="3564" y="400"/>
                </a:lnTo>
                <a:lnTo>
                  <a:pt x="3564" y="400"/>
                </a:lnTo>
                <a:lnTo>
                  <a:pt x="3564" y="400"/>
                </a:lnTo>
                <a:lnTo>
                  <a:pt x="3562" y="400"/>
                </a:lnTo>
                <a:lnTo>
                  <a:pt x="3562" y="400"/>
                </a:lnTo>
                <a:lnTo>
                  <a:pt x="3562" y="400"/>
                </a:lnTo>
                <a:lnTo>
                  <a:pt x="3562" y="400"/>
                </a:lnTo>
                <a:lnTo>
                  <a:pt x="3562" y="402"/>
                </a:lnTo>
                <a:lnTo>
                  <a:pt x="3560" y="400"/>
                </a:lnTo>
                <a:lnTo>
                  <a:pt x="3558" y="400"/>
                </a:lnTo>
                <a:lnTo>
                  <a:pt x="3558" y="400"/>
                </a:lnTo>
                <a:lnTo>
                  <a:pt x="3558" y="400"/>
                </a:lnTo>
                <a:lnTo>
                  <a:pt x="3556" y="400"/>
                </a:lnTo>
                <a:lnTo>
                  <a:pt x="3556" y="400"/>
                </a:lnTo>
                <a:lnTo>
                  <a:pt x="3554" y="400"/>
                </a:lnTo>
                <a:lnTo>
                  <a:pt x="3554" y="400"/>
                </a:lnTo>
                <a:lnTo>
                  <a:pt x="3554" y="398"/>
                </a:lnTo>
                <a:lnTo>
                  <a:pt x="3552" y="398"/>
                </a:lnTo>
                <a:lnTo>
                  <a:pt x="3552" y="398"/>
                </a:lnTo>
                <a:lnTo>
                  <a:pt x="3550" y="398"/>
                </a:lnTo>
                <a:lnTo>
                  <a:pt x="3550" y="398"/>
                </a:lnTo>
                <a:lnTo>
                  <a:pt x="3550" y="398"/>
                </a:lnTo>
                <a:lnTo>
                  <a:pt x="3550" y="398"/>
                </a:lnTo>
                <a:lnTo>
                  <a:pt x="3550" y="398"/>
                </a:lnTo>
                <a:lnTo>
                  <a:pt x="3548" y="398"/>
                </a:lnTo>
                <a:lnTo>
                  <a:pt x="3548" y="396"/>
                </a:lnTo>
                <a:lnTo>
                  <a:pt x="3548" y="396"/>
                </a:lnTo>
                <a:lnTo>
                  <a:pt x="3546" y="396"/>
                </a:lnTo>
                <a:lnTo>
                  <a:pt x="3546" y="396"/>
                </a:lnTo>
                <a:lnTo>
                  <a:pt x="3546" y="396"/>
                </a:lnTo>
                <a:lnTo>
                  <a:pt x="3542" y="394"/>
                </a:lnTo>
                <a:lnTo>
                  <a:pt x="3540" y="394"/>
                </a:lnTo>
                <a:lnTo>
                  <a:pt x="3540" y="394"/>
                </a:lnTo>
                <a:lnTo>
                  <a:pt x="3540" y="394"/>
                </a:lnTo>
                <a:lnTo>
                  <a:pt x="3538" y="394"/>
                </a:lnTo>
                <a:lnTo>
                  <a:pt x="3538" y="394"/>
                </a:lnTo>
                <a:lnTo>
                  <a:pt x="3538" y="394"/>
                </a:lnTo>
                <a:lnTo>
                  <a:pt x="3536" y="394"/>
                </a:lnTo>
                <a:lnTo>
                  <a:pt x="3536" y="394"/>
                </a:lnTo>
                <a:lnTo>
                  <a:pt x="3536" y="394"/>
                </a:lnTo>
                <a:lnTo>
                  <a:pt x="3536" y="394"/>
                </a:lnTo>
                <a:lnTo>
                  <a:pt x="3536" y="396"/>
                </a:lnTo>
                <a:lnTo>
                  <a:pt x="3536" y="396"/>
                </a:lnTo>
                <a:lnTo>
                  <a:pt x="3536" y="396"/>
                </a:lnTo>
                <a:lnTo>
                  <a:pt x="3534" y="396"/>
                </a:lnTo>
                <a:lnTo>
                  <a:pt x="3532" y="396"/>
                </a:lnTo>
                <a:lnTo>
                  <a:pt x="3532" y="396"/>
                </a:lnTo>
                <a:lnTo>
                  <a:pt x="3532" y="396"/>
                </a:lnTo>
                <a:lnTo>
                  <a:pt x="3532" y="396"/>
                </a:lnTo>
                <a:lnTo>
                  <a:pt x="3532" y="396"/>
                </a:lnTo>
                <a:lnTo>
                  <a:pt x="3530" y="396"/>
                </a:lnTo>
                <a:lnTo>
                  <a:pt x="3528" y="396"/>
                </a:lnTo>
                <a:lnTo>
                  <a:pt x="3526" y="396"/>
                </a:lnTo>
                <a:lnTo>
                  <a:pt x="3524" y="396"/>
                </a:lnTo>
                <a:lnTo>
                  <a:pt x="3522" y="396"/>
                </a:lnTo>
                <a:lnTo>
                  <a:pt x="3522" y="396"/>
                </a:lnTo>
                <a:lnTo>
                  <a:pt x="3522" y="396"/>
                </a:lnTo>
                <a:lnTo>
                  <a:pt x="3520" y="396"/>
                </a:lnTo>
                <a:lnTo>
                  <a:pt x="3520" y="396"/>
                </a:lnTo>
                <a:lnTo>
                  <a:pt x="3520" y="396"/>
                </a:lnTo>
                <a:lnTo>
                  <a:pt x="3518" y="398"/>
                </a:lnTo>
                <a:lnTo>
                  <a:pt x="3518" y="398"/>
                </a:lnTo>
                <a:lnTo>
                  <a:pt x="3518" y="398"/>
                </a:lnTo>
                <a:lnTo>
                  <a:pt x="3518" y="398"/>
                </a:lnTo>
                <a:lnTo>
                  <a:pt x="3518" y="398"/>
                </a:lnTo>
                <a:lnTo>
                  <a:pt x="3516" y="398"/>
                </a:lnTo>
                <a:lnTo>
                  <a:pt x="3516" y="398"/>
                </a:lnTo>
                <a:lnTo>
                  <a:pt x="3516" y="398"/>
                </a:lnTo>
                <a:lnTo>
                  <a:pt x="3516" y="398"/>
                </a:lnTo>
                <a:lnTo>
                  <a:pt x="3516" y="398"/>
                </a:lnTo>
                <a:lnTo>
                  <a:pt x="3514" y="398"/>
                </a:lnTo>
                <a:lnTo>
                  <a:pt x="3514" y="398"/>
                </a:lnTo>
                <a:lnTo>
                  <a:pt x="3514" y="398"/>
                </a:lnTo>
                <a:lnTo>
                  <a:pt x="3514" y="398"/>
                </a:lnTo>
                <a:lnTo>
                  <a:pt x="3512" y="398"/>
                </a:lnTo>
                <a:lnTo>
                  <a:pt x="3510" y="398"/>
                </a:lnTo>
                <a:lnTo>
                  <a:pt x="3510" y="400"/>
                </a:lnTo>
                <a:lnTo>
                  <a:pt x="3510" y="400"/>
                </a:lnTo>
                <a:lnTo>
                  <a:pt x="3508" y="402"/>
                </a:lnTo>
                <a:lnTo>
                  <a:pt x="3508" y="402"/>
                </a:lnTo>
                <a:lnTo>
                  <a:pt x="3508" y="404"/>
                </a:lnTo>
                <a:lnTo>
                  <a:pt x="3508" y="404"/>
                </a:lnTo>
                <a:lnTo>
                  <a:pt x="3508" y="406"/>
                </a:lnTo>
                <a:lnTo>
                  <a:pt x="3508" y="406"/>
                </a:lnTo>
                <a:lnTo>
                  <a:pt x="3506" y="406"/>
                </a:lnTo>
                <a:lnTo>
                  <a:pt x="3506" y="406"/>
                </a:lnTo>
                <a:lnTo>
                  <a:pt x="3506" y="406"/>
                </a:lnTo>
                <a:lnTo>
                  <a:pt x="3508" y="408"/>
                </a:lnTo>
                <a:lnTo>
                  <a:pt x="3508" y="410"/>
                </a:lnTo>
                <a:lnTo>
                  <a:pt x="3508" y="410"/>
                </a:lnTo>
                <a:lnTo>
                  <a:pt x="3510" y="410"/>
                </a:lnTo>
                <a:lnTo>
                  <a:pt x="3510" y="410"/>
                </a:lnTo>
                <a:lnTo>
                  <a:pt x="3510" y="410"/>
                </a:lnTo>
                <a:lnTo>
                  <a:pt x="3510" y="410"/>
                </a:lnTo>
                <a:lnTo>
                  <a:pt x="3510" y="410"/>
                </a:lnTo>
                <a:lnTo>
                  <a:pt x="3512" y="408"/>
                </a:lnTo>
                <a:lnTo>
                  <a:pt x="3512" y="410"/>
                </a:lnTo>
                <a:lnTo>
                  <a:pt x="3516" y="410"/>
                </a:lnTo>
                <a:lnTo>
                  <a:pt x="3518" y="412"/>
                </a:lnTo>
                <a:lnTo>
                  <a:pt x="3518" y="412"/>
                </a:lnTo>
                <a:lnTo>
                  <a:pt x="3518" y="414"/>
                </a:lnTo>
                <a:lnTo>
                  <a:pt x="3520" y="414"/>
                </a:lnTo>
                <a:lnTo>
                  <a:pt x="3520" y="416"/>
                </a:lnTo>
                <a:lnTo>
                  <a:pt x="3522" y="416"/>
                </a:lnTo>
                <a:lnTo>
                  <a:pt x="3522" y="416"/>
                </a:lnTo>
                <a:lnTo>
                  <a:pt x="3522" y="418"/>
                </a:lnTo>
                <a:lnTo>
                  <a:pt x="3524" y="420"/>
                </a:lnTo>
                <a:lnTo>
                  <a:pt x="3524" y="420"/>
                </a:lnTo>
                <a:lnTo>
                  <a:pt x="3524" y="420"/>
                </a:lnTo>
                <a:lnTo>
                  <a:pt x="3522" y="420"/>
                </a:lnTo>
                <a:lnTo>
                  <a:pt x="3522" y="422"/>
                </a:lnTo>
                <a:lnTo>
                  <a:pt x="3520" y="422"/>
                </a:lnTo>
                <a:lnTo>
                  <a:pt x="3520" y="424"/>
                </a:lnTo>
                <a:lnTo>
                  <a:pt x="3520" y="424"/>
                </a:lnTo>
                <a:lnTo>
                  <a:pt x="3520" y="424"/>
                </a:lnTo>
                <a:lnTo>
                  <a:pt x="3520" y="424"/>
                </a:lnTo>
                <a:lnTo>
                  <a:pt x="3520" y="426"/>
                </a:lnTo>
                <a:lnTo>
                  <a:pt x="3520" y="428"/>
                </a:lnTo>
                <a:lnTo>
                  <a:pt x="3520" y="428"/>
                </a:lnTo>
                <a:lnTo>
                  <a:pt x="3520" y="428"/>
                </a:lnTo>
                <a:lnTo>
                  <a:pt x="3520" y="428"/>
                </a:lnTo>
                <a:lnTo>
                  <a:pt x="3520" y="430"/>
                </a:lnTo>
                <a:lnTo>
                  <a:pt x="3520" y="430"/>
                </a:lnTo>
                <a:lnTo>
                  <a:pt x="3520" y="432"/>
                </a:lnTo>
                <a:lnTo>
                  <a:pt x="3520" y="432"/>
                </a:lnTo>
                <a:lnTo>
                  <a:pt x="3520" y="432"/>
                </a:lnTo>
                <a:lnTo>
                  <a:pt x="3522" y="434"/>
                </a:lnTo>
                <a:lnTo>
                  <a:pt x="3522" y="434"/>
                </a:lnTo>
                <a:lnTo>
                  <a:pt x="3522" y="434"/>
                </a:lnTo>
                <a:lnTo>
                  <a:pt x="3522" y="436"/>
                </a:lnTo>
                <a:lnTo>
                  <a:pt x="3522" y="436"/>
                </a:lnTo>
                <a:lnTo>
                  <a:pt x="3520" y="436"/>
                </a:lnTo>
                <a:lnTo>
                  <a:pt x="3520" y="436"/>
                </a:lnTo>
                <a:lnTo>
                  <a:pt x="3522" y="438"/>
                </a:lnTo>
                <a:lnTo>
                  <a:pt x="3522" y="438"/>
                </a:lnTo>
                <a:lnTo>
                  <a:pt x="3522" y="440"/>
                </a:lnTo>
                <a:lnTo>
                  <a:pt x="3522" y="440"/>
                </a:lnTo>
                <a:lnTo>
                  <a:pt x="3522" y="440"/>
                </a:lnTo>
                <a:lnTo>
                  <a:pt x="3522" y="442"/>
                </a:lnTo>
                <a:lnTo>
                  <a:pt x="3522" y="442"/>
                </a:lnTo>
                <a:lnTo>
                  <a:pt x="3522" y="444"/>
                </a:lnTo>
                <a:lnTo>
                  <a:pt x="3522" y="444"/>
                </a:lnTo>
                <a:lnTo>
                  <a:pt x="3522" y="444"/>
                </a:lnTo>
                <a:lnTo>
                  <a:pt x="3522" y="444"/>
                </a:lnTo>
                <a:lnTo>
                  <a:pt x="3522" y="444"/>
                </a:lnTo>
                <a:lnTo>
                  <a:pt x="3522" y="446"/>
                </a:lnTo>
                <a:lnTo>
                  <a:pt x="3522" y="446"/>
                </a:lnTo>
                <a:lnTo>
                  <a:pt x="3524" y="446"/>
                </a:lnTo>
                <a:lnTo>
                  <a:pt x="3524" y="446"/>
                </a:lnTo>
                <a:lnTo>
                  <a:pt x="3524" y="446"/>
                </a:lnTo>
                <a:lnTo>
                  <a:pt x="3524" y="446"/>
                </a:lnTo>
                <a:lnTo>
                  <a:pt x="3526" y="446"/>
                </a:lnTo>
                <a:lnTo>
                  <a:pt x="3526" y="448"/>
                </a:lnTo>
                <a:lnTo>
                  <a:pt x="3526" y="448"/>
                </a:lnTo>
                <a:lnTo>
                  <a:pt x="3526" y="448"/>
                </a:lnTo>
                <a:lnTo>
                  <a:pt x="3526" y="448"/>
                </a:lnTo>
                <a:lnTo>
                  <a:pt x="3526" y="450"/>
                </a:lnTo>
                <a:lnTo>
                  <a:pt x="3526" y="450"/>
                </a:lnTo>
                <a:lnTo>
                  <a:pt x="3526" y="452"/>
                </a:lnTo>
                <a:lnTo>
                  <a:pt x="3526" y="452"/>
                </a:lnTo>
                <a:lnTo>
                  <a:pt x="3526" y="452"/>
                </a:lnTo>
                <a:lnTo>
                  <a:pt x="3524" y="452"/>
                </a:lnTo>
                <a:lnTo>
                  <a:pt x="3524" y="452"/>
                </a:lnTo>
                <a:lnTo>
                  <a:pt x="3524" y="452"/>
                </a:lnTo>
                <a:lnTo>
                  <a:pt x="3522" y="452"/>
                </a:lnTo>
                <a:lnTo>
                  <a:pt x="3522" y="452"/>
                </a:lnTo>
                <a:lnTo>
                  <a:pt x="3520" y="452"/>
                </a:lnTo>
                <a:lnTo>
                  <a:pt x="3520" y="452"/>
                </a:lnTo>
                <a:lnTo>
                  <a:pt x="3520" y="452"/>
                </a:lnTo>
                <a:lnTo>
                  <a:pt x="3520" y="452"/>
                </a:lnTo>
                <a:lnTo>
                  <a:pt x="3518" y="452"/>
                </a:lnTo>
                <a:lnTo>
                  <a:pt x="3518" y="454"/>
                </a:lnTo>
                <a:lnTo>
                  <a:pt x="3518" y="454"/>
                </a:lnTo>
                <a:lnTo>
                  <a:pt x="3518" y="454"/>
                </a:lnTo>
                <a:lnTo>
                  <a:pt x="3516" y="456"/>
                </a:lnTo>
                <a:lnTo>
                  <a:pt x="3516" y="456"/>
                </a:lnTo>
                <a:lnTo>
                  <a:pt x="3516" y="458"/>
                </a:lnTo>
                <a:lnTo>
                  <a:pt x="3514" y="458"/>
                </a:lnTo>
                <a:lnTo>
                  <a:pt x="3514" y="458"/>
                </a:lnTo>
                <a:lnTo>
                  <a:pt x="3512" y="458"/>
                </a:lnTo>
                <a:lnTo>
                  <a:pt x="3510" y="458"/>
                </a:lnTo>
                <a:lnTo>
                  <a:pt x="3508" y="458"/>
                </a:lnTo>
                <a:lnTo>
                  <a:pt x="3508" y="458"/>
                </a:lnTo>
                <a:lnTo>
                  <a:pt x="3508" y="458"/>
                </a:lnTo>
                <a:lnTo>
                  <a:pt x="3506" y="458"/>
                </a:lnTo>
                <a:lnTo>
                  <a:pt x="3506" y="458"/>
                </a:lnTo>
                <a:lnTo>
                  <a:pt x="3506" y="458"/>
                </a:lnTo>
                <a:lnTo>
                  <a:pt x="3506" y="458"/>
                </a:lnTo>
                <a:lnTo>
                  <a:pt x="3504" y="456"/>
                </a:lnTo>
                <a:lnTo>
                  <a:pt x="3504" y="456"/>
                </a:lnTo>
                <a:lnTo>
                  <a:pt x="3504" y="456"/>
                </a:lnTo>
                <a:lnTo>
                  <a:pt x="3502" y="456"/>
                </a:lnTo>
                <a:lnTo>
                  <a:pt x="3500" y="456"/>
                </a:lnTo>
                <a:lnTo>
                  <a:pt x="3500" y="456"/>
                </a:lnTo>
                <a:lnTo>
                  <a:pt x="3498" y="454"/>
                </a:lnTo>
                <a:lnTo>
                  <a:pt x="3496" y="454"/>
                </a:lnTo>
                <a:lnTo>
                  <a:pt x="3496" y="454"/>
                </a:lnTo>
                <a:lnTo>
                  <a:pt x="3496" y="454"/>
                </a:lnTo>
                <a:lnTo>
                  <a:pt x="3494" y="452"/>
                </a:lnTo>
                <a:lnTo>
                  <a:pt x="3492" y="452"/>
                </a:lnTo>
                <a:lnTo>
                  <a:pt x="3492" y="452"/>
                </a:lnTo>
                <a:lnTo>
                  <a:pt x="3492" y="452"/>
                </a:lnTo>
                <a:lnTo>
                  <a:pt x="3490" y="452"/>
                </a:lnTo>
                <a:lnTo>
                  <a:pt x="3490" y="450"/>
                </a:lnTo>
                <a:lnTo>
                  <a:pt x="3488" y="450"/>
                </a:lnTo>
                <a:lnTo>
                  <a:pt x="3488" y="450"/>
                </a:lnTo>
                <a:lnTo>
                  <a:pt x="3488" y="450"/>
                </a:lnTo>
                <a:lnTo>
                  <a:pt x="3486" y="450"/>
                </a:lnTo>
                <a:lnTo>
                  <a:pt x="3486" y="452"/>
                </a:lnTo>
                <a:lnTo>
                  <a:pt x="3486" y="452"/>
                </a:lnTo>
                <a:lnTo>
                  <a:pt x="3484" y="452"/>
                </a:lnTo>
                <a:lnTo>
                  <a:pt x="3484" y="452"/>
                </a:lnTo>
                <a:lnTo>
                  <a:pt x="3484" y="452"/>
                </a:lnTo>
                <a:lnTo>
                  <a:pt x="3484" y="452"/>
                </a:lnTo>
                <a:lnTo>
                  <a:pt x="3484" y="454"/>
                </a:lnTo>
                <a:lnTo>
                  <a:pt x="3482" y="452"/>
                </a:lnTo>
                <a:lnTo>
                  <a:pt x="3482" y="452"/>
                </a:lnTo>
                <a:lnTo>
                  <a:pt x="3482" y="452"/>
                </a:lnTo>
                <a:lnTo>
                  <a:pt x="3482" y="452"/>
                </a:lnTo>
                <a:lnTo>
                  <a:pt x="3480" y="452"/>
                </a:lnTo>
                <a:lnTo>
                  <a:pt x="3480" y="452"/>
                </a:lnTo>
                <a:lnTo>
                  <a:pt x="3480" y="452"/>
                </a:lnTo>
                <a:lnTo>
                  <a:pt x="3478" y="452"/>
                </a:lnTo>
                <a:lnTo>
                  <a:pt x="3476" y="452"/>
                </a:lnTo>
                <a:lnTo>
                  <a:pt x="3476" y="452"/>
                </a:lnTo>
                <a:lnTo>
                  <a:pt x="3474" y="450"/>
                </a:lnTo>
                <a:lnTo>
                  <a:pt x="3472" y="450"/>
                </a:lnTo>
                <a:lnTo>
                  <a:pt x="3472" y="448"/>
                </a:lnTo>
                <a:lnTo>
                  <a:pt x="3472" y="448"/>
                </a:lnTo>
                <a:lnTo>
                  <a:pt x="3470" y="448"/>
                </a:lnTo>
                <a:lnTo>
                  <a:pt x="3468" y="448"/>
                </a:lnTo>
                <a:lnTo>
                  <a:pt x="3466" y="448"/>
                </a:lnTo>
                <a:lnTo>
                  <a:pt x="3466" y="446"/>
                </a:lnTo>
                <a:lnTo>
                  <a:pt x="3466" y="446"/>
                </a:lnTo>
                <a:lnTo>
                  <a:pt x="3464" y="448"/>
                </a:lnTo>
                <a:lnTo>
                  <a:pt x="3464" y="448"/>
                </a:lnTo>
                <a:lnTo>
                  <a:pt x="3464" y="448"/>
                </a:lnTo>
                <a:lnTo>
                  <a:pt x="3464" y="448"/>
                </a:lnTo>
                <a:lnTo>
                  <a:pt x="3462" y="448"/>
                </a:lnTo>
                <a:lnTo>
                  <a:pt x="3462" y="446"/>
                </a:lnTo>
                <a:lnTo>
                  <a:pt x="3462" y="446"/>
                </a:lnTo>
                <a:lnTo>
                  <a:pt x="3462" y="446"/>
                </a:lnTo>
                <a:lnTo>
                  <a:pt x="3462" y="446"/>
                </a:lnTo>
                <a:lnTo>
                  <a:pt x="3460" y="446"/>
                </a:lnTo>
                <a:lnTo>
                  <a:pt x="3460" y="448"/>
                </a:lnTo>
                <a:lnTo>
                  <a:pt x="3460" y="448"/>
                </a:lnTo>
                <a:lnTo>
                  <a:pt x="3458" y="448"/>
                </a:lnTo>
                <a:lnTo>
                  <a:pt x="3458" y="448"/>
                </a:lnTo>
                <a:lnTo>
                  <a:pt x="3458" y="448"/>
                </a:lnTo>
                <a:lnTo>
                  <a:pt x="3458" y="450"/>
                </a:lnTo>
                <a:lnTo>
                  <a:pt x="3458" y="450"/>
                </a:lnTo>
                <a:lnTo>
                  <a:pt x="3458" y="450"/>
                </a:lnTo>
                <a:lnTo>
                  <a:pt x="3456" y="450"/>
                </a:lnTo>
                <a:lnTo>
                  <a:pt x="3456" y="450"/>
                </a:lnTo>
                <a:lnTo>
                  <a:pt x="3456" y="450"/>
                </a:lnTo>
                <a:lnTo>
                  <a:pt x="3454" y="450"/>
                </a:lnTo>
                <a:lnTo>
                  <a:pt x="3454" y="452"/>
                </a:lnTo>
                <a:lnTo>
                  <a:pt x="3454" y="452"/>
                </a:lnTo>
                <a:lnTo>
                  <a:pt x="3454" y="452"/>
                </a:lnTo>
                <a:lnTo>
                  <a:pt x="3452" y="452"/>
                </a:lnTo>
                <a:lnTo>
                  <a:pt x="3452" y="454"/>
                </a:lnTo>
                <a:lnTo>
                  <a:pt x="3452" y="454"/>
                </a:lnTo>
                <a:lnTo>
                  <a:pt x="3452" y="454"/>
                </a:lnTo>
                <a:lnTo>
                  <a:pt x="3452" y="456"/>
                </a:lnTo>
                <a:lnTo>
                  <a:pt x="3452" y="458"/>
                </a:lnTo>
                <a:lnTo>
                  <a:pt x="3450" y="458"/>
                </a:lnTo>
                <a:lnTo>
                  <a:pt x="3450" y="460"/>
                </a:lnTo>
                <a:lnTo>
                  <a:pt x="3450" y="460"/>
                </a:lnTo>
                <a:lnTo>
                  <a:pt x="3448" y="460"/>
                </a:lnTo>
                <a:lnTo>
                  <a:pt x="3448" y="460"/>
                </a:lnTo>
                <a:lnTo>
                  <a:pt x="3448" y="460"/>
                </a:lnTo>
                <a:lnTo>
                  <a:pt x="3448" y="458"/>
                </a:lnTo>
                <a:lnTo>
                  <a:pt x="3446" y="458"/>
                </a:lnTo>
                <a:lnTo>
                  <a:pt x="3446" y="458"/>
                </a:lnTo>
                <a:lnTo>
                  <a:pt x="3446" y="458"/>
                </a:lnTo>
                <a:lnTo>
                  <a:pt x="3444" y="458"/>
                </a:lnTo>
                <a:lnTo>
                  <a:pt x="3442" y="460"/>
                </a:lnTo>
                <a:lnTo>
                  <a:pt x="3442" y="460"/>
                </a:lnTo>
                <a:lnTo>
                  <a:pt x="3440" y="460"/>
                </a:lnTo>
                <a:lnTo>
                  <a:pt x="3440" y="460"/>
                </a:lnTo>
                <a:lnTo>
                  <a:pt x="3438" y="460"/>
                </a:lnTo>
                <a:lnTo>
                  <a:pt x="3438" y="460"/>
                </a:lnTo>
                <a:lnTo>
                  <a:pt x="3438" y="460"/>
                </a:lnTo>
                <a:lnTo>
                  <a:pt x="3438" y="460"/>
                </a:lnTo>
                <a:lnTo>
                  <a:pt x="3436" y="460"/>
                </a:lnTo>
                <a:lnTo>
                  <a:pt x="3436" y="460"/>
                </a:lnTo>
                <a:lnTo>
                  <a:pt x="3436" y="462"/>
                </a:lnTo>
                <a:lnTo>
                  <a:pt x="3436" y="462"/>
                </a:lnTo>
                <a:lnTo>
                  <a:pt x="3434" y="462"/>
                </a:lnTo>
                <a:lnTo>
                  <a:pt x="3434" y="462"/>
                </a:lnTo>
                <a:lnTo>
                  <a:pt x="3434" y="462"/>
                </a:lnTo>
                <a:lnTo>
                  <a:pt x="3434" y="462"/>
                </a:lnTo>
                <a:lnTo>
                  <a:pt x="3432" y="462"/>
                </a:lnTo>
                <a:lnTo>
                  <a:pt x="3430" y="462"/>
                </a:lnTo>
                <a:lnTo>
                  <a:pt x="3430" y="462"/>
                </a:lnTo>
                <a:lnTo>
                  <a:pt x="3430" y="464"/>
                </a:lnTo>
                <a:lnTo>
                  <a:pt x="3430" y="464"/>
                </a:lnTo>
                <a:lnTo>
                  <a:pt x="3430" y="464"/>
                </a:lnTo>
                <a:lnTo>
                  <a:pt x="3430" y="464"/>
                </a:lnTo>
                <a:lnTo>
                  <a:pt x="3430" y="464"/>
                </a:lnTo>
                <a:lnTo>
                  <a:pt x="3428" y="464"/>
                </a:lnTo>
                <a:lnTo>
                  <a:pt x="3428" y="464"/>
                </a:lnTo>
                <a:lnTo>
                  <a:pt x="3426" y="464"/>
                </a:lnTo>
                <a:lnTo>
                  <a:pt x="3426" y="464"/>
                </a:lnTo>
                <a:lnTo>
                  <a:pt x="3426" y="464"/>
                </a:lnTo>
                <a:lnTo>
                  <a:pt x="3426" y="464"/>
                </a:lnTo>
                <a:lnTo>
                  <a:pt x="3422" y="464"/>
                </a:lnTo>
                <a:lnTo>
                  <a:pt x="3422" y="464"/>
                </a:lnTo>
                <a:lnTo>
                  <a:pt x="3420" y="464"/>
                </a:lnTo>
                <a:lnTo>
                  <a:pt x="3420" y="464"/>
                </a:lnTo>
                <a:lnTo>
                  <a:pt x="3420" y="464"/>
                </a:lnTo>
                <a:lnTo>
                  <a:pt x="3420" y="464"/>
                </a:lnTo>
                <a:lnTo>
                  <a:pt x="3420" y="464"/>
                </a:lnTo>
                <a:lnTo>
                  <a:pt x="3420" y="464"/>
                </a:lnTo>
                <a:lnTo>
                  <a:pt x="3418" y="464"/>
                </a:lnTo>
                <a:lnTo>
                  <a:pt x="3416" y="464"/>
                </a:lnTo>
                <a:lnTo>
                  <a:pt x="3414" y="464"/>
                </a:lnTo>
                <a:lnTo>
                  <a:pt x="3412" y="464"/>
                </a:lnTo>
                <a:lnTo>
                  <a:pt x="3412" y="464"/>
                </a:lnTo>
                <a:lnTo>
                  <a:pt x="3410" y="464"/>
                </a:lnTo>
                <a:lnTo>
                  <a:pt x="3410" y="464"/>
                </a:lnTo>
                <a:lnTo>
                  <a:pt x="3410" y="464"/>
                </a:lnTo>
                <a:lnTo>
                  <a:pt x="3406" y="462"/>
                </a:lnTo>
                <a:lnTo>
                  <a:pt x="3406" y="462"/>
                </a:lnTo>
                <a:lnTo>
                  <a:pt x="3404" y="462"/>
                </a:lnTo>
                <a:lnTo>
                  <a:pt x="3404" y="462"/>
                </a:lnTo>
                <a:lnTo>
                  <a:pt x="3404" y="462"/>
                </a:lnTo>
                <a:lnTo>
                  <a:pt x="3402" y="462"/>
                </a:lnTo>
                <a:lnTo>
                  <a:pt x="3402" y="462"/>
                </a:lnTo>
                <a:lnTo>
                  <a:pt x="3402" y="462"/>
                </a:lnTo>
                <a:lnTo>
                  <a:pt x="3398" y="462"/>
                </a:lnTo>
                <a:lnTo>
                  <a:pt x="3398" y="462"/>
                </a:lnTo>
                <a:lnTo>
                  <a:pt x="3398" y="462"/>
                </a:lnTo>
                <a:lnTo>
                  <a:pt x="3398" y="462"/>
                </a:lnTo>
                <a:lnTo>
                  <a:pt x="3398" y="462"/>
                </a:lnTo>
                <a:lnTo>
                  <a:pt x="3396" y="462"/>
                </a:lnTo>
                <a:lnTo>
                  <a:pt x="3394" y="460"/>
                </a:lnTo>
                <a:lnTo>
                  <a:pt x="3392" y="460"/>
                </a:lnTo>
                <a:lnTo>
                  <a:pt x="3390" y="458"/>
                </a:lnTo>
                <a:lnTo>
                  <a:pt x="3390" y="458"/>
                </a:lnTo>
                <a:lnTo>
                  <a:pt x="3390" y="458"/>
                </a:lnTo>
                <a:lnTo>
                  <a:pt x="3388" y="458"/>
                </a:lnTo>
                <a:lnTo>
                  <a:pt x="3388" y="458"/>
                </a:lnTo>
                <a:lnTo>
                  <a:pt x="3386" y="456"/>
                </a:lnTo>
                <a:lnTo>
                  <a:pt x="3386" y="454"/>
                </a:lnTo>
                <a:lnTo>
                  <a:pt x="3384" y="452"/>
                </a:lnTo>
                <a:lnTo>
                  <a:pt x="3382" y="452"/>
                </a:lnTo>
                <a:lnTo>
                  <a:pt x="3382" y="452"/>
                </a:lnTo>
                <a:lnTo>
                  <a:pt x="3380" y="452"/>
                </a:lnTo>
                <a:lnTo>
                  <a:pt x="3380" y="452"/>
                </a:lnTo>
                <a:lnTo>
                  <a:pt x="3378" y="452"/>
                </a:lnTo>
                <a:lnTo>
                  <a:pt x="3376" y="452"/>
                </a:lnTo>
                <a:lnTo>
                  <a:pt x="3374" y="452"/>
                </a:lnTo>
                <a:lnTo>
                  <a:pt x="3372" y="450"/>
                </a:lnTo>
                <a:lnTo>
                  <a:pt x="3372" y="450"/>
                </a:lnTo>
                <a:lnTo>
                  <a:pt x="3370" y="450"/>
                </a:lnTo>
                <a:lnTo>
                  <a:pt x="3370" y="450"/>
                </a:lnTo>
                <a:lnTo>
                  <a:pt x="3368" y="448"/>
                </a:lnTo>
                <a:lnTo>
                  <a:pt x="3366" y="446"/>
                </a:lnTo>
                <a:lnTo>
                  <a:pt x="3366" y="446"/>
                </a:lnTo>
                <a:lnTo>
                  <a:pt x="3364" y="446"/>
                </a:lnTo>
                <a:lnTo>
                  <a:pt x="3364" y="446"/>
                </a:lnTo>
                <a:lnTo>
                  <a:pt x="3364" y="446"/>
                </a:lnTo>
                <a:lnTo>
                  <a:pt x="3362" y="446"/>
                </a:lnTo>
                <a:lnTo>
                  <a:pt x="3362" y="446"/>
                </a:lnTo>
                <a:lnTo>
                  <a:pt x="3362" y="446"/>
                </a:lnTo>
                <a:lnTo>
                  <a:pt x="3362" y="446"/>
                </a:lnTo>
                <a:lnTo>
                  <a:pt x="3362" y="446"/>
                </a:lnTo>
                <a:lnTo>
                  <a:pt x="3360" y="446"/>
                </a:lnTo>
                <a:lnTo>
                  <a:pt x="3360" y="446"/>
                </a:lnTo>
                <a:lnTo>
                  <a:pt x="3358" y="446"/>
                </a:lnTo>
                <a:lnTo>
                  <a:pt x="3358" y="446"/>
                </a:lnTo>
                <a:lnTo>
                  <a:pt x="3358" y="446"/>
                </a:lnTo>
                <a:lnTo>
                  <a:pt x="3356" y="446"/>
                </a:lnTo>
                <a:lnTo>
                  <a:pt x="3356" y="446"/>
                </a:lnTo>
                <a:lnTo>
                  <a:pt x="3356" y="444"/>
                </a:lnTo>
                <a:lnTo>
                  <a:pt x="3354" y="444"/>
                </a:lnTo>
                <a:lnTo>
                  <a:pt x="3354" y="444"/>
                </a:lnTo>
                <a:lnTo>
                  <a:pt x="3352" y="444"/>
                </a:lnTo>
                <a:lnTo>
                  <a:pt x="3350" y="444"/>
                </a:lnTo>
                <a:lnTo>
                  <a:pt x="3348" y="444"/>
                </a:lnTo>
                <a:lnTo>
                  <a:pt x="3346" y="444"/>
                </a:lnTo>
                <a:lnTo>
                  <a:pt x="3344" y="444"/>
                </a:lnTo>
                <a:lnTo>
                  <a:pt x="3344" y="444"/>
                </a:lnTo>
                <a:lnTo>
                  <a:pt x="3344" y="444"/>
                </a:lnTo>
                <a:lnTo>
                  <a:pt x="3344" y="444"/>
                </a:lnTo>
                <a:lnTo>
                  <a:pt x="3344" y="444"/>
                </a:lnTo>
                <a:lnTo>
                  <a:pt x="3344" y="444"/>
                </a:lnTo>
                <a:lnTo>
                  <a:pt x="3344" y="444"/>
                </a:lnTo>
                <a:lnTo>
                  <a:pt x="3344" y="444"/>
                </a:lnTo>
                <a:lnTo>
                  <a:pt x="3342" y="444"/>
                </a:lnTo>
                <a:lnTo>
                  <a:pt x="3342" y="444"/>
                </a:lnTo>
                <a:lnTo>
                  <a:pt x="3342" y="444"/>
                </a:lnTo>
                <a:lnTo>
                  <a:pt x="3342" y="444"/>
                </a:lnTo>
                <a:lnTo>
                  <a:pt x="3342" y="444"/>
                </a:lnTo>
                <a:lnTo>
                  <a:pt x="3338" y="446"/>
                </a:lnTo>
                <a:lnTo>
                  <a:pt x="3338" y="446"/>
                </a:lnTo>
                <a:lnTo>
                  <a:pt x="3338" y="446"/>
                </a:lnTo>
                <a:lnTo>
                  <a:pt x="3338" y="446"/>
                </a:lnTo>
                <a:lnTo>
                  <a:pt x="3336" y="446"/>
                </a:lnTo>
                <a:lnTo>
                  <a:pt x="3336" y="446"/>
                </a:lnTo>
                <a:lnTo>
                  <a:pt x="3336" y="446"/>
                </a:lnTo>
                <a:lnTo>
                  <a:pt x="3334" y="446"/>
                </a:lnTo>
                <a:lnTo>
                  <a:pt x="3334" y="446"/>
                </a:lnTo>
                <a:lnTo>
                  <a:pt x="3334" y="448"/>
                </a:lnTo>
                <a:lnTo>
                  <a:pt x="3334" y="448"/>
                </a:lnTo>
                <a:lnTo>
                  <a:pt x="3334" y="448"/>
                </a:lnTo>
                <a:lnTo>
                  <a:pt x="3332" y="448"/>
                </a:lnTo>
                <a:lnTo>
                  <a:pt x="3332" y="448"/>
                </a:lnTo>
                <a:lnTo>
                  <a:pt x="3332" y="448"/>
                </a:lnTo>
                <a:lnTo>
                  <a:pt x="3332" y="448"/>
                </a:lnTo>
                <a:lnTo>
                  <a:pt x="3330" y="448"/>
                </a:lnTo>
                <a:lnTo>
                  <a:pt x="3330" y="448"/>
                </a:lnTo>
                <a:lnTo>
                  <a:pt x="3328" y="448"/>
                </a:lnTo>
                <a:lnTo>
                  <a:pt x="3328" y="448"/>
                </a:lnTo>
                <a:lnTo>
                  <a:pt x="3328" y="448"/>
                </a:lnTo>
                <a:lnTo>
                  <a:pt x="3328" y="448"/>
                </a:lnTo>
                <a:lnTo>
                  <a:pt x="3328" y="448"/>
                </a:lnTo>
                <a:lnTo>
                  <a:pt x="3328" y="448"/>
                </a:lnTo>
                <a:lnTo>
                  <a:pt x="3328" y="448"/>
                </a:lnTo>
                <a:lnTo>
                  <a:pt x="3326" y="448"/>
                </a:lnTo>
                <a:lnTo>
                  <a:pt x="3326" y="448"/>
                </a:lnTo>
                <a:lnTo>
                  <a:pt x="3324" y="448"/>
                </a:lnTo>
                <a:lnTo>
                  <a:pt x="3322" y="448"/>
                </a:lnTo>
                <a:lnTo>
                  <a:pt x="3322" y="448"/>
                </a:lnTo>
                <a:lnTo>
                  <a:pt x="3322" y="448"/>
                </a:lnTo>
                <a:lnTo>
                  <a:pt x="3320" y="446"/>
                </a:lnTo>
                <a:lnTo>
                  <a:pt x="3320" y="446"/>
                </a:lnTo>
                <a:lnTo>
                  <a:pt x="3320" y="446"/>
                </a:lnTo>
                <a:lnTo>
                  <a:pt x="3320" y="446"/>
                </a:lnTo>
                <a:lnTo>
                  <a:pt x="3318" y="446"/>
                </a:lnTo>
                <a:lnTo>
                  <a:pt x="3318" y="446"/>
                </a:lnTo>
                <a:lnTo>
                  <a:pt x="3318" y="446"/>
                </a:lnTo>
                <a:lnTo>
                  <a:pt x="3318" y="446"/>
                </a:lnTo>
                <a:lnTo>
                  <a:pt x="3316" y="446"/>
                </a:lnTo>
                <a:lnTo>
                  <a:pt x="3316" y="446"/>
                </a:lnTo>
                <a:lnTo>
                  <a:pt x="3316" y="446"/>
                </a:lnTo>
                <a:lnTo>
                  <a:pt x="3316" y="446"/>
                </a:lnTo>
                <a:lnTo>
                  <a:pt x="3314" y="446"/>
                </a:lnTo>
                <a:lnTo>
                  <a:pt x="3314" y="446"/>
                </a:lnTo>
                <a:lnTo>
                  <a:pt x="3314" y="444"/>
                </a:lnTo>
                <a:lnTo>
                  <a:pt x="3312" y="444"/>
                </a:lnTo>
                <a:lnTo>
                  <a:pt x="3312" y="444"/>
                </a:lnTo>
                <a:lnTo>
                  <a:pt x="3312" y="444"/>
                </a:lnTo>
                <a:lnTo>
                  <a:pt x="3310" y="444"/>
                </a:lnTo>
                <a:lnTo>
                  <a:pt x="3310" y="444"/>
                </a:lnTo>
                <a:lnTo>
                  <a:pt x="3310" y="442"/>
                </a:lnTo>
                <a:lnTo>
                  <a:pt x="3308" y="442"/>
                </a:lnTo>
                <a:lnTo>
                  <a:pt x="3308" y="442"/>
                </a:lnTo>
                <a:lnTo>
                  <a:pt x="3306" y="442"/>
                </a:lnTo>
                <a:lnTo>
                  <a:pt x="3306" y="442"/>
                </a:lnTo>
                <a:lnTo>
                  <a:pt x="3306" y="442"/>
                </a:lnTo>
                <a:lnTo>
                  <a:pt x="3306" y="442"/>
                </a:lnTo>
                <a:lnTo>
                  <a:pt x="3306" y="442"/>
                </a:lnTo>
                <a:lnTo>
                  <a:pt x="3306" y="442"/>
                </a:lnTo>
                <a:lnTo>
                  <a:pt x="3304" y="440"/>
                </a:lnTo>
                <a:lnTo>
                  <a:pt x="3304" y="440"/>
                </a:lnTo>
                <a:lnTo>
                  <a:pt x="3304" y="440"/>
                </a:lnTo>
                <a:lnTo>
                  <a:pt x="3304" y="440"/>
                </a:lnTo>
                <a:lnTo>
                  <a:pt x="3304" y="440"/>
                </a:lnTo>
                <a:lnTo>
                  <a:pt x="3304" y="438"/>
                </a:lnTo>
                <a:lnTo>
                  <a:pt x="3302" y="438"/>
                </a:lnTo>
                <a:lnTo>
                  <a:pt x="3302" y="438"/>
                </a:lnTo>
                <a:lnTo>
                  <a:pt x="3302" y="436"/>
                </a:lnTo>
                <a:lnTo>
                  <a:pt x="3302" y="436"/>
                </a:lnTo>
                <a:lnTo>
                  <a:pt x="3300" y="434"/>
                </a:lnTo>
                <a:lnTo>
                  <a:pt x="3300" y="434"/>
                </a:lnTo>
                <a:lnTo>
                  <a:pt x="3300" y="434"/>
                </a:lnTo>
                <a:lnTo>
                  <a:pt x="3298" y="434"/>
                </a:lnTo>
                <a:lnTo>
                  <a:pt x="3298" y="432"/>
                </a:lnTo>
                <a:lnTo>
                  <a:pt x="3298" y="430"/>
                </a:lnTo>
                <a:lnTo>
                  <a:pt x="3298" y="430"/>
                </a:lnTo>
                <a:lnTo>
                  <a:pt x="3298" y="430"/>
                </a:lnTo>
                <a:lnTo>
                  <a:pt x="3296" y="428"/>
                </a:lnTo>
                <a:lnTo>
                  <a:pt x="3294" y="428"/>
                </a:lnTo>
                <a:lnTo>
                  <a:pt x="3294" y="428"/>
                </a:lnTo>
                <a:lnTo>
                  <a:pt x="3294" y="428"/>
                </a:lnTo>
                <a:lnTo>
                  <a:pt x="3294" y="428"/>
                </a:lnTo>
                <a:lnTo>
                  <a:pt x="3292" y="428"/>
                </a:lnTo>
                <a:lnTo>
                  <a:pt x="3290" y="428"/>
                </a:lnTo>
                <a:lnTo>
                  <a:pt x="3290" y="428"/>
                </a:lnTo>
                <a:lnTo>
                  <a:pt x="3288" y="428"/>
                </a:lnTo>
                <a:lnTo>
                  <a:pt x="3288" y="428"/>
                </a:lnTo>
                <a:lnTo>
                  <a:pt x="3288" y="428"/>
                </a:lnTo>
                <a:lnTo>
                  <a:pt x="3286" y="428"/>
                </a:lnTo>
                <a:lnTo>
                  <a:pt x="3286" y="428"/>
                </a:lnTo>
                <a:lnTo>
                  <a:pt x="3286" y="428"/>
                </a:lnTo>
                <a:lnTo>
                  <a:pt x="3286" y="428"/>
                </a:lnTo>
                <a:lnTo>
                  <a:pt x="3286" y="428"/>
                </a:lnTo>
                <a:lnTo>
                  <a:pt x="3284" y="428"/>
                </a:lnTo>
                <a:lnTo>
                  <a:pt x="3284" y="426"/>
                </a:lnTo>
                <a:lnTo>
                  <a:pt x="3284" y="426"/>
                </a:lnTo>
                <a:lnTo>
                  <a:pt x="3282" y="426"/>
                </a:lnTo>
                <a:lnTo>
                  <a:pt x="3282" y="426"/>
                </a:lnTo>
                <a:lnTo>
                  <a:pt x="3280" y="426"/>
                </a:lnTo>
                <a:lnTo>
                  <a:pt x="3278" y="426"/>
                </a:lnTo>
                <a:lnTo>
                  <a:pt x="3278" y="426"/>
                </a:lnTo>
                <a:lnTo>
                  <a:pt x="3276" y="424"/>
                </a:lnTo>
                <a:lnTo>
                  <a:pt x="3274" y="424"/>
                </a:lnTo>
                <a:lnTo>
                  <a:pt x="3272" y="424"/>
                </a:lnTo>
                <a:lnTo>
                  <a:pt x="3272" y="424"/>
                </a:lnTo>
                <a:lnTo>
                  <a:pt x="3272" y="424"/>
                </a:lnTo>
                <a:lnTo>
                  <a:pt x="3270" y="424"/>
                </a:lnTo>
                <a:lnTo>
                  <a:pt x="3270" y="424"/>
                </a:lnTo>
                <a:lnTo>
                  <a:pt x="3268" y="424"/>
                </a:lnTo>
                <a:lnTo>
                  <a:pt x="3266" y="424"/>
                </a:lnTo>
                <a:lnTo>
                  <a:pt x="3266" y="424"/>
                </a:lnTo>
                <a:lnTo>
                  <a:pt x="3264" y="424"/>
                </a:lnTo>
                <a:lnTo>
                  <a:pt x="3264" y="422"/>
                </a:lnTo>
                <a:lnTo>
                  <a:pt x="3264" y="422"/>
                </a:lnTo>
                <a:lnTo>
                  <a:pt x="3264" y="422"/>
                </a:lnTo>
                <a:lnTo>
                  <a:pt x="3262" y="422"/>
                </a:lnTo>
                <a:lnTo>
                  <a:pt x="3262" y="422"/>
                </a:lnTo>
                <a:lnTo>
                  <a:pt x="3260" y="420"/>
                </a:lnTo>
                <a:lnTo>
                  <a:pt x="3260" y="420"/>
                </a:lnTo>
                <a:lnTo>
                  <a:pt x="3260" y="420"/>
                </a:lnTo>
                <a:lnTo>
                  <a:pt x="3258" y="420"/>
                </a:lnTo>
                <a:lnTo>
                  <a:pt x="3256" y="420"/>
                </a:lnTo>
                <a:lnTo>
                  <a:pt x="3256" y="420"/>
                </a:lnTo>
                <a:lnTo>
                  <a:pt x="3254" y="420"/>
                </a:lnTo>
                <a:lnTo>
                  <a:pt x="3254" y="420"/>
                </a:lnTo>
                <a:lnTo>
                  <a:pt x="3252" y="418"/>
                </a:lnTo>
                <a:lnTo>
                  <a:pt x="3250" y="418"/>
                </a:lnTo>
                <a:lnTo>
                  <a:pt x="3248" y="416"/>
                </a:lnTo>
                <a:lnTo>
                  <a:pt x="3248" y="416"/>
                </a:lnTo>
                <a:lnTo>
                  <a:pt x="3248" y="418"/>
                </a:lnTo>
                <a:lnTo>
                  <a:pt x="3248" y="418"/>
                </a:lnTo>
                <a:lnTo>
                  <a:pt x="3248" y="418"/>
                </a:lnTo>
                <a:lnTo>
                  <a:pt x="3248" y="418"/>
                </a:lnTo>
                <a:lnTo>
                  <a:pt x="3248" y="418"/>
                </a:lnTo>
                <a:lnTo>
                  <a:pt x="3248" y="420"/>
                </a:lnTo>
                <a:lnTo>
                  <a:pt x="3248" y="420"/>
                </a:lnTo>
                <a:lnTo>
                  <a:pt x="3248" y="422"/>
                </a:lnTo>
                <a:lnTo>
                  <a:pt x="3248" y="422"/>
                </a:lnTo>
                <a:lnTo>
                  <a:pt x="3248" y="422"/>
                </a:lnTo>
                <a:lnTo>
                  <a:pt x="3248" y="422"/>
                </a:lnTo>
                <a:lnTo>
                  <a:pt x="3248" y="422"/>
                </a:lnTo>
                <a:lnTo>
                  <a:pt x="3248" y="422"/>
                </a:lnTo>
                <a:lnTo>
                  <a:pt x="3246" y="422"/>
                </a:lnTo>
                <a:lnTo>
                  <a:pt x="3246" y="424"/>
                </a:lnTo>
                <a:lnTo>
                  <a:pt x="3246" y="424"/>
                </a:lnTo>
                <a:lnTo>
                  <a:pt x="3244" y="424"/>
                </a:lnTo>
                <a:lnTo>
                  <a:pt x="3244" y="424"/>
                </a:lnTo>
                <a:lnTo>
                  <a:pt x="3244" y="426"/>
                </a:lnTo>
                <a:lnTo>
                  <a:pt x="3246" y="426"/>
                </a:lnTo>
                <a:lnTo>
                  <a:pt x="3246" y="426"/>
                </a:lnTo>
                <a:lnTo>
                  <a:pt x="3246" y="426"/>
                </a:lnTo>
                <a:lnTo>
                  <a:pt x="3246" y="428"/>
                </a:lnTo>
                <a:lnTo>
                  <a:pt x="3246" y="428"/>
                </a:lnTo>
                <a:lnTo>
                  <a:pt x="3246" y="428"/>
                </a:lnTo>
                <a:lnTo>
                  <a:pt x="3246" y="428"/>
                </a:lnTo>
                <a:lnTo>
                  <a:pt x="3244" y="428"/>
                </a:lnTo>
                <a:lnTo>
                  <a:pt x="3244" y="428"/>
                </a:lnTo>
                <a:lnTo>
                  <a:pt x="3244" y="428"/>
                </a:lnTo>
                <a:lnTo>
                  <a:pt x="3244" y="428"/>
                </a:lnTo>
                <a:lnTo>
                  <a:pt x="3244" y="430"/>
                </a:lnTo>
                <a:lnTo>
                  <a:pt x="3244" y="432"/>
                </a:lnTo>
                <a:lnTo>
                  <a:pt x="3244" y="432"/>
                </a:lnTo>
                <a:lnTo>
                  <a:pt x="3244" y="434"/>
                </a:lnTo>
                <a:lnTo>
                  <a:pt x="3246" y="434"/>
                </a:lnTo>
                <a:lnTo>
                  <a:pt x="3244" y="434"/>
                </a:lnTo>
                <a:lnTo>
                  <a:pt x="3244" y="436"/>
                </a:lnTo>
                <a:lnTo>
                  <a:pt x="3246" y="436"/>
                </a:lnTo>
                <a:lnTo>
                  <a:pt x="3246" y="436"/>
                </a:lnTo>
                <a:lnTo>
                  <a:pt x="3248" y="436"/>
                </a:lnTo>
                <a:lnTo>
                  <a:pt x="3248" y="438"/>
                </a:lnTo>
                <a:lnTo>
                  <a:pt x="3248" y="438"/>
                </a:lnTo>
                <a:lnTo>
                  <a:pt x="3248" y="438"/>
                </a:lnTo>
                <a:lnTo>
                  <a:pt x="3252" y="440"/>
                </a:lnTo>
                <a:lnTo>
                  <a:pt x="3252" y="442"/>
                </a:lnTo>
                <a:lnTo>
                  <a:pt x="3254" y="442"/>
                </a:lnTo>
                <a:lnTo>
                  <a:pt x="3254" y="442"/>
                </a:lnTo>
                <a:lnTo>
                  <a:pt x="3254" y="442"/>
                </a:lnTo>
                <a:lnTo>
                  <a:pt x="3254" y="442"/>
                </a:lnTo>
                <a:lnTo>
                  <a:pt x="3254" y="442"/>
                </a:lnTo>
                <a:lnTo>
                  <a:pt x="3256" y="442"/>
                </a:lnTo>
                <a:lnTo>
                  <a:pt x="3256" y="442"/>
                </a:lnTo>
                <a:lnTo>
                  <a:pt x="3256" y="442"/>
                </a:lnTo>
                <a:lnTo>
                  <a:pt x="3256" y="444"/>
                </a:lnTo>
                <a:lnTo>
                  <a:pt x="3258" y="446"/>
                </a:lnTo>
                <a:lnTo>
                  <a:pt x="3258" y="448"/>
                </a:lnTo>
                <a:lnTo>
                  <a:pt x="3258" y="450"/>
                </a:lnTo>
                <a:lnTo>
                  <a:pt x="3258" y="450"/>
                </a:lnTo>
                <a:lnTo>
                  <a:pt x="3256" y="450"/>
                </a:lnTo>
                <a:lnTo>
                  <a:pt x="3256" y="450"/>
                </a:lnTo>
                <a:lnTo>
                  <a:pt x="3256" y="452"/>
                </a:lnTo>
                <a:lnTo>
                  <a:pt x="3254" y="452"/>
                </a:lnTo>
                <a:lnTo>
                  <a:pt x="3254" y="452"/>
                </a:lnTo>
                <a:lnTo>
                  <a:pt x="3254" y="452"/>
                </a:lnTo>
                <a:lnTo>
                  <a:pt x="3254" y="452"/>
                </a:lnTo>
                <a:lnTo>
                  <a:pt x="3252" y="452"/>
                </a:lnTo>
                <a:lnTo>
                  <a:pt x="3252" y="454"/>
                </a:lnTo>
                <a:lnTo>
                  <a:pt x="3252" y="454"/>
                </a:lnTo>
                <a:lnTo>
                  <a:pt x="3252" y="454"/>
                </a:lnTo>
                <a:lnTo>
                  <a:pt x="3252" y="454"/>
                </a:lnTo>
                <a:lnTo>
                  <a:pt x="3250" y="456"/>
                </a:lnTo>
                <a:lnTo>
                  <a:pt x="3250" y="456"/>
                </a:lnTo>
                <a:lnTo>
                  <a:pt x="3250" y="456"/>
                </a:lnTo>
                <a:lnTo>
                  <a:pt x="3248" y="456"/>
                </a:lnTo>
                <a:lnTo>
                  <a:pt x="3248" y="454"/>
                </a:lnTo>
                <a:lnTo>
                  <a:pt x="3248" y="454"/>
                </a:lnTo>
                <a:lnTo>
                  <a:pt x="3248" y="454"/>
                </a:lnTo>
                <a:lnTo>
                  <a:pt x="3246" y="454"/>
                </a:lnTo>
                <a:lnTo>
                  <a:pt x="3244" y="452"/>
                </a:lnTo>
                <a:lnTo>
                  <a:pt x="3242" y="452"/>
                </a:lnTo>
                <a:lnTo>
                  <a:pt x="3240" y="452"/>
                </a:lnTo>
                <a:lnTo>
                  <a:pt x="3240" y="452"/>
                </a:lnTo>
                <a:lnTo>
                  <a:pt x="3240" y="452"/>
                </a:lnTo>
                <a:lnTo>
                  <a:pt x="3240" y="454"/>
                </a:lnTo>
                <a:lnTo>
                  <a:pt x="3240" y="454"/>
                </a:lnTo>
                <a:lnTo>
                  <a:pt x="3240" y="454"/>
                </a:lnTo>
                <a:lnTo>
                  <a:pt x="3238" y="452"/>
                </a:lnTo>
                <a:lnTo>
                  <a:pt x="3238" y="452"/>
                </a:lnTo>
                <a:lnTo>
                  <a:pt x="3238" y="452"/>
                </a:lnTo>
                <a:lnTo>
                  <a:pt x="3238" y="452"/>
                </a:lnTo>
                <a:lnTo>
                  <a:pt x="3238" y="452"/>
                </a:lnTo>
                <a:lnTo>
                  <a:pt x="3238" y="452"/>
                </a:lnTo>
                <a:lnTo>
                  <a:pt x="3236" y="452"/>
                </a:lnTo>
                <a:lnTo>
                  <a:pt x="3236" y="452"/>
                </a:lnTo>
                <a:lnTo>
                  <a:pt x="3236" y="452"/>
                </a:lnTo>
                <a:lnTo>
                  <a:pt x="3236" y="452"/>
                </a:lnTo>
                <a:lnTo>
                  <a:pt x="3236" y="452"/>
                </a:lnTo>
                <a:lnTo>
                  <a:pt x="3234" y="452"/>
                </a:lnTo>
                <a:lnTo>
                  <a:pt x="3234" y="452"/>
                </a:lnTo>
                <a:lnTo>
                  <a:pt x="3234" y="452"/>
                </a:lnTo>
                <a:lnTo>
                  <a:pt x="3232" y="452"/>
                </a:lnTo>
                <a:lnTo>
                  <a:pt x="3232" y="452"/>
                </a:lnTo>
                <a:lnTo>
                  <a:pt x="3232" y="452"/>
                </a:lnTo>
                <a:lnTo>
                  <a:pt x="3230" y="452"/>
                </a:lnTo>
                <a:lnTo>
                  <a:pt x="3230" y="452"/>
                </a:lnTo>
                <a:lnTo>
                  <a:pt x="3230" y="452"/>
                </a:lnTo>
                <a:lnTo>
                  <a:pt x="3230" y="452"/>
                </a:lnTo>
                <a:lnTo>
                  <a:pt x="3230" y="452"/>
                </a:lnTo>
                <a:lnTo>
                  <a:pt x="3230" y="450"/>
                </a:lnTo>
                <a:lnTo>
                  <a:pt x="3228" y="450"/>
                </a:lnTo>
                <a:lnTo>
                  <a:pt x="3228" y="450"/>
                </a:lnTo>
                <a:lnTo>
                  <a:pt x="3228" y="450"/>
                </a:lnTo>
                <a:lnTo>
                  <a:pt x="3228" y="450"/>
                </a:lnTo>
                <a:lnTo>
                  <a:pt x="3228" y="452"/>
                </a:lnTo>
                <a:lnTo>
                  <a:pt x="3228" y="452"/>
                </a:lnTo>
                <a:lnTo>
                  <a:pt x="3228" y="452"/>
                </a:lnTo>
                <a:lnTo>
                  <a:pt x="3226" y="452"/>
                </a:lnTo>
                <a:lnTo>
                  <a:pt x="3224" y="452"/>
                </a:lnTo>
                <a:lnTo>
                  <a:pt x="3224" y="452"/>
                </a:lnTo>
                <a:lnTo>
                  <a:pt x="3224" y="452"/>
                </a:lnTo>
                <a:lnTo>
                  <a:pt x="3222" y="452"/>
                </a:lnTo>
                <a:lnTo>
                  <a:pt x="3222" y="452"/>
                </a:lnTo>
                <a:lnTo>
                  <a:pt x="3222" y="452"/>
                </a:lnTo>
                <a:lnTo>
                  <a:pt x="3220" y="452"/>
                </a:lnTo>
                <a:lnTo>
                  <a:pt x="3220" y="452"/>
                </a:lnTo>
                <a:lnTo>
                  <a:pt x="3220" y="452"/>
                </a:lnTo>
                <a:lnTo>
                  <a:pt x="3218" y="452"/>
                </a:lnTo>
                <a:lnTo>
                  <a:pt x="3218" y="450"/>
                </a:lnTo>
                <a:lnTo>
                  <a:pt x="3218" y="450"/>
                </a:lnTo>
                <a:lnTo>
                  <a:pt x="3218" y="450"/>
                </a:lnTo>
                <a:lnTo>
                  <a:pt x="3216" y="450"/>
                </a:lnTo>
                <a:lnTo>
                  <a:pt x="3214" y="450"/>
                </a:lnTo>
                <a:lnTo>
                  <a:pt x="3214" y="450"/>
                </a:lnTo>
                <a:lnTo>
                  <a:pt x="3214" y="450"/>
                </a:lnTo>
                <a:lnTo>
                  <a:pt x="3212" y="450"/>
                </a:lnTo>
                <a:lnTo>
                  <a:pt x="3212" y="450"/>
                </a:lnTo>
                <a:lnTo>
                  <a:pt x="3210" y="448"/>
                </a:lnTo>
                <a:lnTo>
                  <a:pt x="3210" y="448"/>
                </a:lnTo>
                <a:lnTo>
                  <a:pt x="3208" y="448"/>
                </a:lnTo>
                <a:lnTo>
                  <a:pt x="3208" y="448"/>
                </a:lnTo>
                <a:lnTo>
                  <a:pt x="3208" y="448"/>
                </a:lnTo>
                <a:lnTo>
                  <a:pt x="3208" y="448"/>
                </a:lnTo>
                <a:lnTo>
                  <a:pt x="3206" y="446"/>
                </a:lnTo>
                <a:lnTo>
                  <a:pt x="3206" y="446"/>
                </a:lnTo>
                <a:lnTo>
                  <a:pt x="3206" y="444"/>
                </a:lnTo>
                <a:lnTo>
                  <a:pt x="3206" y="444"/>
                </a:lnTo>
                <a:lnTo>
                  <a:pt x="3204" y="442"/>
                </a:lnTo>
                <a:lnTo>
                  <a:pt x="3204" y="442"/>
                </a:lnTo>
                <a:lnTo>
                  <a:pt x="3204" y="442"/>
                </a:lnTo>
                <a:lnTo>
                  <a:pt x="3202" y="442"/>
                </a:lnTo>
                <a:lnTo>
                  <a:pt x="3200" y="442"/>
                </a:lnTo>
                <a:lnTo>
                  <a:pt x="3198" y="442"/>
                </a:lnTo>
                <a:lnTo>
                  <a:pt x="3196" y="442"/>
                </a:lnTo>
                <a:lnTo>
                  <a:pt x="3194" y="442"/>
                </a:lnTo>
                <a:lnTo>
                  <a:pt x="3194" y="442"/>
                </a:lnTo>
                <a:lnTo>
                  <a:pt x="3192" y="442"/>
                </a:lnTo>
                <a:lnTo>
                  <a:pt x="3192" y="442"/>
                </a:lnTo>
                <a:lnTo>
                  <a:pt x="3192" y="442"/>
                </a:lnTo>
                <a:lnTo>
                  <a:pt x="3192" y="442"/>
                </a:lnTo>
                <a:lnTo>
                  <a:pt x="3190" y="442"/>
                </a:lnTo>
                <a:lnTo>
                  <a:pt x="3188" y="442"/>
                </a:lnTo>
                <a:lnTo>
                  <a:pt x="3188" y="442"/>
                </a:lnTo>
                <a:lnTo>
                  <a:pt x="3188" y="442"/>
                </a:lnTo>
                <a:lnTo>
                  <a:pt x="3186" y="440"/>
                </a:lnTo>
                <a:lnTo>
                  <a:pt x="3186" y="440"/>
                </a:lnTo>
                <a:lnTo>
                  <a:pt x="3186" y="440"/>
                </a:lnTo>
                <a:lnTo>
                  <a:pt x="3186" y="438"/>
                </a:lnTo>
                <a:lnTo>
                  <a:pt x="3186" y="438"/>
                </a:lnTo>
                <a:lnTo>
                  <a:pt x="3184" y="438"/>
                </a:lnTo>
                <a:lnTo>
                  <a:pt x="3184" y="438"/>
                </a:lnTo>
                <a:lnTo>
                  <a:pt x="3184" y="438"/>
                </a:lnTo>
                <a:lnTo>
                  <a:pt x="3184" y="440"/>
                </a:lnTo>
                <a:lnTo>
                  <a:pt x="3184" y="440"/>
                </a:lnTo>
                <a:lnTo>
                  <a:pt x="3184" y="440"/>
                </a:lnTo>
                <a:lnTo>
                  <a:pt x="3182" y="440"/>
                </a:lnTo>
                <a:lnTo>
                  <a:pt x="3182" y="440"/>
                </a:lnTo>
                <a:lnTo>
                  <a:pt x="3182" y="440"/>
                </a:lnTo>
                <a:lnTo>
                  <a:pt x="3178" y="438"/>
                </a:lnTo>
                <a:lnTo>
                  <a:pt x="3178" y="438"/>
                </a:lnTo>
                <a:lnTo>
                  <a:pt x="3176" y="438"/>
                </a:lnTo>
                <a:lnTo>
                  <a:pt x="3178" y="438"/>
                </a:lnTo>
                <a:lnTo>
                  <a:pt x="3178" y="440"/>
                </a:lnTo>
                <a:lnTo>
                  <a:pt x="3176" y="440"/>
                </a:lnTo>
                <a:lnTo>
                  <a:pt x="3176" y="440"/>
                </a:lnTo>
                <a:lnTo>
                  <a:pt x="3176" y="440"/>
                </a:lnTo>
                <a:lnTo>
                  <a:pt x="3176" y="440"/>
                </a:lnTo>
                <a:lnTo>
                  <a:pt x="3176" y="440"/>
                </a:lnTo>
                <a:lnTo>
                  <a:pt x="3174" y="440"/>
                </a:lnTo>
                <a:lnTo>
                  <a:pt x="3174" y="440"/>
                </a:lnTo>
                <a:lnTo>
                  <a:pt x="3174" y="440"/>
                </a:lnTo>
                <a:lnTo>
                  <a:pt x="3174" y="440"/>
                </a:lnTo>
                <a:lnTo>
                  <a:pt x="3172" y="440"/>
                </a:lnTo>
                <a:lnTo>
                  <a:pt x="3172" y="440"/>
                </a:lnTo>
                <a:lnTo>
                  <a:pt x="3172" y="440"/>
                </a:lnTo>
                <a:lnTo>
                  <a:pt x="3172" y="440"/>
                </a:lnTo>
                <a:lnTo>
                  <a:pt x="3170" y="440"/>
                </a:lnTo>
                <a:lnTo>
                  <a:pt x="3170" y="440"/>
                </a:lnTo>
                <a:lnTo>
                  <a:pt x="3170" y="440"/>
                </a:lnTo>
                <a:lnTo>
                  <a:pt x="3170" y="442"/>
                </a:lnTo>
                <a:lnTo>
                  <a:pt x="3170" y="442"/>
                </a:lnTo>
                <a:lnTo>
                  <a:pt x="3170" y="442"/>
                </a:lnTo>
                <a:lnTo>
                  <a:pt x="3168" y="442"/>
                </a:lnTo>
                <a:lnTo>
                  <a:pt x="3168" y="444"/>
                </a:lnTo>
                <a:lnTo>
                  <a:pt x="3166" y="444"/>
                </a:lnTo>
                <a:lnTo>
                  <a:pt x="3164" y="444"/>
                </a:lnTo>
                <a:lnTo>
                  <a:pt x="3164" y="444"/>
                </a:lnTo>
                <a:lnTo>
                  <a:pt x="3164" y="444"/>
                </a:lnTo>
                <a:lnTo>
                  <a:pt x="3164" y="444"/>
                </a:lnTo>
                <a:lnTo>
                  <a:pt x="3164" y="444"/>
                </a:lnTo>
                <a:lnTo>
                  <a:pt x="3164" y="444"/>
                </a:lnTo>
                <a:lnTo>
                  <a:pt x="3162" y="446"/>
                </a:lnTo>
                <a:lnTo>
                  <a:pt x="3162" y="446"/>
                </a:lnTo>
                <a:lnTo>
                  <a:pt x="3162" y="448"/>
                </a:lnTo>
                <a:lnTo>
                  <a:pt x="3162" y="448"/>
                </a:lnTo>
                <a:lnTo>
                  <a:pt x="3160" y="448"/>
                </a:lnTo>
                <a:lnTo>
                  <a:pt x="3160" y="448"/>
                </a:lnTo>
                <a:lnTo>
                  <a:pt x="3160" y="448"/>
                </a:lnTo>
                <a:lnTo>
                  <a:pt x="3160" y="448"/>
                </a:lnTo>
                <a:lnTo>
                  <a:pt x="3160" y="448"/>
                </a:lnTo>
                <a:lnTo>
                  <a:pt x="3160" y="448"/>
                </a:lnTo>
                <a:lnTo>
                  <a:pt x="3158" y="448"/>
                </a:lnTo>
                <a:lnTo>
                  <a:pt x="3158" y="448"/>
                </a:lnTo>
                <a:lnTo>
                  <a:pt x="3158" y="448"/>
                </a:lnTo>
                <a:lnTo>
                  <a:pt x="3156" y="448"/>
                </a:lnTo>
                <a:lnTo>
                  <a:pt x="3156" y="448"/>
                </a:lnTo>
                <a:lnTo>
                  <a:pt x="3156" y="450"/>
                </a:lnTo>
                <a:lnTo>
                  <a:pt x="3156" y="450"/>
                </a:lnTo>
                <a:lnTo>
                  <a:pt x="3156" y="450"/>
                </a:lnTo>
                <a:lnTo>
                  <a:pt x="3154" y="450"/>
                </a:lnTo>
                <a:lnTo>
                  <a:pt x="3154" y="450"/>
                </a:lnTo>
                <a:lnTo>
                  <a:pt x="3154" y="450"/>
                </a:lnTo>
                <a:lnTo>
                  <a:pt x="3154" y="450"/>
                </a:lnTo>
                <a:lnTo>
                  <a:pt x="3154" y="450"/>
                </a:lnTo>
                <a:lnTo>
                  <a:pt x="3154" y="452"/>
                </a:lnTo>
                <a:lnTo>
                  <a:pt x="3154" y="452"/>
                </a:lnTo>
                <a:lnTo>
                  <a:pt x="3154" y="452"/>
                </a:lnTo>
                <a:lnTo>
                  <a:pt x="3154" y="452"/>
                </a:lnTo>
                <a:lnTo>
                  <a:pt x="3152" y="452"/>
                </a:lnTo>
                <a:lnTo>
                  <a:pt x="3152" y="452"/>
                </a:lnTo>
                <a:lnTo>
                  <a:pt x="3152" y="452"/>
                </a:lnTo>
                <a:lnTo>
                  <a:pt x="3152" y="452"/>
                </a:lnTo>
                <a:lnTo>
                  <a:pt x="3152" y="452"/>
                </a:lnTo>
                <a:lnTo>
                  <a:pt x="3150" y="452"/>
                </a:lnTo>
                <a:lnTo>
                  <a:pt x="3150" y="452"/>
                </a:lnTo>
                <a:lnTo>
                  <a:pt x="3150" y="452"/>
                </a:lnTo>
                <a:lnTo>
                  <a:pt x="3150" y="452"/>
                </a:lnTo>
                <a:lnTo>
                  <a:pt x="3150" y="454"/>
                </a:lnTo>
                <a:lnTo>
                  <a:pt x="3152" y="454"/>
                </a:lnTo>
                <a:lnTo>
                  <a:pt x="3152" y="454"/>
                </a:lnTo>
                <a:lnTo>
                  <a:pt x="3152" y="454"/>
                </a:lnTo>
                <a:lnTo>
                  <a:pt x="3152" y="456"/>
                </a:lnTo>
                <a:lnTo>
                  <a:pt x="3152" y="456"/>
                </a:lnTo>
                <a:lnTo>
                  <a:pt x="3152" y="456"/>
                </a:lnTo>
                <a:lnTo>
                  <a:pt x="3152" y="456"/>
                </a:lnTo>
                <a:lnTo>
                  <a:pt x="3152" y="456"/>
                </a:lnTo>
                <a:lnTo>
                  <a:pt x="3150" y="456"/>
                </a:lnTo>
                <a:lnTo>
                  <a:pt x="3150" y="458"/>
                </a:lnTo>
                <a:lnTo>
                  <a:pt x="3150" y="458"/>
                </a:lnTo>
                <a:lnTo>
                  <a:pt x="3150" y="458"/>
                </a:lnTo>
                <a:lnTo>
                  <a:pt x="3148" y="458"/>
                </a:lnTo>
                <a:lnTo>
                  <a:pt x="3148" y="458"/>
                </a:lnTo>
                <a:lnTo>
                  <a:pt x="3148" y="456"/>
                </a:lnTo>
                <a:lnTo>
                  <a:pt x="3148" y="456"/>
                </a:lnTo>
                <a:lnTo>
                  <a:pt x="3146" y="458"/>
                </a:lnTo>
                <a:lnTo>
                  <a:pt x="3148" y="458"/>
                </a:lnTo>
                <a:lnTo>
                  <a:pt x="3148" y="458"/>
                </a:lnTo>
                <a:lnTo>
                  <a:pt x="3148" y="458"/>
                </a:lnTo>
                <a:lnTo>
                  <a:pt x="3148" y="458"/>
                </a:lnTo>
                <a:lnTo>
                  <a:pt x="3148" y="460"/>
                </a:lnTo>
                <a:lnTo>
                  <a:pt x="3148" y="460"/>
                </a:lnTo>
                <a:lnTo>
                  <a:pt x="3146" y="460"/>
                </a:lnTo>
                <a:lnTo>
                  <a:pt x="3146" y="460"/>
                </a:lnTo>
                <a:lnTo>
                  <a:pt x="3144" y="458"/>
                </a:lnTo>
                <a:lnTo>
                  <a:pt x="3144" y="458"/>
                </a:lnTo>
                <a:lnTo>
                  <a:pt x="3144" y="458"/>
                </a:lnTo>
                <a:lnTo>
                  <a:pt x="3144" y="460"/>
                </a:lnTo>
                <a:lnTo>
                  <a:pt x="3144" y="460"/>
                </a:lnTo>
                <a:lnTo>
                  <a:pt x="3144" y="460"/>
                </a:lnTo>
                <a:lnTo>
                  <a:pt x="3142" y="460"/>
                </a:lnTo>
                <a:lnTo>
                  <a:pt x="3140" y="460"/>
                </a:lnTo>
                <a:lnTo>
                  <a:pt x="3138" y="460"/>
                </a:lnTo>
                <a:lnTo>
                  <a:pt x="3138" y="460"/>
                </a:lnTo>
                <a:lnTo>
                  <a:pt x="3136" y="460"/>
                </a:lnTo>
                <a:lnTo>
                  <a:pt x="3136" y="460"/>
                </a:lnTo>
                <a:lnTo>
                  <a:pt x="3136" y="460"/>
                </a:lnTo>
                <a:lnTo>
                  <a:pt x="3136" y="462"/>
                </a:lnTo>
                <a:lnTo>
                  <a:pt x="3136" y="462"/>
                </a:lnTo>
                <a:lnTo>
                  <a:pt x="3136" y="462"/>
                </a:lnTo>
                <a:lnTo>
                  <a:pt x="3136" y="462"/>
                </a:lnTo>
                <a:lnTo>
                  <a:pt x="3134" y="464"/>
                </a:lnTo>
                <a:lnTo>
                  <a:pt x="3134" y="464"/>
                </a:lnTo>
                <a:lnTo>
                  <a:pt x="3134" y="464"/>
                </a:lnTo>
                <a:lnTo>
                  <a:pt x="3132" y="464"/>
                </a:lnTo>
                <a:lnTo>
                  <a:pt x="3132" y="464"/>
                </a:lnTo>
                <a:lnTo>
                  <a:pt x="3132" y="464"/>
                </a:lnTo>
                <a:lnTo>
                  <a:pt x="3132" y="464"/>
                </a:lnTo>
                <a:lnTo>
                  <a:pt x="3130" y="466"/>
                </a:lnTo>
                <a:lnTo>
                  <a:pt x="3130" y="466"/>
                </a:lnTo>
                <a:lnTo>
                  <a:pt x="3128" y="466"/>
                </a:lnTo>
                <a:lnTo>
                  <a:pt x="3128" y="466"/>
                </a:lnTo>
                <a:lnTo>
                  <a:pt x="3128" y="466"/>
                </a:lnTo>
                <a:lnTo>
                  <a:pt x="3128" y="466"/>
                </a:lnTo>
                <a:lnTo>
                  <a:pt x="3128" y="466"/>
                </a:lnTo>
                <a:lnTo>
                  <a:pt x="3128" y="466"/>
                </a:lnTo>
                <a:lnTo>
                  <a:pt x="3126" y="466"/>
                </a:lnTo>
                <a:lnTo>
                  <a:pt x="3126" y="464"/>
                </a:lnTo>
                <a:lnTo>
                  <a:pt x="3126" y="464"/>
                </a:lnTo>
                <a:lnTo>
                  <a:pt x="3126" y="464"/>
                </a:lnTo>
                <a:lnTo>
                  <a:pt x="3124" y="464"/>
                </a:lnTo>
                <a:lnTo>
                  <a:pt x="3124" y="464"/>
                </a:lnTo>
                <a:lnTo>
                  <a:pt x="3124" y="464"/>
                </a:lnTo>
                <a:lnTo>
                  <a:pt x="3122" y="464"/>
                </a:lnTo>
                <a:lnTo>
                  <a:pt x="3122" y="462"/>
                </a:lnTo>
                <a:lnTo>
                  <a:pt x="3120" y="462"/>
                </a:lnTo>
                <a:lnTo>
                  <a:pt x="3118" y="460"/>
                </a:lnTo>
                <a:lnTo>
                  <a:pt x="3118" y="460"/>
                </a:lnTo>
                <a:lnTo>
                  <a:pt x="3118" y="458"/>
                </a:lnTo>
                <a:lnTo>
                  <a:pt x="3116" y="458"/>
                </a:lnTo>
                <a:lnTo>
                  <a:pt x="3116" y="458"/>
                </a:lnTo>
                <a:lnTo>
                  <a:pt x="3116" y="458"/>
                </a:lnTo>
                <a:lnTo>
                  <a:pt x="3114" y="458"/>
                </a:lnTo>
                <a:lnTo>
                  <a:pt x="3114" y="458"/>
                </a:lnTo>
                <a:lnTo>
                  <a:pt x="3114" y="458"/>
                </a:lnTo>
                <a:lnTo>
                  <a:pt x="3114" y="458"/>
                </a:lnTo>
                <a:lnTo>
                  <a:pt x="3114" y="456"/>
                </a:lnTo>
                <a:lnTo>
                  <a:pt x="3116" y="456"/>
                </a:lnTo>
                <a:lnTo>
                  <a:pt x="3116" y="456"/>
                </a:lnTo>
                <a:lnTo>
                  <a:pt x="3114" y="454"/>
                </a:lnTo>
                <a:lnTo>
                  <a:pt x="3114" y="454"/>
                </a:lnTo>
                <a:lnTo>
                  <a:pt x="3112" y="454"/>
                </a:lnTo>
                <a:lnTo>
                  <a:pt x="3112" y="456"/>
                </a:lnTo>
                <a:lnTo>
                  <a:pt x="3112" y="456"/>
                </a:lnTo>
                <a:lnTo>
                  <a:pt x="3112" y="456"/>
                </a:lnTo>
                <a:lnTo>
                  <a:pt x="3112" y="458"/>
                </a:lnTo>
                <a:lnTo>
                  <a:pt x="3110" y="458"/>
                </a:lnTo>
                <a:lnTo>
                  <a:pt x="3110" y="458"/>
                </a:lnTo>
                <a:lnTo>
                  <a:pt x="3110" y="458"/>
                </a:lnTo>
                <a:lnTo>
                  <a:pt x="3110" y="458"/>
                </a:lnTo>
                <a:lnTo>
                  <a:pt x="3110" y="460"/>
                </a:lnTo>
                <a:lnTo>
                  <a:pt x="3110" y="460"/>
                </a:lnTo>
                <a:lnTo>
                  <a:pt x="3110" y="460"/>
                </a:lnTo>
                <a:lnTo>
                  <a:pt x="3106" y="458"/>
                </a:lnTo>
                <a:lnTo>
                  <a:pt x="3104" y="458"/>
                </a:lnTo>
                <a:lnTo>
                  <a:pt x="3104" y="458"/>
                </a:lnTo>
                <a:lnTo>
                  <a:pt x="3102" y="458"/>
                </a:lnTo>
                <a:lnTo>
                  <a:pt x="3100" y="458"/>
                </a:lnTo>
                <a:lnTo>
                  <a:pt x="3100" y="458"/>
                </a:lnTo>
                <a:lnTo>
                  <a:pt x="3100" y="458"/>
                </a:lnTo>
                <a:lnTo>
                  <a:pt x="3100" y="458"/>
                </a:lnTo>
                <a:lnTo>
                  <a:pt x="3098" y="458"/>
                </a:lnTo>
                <a:lnTo>
                  <a:pt x="3098" y="458"/>
                </a:lnTo>
                <a:lnTo>
                  <a:pt x="3098" y="458"/>
                </a:lnTo>
                <a:lnTo>
                  <a:pt x="3098" y="458"/>
                </a:lnTo>
                <a:lnTo>
                  <a:pt x="3096" y="458"/>
                </a:lnTo>
                <a:lnTo>
                  <a:pt x="3096" y="456"/>
                </a:lnTo>
                <a:lnTo>
                  <a:pt x="3096" y="456"/>
                </a:lnTo>
                <a:lnTo>
                  <a:pt x="3094" y="456"/>
                </a:lnTo>
                <a:lnTo>
                  <a:pt x="3092" y="454"/>
                </a:lnTo>
                <a:lnTo>
                  <a:pt x="3092" y="452"/>
                </a:lnTo>
                <a:lnTo>
                  <a:pt x="3090" y="452"/>
                </a:lnTo>
                <a:lnTo>
                  <a:pt x="3090" y="452"/>
                </a:lnTo>
                <a:lnTo>
                  <a:pt x="3090" y="452"/>
                </a:lnTo>
                <a:lnTo>
                  <a:pt x="3090" y="452"/>
                </a:lnTo>
                <a:lnTo>
                  <a:pt x="3090" y="450"/>
                </a:lnTo>
                <a:lnTo>
                  <a:pt x="3090" y="450"/>
                </a:lnTo>
                <a:lnTo>
                  <a:pt x="3090" y="450"/>
                </a:lnTo>
                <a:lnTo>
                  <a:pt x="3086" y="448"/>
                </a:lnTo>
                <a:lnTo>
                  <a:pt x="3086" y="448"/>
                </a:lnTo>
                <a:lnTo>
                  <a:pt x="3082" y="448"/>
                </a:lnTo>
                <a:lnTo>
                  <a:pt x="3080" y="448"/>
                </a:lnTo>
                <a:lnTo>
                  <a:pt x="3078" y="446"/>
                </a:lnTo>
                <a:lnTo>
                  <a:pt x="3076" y="444"/>
                </a:lnTo>
                <a:lnTo>
                  <a:pt x="3076" y="444"/>
                </a:lnTo>
                <a:lnTo>
                  <a:pt x="3076" y="442"/>
                </a:lnTo>
                <a:lnTo>
                  <a:pt x="3076" y="442"/>
                </a:lnTo>
                <a:lnTo>
                  <a:pt x="3074" y="442"/>
                </a:lnTo>
                <a:lnTo>
                  <a:pt x="3074" y="440"/>
                </a:lnTo>
                <a:lnTo>
                  <a:pt x="3074" y="440"/>
                </a:lnTo>
                <a:lnTo>
                  <a:pt x="3074" y="440"/>
                </a:lnTo>
                <a:lnTo>
                  <a:pt x="3072" y="440"/>
                </a:lnTo>
                <a:lnTo>
                  <a:pt x="3072" y="440"/>
                </a:lnTo>
                <a:lnTo>
                  <a:pt x="3072" y="440"/>
                </a:lnTo>
                <a:lnTo>
                  <a:pt x="3072" y="438"/>
                </a:lnTo>
                <a:lnTo>
                  <a:pt x="3072" y="438"/>
                </a:lnTo>
                <a:lnTo>
                  <a:pt x="3068" y="438"/>
                </a:lnTo>
                <a:lnTo>
                  <a:pt x="3068" y="436"/>
                </a:lnTo>
                <a:lnTo>
                  <a:pt x="3064" y="436"/>
                </a:lnTo>
                <a:lnTo>
                  <a:pt x="3060" y="436"/>
                </a:lnTo>
                <a:lnTo>
                  <a:pt x="3060" y="436"/>
                </a:lnTo>
                <a:lnTo>
                  <a:pt x="3058" y="436"/>
                </a:lnTo>
                <a:lnTo>
                  <a:pt x="3060" y="436"/>
                </a:lnTo>
                <a:lnTo>
                  <a:pt x="3058" y="436"/>
                </a:lnTo>
                <a:lnTo>
                  <a:pt x="3058" y="436"/>
                </a:lnTo>
                <a:lnTo>
                  <a:pt x="3058" y="436"/>
                </a:lnTo>
                <a:lnTo>
                  <a:pt x="3056" y="436"/>
                </a:lnTo>
                <a:lnTo>
                  <a:pt x="3056" y="436"/>
                </a:lnTo>
                <a:lnTo>
                  <a:pt x="3056" y="436"/>
                </a:lnTo>
                <a:lnTo>
                  <a:pt x="3054" y="436"/>
                </a:lnTo>
                <a:lnTo>
                  <a:pt x="3054" y="436"/>
                </a:lnTo>
                <a:lnTo>
                  <a:pt x="3054" y="438"/>
                </a:lnTo>
                <a:lnTo>
                  <a:pt x="3056" y="438"/>
                </a:lnTo>
                <a:lnTo>
                  <a:pt x="3056" y="438"/>
                </a:lnTo>
                <a:lnTo>
                  <a:pt x="3054" y="438"/>
                </a:lnTo>
                <a:lnTo>
                  <a:pt x="3054" y="440"/>
                </a:lnTo>
                <a:lnTo>
                  <a:pt x="3054" y="440"/>
                </a:lnTo>
                <a:lnTo>
                  <a:pt x="3054" y="440"/>
                </a:lnTo>
                <a:lnTo>
                  <a:pt x="3052" y="440"/>
                </a:lnTo>
                <a:lnTo>
                  <a:pt x="3052" y="440"/>
                </a:lnTo>
                <a:lnTo>
                  <a:pt x="3050" y="438"/>
                </a:lnTo>
                <a:lnTo>
                  <a:pt x="3050" y="440"/>
                </a:lnTo>
                <a:lnTo>
                  <a:pt x="3050" y="440"/>
                </a:lnTo>
                <a:lnTo>
                  <a:pt x="3050" y="440"/>
                </a:lnTo>
                <a:lnTo>
                  <a:pt x="3050" y="440"/>
                </a:lnTo>
                <a:lnTo>
                  <a:pt x="3048" y="440"/>
                </a:lnTo>
                <a:lnTo>
                  <a:pt x="3048" y="440"/>
                </a:lnTo>
                <a:lnTo>
                  <a:pt x="3048" y="440"/>
                </a:lnTo>
                <a:lnTo>
                  <a:pt x="3048" y="440"/>
                </a:lnTo>
                <a:lnTo>
                  <a:pt x="3046" y="438"/>
                </a:lnTo>
                <a:lnTo>
                  <a:pt x="3046" y="438"/>
                </a:lnTo>
                <a:lnTo>
                  <a:pt x="3044" y="438"/>
                </a:lnTo>
                <a:lnTo>
                  <a:pt x="3044" y="440"/>
                </a:lnTo>
                <a:lnTo>
                  <a:pt x="3042" y="440"/>
                </a:lnTo>
                <a:lnTo>
                  <a:pt x="3042" y="440"/>
                </a:lnTo>
                <a:lnTo>
                  <a:pt x="3042" y="440"/>
                </a:lnTo>
                <a:lnTo>
                  <a:pt x="3042" y="440"/>
                </a:lnTo>
                <a:lnTo>
                  <a:pt x="3040" y="440"/>
                </a:lnTo>
                <a:lnTo>
                  <a:pt x="3040" y="440"/>
                </a:lnTo>
                <a:lnTo>
                  <a:pt x="3040" y="438"/>
                </a:lnTo>
                <a:lnTo>
                  <a:pt x="3040" y="438"/>
                </a:lnTo>
                <a:lnTo>
                  <a:pt x="3038" y="438"/>
                </a:lnTo>
                <a:lnTo>
                  <a:pt x="3038" y="436"/>
                </a:lnTo>
                <a:lnTo>
                  <a:pt x="3036" y="436"/>
                </a:lnTo>
                <a:lnTo>
                  <a:pt x="3036" y="436"/>
                </a:lnTo>
                <a:lnTo>
                  <a:pt x="3036" y="436"/>
                </a:lnTo>
                <a:lnTo>
                  <a:pt x="3036" y="436"/>
                </a:lnTo>
                <a:lnTo>
                  <a:pt x="3036" y="436"/>
                </a:lnTo>
                <a:lnTo>
                  <a:pt x="3036" y="436"/>
                </a:lnTo>
                <a:lnTo>
                  <a:pt x="3034" y="436"/>
                </a:lnTo>
                <a:lnTo>
                  <a:pt x="3034" y="436"/>
                </a:lnTo>
                <a:lnTo>
                  <a:pt x="3034" y="436"/>
                </a:lnTo>
                <a:lnTo>
                  <a:pt x="3034" y="434"/>
                </a:lnTo>
                <a:lnTo>
                  <a:pt x="3032" y="434"/>
                </a:lnTo>
                <a:lnTo>
                  <a:pt x="3034" y="434"/>
                </a:lnTo>
                <a:lnTo>
                  <a:pt x="3034" y="434"/>
                </a:lnTo>
                <a:lnTo>
                  <a:pt x="3034" y="434"/>
                </a:lnTo>
                <a:lnTo>
                  <a:pt x="3034" y="432"/>
                </a:lnTo>
                <a:lnTo>
                  <a:pt x="3032" y="432"/>
                </a:lnTo>
                <a:lnTo>
                  <a:pt x="3032" y="432"/>
                </a:lnTo>
                <a:lnTo>
                  <a:pt x="3032" y="432"/>
                </a:lnTo>
                <a:lnTo>
                  <a:pt x="3032" y="432"/>
                </a:lnTo>
                <a:lnTo>
                  <a:pt x="3032" y="432"/>
                </a:lnTo>
                <a:lnTo>
                  <a:pt x="3030" y="432"/>
                </a:lnTo>
                <a:lnTo>
                  <a:pt x="3028" y="430"/>
                </a:lnTo>
                <a:lnTo>
                  <a:pt x="3028" y="430"/>
                </a:lnTo>
                <a:lnTo>
                  <a:pt x="3026" y="430"/>
                </a:lnTo>
                <a:lnTo>
                  <a:pt x="3026" y="430"/>
                </a:lnTo>
                <a:lnTo>
                  <a:pt x="3026" y="430"/>
                </a:lnTo>
                <a:lnTo>
                  <a:pt x="3026" y="430"/>
                </a:lnTo>
                <a:lnTo>
                  <a:pt x="3026" y="432"/>
                </a:lnTo>
                <a:lnTo>
                  <a:pt x="3026" y="432"/>
                </a:lnTo>
                <a:lnTo>
                  <a:pt x="3026" y="432"/>
                </a:lnTo>
                <a:lnTo>
                  <a:pt x="3026" y="432"/>
                </a:lnTo>
                <a:lnTo>
                  <a:pt x="3024" y="432"/>
                </a:lnTo>
                <a:lnTo>
                  <a:pt x="3024" y="432"/>
                </a:lnTo>
                <a:lnTo>
                  <a:pt x="3024" y="434"/>
                </a:lnTo>
                <a:lnTo>
                  <a:pt x="3024" y="434"/>
                </a:lnTo>
                <a:lnTo>
                  <a:pt x="3026" y="434"/>
                </a:lnTo>
                <a:lnTo>
                  <a:pt x="3026" y="434"/>
                </a:lnTo>
                <a:lnTo>
                  <a:pt x="3026" y="436"/>
                </a:lnTo>
                <a:lnTo>
                  <a:pt x="3026" y="436"/>
                </a:lnTo>
                <a:lnTo>
                  <a:pt x="3026" y="436"/>
                </a:lnTo>
                <a:lnTo>
                  <a:pt x="3024" y="436"/>
                </a:lnTo>
                <a:lnTo>
                  <a:pt x="3024" y="436"/>
                </a:lnTo>
                <a:lnTo>
                  <a:pt x="3024" y="436"/>
                </a:lnTo>
                <a:lnTo>
                  <a:pt x="3024" y="436"/>
                </a:lnTo>
                <a:lnTo>
                  <a:pt x="3022" y="438"/>
                </a:lnTo>
                <a:lnTo>
                  <a:pt x="3022" y="438"/>
                </a:lnTo>
                <a:lnTo>
                  <a:pt x="3022" y="438"/>
                </a:lnTo>
                <a:lnTo>
                  <a:pt x="3022" y="438"/>
                </a:lnTo>
                <a:lnTo>
                  <a:pt x="3022" y="438"/>
                </a:lnTo>
                <a:lnTo>
                  <a:pt x="3022" y="438"/>
                </a:lnTo>
                <a:lnTo>
                  <a:pt x="3022" y="438"/>
                </a:lnTo>
                <a:lnTo>
                  <a:pt x="3022" y="438"/>
                </a:lnTo>
                <a:lnTo>
                  <a:pt x="3020" y="438"/>
                </a:lnTo>
                <a:lnTo>
                  <a:pt x="3020" y="438"/>
                </a:lnTo>
                <a:lnTo>
                  <a:pt x="3020" y="438"/>
                </a:lnTo>
                <a:lnTo>
                  <a:pt x="3016" y="432"/>
                </a:lnTo>
                <a:lnTo>
                  <a:pt x="3014" y="432"/>
                </a:lnTo>
                <a:lnTo>
                  <a:pt x="3014" y="432"/>
                </a:lnTo>
                <a:lnTo>
                  <a:pt x="3010" y="428"/>
                </a:lnTo>
                <a:lnTo>
                  <a:pt x="3010" y="428"/>
                </a:lnTo>
                <a:lnTo>
                  <a:pt x="3006" y="424"/>
                </a:lnTo>
                <a:lnTo>
                  <a:pt x="3006" y="424"/>
                </a:lnTo>
                <a:lnTo>
                  <a:pt x="3004" y="422"/>
                </a:lnTo>
                <a:lnTo>
                  <a:pt x="2996" y="416"/>
                </a:lnTo>
                <a:lnTo>
                  <a:pt x="2994" y="414"/>
                </a:lnTo>
                <a:lnTo>
                  <a:pt x="2990" y="412"/>
                </a:lnTo>
                <a:lnTo>
                  <a:pt x="2988" y="408"/>
                </a:lnTo>
                <a:lnTo>
                  <a:pt x="2986" y="408"/>
                </a:lnTo>
                <a:lnTo>
                  <a:pt x="2984" y="406"/>
                </a:lnTo>
                <a:lnTo>
                  <a:pt x="2980" y="402"/>
                </a:lnTo>
                <a:lnTo>
                  <a:pt x="2980" y="402"/>
                </a:lnTo>
                <a:lnTo>
                  <a:pt x="2978" y="402"/>
                </a:lnTo>
                <a:lnTo>
                  <a:pt x="2978" y="400"/>
                </a:lnTo>
                <a:lnTo>
                  <a:pt x="2976" y="400"/>
                </a:lnTo>
                <a:lnTo>
                  <a:pt x="2976" y="400"/>
                </a:lnTo>
                <a:lnTo>
                  <a:pt x="2976" y="398"/>
                </a:lnTo>
                <a:lnTo>
                  <a:pt x="2976" y="398"/>
                </a:lnTo>
                <a:lnTo>
                  <a:pt x="2974" y="398"/>
                </a:lnTo>
                <a:lnTo>
                  <a:pt x="2974" y="398"/>
                </a:lnTo>
                <a:lnTo>
                  <a:pt x="2970" y="396"/>
                </a:lnTo>
                <a:lnTo>
                  <a:pt x="2970" y="396"/>
                </a:lnTo>
                <a:lnTo>
                  <a:pt x="2968" y="394"/>
                </a:lnTo>
                <a:lnTo>
                  <a:pt x="2966" y="394"/>
                </a:lnTo>
                <a:lnTo>
                  <a:pt x="2962" y="392"/>
                </a:lnTo>
                <a:lnTo>
                  <a:pt x="2960" y="390"/>
                </a:lnTo>
                <a:lnTo>
                  <a:pt x="2958" y="390"/>
                </a:lnTo>
                <a:lnTo>
                  <a:pt x="2954" y="388"/>
                </a:lnTo>
                <a:lnTo>
                  <a:pt x="2954" y="388"/>
                </a:lnTo>
                <a:lnTo>
                  <a:pt x="2952" y="386"/>
                </a:lnTo>
                <a:lnTo>
                  <a:pt x="2952" y="386"/>
                </a:lnTo>
                <a:lnTo>
                  <a:pt x="2952" y="386"/>
                </a:lnTo>
                <a:lnTo>
                  <a:pt x="2950" y="386"/>
                </a:lnTo>
                <a:lnTo>
                  <a:pt x="2950" y="384"/>
                </a:lnTo>
                <a:lnTo>
                  <a:pt x="2950" y="384"/>
                </a:lnTo>
                <a:lnTo>
                  <a:pt x="2952" y="384"/>
                </a:lnTo>
                <a:lnTo>
                  <a:pt x="2952" y="384"/>
                </a:lnTo>
                <a:lnTo>
                  <a:pt x="2952" y="384"/>
                </a:lnTo>
                <a:lnTo>
                  <a:pt x="2952" y="384"/>
                </a:lnTo>
                <a:lnTo>
                  <a:pt x="2954" y="386"/>
                </a:lnTo>
                <a:lnTo>
                  <a:pt x="2954" y="386"/>
                </a:lnTo>
                <a:lnTo>
                  <a:pt x="2954" y="386"/>
                </a:lnTo>
                <a:lnTo>
                  <a:pt x="2954" y="386"/>
                </a:lnTo>
                <a:lnTo>
                  <a:pt x="2954" y="384"/>
                </a:lnTo>
                <a:lnTo>
                  <a:pt x="2954" y="384"/>
                </a:lnTo>
                <a:lnTo>
                  <a:pt x="2954" y="384"/>
                </a:lnTo>
                <a:lnTo>
                  <a:pt x="2954" y="382"/>
                </a:lnTo>
                <a:lnTo>
                  <a:pt x="2954" y="382"/>
                </a:lnTo>
                <a:lnTo>
                  <a:pt x="2954" y="380"/>
                </a:lnTo>
                <a:lnTo>
                  <a:pt x="2952" y="380"/>
                </a:lnTo>
                <a:lnTo>
                  <a:pt x="2952" y="380"/>
                </a:lnTo>
                <a:lnTo>
                  <a:pt x="2952" y="382"/>
                </a:lnTo>
                <a:lnTo>
                  <a:pt x="2952" y="382"/>
                </a:lnTo>
                <a:lnTo>
                  <a:pt x="2950" y="382"/>
                </a:lnTo>
                <a:lnTo>
                  <a:pt x="2948" y="382"/>
                </a:lnTo>
                <a:lnTo>
                  <a:pt x="2946" y="382"/>
                </a:lnTo>
                <a:lnTo>
                  <a:pt x="2946" y="382"/>
                </a:lnTo>
                <a:lnTo>
                  <a:pt x="2948" y="384"/>
                </a:lnTo>
                <a:lnTo>
                  <a:pt x="2944" y="384"/>
                </a:lnTo>
                <a:lnTo>
                  <a:pt x="2942" y="386"/>
                </a:lnTo>
                <a:lnTo>
                  <a:pt x="2942" y="386"/>
                </a:lnTo>
                <a:lnTo>
                  <a:pt x="2940" y="386"/>
                </a:lnTo>
                <a:lnTo>
                  <a:pt x="2940" y="386"/>
                </a:lnTo>
                <a:lnTo>
                  <a:pt x="2938" y="386"/>
                </a:lnTo>
                <a:lnTo>
                  <a:pt x="2940" y="388"/>
                </a:lnTo>
                <a:lnTo>
                  <a:pt x="2940" y="388"/>
                </a:lnTo>
                <a:lnTo>
                  <a:pt x="2940" y="388"/>
                </a:lnTo>
                <a:lnTo>
                  <a:pt x="2938" y="390"/>
                </a:lnTo>
                <a:lnTo>
                  <a:pt x="2936" y="390"/>
                </a:lnTo>
                <a:lnTo>
                  <a:pt x="2934" y="390"/>
                </a:lnTo>
                <a:lnTo>
                  <a:pt x="2934" y="390"/>
                </a:lnTo>
                <a:lnTo>
                  <a:pt x="2932" y="390"/>
                </a:lnTo>
                <a:lnTo>
                  <a:pt x="2932" y="392"/>
                </a:lnTo>
                <a:lnTo>
                  <a:pt x="2932" y="392"/>
                </a:lnTo>
                <a:lnTo>
                  <a:pt x="2932" y="392"/>
                </a:lnTo>
                <a:lnTo>
                  <a:pt x="2930" y="392"/>
                </a:lnTo>
                <a:lnTo>
                  <a:pt x="2930" y="394"/>
                </a:lnTo>
                <a:lnTo>
                  <a:pt x="2932" y="394"/>
                </a:lnTo>
                <a:lnTo>
                  <a:pt x="2932" y="396"/>
                </a:lnTo>
                <a:lnTo>
                  <a:pt x="2930" y="396"/>
                </a:lnTo>
                <a:lnTo>
                  <a:pt x="2928" y="394"/>
                </a:lnTo>
                <a:lnTo>
                  <a:pt x="2928" y="394"/>
                </a:lnTo>
                <a:lnTo>
                  <a:pt x="2928" y="394"/>
                </a:lnTo>
                <a:lnTo>
                  <a:pt x="2926" y="394"/>
                </a:lnTo>
                <a:lnTo>
                  <a:pt x="2924" y="392"/>
                </a:lnTo>
                <a:lnTo>
                  <a:pt x="2922" y="394"/>
                </a:lnTo>
                <a:lnTo>
                  <a:pt x="2920" y="394"/>
                </a:lnTo>
                <a:lnTo>
                  <a:pt x="2920" y="394"/>
                </a:lnTo>
                <a:lnTo>
                  <a:pt x="2920" y="394"/>
                </a:lnTo>
                <a:lnTo>
                  <a:pt x="2920" y="396"/>
                </a:lnTo>
                <a:lnTo>
                  <a:pt x="2918" y="396"/>
                </a:lnTo>
                <a:lnTo>
                  <a:pt x="2918" y="394"/>
                </a:lnTo>
                <a:lnTo>
                  <a:pt x="2918" y="394"/>
                </a:lnTo>
                <a:lnTo>
                  <a:pt x="2916" y="394"/>
                </a:lnTo>
                <a:lnTo>
                  <a:pt x="2916" y="394"/>
                </a:lnTo>
                <a:lnTo>
                  <a:pt x="2916" y="394"/>
                </a:lnTo>
                <a:lnTo>
                  <a:pt x="2916" y="392"/>
                </a:lnTo>
                <a:lnTo>
                  <a:pt x="2916" y="392"/>
                </a:lnTo>
                <a:lnTo>
                  <a:pt x="2916" y="390"/>
                </a:lnTo>
                <a:lnTo>
                  <a:pt x="2916" y="390"/>
                </a:lnTo>
                <a:lnTo>
                  <a:pt x="2916" y="390"/>
                </a:lnTo>
                <a:lnTo>
                  <a:pt x="2918" y="390"/>
                </a:lnTo>
                <a:lnTo>
                  <a:pt x="2920" y="390"/>
                </a:lnTo>
                <a:lnTo>
                  <a:pt x="2918" y="388"/>
                </a:lnTo>
                <a:lnTo>
                  <a:pt x="2918" y="386"/>
                </a:lnTo>
                <a:lnTo>
                  <a:pt x="2918" y="386"/>
                </a:lnTo>
                <a:lnTo>
                  <a:pt x="2916" y="386"/>
                </a:lnTo>
                <a:lnTo>
                  <a:pt x="2916" y="388"/>
                </a:lnTo>
                <a:lnTo>
                  <a:pt x="2916" y="388"/>
                </a:lnTo>
                <a:lnTo>
                  <a:pt x="2916" y="388"/>
                </a:lnTo>
                <a:lnTo>
                  <a:pt x="2916" y="388"/>
                </a:lnTo>
                <a:lnTo>
                  <a:pt x="2914" y="388"/>
                </a:lnTo>
                <a:lnTo>
                  <a:pt x="2914" y="388"/>
                </a:lnTo>
                <a:lnTo>
                  <a:pt x="2910" y="388"/>
                </a:lnTo>
                <a:lnTo>
                  <a:pt x="2910" y="386"/>
                </a:lnTo>
                <a:lnTo>
                  <a:pt x="2908" y="386"/>
                </a:lnTo>
                <a:lnTo>
                  <a:pt x="2908" y="386"/>
                </a:lnTo>
                <a:lnTo>
                  <a:pt x="2908" y="386"/>
                </a:lnTo>
                <a:lnTo>
                  <a:pt x="2906" y="386"/>
                </a:lnTo>
                <a:lnTo>
                  <a:pt x="2904" y="386"/>
                </a:lnTo>
                <a:lnTo>
                  <a:pt x="2904" y="386"/>
                </a:lnTo>
                <a:lnTo>
                  <a:pt x="2904" y="386"/>
                </a:lnTo>
                <a:lnTo>
                  <a:pt x="2904" y="386"/>
                </a:lnTo>
                <a:lnTo>
                  <a:pt x="2904" y="386"/>
                </a:lnTo>
                <a:lnTo>
                  <a:pt x="2904" y="386"/>
                </a:lnTo>
                <a:lnTo>
                  <a:pt x="2904" y="386"/>
                </a:lnTo>
                <a:lnTo>
                  <a:pt x="2906" y="388"/>
                </a:lnTo>
                <a:lnTo>
                  <a:pt x="2906" y="388"/>
                </a:lnTo>
                <a:lnTo>
                  <a:pt x="2906" y="388"/>
                </a:lnTo>
                <a:lnTo>
                  <a:pt x="2906" y="388"/>
                </a:lnTo>
                <a:lnTo>
                  <a:pt x="2906" y="388"/>
                </a:lnTo>
                <a:lnTo>
                  <a:pt x="2904" y="388"/>
                </a:lnTo>
                <a:lnTo>
                  <a:pt x="2904" y="388"/>
                </a:lnTo>
                <a:lnTo>
                  <a:pt x="2904" y="388"/>
                </a:lnTo>
                <a:lnTo>
                  <a:pt x="2904" y="388"/>
                </a:lnTo>
                <a:lnTo>
                  <a:pt x="2904" y="388"/>
                </a:lnTo>
                <a:lnTo>
                  <a:pt x="2904" y="388"/>
                </a:lnTo>
                <a:lnTo>
                  <a:pt x="2902" y="388"/>
                </a:lnTo>
                <a:lnTo>
                  <a:pt x="2902" y="388"/>
                </a:lnTo>
                <a:lnTo>
                  <a:pt x="2902" y="388"/>
                </a:lnTo>
                <a:lnTo>
                  <a:pt x="2902" y="386"/>
                </a:lnTo>
                <a:lnTo>
                  <a:pt x="2902" y="386"/>
                </a:lnTo>
                <a:lnTo>
                  <a:pt x="2902" y="386"/>
                </a:lnTo>
                <a:lnTo>
                  <a:pt x="2900" y="384"/>
                </a:lnTo>
                <a:lnTo>
                  <a:pt x="2900" y="384"/>
                </a:lnTo>
                <a:lnTo>
                  <a:pt x="2900" y="384"/>
                </a:lnTo>
                <a:lnTo>
                  <a:pt x="2900" y="384"/>
                </a:lnTo>
                <a:lnTo>
                  <a:pt x="2900" y="384"/>
                </a:lnTo>
                <a:lnTo>
                  <a:pt x="2896" y="382"/>
                </a:lnTo>
                <a:lnTo>
                  <a:pt x="2896" y="382"/>
                </a:lnTo>
                <a:lnTo>
                  <a:pt x="2896" y="382"/>
                </a:lnTo>
                <a:lnTo>
                  <a:pt x="2896" y="384"/>
                </a:lnTo>
                <a:lnTo>
                  <a:pt x="2898" y="384"/>
                </a:lnTo>
                <a:lnTo>
                  <a:pt x="2898" y="384"/>
                </a:lnTo>
                <a:lnTo>
                  <a:pt x="2898" y="384"/>
                </a:lnTo>
                <a:lnTo>
                  <a:pt x="2898" y="384"/>
                </a:lnTo>
                <a:lnTo>
                  <a:pt x="2898" y="386"/>
                </a:lnTo>
                <a:lnTo>
                  <a:pt x="2898" y="386"/>
                </a:lnTo>
                <a:lnTo>
                  <a:pt x="2896" y="384"/>
                </a:lnTo>
                <a:lnTo>
                  <a:pt x="2894" y="384"/>
                </a:lnTo>
                <a:lnTo>
                  <a:pt x="2894" y="384"/>
                </a:lnTo>
                <a:lnTo>
                  <a:pt x="2892" y="384"/>
                </a:lnTo>
                <a:lnTo>
                  <a:pt x="2892" y="384"/>
                </a:lnTo>
                <a:lnTo>
                  <a:pt x="2892" y="384"/>
                </a:lnTo>
                <a:lnTo>
                  <a:pt x="2892" y="386"/>
                </a:lnTo>
                <a:lnTo>
                  <a:pt x="2892" y="386"/>
                </a:lnTo>
                <a:lnTo>
                  <a:pt x="2890" y="386"/>
                </a:lnTo>
                <a:lnTo>
                  <a:pt x="2890" y="386"/>
                </a:lnTo>
                <a:lnTo>
                  <a:pt x="2890" y="384"/>
                </a:lnTo>
                <a:lnTo>
                  <a:pt x="2888" y="384"/>
                </a:lnTo>
                <a:lnTo>
                  <a:pt x="2888" y="384"/>
                </a:lnTo>
                <a:lnTo>
                  <a:pt x="2888" y="386"/>
                </a:lnTo>
                <a:lnTo>
                  <a:pt x="2886" y="386"/>
                </a:lnTo>
                <a:lnTo>
                  <a:pt x="2884" y="384"/>
                </a:lnTo>
                <a:lnTo>
                  <a:pt x="2884" y="384"/>
                </a:lnTo>
                <a:lnTo>
                  <a:pt x="2884" y="384"/>
                </a:lnTo>
                <a:lnTo>
                  <a:pt x="2884" y="384"/>
                </a:lnTo>
                <a:lnTo>
                  <a:pt x="2882" y="382"/>
                </a:lnTo>
                <a:lnTo>
                  <a:pt x="2882" y="382"/>
                </a:lnTo>
                <a:lnTo>
                  <a:pt x="2884" y="382"/>
                </a:lnTo>
                <a:lnTo>
                  <a:pt x="2884" y="382"/>
                </a:lnTo>
                <a:lnTo>
                  <a:pt x="2884" y="382"/>
                </a:lnTo>
                <a:lnTo>
                  <a:pt x="2886" y="382"/>
                </a:lnTo>
                <a:lnTo>
                  <a:pt x="2884" y="380"/>
                </a:lnTo>
                <a:lnTo>
                  <a:pt x="2884" y="380"/>
                </a:lnTo>
                <a:lnTo>
                  <a:pt x="2884" y="380"/>
                </a:lnTo>
                <a:lnTo>
                  <a:pt x="2882" y="378"/>
                </a:lnTo>
                <a:lnTo>
                  <a:pt x="2882" y="378"/>
                </a:lnTo>
                <a:lnTo>
                  <a:pt x="2884" y="378"/>
                </a:lnTo>
                <a:lnTo>
                  <a:pt x="2884" y="378"/>
                </a:lnTo>
                <a:lnTo>
                  <a:pt x="2884" y="378"/>
                </a:lnTo>
                <a:lnTo>
                  <a:pt x="2884" y="376"/>
                </a:lnTo>
                <a:lnTo>
                  <a:pt x="2884" y="376"/>
                </a:lnTo>
                <a:lnTo>
                  <a:pt x="2882" y="376"/>
                </a:lnTo>
                <a:lnTo>
                  <a:pt x="2880" y="376"/>
                </a:lnTo>
                <a:lnTo>
                  <a:pt x="2880" y="374"/>
                </a:lnTo>
                <a:lnTo>
                  <a:pt x="2878" y="374"/>
                </a:lnTo>
                <a:lnTo>
                  <a:pt x="2878" y="372"/>
                </a:lnTo>
                <a:lnTo>
                  <a:pt x="2878" y="372"/>
                </a:lnTo>
                <a:lnTo>
                  <a:pt x="2878" y="372"/>
                </a:lnTo>
                <a:lnTo>
                  <a:pt x="2878" y="370"/>
                </a:lnTo>
                <a:lnTo>
                  <a:pt x="2878" y="370"/>
                </a:lnTo>
                <a:lnTo>
                  <a:pt x="2876" y="370"/>
                </a:lnTo>
                <a:lnTo>
                  <a:pt x="2874" y="368"/>
                </a:lnTo>
                <a:lnTo>
                  <a:pt x="2874" y="368"/>
                </a:lnTo>
                <a:lnTo>
                  <a:pt x="2874" y="368"/>
                </a:lnTo>
                <a:lnTo>
                  <a:pt x="2874" y="366"/>
                </a:lnTo>
                <a:lnTo>
                  <a:pt x="2872" y="366"/>
                </a:lnTo>
                <a:lnTo>
                  <a:pt x="2872" y="366"/>
                </a:lnTo>
                <a:lnTo>
                  <a:pt x="2872" y="366"/>
                </a:lnTo>
                <a:lnTo>
                  <a:pt x="2870" y="368"/>
                </a:lnTo>
                <a:lnTo>
                  <a:pt x="2870" y="368"/>
                </a:lnTo>
                <a:lnTo>
                  <a:pt x="2870" y="368"/>
                </a:lnTo>
                <a:lnTo>
                  <a:pt x="2870" y="368"/>
                </a:lnTo>
                <a:lnTo>
                  <a:pt x="2868" y="366"/>
                </a:lnTo>
                <a:lnTo>
                  <a:pt x="2868" y="368"/>
                </a:lnTo>
                <a:lnTo>
                  <a:pt x="2868" y="368"/>
                </a:lnTo>
                <a:lnTo>
                  <a:pt x="2868" y="370"/>
                </a:lnTo>
                <a:lnTo>
                  <a:pt x="2868" y="370"/>
                </a:lnTo>
                <a:lnTo>
                  <a:pt x="2866" y="370"/>
                </a:lnTo>
                <a:lnTo>
                  <a:pt x="2864" y="368"/>
                </a:lnTo>
                <a:lnTo>
                  <a:pt x="2864" y="368"/>
                </a:lnTo>
                <a:lnTo>
                  <a:pt x="2862" y="368"/>
                </a:lnTo>
                <a:lnTo>
                  <a:pt x="2862" y="366"/>
                </a:lnTo>
                <a:lnTo>
                  <a:pt x="2858" y="366"/>
                </a:lnTo>
                <a:lnTo>
                  <a:pt x="2856" y="366"/>
                </a:lnTo>
                <a:lnTo>
                  <a:pt x="2854" y="366"/>
                </a:lnTo>
                <a:lnTo>
                  <a:pt x="2854" y="366"/>
                </a:lnTo>
                <a:lnTo>
                  <a:pt x="2852" y="366"/>
                </a:lnTo>
                <a:lnTo>
                  <a:pt x="2852" y="366"/>
                </a:lnTo>
                <a:lnTo>
                  <a:pt x="2850" y="364"/>
                </a:lnTo>
                <a:lnTo>
                  <a:pt x="2850" y="364"/>
                </a:lnTo>
                <a:lnTo>
                  <a:pt x="2850" y="364"/>
                </a:lnTo>
                <a:lnTo>
                  <a:pt x="2850" y="366"/>
                </a:lnTo>
                <a:lnTo>
                  <a:pt x="2850" y="366"/>
                </a:lnTo>
                <a:lnTo>
                  <a:pt x="2850" y="366"/>
                </a:lnTo>
                <a:lnTo>
                  <a:pt x="2850" y="366"/>
                </a:lnTo>
                <a:lnTo>
                  <a:pt x="2852" y="368"/>
                </a:lnTo>
                <a:lnTo>
                  <a:pt x="2850" y="368"/>
                </a:lnTo>
                <a:lnTo>
                  <a:pt x="2850" y="368"/>
                </a:lnTo>
                <a:lnTo>
                  <a:pt x="2850" y="366"/>
                </a:lnTo>
                <a:lnTo>
                  <a:pt x="2850" y="366"/>
                </a:lnTo>
                <a:lnTo>
                  <a:pt x="2848" y="366"/>
                </a:lnTo>
                <a:lnTo>
                  <a:pt x="2848" y="366"/>
                </a:lnTo>
                <a:lnTo>
                  <a:pt x="2848" y="366"/>
                </a:lnTo>
                <a:lnTo>
                  <a:pt x="2848" y="366"/>
                </a:lnTo>
                <a:lnTo>
                  <a:pt x="2848" y="368"/>
                </a:lnTo>
                <a:lnTo>
                  <a:pt x="2848" y="368"/>
                </a:lnTo>
                <a:lnTo>
                  <a:pt x="2846" y="368"/>
                </a:lnTo>
                <a:lnTo>
                  <a:pt x="2846" y="368"/>
                </a:lnTo>
                <a:lnTo>
                  <a:pt x="2844" y="368"/>
                </a:lnTo>
                <a:lnTo>
                  <a:pt x="2842" y="368"/>
                </a:lnTo>
                <a:lnTo>
                  <a:pt x="2842" y="368"/>
                </a:lnTo>
                <a:lnTo>
                  <a:pt x="2842" y="368"/>
                </a:lnTo>
                <a:lnTo>
                  <a:pt x="2842" y="370"/>
                </a:lnTo>
                <a:lnTo>
                  <a:pt x="2842" y="370"/>
                </a:lnTo>
                <a:lnTo>
                  <a:pt x="2844" y="370"/>
                </a:lnTo>
                <a:lnTo>
                  <a:pt x="2844" y="370"/>
                </a:lnTo>
                <a:lnTo>
                  <a:pt x="2844" y="370"/>
                </a:lnTo>
                <a:lnTo>
                  <a:pt x="2844" y="370"/>
                </a:lnTo>
                <a:lnTo>
                  <a:pt x="2844" y="372"/>
                </a:lnTo>
                <a:lnTo>
                  <a:pt x="2842" y="372"/>
                </a:lnTo>
                <a:lnTo>
                  <a:pt x="2842" y="372"/>
                </a:lnTo>
                <a:lnTo>
                  <a:pt x="2840" y="372"/>
                </a:lnTo>
                <a:lnTo>
                  <a:pt x="2840" y="372"/>
                </a:lnTo>
                <a:lnTo>
                  <a:pt x="2840" y="372"/>
                </a:lnTo>
                <a:lnTo>
                  <a:pt x="2838" y="372"/>
                </a:lnTo>
                <a:lnTo>
                  <a:pt x="2838" y="372"/>
                </a:lnTo>
                <a:lnTo>
                  <a:pt x="2838" y="374"/>
                </a:lnTo>
                <a:lnTo>
                  <a:pt x="2838" y="374"/>
                </a:lnTo>
                <a:lnTo>
                  <a:pt x="2836" y="374"/>
                </a:lnTo>
                <a:lnTo>
                  <a:pt x="2836" y="374"/>
                </a:lnTo>
                <a:lnTo>
                  <a:pt x="2834" y="374"/>
                </a:lnTo>
                <a:lnTo>
                  <a:pt x="2834" y="374"/>
                </a:lnTo>
                <a:lnTo>
                  <a:pt x="2834" y="374"/>
                </a:lnTo>
                <a:lnTo>
                  <a:pt x="2834" y="374"/>
                </a:lnTo>
                <a:lnTo>
                  <a:pt x="2834" y="374"/>
                </a:lnTo>
                <a:lnTo>
                  <a:pt x="2834" y="374"/>
                </a:lnTo>
                <a:lnTo>
                  <a:pt x="2832" y="374"/>
                </a:lnTo>
                <a:lnTo>
                  <a:pt x="2830" y="376"/>
                </a:lnTo>
                <a:lnTo>
                  <a:pt x="2830" y="376"/>
                </a:lnTo>
                <a:lnTo>
                  <a:pt x="2828" y="376"/>
                </a:lnTo>
                <a:lnTo>
                  <a:pt x="2828" y="376"/>
                </a:lnTo>
                <a:lnTo>
                  <a:pt x="2828" y="376"/>
                </a:lnTo>
                <a:lnTo>
                  <a:pt x="2828" y="376"/>
                </a:lnTo>
                <a:lnTo>
                  <a:pt x="2828" y="376"/>
                </a:lnTo>
                <a:lnTo>
                  <a:pt x="2826" y="376"/>
                </a:lnTo>
                <a:lnTo>
                  <a:pt x="2826" y="376"/>
                </a:lnTo>
                <a:lnTo>
                  <a:pt x="2826" y="376"/>
                </a:lnTo>
                <a:lnTo>
                  <a:pt x="2824" y="376"/>
                </a:lnTo>
                <a:lnTo>
                  <a:pt x="2824" y="376"/>
                </a:lnTo>
                <a:lnTo>
                  <a:pt x="2824" y="376"/>
                </a:lnTo>
                <a:lnTo>
                  <a:pt x="2824" y="376"/>
                </a:lnTo>
                <a:lnTo>
                  <a:pt x="2824" y="376"/>
                </a:lnTo>
                <a:lnTo>
                  <a:pt x="2822" y="376"/>
                </a:lnTo>
                <a:lnTo>
                  <a:pt x="2822" y="376"/>
                </a:lnTo>
                <a:lnTo>
                  <a:pt x="2822" y="376"/>
                </a:lnTo>
                <a:lnTo>
                  <a:pt x="2820" y="378"/>
                </a:lnTo>
                <a:lnTo>
                  <a:pt x="2820" y="378"/>
                </a:lnTo>
                <a:lnTo>
                  <a:pt x="2818" y="378"/>
                </a:lnTo>
                <a:lnTo>
                  <a:pt x="2818" y="376"/>
                </a:lnTo>
                <a:lnTo>
                  <a:pt x="2818" y="376"/>
                </a:lnTo>
                <a:lnTo>
                  <a:pt x="2816" y="376"/>
                </a:lnTo>
                <a:lnTo>
                  <a:pt x="2816" y="378"/>
                </a:lnTo>
                <a:lnTo>
                  <a:pt x="2816" y="378"/>
                </a:lnTo>
                <a:lnTo>
                  <a:pt x="2816" y="378"/>
                </a:lnTo>
                <a:lnTo>
                  <a:pt x="2816" y="378"/>
                </a:lnTo>
                <a:lnTo>
                  <a:pt x="2816" y="378"/>
                </a:lnTo>
                <a:lnTo>
                  <a:pt x="2816" y="378"/>
                </a:lnTo>
                <a:lnTo>
                  <a:pt x="2814" y="378"/>
                </a:lnTo>
                <a:lnTo>
                  <a:pt x="2814" y="378"/>
                </a:lnTo>
                <a:lnTo>
                  <a:pt x="2812" y="378"/>
                </a:lnTo>
                <a:lnTo>
                  <a:pt x="2812" y="378"/>
                </a:lnTo>
                <a:lnTo>
                  <a:pt x="2812" y="378"/>
                </a:lnTo>
                <a:lnTo>
                  <a:pt x="2812" y="378"/>
                </a:lnTo>
                <a:lnTo>
                  <a:pt x="2810" y="380"/>
                </a:lnTo>
                <a:lnTo>
                  <a:pt x="2810" y="380"/>
                </a:lnTo>
                <a:lnTo>
                  <a:pt x="2810" y="380"/>
                </a:lnTo>
                <a:lnTo>
                  <a:pt x="2812" y="382"/>
                </a:lnTo>
                <a:lnTo>
                  <a:pt x="2812" y="382"/>
                </a:lnTo>
                <a:lnTo>
                  <a:pt x="2812" y="382"/>
                </a:lnTo>
                <a:lnTo>
                  <a:pt x="2810" y="382"/>
                </a:lnTo>
                <a:lnTo>
                  <a:pt x="2810" y="382"/>
                </a:lnTo>
                <a:lnTo>
                  <a:pt x="2810" y="382"/>
                </a:lnTo>
                <a:lnTo>
                  <a:pt x="2808" y="382"/>
                </a:lnTo>
                <a:lnTo>
                  <a:pt x="2808" y="382"/>
                </a:lnTo>
                <a:lnTo>
                  <a:pt x="2808" y="382"/>
                </a:lnTo>
                <a:lnTo>
                  <a:pt x="2808" y="380"/>
                </a:lnTo>
                <a:lnTo>
                  <a:pt x="2806" y="380"/>
                </a:lnTo>
                <a:lnTo>
                  <a:pt x="2806" y="382"/>
                </a:lnTo>
                <a:lnTo>
                  <a:pt x="2806" y="382"/>
                </a:lnTo>
                <a:lnTo>
                  <a:pt x="2806" y="382"/>
                </a:lnTo>
                <a:lnTo>
                  <a:pt x="2806" y="382"/>
                </a:lnTo>
                <a:lnTo>
                  <a:pt x="2802" y="382"/>
                </a:lnTo>
                <a:lnTo>
                  <a:pt x="2802" y="382"/>
                </a:lnTo>
                <a:lnTo>
                  <a:pt x="2800" y="382"/>
                </a:lnTo>
                <a:lnTo>
                  <a:pt x="2800" y="382"/>
                </a:lnTo>
                <a:lnTo>
                  <a:pt x="2800" y="382"/>
                </a:lnTo>
                <a:lnTo>
                  <a:pt x="2800" y="382"/>
                </a:lnTo>
                <a:lnTo>
                  <a:pt x="2800" y="382"/>
                </a:lnTo>
                <a:lnTo>
                  <a:pt x="2800" y="382"/>
                </a:lnTo>
                <a:lnTo>
                  <a:pt x="2798" y="382"/>
                </a:lnTo>
                <a:lnTo>
                  <a:pt x="2796" y="382"/>
                </a:lnTo>
                <a:lnTo>
                  <a:pt x="2796" y="382"/>
                </a:lnTo>
                <a:lnTo>
                  <a:pt x="2796" y="384"/>
                </a:lnTo>
                <a:lnTo>
                  <a:pt x="2796" y="384"/>
                </a:lnTo>
                <a:lnTo>
                  <a:pt x="2796" y="384"/>
                </a:lnTo>
                <a:lnTo>
                  <a:pt x="2796" y="384"/>
                </a:lnTo>
                <a:lnTo>
                  <a:pt x="2794" y="384"/>
                </a:lnTo>
                <a:lnTo>
                  <a:pt x="2794" y="384"/>
                </a:lnTo>
                <a:lnTo>
                  <a:pt x="2794" y="384"/>
                </a:lnTo>
                <a:lnTo>
                  <a:pt x="2794" y="384"/>
                </a:lnTo>
                <a:lnTo>
                  <a:pt x="2792" y="384"/>
                </a:lnTo>
                <a:lnTo>
                  <a:pt x="2792" y="384"/>
                </a:lnTo>
                <a:lnTo>
                  <a:pt x="2790" y="384"/>
                </a:lnTo>
                <a:lnTo>
                  <a:pt x="2790" y="384"/>
                </a:lnTo>
                <a:lnTo>
                  <a:pt x="2790" y="384"/>
                </a:lnTo>
                <a:lnTo>
                  <a:pt x="2788" y="384"/>
                </a:lnTo>
                <a:lnTo>
                  <a:pt x="2788" y="384"/>
                </a:lnTo>
                <a:lnTo>
                  <a:pt x="2788" y="384"/>
                </a:lnTo>
                <a:lnTo>
                  <a:pt x="2788" y="384"/>
                </a:lnTo>
                <a:lnTo>
                  <a:pt x="2786" y="384"/>
                </a:lnTo>
                <a:lnTo>
                  <a:pt x="2786" y="384"/>
                </a:lnTo>
                <a:lnTo>
                  <a:pt x="2786" y="386"/>
                </a:lnTo>
                <a:lnTo>
                  <a:pt x="2788" y="386"/>
                </a:lnTo>
                <a:lnTo>
                  <a:pt x="2786" y="386"/>
                </a:lnTo>
                <a:lnTo>
                  <a:pt x="2784" y="386"/>
                </a:lnTo>
                <a:lnTo>
                  <a:pt x="2784" y="386"/>
                </a:lnTo>
                <a:lnTo>
                  <a:pt x="2782" y="386"/>
                </a:lnTo>
                <a:lnTo>
                  <a:pt x="2782" y="386"/>
                </a:lnTo>
                <a:lnTo>
                  <a:pt x="2782" y="386"/>
                </a:lnTo>
                <a:lnTo>
                  <a:pt x="2780" y="386"/>
                </a:lnTo>
                <a:lnTo>
                  <a:pt x="2780" y="388"/>
                </a:lnTo>
                <a:lnTo>
                  <a:pt x="2782" y="390"/>
                </a:lnTo>
                <a:lnTo>
                  <a:pt x="2780" y="390"/>
                </a:lnTo>
                <a:lnTo>
                  <a:pt x="2780" y="388"/>
                </a:lnTo>
                <a:lnTo>
                  <a:pt x="2778" y="388"/>
                </a:lnTo>
                <a:lnTo>
                  <a:pt x="2778" y="388"/>
                </a:lnTo>
                <a:lnTo>
                  <a:pt x="2776" y="386"/>
                </a:lnTo>
                <a:lnTo>
                  <a:pt x="2774" y="386"/>
                </a:lnTo>
                <a:lnTo>
                  <a:pt x="2774" y="386"/>
                </a:lnTo>
                <a:lnTo>
                  <a:pt x="2774" y="386"/>
                </a:lnTo>
                <a:lnTo>
                  <a:pt x="2774" y="388"/>
                </a:lnTo>
                <a:lnTo>
                  <a:pt x="2774" y="388"/>
                </a:lnTo>
                <a:lnTo>
                  <a:pt x="2772" y="388"/>
                </a:lnTo>
                <a:lnTo>
                  <a:pt x="2770" y="388"/>
                </a:lnTo>
                <a:lnTo>
                  <a:pt x="2770" y="388"/>
                </a:lnTo>
                <a:lnTo>
                  <a:pt x="2768" y="388"/>
                </a:lnTo>
                <a:lnTo>
                  <a:pt x="2768" y="388"/>
                </a:lnTo>
                <a:lnTo>
                  <a:pt x="2766" y="386"/>
                </a:lnTo>
                <a:lnTo>
                  <a:pt x="2766" y="386"/>
                </a:lnTo>
                <a:lnTo>
                  <a:pt x="2764" y="386"/>
                </a:lnTo>
                <a:lnTo>
                  <a:pt x="2764" y="386"/>
                </a:lnTo>
                <a:lnTo>
                  <a:pt x="2762" y="388"/>
                </a:lnTo>
                <a:lnTo>
                  <a:pt x="2762" y="388"/>
                </a:lnTo>
                <a:lnTo>
                  <a:pt x="2762" y="388"/>
                </a:lnTo>
                <a:lnTo>
                  <a:pt x="2762" y="388"/>
                </a:lnTo>
                <a:lnTo>
                  <a:pt x="2762" y="388"/>
                </a:lnTo>
                <a:lnTo>
                  <a:pt x="2762" y="390"/>
                </a:lnTo>
                <a:lnTo>
                  <a:pt x="2762" y="390"/>
                </a:lnTo>
                <a:lnTo>
                  <a:pt x="2764" y="390"/>
                </a:lnTo>
                <a:lnTo>
                  <a:pt x="2764" y="390"/>
                </a:lnTo>
                <a:lnTo>
                  <a:pt x="2764" y="390"/>
                </a:lnTo>
                <a:lnTo>
                  <a:pt x="2766" y="390"/>
                </a:lnTo>
                <a:lnTo>
                  <a:pt x="2766" y="390"/>
                </a:lnTo>
                <a:lnTo>
                  <a:pt x="2764" y="394"/>
                </a:lnTo>
                <a:lnTo>
                  <a:pt x="2764" y="394"/>
                </a:lnTo>
                <a:lnTo>
                  <a:pt x="2764" y="392"/>
                </a:lnTo>
                <a:lnTo>
                  <a:pt x="2762" y="392"/>
                </a:lnTo>
                <a:lnTo>
                  <a:pt x="2762" y="392"/>
                </a:lnTo>
                <a:lnTo>
                  <a:pt x="2762" y="394"/>
                </a:lnTo>
                <a:lnTo>
                  <a:pt x="2762" y="394"/>
                </a:lnTo>
                <a:lnTo>
                  <a:pt x="2764" y="394"/>
                </a:lnTo>
                <a:lnTo>
                  <a:pt x="2764" y="394"/>
                </a:lnTo>
                <a:lnTo>
                  <a:pt x="2764" y="394"/>
                </a:lnTo>
                <a:lnTo>
                  <a:pt x="2766" y="394"/>
                </a:lnTo>
                <a:lnTo>
                  <a:pt x="2766" y="394"/>
                </a:lnTo>
                <a:lnTo>
                  <a:pt x="2768" y="394"/>
                </a:lnTo>
                <a:lnTo>
                  <a:pt x="2768" y="394"/>
                </a:lnTo>
                <a:lnTo>
                  <a:pt x="2768" y="394"/>
                </a:lnTo>
                <a:lnTo>
                  <a:pt x="2768" y="394"/>
                </a:lnTo>
                <a:lnTo>
                  <a:pt x="2768" y="394"/>
                </a:lnTo>
                <a:lnTo>
                  <a:pt x="2770" y="394"/>
                </a:lnTo>
                <a:lnTo>
                  <a:pt x="2770" y="394"/>
                </a:lnTo>
                <a:lnTo>
                  <a:pt x="2772" y="394"/>
                </a:lnTo>
                <a:lnTo>
                  <a:pt x="2770" y="396"/>
                </a:lnTo>
                <a:lnTo>
                  <a:pt x="2770" y="396"/>
                </a:lnTo>
                <a:lnTo>
                  <a:pt x="2770" y="396"/>
                </a:lnTo>
                <a:lnTo>
                  <a:pt x="2768" y="396"/>
                </a:lnTo>
                <a:lnTo>
                  <a:pt x="2768" y="396"/>
                </a:lnTo>
                <a:lnTo>
                  <a:pt x="2768" y="396"/>
                </a:lnTo>
                <a:lnTo>
                  <a:pt x="2768" y="396"/>
                </a:lnTo>
                <a:lnTo>
                  <a:pt x="2766" y="398"/>
                </a:lnTo>
                <a:lnTo>
                  <a:pt x="2768" y="398"/>
                </a:lnTo>
                <a:lnTo>
                  <a:pt x="2768" y="398"/>
                </a:lnTo>
                <a:lnTo>
                  <a:pt x="2768" y="398"/>
                </a:lnTo>
                <a:lnTo>
                  <a:pt x="2768" y="398"/>
                </a:lnTo>
                <a:lnTo>
                  <a:pt x="2768" y="398"/>
                </a:lnTo>
                <a:lnTo>
                  <a:pt x="2770" y="398"/>
                </a:lnTo>
                <a:lnTo>
                  <a:pt x="2770" y="398"/>
                </a:lnTo>
                <a:lnTo>
                  <a:pt x="2770" y="398"/>
                </a:lnTo>
                <a:lnTo>
                  <a:pt x="2770" y="400"/>
                </a:lnTo>
                <a:lnTo>
                  <a:pt x="2772" y="400"/>
                </a:lnTo>
                <a:lnTo>
                  <a:pt x="2772" y="400"/>
                </a:lnTo>
                <a:lnTo>
                  <a:pt x="2772" y="400"/>
                </a:lnTo>
                <a:lnTo>
                  <a:pt x="2772" y="400"/>
                </a:lnTo>
                <a:lnTo>
                  <a:pt x="2772" y="400"/>
                </a:lnTo>
                <a:lnTo>
                  <a:pt x="2772" y="400"/>
                </a:lnTo>
                <a:lnTo>
                  <a:pt x="2774" y="400"/>
                </a:lnTo>
                <a:lnTo>
                  <a:pt x="2774" y="400"/>
                </a:lnTo>
                <a:lnTo>
                  <a:pt x="2776" y="400"/>
                </a:lnTo>
                <a:lnTo>
                  <a:pt x="2776" y="400"/>
                </a:lnTo>
                <a:lnTo>
                  <a:pt x="2776" y="400"/>
                </a:lnTo>
                <a:lnTo>
                  <a:pt x="2776" y="400"/>
                </a:lnTo>
                <a:lnTo>
                  <a:pt x="2776" y="400"/>
                </a:lnTo>
                <a:lnTo>
                  <a:pt x="2778" y="402"/>
                </a:lnTo>
                <a:lnTo>
                  <a:pt x="2780" y="402"/>
                </a:lnTo>
                <a:lnTo>
                  <a:pt x="2780" y="402"/>
                </a:lnTo>
                <a:lnTo>
                  <a:pt x="2780" y="402"/>
                </a:lnTo>
                <a:lnTo>
                  <a:pt x="2782" y="402"/>
                </a:lnTo>
                <a:lnTo>
                  <a:pt x="2782" y="402"/>
                </a:lnTo>
                <a:lnTo>
                  <a:pt x="2782" y="404"/>
                </a:lnTo>
                <a:lnTo>
                  <a:pt x="2782" y="404"/>
                </a:lnTo>
                <a:lnTo>
                  <a:pt x="2780" y="404"/>
                </a:lnTo>
                <a:lnTo>
                  <a:pt x="2778" y="404"/>
                </a:lnTo>
                <a:lnTo>
                  <a:pt x="2778" y="404"/>
                </a:lnTo>
                <a:lnTo>
                  <a:pt x="2776" y="404"/>
                </a:lnTo>
                <a:lnTo>
                  <a:pt x="2774" y="402"/>
                </a:lnTo>
                <a:lnTo>
                  <a:pt x="2772" y="402"/>
                </a:lnTo>
                <a:lnTo>
                  <a:pt x="2772" y="402"/>
                </a:lnTo>
                <a:lnTo>
                  <a:pt x="2772" y="402"/>
                </a:lnTo>
                <a:lnTo>
                  <a:pt x="2772" y="404"/>
                </a:lnTo>
                <a:lnTo>
                  <a:pt x="2772" y="404"/>
                </a:lnTo>
                <a:lnTo>
                  <a:pt x="2772" y="404"/>
                </a:lnTo>
                <a:lnTo>
                  <a:pt x="2772" y="404"/>
                </a:lnTo>
                <a:lnTo>
                  <a:pt x="2770" y="404"/>
                </a:lnTo>
                <a:lnTo>
                  <a:pt x="2770" y="404"/>
                </a:lnTo>
                <a:lnTo>
                  <a:pt x="2770" y="402"/>
                </a:lnTo>
                <a:lnTo>
                  <a:pt x="2770" y="402"/>
                </a:lnTo>
                <a:lnTo>
                  <a:pt x="2770" y="402"/>
                </a:lnTo>
                <a:lnTo>
                  <a:pt x="2768" y="404"/>
                </a:lnTo>
                <a:lnTo>
                  <a:pt x="2768" y="404"/>
                </a:lnTo>
                <a:lnTo>
                  <a:pt x="2768" y="406"/>
                </a:lnTo>
                <a:lnTo>
                  <a:pt x="2766" y="406"/>
                </a:lnTo>
                <a:lnTo>
                  <a:pt x="2766" y="408"/>
                </a:lnTo>
                <a:lnTo>
                  <a:pt x="2766" y="408"/>
                </a:lnTo>
                <a:lnTo>
                  <a:pt x="2766" y="408"/>
                </a:lnTo>
                <a:lnTo>
                  <a:pt x="2766" y="408"/>
                </a:lnTo>
                <a:lnTo>
                  <a:pt x="2766" y="408"/>
                </a:lnTo>
                <a:lnTo>
                  <a:pt x="2766" y="410"/>
                </a:lnTo>
                <a:lnTo>
                  <a:pt x="2768" y="408"/>
                </a:lnTo>
                <a:lnTo>
                  <a:pt x="2768" y="410"/>
                </a:lnTo>
                <a:lnTo>
                  <a:pt x="2768" y="410"/>
                </a:lnTo>
                <a:lnTo>
                  <a:pt x="2770" y="412"/>
                </a:lnTo>
                <a:lnTo>
                  <a:pt x="2770" y="412"/>
                </a:lnTo>
                <a:lnTo>
                  <a:pt x="2772" y="414"/>
                </a:lnTo>
                <a:lnTo>
                  <a:pt x="2772" y="414"/>
                </a:lnTo>
                <a:lnTo>
                  <a:pt x="2772" y="414"/>
                </a:lnTo>
                <a:lnTo>
                  <a:pt x="2770" y="414"/>
                </a:lnTo>
                <a:lnTo>
                  <a:pt x="2770" y="416"/>
                </a:lnTo>
                <a:lnTo>
                  <a:pt x="2770" y="416"/>
                </a:lnTo>
                <a:lnTo>
                  <a:pt x="2770" y="416"/>
                </a:lnTo>
                <a:lnTo>
                  <a:pt x="2770" y="416"/>
                </a:lnTo>
                <a:lnTo>
                  <a:pt x="2768" y="416"/>
                </a:lnTo>
                <a:lnTo>
                  <a:pt x="2768" y="416"/>
                </a:lnTo>
                <a:lnTo>
                  <a:pt x="2768" y="416"/>
                </a:lnTo>
                <a:lnTo>
                  <a:pt x="2768" y="416"/>
                </a:lnTo>
                <a:lnTo>
                  <a:pt x="2768" y="416"/>
                </a:lnTo>
                <a:lnTo>
                  <a:pt x="2766" y="416"/>
                </a:lnTo>
                <a:lnTo>
                  <a:pt x="2766" y="416"/>
                </a:lnTo>
                <a:lnTo>
                  <a:pt x="2766" y="416"/>
                </a:lnTo>
                <a:lnTo>
                  <a:pt x="2764" y="418"/>
                </a:lnTo>
                <a:lnTo>
                  <a:pt x="2764" y="420"/>
                </a:lnTo>
                <a:lnTo>
                  <a:pt x="2760" y="420"/>
                </a:lnTo>
                <a:lnTo>
                  <a:pt x="2760" y="420"/>
                </a:lnTo>
                <a:lnTo>
                  <a:pt x="2760" y="420"/>
                </a:lnTo>
                <a:lnTo>
                  <a:pt x="2762" y="420"/>
                </a:lnTo>
                <a:lnTo>
                  <a:pt x="2762" y="422"/>
                </a:lnTo>
                <a:lnTo>
                  <a:pt x="2762" y="422"/>
                </a:lnTo>
                <a:lnTo>
                  <a:pt x="2764" y="422"/>
                </a:lnTo>
                <a:lnTo>
                  <a:pt x="2764" y="422"/>
                </a:lnTo>
                <a:lnTo>
                  <a:pt x="2768" y="422"/>
                </a:lnTo>
                <a:lnTo>
                  <a:pt x="2768" y="422"/>
                </a:lnTo>
                <a:lnTo>
                  <a:pt x="2768" y="422"/>
                </a:lnTo>
                <a:lnTo>
                  <a:pt x="2768" y="424"/>
                </a:lnTo>
                <a:lnTo>
                  <a:pt x="2768" y="424"/>
                </a:lnTo>
                <a:lnTo>
                  <a:pt x="2768" y="424"/>
                </a:lnTo>
                <a:lnTo>
                  <a:pt x="2770" y="426"/>
                </a:lnTo>
                <a:lnTo>
                  <a:pt x="2774" y="426"/>
                </a:lnTo>
                <a:lnTo>
                  <a:pt x="2774" y="426"/>
                </a:lnTo>
                <a:lnTo>
                  <a:pt x="2774" y="426"/>
                </a:lnTo>
                <a:lnTo>
                  <a:pt x="2774" y="426"/>
                </a:lnTo>
                <a:lnTo>
                  <a:pt x="2774" y="426"/>
                </a:lnTo>
                <a:lnTo>
                  <a:pt x="2776" y="428"/>
                </a:lnTo>
                <a:lnTo>
                  <a:pt x="2776" y="428"/>
                </a:lnTo>
                <a:lnTo>
                  <a:pt x="2778" y="428"/>
                </a:lnTo>
                <a:lnTo>
                  <a:pt x="2778" y="428"/>
                </a:lnTo>
                <a:lnTo>
                  <a:pt x="2778" y="428"/>
                </a:lnTo>
                <a:lnTo>
                  <a:pt x="2780" y="428"/>
                </a:lnTo>
                <a:lnTo>
                  <a:pt x="2782" y="428"/>
                </a:lnTo>
                <a:lnTo>
                  <a:pt x="2784" y="430"/>
                </a:lnTo>
                <a:lnTo>
                  <a:pt x="2784" y="430"/>
                </a:lnTo>
                <a:lnTo>
                  <a:pt x="2786" y="430"/>
                </a:lnTo>
                <a:lnTo>
                  <a:pt x="2786" y="430"/>
                </a:lnTo>
                <a:lnTo>
                  <a:pt x="2786" y="430"/>
                </a:lnTo>
                <a:lnTo>
                  <a:pt x="2786" y="430"/>
                </a:lnTo>
                <a:lnTo>
                  <a:pt x="2786" y="432"/>
                </a:lnTo>
                <a:lnTo>
                  <a:pt x="2784" y="432"/>
                </a:lnTo>
                <a:lnTo>
                  <a:pt x="2784" y="432"/>
                </a:lnTo>
                <a:lnTo>
                  <a:pt x="2784" y="432"/>
                </a:lnTo>
                <a:lnTo>
                  <a:pt x="2784" y="432"/>
                </a:lnTo>
                <a:lnTo>
                  <a:pt x="2786" y="434"/>
                </a:lnTo>
                <a:lnTo>
                  <a:pt x="2786" y="436"/>
                </a:lnTo>
                <a:lnTo>
                  <a:pt x="2786" y="438"/>
                </a:lnTo>
                <a:lnTo>
                  <a:pt x="2786" y="438"/>
                </a:lnTo>
                <a:lnTo>
                  <a:pt x="2786" y="438"/>
                </a:lnTo>
                <a:lnTo>
                  <a:pt x="2784" y="438"/>
                </a:lnTo>
                <a:lnTo>
                  <a:pt x="2784" y="438"/>
                </a:lnTo>
                <a:lnTo>
                  <a:pt x="2784" y="438"/>
                </a:lnTo>
                <a:lnTo>
                  <a:pt x="2784" y="438"/>
                </a:lnTo>
                <a:lnTo>
                  <a:pt x="2782" y="440"/>
                </a:lnTo>
                <a:lnTo>
                  <a:pt x="2782" y="440"/>
                </a:lnTo>
                <a:lnTo>
                  <a:pt x="2782" y="440"/>
                </a:lnTo>
                <a:lnTo>
                  <a:pt x="2782" y="440"/>
                </a:lnTo>
                <a:lnTo>
                  <a:pt x="2780" y="440"/>
                </a:lnTo>
                <a:lnTo>
                  <a:pt x="2778" y="440"/>
                </a:lnTo>
                <a:lnTo>
                  <a:pt x="2778" y="440"/>
                </a:lnTo>
                <a:lnTo>
                  <a:pt x="2776" y="440"/>
                </a:lnTo>
                <a:lnTo>
                  <a:pt x="2772" y="440"/>
                </a:lnTo>
                <a:lnTo>
                  <a:pt x="2772" y="440"/>
                </a:lnTo>
                <a:lnTo>
                  <a:pt x="2772" y="440"/>
                </a:lnTo>
                <a:lnTo>
                  <a:pt x="2770" y="440"/>
                </a:lnTo>
                <a:lnTo>
                  <a:pt x="2770" y="438"/>
                </a:lnTo>
                <a:lnTo>
                  <a:pt x="2770" y="438"/>
                </a:lnTo>
                <a:lnTo>
                  <a:pt x="2770" y="438"/>
                </a:lnTo>
                <a:lnTo>
                  <a:pt x="2768" y="438"/>
                </a:lnTo>
                <a:lnTo>
                  <a:pt x="2768" y="438"/>
                </a:lnTo>
                <a:lnTo>
                  <a:pt x="2768" y="438"/>
                </a:lnTo>
                <a:lnTo>
                  <a:pt x="2766" y="438"/>
                </a:lnTo>
                <a:lnTo>
                  <a:pt x="2766" y="438"/>
                </a:lnTo>
                <a:lnTo>
                  <a:pt x="2766" y="438"/>
                </a:lnTo>
                <a:lnTo>
                  <a:pt x="2766" y="438"/>
                </a:lnTo>
                <a:lnTo>
                  <a:pt x="2766" y="440"/>
                </a:lnTo>
                <a:lnTo>
                  <a:pt x="2768" y="440"/>
                </a:lnTo>
                <a:lnTo>
                  <a:pt x="2766" y="440"/>
                </a:lnTo>
                <a:lnTo>
                  <a:pt x="2766" y="442"/>
                </a:lnTo>
                <a:lnTo>
                  <a:pt x="2766" y="442"/>
                </a:lnTo>
                <a:lnTo>
                  <a:pt x="2766" y="442"/>
                </a:lnTo>
                <a:lnTo>
                  <a:pt x="2764" y="442"/>
                </a:lnTo>
                <a:lnTo>
                  <a:pt x="2764" y="442"/>
                </a:lnTo>
                <a:lnTo>
                  <a:pt x="2764" y="442"/>
                </a:lnTo>
                <a:lnTo>
                  <a:pt x="2764" y="442"/>
                </a:lnTo>
                <a:lnTo>
                  <a:pt x="2764" y="442"/>
                </a:lnTo>
                <a:lnTo>
                  <a:pt x="2764" y="444"/>
                </a:lnTo>
                <a:lnTo>
                  <a:pt x="2764" y="444"/>
                </a:lnTo>
                <a:lnTo>
                  <a:pt x="2762" y="442"/>
                </a:lnTo>
                <a:lnTo>
                  <a:pt x="2762" y="442"/>
                </a:lnTo>
                <a:lnTo>
                  <a:pt x="2762" y="442"/>
                </a:lnTo>
                <a:lnTo>
                  <a:pt x="2764" y="442"/>
                </a:lnTo>
                <a:lnTo>
                  <a:pt x="2764" y="442"/>
                </a:lnTo>
                <a:lnTo>
                  <a:pt x="2762" y="442"/>
                </a:lnTo>
                <a:lnTo>
                  <a:pt x="2762" y="440"/>
                </a:lnTo>
                <a:lnTo>
                  <a:pt x="2760" y="440"/>
                </a:lnTo>
                <a:lnTo>
                  <a:pt x="2758" y="440"/>
                </a:lnTo>
                <a:lnTo>
                  <a:pt x="2758" y="440"/>
                </a:lnTo>
                <a:lnTo>
                  <a:pt x="2756" y="440"/>
                </a:lnTo>
                <a:lnTo>
                  <a:pt x="2754" y="440"/>
                </a:lnTo>
                <a:lnTo>
                  <a:pt x="2754" y="440"/>
                </a:lnTo>
                <a:lnTo>
                  <a:pt x="2754" y="440"/>
                </a:lnTo>
                <a:lnTo>
                  <a:pt x="2750" y="438"/>
                </a:lnTo>
                <a:lnTo>
                  <a:pt x="2750" y="438"/>
                </a:lnTo>
                <a:lnTo>
                  <a:pt x="2748" y="436"/>
                </a:lnTo>
                <a:lnTo>
                  <a:pt x="2748" y="436"/>
                </a:lnTo>
                <a:lnTo>
                  <a:pt x="2748" y="436"/>
                </a:lnTo>
                <a:lnTo>
                  <a:pt x="2748" y="434"/>
                </a:lnTo>
                <a:lnTo>
                  <a:pt x="2748" y="434"/>
                </a:lnTo>
                <a:lnTo>
                  <a:pt x="2748" y="434"/>
                </a:lnTo>
                <a:lnTo>
                  <a:pt x="2744" y="434"/>
                </a:lnTo>
                <a:lnTo>
                  <a:pt x="2744" y="432"/>
                </a:lnTo>
                <a:lnTo>
                  <a:pt x="2744" y="432"/>
                </a:lnTo>
                <a:lnTo>
                  <a:pt x="2744" y="434"/>
                </a:lnTo>
                <a:lnTo>
                  <a:pt x="2744" y="434"/>
                </a:lnTo>
                <a:lnTo>
                  <a:pt x="2742" y="434"/>
                </a:lnTo>
                <a:lnTo>
                  <a:pt x="2742" y="434"/>
                </a:lnTo>
                <a:lnTo>
                  <a:pt x="2738" y="434"/>
                </a:lnTo>
                <a:lnTo>
                  <a:pt x="2738" y="434"/>
                </a:lnTo>
                <a:lnTo>
                  <a:pt x="2738" y="434"/>
                </a:lnTo>
                <a:lnTo>
                  <a:pt x="2738" y="434"/>
                </a:lnTo>
                <a:lnTo>
                  <a:pt x="2738" y="434"/>
                </a:lnTo>
                <a:lnTo>
                  <a:pt x="2738" y="436"/>
                </a:lnTo>
                <a:lnTo>
                  <a:pt x="2738" y="436"/>
                </a:lnTo>
                <a:lnTo>
                  <a:pt x="2738" y="436"/>
                </a:lnTo>
                <a:lnTo>
                  <a:pt x="2738" y="436"/>
                </a:lnTo>
                <a:lnTo>
                  <a:pt x="2738" y="436"/>
                </a:lnTo>
                <a:lnTo>
                  <a:pt x="2736" y="436"/>
                </a:lnTo>
                <a:lnTo>
                  <a:pt x="2736" y="436"/>
                </a:lnTo>
                <a:lnTo>
                  <a:pt x="2736" y="436"/>
                </a:lnTo>
                <a:lnTo>
                  <a:pt x="2736" y="436"/>
                </a:lnTo>
                <a:lnTo>
                  <a:pt x="2736" y="436"/>
                </a:lnTo>
                <a:lnTo>
                  <a:pt x="2736" y="438"/>
                </a:lnTo>
                <a:lnTo>
                  <a:pt x="2734" y="438"/>
                </a:lnTo>
                <a:lnTo>
                  <a:pt x="2734" y="438"/>
                </a:lnTo>
                <a:lnTo>
                  <a:pt x="2734" y="436"/>
                </a:lnTo>
                <a:lnTo>
                  <a:pt x="2734" y="436"/>
                </a:lnTo>
                <a:lnTo>
                  <a:pt x="2732" y="436"/>
                </a:lnTo>
                <a:lnTo>
                  <a:pt x="2732" y="434"/>
                </a:lnTo>
                <a:lnTo>
                  <a:pt x="2730" y="434"/>
                </a:lnTo>
                <a:lnTo>
                  <a:pt x="2730" y="434"/>
                </a:lnTo>
                <a:lnTo>
                  <a:pt x="2730" y="434"/>
                </a:lnTo>
                <a:lnTo>
                  <a:pt x="2728" y="434"/>
                </a:lnTo>
                <a:lnTo>
                  <a:pt x="2726" y="434"/>
                </a:lnTo>
                <a:lnTo>
                  <a:pt x="2726" y="434"/>
                </a:lnTo>
                <a:lnTo>
                  <a:pt x="2726" y="434"/>
                </a:lnTo>
                <a:lnTo>
                  <a:pt x="2724" y="434"/>
                </a:lnTo>
                <a:lnTo>
                  <a:pt x="2724" y="434"/>
                </a:lnTo>
                <a:lnTo>
                  <a:pt x="2724" y="434"/>
                </a:lnTo>
                <a:lnTo>
                  <a:pt x="2724" y="434"/>
                </a:lnTo>
                <a:lnTo>
                  <a:pt x="2724" y="434"/>
                </a:lnTo>
                <a:lnTo>
                  <a:pt x="2724" y="436"/>
                </a:lnTo>
                <a:lnTo>
                  <a:pt x="2724" y="436"/>
                </a:lnTo>
                <a:lnTo>
                  <a:pt x="2724" y="434"/>
                </a:lnTo>
                <a:lnTo>
                  <a:pt x="2722" y="434"/>
                </a:lnTo>
                <a:lnTo>
                  <a:pt x="2722" y="434"/>
                </a:lnTo>
                <a:lnTo>
                  <a:pt x="2722" y="434"/>
                </a:lnTo>
                <a:lnTo>
                  <a:pt x="2722" y="434"/>
                </a:lnTo>
                <a:lnTo>
                  <a:pt x="2722" y="434"/>
                </a:lnTo>
                <a:lnTo>
                  <a:pt x="2722" y="434"/>
                </a:lnTo>
                <a:lnTo>
                  <a:pt x="2722" y="434"/>
                </a:lnTo>
                <a:lnTo>
                  <a:pt x="2722" y="436"/>
                </a:lnTo>
                <a:lnTo>
                  <a:pt x="2720" y="436"/>
                </a:lnTo>
                <a:lnTo>
                  <a:pt x="2720" y="436"/>
                </a:lnTo>
                <a:lnTo>
                  <a:pt x="2720" y="436"/>
                </a:lnTo>
                <a:lnTo>
                  <a:pt x="2720" y="436"/>
                </a:lnTo>
                <a:lnTo>
                  <a:pt x="2718" y="436"/>
                </a:lnTo>
                <a:lnTo>
                  <a:pt x="2718" y="436"/>
                </a:lnTo>
                <a:lnTo>
                  <a:pt x="2718" y="436"/>
                </a:lnTo>
                <a:lnTo>
                  <a:pt x="2718" y="438"/>
                </a:lnTo>
                <a:lnTo>
                  <a:pt x="2718" y="438"/>
                </a:lnTo>
                <a:lnTo>
                  <a:pt x="2718" y="440"/>
                </a:lnTo>
                <a:lnTo>
                  <a:pt x="2718" y="440"/>
                </a:lnTo>
                <a:lnTo>
                  <a:pt x="2718" y="440"/>
                </a:lnTo>
                <a:lnTo>
                  <a:pt x="2716" y="440"/>
                </a:lnTo>
                <a:lnTo>
                  <a:pt x="2716" y="440"/>
                </a:lnTo>
                <a:lnTo>
                  <a:pt x="2716" y="442"/>
                </a:lnTo>
                <a:lnTo>
                  <a:pt x="2716" y="442"/>
                </a:lnTo>
                <a:lnTo>
                  <a:pt x="2714" y="442"/>
                </a:lnTo>
                <a:lnTo>
                  <a:pt x="2714" y="442"/>
                </a:lnTo>
                <a:lnTo>
                  <a:pt x="2714" y="442"/>
                </a:lnTo>
                <a:lnTo>
                  <a:pt x="2714" y="442"/>
                </a:lnTo>
                <a:lnTo>
                  <a:pt x="2714" y="442"/>
                </a:lnTo>
                <a:lnTo>
                  <a:pt x="2712" y="442"/>
                </a:lnTo>
                <a:lnTo>
                  <a:pt x="2712" y="440"/>
                </a:lnTo>
                <a:lnTo>
                  <a:pt x="2712" y="440"/>
                </a:lnTo>
                <a:lnTo>
                  <a:pt x="2710" y="440"/>
                </a:lnTo>
                <a:lnTo>
                  <a:pt x="2710" y="440"/>
                </a:lnTo>
                <a:lnTo>
                  <a:pt x="2710" y="440"/>
                </a:lnTo>
                <a:lnTo>
                  <a:pt x="2710" y="440"/>
                </a:lnTo>
                <a:lnTo>
                  <a:pt x="2708" y="440"/>
                </a:lnTo>
                <a:lnTo>
                  <a:pt x="2706" y="438"/>
                </a:lnTo>
                <a:lnTo>
                  <a:pt x="2704" y="438"/>
                </a:lnTo>
                <a:lnTo>
                  <a:pt x="2704" y="436"/>
                </a:lnTo>
                <a:lnTo>
                  <a:pt x="2700" y="436"/>
                </a:lnTo>
                <a:lnTo>
                  <a:pt x="2700" y="434"/>
                </a:lnTo>
                <a:lnTo>
                  <a:pt x="2698" y="434"/>
                </a:lnTo>
                <a:lnTo>
                  <a:pt x="2698" y="434"/>
                </a:lnTo>
                <a:lnTo>
                  <a:pt x="2698" y="434"/>
                </a:lnTo>
                <a:lnTo>
                  <a:pt x="2698" y="436"/>
                </a:lnTo>
                <a:lnTo>
                  <a:pt x="2698" y="436"/>
                </a:lnTo>
                <a:lnTo>
                  <a:pt x="2698" y="436"/>
                </a:lnTo>
                <a:lnTo>
                  <a:pt x="2700" y="438"/>
                </a:lnTo>
                <a:lnTo>
                  <a:pt x="2700" y="438"/>
                </a:lnTo>
                <a:lnTo>
                  <a:pt x="2700" y="440"/>
                </a:lnTo>
                <a:lnTo>
                  <a:pt x="2700" y="440"/>
                </a:lnTo>
                <a:lnTo>
                  <a:pt x="2700" y="440"/>
                </a:lnTo>
                <a:lnTo>
                  <a:pt x="2702" y="442"/>
                </a:lnTo>
                <a:lnTo>
                  <a:pt x="2702" y="442"/>
                </a:lnTo>
                <a:lnTo>
                  <a:pt x="2700" y="442"/>
                </a:lnTo>
                <a:lnTo>
                  <a:pt x="2700" y="442"/>
                </a:lnTo>
                <a:lnTo>
                  <a:pt x="2698" y="442"/>
                </a:lnTo>
                <a:lnTo>
                  <a:pt x="2698" y="442"/>
                </a:lnTo>
                <a:lnTo>
                  <a:pt x="2698" y="442"/>
                </a:lnTo>
                <a:lnTo>
                  <a:pt x="2698" y="442"/>
                </a:lnTo>
                <a:lnTo>
                  <a:pt x="2698" y="442"/>
                </a:lnTo>
                <a:lnTo>
                  <a:pt x="2698" y="438"/>
                </a:lnTo>
                <a:lnTo>
                  <a:pt x="2698" y="438"/>
                </a:lnTo>
                <a:lnTo>
                  <a:pt x="2698" y="438"/>
                </a:lnTo>
                <a:lnTo>
                  <a:pt x="2698" y="438"/>
                </a:lnTo>
                <a:lnTo>
                  <a:pt x="2696" y="436"/>
                </a:lnTo>
                <a:lnTo>
                  <a:pt x="2696" y="436"/>
                </a:lnTo>
                <a:lnTo>
                  <a:pt x="2694" y="436"/>
                </a:lnTo>
                <a:lnTo>
                  <a:pt x="2694" y="436"/>
                </a:lnTo>
                <a:lnTo>
                  <a:pt x="2692" y="436"/>
                </a:lnTo>
                <a:lnTo>
                  <a:pt x="2692" y="434"/>
                </a:lnTo>
                <a:lnTo>
                  <a:pt x="2692" y="434"/>
                </a:lnTo>
                <a:lnTo>
                  <a:pt x="2688" y="432"/>
                </a:lnTo>
                <a:lnTo>
                  <a:pt x="2688" y="432"/>
                </a:lnTo>
                <a:lnTo>
                  <a:pt x="2688" y="432"/>
                </a:lnTo>
                <a:lnTo>
                  <a:pt x="2686" y="432"/>
                </a:lnTo>
                <a:lnTo>
                  <a:pt x="2686" y="432"/>
                </a:lnTo>
                <a:lnTo>
                  <a:pt x="2684" y="430"/>
                </a:lnTo>
                <a:lnTo>
                  <a:pt x="2684" y="430"/>
                </a:lnTo>
                <a:lnTo>
                  <a:pt x="2684" y="428"/>
                </a:lnTo>
                <a:lnTo>
                  <a:pt x="2680" y="428"/>
                </a:lnTo>
                <a:lnTo>
                  <a:pt x="2680" y="428"/>
                </a:lnTo>
                <a:lnTo>
                  <a:pt x="2680" y="428"/>
                </a:lnTo>
                <a:lnTo>
                  <a:pt x="2678" y="428"/>
                </a:lnTo>
                <a:lnTo>
                  <a:pt x="2678" y="428"/>
                </a:lnTo>
                <a:lnTo>
                  <a:pt x="2678" y="428"/>
                </a:lnTo>
                <a:lnTo>
                  <a:pt x="2676" y="428"/>
                </a:lnTo>
                <a:lnTo>
                  <a:pt x="2676" y="428"/>
                </a:lnTo>
                <a:lnTo>
                  <a:pt x="2676" y="428"/>
                </a:lnTo>
                <a:lnTo>
                  <a:pt x="2674" y="428"/>
                </a:lnTo>
                <a:lnTo>
                  <a:pt x="2674" y="428"/>
                </a:lnTo>
                <a:lnTo>
                  <a:pt x="2672" y="428"/>
                </a:lnTo>
                <a:lnTo>
                  <a:pt x="2672" y="428"/>
                </a:lnTo>
                <a:lnTo>
                  <a:pt x="2672" y="428"/>
                </a:lnTo>
                <a:lnTo>
                  <a:pt x="2670" y="428"/>
                </a:lnTo>
                <a:lnTo>
                  <a:pt x="2670" y="428"/>
                </a:lnTo>
                <a:lnTo>
                  <a:pt x="2670" y="428"/>
                </a:lnTo>
                <a:lnTo>
                  <a:pt x="2668" y="428"/>
                </a:lnTo>
                <a:lnTo>
                  <a:pt x="2668" y="426"/>
                </a:lnTo>
                <a:lnTo>
                  <a:pt x="2668" y="426"/>
                </a:lnTo>
                <a:lnTo>
                  <a:pt x="2668" y="426"/>
                </a:lnTo>
                <a:lnTo>
                  <a:pt x="2666" y="422"/>
                </a:lnTo>
                <a:lnTo>
                  <a:pt x="2666" y="422"/>
                </a:lnTo>
                <a:lnTo>
                  <a:pt x="2666" y="422"/>
                </a:lnTo>
                <a:lnTo>
                  <a:pt x="2664" y="424"/>
                </a:lnTo>
                <a:lnTo>
                  <a:pt x="2664" y="424"/>
                </a:lnTo>
                <a:lnTo>
                  <a:pt x="2664" y="424"/>
                </a:lnTo>
                <a:lnTo>
                  <a:pt x="2662" y="424"/>
                </a:lnTo>
                <a:lnTo>
                  <a:pt x="2662" y="424"/>
                </a:lnTo>
                <a:lnTo>
                  <a:pt x="2662" y="424"/>
                </a:lnTo>
                <a:lnTo>
                  <a:pt x="2662" y="424"/>
                </a:lnTo>
                <a:lnTo>
                  <a:pt x="2660" y="424"/>
                </a:lnTo>
                <a:lnTo>
                  <a:pt x="2660" y="424"/>
                </a:lnTo>
                <a:lnTo>
                  <a:pt x="2660" y="424"/>
                </a:lnTo>
                <a:lnTo>
                  <a:pt x="2660" y="426"/>
                </a:lnTo>
                <a:lnTo>
                  <a:pt x="2660" y="426"/>
                </a:lnTo>
                <a:lnTo>
                  <a:pt x="2660" y="426"/>
                </a:lnTo>
                <a:lnTo>
                  <a:pt x="2660" y="428"/>
                </a:lnTo>
                <a:lnTo>
                  <a:pt x="2660" y="428"/>
                </a:lnTo>
                <a:lnTo>
                  <a:pt x="2658" y="428"/>
                </a:lnTo>
                <a:lnTo>
                  <a:pt x="2658" y="428"/>
                </a:lnTo>
                <a:lnTo>
                  <a:pt x="2656" y="428"/>
                </a:lnTo>
                <a:lnTo>
                  <a:pt x="2656" y="428"/>
                </a:lnTo>
                <a:lnTo>
                  <a:pt x="2654" y="428"/>
                </a:lnTo>
                <a:lnTo>
                  <a:pt x="2652" y="426"/>
                </a:lnTo>
                <a:lnTo>
                  <a:pt x="2654" y="426"/>
                </a:lnTo>
                <a:lnTo>
                  <a:pt x="2654" y="426"/>
                </a:lnTo>
                <a:lnTo>
                  <a:pt x="2654" y="426"/>
                </a:lnTo>
                <a:lnTo>
                  <a:pt x="2654" y="424"/>
                </a:lnTo>
                <a:lnTo>
                  <a:pt x="2652" y="424"/>
                </a:lnTo>
                <a:lnTo>
                  <a:pt x="2652" y="424"/>
                </a:lnTo>
                <a:lnTo>
                  <a:pt x="2652" y="424"/>
                </a:lnTo>
                <a:lnTo>
                  <a:pt x="2648" y="424"/>
                </a:lnTo>
                <a:lnTo>
                  <a:pt x="2648" y="424"/>
                </a:lnTo>
                <a:lnTo>
                  <a:pt x="2648" y="424"/>
                </a:lnTo>
                <a:lnTo>
                  <a:pt x="2648" y="424"/>
                </a:lnTo>
                <a:lnTo>
                  <a:pt x="2646" y="422"/>
                </a:lnTo>
                <a:lnTo>
                  <a:pt x="2646" y="422"/>
                </a:lnTo>
                <a:lnTo>
                  <a:pt x="2646" y="422"/>
                </a:lnTo>
                <a:lnTo>
                  <a:pt x="2646" y="424"/>
                </a:lnTo>
                <a:lnTo>
                  <a:pt x="2646" y="424"/>
                </a:lnTo>
                <a:lnTo>
                  <a:pt x="2646" y="424"/>
                </a:lnTo>
                <a:lnTo>
                  <a:pt x="2646" y="424"/>
                </a:lnTo>
                <a:lnTo>
                  <a:pt x="2646" y="424"/>
                </a:lnTo>
                <a:lnTo>
                  <a:pt x="2648" y="426"/>
                </a:lnTo>
                <a:lnTo>
                  <a:pt x="2648" y="426"/>
                </a:lnTo>
                <a:lnTo>
                  <a:pt x="2646" y="426"/>
                </a:lnTo>
                <a:lnTo>
                  <a:pt x="2646" y="426"/>
                </a:lnTo>
                <a:lnTo>
                  <a:pt x="2646" y="426"/>
                </a:lnTo>
                <a:lnTo>
                  <a:pt x="2646" y="426"/>
                </a:lnTo>
                <a:lnTo>
                  <a:pt x="2646" y="426"/>
                </a:lnTo>
                <a:lnTo>
                  <a:pt x="2644" y="424"/>
                </a:lnTo>
                <a:lnTo>
                  <a:pt x="2644" y="424"/>
                </a:lnTo>
                <a:lnTo>
                  <a:pt x="2644" y="426"/>
                </a:lnTo>
                <a:lnTo>
                  <a:pt x="2644" y="426"/>
                </a:lnTo>
                <a:lnTo>
                  <a:pt x="2644" y="426"/>
                </a:lnTo>
                <a:lnTo>
                  <a:pt x="2644" y="428"/>
                </a:lnTo>
                <a:lnTo>
                  <a:pt x="2644" y="428"/>
                </a:lnTo>
                <a:lnTo>
                  <a:pt x="2644" y="428"/>
                </a:lnTo>
                <a:lnTo>
                  <a:pt x="2642" y="428"/>
                </a:lnTo>
                <a:lnTo>
                  <a:pt x="2642" y="430"/>
                </a:lnTo>
                <a:lnTo>
                  <a:pt x="2642" y="430"/>
                </a:lnTo>
                <a:lnTo>
                  <a:pt x="2642" y="430"/>
                </a:lnTo>
                <a:lnTo>
                  <a:pt x="2640" y="430"/>
                </a:lnTo>
                <a:lnTo>
                  <a:pt x="2640" y="430"/>
                </a:lnTo>
                <a:lnTo>
                  <a:pt x="2640" y="432"/>
                </a:lnTo>
                <a:lnTo>
                  <a:pt x="2638" y="432"/>
                </a:lnTo>
                <a:lnTo>
                  <a:pt x="2638" y="432"/>
                </a:lnTo>
                <a:lnTo>
                  <a:pt x="2638" y="432"/>
                </a:lnTo>
                <a:lnTo>
                  <a:pt x="2638" y="432"/>
                </a:lnTo>
                <a:lnTo>
                  <a:pt x="2636" y="434"/>
                </a:lnTo>
                <a:lnTo>
                  <a:pt x="2636" y="434"/>
                </a:lnTo>
                <a:lnTo>
                  <a:pt x="2634" y="434"/>
                </a:lnTo>
                <a:lnTo>
                  <a:pt x="2634" y="434"/>
                </a:lnTo>
                <a:lnTo>
                  <a:pt x="2632" y="434"/>
                </a:lnTo>
                <a:lnTo>
                  <a:pt x="2632" y="434"/>
                </a:lnTo>
                <a:lnTo>
                  <a:pt x="2632" y="436"/>
                </a:lnTo>
                <a:lnTo>
                  <a:pt x="2632" y="436"/>
                </a:lnTo>
                <a:lnTo>
                  <a:pt x="2632" y="436"/>
                </a:lnTo>
                <a:lnTo>
                  <a:pt x="2634" y="436"/>
                </a:lnTo>
                <a:lnTo>
                  <a:pt x="2634" y="438"/>
                </a:lnTo>
                <a:lnTo>
                  <a:pt x="2634" y="438"/>
                </a:lnTo>
                <a:lnTo>
                  <a:pt x="2632" y="438"/>
                </a:lnTo>
                <a:lnTo>
                  <a:pt x="2632" y="438"/>
                </a:lnTo>
                <a:lnTo>
                  <a:pt x="2632" y="438"/>
                </a:lnTo>
                <a:lnTo>
                  <a:pt x="2630" y="438"/>
                </a:lnTo>
                <a:lnTo>
                  <a:pt x="2630" y="438"/>
                </a:lnTo>
                <a:lnTo>
                  <a:pt x="2630" y="438"/>
                </a:lnTo>
                <a:lnTo>
                  <a:pt x="2630" y="438"/>
                </a:lnTo>
                <a:lnTo>
                  <a:pt x="2630" y="440"/>
                </a:lnTo>
                <a:lnTo>
                  <a:pt x="2628" y="440"/>
                </a:lnTo>
                <a:lnTo>
                  <a:pt x="2628" y="440"/>
                </a:lnTo>
                <a:lnTo>
                  <a:pt x="2626" y="442"/>
                </a:lnTo>
                <a:lnTo>
                  <a:pt x="2626" y="442"/>
                </a:lnTo>
                <a:lnTo>
                  <a:pt x="2626" y="442"/>
                </a:lnTo>
                <a:lnTo>
                  <a:pt x="2626" y="442"/>
                </a:lnTo>
                <a:lnTo>
                  <a:pt x="2626" y="444"/>
                </a:lnTo>
                <a:lnTo>
                  <a:pt x="2626" y="444"/>
                </a:lnTo>
                <a:lnTo>
                  <a:pt x="2626" y="446"/>
                </a:lnTo>
                <a:lnTo>
                  <a:pt x="2626" y="446"/>
                </a:lnTo>
                <a:lnTo>
                  <a:pt x="2628" y="446"/>
                </a:lnTo>
                <a:lnTo>
                  <a:pt x="2628" y="448"/>
                </a:lnTo>
                <a:lnTo>
                  <a:pt x="2630" y="450"/>
                </a:lnTo>
                <a:lnTo>
                  <a:pt x="2630" y="450"/>
                </a:lnTo>
                <a:lnTo>
                  <a:pt x="2630" y="452"/>
                </a:lnTo>
                <a:lnTo>
                  <a:pt x="2630" y="452"/>
                </a:lnTo>
                <a:lnTo>
                  <a:pt x="2630" y="452"/>
                </a:lnTo>
                <a:lnTo>
                  <a:pt x="2628" y="452"/>
                </a:lnTo>
                <a:lnTo>
                  <a:pt x="2628" y="452"/>
                </a:lnTo>
                <a:lnTo>
                  <a:pt x="2628" y="452"/>
                </a:lnTo>
                <a:lnTo>
                  <a:pt x="2628" y="452"/>
                </a:lnTo>
                <a:lnTo>
                  <a:pt x="2626" y="454"/>
                </a:lnTo>
                <a:lnTo>
                  <a:pt x="2626" y="454"/>
                </a:lnTo>
                <a:lnTo>
                  <a:pt x="2626" y="454"/>
                </a:lnTo>
                <a:lnTo>
                  <a:pt x="2624" y="454"/>
                </a:lnTo>
                <a:lnTo>
                  <a:pt x="2622" y="454"/>
                </a:lnTo>
                <a:lnTo>
                  <a:pt x="2620" y="452"/>
                </a:lnTo>
                <a:lnTo>
                  <a:pt x="2620" y="450"/>
                </a:lnTo>
                <a:lnTo>
                  <a:pt x="2620" y="450"/>
                </a:lnTo>
                <a:lnTo>
                  <a:pt x="2620" y="450"/>
                </a:lnTo>
                <a:lnTo>
                  <a:pt x="2620" y="450"/>
                </a:lnTo>
                <a:lnTo>
                  <a:pt x="2618" y="448"/>
                </a:lnTo>
                <a:lnTo>
                  <a:pt x="2616" y="448"/>
                </a:lnTo>
                <a:lnTo>
                  <a:pt x="2614" y="446"/>
                </a:lnTo>
                <a:lnTo>
                  <a:pt x="2612" y="444"/>
                </a:lnTo>
                <a:lnTo>
                  <a:pt x="2612" y="444"/>
                </a:lnTo>
                <a:lnTo>
                  <a:pt x="2612" y="444"/>
                </a:lnTo>
                <a:lnTo>
                  <a:pt x="2612" y="444"/>
                </a:lnTo>
                <a:lnTo>
                  <a:pt x="2610" y="444"/>
                </a:lnTo>
                <a:lnTo>
                  <a:pt x="2610" y="444"/>
                </a:lnTo>
                <a:lnTo>
                  <a:pt x="2610" y="446"/>
                </a:lnTo>
                <a:lnTo>
                  <a:pt x="2610" y="446"/>
                </a:lnTo>
                <a:lnTo>
                  <a:pt x="2610" y="446"/>
                </a:lnTo>
                <a:lnTo>
                  <a:pt x="2610" y="446"/>
                </a:lnTo>
                <a:lnTo>
                  <a:pt x="2610" y="446"/>
                </a:lnTo>
                <a:lnTo>
                  <a:pt x="2608" y="446"/>
                </a:lnTo>
                <a:lnTo>
                  <a:pt x="2608" y="448"/>
                </a:lnTo>
                <a:lnTo>
                  <a:pt x="2610" y="448"/>
                </a:lnTo>
                <a:lnTo>
                  <a:pt x="2610" y="448"/>
                </a:lnTo>
                <a:lnTo>
                  <a:pt x="2610" y="450"/>
                </a:lnTo>
                <a:lnTo>
                  <a:pt x="2610" y="450"/>
                </a:lnTo>
                <a:lnTo>
                  <a:pt x="2610" y="450"/>
                </a:lnTo>
                <a:lnTo>
                  <a:pt x="2610" y="450"/>
                </a:lnTo>
                <a:lnTo>
                  <a:pt x="2610" y="452"/>
                </a:lnTo>
                <a:lnTo>
                  <a:pt x="2608" y="452"/>
                </a:lnTo>
                <a:lnTo>
                  <a:pt x="2608" y="452"/>
                </a:lnTo>
                <a:lnTo>
                  <a:pt x="2608" y="452"/>
                </a:lnTo>
                <a:lnTo>
                  <a:pt x="2608" y="452"/>
                </a:lnTo>
                <a:lnTo>
                  <a:pt x="2606" y="452"/>
                </a:lnTo>
                <a:lnTo>
                  <a:pt x="2606" y="452"/>
                </a:lnTo>
                <a:lnTo>
                  <a:pt x="2606" y="452"/>
                </a:lnTo>
                <a:lnTo>
                  <a:pt x="2606" y="454"/>
                </a:lnTo>
                <a:lnTo>
                  <a:pt x="2606" y="454"/>
                </a:lnTo>
                <a:lnTo>
                  <a:pt x="2606" y="458"/>
                </a:lnTo>
                <a:lnTo>
                  <a:pt x="2606" y="462"/>
                </a:lnTo>
                <a:lnTo>
                  <a:pt x="2606" y="462"/>
                </a:lnTo>
                <a:lnTo>
                  <a:pt x="2606" y="462"/>
                </a:lnTo>
                <a:lnTo>
                  <a:pt x="2608" y="462"/>
                </a:lnTo>
                <a:lnTo>
                  <a:pt x="2608" y="462"/>
                </a:lnTo>
                <a:lnTo>
                  <a:pt x="2608" y="462"/>
                </a:lnTo>
                <a:lnTo>
                  <a:pt x="2608" y="462"/>
                </a:lnTo>
                <a:lnTo>
                  <a:pt x="2610" y="464"/>
                </a:lnTo>
                <a:lnTo>
                  <a:pt x="2610" y="464"/>
                </a:lnTo>
                <a:lnTo>
                  <a:pt x="2610" y="464"/>
                </a:lnTo>
                <a:lnTo>
                  <a:pt x="2610" y="464"/>
                </a:lnTo>
                <a:lnTo>
                  <a:pt x="2610" y="466"/>
                </a:lnTo>
                <a:lnTo>
                  <a:pt x="2610" y="466"/>
                </a:lnTo>
                <a:lnTo>
                  <a:pt x="2610" y="466"/>
                </a:lnTo>
                <a:lnTo>
                  <a:pt x="2610" y="466"/>
                </a:lnTo>
                <a:lnTo>
                  <a:pt x="2610" y="466"/>
                </a:lnTo>
                <a:lnTo>
                  <a:pt x="2610" y="466"/>
                </a:lnTo>
                <a:lnTo>
                  <a:pt x="2610" y="468"/>
                </a:lnTo>
                <a:lnTo>
                  <a:pt x="2608" y="468"/>
                </a:lnTo>
                <a:lnTo>
                  <a:pt x="2608" y="468"/>
                </a:lnTo>
                <a:lnTo>
                  <a:pt x="2608" y="468"/>
                </a:lnTo>
                <a:lnTo>
                  <a:pt x="2608" y="468"/>
                </a:lnTo>
                <a:lnTo>
                  <a:pt x="2608" y="468"/>
                </a:lnTo>
                <a:lnTo>
                  <a:pt x="2606" y="472"/>
                </a:lnTo>
                <a:lnTo>
                  <a:pt x="2606" y="474"/>
                </a:lnTo>
                <a:lnTo>
                  <a:pt x="2606" y="474"/>
                </a:lnTo>
                <a:lnTo>
                  <a:pt x="2606" y="476"/>
                </a:lnTo>
                <a:lnTo>
                  <a:pt x="2606" y="476"/>
                </a:lnTo>
                <a:lnTo>
                  <a:pt x="2608" y="478"/>
                </a:lnTo>
                <a:lnTo>
                  <a:pt x="2610" y="478"/>
                </a:lnTo>
                <a:lnTo>
                  <a:pt x="2612" y="478"/>
                </a:lnTo>
                <a:lnTo>
                  <a:pt x="2614" y="480"/>
                </a:lnTo>
                <a:lnTo>
                  <a:pt x="2614" y="480"/>
                </a:lnTo>
                <a:lnTo>
                  <a:pt x="2614" y="480"/>
                </a:lnTo>
                <a:lnTo>
                  <a:pt x="2616" y="482"/>
                </a:lnTo>
                <a:lnTo>
                  <a:pt x="2616" y="484"/>
                </a:lnTo>
                <a:lnTo>
                  <a:pt x="2616" y="486"/>
                </a:lnTo>
                <a:lnTo>
                  <a:pt x="2618" y="486"/>
                </a:lnTo>
                <a:lnTo>
                  <a:pt x="2618" y="488"/>
                </a:lnTo>
                <a:lnTo>
                  <a:pt x="2620" y="488"/>
                </a:lnTo>
                <a:lnTo>
                  <a:pt x="2620" y="488"/>
                </a:lnTo>
                <a:lnTo>
                  <a:pt x="2620" y="486"/>
                </a:lnTo>
                <a:lnTo>
                  <a:pt x="2620" y="486"/>
                </a:lnTo>
                <a:lnTo>
                  <a:pt x="2620" y="486"/>
                </a:lnTo>
                <a:lnTo>
                  <a:pt x="2620" y="486"/>
                </a:lnTo>
                <a:lnTo>
                  <a:pt x="2622" y="486"/>
                </a:lnTo>
                <a:lnTo>
                  <a:pt x="2622" y="486"/>
                </a:lnTo>
                <a:lnTo>
                  <a:pt x="2624" y="488"/>
                </a:lnTo>
                <a:lnTo>
                  <a:pt x="2624" y="488"/>
                </a:lnTo>
                <a:lnTo>
                  <a:pt x="2624" y="488"/>
                </a:lnTo>
                <a:lnTo>
                  <a:pt x="2624" y="488"/>
                </a:lnTo>
                <a:lnTo>
                  <a:pt x="2626" y="488"/>
                </a:lnTo>
                <a:lnTo>
                  <a:pt x="2626" y="486"/>
                </a:lnTo>
                <a:lnTo>
                  <a:pt x="2628" y="486"/>
                </a:lnTo>
                <a:lnTo>
                  <a:pt x="2628" y="488"/>
                </a:lnTo>
                <a:lnTo>
                  <a:pt x="2630" y="488"/>
                </a:lnTo>
                <a:lnTo>
                  <a:pt x="2630" y="488"/>
                </a:lnTo>
                <a:lnTo>
                  <a:pt x="2630" y="488"/>
                </a:lnTo>
                <a:lnTo>
                  <a:pt x="2632" y="488"/>
                </a:lnTo>
                <a:lnTo>
                  <a:pt x="2632" y="488"/>
                </a:lnTo>
                <a:lnTo>
                  <a:pt x="2632" y="490"/>
                </a:lnTo>
                <a:lnTo>
                  <a:pt x="2632" y="490"/>
                </a:lnTo>
                <a:lnTo>
                  <a:pt x="2634" y="492"/>
                </a:lnTo>
                <a:lnTo>
                  <a:pt x="2636" y="492"/>
                </a:lnTo>
                <a:lnTo>
                  <a:pt x="2636" y="494"/>
                </a:lnTo>
                <a:lnTo>
                  <a:pt x="2638" y="496"/>
                </a:lnTo>
                <a:lnTo>
                  <a:pt x="2640" y="498"/>
                </a:lnTo>
                <a:lnTo>
                  <a:pt x="2644" y="502"/>
                </a:lnTo>
                <a:lnTo>
                  <a:pt x="2646" y="504"/>
                </a:lnTo>
                <a:lnTo>
                  <a:pt x="2644" y="504"/>
                </a:lnTo>
                <a:lnTo>
                  <a:pt x="2642" y="504"/>
                </a:lnTo>
                <a:lnTo>
                  <a:pt x="2642" y="504"/>
                </a:lnTo>
                <a:lnTo>
                  <a:pt x="2642" y="504"/>
                </a:lnTo>
                <a:lnTo>
                  <a:pt x="2640" y="504"/>
                </a:lnTo>
                <a:lnTo>
                  <a:pt x="2640" y="504"/>
                </a:lnTo>
                <a:lnTo>
                  <a:pt x="2640" y="504"/>
                </a:lnTo>
                <a:lnTo>
                  <a:pt x="2640" y="504"/>
                </a:lnTo>
                <a:lnTo>
                  <a:pt x="2640" y="504"/>
                </a:lnTo>
                <a:lnTo>
                  <a:pt x="2640" y="504"/>
                </a:lnTo>
                <a:lnTo>
                  <a:pt x="2638" y="504"/>
                </a:lnTo>
                <a:lnTo>
                  <a:pt x="2638" y="504"/>
                </a:lnTo>
                <a:lnTo>
                  <a:pt x="2638" y="504"/>
                </a:lnTo>
                <a:lnTo>
                  <a:pt x="2638" y="506"/>
                </a:lnTo>
                <a:lnTo>
                  <a:pt x="2640" y="506"/>
                </a:lnTo>
                <a:lnTo>
                  <a:pt x="2640" y="506"/>
                </a:lnTo>
                <a:lnTo>
                  <a:pt x="2642" y="506"/>
                </a:lnTo>
                <a:lnTo>
                  <a:pt x="2642" y="506"/>
                </a:lnTo>
                <a:lnTo>
                  <a:pt x="2642" y="506"/>
                </a:lnTo>
                <a:lnTo>
                  <a:pt x="2642" y="508"/>
                </a:lnTo>
                <a:lnTo>
                  <a:pt x="2644" y="508"/>
                </a:lnTo>
                <a:lnTo>
                  <a:pt x="2644" y="508"/>
                </a:lnTo>
                <a:lnTo>
                  <a:pt x="2644" y="508"/>
                </a:lnTo>
                <a:lnTo>
                  <a:pt x="2644" y="508"/>
                </a:lnTo>
                <a:lnTo>
                  <a:pt x="2648" y="510"/>
                </a:lnTo>
                <a:lnTo>
                  <a:pt x="2650" y="510"/>
                </a:lnTo>
                <a:lnTo>
                  <a:pt x="2650" y="510"/>
                </a:lnTo>
                <a:lnTo>
                  <a:pt x="2650" y="512"/>
                </a:lnTo>
                <a:lnTo>
                  <a:pt x="2650" y="512"/>
                </a:lnTo>
                <a:lnTo>
                  <a:pt x="2650" y="512"/>
                </a:lnTo>
                <a:lnTo>
                  <a:pt x="2648" y="512"/>
                </a:lnTo>
                <a:lnTo>
                  <a:pt x="2648" y="512"/>
                </a:lnTo>
                <a:lnTo>
                  <a:pt x="2646" y="514"/>
                </a:lnTo>
                <a:lnTo>
                  <a:pt x="2644" y="514"/>
                </a:lnTo>
                <a:lnTo>
                  <a:pt x="2644" y="514"/>
                </a:lnTo>
                <a:lnTo>
                  <a:pt x="2644" y="514"/>
                </a:lnTo>
                <a:lnTo>
                  <a:pt x="2642" y="514"/>
                </a:lnTo>
                <a:lnTo>
                  <a:pt x="2644" y="514"/>
                </a:lnTo>
                <a:lnTo>
                  <a:pt x="2644" y="516"/>
                </a:lnTo>
                <a:lnTo>
                  <a:pt x="2644" y="516"/>
                </a:lnTo>
                <a:lnTo>
                  <a:pt x="2646" y="518"/>
                </a:lnTo>
                <a:lnTo>
                  <a:pt x="2644" y="518"/>
                </a:lnTo>
                <a:lnTo>
                  <a:pt x="2644" y="518"/>
                </a:lnTo>
                <a:lnTo>
                  <a:pt x="2642" y="516"/>
                </a:lnTo>
                <a:lnTo>
                  <a:pt x="2642" y="516"/>
                </a:lnTo>
                <a:lnTo>
                  <a:pt x="2642" y="518"/>
                </a:lnTo>
                <a:lnTo>
                  <a:pt x="2640" y="518"/>
                </a:lnTo>
                <a:lnTo>
                  <a:pt x="2640" y="518"/>
                </a:lnTo>
                <a:lnTo>
                  <a:pt x="2640" y="520"/>
                </a:lnTo>
                <a:lnTo>
                  <a:pt x="2638" y="520"/>
                </a:lnTo>
                <a:lnTo>
                  <a:pt x="2638" y="520"/>
                </a:lnTo>
                <a:lnTo>
                  <a:pt x="2638" y="520"/>
                </a:lnTo>
                <a:lnTo>
                  <a:pt x="2636" y="520"/>
                </a:lnTo>
                <a:lnTo>
                  <a:pt x="2634" y="520"/>
                </a:lnTo>
                <a:lnTo>
                  <a:pt x="2634" y="522"/>
                </a:lnTo>
                <a:lnTo>
                  <a:pt x="2630" y="520"/>
                </a:lnTo>
                <a:lnTo>
                  <a:pt x="2630" y="520"/>
                </a:lnTo>
                <a:lnTo>
                  <a:pt x="2630" y="520"/>
                </a:lnTo>
                <a:lnTo>
                  <a:pt x="2630" y="520"/>
                </a:lnTo>
                <a:lnTo>
                  <a:pt x="2630" y="520"/>
                </a:lnTo>
                <a:lnTo>
                  <a:pt x="2632" y="520"/>
                </a:lnTo>
                <a:lnTo>
                  <a:pt x="2632" y="522"/>
                </a:lnTo>
                <a:lnTo>
                  <a:pt x="2632" y="522"/>
                </a:lnTo>
                <a:lnTo>
                  <a:pt x="2632" y="524"/>
                </a:lnTo>
                <a:lnTo>
                  <a:pt x="2632" y="524"/>
                </a:lnTo>
                <a:lnTo>
                  <a:pt x="2632" y="522"/>
                </a:lnTo>
                <a:lnTo>
                  <a:pt x="2630" y="522"/>
                </a:lnTo>
                <a:lnTo>
                  <a:pt x="2630" y="520"/>
                </a:lnTo>
                <a:lnTo>
                  <a:pt x="2630" y="520"/>
                </a:lnTo>
                <a:lnTo>
                  <a:pt x="2628" y="520"/>
                </a:lnTo>
                <a:lnTo>
                  <a:pt x="2628" y="522"/>
                </a:lnTo>
                <a:lnTo>
                  <a:pt x="2630" y="522"/>
                </a:lnTo>
                <a:lnTo>
                  <a:pt x="2630" y="522"/>
                </a:lnTo>
                <a:lnTo>
                  <a:pt x="2630" y="522"/>
                </a:lnTo>
                <a:lnTo>
                  <a:pt x="2630" y="524"/>
                </a:lnTo>
                <a:lnTo>
                  <a:pt x="2630" y="524"/>
                </a:lnTo>
                <a:lnTo>
                  <a:pt x="2630" y="522"/>
                </a:lnTo>
                <a:lnTo>
                  <a:pt x="2630" y="524"/>
                </a:lnTo>
                <a:lnTo>
                  <a:pt x="2630" y="524"/>
                </a:lnTo>
                <a:lnTo>
                  <a:pt x="2630" y="524"/>
                </a:lnTo>
                <a:lnTo>
                  <a:pt x="2630" y="526"/>
                </a:lnTo>
                <a:lnTo>
                  <a:pt x="2630" y="526"/>
                </a:lnTo>
                <a:lnTo>
                  <a:pt x="2630" y="528"/>
                </a:lnTo>
                <a:lnTo>
                  <a:pt x="2628" y="532"/>
                </a:lnTo>
                <a:lnTo>
                  <a:pt x="2628" y="534"/>
                </a:lnTo>
                <a:lnTo>
                  <a:pt x="2628" y="534"/>
                </a:lnTo>
                <a:lnTo>
                  <a:pt x="2628" y="536"/>
                </a:lnTo>
                <a:lnTo>
                  <a:pt x="2626" y="536"/>
                </a:lnTo>
                <a:lnTo>
                  <a:pt x="2626" y="536"/>
                </a:lnTo>
                <a:lnTo>
                  <a:pt x="2626" y="536"/>
                </a:lnTo>
                <a:lnTo>
                  <a:pt x="2626" y="536"/>
                </a:lnTo>
                <a:lnTo>
                  <a:pt x="2624" y="536"/>
                </a:lnTo>
                <a:lnTo>
                  <a:pt x="2624" y="536"/>
                </a:lnTo>
                <a:lnTo>
                  <a:pt x="2624" y="538"/>
                </a:lnTo>
                <a:lnTo>
                  <a:pt x="2624" y="538"/>
                </a:lnTo>
                <a:lnTo>
                  <a:pt x="2624" y="540"/>
                </a:lnTo>
                <a:lnTo>
                  <a:pt x="2624" y="542"/>
                </a:lnTo>
                <a:lnTo>
                  <a:pt x="2624" y="542"/>
                </a:lnTo>
                <a:lnTo>
                  <a:pt x="2624" y="542"/>
                </a:lnTo>
                <a:lnTo>
                  <a:pt x="2626" y="542"/>
                </a:lnTo>
                <a:lnTo>
                  <a:pt x="2626" y="542"/>
                </a:lnTo>
                <a:lnTo>
                  <a:pt x="2628" y="542"/>
                </a:lnTo>
                <a:lnTo>
                  <a:pt x="2628" y="542"/>
                </a:lnTo>
                <a:lnTo>
                  <a:pt x="2628" y="542"/>
                </a:lnTo>
                <a:lnTo>
                  <a:pt x="2628" y="544"/>
                </a:lnTo>
                <a:lnTo>
                  <a:pt x="2630" y="544"/>
                </a:lnTo>
                <a:lnTo>
                  <a:pt x="2630" y="544"/>
                </a:lnTo>
                <a:lnTo>
                  <a:pt x="2630" y="546"/>
                </a:lnTo>
                <a:lnTo>
                  <a:pt x="2630" y="546"/>
                </a:lnTo>
                <a:lnTo>
                  <a:pt x="2632" y="546"/>
                </a:lnTo>
                <a:lnTo>
                  <a:pt x="2634" y="548"/>
                </a:lnTo>
                <a:lnTo>
                  <a:pt x="2636" y="552"/>
                </a:lnTo>
                <a:lnTo>
                  <a:pt x="2636" y="552"/>
                </a:lnTo>
                <a:lnTo>
                  <a:pt x="2636" y="554"/>
                </a:lnTo>
                <a:lnTo>
                  <a:pt x="2636" y="556"/>
                </a:lnTo>
                <a:lnTo>
                  <a:pt x="2636" y="554"/>
                </a:lnTo>
                <a:lnTo>
                  <a:pt x="2636" y="556"/>
                </a:lnTo>
                <a:lnTo>
                  <a:pt x="2636" y="556"/>
                </a:lnTo>
                <a:lnTo>
                  <a:pt x="2636" y="556"/>
                </a:lnTo>
                <a:lnTo>
                  <a:pt x="2638" y="556"/>
                </a:lnTo>
                <a:lnTo>
                  <a:pt x="2636" y="556"/>
                </a:lnTo>
                <a:lnTo>
                  <a:pt x="2636" y="554"/>
                </a:lnTo>
                <a:lnTo>
                  <a:pt x="2638" y="552"/>
                </a:lnTo>
                <a:lnTo>
                  <a:pt x="2638" y="552"/>
                </a:lnTo>
                <a:lnTo>
                  <a:pt x="2638" y="552"/>
                </a:lnTo>
                <a:lnTo>
                  <a:pt x="2636" y="552"/>
                </a:lnTo>
                <a:lnTo>
                  <a:pt x="2638" y="550"/>
                </a:lnTo>
                <a:lnTo>
                  <a:pt x="2638" y="550"/>
                </a:lnTo>
                <a:lnTo>
                  <a:pt x="2638" y="550"/>
                </a:lnTo>
                <a:lnTo>
                  <a:pt x="2638" y="550"/>
                </a:lnTo>
                <a:lnTo>
                  <a:pt x="2638" y="550"/>
                </a:lnTo>
                <a:lnTo>
                  <a:pt x="2638" y="552"/>
                </a:lnTo>
                <a:lnTo>
                  <a:pt x="2638" y="552"/>
                </a:lnTo>
                <a:lnTo>
                  <a:pt x="2638" y="552"/>
                </a:lnTo>
                <a:lnTo>
                  <a:pt x="2638" y="554"/>
                </a:lnTo>
                <a:lnTo>
                  <a:pt x="2638" y="554"/>
                </a:lnTo>
                <a:lnTo>
                  <a:pt x="2638" y="554"/>
                </a:lnTo>
                <a:lnTo>
                  <a:pt x="2638" y="556"/>
                </a:lnTo>
                <a:lnTo>
                  <a:pt x="2638" y="556"/>
                </a:lnTo>
                <a:lnTo>
                  <a:pt x="2638" y="558"/>
                </a:lnTo>
                <a:lnTo>
                  <a:pt x="2638" y="558"/>
                </a:lnTo>
                <a:lnTo>
                  <a:pt x="2638" y="560"/>
                </a:lnTo>
                <a:lnTo>
                  <a:pt x="2638" y="560"/>
                </a:lnTo>
                <a:lnTo>
                  <a:pt x="2640" y="560"/>
                </a:lnTo>
                <a:lnTo>
                  <a:pt x="2640" y="560"/>
                </a:lnTo>
                <a:lnTo>
                  <a:pt x="2640" y="560"/>
                </a:lnTo>
                <a:lnTo>
                  <a:pt x="2640" y="562"/>
                </a:lnTo>
                <a:lnTo>
                  <a:pt x="2638" y="562"/>
                </a:lnTo>
                <a:lnTo>
                  <a:pt x="2638" y="562"/>
                </a:lnTo>
                <a:lnTo>
                  <a:pt x="2638" y="564"/>
                </a:lnTo>
                <a:lnTo>
                  <a:pt x="2640" y="564"/>
                </a:lnTo>
                <a:lnTo>
                  <a:pt x="2640" y="566"/>
                </a:lnTo>
                <a:lnTo>
                  <a:pt x="2642" y="566"/>
                </a:lnTo>
                <a:lnTo>
                  <a:pt x="2642" y="566"/>
                </a:lnTo>
                <a:lnTo>
                  <a:pt x="2642" y="566"/>
                </a:lnTo>
                <a:lnTo>
                  <a:pt x="2642" y="568"/>
                </a:lnTo>
                <a:lnTo>
                  <a:pt x="2642" y="568"/>
                </a:lnTo>
                <a:lnTo>
                  <a:pt x="2644" y="568"/>
                </a:lnTo>
                <a:lnTo>
                  <a:pt x="2644" y="570"/>
                </a:lnTo>
                <a:lnTo>
                  <a:pt x="2644" y="570"/>
                </a:lnTo>
                <a:lnTo>
                  <a:pt x="2644" y="570"/>
                </a:lnTo>
                <a:lnTo>
                  <a:pt x="2644" y="572"/>
                </a:lnTo>
                <a:lnTo>
                  <a:pt x="2644" y="572"/>
                </a:lnTo>
                <a:lnTo>
                  <a:pt x="2646" y="572"/>
                </a:lnTo>
                <a:lnTo>
                  <a:pt x="2646" y="572"/>
                </a:lnTo>
                <a:lnTo>
                  <a:pt x="2646" y="572"/>
                </a:lnTo>
                <a:lnTo>
                  <a:pt x="2646" y="572"/>
                </a:lnTo>
                <a:lnTo>
                  <a:pt x="2646" y="572"/>
                </a:lnTo>
                <a:lnTo>
                  <a:pt x="2648" y="574"/>
                </a:lnTo>
                <a:lnTo>
                  <a:pt x="2648" y="574"/>
                </a:lnTo>
                <a:lnTo>
                  <a:pt x="2648" y="576"/>
                </a:lnTo>
                <a:lnTo>
                  <a:pt x="2650" y="576"/>
                </a:lnTo>
                <a:lnTo>
                  <a:pt x="2650" y="576"/>
                </a:lnTo>
                <a:lnTo>
                  <a:pt x="2650" y="576"/>
                </a:lnTo>
                <a:lnTo>
                  <a:pt x="2654" y="580"/>
                </a:lnTo>
                <a:lnTo>
                  <a:pt x="2654" y="580"/>
                </a:lnTo>
                <a:lnTo>
                  <a:pt x="2654" y="580"/>
                </a:lnTo>
                <a:lnTo>
                  <a:pt x="2654" y="582"/>
                </a:lnTo>
                <a:lnTo>
                  <a:pt x="2656" y="582"/>
                </a:lnTo>
                <a:lnTo>
                  <a:pt x="2656" y="584"/>
                </a:lnTo>
                <a:lnTo>
                  <a:pt x="2656" y="584"/>
                </a:lnTo>
                <a:lnTo>
                  <a:pt x="2656" y="584"/>
                </a:lnTo>
                <a:lnTo>
                  <a:pt x="2656" y="584"/>
                </a:lnTo>
                <a:lnTo>
                  <a:pt x="2658" y="584"/>
                </a:lnTo>
                <a:lnTo>
                  <a:pt x="2658" y="584"/>
                </a:lnTo>
                <a:lnTo>
                  <a:pt x="2658" y="586"/>
                </a:lnTo>
                <a:lnTo>
                  <a:pt x="2656" y="588"/>
                </a:lnTo>
                <a:lnTo>
                  <a:pt x="2656" y="588"/>
                </a:lnTo>
                <a:lnTo>
                  <a:pt x="2656" y="588"/>
                </a:lnTo>
                <a:lnTo>
                  <a:pt x="2656" y="588"/>
                </a:lnTo>
                <a:lnTo>
                  <a:pt x="2654" y="590"/>
                </a:lnTo>
                <a:lnTo>
                  <a:pt x="2654" y="590"/>
                </a:lnTo>
                <a:lnTo>
                  <a:pt x="2654" y="590"/>
                </a:lnTo>
                <a:lnTo>
                  <a:pt x="2654" y="590"/>
                </a:lnTo>
                <a:lnTo>
                  <a:pt x="2654" y="590"/>
                </a:lnTo>
                <a:lnTo>
                  <a:pt x="2652" y="590"/>
                </a:lnTo>
                <a:lnTo>
                  <a:pt x="2652" y="592"/>
                </a:lnTo>
                <a:lnTo>
                  <a:pt x="2652" y="594"/>
                </a:lnTo>
                <a:lnTo>
                  <a:pt x="2652" y="594"/>
                </a:lnTo>
                <a:lnTo>
                  <a:pt x="2652" y="594"/>
                </a:lnTo>
                <a:lnTo>
                  <a:pt x="2650" y="594"/>
                </a:lnTo>
                <a:lnTo>
                  <a:pt x="2650" y="594"/>
                </a:lnTo>
                <a:lnTo>
                  <a:pt x="2650" y="594"/>
                </a:lnTo>
                <a:lnTo>
                  <a:pt x="2648" y="594"/>
                </a:lnTo>
                <a:lnTo>
                  <a:pt x="2648" y="594"/>
                </a:lnTo>
                <a:lnTo>
                  <a:pt x="2648" y="594"/>
                </a:lnTo>
                <a:lnTo>
                  <a:pt x="2648" y="594"/>
                </a:lnTo>
                <a:lnTo>
                  <a:pt x="2646" y="594"/>
                </a:lnTo>
                <a:lnTo>
                  <a:pt x="2644" y="594"/>
                </a:lnTo>
                <a:lnTo>
                  <a:pt x="2642" y="592"/>
                </a:lnTo>
                <a:lnTo>
                  <a:pt x="2642" y="592"/>
                </a:lnTo>
                <a:lnTo>
                  <a:pt x="2642" y="592"/>
                </a:lnTo>
                <a:lnTo>
                  <a:pt x="2640" y="588"/>
                </a:lnTo>
                <a:lnTo>
                  <a:pt x="2640" y="588"/>
                </a:lnTo>
                <a:lnTo>
                  <a:pt x="2640" y="588"/>
                </a:lnTo>
                <a:lnTo>
                  <a:pt x="2640" y="588"/>
                </a:lnTo>
                <a:lnTo>
                  <a:pt x="2638" y="588"/>
                </a:lnTo>
                <a:lnTo>
                  <a:pt x="2636" y="586"/>
                </a:lnTo>
                <a:lnTo>
                  <a:pt x="2636" y="586"/>
                </a:lnTo>
                <a:lnTo>
                  <a:pt x="2634" y="586"/>
                </a:lnTo>
                <a:lnTo>
                  <a:pt x="2634" y="584"/>
                </a:lnTo>
                <a:lnTo>
                  <a:pt x="2634" y="584"/>
                </a:lnTo>
                <a:lnTo>
                  <a:pt x="2634" y="584"/>
                </a:lnTo>
                <a:lnTo>
                  <a:pt x="2632" y="584"/>
                </a:lnTo>
                <a:lnTo>
                  <a:pt x="2630" y="584"/>
                </a:lnTo>
                <a:lnTo>
                  <a:pt x="2630" y="584"/>
                </a:lnTo>
                <a:lnTo>
                  <a:pt x="2630" y="584"/>
                </a:lnTo>
                <a:lnTo>
                  <a:pt x="2630" y="584"/>
                </a:lnTo>
                <a:lnTo>
                  <a:pt x="2628" y="582"/>
                </a:lnTo>
                <a:lnTo>
                  <a:pt x="2628" y="582"/>
                </a:lnTo>
                <a:lnTo>
                  <a:pt x="2626" y="582"/>
                </a:lnTo>
                <a:lnTo>
                  <a:pt x="2624" y="582"/>
                </a:lnTo>
                <a:lnTo>
                  <a:pt x="2622" y="582"/>
                </a:lnTo>
                <a:lnTo>
                  <a:pt x="2618" y="578"/>
                </a:lnTo>
                <a:lnTo>
                  <a:pt x="2618" y="578"/>
                </a:lnTo>
                <a:lnTo>
                  <a:pt x="2618" y="578"/>
                </a:lnTo>
                <a:lnTo>
                  <a:pt x="2618" y="576"/>
                </a:lnTo>
                <a:lnTo>
                  <a:pt x="2618" y="576"/>
                </a:lnTo>
                <a:lnTo>
                  <a:pt x="2618" y="574"/>
                </a:lnTo>
                <a:lnTo>
                  <a:pt x="2618" y="574"/>
                </a:lnTo>
                <a:lnTo>
                  <a:pt x="2618" y="574"/>
                </a:lnTo>
                <a:lnTo>
                  <a:pt x="2618" y="574"/>
                </a:lnTo>
                <a:lnTo>
                  <a:pt x="2618" y="574"/>
                </a:lnTo>
                <a:lnTo>
                  <a:pt x="2616" y="572"/>
                </a:lnTo>
                <a:lnTo>
                  <a:pt x="2616" y="572"/>
                </a:lnTo>
                <a:lnTo>
                  <a:pt x="2614" y="572"/>
                </a:lnTo>
                <a:lnTo>
                  <a:pt x="2614" y="572"/>
                </a:lnTo>
                <a:lnTo>
                  <a:pt x="2614" y="572"/>
                </a:lnTo>
                <a:lnTo>
                  <a:pt x="2612" y="572"/>
                </a:lnTo>
                <a:lnTo>
                  <a:pt x="2612" y="572"/>
                </a:lnTo>
                <a:lnTo>
                  <a:pt x="2612" y="572"/>
                </a:lnTo>
                <a:lnTo>
                  <a:pt x="2612" y="572"/>
                </a:lnTo>
                <a:lnTo>
                  <a:pt x="2610" y="570"/>
                </a:lnTo>
                <a:lnTo>
                  <a:pt x="2610" y="570"/>
                </a:lnTo>
                <a:lnTo>
                  <a:pt x="2610" y="570"/>
                </a:lnTo>
                <a:lnTo>
                  <a:pt x="2610" y="570"/>
                </a:lnTo>
                <a:lnTo>
                  <a:pt x="2608" y="570"/>
                </a:lnTo>
                <a:lnTo>
                  <a:pt x="2608" y="570"/>
                </a:lnTo>
                <a:lnTo>
                  <a:pt x="2608" y="570"/>
                </a:lnTo>
                <a:lnTo>
                  <a:pt x="2608" y="570"/>
                </a:lnTo>
                <a:lnTo>
                  <a:pt x="2608" y="570"/>
                </a:lnTo>
                <a:lnTo>
                  <a:pt x="2606" y="570"/>
                </a:lnTo>
                <a:lnTo>
                  <a:pt x="2606" y="570"/>
                </a:lnTo>
                <a:lnTo>
                  <a:pt x="2606" y="568"/>
                </a:lnTo>
                <a:lnTo>
                  <a:pt x="2606" y="568"/>
                </a:lnTo>
                <a:lnTo>
                  <a:pt x="2606" y="570"/>
                </a:lnTo>
                <a:lnTo>
                  <a:pt x="2604" y="570"/>
                </a:lnTo>
                <a:lnTo>
                  <a:pt x="2604" y="570"/>
                </a:lnTo>
                <a:lnTo>
                  <a:pt x="2604" y="570"/>
                </a:lnTo>
                <a:lnTo>
                  <a:pt x="2604" y="570"/>
                </a:lnTo>
                <a:lnTo>
                  <a:pt x="2602" y="570"/>
                </a:lnTo>
                <a:lnTo>
                  <a:pt x="2602" y="570"/>
                </a:lnTo>
                <a:lnTo>
                  <a:pt x="2602" y="570"/>
                </a:lnTo>
                <a:lnTo>
                  <a:pt x="2602" y="570"/>
                </a:lnTo>
                <a:lnTo>
                  <a:pt x="2602" y="570"/>
                </a:lnTo>
                <a:lnTo>
                  <a:pt x="2602" y="568"/>
                </a:lnTo>
                <a:lnTo>
                  <a:pt x="2600" y="570"/>
                </a:lnTo>
                <a:lnTo>
                  <a:pt x="2600" y="570"/>
                </a:lnTo>
                <a:lnTo>
                  <a:pt x="2598" y="570"/>
                </a:lnTo>
                <a:lnTo>
                  <a:pt x="2598" y="570"/>
                </a:lnTo>
                <a:lnTo>
                  <a:pt x="2598" y="570"/>
                </a:lnTo>
                <a:lnTo>
                  <a:pt x="2596" y="572"/>
                </a:lnTo>
                <a:lnTo>
                  <a:pt x="2594" y="572"/>
                </a:lnTo>
                <a:lnTo>
                  <a:pt x="2592" y="572"/>
                </a:lnTo>
                <a:lnTo>
                  <a:pt x="2590" y="570"/>
                </a:lnTo>
                <a:lnTo>
                  <a:pt x="2590" y="570"/>
                </a:lnTo>
                <a:lnTo>
                  <a:pt x="2592" y="570"/>
                </a:lnTo>
                <a:lnTo>
                  <a:pt x="2592" y="570"/>
                </a:lnTo>
                <a:lnTo>
                  <a:pt x="2592" y="570"/>
                </a:lnTo>
                <a:lnTo>
                  <a:pt x="2590" y="568"/>
                </a:lnTo>
                <a:lnTo>
                  <a:pt x="2590" y="568"/>
                </a:lnTo>
                <a:lnTo>
                  <a:pt x="2590" y="568"/>
                </a:lnTo>
                <a:lnTo>
                  <a:pt x="2588" y="568"/>
                </a:lnTo>
                <a:lnTo>
                  <a:pt x="2588" y="568"/>
                </a:lnTo>
                <a:lnTo>
                  <a:pt x="2588" y="568"/>
                </a:lnTo>
                <a:lnTo>
                  <a:pt x="2588" y="568"/>
                </a:lnTo>
                <a:lnTo>
                  <a:pt x="2588" y="568"/>
                </a:lnTo>
                <a:lnTo>
                  <a:pt x="2586" y="566"/>
                </a:lnTo>
                <a:lnTo>
                  <a:pt x="2586" y="566"/>
                </a:lnTo>
                <a:lnTo>
                  <a:pt x="2584" y="566"/>
                </a:lnTo>
                <a:lnTo>
                  <a:pt x="2582" y="566"/>
                </a:lnTo>
                <a:lnTo>
                  <a:pt x="2582" y="566"/>
                </a:lnTo>
                <a:lnTo>
                  <a:pt x="2582" y="566"/>
                </a:lnTo>
                <a:lnTo>
                  <a:pt x="2580" y="564"/>
                </a:lnTo>
                <a:lnTo>
                  <a:pt x="2578" y="564"/>
                </a:lnTo>
                <a:lnTo>
                  <a:pt x="2578" y="562"/>
                </a:lnTo>
                <a:lnTo>
                  <a:pt x="2576" y="562"/>
                </a:lnTo>
                <a:lnTo>
                  <a:pt x="2574" y="562"/>
                </a:lnTo>
                <a:lnTo>
                  <a:pt x="2574" y="562"/>
                </a:lnTo>
                <a:lnTo>
                  <a:pt x="2574" y="562"/>
                </a:lnTo>
                <a:lnTo>
                  <a:pt x="2574" y="562"/>
                </a:lnTo>
                <a:lnTo>
                  <a:pt x="2572" y="562"/>
                </a:lnTo>
                <a:lnTo>
                  <a:pt x="2572" y="562"/>
                </a:lnTo>
                <a:lnTo>
                  <a:pt x="2572" y="562"/>
                </a:lnTo>
                <a:lnTo>
                  <a:pt x="2572" y="562"/>
                </a:lnTo>
                <a:lnTo>
                  <a:pt x="2570" y="562"/>
                </a:lnTo>
                <a:lnTo>
                  <a:pt x="2570" y="562"/>
                </a:lnTo>
                <a:lnTo>
                  <a:pt x="2570" y="562"/>
                </a:lnTo>
                <a:lnTo>
                  <a:pt x="2568" y="562"/>
                </a:lnTo>
                <a:lnTo>
                  <a:pt x="2568" y="562"/>
                </a:lnTo>
                <a:lnTo>
                  <a:pt x="2568" y="562"/>
                </a:lnTo>
                <a:lnTo>
                  <a:pt x="2566" y="562"/>
                </a:lnTo>
                <a:lnTo>
                  <a:pt x="2560" y="562"/>
                </a:lnTo>
                <a:lnTo>
                  <a:pt x="2560" y="562"/>
                </a:lnTo>
                <a:lnTo>
                  <a:pt x="2558" y="560"/>
                </a:lnTo>
                <a:lnTo>
                  <a:pt x="2554" y="558"/>
                </a:lnTo>
                <a:lnTo>
                  <a:pt x="2554" y="558"/>
                </a:lnTo>
                <a:lnTo>
                  <a:pt x="2554" y="558"/>
                </a:lnTo>
                <a:lnTo>
                  <a:pt x="2554" y="558"/>
                </a:lnTo>
                <a:lnTo>
                  <a:pt x="2552" y="558"/>
                </a:lnTo>
                <a:lnTo>
                  <a:pt x="2552" y="558"/>
                </a:lnTo>
                <a:lnTo>
                  <a:pt x="2552" y="558"/>
                </a:lnTo>
                <a:lnTo>
                  <a:pt x="2552" y="558"/>
                </a:lnTo>
                <a:lnTo>
                  <a:pt x="2550" y="558"/>
                </a:lnTo>
                <a:lnTo>
                  <a:pt x="2550" y="558"/>
                </a:lnTo>
                <a:lnTo>
                  <a:pt x="2550" y="558"/>
                </a:lnTo>
                <a:lnTo>
                  <a:pt x="2548" y="558"/>
                </a:lnTo>
                <a:lnTo>
                  <a:pt x="2548" y="556"/>
                </a:lnTo>
                <a:lnTo>
                  <a:pt x="2548" y="556"/>
                </a:lnTo>
                <a:lnTo>
                  <a:pt x="2548" y="556"/>
                </a:lnTo>
                <a:lnTo>
                  <a:pt x="2548" y="556"/>
                </a:lnTo>
                <a:lnTo>
                  <a:pt x="2546" y="556"/>
                </a:lnTo>
                <a:lnTo>
                  <a:pt x="2546" y="556"/>
                </a:lnTo>
                <a:lnTo>
                  <a:pt x="2546" y="556"/>
                </a:lnTo>
                <a:lnTo>
                  <a:pt x="2546" y="556"/>
                </a:lnTo>
                <a:lnTo>
                  <a:pt x="2544" y="556"/>
                </a:lnTo>
                <a:lnTo>
                  <a:pt x="2544" y="556"/>
                </a:lnTo>
                <a:lnTo>
                  <a:pt x="2542" y="556"/>
                </a:lnTo>
                <a:lnTo>
                  <a:pt x="2542" y="556"/>
                </a:lnTo>
                <a:lnTo>
                  <a:pt x="2542" y="556"/>
                </a:lnTo>
                <a:lnTo>
                  <a:pt x="2542" y="556"/>
                </a:lnTo>
                <a:lnTo>
                  <a:pt x="2540" y="556"/>
                </a:lnTo>
                <a:lnTo>
                  <a:pt x="2540" y="556"/>
                </a:lnTo>
                <a:lnTo>
                  <a:pt x="2540" y="556"/>
                </a:lnTo>
                <a:lnTo>
                  <a:pt x="2540" y="556"/>
                </a:lnTo>
                <a:lnTo>
                  <a:pt x="2540" y="556"/>
                </a:lnTo>
                <a:lnTo>
                  <a:pt x="2538" y="558"/>
                </a:lnTo>
                <a:lnTo>
                  <a:pt x="2538" y="558"/>
                </a:lnTo>
                <a:lnTo>
                  <a:pt x="2538" y="558"/>
                </a:lnTo>
                <a:lnTo>
                  <a:pt x="2538" y="558"/>
                </a:lnTo>
                <a:lnTo>
                  <a:pt x="2538" y="558"/>
                </a:lnTo>
                <a:lnTo>
                  <a:pt x="2536" y="558"/>
                </a:lnTo>
                <a:lnTo>
                  <a:pt x="2536" y="556"/>
                </a:lnTo>
                <a:lnTo>
                  <a:pt x="2536" y="556"/>
                </a:lnTo>
                <a:lnTo>
                  <a:pt x="2534" y="556"/>
                </a:lnTo>
                <a:lnTo>
                  <a:pt x="2532" y="554"/>
                </a:lnTo>
                <a:lnTo>
                  <a:pt x="2530" y="552"/>
                </a:lnTo>
                <a:lnTo>
                  <a:pt x="2530" y="552"/>
                </a:lnTo>
                <a:lnTo>
                  <a:pt x="2530" y="552"/>
                </a:lnTo>
                <a:lnTo>
                  <a:pt x="2528" y="552"/>
                </a:lnTo>
                <a:lnTo>
                  <a:pt x="2528" y="550"/>
                </a:lnTo>
                <a:lnTo>
                  <a:pt x="2528" y="550"/>
                </a:lnTo>
                <a:lnTo>
                  <a:pt x="2524" y="548"/>
                </a:lnTo>
                <a:lnTo>
                  <a:pt x="2522" y="546"/>
                </a:lnTo>
                <a:lnTo>
                  <a:pt x="2522" y="546"/>
                </a:lnTo>
                <a:lnTo>
                  <a:pt x="2522" y="546"/>
                </a:lnTo>
                <a:lnTo>
                  <a:pt x="2522" y="546"/>
                </a:lnTo>
                <a:lnTo>
                  <a:pt x="2520" y="546"/>
                </a:lnTo>
                <a:lnTo>
                  <a:pt x="2520" y="546"/>
                </a:lnTo>
                <a:lnTo>
                  <a:pt x="2520" y="544"/>
                </a:lnTo>
                <a:lnTo>
                  <a:pt x="2520" y="544"/>
                </a:lnTo>
                <a:lnTo>
                  <a:pt x="2518" y="544"/>
                </a:lnTo>
                <a:lnTo>
                  <a:pt x="2516" y="544"/>
                </a:lnTo>
                <a:lnTo>
                  <a:pt x="2514" y="542"/>
                </a:lnTo>
                <a:lnTo>
                  <a:pt x="2514" y="542"/>
                </a:lnTo>
                <a:lnTo>
                  <a:pt x="2514" y="542"/>
                </a:lnTo>
                <a:lnTo>
                  <a:pt x="2512" y="542"/>
                </a:lnTo>
                <a:lnTo>
                  <a:pt x="2512" y="542"/>
                </a:lnTo>
                <a:lnTo>
                  <a:pt x="2512" y="542"/>
                </a:lnTo>
                <a:lnTo>
                  <a:pt x="2510" y="542"/>
                </a:lnTo>
                <a:lnTo>
                  <a:pt x="2510" y="542"/>
                </a:lnTo>
                <a:lnTo>
                  <a:pt x="2510" y="542"/>
                </a:lnTo>
                <a:lnTo>
                  <a:pt x="2510" y="540"/>
                </a:lnTo>
                <a:lnTo>
                  <a:pt x="2510" y="540"/>
                </a:lnTo>
                <a:lnTo>
                  <a:pt x="2506" y="538"/>
                </a:lnTo>
                <a:lnTo>
                  <a:pt x="2506" y="536"/>
                </a:lnTo>
                <a:lnTo>
                  <a:pt x="2506" y="538"/>
                </a:lnTo>
                <a:lnTo>
                  <a:pt x="2506" y="538"/>
                </a:lnTo>
                <a:lnTo>
                  <a:pt x="2506" y="538"/>
                </a:lnTo>
                <a:lnTo>
                  <a:pt x="2506" y="538"/>
                </a:lnTo>
                <a:lnTo>
                  <a:pt x="2502" y="538"/>
                </a:lnTo>
                <a:lnTo>
                  <a:pt x="2502" y="538"/>
                </a:lnTo>
                <a:lnTo>
                  <a:pt x="2500" y="536"/>
                </a:lnTo>
                <a:lnTo>
                  <a:pt x="2498" y="534"/>
                </a:lnTo>
                <a:lnTo>
                  <a:pt x="2498" y="534"/>
                </a:lnTo>
                <a:lnTo>
                  <a:pt x="2498" y="534"/>
                </a:lnTo>
                <a:lnTo>
                  <a:pt x="2498" y="534"/>
                </a:lnTo>
                <a:lnTo>
                  <a:pt x="2496" y="532"/>
                </a:lnTo>
                <a:lnTo>
                  <a:pt x="2492" y="530"/>
                </a:lnTo>
                <a:lnTo>
                  <a:pt x="2490" y="530"/>
                </a:lnTo>
                <a:lnTo>
                  <a:pt x="2488" y="530"/>
                </a:lnTo>
                <a:lnTo>
                  <a:pt x="2488" y="530"/>
                </a:lnTo>
                <a:lnTo>
                  <a:pt x="2488" y="528"/>
                </a:lnTo>
                <a:lnTo>
                  <a:pt x="2490" y="528"/>
                </a:lnTo>
                <a:lnTo>
                  <a:pt x="2490" y="528"/>
                </a:lnTo>
                <a:lnTo>
                  <a:pt x="2492" y="528"/>
                </a:lnTo>
                <a:lnTo>
                  <a:pt x="2492" y="528"/>
                </a:lnTo>
                <a:lnTo>
                  <a:pt x="2492" y="528"/>
                </a:lnTo>
                <a:lnTo>
                  <a:pt x="2492" y="528"/>
                </a:lnTo>
                <a:lnTo>
                  <a:pt x="2490" y="526"/>
                </a:lnTo>
                <a:lnTo>
                  <a:pt x="2490" y="526"/>
                </a:lnTo>
                <a:lnTo>
                  <a:pt x="2488" y="526"/>
                </a:lnTo>
                <a:lnTo>
                  <a:pt x="2488" y="526"/>
                </a:lnTo>
                <a:lnTo>
                  <a:pt x="2488" y="526"/>
                </a:lnTo>
                <a:lnTo>
                  <a:pt x="2490" y="526"/>
                </a:lnTo>
                <a:lnTo>
                  <a:pt x="2490" y="526"/>
                </a:lnTo>
                <a:lnTo>
                  <a:pt x="2490" y="526"/>
                </a:lnTo>
                <a:lnTo>
                  <a:pt x="2492" y="526"/>
                </a:lnTo>
                <a:lnTo>
                  <a:pt x="2494" y="526"/>
                </a:lnTo>
                <a:lnTo>
                  <a:pt x="2494" y="528"/>
                </a:lnTo>
                <a:lnTo>
                  <a:pt x="2494" y="528"/>
                </a:lnTo>
                <a:lnTo>
                  <a:pt x="2496" y="528"/>
                </a:lnTo>
                <a:lnTo>
                  <a:pt x="2496" y="528"/>
                </a:lnTo>
                <a:lnTo>
                  <a:pt x="2498" y="528"/>
                </a:lnTo>
                <a:lnTo>
                  <a:pt x="2496" y="528"/>
                </a:lnTo>
                <a:lnTo>
                  <a:pt x="2496" y="526"/>
                </a:lnTo>
                <a:lnTo>
                  <a:pt x="2498" y="528"/>
                </a:lnTo>
                <a:lnTo>
                  <a:pt x="2498" y="528"/>
                </a:lnTo>
                <a:lnTo>
                  <a:pt x="2498" y="526"/>
                </a:lnTo>
                <a:lnTo>
                  <a:pt x="2498" y="526"/>
                </a:lnTo>
                <a:lnTo>
                  <a:pt x="2500" y="526"/>
                </a:lnTo>
                <a:lnTo>
                  <a:pt x="2500" y="526"/>
                </a:lnTo>
                <a:lnTo>
                  <a:pt x="2500" y="526"/>
                </a:lnTo>
                <a:lnTo>
                  <a:pt x="2502" y="528"/>
                </a:lnTo>
                <a:lnTo>
                  <a:pt x="2502" y="528"/>
                </a:lnTo>
                <a:lnTo>
                  <a:pt x="2502" y="526"/>
                </a:lnTo>
                <a:lnTo>
                  <a:pt x="2502" y="524"/>
                </a:lnTo>
                <a:lnTo>
                  <a:pt x="2500" y="522"/>
                </a:lnTo>
                <a:lnTo>
                  <a:pt x="2500" y="522"/>
                </a:lnTo>
                <a:lnTo>
                  <a:pt x="2500" y="524"/>
                </a:lnTo>
                <a:lnTo>
                  <a:pt x="2502" y="524"/>
                </a:lnTo>
                <a:lnTo>
                  <a:pt x="2500" y="526"/>
                </a:lnTo>
                <a:lnTo>
                  <a:pt x="2500" y="526"/>
                </a:lnTo>
                <a:lnTo>
                  <a:pt x="2500" y="526"/>
                </a:lnTo>
                <a:lnTo>
                  <a:pt x="2500" y="522"/>
                </a:lnTo>
                <a:lnTo>
                  <a:pt x="2500" y="522"/>
                </a:lnTo>
                <a:lnTo>
                  <a:pt x="2500" y="522"/>
                </a:lnTo>
                <a:lnTo>
                  <a:pt x="2500" y="522"/>
                </a:lnTo>
                <a:lnTo>
                  <a:pt x="2500" y="522"/>
                </a:lnTo>
                <a:lnTo>
                  <a:pt x="2502" y="522"/>
                </a:lnTo>
                <a:lnTo>
                  <a:pt x="2502" y="522"/>
                </a:lnTo>
                <a:lnTo>
                  <a:pt x="2500" y="522"/>
                </a:lnTo>
                <a:lnTo>
                  <a:pt x="2500" y="522"/>
                </a:lnTo>
                <a:lnTo>
                  <a:pt x="2502" y="520"/>
                </a:lnTo>
                <a:lnTo>
                  <a:pt x="2502" y="520"/>
                </a:lnTo>
                <a:lnTo>
                  <a:pt x="2502" y="520"/>
                </a:lnTo>
                <a:lnTo>
                  <a:pt x="2502" y="520"/>
                </a:lnTo>
                <a:lnTo>
                  <a:pt x="2502" y="518"/>
                </a:lnTo>
                <a:lnTo>
                  <a:pt x="2502" y="518"/>
                </a:lnTo>
                <a:lnTo>
                  <a:pt x="2502" y="518"/>
                </a:lnTo>
                <a:lnTo>
                  <a:pt x="2502" y="518"/>
                </a:lnTo>
                <a:lnTo>
                  <a:pt x="2502" y="516"/>
                </a:lnTo>
                <a:lnTo>
                  <a:pt x="2504" y="516"/>
                </a:lnTo>
                <a:lnTo>
                  <a:pt x="2504" y="516"/>
                </a:lnTo>
                <a:lnTo>
                  <a:pt x="2504" y="514"/>
                </a:lnTo>
                <a:lnTo>
                  <a:pt x="2504" y="514"/>
                </a:lnTo>
                <a:lnTo>
                  <a:pt x="2506" y="516"/>
                </a:lnTo>
                <a:lnTo>
                  <a:pt x="2506" y="516"/>
                </a:lnTo>
                <a:lnTo>
                  <a:pt x="2506" y="516"/>
                </a:lnTo>
                <a:lnTo>
                  <a:pt x="2506" y="514"/>
                </a:lnTo>
                <a:lnTo>
                  <a:pt x="2506" y="514"/>
                </a:lnTo>
                <a:lnTo>
                  <a:pt x="2506" y="514"/>
                </a:lnTo>
                <a:lnTo>
                  <a:pt x="2506" y="514"/>
                </a:lnTo>
                <a:lnTo>
                  <a:pt x="2508" y="514"/>
                </a:lnTo>
                <a:lnTo>
                  <a:pt x="2508" y="514"/>
                </a:lnTo>
                <a:lnTo>
                  <a:pt x="2508" y="514"/>
                </a:lnTo>
                <a:lnTo>
                  <a:pt x="2510" y="516"/>
                </a:lnTo>
                <a:lnTo>
                  <a:pt x="2510" y="516"/>
                </a:lnTo>
                <a:lnTo>
                  <a:pt x="2512" y="516"/>
                </a:lnTo>
                <a:lnTo>
                  <a:pt x="2512" y="516"/>
                </a:lnTo>
                <a:lnTo>
                  <a:pt x="2512" y="514"/>
                </a:lnTo>
                <a:lnTo>
                  <a:pt x="2510" y="514"/>
                </a:lnTo>
                <a:lnTo>
                  <a:pt x="2510" y="514"/>
                </a:lnTo>
                <a:lnTo>
                  <a:pt x="2508" y="512"/>
                </a:lnTo>
                <a:lnTo>
                  <a:pt x="2508" y="512"/>
                </a:lnTo>
                <a:lnTo>
                  <a:pt x="2506" y="512"/>
                </a:lnTo>
                <a:lnTo>
                  <a:pt x="2506" y="512"/>
                </a:lnTo>
                <a:lnTo>
                  <a:pt x="2506" y="510"/>
                </a:lnTo>
                <a:lnTo>
                  <a:pt x="2504" y="510"/>
                </a:lnTo>
                <a:lnTo>
                  <a:pt x="2504" y="510"/>
                </a:lnTo>
                <a:lnTo>
                  <a:pt x="2502" y="510"/>
                </a:lnTo>
                <a:lnTo>
                  <a:pt x="2502" y="510"/>
                </a:lnTo>
                <a:lnTo>
                  <a:pt x="2502" y="510"/>
                </a:lnTo>
                <a:lnTo>
                  <a:pt x="2502" y="510"/>
                </a:lnTo>
                <a:lnTo>
                  <a:pt x="2500" y="508"/>
                </a:lnTo>
                <a:lnTo>
                  <a:pt x="2498" y="506"/>
                </a:lnTo>
                <a:lnTo>
                  <a:pt x="2500" y="506"/>
                </a:lnTo>
                <a:lnTo>
                  <a:pt x="2500" y="506"/>
                </a:lnTo>
                <a:lnTo>
                  <a:pt x="2500" y="506"/>
                </a:lnTo>
                <a:lnTo>
                  <a:pt x="2500" y="506"/>
                </a:lnTo>
                <a:lnTo>
                  <a:pt x="2502" y="506"/>
                </a:lnTo>
                <a:lnTo>
                  <a:pt x="2502" y="506"/>
                </a:lnTo>
                <a:lnTo>
                  <a:pt x="2502" y="506"/>
                </a:lnTo>
                <a:lnTo>
                  <a:pt x="2504" y="506"/>
                </a:lnTo>
                <a:lnTo>
                  <a:pt x="2504" y="504"/>
                </a:lnTo>
                <a:lnTo>
                  <a:pt x="2506" y="504"/>
                </a:lnTo>
                <a:lnTo>
                  <a:pt x="2506" y="504"/>
                </a:lnTo>
                <a:lnTo>
                  <a:pt x="2506" y="504"/>
                </a:lnTo>
                <a:lnTo>
                  <a:pt x="2508" y="506"/>
                </a:lnTo>
                <a:lnTo>
                  <a:pt x="2508" y="506"/>
                </a:lnTo>
                <a:lnTo>
                  <a:pt x="2510" y="506"/>
                </a:lnTo>
                <a:lnTo>
                  <a:pt x="2510" y="504"/>
                </a:lnTo>
                <a:lnTo>
                  <a:pt x="2510" y="504"/>
                </a:lnTo>
                <a:lnTo>
                  <a:pt x="2508" y="504"/>
                </a:lnTo>
                <a:lnTo>
                  <a:pt x="2508" y="504"/>
                </a:lnTo>
                <a:lnTo>
                  <a:pt x="2506" y="504"/>
                </a:lnTo>
                <a:lnTo>
                  <a:pt x="2506" y="504"/>
                </a:lnTo>
                <a:lnTo>
                  <a:pt x="2506" y="504"/>
                </a:lnTo>
                <a:lnTo>
                  <a:pt x="2506" y="502"/>
                </a:lnTo>
                <a:lnTo>
                  <a:pt x="2508" y="502"/>
                </a:lnTo>
                <a:lnTo>
                  <a:pt x="2508" y="502"/>
                </a:lnTo>
                <a:lnTo>
                  <a:pt x="2510" y="502"/>
                </a:lnTo>
                <a:lnTo>
                  <a:pt x="2510" y="502"/>
                </a:lnTo>
                <a:lnTo>
                  <a:pt x="2510" y="502"/>
                </a:lnTo>
                <a:lnTo>
                  <a:pt x="2512" y="502"/>
                </a:lnTo>
                <a:lnTo>
                  <a:pt x="2512" y="502"/>
                </a:lnTo>
                <a:lnTo>
                  <a:pt x="2514" y="500"/>
                </a:lnTo>
                <a:lnTo>
                  <a:pt x="2514" y="500"/>
                </a:lnTo>
                <a:lnTo>
                  <a:pt x="2514" y="500"/>
                </a:lnTo>
                <a:lnTo>
                  <a:pt x="2514" y="500"/>
                </a:lnTo>
                <a:lnTo>
                  <a:pt x="2516" y="500"/>
                </a:lnTo>
                <a:lnTo>
                  <a:pt x="2518" y="500"/>
                </a:lnTo>
                <a:lnTo>
                  <a:pt x="2518" y="500"/>
                </a:lnTo>
                <a:lnTo>
                  <a:pt x="2518" y="498"/>
                </a:lnTo>
                <a:lnTo>
                  <a:pt x="2516" y="496"/>
                </a:lnTo>
                <a:lnTo>
                  <a:pt x="2516" y="496"/>
                </a:lnTo>
                <a:lnTo>
                  <a:pt x="2516" y="496"/>
                </a:lnTo>
                <a:lnTo>
                  <a:pt x="2516" y="496"/>
                </a:lnTo>
                <a:lnTo>
                  <a:pt x="2514" y="496"/>
                </a:lnTo>
                <a:lnTo>
                  <a:pt x="2514" y="496"/>
                </a:lnTo>
                <a:lnTo>
                  <a:pt x="2512" y="496"/>
                </a:lnTo>
                <a:lnTo>
                  <a:pt x="2512" y="496"/>
                </a:lnTo>
                <a:lnTo>
                  <a:pt x="2510" y="498"/>
                </a:lnTo>
                <a:lnTo>
                  <a:pt x="2510" y="498"/>
                </a:lnTo>
                <a:lnTo>
                  <a:pt x="2510" y="498"/>
                </a:lnTo>
                <a:lnTo>
                  <a:pt x="2508" y="498"/>
                </a:lnTo>
                <a:lnTo>
                  <a:pt x="2508" y="498"/>
                </a:lnTo>
                <a:lnTo>
                  <a:pt x="2506" y="498"/>
                </a:lnTo>
                <a:lnTo>
                  <a:pt x="2506" y="498"/>
                </a:lnTo>
                <a:lnTo>
                  <a:pt x="2508" y="496"/>
                </a:lnTo>
                <a:lnTo>
                  <a:pt x="2508" y="496"/>
                </a:lnTo>
                <a:lnTo>
                  <a:pt x="2508" y="496"/>
                </a:lnTo>
                <a:lnTo>
                  <a:pt x="2510" y="496"/>
                </a:lnTo>
                <a:lnTo>
                  <a:pt x="2510" y="496"/>
                </a:lnTo>
                <a:lnTo>
                  <a:pt x="2508" y="496"/>
                </a:lnTo>
                <a:lnTo>
                  <a:pt x="2508" y="496"/>
                </a:lnTo>
                <a:lnTo>
                  <a:pt x="2508" y="496"/>
                </a:lnTo>
                <a:lnTo>
                  <a:pt x="2508" y="496"/>
                </a:lnTo>
                <a:lnTo>
                  <a:pt x="2508" y="496"/>
                </a:lnTo>
                <a:lnTo>
                  <a:pt x="2506" y="496"/>
                </a:lnTo>
                <a:lnTo>
                  <a:pt x="2506" y="498"/>
                </a:lnTo>
                <a:lnTo>
                  <a:pt x="2506" y="498"/>
                </a:lnTo>
                <a:lnTo>
                  <a:pt x="2504" y="498"/>
                </a:lnTo>
                <a:lnTo>
                  <a:pt x="2504" y="498"/>
                </a:lnTo>
                <a:lnTo>
                  <a:pt x="2504" y="498"/>
                </a:lnTo>
                <a:lnTo>
                  <a:pt x="2504" y="498"/>
                </a:lnTo>
                <a:lnTo>
                  <a:pt x="2504" y="496"/>
                </a:lnTo>
                <a:lnTo>
                  <a:pt x="2504" y="496"/>
                </a:lnTo>
                <a:lnTo>
                  <a:pt x="2504" y="496"/>
                </a:lnTo>
                <a:lnTo>
                  <a:pt x="2504" y="494"/>
                </a:lnTo>
                <a:lnTo>
                  <a:pt x="2502" y="494"/>
                </a:lnTo>
                <a:lnTo>
                  <a:pt x="2502" y="492"/>
                </a:lnTo>
                <a:lnTo>
                  <a:pt x="2504" y="490"/>
                </a:lnTo>
                <a:lnTo>
                  <a:pt x="2504" y="490"/>
                </a:lnTo>
                <a:lnTo>
                  <a:pt x="2504" y="490"/>
                </a:lnTo>
                <a:lnTo>
                  <a:pt x="2506" y="490"/>
                </a:lnTo>
                <a:lnTo>
                  <a:pt x="2506" y="490"/>
                </a:lnTo>
                <a:lnTo>
                  <a:pt x="2506" y="490"/>
                </a:lnTo>
                <a:lnTo>
                  <a:pt x="2506" y="490"/>
                </a:lnTo>
                <a:lnTo>
                  <a:pt x="2508" y="488"/>
                </a:lnTo>
                <a:lnTo>
                  <a:pt x="2508" y="488"/>
                </a:lnTo>
                <a:lnTo>
                  <a:pt x="2508" y="488"/>
                </a:lnTo>
                <a:lnTo>
                  <a:pt x="2508" y="486"/>
                </a:lnTo>
                <a:lnTo>
                  <a:pt x="2510" y="486"/>
                </a:lnTo>
                <a:lnTo>
                  <a:pt x="2510" y="486"/>
                </a:lnTo>
                <a:lnTo>
                  <a:pt x="2510" y="486"/>
                </a:lnTo>
                <a:lnTo>
                  <a:pt x="2510" y="486"/>
                </a:lnTo>
                <a:lnTo>
                  <a:pt x="2512" y="486"/>
                </a:lnTo>
                <a:lnTo>
                  <a:pt x="2512" y="486"/>
                </a:lnTo>
                <a:lnTo>
                  <a:pt x="2514" y="486"/>
                </a:lnTo>
                <a:lnTo>
                  <a:pt x="2514" y="486"/>
                </a:lnTo>
                <a:lnTo>
                  <a:pt x="2514" y="486"/>
                </a:lnTo>
                <a:lnTo>
                  <a:pt x="2516" y="486"/>
                </a:lnTo>
                <a:lnTo>
                  <a:pt x="2516" y="486"/>
                </a:lnTo>
                <a:lnTo>
                  <a:pt x="2516" y="486"/>
                </a:lnTo>
                <a:lnTo>
                  <a:pt x="2516" y="486"/>
                </a:lnTo>
                <a:lnTo>
                  <a:pt x="2516" y="486"/>
                </a:lnTo>
                <a:lnTo>
                  <a:pt x="2518" y="486"/>
                </a:lnTo>
                <a:lnTo>
                  <a:pt x="2520" y="486"/>
                </a:lnTo>
                <a:lnTo>
                  <a:pt x="2520" y="486"/>
                </a:lnTo>
                <a:lnTo>
                  <a:pt x="2520" y="486"/>
                </a:lnTo>
                <a:lnTo>
                  <a:pt x="2520" y="486"/>
                </a:lnTo>
                <a:lnTo>
                  <a:pt x="2522" y="486"/>
                </a:lnTo>
                <a:lnTo>
                  <a:pt x="2522" y="486"/>
                </a:lnTo>
                <a:lnTo>
                  <a:pt x="2522" y="486"/>
                </a:lnTo>
                <a:lnTo>
                  <a:pt x="2522" y="484"/>
                </a:lnTo>
                <a:lnTo>
                  <a:pt x="2522" y="484"/>
                </a:lnTo>
                <a:lnTo>
                  <a:pt x="2520" y="484"/>
                </a:lnTo>
                <a:lnTo>
                  <a:pt x="2522" y="480"/>
                </a:lnTo>
                <a:lnTo>
                  <a:pt x="2522" y="480"/>
                </a:lnTo>
                <a:lnTo>
                  <a:pt x="2522" y="480"/>
                </a:lnTo>
                <a:lnTo>
                  <a:pt x="2522" y="478"/>
                </a:lnTo>
                <a:lnTo>
                  <a:pt x="2522" y="478"/>
                </a:lnTo>
                <a:lnTo>
                  <a:pt x="2520" y="476"/>
                </a:lnTo>
                <a:lnTo>
                  <a:pt x="2520" y="474"/>
                </a:lnTo>
                <a:lnTo>
                  <a:pt x="2520" y="474"/>
                </a:lnTo>
                <a:lnTo>
                  <a:pt x="2518" y="474"/>
                </a:lnTo>
                <a:lnTo>
                  <a:pt x="2518" y="474"/>
                </a:lnTo>
                <a:lnTo>
                  <a:pt x="2518" y="474"/>
                </a:lnTo>
                <a:lnTo>
                  <a:pt x="2518" y="474"/>
                </a:lnTo>
                <a:lnTo>
                  <a:pt x="2518" y="472"/>
                </a:lnTo>
                <a:lnTo>
                  <a:pt x="2518" y="472"/>
                </a:lnTo>
                <a:lnTo>
                  <a:pt x="2518" y="470"/>
                </a:lnTo>
                <a:lnTo>
                  <a:pt x="2518" y="470"/>
                </a:lnTo>
                <a:lnTo>
                  <a:pt x="2518" y="470"/>
                </a:lnTo>
                <a:lnTo>
                  <a:pt x="2518" y="470"/>
                </a:lnTo>
                <a:lnTo>
                  <a:pt x="2522" y="470"/>
                </a:lnTo>
                <a:lnTo>
                  <a:pt x="2522" y="470"/>
                </a:lnTo>
                <a:lnTo>
                  <a:pt x="2522" y="470"/>
                </a:lnTo>
                <a:lnTo>
                  <a:pt x="2522" y="470"/>
                </a:lnTo>
                <a:lnTo>
                  <a:pt x="2522" y="470"/>
                </a:lnTo>
                <a:lnTo>
                  <a:pt x="2520" y="468"/>
                </a:lnTo>
                <a:lnTo>
                  <a:pt x="2520" y="470"/>
                </a:lnTo>
                <a:lnTo>
                  <a:pt x="2518" y="468"/>
                </a:lnTo>
                <a:lnTo>
                  <a:pt x="2516" y="468"/>
                </a:lnTo>
                <a:lnTo>
                  <a:pt x="2516" y="466"/>
                </a:lnTo>
                <a:lnTo>
                  <a:pt x="2516" y="466"/>
                </a:lnTo>
                <a:lnTo>
                  <a:pt x="2518" y="466"/>
                </a:lnTo>
                <a:lnTo>
                  <a:pt x="2518" y="466"/>
                </a:lnTo>
                <a:lnTo>
                  <a:pt x="2520" y="466"/>
                </a:lnTo>
                <a:lnTo>
                  <a:pt x="2520" y="466"/>
                </a:lnTo>
                <a:lnTo>
                  <a:pt x="2520" y="466"/>
                </a:lnTo>
                <a:lnTo>
                  <a:pt x="2520" y="466"/>
                </a:lnTo>
                <a:lnTo>
                  <a:pt x="2520" y="464"/>
                </a:lnTo>
                <a:lnTo>
                  <a:pt x="2520" y="464"/>
                </a:lnTo>
                <a:lnTo>
                  <a:pt x="2520" y="464"/>
                </a:lnTo>
                <a:lnTo>
                  <a:pt x="2522" y="464"/>
                </a:lnTo>
                <a:lnTo>
                  <a:pt x="2522" y="462"/>
                </a:lnTo>
                <a:lnTo>
                  <a:pt x="2522" y="462"/>
                </a:lnTo>
                <a:lnTo>
                  <a:pt x="2520" y="462"/>
                </a:lnTo>
                <a:lnTo>
                  <a:pt x="2520" y="460"/>
                </a:lnTo>
                <a:lnTo>
                  <a:pt x="2520" y="460"/>
                </a:lnTo>
                <a:lnTo>
                  <a:pt x="2520" y="460"/>
                </a:lnTo>
                <a:lnTo>
                  <a:pt x="2520" y="460"/>
                </a:lnTo>
                <a:lnTo>
                  <a:pt x="2520" y="458"/>
                </a:lnTo>
                <a:lnTo>
                  <a:pt x="2520" y="458"/>
                </a:lnTo>
                <a:lnTo>
                  <a:pt x="2520" y="458"/>
                </a:lnTo>
                <a:lnTo>
                  <a:pt x="2520" y="458"/>
                </a:lnTo>
                <a:lnTo>
                  <a:pt x="2520" y="458"/>
                </a:lnTo>
                <a:lnTo>
                  <a:pt x="2518" y="458"/>
                </a:lnTo>
                <a:lnTo>
                  <a:pt x="2518" y="458"/>
                </a:lnTo>
                <a:lnTo>
                  <a:pt x="2518" y="458"/>
                </a:lnTo>
                <a:lnTo>
                  <a:pt x="2518" y="458"/>
                </a:lnTo>
                <a:lnTo>
                  <a:pt x="2518" y="458"/>
                </a:lnTo>
                <a:lnTo>
                  <a:pt x="2518" y="458"/>
                </a:lnTo>
                <a:lnTo>
                  <a:pt x="2516" y="458"/>
                </a:lnTo>
                <a:lnTo>
                  <a:pt x="2516" y="458"/>
                </a:lnTo>
                <a:lnTo>
                  <a:pt x="2516" y="458"/>
                </a:lnTo>
                <a:lnTo>
                  <a:pt x="2514" y="458"/>
                </a:lnTo>
                <a:lnTo>
                  <a:pt x="2514" y="458"/>
                </a:lnTo>
                <a:lnTo>
                  <a:pt x="2512" y="456"/>
                </a:lnTo>
                <a:lnTo>
                  <a:pt x="2512" y="456"/>
                </a:lnTo>
                <a:lnTo>
                  <a:pt x="2510" y="456"/>
                </a:lnTo>
                <a:lnTo>
                  <a:pt x="2510" y="456"/>
                </a:lnTo>
                <a:lnTo>
                  <a:pt x="2510" y="456"/>
                </a:lnTo>
                <a:lnTo>
                  <a:pt x="2510" y="456"/>
                </a:lnTo>
                <a:lnTo>
                  <a:pt x="2510" y="456"/>
                </a:lnTo>
                <a:lnTo>
                  <a:pt x="2510" y="456"/>
                </a:lnTo>
                <a:lnTo>
                  <a:pt x="2508" y="456"/>
                </a:lnTo>
                <a:lnTo>
                  <a:pt x="2508" y="456"/>
                </a:lnTo>
                <a:lnTo>
                  <a:pt x="2508" y="454"/>
                </a:lnTo>
                <a:lnTo>
                  <a:pt x="2508" y="454"/>
                </a:lnTo>
                <a:lnTo>
                  <a:pt x="2508" y="454"/>
                </a:lnTo>
                <a:lnTo>
                  <a:pt x="2506" y="454"/>
                </a:lnTo>
                <a:lnTo>
                  <a:pt x="2506" y="454"/>
                </a:lnTo>
                <a:lnTo>
                  <a:pt x="2506" y="454"/>
                </a:lnTo>
                <a:lnTo>
                  <a:pt x="2506" y="454"/>
                </a:lnTo>
                <a:lnTo>
                  <a:pt x="2504" y="454"/>
                </a:lnTo>
                <a:lnTo>
                  <a:pt x="2504" y="454"/>
                </a:lnTo>
                <a:lnTo>
                  <a:pt x="2504" y="454"/>
                </a:lnTo>
                <a:lnTo>
                  <a:pt x="2504" y="454"/>
                </a:lnTo>
                <a:lnTo>
                  <a:pt x="2502" y="454"/>
                </a:lnTo>
                <a:lnTo>
                  <a:pt x="2502" y="454"/>
                </a:lnTo>
                <a:lnTo>
                  <a:pt x="2500" y="452"/>
                </a:lnTo>
                <a:lnTo>
                  <a:pt x="2500" y="452"/>
                </a:lnTo>
                <a:lnTo>
                  <a:pt x="2500" y="452"/>
                </a:lnTo>
                <a:lnTo>
                  <a:pt x="2498" y="452"/>
                </a:lnTo>
                <a:lnTo>
                  <a:pt x="2498" y="452"/>
                </a:lnTo>
                <a:lnTo>
                  <a:pt x="2498" y="452"/>
                </a:lnTo>
                <a:lnTo>
                  <a:pt x="2496" y="452"/>
                </a:lnTo>
                <a:lnTo>
                  <a:pt x="2496" y="452"/>
                </a:lnTo>
                <a:lnTo>
                  <a:pt x="2496" y="450"/>
                </a:lnTo>
                <a:lnTo>
                  <a:pt x="2496" y="450"/>
                </a:lnTo>
                <a:lnTo>
                  <a:pt x="2496" y="450"/>
                </a:lnTo>
                <a:lnTo>
                  <a:pt x="2494" y="450"/>
                </a:lnTo>
                <a:lnTo>
                  <a:pt x="2494" y="450"/>
                </a:lnTo>
                <a:lnTo>
                  <a:pt x="2492" y="452"/>
                </a:lnTo>
                <a:lnTo>
                  <a:pt x="2492" y="452"/>
                </a:lnTo>
                <a:lnTo>
                  <a:pt x="2492" y="452"/>
                </a:lnTo>
                <a:lnTo>
                  <a:pt x="2492" y="452"/>
                </a:lnTo>
                <a:lnTo>
                  <a:pt x="2490" y="450"/>
                </a:lnTo>
                <a:lnTo>
                  <a:pt x="2488" y="450"/>
                </a:lnTo>
                <a:lnTo>
                  <a:pt x="2488" y="450"/>
                </a:lnTo>
                <a:lnTo>
                  <a:pt x="2488" y="450"/>
                </a:lnTo>
                <a:lnTo>
                  <a:pt x="2486" y="448"/>
                </a:lnTo>
                <a:lnTo>
                  <a:pt x="2482" y="444"/>
                </a:lnTo>
                <a:lnTo>
                  <a:pt x="2482" y="444"/>
                </a:lnTo>
                <a:lnTo>
                  <a:pt x="2482" y="444"/>
                </a:lnTo>
                <a:lnTo>
                  <a:pt x="2480" y="444"/>
                </a:lnTo>
                <a:lnTo>
                  <a:pt x="2480" y="444"/>
                </a:lnTo>
                <a:lnTo>
                  <a:pt x="2480" y="446"/>
                </a:lnTo>
                <a:lnTo>
                  <a:pt x="2480" y="446"/>
                </a:lnTo>
                <a:lnTo>
                  <a:pt x="2480" y="446"/>
                </a:lnTo>
                <a:lnTo>
                  <a:pt x="2478" y="446"/>
                </a:lnTo>
                <a:lnTo>
                  <a:pt x="2478" y="446"/>
                </a:lnTo>
                <a:lnTo>
                  <a:pt x="2478" y="446"/>
                </a:lnTo>
                <a:lnTo>
                  <a:pt x="2476" y="446"/>
                </a:lnTo>
                <a:lnTo>
                  <a:pt x="2476" y="446"/>
                </a:lnTo>
                <a:lnTo>
                  <a:pt x="2474" y="446"/>
                </a:lnTo>
                <a:lnTo>
                  <a:pt x="2474" y="446"/>
                </a:lnTo>
                <a:lnTo>
                  <a:pt x="2474" y="448"/>
                </a:lnTo>
                <a:lnTo>
                  <a:pt x="2474" y="448"/>
                </a:lnTo>
                <a:lnTo>
                  <a:pt x="2472" y="448"/>
                </a:lnTo>
                <a:lnTo>
                  <a:pt x="2472" y="448"/>
                </a:lnTo>
                <a:lnTo>
                  <a:pt x="2472" y="448"/>
                </a:lnTo>
                <a:lnTo>
                  <a:pt x="2472" y="446"/>
                </a:lnTo>
                <a:lnTo>
                  <a:pt x="2470" y="446"/>
                </a:lnTo>
                <a:lnTo>
                  <a:pt x="2470" y="446"/>
                </a:lnTo>
                <a:lnTo>
                  <a:pt x="2470" y="446"/>
                </a:lnTo>
                <a:lnTo>
                  <a:pt x="2470" y="446"/>
                </a:lnTo>
                <a:lnTo>
                  <a:pt x="2470" y="446"/>
                </a:lnTo>
                <a:lnTo>
                  <a:pt x="2468" y="446"/>
                </a:lnTo>
                <a:lnTo>
                  <a:pt x="2468" y="446"/>
                </a:lnTo>
                <a:lnTo>
                  <a:pt x="2468" y="446"/>
                </a:lnTo>
                <a:lnTo>
                  <a:pt x="2468" y="446"/>
                </a:lnTo>
                <a:lnTo>
                  <a:pt x="2466" y="444"/>
                </a:lnTo>
                <a:lnTo>
                  <a:pt x="2466" y="444"/>
                </a:lnTo>
                <a:lnTo>
                  <a:pt x="2466" y="444"/>
                </a:lnTo>
                <a:lnTo>
                  <a:pt x="2466" y="444"/>
                </a:lnTo>
                <a:lnTo>
                  <a:pt x="2464" y="444"/>
                </a:lnTo>
                <a:lnTo>
                  <a:pt x="2464" y="444"/>
                </a:lnTo>
                <a:lnTo>
                  <a:pt x="2464" y="444"/>
                </a:lnTo>
                <a:lnTo>
                  <a:pt x="2464" y="444"/>
                </a:lnTo>
                <a:lnTo>
                  <a:pt x="2462" y="444"/>
                </a:lnTo>
                <a:lnTo>
                  <a:pt x="2462" y="444"/>
                </a:lnTo>
                <a:lnTo>
                  <a:pt x="2462" y="444"/>
                </a:lnTo>
                <a:lnTo>
                  <a:pt x="2460" y="446"/>
                </a:lnTo>
                <a:lnTo>
                  <a:pt x="2460" y="446"/>
                </a:lnTo>
                <a:lnTo>
                  <a:pt x="2460" y="446"/>
                </a:lnTo>
                <a:lnTo>
                  <a:pt x="2460" y="446"/>
                </a:lnTo>
                <a:lnTo>
                  <a:pt x="2458" y="444"/>
                </a:lnTo>
                <a:lnTo>
                  <a:pt x="2456" y="442"/>
                </a:lnTo>
                <a:lnTo>
                  <a:pt x="2456" y="440"/>
                </a:lnTo>
                <a:lnTo>
                  <a:pt x="2458" y="440"/>
                </a:lnTo>
                <a:lnTo>
                  <a:pt x="2456" y="438"/>
                </a:lnTo>
                <a:lnTo>
                  <a:pt x="2454" y="436"/>
                </a:lnTo>
                <a:lnTo>
                  <a:pt x="2454" y="436"/>
                </a:lnTo>
                <a:lnTo>
                  <a:pt x="2454" y="436"/>
                </a:lnTo>
                <a:lnTo>
                  <a:pt x="2454" y="434"/>
                </a:lnTo>
                <a:lnTo>
                  <a:pt x="2454" y="434"/>
                </a:lnTo>
                <a:lnTo>
                  <a:pt x="2454" y="434"/>
                </a:lnTo>
                <a:lnTo>
                  <a:pt x="2454" y="434"/>
                </a:lnTo>
                <a:lnTo>
                  <a:pt x="2452" y="434"/>
                </a:lnTo>
                <a:lnTo>
                  <a:pt x="2452" y="434"/>
                </a:lnTo>
                <a:lnTo>
                  <a:pt x="2452" y="434"/>
                </a:lnTo>
                <a:lnTo>
                  <a:pt x="2452" y="434"/>
                </a:lnTo>
                <a:lnTo>
                  <a:pt x="2452" y="434"/>
                </a:lnTo>
                <a:lnTo>
                  <a:pt x="2450" y="432"/>
                </a:lnTo>
                <a:lnTo>
                  <a:pt x="2450" y="432"/>
                </a:lnTo>
                <a:lnTo>
                  <a:pt x="2450" y="432"/>
                </a:lnTo>
                <a:lnTo>
                  <a:pt x="2450" y="432"/>
                </a:lnTo>
                <a:lnTo>
                  <a:pt x="2448" y="432"/>
                </a:lnTo>
                <a:lnTo>
                  <a:pt x="2448" y="432"/>
                </a:lnTo>
                <a:lnTo>
                  <a:pt x="2448" y="432"/>
                </a:lnTo>
                <a:lnTo>
                  <a:pt x="2448" y="432"/>
                </a:lnTo>
                <a:lnTo>
                  <a:pt x="2446" y="432"/>
                </a:lnTo>
                <a:lnTo>
                  <a:pt x="2446" y="432"/>
                </a:lnTo>
                <a:lnTo>
                  <a:pt x="2446" y="432"/>
                </a:lnTo>
                <a:lnTo>
                  <a:pt x="2446" y="432"/>
                </a:lnTo>
                <a:lnTo>
                  <a:pt x="2446" y="432"/>
                </a:lnTo>
                <a:lnTo>
                  <a:pt x="2444" y="432"/>
                </a:lnTo>
                <a:lnTo>
                  <a:pt x="2442" y="430"/>
                </a:lnTo>
                <a:lnTo>
                  <a:pt x="2442" y="430"/>
                </a:lnTo>
                <a:lnTo>
                  <a:pt x="2438" y="428"/>
                </a:lnTo>
                <a:lnTo>
                  <a:pt x="2438" y="428"/>
                </a:lnTo>
                <a:lnTo>
                  <a:pt x="2438" y="426"/>
                </a:lnTo>
                <a:lnTo>
                  <a:pt x="2438" y="426"/>
                </a:lnTo>
                <a:lnTo>
                  <a:pt x="2436" y="424"/>
                </a:lnTo>
                <a:lnTo>
                  <a:pt x="2436" y="424"/>
                </a:lnTo>
                <a:lnTo>
                  <a:pt x="2438" y="424"/>
                </a:lnTo>
                <a:lnTo>
                  <a:pt x="2438" y="424"/>
                </a:lnTo>
                <a:lnTo>
                  <a:pt x="2440" y="424"/>
                </a:lnTo>
                <a:lnTo>
                  <a:pt x="2440" y="424"/>
                </a:lnTo>
                <a:lnTo>
                  <a:pt x="2440" y="424"/>
                </a:lnTo>
                <a:lnTo>
                  <a:pt x="2440" y="422"/>
                </a:lnTo>
                <a:lnTo>
                  <a:pt x="2440" y="422"/>
                </a:lnTo>
                <a:lnTo>
                  <a:pt x="2438" y="422"/>
                </a:lnTo>
                <a:lnTo>
                  <a:pt x="2438" y="420"/>
                </a:lnTo>
                <a:lnTo>
                  <a:pt x="2436" y="420"/>
                </a:lnTo>
                <a:lnTo>
                  <a:pt x="2434" y="418"/>
                </a:lnTo>
                <a:lnTo>
                  <a:pt x="2434" y="418"/>
                </a:lnTo>
                <a:lnTo>
                  <a:pt x="2434" y="418"/>
                </a:lnTo>
                <a:lnTo>
                  <a:pt x="2434" y="416"/>
                </a:lnTo>
                <a:lnTo>
                  <a:pt x="2434" y="416"/>
                </a:lnTo>
                <a:lnTo>
                  <a:pt x="2430" y="414"/>
                </a:lnTo>
                <a:lnTo>
                  <a:pt x="2430" y="414"/>
                </a:lnTo>
                <a:lnTo>
                  <a:pt x="2428" y="414"/>
                </a:lnTo>
                <a:lnTo>
                  <a:pt x="2428" y="414"/>
                </a:lnTo>
                <a:lnTo>
                  <a:pt x="2428" y="414"/>
                </a:lnTo>
                <a:lnTo>
                  <a:pt x="2426" y="414"/>
                </a:lnTo>
                <a:lnTo>
                  <a:pt x="2426" y="414"/>
                </a:lnTo>
                <a:lnTo>
                  <a:pt x="2424" y="414"/>
                </a:lnTo>
                <a:lnTo>
                  <a:pt x="2422" y="414"/>
                </a:lnTo>
                <a:lnTo>
                  <a:pt x="2422" y="414"/>
                </a:lnTo>
                <a:lnTo>
                  <a:pt x="2420" y="414"/>
                </a:lnTo>
                <a:lnTo>
                  <a:pt x="2420" y="414"/>
                </a:lnTo>
                <a:lnTo>
                  <a:pt x="2420" y="416"/>
                </a:lnTo>
                <a:lnTo>
                  <a:pt x="2420" y="416"/>
                </a:lnTo>
                <a:lnTo>
                  <a:pt x="2418" y="416"/>
                </a:lnTo>
                <a:lnTo>
                  <a:pt x="2418" y="414"/>
                </a:lnTo>
                <a:lnTo>
                  <a:pt x="2416" y="414"/>
                </a:lnTo>
                <a:lnTo>
                  <a:pt x="2416" y="414"/>
                </a:lnTo>
                <a:lnTo>
                  <a:pt x="2416" y="414"/>
                </a:lnTo>
                <a:lnTo>
                  <a:pt x="2416" y="414"/>
                </a:lnTo>
                <a:lnTo>
                  <a:pt x="2414" y="414"/>
                </a:lnTo>
                <a:lnTo>
                  <a:pt x="2414" y="414"/>
                </a:lnTo>
                <a:lnTo>
                  <a:pt x="2414" y="414"/>
                </a:lnTo>
                <a:lnTo>
                  <a:pt x="2412" y="414"/>
                </a:lnTo>
                <a:lnTo>
                  <a:pt x="2412" y="414"/>
                </a:lnTo>
                <a:lnTo>
                  <a:pt x="2412" y="416"/>
                </a:lnTo>
                <a:lnTo>
                  <a:pt x="2412" y="418"/>
                </a:lnTo>
                <a:lnTo>
                  <a:pt x="2412" y="418"/>
                </a:lnTo>
                <a:lnTo>
                  <a:pt x="2410" y="418"/>
                </a:lnTo>
                <a:lnTo>
                  <a:pt x="2408" y="418"/>
                </a:lnTo>
                <a:lnTo>
                  <a:pt x="2408" y="418"/>
                </a:lnTo>
                <a:lnTo>
                  <a:pt x="2408" y="418"/>
                </a:lnTo>
                <a:lnTo>
                  <a:pt x="2406" y="418"/>
                </a:lnTo>
                <a:lnTo>
                  <a:pt x="2406" y="418"/>
                </a:lnTo>
                <a:lnTo>
                  <a:pt x="2406" y="418"/>
                </a:lnTo>
                <a:lnTo>
                  <a:pt x="2406" y="418"/>
                </a:lnTo>
                <a:lnTo>
                  <a:pt x="2406" y="416"/>
                </a:lnTo>
                <a:lnTo>
                  <a:pt x="2406" y="416"/>
                </a:lnTo>
                <a:lnTo>
                  <a:pt x="2404" y="416"/>
                </a:lnTo>
                <a:lnTo>
                  <a:pt x="2402" y="414"/>
                </a:lnTo>
                <a:lnTo>
                  <a:pt x="2402" y="414"/>
                </a:lnTo>
                <a:lnTo>
                  <a:pt x="2404" y="414"/>
                </a:lnTo>
                <a:lnTo>
                  <a:pt x="2402" y="412"/>
                </a:lnTo>
                <a:lnTo>
                  <a:pt x="2402" y="410"/>
                </a:lnTo>
                <a:lnTo>
                  <a:pt x="2400" y="408"/>
                </a:lnTo>
                <a:lnTo>
                  <a:pt x="2402" y="408"/>
                </a:lnTo>
                <a:lnTo>
                  <a:pt x="2402" y="408"/>
                </a:lnTo>
                <a:lnTo>
                  <a:pt x="2402" y="406"/>
                </a:lnTo>
                <a:lnTo>
                  <a:pt x="2402" y="406"/>
                </a:lnTo>
                <a:lnTo>
                  <a:pt x="2400" y="406"/>
                </a:lnTo>
                <a:lnTo>
                  <a:pt x="2400" y="406"/>
                </a:lnTo>
                <a:lnTo>
                  <a:pt x="2400" y="406"/>
                </a:lnTo>
                <a:lnTo>
                  <a:pt x="2400" y="406"/>
                </a:lnTo>
                <a:lnTo>
                  <a:pt x="2398" y="404"/>
                </a:lnTo>
                <a:lnTo>
                  <a:pt x="2398" y="404"/>
                </a:lnTo>
                <a:lnTo>
                  <a:pt x="2396" y="402"/>
                </a:lnTo>
                <a:lnTo>
                  <a:pt x="2398" y="402"/>
                </a:lnTo>
                <a:lnTo>
                  <a:pt x="2398" y="402"/>
                </a:lnTo>
                <a:lnTo>
                  <a:pt x="2398" y="402"/>
                </a:lnTo>
                <a:lnTo>
                  <a:pt x="2398" y="400"/>
                </a:lnTo>
                <a:lnTo>
                  <a:pt x="2398" y="400"/>
                </a:lnTo>
                <a:lnTo>
                  <a:pt x="2398" y="400"/>
                </a:lnTo>
                <a:lnTo>
                  <a:pt x="2400" y="400"/>
                </a:lnTo>
                <a:lnTo>
                  <a:pt x="2402" y="400"/>
                </a:lnTo>
                <a:lnTo>
                  <a:pt x="2402" y="400"/>
                </a:lnTo>
                <a:lnTo>
                  <a:pt x="2402" y="402"/>
                </a:lnTo>
                <a:lnTo>
                  <a:pt x="2404" y="402"/>
                </a:lnTo>
                <a:lnTo>
                  <a:pt x="2404" y="402"/>
                </a:lnTo>
                <a:lnTo>
                  <a:pt x="2406" y="402"/>
                </a:lnTo>
                <a:lnTo>
                  <a:pt x="2408" y="402"/>
                </a:lnTo>
                <a:lnTo>
                  <a:pt x="2408" y="402"/>
                </a:lnTo>
                <a:lnTo>
                  <a:pt x="2410" y="402"/>
                </a:lnTo>
                <a:lnTo>
                  <a:pt x="2410" y="400"/>
                </a:lnTo>
                <a:lnTo>
                  <a:pt x="2410" y="400"/>
                </a:lnTo>
                <a:lnTo>
                  <a:pt x="2412" y="398"/>
                </a:lnTo>
                <a:lnTo>
                  <a:pt x="2414" y="398"/>
                </a:lnTo>
                <a:lnTo>
                  <a:pt x="2414" y="396"/>
                </a:lnTo>
                <a:lnTo>
                  <a:pt x="2414" y="396"/>
                </a:lnTo>
                <a:lnTo>
                  <a:pt x="2412" y="396"/>
                </a:lnTo>
                <a:lnTo>
                  <a:pt x="2412" y="396"/>
                </a:lnTo>
                <a:lnTo>
                  <a:pt x="2412" y="396"/>
                </a:lnTo>
                <a:lnTo>
                  <a:pt x="2410" y="394"/>
                </a:lnTo>
                <a:lnTo>
                  <a:pt x="2410" y="394"/>
                </a:lnTo>
                <a:lnTo>
                  <a:pt x="2410" y="394"/>
                </a:lnTo>
                <a:lnTo>
                  <a:pt x="2408" y="392"/>
                </a:lnTo>
                <a:lnTo>
                  <a:pt x="2410" y="392"/>
                </a:lnTo>
                <a:lnTo>
                  <a:pt x="2410" y="392"/>
                </a:lnTo>
                <a:lnTo>
                  <a:pt x="2410" y="392"/>
                </a:lnTo>
                <a:lnTo>
                  <a:pt x="2408" y="392"/>
                </a:lnTo>
                <a:lnTo>
                  <a:pt x="2404" y="390"/>
                </a:lnTo>
                <a:lnTo>
                  <a:pt x="2404" y="390"/>
                </a:lnTo>
                <a:lnTo>
                  <a:pt x="2402" y="390"/>
                </a:lnTo>
                <a:lnTo>
                  <a:pt x="2402" y="390"/>
                </a:lnTo>
                <a:lnTo>
                  <a:pt x="2402" y="390"/>
                </a:lnTo>
                <a:lnTo>
                  <a:pt x="2400" y="390"/>
                </a:lnTo>
                <a:lnTo>
                  <a:pt x="2400" y="390"/>
                </a:lnTo>
                <a:lnTo>
                  <a:pt x="2400" y="390"/>
                </a:lnTo>
                <a:lnTo>
                  <a:pt x="2400" y="390"/>
                </a:lnTo>
                <a:lnTo>
                  <a:pt x="2400" y="388"/>
                </a:lnTo>
                <a:lnTo>
                  <a:pt x="2400" y="388"/>
                </a:lnTo>
                <a:lnTo>
                  <a:pt x="2400" y="386"/>
                </a:lnTo>
                <a:lnTo>
                  <a:pt x="2400" y="386"/>
                </a:lnTo>
                <a:lnTo>
                  <a:pt x="2398" y="386"/>
                </a:lnTo>
                <a:lnTo>
                  <a:pt x="2398" y="386"/>
                </a:lnTo>
                <a:lnTo>
                  <a:pt x="2396" y="386"/>
                </a:lnTo>
                <a:lnTo>
                  <a:pt x="2396" y="384"/>
                </a:lnTo>
                <a:lnTo>
                  <a:pt x="2394" y="384"/>
                </a:lnTo>
                <a:lnTo>
                  <a:pt x="2394" y="382"/>
                </a:lnTo>
                <a:lnTo>
                  <a:pt x="2392" y="382"/>
                </a:lnTo>
                <a:lnTo>
                  <a:pt x="2392" y="380"/>
                </a:lnTo>
                <a:lnTo>
                  <a:pt x="2392" y="380"/>
                </a:lnTo>
                <a:lnTo>
                  <a:pt x="2390" y="380"/>
                </a:lnTo>
                <a:lnTo>
                  <a:pt x="2390" y="380"/>
                </a:lnTo>
                <a:lnTo>
                  <a:pt x="2390" y="380"/>
                </a:lnTo>
                <a:lnTo>
                  <a:pt x="2390" y="378"/>
                </a:lnTo>
                <a:lnTo>
                  <a:pt x="2390" y="378"/>
                </a:lnTo>
                <a:lnTo>
                  <a:pt x="2390" y="378"/>
                </a:lnTo>
                <a:lnTo>
                  <a:pt x="2388" y="376"/>
                </a:lnTo>
                <a:lnTo>
                  <a:pt x="2386" y="376"/>
                </a:lnTo>
                <a:lnTo>
                  <a:pt x="2386" y="376"/>
                </a:lnTo>
                <a:lnTo>
                  <a:pt x="2386" y="376"/>
                </a:lnTo>
                <a:lnTo>
                  <a:pt x="2386" y="374"/>
                </a:lnTo>
                <a:lnTo>
                  <a:pt x="2386" y="374"/>
                </a:lnTo>
                <a:lnTo>
                  <a:pt x="2386" y="372"/>
                </a:lnTo>
                <a:lnTo>
                  <a:pt x="2386" y="372"/>
                </a:lnTo>
                <a:lnTo>
                  <a:pt x="2386" y="372"/>
                </a:lnTo>
                <a:lnTo>
                  <a:pt x="2386" y="372"/>
                </a:lnTo>
                <a:lnTo>
                  <a:pt x="2388" y="370"/>
                </a:lnTo>
                <a:lnTo>
                  <a:pt x="2386" y="370"/>
                </a:lnTo>
                <a:lnTo>
                  <a:pt x="2386" y="368"/>
                </a:lnTo>
                <a:lnTo>
                  <a:pt x="2386" y="368"/>
                </a:lnTo>
                <a:lnTo>
                  <a:pt x="2384" y="366"/>
                </a:lnTo>
                <a:lnTo>
                  <a:pt x="2384" y="366"/>
                </a:lnTo>
                <a:lnTo>
                  <a:pt x="2384" y="366"/>
                </a:lnTo>
                <a:lnTo>
                  <a:pt x="2384" y="366"/>
                </a:lnTo>
                <a:lnTo>
                  <a:pt x="2384" y="366"/>
                </a:lnTo>
                <a:lnTo>
                  <a:pt x="2384" y="366"/>
                </a:lnTo>
                <a:lnTo>
                  <a:pt x="2386" y="366"/>
                </a:lnTo>
                <a:lnTo>
                  <a:pt x="2384" y="364"/>
                </a:lnTo>
                <a:lnTo>
                  <a:pt x="2384" y="362"/>
                </a:lnTo>
                <a:lnTo>
                  <a:pt x="2384" y="362"/>
                </a:lnTo>
                <a:lnTo>
                  <a:pt x="2384" y="362"/>
                </a:lnTo>
                <a:lnTo>
                  <a:pt x="2384" y="362"/>
                </a:lnTo>
                <a:lnTo>
                  <a:pt x="2384" y="362"/>
                </a:lnTo>
                <a:lnTo>
                  <a:pt x="2382" y="362"/>
                </a:lnTo>
                <a:lnTo>
                  <a:pt x="2382" y="362"/>
                </a:lnTo>
                <a:lnTo>
                  <a:pt x="2380" y="362"/>
                </a:lnTo>
                <a:lnTo>
                  <a:pt x="2380" y="360"/>
                </a:lnTo>
                <a:lnTo>
                  <a:pt x="2378" y="360"/>
                </a:lnTo>
                <a:lnTo>
                  <a:pt x="2378" y="360"/>
                </a:lnTo>
                <a:lnTo>
                  <a:pt x="2376" y="358"/>
                </a:lnTo>
                <a:lnTo>
                  <a:pt x="2372" y="358"/>
                </a:lnTo>
                <a:lnTo>
                  <a:pt x="2372" y="358"/>
                </a:lnTo>
                <a:lnTo>
                  <a:pt x="2372" y="358"/>
                </a:lnTo>
                <a:lnTo>
                  <a:pt x="2368" y="360"/>
                </a:lnTo>
                <a:lnTo>
                  <a:pt x="2366" y="360"/>
                </a:lnTo>
                <a:lnTo>
                  <a:pt x="2366" y="360"/>
                </a:lnTo>
                <a:lnTo>
                  <a:pt x="2364" y="360"/>
                </a:lnTo>
                <a:lnTo>
                  <a:pt x="2364" y="360"/>
                </a:lnTo>
                <a:lnTo>
                  <a:pt x="2364" y="358"/>
                </a:lnTo>
                <a:lnTo>
                  <a:pt x="2366" y="358"/>
                </a:lnTo>
                <a:lnTo>
                  <a:pt x="2364" y="356"/>
                </a:lnTo>
                <a:lnTo>
                  <a:pt x="2362" y="356"/>
                </a:lnTo>
                <a:lnTo>
                  <a:pt x="2362" y="356"/>
                </a:lnTo>
                <a:lnTo>
                  <a:pt x="2360" y="356"/>
                </a:lnTo>
                <a:lnTo>
                  <a:pt x="2360" y="356"/>
                </a:lnTo>
                <a:lnTo>
                  <a:pt x="2360" y="356"/>
                </a:lnTo>
                <a:lnTo>
                  <a:pt x="2358" y="356"/>
                </a:lnTo>
                <a:lnTo>
                  <a:pt x="2358" y="356"/>
                </a:lnTo>
                <a:lnTo>
                  <a:pt x="2356" y="356"/>
                </a:lnTo>
                <a:lnTo>
                  <a:pt x="2356" y="356"/>
                </a:lnTo>
                <a:lnTo>
                  <a:pt x="2356" y="356"/>
                </a:lnTo>
                <a:lnTo>
                  <a:pt x="2356" y="356"/>
                </a:lnTo>
                <a:lnTo>
                  <a:pt x="2356" y="354"/>
                </a:lnTo>
                <a:lnTo>
                  <a:pt x="2354" y="354"/>
                </a:lnTo>
                <a:lnTo>
                  <a:pt x="2354" y="354"/>
                </a:lnTo>
                <a:lnTo>
                  <a:pt x="2352" y="354"/>
                </a:lnTo>
                <a:lnTo>
                  <a:pt x="2352" y="356"/>
                </a:lnTo>
                <a:lnTo>
                  <a:pt x="2352" y="356"/>
                </a:lnTo>
                <a:lnTo>
                  <a:pt x="2350" y="354"/>
                </a:lnTo>
                <a:lnTo>
                  <a:pt x="2348" y="354"/>
                </a:lnTo>
                <a:lnTo>
                  <a:pt x="2348" y="354"/>
                </a:lnTo>
                <a:lnTo>
                  <a:pt x="2350" y="354"/>
                </a:lnTo>
                <a:lnTo>
                  <a:pt x="2350" y="354"/>
                </a:lnTo>
                <a:lnTo>
                  <a:pt x="2350" y="352"/>
                </a:lnTo>
                <a:lnTo>
                  <a:pt x="2348" y="350"/>
                </a:lnTo>
                <a:lnTo>
                  <a:pt x="2348" y="348"/>
                </a:lnTo>
                <a:lnTo>
                  <a:pt x="2348" y="348"/>
                </a:lnTo>
                <a:lnTo>
                  <a:pt x="2346" y="346"/>
                </a:lnTo>
                <a:lnTo>
                  <a:pt x="2344" y="344"/>
                </a:lnTo>
                <a:lnTo>
                  <a:pt x="2344" y="344"/>
                </a:lnTo>
                <a:lnTo>
                  <a:pt x="2344" y="344"/>
                </a:lnTo>
                <a:lnTo>
                  <a:pt x="2344" y="342"/>
                </a:lnTo>
                <a:lnTo>
                  <a:pt x="2342" y="342"/>
                </a:lnTo>
                <a:lnTo>
                  <a:pt x="2342" y="342"/>
                </a:lnTo>
                <a:lnTo>
                  <a:pt x="2342" y="342"/>
                </a:lnTo>
                <a:lnTo>
                  <a:pt x="2342" y="342"/>
                </a:lnTo>
                <a:lnTo>
                  <a:pt x="2342" y="342"/>
                </a:lnTo>
                <a:lnTo>
                  <a:pt x="2342" y="340"/>
                </a:lnTo>
                <a:lnTo>
                  <a:pt x="2342" y="338"/>
                </a:lnTo>
                <a:lnTo>
                  <a:pt x="2342" y="336"/>
                </a:lnTo>
                <a:lnTo>
                  <a:pt x="2342" y="336"/>
                </a:lnTo>
                <a:lnTo>
                  <a:pt x="2342" y="336"/>
                </a:lnTo>
                <a:lnTo>
                  <a:pt x="2340" y="334"/>
                </a:lnTo>
                <a:lnTo>
                  <a:pt x="2338" y="334"/>
                </a:lnTo>
                <a:lnTo>
                  <a:pt x="2338" y="334"/>
                </a:lnTo>
                <a:lnTo>
                  <a:pt x="2338" y="334"/>
                </a:lnTo>
                <a:lnTo>
                  <a:pt x="2338" y="332"/>
                </a:lnTo>
                <a:lnTo>
                  <a:pt x="2338" y="332"/>
                </a:lnTo>
                <a:lnTo>
                  <a:pt x="2336" y="332"/>
                </a:lnTo>
                <a:lnTo>
                  <a:pt x="2336" y="332"/>
                </a:lnTo>
                <a:lnTo>
                  <a:pt x="2336" y="332"/>
                </a:lnTo>
                <a:lnTo>
                  <a:pt x="2336" y="332"/>
                </a:lnTo>
                <a:lnTo>
                  <a:pt x="2336" y="332"/>
                </a:lnTo>
                <a:lnTo>
                  <a:pt x="2334" y="332"/>
                </a:lnTo>
                <a:lnTo>
                  <a:pt x="2336" y="330"/>
                </a:lnTo>
                <a:lnTo>
                  <a:pt x="2336" y="328"/>
                </a:lnTo>
                <a:lnTo>
                  <a:pt x="2336" y="328"/>
                </a:lnTo>
                <a:lnTo>
                  <a:pt x="2338" y="328"/>
                </a:lnTo>
                <a:lnTo>
                  <a:pt x="2338" y="328"/>
                </a:lnTo>
                <a:lnTo>
                  <a:pt x="2338" y="328"/>
                </a:lnTo>
                <a:lnTo>
                  <a:pt x="2338" y="328"/>
                </a:lnTo>
                <a:lnTo>
                  <a:pt x="2340" y="328"/>
                </a:lnTo>
                <a:lnTo>
                  <a:pt x="2340" y="326"/>
                </a:lnTo>
                <a:lnTo>
                  <a:pt x="2340" y="326"/>
                </a:lnTo>
                <a:lnTo>
                  <a:pt x="2340" y="326"/>
                </a:lnTo>
                <a:lnTo>
                  <a:pt x="2338" y="326"/>
                </a:lnTo>
                <a:lnTo>
                  <a:pt x="2338" y="324"/>
                </a:lnTo>
                <a:lnTo>
                  <a:pt x="2336" y="324"/>
                </a:lnTo>
                <a:lnTo>
                  <a:pt x="2336" y="324"/>
                </a:lnTo>
                <a:lnTo>
                  <a:pt x="2336" y="324"/>
                </a:lnTo>
                <a:lnTo>
                  <a:pt x="2336" y="322"/>
                </a:lnTo>
                <a:lnTo>
                  <a:pt x="2334" y="322"/>
                </a:lnTo>
                <a:lnTo>
                  <a:pt x="2334" y="320"/>
                </a:lnTo>
                <a:lnTo>
                  <a:pt x="2334" y="320"/>
                </a:lnTo>
                <a:lnTo>
                  <a:pt x="2334" y="320"/>
                </a:lnTo>
                <a:lnTo>
                  <a:pt x="2334" y="320"/>
                </a:lnTo>
                <a:lnTo>
                  <a:pt x="2334" y="318"/>
                </a:lnTo>
                <a:lnTo>
                  <a:pt x="2334" y="318"/>
                </a:lnTo>
                <a:lnTo>
                  <a:pt x="2334" y="318"/>
                </a:lnTo>
                <a:lnTo>
                  <a:pt x="2334" y="318"/>
                </a:lnTo>
                <a:lnTo>
                  <a:pt x="2334" y="316"/>
                </a:lnTo>
                <a:lnTo>
                  <a:pt x="2334" y="316"/>
                </a:lnTo>
                <a:lnTo>
                  <a:pt x="2332" y="314"/>
                </a:lnTo>
                <a:lnTo>
                  <a:pt x="2332" y="312"/>
                </a:lnTo>
                <a:lnTo>
                  <a:pt x="2332" y="312"/>
                </a:lnTo>
                <a:lnTo>
                  <a:pt x="2332" y="312"/>
                </a:lnTo>
                <a:lnTo>
                  <a:pt x="2332" y="312"/>
                </a:lnTo>
                <a:lnTo>
                  <a:pt x="2332" y="312"/>
                </a:lnTo>
                <a:lnTo>
                  <a:pt x="2334" y="312"/>
                </a:lnTo>
                <a:lnTo>
                  <a:pt x="2334" y="310"/>
                </a:lnTo>
                <a:lnTo>
                  <a:pt x="2334" y="310"/>
                </a:lnTo>
                <a:lnTo>
                  <a:pt x="2334" y="310"/>
                </a:lnTo>
                <a:lnTo>
                  <a:pt x="2336" y="308"/>
                </a:lnTo>
                <a:lnTo>
                  <a:pt x="2336" y="308"/>
                </a:lnTo>
                <a:lnTo>
                  <a:pt x="2336" y="308"/>
                </a:lnTo>
                <a:lnTo>
                  <a:pt x="2336" y="306"/>
                </a:lnTo>
                <a:lnTo>
                  <a:pt x="2336" y="306"/>
                </a:lnTo>
                <a:lnTo>
                  <a:pt x="2338" y="306"/>
                </a:lnTo>
                <a:lnTo>
                  <a:pt x="2338" y="306"/>
                </a:lnTo>
                <a:lnTo>
                  <a:pt x="2338" y="306"/>
                </a:lnTo>
                <a:lnTo>
                  <a:pt x="2338" y="306"/>
                </a:lnTo>
                <a:lnTo>
                  <a:pt x="2338" y="306"/>
                </a:lnTo>
                <a:lnTo>
                  <a:pt x="2340" y="306"/>
                </a:lnTo>
                <a:lnTo>
                  <a:pt x="2340" y="304"/>
                </a:lnTo>
                <a:lnTo>
                  <a:pt x="2340" y="304"/>
                </a:lnTo>
                <a:lnTo>
                  <a:pt x="2340" y="304"/>
                </a:lnTo>
                <a:lnTo>
                  <a:pt x="2340" y="304"/>
                </a:lnTo>
                <a:lnTo>
                  <a:pt x="2338" y="302"/>
                </a:lnTo>
                <a:lnTo>
                  <a:pt x="2338" y="302"/>
                </a:lnTo>
                <a:lnTo>
                  <a:pt x="2338" y="302"/>
                </a:lnTo>
                <a:lnTo>
                  <a:pt x="2338" y="302"/>
                </a:lnTo>
                <a:lnTo>
                  <a:pt x="2338" y="302"/>
                </a:lnTo>
                <a:lnTo>
                  <a:pt x="2338" y="302"/>
                </a:lnTo>
                <a:lnTo>
                  <a:pt x="2338" y="302"/>
                </a:lnTo>
                <a:lnTo>
                  <a:pt x="2338" y="300"/>
                </a:lnTo>
                <a:lnTo>
                  <a:pt x="2338" y="300"/>
                </a:lnTo>
                <a:lnTo>
                  <a:pt x="2336" y="300"/>
                </a:lnTo>
                <a:lnTo>
                  <a:pt x="2336" y="300"/>
                </a:lnTo>
                <a:lnTo>
                  <a:pt x="2336" y="298"/>
                </a:lnTo>
                <a:lnTo>
                  <a:pt x="2336" y="298"/>
                </a:lnTo>
                <a:lnTo>
                  <a:pt x="2336" y="298"/>
                </a:lnTo>
                <a:lnTo>
                  <a:pt x="2338" y="298"/>
                </a:lnTo>
                <a:lnTo>
                  <a:pt x="2338" y="298"/>
                </a:lnTo>
                <a:lnTo>
                  <a:pt x="2338" y="298"/>
                </a:lnTo>
                <a:lnTo>
                  <a:pt x="2338" y="298"/>
                </a:lnTo>
                <a:lnTo>
                  <a:pt x="2338" y="298"/>
                </a:lnTo>
                <a:lnTo>
                  <a:pt x="2340" y="300"/>
                </a:lnTo>
                <a:lnTo>
                  <a:pt x="2340" y="300"/>
                </a:lnTo>
                <a:lnTo>
                  <a:pt x="2340" y="300"/>
                </a:lnTo>
                <a:lnTo>
                  <a:pt x="2342" y="300"/>
                </a:lnTo>
                <a:lnTo>
                  <a:pt x="2342" y="298"/>
                </a:lnTo>
                <a:lnTo>
                  <a:pt x="2342" y="298"/>
                </a:lnTo>
                <a:lnTo>
                  <a:pt x="2340" y="298"/>
                </a:lnTo>
                <a:lnTo>
                  <a:pt x="2340" y="298"/>
                </a:lnTo>
                <a:lnTo>
                  <a:pt x="2340" y="296"/>
                </a:lnTo>
                <a:lnTo>
                  <a:pt x="2342" y="296"/>
                </a:lnTo>
                <a:lnTo>
                  <a:pt x="2342" y="296"/>
                </a:lnTo>
                <a:lnTo>
                  <a:pt x="2344" y="298"/>
                </a:lnTo>
                <a:lnTo>
                  <a:pt x="2344" y="298"/>
                </a:lnTo>
                <a:lnTo>
                  <a:pt x="2344" y="298"/>
                </a:lnTo>
                <a:lnTo>
                  <a:pt x="2346" y="298"/>
                </a:lnTo>
                <a:lnTo>
                  <a:pt x="2348" y="298"/>
                </a:lnTo>
                <a:lnTo>
                  <a:pt x="2348" y="296"/>
                </a:lnTo>
                <a:lnTo>
                  <a:pt x="2348" y="296"/>
                </a:lnTo>
                <a:lnTo>
                  <a:pt x="2348" y="296"/>
                </a:lnTo>
                <a:lnTo>
                  <a:pt x="2348" y="296"/>
                </a:lnTo>
                <a:lnTo>
                  <a:pt x="2348" y="294"/>
                </a:lnTo>
                <a:lnTo>
                  <a:pt x="2348" y="294"/>
                </a:lnTo>
                <a:lnTo>
                  <a:pt x="2350" y="294"/>
                </a:lnTo>
                <a:lnTo>
                  <a:pt x="2352" y="294"/>
                </a:lnTo>
                <a:lnTo>
                  <a:pt x="2356" y="296"/>
                </a:lnTo>
                <a:lnTo>
                  <a:pt x="2356" y="296"/>
                </a:lnTo>
                <a:lnTo>
                  <a:pt x="2358" y="296"/>
                </a:lnTo>
                <a:lnTo>
                  <a:pt x="2360" y="296"/>
                </a:lnTo>
                <a:lnTo>
                  <a:pt x="2360" y="296"/>
                </a:lnTo>
                <a:lnTo>
                  <a:pt x="2360" y="296"/>
                </a:lnTo>
                <a:lnTo>
                  <a:pt x="2362" y="296"/>
                </a:lnTo>
                <a:lnTo>
                  <a:pt x="2362" y="296"/>
                </a:lnTo>
                <a:lnTo>
                  <a:pt x="2362" y="296"/>
                </a:lnTo>
                <a:lnTo>
                  <a:pt x="2362" y="294"/>
                </a:lnTo>
                <a:lnTo>
                  <a:pt x="2362" y="294"/>
                </a:lnTo>
                <a:lnTo>
                  <a:pt x="2360" y="294"/>
                </a:lnTo>
                <a:lnTo>
                  <a:pt x="2360" y="294"/>
                </a:lnTo>
                <a:lnTo>
                  <a:pt x="2360" y="294"/>
                </a:lnTo>
                <a:lnTo>
                  <a:pt x="2358" y="294"/>
                </a:lnTo>
                <a:lnTo>
                  <a:pt x="2358" y="294"/>
                </a:lnTo>
                <a:lnTo>
                  <a:pt x="2358" y="292"/>
                </a:lnTo>
                <a:lnTo>
                  <a:pt x="2358" y="292"/>
                </a:lnTo>
                <a:lnTo>
                  <a:pt x="2356" y="292"/>
                </a:lnTo>
                <a:lnTo>
                  <a:pt x="2356" y="292"/>
                </a:lnTo>
                <a:lnTo>
                  <a:pt x="2356" y="292"/>
                </a:lnTo>
                <a:lnTo>
                  <a:pt x="2356" y="292"/>
                </a:lnTo>
                <a:lnTo>
                  <a:pt x="2354" y="292"/>
                </a:lnTo>
                <a:lnTo>
                  <a:pt x="2354" y="292"/>
                </a:lnTo>
                <a:lnTo>
                  <a:pt x="2354" y="292"/>
                </a:lnTo>
                <a:lnTo>
                  <a:pt x="2352" y="292"/>
                </a:lnTo>
                <a:lnTo>
                  <a:pt x="2352" y="292"/>
                </a:lnTo>
                <a:lnTo>
                  <a:pt x="2352" y="292"/>
                </a:lnTo>
                <a:lnTo>
                  <a:pt x="2352" y="292"/>
                </a:lnTo>
                <a:lnTo>
                  <a:pt x="2352" y="292"/>
                </a:lnTo>
                <a:lnTo>
                  <a:pt x="2348" y="292"/>
                </a:lnTo>
                <a:lnTo>
                  <a:pt x="2346" y="292"/>
                </a:lnTo>
                <a:lnTo>
                  <a:pt x="2346" y="292"/>
                </a:lnTo>
                <a:lnTo>
                  <a:pt x="2346" y="292"/>
                </a:lnTo>
                <a:lnTo>
                  <a:pt x="2346" y="292"/>
                </a:lnTo>
                <a:lnTo>
                  <a:pt x="2344" y="290"/>
                </a:lnTo>
                <a:lnTo>
                  <a:pt x="2344" y="290"/>
                </a:lnTo>
                <a:lnTo>
                  <a:pt x="2344" y="290"/>
                </a:lnTo>
                <a:lnTo>
                  <a:pt x="2344" y="290"/>
                </a:lnTo>
                <a:lnTo>
                  <a:pt x="2342" y="290"/>
                </a:lnTo>
                <a:lnTo>
                  <a:pt x="2342" y="288"/>
                </a:lnTo>
                <a:lnTo>
                  <a:pt x="2342" y="288"/>
                </a:lnTo>
                <a:lnTo>
                  <a:pt x="2342" y="288"/>
                </a:lnTo>
                <a:lnTo>
                  <a:pt x="2338" y="286"/>
                </a:lnTo>
                <a:lnTo>
                  <a:pt x="2340" y="286"/>
                </a:lnTo>
                <a:lnTo>
                  <a:pt x="2340" y="286"/>
                </a:lnTo>
                <a:lnTo>
                  <a:pt x="2340" y="286"/>
                </a:lnTo>
                <a:lnTo>
                  <a:pt x="2340" y="286"/>
                </a:lnTo>
                <a:lnTo>
                  <a:pt x="2342" y="288"/>
                </a:lnTo>
                <a:lnTo>
                  <a:pt x="2342" y="288"/>
                </a:lnTo>
                <a:lnTo>
                  <a:pt x="2342" y="288"/>
                </a:lnTo>
                <a:lnTo>
                  <a:pt x="2342" y="286"/>
                </a:lnTo>
                <a:lnTo>
                  <a:pt x="2340" y="286"/>
                </a:lnTo>
                <a:lnTo>
                  <a:pt x="2340" y="286"/>
                </a:lnTo>
                <a:lnTo>
                  <a:pt x="2340" y="286"/>
                </a:lnTo>
                <a:lnTo>
                  <a:pt x="2340" y="286"/>
                </a:lnTo>
                <a:lnTo>
                  <a:pt x="2340" y="284"/>
                </a:lnTo>
                <a:lnTo>
                  <a:pt x="2340" y="284"/>
                </a:lnTo>
                <a:lnTo>
                  <a:pt x="2340" y="284"/>
                </a:lnTo>
                <a:lnTo>
                  <a:pt x="2340" y="284"/>
                </a:lnTo>
                <a:lnTo>
                  <a:pt x="2342" y="284"/>
                </a:lnTo>
                <a:lnTo>
                  <a:pt x="2342" y="284"/>
                </a:lnTo>
                <a:lnTo>
                  <a:pt x="2342" y="284"/>
                </a:lnTo>
                <a:lnTo>
                  <a:pt x="2340" y="284"/>
                </a:lnTo>
                <a:lnTo>
                  <a:pt x="2340" y="284"/>
                </a:lnTo>
                <a:lnTo>
                  <a:pt x="2338" y="284"/>
                </a:lnTo>
                <a:lnTo>
                  <a:pt x="2338" y="284"/>
                </a:lnTo>
                <a:lnTo>
                  <a:pt x="2338" y="284"/>
                </a:lnTo>
                <a:lnTo>
                  <a:pt x="2338" y="286"/>
                </a:lnTo>
                <a:lnTo>
                  <a:pt x="2336" y="286"/>
                </a:lnTo>
                <a:lnTo>
                  <a:pt x="2334" y="286"/>
                </a:lnTo>
                <a:lnTo>
                  <a:pt x="2332" y="286"/>
                </a:lnTo>
                <a:lnTo>
                  <a:pt x="2332" y="286"/>
                </a:lnTo>
                <a:lnTo>
                  <a:pt x="2332" y="286"/>
                </a:lnTo>
                <a:lnTo>
                  <a:pt x="2334" y="284"/>
                </a:lnTo>
                <a:lnTo>
                  <a:pt x="2336" y="282"/>
                </a:lnTo>
                <a:lnTo>
                  <a:pt x="2336" y="282"/>
                </a:lnTo>
                <a:lnTo>
                  <a:pt x="2336" y="282"/>
                </a:lnTo>
                <a:lnTo>
                  <a:pt x="2336" y="282"/>
                </a:lnTo>
                <a:lnTo>
                  <a:pt x="2336" y="282"/>
                </a:lnTo>
                <a:lnTo>
                  <a:pt x="2338" y="280"/>
                </a:lnTo>
                <a:lnTo>
                  <a:pt x="2338" y="280"/>
                </a:lnTo>
                <a:lnTo>
                  <a:pt x="2338" y="280"/>
                </a:lnTo>
                <a:lnTo>
                  <a:pt x="2340" y="280"/>
                </a:lnTo>
                <a:lnTo>
                  <a:pt x="2340" y="280"/>
                </a:lnTo>
                <a:lnTo>
                  <a:pt x="2340" y="280"/>
                </a:lnTo>
                <a:lnTo>
                  <a:pt x="2340" y="280"/>
                </a:lnTo>
                <a:lnTo>
                  <a:pt x="2340" y="278"/>
                </a:lnTo>
                <a:lnTo>
                  <a:pt x="2342" y="278"/>
                </a:lnTo>
                <a:lnTo>
                  <a:pt x="2342" y="276"/>
                </a:lnTo>
                <a:lnTo>
                  <a:pt x="2344" y="276"/>
                </a:lnTo>
                <a:lnTo>
                  <a:pt x="2344" y="276"/>
                </a:lnTo>
                <a:lnTo>
                  <a:pt x="2346" y="276"/>
                </a:lnTo>
                <a:lnTo>
                  <a:pt x="2346" y="274"/>
                </a:lnTo>
                <a:lnTo>
                  <a:pt x="2346" y="274"/>
                </a:lnTo>
                <a:lnTo>
                  <a:pt x="2346" y="274"/>
                </a:lnTo>
                <a:lnTo>
                  <a:pt x="2346" y="274"/>
                </a:lnTo>
                <a:lnTo>
                  <a:pt x="2346" y="274"/>
                </a:lnTo>
                <a:lnTo>
                  <a:pt x="2346" y="274"/>
                </a:lnTo>
                <a:lnTo>
                  <a:pt x="2346" y="274"/>
                </a:lnTo>
                <a:lnTo>
                  <a:pt x="2348" y="272"/>
                </a:lnTo>
                <a:lnTo>
                  <a:pt x="2350" y="272"/>
                </a:lnTo>
                <a:lnTo>
                  <a:pt x="2350" y="272"/>
                </a:lnTo>
                <a:lnTo>
                  <a:pt x="2352" y="270"/>
                </a:lnTo>
                <a:lnTo>
                  <a:pt x="2352" y="268"/>
                </a:lnTo>
                <a:lnTo>
                  <a:pt x="2354" y="266"/>
                </a:lnTo>
                <a:lnTo>
                  <a:pt x="2354" y="266"/>
                </a:lnTo>
                <a:lnTo>
                  <a:pt x="2354" y="266"/>
                </a:lnTo>
                <a:lnTo>
                  <a:pt x="2356" y="264"/>
                </a:lnTo>
                <a:lnTo>
                  <a:pt x="2356" y="264"/>
                </a:lnTo>
                <a:lnTo>
                  <a:pt x="2358" y="262"/>
                </a:lnTo>
                <a:lnTo>
                  <a:pt x="2360" y="260"/>
                </a:lnTo>
                <a:lnTo>
                  <a:pt x="2360" y="260"/>
                </a:lnTo>
                <a:lnTo>
                  <a:pt x="2360" y="260"/>
                </a:lnTo>
                <a:lnTo>
                  <a:pt x="2362" y="258"/>
                </a:lnTo>
                <a:lnTo>
                  <a:pt x="2364" y="258"/>
                </a:lnTo>
                <a:lnTo>
                  <a:pt x="2364" y="256"/>
                </a:lnTo>
                <a:lnTo>
                  <a:pt x="2364" y="256"/>
                </a:lnTo>
                <a:lnTo>
                  <a:pt x="2364" y="256"/>
                </a:lnTo>
                <a:lnTo>
                  <a:pt x="2364" y="256"/>
                </a:lnTo>
                <a:lnTo>
                  <a:pt x="2366" y="254"/>
                </a:lnTo>
                <a:lnTo>
                  <a:pt x="2366" y="252"/>
                </a:lnTo>
                <a:lnTo>
                  <a:pt x="2366" y="252"/>
                </a:lnTo>
                <a:lnTo>
                  <a:pt x="2366" y="252"/>
                </a:lnTo>
                <a:lnTo>
                  <a:pt x="2366" y="252"/>
                </a:lnTo>
                <a:lnTo>
                  <a:pt x="2366" y="250"/>
                </a:lnTo>
                <a:lnTo>
                  <a:pt x="2366" y="250"/>
                </a:lnTo>
                <a:lnTo>
                  <a:pt x="2364" y="248"/>
                </a:lnTo>
                <a:lnTo>
                  <a:pt x="2362" y="246"/>
                </a:lnTo>
                <a:lnTo>
                  <a:pt x="2362" y="246"/>
                </a:lnTo>
                <a:lnTo>
                  <a:pt x="2362" y="246"/>
                </a:lnTo>
                <a:lnTo>
                  <a:pt x="2358" y="244"/>
                </a:lnTo>
                <a:lnTo>
                  <a:pt x="2356" y="242"/>
                </a:lnTo>
                <a:lnTo>
                  <a:pt x="2354" y="242"/>
                </a:lnTo>
                <a:lnTo>
                  <a:pt x="2352" y="242"/>
                </a:lnTo>
                <a:lnTo>
                  <a:pt x="2352" y="242"/>
                </a:lnTo>
                <a:lnTo>
                  <a:pt x="2352" y="240"/>
                </a:lnTo>
                <a:lnTo>
                  <a:pt x="2350" y="240"/>
                </a:lnTo>
                <a:lnTo>
                  <a:pt x="2350" y="240"/>
                </a:lnTo>
                <a:lnTo>
                  <a:pt x="2350" y="240"/>
                </a:lnTo>
                <a:lnTo>
                  <a:pt x="2348" y="240"/>
                </a:lnTo>
                <a:lnTo>
                  <a:pt x="2346" y="238"/>
                </a:lnTo>
                <a:lnTo>
                  <a:pt x="2346" y="238"/>
                </a:lnTo>
                <a:lnTo>
                  <a:pt x="2346" y="238"/>
                </a:lnTo>
                <a:lnTo>
                  <a:pt x="2346" y="238"/>
                </a:lnTo>
                <a:lnTo>
                  <a:pt x="2346" y="238"/>
                </a:lnTo>
                <a:lnTo>
                  <a:pt x="2348" y="238"/>
                </a:lnTo>
                <a:lnTo>
                  <a:pt x="2348" y="238"/>
                </a:lnTo>
                <a:lnTo>
                  <a:pt x="2348" y="238"/>
                </a:lnTo>
                <a:lnTo>
                  <a:pt x="2348" y="236"/>
                </a:lnTo>
                <a:lnTo>
                  <a:pt x="2350" y="236"/>
                </a:lnTo>
                <a:lnTo>
                  <a:pt x="2350" y="234"/>
                </a:lnTo>
                <a:lnTo>
                  <a:pt x="2352" y="234"/>
                </a:lnTo>
                <a:lnTo>
                  <a:pt x="2352" y="234"/>
                </a:lnTo>
                <a:lnTo>
                  <a:pt x="2352" y="234"/>
                </a:lnTo>
                <a:lnTo>
                  <a:pt x="2352" y="234"/>
                </a:lnTo>
                <a:lnTo>
                  <a:pt x="2352" y="232"/>
                </a:lnTo>
                <a:lnTo>
                  <a:pt x="2350" y="230"/>
                </a:lnTo>
                <a:lnTo>
                  <a:pt x="2350" y="230"/>
                </a:lnTo>
                <a:lnTo>
                  <a:pt x="2348" y="230"/>
                </a:lnTo>
                <a:lnTo>
                  <a:pt x="2348" y="230"/>
                </a:lnTo>
                <a:lnTo>
                  <a:pt x="2348" y="230"/>
                </a:lnTo>
                <a:lnTo>
                  <a:pt x="2346" y="230"/>
                </a:lnTo>
                <a:lnTo>
                  <a:pt x="2346" y="230"/>
                </a:lnTo>
                <a:lnTo>
                  <a:pt x="2346" y="228"/>
                </a:lnTo>
                <a:lnTo>
                  <a:pt x="2344" y="228"/>
                </a:lnTo>
                <a:lnTo>
                  <a:pt x="2344" y="228"/>
                </a:lnTo>
                <a:lnTo>
                  <a:pt x="2344" y="228"/>
                </a:lnTo>
                <a:lnTo>
                  <a:pt x="2344" y="226"/>
                </a:lnTo>
                <a:lnTo>
                  <a:pt x="2344" y="226"/>
                </a:lnTo>
                <a:lnTo>
                  <a:pt x="2344" y="226"/>
                </a:lnTo>
                <a:lnTo>
                  <a:pt x="2344" y="226"/>
                </a:lnTo>
                <a:lnTo>
                  <a:pt x="2342" y="226"/>
                </a:lnTo>
                <a:lnTo>
                  <a:pt x="2344" y="226"/>
                </a:lnTo>
                <a:lnTo>
                  <a:pt x="2344" y="226"/>
                </a:lnTo>
                <a:lnTo>
                  <a:pt x="2344" y="226"/>
                </a:lnTo>
                <a:lnTo>
                  <a:pt x="2344" y="224"/>
                </a:lnTo>
                <a:lnTo>
                  <a:pt x="2346" y="224"/>
                </a:lnTo>
                <a:lnTo>
                  <a:pt x="2344" y="222"/>
                </a:lnTo>
                <a:lnTo>
                  <a:pt x="2344" y="222"/>
                </a:lnTo>
                <a:lnTo>
                  <a:pt x="2344" y="222"/>
                </a:lnTo>
                <a:lnTo>
                  <a:pt x="2342" y="222"/>
                </a:lnTo>
                <a:lnTo>
                  <a:pt x="2342" y="222"/>
                </a:lnTo>
                <a:lnTo>
                  <a:pt x="2342" y="222"/>
                </a:lnTo>
                <a:lnTo>
                  <a:pt x="2342" y="222"/>
                </a:lnTo>
                <a:lnTo>
                  <a:pt x="2340" y="222"/>
                </a:lnTo>
                <a:lnTo>
                  <a:pt x="2340" y="222"/>
                </a:lnTo>
                <a:lnTo>
                  <a:pt x="2340" y="222"/>
                </a:lnTo>
                <a:lnTo>
                  <a:pt x="2340" y="222"/>
                </a:lnTo>
                <a:lnTo>
                  <a:pt x="2340" y="222"/>
                </a:lnTo>
                <a:lnTo>
                  <a:pt x="2338" y="222"/>
                </a:lnTo>
                <a:lnTo>
                  <a:pt x="2338" y="222"/>
                </a:lnTo>
                <a:lnTo>
                  <a:pt x="2338" y="220"/>
                </a:lnTo>
                <a:lnTo>
                  <a:pt x="2338" y="220"/>
                </a:lnTo>
                <a:lnTo>
                  <a:pt x="2338" y="220"/>
                </a:lnTo>
                <a:lnTo>
                  <a:pt x="2338" y="218"/>
                </a:lnTo>
                <a:lnTo>
                  <a:pt x="2338" y="218"/>
                </a:lnTo>
                <a:lnTo>
                  <a:pt x="2338" y="218"/>
                </a:lnTo>
                <a:lnTo>
                  <a:pt x="2338" y="218"/>
                </a:lnTo>
                <a:lnTo>
                  <a:pt x="2338" y="218"/>
                </a:lnTo>
                <a:lnTo>
                  <a:pt x="2340" y="218"/>
                </a:lnTo>
                <a:lnTo>
                  <a:pt x="2340" y="218"/>
                </a:lnTo>
                <a:lnTo>
                  <a:pt x="2340" y="218"/>
                </a:lnTo>
                <a:lnTo>
                  <a:pt x="2340" y="216"/>
                </a:lnTo>
                <a:lnTo>
                  <a:pt x="2340" y="216"/>
                </a:lnTo>
                <a:lnTo>
                  <a:pt x="2338" y="216"/>
                </a:lnTo>
                <a:lnTo>
                  <a:pt x="2338" y="216"/>
                </a:lnTo>
                <a:lnTo>
                  <a:pt x="2338" y="216"/>
                </a:lnTo>
                <a:lnTo>
                  <a:pt x="2338" y="216"/>
                </a:lnTo>
                <a:lnTo>
                  <a:pt x="2336" y="216"/>
                </a:lnTo>
                <a:lnTo>
                  <a:pt x="2336" y="216"/>
                </a:lnTo>
                <a:lnTo>
                  <a:pt x="2336" y="216"/>
                </a:lnTo>
                <a:lnTo>
                  <a:pt x="2336" y="216"/>
                </a:lnTo>
                <a:lnTo>
                  <a:pt x="2338" y="214"/>
                </a:lnTo>
                <a:lnTo>
                  <a:pt x="2338" y="214"/>
                </a:lnTo>
                <a:lnTo>
                  <a:pt x="2338" y="214"/>
                </a:lnTo>
                <a:lnTo>
                  <a:pt x="2338" y="212"/>
                </a:lnTo>
                <a:lnTo>
                  <a:pt x="2338" y="212"/>
                </a:lnTo>
                <a:lnTo>
                  <a:pt x="2336" y="212"/>
                </a:lnTo>
                <a:lnTo>
                  <a:pt x="2338" y="212"/>
                </a:lnTo>
                <a:lnTo>
                  <a:pt x="2338" y="212"/>
                </a:lnTo>
                <a:lnTo>
                  <a:pt x="2338" y="210"/>
                </a:lnTo>
                <a:lnTo>
                  <a:pt x="2338" y="210"/>
                </a:lnTo>
                <a:lnTo>
                  <a:pt x="2340" y="210"/>
                </a:lnTo>
                <a:lnTo>
                  <a:pt x="2340" y="210"/>
                </a:lnTo>
                <a:lnTo>
                  <a:pt x="2340" y="210"/>
                </a:lnTo>
                <a:lnTo>
                  <a:pt x="2340" y="210"/>
                </a:lnTo>
                <a:lnTo>
                  <a:pt x="2340" y="210"/>
                </a:lnTo>
                <a:lnTo>
                  <a:pt x="2340" y="208"/>
                </a:lnTo>
                <a:lnTo>
                  <a:pt x="2340" y="208"/>
                </a:lnTo>
                <a:lnTo>
                  <a:pt x="2338" y="206"/>
                </a:lnTo>
                <a:lnTo>
                  <a:pt x="2338" y="204"/>
                </a:lnTo>
                <a:lnTo>
                  <a:pt x="2336" y="204"/>
                </a:lnTo>
                <a:lnTo>
                  <a:pt x="2336" y="204"/>
                </a:lnTo>
                <a:lnTo>
                  <a:pt x="2336" y="202"/>
                </a:lnTo>
                <a:lnTo>
                  <a:pt x="2336" y="202"/>
                </a:lnTo>
                <a:lnTo>
                  <a:pt x="2336" y="202"/>
                </a:lnTo>
                <a:lnTo>
                  <a:pt x="2336" y="202"/>
                </a:lnTo>
                <a:lnTo>
                  <a:pt x="2334" y="202"/>
                </a:lnTo>
                <a:lnTo>
                  <a:pt x="2332" y="200"/>
                </a:lnTo>
                <a:lnTo>
                  <a:pt x="2332" y="200"/>
                </a:lnTo>
                <a:lnTo>
                  <a:pt x="2332" y="200"/>
                </a:lnTo>
                <a:lnTo>
                  <a:pt x="2332" y="198"/>
                </a:lnTo>
                <a:lnTo>
                  <a:pt x="2332" y="198"/>
                </a:lnTo>
                <a:lnTo>
                  <a:pt x="2330" y="196"/>
                </a:lnTo>
                <a:lnTo>
                  <a:pt x="2330" y="196"/>
                </a:lnTo>
                <a:lnTo>
                  <a:pt x="2328" y="196"/>
                </a:lnTo>
                <a:lnTo>
                  <a:pt x="2328" y="194"/>
                </a:lnTo>
                <a:lnTo>
                  <a:pt x="2328" y="194"/>
                </a:lnTo>
                <a:lnTo>
                  <a:pt x="2328" y="194"/>
                </a:lnTo>
                <a:lnTo>
                  <a:pt x="2326" y="194"/>
                </a:lnTo>
                <a:lnTo>
                  <a:pt x="2326" y="194"/>
                </a:lnTo>
                <a:lnTo>
                  <a:pt x="2326" y="192"/>
                </a:lnTo>
                <a:lnTo>
                  <a:pt x="2324" y="192"/>
                </a:lnTo>
                <a:lnTo>
                  <a:pt x="2324" y="192"/>
                </a:lnTo>
                <a:lnTo>
                  <a:pt x="2324" y="192"/>
                </a:lnTo>
                <a:lnTo>
                  <a:pt x="2324" y="192"/>
                </a:lnTo>
                <a:lnTo>
                  <a:pt x="2324" y="190"/>
                </a:lnTo>
                <a:lnTo>
                  <a:pt x="2326" y="190"/>
                </a:lnTo>
                <a:lnTo>
                  <a:pt x="2328" y="186"/>
                </a:lnTo>
                <a:lnTo>
                  <a:pt x="2330" y="184"/>
                </a:lnTo>
                <a:lnTo>
                  <a:pt x="2332" y="184"/>
                </a:lnTo>
                <a:lnTo>
                  <a:pt x="2332" y="184"/>
                </a:lnTo>
                <a:lnTo>
                  <a:pt x="2332" y="184"/>
                </a:lnTo>
                <a:lnTo>
                  <a:pt x="2332" y="182"/>
                </a:lnTo>
                <a:lnTo>
                  <a:pt x="2332" y="182"/>
                </a:lnTo>
                <a:lnTo>
                  <a:pt x="2332" y="180"/>
                </a:lnTo>
                <a:lnTo>
                  <a:pt x="2330" y="180"/>
                </a:lnTo>
                <a:lnTo>
                  <a:pt x="2328" y="180"/>
                </a:lnTo>
                <a:lnTo>
                  <a:pt x="2328" y="178"/>
                </a:lnTo>
                <a:lnTo>
                  <a:pt x="2326" y="178"/>
                </a:lnTo>
                <a:lnTo>
                  <a:pt x="2324" y="176"/>
                </a:lnTo>
                <a:lnTo>
                  <a:pt x="2324" y="176"/>
                </a:lnTo>
                <a:lnTo>
                  <a:pt x="2322" y="174"/>
                </a:lnTo>
                <a:lnTo>
                  <a:pt x="2318" y="174"/>
                </a:lnTo>
                <a:lnTo>
                  <a:pt x="2316" y="174"/>
                </a:lnTo>
                <a:lnTo>
                  <a:pt x="2316" y="172"/>
                </a:lnTo>
                <a:lnTo>
                  <a:pt x="2314" y="170"/>
                </a:lnTo>
                <a:lnTo>
                  <a:pt x="2312" y="168"/>
                </a:lnTo>
                <a:lnTo>
                  <a:pt x="2312" y="168"/>
                </a:lnTo>
                <a:lnTo>
                  <a:pt x="2314" y="166"/>
                </a:lnTo>
                <a:lnTo>
                  <a:pt x="2314" y="166"/>
                </a:lnTo>
                <a:lnTo>
                  <a:pt x="2314" y="166"/>
                </a:lnTo>
                <a:lnTo>
                  <a:pt x="2316" y="164"/>
                </a:lnTo>
                <a:lnTo>
                  <a:pt x="2316" y="164"/>
                </a:lnTo>
                <a:lnTo>
                  <a:pt x="2314" y="164"/>
                </a:lnTo>
                <a:lnTo>
                  <a:pt x="2314" y="164"/>
                </a:lnTo>
                <a:lnTo>
                  <a:pt x="2314" y="164"/>
                </a:lnTo>
                <a:lnTo>
                  <a:pt x="2312" y="164"/>
                </a:lnTo>
                <a:lnTo>
                  <a:pt x="2312" y="164"/>
                </a:lnTo>
                <a:lnTo>
                  <a:pt x="2312" y="164"/>
                </a:lnTo>
                <a:lnTo>
                  <a:pt x="2310" y="164"/>
                </a:lnTo>
                <a:lnTo>
                  <a:pt x="2310" y="164"/>
                </a:lnTo>
                <a:lnTo>
                  <a:pt x="2310" y="164"/>
                </a:lnTo>
                <a:lnTo>
                  <a:pt x="2314" y="162"/>
                </a:lnTo>
                <a:lnTo>
                  <a:pt x="2314" y="162"/>
                </a:lnTo>
                <a:lnTo>
                  <a:pt x="2316" y="162"/>
                </a:lnTo>
                <a:lnTo>
                  <a:pt x="2316" y="162"/>
                </a:lnTo>
                <a:lnTo>
                  <a:pt x="2316" y="162"/>
                </a:lnTo>
                <a:lnTo>
                  <a:pt x="2316" y="162"/>
                </a:lnTo>
                <a:lnTo>
                  <a:pt x="2316" y="162"/>
                </a:lnTo>
                <a:lnTo>
                  <a:pt x="2318" y="162"/>
                </a:lnTo>
                <a:lnTo>
                  <a:pt x="2318" y="162"/>
                </a:lnTo>
                <a:lnTo>
                  <a:pt x="2318" y="162"/>
                </a:lnTo>
                <a:lnTo>
                  <a:pt x="2318" y="162"/>
                </a:lnTo>
                <a:lnTo>
                  <a:pt x="2318" y="162"/>
                </a:lnTo>
                <a:lnTo>
                  <a:pt x="2318" y="160"/>
                </a:lnTo>
                <a:lnTo>
                  <a:pt x="2318" y="160"/>
                </a:lnTo>
                <a:lnTo>
                  <a:pt x="2318" y="160"/>
                </a:lnTo>
                <a:lnTo>
                  <a:pt x="2320" y="158"/>
                </a:lnTo>
                <a:lnTo>
                  <a:pt x="2318" y="158"/>
                </a:lnTo>
                <a:lnTo>
                  <a:pt x="2318" y="158"/>
                </a:lnTo>
                <a:lnTo>
                  <a:pt x="2318" y="158"/>
                </a:lnTo>
                <a:lnTo>
                  <a:pt x="2320" y="158"/>
                </a:lnTo>
                <a:lnTo>
                  <a:pt x="2320" y="158"/>
                </a:lnTo>
                <a:lnTo>
                  <a:pt x="2322" y="158"/>
                </a:lnTo>
                <a:lnTo>
                  <a:pt x="2322" y="158"/>
                </a:lnTo>
                <a:lnTo>
                  <a:pt x="2322" y="158"/>
                </a:lnTo>
                <a:lnTo>
                  <a:pt x="2322" y="156"/>
                </a:lnTo>
                <a:lnTo>
                  <a:pt x="2324" y="156"/>
                </a:lnTo>
                <a:lnTo>
                  <a:pt x="2326" y="156"/>
                </a:lnTo>
                <a:lnTo>
                  <a:pt x="2326" y="156"/>
                </a:lnTo>
                <a:lnTo>
                  <a:pt x="2326" y="154"/>
                </a:lnTo>
                <a:lnTo>
                  <a:pt x="2326" y="154"/>
                </a:lnTo>
                <a:lnTo>
                  <a:pt x="2326" y="154"/>
                </a:lnTo>
                <a:lnTo>
                  <a:pt x="2326" y="154"/>
                </a:lnTo>
                <a:lnTo>
                  <a:pt x="2326" y="152"/>
                </a:lnTo>
                <a:lnTo>
                  <a:pt x="2326" y="152"/>
                </a:lnTo>
                <a:lnTo>
                  <a:pt x="2326" y="152"/>
                </a:lnTo>
                <a:lnTo>
                  <a:pt x="2326" y="152"/>
                </a:lnTo>
                <a:lnTo>
                  <a:pt x="2328" y="154"/>
                </a:lnTo>
                <a:lnTo>
                  <a:pt x="2328" y="154"/>
                </a:lnTo>
                <a:lnTo>
                  <a:pt x="2328" y="154"/>
                </a:lnTo>
                <a:lnTo>
                  <a:pt x="2330" y="154"/>
                </a:lnTo>
                <a:lnTo>
                  <a:pt x="2330" y="154"/>
                </a:lnTo>
                <a:lnTo>
                  <a:pt x="2330" y="154"/>
                </a:lnTo>
                <a:lnTo>
                  <a:pt x="2330" y="154"/>
                </a:lnTo>
                <a:lnTo>
                  <a:pt x="2330" y="154"/>
                </a:lnTo>
                <a:lnTo>
                  <a:pt x="2334" y="154"/>
                </a:lnTo>
                <a:lnTo>
                  <a:pt x="2334" y="154"/>
                </a:lnTo>
                <a:lnTo>
                  <a:pt x="2334" y="154"/>
                </a:lnTo>
                <a:lnTo>
                  <a:pt x="2334" y="154"/>
                </a:lnTo>
                <a:lnTo>
                  <a:pt x="2334" y="154"/>
                </a:lnTo>
                <a:lnTo>
                  <a:pt x="2336" y="154"/>
                </a:lnTo>
                <a:lnTo>
                  <a:pt x="2336" y="154"/>
                </a:lnTo>
                <a:lnTo>
                  <a:pt x="2334" y="154"/>
                </a:lnTo>
                <a:lnTo>
                  <a:pt x="2334" y="152"/>
                </a:lnTo>
                <a:lnTo>
                  <a:pt x="2334" y="152"/>
                </a:lnTo>
                <a:lnTo>
                  <a:pt x="2334" y="152"/>
                </a:lnTo>
                <a:lnTo>
                  <a:pt x="2334" y="152"/>
                </a:lnTo>
                <a:lnTo>
                  <a:pt x="2338" y="152"/>
                </a:lnTo>
                <a:lnTo>
                  <a:pt x="2340" y="152"/>
                </a:lnTo>
                <a:lnTo>
                  <a:pt x="2340" y="152"/>
                </a:lnTo>
                <a:lnTo>
                  <a:pt x="2342" y="152"/>
                </a:lnTo>
                <a:lnTo>
                  <a:pt x="2344" y="152"/>
                </a:lnTo>
                <a:lnTo>
                  <a:pt x="2344" y="152"/>
                </a:lnTo>
                <a:lnTo>
                  <a:pt x="2344" y="152"/>
                </a:lnTo>
                <a:lnTo>
                  <a:pt x="2342" y="152"/>
                </a:lnTo>
                <a:lnTo>
                  <a:pt x="2342" y="152"/>
                </a:lnTo>
                <a:lnTo>
                  <a:pt x="2342" y="150"/>
                </a:lnTo>
                <a:lnTo>
                  <a:pt x="2342" y="150"/>
                </a:lnTo>
                <a:lnTo>
                  <a:pt x="2344" y="150"/>
                </a:lnTo>
                <a:lnTo>
                  <a:pt x="2344" y="150"/>
                </a:lnTo>
                <a:lnTo>
                  <a:pt x="2344" y="150"/>
                </a:lnTo>
                <a:lnTo>
                  <a:pt x="2344" y="150"/>
                </a:lnTo>
                <a:lnTo>
                  <a:pt x="2344" y="150"/>
                </a:lnTo>
                <a:lnTo>
                  <a:pt x="2346" y="152"/>
                </a:lnTo>
                <a:lnTo>
                  <a:pt x="2346" y="152"/>
                </a:lnTo>
                <a:lnTo>
                  <a:pt x="2346" y="152"/>
                </a:lnTo>
                <a:lnTo>
                  <a:pt x="2346" y="150"/>
                </a:lnTo>
                <a:lnTo>
                  <a:pt x="2346" y="150"/>
                </a:lnTo>
                <a:lnTo>
                  <a:pt x="2346" y="150"/>
                </a:lnTo>
                <a:lnTo>
                  <a:pt x="2344" y="150"/>
                </a:lnTo>
                <a:lnTo>
                  <a:pt x="2344" y="148"/>
                </a:lnTo>
                <a:lnTo>
                  <a:pt x="2344" y="148"/>
                </a:lnTo>
                <a:lnTo>
                  <a:pt x="2346" y="148"/>
                </a:lnTo>
                <a:lnTo>
                  <a:pt x="2346" y="148"/>
                </a:lnTo>
                <a:lnTo>
                  <a:pt x="2346" y="148"/>
                </a:lnTo>
                <a:lnTo>
                  <a:pt x="2348" y="150"/>
                </a:lnTo>
                <a:lnTo>
                  <a:pt x="2348" y="150"/>
                </a:lnTo>
                <a:lnTo>
                  <a:pt x="2350" y="150"/>
                </a:lnTo>
                <a:lnTo>
                  <a:pt x="2350" y="150"/>
                </a:lnTo>
                <a:lnTo>
                  <a:pt x="2350" y="150"/>
                </a:lnTo>
                <a:lnTo>
                  <a:pt x="2352" y="152"/>
                </a:lnTo>
                <a:lnTo>
                  <a:pt x="2352" y="152"/>
                </a:lnTo>
                <a:lnTo>
                  <a:pt x="2352" y="152"/>
                </a:lnTo>
                <a:lnTo>
                  <a:pt x="2352" y="152"/>
                </a:lnTo>
                <a:lnTo>
                  <a:pt x="2352" y="152"/>
                </a:lnTo>
                <a:lnTo>
                  <a:pt x="2352" y="152"/>
                </a:lnTo>
                <a:lnTo>
                  <a:pt x="2356" y="152"/>
                </a:lnTo>
                <a:lnTo>
                  <a:pt x="2356" y="152"/>
                </a:lnTo>
                <a:lnTo>
                  <a:pt x="2358" y="152"/>
                </a:lnTo>
                <a:lnTo>
                  <a:pt x="2358" y="152"/>
                </a:lnTo>
                <a:lnTo>
                  <a:pt x="2358" y="152"/>
                </a:lnTo>
                <a:lnTo>
                  <a:pt x="2358" y="154"/>
                </a:lnTo>
                <a:lnTo>
                  <a:pt x="2358" y="154"/>
                </a:lnTo>
                <a:lnTo>
                  <a:pt x="2358" y="154"/>
                </a:lnTo>
                <a:lnTo>
                  <a:pt x="2356" y="154"/>
                </a:lnTo>
                <a:lnTo>
                  <a:pt x="2356" y="154"/>
                </a:lnTo>
                <a:lnTo>
                  <a:pt x="2356" y="154"/>
                </a:lnTo>
                <a:lnTo>
                  <a:pt x="2356" y="154"/>
                </a:lnTo>
                <a:lnTo>
                  <a:pt x="2352" y="154"/>
                </a:lnTo>
                <a:lnTo>
                  <a:pt x="2352" y="154"/>
                </a:lnTo>
                <a:lnTo>
                  <a:pt x="2350" y="154"/>
                </a:lnTo>
                <a:lnTo>
                  <a:pt x="2348" y="154"/>
                </a:lnTo>
                <a:lnTo>
                  <a:pt x="2348" y="152"/>
                </a:lnTo>
                <a:lnTo>
                  <a:pt x="2346" y="154"/>
                </a:lnTo>
                <a:lnTo>
                  <a:pt x="2346" y="154"/>
                </a:lnTo>
                <a:lnTo>
                  <a:pt x="2348" y="154"/>
                </a:lnTo>
                <a:lnTo>
                  <a:pt x="2348" y="154"/>
                </a:lnTo>
                <a:lnTo>
                  <a:pt x="2350" y="154"/>
                </a:lnTo>
                <a:lnTo>
                  <a:pt x="2350" y="154"/>
                </a:lnTo>
                <a:lnTo>
                  <a:pt x="2350" y="154"/>
                </a:lnTo>
                <a:lnTo>
                  <a:pt x="2350" y="154"/>
                </a:lnTo>
                <a:lnTo>
                  <a:pt x="2352" y="156"/>
                </a:lnTo>
                <a:lnTo>
                  <a:pt x="2350" y="156"/>
                </a:lnTo>
                <a:lnTo>
                  <a:pt x="2350" y="156"/>
                </a:lnTo>
                <a:lnTo>
                  <a:pt x="2350" y="156"/>
                </a:lnTo>
                <a:lnTo>
                  <a:pt x="2350" y="156"/>
                </a:lnTo>
                <a:lnTo>
                  <a:pt x="2350" y="156"/>
                </a:lnTo>
                <a:lnTo>
                  <a:pt x="2350" y="156"/>
                </a:lnTo>
                <a:lnTo>
                  <a:pt x="2352" y="156"/>
                </a:lnTo>
                <a:lnTo>
                  <a:pt x="2352" y="156"/>
                </a:lnTo>
                <a:lnTo>
                  <a:pt x="2354" y="156"/>
                </a:lnTo>
                <a:lnTo>
                  <a:pt x="2356" y="156"/>
                </a:lnTo>
                <a:lnTo>
                  <a:pt x="2358" y="156"/>
                </a:lnTo>
                <a:lnTo>
                  <a:pt x="2358" y="156"/>
                </a:lnTo>
                <a:lnTo>
                  <a:pt x="2356" y="156"/>
                </a:lnTo>
                <a:lnTo>
                  <a:pt x="2356" y="156"/>
                </a:lnTo>
                <a:lnTo>
                  <a:pt x="2356" y="158"/>
                </a:lnTo>
                <a:lnTo>
                  <a:pt x="2356" y="158"/>
                </a:lnTo>
                <a:lnTo>
                  <a:pt x="2356" y="158"/>
                </a:lnTo>
                <a:lnTo>
                  <a:pt x="2356" y="158"/>
                </a:lnTo>
                <a:lnTo>
                  <a:pt x="2358" y="158"/>
                </a:lnTo>
                <a:lnTo>
                  <a:pt x="2358" y="158"/>
                </a:lnTo>
                <a:lnTo>
                  <a:pt x="2358" y="156"/>
                </a:lnTo>
                <a:lnTo>
                  <a:pt x="2358" y="156"/>
                </a:lnTo>
                <a:lnTo>
                  <a:pt x="2360" y="156"/>
                </a:lnTo>
                <a:lnTo>
                  <a:pt x="2360" y="156"/>
                </a:lnTo>
                <a:lnTo>
                  <a:pt x="2362" y="156"/>
                </a:lnTo>
                <a:lnTo>
                  <a:pt x="2364" y="156"/>
                </a:lnTo>
                <a:lnTo>
                  <a:pt x="2362" y="158"/>
                </a:lnTo>
                <a:lnTo>
                  <a:pt x="2362" y="158"/>
                </a:lnTo>
                <a:lnTo>
                  <a:pt x="2362" y="158"/>
                </a:lnTo>
                <a:lnTo>
                  <a:pt x="2360" y="158"/>
                </a:lnTo>
                <a:lnTo>
                  <a:pt x="2362" y="158"/>
                </a:lnTo>
                <a:lnTo>
                  <a:pt x="2362" y="158"/>
                </a:lnTo>
                <a:lnTo>
                  <a:pt x="2362" y="158"/>
                </a:lnTo>
                <a:lnTo>
                  <a:pt x="2364" y="158"/>
                </a:lnTo>
                <a:lnTo>
                  <a:pt x="2364" y="160"/>
                </a:lnTo>
                <a:lnTo>
                  <a:pt x="2364" y="160"/>
                </a:lnTo>
                <a:lnTo>
                  <a:pt x="2362" y="160"/>
                </a:lnTo>
                <a:lnTo>
                  <a:pt x="2362" y="160"/>
                </a:lnTo>
                <a:lnTo>
                  <a:pt x="2362" y="160"/>
                </a:lnTo>
                <a:lnTo>
                  <a:pt x="2360" y="160"/>
                </a:lnTo>
                <a:lnTo>
                  <a:pt x="2360" y="160"/>
                </a:lnTo>
                <a:lnTo>
                  <a:pt x="2360" y="162"/>
                </a:lnTo>
                <a:lnTo>
                  <a:pt x="2360" y="162"/>
                </a:lnTo>
                <a:lnTo>
                  <a:pt x="2360" y="162"/>
                </a:lnTo>
                <a:lnTo>
                  <a:pt x="2360" y="162"/>
                </a:lnTo>
                <a:lnTo>
                  <a:pt x="2360" y="162"/>
                </a:lnTo>
                <a:lnTo>
                  <a:pt x="2360" y="162"/>
                </a:lnTo>
                <a:lnTo>
                  <a:pt x="2360" y="162"/>
                </a:lnTo>
                <a:lnTo>
                  <a:pt x="2360" y="162"/>
                </a:lnTo>
                <a:lnTo>
                  <a:pt x="2360" y="162"/>
                </a:lnTo>
                <a:lnTo>
                  <a:pt x="2362" y="162"/>
                </a:lnTo>
                <a:lnTo>
                  <a:pt x="2364" y="160"/>
                </a:lnTo>
                <a:lnTo>
                  <a:pt x="2364" y="160"/>
                </a:lnTo>
                <a:lnTo>
                  <a:pt x="2364" y="160"/>
                </a:lnTo>
                <a:lnTo>
                  <a:pt x="2364" y="160"/>
                </a:lnTo>
                <a:lnTo>
                  <a:pt x="2364" y="158"/>
                </a:lnTo>
                <a:lnTo>
                  <a:pt x="2364" y="158"/>
                </a:lnTo>
                <a:lnTo>
                  <a:pt x="2364" y="158"/>
                </a:lnTo>
                <a:lnTo>
                  <a:pt x="2364" y="158"/>
                </a:lnTo>
                <a:lnTo>
                  <a:pt x="2366" y="158"/>
                </a:lnTo>
                <a:lnTo>
                  <a:pt x="2368" y="158"/>
                </a:lnTo>
                <a:lnTo>
                  <a:pt x="2368" y="158"/>
                </a:lnTo>
                <a:lnTo>
                  <a:pt x="2370" y="158"/>
                </a:lnTo>
                <a:lnTo>
                  <a:pt x="2372" y="158"/>
                </a:lnTo>
                <a:lnTo>
                  <a:pt x="2374" y="158"/>
                </a:lnTo>
                <a:lnTo>
                  <a:pt x="2374" y="158"/>
                </a:lnTo>
                <a:lnTo>
                  <a:pt x="2376" y="158"/>
                </a:lnTo>
                <a:lnTo>
                  <a:pt x="2378" y="158"/>
                </a:lnTo>
                <a:lnTo>
                  <a:pt x="2380" y="160"/>
                </a:lnTo>
                <a:lnTo>
                  <a:pt x="2380" y="160"/>
                </a:lnTo>
                <a:lnTo>
                  <a:pt x="2380" y="160"/>
                </a:lnTo>
                <a:lnTo>
                  <a:pt x="2380" y="160"/>
                </a:lnTo>
                <a:lnTo>
                  <a:pt x="2382" y="160"/>
                </a:lnTo>
                <a:lnTo>
                  <a:pt x="2382" y="160"/>
                </a:lnTo>
                <a:lnTo>
                  <a:pt x="2382" y="160"/>
                </a:lnTo>
                <a:lnTo>
                  <a:pt x="2382" y="160"/>
                </a:lnTo>
                <a:lnTo>
                  <a:pt x="2382" y="158"/>
                </a:lnTo>
                <a:lnTo>
                  <a:pt x="2382" y="158"/>
                </a:lnTo>
                <a:lnTo>
                  <a:pt x="2382" y="158"/>
                </a:lnTo>
                <a:lnTo>
                  <a:pt x="2384" y="158"/>
                </a:lnTo>
                <a:lnTo>
                  <a:pt x="2386" y="158"/>
                </a:lnTo>
                <a:lnTo>
                  <a:pt x="2388" y="160"/>
                </a:lnTo>
                <a:lnTo>
                  <a:pt x="2390" y="160"/>
                </a:lnTo>
                <a:lnTo>
                  <a:pt x="2394" y="162"/>
                </a:lnTo>
                <a:lnTo>
                  <a:pt x="2396" y="162"/>
                </a:lnTo>
                <a:lnTo>
                  <a:pt x="2398" y="162"/>
                </a:lnTo>
                <a:lnTo>
                  <a:pt x="2398" y="162"/>
                </a:lnTo>
                <a:lnTo>
                  <a:pt x="2402" y="164"/>
                </a:lnTo>
                <a:lnTo>
                  <a:pt x="2404" y="164"/>
                </a:lnTo>
                <a:lnTo>
                  <a:pt x="2406" y="166"/>
                </a:lnTo>
                <a:lnTo>
                  <a:pt x="2408" y="166"/>
                </a:lnTo>
                <a:lnTo>
                  <a:pt x="2410" y="166"/>
                </a:lnTo>
                <a:lnTo>
                  <a:pt x="2410" y="166"/>
                </a:lnTo>
                <a:lnTo>
                  <a:pt x="2412" y="166"/>
                </a:lnTo>
                <a:lnTo>
                  <a:pt x="2412" y="168"/>
                </a:lnTo>
                <a:lnTo>
                  <a:pt x="2414" y="168"/>
                </a:lnTo>
                <a:lnTo>
                  <a:pt x="2416" y="168"/>
                </a:lnTo>
                <a:lnTo>
                  <a:pt x="2418" y="170"/>
                </a:lnTo>
                <a:lnTo>
                  <a:pt x="2420" y="170"/>
                </a:lnTo>
                <a:lnTo>
                  <a:pt x="2420" y="172"/>
                </a:lnTo>
                <a:lnTo>
                  <a:pt x="2422" y="172"/>
                </a:lnTo>
                <a:lnTo>
                  <a:pt x="2422" y="172"/>
                </a:lnTo>
                <a:lnTo>
                  <a:pt x="2422" y="172"/>
                </a:lnTo>
                <a:lnTo>
                  <a:pt x="2422" y="172"/>
                </a:lnTo>
                <a:lnTo>
                  <a:pt x="2422" y="170"/>
                </a:lnTo>
                <a:lnTo>
                  <a:pt x="2422" y="170"/>
                </a:lnTo>
                <a:lnTo>
                  <a:pt x="2426" y="172"/>
                </a:lnTo>
                <a:lnTo>
                  <a:pt x="2426" y="172"/>
                </a:lnTo>
                <a:lnTo>
                  <a:pt x="2428" y="174"/>
                </a:lnTo>
                <a:lnTo>
                  <a:pt x="2430" y="174"/>
                </a:lnTo>
                <a:lnTo>
                  <a:pt x="2432" y="174"/>
                </a:lnTo>
                <a:lnTo>
                  <a:pt x="2434" y="176"/>
                </a:lnTo>
                <a:lnTo>
                  <a:pt x="2434" y="176"/>
                </a:lnTo>
                <a:lnTo>
                  <a:pt x="2434" y="176"/>
                </a:lnTo>
                <a:lnTo>
                  <a:pt x="2434" y="176"/>
                </a:lnTo>
                <a:lnTo>
                  <a:pt x="2436" y="176"/>
                </a:lnTo>
                <a:lnTo>
                  <a:pt x="2438" y="176"/>
                </a:lnTo>
                <a:lnTo>
                  <a:pt x="2436" y="174"/>
                </a:lnTo>
                <a:lnTo>
                  <a:pt x="2436" y="174"/>
                </a:lnTo>
                <a:lnTo>
                  <a:pt x="2436" y="174"/>
                </a:lnTo>
                <a:lnTo>
                  <a:pt x="2436" y="174"/>
                </a:lnTo>
                <a:lnTo>
                  <a:pt x="2436" y="174"/>
                </a:lnTo>
                <a:lnTo>
                  <a:pt x="2436" y="174"/>
                </a:lnTo>
                <a:lnTo>
                  <a:pt x="2438" y="174"/>
                </a:lnTo>
                <a:lnTo>
                  <a:pt x="2438" y="174"/>
                </a:lnTo>
                <a:lnTo>
                  <a:pt x="2438" y="176"/>
                </a:lnTo>
                <a:lnTo>
                  <a:pt x="2438" y="176"/>
                </a:lnTo>
                <a:lnTo>
                  <a:pt x="2438" y="176"/>
                </a:lnTo>
                <a:lnTo>
                  <a:pt x="2440" y="178"/>
                </a:lnTo>
                <a:lnTo>
                  <a:pt x="2442" y="178"/>
                </a:lnTo>
                <a:lnTo>
                  <a:pt x="2442" y="178"/>
                </a:lnTo>
                <a:lnTo>
                  <a:pt x="2444" y="178"/>
                </a:lnTo>
                <a:lnTo>
                  <a:pt x="2444" y="178"/>
                </a:lnTo>
                <a:lnTo>
                  <a:pt x="2444" y="178"/>
                </a:lnTo>
                <a:lnTo>
                  <a:pt x="2444" y="178"/>
                </a:lnTo>
                <a:lnTo>
                  <a:pt x="2444" y="180"/>
                </a:lnTo>
                <a:lnTo>
                  <a:pt x="2446" y="180"/>
                </a:lnTo>
                <a:lnTo>
                  <a:pt x="2446" y="180"/>
                </a:lnTo>
                <a:lnTo>
                  <a:pt x="2446" y="180"/>
                </a:lnTo>
                <a:lnTo>
                  <a:pt x="2448" y="180"/>
                </a:lnTo>
                <a:lnTo>
                  <a:pt x="2448" y="180"/>
                </a:lnTo>
                <a:lnTo>
                  <a:pt x="2450" y="180"/>
                </a:lnTo>
                <a:lnTo>
                  <a:pt x="2450" y="180"/>
                </a:lnTo>
                <a:lnTo>
                  <a:pt x="2450" y="180"/>
                </a:lnTo>
                <a:lnTo>
                  <a:pt x="2450" y="180"/>
                </a:lnTo>
                <a:lnTo>
                  <a:pt x="2450" y="180"/>
                </a:lnTo>
                <a:lnTo>
                  <a:pt x="2452" y="182"/>
                </a:lnTo>
                <a:lnTo>
                  <a:pt x="2452" y="182"/>
                </a:lnTo>
                <a:lnTo>
                  <a:pt x="2452" y="182"/>
                </a:lnTo>
                <a:lnTo>
                  <a:pt x="2452" y="182"/>
                </a:lnTo>
                <a:lnTo>
                  <a:pt x="2452" y="184"/>
                </a:lnTo>
                <a:lnTo>
                  <a:pt x="2452" y="184"/>
                </a:lnTo>
                <a:lnTo>
                  <a:pt x="2454" y="184"/>
                </a:lnTo>
                <a:lnTo>
                  <a:pt x="2454" y="184"/>
                </a:lnTo>
                <a:lnTo>
                  <a:pt x="2454" y="184"/>
                </a:lnTo>
                <a:lnTo>
                  <a:pt x="2454" y="186"/>
                </a:lnTo>
                <a:lnTo>
                  <a:pt x="2454" y="186"/>
                </a:lnTo>
                <a:lnTo>
                  <a:pt x="2454" y="188"/>
                </a:lnTo>
                <a:lnTo>
                  <a:pt x="2454" y="188"/>
                </a:lnTo>
                <a:lnTo>
                  <a:pt x="2456" y="188"/>
                </a:lnTo>
                <a:lnTo>
                  <a:pt x="2456" y="188"/>
                </a:lnTo>
                <a:lnTo>
                  <a:pt x="2456" y="188"/>
                </a:lnTo>
                <a:lnTo>
                  <a:pt x="2456" y="188"/>
                </a:lnTo>
                <a:lnTo>
                  <a:pt x="2456" y="188"/>
                </a:lnTo>
                <a:lnTo>
                  <a:pt x="2456" y="188"/>
                </a:lnTo>
                <a:lnTo>
                  <a:pt x="2458" y="188"/>
                </a:lnTo>
                <a:lnTo>
                  <a:pt x="2458" y="188"/>
                </a:lnTo>
                <a:lnTo>
                  <a:pt x="2458" y="188"/>
                </a:lnTo>
                <a:lnTo>
                  <a:pt x="2458" y="192"/>
                </a:lnTo>
                <a:lnTo>
                  <a:pt x="2458" y="192"/>
                </a:lnTo>
                <a:lnTo>
                  <a:pt x="2458" y="192"/>
                </a:lnTo>
                <a:lnTo>
                  <a:pt x="2458" y="192"/>
                </a:lnTo>
                <a:lnTo>
                  <a:pt x="2458" y="192"/>
                </a:lnTo>
                <a:lnTo>
                  <a:pt x="2458" y="194"/>
                </a:lnTo>
                <a:lnTo>
                  <a:pt x="2458" y="194"/>
                </a:lnTo>
                <a:lnTo>
                  <a:pt x="2456" y="194"/>
                </a:lnTo>
                <a:lnTo>
                  <a:pt x="2456" y="194"/>
                </a:lnTo>
                <a:lnTo>
                  <a:pt x="2456" y="194"/>
                </a:lnTo>
                <a:lnTo>
                  <a:pt x="2454" y="196"/>
                </a:lnTo>
                <a:lnTo>
                  <a:pt x="2454" y="196"/>
                </a:lnTo>
                <a:lnTo>
                  <a:pt x="2454" y="198"/>
                </a:lnTo>
                <a:lnTo>
                  <a:pt x="2452" y="198"/>
                </a:lnTo>
                <a:lnTo>
                  <a:pt x="2452" y="200"/>
                </a:lnTo>
                <a:lnTo>
                  <a:pt x="2452" y="200"/>
                </a:lnTo>
                <a:lnTo>
                  <a:pt x="2452" y="200"/>
                </a:lnTo>
                <a:lnTo>
                  <a:pt x="2450" y="200"/>
                </a:lnTo>
                <a:lnTo>
                  <a:pt x="2450" y="200"/>
                </a:lnTo>
                <a:lnTo>
                  <a:pt x="2450" y="200"/>
                </a:lnTo>
                <a:lnTo>
                  <a:pt x="2448" y="200"/>
                </a:lnTo>
                <a:lnTo>
                  <a:pt x="2448" y="200"/>
                </a:lnTo>
                <a:lnTo>
                  <a:pt x="2448" y="200"/>
                </a:lnTo>
                <a:lnTo>
                  <a:pt x="2448" y="202"/>
                </a:lnTo>
                <a:lnTo>
                  <a:pt x="2446" y="202"/>
                </a:lnTo>
                <a:lnTo>
                  <a:pt x="2442" y="202"/>
                </a:lnTo>
                <a:lnTo>
                  <a:pt x="2440" y="202"/>
                </a:lnTo>
                <a:lnTo>
                  <a:pt x="2440" y="204"/>
                </a:lnTo>
                <a:lnTo>
                  <a:pt x="2440" y="204"/>
                </a:lnTo>
                <a:lnTo>
                  <a:pt x="2440" y="204"/>
                </a:lnTo>
                <a:lnTo>
                  <a:pt x="2438" y="204"/>
                </a:lnTo>
                <a:lnTo>
                  <a:pt x="2438" y="204"/>
                </a:lnTo>
                <a:lnTo>
                  <a:pt x="2436" y="204"/>
                </a:lnTo>
                <a:lnTo>
                  <a:pt x="2436" y="204"/>
                </a:lnTo>
                <a:lnTo>
                  <a:pt x="2432" y="204"/>
                </a:lnTo>
                <a:lnTo>
                  <a:pt x="2432" y="204"/>
                </a:lnTo>
                <a:lnTo>
                  <a:pt x="2432" y="204"/>
                </a:lnTo>
                <a:lnTo>
                  <a:pt x="2428" y="204"/>
                </a:lnTo>
                <a:lnTo>
                  <a:pt x="2426" y="204"/>
                </a:lnTo>
                <a:lnTo>
                  <a:pt x="2426" y="204"/>
                </a:lnTo>
                <a:lnTo>
                  <a:pt x="2424" y="204"/>
                </a:lnTo>
                <a:lnTo>
                  <a:pt x="2422" y="204"/>
                </a:lnTo>
                <a:lnTo>
                  <a:pt x="2420" y="202"/>
                </a:lnTo>
                <a:lnTo>
                  <a:pt x="2418" y="202"/>
                </a:lnTo>
                <a:lnTo>
                  <a:pt x="2418" y="202"/>
                </a:lnTo>
                <a:lnTo>
                  <a:pt x="2418" y="202"/>
                </a:lnTo>
                <a:lnTo>
                  <a:pt x="2418" y="202"/>
                </a:lnTo>
                <a:lnTo>
                  <a:pt x="2416" y="202"/>
                </a:lnTo>
                <a:lnTo>
                  <a:pt x="2414" y="202"/>
                </a:lnTo>
                <a:lnTo>
                  <a:pt x="2414" y="202"/>
                </a:lnTo>
                <a:lnTo>
                  <a:pt x="2414" y="202"/>
                </a:lnTo>
                <a:lnTo>
                  <a:pt x="2412" y="200"/>
                </a:lnTo>
                <a:lnTo>
                  <a:pt x="2410" y="200"/>
                </a:lnTo>
                <a:lnTo>
                  <a:pt x="2410" y="200"/>
                </a:lnTo>
                <a:lnTo>
                  <a:pt x="2410" y="200"/>
                </a:lnTo>
                <a:lnTo>
                  <a:pt x="2408" y="200"/>
                </a:lnTo>
                <a:lnTo>
                  <a:pt x="2408" y="200"/>
                </a:lnTo>
                <a:lnTo>
                  <a:pt x="2406" y="200"/>
                </a:lnTo>
                <a:lnTo>
                  <a:pt x="2406" y="200"/>
                </a:lnTo>
                <a:lnTo>
                  <a:pt x="2402" y="200"/>
                </a:lnTo>
                <a:lnTo>
                  <a:pt x="2400" y="200"/>
                </a:lnTo>
                <a:lnTo>
                  <a:pt x="2398" y="200"/>
                </a:lnTo>
                <a:lnTo>
                  <a:pt x="2398" y="200"/>
                </a:lnTo>
                <a:lnTo>
                  <a:pt x="2398" y="200"/>
                </a:lnTo>
                <a:lnTo>
                  <a:pt x="2396" y="200"/>
                </a:lnTo>
                <a:lnTo>
                  <a:pt x="2396" y="200"/>
                </a:lnTo>
                <a:lnTo>
                  <a:pt x="2396" y="200"/>
                </a:lnTo>
                <a:lnTo>
                  <a:pt x="2396" y="200"/>
                </a:lnTo>
                <a:lnTo>
                  <a:pt x="2394" y="198"/>
                </a:lnTo>
                <a:lnTo>
                  <a:pt x="2392" y="198"/>
                </a:lnTo>
                <a:lnTo>
                  <a:pt x="2392" y="198"/>
                </a:lnTo>
                <a:lnTo>
                  <a:pt x="2390" y="196"/>
                </a:lnTo>
                <a:lnTo>
                  <a:pt x="2390" y="196"/>
                </a:lnTo>
                <a:lnTo>
                  <a:pt x="2390" y="196"/>
                </a:lnTo>
                <a:lnTo>
                  <a:pt x="2388" y="196"/>
                </a:lnTo>
                <a:lnTo>
                  <a:pt x="2388" y="196"/>
                </a:lnTo>
                <a:lnTo>
                  <a:pt x="2388" y="196"/>
                </a:lnTo>
                <a:lnTo>
                  <a:pt x="2388" y="196"/>
                </a:lnTo>
                <a:lnTo>
                  <a:pt x="2388" y="196"/>
                </a:lnTo>
                <a:lnTo>
                  <a:pt x="2386" y="198"/>
                </a:lnTo>
                <a:lnTo>
                  <a:pt x="2386" y="198"/>
                </a:lnTo>
                <a:lnTo>
                  <a:pt x="2386" y="198"/>
                </a:lnTo>
                <a:lnTo>
                  <a:pt x="2384" y="198"/>
                </a:lnTo>
                <a:lnTo>
                  <a:pt x="2384" y="196"/>
                </a:lnTo>
                <a:lnTo>
                  <a:pt x="2384" y="196"/>
                </a:lnTo>
                <a:lnTo>
                  <a:pt x="2384" y="196"/>
                </a:lnTo>
                <a:lnTo>
                  <a:pt x="2384" y="196"/>
                </a:lnTo>
                <a:lnTo>
                  <a:pt x="2384" y="196"/>
                </a:lnTo>
                <a:lnTo>
                  <a:pt x="2382" y="196"/>
                </a:lnTo>
                <a:lnTo>
                  <a:pt x="2382" y="196"/>
                </a:lnTo>
                <a:lnTo>
                  <a:pt x="2378" y="196"/>
                </a:lnTo>
                <a:lnTo>
                  <a:pt x="2378" y="196"/>
                </a:lnTo>
                <a:lnTo>
                  <a:pt x="2378" y="194"/>
                </a:lnTo>
                <a:lnTo>
                  <a:pt x="2378" y="194"/>
                </a:lnTo>
                <a:lnTo>
                  <a:pt x="2376" y="194"/>
                </a:lnTo>
                <a:lnTo>
                  <a:pt x="2376" y="194"/>
                </a:lnTo>
                <a:lnTo>
                  <a:pt x="2374" y="194"/>
                </a:lnTo>
                <a:lnTo>
                  <a:pt x="2374" y="194"/>
                </a:lnTo>
                <a:lnTo>
                  <a:pt x="2374" y="194"/>
                </a:lnTo>
                <a:lnTo>
                  <a:pt x="2374" y="194"/>
                </a:lnTo>
                <a:lnTo>
                  <a:pt x="2374" y="194"/>
                </a:lnTo>
                <a:lnTo>
                  <a:pt x="2376" y="194"/>
                </a:lnTo>
                <a:lnTo>
                  <a:pt x="2374" y="194"/>
                </a:lnTo>
                <a:lnTo>
                  <a:pt x="2374" y="194"/>
                </a:lnTo>
                <a:lnTo>
                  <a:pt x="2370" y="194"/>
                </a:lnTo>
                <a:lnTo>
                  <a:pt x="2370" y="194"/>
                </a:lnTo>
                <a:lnTo>
                  <a:pt x="2370" y="194"/>
                </a:lnTo>
                <a:lnTo>
                  <a:pt x="2368" y="192"/>
                </a:lnTo>
                <a:lnTo>
                  <a:pt x="2366" y="192"/>
                </a:lnTo>
                <a:lnTo>
                  <a:pt x="2366" y="192"/>
                </a:lnTo>
                <a:lnTo>
                  <a:pt x="2366" y="190"/>
                </a:lnTo>
                <a:lnTo>
                  <a:pt x="2366" y="190"/>
                </a:lnTo>
                <a:lnTo>
                  <a:pt x="2364" y="190"/>
                </a:lnTo>
                <a:lnTo>
                  <a:pt x="2364" y="190"/>
                </a:lnTo>
                <a:lnTo>
                  <a:pt x="2364" y="190"/>
                </a:lnTo>
                <a:lnTo>
                  <a:pt x="2364" y="190"/>
                </a:lnTo>
                <a:lnTo>
                  <a:pt x="2364" y="188"/>
                </a:lnTo>
                <a:lnTo>
                  <a:pt x="2362" y="188"/>
                </a:lnTo>
                <a:lnTo>
                  <a:pt x="2362" y="188"/>
                </a:lnTo>
                <a:lnTo>
                  <a:pt x="2362" y="188"/>
                </a:lnTo>
                <a:lnTo>
                  <a:pt x="2362" y="188"/>
                </a:lnTo>
                <a:lnTo>
                  <a:pt x="2360" y="188"/>
                </a:lnTo>
                <a:lnTo>
                  <a:pt x="2360" y="188"/>
                </a:lnTo>
                <a:lnTo>
                  <a:pt x="2360" y="188"/>
                </a:lnTo>
                <a:lnTo>
                  <a:pt x="2360" y="188"/>
                </a:lnTo>
                <a:lnTo>
                  <a:pt x="2358" y="188"/>
                </a:lnTo>
                <a:lnTo>
                  <a:pt x="2356" y="188"/>
                </a:lnTo>
                <a:lnTo>
                  <a:pt x="2356" y="188"/>
                </a:lnTo>
                <a:lnTo>
                  <a:pt x="2356" y="188"/>
                </a:lnTo>
                <a:lnTo>
                  <a:pt x="2354" y="188"/>
                </a:lnTo>
                <a:lnTo>
                  <a:pt x="2354" y="188"/>
                </a:lnTo>
                <a:lnTo>
                  <a:pt x="2354" y="188"/>
                </a:lnTo>
                <a:lnTo>
                  <a:pt x="2356" y="188"/>
                </a:lnTo>
                <a:lnTo>
                  <a:pt x="2356" y="188"/>
                </a:lnTo>
                <a:lnTo>
                  <a:pt x="2356" y="188"/>
                </a:lnTo>
                <a:lnTo>
                  <a:pt x="2358" y="188"/>
                </a:lnTo>
                <a:lnTo>
                  <a:pt x="2358" y="188"/>
                </a:lnTo>
                <a:lnTo>
                  <a:pt x="2358" y="188"/>
                </a:lnTo>
                <a:lnTo>
                  <a:pt x="2358" y="188"/>
                </a:lnTo>
                <a:lnTo>
                  <a:pt x="2358" y="188"/>
                </a:lnTo>
                <a:lnTo>
                  <a:pt x="2360" y="190"/>
                </a:lnTo>
                <a:lnTo>
                  <a:pt x="2362" y="190"/>
                </a:lnTo>
                <a:lnTo>
                  <a:pt x="2362" y="190"/>
                </a:lnTo>
                <a:lnTo>
                  <a:pt x="2362" y="190"/>
                </a:lnTo>
                <a:lnTo>
                  <a:pt x="2362" y="190"/>
                </a:lnTo>
                <a:lnTo>
                  <a:pt x="2362" y="192"/>
                </a:lnTo>
                <a:lnTo>
                  <a:pt x="2362" y="192"/>
                </a:lnTo>
                <a:lnTo>
                  <a:pt x="2364" y="194"/>
                </a:lnTo>
                <a:lnTo>
                  <a:pt x="2366" y="194"/>
                </a:lnTo>
                <a:lnTo>
                  <a:pt x="2368" y="194"/>
                </a:lnTo>
                <a:lnTo>
                  <a:pt x="2368" y="194"/>
                </a:lnTo>
                <a:lnTo>
                  <a:pt x="2366" y="194"/>
                </a:lnTo>
                <a:lnTo>
                  <a:pt x="2366" y="194"/>
                </a:lnTo>
                <a:lnTo>
                  <a:pt x="2368" y="196"/>
                </a:lnTo>
                <a:lnTo>
                  <a:pt x="2368" y="196"/>
                </a:lnTo>
                <a:lnTo>
                  <a:pt x="2370" y="196"/>
                </a:lnTo>
                <a:lnTo>
                  <a:pt x="2370" y="196"/>
                </a:lnTo>
                <a:lnTo>
                  <a:pt x="2370" y="196"/>
                </a:lnTo>
                <a:lnTo>
                  <a:pt x="2370" y="196"/>
                </a:lnTo>
                <a:lnTo>
                  <a:pt x="2370" y="196"/>
                </a:lnTo>
                <a:lnTo>
                  <a:pt x="2372" y="196"/>
                </a:lnTo>
                <a:lnTo>
                  <a:pt x="2372" y="196"/>
                </a:lnTo>
                <a:lnTo>
                  <a:pt x="2370" y="196"/>
                </a:lnTo>
                <a:lnTo>
                  <a:pt x="2370" y="196"/>
                </a:lnTo>
                <a:lnTo>
                  <a:pt x="2370" y="196"/>
                </a:lnTo>
                <a:lnTo>
                  <a:pt x="2370" y="196"/>
                </a:lnTo>
                <a:lnTo>
                  <a:pt x="2370" y="196"/>
                </a:lnTo>
                <a:lnTo>
                  <a:pt x="2370" y="196"/>
                </a:lnTo>
                <a:lnTo>
                  <a:pt x="2370" y="196"/>
                </a:lnTo>
                <a:lnTo>
                  <a:pt x="2368" y="196"/>
                </a:lnTo>
                <a:lnTo>
                  <a:pt x="2368" y="196"/>
                </a:lnTo>
                <a:lnTo>
                  <a:pt x="2368" y="196"/>
                </a:lnTo>
                <a:lnTo>
                  <a:pt x="2368" y="196"/>
                </a:lnTo>
                <a:lnTo>
                  <a:pt x="2368" y="196"/>
                </a:lnTo>
                <a:lnTo>
                  <a:pt x="2368" y="196"/>
                </a:lnTo>
                <a:lnTo>
                  <a:pt x="2370" y="196"/>
                </a:lnTo>
                <a:lnTo>
                  <a:pt x="2370" y="196"/>
                </a:lnTo>
                <a:lnTo>
                  <a:pt x="2370" y="196"/>
                </a:lnTo>
                <a:lnTo>
                  <a:pt x="2372" y="196"/>
                </a:lnTo>
                <a:lnTo>
                  <a:pt x="2372" y="196"/>
                </a:lnTo>
                <a:lnTo>
                  <a:pt x="2374" y="196"/>
                </a:lnTo>
                <a:lnTo>
                  <a:pt x="2374" y="196"/>
                </a:lnTo>
                <a:lnTo>
                  <a:pt x="2374" y="198"/>
                </a:lnTo>
                <a:lnTo>
                  <a:pt x="2374" y="198"/>
                </a:lnTo>
                <a:lnTo>
                  <a:pt x="2374" y="198"/>
                </a:lnTo>
                <a:lnTo>
                  <a:pt x="2374" y="198"/>
                </a:lnTo>
                <a:lnTo>
                  <a:pt x="2372" y="198"/>
                </a:lnTo>
                <a:lnTo>
                  <a:pt x="2372" y="198"/>
                </a:lnTo>
                <a:lnTo>
                  <a:pt x="2372" y="196"/>
                </a:lnTo>
                <a:lnTo>
                  <a:pt x="2372" y="198"/>
                </a:lnTo>
                <a:lnTo>
                  <a:pt x="2370" y="198"/>
                </a:lnTo>
                <a:lnTo>
                  <a:pt x="2370" y="198"/>
                </a:lnTo>
                <a:lnTo>
                  <a:pt x="2370" y="198"/>
                </a:lnTo>
                <a:lnTo>
                  <a:pt x="2370" y="198"/>
                </a:lnTo>
                <a:lnTo>
                  <a:pt x="2368" y="198"/>
                </a:lnTo>
                <a:lnTo>
                  <a:pt x="2370" y="198"/>
                </a:lnTo>
                <a:lnTo>
                  <a:pt x="2370" y="198"/>
                </a:lnTo>
                <a:lnTo>
                  <a:pt x="2370" y="198"/>
                </a:lnTo>
                <a:lnTo>
                  <a:pt x="2370" y="198"/>
                </a:lnTo>
                <a:lnTo>
                  <a:pt x="2370" y="198"/>
                </a:lnTo>
                <a:lnTo>
                  <a:pt x="2372" y="198"/>
                </a:lnTo>
                <a:lnTo>
                  <a:pt x="2372" y="198"/>
                </a:lnTo>
                <a:lnTo>
                  <a:pt x="2372" y="198"/>
                </a:lnTo>
                <a:lnTo>
                  <a:pt x="2372" y="198"/>
                </a:lnTo>
                <a:lnTo>
                  <a:pt x="2374" y="198"/>
                </a:lnTo>
                <a:lnTo>
                  <a:pt x="2374" y="198"/>
                </a:lnTo>
                <a:lnTo>
                  <a:pt x="2376" y="198"/>
                </a:lnTo>
                <a:lnTo>
                  <a:pt x="2376" y="198"/>
                </a:lnTo>
                <a:lnTo>
                  <a:pt x="2376" y="198"/>
                </a:lnTo>
                <a:lnTo>
                  <a:pt x="2376" y="198"/>
                </a:lnTo>
                <a:lnTo>
                  <a:pt x="2378" y="198"/>
                </a:lnTo>
                <a:lnTo>
                  <a:pt x="2376" y="200"/>
                </a:lnTo>
                <a:lnTo>
                  <a:pt x="2376" y="200"/>
                </a:lnTo>
                <a:lnTo>
                  <a:pt x="2374" y="200"/>
                </a:lnTo>
                <a:lnTo>
                  <a:pt x="2374" y="200"/>
                </a:lnTo>
                <a:lnTo>
                  <a:pt x="2374" y="200"/>
                </a:lnTo>
                <a:lnTo>
                  <a:pt x="2376" y="200"/>
                </a:lnTo>
                <a:lnTo>
                  <a:pt x="2376" y="200"/>
                </a:lnTo>
                <a:lnTo>
                  <a:pt x="2376" y="200"/>
                </a:lnTo>
                <a:lnTo>
                  <a:pt x="2378" y="200"/>
                </a:lnTo>
                <a:lnTo>
                  <a:pt x="2378" y="200"/>
                </a:lnTo>
                <a:lnTo>
                  <a:pt x="2380" y="202"/>
                </a:lnTo>
                <a:lnTo>
                  <a:pt x="2382" y="202"/>
                </a:lnTo>
                <a:lnTo>
                  <a:pt x="2384" y="202"/>
                </a:lnTo>
                <a:lnTo>
                  <a:pt x="2386" y="202"/>
                </a:lnTo>
                <a:lnTo>
                  <a:pt x="2386" y="204"/>
                </a:lnTo>
                <a:lnTo>
                  <a:pt x="2388" y="204"/>
                </a:lnTo>
                <a:lnTo>
                  <a:pt x="2388" y="204"/>
                </a:lnTo>
                <a:lnTo>
                  <a:pt x="2388" y="204"/>
                </a:lnTo>
                <a:lnTo>
                  <a:pt x="2390" y="206"/>
                </a:lnTo>
                <a:lnTo>
                  <a:pt x="2392" y="206"/>
                </a:lnTo>
                <a:lnTo>
                  <a:pt x="2392" y="206"/>
                </a:lnTo>
                <a:lnTo>
                  <a:pt x="2394" y="210"/>
                </a:lnTo>
                <a:lnTo>
                  <a:pt x="2394" y="210"/>
                </a:lnTo>
                <a:lnTo>
                  <a:pt x="2394" y="210"/>
                </a:lnTo>
                <a:lnTo>
                  <a:pt x="2392" y="208"/>
                </a:lnTo>
                <a:lnTo>
                  <a:pt x="2392" y="208"/>
                </a:lnTo>
                <a:lnTo>
                  <a:pt x="2392" y="208"/>
                </a:lnTo>
                <a:lnTo>
                  <a:pt x="2390" y="208"/>
                </a:lnTo>
                <a:lnTo>
                  <a:pt x="2390" y="208"/>
                </a:lnTo>
                <a:lnTo>
                  <a:pt x="2392" y="210"/>
                </a:lnTo>
                <a:lnTo>
                  <a:pt x="2392" y="210"/>
                </a:lnTo>
                <a:lnTo>
                  <a:pt x="2392" y="210"/>
                </a:lnTo>
                <a:lnTo>
                  <a:pt x="2392" y="214"/>
                </a:lnTo>
                <a:lnTo>
                  <a:pt x="2392" y="214"/>
                </a:lnTo>
                <a:lnTo>
                  <a:pt x="2390" y="212"/>
                </a:lnTo>
                <a:lnTo>
                  <a:pt x="2390" y="214"/>
                </a:lnTo>
                <a:lnTo>
                  <a:pt x="2390" y="214"/>
                </a:lnTo>
                <a:lnTo>
                  <a:pt x="2388" y="214"/>
                </a:lnTo>
                <a:lnTo>
                  <a:pt x="2390" y="216"/>
                </a:lnTo>
                <a:lnTo>
                  <a:pt x="2392" y="216"/>
                </a:lnTo>
                <a:lnTo>
                  <a:pt x="2392" y="216"/>
                </a:lnTo>
                <a:lnTo>
                  <a:pt x="2392" y="216"/>
                </a:lnTo>
                <a:lnTo>
                  <a:pt x="2392" y="216"/>
                </a:lnTo>
                <a:lnTo>
                  <a:pt x="2394" y="216"/>
                </a:lnTo>
                <a:lnTo>
                  <a:pt x="2394" y="218"/>
                </a:lnTo>
                <a:lnTo>
                  <a:pt x="2394" y="218"/>
                </a:lnTo>
                <a:lnTo>
                  <a:pt x="2396" y="220"/>
                </a:lnTo>
                <a:lnTo>
                  <a:pt x="2396" y="220"/>
                </a:lnTo>
                <a:lnTo>
                  <a:pt x="2396" y="220"/>
                </a:lnTo>
                <a:lnTo>
                  <a:pt x="2398" y="222"/>
                </a:lnTo>
                <a:lnTo>
                  <a:pt x="2398" y="224"/>
                </a:lnTo>
                <a:lnTo>
                  <a:pt x="2398" y="226"/>
                </a:lnTo>
                <a:lnTo>
                  <a:pt x="2398" y="226"/>
                </a:lnTo>
                <a:lnTo>
                  <a:pt x="2396" y="226"/>
                </a:lnTo>
                <a:lnTo>
                  <a:pt x="2398" y="226"/>
                </a:lnTo>
                <a:lnTo>
                  <a:pt x="2398" y="226"/>
                </a:lnTo>
                <a:lnTo>
                  <a:pt x="2400" y="226"/>
                </a:lnTo>
                <a:lnTo>
                  <a:pt x="2400" y="228"/>
                </a:lnTo>
                <a:lnTo>
                  <a:pt x="2402" y="228"/>
                </a:lnTo>
                <a:lnTo>
                  <a:pt x="2404" y="230"/>
                </a:lnTo>
                <a:lnTo>
                  <a:pt x="2404" y="230"/>
                </a:lnTo>
                <a:lnTo>
                  <a:pt x="2404" y="230"/>
                </a:lnTo>
                <a:lnTo>
                  <a:pt x="2406" y="230"/>
                </a:lnTo>
                <a:lnTo>
                  <a:pt x="2406" y="228"/>
                </a:lnTo>
                <a:lnTo>
                  <a:pt x="2406" y="228"/>
                </a:lnTo>
                <a:lnTo>
                  <a:pt x="2406" y="228"/>
                </a:lnTo>
                <a:lnTo>
                  <a:pt x="2410" y="230"/>
                </a:lnTo>
                <a:lnTo>
                  <a:pt x="2410" y="230"/>
                </a:lnTo>
                <a:lnTo>
                  <a:pt x="2410" y="230"/>
                </a:lnTo>
                <a:lnTo>
                  <a:pt x="2410" y="230"/>
                </a:lnTo>
                <a:lnTo>
                  <a:pt x="2412" y="232"/>
                </a:lnTo>
                <a:lnTo>
                  <a:pt x="2412" y="232"/>
                </a:lnTo>
                <a:lnTo>
                  <a:pt x="2414" y="230"/>
                </a:lnTo>
                <a:lnTo>
                  <a:pt x="2416" y="232"/>
                </a:lnTo>
                <a:lnTo>
                  <a:pt x="2416" y="234"/>
                </a:lnTo>
                <a:lnTo>
                  <a:pt x="2416" y="234"/>
                </a:lnTo>
                <a:lnTo>
                  <a:pt x="2416" y="234"/>
                </a:lnTo>
                <a:lnTo>
                  <a:pt x="2418" y="234"/>
                </a:lnTo>
                <a:lnTo>
                  <a:pt x="2418" y="234"/>
                </a:lnTo>
                <a:lnTo>
                  <a:pt x="2418" y="234"/>
                </a:lnTo>
                <a:lnTo>
                  <a:pt x="2420" y="234"/>
                </a:lnTo>
                <a:lnTo>
                  <a:pt x="2420" y="234"/>
                </a:lnTo>
                <a:lnTo>
                  <a:pt x="2422" y="236"/>
                </a:lnTo>
                <a:lnTo>
                  <a:pt x="2422" y="236"/>
                </a:lnTo>
                <a:lnTo>
                  <a:pt x="2424" y="236"/>
                </a:lnTo>
                <a:lnTo>
                  <a:pt x="2426" y="236"/>
                </a:lnTo>
                <a:lnTo>
                  <a:pt x="2426" y="236"/>
                </a:lnTo>
                <a:lnTo>
                  <a:pt x="2426" y="236"/>
                </a:lnTo>
                <a:lnTo>
                  <a:pt x="2426" y="236"/>
                </a:lnTo>
                <a:lnTo>
                  <a:pt x="2428" y="236"/>
                </a:lnTo>
                <a:lnTo>
                  <a:pt x="2428" y="236"/>
                </a:lnTo>
                <a:lnTo>
                  <a:pt x="2428" y="238"/>
                </a:lnTo>
                <a:lnTo>
                  <a:pt x="2428" y="238"/>
                </a:lnTo>
                <a:lnTo>
                  <a:pt x="2430" y="238"/>
                </a:lnTo>
                <a:lnTo>
                  <a:pt x="2430" y="238"/>
                </a:lnTo>
                <a:lnTo>
                  <a:pt x="2430" y="238"/>
                </a:lnTo>
                <a:lnTo>
                  <a:pt x="2430" y="236"/>
                </a:lnTo>
                <a:lnTo>
                  <a:pt x="2432" y="236"/>
                </a:lnTo>
                <a:lnTo>
                  <a:pt x="2432" y="236"/>
                </a:lnTo>
                <a:lnTo>
                  <a:pt x="2432" y="236"/>
                </a:lnTo>
                <a:lnTo>
                  <a:pt x="2432" y="236"/>
                </a:lnTo>
                <a:lnTo>
                  <a:pt x="2432" y="236"/>
                </a:lnTo>
                <a:lnTo>
                  <a:pt x="2434" y="236"/>
                </a:lnTo>
                <a:lnTo>
                  <a:pt x="2434" y="236"/>
                </a:lnTo>
                <a:lnTo>
                  <a:pt x="2434" y="236"/>
                </a:lnTo>
                <a:lnTo>
                  <a:pt x="2436" y="236"/>
                </a:lnTo>
                <a:lnTo>
                  <a:pt x="2436" y="234"/>
                </a:lnTo>
                <a:lnTo>
                  <a:pt x="2436" y="234"/>
                </a:lnTo>
                <a:lnTo>
                  <a:pt x="2436" y="234"/>
                </a:lnTo>
                <a:lnTo>
                  <a:pt x="2436" y="234"/>
                </a:lnTo>
                <a:lnTo>
                  <a:pt x="2436" y="234"/>
                </a:lnTo>
                <a:lnTo>
                  <a:pt x="2436" y="234"/>
                </a:lnTo>
                <a:lnTo>
                  <a:pt x="2436" y="232"/>
                </a:lnTo>
                <a:lnTo>
                  <a:pt x="2436" y="232"/>
                </a:lnTo>
                <a:lnTo>
                  <a:pt x="2434" y="232"/>
                </a:lnTo>
                <a:lnTo>
                  <a:pt x="2434" y="232"/>
                </a:lnTo>
                <a:lnTo>
                  <a:pt x="2434" y="232"/>
                </a:lnTo>
                <a:lnTo>
                  <a:pt x="2434" y="232"/>
                </a:lnTo>
                <a:lnTo>
                  <a:pt x="2434" y="230"/>
                </a:lnTo>
                <a:lnTo>
                  <a:pt x="2434" y="230"/>
                </a:lnTo>
                <a:lnTo>
                  <a:pt x="2434" y="230"/>
                </a:lnTo>
                <a:lnTo>
                  <a:pt x="2432" y="230"/>
                </a:lnTo>
                <a:lnTo>
                  <a:pt x="2432" y="228"/>
                </a:lnTo>
                <a:lnTo>
                  <a:pt x="2432" y="228"/>
                </a:lnTo>
                <a:lnTo>
                  <a:pt x="2430" y="228"/>
                </a:lnTo>
                <a:lnTo>
                  <a:pt x="2428" y="228"/>
                </a:lnTo>
                <a:lnTo>
                  <a:pt x="2426" y="230"/>
                </a:lnTo>
                <a:lnTo>
                  <a:pt x="2426" y="230"/>
                </a:lnTo>
                <a:lnTo>
                  <a:pt x="2426" y="230"/>
                </a:lnTo>
                <a:lnTo>
                  <a:pt x="2424" y="228"/>
                </a:lnTo>
                <a:lnTo>
                  <a:pt x="2424" y="228"/>
                </a:lnTo>
                <a:lnTo>
                  <a:pt x="2424" y="228"/>
                </a:lnTo>
                <a:lnTo>
                  <a:pt x="2424" y="228"/>
                </a:lnTo>
                <a:lnTo>
                  <a:pt x="2422" y="226"/>
                </a:lnTo>
                <a:lnTo>
                  <a:pt x="2422" y="226"/>
                </a:lnTo>
                <a:lnTo>
                  <a:pt x="2422" y="226"/>
                </a:lnTo>
                <a:lnTo>
                  <a:pt x="2420" y="226"/>
                </a:lnTo>
                <a:lnTo>
                  <a:pt x="2420" y="226"/>
                </a:lnTo>
                <a:lnTo>
                  <a:pt x="2418" y="224"/>
                </a:lnTo>
                <a:lnTo>
                  <a:pt x="2418" y="224"/>
                </a:lnTo>
                <a:lnTo>
                  <a:pt x="2418" y="224"/>
                </a:lnTo>
                <a:lnTo>
                  <a:pt x="2418" y="224"/>
                </a:lnTo>
                <a:lnTo>
                  <a:pt x="2416" y="224"/>
                </a:lnTo>
                <a:lnTo>
                  <a:pt x="2416" y="224"/>
                </a:lnTo>
                <a:lnTo>
                  <a:pt x="2414" y="222"/>
                </a:lnTo>
                <a:lnTo>
                  <a:pt x="2414" y="220"/>
                </a:lnTo>
                <a:lnTo>
                  <a:pt x="2414" y="220"/>
                </a:lnTo>
                <a:lnTo>
                  <a:pt x="2414" y="220"/>
                </a:lnTo>
                <a:lnTo>
                  <a:pt x="2414" y="220"/>
                </a:lnTo>
                <a:lnTo>
                  <a:pt x="2416" y="220"/>
                </a:lnTo>
                <a:lnTo>
                  <a:pt x="2416" y="220"/>
                </a:lnTo>
                <a:lnTo>
                  <a:pt x="2416" y="220"/>
                </a:lnTo>
                <a:lnTo>
                  <a:pt x="2418" y="220"/>
                </a:lnTo>
                <a:lnTo>
                  <a:pt x="2418" y="218"/>
                </a:lnTo>
                <a:lnTo>
                  <a:pt x="2418" y="218"/>
                </a:lnTo>
                <a:lnTo>
                  <a:pt x="2418" y="218"/>
                </a:lnTo>
                <a:lnTo>
                  <a:pt x="2418" y="218"/>
                </a:lnTo>
                <a:lnTo>
                  <a:pt x="2418" y="216"/>
                </a:lnTo>
                <a:lnTo>
                  <a:pt x="2418" y="216"/>
                </a:lnTo>
                <a:lnTo>
                  <a:pt x="2420" y="216"/>
                </a:lnTo>
                <a:lnTo>
                  <a:pt x="2420" y="216"/>
                </a:lnTo>
                <a:lnTo>
                  <a:pt x="2422" y="216"/>
                </a:lnTo>
                <a:lnTo>
                  <a:pt x="2424" y="218"/>
                </a:lnTo>
                <a:lnTo>
                  <a:pt x="2424" y="218"/>
                </a:lnTo>
                <a:lnTo>
                  <a:pt x="2428" y="218"/>
                </a:lnTo>
                <a:lnTo>
                  <a:pt x="2428" y="220"/>
                </a:lnTo>
                <a:lnTo>
                  <a:pt x="2428" y="220"/>
                </a:lnTo>
                <a:lnTo>
                  <a:pt x="2428" y="220"/>
                </a:lnTo>
                <a:lnTo>
                  <a:pt x="2428" y="220"/>
                </a:lnTo>
                <a:lnTo>
                  <a:pt x="2430" y="222"/>
                </a:lnTo>
                <a:lnTo>
                  <a:pt x="2432" y="222"/>
                </a:lnTo>
                <a:lnTo>
                  <a:pt x="2432" y="222"/>
                </a:lnTo>
                <a:lnTo>
                  <a:pt x="2432" y="222"/>
                </a:lnTo>
                <a:lnTo>
                  <a:pt x="2432" y="222"/>
                </a:lnTo>
                <a:lnTo>
                  <a:pt x="2432" y="222"/>
                </a:lnTo>
                <a:lnTo>
                  <a:pt x="2434" y="222"/>
                </a:lnTo>
                <a:lnTo>
                  <a:pt x="2434" y="222"/>
                </a:lnTo>
                <a:lnTo>
                  <a:pt x="2434" y="222"/>
                </a:lnTo>
                <a:lnTo>
                  <a:pt x="2436" y="222"/>
                </a:lnTo>
                <a:lnTo>
                  <a:pt x="2436" y="222"/>
                </a:lnTo>
                <a:lnTo>
                  <a:pt x="2436" y="222"/>
                </a:lnTo>
                <a:lnTo>
                  <a:pt x="2436" y="222"/>
                </a:lnTo>
                <a:lnTo>
                  <a:pt x="2434" y="222"/>
                </a:lnTo>
                <a:lnTo>
                  <a:pt x="2434" y="222"/>
                </a:lnTo>
                <a:lnTo>
                  <a:pt x="2434" y="222"/>
                </a:lnTo>
                <a:lnTo>
                  <a:pt x="2434" y="222"/>
                </a:lnTo>
                <a:lnTo>
                  <a:pt x="2432" y="222"/>
                </a:lnTo>
                <a:lnTo>
                  <a:pt x="2432" y="224"/>
                </a:lnTo>
                <a:lnTo>
                  <a:pt x="2432" y="224"/>
                </a:lnTo>
                <a:lnTo>
                  <a:pt x="2434" y="224"/>
                </a:lnTo>
                <a:lnTo>
                  <a:pt x="2434" y="224"/>
                </a:lnTo>
                <a:lnTo>
                  <a:pt x="2434" y="224"/>
                </a:lnTo>
                <a:lnTo>
                  <a:pt x="2434" y="224"/>
                </a:lnTo>
                <a:lnTo>
                  <a:pt x="2436" y="224"/>
                </a:lnTo>
                <a:lnTo>
                  <a:pt x="2436" y="224"/>
                </a:lnTo>
                <a:lnTo>
                  <a:pt x="2436" y="224"/>
                </a:lnTo>
                <a:lnTo>
                  <a:pt x="2438" y="224"/>
                </a:lnTo>
                <a:lnTo>
                  <a:pt x="2438" y="222"/>
                </a:lnTo>
                <a:lnTo>
                  <a:pt x="2438" y="222"/>
                </a:lnTo>
                <a:lnTo>
                  <a:pt x="2440" y="222"/>
                </a:lnTo>
                <a:lnTo>
                  <a:pt x="2440" y="222"/>
                </a:lnTo>
                <a:lnTo>
                  <a:pt x="2440" y="224"/>
                </a:lnTo>
                <a:lnTo>
                  <a:pt x="2440" y="224"/>
                </a:lnTo>
                <a:lnTo>
                  <a:pt x="2442" y="224"/>
                </a:lnTo>
                <a:lnTo>
                  <a:pt x="2442" y="224"/>
                </a:lnTo>
                <a:lnTo>
                  <a:pt x="2442" y="224"/>
                </a:lnTo>
                <a:lnTo>
                  <a:pt x="2446" y="224"/>
                </a:lnTo>
                <a:lnTo>
                  <a:pt x="2448" y="226"/>
                </a:lnTo>
                <a:lnTo>
                  <a:pt x="2450" y="226"/>
                </a:lnTo>
                <a:lnTo>
                  <a:pt x="2450" y="226"/>
                </a:lnTo>
                <a:lnTo>
                  <a:pt x="2450" y="226"/>
                </a:lnTo>
                <a:lnTo>
                  <a:pt x="2452" y="226"/>
                </a:lnTo>
                <a:lnTo>
                  <a:pt x="2454" y="226"/>
                </a:lnTo>
                <a:lnTo>
                  <a:pt x="2454" y="226"/>
                </a:lnTo>
                <a:lnTo>
                  <a:pt x="2454" y="226"/>
                </a:lnTo>
                <a:lnTo>
                  <a:pt x="2454" y="226"/>
                </a:lnTo>
                <a:lnTo>
                  <a:pt x="2452" y="226"/>
                </a:lnTo>
                <a:lnTo>
                  <a:pt x="2452" y="226"/>
                </a:lnTo>
                <a:lnTo>
                  <a:pt x="2452" y="224"/>
                </a:lnTo>
                <a:lnTo>
                  <a:pt x="2454" y="224"/>
                </a:lnTo>
                <a:lnTo>
                  <a:pt x="2456" y="224"/>
                </a:lnTo>
                <a:lnTo>
                  <a:pt x="2456" y="226"/>
                </a:lnTo>
                <a:lnTo>
                  <a:pt x="2456" y="226"/>
                </a:lnTo>
                <a:lnTo>
                  <a:pt x="2456" y="226"/>
                </a:lnTo>
                <a:lnTo>
                  <a:pt x="2458" y="226"/>
                </a:lnTo>
                <a:lnTo>
                  <a:pt x="2458" y="226"/>
                </a:lnTo>
                <a:lnTo>
                  <a:pt x="2460" y="226"/>
                </a:lnTo>
                <a:lnTo>
                  <a:pt x="2460" y="226"/>
                </a:lnTo>
                <a:lnTo>
                  <a:pt x="2462" y="226"/>
                </a:lnTo>
                <a:lnTo>
                  <a:pt x="2462" y="226"/>
                </a:lnTo>
                <a:lnTo>
                  <a:pt x="2460" y="226"/>
                </a:lnTo>
                <a:lnTo>
                  <a:pt x="2460" y="226"/>
                </a:lnTo>
                <a:lnTo>
                  <a:pt x="2460" y="224"/>
                </a:lnTo>
                <a:lnTo>
                  <a:pt x="2460" y="224"/>
                </a:lnTo>
                <a:lnTo>
                  <a:pt x="2460" y="224"/>
                </a:lnTo>
                <a:lnTo>
                  <a:pt x="2460" y="224"/>
                </a:lnTo>
                <a:lnTo>
                  <a:pt x="2460" y="222"/>
                </a:lnTo>
                <a:lnTo>
                  <a:pt x="2458" y="222"/>
                </a:lnTo>
                <a:lnTo>
                  <a:pt x="2458" y="222"/>
                </a:lnTo>
                <a:lnTo>
                  <a:pt x="2458" y="222"/>
                </a:lnTo>
                <a:lnTo>
                  <a:pt x="2458" y="220"/>
                </a:lnTo>
                <a:lnTo>
                  <a:pt x="2456" y="220"/>
                </a:lnTo>
                <a:lnTo>
                  <a:pt x="2456" y="220"/>
                </a:lnTo>
                <a:lnTo>
                  <a:pt x="2456" y="220"/>
                </a:lnTo>
                <a:lnTo>
                  <a:pt x="2456" y="220"/>
                </a:lnTo>
                <a:lnTo>
                  <a:pt x="2456" y="218"/>
                </a:lnTo>
                <a:lnTo>
                  <a:pt x="2454" y="218"/>
                </a:lnTo>
                <a:lnTo>
                  <a:pt x="2454" y="218"/>
                </a:lnTo>
                <a:lnTo>
                  <a:pt x="2454" y="218"/>
                </a:lnTo>
                <a:lnTo>
                  <a:pt x="2452" y="218"/>
                </a:lnTo>
                <a:lnTo>
                  <a:pt x="2452" y="216"/>
                </a:lnTo>
                <a:lnTo>
                  <a:pt x="2452" y="216"/>
                </a:lnTo>
                <a:lnTo>
                  <a:pt x="2450" y="216"/>
                </a:lnTo>
                <a:lnTo>
                  <a:pt x="2450" y="216"/>
                </a:lnTo>
                <a:lnTo>
                  <a:pt x="2450" y="216"/>
                </a:lnTo>
                <a:lnTo>
                  <a:pt x="2450" y="214"/>
                </a:lnTo>
                <a:lnTo>
                  <a:pt x="2448" y="214"/>
                </a:lnTo>
                <a:lnTo>
                  <a:pt x="2448" y="214"/>
                </a:lnTo>
                <a:lnTo>
                  <a:pt x="2448" y="214"/>
                </a:lnTo>
                <a:lnTo>
                  <a:pt x="2448" y="214"/>
                </a:lnTo>
                <a:lnTo>
                  <a:pt x="2448" y="212"/>
                </a:lnTo>
                <a:lnTo>
                  <a:pt x="2448" y="212"/>
                </a:lnTo>
                <a:lnTo>
                  <a:pt x="2448" y="212"/>
                </a:lnTo>
                <a:lnTo>
                  <a:pt x="2448" y="212"/>
                </a:lnTo>
                <a:lnTo>
                  <a:pt x="2448" y="210"/>
                </a:lnTo>
                <a:lnTo>
                  <a:pt x="2448" y="210"/>
                </a:lnTo>
                <a:lnTo>
                  <a:pt x="2450" y="210"/>
                </a:lnTo>
                <a:lnTo>
                  <a:pt x="2450" y="210"/>
                </a:lnTo>
                <a:lnTo>
                  <a:pt x="2450" y="210"/>
                </a:lnTo>
                <a:lnTo>
                  <a:pt x="2450" y="210"/>
                </a:lnTo>
                <a:lnTo>
                  <a:pt x="2450" y="210"/>
                </a:lnTo>
                <a:lnTo>
                  <a:pt x="2452" y="210"/>
                </a:lnTo>
                <a:lnTo>
                  <a:pt x="2452" y="210"/>
                </a:lnTo>
                <a:lnTo>
                  <a:pt x="2454" y="208"/>
                </a:lnTo>
                <a:lnTo>
                  <a:pt x="2454" y="208"/>
                </a:lnTo>
                <a:lnTo>
                  <a:pt x="2454" y="208"/>
                </a:lnTo>
                <a:lnTo>
                  <a:pt x="2454" y="208"/>
                </a:lnTo>
                <a:lnTo>
                  <a:pt x="2456" y="208"/>
                </a:lnTo>
                <a:lnTo>
                  <a:pt x="2456" y="206"/>
                </a:lnTo>
                <a:lnTo>
                  <a:pt x="2456" y="206"/>
                </a:lnTo>
                <a:lnTo>
                  <a:pt x="2456" y="206"/>
                </a:lnTo>
                <a:lnTo>
                  <a:pt x="2456" y="206"/>
                </a:lnTo>
                <a:lnTo>
                  <a:pt x="2456" y="206"/>
                </a:lnTo>
                <a:lnTo>
                  <a:pt x="2456" y="206"/>
                </a:lnTo>
                <a:lnTo>
                  <a:pt x="2456" y="206"/>
                </a:lnTo>
                <a:lnTo>
                  <a:pt x="2456" y="206"/>
                </a:lnTo>
                <a:lnTo>
                  <a:pt x="2458" y="206"/>
                </a:lnTo>
                <a:lnTo>
                  <a:pt x="2458" y="206"/>
                </a:lnTo>
                <a:lnTo>
                  <a:pt x="2458" y="206"/>
                </a:lnTo>
                <a:lnTo>
                  <a:pt x="2460" y="206"/>
                </a:lnTo>
                <a:lnTo>
                  <a:pt x="2462" y="204"/>
                </a:lnTo>
                <a:lnTo>
                  <a:pt x="2462" y="204"/>
                </a:lnTo>
                <a:lnTo>
                  <a:pt x="2464" y="204"/>
                </a:lnTo>
                <a:lnTo>
                  <a:pt x="2464" y="204"/>
                </a:lnTo>
                <a:lnTo>
                  <a:pt x="2466" y="202"/>
                </a:lnTo>
                <a:lnTo>
                  <a:pt x="2466" y="202"/>
                </a:lnTo>
                <a:lnTo>
                  <a:pt x="2468" y="202"/>
                </a:lnTo>
                <a:lnTo>
                  <a:pt x="2468" y="200"/>
                </a:lnTo>
                <a:lnTo>
                  <a:pt x="2468" y="200"/>
                </a:lnTo>
                <a:lnTo>
                  <a:pt x="2468" y="198"/>
                </a:lnTo>
                <a:lnTo>
                  <a:pt x="2470" y="198"/>
                </a:lnTo>
                <a:lnTo>
                  <a:pt x="2470" y="198"/>
                </a:lnTo>
                <a:lnTo>
                  <a:pt x="2470" y="198"/>
                </a:lnTo>
                <a:lnTo>
                  <a:pt x="2470" y="198"/>
                </a:lnTo>
                <a:lnTo>
                  <a:pt x="2470" y="198"/>
                </a:lnTo>
                <a:lnTo>
                  <a:pt x="2470" y="198"/>
                </a:lnTo>
                <a:lnTo>
                  <a:pt x="2472" y="198"/>
                </a:lnTo>
                <a:lnTo>
                  <a:pt x="2472" y="198"/>
                </a:lnTo>
                <a:lnTo>
                  <a:pt x="2474" y="198"/>
                </a:lnTo>
                <a:lnTo>
                  <a:pt x="2474" y="198"/>
                </a:lnTo>
                <a:lnTo>
                  <a:pt x="2476" y="198"/>
                </a:lnTo>
                <a:lnTo>
                  <a:pt x="2476" y="198"/>
                </a:lnTo>
                <a:lnTo>
                  <a:pt x="2476" y="200"/>
                </a:lnTo>
                <a:lnTo>
                  <a:pt x="2476" y="200"/>
                </a:lnTo>
                <a:lnTo>
                  <a:pt x="2478" y="200"/>
                </a:lnTo>
                <a:lnTo>
                  <a:pt x="2478" y="200"/>
                </a:lnTo>
                <a:lnTo>
                  <a:pt x="2478" y="200"/>
                </a:lnTo>
                <a:lnTo>
                  <a:pt x="2480" y="198"/>
                </a:lnTo>
                <a:lnTo>
                  <a:pt x="2480" y="198"/>
                </a:lnTo>
                <a:lnTo>
                  <a:pt x="2482" y="198"/>
                </a:lnTo>
                <a:lnTo>
                  <a:pt x="2482" y="198"/>
                </a:lnTo>
                <a:lnTo>
                  <a:pt x="2482" y="200"/>
                </a:lnTo>
                <a:lnTo>
                  <a:pt x="2484" y="200"/>
                </a:lnTo>
                <a:lnTo>
                  <a:pt x="2484" y="200"/>
                </a:lnTo>
                <a:lnTo>
                  <a:pt x="2486" y="200"/>
                </a:lnTo>
                <a:lnTo>
                  <a:pt x="2486" y="200"/>
                </a:lnTo>
                <a:lnTo>
                  <a:pt x="2486" y="200"/>
                </a:lnTo>
                <a:lnTo>
                  <a:pt x="2488" y="200"/>
                </a:lnTo>
                <a:lnTo>
                  <a:pt x="2488" y="202"/>
                </a:lnTo>
                <a:lnTo>
                  <a:pt x="2488" y="202"/>
                </a:lnTo>
                <a:lnTo>
                  <a:pt x="2488" y="202"/>
                </a:lnTo>
                <a:lnTo>
                  <a:pt x="2488" y="202"/>
                </a:lnTo>
                <a:lnTo>
                  <a:pt x="2488" y="202"/>
                </a:lnTo>
                <a:lnTo>
                  <a:pt x="2488" y="202"/>
                </a:lnTo>
                <a:lnTo>
                  <a:pt x="2486" y="202"/>
                </a:lnTo>
                <a:lnTo>
                  <a:pt x="2486" y="202"/>
                </a:lnTo>
                <a:lnTo>
                  <a:pt x="2486" y="202"/>
                </a:lnTo>
                <a:lnTo>
                  <a:pt x="2484" y="204"/>
                </a:lnTo>
                <a:lnTo>
                  <a:pt x="2486" y="204"/>
                </a:lnTo>
                <a:lnTo>
                  <a:pt x="2488" y="206"/>
                </a:lnTo>
                <a:lnTo>
                  <a:pt x="2488" y="204"/>
                </a:lnTo>
                <a:lnTo>
                  <a:pt x="2488" y="204"/>
                </a:lnTo>
                <a:lnTo>
                  <a:pt x="2486" y="204"/>
                </a:lnTo>
                <a:lnTo>
                  <a:pt x="2486" y="204"/>
                </a:lnTo>
                <a:lnTo>
                  <a:pt x="2486" y="204"/>
                </a:lnTo>
                <a:lnTo>
                  <a:pt x="2486" y="204"/>
                </a:lnTo>
                <a:lnTo>
                  <a:pt x="2486" y="204"/>
                </a:lnTo>
                <a:lnTo>
                  <a:pt x="2486" y="204"/>
                </a:lnTo>
                <a:lnTo>
                  <a:pt x="2486" y="204"/>
                </a:lnTo>
                <a:lnTo>
                  <a:pt x="2488" y="202"/>
                </a:lnTo>
                <a:lnTo>
                  <a:pt x="2488" y="202"/>
                </a:lnTo>
                <a:lnTo>
                  <a:pt x="2490" y="202"/>
                </a:lnTo>
                <a:lnTo>
                  <a:pt x="2492" y="204"/>
                </a:lnTo>
                <a:lnTo>
                  <a:pt x="2492" y="204"/>
                </a:lnTo>
                <a:lnTo>
                  <a:pt x="2492" y="204"/>
                </a:lnTo>
                <a:lnTo>
                  <a:pt x="2492" y="204"/>
                </a:lnTo>
                <a:lnTo>
                  <a:pt x="2494" y="206"/>
                </a:lnTo>
                <a:lnTo>
                  <a:pt x="2496" y="206"/>
                </a:lnTo>
                <a:lnTo>
                  <a:pt x="2494" y="204"/>
                </a:lnTo>
                <a:lnTo>
                  <a:pt x="2494" y="204"/>
                </a:lnTo>
                <a:lnTo>
                  <a:pt x="2492" y="202"/>
                </a:lnTo>
                <a:lnTo>
                  <a:pt x="2492" y="202"/>
                </a:lnTo>
                <a:lnTo>
                  <a:pt x="2492" y="200"/>
                </a:lnTo>
                <a:lnTo>
                  <a:pt x="2492" y="200"/>
                </a:lnTo>
                <a:lnTo>
                  <a:pt x="2492" y="200"/>
                </a:lnTo>
                <a:lnTo>
                  <a:pt x="2492" y="200"/>
                </a:lnTo>
                <a:lnTo>
                  <a:pt x="2492" y="200"/>
                </a:lnTo>
                <a:lnTo>
                  <a:pt x="2492" y="200"/>
                </a:lnTo>
                <a:lnTo>
                  <a:pt x="2492" y="200"/>
                </a:lnTo>
                <a:lnTo>
                  <a:pt x="2492" y="200"/>
                </a:lnTo>
                <a:lnTo>
                  <a:pt x="2492" y="200"/>
                </a:lnTo>
                <a:lnTo>
                  <a:pt x="2492" y="198"/>
                </a:lnTo>
                <a:lnTo>
                  <a:pt x="2494" y="198"/>
                </a:lnTo>
                <a:lnTo>
                  <a:pt x="2494" y="198"/>
                </a:lnTo>
                <a:lnTo>
                  <a:pt x="2494" y="198"/>
                </a:lnTo>
                <a:lnTo>
                  <a:pt x="2494" y="198"/>
                </a:lnTo>
                <a:lnTo>
                  <a:pt x="2494" y="196"/>
                </a:lnTo>
                <a:lnTo>
                  <a:pt x="2494" y="196"/>
                </a:lnTo>
                <a:lnTo>
                  <a:pt x="2494" y="196"/>
                </a:lnTo>
                <a:lnTo>
                  <a:pt x="2494" y="196"/>
                </a:lnTo>
                <a:lnTo>
                  <a:pt x="2494" y="196"/>
                </a:lnTo>
                <a:lnTo>
                  <a:pt x="2494" y="194"/>
                </a:lnTo>
                <a:lnTo>
                  <a:pt x="2492" y="194"/>
                </a:lnTo>
                <a:lnTo>
                  <a:pt x="2492" y="194"/>
                </a:lnTo>
                <a:lnTo>
                  <a:pt x="2494" y="194"/>
                </a:lnTo>
                <a:lnTo>
                  <a:pt x="2494" y="194"/>
                </a:lnTo>
                <a:lnTo>
                  <a:pt x="2494" y="194"/>
                </a:lnTo>
                <a:lnTo>
                  <a:pt x="2494" y="192"/>
                </a:lnTo>
                <a:lnTo>
                  <a:pt x="2494" y="192"/>
                </a:lnTo>
                <a:lnTo>
                  <a:pt x="2492" y="192"/>
                </a:lnTo>
                <a:lnTo>
                  <a:pt x="2492" y="190"/>
                </a:lnTo>
                <a:lnTo>
                  <a:pt x="2492" y="190"/>
                </a:lnTo>
                <a:lnTo>
                  <a:pt x="2490" y="190"/>
                </a:lnTo>
                <a:lnTo>
                  <a:pt x="2490" y="190"/>
                </a:lnTo>
                <a:lnTo>
                  <a:pt x="2488" y="188"/>
                </a:lnTo>
                <a:lnTo>
                  <a:pt x="2488" y="188"/>
                </a:lnTo>
                <a:lnTo>
                  <a:pt x="2488" y="188"/>
                </a:lnTo>
                <a:lnTo>
                  <a:pt x="2488" y="188"/>
                </a:lnTo>
                <a:lnTo>
                  <a:pt x="2486" y="188"/>
                </a:lnTo>
                <a:lnTo>
                  <a:pt x="2486" y="188"/>
                </a:lnTo>
                <a:lnTo>
                  <a:pt x="2486" y="188"/>
                </a:lnTo>
                <a:lnTo>
                  <a:pt x="2486" y="188"/>
                </a:lnTo>
                <a:lnTo>
                  <a:pt x="2486" y="188"/>
                </a:lnTo>
                <a:lnTo>
                  <a:pt x="2486" y="188"/>
                </a:lnTo>
                <a:lnTo>
                  <a:pt x="2484" y="188"/>
                </a:lnTo>
                <a:lnTo>
                  <a:pt x="2484" y="188"/>
                </a:lnTo>
                <a:lnTo>
                  <a:pt x="2484" y="188"/>
                </a:lnTo>
                <a:lnTo>
                  <a:pt x="2484" y="186"/>
                </a:lnTo>
                <a:lnTo>
                  <a:pt x="2484" y="186"/>
                </a:lnTo>
                <a:lnTo>
                  <a:pt x="2482" y="186"/>
                </a:lnTo>
                <a:lnTo>
                  <a:pt x="2482" y="184"/>
                </a:lnTo>
                <a:lnTo>
                  <a:pt x="2484" y="184"/>
                </a:lnTo>
                <a:lnTo>
                  <a:pt x="2484" y="184"/>
                </a:lnTo>
                <a:lnTo>
                  <a:pt x="2484" y="184"/>
                </a:lnTo>
                <a:lnTo>
                  <a:pt x="2484" y="182"/>
                </a:lnTo>
                <a:lnTo>
                  <a:pt x="2484" y="182"/>
                </a:lnTo>
                <a:lnTo>
                  <a:pt x="2484" y="180"/>
                </a:lnTo>
                <a:lnTo>
                  <a:pt x="2484" y="180"/>
                </a:lnTo>
                <a:lnTo>
                  <a:pt x="2484" y="180"/>
                </a:lnTo>
                <a:lnTo>
                  <a:pt x="2484" y="180"/>
                </a:lnTo>
                <a:lnTo>
                  <a:pt x="2484" y="180"/>
                </a:lnTo>
                <a:lnTo>
                  <a:pt x="2484" y="178"/>
                </a:lnTo>
                <a:lnTo>
                  <a:pt x="2484" y="178"/>
                </a:lnTo>
                <a:lnTo>
                  <a:pt x="2484" y="178"/>
                </a:lnTo>
                <a:lnTo>
                  <a:pt x="2484" y="178"/>
                </a:lnTo>
                <a:lnTo>
                  <a:pt x="2484" y="178"/>
                </a:lnTo>
                <a:lnTo>
                  <a:pt x="2484" y="178"/>
                </a:lnTo>
                <a:lnTo>
                  <a:pt x="2486" y="178"/>
                </a:lnTo>
                <a:lnTo>
                  <a:pt x="2484" y="178"/>
                </a:lnTo>
                <a:lnTo>
                  <a:pt x="2484" y="178"/>
                </a:lnTo>
                <a:lnTo>
                  <a:pt x="2484" y="178"/>
                </a:lnTo>
                <a:lnTo>
                  <a:pt x="2484" y="178"/>
                </a:lnTo>
                <a:lnTo>
                  <a:pt x="2484" y="176"/>
                </a:lnTo>
                <a:lnTo>
                  <a:pt x="2484" y="174"/>
                </a:lnTo>
                <a:lnTo>
                  <a:pt x="2484" y="174"/>
                </a:lnTo>
                <a:lnTo>
                  <a:pt x="2484" y="174"/>
                </a:lnTo>
                <a:lnTo>
                  <a:pt x="2484" y="172"/>
                </a:lnTo>
                <a:lnTo>
                  <a:pt x="2482" y="172"/>
                </a:lnTo>
                <a:lnTo>
                  <a:pt x="2482" y="172"/>
                </a:lnTo>
                <a:lnTo>
                  <a:pt x="2482" y="172"/>
                </a:lnTo>
                <a:lnTo>
                  <a:pt x="2482" y="172"/>
                </a:lnTo>
                <a:lnTo>
                  <a:pt x="2480" y="172"/>
                </a:lnTo>
                <a:lnTo>
                  <a:pt x="2480" y="170"/>
                </a:lnTo>
                <a:lnTo>
                  <a:pt x="2478" y="170"/>
                </a:lnTo>
                <a:lnTo>
                  <a:pt x="2478" y="170"/>
                </a:lnTo>
                <a:lnTo>
                  <a:pt x="2478" y="170"/>
                </a:lnTo>
                <a:lnTo>
                  <a:pt x="2476" y="170"/>
                </a:lnTo>
                <a:lnTo>
                  <a:pt x="2476" y="170"/>
                </a:lnTo>
                <a:lnTo>
                  <a:pt x="2476" y="170"/>
                </a:lnTo>
                <a:lnTo>
                  <a:pt x="2476" y="170"/>
                </a:lnTo>
                <a:lnTo>
                  <a:pt x="2474" y="170"/>
                </a:lnTo>
                <a:lnTo>
                  <a:pt x="2472" y="168"/>
                </a:lnTo>
                <a:lnTo>
                  <a:pt x="2472" y="168"/>
                </a:lnTo>
                <a:lnTo>
                  <a:pt x="2472" y="168"/>
                </a:lnTo>
                <a:lnTo>
                  <a:pt x="2470" y="168"/>
                </a:lnTo>
                <a:lnTo>
                  <a:pt x="2470" y="166"/>
                </a:lnTo>
                <a:lnTo>
                  <a:pt x="2472" y="166"/>
                </a:lnTo>
                <a:lnTo>
                  <a:pt x="2472" y="166"/>
                </a:lnTo>
                <a:lnTo>
                  <a:pt x="2472" y="166"/>
                </a:lnTo>
                <a:lnTo>
                  <a:pt x="2472" y="166"/>
                </a:lnTo>
                <a:lnTo>
                  <a:pt x="2472" y="166"/>
                </a:lnTo>
                <a:lnTo>
                  <a:pt x="2472" y="166"/>
                </a:lnTo>
                <a:lnTo>
                  <a:pt x="2472" y="166"/>
                </a:lnTo>
                <a:lnTo>
                  <a:pt x="2474" y="166"/>
                </a:lnTo>
                <a:lnTo>
                  <a:pt x="2476" y="168"/>
                </a:lnTo>
                <a:lnTo>
                  <a:pt x="2476" y="168"/>
                </a:lnTo>
                <a:lnTo>
                  <a:pt x="2478" y="168"/>
                </a:lnTo>
                <a:lnTo>
                  <a:pt x="2478" y="168"/>
                </a:lnTo>
                <a:lnTo>
                  <a:pt x="2478" y="168"/>
                </a:lnTo>
                <a:lnTo>
                  <a:pt x="2480" y="168"/>
                </a:lnTo>
                <a:lnTo>
                  <a:pt x="2480" y="168"/>
                </a:lnTo>
                <a:lnTo>
                  <a:pt x="2480" y="168"/>
                </a:lnTo>
                <a:lnTo>
                  <a:pt x="2480" y="168"/>
                </a:lnTo>
                <a:lnTo>
                  <a:pt x="2482" y="168"/>
                </a:lnTo>
                <a:lnTo>
                  <a:pt x="2482" y="168"/>
                </a:lnTo>
                <a:lnTo>
                  <a:pt x="2484" y="168"/>
                </a:lnTo>
                <a:lnTo>
                  <a:pt x="2486" y="168"/>
                </a:lnTo>
                <a:lnTo>
                  <a:pt x="2488" y="168"/>
                </a:lnTo>
                <a:lnTo>
                  <a:pt x="2488" y="168"/>
                </a:lnTo>
                <a:lnTo>
                  <a:pt x="2488" y="168"/>
                </a:lnTo>
                <a:lnTo>
                  <a:pt x="2490" y="168"/>
                </a:lnTo>
                <a:lnTo>
                  <a:pt x="2492" y="168"/>
                </a:lnTo>
                <a:lnTo>
                  <a:pt x="2492" y="168"/>
                </a:lnTo>
                <a:lnTo>
                  <a:pt x="2492" y="168"/>
                </a:lnTo>
                <a:lnTo>
                  <a:pt x="2492" y="168"/>
                </a:lnTo>
                <a:lnTo>
                  <a:pt x="2494" y="168"/>
                </a:lnTo>
                <a:lnTo>
                  <a:pt x="2494" y="168"/>
                </a:lnTo>
                <a:lnTo>
                  <a:pt x="2496" y="168"/>
                </a:lnTo>
                <a:lnTo>
                  <a:pt x="2500" y="170"/>
                </a:lnTo>
                <a:lnTo>
                  <a:pt x="2500" y="170"/>
                </a:lnTo>
                <a:lnTo>
                  <a:pt x="2500" y="170"/>
                </a:lnTo>
                <a:lnTo>
                  <a:pt x="2500" y="170"/>
                </a:lnTo>
                <a:lnTo>
                  <a:pt x="2502" y="172"/>
                </a:lnTo>
                <a:lnTo>
                  <a:pt x="2506" y="174"/>
                </a:lnTo>
                <a:lnTo>
                  <a:pt x="2506" y="174"/>
                </a:lnTo>
                <a:lnTo>
                  <a:pt x="2506" y="174"/>
                </a:lnTo>
                <a:lnTo>
                  <a:pt x="2506" y="174"/>
                </a:lnTo>
                <a:lnTo>
                  <a:pt x="2508" y="174"/>
                </a:lnTo>
                <a:lnTo>
                  <a:pt x="2508" y="174"/>
                </a:lnTo>
                <a:lnTo>
                  <a:pt x="2510" y="176"/>
                </a:lnTo>
                <a:lnTo>
                  <a:pt x="2510" y="176"/>
                </a:lnTo>
                <a:lnTo>
                  <a:pt x="2510" y="176"/>
                </a:lnTo>
                <a:lnTo>
                  <a:pt x="2510" y="176"/>
                </a:lnTo>
                <a:lnTo>
                  <a:pt x="2512" y="178"/>
                </a:lnTo>
                <a:lnTo>
                  <a:pt x="2512" y="178"/>
                </a:lnTo>
                <a:lnTo>
                  <a:pt x="2512" y="178"/>
                </a:lnTo>
                <a:lnTo>
                  <a:pt x="2512" y="178"/>
                </a:lnTo>
                <a:lnTo>
                  <a:pt x="2512" y="180"/>
                </a:lnTo>
                <a:lnTo>
                  <a:pt x="2512" y="180"/>
                </a:lnTo>
                <a:lnTo>
                  <a:pt x="2510" y="178"/>
                </a:lnTo>
                <a:lnTo>
                  <a:pt x="2508" y="178"/>
                </a:lnTo>
                <a:lnTo>
                  <a:pt x="2508" y="180"/>
                </a:lnTo>
                <a:lnTo>
                  <a:pt x="2506" y="180"/>
                </a:lnTo>
                <a:lnTo>
                  <a:pt x="2506" y="180"/>
                </a:lnTo>
                <a:lnTo>
                  <a:pt x="2504" y="180"/>
                </a:lnTo>
                <a:lnTo>
                  <a:pt x="2502" y="180"/>
                </a:lnTo>
                <a:lnTo>
                  <a:pt x="2502" y="180"/>
                </a:lnTo>
                <a:lnTo>
                  <a:pt x="2500" y="180"/>
                </a:lnTo>
                <a:lnTo>
                  <a:pt x="2500" y="180"/>
                </a:lnTo>
                <a:lnTo>
                  <a:pt x="2500" y="180"/>
                </a:lnTo>
                <a:lnTo>
                  <a:pt x="2500" y="180"/>
                </a:lnTo>
                <a:lnTo>
                  <a:pt x="2498" y="180"/>
                </a:lnTo>
                <a:lnTo>
                  <a:pt x="2498" y="180"/>
                </a:lnTo>
                <a:lnTo>
                  <a:pt x="2498" y="180"/>
                </a:lnTo>
                <a:lnTo>
                  <a:pt x="2498" y="180"/>
                </a:lnTo>
                <a:lnTo>
                  <a:pt x="2498" y="180"/>
                </a:lnTo>
                <a:lnTo>
                  <a:pt x="2498" y="182"/>
                </a:lnTo>
                <a:lnTo>
                  <a:pt x="2498" y="182"/>
                </a:lnTo>
                <a:lnTo>
                  <a:pt x="2498" y="182"/>
                </a:lnTo>
                <a:lnTo>
                  <a:pt x="2498" y="182"/>
                </a:lnTo>
                <a:lnTo>
                  <a:pt x="2498" y="182"/>
                </a:lnTo>
                <a:lnTo>
                  <a:pt x="2498" y="182"/>
                </a:lnTo>
                <a:lnTo>
                  <a:pt x="2498" y="182"/>
                </a:lnTo>
                <a:lnTo>
                  <a:pt x="2496" y="182"/>
                </a:lnTo>
                <a:lnTo>
                  <a:pt x="2496" y="182"/>
                </a:lnTo>
                <a:lnTo>
                  <a:pt x="2496" y="182"/>
                </a:lnTo>
                <a:lnTo>
                  <a:pt x="2496" y="184"/>
                </a:lnTo>
                <a:lnTo>
                  <a:pt x="2496" y="184"/>
                </a:lnTo>
                <a:lnTo>
                  <a:pt x="2496" y="184"/>
                </a:lnTo>
                <a:lnTo>
                  <a:pt x="2496" y="184"/>
                </a:lnTo>
                <a:lnTo>
                  <a:pt x="2496" y="184"/>
                </a:lnTo>
                <a:lnTo>
                  <a:pt x="2496" y="186"/>
                </a:lnTo>
                <a:lnTo>
                  <a:pt x="2496" y="186"/>
                </a:lnTo>
                <a:lnTo>
                  <a:pt x="2496" y="186"/>
                </a:lnTo>
                <a:lnTo>
                  <a:pt x="2498" y="186"/>
                </a:lnTo>
                <a:lnTo>
                  <a:pt x="2498" y="186"/>
                </a:lnTo>
                <a:lnTo>
                  <a:pt x="2502" y="188"/>
                </a:lnTo>
                <a:lnTo>
                  <a:pt x="2502" y="188"/>
                </a:lnTo>
                <a:lnTo>
                  <a:pt x="2502" y="188"/>
                </a:lnTo>
                <a:lnTo>
                  <a:pt x="2504" y="188"/>
                </a:lnTo>
                <a:lnTo>
                  <a:pt x="2504" y="188"/>
                </a:lnTo>
                <a:lnTo>
                  <a:pt x="2504" y="188"/>
                </a:lnTo>
                <a:lnTo>
                  <a:pt x="2504" y="188"/>
                </a:lnTo>
                <a:lnTo>
                  <a:pt x="2504" y="190"/>
                </a:lnTo>
                <a:lnTo>
                  <a:pt x="2504" y="190"/>
                </a:lnTo>
                <a:lnTo>
                  <a:pt x="2506" y="190"/>
                </a:lnTo>
                <a:lnTo>
                  <a:pt x="2506" y="190"/>
                </a:lnTo>
                <a:lnTo>
                  <a:pt x="2508" y="192"/>
                </a:lnTo>
                <a:lnTo>
                  <a:pt x="2508" y="192"/>
                </a:lnTo>
                <a:lnTo>
                  <a:pt x="2510" y="194"/>
                </a:lnTo>
                <a:lnTo>
                  <a:pt x="2512" y="194"/>
                </a:lnTo>
                <a:lnTo>
                  <a:pt x="2514" y="192"/>
                </a:lnTo>
                <a:lnTo>
                  <a:pt x="2514" y="192"/>
                </a:lnTo>
                <a:lnTo>
                  <a:pt x="2514" y="192"/>
                </a:lnTo>
                <a:lnTo>
                  <a:pt x="2514" y="192"/>
                </a:lnTo>
                <a:lnTo>
                  <a:pt x="2516" y="192"/>
                </a:lnTo>
                <a:lnTo>
                  <a:pt x="2516" y="192"/>
                </a:lnTo>
                <a:lnTo>
                  <a:pt x="2516" y="192"/>
                </a:lnTo>
                <a:lnTo>
                  <a:pt x="2516" y="192"/>
                </a:lnTo>
                <a:lnTo>
                  <a:pt x="2516" y="192"/>
                </a:lnTo>
                <a:lnTo>
                  <a:pt x="2516" y="192"/>
                </a:lnTo>
                <a:lnTo>
                  <a:pt x="2516" y="194"/>
                </a:lnTo>
                <a:lnTo>
                  <a:pt x="2514" y="194"/>
                </a:lnTo>
                <a:lnTo>
                  <a:pt x="2516" y="194"/>
                </a:lnTo>
                <a:lnTo>
                  <a:pt x="2516" y="194"/>
                </a:lnTo>
                <a:lnTo>
                  <a:pt x="2516" y="194"/>
                </a:lnTo>
                <a:lnTo>
                  <a:pt x="2516" y="194"/>
                </a:lnTo>
                <a:lnTo>
                  <a:pt x="2518" y="194"/>
                </a:lnTo>
                <a:lnTo>
                  <a:pt x="2518" y="194"/>
                </a:lnTo>
                <a:lnTo>
                  <a:pt x="2520" y="192"/>
                </a:lnTo>
                <a:lnTo>
                  <a:pt x="2522" y="192"/>
                </a:lnTo>
                <a:lnTo>
                  <a:pt x="2524" y="192"/>
                </a:lnTo>
                <a:lnTo>
                  <a:pt x="2524" y="192"/>
                </a:lnTo>
                <a:lnTo>
                  <a:pt x="2524" y="192"/>
                </a:lnTo>
                <a:lnTo>
                  <a:pt x="2524" y="192"/>
                </a:lnTo>
                <a:lnTo>
                  <a:pt x="2524" y="192"/>
                </a:lnTo>
                <a:lnTo>
                  <a:pt x="2524" y="192"/>
                </a:lnTo>
                <a:lnTo>
                  <a:pt x="2526" y="192"/>
                </a:lnTo>
                <a:lnTo>
                  <a:pt x="2526" y="192"/>
                </a:lnTo>
                <a:lnTo>
                  <a:pt x="2526" y="192"/>
                </a:lnTo>
                <a:lnTo>
                  <a:pt x="2528" y="192"/>
                </a:lnTo>
                <a:lnTo>
                  <a:pt x="2528" y="190"/>
                </a:lnTo>
                <a:lnTo>
                  <a:pt x="2528" y="190"/>
                </a:lnTo>
                <a:lnTo>
                  <a:pt x="2528" y="190"/>
                </a:lnTo>
                <a:lnTo>
                  <a:pt x="2528" y="188"/>
                </a:lnTo>
                <a:lnTo>
                  <a:pt x="2528" y="188"/>
                </a:lnTo>
                <a:lnTo>
                  <a:pt x="2526" y="188"/>
                </a:lnTo>
                <a:lnTo>
                  <a:pt x="2526" y="188"/>
                </a:lnTo>
                <a:lnTo>
                  <a:pt x="2528" y="186"/>
                </a:lnTo>
                <a:lnTo>
                  <a:pt x="2528" y="186"/>
                </a:lnTo>
                <a:lnTo>
                  <a:pt x="2528" y="184"/>
                </a:lnTo>
                <a:lnTo>
                  <a:pt x="2528" y="184"/>
                </a:lnTo>
                <a:lnTo>
                  <a:pt x="2528" y="184"/>
                </a:lnTo>
                <a:lnTo>
                  <a:pt x="2528" y="184"/>
                </a:lnTo>
                <a:lnTo>
                  <a:pt x="2526" y="184"/>
                </a:lnTo>
                <a:lnTo>
                  <a:pt x="2526" y="184"/>
                </a:lnTo>
                <a:lnTo>
                  <a:pt x="2526" y="182"/>
                </a:lnTo>
                <a:lnTo>
                  <a:pt x="2526" y="182"/>
                </a:lnTo>
                <a:lnTo>
                  <a:pt x="2526" y="182"/>
                </a:lnTo>
                <a:lnTo>
                  <a:pt x="2528" y="182"/>
                </a:lnTo>
                <a:lnTo>
                  <a:pt x="2528" y="182"/>
                </a:lnTo>
                <a:lnTo>
                  <a:pt x="2528" y="182"/>
                </a:lnTo>
                <a:lnTo>
                  <a:pt x="2530" y="182"/>
                </a:lnTo>
                <a:lnTo>
                  <a:pt x="2530" y="180"/>
                </a:lnTo>
                <a:lnTo>
                  <a:pt x="2530" y="180"/>
                </a:lnTo>
                <a:lnTo>
                  <a:pt x="2532" y="180"/>
                </a:lnTo>
                <a:lnTo>
                  <a:pt x="2532" y="182"/>
                </a:lnTo>
                <a:lnTo>
                  <a:pt x="2532" y="182"/>
                </a:lnTo>
                <a:lnTo>
                  <a:pt x="2534" y="182"/>
                </a:lnTo>
                <a:lnTo>
                  <a:pt x="2534" y="180"/>
                </a:lnTo>
                <a:lnTo>
                  <a:pt x="2534" y="180"/>
                </a:lnTo>
                <a:lnTo>
                  <a:pt x="2534" y="180"/>
                </a:lnTo>
                <a:lnTo>
                  <a:pt x="2536" y="180"/>
                </a:lnTo>
                <a:lnTo>
                  <a:pt x="2538" y="180"/>
                </a:lnTo>
                <a:lnTo>
                  <a:pt x="2538" y="182"/>
                </a:lnTo>
                <a:lnTo>
                  <a:pt x="2538" y="182"/>
                </a:lnTo>
                <a:lnTo>
                  <a:pt x="2538" y="182"/>
                </a:lnTo>
                <a:lnTo>
                  <a:pt x="2540" y="182"/>
                </a:lnTo>
                <a:lnTo>
                  <a:pt x="2538" y="182"/>
                </a:lnTo>
                <a:lnTo>
                  <a:pt x="2536" y="180"/>
                </a:lnTo>
                <a:lnTo>
                  <a:pt x="2534" y="178"/>
                </a:lnTo>
                <a:lnTo>
                  <a:pt x="2534" y="178"/>
                </a:lnTo>
                <a:lnTo>
                  <a:pt x="2534" y="178"/>
                </a:lnTo>
                <a:lnTo>
                  <a:pt x="2534" y="178"/>
                </a:lnTo>
                <a:lnTo>
                  <a:pt x="2532" y="178"/>
                </a:lnTo>
                <a:lnTo>
                  <a:pt x="2532" y="178"/>
                </a:lnTo>
                <a:lnTo>
                  <a:pt x="2532" y="178"/>
                </a:lnTo>
                <a:lnTo>
                  <a:pt x="2532" y="178"/>
                </a:lnTo>
                <a:lnTo>
                  <a:pt x="2532" y="178"/>
                </a:lnTo>
                <a:lnTo>
                  <a:pt x="2534" y="178"/>
                </a:lnTo>
                <a:lnTo>
                  <a:pt x="2534" y="178"/>
                </a:lnTo>
                <a:lnTo>
                  <a:pt x="2534" y="178"/>
                </a:lnTo>
                <a:lnTo>
                  <a:pt x="2534" y="178"/>
                </a:lnTo>
                <a:lnTo>
                  <a:pt x="2536" y="178"/>
                </a:lnTo>
                <a:lnTo>
                  <a:pt x="2536" y="178"/>
                </a:lnTo>
                <a:lnTo>
                  <a:pt x="2536" y="178"/>
                </a:lnTo>
                <a:lnTo>
                  <a:pt x="2536" y="178"/>
                </a:lnTo>
                <a:lnTo>
                  <a:pt x="2538" y="178"/>
                </a:lnTo>
                <a:lnTo>
                  <a:pt x="2538" y="178"/>
                </a:lnTo>
                <a:lnTo>
                  <a:pt x="2538" y="178"/>
                </a:lnTo>
                <a:lnTo>
                  <a:pt x="2540" y="178"/>
                </a:lnTo>
                <a:lnTo>
                  <a:pt x="2542" y="176"/>
                </a:lnTo>
                <a:lnTo>
                  <a:pt x="2544" y="176"/>
                </a:lnTo>
                <a:lnTo>
                  <a:pt x="2544" y="176"/>
                </a:lnTo>
                <a:lnTo>
                  <a:pt x="2544" y="176"/>
                </a:lnTo>
                <a:lnTo>
                  <a:pt x="2544" y="176"/>
                </a:lnTo>
                <a:lnTo>
                  <a:pt x="2544" y="176"/>
                </a:lnTo>
                <a:lnTo>
                  <a:pt x="2546" y="176"/>
                </a:lnTo>
                <a:lnTo>
                  <a:pt x="2546" y="176"/>
                </a:lnTo>
                <a:lnTo>
                  <a:pt x="2546" y="176"/>
                </a:lnTo>
                <a:lnTo>
                  <a:pt x="2546" y="176"/>
                </a:lnTo>
                <a:lnTo>
                  <a:pt x="2546" y="176"/>
                </a:lnTo>
                <a:lnTo>
                  <a:pt x="2546" y="176"/>
                </a:lnTo>
                <a:lnTo>
                  <a:pt x="2546" y="176"/>
                </a:lnTo>
                <a:lnTo>
                  <a:pt x="2546" y="176"/>
                </a:lnTo>
                <a:lnTo>
                  <a:pt x="2546" y="176"/>
                </a:lnTo>
                <a:lnTo>
                  <a:pt x="2546" y="176"/>
                </a:lnTo>
                <a:lnTo>
                  <a:pt x="2546" y="176"/>
                </a:lnTo>
                <a:lnTo>
                  <a:pt x="2546" y="176"/>
                </a:lnTo>
                <a:lnTo>
                  <a:pt x="2546" y="176"/>
                </a:lnTo>
                <a:lnTo>
                  <a:pt x="2548" y="174"/>
                </a:lnTo>
                <a:lnTo>
                  <a:pt x="2548" y="174"/>
                </a:lnTo>
                <a:lnTo>
                  <a:pt x="2548" y="174"/>
                </a:lnTo>
                <a:lnTo>
                  <a:pt x="2548" y="174"/>
                </a:lnTo>
                <a:lnTo>
                  <a:pt x="2550" y="174"/>
                </a:lnTo>
                <a:lnTo>
                  <a:pt x="2550" y="174"/>
                </a:lnTo>
                <a:lnTo>
                  <a:pt x="2550" y="172"/>
                </a:lnTo>
                <a:lnTo>
                  <a:pt x="2552" y="172"/>
                </a:lnTo>
                <a:lnTo>
                  <a:pt x="2552" y="172"/>
                </a:lnTo>
                <a:lnTo>
                  <a:pt x="2552" y="172"/>
                </a:lnTo>
                <a:lnTo>
                  <a:pt x="2552" y="172"/>
                </a:lnTo>
                <a:lnTo>
                  <a:pt x="2552" y="172"/>
                </a:lnTo>
                <a:lnTo>
                  <a:pt x="2552" y="172"/>
                </a:lnTo>
                <a:lnTo>
                  <a:pt x="2552" y="172"/>
                </a:lnTo>
                <a:lnTo>
                  <a:pt x="2554" y="172"/>
                </a:lnTo>
                <a:lnTo>
                  <a:pt x="2554" y="172"/>
                </a:lnTo>
                <a:lnTo>
                  <a:pt x="2554" y="172"/>
                </a:lnTo>
                <a:lnTo>
                  <a:pt x="2554" y="172"/>
                </a:lnTo>
                <a:lnTo>
                  <a:pt x="2556" y="172"/>
                </a:lnTo>
                <a:lnTo>
                  <a:pt x="2560" y="170"/>
                </a:lnTo>
                <a:lnTo>
                  <a:pt x="2560" y="170"/>
                </a:lnTo>
                <a:lnTo>
                  <a:pt x="2562" y="170"/>
                </a:lnTo>
                <a:lnTo>
                  <a:pt x="2560" y="170"/>
                </a:lnTo>
                <a:lnTo>
                  <a:pt x="2560" y="170"/>
                </a:lnTo>
                <a:lnTo>
                  <a:pt x="2560" y="170"/>
                </a:lnTo>
                <a:lnTo>
                  <a:pt x="2562" y="170"/>
                </a:lnTo>
                <a:lnTo>
                  <a:pt x="2562" y="170"/>
                </a:lnTo>
                <a:lnTo>
                  <a:pt x="2562" y="170"/>
                </a:lnTo>
                <a:lnTo>
                  <a:pt x="2562" y="170"/>
                </a:lnTo>
                <a:lnTo>
                  <a:pt x="2564" y="170"/>
                </a:lnTo>
                <a:lnTo>
                  <a:pt x="2566" y="168"/>
                </a:lnTo>
                <a:lnTo>
                  <a:pt x="2566" y="168"/>
                </a:lnTo>
                <a:lnTo>
                  <a:pt x="2568" y="168"/>
                </a:lnTo>
                <a:lnTo>
                  <a:pt x="2568" y="170"/>
                </a:lnTo>
                <a:lnTo>
                  <a:pt x="2568" y="170"/>
                </a:lnTo>
                <a:lnTo>
                  <a:pt x="2568" y="170"/>
                </a:lnTo>
                <a:lnTo>
                  <a:pt x="2570" y="170"/>
                </a:lnTo>
                <a:lnTo>
                  <a:pt x="2568" y="170"/>
                </a:lnTo>
                <a:lnTo>
                  <a:pt x="2568" y="170"/>
                </a:lnTo>
                <a:lnTo>
                  <a:pt x="2568" y="170"/>
                </a:lnTo>
                <a:lnTo>
                  <a:pt x="2568" y="170"/>
                </a:lnTo>
                <a:lnTo>
                  <a:pt x="2568" y="170"/>
                </a:lnTo>
                <a:lnTo>
                  <a:pt x="2570" y="172"/>
                </a:lnTo>
                <a:lnTo>
                  <a:pt x="2570" y="172"/>
                </a:lnTo>
                <a:lnTo>
                  <a:pt x="2570" y="172"/>
                </a:lnTo>
                <a:lnTo>
                  <a:pt x="2572" y="172"/>
                </a:lnTo>
                <a:lnTo>
                  <a:pt x="2572" y="170"/>
                </a:lnTo>
                <a:lnTo>
                  <a:pt x="2572" y="170"/>
                </a:lnTo>
                <a:lnTo>
                  <a:pt x="2572" y="170"/>
                </a:lnTo>
                <a:lnTo>
                  <a:pt x="2572" y="170"/>
                </a:lnTo>
                <a:lnTo>
                  <a:pt x="2572" y="170"/>
                </a:lnTo>
                <a:lnTo>
                  <a:pt x="2572" y="170"/>
                </a:lnTo>
                <a:lnTo>
                  <a:pt x="2574" y="170"/>
                </a:lnTo>
                <a:lnTo>
                  <a:pt x="2574" y="170"/>
                </a:lnTo>
                <a:lnTo>
                  <a:pt x="2574" y="170"/>
                </a:lnTo>
                <a:lnTo>
                  <a:pt x="2572" y="170"/>
                </a:lnTo>
                <a:lnTo>
                  <a:pt x="2572" y="170"/>
                </a:lnTo>
                <a:lnTo>
                  <a:pt x="2572" y="170"/>
                </a:lnTo>
                <a:lnTo>
                  <a:pt x="2572" y="168"/>
                </a:lnTo>
                <a:lnTo>
                  <a:pt x="2570" y="168"/>
                </a:lnTo>
                <a:lnTo>
                  <a:pt x="2570" y="168"/>
                </a:lnTo>
                <a:lnTo>
                  <a:pt x="2570" y="168"/>
                </a:lnTo>
                <a:lnTo>
                  <a:pt x="2570" y="168"/>
                </a:lnTo>
                <a:lnTo>
                  <a:pt x="2570" y="168"/>
                </a:lnTo>
                <a:lnTo>
                  <a:pt x="2572" y="168"/>
                </a:lnTo>
                <a:lnTo>
                  <a:pt x="2572" y="168"/>
                </a:lnTo>
                <a:lnTo>
                  <a:pt x="2570" y="168"/>
                </a:lnTo>
                <a:lnTo>
                  <a:pt x="2570" y="168"/>
                </a:lnTo>
                <a:lnTo>
                  <a:pt x="2570" y="168"/>
                </a:lnTo>
                <a:lnTo>
                  <a:pt x="2570" y="168"/>
                </a:lnTo>
                <a:lnTo>
                  <a:pt x="2570" y="168"/>
                </a:lnTo>
                <a:lnTo>
                  <a:pt x="2568" y="168"/>
                </a:lnTo>
                <a:lnTo>
                  <a:pt x="2568" y="168"/>
                </a:lnTo>
                <a:lnTo>
                  <a:pt x="2568" y="168"/>
                </a:lnTo>
                <a:lnTo>
                  <a:pt x="2568" y="168"/>
                </a:lnTo>
                <a:lnTo>
                  <a:pt x="2568" y="168"/>
                </a:lnTo>
                <a:lnTo>
                  <a:pt x="2568" y="168"/>
                </a:lnTo>
                <a:lnTo>
                  <a:pt x="2570" y="166"/>
                </a:lnTo>
                <a:lnTo>
                  <a:pt x="2570" y="166"/>
                </a:lnTo>
                <a:lnTo>
                  <a:pt x="2572" y="166"/>
                </a:lnTo>
                <a:lnTo>
                  <a:pt x="2574" y="166"/>
                </a:lnTo>
                <a:lnTo>
                  <a:pt x="2574" y="166"/>
                </a:lnTo>
                <a:lnTo>
                  <a:pt x="2574" y="164"/>
                </a:lnTo>
                <a:lnTo>
                  <a:pt x="2576" y="164"/>
                </a:lnTo>
                <a:lnTo>
                  <a:pt x="2576" y="164"/>
                </a:lnTo>
                <a:lnTo>
                  <a:pt x="2576" y="164"/>
                </a:lnTo>
                <a:lnTo>
                  <a:pt x="2576" y="164"/>
                </a:lnTo>
                <a:lnTo>
                  <a:pt x="2578" y="164"/>
                </a:lnTo>
                <a:lnTo>
                  <a:pt x="2578" y="164"/>
                </a:lnTo>
                <a:lnTo>
                  <a:pt x="2578" y="164"/>
                </a:lnTo>
                <a:lnTo>
                  <a:pt x="2578" y="164"/>
                </a:lnTo>
                <a:lnTo>
                  <a:pt x="2580" y="162"/>
                </a:lnTo>
                <a:lnTo>
                  <a:pt x="2582" y="162"/>
                </a:lnTo>
                <a:lnTo>
                  <a:pt x="2582" y="162"/>
                </a:lnTo>
                <a:lnTo>
                  <a:pt x="2584" y="162"/>
                </a:lnTo>
                <a:lnTo>
                  <a:pt x="2584" y="162"/>
                </a:lnTo>
                <a:lnTo>
                  <a:pt x="2588" y="162"/>
                </a:lnTo>
                <a:lnTo>
                  <a:pt x="2588" y="162"/>
                </a:lnTo>
                <a:lnTo>
                  <a:pt x="2588" y="162"/>
                </a:lnTo>
                <a:lnTo>
                  <a:pt x="2590" y="162"/>
                </a:lnTo>
                <a:lnTo>
                  <a:pt x="2590" y="162"/>
                </a:lnTo>
                <a:lnTo>
                  <a:pt x="2590" y="162"/>
                </a:lnTo>
                <a:lnTo>
                  <a:pt x="2590" y="162"/>
                </a:lnTo>
                <a:lnTo>
                  <a:pt x="2588" y="162"/>
                </a:lnTo>
                <a:lnTo>
                  <a:pt x="2586" y="162"/>
                </a:lnTo>
                <a:lnTo>
                  <a:pt x="2584" y="164"/>
                </a:lnTo>
                <a:lnTo>
                  <a:pt x="2582" y="164"/>
                </a:lnTo>
                <a:lnTo>
                  <a:pt x="2582" y="164"/>
                </a:lnTo>
                <a:lnTo>
                  <a:pt x="2582" y="164"/>
                </a:lnTo>
                <a:lnTo>
                  <a:pt x="2582" y="164"/>
                </a:lnTo>
                <a:lnTo>
                  <a:pt x="2580" y="164"/>
                </a:lnTo>
                <a:lnTo>
                  <a:pt x="2580" y="164"/>
                </a:lnTo>
                <a:lnTo>
                  <a:pt x="2582" y="164"/>
                </a:lnTo>
                <a:lnTo>
                  <a:pt x="2582" y="164"/>
                </a:lnTo>
                <a:lnTo>
                  <a:pt x="2582" y="164"/>
                </a:lnTo>
                <a:lnTo>
                  <a:pt x="2582" y="164"/>
                </a:lnTo>
                <a:lnTo>
                  <a:pt x="2582" y="164"/>
                </a:lnTo>
                <a:lnTo>
                  <a:pt x="2584" y="164"/>
                </a:lnTo>
                <a:lnTo>
                  <a:pt x="2584" y="164"/>
                </a:lnTo>
                <a:lnTo>
                  <a:pt x="2584" y="164"/>
                </a:lnTo>
                <a:lnTo>
                  <a:pt x="2584" y="164"/>
                </a:lnTo>
                <a:lnTo>
                  <a:pt x="2584" y="164"/>
                </a:lnTo>
                <a:lnTo>
                  <a:pt x="2584" y="164"/>
                </a:lnTo>
                <a:lnTo>
                  <a:pt x="2584" y="164"/>
                </a:lnTo>
                <a:lnTo>
                  <a:pt x="2584" y="166"/>
                </a:lnTo>
                <a:lnTo>
                  <a:pt x="2584" y="166"/>
                </a:lnTo>
                <a:lnTo>
                  <a:pt x="2584" y="166"/>
                </a:lnTo>
                <a:lnTo>
                  <a:pt x="2584" y="166"/>
                </a:lnTo>
                <a:lnTo>
                  <a:pt x="2584" y="166"/>
                </a:lnTo>
                <a:lnTo>
                  <a:pt x="2582" y="168"/>
                </a:lnTo>
                <a:lnTo>
                  <a:pt x="2582" y="168"/>
                </a:lnTo>
                <a:lnTo>
                  <a:pt x="2584" y="168"/>
                </a:lnTo>
                <a:lnTo>
                  <a:pt x="2584" y="168"/>
                </a:lnTo>
                <a:lnTo>
                  <a:pt x="2584" y="168"/>
                </a:lnTo>
                <a:lnTo>
                  <a:pt x="2586" y="168"/>
                </a:lnTo>
                <a:lnTo>
                  <a:pt x="2586" y="170"/>
                </a:lnTo>
                <a:lnTo>
                  <a:pt x="2586" y="170"/>
                </a:lnTo>
                <a:lnTo>
                  <a:pt x="2586" y="170"/>
                </a:lnTo>
                <a:lnTo>
                  <a:pt x="2586" y="172"/>
                </a:lnTo>
                <a:lnTo>
                  <a:pt x="2586" y="172"/>
                </a:lnTo>
                <a:lnTo>
                  <a:pt x="2584" y="170"/>
                </a:lnTo>
                <a:lnTo>
                  <a:pt x="2584" y="170"/>
                </a:lnTo>
                <a:lnTo>
                  <a:pt x="2584" y="170"/>
                </a:lnTo>
                <a:lnTo>
                  <a:pt x="2584" y="170"/>
                </a:lnTo>
                <a:lnTo>
                  <a:pt x="2582" y="170"/>
                </a:lnTo>
                <a:lnTo>
                  <a:pt x="2584" y="170"/>
                </a:lnTo>
                <a:lnTo>
                  <a:pt x="2584" y="170"/>
                </a:lnTo>
                <a:lnTo>
                  <a:pt x="2584" y="172"/>
                </a:lnTo>
                <a:lnTo>
                  <a:pt x="2584" y="172"/>
                </a:lnTo>
                <a:lnTo>
                  <a:pt x="2584" y="172"/>
                </a:lnTo>
                <a:lnTo>
                  <a:pt x="2584" y="172"/>
                </a:lnTo>
                <a:lnTo>
                  <a:pt x="2582" y="172"/>
                </a:lnTo>
                <a:lnTo>
                  <a:pt x="2582" y="172"/>
                </a:lnTo>
                <a:lnTo>
                  <a:pt x="2582" y="172"/>
                </a:lnTo>
                <a:lnTo>
                  <a:pt x="2582" y="172"/>
                </a:lnTo>
                <a:lnTo>
                  <a:pt x="2580" y="172"/>
                </a:lnTo>
                <a:lnTo>
                  <a:pt x="2580" y="172"/>
                </a:lnTo>
                <a:lnTo>
                  <a:pt x="2580" y="172"/>
                </a:lnTo>
                <a:lnTo>
                  <a:pt x="2580" y="172"/>
                </a:lnTo>
                <a:lnTo>
                  <a:pt x="2582" y="172"/>
                </a:lnTo>
                <a:lnTo>
                  <a:pt x="2582" y="172"/>
                </a:lnTo>
                <a:lnTo>
                  <a:pt x="2582" y="172"/>
                </a:lnTo>
                <a:lnTo>
                  <a:pt x="2584" y="172"/>
                </a:lnTo>
                <a:lnTo>
                  <a:pt x="2586" y="172"/>
                </a:lnTo>
                <a:lnTo>
                  <a:pt x="2586" y="172"/>
                </a:lnTo>
                <a:lnTo>
                  <a:pt x="2586" y="172"/>
                </a:lnTo>
                <a:lnTo>
                  <a:pt x="2588" y="174"/>
                </a:lnTo>
                <a:lnTo>
                  <a:pt x="2588" y="174"/>
                </a:lnTo>
                <a:lnTo>
                  <a:pt x="2588" y="174"/>
                </a:lnTo>
                <a:lnTo>
                  <a:pt x="2590" y="174"/>
                </a:lnTo>
                <a:lnTo>
                  <a:pt x="2590" y="172"/>
                </a:lnTo>
                <a:lnTo>
                  <a:pt x="2590" y="172"/>
                </a:lnTo>
                <a:lnTo>
                  <a:pt x="2590" y="174"/>
                </a:lnTo>
                <a:lnTo>
                  <a:pt x="2592" y="174"/>
                </a:lnTo>
                <a:lnTo>
                  <a:pt x="2592" y="172"/>
                </a:lnTo>
                <a:lnTo>
                  <a:pt x="2592" y="172"/>
                </a:lnTo>
                <a:lnTo>
                  <a:pt x="2592" y="172"/>
                </a:lnTo>
                <a:lnTo>
                  <a:pt x="2594" y="172"/>
                </a:lnTo>
                <a:lnTo>
                  <a:pt x="2594" y="172"/>
                </a:lnTo>
                <a:lnTo>
                  <a:pt x="2594" y="172"/>
                </a:lnTo>
                <a:lnTo>
                  <a:pt x="2594" y="172"/>
                </a:lnTo>
                <a:lnTo>
                  <a:pt x="2594" y="172"/>
                </a:lnTo>
                <a:lnTo>
                  <a:pt x="2596" y="174"/>
                </a:lnTo>
                <a:lnTo>
                  <a:pt x="2596" y="174"/>
                </a:lnTo>
                <a:lnTo>
                  <a:pt x="2596" y="174"/>
                </a:lnTo>
                <a:lnTo>
                  <a:pt x="2596" y="174"/>
                </a:lnTo>
                <a:lnTo>
                  <a:pt x="2598" y="174"/>
                </a:lnTo>
                <a:lnTo>
                  <a:pt x="2598" y="174"/>
                </a:lnTo>
                <a:lnTo>
                  <a:pt x="2598" y="174"/>
                </a:lnTo>
                <a:lnTo>
                  <a:pt x="2598" y="174"/>
                </a:lnTo>
                <a:lnTo>
                  <a:pt x="2598" y="172"/>
                </a:lnTo>
                <a:lnTo>
                  <a:pt x="2598" y="172"/>
                </a:lnTo>
                <a:lnTo>
                  <a:pt x="2598" y="172"/>
                </a:lnTo>
                <a:lnTo>
                  <a:pt x="2598" y="170"/>
                </a:lnTo>
                <a:lnTo>
                  <a:pt x="2598" y="170"/>
                </a:lnTo>
                <a:lnTo>
                  <a:pt x="2598" y="170"/>
                </a:lnTo>
                <a:lnTo>
                  <a:pt x="2600" y="168"/>
                </a:lnTo>
                <a:lnTo>
                  <a:pt x="2600" y="168"/>
                </a:lnTo>
                <a:lnTo>
                  <a:pt x="2602" y="168"/>
                </a:lnTo>
                <a:lnTo>
                  <a:pt x="2602" y="168"/>
                </a:lnTo>
                <a:lnTo>
                  <a:pt x="2604" y="168"/>
                </a:lnTo>
                <a:lnTo>
                  <a:pt x="2604" y="168"/>
                </a:lnTo>
                <a:lnTo>
                  <a:pt x="2604" y="168"/>
                </a:lnTo>
                <a:lnTo>
                  <a:pt x="2606" y="168"/>
                </a:lnTo>
                <a:lnTo>
                  <a:pt x="2606" y="168"/>
                </a:lnTo>
                <a:lnTo>
                  <a:pt x="2606" y="168"/>
                </a:lnTo>
                <a:lnTo>
                  <a:pt x="2606" y="168"/>
                </a:lnTo>
                <a:lnTo>
                  <a:pt x="2606" y="168"/>
                </a:lnTo>
                <a:lnTo>
                  <a:pt x="2606" y="168"/>
                </a:lnTo>
                <a:lnTo>
                  <a:pt x="2608" y="168"/>
                </a:lnTo>
                <a:lnTo>
                  <a:pt x="2608" y="168"/>
                </a:lnTo>
                <a:lnTo>
                  <a:pt x="2608" y="168"/>
                </a:lnTo>
                <a:lnTo>
                  <a:pt x="2610" y="168"/>
                </a:lnTo>
                <a:lnTo>
                  <a:pt x="2610" y="168"/>
                </a:lnTo>
                <a:lnTo>
                  <a:pt x="2610" y="168"/>
                </a:lnTo>
                <a:lnTo>
                  <a:pt x="2612" y="168"/>
                </a:lnTo>
                <a:lnTo>
                  <a:pt x="2612" y="168"/>
                </a:lnTo>
                <a:lnTo>
                  <a:pt x="2612" y="168"/>
                </a:lnTo>
                <a:lnTo>
                  <a:pt x="2612" y="168"/>
                </a:lnTo>
                <a:lnTo>
                  <a:pt x="2614" y="168"/>
                </a:lnTo>
                <a:lnTo>
                  <a:pt x="2614" y="168"/>
                </a:lnTo>
                <a:lnTo>
                  <a:pt x="2614" y="168"/>
                </a:lnTo>
                <a:lnTo>
                  <a:pt x="2614" y="168"/>
                </a:lnTo>
                <a:lnTo>
                  <a:pt x="2616" y="168"/>
                </a:lnTo>
                <a:lnTo>
                  <a:pt x="2616" y="168"/>
                </a:lnTo>
                <a:lnTo>
                  <a:pt x="2616" y="168"/>
                </a:lnTo>
                <a:lnTo>
                  <a:pt x="2618" y="168"/>
                </a:lnTo>
                <a:lnTo>
                  <a:pt x="2618" y="168"/>
                </a:lnTo>
                <a:lnTo>
                  <a:pt x="2620" y="168"/>
                </a:lnTo>
                <a:lnTo>
                  <a:pt x="2620" y="168"/>
                </a:lnTo>
                <a:lnTo>
                  <a:pt x="2620" y="168"/>
                </a:lnTo>
                <a:lnTo>
                  <a:pt x="2622" y="168"/>
                </a:lnTo>
                <a:lnTo>
                  <a:pt x="2622" y="168"/>
                </a:lnTo>
                <a:lnTo>
                  <a:pt x="2622" y="168"/>
                </a:lnTo>
                <a:lnTo>
                  <a:pt x="2622" y="168"/>
                </a:lnTo>
                <a:lnTo>
                  <a:pt x="2622" y="168"/>
                </a:lnTo>
                <a:lnTo>
                  <a:pt x="2622" y="168"/>
                </a:lnTo>
                <a:lnTo>
                  <a:pt x="2624" y="166"/>
                </a:lnTo>
                <a:lnTo>
                  <a:pt x="2624" y="166"/>
                </a:lnTo>
                <a:lnTo>
                  <a:pt x="2624" y="166"/>
                </a:lnTo>
                <a:lnTo>
                  <a:pt x="2626" y="166"/>
                </a:lnTo>
                <a:lnTo>
                  <a:pt x="2628" y="166"/>
                </a:lnTo>
                <a:lnTo>
                  <a:pt x="2628" y="166"/>
                </a:lnTo>
                <a:lnTo>
                  <a:pt x="2628" y="166"/>
                </a:lnTo>
                <a:lnTo>
                  <a:pt x="2626" y="164"/>
                </a:lnTo>
                <a:lnTo>
                  <a:pt x="2626" y="164"/>
                </a:lnTo>
                <a:lnTo>
                  <a:pt x="2628" y="164"/>
                </a:lnTo>
                <a:lnTo>
                  <a:pt x="2628" y="164"/>
                </a:lnTo>
                <a:lnTo>
                  <a:pt x="2630" y="164"/>
                </a:lnTo>
                <a:lnTo>
                  <a:pt x="2630" y="164"/>
                </a:lnTo>
                <a:lnTo>
                  <a:pt x="2630" y="164"/>
                </a:lnTo>
                <a:lnTo>
                  <a:pt x="2632" y="166"/>
                </a:lnTo>
                <a:lnTo>
                  <a:pt x="2632" y="166"/>
                </a:lnTo>
                <a:lnTo>
                  <a:pt x="2632" y="166"/>
                </a:lnTo>
                <a:lnTo>
                  <a:pt x="2632" y="166"/>
                </a:lnTo>
                <a:lnTo>
                  <a:pt x="2632" y="166"/>
                </a:lnTo>
                <a:lnTo>
                  <a:pt x="2632" y="166"/>
                </a:lnTo>
                <a:lnTo>
                  <a:pt x="2632" y="166"/>
                </a:lnTo>
                <a:lnTo>
                  <a:pt x="2630" y="166"/>
                </a:lnTo>
                <a:lnTo>
                  <a:pt x="2630" y="164"/>
                </a:lnTo>
                <a:lnTo>
                  <a:pt x="2630" y="164"/>
                </a:lnTo>
                <a:lnTo>
                  <a:pt x="2630" y="164"/>
                </a:lnTo>
                <a:lnTo>
                  <a:pt x="2632" y="164"/>
                </a:lnTo>
                <a:lnTo>
                  <a:pt x="2632" y="162"/>
                </a:lnTo>
                <a:lnTo>
                  <a:pt x="2634" y="162"/>
                </a:lnTo>
                <a:lnTo>
                  <a:pt x="2636" y="162"/>
                </a:lnTo>
                <a:lnTo>
                  <a:pt x="2636" y="162"/>
                </a:lnTo>
                <a:lnTo>
                  <a:pt x="2636" y="162"/>
                </a:lnTo>
                <a:lnTo>
                  <a:pt x="2638" y="162"/>
                </a:lnTo>
                <a:lnTo>
                  <a:pt x="2640" y="162"/>
                </a:lnTo>
                <a:lnTo>
                  <a:pt x="2640" y="162"/>
                </a:lnTo>
                <a:lnTo>
                  <a:pt x="2638" y="162"/>
                </a:lnTo>
                <a:lnTo>
                  <a:pt x="2638" y="162"/>
                </a:lnTo>
                <a:lnTo>
                  <a:pt x="2638" y="162"/>
                </a:lnTo>
                <a:lnTo>
                  <a:pt x="2636" y="162"/>
                </a:lnTo>
                <a:lnTo>
                  <a:pt x="2636" y="164"/>
                </a:lnTo>
                <a:lnTo>
                  <a:pt x="2636" y="164"/>
                </a:lnTo>
                <a:lnTo>
                  <a:pt x="2638" y="164"/>
                </a:lnTo>
                <a:lnTo>
                  <a:pt x="2638" y="164"/>
                </a:lnTo>
                <a:lnTo>
                  <a:pt x="2638" y="164"/>
                </a:lnTo>
                <a:lnTo>
                  <a:pt x="2640" y="164"/>
                </a:lnTo>
                <a:lnTo>
                  <a:pt x="2642" y="164"/>
                </a:lnTo>
                <a:lnTo>
                  <a:pt x="2644" y="166"/>
                </a:lnTo>
                <a:lnTo>
                  <a:pt x="2644" y="166"/>
                </a:lnTo>
                <a:lnTo>
                  <a:pt x="2644" y="166"/>
                </a:lnTo>
                <a:lnTo>
                  <a:pt x="2644" y="166"/>
                </a:lnTo>
                <a:lnTo>
                  <a:pt x="2642" y="166"/>
                </a:lnTo>
                <a:lnTo>
                  <a:pt x="2642" y="166"/>
                </a:lnTo>
                <a:lnTo>
                  <a:pt x="2642" y="166"/>
                </a:lnTo>
                <a:lnTo>
                  <a:pt x="2642" y="166"/>
                </a:lnTo>
                <a:lnTo>
                  <a:pt x="2642" y="166"/>
                </a:lnTo>
                <a:lnTo>
                  <a:pt x="2640" y="166"/>
                </a:lnTo>
                <a:lnTo>
                  <a:pt x="2640" y="168"/>
                </a:lnTo>
                <a:lnTo>
                  <a:pt x="2640" y="168"/>
                </a:lnTo>
                <a:lnTo>
                  <a:pt x="2642" y="170"/>
                </a:lnTo>
                <a:lnTo>
                  <a:pt x="2642" y="170"/>
                </a:lnTo>
                <a:lnTo>
                  <a:pt x="2642" y="170"/>
                </a:lnTo>
                <a:lnTo>
                  <a:pt x="2644" y="170"/>
                </a:lnTo>
                <a:lnTo>
                  <a:pt x="2644" y="170"/>
                </a:lnTo>
                <a:lnTo>
                  <a:pt x="2646" y="172"/>
                </a:lnTo>
                <a:lnTo>
                  <a:pt x="2648" y="172"/>
                </a:lnTo>
                <a:lnTo>
                  <a:pt x="2648" y="172"/>
                </a:lnTo>
                <a:lnTo>
                  <a:pt x="2648" y="172"/>
                </a:lnTo>
                <a:lnTo>
                  <a:pt x="2650" y="172"/>
                </a:lnTo>
                <a:lnTo>
                  <a:pt x="2650" y="172"/>
                </a:lnTo>
                <a:lnTo>
                  <a:pt x="2650" y="172"/>
                </a:lnTo>
                <a:lnTo>
                  <a:pt x="2650" y="170"/>
                </a:lnTo>
                <a:lnTo>
                  <a:pt x="2650" y="170"/>
                </a:lnTo>
                <a:lnTo>
                  <a:pt x="2652" y="170"/>
                </a:lnTo>
                <a:lnTo>
                  <a:pt x="2650" y="170"/>
                </a:lnTo>
                <a:lnTo>
                  <a:pt x="2650" y="168"/>
                </a:lnTo>
                <a:lnTo>
                  <a:pt x="2648" y="168"/>
                </a:lnTo>
                <a:lnTo>
                  <a:pt x="2648" y="168"/>
                </a:lnTo>
                <a:lnTo>
                  <a:pt x="2648" y="168"/>
                </a:lnTo>
                <a:lnTo>
                  <a:pt x="2648" y="168"/>
                </a:lnTo>
                <a:lnTo>
                  <a:pt x="2648" y="166"/>
                </a:lnTo>
                <a:lnTo>
                  <a:pt x="2648" y="166"/>
                </a:lnTo>
                <a:lnTo>
                  <a:pt x="2648" y="166"/>
                </a:lnTo>
                <a:lnTo>
                  <a:pt x="2648" y="166"/>
                </a:lnTo>
                <a:lnTo>
                  <a:pt x="2648" y="166"/>
                </a:lnTo>
                <a:lnTo>
                  <a:pt x="2650" y="166"/>
                </a:lnTo>
                <a:lnTo>
                  <a:pt x="2650" y="166"/>
                </a:lnTo>
                <a:lnTo>
                  <a:pt x="2650" y="166"/>
                </a:lnTo>
                <a:lnTo>
                  <a:pt x="2650" y="166"/>
                </a:lnTo>
                <a:lnTo>
                  <a:pt x="2650" y="166"/>
                </a:lnTo>
                <a:lnTo>
                  <a:pt x="2652" y="166"/>
                </a:lnTo>
                <a:lnTo>
                  <a:pt x="2652" y="166"/>
                </a:lnTo>
                <a:lnTo>
                  <a:pt x="2652" y="166"/>
                </a:lnTo>
                <a:lnTo>
                  <a:pt x="2654" y="166"/>
                </a:lnTo>
                <a:lnTo>
                  <a:pt x="2654" y="166"/>
                </a:lnTo>
                <a:lnTo>
                  <a:pt x="2654" y="166"/>
                </a:lnTo>
                <a:lnTo>
                  <a:pt x="2654" y="166"/>
                </a:lnTo>
                <a:lnTo>
                  <a:pt x="2656" y="166"/>
                </a:lnTo>
                <a:lnTo>
                  <a:pt x="2656" y="166"/>
                </a:lnTo>
                <a:lnTo>
                  <a:pt x="2656" y="166"/>
                </a:lnTo>
                <a:lnTo>
                  <a:pt x="2656" y="166"/>
                </a:lnTo>
                <a:lnTo>
                  <a:pt x="2656" y="164"/>
                </a:lnTo>
                <a:lnTo>
                  <a:pt x="2656" y="164"/>
                </a:lnTo>
                <a:lnTo>
                  <a:pt x="2656" y="164"/>
                </a:lnTo>
                <a:lnTo>
                  <a:pt x="2656" y="164"/>
                </a:lnTo>
                <a:lnTo>
                  <a:pt x="2656" y="164"/>
                </a:lnTo>
                <a:lnTo>
                  <a:pt x="2656" y="164"/>
                </a:lnTo>
                <a:lnTo>
                  <a:pt x="2658" y="164"/>
                </a:lnTo>
                <a:lnTo>
                  <a:pt x="2658" y="164"/>
                </a:lnTo>
                <a:lnTo>
                  <a:pt x="2658" y="164"/>
                </a:lnTo>
                <a:lnTo>
                  <a:pt x="2658" y="162"/>
                </a:lnTo>
                <a:lnTo>
                  <a:pt x="2658" y="162"/>
                </a:lnTo>
                <a:lnTo>
                  <a:pt x="2656" y="160"/>
                </a:lnTo>
                <a:lnTo>
                  <a:pt x="2656" y="160"/>
                </a:lnTo>
                <a:lnTo>
                  <a:pt x="2656" y="160"/>
                </a:lnTo>
                <a:lnTo>
                  <a:pt x="2654" y="160"/>
                </a:lnTo>
                <a:lnTo>
                  <a:pt x="2654" y="160"/>
                </a:lnTo>
                <a:lnTo>
                  <a:pt x="2654" y="160"/>
                </a:lnTo>
                <a:lnTo>
                  <a:pt x="2654" y="160"/>
                </a:lnTo>
                <a:lnTo>
                  <a:pt x="2654" y="160"/>
                </a:lnTo>
                <a:lnTo>
                  <a:pt x="2654" y="160"/>
                </a:lnTo>
                <a:lnTo>
                  <a:pt x="2654" y="160"/>
                </a:lnTo>
                <a:lnTo>
                  <a:pt x="2652" y="160"/>
                </a:lnTo>
                <a:lnTo>
                  <a:pt x="2652" y="160"/>
                </a:lnTo>
                <a:lnTo>
                  <a:pt x="2652" y="158"/>
                </a:lnTo>
                <a:lnTo>
                  <a:pt x="2652" y="158"/>
                </a:lnTo>
                <a:lnTo>
                  <a:pt x="2650" y="158"/>
                </a:lnTo>
                <a:lnTo>
                  <a:pt x="2650" y="158"/>
                </a:lnTo>
                <a:lnTo>
                  <a:pt x="2648" y="156"/>
                </a:lnTo>
                <a:lnTo>
                  <a:pt x="2648" y="156"/>
                </a:lnTo>
                <a:lnTo>
                  <a:pt x="2646" y="156"/>
                </a:lnTo>
                <a:lnTo>
                  <a:pt x="2646" y="154"/>
                </a:lnTo>
                <a:lnTo>
                  <a:pt x="2644" y="154"/>
                </a:lnTo>
                <a:lnTo>
                  <a:pt x="2644" y="154"/>
                </a:lnTo>
                <a:lnTo>
                  <a:pt x="2646" y="152"/>
                </a:lnTo>
                <a:lnTo>
                  <a:pt x="2646" y="152"/>
                </a:lnTo>
                <a:lnTo>
                  <a:pt x="2646" y="152"/>
                </a:lnTo>
                <a:lnTo>
                  <a:pt x="2646" y="152"/>
                </a:lnTo>
                <a:lnTo>
                  <a:pt x="2646" y="152"/>
                </a:lnTo>
                <a:lnTo>
                  <a:pt x="2648" y="152"/>
                </a:lnTo>
                <a:lnTo>
                  <a:pt x="2648" y="152"/>
                </a:lnTo>
                <a:lnTo>
                  <a:pt x="2648" y="152"/>
                </a:lnTo>
                <a:lnTo>
                  <a:pt x="2650" y="152"/>
                </a:lnTo>
                <a:lnTo>
                  <a:pt x="2650" y="152"/>
                </a:lnTo>
                <a:lnTo>
                  <a:pt x="2650" y="152"/>
                </a:lnTo>
                <a:lnTo>
                  <a:pt x="2648" y="150"/>
                </a:lnTo>
                <a:lnTo>
                  <a:pt x="2650" y="150"/>
                </a:lnTo>
                <a:lnTo>
                  <a:pt x="2650" y="150"/>
                </a:lnTo>
                <a:lnTo>
                  <a:pt x="2650" y="150"/>
                </a:lnTo>
                <a:lnTo>
                  <a:pt x="2650" y="150"/>
                </a:lnTo>
                <a:lnTo>
                  <a:pt x="2650" y="150"/>
                </a:lnTo>
                <a:lnTo>
                  <a:pt x="2652" y="150"/>
                </a:lnTo>
                <a:lnTo>
                  <a:pt x="2652" y="150"/>
                </a:lnTo>
                <a:lnTo>
                  <a:pt x="2652" y="150"/>
                </a:lnTo>
                <a:lnTo>
                  <a:pt x="2654" y="150"/>
                </a:lnTo>
                <a:lnTo>
                  <a:pt x="2654" y="150"/>
                </a:lnTo>
                <a:lnTo>
                  <a:pt x="2656" y="150"/>
                </a:lnTo>
                <a:lnTo>
                  <a:pt x="2656" y="152"/>
                </a:lnTo>
                <a:lnTo>
                  <a:pt x="2658" y="152"/>
                </a:lnTo>
                <a:lnTo>
                  <a:pt x="2660" y="152"/>
                </a:lnTo>
                <a:lnTo>
                  <a:pt x="2660" y="152"/>
                </a:lnTo>
                <a:lnTo>
                  <a:pt x="2660" y="152"/>
                </a:lnTo>
                <a:lnTo>
                  <a:pt x="2662" y="152"/>
                </a:lnTo>
                <a:lnTo>
                  <a:pt x="2664" y="152"/>
                </a:lnTo>
                <a:lnTo>
                  <a:pt x="2664" y="152"/>
                </a:lnTo>
                <a:lnTo>
                  <a:pt x="2664" y="152"/>
                </a:lnTo>
                <a:lnTo>
                  <a:pt x="2666" y="152"/>
                </a:lnTo>
                <a:lnTo>
                  <a:pt x="2666" y="152"/>
                </a:lnTo>
                <a:lnTo>
                  <a:pt x="2668" y="152"/>
                </a:lnTo>
                <a:lnTo>
                  <a:pt x="2668" y="152"/>
                </a:lnTo>
                <a:lnTo>
                  <a:pt x="2668" y="152"/>
                </a:lnTo>
                <a:lnTo>
                  <a:pt x="2670" y="152"/>
                </a:lnTo>
                <a:lnTo>
                  <a:pt x="2670" y="152"/>
                </a:lnTo>
                <a:lnTo>
                  <a:pt x="2670" y="152"/>
                </a:lnTo>
                <a:lnTo>
                  <a:pt x="2672" y="152"/>
                </a:lnTo>
                <a:lnTo>
                  <a:pt x="2672" y="152"/>
                </a:lnTo>
                <a:lnTo>
                  <a:pt x="2674" y="152"/>
                </a:lnTo>
                <a:lnTo>
                  <a:pt x="2676" y="152"/>
                </a:lnTo>
                <a:lnTo>
                  <a:pt x="2676" y="152"/>
                </a:lnTo>
                <a:lnTo>
                  <a:pt x="2678" y="152"/>
                </a:lnTo>
                <a:lnTo>
                  <a:pt x="2680" y="152"/>
                </a:lnTo>
                <a:lnTo>
                  <a:pt x="2680" y="154"/>
                </a:lnTo>
                <a:lnTo>
                  <a:pt x="2682" y="154"/>
                </a:lnTo>
                <a:lnTo>
                  <a:pt x="2688" y="154"/>
                </a:lnTo>
                <a:lnTo>
                  <a:pt x="2690" y="156"/>
                </a:lnTo>
                <a:lnTo>
                  <a:pt x="2690" y="156"/>
                </a:lnTo>
                <a:lnTo>
                  <a:pt x="2690" y="156"/>
                </a:lnTo>
                <a:lnTo>
                  <a:pt x="2692" y="156"/>
                </a:lnTo>
                <a:lnTo>
                  <a:pt x="2692" y="156"/>
                </a:lnTo>
                <a:lnTo>
                  <a:pt x="2692" y="156"/>
                </a:lnTo>
                <a:lnTo>
                  <a:pt x="2694" y="156"/>
                </a:lnTo>
                <a:lnTo>
                  <a:pt x="2694" y="156"/>
                </a:lnTo>
                <a:lnTo>
                  <a:pt x="2694" y="156"/>
                </a:lnTo>
                <a:lnTo>
                  <a:pt x="2696" y="158"/>
                </a:lnTo>
                <a:lnTo>
                  <a:pt x="2698" y="158"/>
                </a:lnTo>
                <a:lnTo>
                  <a:pt x="2698" y="158"/>
                </a:lnTo>
                <a:lnTo>
                  <a:pt x="2698" y="158"/>
                </a:lnTo>
                <a:lnTo>
                  <a:pt x="2698" y="158"/>
                </a:lnTo>
                <a:lnTo>
                  <a:pt x="2698" y="158"/>
                </a:lnTo>
                <a:lnTo>
                  <a:pt x="2698" y="158"/>
                </a:lnTo>
                <a:lnTo>
                  <a:pt x="2698" y="158"/>
                </a:lnTo>
                <a:lnTo>
                  <a:pt x="2696" y="158"/>
                </a:lnTo>
                <a:lnTo>
                  <a:pt x="2696" y="158"/>
                </a:lnTo>
                <a:lnTo>
                  <a:pt x="2696" y="160"/>
                </a:lnTo>
                <a:lnTo>
                  <a:pt x="2698" y="160"/>
                </a:lnTo>
                <a:lnTo>
                  <a:pt x="2698" y="160"/>
                </a:lnTo>
                <a:lnTo>
                  <a:pt x="2698" y="160"/>
                </a:lnTo>
                <a:lnTo>
                  <a:pt x="2698" y="160"/>
                </a:lnTo>
                <a:lnTo>
                  <a:pt x="2698" y="158"/>
                </a:lnTo>
                <a:lnTo>
                  <a:pt x="2698" y="158"/>
                </a:lnTo>
                <a:lnTo>
                  <a:pt x="2698" y="158"/>
                </a:lnTo>
                <a:lnTo>
                  <a:pt x="2700" y="158"/>
                </a:lnTo>
                <a:lnTo>
                  <a:pt x="2700" y="158"/>
                </a:lnTo>
                <a:lnTo>
                  <a:pt x="2700" y="158"/>
                </a:lnTo>
                <a:lnTo>
                  <a:pt x="2700" y="158"/>
                </a:lnTo>
                <a:lnTo>
                  <a:pt x="2702" y="160"/>
                </a:lnTo>
                <a:lnTo>
                  <a:pt x="2702" y="160"/>
                </a:lnTo>
                <a:lnTo>
                  <a:pt x="2702" y="160"/>
                </a:lnTo>
                <a:lnTo>
                  <a:pt x="2704" y="160"/>
                </a:lnTo>
                <a:lnTo>
                  <a:pt x="2704" y="160"/>
                </a:lnTo>
                <a:lnTo>
                  <a:pt x="2706" y="160"/>
                </a:lnTo>
                <a:lnTo>
                  <a:pt x="2706" y="160"/>
                </a:lnTo>
                <a:lnTo>
                  <a:pt x="2706" y="160"/>
                </a:lnTo>
                <a:lnTo>
                  <a:pt x="2708" y="160"/>
                </a:lnTo>
                <a:lnTo>
                  <a:pt x="2708" y="160"/>
                </a:lnTo>
                <a:lnTo>
                  <a:pt x="2708" y="160"/>
                </a:lnTo>
                <a:lnTo>
                  <a:pt x="2710" y="160"/>
                </a:lnTo>
                <a:lnTo>
                  <a:pt x="2710" y="160"/>
                </a:lnTo>
                <a:lnTo>
                  <a:pt x="2708" y="160"/>
                </a:lnTo>
                <a:lnTo>
                  <a:pt x="2708" y="160"/>
                </a:lnTo>
                <a:lnTo>
                  <a:pt x="2708" y="160"/>
                </a:lnTo>
                <a:lnTo>
                  <a:pt x="2708" y="160"/>
                </a:lnTo>
                <a:lnTo>
                  <a:pt x="2708" y="160"/>
                </a:lnTo>
                <a:lnTo>
                  <a:pt x="2708" y="160"/>
                </a:lnTo>
                <a:lnTo>
                  <a:pt x="2708" y="162"/>
                </a:lnTo>
                <a:lnTo>
                  <a:pt x="2708" y="162"/>
                </a:lnTo>
                <a:lnTo>
                  <a:pt x="2710" y="162"/>
                </a:lnTo>
                <a:lnTo>
                  <a:pt x="2710" y="162"/>
                </a:lnTo>
                <a:lnTo>
                  <a:pt x="2710" y="162"/>
                </a:lnTo>
                <a:lnTo>
                  <a:pt x="2712" y="162"/>
                </a:lnTo>
                <a:lnTo>
                  <a:pt x="2712" y="162"/>
                </a:lnTo>
                <a:lnTo>
                  <a:pt x="2714" y="162"/>
                </a:lnTo>
                <a:lnTo>
                  <a:pt x="2714" y="162"/>
                </a:lnTo>
                <a:lnTo>
                  <a:pt x="2716" y="162"/>
                </a:lnTo>
                <a:lnTo>
                  <a:pt x="2716" y="162"/>
                </a:lnTo>
                <a:lnTo>
                  <a:pt x="2716" y="162"/>
                </a:lnTo>
                <a:lnTo>
                  <a:pt x="2718" y="164"/>
                </a:lnTo>
                <a:lnTo>
                  <a:pt x="2720" y="164"/>
                </a:lnTo>
                <a:lnTo>
                  <a:pt x="2720" y="164"/>
                </a:lnTo>
                <a:lnTo>
                  <a:pt x="2720" y="164"/>
                </a:lnTo>
                <a:lnTo>
                  <a:pt x="2722" y="164"/>
                </a:lnTo>
                <a:lnTo>
                  <a:pt x="2722" y="164"/>
                </a:lnTo>
                <a:lnTo>
                  <a:pt x="2722" y="164"/>
                </a:lnTo>
                <a:lnTo>
                  <a:pt x="2722" y="164"/>
                </a:lnTo>
                <a:lnTo>
                  <a:pt x="2724" y="164"/>
                </a:lnTo>
                <a:lnTo>
                  <a:pt x="2724" y="164"/>
                </a:lnTo>
                <a:lnTo>
                  <a:pt x="2724" y="164"/>
                </a:lnTo>
                <a:lnTo>
                  <a:pt x="2724" y="164"/>
                </a:lnTo>
                <a:lnTo>
                  <a:pt x="2724" y="164"/>
                </a:lnTo>
                <a:lnTo>
                  <a:pt x="2724" y="166"/>
                </a:lnTo>
                <a:lnTo>
                  <a:pt x="2726" y="166"/>
                </a:lnTo>
                <a:lnTo>
                  <a:pt x="2728" y="166"/>
                </a:lnTo>
                <a:lnTo>
                  <a:pt x="2728" y="166"/>
                </a:lnTo>
                <a:lnTo>
                  <a:pt x="2730" y="168"/>
                </a:lnTo>
                <a:lnTo>
                  <a:pt x="2732" y="168"/>
                </a:lnTo>
                <a:lnTo>
                  <a:pt x="2732" y="168"/>
                </a:lnTo>
                <a:lnTo>
                  <a:pt x="2734" y="170"/>
                </a:lnTo>
                <a:lnTo>
                  <a:pt x="2734" y="170"/>
                </a:lnTo>
                <a:lnTo>
                  <a:pt x="2734" y="170"/>
                </a:lnTo>
                <a:lnTo>
                  <a:pt x="2734" y="170"/>
                </a:lnTo>
                <a:lnTo>
                  <a:pt x="2734" y="170"/>
                </a:lnTo>
                <a:lnTo>
                  <a:pt x="2734" y="170"/>
                </a:lnTo>
                <a:lnTo>
                  <a:pt x="2736" y="170"/>
                </a:lnTo>
                <a:lnTo>
                  <a:pt x="2736" y="170"/>
                </a:lnTo>
                <a:lnTo>
                  <a:pt x="2738" y="170"/>
                </a:lnTo>
                <a:lnTo>
                  <a:pt x="2740" y="170"/>
                </a:lnTo>
                <a:lnTo>
                  <a:pt x="2742" y="172"/>
                </a:lnTo>
                <a:lnTo>
                  <a:pt x="2742" y="172"/>
                </a:lnTo>
                <a:lnTo>
                  <a:pt x="2742" y="172"/>
                </a:lnTo>
                <a:lnTo>
                  <a:pt x="2742" y="174"/>
                </a:lnTo>
                <a:lnTo>
                  <a:pt x="2742" y="174"/>
                </a:lnTo>
                <a:lnTo>
                  <a:pt x="2744" y="174"/>
                </a:lnTo>
                <a:lnTo>
                  <a:pt x="2744" y="172"/>
                </a:lnTo>
                <a:lnTo>
                  <a:pt x="2744" y="172"/>
                </a:lnTo>
                <a:lnTo>
                  <a:pt x="2744" y="172"/>
                </a:lnTo>
                <a:lnTo>
                  <a:pt x="2744" y="172"/>
                </a:lnTo>
                <a:lnTo>
                  <a:pt x="2744" y="172"/>
                </a:lnTo>
                <a:lnTo>
                  <a:pt x="2744" y="172"/>
                </a:lnTo>
                <a:lnTo>
                  <a:pt x="2744" y="170"/>
                </a:lnTo>
                <a:lnTo>
                  <a:pt x="2744" y="170"/>
                </a:lnTo>
                <a:lnTo>
                  <a:pt x="2746" y="170"/>
                </a:lnTo>
                <a:lnTo>
                  <a:pt x="2746" y="170"/>
                </a:lnTo>
                <a:lnTo>
                  <a:pt x="2746" y="168"/>
                </a:lnTo>
                <a:lnTo>
                  <a:pt x="2746" y="168"/>
                </a:lnTo>
                <a:lnTo>
                  <a:pt x="2746" y="168"/>
                </a:lnTo>
                <a:lnTo>
                  <a:pt x="2746" y="164"/>
                </a:lnTo>
                <a:lnTo>
                  <a:pt x="2746" y="164"/>
                </a:lnTo>
                <a:lnTo>
                  <a:pt x="2746" y="164"/>
                </a:lnTo>
                <a:lnTo>
                  <a:pt x="2744" y="164"/>
                </a:lnTo>
                <a:lnTo>
                  <a:pt x="2744" y="164"/>
                </a:lnTo>
                <a:lnTo>
                  <a:pt x="2744" y="164"/>
                </a:lnTo>
                <a:lnTo>
                  <a:pt x="2744" y="164"/>
                </a:lnTo>
                <a:lnTo>
                  <a:pt x="2744" y="164"/>
                </a:lnTo>
                <a:lnTo>
                  <a:pt x="2746" y="164"/>
                </a:lnTo>
                <a:lnTo>
                  <a:pt x="2746" y="164"/>
                </a:lnTo>
                <a:lnTo>
                  <a:pt x="2746" y="162"/>
                </a:lnTo>
                <a:lnTo>
                  <a:pt x="2746" y="162"/>
                </a:lnTo>
                <a:lnTo>
                  <a:pt x="2744" y="162"/>
                </a:lnTo>
                <a:lnTo>
                  <a:pt x="2742" y="162"/>
                </a:lnTo>
                <a:lnTo>
                  <a:pt x="2742" y="164"/>
                </a:lnTo>
                <a:lnTo>
                  <a:pt x="2742" y="164"/>
                </a:lnTo>
                <a:lnTo>
                  <a:pt x="2742" y="164"/>
                </a:lnTo>
                <a:lnTo>
                  <a:pt x="2742" y="164"/>
                </a:lnTo>
                <a:lnTo>
                  <a:pt x="2740" y="164"/>
                </a:lnTo>
                <a:lnTo>
                  <a:pt x="2740" y="164"/>
                </a:lnTo>
                <a:lnTo>
                  <a:pt x="2740" y="162"/>
                </a:lnTo>
                <a:lnTo>
                  <a:pt x="2738" y="162"/>
                </a:lnTo>
                <a:lnTo>
                  <a:pt x="2738" y="162"/>
                </a:lnTo>
                <a:lnTo>
                  <a:pt x="2738" y="162"/>
                </a:lnTo>
                <a:lnTo>
                  <a:pt x="2736" y="162"/>
                </a:lnTo>
                <a:lnTo>
                  <a:pt x="2736" y="162"/>
                </a:lnTo>
                <a:lnTo>
                  <a:pt x="2736" y="160"/>
                </a:lnTo>
                <a:lnTo>
                  <a:pt x="2734" y="160"/>
                </a:lnTo>
                <a:lnTo>
                  <a:pt x="2734" y="160"/>
                </a:lnTo>
                <a:lnTo>
                  <a:pt x="2732" y="158"/>
                </a:lnTo>
                <a:lnTo>
                  <a:pt x="2732" y="158"/>
                </a:lnTo>
                <a:lnTo>
                  <a:pt x="2732" y="158"/>
                </a:lnTo>
                <a:lnTo>
                  <a:pt x="2730" y="158"/>
                </a:lnTo>
                <a:lnTo>
                  <a:pt x="2730" y="158"/>
                </a:lnTo>
                <a:lnTo>
                  <a:pt x="2730" y="156"/>
                </a:lnTo>
                <a:lnTo>
                  <a:pt x="2730" y="154"/>
                </a:lnTo>
                <a:lnTo>
                  <a:pt x="2728" y="154"/>
                </a:lnTo>
                <a:lnTo>
                  <a:pt x="2728" y="154"/>
                </a:lnTo>
                <a:lnTo>
                  <a:pt x="2728" y="156"/>
                </a:lnTo>
                <a:lnTo>
                  <a:pt x="2730" y="156"/>
                </a:lnTo>
                <a:lnTo>
                  <a:pt x="2728" y="156"/>
                </a:lnTo>
                <a:lnTo>
                  <a:pt x="2728" y="156"/>
                </a:lnTo>
                <a:lnTo>
                  <a:pt x="2726" y="156"/>
                </a:lnTo>
                <a:lnTo>
                  <a:pt x="2726" y="156"/>
                </a:lnTo>
                <a:lnTo>
                  <a:pt x="2726" y="154"/>
                </a:lnTo>
                <a:lnTo>
                  <a:pt x="2726" y="154"/>
                </a:lnTo>
                <a:lnTo>
                  <a:pt x="2724" y="154"/>
                </a:lnTo>
                <a:lnTo>
                  <a:pt x="2724" y="154"/>
                </a:lnTo>
                <a:lnTo>
                  <a:pt x="2724" y="154"/>
                </a:lnTo>
                <a:lnTo>
                  <a:pt x="2724" y="154"/>
                </a:lnTo>
                <a:lnTo>
                  <a:pt x="2722" y="154"/>
                </a:lnTo>
                <a:lnTo>
                  <a:pt x="2722" y="154"/>
                </a:lnTo>
                <a:lnTo>
                  <a:pt x="2722" y="154"/>
                </a:lnTo>
                <a:lnTo>
                  <a:pt x="2722" y="154"/>
                </a:lnTo>
                <a:lnTo>
                  <a:pt x="2720" y="154"/>
                </a:lnTo>
                <a:lnTo>
                  <a:pt x="2720" y="154"/>
                </a:lnTo>
                <a:lnTo>
                  <a:pt x="2718" y="152"/>
                </a:lnTo>
                <a:lnTo>
                  <a:pt x="2718" y="152"/>
                </a:lnTo>
                <a:lnTo>
                  <a:pt x="2718" y="152"/>
                </a:lnTo>
                <a:lnTo>
                  <a:pt x="2718" y="152"/>
                </a:lnTo>
                <a:lnTo>
                  <a:pt x="2718" y="152"/>
                </a:lnTo>
                <a:lnTo>
                  <a:pt x="2716" y="152"/>
                </a:lnTo>
                <a:lnTo>
                  <a:pt x="2716" y="152"/>
                </a:lnTo>
                <a:lnTo>
                  <a:pt x="2716" y="154"/>
                </a:lnTo>
                <a:lnTo>
                  <a:pt x="2718" y="154"/>
                </a:lnTo>
                <a:lnTo>
                  <a:pt x="2718" y="154"/>
                </a:lnTo>
                <a:lnTo>
                  <a:pt x="2718" y="154"/>
                </a:lnTo>
                <a:lnTo>
                  <a:pt x="2716" y="154"/>
                </a:lnTo>
                <a:lnTo>
                  <a:pt x="2716" y="154"/>
                </a:lnTo>
                <a:lnTo>
                  <a:pt x="2714" y="152"/>
                </a:lnTo>
                <a:lnTo>
                  <a:pt x="2712" y="148"/>
                </a:lnTo>
                <a:lnTo>
                  <a:pt x="2712" y="148"/>
                </a:lnTo>
                <a:lnTo>
                  <a:pt x="2712" y="148"/>
                </a:lnTo>
                <a:lnTo>
                  <a:pt x="2714" y="148"/>
                </a:lnTo>
                <a:lnTo>
                  <a:pt x="2714" y="148"/>
                </a:lnTo>
                <a:lnTo>
                  <a:pt x="2714" y="148"/>
                </a:lnTo>
                <a:lnTo>
                  <a:pt x="2714" y="148"/>
                </a:lnTo>
                <a:lnTo>
                  <a:pt x="2714" y="148"/>
                </a:lnTo>
                <a:lnTo>
                  <a:pt x="2714" y="148"/>
                </a:lnTo>
                <a:lnTo>
                  <a:pt x="2714" y="148"/>
                </a:lnTo>
                <a:lnTo>
                  <a:pt x="2716" y="148"/>
                </a:lnTo>
                <a:lnTo>
                  <a:pt x="2716" y="148"/>
                </a:lnTo>
                <a:lnTo>
                  <a:pt x="2716" y="148"/>
                </a:lnTo>
                <a:lnTo>
                  <a:pt x="2716" y="148"/>
                </a:lnTo>
                <a:lnTo>
                  <a:pt x="2716" y="148"/>
                </a:lnTo>
                <a:lnTo>
                  <a:pt x="2716" y="146"/>
                </a:lnTo>
                <a:lnTo>
                  <a:pt x="2716" y="146"/>
                </a:lnTo>
                <a:lnTo>
                  <a:pt x="2716" y="146"/>
                </a:lnTo>
                <a:lnTo>
                  <a:pt x="2716" y="146"/>
                </a:lnTo>
                <a:lnTo>
                  <a:pt x="2716" y="146"/>
                </a:lnTo>
                <a:lnTo>
                  <a:pt x="2714" y="146"/>
                </a:lnTo>
                <a:lnTo>
                  <a:pt x="2714" y="146"/>
                </a:lnTo>
                <a:lnTo>
                  <a:pt x="2714" y="144"/>
                </a:lnTo>
                <a:lnTo>
                  <a:pt x="2712" y="142"/>
                </a:lnTo>
                <a:lnTo>
                  <a:pt x="2712" y="142"/>
                </a:lnTo>
                <a:lnTo>
                  <a:pt x="2712" y="142"/>
                </a:lnTo>
                <a:lnTo>
                  <a:pt x="2712" y="140"/>
                </a:lnTo>
                <a:lnTo>
                  <a:pt x="2712" y="140"/>
                </a:lnTo>
                <a:lnTo>
                  <a:pt x="2712" y="138"/>
                </a:lnTo>
                <a:lnTo>
                  <a:pt x="2712" y="138"/>
                </a:lnTo>
                <a:lnTo>
                  <a:pt x="2710" y="138"/>
                </a:lnTo>
                <a:lnTo>
                  <a:pt x="2710" y="138"/>
                </a:lnTo>
                <a:lnTo>
                  <a:pt x="2710" y="136"/>
                </a:lnTo>
                <a:lnTo>
                  <a:pt x="2710" y="136"/>
                </a:lnTo>
                <a:lnTo>
                  <a:pt x="2710" y="136"/>
                </a:lnTo>
                <a:lnTo>
                  <a:pt x="2708" y="136"/>
                </a:lnTo>
                <a:lnTo>
                  <a:pt x="2708" y="136"/>
                </a:lnTo>
                <a:lnTo>
                  <a:pt x="2708" y="136"/>
                </a:lnTo>
                <a:lnTo>
                  <a:pt x="2708" y="136"/>
                </a:lnTo>
                <a:lnTo>
                  <a:pt x="2708" y="138"/>
                </a:lnTo>
                <a:lnTo>
                  <a:pt x="2704" y="138"/>
                </a:lnTo>
                <a:lnTo>
                  <a:pt x="2704" y="138"/>
                </a:lnTo>
                <a:lnTo>
                  <a:pt x="2702" y="136"/>
                </a:lnTo>
                <a:lnTo>
                  <a:pt x="2702" y="136"/>
                </a:lnTo>
                <a:lnTo>
                  <a:pt x="2702" y="136"/>
                </a:lnTo>
                <a:lnTo>
                  <a:pt x="2702" y="136"/>
                </a:lnTo>
                <a:lnTo>
                  <a:pt x="2704" y="136"/>
                </a:lnTo>
                <a:lnTo>
                  <a:pt x="2704" y="136"/>
                </a:lnTo>
                <a:lnTo>
                  <a:pt x="2704" y="134"/>
                </a:lnTo>
                <a:lnTo>
                  <a:pt x="2704" y="134"/>
                </a:lnTo>
                <a:lnTo>
                  <a:pt x="2702" y="134"/>
                </a:lnTo>
                <a:lnTo>
                  <a:pt x="2702" y="134"/>
                </a:lnTo>
                <a:lnTo>
                  <a:pt x="2702" y="134"/>
                </a:lnTo>
                <a:lnTo>
                  <a:pt x="2702" y="134"/>
                </a:lnTo>
                <a:lnTo>
                  <a:pt x="2702" y="134"/>
                </a:lnTo>
                <a:lnTo>
                  <a:pt x="2702" y="134"/>
                </a:lnTo>
                <a:lnTo>
                  <a:pt x="2702" y="134"/>
                </a:lnTo>
                <a:lnTo>
                  <a:pt x="2702" y="134"/>
                </a:lnTo>
                <a:lnTo>
                  <a:pt x="2702" y="134"/>
                </a:lnTo>
                <a:lnTo>
                  <a:pt x="2702" y="134"/>
                </a:lnTo>
                <a:lnTo>
                  <a:pt x="2702" y="132"/>
                </a:lnTo>
                <a:lnTo>
                  <a:pt x="2702" y="132"/>
                </a:lnTo>
                <a:lnTo>
                  <a:pt x="2702" y="132"/>
                </a:lnTo>
                <a:lnTo>
                  <a:pt x="2702" y="132"/>
                </a:lnTo>
                <a:lnTo>
                  <a:pt x="2702" y="132"/>
                </a:lnTo>
                <a:lnTo>
                  <a:pt x="2702" y="132"/>
                </a:lnTo>
                <a:lnTo>
                  <a:pt x="2702" y="130"/>
                </a:lnTo>
                <a:lnTo>
                  <a:pt x="2702" y="130"/>
                </a:lnTo>
                <a:lnTo>
                  <a:pt x="2702" y="130"/>
                </a:lnTo>
                <a:lnTo>
                  <a:pt x="2704" y="130"/>
                </a:lnTo>
                <a:lnTo>
                  <a:pt x="2706" y="130"/>
                </a:lnTo>
                <a:lnTo>
                  <a:pt x="2706" y="130"/>
                </a:lnTo>
                <a:lnTo>
                  <a:pt x="2706" y="130"/>
                </a:lnTo>
                <a:lnTo>
                  <a:pt x="2708" y="128"/>
                </a:lnTo>
                <a:lnTo>
                  <a:pt x="2710" y="128"/>
                </a:lnTo>
                <a:lnTo>
                  <a:pt x="2710" y="128"/>
                </a:lnTo>
                <a:lnTo>
                  <a:pt x="2712" y="126"/>
                </a:lnTo>
                <a:lnTo>
                  <a:pt x="2712" y="126"/>
                </a:lnTo>
                <a:lnTo>
                  <a:pt x="2712" y="124"/>
                </a:lnTo>
                <a:lnTo>
                  <a:pt x="2714" y="124"/>
                </a:lnTo>
                <a:lnTo>
                  <a:pt x="2714" y="122"/>
                </a:lnTo>
                <a:lnTo>
                  <a:pt x="2714" y="122"/>
                </a:lnTo>
                <a:lnTo>
                  <a:pt x="2712" y="120"/>
                </a:lnTo>
                <a:lnTo>
                  <a:pt x="2712" y="120"/>
                </a:lnTo>
                <a:lnTo>
                  <a:pt x="2712" y="118"/>
                </a:lnTo>
                <a:lnTo>
                  <a:pt x="2712" y="116"/>
                </a:lnTo>
                <a:lnTo>
                  <a:pt x="2712" y="114"/>
                </a:lnTo>
                <a:lnTo>
                  <a:pt x="2710" y="112"/>
                </a:lnTo>
                <a:lnTo>
                  <a:pt x="2710" y="112"/>
                </a:lnTo>
                <a:lnTo>
                  <a:pt x="2710" y="112"/>
                </a:lnTo>
                <a:lnTo>
                  <a:pt x="2712" y="110"/>
                </a:lnTo>
                <a:lnTo>
                  <a:pt x="2712" y="110"/>
                </a:lnTo>
                <a:lnTo>
                  <a:pt x="2712" y="110"/>
                </a:lnTo>
                <a:lnTo>
                  <a:pt x="2712" y="110"/>
                </a:lnTo>
                <a:lnTo>
                  <a:pt x="2712" y="110"/>
                </a:lnTo>
                <a:lnTo>
                  <a:pt x="2712" y="110"/>
                </a:lnTo>
                <a:lnTo>
                  <a:pt x="2712" y="108"/>
                </a:lnTo>
                <a:lnTo>
                  <a:pt x="2712" y="108"/>
                </a:lnTo>
                <a:lnTo>
                  <a:pt x="2712" y="108"/>
                </a:lnTo>
                <a:lnTo>
                  <a:pt x="2712" y="108"/>
                </a:lnTo>
                <a:lnTo>
                  <a:pt x="2714" y="108"/>
                </a:lnTo>
                <a:lnTo>
                  <a:pt x="2714" y="108"/>
                </a:lnTo>
                <a:lnTo>
                  <a:pt x="2714" y="108"/>
                </a:lnTo>
                <a:lnTo>
                  <a:pt x="2716" y="108"/>
                </a:lnTo>
                <a:lnTo>
                  <a:pt x="2716" y="108"/>
                </a:lnTo>
                <a:lnTo>
                  <a:pt x="2716" y="108"/>
                </a:lnTo>
                <a:lnTo>
                  <a:pt x="2716" y="108"/>
                </a:lnTo>
                <a:lnTo>
                  <a:pt x="2716" y="108"/>
                </a:lnTo>
                <a:lnTo>
                  <a:pt x="2714" y="108"/>
                </a:lnTo>
                <a:lnTo>
                  <a:pt x="2714" y="108"/>
                </a:lnTo>
                <a:lnTo>
                  <a:pt x="2716" y="110"/>
                </a:lnTo>
                <a:lnTo>
                  <a:pt x="2716" y="110"/>
                </a:lnTo>
                <a:lnTo>
                  <a:pt x="2716" y="110"/>
                </a:lnTo>
                <a:lnTo>
                  <a:pt x="2718" y="110"/>
                </a:lnTo>
                <a:lnTo>
                  <a:pt x="2718" y="108"/>
                </a:lnTo>
                <a:lnTo>
                  <a:pt x="2718" y="108"/>
                </a:lnTo>
                <a:lnTo>
                  <a:pt x="2718" y="108"/>
                </a:lnTo>
                <a:lnTo>
                  <a:pt x="2722" y="108"/>
                </a:lnTo>
                <a:lnTo>
                  <a:pt x="2722" y="108"/>
                </a:lnTo>
                <a:lnTo>
                  <a:pt x="2724" y="108"/>
                </a:lnTo>
                <a:lnTo>
                  <a:pt x="2724" y="108"/>
                </a:lnTo>
                <a:lnTo>
                  <a:pt x="2726" y="108"/>
                </a:lnTo>
                <a:lnTo>
                  <a:pt x="2726" y="108"/>
                </a:lnTo>
                <a:lnTo>
                  <a:pt x="2726" y="108"/>
                </a:lnTo>
                <a:lnTo>
                  <a:pt x="2728" y="108"/>
                </a:lnTo>
                <a:lnTo>
                  <a:pt x="2728" y="108"/>
                </a:lnTo>
                <a:lnTo>
                  <a:pt x="2728" y="108"/>
                </a:lnTo>
                <a:lnTo>
                  <a:pt x="2730" y="108"/>
                </a:lnTo>
                <a:lnTo>
                  <a:pt x="2730" y="108"/>
                </a:lnTo>
                <a:lnTo>
                  <a:pt x="2730" y="108"/>
                </a:lnTo>
                <a:lnTo>
                  <a:pt x="2732" y="108"/>
                </a:lnTo>
                <a:lnTo>
                  <a:pt x="2732" y="108"/>
                </a:lnTo>
                <a:lnTo>
                  <a:pt x="2734" y="108"/>
                </a:lnTo>
                <a:lnTo>
                  <a:pt x="2734" y="108"/>
                </a:lnTo>
                <a:lnTo>
                  <a:pt x="2734" y="108"/>
                </a:lnTo>
                <a:lnTo>
                  <a:pt x="2734" y="108"/>
                </a:lnTo>
                <a:lnTo>
                  <a:pt x="2736" y="108"/>
                </a:lnTo>
                <a:lnTo>
                  <a:pt x="2736" y="108"/>
                </a:lnTo>
                <a:lnTo>
                  <a:pt x="2738" y="110"/>
                </a:lnTo>
                <a:lnTo>
                  <a:pt x="2738" y="110"/>
                </a:lnTo>
                <a:lnTo>
                  <a:pt x="2738" y="110"/>
                </a:lnTo>
                <a:lnTo>
                  <a:pt x="2738" y="110"/>
                </a:lnTo>
                <a:lnTo>
                  <a:pt x="2740" y="110"/>
                </a:lnTo>
                <a:lnTo>
                  <a:pt x="2740" y="110"/>
                </a:lnTo>
                <a:lnTo>
                  <a:pt x="2740" y="110"/>
                </a:lnTo>
                <a:lnTo>
                  <a:pt x="2740" y="110"/>
                </a:lnTo>
                <a:lnTo>
                  <a:pt x="2740" y="110"/>
                </a:lnTo>
                <a:lnTo>
                  <a:pt x="2738" y="110"/>
                </a:lnTo>
                <a:lnTo>
                  <a:pt x="2738" y="110"/>
                </a:lnTo>
                <a:lnTo>
                  <a:pt x="2738" y="110"/>
                </a:lnTo>
                <a:lnTo>
                  <a:pt x="2740" y="110"/>
                </a:lnTo>
                <a:lnTo>
                  <a:pt x="2740" y="110"/>
                </a:lnTo>
                <a:lnTo>
                  <a:pt x="2740" y="110"/>
                </a:lnTo>
                <a:lnTo>
                  <a:pt x="2740" y="110"/>
                </a:lnTo>
                <a:lnTo>
                  <a:pt x="2740" y="110"/>
                </a:lnTo>
                <a:lnTo>
                  <a:pt x="2740" y="110"/>
                </a:lnTo>
                <a:lnTo>
                  <a:pt x="2744" y="110"/>
                </a:lnTo>
                <a:lnTo>
                  <a:pt x="2746" y="110"/>
                </a:lnTo>
                <a:lnTo>
                  <a:pt x="2748" y="110"/>
                </a:lnTo>
                <a:lnTo>
                  <a:pt x="2750" y="112"/>
                </a:lnTo>
                <a:lnTo>
                  <a:pt x="2750" y="112"/>
                </a:lnTo>
                <a:lnTo>
                  <a:pt x="2750" y="112"/>
                </a:lnTo>
                <a:lnTo>
                  <a:pt x="2750" y="112"/>
                </a:lnTo>
                <a:lnTo>
                  <a:pt x="2750" y="112"/>
                </a:lnTo>
                <a:lnTo>
                  <a:pt x="2750" y="112"/>
                </a:lnTo>
                <a:lnTo>
                  <a:pt x="2752" y="114"/>
                </a:lnTo>
                <a:lnTo>
                  <a:pt x="2752" y="116"/>
                </a:lnTo>
                <a:lnTo>
                  <a:pt x="2754" y="116"/>
                </a:lnTo>
                <a:lnTo>
                  <a:pt x="2754" y="116"/>
                </a:lnTo>
                <a:lnTo>
                  <a:pt x="2754" y="116"/>
                </a:lnTo>
                <a:lnTo>
                  <a:pt x="2754" y="118"/>
                </a:lnTo>
                <a:lnTo>
                  <a:pt x="2754" y="118"/>
                </a:lnTo>
                <a:lnTo>
                  <a:pt x="2754" y="118"/>
                </a:lnTo>
                <a:lnTo>
                  <a:pt x="2754" y="118"/>
                </a:lnTo>
                <a:lnTo>
                  <a:pt x="2754" y="120"/>
                </a:lnTo>
                <a:lnTo>
                  <a:pt x="2754" y="122"/>
                </a:lnTo>
                <a:lnTo>
                  <a:pt x="2754" y="122"/>
                </a:lnTo>
                <a:lnTo>
                  <a:pt x="2754" y="122"/>
                </a:lnTo>
                <a:lnTo>
                  <a:pt x="2754" y="122"/>
                </a:lnTo>
                <a:lnTo>
                  <a:pt x="2754" y="122"/>
                </a:lnTo>
                <a:lnTo>
                  <a:pt x="2754" y="122"/>
                </a:lnTo>
                <a:lnTo>
                  <a:pt x="2754" y="122"/>
                </a:lnTo>
                <a:lnTo>
                  <a:pt x="2752" y="122"/>
                </a:lnTo>
                <a:lnTo>
                  <a:pt x="2752" y="124"/>
                </a:lnTo>
                <a:lnTo>
                  <a:pt x="2754" y="124"/>
                </a:lnTo>
                <a:lnTo>
                  <a:pt x="2754" y="124"/>
                </a:lnTo>
                <a:lnTo>
                  <a:pt x="2754" y="124"/>
                </a:lnTo>
                <a:lnTo>
                  <a:pt x="2754" y="124"/>
                </a:lnTo>
                <a:lnTo>
                  <a:pt x="2754" y="126"/>
                </a:lnTo>
                <a:lnTo>
                  <a:pt x="2752" y="126"/>
                </a:lnTo>
                <a:lnTo>
                  <a:pt x="2752" y="126"/>
                </a:lnTo>
                <a:lnTo>
                  <a:pt x="2752" y="128"/>
                </a:lnTo>
                <a:lnTo>
                  <a:pt x="2750" y="128"/>
                </a:lnTo>
                <a:lnTo>
                  <a:pt x="2750" y="128"/>
                </a:lnTo>
                <a:lnTo>
                  <a:pt x="2752" y="128"/>
                </a:lnTo>
                <a:lnTo>
                  <a:pt x="2752" y="128"/>
                </a:lnTo>
                <a:lnTo>
                  <a:pt x="2752" y="128"/>
                </a:lnTo>
                <a:lnTo>
                  <a:pt x="2756" y="130"/>
                </a:lnTo>
                <a:lnTo>
                  <a:pt x="2756" y="130"/>
                </a:lnTo>
                <a:lnTo>
                  <a:pt x="2756" y="130"/>
                </a:lnTo>
                <a:lnTo>
                  <a:pt x="2758" y="132"/>
                </a:lnTo>
                <a:lnTo>
                  <a:pt x="2760" y="132"/>
                </a:lnTo>
                <a:lnTo>
                  <a:pt x="2762" y="132"/>
                </a:lnTo>
                <a:lnTo>
                  <a:pt x="2762" y="132"/>
                </a:lnTo>
                <a:lnTo>
                  <a:pt x="2762" y="132"/>
                </a:lnTo>
                <a:lnTo>
                  <a:pt x="2762" y="132"/>
                </a:lnTo>
                <a:lnTo>
                  <a:pt x="2762" y="132"/>
                </a:lnTo>
                <a:lnTo>
                  <a:pt x="2762" y="132"/>
                </a:lnTo>
                <a:lnTo>
                  <a:pt x="2764" y="132"/>
                </a:lnTo>
                <a:lnTo>
                  <a:pt x="2764" y="134"/>
                </a:lnTo>
                <a:lnTo>
                  <a:pt x="2764" y="134"/>
                </a:lnTo>
                <a:lnTo>
                  <a:pt x="2764" y="134"/>
                </a:lnTo>
                <a:lnTo>
                  <a:pt x="2764" y="134"/>
                </a:lnTo>
                <a:lnTo>
                  <a:pt x="2766" y="136"/>
                </a:lnTo>
                <a:lnTo>
                  <a:pt x="2768" y="136"/>
                </a:lnTo>
                <a:lnTo>
                  <a:pt x="2768" y="136"/>
                </a:lnTo>
                <a:lnTo>
                  <a:pt x="2768" y="136"/>
                </a:lnTo>
                <a:lnTo>
                  <a:pt x="2768" y="138"/>
                </a:lnTo>
                <a:lnTo>
                  <a:pt x="2768" y="140"/>
                </a:lnTo>
                <a:lnTo>
                  <a:pt x="2768" y="140"/>
                </a:lnTo>
                <a:lnTo>
                  <a:pt x="2770" y="140"/>
                </a:lnTo>
                <a:lnTo>
                  <a:pt x="2770" y="140"/>
                </a:lnTo>
                <a:lnTo>
                  <a:pt x="2770" y="140"/>
                </a:lnTo>
                <a:lnTo>
                  <a:pt x="2772" y="142"/>
                </a:lnTo>
                <a:lnTo>
                  <a:pt x="2770" y="142"/>
                </a:lnTo>
                <a:lnTo>
                  <a:pt x="2770" y="142"/>
                </a:lnTo>
                <a:lnTo>
                  <a:pt x="2770" y="142"/>
                </a:lnTo>
                <a:lnTo>
                  <a:pt x="2770" y="144"/>
                </a:lnTo>
                <a:lnTo>
                  <a:pt x="2770" y="144"/>
                </a:lnTo>
                <a:lnTo>
                  <a:pt x="2768" y="144"/>
                </a:lnTo>
                <a:lnTo>
                  <a:pt x="2768" y="144"/>
                </a:lnTo>
                <a:lnTo>
                  <a:pt x="2768" y="144"/>
                </a:lnTo>
                <a:lnTo>
                  <a:pt x="2768" y="144"/>
                </a:lnTo>
                <a:lnTo>
                  <a:pt x="2770" y="144"/>
                </a:lnTo>
                <a:lnTo>
                  <a:pt x="2770" y="146"/>
                </a:lnTo>
                <a:lnTo>
                  <a:pt x="2770" y="146"/>
                </a:lnTo>
                <a:lnTo>
                  <a:pt x="2770" y="146"/>
                </a:lnTo>
                <a:lnTo>
                  <a:pt x="2772" y="146"/>
                </a:lnTo>
                <a:lnTo>
                  <a:pt x="2772" y="146"/>
                </a:lnTo>
                <a:lnTo>
                  <a:pt x="2772" y="146"/>
                </a:lnTo>
                <a:lnTo>
                  <a:pt x="2772" y="146"/>
                </a:lnTo>
                <a:lnTo>
                  <a:pt x="2772" y="148"/>
                </a:lnTo>
                <a:lnTo>
                  <a:pt x="2772" y="148"/>
                </a:lnTo>
                <a:lnTo>
                  <a:pt x="2772" y="148"/>
                </a:lnTo>
                <a:lnTo>
                  <a:pt x="2772" y="148"/>
                </a:lnTo>
                <a:lnTo>
                  <a:pt x="2774" y="148"/>
                </a:lnTo>
                <a:lnTo>
                  <a:pt x="2774" y="150"/>
                </a:lnTo>
                <a:lnTo>
                  <a:pt x="2774" y="150"/>
                </a:lnTo>
                <a:lnTo>
                  <a:pt x="2776" y="150"/>
                </a:lnTo>
                <a:lnTo>
                  <a:pt x="2776" y="150"/>
                </a:lnTo>
                <a:lnTo>
                  <a:pt x="2776" y="152"/>
                </a:lnTo>
                <a:lnTo>
                  <a:pt x="2776" y="152"/>
                </a:lnTo>
                <a:lnTo>
                  <a:pt x="2776" y="152"/>
                </a:lnTo>
                <a:lnTo>
                  <a:pt x="2776" y="152"/>
                </a:lnTo>
                <a:lnTo>
                  <a:pt x="2776" y="152"/>
                </a:lnTo>
                <a:lnTo>
                  <a:pt x="2776" y="152"/>
                </a:lnTo>
                <a:lnTo>
                  <a:pt x="2776" y="154"/>
                </a:lnTo>
                <a:lnTo>
                  <a:pt x="2776" y="154"/>
                </a:lnTo>
                <a:lnTo>
                  <a:pt x="2776" y="154"/>
                </a:lnTo>
                <a:lnTo>
                  <a:pt x="2778" y="154"/>
                </a:lnTo>
                <a:lnTo>
                  <a:pt x="2778" y="154"/>
                </a:lnTo>
                <a:lnTo>
                  <a:pt x="2778" y="156"/>
                </a:lnTo>
                <a:lnTo>
                  <a:pt x="2778" y="156"/>
                </a:lnTo>
                <a:lnTo>
                  <a:pt x="2780" y="158"/>
                </a:lnTo>
                <a:lnTo>
                  <a:pt x="2780" y="158"/>
                </a:lnTo>
                <a:lnTo>
                  <a:pt x="2780" y="158"/>
                </a:lnTo>
                <a:lnTo>
                  <a:pt x="2780" y="160"/>
                </a:lnTo>
                <a:lnTo>
                  <a:pt x="2780" y="160"/>
                </a:lnTo>
                <a:lnTo>
                  <a:pt x="2780" y="160"/>
                </a:lnTo>
                <a:lnTo>
                  <a:pt x="2780" y="160"/>
                </a:lnTo>
                <a:lnTo>
                  <a:pt x="2782" y="162"/>
                </a:lnTo>
                <a:lnTo>
                  <a:pt x="2782" y="164"/>
                </a:lnTo>
                <a:lnTo>
                  <a:pt x="2782" y="164"/>
                </a:lnTo>
                <a:lnTo>
                  <a:pt x="2784" y="164"/>
                </a:lnTo>
                <a:lnTo>
                  <a:pt x="2784" y="164"/>
                </a:lnTo>
                <a:lnTo>
                  <a:pt x="2784" y="164"/>
                </a:lnTo>
                <a:lnTo>
                  <a:pt x="2786" y="164"/>
                </a:lnTo>
                <a:lnTo>
                  <a:pt x="2786" y="164"/>
                </a:lnTo>
                <a:lnTo>
                  <a:pt x="2788" y="166"/>
                </a:lnTo>
                <a:lnTo>
                  <a:pt x="2788" y="166"/>
                </a:lnTo>
                <a:lnTo>
                  <a:pt x="2788" y="166"/>
                </a:lnTo>
                <a:lnTo>
                  <a:pt x="2790" y="166"/>
                </a:lnTo>
                <a:lnTo>
                  <a:pt x="2790" y="166"/>
                </a:lnTo>
                <a:lnTo>
                  <a:pt x="2790" y="166"/>
                </a:lnTo>
                <a:lnTo>
                  <a:pt x="2790" y="166"/>
                </a:lnTo>
                <a:lnTo>
                  <a:pt x="2792" y="166"/>
                </a:lnTo>
                <a:lnTo>
                  <a:pt x="2792" y="166"/>
                </a:lnTo>
                <a:lnTo>
                  <a:pt x="2792" y="168"/>
                </a:lnTo>
                <a:lnTo>
                  <a:pt x="2794" y="168"/>
                </a:lnTo>
                <a:lnTo>
                  <a:pt x="2794" y="168"/>
                </a:lnTo>
                <a:lnTo>
                  <a:pt x="2794" y="168"/>
                </a:lnTo>
                <a:lnTo>
                  <a:pt x="2796" y="168"/>
                </a:lnTo>
                <a:lnTo>
                  <a:pt x="2796" y="168"/>
                </a:lnTo>
                <a:lnTo>
                  <a:pt x="2798" y="168"/>
                </a:lnTo>
                <a:lnTo>
                  <a:pt x="2798" y="170"/>
                </a:lnTo>
                <a:lnTo>
                  <a:pt x="2798" y="170"/>
                </a:lnTo>
                <a:lnTo>
                  <a:pt x="2798" y="170"/>
                </a:lnTo>
                <a:lnTo>
                  <a:pt x="2798" y="170"/>
                </a:lnTo>
                <a:lnTo>
                  <a:pt x="2798" y="170"/>
                </a:lnTo>
                <a:lnTo>
                  <a:pt x="2798" y="170"/>
                </a:lnTo>
                <a:lnTo>
                  <a:pt x="2798" y="170"/>
                </a:lnTo>
                <a:lnTo>
                  <a:pt x="2796" y="170"/>
                </a:lnTo>
                <a:lnTo>
                  <a:pt x="2796" y="170"/>
                </a:lnTo>
                <a:lnTo>
                  <a:pt x="2796" y="170"/>
                </a:lnTo>
                <a:lnTo>
                  <a:pt x="2796" y="170"/>
                </a:lnTo>
                <a:lnTo>
                  <a:pt x="2796" y="172"/>
                </a:lnTo>
                <a:lnTo>
                  <a:pt x="2796" y="172"/>
                </a:lnTo>
                <a:lnTo>
                  <a:pt x="2796" y="172"/>
                </a:lnTo>
                <a:lnTo>
                  <a:pt x="2794" y="174"/>
                </a:lnTo>
                <a:lnTo>
                  <a:pt x="2796" y="176"/>
                </a:lnTo>
                <a:lnTo>
                  <a:pt x="2796" y="176"/>
                </a:lnTo>
                <a:lnTo>
                  <a:pt x="2796" y="176"/>
                </a:lnTo>
                <a:lnTo>
                  <a:pt x="2796" y="176"/>
                </a:lnTo>
                <a:lnTo>
                  <a:pt x="2798" y="176"/>
                </a:lnTo>
                <a:lnTo>
                  <a:pt x="2798" y="176"/>
                </a:lnTo>
                <a:lnTo>
                  <a:pt x="2798" y="178"/>
                </a:lnTo>
                <a:lnTo>
                  <a:pt x="2798" y="178"/>
                </a:lnTo>
                <a:lnTo>
                  <a:pt x="2798" y="178"/>
                </a:lnTo>
                <a:lnTo>
                  <a:pt x="2798" y="178"/>
                </a:lnTo>
                <a:lnTo>
                  <a:pt x="2798" y="180"/>
                </a:lnTo>
                <a:lnTo>
                  <a:pt x="2796" y="180"/>
                </a:lnTo>
                <a:lnTo>
                  <a:pt x="2798" y="182"/>
                </a:lnTo>
                <a:lnTo>
                  <a:pt x="2798" y="182"/>
                </a:lnTo>
                <a:lnTo>
                  <a:pt x="2796" y="182"/>
                </a:lnTo>
                <a:lnTo>
                  <a:pt x="2796" y="182"/>
                </a:lnTo>
                <a:lnTo>
                  <a:pt x="2794" y="182"/>
                </a:lnTo>
                <a:lnTo>
                  <a:pt x="2794" y="182"/>
                </a:lnTo>
                <a:lnTo>
                  <a:pt x="2794" y="182"/>
                </a:lnTo>
                <a:lnTo>
                  <a:pt x="2794" y="182"/>
                </a:lnTo>
                <a:lnTo>
                  <a:pt x="2794" y="182"/>
                </a:lnTo>
                <a:lnTo>
                  <a:pt x="2794" y="184"/>
                </a:lnTo>
                <a:lnTo>
                  <a:pt x="2794" y="184"/>
                </a:lnTo>
                <a:lnTo>
                  <a:pt x="2794" y="184"/>
                </a:lnTo>
                <a:lnTo>
                  <a:pt x="2794" y="184"/>
                </a:lnTo>
                <a:lnTo>
                  <a:pt x="2794" y="184"/>
                </a:lnTo>
                <a:lnTo>
                  <a:pt x="2794" y="184"/>
                </a:lnTo>
                <a:lnTo>
                  <a:pt x="2794" y="184"/>
                </a:lnTo>
                <a:lnTo>
                  <a:pt x="2794" y="184"/>
                </a:lnTo>
                <a:lnTo>
                  <a:pt x="2794" y="186"/>
                </a:lnTo>
                <a:lnTo>
                  <a:pt x="2794" y="186"/>
                </a:lnTo>
                <a:lnTo>
                  <a:pt x="2794" y="186"/>
                </a:lnTo>
                <a:lnTo>
                  <a:pt x="2794" y="186"/>
                </a:lnTo>
                <a:lnTo>
                  <a:pt x="2794" y="186"/>
                </a:lnTo>
                <a:lnTo>
                  <a:pt x="2792" y="186"/>
                </a:lnTo>
                <a:lnTo>
                  <a:pt x="2792" y="186"/>
                </a:lnTo>
                <a:lnTo>
                  <a:pt x="2792" y="186"/>
                </a:lnTo>
                <a:lnTo>
                  <a:pt x="2792" y="186"/>
                </a:lnTo>
                <a:lnTo>
                  <a:pt x="2794" y="188"/>
                </a:lnTo>
                <a:lnTo>
                  <a:pt x="2794" y="188"/>
                </a:lnTo>
                <a:lnTo>
                  <a:pt x="2794" y="188"/>
                </a:lnTo>
                <a:lnTo>
                  <a:pt x="2794" y="188"/>
                </a:lnTo>
                <a:lnTo>
                  <a:pt x="2794" y="188"/>
                </a:lnTo>
                <a:lnTo>
                  <a:pt x="2794" y="188"/>
                </a:lnTo>
                <a:lnTo>
                  <a:pt x="2792" y="188"/>
                </a:lnTo>
                <a:lnTo>
                  <a:pt x="2792" y="188"/>
                </a:lnTo>
                <a:lnTo>
                  <a:pt x="2792" y="190"/>
                </a:lnTo>
                <a:lnTo>
                  <a:pt x="2792" y="190"/>
                </a:lnTo>
                <a:lnTo>
                  <a:pt x="2792" y="190"/>
                </a:lnTo>
                <a:lnTo>
                  <a:pt x="2792" y="192"/>
                </a:lnTo>
                <a:lnTo>
                  <a:pt x="2790" y="192"/>
                </a:lnTo>
                <a:lnTo>
                  <a:pt x="2788" y="192"/>
                </a:lnTo>
                <a:lnTo>
                  <a:pt x="2786" y="192"/>
                </a:lnTo>
                <a:lnTo>
                  <a:pt x="2788" y="192"/>
                </a:lnTo>
                <a:lnTo>
                  <a:pt x="2790" y="194"/>
                </a:lnTo>
                <a:lnTo>
                  <a:pt x="2790" y="194"/>
                </a:lnTo>
                <a:lnTo>
                  <a:pt x="2792" y="194"/>
                </a:lnTo>
                <a:lnTo>
                  <a:pt x="2792" y="196"/>
                </a:lnTo>
                <a:lnTo>
                  <a:pt x="2792" y="196"/>
                </a:lnTo>
                <a:lnTo>
                  <a:pt x="2792" y="196"/>
                </a:lnTo>
                <a:lnTo>
                  <a:pt x="2790" y="196"/>
                </a:lnTo>
                <a:lnTo>
                  <a:pt x="2790" y="196"/>
                </a:lnTo>
                <a:lnTo>
                  <a:pt x="2788" y="196"/>
                </a:lnTo>
                <a:lnTo>
                  <a:pt x="2786" y="196"/>
                </a:lnTo>
                <a:lnTo>
                  <a:pt x="2786" y="196"/>
                </a:lnTo>
                <a:lnTo>
                  <a:pt x="2786" y="196"/>
                </a:lnTo>
                <a:lnTo>
                  <a:pt x="2786" y="196"/>
                </a:lnTo>
                <a:lnTo>
                  <a:pt x="2786" y="196"/>
                </a:lnTo>
                <a:lnTo>
                  <a:pt x="2786" y="198"/>
                </a:lnTo>
                <a:lnTo>
                  <a:pt x="2784" y="198"/>
                </a:lnTo>
                <a:lnTo>
                  <a:pt x="2784" y="198"/>
                </a:lnTo>
                <a:lnTo>
                  <a:pt x="2782" y="198"/>
                </a:lnTo>
                <a:lnTo>
                  <a:pt x="2780" y="198"/>
                </a:lnTo>
                <a:lnTo>
                  <a:pt x="2780" y="198"/>
                </a:lnTo>
                <a:lnTo>
                  <a:pt x="2778" y="196"/>
                </a:lnTo>
                <a:lnTo>
                  <a:pt x="2778" y="196"/>
                </a:lnTo>
                <a:lnTo>
                  <a:pt x="2778" y="196"/>
                </a:lnTo>
                <a:lnTo>
                  <a:pt x="2778" y="196"/>
                </a:lnTo>
                <a:lnTo>
                  <a:pt x="2778" y="196"/>
                </a:lnTo>
                <a:lnTo>
                  <a:pt x="2780" y="196"/>
                </a:lnTo>
                <a:lnTo>
                  <a:pt x="2780" y="196"/>
                </a:lnTo>
                <a:lnTo>
                  <a:pt x="2780" y="196"/>
                </a:lnTo>
                <a:lnTo>
                  <a:pt x="2782" y="194"/>
                </a:lnTo>
                <a:lnTo>
                  <a:pt x="2782" y="194"/>
                </a:lnTo>
                <a:lnTo>
                  <a:pt x="2782" y="194"/>
                </a:lnTo>
                <a:lnTo>
                  <a:pt x="2780" y="194"/>
                </a:lnTo>
                <a:lnTo>
                  <a:pt x="2780" y="194"/>
                </a:lnTo>
                <a:lnTo>
                  <a:pt x="2780" y="194"/>
                </a:lnTo>
                <a:lnTo>
                  <a:pt x="2780" y="196"/>
                </a:lnTo>
                <a:lnTo>
                  <a:pt x="2778" y="196"/>
                </a:lnTo>
                <a:lnTo>
                  <a:pt x="2778" y="196"/>
                </a:lnTo>
                <a:lnTo>
                  <a:pt x="2778" y="196"/>
                </a:lnTo>
                <a:lnTo>
                  <a:pt x="2776" y="196"/>
                </a:lnTo>
                <a:lnTo>
                  <a:pt x="2776" y="194"/>
                </a:lnTo>
                <a:lnTo>
                  <a:pt x="2776" y="194"/>
                </a:lnTo>
                <a:lnTo>
                  <a:pt x="2774" y="194"/>
                </a:lnTo>
                <a:lnTo>
                  <a:pt x="2772" y="194"/>
                </a:lnTo>
                <a:lnTo>
                  <a:pt x="2772" y="194"/>
                </a:lnTo>
                <a:lnTo>
                  <a:pt x="2772" y="194"/>
                </a:lnTo>
                <a:lnTo>
                  <a:pt x="2770" y="194"/>
                </a:lnTo>
                <a:lnTo>
                  <a:pt x="2768" y="194"/>
                </a:lnTo>
                <a:lnTo>
                  <a:pt x="2768" y="194"/>
                </a:lnTo>
                <a:lnTo>
                  <a:pt x="2766" y="194"/>
                </a:lnTo>
                <a:lnTo>
                  <a:pt x="2766" y="194"/>
                </a:lnTo>
                <a:lnTo>
                  <a:pt x="2766" y="194"/>
                </a:lnTo>
                <a:lnTo>
                  <a:pt x="2764" y="194"/>
                </a:lnTo>
                <a:lnTo>
                  <a:pt x="2764" y="194"/>
                </a:lnTo>
                <a:lnTo>
                  <a:pt x="2762" y="194"/>
                </a:lnTo>
                <a:lnTo>
                  <a:pt x="2762" y="194"/>
                </a:lnTo>
                <a:lnTo>
                  <a:pt x="2762" y="194"/>
                </a:lnTo>
                <a:lnTo>
                  <a:pt x="2762" y="194"/>
                </a:lnTo>
                <a:lnTo>
                  <a:pt x="2762" y="194"/>
                </a:lnTo>
                <a:lnTo>
                  <a:pt x="2764" y="194"/>
                </a:lnTo>
                <a:lnTo>
                  <a:pt x="2764" y="194"/>
                </a:lnTo>
                <a:lnTo>
                  <a:pt x="2764" y="194"/>
                </a:lnTo>
                <a:lnTo>
                  <a:pt x="2764" y="196"/>
                </a:lnTo>
                <a:lnTo>
                  <a:pt x="2764" y="196"/>
                </a:lnTo>
                <a:lnTo>
                  <a:pt x="2764" y="196"/>
                </a:lnTo>
                <a:lnTo>
                  <a:pt x="2764" y="196"/>
                </a:lnTo>
                <a:lnTo>
                  <a:pt x="2766" y="196"/>
                </a:lnTo>
                <a:lnTo>
                  <a:pt x="2766" y="196"/>
                </a:lnTo>
                <a:lnTo>
                  <a:pt x="2768" y="198"/>
                </a:lnTo>
                <a:lnTo>
                  <a:pt x="2770" y="198"/>
                </a:lnTo>
                <a:lnTo>
                  <a:pt x="2770" y="198"/>
                </a:lnTo>
                <a:lnTo>
                  <a:pt x="2770" y="198"/>
                </a:lnTo>
                <a:lnTo>
                  <a:pt x="2772" y="198"/>
                </a:lnTo>
                <a:lnTo>
                  <a:pt x="2772" y="198"/>
                </a:lnTo>
                <a:lnTo>
                  <a:pt x="2772" y="198"/>
                </a:lnTo>
                <a:lnTo>
                  <a:pt x="2772" y="198"/>
                </a:lnTo>
                <a:lnTo>
                  <a:pt x="2774" y="198"/>
                </a:lnTo>
                <a:lnTo>
                  <a:pt x="2776" y="200"/>
                </a:lnTo>
                <a:lnTo>
                  <a:pt x="2776" y="200"/>
                </a:lnTo>
                <a:lnTo>
                  <a:pt x="2778" y="200"/>
                </a:lnTo>
                <a:lnTo>
                  <a:pt x="2780" y="200"/>
                </a:lnTo>
                <a:lnTo>
                  <a:pt x="2780" y="200"/>
                </a:lnTo>
                <a:lnTo>
                  <a:pt x="2782" y="200"/>
                </a:lnTo>
                <a:lnTo>
                  <a:pt x="2782" y="200"/>
                </a:lnTo>
                <a:lnTo>
                  <a:pt x="2782" y="200"/>
                </a:lnTo>
                <a:lnTo>
                  <a:pt x="2784" y="200"/>
                </a:lnTo>
                <a:lnTo>
                  <a:pt x="2784" y="200"/>
                </a:lnTo>
                <a:lnTo>
                  <a:pt x="2784" y="200"/>
                </a:lnTo>
                <a:lnTo>
                  <a:pt x="2786" y="200"/>
                </a:lnTo>
                <a:lnTo>
                  <a:pt x="2788" y="200"/>
                </a:lnTo>
                <a:lnTo>
                  <a:pt x="2788" y="200"/>
                </a:lnTo>
                <a:lnTo>
                  <a:pt x="2790" y="200"/>
                </a:lnTo>
                <a:lnTo>
                  <a:pt x="2792" y="200"/>
                </a:lnTo>
                <a:lnTo>
                  <a:pt x="2792" y="200"/>
                </a:lnTo>
                <a:lnTo>
                  <a:pt x="2792" y="200"/>
                </a:lnTo>
                <a:lnTo>
                  <a:pt x="2796" y="200"/>
                </a:lnTo>
                <a:lnTo>
                  <a:pt x="2796" y="200"/>
                </a:lnTo>
                <a:lnTo>
                  <a:pt x="2796" y="200"/>
                </a:lnTo>
                <a:lnTo>
                  <a:pt x="2796" y="202"/>
                </a:lnTo>
                <a:lnTo>
                  <a:pt x="2798" y="202"/>
                </a:lnTo>
                <a:lnTo>
                  <a:pt x="2798" y="202"/>
                </a:lnTo>
                <a:lnTo>
                  <a:pt x="2798" y="202"/>
                </a:lnTo>
                <a:lnTo>
                  <a:pt x="2798" y="202"/>
                </a:lnTo>
                <a:lnTo>
                  <a:pt x="2798" y="202"/>
                </a:lnTo>
                <a:lnTo>
                  <a:pt x="2800" y="202"/>
                </a:lnTo>
                <a:lnTo>
                  <a:pt x="2800" y="202"/>
                </a:lnTo>
                <a:lnTo>
                  <a:pt x="2800" y="202"/>
                </a:lnTo>
                <a:lnTo>
                  <a:pt x="2800" y="202"/>
                </a:lnTo>
                <a:lnTo>
                  <a:pt x="2800" y="202"/>
                </a:lnTo>
                <a:lnTo>
                  <a:pt x="2802" y="200"/>
                </a:lnTo>
                <a:lnTo>
                  <a:pt x="2802" y="200"/>
                </a:lnTo>
                <a:lnTo>
                  <a:pt x="2802" y="200"/>
                </a:lnTo>
                <a:lnTo>
                  <a:pt x="2802" y="200"/>
                </a:lnTo>
                <a:lnTo>
                  <a:pt x="2802" y="200"/>
                </a:lnTo>
                <a:lnTo>
                  <a:pt x="2802" y="200"/>
                </a:lnTo>
                <a:lnTo>
                  <a:pt x="2802" y="200"/>
                </a:lnTo>
                <a:lnTo>
                  <a:pt x="2802" y="198"/>
                </a:lnTo>
                <a:lnTo>
                  <a:pt x="2802" y="198"/>
                </a:lnTo>
                <a:lnTo>
                  <a:pt x="2802" y="198"/>
                </a:lnTo>
                <a:lnTo>
                  <a:pt x="2802" y="196"/>
                </a:lnTo>
                <a:lnTo>
                  <a:pt x="2802" y="196"/>
                </a:lnTo>
                <a:lnTo>
                  <a:pt x="2802" y="196"/>
                </a:lnTo>
                <a:lnTo>
                  <a:pt x="2804" y="196"/>
                </a:lnTo>
                <a:lnTo>
                  <a:pt x="2804" y="196"/>
                </a:lnTo>
                <a:lnTo>
                  <a:pt x="2804" y="196"/>
                </a:lnTo>
                <a:lnTo>
                  <a:pt x="2806" y="196"/>
                </a:lnTo>
                <a:lnTo>
                  <a:pt x="2806" y="196"/>
                </a:lnTo>
                <a:lnTo>
                  <a:pt x="2806" y="196"/>
                </a:lnTo>
                <a:lnTo>
                  <a:pt x="2806" y="194"/>
                </a:lnTo>
                <a:lnTo>
                  <a:pt x="2806" y="194"/>
                </a:lnTo>
                <a:lnTo>
                  <a:pt x="2808" y="194"/>
                </a:lnTo>
                <a:lnTo>
                  <a:pt x="2808" y="194"/>
                </a:lnTo>
                <a:lnTo>
                  <a:pt x="2810" y="194"/>
                </a:lnTo>
                <a:lnTo>
                  <a:pt x="2812" y="194"/>
                </a:lnTo>
                <a:lnTo>
                  <a:pt x="2812" y="194"/>
                </a:lnTo>
                <a:lnTo>
                  <a:pt x="2812" y="194"/>
                </a:lnTo>
                <a:lnTo>
                  <a:pt x="2812" y="192"/>
                </a:lnTo>
                <a:lnTo>
                  <a:pt x="2812" y="192"/>
                </a:lnTo>
                <a:lnTo>
                  <a:pt x="2812" y="192"/>
                </a:lnTo>
                <a:lnTo>
                  <a:pt x="2812" y="192"/>
                </a:lnTo>
                <a:lnTo>
                  <a:pt x="2814" y="192"/>
                </a:lnTo>
                <a:lnTo>
                  <a:pt x="2814" y="190"/>
                </a:lnTo>
                <a:lnTo>
                  <a:pt x="2814" y="190"/>
                </a:lnTo>
                <a:lnTo>
                  <a:pt x="2814" y="190"/>
                </a:lnTo>
                <a:lnTo>
                  <a:pt x="2812" y="188"/>
                </a:lnTo>
                <a:lnTo>
                  <a:pt x="2812" y="186"/>
                </a:lnTo>
                <a:lnTo>
                  <a:pt x="2812" y="186"/>
                </a:lnTo>
                <a:lnTo>
                  <a:pt x="2812" y="184"/>
                </a:lnTo>
                <a:lnTo>
                  <a:pt x="2812" y="184"/>
                </a:lnTo>
                <a:lnTo>
                  <a:pt x="2812" y="184"/>
                </a:lnTo>
                <a:lnTo>
                  <a:pt x="2812" y="184"/>
                </a:lnTo>
                <a:lnTo>
                  <a:pt x="2814" y="184"/>
                </a:lnTo>
                <a:lnTo>
                  <a:pt x="2814" y="184"/>
                </a:lnTo>
                <a:lnTo>
                  <a:pt x="2814" y="182"/>
                </a:lnTo>
                <a:lnTo>
                  <a:pt x="2814" y="182"/>
                </a:lnTo>
                <a:lnTo>
                  <a:pt x="2816" y="182"/>
                </a:lnTo>
                <a:lnTo>
                  <a:pt x="2816" y="182"/>
                </a:lnTo>
                <a:lnTo>
                  <a:pt x="2816" y="182"/>
                </a:lnTo>
                <a:lnTo>
                  <a:pt x="2816" y="182"/>
                </a:lnTo>
                <a:lnTo>
                  <a:pt x="2816" y="180"/>
                </a:lnTo>
                <a:lnTo>
                  <a:pt x="2816" y="180"/>
                </a:lnTo>
                <a:lnTo>
                  <a:pt x="2816" y="180"/>
                </a:lnTo>
                <a:lnTo>
                  <a:pt x="2816" y="180"/>
                </a:lnTo>
                <a:lnTo>
                  <a:pt x="2816" y="180"/>
                </a:lnTo>
                <a:lnTo>
                  <a:pt x="2816" y="178"/>
                </a:lnTo>
                <a:lnTo>
                  <a:pt x="2816" y="178"/>
                </a:lnTo>
                <a:lnTo>
                  <a:pt x="2816" y="176"/>
                </a:lnTo>
                <a:lnTo>
                  <a:pt x="2812" y="174"/>
                </a:lnTo>
                <a:lnTo>
                  <a:pt x="2812" y="174"/>
                </a:lnTo>
                <a:lnTo>
                  <a:pt x="2810" y="174"/>
                </a:lnTo>
                <a:lnTo>
                  <a:pt x="2810" y="172"/>
                </a:lnTo>
                <a:lnTo>
                  <a:pt x="2810" y="172"/>
                </a:lnTo>
                <a:lnTo>
                  <a:pt x="2808" y="172"/>
                </a:lnTo>
                <a:lnTo>
                  <a:pt x="2808" y="172"/>
                </a:lnTo>
                <a:lnTo>
                  <a:pt x="2806" y="172"/>
                </a:lnTo>
                <a:lnTo>
                  <a:pt x="2806" y="172"/>
                </a:lnTo>
                <a:lnTo>
                  <a:pt x="2806" y="170"/>
                </a:lnTo>
                <a:lnTo>
                  <a:pt x="2806" y="170"/>
                </a:lnTo>
                <a:lnTo>
                  <a:pt x="2806" y="170"/>
                </a:lnTo>
                <a:lnTo>
                  <a:pt x="2806" y="170"/>
                </a:lnTo>
                <a:lnTo>
                  <a:pt x="2806" y="170"/>
                </a:lnTo>
                <a:lnTo>
                  <a:pt x="2806" y="168"/>
                </a:lnTo>
                <a:lnTo>
                  <a:pt x="2806" y="168"/>
                </a:lnTo>
                <a:lnTo>
                  <a:pt x="2806" y="168"/>
                </a:lnTo>
                <a:lnTo>
                  <a:pt x="2806" y="168"/>
                </a:lnTo>
                <a:lnTo>
                  <a:pt x="2804" y="166"/>
                </a:lnTo>
                <a:lnTo>
                  <a:pt x="2804" y="166"/>
                </a:lnTo>
                <a:lnTo>
                  <a:pt x="2806" y="166"/>
                </a:lnTo>
                <a:lnTo>
                  <a:pt x="2806" y="166"/>
                </a:lnTo>
                <a:lnTo>
                  <a:pt x="2806" y="166"/>
                </a:lnTo>
                <a:lnTo>
                  <a:pt x="2806" y="166"/>
                </a:lnTo>
                <a:lnTo>
                  <a:pt x="2806" y="166"/>
                </a:lnTo>
                <a:lnTo>
                  <a:pt x="2808" y="166"/>
                </a:lnTo>
                <a:lnTo>
                  <a:pt x="2810" y="164"/>
                </a:lnTo>
                <a:lnTo>
                  <a:pt x="2810" y="164"/>
                </a:lnTo>
                <a:lnTo>
                  <a:pt x="2810" y="164"/>
                </a:lnTo>
                <a:lnTo>
                  <a:pt x="2814" y="164"/>
                </a:lnTo>
                <a:lnTo>
                  <a:pt x="2814" y="164"/>
                </a:lnTo>
                <a:lnTo>
                  <a:pt x="2814" y="164"/>
                </a:lnTo>
                <a:lnTo>
                  <a:pt x="2816" y="164"/>
                </a:lnTo>
                <a:lnTo>
                  <a:pt x="2816" y="164"/>
                </a:lnTo>
                <a:lnTo>
                  <a:pt x="2818" y="164"/>
                </a:lnTo>
                <a:lnTo>
                  <a:pt x="2820" y="162"/>
                </a:lnTo>
                <a:lnTo>
                  <a:pt x="2820" y="162"/>
                </a:lnTo>
                <a:lnTo>
                  <a:pt x="2822" y="162"/>
                </a:lnTo>
                <a:lnTo>
                  <a:pt x="2824" y="162"/>
                </a:lnTo>
                <a:lnTo>
                  <a:pt x="2824" y="162"/>
                </a:lnTo>
                <a:lnTo>
                  <a:pt x="2824" y="162"/>
                </a:lnTo>
                <a:lnTo>
                  <a:pt x="2824" y="162"/>
                </a:lnTo>
                <a:lnTo>
                  <a:pt x="2826" y="162"/>
                </a:lnTo>
                <a:lnTo>
                  <a:pt x="2828" y="164"/>
                </a:lnTo>
                <a:lnTo>
                  <a:pt x="2828" y="164"/>
                </a:lnTo>
                <a:lnTo>
                  <a:pt x="2826" y="164"/>
                </a:lnTo>
                <a:lnTo>
                  <a:pt x="2826" y="166"/>
                </a:lnTo>
                <a:lnTo>
                  <a:pt x="2828" y="166"/>
                </a:lnTo>
                <a:lnTo>
                  <a:pt x="2828" y="166"/>
                </a:lnTo>
                <a:lnTo>
                  <a:pt x="2830" y="166"/>
                </a:lnTo>
                <a:lnTo>
                  <a:pt x="2830" y="166"/>
                </a:lnTo>
                <a:lnTo>
                  <a:pt x="2830" y="166"/>
                </a:lnTo>
                <a:lnTo>
                  <a:pt x="2836" y="168"/>
                </a:lnTo>
                <a:lnTo>
                  <a:pt x="2836" y="168"/>
                </a:lnTo>
                <a:lnTo>
                  <a:pt x="2838" y="170"/>
                </a:lnTo>
                <a:lnTo>
                  <a:pt x="2838" y="170"/>
                </a:lnTo>
                <a:lnTo>
                  <a:pt x="2838" y="172"/>
                </a:lnTo>
                <a:lnTo>
                  <a:pt x="2838" y="172"/>
                </a:lnTo>
                <a:lnTo>
                  <a:pt x="2838" y="172"/>
                </a:lnTo>
                <a:lnTo>
                  <a:pt x="2838" y="172"/>
                </a:lnTo>
                <a:lnTo>
                  <a:pt x="2838" y="172"/>
                </a:lnTo>
                <a:lnTo>
                  <a:pt x="2838" y="172"/>
                </a:lnTo>
                <a:lnTo>
                  <a:pt x="2840" y="172"/>
                </a:lnTo>
                <a:lnTo>
                  <a:pt x="2840" y="174"/>
                </a:lnTo>
                <a:lnTo>
                  <a:pt x="2840" y="174"/>
                </a:lnTo>
                <a:lnTo>
                  <a:pt x="2840" y="176"/>
                </a:lnTo>
                <a:lnTo>
                  <a:pt x="2840" y="176"/>
                </a:lnTo>
                <a:lnTo>
                  <a:pt x="2842" y="178"/>
                </a:lnTo>
                <a:lnTo>
                  <a:pt x="2842" y="178"/>
                </a:lnTo>
                <a:lnTo>
                  <a:pt x="2842" y="178"/>
                </a:lnTo>
                <a:lnTo>
                  <a:pt x="2842" y="178"/>
                </a:lnTo>
                <a:lnTo>
                  <a:pt x="2842" y="178"/>
                </a:lnTo>
                <a:lnTo>
                  <a:pt x="2842" y="178"/>
                </a:lnTo>
                <a:lnTo>
                  <a:pt x="2842" y="178"/>
                </a:lnTo>
                <a:lnTo>
                  <a:pt x="2842" y="178"/>
                </a:lnTo>
                <a:lnTo>
                  <a:pt x="2840" y="178"/>
                </a:lnTo>
                <a:lnTo>
                  <a:pt x="2840" y="180"/>
                </a:lnTo>
                <a:lnTo>
                  <a:pt x="2842" y="180"/>
                </a:lnTo>
                <a:lnTo>
                  <a:pt x="2842" y="180"/>
                </a:lnTo>
                <a:lnTo>
                  <a:pt x="2844" y="180"/>
                </a:lnTo>
                <a:lnTo>
                  <a:pt x="2844" y="180"/>
                </a:lnTo>
                <a:lnTo>
                  <a:pt x="2846" y="180"/>
                </a:lnTo>
                <a:lnTo>
                  <a:pt x="2846" y="180"/>
                </a:lnTo>
                <a:lnTo>
                  <a:pt x="2848" y="182"/>
                </a:lnTo>
                <a:lnTo>
                  <a:pt x="2850" y="182"/>
                </a:lnTo>
                <a:lnTo>
                  <a:pt x="2850" y="182"/>
                </a:lnTo>
                <a:lnTo>
                  <a:pt x="2852" y="182"/>
                </a:lnTo>
                <a:lnTo>
                  <a:pt x="2852" y="182"/>
                </a:lnTo>
                <a:lnTo>
                  <a:pt x="2852" y="182"/>
                </a:lnTo>
                <a:lnTo>
                  <a:pt x="2852" y="182"/>
                </a:lnTo>
                <a:lnTo>
                  <a:pt x="2854" y="182"/>
                </a:lnTo>
                <a:lnTo>
                  <a:pt x="2854" y="182"/>
                </a:lnTo>
                <a:lnTo>
                  <a:pt x="2854" y="182"/>
                </a:lnTo>
                <a:lnTo>
                  <a:pt x="2856" y="182"/>
                </a:lnTo>
                <a:lnTo>
                  <a:pt x="2856" y="182"/>
                </a:lnTo>
                <a:lnTo>
                  <a:pt x="2856" y="182"/>
                </a:lnTo>
                <a:lnTo>
                  <a:pt x="2856" y="182"/>
                </a:lnTo>
                <a:lnTo>
                  <a:pt x="2856" y="182"/>
                </a:lnTo>
                <a:lnTo>
                  <a:pt x="2858" y="182"/>
                </a:lnTo>
                <a:lnTo>
                  <a:pt x="2858" y="182"/>
                </a:lnTo>
                <a:lnTo>
                  <a:pt x="2858" y="182"/>
                </a:lnTo>
                <a:lnTo>
                  <a:pt x="2860" y="182"/>
                </a:lnTo>
                <a:lnTo>
                  <a:pt x="2860" y="182"/>
                </a:lnTo>
                <a:lnTo>
                  <a:pt x="2860" y="182"/>
                </a:lnTo>
                <a:lnTo>
                  <a:pt x="2860" y="182"/>
                </a:lnTo>
                <a:lnTo>
                  <a:pt x="2860" y="182"/>
                </a:lnTo>
                <a:lnTo>
                  <a:pt x="2862" y="182"/>
                </a:lnTo>
                <a:lnTo>
                  <a:pt x="2862" y="182"/>
                </a:lnTo>
                <a:lnTo>
                  <a:pt x="2862" y="182"/>
                </a:lnTo>
                <a:lnTo>
                  <a:pt x="2862" y="182"/>
                </a:lnTo>
                <a:lnTo>
                  <a:pt x="2864" y="182"/>
                </a:lnTo>
                <a:lnTo>
                  <a:pt x="2864" y="182"/>
                </a:lnTo>
                <a:lnTo>
                  <a:pt x="2864" y="182"/>
                </a:lnTo>
                <a:lnTo>
                  <a:pt x="2864" y="182"/>
                </a:lnTo>
                <a:lnTo>
                  <a:pt x="2862" y="182"/>
                </a:lnTo>
                <a:lnTo>
                  <a:pt x="2862" y="182"/>
                </a:lnTo>
                <a:lnTo>
                  <a:pt x="2860" y="182"/>
                </a:lnTo>
                <a:lnTo>
                  <a:pt x="2860" y="182"/>
                </a:lnTo>
                <a:lnTo>
                  <a:pt x="2860" y="182"/>
                </a:lnTo>
                <a:lnTo>
                  <a:pt x="2860" y="182"/>
                </a:lnTo>
                <a:lnTo>
                  <a:pt x="2860" y="182"/>
                </a:lnTo>
                <a:lnTo>
                  <a:pt x="2860" y="182"/>
                </a:lnTo>
                <a:lnTo>
                  <a:pt x="2858" y="182"/>
                </a:lnTo>
                <a:lnTo>
                  <a:pt x="2858" y="182"/>
                </a:lnTo>
                <a:lnTo>
                  <a:pt x="2858" y="182"/>
                </a:lnTo>
                <a:lnTo>
                  <a:pt x="2858" y="182"/>
                </a:lnTo>
                <a:lnTo>
                  <a:pt x="2860" y="182"/>
                </a:lnTo>
                <a:lnTo>
                  <a:pt x="2860" y="182"/>
                </a:lnTo>
                <a:lnTo>
                  <a:pt x="2860" y="182"/>
                </a:lnTo>
                <a:lnTo>
                  <a:pt x="2858" y="182"/>
                </a:lnTo>
                <a:lnTo>
                  <a:pt x="2858" y="180"/>
                </a:lnTo>
                <a:lnTo>
                  <a:pt x="2856" y="182"/>
                </a:lnTo>
                <a:lnTo>
                  <a:pt x="2854" y="182"/>
                </a:lnTo>
                <a:lnTo>
                  <a:pt x="2854" y="182"/>
                </a:lnTo>
                <a:lnTo>
                  <a:pt x="2854" y="182"/>
                </a:lnTo>
                <a:lnTo>
                  <a:pt x="2854" y="182"/>
                </a:lnTo>
                <a:lnTo>
                  <a:pt x="2852" y="180"/>
                </a:lnTo>
                <a:lnTo>
                  <a:pt x="2852" y="180"/>
                </a:lnTo>
                <a:lnTo>
                  <a:pt x="2850" y="180"/>
                </a:lnTo>
                <a:lnTo>
                  <a:pt x="2848" y="180"/>
                </a:lnTo>
                <a:lnTo>
                  <a:pt x="2848" y="180"/>
                </a:lnTo>
                <a:lnTo>
                  <a:pt x="2848" y="180"/>
                </a:lnTo>
                <a:lnTo>
                  <a:pt x="2848" y="180"/>
                </a:lnTo>
                <a:lnTo>
                  <a:pt x="2846" y="180"/>
                </a:lnTo>
                <a:lnTo>
                  <a:pt x="2846" y="180"/>
                </a:lnTo>
                <a:lnTo>
                  <a:pt x="2846" y="180"/>
                </a:lnTo>
                <a:lnTo>
                  <a:pt x="2846" y="180"/>
                </a:lnTo>
                <a:lnTo>
                  <a:pt x="2844" y="176"/>
                </a:lnTo>
                <a:lnTo>
                  <a:pt x="2844" y="176"/>
                </a:lnTo>
                <a:lnTo>
                  <a:pt x="2844" y="174"/>
                </a:lnTo>
                <a:lnTo>
                  <a:pt x="2844" y="174"/>
                </a:lnTo>
                <a:lnTo>
                  <a:pt x="2844" y="174"/>
                </a:lnTo>
                <a:lnTo>
                  <a:pt x="2844" y="174"/>
                </a:lnTo>
                <a:lnTo>
                  <a:pt x="2844" y="174"/>
                </a:lnTo>
                <a:lnTo>
                  <a:pt x="2844" y="174"/>
                </a:lnTo>
                <a:lnTo>
                  <a:pt x="2844" y="174"/>
                </a:lnTo>
                <a:lnTo>
                  <a:pt x="2844" y="174"/>
                </a:lnTo>
                <a:lnTo>
                  <a:pt x="2846" y="174"/>
                </a:lnTo>
                <a:lnTo>
                  <a:pt x="2846" y="174"/>
                </a:lnTo>
                <a:lnTo>
                  <a:pt x="2846" y="174"/>
                </a:lnTo>
                <a:lnTo>
                  <a:pt x="2848" y="172"/>
                </a:lnTo>
                <a:lnTo>
                  <a:pt x="2848" y="172"/>
                </a:lnTo>
                <a:lnTo>
                  <a:pt x="2848" y="172"/>
                </a:lnTo>
                <a:lnTo>
                  <a:pt x="2846" y="172"/>
                </a:lnTo>
                <a:lnTo>
                  <a:pt x="2846" y="172"/>
                </a:lnTo>
                <a:lnTo>
                  <a:pt x="2846" y="170"/>
                </a:lnTo>
                <a:lnTo>
                  <a:pt x="2846" y="170"/>
                </a:lnTo>
                <a:lnTo>
                  <a:pt x="2844" y="170"/>
                </a:lnTo>
                <a:lnTo>
                  <a:pt x="2844" y="170"/>
                </a:lnTo>
                <a:lnTo>
                  <a:pt x="2844" y="170"/>
                </a:lnTo>
                <a:lnTo>
                  <a:pt x="2844" y="170"/>
                </a:lnTo>
                <a:lnTo>
                  <a:pt x="2844" y="168"/>
                </a:lnTo>
                <a:lnTo>
                  <a:pt x="2842" y="170"/>
                </a:lnTo>
                <a:lnTo>
                  <a:pt x="2842" y="170"/>
                </a:lnTo>
                <a:lnTo>
                  <a:pt x="2842" y="170"/>
                </a:lnTo>
                <a:lnTo>
                  <a:pt x="2840" y="168"/>
                </a:lnTo>
                <a:lnTo>
                  <a:pt x="2840" y="168"/>
                </a:lnTo>
                <a:lnTo>
                  <a:pt x="2840" y="166"/>
                </a:lnTo>
                <a:lnTo>
                  <a:pt x="2840" y="166"/>
                </a:lnTo>
                <a:lnTo>
                  <a:pt x="2840" y="166"/>
                </a:lnTo>
                <a:lnTo>
                  <a:pt x="2838" y="164"/>
                </a:lnTo>
                <a:lnTo>
                  <a:pt x="2838" y="164"/>
                </a:lnTo>
                <a:lnTo>
                  <a:pt x="2836" y="164"/>
                </a:lnTo>
                <a:lnTo>
                  <a:pt x="2836" y="164"/>
                </a:lnTo>
                <a:lnTo>
                  <a:pt x="2836" y="164"/>
                </a:lnTo>
                <a:lnTo>
                  <a:pt x="2836" y="164"/>
                </a:lnTo>
                <a:lnTo>
                  <a:pt x="2836" y="164"/>
                </a:lnTo>
                <a:lnTo>
                  <a:pt x="2834" y="164"/>
                </a:lnTo>
                <a:lnTo>
                  <a:pt x="2834" y="164"/>
                </a:lnTo>
                <a:lnTo>
                  <a:pt x="2834" y="164"/>
                </a:lnTo>
                <a:lnTo>
                  <a:pt x="2832" y="162"/>
                </a:lnTo>
                <a:lnTo>
                  <a:pt x="2832" y="162"/>
                </a:lnTo>
                <a:lnTo>
                  <a:pt x="2832" y="162"/>
                </a:lnTo>
                <a:lnTo>
                  <a:pt x="2830" y="162"/>
                </a:lnTo>
                <a:lnTo>
                  <a:pt x="2830" y="162"/>
                </a:lnTo>
                <a:lnTo>
                  <a:pt x="2828" y="162"/>
                </a:lnTo>
                <a:lnTo>
                  <a:pt x="2828" y="162"/>
                </a:lnTo>
                <a:lnTo>
                  <a:pt x="2828" y="162"/>
                </a:lnTo>
                <a:lnTo>
                  <a:pt x="2826" y="162"/>
                </a:lnTo>
                <a:lnTo>
                  <a:pt x="2826" y="162"/>
                </a:lnTo>
                <a:lnTo>
                  <a:pt x="2826" y="160"/>
                </a:lnTo>
                <a:lnTo>
                  <a:pt x="2826" y="160"/>
                </a:lnTo>
                <a:lnTo>
                  <a:pt x="2824" y="160"/>
                </a:lnTo>
                <a:lnTo>
                  <a:pt x="2824" y="160"/>
                </a:lnTo>
                <a:lnTo>
                  <a:pt x="2824" y="160"/>
                </a:lnTo>
                <a:lnTo>
                  <a:pt x="2824" y="160"/>
                </a:lnTo>
                <a:lnTo>
                  <a:pt x="2824" y="160"/>
                </a:lnTo>
                <a:lnTo>
                  <a:pt x="2822" y="160"/>
                </a:lnTo>
                <a:lnTo>
                  <a:pt x="2822" y="160"/>
                </a:lnTo>
                <a:lnTo>
                  <a:pt x="2820" y="160"/>
                </a:lnTo>
                <a:lnTo>
                  <a:pt x="2820" y="160"/>
                </a:lnTo>
                <a:lnTo>
                  <a:pt x="2818" y="160"/>
                </a:lnTo>
                <a:lnTo>
                  <a:pt x="2816" y="158"/>
                </a:lnTo>
                <a:lnTo>
                  <a:pt x="2816" y="158"/>
                </a:lnTo>
                <a:lnTo>
                  <a:pt x="2816" y="158"/>
                </a:lnTo>
                <a:lnTo>
                  <a:pt x="2816" y="158"/>
                </a:lnTo>
                <a:lnTo>
                  <a:pt x="2814" y="158"/>
                </a:lnTo>
                <a:lnTo>
                  <a:pt x="2814" y="160"/>
                </a:lnTo>
                <a:lnTo>
                  <a:pt x="2814" y="158"/>
                </a:lnTo>
                <a:lnTo>
                  <a:pt x="2814" y="158"/>
                </a:lnTo>
                <a:lnTo>
                  <a:pt x="2812" y="158"/>
                </a:lnTo>
                <a:lnTo>
                  <a:pt x="2812" y="158"/>
                </a:lnTo>
                <a:lnTo>
                  <a:pt x="2812" y="158"/>
                </a:lnTo>
                <a:lnTo>
                  <a:pt x="2810" y="158"/>
                </a:lnTo>
                <a:lnTo>
                  <a:pt x="2810" y="158"/>
                </a:lnTo>
                <a:lnTo>
                  <a:pt x="2810" y="158"/>
                </a:lnTo>
                <a:lnTo>
                  <a:pt x="2810" y="160"/>
                </a:lnTo>
                <a:lnTo>
                  <a:pt x="2808" y="160"/>
                </a:lnTo>
                <a:lnTo>
                  <a:pt x="2808" y="160"/>
                </a:lnTo>
                <a:lnTo>
                  <a:pt x="2808" y="160"/>
                </a:lnTo>
                <a:lnTo>
                  <a:pt x="2808" y="160"/>
                </a:lnTo>
                <a:lnTo>
                  <a:pt x="2806" y="160"/>
                </a:lnTo>
                <a:lnTo>
                  <a:pt x="2806" y="162"/>
                </a:lnTo>
                <a:lnTo>
                  <a:pt x="2804" y="162"/>
                </a:lnTo>
                <a:lnTo>
                  <a:pt x="2804" y="162"/>
                </a:lnTo>
                <a:lnTo>
                  <a:pt x="2804" y="160"/>
                </a:lnTo>
                <a:lnTo>
                  <a:pt x="2802" y="160"/>
                </a:lnTo>
                <a:lnTo>
                  <a:pt x="2802" y="160"/>
                </a:lnTo>
                <a:lnTo>
                  <a:pt x="2802" y="160"/>
                </a:lnTo>
                <a:lnTo>
                  <a:pt x="2800" y="160"/>
                </a:lnTo>
                <a:lnTo>
                  <a:pt x="2800" y="160"/>
                </a:lnTo>
                <a:lnTo>
                  <a:pt x="2798" y="160"/>
                </a:lnTo>
                <a:lnTo>
                  <a:pt x="2798" y="160"/>
                </a:lnTo>
                <a:lnTo>
                  <a:pt x="2798" y="160"/>
                </a:lnTo>
                <a:lnTo>
                  <a:pt x="2796" y="162"/>
                </a:lnTo>
                <a:lnTo>
                  <a:pt x="2796" y="162"/>
                </a:lnTo>
                <a:lnTo>
                  <a:pt x="2796" y="162"/>
                </a:lnTo>
                <a:lnTo>
                  <a:pt x="2794" y="160"/>
                </a:lnTo>
                <a:lnTo>
                  <a:pt x="2794" y="160"/>
                </a:lnTo>
                <a:lnTo>
                  <a:pt x="2794" y="160"/>
                </a:lnTo>
                <a:lnTo>
                  <a:pt x="2792" y="160"/>
                </a:lnTo>
                <a:lnTo>
                  <a:pt x="2792" y="160"/>
                </a:lnTo>
                <a:lnTo>
                  <a:pt x="2792" y="158"/>
                </a:lnTo>
                <a:lnTo>
                  <a:pt x="2792" y="158"/>
                </a:lnTo>
                <a:lnTo>
                  <a:pt x="2792" y="158"/>
                </a:lnTo>
                <a:lnTo>
                  <a:pt x="2792" y="158"/>
                </a:lnTo>
                <a:lnTo>
                  <a:pt x="2792" y="156"/>
                </a:lnTo>
                <a:lnTo>
                  <a:pt x="2792" y="156"/>
                </a:lnTo>
                <a:lnTo>
                  <a:pt x="2792" y="156"/>
                </a:lnTo>
                <a:lnTo>
                  <a:pt x="2790" y="156"/>
                </a:lnTo>
                <a:lnTo>
                  <a:pt x="2790" y="154"/>
                </a:lnTo>
                <a:lnTo>
                  <a:pt x="2790" y="154"/>
                </a:lnTo>
                <a:lnTo>
                  <a:pt x="2788" y="154"/>
                </a:lnTo>
                <a:lnTo>
                  <a:pt x="2788" y="154"/>
                </a:lnTo>
                <a:lnTo>
                  <a:pt x="2788" y="154"/>
                </a:lnTo>
                <a:lnTo>
                  <a:pt x="2788" y="154"/>
                </a:lnTo>
                <a:lnTo>
                  <a:pt x="2786" y="154"/>
                </a:lnTo>
                <a:lnTo>
                  <a:pt x="2786" y="152"/>
                </a:lnTo>
                <a:lnTo>
                  <a:pt x="2786" y="152"/>
                </a:lnTo>
                <a:lnTo>
                  <a:pt x="2786" y="152"/>
                </a:lnTo>
                <a:lnTo>
                  <a:pt x="2786" y="150"/>
                </a:lnTo>
                <a:lnTo>
                  <a:pt x="2784" y="148"/>
                </a:lnTo>
                <a:lnTo>
                  <a:pt x="2784" y="146"/>
                </a:lnTo>
                <a:lnTo>
                  <a:pt x="2784" y="146"/>
                </a:lnTo>
                <a:lnTo>
                  <a:pt x="2784" y="146"/>
                </a:lnTo>
                <a:lnTo>
                  <a:pt x="2784" y="146"/>
                </a:lnTo>
                <a:lnTo>
                  <a:pt x="2784" y="144"/>
                </a:lnTo>
                <a:lnTo>
                  <a:pt x="2784" y="144"/>
                </a:lnTo>
                <a:lnTo>
                  <a:pt x="2784" y="144"/>
                </a:lnTo>
                <a:lnTo>
                  <a:pt x="2786" y="144"/>
                </a:lnTo>
                <a:lnTo>
                  <a:pt x="2786" y="144"/>
                </a:lnTo>
                <a:lnTo>
                  <a:pt x="2786" y="144"/>
                </a:lnTo>
                <a:lnTo>
                  <a:pt x="2786" y="142"/>
                </a:lnTo>
                <a:lnTo>
                  <a:pt x="2786" y="142"/>
                </a:lnTo>
                <a:lnTo>
                  <a:pt x="2786" y="142"/>
                </a:lnTo>
                <a:lnTo>
                  <a:pt x="2786" y="142"/>
                </a:lnTo>
                <a:lnTo>
                  <a:pt x="2786" y="142"/>
                </a:lnTo>
                <a:lnTo>
                  <a:pt x="2786" y="142"/>
                </a:lnTo>
                <a:lnTo>
                  <a:pt x="2786" y="140"/>
                </a:lnTo>
                <a:lnTo>
                  <a:pt x="2786" y="140"/>
                </a:lnTo>
                <a:lnTo>
                  <a:pt x="2786" y="140"/>
                </a:lnTo>
                <a:lnTo>
                  <a:pt x="2784" y="138"/>
                </a:lnTo>
                <a:lnTo>
                  <a:pt x="2784" y="138"/>
                </a:lnTo>
                <a:lnTo>
                  <a:pt x="2784" y="138"/>
                </a:lnTo>
                <a:lnTo>
                  <a:pt x="2784" y="138"/>
                </a:lnTo>
                <a:lnTo>
                  <a:pt x="2782" y="138"/>
                </a:lnTo>
                <a:lnTo>
                  <a:pt x="2782" y="138"/>
                </a:lnTo>
                <a:lnTo>
                  <a:pt x="2780" y="138"/>
                </a:lnTo>
                <a:lnTo>
                  <a:pt x="2780" y="138"/>
                </a:lnTo>
                <a:lnTo>
                  <a:pt x="2780" y="136"/>
                </a:lnTo>
                <a:lnTo>
                  <a:pt x="2780" y="136"/>
                </a:lnTo>
                <a:lnTo>
                  <a:pt x="2778" y="136"/>
                </a:lnTo>
                <a:lnTo>
                  <a:pt x="2778" y="136"/>
                </a:lnTo>
                <a:lnTo>
                  <a:pt x="2778" y="136"/>
                </a:lnTo>
                <a:lnTo>
                  <a:pt x="2778" y="136"/>
                </a:lnTo>
                <a:lnTo>
                  <a:pt x="2778" y="134"/>
                </a:lnTo>
                <a:lnTo>
                  <a:pt x="2778" y="134"/>
                </a:lnTo>
                <a:lnTo>
                  <a:pt x="2776" y="134"/>
                </a:lnTo>
                <a:lnTo>
                  <a:pt x="2776" y="134"/>
                </a:lnTo>
                <a:lnTo>
                  <a:pt x="2776" y="134"/>
                </a:lnTo>
                <a:lnTo>
                  <a:pt x="2776" y="134"/>
                </a:lnTo>
                <a:lnTo>
                  <a:pt x="2776" y="134"/>
                </a:lnTo>
                <a:lnTo>
                  <a:pt x="2774" y="134"/>
                </a:lnTo>
                <a:lnTo>
                  <a:pt x="2774" y="132"/>
                </a:lnTo>
                <a:lnTo>
                  <a:pt x="2774" y="132"/>
                </a:lnTo>
                <a:lnTo>
                  <a:pt x="2774" y="132"/>
                </a:lnTo>
                <a:lnTo>
                  <a:pt x="2772" y="132"/>
                </a:lnTo>
                <a:lnTo>
                  <a:pt x="2772" y="132"/>
                </a:lnTo>
                <a:lnTo>
                  <a:pt x="2772" y="132"/>
                </a:lnTo>
                <a:lnTo>
                  <a:pt x="2770" y="130"/>
                </a:lnTo>
                <a:lnTo>
                  <a:pt x="2770" y="130"/>
                </a:lnTo>
                <a:lnTo>
                  <a:pt x="2770" y="130"/>
                </a:lnTo>
                <a:lnTo>
                  <a:pt x="2770" y="130"/>
                </a:lnTo>
                <a:lnTo>
                  <a:pt x="2770" y="130"/>
                </a:lnTo>
                <a:lnTo>
                  <a:pt x="2768" y="130"/>
                </a:lnTo>
                <a:lnTo>
                  <a:pt x="2766" y="130"/>
                </a:lnTo>
                <a:lnTo>
                  <a:pt x="2766" y="130"/>
                </a:lnTo>
                <a:lnTo>
                  <a:pt x="2766" y="130"/>
                </a:lnTo>
                <a:lnTo>
                  <a:pt x="2766" y="130"/>
                </a:lnTo>
                <a:lnTo>
                  <a:pt x="2764" y="128"/>
                </a:lnTo>
                <a:lnTo>
                  <a:pt x="2764" y="128"/>
                </a:lnTo>
                <a:lnTo>
                  <a:pt x="2764" y="128"/>
                </a:lnTo>
                <a:lnTo>
                  <a:pt x="2764" y="128"/>
                </a:lnTo>
                <a:lnTo>
                  <a:pt x="2766" y="128"/>
                </a:lnTo>
                <a:lnTo>
                  <a:pt x="2766" y="126"/>
                </a:lnTo>
                <a:lnTo>
                  <a:pt x="2766" y="126"/>
                </a:lnTo>
                <a:lnTo>
                  <a:pt x="2766" y="126"/>
                </a:lnTo>
                <a:lnTo>
                  <a:pt x="2766" y="126"/>
                </a:lnTo>
                <a:lnTo>
                  <a:pt x="2766" y="126"/>
                </a:lnTo>
                <a:lnTo>
                  <a:pt x="2766" y="124"/>
                </a:lnTo>
                <a:lnTo>
                  <a:pt x="2766" y="124"/>
                </a:lnTo>
                <a:lnTo>
                  <a:pt x="2766" y="124"/>
                </a:lnTo>
                <a:lnTo>
                  <a:pt x="2766" y="124"/>
                </a:lnTo>
                <a:lnTo>
                  <a:pt x="2766" y="124"/>
                </a:lnTo>
                <a:lnTo>
                  <a:pt x="2766" y="124"/>
                </a:lnTo>
                <a:lnTo>
                  <a:pt x="2766" y="122"/>
                </a:lnTo>
                <a:lnTo>
                  <a:pt x="2766" y="122"/>
                </a:lnTo>
                <a:lnTo>
                  <a:pt x="2768" y="122"/>
                </a:lnTo>
                <a:lnTo>
                  <a:pt x="2770" y="122"/>
                </a:lnTo>
                <a:lnTo>
                  <a:pt x="2770" y="122"/>
                </a:lnTo>
                <a:lnTo>
                  <a:pt x="2774" y="122"/>
                </a:lnTo>
                <a:lnTo>
                  <a:pt x="2774" y="122"/>
                </a:lnTo>
                <a:lnTo>
                  <a:pt x="2774" y="120"/>
                </a:lnTo>
                <a:lnTo>
                  <a:pt x="2776" y="120"/>
                </a:lnTo>
                <a:lnTo>
                  <a:pt x="2778" y="120"/>
                </a:lnTo>
                <a:lnTo>
                  <a:pt x="2778" y="120"/>
                </a:lnTo>
                <a:lnTo>
                  <a:pt x="2778" y="120"/>
                </a:lnTo>
                <a:lnTo>
                  <a:pt x="2778" y="118"/>
                </a:lnTo>
                <a:lnTo>
                  <a:pt x="2778" y="118"/>
                </a:lnTo>
                <a:lnTo>
                  <a:pt x="2778" y="118"/>
                </a:lnTo>
                <a:lnTo>
                  <a:pt x="2778" y="118"/>
                </a:lnTo>
                <a:lnTo>
                  <a:pt x="2776" y="116"/>
                </a:lnTo>
                <a:lnTo>
                  <a:pt x="2776" y="116"/>
                </a:lnTo>
                <a:lnTo>
                  <a:pt x="2776" y="114"/>
                </a:lnTo>
                <a:lnTo>
                  <a:pt x="2774" y="112"/>
                </a:lnTo>
                <a:lnTo>
                  <a:pt x="2774" y="112"/>
                </a:lnTo>
                <a:lnTo>
                  <a:pt x="2774" y="112"/>
                </a:lnTo>
                <a:lnTo>
                  <a:pt x="2772" y="112"/>
                </a:lnTo>
                <a:lnTo>
                  <a:pt x="2772" y="112"/>
                </a:lnTo>
                <a:lnTo>
                  <a:pt x="2772" y="112"/>
                </a:lnTo>
                <a:lnTo>
                  <a:pt x="2770" y="110"/>
                </a:lnTo>
                <a:lnTo>
                  <a:pt x="2770" y="110"/>
                </a:lnTo>
                <a:lnTo>
                  <a:pt x="2768" y="110"/>
                </a:lnTo>
                <a:lnTo>
                  <a:pt x="2770" y="110"/>
                </a:lnTo>
                <a:lnTo>
                  <a:pt x="2770" y="110"/>
                </a:lnTo>
                <a:lnTo>
                  <a:pt x="2770" y="110"/>
                </a:lnTo>
                <a:lnTo>
                  <a:pt x="2770" y="110"/>
                </a:lnTo>
                <a:lnTo>
                  <a:pt x="2772" y="110"/>
                </a:lnTo>
                <a:lnTo>
                  <a:pt x="2774" y="110"/>
                </a:lnTo>
                <a:lnTo>
                  <a:pt x="2774" y="110"/>
                </a:lnTo>
                <a:lnTo>
                  <a:pt x="2776" y="110"/>
                </a:lnTo>
                <a:lnTo>
                  <a:pt x="2776" y="110"/>
                </a:lnTo>
                <a:lnTo>
                  <a:pt x="2776" y="112"/>
                </a:lnTo>
                <a:lnTo>
                  <a:pt x="2776" y="112"/>
                </a:lnTo>
                <a:lnTo>
                  <a:pt x="2776" y="112"/>
                </a:lnTo>
                <a:lnTo>
                  <a:pt x="2778" y="112"/>
                </a:lnTo>
                <a:lnTo>
                  <a:pt x="2780" y="112"/>
                </a:lnTo>
                <a:lnTo>
                  <a:pt x="2780" y="112"/>
                </a:lnTo>
                <a:lnTo>
                  <a:pt x="2780" y="114"/>
                </a:lnTo>
                <a:lnTo>
                  <a:pt x="2780" y="114"/>
                </a:lnTo>
                <a:lnTo>
                  <a:pt x="2780" y="114"/>
                </a:lnTo>
                <a:lnTo>
                  <a:pt x="2780" y="114"/>
                </a:lnTo>
                <a:lnTo>
                  <a:pt x="2780" y="114"/>
                </a:lnTo>
                <a:lnTo>
                  <a:pt x="2780" y="114"/>
                </a:lnTo>
                <a:lnTo>
                  <a:pt x="2780" y="114"/>
                </a:lnTo>
                <a:lnTo>
                  <a:pt x="2780" y="114"/>
                </a:lnTo>
                <a:lnTo>
                  <a:pt x="2782" y="116"/>
                </a:lnTo>
                <a:lnTo>
                  <a:pt x="2784" y="116"/>
                </a:lnTo>
                <a:lnTo>
                  <a:pt x="2784" y="116"/>
                </a:lnTo>
                <a:lnTo>
                  <a:pt x="2784" y="116"/>
                </a:lnTo>
                <a:lnTo>
                  <a:pt x="2784" y="116"/>
                </a:lnTo>
                <a:lnTo>
                  <a:pt x="2784" y="118"/>
                </a:lnTo>
                <a:lnTo>
                  <a:pt x="2784" y="118"/>
                </a:lnTo>
                <a:lnTo>
                  <a:pt x="2784" y="118"/>
                </a:lnTo>
                <a:lnTo>
                  <a:pt x="2784" y="118"/>
                </a:lnTo>
                <a:lnTo>
                  <a:pt x="2782" y="118"/>
                </a:lnTo>
                <a:lnTo>
                  <a:pt x="2782" y="118"/>
                </a:lnTo>
                <a:lnTo>
                  <a:pt x="2784" y="120"/>
                </a:lnTo>
                <a:lnTo>
                  <a:pt x="2784" y="120"/>
                </a:lnTo>
                <a:lnTo>
                  <a:pt x="2784" y="122"/>
                </a:lnTo>
                <a:lnTo>
                  <a:pt x="2784" y="122"/>
                </a:lnTo>
                <a:lnTo>
                  <a:pt x="2782" y="122"/>
                </a:lnTo>
                <a:lnTo>
                  <a:pt x="2782" y="122"/>
                </a:lnTo>
                <a:lnTo>
                  <a:pt x="2782" y="122"/>
                </a:lnTo>
                <a:lnTo>
                  <a:pt x="2784" y="124"/>
                </a:lnTo>
                <a:lnTo>
                  <a:pt x="2784" y="124"/>
                </a:lnTo>
                <a:lnTo>
                  <a:pt x="2786" y="124"/>
                </a:lnTo>
                <a:lnTo>
                  <a:pt x="2786" y="126"/>
                </a:lnTo>
                <a:lnTo>
                  <a:pt x="2786" y="126"/>
                </a:lnTo>
                <a:lnTo>
                  <a:pt x="2786" y="126"/>
                </a:lnTo>
                <a:lnTo>
                  <a:pt x="2788" y="126"/>
                </a:lnTo>
                <a:lnTo>
                  <a:pt x="2788" y="126"/>
                </a:lnTo>
                <a:lnTo>
                  <a:pt x="2788" y="128"/>
                </a:lnTo>
                <a:lnTo>
                  <a:pt x="2788" y="128"/>
                </a:lnTo>
                <a:lnTo>
                  <a:pt x="2788" y="128"/>
                </a:lnTo>
                <a:lnTo>
                  <a:pt x="2788" y="128"/>
                </a:lnTo>
                <a:lnTo>
                  <a:pt x="2786" y="128"/>
                </a:lnTo>
                <a:lnTo>
                  <a:pt x="2788" y="130"/>
                </a:lnTo>
                <a:lnTo>
                  <a:pt x="2788" y="130"/>
                </a:lnTo>
                <a:lnTo>
                  <a:pt x="2788" y="130"/>
                </a:lnTo>
                <a:lnTo>
                  <a:pt x="2790" y="130"/>
                </a:lnTo>
                <a:lnTo>
                  <a:pt x="2790" y="130"/>
                </a:lnTo>
                <a:lnTo>
                  <a:pt x="2794" y="130"/>
                </a:lnTo>
                <a:lnTo>
                  <a:pt x="2798" y="132"/>
                </a:lnTo>
                <a:lnTo>
                  <a:pt x="2800" y="132"/>
                </a:lnTo>
                <a:lnTo>
                  <a:pt x="2800" y="132"/>
                </a:lnTo>
                <a:lnTo>
                  <a:pt x="2800" y="132"/>
                </a:lnTo>
                <a:lnTo>
                  <a:pt x="2802" y="132"/>
                </a:lnTo>
                <a:lnTo>
                  <a:pt x="2802" y="132"/>
                </a:lnTo>
                <a:lnTo>
                  <a:pt x="2802" y="132"/>
                </a:lnTo>
                <a:lnTo>
                  <a:pt x="2804" y="132"/>
                </a:lnTo>
                <a:lnTo>
                  <a:pt x="2804" y="132"/>
                </a:lnTo>
                <a:lnTo>
                  <a:pt x="2804" y="132"/>
                </a:lnTo>
                <a:lnTo>
                  <a:pt x="2806" y="132"/>
                </a:lnTo>
                <a:lnTo>
                  <a:pt x="2806" y="132"/>
                </a:lnTo>
                <a:lnTo>
                  <a:pt x="2808" y="134"/>
                </a:lnTo>
                <a:lnTo>
                  <a:pt x="2808" y="134"/>
                </a:lnTo>
                <a:lnTo>
                  <a:pt x="2808" y="134"/>
                </a:lnTo>
                <a:lnTo>
                  <a:pt x="2808" y="134"/>
                </a:lnTo>
                <a:lnTo>
                  <a:pt x="2808" y="132"/>
                </a:lnTo>
                <a:lnTo>
                  <a:pt x="2808" y="132"/>
                </a:lnTo>
                <a:lnTo>
                  <a:pt x="2808" y="132"/>
                </a:lnTo>
                <a:lnTo>
                  <a:pt x="2808" y="132"/>
                </a:lnTo>
                <a:lnTo>
                  <a:pt x="2810" y="132"/>
                </a:lnTo>
                <a:lnTo>
                  <a:pt x="2812" y="132"/>
                </a:lnTo>
                <a:lnTo>
                  <a:pt x="2814" y="132"/>
                </a:lnTo>
                <a:lnTo>
                  <a:pt x="2816" y="132"/>
                </a:lnTo>
                <a:lnTo>
                  <a:pt x="2816" y="132"/>
                </a:lnTo>
                <a:lnTo>
                  <a:pt x="2816" y="132"/>
                </a:lnTo>
                <a:lnTo>
                  <a:pt x="2816" y="132"/>
                </a:lnTo>
                <a:lnTo>
                  <a:pt x="2818" y="132"/>
                </a:lnTo>
                <a:lnTo>
                  <a:pt x="2818" y="134"/>
                </a:lnTo>
                <a:lnTo>
                  <a:pt x="2818" y="134"/>
                </a:lnTo>
                <a:lnTo>
                  <a:pt x="2818" y="134"/>
                </a:lnTo>
                <a:lnTo>
                  <a:pt x="2820" y="134"/>
                </a:lnTo>
                <a:lnTo>
                  <a:pt x="2820" y="134"/>
                </a:lnTo>
                <a:lnTo>
                  <a:pt x="2820" y="134"/>
                </a:lnTo>
                <a:lnTo>
                  <a:pt x="2820" y="136"/>
                </a:lnTo>
                <a:lnTo>
                  <a:pt x="2820" y="136"/>
                </a:lnTo>
                <a:lnTo>
                  <a:pt x="2822" y="136"/>
                </a:lnTo>
                <a:lnTo>
                  <a:pt x="2824" y="136"/>
                </a:lnTo>
                <a:lnTo>
                  <a:pt x="2824" y="136"/>
                </a:lnTo>
                <a:lnTo>
                  <a:pt x="2824" y="136"/>
                </a:lnTo>
                <a:lnTo>
                  <a:pt x="2826" y="136"/>
                </a:lnTo>
                <a:lnTo>
                  <a:pt x="2826" y="136"/>
                </a:lnTo>
                <a:lnTo>
                  <a:pt x="2826" y="136"/>
                </a:lnTo>
                <a:lnTo>
                  <a:pt x="2826" y="136"/>
                </a:lnTo>
                <a:lnTo>
                  <a:pt x="2828" y="136"/>
                </a:lnTo>
                <a:lnTo>
                  <a:pt x="2828" y="136"/>
                </a:lnTo>
                <a:lnTo>
                  <a:pt x="2828" y="136"/>
                </a:lnTo>
                <a:lnTo>
                  <a:pt x="2830" y="136"/>
                </a:lnTo>
                <a:lnTo>
                  <a:pt x="2830" y="136"/>
                </a:lnTo>
                <a:lnTo>
                  <a:pt x="2832" y="136"/>
                </a:lnTo>
                <a:lnTo>
                  <a:pt x="2832" y="136"/>
                </a:lnTo>
                <a:lnTo>
                  <a:pt x="2832" y="134"/>
                </a:lnTo>
                <a:lnTo>
                  <a:pt x="2832" y="134"/>
                </a:lnTo>
                <a:lnTo>
                  <a:pt x="2830" y="134"/>
                </a:lnTo>
                <a:lnTo>
                  <a:pt x="2830" y="134"/>
                </a:lnTo>
                <a:lnTo>
                  <a:pt x="2830" y="136"/>
                </a:lnTo>
                <a:lnTo>
                  <a:pt x="2830" y="136"/>
                </a:lnTo>
                <a:lnTo>
                  <a:pt x="2828" y="136"/>
                </a:lnTo>
                <a:lnTo>
                  <a:pt x="2828" y="136"/>
                </a:lnTo>
                <a:lnTo>
                  <a:pt x="2826" y="136"/>
                </a:lnTo>
                <a:lnTo>
                  <a:pt x="2826" y="134"/>
                </a:lnTo>
                <a:lnTo>
                  <a:pt x="2826" y="134"/>
                </a:lnTo>
                <a:lnTo>
                  <a:pt x="2826" y="134"/>
                </a:lnTo>
                <a:lnTo>
                  <a:pt x="2824" y="134"/>
                </a:lnTo>
                <a:lnTo>
                  <a:pt x="2824" y="132"/>
                </a:lnTo>
                <a:lnTo>
                  <a:pt x="2824" y="132"/>
                </a:lnTo>
                <a:lnTo>
                  <a:pt x="2824" y="132"/>
                </a:lnTo>
                <a:lnTo>
                  <a:pt x="2822" y="134"/>
                </a:lnTo>
                <a:lnTo>
                  <a:pt x="2824" y="134"/>
                </a:lnTo>
                <a:lnTo>
                  <a:pt x="2824" y="134"/>
                </a:lnTo>
                <a:lnTo>
                  <a:pt x="2824" y="134"/>
                </a:lnTo>
                <a:lnTo>
                  <a:pt x="2824" y="134"/>
                </a:lnTo>
                <a:lnTo>
                  <a:pt x="2824" y="134"/>
                </a:lnTo>
                <a:lnTo>
                  <a:pt x="2824" y="134"/>
                </a:lnTo>
                <a:lnTo>
                  <a:pt x="2822" y="134"/>
                </a:lnTo>
                <a:lnTo>
                  <a:pt x="2822" y="132"/>
                </a:lnTo>
                <a:lnTo>
                  <a:pt x="2822" y="132"/>
                </a:lnTo>
                <a:lnTo>
                  <a:pt x="2822" y="132"/>
                </a:lnTo>
                <a:lnTo>
                  <a:pt x="2822" y="132"/>
                </a:lnTo>
                <a:lnTo>
                  <a:pt x="2820" y="132"/>
                </a:lnTo>
                <a:lnTo>
                  <a:pt x="2820" y="132"/>
                </a:lnTo>
                <a:lnTo>
                  <a:pt x="2820" y="130"/>
                </a:lnTo>
                <a:lnTo>
                  <a:pt x="2818" y="130"/>
                </a:lnTo>
                <a:lnTo>
                  <a:pt x="2818" y="130"/>
                </a:lnTo>
                <a:lnTo>
                  <a:pt x="2816" y="130"/>
                </a:lnTo>
                <a:lnTo>
                  <a:pt x="2816" y="130"/>
                </a:lnTo>
                <a:lnTo>
                  <a:pt x="2816" y="130"/>
                </a:lnTo>
                <a:lnTo>
                  <a:pt x="2816" y="130"/>
                </a:lnTo>
                <a:lnTo>
                  <a:pt x="2816" y="130"/>
                </a:lnTo>
                <a:lnTo>
                  <a:pt x="2816" y="130"/>
                </a:lnTo>
                <a:lnTo>
                  <a:pt x="2814" y="130"/>
                </a:lnTo>
                <a:lnTo>
                  <a:pt x="2814" y="130"/>
                </a:lnTo>
                <a:lnTo>
                  <a:pt x="2814" y="130"/>
                </a:lnTo>
                <a:lnTo>
                  <a:pt x="2814" y="130"/>
                </a:lnTo>
                <a:lnTo>
                  <a:pt x="2814" y="130"/>
                </a:lnTo>
                <a:lnTo>
                  <a:pt x="2814" y="130"/>
                </a:lnTo>
                <a:lnTo>
                  <a:pt x="2812" y="130"/>
                </a:lnTo>
                <a:lnTo>
                  <a:pt x="2812" y="130"/>
                </a:lnTo>
                <a:lnTo>
                  <a:pt x="2812" y="130"/>
                </a:lnTo>
                <a:lnTo>
                  <a:pt x="2812" y="130"/>
                </a:lnTo>
                <a:lnTo>
                  <a:pt x="2812" y="130"/>
                </a:lnTo>
                <a:lnTo>
                  <a:pt x="2810" y="130"/>
                </a:lnTo>
                <a:lnTo>
                  <a:pt x="2812" y="130"/>
                </a:lnTo>
                <a:lnTo>
                  <a:pt x="2812" y="130"/>
                </a:lnTo>
                <a:lnTo>
                  <a:pt x="2812" y="130"/>
                </a:lnTo>
                <a:lnTo>
                  <a:pt x="2812" y="130"/>
                </a:lnTo>
                <a:lnTo>
                  <a:pt x="2810" y="130"/>
                </a:lnTo>
                <a:lnTo>
                  <a:pt x="2810" y="130"/>
                </a:lnTo>
                <a:lnTo>
                  <a:pt x="2808" y="130"/>
                </a:lnTo>
                <a:lnTo>
                  <a:pt x="2808" y="130"/>
                </a:lnTo>
                <a:lnTo>
                  <a:pt x="2806" y="128"/>
                </a:lnTo>
                <a:lnTo>
                  <a:pt x="2806" y="128"/>
                </a:lnTo>
                <a:lnTo>
                  <a:pt x="2806" y="128"/>
                </a:lnTo>
                <a:lnTo>
                  <a:pt x="2806" y="128"/>
                </a:lnTo>
                <a:lnTo>
                  <a:pt x="2804" y="128"/>
                </a:lnTo>
                <a:lnTo>
                  <a:pt x="2802" y="128"/>
                </a:lnTo>
                <a:lnTo>
                  <a:pt x="2802" y="128"/>
                </a:lnTo>
                <a:lnTo>
                  <a:pt x="2800" y="128"/>
                </a:lnTo>
                <a:lnTo>
                  <a:pt x="2800" y="128"/>
                </a:lnTo>
                <a:lnTo>
                  <a:pt x="2800" y="128"/>
                </a:lnTo>
                <a:lnTo>
                  <a:pt x="2798" y="128"/>
                </a:lnTo>
                <a:lnTo>
                  <a:pt x="2798" y="126"/>
                </a:lnTo>
                <a:lnTo>
                  <a:pt x="2798" y="126"/>
                </a:lnTo>
                <a:lnTo>
                  <a:pt x="2798" y="126"/>
                </a:lnTo>
                <a:lnTo>
                  <a:pt x="2796" y="126"/>
                </a:lnTo>
                <a:lnTo>
                  <a:pt x="2796" y="126"/>
                </a:lnTo>
                <a:lnTo>
                  <a:pt x="2796" y="126"/>
                </a:lnTo>
                <a:lnTo>
                  <a:pt x="2796" y="126"/>
                </a:lnTo>
                <a:lnTo>
                  <a:pt x="2794" y="124"/>
                </a:lnTo>
                <a:lnTo>
                  <a:pt x="2792" y="122"/>
                </a:lnTo>
                <a:lnTo>
                  <a:pt x="2792" y="122"/>
                </a:lnTo>
                <a:lnTo>
                  <a:pt x="2792" y="122"/>
                </a:lnTo>
                <a:lnTo>
                  <a:pt x="2794" y="120"/>
                </a:lnTo>
                <a:lnTo>
                  <a:pt x="2794" y="120"/>
                </a:lnTo>
                <a:lnTo>
                  <a:pt x="2794" y="120"/>
                </a:lnTo>
                <a:lnTo>
                  <a:pt x="2794" y="120"/>
                </a:lnTo>
                <a:lnTo>
                  <a:pt x="2796" y="120"/>
                </a:lnTo>
                <a:lnTo>
                  <a:pt x="2796" y="120"/>
                </a:lnTo>
                <a:lnTo>
                  <a:pt x="2796" y="120"/>
                </a:lnTo>
                <a:lnTo>
                  <a:pt x="2798" y="120"/>
                </a:lnTo>
                <a:lnTo>
                  <a:pt x="2798" y="120"/>
                </a:lnTo>
                <a:lnTo>
                  <a:pt x="2798" y="120"/>
                </a:lnTo>
                <a:lnTo>
                  <a:pt x="2798" y="120"/>
                </a:lnTo>
                <a:lnTo>
                  <a:pt x="2802" y="122"/>
                </a:lnTo>
                <a:lnTo>
                  <a:pt x="2802" y="122"/>
                </a:lnTo>
                <a:lnTo>
                  <a:pt x="2806" y="122"/>
                </a:lnTo>
                <a:lnTo>
                  <a:pt x="2806" y="122"/>
                </a:lnTo>
                <a:lnTo>
                  <a:pt x="2806" y="122"/>
                </a:lnTo>
                <a:lnTo>
                  <a:pt x="2808" y="124"/>
                </a:lnTo>
                <a:lnTo>
                  <a:pt x="2808" y="124"/>
                </a:lnTo>
                <a:lnTo>
                  <a:pt x="2808" y="124"/>
                </a:lnTo>
                <a:lnTo>
                  <a:pt x="2808" y="124"/>
                </a:lnTo>
                <a:lnTo>
                  <a:pt x="2810" y="124"/>
                </a:lnTo>
                <a:lnTo>
                  <a:pt x="2810" y="124"/>
                </a:lnTo>
                <a:lnTo>
                  <a:pt x="2812" y="122"/>
                </a:lnTo>
                <a:lnTo>
                  <a:pt x="2812" y="122"/>
                </a:lnTo>
                <a:lnTo>
                  <a:pt x="2812" y="122"/>
                </a:lnTo>
                <a:lnTo>
                  <a:pt x="2812" y="122"/>
                </a:lnTo>
                <a:lnTo>
                  <a:pt x="2812" y="122"/>
                </a:lnTo>
                <a:lnTo>
                  <a:pt x="2812" y="122"/>
                </a:lnTo>
                <a:lnTo>
                  <a:pt x="2812" y="122"/>
                </a:lnTo>
                <a:lnTo>
                  <a:pt x="2812" y="120"/>
                </a:lnTo>
                <a:lnTo>
                  <a:pt x="2812" y="120"/>
                </a:lnTo>
                <a:lnTo>
                  <a:pt x="2810" y="120"/>
                </a:lnTo>
                <a:lnTo>
                  <a:pt x="2810" y="120"/>
                </a:lnTo>
                <a:lnTo>
                  <a:pt x="2810" y="120"/>
                </a:lnTo>
                <a:lnTo>
                  <a:pt x="2808" y="120"/>
                </a:lnTo>
                <a:lnTo>
                  <a:pt x="2808" y="120"/>
                </a:lnTo>
                <a:lnTo>
                  <a:pt x="2808" y="120"/>
                </a:lnTo>
                <a:lnTo>
                  <a:pt x="2808" y="120"/>
                </a:lnTo>
                <a:lnTo>
                  <a:pt x="2808" y="120"/>
                </a:lnTo>
                <a:lnTo>
                  <a:pt x="2806" y="120"/>
                </a:lnTo>
                <a:lnTo>
                  <a:pt x="2806" y="120"/>
                </a:lnTo>
                <a:lnTo>
                  <a:pt x="2806" y="120"/>
                </a:lnTo>
                <a:lnTo>
                  <a:pt x="2806" y="120"/>
                </a:lnTo>
                <a:lnTo>
                  <a:pt x="2804" y="120"/>
                </a:lnTo>
                <a:lnTo>
                  <a:pt x="2804" y="120"/>
                </a:lnTo>
                <a:lnTo>
                  <a:pt x="2804" y="120"/>
                </a:lnTo>
                <a:lnTo>
                  <a:pt x="2804" y="120"/>
                </a:lnTo>
                <a:lnTo>
                  <a:pt x="2802" y="120"/>
                </a:lnTo>
                <a:lnTo>
                  <a:pt x="2802" y="120"/>
                </a:lnTo>
                <a:lnTo>
                  <a:pt x="2802" y="118"/>
                </a:lnTo>
                <a:lnTo>
                  <a:pt x="2802" y="118"/>
                </a:lnTo>
                <a:lnTo>
                  <a:pt x="2802" y="118"/>
                </a:lnTo>
                <a:lnTo>
                  <a:pt x="2802" y="118"/>
                </a:lnTo>
                <a:lnTo>
                  <a:pt x="2804" y="118"/>
                </a:lnTo>
                <a:lnTo>
                  <a:pt x="2804" y="118"/>
                </a:lnTo>
                <a:lnTo>
                  <a:pt x="2804" y="118"/>
                </a:lnTo>
                <a:lnTo>
                  <a:pt x="2804" y="118"/>
                </a:lnTo>
                <a:lnTo>
                  <a:pt x="2804" y="118"/>
                </a:lnTo>
                <a:lnTo>
                  <a:pt x="2806" y="118"/>
                </a:lnTo>
                <a:lnTo>
                  <a:pt x="2806" y="118"/>
                </a:lnTo>
                <a:lnTo>
                  <a:pt x="2806" y="118"/>
                </a:lnTo>
                <a:lnTo>
                  <a:pt x="2806" y="116"/>
                </a:lnTo>
                <a:lnTo>
                  <a:pt x="2806" y="116"/>
                </a:lnTo>
                <a:lnTo>
                  <a:pt x="2808" y="116"/>
                </a:lnTo>
                <a:lnTo>
                  <a:pt x="2808" y="116"/>
                </a:lnTo>
                <a:lnTo>
                  <a:pt x="2808" y="116"/>
                </a:lnTo>
                <a:lnTo>
                  <a:pt x="2808" y="116"/>
                </a:lnTo>
                <a:lnTo>
                  <a:pt x="2810" y="116"/>
                </a:lnTo>
                <a:lnTo>
                  <a:pt x="2810" y="116"/>
                </a:lnTo>
                <a:lnTo>
                  <a:pt x="2810" y="116"/>
                </a:lnTo>
                <a:lnTo>
                  <a:pt x="2810" y="116"/>
                </a:lnTo>
                <a:lnTo>
                  <a:pt x="2812" y="116"/>
                </a:lnTo>
                <a:lnTo>
                  <a:pt x="2810" y="116"/>
                </a:lnTo>
                <a:lnTo>
                  <a:pt x="2812" y="116"/>
                </a:lnTo>
                <a:lnTo>
                  <a:pt x="2812" y="116"/>
                </a:lnTo>
                <a:lnTo>
                  <a:pt x="2812" y="116"/>
                </a:lnTo>
                <a:lnTo>
                  <a:pt x="2814" y="116"/>
                </a:lnTo>
                <a:lnTo>
                  <a:pt x="2814" y="116"/>
                </a:lnTo>
                <a:lnTo>
                  <a:pt x="2814" y="116"/>
                </a:lnTo>
                <a:lnTo>
                  <a:pt x="2814" y="116"/>
                </a:lnTo>
                <a:lnTo>
                  <a:pt x="2816" y="116"/>
                </a:lnTo>
                <a:lnTo>
                  <a:pt x="2816" y="116"/>
                </a:lnTo>
                <a:lnTo>
                  <a:pt x="2818" y="116"/>
                </a:lnTo>
                <a:lnTo>
                  <a:pt x="2818" y="116"/>
                </a:lnTo>
                <a:lnTo>
                  <a:pt x="2820" y="116"/>
                </a:lnTo>
                <a:lnTo>
                  <a:pt x="2820" y="116"/>
                </a:lnTo>
                <a:lnTo>
                  <a:pt x="2822" y="116"/>
                </a:lnTo>
                <a:lnTo>
                  <a:pt x="2822" y="116"/>
                </a:lnTo>
                <a:lnTo>
                  <a:pt x="2822" y="116"/>
                </a:lnTo>
                <a:lnTo>
                  <a:pt x="2822" y="116"/>
                </a:lnTo>
                <a:lnTo>
                  <a:pt x="2824" y="116"/>
                </a:lnTo>
                <a:lnTo>
                  <a:pt x="2824" y="118"/>
                </a:lnTo>
                <a:lnTo>
                  <a:pt x="2826" y="118"/>
                </a:lnTo>
                <a:lnTo>
                  <a:pt x="2826" y="118"/>
                </a:lnTo>
                <a:lnTo>
                  <a:pt x="2826" y="118"/>
                </a:lnTo>
                <a:lnTo>
                  <a:pt x="2826" y="118"/>
                </a:lnTo>
                <a:lnTo>
                  <a:pt x="2826" y="118"/>
                </a:lnTo>
                <a:lnTo>
                  <a:pt x="2830" y="118"/>
                </a:lnTo>
                <a:lnTo>
                  <a:pt x="2830" y="118"/>
                </a:lnTo>
                <a:lnTo>
                  <a:pt x="2832" y="118"/>
                </a:lnTo>
                <a:lnTo>
                  <a:pt x="2832" y="118"/>
                </a:lnTo>
                <a:lnTo>
                  <a:pt x="2834" y="118"/>
                </a:lnTo>
                <a:lnTo>
                  <a:pt x="2834" y="118"/>
                </a:lnTo>
                <a:lnTo>
                  <a:pt x="2834" y="120"/>
                </a:lnTo>
                <a:lnTo>
                  <a:pt x="2836" y="120"/>
                </a:lnTo>
                <a:lnTo>
                  <a:pt x="2838" y="120"/>
                </a:lnTo>
                <a:lnTo>
                  <a:pt x="2838" y="120"/>
                </a:lnTo>
                <a:lnTo>
                  <a:pt x="2838" y="120"/>
                </a:lnTo>
                <a:lnTo>
                  <a:pt x="2838" y="120"/>
                </a:lnTo>
                <a:lnTo>
                  <a:pt x="2838" y="120"/>
                </a:lnTo>
                <a:lnTo>
                  <a:pt x="2838" y="120"/>
                </a:lnTo>
                <a:lnTo>
                  <a:pt x="2838" y="120"/>
                </a:lnTo>
                <a:lnTo>
                  <a:pt x="2838" y="120"/>
                </a:lnTo>
                <a:lnTo>
                  <a:pt x="2838" y="120"/>
                </a:lnTo>
                <a:lnTo>
                  <a:pt x="2838" y="120"/>
                </a:lnTo>
                <a:lnTo>
                  <a:pt x="2836" y="120"/>
                </a:lnTo>
                <a:lnTo>
                  <a:pt x="2836" y="120"/>
                </a:lnTo>
                <a:lnTo>
                  <a:pt x="2836" y="120"/>
                </a:lnTo>
                <a:lnTo>
                  <a:pt x="2840" y="122"/>
                </a:lnTo>
                <a:lnTo>
                  <a:pt x="2844" y="122"/>
                </a:lnTo>
                <a:lnTo>
                  <a:pt x="2844" y="122"/>
                </a:lnTo>
                <a:lnTo>
                  <a:pt x="2846" y="124"/>
                </a:lnTo>
                <a:lnTo>
                  <a:pt x="2846" y="124"/>
                </a:lnTo>
                <a:lnTo>
                  <a:pt x="2846" y="124"/>
                </a:lnTo>
                <a:lnTo>
                  <a:pt x="2846" y="124"/>
                </a:lnTo>
                <a:lnTo>
                  <a:pt x="2848" y="124"/>
                </a:lnTo>
                <a:lnTo>
                  <a:pt x="2850" y="124"/>
                </a:lnTo>
                <a:lnTo>
                  <a:pt x="2852" y="124"/>
                </a:lnTo>
                <a:lnTo>
                  <a:pt x="2854" y="124"/>
                </a:lnTo>
                <a:lnTo>
                  <a:pt x="2856" y="124"/>
                </a:lnTo>
                <a:lnTo>
                  <a:pt x="2856" y="124"/>
                </a:lnTo>
                <a:lnTo>
                  <a:pt x="2856" y="124"/>
                </a:lnTo>
                <a:lnTo>
                  <a:pt x="2862" y="124"/>
                </a:lnTo>
                <a:lnTo>
                  <a:pt x="2862" y="124"/>
                </a:lnTo>
                <a:lnTo>
                  <a:pt x="2862" y="124"/>
                </a:lnTo>
                <a:lnTo>
                  <a:pt x="2864" y="124"/>
                </a:lnTo>
                <a:lnTo>
                  <a:pt x="2864" y="124"/>
                </a:lnTo>
                <a:lnTo>
                  <a:pt x="2864" y="124"/>
                </a:lnTo>
                <a:lnTo>
                  <a:pt x="2864" y="124"/>
                </a:lnTo>
                <a:lnTo>
                  <a:pt x="2866" y="124"/>
                </a:lnTo>
                <a:lnTo>
                  <a:pt x="2866" y="124"/>
                </a:lnTo>
                <a:lnTo>
                  <a:pt x="2866" y="124"/>
                </a:lnTo>
                <a:lnTo>
                  <a:pt x="2868" y="124"/>
                </a:lnTo>
                <a:lnTo>
                  <a:pt x="2868" y="126"/>
                </a:lnTo>
                <a:lnTo>
                  <a:pt x="2868" y="126"/>
                </a:lnTo>
                <a:lnTo>
                  <a:pt x="2868" y="126"/>
                </a:lnTo>
                <a:lnTo>
                  <a:pt x="2868" y="126"/>
                </a:lnTo>
                <a:lnTo>
                  <a:pt x="2868" y="126"/>
                </a:lnTo>
                <a:lnTo>
                  <a:pt x="2866" y="126"/>
                </a:lnTo>
                <a:lnTo>
                  <a:pt x="2866" y="126"/>
                </a:lnTo>
                <a:lnTo>
                  <a:pt x="2866" y="128"/>
                </a:lnTo>
                <a:lnTo>
                  <a:pt x="2868" y="128"/>
                </a:lnTo>
                <a:lnTo>
                  <a:pt x="2866" y="130"/>
                </a:lnTo>
                <a:lnTo>
                  <a:pt x="2866" y="130"/>
                </a:lnTo>
                <a:lnTo>
                  <a:pt x="2866" y="130"/>
                </a:lnTo>
                <a:lnTo>
                  <a:pt x="2864" y="130"/>
                </a:lnTo>
                <a:lnTo>
                  <a:pt x="2862" y="130"/>
                </a:lnTo>
                <a:lnTo>
                  <a:pt x="2862" y="130"/>
                </a:lnTo>
                <a:lnTo>
                  <a:pt x="2862" y="130"/>
                </a:lnTo>
                <a:lnTo>
                  <a:pt x="2862" y="130"/>
                </a:lnTo>
                <a:lnTo>
                  <a:pt x="2862" y="132"/>
                </a:lnTo>
                <a:lnTo>
                  <a:pt x="2864" y="132"/>
                </a:lnTo>
                <a:lnTo>
                  <a:pt x="2864" y="132"/>
                </a:lnTo>
                <a:lnTo>
                  <a:pt x="2864" y="134"/>
                </a:lnTo>
                <a:lnTo>
                  <a:pt x="2864" y="134"/>
                </a:lnTo>
                <a:lnTo>
                  <a:pt x="2864" y="134"/>
                </a:lnTo>
                <a:lnTo>
                  <a:pt x="2864" y="134"/>
                </a:lnTo>
                <a:lnTo>
                  <a:pt x="2864" y="134"/>
                </a:lnTo>
                <a:lnTo>
                  <a:pt x="2864" y="134"/>
                </a:lnTo>
                <a:lnTo>
                  <a:pt x="2864" y="136"/>
                </a:lnTo>
                <a:lnTo>
                  <a:pt x="2866" y="136"/>
                </a:lnTo>
                <a:lnTo>
                  <a:pt x="2866" y="136"/>
                </a:lnTo>
                <a:lnTo>
                  <a:pt x="2866" y="136"/>
                </a:lnTo>
                <a:lnTo>
                  <a:pt x="2868" y="138"/>
                </a:lnTo>
                <a:lnTo>
                  <a:pt x="2868" y="138"/>
                </a:lnTo>
                <a:lnTo>
                  <a:pt x="2868" y="138"/>
                </a:lnTo>
                <a:lnTo>
                  <a:pt x="2868" y="138"/>
                </a:lnTo>
                <a:lnTo>
                  <a:pt x="2868" y="138"/>
                </a:lnTo>
                <a:lnTo>
                  <a:pt x="2868" y="138"/>
                </a:lnTo>
                <a:lnTo>
                  <a:pt x="2868" y="140"/>
                </a:lnTo>
                <a:lnTo>
                  <a:pt x="2868" y="140"/>
                </a:lnTo>
                <a:lnTo>
                  <a:pt x="2870" y="142"/>
                </a:lnTo>
                <a:lnTo>
                  <a:pt x="2870" y="144"/>
                </a:lnTo>
                <a:lnTo>
                  <a:pt x="2870" y="144"/>
                </a:lnTo>
                <a:lnTo>
                  <a:pt x="2872" y="144"/>
                </a:lnTo>
                <a:lnTo>
                  <a:pt x="2874" y="146"/>
                </a:lnTo>
                <a:lnTo>
                  <a:pt x="2874" y="146"/>
                </a:lnTo>
                <a:lnTo>
                  <a:pt x="2874" y="146"/>
                </a:lnTo>
                <a:lnTo>
                  <a:pt x="2872" y="144"/>
                </a:lnTo>
                <a:lnTo>
                  <a:pt x="2868" y="140"/>
                </a:lnTo>
                <a:lnTo>
                  <a:pt x="2868" y="140"/>
                </a:lnTo>
                <a:lnTo>
                  <a:pt x="2868" y="140"/>
                </a:lnTo>
                <a:lnTo>
                  <a:pt x="2870" y="140"/>
                </a:lnTo>
                <a:lnTo>
                  <a:pt x="2870" y="138"/>
                </a:lnTo>
                <a:lnTo>
                  <a:pt x="2870" y="138"/>
                </a:lnTo>
                <a:lnTo>
                  <a:pt x="2868" y="138"/>
                </a:lnTo>
                <a:lnTo>
                  <a:pt x="2868" y="136"/>
                </a:lnTo>
                <a:lnTo>
                  <a:pt x="2870" y="136"/>
                </a:lnTo>
                <a:lnTo>
                  <a:pt x="2870" y="136"/>
                </a:lnTo>
                <a:lnTo>
                  <a:pt x="2870" y="134"/>
                </a:lnTo>
                <a:lnTo>
                  <a:pt x="2872" y="136"/>
                </a:lnTo>
                <a:lnTo>
                  <a:pt x="2874" y="136"/>
                </a:lnTo>
                <a:lnTo>
                  <a:pt x="2874" y="136"/>
                </a:lnTo>
                <a:lnTo>
                  <a:pt x="2876" y="136"/>
                </a:lnTo>
                <a:lnTo>
                  <a:pt x="2876" y="138"/>
                </a:lnTo>
                <a:lnTo>
                  <a:pt x="2876" y="138"/>
                </a:lnTo>
                <a:lnTo>
                  <a:pt x="2876" y="138"/>
                </a:lnTo>
                <a:lnTo>
                  <a:pt x="2876" y="140"/>
                </a:lnTo>
                <a:lnTo>
                  <a:pt x="2878" y="140"/>
                </a:lnTo>
                <a:lnTo>
                  <a:pt x="2878" y="142"/>
                </a:lnTo>
                <a:lnTo>
                  <a:pt x="2878" y="142"/>
                </a:lnTo>
                <a:lnTo>
                  <a:pt x="2878" y="142"/>
                </a:lnTo>
                <a:lnTo>
                  <a:pt x="2878" y="144"/>
                </a:lnTo>
                <a:lnTo>
                  <a:pt x="2876" y="144"/>
                </a:lnTo>
                <a:lnTo>
                  <a:pt x="2876" y="144"/>
                </a:lnTo>
                <a:lnTo>
                  <a:pt x="2878" y="146"/>
                </a:lnTo>
                <a:lnTo>
                  <a:pt x="2878" y="146"/>
                </a:lnTo>
                <a:lnTo>
                  <a:pt x="2880" y="146"/>
                </a:lnTo>
                <a:lnTo>
                  <a:pt x="2880" y="146"/>
                </a:lnTo>
                <a:lnTo>
                  <a:pt x="2882" y="148"/>
                </a:lnTo>
                <a:lnTo>
                  <a:pt x="2882" y="148"/>
                </a:lnTo>
                <a:lnTo>
                  <a:pt x="2884" y="148"/>
                </a:lnTo>
                <a:lnTo>
                  <a:pt x="2884" y="148"/>
                </a:lnTo>
                <a:lnTo>
                  <a:pt x="2884" y="148"/>
                </a:lnTo>
                <a:lnTo>
                  <a:pt x="2884" y="146"/>
                </a:lnTo>
                <a:lnTo>
                  <a:pt x="2884" y="146"/>
                </a:lnTo>
                <a:lnTo>
                  <a:pt x="2882" y="146"/>
                </a:lnTo>
                <a:lnTo>
                  <a:pt x="2882" y="146"/>
                </a:lnTo>
                <a:lnTo>
                  <a:pt x="2880" y="144"/>
                </a:lnTo>
                <a:lnTo>
                  <a:pt x="2878" y="144"/>
                </a:lnTo>
                <a:lnTo>
                  <a:pt x="2880" y="144"/>
                </a:lnTo>
                <a:lnTo>
                  <a:pt x="2880" y="144"/>
                </a:lnTo>
                <a:lnTo>
                  <a:pt x="2880" y="144"/>
                </a:lnTo>
                <a:lnTo>
                  <a:pt x="2880" y="144"/>
                </a:lnTo>
                <a:lnTo>
                  <a:pt x="2880" y="144"/>
                </a:lnTo>
                <a:lnTo>
                  <a:pt x="2882" y="144"/>
                </a:lnTo>
                <a:lnTo>
                  <a:pt x="2884" y="144"/>
                </a:lnTo>
                <a:lnTo>
                  <a:pt x="2884" y="144"/>
                </a:lnTo>
                <a:lnTo>
                  <a:pt x="2884" y="144"/>
                </a:lnTo>
                <a:lnTo>
                  <a:pt x="2886" y="142"/>
                </a:lnTo>
                <a:lnTo>
                  <a:pt x="2886" y="142"/>
                </a:lnTo>
                <a:lnTo>
                  <a:pt x="2886" y="140"/>
                </a:lnTo>
                <a:lnTo>
                  <a:pt x="2884" y="140"/>
                </a:lnTo>
                <a:lnTo>
                  <a:pt x="2884" y="140"/>
                </a:lnTo>
                <a:lnTo>
                  <a:pt x="2882" y="138"/>
                </a:lnTo>
                <a:lnTo>
                  <a:pt x="2880" y="138"/>
                </a:lnTo>
                <a:lnTo>
                  <a:pt x="2880" y="136"/>
                </a:lnTo>
                <a:lnTo>
                  <a:pt x="2878" y="136"/>
                </a:lnTo>
                <a:lnTo>
                  <a:pt x="2878" y="136"/>
                </a:lnTo>
                <a:lnTo>
                  <a:pt x="2876" y="134"/>
                </a:lnTo>
                <a:lnTo>
                  <a:pt x="2876" y="134"/>
                </a:lnTo>
                <a:lnTo>
                  <a:pt x="2874" y="132"/>
                </a:lnTo>
                <a:lnTo>
                  <a:pt x="2872" y="132"/>
                </a:lnTo>
                <a:lnTo>
                  <a:pt x="2872" y="130"/>
                </a:lnTo>
                <a:lnTo>
                  <a:pt x="2872" y="130"/>
                </a:lnTo>
                <a:lnTo>
                  <a:pt x="2872" y="130"/>
                </a:lnTo>
                <a:lnTo>
                  <a:pt x="2872" y="130"/>
                </a:lnTo>
                <a:lnTo>
                  <a:pt x="2872" y="130"/>
                </a:lnTo>
                <a:lnTo>
                  <a:pt x="2872" y="130"/>
                </a:lnTo>
                <a:lnTo>
                  <a:pt x="2872" y="128"/>
                </a:lnTo>
                <a:lnTo>
                  <a:pt x="2872" y="128"/>
                </a:lnTo>
                <a:lnTo>
                  <a:pt x="2872" y="128"/>
                </a:lnTo>
                <a:lnTo>
                  <a:pt x="2872" y="128"/>
                </a:lnTo>
                <a:lnTo>
                  <a:pt x="2872" y="128"/>
                </a:lnTo>
                <a:lnTo>
                  <a:pt x="2872" y="128"/>
                </a:lnTo>
                <a:lnTo>
                  <a:pt x="2872" y="128"/>
                </a:lnTo>
                <a:lnTo>
                  <a:pt x="2872" y="128"/>
                </a:lnTo>
                <a:lnTo>
                  <a:pt x="2872" y="126"/>
                </a:lnTo>
                <a:lnTo>
                  <a:pt x="2872" y="126"/>
                </a:lnTo>
                <a:lnTo>
                  <a:pt x="2870" y="126"/>
                </a:lnTo>
                <a:lnTo>
                  <a:pt x="2870" y="124"/>
                </a:lnTo>
                <a:lnTo>
                  <a:pt x="2868" y="124"/>
                </a:lnTo>
                <a:lnTo>
                  <a:pt x="2868" y="124"/>
                </a:lnTo>
                <a:lnTo>
                  <a:pt x="2868" y="124"/>
                </a:lnTo>
                <a:lnTo>
                  <a:pt x="2866" y="122"/>
                </a:lnTo>
                <a:lnTo>
                  <a:pt x="2864" y="122"/>
                </a:lnTo>
                <a:lnTo>
                  <a:pt x="2864" y="122"/>
                </a:lnTo>
                <a:lnTo>
                  <a:pt x="2864" y="122"/>
                </a:lnTo>
                <a:lnTo>
                  <a:pt x="2862" y="122"/>
                </a:lnTo>
                <a:lnTo>
                  <a:pt x="2860" y="122"/>
                </a:lnTo>
                <a:lnTo>
                  <a:pt x="2860" y="122"/>
                </a:lnTo>
                <a:lnTo>
                  <a:pt x="2860" y="122"/>
                </a:lnTo>
                <a:lnTo>
                  <a:pt x="2860" y="122"/>
                </a:lnTo>
                <a:lnTo>
                  <a:pt x="2858" y="122"/>
                </a:lnTo>
                <a:lnTo>
                  <a:pt x="2858" y="122"/>
                </a:lnTo>
                <a:lnTo>
                  <a:pt x="2856" y="120"/>
                </a:lnTo>
                <a:lnTo>
                  <a:pt x="2856" y="120"/>
                </a:lnTo>
                <a:lnTo>
                  <a:pt x="2854" y="120"/>
                </a:lnTo>
                <a:lnTo>
                  <a:pt x="2854" y="120"/>
                </a:lnTo>
                <a:lnTo>
                  <a:pt x="2852" y="120"/>
                </a:lnTo>
                <a:lnTo>
                  <a:pt x="2852" y="120"/>
                </a:lnTo>
                <a:lnTo>
                  <a:pt x="2852" y="120"/>
                </a:lnTo>
                <a:lnTo>
                  <a:pt x="2852" y="120"/>
                </a:lnTo>
                <a:lnTo>
                  <a:pt x="2852" y="118"/>
                </a:lnTo>
                <a:lnTo>
                  <a:pt x="2852" y="118"/>
                </a:lnTo>
                <a:lnTo>
                  <a:pt x="2850" y="118"/>
                </a:lnTo>
                <a:lnTo>
                  <a:pt x="2850" y="118"/>
                </a:lnTo>
                <a:lnTo>
                  <a:pt x="2850" y="118"/>
                </a:lnTo>
                <a:lnTo>
                  <a:pt x="2850" y="118"/>
                </a:lnTo>
                <a:lnTo>
                  <a:pt x="2848" y="118"/>
                </a:lnTo>
                <a:lnTo>
                  <a:pt x="2848" y="118"/>
                </a:lnTo>
                <a:lnTo>
                  <a:pt x="2848" y="116"/>
                </a:lnTo>
                <a:lnTo>
                  <a:pt x="2846" y="116"/>
                </a:lnTo>
                <a:lnTo>
                  <a:pt x="2846" y="116"/>
                </a:lnTo>
                <a:lnTo>
                  <a:pt x="2844" y="116"/>
                </a:lnTo>
                <a:lnTo>
                  <a:pt x="2844" y="116"/>
                </a:lnTo>
                <a:lnTo>
                  <a:pt x="2844" y="116"/>
                </a:lnTo>
                <a:lnTo>
                  <a:pt x="2842" y="116"/>
                </a:lnTo>
                <a:lnTo>
                  <a:pt x="2840" y="116"/>
                </a:lnTo>
                <a:lnTo>
                  <a:pt x="2840" y="116"/>
                </a:lnTo>
                <a:lnTo>
                  <a:pt x="2838" y="116"/>
                </a:lnTo>
                <a:lnTo>
                  <a:pt x="2834" y="114"/>
                </a:lnTo>
                <a:lnTo>
                  <a:pt x="2834" y="114"/>
                </a:lnTo>
                <a:lnTo>
                  <a:pt x="2832" y="114"/>
                </a:lnTo>
                <a:lnTo>
                  <a:pt x="2832" y="114"/>
                </a:lnTo>
                <a:lnTo>
                  <a:pt x="2832" y="114"/>
                </a:lnTo>
                <a:lnTo>
                  <a:pt x="2832" y="114"/>
                </a:lnTo>
                <a:lnTo>
                  <a:pt x="2832" y="114"/>
                </a:lnTo>
                <a:lnTo>
                  <a:pt x="2832" y="112"/>
                </a:lnTo>
                <a:lnTo>
                  <a:pt x="2832" y="112"/>
                </a:lnTo>
                <a:lnTo>
                  <a:pt x="2832" y="112"/>
                </a:lnTo>
                <a:lnTo>
                  <a:pt x="2830" y="112"/>
                </a:lnTo>
                <a:lnTo>
                  <a:pt x="2830" y="112"/>
                </a:lnTo>
                <a:lnTo>
                  <a:pt x="2830" y="112"/>
                </a:lnTo>
                <a:lnTo>
                  <a:pt x="2830" y="110"/>
                </a:lnTo>
                <a:lnTo>
                  <a:pt x="2830" y="110"/>
                </a:lnTo>
                <a:lnTo>
                  <a:pt x="2830" y="110"/>
                </a:lnTo>
                <a:lnTo>
                  <a:pt x="2830" y="110"/>
                </a:lnTo>
                <a:lnTo>
                  <a:pt x="2830" y="108"/>
                </a:lnTo>
                <a:lnTo>
                  <a:pt x="2828" y="108"/>
                </a:lnTo>
                <a:lnTo>
                  <a:pt x="2826" y="106"/>
                </a:lnTo>
                <a:lnTo>
                  <a:pt x="2826" y="106"/>
                </a:lnTo>
                <a:lnTo>
                  <a:pt x="2826" y="106"/>
                </a:lnTo>
                <a:lnTo>
                  <a:pt x="2826" y="106"/>
                </a:lnTo>
                <a:lnTo>
                  <a:pt x="2824" y="106"/>
                </a:lnTo>
                <a:lnTo>
                  <a:pt x="2824" y="106"/>
                </a:lnTo>
                <a:lnTo>
                  <a:pt x="2824" y="106"/>
                </a:lnTo>
                <a:lnTo>
                  <a:pt x="2824" y="106"/>
                </a:lnTo>
                <a:lnTo>
                  <a:pt x="2824" y="106"/>
                </a:lnTo>
                <a:lnTo>
                  <a:pt x="2824" y="106"/>
                </a:lnTo>
                <a:lnTo>
                  <a:pt x="2824" y="106"/>
                </a:lnTo>
                <a:lnTo>
                  <a:pt x="2824" y="106"/>
                </a:lnTo>
                <a:lnTo>
                  <a:pt x="2824" y="106"/>
                </a:lnTo>
                <a:lnTo>
                  <a:pt x="2824" y="106"/>
                </a:lnTo>
                <a:lnTo>
                  <a:pt x="2822" y="106"/>
                </a:lnTo>
                <a:lnTo>
                  <a:pt x="2822" y="106"/>
                </a:lnTo>
                <a:lnTo>
                  <a:pt x="2820" y="106"/>
                </a:lnTo>
                <a:lnTo>
                  <a:pt x="2820" y="106"/>
                </a:lnTo>
                <a:lnTo>
                  <a:pt x="2820" y="104"/>
                </a:lnTo>
                <a:lnTo>
                  <a:pt x="2820" y="104"/>
                </a:lnTo>
                <a:lnTo>
                  <a:pt x="2820" y="104"/>
                </a:lnTo>
                <a:lnTo>
                  <a:pt x="2822" y="104"/>
                </a:lnTo>
                <a:lnTo>
                  <a:pt x="2822" y="104"/>
                </a:lnTo>
                <a:lnTo>
                  <a:pt x="2822" y="104"/>
                </a:lnTo>
                <a:lnTo>
                  <a:pt x="2824" y="104"/>
                </a:lnTo>
                <a:lnTo>
                  <a:pt x="2822" y="104"/>
                </a:lnTo>
                <a:lnTo>
                  <a:pt x="2822" y="104"/>
                </a:lnTo>
                <a:lnTo>
                  <a:pt x="2822" y="104"/>
                </a:lnTo>
                <a:lnTo>
                  <a:pt x="2822" y="104"/>
                </a:lnTo>
                <a:lnTo>
                  <a:pt x="2822" y="104"/>
                </a:lnTo>
                <a:lnTo>
                  <a:pt x="2820" y="104"/>
                </a:lnTo>
                <a:lnTo>
                  <a:pt x="2820" y="104"/>
                </a:lnTo>
                <a:lnTo>
                  <a:pt x="2820" y="104"/>
                </a:lnTo>
                <a:lnTo>
                  <a:pt x="2818" y="104"/>
                </a:lnTo>
                <a:lnTo>
                  <a:pt x="2820" y="102"/>
                </a:lnTo>
                <a:lnTo>
                  <a:pt x="2820" y="102"/>
                </a:lnTo>
                <a:lnTo>
                  <a:pt x="2820" y="102"/>
                </a:lnTo>
                <a:lnTo>
                  <a:pt x="2820" y="102"/>
                </a:lnTo>
                <a:lnTo>
                  <a:pt x="2822" y="102"/>
                </a:lnTo>
                <a:lnTo>
                  <a:pt x="2822" y="102"/>
                </a:lnTo>
                <a:lnTo>
                  <a:pt x="2822" y="100"/>
                </a:lnTo>
                <a:lnTo>
                  <a:pt x="2820" y="100"/>
                </a:lnTo>
                <a:lnTo>
                  <a:pt x="2820" y="100"/>
                </a:lnTo>
                <a:lnTo>
                  <a:pt x="2820" y="100"/>
                </a:lnTo>
                <a:lnTo>
                  <a:pt x="2820" y="100"/>
                </a:lnTo>
                <a:lnTo>
                  <a:pt x="2820" y="102"/>
                </a:lnTo>
                <a:lnTo>
                  <a:pt x="2820" y="100"/>
                </a:lnTo>
                <a:lnTo>
                  <a:pt x="2820" y="100"/>
                </a:lnTo>
                <a:lnTo>
                  <a:pt x="2818" y="100"/>
                </a:lnTo>
                <a:lnTo>
                  <a:pt x="2820" y="100"/>
                </a:lnTo>
                <a:lnTo>
                  <a:pt x="2820" y="100"/>
                </a:lnTo>
                <a:lnTo>
                  <a:pt x="2820" y="100"/>
                </a:lnTo>
                <a:lnTo>
                  <a:pt x="2822" y="100"/>
                </a:lnTo>
                <a:lnTo>
                  <a:pt x="2822" y="100"/>
                </a:lnTo>
                <a:lnTo>
                  <a:pt x="2824" y="100"/>
                </a:lnTo>
                <a:lnTo>
                  <a:pt x="2826" y="100"/>
                </a:lnTo>
                <a:lnTo>
                  <a:pt x="2828" y="98"/>
                </a:lnTo>
                <a:lnTo>
                  <a:pt x="2828" y="98"/>
                </a:lnTo>
                <a:lnTo>
                  <a:pt x="2830" y="98"/>
                </a:lnTo>
                <a:lnTo>
                  <a:pt x="2832" y="98"/>
                </a:lnTo>
                <a:lnTo>
                  <a:pt x="2834" y="98"/>
                </a:lnTo>
                <a:lnTo>
                  <a:pt x="2836" y="98"/>
                </a:lnTo>
                <a:lnTo>
                  <a:pt x="2838" y="98"/>
                </a:lnTo>
                <a:lnTo>
                  <a:pt x="2838" y="98"/>
                </a:lnTo>
                <a:lnTo>
                  <a:pt x="2838" y="98"/>
                </a:lnTo>
                <a:lnTo>
                  <a:pt x="2840" y="98"/>
                </a:lnTo>
                <a:lnTo>
                  <a:pt x="2840" y="98"/>
                </a:lnTo>
                <a:lnTo>
                  <a:pt x="2842" y="98"/>
                </a:lnTo>
                <a:lnTo>
                  <a:pt x="2846" y="98"/>
                </a:lnTo>
                <a:lnTo>
                  <a:pt x="2846" y="98"/>
                </a:lnTo>
                <a:lnTo>
                  <a:pt x="2848" y="98"/>
                </a:lnTo>
                <a:lnTo>
                  <a:pt x="2848" y="98"/>
                </a:lnTo>
                <a:lnTo>
                  <a:pt x="2848" y="98"/>
                </a:lnTo>
                <a:lnTo>
                  <a:pt x="2850" y="98"/>
                </a:lnTo>
                <a:lnTo>
                  <a:pt x="2850" y="98"/>
                </a:lnTo>
                <a:lnTo>
                  <a:pt x="2850" y="98"/>
                </a:lnTo>
                <a:lnTo>
                  <a:pt x="2850" y="98"/>
                </a:lnTo>
                <a:lnTo>
                  <a:pt x="2850" y="98"/>
                </a:lnTo>
                <a:lnTo>
                  <a:pt x="2854" y="98"/>
                </a:lnTo>
                <a:lnTo>
                  <a:pt x="2856" y="98"/>
                </a:lnTo>
                <a:lnTo>
                  <a:pt x="2856" y="98"/>
                </a:lnTo>
                <a:lnTo>
                  <a:pt x="2856" y="98"/>
                </a:lnTo>
                <a:lnTo>
                  <a:pt x="2858" y="98"/>
                </a:lnTo>
                <a:lnTo>
                  <a:pt x="2858" y="98"/>
                </a:lnTo>
                <a:lnTo>
                  <a:pt x="2858" y="98"/>
                </a:lnTo>
                <a:lnTo>
                  <a:pt x="2858" y="98"/>
                </a:lnTo>
                <a:lnTo>
                  <a:pt x="2860" y="98"/>
                </a:lnTo>
                <a:lnTo>
                  <a:pt x="2860" y="98"/>
                </a:lnTo>
                <a:lnTo>
                  <a:pt x="2860" y="98"/>
                </a:lnTo>
                <a:lnTo>
                  <a:pt x="2860" y="98"/>
                </a:lnTo>
                <a:lnTo>
                  <a:pt x="2860" y="98"/>
                </a:lnTo>
                <a:lnTo>
                  <a:pt x="2860" y="98"/>
                </a:lnTo>
                <a:lnTo>
                  <a:pt x="2862" y="98"/>
                </a:lnTo>
                <a:lnTo>
                  <a:pt x="2862" y="98"/>
                </a:lnTo>
                <a:lnTo>
                  <a:pt x="2864" y="98"/>
                </a:lnTo>
                <a:lnTo>
                  <a:pt x="2866" y="98"/>
                </a:lnTo>
                <a:lnTo>
                  <a:pt x="2866" y="98"/>
                </a:lnTo>
                <a:lnTo>
                  <a:pt x="2868" y="98"/>
                </a:lnTo>
                <a:lnTo>
                  <a:pt x="2868" y="98"/>
                </a:lnTo>
                <a:lnTo>
                  <a:pt x="2866" y="98"/>
                </a:lnTo>
                <a:lnTo>
                  <a:pt x="2866" y="96"/>
                </a:lnTo>
                <a:lnTo>
                  <a:pt x="2868" y="96"/>
                </a:lnTo>
                <a:lnTo>
                  <a:pt x="2868" y="96"/>
                </a:lnTo>
                <a:lnTo>
                  <a:pt x="2868" y="96"/>
                </a:lnTo>
                <a:lnTo>
                  <a:pt x="2868" y="96"/>
                </a:lnTo>
                <a:lnTo>
                  <a:pt x="2870" y="96"/>
                </a:lnTo>
                <a:lnTo>
                  <a:pt x="2870" y="96"/>
                </a:lnTo>
                <a:lnTo>
                  <a:pt x="2870" y="96"/>
                </a:lnTo>
                <a:lnTo>
                  <a:pt x="2870" y="96"/>
                </a:lnTo>
                <a:lnTo>
                  <a:pt x="2870" y="96"/>
                </a:lnTo>
                <a:lnTo>
                  <a:pt x="2870" y="96"/>
                </a:lnTo>
                <a:lnTo>
                  <a:pt x="2870" y="96"/>
                </a:lnTo>
                <a:lnTo>
                  <a:pt x="2872" y="96"/>
                </a:lnTo>
                <a:lnTo>
                  <a:pt x="2872" y="96"/>
                </a:lnTo>
                <a:lnTo>
                  <a:pt x="2874" y="96"/>
                </a:lnTo>
                <a:lnTo>
                  <a:pt x="2874" y="96"/>
                </a:lnTo>
                <a:lnTo>
                  <a:pt x="2876" y="96"/>
                </a:lnTo>
                <a:lnTo>
                  <a:pt x="2878" y="96"/>
                </a:lnTo>
                <a:lnTo>
                  <a:pt x="2878" y="96"/>
                </a:lnTo>
                <a:lnTo>
                  <a:pt x="2880" y="96"/>
                </a:lnTo>
                <a:lnTo>
                  <a:pt x="2882" y="96"/>
                </a:lnTo>
                <a:lnTo>
                  <a:pt x="2882" y="96"/>
                </a:lnTo>
                <a:lnTo>
                  <a:pt x="2882" y="98"/>
                </a:lnTo>
                <a:lnTo>
                  <a:pt x="2882" y="98"/>
                </a:lnTo>
                <a:lnTo>
                  <a:pt x="2882" y="98"/>
                </a:lnTo>
                <a:lnTo>
                  <a:pt x="2880" y="98"/>
                </a:lnTo>
                <a:lnTo>
                  <a:pt x="2880" y="98"/>
                </a:lnTo>
                <a:lnTo>
                  <a:pt x="2880" y="98"/>
                </a:lnTo>
                <a:lnTo>
                  <a:pt x="2880" y="98"/>
                </a:lnTo>
                <a:lnTo>
                  <a:pt x="2878" y="98"/>
                </a:lnTo>
                <a:lnTo>
                  <a:pt x="2878" y="98"/>
                </a:lnTo>
                <a:lnTo>
                  <a:pt x="2878" y="98"/>
                </a:lnTo>
                <a:lnTo>
                  <a:pt x="2878" y="98"/>
                </a:lnTo>
                <a:lnTo>
                  <a:pt x="2878" y="100"/>
                </a:lnTo>
                <a:lnTo>
                  <a:pt x="2878" y="100"/>
                </a:lnTo>
                <a:lnTo>
                  <a:pt x="2876" y="100"/>
                </a:lnTo>
                <a:lnTo>
                  <a:pt x="2876" y="100"/>
                </a:lnTo>
                <a:lnTo>
                  <a:pt x="2876" y="100"/>
                </a:lnTo>
                <a:lnTo>
                  <a:pt x="2876" y="100"/>
                </a:lnTo>
                <a:lnTo>
                  <a:pt x="2874" y="100"/>
                </a:lnTo>
                <a:lnTo>
                  <a:pt x="2874" y="102"/>
                </a:lnTo>
                <a:lnTo>
                  <a:pt x="2874" y="102"/>
                </a:lnTo>
                <a:lnTo>
                  <a:pt x="2874" y="102"/>
                </a:lnTo>
                <a:lnTo>
                  <a:pt x="2876" y="104"/>
                </a:lnTo>
                <a:lnTo>
                  <a:pt x="2876" y="104"/>
                </a:lnTo>
                <a:lnTo>
                  <a:pt x="2876" y="104"/>
                </a:lnTo>
                <a:lnTo>
                  <a:pt x="2878" y="104"/>
                </a:lnTo>
                <a:lnTo>
                  <a:pt x="2880" y="104"/>
                </a:lnTo>
                <a:lnTo>
                  <a:pt x="2880" y="104"/>
                </a:lnTo>
                <a:lnTo>
                  <a:pt x="2880" y="104"/>
                </a:lnTo>
                <a:lnTo>
                  <a:pt x="2882" y="104"/>
                </a:lnTo>
                <a:lnTo>
                  <a:pt x="2882" y="106"/>
                </a:lnTo>
                <a:lnTo>
                  <a:pt x="2882" y="106"/>
                </a:lnTo>
                <a:lnTo>
                  <a:pt x="2882" y="106"/>
                </a:lnTo>
                <a:lnTo>
                  <a:pt x="2884" y="106"/>
                </a:lnTo>
                <a:lnTo>
                  <a:pt x="2884" y="106"/>
                </a:lnTo>
                <a:lnTo>
                  <a:pt x="2884" y="106"/>
                </a:lnTo>
                <a:lnTo>
                  <a:pt x="2886" y="106"/>
                </a:lnTo>
                <a:lnTo>
                  <a:pt x="2886" y="106"/>
                </a:lnTo>
                <a:lnTo>
                  <a:pt x="2886" y="106"/>
                </a:lnTo>
                <a:lnTo>
                  <a:pt x="2888" y="106"/>
                </a:lnTo>
                <a:lnTo>
                  <a:pt x="2888" y="106"/>
                </a:lnTo>
                <a:lnTo>
                  <a:pt x="2888" y="108"/>
                </a:lnTo>
                <a:lnTo>
                  <a:pt x="2888" y="108"/>
                </a:lnTo>
                <a:lnTo>
                  <a:pt x="2888" y="106"/>
                </a:lnTo>
                <a:lnTo>
                  <a:pt x="2888" y="106"/>
                </a:lnTo>
                <a:lnTo>
                  <a:pt x="2888" y="106"/>
                </a:lnTo>
                <a:lnTo>
                  <a:pt x="2886" y="106"/>
                </a:lnTo>
                <a:lnTo>
                  <a:pt x="2886" y="106"/>
                </a:lnTo>
                <a:lnTo>
                  <a:pt x="2882" y="104"/>
                </a:lnTo>
                <a:lnTo>
                  <a:pt x="2882" y="104"/>
                </a:lnTo>
                <a:lnTo>
                  <a:pt x="2880" y="104"/>
                </a:lnTo>
                <a:lnTo>
                  <a:pt x="2880" y="104"/>
                </a:lnTo>
                <a:lnTo>
                  <a:pt x="2878" y="104"/>
                </a:lnTo>
                <a:lnTo>
                  <a:pt x="2876" y="104"/>
                </a:lnTo>
                <a:lnTo>
                  <a:pt x="2876" y="104"/>
                </a:lnTo>
                <a:lnTo>
                  <a:pt x="2876" y="104"/>
                </a:lnTo>
                <a:lnTo>
                  <a:pt x="2876" y="102"/>
                </a:lnTo>
                <a:lnTo>
                  <a:pt x="2874" y="102"/>
                </a:lnTo>
                <a:lnTo>
                  <a:pt x="2874" y="102"/>
                </a:lnTo>
                <a:lnTo>
                  <a:pt x="2874" y="100"/>
                </a:lnTo>
                <a:lnTo>
                  <a:pt x="2874" y="100"/>
                </a:lnTo>
                <a:lnTo>
                  <a:pt x="2874" y="100"/>
                </a:lnTo>
                <a:lnTo>
                  <a:pt x="2874" y="100"/>
                </a:lnTo>
                <a:lnTo>
                  <a:pt x="2878" y="100"/>
                </a:lnTo>
                <a:lnTo>
                  <a:pt x="2878" y="100"/>
                </a:lnTo>
                <a:lnTo>
                  <a:pt x="2880" y="100"/>
                </a:lnTo>
                <a:lnTo>
                  <a:pt x="2880" y="100"/>
                </a:lnTo>
                <a:lnTo>
                  <a:pt x="2880" y="100"/>
                </a:lnTo>
                <a:lnTo>
                  <a:pt x="2882" y="100"/>
                </a:lnTo>
                <a:lnTo>
                  <a:pt x="2882" y="100"/>
                </a:lnTo>
                <a:lnTo>
                  <a:pt x="2882" y="100"/>
                </a:lnTo>
                <a:lnTo>
                  <a:pt x="2884" y="100"/>
                </a:lnTo>
                <a:lnTo>
                  <a:pt x="2884" y="100"/>
                </a:lnTo>
                <a:lnTo>
                  <a:pt x="2884" y="100"/>
                </a:lnTo>
                <a:lnTo>
                  <a:pt x="2884" y="100"/>
                </a:lnTo>
                <a:lnTo>
                  <a:pt x="2886" y="100"/>
                </a:lnTo>
                <a:lnTo>
                  <a:pt x="2886" y="100"/>
                </a:lnTo>
                <a:lnTo>
                  <a:pt x="2886" y="98"/>
                </a:lnTo>
                <a:lnTo>
                  <a:pt x="2886" y="98"/>
                </a:lnTo>
                <a:lnTo>
                  <a:pt x="2886" y="98"/>
                </a:lnTo>
                <a:lnTo>
                  <a:pt x="2886" y="98"/>
                </a:lnTo>
                <a:lnTo>
                  <a:pt x="2886" y="98"/>
                </a:lnTo>
                <a:lnTo>
                  <a:pt x="2886" y="98"/>
                </a:lnTo>
                <a:lnTo>
                  <a:pt x="2886" y="98"/>
                </a:lnTo>
                <a:lnTo>
                  <a:pt x="2886" y="98"/>
                </a:lnTo>
                <a:lnTo>
                  <a:pt x="2886" y="98"/>
                </a:lnTo>
                <a:lnTo>
                  <a:pt x="2888" y="96"/>
                </a:lnTo>
                <a:lnTo>
                  <a:pt x="2888" y="96"/>
                </a:lnTo>
                <a:lnTo>
                  <a:pt x="2888" y="96"/>
                </a:lnTo>
                <a:lnTo>
                  <a:pt x="2888" y="96"/>
                </a:lnTo>
                <a:lnTo>
                  <a:pt x="2888" y="96"/>
                </a:lnTo>
                <a:lnTo>
                  <a:pt x="2888" y="96"/>
                </a:lnTo>
                <a:lnTo>
                  <a:pt x="2886" y="96"/>
                </a:lnTo>
                <a:lnTo>
                  <a:pt x="2886" y="96"/>
                </a:lnTo>
                <a:lnTo>
                  <a:pt x="2886" y="96"/>
                </a:lnTo>
                <a:lnTo>
                  <a:pt x="2886" y="96"/>
                </a:lnTo>
                <a:lnTo>
                  <a:pt x="2886" y="96"/>
                </a:lnTo>
                <a:lnTo>
                  <a:pt x="2886" y="96"/>
                </a:lnTo>
                <a:lnTo>
                  <a:pt x="2886" y="96"/>
                </a:lnTo>
                <a:lnTo>
                  <a:pt x="2886" y="96"/>
                </a:lnTo>
                <a:lnTo>
                  <a:pt x="2884" y="96"/>
                </a:lnTo>
                <a:lnTo>
                  <a:pt x="2884" y="96"/>
                </a:lnTo>
                <a:lnTo>
                  <a:pt x="2884" y="96"/>
                </a:lnTo>
                <a:lnTo>
                  <a:pt x="2882" y="96"/>
                </a:lnTo>
                <a:lnTo>
                  <a:pt x="2882" y="96"/>
                </a:lnTo>
                <a:lnTo>
                  <a:pt x="2882" y="96"/>
                </a:lnTo>
                <a:lnTo>
                  <a:pt x="2882" y="96"/>
                </a:lnTo>
                <a:lnTo>
                  <a:pt x="2880" y="94"/>
                </a:lnTo>
                <a:lnTo>
                  <a:pt x="2878" y="94"/>
                </a:lnTo>
                <a:lnTo>
                  <a:pt x="2878" y="94"/>
                </a:lnTo>
                <a:lnTo>
                  <a:pt x="2880" y="94"/>
                </a:lnTo>
                <a:lnTo>
                  <a:pt x="2880" y="94"/>
                </a:lnTo>
                <a:lnTo>
                  <a:pt x="2882" y="94"/>
                </a:lnTo>
                <a:lnTo>
                  <a:pt x="2882" y="94"/>
                </a:lnTo>
                <a:lnTo>
                  <a:pt x="2882" y="94"/>
                </a:lnTo>
                <a:lnTo>
                  <a:pt x="2882" y="94"/>
                </a:lnTo>
                <a:lnTo>
                  <a:pt x="2884" y="94"/>
                </a:lnTo>
                <a:lnTo>
                  <a:pt x="2882" y="94"/>
                </a:lnTo>
                <a:lnTo>
                  <a:pt x="2882" y="94"/>
                </a:lnTo>
                <a:lnTo>
                  <a:pt x="2882" y="94"/>
                </a:lnTo>
                <a:lnTo>
                  <a:pt x="2882" y="94"/>
                </a:lnTo>
                <a:lnTo>
                  <a:pt x="2880" y="94"/>
                </a:lnTo>
                <a:lnTo>
                  <a:pt x="2880" y="94"/>
                </a:lnTo>
                <a:lnTo>
                  <a:pt x="2880" y="94"/>
                </a:lnTo>
                <a:lnTo>
                  <a:pt x="2878" y="94"/>
                </a:lnTo>
                <a:lnTo>
                  <a:pt x="2878" y="94"/>
                </a:lnTo>
                <a:lnTo>
                  <a:pt x="2878" y="94"/>
                </a:lnTo>
                <a:lnTo>
                  <a:pt x="2878" y="94"/>
                </a:lnTo>
                <a:lnTo>
                  <a:pt x="2876" y="94"/>
                </a:lnTo>
                <a:lnTo>
                  <a:pt x="2876" y="92"/>
                </a:lnTo>
                <a:lnTo>
                  <a:pt x="2876" y="92"/>
                </a:lnTo>
                <a:lnTo>
                  <a:pt x="2874" y="92"/>
                </a:lnTo>
                <a:lnTo>
                  <a:pt x="2874" y="92"/>
                </a:lnTo>
                <a:lnTo>
                  <a:pt x="2872" y="90"/>
                </a:lnTo>
                <a:lnTo>
                  <a:pt x="2872" y="90"/>
                </a:lnTo>
                <a:lnTo>
                  <a:pt x="2872" y="90"/>
                </a:lnTo>
                <a:lnTo>
                  <a:pt x="2870" y="90"/>
                </a:lnTo>
                <a:lnTo>
                  <a:pt x="2868" y="90"/>
                </a:lnTo>
                <a:lnTo>
                  <a:pt x="2866" y="90"/>
                </a:lnTo>
                <a:lnTo>
                  <a:pt x="2866" y="90"/>
                </a:lnTo>
                <a:lnTo>
                  <a:pt x="2866" y="90"/>
                </a:lnTo>
                <a:lnTo>
                  <a:pt x="2866" y="90"/>
                </a:lnTo>
                <a:lnTo>
                  <a:pt x="2864" y="90"/>
                </a:lnTo>
                <a:lnTo>
                  <a:pt x="2864" y="90"/>
                </a:lnTo>
                <a:lnTo>
                  <a:pt x="2864" y="90"/>
                </a:lnTo>
                <a:lnTo>
                  <a:pt x="2864" y="90"/>
                </a:lnTo>
                <a:lnTo>
                  <a:pt x="2866" y="90"/>
                </a:lnTo>
                <a:lnTo>
                  <a:pt x="2868" y="90"/>
                </a:lnTo>
                <a:lnTo>
                  <a:pt x="2868" y="90"/>
                </a:lnTo>
                <a:lnTo>
                  <a:pt x="2868" y="90"/>
                </a:lnTo>
                <a:lnTo>
                  <a:pt x="2868" y="90"/>
                </a:lnTo>
                <a:lnTo>
                  <a:pt x="2868" y="90"/>
                </a:lnTo>
                <a:lnTo>
                  <a:pt x="2866" y="90"/>
                </a:lnTo>
                <a:lnTo>
                  <a:pt x="2866" y="88"/>
                </a:lnTo>
                <a:lnTo>
                  <a:pt x="2866" y="88"/>
                </a:lnTo>
                <a:lnTo>
                  <a:pt x="2866" y="88"/>
                </a:lnTo>
                <a:lnTo>
                  <a:pt x="2864" y="88"/>
                </a:lnTo>
                <a:lnTo>
                  <a:pt x="2864" y="88"/>
                </a:lnTo>
                <a:lnTo>
                  <a:pt x="2868" y="88"/>
                </a:lnTo>
                <a:lnTo>
                  <a:pt x="2868" y="88"/>
                </a:lnTo>
                <a:lnTo>
                  <a:pt x="2868" y="88"/>
                </a:lnTo>
                <a:lnTo>
                  <a:pt x="2868" y="88"/>
                </a:lnTo>
                <a:lnTo>
                  <a:pt x="2870" y="88"/>
                </a:lnTo>
                <a:lnTo>
                  <a:pt x="2870" y="88"/>
                </a:lnTo>
                <a:lnTo>
                  <a:pt x="2870" y="88"/>
                </a:lnTo>
                <a:lnTo>
                  <a:pt x="2872" y="90"/>
                </a:lnTo>
                <a:lnTo>
                  <a:pt x="2872" y="90"/>
                </a:lnTo>
                <a:lnTo>
                  <a:pt x="2872" y="90"/>
                </a:lnTo>
                <a:lnTo>
                  <a:pt x="2872" y="90"/>
                </a:lnTo>
                <a:lnTo>
                  <a:pt x="2874" y="90"/>
                </a:lnTo>
                <a:lnTo>
                  <a:pt x="2874" y="90"/>
                </a:lnTo>
                <a:lnTo>
                  <a:pt x="2874" y="90"/>
                </a:lnTo>
                <a:lnTo>
                  <a:pt x="2874" y="90"/>
                </a:lnTo>
                <a:lnTo>
                  <a:pt x="2872" y="90"/>
                </a:lnTo>
                <a:lnTo>
                  <a:pt x="2872" y="90"/>
                </a:lnTo>
                <a:lnTo>
                  <a:pt x="2872" y="90"/>
                </a:lnTo>
                <a:lnTo>
                  <a:pt x="2872" y="90"/>
                </a:lnTo>
                <a:lnTo>
                  <a:pt x="2874" y="90"/>
                </a:lnTo>
                <a:lnTo>
                  <a:pt x="2874" y="90"/>
                </a:lnTo>
                <a:lnTo>
                  <a:pt x="2874" y="90"/>
                </a:lnTo>
                <a:lnTo>
                  <a:pt x="2874" y="90"/>
                </a:lnTo>
                <a:lnTo>
                  <a:pt x="2874" y="90"/>
                </a:lnTo>
                <a:lnTo>
                  <a:pt x="2876" y="90"/>
                </a:lnTo>
                <a:lnTo>
                  <a:pt x="2876" y="90"/>
                </a:lnTo>
                <a:lnTo>
                  <a:pt x="2876" y="90"/>
                </a:lnTo>
                <a:lnTo>
                  <a:pt x="2876" y="90"/>
                </a:lnTo>
                <a:lnTo>
                  <a:pt x="2874" y="88"/>
                </a:lnTo>
                <a:lnTo>
                  <a:pt x="2874" y="88"/>
                </a:lnTo>
                <a:lnTo>
                  <a:pt x="2872" y="88"/>
                </a:lnTo>
                <a:lnTo>
                  <a:pt x="2872" y="88"/>
                </a:lnTo>
                <a:lnTo>
                  <a:pt x="2872" y="88"/>
                </a:lnTo>
                <a:lnTo>
                  <a:pt x="2870" y="88"/>
                </a:lnTo>
                <a:lnTo>
                  <a:pt x="2868" y="88"/>
                </a:lnTo>
                <a:lnTo>
                  <a:pt x="2868" y="88"/>
                </a:lnTo>
                <a:lnTo>
                  <a:pt x="2870" y="88"/>
                </a:lnTo>
                <a:lnTo>
                  <a:pt x="2868" y="86"/>
                </a:lnTo>
                <a:lnTo>
                  <a:pt x="2866" y="86"/>
                </a:lnTo>
                <a:lnTo>
                  <a:pt x="2864" y="86"/>
                </a:lnTo>
                <a:lnTo>
                  <a:pt x="2862" y="86"/>
                </a:lnTo>
                <a:lnTo>
                  <a:pt x="2862" y="86"/>
                </a:lnTo>
                <a:lnTo>
                  <a:pt x="2862" y="86"/>
                </a:lnTo>
                <a:lnTo>
                  <a:pt x="2862" y="86"/>
                </a:lnTo>
                <a:lnTo>
                  <a:pt x="2862" y="86"/>
                </a:lnTo>
                <a:lnTo>
                  <a:pt x="2862" y="86"/>
                </a:lnTo>
                <a:lnTo>
                  <a:pt x="2860" y="86"/>
                </a:lnTo>
                <a:lnTo>
                  <a:pt x="2860" y="86"/>
                </a:lnTo>
                <a:lnTo>
                  <a:pt x="2860" y="84"/>
                </a:lnTo>
                <a:lnTo>
                  <a:pt x="2860" y="84"/>
                </a:lnTo>
                <a:lnTo>
                  <a:pt x="2860" y="84"/>
                </a:lnTo>
                <a:lnTo>
                  <a:pt x="2860" y="84"/>
                </a:lnTo>
                <a:lnTo>
                  <a:pt x="2860" y="84"/>
                </a:lnTo>
                <a:lnTo>
                  <a:pt x="2860" y="84"/>
                </a:lnTo>
                <a:lnTo>
                  <a:pt x="2860" y="84"/>
                </a:lnTo>
                <a:lnTo>
                  <a:pt x="2860" y="84"/>
                </a:lnTo>
                <a:lnTo>
                  <a:pt x="2862" y="84"/>
                </a:lnTo>
                <a:lnTo>
                  <a:pt x="2862" y="84"/>
                </a:lnTo>
                <a:lnTo>
                  <a:pt x="2862" y="84"/>
                </a:lnTo>
                <a:lnTo>
                  <a:pt x="2862" y="84"/>
                </a:lnTo>
                <a:lnTo>
                  <a:pt x="2860" y="84"/>
                </a:lnTo>
                <a:lnTo>
                  <a:pt x="2860" y="84"/>
                </a:lnTo>
                <a:lnTo>
                  <a:pt x="2860" y="84"/>
                </a:lnTo>
                <a:lnTo>
                  <a:pt x="2860" y="84"/>
                </a:lnTo>
                <a:lnTo>
                  <a:pt x="2862" y="84"/>
                </a:lnTo>
                <a:lnTo>
                  <a:pt x="2862" y="84"/>
                </a:lnTo>
                <a:lnTo>
                  <a:pt x="2862" y="84"/>
                </a:lnTo>
                <a:lnTo>
                  <a:pt x="2862" y="84"/>
                </a:lnTo>
                <a:lnTo>
                  <a:pt x="2862" y="84"/>
                </a:lnTo>
                <a:lnTo>
                  <a:pt x="2864" y="84"/>
                </a:lnTo>
                <a:lnTo>
                  <a:pt x="2864" y="84"/>
                </a:lnTo>
                <a:lnTo>
                  <a:pt x="2864" y="84"/>
                </a:lnTo>
                <a:lnTo>
                  <a:pt x="2866" y="84"/>
                </a:lnTo>
                <a:lnTo>
                  <a:pt x="2866" y="84"/>
                </a:lnTo>
                <a:lnTo>
                  <a:pt x="2866" y="84"/>
                </a:lnTo>
                <a:lnTo>
                  <a:pt x="2868" y="86"/>
                </a:lnTo>
                <a:lnTo>
                  <a:pt x="2868" y="86"/>
                </a:lnTo>
                <a:lnTo>
                  <a:pt x="2868" y="86"/>
                </a:lnTo>
                <a:lnTo>
                  <a:pt x="2870" y="86"/>
                </a:lnTo>
                <a:lnTo>
                  <a:pt x="2870" y="86"/>
                </a:lnTo>
                <a:lnTo>
                  <a:pt x="2870" y="86"/>
                </a:lnTo>
                <a:lnTo>
                  <a:pt x="2870" y="86"/>
                </a:lnTo>
                <a:lnTo>
                  <a:pt x="2870" y="86"/>
                </a:lnTo>
                <a:lnTo>
                  <a:pt x="2868" y="86"/>
                </a:lnTo>
                <a:lnTo>
                  <a:pt x="2868" y="86"/>
                </a:lnTo>
                <a:lnTo>
                  <a:pt x="2868" y="84"/>
                </a:lnTo>
                <a:lnTo>
                  <a:pt x="2868" y="84"/>
                </a:lnTo>
                <a:lnTo>
                  <a:pt x="2870" y="84"/>
                </a:lnTo>
                <a:lnTo>
                  <a:pt x="2870" y="84"/>
                </a:lnTo>
                <a:lnTo>
                  <a:pt x="2870" y="84"/>
                </a:lnTo>
                <a:lnTo>
                  <a:pt x="2870" y="84"/>
                </a:lnTo>
                <a:lnTo>
                  <a:pt x="2870" y="82"/>
                </a:lnTo>
                <a:lnTo>
                  <a:pt x="2870" y="82"/>
                </a:lnTo>
                <a:lnTo>
                  <a:pt x="2870" y="82"/>
                </a:lnTo>
                <a:lnTo>
                  <a:pt x="2870" y="82"/>
                </a:lnTo>
                <a:lnTo>
                  <a:pt x="2872" y="82"/>
                </a:lnTo>
                <a:lnTo>
                  <a:pt x="2872" y="82"/>
                </a:lnTo>
                <a:lnTo>
                  <a:pt x="2870" y="82"/>
                </a:lnTo>
                <a:lnTo>
                  <a:pt x="2870" y="82"/>
                </a:lnTo>
                <a:lnTo>
                  <a:pt x="2870" y="82"/>
                </a:lnTo>
                <a:lnTo>
                  <a:pt x="2870" y="82"/>
                </a:lnTo>
                <a:lnTo>
                  <a:pt x="2870" y="82"/>
                </a:lnTo>
                <a:lnTo>
                  <a:pt x="2870" y="82"/>
                </a:lnTo>
                <a:lnTo>
                  <a:pt x="2870" y="80"/>
                </a:lnTo>
                <a:lnTo>
                  <a:pt x="2870" y="80"/>
                </a:lnTo>
                <a:lnTo>
                  <a:pt x="2870" y="80"/>
                </a:lnTo>
                <a:lnTo>
                  <a:pt x="2872" y="82"/>
                </a:lnTo>
                <a:lnTo>
                  <a:pt x="2872" y="82"/>
                </a:lnTo>
                <a:lnTo>
                  <a:pt x="2872" y="82"/>
                </a:lnTo>
                <a:lnTo>
                  <a:pt x="2874" y="82"/>
                </a:lnTo>
                <a:lnTo>
                  <a:pt x="2874" y="80"/>
                </a:lnTo>
                <a:lnTo>
                  <a:pt x="2874" y="80"/>
                </a:lnTo>
                <a:lnTo>
                  <a:pt x="2872" y="80"/>
                </a:lnTo>
                <a:lnTo>
                  <a:pt x="2872" y="80"/>
                </a:lnTo>
                <a:lnTo>
                  <a:pt x="2872" y="80"/>
                </a:lnTo>
                <a:lnTo>
                  <a:pt x="2872" y="80"/>
                </a:lnTo>
                <a:lnTo>
                  <a:pt x="2872" y="80"/>
                </a:lnTo>
                <a:lnTo>
                  <a:pt x="2870" y="80"/>
                </a:lnTo>
                <a:lnTo>
                  <a:pt x="2870" y="80"/>
                </a:lnTo>
                <a:lnTo>
                  <a:pt x="2868" y="80"/>
                </a:lnTo>
                <a:lnTo>
                  <a:pt x="2868" y="80"/>
                </a:lnTo>
                <a:lnTo>
                  <a:pt x="2866" y="80"/>
                </a:lnTo>
                <a:lnTo>
                  <a:pt x="2866" y="80"/>
                </a:lnTo>
                <a:lnTo>
                  <a:pt x="2866" y="80"/>
                </a:lnTo>
                <a:lnTo>
                  <a:pt x="2866" y="80"/>
                </a:lnTo>
                <a:lnTo>
                  <a:pt x="2866" y="80"/>
                </a:lnTo>
                <a:lnTo>
                  <a:pt x="2866" y="80"/>
                </a:lnTo>
                <a:lnTo>
                  <a:pt x="2864" y="80"/>
                </a:lnTo>
                <a:lnTo>
                  <a:pt x="2864" y="80"/>
                </a:lnTo>
                <a:lnTo>
                  <a:pt x="2866" y="80"/>
                </a:lnTo>
                <a:lnTo>
                  <a:pt x="2866" y="80"/>
                </a:lnTo>
                <a:lnTo>
                  <a:pt x="2866" y="78"/>
                </a:lnTo>
                <a:lnTo>
                  <a:pt x="2866" y="78"/>
                </a:lnTo>
                <a:lnTo>
                  <a:pt x="2866" y="78"/>
                </a:lnTo>
                <a:lnTo>
                  <a:pt x="2868" y="78"/>
                </a:lnTo>
                <a:lnTo>
                  <a:pt x="2868" y="78"/>
                </a:lnTo>
                <a:lnTo>
                  <a:pt x="2872" y="80"/>
                </a:lnTo>
                <a:lnTo>
                  <a:pt x="2872" y="80"/>
                </a:lnTo>
                <a:lnTo>
                  <a:pt x="2872" y="80"/>
                </a:lnTo>
                <a:lnTo>
                  <a:pt x="2874" y="80"/>
                </a:lnTo>
                <a:lnTo>
                  <a:pt x="2874" y="80"/>
                </a:lnTo>
                <a:lnTo>
                  <a:pt x="2874" y="80"/>
                </a:lnTo>
                <a:lnTo>
                  <a:pt x="2876" y="80"/>
                </a:lnTo>
                <a:lnTo>
                  <a:pt x="2876" y="80"/>
                </a:lnTo>
                <a:lnTo>
                  <a:pt x="2876" y="80"/>
                </a:lnTo>
                <a:lnTo>
                  <a:pt x="2876" y="80"/>
                </a:lnTo>
                <a:lnTo>
                  <a:pt x="2876" y="80"/>
                </a:lnTo>
                <a:lnTo>
                  <a:pt x="2876" y="80"/>
                </a:lnTo>
                <a:lnTo>
                  <a:pt x="2878" y="78"/>
                </a:lnTo>
                <a:lnTo>
                  <a:pt x="2878" y="78"/>
                </a:lnTo>
                <a:lnTo>
                  <a:pt x="2878" y="78"/>
                </a:lnTo>
                <a:lnTo>
                  <a:pt x="2878" y="78"/>
                </a:lnTo>
                <a:lnTo>
                  <a:pt x="2878" y="76"/>
                </a:lnTo>
                <a:lnTo>
                  <a:pt x="2878" y="76"/>
                </a:lnTo>
                <a:lnTo>
                  <a:pt x="2880" y="76"/>
                </a:lnTo>
                <a:lnTo>
                  <a:pt x="2882" y="76"/>
                </a:lnTo>
                <a:lnTo>
                  <a:pt x="2882" y="76"/>
                </a:lnTo>
                <a:lnTo>
                  <a:pt x="2882" y="76"/>
                </a:lnTo>
                <a:lnTo>
                  <a:pt x="2882" y="76"/>
                </a:lnTo>
                <a:lnTo>
                  <a:pt x="2882" y="74"/>
                </a:lnTo>
                <a:lnTo>
                  <a:pt x="2882" y="74"/>
                </a:lnTo>
                <a:lnTo>
                  <a:pt x="2882" y="74"/>
                </a:lnTo>
                <a:lnTo>
                  <a:pt x="2884" y="74"/>
                </a:lnTo>
                <a:lnTo>
                  <a:pt x="2884" y="76"/>
                </a:lnTo>
                <a:lnTo>
                  <a:pt x="2886" y="76"/>
                </a:lnTo>
                <a:lnTo>
                  <a:pt x="2886" y="76"/>
                </a:lnTo>
                <a:lnTo>
                  <a:pt x="2886" y="76"/>
                </a:lnTo>
                <a:lnTo>
                  <a:pt x="2886" y="74"/>
                </a:lnTo>
                <a:lnTo>
                  <a:pt x="2886" y="74"/>
                </a:lnTo>
                <a:lnTo>
                  <a:pt x="2886" y="74"/>
                </a:lnTo>
                <a:lnTo>
                  <a:pt x="2888" y="74"/>
                </a:lnTo>
                <a:lnTo>
                  <a:pt x="2888" y="74"/>
                </a:lnTo>
                <a:lnTo>
                  <a:pt x="2890" y="74"/>
                </a:lnTo>
                <a:lnTo>
                  <a:pt x="2890" y="74"/>
                </a:lnTo>
                <a:lnTo>
                  <a:pt x="2888" y="74"/>
                </a:lnTo>
                <a:lnTo>
                  <a:pt x="2888" y="74"/>
                </a:lnTo>
                <a:lnTo>
                  <a:pt x="2888" y="74"/>
                </a:lnTo>
                <a:lnTo>
                  <a:pt x="2890" y="74"/>
                </a:lnTo>
                <a:lnTo>
                  <a:pt x="2890" y="74"/>
                </a:lnTo>
                <a:lnTo>
                  <a:pt x="2892" y="74"/>
                </a:lnTo>
                <a:lnTo>
                  <a:pt x="2892" y="74"/>
                </a:lnTo>
                <a:lnTo>
                  <a:pt x="2892" y="74"/>
                </a:lnTo>
                <a:lnTo>
                  <a:pt x="2894" y="74"/>
                </a:lnTo>
                <a:lnTo>
                  <a:pt x="2896" y="74"/>
                </a:lnTo>
                <a:lnTo>
                  <a:pt x="2896" y="72"/>
                </a:lnTo>
                <a:lnTo>
                  <a:pt x="2896" y="72"/>
                </a:lnTo>
                <a:lnTo>
                  <a:pt x="2896" y="72"/>
                </a:lnTo>
                <a:lnTo>
                  <a:pt x="2896" y="72"/>
                </a:lnTo>
                <a:lnTo>
                  <a:pt x="2896" y="72"/>
                </a:lnTo>
                <a:lnTo>
                  <a:pt x="2896" y="72"/>
                </a:lnTo>
                <a:lnTo>
                  <a:pt x="2898" y="72"/>
                </a:lnTo>
                <a:lnTo>
                  <a:pt x="2898" y="74"/>
                </a:lnTo>
                <a:lnTo>
                  <a:pt x="2898" y="74"/>
                </a:lnTo>
                <a:lnTo>
                  <a:pt x="2898" y="72"/>
                </a:lnTo>
                <a:lnTo>
                  <a:pt x="2900" y="72"/>
                </a:lnTo>
                <a:lnTo>
                  <a:pt x="2900" y="72"/>
                </a:lnTo>
                <a:lnTo>
                  <a:pt x="2900" y="74"/>
                </a:lnTo>
                <a:lnTo>
                  <a:pt x="2902" y="74"/>
                </a:lnTo>
                <a:lnTo>
                  <a:pt x="2902" y="72"/>
                </a:lnTo>
                <a:lnTo>
                  <a:pt x="2902" y="72"/>
                </a:lnTo>
                <a:lnTo>
                  <a:pt x="2902" y="72"/>
                </a:lnTo>
                <a:lnTo>
                  <a:pt x="2902" y="72"/>
                </a:lnTo>
                <a:lnTo>
                  <a:pt x="2902" y="72"/>
                </a:lnTo>
                <a:lnTo>
                  <a:pt x="2902" y="72"/>
                </a:lnTo>
                <a:lnTo>
                  <a:pt x="2904" y="72"/>
                </a:lnTo>
                <a:lnTo>
                  <a:pt x="2904" y="72"/>
                </a:lnTo>
                <a:lnTo>
                  <a:pt x="2904" y="72"/>
                </a:lnTo>
                <a:lnTo>
                  <a:pt x="2904" y="72"/>
                </a:lnTo>
                <a:lnTo>
                  <a:pt x="2904" y="72"/>
                </a:lnTo>
                <a:lnTo>
                  <a:pt x="2904" y="72"/>
                </a:lnTo>
                <a:lnTo>
                  <a:pt x="2904" y="72"/>
                </a:lnTo>
                <a:lnTo>
                  <a:pt x="2904" y="72"/>
                </a:lnTo>
                <a:lnTo>
                  <a:pt x="2904" y="72"/>
                </a:lnTo>
                <a:lnTo>
                  <a:pt x="2904" y="72"/>
                </a:lnTo>
                <a:lnTo>
                  <a:pt x="2906" y="72"/>
                </a:lnTo>
                <a:lnTo>
                  <a:pt x="2908" y="72"/>
                </a:lnTo>
                <a:lnTo>
                  <a:pt x="2908" y="72"/>
                </a:lnTo>
                <a:lnTo>
                  <a:pt x="2908" y="72"/>
                </a:lnTo>
                <a:lnTo>
                  <a:pt x="2908" y="72"/>
                </a:lnTo>
                <a:lnTo>
                  <a:pt x="2908" y="72"/>
                </a:lnTo>
                <a:lnTo>
                  <a:pt x="2908" y="72"/>
                </a:lnTo>
                <a:lnTo>
                  <a:pt x="2910" y="72"/>
                </a:lnTo>
                <a:lnTo>
                  <a:pt x="2910" y="72"/>
                </a:lnTo>
                <a:lnTo>
                  <a:pt x="2910" y="72"/>
                </a:lnTo>
                <a:lnTo>
                  <a:pt x="2910" y="72"/>
                </a:lnTo>
                <a:lnTo>
                  <a:pt x="2912" y="72"/>
                </a:lnTo>
                <a:lnTo>
                  <a:pt x="2912" y="72"/>
                </a:lnTo>
                <a:lnTo>
                  <a:pt x="2912" y="72"/>
                </a:lnTo>
                <a:lnTo>
                  <a:pt x="2914" y="72"/>
                </a:lnTo>
                <a:lnTo>
                  <a:pt x="2914" y="70"/>
                </a:lnTo>
                <a:lnTo>
                  <a:pt x="2914" y="70"/>
                </a:lnTo>
                <a:lnTo>
                  <a:pt x="2916" y="70"/>
                </a:lnTo>
                <a:lnTo>
                  <a:pt x="2916" y="70"/>
                </a:lnTo>
                <a:lnTo>
                  <a:pt x="2918" y="70"/>
                </a:lnTo>
                <a:lnTo>
                  <a:pt x="2918" y="70"/>
                </a:lnTo>
                <a:lnTo>
                  <a:pt x="2920" y="70"/>
                </a:lnTo>
                <a:lnTo>
                  <a:pt x="2920" y="70"/>
                </a:lnTo>
                <a:lnTo>
                  <a:pt x="2920" y="70"/>
                </a:lnTo>
                <a:lnTo>
                  <a:pt x="2922" y="70"/>
                </a:lnTo>
                <a:lnTo>
                  <a:pt x="2922" y="70"/>
                </a:lnTo>
                <a:lnTo>
                  <a:pt x="2922" y="70"/>
                </a:lnTo>
                <a:lnTo>
                  <a:pt x="2924" y="70"/>
                </a:lnTo>
                <a:lnTo>
                  <a:pt x="2924" y="70"/>
                </a:lnTo>
                <a:lnTo>
                  <a:pt x="2924" y="70"/>
                </a:lnTo>
                <a:lnTo>
                  <a:pt x="2924" y="68"/>
                </a:lnTo>
                <a:lnTo>
                  <a:pt x="2924" y="70"/>
                </a:lnTo>
                <a:lnTo>
                  <a:pt x="2922" y="70"/>
                </a:lnTo>
                <a:lnTo>
                  <a:pt x="2922" y="70"/>
                </a:lnTo>
                <a:lnTo>
                  <a:pt x="2922" y="70"/>
                </a:lnTo>
                <a:lnTo>
                  <a:pt x="2920" y="70"/>
                </a:lnTo>
                <a:lnTo>
                  <a:pt x="2920" y="70"/>
                </a:lnTo>
                <a:lnTo>
                  <a:pt x="2920" y="70"/>
                </a:lnTo>
                <a:lnTo>
                  <a:pt x="2920" y="70"/>
                </a:lnTo>
                <a:lnTo>
                  <a:pt x="2920" y="68"/>
                </a:lnTo>
                <a:lnTo>
                  <a:pt x="2918" y="68"/>
                </a:lnTo>
                <a:lnTo>
                  <a:pt x="2918" y="70"/>
                </a:lnTo>
                <a:lnTo>
                  <a:pt x="2920" y="70"/>
                </a:lnTo>
                <a:lnTo>
                  <a:pt x="2920" y="70"/>
                </a:lnTo>
                <a:lnTo>
                  <a:pt x="2918" y="70"/>
                </a:lnTo>
                <a:lnTo>
                  <a:pt x="2918" y="70"/>
                </a:lnTo>
                <a:lnTo>
                  <a:pt x="2916" y="70"/>
                </a:lnTo>
                <a:lnTo>
                  <a:pt x="2916" y="68"/>
                </a:lnTo>
                <a:lnTo>
                  <a:pt x="2916" y="68"/>
                </a:lnTo>
                <a:lnTo>
                  <a:pt x="2916" y="68"/>
                </a:lnTo>
                <a:lnTo>
                  <a:pt x="2916" y="68"/>
                </a:lnTo>
                <a:lnTo>
                  <a:pt x="2916" y="68"/>
                </a:lnTo>
                <a:lnTo>
                  <a:pt x="2914" y="68"/>
                </a:lnTo>
                <a:lnTo>
                  <a:pt x="2914" y="70"/>
                </a:lnTo>
                <a:lnTo>
                  <a:pt x="2914" y="70"/>
                </a:lnTo>
                <a:lnTo>
                  <a:pt x="2916" y="70"/>
                </a:lnTo>
                <a:lnTo>
                  <a:pt x="2916" y="70"/>
                </a:lnTo>
                <a:lnTo>
                  <a:pt x="2914" y="70"/>
                </a:lnTo>
                <a:lnTo>
                  <a:pt x="2914" y="70"/>
                </a:lnTo>
                <a:lnTo>
                  <a:pt x="2914" y="70"/>
                </a:lnTo>
                <a:lnTo>
                  <a:pt x="2914" y="70"/>
                </a:lnTo>
                <a:lnTo>
                  <a:pt x="2912" y="68"/>
                </a:lnTo>
                <a:lnTo>
                  <a:pt x="2912" y="68"/>
                </a:lnTo>
                <a:lnTo>
                  <a:pt x="2912" y="68"/>
                </a:lnTo>
                <a:lnTo>
                  <a:pt x="2912" y="68"/>
                </a:lnTo>
                <a:lnTo>
                  <a:pt x="2914" y="68"/>
                </a:lnTo>
                <a:lnTo>
                  <a:pt x="2914" y="68"/>
                </a:lnTo>
                <a:lnTo>
                  <a:pt x="2914" y="68"/>
                </a:lnTo>
                <a:lnTo>
                  <a:pt x="2914" y="68"/>
                </a:lnTo>
                <a:lnTo>
                  <a:pt x="2914" y="68"/>
                </a:lnTo>
                <a:lnTo>
                  <a:pt x="2914" y="68"/>
                </a:lnTo>
                <a:lnTo>
                  <a:pt x="2914" y="68"/>
                </a:lnTo>
                <a:lnTo>
                  <a:pt x="2914" y="68"/>
                </a:lnTo>
                <a:lnTo>
                  <a:pt x="2916" y="66"/>
                </a:lnTo>
                <a:lnTo>
                  <a:pt x="2916" y="68"/>
                </a:lnTo>
                <a:lnTo>
                  <a:pt x="2916" y="68"/>
                </a:lnTo>
                <a:lnTo>
                  <a:pt x="2916" y="68"/>
                </a:lnTo>
                <a:lnTo>
                  <a:pt x="2916" y="68"/>
                </a:lnTo>
                <a:lnTo>
                  <a:pt x="2916" y="68"/>
                </a:lnTo>
                <a:lnTo>
                  <a:pt x="2918" y="68"/>
                </a:lnTo>
                <a:lnTo>
                  <a:pt x="2918" y="68"/>
                </a:lnTo>
                <a:lnTo>
                  <a:pt x="2918" y="68"/>
                </a:lnTo>
                <a:lnTo>
                  <a:pt x="2918" y="68"/>
                </a:lnTo>
                <a:lnTo>
                  <a:pt x="2920" y="68"/>
                </a:lnTo>
                <a:lnTo>
                  <a:pt x="2922" y="68"/>
                </a:lnTo>
                <a:lnTo>
                  <a:pt x="2922" y="68"/>
                </a:lnTo>
                <a:lnTo>
                  <a:pt x="2922" y="68"/>
                </a:lnTo>
                <a:lnTo>
                  <a:pt x="2922" y="68"/>
                </a:lnTo>
                <a:lnTo>
                  <a:pt x="2920" y="68"/>
                </a:lnTo>
                <a:lnTo>
                  <a:pt x="2920" y="68"/>
                </a:lnTo>
                <a:lnTo>
                  <a:pt x="2918" y="68"/>
                </a:lnTo>
                <a:lnTo>
                  <a:pt x="2918" y="68"/>
                </a:lnTo>
                <a:lnTo>
                  <a:pt x="2918" y="66"/>
                </a:lnTo>
                <a:lnTo>
                  <a:pt x="2918" y="66"/>
                </a:lnTo>
                <a:lnTo>
                  <a:pt x="2918" y="66"/>
                </a:lnTo>
                <a:lnTo>
                  <a:pt x="2918" y="66"/>
                </a:lnTo>
                <a:lnTo>
                  <a:pt x="2922" y="66"/>
                </a:lnTo>
                <a:lnTo>
                  <a:pt x="2922" y="66"/>
                </a:lnTo>
                <a:lnTo>
                  <a:pt x="2924" y="66"/>
                </a:lnTo>
                <a:lnTo>
                  <a:pt x="2924" y="66"/>
                </a:lnTo>
                <a:lnTo>
                  <a:pt x="2924" y="66"/>
                </a:lnTo>
                <a:lnTo>
                  <a:pt x="2926" y="68"/>
                </a:lnTo>
                <a:lnTo>
                  <a:pt x="2926" y="68"/>
                </a:lnTo>
                <a:lnTo>
                  <a:pt x="2926" y="68"/>
                </a:lnTo>
                <a:lnTo>
                  <a:pt x="2926" y="68"/>
                </a:lnTo>
                <a:lnTo>
                  <a:pt x="2928" y="68"/>
                </a:lnTo>
                <a:lnTo>
                  <a:pt x="2928" y="68"/>
                </a:lnTo>
                <a:lnTo>
                  <a:pt x="2928" y="66"/>
                </a:lnTo>
                <a:lnTo>
                  <a:pt x="2928" y="66"/>
                </a:lnTo>
                <a:lnTo>
                  <a:pt x="2928" y="66"/>
                </a:lnTo>
                <a:lnTo>
                  <a:pt x="2926" y="66"/>
                </a:lnTo>
                <a:lnTo>
                  <a:pt x="2926" y="66"/>
                </a:lnTo>
                <a:lnTo>
                  <a:pt x="2926" y="66"/>
                </a:lnTo>
                <a:lnTo>
                  <a:pt x="2926" y="66"/>
                </a:lnTo>
                <a:lnTo>
                  <a:pt x="2926" y="66"/>
                </a:lnTo>
                <a:lnTo>
                  <a:pt x="2928" y="66"/>
                </a:lnTo>
                <a:lnTo>
                  <a:pt x="2928" y="66"/>
                </a:lnTo>
                <a:lnTo>
                  <a:pt x="2928" y="66"/>
                </a:lnTo>
                <a:lnTo>
                  <a:pt x="2928" y="66"/>
                </a:lnTo>
                <a:lnTo>
                  <a:pt x="2930" y="66"/>
                </a:lnTo>
                <a:lnTo>
                  <a:pt x="2930" y="66"/>
                </a:lnTo>
                <a:lnTo>
                  <a:pt x="2932" y="66"/>
                </a:lnTo>
                <a:lnTo>
                  <a:pt x="2932" y="68"/>
                </a:lnTo>
                <a:lnTo>
                  <a:pt x="2932" y="66"/>
                </a:lnTo>
                <a:lnTo>
                  <a:pt x="2934" y="66"/>
                </a:lnTo>
                <a:lnTo>
                  <a:pt x="2934" y="66"/>
                </a:lnTo>
                <a:lnTo>
                  <a:pt x="2934" y="66"/>
                </a:lnTo>
                <a:lnTo>
                  <a:pt x="2936" y="66"/>
                </a:lnTo>
                <a:lnTo>
                  <a:pt x="2938" y="66"/>
                </a:lnTo>
                <a:lnTo>
                  <a:pt x="2942" y="68"/>
                </a:lnTo>
                <a:lnTo>
                  <a:pt x="2942" y="68"/>
                </a:lnTo>
                <a:lnTo>
                  <a:pt x="2942" y="68"/>
                </a:lnTo>
                <a:lnTo>
                  <a:pt x="2942" y="68"/>
                </a:lnTo>
                <a:lnTo>
                  <a:pt x="2942" y="68"/>
                </a:lnTo>
                <a:lnTo>
                  <a:pt x="2940" y="70"/>
                </a:lnTo>
                <a:lnTo>
                  <a:pt x="2940" y="70"/>
                </a:lnTo>
                <a:lnTo>
                  <a:pt x="2940" y="70"/>
                </a:lnTo>
                <a:lnTo>
                  <a:pt x="2942" y="70"/>
                </a:lnTo>
                <a:lnTo>
                  <a:pt x="2942" y="70"/>
                </a:lnTo>
                <a:lnTo>
                  <a:pt x="2942" y="70"/>
                </a:lnTo>
                <a:lnTo>
                  <a:pt x="2942" y="70"/>
                </a:lnTo>
                <a:lnTo>
                  <a:pt x="2942" y="68"/>
                </a:lnTo>
                <a:lnTo>
                  <a:pt x="2942" y="68"/>
                </a:lnTo>
                <a:lnTo>
                  <a:pt x="2944" y="68"/>
                </a:lnTo>
                <a:lnTo>
                  <a:pt x="2944" y="68"/>
                </a:lnTo>
                <a:lnTo>
                  <a:pt x="2946" y="68"/>
                </a:lnTo>
                <a:lnTo>
                  <a:pt x="2946" y="68"/>
                </a:lnTo>
                <a:lnTo>
                  <a:pt x="2946" y="68"/>
                </a:lnTo>
                <a:lnTo>
                  <a:pt x="2946" y="68"/>
                </a:lnTo>
                <a:lnTo>
                  <a:pt x="2948" y="68"/>
                </a:lnTo>
                <a:lnTo>
                  <a:pt x="2948" y="68"/>
                </a:lnTo>
                <a:lnTo>
                  <a:pt x="2948" y="68"/>
                </a:lnTo>
                <a:lnTo>
                  <a:pt x="2948" y="68"/>
                </a:lnTo>
                <a:lnTo>
                  <a:pt x="2948" y="70"/>
                </a:lnTo>
                <a:lnTo>
                  <a:pt x="2948" y="70"/>
                </a:lnTo>
                <a:lnTo>
                  <a:pt x="2948" y="70"/>
                </a:lnTo>
                <a:lnTo>
                  <a:pt x="2950" y="70"/>
                </a:lnTo>
                <a:lnTo>
                  <a:pt x="2952" y="70"/>
                </a:lnTo>
                <a:lnTo>
                  <a:pt x="2952" y="68"/>
                </a:lnTo>
                <a:lnTo>
                  <a:pt x="2952" y="68"/>
                </a:lnTo>
                <a:lnTo>
                  <a:pt x="2954" y="68"/>
                </a:lnTo>
                <a:lnTo>
                  <a:pt x="2954" y="68"/>
                </a:lnTo>
                <a:lnTo>
                  <a:pt x="2954" y="68"/>
                </a:lnTo>
                <a:lnTo>
                  <a:pt x="2954" y="68"/>
                </a:lnTo>
                <a:lnTo>
                  <a:pt x="2956" y="68"/>
                </a:lnTo>
                <a:lnTo>
                  <a:pt x="2954" y="68"/>
                </a:lnTo>
                <a:lnTo>
                  <a:pt x="2954" y="68"/>
                </a:lnTo>
                <a:lnTo>
                  <a:pt x="2954" y="68"/>
                </a:lnTo>
                <a:lnTo>
                  <a:pt x="2954" y="68"/>
                </a:lnTo>
                <a:lnTo>
                  <a:pt x="2954" y="70"/>
                </a:lnTo>
                <a:lnTo>
                  <a:pt x="2954" y="70"/>
                </a:lnTo>
                <a:lnTo>
                  <a:pt x="2956" y="70"/>
                </a:lnTo>
                <a:lnTo>
                  <a:pt x="2956" y="68"/>
                </a:lnTo>
                <a:lnTo>
                  <a:pt x="2956" y="68"/>
                </a:lnTo>
                <a:lnTo>
                  <a:pt x="2956" y="68"/>
                </a:lnTo>
                <a:lnTo>
                  <a:pt x="2958" y="68"/>
                </a:lnTo>
                <a:lnTo>
                  <a:pt x="2958" y="68"/>
                </a:lnTo>
                <a:lnTo>
                  <a:pt x="2958" y="68"/>
                </a:lnTo>
                <a:lnTo>
                  <a:pt x="2958" y="68"/>
                </a:lnTo>
                <a:lnTo>
                  <a:pt x="2960" y="68"/>
                </a:lnTo>
                <a:lnTo>
                  <a:pt x="2960" y="68"/>
                </a:lnTo>
                <a:lnTo>
                  <a:pt x="2960" y="68"/>
                </a:lnTo>
                <a:lnTo>
                  <a:pt x="2960" y="68"/>
                </a:lnTo>
                <a:lnTo>
                  <a:pt x="2958" y="68"/>
                </a:lnTo>
                <a:lnTo>
                  <a:pt x="2958" y="68"/>
                </a:lnTo>
                <a:lnTo>
                  <a:pt x="2958" y="68"/>
                </a:lnTo>
                <a:lnTo>
                  <a:pt x="2958" y="68"/>
                </a:lnTo>
                <a:lnTo>
                  <a:pt x="2958" y="68"/>
                </a:lnTo>
                <a:lnTo>
                  <a:pt x="2956" y="68"/>
                </a:lnTo>
                <a:lnTo>
                  <a:pt x="2956" y="68"/>
                </a:lnTo>
                <a:lnTo>
                  <a:pt x="2956" y="68"/>
                </a:lnTo>
                <a:lnTo>
                  <a:pt x="2958" y="68"/>
                </a:lnTo>
                <a:lnTo>
                  <a:pt x="2958" y="68"/>
                </a:lnTo>
                <a:lnTo>
                  <a:pt x="2960" y="68"/>
                </a:lnTo>
                <a:lnTo>
                  <a:pt x="2960" y="68"/>
                </a:lnTo>
                <a:lnTo>
                  <a:pt x="2960" y="68"/>
                </a:lnTo>
                <a:lnTo>
                  <a:pt x="2960" y="68"/>
                </a:lnTo>
                <a:lnTo>
                  <a:pt x="2960" y="68"/>
                </a:lnTo>
                <a:lnTo>
                  <a:pt x="2962" y="68"/>
                </a:lnTo>
                <a:lnTo>
                  <a:pt x="2962" y="68"/>
                </a:lnTo>
                <a:lnTo>
                  <a:pt x="2960" y="66"/>
                </a:lnTo>
                <a:lnTo>
                  <a:pt x="2960" y="68"/>
                </a:lnTo>
                <a:lnTo>
                  <a:pt x="2960" y="68"/>
                </a:lnTo>
                <a:lnTo>
                  <a:pt x="2960" y="68"/>
                </a:lnTo>
                <a:lnTo>
                  <a:pt x="2960" y="66"/>
                </a:lnTo>
                <a:lnTo>
                  <a:pt x="2960" y="66"/>
                </a:lnTo>
                <a:lnTo>
                  <a:pt x="2960" y="66"/>
                </a:lnTo>
                <a:lnTo>
                  <a:pt x="2960" y="66"/>
                </a:lnTo>
                <a:lnTo>
                  <a:pt x="2962" y="66"/>
                </a:lnTo>
                <a:lnTo>
                  <a:pt x="2962" y="66"/>
                </a:lnTo>
                <a:lnTo>
                  <a:pt x="2962" y="66"/>
                </a:lnTo>
                <a:lnTo>
                  <a:pt x="2962" y="66"/>
                </a:lnTo>
                <a:lnTo>
                  <a:pt x="2964" y="66"/>
                </a:lnTo>
                <a:lnTo>
                  <a:pt x="2964" y="66"/>
                </a:lnTo>
                <a:lnTo>
                  <a:pt x="2964" y="66"/>
                </a:lnTo>
                <a:lnTo>
                  <a:pt x="2964" y="66"/>
                </a:lnTo>
                <a:lnTo>
                  <a:pt x="2966" y="64"/>
                </a:lnTo>
                <a:lnTo>
                  <a:pt x="2966" y="64"/>
                </a:lnTo>
                <a:lnTo>
                  <a:pt x="2966" y="64"/>
                </a:lnTo>
                <a:lnTo>
                  <a:pt x="2966" y="64"/>
                </a:lnTo>
                <a:lnTo>
                  <a:pt x="2966" y="66"/>
                </a:lnTo>
                <a:lnTo>
                  <a:pt x="2966" y="66"/>
                </a:lnTo>
                <a:lnTo>
                  <a:pt x="2966" y="66"/>
                </a:lnTo>
                <a:lnTo>
                  <a:pt x="2966" y="66"/>
                </a:lnTo>
                <a:lnTo>
                  <a:pt x="2968" y="66"/>
                </a:lnTo>
                <a:lnTo>
                  <a:pt x="2968" y="66"/>
                </a:lnTo>
                <a:lnTo>
                  <a:pt x="2968" y="66"/>
                </a:lnTo>
                <a:lnTo>
                  <a:pt x="2968" y="66"/>
                </a:lnTo>
                <a:lnTo>
                  <a:pt x="2968" y="66"/>
                </a:lnTo>
                <a:lnTo>
                  <a:pt x="2970" y="66"/>
                </a:lnTo>
                <a:lnTo>
                  <a:pt x="2970" y="66"/>
                </a:lnTo>
                <a:lnTo>
                  <a:pt x="2972" y="66"/>
                </a:lnTo>
                <a:lnTo>
                  <a:pt x="2972" y="66"/>
                </a:lnTo>
                <a:lnTo>
                  <a:pt x="2970" y="66"/>
                </a:lnTo>
                <a:lnTo>
                  <a:pt x="2970" y="66"/>
                </a:lnTo>
                <a:lnTo>
                  <a:pt x="2970" y="66"/>
                </a:lnTo>
                <a:lnTo>
                  <a:pt x="2972" y="66"/>
                </a:lnTo>
                <a:lnTo>
                  <a:pt x="2972" y="66"/>
                </a:lnTo>
                <a:lnTo>
                  <a:pt x="2972" y="66"/>
                </a:lnTo>
                <a:lnTo>
                  <a:pt x="2972" y="66"/>
                </a:lnTo>
                <a:lnTo>
                  <a:pt x="2974" y="66"/>
                </a:lnTo>
                <a:lnTo>
                  <a:pt x="2974" y="66"/>
                </a:lnTo>
                <a:lnTo>
                  <a:pt x="2976" y="66"/>
                </a:lnTo>
                <a:lnTo>
                  <a:pt x="2976" y="66"/>
                </a:lnTo>
                <a:lnTo>
                  <a:pt x="2974" y="66"/>
                </a:lnTo>
                <a:lnTo>
                  <a:pt x="2974" y="68"/>
                </a:lnTo>
                <a:lnTo>
                  <a:pt x="2976" y="68"/>
                </a:lnTo>
                <a:lnTo>
                  <a:pt x="2976" y="68"/>
                </a:lnTo>
                <a:lnTo>
                  <a:pt x="2976" y="68"/>
                </a:lnTo>
                <a:lnTo>
                  <a:pt x="2976" y="68"/>
                </a:lnTo>
                <a:lnTo>
                  <a:pt x="2978" y="68"/>
                </a:lnTo>
                <a:lnTo>
                  <a:pt x="2978" y="68"/>
                </a:lnTo>
                <a:lnTo>
                  <a:pt x="2978" y="68"/>
                </a:lnTo>
                <a:lnTo>
                  <a:pt x="2980" y="70"/>
                </a:lnTo>
                <a:lnTo>
                  <a:pt x="2980" y="70"/>
                </a:lnTo>
                <a:lnTo>
                  <a:pt x="2980" y="70"/>
                </a:lnTo>
                <a:lnTo>
                  <a:pt x="2980" y="70"/>
                </a:lnTo>
                <a:lnTo>
                  <a:pt x="2978" y="70"/>
                </a:lnTo>
                <a:lnTo>
                  <a:pt x="2978" y="70"/>
                </a:lnTo>
                <a:lnTo>
                  <a:pt x="2978" y="70"/>
                </a:lnTo>
                <a:lnTo>
                  <a:pt x="2978" y="72"/>
                </a:lnTo>
                <a:lnTo>
                  <a:pt x="2978" y="72"/>
                </a:lnTo>
                <a:lnTo>
                  <a:pt x="2978" y="72"/>
                </a:lnTo>
                <a:lnTo>
                  <a:pt x="2978" y="72"/>
                </a:lnTo>
                <a:lnTo>
                  <a:pt x="2978" y="72"/>
                </a:lnTo>
                <a:lnTo>
                  <a:pt x="2978" y="74"/>
                </a:lnTo>
                <a:lnTo>
                  <a:pt x="2978" y="74"/>
                </a:lnTo>
                <a:lnTo>
                  <a:pt x="2980" y="74"/>
                </a:lnTo>
                <a:lnTo>
                  <a:pt x="2980" y="74"/>
                </a:lnTo>
                <a:lnTo>
                  <a:pt x="2980" y="74"/>
                </a:lnTo>
                <a:lnTo>
                  <a:pt x="2982" y="74"/>
                </a:lnTo>
                <a:lnTo>
                  <a:pt x="2986" y="76"/>
                </a:lnTo>
                <a:lnTo>
                  <a:pt x="2986" y="76"/>
                </a:lnTo>
                <a:lnTo>
                  <a:pt x="2988" y="76"/>
                </a:lnTo>
                <a:lnTo>
                  <a:pt x="2988" y="76"/>
                </a:lnTo>
                <a:lnTo>
                  <a:pt x="2988" y="76"/>
                </a:lnTo>
                <a:lnTo>
                  <a:pt x="2990" y="76"/>
                </a:lnTo>
                <a:lnTo>
                  <a:pt x="2990" y="76"/>
                </a:lnTo>
                <a:lnTo>
                  <a:pt x="2990" y="78"/>
                </a:lnTo>
                <a:lnTo>
                  <a:pt x="2992" y="78"/>
                </a:lnTo>
                <a:lnTo>
                  <a:pt x="2992" y="78"/>
                </a:lnTo>
                <a:lnTo>
                  <a:pt x="2994" y="78"/>
                </a:lnTo>
                <a:lnTo>
                  <a:pt x="2996" y="78"/>
                </a:lnTo>
                <a:lnTo>
                  <a:pt x="2994" y="78"/>
                </a:lnTo>
                <a:lnTo>
                  <a:pt x="2992" y="78"/>
                </a:lnTo>
                <a:lnTo>
                  <a:pt x="2990" y="76"/>
                </a:lnTo>
                <a:lnTo>
                  <a:pt x="2990" y="76"/>
                </a:lnTo>
                <a:lnTo>
                  <a:pt x="2990" y="76"/>
                </a:lnTo>
                <a:lnTo>
                  <a:pt x="2988" y="76"/>
                </a:lnTo>
                <a:lnTo>
                  <a:pt x="2988" y="76"/>
                </a:lnTo>
                <a:lnTo>
                  <a:pt x="2988" y="76"/>
                </a:lnTo>
                <a:lnTo>
                  <a:pt x="2986" y="74"/>
                </a:lnTo>
                <a:lnTo>
                  <a:pt x="2986" y="74"/>
                </a:lnTo>
                <a:lnTo>
                  <a:pt x="2986" y="74"/>
                </a:lnTo>
                <a:lnTo>
                  <a:pt x="2986" y="74"/>
                </a:lnTo>
                <a:lnTo>
                  <a:pt x="2984" y="74"/>
                </a:lnTo>
                <a:lnTo>
                  <a:pt x="2984" y="74"/>
                </a:lnTo>
                <a:lnTo>
                  <a:pt x="2984" y="74"/>
                </a:lnTo>
                <a:lnTo>
                  <a:pt x="2982" y="74"/>
                </a:lnTo>
                <a:lnTo>
                  <a:pt x="2982" y="74"/>
                </a:lnTo>
                <a:lnTo>
                  <a:pt x="2982" y="74"/>
                </a:lnTo>
                <a:lnTo>
                  <a:pt x="2980" y="74"/>
                </a:lnTo>
                <a:lnTo>
                  <a:pt x="2980" y="74"/>
                </a:lnTo>
                <a:lnTo>
                  <a:pt x="2980" y="74"/>
                </a:lnTo>
                <a:lnTo>
                  <a:pt x="2980" y="74"/>
                </a:lnTo>
                <a:lnTo>
                  <a:pt x="2978" y="72"/>
                </a:lnTo>
                <a:lnTo>
                  <a:pt x="2978" y="72"/>
                </a:lnTo>
                <a:lnTo>
                  <a:pt x="2978" y="72"/>
                </a:lnTo>
                <a:lnTo>
                  <a:pt x="2978" y="72"/>
                </a:lnTo>
                <a:lnTo>
                  <a:pt x="2978" y="72"/>
                </a:lnTo>
                <a:lnTo>
                  <a:pt x="2978" y="72"/>
                </a:lnTo>
                <a:lnTo>
                  <a:pt x="2978" y="72"/>
                </a:lnTo>
                <a:lnTo>
                  <a:pt x="2978" y="72"/>
                </a:lnTo>
                <a:lnTo>
                  <a:pt x="2980" y="72"/>
                </a:lnTo>
                <a:lnTo>
                  <a:pt x="2980" y="72"/>
                </a:lnTo>
                <a:lnTo>
                  <a:pt x="2980" y="72"/>
                </a:lnTo>
                <a:lnTo>
                  <a:pt x="2980" y="70"/>
                </a:lnTo>
                <a:lnTo>
                  <a:pt x="2980" y="70"/>
                </a:lnTo>
                <a:lnTo>
                  <a:pt x="2980" y="70"/>
                </a:lnTo>
                <a:lnTo>
                  <a:pt x="2980" y="70"/>
                </a:lnTo>
                <a:lnTo>
                  <a:pt x="2980" y="70"/>
                </a:lnTo>
                <a:lnTo>
                  <a:pt x="2982" y="70"/>
                </a:lnTo>
                <a:lnTo>
                  <a:pt x="2982" y="70"/>
                </a:lnTo>
                <a:lnTo>
                  <a:pt x="2982" y="70"/>
                </a:lnTo>
                <a:lnTo>
                  <a:pt x="2982" y="70"/>
                </a:lnTo>
                <a:lnTo>
                  <a:pt x="2978" y="68"/>
                </a:lnTo>
                <a:lnTo>
                  <a:pt x="2976" y="66"/>
                </a:lnTo>
                <a:lnTo>
                  <a:pt x="2976" y="66"/>
                </a:lnTo>
                <a:lnTo>
                  <a:pt x="2974" y="66"/>
                </a:lnTo>
                <a:lnTo>
                  <a:pt x="2974" y="66"/>
                </a:lnTo>
                <a:lnTo>
                  <a:pt x="2974" y="66"/>
                </a:lnTo>
                <a:lnTo>
                  <a:pt x="2974" y="66"/>
                </a:lnTo>
                <a:lnTo>
                  <a:pt x="2974" y="64"/>
                </a:lnTo>
                <a:lnTo>
                  <a:pt x="2972" y="64"/>
                </a:lnTo>
                <a:lnTo>
                  <a:pt x="2972" y="64"/>
                </a:lnTo>
                <a:lnTo>
                  <a:pt x="2972" y="64"/>
                </a:lnTo>
                <a:lnTo>
                  <a:pt x="2972" y="64"/>
                </a:lnTo>
                <a:lnTo>
                  <a:pt x="2970" y="64"/>
                </a:lnTo>
                <a:lnTo>
                  <a:pt x="2970" y="64"/>
                </a:lnTo>
                <a:lnTo>
                  <a:pt x="2970" y="64"/>
                </a:lnTo>
                <a:lnTo>
                  <a:pt x="2970" y="64"/>
                </a:lnTo>
                <a:lnTo>
                  <a:pt x="2968" y="64"/>
                </a:lnTo>
                <a:lnTo>
                  <a:pt x="2968" y="64"/>
                </a:lnTo>
                <a:lnTo>
                  <a:pt x="2968" y="64"/>
                </a:lnTo>
                <a:lnTo>
                  <a:pt x="2968" y="64"/>
                </a:lnTo>
                <a:lnTo>
                  <a:pt x="2966" y="64"/>
                </a:lnTo>
                <a:lnTo>
                  <a:pt x="2966" y="64"/>
                </a:lnTo>
                <a:lnTo>
                  <a:pt x="2966" y="64"/>
                </a:lnTo>
                <a:lnTo>
                  <a:pt x="2964" y="62"/>
                </a:lnTo>
                <a:lnTo>
                  <a:pt x="2964" y="62"/>
                </a:lnTo>
                <a:lnTo>
                  <a:pt x="2962" y="62"/>
                </a:lnTo>
                <a:lnTo>
                  <a:pt x="2962" y="62"/>
                </a:lnTo>
                <a:lnTo>
                  <a:pt x="2962" y="62"/>
                </a:lnTo>
                <a:lnTo>
                  <a:pt x="2962" y="62"/>
                </a:lnTo>
                <a:lnTo>
                  <a:pt x="2962" y="62"/>
                </a:lnTo>
                <a:lnTo>
                  <a:pt x="2964" y="62"/>
                </a:lnTo>
                <a:lnTo>
                  <a:pt x="2964" y="62"/>
                </a:lnTo>
                <a:lnTo>
                  <a:pt x="2964" y="62"/>
                </a:lnTo>
                <a:lnTo>
                  <a:pt x="2966" y="62"/>
                </a:lnTo>
                <a:lnTo>
                  <a:pt x="2968" y="62"/>
                </a:lnTo>
                <a:lnTo>
                  <a:pt x="2968" y="62"/>
                </a:lnTo>
                <a:lnTo>
                  <a:pt x="2970" y="62"/>
                </a:lnTo>
                <a:lnTo>
                  <a:pt x="2972" y="62"/>
                </a:lnTo>
                <a:lnTo>
                  <a:pt x="2972" y="62"/>
                </a:lnTo>
                <a:lnTo>
                  <a:pt x="2972" y="62"/>
                </a:lnTo>
                <a:lnTo>
                  <a:pt x="2974" y="62"/>
                </a:lnTo>
                <a:lnTo>
                  <a:pt x="2974" y="62"/>
                </a:lnTo>
                <a:lnTo>
                  <a:pt x="2976" y="62"/>
                </a:lnTo>
                <a:lnTo>
                  <a:pt x="2976" y="62"/>
                </a:lnTo>
                <a:lnTo>
                  <a:pt x="2978" y="62"/>
                </a:lnTo>
                <a:lnTo>
                  <a:pt x="2980" y="62"/>
                </a:lnTo>
                <a:lnTo>
                  <a:pt x="2980" y="62"/>
                </a:lnTo>
                <a:lnTo>
                  <a:pt x="2980" y="62"/>
                </a:lnTo>
                <a:lnTo>
                  <a:pt x="2982" y="62"/>
                </a:lnTo>
                <a:lnTo>
                  <a:pt x="2982" y="62"/>
                </a:lnTo>
                <a:lnTo>
                  <a:pt x="2982" y="62"/>
                </a:lnTo>
                <a:lnTo>
                  <a:pt x="2984" y="62"/>
                </a:lnTo>
                <a:lnTo>
                  <a:pt x="2986" y="62"/>
                </a:lnTo>
                <a:lnTo>
                  <a:pt x="2986" y="62"/>
                </a:lnTo>
                <a:lnTo>
                  <a:pt x="2986" y="62"/>
                </a:lnTo>
                <a:lnTo>
                  <a:pt x="2986" y="62"/>
                </a:lnTo>
                <a:lnTo>
                  <a:pt x="2988" y="62"/>
                </a:lnTo>
                <a:lnTo>
                  <a:pt x="2988" y="62"/>
                </a:lnTo>
                <a:lnTo>
                  <a:pt x="2988" y="62"/>
                </a:lnTo>
                <a:lnTo>
                  <a:pt x="2988" y="62"/>
                </a:lnTo>
                <a:lnTo>
                  <a:pt x="2990" y="62"/>
                </a:lnTo>
                <a:lnTo>
                  <a:pt x="2990" y="62"/>
                </a:lnTo>
                <a:lnTo>
                  <a:pt x="2990" y="62"/>
                </a:lnTo>
                <a:lnTo>
                  <a:pt x="2990" y="62"/>
                </a:lnTo>
                <a:lnTo>
                  <a:pt x="2990" y="62"/>
                </a:lnTo>
                <a:lnTo>
                  <a:pt x="2992" y="62"/>
                </a:lnTo>
                <a:lnTo>
                  <a:pt x="2992" y="62"/>
                </a:lnTo>
                <a:lnTo>
                  <a:pt x="2992" y="64"/>
                </a:lnTo>
                <a:lnTo>
                  <a:pt x="2994" y="64"/>
                </a:lnTo>
                <a:lnTo>
                  <a:pt x="2994" y="64"/>
                </a:lnTo>
                <a:lnTo>
                  <a:pt x="2996" y="64"/>
                </a:lnTo>
                <a:lnTo>
                  <a:pt x="2998" y="64"/>
                </a:lnTo>
                <a:lnTo>
                  <a:pt x="2998" y="64"/>
                </a:lnTo>
                <a:lnTo>
                  <a:pt x="2996" y="64"/>
                </a:lnTo>
                <a:lnTo>
                  <a:pt x="2996" y="64"/>
                </a:lnTo>
                <a:lnTo>
                  <a:pt x="2996" y="64"/>
                </a:lnTo>
                <a:lnTo>
                  <a:pt x="2994" y="64"/>
                </a:lnTo>
                <a:lnTo>
                  <a:pt x="2994" y="62"/>
                </a:lnTo>
                <a:lnTo>
                  <a:pt x="2992" y="62"/>
                </a:lnTo>
                <a:lnTo>
                  <a:pt x="2992" y="62"/>
                </a:lnTo>
                <a:lnTo>
                  <a:pt x="2988" y="62"/>
                </a:lnTo>
                <a:lnTo>
                  <a:pt x="2988" y="62"/>
                </a:lnTo>
                <a:lnTo>
                  <a:pt x="2986" y="62"/>
                </a:lnTo>
                <a:lnTo>
                  <a:pt x="2986" y="62"/>
                </a:lnTo>
                <a:lnTo>
                  <a:pt x="2984" y="62"/>
                </a:lnTo>
                <a:lnTo>
                  <a:pt x="2984" y="62"/>
                </a:lnTo>
                <a:lnTo>
                  <a:pt x="2984" y="62"/>
                </a:lnTo>
                <a:lnTo>
                  <a:pt x="2982" y="62"/>
                </a:lnTo>
                <a:lnTo>
                  <a:pt x="2982" y="62"/>
                </a:lnTo>
                <a:lnTo>
                  <a:pt x="2982" y="62"/>
                </a:lnTo>
                <a:lnTo>
                  <a:pt x="2982" y="62"/>
                </a:lnTo>
                <a:lnTo>
                  <a:pt x="2982" y="62"/>
                </a:lnTo>
                <a:lnTo>
                  <a:pt x="2982" y="62"/>
                </a:lnTo>
                <a:lnTo>
                  <a:pt x="2982" y="60"/>
                </a:lnTo>
                <a:lnTo>
                  <a:pt x="2982" y="60"/>
                </a:lnTo>
                <a:lnTo>
                  <a:pt x="2982" y="58"/>
                </a:lnTo>
                <a:lnTo>
                  <a:pt x="2982" y="58"/>
                </a:lnTo>
                <a:lnTo>
                  <a:pt x="2982" y="58"/>
                </a:lnTo>
                <a:lnTo>
                  <a:pt x="2980" y="58"/>
                </a:lnTo>
                <a:lnTo>
                  <a:pt x="2980" y="58"/>
                </a:lnTo>
                <a:lnTo>
                  <a:pt x="2980" y="58"/>
                </a:lnTo>
                <a:lnTo>
                  <a:pt x="2980" y="58"/>
                </a:lnTo>
                <a:lnTo>
                  <a:pt x="2980" y="58"/>
                </a:lnTo>
                <a:lnTo>
                  <a:pt x="2978" y="58"/>
                </a:lnTo>
                <a:lnTo>
                  <a:pt x="2978" y="58"/>
                </a:lnTo>
                <a:lnTo>
                  <a:pt x="2976" y="58"/>
                </a:lnTo>
                <a:lnTo>
                  <a:pt x="2976" y="56"/>
                </a:lnTo>
                <a:lnTo>
                  <a:pt x="2976" y="56"/>
                </a:lnTo>
                <a:lnTo>
                  <a:pt x="2976" y="56"/>
                </a:lnTo>
                <a:lnTo>
                  <a:pt x="2976" y="56"/>
                </a:lnTo>
                <a:lnTo>
                  <a:pt x="2976" y="56"/>
                </a:lnTo>
                <a:lnTo>
                  <a:pt x="2976" y="56"/>
                </a:lnTo>
                <a:lnTo>
                  <a:pt x="2976" y="56"/>
                </a:lnTo>
                <a:lnTo>
                  <a:pt x="2978" y="56"/>
                </a:lnTo>
                <a:lnTo>
                  <a:pt x="2978" y="56"/>
                </a:lnTo>
                <a:lnTo>
                  <a:pt x="2978" y="56"/>
                </a:lnTo>
                <a:lnTo>
                  <a:pt x="2978" y="56"/>
                </a:lnTo>
                <a:lnTo>
                  <a:pt x="2978" y="56"/>
                </a:lnTo>
                <a:lnTo>
                  <a:pt x="2978" y="56"/>
                </a:lnTo>
                <a:lnTo>
                  <a:pt x="2978" y="56"/>
                </a:lnTo>
                <a:lnTo>
                  <a:pt x="2976" y="56"/>
                </a:lnTo>
                <a:lnTo>
                  <a:pt x="2976" y="54"/>
                </a:lnTo>
                <a:lnTo>
                  <a:pt x="2976" y="54"/>
                </a:lnTo>
                <a:lnTo>
                  <a:pt x="2976" y="54"/>
                </a:lnTo>
                <a:lnTo>
                  <a:pt x="2978" y="54"/>
                </a:lnTo>
                <a:lnTo>
                  <a:pt x="2980" y="52"/>
                </a:lnTo>
                <a:lnTo>
                  <a:pt x="2980" y="52"/>
                </a:lnTo>
                <a:lnTo>
                  <a:pt x="2980" y="52"/>
                </a:lnTo>
                <a:lnTo>
                  <a:pt x="2980" y="52"/>
                </a:lnTo>
                <a:lnTo>
                  <a:pt x="2980" y="52"/>
                </a:lnTo>
                <a:lnTo>
                  <a:pt x="2980" y="50"/>
                </a:lnTo>
                <a:lnTo>
                  <a:pt x="2980" y="50"/>
                </a:lnTo>
                <a:lnTo>
                  <a:pt x="2980" y="50"/>
                </a:lnTo>
                <a:lnTo>
                  <a:pt x="2982" y="50"/>
                </a:lnTo>
                <a:close/>
                <a:moveTo>
                  <a:pt x="3880" y="136"/>
                </a:moveTo>
                <a:lnTo>
                  <a:pt x="3880" y="136"/>
                </a:lnTo>
                <a:lnTo>
                  <a:pt x="3880" y="136"/>
                </a:lnTo>
                <a:lnTo>
                  <a:pt x="3880" y="136"/>
                </a:lnTo>
                <a:lnTo>
                  <a:pt x="3880" y="136"/>
                </a:lnTo>
                <a:lnTo>
                  <a:pt x="3878" y="136"/>
                </a:lnTo>
                <a:lnTo>
                  <a:pt x="3878" y="136"/>
                </a:lnTo>
                <a:lnTo>
                  <a:pt x="3878" y="136"/>
                </a:lnTo>
                <a:lnTo>
                  <a:pt x="3876" y="136"/>
                </a:lnTo>
                <a:lnTo>
                  <a:pt x="3876" y="136"/>
                </a:lnTo>
                <a:lnTo>
                  <a:pt x="3876" y="136"/>
                </a:lnTo>
                <a:lnTo>
                  <a:pt x="3876" y="136"/>
                </a:lnTo>
                <a:lnTo>
                  <a:pt x="3876" y="138"/>
                </a:lnTo>
                <a:lnTo>
                  <a:pt x="3876" y="138"/>
                </a:lnTo>
                <a:lnTo>
                  <a:pt x="3876" y="138"/>
                </a:lnTo>
                <a:lnTo>
                  <a:pt x="3876" y="138"/>
                </a:lnTo>
                <a:lnTo>
                  <a:pt x="3876" y="138"/>
                </a:lnTo>
                <a:lnTo>
                  <a:pt x="3874" y="136"/>
                </a:lnTo>
                <a:lnTo>
                  <a:pt x="3872" y="136"/>
                </a:lnTo>
                <a:lnTo>
                  <a:pt x="3872" y="136"/>
                </a:lnTo>
                <a:lnTo>
                  <a:pt x="3870" y="134"/>
                </a:lnTo>
                <a:lnTo>
                  <a:pt x="3868" y="134"/>
                </a:lnTo>
                <a:lnTo>
                  <a:pt x="3868" y="134"/>
                </a:lnTo>
                <a:lnTo>
                  <a:pt x="3868" y="134"/>
                </a:lnTo>
                <a:lnTo>
                  <a:pt x="3868" y="134"/>
                </a:lnTo>
                <a:lnTo>
                  <a:pt x="3868" y="134"/>
                </a:lnTo>
                <a:lnTo>
                  <a:pt x="3866" y="132"/>
                </a:lnTo>
                <a:lnTo>
                  <a:pt x="3866" y="132"/>
                </a:lnTo>
                <a:lnTo>
                  <a:pt x="3868" y="132"/>
                </a:lnTo>
                <a:lnTo>
                  <a:pt x="3868" y="130"/>
                </a:lnTo>
                <a:lnTo>
                  <a:pt x="3868" y="130"/>
                </a:lnTo>
                <a:lnTo>
                  <a:pt x="3868" y="130"/>
                </a:lnTo>
                <a:lnTo>
                  <a:pt x="3868" y="130"/>
                </a:lnTo>
                <a:lnTo>
                  <a:pt x="3868" y="130"/>
                </a:lnTo>
                <a:lnTo>
                  <a:pt x="3868" y="130"/>
                </a:lnTo>
                <a:lnTo>
                  <a:pt x="3868" y="128"/>
                </a:lnTo>
                <a:lnTo>
                  <a:pt x="3868" y="128"/>
                </a:lnTo>
                <a:lnTo>
                  <a:pt x="3868" y="128"/>
                </a:lnTo>
                <a:lnTo>
                  <a:pt x="3868" y="128"/>
                </a:lnTo>
                <a:lnTo>
                  <a:pt x="3868" y="128"/>
                </a:lnTo>
                <a:lnTo>
                  <a:pt x="3870" y="128"/>
                </a:lnTo>
                <a:lnTo>
                  <a:pt x="3870" y="128"/>
                </a:lnTo>
                <a:lnTo>
                  <a:pt x="3870" y="128"/>
                </a:lnTo>
                <a:lnTo>
                  <a:pt x="3870" y="128"/>
                </a:lnTo>
                <a:lnTo>
                  <a:pt x="3870" y="128"/>
                </a:lnTo>
                <a:lnTo>
                  <a:pt x="3882" y="134"/>
                </a:lnTo>
                <a:lnTo>
                  <a:pt x="3882" y="136"/>
                </a:lnTo>
                <a:lnTo>
                  <a:pt x="3882" y="136"/>
                </a:lnTo>
                <a:lnTo>
                  <a:pt x="3882" y="136"/>
                </a:lnTo>
                <a:lnTo>
                  <a:pt x="3882" y="136"/>
                </a:lnTo>
                <a:lnTo>
                  <a:pt x="3882" y="136"/>
                </a:lnTo>
                <a:lnTo>
                  <a:pt x="3882" y="136"/>
                </a:lnTo>
                <a:lnTo>
                  <a:pt x="3882" y="136"/>
                </a:lnTo>
                <a:lnTo>
                  <a:pt x="3882" y="136"/>
                </a:lnTo>
                <a:lnTo>
                  <a:pt x="3882" y="136"/>
                </a:lnTo>
                <a:lnTo>
                  <a:pt x="3880" y="136"/>
                </a:lnTo>
                <a:lnTo>
                  <a:pt x="3880" y="13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8" name="Freeform 94"/>
          <p:cNvSpPr>
            <a:spLocks/>
          </p:cNvSpPr>
          <p:nvPr/>
        </p:nvSpPr>
        <p:spPr bwMode="auto">
          <a:xfrm>
            <a:off x="4984750" y="2363788"/>
            <a:ext cx="200025" cy="117475"/>
          </a:xfrm>
          <a:custGeom>
            <a:avLst/>
            <a:gdLst/>
            <a:ahLst/>
            <a:cxnLst>
              <a:cxn ang="0">
                <a:pos x="86" y="6"/>
              </a:cxn>
              <a:cxn ang="0">
                <a:pos x="92" y="14"/>
              </a:cxn>
              <a:cxn ang="0">
                <a:pos x="98" y="18"/>
              </a:cxn>
              <a:cxn ang="0">
                <a:pos x="102" y="24"/>
              </a:cxn>
              <a:cxn ang="0">
                <a:pos x="102" y="34"/>
              </a:cxn>
              <a:cxn ang="0">
                <a:pos x="104" y="42"/>
              </a:cxn>
              <a:cxn ang="0">
                <a:pos x="106" y="46"/>
              </a:cxn>
              <a:cxn ang="0">
                <a:pos x="118" y="46"/>
              </a:cxn>
              <a:cxn ang="0">
                <a:pos x="124" y="48"/>
              </a:cxn>
              <a:cxn ang="0">
                <a:pos x="124" y="56"/>
              </a:cxn>
              <a:cxn ang="0">
                <a:pos x="118" y="54"/>
              </a:cxn>
              <a:cxn ang="0">
                <a:pos x="116" y="54"/>
              </a:cxn>
              <a:cxn ang="0">
                <a:pos x="114" y="58"/>
              </a:cxn>
              <a:cxn ang="0">
                <a:pos x="118" y="58"/>
              </a:cxn>
              <a:cxn ang="0">
                <a:pos x="114" y="60"/>
              </a:cxn>
              <a:cxn ang="0">
                <a:pos x="114" y="62"/>
              </a:cxn>
              <a:cxn ang="0">
                <a:pos x="114" y="72"/>
              </a:cxn>
              <a:cxn ang="0">
                <a:pos x="108" y="72"/>
              </a:cxn>
              <a:cxn ang="0">
                <a:pos x="104" y="70"/>
              </a:cxn>
              <a:cxn ang="0">
                <a:pos x="98" y="68"/>
              </a:cxn>
              <a:cxn ang="0">
                <a:pos x="94" y="66"/>
              </a:cxn>
              <a:cxn ang="0">
                <a:pos x="86" y="68"/>
              </a:cxn>
              <a:cxn ang="0">
                <a:pos x="78" y="72"/>
              </a:cxn>
              <a:cxn ang="0">
                <a:pos x="72" y="74"/>
              </a:cxn>
              <a:cxn ang="0">
                <a:pos x="64" y="74"/>
              </a:cxn>
              <a:cxn ang="0">
                <a:pos x="60" y="72"/>
              </a:cxn>
              <a:cxn ang="0">
                <a:pos x="56" y="74"/>
              </a:cxn>
              <a:cxn ang="0">
                <a:pos x="48" y="72"/>
              </a:cxn>
              <a:cxn ang="0">
                <a:pos x="42" y="72"/>
              </a:cxn>
              <a:cxn ang="0">
                <a:pos x="38" y="70"/>
              </a:cxn>
              <a:cxn ang="0">
                <a:pos x="40" y="68"/>
              </a:cxn>
              <a:cxn ang="0">
                <a:pos x="34" y="64"/>
              </a:cxn>
              <a:cxn ang="0">
                <a:pos x="34" y="60"/>
              </a:cxn>
              <a:cxn ang="0">
                <a:pos x="34" y="58"/>
              </a:cxn>
              <a:cxn ang="0">
                <a:pos x="30" y="58"/>
              </a:cxn>
              <a:cxn ang="0">
                <a:pos x="26" y="58"/>
              </a:cxn>
              <a:cxn ang="0">
                <a:pos x="20" y="56"/>
              </a:cxn>
              <a:cxn ang="0">
                <a:pos x="16" y="54"/>
              </a:cxn>
              <a:cxn ang="0">
                <a:pos x="18" y="52"/>
              </a:cxn>
              <a:cxn ang="0">
                <a:pos x="18" y="50"/>
              </a:cxn>
              <a:cxn ang="0">
                <a:pos x="8" y="42"/>
              </a:cxn>
              <a:cxn ang="0">
                <a:pos x="6" y="38"/>
              </a:cxn>
              <a:cxn ang="0">
                <a:pos x="0" y="34"/>
              </a:cxn>
              <a:cxn ang="0">
                <a:pos x="6" y="34"/>
              </a:cxn>
              <a:cxn ang="0">
                <a:pos x="8" y="32"/>
              </a:cxn>
              <a:cxn ang="0">
                <a:pos x="12" y="30"/>
              </a:cxn>
              <a:cxn ang="0">
                <a:pos x="16" y="24"/>
              </a:cxn>
              <a:cxn ang="0">
                <a:pos x="16" y="18"/>
              </a:cxn>
              <a:cxn ang="0">
                <a:pos x="20" y="14"/>
              </a:cxn>
              <a:cxn ang="0">
                <a:pos x="22" y="10"/>
              </a:cxn>
              <a:cxn ang="0">
                <a:pos x="26" y="6"/>
              </a:cxn>
              <a:cxn ang="0">
                <a:pos x="30" y="4"/>
              </a:cxn>
              <a:cxn ang="0">
                <a:pos x="34" y="2"/>
              </a:cxn>
              <a:cxn ang="0">
                <a:pos x="40" y="4"/>
              </a:cxn>
              <a:cxn ang="0">
                <a:pos x="50" y="4"/>
              </a:cxn>
              <a:cxn ang="0">
                <a:pos x="54" y="6"/>
              </a:cxn>
              <a:cxn ang="0">
                <a:pos x="58" y="8"/>
              </a:cxn>
              <a:cxn ang="0">
                <a:pos x="60" y="6"/>
              </a:cxn>
              <a:cxn ang="0">
                <a:pos x="68" y="4"/>
              </a:cxn>
              <a:cxn ang="0">
                <a:pos x="74" y="4"/>
              </a:cxn>
            </a:cxnLst>
            <a:rect l="0" t="0" r="r" b="b"/>
            <a:pathLst>
              <a:path w="126" h="74">
                <a:moveTo>
                  <a:pt x="78" y="0"/>
                </a:moveTo>
                <a:lnTo>
                  <a:pt x="80" y="0"/>
                </a:lnTo>
                <a:lnTo>
                  <a:pt x="80" y="0"/>
                </a:lnTo>
                <a:lnTo>
                  <a:pt x="82" y="0"/>
                </a:lnTo>
                <a:lnTo>
                  <a:pt x="84" y="0"/>
                </a:lnTo>
                <a:lnTo>
                  <a:pt x="86" y="4"/>
                </a:lnTo>
                <a:lnTo>
                  <a:pt x="86" y="6"/>
                </a:lnTo>
                <a:lnTo>
                  <a:pt x="86" y="6"/>
                </a:lnTo>
                <a:lnTo>
                  <a:pt x="88" y="6"/>
                </a:lnTo>
                <a:lnTo>
                  <a:pt x="88" y="8"/>
                </a:lnTo>
                <a:lnTo>
                  <a:pt x="88" y="8"/>
                </a:lnTo>
                <a:lnTo>
                  <a:pt x="88" y="10"/>
                </a:lnTo>
                <a:lnTo>
                  <a:pt x="90" y="10"/>
                </a:lnTo>
                <a:lnTo>
                  <a:pt x="90" y="10"/>
                </a:lnTo>
                <a:lnTo>
                  <a:pt x="90" y="12"/>
                </a:lnTo>
                <a:lnTo>
                  <a:pt x="92" y="14"/>
                </a:lnTo>
                <a:lnTo>
                  <a:pt x="94" y="14"/>
                </a:lnTo>
                <a:lnTo>
                  <a:pt x="94" y="14"/>
                </a:lnTo>
                <a:lnTo>
                  <a:pt x="94" y="16"/>
                </a:lnTo>
                <a:lnTo>
                  <a:pt x="94" y="16"/>
                </a:lnTo>
                <a:lnTo>
                  <a:pt x="96" y="16"/>
                </a:lnTo>
                <a:lnTo>
                  <a:pt x="96" y="18"/>
                </a:lnTo>
                <a:lnTo>
                  <a:pt x="96" y="18"/>
                </a:lnTo>
                <a:lnTo>
                  <a:pt x="98" y="18"/>
                </a:lnTo>
                <a:lnTo>
                  <a:pt x="98" y="20"/>
                </a:lnTo>
                <a:lnTo>
                  <a:pt x="100" y="20"/>
                </a:lnTo>
                <a:lnTo>
                  <a:pt x="100" y="20"/>
                </a:lnTo>
                <a:lnTo>
                  <a:pt x="100" y="20"/>
                </a:lnTo>
                <a:lnTo>
                  <a:pt x="100" y="22"/>
                </a:lnTo>
                <a:lnTo>
                  <a:pt x="100" y="22"/>
                </a:lnTo>
                <a:lnTo>
                  <a:pt x="100" y="22"/>
                </a:lnTo>
                <a:lnTo>
                  <a:pt x="102" y="24"/>
                </a:lnTo>
                <a:lnTo>
                  <a:pt x="102" y="24"/>
                </a:lnTo>
                <a:lnTo>
                  <a:pt x="102" y="26"/>
                </a:lnTo>
                <a:lnTo>
                  <a:pt x="104" y="26"/>
                </a:lnTo>
                <a:lnTo>
                  <a:pt x="104" y="28"/>
                </a:lnTo>
                <a:lnTo>
                  <a:pt x="102" y="30"/>
                </a:lnTo>
                <a:lnTo>
                  <a:pt x="102" y="32"/>
                </a:lnTo>
                <a:lnTo>
                  <a:pt x="102" y="34"/>
                </a:lnTo>
                <a:lnTo>
                  <a:pt x="102" y="34"/>
                </a:lnTo>
                <a:lnTo>
                  <a:pt x="102" y="36"/>
                </a:lnTo>
                <a:lnTo>
                  <a:pt x="102" y="36"/>
                </a:lnTo>
                <a:lnTo>
                  <a:pt x="102" y="38"/>
                </a:lnTo>
                <a:lnTo>
                  <a:pt x="104" y="40"/>
                </a:lnTo>
                <a:lnTo>
                  <a:pt x="104" y="42"/>
                </a:lnTo>
                <a:lnTo>
                  <a:pt x="104" y="42"/>
                </a:lnTo>
                <a:lnTo>
                  <a:pt x="104" y="42"/>
                </a:lnTo>
                <a:lnTo>
                  <a:pt x="104" y="42"/>
                </a:lnTo>
                <a:lnTo>
                  <a:pt x="104" y="44"/>
                </a:lnTo>
                <a:lnTo>
                  <a:pt x="106" y="44"/>
                </a:lnTo>
                <a:lnTo>
                  <a:pt x="106" y="44"/>
                </a:lnTo>
                <a:lnTo>
                  <a:pt x="106" y="44"/>
                </a:lnTo>
                <a:lnTo>
                  <a:pt x="106" y="46"/>
                </a:lnTo>
                <a:lnTo>
                  <a:pt x="106" y="46"/>
                </a:lnTo>
                <a:lnTo>
                  <a:pt x="106" y="46"/>
                </a:lnTo>
                <a:lnTo>
                  <a:pt x="106" y="46"/>
                </a:lnTo>
                <a:lnTo>
                  <a:pt x="108" y="48"/>
                </a:lnTo>
                <a:lnTo>
                  <a:pt x="108" y="48"/>
                </a:lnTo>
                <a:lnTo>
                  <a:pt x="110" y="48"/>
                </a:lnTo>
                <a:lnTo>
                  <a:pt x="112" y="48"/>
                </a:lnTo>
                <a:lnTo>
                  <a:pt x="114" y="48"/>
                </a:lnTo>
                <a:lnTo>
                  <a:pt x="114" y="48"/>
                </a:lnTo>
                <a:lnTo>
                  <a:pt x="116" y="48"/>
                </a:lnTo>
                <a:lnTo>
                  <a:pt x="118" y="46"/>
                </a:lnTo>
                <a:lnTo>
                  <a:pt x="120" y="46"/>
                </a:lnTo>
                <a:lnTo>
                  <a:pt x="120" y="46"/>
                </a:lnTo>
                <a:lnTo>
                  <a:pt x="122" y="46"/>
                </a:lnTo>
                <a:lnTo>
                  <a:pt x="124" y="46"/>
                </a:lnTo>
                <a:lnTo>
                  <a:pt x="124" y="46"/>
                </a:lnTo>
                <a:lnTo>
                  <a:pt x="124" y="46"/>
                </a:lnTo>
                <a:lnTo>
                  <a:pt x="124" y="46"/>
                </a:lnTo>
                <a:lnTo>
                  <a:pt x="124" y="48"/>
                </a:lnTo>
                <a:lnTo>
                  <a:pt x="124" y="48"/>
                </a:lnTo>
                <a:lnTo>
                  <a:pt x="124" y="48"/>
                </a:lnTo>
                <a:lnTo>
                  <a:pt x="124" y="48"/>
                </a:lnTo>
                <a:lnTo>
                  <a:pt x="124" y="50"/>
                </a:lnTo>
                <a:lnTo>
                  <a:pt x="126" y="50"/>
                </a:lnTo>
                <a:lnTo>
                  <a:pt x="126" y="52"/>
                </a:lnTo>
                <a:lnTo>
                  <a:pt x="124" y="54"/>
                </a:lnTo>
                <a:lnTo>
                  <a:pt x="124" y="56"/>
                </a:lnTo>
                <a:lnTo>
                  <a:pt x="122" y="56"/>
                </a:lnTo>
                <a:lnTo>
                  <a:pt x="122" y="56"/>
                </a:lnTo>
                <a:lnTo>
                  <a:pt x="122" y="56"/>
                </a:lnTo>
                <a:lnTo>
                  <a:pt x="120" y="56"/>
                </a:lnTo>
                <a:lnTo>
                  <a:pt x="120" y="56"/>
                </a:lnTo>
                <a:lnTo>
                  <a:pt x="118" y="56"/>
                </a:lnTo>
                <a:lnTo>
                  <a:pt x="118" y="54"/>
                </a:lnTo>
                <a:lnTo>
                  <a:pt x="118" y="54"/>
                </a:lnTo>
                <a:lnTo>
                  <a:pt x="118" y="54"/>
                </a:lnTo>
                <a:lnTo>
                  <a:pt x="118" y="52"/>
                </a:lnTo>
                <a:lnTo>
                  <a:pt x="118" y="52"/>
                </a:lnTo>
                <a:lnTo>
                  <a:pt x="116" y="52"/>
                </a:lnTo>
                <a:lnTo>
                  <a:pt x="116" y="52"/>
                </a:lnTo>
                <a:lnTo>
                  <a:pt x="116" y="54"/>
                </a:lnTo>
                <a:lnTo>
                  <a:pt x="116" y="54"/>
                </a:lnTo>
                <a:lnTo>
                  <a:pt x="116" y="54"/>
                </a:lnTo>
                <a:lnTo>
                  <a:pt x="116" y="56"/>
                </a:lnTo>
                <a:lnTo>
                  <a:pt x="116" y="56"/>
                </a:lnTo>
                <a:lnTo>
                  <a:pt x="116" y="56"/>
                </a:lnTo>
                <a:lnTo>
                  <a:pt x="116" y="56"/>
                </a:lnTo>
                <a:lnTo>
                  <a:pt x="114" y="56"/>
                </a:lnTo>
                <a:lnTo>
                  <a:pt x="114" y="58"/>
                </a:lnTo>
                <a:lnTo>
                  <a:pt x="114" y="58"/>
                </a:lnTo>
                <a:lnTo>
                  <a:pt x="114" y="58"/>
                </a:lnTo>
                <a:lnTo>
                  <a:pt x="114" y="58"/>
                </a:lnTo>
                <a:lnTo>
                  <a:pt x="116" y="58"/>
                </a:lnTo>
                <a:lnTo>
                  <a:pt x="116" y="58"/>
                </a:lnTo>
                <a:lnTo>
                  <a:pt x="116" y="58"/>
                </a:lnTo>
                <a:lnTo>
                  <a:pt x="116" y="58"/>
                </a:lnTo>
                <a:lnTo>
                  <a:pt x="116" y="58"/>
                </a:lnTo>
                <a:lnTo>
                  <a:pt x="116" y="58"/>
                </a:lnTo>
                <a:lnTo>
                  <a:pt x="118" y="58"/>
                </a:lnTo>
                <a:lnTo>
                  <a:pt x="118" y="58"/>
                </a:lnTo>
                <a:lnTo>
                  <a:pt x="116" y="58"/>
                </a:lnTo>
                <a:lnTo>
                  <a:pt x="118" y="58"/>
                </a:lnTo>
                <a:lnTo>
                  <a:pt x="116" y="58"/>
                </a:lnTo>
                <a:lnTo>
                  <a:pt x="116" y="58"/>
                </a:lnTo>
                <a:lnTo>
                  <a:pt x="114" y="58"/>
                </a:lnTo>
                <a:lnTo>
                  <a:pt x="114" y="58"/>
                </a:lnTo>
                <a:lnTo>
                  <a:pt x="114" y="60"/>
                </a:lnTo>
                <a:lnTo>
                  <a:pt x="116" y="60"/>
                </a:lnTo>
                <a:lnTo>
                  <a:pt x="116" y="58"/>
                </a:lnTo>
                <a:lnTo>
                  <a:pt x="116" y="58"/>
                </a:lnTo>
                <a:lnTo>
                  <a:pt x="116" y="60"/>
                </a:lnTo>
                <a:lnTo>
                  <a:pt x="116" y="60"/>
                </a:lnTo>
                <a:lnTo>
                  <a:pt x="116" y="60"/>
                </a:lnTo>
                <a:lnTo>
                  <a:pt x="116" y="62"/>
                </a:lnTo>
                <a:lnTo>
                  <a:pt x="114" y="62"/>
                </a:lnTo>
                <a:lnTo>
                  <a:pt x="114" y="64"/>
                </a:lnTo>
                <a:lnTo>
                  <a:pt x="114" y="64"/>
                </a:lnTo>
                <a:lnTo>
                  <a:pt x="114" y="64"/>
                </a:lnTo>
                <a:lnTo>
                  <a:pt x="114" y="66"/>
                </a:lnTo>
                <a:lnTo>
                  <a:pt x="114" y="70"/>
                </a:lnTo>
                <a:lnTo>
                  <a:pt x="114" y="70"/>
                </a:lnTo>
                <a:lnTo>
                  <a:pt x="114" y="70"/>
                </a:lnTo>
                <a:lnTo>
                  <a:pt x="114" y="72"/>
                </a:lnTo>
                <a:lnTo>
                  <a:pt x="114" y="72"/>
                </a:lnTo>
                <a:lnTo>
                  <a:pt x="114" y="72"/>
                </a:lnTo>
                <a:lnTo>
                  <a:pt x="114" y="72"/>
                </a:lnTo>
                <a:lnTo>
                  <a:pt x="112" y="72"/>
                </a:lnTo>
                <a:lnTo>
                  <a:pt x="112" y="72"/>
                </a:lnTo>
                <a:lnTo>
                  <a:pt x="110" y="72"/>
                </a:lnTo>
                <a:lnTo>
                  <a:pt x="110" y="72"/>
                </a:lnTo>
                <a:lnTo>
                  <a:pt x="108" y="72"/>
                </a:lnTo>
                <a:lnTo>
                  <a:pt x="108" y="72"/>
                </a:lnTo>
                <a:lnTo>
                  <a:pt x="106" y="72"/>
                </a:lnTo>
                <a:lnTo>
                  <a:pt x="106" y="70"/>
                </a:lnTo>
                <a:lnTo>
                  <a:pt x="106" y="70"/>
                </a:lnTo>
                <a:lnTo>
                  <a:pt x="106" y="70"/>
                </a:lnTo>
                <a:lnTo>
                  <a:pt x="104" y="68"/>
                </a:lnTo>
                <a:lnTo>
                  <a:pt x="104" y="68"/>
                </a:lnTo>
                <a:lnTo>
                  <a:pt x="104" y="70"/>
                </a:lnTo>
                <a:lnTo>
                  <a:pt x="104" y="70"/>
                </a:lnTo>
                <a:lnTo>
                  <a:pt x="102" y="70"/>
                </a:lnTo>
                <a:lnTo>
                  <a:pt x="102" y="70"/>
                </a:lnTo>
                <a:lnTo>
                  <a:pt x="102" y="68"/>
                </a:lnTo>
                <a:lnTo>
                  <a:pt x="102" y="68"/>
                </a:lnTo>
                <a:lnTo>
                  <a:pt x="100" y="68"/>
                </a:lnTo>
                <a:lnTo>
                  <a:pt x="100" y="68"/>
                </a:lnTo>
                <a:lnTo>
                  <a:pt x="98" y="68"/>
                </a:lnTo>
                <a:lnTo>
                  <a:pt x="98" y="68"/>
                </a:lnTo>
                <a:lnTo>
                  <a:pt x="96" y="68"/>
                </a:lnTo>
                <a:lnTo>
                  <a:pt x="96" y="66"/>
                </a:lnTo>
                <a:lnTo>
                  <a:pt x="96" y="66"/>
                </a:lnTo>
                <a:lnTo>
                  <a:pt x="96" y="66"/>
                </a:lnTo>
                <a:lnTo>
                  <a:pt x="96" y="66"/>
                </a:lnTo>
                <a:lnTo>
                  <a:pt x="94" y="66"/>
                </a:lnTo>
                <a:lnTo>
                  <a:pt x="94" y="66"/>
                </a:lnTo>
                <a:lnTo>
                  <a:pt x="94" y="66"/>
                </a:lnTo>
                <a:lnTo>
                  <a:pt x="92" y="66"/>
                </a:lnTo>
                <a:lnTo>
                  <a:pt x="90" y="66"/>
                </a:lnTo>
                <a:lnTo>
                  <a:pt x="90" y="66"/>
                </a:lnTo>
                <a:lnTo>
                  <a:pt x="90" y="66"/>
                </a:lnTo>
                <a:lnTo>
                  <a:pt x="90" y="68"/>
                </a:lnTo>
                <a:lnTo>
                  <a:pt x="88" y="68"/>
                </a:lnTo>
                <a:lnTo>
                  <a:pt x="86" y="68"/>
                </a:lnTo>
                <a:lnTo>
                  <a:pt x="84" y="68"/>
                </a:lnTo>
                <a:lnTo>
                  <a:pt x="84" y="68"/>
                </a:lnTo>
                <a:lnTo>
                  <a:pt x="84" y="68"/>
                </a:lnTo>
                <a:lnTo>
                  <a:pt x="84" y="68"/>
                </a:lnTo>
                <a:lnTo>
                  <a:pt x="82" y="68"/>
                </a:lnTo>
                <a:lnTo>
                  <a:pt x="80" y="70"/>
                </a:lnTo>
                <a:lnTo>
                  <a:pt x="80" y="70"/>
                </a:lnTo>
                <a:lnTo>
                  <a:pt x="78" y="72"/>
                </a:lnTo>
                <a:lnTo>
                  <a:pt x="78" y="72"/>
                </a:lnTo>
                <a:lnTo>
                  <a:pt x="76" y="74"/>
                </a:lnTo>
                <a:lnTo>
                  <a:pt x="76" y="74"/>
                </a:lnTo>
                <a:lnTo>
                  <a:pt x="76" y="74"/>
                </a:lnTo>
                <a:lnTo>
                  <a:pt x="76" y="74"/>
                </a:lnTo>
                <a:lnTo>
                  <a:pt x="74" y="74"/>
                </a:lnTo>
                <a:lnTo>
                  <a:pt x="74" y="74"/>
                </a:lnTo>
                <a:lnTo>
                  <a:pt x="72" y="74"/>
                </a:lnTo>
                <a:lnTo>
                  <a:pt x="72" y="74"/>
                </a:lnTo>
                <a:lnTo>
                  <a:pt x="72" y="74"/>
                </a:lnTo>
                <a:lnTo>
                  <a:pt x="72" y="74"/>
                </a:lnTo>
                <a:lnTo>
                  <a:pt x="70" y="74"/>
                </a:lnTo>
                <a:lnTo>
                  <a:pt x="70" y="74"/>
                </a:lnTo>
                <a:lnTo>
                  <a:pt x="70" y="74"/>
                </a:lnTo>
                <a:lnTo>
                  <a:pt x="66" y="74"/>
                </a:lnTo>
                <a:lnTo>
                  <a:pt x="64" y="74"/>
                </a:lnTo>
                <a:lnTo>
                  <a:pt x="64" y="74"/>
                </a:lnTo>
                <a:lnTo>
                  <a:pt x="62" y="74"/>
                </a:lnTo>
                <a:lnTo>
                  <a:pt x="62" y="74"/>
                </a:lnTo>
                <a:lnTo>
                  <a:pt x="62" y="72"/>
                </a:lnTo>
                <a:lnTo>
                  <a:pt x="60" y="72"/>
                </a:lnTo>
                <a:lnTo>
                  <a:pt x="60" y="72"/>
                </a:lnTo>
                <a:lnTo>
                  <a:pt x="60" y="72"/>
                </a:lnTo>
                <a:lnTo>
                  <a:pt x="60" y="72"/>
                </a:lnTo>
                <a:lnTo>
                  <a:pt x="60" y="72"/>
                </a:lnTo>
                <a:lnTo>
                  <a:pt x="58" y="74"/>
                </a:lnTo>
                <a:lnTo>
                  <a:pt x="58" y="74"/>
                </a:lnTo>
                <a:lnTo>
                  <a:pt x="58" y="74"/>
                </a:lnTo>
                <a:lnTo>
                  <a:pt x="58" y="74"/>
                </a:lnTo>
                <a:lnTo>
                  <a:pt x="58" y="74"/>
                </a:lnTo>
                <a:lnTo>
                  <a:pt x="56" y="74"/>
                </a:lnTo>
                <a:lnTo>
                  <a:pt x="56" y="74"/>
                </a:lnTo>
                <a:lnTo>
                  <a:pt x="56" y="74"/>
                </a:lnTo>
                <a:lnTo>
                  <a:pt x="56" y="74"/>
                </a:lnTo>
                <a:lnTo>
                  <a:pt x="54" y="74"/>
                </a:lnTo>
                <a:lnTo>
                  <a:pt x="54" y="74"/>
                </a:lnTo>
                <a:lnTo>
                  <a:pt x="54" y="72"/>
                </a:lnTo>
                <a:lnTo>
                  <a:pt x="50" y="72"/>
                </a:lnTo>
                <a:lnTo>
                  <a:pt x="48" y="72"/>
                </a:lnTo>
                <a:lnTo>
                  <a:pt x="48" y="72"/>
                </a:lnTo>
                <a:lnTo>
                  <a:pt x="48" y="72"/>
                </a:lnTo>
                <a:lnTo>
                  <a:pt x="46" y="72"/>
                </a:lnTo>
                <a:lnTo>
                  <a:pt x="46" y="72"/>
                </a:lnTo>
                <a:lnTo>
                  <a:pt x="46" y="72"/>
                </a:lnTo>
                <a:lnTo>
                  <a:pt x="46" y="72"/>
                </a:lnTo>
                <a:lnTo>
                  <a:pt x="44" y="72"/>
                </a:lnTo>
                <a:lnTo>
                  <a:pt x="44" y="72"/>
                </a:lnTo>
                <a:lnTo>
                  <a:pt x="42" y="72"/>
                </a:lnTo>
                <a:lnTo>
                  <a:pt x="42" y="72"/>
                </a:lnTo>
                <a:lnTo>
                  <a:pt x="42" y="72"/>
                </a:lnTo>
                <a:lnTo>
                  <a:pt x="42" y="72"/>
                </a:lnTo>
                <a:lnTo>
                  <a:pt x="40" y="72"/>
                </a:lnTo>
                <a:lnTo>
                  <a:pt x="40" y="72"/>
                </a:lnTo>
                <a:lnTo>
                  <a:pt x="38" y="72"/>
                </a:lnTo>
                <a:lnTo>
                  <a:pt x="38" y="72"/>
                </a:lnTo>
                <a:lnTo>
                  <a:pt x="38" y="70"/>
                </a:lnTo>
                <a:lnTo>
                  <a:pt x="38" y="70"/>
                </a:lnTo>
                <a:lnTo>
                  <a:pt x="38" y="68"/>
                </a:lnTo>
                <a:lnTo>
                  <a:pt x="38" y="68"/>
                </a:lnTo>
                <a:lnTo>
                  <a:pt x="38" y="68"/>
                </a:lnTo>
                <a:lnTo>
                  <a:pt x="40" y="68"/>
                </a:lnTo>
                <a:lnTo>
                  <a:pt x="40" y="68"/>
                </a:lnTo>
                <a:lnTo>
                  <a:pt x="40" y="68"/>
                </a:lnTo>
                <a:lnTo>
                  <a:pt x="40" y="68"/>
                </a:lnTo>
                <a:lnTo>
                  <a:pt x="40" y="66"/>
                </a:lnTo>
                <a:lnTo>
                  <a:pt x="38" y="66"/>
                </a:lnTo>
                <a:lnTo>
                  <a:pt x="38" y="66"/>
                </a:lnTo>
                <a:lnTo>
                  <a:pt x="34" y="66"/>
                </a:lnTo>
                <a:lnTo>
                  <a:pt x="34" y="64"/>
                </a:lnTo>
                <a:lnTo>
                  <a:pt x="34" y="64"/>
                </a:lnTo>
                <a:lnTo>
                  <a:pt x="34" y="64"/>
                </a:lnTo>
                <a:lnTo>
                  <a:pt x="34" y="64"/>
                </a:lnTo>
                <a:lnTo>
                  <a:pt x="34" y="64"/>
                </a:lnTo>
                <a:lnTo>
                  <a:pt x="34" y="64"/>
                </a:lnTo>
                <a:lnTo>
                  <a:pt x="32" y="64"/>
                </a:lnTo>
                <a:lnTo>
                  <a:pt x="32" y="62"/>
                </a:lnTo>
                <a:lnTo>
                  <a:pt x="32" y="62"/>
                </a:lnTo>
                <a:lnTo>
                  <a:pt x="32" y="60"/>
                </a:lnTo>
                <a:lnTo>
                  <a:pt x="32" y="60"/>
                </a:lnTo>
                <a:lnTo>
                  <a:pt x="34" y="60"/>
                </a:lnTo>
                <a:lnTo>
                  <a:pt x="34" y="60"/>
                </a:lnTo>
                <a:lnTo>
                  <a:pt x="34" y="60"/>
                </a:lnTo>
                <a:lnTo>
                  <a:pt x="34" y="60"/>
                </a:lnTo>
                <a:lnTo>
                  <a:pt x="36" y="60"/>
                </a:lnTo>
                <a:lnTo>
                  <a:pt x="36" y="60"/>
                </a:lnTo>
                <a:lnTo>
                  <a:pt x="34" y="58"/>
                </a:lnTo>
                <a:lnTo>
                  <a:pt x="34" y="58"/>
                </a:lnTo>
                <a:lnTo>
                  <a:pt x="34" y="58"/>
                </a:lnTo>
                <a:lnTo>
                  <a:pt x="34" y="58"/>
                </a:lnTo>
                <a:lnTo>
                  <a:pt x="32" y="58"/>
                </a:lnTo>
                <a:lnTo>
                  <a:pt x="32" y="58"/>
                </a:lnTo>
                <a:lnTo>
                  <a:pt x="32" y="58"/>
                </a:lnTo>
                <a:lnTo>
                  <a:pt x="32" y="58"/>
                </a:lnTo>
                <a:lnTo>
                  <a:pt x="32" y="56"/>
                </a:lnTo>
                <a:lnTo>
                  <a:pt x="30" y="56"/>
                </a:lnTo>
                <a:lnTo>
                  <a:pt x="30" y="58"/>
                </a:lnTo>
                <a:lnTo>
                  <a:pt x="30" y="58"/>
                </a:lnTo>
                <a:lnTo>
                  <a:pt x="28" y="58"/>
                </a:lnTo>
                <a:lnTo>
                  <a:pt x="28" y="60"/>
                </a:lnTo>
                <a:lnTo>
                  <a:pt x="28" y="60"/>
                </a:lnTo>
                <a:lnTo>
                  <a:pt x="28" y="60"/>
                </a:lnTo>
                <a:lnTo>
                  <a:pt x="26" y="60"/>
                </a:lnTo>
                <a:lnTo>
                  <a:pt x="26" y="60"/>
                </a:lnTo>
                <a:lnTo>
                  <a:pt x="26" y="58"/>
                </a:lnTo>
                <a:lnTo>
                  <a:pt x="26" y="58"/>
                </a:lnTo>
                <a:lnTo>
                  <a:pt x="26" y="58"/>
                </a:lnTo>
                <a:lnTo>
                  <a:pt x="24" y="58"/>
                </a:lnTo>
                <a:lnTo>
                  <a:pt x="22" y="58"/>
                </a:lnTo>
                <a:lnTo>
                  <a:pt x="22" y="58"/>
                </a:lnTo>
                <a:lnTo>
                  <a:pt x="20" y="58"/>
                </a:lnTo>
                <a:lnTo>
                  <a:pt x="20" y="58"/>
                </a:lnTo>
                <a:lnTo>
                  <a:pt x="20" y="56"/>
                </a:lnTo>
                <a:lnTo>
                  <a:pt x="20" y="56"/>
                </a:lnTo>
                <a:lnTo>
                  <a:pt x="20" y="56"/>
                </a:lnTo>
                <a:lnTo>
                  <a:pt x="18" y="56"/>
                </a:lnTo>
                <a:lnTo>
                  <a:pt x="18" y="56"/>
                </a:lnTo>
                <a:lnTo>
                  <a:pt x="18" y="56"/>
                </a:lnTo>
                <a:lnTo>
                  <a:pt x="16" y="56"/>
                </a:lnTo>
                <a:lnTo>
                  <a:pt x="16" y="56"/>
                </a:lnTo>
                <a:lnTo>
                  <a:pt x="16" y="54"/>
                </a:lnTo>
                <a:lnTo>
                  <a:pt x="16" y="54"/>
                </a:lnTo>
                <a:lnTo>
                  <a:pt x="18" y="54"/>
                </a:lnTo>
                <a:lnTo>
                  <a:pt x="18" y="54"/>
                </a:lnTo>
                <a:lnTo>
                  <a:pt x="18" y="54"/>
                </a:lnTo>
                <a:lnTo>
                  <a:pt x="18" y="54"/>
                </a:lnTo>
                <a:lnTo>
                  <a:pt x="18" y="54"/>
                </a:lnTo>
                <a:lnTo>
                  <a:pt x="18" y="54"/>
                </a:lnTo>
                <a:lnTo>
                  <a:pt x="18" y="52"/>
                </a:lnTo>
                <a:lnTo>
                  <a:pt x="18" y="52"/>
                </a:lnTo>
                <a:lnTo>
                  <a:pt x="18" y="52"/>
                </a:lnTo>
                <a:lnTo>
                  <a:pt x="16" y="52"/>
                </a:lnTo>
                <a:lnTo>
                  <a:pt x="16" y="52"/>
                </a:lnTo>
                <a:lnTo>
                  <a:pt x="18" y="52"/>
                </a:lnTo>
                <a:lnTo>
                  <a:pt x="18" y="50"/>
                </a:lnTo>
                <a:lnTo>
                  <a:pt x="18" y="50"/>
                </a:lnTo>
                <a:lnTo>
                  <a:pt x="18" y="50"/>
                </a:lnTo>
                <a:lnTo>
                  <a:pt x="16" y="48"/>
                </a:lnTo>
                <a:lnTo>
                  <a:pt x="16" y="48"/>
                </a:lnTo>
                <a:lnTo>
                  <a:pt x="14" y="48"/>
                </a:lnTo>
                <a:lnTo>
                  <a:pt x="12" y="48"/>
                </a:lnTo>
                <a:lnTo>
                  <a:pt x="10" y="46"/>
                </a:lnTo>
                <a:lnTo>
                  <a:pt x="8" y="44"/>
                </a:lnTo>
                <a:lnTo>
                  <a:pt x="8" y="44"/>
                </a:lnTo>
                <a:lnTo>
                  <a:pt x="8" y="42"/>
                </a:lnTo>
                <a:lnTo>
                  <a:pt x="8" y="42"/>
                </a:lnTo>
                <a:lnTo>
                  <a:pt x="8" y="42"/>
                </a:lnTo>
                <a:lnTo>
                  <a:pt x="8" y="40"/>
                </a:lnTo>
                <a:lnTo>
                  <a:pt x="8" y="40"/>
                </a:lnTo>
                <a:lnTo>
                  <a:pt x="6" y="40"/>
                </a:lnTo>
                <a:lnTo>
                  <a:pt x="6" y="40"/>
                </a:lnTo>
                <a:lnTo>
                  <a:pt x="6" y="40"/>
                </a:lnTo>
                <a:lnTo>
                  <a:pt x="6" y="38"/>
                </a:lnTo>
                <a:lnTo>
                  <a:pt x="4" y="38"/>
                </a:lnTo>
                <a:lnTo>
                  <a:pt x="4" y="38"/>
                </a:lnTo>
                <a:lnTo>
                  <a:pt x="4" y="38"/>
                </a:lnTo>
                <a:lnTo>
                  <a:pt x="2" y="36"/>
                </a:lnTo>
                <a:lnTo>
                  <a:pt x="2" y="36"/>
                </a:lnTo>
                <a:lnTo>
                  <a:pt x="0" y="34"/>
                </a:lnTo>
                <a:lnTo>
                  <a:pt x="0" y="34"/>
                </a:lnTo>
                <a:lnTo>
                  <a:pt x="0" y="34"/>
                </a:lnTo>
                <a:lnTo>
                  <a:pt x="0" y="34"/>
                </a:lnTo>
                <a:lnTo>
                  <a:pt x="2" y="32"/>
                </a:lnTo>
                <a:lnTo>
                  <a:pt x="4" y="34"/>
                </a:lnTo>
                <a:lnTo>
                  <a:pt x="4" y="34"/>
                </a:lnTo>
                <a:lnTo>
                  <a:pt x="4" y="34"/>
                </a:lnTo>
                <a:lnTo>
                  <a:pt x="4" y="34"/>
                </a:lnTo>
                <a:lnTo>
                  <a:pt x="6" y="34"/>
                </a:lnTo>
                <a:lnTo>
                  <a:pt x="6" y="34"/>
                </a:lnTo>
                <a:lnTo>
                  <a:pt x="6" y="34"/>
                </a:lnTo>
                <a:lnTo>
                  <a:pt x="6" y="32"/>
                </a:lnTo>
                <a:lnTo>
                  <a:pt x="6" y="32"/>
                </a:lnTo>
                <a:lnTo>
                  <a:pt x="6" y="32"/>
                </a:lnTo>
                <a:lnTo>
                  <a:pt x="6" y="32"/>
                </a:lnTo>
                <a:lnTo>
                  <a:pt x="6" y="32"/>
                </a:lnTo>
                <a:lnTo>
                  <a:pt x="8" y="32"/>
                </a:lnTo>
                <a:lnTo>
                  <a:pt x="8" y="32"/>
                </a:lnTo>
                <a:lnTo>
                  <a:pt x="10" y="32"/>
                </a:lnTo>
                <a:lnTo>
                  <a:pt x="10" y="32"/>
                </a:lnTo>
                <a:lnTo>
                  <a:pt x="10" y="32"/>
                </a:lnTo>
                <a:lnTo>
                  <a:pt x="12" y="32"/>
                </a:lnTo>
                <a:lnTo>
                  <a:pt x="12" y="30"/>
                </a:lnTo>
                <a:lnTo>
                  <a:pt x="12" y="30"/>
                </a:lnTo>
                <a:lnTo>
                  <a:pt x="12" y="30"/>
                </a:lnTo>
                <a:lnTo>
                  <a:pt x="12" y="30"/>
                </a:lnTo>
                <a:lnTo>
                  <a:pt x="12" y="28"/>
                </a:lnTo>
                <a:lnTo>
                  <a:pt x="12" y="28"/>
                </a:lnTo>
                <a:lnTo>
                  <a:pt x="12" y="26"/>
                </a:lnTo>
                <a:lnTo>
                  <a:pt x="12" y="26"/>
                </a:lnTo>
                <a:lnTo>
                  <a:pt x="14" y="24"/>
                </a:lnTo>
                <a:lnTo>
                  <a:pt x="14" y="24"/>
                </a:lnTo>
                <a:lnTo>
                  <a:pt x="14" y="24"/>
                </a:lnTo>
                <a:lnTo>
                  <a:pt x="16" y="24"/>
                </a:lnTo>
                <a:lnTo>
                  <a:pt x="14" y="24"/>
                </a:lnTo>
                <a:lnTo>
                  <a:pt x="16" y="22"/>
                </a:lnTo>
                <a:lnTo>
                  <a:pt x="16" y="22"/>
                </a:lnTo>
                <a:lnTo>
                  <a:pt x="16" y="20"/>
                </a:lnTo>
                <a:lnTo>
                  <a:pt x="16" y="20"/>
                </a:lnTo>
                <a:lnTo>
                  <a:pt x="16" y="20"/>
                </a:lnTo>
                <a:lnTo>
                  <a:pt x="16" y="20"/>
                </a:lnTo>
                <a:lnTo>
                  <a:pt x="16" y="18"/>
                </a:lnTo>
                <a:lnTo>
                  <a:pt x="18" y="18"/>
                </a:lnTo>
                <a:lnTo>
                  <a:pt x="18" y="18"/>
                </a:lnTo>
                <a:lnTo>
                  <a:pt x="18" y="16"/>
                </a:lnTo>
                <a:lnTo>
                  <a:pt x="18" y="16"/>
                </a:lnTo>
                <a:lnTo>
                  <a:pt x="18" y="14"/>
                </a:lnTo>
                <a:lnTo>
                  <a:pt x="20" y="14"/>
                </a:lnTo>
                <a:lnTo>
                  <a:pt x="20" y="14"/>
                </a:lnTo>
                <a:lnTo>
                  <a:pt x="20" y="14"/>
                </a:lnTo>
                <a:lnTo>
                  <a:pt x="20" y="14"/>
                </a:lnTo>
                <a:lnTo>
                  <a:pt x="20" y="12"/>
                </a:lnTo>
                <a:lnTo>
                  <a:pt x="20" y="12"/>
                </a:lnTo>
                <a:lnTo>
                  <a:pt x="20" y="12"/>
                </a:lnTo>
                <a:lnTo>
                  <a:pt x="20" y="12"/>
                </a:lnTo>
                <a:lnTo>
                  <a:pt x="20" y="12"/>
                </a:lnTo>
                <a:lnTo>
                  <a:pt x="22" y="10"/>
                </a:lnTo>
                <a:lnTo>
                  <a:pt x="22" y="10"/>
                </a:lnTo>
                <a:lnTo>
                  <a:pt x="22" y="10"/>
                </a:lnTo>
                <a:lnTo>
                  <a:pt x="22" y="10"/>
                </a:lnTo>
                <a:lnTo>
                  <a:pt x="22" y="10"/>
                </a:lnTo>
                <a:lnTo>
                  <a:pt x="22" y="8"/>
                </a:lnTo>
                <a:lnTo>
                  <a:pt x="24" y="8"/>
                </a:lnTo>
                <a:lnTo>
                  <a:pt x="24" y="8"/>
                </a:lnTo>
                <a:lnTo>
                  <a:pt x="26" y="6"/>
                </a:lnTo>
                <a:lnTo>
                  <a:pt x="26" y="6"/>
                </a:lnTo>
                <a:lnTo>
                  <a:pt x="26" y="6"/>
                </a:lnTo>
                <a:lnTo>
                  <a:pt x="26" y="8"/>
                </a:lnTo>
                <a:lnTo>
                  <a:pt x="28" y="8"/>
                </a:lnTo>
                <a:lnTo>
                  <a:pt x="28" y="8"/>
                </a:lnTo>
                <a:lnTo>
                  <a:pt x="28" y="8"/>
                </a:lnTo>
                <a:lnTo>
                  <a:pt x="30" y="6"/>
                </a:lnTo>
                <a:lnTo>
                  <a:pt x="30" y="4"/>
                </a:lnTo>
                <a:lnTo>
                  <a:pt x="30" y="4"/>
                </a:lnTo>
                <a:lnTo>
                  <a:pt x="32" y="4"/>
                </a:lnTo>
                <a:lnTo>
                  <a:pt x="32" y="4"/>
                </a:lnTo>
                <a:lnTo>
                  <a:pt x="34" y="4"/>
                </a:lnTo>
                <a:lnTo>
                  <a:pt x="34" y="2"/>
                </a:lnTo>
                <a:lnTo>
                  <a:pt x="34" y="2"/>
                </a:lnTo>
                <a:lnTo>
                  <a:pt x="34" y="2"/>
                </a:lnTo>
                <a:lnTo>
                  <a:pt x="34" y="2"/>
                </a:lnTo>
                <a:lnTo>
                  <a:pt x="34" y="2"/>
                </a:lnTo>
                <a:lnTo>
                  <a:pt x="36" y="2"/>
                </a:lnTo>
                <a:lnTo>
                  <a:pt x="36" y="2"/>
                </a:lnTo>
                <a:lnTo>
                  <a:pt x="36" y="2"/>
                </a:lnTo>
                <a:lnTo>
                  <a:pt x="36" y="4"/>
                </a:lnTo>
                <a:lnTo>
                  <a:pt x="38" y="4"/>
                </a:lnTo>
                <a:lnTo>
                  <a:pt x="38" y="4"/>
                </a:lnTo>
                <a:lnTo>
                  <a:pt x="38" y="4"/>
                </a:lnTo>
                <a:lnTo>
                  <a:pt x="40" y="4"/>
                </a:lnTo>
                <a:lnTo>
                  <a:pt x="42" y="4"/>
                </a:lnTo>
                <a:lnTo>
                  <a:pt x="44" y="4"/>
                </a:lnTo>
                <a:lnTo>
                  <a:pt x="46" y="4"/>
                </a:lnTo>
                <a:lnTo>
                  <a:pt x="46" y="4"/>
                </a:lnTo>
                <a:lnTo>
                  <a:pt x="46" y="4"/>
                </a:lnTo>
                <a:lnTo>
                  <a:pt x="48" y="6"/>
                </a:lnTo>
                <a:lnTo>
                  <a:pt x="50" y="4"/>
                </a:lnTo>
                <a:lnTo>
                  <a:pt x="50" y="4"/>
                </a:lnTo>
                <a:lnTo>
                  <a:pt x="50" y="4"/>
                </a:lnTo>
                <a:lnTo>
                  <a:pt x="52" y="4"/>
                </a:lnTo>
                <a:lnTo>
                  <a:pt x="52" y="4"/>
                </a:lnTo>
                <a:lnTo>
                  <a:pt x="52" y="4"/>
                </a:lnTo>
                <a:lnTo>
                  <a:pt x="54" y="4"/>
                </a:lnTo>
                <a:lnTo>
                  <a:pt x="54" y="6"/>
                </a:lnTo>
                <a:lnTo>
                  <a:pt x="54" y="6"/>
                </a:lnTo>
                <a:lnTo>
                  <a:pt x="54" y="6"/>
                </a:lnTo>
                <a:lnTo>
                  <a:pt x="54" y="6"/>
                </a:lnTo>
                <a:lnTo>
                  <a:pt x="56" y="6"/>
                </a:lnTo>
                <a:lnTo>
                  <a:pt x="56" y="6"/>
                </a:lnTo>
                <a:lnTo>
                  <a:pt x="56" y="6"/>
                </a:lnTo>
                <a:lnTo>
                  <a:pt x="56" y="8"/>
                </a:lnTo>
                <a:lnTo>
                  <a:pt x="58" y="8"/>
                </a:lnTo>
                <a:lnTo>
                  <a:pt x="58" y="8"/>
                </a:lnTo>
                <a:lnTo>
                  <a:pt x="58" y="8"/>
                </a:lnTo>
                <a:lnTo>
                  <a:pt x="58" y="8"/>
                </a:lnTo>
                <a:lnTo>
                  <a:pt x="58" y="8"/>
                </a:lnTo>
                <a:lnTo>
                  <a:pt x="60" y="8"/>
                </a:lnTo>
                <a:lnTo>
                  <a:pt x="60" y="8"/>
                </a:lnTo>
                <a:lnTo>
                  <a:pt x="60" y="8"/>
                </a:lnTo>
                <a:lnTo>
                  <a:pt x="60" y="6"/>
                </a:lnTo>
                <a:lnTo>
                  <a:pt x="60" y="6"/>
                </a:lnTo>
                <a:lnTo>
                  <a:pt x="60" y="6"/>
                </a:lnTo>
                <a:lnTo>
                  <a:pt x="62" y="6"/>
                </a:lnTo>
                <a:lnTo>
                  <a:pt x="62" y="4"/>
                </a:lnTo>
                <a:lnTo>
                  <a:pt x="64" y="4"/>
                </a:lnTo>
                <a:lnTo>
                  <a:pt x="64" y="4"/>
                </a:lnTo>
                <a:lnTo>
                  <a:pt x="66" y="4"/>
                </a:lnTo>
                <a:lnTo>
                  <a:pt x="66" y="4"/>
                </a:lnTo>
                <a:lnTo>
                  <a:pt x="66" y="4"/>
                </a:lnTo>
                <a:lnTo>
                  <a:pt x="68" y="4"/>
                </a:lnTo>
                <a:lnTo>
                  <a:pt x="68" y="4"/>
                </a:lnTo>
                <a:lnTo>
                  <a:pt x="68" y="4"/>
                </a:lnTo>
                <a:lnTo>
                  <a:pt x="70" y="4"/>
                </a:lnTo>
                <a:lnTo>
                  <a:pt x="72" y="4"/>
                </a:lnTo>
                <a:lnTo>
                  <a:pt x="72" y="4"/>
                </a:lnTo>
                <a:lnTo>
                  <a:pt x="72" y="4"/>
                </a:lnTo>
                <a:lnTo>
                  <a:pt x="72" y="4"/>
                </a:lnTo>
                <a:lnTo>
                  <a:pt x="74" y="4"/>
                </a:lnTo>
                <a:lnTo>
                  <a:pt x="74" y="2"/>
                </a:lnTo>
                <a:lnTo>
                  <a:pt x="74" y="0"/>
                </a:lnTo>
                <a:lnTo>
                  <a:pt x="76" y="0"/>
                </a:lnTo>
                <a:lnTo>
                  <a:pt x="76" y="0"/>
                </a:lnTo>
                <a:lnTo>
                  <a:pt x="78" y="0"/>
                </a:lnTo>
                <a:lnTo>
                  <a:pt x="78" y="0"/>
                </a:lnTo>
                <a:lnTo>
                  <a:pt x="78" y="0"/>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9" name="Freeform 95"/>
          <p:cNvSpPr>
            <a:spLocks/>
          </p:cNvSpPr>
          <p:nvPr/>
        </p:nvSpPr>
        <p:spPr bwMode="auto">
          <a:xfrm>
            <a:off x="5715000" y="2941638"/>
            <a:ext cx="19050" cy="41275"/>
          </a:xfrm>
          <a:custGeom>
            <a:avLst/>
            <a:gdLst/>
            <a:ahLst/>
            <a:cxnLst>
              <a:cxn ang="0">
                <a:pos x="8" y="26"/>
              </a:cxn>
              <a:cxn ang="0">
                <a:pos x="6" y="26"/>
              </a:cxn>
              <a:cxn ang="0">
                <a:pos x="4" y="26"/>
              </a:cxn>
              <a:cxn ang="0">
                <a:pos x="2" y="24"/>
              </a:cxn>
              <a:cxn ang="0">
                <a:pos x="2" y="24"/>
              </a:cxn>
              <a:cxn ang="0">
                <a:pos x="2" y="22"/>
              </a:cxn>
              <a:cxn ang="0">
                <a:pos x="0" y="18"/>
              </a:cxn>
              <a:cxn ang="0">
                <a:pos x="0" y="18"/>
              </a:cxn>
              <a:cxn ang="0">
                <a:pos x="0" y="16"/>
              </a:cxn>
              <a:cxn ang="0">
                <a:pos x="0" y="12"/>
              </a:cxn>
              <a:cxn ang="0">
                <a:pos x="0" y="12"/>
              </a:cxn>
              <a:cxn ang="0">
                <a:pos x="0" y="12"/>
              </a:cxn>
              <a:cxn ang="0">
                <a:pos x="0" y="10"/>
              </a:cxn>
              <a:cxn ang="0">
                <a:pos x="2" y="10"/>
              </a:cxn>
              <a:cxn ang="0">
                <a:pos x="2" y="8"/>
              </a:cxn>
              <a:cxn ang="0">
                <a:pos x="2" y="10"/>
              </a:cxn>
              <a:cxn ang="0">
                <a:pos x="0" y="8"/>
              </a:cxn>
              <a:cxn ang="0">
                <a:pos x="0" y="6"/>
              </a:cxn>
              <a:cxn ang="0">
                <a:pos x="2" y="6"/>
              </a:cxn>
              <a:cxn ang="0">
                <a:pos x="2" y="6"/>
              </a:cxn>
              <a:cxn ang="0">
                <a:pos x="2" y="6"/>
              </a:cxn>
              <a:cxn ang="0">
                <a:pos x="2" y="4"/>
              </a:cxn>
              <a:cxn ang="0">
                <a:pos x="4" y="0"/>
              </a:cxn>
              <a:cxn ang="0">
                <a:pos x="6" y="0"/>
              </a:cxn>
              <a:cxn ang="0">
                <a:pos x="6" y="2"/>
              </a:cxn>
              <a:cxn ang="0">
                <a:pos x="8" y="4"/>
              </a:cxn>
              <a:cxn ang="0">
                <a:pos x="8" y="4"/>
              </a:cxn>
              <a:cxn ang="0">
                <a:pos x="10" y="4"/>
              </a:cxn>
              <a:cxn ang="0">
                <a:pos x="10" y="6"/>
              </a:cxn>
              <a:cxn ang="0">
                <a:pos x="10" y="10"/>
              </a:cxn>
              <a:cxn ang="0">
                <a:pos x="10" y="10"/>
              </a:cxn>
              <a:cxn ang="0">
                <a:pos x="10" y="10"/>
              </a:cxn>
              <a:cxn ang="0">
                <a:pos x="10" y="12"/>
              </a:cxn>
              <a:cxn ang="0">
                <a:pos x="10" y="12"/>
              </a:cxn>
              <a:cxn ang="0">
                <a:pos x="10" y="14"/>
              </a:cxn>
              <a:cxn ang="0">
                <a:pos x="10" y="14"/>
              </a:cxn>
              <a:cxn ang="0">
                <a:pos x="12" y="16"/>
              </a:cxn>
              <a:cxn ang="0">
                <a:pos x="12" y="16"/>
              </a:cxn>
              <a:cxn ang="0">
                <a:pos x="12" y="20"/>
              </a:cxn>
              <a:cxn ang="0">
                <a:pos x="12" y="22"/>
              </a:cxn>
              <a:cxn ang="0">
                <a:pos x="10" y="24"/>
              </a:cxn>
              <a:cxn ang="0">
                <a:pos x="10" y="26"/>
              </a:cxn>
              <a:cxn ang="0">
                <a:pos x="10" y="26"/>
              </a:cxn>
              <a:cxn ang="0">
                <a:pos x="10" y="26"/>
              </a:cxn>
              <a:cxn ang="0">
                <a:pos x="8" y="26"/>
              </a:cxn>
              <a:cxn ang="0">
                <a:pos x="8" y="26"/>
              </a:cxn>
            </a:cxnLst>
            <a:rect l="0" t="0" r="r" b="b"/>
            <a:pathLst>
              <a:path w="12" h="26">
                <a:moveTo>
                  <a:pt x="8" y="26"/>
                </a:moveTo>
                <a:lnTo>
                  <a:pt x="8" y="26"/>
                </a:lnTo>
                <a:lnTo>
                  <a:pt x="8" y="26"/>
                </a:lnTo>
                <a:lnTo>
                  <a:pt x="6" y="26"/>
                </a:lnTo>
                <a:lnTo>
                  <a:pt x="6" y="26"/>
                </a:lnTo>
                <a:lnTo>
                  <a:pt x="4" y="26"/>
                </a:lnTo>
                <a:lnTo>
                  <a:pt x="2" y="24"/>
                </a:lnTo>
                <a:lnTo>
                  <a:pt x="2" y="24"/>
                </a:lnTo>
                <a:lnTo>
                  <a:pt x="2" y="24"/>
                </a:lnTo>
                <a:lnTo>
                  <a:pt x="2" y="24"/>
                </a:lnTo>
                <a:lnTo>
                  <a:pt x="2" y="24"/>
                </a:lnTo>
                <a:lnTo>
                  <a:pt x="2" y="22"/>
                </a:lnTo>
                <a:lnTo>
                  <a:pt x="2" y="22"/>
                </a:lnTo>
                <a:lnTo>
                  <a:pt x="0" y="18"/>
                </a:lnTo>
                <a:lnTo>
                  <a:pt x="0" y="18"/>
                </a:lnTo>
                <a:lnTo>
                  <a:pt x="0" y="18"/>
                </a:lnTo>
                <a:lnTo>
                  <a:pt x="0" y="16"/>
                </a:lnTo>
                <a:lnTo>
                  <a:pt x="0" y="16"/>
                </a:lnTo>
                <a:lnTo>
                  <a:pt x="0" y="12"/>
                </a:lnTo>
                <a:lnTo>
                  <a:pt x="0" y="12"/>
                </a:lnTo>
                <a:lnTo>
                  <a:pt x="0" y="10"/>
                </a:lnTo>
                <a:lnTo>
                  <a:pt x="0" y="12"/>
                </a:lnTo>
                <a:lnTo>
                  <a:pt x="0" y="12"/>
                </a:lnTo>
                <a:lnTo>
                  <a:pt x="0" y="12"/>
                </a:lnTo>
                <a:lnTo>
                  <a:pt x="0" y="12"/>
                </a:lnTo>
                <a:lnTo>
                  <a:pt x="0" y="10"/>
                </a:lnTo>
                <a:lnTo>
                  <a:pt x="0" y="10"/>
                </a:lnTo>
                <a:lnTo>
                  <a:pt x="2" y="10"/>
                </a:lnTo>
                <a:lnTo>
                  <a:pt x="2" y="10"/>
                </a:lnTo>
                <a:lnTo>
                  <a:pt x="2" y="8"/>
                </a:lnTo>
                <a:lnTo>
                  <a:pt x="2" y="10"/>
                </a:lnTo>
                <a:lnTo>
                  <a:pt x="2" y="10"/>
                </a:lnTo>
                <a:lnTo>
                  <a:pt x="2" y="8"/>
                </a:lnTo>
                <a:lnTo>
                  <a:pt x="0" y="8"/>
                </a:lnTo>
                <a:lnTo>
                  <a:pt x="0" y="8"/>
                </a:lnTo>
                <a:lnTo>
                  <a:pt x="0" y="6"/>
                </a:lnTo>
                <a:lnTo>
                  <a:pt x="2" y="6"/>
                </a:lnTo>
                <a:lnTo>
                  <a:pt x="2" y="6"/>
                </a:lnTo>
                <a:lnTo>
                  <a:pt x="2" y="6"/>
                </a:lnTo>
                <a:lnTo>
                  <a:pt x="2" y="6"/>
                </a:lnTo>
                <a:lnTo>
                  <a:pt x="2" y="6"/>
                </a:lnTo>
                <a:lnTo>
                  <a:pt x="2" y="6"/>
                </a:lnTo>
                <a:lnTo>
                  <a:pt x="2" y="6"/>
                </a:lnTo>
                <a:lnTo>
                  <a:pt x="2" y="4"/>
                </a:lnTo>
                <a:lnTo>
                  <a:pt x="2" y="2"/>
                </a:lnTo>
                <a:lnTo>
                  <a:pt x="4" y="0"/>
                </a:lnTo>
                <a:lnTo>
                  <a:pt x="6" y="0"/>
                </a:lnTo>
                <a:lnTo>
                  <a:pt x="6" y="0"/>
                </a:lnTo>
                <a:lnTo>
                  <a:pt x="6" y="2"/>
                </a:lnTo>
                <a:lnTo>
                  <a:pt x="6" y="2"/>
                </a:lnTo>
                <a:lnTo>
                  <a:pt x="6" y="2"/>
                </a:lnTo>
                <a:lnTo>
                  <a:pt x="8" y="4"/>
                </a:lnTo>
                <a:lnTo>
                  <a:pt x="8" y="4"/>
                </a:lnTo>
                <a:lnTo>
                  <a:pt x="8" y="4"/>
                </a:lnTo>
                <a:lnTo>
                  <a:pt x="10" y="4"/>
                </a:lnTo>
                <a:lnTo>
                  <a:pt x="10" y="4"/>
                </a:lnTo>
                <a:lnTo>
                  <a:pt x="10" y="6"/>
                </a:lnTo>
                <a:lnTo>
                  <a:pt x="10" y="6"/>
                </a:lnTo>
                <a:lnTo>
                  <a:pt x="10" y="8"/>
                </a:lnTo>
                <a:lnTo>
                  <a:pt x="10" y="10"/>
                </a:lnTo>
                <a:lnTo>
                  <a:pt x="10" y="10"/>
                </a:lnTo>
                <a:lnTo>
                  <a:pt x="10" y="10"/>
                </a:lnTo>
                <a:lnTo>
                  <a:pt x="10" y="10"/>
                </a:lnTo>
                <a:lnTo>
                  <a:pt x="10" y="10"/>
                </a:lnTo>
                <a:lnTo>
                  <a:pt x="10" y="10"/>
                </a:lnTo>
                <a:lnTo>
                  <a:pt x="10" y="12"/>
                </a:lnTo>
                <a:lnTo>
                  <a:pt x="10" y="12"/>
                </a:lnTo>
                <a:lnTo>
                  <a:pt x="10" y="12"/>
                </a:lnTo>
                <a:lnTo>
                  <a:pt x="10" y="14"/>
                </a:lnTo>
                <a:lnTo>
                  <a:pt x="10" y="14"/>
                </a:lnTo>
                <a:lnTo>
                  <a:pt x="10" y="14"/>
                </a:lnTo>
                <a:lnTo>
                  <a:pt x="10" y="14"/>
                </a:lnTo>
                <a:lnTo>
                  <a:pt x="12" y="14"/>
                </a:lnTo>
                <a:lnTo>
                  <a:pt x="12" y="16"/>
                </a:lnTo>
                <a:lnTo>
                  <a:pt x="12" y="16"/>
                </a:lnTo>
                <a:lnTo>
                  <a:pt x="12" y="16"/>
                </a:lnTo>
                <a:lnTo>
                  <a:pt x="12" y="16"/>
                </a:lnTo>
                <a:lnTo>
                  <a:pt x="12" y="20"/>
                </a:lnTo>
                <a:lnTo>
                  <a:pt x="12" y="20"/>
                </a:lnTo>
                <a:lnTo>
                  <a:pt x="12" y="22"/>
                </a:lnTo>
                <a:lnTo>
                  <a:pt x="12" y="22"/>
                </a:lnTo>
                <a:lnTo>
                  <a:pt x="10" y="24"/>
                </a:lnTo>
                <a:lnTo>
                  <a:pt x="10" y="24"/>
                </a:lnTo>
                <a:lnTo>
                  <a:pt x="10" y="26"/>
                </a:lnTo>
                <a:lnTo>
                  <a:pt x="10" y="26"/>
                </a:lnTo>
                <a:lnTo>
                  <a:pt x="10" y="26"/>
                </a:lnTo>
                <a:lnTo>
                  <a:pt x="10" y="26"/>
                </a:lnTo>
                <a:lnTo>
                  <a:pt x="10" y="26"/>
                </a:lnTo>
                <a:lnTo>
                  <a:pt x="8" y="26"/>
                </a:lnTo>
                <a:lnTo>
                  <a:pt x="8" y="26"/>
                </a:lnTo>
                <a:lnTo>
                  <a:pt x="8" y="26"/>
                </a:lnTo>
                <a:lnTo>
                  <a:pt x="8" y="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0" name="Freeform 96"/>
          <p:cNvSpPr>
            <a:spLocks noEditPoints="1"/>
          </p:cNvSpPr>
          <p:nvPr/>
        </p:nvSpPr>
        <p:spPr bwMode="auto">
          <a:xfrm>
            <a:off x="1076325" y="3865563"/>
            <a:ext cx="266700" cy="238125"/>
          </a:xfrm>
          <a:custGeom>
            <a:avLst/>
            <a:gdLst/>
            <a:ahLst/>
            <a:cxnLst>
              <a:cxn ang="0">
                <a:pos x="166" y="16"/>
              </a:cxn>
              <a:cxn ang="0">
                <a:pos x="168" y="16"/>
              </a:cxn>
              <a:cxn ang="0">
                <a:pos x="166" y="16"/>
              </a:cxn>
              <a:cxn ang="0">
                <a:pos x="166" y="16"/>
              </a:cxn>
              <a:cxn ang="0">
                <a:pos x="164" y="16"/>
              </a:cxn>
              <a:cxn ang="0">
                <a:pos x="164" y="16"/>
              </a:cxn>
              <a:cxn ang="0">
                <a:pos x="162" y="16"/>
              </a:cxn>
              <a:cxn ang="0">
                <a:pos x="162" y="16"/>
              </a:cxn>
              <a:cxn ang="0">
                <a:pos x="162" y="16"/>
              </a:cxn>
              <a:cxn ang="0">
                <a:pos x="164" y="14"/>
              </a:cxn>
              <a:cxn ang="0">
                <a:pos x="26" y="146"/>
              </a:cxn>
              <a:cxn ang="0">
                <a:pos x="26" y="146"/>
              </a:cxn>
              <a:cxn ang="0">
                <a:pos x="24" y="144"/>
              </a:cxn>
              <a:cxn ang="0">
                <a:pos x="24" y="144"/>
              </a:cxn>
              <a:cxn ang="0">
                <a:pos x="26" y="144"/>
              </a:cxn>
              <a:cxn ang="0">
                <a:pos x="148" y="2"/>
              </a:cxn>
              <a:cxn ang="0">
                <a:pos x="146" y="2"/>
              </a:cxn>
              <a:cxn ang="0">
                <a:pos x="146" y="2"/>
              </a:cxn>
              <a:cxn ang="0">
                <a:pos x="146" y="2"/>
              </a:cxn>
              <a:cxn ang="0">
                <a:pos x="144" y="0"/>
              </a:cxn>
              <a:cxn ang="0">
                <a:pos x="144" y="0"/>
              </a:cxn>
              <a:cxn ang="0">
                <a:pos x="148" y="0"/>
              </a:cxn>
              <a:cxn ang="0">
                <a:pos x="148" y="2"/>
              </a:cxn>
              <a:cxn ang="0">
                <a:pos x="36" y="148"/>
              </a:cxn>
              <a:cxn ang="0">
                <a:pos x="36" y="148"/>
              </a:cxn>
              <a:cxn ang="0">
                <a:pos x="38" y="148"/>
              </a:cxn>
              <a:cxn ang="0">
                <a:pos x="38" y="150"/>
              </a:cxn>
              <a:cxn ang="0">
                <a:pos x="36" y="150"/>
              </a:cxn>
              <a:cxn ang="0">
                <a:pos x="36" y="150"/>
              </a:cxn>
              <a:cxn ang="0">
                <a:pos x="34" y="148"/>
              </a:cxn>
              <a:cxn ang="0">
                <a:pos x="32" y="148"/>
              </a:cxn>
              <a:cxn ang="0">
                <a:pos x="30" y="146"/>
              </a:cxn>
              <a:cxn ang="0">
                <a:pos x="30" y="146"/>
              </a:cxn>
              <a:cxn ang="0">
                <a:pos x="32" y="144"/>
              </a:cxn>
              <a:cxn ang="0">
                <a:pos x="32" y="144"/>
              </a:cxn>
              <a:cxn ang="0">
                <a:pos x="34" y="146"/>
              </a:cxn>
              <a:cxn ang="0">
                <a:pos x="34" y="148"/>
              </a:cxn>
              <a:cxn ang="0">
                <a:pos x="34" y="148"/>
              </a:cxn>
              <a:cxn ang="0">
                <a:pos x="2" y="134"/>
              </a:cxn>
              <a:cxn ang="0">
                <a:pos x="0" y="134"/>
              </a:cxn>
              <a:cxn ang="0">
                <a:pos x="0" y="132"/>
              </a:cxn>
              <a:cxn ang="0">
                <a:pos x="0" y="132"/>
              </a:cxn>
              <a:cxn ang="0">
                <a:pos x="2" y="134"/>
              </a:cxn>
            </a:cxnLst>
            <a:rect l="0" t="0" r="r" b="b"/>
            <a:pathLst>
              <a:path w="168" h="150">
                <a:moveTo>
                  <a:pt x="164" y="16"/>
                </a:moveTo>
                <a:lnTo>
                  <a:pt x="166" y="16"/>
                </a:lnTo>
                <a:lnTo>
                  <a:pt x="166" y="16"/>
                </a:lnTo>
                <a:lnTo>
                  <a:pt x="166" y="16"/>
                </a:lnTo>
                <a:lnTo>
                  <a:pt x="166" y="16"/>
                </a:lnTo>
                <a:lnTo>
                  <a:pt x="168" y="16"/>
                </a:lnTo>
                <a:lnTo>
                  <a:pt x="168" y="16"/>
                </a:lnTo>
                <a:lnTo>
                  <a:pt x="168" y="16"/>
                </a:lnTo>
                <a:lnTo>
                  <a:pt x="166" y="16"/>
                </a:lnTo>
                <a:lnTo>
                  <a:pt x="166" y="16"/>
                </a:lnTo>
                <a:lnTo>
                  <a:pt x="166" y="16"/>
                </a:lnTo>
                <a:lnTo>
                  <a:pt x="166" y="16"/>
                </a:lnTo>
                <a:lnTo>
                  <a:pt x="164" y="16"/>
                </a:lnTo>
                <a:lnTo>
                  <a:pt x="164" y="16"/>
                </a:lnTo>
                <a:lnTo>
                  <a:pt x="164" y="16"/>
                </a:lnTo>
                <a:lnTo>
                  <a:pt x="164" y="16"/>
                </a:lnTo>
                <a:lnTo>
                  <a:pt x="164" y="16"/>
                </a:lnTo>
                <a:lnTo>
                  <a:pt x="164" y="16"/>
                </a:lnTo>
                <a:lnTo>
                  <a:pt x="164" y="18"/>
                </a:lnTo>
                <a:lnTo>
                  <a:pt x="162" y="16"/>
                </a:lnTo>
                <a:lnTo>
                  <a:pt x="162" y="16"/>
                </a:lnTo>
                <a:lnTo>
                  <a:pt x="162" y="16"/>
                </a:lnTo>
                <a:lnTo>
                  <a:pt x="162" y="16"/>
                </a:lnTo>
                <a:lnTo>
                  <a:pt x="162" y="16"/>
                </a:lnTo>
                <a:lnTo>
                  <a:pt x="162" y="16"/>
                </a:lnTo>
                <a:lnTo>
                  <a:pt x="162" y="16"/>
                </a:lnTo>
                <a:lnTo>
                  <a:pt x="162" y="16"/>
                </a:lnTo>
                <a:lnTo>
                  <a:pt x="164" y="14"/>
                </a:lnTo>
                <a:lnTo>
                  <a:pt x="164" y="14"/>
                </a:lnTo>
                <a:lnTo>
                  <a:pt x="164" y="14"/>
                </a:lnTo>
                <a:lnTo>
                  <a:pt x="164" y="14"/>
                </a:lnTo>
                <a:lnTo>
                  <a:pt x="164" y="16"/>
                </a:lnTo>
                <a:close/>
                <a:moveTo>
                  <a:pt x="26" y="146"/>
                </a:moveTo>
                <a:lnTo>
                  <a:pt x="26" y="146"/>
                </a:lnTo>
                <a:lnTo>
                  <a:pt x="26" y="146"/>
                </a:lnTo>
                <a:lnTo>
                  <a:pt x="26" y="146"/>
                </a:lnTo>
                <a:lnTo>
                  <a:pt x="24" y="144"/>
                </a:lnTo>
                <a:lnTo>
                  <a:pt x="24" y="144"/>
                </a:lnTo>
                <a:lnTo>
                  <a:pt x="24" y="144"/>
                </a:lnTo>
                <a:lnTo>
                  <a:pt x="24" y="144"/>
                </a:lnTo>
                <a:lnTo>
                  <a:pt x="24" y="144"/>
                </a:lnTo>
                <a:lnTo>
                  <a:pt x="24" y="144"/>
                </a:lnTo>
                <a:lnTo>
                  <a:pt x="26" y="144"/>
                </a:lnTo>
                <a:lnTo>
                  <a:pt x="26" y="144"/>
                </a:lnTo>
                <a:lnTo>
                  <a:pt x="26" y="144"/>
                </a:lnTo>
                <a:lnTo>
                  <a:pt x="26" y="144"/>
                </a:lnTo>
                <a:lnTo>
                  <a:pt x="26" y="146"/>
                </a:lnTo>
                <a:close/>
                <a:moveTo>
                  <a:pt x="148" y="2"/>
                </a:moveTo>
                <a:lnTo>
                  <a:pt x="148" y="2"/>
                </a:lnTo>
                <a:lnTo>
                  <a:pt x="146" y="2"/>
                </a:lnTo>
                <a:lnTo>
                  <a:pt x="146" y="2"/>
                </a:lnTo>
                <a:lnTo>
                  <a:pt x="146" y="2"/>
                </a:lnTo>
                <a:lnTo>
                  <a:pt x="146" y="2"/>
                </a:lnTo>
                <a:lnTo>
                  <a:pt x="146" y="2"/>
                </a:lnTo>
                <a:lnTo>
                  <a:pt x="146" y="2"/>
                </a:lnTo>
                <a:lnTo>
                  <a:pt x="146" y="2"/>
                </a:lnTo>
                <a:lnTo>
                  <a:pt x="146" y="2"/>
                </a:lnTo>
                <a:lnTo>
                  <a:pt x="146" y="2"/>
                </a:lnTo>
                <a:lnTo>
                  <a:pt x="144" y="0"/>
                </a:lnTo>
                <a:lnTo>
                  <a:pt x="144" y="0"/>
                </a:lnTo>
                <a:lnTo>
                  <a:pt x="144" y="0"/>
                </a:lnTo>
                <a:lnTo>
                  <a:pt x="144" y="0"/>
                </a:lnTo>
                <a:lnTo>
                  <a:pt x="144" y="0"/>
                </a:lnTo>
                <a:lnTo>
                  <a:pt x="144" y="0"/>
                </a:lnTo>
                <a:lnTo>
                  <a:pt x="148" y="0"/>
                </a:lnTo>
                <a:lnTo>
                  <a:pt x="148" y="0"/>
                </a:lnTo>
                <a:lnTo>
                  <a:pt x="148" y="0"/>
                </a:lnTo>
                <a:lnTo>
                  <a:pt x="148" y="0"/>
                </a:lnTo>
                <a:lnTo>
                  <a:pt x="148" y="2"/>
                </a:lnTo>
                <a:lnTo>
                  <a:pt x="148" y="2"/>
                </a:lnTo>
                <a:lnTo>
                  <a:pt x="148" y="2"/>
                </a:lnTo>
                <a:close/>
                <a:moveTo>
                  <a:pt x="36" y="148"/>
                </a:moveTo>
                <a:lnTo>
                  <a:pt x="36" y="148"/>
                </a:lnTo>
                <a:lnTo>
                  <a:pt x="36" y="148"/>
                </a:lnTo>
                <a:lnTo>
                  <a:pt x="36" y="148"/>
                </a:lnTo>
                <a:lnTo>
                  <a:pt x="36" y="148"/>
                </a:lnTo>
                <a:lnTo>
                  <a:pt x="36" y="148"/>
                </a:lnTo>
                <a:lnTo>
                  <a:pt x="38" y="148"/>
                </a:lnTo>
                <a:lnTo>
                  <a:pt x="38" y="150"/>
                </a:lnTo>
                <a:lnTo>
                  <a:pt x="38" y="150"/>
                </a:lnTo>
                <a:lnTo>
                  <a:pt x="38" y="150"/>
                </a:lnTo>
                <a:lnTo>
                  <a:pt x="38" y="150"/>
                </a:lnTo>
                <a:lnTo>
                  <a:pt x="36" y="150"/>
                </a:lnTo>
                <a:lnTo>
                  <a:pt x="36" y="150"/>
                </a:lnTo>
                <a:lnTo>
                  <a:pt x="36" y="150"/>
                </a:lnTo>
                <a:lnTo>
                  <a:pt x="36" y="150"/>
                </a:lnTo>
                <a:lnTo>
                  <a:pt x="36" y="150"/>
                </a:lnTo>
                <a:lnTo>
                  <a:pt x="36" y="150"/>
                </a:lnTo>
                <a:lnTo>
                  <a:pt x="34" y="148"/>
                </a:lnTo>
                <a:lnTo>
                  <a:pt x="34" y="148"/>
                </a:lnTo>
                <a:lnTo>
                  <a:pt x="34" y="148"/>
                </a:lnTo>
                <a:lnTo>
                  <a:pt x="32" y="148"/>
                </a:lnTo>
                <a:lnTo>
                  <a:pt x="32" y="148"/>
                </a:lnTo>
                <a:lnTo>
                  <a:pt x="30" y="148"/>
                </a:lnTo>
                <a:lnTo>
                  <a:pt x="30" y="146"/>
                </a:lnTo>
                <a:lnTo>
                  <a:pt x="30" y="146"/>
                </a:lnTo>
                <a:lnTo>
                  <a:pt x="30" y="146"/>
                </a:lnTo>
                <a:lnTo>
                  <a:pt x="30" y="146"/>
                </a:lnTo>
                <a:lnTo>
                  <a:pt x="30" y="146"/>
                </a:lnTo>
                <a:lnTo>
                  <a:pt x="30" y="144"/>
                </a:lnTo>
                <a:lnTo>
                  <a:pt x="30" y="144"/>
                </a:lnTo>
                <a:lnTo>
                  <a:pt x="32" y="144"/>
                </a:lnTo>
                <a:lnTo>
                  <a:pt x="32" y="144"/>
                </a:lnTo>
                <a:lnTo>
                  <a:pt x="32" y="144"/>
                </a:lnTo>
                <a:lnTo>
                  <a:pt x="32" y="144"/>
                </a:lnTo>
                <a:lnTo>
                  <a:pt x="34" y="144"/>
                </a:lnTo>
                <a:lnTo>
                  <a:pt x="34" y="144"/>
                </a:lnTo>
                <a:lnTo>
                  <a:pt x="34" y="146"/>
                </a:lnTo>
                <a:lnTo>
                  <a:pt x="34" y="146"/>
                </a:lnTo>
                <a:lnTo>
                  <a:pt x="34" y="146"/>
                </a:lnTo>
                <a:lnTo>
                  <a:pt x="34" y="148"/>
                </a:lnTo>
                <a:lnTo>
                  <a:pt x="34" y="148"/>
                </a:lnTo>
                <a:lnTo>
                  <a:pt x="34" y="148"/>
                </a:lnTo>
                <a:lnTo>
                  <a:pt x="34" y="148"/>
                </a:lnTo>
                <a:lnTo>
                  <a:pt x="34" y="148"/>
                </a:lnTo>
                <a:lnTo>
                  <a:pt x="36" y="148"/>
                </a:lnTo>
                <a:close/>
                <a:moveTo>
                  <a:pt x="2" y="134"/>
                </a:moveTo>
                <a:lnTo>
                  <a:pt x="0" y="134"/>
                </a:lnTo>
                <a:lnTo>
                  <a:pt x="0" y="134"/>
                </a:lnTo>
                <a:lnTo>
                  <a:pt x="0" y="134"/>
                </a:lnTo>
                <a:lnTo>
                  <a:pt x="0" y="134"/>
                </a:lnTo>
                <a:lnTo>
                  <a:pt x="0" y="132"/>
                </a:lnTo>
                <a:lnTo>
                  <a:pt x="0" y="132"/>
                </a:lnTo>
                <a:lnTo>
                  <a:pt x="0" y="132"/>
                </a:lnTo>
                <a:lnTo>
                  <a:pt x="0" y="132"/>
                </a:lnTo>
                <a:lnTo>
                  <a:pt x="0" y="132"/>
                </a:lnTo>
                <a:lnTo>
                  <a:pt x="2" y="134"/>
                </a:lnTo>
                <a:lnTo>
                  <a:pt x="2" y="134"/>
                </a:lnTo>
                <a:lnTo>
                  <a:pt x="2" y="13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1" name="Freeform 97"/>
          <p:cNvSpPr>
            <a:spLocks/>
          </p:cNvSpPr>
          <p:nvPr/>
        </p:nvSpPr>
        <p:spPr bwMode="auto">
          <a:xfrm>
            <a:off x="3133725" y="4141788"/>
            <a:ext cx="196850" cy="219075"/>
          </a:xfrm>
          <a:custGeom>
            <a:avLst/>
            <a:gdLst/>
            <a:ahLst/>
            <a:cxnLst>
              <a:cxn ang="0">
                <a:pos x="66" y="22"/>
              </a:cxn>
              <a:cxn ang="0">
                <a:pos x="68" y="34"/>
              </a:cxn>
              <a:cxn ang="0">
                <a:pos x="68" y="42"/>
              </a:cxn>
              <a:cxn ang="0">
                <a:pos x="70" y="48"/>
              </a:cxn>
              <a:cxn ang="0">
                <a:pos x="78" y="48"/>
              </a:cxn>
              <a:cxn ang="0">
                <a:pos x="86" y="50"/>
              </a:cxn>
              <a:cxn ang="0">
                <a:pos x="88" y="46"/>
              </a:cxn>
              <a:cxn ang="0">
                <a:pos x="92" y="48"/>
              </a:cxn>
              <a:cxn ang="0">
                <a:pos x="100" y="52"/>
              </a:cxn>
              <a:cxn ang="0">
                <a:pos x="102" y="54"/>
              </a:cxn>
              <a:cxn ang="0">
                <a:pos x="102" y="60"/>
              </a:cxn>
              <a:cxn ang="0">
                <a:pos x="104" y="70"/>
              </a:cxn>
              <a:cxn ang="0">
                <a:pos x="106" y="76"/>
              </a:cxn>
              <a:cxn ang="0">
                <a:pos x="110" y="78"/>
              </a:cxn>
              <a:cxn ang="0">
                <a:pos x="118" y="76"/>
              </a:cxn>
              <a:cxn ang="0">
                <a:pos x="124" y="80"/>
              </a:cxn>
              <a:cxn ang="0">
                <a:pos x="124" y="86"/>
              </a:cxn>
              <a:cxn ang="0">
                <a:pos x="124" y="88"/>
              </a:cxn>
              <a:cxn ang="0">
                <a:pos x="122" y="96"/>
              </a:cxn>
              <a:cxn ang="0">
                <a:pos x="122" y="100"/>
              </a:cxn>
              <a:cxn ang="0">
                <a:pos x="122" y="112"/>
              </a:cxn>
              <a:cxn ang="0">
                <a:pos x="120" y="122"/>
              </a:cxn>
              <a:cxn ang="0">
                <a:pos x="118" y="124"/>
              </a:cxn>
              <a:cxn ang="0">
                <a:pos x="112" y="128"/>
              </a:cxn>
              <a:cxn ang="0">
                <a:pos x="112" y="134"/>
              </a:cxn>
              <a:cxn ang="0">
                <a:pos x="106" y="134"/>
              </a:cxn>
              <a:cxn ang="0">
                <a:pos x="102" y="134"/>
              </a:cxn>
              <a:cxn ang="0">
                <a:pos x="100" y="138"/>
              </a:cxn>
              <a:cxn ang="0">
                <a:pos x="96" y="136"/>
              </a:cxn>
              <a:cxn ang="0">
                <a:pos x="94" y="136"/>
              </a:cxn>
              <a:cxn ang="0">
                <a:pos x="92" y="136"/>
              </a:cxn>
              <a:cxn ang="0">
                <a:pos x="88" y="136"/>
              </a:cxn>
              <a:cxn ang="0">
                <a:pos x="82" y="134"/>
              </a:cxn>
              <a:cxn ang="0">
                <a:pos x="72" y="132"/>
              </a:cxn>
              <a:cxn ang="0">
                <a:pos x="68" y="132"/>
              </a:cxn>
              <a:cxn ang="0">
                <a:pos x="70" y="126"/>
              </a:cxn>
              <a:cxn ang="0">
                <a:pos x="72" y="118"/>
              </a:cxn>
              <a:cxn ang="0">
                <a:pos x="76" y="112"/>
              </a:cxn>
              <a:cxn ang="0">
                <a:pos x="80" y="104"/>
              </a:cxn>
              <a:cxn ang="0">
                <a:pos x="76" y="100"/>
              </a:cxn>
              <a:cxn ang="0">
                <a:pos x="74" y="96"/>
              </a:cxn>
              <a:cxn ang="0">
                <a:pos x="64" y="92"/>
              </a:cxn>
              <a:cxn ang="0">
                <a:pos x="58" y="90"/>
              </a:cxn>
              <a:cxn ang="0">
                <a:pos x="52" y="86"/>
              </a:cxn>
              <a:cxn ang="0">
                <a:pos x="40" y="78"/>
              </a:cxn>
              <a:cxn ang="0">
                <a:pos x="34" y="76"/>
              </a:cxn>
              <a:cxn ang="0">
                <a:pos x="26" y="74"/>
              </a:cxn>
              <a:cxn ang="0">
                <a:pos x="18" y="66"/>
              </a:cxn>
              <a:cxn ang="0">
                <a:pos x="14" y="62"/>
              </a:cxn>
              <a:cxn ang="0">
                <a:pos x="10" y="58"/>
              </a:cxn>
              <a:cxn ang="0">
                <a:pos x="6" y="52"/>
              </a:cxn>
              <a:cxn ang="0">
                <a:pos x="2" y="48"/>
              </a:cxn>
              <a:cxn ang="0">
                <a:pos x="4" y="28"/>
              </a:cxn>
              <a:cxn ang="0">
                <a:pos x="8" y="14"/>
              </a:cxn>
              <a:cxn ang="0">
                <a:pos x="26" y="2"/>
              </a:cxn>
              <a:cxn ang="0">
                <a:pos x="42" y="0"/>
              </a:cxn>
              <a:cxn ang="0">
                <a:pos x="62" y="8"/>
              </a:cxn>
            </a:cxnLst>
            <a:rect l="0" t="0" r="r" b="b"/>
            <a:pathLst>
              <a:path w="124" h="138">
                <a:moveTo>
                  <a:pt x="62" y="14"/>
                </a:moveTo>
                <a:lnTo>
                  <a:pt x="62" y="16"/>
                </a:lnTo>
                <a:lnTo>
                  <a:pt x="62" y="16"/>
                </a:lnTo>
                <a:lnTo>
                  <a:pt x="64" y="18"/>
                </a:lnTo>
                <a:lnTo>
                  <a:pt x="64" y="18"/>
                </a:lnTo>
                <a:lnTo>
                  <a:pt x="64" y="20"/>
                </a:lnTo>
                <a:lnTo>
                  <a:pt x="66" y="22"/>
                </a:lnTo>
                <a:lnTo>
                  <a:pt x="66" y="24"/>
                </a:lnTo>
                <a:lnTo>
                  <a:pt x="66" y="22"/>
                </a:lnTo>
                <a:lnTo>
                  <a:pt x="66" y="24"/>
                </a:lnTo>
                <a:lnTo>
                  <a:pt x="68" y="24"/>
                </a:lnTo>
                <a:lnTo>
                  <a:pt x="68" y="26"/>
                </a:lnTo>
                <a:lnTo>
                  <a:pt x="68" y="28"/>
                </a:lnTo>
                <a:lnTo>
                  <a:pt x="68" y="34"/>
                </a:lnTo>
                <a:lnTo>
                  <a:pt x="68" y="34"/>
                </a:lnTo>
                <a:lnTo>
                  <a:pt x="68" y="36"/>
                </a:lnTo>
                <a:lnTo>
                  <a:pt x="68" y="36"/>
                </a:lnTo>
                <a:lnTo>
                  <a:pt x="68" y="36"/>
                </a:lnTo>
                <a:lnTo>
                  <a:pt x="68" y="40"/>
                </a:lnTo>
                <a:lnTo>
                  <a:pt x="68" y="40"/>
                </a:lnTo>
                <a:lnTo>
                  <a:pt x="68" y="42"/>
                </a:lnTo>
                <a:lnTo>
                  <a:pt x="68" y="44"/>
                </a:lnTo>
                <a:lnTo>
                  <a:pt x="68" y="46"/>
                </a:lnTo>
                <a:lnTo>
                  <a:pt x="68" y="46"/>
                </a:lnTo>
                <a:lnTo>
                  <a:pt x="68" y="46"/>
                </a:lnTo>
                <a:lnTo>
                  <a:pt x="68" y="48"/>
                </a:lnTo>
                <a:lnTo>
                  <a:pt x="68" y="48"/>
                </a:lnTo>
                <a:lnTo>
                  <a:pt x="70" y="48"/>
                </a:lnTo>
                <a:lnTo>
                  <a:pt x="70" y="48"/>
                </a:lnTo>
                <a:lnTo>
                  <a:pt x="70" y="46"/>
                </a:lnTo>
                <a:lnTo>
                  <a:pt x="72" y="48"/>
                </a:lnTo>
                <a:lnTo>
                  <a:pt x="74" y="48"/>
                </a:lnTo>
                <a:lnTo>
                  <a:pt x="76" y="48"/>
                </a:lnTo>
                <a:lnTo>
                  <a:pt x="78" y="48"/>
                </a:lnTo>
                <a:lnTo>
                  <a:pt x="78" y="48"/>
                </a:lnTo>
                <a:lnTo>
                  <a:pt x="80" y="48"/>
                </a:lnTo>
                <a:lnTo>
                  <a:pt x="80" y="48"/>
                </a:lnTo>
                <a:lnTo>
                  <a:pt x="82" y="48"/>
                </a:lnTo>
                <a:lnTo>
                  <a:pt x="84" y="50"/>
                </a:lnTo>
                <a:lnTo>
                  <a:pt x="84" y="50"/>
                </a:lnTo>
                <a:lnTo>
                  <a:pt x="86" y="50"/>
                </a:lnTo>
                <a:lnTo>
                  <a:pt x="86" y="50"/>
                </a:lnTo>
                <a:lnTo>
                  <a:pt x="86" y="48"/>
                </a:lnTo>
                <a:lnTo>
                  <a:pt x="86" y="48"/>
                </a:lnTo>
                <a:lnTo>
                  <a:pt x="88" y="50"/>
                </a:lnTo>
                <a:lnTo>
                  <a:pt x="88" y="48"/>
                </a:lnTo>
                <a:lnTo>
                  <a:pt x="88" y="48"/>
                </a:lnTo>
                <a:lnTo>
                  <a:pt x="88" y="48"/>
                </a:lnTo>
                <a:lnTo>
                  <a:pt x="88" y="46"/>
                </a:lnTo>
                <a:lnTo>
                  <a:pt x="88" y="46"/>
                </a:lnTo>
                <a:lnTo>
                  <a:pt x="90" y="46"/>
                </a:lnTo>
                <a:lnTo>
                  <a:pt x="90" y="46"/>
                </a:lnTo>
                <a:lnTo>
                  <a:pt x="90" y="48"/>
                </a:lnTo>
                <a:lnTo>
                  <a:pt x="90" y="48"/>
                </a:lnTo>
                <a:lnTo>
                  <a:pt x="92" y="48"/>
                </a:lnTo>
                <a:lnTo>
                  <a:pt x="92" y="48"/>
                </a:lnTo>
                <a:lnTo>
                  <a:pt x="94" y="50"/>
                </a:lnTo>
                <a:lnTo>
                  <a:pt x="94" y="50"/>
                </a:lnTo>
                <a:lnTo>
                  <a:pt x="96" y="50"/>
                </a:lnTo>
                <a:lnTo>
                  <a:pt x="96" y="50"/>
                </a:lnTo>
                <a:lnTo>
                  <a:pt x="96" y="50"/>
                </a:lnTo>
                <a:lnTo>
                  <a:pt x="98" y="50"/>
                </a:lnTo>
                <a:lnTo>
                  <a:pt x="100" y="52"/>
                </a:lnTo>
                <a:lnTo>
                  <a:pt x="100" y="52"/>
                </a:lnTo>
                <a:lnTo>
                  <a:pt x="100" y="52"/>
                </a:lnTo>
                <a:lnTo>
                  <a:pt x="100" y="52"/>
                </a:lnTo>
                <a:lnTo>
                  <a:pt x="100" y="54"/>
                </a:lnTo>
                <a:lnTo>
                  <a:pt x="100" y="54"/>
                </a:lnTo>
                <a:lnTo>
                  <a:pt x="100" y="54"/>
                </a:lnTo>
                <a:lnTo>
                  <a:pt x="102" y="54"/>
                </a:lnTo>
                <a:lnTo>
                  <a:pt x="102" y="56"/>
                </a:lnTo>
                <a:lnTo>
                  <a:pt x="102" y="56"/>
                </a:lnTo>
                <a:lnTo>
                  <a:pt x="102" y="56"/>
                </a:lnTo>
                <a:lnTo>
                  <a:pt x="102" y="58"/>
                </a:lnTo>
                <a:lnTo>
                  <a:pt x="102" y="58"/>
                </a:lnTo>
                <a:lnTo>
                  <a:pt x="102" y="58"/>
                </a:lnTo>
                <a:lnTo>
                  <a:pt x="102" y="60"/>
                </a:lnTo>
                <a:lnTo>
                  <a:pt x="104" y="62"/>
                </a:lnTo>
                <a:lnTo>
                  <a:pt x="104" y="64"/>
                </a:lnTo>
                <a:lnTo>
                  <a:pt x="104" y="64"/>
                </a:lnTo>
                <a:lnTo>
                  <a:pt x="104" y="66"/>
                </a:lnTo>
                <a:lnTo>
                  <a:pt x="104" y="68"/>
                </a:lnTo>
                <a:lnTo>
                  <a:pt x="106" y="68"/>
                </a:lnTo>
                <a:lnTo>
                  <a:pt x="104" y="70"/>
                </a:lnTo>
                <a:lnTo>
                  <a:pt x="106" y="72"/>
                </a:lnTo>
                <a:lnTo>
                  <a:pt x="106" y="72"/>
                </a:lnTo>
                <a:lnTo>
                  <a:pt x="106" y="72"/>
                </a:lnTo>
                <a:lnTo>
                  <a:pt x="106" y="72"/>
                </a:lnTo>
                <a:lnTo>
                  <a:pt x="106" y="74"/>
                </a:lnTo>
                <a:lnTo>
                  <a:pt x="106" y="74"/>
                </a:lnTo>
                <a:lnTo>
                  <a:pt x="106" y="76"/>
                </a:lnTo>
                <a:lnTo>
                  <a:pt x="108" y="76"/>
                </a:lnTo>
                <a:lnTo>
                  <a:pt x="108" y="78"/>
                </a:lnTo>
                <a:lnTo>
                  <a:pt x="108" y="78"/>
                </a:lnTo>
                <a:lnTo>
                  <a:pt x="108" y="78"/>
                </a:lnTo>
                <a:lnTo>
                  <a:pt x="108" y="78"/>
                </a:lnTo>
                <a:lnTo>
                  <a:pt x="108" y="78"/>
                </a:lnTo>
                <a:lnTo>
                  <a:pt x="110" y="78"/>
                </a:lnTo>
                <a:lnTo>
                  <a:pt x="110" y="78"/>
                </a:lnTo>
                <a:lnTo>
                  <a:pt x="112" y="78"/>
                </a:lnTo>
                <a:lnTo>
                  <a:pt x="112" y="78"/>
                </a:lnTo>
                <a:lnTo>
                  <a:pt x="114" y="78"/>
                </a:lnTo>
                <a:lnTo>
                  <a:pt x="114" y="78"/>
                </a:lnTo>
                <a:lnTo>
                  <a:pt x="114" y="76"/>
                </a:lnTo>
                <a:lnTo>
                  <a:pt x="118" y="76"/>
                </a:lnTo>
                <a:lnTo>
                  <a:pt x="120" y="76"/>
                </a:lnTo>
                <a:lnTo>
                  <a:pt x="122" y="76"/>
                </a:lnTo>
                <a:lnTo>
                  <a:pt x="124" y="78"/>
                </a:lnTo>
                <a:lnTo>
                  <a:pt x="124" y="80"/>
                </a:lnTo>
                <a:lnTo>
                  <a:pt x="124" y="80"/>
                </a:lnTo>
                <a:lnTo>
                  <a:pt x="124" y="80"/>
                </a:lnTo>
                <a:lnTo>
                  <a:pt x="124" y="80"/>
                </a:lnTo>
                <a:lnTo>
                  <a:pt x="124" y="80"/>
                </a:lnTo>
                <a:lnTo>
                  <a:pt x="124" y="82"/>
                </a:lnTo>
                <a:lnTo>
                  <a:pt x="124" y="82"/>
                </a:lnTo>
                <a:lnTo>
                  <a:pt x="124" y="82"/>
                </a:lnTo>
                <a:lnTo>
                  <a:pt x="124" y="84"/>
                </a:lnTo>
                <a:lnTo>
                  <a:pt x="124" y="84"/>
                </a:lnTo>
                <a:lnTo>
                  <a:pt x="124" y="86"/>
                </a:lnTo>
                <a:lnTo>
                  <a:pt x="124" y="86"/>
                </a:lnTo>
                <a:lnTo>
                  <a:pt x="124" y="86"/>
                </a:lnTo>
                <a:lnTo>
                  <a:pt x="124" y="86"/>
                </a:lnTo>
                <a:lnTo>
                  <a:pt x="124" y="86"/>
                </a:lnTo>
                <a:lnTo>
                  <a:pt x="124" y="86"/>
                </a:lnTo>
                <a:lnTo>
                  <a:pt x="124" y="88"/>
                </a:lnTo>
                <a:lnTo>
                  <a:pt x="124" y="88"/>
                </a:lnTo>
                <a:lnTo>
                  <a:pt x="124" y="88"/>
                </a:lnTo>
                <a:lnTo>
                  <a:pt x="124" y="90"/>
                </a:lnTo>
                <a:lnTo>
                  <a:pt x="124" y="90"/>
                </a:lnTo>
                <a:lnTo>
                  <a:pt x="124" y="92"/>
                </a:lnTo>
                <a:lnTo>
                  <a:pt x="124" y="92"/>
                </a:lnTo>
                <a:lnTo>
                  <a:pt x="122" y="96"/>
                </a:lnTo>
                <a:lnTo>
                  <a:pt x="122" y="96"/>
                </a:lnTo>
                <a:lnTo>
                  <a:pt x="122" y="96"/>
                </a:lnTo>
                <a:lnTo>
                  <a:pt x="124" y="98"/>
                </a:lnTo>
                <a:lnTo>
                  <a:pt x="124" y="98"/>
                </a:lnTo>
                <a:lnTo>
                  <a:pt x="122" y="100"/>
                </a:lnTo>
                <a:lnTo>
                  <a:pt x="122" y="100"/>
                </a:lnTo>
                <a:lnTo>
                  <a:pt x="122" y="100"/>
                </a:lnTo>
                <a:lnTo>
                  <a:pt x="122" y="100"/>
                </a:lnTo>
                <a:lnTo>
                  <a:pt x="122" y="102"/>
                </a:lnTo>
                <a:lnTo>
                  <a:pt x="122" y="104"/>
                </a:lnTo>
                <a:lnTo>
                  <a:pt x="122" y="104"/>
                </a:lnTo>
                <a:lnTo>
                  <a:pt x="122" y="106"/>
                </a:lnTo>
                <a:lnTo>
                  <a:pt x="122" y="108"/>
                </a:lnTo>
                <a:lnTo>
                  <a:pt x="122" y="110"/>
                </a:lnTo>
                <a:lnTo>
                  <a:pt x="122" y="112"/>
                </a:lnTo>
                <a:lnTo>
                  <a:pt x="122" y="114"/>
                </a:lnTo>
                <a:lnTo>
                  <a:pt x="122" y="114"/>
                </a:lnTo>
                <a:lnTo>
                  <a:pt x="122" y="116"/>
                </a:lnTo>
                <a:lnTo>
                  <a:pt x="122" y="116"/>
                </a:lnTo>
                <a:lnTo>
                  <a:pt x="122" y="116"/>
                </a:lnTo>
                <a:lnTo>
                  <a:pt x="122" y="118"/>
                </a:lnTo>
                <a:lnTo>
                  <a:pt x="120" y="122"/>
                </a:lnTo>
                <a:lnTo>
                  <a:pt x="120" y="122"/>
                </a:lnTo>
                <a:lnTo>
                  <a:pt x="120" y="122"/>
                </a:lnTo>
                <a:lnTo>
                  <a:pt x="120" y="124"/>
                </a:lnTo>
                <a:lnTo>
                  <a:pt x="120" y="124"/>
                </a:lnTo>
                <a:lnTo>
                  <a:pt x="118" y="124"/>
                </a:lnTo>
                <a:lnTo>
                  <a:pt x="118" y="124"/>
                </a:lnTo>
                <a:lnTo>
                  <a:pt x="118" y="124"/>
                </a:lnTo>
                <a:lnTo>
                  <a:pt x="118" y="124"/>
                </a:lnTo>
                <a:lnTo>
                  <a:pt x="118" y="124"/>
                </a:lnTo>
                <a:lnTo>
                  <a:pt x="116" y="126"/>
                </a:lnTo>
                <a:lnTo>
                  <a:pt x="116" y="128"/>
                </a:lnTo>
                <a:lnTo>
                  <a:pt x="114" y="128"/>
                </a:lnTo>
                <a:lnTo>
                  <a:pt x="114" y="128"/>
                </a:lnTo>
                <a:lnTo>
                  <a:pt x="112" y="128"/>
                </a:lnTo>
                <a:lnTo>
                  <a:pt x="112" y="128"/>
                </a:lnTo>
                <a:lnTo>
                  <a:pt x="112" y="130"/>
                </a:lnTo>
                <a:lnTo>
                  <a:pt x="110" y="130"/>
                </a:lnTo>
                <a:lnTo>
                  <a:pt x="110" y="132"/>
                </a:lnTo>
                <a:lnTo>
                  <a:pt x="112" y="132"/>
                </a:lnTo>
                <a:lnTo>
                  <a:pt x="112" y="132"/>
                </a:lnTo>
                <a:lnTo>
                  <a:pt x="112" y="134"/>
                </a:lnTo>
                <a:lnTo>
                  <a:pt x="110" y="134"/>
                </a:lnTo>
                <a:lnTo>
                  <a:pt x="110" y="136"/>
                </a:lnTo>
                <a:lnTo>
                  <a:pt x="108" y="136"/>
                </a:lnTo>
                <a:lnTo>
                  <a:pt x="108" y="134"/>
                </a:lnTo>
                <a:lnTo>
                  <a:pt x="108" y="134"/>
                </a:lnTo>
                <a:lnTo>
                  <a:pt x="108" y="134"/>
                </a:lnTo>
                <a:lnTo>
                  <a:pt x="106" y="134"/>
                </a:lnTo>
                <a:lnTo>
                  <a:pt x="106" y="134"/>
                </a:lnTo>
                <a:lnTo>
                  <a:pt x="106" y="134"/>
                </a:lnTo>
                <a:lnTo>
                  <a:pt x="104" y="134"/>
                </a:lnTo>
                <a:lnTo>
                  <a:pt x="104" y="134"/>
                </a:lnTo>
                <a:lnTo>
                  <a:pt x="104" y="134"/>
                </a:lnTo>
                <a:lnTo>
                  <a:pt x="104" y="134"/>
                </a:lnTo>
                <a:lnTo>
                  <a:pt x="102" y="134"/>
                </a:lnTo>
                <a:lnTo>
                  <a:pt x="102" y="136"/>
                </a:lnTo>
                <a:lnTo>
                  <a:pt x="102" y="136"/>
                </a:lnTo>
                <a:lnTo>
                  <a:pt x="102" y="136"/>
                </a:lnTo>
                <a:lnTo>
                  <a:pt x="100" y="138"/>
                </a:lnTo>
                <a:lnTo>
                  <a:pt x="100" y="138"/>
                </a:lnTo>
                <a:lnTo>
                  <a:pt x="100" y="138"/>
                </a:lnTo>
                <a:lnTo>
                  <a:pt x="100" y="138"/>
                </a:lnTo>
                <a:lnTo>
                  <a:pt x="100" y="138"/>
                </a:lnTo>
                <a:lnTo>
                  <a:pt x="98" y="136"/>
                </a:lnTo>
                <a:lnTo>
                  <a:pt x="98" y="136"/>
                </a:lnTo>
                <a:lnTo>
                  <a:pt x="98" y="136"/>
                </a:lnTo>
                <a:lnTo>
                  <a:pt x="98" y="136"/>
                </a:lnTo>
                <a:lnTo>
                  <a:pt x="98" y="136"/>
                </a:lnTo>
                <a:lnTo>
                  <a:pt x="96" y="136"/>
                </a:lnTo>
                <a:lnTo>
                  <a:pt x="96" y="136"/>
                </a:lnTo>
                <a:lnTo>
                  <a:pt x="96" y="136"/>
                </a:lnTo>
                <a:lnTo>
                  <a:pt x="96" y="136"/>
                </a:lnTo>
                <a:lnTo>
                  <a:pt x="96" y="136"/>
                </a:lnTo>
                <a:lnTo>
                  <a:pt x="96" y="136"/>
                </a:lnTo>
                <a:lnTo>
                  <a:pt x="94" y="136"/>
                </a:lnTo>
                <a:lnTo>
                  <a:pt x="94" y="136"/>
                </a:lnTo>
                <a:lnTo>
                  <a:pt x="94" y="136"/>
                </a:lnTo>
                <a:lnTo>
                  <a:pt x="94" y="136"/>
                </a:lnTo>
                <a:lnTo>
                  <a:pt x="94" y="136"/>
                </a:lnTo>
                <a:lnTo>
                  <a:pt x="92" y="136"/>
                </a:lnTo>
                <a:lnTo>
                  <a:pt x="92" y="136"/>
                </a:lnTo>
                <a:lnTo>
                  <a:pt x="92" y="136"/>
                </a:lnTo>
                <a:lnTo>
                  <a:pt x="92" y="136"/>
                </a:lnTo>
                <a:lnTo>
                  <a:pt x="90" y="136"/>
                </a:lnTo>
                <a:lnTo>
                  <a:pt x="90" y="136"/>
                </a:lnTo>
                <a:lnTo>
                  <a:pt x="90" y="136"/>
                </a:lnTo>
                <a:lnTo>
                  <a:pt x="88" y="136"/>
                </a:lnTo>
                <a:lnTo>
                  <a:pt x="88" y="136"/>
                </a:lnTo>
                <a:lnTo>
                  <a:pt x="88" y="136"/>
                </a:lnTo>
                <a:lnTo>
                  <a:pt x="88" y="136"/>
                </a:lnTo>
                <a:lnTo>
                  <a:pt x="86" y="136"/>
                </a:lnTo>
                <a:lnTo>
                  <a:pt x="86" y="136"/>
                </a:lnTo>
                <a:lnTo>
                  <a:pt x="86" y="136"/>
                </a:lnTo>
                <a:lnTo>
                  <a:pt x="86" y="136"/>
                </a:lnTo>
                <a:lnTo>
                  <a:pt x="82" y="134"/>
                </a:lnTo>
                <a:lnTo>
                  <a:pt x="82" y="134"/>
                </a:lnTo>
                <a:lnTo>
                  <a:pt x="82" y="134"/>
                </a:lnTo>
                <a:lnTo>
                  <a:pt x="80" y="134"/>
                </a:lnTo>
                <a:lnTo>
                  <a:pt x="80" y="134"/>
                </a:lnTo>
                <a:lnTo>
                  <a:pt x="80" y="134"/>
                </a:lnTo>
                <a:lnTo>
                  <a:pt x="78" y="132"/>
                </a:lnTo>
                <a:lnTo>
                  <a:pt x="76" y="132"/>
                </a:lnTo>
                <a:lnTo>
                  <a:pt x="74" y="132"/>
                </a:lnTo>
                <a:lnTo>
                  <a:pt x="72" y="132"/>
                </a:lnTo>
                <a:lnTo>
                  <a:pt x="70" y="132"/>
                </a:lnTo>
                <a:lnTo>
                  <a:pt x="70" y="132"/>
                </a:lnTo>
                <a:lnTo>
                  <a:pt x="70" y="134"/>
                </a:lnTo>
                <a:lnTo>
                  <a:pt x="68" y="134"/>
                </a:lnTo>
                <a:lnTo>
                  <a:pt x="68" y="134"/>
                </a:lnTo>
                <a:lnTo>
                  <a:pt x="68" y="132"/>
                </a:lnTo>
                <a:lnTo>
                  <a:pt x="68" y="132"/>
                </a:lnTo>
                <a:lnTo>
                  <a:pt x="68" y="132"/>
                </a:lnTo>
                <a:lnTo>
                  <a:pt x="68" y="130"/>
                </a:lnTo>
                <a:lnTo>
                  <a:pt x="68" y="130"/>
                </a:lnTo>
                <a:lnTo>
                  <a:pt x="68" y="130"/>
                </a:lnTo>
                <a:lnTo>
                  <a:pt x="68" y="130"/>
                </a:lnTo>
                <a:lnTo>
                  <a:pt x="70" y="128"/>
                </a:lnTo>
                <a:lnTo>
                  <a:pt x="70" y="126"/>
                </a:lnTo>
                <a:lnTo>
                  <a:pt x="70" y="126"/>
                </a:lnTo>
                <a:lnTo>
                  <a:pt x="72" y="126"/>
                </a:lnTo>
                <a:lnTo>
                  <a:pt x="72" y="122"/>
                </a:lnTo>
                <a:lnTo>
                  <a:pt x="72" y="122"/>
                </a:lnTo>
                <a:lnTo>
                  <a:pt x="72" y="122"/>
                </a:lnTo>
                <a:lnTo>
                  <a:pt x="72" y="120"/>
                </a:lnTo>
                <a:lnTo>
                  <a:pt x="72" y="118"/>
                </a:lnTo>
                <a:lnTo>
                  <a:pt x="72" y="116"/>
                </a:lnTo>
                <a:lnTo>
                  <a:pt x="72" y="116"/>
                </a:lnTo>
                <a:lnTo>
                  <a:pt x="72" y="114"/>
                </a:lnTo>
                <a:lnTo>
                  <a:pt x="74" y="114"/>
                </a:lnTo>
                <a:lnTo>
                  <a:pt x="74" y="114"/>
                </a:lnTo>
                <a:lnTo>
                  <a:pt x="76" y="112"/>
                </a:lnTo>
                <a:lnTo>
                  <a:pt x="76" y="112"/>
                </a:lnTo>
                <a:lnTo>
                  <a:pt x="76" y="110"/>
                </a:lnTo>
                <a:lnTo>
                  <a:pt x="76" y="110"/>
                </a:lnTo>
                <a:lnTo>
                  <a:pt x="76" y="108"/>
                </a:lnTo>
                <a:lnTo>
                  <a:pt x="76" y="108"/>
                </a:lnTo>
                <a:lnTo>
                  <a:pt x="76" y="108"/>
                </a:lnTo>
                <a:lnTo>
                  <a:pt x="78" y="108"/>
                </a:lnTo>
                <a:lnTo>
                  <a:pt x="80" y="104"/>
                </a:lnTo>
                <a:lnTo>
                  <a:pt x="80" y="102"/>
                </a:lnTo>
                <a:lnTo>
                  <a:pt x="80" y="102"/>
                </a:lnTo>
                <a:lnTo>
                  <a:pt x="78" y="102"/>
                </a:lnTo>
                <a:lnTo>
                  <a:pt x="78" y="102"/>
                </a:lnTo>
                <a:lnTo>
                  <a:pt x="78" y="100"/>
                </a:lnTo>
                <a:lnTo>
                  <a:pt x="78" y="100"/>
                </a:lnTo>
                <a:lnTo>
                  <a:pt x="76" y="100"/>
                </a:lnTo>
                <a:lnTo>
                  <a:pt x="76" y="98"/>
                </a:lnTo>
                <a:lnTo>
                  <a:pt x="76" y="98"/>
                </a:lnTo>
                <a:lnTo>
                  <a:pt x="76" y="98"/>
                </a:lnTo>
                <a:lnTo>
                  <a:pt x="74" y="96"/>
                </a:lnTo>
                <a:lnTo>
                  <a:pt x="74" y="96"/>
                </a:lnTo>
                <a:lnTo>
                  <a:pt x="74" y="96"/>
                </a:lnTo>
                <a:lnTo>
                  <a:pt x="74" y="96"/>
                </a:lnTo>
                <a:lnTo>
                  <a:pt x="72" y="96"/>
                </a:lnTo>
                <a:lnTo>
                  <a:pt x="70" y="96"/>
                </a:lnTo>
                <a:lnTo>
                  <a:pt x="70" y="94"/>
                </a:lnTo>
                <a:lnTo>
                  <a:pt x="68" y="94"/>
                </a:lnTo>
                <a:lnTo>
                  <a:pt x="66" y="94"/>
                </a:lnTo>
                <a:lnTo>
                  <a:pt x="66" y="92"/>
                </a:lnTo>
                <a:lnTo>
                  <a:pt x="64" y="92"/>
                </a:lnTo>
                <a:lnTo>
                  <a:pt x="64" y="92"/>
                </a:lnTo>
                <a:lnTo>
                  <a:pt x="64" y="92"/>
                </a:lnTo>
                <a:lnTo>
                  <a:pt x="62" y="92"/>
                </a:lnTo>
                <a:lnTo>
                  <a:pt x="60" y="92"/>
                </a:lnTo>
                <a:lnTo>
                  <a:pt x="58" y="90"/>
                </a:lnTo>
                <a:lnTo>
                  <a:pt x="58" y="90"/>
                </a:lnTo>
                <a:lnTo>
                  <a:pt x="58" y="90"/>
                </a:lnTo>
                <a:lnTo>
                  <a:pt x="58" y="90"/>
                </a:lnTo>
                <a:lnTo>
                  <a:pt x="56" y="88"/>
                </a:lnTo>
                <a:lnTo>
                  <a:pt x="56" y="88"/>
                </a:lnTo>
                <a:lnTo>
                  <a:pt x="52" y="86"/>
                </a:lnTo>
                <a:lnTo>
                  <a:pt x="52" y="86"/>
                </a:lnTo>
                <a:lnTo>
                  <a:pt x="52" y="86"/>
                </a:lnTo>
                <a:lnTo>
                  <a:pt x="52" y="86"/>
                </a:lnTo>
                <a:lnTo>
                  <a:pt x="50" y="84"/>
                </a:lnTo>
                <a:lnTo>
                  <a:pt x="48" y="84"/>
                </a:lnTo>
                <a:lnTo>
                  <a:pt x="46" y="82"/>
                </a:lnTo>
                <a:lnTo>
                  <a:pt x="42" y="80"/>
                </a:lnTo>
                <a:lnTo>
                  <a:pt x="42" y="78"/>
                </a:lnTo>
                <a:lnTo>
                  <a:pt x="40" y="78"/>
                </a:lnTo>
                <a:lnTo>
                  <a:pt x="40" y="78"/>
                </a:lnTo>
                <a:lnTo>
                  <a:pt x="40" y="78"/>
                </a:lnTo>
                <a:lnTo>
                  <a:pt x="40" y="78"/>
                </a:lnTo>
                <a:lnTo>
                  <a:pt x="40" y="78"/>
                </a:lnTo>
                <a:lnTo>
                  <a:pt x="38" y="78"/>
                </a:lnTo>
                <a:lnTo>
                  <a:pt x="36" y="78"/>
                </a:lnTo>
                <a:lnTo>
                  <a:pt x="34" y="78"/>
                </a:lnTo>
                <a:lnTo>
                  <a:pt x="34" y="76"/>
                </a:lnTo>
                <a:lnTo>
                  <a:pt x="32" y="76"/>
                </a:lnTo>
                <a:lnTo>
                  <a:pt x="32" y="76"/>
                </a:lnTo>
                <a:lnTo>
                  <a:pt x="30" y="76"/>
                </a:lnTo>
                <a:lnTo>
                  <a:pt x="28" y="76"/>
                </a:lnTo>
                <a:lnTo>
                  <a:pt x="28" y="76"/>
                </a:lnTo>
                <a:lnTo>
                  <a:pt x="26" y="76"/>
                </a:lnTo>
                <a:lnTo>
                  <a:pt x="26" y="74"/>
                </a:lnTo>
                <a:lnTo>
                  <a:pt x="26" y="74"/>
                </a:lnTo>
                <a:lnTo>
                  <a:pt x="26" y="72"/>
                </a:lnTo>
                <a:lnTo>
                  <a:pt x="24" y="70"/>
                </a:lnTo>
                <a:lnTo>
                  <a:pt x="22" y="70"/>
                </a:lnTo>
                <a:lnTo>
                  <a:pt x="22" y="70"/>
                </a:lnTo>
                <a:lnTo>
                  <a:pt x="20" y="68"/>
                </a:lnTo>
                <a:lnTo>
                  <a:pt x="18" y="66"/>
                </a:lnTo>
                <a:lnTo>
                  <a:pt x="18" y="66"/>
                </a:lnTo>
                <a:lnTo>
                  <a:pt x="16" y="66"/>
                </a:lnTo>
                <a:lnTo>
                  <a:pt x="16" y="66"/>
                </a:lnTo>
                <a:lnTo>
                  <a:pt x="16" y="64"/>
                </a:lnTo>
                <a:lnTo>
                  <a:pt x="16" y="64"/>
                </a:lnTo>
                <a:lnTo>
                  <a:pt x="14" y="64"/>
                </a:lnTo>
                <a:lnTo>
                  <a:pt x="14" y="62"/>
                </a:lnTo>
                <a:lnTo>
                  <a:pt x="12" y="62"/>
                </a:lnTo>
                <a:lnTo>
                  <a:pt x="12" y="62"/>
                </a:lnTo>
                <a:lnTo>
                  <a:pt x="12" y="62"/>
                </a:lnTo>
                <a:lnTo>
                  <a:pt x="12" y="60"/>
                </a:lnTo>
                <a:lnTo>
                  <a:pt x="10" y="60"/>
                </a:lnTo>
                <a:lnTo>
                  <a:pt x="10" y="60"/>
                </a:lnTo>
                <a:lnTo>
                  <a:pt x="10" y="58"/>
                </a:lnTo>
                <a:lnTo>
                  <a:pt x="8" y="58"/>
                </a:lnTo>
                <a:lnTo>
                  <a:pt x="8" y="54"/>
                </a:lnTo>
                <a:lnTo>
                  <a:pt x="8" y="54"/>
                </a:lnTo>
                <a:lnTo>
                  <a:pt x="6" y="54"/>
                </a:lnTo>
                <a:lnTo>
                  <a:pt x="6" y="54"/>
                </a:lnTo>
                <a:lnTo>
                  <a:pt x="6" y="54"/>
                </a:lnTo>
                <a:lnTo>
                  <a:pt x="6" y="52"/>
                </a:lnTo>
                <a:lnTo>
                  <a:pt x="6" y="52"/>
                </a:lnTo>
                <a:lnTo>
                  <a:pt x="4" y="52"/>
                </a:lnTo>
                <a:lnTo>
                  <a:pt x="2" y="52"/>
                </a:lnTo>
                <a:lnTo>
                  <a:pt x="2" y="50"/>
                </a:lnTo>
                <a:lnTo>
                  <a:pt x="0" y="50"/>
                </a:lnTo>
                <a:lnTo>
                  <a:pt x="0" y="48"/>
                </a:lnTo>
                <a:lnTo>
                  <a:pt x="2" y="48"/>
                </a:lnTo>
                <a:lnTo>
                  <a:pt x="2" y="44"/>
                </a:lnTo>
                <a:lnTo>
                  <a:pt x="2" y="42"/>
                </a:lnTo>
                <a:lnTo>
                  <a:pt x="2" y="40"/>
                </a:lnTo>
                <a:lnTo>
                  <a:pt x="2" y="40"/>
                </a:lnTo>
                <a:lnTo>
                  <a:pt x="4" y="36"/>
                </a:lnTo>
                <a:lnTo>
                  <a:pt x="4" y="30"/>
                </a:lnTo>
                <a:lnTo>
                  <a:pt x="4" y="28"/>
                </a:lnTo>
                <a:lnTo>
                  <a:pt x="4" y="26"/>
                </a:lnTo>
                <a:lnTo>
                  <a:pt x="4" y="24"/>
                </a:lnTo>
                <a:lnTo>
                  <a:pt x="4" y="22"/>
                </a:lnTo>
                <a:lnTo>
                  <a:pt x="4" y="22"/>
                </a:lnTo>
                <a:lnTo>
                  <a:pt x="4" y="20"/>
                </a:lnTo>
                <a:lnTo>
                  <a:pt x="6" y="18"/>
                </a:lnTo>
                <a:lnTo>
                  <a:pt x="8" y="14"/>
                </a:lnTo>
                <a:lnTo>
                  <a:pt x="8" y="10"/>
                </a:lnTo>
                <a:lnTo>
                  <a:pt x="10" y="8"/>
                </a:lnTo>
                <a:lnTo>
                  <a:pt x="10" y="6"/>
                </a:lnTo>
                <a:lnTo>
                  <a:pt x="10" y="6"/>
                </a:lnTo>
                <a:lnTo>
                  <a:pt x="16" y="4"/>
                </a:lnTo>
                <a:lnTo>
                  <a:pt x="24" y="4"/>
                </a:lnTo>
                <a:lnTo>
                  <a:pt x="26" y="2"/>
                </a:lnTo>
                <a:lnTo>
                  <a:pt x="26" y="2"/>
                </a:lnTo>
                <a:lnTo>
                  <a:pt x="28" y="2"/>
                </a:lnTo>
                <a:lnTo>
                  <a:pt x="34" y="0"/>
                </a:lnTo>
                <a:lnTo>
                  <a:pt x="34" y="0"/>
                </a:lnTo>
                <a:lnTo>
                  <a:pt x="34" y="0"/>
                </a:lnTo>
                <a:lnTo>
                  <a:pt x="40" y="0"/>
                </a:lnTo>
                <a:lnTo>
                  <a:pt x="42" y="0"/>
                </a:lnTo>
                <a:lnTo>
                  <a:pt x="46" y="0"/>
                </a:lnTo>
                <a:lnTo>
                  <a:pt x="48" y="0"/>
                </a:lnTo>
                <a:lnTo>
                  <a:pt x="52" y="4"/>
                </a:lnTo>
                <a:lnTo>
                  <a:pt x="56" y="6"/>
                </a:lnTo>
                <a:lnTo>
                  <a:pt x="60" y="8"/>
                </a:lnTo>
                <a:lnTo>
                  <a:pt x="60" y="8"/>
                </a:lnTo>
                <a:lnTo>
                  <a:pt x="62" y="8"/>
                </a:lnTo>
                <a:lnTo>
                  <a:pt x="62" y="12"/>
                </a:lnTo>
                <a:lnTo>
                  <a:pt x="62" y="14"/>
                </a:lnTo>
                <a:lnTo>
                  <a:pt x="62" y="14"/>
                </a:lnTo>
                <a:lnTo>
                  <a:pt x="62" y="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2" name="Freeform 98"/>
          <p:cNvSpPr>
            <a:spLocks noEditPoints="1"/>
          </p:cNvSpPr>
          <p:nvPr/>
        </p:nvSpPr>
        <p:spPr bwMode="auto">
          <a:xfrm>
            <a:off x="3889375" y="2522538"/>
            <a:ext cx="542925" cy="247650"/>
          </a:xfrm>
          <a:custGeom>
            <a:avLst/>
            <a:gdLst/>
            <a:ahLst/>
            <a:cxnLst>
              <a:cxn ang="0">
                <a:pos x="80" y="84"/>
              </a:cxn>
              <a:cxn ang="0">
                <a:pos x="82" y="84"/>
              </a:cxn>
              <a:cxn ang="0">
                <a:pos x="188" y="154"/>
              </a:cxn>
              <a:cxn ang="0">
                <a:pos x="186" y="156"/>
              </a:cxn>
              <a:cxn ang="0">
                <a:pos x="186" y="152"/>
              </a:cxn>
              <a:cxn ang="0">
                <a:pos x="76" y="70"/>
              </a:cxn>
              <a:cxn ang="0">
                <a:pos x="82" y="70"/>
              </a:cxn>
              <a:cxn ang="0">
                <a:pos x="78" y="72"/>
              </a:cxn>
              <a:cxn ang="0">
                <a:pos x="72" y="70"/>
              </a:cxn>
              <a:cxn ang="0">
                <a:pos x="74" y="70"/>
              </a:cxn>
              <a:cxn ang="0">
                <a:pos x="42" y="60"/>
              </a:cxn>
              <a:cxn ang="0">
                <a:pos x="40" y="60"/>
              </a:cxn>
              <a:cxn ang="0">
                <a:pos x="36" y="60"/>
              </a:cxn>
              <a:cxn ang="0">
                <a:pos x="38" y="58"/>
              </a:cxn>
              <a:cxn ang="0">
                <a:pos x="36" y="58"/>
              </a:cxn>
              <a:cxn ang="0">
                <a:pos x="34" y="58"/>
              </a:cxn>
              <a:cxn ang="0">
                <a:pos x="40" y="56"/>
              </a:cxn>
              <a:cxn ang="0">
                <a:pos x="46" y="58"/>
              </a:cxn>
              <a:cxn ang="0">
                <a:pos x="52" y="56"/>
              </a:cxn>
              <a:cxn ang="0">
                <a:pos x="52" y="54"/>
              </a:cxn>
              <a:cxn ang="0">
                <a:pos x="56" y="56"/>
              </a:cxn>
              <a:cxn ang="0">
                <a:pos x="310" y="0"/>
              </a:cxn>
              <a:cxn ang="0">
                <a:pos x="316" y="2"/>
              </a:cxn>
              <a:cxn ang="0">
                <a:pos x="316" y="4"/>
              </a:cxn>
              <a:cxn ang="0">
                <a:pos x="320" y="4"/>
              </a:cxn>
              <a:cxn ang="0">
                <a:pos x="328" y="4"/>
              </a:cxn>
              <a:cxn ang="0">
                <a:pos x="330" y="2"/>
              </a:cxn>
              <a:cxn ang="0">
                <a:pos x="338" y="2"/>
              </a:cxn>
              <a:cxn ang="0">
                <a:pos x="340" y="8"/>
              </a:cxn>
              <a:cxn ang="0">
                <a:pos x="336" y="14"/>
              </a:cxn>
              <a:cxn ang="0">
                <a:pos x="334" y="18"/>
              </a:cxn>
              <a:cxn ang="0">
                <a:pos x="334" y="26"/>
              </a:cxn>
              <a:cxn ang="0">
                <a:pos x="330" y="32"/>
              </a:cxn>
              <a:cxn ang="0">
                <a:pos x="330" y="40"/>
              </a:cxn>
              <a:cxn ang="0">
                <a:pos x="322" y="40"/>
              </a:cxn>
              <a:cxn ang="0">
                <a:pos x="328" y="50"/>
              </a:cxn>
              <a:cxn ang="0">
                <a:pos x="328" y="54"/>
              </a:cxn>
              <a:cxn ang="0">
                <a:pos x="326" y="62"/>
              </a:cxn>
              <a:cxn ang="0">
                <a:pos x="330" y="64"/>
              </a:cxn>
              <a:cxn ang="0">
                <a:pos x="326" y="68"/>
              </a:cxn>
              <a:cxn ang="0">
                <a:pos x="322" y="76"/>
              </a:cxn>
              <a:cxn ang="0">
                <a:pos x="324" y="82"/>
              </a:cxn>
              <a:cxn ang="0">
                <a:pos x="316" y="84"/>
              </a:cxn>
              <a:cxn ang="0">
                <a:pos x="310" y="82"/>
              </a:cxn>
              <a:cxn ang="0">
                <a:pos x="302" y="82"/>
              </a:cxn>
              <a:cxn ang="0">
                <a:pos x="304" y="70"/>
              </a:cxn>
              <a:cxn ang="0">
                <a:pos x="304" y="64"/>
              </a:cxn>
              <a:cxn ang="0">
                <a:pos x="306" y="60"/>
              </a:cxn>
              <a:cxn ang="0">
                <a:pos x="300" y="60"/>
              </a:cxn>
              <a:cxn ang="0">
                <a:pos x="300" y="56"/>
              </a:cxn>
              <a:cxn ang="0">
                <a:pos x="304" y="54"/>
              </a:cxn>
              <a:cxn ang="0">
                <a:pos x="302" y="54"/>
              </a:cxn>
              <a:cxn ang="0">
                <a:pos x="296" y="54"/>
              </a:cxn>
              <a:cxn ang="0">
                <a:pos x="298" y="48"/>
              </a:cxn>
              <a:cxn ang="0">
                <a:pos x="302" y="40"/>
              </a:cxn>
              <a:cxn ang="0">
                <a:pos x="304" y="32"/>
              </a:cxn>
              <a:cxn ang="0">
                <a:pos x="306" y="26"/>
              </a:cxn>
              <a:cxn ang="0">
                <a:pos x="308" y="22"/>
              </a:cxn>
              <a:cxn ang="0">
                <a:pos x="308" y="14"/>
              </a:cxn>
              <a:cxn ang="0">
                <a:pos x="306" y="4"/>
              </a:cxn>
              <a:cxn ang="0">
                <a:pos x="0" y="46"/>
              </a:cxn>
              <a:cxn ang="0">
                <a:pos x="2" y="42"/>
              </a:cxn>
            </a:cxnLst>
            <a:rect l="0" t="0" r="r" b="b"/>
            <a:pathLst>
              <a:path w="342" h="156">
                <a:moveTo>
                  <a:pt x="82" y="84"/>
                </a:moveTo>
                <a:lnTo>
                  <a:pt x="82" y="86"/>
                </a:lnTo>
                <a:lnTo>
                  <a:pt x="82" y="86"/>
                </a:lnTo>
                <a:lnTo>
                  <a:pt x="80" y="86"/>
                </a:lnTo>
                <a:lnTo>
                  <a:pt x="80" y="86"/>
                </a:lnTo>
                <a:lnTo>
                  <a:pt x="80" y="86"/>
                </a:lnTo>
                <a:lnTo>
                  <a:pt x="80" y="86"/>
                </a:lnTo>
                <a:lnTo>
                  <a:pt x="80" y="84"/>
                </a:lnTo>
                <a:lnTo>
                  <a:pt x="78" y="84"/>
                </a:lnTo>
                <a:lnTo>
                  <a:pt x="78" y="84"/>
                </a:lnTo>
                <a:lnTo>
                  <a:pt x="80" y="84"/>
                </a:lnTo>
                <a:lnTo>
                  <a:pt x="80" y="84"/>
                </a:lnTo>
                <a:lnTo>
                  <a:pt x="80" y="84"/>
                </a:lnTo>
                <a:lnTo>
                  <a:pt x="80" y="84"/>
                </a:lnTo>
                <a:lnTo>
                  <a:pt x="80" y="84"/>
                </a:lnTo>
                <a:lnTo>
                  <a:pt x="82" y="84"/>
                </a:lnTo>
                <a:lnTo>
                  <a:pt x="82" y="84"/>
                </a:lnTo>
                <a:close/>
                <a:moveTo>
                  <a:pt x="186" y="154"/>
                </a:moveTo>
                <a:lnTo>
                  <a:pt x="186" y="154"/>
                </a:lnTo>
                <a:lnTo>
                  <a:pt x="188" y="154"/>
                </a:lnTo>
                <a:lnTo>
                  <a:pt x="188" y="154"/>
                </a:lnTo>
                <a:lnTo>
                  <a:pt x="188" y="154"/>
                </a:lnTo>
                <a:lnTo>
                  <a:pt x="188" y="154"/>
                </a:lnTo>
                <a:lnTo>
                  <a:pt x="188" y="154"/>
                </a:lnTo>
                <a:lnTo>
                  <a:pt x="192" y="154"/>
                </a:lnTo>
                <a:lnTo>
                  <a:pt x="192" y="154"/>
                </a:lnTo>
                <a:lnTo>
                  <a:pt x="190" y="156"/>
                </a:lnTo>
                <a:lnTo>
                  <a:pt x="190" y="156"/>
                </a:lnTo>
                <a:lnTo>
                  <a:pt x="188" y="156"/>
                </a:lnTo>
                <a:lnTo>
                  <a:pt x="188" y="156"/>
                </a:lnTo>
                <a:lnTo>
                  <a:pt x="186" y="156"/>
                </a:lnTo>
                <a:lnTo>
                  <a:pt x="186" y="156"/>
                </a:lnTo>
                <a:lnTo>
                  <a:pt x="186" y="156"/>
                </a:lnTo>
                <a:lnTo>
                  <a:pt x="184" y="156"/>
                </a:lnTo>
                <a:lnTo>
                  <a:pt x="184" y="154"/>
                </a:lnTo>
                <a:lnTo>
                  <a:pt x="184" y="154"/>
                </a:lnTo>
                <a:lnTo>
                  <a:pt x="184" y="154"/>
                </a:lnTo>
                <a:lnTo>
                  <a:pt x="184" y="154"/>
                </a:lnTo>
                <a:lnTo>
                  <a:pt x="184" y="152"/>
                </a:lnTo>
                <a:lnTo>
                  <a:pt x="186" y="152"/>
                </a:lnTo>
                <a:lnTo>
                  <a:pt x="186" y="152"/>
                </a:lnTo>
                <a:lnTo>
                  <a:pt x="186" y="152"/>
                </a:lnTo>
                <a:lnTo>
                  <a:pt x="186" y="154"/>
                </a:lnTo>
                <a:lnTo>
                  <a:pt x="186" y="154"/>
                </a:lnTo>
                <a:lnTo>
                  <a:pt x="186" y="154"/>
                </a:lnTo>
                <a:close/>
                <a:moveTo>
                  <a:pt x="74" y="70"/>
                </a:moveTo>
                <a:lnTo>
                  <a:pt x="76" y="70"/>
                </a:lnTo>
                <a:lnTo>
                  <a:pt x="76" y="70"/>
                </a:lnTo>
                <a:lnTo>
                  <a:pt x="78" y="70"/>
                </a:lnTo>
                <a:lnTo>
                  <a:pt x="78" y="70"/>
                </a:lnTo>
                <a:lnTo>
                  <a:pt x="78" y="70"/>
                </a:lnTo>
                <a:lnTo>
                  <a:pt x="80" y="70"/>
                </a:lnTo>
                <a:lnTo>
                  <a:pt x="80" y="70"/>
                </a:lnTo>
                <a:lnTo>
                  <a:pt x="80" y="70"/>
                </a:lnTo>
                <a:lnTo>
                  <a:pt x="80" y="70"/>
                </a:lnTo>
                <a:lnTo>
                  <a:pt x="82" y="70"/>
                </a:lnTo>
                <a:lnTo>
                  <a:pt x="82" y="70"/>
                </a:lnTo>
                <a:lnTo>
                  <a:pt x="82" y="70"/>
                </a:lnTo>
                <a:lnTo>
                  <a:pt x="80" y="72"/>
                </a:lnTo>
                <a:lnTo>
                  <a:pt x="80" y="72"/>
                </a:lnTo>
                <a:lnTo>
                  <a:pt x="80" y="72"/>
                </a:lnTo>
                <a:lnTo>
                  <a:pt x="80" y="72"/>
                </a:lnTo>
                <a:lnTo>
                  <a:pt x="80" y="72"/>
                </a:lnTo>
                <a:lnTo>
                  <a:pt x="78" y="72"/>
                </a:lnTo>
                <a:lnTo>
                  <a:pt x="76" y="72"/>
                </a:lnTo>
                <a:lnTo>
                  <a:pt x="76" y="72"/>
                </a:lnTo>
                <a:lnTo>
                  <a:pt x="74" y="72"/>
                </a:lnTo>
                <a:lnTo>
                  <a:pt x="74" y="72"/>
                </a:lnTo>
                <a:lnTo>
                  <a:pt x="72" y="72"/>
                </a:lnTo>
                <a:lnTo>
                  <a:pt x="72" y="70"/>
                </a:lnTo>
                <a:lnTo>
                  <a:pt x="72" y="70"/>
                </a:lnTo>
                <a:lnTo>
                  <a:pt x="72" y="70"/>
                </a:lnTo>
                <a:lnTo>
                  <a:pt x="72" y="70"/>
                </a:lnTo>
                <a:lnTo>
                  <a:pt x="72" y="70"/>
                </a:lnTo>
                <a:lnTo>
                  <a:pt x="72" y="70"/>
                </a:lnTo>
                <a:lnTo>
                  <a:pt x="72" y="70"/>
                </a:lnTo>
                <a:lnTo>
                  <a:pt x="72" y="70"/>
                </a:lnTo>
                <a:lnTo>
                  <a:pt x="74" y="70"/>
                </a:lnTo>
                <a:lnTo>
                  <a:pt x="74" y="70"/>
                </a:lnTo>
                <a:lnTo>
                  <a:pt x="74" y="70"/>
                </a:lnTo>
                <a:lnTo>
                  <a:pt x="74" y="70"/>
                </a:lnTo>
                <a:lnTo>
                  <a:pt x="74" y="70"/>
                </a:lnTo>
                <a:lnTo>
                  <a:pt x="74" y="70"/>
                </a:lnTo>
                <a:close/>
                <a:moveTo>
                  <a:pt x="42" y="60"/>
                </a:moveTo>
                <a:lnTo>
                  <a:pt x="42" y="60"/>
                </a:lnTo>
                <a:lnTo>
                  <a:pt x="42" y="60"/>
                </a:lnTo>
                <a:lnTo>
                  <a:pt x="42" y="60"/>
                </a:lnTo>
                <a:lnTo>
                  <a:pt x="42" y="60"/>
                </a:lnTo>
                <a:lnTo>
                  <a:pt x="42" y="60"/>
                </a:lnTo>
                <a:lnTo>
                  <a:pt x="42" y="62"/>
                </a:lnTo>
                <a:lnTo>
                  <a:pt x="42" y="62"/>
                </a:lnTo>
                <a:lnTo>
                  <a:pt x="40" y="60"/>
                </a:lnTo>
                <a:lnTo>
                  <a:pt x="40" y="60"/>
                </a:lnTo>
                <a:lnTo>
                  <a:pt x="40" y="60"/>
                </a:lnTo>
                <a:lnTo>
                  <a:pt x="40" y="62"/>
                </a:lnTo>
                <a:lnTo>
                  <a:pt x="40" y="60"/>
                </a:lnTo>
                <a:lnTo>
                  <a:pt x="40" y="60"/>
                </a:lnTo>
                <a:lnTo>
                  <a:pt x="38" y="60"/>
                </a:lnTo>
                <a:lnTo>
                  <a:pt x="38" y="60"/>
                </a:lnTo>
                <a:lnTo>
                  <a:pt x="36" y="60"/>
                </a:lnTo>
                <a:lnTo>
                  <a:pt x="36" y="60"/>
                </a:lnTo>
                <a:lnTo>
                  <a:pt x="36" y="60"/>
                </a:lnTo>
                <a:lnTo>
                  <a:pt x="36" y="60"/>
                </a:lnTo>
                <a:lnTo>
                  <a:pt x="36" y="60"/>
                </a:lnTo>
                <a:lnTo>
                  <a:pt x="36" y="58"/>
                </a:lnTo>
                <a:lnTo>
                  <a:pt x="36" y="58"/>
                </a:lnTo>
                <a:lnTo>
                  <a:pt x="36" y="58"/>
                </a:lnTo>
                <a:lnTo>
                  <a:pt x="36" y="58"/>
                </a:lnTo>
                <a:lnTo>
                  <a:pt x="36" y="58"/>
                </a:lnTo>
                <a:lnTo>
                  <a:pt x="38" y="58"/>
                </a:lnTo>
                <a:lnTo>
                  <a:pt x="38" y="58"/>
                </a:lnTo>
                <a:lnTo>
                  <a:pt x="38" y="58"/>
                </a:lnTo>
                <a:lnTo>
                  <a:pt x="38" y="58"/>
                </a:lnTo>
                <a:lnTo>
                  <a:pt x="38" y="58"/>
                </a:lnTo>
                <a:lnTo>
                  <a:pt x="38" y="58"/>
                </a:lnTo>
                <a:lnTo>
                  <a:pt x="40" y="60"/>
                </a:lnTo>
                <a:lnTo>
                  <a:pt x="40" y="60"/>
                </a:lnTo>
                <a:lnTo>
                  <a:pt x="42" y="60"/>
                </a:lnTo>
                <a:lnTo>
                  <a:pt x="42" y="60"/>
                </a:lnTo>
                <a:close/>
                <a:moveTo>
                  <a:pt x="36" y="58"/>
                </a:moveTo>
                <a:lnTo>
                  <a:pt x="34" y="60"/>
                </a:lnTo>
                <a:lnTo>
                  <a:pt x="34" y="60"/>
                </a:lnTo>
                <a:lnTo>
                  <a:pt x="32" y="58"/>
                </a:lnTo>
                <a:lnTo>
                  <a:pt x="32" y="58"/>
                </a:lnTo>
                <a:lnTo>
                  <a:pt x="32" y="58"/>
                </a:lnTo>
                <a:lnTo>
                  <a:pt x="32" y="58"/>
                </a:lnTo>
                <a:lnTo>
                  <a:pt x="34" y="56"/>
                </a:lnTo>
                <a:lnTo>
                  <a:pt x="34" y="58"/>
                </a:lnTo>
                <a:lnTo>
                  <a:pt x="34" y="58"/>
                </a:lnTo>
                <a:lnTo>
                  <a:pt x="36" y="58"/>
                </a:lnTo>
                <a:close/>
                <a:moveTo>
                  <a:pt x="46" y="58"/>
                </a:moveTo>
                <a:lnTo>
                  <a:pt x="46" y="58"/>
                </a:lnTo>
                <a:lnTo>
                  <a:pt x="46" y="58"/>
                </a:lnTo>
                <a:lnTo>
                  <a:pt x="42" y="58"/>
                </a:lnTo>
                <a:lnTo>
                  <a:pt x="40" y="56"/>
                </a:lnTo>
                <a:lnTo>
                  <a:pt x="40" y="56"/>
                </a:lnTo>
                <a:lnTo>
                  <a:pt x="40" y="56"/>
                </a:lnTo>
                <a:lnTo>
                  <a:pt x="40" y="56"/>
                </a:lnTo>
                <a:lnTo>
                  <a:pt x="40" y="56"/>
                </a:lnTo>
                <a:lnTo>
                  <a:pt x="40" y="56"/>
                </a:lnTo>
                <a:lnTo>
                  <a:pt x="44" y="56"/>
                </a:lnTo>
                <a:lnTo>
                  <a:pt x="46" y="58"/>
                </a:lnTo>
                <a:lnTo>
                  <a:pt x="46" y="58"/>
                </a:lnTo>
                <a:lnTo>
                  <a:pt x="46" y="58"/>
                </a:lnTo>
                <a:close/>
                <a:moveTo>
                  <a:pt x="56" y="58"/>
                </a:moveTo>
                <a:lnTo>
                  <a:pt x="56" y="58"/>
                </a:lnTo>
                <a:lnTo>
                  <a:pt x="54" y="56"/>
                </a:lnTo>
                <a:lnTo>
                  <a:pt x="54" y="56"/>
                </a:lnTo>
                <a:lnTo>
                  <a:pt x="54" y="56"/>
                </a:lnTo>
                <a:lnTo>
                  <a:pt x="52" y="56"/>
                </a:lnTo>
                <a:lnTo>
                  <a:pt x="52" y="56"/>
                </a:lnTo>
                <a:lnTo>
                  <a:pt x="52" y="56"/>
                </a:lnTo>
                <a:lnTo>
                  <a:pt x="52" y="56"/>
                </a:lnTo>
                <a:lnTo>
                  <a:pt x="52" y="56"/>
                </a:lnTo>
                <a:lnTo>
                  <a:pt x="52" y="56"/>
                </a:lnTo>
                <a:lnTo>
                  <a:pt x="52" y="54"/>
                </a:lnTo>
                <a:lnTo>
                  <a:pt x="52" y="54"/>
                </a:lnTo>
                <a:lnTo>
                  <a:pt x="52" y="54"/>
                </a:lnTo>
                <a:lnTo>
                  <a:pt x="52" y="54"/>
                </a:lnTo>
                <a:lnTo>
                  <a:pt x="52" y="54"/>
                </a:lnTo>
                <a:lnTo>
                  <a:pt x="54" y="54"/>
                </a:lnTo>
                <a:lnTo>
                  <a:pt x="54" y="54"/>
                </a:lnTo>
                <a:lnTo>
                  <a:pt x="54" y="54"/>
                </a:lnTo>
                <a:lnTo>
                  <a:pt x="54" y="54"/>
                </a:lnTo>
                <a:lnTo>
                  <a:pt x="56" y="54"/>
                </a:lnTo>
                <a:lnTo>
                  <a:pt x="56" y="54"/>
                </a:lnTo>
                <a:lnTo>
                  <a:pt x="56" y="54"/>
                </a:lnTo>
                <a:lnTo>
                  <a:pt x="56" y="56"/>
                </a:lnTo>
                <a:lnTo>
                  <a:pt x="56" y="56"/>
                </a:lnTo>
                <a:lnTo>
                  <a:pt x="56" y="56"/>
                </a:lnTo>
                <a:lnTo>
                  <a:pt x="56" y="56"/>
                </a:lnTo>
                <a:lnTo>
                  <a:pt x="56" y="58"/>
                </a:lnTo>
                <a:close/>
                <a:moveTo>
                  <a:pt x="308" y="2"/>
                </a:moveTo>
                <a:lnTo>
                  <a:pt x="308" y="2"/>
                </a:lnTo>
                <a:lnTo>
                  <a:pt x="310" y="0"/>
                </a:lnTo>
                <a:lnTo>
                  <a:pt x="310" y="0"/>
                </a:lnTo>
                <a:lnTo>
                  <a:pt x="310" y="0"/>
                </a:lnTo>
                <a:lnTo>
                  <a:pt x="312" y="0"/>
                </a:lnTo>
                <a:lnTo>
                  <a:pt x="312" y="0"/>
                </a:lnTo>
                <a:lnTo>
                  <a:pt x="314" y="0"/>
                </a:lnTo>
                <a:lnTo>
                  <a:pt x="314" y="0"/>
                </a:lnTo>
                <a:lnTo>
                  <a:pt x="316" y="0"/>
                </a:lnTo>
                <a:lnTo>
                  <a:pt x="316" y="0"/>
                </a:lnTo>
                <a:lnTo>
                  <a:pt x="316" y="2"/>
                </a:lnTo>
                <a:lnTo>
                  <a:pt x="316" y="2"/>
                </a:lnTo>
                <a:lnTo>
                  <a:pt x="316" y="2"/>
                </a:lnTo>
                <a:lnTo>
                  <a:pt x="316" y="2"/>
                </a:lnTo>
                <a:lnTo>
                  <a:pt x="314" y="2"/>
                </a:lnTo>
                <a:lnTo>
                  <a:pt x="314" y="4"/>
                </a:lnTo>
                <a:lnTo>
                  <a:pt x="316" y="4"/>
                </a:lnTo>
                <a:lnTo>
                  <a:pt x="316" y="4"/>
                </a:lnTo>
                <a:lnTo>
                  <a:pt x="316" y="4"/>
                </a:lnTo>
                <a:lnTo>
                  <a:pt x="316" y="4"/>
                </a:lnTo>
                <a:lnTo>
                  <a:pt x="316" y="4"/>
                </a:lnTo>
                <a:lnTo>
                  <a:pt x="316" y="4"/>
                </a:lnTo>
                <a:lnTo>
                  <a:pt x="316" y="4"/>
                </a:lnTo>
                <a:lnTo>
                  <a:pt x="316" y="4"/>
                </a:lnTo>
                <a:lnTo>
                  <a:pt x="318" y="4"/>
                </a:lnTo>
                <a:lnTo>
                  <a:pt x="318" y="4"/>
                </a:lnTo>
                <a:lnTo>
                  <a:pt x="320" y="4"/>
                </a:lnTo>
                <a:lnTo>
                  <a:pt x="320" y="4"/>
                </a:lnTo>
                <a:lnTo>
                  <a:pt x="320" y="4"/>
                </a:lnTo>
                <a:lnTo>
                  <a:pt x="322" y="4"/>
                </a:lnTo>
                <a:lnTo>
                  <a:pt x="324" y="4"/>
                </a:lnTo>
                <a:lnTo>
                  <a:pt x="322" y="4"/>
                </a:lnTo>
                <a:lnTo>
                  <a:pt x="326" y="4"/>
                </a:lnTo>
                <a:lnTo>
                  <a:pt x="326" y="4"/>
                </a:lnTo>
                <a:lnTo>
                  <a:pt x="328" y="4"/>
                </a:lnTo>
                <a:lnTo>
                  <a:pt x="328" y="4"/>
                </a:lnTo>
                <a:lnTo>
                  <a:pt x="328" y="4"/>
                </a:lnTo>
                <a:lnTo>
                  <a:pt x="328" y="4"/>
                </a:lnTo>
                <a:lnTo>
                  <a:pt x="328" y="2"/>
                </a:lnTo>
                <a:lnTo>
                  <a:pt x="328" y="2"/>
                </a:lnTo>
                <a:lnTo>
                  <a:pt x="330" y="2"/>
                </a:lnTo>
                <a:lnTo>
                  <a:pt x="330" y="2"/>
                </a:lnTo>
                <a:lnTo>
                  <a:pt x="330" y="2"/>
                </a:lnTo>
                <a:lnTo>
                  <a:pt x="330" y="2"/>
                </a:lnTo>
                <a:lnTo>
                  <a:pt x="330" y="2"/>
                </a:lnTo>
                <a:lnTo>
                  <a:pt x="332" y="2"/>
                </a:lnTo>
                <a:lnTo>
                  <a:pt x="332" y="2"/>
                </a:lnTo>
                <a:lnTo>
                  <a:pt x="332" y="2"/>
                </a:lnTo>
                <a:lnTo>
                  <a:pt x="336" y="2"/>
                </a:lnTo>
                <a:lnTo>
                  <a:pt x="336" y="2"/>
                </a:lnTo>
                <a:lnTo>
                  <a:pt x="338" y="2"/>
                </a:lnTo>
                <a:lnTo>
                  <a:pt x="338" y="4"/>
                </a:lnTo>
                <a:lnTo>
                  <a:pt x="338" y="6"/>
                </a:lnTo>
                <a:lnTo>
                  <a:pt x="338" y="6"/>
                </a:lnTo>
                <a:lnTo>
                  <a:pt x="338" y="8"/>
                </a:lnTo>
                <a:lnTo>
                  <a:pt x="338" y="6"/>
                </a:lnTo>
                <a:lnTo>
                  <a:pt x="338" y="6"/>
                </a:lnTo>
                <a:lnTo>
                  <a:pt x="340" y="6"/>
                </a:lnTo>
                <a:lnTo>
                  <a:pt x="340" y="8"/>
                </a:lnTo>
                <a:lnTo>
                  <a:pt x="340" y="8"/>
                </a:lnTo>
                <a:lnTo>
                  <a:pt x="342" y="8"/>
                </a:lnTo>
                <a:lnTo>
                  <a:pt x="342" y="10"/>
                </a:lnTo>
                <a:lnTo>
                  <a:pt x="340" y="10"/>
                </a:lnTo>
                <a:lnTo>
                  <a:pt x="340" y="12"/>
                </a:lnTo>
                <a:lnTo>
                  <a:pt x="338" y="12"/>
                </a:lnTo>
                <a:lnTo>
                  <a:pt x="338" y="14"/>
                </a:lnTo>
                <a:lnTo>
                  <a:pt x="336" y="14"/>
                </a:lnTo>
                <a:lnTo>
                  <a:pt x="336" y="14"/>
                </a:lnTo>
                <a:lnTo>
                  <a:pt x="336" y="14"/>
                </a:lnTo>
                <a:lnTo>
                  <a:pt x="336" y="14"/>
                </a:lnTo>
                <a:lnTo>
                  <a:pt x="334" y="14"/>
                </a:lnTo>
                <a:lnTo>
                  <a:pt x="334" y="16"/>
                </a:lnTo>
                <a:lnTo>
                  <a:pt x="334" y="16"/>
                </a:lnTo>
                <a:lnTo>
                  <a:pt x="334" y="16"/>
                </a:lnTo>
                <a:lnTo>
                  <a:pt x="334" y="18"/>
                </a:lnTo>
                <a:lnTo>
                  <a:pt x="332" y="18"/>
                </a:lnTo>
                <a:lnTo>
                  <a:pt x="332" y="18"/>
                </a:lnTo>
                <a:lnTo>
                  <a:pt x="332" y="18"/>
                </a:lnTo>
                <a:lnTo>
                  <a:pt x="332" y="18"/>
                </a:lnTo>
                <a:lnTo>
                  <a:pt x="332" y="18"/>
                </a:lnTo>
                <a:lnTo>
                  <a:pt x="334" y="20"/>
                </a:lnTo>
                <a:lnTo>
                  <a:pt x="332" y="22"/>
                </a:lnTo>
                <a:lnTo>
                  <a:pt x="334" y="26"/>
                </a:lnTo>
                <a:lnTo>
                  <a:pt x="332" y="28"/>
                </a:lnTo>
                <a:lnTo>
                  <a:pt x="332" y="30"/>
                </a:lnTo>
                <a:lnTo>
                  <a:pt x="332" y="30"/>
                </a:lnTo>
                <a:lnTo>
                  <a:pt x="332" y="30"/>
                </a:lnTo>
                <a:lnTo>
                  <a:pt x="332" y="30"/>
                </a:lnTo>
                <a:lnTo>
                  <a:pt x="330" y="30"/>
                </a:lnTo>
                <a:lnTo>
                  <a:pt x="330" y="30"/>
                </a:lnTo>
                <a:lnTo>
                  <a:pt x="330" y="32"/>
                </a:lnTo>
                <a:lnTo>
                  <a:pt x="330" y="32"/>
                </a:lnTo>
                <a:lnTo>
                  <a:pt x="330" y="32"/>
                </a:lnTo>
                <a:lnTo>
                  <a:pt x="330" y="32"/>
                </a:lnTo>
                <a:lnTo>
                  <a:pt x="332" y="32"/>
                </a:lnTo>
                <a:lnTo>
                  <a:pt x="332" y="34"/>
                </a:lnTo>
                <a:lnTo>
                  <a:pt x="332" y="34"/>
                </a:lnTo>
                <a:lnTo>
                  <a:pt x="330" y="38"/>
                </a:lnTo>
                <a:lnTo>
                  <a:pt x="330" y="40"/>
                </a:lnTo>
                <a:lnTo>
                  <a:pt x="330" y="40"/>
                </a:lnTo>
                <a:lnTo>
                  <a:pt x="328" y="40"/>
                </a:lnTo>
                <a:lnTo>
                  <a:pt x="328" y="40"/>
                </a:lnTo>
                <a:lnTo>
                  <a:pt x="326" y="40"/>
                </a:lnTo>
                <a:lnTo>
                  <a:pt x="326" y="40"/>
                </a:lnTo>
                <a:lnTo>
                  <a:pt x="326" y="40"/>
                </a:lnTo>
                <a:lnTo>
                  <a:pt x="324" y="40"/>
                </a:lnTo>
                <a:lnTo>
                  <a:pt x="322" y="40"/>
                </a:lnTo>
                <a:lnTo>
                  <a:pt x="322" y="40"/>
                </a:lnTo>
                <a:lnTo>
                  <a:pt x="324" y="42"/>
                </a:lnTo>
                <a:lnTo>
                  <a:pt x="324" y="42"/>
                </a:lnTo>
                <a:lnTo>
                  <a:pt x="326" y="44"/>
                </a:lnTo>
                <a:lnTo>
                  <a:pt x="326" y="46"/>
                </a:lnTo>
                <a:lnTo>
                  <a:pt x="326" y="48"/>
                </a:lnTo>
                <a:lnTo>
                  <a:pt x="328" y="50"/>
                </a:lnTo>
                <a:lnTo>
                  <a:pt x="328" y="50"/>
                </a:lnTo>
                <a:lnTo>
                  <a:pt x="328" y="50"/>
                </a:lnTo>
                <a:lnTo>
                  <a:pt x="328" y="50"/>
                </a:lnTo>
                <a:lnTo>
                  <a:pt x="330" y="50"/>
                </a:lnTo>
                <a:lnTo>
                  <a:pt x="330" y="50"/>
                </a:lnTo>
                <a:lnTo>
                  <a:pt x="330" y="50"/>
                </a:lnTo>
                <a:lnTo>
                  <a:pt x="330" y="50"/>
                </a:lnTo>
                <a:lnTo>
                  <a:pt x="328" y="54"/>
                </a:lnTo>
                <a:lnTo>
                  <a:pt x="328" y="54"/>
                </a:lnTo>
                <a:lnTo>
                  <a:pt x="328" y="54"/>
                </a:lnTo>
                <a:lnTo>
                  <a:pt x="326" y="56"/>
                </a:lnTo>
                <a:lnTo>
                  <a:pt x="326" y="56"/>
                </a:lnTo>
                <a:lnTo>
                  <a:pt x="326" y="56"/>
                </a:lnTo>
                <a:lnTo>
                  <a:pt x="326" y="60"/>
                </a:lnTo>
                <a:lnTo>
                  <a:pt x="326" y="60"/>
                </a:lnTo>
                <a:lnTo>
                  <a:pt x="326" y="60"/>
                </a:lnTo>
                <a:lnTo>
                  <a:pt x="326" y="62"/>
                </a:lnTo>
                <a:lnTo>
                  <a:pt x="328" y="62"/>
                </a:lnTo>
                <a:lnTo>
                  <a:pt x="328" y="64"/>
                </a:lnTo>
                <a:lnTo>
                  <a:pt x="328" y="64"/>
                </a:lnTo>
                <a:lnTo>
                  <a:pt x="328" y="64"/>
                </a:lnTo>
                <a:lnTo>
                  <a:pt x="328" y="64"/>
                </a:lnTo>
                <a:lnTo>
                  <a:pt x="330" y="64"/>
                </a:lnTo>
                <a:lnTo>
                  <a:pt x="330" y="64"/>
                </a:lnTo>
                <a:lnTo>
                  <a:pt x="330" y="64"/>
                </a:lnTo>
                <a:lnTo>
                  <a:pt x="330" y="64"/>
                </a:lnTo>
                <a:lnTo>
                  <a:pt x="330" y="64"/>
                </a:lnTo>
                <a:lnTo>
                  <a:pt x="330" y="66"/>
                </a:lnTo>
                <a:lnTo>
                  <a:pt x="330" y="68"/>
                </a:lnTo>
                <a:lnTo>
                  <a:pt x="328" y="68"/>
                </a:lnTo>
                <a:lnTo>
                  <a:pt x="326" y="68"/>
                </a:lnTo>
                <a:lnTo>
                  <a:pt x="326" y="68"/>
                </a:lnTo>
                <a:lnTo>
                  <a:pt x="326" y="68"/>
                </a:lnTo>
                <a:lnTo>
                  <a:pt x="326" y="68"/>
                </a:lnTo>
                <a:lnTo>
                  <a:pt x="326" y="70"/>
                </a:lnTo>
                <a:lnTo>
                  <a:pt x="324" y="70"/>
                </a:lnTo>
                <a:lnTo>
                  <a:pt x="324" y="72"/>
                </a:lnTo>
                <a:lnTo>
                  <a:pt x="324" y="72"/>
                </a:lnTo>
                <a:lnTo>
                  <a:pt x="322" y="72"/>
                </a:lnTo>
                <a:lnTo>
                  <a:pt x="322" y="74"/>
                </a:lnTo>
                <a:lnTo>
                  <a:pt x="322" y="76"/>
                </a:lnTo>
                <a:lnTo>
                  <a:pt x="322" y="76"/>
                </a:lnTo>
                <a:lnTo>
                  <a:pt x="322" y="76"/>
                </a:lnTo>
                <a:lnTo>
                  <a:pt x="322" y="76"/>
                </a:lnTo>
                <a:lnTo>
                  <a:pt x="322" y="76"/>
                </a:lnTo>
                <a:lnTo>
                  <a:pt x="322" y="78"/>
                </a:lnTo>
                <a:lnTo>
                  <a:pt x="322" y="78"/>
                </a:lnTo>
                <a:lnTo>
                  <a:pt x="322" y="80"/>
                </a:lnTo>
                <a:lnTo>
                  <a:pt x="324" y="82"/>
                </a:lnTo>
                <a:lnTo>
                  <a:pt x="322" y="82"/>
                </a:lnTo>
                <a:lnTo>
                  <a:pt x="322" y="82"/>
                </a:lnTo>
                <a:lnTo>
                  <a:pt x="322" y="82"/>
                </a:lnTo>
                <a:lnTo>
                  <a:pt x="320" y="82"/>
                </a:lnTo>
                <a:lnTo>
                  <a:pt x="320" y="82"/>
                </a:lnTo>
                <a:lnTo>
                  <a:pt x="318" y="84"/>
                </a:lnTo>
                <a:lnTo>
                  <a:pt x="316" y="84"/>
                </a:lnTo>
                <a:lnTo>
                  <a:pt x="316" y="84"/>
                </a:lnTo>
                <a:lnTo>
                  <a:pt x="314" y="84"/>
                </a:lnTo>
                <a:lnTo>
                  <a:pt x="314" y="84"/>
                </a:lnTo>
                <a:lnTo>
                  <a:pt x="314" y="84"/>
                </a:lnTo>
                <a:lnTo>
                  <a:pt x="314" y="82"/>
                </a:lnTo>
                <a:lnTo>
                  <a:pt x="312" y="82"/>
                </a:lnTo>
                <a:lnTo>
                  <a:pt x="310" y="82"/>
                </a:lnTo>
                <a:lnTo>
                  <a:pt x="310" y="82"/>
                </a:lnTo>
                <a:lnTo>
                  <a:pt x="310" y="82"/>
                </a:lnTo>
                <a:lnTo>
                  <a:pt x="308" y="82"/>
                </a:lnTo>
                <a:lnTo>
                  <a:pt x="306" y="82"/>
                </a:lnTo>
                <a:lnTo>
                  <a:pt x="304" y="84"/>
                </a:lnTo>
                <a:lnTo>
                  <a:pt x="302" y="84"/>
                </a:lnTo>
                <a:lnTo>
                  <a:pt x="302" y="84"/>
                </a:lnTo>
                <a:lnTo>
                  <a:pt x="302" y="84"/>
                </a:lnTo>
                <a:lnTo>
                  <a:pt x="302" y="82"/>
                </a:lnTo>
                <a:lnTo>
                  <a:pt x="302" y="82"/>
                </a:lnTo>
                <a:lnTo>
                  <a:pt x="302" y="82"/>
                </a:lnTo>
                <a:lnTo>
                  <a:pt x="304" y="80"/>
                </a:lnTo>
                <a:lnTo>
                  <a:pt x="304" y="78"/>
                </a:lnTo>
                <a:lnTo>
                  <a:pt x="304" y="76"/>
                </a:lnTo>
                <a:lnTo>
                  <a:pt x="304" y="76"/>
                </a:lnTo>
                <a:lnTo>
                  <a:pt x="304" y="72"/>
                </a:lnTo>
                <a:lnTo>
                  <a:pt x="304" y="72"/>
                </a:lnTo>
                <a:lnTo>
                  <a:pt x="304" y="70"/>
                </a:lnTo>
                <a:lnTo>
                  <a:pt x="304" y="70"/>
                </a:lnTo>
                <a:lnTo>
                  <a:pt x="304" y="68"/>
                </a:lnTo>
                <a:lnTo>
                  <a:pt x="304" y="68"/>
                </a:lnTo>
                <a:lnTo>
                  <a:pt x="304" y="68"/>
                </a:lnTo>
                <a:lnTo>
                  <a:pt x="304" y="66"/>
                </a:lnTo>
                <a:lnTo>
                  <a:pt x="304" y="66"/>
                </a:lnTo>
                <a:lnTo>
                  <a:pt x="304" y="66"/>
                </a:lnTo>
                <a:lnTo>
                  <a:pt x="304" y="64"/>
                </a:lnTo>
                <a:lnTo>
                  <a:pt x="306" y="64"/>
                </a:lnTo>
                <a:lnTo>
                  <a:pt x="306" y="64"/>
                </a:lnTo>
                <a:lnTo>
                  <a:pt x="306" y="62"/>
                </a:lnTo>
                <a:lnTo>
                  <a:pt x="304" y="62"/>
                </a:lnTo>
                <a:lnTo>
                  <a:pt x="304" y="62"/>
                </a:lnTo>
                <a:lnTo>
                  <a:pt x="304" y="62"/>
                </a:lnTo>
                <a:lnTo>
                  <a:pt x="306" y="60"/>
                </a:lnTo>
                <a:lnTo>
                  <a:pt x="306" y="60"/>
                </a:lnTo>
                <a:lnTo>
                  <a:pt x="306" y="58"/>
                </a:lnTo>
                <a:lnTo>
                  <a:pt x="304" y="58"/>
                </a:lnTo>
                <a:lnTo>
                  <a:pt x="304" y="60"/>
                </a:lnTo>
                <a:lnTo>
                  <a:pt x="302" y="60"/>
                </a:lnTo>
                <a:lnTo>
                  <a:pt x="302" y="60"/>
                </a:lnTo>
                <a:lnTo>
                  <a:pt x="300" y="60"/>
                </a:lnTo>
                <a:lnTo>
                  <a:pt x="300" y="60"/>
                </a:lnTo>
                <a:lnTo>
                  <a:pt x="300" y="60"/>
                </a:lnTo>
                <a:lnTo>
                  <a:pt x="300" y="60"/>
                </a:lnTo>
                <a:lnTo>
                  <a:pt x="300" y="60"/>
                </a:lnTo>
                <a:lnTo>
                  <a:pt x="300" y="58"/>
                </a:lnTo>
                <a:lnTo>
                  <a:pt x="300" y="58"/>
                </a:lnTo>
                <a:lnTo>
                  <a:pt x="300" y="58"/>
                </a:lnTo>
                <a:lnTo>
                  <a:pt x="298" y="56"/>
                </a:lnTo>
                <a:lnTo>
                  <a:pt x="298" y="56"/>
                </a:lnTo>
                <a:lnTo>
                  <a:pt x="300" y="56"/>
                </a:lnTo>
                <a:lnTo>
                  <a:pt x="300" y="56"/>
                </a:lnTo>
                <a:lnTo>
                  <a:pt x="302" y="58"/>
                </a:lnTo>
                <a:lnTo>
                  <a:pt x="302" y="56"/>
                </a:lnTo>
                <a:lnTo>
                  <a:pt x="302" y="56"/>
                </a:lnTo>
                <a:lnTo>
                  <a:pt x="304" y="54"/>
                </a:lnTo>
                <a:lnTo>
                  <a:pt x="304" y="54"/>
                </a:lnTo>
                <a:lnTo>
                  <a:pt x="304" y="54"/>
                </a:lnTo>
                <a:lnTo>
                  <a:pt x="304" y="54"/>
                </a:lnTo>
                <a:lnTo>
                  <a:pt x="302" y="54"/>
                </a:lnTo>
                <a:lnTo>
                  <a:pt x="302" y="54"/>
                </a:lnTo>
                <a:lnTo>
                  <a:pt x="302" y="52"/>
                </a:lnTo>
                <a:lnTo>
                  <a:pt x="302" y="52"/>
                </a:lnTo>
                <a:lnTo>
                  <a:pt x="302" y="54"/>
                </a:lnTo>
                <a:lnTo>
                  <a:pt x="302" y="54"/>
                </a:lnTo>
                <a:lnTo>
                  <a:pt x="302" y="54"/>
                </a:lnTo>
                <a:lnTo>
                  <a:pt x="302" y="54"/>
                </a:lnTo>
                <a:lnTo>
                  <a:pt x="302" y="56"/>
                </a:lnTo>
                <a:lnTo>
                  <a:pt x="300" y="56"/>
                </a:lnTo>
                <a:lnTo>
                  <a:pt x="300" y="56"/>
                </a:lnTo>
                <a:lnTo>
                  <a:pt x="298" y="56"/>
                </a:lnTo>
                <a:lnTo>
                  <a:pt x="296" y="56"/>
                </a:lnTo>
                <a:lnTo>
                  <a:pt x="296" y="56"/>
                </a:lnTo>
                <a:lnTo>
                  <a:pt x="296" y="54"/>
                </a:lnTo>
                <a:lnTo>
                  <a:pt x="296" y="54"/>
                </a:lnTo>
                <a:lnTo>
                  <a:pt x="296" y="54"/>
                </a:lnTo>
                <a:lnTo>
                  <a:pt x="296" y="52"/>
                </a:lnTo>
                <a:lnTo>
                  <a:pt x="296" y="52"/>
                </a:lnTo>
                <a:lnTo>
                  <a:pt x="296" y="52"/>
                </a:lnTo>
                <a:lnTo>
                  <a:pt x="296" y="50"/>
                </a:lnTo>
                <a:lnTo>
                  <a:pt x="296" y="50"/>
                </a:lnTo>
                <a:lnTo>
                  <a:pt x="298" y="50"/>
                </a:lnTo>
                <a:lnTo>
                  <a:pt x="298" y="48"/>
                </a:lnTo>
                <a:lnTo>
                  <a:pt x="298" y="48"/>
                </a:lnTo>
                <a:lnTo>
                  <a:pt x="298" y="46"/>
                </a:lnTo>
                <a:lnTo>
                  <a:pt x="298" y="46"/>
                </a:lnTo>
                <a:lnTo>
                  <a:pt x="298" y="46"/>
                </a:lnTo>
                <a:lnTo>
                  <a:pt x="298" y="44"/>
                </a:lnTo>
                <a:lnTo>
                  <a:pt x="300" y="44"/>
                </a:lnTo>
                <a:lnTo>
                  <a:pt x="300" y="42"/>
                </a:lnTo>
                <a:lnTo>
                  <a:pt x="302" y="40"/>
                </a:lnTo>
                <a:lnTo>
                  <a:pt x="302" y="40"/>
                </a:lnTo>
                <a:lnTo>
                  <a:pt x="302" y="38"/>
                </a:lnTo>
                <a:lnTo>
                  <a:pt x="302" y="38"/>
                </a:lnTo>
                <a:lnTo>
                  <a:pt x="304" y="36"/>
                </a:lnTo>
                <a:lnTo>
                  <a:pt x="304" y="36"/>
                </a:lnTo>
                <a:lnTo>
                  <a:pt x="304" y="34"/>
                </a:lnTo>
                <a:lnTo>
                  <a:pt x="304" y="34"/>
                </a:lnTo>
                <a:lnTo>
                  <a:pt x="304" y="32"/>
                </a:lnTo>
                <a:lnTo>
                  <a:pt x="306" y="32"/>
                </a:lnTo>
                <a:lnTo>
                  <a:pt x="304" y="30"/>
                </a:lnTo>
                <a:lnTo>
                  <a:pt x="306" y="30"/>
                </a:lnTo>
                <a:lnTo>
                  <a:pt x="306" y="28"/>
                </a:lnTo>
                <a:lnTo>
                  <a:pt x="306" y="26"/>
                </a:lnTo>
                <a:lnTo>
                  <a:pt x="306" y="26"/>
                </a:lnTo>
                <a:lnTo>
                  <a:pt x="306" y="26"/>
                </a:lnTo>
                <a:lnTo>
                  <a:pt x="306" y="26"/>
                </a:lnTo>
                <a:lnTo>
                  <a:pt x="306" y="26"/>
                </a:lnTo>
                <a:lnTo>
                  <a:pt x="308" y="24"/>
                </a:lnTo>
                <a:lnTo>
                  <a:pt x="308" y="24"/>
                </a:lnTo>
                <a:lnTo>
                  <a:pt x="308" y="24"/>
                </a:lnTo>
                <a:lnTo>
                  <a:pt x="308" y="22"/>
                </a:lnTo>
                <a:lnTo>
                  <a:pt x="308" y="22"/>
                </a:lnTo>
                <a:lnTo>
                  <a:pt x="308" y="24"/>
                </a:lnTo>
                <a:lnTo>
                  <a:pt x="308" y="22"/>
                </a:lnTo>
                <a:lnTo>
                  <a:pt x="308" y="22"/>
                </a:lnTo>
                <a:lnTo>
                  <a:pt x="308" y="22"/>
                </a:lnTo>
                <a:lnTo>
                  <a:pt x="308" y="20"/>
                </a:lnTo>
                <a:lnTo>
                  <a:pt x="308" y="20"/>
                </a:lnTo>
                <a:lnTo>
                  <a:pt x="308" y="18"/>
                </a:lnTo>
                <a:lnTo>
                  <a:pt x="308" y="18"/>
                </a:lnTo>
                <a:lnTo>
                  <a:pt x="308" y="18"/>
                </a:lnTo>
                <a:lnTo>
                  <a:pt x="308" y="14"/>
                </a:lnTo>
                <a:lnTo>
                  <a:pt x="306" y="12"/>
                </a:lnTo>
                <a:lnTo>
                  <a:pt x="306" y="10"/>
                </a:lnTo>
                <a:lnTo>
                  <a:pt x="306" y="10"/>
                </a:lnTo>
                <a:lnTo>
                  <a:pt x="306" y="8"/>
                </a:lnTo>
                <a:lnTo>
                  <a:pt x="306" y="8"/>
                </a:lnTo>
                <a:lnTo>
                  <a:pt x="306" y="6"/>
                </a:lnTo>
                <a:lnTo>
                  <a:pt x="306" y="6"/>
                </a:lnTo>
                <a:lnTo>
                  <a:pt x="306" y="4"/>
                </a:lnTo>
                <a:lnTo>
                  <a:pt x="306" y="4"/>
                </a:lnTo>
                <a:lnTo>
                  <a:pt x="306" y="4"/>
                </a:lnTo>
                <a:lnTo>
                  <a:pt x="308" y="2"/>
                </a:lnTo>
                <a:lnTo>
                  <a:pt x="308" y="2"/>
                </a:lnTo>
                <a:lnTo>
                  <a:pt x="308" y="2"/>
                </a:lnTo>
                <a:close/>
                <a:moveTo>
                  <a:pt x="0" y="46"/>
                </a:moveTo>
                <a:lnTo>
                  <a:pt x="0" y="46"/>
                </a:lnTo>
                <a:lnTo>
                  <a:pt x="0" y="46"/>
                </a:lnTo>
                <a:lnTo>
                  <a:pt x="0" y="44"/>
                </a:lnTo>
                <a:lnTo>
                  <a:pt x="0" y="44"/>
                </a:lnTo>
                <a:lnTo>
                  <a:pt x="0" y="44"/>
                </a:lnTo>
                <a:lnTo>
                  <a:pt x="0" y="42"/>
                </a:lnTo>
                <a:lnTo>
                  <a:pt x="2" y="42"/>
                </a:lnTo>
                <a:lnTo>
                  <a:pt x="2" y="42"/>
                </a:lnTo>
                <a:lnTo>
                  <a:pt x="2" y="42"/>
                </a:lnTo>
                <a:lnTo>
                  <a:pt x="2" y="42"/>
                </a:lnTo>
                <a:lnTo>
                  <a:pt x="2" y="42"/>
                </a:lnTo>
                <a:lnTo>
                  <a:pt x="2" y="44"/>
                </a:lnTo>
                <a:lnTo>
                  <a:pt x="2" y="44"/>
                </a:lnTo>
                <a:lnTo>
                  <a:pt x="2" y="44"/>
                </a:lnTo>
                <a:lnTo>
                  <a:pt x="2" y="44"/>
                </a:lnTo>
                <a:lnTo>
                  <a:pt x="2" y="46"/>
                </a:lnTo>
                <a:lnTo>
                  <a:pt x="0" y="4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3" name="Freeform 99"/>
          <p:cNvSpPr>
            <a:spLocks/>
          </p:cNvSpPr>
          <p:nvPr/>
        </p:nvSpPr>
        <p:spPr bwMode="auto">
          <a:xfrm>
            <a:off x="7235825" y="2497138"/>
            <a:ext cx="104775" cy="142875"/>
          </a:xfrm>
          <a:custGeom>
            <a:avLst/>
            <a:gdLst/>
            <a:ahLst/>
            <a:cxnLst>
              <a:cxn ang="0">
                <a:pos x="64" y="12"/>
              </a:cxn>
              <a:cxn ang="0">
                <a:pos x="60" y="14"/>
              </a:cxn>
              <a:cxn ang="0">
                <a:pos x="58" y="22"/>
              </a:cxn>
              <a:cxn ang="0">
                <a:pos x="60" y="26"/>
              </a:cxn>
              <a:cxn ang="0">
                <a:pos x="62" y="32"/>
              </a:cxn>
              <a:cxn ang="0">
                <a:pos x="66" y="36"/>
              </a:cxn>
              <a:cxn ang="0">
                <a:pos x="60" y="42"/>
              </a:cxn>
              <a:cxn ang="0">
                <a:pos x="58" y="44"/>
              </a:cxn>
              <a:cxn ang="0">
                <a:pos x="54" y="50"/>
              </a:cxn>
              <a:cxn ang="0">
                <a:pos x="48" y="52"/>
              </a:cxn>
              <a:cxn ang="0">
                <a:pos x="46" y="56"/>
              </a:cxn>
              <a:cxn ang="0">
                <a:pos x="48" y="62"/>
              </a:cxn>
              <a:cxn ang="0">
                <a:pos x="48" y="64"/>
              </a:cxn>
              <a:cxn ang="0">
                <a:pos x="56" y="68"/>
              </a:cxn>
              <a:cxn ang="0">
                <a:pos x="62" y="70"/>
              </a:cxn>
              <a:cxn ang="0">
                <a:pos x="66" y="74"/>
              </a:cxn>
              <a:cxn ang="0">
                <a:pos x="66" y="76"/>
              </a:cxn>
              <a:cxn ang="0">
                <a:pos x="64" y="78"/>
              </a:cxn>
              <a:cxn ang="0">
                <a:pos x="56" y="78"/>
              </a:cxn>
              <a:cxn ang="0">
                <a:pos x="52" y="80"/>
              </a:cxn>
              <a:cxn ang="0">
                <a:pos x="50" y="84"/>
              </a:cxn>
              <a:cxn ang="0">
                <a:pos x="46" y="86"/>
              </a:cxn>
              <a:cxn ang="0">
                <a:pos x="42" y="88"/>
              </a:cxn>
              <a:cxn ang="0">
                <a:pos x="40" y="86"/>
              </a:cxn>
              <a:cxn ang="0">
                <a:pos x="34" y="84"/>
              </a:cxn>
              <a:cxn ang="0">
                <a:pos x="34" y="88"/>
              </a:cxn>
              <a:cxn ang="0">
                <a:pos x="32" y="86"/>
              </a:cxn>
              <a:cxn ang="0">
                <a:pos x="30" y="86"/>
              </a:cxn>
              <a:cxn ang="0">
                <a:pos x="26" y="84"/>
              </a:cxn>
              <a:cxn ang="0">
                <a:pos x="28" y="82"/>
              </a:cxn>
              <a:cxn ang="0">
                <a:pos x="22" y="82"/>
              </a:cxn>
              <a:cxn ang="0">
                <a:pos x="22" y="80"/>
              </a:cxn>
              <a:cxn ang="0">
                <a:pos x="24" y="72"/>
              </a:cxn>
              <a:cxn ang="0">
                <a:pos x="28" y="74"/>
              </a:cxn>
              <a:cxn ang="0">
                <a:pos x="26" y="72"/>
              </a:cxn>
              <a:cxn ang="0">
                <a:pos x="20" y="68"/>
              </a:cxn>
              <a:cxn ang="0">
                <a:pos x="20" y="64"/>
              </a:cxn>
              <a:cxn ang="0">
                <a:pos x="18" y="58"/>
              </a:cxn>
              <a:cxn ang="0">
                <a:pos x="12" y="56"/>
              </a:cxn>
              <a:cxn ang="0">
                <a:pos x="8" y="58"/>
              </a:cxn>
              <a:cxn ang="0">
                <a:pos x="2" y="54"/>
              </a:cxn>
              <a:cxn ang="0">
                <a:pos x="0" y="46"/>
              </a:cxn>
              <a:cxn ang="0">
                <a:pos x="6" y="42"/>
              </a:cxn>
              <a:cxn ang="0">
                <a:pos x="8" y="40"/>
              </a:cxn>
              <a:cxn ang="0">
                <a:pos x="14" y="36"/>
              </a:cxn>
              <a:cxn ang="0">
                <a:pos x="16" y="28"/>
              </a:cxn>
              <a:cxn ang="0">
                <a:pos x="16" y="24"/>
              </a:cxn>
              <a:cxn ang="0">
                <a:pos x="18" y="20"/>
              </a:cxn>
              <a:cxn ang="0">
                <a:pos x="26" y="26"/>
              </a:cxn>
              <a:cxn ang="0">
                <a:pos x="38" y="28"/>
              </a:cxn>
              <a:cxn ang="0">
                <a:pos x="38" y="24"/>
              </a:cxn>
              <a:cxn ang="0">
                <a:pos x="32" y="18"/>
              </a:cxn>
              <a:cxn ang="0">
                <a:pos x="38" y="18"/>
              </a:cxn>
              <a:cxn ang="0">
                <a:pos x="44" y="18"/>
              </a:cxn>
              <a:cxn ang="0">
                <a:pos x="46" y="14"/>
              </a:cxn>
              <a:cxn ang="0">
                <a:pos x="50" y="10"/>
              </a:cxn>
              <a:cxn ang="0">
                <a:pos x="46" y="2"/>
              </a:cxn>
              <a:cxn ang="0">
                <a:pos x="54" y="4"/>
              </a:cxn>
              <a:cxn ang="0">
                <a:pos x="60" y="8"/>
              </a:cxn>
            </a:cxnLst>
            <a:rect l="0" t="0" r="r" b="b"/>
            <a:pathLst>
              <a:path w="66" h="90">
                <a:moveTo>
                  <a:pt x="62" y="10"/>
                </a:moveTo>
                <a:lnTo>
                  <a:pt x="62" y="10"/>
                </a:lnTo>
                <a:lnTo>
                  <a:pt x="64" y="12"/>
                </a:lnTo>
                <a:lnTo>
                  <a:pt x="64" y="12"/>
                </a:lnTo>
                <a:lnTo>
                  <a:pt x="64" y="12"/>
                </a:lnTo>
                <a:lnTo>
                  <a:pt x="64" y="12"/>
                </a:lnTo>
                <a:lnTo>
                  <a:pt x="64" y="12"/>
                </a:lnTo>
                <a:lnTo>
                  <a:pt x="64" y="14"/>
                </a:lnTo>
                <a:lnTo>
                  <a:pt x="64" y="12"/>
                </a:lnTo>
                <a:lnTo>
                  <a:pt x="62" y="12"/>
                </a:lnTo>
                <a:lnTo>
                  <a:pt x="62" y="12"/>
                </a:lnTo>
                <a:lnTo>
                  <a:pt x="62" y="12"/>
                </a:lnTo>
                <a:lnTo>
                  <a:pt x="60" y="12"/>
                </a:lnTo>
                <a:lnTo>
                  <a:pt x="60" y="14"/>
                </a:lnTo>
                <a:lnTo>
                  <a:pt x="58" y="16"/>
                </a:lnTo>
                <a:lnTo>
                  <a:pt x="58" y="18"/>
                </a:lnTo>
                <a:lnTo>
                  <a:pt x="58" y="20"/>
                </a:lnTo>
                <a:lnTo>
                  <a:pt x="58" y="22"/>
                </a:lnTo>
                <a:lnTo>
                  <a:pt x="58" y="22"/>
                </a:lnTo>
                <a:lnTo>
                  <a:pt x="58" y="22"/>
                </a:lnTo>
                <a:lnTo>
                  <a:pt x="58" y="22"/>
                </a:lnTo>
                <a:lnTo>
                  <a:pt x="58" y="24"/>
                </a:lnTo>
                <a:lnTo>
                  <a:pt x="58" y="24"/>
                </a:lnTo>
                <a:lnTo>
                  <a:pt x="58" y="24"/>
                </a:lnTo>
                <a:lnTo>
                  <a:pt x="58" y="26"/>
                </a:lnTo>
                <a:lnTo>
                  <a:pt x="58" y="26"/>
                </a:lnTo>
                <a:lnTo>
                  <a:pt x="58" y="26"/>
                </a:lnTo>
                <a:lnTo>
                  <a:pt x="60" y="26"/>
                </a:lnTo>
                <a:lnTo>
                  <a:pt x="60" y="28"/>
                </a:lnTo>
                <a:lnTo>
                  <a:pt x="60" y="28"/>
                </a:lnTo>
                <a:lnTo>
                  <a:pt x="62" y="28"/>
                </a:lnTo>
                <a:lnTo>
                  <a:pt x="62" y="28"/>
                </a:lnTo>
                <a:lnTo>
                  <a:pt x="62" y="30"/>
                </a:lnTo>
                <a:lnTo>
                  <a:pt x="62" y="30"/>
                </a:lnTo>
                <a:lnTo>
                  <a:pt x="62" y="32"/>
                </a:lnTo>
                <a:lnTo>
                  <a:pt x="62" y="32"/>
                </a:lnTo>
                <a:lnTo>
                  <a:pt x="64" y="34"/>
                </a:lnTo>
                <a:lnTo>
                  <a:pt x="64" y="34"/>
                </a:lnTo>
                <a:lnTo>
                  <a:pt x="64" y="34"/>
                </a:lnTo>
                <a:lnTo>
                  <a:pt x="64" y="34"/>
                </a:lnTo>
                <a:lnTo>
                  <a:pt x="66" y="36"/>
                </a:lnTo>
                <a:lnTo>
                  <a:pt x="66" y="36"/>
                </a:lnTo>
                <a:lnTo>
                  <a:pt x="64" y="36"/>
                </a:lnTo>
                <a:lnTo>
                  <a:pt x="64" y="36"/>
                </a:lnTo>
                <a:lnTo>
                  <a:pt x="64" y="36"/>
                </a:lnTo>
                <a:lnTo>
                  <a:pt x="60" y="40"/>
                </a:lnTo>
                <a:lnTo>
                  <a:pt x="60" y="40"/>
                </a:lnTo>
                <a:lnTo>
                  <a:pt x="60" y="42"/>
                </a:lnTo>
                <a:lnTo>
                  <a:pt x="60" y="42"/>
                </a:lnTo>
                <a:lnTo>
                  <a:pt x="60" y="42"/>
                </a:lnTo>
                <a:lnTo>
                  <a:pt x="60" y="42"/>
                </a:lnTo>
                <a:lnTo>
                  <a:pt x="60" y="42"/>
                </a:lnTo>
                <a:lnTo>
                  <a:pt x="60" y="42"/>
                </a:lnTo>
                <a:lnTo>
                  <a:pt x="58" y="44"/>
                </a:lnTo>
                <a:lnTo>
                  <a:pt x="58" y="44"/>
                </a:lnTo>
                <a:lnTo>
                  <a:pt x="58" y="44"/>
                </a:lnTo>
                <a:lnTo>
                  <a:pt x="58" y="44"/>
                </a:lnTo>
                <a:lnTo>
                  <a:pt x="58" y="44"/>
                </a:lnTo>
                <a:lnTo>
                  <a:pt x="58" y="44"/>
                </a:lnTo>
                <a:lnTo>
                  <a:pt x="58" y="44"/>
                </a:lnTo>
                <a:lnTo>
                  <a:pt x="56" y="46"/>
                </a:lnTo>
                <a:lnTo>
                  <a:pt x="56" y="48"/>
                </a:lnTo>
                <a:lnTo>
                  <a:pt x="54" y="50"/>
                </a:lnTo>
                <a:lnTo>
                  <a:pt x="52" y="50"/>
                </a:lnTo>
                <a:lnTo>
                  <a:pt x="52" y="50"/>
                </a:lnTo>
                <a:lnTo>
                  <a:pt x="50" y="50"/>
                </a:lnTo>
                <a:lnTo>
                  <a:pt x="50" y="50"/>
                </a:lnTo>
                <a:lnTo>
                  <a:pt x="50" y="50"/>
                </a:lnTo>
                <a:lnTo>
                  <a:pt x="48" y="50"/>
                </a:lnTo>
                <a:lnTo>
                  <a:pt x="48" y="52"/>
                </a:lnTo>
                <a:lnTo>
                  <a:pt x="48" y="52"/>
                </a:lnTo>
                <a:lnTo>
                  <a:pt x="48" y="52"/>
                </a:lnTo>
                <a:lnTo>
                  <a:pt x="46" y="54"/>
                </a:lnTo>
                <a:lnTo>
                  <a:pt x="46" y="54"/>
                </a:lnTo>
                <a:lnTo>
                  <a:pt x="46" y="54"/>
                </a:lnTo>
                <a:lnTo>
                  <a:pt x="46" y="56"/>
                </a:lnTo>
                <a:lnTo>
                  <a:pt x="46" y="56"/>
                </a:lnTo>
                <a:lnTo>
                  <a:pt x="48" y="60"/>
                </a:lnTo>
                <a:lnTo>
                  <a:pt x="48" y="60"/>
                </a:lnTo>
                <a:lnTo>
                  <a:pt x="50" y="62"/>
                </a:lnTo>
                <a:lnTo>
                  <a:pt x="50" y="62"/>
                </a:lnTo>
                <a:lnTo>
                  <a:pt x="50" y="62"/>
                </a:lnTo>
                <a:lnTo>
                  <a:pt x="48" y="62"/>
                </a:lnTo>
                <a:lnTo>
                  <a:pt x="48" y="62"/>
                </a:lnTo>
                <a:lnTo>
                  <a:pt x="48" y="60"/>
                </a:lnTo>
                <a:lnTo>
                  <a:pt x="48" y="60"/>
                </a:lnTo>
                <a:lnTo>
                  <a:pt x="48" y="60"/>
                </a:lnTo>
                <a:lnTo>
                  <a:pt x="46" y="60"/>
                </a:lnTo>
                <a:lnTo>
                  <a:pt x="46" y="60"/>
                </a:lnTo>
                <a:lnTo>
                  <a:pt x="46" y="60"/>
                </a:lnTo>
                <a:lnTo>
                  <a:pt x="48" y="64"/>
                </a:lnTo>
                <a:lnTo>
                  <a:pt x="48" y="64"/>
                </a:lnTo>
                <a:lnTo>
                  <a:pt x="50" y="64"/>
                </a:lnTo>
                <a:lnTo>
                  <a:pt x="50" y="64"/>
                </a:lnTo>
                <a:lnTo>
                  <a:pt x="52" y="64"/>
                </a:lnTo>
                <a:lnTo>
                  <a:pt x="54" y="66"/>
                </a:lnTo>
                <a:lnTo>
                  <a:pt x="54" y="66"/>
                </a:lnTo>
                <a:lnTo>
                  <a:pt x="56" y="68"/>
                </a:lnTo>
                <a:lnTo>
                  <a:pt x="56" y="68"/>
                </a:lnTo>
                <a:lnTo>
                  <a:pt x="60" y="70"/>
                </a:lnTo>
                <a:lnTo>
                  <a:pt x="60" y="70"/>
                </a:lnTo>
                <a:lnTo>
                  <a:pt x="60" y="70"/>
                </a:lnTo>
                <a:lnTo>
                  <a:pt x="60" y="70"/>
                </a:lnTo>
                <a:lnTo>
                  <a:pt x="62" y="70"/>
                </a:lnTo>
                <a:lnTo>
                  <a:pt x="62" y="70"/>
                </a:lnTo>
                <a:lnTo>
                  <a:pt x="62" y="72"/>
                </a:lnTo>
                <a:lnTo>
                  <a:pt x="64" y="72"/>
                </a:lnTo>
                <a:lnTo>
                  <a:pt x="64" y="72"/>
                </a:lnTo>
                <a:lnTo>
                  <a:pt x="64" y="72"/>
                </a:lnTo>
                <a:lnTo>
                  <a:pt x="66" y="72"/>
                </a:lnTo>
                <a:lnTo>
                  <a:pt x="66" y="72"/>
                </a:lnTo>
                <a:lnTo>
                  <a:pt x="66" y="74"/>
                </a:lnTo>
                <a:lnTo>
                  <a:pt x="66" y="74"/>
                </a:lnTo>
                <a:lnTo>
                  <a:pt x="66" y="74"/>
                </a:lnTo>
                <a:lnTo>
                  <a:pt x="66" y="74"/>
                </a:lnTo>
                <a:lnTo>
                  <a:pt x="66" y="76"/>
                </a:lnTo>
                <a:lnTo>
                  <a:pt x="66" y="76"/>
                </a:lnTo>
                <a:lnTo>
                  <a:pt x="66" y="76"/>
                </a:lnTo>
                <a:lnTo>
                  <a:pt x="66" y="76"/>
                </a:lnTo>
                <a:lnTo>
                  <a:pt x="66" y="78"/>
                </a:lnTo>
                <a:lnTo>
                  <a:pt x="66" y="78"/>
                </a:lnTo>
                <a:lnTo>
                  <a:pt x="66" y="78"/>
                </a:lnTo>
                <a:lnTo>
                  <a:pt x="66" y="78"/>
                </a:lnTo>
                <a:lnTo>
                  <a:pt x="66" y="78"/>
                </a:lnTo>
                <a:lnTo>
                  <a:pt x="66" y="78"/>
                </a:lnTo>
                <a:lnTo>
                  <a:pt x="64" y="78"/>
                </a:lnTo>
                <a:lnTo>
                  <a:pt x="64" y="78"/>
                </a:lnTo>
                <a:lnTo>
                  <a:pt x="64" y="78"/>
                </a:lnTo>
                <a:lnTo>
                  <a:pt x="64" y="78"/>
                </a:lnTo>
                <a:lnTo>
                  <a:pt x="62" y="78"/>
                </a:lnTo>
                <a:lnTo>
                  <a:pt x="60" y="78"/>
                </a:lnTo>
                <a:lnTo>
                  <a:pt x="58" y="78"/>
                </a:lnTo>
                <a:lnTo>
                  <a:pt x="56" y="78"/>
                </a:lnTo>
                <a:lnTo>
                  <a:pt x="54" y="78"/>
                </a:lnTo>
                <a:lnTo>
                  <a:pt x="54" y="78"/>
                </a:lnTo>
                <a:lnTo>
                  <a:pt x="52" y="78"/>
                </a:lnTo>
                <a:lnTo>
                  <a:pt x="52" y="78"/>
                </a:lnTo>
                <a:lnTo>
                  <a:pt x="52" y="78"/>
                </a:lnTo>
                <a:lnTo>
                  <a:pt x="52" y="80"/>
                </a:lnTo>
                <a:lnTo>
                  <a:pt x="52" y="80"/>
                </a:lnTo>
                <a:lnTo>
                  <a:pt x="50" y="80"/>
                </a:lnTo>
                <a:lnTo>
                  <a:pt x="50" y="80"/>
                </a:lnTo>
                <a:lnTo>
                  <a:pt x="50" y="80"/>
                </a:lnTo>
                <a:lnTo>
                  <a:pt x="50" y="82"/>
                </a:lnTo>
                <a:lnTo>
                  <a:pt x="50" y="82"/>
                </a:lnTo>
                <a:lnTo>
                  <a:pt x="50" y="84"/>
                </a:lnTo>
                <a:lnTo>
                  <a:pt x="50" y="84"/>
                </a:lnTo>
                <a:lnTo>
                  <a:pt x="50" y="84"/>
                </a:lnTo>
                <a:lnTo>
                  <a:pt x="50" y="84"/>
                </a:lnTo>
                <a:lnTo>
                  <a:pt x="50" y="86"/>
                </a:lnTo>
                <a:lnTo>
                  <a:pt x="50" y="88"/>
                </a:lnTo>
                <a:lnTo>
                  <a:pt x="48" y="88"/>
                </a:lnTo>
                <a:lnTo>
                  <a:pt x="46" y="86"/>
                </a:lnTo>
                <a:lnTo>
                  <a:pt x="46" y="86"/>
                </a:lnTo>
                <a:lnTo>
                  <a:pt x="46" y="86"/>
                </a:lnTo>
                <a:lnTo>
                  <a:pt x="46" y="86"/>
                </a:lnTo>
                <a:lnTo>
                  <a:pt x="44" y="86"/>
                </a:lnTo>
                <a:lnTo>
                  <a:pt x="42" y="86"/>
                </a:lnTo>
                <a:lnTo>
                  <a:pt x="42" y="86"/>
                </a:lnTo>
                <a:lnTo>
                  <a:pt x="42" y="88"/>
                </a:lnTo>
                <a:lnTo>
                  <a:pt x="42" y="88"/>
                </a:lnTo>
                <a:lnTo>
                  <a:pt x="42" y="88"/>
                </a:lnTo>
                <a:lnTo>
                  <a:pt x="42" y="88"/>
                </a:lnTo>
                <a:lnTo>
                  <a:pt x="42" y="86"/>
                </a:lnTo>
                <a:lnTo>
                  <a:pt x="40" y="86"/>
                </a:lnTo>
                <a:lnTo>
                  <a:pt x="40" y="86"/>
                </a:lnTo>
                <a:lnTo>
                  <a:pt x="38" y="86"/>
                </a:lnTo>
                <a:lnTo>
                  <a:pt x="40" y="86"/>
                </a:lnTo>
                <a:lnTo>
                  <a:pt x="40" y="86"/>
                </a:lnTo>
                <a:lnTo>
                  <a:pt x="40" y="86"/>
                </a:lnTo>
                <a:lnTo>
                  <a:pt x="36" y="84"/>
                </a:lnTo>
                <a:lnTo>
                  <a:pt x="36" y="84"/>
                </a:lnTo>
                <a:lnTo>
                  <a:pt x="36" y="84"/>
                </a:lnTo>
                <a:lnTo>
                  <a:pt x="34" y="84"/>
                </a:lnTo>
                <a:lnTo>
                  <a:pt x="34" y="84"/>
                </a:lnTo>
                <a:lnTo>
                  <a:pt x="32" y="84"/>
                </a:lnTo>
                <a:lnTo>
                  <a:pt x="34" y="84"/>
                </a:lnTo>
                <a:lnTo>
                  <a:pt x="34" y="84"/>
                </a:lnTo>
                <a:lnTo>
                  <a:pt x="34" y="84"/>
                </a:lnTo>
                <a:lnTo>
                  <a:pt x="36" y="86"/>
                </a:lnTo>
                <a:lnTo>
                  <a:pt x="36" y="86"/>
                </a:lnTo>
                <a:lnTo>
                  <a:pt x="34" y="88"/>
                </a:lnTo>
                <a:lnTo>
                  <a:pt x="34" y="88"/>
                </a:lnTo>
                <a:lnTo>
                  <a:pt x="32" y="88"/>
                </a:lnTo>
                <a:lnTo>
                  <a:pt x="32" y="90"/>
                </a:lnTo>
                <a:lnTo>
                  <a:pt x="32" y="88"/>
                </a:lnTo>
                <a:lnTo>
                  <a:pt x="32" y="88"/>
                </a:lnTo>
                <a:lnTo>
                  <a:pt x="32" y="88"/>
                </a:lnTo>
                <a:lnTo>
                  <a:pt x="32" y="86"/>
                </a:lnTo>
                <a:lnTo>
                  <a:pt x="34" y="86"/>
                </a:lnTo>
                <a:lnTo>
                  <a:pt x="34" y="86"/>
                </a:lnTo>
                <a:lnTo>
                  <a:pt x="32" y="86"/>
                </a:lnTo>
                <a:lnTo>
                  <a:pt x="32" y="86"/>
                </a:lnTo>
                <a:lnTo>
                  <a:pt x="32" y="86"/>
                </a:lnTo>
                <a:lnTo>
                  <a:pt x="32" y="86"/>
                </a:lnTo>
                <a:lnTo>
                  <a:pt x="30" y="86"/>
                </a:lnTo>
                <a:lnTo>
                  <a:pt x="30" y="84"/>
                </a:lnTo>
                <a:lnTo>
                  <a:pt x="30" y="86"/>
                </a:lnTo>
                <a:lnTo>
                  <a:pt x="28" y="86"/>
                </a:lnTo>
                <a:lnTo>
                  <a:pt x="28" y="86"/>
                </a:lnTo>
                <a:lnTo>
                  <a:pt x="28" y="86"/>
                </a:lnTo>
                <a:lnTo>
                  <a:pt x="26" y="86"/>
                </a:lnTo>
                <a:lnTo>
                  <a:pt x="26" y="84"/>
                </a:lnTo>
                <a:lnTo>
                  <a:pt x="26" y="82"/>
                </a:lnTo>
                <a:lnTo>
                  <a:pt x="28" y="82"/>
                </a:lnTo>
                <a:lnTo>
                  <a:pt x="28" y="82"/>
                </a:lnTo>
                <a:lnTo>
                  <a:pt x="28" y="84"/>
                </a:lnTo>
                <a:lnTo>
                  <a:pt x="28" y="84"/>
                </a:lnTo>
                <a:lnTo>
                  <a:pt x="28" y="82"/>
                </a:lnTo>
                <a:lnTo>
                  <a:pt x="28" y="82"/>
                </a:lnTo>
                <a:lnTo>
                  <a:pt x="26" y="82"/>
                </a:lnTo>
                <a:lnTo>
                  <a:pt x="26" y="82"/>
                </a:lnTo>
                <a:lnTo>
                  <a:pt x="26" y="82"/>
                </a:lnTo>
                <a:lnTo>
                  <a:pt x="26" y="82"/>
                </a:lnTo>
                <a:lnTo>
                  <a:pt x="24" y="82"/>
                </a:lnTo>
                <a:lnTo>
                  <a:pt x="22" y="82"/>
                </a:lnTo>
                <a:lnTo>
                  <a:pt x="22" y="82"/>
                </a:lnTo>
                <a:lnTo>
                  <a:pt x="22" y="82"/>
                </a:lnTo>
                <a:lnTo>
                  <a:pt x="20" y="82"/>
                </a:lnTo>
                <a:lnTo>
                  <a:pt x="20" y="82"/>
                </a:lnTo>
                <a:lnTo>
                  <a:pt x="20" y="82"/>
                </a:lnTo>
                <a:lnTo>
                  <a:pt x="20" y="82"/>
                </a:lnTo>
                <a:lnTo>
                  <a:pt x="22" y="80"/>
                </a:lnTo>
                <a:lnTo>
                  <a:pt x="22" y="80"/>
                </a:lnTo>
                <a:lnTo>
                  <a:pt x="22" y="80"/>
                </a:lnTo>
                <a:lnTo>
                  <a:pt x="20" y="78"/>
                </a:lnTo>
                <a:lnTo>
                  <a:pt x="20" y="76"/>
                </a:lnTo>
                <a:lnTo>
                  <a:pt x="20" y="74"/>
                </a:lnTo>
                <a:lnTo>
                  <a:pt x="22" y="74"/>
                </a:lnTo>
                <a:lnTo>
                  <a:pt x="22" y="72"/>
                </a:lnTo>
                <a:lnTo>
                  <a:pt x="24" y="72"/>
                </a:lnTo>
                <a:lnTo>
                  <a:pt x="24" y="72"/>
                </a:lnTo>
                <a:lnTo>
                  <a:pt x="24" y="72"/>
                </a:lnTo>
                <a:lnTo>
                  <a:pt x="26" y="72"/>
                </a:lnTo>
                <a:lnTo>
                  <a:pt x="28" y="72"/>
                </a:lnTo>
                <a:lnTo>
                  <a:pt x="28" y="72"/>
                </a:lnTo>
                <a:lnTo>
                  <a:pt x="28" y="74"/>
                </a:lnTo>
                <a:lnTo>
                  <a:pt x="28" y="74"/>
                </a:lnTo>
                <a:lnTo>
                  <a:pt x="30" y="74"/>
                </a:lnTo>
                <a:lnTo>
                  <a:pt x="30" y="74"/>
                </a:lnTo>
                <a:lnTo>
                  <a:pt x="30" y="74"/>
                </a:lnTo>
                <a:lnTo>
                  <a:pt x="28" y="72"/>
                </a:lnTo>
                <a:lnTo>
                  <a:pt x="28" y="72"/>
                </a:lnTo>
                <a:lnTo>
                  <a:pt x="26" y="72"/>
                </a:lnTo>
                <a:lnTo>
                  <a:pt x="26" y="72"/>
                </a:lnTo>
                <a:lnTo>
                  <a:pt x="26" y="72"/>
                </a:lnTo>
                <a:lnTo>
                  <a:pt x="24" y="72"/>
                </a:lnTo>
                <a:lnTo>
                  <a:pt x="24" y="72"/>
                </a:lnTo>
                <a:lnTo>
                  <a:pt x="22" y="72"/>
                </a:lnTo>
                <a:lnTo>
                  <a:pt x="20" y="70"/>
                </a:lnTo>
                <a:lnTo>
                  <a:pt x="20" y="70"/>
                </a:lnTo>
                <a:lnTo>
                  <a:pt x="20" y="68"/>
                </a:lnTo>
                <a:lnTo>
                  <a:pt x="20" y="68"/>
                </a:lnTo>
                <a:lnTo>
                  <a:pt x="20" y="66"/>
                </a:lnTo>
                <a:lnTo>
                  <a:pt x="20" y="66"/>
                </a:lnTo>
                <a:lnTo>
                  <a:pt x="20" y="64"/>
                </a:lnTo>
                <a:lnTo>
                  <a:pt x="20" y="64"/>
                </a:lnTo>
                <a:lnTo>
                  <a:pt x="20" y="64"/>
                </a:lnTo>
                <a:lnTo>
                  <a:pt x="20" y="64"/>
                </a:lnTo>
                <a:lnTo>
                  <a:pt x="20" y="62"/>
                </a:lnTo>
                <a:lnTo>
                  <a:pt x="20" y="62"/>
                </a:lnTo>
                <a:lnTo>
                  <a:pt x="20" y="62"/>
                </a:lnTo>
                <a:lnTo>
                  <a:pt x="18" y="60"/>
                </a:lnTo>
                <a:lnTo>
                  <a:pt x="18" y="60"/>
                </a:lnTo>
                <a:lnTo>
                  <a:pt x="18" y="60"/>
                </a:lnTo>
                <a:lnTo>
                  <a:pt x="18" y="58"/>
                </a:lnTo>
                <a:lnTo>
                  <a:pt x="18" y="58"/>
                </a:lnTo>
                <a:lnTo>
                  <a:pt x="18" y="58"/>
                </a:lnTo>
                <a:lnTo>
                  <a:pt x="18" y="58"/>
                </a:lnTo>
                <a:lnTo>
                  <a:pt x="18" y="58"/>
                </a:lnTo>
                <a:lnTo>
                  <a:pt x="16" y="58"/>
                </a:lnTo>
                <a:lnTo>
                  <a:pt x="14" y="58"/>
                </a:lnTo>
                <a:lnTo>
                  <a:pt x="12" y="56"/>
                </a:lnTo>
                <a:lnTo>
                  <a:pt x="10" y="56"/>
                </a:lnTo>
                <a:lnTo>
                  <a:pt x="10" y="56"/>
                </a:lnTo>
                <a:lnTo>
                  <a:pt x="8" y="54"/>
                </a:lnTo>
                <a:lnTo>
                  <a:pt x="8" y="56"/>
                </a:lnTo>
                <a:lnTo>
                  <a:pt x="8" y="56"/>
                </a:lnTo>
                <a:lnTo>
                  <a:pt x="8" y="56"/>
                </a:lnTo>
                <a:lnTo>
                  <a:pt x="8" y="58"/>
                </a:lnTo>
                <a:lnTo>
                  <a:pt x="6" y="56"/>
                </a:lnTo>
                <a:lnTo>
                  <a:pt x="6" y="56"/>
                </a:lnTo>
                <a:lnTo>
                  <a:pt x="4" y="54"/>
                </a:lnTo>
                <a:lnTo>
                  <a:pt x="4" y="54"/>
                </a:lnTo>
                <a:lnTo>
                  <a:pt x="4" y="54"/>
                </a:lnTo>
                <a:lnTo>
                  <a:pt x="2" y="54"/>
                </a:lnTo>
                <a:lnTo>
                  <a:pt x="2" y="54"/>
                </a:lnTo>
                <a:lnTo>
                  <a:pt x="2" y="52"/>
                </a:lnTo>
                <a:lnTo>
                  <a:pt x="0" y="52"/>
                </a:lnTo>
                <a:lnTo>
                  <a:pt x="0" y="50"/>
                </a:lnTo>
                <a:lnTo>
                  <a:pt x="0" y="48"/>
                </a:lnTo>
                <a:lnTo>
                  <a:pt x="0" y="48"/>
                </a:lnTo>
                <a:lnTo>
                  <a:pt x="0" y="48"/>
                </a:lnTo>
                <a:lnTo>
                  <a:pt x="0" y="46"/>
                </a:lnTo>
                <a:lnTo>
                  <a:pt x="2" y="46"/>
                </a:lnTo>
                <a:lnTo>
                  <a:pt x="2" y="46"/>
                </a:lnTo>
                <a:lnTo>
                  <a:pt x="2" y="46"/>
                </a:lnTo>
                <a:lnTo>
                  <a:pt x="2" y="44"/>
                </a:lnTo>
                <a:lnTo>
                  <a:pt x="4" y="42"/>
                </a:lnTo>
                <a:lnTo>
                  <a:pt x="4" y="42"/>
                </a:lnTo>
                <a:lnTo>
                  <a:pt x="6" y="42"/>
                </a:lnTo>
                <a:lnTo>
                  <a:pt x="4" y="42"/>
                </a:lnTo>
                <a:lnTo>
                  <a:pt x="4" y="42"/>
                </a:lnTo>
                <a:lnTo>
                  <a:pt x="6" y="40"/>
                </a:lnTo>
                <a:lnTo>
                  <a:pt x="8" y="40"/>
                </a:lnTo>
                <a:lnTo>
                  <a:pt x="8" y="40"/>
                </a:lnTo>
                <a:lnTo>
                  <a:pt x="8" y="40"/>
                </a:lnTo>
                <a:lnTo>
                  <a:pt x="8" y="40"/>
                </a:lnTo>
                <a:lnTo>
                  <a:pt x="8" y="38"/>
                </a:lnTo>
                <a:lnTo>
                  <a:pt x="10" y="38"/>
                </a:lnTo>
                <a:lnTo>
                  <a:pt x="10" y="38"/>
                </a:lnTo>
                <a:lnTo>
                  <a:pt x="10" y="38"/>
                </a:lnTo>
                <a:lnTo>
                  <a:pt x="10" y="36"/>
                </a:lnTo>
                <a:lnTo>
                  <a:pt x="10" y="36"/>
                </a:lnTo>
                <a:lnTo>
                  <a:pt x="14" y="36"/>
                </a:lnTo>
                <a:lnTo>
                  <a:pt x="14" y="36"/>
                </a:lnTo>
                <a:lnTo>
                  <a:pt x="14" y="34"/>
                </a:lnTo>
                <a:lnTo>
                  <a:pt x="16" y="32"/>
                </a:lnTo>
                <a:lnTo>
                  <a:pt x="16" y="32"/>
                </a:lnTo>
                <a:lnTo>
                  <a:pt x="16" y="30"/>
                </a:lnTo>
                <a:lnTo>
                  <a:pt x="16" y="30"/>
                </a:lnTo>
                <a:lnTo>
                  <a:pt x="16" y="28"/>
                </a:lnTo>
                <a:lnTo>
                  <a:pt x="16" y="28"/>
                </a:lnTo>
                <a:lnTo>
                  <a:pt x="16" y="28"/>
                </a:lnTo>
                <a:lnTo>
                  <a:pt x="16" y="28"/>
                </a:lnTo>
                <a:lnTo>
                  <a:pt x="16" y="28"/>
                </a:lnTo>
                <a:lnTo>
                  <a:pt x="16" y="24"/>
                </a:lnTo>
                <a:lnTo>
                  <a:pt x="16" y="24"/>
                </a:lnTo>
                <a:lnTo>
                  <a:pt x="16" y="24"/>
                </a:lnTo>
                <a:lnTo>
                  <a:pt x="16" y="24"/>
                </a:lnTo>
                <a:lnTo>
                  <a:pt x="16" y="22"/>
                </a:lnTo>
                <a:lnTo>
                  <a:pt x="18" y="22"/>
                </a:lnTo>
                <a:lnTo>
                  <a:pt x="18" y="22"/>
                </a:lnTo>
                <a:lnTo>
                  <a:pt x="18" y="22"/>
                </a:lnTo>
                <a:lnTo>
                  <a:pt x="18" y="20"/>
                </a:lnTo>
                <a:lnTo>
                  <a:pt x="18" y="20"/>
                </a:lnTo>
                <a:lnTo>
                  <a:pt x="22" y="22"/>
                </a:lnTo>
                <a:lnTo>
                  <a:pt x="22" y="22"/>
                </a:lnTo>
                <a:lnTo>
                  <a:pt x="22" y="24"/>
                </a:lnTo>
                <a:lnTo>
                  <a:pt x="22" y="24"/>
                </a:lnTo>
                <a:lnTo>
                  <a:pt x="24" y="24"/>
                </a:lnTo>
                <a:lnTo>
                  <a:pt x="24" y="26"/>
                </a:lnTo>
                <a:lnTo>
                  <a:pt x="26" y="26"/>
                </a:lnTo>
                <a:lnTo>
                  <a:pt x="32" y="28"/>
                </a:lnTo>
                <a:lnTo>
                  <a:pt x="32" y="28"/>
                </a:lnTo>
                <a:lnTo>
                  <a:pt x="34" y="28"/>
                </a:lnTo>
                <a:lnTo>
                  <a:pt x="34" y="26"/>
                </a:lnTo>
                <a:lnTo>
                  <a:pt x="36" y="26"/>
                </a:lnTo>
                <a:lnTo>
                  <a:pt x="36" y="28"/>
                </a:lnTo>
                <a:lnTo>
                  <a:pt x="38" y="28"/>
                </a:lnTo>
                <a:lnTo>
                  <a:pt x="38" y="28"/>
                </a:lnTo>
                <a:lnTo>
                  <a:pt x="40" y="28"/>
                </a:lnTo>
                <a:lnTo>
                  <a:pt x="40" y="28"/>
                </a:lnTo>
                <a:lnTo>
                  <a:pt x="40" y="26"/>
                </a:lnTo>
                <a:lnTo>
                  <a:pt x="40" y="26"/>
                </a:lnTo>
                <a:lnTo>
                  <a:pt x="40" y="24"/>
                </a:lnTo>
                <a:lnTo>
                  <a:pt x="38" y="24"/>
                </a:lnTo>
                <a:lnTo>
                  <a:pt x="38" y="24"/>
                </a:lnTo>
                <a:lnTo>
                  <a:pt x="38" y="24"/>
                </a:lnTo>
                <a:lnTo>
                  <a:pt x="38" y="22"/>
                </a:lnTo>
                <a:lnTo>
                  <a:pt x="36" y="22"/>
                </a:lnTo>
                <a:lnTo>
                  <a:pt x="34" y="20"/>
                </a:lnTo>
                <a:lnTo>
                  <a:pt x="34" y="20"/>
                </a:lnTo>
                <a:lnTo>
                  <a:pt x="32" y="18"/>
                </a:lnTo>
                <a:lnTo>
                  <a:pt x="32" y="18"/>
                </a:lnTo>
                <a:lnTo>
                  <a:pt x="32" y="18"/>
                </a:lnTo>
                <a:lnTo>
                  <a:pt x="34" y="16"/>
                </a:lnTo>
                <a:lnTo>
                  <a:pt x="36" y="16"/>
                </a:lnTo>
                <a:lnTo>
                  <a:pt x="36" y="16"/>
                </a:lnTo>
                <a:lnTo>
                  <a:pt x="36" y="18"/>
                </a:lnTo>
                <a:lnTo>
                  <a:pt x="38" y="18"/>
                </a:lnTo>
                <a:lnTo>
                  <a:pt x="38" y="18"/>
                </a:lnTo>
                <a:lnTo>
                  <a:pt x="38" y="18"/>
                </a:lnTo>
                <a:lnTo>
                  <a:pt x="38" y="18"/>
                </a:lnTo>
                <a:lnTo>
                  <a:pt x="40" y="18"/>
                </a:lnTo>
                <a:lnTo>
                  <a:pt x="42" y="18"/>
                </a:lnTo>
                <a:lnTo>
                  <a:pt x="44" y="18"/>
                </a:lnTo>
                <a:lnTo>
                  <a:pt x="44" y="18"/>
                </a:lnTo>
                <a:lnTo>
                  <a:pt x="44" y="16"/>
                </a:lnTo>
                <a:lnTo>
                  <a:pt x="44" y="16"/>
                </a:lnTo>
                <a:lnTo>
                  <a:pt x="44" y="16"/>
                </a:lnTo>
                <a:lnTo>
                  <a:pt x="44" y="16"/>
                </a:lnTo>
                <a:lnTo>
                  <a:pt x="44" y="16"/>
                </a:lnTo>
                <a:lnTo>
                  <a:pt x="46" y="14"/>
                </a:lnTo>
                <a:lnTo>
                  <a:pt x="46" y="14"/>
                </a:lnTo>
                <a:lnTo>
                  <a:pt x="44" y="14"/>
                </a:lnTo>
                <a:lnTo>
                  <a:pt x="44" y="12"/>
                </a:lnTo>
                <a:lnTo>
                  <a:pt x="46" y="10"/>
                </a:lnTo>
                <a:lnTo>
                  <a:pt x="46" y="10"/>
                </a:lnTo>
                <a:lnTo>
                  <a:pt x="48" y="12"/>
                </a:lnTo>
                <a:lnTo>
                  <a:pt x="50" y="10"/>
                </a:lnTo>
                <a:lnTo>
                  <a:pt x="50" y="10"/>
                </a:lnTo>
                <a:lnTo>
                  <a:pt x="50" y="10"/>
                </a:lnTo>
                <a:lnTo>
                  <a:pt x="50" y="8"/>
                </a:lnTo>
                <a:lnTo>
                  <a:pt x="50" y="8"/>
                </a:lnTo>
                <a:lnTo>
                  <a:pt x="48" y="6"/>
                </a:lnTo>
                <a:lnTo>
                  <a:pt x="48" y="4"/>
                </a:lnTo>
                <a:lnTo>
                  <a:pt x="46" y="2"/>
                </a:lnTo>
                <a:lnTo>
                  <a:pt x="46" y="2"/>
                </a:lnTo>
                <a:lnTo>
                  <a:pt x="48" y="0"/>
                </a:lnTo>
                <a:lnTo>
                  <a:pt x="48" y="0"/>
                </a:lnTo>
                <a:lnTo>
                  <a:pt x="48" y="2"/>
                </a:lnTo>
                <a:lnTo>
                  <a:pt x="50" y="2"/>
                </a:lnTo>
                <a:lnTo>
                  <a:pt x="52" y="2"/>
                </a:lnTo>
                <a:lnTo>
                  <a:pt x="52" y="2"/>
                </a:lnTo>
                <a:lnTo>
                  <a:pt x="54" y="4"/>
                </a:lnTo>
                <a:lnTo>
                  <a:pt x="54" y="4"/>
                </a:lnTo>
                <a:lnTo>
                  <a:pt x="54" y="4"/>
                </a:lnTo>
                <a:lnTo>
                  <a:pt x="54" y="6"/>
                </a:lnTo>
                <a:lnTo>
                  <a:pt x="56" y="6"/>
                </a:lnTo>
                <a:lnTo>
                  <a:pt x="58" y="8"/>
                </a:lnTo>
                <a:lnTo>
                  <a:pt x="60" y="8"/>
                </a:lnTo>
                <a:lnTo>
                  <a:pt x="60" y="8"/>
                </a:lnTo>
                <a:lnTo>
                  <a:pt x="62" y="10"/>
                </a:lnTo>
                <a:lnTo>
                  <a:pt x="62" y="10"/>
                </a:lnTo>
                <a:lnTo>
                  <a:pt x="62"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4" name="Freeform 100"/>
          <p:cNvSpPr>
            <a:spLocks noEditPoints="1"/>
          </p:cNvSpPr>
          <p:nvPr/>
        </p:nvSpPr>
        <p:spPr bwMode="auto">
          <a:xfrm>
            <a:off x="3019425" y="3144838"/>
            <a:ext cx="44450" cy="15875"/>
          </a:xfrm>
          <a:custGeom>
            <a:avLst/>
            <a:gdLst/>
            <a:ahLst/>
            <a:cxnLst>
              <a:cxn ang="0">
                <a:pos x="24" y="6"/>
              </a:cxn>
              <a:cxn ang="0">
                <a:pos x="24" y="6"/>
              </a:cxn>
              <a:cxn ang="0">
                <a:pos x="24" y="6"/>
              </a:cxn>
              <a:cxn ang="0">
                <a:pos x="26" y="6"/>
              </a:cxn>
              <a:cxn ang="0">
                <a:pos x="26" y="6"/>
              </a:cxn>
              <a:cxn ang="0">
                <a:pos x="28" y="6"/>
              </a:cxn>
              <a:cxn ang="0">
                <a:pos x="26" y="6"/>
              </a:cxn>
              <a:cxn ang="0">
                <a:pos x="8" y="0"/>
              </a:cxn>
              <a:cxn ang="0">
                <a:pos x="10" y="0"/>
              </a:cxn>
              <a:cxn ang="0">
                <a:pos x="14" y="0"/>
              </a:cxn>
              <a:cxn ang="0">
                <a:pos x="16" y="0"/>
              </a:cxn>
              <a:cxn ang="0">
                <a:pos x="16" y="2"/>
              </a:cxn>
              <a:cxn ang="0">
                <a:pos x="18" y="0"/>
              </a:cxn>
              <a:cxn ang="0">
                <a:pos x="18" y="0"/>
              </a:cxn>
              <a:cxn ang="0">
                <a:pos x="20" y="0"/>
              </a:cxn>
              <a:cxn ang="0">
                <a:pos x="22" y="0"/>
              </a:cxn>
              <a:cxn ang="0">
                <a:pos x="24" y="2"/>
              </a:cxn>
              <a:cxn ang="0">
                <a:pos x="24" y="4"/>
              </a:cxn>
              <a:cxn ang="0">
                <a:pos x="24" y="4"/>
              </a:cxn>
              <a:cxn ang="0">
                <a:pos x="20" y="6"/>
              </a:cxn>
              <a:cxn ang="0">
                <a:pos x="20" y="8"/>
              </a:cxn>
              <a:cxn ang="0">
                <a:pos x="20" y="8"/>
              </a:cxn>
              <a:cxn ang="0">
                <a:pos x="18" y="8"/>
              </a:cxn>
              <a:cxn ang="0">
                <a:pos x="14" y="10"/>
              </a:cxn>
              <a:cxn ang="0">
                <a:pos x="14" y="8"/>
              </a:cxn>
              <a:cxn ang="0">
                <a:pos x="12" y="8"/>
              </a:cxn>
              <a:cxn ang="0">
                <a:pos x="10" y="8"/>
              </a:cxn>
              <a:cxn ang="0">
                <a:pos x="8" y="8"/>
              </a:cxn>
              <a:cxn ang="0">
                <a:pos x="8" y="8"/>
              </a:cxn>
              <a:cxn ang="0">
                <a:pos x="6" y="8"/>
              </a:cxn>
              <a:cxn ang="0">
                <a:pos x="6" y="8"/>
              </a:cxn>
              <a:cxn ang="0">
                <a:pos x="4" y="10"/>
              </a:cxn>
              <a:cxn ang="0">
                <a:pos x="2" y="8"/>
              </a:cxn>
              <a:cxn ang="0">
                <a:pos x="0" y="10"/>
              </a:cxn>
              <a:cxn ang="0">
                <a:pos x="0" y="8"/>
              </a:cxn>
              <a:cxn ang="0">
                <a:pos x="2" y="4"/>
              </a:cxn>
              <a:cxn ang="0">
                <a:pos x="0" y="4"/>
              </a:cxn>
              <a:cxn ang="0">
                <a:pos x="0" y="4"/>
              </a:cxn>
              <a:cxn ang="0">
                <a:pos x="0" y="4"/>
              </a:cxn>
              <a:cxn ang="0">
                <a:pos x="0" y="2"/>
              </a:cxn>
              <a:cxn ang="0">
                <a:pos x="0" y="2"/>
              </a:cxn>
              <a:cxn ang="0">
                <a:pos x="2" y="0"/>
              </a:cxn>
              <a:cxn ang="0">
                <a:pos x="2" y="0"/>
              </a:cxn>
              <a:cxn ang="0">
                <a:pos x="2" y="0"/>
              </a:cxn>
              <a:cxn ang="0">
                <a:pos x="4" y="0"/>
              </a:cxn>
              <a:cxn ang="0">
                <a:pos x="4" y="0"/>
              </a:cxn>
            </a:cxnLst>
            <a:rect l="0" t="0" r="r" b="b"/>
            <a:pathLst>
              <a:path w="28" h="10">
                <a:moveTo>
                  <a:pt x="26" y="6"/>
                </a:moveTo>
                <a:lnTo>
                  <a:pt x="24" y="6"/>
                </a:lnTo>
                <a:lnTo>
                  <a:pt x="24" y="6"/>
                </a:lnTo>
                <a:lnTo>
                  <a:pt x="24" y="6"/>
                </a:lnTo>
                <a:lnTo>
                  <a:pt x="24" y="6"/>
                </a:lnTo>
                <a:lnTo>
                  <a:pt x="24" y="6"/>
                </a:lnTo>
                <a:lnTo>
                  <a:pt x="24" y="6"/>
                </a:lnTo>
                <a:lnTo>
                  <a:pt x="26" y="6"/>
                </a:lnTo>
                <a:lnTo>
                  <a:pt x="26" y="6"/>
                </a:lnTo>
                <a:lnTo>
                  <a:pt x="26" y="6"/>
                </a:lnTo>
                <a:lnTo>
                  <a:pt x="28" y="6"/>
                </a:lnTo>
                <a:lnTo>
                  <a:pt x="28" y="6"/>
                </a:lnTo>
                <a:lnTo>
                  <a:pt x="28" y="6"/>
                </a:lnTo>
                <a:lnTo>
                  <a:pt x="26" y="6"/>
                </a:lnTo>
                <a:close/>
                <a:moveTo>
                  <a:pt x="4" y="0"/>
                </a:moveTo>
                <a:lnTo>
                  <a:pt x="8" y="0"/>
                </a:lnTo>
                <a:lnTo>
                  <a:pt x="8" y="0"/>
                </a:lnTo>
                <a:lnTo>
                  <a:pt x="10" y="0"/>
                </a:lnTo>
                <a:lnTo>
                  <a:pt x="12" y="0"/>
                </a:lnTo>
                <a:lnTo>
                  <a:pt x="14" y="0"/>
                </a:lnTo>
                <a:lnTo>
                  <a:pt x="16" y="0"/>
                </a:lnTo>
                <a:lnTo>
                  <a:pt x="16" y="0"/>
                </a:lnTo>
                <a:lnTo>
                  <a:pt x="16" y="0"/>
                </a:lnTo>
                <a:lnTo>
                  <a:pt x="16" y="2"/>
                </a:lnTo>
                <a:lnTo>
                  <a:pt x="16" y="0"/>
                </a:lnTo>
                <a:lnTo>
                  <a:pt x="18" y="0"/>
                </a:lnTo>
                <a:lnTo>
                  <a:pt x="18" y="0"/>
                </a:lnTo>
                <a:lnTo>
                  <a:pt x="18" y="0"/>
                </a:lnTo>
                <a:lnTo>
                  <a:pt x="18" y="0"/>
                </a:lnTo>
                <a:lnTo>
                  <a:pt x="20" y="0"/>
                </a:lnTo>
                <a:lnTo>
                  <a:pt x="20" y="0"/>
                </a:lnTo>
                <a:lnTo>
                  <a:pt x="22" y="0"/>
                </a:lnTo>
                <a:lnTo>
                  <a:pt x="24" y="2"/>
                </a:lnTo>
                <a:lnTo>
                  <a:pt x="24" y="2"/>
                </a:lnTo>
                <a:lnTo>
                  <a:pt x="24" y="4"/>
                </a:lnTo>
                <a:lnTo>
                  <a:pt x="24" y="4"/>
                </a:lnTo>
                <a:lnTo>
                  <a:pt x="24" y="4"/>
                </a:lnTo>
                <a:lnTo>
                  <a:pt x="24" y="4"/>
                </a:lnTo>
                <a:lnTo>
                  <a:pt x="22" y="4"/>
                </a:lnTo>
                <a:lnTo>
                  <a:pt x="20" y="6"/>
                </a:lnTo>
                <a:lnTo>
                  <a:pt x="20" y="8"/>
                </a:lnTo>
                <a:lnTo>
                  <a:pt x="20" y="8"/>
                </a:lnTo>
                <a:lnTo>
                  <a:pt x="20" y="8"/>
                </a:lnTo>
                <a:lnTo>
                  <a:pt x="20" y="8"/>
                </a:lnTo>
                <a:lnTo>
                  <a:pt x="18" y="8"/>
                </a:lnTo>
                <a:lnTo>
                  <a:pt x="18" y="8"/>
                </a:lnTo>
                <a:lnTo>
                  <a:pt x="18" y="8"/>
                </a:lnTo>
                <a:lnTo>
                  <a:pt x="14" y="10"/>
                </a:lnTo>
                <a:lnTo>
                  <a:pt x="14" y="10"/>
                </a:lnTo>
                <a:lnTo>
                  <a:pt x="14" y="8"/>
                </a:lnTo>
                <a:lnTo>
                  <a:pt x="12" y="8"/>
                </a:lnTo>
                <a:lnTo>
                  <a:pt x="12" y="8"/>
                </a:lnTo>
                <a:lnTo>
                  <a:pt x="10" y="8"/>
                </a:lnTo>
                <a:lnTo>
                  <a:pt x="10" y="8"/>
                </a:lnTo>
                <a:lnTo>
                  <a:pt x="8" y="8"/>
                </a:lnTo>
                <a:lnTo>
                  <a:pt x="8" y="8"/>
                </a:lnTo>
                <a:lnTo>
                  <a:pt x="8" y="8"/>
                </a:lnTo>
                <a:lnTo>
                  <a:pt x="8" y="8"/>
                </a:lnTo>
                <a:lnTo>
                  <a:pt x="6" y="8"/>
                </a:lnTo>
                <a:lnTo>
                  <a:pt x="6" y="8"/>
                </a:lnTo>
                <a:lnTo>
                  <a:pt x="6" y="8"/>
                </a:lnTo>
                <a:lnTo>
                  <a:pt x="6" y="8"/>
                </a:lnTo>
                <a:lnTo>
                  <a:pt x="4" y="10"/>
                </a:lnTo>
                <a:lnTo>
                  <a:pt x="4" y="10"/>
                </a:lnTo>
                <a:lnTo>
                  <a:pt x="4" y="10"/>
                </a:lnTo>
                <a:lnTo>
                  <a:pt x="2" y="8"/>
                </a:lnTo>
                <a:lnTo>
                  <a:pt x="2" y="8"/>
                </a:lnTo>
                <a:lnTo>
                  <a:pt x="0" y="10"/>
                </a:lnTo>
                <a:lnTo>
                  <a:pt x="0" y="8"/>
                </a:lnTo>
                <a:lnTo>
                  <a:pt x="0" y="8"/>
                </a:lnTo>
                <a:lnTo>
                  <a:pt x="0" y="6"/>
                </a:lnTo>
                <a:lnTo>
                  <a:pt x="2" y="4"/>
                </a:lnTo>
                <a:lnTo>
                  <a:pt x="2" y="4"/>
                </a:lnTo>
                <a:lnTo>
                  <a:pt x="0" y="4"/>
                </a:lnTo>
                <a:lnTo>
                  <a:pt x="0" y="4"/>
                </a:lnTo>
                <a:lnTo>
                  <a:pt x="0" y="4"/>
                </a:lnTo>
                <a:lnTo>
                  <a:pt x="0" y="4"/>
                </a:lnTo>
                <a:lnTo>
                  <a:pt x="0" y="4"/>
                </a:lnTo>
                <a:lnTo>
                  <a:pt x="0" y="2"/>
                </a:lnTo>
                <a:lnTo>
                  <a:pt x="0" y="2"/>
                </a:lnTo>
                <a:lnTo>
                  <a:pt x="0" y="2"/>
                </a:lnTo>
                <a:lnTo>
                  <a:pt x="0" y="2"/>
                </a:lnTo>
                <a:lnTo>
                  <a:pt x="2" y="0"/>
                </a:lnTo>
                <a:lnTo>
                  <a:pt x="2" y="0"/>
                </a:lnTo>
                <a:lnTo>
                  <a:pt x="2" y="0"/>
                </a:lnTo>
                <a:lnTo>
                  <a:pt x="2" y="0"/>
                </a:lnTo>
                <a:lnTo>
                  <a:pt x="2" y="0"/>
                </a:lnTo>
                <a:lnTo>
                  <a:pt x="2" y="0"/>
                </a:lnTo>
                <a:lnTo>
                  <a:pt x="2" y="0"/>
                </a:lnTo>
                <a:lnTo>
                  <a:pt x="4" y="0"/>
                </a:lnTo>
                <a:lnTo>
                  <a:pt x="4" y="0"/>
                </a:lnTo>
                <a:lnTo>
                  <a:pt x="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5" name="Freeform 101"/>
          <p:cNvSpPr>
            <a:spLocks/>
          </p:cNvSpPr>
          <p:nvPr/>
        </p:nvSpPr>
        <p:spPr bwMode="auto">
          <a:xfrm>
            <a:off x="4841875" y="2195513"/>
            <a:ext cx="206375" cy="149225"/>
          </a:xfrm>
          <a:custGeom>
            <a:avLst/>
            <a:gdLst/>
            <a:ahLst/>
            <a:cxnLst>
              <a:cxn ang="0">
                <a:pos x="62" y="8"/>
              </a:cxn>
              <a:cxn ang="0">
                <a:pos x="72" y="6"/>
              </a:cxn>
              <a:cxn ang="0">
                <a:pos x="82" y="8"/>
              </a:cxn>
              <a:cxn ang="0">
                <a:pos x="90" y="8"/>
              </a:cxn>
              <a:cxn ang="0">
                <a:pos x="100" y="8"/>
              </a:cxn>
              <a:cxn ang="0">
                <a:pos x="106" y="6"/>
              </a:cxn>
              <a:cxn ang="0">
                <a:pos x="116" y="12"/>
              </a:cxn>
              <a:cxn ang="0">
                <a:pos x="118" y="18"/>
              </a:cxn>
              <a:cxn ang="0">
                <a:pos x="124" y="30"/>
              </a:cxn>
              <a:cxn ang="0">
                <a:pos x="122" y="36"/>
              </a:cxn>
              <a:cxn ang="0">
                <a:pos x="118" y="38"/>
              </a:cxn>
              <a:cxn ang="0">
                <a:pos x="122" y="46"/>
              </a:cxn>
              <a:cxn ang="0">
                <a:pos x="122" y="52"/>
              </a:cxn>
              <a:cxn ang="0">
                <a:pos x="128" y="60"/>
              </a:cxn>
              <a:cxn ang="0">
                <a:pos x="130" y="64"/>
              </a:cxn>
              <a:cxn ang="0">
                <a:pos x="130" y="68"/>
              </a:cxn>
              <a:cxn ang="0">
                <a:pos x="126" y="70"/>
              </a:cxn>
              <a:cxn ang="0">
                <a:pos x="122" y="76"/>
              </a:cxn>
              <a:cxn ang="0">
                <a:pos x="114" y="84"/>
              </a:cxn>
              <a:cxn ang="0">
                <a:pos x="118" y="92"/>
              </a:cxn>
              <a:cxn ang="0">
                <a:pos x="112" y="92"/>
              </a:cxn>
              <a:cxn ang="0">
                <a:pos x="100" y="86"/>
              </a:cxn>
              <a:cxn ang="0">
                <a:pos x="94" y="88"/>
              </a:cxn>
              <a:cxn ang="0">
                <a:pos x="82" y="88"/>
              </a:cxn>
              <a:cxn ang="0">
                <a:pos x="80" y="90"/>
              </a:cxn>
              <a:cxn ang="0">
                <a:pos x="78" y="86"/>
              </a:cxn>
              <a:cxn ang="0">
                <a:pos x="70" y="86"/>
              </a:cxn>
              <a:cxn ang="0">
                <a:pos x="66" y="84"/>
              </a:cxn>
              <a:cxn ang="0">
                <a:pos x="58" y="78"/>
              </a:cxn>
              <a:cxn ang="0">
                <a:pos x="50" y="74"/>
              </a:cxn>
              <a:cxn ang="0">
                <a:pos x="50" y="72"/>
              </a:cxn>
              <a:cxn ang="0">
                <a:pos x="40" y="70"/>
              </a:cxn>
              <a:cxn ang="0">
                <a:pos x="40" y="74"/>
              </a:cxn>
              <a:cxn ang="0">
                <a:pos x="36" y="74"/>
              </a:cxn>
              <a:cxn ang="0">
                <a:pos x="32" y="70"/>
              </a:cxn>
              <a:cxn ang="0">
                <a:pos x="30" y="66"/>
              </a:cxn>
              <a:cxn ang="0">
                <a:pos x="18" y="64"/>
              </a:cxn>
              <a:cxn ang="0">
                <a:pos x="14" y="64"/>
              </a:cxn>
              <a:cxn ang="0">
                <a:pos x="14" y="58"/>
              </a:cxn>
              <a:cxn ang="0">
                <a:pos x="12" y="54"/>
              </a:cxn>
              <a:cxn ang="0">
                <a:pos x="8" y="48"/>
              </a:cxn>
              <a:cxn ang="0">
                <a:pos x="8" y="40"/>
              </a:cxn>
              <a:cxn ang="0">
                <a:pos x="6" y="34"/>
              </a:cxn>
              <a:cxn ang="0">
                <a:pos x="2" y="30"/>
              </a:cxn>
              <a:cxn ang="0">
                <a:pos x="2" y="18"/>
              </a:cxn>
              <a:cxn ang="0">
                <a:pos x="4" y="16"/>
              </a:cxn>
              <a:cxn ang="0">
                <a:pos x="2" y="14"/>
              </a:cxn>
              <a:cxn ang="0">
                <a:pos x="10" y="12"/>
              </a:cxn>
              <a:cxn ang="0">
                <a:pos x="20" y="10"/>
              </a:cxn>
              <a:cxn ang="0">
                <a:pos x="26" y="8"/>
              </a:cxn>
              <a:cxn ang="0">
                <a:pos x="30" y="4"/>
              </a:cxn>
              <a:cxn ang="0">
                <a:pos x="36" y="2"/>
              </a:cxn>
              <a:cxn ang="0">
                <a:pos x="46" y="0"/>
              </a:cxn>
              <a:cxn ang="0">
                <a:pos x="56" y="2"/>
              </a:cxn>
              <a:cxn ang="0">
                <a:pos x="52" y="2"/>
              </a:cxn>
              <a:cxn ang="0">
                <a:pos x="54" y="6"/>
              </a:cxn>
              <a:cxn ang="0">
                <a:pos x="60" y="8"/>
              </a:cxn>
              <a:cxn ang="0">
                <a:pos x="66" y="6"/>
              </a:cxn>
            </a:cxnLst>
            <a:rect l="0" t="0" r="r" b="b"/>
            <a:pathLst>
              <a:path w="130" h="94">
                <a:moveTo>
                  <a:pt x="66" y="6"/>
                </a:moveTo>
                <a:lnTo>
                  <a:pt x="66" y="6"/>
                </a:lnTo>
                <a:lnTo>
                  <a:pt x="66" y="6"/>
                </a:lnTo>
                <a:lnTo>
                  <a:pt x="66" y="8"/>
                </a:lnTo>
                <a:lnTo>
                  <a:pt x="64" y="8"/>
                </a:lnTo>
                <a:lnTo>
                  <a:pt x="64" y="8"/>
                </a:lnTo>
                <a:lnTo>
                  <a:pt x="64" y="8"/>
                </a:lnTo>
                <a:lnTo>
                  <a:pt x="62" y="8"/>
                </a:lnTo>
                <a:lnTo>
                  <a:pt x="62" y="8"/>
                </a:lnTo>
                <a:lnTo>
                  <a:pt x="62" y="8"/>
                </a:lnTo>
                <a:lnTo>
                  <a:pt x="64" y="10"/>
                </a:lnTo>
                <a:lnTo>
                  <a:pt x="66" y="8"/>
                </a:lnTo>
                <a:lnTo>
                  <a:pt x="66" y="8"/>
                </a:lnTo>
                <a:lnTo>
                  <a:pt x="66" y="8"/>
                </a:lnTo>
                <a:lnTo>
                  <a:pt x="68" y="8"/>
                </a:lnTo>
                <a:lnTo>
                  <a:pt x="68" y="6"/>
                </a:lnTo>
                <a:lnTo>
                  <a:pt x="70" y="6"/>
                </a:lnTo>
                <a:lnTo>
                  <a:pt x="72" y="6"/>
                </a:lnTo>
                <a:lnTo>
                  <a:pt x="72" y="6"/>
                </a:lnTo>
                <a:lnTo>
                  <a:pt x="74" y="6"/>
                </a:lnTo>
                <a:lnTo>
                  <a:pt x="76" y="8"/>
                </a:lnTo>
                <a:lnTo>
                  <a:pt x="76" y="8"/>
                </a:lnTo>
                <a:lnTo>
                  <a:pt x="76" y="8"/>
                </a:lnTo>
                <a:lnTo>
                  <a:pt x="76" y="8"/>
                </a:lnTo>
                <a:lnTo>
                  <a:pt x="76" y="8"/>
                </a:lnTo>
                <a:lnTo>
                  <a:pt x="80" y="8"/>
                </a:lnTo>
                <a:lnTo>
                  <a:pt x="82" y="8"/>
                </a:lnTo>
                <a:lnTo>
                  <a:pt x="86" y="8"/>
                </a:lnTo>
                <a:lnTo>
                  <a:pt x="86" y="8"/>
                </a:lnTo>
                <a:lnTo>
                  <a:pt x="86" y="8"/>
                </a:lnTo>
                <a:lnTo>
                  <a:pt x="88" y="8"/>
                </a:lnTo>
                <a:lnTo>
                  <a:pt x="88" y="8"/>
                </a:lnTo>
                <a:lnTo>
                  <a:pt x="88" y="8"/>
                </a:lnTo>
                <a:lnTo>
                  <a:pt x="88" y="8"/>
                </a:lnTo>
                <a:lnTo>
                  <a:pt x="90" y="8"/>
                </a:lnTo>
                <a:lnTo>
                  <a:pt x="90" y="8"/>
                </a:lnTo>
                <a:lnTo>
                  <a:pt x="90" y="8"/>
                </a:lnTo>
                <a:lnTo>
                  <a:pt x="90" y="8"/>
                </a:lnTo>
                <a:lnTo>
                  <a:pt x="92" y="8"/>
                </a:lnTo>
                <a:lnTo>
                  <a:pt x="92" y="8"/>
                </a:lnTo>
                <a:lnTo>
                  <a:pt x="94" y="8"/>
                </a:lnTo>
                <a:lnTo>
                  <a:pt x="96" y="8"/>
                </a:lnTo>
                <a:lnTo>
                  <a:pt x="98" y="8"/>
                </a:lnTo>
                <a:lnTo>
                  <a:pt x="100" y="8"/>
                </a:lnTo>
                <a:lnTo>
                  <a:pt x="100" y="8"/>
                </a:lnTo>
                <a:lnTo>
                  <a:pt x="102" y="8"/>
                </a:lnTo>
                <a:lnTo>
                  <a:pt x="102" y="8"/>
                </a:lnTo>
                <a:lnTo>
                  <a:pt x="104" y="8"/>
                </a:lnTo>
                <a:lnTo>
                  <a:pt x="104" y="8"/>
                </a:lnTo>
                <a:lnTo>
                  <a:pt x="106" y="8"/>
                </a:lnTo>
                <a:lnTo>
                  <a:pt x="106" y="8"/>
                </a:lnTo>
                <a:lnTo>
                  <a:pt x="106" y="8"/>
                </a:lnTo>
                <a:lnTo>
                  <a:pt x="106" y="6"/>
                </a:lnTo>
                <a:lnTo>
                  <a:pt x="106" y="6"/>
                </a:lnTo>
                <a:lnTo>
                  <a:pt x="108" y="8"/>
                </a:lnTo>
                <a:lnTo>
                  <a:pt x="110" y="8"/>
                </a:lnTo>
                <a:lnTo>
                  <a:pt x="112" y="8"/>
                </a:lnTo>
                <a:lnTo>
                  <a:pt x="112" y="10"/>
                </a:lnTo>
                <a:lnTo>
                  <a:pt x="114" y="10"/>
                </a:lnTo>
                <a:lnTo>
                  <a:pt x="114" y="10"/>
                </a:lnTo>
                <a:lnTo>
                  <a:pt x="114" y="12"/>
                </a:lnTo>
                <a:lnTo>
                  <a:pt x="116" y="12"/>
                </a:lnTo>
                <a:lnTo>
                  <a:pt x="116" y="12"/>
                </a:lnTo>
                <a:lnTo>
                  <a:pt x="116" y="14"/>
                </a:lnTo>
                <a:lnTo>
                  <a:pt x="116" y="14"/>
                </a:lnTo>
                <a:lnTo>
                  <a:pt x="116" y="14"/>
                </a:lnTo>
                <a:lnTo>
                  <a:pt x="116" y="14"/>
                </a:lnTo>
                <a:lnTo>
                  <a:pt x="116" y="14"/>
                </a:lnTo>
                <a:lnTo>
                  <a:pt x="116" y="16"/>
                </a:lnTo>
                <a:lnTo>
                  <a:pt x="118" y="18"/>
                </a:lnTo>
                <a:lnTo>
                  <a:pt x="118" y="18"/>
                </a:lnTo>
                <a:lnTo>
                  <a:pt x="118" y="18"/>
                </a:lnTo>
                <a:lnTo>
                  <a:pt x="118" y="20"/>
                </a:lnTo>
                <a:lnTo>
                  <a:pt x="118" y="20"/>
                </a:lnTo>
                <a:lnTo>
                  <a:pt x="118" y="20"/>
                </a:lnTo>
                <a:lnTo>
                  <a:pt x="118" y="22"/>
                </a:lnTo>
                <a:lnTo>
                  <a:pt x="120" y="22"/>
                </a:lnTo>
                <a:lnTo>
                  <a:pt x="120" y="24"/>
                </a:lnTo>
                <a:lnTo>
                  <a:pt x="122" y="26"/>
                </a:lnTo>
                <a:lnTo>
                  <a:pt x="124" y="30"/>
                </a:lnTo>
                <a:lnTo>
                  <a:pt x="124" y="30"/>
                </a:lnTo>
                <a:lnTo>
                  <a:pt x="124" y="32"/>
                </a:lnTo>
                <a:lnTo>
                  <a:pt x="124" y="32"/>
                </a:lnTo>
                <a:lnTo>
                  <a:pt x="124" y="32"/>
                </a:lnTo>
                <a:lnTo>
                  <a:pt x="124" y="34"/>
                </a:lnTo>
                <a:lnTo>
                  <a:pt x="124" y="34"/>
                </a:lnTo>
                <a:lnTo>
                  <a:pt x="124" y="34"/>
                </a:lnTo>
                <a:lnTo>
                  <a:pt x="124" y="34"/>
                </a:lnTo>
                <a:lnTo>
                  <a:pt x="122" y="36"/>
                </a:lnTo>
                <a:lnTo>
                  <a:pt x="122" y="36"/>
                </a:lnTo>
                <a:lnTo>
                  <a:pt x="122" y="36"/>
                </a:lnTo>
                <a:lnTo>
                  <a:pt x="120" y="36"/>
                </a:lnTo>
                <a:lnTo>
                  <a:pt x="120" y="36"/>
                </a:lnTo>
                <a:lnTo>
                  <a:pt x="120" y="36"/>
                </a:lnTo>
                <a:lnTo>
                  <a:pt x="120" y="36"/>
                </a:lnTo>
                <a:lnTo>
                  <a:pt x="118" y="36"/>
                </a:lnTo>
                <a:lnTo>
                  <a:pt x="118" y="36"/>
                </a:lnTo>
                <a:lnTo>
                  <a:pt x="118" y="36"/>
                </a:lnTo>
                <a:lnTo>
                  <a:pt x="118" y="38"/>
                </a:lnTo>
                <a:lnTo>
                  <a:pt x="116" y="40"/>
                </a:lnTo>
                <a:lnTo>
                  <a:pt x="116" y="40"/>
                </a:lnTo>
                <a:lnTo>
                  <a:pt x="116" y="42"/>
                </a:lnTo>
                <a:lnTo>
                  <a:pt x="116" y="42"/>
                </a:lnTo>
                <a:lnTo>
                  <a:pt x="118" y="42"/>
                </a:lnTo>
                <a:lnTo>
                  <a:pt x="118" y="42"/>
                </a:lnTo>
                <a:lnTo>
                  <a:pt x="122" y="44"/>
                </a:lnTo>
                <a:lnTo>
                  <a:pt x="122" y="44"/>
                </a:lnTo>
                <a:lnTo>
                  <a:pt x="122" y="46"/>
                </a:lnTo>
                <a:lnTo>
                  <a:pt x="122" y="46"/>
                </a:lnTo>
                <a:lnTo>
                  <a:pt x="122" y="46"/>
                </a:lnTo>
                <a:lnTo>
                  <a:pt x="122" y="50"/>
                </a:lnTo>
                <a:lnTo>
                  <a:pt x="122" y="50"/>
                </a:lnTo>
                <a:lnTo>
                  <a:pt x="122" y="50"/>
                </a:lnTo>
                <a:lnTo>
                  <a:pt x="122" y="50"/>
                </a:lnTo>
                <a:lnTo>
                  <a:pt x="122" y="52"/>
                </a:lnTo>
                <a:lnTo>
                  <a:pt x="122" y="52"/>
                </a:lnTo>
                <a:lnTo>
                  <a:pt x="122" y="52"/>
                </a:lnTo>
                <a:lnTo>
                  <a:pt x="122" y="54"/>
                </a:lnTo>
                <a:lnTo>
                  <a:pt x="124" y="54"/>
                </a:lnTo>
                <a:lnTo>
                  <a:pt x="124" y="54"/>
                </a:lnTo>
                <a:lnTo>
                  <a:pt x="124" y="56"/>
                </a:lnTo>
                <a:lnTo>
                  <a:pt x="124" y="56"/>
                </a:lnTo>
                <a:lnTo>
                  <a:pt x="124" y="58"/>
                </a:lnTo>
                <a:lnTo>
                  <a:pt x="126" y="58"/>
                </a:lnTo>
                <a:lnTo>
                  <a:pt x="126" y="58"/>
                </a:lnTo>
                <a:lnTo>
                  <a:pt x="128" y="60"/>
                </a:lnTo>
                <a:lnTo>
                  <a:pt x="128" y="62"/>
                </a:lnTo>
                <a:lnTo>
                  <a:pt x="128" y="62"/>
                </a:lnTo>
                <a:lnTo>
                  <a:pt x="128" y="62"/>
                </a:lnTo>
                <a:lnTo>
                  <a:pt x="130" y="62"/>
                </a:lnTo>
                <a:lnTo>
                  <a:pt x="130" y="62"/>
                </a:lnTo>
                <a:lnTo>
                  <a:pt x="130" y="62"/>
                </a:lnTo>
                <a:lnTo>
                  <a:pt x="130" y="64"/>
                </a:lnTo>
                <a:lnTo>
                  <a:pt x="130" y="64"/>
                </a:lnTo>
                <a:lnTo>
                  <a:pt x="130" y="64"/>
                </a:lnTo>
                <a:lnTo>
                  <a:pt x="130" y="64"/>
                </a:lnTo>
                <a:lnTo>
                  <a:pt x="130" y="64"/>
                </a:lnTo>
                <a:lnTo>
                  <a:pt x="128" y="64"/>
                </a:lnTo>
                <a:lnTo>
                  <a:pt x="128" y="64"/>
                </a:lnTo>
                <a:lnTo>
                  <a:pt x="128" y="64"/>
                </a:lnTo>
                <a:lnTo>
                  <a:pt x="130" y="66"/>
                </a:lnTo>
                <a:lnTo>
                  <a:pt x="130" y="66"/>
                </a:lnTo>
                <a:lnTo>
                  <a:pt x="130" y="66"/>
                </a:lnTo>
                <a:lnTo>
                  <a:pt x="130" y="68"/>
                </a:lnTo>
                <a:lnTo>
                  <a:pt x="130" y="68"/>
                </a:lnTo>
                <a:lnTo>
                  <a:pt x="130" y="70"/>
                </a:lnTo>
                <a:lnTo>
                  <a:pt x="130" y="70"/>
                </a:lnTo>
                <a:lnTo>
                  <a:pt x="130" y="70"/>
                </a:lnTo>
                <a:lnTo>
                  <a:pt x="128" y="70"/>
                </a:lnTo>
                <a:lnTo>
                  <a:pt x="128" y="70"/>
                </a:lnTo>
                <a:lnTo>
                  <a:pt x="128" y="70"/>
                </a:lnTo>
                <a:lnTo>
                  <a:pt x="128" y="70"/>
                </a:lnTo>
                <a:lnTo>
                  <a:pt x="126" y="70"/>
                </a:lnTo>
                <a:lnTo>
                  <a:pt x="126" y="70"/>
                </a:lnTo>
                <a:lnTo>
                  <a:pt x="126" y="72"/>
                </a:lnTo>
                <a:lnTo>
                  <a:pt x="126" y="72"/>
                </a:lnTo>
                <a:lnTo>
                  <a:pt x="126" y="72"/>
                </a:lnTo>
                <a:lnTo>
                  <a:pt x="124" y="74"/>
                </a:lnTo>
                <a:lnTo>
                  <a:pt x="124" y="74"/>
                </a:lnTo>
                <a:lnTo>
                  <a:pt x="124" y="74"/>
                </a:lnTo>
                <a:lnTo>
                  <a:pt x="122" y="74"/>
                </a:lnTo>
                <a:lnTo>
                  <a:pt x="122" y="76"/>
                </a:lnTo>
                <a:lnTo>
                  <a:pt x="122" y="76"/>
                </a:lnTo>
                <a:lnTo>
                  <a:pt x="122" y="76"/>
                </a:lnTo>
                <a:lnTo>
                  <a:pt x="120" y="76"/>
                </a:lnTo>
                <a:lnTo>
                  <a:pt x="120" y="78"/>
                </a:lnTo>
                <a:lnTo>
                  <a:pt x="120" y="78"/>
                </a:lnTo>
                <a:lnTo>
                  <a:pt x="116" y="82"/>
                </a:lnTo>
                <a:lnTo>
                  <a:pt x="116" y="84"/>
                </a:lnTo>
                <a:lnTo>
                  <a:pt x="114" y="84"/>
                </a:lnTo>
                <a:lnTo>
                  <a:pt x="114" y="84"/>
                </a:lnTo>
                <a:lnTo>
                  <a:pt x="114" y="84"/>
                </a:lnTo>
                <a:lnTo>
                  <a:pt x="116" y="86"/>
                </a:lnTo>
                <a:lnTo>
                  <a:pt x="116" y="86"/>
                </a:lnTo>
                <a:lnTo>
                  <a:pt x="116" y="88"/>
                </a:lnTo>
                <a:lnTo>
                  <a:pt x="116" y="90"/>
                </a:lnTo>
                <a:lnTo>
                  <a:pt x="116" y="90"/>
                </a:lnTo>
                <a:lnTo>
                  <a:pt x="116" y="90"/>
                </a:lnTo>
                <a:lnTo>
                  <a:pt x="118" y="92"/>
                </a:lnTo>
                <a:lnTo>
                  <a:pt x="118" y="92"/>
                </a:lnTo>
                <a:lnTo>
                  <a:pt x="118" y="92"/>
                </a:lnTo>
                <a:lnTo>
                  <a:pt x="118" y="94"/>
                </a:lnTo>
                <a:lnTo>
                  <a:pt x="118" y="94"/>
                </a:lnTo>
                <a:lnTo>
                  <a:pt x="116" y="92"/>
                </a:lnTo>
                <a:lnTo>
                  <a:pt x="114" y="92"/>
                </a:lnTo>
                <a:lnTo>
                  <a:pt x="114" y="92"/>
                </a:lnTo>
                <a:lnTo>
                  <a:pt x="114" y="92"/>
                </a:lnTo>
                <a:lnTo>
                  <a:pt x="114" y="92"/>
                </a:lnTo>
                <a:lnTo>
                  <a:pt x="112" y="92"/>
                </a:lnTo>
                <a:lnTo>
                  <a:pt x="112" y="92"/>
                </a:lnTo>
                <a:lnTo>
                  <a:pt x="110" y="90"/>
                </a:lnTo>
                <a:lnTo>
                  <a:pt x="108" y="90"/>
                </a:lnTo>
                <a:lnTo>
                  <a:pt x="108" y="90"/>
                </a:lnTo>
                <a:lnTo>
                  <a:pt x="106" y="88"/>
                </a:lnTo>
                <a:lnTo>
                  <a:pt x="106" y="88"/>
                </a:lnTo>
                <a:lnTo>
                  <a:pt x="104" y="88"/>
                </a:lnTo>
                <a:lnTo>
                  <a:pt x="102" y="86"/>
                </a:lnTo>
                <a:lnTo>
                  <a:pt x="100" y="86"/>
                </a:lnTo>
                <a:lnTo>
                  <a:pt x="100" y="86"/>
                </a:lnTo>
                <a:lnTo>
                  <a:pt x="100" y="86"/>
                </a:lnTo>
                <a:lnTo>
                  <a:pt x="100" y="86"/>
                </a:lnTo>
                <a:lnTo>
                  <a:pt x="98" y="86"/>
                </a:lnTo>
                <a:lnTo>
                  <a:pt x="98" y="86"/>
                </a:lnTo>
                <a:lnTo>
                  <a:pt x="94" y="86"/>
                </a:lnTo>
                <a:lnTo>
                  <a:pt x="94" y="86"/>
                </a:lnTo>
                <a:lnTo>
                  <a:pt x="94" y="88"/>
                </a:lnTo>
                <a:lnTo>
                  <a:pt x="94" y="88"/>
                </a:lnTo>
                <a:lnTo>
                  <a:pt x="94" y="88"/>
                </a:lnTo>
                <a:lnTo>
                  <a:pt x="92" y="88"/>
                </a:lnTo>
                <a:lnTo>
                  <a:pt x="92" y="88"/>
                </a:lnTo>
                <a:lnTo>
                  <a:pt x="90" y="86"/>
                </a:lnTo>
                <a:lnTo>
                  <a:pt x="88" y="86"/>
                </a:lnTo>
                <a:lnTo>
                  <a:pt x="86" y="86"/>
                </a:lnTo>
                <a:lnTo>
                  <a:pt x="86" y="88"/>
                </a:lnTo>
                <a:lnTo>
                  <a:pt x="84" y="88"/>
                </a:lnTo>
                <a:lnTo>
                  <a:pt x="82" y="88"/>
                </a:lnTo>
                <a:lnTo>
                  <a:pt x="82" y="90"/>
                </a:lnTo>
                <a:lnTo>
                  <a:pt x="82" y="90"/>
                </a:lnTo>
                <a:lnTo>
                  <a:pt x="82" y="90"/>
                </a:lnTo>
                <a:lnTo>
                  <a:pt x="82" y="90"/>
                </a:lnTo>
                <a:lnTo>
                  <a:pt x="82" y="90"/>
                </a:lnTo>
                <a:lnTo>
                  <a:pt x="82" y="90"/>
                </a:lnTo>
                <a:lnTo>
                  <a:pt x="80" y="90"/>
                </a:lnTo>
                <a:lnTo>
                  <a:pt x="80" y="90"/>
                </a:lnTo>
                <a:lnTo>
                  <a:pt x="80" y="90"/>
                </a:lnTo>
                <a:lnTo>
                  <a:pt x="80" y="90"/>
                </a:lnTo>
                <a:lnTo>
                  <a:pt x="80" y="90"/>
                </a:lnTo>
                <a:lnTo>
                  <a:pt x="78" y="90"/>
                </a:lnTo>
                <a:lnTo>
                  <a:pt x="78" y="90"/>
                </a:lnTo>
                <a:lnTo>
                  <a:pt x="78" y="90"/>
                </a:lnTo>
                <a:lnTo>
                  <a:pt x="78" y="90"/>
                </a:lnTo>
                <a:lnTo>
                  <a:pt x="78" y="88"/>
                </a:lnTo>
                <a:lnTo>
                  <a:pt x="78" y="88"/>
                </a:lnTo>
                <a:lnTo>
                  <a:pt x="78" y="86"/>
                </a:lnTo>
                <a:lnTo>
                  <a:pt x="78" y="86"/>
                </a:lnTo>
                <a:lnTo>
                  <a:pt x="76" y="86"/>
                </a:lnTo>
                <a:lnTo>
                  <a:pt x="76" y="86"/>
                </a:lnTo>
                <a:lnTo>
                  <a:pt x="74" y="84"/>
                </a:lnTo>
                <a:lnTo>
                  <a:pt x="74" y="84"/>
                </a:lnTo>
                <a:lnTo>
                  <a:pt x="74" y="84"/>
                </a:lnTo>
                <a:lnTo>
                  <a:pt x="74" y="84"/>
                </a:lnTo>
                <a:lnTo>
                  <a:pt x="72" y="84"/>
                </a:lnTo>
                <a:lnTo>
                  <a:pt x="70" y="86"/>
                </a:lnTo>
                <a:lnTo>
                  <a:pt x="70" y="86"/>
                </a:lnTo>
                <a:lnTo>
                  <a:pt x="70" y="86"/>
                </a:lnTo>
                <a:lnTo>
                  <a:pt x="70" y="86"/>
                </a:lnTo>
                <a:lnTo>
                  <a:pt x="68" y="86"/>
                </a:lnTo>
                <a:lnTo>
                  <a:pt x="68" y="86"/>
                </a:lnTo>
                <a:lnTo>
                  <a:pt x="68" y="86"/>
                </a:lnTo>
                <a:lnTo>
                  <a:pt x="68" y="86"/>
                </a:lnTo>
                <a:lnTo>
                  <a:pt x="66" y="84"/>
                </a:lnTo>
                <a:lnTo>
                  <a:pt x="66" y="84"/>
                </a:lnTo>
                <a:lnTo>
                  <a:pt x="66" y="84"/>
                </a:lnTo>
                <a:lnTo>
                  <a:pt x="66" y="84"/>
                </a:lnTo>
                <a:lnTo>
                  <a:pt x="66" y="82"/>
                </a:lnTo>
                <a:lnTo>
                  <a:pt x="64" y="82"/>
                </a:lnTo>
                <a:lnTo>
                  <a:pt x="62" y="82"/>
                </a:lnTo>
                <a:lnTo>
                  <a:pt x="62" y="80"/>
                </a:lnTo>
                <a:lnTo>
                  <a:pt x="62" y="78"/>
                </a:lnTo>
                <a:lnTo>
                  <a:pt x="62" y="78"/>
                </a:lnTo>
                <a:lnTo>
                  <a:pt x="58" y="78"/>
                </a:lnTo>
                <a:lnTo>
                  <a:pt x="58" y="78"/>
                </a:lnTo>
                <a:lnTo>
                  <a:pt x="56" y="76"/>
                </a:lnTo>
                <a:lnTo>
                  <a:pt x="54" y="76"/>
                </a:lnTo>
                <a:lnTo>
                  <a:pt x="54" y="76"/>
                </a:lnTo>
                <a:lnTo>
                  <a:pt x="54" y="78"/>
                </a:lnTo>
                <a:lnTo>
                  <a:pt x="52" y="78"/>
                </a:lnTo>
                <a:lnTo>
                  <a:pt x="52" y="78"/>
                </a:lnTo>
                <a:lnTo>
                  <a:pt x="50" y="76"/>
                </a:lnTo>
                <a:lnTo>
                  <a:pt x="50" y="74"/>
                </a:lnTo>
                <a:lnTo>
                  <a:pt x="50" y="74"/>
                </a:lnTo>
                <a:lnTo>
                  <a:pt x="50" y="74"/>
                </a:lnTo>
                <a:lnTo>
                  <a:pt x="50" y="74"/>
                </a:lnTo>
                <a:lnTo>
                  <a:pt x="50" y="74"/>
                </a:lnTo>
                <a:lnTo>
                  <a:pt x="50" y="72"/>
                </a:lnTo>
                <a:lnTo>
                  <a:pt x="50" y="72"/>
                </a:lnTo>
                <a:lnTo>
                  <a:pt x="50" y="72"/>
                </a:lnTo>
                <a:lnTo>
                  <a:pt x="50" y="72"/>
                </a:lnTo>
                <a:lnTo>
                  <a:pt x="50" y="72"/>
                </a:lnTo>
                <a:lnTo>
                  <a:pt x="50" y="72"/>
                </a:lnTo>
                <a:lnTo>
                  <a:pt x="46" y="72"/>
                </a:lnTo>
                <a:lnTo>
                  <a:pt x="46" y="72"/>
                </a:lnTo>
                <a:lnTo>
                  <a:pt x="44" y="72"/>
                </a:lnTo>
                <a:lnTo>
                  <a:pt x="44" y="72"/>
                </a:lnTo>
                <a:lnTo>
                  <a:pt x="44" y="72"/>
                </a:lnTo>
                <a:lnTo>
                  <a:pt x="42" y="70"/>
                </a:lnTo>
                <a:lnTo>
                  <a:pt x="42" y="70"/>
                </a:lnTo>
                <a:lnTo>
                  <a:pt x="40" y="70"/>
                </a:lnTo>
                <a:lnTo>
                  <a:pt x="40" y="70"/>
                </a:lnTo>
                <a:lnTo>
                  <a:pt x="40" y="70"/>
                </a:lnTo>
                <a:lnTo>
                  <a:pt x="40" y="70"/>
                </a:lnTo>
                <a:lnTo>
                  <a:pt x="40" y="72"/>
                </a:lnTo>
                <a:lnTo>
                  <a:pt x="40" y="72"/>
                </a:lnTo>
                <a:lnTo>
                  <a:pt x="42" y="74"/>
                </a:lnTo>
                <a:lnTo>
                  <a:pt x="40" y="74"/>
                </a:lnTo>
                <a:lnTo>
                  <a:pt x="40" y="74"/>
                </a:lnTo>
                <a:lnTo>
                  <a:pt x="40" y="74"/>
                </a:lnTo>
                <a:lnTo>
                  <a:pt x="38" y="74"/>
                </a:lnTo>
                <a:lnTo>
                  <a:pt x="38" y="74"/>
                </a:lnTo>
                <a:lnTo>
                  <a:pt x="38" y="74"/>
                </a:lnTo>
                <a:lnTo>
                  <a:pt x="38" y="76"/>
                </a:lnTo>
                <a:lnTo>
                  <a:pt x="36" y="76"/>
                </a:lnTo>
                <a:lnTo>
                  <a:pt x="36" y="76"/>
                </a:lnTo>
                <a:lnTo>
                  <a:pt x="36" y="74"/>
                </a:lnTo>
                <a:lnTo>
                  <a:pt x="36" y="74"/>
                </a:lnTo>
                <a:lnTo>
                  <a:pt x="36" y="74"/>
                </a:lnTo>
                <a:lnTo>
                  <a:pt x="36" y="74"/>
                </a:lnTo>
                <a:lnTo>
                  <a:pt x="34" y="72"/>
                </a:lnTo>
                <a:lnTo>
                  <a:pt x="34" y="72"/>
                </a:lnTo>
                <a:lnTo>
                  <a:pt x="34" y="72"/>
                </a:lnTo>
                <a:lnTo>
                  <a:pt x="32" y="72"/>
                </a:lnTo>
                <a:lnTo>
                  <a:pt x="32" y="70"/>
                </a:lnTo>
                <a:lnTo>
                  <a:pt x="32" y="70"/>
                </a:lnTo>
                <a:lnTo>
                  <a:pt x="30" y="70"/>
                </a:lnTo>
                <a:lnTo>
                  <a:pt x="32" y="70"/>
                </a:lnTo>
                <a:lnTo>
                  <a:pt x="32" y="70"/>
                </a:lnTo>
                <a:lnTo>
                  <a:pt x="34" y="68"/>
                </a:lnTo>
                <a:lnTo>
                  <a:pt x="34" y="68"/>
                </a:lnTo>
                <a:lnTo>
                  <a:pt x="34" y="68"/>
                </a:lnTo>
                <a:lnTo>
                  <a:pt x="32" y="66"/>
                </a:lnTo>
                <a:lnTo>
                  <a:pt x="32" y="66"/>
                </a:lnTo>
                <a:lnTo>
                  <a:pt x="30" y="66"/>
                </a:lnTo>
                <a:lnTo>
                  <a:pt x="30" y="66"/>
                </a:lnTo>
                <a:lnTo>
                  <a:pt x="30" y="66"/>
                </a:lnTo>
                <a:lnTo>
                  <a:pt x="28" y="66"/>
                </a:lnTo>
                <a:lnTo>
                  <a:pt x="28" y="68"/>
                </a:lnTo>
                <a:lnTo>
                  <a:pt x="28" y="66"/>
                </a:lnTo>
                <a:lnTo>
                  <a:pt x="26" y="66"/>
                </a:lnTo>
                <a:lnTo>
                  <a:pt x="22" y="64"/>
                </a:lnTo>
                <a:lnTo>
                  <a:pt x="22" y="64"/>
                </a:lnTo>
                <a:lnTo>
                  <a:pt x="20" y="64"/>
                </a:lnTo>
                <a:lnTo>
                  <a:pt x="20" y="64"/>
                </a:lnTo>
                <a:lnTo>
                  <a:pt x="18" y="64"/>
                </a:lnTo>
                <a:lnTo>
                  <a:pt x="18" y="62"/>
                </a:lnTo>
                <a:lnTo>
                  <a:pt x="18" y="62"/>
                </a:lnTo>
                <a:lnTo>
                  <a:pt x="18" y="62"/>
                </a:lnTo>
                <a:lnTo>
                  <a:pt x="18" y="62"/>
                </a:lnTo>
                <a:lnTo>
                  <a:pt x="18" y="62"/>
                </a:lnTo>
                <a:lnTo>
                  <a:pt x="16" y="60"/>
                </a:lnTo>
                <a:lnTo>
                  <a:pt x="14" y="62"/>
                </a:lnTo>
                <a:lnTo>
                  <a:pt x="16" y="62"/>
                </a:lnTo>
                <a:lnTo>
                  <a:pt x="14" y="64"/>
                </a:lnTo>
                <a:lnTo>
                  <a:pt x="14" y="64"/>
                </a:lnTo>
                <a:lnTo>
                  <a:pt x="12" y="64"/>
                </a:lnTo>
                <a:lnTo>
                  <a:pt x="12" y="62"/>
                </a:lnTo>
                <a:lnTo>
                  <a:pt x="14" y="62"/>
                </a:lnTo>
                <a:lnTo>
                  <a:pt x="14" y="62"/>
                </a:lnTo>
                <a:lnTo>
                  <a:pt x="14" y="60"/>
                </a:lnTo>
                <a:lnTo>
                  <a:pt x="14" y="60"/>
                </a:lnTo>
                <a:lnTo>
                  <a:pt x="14" y="60"/>
                </a:lnTo>
                <a:lnTo>
                  <a:pt x="14" y="58"/>
                </a:lnTo>
                <a:lnTo>
                  <a:pt x="14" y="56"/>
                </a:lnTo>
                <a:lnTo>
                  <a:pt x="14" y="56"/>
                </a:lnTo>
                <a:lnTo>
                  <a:pt x="14" y="56"/>
                </a:lnTo>
                <a:lnTo>
                  <a:pt x="14" y="56"/>
                </a:lnTo>
                <a:lnTo>
                  <a:pt x="14" y="56"/>
                </a:lnTo>
                <a:lnTo>
                  <a:pt x="14" y="54"/>
                </a:lnTo>
                <a:lnTo>
                  <a:pt x="14" y="54"/>
                </a:lnTo>
                <a:lnTo>
                  <a:pt x="14" y="54"/>
                </a:lnTo>
                <a:lnTo>
                  <a:pt x="12" y="54"/>
                </a:lnTo>
                <a:lnTo>
                  <a:pt x="10" y="52"/>
                </a:lnTo>
                <a:lnTo>
                  <a:pt x="10" y="52"/>
                </a:lnTo>
                <a:lnTo>
                  <a:pt x="10" y="52"/>
                </a:lnTo>
                <a:lnTo>
                  <a:pt x="10" y="50"/>
                </a:lnTo>
                <a:lnTo>
                  <a:pt x="10" y="50"/>
                </a:lnTo>
                <a:lnTo>
                  <a:pt x="10" y="50"/>
                </a:lnTo>
                <a:lnTo>
                  <a:pt x="10" y="50"/>
                </a:lnTo>
                <a:lnTo>
                  <a:pt x="8" y="48"/>
                </a:lnTo>
                <a:lnTo>
                  <a:pt x="8" y="48"/>
                </a:lnTo>
                <a:lnTo>
                  <a:pt x="10" y="48"/>
                </a:lnTo>
                <a:lnTo>
                  <a:pt x="10" y="46"/>
                </a:lnTo>
                <a:lnTo>
                  <a:pt x="10" y="46"/>
                </a:lnTo>
                <a:lnTo>
                  <a:pt x="10" y="44"/>
                </a:lnTo>
                <a:lnTo>
                  <a:pt x="10" y="42"/>
                </a:lnTo>
                <a:lnTo>
                  <a:pt x="10" y="42"/>
                </a:lnTo>
                <a:lnTo>
                  <a:pt x="8" y="40"/>
                </a:lnTo>
                <a:lnTo>
                  <a:pt x="8" y="40"/>
                </a:lnTo>
                <a:lnTo>
                  <a:pt x="8" y="40"/>
                </a:lnTo>
                <a:lnTo>
                  <a:pt x="6" y="38"/>
                </a:lnTo>
                <a:lnTo>
                  <a:pt x="6" y="38"/>
                </a:lnTo>
                <a:lnTo>
                  <a:pt x="8" y="38"/>
                </a:lnTo>
                <a:lnTo>
                  <a:pt x="8" y="38"/>
                </a:lnTo>
                <a:lnTo>
                  <a:pt x="8" y="38"/>
                </a:lnTo>
                <a:lnTo>
                  <a:pt x="8" y="36"/>
                </a:lnTo>
                <a:lnTo>
                  <a:pt x="8" y="36"/>
                </a:lnTo>
                <a:lnTo>
                  <a:pt x="6" y="36"/>
                </a:lnTo>
                <a:lnTo>
                  <a:pt x="6" y="34"/>
                </a:lnTo>
                <a:lnTo>
                  <a:pt x="6" y="34"/>
                </a:lnTo>
                <a:lnTo>
                  <a:pt x="6" y="34"/>
                </a:lnTo>
                <a:lnTo>
                  <a:pt x="4" y="34"/>
                </a:lnTo>
                <a:lnTo>
                  <a:pt x="4" y="34"/>
                </a:lnTo>
                <a:lnTo>
                  <a:pt x="2" y="32"/>
                </a:lnTo>
                <a:lnTo>
                  <a:pt x="2" y="32"/>
                </a:lnTo>
                <a:lnTo>
                  <a:pt x="2" y="30"/>
                </a:lnTo>
                <a:lnTo>
                  <a:pt x="2" y="30"/>
                </a:lnTo>
                <a:lnTo>
                  <a:pt x="2" y="30"/>
                </a:lnTo>
                <a:lnTo>
                  <a:pt x="2" y="30"/>
                </a:lnTo>
                <a:lnTo>
                  <a:pt x="4" y="28"/>
                </a:lnTo>
                <a:lnTo>
                  <a:pt x="4" y="28"/>
                </a:lnTo>
                <a:lnTo>
                  <a:pt x="4" y="28"/>
                </a:lnTo>
                <a:lnTo>
                  <a:pt x="4" y="26"/>
                </a:lnTo>
                <a:lnTo>
                  <a:pt x="4" y="24"/>
                </a:lnTo>
                <a:lnTo>
                  <a:pt x="4" y="24"/>
                </a:lnTo>
                <a:lnTo>
                  <a:pt x="2" y="20"/>
                </a:lnTo>
                <a:lnTo>
                  <a:pt x="2" y="18"/>
                </a:lnTo>
                <a:lnTo>
                  <a:pt x="2" y="18"/>
                </a:lnTo>
                <a:lnTo>
                  <a:pt x="4" y="18"/>
                </a:lnTo>
                <a:lnTo>
                  <a:pt x="4" y="18"/>
                </a:lnTo>
                <a:lnTo>
                  <a:pt x="6" y="18"/>
                </a:lnTo>
                <a:lnTo>
                  <a:pt x="6" y="18"/>
                </a:lnTo>
                <a:lnTo>
                  <a:pt x="6" y="16"/>
                </a:lnTo>
                <a:lnTo>
                  <a:pt x="6" y="16"/>
                </a:lnTo>
                <a:lnTo>
                  <a:pt x="6" y="16"/>
                </a:lnTo>
                <a:lnTo>
                  <a:pt x="4" y="16"/>
                </a:lnTo>
                <a:lnTo>
                  <a:pt x="4" y="16"/>
                </a:lnTo>
                <a:lnTo>
                  <a:pt x="2" y="16"/>
                </a:lnTo>
                <a:lnTo>
                  <a:pt x="2" y="16"/>
                </a:lnTo>
                <a:lnTo>
                  <a:pt x="2" y="16"/>
                </a:lnTo>
                <a:lnTo>
                  <a:pt x="0" y="16"/>
                </a:lnTo>
                <a:lnTo>
                  <a:pt x="0" y="14"/>
                </a:lnTo>
                <a:lnTo>
                  <a:pt x="0" y="14"/>
                </a:lnTo>
                <a:lnTo>
                  <a:pt x="2" y="14"/>
                </a:lnTo>
                <a:lnTo>
                  <a:pt x="2" y="14"/>
                </a:lnTo>
                <a:lnTo>
                  <a:pt x="2" y="14"/>
                </a:lnTo>
                <a:lnTo>
                  <a:pt x="2" y="14"/>
                </a:lnTo>
                <a:lnTo>
                  <a:pt x="4" y="14"/>
                </a:lnTo>
                <a:lnTo>
                  <a:pt x="4" y="14"/>
                </a:lnTo>
                <a:lnTo>
                  <a:pt x="4" y="14"/>
                </a:lnTo>
                <a:lnTo>
                  <a:pt x="4" y="14"/>
                </a:lnTo>
                <a:lnTo>
                  <a:pt x="8" y="12"/>
                </a:lnTo>
                <a:lnTo>
                  <a:pt x="8" y="12"/>
                </a:lnTo>
                <a:lnTo>
                  <a:pt x="10" y="12"/>
                </a:lnTo>
                <a:lnTo>
                  <a:pt x="12" y="12"/>
                </a:lnTo>
                <a:lnTo>
                  <a:pt x="14" y="12"/>
                </a:lnTo>
                <a:lnTo>
                  <a:pt x="14" y="10"/>
                </a:lnTo>
                <a:lnTo>
                  <a:pt x="16" y="10"/>
                </a:lnTo>
                <a:lnTo>
                  <a:pt x="16" y="10"/>
                </a:lnTo>
                <a:lnTo>
                  <a:pt x="16" y="10"/>
                </a:lnTo>
                <a:lnTo>
                  <a:pt x="18" y="10"/>
                </a:lnTo>
                <a:lnTo>
                  <a:pt x="20" y="10"/>
                </a:lnTo>
                <a:lnTo>
                  <a:pt x="20" y="10"/>
                </a:lnTo>
                <a:lnTo>
                  <a:pt x="20" y="10"/>
                </a:lnTo>
                <a:lnTo>
                  <a:pt x="20" y="10"/>
                </a:lnTo>
                <a:lnTo>
                  <a:pt x="22" y="10"/>
                </a:lnTo>
                <a:lnTo>
                  <a:pt x="24" y="10"/>
                </a:lnTo>
                <a:lnTo>
                  <a:pt x="24" y="10"/>
                </a:lnTo>
                <a:lnTo>
                  <a:pt x="24" y="10"/>
                </a:lnTo>
                <a:lnTo>
                  <a:pt x="24" y="10"/>
                </a:lnTo>
                <a:lnTo>
                  <a:pt x="26" y="8"/>
                </a:lnTo>
                <a:lnTo>
                  <a:pt x="26" y="8"/>
                </a:lnTo>
                <a:lnTo>
                  <a:pt x="26" y="8"/>
                </a:lnTo>
                <a:lnTo>
                  <a:pt x="28" y="6"/>
                </a:lnTo>
                <a:lnTo>
                  <a:pt x="28" y="6"/>
                </a:lnTo>
                <a:lnTo>
                  <a:pt x="28" y="6"/>
                </a:lnTo>
                <a:lnTo>
                  <a:pt x="28" y="4"/>
                </a:lnTo>
                <a:lnTo>
                  <a:pt x="28" y="4"/>
                </a:lnTo>
                <a:lnTo>
                  <a:pt x="28" y="4"/>
                </a:lnTo>
                <a:lnTo>
                  <a:pt x="30" y="4"/>
                </a:lnTo>
                <a:lnTo>
                  <a:pt x="30" y="4"/>
                </a:lnTo>
                <a:lnTo>
                  <a:pt x="30" y="4"/>
                </a:lnTo>
                <a:lnTo>
                  <a:pt x="32" y="4"/>
                </a:lnTo>
                <a:lnTo>
                  <a:pt x="32" y="4"/>
                </a:lnTo>
                <a:lnTo>
                  <a:pt x="34" y="4"/>
                </a:lnTo>
                <a:lnTo>
                  <a:pt x="34" y="4"/>
                </a:lnTo>
                <a:lnTo>
                  <a:pt x="34" y="4"/>
                </a:lnTo>
                <a:lnTo>
                  <a:pt x="34" y="2"/>
                </a:lnTo>
                <a:lnTo>
                  <a:pt x="34" y="2"/>
                </a:lnTo>
                <a:lnTo>
                  <a:pt x="36" y="2"/>
                </a:lnTo>
                <a:lnTo>
                  <a:pt x="38" y="2"/>
                </a:lnTo>
                <a:lnTo>
                  <a:pt x="40" y="2"/>
                </a:lnTo>
                <a:lnTo>
                  <a:pt x="40" y="2"/>
                </a:lnTo>
                <a:lnTo>
                  <a:pt x="42" y="2"/>
                </a:lnTo>
                <a:lnTo>
                  <a:pt x="42" y="0"/>
                </a:lnTo>
                <a:lnTo>
                  <a:pt x="44" y="0"/>
                </a:lnTo>
                <a:lnTo>
                  <a:pt x="44" y="0"/>
                </a:lnTo>
                <a:lnTo>
                  <a:pt x="44" y="0"/>
                </a:lnTo>
                <a:lnTo>
                  <a:pt x="46" y="0"/>
                </a:lnTo>
                <a:lnTo>
                  <a:pt x="50" y="0"/>
                </a:lnTo>
                <a:lnTo>
                  <a:pt x="50" y="0"/>
                </a:lnTo>
                <a:lnTo>
                  <a:pt x="52" y="0"/>
                </a:lnTo>
                <a:lnTo>
                  <a:pt x="52" y="2"/>
                </a:lnTo>
                <a:lnTo>
                  <a:pt x="54" y="2"/>
                </a:lnTo>
                <a:lnTo>
                  <a:pt x="54" y="2"/>
                </a:lnTo>
                <a:lnTo>
                  <a:pt x="54" y="2"/>
                </a:lnTo>
                <a:lnTo>
                  <a:pt x="56" y="2"/>
                </a:lnTo>
                <a:lnTo>
                  <a:pt x="56" y="2"/>
                </a:lnTo>
                <a:lnTo>
                  <a:pt x="56" y="4"/>
                </a:lnTo>
                <a:lnTo>
                  <a:pt x="56" y="4"/>
                </a:lnTo>
                <a:lnTo>
                  <a:pt x="56" y="4"/>
                </a:lnTo>
                <a:lnTo>
                  <a:pt x="56" y="4"/>
                </a:lnTo>
                <a:lnTo>
                  <a:pt x="56" y="4"/>
                </a:lnTo>
                <a:lnTo>
                  <a:pt x="56" y="2"/>
                </a:lnTo>
                <a:lnTo>
                  <a:pt x="54" y="2"/>
                </a:lnTo>
                <a:lnTo>
                  <a:pt x="54" y="2"/>
                </a:lnTo>
                <a:lnTo>
                  <a:pt x="52" y="2"/>
                </a:lnTo>
                <a:lnTo>
                  <a:pt x="52" y="2"/>
                </a:lnTo>
                <a:lnTo>
                  <a:pt x="52" y="2"/>
                </a:lnTo>
                <a:lnTo>
                  <a:pt x="52" y="2"/>
                </a:lnTo>
                <a:lnTo>
                  <a:pt x="52" y="2"/>
                </a:lnTo>
                <a:lnTo>
                  <a:pt x="52" y="4"/>
                </a:lnTo>
                <a:lnTo>
                  <a:pt x="54" y="4"/>
                </a:lnTo>
                <a:lnTo>
                  <a:pt x="54" y="4"/>
                </a:lnTo>
                <a:lnTo>
                  <a:pt x="54" y="6"/>
                </a:lnTo>
                <a:lnTo>
                  <a:pt x="54" y="6"/>
                </a:lnTo>
                <a:lnTo>
                  <a:pt x="54" y="6"/>
                </a:lnTo>
                <a:lnTo>
                  <a:pt x="56" y="8"/>
                </a:lnTo>
                <a:lnTo>
                  <a:pt x="56" y="8"/>
                </a:lnTo>
                <a:lnTo>
                  <a:pt x="58" y="8"/>
                </a:lnTo>
                <a:lnTo>
                  <a:pt x="58" y="8"/>
                </a:lnTo>
                <a:lnTo>
                  <a:pt x="58" y="8"/>
                </a:lnTo>
                <a:lnTo>
                  <a:pt x="58" y="8"/>
                </a:lnTo>
                <a:lnTo>
                  <a:pt x="58" y="8"/>
                </a:lnTo>
                <a:lnTo>
                  <a:pt x="60" y="8"/>
                </a:lnTo>
                <a:lnTo>
                  <a:pt x="60" y="8"/>
                </a:lnTo>
                <a:lnTo>
                  <a:pt x="60" y="8"/>
                </a:lnTo>
                <a:lnTo>
                  <a:pt x="62" y="8"/>
                </a:lnTo>
                <a:lnTo>
                  <a:pt x="64" y="8"/>
                </a:lnTo>
                <a:lnTo>
                  <a:pt x="64" y="8"/>
                </a:lnTo>
                <a:lnTo>
                  <a:pt x="64" y="8"/>
                </a:lnTo>
                <a:lnTo>
                  <a:pt x="66" y="6"/>
                </a:lnTo>
                <a:lnTo>
                  <a:pt x="66" y="6"/>
                </a:lnTo>
                <a:lnTo>
                  <a:pt x="66" y="6"/>
                </a:lnTo>
                <a:lnTo>
                  <a:pt x="66" y="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6" name="Freeform 102"/>
          <p:cNvSpPr>
            <a:spLocks/>
          </p:cNvSpPr>
          <p:nvPr/>
        </p:nvSpPr>
        <p:spPr bwMode="auto">
          <a:xfrm>
            <a:off x="7689850" y="3427413"/>
            <a:ext cx="3175" cy="9525"/>
          </a:xfrm>
          <a:custGeom>
            <a:avLst/>
            <a:gdLst/>
            <a:ahLst/>
            <a:cxnLst>
              <a:cxn ang="0">
                <a:pos x="2" y="6"/>
              </a:cxn>
              <a:cxn ang="0">
                <a:pos x="2" y="6"/>
              </a:cxn>
              <a:cxn ang="0">
                <a:pos x="0" y="6"/>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0"/>
              </a:cxn>
              <a:cxn ang="0">
                <a:pos x="2" y="0"/>
              </a:cxn>
              <a:cxn ang="0">
                <a:pos x="2" y="0"/>
              </a:cxn>
              <a:cxn ang="0">
                <a:pos x="2" y="0"/>
              </a:cxn>
              <a:cxn ang="0">
                <a:pos x="2" y="2"/>
              </a:cxn>
              <a:cxn ang="0">
                <a:pos x="2" y="2"/>
              </a:cxn>
              <a:cxn ang="0">
                <a:pos x="2" y="2"/>
              </a:cxn>
              <a:cxn ang="0">
                <a:pos x="2" y="2"/>
              </a:cxn>
              <a:cxn ang="0">
                <a:pos x="2" y="2"/>
              </a:cxn>
              <a:cxn ang="0">
                <a:pos x="2" y="4"/>
              </a:cxn>
              <a:cxn ang="0">
                <a:pos x="2" y="4"/>
              </a:cxn>
              <a:cxn ang="0">
                <a:pos x="2" y="6"/>
              </a:cxn>
              <a:cxn ang="0">
                <a:pos x="2" y="6"/>
              </a:cxn>
            </a:cxnLst>
            <a:rect l="0" t="0" r="r" b="b"/>
            <a:pathLst>
              <a:path w="2" h="6">
                <a:moveTo>
                  <a:pt x="2" y="6"/>
                </a:moveTo>
                <a:lnTo>
                  <a:pt x="2" y="6"/>
                </a:lnTo>
                <a:lnTo>
                  <a:pt x="0" y="6"/>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2"/>
                </a:lnTo>
                <a:lnTo>
                  <a:pt x="2" y="2"/>
                </a:lnTo>
                <a:lnTo>
                  <a:pt x="2" y="2"/>
                </a:lnTo>
                <a:lnTo>
                  <a:pt x="2" y="2"/>
                </a:lnTo>
                <a:lnTo>
                  <a:pt x="2" y="2"/>
                </a:lnTo>
                <a:lnTo>
                  <a:pt x="2" y="4"/>
                </a:lnTo>
                <a:lnTo>
                  <a:pt x="2" y="4"/>
                </a:lnTo>
                <a:lnTo>
                  <a:pt x="2" y="6"/>
                </a:lnTo>
                <a:lnTo>
                  <a:pt x="2"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7" name="Freeform 103"/>
          <p:cNvSpPr>
            <a:spLocks noEditPoints="1"/>
          </p:cNvSpPr>
          <p:nvPr/>
        </p:nvSpPr>
        <p:spPr bwMode="auto">
          <a:xfrm>
            <a:off x="7283450" y="3119438"/>
            <a:ext cx="225425" cy="381000"/>
          </a:xfrm>
          <a:custGeom>
            <a:avLst/>
            <a:gdLst/>
            <a:ahLst/>
            <a:cxnLst>
              <a:cxn ang="0">
                <a:pos x="44" y="238"/>
              </a:cxn>
              <a:cxn ang="0">
                <a:pos x="78" y="130"/>
              </a:cxn>
              <a:cxn ang="0">
                <a:pos x="68" y="148"/>
              </a:cxn>
              <a:cxn ang="0">
                <a:pos x="130" y="208"/>
              </a:cxn>
              <a:cxn ang="0">
                <a:pos x="88" y="200"/>
              </a:cxn>
              <a:cxn ang="0">
                <a:pos x="114" y="150"/>
              </a:cxn>
              <a:cxn ang="0">
                <a:pos x="102" y="132"/>
              </a:cxn>
              <a:cxn ang="0">
                <a:pos x="130" y="156"/>
              </a:cxn>
              <a:cxn ang="0">
                <a:pos x="106" y="164"/>
              </a:cxn>
              <a:cxn ang="0">
                <a:pos x="124" y="156"/>
              </a:cxn>
              <a:cxn ang="0">
                <a:pos x="94" y="170"/>
              </a:cxn>
              <a:cxn ang="0">
                <a:pos x="62" y="88"/>
              </a:cxn>
              <a:cxn ang="0">
                <a:pos x="90" y="168"/>
              </a:cxn>
              <a:cxn ang="0">
                <a:pos x="80" y="158"/>
              </a:cxn>
              <a:cxn ang="0">
                <a:pos x="90" y="152"/>
              </a:cxn>
              <a:cxn ang="0">
                <a:pos x="96" y="90"/>
              </a:cxn>
              <a:cxn ang="0">
                <a:pos x="98" y="144"/>
              </a:cxn>
              <a:cxn ang="0">
                <a:pos x="0" y="190"/>
              </a:cxn>
              <a:cxn ang="0">
                <a:pos x="26" y="158"/>
              </a:cxn>
              <a:cxn ang="0">
                <a:pos x="10" y="170"/>
              </a:cxn>
              <a:cxn ang="0">
                <a:pos x="30" y="144"/>
              </a:cxn>
              <a:cxn ang="0">
                <a:pos x="40" y="126"/>
              </a:cxn>
              <a:cxn ang="0">
                <a:pos x="56" y="118"/>
              </a:cxn>
              <a:cxn ang="0">
                <a:pos x="42" y="82"/>
              </a:cxn>
              <a:cxn ang="0">
                <a:pos x="30" y="68"/>
              </a:cxn>
              <a:cxn ang="0">
                <a:pos x="34" y="56"/>
              </a:cxn>
              <a:cxn ang="0">
                <a:pos x="32" y="18"/>
              </a:cxn>
              <a:cxn ang="0">
                <a:pos x="52" y="20"/>
              </a:cxn>
              <a:cxn ang="0">
                <a:pos x="62" y="38"/>
              </a:cxn>
              <a:cxn ang="0">
                <a:pos x="58" y="54"/>
              </a:cxn>
              <a:cxn ang="0">
                <a:pos x="56" y="76"/>
              </a:cxn>
              <a:cxn ang="0">
                <a:pos x="66" y="86"/>
              </a:cxn>
              <a:cxn ang="0">
                <a:pos x="80" y="96"/>
              </a:cxn>
              <a:cxn ang="0">
                <a:pos x="90" y="102"/>
              </a:cxn>
              <a:cxn ang="0">
                <a:pos x="98" y="106"/>
              </a:cxn>
              <a:cxn ang="0">
                <a:pos x="86" y="106"/>
              </a:cxn>
              <a:cxn ang="0">
                <a:pos x="74" y="100"/>
              </a:cxn>
              <a:cxn ang="0">
                <a:pos x="52" y="96"/>
              </a:cxn>
              <a:cxn ang="0">
                <a:pos x="44" y="86"/>
              </a:cxn>
              <a:cxn ang="0">
                <a:pos x="40" y="124"/>
              </a:cxn>
              <a:cxn ang="0">
                <a:pos x="74" y="212"/>
              </a:cxn>
              <a:cxn ang="0">
                <a:pos x="74" y="116"/>
              </a:cxn>
              <a:cxn ang="0">
                <a:pos x="116" y="118"/>
              </a:cxn>
              <a:cxn ang="0">
                <a:pos x="120" y="138"/>
              </a:cxn>
              <a:cxn ang="0">
                <a:pos x="108" y="114"/>
              </a:cxn>
              <a:cxn ang="0">
                <a:pos x="64" y="224"/>
              </a:cxn>
              <a:cxn ang="0">
                <a:pos x="86" y="124"/>
              </a:cxn>
              <a:cxn ang="0">
                <a:pos x="60" y="74"/>
              </a:cxn>
              <a:cxn ang="0">
                <a:pos x="128" y="164"/>
              </a:cxn>
              <a:cxn ang="0">
                <a:pos x="124" y="174"/>
              </a:cxn>
              <a:cxn ang="0">
                <a:pos x="134" y="174"/>
              </a:cxn>
              <a:cxn ang="0">
                <a:pos x="138" y="194"/>
              </a:cxn>
              <a:cxn ang="0">
                <a:pos x="136" y="210"/>
              </a:cxn>
              <a:cxn ang="0">
                <a:pos x="130" y="202"/>
              </a:cxn>
              <a:cxn ang="0">
                <a:pos x="128" y="226"/>
              </a:cxn>
              <a:cxn ang="0">
                <a:pos x="110" y="222"/>
              </a:cxn>
              <a:cxn ang="0">
                <a:pos x="102" y="196"/>
              </a:cxn>
              <a:cxn ang="0">
                <a:pos x="92" y="198"/>
              </a:cxn>
              <a:cxn ang="0">
                <a:pos x="80" y="196"/>
              </a:cxn>
              <a:cxn ang="0">
                <a:pos x="76" y="194"/>
              </a:cxn>
              <a:cxn ang="0">
                <a:pos x="98" y="180"/>
              </a:cxn>
              <a:cxn ang="0">
                <a:pos x="106" y="182"/>
              </a:cxn>
            </a:cxnLst>
            <a:rect l="0" t="0" r="r" b="b"/>
            <a:pathLst>
              <a:path w="142" h="240">
                <a:moveTo>
                  <a:pt x="106" y="132"/>
                </a:moveTo>
                <a:lnTo>
                  <a:pt x="104" y="132"/>
                </a:lnTo>
                <a:lnTo>
                  <a:pt x="104" y="132"/>
                </a:lnTo>
                <a:lnTo>
                  <a:pt x="104" y="132"/>
                </a:lnTo>
                <a:lnTo>
                  <a:pt x="104" y="132"/>
                </a:lnTo>
                <a:lnTo>
                  <a:pt x="102" y="130"/>
                </a:lnTo>
                <a:lnTo>
                  <a:pt x="102" y="128"/>
                </a:lnTo>
                <a:lnTo>
                  <a:pt x="104" y="128"/>
                </a:lnTo>
                <a:lnTo>
                  <a:pt x="104" y="128"/>
                </a:lnTo>
                <a:lnTo>
                  <a:pt x="104" y="130"/>
                </a:lnTo>
                <a:lnTo>
                  <a:pt x="106" y="132"/>
                </a:lnTo>
                <a:lnTo>
                  <a:pt x="106" y="132"/>
                </a:lnTo>
                <a:lnTo>
                  <a:pt x="106" y="132"/>
                </a:lnTo>
                <a:lnTo>
                  <a:pt x="106" y="132"/>
                </a:lnTo>
                <a:lnTo>
                  <a:pt x="106" y="132"/>
                </a:lnTo>
                <a:lnTo>
                  <a:pt x="106" y="132"/>
                </a:lnTo>
                <a:lnTo>
                  <a:pt x="106" y="132"/>
                </a:lnTo>
                <a:close/>
                <a:moveTo>
                  <a:pt x="50" y="236"/>
                </a:moveTo>
                <a:lnTo>
                  <a:pt x="50" y="238"/>
                </a:lnTo>
                <a:lnTo>
                  <a:pt x="50" y="238"/>
                </a:lnTo>
                <a:lnTo>
                  <a:pt x="50" y="238"/>
                </a:lnTo>
                <a:lnTo>
                  <a:pt x="50" y="238"/>
                </a:lnTo>
                <a:lnTo>
                  <a:pt x="48" y="238"/>
                </a:lnTo>
                <a:lnTo>
                  <a:pt x="48" y="238"/>
                </a:lnTo>
                <a:lnTo>
                  <a:pt x="48" y="238"/>
                </a:lnTo>
                <a:lnTo>
                  <a:pt x="46" y="238"/>
                </a:lnTo>
                <a:lnTo>
                  <a:pt x="46" y="238"/>
                </a:lnTo>
                <a:lnTo>
                  <a:pt x="46" y="238"/>
                </a:lnTo>
                <a:lnTo>
                  <a:pt x="46" y="238"/>
                </a:lnTo>
                <a:lnTo>
                  <a:pt x="46" y="238"/>
                </a:lnTo>
                <a:lnTo>
                  <a:pt x="46" y="238"/>
                </a:lnTo>
                <a:lnTo>
                  <a:pt x="46" y="238"/>
                </a:lnTo>
                <a:lnTo>
                  <a:pt x="46" y="238"/>
                </a:lnTo>
                <a:lnTo>
                  <a:pt x="46" y="238"/>
                </a:lnTo>
                <a:lnTo>
                  <a:pt x="46" y="238"/>
                </a:lnTo>
                <a:lnTo>
                  <a:pt x="44" y="240"/>
                </a:lnTo>
                <a:lnTo>
                  <a:pt x="44" y="240"/>
                </a:lnTo>
                <a:lnTo>
                  <a:pt x="44" y="240"/>
                </a:lnTo>
                <a:lnTo>
                  <a:pt x="44" y="238"/>
                </a:lnTo>
                <a:lnTo>
                  <a:pt x="44" y="238"/>
                </a:lnTo>
                <a:lnTo>
                  <a:pt x="44" y="238"/>
                </a:lnTo>
                <a:lnTo>
                  <a:pt x="44" y="238"/>
                </a:lnTo>
                <a:lnTo>
                  <a:pt x="44" y="238"/>
                </a:lnTo>
                <a:lnTo>
                  <a:pt x="48" y="236"/>
                </a:lnTo>
                <a:lnTo>
                  <a:pt x="48" y="236"/>
                </a:lnTo>
                <a:lnTo>
                  <a:pt x="48" y="236"/>
                </a:lnTo>
                <a:lnTo>
                  <a:pt x="48" y="234"/>
                </a:lnTo>
                <a:lnTo>
                  <a:pt x="50" y="234"/>
                </a:lnTo>
                <a:lnTo>
                  <a:pt x="50" y="234"/>
                </a:lnTo>
                <a:lnTo>
                  <a:pt x="50" y="234"/>
                </a:lnTo>
                <a:lnTo>
                  <a:pt x="50" y="236"/>
                </a:lnTo>
                <a:lnTo>
                  <a:pt x="50" y="236"/>
                </a:lnTo>
                <a:lnTo>
                  <a:pt x="50" y="236"/>
                </a:lnTo>
                <a:lnTo>
                  <a:pt x="50" y="236"/>
                </a:lnTo>
                <a:lnTo>
                  <a:pt x="50" y="236"/>
                </a:lnTo>
                <a:close/>
                <a:moveTo>
                  <a:pt x="110" y="132"/>
                </a:moveTo>
                <a:lnTo>
                  <a:pt x="110" y="132"/>
                </a:lnTo>
                <a:lnTo>
                  <a:pt x="110" y="132"/>
                </a:lnTo>
                <a:lnTo>
                  <a:pt x="108" y="132"/>
                </a:lnTo>
                <a:lnTo>
                  <a:pt x="108" y="130"/>
                </a:lnTo>
                <a:lnTo>
                  <a:pt x="108" y="128"/>
                </a:lnTo>
                <a:lnTo>
                  <a:pt x="108" y="128"/>
                </a:lnTo>
                <a:lnTo>
                  <a:pt x="110" y="130"/>
                </a:lnTo>
                <a:lnTo>
                  <a:pt x="110" y="132"/>
                </a:lnTo>
                <a:lnTo>
                  <a:pt x="110" y="132"/>
                </a:lnTo>
                <a:close/>
                <a:moveTo>
                  <a:pt x="48" y="10"/>
                </a:moveTo>
                <a:lnTo>
                  <a:pt x="48" y="10"/>
                </a:lnTo>
                <a:lnTo>
                  <a:pt x="48" y="10"/>
                </a:lnTo>
                <a:lnTo>
                  <a:pt x="48" y="10"/>
                </a:lnTo>
                <a:lnTo>
                  <a:pt x="48" y="10"/>
                </a:lnTo>
                <a:lnTo>
                  <a:pt x="48" y="8"/>
                </a:lnTo>
                <a:lnTo>
                  <a:pt x="48" y="8"/>
                </a:lnTo>
                <a:lnTo>
                  <a:pt x="48" y="8"/>
                </a:lnTo>
                <a:lnTo>
                  <a:pt x="50" y="8"/>
                </a:lnTo>
                <a:lnTo>
                  <a:pt x="50" y="8"/>
                </a:lnTo>
                <a:lnTo>
                  <a:pt x="50" y="8"/>
                </a:lnTo>
                <a:lnTo>
                  <a:pt x="50" y="8"/>
                </a:lnTo>
                <a:lnTo>
                  <a:pt x="48" y="10"/>
                </a:lnTo>
                <a:close/>
                <a:moveTo>
                  <a:pt x="70" y="128"/>
                </a:moveTo>
                <a:lnTo>
                  <a:pt x="74" y="128"/>
                </a:lnTo>
                <a:lnTo>
                  <a:pt x="76" y="130"/>
                </a:lnTo>
                <a:lnTo>
                  <a:pt x="76" y="132"/>
                </a:lnTo>
                <a:lnTo>
                  <a:pt x="78" y="130"/>
                </a:lnTo>
                <a:lnTo>
                  <a:pt x="78" y="130"/>
                </a:lnTo>
                <a:lnTo>
                  <a:pt x="80" y="130"/>
                </a:lnTo>
                <a:lnTo>
                  <a:pt x="80" y="132"/>
                </a:lnTo>
                <a:lnTo>
                  <a:pt x="82" y="132"/>
                </a:lnTo>
                <a:lnTo>
                  <a:pt x="80" y="132"/>
                </a:lnTo>
                <a:lnTo>
                  <a:pt x="80" y="134"/>
                </a:lnTo>
                <a:lnTo>
                  <a:pt x="82" y="134"/>
                </a:lnTo>
                <a:lnTo>
                  <a:pt x="82" y="132"/>
                </a:lnTo>
                <a:lnTo>
                  <a:pt x="84" y="132"/>
                </a:lnTo>
                <a:lnTo>
                  <a:pt x="84" y="132"/>
                </a:lnTo>
                <a:lnTo>
                  <a:pt x="84" y="130"/>
                </a:lnTo>
                <a:lnTo>
                  <a:pt x="84" y="130"/>
                </a:lnTo>
                <a:lnTo>
                  <a:pt x="84" y="130"/>
                </a:lnTo>
                <a:lnTo>
                  <a:pt x="84" y="134"/>
                </a:lnTo>
                <a:lnTo>
                  <a:pt x="84" y="134"/>
                </a:lnTo>
                <a:lnTo>
                  <a:pt x="84" y="136"/>
                </a:lnTo>
                <a:lnTo>
                  <a:pt x="84" y="136"/>
                </a:lnTo>
                <a:lnTo>
                  <a:pt x="84" y="138"/>
                </a:lnTo>
                <a:lnTo>
                  <a:pt x="82" y="140"/>
                </a:lnTo>
                <a:lnTo>
                  <a:pt x="82" y="140"/>
                </a:lnTo>
                <a:lnTo>
                  <a:pt x="80" y="140"/>
                </a:lnTo>
                <a:lnTo>
                  <a:pt x="80" y="142"/>
                </a:lnTo>
                <a:lnTo>
                  <a:pt x="80" y="142"/>
                </a:lnTo>
                <a:lnTo>
                  <a:pt x="80" y="142"/>
                </a:lnTo>
                <a:lnTo>
                  <a:pt x="80" y="144"/>
                </a:lnTo>
                <a:lnTo>
                  <a:pt x="80" y="144"/>
                </a:lnTo>
                <a:lnTo>
                  <a:pt x="78" y="144"/>
                </a:lnTo>
                <a:lnTo>
                  <a:pt x="78" y="144"/>
                </a:lnTo>
                <a:lnTo>
                  <a:pt x="76" y="146"/>
                </a:lnTo>
                <a:lnTo>
                  <a:pt x="76" y="146"/>
                </a:lnTo>
                <a:lnTo>
                  <a:pt x="74" y="146"/>
                </a:lnTo>
                <a:lnTo>
                  <a:pt x="72" y="146"/>
                </a:lnTo>
                <a:lnTo>
                  <a:pt x="72" y="148"/>
                </a:lnTo>
                <a:lnTo>
                  <a:pt x="70" y="148"/>
                </a:lnTo>
                <a:lnTo>
                  <a:pt x="70" y="148"/>
                </a:lnTo>
                <a:lnTo>
                  <a:pt x="70" y="148"/>
                </a:lnTo>
                <a:lnTo>
                  <a:pt x="70" y="150"/>
                </a:lnTo>
                <a:lnTo>
                  <a:pt x="70" y="150"/>
                </a:lnTo>
                <a:lnTo>
                  <a:pt x="70" y="150"/>
                </a:lnTo>
                <a:lnTo>
                  <a:pt x="68" y="150"/>
                </a:lnTo>
                <a:lnTo>
                  <a:pt x="68" y="150"/>
                </a:lnTo>
                <a:lnTo>
                  <a:pt x="68" y="150"/>
                </a:lnTo>
                <a:lnTo>
                  <a:pt x="68" y="148"/>
                </a:lnTo>
                <a:lnTo>
                  <a:pt x="68" y="148"/>
                </a:lnTo>
                <a:lnTo>
                  <a:pt x="70" y="148"/>
                </a:lnTo>
                <a:lnTo>
                  <a:pt x="70" y="146"/>
                </a:lnTo>
                <a:lnTo>
                  <a:pt x="70" y="146"/>
                </a:lnTo>
                <a:lnTo>
                  <a:pt x="70" y="146"/>
                </a:lnTo>
                <a:lnTo>
                  <a:pt x="68" y="144"/>
                </a:lnTo>
                <a:lnTo>
                  <a:pt x="68" y="144"/>
                </a:lnTo>
                <a:lnTo>
                  <a:pt x="68" y="142"/>
                </a:lnTo>
                <a:lnTo>
                  <a:pt x="68" y="142"/>
                </a:lnTo>
                <a:lnTo>
                  <a:pt x="68" y="142"/>
                </a:lnTo>
                <a:lnTo>
                  <a:pt x="70" y="140"/>
                </a:lnTo>
                <a:lnTo>
                  <a:pt x="70" y="140"/>
                </a:lnTo>
                <a:lnTo>
                  <a:pt x="70" y="138"/>
                </a:lnTo>
                <a:lnTo>
                  <a:pt x="70" y="138"/>
                </a:lnTo>
                <a:lnTo>
                  <a:pt x="70" y="138"/>
                </a:lnTo>
                <a:lnTo>
                  <a:pt x="70" y="136"/>
                </a:lnTo>
                <a:lnTo>
                  <a:pt x="68" y="134"/>
                </a:lnTo>
                <a:lnTo>
                  <a:pt x="68" y="134"/>
                </a:lnTo>
                <a:lnTo>
                  <a:pt x="70" y="132"/>
                </a:lnTo>
                <a:lnTo>
                  <a:pt x="70" y="130"/>
                </a:lnTo>
                <a:lnTo>
                  <a:pt x="70" y="130"/>
                </a:lnTo>
                <a:lnTo>
                  <a:pt x="70" y="128"/>
                </a:lnTo>
                <a:lnTo>
                  <a:pt x="68" y="128"/>
                </a:lnTo>
                <a:lnTo>
                  <a:pt x="68" y="128"/>
                </a:lnTo>
                <a:lnTo>
                  <a:pt x="66" y="128"/>
                </a:lnTo>
                <a:lnTo>
                  <a:pt x="66" y="128"/>
                </a:lnTo>
                <a:lnTo>
                  <a:pt x="66" y="128"/>
                </a:lnTo>
                <a:lnTo>
                  <a:pt x="66" y="128"/>
                </a:lnTo>
                <a:lnTo>
                  <a:pt x="66" y="126"/>
                </a:lnTo>
                <a:lnTo>
                  <a:pt x="66" y="124"/>
                </a:lnTo>
                <a:lnTo>
                  <a:pt x="66" y="126"/>
                </a:lnTo>
                <a:lnTo>
                  <a:pt x="68" y="126"/>
                </a:lnTo>
                <a:lnTo>
                  <a:pt x="68" y="126"/>
                </a:lnTo>
                <a:lnTo>
                  <a:pt x="68" y="126"/>
                </a:lnTo>
                <a:lnTo>
                  <a:pt x="68" y="126"/>
                </a:lnTo>
                <a:lnTo>
                  <a:pt x="70" y="126"/>
                </a:lnTo>
                <a:lnTo>
                  <a:pt x="70" y="126"/>
                </a:lnTo>
                <a:lnTo>
                  <a:pt x="70" y="128"/>
                </a:lnTo>
                <a:close/>
                <a:moveTo>
                  <a:pt x="130" y="208"/>
                </a:moveTo>
                <a:lnTo>
                  <a:pt x="130" y="208"/>
                </a:lnTo>
                <a:lnTo>
                  <a:pt x="130" y="208"/>
                </a:lnTo>
                <a:lnTo>
                  <a:pt x="130" y="208"/>
                </a:lnTo>
                <a:lnTo>
                  <a:pt x="128" y="206"/>
                </a:lnTo>
                <a:lnTo>
                  <a:pt x="128" y="206"/>
                </a:lnTo>
                <a:lnTo>
                  <a:pt x="128" y="204"/>
                </a:lnTo>
                <a:lnTo>
                  <a:pt x="128" y="204"/>
                </a:lnTo>
                <a:lnTo>
                  <a:pt x="130" y="204"/>
                </a:lnTo>
                <a:lnTo>
                  <a:pt x="130" y="204"/>
                </a:lnTo>
                <a:lnTo>
                  <a:pt x="130" y="204"/>
                </a:lnTo>
                <a:lnTo>
                  <a:pt x="130" y="208"/>
                </a:lnTo>
                <a:close/>
                <a:moveTo>
                  <a:pt x="66" y="100"/>
                </a:moveTo>
                <a:lnTo>
                  <a:pt x="66" y="100"/>
                </a:lnTo>
                <a:lnTo>
                  <a:pt x="66" y="100"/>
                </a:lnTo>
                <a:lnTo>
                  <a:pt x="66" y="100"/>
                </a:lnTo>
                <a:lnTo>
                  <a:pt x="66" y="104"/>
                </a:lnTo>
                <a:lnTo>
                  <a:pt x="66" y="104"/>
                </a:lnTo>
                <a:lnTo>
                  <a:pt x="66" y="104"/>
                </a:lnTo>
                <a:lnTo>
                  <a:pt x="64" y="104"/>
                </a:lnTo>
                <a:lnTo>
                  <a:pt x="64" y="104"/>
                </a:lnTo>
                <a:lnTo>
                  <a:pt x="62" y="102"/>
                </a:lnTo>
                <a:lnTo>
                  <a:pt x="62" y="102"/>
                </a:lnTo>
                <a:lnTo>
                  <a:pt x="62" y="100"/>
                </a:lnTo>
                <a:lnTo>
                  <a:pt x="62" y="100"/>
                </a:lnTo>
                <a:lnTo>
                  <a:pt x="62" y="100"/>
                </a:lnTo>
                <a:lnTo>
                  <a:pt x="62" y="98"/>
                </a:lnTo>
                <a:lnTo>
                  <a:pt x="64" y="98"/>
                </a:lnTo>
                <a:lnTo>
                  <a:pt x="64" y="98"/>
                </a:lnTo>
                <a:lnTo>
                  <a:pt x="66" y="100"/>
                </a:lnTo>
                <a:lnTo>
                  <a:pt x="66" y="100"/>
                </a:lnTo>
                <a:lnTo>
                  <a:pt x="66" y="100"/>
                </a:lnTo>
                <a:lnTo>
                  <a:pt x="66" y="100"/>
                </a:lnTo>
                <a:lnTo>
                  <a:pt x="66" y="100"/>
                </a:lnTo>
                <a:close/>
                <a:moveTo>
                  <a:pt x="86" y="202"/>
                </a:moveTo>
                <a:lnTo>
                  <a:pt x="86" y="202"/>
                </a:lnTo>
                <a:lnTo>
                  <a:pt x="86" y="202"/>
                </a:lnTo>
                <a:lnTo>
                  <a:pt x="86" y="202"/>
                </a:lnTo>
                <a:lnTo>
                  <a:pt x="86" y="202"/>
                </a:lnTo>
                <a:lnTo>
                  <a:pt x="86" y="202"/>
                </a:lnTo>
                <a:lnTo>
                  <a:pt x="86" y="200"/>
                </a:lnTo>
                <a:lnTo>
                  <a:pt x="86" y="200"/>
                </a:lnTo>
                <a:lnTo>
                  <a:pt x="86" y="200"/>
                </a:lnTo>
                <a:lnTo>
                  <a:pt x="86" y="200"/>
                </a:lnTo>
                <a:lnTo>
                  <a:pt x="88" y="200"/>
                </a:lnTo>
                <a:lnTo>
                  <a:pt x="88" y="200"/>
                </a:lnTo>
                <a:lnTo>
                  <a:pt x="88" y="200"/>
                </a:lnTo>
                <a:lnTo>
                  <a:pt x="88" y="200"/>
                </a:lnTo>
                <a:lnTo>
                  <a:pt x="88" y="202"/>
                </a:lnTo>
                <a:lnTo>
                  <a:pt x="86" y="202"/>
                </a:lnTo>
                <a:close/>
                <a:moveTo>
                  <a:pt x="106" y="136"/>
                </a:moveTo>
                <a:lnTo>
                  <a:pt x="106" y="136"/>
                </a:lnTo>
                <a:lnTo>
                  <a:pt x="108" y="136"/>
                </a:lnTo>
                <a:lnTo>
                  <a:pt x="108" y="134"/>
                </a:lnTo>
                <a:lnTo>
                  <a:pt x="108" y="134"/>
                </a:lnTo>
                <a:lnTo>
                  <a:pt x="110" y="134"/>
                </a:lnTo>
                <a:lnTo>
                  <a:pt x="110" y="134"/>
                </a:lnTo>
                <a:lnTo>
                  <a:pt x="112" y="134"/>
                </a:lnTo>
                <a:lnTo>
                  <a:pt x="112" y="134"/>
                </a:lnTo>
                <a:lnTo>
                  <a:pt x="112" y="134"/>
                </a:lnTo>
                <a:lnTo>
                  <a:pt x="112" y="136"/>
                </a:lnTo>
                <a:lnTo>
                  <a:pt x="112" y="138"/>
                </a:lnTo>
                <a:lnTo>
                  <a:pt x="114" y="140"/>
                </a:lnTo>
                <a:lnTo>
                  <a:pt x="114" y="140"/>
                </a:lnTo>
                <a:lnTo>
                  <a:pt x="114" y="142"/>
                </a:lnTo>
                <a:lnTo>
                  <a:pt x="114" y="142"/>
                </a:lnTo>
                <a:lnTo>
                  <a:pt x="114" y="142"/>
                </a:lnTo>
                <a:lnTo>
                  <a:pt x="114" y="144"/>
                </a:lnTo>
                <a:lnTo>
                  <a:pt x="114" y="144"/>
                </a:lnTo>
                <a:lnTo>
                  <a:pt x="114" y="146"/>
                </a:lnTo>
                <a:lnTo>
                  <a:pt x="114" y="146"/>
                </a:lnTo>
                <a:lnTo>
                  <a:pt x="116" y="146"/>
                </a:lnTo>
                <a:lnTo>
                  <a:pt x="116" y="148"/>
                </a:lnTo>
                <a:lnTo>
                  <a:pt x="116" y="148"/>
                </a:lnTo>
                <a:lnTo>
                  <a:pt x="116" y="150"/>
                </a:lnTo>
                <a:lnTo>
                  <a:pt x="118" y="150"/>
                </a:lnTo>
                <a:lnTo>
                  <a:pt x="118" y="150"/>
                </a:lnTo>
                <a:lnTo>
                  <a:pt x="118" y="152"/>
                </a:lnTo>
                <a:lnTo>
                  <a:pt x="118" y="152"/>
                </a:lnTo>
                <a:lnTo>
                  <a:pt x="118" y="152"/>
                </a:lnTo>
                <a:lnTo>
                  <a:pt x="116" y="154"/>
                </a:lnTo>
                <a:lnTo>
                  <a:pt x="116" y="154"/>
                </a:lnTo>
                <a:lnTo>
                  <a:pt x="114" y="152"/>
                </a:lnTo>
                <a:lnTo>
                  <a:pt x="114" y="152"/>
                </a:lnTo>
                <a:lnTo>
                  <a:pt x="114" y="152"/>
                </a:lnTo>
                <a:lnTo>
                  <a:pt x="114" y="150"/>
                </a:lnTo>
                <a:lnTo>
                  <a:pt x="114" y="150"/>
                </a:lnTo>
                <a:lnTo>
                  <a:pt x="114" y="150"/>
                </a:lnTo>
                <a:lnTo>
                  <a:pt x="114" y="152"/>
                </a:lnTo>
                <a:lnTo>
                  <a:pt x="114" y="154"/>
                </a:lnTo>
                <a:lnTo>
                  <a:pt x="114" y="156"/>
                </a:lnTo>
                <a:lnTo>
                  <a:pt x="114" y="156"/>
                </a:lnTo>
                <a:lnTo>
                  <a:pt x="114" y="156"/>
                </a:lnTo>
                <a:lnTo>
                  <a:pt x="114" y="156"/>
                </a:lnTo>
                <a:lnTo>
                  <a:pt x="112" y="154"/>
                </a:lnTo>
                <a:lnTo>
                  <a:pt x="110" y="154"/>
                </a:lnTo>
                <a:lnTo>
                  <a:pt x="110" y="152"/>
                </a:lnTo>
                <a:lnTo>
                  <a:pt x="110" y="152"/>
                </a:lnTo>
                <a:lnTo>
                  <a:pt x="110" y="152"/>
                </a:lnTo>
                <a:lnTo>
                  <a:pt x="110" y="150"/>
                </a:lnTo>
                <a:lnTo>
                  <a:pt x="110" y="150"/>
                </a:lnTo>
                <a:lnTo>
                  <a:pt x="110" y="150"/>
                </a:lnTo>
                <a:lnTo>
                  <a:pt x="110" y="148"/>
                </a:lnTo>
                <a:lnTo>
                  <a:pt x="110" y="148"/>
                </a:lnTo>
                <a:lnTo>
                  <a:pt x="110" y="148"/>
                </a:lnTo>
                <a:lnTo>
                  <a:pt x="110" y="146"/>
                </a:lnTo>
                <a:lnTo>
                  <a:pt x="110" y="144"/>
                </a:lnTo>
                <a:lnTo>
                  <a:pt x="110" y="144"/>
                </a:lnTo>
                <a:lnTo>
                  <a:pt x="110" y="144"/>
                </a:lnTo>
                <a:lnTo>
                  <a:pt x="110" y="144"/>
                </a:lnTo>
                <a:lnTo>
                  <a:pt x="108" y="142"/>
                </a:lnTo>
                <a:lnTo>
                  <a:pt x="108" y="142"/>
                </a:lnTo>
                <a:lnTo>
                  <a:pt x="108" y="140"/>
                </a:lnTo>
                <a:lnTo>
                  <a:pt x="106" y="140"/>
                </a:lnTo>
                <a:lnTo>
                  <a:pt x="106" y="140"/>
                </a:lnTo>
                <a:lnTo>
                  <a:pt x="106" y="140"/>
                </a:lnTo>
                <a:lnTo>
                  <a:pt x="106" y="140"/>
                </a:lnTo>
                <a:lnTo>
                  <a:pt x="106" y="142"/>
                </a:lnTo>
                <a:lnTo>
                  <a:pt x="106" y="142"/>
                </a:lnTo>
                <a:lnTo>
                  <a:pt x="106" y="142"/>
                </a:lnTo>
                <a:lnTo>
                  <a:pt x="106" y="142"/>
                </a:lnTo>
                <a:lnTo>
                  <a:pt x="106" y="142"/>
                </a:lnTo>
                <a:lnTo>
                  <a:pt x="104" y="142"/>
                </a:lnTo>
                <a:lnTo>
                  <a:pt x="104" y="140"/>
                </a:lnTo>
                <a:lnTo>
                  <a:pt x="104" y="138"/>
                </a:lnTo>
                <a:lnTo>
                  <a:pt x="104" y="136"/>
                </a:lnTo>
                <a:lnTo>
                  <a:pt x="102" y="136"/>
                </a:lnTo>
                <a:lnTo>
                  <a:pt x="102" y="136"/>
                </a:lnTo>
                <a:lnTo>
                  <a:pt x="102" y="132"/>
                </a:lnTo>
                <a:lnTo>
                  <a:pt x="102" y="132"/>
                </a:lnTo>
                <a:lnTo>
                  <a:pt x="102" y="130"/>
                </a:lnTo>
                <a:lnTo>
                  <a:pt x="106" y="134"/>
                </a:lnTo>
                <a:lnTo>
                  <a:pt x="106" y="134"/>
                </a:lnTo>
                <a:lnTo>
                  <a:pt x="106" y="136"/>
                </a:lnTo>
                <a:close/>
                <a:moveTo>
                  <a:pt x="38" y="94"/>
                </a:moveTo>
                <a:lnTo>
                  <a:pt x="38" y="96"/>
                </a:lnTo>
                <a:lnTo>
                  <a:pt x="38" y="96"/>
                </a:lnTo>
                <a:lnTo>
                  <a:pt x="38" y="96"/>
                </a:lnTo>
                <a:lnTo>
                  <a:pt x="38" y="94"/>
                </a:lnTo>
                <a:lnTo>
                  <a:pt x="38" y="94"/>
                </a:lnTo>
                <a:lnTo>
                  <a:pt x="36" y="94"/>
                </a:lnTo>
                <a:lnTo>
                  <a:pt x="36" y="94"/>
                </a:lnTo>
                <a:lnTo>
                  <a:pt x="36" y="94"/>
                </a:lnTo>
                <a:lnTo>
                  <a:pt x="36" y="94"/>
                </a:lnTo>
                <a:lnTo>
                  <a:pt x="36" y="92"/>
                </a:lnTo>
                <a:lnTo>
                  <a:pt x="36" y="92"/>
                </a:lnTo>
                <a:lnTo>
                  <a:pt x="36" y="92"/>
                </a:lnTo>
                <a:lnTo>
                  <a:pt x="36" y="92"/>
                </a:lnTo>
                <a:lnTo>
                  <a:pt x="38" y="94"/>
                </a:lnTo>
                <a:lnTo>
                  <a:pt x="38" y="94"/>
                </a:lnTo>
                <a:lnTo>
                  <a:pt x="38" y="94"/>
                </a:lnTo>
                <a:lnTo>
                  <a:pt x="38" y="94"/>
                </a:lnTo>
                <a:close/>
                <a:moveTo>
                  <a:pt x="36" y="134"/>
                </a:moveTo>
                <a:lnTo>
                  <a:pt x="36" y="134"/>
                </a:lnTo>
                <a:lnTo>
                  <a:pt x="36" y="134"/>
                </a:lnTo>
                <a:lnTo>
                  <a:pt x="36" y="134"/>
                </a:lnTo>
                <a:lnTo>
                  <a:pt x="36" y="134"/>
                </a:lnTo>
                <a:lnTo>
                  <a:pt x="34" y="134"/>
                </a:lnTo>
                <a:lnTo>
                  <a:pt x="34" y="132"/>
                </a:lnTo>
                <a:lnTo>
                  <a:pt x="36" y="132"/>
                </a:lnTo>
                <a:lnTo>
                  <a:pt x="36" y="132"/>
                </a:lnTo>
                <a:lnTo>
                  <a:pt x="36" y="132"/>
                </a:lnTo>
                <a:lnTo>
                  <a:pt x="38" y="132"/>
                </a:lnTo>
                <a:lnTo>
                  <a:pt x="38" y="132"/>
                </a:lnTo>
                <a:lnTo>
                  <a:pt x="36" y="134"/>
                </a:lnTo>
                <a:lnTo>
                  <a:pt x="36" y="134"/>
                </a:lnTo>
                <a:lnTo>
                  <a:pt x="36" y="134"/>
                </a:lnTo>
                <a:close/>
                <a:moveTo>
                  <a:pt x="132" y="162"/>
                </a:moveTo>
                <a:lnTo>
                  <a:pt x="130" y="162"/>
                </a:lnTo>
                <a:lnTo>
                  <a:pt x="128" y="160"/>
                </a:lnTo>
                <a:lnTo>
                  <a:pt x="128" y="158"/>
                </a:lnTo>
                <a:lnTo>
                  <a:pt x="130" y="156"/>
                </a:lnTo>
                <a:lnTo>
                  <a:pt x="130" y="156"/>
                </a:lnTo>
                <a:lnTo>
                  <a:pt x="130" y="156"/>
                </a:lnTo>
                <a:lnTo>
                  <a:pt x="130" y="156"/>
                </a:lnTo>
                <a:lnTo>
                  <a:pt x="130" y="156"/>
                </a:lnTo>
                <a:lnTo>
                  <a:pt x="130" y="158"/>
                </a:lnTo>
                <a:lnTo>
                  <a:pt x="130" y="160"/>
                </a:lnTo>
                <a:lnTo>
                  <a:pt x="132" y="160"/>
                </a:lnTo>
                <a:lnTo>
                  <a:pt x="132" y="160"/>
                </a:lnTo>
                <a:lnTo>
                  <a:pt x="132" y="160"/>
                </a:lnTo>
                <a:lnTo>
                  <a:pt x="132" y="160"/>
                </a:lnTo>
                <a:lnTo>
                  <a:pt x="132" y="162"/>
                </a:lnTo>
                <a:close/>
                <a:moveTo>
                  <a:pt x="118" y="158"/>
                </a:moveTo>
                <a:lnTo>
                  <a:pt x="118" y="158"/>
                </a:lnTo>
                <a:lnTo>
                  <a:pt x="118" y="158"/>
                </a:lnTo>
                <a:lnTo>
                  <a:pt x="116" y="156"/>
                </a:lnTo>
                <a:lnTo>
                  <a:pt x="116" y="156"/>
                </a:lnTo>
                <a:lnTo>
                  <a:pt x="116" y="156"/>
                </a:lnTo>
                <a:lnTo>
                  <a:pt x="116" y="154"/>
                </a:lnTo>
                <a:lnTo>
                  <a:pt x="116" y="154"/>
                </a:lnTo>
                <a:lnTo>
                  <a:pt x="118" y="154"/>
                </a:lnTo>
                <a:lnTo>
                  <a:pt x="118" y="158"/>
                </a:lnTo>
                <a:lnTo>
                  <a:pt x="118" y="158"/>
                </a:lnTo>
                <a:lnTo>
                  <a:pt x="118" y="158"/>
                </a:lnTo>
                <a:lnTo>
                  <a:pt x="118" y="158"/>
                </a:lnTo>
                <a:close/>
                <a:moveTo>
                  <a:pt x="106" y="156"/>
                </a:moveTo>
                <a:lnTo>
                  <a:pt x="106" y="156"/>
                </a:lnTo>
                <a:lnTo>
                  <a:pt x="108" y="156"/>
                </a:lnTo>
                <a:lnTo>
                  <a:pt x="108" y="156"/>
                </a:lnTo>
                <a:lnTo>
                  <a:pt x="108" y="156"/>
                </a:lnTo>
                <a:lnTo>
                  <a:pt x="108" y="158"/>
                </a:lnTo>
                <a:lnTo>
                  <a:pt x="108" y="158"/>
                </a:lnTo>
                <a:lnTo>
                  <a:pt x="108" y="158"/>
                </a:lnTo>
                <a:lnTo>
                  <a:pt x="108" y="160"/>
                </a:lnTo>
                <a:lnTo>
                  <a:pt x="108" y="160"/>
                </a:lnTo>
                <a:lnTo>
                  <a:pt x="108" y="160"/>
                </a:lnTo>
                <a:lnTo>
                  <a:pt x="108" y="160"/>
                </a:lnTo>
                <a:lnTo>
                  <a:pt x="108" y="160"/>
                </a:lnTo>
                <a:lnTo>
                  <a:pt x="108" y="162"/>
                </a:lnTo>
                <a:lnTo>
                  <a:pt x="108" y="162"/>
                </a:lnTo>
                <a:lnTo>
                  <a:pt x="108" y="162"/>
                </a:lnTo>
                <a:lnTo>
                  <a:pt x="106" y="162"/>
                </a:lnTo>
                <a:lnTo>
                  <a:pt x="106" y="164"/>
                </a:lnTo>
                <a:lnTo>
                  <a:pt x="104" y="164"/>
                </a:lnTo>
                <a:lnTo>
                  <a:pt x="104" y="164"/>
                </a:lnTo>
                <a:lnTo>
                  <a:pt x="104" y="164"/>
                </a:lnTo>
                <a:lnTo>
                  <a:pt x="102" y="164"/>
                </a:lnTo>
                <a:lnTo>
                  <a:pt x="102" y="164"/>
                </a:lnTo>
                <a:lnTo>
                  <a:pt x="100" y="164"/>
                </a:lnTo>
                <a:lnTo>
                  <a:pt x="98" y="164"/>
                </a:lnTo>
                <a:lnTo>
                  <a:pt x="98" y="162"/>
                </a:lnTo>
                <a:lnTo>
                  <a:pt x="96" y="160"/>
                </a:lnTo>
                <a:lnTo>
                  <a:pt x="96" y="160"/>
                </a:lnTo>
                <a:lnTo>
                  <a:pt x="98" y="158"/>
                </a:lnTo>
                <a:lnTo>
                  <a:pt x="100" y="158"/>
                </a:lnTo>
                <a:lnTo>
                  <a:pt x="100" y="158"/>
                </a:lnTo>
                <a:lnTo>
                  <a:pt x="100" y="158"/>
                </a:lnTo>
                <a:lnTo>
                  <a:pt x="102" y="156"/>
                </a:lnTo>
                <a:lnTo>
                  <a:pt x="102" y="154"/>
                </a:lnTo>
                <a:lnTo>
                  <a:pt x="102" y="154"/>
                </a:lnTo>
                <a:lnTo>
                  <a:pt x="102" y="154"/>
                </a:lnTo>
                <a:lnTo>
                  <a:pt x="102" y="154"/>
                </a:lnTo>
                <a:lnTo>
                  <a:pt x="104" y="154"/>
                </a:lnTo>
                <a:lnTo>
                  <a:pt x="104" y="154"/>
                </a:lnTo>
                <a:lnTo>
                  <a:pt x="106" y="156"/>
                </a:lnTo>
                <a:lnTo>
                  <a:pt x="106" y="156"/>
                </a:lnTo>
                <a:close/>
                <a:moveTo>
                  <a:pt x="124" y="160"/>
                </a:moveTo>
                <a:lnTo>
                  <a:pt x="124" y="160"/>
                </a:lnTo>
                <a:lnTo>
                  <a:pt x="124" y="160"/>
                </a:lnTo>
                <a:lnTo>
                  <a:pt x="124" y="160"/>
                </a:lnTo>
                <a:lnTo>
                  <a:pt x="124" y="158"/>
                </a:lnTo>
                <a:lnTo>
                  <a:pt x="124" y="158"/>
                </a:lnTo>
                <a:lnTo>
                  <a:pt x="122" y="156"/>
                </a:lnTo>
                <a:lnTo>
                  <a:pt x="122" y="156"/>
                </a:lnTo>
                <a:lnTo>
                  <a:pt x="122" y="154"/>
                </a:lnTo>
                <a:lnTo>
                  <a:pt x="122" y="154"/>
                </a:lnTo>
                <a:lnTo>
                  <a:pt x="122" y="152"/>
                </a:lnTo>
                <a:lnTo>
                  <a:pt x="122" y="150"/>
                </a:lnTo>
                <a:lnTo>
                  <a:pt x="122" y="150"/>
                </a:lnTo>
                <a:lnTo>
                  <a:pt x="124" y="150"/>
                </a:lnTo>
                <a:lnTo>
                  <a:pt x="124" y="150"/>
                </a:lnTo>
                <a:lnTo>
                  <a:pt x="124" y="150"/>
                </a:lnTo>
                <a:lnTo>
                  <a:pt x="124" y="152"/>
                </a:lnTo>
                <a:lnTo>
                  <a:pt x="124" y="154"/>
                </a:lnTo>
                <a:lnTo>
                  <a:pt x="124" y="156"/>
                </a:lnTo>
                <a:lnTo>
                  <a:pt x="124" y="156"/>
                </a:lnTo>
                <a:lnTo>
                  <a:pt x="124" y="156"/>
                </a:lnTo>
                <a:lnTo>
                  <a:pt x="124" y="158"/>
                </a:lnTo>
                <a:lnTo>
                  <a:pt x="124" y="160"/>
                </a:lnTo>
                <a:lnTo>
                  <a:pt x="124" y="160"/>
                </a:lnTo>
                <a:lnTo>
                  <a:pt x="124" y="160"/>
                </a:lnTo>
                <a:lnTo>
                  <a:pt x="124" y="160"/>
                </a:lnTo>
                <a:close/>
                <a:moveTo>
                  <a:pt x="38" y="150"/>
                </a:moveTo>
                <a:lnTo>
                  <a:pt x="38" y="150"/>
                </a:lnTo>
                <a:lnTo>
                  <a:pt x="38" y="150"/>
                </a:lnTo>
                <a:lnTo>
                  <a:pt x="36" y="148"/>
                </a:lnTo>
                <a:lnTo>
                  <a:pt x="36" y="148"/>
                </a:lnTo>
                <a:lnTo>
                  <a:pt x="36" y="148"/>
                </a:lnTo>
                <a:lnTo>
                  <a:pt x="36" y="148"/>
                </a:lnTo>
                <a:lnTo>
                  <a:pt x="38" y="146"/>
                </a:lnTo>
                <a:lnTo>
                  <a:pt x="38" y="146"/>
                </a:lnTo>
                <a:lnTo>
                  <a:pt x="40" y="148"/>
                </a:lnTo>
                <a:lnTo>
                  <a:pt x="40" y="148"/>
                </a:lnTo>
                <a:lnTo>
                  <a:pt x="40" y="148"/>
                </a:lnTo>
                <a:lnTo>
                  <a:pt x="40" y="150"/>
                </a:lnTo>
                <a:lnTo>
                  <a:pt x="38" y="150"/>
                </a:lnTo>
                <a:lnTo>
                  <a:pt x="38" y="150"/>
                </a:lnTo>
                <a:close/>
                <a:moveTo>
                  <a:pt x="96" y="170"/>
                </a:moveTo>
                <a:lnTo>
                  <a:pt x="96" y="172"/>
                </a:lnTo>
                <a:lnTo>
                  <a:pt x="96" y="172"/>
                </a:lnTo>
                <a:lnTo>
                  <a:pt x="96" y="172"/>
                </a:lnTo>
                <a:lnTo>
                  <a:pt x="96" y="172"/>
                </a:lnTo>
                <a:lnTo>
                  <a:pt x="96" y="172"/>
                </a:lnTo>
                <a:lnTo>
                  <a:pt x="94" y="172"/>
                </a:lnTo>
                <a:lnTo>
                  <a:pt x="94" y="172"/>
                </a:lnTo>
                <a:lnTo>
                  <a:pt x="94" y="172"/>
                </a:lnTo>
                <a:lnTo>
                  <a:pt x="94" y="170"/>
                </a:lnTo>
                <a:lnTo>
                  <a:pt x="94" y="170"/>
                </a:lnTo>
                <a:lnTo>
                  <a:pt x="92" y="170"/>
                </a:lnTo>
                <a:lnTo>
                  <a:pt x="92" y="170"/>
                </a:lnTo>
                <a:lnTo>
                  <a:pt x="94" y="170"/>
                </a:lnTo>
                <a:lnTo>
                  <a:pt x="94" y="170"/>
                </a:lnTo>
                <a:lnTo>
                  <a:pt x="94" y="170"/>
                </a:lnTo>
                <a:lnTo>
                  <a:pt x="94" y="170"/>
                </a:lnTo>
                <a:lnTo>
                  <a:pt x="94" y="170"/>
                </a:lnTo>
                <a:lnTo>
                  <a:pt x="94" y="170"/>
                </a:lnTo>
                <a:lnTo>
                  <a:pt x="94" y="170"/>
                </a:lnTo>
                <a:lnTo>
                  <a:pt x="94" y="168"/>
                </a:lnTo>
                <a:lnTo>
                  <a:pt x="96" y="168"/>
                </a:lnTo>
                <a:lnTo>
                  <a:pt x="96" y="170"/>
                </a:lnTo>
                <a:lnTo>
                  <a:pt x="96" y="170"/>
                </a:lnTo>
                <a:close/>
                <a:moveTo>
                  <a:pt x="80" y="150"/>
                </a:moveTo>
                <a:lnTo>
                  <a:pt x="78" y="150"/>
                </a:lnTo>
                <a:lnTo>
                  <a:pt x="78" y="150"/>
                </a:lnTo>
                <a:lnTo>
                  <a:pt x="78" y="150"/>
                </a:lnTo>
                <a:lnTo>
                  <a:pt x="78" y="150"/>
                </a:lnTo>
                <a:lnTo>
                  <a:pt x="78" y="150"/>
                </a:lnTo>
                <a:lnTo>
                  <a:pt x="76" y="150"/>
                </a:lnTo>
                <a:lnTo>
                  <a:pt x="76" y="148"/>
                </a:lnTo>
                <a:lnTo>
                  <a:pt x="78" y="148"/>
                </a:lnTo>
                <a:lnTo>
                  <a:pt x="78" y="148"/>
                </a:lnTo>
                <a:lnTo>
                  <a:pt x="78" y="146"/>
                </a:lnTo>
                <a:lnTo>
                  <a:pt x="78" y="146"/>
                </a:lnTo>
                <a:lnTo>
                  <a:pt x="78" y="144"/>
                </a:lnTo>
                <a:lnTo>
                  <a:pt x="80" y="144"/>
                </a:lnTo>
                <a:lnTo>
                  <a:pt x="80" y="146"/>
                </a:lnTo>
                <a:lnTo>
                  <a:pt x="80" y="146"/>
                </a:lnTo>
                <a:lnTo>
                  <a:pt x="80" y="146"/>
                </a:lnTo>
                <a:lnTo>
                  <a:pt x="80" y="146"/>
                </a:lnTo>
                <a:lnTo>
                  <a:pt x="80" y="148"/>
                </a:lnTo>
                <a:lnTo>
                  <a:pt x="80" y="150"/>
                </a:lnTo>
                <a:lnTo>
                  <a:pt x="80" y="150"/>
                </a:lnTo>
                <a:close/>
                <a:moveTo>
                  <a:pt x="124" y="146"/>
                </a:moveTo>
                <a:lnTo>
                  <a:pt x="124" y="146"/>
                </a:lnTo>
                <a:lnTo>
                  <a:pt x="124" y="146"/>
                </a:lnTo>
                <a:lnTo>
                  <a:pt x="122" y="144"/>
                </a:lnTo>
                <a:lnTo>
                  <a:pt x="122" y="144"/>
                </a:lnTo>
                <a:lnTo>
                  <a:pt x="122" y="144"/>
                </a:lnTo>
                <a:lnTo>
                  <a:pt x="122" y="144"/>
                </a:lnTo>
                <a:lnTo>
                  <a:pt x="124" y="144"/>
                </a:lnTo>
                <a:lnTo>
                  <a:pt x="124" y="144"/>
                </a:lnTo>
                <a:lnTo>
                  <a:pt x="126" y="144"/>
                </a:lnTo>
                <a:lnTo>
                  <a:pt x="126" y="146"/>
                </a:lnTo>
                <a:lnTo>
                  <a:pt x="126" y="146"/>
                </a:lnTo>
                <a:lnTo>
                  <a:pt x="124" y="146"/>
                </a:lnTo>
                <a:close/>
                <a:moveTo>
                  <a:pt x="66" y="90"/>
                </a:moveTo>
                <a:lnTo>
                  <a:pt x="66" y="90"/>
                </a:lnTo>
                <a:lnTo>
                  <a:pt x="64" y="90"/>
                </a:lnTo>
                <a:lnTo>
                  <a:pt x="62" y="88"/>
                </a:lnTo>
                <a:lnTo>
                  <a:pt x="62" y="88"/>
                </a:lnTo>
                <a:lnTo>
                  <a:pt x="62" y="88"/>
                </a:lnTo>
                <a:lnTo>
                  <a:pt x="62" y="86"/>
                </a:lnTo>
                <a:lnTo>
                  <a:pt x="64" y="90"/>
                </a:lnTo>
                <a:lnTo>
                  <a:pt x="66" y="90"/>
                </a:lnTo>
                <a:lnTo>
                  <a:pt x="66" y="90"/>
                </a:lnTo>
                <a:lnTo>
                  <a:pt x="66" y="90"/>
                </a:lnTo>
                <a:lnTo>
                  <a:pt x="66" y="90"/>
                </a:lnTo>
                <a:lnTo>
                  <a:pt x="66" y="90"/>
                </a:lnTo>
                <a:lnTo>
                  <a:pt x="66" y="90"/>
                </a:lnTo>
                <a:close/>
                <a:moveTo>
                  <a:pt x="4" y="188"/>
                </a:moveTo>
                <a:lnTo>
                  <a:pt x="4" y="188"/>
                </a:lnTo>
                <a:lnTo>
                  <a:pt x="4" y="188"/>
                </a:lnTo>
                <a:lnTo>
                  <a:pt x="4" y="186"/>
                </a:lnTo>
                <a:lnTo>
                  <a:pt x="4" y="186"/>
                </a:lnTo>
                <a:lnTo>
                  <a:pt x="4" y="186"/>
                </a:lnTo>
                <a:lnTo>
                  <a:pt x="4" y="186"/>
                </a:lnTo>
                <a:lnTo>
                  <a:pt x="4" y="184"/>
                </a:lnTo>
                <a:lnTo>
                  <a:pt x="4" y="184"/>
                </a:lnTo>
                <a:lnTo>
                  <a:pt x="4" y="186"/>
                </a:lnTo>
                <a:lnTo>
                  <a:pt x="4" y="186"/>
                </a:lnTo>
                <a:lnTo>
                  <a:pt x="4" y="186"/>
                </a:lnTo>
                <a:lnTo>
                  <a:pt x="4" y="188"/>
                </a:lnTo>
                <a:lnTo>
                  <a:pt x="4" y="188"/>
                </a:lnTo>
                <a:close/>
                <a:moveTo>
                  <a:pt x="88" y="158"/>
                </a:moveTo>
                <a:lnTo>
                  <a:pt x="88" y="158"/>
                </a:lnTo>
                <a:lnTo>
                  <a:pt x="88" y="158"/>
                </a:lnTo>
                <a:lnTo>
                  <a:pt x="88" y="158"/>
                </a:lnTo>
                <a:lnTo>
                  <a:pt x="88" y="160"/>
                </a:lnTo>
                <a:lnTo>
                  <a:pt x="88" y="160"/>
                </a:lnTo>
                <a:lnTo>
                  <a:pt x="88" y="162"/>
                </a:lnTo>
                <a:lnTo>
                  <a:pt x="88" y="162"/>
                </a:lnTo>
                <a:lnTo>
                  <a:pt x="88" y="162"/>
                </a:lnTo>
                <a:lnTo>
                  <a:pt x="88" y="162"/>
                </a:lnTo>
                <a:lnTo>
                  <a:pt x="88" y="162"/>
                </a:lnTo>
                <a:lnTo>
                  <a:pt x="88" y="162"/>
                </a:lnTo>
                <a:lnTo>
                  <a:pt x="88" y="162"/>
                </a:lnTo>
                <a:lnTo>
                  <a:pt x="88" y="164"/>
                </a:lnTo>
                <a:lnTo>
                  <a:pt x="88" y="164"/>
                </a:lnTo>
                <a:lnTo>
                  <a:pt x="88" y="166"/>
                </a:lnTo>
                <a:lnTo>
                  <a:pt x="90" y="166"/>
                </a:lnTo>
                <a:lnTo>
                  <a:pt x="90" y="168"/>
                </a:lnTo>
                <a:lnTo>
                  <a:pt x="90" y="168"/>
                </a:lnTo>
                <a:lnTo>
                  <a:pt x="90" y="168"/>
                </a:lnTo>
                <a:lnTo>
                  <a:pt x="90" y="168"/>
                </a:lnTo>
                <a:lnTo>
                  <a:pt x="90" y="170"/>
                </a:lnTo>
                <a:lnTo>
                  <a:pt x="90" y="170"/>
                </a:lnTo>
                <a:lnTo>
                  <a:pt x="90" y="170"/>
                </a:lnTo>
                <a:lnTo>
                  <a:pt x="90" y="172"/>
                </a:lnTo>
                <a:lnTo>
                  <a:pt x="90" y="172"/>
                </a:lnTo>
                <a:lnTo>
                  <a:pt x="88" y="172"/>
                </a:lnTo>
                <a:lnTo>
                  <a:pt x="88" y="172"/>
                </a:lnTo>
                <a:lnTo>
                  <a:pt x="86" y="174"/>
                </a:lnTo>
                <a:lnTo>
                  <a:pt x="86" y="172"/>
                </a:lnTo>
                <a:lnTo>
                  <a:pt x="86" y="172"/>
                </a:lnTo>
                <a:lnTo>
                  <a:pt x="84" y="172"/>
                </a:lnTo>
                <a:lnTo>
                  <a:pt x="84" y="170"/>
                </a:lnTo>
                <a:lnTo>
                  <a:pt x="84" y="170"/>
                </a:lnTo>
                <a:lnTo>
                  <a:pt x="84" y="170"/>
                </a:lnTo>
                <a:lnTo>
                  <a:pt x="84" y="168"/>
                </a:lnTo>
                <a:lnTo>
                  <a:pt x="84" y="168"/>
                </a:lnTo>
                <a:lnTo>
                  <a:pt x="84" y="168"/>
                </a:lnTo>
                <a:lnTo>
                  <a:pt x="84" y="168"/>
                </a:lnTo>
                <a:lnTo>
                  <a:pt x="82" y="168"/>
                </a:lnTo>
                <a:lnTo>
                  <a:pt x="82" y="168"/>
                </a:lnTo>
                <a:lnTo>
                  <a:pt x="82" y="168"/>
                </a:lnTo>
                <a:lnTo>
                  <a:pt x="82" y="168"/>
                </a:lnTo>
                <a:lnTo>
                  <a:pt x="82" y="168"/>
                </a:lnTo>
                <a:lnTo>
                  <a:pt x="80" y="166"/>
                </a:lnTo>
                <a:lnTo>
                  <a:pt x="80" y="166"/>
                </a:lnTo>
                <a:lnTo>
                  <a:pt x="80" y="166"/>
                </a:lnTo>
                <a:lnTo>
                  <a:pt x="80" y="166"/>
                </a:lnTo>
                <a:lnTo>
                  <a:pt x="80" y="166"/>
                </a:lnTo>
                <a:lnTo>
                  <a:pt x="78" y="164"/>
                </a:lnTo>
                <a:lnTo>
                  <a:pt x="78" y="162"/>
                </a:lnTo>
                <a:lnTo>
                  <a:pt x="76" y="162"/>
                </a:lnTo>
                <a:lnTo>
                  <a:pt x="76" y="160"/>
                </a:lnTo>
                <a:lnTo>
                  <a:pt x="78" y="158"/>
                </a:lnTo>
                <a:lnTo>
                  <a:pt x="78" y="158"/>
                </a:lnTo>
                <a:lnTo>
                  <a:pt x="78" y="158"/>
                </a:lnTo>
                <a:lnTo>
                  <a:pt x="78" y="158"/>
                </a:lnTo>
                <a:lnTo>
                  <a:pt x="80" y="158"/>
                </a:lnTo>
                <a:lnTo>
                  <a:pt x="80" y="158"/>
                </a:lnTo>
                <a:lnTo>
                  <a:pt x="80" y="158"/>
                </a:lnTo>
                <a:lnTo>
                  <a:pt x="80" y="158"/>
                </a:lnTo>
                <a:lnTo>
                  <a:pt x="82" y="156"/>
                </a:lnTo>
                <a:lnTo>
                  <a:pt x="82" y="156"/>
                </a:lnTo>
                <a:lnTo>
                  <a:pt x="82" y="156"/>
                </a:lnTo>
                <a:lnTo>
                  <a:pt x="82" y="156"/>
                </a:lnTo>
                <a:lnTo>
                  <a:pt x="82" y="154"/>
                </a:lnTo>
                <a:lnTo>
                  <a:pt x="82" y="154"/>
                </a:lnTo>
                <a:lnTo>
                  <a:pt x="82" y="152"/>
                </a:lnTo>
                <a:lnTo>
                  <a:pt x="82" y="150"/>
                </a:lnTo>
                <a:lnTo>
                  <a:pt x="82" y="148"/>
                </a:lnTo>
                <a:lnTo>
                  <a:pt x="82" y="148"/>
                </a:lnTo>
                <a:lnTo>
                  <a:pt x="82" y="148"/>
                </a:lnTo>
                <a:lnTo>
                  <a:pt x="82" y="148"/>
                </a:lnTo>
                <a:lnTo>
                  <a:pt x="82" y="146"/>
                </a:lnTo>
                <a:lnTo>
                  <a:pt x="84" y="146"/>
                </a:lnTo>
                <a:lnTo>
                  <a:pt x="84" y="144"/>
                </a:lnTo>
                <a:lnTo>
                  <a:pt x="84" y="144"/>
                </a:lnTo>
                <a:lnTo>
                  <a:pt x="84" y="144"/>
                </a:lnTo>
                <a:lnTo>
                  <a:pt x="82" y="144"/>
                </a:lnTo>
                <a:lnTo>
                  <a:pt x="82" y="142"/>
                </a:lnTo>
                <a:lnTo>
                  <a:pt x="82" y="142"/>
                </a:lnTo>
                <a:lnTo>
                  <a:pt x="82" y="142"/>
                </a:lnTo>
                <a:lnTo>
                  <a:pt x="84" y="142"/>
                </a:lnTo>
                <a:lnTo>
                  <a:pt x="86" y="140"/>
                </a:lnTo>
                <a:lnTo>
                  <a:pt x="86" y="140"/>
                </a:lnTo>
                <a:lnTo>
                  <a:pt x="86" y="140"/>
                </a:lnTo>
                <a:lnTo>
                  <a:pt x="90" y="142"/>
                </a:lnTo>
                <a:lnTo>
                  <a:pt x="92" y="142"/>
                </a:lnTo>
                <a:lnTo>
                  <a:pt x="92" y="144"/>
                </a:lnTo>
                <a:lnTo>
                  <a:pt x="92" y="144"/>
                </a:lnTo>
                <a:lnTo>
                  <a:pt x="92" y="148"/>
                </a:lnTo>
                <a:lnTo>
                  <a:pt x="90" y="148"/>
                </a:lnTo>
                <a:lnTo>
                  <a:pt x="90" y="150"/>
                </a:lnTo>
                <a:lnTo>
                  <a:pt x="90" y="150"/>
                </a:lnTo>
                <a:lnTo>
                  <a:pt x="90" y="150"/>
                </a:lnTo>
                <a:lnTo>
                  <a:pt x="90" y="150"/>
                </a:lnTo>
                <a:lnTo>
                  <a:pt x="90" y="150"/>
                </a:lnTo>
                <a:lnTo>
                  <a:pt x="90" y="150"/>
                </a:lnTo>
                <a:lnTo>
                  <a:pt x="90" y="150"/>
                </a:lnTo>
                <a:lnTo>
                  <a:pt x="90" y="150"/>
                </a:lnTo>
                <a:lnTo>
                  <a:pt x="90" y="152"/>
                </a:lnTo>
                <a:lnTo>
                  <a:pt x="90" y="152"/>
                </a:lnTo>
                <a:lnTo>
                  <a:pt x="90" y="154"/>
                </a:lnTo>
                <a:lnTo>
                  <a:pt x="88" y="156"/>
                </a:lnTo>
                <a:lnTo>
                  <a:pt x="88" y="156"/>
                </a:lnTo>
                <a:lnTo>
                  <a:pt x="88" y="156"/>
                </a:lnTo>
                <a:lnTo>
                  <a:pt x="88" y="158"/>
                </a:lnTo>
                <a:close/>
                <a:moveTo>
                  <a:pt x="96" y="92"/>
                </a:moveTo>
                <a:lnTo>
                  <a:pt x="96" y="92"/>
                </a:lnTo>
                <a:lnTo>
                  <a:pt x="98" y="92"/>
                </a:lnTo>
                <a:lnTo>
                  <a:pt x="98" y="92"/>
                </a:lnTo>
                <a:lnTo>
                  <a:pt x="98" y="92"/>
                </a:lnTo>
                <a:lnTo>
                  <a:pt x="98" y="92"/>
                </a:lnTo>
                <a:lnTo>
                  <a:pt x="98" y="94"/>
                </a:lnTo>
                <a:lnTo>
                  <a:pt x="98" y="98"/>
                </a:lnTo>
                <a:lnTo>
                  <a:pt x="98" y="98"/>
                </a:lnTo>
                <a:lnTo>
                  <a:pt x="98" y="98"/>
                </a:lnTo>
                <a:lnTo>
                  <a:pt x="98" y="98"/>
                </a:lnTo>
                <a:lnTo>
                  <a:pt x="98" y="98"/>
                </a:lnTo>
                <a:lnTo>
                  <a:pt x="96" y="98"/>
                </a:lnTo>
                <a:lnTo>
                  <a:pt x="96" y="98"/>
                </a:lnTo>
                <a:lnTo>
                  <a:pt x="96" y="98"/>
                </a:lnTo>
                <a:lnTo>
                  <a:pt x="96" y="98"/>
                </a:lnTo>
                <a:lnTo>
                  <a:pt x="96" y="98"/>
                </a:lnTo>
                <a:lnTo>
                  <a:pt x="96" y="98"/>
                </a:lnTo>
                <a:lnTo>
                  <a:pt x="96" y="98"/>
                </a:lnTo>
                <a:lnTo>
                  <a:pt x="94" y="96"/>
                </a:lnTo>
                <a:lnTo>
                  <a:pt x="94" y="96"/>
                </a:lnTo>
                <a:lnTo>
                  <a:pt x="94" y="96"/>
                </a:lnTo>
                <a:lnTo>
                  <a:pt x="94" y="96"/>
                </a:lnTo>
                <a:lnTo>
                  <a:pt x="94" y="96"/>
                </a:lnTo>
                <a:lnTo>
                  <a:pt x="94" y="96"/>
                </a:lnTo>
                <a:lnTo>
                  <a:pt x="94" y="94"/>
                </a:lnTo>
                <a:lnTo>
                  <a:pt x="94" y="94"/>
                </a:lnTo>
                <a:lnTo>
                  <a:pt x="94" y="92"/>
                </a:lnTo>
                <a:lnTo>
                  <a:pt x="94" y="92"/>
                </a:lnTo>
                <a:lnTo>
                  <a:pt x="94" y="92"/>
                </a:lnTo>
                <a:lnTo>
                  <a:pt x="94" y="90"/>
                </a:lnTo>
                <a:lnTo>
                  <a:pt x="94" y="90"/>
                </a:lnTo>
                <a:lnTo>
                  <a:pt x="94" y="90"/>
                </a:lnTo>
                <a:lnTo>
                  <a:pt x="94" y="90"/>
                </a:lnTo>
                <a:lnTo>
                  <a:pt x="94" y="88"/>
                </a:lnTo>
                <a:lnTo>
                  <a:pt x="96" y="90"/>
                </a:lnTo>
                <a:lnTo>
                  <a:pt x="96" y="90"/>
                </a:lnTo>
                <a:lnTo>
                  <a:pt x="96" y="92"/>
                </a:lnTo>
                <a:close/>
                <a:moveTo>
                  <a:pt x="92" y="166"/>
                </a:moveTo>
                <a:lnTo>
                  <a:pt x="90" y="166"/>
                </a:lnTo>
                <a:lnTo>
                  <a:pt x="90" y="166"/>
                </a:lnTo>
                <a:lnTo>
                  <a:pt x="90" y="166"/>
                </a:lnTo>
                <a:lnTo>
                  <a:pt x="90" y="164"/>
                </a:lnTo>
                <a:lnTo>
                  <a:pt x="90" y="160"/>
                </a:lnTo>
                <a:lnTo>
                  <a:pt x="90" y="160"/>
                </a:lnTo>
                <a:lnTo>
                  <a:pt x="92" y="160"/>
                </a:lnTo>
                <a:lnTo>
                  <a:pt x="92" y="158"/>
                </a:lnTo>
                <a:lnTo>
                  <a:pt x="90" y="158"/>
                </a:lnTo>
                <a:lnTo>
                  <a:pt x="90" y="158"/>
                </a:lnTo>
                <a:lnTo>
                  <a:pt x="92" y="156"/>
                </a:lnTo>
                <a:lnTo>
                  <a:pt x="92" y="156"/>
                </a:lnTo>
                <a:lnTo>
                  <a:pt x="92" y="156"/>
                </a:lnTo>
                <a:lnTo>
                  <a:pt x="92" y="154"/>
                </a:lnTo>
                <a:lnTo>
                  <a:pt x="92" y="154"/>
                </a:lnTo>
                <a:lnTo>
                  <a:pt x="94" y="152"/>
                </a:lnTo>
                <a:lnTo>
                  <a:pt x="94" y="150"/>
                </a:lnTo>
                <a:lnTo>
                  <a:pt x="94" y="150"/>
                </a:lnTo>
                <a:lnTo>
                  <a:pt x="94" y="148"/>
                </a:lnTo>
                <a:lnTo>
                  <a:pt x="94" y="148"/>
                </a:lnTo>
                <a:lnTo>
                  <a:pt x="94" y="148"/>
                </a:lnTo>
                <a:lnTo>
                  <a:pt x="96" y="146"/>
                </a:lnTo>
                <a:lnTo>
                  <a:pt x="96" y="146"/>
                </a:lnTo>
                <a:lnTo>
                  <a:pt x="96" y="144"/>
                </a:lnTo>
                <a:lnTo>
                  <a:pt x="96" y="144"/>
                </a:lnTo>
                <a:lnTo>
                  <a:pt x="96" y="144"/>
                </a:lnTo>
                <a:lnTo>
                  <a:pt x="96" y="142"/>
                </a:lnTo>
                <a:lnTo>
                  <a:pt x="98" y="138"/>
                </a:lnTo>
                <a:lnTo>
                  <a:pt x="98" y="138"/>
                </a:lnTo>
                <a:lnTo>
                  <a:pt x="98" y="138"/>
                </a:lnTo>
                <a:lnTo>
                  <a:pt x="96" y="138"/>
                </a:lnTo>
                <a:lnTo>
                  <a:pt x="98" y="136"/>
                </a:lnTo>
                <a:lnTo>
                  <a:pt x="98" y="136"/>
                </a:lnTo>
                <a:lnTo>
                  <a:pt x="98" y="136"/>
                </a:lnTo>
                <a:lnTo>
                  <a:pt x="98" y="136"/>
                </a:lnTo>
                <a:lnTo>
                  <a:pt x="98" y="138"/>
                </a:lnTo>
                <a:lnTo>
                  <a:pt x="98" y="140"/>
                </a:lnTo>
                <a:lnTo>
                  <a:pt x="98" y="140"/>
                </a:lnTo>
                <a:lnTo>
                  <a:pt x="100" y="142"/>
                </a:lnTo>
                <a:lnTo>
                  <a:pt x="98" y="144"/>
                </a:lnTo>
                <a:lnTo>
                  <a:pt x="100" y="146"/>
                </a:lnTo>
                <a:lnTo>
                  <a:pt x="100" y="150"/>
                </a:lnTo>
                <a:lnTo>
                  <a:pt x="100" y="150"/>
                </a:lnTo>
                <a:lnTo>
                  <a:pt x="100" y="150"/>
                </a:lnTo>
                <a:lnTo>
                  <a:pt x="100" y="152"/>
                </a:lnTo>
                <a:lnTo>
                  <a:pt x="98" y="152"/>
                </a:lnTo>
                <a:lnTo>
                  <a:pt x="96" y="154"/>
                </a:lnTo>
                <a:lnTo>
                  <a:pt x="96" y="154"/>
                </a:lnTo>
                <a:lnTo>
                  <a:pt x="96" y="154"/>
                </a:lnTo>
                <a:lnTo>
                  <a:pt x="94" y="156"/>
                </a:lnTo>
                <a:lnTo>
                  <a:pt x="94" y="156"/>
                </a:lnTo>
                <a:lnTo>
                  <a:pt x="94" y="158"/>
                </a:lnTo>
                <a:lnTo>
                  <a:pt x="94" y="158"/>
                </a:lnTo>
                <a:lnTo>
                  <a:pt x="94" y="160"/>
                </a:lnTo>
                <a:lnTo>
                  <a:pt x="94" y="160"/>
                </a:lnTo>
                <a:lnTo>
                  <a:pt x="94" y="160"/>
                </a:lnTo>
                <a:lnTo>
                  <a:pt x="94" y="162"/>
                </a:lnTo>
                <a:lnTo>
                  <a:pt x="94" y="162"/>
                </a:lnTo>
                <a:lnTo>
                  <a:pt x="92" y="164"/>
                </a:lnTo>
                <a:lnTo>
                  <a:pt x="92" y="164"/>
                </a:lnTo>
                <a:lnTo>
                  <a:pt x="92" y="166"/>
                </a:lnTo>
                <a:lnTo>
                  <a:pt x="92" y="166"/>
                </a:lnTo>
                <a:close/>
                <a:moveTo>
                  <a:pt x="42" y="2"/>
                </a:moveTo>
                <a:lnTo>
                  <a:pt x="42" y="4"/>
                </a:lnTo>
                <a:lnTo>
                  <a:pt x="40" y="2"/>
                </a:lnTo>
                <a:lnTo>
                  <a:pt x="40" y="2"/>
                </a:lnTo>
                <a:lnTo>
                  <a:pt x="40" y="2"/>
                </a:lnTo>
                <a:lnTo>
                  <a:pt x="40" y="2"/>
                </a:lnTo>
                <a:lnTo>
                  <a:pt x="40" y="0"/>
                </a:lnTo>
                <a:lnTo>
                  <a:pt x="42" y="0"/>
                </a:lnTo>
                <a:lnTo>
                  <a:pt x="42" y="2"/>
                </a:lnTo>
                <a:lnTo>
                  <a:pt x="42" y="2"/>
                </a:lnTo>
                <a:lnTo>
                  <a:pt x="42" y="2"/>
                </a:lnTo>
                <a:lnTo>
                  <a:pt x="42" y="2"/>
                </a:lnTo>
                <a:close/>
                <a:moveTo>
                  <a:pt x="0" y="194"/>
                </a:moveTo>
                <a:lnTo>
                  <a:pt x="0" y="194"/>
                </a:lnTo>
                <a:lnTo>
                  <a:pt x="0" y="194"/>
                </a:lnTo>
                <a:lnTo>
                  <a:pt x="0" y="192"/>
                </a:lnTo>
                <a:lnTo>
                  <a:pt x="0" y="192"/>
                </a:lnTo>
                <a:lnTo>
                  <a:pt x="0" y="192"/>
                </a:lnTo>
                <a:lnTo>
                  <a:pt x="0" y="190"/>
                </a:lnTo>
                <a:lnTo>
                  <a:pt x="0" y="190"/>
                </a:lnTo>
                <a:lnTo>
                  <a:pt x="0" y="190"/>
                </a:lnTo>
                <a:lnTo>
                  <a:pt x="0" y="188"/>
                </a:lnTo>
                <a:lnTo>
                  <a:pt x="0" y="190"/>
                </a:lnTo>
                <a:lnTo>
                  <a:pt x="2" y="192"/>
                </a:lnTo>
                <a:lnTo>
                  <a:pt x="2" y="192"/>
                </a:lnTo>
                <a:lnTo>
                  <a:pt x="2" y="192"/>
                </a:lnTo>
                <a:lnTo>
                  <a:pt x="0" y="192"/>
                </a:lnTo>
                <a:lnTo>
                  <a:pt x="0" y="194"/>
                </a:lnTo>
                <a:close/>
                <a:moveTo>
                  <a:pt x="32" y="134"/>
                </a:moveTo>
                <a:lnTo>
                  <a:pt x="32" y="136"/>
                </a:lnTo>
                <a:lnTo>
                  <a:pt x="32" y="134"/>
                </a:lnTo>
                <a:lnTo>
                  <a:pt x="32" y="136"/>
                </a:lnTo>
                <a:lnTo>
                  <a:pt x="32" y="136"/>
                </a:lnTo>
                <a:lnTo>
                  <a:pt x="32" y="136"/>
                </a:lnTo>
                <a:lnTo>
                  <a:pt x="32" y="136"/>
                </a:lnTo>
                <a:lnTo>
                  <a:pt x="32" y="140"/>
                </a:lnTo>
                <a:lnTo>
                  <a:pt x="32" y="140"/>
                </a:lnTo>
                <a:lnTo>
                  <a:pt x="32" y="142"/>
                </a:lnTo>
                <a:lnTo>
                  <a:pt x="32" y="144"/>
                </a:lnTo>
                <a:lnTo>
                  <a:pt x="34" y="144"/>
                </a:lnTo>
                <a:lnTo>
                  <a:pt x="34" y="144"/>
                </a:lnTo>
                <a:lnTo>
                  <a:pt x="34" y="144"/>
                </a:lnTo>
                <a:lnTo>
                  <a:pt x="34" y="144"/>
                </a:lnTo>
                <a:lnTo>
                  <a:pt x="34" y="146"/>
                </a:lnTo>
                <a:lnTo>
                  <a:pt x="36" y="148"/>
                </a:lnTo>
                <a:lnTo>
                  <a:pt x="36" y="148"/>
                </a:lnTo>
                <a:lnTo>
                  <a:pt x="36" y="148"/>
                </a:lnTo>
                <a:lnTo>
                  <a:pt x="34" y="150"/>
                </a:lnTo>
                <a:lnTo>
                  <a:pt x="34" y="150"/>
                </a:lnTo>
                <a:lnTo>
                  <a:pt x="32" y="150"/>
                </a:lnTo>
                <a:lnTo>
                  <a:pt x="32" y="152"/>
                </a:lnTo>
                <a:lnTo>
                  <a:pt x="30" y="152"/>
                </a:lnTo>
                <a:lnTo>
                  <a:pt x="30" y="152"/>
                </a:lnTo>
                <a:lnTo>
                  <a:pt x="30" y="154"/>
                </a:lnTo>
                <a:lnTo>
                  <a:pt x="30" y="154"/>
                </a:lnTo>
                <a:lnTo>
                  <a:pt x="30" y="154"/>
                </a:lnTo>
                <a:lnTo>
                  <a:pt x="30" y="154"/>
                </a:lnTo>
                <a:lnTo>
                  <a:pt x="30" y="156"/>
                </a:lnTo>
                <a:lnTo>
                  <a:pt x="30" y="156"/>
                </a:lnTo>
                <a:lnTo>
                  <a:pt x="28" y="156"/>
                </a:lnTo>
                <a:lnTo>
                  <a:pt x="26" y="158"/>
                </a:lnTo>
                <a:lnTo>
                  <a:pt x="26" y="158"/>
                </a:lnTo>
                <a:lnTo>
                  <a:pt x="26" y="158"/>
                </a:lnTo>
                <a:lnTo>
                  <a:pt x="24" y="158"/>
                </a:lnTo>
                <a:lnTo>
                  <a:pt x="24" y="158"/>
                </a:lnTo>
                <a:lnTo>
                  <a:pt x="22" y="160"/>
                </a:lnTo>
                <a:lnTo>
                  <a:pt x="22" y="162"/>
                </a:lnTo>
                <a:lnTo>
                  <a:pt x="22" y="162"/>
                </a:lnTo>
                <a:lnTo>
                  <a:pt x="24" y="162"/>
                </a:lnTo>
                <a:lnTo>
                  <a:pt x="24" y="162"/>
                </a:lnTo>
                <a:lnTo>
                  <a:pt x="22" y="166"/>
                </a:lnTo>
                <a:lnTo>
                  <a:pt x="20" y="168"/>
                </a:lnTo>
                <a:lnTo>
                  <a:pt x="18" y="170"/>
                </a:lnTo>
                <a:lnTo>
                  <a:pt x="18" y="170"/>
                </a:lnTo>
                <a:lnTo>
                  <a:pt x="16" y="172"/>
                </a:lnTo>
                <a:lnTo>
                  <a:pt x="16" y="172"/>
                </a:lnTo>
                <a:lnTo>
                  <a:pt x="14" y="172"/>
                </a:lnTo>
                <a:lnTo>
                  <a:pt x="14" y="174"/>
                </a:lnTo>
                <a:lnTo>
                  <a:pt x="14" y="176"/>
                </a:lnTo>
                <a:lnTo>
                  <a:pt x="14" y="176"/>
                </a:lnTo>
                <a:lnTo>
                  <a:pt x="12" y="176"/>
                </a:lnTo>
                <a:lnTo>
                  <a:pt x="12" y="176"/>
                </a:lnTo>
                <a:lnTo>
                  <a:pt x="10" y="178"/>
                </a:lnTo>
                <a:lnTo>
                  <a:pt x="10" y="178"/>
                </a:lnTo>
                <a:lnTo>
                  <a:pt x="10" y="178"/>
                </a:lnTo>
                <a:lnTo>
                  <a:pt x="8" y="180"/>
                </a:lnTo>
                <a:lnTo>
                  <a:pt x="8" y="180"/>
                </a:lnTo>
                <a:lnTo>
                  <a:pt x="6" y="182"/>
                </a:lnTo>
                <a:lnTo>
                  <a:pt x="4" y="182"/>
                </a:lnTo>
                <a:lnTo>
                  <a:pt x="4" y="182"/>
                </a:lnTo>
                <a:lnTo>
                  <a:pt x="4" y="184"/>
                </a:lnTo>
                <a:lnTo>
                  <a:pt x="2" y="184"/>
                </a:lnTo>
                <a:lnTo>
                  <a:pt x="2" y="184"/>
                </a:lnTo>
                <a:lnTo>
                  <a:pt x="2" y="182"/>
                </a:lnTo>
                <a:lnTo>
                  <a:pt x="2" y="180"/>
                </a:lnTo>
                <a:lnTo>
                  <a:pt x="2" y="180"/>
                </a:lnTo>
                <a:lnTo>
                  <a:pt x="4" y="180"/>
                </a:lnTo>
                <a:lnTo>
                  <a:pt x="4" y="178"/>
                </a:lnTo>
                <a:lnTo>
                  <a:pt x="4" y="178"/>
                </a:lnTo>
                <a:lnTo>
                  <a:pt x="6" y="176"/>
                </a:lnTo>
                <a:lnTo>
                  <a:pt x="6" y="176"/>
                </a:lnTo>
                <a:lnTo>
                  <a:pt x="6" y="174"/>
                </a:lnTo>
                <a:lnTo>
                  <a:pt x="8" y="172"/>
                </a:lnTo>
                <a:lnTo>
                  <a:pt x="10" y="170"/>
                </a:lnTo>
                <a:lnTo>
                  <a:pt x="12" y="170"/>
                </a:lnTo>
                <a:lnTo>
                  <a:pt x="12" y="170"/>
                </a:lnTo>
                <a:lnTo>
                  <a:pt x="12" y="170"/>
                </a:lnTo>
                <a:lnTo>
                  <a:pt x="14" y="170"/>
                </a:lnTo>
                <a:lnTo>
                  <a:pt x="14" y="168"/>
                </a:lnTo>
                <a:lnTo>
                  <a:pt x="18" y="164"/>
                </a:lnTo>
                <a:lnTo>
                  <a:pt x="18" y="164"/>
                </a:lnTo>
                <a:lnTo>
                  <a:pt x="18" y="162"/>
                </a:lnTo>
                <a:lnTo>
                  <a:pt x="18" y="162"/>
                </a:lnTo>
                <a:lnTo>
                  <a:pt x="20" y="162"/>
                </a:lnTo>
                <a:lnTo>
                  <a:pt x="20" y="160"/>
                </a:lnTo>
                <a:lnTo>
                  <a:pt x="22" y="160"/>
                </a:lnTo>
                <a:lnTo>
                  <a:pt x="22" y="158"/>
                </a:lnTo>
                <a:lnTo>
                  <a:pt x="22" y="158"/>
                </a:lnTo>
                <a:lnTo>
                  <a:pt x="22" y="156"/>
                </a:lnTo>
                <a:lnTo>
                  <a:pt x="22" y="154"/>
                </a:lnTo>
                <a:lnTo>
                  <a:pt x="24" y="156"/>
                </a:lnTo>
                <a:lnTo>
                  <a:pt x="22" y="156"/>
                </a:lnTo>
                <a:lnTo>
                  <a:pt x="24" y="156"/>
                </a:lnTo>
                <a:lnTo>
                  <a:pt x="24" y="156"/>
                </a:lnTo>
                <a:lnTo>
                  <a:pt x="24" y="156"/>
                </a:lnTo>
                <a:lnTo>
                  <a:pt x="24" y="156"/>
                </a:lnTo>
                <a:lnTo>
                  <a:pt x="24" y="156"/>
                </a:lnTo>
                <a:lnTo>
                  <a:pt x="24" y="156"/>
                </a:lnTo>
                <a:lnTo>
                  <a:pt x="24" y="154"/>
                </a:lnTo>
                <a:lnTo>
                  <a:pt x="24" y="154"/>
                </a:lnTo>
                <a:lnTo>
                  <a:pt x="24" y="154"/>
                </a:lnTo>
                <a:lnTo>
                  <a:pt x="24" y="154"/>
                </a:lnTo>
                <a:lnTo>
                  <a:pt x="26" y="154"/>
                </a:lnTo>
                <a:lnTo>
                  <a:pt x="26" y="152"/>
                </a:lnTo>
                <a:lnTo>
                  <a:pt x="26" y="150"/>
                </a:lnTo>
                <a:lnTo>
                  <a:pt x="26" y="152"/>
                </a:lnTo>
                <a:lnTo>
                  <a:pt x="26" y="150"/>
                </a:lnTo>
                <a:lnTo>
                  <a:pt x="26" y="150"/>
                </a:lnTo>
                <a:lnTo>
                  <a:pt x="28" y="150"/>
                </a:lnTo>
                <a:lnTo>
                  <a:pt x="28" y="150"/>
                </a:lnTo>
                <a:lnTo>
                  <a:pt x="28" y="150"/>
                </a:lnTo>
                <a:lnTo>
                  <a:pt x="30" y="148"/>
                </a:lnTo>
                <a:lnTo>
                  <a:pt x="30" y="146"/>
                </a:lnTo>
                <a:lnTo>
                  <a:pt x="30" y="146"/>
                </a:lnTo>
                <a:lnTo>
                  <a:pt x="30" y="144"/>
                </a:lnTo>
                <a:lnTo>
                  <a:pt x="30" y="144"/>
                </a:lnTo>
                <a:lnTo>
                  <a:pt x="28" y="142"/>
                </a:lnTo>
                <a:lnTo>
                  <a:pt x="28" y="142"/>
                </a:lnTo>
                <a:lnTo>
                  <a:pt x="28" y="142"/>
                </a:lnTo>
                <a:lnTo>
                  <a:pt x="32" y="144"/>
                </a:lnTo>
                <a:lnTo>
                  <a:pt x="32" y="144"/>
                </a:lnTo>
                <a:lnTo>
                  <a:pt x="32" y="146"/>
                </a:lnTo>
                <a:lnTo>
                  <a:pt x="32" y="144"/>
                </a:lnTo>
                <a:lnTo>
                  <a:pt x="32" y="144"/>
                </a:lnTo>
                <a:lnTo>
                  <a:pt x="32" y="142"/>
                </a:lnTo>
                <a:lnTo>
                  <a:pt x="30" y="142"/>
                </a:lnTo>
                <a:lnTo>
                  <a:pt x="30" y="142"/>
                </a:lnTo>
                <a:lnTo>
                  <a:pt x="30" y="142"/>
                </a:lnTo>
                <a:lnTo>
                  <a:pt x="30" y="142"/>
                </a:lnTo>
                <a:lnTo>
                  <a:pt x="30" y="140"/>
                </a:lnTo>
                <a:lnTo>
                  <a:pt x="30" y="140"/>
                </a:lnTo>
                <a:lnTo>
                  <a:pt x="30" y="138"/>
                </a:lnTo>
                <a:lnTo>
                  <a:pt x="30" y="140"/>
                </a:lnTo>
                <a:lnTo>
                  <a:pt x="30" y="140"/>
                </a:lnTo>
                <a:lnTo>
                  <a:pt x="30" y="140"/>
                </a:lnTo>
                <a:lnTo>
                  <a:pt x="32" y="140"/>
                </a:lnTo>
                <a:lnTo>
                  <a:pt x="32" y="138"/>
                </a:lnTo>
                <a:lnTo>
                  <a:pt x="30" y="136"/>
                </a:lnTo>
                <a:lnTo>
                  <a:pt x="30" y="136"/>
                </a:lnTo>
                <a:lnTo>
                  <a:pt x="30" y="136"/>
                </a:lnTo>
                <a:lnTo>
                  <a:pt x="30" y="134"/>
                </a:lnTo>
                <a:lnTo>
                  <a:pt x="32" y="134"/>
                </a:lnTo>
                <a:lnTo>
                  <a:pt x="32" y="134"/>
                </a:lnTo>
                <a:lnTo>
                  <a:pt x="32" y="134"/>
                </a:lnTo>
                <a:lnTo>
                  <a:pt x="32" y="134"/>
                </a:lnTo>
                <a:lnTo>
                  <a:pt x="32" y="134"/>
                </a:lnTo>
                <a:close/>
                <a:moveTo>
                  <a:pt x="38" y="130"/>
                </a:moveTo>
                <a:lnTo>
                  <a:pt x="38" y="130"/>
                </a:lnTo>
                <a:lnTo>
                  <a:pt x="38" y="130"/>
                </a:lnTo>
                <a:lnTo>
                  <a:pt x="38" y="128"/>
                </a:lnTo>
                <a:lnTo>
                  <a:pt x="36" y="126"/>
                </a:lnTo>
                <a:lnTo>
                  <a:pt x="36" y="124"/>
                </a:lnTo>
                <a:lnTo>
                  <a:pt x="36" y="124"/>
                </a:lnTo>
                <a:lnTo>
                  <a:pt x="36" y="124"/>
                </a:lnTo>
                <a:lnTo>
                  <a:pt x="36" y="124"/>
                </a:lnTo>
                <a:lnTo>
                  <a:pt x="38" y="124"/>
                </a:lnTo>
                <a:lnTo>
                  <a:pt x="38" y="126"/>
                </a:lnTo>
                <a:lnTo>
                  <a:pt x="40" y="126"/>
                </a:lnTo>
                <a:lnTo>
                  <a:pt x="38" y="126"/>
                </a:lnTo>
                <a:lnTo>
                  <a:pt x="38" y="126"/>
                </a:lnTo>
                <a:lnTo>
                  <a:pt x="38" y="126"/>
                </a:lnTo>
                <a:lnTo>
                  <a:pt x="40" y="128"/>
                </a:lnTo>
                <a:lnTo>
                  <a:pt x="40" y="128"/>
                </a:lnTo>
                <a:lnTo>
                  <a:pt x="40" y="128"/>
                </a:lnTo>
                <a:lnTo>
                  <a:pt x="40" y="128"/>
                </a:lnTo>
                <a:lnTo>
                  <a:pt x="38" y="130"/>
                </a:lnTo>
                <a:lnTo>
                  <a:pt x="38" y="130"/>
                </a:lnTo>
                <a:lnTo>
                  <a:pt x="38" y="130"/>
                </a:lnTo>
                <a:close/>
                <a:moveTo>
                  <a:pt x="46" y="100"/>
                </a:moveTo>
                <a:lnTo>
                  <a:pt x="46" y="100"/>
                </a:lnTo>
                <a:lnTo>
                  <a:pt x="48" y="98"/>
                </a:lnTo>
                <a:lnTo>
                  <a:pt x="50" y="98"/>
                </a:lnTo>
                <a:lnTo>
                  <a:pt x="50" y="98"/>
                </a:lnTo>
                <a:lnTo>
                  <a:pt x="50" y="100"/>
                </a:lnTo>
                <a:lnTo>
                  <a:pt x="50" y="100"/>
                </a:lnTo>
                <a:lnTo>
                  <a:pt x="50" y="100"/>
                </a:lnTo>
                <a:lnTo>
                  <a:pt x="50" y="100"/>
                </a:lnTo>
                <a:lnTo>
                  <a:pt x="52" y="100"/>
                </a:lnTo>
                <a:lnTo>
                  <a:pt x="52" y="100"/>
                </a:lnTo>
                <a:lnTo>
                  <a:pt x="52" y="100"/>
                </a:lnTo>
                <a:lnTo>
                  <a:pt x="54" y="102"/>
                </a:lnTo>
                <a:lnTo>
                  <a:pt x="58" y="104"/>
                </a:lnTo>
                <a:lnTo>
                  <a:pt x="58" y="106"/>
                </a:lnTo>
                <a:lnTo>
                  <a:pt x="58" y="106"/>
                </a:lnTo>
                <a:lnTo>
                  <a:pt x="58" y="106"/>
                </a:lnTo>
                <a:lnTo>
                  <a:pt x="58" y="112"/>
                </a:lnTo>
                <a:lnTo>
                  <a:pt x="58" y="112"/>
                </a:lnTo>
                <a:lnTo>
                  <a:pt x="58" y="112"/>
                </a:lnTo>
                <a:lnTo>
                  <a:pt x="58" y="112"/>
                </a:lnTo>
                <a:lnTo>
                  <a:pt x="60" y="112"/>
                </a:lnTo>
                <a:lnTo>
                  <a:pt x="60" y="114"/>
                </a:lnTo>
                <a:lnTo>
                  <a:pt x="58" y="114"/>
                </a:lnTo>
                <a:lnTo>
                  <a:pt x="58" y="114"/>
                </a:lnTo>
                <a:lnTo>
                  <a:pt x="58" y="116"/>
                </a:lnTo>
                <a:lnTo>
                  <a:pt x="58" y="116"/>
                </a:lnTo>
                <a:lnTo>
                  <a:pt x="58" y="116"/>
                </a:lnTo>
                <a:lnTo>
                  <a:pt x="58" y="118"/>
                </a:lnTo>
                <a:lnTo>
                  <a:pt x="58" y="118"/>
                </a:lnTo>
                <a:lnTo>
                  <a:pt x="58" y="118"/>
                </a:lnTo>
                <a:lnTo>
                  <a:pt x="56" y="118"/>
                </a:lnTo>
                <a:lnTo>
                  <a:pt x="56" y="120"/>
                </a:lnTo>
                <a:lnTo>
                  <a:pt x="54" y="120"/>
                </a:lnTo>
                <a:lnTo>
                  <a:pt x="54" y="120"/>
                </a:lnTo>
                <a:lnTo>
                  <a:pt x="54" y="118"/>
                </a:lnTo>
                <a:lnTo>
                  <a:pt x="54" y="118"/>
                </a:lnTo>
                <a:lnTo>
                  <a:pt x="54" y="118"/>
                </a:lnTo>
                <a:lnTo>
                  <a:pt x="54" y="118"/>
                </a:lnTo>
                <a:lnTo>
                  <a:pt x="52" y="116"/>
                </a:lnTo>
                <a:lnTo>
                  <a:pt x="50" y="116"/>
                </a:lnTo>
                <a:lnTo>
                  <a:pt x="50" y="114"/>
                </a:lnTo>
                <a:lnTo>
                  <a:pt x="50" y="114"/>
                </a:lnTo>
                <a:lnTo>
                  <a:pt x="50" y="114"/>
                </a:lnTo>
                <a:lnTo>
                  <a:pt x="50" y="112"/>
                </a:lnTo>
                <a:lnTo>
                  <a:pt x="50" y="112"/>
                </a:lnTo>
                <a:lnTo>
                  <a:pt x="48" y="112"/>
                </a:lnTo>
                <a:lnTo>
                  <a:pt x="48" y="112"/>
                </a:lnTo>
                <a:lnTo>
                  <a:pt x="48" y="110"/>
                </a:lnTo>
                <a:lnTo>
                  <a:pt x="48" y="110"/>
                </a:lnTo>
                <a:lnTo>
                  <a:pt x="48" y="108"/>
                </a:lnTo>
                <a:lnTo>
                  <a:pt x="48" y="106"/>
                </a:lnTo>
                <a:lnTo>
                  <a:pt x="46" y="106"/>
                </a:lnTo>
                <a:lnTo>
                  <a:pt x="46" y="106"/>
                </a:lnTo>
                <a:lnTo>
                  <a:pt x="46" y="104"/>
                </a:lnTo>
                <a:lnTo>
                  <a:pt x="46" y="104"/>
                </a:lnTo>
                <a:lnTo>
                  <a:pt x="44" y="104"/>
                </a:lnTo>
                <a:lnTo>
                  <a:pt x="44" y="104"/>
                </a:lnTo>
                <a:lnTo>
                  <a:pt x="44" y="104"/>
                </a:lnTo>
                <a:lnTo>
                  <a:pt x="40" y="100"/>
                </a:lnTo>
                <a:lnTo>
                  <a:pt x="40" y="100"/>
                </a:lnTo>
                <a:lnTo>
                  <a:pt x="40" y="100"/>
                </a:lnTo>
                <a:lnTo>
                  <a:pt x="40" y="100"/>
                </a:lnTo>
                <a:lnTo>
                  <a:pt x="40" y="100"/>
                </a:lnTo>
                <a:lnTo>
                  <a:pt x="40" y="100"/>
                </a:lnTo>
                <a:lnTo>
                  <a:pt x="40" y="98"/>
                </a:lnTo>
                <a:lnTo>
                  <a:pt x="40" y="98"/>
                </a:lnTo>
                <a:lnTo>
                  <a:pt x="40" y="98"/>
                </a:lnTo>
                <a:lnTo>
                  <a:pt x="42" y="98"/>
                </a:lnTo>
                <a:lnTo>
                  <a:pt x="44" y="98"/>
                </a:lnTo>
                <a:lnTo>
                  <a:pt x="46" y="100"/>
                </a:lnTo>
                <a:lnTo>
                  <a:pt x="46" y="100"/>
                </a:lnTo>
                <a:close/>
                <a:moveTo>
                  <a:pt x="42" y="82"/>
                </a:moveTo>
                <a:lnTo>
                  <a:pt x="42" y="82"/>
                </a:lnTo>
                <a:lnTo>
                  <a:pt x="42" y="82"/>
                </a:lnTo>
                <a:lnTo>
                  <a:pt x="42" y="82"/>
                </a:lnTo>
                <a:lnTo>
                  <a:pt x="42" y="84"/>
                </a:lnTo>
                <a:lnTo>
                  <a:pt x="42" y="84"/>
                </a:lnTo>
                <a:lnTo>
                  <a:pt x="40" y="84"/>
                </a:lnTo>
                <a:lnTo>
                  <a:pt x="40" y="84"/>
                </a:lnTo>
                <a:lnTo>
                  <a:pt x="40" y="84"/>
                </a:lnTo>
                <a:lnTo>
                  <a:pt x="38" y="82"/>
                </a:lnTo>
                <a:lnTo>
                  <a:pt x="38" y="82"/>
                </a:lnTo>
                <a:lnTo>
                  <a:pt x="38" y="82"/>
                </a:lnTo>
                <a:lnTo>
                  <a:pt x="38" y="82"/>
                </a:lnTo>
                <a:lnTo>
                  <a:pt x="38" y="80"/>
                </a:lnTo>
                <a:lnTo>
                  <a:pt x="36" y="80"/>
                </a:lnTo>
                <a:lnTo>
                  <a:pt x="36" y="80"/>
                </a:lnTo>
                <a:lnTo>
                  <a:pt x="36" y="78"/>
                </a:lnTo>
                <a:lnTo>
                  <a:pt x="36" y="78"/>
                </a:lnTo>
                <a:lnTo>
                  <a:pt x="36" y="78"/>
                </a:lnTo>
                <a:lnTo>
                  <a:pt x="36" y="78"/>
                </a:lnTo>
                <a:lnTo>
                  <a:pt x="36" y="78"/>
                </a:lnTo>
                <a:lnTo>
                  <a:pt x="36" y="76"/>
                </a:lnTo>
                <a:lnTo>
                  <a:pt x="36" y="76"/>
                </a:lnTo>
                <a:lnTo>
                  <a:pt x="36" y="76"/>
                </a:lnTo>
                <a:lnTo>
                  <a:pt x="36" y="78"/>
                </a:lnTo>
                <a:lnTo>
                  <a:pt x="36" y="78"/>
                </a:lnTo>
                <a:lnTo>
                  <a:pt x="34" y="78"/>
                </a:lnTo>
                <a:lnTo>
                  <a:pt x="34" y="78"/>
                </a:lnTo>
                <a:lnTo>
                  <a:pt x="34" y="78"/>
                </a:lnTo>
                <a:lnTo>
                  <a:pt x="34" y="78"/>
                </a:lnTo>
                <a:lnTo>
                  <a:pt x="34" y="78"/>
                </a:lnTo>
                <a:lnTo>
                  <a:pt x="32" y="76"/>
                </a:lnTo>
                <a:lnTo>
                  <a:pt x="32" y="74"/>
                </a:lnTo>
                <a:lnTo>
                  <a:pt x="32" y="74"/>
                </a:lnTo>
                <a:lnTo>
                  <a:pt x="32" y="74"/>
                </a:lnTo>
                <a:lnTo>
                  <a:pt x="32" y="74"/>
                </a:lnTo>
                <a:lnTo>
                  <a:pt x="32" y="74"/>
                </a:lnTo>
                <a:lnTo>
                  <a:pt x="32" y="72"/>
                </a:lnTo>
                <a:lnTo>
                  <a:pt x="32" y="72"/>
                </a:lnTo>
                <a:lnTo>
                  <a:pt x="32" y="70"/>
                </a:lnTo>
                <a:lnTo>
                  <a:pt x="32" y="70"/>
                </a:lnTo>
                <a:lnTo>
                  <a:pt x="30" y="68"/>
                </a:lnTo>
                <a:lnTo>
                  <a:pt x="30" y="68"/>
                </a:lnTo>
                <a:lnTo>
                  <a:pt x="30" y="68"/>
                </a:lnTo>
                <a:lnTo>
                  <a:pt x="30" y="66"/>
                </a:lnTo>
                <a:lnTo>
                  <a:pt x="30" y="66"/>
                </a:lnTo>
                <a:lnTo>
                  <a:pt x="30" y="66"/>
                </a:lnTo>
                <a:lnTo>
                  <a:pt x="30" y="66"/>
                </a:lnTo>
                <a:lnTo>
                  <a:pt x="30" y="66"/>
                </a:lnTo>
                <a:lnTo>
                  <a:pt x="28" y="64"/>
                </a:lnTo>
                <a:lnTo>
                  <a:pt x="28" y="62"/>
                </a:lnTo>
                <a:lnTo>
                  <a:pt x="28" y="60"/>
                </a:lnTo>
                <a:lnTo>
                  <a:pt x="28" y="60"/>
                </a:lnTo>
                <a:lnTo>
                  <a:pt x="28" y="60"/>
                </a:lnTo>
                <a:lnTo>
                  <a:pt x="28" y="58"/>
                </a:lnTo>
                <a:lnTo>
                  <a:pt x="26" y="58"/>
                </a:lnTo>
                <a:lnTo>
                  <a:pt x="26" y="58"/>
                </a:lnTo>
                <a:lnTo>
                  <a:pt x="26" y="58"/>
                </a:lnTo>
                <a:lnTo>
                  <a:pt x="26" y="58"/>
                </a:lnTo>
                <a:lnTo>
                  <a:pt x="26" y="54"/>
                </a:lnTo>
                <a:lnTo>
                  <a:pt x="26" y="52"/>
                </a:lnTo>
                <a:lnTo>
                  <a:pt x="26" y="52"/>
                </a:lnTo>
                <a:lnTo>
                  <a:pt x="26" y="52"/>
                </a:lnTo>
                <a:lnTo>
                  <a:pt x="26" y="52"/>
                </a:lnTo>
                <a:lnTo>
                  <a:pt x="26" y="50"/>
                </a:lnTo>
                <a:lnTo>
                  <a:pt x="28" y="50"/>
                </a:lnTo>
                <a:lnTo>
                  <a:pt x="28" y="52"/>
                </a:lnTo>
                <a:lnTo>
                  <a:pt x="28" y="52"/>
                </a:lnTo>
                <a:lnTo>
                  <a:pt x="28" y="52"/>
                </a:lnTo>
                <a:lnTo>
                  <a:pt x="28" y="54"/>
                </a:lnTo>
                <a:lnTo>
                  <a:pt x="30" y="54"/>
                </a:lnTo>
                <a:lnTo>
                  <a:pt x="30" y="56"/>
                </a:lnTo>
                <a:lnTo>
                  <a:pt x="30" y="56"/>
                </a:lnTo>
                <a:lnTo>
                  <a:pt x="30" y="56"/>
                </a:lnTo>
                <a:lnTo>
                  <a:pt x="32" y="56"/>
                </a:lnTo>
                <a:lnTo>
                  <a:pt x="32" y="56"/>
                </a:lnTo>
                <a:lnTo>
                  <a:pt x="32" y="56"/>
                </a:lnTo>
                <a:lnTo>
                  <a:pt x="32" y="56"/>
                </a:lnTo>
                <a:lnTo>
                  <a:pt x="32" y="56"/>
                </a:lnTo>
                <a:lnTo>
                  <a:pt x="32" y="56"/>
                </a:lnTo>
                <a:lnTo>
                  <a:pt x="32" y="56"/>
                </a:lnTo>
                <a:lnTo>
                  <a:pt x="34" y="56"/>
                </a:lnTo>
                <a:lnTo>
                  <a:pt x="34" y="56"/>
                </a:lnTo>
                <a:lnTo>
                  <a:pt x="34" y="56"/>
                </a:lnTo>
                <a:lnTo>
                  <a:pt x="34" y="56"/>
                </a:lnTo>
                <a:lnTo>
                  <a:pt x="34" y="56"/>
                </a:lnTo>
                <a:lnTo>
                  <a:pt x="36" y="54"/>
                </a:lnTo>
                <a:lnTo>
                  <a:pt x="36" y="54"/>
                </a:lnTo>
                <a:lnTo>
                  <a:pt x="34" y="54"/>
                </a:lnTo>
                <a:lnTo>
                  <a:pt x="34" y="54"/>
                </a:lnTo>
                <a:lnTo>
                  <a:pt x="34" y="52"/>
                </a:lnTo>
                <a:lnTo>
                  <a:pt x="34" y="52"/>
                </a:lnTo>
                <a:lnTo>
                  <a:pt x="34" y="50"/>
                </a:lnTo>
                <a:lnTo>
                  <a:pt x="32" y="48"/>
                </a:lnTo>
                <a:lnTo>
                  <a:pt x="32" y="46"/>
                </a:lnTo>
                <a:lnTo>
                  <a:pt x="32" y="44"/>
                </a:lnTo>
                <a:lnTo>
                  <a:pt x="32" y="42"/>
                </a:lnTo>
                <a:lnTo>
                  <a:pt x="32" y="42"/>
                </a:lnTo>
                <a:lnTo>
                  <a:pt x="34" y="42"/>
                </a:lnTo>
                <a:lnTo>
                  <a:pt x="34" y="40"/>
                </a:lnTo>
                <a:lnTo>
                  <a:pt x="34" y="40"/>
                </a:lnTo>
                <a:lnTo>
                  <a:pt x="34" y="40"/>
                </a:lnTo>
                <a:lnTo>
                  <a:pt x="34" y="40"/>
                </a:lnTo>
                <a:lnTo>
                  <a:pt x="34" y="40"/>
                </a:lnTo>
                <a:lnTo>
                  <a:pt x="32" y="38"/>
                </a:lnTo>
                <a:lnTo>
                  <a:pt x="32" y="38"/>
                </a:lnTo>
                <a:lnTo>
                  <a:pt x="32" y="34"/>
                </a:lnTo>
                <a:lnTo>
                  <a:pt x="32" y="34"/>
                </a:lnTo>
                <a:lnTo>
                  <a:pt x="32" y="34"/>
                </a:lnTo>
                <a:lnTo>
                  <a:pt x="32" y="32"/>
                </a:lnTo>
                <a:lnTo>
                  <a:pt x="30" y="32"/>
                </a:lnTo>
                <a:lnTo>
                  <a:pt x="30" y="32"/>
                </a:lnTo>
                <a:lnTo>
                  <a:pt x="30" y="32"/>
                </a:lnTo>
                <a:lnTo>
                  <a:pt x="30" y="32"/>
                </a:lnTo>
                <a:lnTo>
                  <a:pt x="30" y="32"/>
                </a:lnTo>
                <a:lnTo>
                  <a:pt x="30" y="30"/>
                </a:lnTo>
                <a:lnTo>
                  <a:pt x="30" y="30"/>
                </a:lnTo>
                <a:lnTo>
                  <a:pt x="30" y="30"/>
                </a:lnTo>
                <a:lnTo>
                  <a:pt x="30" y="28"/>
                </a:lnTo>
                <a:lnTo>
                  <a:pt x="32" y="28"/>
                </a:lnTo>
                <a:lnTo>
                  <a:pt x="32" y="26"/>
                </a:lnTo>
                <a:lnTo>
                  <a:pt x="30" y="26"/>
                </a:lnTo>
                <a:lnTo>
                  <a:pt x="30" y="22"/>
                </a:lnTo>
                <a:lnTo>
                  <a:pt x="30" y="20"/>
                </a:lnTo>
                <a:lnTo>
                  <a:pt x="32" y="20"/>
                </a:lnTo>
                <a:lnTo>
                  <a:pt x="32" y="20"/>
                </a:lnTo>
                <a:lnTo>
                  <a:pt x="32" y="20"/>
                </a:lnTo>
                <a:lnTo>
                  <a:pt x="32" y="18"/>
                </a:lnTo>
                <a:lnTo>
                  <a:pt x="32" y="18"/>
                </a:lnTo>
                <a:lnTo>
                  <a:pt x="32" y="18"/>
                </a:lnTo>
                <a:lnTo>
                  <a:pt x="32" y="18"/>
                </a:lnTo>
                <a:lnTo>
                  <a:pt x="32" y="16"/>
                </a:lnTo>
                <a:lnTo>
                  <a:pt x="32" y="16"/>
                </a:lnTo>
                <a:lnTo>
                  <a:pt x="30" y="16"/>
                </a:lnTo>
                <a:lnTo>
                  <a:pt x="30" y="16"/>
                </a:lnTo>
                <a:lnTo>
                  <a:pt x="30" y="16"/>
                </a:lnTo>
                <a:lnTo>
                  <a:pt x="30" y="16"/>
                </a:lnTo>
                <a:lnTo>
                  <a:pt x="32" y="14"/>
                </a:lnTo>
                <a:lnTo>
                  <a:pt x="32" y="16"/>
                </a:lnTo>
                <a:lnTo>
                  <a:pt x="32" y="16"/>
                </a:lnTo>
                <a:lnTo>
                  <a:pt x="32" y="16"/>
                </a:lnTo>
                <a:lnTo>
                  <a:pt x="32" y="16"/>
                </a:lnTo>
                <a:lnTo>
                  <a:pt x="34" y="16"/>
                </a:lnTo>
                <a:lnTo>
                  <a:pt x="34" y="16"/>
                </a:lnTo>
                <a:lnTo>
                  <a:pt x="34" y="14"/>
                </a:lnTo>
                <a:lnTo>
                  <a:pt x="34" y="14"/>
                </a:lnTo>
                <a:lnTo>
                  <a:pt x="34" y="14"/>
                </a:lnTo>
                <a:lnTo>
                  <a:pt x="36" y="14"/>
                </a:lnTo>
                <a:lnTo>
                  <a:pt x="36" y="14"/>
                </a:lnTo>
                <a:lnTo>
                  <a:pt x="36" y="14"/>
                </a:lnTo>
                <a:lnTo>
                  <a:pt x="36" y="14"/>
                </a:lnTo>
                <a:lnTo>
                  <a:pt x="36" y="14"/>
                </a:lnTo>
                <a:lnTo>
                  <a:pt x="36" y="14"/>
                </a:lnTo>
                <a:lnTo>
                  <a:pt x="36" y="14"/>
                </a:lnTo>
                <a:lnTo>
                  <a:pt x="38" y="14"/>
                </a:lnTo>
                <a:lnTo>
                  <a:pt x="38" y="14"/>
                </a:lnTo>
                <a:lnTo>
                  <a:pt x="38" y="14"/>
                </a:lnTo>
                <a:lnTo>
                  <a:pt x="38" y="14"/>
                </a:lnTo>
                <a:lnTo>
                  <a:pt x="40" y="14"/>
                </a:lnTo>
                <a:lnTo>
                  <a:pt x="40" y="14"/>
                </a:lnTo>
                <a:lnTo>
                  <a:pt x="40" y="14"/>
                </a:lnTo>
                <a:lnTo>
                  <a:pt x="40" y="14"/>
                </a:lnTo>
                <a:lnTo>
                  <a:pt x="42" y="16"/>
                </a:lnTo>
                <a:lnTo>
                  <a:pt x="46" y="18"/>
                </a:lnTo>
                <a:lnTo>
                  <a:pt x="46" y="18"/>
                </a:lnTo>
                <a:lnTo>
                  <a:pt x="50" y="18"/>
                </a:lnTo>
                <a:lnTo>
                  <a:pt x="50" y="20"/>
                </a:lnTo>
                <a:lnTo>
                  <a:pt x="50" y="20"/>
                </a:lnTo>
                <a:lnTo>
                  <a:pt x="52" y="20"/>
                </a:lnTo>
                <a:lnTo>
                  <a:pt x="52" y="20"/>
                </a:lnTo>
                <a:lnTo>
                  <a:pt x="52" y="20"/>
                </a:lnTo>
                <a:lnTo>
                  <a:pt x="52" y="20"/>
                </a:lnTo>
                <a:lnTo>
                  <a:pt x="52" y="20"/>
                </a:lnTo>
                <a:lnTo>
                  <a:pt x="54" y="18"/>
                </a:lnTo>
                <a:lnTo>
                  <a:pt x="54" y="16"/>
                </a:lnTo>
                <a:lnTo>
                  <a:pt x="54" y="16"/>
                </a:lnTo>
                <a:lnTo>
                  <a:pt x="54" y="16"/>
                </a:lnTo>
                <a:lnTo>
                  <a:pt x="54" y="16"/>
                </a:lnTo>
                <a:lnTo>
                  <a:pt x="54" y="16"/>
                </a:lnTo>
                <a:lnTo>
                  <a:pt x="54" y="16"/>
                </a:lnTo>
                <a:lnTo>
                  <a:pt x="56" y="18"/>
                </a:lnTo>
                <a:lnTo>
                  <a:pt x="56" y="18"/>
                </a:lnTo>
                <a:lnTo>
                  <a:pt x="56" y="18"/>
                </a:lnTo>
                <a:lnTo>
                  <a:pt x="56" y="20"/>
                </a:lnTo>
                <a:lnTo>
                  <a:pt x="56" y="20"/>
                </a:lnTo>
                <a:lnTo>
                  <a:pt x="56" y="20"/>
                </a:lnTo>
                <a:lnTo>
                  <a:pt x="56" y="22"/>
                </a:lnTo>
                <a:lnTo>
                  <a:pt x="56" y="22"/>
                </a:lnTo>
                <a:lnTo>
                  <a:pt x="56" y="22"/>
                </a:lnTo>
                <a:lnTo>
                  <a:pt x="56" y="22"/>
                </a:lnTo>
                <a:lnTo>
                  <a:pt x="56" y="22"/>
                </a:lnTo>
                <a:lnTo>
                  <a:pt x="56" y="22"/>
                </a:lnTo>
                <a:lnTo>
                  <a:pt x="56" y="24"/>
                </a:lnTo>
                <a:lnTo>
                  <a:pt x="56" y="24"/>
                </a:lnTo>
                <a:lnTo>
                  <a:pt x="56" y="24"/>
                </a:lnTo>
                <a:lnTo>
                  <a:pt x="56" y="26"/>
                </a:lnTo>
                <a:lnTo>
                  <a:pt x="56" y="26"/>
                </a:lnTo>
                <a:lnTo>
                  <a:pt x="56" y="26"/>
                </a:lnTo>
                <a:lnTo>
                  <a:pt x="56" y="28"/>
                </a:lnTo>
                <a:lnTo>
                  <a:pt x="56" y="28"/>
                </a:lnTo>
                <a:lnTo>
                  <a:pt x="56" y="30"/>
                </a:lnTo>
                <a:lnTo>
                  <a:pt x="56" y="30"/>
                </a:lnTo>
                <a:lnTo>
                  <a:pt x="58" y="32"/>
                </a:lnTo>
                <a:lnTo>
                  <a:pt x="58" y="34"/>
                </a:lnTo>
                <a:lnTo>
                  <a:pt x="58" y="34"/>
                </a:lnTo>
                <a:lnTo>
                  <a:pt x="60" y="34"/>
                </a:lnTo>
                <a:lnTo>
                  <a:pt x="60" y="36"/>
                </a:lnTo>
                <a:lnTo>
                  <a:pt x="60" y="34"/>
                </a:lnTo>
                <a:lnTo>
                  <a:pt x="62" y="36"/>
                </a:lnTo>
                <a:lnTo>
                  <a:pt x="62" y="38"/>
                </a:lnTo>
                <a:lnTo>
                  <a:pt x="62" y="38"/>
                </a:lnTo>
                <a:lnTo>
                  <a:pt x="62" y="38"/>
                </a:lnTo>
                <a:lnTo>
                  <a:pt x="62" y="38"/>
                </a:lnTo>
                <a:lnTo>
                  <a:pt x="62" y="38"/>
                </a:lnTo>
                <a:lnTo>
                  <a:pt x="62" y="38"/>
                </a:lnTo>
                <a:lnTo>
                  <a:pt x="62" y="38"/>
                </a:lnTo>
                <a:lnTo>
                  <a:pt x="64" y="38"/>
                </a:lnTo>
                <a:lnTo>
                  <a:pt x="64" y="40"/>
                </a:lnTo>
                <a:lnTo>
                  <a:pt x="62" y="42"/>
                </a:lnTo>
                <a:lnTo>
                  <a:pt x="62" y="44"/>
                </a:lnTo>
                <a:lnTo>
                  <a:pt x="62" y="48"/>
                </a:lnTo>
                <a:lnTo>
                  <a:pt x="62" y="48"/>
                </a:lnTo>
                <a:lnTo>
                  <a:pt x="62" y="48"/>
                </a:lnTo>
                <a:lnTo>
                  <a:pt x="60" y="48"/>
                </a:lnTo>
                <a:lnTo>
                  <a:pt x="60" y="50"/>
                </a:lnTo>
                <a:lnTo>
                  <a:pt x="60" y="50"/>
                </a:lnTo>
                <a:lnTo>
                  <a:pt x="60" y="50"/>
                </a:lnTo>
                <a:lnTo>
                  <a:pt x="60" y="50"/>
                </a:lnTo>
                <a:lnTo>
                  <a:pt x="60" y="50"/>
                </a:lnTo>
                <a:lnTo>
                  <a:pt x="60" y="52"/>
                </a:lnTo>
                <a:lnTo>
                  <a:pt x="60" y="52"/>
                </a:lnTo>
                <a:lnTo>
                  <a:pt x="60" y="54"/>
                </a:lnTo>
                <a:lnTo>
                  <a:pt x="60" y="54"/>
                </a:lnTo>
                <a:lnTo>
                  <a:pt x="60" y="54"/>
                </a:lnTo>
                <a:lnTo>
                  <a:pt x="60" y="54"/>
                </a:lnTo>
                <a:lnTo>
                  <a:pt x="60" y="54"/>
                </a:lnTo>
                <a:lnTo>
                  <a:pt x="60" y="54"/>
                </a:lnTo>
                <a:lnTo>
                  <a:pt x="60" y="56"/>
                </a:lnTo>
                <a:lnTo>
                  <a:pt x="60" y="56"/>
                </a:lnTo>
                <a:lnTo>
                  <a:pt x="58" y="56"/>
                </a:lnTo>
                <a:lnTo>
                  <a:pt x="58" y="56"/>
                </a:lnTo>
                <a:lnTo>
                  <a:pt x="58" y="56"/>
                </a:lnTo>
                <a:lnTo>
                  <a:pt x="58" y="56"/>
                </a:lnTo>
                <a:lnTo>
                  <a:pt x="58" y="56"/>
                </a:lnTo>
                <a:lnTo>
                  <a:pt x="58" y="56"/>
                </a:lnTo>
                <a:lnTo>
                  <a:pt x="58" y="56"/>
                </a:lnTo>
                <a:lnTo>
                  <a:pt x="58" y="56"/>
                </a:lnTo>
                <a:lnTo>
                  <a:pt x="58" y="54"/>
                </a:lnTo>
                <a:lnTo>
                  <a:pt x="60" y="54"/>
                </a:lnTo>
                <a:lnTo>
                  <a:pt x="60" y="54"/>
                </a:lnTo>
                <a:lnTo>
                  <a:pt x="60" y="54"/>
                </a:lnTo>
                <a:lnTo>
                  <a:pt x="60" y="54"/>
                </a:lnTo>
                <a:lnTo>
                  <a:pt x="60" y="52"/>
                </a:lnTo>
                <a:lnTo>
                  <a:pt x="58" y="54"/>
                </a:lnTo>
                <a:lnTo>
                  <a:pt x="58" y="54"/>
                </a:lnTo>
                <a:lnTo>
                  <a:pt x="58" y="54"/>
                </a:lnTo>
                <a:lnTo>
                  <a:pt x="58" y="54"/>
                </a:lnTo>
                <a:lnTo>
                  <a:pt x="58" y="54"/>
                </a:lnTo>
                <a:lnTo>
                  <a:pt x="58" y="54"/>
                </a:lnTo>
                <a:lnTo>
                  <a:pt x="56" y="56"/>
                </a:lnTo>
                <a:lnTo>
                  <a:pt x="54" y="56"/>
                </a:lnTo>
                <a:lnTo>
                  <a:pt x="54" y="56"/>
                </a:lnTo>
                <a:lnTo>
                  <a:pt x="54" y="58"/>
                </a:lnTo>
                <a:lnTo>
                  <a:pt x="52" y="58"/>
                </a:lnTo>
                <a:lnTo>
                  <a:pt x="52" y="58"/>
                </a:lnTo>
                <a:lnTo>
                  <a:pt x="52" y="60"/>
                </a:lnTo>
                <a:lnTo>
                  <a:pt x="52" y="60"/>
                </a:lnTo>
                <a:lnTo>
                  <a:pt x="52" y="60"/>
                </a:lnTo>
                <a:lnTo>
                  <a:pt x="52" y="60"/>
                </a:lnTo>
                <a:lnTo>
                  <a:pt x="52" y="60"/>
                </a:lnTo>
                <a:lnTo>
                  <a:pt x="52" y="60"/>
                </a:lnTo>
                <a:lnTo>
                  <a:pt x="52" y="62"/>
                </a:lnTo>
                <a:lnTo>
                  <a:pt x="52" y="62"/>
                </a:lnTo>
                <a:lnTo>
                  <a:pt x="52" y="62"/>
                </a:lnTo>
                <a:lnTo>
                  <a:pt x="54" y="62"/>
                </a:lnTo>
                <a:lnTo>
                  <a:pt x="54" y="62"/>
                </a:lnTo>
                <a:lnTo>
                  <a:pt x="54" y="62"/>
                </a:lnTo>
                <a:lnTo>
                  <a:pt x="54" y="62"/>
                </a:lnTo>
                <a:lnTo>
                  <a:pt x="54" y="64"/>
                </a:lnTo>
                <a:lnTo>
                  <a:pt x="52" y="66"/>
                </a:lnTo>
                <a:lnTo>
                  <a:pt x="52" y="68"/>
                </a:lnTo>
                <a:lnTo>
                  <a:pt x="52" y="68"/>
                </a:lnTo>
                <a:lnTo>
                  <a:pt x="52" y="68"/>
                </a:lnTo>
                <a:lnTo>
                  <a:pt x="50" y="68"/>
                </a:lnTo>
                <a:lnTo>
                  <a:pt x="50" y="68"/>
                </a:lnTo>
                <a:lnTo>
                  <a:pt x="52" y="68"/>
                </a:lnTo>
                <a:lnTo>
                  <a:pt x="52" y="70"/>
                </a:lnTo>
                <a:lnTo>
                  <a:pt x="52" y="70"/>
                </a:lnTo>
                <a:lnTo>
                  <a:pt x="52" y="70"/>
                </a:lnTo>
                <a:lnTo>
                  <a:pt x="52" y="70"/>
                </a:lnTo>
                <a:lnTo>
                  <a:pt x="52" y="70"/>
                </a:lnTo>
                <a:lnTo>
                  <a:pt x="54" y="74"/>
                </a:lnTo>
                <a:lnTo>
                  <a:pt x="54" y="76"/>
                </a:lnTo>
                <a:lnTo>
                  <a:pt x="56" y="76"/>
                </a:lnTo>
                <a:lnTo>
                  <a:pt x="56" y="76"/>
                </a:lnTo>
                <a:lnTo>
                  <a:pt x="56" y="76"/>
                </a:lnTo>
                <a:lnTo>
                  <a:pt x="56" y="78"/>
                </a:lnTo>
                <a:lnTo>
                  <a:pt x="56" y="78"/>
                </a:lnTo>
                <a:lnTo>
                  <a:pt x="58" y="78"/>
                </a:lnTo>
                <a:lnTo>
                  <a:pt x="56" y="80"/>
                </a:lnTo>
                <a:lnTo>
                  <a:pt x="56" y="80"/>
                </a:lnTo>
                <a:lnTo>
                  <a:pt x="56" y="80"/>
                </a:lnTo>
                <a:lnTo>
                  <a:pt x="56" y="80"/>
                </a:lnTo>
                <a:lnTo>
                  <a:pt x="56" y="82"/>
                </a:lnTo>
                <a:lnTo>
                  <a:pt x="58" y="84"/>
                </a:lnTo>
                <a:lnTo>
                  <a:pt x="58" y="84"/>
                </a:lnTo>
                <a:lnTo>
                  <a:pt x="58" y="86"/>
                </a:lnTo>
                <a:lnTo>
                  <a:pt x="60" y="86"/>
                </a:lnTo>
                <a:lnTo>
                  <a:pt x="60" y="86"/>
                </a:lnTo>
                <a:lnTo>
                  <a:pt x="60" y="88"/>
                </a:lnTo>
                <a:lnTo>
                  <a:pt x="58" y="88"/>
                </a:lnTo>
                <a:lnTo>
                  <a:pt x="58" y="88"/>
                </a:lnTo>
                <a:lnTo>
                  <a:pt x="58" y="88"/>
                </a:lnTo>
                <a:lnTo>
                  <a:pt x="60" y="88"/>
                </a:lnTo>
                <a:lnTo>
                  <a:pt x="60" y="88"/>
                </a:lnTo>
                <a:lnTo>
                  <a:pt x="62" y="90"/>
                </a:lnTo>
                <a:lnTo>
                  <a:pt x="62" y="90"/>
                </a:lnTo>
                <a:lnTo>
                  <a:pt x="62" y="90"/>
                </a:lnTo>
                <a:lnTo>
                  <a:pt x="64" y="92"/>
                </a:lnTo>
                <a:lnTo>
                  <a:pt x="64" y="92"/>
                </a:lnTo>
                <a:lnTo>
                  <a:pt x="64" y="92"/>
                </a:lnTo>
                <a:lnTo>
                  <a:pt x="66" y="92"/>
                </a:lnTo>
                <a:lnTo>
                  <a:pt x="66" y="92"/>
                </a:lnTo>
                <a:lnTo>
                  <a:pt x="66" y="92"/>
                </a:lnTo>
                <a:lnTo>
                  <a:pt x="66" y="92"/>
                </a:lnTo>
                <a:lnTo>
                  <a:pt x="66" y="92"/>
                </a:lnTo>
                <a:lnTo>
                  <a:pt x="68" y="92"/>
                </a:lnTo>
                <a:lnTo>
                  <a:pt x="68" y="90"/>
                </a:lnTo>
                <a:lnTo>
                  <a:pt x="68" y="90"/>
                </a:lnTo>
                <a:lnTo>
                  <a:pt x="66" y="90"/>
                </a:lnTo>
                <a:lnTo>
                  <a:pt x="66" y="90"/>
                </a:lnTo>
                <a:lnTo>
                  <a:pt x="66" y="90"/>
                </a:lnTo>
                <a:lnTo>
                  <a:pt x="66" y="88"/>
                </a:lnTo>
                <a:lnTo>
                  <a:pt x="66" y="88"/>
                </a:lnTo>
                <a:lnTo>
                  <a:pt x="66" y="88"/>
                </a:lnTo>
                <a:lnTo>
                  <a:pt x="66" y="86"/>
                </a:lnTo>
                <a:lnTo>
                  <a:pt x="66" y="86"/>
                </a:lnTo>
                <a:lnTo>
                  <a:pt x="66" y="86"/>
                </a:lnTo>
                <a:lnTo>
                  <a:pt x="66" y="86"/>
                </a:lnTo>
                <a:lnTo>
                  <a:pt x="66" y="88"/>
                </a:lnTo>
                <a:lnTo>
                  <a:pt x="66" y="88"/>
                </a:lnTo>
                <a:lnTo>
                  <a:pt x="66" y="88"/>
                </a:lnTo>
                <a:lnTo>
                  <a:pt x="68" y="88"/>
                </a:lnTo>
                <a:lnTo>
                  <a:pt x="68" y="88"/>
                </a:lnTo>
                <a:lnTo>
                  <a:pt x="68" y="88"/>
                </a:lnTo>
                <a:lnTo>
                  <a:pt x="68" y="88"/>
                </a:lnTo>
                <a:lnTo>
                  <a:pt x="68" y="88"/>
                </a:lnTo>
                <a:lnTo>
                  <a:pt x="68" y="88"/>
                </a:lnTo>
                <a:lnTo>
                  <a:pt x="68" y="88"/>
                </a:lnTo>
                <a:lnTo>
                  <a:pt x="68" y="88"/>
                </a:lnTo>
                <a:lnTo>
                  <a:pt x="68" y="88"/>
                </a:lnTo>
                <a:lnTo>
                  <a:pt x="68" y="86"/>
                </a:lnTo>
                <a:lnTo>
                  <a:pt x="68" y="86"/>
                </a:lnTo>
                <a:lnTo>
                  <a:pt x="68" y="86"/>
                </a:lnTo>
                <a:lnTo>
                  <a:pt x="70" y="84"/>
                </a:lnTo>
                <a:lnTo>
                  <a:pt x="70" y="84"/>
                </a:lnTo>
                <a:lnTo>
                  <a:pt x="70" y="84"/>
                </a:lnTo>
                <a:lnTo>
                  <a:pt x="72" y="86"/>
                </a:lnTo>
                <a:lnTo>
                  <a:pt x="72" y="84"/>
                </a:lnTo>
                <a:lnTo>
                  <a:pt x="72" y="84"/>
                </a:lnTo>
                <a:lnTo>
                  <a:pt x="72" y="84"/>
                </a:lnTo>
                <a:lnTo>
                  <a:pt x="74" y="86"/>
                </a:lnTo>
                <a:lnTo>
                  <a:pt x="74" y="86"/>
                </a:lnTo>
                <a:lnTo>
                  <a:pt x="76" y="86"/>
                </a:lnTo>
                <a:lnTo>
                  <a:pt x="76" y="88"/>
                </a:lnTo>
                <a:lnTo>
                  <a:pt x="78" y="90"/>
                </a:lnTo>
                <a:lnTo>
                  <a:pt x="80" y="90"/>
                </a:lnTo>
                <a:lnTo>
                  <a:pt x="80" y="92"/>
                </a:lnTo>
                <a:lnTo>
                  <a:pt x="80" y="92"/>
                </a:lnTo>
                <a:lnTo>
                  <a:pt x="78" y="92"/>
                </a:lnTo>
                <a:lnTo>
                  <a:pt x="78" y="92"/>
                </a:lnTo>
                <a:lnTo>
                  <a:pt x="78" y="94"/>
                </a:lnTo>
                <a:lnTo>
                  <a:pt x="78" y="94"/>
                </a:lnTo>
                <a:lnTo>
                  <a:pt x="78" y="94"/>
                </a:lnTo>
                <a:lnTo>
                  <a:pt x="78" y="94"/>
                </a:lnTo>
                <a:lnTo>
                  <a:pt x="80" y="94"/>
                </a:lnTo>
                <a:lnTo>
                  <a:pt x="80" y="94"/>
                </a:lnTo>
                <a:lnTo>
                  <a:pt x="80" y="96"/>
                </a:lnTo>
                <a:lnTo>
                  <a:pt x="80" y="96"/>
                </a:lnTo>
                <a:lnTo>
                  <a:pt x="80" y="96"/>
                </a:lnTo>
                <a:lnTo>
                  <a:pt x="80" y="96"/>
                </a:lnTo>
                <a:lnTo>
                  <a:pt x="82" y="94"/>
                </a:lnTo>
                <a:lnTo>
                  <a:pt x="82" y="94"/>
                </a:lnTo>
                <a:lnTo>
                  <a:pt x="82" y="94"/>
                </a:lnTo>
                <a:lnTo>
                  <a:pt x="82" y="94"/>
                </a:lnTo>
                <a:lnTo>
                  <a:pt x="82" y="92"/>
                </a:lnTo>
                <a:lnTo>
                  <a:pt x="82" y="92"/>
                </a:lnTo>
                <a:lnTo>
                  <a:pt x="82" y="92"/>
                </a:lnTo>
                <a:lnTo>
                  <a:pt x="82" y="90"/>
                </a:lnTo>
                <a:lnTo>
                  <a:pt x="80" y="90"/>
                </a:lnTo>
                <a:lnTo>
                  <a:pt x="82" y="90"/>
                </a:lnTo>
                <a:lnTo>
                  <a:pt x="82" y="90"/>
                </a:lnTo>
                <a:lnTo>
                  <a:pt x="82" y="90"/>
                </a:lnTo>
                <a:lnTo>
                  <a:pt x="84" y="90"/>
                </a:lnTo>
                <a:lnTo>
                  <a:pt x="84" y="90"/>
                </a:lnTo>
                <a:lnTo>
                  <a:pt x="84" y="92"/>
                </a:lnTo>
                <a:lnTo>
                  <a:pt x="86" y="92"/>
                </a:lnTo>
                <a:lnTo>
                  <a:pt x="88" y="92"/>
                </a:lnTo>
                <a:lnTo>
                  <a:pt x="92" y="94"/>
                </a:lnTo>
                <a:lnTo>
                  <a:pt x="92" y="94"/>
                </a:lnTo>
                <a:lnTo>
                  <a:pt x="92" y="94"/>
                </a:lnTo>
                <a:lnTo>
                  <a:pt x="92" y="96"/>
                </a:lnTo>
                <a:lnTo>
                  <a:pt x="92" y="96"/>
                </a:lnTo>
                <a:lnTo>
                  <a:pt x="90" y="96"/>
                </a:lnTo>
                <a:lnTo>
                  <a:pt x="90" y="96"/>
                </a:lnTo>
                <a:lnTo>
                  <a:pt x="90" y="96"/>
                </a:lnTo>
                <a:lnTo>
                  <a:pt x="88" y="96"/>
                </a:lnTo>
                <a:lnTo>
                  <a:pt x="88" y="96"/>
                </a:lnTo>
                <a:lnTo>
                  <a:pt x="86" y="96"/>
                </a:lnTo>
                <a:lnTo>
                  <a:pt x="86" y="96"/>
                </a:lnTo>
                <a:lnTo>
                  <a:pt x="86" y="96"/>
                </a:lnTo>
                <a:lnTo>
                  <a:pt x="86" y="96"/>
                </a:lnTo>
                <a:lnTo>
                  <a:pt x="86" y="96"/>
                </a:lnTo>
                <a:lnTo>
                  <a:pt x="86" y="98"/>
                </a:lnTo>
                <a:lnTo>
                  <a:pt x="86" y="98"/>
                </a:lnTo>
                <a:lnTo>
                  <a:pt x="88" y="98"/>
                </a:lnTo>
                <a:lnTo>
                  <a:pt x="88" y="100"/>
                </a:lnTo>
                <a:lnTo>
                  <a:pt x="88" y="100"/>
                </a:lnTo>
                <a:lnTo>
                  <a:pt x="90" y="100"/>
                </a:lnTo>
                <a:lnTo>
                  <a:pt x="90" y="100"/>
                </a:lnTo>
                <a:lnTo>
                  <a:pt x="90" y="102"/>
                </a:lnTo>
                <a:lnTo>
                  <a:pt x="90" y="102"/>
                </a:lnTo>
                <a:lnTo>
                  <a:pt x="90" y="102"/>
                </a:lnTo>
                <a:lnTo>
                  <a:pt x="92" y="102"/>
                </a:lnTo>
                <a:lnTo>
                  <a:pt x="92" y="102"/>
                </a:lnTo>
                <a:lnTo>
                  <a:pt x="92" y="104"/>
                </a:lnTo>
                <a:lnTo>
                  <a:pt x="92" y="102"/>
                </a:lnTo>
                <a:lnTo>
                  <a:pt x="92" y="102"/>
                </a:lnTo>
                <a:lnTo>
                  <a:pt x="92" y="104"/>
                </a:lnTo>
                <a:lnTo>
                  <a:pt x="92" y="104"/>
                </a:lnTo>
                <a:lnTo>
                  <a:pt x="92" y="104"/>
                </a:lnTo>
                <a:lnTo>
                  <a:pt x="92" y="104"/>
                </a:lnTo>
                <a:lnTo>
                  <a:pt x="92" y="104"/>
                </a:lnTo>
                <a:lnTo>
                  <a:pt x="90" y="104"/>
                </a:lnTo>
                <a:lnTo>
                  <a:pt x="90" y="104"/>
                </a:lnTo>
                <a:lnTo>
                  <a:pt x="90" y="104"/>
                </a:lnTo>
                <a:lnTo>
                  <a:pt x="90" y="104"/>
                </a:lnTo>
                <a:lnTo>
                  <a:pt x="90" y="104"/>
                </a:lnTo>
                <a:lnTo>
                  <a:pt x="90" y="104"/>
                </a:lnTo>
                <a:lnTo>
                  <a:pt x="90" y="106"/>
                </a:lnTo>
                <a:lnTo>
                  <a:pt x="90" y="106"/>
                </a:lnTo>
                <a:lnTo>
                  <a:pt x="90" y="106"/>
                </a:lnTo>
                <a:lnTo>
                  <a:pt x="92" y="106"/>
                </a:lnTo>
                <a:lnTo>
                  <a:pt x="92" y="106"/>
                </a:lnTo>
                <a:lnTo>
                  <a:pt x="92" y="106"/>
                </a:lnTo>
                <a:lnTo>
                  <a:pt x="92" y="106"/>
                </a:lnTo>
                <a:lnTo>
                  <a:pt x="92" y="104"/>
                </a:lnTo>
                <a:lnTo>
                  <a:pt x="92" y="104"/>
                </a:lnTo>
                <a:lnTo>
                  <a:pt x="92" y="104"/>
                </a:lnTo>
                <a:lnTo>
                  <a:pt x="94" y="106"/>
                </a:lnTo>
                <a:lnTo>
                  <a:pt x="94" y="106"/>
                </a:lnTo>
                <a:lnTo>
                  <a:pt x="94" y="106"/>
                </a:lnTo>
                <a:lnTo>
                  <a:pt x="94" y="106"/>
                </a:lnTo>
                <a:lnTo>
                  <a:pt x="94" y="106"/>
                </a:lnTo>
                <a:lnTo>
                  <a:pt x="96" y="106"/>
                </a:lnTo>
                <a:lnTo>
                  <a:pt x="96" y="106"/>
                </a:lnTo>
                <a:lnTo>
                  <a:pt x="96" y="106"/>
                </a:lnTo>
                <a:lnTo>
                  <a:pt x="96" y="106"/>
                </a:lnTo>
                <a:lnTo>
                  <a:pt x="96" y="106"/>
                </a:lnTo>
                <a:lnTo>
                  <a:pt x="96" y="106"/>
                </a:lnTo>
                <a:lnTo>
                  <a:pt x="96" y="106"/>
                </a:lnTo>
                <a:lnTo>
                  <a:pt x="96" y="106"/>
                </a:lnTo>
                <a:lnTo>
                  <a:pt x="98" y="106"/>
                </a:lnTo>
                <a:lnTo>
                  <a:pt x="98" y="106"/>
                </a:lnTo>
                <a:lnTo>
                  <a:pt x="98" y="106"/>
                </a:lnTo>
                <a:lnTo>
                  <a:pt x="96" y="108"/>
                </a:lnTo>
                <a:lnTo>
                  <a:pt x="96" y="108"/>
                </a:lnTo>
                <a:lnTo>
                  <a:pt x="96" y="110"/>
                </a:lnTo>
                <a:lnTo>
                  <a:pt x="96" y="110"/>
                </a:lnTo>
                <a:lnTo>
                  <a:pt x="96" y="112"/>
                </a:lnTo>
                <a:lnTo>
                  <a:pt x="96" y="112"/>
                </a:lnTo>
                <a:lnTo>
                  <a:pt x="96" y="114"/>
                </a:lnTo>
                <a:lnTo>
                  <a:pt x="96" y="114"/>
                </a:lnTo>
                <a:lnTo>
                  <a:pt x="96" y="114"/>
                </a:lnTo>
                <a:lnTo>
                  <a:pt x="96" y="114"/>
                </a:lnTo>
                <a:lnTo>
                  <a:pt x="96" y="114"/>
                </a:lnTo>
                <a:lnTo>
                  <a:pt x="94" y="114"/>
                </a:lnTo>
                <a:lnTo>
                  <a:pt x="94" y="112"/>
                </a:lnTo>
                <a:lnTo>
                  <a:pt x="92" y="112"/>
                </a:lnTo>
                <a:lnTo>
                  <a:pt x="92" y="112"/>
                </a:lnTo>
                <a:lnTo>
                  <a:pt x="92" y="110"/>
                </a:lnTo>
                <a:lnTo>
                  <a:pt x="92" y="110"/>
                </a:lnTo>
                <a:lnTo>
                  <a:pt x="92" y="110"/>
                </a:lnTo>
                <a:lnTo>
                  <a:pt x="94" y="110"/>
                </a:lnTo>
                <a:lnTo>
                  <a:pt x="94" y="110"/>
                </a:lnTo>
                <a:lnTo>
                  <a:pt x="94" y="110"/>
                </a:lnTo>
                <a:lnTo>
                  <a:pt x="94" y="110"/>
                </a:lnTo>
                <a:lnTo>
                  <a:pt x="94" y="108"/>
                </a:lnTo>
                <a:lnTo>
                  <a:pt x="96" y="108"/>
                </a:lnTo>
                <a:lnTo>
                  <a:pt x="96" y="108"/>
                </a:lnTo>
                <a:lnTo>
                  <a:pt x="94" y="108"/>
                </a:lnTo>
                <a:lnTo>
                  <a:pt x="94" y="108"/>
                </a:lnTo>
                <a:lnTo>
                  <a:pt x="92" y="108"/>
                </a:lnTo>
                <a:lnTo>
                  <a:pt x="92" y="108"/>
                </a:lnTo>
                <a:lnTo>
                  <a:pt x="92" y="108"/>
                </a:lnTo>
                <a:lnTo>
                  <a:pt x="92" y="108"/>
                </a:lnTo>
                <a:lnTo>
                  <a:pt x="92" y="110"/>
                </a:lnTo>
                <a:lnTo>
                  <a:pt x="92" y="110"/>
                </a:lnTo>
                <a:lnTo>
                  <a:pt x="90" y="110"/>
                </a:lnTo>
                <a:lnTo>
                  <a:pt x="90" y="110"/>
                </a:lnTo>
                <a:lnTo>
                  <a:pt x="88" y="108"/>
                </a:lnTo>
                <a:lnTo>
                  <a:pt x="88" y="108"/>
                </a:lnTo>
                <a:lnTo>
                  <a:pt x="86" y="108"/>
                </a:lnTo>
                <a:lnTo>
                  <a:pt x="86" y="106"/>
                </a:lnTo>
                <a:lnTo>
                  <a:pt x="86" y="106"/>
                </a:lnTo>
                <a:lnTo>
                  <a:pt x="86" y="106"/>
                </a:lnTo>
                <a:lnTo>
                  <a:pt x="86" y="106"/>
                </a:lnTo>
                <a:lnTo>
                  <a:pt x="84" y="106"/>
                </a:lnTo>
                <a:lnTo>
                  <a:pt x="84" y="106"/>
                </a:lnTo>
                <a:lnTo>
                  <a:pt x="84" y="106"/>
                </a:lnTo>
                <a:lnTo>
                  <a:pt x="84" y="106"/>
                </a:lnTo>
                <a:lnTo>
                  <a:pt x="84" y="106"/>
                </a:lnTo>
                <a:lnTo>
                  <a:pt x="84" y="106"/>
                </a:lnTo>
                <a:lnTo>
                  <a:pt x="84" y="104"/>
                </a:lnTo>
                <a:lnTo>
                  <a:pt x="84" y="104"/>
                </a:lnTo>
                <a:lnTo>
                  <a:pt x="82" y="102"/>
                </a:lnTo>
                <a:lnTo>
                  <a:pt x="82" y="100"/>
                </a:lnTo>
                <a:lnTo>
                  <a:pt x="82" y="100"/>
                </a:lnTo>
                <a:lnTo>
                  <a:pt x="82" y="100"/>
                </a:lnTo>
                <a:lnTo>
                  <a:pt x="82" y="100"/>
                </a:lnTo>
                <a:lnTo>
                  <a:pt x="82" y="100"/>
                </a:lnTo>
                <a:lnTo>
                  <a:pt x="80" y="100"/>
                </a:lnTo>
                <a:lnTo>
                  <a:pt x="80" y="98"/>
                </a:lnTo>
                <a:lnTo>
                  <a:pt x="80" y="98"/>
                </a:lnTo>
                <a:lnTo>
                  <a:pt x="78" y="98"/>
                </a:lnTo>
                <a:lnTo>
                  <a:pt x="78" y="98"/>
                </a:lnTo>
                <a:lnTo>
                  <a:pt x="78" y="98"/>
                </a:lnTo>
                <a:lnTo>
                  <a:pt x="76" y="98"/>
                </a:lnTo>
                <a:lnTo>
                  <a:pt x="76" y="96"/>
                </a:lnTo>
                <a:lnTo>
                  <a:pt x="76" y="96"/>
                </a:lnTo>
                <a:lnTo>
                  <a:pt x="76" y="96"/>
                </a:lnTo>
                <a:lnTo>
                  <a:pt x="76" y="96"/>
                </a:lnTo>
                <a:lnTo>
                  <a:pt x="76" y="96"/>
                </a:lnTo>
                <a:lnTo>
                  <a:pt x="76" y="94"/>
                </a:lnTo>
                <a:lnTo>
                  <a:pt x="74" y="94"/>
                </a:lnTo>
                <a:lnTo>
                  <a:pt x="72" y="92"/>
                </a:lnTo>
                <a:lnTo>
                  <a:pt x="72" y="92"/>
                </a:lnTo>
                <a:lnTo>
                  <a:pt x="70" y="92"/>
                </a:lnTo>
                <a:lnTo>
                  <a:pt x="70" y="94"/>
                </a:lnTo>
                <a:lnTo>
                  <a:pt x="70" y="96"/>
                </a:lnTo>
                <a:lnTo>
                  <a:pt x="70" y="96"/>
                </a:lnTo>
                <a:lnTo>
                  <a:pt x="72" y="96"/>
                </a:lnTo>
                <a:lnTo>
                  <a:pt x="72" y="98"/>
                </a:lnTo>
                <a:lnTo>
                  <a:pt x="72" y="98"/>
                </a:lnTo>
                <a:lnTo>
                  <a:pt x="74" y="100"/>
                </a:lnTo>
                <a:lnTo>
                  <a:pt x="74" y="100"/>
                </a:lnTo>
                <a:lnTo>
                  <a:pt x="74" y="100"/>
                </a:lnTo>
                <a:lnTo>
                  <a:pt x="74" y="100"/>
                </a:lnTo>
                <a:lnTo>
                  <a:pt x="74" y="100"/>
                </a:lnTo>
                <a:lnTo>
                  <a:pt x="74" y="102"/>
                </a:lnTo>
                <a:lnTo>
                  <a:pt x="74" y="104"/>
                </a:lnTo>
                <a:lnTo>
                  <a:pt x="74" y="104"/>
                </a:lnTo>
                <a:lnTo>
                  <a:pt x="74" y="104"/>
                </a:lnTo>
                <a:lnTo>
                  <a:pt x="74" y="104"/>
                </a:lnTo>
                <a:lnTo>
                  <a:pt x="74" y="104"/>
                </a:lnTo>
                <a:lnTo>
                  <a:pt x="74" y="104"/>
                </a:lnTo>
                <a:lnTo>
                  <a:pt x="72" y="104"/>
                </a:lnTo>
                <a:lnTo>
                  <a:pt x="72" y="104"/>
                </a:lnTo>
                <a:lnTo>
                  <a:pt x="72" y="102"/>
                </a:lnTo>
                <a:lnTo>
                  <a:pt x="72" y="102"/>
                </a:lnTo>
                <a:lnTo>
                  <a:pt x="72" y="102"/>
                </a:lnTo>
                <a:lnTo>
                  <a:pt x="72" y="102"/>
                </a:lnTo>
                <a:lnTo>
                  <a:pt x="72" y="100"/>
                </a:lnTo>
                <a:lnTo>
                  <a:pt x="70" y="98"/>
                </a:lnTo>
                <a:lnTo>
                  <a:pt x="68" y="98"/>
                </a:lnTo>
                <a:lnTo>
                  <a:pt x="68" y="98"/>
                </a:lnTo>
                <a:lnTo>
                  <a:pt x="68" y="98"/>
                </a:lnTo>
                <a:lnTo>
                  <a:pt x="68" y="98"/>
                </a:lnTo>
                <a:lnTo>
                  <a:pt x="66" y="98"/>
                </a:lnTo>
                <a:lnTo>
                  <a:pt x="66" y="96"/>
                </a:lnTo>
                <a:lnTo>
                  <a:pt x="66" y="94"/>
                </a:lnTo>
                <a:lnTo>
                  <a:pt x="64" y="94"/>
                </a:lnTo>
                <a:lnTo>
                  <a:pt x="62" y="92"/>
                </a:lnTo>
                <a:lnTo>
                  <a:pt x="60" y="92"/>
                </a:lnTo>
                <a:lnTo>
                  <a:pt x="60" y="92"/>
                </a:lnTo>
                <a:lnTo>
                  <a:pt x="60" y="92"/>
                </a:lnTo>
                <a:lnTo>
                  <a:pt x="60" y="92"/>
                </a:lnTo>
                <a:lnTo>
                  <a:pt x="60" y="92"/>
                </a:lnTo>
                <a:lnTo>
                  <a:pt x="60" y="92"/>
                </a:lnTo>
                <a:lnTo>
                  <a:pt x="58" y="92"/>
                </a:lnTo>
                <a:lnTo>
                  <a:pt x="56" y="94"/>
                </a:lnTo>
                <a:lnTo>
                  <a:pt x="56" y="94"/>
                </a:lnTo>
                <a:lnTo>
                  <a:pt x="56" y="94"/>
                </a:lnTo>
                <a:lnTo>
                  <a:pt x="56" y="94"/>
                </a:lnTo>
                <a:lnTo>
                  <a:pt x="56" y="94"/>
                </a:lnTo>
                <a:lnTo>
                  <a:pt x="54" y="96"/>
                </a:lnTo>
                <a:lnTo>
                  <a:pt x="54" y="96"/>
                </a:lnTo>
                <a:lnTo>
                  <a:pt x="54" y="96"/>
                </a:lnTo>
                <a:lnTo>
                  <a:pt x="54" y="98"/>
                </a:lnTo>
                <a:lnTo>
                  <a:pt x="52" y="96"/>
                </a:lnTo>
                <a:lnTo>
                  <a:pt x="52" y="96"/>
                </a:lnTo>
                <a:lnTo>
                  <a:pt x="52" y="96"/>
                </a:lnTo>
                <a:lnTo>
                  <a:pt x="52" y="96"/>
                </a:lnTo>
                <a:lnTo>
                  <a:pt x="50" y="96"/>
                </a:lnTo>
                <a:lnTo>
                  <a:pt x="50" y="96"/>
                </a:lnTo>
                <a:lnTo>
                  <a:pt x="50" y="94"/>
                </a:lnTo>
                <a:lnTo>
                  <a:pt x="50" y="94"/>
                </a:lnTo>
                <a:lnTo>
                  <a:pt x="50" y="94"/>
                </a:lnTo>
                <a:lnTo>
                  <a:pt x="48" y="94"/>
                </a:lnTo>
                <a:lnTo>
                  <a:pt x="48" y="94"/>
                </a:lnTo>
                <a:lnTo>
                  <a:pt x="48" y="94"/>
                </a:lnTo>
                <a:lnTo>
                  <a:pt x="48" y="92"/>
                </a:lnTo>
                <a:lnTo>
                  <a:pt x="48" y="92"/>
                </a:lnTo>
                <a:lnTo>
                  <a:pt x="48" y="92"/>
                </a:lnTo>
                <a:lnTo>
                  <a:pt x="48" y="92"/>
                </a:lnTo>
                <a:lnTo>
                  <a:pt x="46" y="92"/>
                </a:lnTo>
                <a:lnTo>
                  <a:pt x="46" y="92"/>
                </a:lnTo>
                <a:lnTo>
                  <a:pt x="44" y="92"/>
                </a:lnTo>
                <a:lnTo>
                  <a:pt x="44" y="92"/>
                </a:lnTo>
                <a:lnTo>
                  <a:pt x="44" y="92"/>
                </a:lnTo>
                <a:lnTo>
                  <a:pt x="44" y="92"/>
                </a:lnTo>
                <a:lnTo>
                  <a:pt x="44" y="92"/>
                </a:lnTo>
                <a:lnTo>
                  <a:pt x="44" y="94"/>
                </a:lnTo>
                <a:lnTo>
                  <a:pt x="44" y="94"/>
                </a:lnTo>
                <a:lnTo>
                  <a:pt x="44" y="94"/>
                </a:lnTo>
                <a:lnTo>
                  <a:pt x="44" y="94"/>
                </a:lnTo>
                <a:lnTo>
                  <a:pt x="44" y="94"/>
                </a:lnTo>
                <a:lnTo>
                  <a:pt x="44" y="94"/>
                </a:lnTo>
                <a:lnTo>
                  <a:pt x="44" y="92"/>
                </a:lnTo>
                <a:lnTo>
                  <a:pt x="44" y="92"/>
                </a:lnTo>
                <a:lnTo>
                  <a:pt x="44" y="92"/>
                </a:lnTo>
                <a:lnTo>
                  <a:pt x="42" y="88"/>
                </a:lnTo>
                <a:lnTo>
                  <a:pt x="42" y="88"/>
                </a:lnTo>
                <a:lnTo>
                  <a:pt x="42" y="86"/>
                </a:lnTo>
                <a:lnTo>
                  <a:pt x="42" y="86"/>
                </a:lnTo>
                <a:lnTo>
                  <a:pt x="42" y="86"/>
                </a:lnTo>
                <a:lnTo>
                  <a:pt x="42" y="86"/>
                </a:lnTo>
                <a:lnTo>
                  <a:pt x="42" y="86"/>
                </a:lnTo>
                <a:lnTo>
                  <a:pt x="44" y="86"/>
                </a:lnTo>
                <a:lnTo>
                  <a:pt x="44" y="86"/>
                </a:lnTo>
                <a:lnTo>
                  <a:pt x="44" y="86"/>
                </a:lnTo>
                <a:lnTo>
                  <a:pt x="44" y="86"/>
                </a:lnTo>
                <a:lnTo>
                  <a:pt x="44" y="86"/>
                </a:lnTo>
                <a:lnTo>
                  <a:pt x="46" y="84"/>
                </a:lnTo>
                <a:lnTo>
                  <a:pt x="46" y="82"/>
                </a:lnTo>
                <a:lnTo>
                  <a:pt x="48" y="82"/>
                </a:lnTo>
                <a:lnTo>
                  <a:pt x="48" y="82"/>
                </a:lnTo>
                <a:lnTo>
                  <a:pt x="48" y="82"/>
                </a:lnTo>
                <a:lnTo>
                  <a:pt x="48" y="82"/>
                </a:lnTo>
                <a:lnTo>
                  <a:pt x="48" y="82"/>
                </a:lnTo>
                <a:lnTo>
                  <a:pt x="46" y="80"/>
                </a:lnTo>
                <a:lnTo>
                  <a:pt x="46" y="80"/>
                </a:lnTo>
                <a:lnTo>
                  <a:pt x="46" y="80"/>
                </a:lnTo>
                <a:lnTo>
                  <a:pt x="46" y="80"/>
                </a:lnTo>
                <a:lnTo>
                  <a:pt x="46" y="80"/>
                </a:lnTo>
                <a:lnTo>
                  <a:pt x="46" y="78"/>
                </a:lnTo>
                <a:lnTo>
                  <a:pt x="46" y="78"/>
                </a:lnTo>
                <a:lnTo>
                  <a:pt x="44" y="78"/>
                </a:lnTo>
                <a:lnTo>
                  <a:pt x="44" y="78"/>
                </a:lnTo>
                <a:lnTo>
                  <a:pt x="44" y="78"/>
                </a:lnTo>
                <a:lnTo>
                  <a:pt x="44" y="78"/>
                </a:lnTo>
                <a:lnTo>
                  <a:pt x="42" y="78"/>
                </a:lnTo>
                <a:lnTo>
                  <a:pt x="42" y="78"/>
                </a:lnTo>
                <a:lnTo>
                  <a:pt x="40" y="76"/>
                </a:lnTo>
                <a:lnTo>
                  <a:pt x="40" y="76"/>
                </a:lnTo>
                <a:lnTo>
                  <a:pt x="40" y="78"/>
                </a:lnTo>
                <a:lnTo>
                  <a:pt x="40" y="78"/>
                </a:lnTo>
                <a:lnTo>
                  <a:pt x="40" y="78"/>
                </a:lnTo>
                <a:lnTo>
                  <a:pt x="40" y="80"/>
                </a:lnTo>
                <a:lnTo>
                  <a:pt x="42" y="82"/>
                </a:lnTo>
                <a:close/>
                <a:moveTo>
                  <a:pt x="40" y="122"/>
                </a:moveTo>
                <a:lnTo>
                  <a:pt x="40" y="122"/>
                </a:lnTo>
                <a:lnTo>
                  <a:pt x="40" y="122"/>
                </a:lnTo>
                <a:lnTo>
                  <a:pt x="42" y="120"/>
                </a:lnTo>
                <a:lnTo>
                  <a:pt x="42" y="122"/>
                </a:lnTo>
                <a:lnTo>
                  <a:pt x="42" y="122"/>
                </a:lnTo>
                <a:lnTo>
                  <a:pt x="42" y="124"/>
                </a:lnTo>
                <a:lnTo>
                  <a:pt x="42" y="124"/>
                </a:lnTo>
                <a:lnTo>
                  <a:pt x="42" y="124"/>
                </a:lnTo>
                <a:lnTo>
                  <a:pt x="42" y="124"/>
                </a:lnTo>
                <a:lnTo>
                  <a:pt x="40" y="124"/>
                </a:lnTo>
                <a:lnTo>
                  <a:pt x="40" y="124"/>
                </a:lnTo>
                <a:lnTo>
                  <a:pt x="40" y="124"/>
                </a:lnTo>
                <a:lnTo>
                  <a:pt x="40" y="124"/>
                </a:lnTo>
                <a:lnTo>
                  <a:pt x="40" y="124"/>
                </a:lnTo>
                <a:lnTo>
                  <a:pt x="40" y="124"/>
                </a:lnTo>
                <a:lnTo>
                  <a:pt x="40" y="124"/>
                </a:lnTo>
                <a:lnTo>
                  <a:pt x="40" y="124"/>
                </a:lnTo>
                <a:lnTo>
                  <a:pt x="40" y="124"/>
                </a:lnTo>
                <a:lnTo>
                  <a:pt x="38" y="124"/>
                </a:lnTo>
                <a:lnTo>
                  <a:pt x="38" y="124"/>
                </a:lnTo>
                <a:lnTo>
                  <a:pt x="38" y="124"/>
                </a:lnTo>
                <a:lnTo>
                  <a:pt x="38" y="124"/>
                </a:lnTo>
                <a:lnTo>
                  <a:pt x="38" y="124"/>
                </a:lnTo>
                <a:lnTo>
                  <a:pt x="36" y="122"/>
                </a:lnTo>
                <a:lnTo>
                  <a:pt x="36" y="120"/>
                </a:lnTo>
                <a:lnTo>
                  <a:pt x="36" y="118"/>
                </a:lnTo>
                <a:lnTo>
                  <a:pt x="36" y="118"/>
                </a:lnTo>
                <a:lnTo>
                  <a:pt x="36" y="118"/>
                </a:lnTo>
                <a:lnTo>
                  <a:pt x="36" y="118"/>
                </a:lnTo>
                <a:lnTo>
                  <a:pt x="36" y="118"/>
                </a:lnTo>
                <a:lnTo>
                  <a:pt x="38" y="120"/>
                </a:lnTo>
                <a:lnTo>
                  <a:pt x="40" y="122"/>
                </a:lnTo>
                <a:lnTo>
                  <a:pt x="40" y="122"/>
                </a:lnTo>
                <a:close/>
                <a:moveTo>
                  <a:pt x="78" y="212"/>
                </a:moveTo>
                <a:lnTo>
                  <a:pt x="78" y="214"/>
                </a:lnTo>
                <a:lnTo>
                  <a:pt x="78" y="216"/>
                </a:lnTo>
                <a:lnTo>
                  <a:pt x="78" y="216"/>
                </a:lnTo>
                <a:lnTo>
                  <a:pt x="76" y="216"/>
                </a:lnTo>
                <a:lnTo>
                  <a:pt x="76" y="216"/>
                </a:lnTo>
                <a:lnTo>
                  <a:pt x="76" y="216"/>
                </a:lnTo>
                <a:lnTo>
                  <a:pt x="74" y="216"/>
                </a:lnTo>
                <a:lnTo>
                  <a:pt x="74" y="216"/>
                </a:lnTo>
                <a:lnTo>
                  <a:pt x="74" y="216"/>
                </a:lnTo>
                <a:lnTo>
                  <a:pt x="74" y="216"/>
                </a:lnTo>
                <a:lnTo>
                  <a:pt x="74" y="216"/>
                </a:lnTo>
                <a:lnTo>
                  <a:pt x="72" y="214"/>
                </a:lnTo>
                <a:lnTo>
                  <a:pt x="72" y="214"/>
                </a:lnTo>
                <a:lnTo>
                  <a:pt x="72" y="212"/>
                </a:lnTo>
                <a:lnTo>
                  <a:pt x="72" y="212"/>
                </a:lnTo>
                <a:lnTo>
                  <a:pt x="72" y="212"/>
                </a:lnTo>
                <a:lnTo>
                  <a:pt x="72" y="212"/>
                </a:lnTo>
                <a:lnTo>
                  <a:pt x="72" y="212"/>
                </a:lnTo>
                <a:lnTo>
                  <a:pt x="72" y="212"/>
                </a:lnTo>
                <a:lnTo>
                  <a:pt x="72" y="212"/>
                </a:lnTo>
                <a:lnTo>
                  <a:pt x="74" y="212"/>
                </a:lnTo>
                <a:lnTo>
                  <a:pt x="74" y="212"/>
                </a:lnTo>
                <a:lnTo>
                  <a:pt x="74" y="212"/>
                </a:lnTo>
                <a:lnTo>
                  <a:pt x="74" y="212"/>
                </a:lnTo>
                <a:lnTo>
                  <a:pt x="74" y="212"/>
                </a:lnTo>
                <a:lnTo>
                  <a:pt x="76" y="210"/>
                </a:lnTo>
                <a:lnTo>
                  <a:pt x="76" y="212"/>
                </a:lnTo>
                <a:lnTo>
                  <a:pt x="76" y="212"/>
                </a:lnTo>
                <a:lnTo>
                  <a:pt x="78" y="212"/>
                </a:lnTo>
                <a:lnTo>
                  <a:pt x="78" y="212"/>
                </a:lnTo>
                <a:close/>
                <a:moveTo>
                  <a:pt x="86" y="112"/>
                </a:moveTo>
                <a:lnTo>
                  <a:pt x="86" y="112"/>
                </a:lnTo>
                <a:lnTo>
                  <a:pt x="84" y="112"/>
                </a:lnTo>
                <a:lnTo>
                  <a:pt x="84" y="110"/>
                </a:lnTo>
                <a:lnTo>
                  <a:pt x="80" y="108"/>
                </a:lnTo>
                <a:lnTo>
                  <a:pt x="80" y="108"/>
                </a:lnTo>
                <a:lnTo>
                  <a:pt x="78" y="106"/>
                </a:lnTo>
                <a:lnTo>
                  <a:pt x="78" y="106"/>
                </a:lnTo>
                <a:lnTo>
                  <a:pt x="80" y="104"/>
                </a:lnTo>
                <a:lnTo>
                  <a:pt x="80" y="104"/>
                </a:lnTo>
                <a:lnTo>
                  <a:pt x="80" y="104"/>
                </a:lnTo>
                <a:lnTo>
                  <a:pt x="80" y="106"/>
                </a:lnTo>
                <a:lnTo>
                  <a:pt x="82" y="108"/>
                </a:lnTo>
                <a:lnTo>
                  <a:pt x="84" y="108"/>
                </a:lnTo>
                <a:lnTo>
                  <a:pt x="84" y="110"/>
                </a:lnTo>
                <a:lnTo>
                  <a:pt x="86" y="112"/>
                </a:lnTo>
                <a:lnTo>
                  <a:pt x="86" y="112"/>
                </a:lnTo>
                <a:close/>
                <a:moveTo>
                  <a:pt x="76" y="118"/>
                </a:moveTo>
                <a:lnTo>
                  <a:pt x="76" y="120"/>
                </a:lnTo>
                <a:lnTo>
                  <a:pt x="74" y="118"/>
                </a:lnTo>
                <a:lnTo>
                  <a:pt x="74" y="118"/>
                </a:lnTo>
                <a:lnTo>
                  <a:pt x="74" y="118"/>
                </a:lnTo>
                <a:lnTo>
                  <a:pt x="74" y="118"/>
                </a:lnTo>
                <a:lnTo>
                  <a:pt x="74" y="118"/>
                </a:lnTo>
                <a:lnTo>
                  <a:pt x="72" y="118"/>
                </a:lnTo>
                <a:lnTo>
                  <a:pt x="72" y="118"/>
                </a:lnTo>
                <a:lnTo>
                  <a:pt x="72" y="116"/>
                </a:lnTo>
                <a:lnTo>
                  <a:pt x="72" y="116"/>
                </a:lnTo>
                <a:lnTo>
                  <a:pt x="72" y="116"/>
                </a:lnTo>
                <a:lnTo>
                  <a:pt x="72" y="116"/>
                </a:lnTo>
                <a:lnTo>
                  <a:pt x="74" y="116"/>
                </a:lnTo>
                <a:lnTo>
                  <a:pt x="74" y="116"/>
                </a:lnTo>
                <a:lnTo>
                  <a:pt x="74" y="116"/>
                </a:lnTo>
                <a:lnTo>
                  <a:pt x="76" y="116"/>
                </a:lnTo>
                <a:lnTo>
                  <a:pt x="76" y="116"/>
                </a:lnTo>
                <a:lnTo>
                  <a:pt x="76" y="116"/>
                </a:lnTo>
                <a:lnTo>
                  <a:pt x="76" y="116"/>
                </a:lnTo>
                <a:lnTo>
                  <a:pt x="76" y="116"/>
                </a:lnTo>
                <a:lnTo>
                  <a:pt x="76" y="118"/>
                </a:lnTo>
                <a:lnTo>
                  <a:pt x="76" y="118"/>
                </a:lnTo>
                <a:lnTo>
                  <a:pt x="76" y="118"/>
                </a:lnTo>
                <a:lnTo>
                  <a:pt x="76" y="118"/>
                </a:lnTo>
                <a:lnTo>
                  <a:pt x="76" y="118"/>
                </a:lnTo>
                <a:close/>
                <a:moveTo>
                  <a:pt x="68" y="120"/>
                </a:moveTo>
                <a:lnTo>
                  <a:pt x="68" y="122"/>
                </a:lnTo>
                <a:lnTo>
                  <a:pt x="66" y="122"/>
                </a:lnTo>
                <a:lnTo>
                  <a:pt x="66" y="120"/>
                </a:lnTo>
                <a:lnTo>
                  <a:pt x="66" y="118"/>
                </a:lnTo>
                <a:lnTo>
                  <a:pt x="66" y="118"/>
                </a:lnTo>
                <a:lnTo>
                  <a:pt x="66" y="118"/>
                </a:lnTo>
                <a:lnTo>
                  <a:pt x="66" y="118"/>
                </a:lnTo>
                <a:lnTo>
                  <a:pt x="66" y="118"/>
                </a:lnTo>
                <a:lnTo>
                  <a:pt x="66" y="116"/>
                </a:lnTo>
                <a:lnTo>
                  <a:pt x="66" y="116"/>
                </a:lnTo>
                <a:lnTo>
                  <a:pt x="66" y="116"/>
                </a:lnTo>
                <a:lnTo>
                  <a:pt x="66" y="116"/>
                </a:lnTo>
                <a:lnTo>
                  <a:pt x="66" y="114"/>
                </a:lnTo>
                <a:lnTo>
                  <a:pt x="66" y="114"/>
                </a:lnTo>
                <a:lnTo>
                  <a:pt x="66" y="114"/>
                </a:lnTo>
                <a:lnTo>
                  <a:pt x="66" y="114"/>
                </a:lnTo>
                <a:lnTo>
                  <a:pt x="68" y="112"/>
                </a:lnTo>
                <a:lnTo>
                  <a:pt x="68" y="114"/>
                </a:lnTo>
                <a:lnTo>
                  <a:pt x="68" y="114"/>
                </a:lnTo>
                <a:lnTo>
                  <a:pt x="68" y="116"/>
                </a:lnTo>
                <a:lnTo>
                  <a:pt x="68" y="120"/>
                </a:lnTo>
                <a:close/>
                <a:moveTo>
                  <a:pt x="112" y="114"/>
                </a:moveTo>
                <a:lnTo>
                  <a:pt x="114" y="116"/>
                </a:lnTo>
                <a:lnTo>
                  <a:pt x="114" y="116"/>
                </a:lnTo>
                <a:lnTo>
                  <a:pt x="114" y="116"/>
                </a:lnTo>
                <a:lnTo>
                  <a:pt x="114" y="118"/>
                </a:lnTo>
                <a:lnTo>
                  <a:pt x="114" y="118"/>
                </a:lnTo>
                <a:lnTo>
                  <a:pt x="114" y="118"/>
                </a:lnTo>
                <a:lnTo>
                  <a:pt x="116" y="120"/>
                </a:lnTo>
                <a:lnTo>
                  <a:pt x="116" y="118"/>
                </a:lnTo>
                <a:lnTo>
                  <a:pt x="116" y="118"/>
                </a:lnTo>
                <a:lnTo>
                  <a:pt x="116" y="120"/>
                </a:lnTo>
                <a:lnTo>
                  <a:pt x="118" y="120"/>
                </a:lnTo>
                <a:lnTo>
                  <a:pt x="118" y="120"/>
                </a:lnTo>
                <a:lnTo>
                  <a:pt x="118" y="122"/>
                </a:lnTo>
                <a:lnTo>
                  <a:pt x="118" y="122"/>
                </a:lnTo>
                <a:lnTo>
                  <a:pt x="118" y="122"/>
                </a:lnTo>
                <a:lnTo>
                  <a:pt x="118" y="122"/>
                </a:lnTo>
                <a:lnTo>
                  <a:pt x="118" y="124"/>
                </a:lnTo>
                <a:lnTo>
                  <a:pt x="118" y="124"/>
                </a:lnTo>
                <a:lnTo>
                  <a:pt x="118" y="124"/>
                </a:lnTo>
                <a:lnTo>
                  <a:pt x="118" y="124"/>
                </a:lnTo>
                <a:lnTo>
                  <a:pt x="118" y="126"/>
                </a:lnTo>
                <a:lnTo>
                  <a:pt x="118" y="126"/>
                </a:lnTo>
                <a:lnTo>
                  <a:pt x="118" y="130"/>
                </a:lnTo>
                <a:lnTo>
                  <a:pt x="118" y="130"/>
                </a:lnTo>
                <a:lnTo>
                  <a:pt x="118" y="130"/>
                </a:lnTo>
                <a:lnTo>
                  <a:pt x="120" y="132"/>
                </a:lnTo>
                <a:lnTo>
                  <a:pt x="120" y="134"/>
                </a:lnTo>
                <a:lnTo>
                  <a:pt x="120" y="134"/>
                </a:lnTo>
                <a:lnTo>
                  <a:pt x="122" y="134"/>
                </a:lnTo>
                <a:lnTo>
                  <a:pt x="122" y="134"/>
                </a:lnTo>
                <a:lnTo>
                  <a:pt x="122" y="136"/>
                </a:lnTo>
                <a:lnTo>
                  <a:pt x="120" y="136"/>
                </a:lnTo>
                <a:lnTo>
                  <a:pt x="120" y="136"/>
                </a:lnTo>
                <a:lnTo>
                  <a:pt x="120" y="136"/>
                </a:lnTo>
                <a:lnTo>
                  <a:pt x="120" y="138"/>
                </a:lnTo>
                <a:lnTo>
                  <a:pt x="122" y="138"/>
                </a:lnTo>
                <a:lnTo>
                  <a:pt x="120" y="136"/>
                </a:lnTo>
                <a:lnTo>
                  <a:pt x="122" y="138"/>
                </a:lnTo>
                <a:lnTo>
                  <a:pt x="122" y="138"/>
                </a:lnTo>
                <a:lnTo>
                  <a:pt x="124" y="140"/>
                </a:lnTo>
                <a:lnTo>
                  <a:pt x="124" y="140"/>
                </a:lnTo>
                <a:lnTo>
                  <a:pt x="124" y="140"/>
                </a:lnTo>
                <a:lnTo>
                  <a:pt x="124" y="140"/>
                </a:lnTo>
                <a:lnTo>
                  <a:pt x="124" y="140"/>
                </a:lnTo>
                <a:lnTo>
                  <a:pt x="122" y="140"/>
                </a:lnTo>
                <a:lnTo>
                  <a:pt x="122" y="138"/>
                </a:lnTo>
                <a:lnTo>
                  <a:pt x="122" y="138"/>
                </a:lnTo>
                <a:lnTo>
                  <a:pt x="122" y="138"/>
                </a:lnTo>
                <a:lnTo>
                  <a:pt x="120" y="138"/>
                </a:lnTo>
                <a:lnTo>
                  <a:pt x="120" y="138"/>
                </a:lnTo>
                <a:lnTo>
                  <a:pt x="120" y="138"/>
                </a:lnTo>
                <a:lnTo>
                  <a:pt x="116" y="138"/>
                </a:lnTo>
                <a:lnTo>
                  <a:pt x="116" y="138"/>
                </a:lnTo>
                <a:lnTo>
                  <a:pt x="114" y="136"/>
                </a:lnTo>
                <a:lnTo>
                  <a:pt x="114" y="136"/>
                </a:lnTo>
                <a:lnTo>
                  <a:pt x="114" y="136"/>
                </a:lnTo>
                <a:lnTo>
                  <a:pt x="114" y="136"/>
                </a:lnTo>
                <a:lnTo>
                  <a:pt x="112" y="134"/>
                </a:lnTo>
                <a:lnTo>
                  <a:pt x="112" y="134"/>
                </a:lnTo>
                <a:lnTo>
                  <a:pt x="112" y="132"/>
                </a:lnTo>
                <a:lnTo>
                  <a:pt x="110" y="132"/>
                </a:lnTo>
                <a:lnTo>
                  <a:pt x="110" y="132"/>
                </a:lnTo>
                <a:lnTo>
                  <a:pt x="110" y="132"/>
                </a:lnTo>
                <a:lnTo>
                  <a:pt x="110" y="132"/>
                </a:lnTo>
                <a:lnTo>
                  <a:pt x="110" y="130"/>
                </a:lnTo>
                <a:lnTo>
                  <a:pt x="110" y="130"/>
                </a:lnTo>
                <a:lnTo>
                  <a:pt x="112" y="130"/>
                </a:lnTo>
                <a:lnTo>
                  <a:pt x="112" y="130"/>
                </a:lnTo>
                <a:lnTo>
                  <a:pt x="112" y="128"/>
                </a:lnTo>
                <a:lnTo>
                  <a:pt x="112" y="128"/>
                </a:lnTo>
                <a:lnTo>
                  <a:pt x="112" y="128"/>
                </a:lnTo>
                <a:lnTo>
                  <a:pt x="110" y="126"/>
                </a:lnTo>
                <a:lnTo>
                  <a:pt x="108" y="126"/>
                </a:lnTo>
                <a:lnTo>
                  <a:pt x="106" y="124"/>
                </a:lnTo>
                <a:lnTo>
                  <a:pt x="106" y="124"/>
                </a:lnTo>
                <a:lnTo>
                  <a:pt x="106" y="124"/>
                </a:lnTo>
                <a:lnTo>
                  <a:pt x="104" y="122"/>
                </a:lnTo>
                <a:lnTo>
                  <a:pt x="104" y="122"/>
                </a:lnTo>
                <a:lnTo>
                  <a:pt x="102" y="122"/>
                </a:lnTo>
                <a:lnTo>
                  <a:pt x="102" y="122"/>
                </a:lnTo>
                <a:lnTo>
                  <a:pt x="102" y="122"/>
                </a:lnTo>
                <a:lnTo>
                  <a:pt x="102" y="122"/>
                </a:lnTo>
                <a:lnTo>
                  <a:pt x="102" y="120"/>
                </a:lnTo>
                <a:lnTo>
                  <a:pt x="100" y="118"/>
                </a:lnTo>
                <a:lnTo>
                  <a:pt x="100" y="116"/>
                </a:lnTo>
                <a:lnTo>
                  <a:pt x="98" y="114"/>
                </a:lnTo>
                <a:lnTo>
                  <a:pt x="100" y="114"/>
                </a:lnTo>
                <a:lnTo>
                  <a:pt x="100" y="114"/>
                </a:lnTo>
                <a:lnTo>
                  <a:pt x="102" y="116"/>
                </a:lnTo>
                <a:lnTo>
                  <a:pt x="104" y="116"/>
                </a:lnTo>
                <a:lnTo>
                  <a:pt x="106" y="116"/>
                </a:lnTo>
                <a:lnTo>
                  <a:pt x="106" y="116"/>
                </a:lnTo>
                <a:lnTo>
                  <a:pt x="108" y="114"/>
                </a:lnTo>
                <a:lnTo>
                  <a:pt x="108" y="114"/>
                </a:lnTo>
                <a:lnTo>
                  <a:pt x="110" y="114"/>
                </a:lnTo>
                <a:lnTo>
                  <a:pt x="110" y="114"/>
                </a:lnTo>
                <a:lnTo>
                  <a:pt x="112" y="114"/>
                </a:lnTo>
                <a:lnTo>
                  <a:pt x="112" y="114"/>
                </a:lnTo>
                <a:lnTo>
                  <a:pt x="112" y="114"/>
                </a:lnTo>
                <a:close/>
                <a:moveTo>
                  <a:pt x="54" y="220"/>
                </a:moveTo>
                <a:lnTo>
                  <a:pt x="54" y="220"/>
                </a:lnTo>
                <a:lnTo>
                  <a:pt x="54" y="220"/>
                </a:lnTo>
                <a:lnTo>
                  <a:pt x="52" y="220"/>
                </a:lnTo>
                <a:lnTo>
                  <a:pt x="54" y="218"/>
                </a:lnTo>
                <a:lnTo>
                  <a:pt x="54" y="218"/>
                </a:lnTo>
                <a:lnTo>
                  <a:pt x="54" y="216"/>
                </a:lnTo>
                <a:lnTo>
                  <a:pt x="54" y="218"/>
                </a:lnTo>
                <a:lnTo>
                  <a:pt x="54" y="220"/>
                </a:lnTo>
                <a:lnTo>
                  <a:pt x="54" y="220"/>
                </a:lnTo>
                <a:close/>
                <a:moveTo>
                  <a:pt x="66" y="224"/>
                </a:moveTo>
                <a:lnTo>
                  <a:pt x="66" y="224"/>
                </a:lnTo>
                <a:lnTo>
                  <a:pt x="66" y="224"/>
                </a:lnTo>
                <a:lnTo>
                  <a:pt x="66" y="224"/>
                </a:lnTo>
                <a:lnTo>
                  <a:pt x="66" y="226"/>
                </a:lnTo>
                <a:lnTo>
                  <a:pt x="66" y="226"/>
                </a:lnTo>
                <a:lnTo>
                  <a:pt x="66" y="226"/>
                </a:lnTo>
                <a:lnTo>
                  <a:pt x="64" y="226"/>
                </a:lnTo>
                <a:lnTo>
                  <a:pt x="64" y="224"/>
                </a:lnTo>
                <a:lnTo>
                  <a:pt x="64" y="224"/>
                </a:lnTo>
                <a:lnTo>
                  <a:pt x="64" y="224"/>
                </a:lnTo>
                <a:lnTo>
                  <a:pt x="64" y="224"/>
                </a:lnTo>
                <a:lnTo>
                  <a:pt x="62" y="226"/>
                </a:lnTo>
                <a:lnTo>
                  <a:pt x="60" y="226"/>
                </a:lnTo>
                <a:lnTo>
                  <a:pt x="60" y="226"/>
                </a:lnTo>
                <a:lnTo>
                  <a:pt x="58" y="224"/>
                </a:lnTo>
                <a:lnTo>
                  <a:pt x="58" y="224"/>
                </a:lnTo>
                <a:lnTo>
                  <a:pt x="58" y="224"/>
                </a:lnTo>
                <a:lnTo>
                  <a:pt x="60" y="224"/>
                </a:lnTo>
                <a:lnTo>
                  <a:pt x="60" y="224"/>
                </a:lnTo>
                <a:lnTo>
                  <a:pt x="60" y="222"/>
                </a:lnTo>
                <a:lnTo>
                  <a:pt x="62" y="222"/>
                </a:lnTo>
                <a:lnTo>
                  <a:pt x="62" y="222"/>
                </a:lnTo>
                <a:lnTo>
                  <a:pt x="62" y="222"/>
                </a:lnTo>
                <a:lnTo>
                  <a:pt x="64" y="222"/>
                </a:lnTo>
                <a:lnTo>
                  <a:pt x="64" y="224"/>
                </a:lnTo>
                <a:lnTo>
                  <a:pt x="66" y="224"/>
                </a:lnTo>
                <a:lnTo>
                  <a:pt x="66" y="224"/>
                </a:lnTo>
                <a:lnTo>
                  <a:pt x="66" y="224"/>
                </a:lnTo>
                <a:lnTo>
                  <a:pt x="66" y="224"/>
                </a:lnTo>
                <a:close/>
                <a:moveTo>
                  <a:pt x="92" y="118"/>
                </a:moveTo>
                <a:lnTo>
                  <a:pt x="92" y="118"/>
                </a:lnTo>
                <a:lnTo>
                  <a:pt x="92" y="118"/>
                </a:lnTo>
                <a:lnTo>
                  <a:pt x="92" y="116"/>
                </a:lnTo>
                <a:lnTo>
                  <a:pt x="90" y="116"/>
                </a:lnTo>
                <a:lnTo>
                  <a:pt x="90" y="114"/>
                </a:lnTo>
                <a:lnTo>
                  <a:pt x="88" y="114"/>
                </a:lnTo>
                <a:lnTo>
                  <a:pt x="88" y="112"/>
                </a:lnTo>
                <a:lnTo>
                  <a:pt x="88" y="112"/>
                </a:lnTo>
                <a:lnTo>
                  <a:pt x="90" y="112"/>
                </a:lnTo>
                <a:lnTo>
                  <a:pt x="90" y="114"/>
                </a:lnTo>
                <a:lnTo>
                  <a:pt x="92" y="114"/>
                </a:lnTo>
                <a:lnTo>
                  <a:pt x="92" y="114"/>
                </a:lnTo>
                <a:lnTo>
                  <a:pt x="92" y="114"/>
                </a:lnTo>
                <a:lnTo>
                  <a:pt x="92" y="116"/>
                </a:lnTo>
                <a:lnTo>
                  <a:pt x="92" y="118"/>
                </a:lnTo>
                <a:lnTo>
                  <a:pt x="92" y="118"/>
                </a:lnTo>
                <a:close/>
                <a:moveTo>
                  <a:pt x="94" y="120"/>
                </a:moveTo>
                <a:lnTo>
                  <a:pt x="94" y="120"/>
                </a:lnTo>
                <a:lnTo>
                  <a:pt x="96" y="124"/>
                </a:lnTo>
                <a:lnTo>
                  <a:pt x="98" y="126"/>
                </a:lnTo>
                <a:lnTo>
                  <a:pt x="98" y="128"/>
                </a:lnTo>
                <a:lnTo>
                  <a:pt x="98" y="128"/>
                </a:lnTo>
                <a:lnTo>
                  <a:pt x="96" y="128"/>
                </a:lnTo>
                <a:lnTo>
                  <a:pt x="96" y="126"/>
                </a:lnTo>
                <a:lnTo>
                  <a:pt x="96" y="126"/>
                </a:lnTo>
                <a:lnTo>
                  <a:pt x="94" y="126"/>
                </a:lnTo>
                <a:lnTo>
                  <a:pt x="94" y="126"/>
                </a:lnTo>
                <a:lnTo>
                  <a:pt x="94" y="126"/>
                </a:lnTo>
                <a:lnTo>
                  <a:pt x="90" y="122"/>
                </a:lnTo>
                <a:lnTo>
                  <a:pt x="90" y="122"/>
                </a:lnTo>
                <a:lnTo>
                  <a:pt x="90" y="122"/>
                </a:lnTo>
                <a:lnTo>
                  <a:pt x="90" y="120"/>
                </a:lnTo>
                <a:lnTo>
                  <a:pt x="88" y="120"/>
                </a:lnTo>
                <a:lnTo>
                  <a:pt x="88" y="120"/>
                </a:lnTo>
                <a:lnTo>
                  <a:pt x="86" y="122"/>
                </a:lnTo>
                <a:lnTo>
                  <a:pt x="86" y="124"/>
                </a:lnTo>
                <a:lnTo>
                  <a:pt x="86" y="124"/>
                </a:lnTo>
                <a:lnTo>
                  <a:pt x="84" y="126"/>
                </a:lnTo>
                <a:lnTo>
                  <a:pt x="84" y="126"/>
                </a:lnTo>
                <a:lnTo>
                  <a:pt x="84" y="126"/>
                </a:lnTo>
                <a:lnTo>
                  <a:pt x="84" y="124"/>
                </a:lnTo>
                <a:lnTo>
                  <a:pt x="84" y="122"/>
                </a:lnTo>
                <a:lnTo>
                  <a:pt x="84" y="122"/>
                </a:lnTo>
                <a:lnTo>
                  <a:pt x="86" y="120"/>
                </a:lnTo>
                <a:lnTo>
                  <a:pt x="84" y="118"/>
                </a:lnTo>
                <a:lnTo>
                  <a:pt x="84" y="114"/>
                </a:lnTo>
                <a:lnTo>
                  <a:pt x="84" y="114"/>
                </a:lnTo>
                <a:lnTo>
                  <a:pt x="86" y="114"/>
                </a:lnTo>
                <a:lnTo>
                  <a:pt x="88" y="116"/>
                </a:lnTo>
                <a:lnTo>
                  <a:pt x="88" y="116"/>
                </a:lnTo>
                <a:lnTo>
                  <a:pt x="90" y="118"/>
                </a:lnTo>
                <a:lnTo>
                  <a:pt x="92" y="120"/>
                </a:lnTo>
                <a:lnTo>
                  <a:pt x="94" y="120"/>
                </a:lnTo>
                <a:close/>
                <a:moveTo>
                  <a:pt x="112" y="172"/>
                </a:moveTo>
                <a:lnTo>
                  <a:pt x="112" y="172"/>
                </a:lnTo>
                <a:lnTo>
                  <a:pt x="112" y="172"/>
                </a:lnTo>
                <a:lnTo>
                  <a:pt x="110" y="172"/>
                </a:lnTo>
                <a:lnTo>
                  <a:pt x="110" y="172"/>
                </a:lnTo>
                <a:lnTo>
                  <a:pt x="110" y="172"/>
                </a:lnTo>
                <a:lnTo>
                  <a:pt x="110" y="172"/>
                </a:lnTo>
                <a:lnTo>
                  <a:pt x="110" y="170"/>
                </a:lnTo>
                <a:lnTo>
                  <a:pt x="110" y="170"/>
                </a:lnTo>
                <a:lnTo>
                  <a:pt x="110" y="170"/>
                </a:lnTo>
                <a:lnTo>
                  <a:pt x="110" y="170"/>
                </a:lnTo>
                <a:lnTo>
                  <a:pt x="110" y="170"/>
                </a:lnTo>
                <a:lnTo>
                  <a:pt x="112" y="170"/>
                </a:lnTo>
                <a:lnTo>
                  <a:pt x="112" y="170"/>
                </a:lnTo>
                <a:lnTo>
                  <a:pt x="112" y="170"/>
                </a:lnTo>
                <a:lnTo>
                  <a:pt x="112" y="170"/>
                </a:lnTo>
                <a:lnTo>
                  <a:pt x="112" y="172"/>
                </a:lnTo>
                <a:lnTo>
                  <a:pt x="112" y="172"/>
                </a:lnTo>
                <a:lnTo>
                  <a:pt x="112" y="172"/>
                </a:lnTo>
                <a:lnTo>
                  <a:pt x="112" y="172"/>
                </a:lnTo>
                <a:close/>
                <a:moveTo>
                  <a:pt x="62" y="74"/>
                </a:moveTo>
                <a:lnTo>
                  <a:pt x="62" y="74"/>
                </a:lnTo>
                <a:lnTo>
                  <a:pt x="62" y="74"/>
                </a:lnTo>
                <a:lnTo>
                  <a:pt x="62" y="74"/>
                </a:lnTo>
                <a:lnTo>
                  <a:pt x="62" y="74"/>
                </a:lnTo>
                <a:lnTo>
                  <a:pt x="60" y="74"/>
                </a:lnTo>
                <a:lnTo>
                  <a:pt x="60" y="74"/>
                </a:lnTo>
                <a:lnTo>
                  <a:pt x="60" y="76"/>
                </a:lnTo>
                <a:lnTo>
                  <a:pt x="60" y="76"/>
                </a:lnTo>
                <a:lnTo>
                  <a:pt x="60" y="76"/>
                </a:lnTo>
                <a:lnTo>
                  <a:pt x="60" y="76"/>
                </a:lnTo>
                <a:lnTo>
                  <a:pt x="62" y="76"/>
                </a:lnTo>
                <a:lnTo>
                  <a:pt x="62" y="78"/>
                </a:lnTo>
                <a:lnTo>
                  <a:pt x="62" y="78"/>
                </a:lnTo>
                <a:lnTo>
                  <a:pt x="62" y="80"/>
                </a:lnTo>
                <a:lnTo>
                  <a:pt x="62" y="80"/>
                </a:lnTo>
                <a:lnTo>
                  <a:pt x="62" y="80"/>
                </a:lnTo>
                <a:lnTo>
                  <a:pt x="60" y="80"/>
                </a:lnTo>
                <a:lnTo>
                  <a:pt x="60" y="80"/>
                </a:lnTo>
                <a:lnTo>
                  <a:pt x="60" y="80"/>
                </a:lnTo>
                <a:lnTo>
                  <a:pt x="60" y="80"/>
                </a:lnTo>
                <a:lnTo>
                  <a:pt x="60" y="80"/>
                </a:lnTo>
                <a:lnTo>
                  <a:pt x="60" y="80"/>
                </a:lnTo>
                <a:lnTo>
                  <a:pt x="60" y="80"/>
                </a:lnTo>
                <a:lnTo>
                  <a:pt x="60" y="78"/>
                </a:lnTo>
                <a:lnTo>
                  <a:pt x="60" y="78"/>
                </a:lnTo>
                <a:lnTo>
                  <a:pt x="60" y="78"/>
                </a:lnTo>
                <a:lnTo>
                  <a:pt x="60" y="78"/>
                </a:lnTo>
                <a:lnTo>
                  <a:pt x="60" y="78"/>
                </a:lnTo>
                <a:lnTo>
                  <a:pt x="60" y="78"/>
                </a:lnTo>
                <a:lnTo>
                  <a:pt x="60" y="78"/>
                </a:lnTo>
                <a:lnTo>
                  <a:pt x="60" y="76"/>
                </a:lnTo>
                <a:lnTo>
                  <a:pt x="58" y="76"/>
                </a:lnTo>
                <a:lnTo>
                  <a:pt x="58" y="76"/>
                </a:lnTo>
                <a:lnTo>
                  <a:pt x="58" y="74"/>
                </a:lnTo>
                <a:lnTo>
                  <a:pt x="58" y="74"/>
                </a:lnTo>
                <a:lnTo>
                  <a:pt x="58" y="74"/>
                </a:lnTo>
                <a:lnTo>
                  <a:pt x="58" y="74"/>
                </a:lnTo>
                <a:lnTo>
                  <a:pt x="58" y="74"/>
                </a:lnTo>
                <a:lnTo>
                  <a:pt x="60" y="72"/>
                </a:lnTo>
                <a:lnTo>
                  <a:pt x="60" y="72"/>
                </a:lnTo>
                <a:lnTo>
                  <a:pt x="60" y="74"/>
                </a:lnTo>
                <a:lnTo>
                  <a:pt x="60" y="74"/>
                </a:lnTo>
                <a:lnTo>
                  <a:pt x="62" y="74"/>
                </a:lnTo>
                <a:lnTo>
                  <a:pt x="62" y="74"/>
                </a:lnTo>
                <a:close/>
                <a:moveTo>
                  <a:pt x="128" y="164"/>
                </a:moveTo>
                <a:lnTo>
                  <a:pt x="128" y="164"/>
                </a:lnTo>
                <a:lnTo>
                  <a:pt x="128" y="164"/>
                </a:lnTo>
                <a:lnTo>
                  <a:pt x="128" y="164"/>
                </a:lnTo>
                <a:lnTo>
                  <a:pt x="128" y="162"/>
                </a:lnTo>
                <a:lnTo>
                  <a:pt x="128" y="162"/>
                </a:lnTo>
                <a:lnTo>
                  <a:pt x="128" y="162"/>
                </a:lnTo>
                <a:lnTo>
                  <a:pt x="128" y="162"/>
                </a:lnTo>
                <a:lnTo>
                  <a:pt x="130" y="162"/>
                </a:lnTo>
                <a:lnTo>
                  <a:pt x="130" y="162"/>
                </a:lnTo>
                <a:lnTo>
                  <a:pt x="130" y="162"/>
                </a:lnTo>
                <a:lnTo>
                  <a:pt x="130" y="164"/>
                </a:lnTo>
                <a:lnTo>
                  <a:pt x="130" y="164"/>
                </a:lnTo>
                <a:lnTo>
                  <a:pt x="128" y="164"/>
                </a:lnTo>
                <a:close/>
                <a:moveTo>
                  <a:pt x="66" y="78"/>
                </a:moveTo>
                <a:lnTo>
                  <a:pt x="66" y="78"/>
                </a:lnTo>
                <a:lnTo>
                  <a:pt x="64" y="78"/>
                </a:lnTo>
                <a:lnTo>
                  <a:pt x="64" y="78"/>
                </a:lnTo>
                <a:lnTo>
                  <a:pt x="62" y="78"/>
                </a:lnTo>
                <a:lnTo>
                  <a:pt x="62" y="78"/>
                </a:lnTo>
                <a:lnTo>
                  <a:pt x="62" y="76"/>
                </a:lnTo>
                <a:lnTo>
                  <a:pt x="64" y="76"/>
                </a:lnTo>
                <a:lnTo>
                  <a:pt x="64" y="76"/>
                </a:lnTo>
                <a:lnTo>
                  <a:pt x="66" y="78"/>
                </a:lnTo>
                <a:lnTo>
                  <a:pt x="66" y="78"/>
                </a:lnTo>
                <a:close/>
                <a:moveTo>
                  <a:pt x="112" y="174"/>
                </a:moveTo>
                <a:lnTo>
                  <a:pt x="112" y="174"/>
                </a:lnTo>
                <a:lnTo>
                  <a:pt x="112" y="174"/>
                </a:lnTo>
                <a:lnTo>
                  <a:pt x="114" y="174"/>
                </a:lnTo>
                <a:lnTo>
                  <a:pt x="114" y="174"/>
                </a:lnTo>
                <a:lnTo>
                  <a:pt x="116" y="174"/>
                </a:lnTo>
                <a:lnTo>
                  <a:pt x="116" y="176"/>
                </a:lnTo>
                <a:lnTo>
                  <a:pt x="116" y="176"/>
                </a:lnTo>
                <a:lnTo>
                  <a:pt x="118" y="176"/>
                </a:lnTo>
                <a:lnTo>
                  <a:pt x="118" y="176"/>
                </a:lnTo>
                <a:lnTo>
                  <a:pt x="118" y="176"/>
                </a:lnTo>
                <a:lnTo>
                  <a:pt x="118" y="176"/>
                </a:lnTo>
                <a:lnTo>
                  <a:pt x="118" y="176"/>
                </a:lnTo>
                <a:lnTo>
                  <a:pt x="120" y="174"/>
                </a:lnTo>
                <a:lnTo>
                  <a:pt x="122" y="174"/>
                </a:lnTo>
                <a:lnTo>
                  <a:pt x="122" y="174"/>
                </a:lnTo>
                <a:lnTo>
                  <a:pt x="122" y="174"/>
                </a:lnTo>
                <a:lnTo>
                  <a:pt x="122" y="174"/>
                </a:lnTo>
                <a:lnTo>
                  <a:pt x="124" y="174"/>
                </a:lnTo>
                <a:lnTo>
                  <a:pt x="124" y="174"/>
                </a:lnTo>
                <a:lnTo>
                  <a:pt x="124" y="172"/>
                </a:lnTo>
                <a:lnTo>
                  <a:pt x="124" y="172"/>
                </a:lnTo>
                <a:lnTo>
                  <a:pt x="124" y="172"/>
                </a:lnTo>
                <a:lnTo>
                  <a:pt x="124" y="170"/>
                </a:lnTo>
                <a:lnTo>
                  <a:pt x="122" y="168"/>
                </a:lnTo>
                <a:lnTo>
                  <a:pt x="122" y="168"/>
                </a:lnTo>
                <a:lnTo>
                  <a:pt x="122" y="166"/>
                </a:lnTo>
                <a:lnTo>
                  <a:pt x="120" y="164"/>
                </a:lnTo>
                <a:lnTo>
                  <a:pt x="120" y="162"/>
                </a:lnTo>
                <a:lnTo>
                  <a:pt x="120" y="162"/>
                </a:lnTo>
                <a:lnTo>
                  <a:pt x="120" y="162"/>
                </a:lnTo>
                <a:lnTo>
                  <a:pt x="120" y="160"/>
                </a:lnTo>
                <a:lnTo>
                  <a:pt x="122" y="160"/>
                </a:lnTo>
                <a:lnTo>
                  <a:pt x="122" y="160"/>
                </a:lnTo>
                <a:lnTo>
                  <a:pt x="122" y="160"/>
                </a:lnTo>
                <a:lnTo>
                  <a:pt x="122" y="160"/>
                </a:lnTo>
                <a:lnTo>
                  <a:pt x="124" y="162"/>
                </a:lnTo>
                <a:lnTo>
                  <a:pt x="124" y="164"/>
                </a:lnTo>
                <a:lnTo>
                  <a:pt x="124" y="164"/>
                </a:lnTo>
                <a:lnTo>
                  <a:pt x="124" y="164"/>
                </a:lnTo>
                <a:lnTo>
                  <a:pt x="126" y="164"/>
                </a:lnTo>
                <a:lnTo>
                  <a:pt x="126" y="164"/>
                </a:lnTo>
                <a:lnTo>
                  <a:pt x="126" y="164"/>
                </a:lnTo>
                <a:lnTo>
                  <a:pt x="128" y="164"/>
                </a:lnTo>
                <a:lnTo>
                  <a:pt x="128" y="166"/>
                </a:lnTo>
                <a:lnTo>
                  <a:pt x="128" y="166"/>
                </a:lnTo>
                <a:lnTo>
                  <a:pt x="128" y="166"/>
                </a:lnTo>
                <a:lnTo>
                  <a:pt x="128" y="166"/>
                </a:lnTo>
                <a:lnTo>
                  <a:pt x="130" y="170"/>
                </a:lnTo>
                <a:lnTo>
                  <a:pt x="130" y="170"/>
                </a:lnTo>
                <a:lnTo>
                  <a:pt x="132" y="170"/>
                </a:lnTo>
                <a:lnTo>
                  <a:pt x="132" y="170"/>
                </a:lnTo>
                <a:lnTo>
                  <a:pt x="132" y="170"/>
                </a:lnTo>
                <a:lnTo>
                  <a:pt x="132" y="170"/>
                </a:lnTo>
                <a:lnTo>
                  <a:pt x="132" y="172"/>
                </a:lnTo>
                <a:lnTo>
                  <a:pt x="132" y="172"/>
                </a:lnTo>
                <a:lnTo>
                  <a:pt x="134" y="174"/>
                </a:lnTo>
                <a:lnTo>
                  <a:pt x="134" y="174"/>
                </a:lnTo>
                <a:lnTo>
                  <a:pt x="134" y="174"/>
                </a:lnTo>
                <a:lnTo>
                  <a:pt x="134" y="174"/>
                </a:lnTo>
                <a:lnTo>
                  <a:pt x="134" y="174"/>
                </a:lnTo>
                <a:lnTo>
                  <a:pt x="134" y="174"/>
                </a:lnTo>
                <a:lnTo>
                  <a:pt x="134" y="174"/>
                </a:lnTo>
                <a:lnTo>
                  <a:pt x="134" y="174"/>
                </a:lnTo>
                <a:lnTo>
                  <a:pt x="134" y="174"/>
                </a:lnTo>
                <a:lnTo>
                  <a:pt x="134" y="174"/>
                </a:lnTo>
                <a:lnTo>
                  <a:pt x="136" y="174"/>
                </a:lnTo>
                <a:lnTo>
                  <a:pt x="136" y="176"/>
                </a:lnTo>
                <a:lnTo>
                  <a:pt x="136" y="176"/>
                </a:lnTo>
                <a:lnTo>
                  <a:pt x="136" y="178"/>
                </a:lnTo>
                <a:lnTo>
                  <a:pt x="134" y="178"/>
                </a:lnTo>
                <a:lnTo>
                  <a:pt x="134" y="178"/>
                </a:lnTo>
                <a:lnTo>
                  <a:pt x="134" y="180"/>
                </a:lnTo>
                <a:lnTo>
                  <a:pt x="132" y="180"/>
                </a:lnTo>
                <a:lnTo>
                  <a:pt x="132" y="180"/>
                </a:lnTo>
                <a:lnTo>
                  <a:pt x="132" y="180"/>
                </a:lnTo>
                <a:lnTo>
                  <a:pt x="132" y="182"/>
                </a:lnTo>
                <a:lnTo>
                  <a:pt x="132" y="182"/>
                </a:lnTo>
                <a:lnTo>
                  <a:pt x="134" y="182"/>
                </a:lnTo>
                <a:lnTo>
                  <a:pt x="134" y="182"/>
                </a:lnTo>
                <a:lnTo>
                  <a:pt x="134" y="182"/>
                </a:lnTo>
                <a:lnTo>
                  <a:pt x="134" y="182"/>
                </a:lnTo>
                <a:lnTo>
                  <a:pt x="134" y="182"/>
                </a:lnTo>
                <a:lnTo>
                  <a:pt x="134" y="182"/>
                </a:lnTo>
                <a:lnTo>
                  <a:pt x="136" y="182"/>
                </a:lnTo>
                <a:lnTo>
                  <a:pt x="136" y="182"/>
                </a:lnTo>
                <a:lnTo>
                  <a:pt x="136" y="182"/>
                </a:lnTo>
                <a:lnTo>
                  <a:pt x="136" y="184"/>
                </a:lnTo>
                <a:lnTo>
                  <a:pt x="136" y="184"/>
                </a:lnTo>
                <a:lnTo>
                  <a:pt x="136" y="184"/>
                </a:lnTo>
                <a:lnTo>
                  <a:pt x="136" y="186"/>
                </a:lnTo>
                <a:lnTo>
                  <a:pt x="138" y="186"/>
                </a:lnTo>
                <a:lnTo>
                  <a:pt x="138" y="186"/>
                </a:lnTo>
                <a:lnTo>
                  <a:pt x="138" y="186"/>
                </a:lnTo>
                <a:lnTo>
                  <a:pt x="138" y="186"/>
                </a:lnTo>
                <a:lnTo>
                  <a:pt x="138" y="186"/>
                </a:lnTo>
                <a:lnTo>
                  <a:pt x="138" y="188"/>
                </a:lnTo>
                <a:lnTo>
                  <a:pt x="138" y="188"/>
                </a:lnTo>
                <a:lnTo>
                  <a:pt x="138" y="188"/>
                </a:lnTo>
                <a:lnTo>
                  <a:pt x="138" y="192"/>
                </a:lnTo>
                <a:lnTo>
                  <a:pt x="138" y="192"/>
                </a:lnTo>
                <a:lnTo>
                  <a:pt x="138" y="192"/>
                </a:lnTo>
                <a:lnTo>
                  <a:pt x="138" y="194"/>
                </a:lnTo>
                <a:lnTo>
                  <a:pt x="138" y="194"/>
                </a:lnTo>
                <a:lnTo>
                  <a:pt x="138" y="194"/>
                </a:lnTo>
                <a:lnTo>
                  <a:pt x="138" y="194"/>
                </a:lnTo>
                <a:lnTo>
                  <a:pt x="140" y="194"/>
                </a:lnTo>
                <a:lnTo>
                  <a:pt x="140" y="196"/>
                </a:lnTo>
                <a:lnTo>
                  <a:pt x="140" y="198"/>
                </a:lnTo>
                <a:lnTo>
                  <a:pt x="142" y="198"/>
                </a:lnTo>
                <a:lnTo>
                  <a:pt x="142" y="198"/>
                </a:lnTo>
                <a:lnTo>
                  <a:pt x="142" y="200"/>
                </a:lnTo>
                <a:lnTo>
                  <a:pt x="140" y="200"/>
                </a:lnTo>
                <a:lnTo>
                  <a:pt x="140" y="200"/>
                </a:lnTo>
                <a:lnTo>
                  <a:pt x="140" y="200"/>
                </a:lnTo>
                <a:lnTo>
                  <a:pt x="140" y="202"/>
                </a:lnTo>
                <a:lnTo>
                  <a:pt x="140" y="202"/>
                </a:lnTo>
                <a:lnTo>
                  <a:pt x="142" y="202"/>
                </a:lnTo>
                <a:lnTo>
                  <a:pt x="140" y="204"/>
                </a:lnTo>
                <a:lnTo>
                  <a:pt x="140" y="206"/>
                </a:lnTo>
                <a:lnTo>
                  <a:pt x="138" y="206"/>
                </a:lnTo>
                <a:lnTo>
                  <a:pt x="138" y="206"/>
                </a:lnTo>
                <a:lnTo>
                  <a:pt x="138" y="208"/>
                </a:lnTo>
                <a:lnTo>
                  <a:pt x="138" y="208"/>
                </a:lnTo>
                <a:lnTo>
                  <a:pt x="138" y="208"/>
                </a:lnTo>
                <a:lnTo>
                  <a:pt x="138" y="208"/>
                </a:lnTo>
                <a:lnTo>
                  <a:pt x="138" y="208"/>
                </a:lnTo>
                <a:lnTo>
                  <a:pt x="138" y="210"/>
                </a:lnTo>
                <a:lnTo>
                  <a:pt x="138" y="210"/>
                </a:lnTo>
                <a:lnTo>
                  <a:pt x="138" y="210"/>
                </a:lnTo>
                <a:lnTo>
                  <a:pt x="138" y="210"/>
                </a:lnTo>
                <a:lnTo>
                  <a:pt x="138" y="210"/>
                </a:lnTo>
                <a:lnTo>
                  <a:pt x="138" y="210"/>
                </a:lnTo>
                <a:lnTo>
                  <a:pt x="138" y="210"/>
                </a:lnTo>
                <a:lnTo>
                  <a:pt x="138" y="210"/>
                </a:lnTo>
                <a:lnTo>
                  <a:pt x="138" y="208"/>
                </a:lnTo>
                <a:lnTo>
                  <a:pt x="136" y="208"/>
                </a:lnTo>
                <a:lnTo>
                  <a:pt x="136" y="208"/>
                </a:lnTo>
                <a:lnTo>
                  <a:pt x="136" y="208"/>
                </a:lnTo>
                <a:lnTo>
                  <a:pt x="136" y="208"/>
                </a:lnTo>
                <a:lnTo>
                  <a:pt x="136" y="208"/>
                </a:lnTo>
                <a:lnTo>
                  <a:pt x="136" y="208"/>
                </a:lnTo>
                <a:lnTo>
                  <a:pt x="136" y="210"/>
                </a:lnTo>
                <a:lnTo>
                  <a:pt x="136" y="210"/>
                </a:lnTo>
                <a:lnTo>
                  <a:pt x="136" y="210"/>
                </a:lnTo>
                <a:lnTo>
                  <a:pt x="136" y="210"/>
                </a:lnTo>
                <a:lnTo>
                  <a:pt x="136" y="210"/>
                </a:lnTo>
                <a:lnTo>
                  <a:pt x="136" y="210"/>
                </a:lnTo>
                <a:lnTo>
                  <a:pt x="136" y="212"/>
                </a:lnTo>
                <a:lnTo>
                  <a:pt x="136" y="212"/>
                </a:lnTo>
                <a:lnTo>
                  <a:pt x="136" y="212"/>
                </a:lnTo>
                <a:lnTo>
                  <a:pt x="136" y="212"/>
                </a:lnTo>
                <a:lnTo>
                  <a:pt x="136" y="212"/>
                </a:lnTo>
                <a:lnTo>
                  <a:pt x="136" y="216"/>
                </a:lnTo>
                <a:lnTo>
                  <a:pt x="136" y="218"/>
                </a:lnTo>
                <a:lnTo>
                  <a:pt x="136" y="218"/>
                </a:lnTo>
                <a:lnTo>
                  <a:pt x="136" y="218"/>
                </a:lnTo>
                <a:lnTo>
                  <a:pt x="136" y="218"/>
                </a:lnTo>
                <a:lnTo>
                  <a:pt x="136" y="218"/>
                </a:lnTo>
                <a:lnTo>
                  <a:pt x="136" y="216"/>
                </a:lnTo>
                <a:lnTo>
                  <a:pt x="134" y="216"/>
                </a:lnTo>
                <a:lnTo>
                  <a:pt x="134" y="214"/>
                </a:lnTo>
                <a:lnTo>
                  <a:pt x="134" y="214"/>
                </a:lnTo>
                <a:lnTo>
                  <a:pt x="134" y="212"/>
                </a:lnTo>
                <a:lnTo>
                  <a:pt x="134" y="212"/>
                </a:lnTo>
                <a:lnTo>
                  <a:pt x="134" y="212"/>
                </a:lnTo>
                <a:lnTo>
                  <a:pt x="134" y="212"/>
                </a:lnTo>
                <a:lnTo>
                  <a:pt x="134" y="210"/>
                </a:lnTo>
                <a:lnTo>
                  <a:pt x="134" y="210"/>
                </a:lnTo>
                <a:lnTo>
                  <a:pt x="134" y="210"/>
                </a:lnTo>
                <a:lnTo>
                  <a:pt x="134" y="210"/>
                </a:lnTo>
                <a:lnTo>
                  <a:pt x="134" y="208"/>
                </a:lnTo>
                <a:lnTo>
                  <a:pt x="132" y="208"/>
                </a:lnTo>
                <a:lnTo>
                  <a:pt x="132" y="208"/>
                </a:lnTo>
                <a:lnTo>
                  <a:pt x="132" y="208"/>
                </a:lnTo>
                <a:lnTo>
                  <a:pt x="132" y="208"/>
                </a:lnTo>
                <a:lnTo>
                  <a:pt x="132" y="208"/>
                </a:lnTo>
                <a:lnTo>
                  <a:pt x="132" y="206"/>
                </a:lnTo>
                <a:lnTo>
                  <a:pt x="132" y="206"/>
                </a:lnTo>
                <a:lnTo>
                  <a:pt x="132" y="206"/>
                </a:lnTo>
                <a:lnTo>
                  <a:pt x="132" y="206"/>
                </a:lnTo>
                <a:lnTo>
                  <a:pt x="132" y="206"/>
                </a:lnTo>
                <a:lnTo>
                  <a:pt x="132" y="206"/>
                </a:lnTo>
                <a:lnTo>
                  <a:pt x="132" y="204"/>
                </a:lnTo>
                <a:lnTo>
                  <a:pt x="130" y="202"/>
                </a:lnTo>
                <a:lnTo>
                  <a:pt x="130" y="202"/>
                </a:lnTo>
                <a:lnTo>
                  <a:pt x="130" y="202"/>
                </a:lnTo>
                <a:lnTo>
                  <a:pt x="130" y="202"/>
                </a:lnTo>
                <a:lnTo>
                  <a:pt x="130" y="202"/>
                </a:lnTo>
                <a:lnTo>
                  <a:pt x="130" y="200"/>
                </a:lnTo>
                <a:lnTo>
                  <a:pt x="130" y="200"/>
                </a:lnTo>
                <a:lnTo>
                  <a:pt x="130" y="200"/>
                </a:lnTo>
                <a:lnTo>
                  <a:pt x="128" y="202"/>
                </a:lnTo>
                <a:lnTo>
                  <a:pt x="128" y="202"/>
                </a:lnTo>
                <a:lnTo>
                  <a:pt x="128" y="202"/>
                </a:lnTo>
                <a:lnTo>
                  <a:pt x="128" y="202"/>
                </a:lnTo>
                <a:lnTo>
                  <a:pt x="128" y="204"/>
                </a:lnTo>
                <a:lnTo>
                  <a:pt x="128" y="204"/>
                </a:lnTo>
                <a:lnTo>
                  <a:pt x="128" y="204"/>
                </a:lnTo>
                <a:lnTo>
                  <a:pt x="128" y="204"/>
                </a:lnTo>
                <a:lnTo>
                  <a:pt x="128" y="204"/>
                </a:lnTo>
                <a:lnTo>
                  <a:pt x="128" y="206"/>
                </a:lnTo>
                <a:lnTo>
                  <a:pt x="128" y="206"/>
                </a:lnTo>
                <a:lnTo>
                  <a:pt x="128" y="206"/>
                </a:lnTo>
                <a:lnTo>
                  <a:pt x="126" y="206"/>
                </a:lnTo>
                <a:lnTo>
                  <a:pt x="126" y="206"/>
                </a:lnTo>
                <a:lnTo>
                  <a:pt x="126" y="206"/>
                </a:lnTo>
                <a:lnTo>
                  <a:pt x="126" y="208"/>
                </a:lnTo>
                <a:lnTo>
                  <a:pt x="126" y="208"/>
                </a:lnTo>
                <a:lnTo>
                  <a:pt x="126" y="208"/>
                </a:lnTo>
                <a:lnTo>
                  <a:pt x="126" y="208"/>
                </a:lnTo>
                <a:lnTo>
                  <a:pt x="124" y="210"/>
                </a:lnTo>
                <a:lnTo>
                  <a:pt x="124" y="210"/>
                </a:lnTo>
                <a:lnTo>
                  <a:pt x="124" y="210"/>
                </a:lnTo>
                <a:lnTo>
                  <a:pt x="124" y="212"/>
                </a:lnTo>
                <a:lnTo>
                  <a:pt x="124" y="214"/>
                </a:lnTo>
                <a:lnTo>
                  <a:pt x="124" y="214"/>
                </a:lnTo>
                <a:lnTo>
                  <a:pt x="126" y="214"/>
                </a:lnTo>
                <a:lnTo>
                  <a:pt x="126" y="214"/>
                </a:lnTo>
                <a:lnTo>
                  <a:pt x="126" y="214"/>
                </a:lnTo>
                <a:lnTo>
                  <a:pt x="128" y="216"/>
                </a:lnTo>
                <a:lnTo>
                  <a:pt x="130" y="220"/>
                </a:lnTo>
                <a:lnTo>
                  <a:pt x="130" y="220"/>
                </a:lnTo>
                <a:lnTo>
                  <a:pt x="130" y="222"/>
                </a:lnTo>
                <a:lnTo>
                  <a:pt x="130" y="224"/>
                </a:lnTo>
                <a:lnTo>
                  <a:pt x="130" y="224"/>
                </a:lnTo>
                <a:lnTo>
                  <a:pt x="130" y="224"/>
                </a:lnTo>
                <a:lnTo>
                  <a:pt x="130" y="224"/>
                </a:lnTo>
                <a:lnTo>
                  <a:pt x="128" y="226"/>
                </a:lnTo>
                <a:lnTo>
                  <a:pt x="128" y="226"/>
                </a:lnTo>
                <a:lnTo>
                  <a:pt x="128" y="228"/>
                </a:lnTo>
                <a:lnTo>
                  <a:pt x="128" y="228"/>
                </a:lnTo>
                <a:lnTo>
                  <a:pt x="126" y="228"/>
                </a:lnTo>
                <a:lnTo>
                  <a:pt x="126" y="228"/>
                </a:lnTo>
                <a:lnTo>
                  <a:pt x="126" y="230"/>
                </a:lnTo>
                <a:lnTo>
                  <a:pt x="126" y="230"/>
                </a:lnTo>
                <a:lnTo>
                  <a:pt x="126" y="230"/>
                </a:lnTo>
                <a:lnTo>
                  <a:pt x="126" y="230"/>
                </a:lnTo>
                <a:lnTo>
                  <a:pt x="126" y="230"/>
                </a:lnTo>
                <a:lnTo>
                  <a:pt x="126" y="230"/>
                </a:lnTo>
                <a:lnTo>
                  <a:pt x="124" y="230"/>
                </a:lnTo>
                <a:lnTo>
                  <a:pt x="124" y="230"/>
                </a:lnTo>
                <a:lnTo>
                  <a:pt x="124" y="230"/>
                </a:lnTo>
                <a:lnTo>
                  <a:pt x="124" y="230"/>
                </a:lnTo>
                <a:lnTo>
                  <a:pt x="124" y="230"/>
                </a:lnTo>
                <a:lnTo>
                  <a:pt x="124" y="228"/>
                </a:lnTo>
                <a:lnTo>
                  <a:pt x="124" y="228"/>
                </a:lnTo>
                <a:lnTo>
                  <a:pt x="124" y="228"/>
                </a:lnTo>
                <a:lnTo>
                  <a:pt x="122" y="228"/>
                </a:lnTo>
                <a:lnTo>
                  <a:pt x="122" y="228"/>
                </a:lnTo>
                <a:lnTo>
                  <a:pt x="122" y="226"/>
                </a:lnTo>
                <a:lnTo>
                  <a:pt x="122" y="226"/>
                </a:lnTo>
                <a:lnTo>
                  <a:pt x="124" y="224"/>
                </a:lnTo>
                <a:lnTo>
                  <a:pt x="124" y="224"/>
                </a:lnTo>
                <a:lnTo>
                  <a:pt x="124" y="224"/>
                </a:lnTo>
                <a:lnTo>
                  <a:pt x="124" y="222"/>
                </a:lnTo>
                <a:lnTo>
                  <a:pt x="124" y="222"/>
                </a:lnTo>
                <a:lnTo>
                  <a:pt x="124" y="222"/>
                </a:lnTo>
                <a:lnTo>
                  <a:pt x="122" y="222"/>
                </a:lnTo>
                <a:lnTo>
                  <a:pt x="122" y="222"/>
                </a:lnTo>
                <a:lnTo>
                  <a:pt x="122" y="222"/>
                </a:lnTo>
                <a:lnTo>
                  <a:pt x="120" y="226"/>
                </a:lnTo>
                <a:lnTo>
                  <a:pt x="120" y="226"/>
                </a:lnTo>
                <a:lnTo>
                  <a:pt x="120" y="226"/>
                </a:lnTo>
                <a:lnTo>
                  <a:pt x="120" y="226"/>
                </a:lnTo>
                <a:lnTo>
                  <a:pt x="118" y="226"/>
                </a:lnTo>
                <a:lnTo>
                  <a:pt x="118" y="226"/>
                </a:lnTo>
                <a:lnTo>
                  <a:pt x="116" y="226"/>
                </a:lnTo>
                <a:lnTo>
                  <a:pt x="116" y="224"/>
                </a:lnTo>
                <a:lnTo>
                  <a:pt x="112" y="224"/>
                </a:lnTo>
                <a:lnTo>
                  <a:pt x="110" y="222"/>
                </a:lnTo>
                <a:lnTo>
                  <a:pt x="110" y="222"/>
                </a:lnTo>
                <a:lnTo>
                  <a:pt x="110" y="222"/>
                </a:lnTo>
                <a:lnTo>
                  <a:pt x="110" y="222"/>
                </a:lnTo>
                <a:lnTo>
                  <a:pt x="108" y="220"/>
                </a:lnTo>
                <a:lnTo>
                  <a:pt x="108" y="220"/>
                </a:lnTo>
                <a:lnTo>
                  <a:pt x="106" y="218"/>
                </a:lnTo>
                <a:lnTo>
                  <a:pt x="104" y="216"/>
                </a:lnTo>
                <a:lnTo>
                  <a:pt x="104" y="216"/>
                </a:lnTo>
                <a:lnTo>
                  <a:pt x="104" y="214"/>
                </a:lnTo>
                <a:lnTo>
                  <a:pt x="104" y="214"/>
                </a:lnTo>
                <a:lnTo>
                  <a:pt x="104" y="212"/>
                </a:lnTo>
                <a:lnTo>
                  <a:pt x="104" y="212"/>
                </a:lnTo>
                <a:lnTo>
                  <a:pt x="104" y="210"/>
                </a:lnTo>
                <a:lnTo>
                  <a:pt x="104" y="210"/>
                </a:lnTo>
                <a:lnTo>
                  <a:pt x="104" y="210"/>
                </a:lnTo>
                <a:lnTo>
                  <a:pt x="104" y="210"/>
                </a:lnTo>
                <a:lnTo>
                  <a:pt x="104" y="210"/>
                </a:lnTo>
                <a:lnTo>
                  <a:pt x="104" y="208"/>
                </a:lnTo>
                <a:lnTo>
                  <a:pt x="104" y="208"/>
                </a:lnTo>
                <a:lnTo>
                  <a:pt x="104" y="206"/>
                </a:lnTo>
                <a:lnTo>
                  <a:pt x="104" y="206"/>
                </a:lnTo>
                <a:lnTo>
                  <a:pt x="104" y="206"/>
                </a:lnTo>
                <a:lnTo>
                  <a:pt x="104" y="204"/>
                </a:lnTo>
                <a:lnTo>
                  <a:pt x="104" y="204"/>
                </a:lnTo>
                <a:lnTo>
                  <a:pt x="104" y="204"/>
                </a:lnTo>
                <a:lnTo>
                  <a:pt x="104" y="204"/>
                </a:lnTo>
                <a:lnTo>
                  <a:pt x="106" y="204"/>
                </a:lnTo>
                <a:lnTo>
                  <a:pt x="106" y="204"/>
                </a:lnTo>
                <a:lnTo>
                  <a:pt x="106" y="204"/>
                </a:lnTo>
                <a:lnTo>
                  <a:pt x="108" y="200"/>
                </a:lnTo>
                <a:lnTo>
                  <a:pt x="108" y="200"/>
                </a:lnTo>
                <a:lnTo>
                  <a:pt x="106" y="200"/>
                </a:lnTo>
                <a:lnTo>
                  <a:pt x="106" y="200"/>
                </a:lnTo>
                <a:lnTo>
                  <a:pt x="106" y="200"/>
                </a:lnTo>
                <a:lnTo>
                  <a:pt x="106" y="200"/>
                </a:lnTo>
                <a:lnTo>
                  <a:pt x="106" y="200"/>
                </a:lnTo>
                <a:lnTo>
                  <a:pt x="106" y="200"/>
                </a:lnTo>
                <a:lnTo>
                  <a:pt x="106" y="200"/>
                </a:lnTo>
                <a:lnTo>
                  <a:pt x="104" y="198"/>
                </a:lnTo>
                <a:lnTo>
                  <a:pt x="104" y="198"/>
                </a:lnTo>
                <a:lnTo>
                  <a:pt x="104" y="196"/>
                </a:lnTo>
                <a:lnTo>
                  <a:pt x="104" y="196"/>
                </a:lnTo>
                <a:lnTo>
                  <a:pt x="102" y="196"/>
                </a:lnTo>
                <a:lnTo>
                  <a:pt x="102" y="196"/>
                </a:lnTo>
                <a:lnTo>
                  <a:pt x="100" y="196"/>
                </a:lnTo>
                <a:lnTo>
                  <a:pt x="100" y="196"/>
                </a:lnTo>
                <a:lnTo>
                  <a:pt x="98" y="194"/>
                </a:lnTo>
                <a:lnTo>
                  <a:pt x="98" y="194"/>
                </a:lnTo>
                <a:lnTo>
                  <a:pt x="98" y="194"/>
                </a:lnTo>
                <a:lnTo>
                  <a:pt x="98" y="194"/>
                </a:lnTo>
                <a:lnTo>
                  <a:pt x="98" y="194"/>
                </a:lnTo>
                <a:lnTo>
                  <a:pt x="98" y="194"/>
                </a:lnTo>
                <a:lnTo>
                  <a:pt x="96" y="194"/>
                </a:lnTo>
                <a:lnTo>
                  <a:pt x="96" y="192"/>
                </a:lnTo>
                <a:lnTo>
                  <a:pt x="96" y="192"/>
                </a:lnTo>
                <a:lnTo>
                  <a:pt x="96" y="192"/>
                </a:lnTo>
                <a:lnTo>
                  <a:pt x="94" y="194"/>
                </a:lnTo>
                <a:lnTo>
                  <a:pt x="94" y="194"/>
                </a:lnTo>
                <a:lnTo>
                  <a:pt x="96" y="194"/>
                </a:lnTo>
                <a:lnTo>
                  <a:pt x="96" y="194"/>
                </a:lnTo>
                <a:lnTo>
                  <a:pt x="96" y="196"/>
                </a:lnTo>
                <a:lnTo>
                  <a:pt x="96" y="196"/>
                </a:lnTo>
                <a:lnTo>
                  <a:pt x="96" y="196"/>
                </a:lnTo>
                <a:lnTo>
                  <a:pt x="94" y="196"/>
                </a:lnTo>
                <a:lnTo>
                  <a:pt x="94" y="196"/>
                </a:lnTo>
                <a:lnTo>
                  <a:pt x="94" y="196"/>
                </a:lnTo>
                <a:lnTo>
                  <a:pt x="94" y="196"/>
                </a:lnTo>
                <a:lnTo>
                  <a:pt x="94" y="196"/>
                </a:lnTo>
                <a:lnTo>
                  <a:pt x="94" y="198"/>
                </a:lnTo>
                <a:lnTo>
                  <a:pt x="94" y="198"/>
                </a:lnTo>
                <a:lnTo>
                  <a:pt x="94" y="198"/>
                </a:lnTo>
                <a:lnTo>
                  <a:pt x="94" y="200"/>
                </a:lnTo>
                <a:lnTo>
                  <a:pt x="94" y="200"/>
                </a:lnTo>
                <a:lnTo>
                  <a:pt x="96" y="200"/>
                </a:lnTo>
                <a:lnTo>
                  <a:pt x="96" y="200"/>
                </a:lnTo>
                <a:lnTo>
                  <a:pt x="94" y="200"/>
                </a:lnTo>
                <a:lnTo>
                  <a:pt x="94" y="200"/>
                </a:lnTo>
                <a:lnTo>
                  <a:pt x="94" y="200"/>
                </a:lnTo>
                <a:lnTo>
                  <a:pt x="94" y="200"/>
                </a:lnTo>
                <a:lnTo>
                  <a:pt x="92" y="200"/>
                </a:lnTo>
                <a:lnTo>
                  <a:pt x="92" y="198"/>
                </a:lnTo>
                <a:lnTo>
                  <a:pt x="92" y="198"/>
                </a:lnTo>
                <a:lnTo>
                  <a:pt x="92" y="198"/>
                </a:lnTo>
                <a:lnTo>
                  <a:pt x="92" y="198"/>
                </a:lnTo>
                <a:lnTo>
                  <a:pt x="92" y="198"/>
                </a:lnTo>
                <a:lnTo>
                  <a:pt x="92" y="198"/>
                </a:lnTo>
                <a:lnTo>
                  <a:pt x="92" y="198"/>
                </a:lnTo>
                <a:lnTo>
                  <a:pt x="92" y="198"/>
                </a:lnTo>
                <a:lnTo>
                  <a:pt x="92" y="198"/>
                </a:lnTo>
                <a:lnTo>
                  <a:pt x="90" y="200"/>
                </a:lnTo>
                <a:lnTo>
                  <a:pt x="90" y="198"/>
                </a:lnTo>
                <a:lnTo>
                  <a:pt x="90" y="198"/>
                </a:lnTo>
                <a:lnTo>
                  <a:pt x="90" y="198"/>
                </a:lnTo>
                <a:lnTo>
                  <a:pt x="90" y="198"/>
                </a:lnTo>
                <a:lnTo>
                  <a:pt x="90" y="198"/>
                </a:lnTo>
                <a:lnTo>
                  <a:pt x="90" y="198"/>
                </a:lnTo>
                <a:lnTo>
                  <a:pt x="92" y="198"/>
                </a:lnTo>
                <a:lnTo>
                  <a:pt x="92" y="196"/>
                </a:lnTo>
                <a:lnTo>
                  <a:pt x="90" y="196"/>
                </a:lnTo>
                <a:lnTo>
                  <a:pt x="90" y="194"/>
                </a:lnTo>
                <a:lnTo>
                  <a:pt x="90" y="196"/>
                </a:lnTo>
                <a:lnTo>
                  <a:pt x="88" y="196"/>
                </a:lnTo>
                <a:lnTo>
                  <a:pt x="88" y="196"/>
                </a:lnTo>
                <a:lnTo>
                  <a:pt x="88" y="196"/>
                </a:lnTo>
                <a:lnTo>
                  <a:pt x="88" y="198"/>
                </a:lnTo>
                <a:lnTo>
                  <a:pt x="88" y="198"/>
                </a:lnTo>
                <a:lnTo>
                  <a:pt x="88" y="198"/>
                </a:lnTo>
                <a:lnTo>
                  <a:pt x="88" y="200"/>
                </a:lnTo>
                <a:lnTo>
                  <a:pt x="88" y="198"/>
                </a:lnTo>
                <a:lnTo>
                  <a:pt x="86" y="200"/>
                </a:lnTo>
                <a:lnTo>
                  <a:pt x="86" y="200"/>
                </a:lnTo>
                <a:lnTo>
                  <a:pt x="86" y="200"/>
                </a:lnTo>
                <a:lnTo>
                  <a:pt x="86" y="200"/>
                </a:lnTo>
                <a:lnTo>
                  <a:pt x="84" y="196"/>
                </a:lnTo>
                <a:lnTo>
                  <a:pt x="86" y="196"/>
                </a:lnTo>
                <a:lnTo>
                  <a:pt x="86" y="196"/>
                </a:lnTo>
                <a:lnTo>
                  <a:pt x="86" y="196"/>
                </a:lnTo>
                <a:lnTo>
                  <a:pt x="86" y="194"/>
                </a:lnTo>
                <a:lnTo>
                  <a:pt x="86" y="194"/>
                </a:lnTo>
                <a:lnTo>
                  <a:pt x="84" y="194"/>
                </a:lnTo>
                <a:lnTo>
                  <a:pt x="84" y="194"/>
                </a:lnTo>
                <a:lnTo>
                  <a:pt x="84" y="194"/>
                </a:lnTo>
                <a:lnTo>
                  <a:pt x="82" y="194"/>
                </a:lnTo>
                <a:lnTo>
                  <a:pt x="82" y="194"/>
                </a:lnTo>
                <a:lnTo>
                  <a:pt x="82" y="196"/>
                </a:lnTo>
                <a:lnTo>
                  <a:pt x="80" y="196"/>
                </a:lnTo>
                <a:lnTo>
                  <a:pt x="80" y="196"/>
                </a:lnTo>
                <a:lnTo>
                  <a:pt x="80" y="198"/>
                </a:lnTo>
                <a:lnTo>
                  <a:pt x="80" y="200"/>
                </a:lnTo>
                <a:lnTo>
                  <a:pt x="78" y="200"/>
                </a:lnTo>
                <a:lnTo>
                  <a:pt x="78" y="200"/>
                </a:lnTo>
                <a:lnTo>
                  <a:pt x="78" y="200"/>
                </a:lnTo>
                <a:lnTo>
                  <a:pt x="80" y="200"/>
                </a:lnTo>
                <a:lnTo>
                  <a:pt x="80" y="200"/>
                </a:lnTo>
                <a:lnTo>
                  <a:pt x="80" y="202"/>
                </a:lnTo>
                <a:lnTo>
                  <a:pt x="78" y="202"/>
                </a:lnTo>
                <a:lnTo>
                  <a:pt x="78" y="202"/>
                </a:lnTo>
                <a:lnTo>
                  <a:pt x="78" y="202"/>
                </a:lnTo>
                <a:lnTo>
                  <a:pt x="78" y="202"/>
                </a:lnTo>
                <a:lnTo>
                  <a:pt x="78" y="202"/>
                </a:lnTo>
                <a:lnTo>
                  <a:pt x="78" y="202"/>
                </a:lnTo>
                <a:lnTo>
                  <a:pt x="78" y="204"/>
                </a:lnTo>
                <a:lnTo>
                  <a:pt x="78" y="204"/>
                </a:lnTo>
                <a:lnTo>
                  <a:pt x="78" y="206"/>
                </a:lnTo>
                <a:lnTo>
                  <a:pt x="78" y="208"/>
                </a:lnTo>
                <a:lnTo>
                  <a:pt x="76" y="208"/>
                </a:lnTo>
                <a:lnTo>
                  <a:pt x="76" y="208"/>
                </a:lnTo>
                <a:lnTo>
                  <a:pt x="76" y="208"/>
                </a:lnTo>
                <a:lnTo>
                  <a:pt x="76" y="208"/>
                </a:lnTo>
                <a:lnTo>
                  <a:pt x="76" y="208"/>
                </a:lnTo>
                <a:lnTo>
                  <a:pt x="74" y="208"/>
                </a:lnTo>
                <a:lnTo>
                  <a:pt x="74" y="208"/>
                </a:lnTo>
                <a:lnTo>
                  <a:pt x="74" y="208"/>
                </a:lnTo>
                <a:lnTo>
                  <a:pt x="74" y="206"/>
                </a:lnTo>
                <a:lnTo>
                  <a:pt x="72" y="206"/>
                </a:lnTo>
                <a:lnTo>
                  <a:pt x="72" y="204"/>
                </a:lnTo>
                <a:lnTo>
                  <a:pt x="72" y="204"/>
                </a:lnTo>
                <a:lnTo>
                  <a:pt x="74" y="204"/>
                </a:lnTo>
                <a:lnTo>
                  <a:pt x="74" y="204"/>
                </a:lnTo>
                <a:lnTo>
                  <a:pt x="74" y="202"/>
                </a:lnTo>
                <a:lnTo>
                  <a:pt x="74" y="202"/>
                </a:lnTo>
                <a:lnTo>
                  <a:pt x="74" y="200"/>
                </a:lnTo>
                <a:lnTo>
                  <a:pt x="74" y="198"/>
                </a:lnTo>
                <a:lnTo>
                  <a:pt x="76" y="198"/>
                </a:lnTo>
                <a:lnTo>
                  <a:pt x="76" y="198"/>
                </a:lnTo>
                <a:lnTo>
                  <a:pt x="76" y="196"/>
                </a:lnTo>
                <a:lnTo>
                  <a:pt x="76" y="196"/>
                </a:lnTo>
                <a:lnTo>
                  <a:pt x="76" y="196"/>
                </a:lnTo>
                <a:lnTo>
                  <a:pt x="76" y="194"/>
                </a:lnTo>
                <a:lnTo>
                  <a:pt x="74" y="194"/>
                </a:lnTo>
                <a:lnTo>
                  <a:pt x="76" y="194"/>
                </a:lnTo>
                <a:lnTo>
                  <a:pt x="76" y="192"/>
                </a:lnTo>
                <a:lnTo>
                  <a:pt x="76" y="190"/>
                </a:lnTo>
                <a:lnTo>
                  <a:pt x="78" y="190"/>
                </a:lnTo>
                <a:lnTo>
                  <a:pt x="78" y="190"/>
                </a:lnTo>
                <a:lnTo>
                  <a:pt x="78" y="190"/>
                </a:lnTo>
                <a:lnTo>
                  <a:pt x="78" y="190"/>
                </a:lnTo>
                <a:lnTo>
                  <a:pt x="80" y="190"/>
                </a:lnTo>
                <a:lnTo>
                  <a:pt x="80" y="190"/>
                </a:lnTo>
                <a:lnTo>
                  <a:pt x="80" y="190"/>
                </a:lnTo>
                <a:lnTo>
                  <a:pt x="80" y="190"/>
                </a:lnTo>
                <a:lnTo>
                  <a:pt x="80" y="190"/>
                </a:lnTo>
                <a:lnTo>
                  <a:pt x="84" y="188"/>
                </a:lnTo>
                <a:lnTo>
                  <a:pt x="84" y="188"/>
                </a:lnTo>
                <a:lnTo>
                  <a:pt x="86" y="188"/>
                </a:lnTo>
                <a:lnTo>
                  <a:pt x="86" y="188"/>
                </a:lnTo>
                <a:lnTo>
                  <a:pt x="86" y="188"/>
                </a:lnTo>
                <a:lnTo>
                  <a:pt x="88" y="186"/>
                </a:lnTo>
                <a:lnTo>
                  <a:pt x="88" y="186"/>
                </a:lnTo>
                <a:lnTo>
                  <a:pt x="88" y="184"/>
                </a:lnTo>
                <a:lnTo>
                  <a:pt x="88" y="184"/>
                </a:lnTo>
                <a:lnTo>
                  <a:pt x="88" y="182"/>
                </a:lnTo>
                <a:lnTo>
                  <a:pt x="88" y="182"/>
                </a:lnTo>
                <a:lnTo>
                  <a:pt x="90" y="182"/>
                </a:lnTo>
                <a:lnTo>
                  <a:pt x="90" y="182"/>
                </a:lnTo>
                <a:lnTo>
                  <a:pt x="90" y="182"/>
                </a:lnTo>
                <a:lnTo>
                  <a:pt x="90" y="182"/>
                </a:lnTo>
                <a:lnTo>
                  <a:pt x="92" y="182"/>
                </a:lnTo>
                <a:lnTo>
                  <a:pt x="92" y="182"/>
                </a:lnTo>
                <a:lnTo>
                  <a:pt x="92" y="182"/>
                </a:lnTo>
                <a:lnTo>
                  <a:pt x="92" y="182"/>
                </a:lnTo>
                <a:lnTo>
                  <a:pt x="92" y="180"/>
                </a:lnTo>
                <a:lnTo>
                  <a:pt x="92" y="178"/>
                </a:lnTo>
                <a:lnTo>
                  <a:pt x="92" y="178"/>
                </a:lnTo>
                <a:lnTo>
                  <a:pt x="92" y="178"/>
                </a:lnTo>
                <a:lnTo>
                  <a:pt x="94" y="178"/>
                </a:lnTo>
                <a:lnTo>
                  <a:pt x="94" y="180"/>
                </a:lnTo>
                <a:lnTo>
                  <a:pt x="96" y="180"/>
                </a:lnTo>
                <a:lnTo>
                  <a:pt x="96" y="180"/>
                </a:lnTo>
                <a:lnTo>
                  <a:pt x="98" y="180"/>
                </a:lnTo>
                <a:lnTo>
                  <a:pt x="98" y="180"/>
                </a:lnTo>
                <a:lnTo>
                  <a:pt x="98" y="182"/>
                </a:lnTo>
                <a:lnTo>
                  <a:pt x="100" y="182"/>
                </a:lnTo>
                <a:lnTo>
                  <a:pt x="100" y="184"/>
                </a:lnTo>
                <a:lnTo>
                  <a:pt x="100" y="186"/>
                </a:lnTo>
                <a:lnTo>
                  <a:pt x="100" y="186"/>
                </a:lnTo>
                <a:lnTo>
                  <a:pt x="100" y="188"/>
                </a:lnTo>
                <a:lnTo>
                  <a:pt x="100" y="188"/>
                </a:lnTo>
                <a:lnTo>
                  <a:pt x="100" y="188"/>
                </a:lnTo>
                <a:lnTo>
                  <a:pt x="100" y="190"/>
                </a:lnTo>
                <a:lnTo>
                  <a:pt x="98" y="190"/>
                </a:lnTo>
                <a:lnTo>
                  <a:pt x="98" y="190"/>
                </a:lnTo>
                <a:lnTo>
                  <a:pt x="98" y="190"/>
                </a:lnTo>
                <a:lnTo>
                  <a:pt x="98" y="190"/>
                </a:lnTo>
                <a:lnTo>
                  <a:pt x="98" y="190"/>
                </a:lnTo>
                <a:lnTo>
                  <a:pt x="98" y="190"/>
                </a:lnTo>
                <a:lnTo>
                  <a:pt x="98" y="190"/>
                </a:lnTo>
                <a:lnTo>
                  <a:pt x="98" y="190"/>
                </a:lnTo>
                <a:lnTo>
                  <a:pt x="98" y="190"/>
                </a:lnTo>
                <a:lnTo>
                  <a:pt x="98" y="192"/>
                </a:lnTo>
                <a:lnTo>
                  <a:pt x="98" y="190"/>
                </a:lnTo>
                <a:lnTo>
                  <a:pt x="98" y="190"/>
                </a:lnTo>
                <a:lnTo>
                  <a:pt x="98" y="190"/>
                </a:lnTo>
                <a:lnTo>
                  <a:pt x="100" y="190"/>
                </a:lnTo>
                <a:lnTo>
                  <a:pt x="100" y="190"/>
                </a:lnTo>
                <a:lnTo>
                  <a:pt x="100" y="188"/>
                </a:lnTo>
                <a:lnTo>
                  <a:pt x="102" y="188"/>
                </a:lnTo>
                <a:lnTo>
                  <a:pt x="102" y="188"/>
                </a:lnTo>
                <a:lnTo>
                  <a:pt x="102" y="188"/>
                </a:lnTo>
                <a:lnTo>
                  <a:pt x="104" y="188"/>
                </a:lnTo>
                <a:lnTo>
                  <a:pt x="104" y="188"/>
                </a:lnTo>
                <a:lnTo>
                  <a:pt x="104" y="188"/>
                </a:lnTo>
                <a:lnTo>
                  <a:pt x="104" y="188"/>
                </a:lnTo>
                <a:lnTo>
                  <a:pt x="104" y="188"/>
                </a:lnTo>
                <a:lnTo>
                  <a:pt x="106" y="186"/>
                </a:lnTo>
                <a:lnTo>
                  <a:pt x="106" y="186"/>
                </a:lnTo>
                <a:lnTo>
                  <a:pt x="106" y="186"/>
                </a:lnTo>
                <a:lnTo>
                  <a:pt x="106" y="184"/>
                </a:lnTo>
                <a:lnTo>
                  <a:pt x="106" y="184"/>
                </a:lnTo>
                <a:lnTo>
                  <a:pt x="106" y="184"/>
                </a:lnTo>
                <a:lnTo>
                  <a:pt x="106" y="184"/>
                </a:lnTo>
                <a:lnTo>
                  <a:pt x="106" y="184"/>
                </a:lnTo>
                <a:lnTo>
                  <a:pt x="106" y="182"/>
                </a:lnTo>
                <a:lnTo>
                  <a:pt x="106" y="182"/>
                </a:lnTo>
                <a:lnTo>
                  <a:pt x="106" y="182"/>
                </a:lnTo>
                <a:lnTo>
                  <a:pt x="108" y="180"/>
                </a:lnTo>
                <a:lnTo>
                  <a:pt x="108" y="180"/>
                </a:lnTo>
                <a:lnTo>
                  <a:pt x="108" y="180"/>
                </a:lnTo>
                <a:lnTo>
                  <a:pt x="110" y="182"/>
                </a:lnTo>
                <a:lnTo>
                  <a:pt x="110" y="182"/>
                </a:lnTo>
                <a:lnTo>
                  <a:pt x="112" y="182"/>
                </a:lnTo>
                <a:lnTo>
                  <a:pt x="112" y="182"/>
                </a:lnTo>
                <a:lnTo>
                  <a:pt x="112" y="182"/>
                </a:lnTo>
                <a:lnTo>
                  <a:pt x="112" y="182"/>
                </a:lnTo>
                <a:lnTo>
                  <a:pt x="112" y="182"/>
                </a:lnTo>
                <a:lnTo>
                  <a:pt x="112" y="182"/>
                </a:lnTo>
                <a:lnTo>
                  <a:pt x="112" y="180"/>
                </a:lnTo>
                <a:lnTo>
                  <a:pt x="112" y="180"/>
                </a:lnTo>
                <a:lnTo>
                  <a:pt x="112" y="180"/>
                </a:lnTo>
                <a:lnTo>
                  <a:pt x="112" y="180"/>
                </a:lnTo>
                <a:lnTo>
                  <a:pt x="112" y="178"/>
                </a:lnTo>
                <a:lnTo>
                  <a:pt x="112" y="178"/>
                </a:lnTo>
                <a:lnTo>
                  <a:pt x="112" y="178"/>
                </a:lnTo>
                <a:lnTo>
                  <a:pt x="112" y="176"/>
                </a:lnTo>
                <a:lnTo>
                  <a:pt x="112" y="174"/>
                </a:lnTo>
                <a:lnTo>
                  <a:pt x="112" y="17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8" name="Freeform 104"/>
          <p:cNvSpPr>
            <a:spLocks/>
          </p:cNvSpPr>
          <p:nvPr/>
        </p:nvSpPr>
        <p:spPr bwMode="auto">
          <a:xfrm>
            <a:off x="2670175" y="3633788"/>
            <a:ext cx="307975" cy="482600"/>
          </a:xfrm>
          <a:custGeom>
            <a:avLst/>
            <a:gdLst/>
            <a:ahLst/>
            <a:cxnLst>
              <a:cxn ang="0">
                <a:pos x="158" y="70"/>
              </a:cxn>
              <a:cxn ang="0">
                <a:pos x="138" y="74"/>
              </a:cxn>
              <a:cxn ang="0">
                <a:pos x="126" y="84"/>
              </a:cxn>
              <a:cxn ang="0">
                <a:pos x="120" y="102"/>
              </a:cxn>
              <a:cxn ang="0">
                <a:pos x="112" y="114"/>
              </a:cxn>
              <a:cxn ang="0">
                <a:pos x="112" y="126"/>
              </a:cxn>
              <a:cxn ang="0">
                <a:pos x="116" y="136"/>
              </a:cxn>
              <a:cxn ang="0">
                <a:pos x="124" y="148"/>
              </a:cxn>
              <a:cxn ang="0">
                <a:pos x="130" y="156"/>
              </a:cxn>
              <a:cxn ang="0">
                <a:pos x="140" y="166"/>
              </a:cxn>
              <a:cxn ang="0">
                <a:pos x="160" y="158"/>
              </a:cxn>
              <a:cxn ang="0">
                <a:pos x="160" y="176"/>
              </a:cxn>
              <a:cxn ang="0">
                <a:pos x="168" y="182"/>
              </a:cxn>
              <a:cxn ang="0">
                <a:pos x="182" y="190"/>
              </a:cxn>
              <a:cxn ang="0">
                <a:pos x="190" y="210"/>
              </a:cxn>
              <a:cxn ang="0">
                <a:pos x="188" y="230"/>
              </a:cxn>
              <a:cxn ang="0">
                <a:pos x="186" y="244"/>
              </a:cxn>
              <a:cxn ang="0">
                <a:pos x="188" y="268"/>
              </a:cxn>
              <a:cxn ang="0">
                <a:pos x="190" y="278"/>
              </a:cxn>
              <a:cxn ang="0">
                <a:pos x="182" y="292"/>
              </a:cxn>
              <a:cxn ang="0">
                <a:pos x="180" y="304"/>
              </a:cxn>
              <a:cxn ang="0">
                <a:pos x="166" y="298"/>
              </a:cxn>
              <a:cxn ang="0">
                <a:pos x="156" y="288"/>
              </a:cxn>
              <a:cxn ang="0">
                <a:pos x="144" y="280"/>
              </a:cxn>
              <a:cxn ang="0">
                <a:pos x="134" y="274"/>
              </a:cxn>
              <a:cxn ang="0">
                <a:pos x="112" y="262"/>
              </a:cxn>
              <a:cxn ang="0">
                <a:pos x="98" y="252"/>
              </a:cxn>
              <a:cxn ang="0">
                <a:pos x="86" y="238"/>
              </a:cxn>
              <a:cxn ang="0">
                <a:pos x="84" y="226"/>
              </a:cxn>
              <a:cxn ang="0">
                <a:pos x="76" y="212"/>
              </a:cxn>
              <a:cxn ang="0">
                <a:pos x="66" y="194"/>
              </a:cxn>
              <a:cxn ang="0">
                <a:pos x="54" y="176"/>
              </a:cxn>
              <a:cxn ang="0">
                <a:pos x="44" y="154"/>
              </a:cxn>
              <a:cxn ang="0">
                <a:pos x="38" y="140"/>
              </a:cxn>
              <a:cxn ang="0">
                <a:pos x="28" y="124"/>
              </a:cxn>
              <a:cxn ang="0">
                <a:pos x="22" y="114"/>
              </a:cxn>
              <a:cxn ang="0">
                <a:pos x="4" y="100"/>
              </a:cxn>
              <a:cxn ang="0">
                <a:pos x="8" y="96"/>
              </a:cxn>
              <a:cxn ang="0">
                <a:pos x="4" y="84"/>
              </a:cxn>
              <a:cxn ang="0">
                <a:pos x="2" y="68"/>
              </a:cxn>
              <a:cxn ang="0">
                <a:pos x="10" y="58"/>
              </a:cxn>
              <a:cxn ang="0">
                <a:pos x="16" y="64"/>
              </a:cxn>
              <a:cxn ang="0">
                <a:pos x="14" y="70"/>
              </a:cxn>
              <a:cxn ang="0">
                <a:pos x="18" y="70"/>
              </a:cxn>
              <a:cxn ang="0">
                <a:pos x="30" y="82"/>
              </a:cxn>
              <a:cxn ang="0">
                <a:pos x="38" y="76"/>
              </a:cxn>
              <a:cxn ang="0">
                <a:pos x="40" y="66"/>
              </a:cxn>
              <a:cxn ang="0">
                <a:pos x="44" y="56"/>
              </a:cxn>
              <a:cxn ang="0">
                <a:pos x="48" y="50"/>
              </a:cxn>
              <a:cxn ang="0">
                <a:pos x="84" y="24"/>
              </a:cxn>
              <a:cxn ang="0">
                <a:pos x="88" y="10"/>
              </a:cxn>
              <a:cxn ang="0">
                <a:pos x="84" y="2"/>
              </a:cxn>
              <a:cxn ang="0">
                <a:pos x="94" y="2"/>
              </a:cxn>
              <a:cxn ang="0">
                <a:pos x="102" y="12"/>
              </a:cxn>
              <a:cxn ang="0">
                <a:pos x="112" y="24"/>
              </a:cxn>
              <a:cxn ang="0">
                <a:pos x="120" y="36"/>
              </a:cxn>
              <a:cxn ang="0">
                <a:pos x="132" y="40"/>
              </a:cxn>
              <a:cxn ang="0">
                <a:pos x="148" y="38"/>
              </a:cxn>
              <a:cxn ang="0">
                <a:pos x="164" y="44"/>
              </a:cxn>
              <a:cxn ang="0">
                <a:pos x="160" y="62"/>
              </a:cxn>
            </a:cxnLst>
            <a:rect l="0" t="0" r="r" b="b"/>
            <a:pathLst>
              <a:path w="194" h="304">
                <a:moveTo>
                  <a:pt x="166" y="70"/>
                </a:moveTo>
                <a:lnTo>
                  <a:pt x="166" y="70"/>
                </a:lnTo>
                <a:lnTo>
                  <a:pt x="166" y="70"/>
                </a:lnTo>
                <a:lnTo>
                  <a:pt x="166" y="70"/>
                </a:lnTo>
                <a:lnTo>
                  <a:pt x="166" y="72"/>
                </a:lnTo>
                <a:lnTo>
                  <a:pt x="162" y="72"/>
                </a:lnTo>
                <a:lnTo>
                  <a:pt x="162" y="70"/>
                </a:lnTo>
                <a:lnTo>
                  <a:pt x="162" y="70"/>
                </a:lnTo>
                <a:lnTo>
                  <a:pt x="162" y="70"/>
                </a:lnTo>
                <a:lnTo>
                  <a:pt x="162" y="70"/>
                </a:lnTo>
                <a:lnTo>
                  <a:pt x="162" y="68"/>
                </a:lnTo>
                <a:lnTo>
                  <a:pt x="162" y="68"/>
                </a:lnTo>
                <a:lnTo>
                  <a:pt x="160" y="68"/>
                </a:lnTo>
                <a:lnTo>
                  <a:pt x="158" y="68"/>
                </a:lnTo>
                <a:lnTo>
                  <a:pt x="158" y="68"/>
                </a:lnTo>
                <a:lnTo>
                  <a:pt x="158" y="70"/>
                </a:lnTo>
                <a:lnTo>
                  <a:pt x="156" y="68"/>
                </a:lnTo>
                <a:lnTo>
                  <a:pt x="154" y="68"/>
                </a:lnTo>
                <a:lnTo>
                  <a:pt x="154" y="68"/>
                </a:lnTo>
                <a:lnTo>
                  <a:pt x="154" y="68"/>
                </a:lnTo>
                <a:lnTo>
                  <a:pt x="154" y="70"/>
                </a:lnTo>
                <a:lnTo>
                  <a:pt x="154" y="70"/>
                </a:lnTo>
                <a:lnTo>
                  <a:pt x="152" y="72"/>
                </a:lnTo>
                <a:lnTo>
                  <a:pt x="150" y="72"/>
                </a:lnTo>
                <a:lnTo>
                  <a:pt x="150" y="72"/>
                </a:lnTo>
                <a:lnTo>
                  <a:pt x="148" y="72"/>
                </a:lnTo>
                <a:lnTo>
                  <a:pt x="148" y="72"/>
                </a:lnTo>
                <a:lnTo>
                  <a:pt x="146" y="72"/>
                </a:lnTo>
                <a:lnTo>
                  <a:pt x="142" y="74"/>
                </a:lnTo>
                <a:lnTo>
                  <a:pt x="140" y="74"/>
                </a:lnTo>
                <a:lnTo>
                  <a:pt x="140" y="74"/>
                </a:lnTo>
                <a:lnTo>
                  <a:pt x="138" y="74"/>
                </a:lnTo>
                <a:lnTo>
                  <a:pt x="138" y="74"/>
                </a:lnTo>
                <a:lnTo>
                  <a:pt x="136" y="76"/>
                </a:lnTo>
                <a:lnTo>
                  <a:pt x="134" y="78"/>
                </a:lnTo>
                <a:lnTo>
                  <a:pt x="134" y="78"/>
                </a:lnTo>
                <a:lnTo>
                  <a:pt x="134" y="78"/>
                </a:lnTo>
                <a:lnTo>
                  <a:pt x="132" y="78"/>
                </a:lnTo>
                <a:lnTo>
                  <a:pt x="132" y="78"/>
                </a:lnTo>
                <a:lnTo>
                  <a:pt x="132" y="78"/>
                </a:lnTo>
                <a:lnTo>
                  <a:pt x="132" y="78"/>
                </a:lnTo>
                <a:lnTo>
                  <a:pt x="132" y="80"/>
                </a:lnTo>
                <a:lnTo>
                  <a:pt x="132" y="80"/>
                </a:lnTo>
                <a:lnTo>
                  <a:pt x="130" y="80"/>
                </a:lnTo>
                <a:lnTo>
                  <a:pt x="130" y="82"/>
                </a:lnTo>
                <a:lnTo>
                  <a:pt x="128" y="82"/>
                </a:lnTo>
                <a:lnTo>
                  <a:pt x="126" y="84"/>
                </a:lnTo>
                <a:lnTo>
                  <a:pt x="126" y="84"/>
                </a:lnTo>
                <a:lnTo>
                  <a:pt x="124" y="84"/>
                </a:lnTo>
                <a:lnTo>
                  <a:pt x="124" y="86"/>
                </a:lnTo>
                <a:lnTo>
                  <a:pt x="124" y="88"/>
                </a:lnTo>
                <a:lnTo>
                  <a:pt x="124" y="90"/>
                </a:lnTo>
                <a:lnTo>
                  <a:pt x="122" y="90"/>
                </a:lnTo>
                <a:lnTo>
                  <a:pt x="124" y="90"/>
                </a:lnTo>
                <a:lnTo>
                  <a:pt x="124" y="92"/>
                </a:lnTo>
                <a:lnTo>
                  <a:pt x="124" y="94"/>
                </a:lnTo>
                <a:lnTo>
                  <a:pt x="122" y="94"/>
                </a:lnTo>
                <a:lnTo>
                  <a:pt x="122" y="96"/>
                </a:lnTo>
                <a:lnTo>
                  <a:pt x="122" y="96"/>
                </a:lnTo>
                <a:lnTo>
                  <a:pt x="120" y="96"/>
                </a:lnTo>
                <a:lnTo>
                  <a:pt x="120" y="100"/>
                </a:lnTo>
                <a:lnTo>
                  <a:pt x="120" y="100"/>
                </a:lnTo>
                <a:lnTo>
                  <a:pt x="120" y="100"/>
                </a:lnTo>
                <a:lnTo>
                  <a:pt x="120" y="102"/>
                </a:lnTo>
                <a:lnTo>
                  <a:pt x="120" y="102"/>
                </a:lnTo>
                <a:lnTo>
                  <a:pt x="120" y="104"/>
                </a:lnTo>
                <a:lnTo>
                  <a:pt x="122" y="106"/>
                </a:lnTo>
                <a:lnTo>
                  <a:pt x="122" y="106"/>
                </a:lnTo>
                <a:lnTo>
                  <a:pt x="122" y="106"/>
                </a:lnTo>
                <a:lnTo>
                  <a:pt x="120" y="108"/>
                </a:lnTo>
                <a:lnTo>
                  <a:pt x="120" y="108"/>
                </a:lnTo>
                <a:lnTo>
                  <a:pt x="120" y="108"/>
                </a:lnTo>
                <a:lnTo>
                  <a:pt x="120" y="108"/>
                </a:lnTo>
                <a:lnTo>
                  <a:pt x="120" y="108"/>
                </a:lnTo>
                <a:lnTo>
                  <a:pt x="118" y="108"/>
                </a:lnTo>
                <a:lnTo>
                  <a:pt x="118" y="108"/>
                </a:lnTo>
                <a:lnTo>
                  <a:pt x="118" y="108"/>
                </a:lnTo>
                <a:lnTo>
                  <a:pt x="114" y="112"/>
                </a:lnTo>
                <a:lnTo>
                  <a:pt x="114" y="112"/>
                </a:lnTo>
                <a:lnTo>
                  <a:pt x="112" y="114"/>
                </a:lnTo>
                <a:lnTo>
                  <a:pt x="112" y="114"/>
                </a:lnTo>
                <a:lnTo>
                  <a:pt x="112" y="116"/>
                </a:lnTo>
                <a:lnTo>
                  <a:pt x="112" y="118"/>
                </a:lnTo>
                <a:lnTo>
                  <a:pt x="112" y="118"/>
                </a:lnTo>
                <a:lnTo>
                  <a:pt x="112" y="120"/>
                </a:lnTo>
                <a:lnTo>
                  <a:pt x="114" y="120"/>
                </a:lnTo>
                <a:lnTo>
                  <a:pt x="112" y="122"/>
                </a:lnTo>
                <a:lnTo>
                  <a:pt x="110" y="122"/>
                </a:lnTo>
                <a:lnTo>
                  <a:pt x="110" y="124"/>
                </a:lnTo>
                <a:lnTo>
                  <a:pt x="110" y="124"/>
                </a:lnTo>
                <a:lnTo>
                  <a:pt x="110" y="124"/>
                </a:lnTo>
                <a:lnTo>
                  <a:pt x="110" y="124"/>
                </a:lnTo>
                <a:lnTo>
                  <a:pt x="110" y="124"/>
                </a:lnTo>
                <a:lnTo>
                  <a:pt x="110" y="126"/>
                </a:lnTo>
                <a:lnTo>
                  <a:pt x="110" y="126"/>
                </a:lnTo>
                <a:lnTo>
                  <a:pt x="112" y="126"/>
                </a:lnTo>
                <a:lnTo>
                  <a:pt x="112" y="128"/>
                </a:lnTo>
                <a:lnTo>
                  <a:pt x="112" y="128"/>
                </a:lnTo>
                <a:lnTo>
                  <a:pt x="112" y="128"/>
                </a:lnTo>
                <a:lnTo>
                  <a:pt x="112" y="128"/>
                </a:lnTo>
                <a:lnTo>
                  <a:pt x="114" y="128"/>
                </a:lnTo>
                <a:lnTo>
                  <a:pt x="114" y="128"/>
                </a:lnTo>
                <a:lnTo>
                  <a:pt x="114" y="130"/>
                </a:lnTo>
                <a:lnTo>
                  <a:pt x="114" y="130"/>
                </a:lnTo>
                <a:lnTo>
                  <a:pt x="114" y="130"/>
                </a:lnTo>
                <a:lnTo>
                  <a:pt x="112" y="130"/>
                </a:lnTo>
                <a:lnTo>
                  <a:pt x="112" y="132"/>
                </a:lnTo>
                <a:lnTo>
                  <a:pt x="112" y="132"/>
                </a:lnTo>
                <a:lnTo>
                  <a:pt x="114" y="132"/>
                </a:lnTo>
                <a:lnTo>
                  <a:pt x="114" y="132"/>
                </a:lnTo>
                <a:lnTo>
                  <a:pt x="116" y="134"/>
                </a:lnTo>
                <a:lnTo>
                  <a:pt x="116" y="136"/>
                </a:lnTo>
                <a:lnTo>
                  <a:pt x="116" y="138"/>
                </a:lnTo>
                <a:lnTo>
                  <a:pt x="116" y="138"/>
                </a:lnTo>
                <a:lnTo>
                  <a:pt x="118" y="138"/>
                </a:lnTo>
                <a:lnTo>
                  <a:pt x="118" y="140"/>
                </a:lnTo>
                <a:lnTo>
                  <a:pt x="120" y="142"/>
                </a:lnTo>
                <a:lnTo>
                  <a:pt x="120" y="144"/>
                </a:lnTo>
                <a:lnTo>
                  <a:pt x="122" y="144"/>
                </a:lnTo>
                <a:lnTo>
                  <a:pt x="122" y="144"/>
                </a:lnTo>
                <a:lnTo>
                  <a:pt x="122" y="144"/>
                </a:lnTo>
                <a:lnTo>
                  <a:pt x="122" y="144"/>
                </a:lnTo>
                <a:lnTo>
                  <a:pt x="122" y="144"/>
                </a:lnTo>
                <a:lnTo>
                  <a:pt x="122" y="144"/>
                </a:lnTo>
                <a:lnTo>
                  <a:pt x="122" y="146"/>
                </a:lnTo>
                <a:lnTo>
                  <a:pt x="122" y="146"/>
                </a:lnTo>
                <a:lnTo>
                  <a:pt x="124" y="148"/>
                </a:lnTo>
                <a:lnTo>
                  <a:pt x="124" y="148"/>
                </a:lnTo>
                <a:lnTo>
                  <a:pt x="126" y="148"/>
                </a:lnTo>
                <a:lnTo>
                  <a:pt x="126" y="150"/>
                </a:lnTo>
                <a:lnTo>
                  <a:pt x="126" y="150"/>
                </a:lnTo>
                <a:lnTo>
                  <a:pt x="126" y="150"/>
                </a:lnTo>
                <a:lnTo>
                  <a:pt x="126" y="150"/>
                </a:lnTo>
                <a:lnTo>
                  <a:pt x="126" y="152"/>
                </a:lnTo>
                <a:lnTo>
                  <a:pt x="124" y="152"/>
                </a:lnTo>
                <a:lnTo>
                  <a:pt x="124" y="154"/>
                </a:lnTo>
                <a:lnTo>
                  <a:pt x="122" y="154"/>
                </a:lnTo>
                <a:lnTo>
                  <a:pt x="122" y="154"/>
                </a:lnTo>
                <a:lnTo>
                  <a:pt x="122" y="156"/>
                </a:lnTo>
                <a:lnTo>
                  <a:pt x="126" y="156"/>
                </a:lnTo>
                <a:lnTo>
                  <a:pt x="128" y="156"/>
                </a:lnTo>
                <a:lnTo>
                  <a:pt x="128" y="156"/>
                </a:lnTo>
                <a:lnTo>
                  <a:pt x="130" y="156"/>
                </a:lnTo>
                <a:lnTo>
                  <a:pt x="130" y="156"/>
                </a:lnTo>
                <a:lnTo>
                  <a:pt x="134" y="156"/>
                </a:lnTo>
                <a:lnTo>
                  <a:pt x="134" y="158"/>
                </a:lnTo>
                <a:lnTo>
                  <a:pt x="136" y="158"/>
                </a:lnTo>
                <a:lnTo>
                  <a:pt x="136" y="160"/>
                </a:lnTo>
                <a:lnTo>
                  <a:pt x="136" y="160"/>
                </a:lnTo>
                <a:lnTo>
                  <a:pt x="136" y="162"/>
                </a:lnTo>
                <a:lnTo>
                  <a:pt x="136" y="162"/>
                </a:lnTo>
                <a:lnTo>
                  <a:pt x="136" y="162"/>
                </a:lnTo>
                <a:lnTo>
                  <a:pt x="138" y="162"/>
                </a:lnTo>
                <a:lnTo>
                  <a:pt x="138" y="162"/>
                </a:lnTo>
                <a:lnTo>
                  <a:pt x="138" y="164"/>
                </a:lnTo>
                <a:lnTo>
                  <a:pt x="138" y="164"/>
                </a:lnTo>
                <a:lnTo>
                  <a:pt x="138" y="166"/>
                </a:lnTo>
                <a:lnTo>
                  <a:pt x="138" y="166"/>
                </a:lnTo>
                <a:lnTo>
                  <a:pt x="140" y="166"/>
                </a:lnTo>
                <a:lnTo>
                  <a:pt x="140" y="166"/>
                </a:lnTo>
                <a:lnTo>
                  <a:pt x="140" y="166"/>
                </a:lnTo>
                <a:lnTo>
                  <a:pt x="142" y="166"/>
                </a:lnTo>
                <a:lnTo>
                  <a:pt x="146" y="166"/>
                </a:lnTo>
                <a:lnTo>
                  <a:pt x="148" y="166"/>
                </a:lnTo>
                <a:lnTo>
                  <a:pt x="150" y="166"/>
                </a:lnTo>
                <a:lnTo>
                  <a:pt x="150" y="166"/>
                </a:lnTo>
                <a:lnTo>
                  <a:pt x="152" y="164"/>
                </a:lnTo>
                <a:lnTo>
                  <a:pt x="152" y="164"/>
                </a:lnTo>
                <a:lnTo>
                  <a:pt x="152" y="164"/>
                </a:lnTo>
                <a:lnTo>
                  <a:pt x="154" y="162"/>
                </a:lnTo>
                <a:lnTo>
                  <a:pt x="154" y="162"/>
                </a:lnTo>
                <a:lnTo>
                  <a:pt x="156" y="162"/>
                </a:lnTo>
                <a:lnTo>
                  <a:pt x="156" y="160"/>
                </a:lnTo>
                <a:lnTo>
                  <a:pt x="156" y="160"/>
                </a:lnTo>
                <a:lnTo>
                  <a:pt x="158" y="158"/>
                </a:lnTo>
                <a:lnTo>
                  <a:pt x="160" y="158"/>
                </a:lnTo>
                <a:lnTo>
                  <a:pt x="160" y="156"/>
                </a:lnTo>
                <a:lnTo>
                  <a:pt x="160" y="156"/>
                </a:lnTo>
                <a:lnTo>
                  <a:pt x="162" y="156"/>
                </a:lnTo>
                <a:lnTo>
                  <a:pt x="162" y="158"/>
                </a:lnTo>
                <a:lnTo>
                  <a:pt x="160" y="158"/>
                </a:lnTo>
                <a:lnTo>
                  <a:pt x="160" y="158"/>
                </a:lnTo>
                <a:lnTo>
                  <a:pt x="160" y="160"/>
                </a:lnTo>
                <a:lnTo>
                  <a:pt x="160" y="162"/>
                </a:lnTo>
                <a:lnTo>
                  <a:pt x="160" y="162"/>
                </a:lnTo>
                <a:lnTo>
                  <a:pt x="160" y="162"/>
                </a:lnTo>
                <a:lnTo>
                  <a:pt x="160" y="164"/>
                </a:lnTo>
                <a:lnTo>
                  <a:pt x="160" y="164"/>
                </a:lnTo>
                <a:lnTo>
                  <a:pt x="160" y="166"/>
                </a:lnTo>
                <a:lnTo>
                  <a:pt x="160" y="168"/>
                </a:lnTo>
                <a:lnTo>
                  <a:pt x="160" y="172"/>
                </a:lnTo>
                <a:lnTo>
                  <a:pt x="160" y="176"/>
                </a:lnTo>
                <a:lnTo>
                  <a:pt x="162" y="178"/>
                </a:lnTo>
                <a:lnTo>
                  <a:pt x="162" y="180"/>
                </a:lnTo>
                <a:lnTo>
                  <a:pt x="162" y="182"/>
                </a:lnTo>
                <a:lnTo>
                  <a:pt x="162" y="182"/>
                </a:lnTo>
                <a:lnTo>
                  <a:pt x="162" y="182"/>
                </a:lnTo>
                <a:lnTo>
                  <a:pt x="162" y="182"/>
                </a:lnTo>
                <a:lnTo>
                  <a:pt x="164" y="182"/>
                </a:lnTo>
                <a:lnTo>
                  <a:pt x="164" y="182"/>
                </a:lnTo>
                <a:lnTo>
                  <a:pt x="164" y="182"/>
                </a:lnTo>
                <a:lnTo>
                  <a:pt x="164" y="182"/>
                </a:lnTo>
                <a:lnTo>
                  <a:pt x="164" y="182"/>
                </a:lnTo>
                <a:lnTo>
                  <a:pt x="166" y="184"/>
                </a:lnTo>
                <a:lnTo>
                  <a:pt x="166" y="184"/>
                </a:lnTo>
                <a:lnTo>
                  <a:pt x="168" y="184"/>
                </a:lnTo>
                <a:lnTo>
                  <a:pt x="168" y="182"/>
                </a:lnTo>
                <a:lnTo>
                  <a:pt x="168" y="182"/>
                </a:lnTo>
                <a:lnTo>
                  <a:pt x="170" y="182"/>
                </a:lnTo>
                <a:lnTo>
                  <a:pt x="170" y="182"/>
                </a:lnTo>
                <a:lnTo>
                  <a:pt x="170" y="180"/>
                </a:lnTo>
                <a:lnTo>
                  <a:pt x="172" y="180"/>
                </a:lnTo>
                <a:lnTo>
                  <a:pt x="172" y="180"/>
                </a:lnTo>
                <a:lnTo>
                  <a:pt x="174" y="180"/>
                </a:lnTo>
                <a:lnTo>
                  <a:pt x="174" y="182"/>
                </a:lnTo>
                <a:lnTo>
                  <a:pt x="174" y="182"/>
                </a:lnTo>
                <a:lnTo>
                  <a:pt x="176" y="182"/>
                </a:lnTo>
                <a:lnTo>
                  <a:pt x="176" y="182"/>
                </a:lnTo>
                <a:lnTo>
                  <a:pt x="176" y="182"/>
                </a:lnTo>
                <a:lnTo>
                  <a:pt x="176" y="182"/>
                </a:lnTo>
                <a:lnTo>
                  <a:pt x="178" y="184"/>
                </a:lnTo>
                <a:lnTo>
                  <a:pt x="178" y="186"/>
                </a:lnTo>
                <a:lnTo>
                  <a:pt x="182" y="190"/>
                </a:lnTo>
                <a:lnTo>
                  <a:pt x="182" y="190"/>
                </a:lnTo>
                <a:lnTo>
                  <a:pt x="182" y="192"/>
                </a:lnTo>
                <a:lnTo>
                  <a:pt x="184" y="194"/>
                </a:lnTo>
                <a:lnTo>
                  <a:pt x="186" y="196"/>
                </a:lnTo>
                <a:lnTo>
                  <a:pt x="186" y="196"/>
                </a:lnTo>
                <a:lnTo>
                  <a:pt x="186" y="198"/>
                </a:lnTo>
                <a:lnTo>
                  <a:pt x="186" y="198"/>
                </a:lnTo>
                <a:lnTo>
                  <a:pt x="188" y="198"/>
                </a:lnTo>
                <a:lnTo>
                  <a:pt x="188" y="200"/>
                </a:lnTo>
                <a:lnTo>
                  <a:pt x="188" y="202"/>
                </a:lnTo>
                <a:lnTo>
                  <a:pt x="190" y="204"/>
                </a:lnTo>
                <a:lnTo>
                  <a:pt x="190" y="206"/>
                </a:lnTo>
                <a:lnTo>
                  <a:pt x="190" y="206"/>
                </a:lnTo>
                <a:lnTo>
                  <a:pt x="192" y="208"/>
                </a:lnTo>
                <a:lnTo>
                  <a:pt x="192" y="208"/>
                </a:lnTo>
                <a:lnTo>
                  <a:pt x="190" y="208"/>
                </a:lnTo>
                <a:lnTo>
                  <a:pt x="190" y="210"/>
                </a:lnTo>
                <a:lnTo>
                  <a:pt x="190" y="210"/>
                </a:lnTo>
                <a:lnTo>
                  <a:pt x="188" y="212"/>
                </a:lnTo>
                <a:lnTo>
                  <a:pt x="188" y="212"/>
                </a:lnTo>
                <a:lnTo>
                  <a:pt x="188" y="214"/>
                </a:lnTo>
                <a:lnTo>
                  <a:pt x="188" y="216"/>
                </a:lnTo>
                <a:lnTo>
                  <a:pt x="188" y="216"/>
                </a:lnTo>
                <a:lnTo>
                  <a:pt x="188" y="218"/>
                </a:lnTo>
                <a:lnTo>
                  <a:pt x="188" y="218"/>
                </a:lnTo>
                <a:lnTo>
                  <a:pt x="188" y="220"/>
                </a:lnTo>
                <a:lnTo>
                  <a:pt x="188" y="222"/>
                </a:lnTo>
                <a:lnTo>
                  <a:pt x="188" y="224"/>
                </a:lnTo>
                <a:lnTo>
                  <a:pt x="188" y="224"/>
                </a:lnTo>
                <a:lnTo>
                  <a:pt x="188" y="226"/>
                </a:lnTo>
                <a:lnTo>
                  <a:pt x="188" y="228"/>
                </a:lnTo>
                <a:lnTo>
                  <a:pt x="188" y="228"/>
                </a:lnTo>
                <a:lnTo>
                  <a:pt x="188" y="230"/>
                </a:lnTo>
                <a:lnTo>
                  <a:pt x="188" y="232"/>
                </a:lnTo>
                <a:lnTo>
                  <a:pt x="188" y="232"/>
                </a:lnTo>
                <a:lnTo>
                  <a:pt x="190" y="232"/>
                </a:lnTo>
                <a:lnTo>
                  <a:pt x="190" y="232"/>
                </a:lnTo>
                <a:lnTo>
                  <a:pt x="190" y="236"/>
                </a:lnTo>
                <a:lnTo>
                  <a:pt x="190" y="236"/>
                </a:lnTo>
                <a:lnTo>
                  <a:pt x="190" y="236"/>
                </a:lnTo>
                <a:lnTo>
                  <a:pt x="188" y="236"/>
                </a:lnTo>
                <a:lnTo>
                  <a:pt x="188" y="236"/>
                </a:lnTo>
                <a:lnTo>
                  <a:pt x="188" y="238"/>
                </a:lnTo>
                <a:lnTo>
                  <a:pt x="190" y="238"/>
                </a:lnTo>
                <a:lnTo>
                  <a:pt x="188" y="240"/>
                </a:lnTo>
                <a:lnTo>
                  <a:pt x="186" y="242"/>
                </a:lnTo>
                <a:lnTo>
                  <a:pt x="186" y="242"/>
                </a:lnTo>
                <a:lnTo>
                  <a:pt x="186" y="242"/>
                </a:lnTo>
                <a:lnTo>
                  <a:pt x="186" y="244"/>
                </a:lnTo>
                <a:lnTo>
                  <a:pt x="184" y="244"/>
                </a:lnTo>
                <a:lnTo>
                  <a:pt x="184" y="244"/>
                </a:lnTo>
                <a:lnTo>
                  <a:pt x="184" y="246"/>
                </a:lnTo>
                <a:lnTo>
                  <a:pt x="184" y="248"/>
                </a:lnTo>
                <a:lnTo>
                  <a:pt x="186" y="250"/>
                </a:lnTo>
                <a:lnTo>
                  <a:pt x="186" y="252"/>
                </a:lnTo>
                <a:lnTo>
                  <a:pt x="188" y="252"/>
                </a:lnTo>
                <a:lnTo>
                  <a:pt x="188" y="252"/>
                </a:lnTo>
                <a:lnTo>
                  <a:pt x="188" y="252"/>
                </a:lnTo>
                <a:lnTo>
                  <a:pt x="188" y="254"/>
                </a:lnTo>
                <a:lnTo>
                  <a:pt x="188" y="254"/>
                </a:lnTo>
                <a:lnTo>
                  <a:pt x="186" y="254"/>
                </a:lnTo>
                <a:lnTo>
                  <a:pt x="186" y="256"/>
                </a:lnTo>
                <a:lnTo>
                  <a:pt x="184" y="258"/>
                </a:lnTo>
                <a:lnTo>
                  <a:pt x="188" y="268"/>
                </a:lnTo>
                <a:lnTo>
                  <a:pt x="188" y="268"/>
                </a:lnTo>
                <a:lnTo>
                  <a:pt x="190" y="268"/>
                </a:lnTo>
                <a:lnTo>
                  <a:pt x="190" y="270"/>
                </a:lnTo>
                <a:lnTo>
                  <a:pt x="190" y="268"/>
                </a:lnTo>
                <a:lnTo>
                  <a:pt x="192" y="268"/>
                </a:lnTo>
                <a:lnTo>
                  <a:pt x="194" y="270"/>
                </a:lnTo>
                <a:lnTo>
                  <a:pt x="194" y="270"/>
                </a:lnTo>
                <a:lnTo>
                  <a:pt x="194" y="272"/>
                </a:lnTo>
                <a:lnTo>
                  <a:pt x="192" y="272"/>
                </a:lnTo>
                <a:lnTo>
                  <a:pt x="192" y="274"/>
                </a:lnTo>
                <a:lnTo>
                  <a:pt x="192" y="274"/>
                </a:lnTo>
                <a:lnTo>
                  <a:pt x="192" y="276"/>
                </a:lnTo>
                <a:lnTo>
                  <a:pt x="192" y="276"/>
                </a:lnTo>
                <a:lnTo>
                  <a:pt x="192" y="276"/>
                </a:lnTo>
                <a:lnTo>
                  <a:pt x="192" y="276"/>
                </a:lnTo>
                <a:lnTo>
                  <a:pt x="190" y="278"/>
                </a:lnTo>
                <a:lnTo>
                  <a:pt x="190" y="278"/>
                </a:lnTo>
                <a:lnTo>
                  <a:pt x="188" y="280"/>
                </a:lnTo>
                <a:lnTo>
                  <a:pt x="186" y="282"/>
                </a:lnTo>
                <a:lnTo>
                  <a:pt x="186" y="284"/>
                </a:lnTo>
                <a:lnTo>
                  <a:pt x="186" y="284"/>
                </a:lnTo>
                <a:lnTo>
                  <a:pt x="184" y="284"/>
                </a:lnTo>
                <a:lnTo>
                  <a:pt x="184" y="284"/>
                </a:lnTo>
                <a:lnTo>
                  <a:pt x="184" y="286"/>
                </a:lnTo>
                <a:lnTo>
                  <a:pt x="184" y="286"/>
                </a:lnTo>
                <a:lnTo>
                  <a:pt x="184" y="286"/>
                </a:lnTo>
                <a:lnTo>
                  <a:pt x="186" y="288"/>
                </a:lnTo>
                <a:lnTo>
                  <a:pt x="186" y="288"/>
                </a:lnTo>
                <a:lnTo>
                  <a:pt x="186" y="290"/>
                </a:lnTo>
                <a:lnTo>
                  <a:pt x="186" y="290"/>
                </a:lnTo>
                <a:lnTo>
                  <a:pt x="184" y="292"/>
                </a:lnTo>
                <a:lnTo>
                  <a:pt x="184" y="292"/>
                </a:lnTo>
                <a:lnTo>
                  <a:pt x="182" y="292"/>
                </a:lnTo>
                <a:lnTo>
                  <a:pt x="182" y="292"/>
                </a:lnTo>
                <a:lnTo>
                  <a:pt x="182" y="292"/>
                </a:lnTo>
                <a:lnTo>
                  <a:pt x="182" y="294"/>
                </a:lnTo>
                <a:lnTo>
                  <a:pt x="182" y="294"/>
                </a:lnTo>
                <a:lnTo>
                  <a:pt x="182" y="294"/>
                </a:lnTo>
                <a:lnTo>
                  <a:pt x="182" y="294"/>
                </a:lnTo>
                <a:lnTo>
                  <a:pt x="182" y="294"/>
                </a:lnTo>
                <a:lnTo>
                  <a:pt x="182" y="296"/>
                </a:lnTo>
                <a:lnTo>
                  <a:pt x="182" y="298"/>
                </a:lnTo>
                <a:lnTo>
                  <a:pt x="182" y="298"/>
                </a:lnTo>
                <a:lnTo>
                  <a:pt x="182" y="298"/>
                </a:lnTo>
                <a:lnTo>
                  <a:pt x="182" y="300"/>
                </a:lnTo>
                <a:lnTo>
                  <a:pt x="182" y="300"/>
                </a:lnTo>
                <a:lnTo>
                  <a:pt x="182" y="302"/>
                </a:lnTo>
                <a:lnTo>
                  <a:pt x="180" y="302"/>
                </a:lnTo>
                <a:lnTo>
                  <a:pt x="180" y="304"/>
                </a:lnTo>
                <a:lnTo>
                  <a:pt x="178" y="304"/>
                </a:lnTo>
                <a:lnTo>
                  <a:pt x="178" y="304"/>
                </a:lnTo>
                <a:lnTo>
                  <a:pt x="178" y="304"/>
                </a:lnTo>
                <a:lnTo>
                  <a:pt x="176" y="304"/>
                </a:lnTo>
                <a:lnTo>
                  <a:pt x="176" y="304"/>
                </a:lnTo>
                <a:lnTo>
                  <a:pt x="174" y="304"/>
                </a:lnTo>
                <a:lnTo>
                  <a:pt x="174" y="304"/>
                </a:lnTo>
                <a:lnTo>
                  <a:pt x="174" y="304"/>
                </a:lnTo>
                <a:lnTo>
                  <a:pt x="174" y="304"/>
                </a:lnTo>
                <a:lnTo>
                  <a:pt x="172" y="302"/>
                </a:lnTo>
                <a:lnTo>
                  <a:pt x="172" y="302"/>
                </a:lnTo>
                <a:lnTo>
                  <a:pt x="172" y="302"/>
                </a:lnTo>
                <a:lnTo>
                  <a:pt x="170" y="302"/>
                </a:lnTo>
                <a:lnTo>
                  <a:pt x="170" y="302"/>
                </a:lnTo>
                <a:lnTo>
                  <a:pt x="170" y="300"/>
                </a:lnTo>
                <a:lnTo>
                  <a:pt x="166" y="298"/>
                </a:lnTo>
                <a:lnTo>
                  <a:pt x="166" y="298"/>
                </a:lnTo>
                <a:lnTo>
                  <a:pt x="166" y="298"/>
                </a:lnTo>
                <a:lnTo>
                  <a:pt x="164" y="296"/>
                </a:lnTo>
                <a:lnTo>
                  <a:pt x="164" y="296"/>
                </a:lnTo>
                <a:lnTo>
                  <a:pt x="162" y="296"/>
                </a:lnTo>
                <a:lnTo>
                  <a:pt x="162" y="296"/>
                </a:lnTo>
                <a:lnTo>
                  <a:pt x="162" y="294"/>
                </a:lnTo>
                <a:lnTo>
                  <a:pt x="162" y="294"/>
                </a:lnTo>
                <a:lnTo>
                  <a:pt x="160" y="294"/>
                </a:lnTo>
                <a:lnTo>
                  <a:pt x="160" y="292"/>
                </a:lnTo>
                <a:lnTo>
                  <a:pt x="160" y="290"/>
                </a:lnTo>
                <a:lnTo>
                  <a:pt x="158" y="290"/>
                </a:lnTo>
                <a:lnTo>
                  <a:pt x="158" y="288"/>
                </a:lnTo>
                <a:lnTo>
                  <a:pt x="158" y="288"/>
                </a:lnTo>
                <a:lnTo>
                  <a:pt x="156" y="288"/>
                </a:lnTo>
                <a:lnTo>
                  <a:pt x="156" y="288"/>
                </a:lnTo>
                <a:lnTo>
                  <a:pt x="156" y="286"/>
                </a:lnTo>
                <a:lnTo>
                  <a:pt x="156" y="286"/>
                </a:lnTo>
                <a:lnTo>
                  <a:pt x="154" y="286"/>
                </a:lnTo>
                <a:lnTo>
                  <a:pt x="154" y="286"/>
                </a:lnTo>
                <a:lnTo>
                  <a:pt x="152" y="286"/>
                </a:lnTo>
                <a:lnTo>
                  <a:pt x="152" y="286"/>
                </a:lnTo>
                <a:lnTo>
                  <a:pt x="152" y="284"/>
                </a:lnTo>
                <a:lnTo>
                  <a:pt x="150" y="284"/>
                </a:lnTo>
                <a:lnTo>
                  <a:pt x="150" y="284"/>
                </a:lnTo>
                <a:lnTo>
                  <a:pt x="150" y="284"/>
                </a:lnTo>
                <a:lnTo>
                  <a:pt x="150" y="282"/>
                </a:lnTo>
                <a:lnTo>
                  <a:pt x="148" y="282"/>
                </a:lnTo>
                <a:lnTo>
                  <a:pt x="148" y="282"/>
                </a:lnTo>
                <a:lnTo>
                  <a:pt x="148" y="282"/>
                </a:lnTo>
                <a:lnTo>
                  <a:pt x="146" y="280"/>
                </a:lnTo>
                <a:lnTo>
                  <a:pt x="144" y="280"/>
                </a:lnTo>
                <a:lnTo>
                  <a:pt x="144" y="278"/>
                </a:lnTo>
                <a:lnTo>
                  <a:pt x="144" y="278"/>
                </a:lnTo>
                <a:lnTo>
                  <a:pt x="142" y="278"/>
                </a:lnTo>
                <a:lnTo>
                  <a:pt x="142" y="276"/>
                </a:lnTo>
                <a:lnTo>
                  <a:pt x="140" y="276"/>
                </a:lnTo>
                <a:lnTo>
                  <a:pt x="140" y="276"/>
                </a:lnTo>
                <a:lnTo>
                  <a:pt x="138" y="276"/>
                </a:lnTo>
                <a:lnTo>
                  <a:pt x="138" y="276"/>
                </a:lnTo>
                <a:lnTo>
                  <a:pt x="138" y="276"/>
                </a:lnTo>
                <a:lnTo>
                  <a:pt x="138" y="276"/>
                </a:lnTo>
                <a:lnTo>
                  <a:pt x="136" y="276"/>
                </a:lnTo>
                <a:lnTo>
                  <a:pt x="136" y="276"/>
                </a:lnTo>
                <a:lnTo>
                  <a:pt x="136" y="274"/>
                </a:lnTo>
                <a:lnTo>
                  <a:pt x="136" y="274"/>
                </a:lnTo>
                <a:lnTo>
                  <a:pt x="136" y="274"/>
                </a:lnTo>
                <a:lnTo>
                  <a:pt x="134" y="274"/>
                </a:lnTo>
                <a:lnTo>
                  <a:pt x="134" y="274"/>
                </a:lnTo>
                <a:lnTo>
                  <a:pt x="130" y="272"/>
                </a:lnTo>
                <a:lnTo>
                  <a:pt x="128" y="272"/>
                </a:lnTo>
                <a:lnTo>
                  <a:pt x="128" y="270"/>
                </a:lnTo>
                <a:lnTo>
                  <a:pt x="126" y="270"/>
                </a:lnTo>
                <a:lnTo>
                  <a:pt x="124" y="270"/>
                </a:lnTo>
                <a:lnTo>
                  <a:pt x="124" y="270"/>
                </a:lnTo>
                <a:lnTo>
                  <a:pt x="120" y="268"/>
                </a:lnTo>
                <a:lnTo>
                  <a:pt x="118" y="266"/>
                </a:lnTo>
                <a:lnTo>
                  <a:pt x="118" y="266"/>
                </a:lnTo>
                <a:lnTo>
                  <a:pt x="118" y="264"/>
                </a:lnTo>
                <a:lnTo>
                  <a:pt x="116" y="264"/>
                </a:lnTo>
                <a:lnTo>
                  <a:pt x="114" y="264"/>
                </a:lnTo>
                <a:lnTo>
                  <a:pt x="114" y="262"/>
                </a:lnTo>
                <a:lnTo>
                  <a:pt x="112" y="262"/>
                </a:lnTo>
                <a:lnTo>
                  <a:pt x="112" y="262"/>
                </a:lnTo>
                <a:lnTo>
                  <a:pt x="112" y="262"/>
                </a:lnTo>
                <a:lnTo>
                  <a:pt x="112" y="262"/>
                </a:lnTo>
                <a:lnTo>
                  <a:pt x="110" y="260"/>
                </a:lnTo>
                <a:lnTo>
                  <a:pt x="110" y="260"/>
                </a:lnTo>
                <a:lnTo>
                  <a:pt x="108" y="260"/>
                </a:lnTo>
                <a:lnTo>
                  <a:pt x="108" y="260"/>
                </a:lnTo>
                <a:lnTo>
                  <a:pt x="106" y="258"/>
                </a:lnTo>
                <a:lnTo>
                  <a:pt x="106" y="258"/>
                </a:lnTo>
                <a:lnTo>
                  <a:pt x="104" y="256"/>
                </a:lnTo>
                <a:lnTo>
                  <a:pt x="102" y="256"/>
                </a:lnTo>
                <a:lnTo>
                  <a:pt x="102" y="256"/>
                </a:lnTo>
                <a:lnTo>
                  <a:pt x="102" y="256"/>
                </a:lnTo>
                <a:lnTo>
                  <a:pt x="100" y="254"/>
                </a:lnTo>
                <a:lnTo>
                  <a:pt x="100" y="252"/>
                </a:lnTo>
                <a:lnTo>
                  <a:pt x="100" y="252"/>
                </a:lnTo>
                <a:lnTo>
                  <a:pt x="98" y="252"/>
                </a:lnTo>
                <a:lnTo>
                  <a:pt x="98" y="252"/>
                </a:lnTo>
                <a:lnTo>
                  <a:pt x="96" y="250"/>
                </a:lnTo>
                <a:lnTo>
                  <a:pt x="94" y="248"/>
                </a:lnTo>
                <a:lnTo>
                  <a:pt x="94" y="248"/>
                </a:lnTo>
                <a:lnTo>
                  <a:pt x="94" y="246"/>
                </a:lnTo>
                <a:lnTo>
                  <a:pt x="94" y="246"/>
                </a:lnTo>
                <a:lnTo>
                  <a:pt x="94" y="246"/>
                </a:lnTo>
                <a:lnTo>
                  <a:pt x="92" y="246"/>
                </a:lnTo>
                <a:lnTo>
                  <a:pt x="90" y="244"/>
                </a:lnTo>
                <a:lnTo>
                  <a:pt x="88" y="242"/>
                </a:lnTo>
                <a:lnTo>
                  <a:pt x="88" y="242"/>
                </a:lnTo>
                <a:lnTo>
                  <a:pt x="88" y="242"/>
                </a:lnTo>
                <a:lnTo>
                  <a:pt x="88" y="240"/>
                </a:lnTo>
                <a:lnTo>
                  <a:pt x="86" y="238"/>
                </a:lnTo>
                <a:lnTo>
                  <a:pt x="86" y="238"/>
                </a:lnTo>
                <a:lnTo>
                  <a:pt x="86" y="238"/>
                </a:lnTo>
                <a:lnTo>
                  <a:pt x="84" y="236"/>
                </a:lnTo>
                <a:lnTo>
                  <a:pt x="84" y="234"/>
                </a:lnTo>
                <a:lnTo>
                  <a:pt x="84" y="234"/>
                </a:lnTo>
                <a:lnTo>
                  <a:pt x="82" y="232"/>
                </a:lnTo>
                <a:lnTo>
                  <a:pt x="82" y="230"/>
                </a:lnTo>
                <a:lnTo>
                  <a:pt x="82" y="230"/>
                </a:lnTo>
                <a:lnTo>
                  <a:pt x="80" y="230"/>
                </a:lnTo>
                <a:lnTo>
                  <a:pt x="80" y="230"/>
                </a:lnTo>
                <a:lnTo>
                  <a:pt x="80" y="228"/>
                </a:lnTo>
                <a:lnTo>
                  <a:pt x="82" y="228"/>
                </a:lnTo>
                <a:lnTo>
                  <a:pt x="82" y="228"/>
                </a:lnTo>
                <a:lnTo>
                  <a:pt x="82" y="230"/>
                </a:lnTo>
                <a:lnTo>
                  <a:pt x="82" y="228"/>
                </a:lnTo>
                <a:lnTo>
                  <a:pt x="82" y="228"/>
                </a:lnTo>
                <a:lnTo>
                  <a:pt x="82" y="226"/>
                </a:lnTo>
                <a:lnTo>
                  <a:pt x="84" y="226"/>
                </a:lnTo>
                <a:lnTo>
                  <a:pt x="84" y="224"/>
                </a:lnTo>
                <a:lnTo>
                  <a:pt x="82" y="222"/>
                </a:lnTo>
                <a:lnTo>
                  <a:pt x="82" y="220"/>
                </a:lnTo>
                <a:lnTo>
                  <a:pt x="82" y="220"/>
                </a:lnTo>
                <a:lnTo>
                  <a:pt x="82" y="220"/>
                </a:lnTo>
                <a:lnTo>
                  <a:pt x="80" y="218"/>
                </a:lnTo>
                <a:lnTo>
                  <a:pt x="80" y="218"/>
                </a:lnTo>
                <a:lnTo>
                  <a:pt x="78" y="218"/>
                </a:lnTo>
                <a:lnTo>
                  <a:pt x="78" y="216"/>
                </a:lnTo>
                <a:lnTo>
                  <a:pt x="78" y="216"/>
                </a:lnTo>
                <a:lnTo>
                  <a:pt x="78" y="216"/>
                </a:lnTo>
                <a:lnTo>
                  <a:pt x="78" y="216"/>
                </a:lnTo>
                <a:lnTo>
                  <a:pt x="78" y="214"/>
                </a:lnTo>
                <a:lnTo>
                  <a:pt x="78" y="214"/>
                </a:lnTo>
                <a:lnTo>
                  <a:pt x="76" y="212"/>
                </a:lnTo>
                <a:lnTo>
                  <a:pt x="76" y="212"/>
                </a:lnTo>
                <a:lnTo>
                  <a:pt x="74" y="208"/>
                </a:lnTo>
                <a:lnTo>
                  <a:pt x="72" y="206"/>
                </a:lnTo>
                <a:lnTo>
                  <a:pt x="72" y="206"/>
                </a:lnTo>
                <a:lnTo>
                  <a:pt x="72" y="204"/>
                </a:lnTo>
                <a:lnTo>
                  <a:pt x="72" y="204"/>
                </a:lnTo>
                <a:lnTo>
                  <a:pt x="70" y="204"/>
                </a:lnTo>
                <a:lnTo>
                  <a:pt x="68" y="200"/>
                </a:lnTo>
                <a:lnTo>
                  <a:pt x="68" y="200"/>
                </a:lnTo>
                <a:lnTo>
                  <a:pt x="68" y="200"/>
                </a:lnTo>
                <a:lnTo>
                  <a:pt x="68" y="200"/>
                </a:lnTo>
                <a:lnTo>
                  <a:pt x="68" y="198"/>
                </a:lnTo>
                <a:lnTo>
                  <a:pt x="68" y="198"/>
                </a:lnTo>
                <a:lnTo>
                  <a:pt x="66" y="198"/>
                </a:lnTo>
                <a:lnTo>
                  <a:pt x="66" y="196"/>
                </a:lnTo>
                <a:lnTo>
                  <a:pt x="66" y="194"/>
                </a:lnTo>
                <a:lnTo>
                  <a:pt x="66" y="194"/>
                </a:lnTo>
                <a:lnTo>
                  <a:pt x="64" y="190"/>
                </a:lnTo>
                <a:lnTo>
                  <a:pt x="64" y="190"/>
                </a:lnTo>
                <a:lnTo>
                  <a:pt x="62" y="188"/>
                </a:lnTo>
                <a:lnTo>
                  <a:pt x="60" y="188"/>
                </a:lnTo>
                <a:lnTo>
                  <a:pt x="60" y="188"/>
                </a:lnTo>
                <a:lnTo>
                  <a:pt x="60" y="188"/>
                </a:lnTo>
                <a:lnTo>
                  <a:pt x="60" y="188"/>
                </a:lnTo>
                <a:lnTo>
                  <a:pt x="58" y="186"/>
                </a:lnTo>
                <a:lnTo>
                  <a:pt x="58" y="186"/>
                </a:lnTo>
                <a:lnTo>
                  <a:pt x="60" y="186"/>
                </a:lnTo>
                <a:lnTo>
                  <a:pt x="60" y="186"/>
                </a:lnTo>
                <a:lnTo>
                  <a:pt x="58" y="182"/>
                </a:lnTo>
                <a:lnTo>
                  <a:pt x="58" y="180"/>
                </a:lnTo>
                <a:lnTo>
                  <a:pt x="56" y="178"/>
                </a:lnTo>
                <a:lnTo>
                  <a:pt x="56" y="178"/>
                </a:lnTo>
                <a:lnTo>
                  <a:pt x="54" y="176"/>
                </a:lnTo>
                <a:lnTo>
                  <a:pt x="54" y="176"/>
                </a:lnTo>
                <a:lnTo>
                  <a:pt x="54" y="174"/>
                </a:lnTo>
                <a:lnTo>
                  <a:pt x="54" y="174"/>
                </a:lnTo>
                <a:lnTo>
                  <a:pt x="52" y="172"/>
                </a:lnTo>
                <a:lnTo>
                  <a:pt x="52" y="170"/>
                </a:lnTo>
                <a:lnTo>
                  <a:pt x="50" y="166"/>
                </a:lnTo>
                <a:lnTo>
                  <a:pt x="48" y="164"/>
                </a:lnTo>
                <a:lnTo>
                  <a:pt x="48" y="164"/>
                </a:lnTo>
                <a:lnTo>
                  <a:pt x="48" y="162"/>
                </a:lnTo>
                <a:lnTo>
                  <a:pt x="48" y="162"/>
                </a:lnTo>
                <a:lnTo>
                  <a:pt x="48" y="160"/>
                </a:lnTo>
                <a:lnTo>
                  <a:pt x="46" y="160"/>
                </a:lnTo>
                <a:lnTo>
                  <a:pt x="46" y="158"/>
                </a:lnTo>
                <a:lnTo>
                  <a:pt x="46" y="156"/>
                </a:lnTo>
                <a:lnTo>
                  <a:pt x="46" y="154"/>
                </a:lnTo>
                <a:lnTo>
                  <a:pt x="44" y="154"/>
                </a:lnTo>
                <a:lnTo>
                  <a:pt x="44" y="152"/>
                </a:lnTo>
                <a:lnTo>
                  <a:pt x="44" y="152"/>
                </a:lnTo>
                <a:lnTo>
                  <a:pt x="44" y="150"/>
                </a:lnTo>
                <a:lnTo>
                  <a:pt x="42" y="150"/>
                </a:lnTo>
                <a:lnTo>
                  <a:pt x="42" y="148"/>
                </a:lnTo>
                <a:lnTo>
                  <a:pt x="42" y="148"/>
                </a:lnTo>
                <a:lnTo>
                  <a:pt x="42" y="148"/>
                </a:lnTo>
                <a:lnTo>
                  <a:pt x="42" y="148"/>
                </a:lnTo>
                <a:lnTo>
                  <a:pt x="40" y="146"/>
                </a:lnTo>
                <a:lnTo>
                  <a:pt x="40" y="144"/>
                </a:lnTo>
                <a:lnTo>
                  <a:pt x="40" y="144"/>
                </a:lnTo>
                <a:lnTo>
                  <a:pt x="40" y="144"/>
                </a:lnTo>
                <a:lnTo>
                  <a:pt x="40" y="142"/>
                </a:lnTo>
                <a:lnTo>
                  <a:pt x="40" y="142"/>
                </a:lnTo>
                <a:lnTo>
                  <a:pt x="38" y="140"/>
                </a:lnTo>
                <a:lnTo>
                  <a:pt x="38" y="140"/>
                </a:lnTo>
                <a:lnTo>
                  <a:pt x="38" y="138"/>
                </a:lnTo>
                <a:lnTo>
                  <a:pt x="38" y="138"/>
                </a:lnTo>
                <a:lnTo>
                  <a:pt x="36" y="136"/>
                </a:lnTo>
                <a:lnTo>
                  <a:pt x="34" y="132"/>
                </a:lnTo>
                <a:lnTo>
                  <a:pt x="34" y="132"/>
                </a:lnTo>
                <a:lnTo>
                  <a:pt x="34" y="132"/>
                </a:lnTo>
                <a:lnTo>
                  <a:pt x="32" y="132"/>
                </a:lnTo>
                <a:lnTo>
                  <a:pt x="32" y="132"/>
                </a:lnTo>
                <a:lnTo>
                  <a:pt x="32" y="130"/>
                </a:lnTo>
                <a:lnTo>
                  <a:pt x="32" y="130"/>
                </a:lnTo>
                <a:lnTo>
                  <a:pt x="30" y="130"/>
                </a:lnTo>
                <a:lnTo>
                  <a:pt x="30" y="128"/>
                </a:lnTo>
                <a:lnTo>
                  <a:pt x="30" y="128"/>
                </a:lnTo>
                <a:lnTo>
                  <a:pt x="30" y="126"/>
                </a:lnTo>
                <a:lnTo>
                  <a:pt x="28" y="126"/>
                </a:lnTo>
                <a:lnTo>
                  <a:pt x="28" y="124"/>
                </a:lnTo>
                <a:lnTo>
                  <a:pt x="28" y="124"/>
                </a:lnTo>
                <a:lnTo>
                  <a:pt x="28" y="124"/>
                </a:lnTo>
                <a:lnTo>
                  <a:pt x="28" y="122"/>
                </a:lnTo>
                <a:lnTo>
                  <a:pt x="28" y="122"/>
                </a:lnTo>
                <a:lnTo>
                  <a:pt x="26" y="122"/>
                </a:lnTo>
                <a:lnTo>
                  <a:pt x="26" y="120"/>
                </a:lnTo>
                <a:lnTo>
                  <a:pt x="26" y="120"/>
                </a:lnTo>
                <a:lnTo>
                  <a:pt x="26" y="120"/>
                </a:lnTo>
                <a:lnTo>
                  <a:pt x="26" y="118"/>
                </a:lnTo>
                <a:lnTo>
                  <a:pt x="26" y="118"/>
                </a:lnTo>
                <a:lnTo>
                  <a:pt x="26" y="118"/>
                </a:lnTo>
                <a:lnTo>
                  <a:pt x="24" y="118"/>
                </a:lnTo>
                <a:lnTo>
                  <a:pt x="24" y="116"/>
                </a:lnTo>
                <a:lnTo>
                  <a:pt x="24" y="116"/>
                </a:lnTo>
                <a:lnTo>
                  <a:pt x="22" y="114"/>
                </a:lnTo>
                <a:lnTo>
                  <a:pt x="22" y="114"/>
                </a:lnTo>
                <a:lnTo>
                  <a:pt x="22" y="114"/>
                </a:lnTo>
                <a:lnTo>
                  <a:pt x="22" y="112"/>
                </a:lnTo>
                <a:lnTo>
                  <a:pt x="20" y="112"/>
                </a:lnTo>
                <a:lnTo>
                  <a:pt x="18" y="110"/>
                </a:lnTo>
                <a:lnTo>
                  <a:pt x="18" y="110"/>
                </a:lnTo>
                <a:lnTo>
                  <a:pt x="18" y="110"/>
                </a:lnTo>
                <a:lnTo>
                  <a:pt x="16" y="108"/>
                </a:lnTo>
                <a:lnTo>
                  <a:pt x="14" y="106"/>
                </a:lnTo>
                <a:lnTo>
                  <a:pt x="12" y="106"/>
                </a:lnTo>
                <a:lnTo>
                  <a:pt x="12" y="106"/>
                </a:lnTo>
                <a:lnTo>
                  <a:pt x="12" y="106"/>
                </a:lnTo>
                <a:lnTo>
                  <a:pt x="12" y="104"/>
                </a:lnTo>
                <a:lnTo>
                  <a:pt x="10" y="104"/>
                </a:lnTo>
                <a:lnTo>
                  <a:pt x="8" y="102"/>
                </a:lnTo>
                <a:lnTo>
                  <a:pt x="4" y="102"/>
                </a:lnTo>
                <a:lnTo>
                  <a:pt x="4" y="100"/>
                </a:lnTo>
                <a:lnTo>
                  <a:pt x="2" y="100"/>
                </a:lnTo>
                <a:lnTo>
                  <a:pt x="2" y="98"/>
                </a:lnTo>
                <a:lnTo>
                  <a:pt x="2" y="98"/>
                </a:lnTo>
                <a:lnTo>
                  <a:pt x="2" y="98"/>
                </a:lnTo>
                <a:lnTo>
                  <a:pt x="4" y="96"/>
                </a:lnTo>
                <a:lnTo>
                  <a:pt x="4" y="96"/>
                </a:lnTo>
                <a:lnTo>
                  <a:pt x="4" y="96"/>
                </a:lnTo>
                <a:lnTo>
                  <a:pt x="4" y="96"/>
                </a:lnTo>
                <a:lnTo>
                  <a:pt x="6" y="96"/>
                </a:lnTo>
                <a:lnTo>
                  <a:pt x="6" y="96"/>
                </a:lnTo>
                <a:lnTo>
                  <a:pt x="6" y="96"/>
                </a:lnTo>
                <a:lnTo>
                  <a:pt x="6" y="96"/>
                </a:lnTo>
                <a:lnTo>
                  <a:pt x="6" y="96"/>
                </a:lnTo>
                <a:lnTo>
                  <a:pt x="6" y="96"/>
                </a:lnTo>
                <a:lnTo>
                  <a:pt x="6" y="96"/>
                </a:lnTo>
                <a:lnTo>
                  <a:pt x="8" y="96"/>
                </a:lnTo>
                <a:lnTo>
                  <a:pt x="8" y="94"/>
                </a:lnTo>
                <a:lnTo>
                  <a:pt x="8" y="94"/>
                </a:lnTo>
                <a:lnTo>
                  <a:pt x="6" y="92"/>
                </a:lnTo>
                <a:lnTo>
                  <a:pt x="6" y="90"/>
                </a:lnTo>
                <a:lnTo>
                  <a:pt x="6" y="90"/>
                </a:lnTo>
                <a:lnTo>
                  <a:pt x="6" y="90"/>
                </a:lnTo>
                <a:lnTo>
                  <a:pt x="4" y="88"/>
                </a:lnTo>
                <a:lnTo>
                  <a:pt x="4" y="88"/>
                </a:lnTo>
                <a:lnTo>
                  <a:pt x="4" y="88"/>
                </a:lnTo>
                <a:lnTo>
                  <a:pt x="4" y="88"/>
                </a:lnTo>
                <a:lnTo>
                  <a:pt x="2" y="86"/>
                </a:lnTo>
                <a:lnTo>
                  <a:pt x="2" y="84"/>
                </a:lnTo>
                <a:lnTo>
                  <a:pt x="2" y="84"/>
                </a:lnTo>
                <a:lnTo>
                  <a:pt x="4" y="84"/>
                </a:lnTo>
                <a:lnTo>
                  <a:pt x="4" y="84"/>
                </a:lnTo>
                <a:lnTo>
                  <a:pt x="4" y="84"/>
                </a:lnTo>
                <a:lnTo>
                  <a:pt x="4" y="82"/>
                </a:lnTo>
                <a:lnTo>
                  <a:pt x="4" y="82"/>
                </a:lnTo>
                <a:lnTo>
                  <a:pt x="4" y="82"/>
                </a:lnTo>
                <a:lnTo>
                  <a:pt x="2" y="80"/>
                </a:lnTo>
                <a:lnTo>
                  <a:pt x="0" y="78"/>
                </a:lnTo>
                <a:lnTo>
                  <a:pt x="0" y="78"/>
                </a:lnTo>
                <a:lnTo>
                  <a:pt x="0" y="78"/>
                </a:lnTo>
                <a:lnTo>
                  <a:pt x="0" y="76"/>
                </a:lnTo>
                <a:lnTo>
                  <a:pt x="0" y="76"/>
                </a:lnTo>
                <a:lnTo>
                  <a:pt x="0" y="74"/>
                </a:lnTo>
                <a:lnTo>
                  <a:pt x="0" y="72"/>
                </a:lnTo>
                <a:lnTo>
                  <a:pt x="0" y="72"/>
                </a:lnTo>
                <a:lnTo>
                  <a:pt x="0" y="70"/>
                </a:lnTo>
                <a:lnTo>
                  <a:pt x="0" y="70"/>
                </a:lnTo>
                <a:lnTo>
                  <a:pt x="0" y="70"/>
                </a:lnTo>
                <a:lnTo>
                  <a:pt x="2" y="68"/>
                </a:lnTo>
                <a:lnTo>
                  <a:pt x="4" y="68"/>
                </a:lnTo>
                <a:lnTo>
                  <a:pt x="4" y="66"/>
                </a:lnTo>
                <a:lnTo>
                  <a:pt x="4" y="66"/>
                </a:lnTo>
                <a:lnTo>
                  <a:pt x="6" y="64"/>
                </a:lnTo>
                <a:lnTo>
                  <a:pt x="6" y="64"/>
                </a:lnTo>
                <a:lnTo>
                  <a:pt x="6" y="64"/>
                </a:lnTo>
                <a:lnTo>
                  <a:pt x="6" y="62"/>
                </a:lnTo>
                <a:lnTo>
                  <a:pt x="6" y="62"/>
                </a:lnTo>
                <a:lnTo>
                  <a:pt x="6" y="62"/>
                </a:lnTo>
                <a:lnTo>
                  <a:pt x="6" y="62"/>
                </a:lnTo>
                <a:lnTo>
                  <a:pt x="8" y="60"/>
                </a:lnTo>
                <a:lnTo>
                  <a:pt x="10" y="60"/>
                </a:lnTo>
                <a:lnTo>
                  <a:pt x="10" y="60"/>
                </a:lnTo>
                <a:lnTo>
                  <a:pt x="10" y="58"/>
                </a:lnTo>
                <a:lnTo>
                  <a:pt x="10" y="58"/>
                </a:lnTo>
                <a:lnTo>
                  <a:pt x="10" y="58"/>
                </a:lnTo>
                <a:lnTo>
                  <a:pt x="12" y="58"/>
                </a:lnTo>
                <a:lnTo>
                  <a:pt x="12" y="58"/>
                </a:lnTo>
                <a:lnTo>
                  <a:pt x="12" y="58"/>
                </a:lnTo>
                <a:lnTo>
                  <a:pt x="12" y="58"/>
                </a:lnTo>
                <a:lnTo>
                  <a:pt x="14" y="58"/>
                </a:lnTo>
                <a:lnTo>
                  <a:pt x="14" y="56"/>
                </a:lnTo>
                <a:lnTo>
                  <a:pt x="14" y="56"/>
                </a:lnTo>
                <a:lnTo>
                  <a:pt x="14" y="56"/>
                </a:lnTo>
                <a:lnTo>
                  <a:pt x="14" y="56"/>
                </a:lnTo>
                <a:lnTo>
                  <a:pt x="16" y="58"/>
                </a:lnTo>
                <a:lnTo>
                  <a:pt x="16" y="60"/>
                </a:lnTo>
                <a:lnTo>
                  <a:pt x="16" y="60"/>
                </a:lnTo>
                <a:lnTo>
                  <a:pt x="16" y="62"/>
                </a:lnTo>
                <a:lnTo>
                  <a:pt x="16" y="62"/>
                </a:lnTo>
                <a:lnTo>
                  <a:pt x="16" y="64"/>
                </a:lnTo>
                <a:lnTo>
                  <a:pt x="16" y="64"/>
                </a:lnTo>
                <a:lnTo>
                  <a:pt x="16" y="64"/>
                </a:lnTo>
                <a:lnTo>
                  <a:pt x="14" y="66"/>
                </a:lnTo>
                <a:lnTo>
                  <a:pt x="14" y="66"/>
                </a:lnTo>
                <a:lnTo>
                  <a:pt x="14" y="66"/>
                </a:lnTo>
                <a:lnTo>
                  <a:pt x="14" y="66"/>
                </a:lnTo>
                <a:lnTo>
                  <a:pt x="12" y="66"/>
                </a:lnTo>
                <a:lnTo>
                  <a:pt x="12" y="66"/>
                </a:lnTo>
                <a:lnTo>
                  <a:pt x="12" y="66"/>
                </a:lnTo>
                <a:lnTo>
                  <a:pt x="12" y="66"/>
                </a:lnTo>
                <a:lnTo>
                  <a:pt x="12" y="68"/>
                </a:lnTo>
                <a:lnTo>
                  <a:pt x="12" y="68"/>
                </a:lnTo>
                <a:lnTo>
                  <a:pt x="12" y="70"/>
                </a:lnTo>
                <a:lnTo>
                  <a:pt x="12" y="70"/>
                </a:lnTo>
                <a:lnTo>
                  <a:pt x="14" y="70"/>
                </a:lnTo>
                <a:lnTo>
                  <a:pt x="14" y="70"/>
                </a:lnTo>
                <a:lnTo>
                  <a:pt x="14" y="70"/>
                </a:lnTo>
                <a:lnTo>
                  <a:pt x="14" y="70"/>
                </a:lnTo>
                <a:lnTo>
                  <a:pt x="14" y="70"/>
                </a:lnTo>
                <a:lnTo>
                  <a:pt x="12" y="72"/>
                </a:lnTo>
                <a:lnTo>
                  <a:pt x="12" y="72"/>
                </a:lnTo>
                <a:lnTo>
                  <a:pt x="12" y="72"/>
                </a:lnTo>
                <a:lnTo>
                  <a:pt x="12" y="74"/>
                </a:lnTo>
                <a:lnTo>
                  <a:pt x="14" y="74"/>
                </a:lnTo>
                <a:lnTo>
                  <a:pt x="14" y="74"/>
                </a:lnTo>
                <a:lnTo>
                  <a:pt x="14" y="74"/>
                </a:lnTo>
                <a:lnTo>
                  <a:pt x="14" y="74"/>
                </a:lnTo>
                <a:lnTo>
                  <a:pt x="16" y="72"/>
                </a:lnTo>
                <a:lnTo>
                  <a:pt x="16" y="72"/>
                </a:lnTo>
                <a:lnTo>
                  <a:pt x="16" y="72"/>
                </a:lnTo>
                <a:lnTo>
                  <a:pt x="16" y="70"/>
                </a:lnTo>
                <a:lnTo>
                  <a:pt x="18" y="70"/>
                </a:lnTo>
                <a:lnTo>
                  <a:pt x="18" y="70"/>
                </a:lnTo>
                <a:lnTo>
                  <a:pt x="18" y="72"/>
                </a:lnTo>
                <a:lnTo>
                  <a:pt x="18" y="72"/>
                </a:lnTo>
                <a:lnTo>
                  <a:pt x="20" y="72"/>
                </a:lnTo>
                <a:lnTo>
                  <a:pt x="22" y="74"/>
                </a:lnTo>
                <a:lnTo>
                  <a:pt x="22" y="74"/>
                </a:lnTo>
                <a:lnTo>
                  <a:pt x="24" y="74"/>
                </a:lnTo>
                <a:lnTo>
                  <a:pt x="24" y="72"/>
                </a:lnTo>
                <a:lnTo>
                  <a:pt x="24" y="74"/>
                </a:lnTo>
                <a:lnTo>
                  <a:pt x="24" y="74"/>
                </a:lnTo>
                <a:lnTo>
                  <a:pt x="26" y="74"/>
                </a:lnTo>
                <a:lnTo>
                  <a:pt x="26" y="76"/>
                </a:lnTo>
                <a:lnTo>
                  <a:pt x="26" y="76"/>
                </a:lnTo>
                <a:lnTo>
                  <a:pt x="28" y="78"/>
                </a:lnTo>
                <a:lnTo>
                  <a:pt x="28" y="80"/>
                </a:lnTo>
                <a:lnTo>
                  <a:pt x="28" y="80"/>
                </a:lnTo>
                <a:lnTo>
                  <a:pt x="30" y="82"/>
                </a:lnTo>
                <a:lnTo>
                  <a:pt x="30" y="82"/>
                </a:lnTo>
                <a:lnTo>
                  <a:pt x="32" y="82"/>
                </a:lnTo>
                <a:lnTo>
                  <a:pt x="32" y="82"/>
                </a:lnTo>
                <a:lnTo>
                  <a:pt x="32" y="82"/>
                </a:lnTo>
                <a:lnTo>
                  <a:pt x="34" y="82"/>
                </a:lnTo>
                <a:lnTo>
                  <a:pt x="34" y="82"/>
                </a:lnTo>
                <a:lnTo>
                  <a:pt x="34" y="82"/>
                </a:lnTo>
                <a:lnTo>
                  <a:pt x="36" y="80"/>
                </a:lnTo>
                <a:lnTo>
                  <a:pt x="36" y="78"/>
                </a:lnTo>
                <a:lnTo>
                  <a:pt x="36" y="78"/>
                </a:lnTo>
                <a:lnTo>
                  <a:pt x="36" y="78"/>
                </a:lnTo>
                <a:lnTo>
                  <a:pt x="36" y="78"/>
                </a:lnTo>
                <a:lnTo>
                  <a:pt x="36" y="76"/>
                </a:lnTo>
                <a:lnTo>
                  <a:pt x="36" y="76"/>
                </a:lnTo>
                <a:lnTo>
                  <a:pt x="38" y="76"/>
                </a:lnTo>
                <a:lnTo>
                  <a:pt x="38" y="76"/>
                </a:lnTo>
                <a:lnTo>
                  <a:pt x="38" y="76"/>
                </a:lnTo>
                <a:lnTo>
                  <a:pt x="38" y="76"/>
                </a:lnTo>
                <a:lnTo>
                  <a:pt x="38" y="76"/>
                </a:lnTo>
                <a:lnTo>
                  <a:pt x="38" y="74"/>
                </a:lnTo>
                <a:lnTo>
                  <a:pt x="40" y="74"/>
                </a:lnTo>
                <a:lnTo>
                  <a:pt x="38" y="72"/>
                </a:lnTo>
                <a:lnTo>
                  <a:pt x="38" y="72"/>
                </a:lnTo>
                <a:lnTo>
                  <a:pt x="38" y="72"/>
                </a:lnTo>
                <a:lnTo>
                  <a:pt x="38" y="70"/>
                </a:lnTo>
                <a:lnTo>
                  <a:pt x="38" y="70"/>
                </a:lnTo>
                <a:lnTo>
                  <a:pt x="40" y="70"/>
                </a:lnTo>
                <a:lnTo>
                  <a:pt x="40" y="68"/>
                </a:lnTo>
                <a:lnTo>
                  <a:pt x="40" y="66"/>
                </a:lnTo>
                <a:lnTo>
                  <a:pt x="40" y="66"/>
                </a:lnTo>
                <a:lnTo>
                  <a:pt x="40" y="66"/>
                </a:lnTo>
                <a:lnTo>
                  <a:pt x="40" y="66"/>
                </a:lnTo>
                <a:lnTo>
                  <a:pt x="40" y="64"/>
                </a:lnTo>
                <a:lnTo>
                  <a:pt x="40" y="64"/>
                </a:lnTo>
                <a:lnTo>
                  <a:pt x="42" y="62"/>
                </a:lnTo>
                <a:lnTo>
                  <a:pt x="42" y="62"/>
                </a:lnTo>
                <a:lnTo>
                  <a:pt x="42" y="62"/>
                </a:lnTo>
                <a:lnTo>
                  <a:pt x="42" y="62"/>
                </a:lnTo>
                <a:lnTo>
                  <a:pt x="42" y="60"/>
                </a:lnTo>
                <a:lnTo>
                  <a:pt x="42" y="60"/>
                </a:lnTo>
                <a:lnTo>
                  <a:pt x="42" y="58"/>
                </a:lnTo>
                <a:lnTo>
                  <a:pt x="42" y="58"/>
                </a:lnTo>
                <a:lnTo>
                  <a:pt x="42" y="58"/>
                </a:lnTo>
                <a:lnTo>
                  <a:pt x="42" y="56"/>
                </a:lnTo>
                <a:lnTo>
                  <a:pt x="42" y="56"/>
                </a:lnTo>
                <a:lnTo>
                  <a:pt x="44" y="56"/>
                </a:lnTo>
                <a:lnTo>
                  <a:pt x="44" y="56"/>
                </a:lnTo>
                <a:lnTo>
                  <a:pt x="44" y="56"/>
                </a:lnTo>
                <a:lnTo>
                  <a:pt x="44" y="56"/>
                </a:lnTo>
                <a:lnTo>
                  <a:pt x="44" y="56"/>
                </a:lnTo>
                <a:lnTo>
                  <a:pt x="44" y="58"/>
                </a:lnTo>
                <a:lnTo>
                  <a:pt x="44" y="58"/>
                </a:lnTo>
                <a:lnTo>
                  <a:pt x="46" y="56"/>
                </a:lnTo>
                <a:lnTo>
                  <a:pt x="46" y="56"/>
                </a:lnTo>
                <a:lnTo>
                  <a:pt x="46" y="56"/>
                </a:lnTo>
                <a:lnTo>
                  <a:pt x="46" y="56"/>
                </a:lnTo>
                <a:lnTo>
                  <a:pt x="44" y="56"/>
                </a:lnTo>
                <a:lnTo>
                  <a:pt x="46" y="54"/>
                </a:lnTo>
                <a:lnTo>
                  <a:pt x="46" y="54"/>
                </a:lnTo>
                <a:lnTo>
                  <a:pt x="46" y="54"/>
                </a:lnTo>
                <a:lnTo>
                  <a:pt x="46" y="54"/>
                </a:lnTo>
                <a:lnTo>
                  <a:pt x="46" y="52"/>
                </a:lnTo>
                <a:lnTo>
                  <a:pt x="48" y="52"/>
                </a:lnTo>
                <a:lnTo>
                  <a:pt x="48" y="50"/>
                </a:lnTo>
                <a:lnTo>
                  <a:pt x="50" y="48"/>
                </a:lnTo>
                <a:lnTo>
                  <a:pt x="50" y="48"/>
                </a:lnTo>
                <a:lnTo>
                  <a:pt x="50" y="48"/>
                </a:lnTo>
                <a:lnTo>
                  <a:pt x="56" y="46"/>
                </a:lnTo>
                <a:lnTo>
                  <a:pt x="60" y="46"/>
                </a:lnTo>
                <a:lnTo>
                  <a:pt x="62" y="44"/>
                </a:lnTo>
                <a:lnTo>
                  <a:pt x="64" y="44"/>
                </a:lnTo>
                <a:lnTo>
                  <a:pt x="68" y="42"/>
                </a:lnTo>
                <a:lnTo>
                  <a:pt x="72" y="38"/>
                </a:lnTo>
                <a:lnTo>
                  <a:pt x="76" y="34"/>
                </a:lnTo>
                <a:lnTo>
                  <a:pt x="78" y="32"/>
                </a:lnTo>
                <a:lnTo>
                  <a:pt x="80" y="28"/>
                </a:lnTo>
                <a:lnTo>
                  <a:pt x="80" y="28"/>
                </a:lnTo>
                <a:lnTo>
                  <a:pt x="82" y="26"/>
                </a:lnTo>
                <a:lnTo>
                  <a:pt x="82" y="26"/>
                </a:lnTo>
                <a:lnTo>
                  <a:pt x="84" y="24"/>
                </a:lnTo>
                <a:lnTo>
                  <a:pt x="84" y="24"/>
                </a:lnTo>
                <a:lnTo>
                  <a:pt x="84" y="20"/>
                </a:lnTo>
                <a:lnTo>
                  <a:pt x="84" y="18"/>
                </a:lnTo>
                <a:lnTo>
                  <a:pt x="84" y="18"/>
                </a:lnTo>
                <a:lnTo>
                  <a:pt x="86" y="16"/>
                </a:lnTo>
                <a:lnTo>
                  <a:pt x="86" y="14"/>
                </a:lnTo>
                <a:lnTo>
                  <a:pt x="86" y="16"/>
                </a:lnTo>
                <a:lnTo>
                  <a:pt x="86" y="16"/>
                </a:lnTo>
                <a:lnTo>
                  <a:pt x="86" y="16"/>
                </a:lnTo>
                <a:lnTo>
                  <a:pt x="88" y="16"/>
                </a:lnTo>
                <a:lnTo>
                  <a:pt x="88" y="12"/>
                </a:lnTo>
                <a:lnTo>
                  <a:pt x="88" y="12"/>
                </a:lnTo>
                <a:lnTo>
                  <a:pt x="88" y="10"/>
                </a:lnTo>
                <a:lnTo>
                  <a:pt x="88" y="10"/>
                </a:lnTo>
                <a:lnTo>
                  <a:pt x="88" y="10"/>
                </a:lnTo>
                <a:lnTo>
                  <a:pt x="88" y="10"/>
                </a:lnTo>
                <a:lnTo>
                  <a:pt x="88" y="8"/>
                </a:lnTo>
                <a:lnTo>
                  <a:pt x="88" y="8"/>
                </a:lnTo>
                <a:lnTo>
                  <a:pt x="86" y="6"/>
                </a:lnTo>
                <a:lnTo>
                  <a:pt x="86" y="8"/>
                </a:lnTo>
                <a:lnTo>
                  <a:pt x="86" y="6"/>
                </a:lnTo>
                <a:lnTo>
                  <a:pt x="86" y="6"/>
                </a:lnTo>
                <a:lnTo>
                  <a:pt x="84" y="6"/>
                </a:lnTo>
                <a:lnTo>
                  <a:pt x="84" y="6"/>
                </a:lnTo>
                <a:lnTo>
                  <a:pt x="84" y="4"/>
                </a:lnTo>
                <a:lnTo>
                  <a:pt x="84" y="4"/>
                </a:lnTo>
                <a:lnTo>
                  <a:pt x="84" y="4"/>
                </a:lnTo>
                <a:lnTo>
                  <a:pt x="82" y="2"/>
                </a:lnTo>
                <a:lnTo>
                  <a:pt x="82" y="2"/>
                </a:lnTo>
                <a:lnTo>
                  <a:pt x="82" y="2"/>
                </a:lnTo>
                <a:lnTo>
                  <a:pt x="84" y="2"/>
                </a:lnTo>
                <a:lnTo>
                  <a:pt x="84" y="2"/>
                </a:lnTo>
                <a:lnTo>
                  <a:pt x="86" y="2"/>
                </a:lnTo>
                <a:lnTo>
                  <a:pt x="86" y="2"/>
                </a:lnTo>
                <a:lnTo>
                  <a:pt x="86" y="2"/>
                </a:lnTo>
                <a:lnTo>
                  <a:pt x="88" y="2"/>
                </a:lnTo>
                <a:lnTo>
                  <a:pt x="88" y="2"/>
                </a:lnTo>
                <a:lnTo>
                  <a:pt x="88" y="0"/>
                </a:lnTo>
                <a:lnTo>
                  <a:pt x="88" y="0"/>
                </a:lnTo>
                <a:lnTo>
                  <a:pt x="88" y="0"/>
                </a:lnTo>
                <a:lnTo>
                  <a:pt x="90" y="0"/>
                </a:lnTo>
                <a:lnTo>
                  <a:pt x="92" y="2"/>
                </a:lnTo>
                <a:lnTo>
                  <a:pt x="92" y="2"/>
                </a:lnTo>
                <a:lnTo>
                  <a:pt x="92" y="2"/>
                </a:lnTo>
                <a:lnTo>
                  <a:pt x="94" y="4"/>
                </a:lnTo>
                <a:lnTo>
                  <a:pt x="94" y="4"/>
                </a:lnTo>
                <a:lnTo>
                  <a:pt x="94" y="2"/>
                </a:lnTo>
                <a:lnTo>
                  <a:pt x="94" y="2"/>
                </a:lnTo>
                <a:lnTo>
                  <a:pt x="94" y="2"/>
                </a:lnTo>
                <a:lnTo>
                  <a:pt x="96" y="4"/>
                </a:lnTo>
                <a:lnTo>
                  <a:pt x="96" y="4"/>
                </a:lnTo>
                <a:lnTo>
                  <a:pt x="96" y="4"/>
                </a:lnTo>
                <a:lnTo>
                  <a:pt x="96" y="4"/>
                </a:lnTo>
                <a:lnTo>
                  <a:pt x="96" y="4"/>
                </a:lnTo>
                <a:lnTo>
                  <a:pt x="96" y="6"/>
                </a:lnTo>
                <a:lnTo>
                  <a:pt x="96" y="6"/>
                </a:lnTo>
                <a:lnTo>
                  <a:pt x="98" y="6"/>
                </a:lnTo>
                <a:lnTo>
                  <a:pt x="98" y="6"/>
                </a:lnTo>
                <a:lnTo>
                  <a:pt x="100" y="8"/>
                </a:lnTo>
                <a:lnTo>
                  <a:pt x="100" y="8"/>
                </a:lnTo>
                <a:lnTo>
                  <a:pt x="100" y="8"/>
                </a:lnTo>
                <a:lnTo>
                  <a:pt x="100" y="10"/>
                </a:lnTo>
                <a:lnTo>
                  <a:pt x="102" y="12"/>
                </a:lnTo>
                <a:lnTo>
                  <a:pt x="102" y="12"/>
                </a:lnTo>
                <a:lnTo>
                  <a:pt x="102" y="12"/>
                </a:lnTo>
                <a:lnTo>
                  <a:pt x="102" y="14"/>
                </a:lnTo>
                <a:lnTo>
                  <a:pt x="102" y="14"/>
                </a:lnTo>
                <a:lnTo>
                  <a:pt x="102" y="14"/>
                </a:lnTo>
                <a:lnTo>
                  <a:pt x="102" y="16"/>
                </a:lnTo>
                <a:lnTo>
                  <a:pt x="102" y="16"/>
                </a:lnTo>
                <a:lnTo>
                  <a:pt x="102" y="16"/>
                </a:lnTo>
                <a:lnTo>
                  <a:pt x="104" y="18"/>
                </a:lnTo>
                <a:lnTo>
                  <a:pt x="108" y="20"/>
                </a:lnTo>
                <a:lnTo>
                  <a:pt x="108" y="20"/>
                </a:lnTo>
                <a:lnTo>
                  <a:pt x="110" y="20"/>
                </a:lnTo>
                <a:lnTo>
                  <a:pt x="110" y="20"/>
                </a:lnTo>
                <a:lnTo>
                  <a:pt x="112" y="20"/>
                </a:lnTo>
                <a:lnTo>
                  <a:pt x="112" y="22"/>
                </a:lnTo>
                <a:lnTo>
                  <a:pt x="112" y="24"/>
                </a:lnTo>
                <a:lnTo>
                  <a:pt x="112" y="24"/>
                </a:lnTo>
                <a:lnTo>
                  <a:pt x="114" y="24"/>
                </a:lnTo>
                <a:lnTo>
                  <a:pt x="114" y="26"/>
                </a:lnTo>
                <a:lnTo>
                  <a:pt x="114" y="26"/>
                </a:lnTo>
                <a:lnTo>
                  <a:pt x="114" y="26"/>
                </a:lnTo>
                <a:lnTo>
                  <a:pt x="114" y="26"/>
                </a:lnTo>
                <a:lnTo>
                  <a:pt x="114" y="28"/>
                </a:lnTo>
                <a:lnTo>
                  <a:pt x="114" y="28"/>
                </a:lnTo>
                <a:lnTo>
                  <a:pt x="114" y="30"/>
                </a:lnTo>
                <a:lnTo>
                  <a:pt x="116" y="30"/>
                </a:lnTo>
                <a:lnTo>
                  <a:pt x="118" y="30"/>
                </a:lnTo>
                <a:lnTo>
                  <a:pt x="118" y="30"/>
                </a:lnTo>
                <a:lnTo>
                  <a:pt x="118" y="30"/>
                </a:lnTo>
                <a:lnTo>
                  <a:pt x="120" y="32"/>
                </a:lnTo>
                <a:lnTo>
                  <a:pt x="120" y="34"/>
                </a:lnTo>
                <a:lnTo>
                  <a:pt x="120" y="36"/>
                </a:lnTo>
                <a:lnTo>
                  <a:pt x="120" y="36"/>
                </a:lnTo>
                <a:lnTo>
                  <a:pt x="120" y="36"/>
                </a:lnTo>
                <a:lnTo>
                  <a:pt x="120" y="38"/>
                </a:lnTo>
                <a:lnTo>
                  <a:pt x="120" y="38"/>
                </a:lnTo>
                <a:lnTo>
                  <a:pt x="120" y="38"/>
                </a:lnTo>
                <a:lnTo>
                  <a:pt x="122" y="40"/>
                </a:lnTo>
                <a:lnTo>
                  <a:pt x="122" y="40"/>
                </a:lnTo>
                <a:lnTo>
                  <a:pt x="122" y="40"/>
                </a:lnTo>
                <a:lnTo>
                  <a:pt x="122" y="40"/>
                </a:lnTo>
                <a:lnTo>
                  <a:pt x="122" y="40"/>
                </a:lnTo>
                <a:lnTo>
                  <a:pt x="124" y="40"/>
                </a:lnTo>
                <a:lnTo>
                  <a:pt x="126" y="40"/>
                </a:lnTo>
                <a:lnTo>
                  <a:pt x="128" y="40"/>
                </a:lnTo>
                <a:lnTo>
                  <a:pt x="130" y="40"/>
                </a:lnTo>
                <a:lnTo>
                  <a:pt x="130" y="40"/>
                </a:lnTo>
                <a:lnTo>
                  <a:pt x="132" y="40"/>
                </a:lnTo>
                <a:lnTo>
                  <a:pt x="132" y="40"/>
                </a:lnTo>
                <a:lnTo>
                  <a:pt x="134" y="40"/>
                </a:lnTo>
                <a:lnTo>
                  <a:pt x="136" y="38"/>
                </a:lnTo>
                <a:lnTo>
                  <a:pt x="136" y="38"/>
                </a:lnTo>
                <a:lnTo>
                  <a:pt x="138" y="38"/>
                </a:lnTo>
                <a:lnTo>
                  <a:pt x="138" y="38"/>
                </a:lnTo>
                <a:lnTo>
                  <a:pt x="138" y="36"/>
                </a:lnTo>
                <a:lnTo>
                  <a:pt x="140" y="36"/>
                </a:lnTo>
                <a:lnTo>
                  <a:pt x="140" y="34"/>
                </a:lnTo>
                <a:lnTo>
                  <a:pt x="140" y="36"/>
                </a:lnTo>
                <a:lnTo>
                  <a:pt x="140" y="36"/>
                </a:lnTo>
                <a:lnTo>
                  <a:pt x="140" y="36"/>
                </a:lnTo>
                <a:lnTo>
                  <a:pt x="142" y="36"/>
                </a:lnTo>
                <a:lnTo>
                  <a:pt x="142" y="36"/>
                </a:lnTo>
                <a:lnTo>
                  <a:pt x="144" y="38"/>
                </a:lnTo>
                <a:lnTo>
                  <a:pt x="146" y="38"/>
                </a:lnTo>
                <a:lnTo>
                  <a:pt x="148" y="38"/>
                </a:lnTo>
                <a:lnTo>
                  <a:pt x="148" y="38"/>
                </a:lnTo>
                <a:lnTo>
                  <a:pt x="150" y="38"/>
                </a:lnTo>
                <a:lnTo>
                  <a:pt x="152" y="36"/>
                </a:lnTo>
                <a:lnTo>
                  <a:pt x="156" y="38"/>
                </a:lnTo>
                <a:lnTo>
                  <a:pt x="156" y="40"/>
                </a:lnTo>
                <a:lnTo>
                  <a:pt x="156" y="40"/>
                </a:lnTo>
                <a:lnTo>
                  <a:pt x="156" y="40"/>
                </a:lnTo>
                <a:lnTo>
                  <a:pt x="160" y="42"/>
                </a:lnTo>
                <a:lnTo>
                  <a:pt x="160" y="40"/>
                </a:lnTo>
                <a:lnTo>
                  <a:pt x="160" y="40"/>
                </a:lnTo>
                <a:lnTo>
                  <a:pt x="160" y="40"/>
                </a:lnTo>
                <a:lnTo>
                  <a:pt x="162" y="42"/>
                </a:lnTo>
                <a:lnTo>
                  <a:pt x="162" y="42"/>
                </a:lnTo>
                <a:lnTo>
                  <a:pt x="162" y="44"/>
                </a:lnTo>
                <a:lnTo>
                  <a:pt x="164" y="44"/>
                </a:lnTo>
                <a:lnTo>
                  <a:pt x="164" y="44"/>
                </a:lnTo>
                <a:lnTo>
                  <a:pt x="164" y="46"/>
                </a:lnTo>
                <a:lnTo>
                  <a:pt x="160" y="54"/>
                </a:lnTo>
                <a:lnTo>
                  <a:pt x="158" y="54"/>
                </a:lnTo>
                <a:lnTo>
                  <a:pt x="158" y="58"/>
                </a:lnTo>
                <a:lnTo>
                  <a:pt x="156" y="60"/>
                </a:lnTo>
                <a:lnTo>
                  <a:pt x="156" y="60"/>
                </a:lnTo>
                <a:lnTo>
                  <a:pt x="154" y="62"/>
                </a:lnTo>
                <a:lnTo>
                  <a:pt x="156" y="62"/>
                </a:lnTo>
                <a:lnTo>
                  <a:pt x="158" y="64"/>
                </a:lnTo>
                <a:lnTo>
                  <a:pt x="158" y="64"/>
                </a:lnTo>
                <a:lnTo>
                  <a:pt x="158" y="64"/>
                </a:lnTo>
                <a:lnTo>
                  <a:pt x="160" y="62"/>
                </a:lnTo>
                <a:lnTo>
                  <a:pt x="160" y="62"/>
                </a:lnTo>
                <a:lnTo>
                  <a:pt x="160" y="62"/>
                </a:lnTo>
                <a:lnTo>
                  <a:pt x="160" y="62"/>
                </a:lnTo>
                <a:lnTo>
                  <a:pt x="160" y="62"/>
                </a:lnTo>
                <a:lnTo>
                  <a:pt x="162" y="64"/>
                </a:lnTo>
                <a:lnTo>
                  <a:pt x="162" y="64"/>
                </a:lnTo>
                <a:lnTo>
                  <a:pt x="164" y="66"/>
                </a:lnTo>
                <a:lnTo>
                  <a:pt x="164" y="66"/>
                </a:lnTo>
                <a:lnTo>
                  <a:pt x="164" y="66"/>
                </a:lnTo>
                <a:lnTo>
                  <a:pt x="164" y="66"/>
                </a:lnTo>
                <a:lnTo>
                  <a:pt x="164" y="66"/>
                </a:lnTo>
                <a:lnTo>
                  <a:pt x="166" y="68"/>
                </a:lnTo>
                <a:lnTo>
                  <a:pt x="166" y="68"/>
                </a:lnTo>
                <a:lnTo>
                  <a:pt x="166" y="68"/>
                </a:lnTo>
                <a:lnTo>
                  <a:pt x="166" y="70"/>
                </a:lnTo>
                <a:lnTo>
                  <a:pt x="166" y="70"/>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9" name="Freeform 105"/>
          <p:cNvSpPr>
            <a:spLocks noEditPoints="1"/>
          </p:cNvSpPr>
          <p:nvPr/>
        </p:nvSpPr>
        <p:spPr bwMode="auto">
          <a:xfrm>
            <a:off x="2635250" y="3379788"/>
            <a:ext cx="133350" cy="63500"/>
          </a:xfrm>
          <a:custGeom>
            <a:avLst/>
            <a:gdLst/>
            <a:ahLst/>
            <a:cxnLst>
              <a:cxn ang="0">
                <a:pos x="10" y="6"/>
              </a:cxn>
              <a:cxn ang="0">
                <a:pos x="18" y="10"/>
              </a:cxn>
              <a:cxn ang="0">
                <a:pos x="20" y="10"/>
              </a:cxn>
              <a:cxn ang="0">
                <a:pos x="26" y="14"/>
              </a:cxn>
              <a:cxn ang="0">
                <a:pos x="32" y="12"/>
              </a:cxn>
              <a:cxn ang="0">
                <a:pos x="36" y="8"/>
              </a:cxn>
              <a:cxn ang="0">
                <a:pos x="44" y="6"/>
              </a:cxn>
              <a:cxn ang="0">
                <a:pos x="48" y="2"/>
              </a:cxn>
              <a:cxn ang="0">
                <a:pos x="56" y="0"/>
              </a:cxn>
              <a:cxn ang="0">
                <a:pos x="58" y="0"/>
              </a:cxn>
              <a:cxn ang="0">
                <a:pos x="66" y="2"/>
              </a:cxn>
              <a:cxn ang="0">
                <a:pos x="74" y="8"/>
              </a:cxn>
              <a:cxn ang="0">
                <a:pos x="78" y="12"/>
              </a:cxn>
              <a:cxn ang="0">
                <a:pos x="82" y="16"/>
              </a:cxn>
              <a:cxn ang="0">
                <a:pos x="82" y="18"/>
              </a:cxn>
              <a:cxn ang="0">
                <a:pos x="84" y="22"/>
              </a:cxn>
              <a:cxn ang="0">
                <a:pos x="82" y="30"/>
              </a:cxn>
              <a:cxn ang="0">
                <a:pos x="78" y="32"/>
              </a:cxn>
              <a:cxn ang="0">
                <a:pos x="76" y="34"/>
              </a:cxn>
              <a:cxn ang="0">
                <a:pos x="72" y="38"/>
              </a:cxn>
              <a:cxn ang="0">
                <a:pos x="68" y="28"/>
              </a:cxn>
              <a:cxn ang="0">
                <a:pos x="68" y="26"/>
              </a:cxn>
              <a:cxn ang="0">
                <a:pos x="68" y="22"/>
              </a:cxn>
              <a:cxn ang="0">
                <a:pos x="74" y="22"/>
              </a:cxn>
              <a:cxn ang="0">
                <a:pos x="74" y="22"/>
              </a:cxn>
              <a:cxn ang="0">
                <a:pos x="72" y="18"/>
              </a:cxn>
              <a:cxn ang="0">
                <a:pos x="66" y="18"/>
              </a:cxn>
              <a:cxn ang="0">
                <a:pos x="64" y="14"/>
              </a:cxn>
              <a:cxn ang="0">
                <a:pos x="58" y="8"/>
              </a:cxn>
              <a:cxn ang="0">
                <a:pos x="58" y="10"/>
              </a:cxn>
              <a:cxn ang="0">
                <a:pos x="52" y="10"/>
              </a:cxn>
              <a:cxn ang="0">
                <a:pos x="48" y="14"/>
              </a:cxn>
              <a:cxn ang="0">
                <a:pos x="42" y="20"/>
              </a:cxn>
              <a:cxn ang="0">
                <a:pos x="36" y="22"/>
              </a:cxn>
              <a:cxn ang="0">
                <a:pos x="38" y="26"/>
              </a:cxn>
              <a:cxn ang="0">
                <a:pos x="44" y="34"/>
              </a:cxn>
              <a:cxn ang="0">
                <a:pos x="38" y="36"/>
              </a:cxn>
              <a:cxn ang="0">
                <a:pos x="34" y="40"/>
              </a:cxn>
              <a:cxn ang="0">
                <a:pos x="30" y="38"/>
              </a:cxn>
              <a:cxn ang="0">
                <a:pos x="28" y="30"/>
              </a:cxn>
              <a:cxn ang="0">
                <a:pos x="26" y="30"/>
              </a:cxn>
              <a:cxn ang="0">
                <a:pos x="22" y="32"/>
              </a:cxn>
              <a:cxn ang="0">
                <a:pos x="20" y="26"/>
              </a:cxn>
              <a:cxn ang="0">
                <a:pos x="18" y="24"/>
              </a:cxn>
              <a:cxn ang="0">
                <a:pos x="10" y="22"/>
              </a:cxn>
              <a:cxn ang="0">
                <a:pos x="6" y="22"/>
              </a:cxn>
              <a:cxn ang="0">
                <a:pos x="2" y="22"/>
              </a:cxn>
              <a:cxn ang="0">
                <a:pos x="2" y="26"/>
              </a:cxn>
              <a:cxn ang="0">
                <a:pos x="0" y="22"/>
              </a:cxn>
              <a:cxn ang="0">
                <a:pos x="2" y="16"/>
              </a:cxn>
              <a:cxn ang="0">
                <a:pos x="4" y="12"/>
              </a:cxn>
              <a:cxn ang="0">
                <a:pos x="2" y="6"/>
              </a:cxn>
              <a:cxn ang="0">
                <a:pos x="6" y="2"/>
              </a:cxn>
              <a:cxn ang="0">
                <a:pos x="60" y="22"/>
              </a:cxn>
              <a:cxn ang="0">
                <a:pos x="60" y="20"/>
              </a:cxn>
              <a:cxn ang="0">
                <a:pos x="20" y="36"/>
              </a:cxn>
              <a:cxn ang="0">
                <a:pos x="16" y="36"/>
              </a:cxn>
              <a:cxn ang="0">
                <a:pos x="18" y="32"/>
              </a:cxn>
            </a:cxnLst>
            <a:rect l="0" t="0" r="r" b="b"/>
            <a:pathLst>
              <a:path w="84" h="40">
                <a:moveTo>
                  <a:pt x="8" y="0"/>
                </a:moveTo>
                <a:lnTo>
                  <a:pt x="8" y="0"/>
                </a:lnTo>
                <a:lnTo>
                  <a:pt x="8" y="0"/>
                </a:lnTo>
                <a:lnTo>
                  <a:pt x="10" y="2"/>
                </a:lnTo>
                <a:lnTo>
                  <a:pt x="10" y="4"/>
                </a:lnTo>
                <a:lnTo>
                  <a:pt x="10" y="4"/>
                </a:lnTo>
                <a:lnTo>
                  <a:pt x="10" y="6"/>
                </a:lnTo>
                <a:lnTo>
                  <a:pt x="12" y="8"/>
                </a:lnTo>
                <a:lnTo>
                  <a:pt x="12" y="10"/>
                </a:lnTo>
                <a:lnTo>
                  <a:pt x="14" y="10"/>
                </a:lnTo>
                <a:lnTo>
                  <a:pt x="14" y="10"/>
                </a:lnTo>
                <a:lnTo>
                  <a:pt x="16" y="10"/>
                </a:lnTo>
                <a:lnTo>
                  <a:pt x="18" y="10"/>
                </a:lnTo>
                <a:lnTo>
                  <a:pt x="18" y="10"/>
                </a:lnTo>
                <a:lnTo>
                  <a:pt x="18" y="8"/>
                </a:lnTo>
                <a:lnTo>
                  <a:pt x="16" y="8"/>
                </a:lnTo>
                <a:lnTo>
                  <a:pt x="16" y="6"/>
                </a:lnTo>
                <a:lnTo>
                  <a:pt x="16" y="6"/>
                </a:lnTo>
                <a:lnTo>
                  <a:pt x="18" y="6"/>
                </a:lnTo>
                <a:lnTo>
                  <a:pt x="18" y="8"/>
                </a:lnTo>
                <a:lnTo>
                  <a:pt x="20" y="10"/>
                </a:lnTo>
                <a:lnTo>
                  <a:pt x="20" y="10"/>
                </a:lnTo>
                <a:lnTo>
                  <a:pt x="20" y="10"/>
                </a:lnTo>
                <a:lnTo>
                  <a:pt x="20" y="12"/>
                </a:lnTo>
                <a:lnTo>
                  <a:pt x="22" y="12"/>
                </a:lnTo>
                <a:lnTo>
                  <a:pt x="22" y="14"/>
                </a:lnTo>
                <a:lnTo>
                  <a:pt x="26" y="14"/>
                </a:lnTo>
                <a:lnTo>
                  <a:pt x="26" y="14"/>
                </a:lnTo>
                <a:lnTo>
                  <a:pt x="26" y="14"/>
                </a:lnTo>
                <a:lnTo>
                  <a:pt x="28" y="14"/>
                </a:lnTo>
                <a:lnTo>
                  <a:pt x="28" y="12"/>
                </a:lnTo>
                <a:lnTo>
                  <a:pt x="30" y="12"/>
                </a:lnTo>
                <a:lnTo>
                  <a:pt x="30" y="12"/>
                </a:lnTo>
                <a:lnTo>
                  <a:pt x="32" y="12"/>
                </a:lnTo>
                <a:lnTo>
                  <a:pt x="32" y="12"/>
                </a:lnTo>
                <a:lnTo>
                  <a:pt x="32" y="12"/>
                </a:lnTo>
                <a:lnTo>
                  <a:pt x="32" y="12"/>
                </a:lnTo>
                <a:lnTo>
                  <a:pt x="32" y="12"/>
                </a:lnTo>
                <a:lnTo>
                  <a:pt x="32" y="10"/>
                </a:lnTo>
                <a:lnTo>
                  <a:pt x="34" y="10"/>
                </a:lnTo>
                <a:lnTo>
                  <a:pt x="36" y="8"/>
                </a:lnTo>
                <a:lnTo>
                  <a:pt x="36" y="8"/>
                </a:lnTo>
                <a:lnTo>
                  <a:pt x="36" y="8"/>
                </a:lnTo>
                <a:lnTo>
                  <a:pt x="38" y="8"/>
                </a:lnTo>
                <a:lnTo>
                  <a:pt x="40" y="8"/>
                </a:lnTo>
                <a:lnTo>
                  <a:pt x="40" y="6"/>
                </a:lnTo>
                <a:lnTo>
                  <a:pt x="42" y="6"/>
                </a:lnTo>
                <a:lnTo>
                  <a:pt x="42" y="6"/>
                </a:lnTo>
                <a:lnTo>
                  <a:pt x="44" y="6"/>
                </a:lnTo>
                <a:lnTo>
                  <a:pt x="44" y="6"/>
                </a:lnTo>
                <a:lnTo>
                  <a:pt x="44" y="4"/>
                </a:lnTo>
                <a:lnTo>
                  <a:pt x="44" y="4"/>
                </a:lnTo>
                <a:lnTo>
                  <a:pt x="46" y="4"/>
                </a:lnTo>
                <a:lnTo>
                  <a:pt x="46" y="4"/>
                </a:lnTo>
                <a:lnTo>
                  <a:pt x="48" y="2"/>
                </a:lnTo>
                <a:lnTo>
                  <a:pt x="48" y="2"/>
                </a:lnTo>
                <a:lnTo>
                  <a:pt x="50" y="2"/>
                </a:lnTo>
                <a:lnTo>
                  <a:pt x="50" y="0"/>
                </a:lnTo>
                <a:lnTo>
                  <a:pt x="50" y="0"/>
                </a:lnTo>
                <a:lnTo>
                  <a:pt x="50" y="0"/>
                </a:lnTo>
                <a:lnTo>
                  <a:pt x="52" y="0"/>
                </a:lnTo>
                <a:lnTo>
                  <a:pt x="52" y="0"/>
                </a:lnTo>
                <a:lnTo>
                  <a:pt x="56" y="0"/>
                </a:lnTo>
                <a:lnTo>
                  <a:pt x="58" y="0"/>
                </a:lnTo>
                <a:lnTo>
                  <a:pt x="58" y="0"/>
                </a:lnTo>
                <a:lnTo>
                  <a:pt x="58" y="0"/>
                </a:lnTo>
                <a:lnTo>
                  <a:pt x="60" y="0"/>
                </a:lnTo>
                <a:lnTo>
                  <a:pt x="60" y="0"/>
                </a:lnTo>
                <a:lnTo>
                  <a:pt x="60" y="0"/>
                </a:lnTo>
                <a:lnTo>
                  <a:pt x="58" y="0"/>
                </a:lnTo>
                <a:lnTo>
                  <a:pt x="58" y="2"/>
                </a:lnTo>
                <a:lnTo>
                  <a:pt x="58" y="2"/>
                </a:lnTo>
                <a:lnTo>
                  <a:pt x="58" y="2"/>
                </a:lnTo>
                <a:lnTo>
                  <a:pt x="60" y="2"/>
                </a:lnTo>
                <a:lnTo>
                  <a:pt x="64" y="2"/>
                </a:lnTo>
                <a:lnTo>
                  <a:pt x="66" y="2"/>
                </a:lnTo>
                <a:lnTo>
                  <a:pt x="66" y="2"/>
                </a:lnTo>
                <a:lnTo>
                  <a:pt x="68" y="4"/>
                </a:lnTo>
                <a:lnTo>
                  <a:pt x="68" y="4"/>
                </a:lnTo>
                <a:lnTo>
                  <a:pt x="68" y="4"/>
                </a:lnTo>
                <a:lnTo>
                  <a:pt x="70" y="4"/>
                </a:lnTo>
                <a:lnTo>
                  <a:pt x="72" y="6"/>
                </a:lnTo>
                <a:lnTo>
                  <a:pt x="74" y="6"/>
                </a:lnTo>
                <a:lnTo>
                  <a:pt x="74" y="8"/>
                </a:lnTo>
                <a:lnTo>
                  <a:pt x="76" y="8"/>
                </a:lnTo>
                <a:lnTo>
                  <a:pt x="76" y="8"/>
                </a:lnTo>
                <a:lnTo>
                  <a:pt x="76" y="8"/>
                </a:lnTo>
                <a:lnTo>
                  <a:pt x="78" y="10"/>
                </a:lnTo>
                <a:lnTo>
                  <a:pt x="78" y="10"/>
                </a:lnTo>
                <a:lnTo>
                  <a:pt x="78" y="12"/>
                </a:lnTo>
                <a:lnTo>
                  <a:pt x="78" y="12"/>
                </a:lnTo>
                <a:lnTo>
                  <a:pt x="80" y="14"/>
                </a:lnTo>
                <a:lnTo>
                  <a:pt x="80" y="14"/>
                </a:lnTo>
                <a:lnTo>
                  <a:pt x="80" y="14"/>
                </a:lnTo>
                <a:lnTo>
                  <a:pt x="80" y="16"/>
                </a:lnTo>
                <a:lnTo>
                  <a:pt x="82" y="16"/>
                </a:lnTo>
                <a:lnTo>
                  <a:pt x="82" y="16"/>
                </a:lnTo>
                <a:lnTo>
                  <a:pt x="82" y="16"/>
                </a:lnTo>
                <a:lnTo>
                  <a:pt x="82" y="16"/>
                </a:lnTo>
                <a:lnTo>
                  <a:pt x="82" y="16"/>
                </a:lnTo>
                <a:lnTo>
                  <a:pt x="82" y="16"/>
                </a:lnTo>
                <a:lnTo>
                  <a:pt x="80" y="18"/>
                </a:lnTo>
                <a:lnTo>
                  <a:pt x="80" y="18"/>
                </a:lnTo>
                <a:lnTo>
                  <a:pt x="82" y="18"/>
                </a:lnTo>
                <a:lnTo>
                  <a:pt x="82" y="18"/>
                </a:lnTo>
                <a:lnTo>
                  <a:pt x="82" y="20"/>
                </a:lnTo>
                <a:lnTo>
                  <a:pt x="82" y="20"/>
                </a:lnTo>
                <a:lnTo>
                  <a:pt x="82" y="20"/>
                </a:lnTo>
                <a:lnTo>
                  <a:pt x="82" y="22"/>
                </a:lnTo>
                <a:lnTo>
                  <a:pt x="82" y="22"/>
                </a:lnTo>
                <a:lnTo>
                  <a:pt x="84" y="22"/>
                </a:lnTo>
                <a:lnTo>
                  <a:pt x="84" y="22"/>
                </a:lnTo>
                <a:lnTo>
                  <a:pt x="84" y="24"/>
                </a:lnTo>
                <a:lnTo>
                  <a:pt x="84" y="24"/>
                </a:lnTo>
                <a:lnTo>
                  <a:pt x="84" y="26"/>
                </a:lnTo>
                <a:lnTo>
                  <a:pt x="84" y="28"/>
                </a:lnTo>
                <a:lnTo>
                  <a:pt x="84" y="28"/>
                </a:lnTo>
                <a:lnTo>
                  <a:pt x="82" y="28"/>
                </a:lnTo>
                <a:lnTo>
                  <a:pt x="82" y="30"/>
                </a:lnTo>
                <a:lnTo>
                  <a:pt x="82" y="30"/>
                </a:lnTo>
                <a:lnTo>
                  <a:pt x="82" y="32"/>
                </a:lnTo>
                <a:lnTo>
                  <a:pt x="78" y="34"/>
                </a:lnTo>
                <a:lnTo>
                  <a:pt x="78" y="34"/>
                </a:lnTo>
                <a:lnTo>
                  <a:pt x="78" y="34"/>
                </a:lnTo>
                <a:lnTo>
                  <a:pt x="78" y="32"/>
                </a:lnTo>
                <a:lnTo>
                  <a:pt x="78" y="32"/>
                </a:lnTo>
                <a:lnTo>
                  <a:pt x="76" y="30"/>
                </a:lnTo>
                <a:lnTo>
                  <a:pt x="76" y="32"/>
                </a:lnTo>
                <a:lnTo>
                  <a:pt x="76" y="32"/>
                </a:lnTo>
                <a:lnTo>
                  <a:pt x="76" y="32"/>
                </a:lnTo>
                <a:lnTo>
                  <a:pt x="76" y="32"/>
                </a:lnTo>
                <a:lnTo>
                  <a:pt x="76" y="34"/>
                </a:lnTo>
                <a:lnTo>
                  <a:pt x="76" y="34"/>
                </a:lnTo>
                <a:lnTo>
                  <a:pt x="76" y="34"/>
                </a:lnTo>
                <a:lnTo>
                  <a:pt x="76" y="34"/>
                </a:lnTo>
                <a:lnTo>
                  <a:pt x="76" y="34"/>
                </a:lnTo>
                <a:lnTo>
                  <a:pt x="76" y="34"/>
                </a:lnTo>
                <a:lnTo>
                  <a:pt x="74" y="40"/>
                </a:lnTo>
                <a:lnTo>
                  <a:pt x="74" y="38"/>
                </a:lnTo>
                <a:lnTo>
                  <a:pt x="72" y="38"/>
                </a:lnTo>
                <a:lnTo>
                  <a:pt x="70" y="34"/>
                </a:lnTo>
                <a:lnTo>
                  <a:pt x="70" y="34"/>
                </a:lnTo>
                <a:lnTo>
                  <a:pt x="70" y="34"/>
                </a:lnTo>
                <a:lnTo>
                  <a:pt x="70" y="32"/>
                </a:lnTo>
                <a:lnTo>
                  <a:pt x="68" y="32"/>
                </a:lnTo>
                <a:lnTo>
                  <a:pt x="68" y="30"/>
                </a:lnTo>
                <a:lnTo>
                  <a:pt x="68" y="28"/>
                </a:lnTo>
                <a:lnTo>
                  <a:pt x="68" y="28"/>
                </a:lnTo>
                <a:lnTo>
                  <a:pt x="68" y="28"/>
                </a:lnTo>
                <a:lnTo>
                  <a:pt x="66" y="26"/>
                </a:lnTo>
                <a:lnTo>
                  <a:pt x="66" y="26"/>
                </a:lnTo>
                <a:lnTo>
                  <a:pt x="66" y="24"/>
                </a:lnTo>
                <a:lnTo>
                  <a:pt x="66" y="24"/>
                </a:lnTo>
                <a:lnTo>
                  <a:pt x="68" y="26"/>
                </a:lnTo>
                <a:lnTo>
                  <a:pt x="68" y="26"/>
                </a:lnTo>
                <a:lnTo>
                  <a:pt x="68" y="26"/>
                </a:lnTo>
                <a:lnTo>
                  <a:pt x="68" y="26"/>
                </a:lnTo>
                <a:lnTo>
                  <a:pt x="70" y="24"/>
                </a:lnTo>
                <a:lnTo>
                  <a:pt x="70" y="24"/>
                </a:lnTo>
                <a:lnTo>
                  <a:pt x="70" y="24"/>
                </a:lnTo>
                <a:lnTo>
                  <a:pt x="68" y="22"/>
                </a:lnTo>
                <a:lnTo>
                  <a:pt x="68" y="22"/>
                </a:lnTo>
                <a:lnTo>
                  <a:pt x="70" y="22"/>
                </a:lnTo>
                <a:lnTo>
                  <a:pt x="70" y="20"/>
                </a:lnTo>
                <a:lnTo>
                  <a:pt x="72" y="20"/>
                </a:lnTo>
                <a:lnTo>
                  <a:pt x="72" y="22"/>
                </a:lnTo>
                <a:lnTo>
                  <a:pt x="72" y="22"/>
                </a:lnTo>
                <a:lnTo>
                  <a:pt x="74" y="22"/>
                </a:lnTo>
                <a:lnTo>
                  <a:pt x="74" y="22"/>
                </a:lnTo>
                <a:lnTo>
                  <a:pt x="74" y="22"/>
                </a:lnTo>
                <a:lnTo>
                  <a:pt x="76" y="22"/>
                </a:lnTo>
                <a:lnTo>
                  <a:pt x="76" y="24"/>
                </a:lnTo>
                <a:lnTo>
                  <a:pt x="76" y="24"/>
                </a:lnTo>
                <a:lnTo>
                  <a:pt x="76" y="24"/>
                </a:lnTo>
                <a:lnTo>
                  <a:pt x="74" y="22"/>
                </a:lnTo>
                <a:lnTo>
                  <a:pt x="74" y="22"/>
                </a:lnTo>
                <a:lnTo>
                  <a:pt x="74" y="22"/>
                </a:lnTo>
                <a:lnTo>
                  <a:pt x="74" y="22"/>
                </a:lnTo>
                <a:lnTo>
                  <a:pt x="72" y="22"/>
                </a:lnTo>
                <a:lnTo>
                  <a:pt x="72" y="20"/>
                </a:lnTo>
                <a:lnTo>
                  <a:pt x="72" y="18"/>
                </a:lnTo>
                <a:lnTo>
                  <a:pt x="72" y="18"/>
                </a:lnTo>
                <a:lnTo>
                  <a:pt x="70" y="20"/>
                </a:lnTo>
                <a:lnTo>
                  <a:pt x="70" y="20"/>
                </a:lnTo>
                <a:lnTo>
                  <a:pt x="68" y="20"/>
                </a:lnTo>
                <a:lnTo>
                  <a:pt x="68" y="20"/>
                </a:lnTo>
                <a:lnTo>
                  <a:pt x="68" y="20"/>
                </a:lnTo>
                <a:lnTo>
                  <a:pt x="68" y="20"/>
                </a:lnTo>
                <a:lnTo>
                  <a:pt x="66" y="18"/>
                </a:lnTo>
                <a:lnTo>
                  <a:pt x="66" y="18"/>
                </a:lnTo>
                <a:lnTo>
                  <a:pt x="66" y="16"/>
                </a:lnTo>
                <a:lnTo>
                  <a:pt x="66" y="16"/>
                </a:lnTo>
                <a:lnTo>
                  <a:pt x="66" y="16"/>
                </a:lnTo>
                <a:lnTo>
                  <a:pt x="64" y="16"/>
                </a:lnTo>
                <a:lnTo>
                  <a:pt x="64" y="14"/>
                </a:lnTo>
                <a:lnTo>
                  <a:pt x="64" y="14"/>
                </a:lnTo>
                <a:lnTo>
                  <a:pt x="62" y="14"/>
                </a:lnTo>
                <a:lnTo>
                  <a:pt x="60" y="12"/>
                </a:lnTo>
                <a:lnTo>
                  <a:pt x="58" y="10"/>
                </a:lnTo>
                <a:lnTo>
                  <a:pt x="58" y="10"/>
                </a:lnTo>
                <a:lnTo>
                  <a:pt x="58" y="10"/>
                </a:lnTo>
                <a:lnTo>
                  <a:pt x="58" y="8"/>
                </a:lnTo>
                <a:lnTo>
                  <a:pt x="58" y="8"/>
                </a:lnTo>
                <a:lnTo>
                  <a:pt x="60" y="8"/>
                </a:lnTo>
                <a:lnTo>
                  <a:pt x="60" y="8"/>
                </a:lnTo>
                <a:lnTo>
                  <a:pt x="58" y="8"/>
                </a:lnTo>
                <a:lnTo>
                  <a:pt x="58" y="8"/>
                </a:lnTo>
                <a:lnTo>
                  <a:pt x="58" y="8"/>
                </a:lnTo>
                <a:lnTo>
                  <a:pt x="58" y="10"/>
                </a:lnTo>
                <a:lnTo>
                  <a:pt x="58" y="10"/>
                </a:lnTo>
                <a:lnTo>
                  <a:pt x="56" y="10"/>
                </a:lnTo>
                <a:lnTo>
                  <a:pt x="56" y="10"/>
                </a:lnTo>
                <a:lnTo>
                  <a:pt x="54" y="10"/>
                </a:lnTo>
                <a:lnTo>
                  <a:pt x="54" y="10"/>
                </a:lnTo>
                <a:lnTo>
                  <a:pt x="54" y="10"/>
                </a:lnTo>
                <a:lnTo>
                  <a:pt x="52" y="10"/>
                </a:lnTo>
                <a:lnTo>
                  <a:pt x="52" y="10"/>
                </a:lnTo>
                <a:lnTo>
                  <a:pt x="52" y="10"/>
                </a:lnTo>
                <a:lnTo>
                  <a:pt x="52" y="10"/>
                </a:lnTo>
                <a:lnTo>
                  <a:pt x="50" y="12"/>
                </a:lnTo>
                <a:lnTo>
                  <a:pt x="50" y="12"/>
                </a:lnTo>
                <a:lnTo>
                  <a:pt x="48" y="12"/>
                </a:lnTo>
                <a:lnTo>
                  <a:pt x="48" y="12"/>
                </a:lnTo>
                <a:lnTo>
                  <a:pt x="48" y="14"/>
                </a:lnTo>
                <a:lnTo>
                  <a:pt x="48" y="14"/>
                </a:lnTo>
                <a:lnTo>
                  <a:pt x="48" y="14"/>
                </a:lnTo>
                <a:lnTo>
                  <a:pt x="48" y="16"/>
                </a:lnTo>
                <a:lnTo>
                  <a:pt x="44" y="18"/>
                </a:lnTo>
                <a:lnTo>
                  <a:pt x="44" y="20"/>
                </a:lnTo>
                <a:lnTo>
                  <a:pt x="44" y="20"/>
                </a:lnTo>
                <a:lnTo>
                  <a:pt x="42" y="20"/>
                </a:lnTo>
                <a:lnTo>
                  <a:pt x="42" y="20"/>
                </a:lnTo>
                <a:lnTo>
                  <a:pt x="42" y="20"/>
                </a:lnTo>
                <a:lnTo>
                  <a:pt x="40" y="22"/>
                </a:lnTo>
                <a:lnTo>
                  <a:pt x="38" y="22"/>
                </a:lnTo>
                <a:lnTo>
                  <a:pt x="38" y="22"/>
                </a:lnTo>
                <a:lnTo>
                  <a:pt x="38" y="22"/>
                </a:lnTo>
                <a:lnTo>
                  <a:pt x="36" y="22"/>
                </a:lnTo>
                <a:lnTo>
                  <a:pt x="36" y="22"/>
                </a:lnTo>
                <a:lnTo>
                  <a:pt x="36" y="24"/>
                </a:lnTo>
                <a:lnTo>
                  <a:pt x="36" y="24"/>
                </a:lnTo>
                <a:lnTo>
                  <a:pt x="36" y="24"/>
                </a:lnTo>
                <a:lnTo>
                  <a:pt x="38" y="26"/>
                </a:lnTo>
                <a:lnTo>
                  <a:pt x="38" y="26"/>
                </a:lnTo>
                <a:lnTo>
                  <a:pt x="38" y="26"/>
                </a:lnTo>
                <a:lnTo>
                  <a:pt x="38" y="26"/>
                </a:lnTo>
                <a:lnTo>
                  <a:pt x="38" y="26"/>
                </a:lnTo>
                <a:lnTo>
                  <a:pt x="38" y="28"/>
                </a:lnTo>
                <a:lnTo>
                  <a:pt x="38" y="28"/>
                </a:lnTo>
                <a:lnTo>
                  <a:pt x="42" y="30"/>
                </a:lnTo>
                <a:lnTo>
                  <a:pt x="42" y="32"/>
                </a:lnTo>
                <a:lnTo>
                  <a:pt x="44" y="34"/>
                </a:lnTo>
                <a:lnTo>
                  <a:pt x="44" y="36"/>
                </a:lnTo>
                <a:lnTo>
                  <a:pt x="42" y="36"/>
                </a:lnTo>
                <a:lnTo>
                  <a:pt x="42" y="36"/>
                </a:lnTo>
                <a:lnTo>
                  <a:pt x="40" y="36"/>
                </a:lnTo>
                <a:lnTo>
                  <a:pt x="40" y="36"/>
                </a:lnTo>
                <a:lnTo>
                  <a:pt x="40" y="36"/>
                </a:lnTo>
                <a:lnTo>
                  <a:pt x="38" y="36"/>
                </a:lnTo>
                <a:lnTo>
                  <a:pt x="38" y="36"/>
                </a:lnTo>
                <a:lnTo>
                  <a:pt x="38" y="36"/>
                </a:lnTo>
                <a:lnTo>
                  <a:pt x="38" y="38"/>
                </a:lnTo>
                <a:lnTo>
                  <a:pt x="36" y="38"/>
                </a:lnTo>
                <a:lnTo>
                  <a:pt x="34" y="38"/>
                </a:lnTo>
                <a:lnTo>
                  <a:pt x="34" y="38"/>
                </a:lnTo>
                <a:lnTo>
                  <a:pt x="34" y="40"/>
                </a:lnTo>
                <a:lnTo>
                  <a:pt x="32" y="40"/>
                </a:lnTo>
                <a:lnTo>
                  <a:pt x="32" y="40"/>
                </a:lnTo>
                <a:lnTo>
                  <a:pt x="32" y="40"/>
                </a:lnTo>
                <a:lnTo>
                  <a:pt x="30" y="40"/>
                </a:lnTo>
                <a:lnTo>
                  <a:pt x="30" y="40"/>
                </a:lnTo>
                <a:lnTo>
                  <a:pt x="30" y="38"/>
                </a:lnTo>
                <a:lnTo>
                  <a:pt x="30" y="38"/>
                </a:lnTo>
                <a:lnTo>
                  <a:pt x="30" y="38"/>
                </a:lnTo>
                <a:lnTo>
                  <a:pt x="30" y="36"/>
                </a:lnTo>
                <a:lnTo>
                  <a:pt x="30" y="34"/>
                </a:lnTo>
                <a:lnTo>
                  <a:pt x="28" y="32"/>
                </a:lnTo>
                <a:lnTo>
                  <a:pt x="28" y="32"/>
                </a:lnTo>
                <a:lnTo>
                  <a:pt x="28" y="32"/>
                </a:lnTo>
                <a:lnTo>
                  <a:pt x="28" y="30"/>
                </a:lnTo>
                <a:lnTo>
                  <a:pt x="28" y="30"/>
                </a:lnTo>
                <a:lnTo>
                  <a:pt x="28" y="28"/>
                </a:lnTo>
                <a:lnTo>
                  <a:pt x="26" y="28"/>
                </a:lnTo>
                <a:lnTo>
                  <a:pt x="26" y="28"/>
                </a:lnTo>
                <a:lnTo>
                  <a:pt x="26" y="28"/>
                </a:lnTo>
                <a:lnTo>
                  <a:pt x="26" y="30"/>
                </a:lnTo>
                <a:lnTo>
                  <a:pt x="26" y="30"/>
                </a:lnTo>
                <a:lnTo>
                  <a:pt x="26" y="32"/>
                </a:lnTo>
                <a:lnTo>
                  <a:pt x="26" y="32"/>
                </a:lnTo>
                <a:lnTo>
                  <a:pt x="26" y="32"/>
                </a:lnTo>
                <a:lnTo>
                  <a:pt x="24" y="32"/>
                </a:lnTo>
                <a:lnTo>
                  <a:pt x="24" y="32"/>
                </a:lnTo>
                <a:lnTo>
                  <a:pt x="24" y="32"/>
                </a:lnTo>
                <a:lnTo>
                  <a:pt x="22" y="32"/>
                </a:lnTo>
                <a:lnTo>
                  <a:pt x="22" y="32"/>
                </a:lnTo>
                <a:lnTo>
                  <a:pt x="20" y="30"/>
                </a:lnTo>
                <a:lnTo>
                  <a:pt x="20" y="30"/>
                </a:lnTo>
                <a:lnTo>
                  <a:pt x="20" y="28"/>
                </a:lnTo>
                <a:lnTo>
                  <a:pt x="20" y="28"/>
                </a:lnTo>
                <a:lnTo>
                  <a:pt x="20" y="26"/>
                </a:lnTo>
                <a:lnTo>
                  <a:pt x="20" y="26"/>
                </a:lnTo>
                <a:lnTo>
                  <a:pt x="20" y="26"/>
                </a:lnTo>
                <a:lnTo>
                  <a:pt x="20" y="26"/>
                </a:lnTo>
                <a:lnTo>
                  <a:pt x="18" y="26"/>
                </a:lnTo>
                <a:lnTo>
                  <a:pt x="18" y="26"/>
                </a:lnTo>
                <a:lnTo>
                  <a:pt x="20" y="26"/>
                </a:lnTo>
                <a:lnTo>
                  <a:pt x="18" y="24"/>
                </a:lnTo>
                <a:lnTo>
                  <a:pt x="18" y="24"/>
                </a:lnTo>
                <a:lnTo>
                  <a:pt x="16" y="24"/>
                </a:lnTo>
                <a:lnTo>
                  <a:pt x="14" y="22"/>
                </a:lnTo>
                <a:lnTo>
                  <a:pt x="12" y="24"/>
                </a:lnTo>
                <a:lnTo>
                  <a:pt x="12" y="24"/>
                </a:lnTo>
                <a:lnTo>
                  <a:pt x="12" y="22"/>
                </a:lnTo>
                <a:lnTo>
                  <a:pt x="12" y="22"/>
                </a:lnTo>
                <a:lnTo>
                  <a:pt x="10" y="22"/>
                </a:lnTo>
                <a:lnTo>
                  <a:pt x="10" y="22"/>
                </a:lnTo>
                <a:lnTo>
                  <a:pt x="10" y="22"/>
                </a:lnTo>
                <a:lnTo>
                  <a:pt x="8" y="22"/>
                </a:lnTo>
                <a:lnTo>
                  <a:pt x="8" y="22"/>
                </a:lnTo>
                <a:lnTo>
                  <a:pt x="8" y="22"/>
                </a:lnTo>
                <a:lnTo>
                  <a:pt x="8" y="22"/>
                </a:lnTo>
                <a:lnTo>
                  <a:pt x="6" y="22"/>
                </a:lnTo>
                <a:lnTo>
                  <a:pt x="6" y="22"/>
                </a:lnTo>
                <a:lnTo>
                  <a:pt x="6" y="22"/>
                </a:lnTo>
                <a:lnTo>
                  <a:pt x="4" y="20"/>
                </a:lnTo>
                <a:lnTo>
                  <a:pt x="4" y="20"/>
                </a:lnTo>
                <a:lnTo>
                  <a:pt x="4" y="22"/>
                </a:lnTo>
                <a:lnTo>
                  <a:pt x="2" y="22"/>
                </a:lnTo>
                <a:lnTo>
                  <a:pt x="2" y="22"/>
                </a:lnTo>
                <a:lnTo>
                  <a:pt x="2" y="22"/>
                </a:lnTo>
                <a:lnTo>
                  <a:pt x="2" y="24"/>
                </a:lnTo>
                <a:lnTo>
                  <a:pt x="2" y="24"/>
                </a:lnTo>
                <a:lnTo>
                  <a:pt x="2" y="26"/>
                </a:lnTo>
                <a:lnTo>
                  <a:pt x="2" y="26"/>
                </a:lnTo>
                <a:lnTo>
                  <a:pt x="2" y="26"/>
                </a:lnTo>
                <a:lnTo>
                  <a:pt x="2" y="26"/>
                </a:lnTo>
                <a:lnTo>
                  <a:pt x="2" y="24"/>
                </a:lnTo>
                <a:lnTo>
                  <a:pt x="2" y="24"/>
                </a:lnTo>
                <a:lnTo>
                  <a:pt x="0" y="22"/>
                </a:lnTo>
                <a:lnTo>
                  <a:pt x="0" y="22"/>
                </a:lnTo>
                <a:lnTo>
                  <a:pt x="0" y="22"/>
                </a:lnTo>
                <a:lnTo>
                  <a:pt x="0" y="22"/>
                </a:lnTo>
                <a:lnTo>
                  <a:pt x="0" y="22"/>
                </a:lnTo>
                <a:lnTo>
                  <a:pt x="0" y="20"/>
                </a:lnTo>
                <a:lnTo>
                  <a:pt x="0" y="20"/>
                </a:lnTo>
                <a:lnTo>
                  <a:pt x="2" y="20"/>
                </a:lnTo>
                <a:lnTo>
                  <a:pt x="2" y="20"/>
                </a:lnTo>
                <a:lnTo>
                  <a:pt x="2" y="18"/>
                </a:lnTo>
                <a:lnTo>
                  <a:pt x="2" y="16"/>
                </a:lnTo>
                <a:lnTo>
                  <a:pt x="2" y="16"/>
                </a:lnTo>
                <a:lnTo>
                  <a:pt x="2" y="14"/>
                </a:lnTo>
                <a:lnTo>
                  <a:pt x="2" y="14"/>
                </a:lnTo>
                <a:lnTo>
                  <a:pt x="2" y="14"/>
                </a:lnTo>
                <a:lnTo>
                  <a:pt x="2" y="14"/>
                </a:lnTo>
                <a:lnTo>
                  <a:pt x="2" y="12"/>
                </a:lnTo>
                <a:lnTo>
                  <a:pt x="2" y="12"/>
                </a:lnTo>
                <a:lnTo>
                  <a:pt x="4" y="12"/>
                </a:lnTo>
                <a:lnTo>
                  <a:pt x="4" y="12"/>
                </a:lnTo>
                <a:lnTo>
                  <a:pt x="4" y="12"/>
                </a:lnTo>
                <a:lnTo>
                  <a:pt x="4" y="10"/>
                </a:lnTo>
                <a:lnTo>
                  <a:pt x="4" y="10"/>
                </a:lnTo>
                <a:lnTo>
                  <a:pt x="2" y="8"/>
                </a:lnTo>
                <a:lnTo>
                  <a:pt x="2" y="8"/>
                </a:lnTo>
                <a:lnTo>
                  <a:pt x="2" y="6"/>
                </a:lnTo>
                <a:lnTo>
                  <a:pt x="2" y="2"/>
                </a:lnTo>
                <a:lnTo>
                  <a:pt x="4" y="0"/>
                </a:lnTo>
                <a:lnTo>
                  <a:pt x="4" y="0"/>
                </a:lnTo>
                <a:lnTo>
                  <a:pt x="4" y="0"/>
                </a:lnTo>
                <a:lnTo>
                  <a:pt x="4" y="0"/>
                </a:lnTo>
                <a:lnTo>
                  <a:pt x="6" y="0"/>
                </a:lnTo>
                <a:lnTo>
                  <a:pt x="6" y="2"/>
                </a:lnTo>
                <a:lnTo>
                  <a:pt x="6" y="2"/>
                </a:lnTo>
                <a:lnTo>
                  <a:pt x="6" y="2"/>
                </a:lnTo>
                <a:lnTo>
                  <a:pt x="8" y="0"/>
                </a:lnTo>
                <a:lnTo>
                  <a:pt x="8" y="0"/>
                </a:lnTo>
                <a:close/>
                <a:moveTo>
                  <a:pt x="60" y="22"/>
                </a:moveTo>
                <a:lnTo>
                  <a:pt x="60" y="22"/>
                </a:lnTo>
                <a:lnTo>
                  <a:pt x="60" y="22"/>
                </a:lnTo>
                <a:lnTo>
                  <a:pt x="60" y="18"/>
                </a:lnTo>
                <a:lnTo>
                  <a:pt x="60" y="18"/>
                </a:lnTo>
                <a:lnTo>
                  <a:pt x="60" y="18"/>
                </a:lnTo>
                <a:lnTo>
                  <a:pt x="60" y="18"/>
                </a:lnTo>
                <a:lnTo>
                  <a:pt x="60" y="18"/>
                </a:lnTo>
                <a:lnTo>
                  <a:pt x="60" y="20"/>
                </a:lnTo>
                <a:lnTo>
                  <a:pt x="60" y="20"/>
                </a:lnTo>
                <a:lnTo>
                  <a:pt x="60" y="20"/>
                </a:lnTo>
                <a:lnTo>
                  <a:pt x="60" y="20"/>
                </a:lnTo>
                <a:lnTo>
                  <a:pt x="60" y="22"/>
                </a:lnTo>
                <a:close/>
                <a:moveTo>
                  <a:pt x="18" y="36"/>
                </a:moveTo>
                <a:lnTo>
                  <a:pt x="18" y="36"/>
                </a:lnTo>
                <a:lnTo>
                  <a:pt x="20" y="36"/>
                </a:lnTo>
                <a:lnTo>
                  <a:pt x="20" y="36"/>
                </a:lnTo>
                <a:lnTo>
                  <a:pt x="20" y="36"/>
                </a:lnTo>
                <a:lnTo>
                  <a:pt x="20" y="38"/>
                </a:lnTo>
                <a:lnTo>
                  <a:pt x="20" y="38"/>
                </a:lnTo>
                <a:lnTo>
                  <a:pt x="18" y="38"/>
                </a:lnTo>
                <a:lnTo>
                  <a:pt x="18" y="38"/>
                </a:lnTo>
                <a:lnTo>
                  <a:pt x="18" y="36"/>
                </a:lnTo>
                <a:lnTo>
                  <a:pt x="16" y="36"/>
                </a:lnTo>
                <a:lnTo>
                  <a:pt x="16" y="36"/>
                </a:lnTo>
                <a:lnTo>
                  <a:pt x="16" y="34"/>
                </a:lnTo>
                <a:lnTo>
                  <a:pt x="16" y="34"/>
                </a:lnTo>
                <a:lnTo>
                  <a:pt x="16" y="34"/>
                </a:lnTo>
                <a:lnTo>
                  <a:pt x="18" y="32"/>
                </a:lnTo>
                <a:lnTo>
                  <a:pt x="18" y="32"/>
                </a:lnTo>
                <a:lnTo>
                  <a:pt x="18" y="32"/>
                </a:lnTo>
                <a:lnTo>
                  <a:pt x="18" y="34"/>
                </a:lnTo>
                <a:lnTo>
                  <a:pt x="18" y="34"/>
                </a:lnTo>
                <a:lnTo>
                  <a:pt x="18" y="34"/>
                </a:lnTo>
                <a:lnTo>
                  <a:pt x="18" y="36"/>
                </a:lnTo>
                <a:lnTo>
                  <a:pt x="18" y="36"/>
                </a:lnTo>
                <a:lnTo>
                  <a:pt x="18" y="3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0" name="Freeform 106"/>
          <p:cNvSpPr>
            <a:spLocks/>
          </p:cNvSpPr>
          <p:nvPr/>
        </p:nvSpPr>
        <p:spPr bwMode="auto">
          <a:xfrm>
            <a:off x="5927725" y="2655888"/>
            <a:ext cx="342900" cy="352425"/>
          </a:xfrm>
          <a:custGeom>
            <a:avLst/>
            <a:gdLst/>
            <a:ahLst/>
            <a:cxnLst>
              <a:cxn ang="0">
                <a:pos x="178" y="4"/>
              </a:cxn>
              <a:cxn ang="0">
                <a:pos x="188" y="12"/>
              </a:cxn>
              <a:cxn ang="0">
                <a:pos x="192" y="20"/>
              </a:cxn>
              <a:cxn ang="0">
                <a:pos x="208" y="24"/>
              </a:cxn>
              <a:cxn ang="0">
                <a:pos x="212" y="28"/>
              </a:cxn>
              <a:cxn ang="0">
                <a:pos x="204" y="38"/>
              </a:cxn>
              <a:cxn ang="0">
                <a:pos x="194" y="40"/>
              </a:cxn>
              <a:cxn ang="0">
                <a:pos x="176" y="38"/>
              </a:cxn>
              <a:cxn ang="0">
                <a:pos x="166" y="40"/>
              </a:cxn>
              <a:cxn ang="0">
                <a:pos x="168" y="48"/>
              </a:cxn>
              <a:cxn ang="0">
                <a:pos x="172" y="52"/>
              </a:cxn>
              <a:cxn ang="0">
                <a:pos x="174" y="58"/>
              </a:cxn>
              <a:cxn ang="0">
                <a:pos x="178" y="66"/>
              </a:cxn>
              <a:cxn ang="0">
                <a:pos x="194" y="76"/>
              </a:cxn>
              <a:cxn ang="0">
                <a:pos x="188" y="84"/>
              </a:cxn>
              <a:cxn ang="0">
                <a:pos x="188" y="98"/>
              </a:cxn>
              <a:cxn ang="0">
                <a:pos x="182" y="110"/>
              </a:cxn>
              <a:cxn ang="0">
                <a:pos x="172" y="130"/>
              </a:cxn>
              <a:cxn ang="0">
                <a:pos x="160" y="150"/>
              </a:cxn>
              <a:cxn ang="0">
                <a:pos x="148" y="154"/>
              </a:cxn>
              <a:cxn ang="0">
                <a:pos x="140" y="150"/>
              </a:cxn>
              <a:cxn ang="0">
                <a:pos x="130" y="164"/>
              </a:cxn>
              <a:cxn ang="0">
                <a:pos x="136" y="174"/>
              </a:cxn>
              <a:cxn ang="0">
                <a:pos x="140" y="184"/>
              </a:cxn>
              <a:cxn ang="0">
                <a:pos x="150" y="192"/>
              </a:cxn>
              <a:cxn ang="0">
                <a:pos x="158" y="204"/>
              </a:cxn>
              <a:cxn ang="0">
                <a:pos x="154" y="212"/>
              </a:cxn>
              <a:cxn ang="0">
                <a:pos x="142" y="214"/>
              </a:cxn>
              <a:cxn ang="0">
                <a:pos x="124" y="212"/>
              </a:cxn>
              <a:cxn ang="0">
                <a:pos x="116" y="222"/>
              </a:cxn>
              <a:cxn ang="0">
                <a:pos x="110" y="220"/>
              </a:cxn>
              <a:cxn ang="0">
                <a:pos x="104" y="210"/>
              </a:cxn>
              <a:cxn ang="0">
                <a:pos x="94" y="202"/>
              </a:cxn>
              <a:cxn ang="0">
                <a:pos x="86" y="190"/>
              </a:cxn>
              <a:cxn ang="0">
                <a:pos x="78" y="194"/>
              </a:cxn>
              <a:cxn ang="0">
                <a:pos x="64" y="196"/>
              </a:cxn>
              <a:cxn ang="0">
                <a:pos x="56" y="192"/>
              </a:cxn>
              <a:cxn ang="0">
                <a:pos x="50" y="194"/>
              </a:cxn>
              <a:cxn ang="0">
                <a:pos x="40" y="196"/>
              </a:cxn>
              <a:cxn ang="0">
                <a:pos x="28" y="196"/>
              </a:cxn>
              <a:cxn ang="0">
                <a:pos x="20" y="196"/>
              </a:cxn>
              <a:cxn ang="0">
                <a:pos x="24" y="178"/>
              </a:cxn>
              <a:cxn ang="0">
                <a:pos x="36" y="172"/>
              </a:cxn>
              <a:cxn ang="0">
                <a:pos x="36" y="162"/>
              </a:cxn>
              <a:cxn ang="0">
                <a:pos x="30" y="146"/>
              </a:cxn>
              <a:cxn ang="0">
                <a:pos x="10" y="130"/>
              </a:cxn>
              <a:cxn ang="0">
                <a:pos x="24" y="126"/>
              </a:cxn>
              <a:cxn ang="0">
                <a:pos x="54" y="124"/>
              </a:cxn>
              <a:cxn ang="0">
                <a:pos x="74" y="116"/>
              </a:cxn>
              <a:cxn ang="0">
                <a:pos x="78" y="96"/>
              </a:cxn>
              <a:cxn ang="0">
                <a:pos x="92" y="92"/>
              </a:cxn>
              <a:cxn ang="0">
                <a:pos x="96" y="88"/>
              </a:cxn>
              <a:cxn ang="0">
                <a:pos x="104" y="88"/>
              </a:cxn>
              <a:cxn ang="0">
                <a:pos x="110" y="78"/>
              </a:cxn>
              <a:cxn ang="0">
                <a:pos x="110" y="70"/>
              </a:cxn>
              <a:cxn ang="0">
                <a:pos x="120" y="60"/>
              </a:cxn>
              <a:cxn ang="0">
                <a:pos x="114" y="50"/>
              </a:cxn>
              <a:cxn ang="0">
                <a:pos x="126" y="40"/>
              </a:cxn>
              <a:cxn ang="0">
                <a:pos x="130" y="28"/>
              </a:cxn>
              <a:cxn ang="0">
                <a:pos x="126" y="10"/>
              </a:cxn>
              <a:cxn ang="0">
                <a:pos x="138" y="2"/>
              </a:cxn>
              <a:cxn ang="0">
                <a:pos x="156" y="2"/>
              </a:cxn>
            </a:cxnLst>
            <a:rect l="0" t="0" r="r" b="b"/>
            <a:pathLst>
              <a:path w="216" h="222">
                <a:moveTo>
                  <a:pt x="164" y="0"/>
                </a:moveTo>
                <a:lnTo>
                  <a:pt x="166" y="0"/>
                </a:lnTo>
                <a:lnTo>
                  <a:pt x="166" y="0"/>
                </a:lnTo>
                <a:lnTo>
                  <a:pt x="168" y="0"/>
                </a:lnTo>
                <a:lnTo>
                  <a:pt x="170" y="0"/>
                </a:lnTo>
                <a:lnTo>
                  <a:pt x="170" y="0"/>
                </a:lnTo>
                <a:lnTo>
                  <a:pt x="172" y="0"/>
                </a:lnTo>
                <a:lnTo>
                  <a:pt x="174" y="0"/>
                </a:lnTo>
                <a:lnTo>
                  <a:pt x="174" y="0"/>
                </a:lnTo>
                <a:lnTo>
                  <a:pt x="174" y="0"/>
                </a:lnTo>
                <a:lnTo>
                  <a:pt x="174" y="2"/>
                </a:lnTo>
                <a:lnTo>
                  <a:pt x="176" y="2"/>
                </a:lnTo>
                <a:lnTo>
                  <a:pt x="176" y="2"/>
                </a:lnTo>
                <a:lnTo>
                  <a:pt x="176" y="2"/>
                </a:lnTo>
                <a:lnTo>
                  <a:pt x="176" y="2"/>
                </a:lnTo>
                <a:lnTo>
                  <a:pt x="178" y="2"/>
                </a:lnTo>
                <a:lnTo>
                  <a:pt x="178" y="4"/>
                </a:lnTo>
                <a:lnTo>
                  <a:pt x="178" y="4"/>
                </a:lnTo>
                <a:lnTo>
                  <a:pt x="178" y="4"/>
                </a:lnTo>
                <a:lnTo>
                  <a:pt x="178" y="4"/>
                </a:lnTo>
                <a:lnTo>
                  <a:pt x="178" y="4"/>
                </a:lnTo>
                <a:lnTo>
                  <a:pt x="178" y="4"/>
                </a:lnTo>
                <a:lnTo>
                  <a:pt x="180" y="4"/>
                </a:lnTo>
                <a:lnTo>
                  <a:pt x="180" y="4"/>
                </a:lnTo>
                <a:lnTo>
                  <a:pt x="180" y="4"/>
                </a:lnTo>
                <a:lnTo>
                  <a:pt x="182" y="4"/>
                </a:lnTo>
                <a:lnTo>
                  <a:pt x="182" y="4"/>
                </a:lnTo>
                <a:lnTo>
                  <a:pt x="182" y="4"/>
                </a:lnTo>
                <a:lnTo>
                  <a:pt x="184" y="6"/>
                </a:lnTo>
                <a:lnTo>
                  <a:pt x="184" y="6"/>
                </a:lnTo>
                <a:lnTo>
                  <a:pt x="184" y="6"/>
                </a:lnTo>
                <a:lnTo>
                  <a:pt x="186" y="10"/>
                </a:lnTo>
                <a:lnTo>
                  <a:pt x="186" y="10"/>
                </a:lnTo>
                <a:lnTo>
                  <a:pt x="188" y="12"/>
                </a:lnTo>
                <a:lnTo>
                  <a:pt x="188" y="14"/>
                </a:lnTo>
                <a:lnTo>
                  <a:pt x="188" y="14"/>
                </a:lnTo>
                <a:lnTo>
                  <a:pt x="188" y="14"/>
                </a:lnTo>
                <a:lnTo>
                  <a:pt x="188" y="16"/>
                </a:lnTo>
                <a:lnTo>
                  <a:pt x="188" y="16"/>
                </a:lnTo>
                <a:lnTo>
                  <a:pt x="188" y="16"/>
                </a:lnTo>
                <a:lnTo>
                  <a:pt x="188" y="16"/>
                </a:lnTo>
                <a:lnTo>
                  <a:pt x="188" y="16"/>
                </a:lnTo>
                <a:lnTo>
                  <a:pt x="190" y="16"/>
                </a:lnTo>
                <a:lnTo>
                  <a:pt x="190" y="16"/>
                </a:lnTo>
                <a:lnTo>
                  <a:pt x="190" y="16"/>
                </a:lnTo>
                <a:lnTo>
                  <a:pt x="190" y="16"/>
                </a:lnTo>
                <a:lnTo>
                  <a:pt x="190" y="18"/>
                </a:lnTo>
                <a:lnTo>
                  <a:pt x="192" y="18"/>
                </a:lnTo>
                <a:lnTo>
                  <a:pt x="192" y="18"/>
                </a:lnTo>
                <a:lnTo>
                  <a:pt x="192" y="20"/>
                </a:lnTo>
                <a:lnTo>
                  <a:pt x="192" y="20"/>
                </a:lnTo>
                <a:lnTo>
                  <a:pt x="192" y="20"/>
                </a:lnTo>
                <a:lnTo>
                  <a:pt x="194" y="20"/>
                </a:lnTo>
                <a:lnTo>
                  <a:pt x="194" y="20"/>
                </a:lnTo>
                <a:lnTo>
                  <a:pt x="196" y="20"/>
                </a:lnTo>
                <a:lnTo>
                  <a:pt x="196" y="18"/>
                </a:lnTo>
                <a:lnTo>
                  <a:pt x="198" y="20"/>
                </a:lnTo>
                <a:lnTo>
                  <a:pt x="198" y="20"/>
                </a:lnTo>
                <a:lnTo>
                  <a:pt x="198" y="20"/>
                </a:lnTo>
                <a:lnTo>
                  <a:pt x="198" y="20"/>
                </a:lnTo>
                <a:lnTo>
                  <a:pt x="200" y="22"/>
                </a:lnTo>
                <a:lnTo>
                  <a:pt x="200" y="22"/>
                </a:lnTo>
                <a:lnTo>
                  <a:pt x="200" y="22"/>
                </a:lnTo>
                <a:lnTo>
                  <a:pt x="200" y="22"/>
                </a:lnTo>
                <a:lnTo>
                  <a:pt x="200" y="22"/>
                </a:lnTo>
                <a:lnTo>
                  <a:pt x="202" y="24"/>
                </a:lnTo>
                <a:lnTo>
                  <a:pt x="206" y="24"/>
                </a:lnTo>
                <a:lnTo>
                  <a:pt x="208" y="24"/>
                </a:lnTo>
                <a:lnTo>
                  <a:pt x="210" y="26"/>
                </a:lnTo>
                <a:lnTo>
                  <a:pt x="210" y="26"/>
                </a:lnTo>
                <a:lnTo>
                  <a:pt x="212" y="26"/>
                </a:lnTo>
                <a:lnTo>
                  <a:pt x="212" y="26"/>
                </a:lnTo>
                <a:lnTo>
                  <a:pt x="212" y="26"/>
                </a:lnTo>
                <a:lnTo>
                  <a:pt x="212" y="26"/>
                </a:lnTo>
                <a:lnTo>
                  <a:pt x="212" y="26"/>
                </a:lnTo>
                <a:lnTo>
                  <a:pt x="214" y="26"/>
                </a:lnTo>
                <a:lnTo>
                  <a:pt x="214" y="26"/>
                </a:lnTo>
                <a:lnTo>
                  <a:pt x="214" y="26"/>
                </a:lnTo>
                <a:lnTo>
                  <a:pt x="216" y="26"/>
                </a:lnTo>
                <a:lnTo>
                  <a:pt x="216" y="24"/>
                </a:lnTo>
                <a:lnTo>
                  <a:pt x="216" y="24"/>
                </a:lnTo>
                <a:lnTo>
                  <a:pt x="216" y="26"/>
                </a:lnTo>
                <a:lnTo>
                  <a:pt x="216" y="26"/>
                </a:lnTo>
                <a:lnTo>
                  <a:pt x="214" y="28"/>
                </a:lnTo>
                <a:lnTo>
                  <a:pt x="212" y="28"/>
                </a:lnTo>
                <a:lnTo>
                  <a:pt x="210" y="30"/>
                </a:lnTo>
                <a:lnTo>
                  <a:pt x="210" y="30"/>
                </a:lnTo>
                <a:lnTo>
                  <a:pt x="208" y="32"/>
                </a:lnTo>
                <a:lnTo>
                  <a:pt x="208" y="32"/>
                </a:lnTo>
                <a:lnTo>
                  <a:pt x="208" y="32"/>
                </a:lnTo>
                <a:lnTo>
                  <a:pt x="208" y="32"/>
                </a:lnTo>
                <a:lnTo>
                  <a:pt x="208" y="32"/>
                </a:lnTo>
                <a:lnTo>
                  <a:pt x="208" y="34"/>
                </a:lnTo>
                <a:lnTo>
                  <a:pt x="206" y="36"/>
                </a:lnTo>
                <a:lnTo>
                  <a:pt x="208" y="36"/>
                </a:lnTo>
                <a:lnTo>
                  <a:pt x="208" y="38"/>
                </a:lnTo>
                <a:lnTo>
                  <a:pt x="206" y="38"/>
                </a:lnTo>
                <a:lnTo>
                  <a:pt x="206" y="38"/>
                </a:lnTo>
                <a:lnTo>
                  <a:pt x="206" y="38"/>
                </a:lnTo>
                <a:lnTo>
                  <a:pt x="206" y="38"/>
                </a:lnTo>
                <a:lnTo>
                  <a:pt x="204" y="38"/>
                </a:lnTo>
                <a:lnTo>
                  <a:pt x="204" y="38"/>
                </a:lnTo>
                <a:lnTo>
                  <a:pt x="204" y="38"/>
                </a:lnTo>
                <a:lnTo>
                  <a:pt x="204" y="38"/>
                </a:lnTo>
                <a:lnTo>
                  <a:pt x="202" y="38"/>
                </a:lnTo>
                <a:lnTo>
                  <a:pt x="200" y="38"/>
                </a:lnTo>
                <a:lnTo>
                  <a:pt x="200" y="38"/>
                </a:lnTo>
                <a:lnTo>
                  <a:pt x="200" y="38"/>
                </a:lnTo>
                <a:lnTo>
                  <a:pt x="198" y="38"/>
                </a:lnTo>
                <a:lnTo>
                  <a:pt x="198" y="38"/>
                </a:lnTo>
                <a:lnTo>
                  <a:pt x="198" y="40"/>
                </a:lnTo>
                <a:lnTo>
                  <a:pt x="198" y="40"/>
                </a:lnTo>
                <a:lnTo>
                  <a:pt x="198" y="40"/>
                </a:lnTo>
                <a:lnTo>
                  <a:pt x="196" y="40"/>
                </a:lnTo>
                <a:lnTo>
                  <a:pt x="196" y="40"/>
                </a:lnTo>
                <a:lnTo>
                  <a:pt x="196" y="40"/>
                </a:lnTo>
                <a:lnTo>
                  <a:pt x="196" y="40"/>
                </a:lnTo>
                <a:lnTo>
                  <a:pt x="196" y="40"/>
                </a:lnTo>
                <a:lnTo>
                  <a:pt x="194" y="40"/>
                </a:lnTo>
                <a:lnTo>
                  <a:pt x="194" y="40"/>
                </a:lnTo>
                <a:lnTo>
                  <a:pt x="194" y="40"/>
                </a:lnTo>
                <a:lnTo>
                  <a:pt x="194" y="40"/>
                </a:lnTo>
                <a:lnTo>
                  <a:pt x="194" y="40"/>
                </a:lnTo>
                <a:lnTo>
                  <a:pt x="192" y="42"/>
                </a:lnTo>
                <a:lnTo>
                  <a:pt x="192" y="42"/>
                </a:lnTo>
                <a:lnTo>
                  <a:pt x="190" y="42"/>
                </a:lnTo>
                <a:lnTo>
                  <a:pt x="190" y="42"/>
                </a:lnTo>
                <a:lnTo>
                  <a:pt x="186" y="40"/>
                </a:lnTo>
                <a:lnTo>
                  <a:pt x="186" y="40"/>
                </a:lnTo>
                <a:lnTo>
                  <a:pt x="184" y="40"/>
                </a:lnTo>
                <a:lnTo>
                  <a:pt x="184" y="40"/>
                </a:lnTo>
                <a:lnTo>
                  <a:pt x="182" y="40"/>
                </a:lnTo>
                <a:lnTo>
                  <a:pt x="182" y="40"/>
                </a:lnTo>
                <a:lnTo>
                  <a:pt x="182" y="40"/>
                </a:lnTo>
                <a:lnTo>
                  <a:pt x="176" y="38"/>
                </a:lnTo>
                <a:lnTo>
                  <a:pt x="176" y="38"/>
                </a:lnTo>
                <a:lnTo>
                  <a:pt x="176" y="38"/>
                </a:lnTo>
                <a:lnTo>
                  <a:pt x="174" y="38"/>
                </a:lnTo>
                <a:lnTo>
                  <a:pt x="174" y="38"/>
                </a:lnTo>
                <a:lnTo>
                  <a:pt x="174" y="38"/>
                </a:lnTo>
                <a:lnTo>
                  <a:pt x="172" y="38"/>
                </a:lnTo>
                <a:lnTo>
                  <a:pt x="172" y="36"/>
                </a:lnTo>
                <a:lnTo>
                  <a:pt x="172" y="36"/>
                </a:lnTo>
                <a:lnTo>
                  <a:pt x="170" y="36"/>
                </a:lnTo>
                <a:lnTo>
                  <a:pt x="170" y="38"/>
                </a:lnTo>
                <a:lnTo>
                  <a:pt x="170" y="38"/>
                </a:lnTo>
                <a:lnTo>
                  <a:pt x="170" y="38"/>
                </a:lnTo>
                <a:lnTo>
                  <a:pt x="168" y="38"/>
                </a:lnTo>
                <a:lnTo>
                  <a:pt x="168" y="38"/>
                </a:lnTo>
                <a:lnTo>
                  <a:pt x="168" y="38"/>
                </a:lnTo>
                <a:lnTo>
                  <a:pt x="166" y="38"/>
                </a:lnTo>
                <a:lnTo>
                  <a:pt x="166" y="38"/>
                </a:lnTo>
                <a:lnTo>
                  <a:pt x="166" y="40"/>
                </a:lnTo>
                <a:lnTo>
                  <a:pt x="166" y="40"/>
                </a:lnTo>
                <a:lnTo>
                  <a:pt x="166" y="42"/>
                </a:lnTo>
                <a:lnTo>
                  <a:pt x="166" y="44"/>
                </a:lnTo>
                <a:lnTo>
                  <a:pt x="166" y="44"/>
                </a:lnTo>
                <a:lnTo>
                  <a:pt x="166" y="44"/>
                </a:lnTo>
                <a:lnTo>
                  <a:pt x="166" y="44"/>
                </a:lnTo>
                <a:lnTo>
                  <a:pt x="166" y="44"/>
                </a:lnTo>
                <a:lnTo>
                  <a:pt x="168" y="44"/>
                </a:lnTo>
                <a:lnTo>
                  <a:pt x="168" y="44"/>
                </a:lnTo>
                <a:lnTo>
                  <a:pt x="168" y="44"/>
                </a:lnTo>
                <a:lnTo>
                  <a:pt x="170" y="46"/>
                </a:lnTo>
                <a:lnTo>
                  <a:pt x="168" y="48"/>
                </a:lnTo>
                <a:lnTo>
                  <a:pt x="168" y="48"/>
                </a:lnTo>
                <a:lnTo>
                  <a:pt x="168" y="48"/>
                </a:lnTo>
                <a:lnTo>
                  <a:pt x="168" y="48"/>
                </a:lnTo>
                <a:lnTo>
                  <a:pt x="168" y="48"/>
                </a:lnTo>
                <a:lnTo>
                  <a:pt x="168" y="48"/>
                </a:lnTo>
                <a:lnTo>
                  <a:pt x="168" y="48"/>
                </a:lnTo>
                <a:lnTo>
                  <a:pt x="168" y="50"/>
                </a:lnTo>
                <a:lnTo>
                  <a:pt x="168" y="50"/>
                </a:lnTo>
                <a:lnTo>
                  <a:pt x="170" y="50"/>
                </a:lnTo>
                <a:lnTo>
                  <a:pt x="170" y="50"/>
                </a:lnTo>
                <a:lnTo>
                  <a:pt x="170" y="50"/>
                </a:lnTo>
                <a:lnTo>
                  <a:pt x="170" y="50"/>
                </a:lnTo>
                <a:lnTo>
                  <a:pt x="172" y="50"/>
                </a:lnTo>
                <a:lnTo>
                  <a:pt x="174" y="50"/>
                </a:lnTo>
                <a:lnTo>
                  <a:pt x="174" y="50"/>
                </a:lnTo>
                <a:lnTo>
                  <a:pt x="174" y="52"/>
                </a:lnTo>
                <a:lnTo>
                  <a:pt x="174" y="52"/>
                </a:lnTo>
                <a:lnTo>
                  <a:pt x="174" y="52"/>
                </a:lnTo>
                <a:lnTo>
                  <a:pt x="174" y="52"/>
                </a:lnTo>
                <a:lnTo>
                  <a:pt x="172" y="52"/>
                </a:lnTo>
                <a:lnTo>
                  <a:pt x="172" y="52"/>
                </a:lnTo>
                <a:lnTo>
                  <a:pt x="172" y="52"/>
                </a:lnTo>
                <a:lnTo>
                  <a:pt x="172" y="52"/>
                </a:lnTo>
                <a:lnTo>
                  <a:pt x="172" y="52"/>
                </a:lnTo>
                <a:lnTo>
                  <a:pt x="170" y="52"/>
                </a:lnTo>
                <a:lnTo>
                  <a:pt x="170" y="54"/>
                </a:lnTo>
                <a:lnTo>
                  <a:pt x="170" y="54"/>
                </a:lnTo>
                <a:lnTo>
                  <a:pt x="170" y="54"/>
                </a:lnTo>
                <a:lnTo>
                  <a:pt x="170" y="54"/>
                </a:lnTo>
                <a:lnTo>
                  <a:pt x="170" y="56"/>
                </a:lnTo>
                <a:lnTo>
                  <a:pt x="172" y="56"/>
                </a:lnTo>
                <a:lnTo>
                  <a:pt x="172" y="56"/>
                </a:lnTo>
                <a:lnTo>
                  <a:pt x="172" y="56"/>
                </a:lnTo>
                <a:lnTo>
                  <a:pt x="172" y="56"/>
                </a:lnTo>
                <a:lnTo>
                  <a:pt x="174" y="58"/>
                </a:lnTo>
                <a:lnTo>
                  <a:pt x="174" y="58"/>
                </a:lnTo>
                <a:lnTo>
                  <a:pt x="174" y="58"/>
                </a:lnTo>
                <a:lnTo>
                  <a:pt x="174" y="58"/>
                </a:lnTo>
                <a:lnTo>
                  <a:pt x="174" y="58"/>
                </a:lnTo>
                <a:lnTo>
                  <a:pt x="174" y="60"/>
                </a:lnTo>
                <a:lnTo>
                  <a:pt x="174" y="60"/>
                </a:lnTo>
                <a:lnTo>
                  <a:pt x="174" y="62"/>
                </a:lnTo>
                <a:lnTo>
                  <a:pt x="174" y="62"/>
                </a:lnTo>
                <a:lnTo>
                  <a:pt x="172" y="62"/>
                </a:lnTo>
                <a:lnTo>
                  <a:pt x="172" y="62"/>
                </a:lnTo>
                <a:lnTo>
                  <a:pt x="172" y="64"/>
                </a:lnTo>
                <a:lnTo>
                  <a:pt x="174" y="64"/>
                </a:lnTo>
                <a:lnTo>
                  <a:pt x="174" y="64"/>
                </a:lnTo>
                <a:lnTo>
                  <a:pt x="176" y="66"/>
                </a:lnTo>
                <a:lnTo>
                  <a:pt x="176" y="66"/>
                </a:lnTo>
                <a:lnTo>
                  <a:pt x="176" y="66"/>
                </a:lnTo>
                <a:lnTo>
                  <a:pt x="178" y="66"/>
                </a:lnTo>
                <a:lnTo>
                  <a:pt x="178" y="66"/>
                </a:lnTo>
                <a:lnTo>
                  <a:pt x="178" y="66"/>
                </a:lnTo>
                <a:lnTo>
                  <a:pt x="178" y="66"/>
                </a:lnTo>
                <a:lnTo>
                  <a:pt x="178" y="66"/>
                </a:lnTo>
                <a:lnTo>
                  <a:pt x="180" y="68"/>
                </a:lnTo>
                <a:lnTo>
                  <a:pt x="180" y="70"/>
                </a:lnTo>
                <a:lnTo>
                  <a:pt x="178" y="70"/>
                </a:lnTo>
                <a:lnTo>
                  <a:pt x="180" y="70"/>
                </a:lnTo>
                <a:lnTo>
                  <a:pt x="180" y="70"/>
                </a:lnTo>
                <a:lnTo>
                  <a:pt x="182" y="70"/>
                </a:lnTo>
                <a:lnTo>
                  <a:pt x="182" y="70"/>
                </a:lnTo>
                <a:lnTo>
                  <a:pt x="184" y="70"/>
                </a:lnTo>
                <a:lnTo>
                  <a:pt x="184" y="72"/>
                </a:lnTo>
                <a:lnTo>
                  <a:pt x="184" y="74"/>
                </a:lnTo>
                <a:lnTo>
                  <a:pt x="186" y="74"/>
                </a:lnTo>
                <a:lnTo>
                  <a:pt x="186" y="76"/>
                </a:lnTo>
                <a:lnTo>
                  <a:pt x="186" y="76"/>
                </a:lnTo>
                <a:lnTo>
                  <a:pt x="188" y="76"/>
                </a:lnTo>
                <a:lnTo>
                  <a:pt x="190" y="76"/>
                </a:lnTo>
                <a:lnTo>
                  <a:pt x="190" y="76"/>
                </a:lnTo>
                <a:lnTo>
                  <a:pt x="194" y="76"/>
                </a:lnTo>
                <a:lnTo>
                  <a:pt x="194" y="78"/>
                </a:lnTo>
                <a:lnTo>
                  <a:pt x="194" y="78"/>
                </a:lnTo>
                <a:lnTo>
                  <a:pt x="194" y="78"/>
                </a:lnTo>
                <a:lnTo>
                  <a:pt x="196" y="78"/>
                </a:lnTo>
                <a:lnTo>
                  <a:pt x="196" y="78"/>
                </a:lnTo>
                <a:lnTo>
                  <a:pt x="196" y="80"/>
                </a:lnTo>
                <a:lnTo>
                  <a:pt x="196" y="80"/>
                </a:lnTo>
                <a:lnTo>
                  <a:pt x="196" y="80"/>
                </a:lnTo>
                <a:lnTo>
                  <a:pt x="194" y="82"/>
                </a:lnTo>
                <a:lnTo>
                  <a:pt x="194" y="82"/>
                </a:lnTo>
                <a:lnTo>
                  <a:pt x="192" y="82"/>
                </a:lnTo>
                <a:lnTo>
                  <a:pt x="192" y="82"/>
                </a:lnTo>
                <a:lnTo>
                  <a:pt x="190" y="82"/>
                </a:lnTo>
                <a:lnTo>
                  <a:pt x="190" y="82"/>
                </a:lnTo>
                <a:lnTo>
                  <a:pt x="190" y="82"/>
                </a:lnTo>
                <a:lnTo>
                  <a:pt x="190" y="84"/>
                </a:lnTo>
                <a:lnTo>
                  <a:pt x="188" y="84"/>
                </a:lnTo>
                <a:lnTo>
                  <a:pt x="188" y="84"/>
                </a:lnTo>
                <a:lnTo>
                  <a:pt x="186" y="86"/>
                </a:lnTo>
                <a:lnTo>
                  <a:pt x="186" y="88"/>
                </a:lnTo>
                <a:lnTo>
                  <a:pt x="186" y="88"/>
                </a:lnTo>
                <a:lnTo>
                  <a:pt x="186" y="88"/>
                </a:lnTo>
                <a:lnTo>
                  <a:pt x="186" y="90"/>
                </a:lnTo>
                <a:lnTo>
                  <a:pt x="186" y="90"/>
                </a:lnTo>
                <a:lnTo>
                  <a:pt x="188" y="92"/>
                </a:lnTo>
                <a:lnTo>
                  <a:pt x="188" y="92"/>
                </a:lnTo>
                <a:lnTo>
                  <a:pt x="188" y="92"/>
                </a:lnTo>
                <a:lnTo>
                  <a:pt x="188" y="94"/>
                </a:lnTo>
                <a:lnTo>
                  <a:pt x="188" y="94"/>
                </a:lnTo>
                <a:lnTo>
                  <a:pt x="188" y="94"/>
                </a:lnTo>
                <a:lnTo>
                  <a:pt x="188" y="96"/>
                </a:lnTo>
                <a:lnTo>
                  <a:pt x="188" y="98"/>
                </a:lnTo>
                <a:lnTo>
                  <a:pt x="188" y="98"/>
                </a:lnTo>
                <a:lnTo>
                  <a:pt x="188" y="98"/>
                </a:lnTo>
                <a:lnTo>
                  <a:pt x="190" y="98"/>
                </a:lnTo>
                <a:lnTo>
                  <a:pt x="190" y="98"/>
                </a:lnTo>
                <a:lnTo>
                  <a:pt x="190" y="98"/>
                </a:lnTo>
                <a:lnTo>
                  <a:pt x="190" y="98"/>
                </a:lnTo>
                <a:lnTo>
                  <a:pt x="190" y="98"/>
                </a:lnTo>
                <a:lnTo>
                  <a:pt x="190" y="100"/>
                </a:lnTo>
                <a:lnTo>
                  <a:pt x="188" y="100"/>
                </a:lnTo>
                <a:lnTo>
                  <a:pt x="186" y="102"/>
                </a:lnTo>
                <a:lnTo>
                  <a:pt x="186" y="102"/>
                </a:lnTo>
                <a:lnTo>
                  <a:pt x="186" y="104"/>
                </a:lnTo>
                <a:lnTo>
                  <a:pt x="184" y="104"/>
                </a:lnTo>
                <a:lnTo>
                  <a:pt x="184" y="106"/>
                </a:lnTo>
                <a:lnTo>
                  <a:pt x="182" y="106"/>
                </a:lnTo>
                <a:lnTo>
                  <a:pt x="182" y="108"/>
                </a:lnTo>
                <a:lnTo>
                  <a:pt x="182" y="110"/>
                </a:lnTo>
                <a:lnTo>
                  <a:pt x="182" y="110"/>
                </a:lnTo>
                <a:lnTo>
                  <a:pt x="182" y="110"/>
                </a:lnTo>
                <a:lnTo>
                  <a:pt x="182" y="112"/>
                </a:lnTo>
                <a:lnTo>
                  <a:pt x="182" y="112"/>
                </a:lnTo>
                <a:lnTo>
                  <a:pt x="182" y="112"/>
                </a:lnTo>
                <a:lnTo>
                  <a:pt x="184" y="112"/>
                </a:lnTo>
                <a:lnTo>
                  <a:pt x="182" y="114"/>
                </a:lnTo>
                <a:lnTo>
                  <a:pt x="182" y="116"/>
                </a:lnTo>
                <a:lnTo>
                  <a:pt x="180" y="116"/>
                </a:lnTo>
                <a:lnTo>
                  <a:pt x="180" y="116"/>
                </a:lnTo>
                <a:lnTo>
                  <a:pt x="178" y="116"/>
                </a:lnTo>
                <a:lnTo>
                  <a:pt x="176" y="118"/>
                </a:lnTo>
                <a:lnTo>
                  <a:pt x="176" y="118"/>
                </a:lnTo>
                <a:lnTo>
                  <a:pt x="176" y="120"/>
                </a:lnTo>
                <a:lnTo>
                  <a:pt x="176" y="124"/>
                </a:lnTo>
                <a:lnTo>
                  <a:pt x="176" y="124"/>
                </a:lnTo>
                <a:lnTo>
                  <a:pt x="174" y="128"/>
                </a:lnTo>
                <a:lnTo>
                  <a:pt x="174" y="130"/>
                </a:lnTo>
                <a:lnTo>
                  <a:pt x="172" y="130"/>
                </a:lnTo>
                <a:lnTo>
                  <a:pt x="172" y="132"/>
                </a:lnTo>
                <a:lnTo>
                  <a:pt x="170" y="134"/>
                </a:lnTo>
                <a:lnTo>
                  <a:pt x="170" y="134"/>
                </a:lnTo>
                <a:lnTo>
                  <a:pt x="168" y="134"/>
                </a:lnTo>
                <a:lnTo>
                  <a:pt x="168" y="136"/>
                </a:lnTo>
                <a:lnTo>
                  <a:pt x="168" y="136"/>
                </a:lnTo>
                <a:lnTo>
                  <a:pt x="166" y="136"/>
                </a:lnTo>
                <a:lnTo>
                  <a:pt x="164" y="138"/>
                </a:lnTo>
                <a:lnTo>
                  <a:pt x="164" y="140"/>
                </a:lnTo>
                <a:lnTo>
                  <a:pt x="164" y="142"/>
                </a:lnTo>
                <a:lnTo>
                  <a:pt x="164" y="144"/>
                </a:lnTo>
                <a:lnTo>
                  <a:pt x="164" y="144"/>
                </a:lnTo>
                <a:lnTo>
                  <a:pt x="162" y="144"/>
                </a:lnTo>
                <a:lnTo>
                  <a:pt x="162" y="146"/>
                </a:lnTo>
                <a:lnTo>
                  <a:pt x="160" y="148"/>
                </a:lnTo>
                <a:lnTo>
                  <a:pt x="160" y="150"/>
                </a:lnTo>
                <a:lnTo>
                  <a:pt x="160" y="150"/>
                </a:lnTo>
                <a:lnTo>
                  <a:pt x="158" y="152"/>
                </a:lnTo>
                <a:lnTo>
                  <a:pt x="158" y="152"/>
                </a:lnTo>
                <a:lnTo>
                  <a:pt x="156" y="152"/>
                </a:lnTo>
                <a:lnTo>
                  <a:pt x="156" y="152"/>
                </a:lnTo>
                <a:lnTo>
                  <a:pt x="156" y="152"/>
                </a:lnTo>
                <a:lnTo>
                  <a:pt x="154" y="152"/>
                </a:lnTo>
                <a:lnTo>
                  <a:pt x="154" y="152"/>
                </a:lnTo>
                <a:lnTo>
                  <a:pt x="154" y="152"/>
                </a:lnTo>
                <a:lnTo>
                  <a:pt x="154" y="152"/>
                </a:lnTo>
                <a:lnTo>
                  <a:pt x="152" y="152"/>
                </a:lnTo>
                <a:lnTo>
                  <a:pt x="152" y="152"/>
                </a:lnTo>
                <a:lnTo>
                  <a:pt x="152" y="152"/>
                </a:lnTo>
                <a:lnTo>
                  <a:pt x="150" y="152"/>
                </a:lnTo>
                <a:lnTo>
                  <a:pt x="150" y="152"/>
                </a:lnTo>
                <a:lnTo>
                  <a:pt x="150" y="154"/>
                </a:lnTo>
                <a:lnTo>
                  <a:pt x="150" y="154"/>
                </a:lnTo>
                <a:lnTo>
                  <a:pt x="148" y="154"/>
                </a:lnTo>
                <a:lnTo>
                  <a:pt x="148" y="154"/>
                </a:lnTo>
                <a:lnTo>
                  <a:pt x="148" y="154"/>
                </a:lnTo>
                <a:lnTo>
                  <a:pt x="148" y="154"/>
                </a:lnTo>
                <a:lnTo>
                  <a:pt x="146" y="154"/>
                </a:lnTo>
                <a:lnTo>
                  <a:pt x="146" y="154"/>
                </a:lnTo>
                <a:lnTo>
                  <a:pt x="146" y="154"/>
                </a:lnTo>
                <a:lnTo>
                  <a:pt x="146" y="154"/>
                </a:lnTo>
                <a:lnTo>
                  <a:pt x="144" y="154"/>
                </a:lnTo>
                <a:lnTo>
                  <a:pt x="144" y="154"/>
                </a:lnTo>
                <a:lnTo>
                  <a:pt x="144" y="152"/>
                </a:lnTo>
                <a:lnTo>
                  <a:pt x="144" y="152"/>
                </a:lnTo>
                <a:lnTo>
                  <a:pt x="144" y="152"/>
                </a:lnTo>
                <a:lnTo>
                  <a:pt x="144" y="150"/>
                </a:lnTo>
                <a:lnTo>
                  <a:pt x="144" y="150"/>
                </a:lnTo>
                <a:lnTo>
                  <a:pt x="142" y="150"/>
                </a:lnTo>
                <a:lnTo>
                  <a:pt x="142" y="150"/>
                </a:lnTo>
                <a:lnTo>
                  <a:pt x="140" y="150"/>
                </a:lnTo>
                <a:lnTo>
                  <a:pt x="140" y="148"/>
                </a:lnTo>
                <a:lnTo>
                  <a:pt x="138" y="150"/>
                </a:lnTo>
                <a:lnTo>
                  <a:pt x="138" y="152"/>
                </a:lnTo>
                <a:lnTo>
                  <a:pt x="136" y="152"/>
                </a:lnTo>
                <a:lnTo>
                  <a:pt x="136" y="152"/>
                </a:lnTo>
                <a:lnTo>
                  <a:pt x="136" y="154"/>
                </a:lnTo>
                <a:lnTo>
                  <a:pt x="136" y="154"/>
                </a:lnTo>
                <a:lnTo>
                  <a:pt x="136" y="154"/>
                </a:lnTo>
                <a:lnTo>
                  <a:pt x="136" y="156"/>
                </a:lnTo>
                <a:lnTo>
                  <a:pt x="136" y="156"/>
                </a:lnTo>
                <a:lnTo>
                  <a:pt x="136" y="156"/>
                </a:lnTo>
                <a:lnTo>
                  <a:pt x="136" y="156"/>
                </a:lnTo>
                <a:lnTo>
                  <a:pt x="134" y="160"/>
                </a:lnTo>
                <a:lnTo>
                  <a:pt x="132" y="162"/>
                </a:lnTo>
                <a:lnTo>
                  <a:pt x="132" y="162"/>
                </a:lnTo>
                <a:lnTo>
                  <a:pt x="132" y="162"/>
                </a:lnTo>
                <a:lnTo>
                  <a:pt x="130" y="164"/>
                </a:lnTo>
                <a:lnTo>
                  <a:pt x="130" y="166"/>
                </a:lnTo>
                <a:lnTo>
                  <a:pt x="130" y="170"/>
                </a:lnTo>
                <a:lnTo>
                  <a:pt x="130" y="170"/>
                </a:lnTo>
                <a:lnTo>
                  <a:pt x="130" y="170"/>
                </a:lnTo>
                <a:lnTo>
                  <a:pt x="130" y="170"/>
                </a:lnTo>
                <a:lnTo>
                  <a:pt x="130" y="170"/>
                </a:lnTo>
                <a:lnTo>
                  <a:pt x="130" y="170"/>
                </a:lnTo>
                <a:lnTo>
                  <a:pt x="132" y="172"/>
                </a:lnTo>
                <a:lnTo>
                  <a:pt x="132" y="172"/>
                </a:lnTo>
                <a:lnTo>
                  <a:pt x="132" y="172"/>
                </a:lnTo>
                <a:lnTo>
                  <a:pt x="134" y="172"/>
                </a:lnTo>
                <a:lnTo>
                  <a:pt x="134" y="172"/>
                </a:lnTo>
                <a:lnTo>
                  <a:pt x="134" y="172"/>
                </a:lnTo>
                <a:lnTo>
                  <a:pt x="134" y="174"/>
                </a:lnTo>
                <a:lnTo>
                  <a:pt x="136" y="174"/>
                </a:lnTo>
                <a:lnTo>
                  <a:pt x="136" y="174"/>
                </a:lnTo>
                <a:lnTo>
                  <a:pt x="136" y="174"/>
                </a:lnTo>
                <a:lnTo>
                  <a:pt x="138" y="174"/>
                </a:lnTo>
                <a:lnTo>
                  <a:pt x="138" y="174"/>
                </a:lnTo>
                <a:lnTo>
                  <a:pt x="138" y="174"/>
                </a:lnTo>
                <a:lnTo>
                  <a:pt x="140" y="174"/>
                </a:lnTo>
                <a:lnTo>
                  <a:pt x="140" y="174"/>
                </a:lnTo>
                <a:lnTo>
                  <a:pt x="140" y="174"/>
                </a:lnTo>
                <a:lnTo>
                  <a:pt x="140" y="174"/>
                </a:lnTo>
                <a:lnTo>
                  <a:pt x="140" y="176"/>
                </a:lnTo>
                <a:lnTo>
                  <a:pt x="140" y="176"/>
                </a:lnTo>
                <a:lnTo>
                  <a:pt x="140" y="178"/>
                </a:lnTo>
                <a:lnTo>
                  <a:pt x="140" y="180"/>
                </a:lnTo>
                <a:lnTo>
                  <a:pt x="140" y="180"/>
                </a:lnTo>
                <a:lnTo>
                  <a:pt x="140" y="180"/>
                </a:lnTo>
                <a:lnTo>
                  <a:pt x="140" y="180"/>
                </a:lnTo>
                <a:lnTo>
                  <a:pt x="140" y="182"/>
                </a:lnTo>
                <a:lnTo>
                  <a:pt x="140" y="182"/>
                </a:lnTo>
                <a:lnTo>
                  <a:pt x="140" y="184"/>
                </a:lnTo>
                <a:lnTo>
                  <a:pt x="140" y="184"/>
                </a:lnTo>
                <a:lnTo>
                  <a:pt x="144" y="188"/>
                </a:lnTo>
                <a:lnTo>
                  <a:pt x="144" y="188"/>
                </a:lnTo>
                <a:lnTo>
                  <a:pt x="144" y="188"/>
                </a:lnTo>
                <a:lnTo>
                  <a:pt x="146" y="188"/>
                </a:lnTo>
                <a:lnTo>
                  <a:pt x="146" y="188"/>
                </a:lnTo>
                <a:lnTo>
                  <a:pt x="148" y="188"/>
                </a:lnTo>
                <a:lnTo>
                  <a:pt x="148" y="188"/>
                </a:lnTo>
                <a:lnTo>
                  <a:pt x="148" y="188"/>
                </a:lnTo>
                <a:lnTo>
                  <a:pt x="148" y="188"/>
                </a:lnTo>
                <a:lnTo>
                  <a:pt x="148" y="188"/>
                </a:lnTo>
                <a:lnTo>
                  <a:pt x="150" y="188"/>
                </a:lnTo>
                <a:lnTo>
                  <a:pt x="150" y="188"/>
                </a:lnTo>
                <a:lnTo>
                  <a:pt x="150" y="190"/>
                </a:lnTo>
                <a:lnTo>
                  <a:pt x="150" y="190"/>
                </a:lnTo>
                <a:lnTo>
                  <a:pt x="150" y="190"/>
                </a:lnTo>
                <a:lnTo>
                  <a:pt x="150" y="192"/>
                </a:lnTo>
                <a:lnTo>
                  <a:pt x="150" y="192"/>
                </a:lnTo>
                <a:lnTo>
                  <a:pt x="152" y="194"/>
                </a:lnTo>
                <a:lnTo>
                  <a:pt x="152" y="196"/>
                </a:lnTo>
                <a:lnTo>
                  <a:pt x="152" y="196"/>
                </a:lnTo>
                <a:lnTo>
                  <a:pt x="152" y="196"/>
                </a:lnTo>
                <a:lnTo>
                  <a:pt x="154" y="196"/>
                </a:lnTo>
                <a:lnTo>
                  <a:pt x="154" y="198"/>
                </a:lnTo>
                <a:lnTo>
                  <a:pt x="154" y="198"/>
                </a:lnTo>
                <a:lnTo>
                  <a:pt x="154" y="198"/>
                </a:lnTo>
                <a:lnTo>
                  <a:pt x="154" y="198"/>
                </a:lnTo>
                <a:lnTo>
                  <a:pt x="154" y="200"/>
                </a:lnTo>
                <a:lnTo>
                  <a:pt x="154" y="200"/>
                </a:lnTo>
                <a:lnTo>
                  <a:pt x="154" y="200"/>
                </a:lnTo>
                <a:lnTo>
                  <a:pt x="156" y="202"/>
                </a:lnTo>
                <a:lnTo>
                  <a:pt x="156" y="202"/>
                </a:lnTo>
                <a:lnTo>
                  <a:pt x="156" y="202"/>
                </a:lnTo>
                <a:lnTo>
                  <a:pt x="158" y="204"/>
                </a:lnTo>
                <a:lnTo>
                  <a:pt x="158" y="204"/>
                </a:lnTo>
                <a:lnTo>
                  <a:pt x="156" y="206"/>
                </a:lnTo>
                <a:lnTo>
                  <a:pt x="156" y="206"/>
                </a:lnTo>
                <a:lnTo>
                  <a:pt x="156" y="206"/>
                </a:lnTo>
                <a:lnTo>
                  <a:pt x="156" y="208"/>
                </a:lnTo>
                <a:lnTo>
                  <a:pt x="158" y="208"/>
                </a:lnTo>
                <a:lnTo>
                  <a:pt x="158" y="208"/>
                </a:lnTo>
                <a:lnTo>
                  <a:pt x="158" y="210"/>
                </a:lnTo>
                <a:lnTo>
                  <a:pt x="158" y="210"/>
                </a:lnTo>
                <a:lnTo>
                  <a:pt x="156" y="210"/>
                </a:lnTo>
                <a:lnTo>
                  <a:pt x="156" y="210"/>
                </a:lnTo>
                <a:lnTo>
                  <a:pt x="156" y="210"/>
                </a:lnTo>
                <a:lnTo>
                  <a:pt x="156" y="210"/>
                </a:lnTo>
                <a:lnTo>
                  <a:pt x="156" y="212"/>
                </a:lnTo>
                <a:lnTo>
                  <a:pt x="156" y="212"/>
                </a:lnTo>
                <a:lnTo>
                  <a:pt x="154" y="212"/>
                </a:lnTo>
                <a:lnTo>
                  <a:pt x="154" y="212"/>
                </a:lnTo>
                <a:lnTo>
                  <a:pt x="152" y="212"/>
                </a:lnTo>
                <a:lnTo>
                  <a:pt x="152" y="212"/>
                </a:lnTo>
                <a:lnTo>
                  <a:pt x="150" y="210"/>
                </a:lnTo>
                <a:lnTo>
                  <a:pt x="150" y="210"/>
                </a:lnTo>
                <a:lnTo>
                  <a:pt x="150" y="210"/>
                </a:lnTo>
                <a:lnTo>
                  <a:pt x="150" y="210"/>
                </a:lnTo>
                <a:lnTo>
                  <a:pt x="150" y="208"/>
                </a:lnTo>
                <a:lnTo>
                  <a:pt x="148" y="210"/>
                </a:lnTo>
                <a:lnTo>
                  <a:pt x="148" y="210"/>
                </a:lnTo>
                <a:lnTo>
                  <a:pt x="146" y="210"/>
                </a:lnTo>
                <a:lnTo>
                  <a:pt x="146" y="210"/>
                </a:lnTo>
                <a:lnTo>
                  <a:pt x="144" y="212"/>
                </a:lnTo>
                <a:lnTo>
                  <a:pt x="144" y="212"/>
                </a:lnTo>
                <a:lnTo>
                  <a:pt x="144" y="212"/>
                </a:lnTo>
                <a:lnTo>
                  <a:pt x="144" y="212"/>
                </a:lnTo>
                <a:lnTo>
                  <a:pt x="144" y="214"/>
                </a:lnTo>
                <a:lnTo>
                  <a:pt x="142" y="214"/>
                </a:lnTo>
                <a:lnTo>
                  <a:pt x="138" y="214"/>
                </a:lnTo>
                <a:lnTo>
                  <a:pt x="138" y="212"/>
                </a:lnTo>
                <a:lnTo>
                  <a:pt x="138" y="212"/>
                </a:lnTo>
                <a:lnTo>
                  <a:pt x="136" y="212"/>
                </a:lnTo>
                <a:lnTo>
                  <a:pt x="136" y="212"/>
                </a:lnTo>
                <a:lnTo>
                  <a:pt x="134" y="212"/>
                </a:lnTo>
                <a:lnTo>
                  <a:pt x="132" y="212"/>
                </a:lnTo>
                <a:lnTo>
                  <a:pt x="130" y="212"/>
                </a:lnTo>
                <a:lnTo>
                  <a:pt x="128" y="212"/>
                </a:lnTo>
                <a:lnTo>
                  <a:pt x="128" y="212"/>
                </a:lnTo>
                <a:lnTo>
                  <a:pt x="128" y="212"/>
                </a:lnTo>
                <a:lnTo>
                  <a:pt x="128" y="212"/>
                </a:lnTo>
                <a:lnTo>
                  <a:pt x="128" y="210"/>
                </a:lnTo>
                <a:lnTo>
                  <a:pt x="126" y="210"/>
                </a:lnTo>
                <a:lnTo>
                  <a:pt x="126" y="210"/>
                </a:lnTo>
                <a:lnTo>
                  <a:pt x="124" y="210"/>
                </a:lnTo>
                <a:lnTo>
                  <a:pt x="124" y="212"/>
                </a:lnTo>
                <a:lnTo>
                  <a:pt x="126" y="216"/>
                </a:lnTo>
                <a:lnTo>
                  <a:pt x="126" y="216"/>
                </a:lnTo>
                <a:lnTo>
                  <a:pt x="126" y="216"/>
                </a:lnTo>
                <a:lnTo>
                  <a:pt x="124" y="216"/>
                </a:lnTo>
                <a:lnTo>
                  <a:pt x="124" y="216"/>
                </a:lnTo>
                <a:lnTo>
                  <a:pt x="120" y="216"/>
                </a:lnTo>
                <a:lnTo>
                  <a:pt x="118" y="218"/>
                </a:lnTo>
                <a:lnTo>
                  <a:pt x="118" y="218"/>
                </a:lnTo>
                <a:lnTo>
                  <a:pt x="118" y="218"/>
                </a:lnTo>
                <a:lnTo>
                  <a:pt x="118" y="220"/>
                </a:lnTo>
                <a:lnTo>
                  <a:pt x="118" y="220"/>
                </a:lnTo>
                <a:lnTo>
                  <a:pt x="118" y="220"/>
                </a:lnTo>
                <a:lnTo>
                  <a:pt x="118" y="220"/>
                </a:lnTo>
                <a:lnTo>
                  <a:pt x="118" y="218"/>
                </a:lnTo>
                <a:lnTo>
                  <a:pt x="118" y="220"/>
                </a:lnTo>
                <a:lnTo>
                  <a:pt x="118" y="222"/>
                </a:lnTo>
                <a:lnTo>
                  <a:pt x="116" y="222"/>
                </a:lnTo>
                <a:lnTo>
                  <a:pt x="116" y="220"/>
                </a:lnTo>
                <a:lnTo>
                  <a:pt x="116" y="220"/>
                </a:lnTo>
                <a:lnTo>
                  <a:pt x="116" y="220"/>
                </a:lnTo>
                <a:lnTo>
                  <a:pt x="116" y="218"/>
                </a:lnTo>
                <a:lnTo>
                  <a:pt x="114" y="218"/>
                </a:lnTo>
                <a:lnTo>
                  <a:pt x="116" y="218"/>
                </a:lnTo>
                <a:lnTo>
                  <a:pt x="116" y="220"/>
                </a:lnTo>
                <a:lnTo>
                  <a:pt x="116" y="220"/>
                </a:lnTo>
                <a:lnTo>
                  <a:pt x="114" y="220"/>
                </a:lnTo>
                <a:lnTo>
                  <a:pt x="114" y="218"/>
                </a:lnTo>
                <a:lnTo>
                  <a:pt x="114" y="218"/>
                </a:lnTo>
                <a:lnTo>
                  <a:pt x="112" y="218"/>
                </a:lnTo>
                <a:lnTo>
                  <a:pt x="112" y="218"/>
                </a:lnTo>
                <a:lnTo>
                  <a:pt x="112" y="218"/>
                </a:lnTo>
                <a:lnTo>
                  <a:pt x="112" y="220"/>
                </a:lnTo>
                <a:lnTo>
                  <a:pt x="110" y="220"/>
                </a:lnTo>
                <a:lnTo>
                  <a:pt x="110" y="220"/>
                </a:lnTo>
                <a:lnTo>
                  <a:pt x="110" y="220"/>
                </a:lnTo>
                <a:lnTo>
                  <a:pt x="110" y="218"/>
                </a:lnTo>
                <a:lnTo>
                  <a:pt x="108" y="218"/>
                </a:lnTo>
                <a:lnTo>
                  <a:pt x="108" y="218"/>
                </a:lnTo>
                <a:lnTo>
                  <a:pt x="108" y="218"/>
                </a:lnTo>
                <a:lnTo>
                  <a:pt x="108" y="218"/>
                </a:lnTo>
                <a:lnTo>
                  <a:pt x="108" y="216"/>
                </a:lnTo>
                <a:lnTo>
                  <a:pt x="108" y="216"/>
                </a:lnTo>
                <a:lnTo>
                  <a:pt x="106" y="216"/>
                </a:lnTo>
                <a:lnTo>
                  <a:pt x="106" y="216"/>
                </a:lnTo>
                <a:lnTo>
                  <a:pt x="106" y="216"/>
                </a:lnTo>
                <a:lnTo>
                  <a:pt x="106" y="214"/>
                </a:lnTo>
                <a:lnTo>
                  <a:pt x="104" y="214"/>
                </a:lnTo>
                <a:lnTo>
                  <a:pt x="104" y="212"/>
                </a:lnTo>
                <a:lnTo>
                  <a:pt x="104" y="212"/>
                </a:lnTo>
                <a:lnTo>
                  <a:pt x="104" y="210"/>
                </a:lnTo>
                <a:lnTo>
                  <a:pt x="104" y="210"/>
                </a:lnTo>
                <a:lnTo>
                  <a:pt x="102" y="208"/>
                </a:lnTo>
                <a:lnTo>
                  <a:pt x="102" y="208"/>
                </a:lnTo>
                <a:lnTo>
                  <a:pt x="102" y="206"/>
                </a:lnTo>
                <a:lnTo>
                  <a:pt x="102" y="206"/>
                </a:lnTo>
                <a:lnTo>
                  <a:pt x="102" y="204"/>
                </a:lnTo>
                <a:lnTo>
                  <a:pt x="102" y="204"/>
                </a:lnTo>
                <a:lnTo>
                  <a:pt x="102" y="204"/>
                </a:lnTo>
                <a:lnTo>
                  <a:pt x="102" y="204"/>
                </a:lnTo>
                <a:lnTo>
                  <a:pt x="100" y="202"/>
                </a:lnTo>
                <a:lnTo>
                  <a:pt x="98" y="202"/>
                </a:lnTo>
                <a:lnTo>
                  <a:pt x="96" y="202"/>
                </a:lnTo>
                <a:lnTo>
                  <a:pt x="94" y="202"/>
                </a:lnTo>
                <a:lnTo>
                  <a:pt x="94" y="202"/>
                </a:lnTo>
                <a:lnTo>
                  <a:pt x="94" y="202"/>
                </a:lnTo>
                <a:lnTo>
                  <a:pt x="94" y="202"/>
                </a:lnTo>
                <a:lnTo>
                  <a:pt x="94" y="202"/>
                </a:lnTo>
                <a:lnTo>
                  <a:pt x="94" y="202"/>
                </a:lnTo>
                <a:lnTo>
                  <a:pt x="94" y="202"/>
                </a:lnTo>
                <a:lnTo>
                  <a:pt x="94" y="200"/>
                </a:lnTo>
                <a:lnTo>
                  <a:pt x="94" y="198"/>
                </a:lnTo>
                <a:lnTo>
                  <a:pt x="94" y="198"/>
                </a:lnTo>
                <a:lnTo>
                  <a:pt x="94" y="196"/>
                </a:lnTo>
                <a:lnTo>
                  <a:pt x="94" y="196"/>
                </a:lnTo>
                <a:lnTo>
                  <a:pt x="94" y="196"/>
                </a:lnTo>
                <a:lnTo>
                  <a:pt x="94" y="196"/>
                </a:lnTo>
                <a:lnTo>
                  <a:pt x="92" y="194"/>
                </a:lnTo>
                <a:lnTo>
                  <a:pt x="92" y="194"/>
                </a:lnTo>
                <a:lnTo>
                  <a:pt x="92" y="194"/>
                </a:lnTo>
                <a:lnTo>
                  <a:pt x="90" y="192"/>
                </a:lnTo>
                <a:lnTo>
                  <a:pt x="90" y="192"/>
                </a:lnTo>
                <a:lnTo>
                  <a:pt x="90" y="190"/>
                </a:lnTo>
                <a:lnTo>
                  <a:pt x="88" y="190"/>
                </a:lnTo>
                <a:lnTo>
                  <a:pt x="86" y="190"/>
                </a:lnTo>
                <a:lnTo>
                  <a:pt x="86" y="190"/>
                </a:lnTo>
                <a:lnTo>
                  <a:pt x="86" y="190"/>
                </a:lnTo>
                <a:lnTo>
                  <a:pt x="86" y="190"/>
                </a:lnTo>
                <a:lnTo>
                  <a:pt x="86" y="192"/>
                </a:lnTo>
                <a:lnTo>
                  <a:pt x="86" y="192"/>
                </a:lnTo>
                <a:lnTo>
                  <a:pt x="86" y="190"/>
                </a:lnTo>
                <a:lnTo>
                  <a:pt x="86" y="190"/>
                </a:lnTo>
                <a:lnTo>
                  <a:pt x="88" y="190"/>
                </a:lnTo>
                <a:lnTo>
                  <a:pt x="90" y="192"/>
                </a:lnTo>
                <a:lnTo>
                  <a:pt x="90" y="192"/>
                </a:lnTo>
                <a:lnTo>
                  <a:pt x="88" y="192"/>
                </a:lnTo>
                <a:lnTo>
                  <a:pt x="88" y="192"/>
                </a:lnTo>
                <a:lnTo>
                  <a:pt x="88" y="192"/>
                </a:lnTo>
                <a:lnTo>
                  <a:pt x="86" y="192"/>
                </a:lnTo>
                <a:lnTo>
                  <a:pt x="86" y="192"/>
                </a:lnTo>
                <a:lnTo>
                  <a:pt x="82" y="192"/>
                </a:lnTo>
                <a:lnTo>
                  <a:pt x="80" y="194"/>
                </a:lnTo>
                <a:lnTo>
                  <a:pt x="78" y="194"/>
                </a:lnTo>
                <a:lnTo>
                  <a:pt x="78" y="194"/>
                </a:lnTo>
                <a:lnTo>
                  <a:pt x="76" y="194"/>
                </a:lnTo>
                <a:lnTo>
                  <a:pt x="76" y="194"/>
                </a:lnTo>
                <a:lnTo>
                  <a:pt x="74" y="194"/>
                </a:lnTo>
                <a:lnTo>
                  <a:pt x="72" y="194"/>
                </a:lnTo>
                <a:lnTo>
                  <a:pt x="72" y="194"/>
                </a:lnTo>
                <a:lnTo>
                  <a:pt x="72" y="194"/>
                </a:lnTo>
                <a:lnTo>
                  <a:pt x="72" y="194"/>
                </a:lnTo>
                <a:lnTo>
                  <a:pt x="72" y="194"/>
                </a:lnTo>
                <a:lnTo>
                  <a:pt x="70" y="194"/>
                </a:lnTo>
                <a:lnTo>
                  <a:pt x="70" y="194"/>
                </a:lnTo>
                <a:lnTo>
                  <a:pt x="68" y="194"/>
                </a:lnTo>
                <a:lnTo>
                  <a:pt x="66" y="194"/>
                </a:lnTo>
                <a:lnTo>
                  <a:pt x="66" y="194"/>
                </a:lnTo>
                <a:lnTo>
                  <a:pt x="66" y="194"/>
                </a:lnTo>
                <a:lnTo>
                  <a:pt x="64" y="194"/>
                </a:lnTo>
                <a:lnTo>
                  <a:pt x="64" y="196"/>
                </a:lnTo>
                <a:lnTo>
                  <a:pt x="64" y="196"/>
                </a:lnTo>
                <a:lnTo>
                  <a:pt x="64" y="196"/>
                </a:lnTo>
                <a:lnTo>
                  <a:pt x="66" y="196"/>
                </a:lnTo>
                <a:lnTo>
                  <a:pt x="64" y="196"/>
                </a:lnTo>
                <a:lnTo>
                  <a:pt x="64" y="196"/>
                </a:lnTo>
                <a:lnTo>
                  <a:pt x="64" y="196"/>
                </a:lnTo>
                <a:lnTo>
                  <a:pt x="64" y="196"/>
                </a:lnTo>
                <a:lnTo>
                  <a:pt x="64" y="196"/>
                </a:lnTo>
                <a:lnTo>
                  <a:pt x="62" y="196"/>
                </a:lnTo>
                <a:lnTo>
                  <a:pt x="62" y="196"/>
                </a:lnTo>
                <a:lnTo>
                  <a:pt x="60" y="196"/>
                </a:lnTo>
                <a:lnTo>
                  <a:pt x="56" y="194"/>
                </a:lnTo>
                <a:lnTo>
                  <a:pt x="56" y="192"/>
                </a:lnTo>
                <a:lnTo>
                  <a:pt x="56" y="192"/>
                </a:lnTo>
                <a:lnTo>
                  <a:pt x="56" y="192"/>
                </a:lnTo>
                <a:lnTo>
                  <a:pt x="56" y="192"/>
                </a:lnTo>
                <a:lnTo>
                  <a:pt x="56" y="192"/>
                </a:lnTo>
                <a:lnTo>
                  <a:pt x="56" y="192"/>
                </a:lnTo>
                <a:lnTo>
                  <a:pt x="54" y="192"/>
                </a:lnTo>
                <a:lnTo>
                  <a:pt x="54" y="192"/>
                </a:lnTo>
                <a:lnTo>
                  <a:pt x="54" y="194"/>
                </a:lnTo>
                <a:lnTo>
                  <a:pt x="56" y="192"/>
                </a:lnTo>
                <a:lnTo>
                  <a:pt x="56" y="192"/>
                </a:lnTo>
                <a:lnTo>
                  <a:pt x="56" y="194"/>
                </a:lnTo>
                <a:lnTo>
                  <a:pt x="56" y="194"/>
                </a:lnTo>
                <a:lnTo>
                  <a:pt x="54" y="194"/>
                </a:lnTo>
                <a:lnTo>
                  <a:pt x="54" y="194"/>
                </a:lnTo>
                <a:lnTo>
                  <a:pt x="54" y="194"/>
                </a:lnTo>
                <a:lnTo>
                  <a:pt x="52" y="194"/>
                </a:lnTo>
                <a:lnTo>
                  <a:pt x="52" y="194"/>
                </a:lnTo>
                <a:lnTo>
                  <a:pt x="52" y="194"/>
                </a:lnTo>
                <a:lnTo>
                  <a:pt x="50" y="194"/>
                </a:lnTo>
                <a:lnTo>
                  <a:pt x="50" y="194"/>
                </a:lnTo>
                <a:lnTo>
                  <a:pt x="50" y="194"/>
                </a:lnTo>
                <a:lnTo>
                  <a:pt x="48" y="194"/>
                </a:lnTo>
                <a:lnTo>
                  <a:pt x="48" y="194"/>
                </a:lnTo>
                <a:lnTo>
                  <a:pt x="48" y="194"/>
                </a:lnTo>
                <a:lnTo>
                  <a:pt x="48" y="194"/>
                </a:lnTo>
                <a:lnTo>
                  <a:pt x="48" y="196"/>
                </a:lnTo>
                <a:lnTo>
                  <a:pt x="46" y="196"/>
                </a:lnTo>
                <a:lnTo>
                  <a:pt x="46" y="196"/>
                </a:lnTo>
                <a:lnTo>
                  <a:pt x="44" y="196"/>
                </a:lnTo>
                <a:lnTo>
                  <a:pt x="44" y="196"/>
                </a:lnTo>
                <a:lnTo>
                  <a:pt x="44" y="196"/>
                </a:lnTo>
                <a:lnTo>
                  <a:pt x="44" y="196"/>
                </a:lnTo>
                <a:lnTo>
                  <a:pt x="42" y="196"/>
                </a:lnTo>
                <a:lnTo>
                  <a:pt x="42" y="196"/>
                </a:lnTo>
                <a:lnTo>
                  <a:pt x="42" y="196"/>
                </a:lnTo>
                <a:lnTo>
                  <a:pt x="40" y="196"/>
                </a:lnTo>
                <a:lnTo>
                  <a:pt x="40" y="196"/>
                </a:lnTo>
                <a:lnTo>
                  <a:pt x="40" y="196"/>
                </a:lnTo>
                <a:lnTo>
                  <a:pt x="40" y="196"/>
                </a:lnTo>
                <a:lnTo>
                  <a:pt x="38" y="196"/>
                </a:lnTo>
                <a:lnTo>
                  <a:pt x="38" y="196"/>
                </a:lnTo>
                <a:lnTo>
                  <a:pt x="38" y="196"/>
                </a:lnTo>
                <a:lnTo>
                  <a:pt x="34" y="196"/>
                </a:lnTo>
                <a:lnTo>
                  <a:pt x="34" y="196"/>
                </a:lnTo>
                <a:lnTo>
                  <a:pt x="34" y="196"/>
                </a:lnTo>
                <a:lnTo>
                  <a:pt x="34" y="196"/>
                </a:lnTo>
                <a:lnTo>
                  <a:pt x="32" y="196"/>
                </a:lnTo>
                <a:lnTo>
                  <a:pt x="32" y="196"/>
                </a:lnTo>
                <a:lnTo>
                  <a:pt x="30" y="196"/>
                </a:lnTo>
                <a:lnTo>
                  <a:pt x="30" y="196"/>
                </a:lnTo>
                <a:lnTo>
                  <a:pt x="30" y="196"/>
                </a:lnTo>
                <a:lnTo>
                  <a:pt x="30" y="196"/>
                </a:lnTo>
                <a:lnTo>
                  <a:pt x="28" y="196"/>
                </a:lnTo>
                <a:lnTo>
                  <a:pt x="28" y="196"/>
                </a:lnTo>
                <a:lnTo>
                  <a:pt x="28" y="196"/>
                </a:lnTo>
                <a:lnTo>
                  <a:pt x="28" y="196"/>
                </a:lnTo>
                <a:lnTo>
                  <a:pt x="28" y="196"/>
                </a:lnTo>
                <a:lnTo>
                  <a:pt x="26" y="198"/>
                </a:lnTo>
                <a:lnTo>
                  <a:pt x="26" y="198"/>
                </a:lnTo>
                <a:lnTo>
                  <a:pt x="26" y="198"/>
                </a:lnTo>
                <a:lnTo>
                  <a:pt x="24" y="198"/>
                </a:lnTo>
                <a:lnTo>
                  <a:pt x="24" y="198"/>
                </a:lnTo>
                <a:lnTo>
                  <a:pt x="24" y="198"/>
                </a:lnTo>
                <a:lnTo>
                  <a:pt x="24" y="200"/>
                </a:lnTo>
                <a:lnTo>
                  <a:pt x="24" y="198"/>
                </a:lnTo>
                <a:lnTo>
                  <a:pt x="22" y="198"/>
                </a:lnTo>
                <a:lnTo>
                  <a:pt x="22" y="198"/>
                </a:lnTo>
                <a:lnTo>
                  <a:pt x="24" y="198"/>
                </a:lnTo>
                <a:lnTo>
                  <a:pt x="24" y="196"/>
                </a:lnTo>
                <a:lnTo>
                  <a:pt x="22" y="196"/>
                </a:lnTo>
                <a:lnTo>
                  <a:pt x="22" y="196"/>
                </a:lnTo>
                <a:lnTo>
                  <a:pt x="20" y="196"/>
                </a:lnTo>
                <a:lnTo>
                  <a:pt x="22" y="194"/>
                </a:lnTo>
                <a:lnTo>
                  <a:pt x="22" y="194"/>
                </a:lnTo>
                <a:lnTo>
                  <a:pt x="22" y="194"/>
                </a:lnTo>
                <a:lnTo>
                  <a:pt x="20" y="192"/>
                </a:lnTo>
                <a:lnTo>
                  <a:pt x="20" y="190"/>
                </a:lnTo>
                <a:lnTo>
                  <a:pt x="20" y="186"/>
                </a:lnTo>
                <a:lnTo>
                  <a:pt x="22" y="186"/>
                </a:lnTo>
                <a:lnTo>
                  <a:pt x="22" y="186"/>
                </a:lnTo>
                <a:lnTo>
                  <a:pt x="22" y="186"/>
                </a:lnTo>
                <a:lnTo>
                  <a:pt x="22" y="186"/>
                </a:lnTo>
                <a:lnTo>
                  <a:pt x="22" y="184"/>
                </a:lnTo>
                <a:lnTo>
                  <a:pt x="22" y="182"/>
                </a:lnTo>
                <a:lnTo>
                  <a:pt x="22" y="180"/>
                </a:lnTo>
                <a:lnTo>
                  <a:pt x="22" y="180"/>
                </a:lnTo>
                <a:lnTo>
                  <a:pt x="22" y="180"/>
                </a:lnTo>
                <a:lnTo>
                  <a:pt x="22" y="178"/>
                </a:lnTo>
                <a:lnTo>
                  <a:pt x="24" y="178"/>
                </a:lnTo>
                <a:lnTo>
                  <a:pt x="26" y="178"/>
                </a:lnTo>
                <a:lnTo>
                  <a:pt x="26" y="178"/>
                </a:lnTo>
                <a:lnTo>
                  <a:pt x="26" y="176"/>
                </a:lnTo>
                <a:lnTo>
                  <a:pt x="26" y="176"/>
                </a:lnTo>
                <a:lnTo>
                  <a:pt x="28" y="176"/>
                </a:lnTo>
                <a:lnTo>
                  <a:pt x="28" y="178"/>
                </a:lnTo>
                <a:lnTo>
                  <a:pt x="28" y="176"/>
                </a:lnTo>
                <a:lnTo>
                  <a:pt x="28" y="176"/>
                </a:lnTo>
                <a:lnTo>
                  <a:pt x="28" y="174"/>
                </a:lnTo>
                <a:lnTo>
                  <a:pt x="30" y="174"/>
                </a:lnTo>
                <a:lnTo>
                  <a:pt x="30" y="174"/>
                </a:lnTo>
                <a:lnTo>
                  <a:pt x="32" y="174"/>
                </a:lnTo>
                <a:lnTo>
                  <a:pt x="32" y="174"/>
                </a:lnTo>
                <a:lnTo>
                  <a:pt x="34" y="172"/>
                </a:lnTo>
                <a:lnTo>
                  <a:pt x="34" y="172"/>
                </a:lnTo>
                <a:lnTo>
                  <a:pt x="34" y="172"/>
                </a:lnTo>
                <a:lnTo>
                  <a:pt x="36" y="172"/>
                </a:lnTo>
                <a:lnTo>
                  <a:pt x="38" y="172"/>
                </a:lnTo>
                <a:lnTo>
                  <a:pt x="38" y="172"/>
                </a:lnTo>
                <a:lnTo>
                  <a:pt x="38" y="172"/>
                </a:lnTo>
                <a:lnTo>
                  <a:pt x="40" y="172"/>
                </a:lnTo>
                <a:lnTo>
                  <a:pt x="40" y="172"/>
                </a:lnTo>
                <a:lnTo>
                  <a:pt x="40" y="168"/>
                </a:lnTo>
                <a:lnTo>
                  <a:pt x="40" y="168"/>
                </a:lnTo>
                <a:lnTo>
                  <a:pt x="40" y="166"/>
                </a:lnTo>
                <a:lnTo>
                  <a:pt x="40" y="164"/>
                </a:lnTo>
                <a:lnTo>
                  <a:pt x="40" y="164"/>
                </a:lnTo>
                <a:lnTo>
                  <a:pt x="42" y="164"/>
                </a:lnTo>
                <a:lnTo>
                  <a:pt x="42" y="164"/>
                </a:lnTo>
                <a:lnTo>
                  <a:pt x="40" y="162"/>
                </a:lnTo>
                <a:lnTo>
                  <a:pt x="40" y="162"/>
                </a:lnTo>
                <a:lnTo>
                  <a:pt x="36" y="162"/>
                </a:lnTo>
                <a:lnTo>
                  <a:pt x="36" y="162"/>
                </a:lnTo>
                <a:lnTo>
                  <a:pt x="36" y="162"/>
                </a:lnTo>
                <a:lnTo>
                  <a:pt x="34" y="162"/>
                </a:lnTo>
                <a:lnTo>
                  <a:pt x="34" y="162"/>
                </a:lnTo>
                <a:lnTo>
                  <a:pt x="34" y="160"/>
                </a:lnTo>
                <a:lnTo>
                  <a:pt x="34" y="158"/>
                </a:lnTo>
                <a:lnTo>
                  <a:pt x="34" y="158"/>
                </a:lnTo>
                <a:lnTo>
                  <a:pt x="32" y="154"/>
                </a:lnTo>
                <a:lnTo>
                  <a:pt x="32" y="154"/>
                </a:lnTo>
                <a:lnTo>
                  <a:pt x="32" y="154"/>
                </a:lnTo>
                <a:lnTo>
                  <a:pt x="32" y="152"/>
                </a:lnTo>
                <a:lnTo>
                  <a:pt x="32" y="150"/>
                </a:lnTo>
                <a:lnTo>
                  <a:pt x="32" y="150"/>
                </a:lnTo>
                <a:lnTo>
                  <a:pt x="30" y="150"/>
                </a:lnTo>
                <a:lnTo>
                  <a:pt x="30" y="148"/>
                </a:lnTo>
                <a:lnTo>
                  <a:pt x="30" y="146"/>
                </a:lnTo>
                <a:lnTo>
                  <a:pt x="30" y="146"/>
                </a:lnTo>
                <a:lnTo>
                  <a:pt x="30" y="146"/>
                </a:lnTo>
                <a:lnTo>
                  <a:pt x="30" y="146"/>
                </a:lnTo>
                <a:lnTo>
                  <a:pt x="28" y="146"/>
                </a:lnTo>
                <a:lnTo>
                  <a:pt x="28" y="146"/>
                </a:lnTo>
                <a:lnTo>
                  <a:pt x="28" y="144"/>
                </a:lnTo>
                <a:lnTo>
                  <a:pt x="26" y="144"/>
                </a:lnTo>
                <a:lnTo>
                  <a:pt x="24" y="142"/>
                </a:lnTo>
                <a:lnTo>
                  <a:pt x="24" y="142"/>
                </a:lnTo>
                <a:lnTo>
                  <a:pt x="22" y="142"/>
                </a:lnTo>
                <a:lnTo>
                  <a:pt x="18" y="140"/>
                </a:lnTo>
                <a:lnTo>
                  <a:pt x="18" y="140"/>
                </a:lnTo>
                <a:lnTo>
                  <a:pt x="18" y="140"/>
                </a:lnTo>
                <a:lnTo>
                  <a:pt x="16" y="140"/>
                </a:lnTo>
                <a:lnTo>
                  <a:pt x="14" y="136"/>
                </a:lnTo>
                <a:lnTo>
                  <a:pt x="14" y="136"/>
                </a:lnTo>
                <a:lnTo>
                  <a:pt x="12" y="134"/>
                </a:lnTo>
                <a:lnTo>
                  <a:pt x="12" y="134"/>
                </a:lnTo>
                <a:lnTo>
                  <a:pt x="10" y="132"/>
                </a:lnTo>
                <a:lnTo>
                  <a:pt x="10" y="130"/>
                </a:lnTo>
                <a:lnTo>
                  <a:pt x="8" y="128"/>
                </a:lnTo>
                <a:lnTo>
                  <a:pt x="8" y="128"/>
                </a:lnTo>
                <a:lnTo>
                  <a:pt x="6" y="126"/>
                </a:lnTo>
                <a:lnTo>
                  <a:pt x="6" y="126"/>
                </a:lnTo>
                <a:lnTo>
                  <a:pt x="2" y="122"/>
                </a:lnTo>
                <a:lnTo>
                  <a:pt x="0" y="118"/>
                </a:lnTo>
                <a:lnTo>
                  <a:pt x="2" y="120"/>
                </a:lnTo>
                <a:lnTo>
                  <a:pt x="2" y="120"/>
                </a:lnTo>
                <a:lnTo>
                  <a:pt x="14" y="124"/>
                </a:lnTo>
                <a:lnTo>
                  <a:pt x="16" y="124"/>
                </a:lnTo>
                <a:lnTo>
                  <a:pt x="18" y="124"/>
                </a:lnTo>
                <a:lnTo>
                  <a:pt x="20" y="126"/>
                </a:lnTo>
                <a:lnTo>
                  <a:pt x="22" y="126"/>
                </a:lnTo>
                <a:lnTo>
                  <a:pt x="22" y="126"/>
                </a:lnTo>
                <a:lnTo>
                  <a:pt x="22" y="126"/>
                </a:lnTo>
                <a:lnTo>
                  <a:pt x="24" y="126"/>
                </a:lnTo>
                <a:lnTo>
                  <a:pt x="24" y="126"/>
                </a:lnTo>
                <a:lnTo>
                  <a:pt x="24" y="126"/>
                </a:lnTo>
                <a:lnTo>
                  <a:pt x="34" y="126"/>
                </a:lnTo>
                <a:lnTo>
                  <a:pt x="34" y="126"/>
                </a:lnTo>
                <a:lnTo>
                  <a:pt x="38" y="124"/>
                </a:lnTo>
                <a:lnTo>
                  <a:pt x="38" y="124"/>
                </a:lnTo>
                <a:lnTo>
                  <a:pt x="40" y="126"/>
                </a:lnTo>
                <a:lnTo>
                  <a:pt x="46" y="126"/>
                </a:lnTo>
                <a:lnTo>
                  <a:pt x="46" y="126"/>
                </a:lnTo>
                <a:lnTo>
                  <a:pt x="48" y="126"/>
                </a:lnTo>
                <a:lnTo>
                  <a:pt x="48" y="126"/>
                </a:lnTo>
                <a:lnTo>
                  <a:pt x="48" y="124"/>
                </a:lnTo>
                <a:lnTo>
                  <a:pt x="48" y="124"/>
                </a:lnTo>
                <a:lnTo>
                  <a:pt x="50" y="124"/>
                </a:lnTo>
                <a:lnTo>
                  <a:pt x="52" y="124"/>
                </a:lnTo>
                <a:lnTo>
                  <a:pt x="52" y="124"/>
                </a:lnTo>
                <a:lnTo>
                  <a:pt x="52" y="124"/>
                </a:lnTo>
                <a:lnTo>
                  <a:pt x="54" y="124"/>
                </a:lnTo>
                <a:lnTo>
                  <a:pt x="54" y="124"/>
                </a:lnTo>
                <a:lnTo>
                  <a:pt x="54" y="124"/>
                </a:lnTo>
                <a:lnTo>
                  <a:pt x="56" y="124"/>
                </a:lnTo>
                <a:lnTo>
                  <a:pt x="56" y="124"/>
                </a:lnTo>
                <a:lnTo>
                  <a:pt x="60" y="124"/>
                </a:lnTo>
                <a:lnTo>
                  <a:pt x="62" y="124"/>
                </a:lnTo>
                <a:lnTo>
                  <a:pt x="66" y="122"/>
                </a:lnTo>
                <a:lnTo>
                  <a:pt x="68" y="122"/>
                </a:lnTo>
                <a:lnTo>
                  <a:pt x="70" y="120"/>
                </a:lnTo>
                <a:lnTo>
                  <a:pt x="72" y="120"/>
                </a:lnTo>
                <a:lnTo>
                  <a:pt x="74" y="120"/>
                </a:lnTo>
                <a:lnTo>
                  <a:pt x="76" y="118"/>
                </a:lnTo>
                <a:lnTo>
                  <a:pt x="76" y="118"/>
                </a:lnTo>
                <a:lnTo>
                  <a:pt x="76" y="118"/>
                </a:lnTo>
                <a:lnTo>
                  <a:pt x="76" y="116"/>
                </a:lnTo>
                <a:lnTo>
                  <a:pt x="76" y="116"/>
                </a:lnTo>
                <a:lnTo>
                  <a:pt x="74" y="116"/>
                </a:lnTo>
                <a:lnTo>
                  <a:pt x="74" y="114"/>
                </a:lnTo>
                <a:lnTo>
                  <a:pt x="76" y="114"/>
                </a:lnTo>
                <a:lnTo>
                  <a:pt x="76" y="112"/>
                </a:lnTo>
                <a:lnTo>
                  <a:pt x="76" y="110"/>
                </a:lnTo>
                <a:lnTo>
                  <a:pt x="74" y="108"/>
                </a:lnTo>
                <a:lnTo>
                  <a:pt x="74" y="108"/>
                </a:lnTo>
                <a:lnTo>
                  <a:pt x="74" y="106"/>
                </a:lnTo>
                <a:lnTo>
                  <a:pt x="74" y="100"/>
                </a:lnTo>
                <a:lnTo>
                  <a:pt x="74" y="100"/>
                </a:lnTo>
                <a:lnTo>
                  <a:pt x="74" y="100"/>
                </a:lnTo>
                <a:lnTo>
                  <a:pt x="76" y="100"/>
                </a:lnTo>
                <a:lnTo>
                  <a:pt x="76" y="100"/>
                </a:lnTo>
                <a:lnTo>
                  <a:pt x="76" y="100"/>
                </a:lnTo>
                <a:lnTo>
                  <a:pt x="76" y="100"/>
                </a:lnTo>
                <a:lnTo>
                  <a:pt x="78" y="98"/>
                </a:lnTo>
                <a:lnTo>
                  <a:pt x="78" y="98"/>
                </a:lnTo>
                <a:lnTo>
                  <a:pt x="78" y="96"/>
                </a:lnTo>
                <a:lnTo>
                  <a:pt x="80" y="96"/>
                </a:lnTo>
                <a:lnTo>
                  <a:pt x="80" y="94"/>
                </a:lnTo>
                <a:lnTo>
                  <a:pt x="80" y="94"/>
                </a:lnTo>
                <a:lnTo>
                  <a:pt x="82" y="94"/>
                </a:lnTo>
                <a:lnTo>
                  <a:pt x="82" y="94"/>
                </a:lnTo>
                <a:lnTo>
                  <a:pt x="82" y="94"/>
                </a:lnTo>
                <a:lnTo>
                  <a:pt x="82" y="96"/>
                </a:lnTo>
                <a:lnTo>
                  <a:pt x="82" y="96"/>
                </a:lnTo>
                <a:lnTo>
                  <a:pt x="86" y="96"/>
                </a:lnTo>
                <a:lnTo>
                  <a:pt x="86" y="96"/>
                </a:lnTo>
                <a:lnTo>
                  <a:pt x="86" y="96"/>
                </a:lnTo>
                <a:lnTo>
                  <a:pt x="88" y="96"/>
                </a:lnTo>
                <a:lnTo>
                  <a:pt x="90" y="96"/>
                </a:lnTo>
                <a:lnTo>
                  <a:pt x="92" y="94"/>
                </a:lnTo>
                <a:lnTo>
                  <a:pt x="92" y="94"/>
                </a:lnTo>
                <a:lnTo>
                  <a:pt x="92" y="92"/>
                </a:lnTo>
                <a:lnTo>
                  <a:pt x="92" y="92"/>
                </a:lnTo>
                <a:lnTo>
                  <a:pt x="92" y="92"/>
                </a:lnTo>
                <a:lnTo>
                  <a:pt x="90" y="94"/>
                </a:lnTo>
                <a:lnTo>
                  <a:pt x="90" y="94"/>
                </a:lnTo>
                <a:lnTo>
                  <a:pt x="90" y="92"/>
                </a:lnTo>
                <a:lnTo>
                  <a:pt x="88" y="92"/>
                </a:lnTo>
                <a:lnTo>
                  <a:pt x="90" y="90"/>
                </a:lnTo>
                <a:lnTo>
                  <a:pt x="90" y="92"/>
                </a:lnTo>
                <a:lnTo>
                  <a:pt x="90" y="92"/>
                </a:lnTo>
                <a:lnTo>
                  <a:pt x="92" y="90"/>
                </a:lnTo>
                <a:lnTo>
                  <a:pt x="92" y="90"/>
                </a:lnTo>
                <a:lnTo>
                  <a:pt x="92" y="90"/>
                </a:lnTo>
                <a:lnTo>
                  <a:pt x="92" y="90"/>
                </a:lnTo>
                <a:lnTo>
                  <a:pt x="92" y="90"/>
                </a:lnTo>
                <a:lnTo>
                  <a:pt x="94" y="90"/>
                </a:lnTo>
                <a:lnTo>
                  <a:pt x="94" y="90"/>
                </a:lnTo>
                <a:lnTo>
                  <a:pt x="94" y="88"/>
                </a:lnTo>
                <a:lnTo>
                  <a:pt x="96" y="88"/>
                </a:lnTo>
                <a:lnTo>
                  <a:pt x="96" y="86"/>
                </a:lnTo>
                <a:lnTo>
                  <a:pt x="96" y="86"/>
                </a:lnTo>
                <a:lnTo>
                  <a:pt x="96" y="86"/>
                </a:lnTo>
                <a:lnTo>
                  <a:pt x="96" y="86"/>
                </a:lnTo>
                <a:lnTo>
                  <a:pt x="98" y="86"/>
                </a:lnTo>
                <a:lnTo>
                  <a:pt x="102" y="88"/>
                </a:lnTo>
                <a:lnTo>
                  <a:pt x="102" y="88"/>
                </a:lnTo>
                <a:lnTo>
                  <a:pt x="102" y="88"/>
                </a:lnTo>
                <a:lnTo>
                  <a:pt x="102" y="88"/>
                </a:lnTo>
                <a:lnTo>
                  <a:pt x="100" y="86"/>
                </a:lnTo>
                <a:lnTo>
                  <a:pt x="100" y="86"/>
                </a:lnTo>
                <a:lnTo>
                  <a:pt x="102" y="86"/>
                </a:lnTo>
                <a:lnTo>
                  <a:pt x="102" y="86"/>
                </a:lnTo>
                <a:lnTo>
                  <a:pt x="102" y="86"/>
                </a:lnTo>
                <a:lnTo>
                  <a:pt x="104" y="86"/>
                </a:lnTo>
                <a:lnTo>
                  <a:pt x="104" y="88"/>
                </a:lnTo>
                <a:lnTo>
                  <a:pt x="104" y="88"/>
                </a:lnTo>
                <a:lnTo>
                  <a:pt x="106" y="90"/>
                </a:lnTo>
                <a:lnTo>
                  <a:pt x="106" y="90"/>
                </a:lnTo>
                <a:lnTo>
                  <a:pt x="108" y="88"/>
                </a:lnTo>
                <a:lnTo>
                  <a:pt x="110" y="88"/>
                </a:lnTo>
                <a:lnTo>
                  <a:pt x="110" y="88"/>
                </a:lnTo>
                <a:lnTo>
                  <a:pt x="110" y="88"/>
                </a:lnTo>
                <a:lnTo>
                  <a:pt x="110" y="86"/>
                </a:lnTo>
                <a:lnTo>
                  <a:pt x="110" y="86"/>
                </a:lnTo>
                <a:lnTo>
                  <a:pt x="112" y="84"/>
                </a:lnTo>
                <a:lnTo>
                  <a:pt x="112" y="84"/>
                </a:lnTo>
                <a:lnTo>
                  <a:pt x="112" y="82"/>
                </a:lnTo>
                <a:lnTo>
                  <a:pt x="110" y="80"/>
                </a:lnTo>
                <a:lnTo>
                  <a:pt x="110" y="80"/>
                </a:lnTo>
                <a:lnTo>
                  <a:pt x="110" y="80"/>
                </a:lnTo>
                <a:lnTo>
                  <a:pt x="110" y="80"/>
                </a:lnTo>
                <a:lnTo>
                  <a:pt x="110" y="78"/>
                </a:lnTo>
                <a:lnTo>
                  <a:pt x="110" y="78"/>
                </a:lnTo>
                <a:lnTo>
                  <a:pt x="110" y="78"/>
                </a:lnTo>
                <a:lnTo>
                  <a:pt x="110" y="76"/>
                </a:lnTo>
                <a:lnTo>
                  <a:pt x="110" y="76"/>
                </a:lnTo>
                <a:lnTo>
                  <a:pt x="110" y="76"/>
                </a:lnTo>
                <a:lnTo>
                  <a:pt x="110" y="76"/>
                </a:lnTo>
                <a:lnTo>
                  <a:pt x="110" y="74"/>
                </a:lnTo>
                <a:lnTo>
                  <a:pt x="110" y="74"/>
                </a:lnTo>
                <a:lnTo>
                  <a:pt x="110" y="74"/>
                </a:lnTo>
                <a:lnTo>
                  <a:pt x="110" y="74"/>
                </a:lnTo>
                <a:lnTo>
                  <a:pt x="110" y="74"/>
                </a:lnTo>
                <a:lnTo>
                  <a:pt x="110" y="74"/>
                </a:lnTo>
                <a:lnTo>
                  <a:pt x="110" y="74"/>
                </a:lnTo>
                <a:lnTo>
                  <a:pt x="112" y="72"/>
                </a:lnTo>
                <a:lnTo>
                  <a:pt x="112" y="72"/>
                </a:lnTo>
                <a:lnTo>
                  <a:pt x="110" y="72"/>
                </a:lnTo>
                <a:lnTo>
                  <a:pt x="110" y="70"/>
                </a:lnTo>
                <a:lnTo>
                  <a:pt x="110" y="70"/>
                </a:lnTo>
                <a:lnTo>
                  <a:pt x="110" y="70"/>
                </a:lnTo>
                <a:lnTo>
                  <a:pt x="110" y="70"/>
                </a:lnTo>
                <a:lnTo>
                  <a:pt x="112" y="68"/>
                </a:lnTo>
                <a:lnTo>
                  <a:pt x="112" y="68"/>
                </a:lnTo>
                <a:lnTo>
                  <a:pt x="110" y="68"/>
                </a:lnTo>
                <a:lnTo>
                  <a:pt x="110" y="66"/>
                </a:lnTo>
                <a:lnTo>
                  <a:pt x="110" y="66"/>
                </a:lnTo>
                <a:lnTo>
                  <a:pt x="112" y="66"/>
                </a:lnTo>
                <a:lnTo>
                  <a:pt x="112" y="66"/>
                </a:lnTo>
                <a:lnTo>
                  <a:pt x="112" y="66"/>
                </a:lnTo>
                <a:lnTo>
                  <a:pt x="116" y="66"/>
                </a:lnTo>
                <a:lnTo>
                  <a:pt x="116" y="64"/>
                </a:lnTo>
                <a:lnTo>
                  <a:pt x="118" y="64"/>
                </a:lnTo>
                <a:lnTo>
                  <a:pt x="120" y="64"/>
                </a:lnTo>
                <a:lnTo>
                  <a:pt x="120" y="62"/>
                </a:lnTo>
                <a:lnTo>
                  <a:pt x="122" y="62"/>
                </a:lnTo>
                <a:lnTo>
                  <a:pt x="120" y="60"/>
                </a:lnTo>
                <a:lnTo>
                  <a:pt x="120" y="60"/>
                </a:lnTo>
                <a:lnTo>
                  <a:pt x="120" y="58"/>
                </a:lnTo>
                <a:lnTo>
                  <a:pt x="118" y="58"/>
                </a:lnTo>
                <a:lnTo>
                  <a:pt x="118" y="58"/>
                </a:lnTo>
                <a:lnTo>
                  <a:pt x="118" y="58"/>
                </a:lnTo>
                <a:lnTo>
                  <a:pt x="118" y="58"/>
                </a:lnTo>
                <a:lnTo>
                  <a:pt x="118" y="56"/>
                </a:lnTo>
                <a:lnTo>
                  <a:pt x="118" y="56"/>
                </a:lnTo>
                <a:lnTo>
                  <a:pt x="116" y="54"/>
                </a:lnTo>
                <a:lnTo>
                  <a:pt x="116" y="54"/>
                </a:lnTo>
                <a:lnTo>
                  <a:pt x="114" y="54"/>
                </a:lnTo>
                <a:lnTo>
                  <a:pt x="114" y="52"/>
                </a:lnTo>
                <a:lnTo>
                  <a:pt x="112" y="52"/>
                </a:lnTo>
                <a:lnTo>
                  <a:pt x="112" y="50"/>
                </a:lnTo>
                <a:lnTo>
                  <a:pt x="112" y="50"/>
                </a:lnTo>
                <a:lnTo>
                  <a:pt x="112" y="50"/>
                </a:lnTo>
                <a:lnTo>
                  <a:pt x="114" y="50"/>
                </a:lnTo>
                <a:lnTo>
                  <a:pt x="114" y="50"/>
                </a:lnTo>
                <a:lnTo>
                  <a:pt x="114" y="50"/>
                </a:lnTo>
                <a:lnTo>
                  <a:pt x="116" y="50"/>
                </a:lnTo>
                <a:lnTo>
                  <a:pt x="116" y="50"/>
                </a:lnTo>
                <a:lnTo>
                  <a:pt x="118" y="50"/>
                </a:lnTo>
                <a:lnTo>
                  <a:pt x="120" y="50"/>
                </a:lnTo>
                <a:lnTo>
                  <a:pt x="122" y="50"/>
                </a:lnTo>
                <a:lnTo>
                  <a:pt x="126" y="50"/>
                </a:lnTo>
                <a:lnTo>
                  <a:pt x="126" y="50"/>
                </a:lnTo>
                <a:lnTo>
                  <a:pt x="128" y="50"/>
                </a:lnTo>
                <a:lnTo>
                  <a:pt x="130" y="48"/>
                </a:lnTo>
                <a:lnTo>
                  <a:pt x="128" y="44"/>
                </a:lnTo>
                <a:lnTo>
                  <a:pt x="128" y="44"/>
                </a:lnTo>
                <a:lnTo>
                  <a:pt x="128" y="44"/>
                </a:lnTo>
                <a:lnTo>
                  <a:pt x="126" y="42"/>
                </a:lnTo>
                <a:lnTo>
                  <a:pt x="126" y="42"/>
                </a:lnTo>
                <a:lnTo>
                  <a:pt x="126" y="40"/>
                </a:lnTo>
                <a:lnTo>
                  <a:pt x="126" y="40"/>
                </a:lnTo>
                <a:lnTo>
                  <a:pt x="126" y="40"/>
                </a:lnTo>
                <a:lnTo>
                  <a:pt x="126" y="40"/>
                </a:lnTo>
                <a:lnTo>
                  <a:pt x="126" y="40"/>
                </a:lnTo>
                <a:lnTo>
                  <a:pt x="126" y="38"/>
                </a:lnTo>
                <a:lnTo>
                  <a:pt x="128" y="38"/>
                </a:lnTo>
                <a:lnTo>
                  <a:pt x="128" y="36"/>
                </a:lnTo>
                <a:lnTo>
                  <a:pt x="130" y="34"/>
                </a:lnTo>
                <a:lnTo>
                  <a:pt x="130" y="34"/>
                </a:lnTo>
                <a:lnTo>
                  <a:pt x="130" y="34"/>
                </a:lnTo>
                <a:lnTo>
                  <a:pt x="130" y="34"/>
                </a:lnTo>
                <a:lnTo>
                  <a:pt x="130" y="34"/>
                </a:lnTo>
                <a:lnTo>
                  <a:pt x="130" y="32"/>
                </a:lnTo>
                <a:lnTo>
                  <a:pt x="132" y="32"/>
                </a:lnTo>
                <a:lnTo>
                  <a:pt x="132" y="30"/>
                </a:lnTo>
                <a:lnTo>
                  <a:pt x="130" y="28"/>
                </a:lnTo>
                <a:lnTo>
                  <a:pt x="130" y="28"/>
                </a:lnTo>
                <a:lnTo>
                  <a:pt x="130" y="28"/>
                </a:lnTo>
                <a:lnTo>
                  <a:pt x="130" y="26"/>
                </a:lnTo>
                <a:lnTo>
                  <a:pt x="132" y="26"/>
                </a:lnTo>
                <a:lnTo>
                  <a:pt x="130" y="24"/>
                </a:lnTo>
                <a:lnTo>
                  <a:pt x="130" y="24"/>
                </a:lnTo>
                <a:lnTo>
                  <a:pt x="128" y="22"/>
                </a:lnTo>
                <a:lnTo>
                  <a:pt x="128" y="22"/>
                </a:lnTo>
                <a:lnTo>
                  <a:pt x="126" y="18"/>
                </a:lnTo>
                <a:lnTo>
                  <a:pt x="126" y="18"/>
                </a:lnTo>
                <a:lnTo>
                  <a:pt x="124" y="18"/>
                </a:lnTo>
                <a:lnTo>
                  <a:pt x="122" y="16"/>
                </a:lnTo>
                <a:lnTo>
                  <a:pt x="122" y="16"/>
                </a:lnTo>
                <a:lnTo>
                  <a:pt x="122" y="16"/>
                </a:lnTo>
                <a:lnTo>
                  <a:pt x="122" y="14"/>
                </a:lnTo>
                <a:lnTo>
                  <a:pt x="126" y="12"/>
                </a:lnTo>
                <a:lnTo>
                  <a:pt x="126" y="10"/>
                </a:lnTo>
                <a:lnTo>
                  <a:pt x="126" y="10"/>
                </a:lnTo>
                <a:lnTo>
                  <a:pt x="126" y="10"/>
                </a:lnTo>
                <a:lnTo>
                  <a:pt x="126" y="8"/>
                </a:lnTo>
                <a:lnTo>
                  <a:pt x="128" y="10"/>
                </a:lnTo>
                <a:lnTo>
                  <a:pt x="128" y="10"/>
                </a:lnTo>
                <a:lnTo>
                  <a:pt x="130" y="8"/>
                </a:lnTo>
                <a:lnTo>
                  <a:pt x="132" y="6"/>
                </a:lnTo>
                <a:lnTo>
                  <a:pt x="134" y="6"/>
                </a:lnTo>
                <a:lnTo>
                  <a:pt x="132" y="4"/>
                </a:lnTo>
                <a:lnTo>
                  <a:pt x="134" y="4"/>
                </a:lnTo>
                <a:lnTo>
                  <a:pt x="134" y="4"/>
                </a:lnTo>
                <a:lnTo>
                  <a:pt x="136" y="4"/>
                </a:lnTo>
                <a:lnTo>
                  <a:pt x="136" y="4"/>
                </a:lnTo>
                <a:lnTo>
                  <a:pt x="138" y="4"/>
                </a:lnTo>
                <a:lnTo>
                  <a:pt x="138" y="4"/>
                </a:lnTo>
                <a:lnTo>
                  <a:pt x="138" y="4"/>
                </a:lnTo>
                <a:lnTo>
                  <a:pt x="138" y="4"/>
                </a:lnTo>
                <a:lnTo>
                  <a:pt x="138" y="2"/>
                </a:lnTo>
                <a:lnTo>
                  <a:pt x="140" y="2"/>
                </a:lnTo>
                <a:lnTo>
                  <a:pt x="140" y="2"/>
                </a:lnTo>
                <a:lnTo>
                  <a:pt x="142" y="2"/>
                </a:lnTo>
                <a:lnTo>
                  <a:pt x="142" y="2"/>
                </a:lnTo>
                <a:lnTo>
                  <a:pt x="142" y="2"/>
                </a:lnTo>
                <a:lnTo>
                  <a:pt x="142" y="2"/>
                </a:lnTo>
                <a:lnTo>
                  <a:pt x="142" y="2"/>
                </a:lnTo>
                <a:lnTo>
                  <a:pt x="144" y="2"/>
                </a:lnTo>
                <a:lnTo>
                  <a:pt x="148" y="2"/>
                </a:lnTo>
                <a:lnTo>
                  <a:pt x="150" y="2"/>
                </a:lnTo>
                <a:lnTo>
                  <a:pt x="150" y="2"/>
                </a:lnTo>
                <a:lnTo>
                  <a:pt x="152" y="2"/>
                </a:lnTo>
                <a:lnTo>
                  <a:pt x="152" y="2"/>
                </a:lnTo>
                <a:lnTo>
                  <a:pt x="152" y="2"/>
                </a:lnTo>
                <a:lnTo>
                  <a:pt x="154" y="2"/>
                </a:lnTo>
                <a:lnTo>
                  <a:pt x="156" y="2"/>
                </a:lnTo>
                <a:lnTo>
                  <a:pt x="156" y="2"/>
                </a:lnTo>
                <a:lnTo>
                  <a:pt x="158" y="4"/>
                </a:lnTo>
                <a:lnTo>
                  <a:pt x="158" y="4"/>
                </a:lnTo>
                <a:lnTo>
                  <a:pt x="160" y="2"/>
                </a:lnTo>
                <a:lnTo>
                  <a:pt x="160" y="2"/>
                </a:lnTo>
                <a:lnTo>
                  <a:pt x="162" y="0"/>
                </a:lnTo>
                <a:lnTo>
                  <a:pt x="164" y="0"/>
                </a:lnTo>
                <a:lnTo>
                  <a:pt x="164" y="0"/>
                </a:lnTo>
                <a:lnTo>
                  <a:pt x="164" y="0"/>
                </a:lnTo>
                <a:lnTo>
                  <a:pt x="164" y="0"/>
                </a:lnTo>
                <a:lnTo>
                  <a:pt x="164" y="0"/>
                </a:lnTo>
                <a:lnTo>
                  <a:pt x="16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1" name="Freeform 107"/>
          <p:cNvSpPr>
            <a:spLocks noEditPoints="1"/>
          </p:cNvSpPr>
          <p:nvPr/>
        </p:nvSpPr>
        <p:spPr bwMode="auto">
          <a:xfrm>
            <a:off x="5756275" y="2935288"/>
            <a:ext cx="171450" cy="257175"/>
          </a:xfrm>
          <a:custGeom>
            <a:avLst/>
            <a:gdLst/>
            <a:ahLst/>
            <a:cxnLst>
              <a:cxn ang="0">
                <a:pos x="52" y="4"/>
              </a:cxn>
              <a:cxn ang="0">
                <a:pos x="52" y="4"/>
              </a:cxn>
              <a:cxn ang="0">
                <a:pos x="54" y="4"/>
              </a:cxn>
              <a:cxn ang="0">
                <a:pos x="54" y="8"/>
              </a:cxn>
              <a:cxn ang="0">
                <a:pos x="52" y="12"/>
              </a:cxn>
              <a:cxn ang="0">
                <a:pos x="50" y="10"/>
              </a:cxn>
              <a:cxn ang="0">
                <a:pos x="0" y="124"/>
              </a:cxn>
              <a:cxn ang="0">
                <a:pos x="42" y="60"/>
              </a:cxn>
              <a:cxn ang="0">
                <a:pos x="42" y="54"/>
              </a:cxn>
              <a:cxn ang="0">
                <a:pos x="44" y="44"/>
              </a:cxn>
              <a:cxn ang="0">
                <a:pos x="48" y="40"/>
              </a:cxn>
              <a:cxn ang="0">
                <a:pos x="48" y="36"/>
              </a:cxn>
              <a:cxn ang="0">
                <a:pos x="48" y="28"/>
              </a:cxn>
              <a:cxn ang="0">
                <a:pos x="48" y="24"/>
              </a:cxn>
              <a:cxn ang="0">
                <a:pos x="50" y="26"/>
              </a:cxn>
              <a:cxn ang="0">
                <a:pos x="52" y="28"/>
              </a:cxn>
              <a:cxn ang="0">
                <a:pos x="54" y="26"/>
              </a:cxn>
              <a:cxn ang="0">
                <a:pos x="54" y="24"/>
              </a:cxn>
              <a:cxn ang="0">
                <a:pos x="60" y="32"/>
              </a:cxn>
              <a:cxn ang="0">
                <a:pos x="64" y="38"/>
              </a:cxn>
              <a:cxn ang="0">
                <a:pos x="78" y="44"/>
              </a:cxn>
              <a:cxn ang="0">
                <a:pos x="82" y="44"/>
              </a:cxn>
              <a:cxn ang="0">
                <a:pos x="84" y="46"/>
              </a:cxn>
              <a:cxn ang="0">
                <a:pos x="92" y="48"/>
              </a:cxn>
              <a:cxn ang="0">
                <a:pos x="96" y="56"/>
              </a:cxn>
              <a:cxn ang="0">
                <a:pos x="100" y="60"/>
              </a:cxn>
              <a:cxn ang="0">
                <a:pos x="108" y="64"/>
              </a:cxn>
              <a:cxn ang="0">
                <a:pos x="108" y="72"/>
              </a:cxn>
              <a:cxn ang="0">
                <a:pos x="104" y="78"/>
              </a:cxn>
              <a:cxn ang="0">
                <a:pos x="100" y="86"/>
              </a:cxn>
              <a:cxn ang="0">
                <a:pos x="94" y="94"/>
              </a:cxn>
              <a:cxn ang="0">
                <a:pos x="92" y="100"/>
              </a:cxn>
              <a:cxn ang="0">
                <a:pos x="88" y="100"/>
              </a:cxn>
              <a:cxn ang="0">
                <a:pos x="86" y="98"/>
              </a:cxn>
              <a:cxn ang="0">
                <a:pos x="82" y="104"/>
              </a:cxn>
              <a:cxn ang="0">
                <a:pos x="82" y="112"/>
              </a:cxn>
              <a:cxn ang="0">
                <a:pos x="82" y="118"/>
              </a:cxn>
              <a:cxn ang="0">
                <a:pos x="82" y="124"/>
              </a:cxn>
              <a:cxn ang="0">
                <a:pos x="74" y="126"/>
              </a:cxn>
              <a:cxn ang="0">
                <a:pos x="68" y="130"/>
              </a:cxn>
              <a:cxn ang="0">
                <a:pos x="68" y="136"/>
              </a:cxn>
              <a:cxn ang="0">
                <a:pos x="64" y="140"/>
              </a:cxn>
              <a:cxn ang="0">
                <a:pos x="60" y="142"/>
              </a:cxn>
              <a:cxn ang="0">
                <a:pos x="52" y="144"/>
              </a:cxn>
              <a:cxn ang="0">
                <a:pos x="48" y="148"/>
              </a:cxn>
              <a:cxn ang="0">
                <a:pos x="50" y="152"/>
              </a:cxn>
              <a:cxn ang="0">
                <a:pos x="44" y="158"/>
              </a:cxn>
              <a:cxn ang="0">
                <a:pos x="40" y="156"/>
              </a:cxn>
              <a:cxn ang="0">
                <a:pos x="28" y="158"/>
              </a:cxn>
              <a:cxn ang="0">
                <a:pos x="22" y="162"/>
              </a:cxn>
              <a:cxn ang="0">
                <a:pos x="14" y="152"/>
              </a:cxn>
              <a:cxn ang="0">
                <a:pos x="96" y="102"/>
              </a:cxn>
              <a:cxn ang="0">
                <a:pos x="94" y="102"/>
              </a:cxn>
              <a:cxn ang="0">
                <a:pos x="96" y="100"/>
              </a:cxn>
              <a:cxn ang="0">
                <a:pos x="98" y="96"/>
              </a:cxn>
              <a:cxn ang="0">
                <a:pos x="98" y="100"/>
              </a:cxn>
            </a:cxnLst>
            <a:rect l="0" t="0" r="r" b="b"/>
            <a:pathLst>
              <a:path w="108" h="162">
                <a:moveTo>
                  <a:pt x="48" y="6"/>
                </a:moveTo>
                <a:lnTo>
                  <a:pt x="48" y="6"/>
                </a:lnTo>
                <a:lnTo>
                  <a:pt x="48" y="4"/>
                </a:lnTo>
                <a:lnTo>
                  <a:pt x="50" y="4"/>
                </a:lnTo>
                <a:lnTo>
                  <a:pt x="50" y="2"/>
                </a:lnTo>
                <a:lnTo>
                  <a:pt x="50" y="4"/>
                </a:lnTo>
                <a:lnTo>
                  <a:pt x="52" y="4"/>
                </a:lnTo>
                <a:lnTo>
                  <a:pt x="52" y="4"/>
                </a:lnTo>
                <a:lnTo>
                  <a:pt x="52" y="4"/>
                </a:lnTo>
                <a:lnTo>
                  <a:pt x="52" y="4"/>
                </a:lnTo>
                <a:lnTo>
                  <a:pt x="52" y="2"/>
                </a:lnTo>
                <a:lnTo>
                  <a:pt x="52" y="2"/>
                </a:lnTo>
                <a:lnTo>
                  <a:pt x="52" y="4"/>
                </a:lnTo>
                <a:lnTo>
                  <a:pt x="52" y="4"/>
                </a:lnTo>
                <a:lnTo>
                  <a:pt x="52" y="2"/>
                </a:lnTo>
                <a:lnTo>
                  <a:pt x="52" y="2"/>
                </a:lnTo>
                <a:lnTo>
                  <a:pt x="52" y="0"/>
                </a:lnTo>
                <a:lnTo>
                  <a:pt x="52" y="2"/>
                </a:lnTo>
                <a:lnTo>
                  <a:pt x="54" y="2"/>
                </a:lnTo>
                <a:lnTo>
                  <a:pt x="54" y="2"/>
                </a:lnTo>
                <a:lnTo>
                  <a:pt x="54" y="4"/>
                </a:lnTo>
                <a:lnTo>
                  <a:pt x="52" y="4"/>
                </a:lnTo>
                <a:lnTo>
                  <a:pt x="52" y="4"/>
                </a:lnTo>
                <a:lnTo>
                  <a:pt x="52" y="4"/>
                </a:lnTo>
                <a:lnTo>
                  <a:pt x="52" y="6"/>
                </a:lnTo>
                <a:lnTo>
                  <a:pt x="52" y="6"/>
                </a:lnTo>
                <a:lnTo>
                  <a:pt x="54" y="6"/>
                </a:lnTo>
                <a:lnTo>
                  <a:pt x="54" y="8"/>
                </a:lnTo>
                <a:lnTo>
                  <a:pt x="54" y="8"/>
                </a:lnTo>
                <a:lnTo>
                  <a:pt x="54" y="10"/>
                </a:lnTo>
                <a:lnTo>
                  <a:pt x="52" y="10"/>
                </a:lnTo>
                <a:lnTo>
                  <a:pt x="52" y="10"/>
                </a:lnTo>
                <a:lnTo>
                  <a:pt x="52" y="12"/>
                </a:lnTo>
                <a:lnTo>
                  <a:pt x="52" y="12"/>
                </a:lnTo>
                <a:lnTo>
                  <a:pt x="52" y="12"/>
                </a:lnTo>
                <a:lnTo>
                  <a:pt x="52" y="14"/>
                </a:lnTo>
                <a:lnTo>
                  <a:pt x="52" y="14"/>
                </a:lnTo>
                <a:lnTo>
                  <a:pt x="50" y="12"/>
                </a:lnTo>
                <a:lnTo>
                  <a:pt x="50" y="12"/>
                </a:lnTo>
                <a:lnTo>
                  <a:pt x="50" y="12"/>
                </a:lnTo>
                <a:lnTo>
                  <a:pt x="50" y="12"/>
                </a:lnTo>
                <a:lnTo>
                  <a:pt x="50" y="10"/>
                </a:lnTo>
                <a:lnTo>
                  <a:pt x="50" y="8"/>
                </a:lnTo>
                <a:lnTo>
                  <a:pt x="50" y="6"/>
                </a:lnTo>
                <a:lnTo>
                  <a:pt x="50" y="6"/>
                </a:lnTo>
                <a:lnTo>
                  <a:pt x="48" y="6"/>
                </a:lnTo>
                <a:close/>
                <a:moveTo>
                  <a:pt x="0" y="124"/>
                </a:moveTo>
                <a:lnTo>
                  <a:pt x="0" y="124"/>
                </a:lnTo>
                <a:lnTo>
                  <a:pt x="0" y="124"/>
                </a:lnTo>
                <a:lnTo>
                  <a:pt x="0" y="124"/>
                </a:lnTo>
                <a:lnTo>
                  <a:pt x="42" y="108"/>
                </a:lnTo>
                <a:lnTo>
                  <a:pt x="46" y="86"/>
                </a:lnTo>
                <a:lnTo>
                  <a:pt x="50" y="74"/>
                </a:lnTo>
                <a:lnTo>
                  <a:pt x="42" y="62"/>
                </a:lnTo>
                <a:lnTo>
                  <a:pt x="42" y="62"/>
                </a:lnTo>
                <a:lnTo>
                  <a:pt x="42" y="60"/>
                </a:lnTo>
                <a:lnTo>
                  <a:pt x="42" y="60"/>
                </a:lnTo>
                <a:lnTo>
                  <a:pt x="42" y="60"/>
                </a:lnTo>
                <a:lnTo>
                  <a:pt x="42" y="58"/>
                </a:lnTo>
                <a:lnTo>
                  <a:pt x="42" y="58"/>
                </a:lnTo>
                <a:lnTo>
                  <a:pt x="42" y="56"/>
                </a:lnTo>
                <a:lnTo>
                  <a:pt x="42" y="54"/>
                </a:lnTo>
                <a:lnTo>
                  <a:pt x="42" y="54"/>
                </a:lnTo>
                <a:lnTo>
                  <a:pt x="42" y="54"/>
                </a:lnTo>
                <a:lnTo>
                  <a:pt x="42" y="52"/>
                </a:lnTo>
                <a:lnTo>
                  <a:pt x="42" y="52"/>
                </a:lnTo>
                <a:lnTo>
                  <a:pt x="42" y="52"/>
                </a:lnTo>
                <a:lnTo>
                  <a:pt x="44" y="48"/>
                </a:lnTo>
                <a:lnTo>
                  <a:pt x="44" y="46"/>
                </a:lnTo>
                <a:lnTo>
                  <a:pt x="44" y="44"/>
                </a:lnTo>
                <a:lnTo>
                  <a:pt x="44" y="42"/>
                </a:lnTo>
                <a:lnTo>
                  <a:pt x="44" y="42"/>
                </a:lnTo>
                <a:lnTo>
                  <a:pt x="44" y="40"/>
                </a:lnTo>
                <a:lnTo>
                  <a:pt x="46" y="40"/>
                </a:lnTo>
                <a:lnTo>
                  <a:pt x="46" y="40"/>
                </a:lnTo>
                <a:lnTo>
                  <a:pt x="48" y="40"/>
                </a:lnTo>
                <a:lnTo>
                  <a:pt x="48" y="40"/>
                </a:lnTo>
                <a:lnTo>
                  <a:pt x="50" y="40"/>
                </a:lnTo>
                <a:lnTo>
                  <a:pt x="50" y="38"/>
                </a:lnTo>
                <a:lnTo>
                  <a:pt x="50" y="36"/>
                </a:lnTo>
                <a:lnTo>
                  <a:pt x="50" y="36"/>
                </a:lnTo>
                <a:lnTo>
                  <a:pt x="48" y="36"/>
                </a:lnTo>
                <a:lnTo>
                  <a:pt x="48" y="36"/>
                </a:lnTo>
                <a:lnTo>
                  <a:pt x="48" y="36"/>
                </a:lnTo>
                <a:lnTo>
                  <a:pt x="48" y="34"/>
                </a:lnTo>
                <a:lnTo>
                  <a:pt x="48" y="34"/>
                </a:lnTo>
                <a:lnTo>
                  <a:pt x="48" y="32"/>
                </a:lnTo>
                <a:lnTo>
                  <a:pt x="46" y="30"/>
                </a:lnTo>
                <a:lnTo>
                  <a:pt x="48" y="30"/>
                </a:lnTo>
                <a:lnTo>
                  <a:pt x="48" y="30"/>
                </a:lnTo>
                <a:lnTo>
                  <a:pt x="48" y="28"/>
                </a:lnTo>
                <a:lnTo>
                  <a:pt x="46" y="28"/>
                </a:lnTo>
                <a:lnTo>
                  <a:pt x="46" y="26"/>
                </a:lnTo>
                <a:lnTo>
                  <a:pt x="46" y="26"/>
                </a:lnTo>
                <a:lnTo>
                  <a:pt x="48" y="24"/>
                </a:lnTo>
                <a:lnTo>
                  <a:pt x="48" y="24"/>
                </a:lnTo>
                <a:lnTo>
                  <a:pt x="48" y="24"/>
                </a:lnTo>
                <a:lnTo>
                  <a:pt x="48" y="24"/>
                </a:lnTo>
                <a:lnTo>
                  <a:pt x="48" y="24"/>
                </a:lnTo>
                <a:lnTo>
                  <a:pt x="48" y="24"/>
                </a:lnTo>
                <a:lnTo>
                  <a:pt x="50" y="24"/>
                </a:lnTo>
                <a:lnTo>
                  <a:pt x="50" y="24"/>
                </a:lnTo>
                <a:lnTo>
                  <a:pt x="50" y="24"/>
                </a:lnTo>
                <a:lnTo>
                  <a:pt x="50" y="26"/>
                </a:lnTo>
                <a:lnTo>
                  <a:pt x="50" y="26"/>
                </a:lnTo>
                <a:lnTo>
                  <a:pt x="50" y="26"/>
                </a:lnTo>
                <a:lnTo>
                  <a:pt x="50" y="26"/>
                </a:lnTo>
                <a:lnTo>
                  <a:pt x="50" y="28"/>
                </a:lnTo>
                <a:lnTo>
                  <a:pt x="50" y="28"/>
                </a:lnTo>
                <a:lnTo>
                  <a:pt x="52" y="28"/>
                </a:lnTo>
                <a:lnTo>
                  <a:pt x="52" y="28"/>
                </a:lnTo>
                <a:lnTo>
                  <a:pt x="52" y="28"/>
                </a:lnTo>
                <a:lnTo>
                  <a:pt x="52" y="26"/>
                </a:lnTo>
                <a:lnTo>
                  <a:pt x="52" y="26"/>
                </a:lnTo>
                <a:lnTo>
                  <a:pt x="54" y="26"/>
                </a:lnTo>
                <a:lnTo>
                  <a:pt x="54" y="26"/>
                </a:lnTo>
                <a:lnTo>
                  <a:pt x="54" y="26"/>
                </a:lnTo>
                <a:lnTo>
                  <a:pt x="54" y="26"/>
                </a:lnTo>
                <a:lnTo>
                  <a:pt x="54" y="26"/>
                </a:lnTo>
                <a:lnTo>
                  <a:pt x="54" y="26"/>
                </a:lnTo>
                <a:lnTo>
                  <a:pt x="54" y="24"/>
                </a:lnTo>
                <a:lnTo>
                  <a:pt x="54" y="24"/>
                </a:lnTo>
                <a:lnTo>
                  <a:pt x="54" y="24"/>
                </a:lnTo>
                <a:lnTo>
                  <a:pt x="54" y="24"/>
                </a:lnTo>
                <a:lnTo>
                  <a:pt x="54" y="24"/>
                </a:lnTo>
                <a:lnTo>
                  <a:pt x="54" y="24"/>
                </a:lnTo>
                <a:lnTo>
                  <a:pt x="56" y="26"/>
                </a:lnTo>
                <a:lnTo>
                  <a:pt x="56" y="28"/>
                </a:lnTo>
                <a:lnTo>
                  <a:pt x="58" y="30"/>
                </a:lnTo>
                <a:lnTo>
                  <a:pt x="58" y="30"/>
                </a:lnTo>
                <a:lnTo>
                  <a:pt x="58" y="32"/>
                </a:lnTo>
                <a:lnTo>
                  <a:pt x="58" y="32"/>
                </a:lnTo>
                <a:lnTo>
                  <a:pt x="60" y="32"/>
                </a:lnTo>
                <a:lnTo>
                  <a:pt x="60" y="34"/>
                </a:lnTo>
                <a:lnTo>
                  <a:pt x="60" y="34"/>
                </a:lnTo>
                <a:lnTo>
                  <a:pt x="62" y="36"/>
                </a:lnTo>
                <a:lnTo>
                  <a:pt x="62" y="36"/>
                </a:lnTo>
                <a:lnTo>
                  <a:pt x="62" y="36"/>
                </a:lnTo>
                <a:lnTo>
                  <a:pt x="62" y="38"/>
                </a:lnTo>
                <a:lnTo>
                  <a:pt x="64" y="38"/>
                </a:lnTo>
                <a:lnTo>
                  <a:pt x="64" y="40"/>
                </a:lnTo>
                <a:lnTo>
                  <a:pt x="66" y="40"/>
                </a:lnTo>
                <a:lnTo>
                  <a:pt x="66" y="40"/>
                </a:lnTo>
                <a:lnTo>
                  <a:pt x="68" y="42"/>
                </a:lnTo>
                <a:lnTo>
                  <a:pt x="74" y="44"/>
                </a:lnTo>
                <a:lnTo>
                  <a:pt x="78" y="44"/>
                </a:lnTo>
                <a:lnTo>
                  <a:pt x="78" y="44"/>
                </a:lnTo>
                <a:lnTo>
                  <a:pt x="78" y="44"/>
                </a:lnTo>
                <a:lnTo>
                  <a:pt x="78" y="44"/>
                </a:lnTo>
                <a:lnTo>
                  <a:pt x="80" y="44"/>
                </a:lnTo>
                <a:lnTo>
                  <a:pt x="80" y="44"/>
                </a:lnTo>
                <a:lnTo>
                  <a:pt x="80" y="44"/>
                </a:lnTo>
                <a:lnTo>
                  <a:pt x="80" y="44"/>
                </a:lnTo>
                <a:lnTo>
                  <a:pt x="82" y="44"/>
                </a:lnTo>
                <a:lnTo>
                  <a:pt x="82" y="46"/>
                </a:lnTo>
                <a:lnTo>
                  <a:pt x="82" y="46"/>
                </a:lnTo>
                <a:lnTo>
                  <a:pt x="82" y="46"/>
                </a:lnTo>
                <a:lnTo>
                  <a:pt x="84" y="46"/>
                </a:lnTo>
                <a:lnTo>
                  <a:pt x="84" y="46"/>
                </a:lnTo>
                <a:lnTo>
                  <a:pt x="84" y="46"/>
                </a:lnTo>
                <a:lnTo>
                  <a:pt x="84" y="46"/>
                </a:lnTo>
                <a:lnTo>
                  <a:pt x="86" y="46"/>
                </a:lnTo>
                <a:lnTo>
                  <a:pt x="86" y="46"/>
                </a:lnTo>
                <a:lnTo>
                  <a:pt x="86" y="46"/>
                </a:lnTo>
                <a:lnTo>
                  <a:pt x="88" y="46"/>
                </a:lnTo>
                <a:lnTo>
                  <a:pt x="88" y="46"/>
                </a:lnTo>
                <a:lnTo>
                  <a:pt x="88" y="46"/>
                </a:lnTo>
                <a:lnTo>
                  <a:pt x="92" y="48"/>
                </a:lnTo>
                <a:lnTo>
                  <a:pt x="92" y="50"/>
                </a:lnTo>
                <a:lnTo>
                  <a:pt x="94" y="52"/>
                </a:lnTo>
                <a:lnTo>
                  <a:pt x="96" y="54"/>
                </a:lnTo>
                <a:lnTo>
                  <a:pt x="96" y="54"/>
                </a:lnTo>
                <a:lnTo>
                  <a:pt x="96" y="54"/>
                </a:lnTo>
                <a:lnTo>
                  <a:pt x="96" y="54"/>
                </a:lnTo>
                <a:lnTo>
                  <a:pt x="96" y="56"/>
                </a:lnTo>
                <a:lnTo>
                  <a:pt x="98" y="56"/>
                </a:lnTo>
                <a:lnTo>
                  <a:pt x="98" y="56"/>
                </a:lnTo>
                <a:lnTo>
                  <a:pt x="98" y="58"/>
                </a:lnTo>
                <a:lnTo>
                  <a:pt x="98" y="58"/>
                </a:lnTo>
                <a:lnTo>
                  <a:pt x="100" y="60"/>
                </a:lnTo>
                <a:lnTo>
                  <a:pt x="100" y="60"/>
                </a:lnTo>
                <a:lnTo>
                  <a:pt x="100" y="60"/>
                </a:lnTo>
                <a:lnTo>
                  <a:pt x="102" y="62"/>
                </a:lnTo>
                <a:lnTo>
                  <a:pt x="102" y="62"/>
                </a:lnTo>
                <a:lnTo>
                  <a:pt x="102" y="64"/>
                </a:lnTo>
                <a:lnTo>
                  <a:pt x="104" y="64"/>
                </a:lnTo>
                <a:lnTo>
                  <a:pt x="104" y="64"/>
                </a:lnTo>
                <a:lnTo>
                  <a:pt x="106" y="64"/>
                </a:lnTo>
                <a:lnTo>
                  <a:pt x="108" y="64"/>
                </a:lnTo>
                <a:lnTo>
                  <a:pt x="108" y="66"/>
                </a:lnTo>
                <a:lnTo>
                  <a:pt x="108" y="66"/>
                </a:lnTo>
                <a:lnTo>
                  <a:pt x="108" y="68"/>
                </a:lnTo>
                <a:lnTo>
                  <a:pt x="108" y="68"/>
                </a:lnTo>
                <a:lnTo>
                  <a:pt x="108" y="70"/>
                </a:lnTo>
                <a:lnTo>
                  <a:pt x="108" y="70"/>
                </a:lnTo>
                <a:lnTo>
                  <a:pt x="108" y="72"/>
                </a:lnTo>
                <a:lnTo>
                  <a:pt x="106" y="74"/>
                </a:lnTo>
                <a:lnTo>
                  <a:pt x="106" y="76"/>
                </a:lnTo>
                <a:lnTo>
                  <a:pt x="106" y="76"/>
                </a:lnTo>
                <a:lnTo>
                  <a:pt x="104" y="78"/>
                </a:lnTo>
                <a:lnTo>
                  <a:pt x="104" y="78"/>
                </a:lnTo>
                <a:lnTo>
                  <a:pt x="104" y="78"/>
                </a:lnTo>
                <a:lnTo>
                  <a:pt x="104" y="78"/>
                </a:lnTo>
                <a:lnTo>
                  <a:pt x="104" y="80"/>
                </a:lnTo>
                <a:lnTo>
                  <a:pt x="102" y="82"/>
                </a:lnTo>
                <a:lnTo>
                  <a:pt x="102" y="84"/>
                </a:lnTo>
                <a:lnTo>
                  <a:pt x="102" y="84"/>
                </a:lnTo>
                <a:lnTo>
                  <a:pt x="100" y="84"/>
                </a:lnTo>
                <a:lnTo>
                  <a:pt x="100" y="84"/>
                </a:lnTo>
                <a:lnTo>
                  <a:pt x="100" y="86"/>
                </a:lnTo>
                <a:lnTo>
                  <a:pt x="98" y="88"/>
                </a:lnTo>
                <a:lnTo>
                  <a:pt x="96" y="90"/>
                </a:lnTo>
                <a:lnTo>
                  <a:pt x="96" y="90"/>
                </a:lnTo>
                <a:lnTo>
                  <a:pt x="96" y="90"/>
                </a:lnTo>
                <a:lnTo>
                  <a:pt x="94" y="92"/>
                </a:lnTo>
                <a:lnTo>
                  <a:pt x="94" y="94"/>
                </a:lnTo>
                <a:lnTo>
                  <a:pt x="94" y="94"/>
                </a:lnTo>
                <a:lnTo>
                  <a:pt x="94" y="94"/>
                </a:lnTo>
                <a:lnTo>
                  <a:pt x="94" y="96"/>
                </a:lnTo>
                <a:lnTo>
                  <a:pt x="94" y="96"/>
                </a:lnTo>
                <a:lnTo>
                  <a:pt x="94" y="96"/>
                </a:lnTo>
                <a:lnTo>
                  <a:pt x="92" y="98"/>
                </a:lnTo>
                <a:lnTo>
                  <a:pt x="92" y="100"/>
                </a:lnTo>
                <a:lnTo>
                  <a:pt x="92" y="100"/>
                </a:lnTo>
                <a:lnTo>
                  <a:pt x="92" y="100"/>
                </a:lnTo>
                <a:lnTo>
                  <a:pt x="90" y="100"/>
                </a:lnTo>
                <a:lnTo>
                  <a:pt x="90" y="100"/>
                </a:lnTo>
                <a:lnTo>
                  <a:pt x="88" y="100"/>
                </a:lnTo>
                <a:lnTo>
                  <a:pt x="88" y="100"/>
                </a:lnTo>
                <a:lnTo>
                  <a:pt x="88" y="100"/>
                </a:lnTo>
                <a:lnTo>
                  <a:pt x="88" y="100"/>
                </a:lnTo>
                <a:lnTo>
                  <a:pt x="88" y="98"/>
                </a:lnTo>
                <a:lnTo>
                  <a:pt x="88" y="98"/>
                </a:lnTo>
                <a:lnTo>
                  <a:pt x="88" y="96"/>
                </a:lnTo>
                <a:lnTo>
                  <a:pt x="88" y="96"/>
                </a:lnTo>
                <a:lnTo>
                  <a:pt x="88" y="96"/>
                </a:lnTo>
                <a:lnTo>
                  <a:pt x="86" y="98"/>
                </a:lnTo>
                <a:lnTo>
                  <a:pt x="86" y="98"/>
                </a:lnTo>
                <a:lnTo>
                  <a:pt x="86" y="98"/>
                </a:lnTo>
                <a:lnTo>
                  <a:pt x="86" y="98"/>
                </a:lnTo>
                <a:lnTo>
                  <a:pt x="84" y="100"/>
                </a:lnTo>
                <a:lnTo>
                  <a:pt x="84" y="102"/>
                </a:lnTo>
                <a:lnTo>
                  <a:pt x="82" y="104"/>
                </a:lnTo>
                <a:lnTo>
                  <a:pt x="82" y="104"/>
                </a:lnTo>
                <a:lnTo>
                  <a:pt x="82" y="104"/>
                </a:lnTo>
                <a:lnTo>
                  <a:pt x="84" y="104"/>
                </a:lnTo>
                <a:lnTo>
                  <a:pt x="84" y="106"/>
                </a:lnTo>
                <a:lnTo>
                  <a:pt x="82" y="108"/>
                </a:lnTo>
                <a:lnTo>
                  <a:pt x="82" y="110"/>
                </a:lnTo>
                <a:lnTo>
                  <a:pt x="82" y="110"/>
                </a:lnTo>
                <a:lnTo>
                  <a:pt x="82" y="110"/>
                </a:lnTo>
                <a:lnTo>
                  <a:pt x="82" y="112"/>
                </a:lnTo>
                <a:lnTo>
                  <a:pt x="82" y="112"/>
                </a:lnTo>
                <a:lnTo>
                  <a:pt x="82" y="116"/>
                </a:lnTo>
                <a:lnTo>
                  <a:pt x="84" y="116"/>
                </a:lnTo>
                <a:lnTo>
                  <a:pt x="84" y="116"/>
                </a:lnTo>
                <a:lnTo>
                  <a:pt x="84" y="118"/>
                </a:lnTo>
                <a:lnTo>
                  <a:pt x="84" y="118"/>
                </a:lnTo>
                <a:lnTo>
                  <a:pt x="82" y="118"/>
                </a:lnTo>
                <a:lnTo>
                  <a:pt x="84" y="120"/>
                </a:lnTo>
                <a:lnTo>
                  <a:pt x="84" y="122"/>
                </a:lnTo>
                <a:lnTo>
                  <a:pt x="84" y="122"/>
                </a:lnTo>
                <a:lnTo>
                  <a:pt x="84" y="124"/>
                </a:lnTo>
                <a:lnTo>
                  <a:pt x="84" y="124"/>
                </a:lnTo>
                <a:lnTo>
                  <a:pt x="82" y="124"/>
                </a:lnTo>
                <a:lnTo>
                  <a:pt x="82" y="124"/>
                </a:lnTo>
                <a:lnTo>
                  <a:pt x="80" y="124"/>
                </a:lnTo>
                <a:lnTo>
                  <a:pt x="80" y="124"/>
                </a:lnTo>
                <a:lnTo>
                  <a:pt x="78" y="124"/>
                </a:lnTo>
                <a:lnTo>
                  <a:pt x="76" y="124"/>
                </a:lnTo>
                <a:lnTo>
                  <a:pt x="76" y="126"/>
                </a:lnTo>
                <a:lnTo>
                  <a:pt x="74" y="126"/>
                </a:lnTo>
                <a:lnTo>
                  <a:pt x="74" y="126"/>
                </a:lnTo>
                <a:lnTo>
                  <a:pt x="72" y="126"/>
                </a:lnTo>
                <a:lnTo>
                  <a:pt x="72" y="126"/>
                </a:lnTo>
                <a:lnTo>
                  <a:pt x="70" y="128"/>
                </a:lnTo>
                <a:lnTo>
                  <a:pt x="70" y="128"/>
                </a:lnTo>
                <a:lnTo>
                  <a:pt x="70" y="128"/>
                </a:lnTo>
                <a:lnTo>
                  <a:pt x="68" y="130"/>
                </a:lnTo>
                <a:lnTo>
                  <a:pt x="68" y="130"/>
                </a:lnTo>
                <a:lnTo>
                  <a:pt x="68" y="130"/>
                </a:lnTo>
                <a:lnTo>
                  <a:pt x="68" y="132"/>
                </a:lnTo>
                <a:lnTo>
                  <a:pt x="68" y="132"/>
                </a:lnTo>
                <a:lnTo>
                  <a:pt x="68" y="134"/>
                </a:lnTo>
                <a:lnTo>
                  <a:pt x="68" y="136"/>
                </a:lnTo>
                <a:lnTo>
                  <a:pt x="68" y="136"/>
                </a:lnTo>
                <a:lnTo>
                  <a:pt x="68" y="136"/>
                </a:lnTo>
                <a:lnTo>
                  <a:pt x="68" y="138"/>
                </a:lnTo>
                <a:lnTo>
                  <a:pt x="68" y="138"/>
                </a:lnTo>
                <a:lnTo>
                  <a:pt x="66" y="138"/>
                </a:lnTo>
                <a:lnTo>
                  <a:pt x="66" y="138"/>
                </a:lnTo>
                <a:lnTo>
                  <a:pt x="66" y="138"/>
                </a:lnTo>
                <a:lnTo>
                  <a:pt x="66" y="140"/>
                </a:lnTo>
                <a:lnTo>
                  <a:pt x="64" y="140"/>
                </a:lnTo>
                <a:lnTo>
                  <a:pt x="64" y="140"/>
                </a:lnTo>
                <a:lnTo>
                  <a:pt x="64" y="140"/>
                </a:lnTo>
                <a:lnTo>
                  <a:pt x="64" y="140"/>
                </a:lnTo>
                <a:lnTo>
                  <a:pt x="62" y="140"/>
                </a:lnTo>
                <a:lnTo>
                  <a:pt x="62" y="140"/>
                </a:lnTo>
                <a:lnTo>
                  <a:pt x="60" y="142"/>
                </a:lnTo>
                <a:lnTo>
                  <a:pt x="60" y="142"/>
                </a:lnTo>
                <a:lnTo>
                  <a:pt x="58" y="142"/>
                </a:lnTo>
                <a:lnTo>
                  <a:pt x="56" y="142"/>
                </a:lnTo>
                <a:lnTo>
                  <a:pt x="54" y="142"/>
                </a:lnTo>
                <a:lnTo>
                  <a:pt x="52" y="142"/>
                </a:lnTo>
                <a:lnTo>
                  <a:pt x="52" y="142"/>
                </a:lnTo>
                <a:lnTo>
                  <a:pt x="52" y="142"/>
                </a:lnTo>
                <a:lnTo>
                  <a:pt x="52" y="144"/>
                </a:lnTo>
                <a:lnTo>
                  <a:pt x="52" y="144"/>
                </a:lnTo>
                <a:lnTo>
                  <a:pt x="50" y="144"/>
                </a:lnTo>
                <a:lnTo>
                  <a:pt x="50" y="146"/>
                </a:lnTo>
                <a:lnTo>
                  <a:pt x="50" y="146"/>
                </a:lnTo>
                <a:lnTo>
                  <a:pt x="50" y="146"/>
                </a:lnTo>
                <a:lnTo>
                  <a:pt x="50" y="146"/>
                </a:lnTo>
                <a:lnTo>
                  <a:pt x="48" y="148"/>
                </a:lnTo>
                <a:lnTo>
                  <a:pt x="48" y="148"/>
                </a:lnTo>
                <a:lnTo>
                  <a:pt x="50" y="148"/>
                </a:lnTo>
                <a:lnTo>
                  <a:pt x="50" y="150"/>
                </a:lnTo>
                <a:lnTo>
                  <a:pt x="50" y="150"/>
                </a:lnTo>
                <a:lnTo>
                  <a:pt x="50" y="150"/>
                </a:lnTo>
                <a:lnTo>
                  <a:pt x="50" y="150"/>
                </a:lnTo>
                <a:lnTo>
                  <a:pt x="50" y="152"/>
                </a:lnTo>
                <a:lnTo>
                  <a:pt x="50" y="154"/>
                </a:lnTo>
                <a:lnTo>
                  <a:pt x="48" y="156"/>
                </a:lnTo>
                <a:lnTo>
                  <a:pt x="48" y="156"/>
                </a:lnTo>
                <a:lnTo>
                  <a:pt x="46" y="156"/>
                </a:lnTo>
                <a:lnTo>
                  <a:pt x="46" y="156"/>
                </a:lnTo>
                <a:lnTo>
                  <a:pt x="44" y="158"/>
                </a:lnTo>
                <a:lnTo>
                  <a:pt x="44" y="158"/>
                </a:lnTo>
                <a:lnTo>
                  <a:pt x="42" y="158"/>
                </a:lnTo>
                <a:lnTo>
                  <a:pt x="42" y="156"/>
                </a:lnTo>
                <a:lnTo>
                  <a:pt x="42" y="156"/>
                </a:lnTo>
                <a:lnTo>
                  <a:pt x="42" y="156"/>
                </a:lnTo>
                <a:lnTo>
                  <a:pt x="40" y="156"/>
                </a:lnTo>
                <a:lnTo>
                  <a:pt x="40" y="156"/>
                </a:lnTo>
                <a:lnTo>
                  <a:pt x="40" y="156"/>
                </a:lnTo>
                <a:lnTo>
                  <a:pt x="38" y="156"/>
                </a:lnTo>
                <a:lnTo>
                  <a:pt x="38" y="156"/>
                </a:lnTo>
                <a:lnTo>
                  <a:pt x="34" y="156"/>
                </a:lnTo>
                <a:lnTo>
                  <a:pt x="32" y="156"/>
                </a:lnTo>
                <a:lnTo>
                  <a:pt x="30" y="158"/>
                </a:lnTo>
                <a:lnTo>
                  <a:pt x="30" y="158"/>
                </a:lnTo>
                <a:lnTo>
                  <a:pt x="28" y="158"/>
                </a:lnTo>
                <a:lnTo>
                  <a:pt x="28" y="160"/>
                </a:lnTo>
                <a:lnTo>
                  <a:pt x="28" y="160"/>
                </a:lnTo>
                <a:lnTo>
                  <a:pt x="26" y="160"/>
                </a:lnTo>
                <a:lnTo>
                  <a:pt x="26" y="160"/>
                </a:lnTo>
                <a:lnTo>
                  <a:pt x="26" y="160"/>
                </a:lnTo>
                <a:lnTo>
                  <a:pt x="24" y="160"/>
                </a:lnTo>
                <a:lnTo>
                  <a:pt x="22" y="162"/>
                </a:lnTo>
                <a:lnTo>
                  <a:pt x="20" y="162"/>
                </a:lnTo>
                <a:lnTo>
                  <a:pt x="20" y="162"/>
                </a:lnTo>
                <a:lnTo>
                  <a:pt x="20" y="162"/>
                </a:lnTo>
                <a:lnTo>
                  <a:pt x="20" y="162"/>
                </a:lnTo>
                <a:lnTo>
                  <a:pt x="20" y="162"/>
                </a:lnTo>
                <a:lnTo>
                  <a:pt x="20" y="162"/>
                </a:lnTo>
                <a:lnTo>
                  <a:pt x="14" y="152"/>
                </a:lnTo>
                <a:lnTo>
                  <a:pt x="14" y="150"/>
                </a:lnTo>
                <a:lnTo>
                  <a:pt x="0" y="124"/>
                </a:lnTo>
                <a:close/>
                <a:moveTo>
                  <a:pt x="98" y="100"/>
                </a:moveTo>
                <a:lnTo>
                  <a:pt x="96" y="100"/>
                </a:lnTo>
                <a:lnTo>
                  <a:pt x="96" y="100"/>
                </a:lnTo>
                <a:lnTo>
                  <a:pt x="96" y="100"/>
                </a:lnTo>
                <a:lnTo>
                  <a:pt x="96" y="102"/>
                </a:lnTo>
                <a:lnTo>
                  <a:pt x="96" y="102"/>
                </a:lnTo>
                <a:lnTo>
                  <a:pt x="96" y="102"/>
                </a:lnTo>
                <a:lnTo>
                  <a:pt x="96" y="104"/>
                </a:lnTo>
                <a:lnTo>
                  <a:pt x="96" y="104"/>
                </a:lnTo>
                <a:lnTo>
                  <a:pt x="94" y="104"/>
                </a:lnTo>
                <a:lnTo>
                  <a:pt x="94" y="104"/>
                </a:lnTo>
                <a:lnTo>
                  <a:pt x="94" y="102"/>
                </a:lnTo>
                <a:lnTo>
                  <a:pt x="94" y="102"/>
                </a:lnTo>
                <a:lnTo>
                  <a:pt x="94" y="102"/>
                </a:lnTo>
                <a:lnTo>
                  <a:pt x="94" y="102"/>
                </a:lnTo>
                <a:lnTo>
                  <a:pt x="94" y="100"/>
                </a:lnTo>
                <a:lnTo>
                  <a:pt x="94" y="100"/>
                </a:lnTo>
                <a:lnTo>
                  <a:pt x="96" y="100"/>
                </a:lnTo>
                <a:lnTo>
                  <a:pt x="96" y="100"/>
                </a:lnTo>
                <a:lnTo>
                  <a:pt x="96" y="100"/>
                </a:lnTo>
                <a:lnTo>
                  <a:pt x="96" y="100"/>
                </a:lnTo>
                <a:lnTo>
                  <a:pt x="96" y="100"/>
                </a:lnTo>
                <a:lnTo>
                  <a:pt x="96" y="100"/>
                </a:lnTo>
                <a:lnTo>
                  <a:pt x="96" y="98"/>
                </a:lnTo>
                <a:lnTo>
                  <a:pt x="96" y="98"/>
                </a:lnTo>
                <a:lnTo>
                  <a:pt x="98" y="96"/>
                </a:lnTo>
                <a:lnTo>
                  <a:pt x="98" y="96"/>
                </a:lnTo>
                <a:lnTo>
                  <a:pt x="98" y="96"/>
                </a:lnTo>
                <a:lnTo>
                  <a:pt x="98" y="98"/>
                </a:lnTo>
                <a:lnTo>
                  <a:pt x="98" y="98"/>
                </a:lnTo>
                <a:lnTo>
                  <a:pt x="98" y="98"/>
                </a:lnTo>
                <a:lnTo>
                  <a:pt x="98" y="98"/>
                </a:lnTo>
                <a:lnTo>
                  <a:pt x="98" y="100"/>
                </a:lnTo>
                <a:lnTo>
                  <a:pt x="98" y="100"/>
                </a:lnTo>
                <a:lnTo>
                  <a:pt x="98" y="10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2" name="Freeform 108"/>
          <p:cNvSpPr>
            <a:spLocks noEditPoints="1"/>
          </p:cNvSpPr>
          <p:nvPr/>
        </p:nvSpPr>
        <p:spPr bwMode="auto">
          <a:xfrm>
            <a:off x="841375" y="4541838"/>
            <a:ext cx="7600950" cy="469900"/>
          </a:xfrm>
          <a:custGeom>
            <a:avLst/>
            <a:gdLst/>
            <a:ahLst/>
            <a:cxnLst>
              <a:cxn ang="0">
                <a:pos x="4708" y="78"/>
              </a:cxn>
              <a:cxn ang="0">
                <a:pos x="4724" y="70"/>
              </a:cxn>
              <a:cxn ang="0">
                <a:pos x="4738" y="56"/>
              </a:cxn>
              <a:cxn ang="0">
                <a:pos x="4740" y="48"/>
              </a:cxn>
              <a:cxn ang="0">
                <a:pos x="4744" y="42"/>
              </a:cxn>
              <a:cxn ang="0">
                <a:pos x="4742" y="36"/>
              </a:cxn>
              <a:cxn ang="0">
                <a:pos x="4746" y="32"/>
              </a:cxn>
              <a:cxn ang="0">
                <a:pos x="4744" y="28"/>
              </a:cxn>
              <a:cxn ang="0">
                <a:pos x="4740" y="32"/>
              </a:cxn>
              <a:cxn ang="0">
                <a:pos x="4742" y="16"/>
              </a:cxn>
              <a:cxn ang="0">
                <a:pos x="4742" y="4"/>
              </a:cxn>
              <a:cxn ang="0">
                <a:pos x="4744" y="8"/>
              </a:cxn>
              <a:cxn ang="0">
                <a:pos x="4748" y="8"/>
              </a:cxn>
              <a:cxn ang="0">
                <a:pos x="4754" y="20"/>
              </a:cxn>
              <a:cxn ang="0">
                <a:pos x="4752" y="26"/>
              </a:cxn>
              <a:cxn ang="0">
                <a:pos x="4750" y="42"/>
              </a:cxn>
              <a:cxn ang="0">
                <a:pos x="4758" y="38"/>
              </a:cxn>
              <a:cxn ang="0">
                <a:pos x="4760" y="44"/>
              </a:cxn>
              <a:cxn ang="0">
                <a:pos x="4756" y="54"/>
              </a:cxn>
              <a:cxn ang="0">
                <a:pos x="4778" y="54"/>
              </a:cxn>
              <a:cxn ang="0">
                <a:pos x="4782" y="60"/>
              </a:cxn>
              <a:cxn ang="0">
                <a:pos x="4764" y="78"/>
              </a:cxn>
              <a:cxn ang="0">
                <a:pos x="4746" y="86"/>
              </a:cxn>
              <a:cxn ang="0">
                <a:pos x="4722" y="106"/>
              </a:cxn>
              <a:cxn ang="0">
                <a:pos x="4698" y="116"/>
              </a:cxn>
              <a:cxn ang="0">
                <a:pos x="4696" y="114"/>
              </a:cxn>
              <a:cxn ang="0">
                <a:pos x="4700" y="108"/>
              </a:cxn>
              <a:cxn ang="0">
                <a:pos x="4714" y="90"/>
              </a:cxn>
              <a:cxn ang="0">
                <a:pos x="4704" y="82"/>
              </a:cxn>
              <a:cxn ang="0">
                <a:pos x="4542" y="180"/>
              </a:cxn>
              <a:cxn ang="0">
                <a:pos x="4550" y="172"/>
              </a:cxn>
              <a:cxn ang="0">
                <a:pos x="4578" y="158"/>
              </a:cxn>
              <a:cxn ang="0">
                <a:pos x="4608" y="146"/>
              </a:cxn>
              <a:cxn ang="0">
                <a:pos x="4638" y="128"/>
              </a:cxn>
              <a:cxn ang="0">
                <a:pos x="4666" y="104"/>
              </a:cxn>
              <a:cxn ang="0">
                <a:pos x="4680" y="100"/>
              </a:cxn>
              <a:cxn ang="0">
                <a:pos x="4676" y="112"/>
              </a:cxn>
              <a:cxn ang="0">
                <a:pos x="4684" y="110"/>
              </a:cxn>
              <a:cxn ang="0">
                <a:pos x="4684" y="112"/>
              </a:cxn>
              <a:cxn ang="0">
                <a:pos x="4684" y="116"/>
              </a:cxn>
              <a:cxn ang="0">
                <a:pos x="4674" y="128"/>
              </a:cxn>
              <a:cxn ang="0">
                <a:pos x="4648" y="142"/>
              </a:cxn>
              <a:cxn ang="0">
                <a:pos x="4638" y="154"/>
              </a:cxn>
              <a:cxn ang="0">
                <a:pos x="4624" y="158"/>
              </a:cxn>
              <a:cxn ang="0">
                <a:pos x="4602" y="170"/>
              </a:cxn>
              <a:cxn ang="0">
                <a:pos x="4580" y="188"/>
              </a:cxn>
              <a:cxn ang="0">
                <a:pos x="4568" y="194"/>
              </a:cxn>
              <a:cxn ang="0">
                <a:pos x="4542" y="200"/>
              </a:cxn>
              <a:cxn ang="0">
                <a:pos x="4540" y="200"/>
              </a:cxn>
              <a:cxn ang="0">
                <a:pos x="4534" y="194"/>
              </a:cxn>
              <a:cxn ang="0">
                <a:pos x="4528" y="190"/>
              </a:cxn>
              <a:cxn ang="0">
                <a:pos x="4532" y="186"/>
              </a:cxn>
              <a:cxn ang="0">
                <a:pos x="4536" y="180"/>
              </a:cxn>
              <a:cxn ang="0">
                <a:pos x="4530" y="184"/>
              </a:cxn>
              <a:cxn ang="0">
                <a:pos x="4762" y="28"/>
              </a:cxn>
              <a:cxn ang="0">
                <a:pos x="4752" y="38"/>
              </a:cxn>
              <a:cxn ang="0">
                <a:pos x="4446" y="268"/>
              </a:cxn>
              <a:cxn ang="0">
                <a:pos x="4532" y="206"/>
              </a:cxn>
              <a:cxn ang="0">
                <a:pos x="4522" y="210"/>
              </a:cxn>
              <a:cxn ang="0">
                <a:pos x="4530" y="202"/>
              </a:cxn>
              <a:cxn ang="0">
                <a:pos x="10" y="158"/>
              </a:cxn>
              <a:cxn ang="0">
                <a:pos x="2" y="156"/>
              </a:cxn>
            </a:cxnLst>
            <a:rect l="0" t="0" r="r" b="b"/>
            <a:pathLst>
              <a:path w="4788" h="296">
                <a:moveTo>
                  <a:pt x="4460" y="296"/>
                </a:moveTo>
                <a:lnTo>
                  <a:pt x="4460" y="296"/>
                </a:lnTo>
                <a:lnTo>
                  <a:pt x="4460" y="296"/>
                </a:lnTo>
                <a:lnTo>
                  <a:pt x="4460" y="296"/>
                </a:lnTo>
                <a:lnTo>
                  <a:pt x="4460" y="296"/>
                </a:lnTo>
                <a:lnTo>
                  <a:pt x="4460" y="296"/>
                </a:lnTo>
                <a:lnTo>
                  <a:pt x="4460" y="296"/>
                </a:lnTo>
                <a:lnTo>
                  <a:pt x="4460" y="296"/>
                </a:lnTo>
                <a:lnTo>
                  <a:pt x="4460" y="296"/>
                </a:lnTo>
                <a:lnTo>
                  <a:pt x="4460" y="296"/>
                </a:lnTo>
                <a:lnTo>
                  <a:pt x="4462" y="294"/>
                </a:lnTo>
                <a:lnTo>
                  <a:pt x="4462" y="294"/>
                </a:lnTo>
                <a:lnTo>
                  <a:pt x="4464" y="294"/>
                </a:lnTo>
                <a:lnTo>
                  <a:pt x="4464" y="294"/>
                </a:lnTo>
                <a:lnTo>
                  <a:pt x="4462" y="294"/>
                </a:lnTo>
                <a:lnTo>
                  <a:pt x="4462" y="296"/>
                </a:lnTo>
                <a:lnTo>
                  <a:pt x="4462" y="296"/>
                </a:lnTo>
                <a:lnTo>
                  <a:pt x="4462" y="296"/>
                </a:lnTo>
                <a:lnTo>
                  <a:pt x="4462" y="296"/>
                </a:lnTo>
                <a:lnTo>
                  <a:pt x="4462" y="296"/>
                </a:lnTo>
                <a:lnTo>
                  <a:pt x="4460" y="296"/>
                </a:lnTo>
                <a:close/>
                <a:moveTo>
                  <a:pt x="4704" y="82"/>
                </a:moveTo>
                <a:lnTo>
                  <a:pt x="4704" y="82"/>
                </a:lnTo>
                <a:lnTo>
                  <a:pt x="4704" y="80"/>
                </a:lnTo>
                <a:lnTo>
                  <a:pt x="4704" y="80"/>
                </a:lnTo>
                <a:lnTo>
                  <a:pt x="4706" y="80"/>
                </a:lnTo>
                <a:lnTo>
                  <a:pt x="4706" y="78"/>
                </a:lnTo>
                <a:lnTo>
                  <a:pt x="4708" y="78"/>
                </a:lnTo>
                <a:lnTo>
                  <a:pt x="4708" y="78"/>
                </a:lnTo>
                <a:lnTo>
                  <a:pt x="4708" y="78"/>
                </a:lnTo>
                <a:lnTo>
                  <a:pt x="4708" y="78"/>
                </a:lnTo>
                <a:lnTo>
                  <a:pt x="4708" y="78"/>
                </a:lnTo>
                <a:lnTo>
                  <a:pt x="4710" y="76"/>
                </a:lnTo>
                <a:lnTo>
                  <a:pt x="4712" y="76"/>
                </a:lnTo>
                <a:lnTo>
                  <a:pt x="4714" y="76"/>
                </a:lnTo>
                <a:lnTo>
                  <a:pt x="4714" y="76"/>
                </a:lnTo>
                <a:lnTo>
                  <a:pt x="4716" y="76"/>
                </a:lnTo>
                <a:lnTo>
                  <a:pt x="4716" y="76"/>
                </a:lnTo>
                <a:lnTo>
                  <a:pt x="4716" y="76"/>
                </a:lnTo>
                <a:lnTo>
                  <a:pt x="4716" y="76"/>
                </a:lnTo>
                <a:lnTo>
                  <a:pt x="4716" y="76"/>
                </a:lnTo>
                <a:lnTo>
                  <a:pt x="4716" y="76"/>
                </a:lnTo>
                <a:lnTo>
                  <a:pt x="4716" y="76"/>
                </a:lnTo>
                <a:lnTo>
                  <a:pt x="4716" y="76"/>
                </a:lnTo>
                <a:lnTo>
                  <a:pt x="4716" y="76"/>
                </a:lnTo>
                <a:lnTo>
                  <a:pt x="4718" y="76"/>
                </a:lnTo>
                <a:lnTo>
                  <a:pt x="4718" y="74"/>
                </a:lnTo>
                <a:lnTo>
                  <a:pt x="4720" y="74"/>
                </a:lnTo>
                <a:lnTo>
                  <a:pt x="4720" y="74"/>
                </a:lnTo>
                <a:lnTo>
                  <a:pt x="4722" y="74"/>
                </a:lnTo>
                <a:lnTo>
                  <a:pt x="4722" y="72"/>
                </a:lnTo>
                <a:lnTo>
                  <a:pt x="4722" y="72"/>
                </a:lnTo>
                <a:lnTo>
                  <a:pt x="4722" y="72"/>
                </a:lnTo>
                <a:lnTo>
                  <a:pt x="4722" y="72"/>
                </a:lnTo>
                <a:lnTo>
                  <a:pt x="4722" y="72"/>
                </a:lnTo>
                <a:lnTo>
                  <a:pt x="4724" y="70"/>
                </a:lnTo>
                <a:lnTo>
                  <a:pt x="4726" y="68"/>
                </a:lnTo>
                <a:lnTo>
                  <a:pt x="4728" y="66"/>
                </a:lnTo>
                <a:lnTo>
                  <a:pt x="4730" y="62"/>
                </a:lnTo>
                <a:lnTo>
                  <a:pt x="4732" y="62"/>
                </a:lnTo>
                <a:lnTo>
                  <a:pt x="4732" y="62"/>
                </a:lnTo>
                <a:lnTo>
                  <a:pt x="4734" y="60"/>
                </a:lnTo>
                <a:lnTo>
                  <a:pt x="4734" y="60"/>
                </a:lnTo>
                <a:lnTo>
                  <a:pt x="4734" y="60"/>
                </a:lnTo>
                <a:lnTo>
                  <a:pt x="4734" y="60"/>
                </a:lnTo>
                <a:lnTo>
                  <a:pt x="4736" y="58"/>
                </a:lnTo>
                <a:lnTo>
                  <a:pt x="4736" y="58"/>
                </a:lnTo>
                <a:lnTo>
                  <a:pt x="4736" y="58"/>
                </a:lnTo>
                <a:lnTo>
                  <a:pt x="4734" y="58"/>
                </a:lnTo>
                <a:lnTo>
                  <a:pt x="4734" y="58"/>
                </a:lnTo>
                <a:lnTo>
                  <a:pt x="4734" y="58"/>
                </a:lnTo>
                <a:lnTo>
                  <a:pt x="4734" y="58"/>
                </a:lnTo>
                <a:lnTo>
                  <a:pt x="4734" y="58"/>
                </a:lnTo>
                <a:lnTo>
                  <a:pt x="4734" y="58"/>
                </a:lnTo>
                <a:lnTo>
                  <a:pt x="4734" y="58"/>
                </a:lnTo>
                <a:lnTo>
                  <a:pt x="4736" y="56"/>
                </a:lnTo>
                <a:lnTo>
                  <a:pt x="4736" y="56"/>
                </a:lnTo>
                <a:lnTo>
                  <a:pt x="4736" y="56"/>
                </a:lnTo>
                <a:lnTo>
                  <a:pt x="4736" y="56"/>
                </a:lnTo>
                <a:lnTo>
                  <a:pt x="4736" y="56"/>
                </a:lnTo>
                <a:lnTo>
                  <a:pt x="4738" y="56"/>
                </a:lnTo>
                <a:lnTo>
                  <a:pt x="4738" y="56"/>
                </a:lnTo>
                <a:lnTo>
                  <a:pt x="4738" y="56"/>
                </a:lnTo>
                <a:lnTo>
                  <a:pt x="4738" y="56"/>
                </a:lnTo>
                <a:lnTo>
                  <a:pt x="4738" y="54"/>
                </a:lnTo>
                <a:lnTo>
                  <a:pt x="4738" y="54"/>
                </a:lnTo>
                <a:lnTo>
                  <a:pt x="4738" y="54"/>
                </a:lnTo>
                <a:lnTo>
                  <a:pt x="4738" y="54"/>
                </a:lnTo>
                <a:lnTo>
                  <a:pt x="4738" y="56"/>
                </a:lnTo>
                <a:lnTo>
                  <a:pt x="4738" y="56"/>
                </a:lnTo>
                <a:lnTo>
                  <a:pt x="4736" y="56"/>
                </a:lnTo>
                <a:lnTo>
                  <a:pt x="4738" y="54"/>
                </a:lnTo>
                <a:lnTo>
                  <a:pt x="4738" y="52"/>
                </a:lnTo>
                <a:lnTo>
                  <a:pt x="4738" y="50"/>
                </a:lnTo>
                <a:lnTo>
                  <a:pt x="4738" y="50"/>
                </a:lnTo>
                <a:lnTo>
                  <a:pt x="4738" y="50"/>
                </a:lnTo>
                <a:lnTo>
                  <a:pt x="4740" y="50"/>
                </a:lnTo>
                <a:lnTo>
                  <a:pt x="4740" y="48"/>
                </a:lnTo>
                <a:lnTo>
                  <a:pt x="4740" y="48"/>
                </a:lnTo>
                <a:lnTo>
                  <a:pt x="4740" y="48"/>
                </a:lnTo>
                <a:lnTo>
                  <a:pt x="4740" y="48"/>
                </a:lnTo>
                <a:lnTo>
                  <a:pt x="4740" y="48"/>
                </a:lnTo>
                <a:lnTo>
                  <a:pt x="4742" y="48"/>
                </a:lnTo>
                <a:lnTo>
                  <a:pt x="4742" y="48"/>
                </a:lnTo>
                <a:lnTo>
                  <a:pt x="4742" y="48"/>
                </a:lnTo>
                <a:lnTo>
                  <a:pt x="4742" y="48"/>
                </a:lnTo>
                <a:lnTo>
                  <a:pt x="4742" y="48"/>
                </a:lnTo>
                <a:lnTo>
                  <a:pt x="4740" y="48"/>
                </a:lnTo>
                <a:lnTo>
                  <a:pt x="4740" y="48"/>
                </a:lnTo>
                <a:lnTo>
                  <a:pt x="4740" y="48"/>
                </a:lnTo>
                <a:lnTo>
                  <a:pt x="4740" y="48"/>
                </a:lnTo>
                <a:lnTo>
                  <a:pt x="4740" y="48"/>
                </a:lnTo>
                <a:lnTo>
                  <a:pt x="4740" y="48"/>
                </a:lnTo>
                <a:lnTo>
                  <a:pt x="4740" y="48"/>
                </a:lnTo>
                <a:lnTo>
                  <a:pt x="4740" y="46"/>
                </a:lnTo>
                <a:lnTo>
                  <a:pt x="4740" y="46"/>
                </a:lnTo>
                <a:lnTo>
                  <a:pt x="4740" y="46"/>
                </a:lnTo>
                <a:lnTo>
                  <a:pt x="4740" y="44"/>
                </a:lnTo>
                <a:lnTo>
                  <a:pt x="4740" y="44"/>
                </a:lnTo>
                <a:lnTo>
                  <a:pt x="4740" y="44"/>
                </a:lnTo>
                <a:lnTo>
                  <a:pt x="4740" y="44"/>
                </a:lnTo>
                <a:lnTo>
                  <a:pt x="4740" y="44"/>
                </a:lnTo>
                <a:lnTo>
                  <a:pt x="4740" y="44"/>
                </a:lnTo>
                <a:lnTo>
                  <a:pt x="4740" y="44"/>
                </a:lnTo>
                <a:lnTo>
                  <a:pt x="4742" y="44"/>
                </a:lnTo>
                <a:lnTo>
                  <a:pt x="4742" y="44"/>
                </a:lnTo>
                <a:lnTo>
                  <a:pt x="4742" y="44"/>
                </a:lnTo>
                <a:lnTo>
                  <a:pt x="4742" y="44"/>
                </a:lnTo>
                <a:lnTo>
                  <a:pt x="4742" y="46"/>
                </a:lnTo>
                <a:lnTo>
                  <a:pt x="4742" y="46"/>
                </a:lnTo>
                <a:lnTo>
                  <a:pt x="4742" y="44"/>
                </a:lnTo>
                <a:lnTo>
                  <a:pt x="4744" y="44"/>
                </a:lnTo>
                <a:lnTo>
                  <a:pt x="4746" y="44"/>
                </a:lnTo>
                <a:lnTo>
                  <a:pt x="4744" y="42"/>
                </a:lnTo>
                <a:lnTo>
                  <a:pt x="4744" y="42"/>
                </a:lnTo>
                <a:lnTo>
                  <a:pt x="4746" y="42"/>
                </a:lnTo>
                <a:lnTo>
                  <a:pt x="4746" y="42"/>
                </a:lnTo>
                <a:lnTo>
                  <a:pt x="4746" y="42"/>
                </a:lnTo>
                <a:lnTo>
                  <a:pt x="4744" y="42"/>
                </a:lnTo>
                <a:lnTo>
                  <a:pt x="4744" y="42"/>
                </a:lnTo>
                <a:lnTo>
                  <a:pt x="4744" y="42"/>
                </a:lnTo>
                <a:lnTo>
                  <a:pt x="4744" y="42"/>
                </a:lnTo>
                <a:lnTo>
                  <a:pt x="4744" y="42"/>
                </a:lnTo>
                <a:lnTo>
                  <a:pt x="4742" y="42"/>
                </a:lnTo>
                <a:lnTo>
                  <a:pt x="4742" y="42"/>
                </a:lnTo>
                <a:lnTo>
                  <a:pt x="4742" y="42"/>
                </a:lnTo>
                <a:lnTo>
                  <a:pt x="4742" y="42"/>
                </a:lnTo>
                <a:lnTo>
                  <a:pt x="4740" y="44"/>
                </a:lnTo>
                <a:lnTo>
                  <a:pt x="4740" y="44"/>
                </a:lnTo>
                <a:lnTo>
                  <a:pt x="4740" y="42"/>
                </a:lnTo>
                <a:lnTo>
                  <a:pt x="4740" y="42"/>
                </a:lnTo>
                <a:lnTo>
                  <a:pt x="4740" y="42"/>
                </a:lnTo>
                <a:lnTo>
                  <a:pt x="4740" y="42"/>
                </a:lnTo>
                <a:lnTo>
                  <a:pt x="4740" y="42"/>
                </a:lnTo>
                <a:lnTo>
                  <a:pt x="4740" y="40"/>
                </a:lnTo>
                <a:lnTo>
                  <a:pt x="4740" y="40"/>
                </a:lnTo>
                <a:lnTo>
                  <a:pt x="4742" y="40"/>
                </a:lnTo>
                <a:lnTo>
                  <a:pt x="4742" y="40"/>
                </a:lnTo>
                <a:lnTo>
                  <a:pt x="4742" y="40"/>
                </a:lnTo>
                <a:lnTo>
                  <a:pt x="4742" y="40"/>
                </a:lnTo>
                <a:lnTo>
                  <a:pt x="4742" y="40"/>
                </a:lnTo>
                <a:lnTo>
                  <a:pt x="4742" y="38"/>
                </a:lnTo>
                <a:lnTo>
                  <a:pt x="4742" y="38"/>
                </a:lnTo>
                <a:lnTo>
                  <a:pt x="4742" y="38"/>
                </a:lnTo>
                <a:lnTo>
                  <a:pt x="4742" y="38"/>
                </a:lnTo>
                <a:lnTo>
                  <a:pt x="4742" y="36"/>
                </a:lnTo>
                <a:lnTo>
                  <a:pt x="4742" y="36"/>
                </a:lnTo>
                <a:lnTo>
                  <a:pt x="4742" y="36"/>
                </a:lnTo>
                <a:lnTo>
                  <a:pt x="4742" y="36"/>
                </a:lnTo>
                <a:lnTo>
                  <a:pt x="4742" y="34"/>
                </a:lnTo>
                <a:lnTo>
                  <a:pt x="4742" y="34"/>
                </a:lnTo>
                <a:lnTo>
                  <a:pt x="4742" y="34"/>
                </a:lnTo>
                <a:lnTo>
                  <a:pt x="4742" y="34"/>
                </a:lnTo>
                <a:lnTo>
                  <a:pt x="4742" y="32"/>
                </a:lnTo>
                <a:lnTo>
                  <a:pt x="4742" y="32"/>
                </a:lnTo>
                <a:lnTo>
                  <a:pt x="4742" y="34"/>
                </a:lnTo>
                <a:lnTo>
                  <a:pt x="4742" y="34"/>
                </a:lnTo>
                <a:lnTo>
                  <a:pt x="4742" y="34"/>
                </a:lnTo>
                <a:lnTo>
                  <a:pt x="4742" y="36"/>
                </a:lnTo>
                <a:lnTo>
                  <a:pt x="4742" y="36"/>
                </a:lnTo>
                <a:lnTo>
                  <a:pt x="4742" y="36"/>
                </a:lnTo>
                <a:lnTo>
                  <a:pt x="4744" y="36"/>
                </a:lnTo>
                <a:lnTo>
                  <a:pt x="4744" y="36"/>
                </a:lnTo>
                <a:lnTo>
                  <a:pt x="4744" y="34"/>
                </a:lnTo>
                <a:lnTo>
                  <a:pt x="4746" y="32"/>
                </a:lnTo>
                <a:lnTo>
                  <a:pt x="4746" y="32"/>
                </a:lnTo>
                <a:lnTo>
                  <a:pt x="4746" y="32"/>
                </a:lnTo>
                <a:lnTo>
                  <a:pt x="4746" y="32"/>
                </a:lnTo>
                <a:lnTo>
                  <a:pt x="4744" y="32"/>
                </a:lnTo>
                <a:lnTo>
                  <a:pt x="4744" y="32"/>
                </a:lnTo>
                <a:lnTo>
                  <a:pt x="4744" y="32"/>
                </a:lnTo>
                <a:lnTo>
                  <a:pt x="4744" y="32"/>
                </a:lnTo>
                <a:lnTo>
                  <a:pt x="4744" y="32"/>
                </a:lnTo>
                <a:lnTo>
                  <a:pt x="4744" y="32"/>
                </a:lnTo>
                <a:lnTo>
                  <a:pt x="4744" y="32"/>
                </a:lnTo>
                <a:lnTo>
                  <a:pt x="4746" y="32"/>
                </a:lnTo>
                <a:lnTo>
                  <a:pt x="4746" y="32"/>
                </a:lnTo>
                <a:lnTo>
                  <a:pt x="4746" y="30"/>
                </a:lnTo>
                <a:lnTo>
                  <a:pt x="4748" y="30"/>
                </a:lnTo>
                <a:lnTo>
                  <a:pt x="4748" y="30"/>
                </a:lnTo>
                <a:lnTo>
                  <a:pt x="4748" y="30"/>
                </a:lnTo>
                <a:lnTo>
                  <a:pt x="4746" y="30"/>
                </a:lnTo>
                <a:lnTo>
                  <a:pt x="4746" y="30"/>
                </a:lnTo>
                <a:lnTo>
                  <a:pt x="4746" y="30"/>
                </a:lnTo>
                <a:lnTo>
                  <a:pt x="4746" y="30"/>
                </a:lnTo>
                <a:lnTo>
                  <a:pt x="4746" y="30"/>
                </a:lnTo>
                <a:lnTo>
                  <a:pt x="4746" y="30"/>
                </a:lnTo>
                <a:lnTo>
                  <a:pt x="4746" y="30"/>
                </a:lnTo>
                <a:lnTo>
                  <a:pt x="4748" y="30"/>
                </a:lnTo>
                <a:lnTo>
                  <a:pt x="4748" y="28"/>
                </a:lnTo>
                <a:lnTo>
                  <a:pt x="4748" y="28"/>
                </a:lnTo>
                <a:lnTo>
                  <a:pt x="4748" y="28"/>
                </a:lnTo>
                <a:lnTo>
                  <a:pt x="4746" y="30"/>
                </a:lnTo>
                <a:lnTo>
                  <a:pt x="4746" y="30"/>
                </a:lnTo>
                <a:lnTo>
                  <a:pt x="4746" y="30"/>
                </a:lnTo>
                <a:lnTo>
                  <a:pt x="4746" y="30"/>
                </a:lnTo>
                <a:lnTo>
                  <a:pt x="4746" y="28"/>
                </a:lnTo>
                <a:lnTo>
                  <a:pt x="4746" y="28"/>
                </a:lnTo>
                <a:lnTo>
                  <a:pt x="4746" y="28"/>
                </a:lnTo>
                <a:lnTo>
                  <a:pt x="4746" y="28"/>
                </a:lnTo>
                <a:lnTo>
                  <a:pt x="4746" y="28"/>
                </a:lnTo>
                <a:lnTo>
                  <a:pt x="4746" y="28"/>
                </a:lnTo>
                <a:lnTo>
                  <a:pt x="4744" y="28"/>
                </a:lnTo>
                <a:lnTo>
                  <a:pt x="4744" y="28"/>
                </a:lnTo>
                <a:lnTo>
                  <a:pt x="4746" y="28"/>
                </a:lnTo>
                <a:lnTo>
                  <a:pt x="4746" y="28"/>
                </a:lnTo>
                <a:lnTo>
                  <a:pt x="4746" y="30"/>
                </a:lnTo>
                <a:lnTo>
                  <a:pt x="4746" y="30"/>
                </a:lnTo>
                <a:lnTo>
                  <a:pt x="4744" y="30"/>
                </a:lnTo>
                <a:lnTo>
                  <a:pt x="4744" y="30"/>
                </a:lnTo>
                <a:lnTo>
                  <a:pt x="4744" y="28"/>
                </a:lnTo>
                <a:lnTo>
                  <a:pt x="4742" y="28"/>
                </a:lnTo>
                <a:lnTo>
                  <a:pt x="4742" y="28"/>
                </a:lnTo>
                <a:lnTo>
                  <a:pt x="4744" y="26"/>
                </a:lnTo>
                <a:lnTo>
                  <a:pt x="4744" y="24"/>
                </a:lnTo>
                <a:lnTo>
                  <a:pt x="4744" y="24"/>
                </a:lnTo>
                <a:lnTo>
                  <a:pt x="4744" y="24"/>
                </a:lnTo>
                <a:lnTo>
                  <a:pt x="4744" y="24"/>
                </a:lnTo>
                <a:lnTo>
                  <a:pt x="4744" y="24"/>
                </a:lnTo>
                <a:lnTo>
                  <a:pt x="4742" y="26"/>
                </a:lnTo>
                <a:lnTo>
                  <a:pt x="4742" y="28"/>
                </a:lnTo>
                <a:lnTo>
                  <a:pt x="4742" y="28"/>
                </a:lnTo>
                <a:lnTo>
                  <a:pt x="4744" y="30"/>
                </a:lnTo>
                <a:lnTo>
                  <a:pt x="4744" y="30"/>
                </a:lnTo>
                <a:lnTo>
                  <a:pt x="4744" y="32"/>
                </a:lnTo>
                <a:lnTo>
                  <a:pt x="4744" y="32"/>
                </a:lnTo>
                <a:lnTo>
                  <a:pt x="4742" y="32"/>
                </a:lnTo>
                <a:lnTo>
                  <a:pt x="4742" y="32"/>
                </a:lnTo>
                <a:lnTo>
                  <a:pt x="4742" y="32"/>
                </a:lnTo>
                <a:lnTo>
                  <a:pt x="4742" y="32"/>
                </a:lnTo>
                <a:lnTo>
                  <a:pt x="4740" y="32"/>
                </a:lnTo>
                <a:lnTo>
                  <a:pt x="4740" y="32"/>
                </a:lnTo>
                <a:lnTo>
                  <a:pt x="4740" y="32"/>
                </a:lnTo>
                <a:lnTo>
                  <a:pt x="4742" y="32"/>
                </a:lnTo>
                <a:lnTo>
                  <a:pt x="4742" y="32"/>
                </a:lnTo>
                <a:lnTo>
                  <a:pt x="4742" y="32"/>
                </a:lnTo>
                <a:lnTo>
                  <a:pt x="4742" y="30"/>
                </a:lnTo>
                <a:lnTo>
                  <a:pt x="4742" y="30"/>
                </a:lnTo>
                <a:lnTo>
                  <a:pt x="4742" y="26"/>
                </a:lnTo>
                <a:lnTo>
                  <a:pt x="4742" y="24"/>
                </a:lnTo>
                <a:lnTo>
                  <a:pt x="4742" y="24"/>
                </a:lnTo>
                <a:lnTo>
                  <a:pt x="4740" y="22"/>
                </a:lnTo>
                <a:lnTo>
                  <a:pt x="4740" y="18"/>
                </a:lnTo>
                <a:lnTo>
                  <a:pt x="4740" y="18"/>
                </a:lnTo>
                <a:lnTo>
                  <a:pt x="4742" y="16"/>
                </a:lnTo>
                <a:lnTo>
                  <a:pt x="4742" y="16"/>
                </a:lnTo>
                <a:lnTo>
                  <a:pt x="4742" y="16"/>
                </a:lnTo>
                <a:lnTo>
                  <a:pt x="4744" y="16"/>
                </a:lnTo>
                <a:lnTo>
                  <a:pt x="4746" y="16"/>
                </a:lnTo>
                <a:lnTo>
                  <a:pt x="4746" y="14"/>
                </a:lnTo>
                <a:lnTo>
                  <a:pt x="4746" y="14"/>
                </a:lnTo>
                <a:lnTo>
                  <a:pt x="4746" y="14"/>
                </a:lnTo>
                <a:lnTo>
                  <a:pt x="4744" y="14"/>
                </a:lnTo>
                <a:lnTo>
                  <a:pt x="4744" y="14"/>
                </a:lnTo>
                <a:lnTo>
                  <a:pt x="4744" y="14"/>
                </a:lnTo>
                <a:lnTo>
                  <a:pt x="4744" y="16"/>
                </a:lnTo>
                <a:lnTo>
                  <a:pt x="4744" y="16"/>
                </a:lnTo>
                <a:lnTo>
                  <a:pt x="4742" y="16"/>
                </a:lnTo>
                <a:lnTo>
                  <a:pt x="4742" y="16"/>
                </a:lnTo>
                <a:lnTo>
                  <a:pt x="4742" y="16"/>
                </a:lnTo>
                <a:lnTo>
                  <a:pt x="4742" y="16"/>
                </a:lnTo>
                <a:lnTo>
                  <a:pt x="4740" y="18"/>
                </a:lnTo>
                <a:lnTo>
                  <a:pt x="4740" y="18"/>
                </a:lnTo>
                <a:lnTo>
                  <a:pt x="4740" y="16"/>
                </a:lnTo>
                <a:lnTo>
                  <a:pt x="4740" y="16"/>
                </a:lnTo>
                <a:lnTo>
                  <a:pt x="4740" y="14"/>
                </a:lnTo>
                <a:lnTo>
                  <a:pt x="4740" y="14"/>
                </a:lnTo>
                <a:lnTo>
                  <a:pt x="4740" y="12"/>
                </a:lnTo>
                <a:lnTo>
                  <a:pt x="4740" y="12"/>
                </a:lnTo>
                <a:lnTo>
                  <a:pt x="4740" y="12"/>
                </a:lnTo>
                <a:lnTo>
                  <a:pt x="4740" y="12"/>
                </a:lnTo>
                <a:lnTo>
                  <a:pt x="4740" y="12"/>
                </a:lnTo>
                <a:lnTo>
                  <a:pt x="4740" y="12"/>
                </a:lnTo>
                <a:lnTo>
                  <a:pt x="4740" y="12"/>
                </a:lnTo>
                <a:lnTo>
                  <a:pt x="4742" y="12"/>
                </a:lnTo>
                <a:lnTo>
                  <a:pt x="4742" y="12"/>
                </a:lnTo>
                <a:lnTo>
                  <a:pt x="4742" y="12"/>
                </a:lnTo>
                <a:lnTo>
                  <a:pt x="4742" y="10"/>
                </a:lnTo>
                <a:lnTo>
                  <a:pt x="4742" y="10"/>
                </a:lnTo>
                <a:lnTo>
                  <a:pt x="4742" y="10"/>
                </a:lnTo>
                <a:lnTo>
                  <a:pt x="4742" y="10"/>
                </a:lnTo>
                <a:lnTo>
                  <a:pt x="4742" y="10"/>
                </a:lnTo>
                <a:lnTo>
                  <a:pt x="4742" y="10"/>
                </a:lnTo>
                <a:lnTo>
                  <a:pt x="4742" y="8"/>
                </a:lnTo>
                <a:lnTo>
                  <a:pt x="4742" y="8"/>
                </a:lnTo>
                <a:lnTo>
                  <a:pt x="4742" y="8"/>
                </a:lnTo>
                <a:lnTo>
                  <a:pt x="4742" y="8"/>
                </a:lnTo>
                <a:lnTo>
                  <a:pt x="4742" y="4"/>
                </a:lnTo>
                <a:lnTo>
                  <a:pt x="4742" y="2"/>
                </a:lnTo>
                <a:lnTo>
                  <a:pt x="4742" y="2"/>
                </a:lnTo>
                <a:lnTo>
                  <a:pt x="4742" y="2"/>
                </a:lnTo>
                <a:lnTo>
                  <a:pt x="4742" y="0"/>
                </a:lnTo>
                <a:lnTo>
                  <a:pt x="4742" y="0"/>
                </a:lnTo>
                <a:lnTo>
                  <a:pt x="4744" y="0"/>
                </a:lnTo>
                <a:lnTo>
                  <a:pt x="4744" y="0"/>
                </a:lnTo>
                <a:lnTo>
                  <a:pt x="4746" y="0"/>
                </a:lnTo>
                <a:lnTo>
                  <a:pt x="4746" y="0"/>
                </a:lnTo>
                <a:lnTo>
                  <a:pt x="4746" y="2"/>
                </a:lnTo>
                <a:lnTo>
                  <a:pt x="4746" y="2"/>
                </a:lnTo>
                <a:lnTo>
                  <a:pt x="4744" y="2"/>
                </a:lnTo>
                <a:lnTo>
                  <a:pt x="4746" y="0"/>
                </a:lnTo>
                <a:lnTo>
                  <a:pt x="4746" y="0"/>
                </a:lnTo>
                <a:lnTo>
                  <a:pt x="4744" y="0"/>
                </a:lnTo>
                <a:lnTo>
                  <a:pt x="4744" y="2"/>
                </a:lnTo>
                <a:lnTo>
                  <a:pt x="4744" y="2"/>
                </a:lnTo>
                <a:lnTo>
                  <a:pt x="4744" y="2"/>
                </a:lnTo>
                <a:lnTo>
                  <a:pt x="4744" y="2"/>
                </a:lnTo>
                <a:lnTo>
                  <a:pt x="4744" y="4"/>
                </a:lnTo>
                <a:lnTo>
                  <a:pt x="4744" y="4"/>
                </a:lnTo>
                <a:lnTo>
                  <a:pt x="4744" y="6"/>
                </a:lnTo>
                <a:lnTo>
                  <a:pt x="4744" y="6"/>
                </a:lnTo>
                <a:lnTo>
                  <a:pt x="4744" y="6"/>
                </a:lnTo>
                <a:lnTo>
                  <a:pt x="4744" y="6"/>
                </a:lnTo>
                <a:lnTo>
                  <a:pt x="4744" y="6"/>
                </a:lnTo>
                <a:lnTo>
                  <a:pt x="4744" y="8"/>
                </a:lnTo>
                <a:lnTo>
                  <a:pt x="4744" y="8"/>
                </a:lnTo>
                <a:lnTo>
                  <a:pt x="4744" y="8"/>
                </a:lnTo>
                <a:lnTo>
                  <a:pt x="4744" y="8"/>
                </a:lnTo>
                <a:lnTo>
                  <a:pt x="4744" y="8"/>
                </a:lnTo>
                <a:lnTo>
                  <a:pt x="4744" y="10"/>
                </a:lnTo>
                <a:lnTo>
                  <a:pt x="4744" y="10"/>
                </a:lnTo>
                <a:lnTo>
                  <a:pt x="4744" y="10"/>
                </a:lnTo>
                <a:lnTo>
                  <a:pt x="4744" y="10"/>
                </a:lnTo>
                <a:lnTo>
                  <a:pt x="4746" y="8"/>
                </a:lnTo>
                <a:lnTo>
                  <a:pt x="4746" y="8"/>
                </a:lnTo>
                <a:lnTo>
                  <a:pt x="4746" y="8"/>
                </a:lnTo>
                <a:lnTo>
                  <a:pt x="4748" y="6"/>
                </a:lnTo>
                <a:lnTo>
                  <a:pt x="4748" y="6"/>
                </a:lnTo>
                <a:lnTo>
                  <a:pt x="4748" y="6"/>
                </a:lnTo>
                <a:lnTo>
                  <a:pt x="4748" y="8"/>
                </a:lnTo>
                <a:lnTo>
                  <a:pt x="4748" y="8"/>
                </a:lnTo>
                <a:lnTo>
                  <a:pt x="4748" y="8"/>
                </a:lnTo>
                <a:lnTo>
                  <a:pt x="4746" y="8"/>
                </a:lnTo>
                <a:lnTo>
                  <a:pt x="4746" y="8"/>
                </a:lnTo>
                <a:lnTo>
                  <a:pt x="4746" y="8"/>
                </a:lnTo>
                <a:lnTo>
                  <a:pt x="4746" y="8"/>
                </a:lnTo>
                <a:lnTo>
                  <a:pt x="4746" y="8"/>
                </a:lnTo>
                <a:lnTo>
                  <a:pt x="4746" y="8"/>
                </a:lnTo>
                <a:lnTo>
                  <a:pt x="4746" y="8"/>
                </a:lnTo>
                <a:lnTo>
                  <a:pt x="4746" y="8"/>
                </a:lnTo>
                <a:lnTo>
                  <a:pt x="4746" y="10"/>
                </a:lnTo>
                <a:lnTo>
                  <a:pt x="4748" y="10"/>
                </a:lnTo>
                <a:lnTo>
                  <a:pt x="4748" y="10"/>
                </a:lnTo>
                <a:lnTo>
                  <a:pt x="4748" y="8"/>
                </a:lnTo>
                <a:lnTo>
                  <a:pt x="4748" y="8"/>
                </a:lnTo>
                <a:lnTo>
                  <a:pt x="4748" y="8"/>
                </a:lnTo>
                <a:lnTo>
                  <a:pt x="4750" y="8"/>
                </a:lnTo>
                <a:lnTo>
                  <a:pt x="4752" y="10"/>
                </a:lnTo>
                <a:lnTo>
                  <a:pt x="4754" y="12"/>
                </a:lnTo>
                <a:lnTo>
                  <a:pt x="4754" y="12"/>
                </a:lnTo>
                <a:lnTo>
                  <a:pt x="4754" y="12"/>
                </a:lnTo>
                <a:lnTo>
                  <a:pt x="4754" y="12"/>
                </a:lnTo>
                <a:lnTo>
                  <a:pt x="4752" y="12"/>
                </a:lnTo>
                <a:lnTo>
                  <a:pt x="4752" y="12"/>
                </a:lnTo>
                <a:lnTo>
                  <a:pt x="4752" y="12"/>
                </a:lnTo>
                <a:lnTo>
                  <a:pt x="4752" y="12"/>
                </a:lnTo>
                <a:lnTo>
                  <a:pt x="4754" y="12"/>
                </a:lnTo>
                <a:lnTo>
                  <a:pt x="4752" y="14"/>
                </a:lnTo>
                <a:lnTo>
                  <a:pt x="4754" y="14"/>
                </a:lnTo>
                <a:lnTo>
                  <a:pt x="4754" y="14"/>
                </a:lnTo>
                <a:lnTo>
                  <a:pt x="4754" y="14"/>
                </a:lnTo>
                <a:lnTo>
                  <a:pt x="4756" y="14"/>
                </a:lnTo>
                <a:lnTo>
                  <a:pt x="4756" y="14"/>
                </a:lnTo>
                <a:lnTo>
                  <a:pt x="4756" y="16"/>
                </a:lnTo>
                <a:lnTo>
                  <a:pt x="4756" y="18"/>
                </a:lnTo>
                <a:lnTo>
                  <a:pt x="4756" y="20"/>
                </a:lnTo>
                <a:lnTo>
                  <a:pt x="4756" y="20"/>
                </a:lnTo>
                <a:lnTo>
                  <a:pt x="4756" y="20"/>
                </a:lnTo>
                <a:lnTo>
                  <a:pt x="4754" y="20"/>
                </a:lnTo>
                <a:lnTo>
                  <a:pt x="4754" y="20"/>
                </a:lnTo>
                <a:lnTo>
                  <a:pt x="4754" y="20"/>
                </a:lnTo>
                <a:lnTo>
                  <a:pt x="4754" y="20"/>
                </a:lnTo>
                <a:lnTo>
                  <a:pt x="4754" y="22"/>
                </a:lnTo>
                <a:lnTo>
                  <a:pt x="4754" y="22"/>
                </a:lnTo>
                <a:lnTo>
                  <a:pt x="4754" y="22"/>
                </a:lnTo>
                <a:lnTo>
                  <a:pt x="4754" y="24"/>
                </a:lnTo>
                <a:lnTo>
                  <a:pt x="4754" y="24"/>
                </a:lnTo>
                <a:lnTo>
                  <a:pt x="4754" y="24"/>
                </a:lnTo>
                <a:lnTo>
                  <a:pt x="4754" y="24"/>
                </a:lnTo>
                <a:lnTo>
                  <a:pt x="4754" y="22"/>
                </a:lnTo>
                <a:lnTo>
                  <a:pt x="4754" y="22"/>
                </a:lnTo>
                <a:lnTo>
                  <a:pt x="4754" y="22"/>
                </a:lnTo>
                <a:lnTo>
                  <a:pt x="4752" y="22"/>
                </a:lnTo>
                <a:lnTo>
                  <a:pt x="4752" y="22"/>
                </a:lnTo>
                <a:lnTo>
                  <a:pt x="4752" y="22"/>
                </a:lnTo>
                <a:lnTo>
                  <a:pt x="4750" y="24"/>
                </a:lnTo>
                <a:lnTo>
                  <a:pt x="4750" y="24"/>
                </a:lnTo>
                <a:lnTo>
                  <a:pt x="4750" y="24"/>
                </a:lnTo>
                <a:lnTo>
                  <a:pt x="4752" y="22"/>
                </a:lnTo>
                <a:lnTo>
                  <a:pt x="4752" y="22"/>
                </a:lnTo>
                <a:lnTo>
                  <a:pt x="4752" y="22"/>
                </a:lnTo>
                <a:lnTo>
                  <a:pt x="4752" y="22"/>
                </a:lnTo>
                <a:lnTo>
                  <a:pt x="4752" y="22"/>
                </a:lnTo>
                <a:lnTo>
                  <a:pt x="4752" y="24"/>
                </a:lnTo>
                <a:lnTo>
                  <a:pt x="4752" y="24"/>
                </a:lnTo>
                <a:lnTo>
                  <a:pt x="4752" y="24"/>
                </a:lnTo>
                <a:lnTo>
                  <a:pt x="4752" y="24"/>
                </a:lnTo>
                <a:lnTo>
                  <a:pt x="4750" y="26"/>
                </a:lnTo>
                <a:lnTo>
                  <a:pt x="4752" y="26"/>
                </a:lnTo>
                <a:lnTo>
                  <a:pt x="4752" y="26"/>
                </a:lnTo>
                <a:lnTo>
                  <a:pt x="4752" y="26"/>
                </a:lnTo>
                <a:lnTo>
                  <a:pt x="4752" y="26"/>
                </a:lnTo>
                <a:lnTo>
                  <a:pt x="4752" y="26"/>
                </a:lnTo>
                <a:lnTo>
                  <a:pt x="4752" y="26"/>
                </a:lnTo>
                <a:lnTo>
                  <a:pt x="4752" y="28"/>
                </a:lnTo>
                <a:lnTo>
                  <a:pt x="4752" y="28"/>
                </a:lnTo>
                <a:lnTo>
                  <a:pt x="4752" y="30"/>
                </a:lnTo>
                <a:lnTo>
                  <a:pt x="4752" y="30"/>
                </a:lnTo>
                <a:lnTo>
                  <a:pt x="4752" y="32"/>
                </a:lnTo>
                <a:lnTo>
                  <a:pt x="4752" y="32"/>
                </a:lnTo>
                <a:lnTo>
                  <a:pt x="4748" y="34"/>
                </a:lnTo>
                <a:lnTo>
                  <a:pt x="4748" y="34"/>
                </a:lnTo>
                <a:lnTo>
                  <a:pt x="4748" y="36"/>
                </a:lnTo>
                <a:lnTo>
                  <a:pt x="4748" y="38"/>
                </a:lnTo>
                <a:lnTo>
                  <a:pt x="4746" y="38"/>
                </a:lnTo>
                <a:lnTo>
                  <a:pt x="4746" y="40"/>
                </a:lnTo>
                <a:lnTo>
                  <a:pt x="4746" y="40"/>
                </a:lnTo>
                <a:lnTo>
                  <a:pt x="4748" y="40"/>
                </a:lnTo>
                <a:lnTo>
                  <a:pt x="4748" y="40"/>
                </a:lnTo>
                <a:lnTo>
                  <a:pt x="4748" y="40"/>
                </a:lnTo>
                <a:lnTo>
                  <a:pt x="4748" y="40"/>
                </a:lnTo>
                <a:lnTo>
                  <a:pt x="4750" y="40"/>
                </a:lnTo>
                <a:lnTo>
                  <a:pt x="4750" y="40"/>
                </a:lnTo>
                <a:lnTo>
                  <a:pt x="4750" y="40"/>
                </a:lnTo>
                <a:lnTo>
                  <a:pt x="4750" y="40"/>
                </a:lnTo>
                <a:lnTo>
                  <a:pt x="4750" y="40"/>
                </a:lnTo>
                <a:lnTo>
                  <a:pt x="4750" y="42"/>
                </a:lnTo>
                <a:lnTo>
                  <a:pt x="4750" y="42"/>
                </a:lnTo>
                <a:lnTo>
                  <a:pt x="4750" y="42"/>
                </a:lnTo>
                <a:lnTo>
                  <a:pt x="4752" y="42"/>
                </a:lnTo>
                <a:lnTo>
                  <a:pt x="4752" y="42"/>
                </a:lnTo>
                <a:lnTo>
                  <a:pt x="4752" y="42"/>
                </a:lnTo>
                <a:lnTo>
                  <a:pt x="4752" y="42"/>
                </a:lnTo>
                <a:lnTo>
                  <a:pt x="4752" y="42"/>
                </a:lnTo>
                <a:lnTo>
                  <a:pt x="4752" y="44"/>
                </a:lnTo>
                <a:lnTo>
                  <a:pt x="4752" y="44"/>
                </a:lnTo>
                <a:lnTo>
                  <a:pt x="4750" y="44"/>
                </a:lnTo>
                <a:lnTo>
                  <a:pt x="4750" y="44"/>
                </a:lnTo>
                <a:lnTo>
                  <a:pt x="4750" y="46"/>
                </a:lnTo>
                <a:lnTo>
                  <a:pt x="4750" y="46"/>
                </a:lnTo>
                <a:lnTo>
                  <a:pt x="4750" y="46"/>
                </a:lnTo>
                <a:lnTo>
                  <a:pt x="4750" y="46"/>
                </a:lnTo>
                <a:lnTo>
                  <a:pt x="4752" y="46"/>
                </a:lnTo>
                <a:lnTo>
                  <a:pt x="4754" y="46"/>
                </a:lnTo>
                <a:lnTo>
                  <a:pt x="4754" y="42"/>
                </a:lnTo>
                <a:lnTo>
                  <a:pt x="4754" y="42"/>
                </a:lnTo>
                <a:lnTo>
                  <a:pt x="4754" y="42"/>
                </a:lnTo>
                <a:lnTo>
                  <a:pt x="4754" y="42"/>
                </a:lnTo>
                <a:lnTo>
                  <a:pt x="4754" y="42"/>
                </a:lnTo>
                <a:lnTo>
                  <a:pt x="4754" y="42"/>
                </a:lnTo>
                <a:lnTo>
                  <a:pt x="4754" y="42"/>
                </a:lnTo>
                <a:lnTo>
                  <a:pt x="4754" y="40"/>
                </a:lnTo>
                <a:lnTo>
                  <a:pt x="4754" y="40"/>
                </a:lnTo>
                <a:lnTo>
                  <a:pt x="4756" y="40"/>
                </a:lnTo>
                <a:lnTo>
                  <a:pt x="4756" y="38"/>
                </a:lnTo>
                <a:lnTo>
                  <a:pt x="4758" y="38"/>
                </a:lnTo>
                <a:lnTo>
                  <a:pt x="4758" y="36"/>
                </a:lnTo>
                <a:lnTo>
                  <a:pt x="4758" y="36"/>
                </a:lnTo>
                <a:lnTo>
                  <a:pt x="4758" y="36"/>
                </a:lnTo>
                <a:lnTo>
                  <a:pt x="4758" y="34"/>
                </a:lnTo>
                <a:lnTo>
                  <a:pt x="4758" y="34"/>
                </a:lnTo>
                <a:lnTo>
                  <a:pt x="4758" y="34"/>
                </a:lnTo>
                <a:lnTo>
                  <a:pt x="4758" y="34"/>
                </a:lnTo>
                <a:lnTo>
                  <a:pt x="4760" y="34"/>
                </a:lnTo>
                <a:lnTo>
                  <a:pt x="4760" y="36"/>
                </a:lnTo>
                <a:lnTo>
                  <a:pt x="4760" y="38"/>
                </a:lnTo>
                <a:lnTo>
                  <a:pt x="4760" y="38"/>
                </a:lnTo>
                <a:lnTo>
                  <a:pt x="4760" y="38"/>
                </a:lnTo>
                <a:lnTo>
                  <a:pt x="4762" y="38"/>
                </a:lnTo>
                <a:lnTo>
                  <a:pt x="4760" y="40"/>
                </a:lnTo>
                <a:lnTo>
                  <a:pt x="4758" y="40"/>
                </a:lnTo>
                <a:lnTo>
                  <a:pt x="4758" y="40"/>
                </a:lnTo>
                <a:lnTo>
                  <a:pt x="4758" y="40"/>
                </a:lnTo>
                <a:lnTo>
                  <a:pt x="4758" y="40"/>
                </a:lnTo>
                <a:lnTo>
                  <a:pt x="4760" y="40"/>
                </a:lnTo>
                <a:lnTo>
                  <a:pt x="4760" y="40"/>
                </a:lnTo>
                <a:lnTo>
                  <a:pt x="4760" y="40"/>
                </a:lnTo>
                <a:lnTo>
                  <a:pt x="4760" y="40"/>
                </a:lnTo>
                <a:lnTo>
                  <a:pt x="4760" y="40"/>
                </a:lnTo>
                <a:lnTo>
                  <a:pt x="4760" y="40"/>
                </a:lnTo>
                <a:lnTo>
                  <a:pt x="4760" y="40"/>
                </a:lnTo>
                <a:lnTo>
                  <a:pt x="4760" y="42"/>
                </a:lnTo>
                <a:lnTo>
                  <a:pt x="4760" y="44"/>
                </a:lnTo>
                <a:lnTo>
                  <a:pt x="4760" y="44"/>
                </a:lnTo>
                <a:lnTo>
                  <a:pt x="4758" y="44"/>
                </a:lnTo>
                <a:lnTo>
                  <a:pt x="4758" y="46"/>
                </a:lnTo>
                <a:lnTo>
                  <a:pt x="4756" y="46"/>
                </a:lnTo>
                <a:lnTo>
                  <a:pt x="4758" y="46"/>
                </a:lnTo>
                <a:lnTo>
                  <a:pt x="4758" y="46"/>
                </a:lnTo>
                <a:lnTo>
                  <a:pt x="4758" y="46"/>
                </a:lnTo>
                <a:lnTo>
                  <a:pt x="4758" y="48"/>
                </a:lnTo>
                <a:lnTo>
                  <a:pt x="4756" y="50"/>
                </a:lnTo>
                <a:lnTo>
                  <a:pt x="4756" y="50"/>
                </a:lnTo>
                <a:lnTo>
                  <a:pt x="4756" y="50"/>
                </a:lnTo>
                <a:lnTo>
                  <a:pt x="4756" y="50"/>
                </a:lnTo>
                <a:lnTo>
                  <a:pt x="4756" y="52"/>
                </a:lnTo>
                <a:lnTo>
                  <a:pt x="4756" y="52"/>
                </a:lnTo>
                <a:lnTo>
                  <a:pt x="4756" y="52"/>
                </a:lnTo>
                <a:lnTo>
                  <a:pt x="4756" y="52"/>
                </a:lnTo>
                <a:lnTo>
                  <a:pt x="4756" y="52"/>
                </a:lnTo>
                <a:lnTo>
                  <a:pt x="4756" y="52"/>
                </a:lnTo>
                <a:lnTo>
                  <a:pt x="4756" y="52"/>
                </a:lnTo>
                <a:lnTo>
                  <a:pt x="4756" y="52"/>
                </a:lnTo>
                <a:lnTo>
                  <a:pt x="4756" y="52"/>
                </a:lnTo>
                <a:lnTo>
                  <a:pt x="4756" y="52"/>
                </a:lnTo>
                <a:lnTo>
                  <a:pt x="4754" y="52"/>
                </a:lnTo>
                <a:lnTo>
                  <a:pt x="4754" y="52"/>
                </a:lnTo>
                <a:lnTo>
                  <a:pt x="4754" y="52"/>
                </a:lnTo>
                <a:lnTo>
                  <a:pt x="4754" y="52"/>
                </a:lnTo>
                <a:lnTo>
                  <a:pt x="4754" y="54"/>
                </a:lnTo>
                <a:lnTo>
                  <a:pt x="4756" y="54"/>
                </a:lnTo>
                <a:lnTo>
                  <a:pt x="4756" y="54"/>
                </a:lnTo>
                <a:lnTo>
                  <a:pt x="4758" y="54"/>
                </a:lnTo>
                <a:lnTo>
                  <a:pt x="4760" y="54"/>
                </a:lnTo>
                <a:lnTo>
                  <a:pt x="4760" y="56"/>
                </a:lnTo>
                <a:lnTo>
                  <a:pt x="4760" y="56"/>
                </a:lnTo>
                <a:lnTo>
                  <a:pt x="4760" y="56"/>
                </a:lnTo>
                <a:lnTo>
                  <a:pt x="4760" y="56"/>
                </a:lnTo>
                <a:lnTo>
                  <a:pt x="4760" y="56"/>
                </a:lnTo>
                <a:lnTo>
                  <a:pt x="4762" y="56"/>
                </a:lnTo>
                <a:lnTo>
                  <a:pt x="4762" y="58"/>
                </a:lnTo>
                <a:lnTo>
                  <a:pt x="4762" y="58"/>
                </a:lnTo>
                <a:lnTo>
                  <a:pt x="4762" y="58"/>
                </a:lnTo>
                <a:lnTo>
                  <a:pt x="4762" y="58"/>
                </a:lnTo>
                <a:lnTo>
                  <a:pt x="4762" y="58"/>
                </a:lnTo>
                <a:lnTo>
                  <a:pt x="4762" y="58"/>
                </a:lnTo>
                <a:lnTo>
                  <a:pt x="4764" y="58"/>
                </a:lnTo>
                <a:lnTo>
                  <a:pt x="4764" y="58"/>
                </a:lnTo>
                <a:lnTo>
                  <a:pt x="4764" y="58"/>
                </a:lnTo>
                <a:lnTo>
                  <a:pt x="4766" y="58"/>
                </a:lnTo>
                <a:lnTo>
                  <a:pt x="4766" y="58"/>
                </a:lnTo>
                <a:lnTo>
                  <a:pt x="4766" y="60"/>
                </a:lnTo>
                <a:lnTo>
                  <a:pt x="4770" y="58"/>
                </a:lnTo>
                <a:lnTo>
                  <a:pt x="4770" y="58"/>
                </a:lnTo>
                <a:lnTo>
                  <a:pt x="4772" y="58"/>
                </a:lnTo>
                <a:lnTo>
                  <a:pt x="4772" y="58"/>
                </a:lnTo>
                <a:lnTo>
                  <a:pt x="4774" y="56"/>
                </a:lnTo>
                <a:lnTo>
                  <a:pt x="4774" y="56"/>
                </a:lnTo>
                <a:lnTo>
                  <a:pt x="4778" y="54"/>
                </a:lnTo>
                <a:lnTo>
                  <a:pt x="4778" y="54"/>
                </a:lnTo>
                <a:lnTo>
                  <a:pt x="4778" y="54"/>
                </a:lnTo>
                <a:lnTo>
                  <a:pt x="4780" y="54"/>
                </a:lnTo>
                <a:lnTo>
                  <a:pt x="4780" y="54"/>
                </a:lnTo>
                <a:lnTo>
                  <a:pt x="4782" y="52"/>
                </a:lnTo>
                <a:lnTo>
                  <a:pt x="4782" y="52"/>
                </a:lnTo>
                <a:lnTo>
                  <a:pt x="4782" y="52"/>
                </a:lnTo>
                <a:lnTo>
                  <a:pt x="4784" y="52"/>
                </a:lnTo>
                <a:lnTo>
                  <a:pt x="4786" y="52"/>
                </a:lnTo>
                <a:lnTo>
                  <a:pt x="4786" y="52"/>
                </a:lnTo>
                <a:lnTo>
                  <a:pt x="4786" y="52"/>
                </a:lnTo>
                <a:lnTo>
                  <a:pt x="4786" y="52"/>
                </a:lnTo>
                <a:lnTo>
                  <a:pt x="4786" y="52"/>
                </a:lnTo>
                <a:lnTo>
                  <a:pt x="4786" y="52"/>
                </a:lnTo>
                <a:lnTo>
                  <a:pt x="4786" y="52"/>
                </a:lnTo>
                <a:lnTo>
                  <a:pt x="4786" y="52"/>
                </a:lnTo>
                <a:lnTo>
                  <a:pt x="4788" y="54"/>
                </a:lnTo>
                <a:lnTo>
                  <a:pt x="4788" y="54"/>
                </a:lnTo>
                <a:lnTo>
                  <a:pt x="4788" y="54"/>
                </a:lnTo>
                <a:lnTo>
                  <a:pt x="4788" y="54"/>
                </a:lnTo>
                <a:lnTo>
                  <a:pt x="4788" y="54"/>
                </a:lnTo>
                <a:lnTo>
                  <a:pt x="4788" y="54"/>
                </a:lnTo>
                <a:lnTo>
                  <a:pt x="4788" y="54"/>
                </a:lnTo>
                <a:lnTo>
                  <a:pt x="4786" y="56"/>
                </a:lnTo>
                <a:lnTo>
                  <a:pt x="4786" y="56"/>
                </a:lnTo>
                <a:lnTo>
                  <a:pt x="4786" y="56"/>
                </a:lnTo>
                <a:lnTo>
                  <a:pt x="4784" y="56"/>
                </a:lnTo>
                <a:lnTo>
                  <a:pt x="4784" y="58"/>
                </a:lnTo>
                <a:lnTo>
                  <a:pt x="4782" y="60"/>
                </a:lnTo>
                <a:lnTo>
                  <a:pt x="4782" y="60"/>
                </a:lnTo>
                <a:lnTo>
                  <a:pt x="4782" y="60"/>
                </a:lnTo>
                <a:lnTo>
                  <a:pt x="4782" y="60"/>
                </a:lnTo>
                <a:lnTo>
                  <a:pt x="4782" y="60"/>
                </a:lnTo>
                <a:lnTo>
                  <a:pt x="4782" y="60"/>
                </a:lnTo>
                <a:lnTo>
                  <a:pt x="4780" y="62"/>
                </a:lnTo>
                <a:lnTo>
                  <a:pt x="4780" y="64"/>
                </a:lnTo>
                <a:lnTo>
                  <a:pt x="4778" y="64"/>
                </a:lnTo>
                <a:lnTo>
                  <a:pt x="4778" y="66"/>
                </a:lnTo>
                <a:lnTo>
                  <a:pt x="4776" y="68"/>
                </a:lnTo>
                <a:lnTo>
                  <a:pt x="4776" y="68"/>
                </a:lnTo>
                <a:lnTo>
                  <a:pt x="4772" y="70"/>
                </a:lnTo>
                <a:lnTo>
                  <a:pt x="4770" y="70"/>
                </a:lnTo>
                <a:lnTo>
                  <a:pt x="4770" y="70"/>
                </a:lnTo>
                <a:lnTo>
                  <a:pt x="4770" y="70"/>
                </a:lnTo>
                <a:lnTo>
                  <a:pt x="4768" y="70"/>
                </a:lnTo>
                <a:lnTo>
                  <a:pt x="4768" y="72"/>
                </a:lnTo>
                <a:lnTo>
                  <a:pt x="4766" y="74"/>
                </a:lnTo>
                <a:lnTo>
                  <a:pt x="4766" y="74"/>
                </a:lnTo>
                <a:lnTo>
                  <a:pt x="4766" y="76"/>
                </a:lnTo>
                <a:lnTo>
                  <a:pt x="4764" y="76"/>
                </a:lnTo>
                <a:lnTo>
                  <a:pt x="4764" y="76"/>
                </a:lnTo>
                <a:lnTo>
                  <a:pt x="4764" y="76"/>
                </a:lnTo>
                <a:lnTo>
                  <a:pt x="4764" y="76"/>
                </a:lnTo>
                <a:lnTo>
                  <a:pt x="4764" y="78"/>
                </a:lnTo>
                <a:lnTo>
                  <a:pt x="4764" y="78"/>
                </a:lnTo>
                <a:lnTo>
                  <a:pt x="4764" y="78"/>
                </a:lnTo>
                <a:lnTo>
                  <a:pt x="4764" y="78"/>
                </a:lnTo>
                <a:lnTo>
                  <a:pt x="4762" y="80"/>
                </a:lnTo>
                <a:lnTo>
                  <a:pt x="4762" y="80"/>
                </a:lnTo>
                <a:lnTo>
                  <a:pt x="4762" y="80"/>
                </a:lnTo>
                <a:lnTo>
                  <a:pt x="4760" y="80"/>
                </a:lnTo>
                <a:lnTo>
                  <a:pt x="4762" y="80"/>
                </a:lnTo>
                <a:lnTo>
                  <a:pt x="4762" y="80"/>
                </a:lnTo>
                <a:lnTo>
                  <a:pt x="4762" y="78"/>
                </a:lnTo>
                <a:lnTo>
                  <a:pt x="4762" y="78"/>
                </a:lnTo>
                <a:lnTo>
                  <a:pt x="4762" y="78"/>
                </a:lnTo>
                <a:lnTo>
                  <a:pt x="4762" y="78"/>
                </a:lnTo>
                <a:lnTo>
                  <a:pt x="4762" y="78"/>
                </a:lnTo>
                <a:lnTo>
                  <a:pt x="4760" y="76"/>
                </a:lnTo>
                <a:lnTo>
                  <a:pt x="4760" y="76"/>
                </a:lnTo>
                <a:lnTo>
                  <a:pt x="4758" y="76"/>
                </a:lnTo>
                <a:lnTo>
                  <a:pt x="4756" y="76"/>
                </a:lnTo>
                <a:lnTo>
                  <a:pt x="4754" y="78"/>
                </a:lnTo>
                <a:lnTo>
                  <a:pt x="4754" y="78"/>
                </a:lnTo>
                <a:lnTo>
                  <a:pt x="4754" y="78"/>
                </a:lnTo>
                <a:lnTo>
                  <a:pt x="4754" y="78"/>
                </a:lnTo>
                <a:lnTo>
                  <a:pt x="4752" y="78"/>
                </a:lnTo>
                <a:lnTo>
                  <a:pt x="4750" y="78"/>
                </a:lnTo>
                <a:lnTo>
                  <a:pt x="4748" y="82"/>
                </a:lnTo>
                <a:lnTo>
                  <a:pt x="4746" y="82"/>
                </a:lnTo>
                <a:lnTo>
                  <a:pt x="4746" y="82"/>
                </a:lnTo>
                <a:lnTo>
                  <a:pt x="4746" y="82"/>
                </a:lnTo>
                <a:lnTo>
                  <a:pt x="4744" y="86"/>
                </a:lnTo>
                <a:lnTo>
                  <a:pt x="4744" y="86"/>
                </a:lnTo>
                <a:lnTo>
                  <a:pt x="4746" y="86"/>
                </a:lnTo>
                <a:lnTo>
                  <a:pt x="4746" y="86"/>
                </a:lnTo>
                <a:lnTo>
                  <a:pt x="4746" y="86"/>
                </a:lnTo>
                <a:lnTo>
                  <a:pt x="4746" y="86"/>
                </a:lnTo>
                <a:lnTo>
                  <a:pt x="4746" y="88"/>
                </a:lnTo>
                <a:lnTo>
                  <a:pt x="4744" y="88"/>
                </a:lnTo>
                <a:lnTo>
                  <a:pt x="4744" y="88"/>
                </a:lnTo>
                <a:lnTo>
                  <a:pt x="4744" y="88"/>
                </a:lnTo>
                <a:lnTo>
                  <a:pt x="4744" y="88"/>
                </a:lnTo>
                <a:lnTo>
                  <a:pt x="4744" y="88"/>
                </a:lnTo>
                <a:lnTo>
                  <a:pt x="4738" y="92"/>
                </a:lnTo>
                <a:lnTo>
                  <a:pt x="4738" y="92"/>
                </a:lnTo>
                <a:lnTo>
                  <a:pt x="4738" y="94"/>
                </a:lnTo>
                <a:lnTo>
                  <a:pt x="4738" y="94"/>
                </a:lnTo>
                <a:lnTo>
                  <a:pt x="4736" y="94"/>
                </a:lnTo>
                <a:lnTo>
                  <a:pt x="4736" y="96"/>
                </a:lnTo>
                <a:lnTo>
                  <a:pt x="4736" y="96"/>
                </a:lnTo>
                <a:lnTo>
                  <a:pt x="4736" y="96"/>
                </a:lnTo>
                <a:lnTo>
                  <a:pt x="4732" y="98"/>
                </a:lnTo>
                <a:lnTo>
                  <a:pt x="4732" y="98"/>
                </a:lnTo>
                <a:lnTo>
                  <a:pt x="4730" y="100"/>
                </a:lnTo>
                <a:lnTo>
                  <a:pt x="4728" y="100"/>
                </a:lnTo>
                <a:lnTo>
                  <a:pt x="4728" y="100"/>
                </a:lnTo>
                <a:lnTo>
                  <a:pt x="4728" y="100"/>
                </a:lnTo>
                <a:lnTo>
                  <a:pt x="4726" y="102"/>
                </a:lnTo>
                <a:lnTo>
                  <a:pt x="4724" y="102"/>
                </a:lnTo>
                <a:lnTo>
                  <a:pt x="4724" y="104"/>
                </a:lnTo>
                <a:lnTo>
                  <a:pt x="4724" y="104"/>
                </a:lnTo>
                <a:lnTo>
                  <a:pt x="4722" y="106"/>
                </a:lnTo>
                <a:lnTo>
                  <a:pt x="4720" y="108"/>
                </a:lnTo>
                <a:lnTo>
                  <a:pt x="4718" y="108"/>
                </a:lnTo>
                <a:lnTo>
                  <a:pt x="4718" y="108"/>
                </a:lnTo>
                <a:lnTo>
                  <a:pt x="4718" y="108"/>
                </a:lnTo>
                <a:lnTo>
                  <a:pt x="4718" y="108"/>
                </a:lnTo>
                <a:lnTo>
                  <a:pt x="4718" y="108"/>
                </a:lnTo>
                <a:lnTo>
                  <a:pt x="4716" y="108"/>
                </a:lnTo>
                <a:lnTo>
                  <a:pt x="4716" y="108"/>
                </a:lnTo>
                <a:lnTo>
                  <a:pt x="4716" y="110"/>
                </a:lnTo>
                <a:lnTo>
                  <a:pt x="4716" y="110"/>
                </a:lnTo>
                <a:lnTo>
                  <a:pt x="4714" y="110"/>
                </a:lnTo>
                <a:lnTo>
                  <a:pt x="4714" y="110"/>
                </a:lnTo>
                <a:lnTo>
                  <a:pt x="4714" y="112"/>
                </a:lnTo>
                <a:lnTo>
                  <a:pt x="4712" y="112"/>
                </a:lnTo>
                <a:lnTo>
                  <a:pt x="4712" y="112"/>
                </a:lnTo>
                <a:lnTo>
                  <a:pt x="4712" y="112"/>
                </a:lnTo>
                <a:lnTo>
                  <a:pt x="4708" y="114"/>
                </a:lnTo>
                <a:lnTo>
                  <a:pt x="4706" y="116"/>
                </a:lnTo>
                <a:lnTo>
                  <a:pt x="4702" y="116"/>
                </a:lnTo>
                <a:lnTo>
                  <a:pt x="4700" y="118"/>
                </a:lnTo>
                <a:lnTo>
                  <a:pt x="4700" y="118"/>
                </a:lnTo>
                <a:lnTo>
                  <a:pt x="4698" y="118"/>
                </a:lnTo>
                <a:lnTo>
                  <a:pt x="4696" y="118"/>
                </a:lnTo>
                <a:lnTo>
                  <a:pt x="4696" y="118"/>
                </a:lnTo>
                <a:lnTo>
                  <a:pt x="4698" y="118"/>
                </a:lnTo>
                <a:lnTo>
                  <a:pt x="4698" y="118"/>
                </a:lnTo>
                <a:lnTo>
                  <a:pt x="4698" y="116"/>
                </a:lnTo>
                <a:lnTo>
                  <a:pt x="4698" y="116"/>
                </a:lnTo>
                <a:lnTo>
                  <a:pt x="4698" y="116"/>
                </a:lnTo>
                <a:lnTo>
                  <a:pt x="4698" y="116"/>
                </a:lnTo>
                <a:lnTo>
                  <a:pt x="4698" y="114"/>
                </a:lnTo>
                <a:lnTo>
                  <a:pt x="4698" y="114"/>
                </a:lnTo>
                <a:lnTo>
                  <a:pt x="4698" y="114"/>
                </a:lnTo>
                <a:lnTo>
                  <a:pt x="4698" y="114"/>
                </a:lnTo>
                <a:lnTo>
                  <a:pt x="4696" y="116"/>
                </a:lnTo>
                <a:lnTo>
                  <a:pt x="4696" y="116"/>
                </a:lnTo>
                <a:lnTo>
                  <a:pt x="4696" y="116"/>
                </a:lnTo>
                <a:lnTo>
                  <a:pt x="4696" y="116"/>
                </a:lnTo>
                <a:lnTo>
                  <a:pt x="4696" y="116"/>
                </a:lnTo>
                <a:lnTo>
                  <a:pt x="4694" y="116"/>
                </a:lnTo>
                <a:lnTo>
                  <a:pt x="4694" y="116"/>
                </a:lnTo>
                <a:lnTo>
                  <a:pt x="4694" y="116"/>
                </a:lnTo>
                <a:lnTo>
                  <a:pt x="4696" y="114"/>
                </a:lnTo>
                <a:lnTo>
                  <a:pt x="4696" y="114"/>
                </a:lnTo>
                <a:lnTo>
                  <a:pt x="4696" y="114"/>
                </a:lnTo>
                <a:lnTo>
                  <a:pt x="4696" y="114"/>
                </a:lnTo>
                <a:lnTo>
                  <a:pt x="4696" y="114"/>
                </a:lnTo>
                <a:lnTo>
                  <a:pt x="4696" y="112"/>
                </a:lnTo>
                <a:lnTo>
                  <a:pt x="4698" y="112"/>
                </a:lnTo>
                <a:lnTo>
                  <a:pt x="4698" y="112"/>
                </a:lnTo>
                <a:lnTo>
                  <a:pt x="4696" y="112"/>
                </a:lnTo>
                <a:lnTo>
                  <a:pt x="4696" y="112"/>
                </a:lnTo>
                <a:lnTo>
                  <a:pt x="4696" y="112"/>
                </a:lnTo>
                <a:lnTo>
                  <a:pt x="4694" y="114"/>
                </a:lnTo>
                <a:lnTo>
                  <a:pt x="4696" y="114"/>
                </a:lnTo>
                <a:lnTo>
                  <a:pt x="4696" y="114"/>
                </a:lnTo>
                <a:lnTo>
                  <a:pt x="4696" y="114"/>
                </a:lnTo>
                <a:lnTo>
                  <a:pt x="4696" y="114"/>
                </a:lnTo>
                <a:lnTo>
                  <a:pt x="4696" y="114"/>
                </a:lnTo>
                <a:lnTo>
                  <a:pt x="4696" y="114"/>
                </a:lnTo>
                <a:lnTo>
                  <a:pt x="4694" y="114"/>
                </a:lnTo>
                <a:lnTo>
                  <a:pt x="4694" y="114"/>
                </a:lnTo>
                <a:lnTo>
                  <a:pt x="4694" y="114"/>
                </a:lnTo>
                <a:lnTo>
                  <a:pt x="4694" y="114"/>
                </a:lnTo>
                <a:lnTo>
                  <a:pt x="4692" y="114"/>
                </a:lnTo>
                <a:lnTo>
                  <a:pt x="4692" y="114"/>
                </a:lnTo>
                <a:lnTo>
                  <a:pt x="4692" y="114"/>
                </a:lnTo>
                <a:lnTo>
                  <a:pt x="4692" y="114"/>
                </a:lnTo>
                <a:lnTo>
                  <a:pt x="4692" y="114"/>
                </a:lnTo>
                <a:lnTo>
                  <a:pt x="4692" y="112"/>
                </a:lnTo>
                <a:lnTo>
                  <a:pt x="4692" y="112"/>
                </a:lnTo>
                <a:lnTo>
                  <a:pt x="4694" y="112"/>
                </a:lnTo>
                <a:lnTo>
                  <a:pt x="4694" y="112"/>
                </a:lnTo>
                <a:lnTo>
                  <a:pt x="4694" y="112"/>
                </a:lnTo>
                <a:lnTo>
                  <a:pt x="4694" y="112"/>
                </a:lnTo>
                <a:lnTo>
                  <a:pt x="4694" y="112"/>
                </a:lnTo>
                <a:lnTo>
                  <a:pt x="4694" y="112"/>
                </a:lnTo>
                <a:lnTo>
                  <a:pt x="4696" y="112"/>
                </a:lnTo>
                <a:lnTo>
                  <a:pt x="4698" y="110"/>
                </a:lnTo>
                <a:lnTo>
                  <a:pt x="4698" y="110"/>
                </a:lnTo>
                <a:lnTo>
                  <a:pt x="4700" y="108"/>
                </a:lnTo>
                <a:lnTo>
                  <a:pt x="4700" y="108"/>
                </a:lnTo>
                <a:lnTo>
                  <a:pt x="4700" y="108"/>
                </a:lnTo>
                <a:lnTo>
                  <a:pt x="4700" y="108"/>
                </a:lnTo>
                <a:lnTo>
                  <a:pt x="4700" y="108"/>
                </a:lnTo>
                <a:lnTo>
                  <a:pt x="4700" y="108"/>
                </a:lnTo>
                <a:lnTo>
                  <a:pt x="4700" y="108"/>
                </a:lnTo>
                <a:lnTo>
                  <a:pt x="4702" y="108"/>
                </a:lnTo>
                <a:lnTo>
                  <a:pt x="4704" y="106"/>
                </a:lnTo>
                <a:lnTo>
                  <a:pt x="4706" y="104"/>
                </a:lnTo>
                <a:lnTo>
                  <a:pt x="4706" y="104"/>
                </a:lnTo>
                <a:lnTo>
                  <a:pt x="4706" y="104"/>
                </a:lnTo>
                <a:lnTo>
                  <a:pt x="4706" y="104"/>
                </a:lnTo>
                <a:lnTo>
                  <a:pt x="4708" y="102"/>
                </a:lnTo>
                <a:lnTo>
                  <a:pt x="4708" y="102"/>
                </a:lnTo>
                <a:lnTo>
                  <a:pt x="4708" y="102"/>
                </a:lnTo>
                <a:lnTo>
                  <a:pt x="4710" y="100"/>
                </a:lnTo>
                <a:lnTo>
                  <a:pt x="4712" y="98"/>
                </a:lnTo>
                <a:lnTo>
                  <a:pt x="4714" y="96"/>
                </a:lnTo>
                <a:lnTo>
                  <a:pt x="4714" y="96"/>
                </a:lnTo>
                <a:lnTo>
                  <a:pt x="4714" y="96"/>
                </a:lnTo>
                <a:lnTo>
                  <a:pt x="4714" y="94"/>
                </a:lnTo>
                <a:lnTo>
                  <a:pt x="4714" y="94"/>
                </a:lnTo>
                <a:lnTo>
                  <a:pt x="4714" y="94"/>
                </a:lnTo>
                <a:lnTo>
                  <a:pt x="4714" y="92"/>
                </a:lnTo>
                <a:lnTo>
                  <a:pt x="4714" y="92"/>
                </a:lnTo>
                <a:lnTo>
                  <a:pt x="4714" y="92"/>
                </a:lnTo>
                <a:lnTo>
                  <a:pt x="4714" y="92"/>
                </a:lnTo>
                <a:lnTo>
                  <a:pt x="4714" y="90"/>
                </a:lnTo>
                <a:lnTo>
                  <a:pt x="4714" y="90"/>
                </a:lnTo>
                <a:lnTo>
                  <a:pt x="4714" y="90"/>
                </a:lnTo>
                <a:lnTo>
                  <a:pt x="4714" y="90"/>
                </a:lnTo>
                <a:lnTo>
                  <a:pt x="4714" y="90"/>
                </a:lnTo>
                <a:lnTo>
                  <a:pt x="4712" y="90"/>
                </a:lnTo>
                <a:lnTo>
                  <a:pt x="4712" y="90"/>
                </a:lnTo>
                <a:lnTo>
                  <a:pt x="4712" y="90"/>
                </a:lnTo>
                <a:lnTo>
                  <a:pt x="4712" y="90"/>
                </a:lnTo>
                <a:lnTo>
                  <a:pt x="4712" y="90"/>
                </a:lnTo>
                <a:lnTo>
                  <a:pt x="4712" y="90"/>
                </a:lnTo>
                <a:lnTo>
                  <a:pt x="4710" y="90"/>
                </a:lnTo>
                <a:lnTo>
                  <a:pt x="4710" y="90"/>
                </a:lnTo>
                <a:lnTo>
                  <a:pt x="4710" y="90"/>
                </a:lnTo>
                <a:lnTo>
                  <a:pt x="4710" y="88"/>
                </a:lnTo>
                <a:lnTo>
                  <a:pt x="4708" y="88"/>
                </a:lnTo>
                <a:lnTo>
                  <a:pt x="4708" y="88"/>
                </a:lnTo>
                <a:lnTo>
                  <a:pt x="4708" y="86"/>
                </a:lnTo>
                <a:lnTo>
                  <a:pt x="4710" y="86"/>
                </a:lnTo>
                <a:lnTo>
                  <a:pt x="4710" y="86"/>
                </a:lnTo>
                <a:lnTo>
                  <a:pt x="4708" y="86"/>
                </a:lnTo>
                <a:lnTo>
                  <a:pt x="4708" y="86"/>
                </a:lnTo>
                <a:lnTo>
                  <a:pt x="4706" y="84"/>
                </a:lnTo>
                <a:lnTo>
                  <a:pt x="4706" y="84"/>
                </a:lnTo>
                <a:lnTo>
                  <a:pt x="4706" y="84"/>
                </a:lnTo>
                <a:lnTo>
                  <a:pt x="4704" y="84"/>
                </a:lnTo>
                <a:lnTo>
                  <a:pt x="4704" y="84"/>
                </a:lnTo>
                <a:lnTo>
                  <a:pt x="4704" y="84"/>
                </a:lnTo>
                <a:lnTo>
                  <a:pt x="4704" y="84"/>
                </a:lnTo>
                <a:lnTo>
                  <a:pt x="4704" y="82"/>
                </a:lnTo>
                <a:lnTo>
                  <a:pt x="4704" y="82"/>
                </a:lnTo>
                <a:lnTo>
                  <a:pt x="4704" y="82"/>
                </a:lnTo>
                <a:lnTo>
                  <a:pt x="4704" y="82"/>
                </a:lnTo>
                <a:lnTo>
                  <a:pt x="4704" y="82"/>
                </a:lnTo>
                <a:lnTo>
                  <a:pt x="4704" y="82"/>
                </a:lnTo>
                <a:close/>
                <a:moveTo>
                  <a:pt x="4628" y="250"/>
                </a:moveTo>
                <a:lnTo>
                  <a:pt x="4628" y="250"/>
                </a:lnTo>
                <a:lnTo>
                  <a:pt x="4628" y="250"/>
                </a:lnTo>
                <a:lnTo>
                  <a:pt x="4628" y="250"/>
                </a:lnTo>
                <a:lnTo>
                  <a:pt x="4628" y="250"/>
                </a:lnTo>
                <a:lnTo>
                  <a:pt x="4628" y="250"/>
                </a:lnTo>
                <a:lnTo>
                  <a:pt x="4628" y="250"/>
                </a:lnTo>
                <a:lnTo>
                  <a:pt x="4628" y="250"/>
                </a:lnTo>
                <a:lnTo>
                  <a:pt x="4630" y="250"/>
                </a:lnTo>
                <a:lnTo>
                  <a:pt x="4630" y="250"/>
                </a:lnTo>
                <a:lnTo>
                  <a:pt x="4630" y="250"/>
                </a:lnTo>
                <a:lnTo>
                  <a:pt x="4630" y="250"/>
                </a:lnTo>
                <a:lnTo>
                  <a:pt x="4630" y="250"/>
                </a:lnTo>
                <a:lnTo>
                  <a:pt x="4630" y="250"/>
                </a:lnTo>
                <a:lnTo>
                  <a:pt x="4630" y="250"/>
                </a:lnTo>
                <a:lnTo>
                  <a:pt x="4630" y="250"/>
                </a:lnTo>
                <a:lnTo>
                  <a:pt x="4628" y="250"/>
                </a:lnTo>
                <a:lnTo>
                  <a:pt x="4628" y="250"/>
                </a:lnTo>
                <a:close/>
                <a:moveTo>
                  <a:pt x="4540" y="180"/>
                </a:moveTo>
                <a:lnTo>
                  <a:pt x="4540" y="180"/>
                </a:lnTo>
                <a:lnTo>
                  <a:pt x="4540" y="180"/>
                </a:lnTo>
                <a:lnTo>
                  <a:pt x="4542" y="180"/>
                </a:lnTo>
                <a:lnTo>
                  <a:pt x="4542" y="180"/>
                </a:lnTo>
                <a:lnTo>
                  <a:pt x="4542" y="180"/>
                </a:lnTo>
                <a:lnTo>
                  <a:pt x="4542" y="180"/>
                </a:lnTo>
                <a:lnTo>
                  <a:pt x="4542" y="180"/>
                </a:lnTo>
                <a:lnTo>
                  <a:pt x="4542" y="180"/>
                </a:lnTo>
                <a:lnTo>
                  <a:pt x="4542" y="180"/>
                </a:lnTo>
                <a:lnTo>
                  <a:pt x="4542" y="180"/>
                </a:lnTo>
                <a:lnTo>
                  <a:pt x="4542" y="180"/>
                </a:lnTo>
                <a:lnTo>
                  <a:pt x="4542" y="178"/>
                </a:lnTo>
                <a:lnTo>
                  <a:pt x="4542" y="178"/>
                </a:lnTo>
                <a:lnTo>
                  <a:pt x="4540" y="178"/>
                </a:lnTo>
                <a:lnTo>
                  <a:pt x="4540" y="178"/>
                </a:lnTo>
                <a:lnTo>
                  <a:pt x="4542" y="176"/>
                </a:lnTo>
                <a:lnTo>
                  <a:pt x="4544" y="174"/>
                </a:lnTo>
                <a:lnTo>
                  <a:pt x="4546" y="174"/>
                </a:lnTo>
                <a:lnTo>
                  <a:pt x="4546" y="174"/>
                </a:lnTo>
                <a:lnTo>
                  <a:pt x="4546" y="174"/>
                </a:lnTo>
                <a:lnTo>
                  <a:pt x="4548" y="172"/>
                </a:lnTo>
                <a:lnTo>
                  <a:pt x="4548" y="172"/>
                </a:lnTo>
                <a:lnTo>
                  <a:pt x="4548" y="172"/>
                </a:lnTo>
                <a:lnTo>
                  <a:pt x="4550" y="172"/>
                </a:lnTo>
                <a:lnTo>
                  <a:pt x="4550" y="172"/>
                </a:lnTo>
                <a:lnTo>
                  <a:pt x="4550" y="172"/>
                </a:lnTo>
                <a:lnTo>
                  <a:pt x="4550" y="174"/>
                </a:lnTo>
                <a:lnTo>
                  <a:pt x="4550" y="174"/>
                </a:lnTo>
                <a:lnTo>
                  <a:pt x="4550" y="174"/>
                </a:lnTo>
                <a:lnTo>
                  <a:pt x="4550" y="174"/>
                </a:lnTo>
                <a:lnTo>
                  <a:pt x="4550" y="174"/>
                </a:lnTo>
                <a:lnTo>
                  <a:pt x="4550" y="174"/>
                </a:lnTo>
                <a:lnTo>
                  <a:pt x="4550" y="172"/>
                </a:lnTo>
                <a:lnTo>
                  <a:pt x="4550" y="172"/>
                </a:lnTo>
                <a:lnTo>
                  <a:pt x="4552" y="172"/>
                </a:lnTo>
                <a:lnTo>
                  <a:pt x="4552" y="172"/>
                </a:lnTo>
                <a:lnTo>
                  <a:pt x="4552" y="170"/>
                </a:lnTo>
                <a:lnTo>
                  <a:pt x="4552" y="170"/>
                </a:lnTo>
                <a:lnTo>
                  <a:pt x="4556" y="170"/>
                </a:lnTo>
                <a:lnTo>
                  <a:pt x="4558" y="168"/>
                </a:lnTo>
                <a:lnTo>
                  <a:pt x="4560" y="166"/>
                </a:lnTo>
                <a:lnTo>
                  <a:pt x="4562" y="166"/>
                </a:lnTo>
                <a:lnTo>
                  <a:pt x="4564" y="164"/>
                </a:lnTo>
                <a:lnTo>
                  <a:pt x="4564" y="164"/>
                </a:lnTo>
                <a:lnTo>
                  <a:pt x="4566" y="164"/>
                </a:lnTo>
                <a:lnTo>
                  <a:pt x="4568" y="164"/>
                </a:lnTo>
                <a:lnTo>
                  <a:pt x="4568" y="162"/>
                </a:lnTo>
                <a:lnTo>
                  <a:pt x="4568" y="162"/>
                </a:lnTo>
                <a:lnTo>
                  <a:pt x="4568" y="162"/>
                </a:lnTo>
                <a:lnTo>
                  <a:pt x="4568" y="162"/>
                </a:lnTo>
                <a:lnTo>
                  <a:pt x="4568" y="162"/>
                </a:lnTo>
                <a:lnTo>
                  <a:pt x="4568" y="162"/>
                </a:lnTo>
                <a:lnTo>
                  <a:pt x="4572" y="160"/>
                </a:lnTo>
                <a:lnTo>
                  <a:pt x="4572" y="160"/>
                </a:lnTo>
                <a:lnTo>
                  <a:pt x="4572" y="160"/>
                </a:lnTo>
                <a:lnTo>
                  <a:pt x="4572" y="160"/>
                </a:lnTo>
                <a:lnTo>
                  <a:pt x="4574" y="158"/>
                </a:lnTo>
                <a:lnTo>
                  <a:pt x="4574" y="158"/>
                </a:lnTo>
                <a:lnTo>
                  <a:pt x="4574" y="158"/>
                </a:lnTo>
                <a:lnTo>
                  <a:pt x="4578" y="158"/>
                </a:lnTo>
                <a:lnTo>
                  <a:pt x="4578" y="158"/>
                </a:lnTo>
                <a:lnTo>
                  <a:pt x="4578" y="158"/>
                </a:lnTo>
                <a:lnTo>
                  <a:pt x="4580" y="158"/>
                </a:lnTo>
                <a:lnTo>
                  <a:pt x="4580" y="158"/>
                </a:lnTo>
                <a:lnTo>
                  <a:pt x="4580" y="158"/>
                </a:lnTo>
                <a:lnTo>
                  <a:pt x="4582" y="158"/>
                </a:lnTo>
                <a:lnTo>
                  <a:pt x="4582" y="158"/>
                </a:lnTo>
                <a:lnTo>
                  <a:pt x="4584" y="156"/>
                </a:lnTo>
                <a:lnTo>
                  <a:pt x="4586" y="156"/>
                </a:lnTo>
                <a:lnTo>
                  <a:pt x="4588" y="154"/>
                </a:lnTo>
                <a:lnTo>
                  <a:pt x="4590" y="154"/>
                </a:lnTo>
                <a:lnTo>
                  <a:pt x="4590" y="154"/>
                </a:lnTo>
                <a:lnTo>
                  <a:pt x="4592" y="152"/>
                </a:lnTo>
                <a:lnTo>
                  <a:pt x="4594" y="152"/>
                </a:lnTo>
                <a:lnTo>
                  <a:pt x="4594" y="152"/>
                </a:lnTo>
                <a:lnTo>
                  <a:pt x="4596" y="152"/>
                </a:lnTo>
                <a:lnTo>
                  <a:pt x="4596" y="152"/>
                </a:lnTo>
                <a:lnTo>
                  <a:pt x="4596" y="152"/>
                </a:lnTo>
                <a:lnTo>
                  <a:pt x="4598" y="150"/>
                </a:lnTo>
                <a:lnTo>
                  <a:pt x="4598" y="150"/>
                </a:lnTo>
                <a:lnTo>
                  <a:pt x="4600" y="150"/>
                </a:lnTo>
                <a:lnTo>
                  <a:pt x="4600" y="150"/>
                </a:lnTo>
                <a:lnTo>
                  <a:pt x="4602" y="148"/>
                </a:lnTo>
                <a:lnTo>
                  <a:pt x="4602" y="148"/>
                </a:lnTo>
                <a:lnTo>
                  <a:pt x="4604" y="148"/>
                </a:lnTo>
                <a:lnTo>
                  <a:pt x="4604" y="148"/>
                </a:lnTo>
                <a:lnTo>
                  <a:pt x="4606" y="148"/>
                </a:lnTo>
                <a:lnTo>
                  <a:pt x="4606" y="146"/>
                </a:lnTo>
                <a:lnTo>
                  <a:pt x="4606" y="146"/>
                </a:lnTo>
                <a:lnTo>
                  <a:pt x="4608" y="146"/>
                </a:lnTo>
                <a:lnTo>
                  <a:pt x="4612" y="144"/>
                </a:lnTo>
                <a:lnTo>
                  <a:pt x="4614" y="142"/>
                </a:lnTo>
                <a:lnTo>
                  <a:pt x="4616" y="142"/>
                </a:lnTo>
                <a:lnTo>
                  <a:pt x="4618" y="142"/>
                </a:lnTo>
                <a:lnTo>
                  <a:pt x="4618" y="140"/>
                </a:lnTo>
                <a:lnTo>
                  <a:pt x="4620" y="140"/>
                </a:lnTo>
                <a:lnTo>
                  <a:pt x="4620" y="140"/>
                </a:lnTo>
                <a:lnTo>
                  <a:pt x="4620" y="140"/>
                </a:lnTo>
                <a:lnTo>
                  <a:pt x="4620" y="140"/>
                </a:lnTo>
                <a:lnTo>
                  <a:pt x="4622" y="140"/>
                </a:lnTo>
                <a:lnTo>
                  <a:pt x="4628" y="136"/>
                </a:lnTo>
                <a:lnTo>
                  <a:pt x="4630" y="136"/>
                </a:lnTo>
                <a:lnTo>
                  <a:pt x="4630" y="134"/>
                </a:lnTo>
                <a:lnTo>
                  <a:pt x="4632" y="132"/>
                </a:lnTo>
                <a:lnTo>
                  <a:pt x="4632" y="132"/>
                </a:lnTo>
                <a:lnTo>
                  <a:pt x="4634" y="132"/>
                </a:lnTo>
                <a:lnTo>
                  <a:pt x="4634" y="132"/>
                </a:lnTo>
                <a:lnTo>
                  <a:pt x="4634" y="132"/>
                </a:lnTo>
                <a:lnTo>
                  <a:pt x="4634" y="132"/>
                </a:lnTo>
                <a:lnTo>
                  <a:pt x="4634" y="130"/>
                </a:lnTo>
                <a:lnTo>
                  <a:pt x="4636" y="130"/>
                </a:lnTo>
                <a:lnTo>
                  <a:pt x="4636" y="130"/>
                </a:lnTo>
                <a:lnTo>
                  <a:pt x="4636" y="130"/>
                </a:lnTo>
                <a:lnTo>
                  <a:pt x="4636" y="130"/>
                </a:lnTo>
                <a:lnTo>
                  <a:pt x="4636" y="128"/>
                </a:lnTo>
                <a:lnTo>
                  <a:pt x="4636" y="128"/>
                </a:lnTo>
                <a:lnTo>
                  <a:pt x="4638" y="128"/>
                </a:lnTo>
                <a:lnTo>
                  <a:pt x="4638" y="128"/>
                </a:lnTo>
                <a:lnTo>
                  <a:pt x="4638" y="128"/>
                </a:lnTo>
                <a:lnTo>
                  <a:pt x="4638" y="126"/>
                </a:lnTo>
                <a:lnTo>
                  <a:pt x="4640" y="126"/>
                </a:lnTo>
                <a:lnTo>
                  <a:pt x="4644" y="122"/>
                </a:lnTo>
                <a:lnTo>
                  <a:pt x="4646" y="122"/>
                </a:lnTo>
                <a:lnTo>
                  <a:pt x="4646" y="122"/>
                </a:lnTo>
                <a:lnTo>
                  <a:pt x="4646" y="122"/>
                </a:lnTo>
                <a:lnTo>
                  <a:pt x="4646" y="122"/>
                </a:lnTo>
                <a:lnTo>
                  <a:pt x="4646" y="122"/>
                </a:lnTo>
                <a:lnTo>
                  <a:pt x="4648" y="122"/>
                </a:lnTo>
                <a:lnTo>
                  <a:pt x="4648" y="120"/>
                </a:lnTo>
                <a:lnTo>
                  <a:pt x="4650" y="120"/>
                </a:lnTo>
                <a:lnTo>
                  <a:pt x="4652" y="120"/>
                </a:lnTo>
                <a:lnTo>
                  <a:pt x="4652" y="118"/>
                </a:lnTo>
                <a:lnTo>
                  <a:pt x="4654" y="118"/>
                </a:lnTo>
                <a:lnTo>
                  <a:pt x="4656" y="116"/>
                </a:lnTo>
                <a:lnTo>
                  <a:pt x="4656" y="116"/>
                </a:lnTo>
                <a:lnTo>
                  <a:pt x="4656" y="116"/>
                </a:lnTo>
                <a:lnTo>
                  <a:pt x="4658" y="114"/>
                </a:lnTo>
                <a:lnTo>
                  <a:pt x="4660" y="114"/>
                </a:lnTo>
                <a:lnTo>
                  <a:pt x="4660" y="112"/>
                </a:lnTo>
                <a:lnTo>
                  <a:pt x="4660" y="112"/>
                </a:lnTo>
                <a:lnTo>
                  <a:pt x="4664" y="108"/>
                </a:lnTo>
                <a:lnTo>
                  <a:pt x="4664" y="106"/>
                </a:lnTo>
                <a:lnTo>
                  <a:pt x="4664" y="106"/>
                </a:lnTo>
                <a:lnTo>
                  <a:pt x="4666" y="106"/>
                </a:lnTo>
                <a:lnTo>
                  <a:pt x="4666" y="106"/>
                </a:lnTo>
                <a:lnTo>
                  <a:pt x="4666" y="104"/>
                </a:lnTo>
                <a:lnTo>
                  <a:pt x="4668" y="104"/>
                </a:lnTo>
                <a:lnTo>
                  <a:pt x="4668" y="104"/>
                </a:lnTo>
                <a:lnTo>
                  <a:pt x="4668" y="104"/>
                </a:lnTo>
                <a:lnTo>
                  <a:pt x="4670" y="104"/>
                </a:lnTo>
                <a:lnTo>
                  <a:pt x="4670" y="104"/>
                </a:lnTo>
                <a:lnTo>
                  <a:pt x="4670" y="102"/>
                </a:lnTo>
                <a:lnTo>
                  <a:pt x="4672" y="102"/>
                </a:lnTo>
                <a:lnTo>
                  <a:pt x="4672" y="102"/>
                </a:lnTo>
                <a:lnTo>
                  <a:pt x="4672" y="102"/>
                </a:lnTo>
                <a:lnTo>
                  <a:pt x="4672" y="102"/>
                </a:lnTo>
                <a:lnTo>
                  <a:pt x="4674" y="102"/>
                </a:lnTo>
                <a:lnTo>
                  <a:pt x="4674" y="102"/>
                </a:lnTo>
                <a:lnTo>
                  <a:pt x="4674" y="102"/>
                </a:lnTo>
                <a:lnTo>
                  <a:pt x="4674" y="102"/>
                </a:lnTo>
                <a:lnTo>
                  <a:pt x="4674" y="102"/>
                </a:lnTo>
                <a:lnTo>
                  <a:pt x="4674" y="102"/>
                </a:lnTo>
                <a:lnTo>
                  <a:pt x="4674" y="102"/>
                </a:lnTo>
                <a:lnTo>
                  <a:pt x="4674" y="102"/>
                </a:lnTo>
                <a:lnTo>
                  <a:pt x="4676" y="100"/>
                </a:lnTo>
                <a:lnTo>
                  <a:pt x="4676" y="100"/>
                </a:lnTo>
                <a:lnTo>
                  <a:pt x="4676" y="100"/>
                </a:lnTo>
                <a:lnTo>
                  <a:pt x="4678" y="100"/>
                </a:lnTo>
                <a:lnTo>
                  <a:pt x="4678" y="100"/>
                </a:lnTo>
                <a:lnTo>
                  <a:pt x="4678" y="100"/>
                </a:lnTo>
                <a:lnTo>
                  <a:pt x="4678" y="100"/>
                </a:lnTo>
                <a:lnTo>
                  <a:pt x="4680" y="100"/>
                </a:lnTo>
                <a:lnTo>
                  <a:pt x="4680" y="100"/>
                </a:lnTo>
                <a:lnTo>
                  <a:pt x="4680" y="100"/>
                </a:lnTo>
                <a:lnTo>
                  <a:pt x="4678" y="100"/>
                </a:lnTo>
                <a:lnTo>
                  <a:pt x="4678" y="100"/>
                </a:lnTo>
                <a:lnTo>
                  <a:pt x="4676" y="100"/>
                </a:lnTo>
                <a:lnTo>
                  <a:pt x="4674" y="102"/>
                </a:lnTo>
                <a:lnTo>
                  <a:pt x="4674" y="104"/>
                </a:lnTo>
                <a:lnTo>
                  <a:pt x="4674" y="106"/>
                </a:lnTo>
                <a:lnTo>
                  <a:pt x="4674" y="106"/>
                </a:lnTo>
                <a:lnTo>
                  <a:pt x="4674" y="106"/>
                </a:lnTo>
                <a:lnTo>
                  <a:pt x="4676" y="106"/>
                </a:lnTo>
                <a:lnTo>
                  <a:pt x="4676" y="106"/>
                </a:lnTo>
                <a:lnTo>
                  <a:pt x="4676" y="106"/>
                </a:lnTo>
                <a:lnTo>
                  <a:pt x="4676" y="104"/>
                </a:lnTo>
                <a:lnTo>
                  <a:pt x="4678" y="106"/>
                </a:lnTo>
                <a:lnTo>
                  <a:pt x="4678" y="106"/>
                </a:lnTo>
                <a:lnTo>
                  <a:pt x="4678" y="106"/>
                </a:lnTo>
                <a:lnTo>
                  <a:pt x="4676" y="106"/>
                </a:lnTo>
                <a:lnTo>
                  <a:pt x="4676" y="108"/>
                </a:lnTo>
                <a:lnTo>
                  <a:pt x="4676" y="108"/>
                </a:lnTo>
                <a:lnTo>
                  <a:pt x="4674" y="110"/>
                </a:lnTo>
                <a:lnTo>
                  <a:pt x="4672" y="114"/>
                </a:lnTo>
                <a:lnTo>
                  <a:pt x="4672" y="114"/>
                </a:lnTo>
                <a:lnTo>
                  <a:pt x="4672" y="114"/>
                </a:lnTo>
                <a:lnTo>
                  <a:pt x="4672" y="114"/>
                </a:lnTo>
                <a:lnTo>
                  <a:pt x="4674" y="114"/>
                </a:lnTo>
                <a:lnTo>
                  <a:pt x="4674" y="114"/>
                </a:lnTo>
                <a:lnTo>
                  <a:pt x="4674" y="114"/>
                </a:lnTo>
                <a:lnTo>
                  <a:pt x="4676" y="112"/>
                </a:lnTo>
                <a:lnTo>
                  <a:pt x="4676" y="112"/>
                </a:lnTo>
                <a:lnTo>
                  <a:pt x="4676" y="112"/>
                </a:lnTo>
                <a:lnTo>
                  <a:pt x="4678" y="112"/>
                </a:lnTo>
                <a:lnTo>
                  <a:pt x="4678" y="112"/>
                </a:lnTo>
                <a:lnTo>
                  <a:pt x="4682" y="110"/>
                </a:lnTo>
                <a:lnTo>
                  <a:pt x="4682" y="110"/>
                </a:lnTo>
                <a:lnTo>
                  <a:pt x="4682" y="110"/>
                </a:lnTo>
                <a:lnTo>
                  <a:pt x="4684" y="110"/>
                </a:lnTo>
                <a:lnTo>
                  <a:pt x="4684" y="110"/>
                </a:lnTo>
                <a:lnTo>
                  <a:pt x="4684" y="110"/>
                </a:lnTo>
                <a:lnTo>
                  <a:pt x="4684" y="108"/>
                </a:lnTo>
                <a:lnTo>
                  <a:pt x="4684" y="108"/>
                </a:lnTo>
                <a:lnTo>
                  <a:pt x="4684" y="110"/>
                </a:lnTo>
                <a:lnTo>
                  <a:pt x="4684" y="110"/>
                </a:lnTo>
                <a:lnTo>
                  <a:pt x="4684" y="108"/>
                </a:lnTo>
                <a:lnTo>
                  <a:pt x="4684" y="108"/>
                </a:lnTo>
                <a:lnTo>
                  <a:pt x="4684" y="108"/>
                </a:lnTo>
                <a:lnTo>
                  <a:pt x="4684" y="108"/>
                </a:lnTo>
                <a:lnTo>
                  <a:pt x="4686" y="108"/>
                </a:lnTo>
                <a:lnTo>
                  <a:pt x="4688" y="108"/>
                </a:lnTo>
                <a:lnTo>
                  <a:pt x="4690" y="106"/>
                </a:lnTo>
                <a:lnTo>
                  <a:pt x="4690" y="108"/>
                </a:lnTo>
                <a:lnTo>
                  <a:pt x="4690" y="108"/>
                </a:lnTo>
                <a:lnTo>
                  <a:pt x="4690" y="108"/>
                </a:lnTo>
                <a:lnTo>
                  <a:pt x="4688" y="108"/>
                </a:lnTo>
                <a:lnTo>
                  <a:pt x="4686" y="108"/>
                </a:lnTo>
                <a:lnTo>
                  <a:pt x="4686" y="108"/>
                </a:lnTo>
                <a:lnTo>
                  <a:pt x="4684" y="108"/>
                </a:lnTo>
                <a:lnTo>
                  <a:pt x="4684" y="110"/>
                </a:lnTo>
                <a:lnTo>
                  <a:pt x="4684" y="110"/>
                </a:lnTo>
                <a:lnTo>
                  <a:pt x="4684" y="110"/>
                </a:lnTo>
                <a:lnTo>
                  <a:pt x="4684" y="110"/>
                </a:lnTo>
                <a:lnTo>
                  <a:pt x="4684" y="110"/>
                </a:lnTo>
                <a:lnTo>
                  <a:pt x="4686" y="110"/>
                </a:lnTo>
                <a:lnTo>
                  <a:pt x="4686" y="110"/>
                </a:lnTo>
                <a:lnTo>
                  <a:pt x="4686" y="110"/>
                </a:lnTo>
                <a:lnTo>
                  <a:pt x="4686" y="110"/>
                </a:lnTo>
                <a:lnTo>
                  <a:pt x="4686" y="110"/>
                </a:lnTo>
                <a:lnTo>
                  <a:pt x="4684" y="110"/>
                </a:lnTo>
                <a:lnTo>
                  <a:pt x="4682" y="112"/>
                </a:lnTo>
                <a:lnTo>
                  <a:pt x="4682" y="114"/>
                </a:lnTo>
                <a:lnTo>
                  <a:pt x="4682" y="114"/>
                </a:lnTo>
                <a:lnTo>
                  <a:pt x="4682" y="114"/>
                </a:lnTo>
                <a:lnTo>
                  <a:pt x="4682" y="114"/>
                </a:lnTo>
                <a:lnTo>
                  <a:pt x="4682" y="114"/>
                </a:lnTo>
                <a:lnTo>
                  <a:pt x="4686" y="112"/>
                </a:lnTo>
                <a:lnTo>
                  <a:pt x="4686" y="112"/>
                </a:lnTo>
                <a:lnTo>
                  <a:pt x="4688" y="112"/>
                </a:lnTo>
                <a:lnTo>
                  <a:pt x="4686" y="112"/>
                </a:lnTo>
                <a:lnTo>
                  <a:pt x="4686" y="112"/>
                </a:lnTo>
                <a:lnTo>
                  <a:pt x="4686" y="112"/>
                </a:lnTo>
                <a:lnTo>
                  <a:pt x="4686" y="112"/>
                </a:lnTo>
                <a:lnTo>
                  <a:pt x="4684" y="112"/>
                </a:lnTo>
                <a:lnTo>
                  <a:pt x="4684" y="112"/>
                </a:lnTo>
                <a:lnTo>
                  <a:pt x="4684" y="112"/>
                </a:lnTo>
                <a:lnTo>
                  <a:pt x="4684" y="112"/>
                </a:lnTo>
                <a:lnTo>
                  <a:pt x="4684" y="112"/>
                </a:lnTo>
                <a:lnTo>
                  <a:pt x="4684" y="112"/>
                </a:lnTo>
                <a:lnTo>
                  <a:pt x="4686" y="110"/>
                </a:lnTo>
                <a:lnTo>
                  <a:pt x="4688" y="108"/>
                </a:lnTo>
                <a:lnTo>
                  <a:pt x="4688" y="108"/>
                </a:lnTo>
                <a:lnTo>
                  <a:pt x="4690" y="110"/>
                </a:lnTo>
                <a:lnTo>
                  <a:pt x="4692" y="110"/>
                </a:lnTo>
                <a:lnTo>
                  <a:pt x="4692" y="108"/>
                </a:lnTo>
                <a:lnTo>
                  <a:pt x="4692" y="108"/>
                </a:lnTo>
                <a:lnTo>
                  <a:pt x="4692" y="108"/>
                </a:lnTo>
                <a:lnTo>
                  <a:pt x="4688" y="112"/>
                </a:lnTo>
                <a:lnTo>
                  <a:pt x="4688" y="112"/>
                </a:lnTo>
                <a:lnTo>
                  <a:pt x="4686" y="112"/>
                </a:lnTo>
                <a:lnTo>
                  <a:pt x="4686" y="112"/>
                </a:lnTo>
                <a:lnTo>
                  <a:pt x="4686" y="112"/>
                </a:lnTo>
                <a:lnTo>
                  <a:pt x="4686" y="112"/>
                </a:lnTo>
                <a:lnTo>
                  <a:pt x="4688" y="112"/>
                </a:lnTo>
                <a:lnTo>
                  <a:pt x="4688" y="112"/>
                </a:lnTo>
                <a:lnTo>
                  <a:pt x="4690" y="112"/>
                </a:lnTo>
                <a:lnTo>
                  <a:pt x="4690" y="112"/>
                </a:lnTo>
                <a:lnTo>
                  <a:pt x="4688" y="114"/>
                </a:lnTo>
                <a:lnTo>
                  <a:pt x="4688" y="114"/>
                </a:lnTo>
                <a:lnTo>
                  <a:pt x="4688" y="114"/>
                </a:lnTo>
                <a:lnTo>
                  <a:pt x="4686" y="114"/>
                </a:lnTo>
                <a:lnTo>
                  <a:pt x="4686" y="114"/>
                </a:lnTo>
                <a:lnTo>
                  <a:pt x="4686" y="114"/>
                </a:lnTo>
                <a:lnTo>
                  <a:pt x="4686" y="114"/>
                </a:lnTo>
                <a:lnTo>
                  <a:pt x="4684" y="116"/>
                </a:lnTo>
                <a:lnTo>
                  <a:pt x="4684" y="116"/>
                </a:lnTo>
                <a:lnTo>
                  <a:pt x="4682" y="116"/>
                </a:lnTo>
                <a:lnTo>
                  <a:pt x="4682" y="116"/>
                </a:lnTo>
                <a:lnTo>
                  <a:pt x="4682" y="118"/>
                </a:lnTo>
                <a:lnTo>
                  <a:pt x="4682" y="118"/>
                </a:lnTo>
                <a:lnTo>
                  <a:pt x="4684" y="116"/>
                </a:lnTo>
                <a:lnTo>
                  <a:pt x="4684" y="118"/>
                </a:lnTo>
                <a:lnTo>
                  <a:pt x="4684" y="118"/>
                </a:lnTo>
                <a:lnTo>
                  <a:pt x="4684" y="118"/>
                </a:lnTo>
                <a:lnTo>
                  <a:pt x="4684" y="118"/>
                </a:lnTo>
                <a:lnTo>
                  <a:pt x="4682" y="118"/>
                </a:lnTo>
                <a:lnTo>
                  <a:pt x="4682" y="118"/>
                </a:lnTo>
                <a:lnTo>
                  <a:pt x="4682" y="118"/>
                </a:lnTo>
                <a:lnTo>
                  <a:pt x="4682" y="120"/>
                </a:lnTo>
                <a:lnTo>
                  <a:pt x="4682" y="120"/>
                </a:lnTo>
                <a:lnTo>
                  <a:pt x="4682" y="120"/>
                </a:lnTo>
                <a:lnTo>
                  <a:pt x="4682" y="122"/>
                </a:lnTo>
                <a:lnTo>
                  <a:pt x="4680" y="122"/>
                </a:lnTo>
                <a:lnTo>
                  <a:pt x="4680" y="122"/>
                </a:lnTo>
                <a:lnTo>
                  <a:pt x="4680" y="122"/>
                </a:lnTo>
                <a:lnTo>
                  <a:pt x="4680" y="124"/>
                </a:lnTo>
                <a:lnTo>
                  <a:pt x="4678" y="124"/>
                </a:lnTo>
                <a:lnTo>
                  <a:pt x="4678" y="124"/>
                </a:lnTo>
                <a:lnTo>
                  <a:pt x="4678" y="124"/>
                </a:lnTo>
                <a:lnTo>
                  <a:pt x="4676" y="126"/>
                </a:lnTo>
                <a:lnTo>
                  <a:pt x="4674" y="126"/>
                </a:lnTo>
                <a:lnTo>
                  <a:pt x="4674" y="126"/>
                </a:lnTo>
                <a:lnTo>
                  <a:pt x="4674" y="126"/>
                </a:lnTo>
                <a:lnTo>
                  <a:pt x="4674" y="128"/>
                </a:lnTo>
                <a:lnTo>
                  <a:pt x="4674" y="128"/>
                </a:lnTo>
                <a:lnTo>
                  <a:pt x="4674" y="128"/>
                </a:lnTo>
                <a:lnTo>
                  <a:pt x="4672" y="128"/>
                </a:lnTo>
                <a:lnTo>
                  <a:pt x="4672" y="128"/>
                </a:lnTo>
                <a:lnTo>
                  <a:pt x="4672" y="128"/>
                </a:lnTo>
                <a:lnTo>
                  <a:pt x="4670" y="130"/>
                </a:lnTo>
                <a:lnTo>
                  <a:pt x="4670" y="130"/>
                </a:lnTo>
                <a:lnTo>
                  <a:pt x="4670" y="130"/>
                </a:lnTo>
                <a:lnTo>
                  <a:pt x="4668" y="130"/>
                </a:lnTo>
                <a:lnTo>
                  <a:pt x="4664" y="132"/>
                </a:lnTo>
                <a:lnTo>
                  <a:pt x="4664" y="134"/>
                </a:lnTo>
                <a:lnTo>
                  <a:pt x="4662" y="134"/>
                </a:lnTo>
                <a:lnTo>
                  <a:pt x="4662" y="134"/>
                </a:lnTo>
                <a:lnTo>
                  <a:pt x="4662" y="134"/>
                </a:lnTo>
                <a:lnTo>
                  <a:pt x="4660" y="136"/>
                </a:lnTo>
                <a:lnTo>
                  <a:pt x="4660" y="136"/>
                </a:lnTo>
                <a:lnTo>
                  <a:pt x="4660" y="136"/>
                </a:lnTo>
                <a:lnTo>
                  <a:pt x="4660" y="136"/>
                </a:lnTo>
                <a:lnTo>
                  <a:pt x="4658" y="138"/>
                </a:lnTo>
                <a:lnTo>
                  <a:pt x="4656" y="138"/>
                </a:lnTo>
                <a:lnTo>
                  <a:pt x="4654" y="140"/>
                </a:lnTo>
                <a:lnTo>
                  <a:pt x="4654" y="140"/>
                </a:lnTo>
                <a:lnTo>
                  <a:pt x="4654" y="140"/>
                </a:lnTo>
                <a:lnTo>
                  <a:pt x="4650" y="142"/>
                </a:lnTo>
                <a:lnTo>
                  <a:pt x="4650" y="142"/>
                </a:lnTo>
                <a:lnTo>
                  <a:pt x="4648" y="142"/>
                </a:lnTo>
                <a:lnTo>
                  <a:pt x="4648" y="142"/>
                </a:lnTo>
                <a:lnTo>
                  <a:pt x="4648" y="142"/>
                </a:lnTo>
                <a:lnTo>
                  <a:pt x="4646" y="144"/>
                </a:lnTo>
                <a:lnTo>
                  <a:pt x="4646" y="144"/>
                </a:lnTo>
                <a:lnTo>
                  <a:pt x="4646" y="144"/>
                </a:lnTo>
                <a:lnTo>
                  <a:pt x="4644" y="144"/>
                </a:lnTo>
                <a:lnTo>
                  <a:pt x="4644" y="144"/>
                </a:lnTo>
                <a:lnTo>
                  <a:pt x="4644" y="146"/>
                </a:lnTo>
                <a:lnTo>
                  <a:pt x="4642" y="146"/>
                </a:lnTo>
                <a:lnTo>
                  <a:pt x="4642" y="146"/>
                </a:lnTo>
                <a:lnTo>
                  <a:pt x="4640" y="148"/>
                </a:lnTo>
                <a:lnTo>
                  <a:pt x="4638" y="152"/>
                </a:lnTo>
                <a:lnTo>
                  <a:pt x="4640" y="152"/>
                </a:lnTo>
                <a:lnTo>
                  <a:pt x="4640" y="152"/>
                </a:lnTo>
                <a:lnTo>
                  <a:pt x="4640" y="152"/>
                </a:lnTo>
                <a:lnTo>
                  <a:pt x="4642" y="152"/>
                </a:lnTo>
                <a:lnTo>
                  <a:pt x="4642" y="152"/>
                </a:lnTo>
                <a:lnTo>
                  <a:pt x="4640" y="154"/>
                </a:lnTo>
                <a:lnTo>
                  <a:pt x="4640" y="154"/>
                </a:lnTo>
                <a:lnTo>
                  <a:pt x="4640" y="156"/>
                </a:lnTo>
                <a:lnTo>
                  <a:pt x="4640" y="156"/>
                </a:lnTo>
                <a:lnTo>
                  <a:pt x="4638" y="156"/>
                </a:lnTo>
                <a:lnTo>
                  <a:pt x="4638" y="156"/>
                </a:lnTo>
                <a:lnTo>
                  <a:pt x="4638" y="156"/>
                </a:lnTo>
                <a:lnTo>
                  <a:pt x="4638" y="156"/>
                </a:lnTo>
                <a:lnTo>
                  <a:pt x="4638" y="154"/>
                </a:lnTo>
                <a:lnTo>
                  <a:pt x="4638" y="154"/>
                </a:lnTo>
                <a:lnTo>
                  <a:pt x="4638" y="154"/>
                </a:lnTo>
                <a:lnTo>
                  <a:pt x="4638" y="154"/>
                </a:lnTo>
                <a:lnTo>
                  <a:pt x="4638" y="154"/>
                </a:lnTo>
                <a:lnTo>
                  <a:pt x="4638" y="156"/>
                </a:lnTo>
                <a:lnTo>
                  <a:pt x="4636" y="156"/>
                </a:lnTo>
                <a:lnTo>
                  <a:pt x="4636" y="156"/>
                </a:lnTo>
                <a:lnTo>
                  <a:pt x="4636" y="156"/>
                </a:lnTo>
                <a:lnTo>
                  <a:pt x="4636" y="156"/>
                </a:lnTo>
                <a:lnTo>
                  <a:pt x="4634" y="156"/>
                </a:lnTo>
                <a:lnTo>
                  <a:pt x="4634" y="156"/>
                </a:lnTo>
                <a:lnTo>
                  <a:pt x="4634" y="156"/>
                </a:lnTo>
                <a:lnTo>
                  <a:pt x="4634" y="154"/>
                </a:lnTo>
                <a:lnTo>
                  <a:pt x="4634" y="154"/>
                </a:lnTo>
                <a:lnTo>
                  <a:pt x="4632" y="154"/>
                </a:lnTo>
                <a:lnTo>
                  <a:pt x="4632" y="154"/>
                </a:lnTo>
                <a:lnTo>
                  <a:pt x="4632" y="154"/>
                </a:lnTo>
                <a:lnTo>
                  <a:pt x="4632" y="154"/>
                </a:lnTo>
                <a:lnTo>
                  <a:pt x="4632" y="154"/>
                </a:lnTo>
                <a:lnTo>
                  <a:pt x="4632" y="154"/>
                </a:lnTo>
                <a:lnTo>
                  <a:pt x="4630" y="154"/>
                </a:lnTo>
                <a:lnTo>
                  <a:pt x="4630" y="154"/>
                </a:lnTo>
                <a:lnTo>
                  <a:pt x="4630" y="154"/>
                </a:lnTo>
                <a:lnTo>
                  <a:pt x="4630" y="154"/>
                </a:lnTo>
                <a:lnTo>
                  <a:pt x="4630" y="156"/>
                </a:lnTo>
                <a:lnTo>
                  <a:pt x="4630" y="156"/>
                </a:lnTo>
                <a:lnTo>
                  <a:pt x="4630" y="156"/>
                </a:lnTo>
                <a:lnTo>
                  <a:pt x="4628" y="156"/>
                </a:lnTo>
                <a:lnTo>
                  <a:pt x="4628" y="156"/>
                </a:lnTo>
                <a:lnTo>
                  <a:pt x="4628" y="156"/>
                </a:lnTo>
                <a:lnTo>
                  <a:pt x="4626" y="156"/>
                </a:lnTo>
                <a:lnTo>
                  <a:pt x="4624" y="158"/>
                </a:lnTo>
                <a:lnTo>
                  <a:pt x="4622" y="158"/>
                </a:lnTo>
                <a:lnTo>
                  <a:pt x="4622" y="158"/>
                </a:lnTo>
                <a:lnTo>
                  <a:pt x="4622" y="158"/>
                </a:lnTo>
                <a:lnTo>
                  <a:pt x="4618" y="160"/>
                </a:lnTo>
                <a:lnTo>
                  <a:pt x="4616" y="160"/>
                </a:lnTo>
                <a:lnTo>
                  <a:pt x="4614" y="160"/>
                </a:lnTo>
                <a:lnTo>
                  <a:pt x="4614" y="160"/>
                </a:lnTo>
                <a:lnTo>
                  <a:pt x="4614" y="160"/>
                </a:lnTo>
                <a:lnTo>
                  <a:pt x="4610" y="162"/>
                </a:lnTo>
                <a:lnTo>
                  <a:pt x="4610" y="162"/>
                </a:lnTo>
                <a:lnTo>
                  <a:pt x="4610" y="164"/>
                </a:lnTo>
                <a:lnTo>
                  <a:pt x="4608" y="164"/>
                </a:lnTo>
                <a:lnTo>
                  <a:pt x="4608" y="164"/>
                </a:lnTo>
                <a:lnTo>
                  <a:pt x="4608" y="164"/>
                </a:lnTo>
                <a:lnTo>
                  <a:pt x="4608" y="164"/>
                </a:lnTo>
                <a:lnTo>
                  <a:pt x="4608" y="164"/>
                </a:lnTo>
                <a:lnTo>
                  <a:pt x="4608" y="164"/>
                </a:lnTo>
                <a:lnTo>
                  <a:pt x="4608" y="166"/>
                </a:lnTo>
                <a:lnTo>
                  <a:pt x="4606" y="166"/>
                </a:lnTo>
                <a:lnTo>
                  <a:pt x="4606" y="166"/>
                </a:lnTo>
                <a:lnTo>
                  <a:pt x="4606" y="166"/>
                </a:lnTo>
                <a:lnTo>
                  <a:pt x="4606" y="166"/>
                </a:lnTo>
                <a:lnTo>
                  <a:pt x="4604" y="166"/>
                </a:lnTo>
                <a:lnTo>
                  <a:pt x="4604" y="166"/>
                </a:lnTo>
                <a:lnTo>
                  <a:pt x="4604" y="168"/>
                </a:lnTo>
                <a:lnTo>
                  <a:pt x="4604" y="168"/>
                </a:lnTo>
                <a:lnTo>
                  <a:pt x="4602" y="168"/>
                </a:lnTo>
                <a:lnTo>
                  <a:pt x="4602" y="170"/>
                </a:lnTo>
                <a:lnTo>
                  <a:pt x="4602" y="170"/>
                </a:lnTo>
                <a:lnTo>
                  <a:pt x="4600" y="172"/>
                </a:lnTo>
                <a:lnTo>
                  <a:pt x="4600" y="174"/>
                </a:lnTo>
                <a:lnTo>
                  <a:pt x="4598" y="174"/>
                </a:lnTo>
                <a:lnTo>
                  <a:pt x="4598" y="174"/>
                </a:lnTo>
                <a:lnTo>
                  <a:pt x="4598" y="174"/>
                </a:lnTo>
                <a:lnTo>
                  <a:pt x="4598" y="174"/>
                </a:lnTo>
                <a:lnTo>
                  <a:pt x="4598" y="174"/>
                </a:lnTo>
                <a:lnTo>
                  <a:pt x="4598" y="174"/>
                </a:lnTo>
                <a:lnTo>
                  <a:pt x="4598" y="174"/>
                </a:lnTo>
                <a:lnTo>
                  <a:pt x="4596" y="176"/>
                </a:lnTo>
                <a:lnTo>
                  <a:pt x="4594" y="176"/>
                </a:lnTo>
                <a:lnTo>
                  <a:pt x="4594" y="176"/>
                </a:lnTo>
                <a:lnTo>
                  <a:pt x="4592" y="176"/>
                </a:lnTo>
                <a:lnTo>
                  <a:pt x="4592" y="178"/>
                </a:lnTo>
                <a:lnTo>
                  <a:pt x="4590" y="180"/>
                </a:lnTo>
                <a:lnTo>
                  <a:pt x="4590" y="180"/>
                </a:lnTo>
                <a:lnTo>
                  <a:pt x="4588" y="182"/>
                </a:lnTo>
                <a:lnTo>
                  <a:pt x="4588" y="182"/>
                </a:lnTo>
                <a:lnTo>
                  <a:pt x="4584" y="184"/>
                </a:lnTo>
                <a:lnTo>
                  <a:pt x="4582" y="186"/>
                </a:lnTo>
                <a:lnTo>
                  <a:pt x="4580" y="188"/>
                </a:lnTo>
                <a:lnTo>
                  <a:pt x="4578" y="188"/>
                </a:lnTo>
                <a:lnTo>
                  <a:pt x="4578" y="188"/>
                </a:lnTo>
                <a:lnTo>
                  <a:pt x="4578" y="188"/>
                </a:lnTo>
                <a:lnTo>
                  <a:pt x="4578" y="188"/>
                </a:lnTo>
                <a:lnTo>
                  <a:pt x="4580" y="188"/>
                </a:lnTo>
                <a:lnTo>
                  <a:pt x="4580" y="188"/>
                </a:lnTo>
                <a:lnTo>
                  <a:pt x="4582" y="188"/>
                </a:lnTo>
                <a:lnTo>
                  <a:pt x="4582" y="188"/>
                </a:lnTo>
                <a:lnTo>
                  <a:pt x="4582" y="188"/>
                </a:lnTo>
                <a:lnTo>
                  <a:pt x="4582" y="188"/>
                </a:lnTo>
                <a:lnTo>
                  <a:pt x="4580" y="188"/>
                </a:lnTo>
                <a:lnTo>
                  <a:pt x="4580" y="190"/>
                </a:lnTo>
                <a:lnTo>
                  <a:pt x="4578" y="190"/>
                </a:lnTo>
                <a:lnTo>
                  <a:pt x="4578" y="190"/>
                </a:lnTo>
                <a:lnTo>
                  <a:pt x="4578" y="190"/>
                </a:lnTo>
                <a:lnTo>
                  <a:pt x="4576" y="190"/>
                </a:lnTo>
                <a:lnTo>
                  <a:pt x="4576" y="190"/>
                </a:lnTo>
                <a:lnTo>
                  <a:pt x="4576" y="190"/>
                </a:lnTo>
                <a:lnTo>
                  <a:pt x="4576" y="190"/>
                </a:lnTo>
                <a:lnTo>
                  <a:pt x="4576" y="190"/>
                </a:lnTo>
                <a:lnTo>
                  <a:pt x="4574" y="190"/>
                </a:lnTo>
                <a:lnTo>
                  <a:pt x="4574" y="190"/>
                </a:lnTo>
                <a:lnTo>
                  <a:pt x="4574" y="190"/>
                </a:lnTo>
                <a:lnTo>
                  <a:pt x="4572" y="190"/>
                </a:lnTo>
                <a:lnTo>
                  <a:pt x="4572" y="192"/>
                </a:lnTo>
                <a:lnTo>
                  <a:pt x="4572" y="192"/>
                </a:lnTo>
                <a:lnTo>
                  <a:pt x="4572" y="192"/>
                </a:lnTo>
                <a:lnTo>
                  <a:pt x="4572" y="192"/>
                </a:lnTo>
                <a:lnTo>
                  <a:pt x="4570" y="192"/>
                </a:lnTo>
                <a:lnTo>
                  <a:pt x="4570" y="194"/>
                </a:lnTo>
                <a:lnTo>
                  <a:pt x="4570" y="194"/>
                </a:lnTo>
                <a:lnTo>
                  <a:pt x="4570" y="194"/>
                </a:lnTo>
                <a:lnTo>
                  <a:pt x="4570" y="194"/>
                </a:lnTo>
                <a:lnTo>
                  <a:pt x="4568" y="194"/>
                </a:lnTo>
                <a:lnTo>
                  <a:pt x="4568" y="194"/>
                </a:lnTo>
                <a:lnTo>
                  <a:pt x="4566" y="194"/>
                </a:lnTo>
                <a:lnTo>
                  <a:pt x="4564" y="196"/>
                </a:lnTo>
                <a:lnTo>
                  <a:pt x="4562" y="196"/>
                </a:lnTo>
                <a:lnTo>
                  <a:pt x="4562" y="196"/>
                </a:lnTo>
                <a:lnTo>
                  <a:pt x="4562" y="196"/>
                </a:lnTo>
                <a:lnTo>
                  <a:pt x="4562" y="198"/>
                </a:lnTo>
                <a:lnTo>
                  <a:pt x="4562" y="198"/>
                </a:lnTo>
                <a:lnTo>
                  <a:pt x="4560" y="198"/>
                </a:lnTo>
                <a:lnTo>
                  <a:pt x="4560" y="198"/>
                </a:lnTo>
                <a:lnTo>
                  <a:pt x="4558" y="200"/>
                </a:lnTo>
                <a:lnTo>
                  <a:pt x="4556" y="200"/>
                </a:lnTo>
                <a:lnTo>
                  <a:pt x="4554" y="200"/>
                </a:lnTo>
                <a:lnTo>
                  <a:pt x="4550" y="202"/>
                </a:lnTo>
                <a:lnTo>
                  <a:pt x="4548" y="202"/>
                </a:lnTo>
                <a:lnTo>
                  <a:pt x="4548" y="202"/>
                </a:lnTo>
                <a:lnTo>
                  <a:pt x="4548" y="202"/>
                </a:lnTo>
                <a:lnTo>
                  <a:pt x="4548" y="202"/>
                </a:lnTo>
                <a:lnTo>
                  <a:pt x="4548" y="200"/>
                </a:lnTo>
                <a:lnTo>
                  <a:pt x="4548" y="202"/>
                </a:lnTo>
                <a:lnTo>
                  <a:pt x="4546" y="202"/>
                </a:lnTo>
                <a:lnTo>
                  <a:pt x="4546" y="202"/>
                </a:lnTo>
                <a:lnTo>
                  <a:pt x="4546" y="200"/>
                </a:lnTo>
                <a:lnTo>
                  <a:pt x="4546" y="200"/>
                </a:lnTo>
                <a:lnTo>
                  <a:pt x="4546" y="200"/>
                </a:lnTo>
                <a:lnTo>
                  <a:pt x="4546" y="200"/>
                </a:lnTo>
                <a:lnTo>
                  <a:pt x="4544" y="200"/>
                </a:lnTo>
                <a:lnTo>
                  <a:pt x="4542" y="200"/>
                </a:lnTo>
                <a:lnTo>
                  <a:pt x="4542" y="200"/>
                </a:lnTo>
                <a:lnTo>
                  <a:pt x="4542" y="200"/>
                </a:lnTo>
                <a:lnTo>
                  <a:pt x="4542" y="200"/>
                </a:lnTo>
                <a:lnTo>
                  <a:pt x="4542" y="200"/>
                </a:lnTo>
                <a:lnTo>
                  <a:pt x="4540" y="200"/>
                </a:lnTo>
                <a:lnTo>
                  <a:pt x="4540" y="200"/>
                </a:lnTo>
                <a:lnTo>
                  <a:pt x="4540" y="200"/>
                </a:lnTo>
                <a:lnTo>
                  <a:pt x="4540" y="200"/>
                </a:lnTo>
                <a:lnTo>
                  <a:pt x="4540" y="200"/>
                </a:lnTo>
                <a:lnTo>
                  <a:pt x="4542" y="200"/>
                </a:lnTo>
                <a:lnTo>
                  <a:pt x="4542" y="200"/>
                </a:lnTo>
                <a:lnTo>
                  <a:pt x="4542" y="200"/>
                </a:lnTo>
                <a:lnTo>
                  <a:pt x="4542" y="200"/>
                </a:lnTo>
                <a:lnTo>
                  <a:pt x="4542" y="200"/>
                </a:lnTo>
                <a:lnTo>
                  <a:pt x="4542" y="200"/>
                </a:lnTo>
                <a:lnTo>
                  <a:pt x="4540" y="200"/>
                </a:lnTo>
                <a:lnTo>
                  <a:pt x="4540" y="200"/>
                </a:lnTo>
                <a:lnTo>
                  <a:pt x="4540" y="200"/>
                </a:lnTo>
                <a:lnTo>
                  <a:pt x="4540" y="200"/>
                </a:lnTo>
                <a:lnTo>
                  <a:pt x="4540" y="200"/>
                </a:lnTo>
                <a:lnTo>
                  <a:pt x="4540" y="200"/>
                </a:lnTo>
                <a:lnTo>
                  <a:pt x="4540" y="200"/>
                </a:lnTo>
                <a:lnTo>
                  <a:pt x="4540" y="200"/>
                </a:lnTo>
                <a:lnTo>
                  <a:pt x="4540" y="200"/>
                </a:lnTo>
                <a:lnTo>
                  <a:pt x="4538" y="200"/>
                </a:lnTo>
                <a:lnTo>
                  <a:pt x="4540" y="200"/>
                </a:lnTo>
                <a:lnTo>
                  <a:pt x="4540" y="200"/>
                </a:lnTo>
                <a:lnTo>
                  <a:pt x="4540" y="200"/>
                </a:lnTo>
                <a:lnTo>
                  <a:pt x="4540" y="200"/>
                </a:lnTo>
                <a:lnTo>
                  <a:pt x="4540" y="200"/>
                </a:lnTo>
                <a:lnTo>
                  <a:pt x="4540" y="200"/>
                </a:lnTo>
                <a:lnTo>
                  <a:pt x="4542" y="198"/>
                </a:lnTo>
                <a:lnTo>
                  <a:pt x="4542" y="198"/>
                </a:lnTo>
                <a:lnTo>
                  <a:pt x="4542" y="198"/>
                </a:lnTo>
                <a:lnTo>
                  <a:pt x="4542" y="198"/>
                </a:lnTo>
                <a:lnTo>
                  <a:pt x="4542" y="198"/>
                </a:lnTo>
                <a:lnTo>
                  <a:pt x="4540" y="198"/>
                </a:lnTo>
                <a:lnTo>
                  <a:pt x="4540" y="196"/>
                </a:lnTo>
                <a:lnTo>
                  <a:pt x="4540" y="196"/>
                </a:lnTo>
                <a:lnTo>
                  <a:pt x="4540" y="196"/>
                </a:lnTo>
                <a:lnTo>
                  <a:pt x="4540" y="196"/>
                </a:lnTo>
                <a:lnTo>
                  <a:pt x="4538" y="196"/>
                </a:lnTo>
                <a:lnTo>
                  <a:pt x="4538" y="196"/>
                </a:lnTo>
                <a:lnTo>
                  <a:pt x="4536" y="196"/>
                </a:lnTo>
                <a:lnTo>
                  <a:pt x="4536" y="198"/>
                </a:lnTo>
                <a:lnTo>
                  <a:pt x="4536" y="198"/>
                </a:lnTo>
                <a:lnTo>
                  <a:pt x="4536" y="196"/>
                </a:lnTo>
                <a:lnTo>
                  <a:pt x="4536" y="196"/>
                </a:lnTo>
                <a:lnTo>
                  <a:pt x="4536" y="196"/>
                </a:lnTo>
                <a:lnTo>
                  <a:pt x="4536" y="196"/>
                </a:lnTo>
                <a:lnTo>
                  <a:pt x="4536" y="194"/>
                </a:lnTo>
                <a:lnTo>
                  <a:pt x="4536" y="194"/>
                </a:lnTo>
                <a:lnTo>
                  <a:pt x="4534" y="194"/>
                </a:lnTo>
                <a:lnTo>
                  <a:pt x="4534" y="194"/>
                </a:lnTo>
                <a:lnTo>
                  <a:pt x="4534" y="194"/>
                </a:lnTo>
                <a:lnTo>
                  <a:pt x="4534" y="194"/>
                </a:lnTo>
                <a:lnTo>
                  <a:pt x="4534" y="194"/>
                </a:lnTo>
                <a:lnTo>
                  <a:pt x="4534" y="194"/>
                </a:lnTo>
                <a:lnTo>
                  <a:pt x="4534" y="194"/>
                </a:lnTo>
                <a:lnTo>
                  <a:pt x="4532" y="194"/>
                </a:lnTo>
                <a:lnTo>
                  <a:pt x="4530" y="194"/>
                </a:lnTo>
                <a:lnTo>
                  <a:pt x="4530" y="196"/>
                </a:lnTo>
                <a:lnTo>
                  <a:pt x="4530" y="194"/>
                </a:lnTo>
                <a:lnTo>
                  <a:pt x="4530" y="194"/>
                </a:lnTo>
                <a:lnTo>
                  <a:pt x="4528" y="194"/>
                </a:lnTo>
                <a:lnTo>
                  <a:pt x="4526" y="194"/>
                </a:lnTo>
                <a:lnTo>
                  <a:pt x="4526" y="194"/>
                </a:lnTo>
                <a:lnTo>
                  <a:pt x="4526" y="194"/>
                </a:lnTo>
                <a:lnTo>
                  <a:pt x="4526" y="194"/>
                </a:lnTo>
                <a:lnTo>
                  <a:pt x="4526" y="194"/>
                </a:lnTo>
                <a:lnTo>
                  <a:pt x="4524" y="194"/>
                </a:lnTo>
                <a:lnTo>
                  <a:pt x="4524" y="194"/>
                </a:lnTo>
                <a:lnTo>
                  <a:pt x="4524" y="194"/>
                </a:lnTo>
                <a:lnTo>
                  <a:pt x="4524" y="194"/>
                </a:lnTo>
                <a:lnTo>
                  <a:pt x="4524" y="194"/>
                </a:lnTo>
                <a:lnTo>
                  <a:pt x="4524" y="194"/>
                </a:lnTo>
                <a:lnTo>
                  <a:pt x="4524" y="192"/>
                </a:lnTo>
                <a:lnTo>
                  <a:pt x="4524" y="192"/>
                </a:lnTo>
                <a:lnTo>
                  <a:pt x="4524" y="192"/>
                </a:lnTo>
                <a:lnTo>
                  <a:pt x="4526" y="192"/>
                </a:lnTo>
                <a:lnTo>
                  <a:pt x="4526" y="192"/>
                </a:lnTo>
                <a:lnTo>
                  <a:pt x="4526" y="192"/>
                </a:lnTo>
                <a:lnTo>
                  <a:pt x="4528" y="190"/>
                </a:lnTo>
                <a:lnTo>
                  <a:pt x="4528" y="190"/>
                </a:lnTo>
                <a:lnTo>
                  <a:pt x="4528" y="190"/>
                </a:lnTo>
                <a:lnTo>
                  <a:pt x="4530" y="190"/>
                </a:lnTo>
                <a:lnTo>
                  <a:pt x="4530" y="190"/>
                </a:lnTo>
                <a:lnTo>
                  <a:pt x="4528" y="190"/>
                </a:lnTo>
                <a:lnTo>
                  <a:pt x="4526" y="190"/>
                </a:lnTo>
                <a:lnTo>
                  <a:pt x="4526" y="190"/>
                </a:lnTo>
                <a:lnTo>
                  <a:pt x="4526" y="192"/>
                </a:lnTo>
                <a:lnTo>
                  <a:pt x="4526" y="192"/>
                </a:lnTo>
                <a:lnTo>
                  <a:pt x="4524" y="192"/>
                </a:lnTo>
                <a:lnTo>
                  <a:pt x="4524" y="192"/>
                </a:lnTo>
                <a:lnTo>
                  <a:pt x="4524" y="192"/>
                </a:lnTo>
                <a:lnTo>
                  <a:pt x="4524" y="190"/>
                </a:lnTo>
                <a:lnTo>
                  <a:pt x="4526" y="190"/>
                </a:lnTo>
                <a:lnTo>
                  <a:pt x="4526" y="190"/>
                </a:lnTo>
                <a:lnTo>
                  <a:pt x="4522" y="190"/>
                </a:lnTo>
                <a:lnTo>
                  <a:pt x="4522" y="190"/>
                </a:lnTo>
                <a:lnTo>
                  <a:pt x="4522" y="190"/>
                </a:lnTo>
                <a:lnTo>
                  <a:pt x="4524" y="188"/>
                </a:lnTo>
                <a:lnTo>
                  <a:pt x="4526" y="188"/>
                </a:lnTo>
                <a:lnTo>
                  <a:pt x="4526" y="188"/>
                </a:lnTo>
                <a:lnTo>
                  <a:pt x="4526" y="188"/>
                </a:lnTo>
                <a:lnTo>
                  <a:pt x="4528" y="188"/>
                </a:lnTo>
                <a:lnTo>
                  <a:pt x="4528" y="188"/>
                </a:lnTo>
                <a:lnTo>
                  <a:pt x="4528" y="188"/>
                </a:lnTo>
                <a:lnTo>
                  <a:pt x="4532" y="186"/>
                </a:lnTo>
                <a:lnTo>
                  <a:pt x="4532" y="186"/>
                </a:lnTo>
                <a:lnTo>
                  <a:pt x="4534" y="186"/>
                </a:lnTo>
                <a:lnTo>
                  <a:pt x="4532" y="186"/>
                </a:lnTo>
                <a:lnTo>
                  <a:pt x="4532" y="186"/>
                </a:lnTo>
                <a:lnTo>
                  <a:pt x="4532" y="186"/>
                </a:lnTo>
                <a:lnTo>
                  <a:pt x="4532" y="186"/>
                </a:lnTo>
                <a:lnTo>
                  <a:pt x="4532" y="186"/>
                </a:lnTo>
                <a:lnTo>
                  <a:pt x="4532" y="186"/>
                </a:lnTo>
                <a:lnTo>
                  <a:pt x="4530" y="186"/>
                </a:lnTo>
                <a:lnTo>
                  <a:pt x="4532" y="186"/>
                </a:lnTo>
                <a:lnTo>
                  <a:pt x="4532" y="186"/>
                </a:lnTo>
                <a:lnTo>
                  <a:pt x="4532" y="184"/>
                </a:lnTo>
                <a:lnTo>
                  <a:pt x="4534" y="184"/>
                </a:lnTo>
                <a:lnTo>
                  <a:pt x="4534" y="184"/>
                </a:lnTo>
                <a:lnTo>
                  <a:pt x="4534" y="184"/>
                </a:lnTo>
                <a:lnTo>
                  <a:pt x="4534" y="184"/>
                </a:lnTo>
                <a:lnTo>
                  <a:pt x="4536" y="184"/>
                </a:lnTo>
                <a:lnTo>
                  <a:pt x="4536" y="184"/>
                </a:lnTo>
                <a:lnTo>
                  <a:pt x="4536" y="184"/>
                </a:lnTo>
                <a:lnTo>
                  <a:pt x="4536" y="182"/>
                </a:lnTo>
                <a:lnTo>
                  <a:pt x="4536" y="182"/>
                </a:lnTo>
                <a:lnTo>
                  <a:pt x="4536" y="182"/>
                </a:lnTo>
                <a:lnTo>
                  <a:pt x="4534" y="184"/>
                </a:lnTo>
                <a:lnTo>
                  <a:pt x="4532" y="184"/>
                </a:lnTo>
                <a:lnTo>
                  <a:pt x="4532" y="184"/>
                </a:lnTo>
                <a:lnTo>
                  <a:pt x="4532" y="184"/>
                </a:lnTo>
                <a:lnTo>
                  <a:pt x="4532" y="184"/>
                </a:lnTo>
                <a:lnTo>
                  <a:pt x="4534" y="182"/>
                </a:lnTo>
                <a:lnTo>
                  <a:pt x="4534" y="182"/>
                </a:lnTo>
                <a:lnTo>
                  <a:pt x="4536" y="180"/>
                </a:lnTo>
                <a:lnTo>
                  <a:pt x="4536" y="180"/>
                </a:lnTo>
                <a:lnTo>
                  <a:pt x="4538" y="178"/>
                </a:lnTo>
                <a:lnTo>
                  <a:pt x="4538" y="178"/>
                </a:lnTo>
                <a:lnTo>
                  <a:pt x="4538" y="180"/>
                </a:lnTo>
                <a:lnTo>
                  <a:pt x="4538" y="180"/>
                </a:lnTo>
                <a:lnTo>
                  <a:pt x="4540" y="182"/>
                </a:lnTo>
                <a:lnTo>
                  <a:pt x="4540" y="182"/>
                </a:lnTo>
                <a:lnTo>
                  <a:pt x="4540" y="182"/>
                </a:lnTo>
                <a:lnTo>
                  <a:pt x="4540" y="182"/>
                </a:lnTo>
                <a:lnTo>
                  <a:pt x="4540" y="182"/>
                </a:lnTo>
                <a:lnTo>
                  <a:pt x="4540" y="182"/>
                </a:lnTo>
                <a:lnTo>
                  <a:pt x="4540" y="180"/>
                </a:lnTo>
                <a:lnTo>
                  <a:pt x="4540" y="180"/>
                </a:lnTo>
                <a:lnTo>
                  <a:pt x="4540" y="180"/>
                </a:lnTo>
                <a:lnTo>
                  <a:pt x="4540" y="180"/>
                </a:lnTo>
                <a:lnTo>
                  <a:pt x="4540" y="180"/>
                </a:lnTo>
                <a:lnTo>
                  <a:pt x="4540" y="180"/>
                </a:lnTo>
                <a:lnTo>
                  <a:pt x="4540" y="180"/>
                </a:lnTo>
                <a:lnTo>
                  <a:pt x="4540" y="180"/>
                </a:lnTo>
                <a:lnTo>
                  <a:pt x="4540" y="180"/>
                </a:lnTo>
                <a:close/>
                <a:moveTo>
                  <a:pt x="4530" y="186"/>
                </a:moveTo>
                <a:lnTo>
                  <a:pt x="4528" y="186"/>
                </a:lnTo>
                <a:lnTo>
                  <a:pt x="4526" y="186"/>
                </a:lnTo>
                <a:lnTo>
                  <a:pt x="4528" y="186"/>
                </a:lnTo>
                <a:lnTo>
                  <a:pt x="4528" y="186"/>
                </a:lnTo>
                <a:lnTo>
                  <a:pt x="4528" y="186"/>
                </a:lnTo>
                <a:lnTo>
                  <a:pt x="4528" y="184"/>
                </a:lnTo>
                <a:lnTo>
                  <a:pt x="4530" y="184"/>
                </a:lnTo>
                <a:lnTo>
                  <a:pt x="4530" y="184"/>
                </a:lnTo>
                <a:lnTo>
                  <a:pt x="4532" y="184"/>
                </a:lnTo>
                <a:lnTo>
                  <a:pt x="4532" y="184"/>
                </a:lnTo>
                <a:lnTo>
                  <a:pt x="4532" y="184"/>
                </a:lnTo>
                <a:lnTo>
                  <a:pt x="4532" y="184"/>
                </a:lnTo>
                <a:lnTo>
                  <a:pt x="4530" y="186"/>
                </a:lnTo>
                <a:lnTo>
                  <a:pt x="4530" y="186"/>
                </a:lnTo>
                <a:lnTo>
                  <a:pt x="4530" y="186"/>
                </a:lnTo>
                <a:lnTo>
                  <a:pt x="4530" y="186"/>
                </a:lnTo>
                <a:lnTo>
                  <a:pt x="4530" y="186"/>
                </a:lnTo>
                <a:lnTo>
                  <a:pt x="4530" y="186"/>
                </a:lnTo>
                <a:close/>
                <a:moveTo>
                  <a:pt x="4448" y="270"/>
                </a:moveTo>
                <a:lnTo>
                  <a:pt x="4448" y="270"/>
                </a:lnTo>
                <a:lnTo>
                  <a:pt x="4448" y="270"/>
                </a:lnTo>
                <a:lnTo>
                  <a:pt x="4446" y="270"/>
                </a:lnTo>
                <a:lnTo>
                  <a:pt x="4446" y="270"/>
                </a:lnTo>
                <a:lnTo>
                  <a:pt x="4448" y="270"/>
                </a:lnTo>
                <a:lnTo>
                  <a:pt x="4450" y="270"/>
                </a:lnTo>
                <a:lnTo>
                  <a:pt x="4450" y="270"/>
                </a:lnTo>
                <a:lnTo>
                  <a:pt x="4450" y="270"/>
                </a:lnTo>
                <a:lnTo>
                  <a:pt x="4450" y="270"/>
                </a:lnTo>
                <a:lnTo>
                  <a:pt x="4448" y="270"/>
                </a:lnTo>
                <a:close/>
                <a:moveTo>
                  <a:pt x="4762" y="32"/>
                </a:moveTo>
                <a:lnTo>
                  <a:pt x="4762" y="32"/>
                </a:lnTo>
                <a:lnTo>
                  <a:pt x="4762" y="32"/>
                </a:lnTo>
                <a:lnTo>
                  <a:pt x="4762" y="32"/>
                </a:lnTo>
                <a:lnTo>
                  <a:pt x="4760" y="32"/>
                </a:lnTo>
                <a:lnTo>
                  <a:pt x="4760" y="30"/>
                </a:lnTo>
                <a:lnTo>
                  <a:pt x="4762" y="28"/>
                </a:lnTo>
                <a:lnTo>
                  <a:pt x="4762" y="28"/>
                </a:lnTo>
                <a:lnTo>
                  <a:pt x="4762" y="26"/>
                </a:lnTo>
                <a:lnTo>
                  <a:pt x="4762" y="26"/>
                </a:lnTo>
                <a:lnTo>
                  <a:pt x="4762" y="26"/>
                </a:lnTo>
                <a:lnTo>
                  <a:pt x="4764" y="28"/>
                </a:lnTo>
                <a:lnTo>
                  <a:pt x="4762" y="32"/>
                </a:lnTo>
                <a:close/>
                <a:moveTo>
                  <a:pt x="4540" y="180"/>
                </a:moveTo>
                <a:lnTo>
                  <a:pt x="4540" y="180"/>
                </a:lnTo>
                <a:lnTo>
                  <a:pt x="4538" y="180"/>
                </a:lnTo>
                <a:lnTo>
                  <a:pt x="4538" y="178"/>
                </a:lnTo>
                <a:lnTo>
                  <a:pt x="4538" y="178"/>
                </a:lnTo>
                <a:lnTo>
                  <a:pt x="4538" y="178"/>
                </a:lnTo>
                <a:lnTo>
                  <a:pt x="4540" y="178"/>
                </a:lnTo>
                <a:lnTo>
                  <a:pt x="4540" y="176"/>
                </a:lnTo>
                <a:lnTo>
                  <a:pt x="4540" y="176"/>
                </a:lnTo>
                <a:lnTo>
                  <a:pt x="4540" y="176"/>
                </a:lnTo>
                <a:lnTo>
                  <a:pt x="4540" y="178"/>
                </a:lnTo>
                <a:lnTo>
                  <a:pt x="4540" y="178"/>
                </a:lnTo>
                <a:lnTo>
                  <a:pt x="4540" y="178"/>
                </a:lnTo>
                <a:lnTo>
                  <a:pt x="4540" y="180"/>
                </a:lnTo>
                <a:close/>
                <a:moveTo>
                  <a:pt x="4752" y="40"/>
                </a:moveTo>
                <a:lnTo>
                  <a:pt x="4752" y="40"/>
                </a:lnTo>
                <a:lnTo>
                  <a:pt x="4750" y="40"/>
                </a:lnTo>
                <a:lnTo>
                  <a:pt x="4750" y="40"/>
                </a:lnTo>
                <a:lnTo>
                  <a:pt x="4750" y="38"/>
                </a:lnTo>
                <a:lnTo>
                  <a:pt x="4750" y="38"/>
                </a:lnTo>
                <a:lnTo>
                  <a:pt x="4752" y="38"/>
                </a:lnTo>
                <a:lnTo>
                  <a:pt x="4752" y="38"/>
                </a:lnTo>
                <a:lnTo>
                  <a:pt x="4752" y="40"/>
                </a:lnTo>
                <a:lnTo>
                  <a:pt x="4752" y="40"/>
                </a:lnTo>
                <a:close/>
                <a:moveTo>
                  <a:pt x="4686" y="108"/>
                </a:moveTo>
                <a:lnTo>
                  <a:pt x="4686" y="108"/>
                </a:lnTo>
                <a:lnTo>
                  <a:pt x="4686" y="108"/>
                </a:lnTo>
                <a:lnTo>
                  <a:pt x="4686" y="108"/>
                </a:lnTo>
                <a:lnTo>
                  <a:pt x="4686" y="108"/>
                </a:lnTo>
                <a:lnTo>
                  <a:pt x="4686" y="106"/>
                </a:lnTo>
                <a:lnTo>
                  <a:pt x="4688" y="106"/>
                </a:lnTo>
                <a:lnTo>
                  <a:pt x="4688" y="104"/>
                </a:lnTo>
                <a:lnTo>
                  <a:pt x="4688" y="104"/>
                </a:lnTo>
                <a:lnTo>
                  <a:pt x="4692" y="104"/>
                </a:lnTo>
                <a:lnTo>
                  <a:pt x="4690" y="104"/>
                </a:lnTo>
                <a:lnTo>
                  <a:pt x="4690" y="104"/>
                </a:lnTo>
                <a:lnTo>
                  <a:pt x="4690" y="106"/>
                </a:lnTo>
                <a:lnTo>
                  <a:pt x="4688" y="106"/>
                </a:lnTo>
                <a:lnTo>
                  <a:pt x="4686" y="108"/>
                </a:lnTo>
                <a:close/>
                <a:moveTo>
                  <a:pt x="4452" y="268"/>
                </a:moveTo>
                <a:lnTo>
                  <a:pt x="4452" y="268"/>
                </a:lnTo>
                <a:lnTo>
                  <a:pt x="4452" y="270"/>
                </a:lnTo>
                <a:lnTo>
                  <a:pt x="4450" y="270"/>
                </a:lnTo>
                <a:lnTo>
                  <a:pt x="4450" y="270"/>
                </a:lnTo>
                <a:lnTo>
                  <a:pt x="4450" y="270"/>
                </a:lnTo>
                <a:lnTo>
                  <a:pt x="4450" y="268"/>
                </a:lnTo>
                <a:lnTo>
                  <a:pt x="4448" y="268"/>
                </a:lnTo>
                <a:lnTo>
                  <a:pt x="4448" y="268"/>
                </a:lnTo>
                <a:lnTo>
                  <a:pt x="4448" y="268"/>
                </a:lnTo>
                <a:lnTo>
                  <a:pt x="4446" y="268"/>
                </a:lnTo>
                <a:lnTo>
                  <a:pt x="4448" y="268"/>
                </a:lnTo>
                <a:lnTo>
                  <a:pt x="4448" y="268"/>
                </a:lnTo>
                <a:lnTo>
                  <a:pt x="4448" y="268"/>
                </a:lnTo>
                <a:lnTo>
                  <a:pt x="4450" y="266"/>
                </a:lnTo>
                <a:lnTo>
                  <a:pt x="4450" y="266"/>
                </a:lnTo>
                <a:lnTo>
                  <a:pt x="4450" y="266"/>
                </a:lnTo>
                <a:lnTo>
                  <a:pt x="4450" y="266"/>
                </a:lnTo>
                <a:lnTo>
                  <a:pt x="4452" y="266"/>
                </a:lnTo>
                <a:lnTo>
                  <a:pt x="4452" y="266"/>
                </a:lnTo>
                <a:lnTo>
                  <a:pt x="4454" y="264"/>
                </a:lnTo>
                <a:lnTo>
                  <a:pt x="4454" y="264"/>
                </a:lnTo>
                <a:lnTo>
                  <a:pt x="4454" y="264"/>
                </a:lnTo>
                <a:lnTo>
                  <a:pt x="4454" y="264"/>
                </a:lnTo>
                <a:lnTo>
                  <a:pt x="4454" y="264"/>
                </a:lnTo>
                <a:lnTo>
                  <a:pt x="4454" y="264"/>
                </a:lnTo>
                <a:lnTo>
                  <a:pt x="4456" y="264"/>
                </a:lnTo>
                <a:lnTo>
                  <a:pt x="4456" y="264"/>
                </a:lnTo>
                <a:lnTo>
                  <a:pt x="4456" y="264"/>
                </a:lnTo>
                <a:lnTo>
                  <a:pt x="4456" y="264"/>
                </a:lnTo>
                <a:lnTo>
                  <a:pt x="4456" y="264"/>
                </a:lnTo>
                <a:lnTo>
                  <a:pt x="4454" y="266"/>
                </a:lnTo>
                <a:lnTo>
                  <a:pt x="4454" y="266"/>
                </a:lnTo>
                <a:lnTo>
                  <a:pt x="4452" y="266"/>
                </a:lnTo>
                <a:lnTo>
                  <a:pt x="4452" y="266"/>
                </a:lnTo>
                <a:lnTo>
                  <a:pt x="4452" y="266"/>
                </a:lnTo>
                <a:lnTo>
                  <a:pt x="4452" y="268"/>
                </a:lnTo>
                <a:lnTo>
                  <a:pt x="4452" y="268"/>
                </a:lnTo>
                <a:close/>
                <a:moveTo>
                  <a:pt x="4532" y="206"/>
                </a:moveTo>
                <a:lnTo>
                  <a:pt x="4532" y="206"/>
                </a:lnTo>
                <a:lnTo>
                  <a:pt x="4532" y="206"/>
                </a:lnTo>
                <a:lnTo>
                  <a:pt x="4530" y="206"/>
                </a:lnTo>
                <a:lnTo>
                  <a:pt x="4532" y="206"/>
                </a:lnTo>
                <a:lnTo>
                  <a:pt x="4532" y="206"/>
                </a:lnTo>
                <a:lnTo>
                  <a:pt x="4532" y="208"/>
                </a:lnTo>
                <a:lnTo>
                  <a:pt x="4530" y="208"/>
                </a:lnTo>
                <a:lnTo>
                  <a:pt x="4530" y="208"/>
                </a:lnTo>
                <a:lnTo>
                  <a:pt x="4530" y="208"/>
                </a:lnTo>
                <a:lnTo>
                  <a:pt x="4530" y="208"/>
                </a:lnTo>
                <a:lnTo>
                  <a:pt x="4528" y="208"/>
                </a:lnTo>
                <a:lnTo>
                  <a:pt x="4528" y="208"/>
                </a:lnTo>
                <a:lnTo>
                  <a:pt x="4528" y="208"/>
                </a:lnTo>
                <a:lnTo>
                  <a:pt x="4528" y="208"/>
                </a:lnTo>
                <a:lnTo>
                  <a:pt x="4526" y="210"/>
                </a:lnTo>
                <a:lnTo>
                  <a:pt x="4526" y="210"/>
                </a:lnTo>
                <a:lnTo>
                  <a:pt x="4526" y="210"/>
                </a:lnTo>
                <a:lnTo>
                  <a:pt x="4526" y="210"/>
                </a:lnTo>
                <a:lnTo>
                  <a:pt x="4524" y="210"/>
                </a:lnTo>
                <a:lnTo>
                  <a:pt x="4524" y="210"/>
                </a:lnTo>
                <a:lnTo>
                  <a:pt x="4524" y="210"/>
                </a:lnTo>
                <a:lnTo>
                  <a:pt x="4524" y="210"/>
                </a:lnTo>
                <a:lnTo>
                  <a:pt x="4524" y="210"/>
                </a:lnTo>
                <a:lnTo>
                  <a:pt x="4524" y="210"/>
                </a:lnTo>
                <a:lnTo>
                  <a:pt x="4524" y="210"/>
                </a:lnTo>
                <a:lnTo>
                  <a:pt x="4522" y="210"/>
                </a:lnTo>
                <a:lnTo>
                  <a:pt x="4522" y="210"/>
                </a:lnTo>
                <a:lnTo>
                  <a:pt x="4522" y="210"/>
                </a:lnTo>
                <a:lnTo>
                  <a:pt x="4522" y="210"/>
                </a:lnTo>
                <a:lnTo>
                  <a:pt x="4522" y="210"/>
                </a:lnTo>
                <a:lnTo>
                  <a:pt x="4522" y="210"/>
                </a:lnTo>
                <a:lnTo>
                  <a:pt x="4522" y="210"/>
                </a:lnTo>
                <a:lnTo>
                  <a:pt x="4522" y="210"/>
                </a:lnTo>
                <a:lnTo>
                  <a:pt x="4522" y="212"/>
                </a:lnTo>
                <a:lnTo>
                  <a:pt x="4520" y="212"/>
                </a:lnTo>
                <a:lnTo>
                  <a:pt x="4520" y="212"/>
                </a:lnTo>
                <a:lnTo>
                  <a:pt x="4520" y="212"/>
                </a:lnTo>
                <a:lnTo>
                  <a:pt x="4520" y="212"/>
                </a:lnTo>
                <a:lnTo>
                  <a:pt x="4520" y="212"/>
                </a:lnTo>
                <a:lnTo>
                  <a:pt x="4520" y="210"/>
                </a:lnTo>
                <a:lnTo>
                  <a:pt x="4520" y="210"/>
                </a:lnTo>
                <a:lnTo>
                  <a:pt x="4520" y="210"/>
                </a:lnTo>
                <a:lnTo>
                  <a:pt x="4522" y="208"/>
                </a:lnTo>
                <a:lnTo>
                  <a:pt x="4526" y="206"/>
                </a:lnTo>
                <a:lnTo>
                  <a:pt x="4528" y="206"/>
                </a:lnTo>
                <a:lnTo>
                  <a:pt x="4528" y="206"/>
                </a:lnTo>
                <a:lnTo>
                  <a:pt x="4528" y="206"/>
                </a:lnTo>
                <a:lnTo>
                  <a:pt x="4528" y="206"/>
                </a:lnTo>
                <a:lnTo>
                  <a:pt x="4528" y="206"/>
                </a:lnTo>
                <a:lnTo>
                  <a:pt x="4528" y="204"/>
                </a:lnTo>
                <a:lnTo>
                  <a:pt x="4528" y="204"/>
                </a:lnTo>
                <a:lnTo>
                  <a:pt x="4528" y="204"/>
                </a:lnTo>
                <a:lnTo>
                  <a:pt x="4528" y="204"/>
                </a:lnTo>
                <a:lnTo>
                  <a:pt x="4528" y="204"/>
                </a:lnTo>
                <a:lnTo>
                  <a:pt x="4530" y="202"/>
                </a:lnTo>
                <a:lnTo>
                  <a:pt x="4530" y="202"/>
                </a:lnTo>
                <a:lnTo>
                  <a:pt x="4530" y="202"/>
                </a:lnTo>
                <a:lnTo>
                  <a:pt x="4532" y="202"/>
                </a:lnTo>
                <a:lnTo>
                  <a:pt x="4532" y="202"/>
                </a:lnTo>
                <a:lnTo>
                  <a:pt x="4532" y="202"/>
                </a:lnTo>
                <a:lnTo>
                  <a:pt x="4532" y="204"/>
                </a:lnTo>
                <a:lnTo>
                  <a:pt x="4532" y="204"/>
                </a:lnTo>
                <a:lnTo>
                  <a:pt x="4534" y="204"/>
                </a:lnTo>
                <a:lnTo>
                  <a:pt x="4532" y="206"/>
                </a:lnTo>
                <a:close/>
                <a:moveTo>
                  <a:pt x="4" y="154"/>
                </a:moveTo>
                <a:lnTo>
                  <a:pt x="6" y="154"/>
                </a:lnTo>
                <a:lnTo>
                  <a:pt x="6" y="154"/>
                </a:lnTo>
                <a:lnTo>
                  <a:pt x="6" y="154"/>
                </a:lnTo>
                <a:lnTo>
                  <a:pt x="6" y="154"/>
                </a:lnTo>
                <a:lnTo>
                  <a:pt x="8" y="154"/>
                </a:lnTo>
                <a:lnTo>
                  <a:pt x="8" y="154"/>
                </a:lnTo>
                <a:lnTo>
                  <a:pt x="6" y="154"/>
                </a:lnTo>
                <a:lnTo>
                  <a:pt x="6" y="154"/>
                </a:lnTo>
                <a:lnTo>
                  <a:pt x="6" y="154"/>
                </a:lnTo>
                <a:lnTo>
                  <a:pt x="6" y="154"/>
                </a:lnTo>
                <a:lnTo>
                  <a:pt x="6" y="154"/>
                </a:lnTo>
                <a:lnTo>
                  <a:pt x="6" y="154"/>
                </a:lnTo>
                <a:lnTo>
                  <a:pt x="4" y="154"/>
                </a:lnTo>
                <a:lnTo>
                  <a:pt x="4" y="154"/>
                </a:lnTo>
                <a:lnTo>
                  <a:pt x="4" y="154"/>
                </a:lnTo>
                <a:lnTo>
                  <a:pt x="4" y="154"/>
                </a:lnTo>
                <a:lnTo>
                  <a:pt x="6" y="156"/>
                </a:lnTo>
                <a:lnTo>
                  <a:pt x="8" y="158"/>
                </a:lnTo>
                <a:lnTo>
                  <a:pt x="10" y="158"/>
                </a:lnTo>
                <a:lnTo>
                  <a:pt x="10" y="158"/>
                </a:lnTo>
                <a:lnTo>
                  <a:pt x="10" y="160"/>
                </a:lnTo>
                <a:lnTo>
                  <a:pt x="10" y="160"/>
                </a:lnTo>
                <a:lnTo>
                  <a:pt x="8" y="160"/>
                </a:lnTo>
                <a:lnTo>
                  <a:pt x="8" y="160"/>
                </a:lnTo>
                <a:lnTo>
                  <a:pt x="8" y="160"/>
                </a:lnTo>
                <a:lnTo>
                  <a:pt x="8" y="160"/>
                </a:lnTo>
                <a:lnTo>
                  <a:pt x="8" y="160"/>
                </a:lnTo>
                <a:lnTo>
                  <a:pt x="8" y="160"/>
                </a:lnTo>
                <a:lnTo>
                  <a:pt x="6" y="158"/>
                </a:lnTo>
                <a:lnTo>
                  <a:pt x="6" y="158"/>
                </a:lnTo>
                <a:lnTo>
                  <a:pt x="6" y="158"/>
                </a:lnTo>
                <a:lnTo>
                  <a:pt x="6" y="158"/>
                </a:lnTo>
                <a:lnTo>
                  <a:pt x="6" y="158"/>
                </a:lnTo>
                <a:lnTo>
                  <a:pt x="6" y="158"/>
                </a:lnTo>
                <a:lnTo>
                  <a:pt x="6" y="156"/>
                </a:lnTo>
                <a:lnTo>
                  <a:pt x="6" y="156"/>
                </a:lnTo>
                <a:lnTo>
                  <a:pt x="6" y="156"/>
                </a:lnTo>
                <a:lnTo>
                  <a:pt x="6" y="156"/>
                </a:lnTo>
                <a:lnTo>
                  <a:pt x="4" y="156"/>
                </a:lnTo>
                <a:lnTo>
                  <a:pt x="4" y="156"/>
                </a:lnTo>
                <a:lnTo>
                  <a:pt x="4" y="154"/>
                </a:lnTo>
                <a:lnTo>
                  <a:pt x="4" y="154"/>
                </a:lnTo>
                <a:lnTo>
                  <a:pt x="4" y="154"/>
                </a:lnTo>
                <a:lnTo>
                  <a:pt x="2" y="154"/>
                </a:lnTo>
                <a:lnTo>
                  <a:pt x="2" y="154"/>
                </a:lnTo>
                <a:lnTo>
                  <a:pt x="2" y="156"/>
                </a:lnTo>
                <a:lnTo>
                  <a:pt x="2" y="156"/>
                </a:lnTo>
                <a:lnTo>
                  <a:pt x="2" y="156"/>
                </a:lnTo>
                <a:lnTo>
                  <a:pt x="0" y="154"/>
                </a:lnTo>
                <a:lnTo>
                  <a:pt x="0" y="154"/>
                </a:lnTo>
                <a:lnTo>
                  <a:pt x="2" y="154"/>
                </a:lnTo>
                <a:lnTo>
                  <a:pt x="2" y="154"/>
                </a:lnTo>
                <a:lnTo>
                  <a:pt x="2" y="154"/>
                </a:lnTo>
                <a:lnTo>
                  <a:pt x="4" y="154"/>
                </a:lnTo>
                <a:lnTo>
                  <a:pt x="4" y="154"/>
                </a:lnTo>
                <a:lnTo>
                  <a:pt x="4" y="154"/>
                </a:lnTo>
                <a:close/>
              </a:path>
            </a:pathLst>
          </a:custGeom>
          <a:solidFill>
            <a:srgbClr val="A7A9AC"/>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3" name="Freeform 109"/>
          <p:cNvSpPr>
            <a:spLocks/>
          </p:cNvSpPr>
          <p:nvPr/>
        </p:nvSpPr>
        <p:spPr bwMode="auto">
          <a:xfrm>
            <a:off x="8455025" y="3646488"/>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4" name="Freeform 110"/>
          <p:cNvSpPr>
            <a:spLocks/>
          </p:cNvSpPr>
          <p:nvPr/>
        </p:nvSpPr>
        <p:spPr bwMode="auto">
          <a:xfrm>
            <a:off x="6362700" y="2830513"/>
            <a:ext cx="193675" cy="104775"/>
          </a:xfrm>
          <a:custGeom>
            <a:avLst/>
            <a:gdLst/>
            <a:ahLst/>
            <a:cxnLst>
              <a:cxn ang="0">
                <a:pos x="12" y="6"/>
              </a:cxn>
              <a:cxn ang="0">
                <a:pos x="12" y="6"/>
              </a:cxn>
              <a:cxn ang="0">
                <a:pos x="14" y="0"/>
              </a:cxn>
              <a:cxn ang="0">
                <a:pos x="16" y="0"/>
              </a:cxn>
              <a:cxn ang="0">
                <a:pos x="24" y="0"/>
              </a:cxn>
              <a:cxn ang="0">
                <a:pos x="32" y="10"/>
              </a:cxn>
              <a:cxn ang="0">
                <a:pos x="40" y="12"/>
              </a:cxn>
              <a:cxn ang="0">
                <a:pos x="44" y="16"/>
              </a:cxn>
              <a:cxn ang="0">
                <a:pos x="48" y="20"/>
              </a:cxn>
              <a:cxn ang="0">
                <a:pos x="50" y="20"/>
              </a:cxn>
              <a:cxn ang="0">
                <a:pos x="56" y="20"/>
              </a:cxn>
              <a:cxn ang="0">
                <a:pos x="60" y="26"/>
              </a:cxn>
              <a:cxn ang="0">
                <a:pos x="64" y="28"/>
              </a:cxn>
              <a:cxn ang="0">
                <a:pos x="70" y="30"/>
              </a:cxn>
              <a:cxn ang="0">
                <a:pos x="74" y="30"/>
              </a:cxn>
              <a:cxn ang="0">
                <a:pos x="74" y="36"/>
              </a:cxn>
              <a:cxn ang="0">
                <a:pos x="78" y="34"/>
              </a:cxn>
              <a:cxn ang="0">
                <a:pos x="84" y="36"/>
              </a:cxn>
              <a:cxn ang="0">
                <a:pos x="88" y="42"/>
              </a:cxn>
              <a:cxn ang="0">
                <a:pos x="88" y="38"/>
              </a:cxn>
              <a:cxn ang="0">
                <a:pos x="94" y="40"/>
              </a:cxn>
              <a:cxn ang="0">
                <a:pos x="96" y="38"/>
              </a:cxn>
              <a:cxn ang="0">
                <a:pos x="102" y="40"/>
              </a:cxn>
              <a:cxn ang="0">
                <a:pos x="106" y="42"/>
              </a:cxn>
              <a:cxn ang="0">
                <a:pos x="112" y="42"/>
              </a:cxn>
              <a:cxn ang="0">
                <a:pos x="114" y="42"/>
              </a:cxn>
              <a:cxn ang="0">
                <a:pos x="118" y="42"/>
              </a:cxn>
              <a:cxn ang="0">
                <a:pos x="118" y="46"/>
              </a:cxn>
              <a:cxn ang="0">
                <a:pos x="118" y="54"/>
              </a:cxn>
              <a:cxn ang="0">
                <a:pos x="122" y="60"/>
              </a:cxn>
              <a:cxn ang="0">
                <a:pos x="122" y="64"/>
              </a:cxn>
              <a:cxn ang="0">
                <a:pos x="118" y="66"/>
              </a:cxn>
              <a:cxn ang="0">
                <a:pos x="114" y="66"/>
              </a:cxn>
              <a:cxn ang="0">
                <a:pos x="108" y="66"/>
              </a:cxn>
              <a:cxn ang="0">
                <a:pos x="104" y="66"/>
              </a:cxn>
              <a:cxn ang="0">
                <a:pos x="94" y="64"/>
              </a:cxn>
              <a:cxn ang="0">
                <a:pos x="92" y="62"/>
              </a:cxn>
              <a:cxn ang="0">
                <a:pos x="86" y="62"/>
              </a:cxn>
              <a:cxn ang="0">
                <a:pos x="84" y="60"/>
              </a:cxn>
              <a:cxn ang="0">
                <a:pos x="80" y="60"/>
              </a:cxn>
              <a:cxn ang="0">
                <a:pos x="72" y="56"/>
              </a:cxn>
              <a:cxn ang="0">
                <a:pos x="70" y="54"/>
              </a:cxn>
              <a:cxn ang="0">
                <a:pos x="68" y="50"/>
              </a:cxn>
              <a:cxn ang="0">
                <a:pos x="60" y="48"/>
              </a:cxn>
              <a:cxn ang="0">
                <a:pos x="58" y="50"/>
              </a:cxn>
              <a:cxn ang="0">
                <a:pos x="54" y="48"/>
              </a:cxn>
              <a:cxn ang="0">
                <a:pos x="50" y="50"/>
              </a:cxn>
              <a:cxn ang="0">
                <a:pos x="46" y="48"/>
              </a:cxn>
              <a:cxn ang="0">
                <a:pos x="42" y="46"/>
              </a:cxn>
              <a:cxn ang="0">
                <a:pos x="38" y="44"/>
              </a:cxn>
              <a:cxn ang="0">
                <a:pos x="34" y="44"/>
              </a:cxn>
              <a:cxn ang="0">
                <a:pos x="30" y="42"/>
              </a:cxn>
              <a:cxn ang="0">
                <a:pos x="20" y="36"/>
              </a:cxn>
              <a:cxn ang="0">
                <a:pos x="16" y="34"/>
              </a:cxn>
              <a:cxn ang="0">
                <a:pos x="6" y="28"/>
              </a:cxn>
              <a:cxn ang="0">
                <a:pos x="4" y="28"/>
              </a:cxn>
              <a:cxn ang="0">
                <a:pos x="0" y="24"/>
              </a:cxn>
              <a:cxn ang="0">
                <a:pos x="2" y="18"/>
              </a:cxn>
              <a:cxn ang="0">
                <a:pos x="2" y="12"/>
              </a:cxn>
              <a:cxn ang="0">
                <a:pos x="2" y="10"/>
              </a:cxn>
              <a:cxn ang="0">
                <a:pos x="4" y="6"/>
              </a:cxn>
            </a:cxnLst>
            <a:rect l="0" t="0" r="r" b="b"/>
            <a:pathLst>
              <a:path w="122" h="66">
                <a:moveTo>
                  <a:pt x="8" y="4"/>
                </a:moveTo>
                <a:lnTo>
                  <a:pt x="8" y="4"/>
                </a:lnTo>
                <a:lnTo>
                  <a:pt x="10" y="4"/>
                </a:lnTo>
                <a:lnTo>
                  <a:pt x="10" y="6"/>
                </a:lnTo>
                <a:lnTo>
                  <a:pt x="10" y="6"/>
                </a:lnTo>
                <a:lnTo>
                  <a:pt x="12" y="6"/>
                </a:lnTo>
                <a:lnTo>
                  <a:pt x="12" y="6"/>
                </a:lnTo>
                <a:lnTo>
                  <a:pt x="12" y="6"/>
                </a:lnTo>
                <a:lnTo>
                  <a:pt x="12" y="6"/>
                </a:lnTo>
                <a:lnTo>
                  <a:pt x="12" y="6"/>
                </a:lnTo>
                <a:lnTo>
                  <a:pt x="12" y="6"/>
                </a:lnTo>
                <a:lnTo>
                  <a:pt x="12" y="6"/>
                </a:lnTo>
                <a:lnTo>
                  <a:pt x="14" y="4"/>
                </a:lnTo>
                <a:lnTo>
                  <a:pt x="14" y="2"/>
                </a:lnTo>
                <a:lnTo>
                  <a:pt x="14" y="2"/>
                </a:lnTo>
                <a:lnTo>
                  <a:pt x="14" y="0"/>
                </a:lnTo>
                <a:lnTo>
                  <a:pt x="14" y="0"/>
                </a:lnTo>
                <a:lnTo>
                  <a:pt x="14" y="0"/>
                </a:lnTo>
                <a:lnTo>
                  <a:pt x="14" y="0"/>
                </a:lnTo>
                <a:lnTo>
                  <a:pt x="14" y="0"/>
                </a:lnTo>
                <a:lnTo>
                  <a:pt x="16" y="0"/>
                </a:lnTo>
                <a:lnTo>
                  <a:pt x="16" y="0"/>
                </a:lnTo>
                <a:lnTo>
                  <a:pt x="16" y="0"/>
                </a:lnTo>
                <a:lnTo>
                  <a:pt x="16" y="0"/>
                </a:lnTo>
                <a:lnTo>
                  <a:pt x="16" y="0"/>
                </a:lnTo>
                <a:lnTo>
                  <a:pt x="18" y="0"/>
                </a:lnTo>
                <a:lnTo>
                  <a:pt x="20" y="0"/>
                </a:lnTo>
                <a:lnTo>
                  <a:pt x="20" y="0"/>
                </a:lnTo>
                <a:lnTo>
                  <a:pt x="22" y="0"/>
                </a:lnTo>
                <a:lnTo>
                  <a:pt x="24" y="0"/>
                </a:lnTo>
                <a:lnTo>
                  <a:pt x="24" y="4"/>
                </a:lnTo>
                <a:lnTo>
                  <a:pt x="26" y="6"/>
                </a:lnTo>
                <a:lnTo>
                  <a:pt x="26" y="6"/>
                </a:lnTo>
                <a:lnTo>
                  <a:pt x="28" y="6"/>
                </a:lnTo>
                <a:lnTo>
                  <a:pt x="32" y="8"/>
                </a:lnTo>
                <a:lnTo>
                  <a:pt x="32" y="10"/>
                </a:lnTo>
                <a:lnTo>
                  <a:pt x="34" y="10"/>
                </a:lnTo>
                <a:lnTo>
                  <a:pt x="36" y="12"/>
                </a:lnTo>
                <a:lnTo>
                  <a:pt x="36" y="12"/>
                </a:lnTo>
                <a:lnTo>
                  <a:pt x="38" y="12"/>
                </a:lnTo>
                <a:lnTo>
                  <a:pt x="38" y="12"/>
                </a:lnTo>
                <a:lnTo>
                  <a:pt x="40" y="12"/>
                </a:lnTo>
                <a:lnTo>
                  <a:pt x="40" y="12"/>
                </a:lnTo>
                <a:lnTo>
                  <a:pt x="40" y="12"/>
                </a:lnTo>
                <a:lnTo>
                  <a:pt x="42" y="12"/>
                </a:lnTo>
                <a:lnTo>
                  <a:pt x="42" y="14"/>
                </a:lnTo>
                <a:lnTo>
                  <a:pt x="44" y="14"/>
                </a:lnTo>
                <a:lnTo>
                  <a:pt x="44" y="16"/>
                </a:lnTo>
                <a:lnTo>
                  <a:pt x="44" y="16"/>
                </a:lnTo>
                <a:lnTo>
                  <a:pt x="44" y="16"/>
                </a:lnTo>
                <a:lnTo>
                  <a:pt x="46" y="16"/>
                </a:lnTo>
                <a:lnTo>
                  <a:pt x="48" y="20"/>
                </a:lnTo>
                <a:lnTo>
                  <a:pt x="48" y="20"/>
                </a:lnTo>
                <a:lnTo>
                  <a:pt x="48" y="20"/>
                </a:lnTo>
                <a:lnTo>
                  <a:pt x="50" y="20"/>
                </a:lnTo>
                <a:lnTo>
                  <a:pt x="50" y="20"/>
                </a:lnTo>
                <a:lnTo>
                  <a:pt x="50" y="20"/>
                </a:lnTo>
                <a:lnTo>
                  <a:pt x="50" y="20"/>
                </a:lnTo>
                <a:lnTo>
                  <a:pt x="50" y="20"/>
                </a:lnTo>
                <a:lnTo>
                  <a:pt x="50" y="20"/>
                </a:lnTo>
                <a:lnTo>
                  <a:pt x="52" y="18"/>
                </a:lnTo>
                <a:lnTo>
                  <a:pt x="54" y="18"/>
                </a:lnTo>
                <a:lnTo>
                  <a:pt x="56" y="18"/>
                </a:lnTo>
                <a:lnTo>
                  <a:pt x="56" y="20"/>
                </a:lnTo>
                <a:lnTo>
                  <a:pt x="56" y="20"/>
                </a:lnTo>
                <a:lnTo>
                  <a:pt x="56" y="20"/>
                </a:lnTo>
                <a:lnTo>
                  <a:pt x="56" y="20"/>
                </a:lnTo>
                <a:lnTo>
                  <a:pt x="58" y="22"/>
                </a:lnTo>
                <a:lnTo>
                  <a:pt x="58" y="24"/>
                </a:lnTo>
                <a:lnTo>
                  <a:pt x="58" y="24"/>
                </a:lnTo>
                <a:lnTo>
                  <a:pt x="58" y="24"/>
                </a:lnTo>
                <a:lnTo>
                  <a:pt x="60" y="26"/>
                </a:lnTo>
                <a:lnTo>
                  <a:pt x="60" y="26"/>
                </a:lnTo>
                <a:lnTo>
                  <a:pt x="62" y="26"/>
                </a:lnTo>
                <a:lnTo>
                  <a:pt x="62" y="26"/>
                </a:lnTo>
                <a:lnTo>
                  <a:pt x="62" y="28"/>
                </a:lnTo>
                <a:lnTo>
                  <a:pt x="62" y="28"/>
                </a:lnTo>
                <a:lnTo>
                  <a:pt x="64" y="28"/>
                </a:lnTo>
                <a:lnTo>
                  <a:pt x="64" y="28"/>
                </a:lnTo>
                <a:lnTo>
                  <a:pt x="66" y="28"/>
                </a:lnTo>
                <a:lnTo>
                  <a:pt x="66" y="30"/>
                </a:lnTo>
                <a:lnTo>
                  <a:pt x="68" y="30"/>
                </a:lnTo>
                <a:lnTo>
                  <a:pt x="68" y="30"/>
                </a:lnTo>
                <a:lnTo>
                  <a:pt x="70" y="30"/>
                </a:lnTo>
                <a:lnTo>
                  <a:pt x="70" y="30"/>
                </a:lnTo>
                <a:lnTo>
                  <a:pt x="70" y="30"/>
                </a:lnTo>
                <a:lnTo>
                  <a:pt x="72" y="30"/>
                </a:lnTo>
                <a:lnTo>
                  <a:pt x="72" y="30"/>
                </a:lnTo>
                <a:lnTo>
                  <a:pt x="74" y="30"/>
                </a:lnTo>
                <a:lnTo>
                  <a:pt x="74" y="30"/>
                </a:lnTo>
                <a:lnTo>
                  <a:pt x="72" y="32"/>
                </a:lnTo>
                <a:lnTo>
                  <a:pt x="72" y="34"/>
                </a:lnTo>
                <a:lnTo>
                  <a:pt x="72" y="34"/>
                </a:lnTo>
                <a:lnTo>
                  <a:pt x="72" y="34"/>
                </a:lnTo>
                <a:lnTo>
                  <a:pt x="74" y="34"/>
                </a:lnTo>
                <a:lnTo>
                  <a:pt x="74" y="36"/>
                </a:lnTo>
                <a:lnTo>
                  <a:pt x="76" y="36"/>
                </a:lnTo>
                <a:lnTo>
                  <a:pt x="76" y="36"/>
                </a:lnTo>
                <a:lnTo>
                  <a:pt x="78" y="36"/>
                </a:lnTo>
                <a:lnTo>
                  <a:pt x="78" y="36"/>
                </a:lnTo>
                <a:lnTo>
                  <a:pt x="78" y="34"/>
                </a:lnTo>
                <a:lnTo>
                  <a:pt x="78" y="34"/>
                </a:lnTo>
                <a:lnTo>
                  <a:pt x="80" y="36"/>
                </a:lnTo>
                <a:lnTo>
                  <a:pt x="82" y="36"/>
                </a:lnTo>
                <a:lnTo>
                  <a:pt x="82" y="36"/>
                </a:lnTo>
                <a:lnTo>
                  <a:pt x="82" y="36"/>
                </a:lnTo>
                <a:lnTo>
                  <a:pt x="84" y="36"/>
                </a:lnTo>
                <a:lnTo>
                  <a:pt x="84" y="36"/>
                </a:lnTo>
                <a:lnTo>
                  <a:pt x="84" y="36"/>
                </a:lnTo>
                <a:lnTo>
                  <a:pt x="84" y="38"/>
                </a:lnTo>
                <a:lnTo>
                  <a:pt x="86" y="40"/>
                </a:lnTo>
                <a:lnTo>
                  <a:pt x="86" y="42"/>
                </a:lnTo>
                <a:lnTo>
                  <a:pt x="88" y="42"/>
                </a:lnTo>
                <a:lnTo>
                  <a:pt x="88" y="42"/>
                </a:lnTo>
                <a:lnTo>
                  <a:pt x="88" y="42"/>
                </a:lnTo>
                <a:lnTo>
                  <a:pt x="88" y="40"/>
                </a:lnTo>
                <a:lnTo>
                  <a:pt x="88" y="40"/>
                </a:lnTo>
                <a:lnTo>
                  <a:pt x="88" y="40"/>
                </a:lnTo>
                <a:lnTo>
                  <a:pt x="88" y="38"/>
                </a:lnTo>
                <a:lnTo>
                  <a:pt x="88" y="38"/>
                </a:lnTo>
                <a:lnTo>
                  <a:pt x="90" y="38"/>
                </a:lnTo>
                <a:lnTo>
                  <a:pt x="90" y="38"/>
                </a:lnTo>
                <a:lnTo>
                  <a:pt x="90" y="40"/>
                </a:lnTo>
                <a:lnTo>
                  <a:pt x="92" y="40"/>
                </a:lnTo>
                <a:lnTo>
                  <a:pt x="94" y="42"/>
                </a:lnTo>
                <a:lnTo>
                  <a:pt x="94" y="40"/>
                </a:lnTo>
                <a:lnTo>
                  <a:pt x="94" y="40"/>
                </a:lnTo>
                <a:lnTo>
                  <a:pt x="94" y="40"/>
                </a:lnTo>
                <a:lnTo>
                  <a:pt x="94" y="38"/>
                </a:lnTo>
                <a:lnTo>
                  <a:pt x="94" y="38"/>
                </a:lnTo>
                <a:lnTo>
                  <a:pt x="96" y="38"/>
                </a:lnTo>
                <a:lnTo>
                  <a:pt x="96" y="38"/>
                </a:lnTo>
                <a:lnTo>
                  <a:pt x="98" y="38"/>
                </a:lnTo>
                <a:lnTo>
                  <a:pt x="98" y="38"/>
                </a:lnTo>
                <a:lnTo>
                  <a:pt x="98" y="40"/>
                </a:lnTo>
                <a:lnTo>
                  <a:pt x="100" y="40"/>
                </a:lnTo>
                <a:lnTo>
                  <a:pt x="100" y="40"/>
                </a:lnTo>
                <a:lnTo>
                  <a:pt x="102" y="40"/>
                </a:lnTo>
                <a:lnTo>
                  <a:pt x="102" y="40"/>
                </a:lnTo>
                <a:lnTo>
                  <a:pt x="102" y="42"/>
                </a:lnTo>
                <a:lnTo>
                  <a:pt x="104" y="42"/>
                </a:lnTo>
                <a:lnTo>
                  <a:pt x="104" y="42"/>
                </a:lnTo>
                <a:lnTo>
                  <a:pt x="106" y="42"/>
                </a:lnTo>
                <a:lnTo>
                  <a:pt x="106" y="42"/>
                </a:lnTo>
                <a:lnTo>
                  <a:pt x="108" y="42"/>
                </a:lnTo>
                <a:lnTo>
                  <a:pt x="108" y="42"/>
                </a:lnTo>
                <a:lnTo>
                  <a:pt x="110" y="42"/>
                </a:lnTo>
                <a:lnTo>
                  <a:pt x="110" y="42"/>
                </a:lnTo>
                <a:lnTo>
                  <a:pt x="110" y="42"/>
                </a:lnTo>
                <a:lnTo>
                  <a:pt x="112" y="42"/>
                </a:lnTo>
                <a:lnTo>
                  <a:pt x="112" y="42"/>
                </a:lnTo>
                <a:lnTo>
                  <a:pt x="112" y="42"/>
                </a:lnTo>
                <a:lnTo>
                  <a:pt x="112" y="42"/>
                </a:lnTo>
                <a:lnTo>
                  <a:pt x="112" y="42"/>
                </a:lnTo>
                <a:lnTo>
                  <a:pt x="114" y="42"/>
                </a:lnTo>
                <a:lnTo>
                  <a:pt x="114" y="42"/>
                </a:lnTo>
                <a:lnTo>
                  <a:pt x="116" y="42"/>
                </a:lnTo>
                <a:lnTo>
                  <a:pt x="116" y="42"/>
                </a:lnTo>
                <a:lnTo>
                  <a:pt x="116" y="42"/>
                </a:lnTo>
                <a:lnTo>
                  <a:pt x="116" y="42"/>
                </a:lnTo>
                <a:lnTo>
                  <a:pt x="116" y="42"/>
                </a:lnTo>
                <a:lnTo>
                  <a:pt x="118" y="42"/>
                </a:lnTo>
                <a:lnTo>
                  <a:pt x="118" y="42"/>
                </a:lnTo>
                <a:lnTo>
                  <a:pt x="118" y="42"/>
                </a:lnTo>
                <a:lnTo>
                  <a:pt x="118" y="44"/>
                </a:lnTo>
                <a:lnTo>
                  <a:pt x="118" y="46"/>
                </a:lnTo>
                <a:lnTo>
                  <a:pt x="118" y="46"/>
                </a:lnTo>
                <a:lnTo>
                  <a:pt x="118" y="46"/>
                </a:lnTo>
                <a:lnTo>
                  <a:pt x="118" y="48"/>
                </a:lnTo>
                <a:lnTo>
                  <a:pt x="118" y="48"/>
                </a:lnTo>
                <a:lnTo>
                  <a:pt x="118" y="52"/>
                </a:lnTo>
                <a:lnTo>
                  <a:pt x="118" y="52"/>
                </a:lnTo>
                <a:lnTo>
                  <a:pt x="118" y="54"/>
                </a:lnTo>
                <a:lnTo>
                  <a:pt x="118" y="54"/>
                </a:lnTo>
                <a:lnTo>
                  <a:pt x="118" y="54"/>
                </a:lnTo>
                <a:lnTo>
                  <a:pt x="118" y="56"/>
                </a:lnTo>
                <a:lnTo>
                  <a:pt x="120" y="56"/>
                </a:lnTo>
                <a:lnTo>
                  <a:pt x="120" y="56"/>
                </a:lnTo>
                <a:lnTo>
                  <a:pt x="122" y="58"/>
                </a:lnTo>
                <a:lnTo>
                  <a:pt x="122" y="60"/>
                </a:lnTo>
                <a:lnTo>
                  <a:pt x="122" y="60"/>
                </a:lnTo>
                <a:lnTo>
                  <a:pt x="122" y="62"/>
                </a:lnTo>
                <a:lnTo>
                  <a:pt x="122" y="62"/>
                </a:lnTo>
                <a:lnTo>
                  <a:pt x="122" y="64"/>
                </a:lnTo>
                <a:lnTo>
                  <a:pt x="122" y="64"/>
                </a:lnTo>
                <a:lnTo>
                  <a:pt x="122" y="64"/>
                </a:lnTo>
                <a:lnTo>
                  <a:pt x="122" y="66"/>
                </a:lnTo>
                <a:lnTo>
                  <a:pt x="120" y="66"/>
                </a:lnTo>
                <a:lnTo>
                  <a:pt x="120" y="66"/>
                </a:lnTo>
                <a:lnTo>
                  <a:pt x="120" y="66"/>
                </a:lnTo>
                <a:lnTo>
                  <a:pt x="118" y="66"/>
                </a:lnTo>
                <a:lnTo>
                  <a:pt x="118" y="66"/>
                </a:lnTo>
                <a:lnTo>
                  <a:pt x="118" y="66"/>
                </a:lnTo>
                <a:lnTo>
                  <a:pt x="116" y="66"/>
                </a:lnTo>
                <a:lnTo>
                  <a:pt x="116" y="66"/>
                </a:lnTo>
                <a:lnTo>
                  <a:pt x="116" y="66"/>
                </a:lnTo>
                <a:lnTo>
                  <a:pt x="114" y="66"/>
                </a:lnTo>
                <a:lnTo>
                  <a:pt x="114" y="66"/>
                </a:lnTo>
                <a:lnTo>
                  <a:pt x="112" y="66"/>
                </a:lnTo>
                <a:lnTo>
                  <a:pt x="112" y="66"/>
                </a:lnTo>
                <a:lnTo>
                  <a:pt x="112" y="66"/>
                </a:lnTo>
                <a:lnTo>
                  <a:pt x="112" y="66"/>
                </a:lnTo>
                <a:lnTo>
                  <a:pt x="110" y="66"/>
                </a:lnTo>
                <a:lnTo>
                  <a:pt x="108" y="66"/>
                </a:lnTo>
                <a:lnTo>
                  <a:pt x="106" y="64"/>
                </a:lnTo>
                <a:lnTo>
                  <a:pt x="106" y="64"/>
                </a:lnTo>
                <a:lnTo>
                  <a:pt x="106" y="64"/>
                </a:lnTo>
                <a:lnTo>
                  <a:pt x="104" y="64"/>
                </a:lnTo>
                <a:lnTo>
                  <a:pt x="104" y="64"/>
                </a:lnTo>
                <a:lnTo>
                  <a:pt x="104" y="66"/>
                </a:lnTo>
                <a:lnTo>
                  <a:pt x="104" y="66"/>
                </a:lnTo>
                <a:lnTo>
                  <a:pt x="102" y="66"/>
                </a:lnTo>
                <a:lnTo>
                  <a:pt x="100" y="66"/>
                </a:lnTo>
                <a:lnTo>
                  <a:pt x="98" y="64"/>
                </a:lnTo>
                <a:lnTo>
                  <a:pt x="96" y="62"/>
                </a:lnTo>
                <a:lnTo>
                  <a:pt x="94" y="64"/>
                </a:lnTo>
                <a:lnTo>
                  <a:pt x="94" y="62"/>
                </a:lnTo>
                <a:lnTo>
                  <a:pt x="94" y="62"/>
                </a:lnTo>
                <a:lnTo>
                  <a:pt x="92" y="62"/>
                </a:lnTo>
                <a:lnTo>
                  <a:pt x="92" y="62"/>
                </a:lnTo>
                <a:lnTo>
                  <a:pt x="92" y="62"/>
                </a:lnTo>
                <a:lnTo>
                  <a:pt x="92" y="62"/>
                </a:lnTo>
                <a:lnTo>
                  <a:pt x="90" y="62"/>
                </a:lnTo>
                <a:lnTo>
                  <a:pt x="90" y="62"/>
                </a:lnTo>
                <a:lnTo>
                  <a:pt x="90" y="64"/>
                </a:lnTo>
                <a:lnTo>
                  <a:pt x="88" y="62"/>
                </a:lnTo>
                <a:lnTo>
                  <a:pt x="88" y="62"/>
                </a:lnTo>
                <a:lnTo>
                  <a:pt x="86" y="62"/>
                </a:lnTo>
                <a:lnTo>
                  <a:pt x="86" y="60"/>
                </a:lnTo>
                <a:lnTo>
                  <a:pt x="86" y="60"/>
                </a:lnTo>
                <a:lnTo>
                  <a:pt x="86" y="60"/>
                </a:lnTo>
                <a:lnTo>
                  <a:pt x="86" y="58"/>
                </a:lnTo>
                <a:lnTo>
                  <a:pt x="84" y="58"/>
                </a:lnTo>
                <a:lnTo>
                  <a:pt x="84" y="60"/>
                </a:lnTo>
                <a:lnTo>
                  <a:pt x="84" y="60"/>
                </a:lnTo>
                <a:lnTo>
                  <a:pt x="82" y="60"/>
                </a:lnTo>
                <a:lnTo>
                  <a:pt x="82" y="60"/>
                </a:lnTo>
                <a:lnTo>
                  <a:pt x="82" y="60"/>
                </a:lnTo>
                <a:lnTo>
                  <a:pt x="80" y="60"/>
                </a:lnTo>
                <a:lnTo>
                  <a:pt x="80" y="60"/>
                </a:lnTo>
                <a:lnTo>
                  <a:pt x="80" y="60"/>
                </a:lnTo>
                <a:lnTo>
                  <a:pt x="78" y="60"/>
                </a:lnTo>
                <a:lnTo>
                  <a:pt x="76" y="58"/>
                </a:lnTo>
                <a:lnTo>
                  <a:pt x="74" y="56"/>
                </a:lnTo>
                <a:lnTo>
                  <a:pt x="72" y="56"/>
                </a:lnTo>
                <a:lnTo>
                  <a:pt x="72" y="56"/>
                </a:lnTo>
                <a:lnTo>
                  <a:pt x="72" y="56"/>
                </a:lnTo>
                <a:lnTo>
                  <a:pt x="72" y="56"/>
                </a:lnTo>
                <a:lnTo>
                  <a:pt x="70" y="56"/>
                </a:lnTo>
                <a:lnTo>
                  <a:pt x="70" y="56"/>
                </a:lnTo>
                <a:lnTo>
                  <a:pt x="70" y="54"/>
                </a:lnTo>
                <a:lnTo>
                  <a:pt x="70" y="54"/>
                </a:lnTo>
                <a:lnTo>
                  <a:pt x="70" y="52"/>
                </a:lnTo>
                <a:lnTo>
                  <a:pt x="70" y="52"/>
                </a:lnTo>
                <a:lnTo>
                  <a:pt x="70" y="52"/>
                </a:lnTo>
                <a:lnTo>
                  <a:pt x="70" y="52"/>
                </a:lnTo>
                <a:lnTo>
                  <a:pt x="68" y="50"/>
                </a:lnTo>
                <a:lnTo>
                  <a:pt x="68" y="50"/>
                </a:lnTo>
                <a:lnTo>
                  <a:pt x="66" y="50"/>
                </a:lnTo>
                <a:lnTo>
                  <a:pt x="64" y="50"/>
                </a:lnTo>
                <a:lnTo>
                  <a:pt x="64" y="50"/>
                </a:lnTo>
                <a:lnTo>
                  <a:pt x="62" y="48"/>
                </a:lnTo>
                <a:lnTo>
                  <a:pt x="60" y="48"/>
                </a:lnTo>
                <a:lnTo>
                  <a:pt x="60" y="48"/>
                </a:lnTo>
                <a:lnTo>
                  <a:pt x="60" y="48"/>
                </a:lnTo>
                <a:lnTo>
                  <a:pt x="58" y="48"/>
                </a:lnTo>
                <a:lnTo>
                  <a:pt x="58" y="50"/>
                </a:lnTo>
                <a:lnTo>
                  <a:pt x="58" y="50"/>
                </a:lnTo>
                <a:lnTo>
                  <a:pt x="58" y="50"/>
                </a:lnTo>
                <a:lnTo>
                  <a:pt x="58" y="50"/>
                </a:lnTo>
                <a:lnTo>
                  <a:pt x="58" y="50"/>
                </a:lnTo>
                <a:lnTo>
                  <a:pt x="58" y="50"/>
                </a:lnTo>
                <a:lnTo>
                  <a:pt x="56" y="50"/>
                </a:lnTo>
                <a:lnTo>
                  <a:pt x="54" y="48"/>
                </a:lnTo>
                <a:lnTo>
                  <a:pt x="54" y="48"/>
                </a:lnTo>
                <a:lnTo>
                  <a:pt x="54" y="48"/>
                </a:lnTo>
                <a:lnTo>
                  <a:pt x="52" y="48"/>
                </a:lnTo>
                <a:lnTo>
                  <a:pt x="52" y="50"/>
                </a:lnTo>
                <a:lnTo>
                  <a:pt x="52" y="50"/>
                </a:lnTo>
                <a:lnTo>
                  <a:pt x="52" y="50"/>
                </a:lnTo>
                <a:lnTo>
                  <a:pt x="52" y="50"/>
                </a:lnTo>
                <a:lnTo>
                  <a:pt x="50" y="50"/>
                </a:lnTo>
                <a:lnTo>
                  <a:pt x="50" y="50"/>
                </a:lnTo>
                <a:lnTo>
                  <a:pt x="50" y="50"/>
                </a:lnTo>
                <a:lnTo>
                  <a:pt x="50" y="50"/>
                </a:lnTo>
                <a:lnTo>
                  <a:pt x="48" y="48"/>
                </a:lnTo>
                <a:lnTo>
                  <a:pt x="48" y="48"/>
                </a:lnTo>
                <a:lnTo>
                  <a:pt x="46" y="48"/>
                </a:lnTo>
                <a:lnTo>
                  <a:pt x="46" y="48"/>
                </a:lnTo>
                <a:lnTo>
                  <a:pt x="46" y="48"/>
                </a:lnTo>
                <a:lnTo>
                  <a:pt x="42" y="48"/>
                </a:lnTo>
                <a:lnTo>
                  <a:pt x="42" y="48"/>
                </a:lnTo>
                <a:lnTo>
                  <a:pt x="42" y="46"/>
                </a:lnTo>
                <a:lnTo>
                  <a:pt x="42" y="46"/>
                </a:lnTo>
                <a:lnTo>
                  <a:pt x="42" y="44"/>
                </a:lnTo>
                <a:lnTo>
                  <a:pt x="40" y="44"/>
                </a:lnTo>
                <a:lnTo>
                  <a:pt x="40" y="44"/>
                </a:lnTo>
                <a:lnTo>
                  <a:pt x="40" y="44"/>
                </a:lnTo>
                <a:lnTo>
                  <a:pt x="40" y="44"/>
                </a:lnTo>
                <a:lnTo>
                  <a:pt x="38" y="44"/>
                </a:lnTo>
                <a:lnTo>
                  <a:pt x="38" y="46"/>
                </a:lnTo>
                <a:lnTo>
                  <a:pt x="38" y="46"/>
                </a:lnTo>
                <a:lnTo>
                  <a:pt x="36" y="46"/>
                </a:lnTo>
                <a:lnTo>
                  <a:pt x="36" y="44"/>
                </a:lnTo>
                <a:lnTo>
                  <a:pt x="34" y="44"/>
                </a:lnTo>
                <a:lnTo>
                  <a:pt x="34" y="44"/>
                </a:lnTo>
                <a:lnTo>
                  <a:pt x="32" y="42"/>
                </a:lnTo>
                <a:lnTo>
                  <a:pt x="32" y="42"/>
                </a:lnTo>
                <a:lnTo>
                  <a:pt x="30" y="42"/>
                </a:lnTo>
                <a:lnTo>
                  <a:pt x="30" y="40"/>
                </a:lnTo>
                <a:lnTo>
                  <a:pt x="30" y="42"/>
                </a:lnTo>
                <a:lnTo>
                  <a:pt x="30" y="42"/>
                </a:lnTo>
                <a:lnTo>
                  <a:pt x="28" y="42"/>
                </a:lnTo>
                <a:lnTo>
                  <a:pt x="28" y="42"/>
                </a:lnTo>
                <a:lnTo>
                  <a:pt x="26" y="40"/>
                </a:lnTo>
                <a:lnTo>
                  <a:pt x="24" y="40"/>
                </a:lnTo>
                <a:lnTo>
                  <a:pt x="22" y="38"/>
                </a:lnTo>
                <a:lnTo>
                  <a:pt x="20" y="36"/>
                </a:lnTo>
                <a:lnTo>
                  <a:pt x="20" y="36"/>
                </a:lnTo>
                <a:lnTo>
                  <a:pt x="18" y="34"/>
                </a:lnTo>
                <a:lnTo>
                  <a:pt x="18" y="34"/>
                </a:lnTo>
                <a:lnTo>
                  <a:pt x="18" y="34"/>
                </a:lnTo>
                <a:lnTo>
                  <a:pt x="16" y="34"/>
                </a:lnTo>
                <a:lnTo>
                  <a:pt x="16" y="34"/>
                </a:lnTo>
                <a:lnTo>
                  <a:pt x="16" y="34"/>
                </a:lnTo>
                <a:lnTo>
                  <a:pt x="14" y="34"/>
                </a:lnTo>
                <a:lnTo>
                  <a:pt x="14" y="32"/>
                </a:lnTo>
                <a:lnTo>
                  <a:pt x="10" y="30"/>
                </a:lnTo>
                <a:lnTo>
                  <a:pt x="8" y="28"/>
                </a:lnTo>
                <a:lnTo>
                  <a:pt x="6" y="28"/>
                </a:lnTo>
                <a:lnTo>
                  <a:pt x="6" y="28"/>
                </a:lnTo>
                <a:lnTo>
                  <a:pt x="6" y="28"/>
                </a:lnTo>
                <a:lnTo>
                  <a:pt x="6" y="30"/>
                </a:lnTo>
                <a:lnTo>
                  <a:pt x="6" y="30"/>
                </a:lnTo>
                <a:lnTo>
                  <a:pt x="4" y="30"/>
                </a:lnTo>
                <a:lnTo>
                  <a:pt x="4" y="28"/>
                </a:lnTo>
                <a:lnTo>
                  <a:pt x="2" y="28"/>
                </a:lnTo>
                <a:lnTo>
                  <a:pt x="2" y="26"/>
                </a:lnTo>
                <a:lnTo>
                  <a:pt x="0" y="26"/>
                </a:lnTo>
                <a:lnTo>
                  <a:pt x="0" y="24"/>
                </a:lnTo>
                <a:lnTo>
                  <a:pt x="0" y="24"/>
                </a:lnTo>
                <a:lnTo>
                  <a:pt x="0" y="24"/>
                </a:lnTo>
                <a:lnTo>
                  <a:pt x="0" y="20"/>
                </a:lnTo>
                <a:lnTo>
                  <a:pt x="2" y="20"/>
                </a:lnTo>
                <a:lnTo>
                  <a:pt x="2" y="20"/>
                </a:lnTo>
                <a:lnTo>
                  <a:pt x="2" y="18"/>
                </a:lnTo>
                <a:lnTo>
                  <a:pt x="2" y="18"/>
                </a:lnTo>
                <a:lnTo>
                  <a:pt x="2" y="18"/>
                </a:lnTo>
                <a:lnTo>
                  <a:pt x="0" y="16"/>
                </a:lnTo>
                <a:lnTo>
                  <a:pt x="0" y="16"/>
                </a:lnTo>
                <a:lnTo>
                  <a:pt x="2" y="14"/>
                </a:lnTo>
                <a:lnTo>
                  <a:pt x="2" y="14"/>
                </a:lnTo>
                <a:lnTo>
                  <a:pt x="2" y="14"/>
                </a:lnTo>
                <a:lnTo>
                  <a:pt x="2" y="12"/>
                </a:lnTo>
                <a:lnTo>
                  <a:pt x="2" y="12"/>
                </a:lnTo>
                <a:lnTo>
                  <a:pt x="2" y="12"/>
                </a:lnTo>
                <a:lnTo>
                  <a:pt x="2" y="10"/>
                </a:lnTo>
                <a:lnTo>
                  <a:pt x="2" y="10"/>
                </a:lnTo>
                <a:lnTo>
                  <a:pt x="2" y="10"/>
                </a:lnTo>
                <a:lnTo>
                  <a:pt x="2" y="10"/>
                </a:lnTo>
                <a:lnTo>
                  <a:pt x="2" y="10"/>
                </a:lnTo>
                <a:lnTo>
                  <a:pt x="4" y="8"/>
                </a:lnTo>
                <a:lnTo>
                  <a:pt x="4" y="8"/>
                </a:lnTo>
                <a:lnTo>
                  <a:pt x="4" y="8"/>
                </a:lnTo>
                <a:lnTo>
                  <a:pt x="4" y="8"/>
                </a:lnTo>
                <a:lnTo>
                  <a:pt x="4" y="6"/>
                </a:lnTo>
                <a:lnTo>
                  <a:pt x="6" y="6"/>
                </a:lnTo>
                <a:lnTo>
                  <a:pt x="6" y="4"/>
                </a:lnTo>
                <a:lnTo>
                  <a:pt x="8" y="4"/>
                </a:lnTo>
                <a:lnTo>
                  <a:pt x="8"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5" name="Freeform 111"/>
          <p:cNvSpPr>
            <a:spLocks noEditPoints="1"/>
          </p:cNvSpPr>
          <p:nvPr/>
        </p:nvSpPr>
        <p:spPr bwMode="auto">
          <a:xfrm>
            <a:off x="4651375" y="1811338"/>
            <a:ext cx="434975" cy="307975"/>
          </a:xfrm>
          <a:custGeom>
            <a:avLst/>
            <a:gdLst/>
            <a:ahLst/>
            <a:cxnLst>
              <a:cxn ang="0">
                <a:pos x="222" y="6"/>
              </a:cxn>
              <a:cxn ang="0">
                <a:pos x="236" y="6"/>
              </a:cxn>
              <a:cxn ang="0">
                <a:pos x="246" y="4"/>
              </a:cxn>
              <a:cxn ang="0">
                <a:pos x="246" y="14"/>
              </a:cxn>
              <a:cxn ang="0">
                <a:pos x="264" y="20"/>
              </a:cxn>
              <a:cxn ang="0">
                <a:pos x="232" y="18"/>
              </a:cxn>
              <a:cxn ang="0">
                <a:pos x="200" y="34"/>
              </a:cxn>
              <a:cxn ang="0">
                <a:pos x="140" y="40"/>
              </a:cxn>
              <a:cxn ang="0">
                <a:pos x="98" y="94"/>
              </a:cxn>
              <a:cxn ang="0">
                <a:pos x="88" y="146"/>
              </a:cxn>
              <a:cxn ang="0">
                <a:pos x="70" y="168"/>
              </a:cxn>
              <a:cxn ang="0">
                <a:pos x="56" y="182"/>
              </a:cxn>
              <a:cxn ang="0">
                <a:pos x="16" y="180"/>
              </a:cxn>
              <a:cxn ang="0">
                <a:pos x="14" y="170"/>
              </a:cxn>
              <a:cxn ang="0">
                <a:pos x="22" y="158"/>
              </a:cxn>
              <a:cxn ang="0">
                <a:pos x="8" y="154"/>
              </a:cxn>
              <a:cxn ang="0">
                <a:pos x="18" y="146"/>
              </a:cxn>
              <a:cxn ang="0">
                <a:pos x="8" y="146"/>
              </a:cxn>
              <a:cxn ang="0">
                <a:pos x="2" y="136"/>
              </a:cxn>
              <a:cxn ang="0">
                <a:pos x="8" y="130"/>
              </a:cxn>
              <a:cxn ang="0">
                <a:pos x="28" y="128"/>
              </a:cxn>
              <a:cxn ang="0">
                <a:pos x="32" y="120"/>
              </a:cxn>
              <a:cxn ang="0">
                <a:pos x="42" y="118"/>
              </a:cxn>
              <a:cxn ang="0">
                <a:pos x="66" y="110"/>
              </a:cxn>
              <a:cxn ang="0">
                <a:pos x="60" y="110"/>
              </a:cxn>
              <a:cxn ang="0">
                <a:pos x="74" y="94"/>
              </a:cxn>
              <a:cxn ang="0">
                <a:pos x="86" y="86"/>
              </a:cxn>
              <a:cxn ang="0">
                <a:pos x="92" y="70"/>
              </a:cxn>
              <a:cxn ang="0">
                <a:pos x="92" y="64"/>
              </a:cxn>
              <a:cxn ang="0">
                <a:pos x="108" y="56"/>
              </a:cxn>
              <a:cxn ang="0">
                <a:pos x="114" y="52"/>
              </a:cxn>
              <a:cxn ang="0">
                <a:pos x="112" y="46"/>
              </a:cxn>
              <a:cxn ang="0">
                <a:pos x="122" y="44"/>
              </a:cxn>
              <a:cxn ang="0">
                <a:pos x="132" y="38"/>
              </a:cxn>
              <a:cxn ang="0">
                <a:pos x="136" y="28"/>
              </a:cxn>
              <a:cxn ang="0">
                <a:pos x="148" y="22"/>
              </a:cxn>
              <a:cxn ang="0">
                <a:pos x="168" y="18"/>
              </a:cxn>
              <a:cxn ang="0">
                <a:pos x="186" y="14"/>
              </a:cxn>
              <a:cxn ang="0">
                <a:pos x="198" y="6"/>
              </a:cxn>
              <a:cxn ang="0">
                <a:pos x="216" y="2"/>
              </a:cxn>
              <a:cxn ang="0">
                <a:pos x="142" y="16"/>
              </a:cxn>
              <a:cxn ang="0">
                <a:pos x="150" y="16"/>
              </a:cxn>
              <a:cxn ang="0">
                <a:pos x="154" y="18"/>
              </a:cxn>
              <a:cxn ang="0">
                <a:pos x="180" y="12"/>
              </a:cxn>
              <a:cxn ang="0">
                <a:pos x="36" y="116"/>
              </a:cxn>
              <a:cxn ang="0">
                <a:pos x="68" y="92"/>
              </a:cxn>
              <a:cxn ang="0">
                <a:pos x="142" y="18"/>
              </a:cxn>
              <a:cxn ang="0">
                <a:pos x="156" y="16"/>
              </a:cxn>
              <a:cxn ang="0">
                <a:pos x="12" y="152"/>
              </a:cxn>
              <a:cxn ang="0">
                <a:pos x="80" y="84"/>
              </a:cxn>
              <a:cxn ang="0">
                <a:pos x="104" y="32"/>
              </a:cxn>
              <a:cxn ang="0">
                <a:pos x="120" y="32"/>
              </a:cxn>
              <a:cxn ang="0">
                <a:pos x="110" y="34"/>
              </a:cxn>
              <a:cxn ang="0">
                <a:pos x="6" y="172"/>
              </a:cxn>
              <a:cxn ang="0">
                <a:pos x="10" y="130"/>
              </a:cxn>
              <a:cxn ang="0">
                <a:pos x="182" y="8"/>
              </a:cxn>
              <a:cxn ang="0">
                <a:pos x="80" y="84"/>
              </a:cxn>
              <a:cxn ang="0">
                <a:pos x="96" y="40"/>
              </a:cxn>
              <a:cxn ang="0">
                <a:pos x="118" y="38"/>
              </a:cxn>
              <a:cxn ang="0">
                <a:pos x="162" y="12"/>
              </a:cxn>
              <a:cxn ang="0">
                <a:pos x="126" y="28"/>
              </a:cxn>
              <a:cxn ang="0">
                <a:pos x="130" y="22"/>
              </a:cxn>
              <a:cxn ang="0">
                <a:pos x="106" y="40"/>
              </a:cxn>
            </a:cxnLst>
            <a:rect l="0" t="0" r="r" b="b"/>
            <a:pathLst>
              <a:path w="274" h="194">
                <a:moveTo>
                  <a:pt x="204" y="2"/>
                </a:moveTo>
                <a:lnTo>
                  <a:pt x="204" y="2"/>
                </a:lnTo>
                <a:lnTo>
                  <a:pt x="202" y="2"/>
                </a:lnTo>
                <a:lnTo>
                  <a:pt x="202" y="2"/>
                </a:lnTo>
                <a:lnTo>
                  <a:pt x="202" y="2"/>
                </a:lnTo>
                <a:lnTo>
                  <a:pt x="202" y="2"/>
                </a:lnTo>
                <a:lnTo>
                  <a:pt x="202" y="2"/>
                </a:lnTo>
                <a:lnTo>
                  <a:pt x="202" y="2"/>
                </a:lnTo>
                <a:lnTo>
                  <a:pt x="202" y="2"/>
                </a:lnTo>
                <a:lnTo>
                  <a:pt x="202" y="2"/>
                </a:lnTo>
                <a:lnTo>
                  <a:pt x="202" y="2"/>
                </a:lnTo>
                <a:lnTo>
                  <a:pt x="204" y="2"/>
                </a:lnTo>
                <a:lnTo>
                  <a:pt x="204" y="2"/>
                </a:lnTo>
                <a:lnTo>
                  <a:pt x="204" y="2"/>
                </a:lnTo>
                <a:lnTo>
                  <a:pt x="204" y="2"/>
                </a:lnTo>
                <a:close/>
                <a:moveTo>
                  <a:pt x="210" y="8"/>
                </a:moveTo>
                <a:lnTo>
                  <a:pt x="210" y="8"/>
                </a:lnTo>
                <a:lnTo>
                  <a:pt x="208" y="10"/>
                </a:lnTo>
                <a:lnTo>
                  <a:pt x="208" y="10"/>
                </a:lnTo>
                <a:lnTo>
                  <a:pt x="210" y="10"/>
                </a:lnTo>
                <a:lnTo>
                  <a:pt x="210" y="10"/>
                </a:lnTo>
                <a:lnTo>
                  <a:pt x="210" y="10"/>
                </a:lnTo>
                <a:lnTo>
                  <a:pt x="210" y="10"/>
                </a:lnTo>
                <a:lnTo>
                  <a:pt x="210" y="10"/>
                </a:lnTo>
                <a:lnTo>
                  <a:pt x="210" y="10"/>
                </a:lnTo>
                <a:lnTo>
                  <a:pt x="210" y="10"/>
                </a:lnTo>
                <a:lnTo>
                  <a:pt x="208" y="12"/>
                </a:lnTo>
                <a:lnTo>
                  <a:pt x="208" y="12"/>
                </a:lnTo>
                <a:lnTo>
                  <a:pt x="210" y="12"/>
                </a:lnTo>
                <a:lnTo>
                  <a:pt x="210" y="12"/>
                </a:lnTo>
                <a:lnTo>
                  <a:pt x="208" y="12"/>
                </a:lnTo>
                <a:lnTo>
                  <a:pt x="208" y="14"/>
                </a:lnTo>
                <a:lnTo>
                  <a:pt x="208" y="14"/>
                </a:lnTo>
                <a:lnTo>
                  <a:pt x="208" y="14"/>
                </a:lnTo>
                <a:lnTo>
                  <a:pt x="208" y="14"/>
                </a:lnTo>
                <a:lnTo>
                  <a:pt x="208" y="16"/>
                </a:lnTo>
                <a:lnTo>
                  <a:pt x="208" y="16"/>
                </a:lnTo>
                <a:lnTo>
                  <a:pt x="208" y="16"/>
                </a:lnTo>
                <a:lnTo>
                  <a:pt x="210" y="14"/>
                </a:lnTo>
                <a:lnTo>
                  <a:pt x="208" y="14"/>
                </a:lnTo>
                <a:lnTo>
                  <a:pt x="208" y="14"/>
                </a:lnTo>
                <a:lnTo>
                  <a:pt x="210" y="14"/>
                </a:lnTo>
                <a:lnTo>
                  <a:pt x="210" y="14"/>
                </a:lnTo>
                <a:lnTo>
                  <a:pt x="210" y="14"/>
                </a:lnTo>
                <a:lnTo>
                  <a:pt x="210" y="16"/>
                </a:lnTo>
                <a:lnTo>
                  <a:pt x="210" y="16"/>
                </a:lnTo>
                <a:lnTo>
                  <a:pt x="210" y="14"/>
                </a:lnTo>
                <a:lnTo>
                  <a:pt x="212" y="14"/>
                </a:lnTo>
                <a:lnTo>
                  <a:pt x="212" y="14"/>
                </a:lnTo>
                <a:lnTo>
                  <a:pt x="214" y="12"/>
                </a:lnTo>
                <a:lnTo>
                  <a:pt x="214" y="12"/>
                </a:lnTo>
                <a:lnTo>
                  <a:pt x="212" y="12"/>
                </a:lnTo>
                <a:lnTo>
                  <a:pt x="212" y="12"/>
                </a:lnTo>
                <a:lnTo>
                  <a:pt x="212" y="12"/>
                </a:lnTo>
                <a:lnTo>
                  <a:pt x="212" y="12"/>
                </a:lnTo>
                <a:lnTo>
                  <a:pt x="212" y="12"/>
                </a:lnTo>
                <a:lnTo>
                  <a:pt x="214" y="10"/>
                </a:lnTo>
                <a:lnTo>
                  <a:pt x="216" y="10"/>
                </a:lnTo>
                <a:lnTo>
                  <a:pt x="216" y="8"/>
                </a:lnTo>
                <a:lnTo>
                  <a:pt x="218" y="8"/>
                </a:lnTo>
                <a:lnTo>
                  <a:pt x="218" y="8"/>
                </a:lnTo>
                <a:lnTo>
                  <a:pt x="220" y="6"/>
                </a:lnTo>
                <a:lnTo>
                  <a:pt x="220" y="4"/>
                </a:lnTo>
                <a:lnTo>
                  <a:pt x="220" y="4"/>
                </a:lnTo>
                <a:lnTo>
                  <a:pt x="222" y="4"/>
                </a:lnTo>
                <a:lnTo>
                  <a:pt x="222" y="4"/>
                </a:lnTo>
                <a:lnTo>
                  <a:pt x="222" y="4"/>
                </a:lnTo>
                <a:lnTo>
                  <a:pt x="224" y="4"/>
                </a:lnTo>
                <a:lnTo>
                  <a:pt x="224" y="4"/>
                </a:lnTo>
                <a:lnTo>
                  <a:pt x="224" y="4"/>
                </a:lnTo>
                <a:lnTo>
                  <a:pt x="224" y="6"/>
                </a:lnTo>
                <a:lnTo>
                  <a:pt x="224" y="6"/>
                </a:lnTo>
                <a:lnTo>
                  <a:pt x="224" y="6"/>
                </a:lnTo>
                <a:lnTo>
                  <a:pt x="224" y="6"/>
                </a:lnTo>
                <a:lnTo>
                  <a:pt x="224" y="6"/>
                </a:lnTo>
                <a:lnTo>
                  <a:pt x="222" y="6"/>
                </a:lnTo>
                <a:lnTo>
                  <a:pt x="222" y="6"/>
                </a:lnTo>
                <a:lnTo>
                  <a:pt x="222" y="6"/>
                </a:lnTo>
                <a:lnTo>
                  <a:pt x="222" y="6"/>
                </a:lnTo>
                <a:lnTo>
                  <a:pt x="220" y="8"/>
                </a:lnTo>
                <a:lnTo>
                  <a:pt x="220" y="8"/>
                </a:lnTo>
                <a:lnTo>
                  <a:pt x="222" y="8"/>
                </a:lnTo>
                <a:lnTo>
                  <a:pt x="222" y="8"/>
                </a:lnTo>
                <a:lnTo>
                  <a:pt x="222" y="8"/>
                </a:lnTo>
                <a:lnTo>
                  <a:pt x="222" y="8"/>
                </a:lnTo>
                <a:lnTo>
                  <a:pt x="224" y="8"/>
                </a:lnTo>
                <a:lnTo>
                  <a:pt x="224" y="8"/>
                </a:lnTo>
                <a:lnTo>
                  <a:pt x="224" y="10"/>
                </a:lnTo>
                <a:lnTo>
                  <a:pt x="224" y="10"/>
                </a:lnTo>
                <a:lnTo>
                  <a:pt x="224" y="12"/>
                </a:lnTo>
                <a:lnTo>
                  <a:pt x="224" y="12"/>
                </a:lnTo>
                <a:lnTo>
                  <a:pt x="224" y="12"/>
                </a:lnTo>
                <a:lnTo>
                  <a:pt x="224" y="12"/>
                </a:lnTo>
                <a:lnTo>
                  <a:pt x="226" y="10"/>
                </a:lnTo>
                <a:lnTo>
                  <a:pt x="226" y="10"/>
                </a:lnTo>
                <a:lnTo>
                  <a:pt x="226" y="10"/>
                </a:lnTo>
                <a:lnTo>
                  <a:pt x="226" y="10"/>
                </a:lnTo>
                <a:lnTo>
                  <a:pt x="228" y="10"/>
                </a:lnTo>
                <a:lnTo>
                  <a:pt x="228" y="10"/>
                </a:lnTo>
                <a:lnTo>
                  <a:pt x="228" y="10"/>
                </a:lnTo>
                <a:lnTo>
                  <a:pt x="228" y="10"/>
                </a:lnTo>
                <a:lnTo>
                  <a:pt x="228" y="8"/>
                </a:lnTo>
                <a:lnTo>
                  <a:pt x="228" y="8"/>
                </a:lnTo>
                <a:lnTo>
                  <a:pt x="228" y="8"/>
                </a:lnTo>
                <a:lnTo>
                  <a:pt x="228" y="8"/>
                </a:lnTo>
                <a:lnTo>
                  <a:pt x="230" y="8"/>
                </a:lnTo>
                <a:lnTo>
                  <a:pt x="230" y="8"/>
                </a:lnTo>
                <a:lnTo>
                  <a:pt x="230" y="8"/>
                </a:lnTo>
                <a:lnTo>
                  <a:pt x="230" y="8"/>
                </a:lnTo>
                <a:lnTo>
                  <a:pt x="230" y="8"/>
                </a:lnTo>
                <a:lnTo>
                  <a:pt x="228" y="6"/>
                </a:lnTo>
                <a:lnTo>
                  <a:pt x="228" y="6"/>
                </a:lnTo>
                <a:lnTo>
                  <a:pt x="230" y="6"/>
                </a:lnTo>
                <a:lnTo>
                  <a:pt x="230" y="6"/>
                </a:lnTo>
                <a:lnTo>
                  <a:pt x="230" y="4"/>
                </a:lnTo>
                <a:lnTo>
                  <a:pt x="230" y="4"/>
                </a:lnTo>
                <a:lnTo>
                  <a:pt x="232" y="4"/>
                </a:lnTo>
                <a:lnTo>
                  <a:pt x="232" y="6"/>
                </a:lnTo>
                <a:lnTo>
                  <a:pt x="232" y="6"/>
                </a:lnTo>
                <a:lnTo>
                  <a:pt x="232" y="4"/>
                </a:lnTo>
                <a:lnTo>
                  <a:pt x="232" y="4"/>
                </a:lnTo>
                <a:lnTo>
                  <a:pt x="230" y="4"/>
                </a:lnTo>
                <a:lnTo>
                  <a:pt x="230" y="4"/>
                </a:lnTo>
                <a:lnTo>
                  <a:pt x="230" y="4"/>
                </a:lnTo>
                <a:lnTo>
                  <a:pt x="228" y="4"/>
                </a:lnTo>
                <a:lnTo>
                  <a:pt x="228" y="4"/>
                </a:lnTo>
                <a:lnTo>
                  <a:pt x="228" y="4"/>
                </a:lnTo>
                <a:lnTo>
                  <a:pt x="228" y="4"/>
                </a:lnTo>
                <a:lnTo>
                  <a:pt x="228" y="2"/>
                </a:lnTo>
                <a:lnTo>
                  <a:pt x="230" y="2"/>
                </a:lnTo>
                <a:lnTo>
                  <a:pt x="232" y="2"/>
                </a:lnTo>
                <a:lnTo>
                  <a:pt x="232" y="2"/>
                </a:lnTo>
                <a:lnTo>
                  <a:pt x="232" y="2"/>
                </a:lnTo>
                <a:lnTo>
                  <a:pt x="232" y="0"/>
                </a:lnTo>
                <a:lnTo>
                  <a:pt x="234" y="2"/>
                </a:lnTo>
                <a:lnTo>
                  <a:pt x="234" y="2"/>
                </a:lnTo>
                <a:lnTo>
                  <a:pt x="236" y="2"/>
                </a:lnTo>
                <a:lnTo>
                  <a:pt x="236" y="2"/>
                </a:lnTo>
                <a:lnTo>
                  <a:pt x="236" y="2"/>
                </a:lnTo>
                <a:lnTo>
                  <a:pt x="236" y="2"/>
                </a:lnTo>
                <a:lnTo>
                  <a:pt x="238" y="2"/>
                </a:lnTo>
                <a:lnTo>
                  <a:pt x="238" y="2"/>
                </a:lnTo>
                <a:lnTo>
                  <a:pt x="240" y="2"/>
                </a:lnTo>
                <a:lnTo>
                  <a:pt x="240" y="2"/>
                </a:lnTo>
                <a:lnTo>
                  <a:pt x="240" y="2"/>
                </a:lnTo>
                <a:lnTo>
                  <a:pt x="240" y="2"/>
                </a:lnTo>
                <a:lnTo>
                  <a:pt x="242" y="2"/>
                </a:lnTo>
                <a:lnTo>
                  <a:pt x="242" y="2"/>
                </a:lnTo>
                <a:lnTo>
                  <a:pt x="242" y="2"/>
                </a:lnTo>
                <a:lnTo>
                  <a:pt x="242" y="4"/>
                </a:lnTo>
                <a:lnTo>
                  <a:pt x="242" y="4"/>
                </a:lnTo>
                <a:lnTo>
                  <a:pt x="242" y="4"/>
                </a:lnTo>
                <a:lnTo>
                  <a:pt x="242" y="4"/>
                </a:lnTo>
                <a:lnTo>
                  <a:pt x="240" y="6"/>
                </a:lnTo>
                <a:lnTo>
                  <a:pt x="240" y="6"/>
                </a:lnTo>
                <a:lnTo>
                  <a:pt x="240" y="6"/>
                </a:lnTo>
                <a:lnTo>
                  <a:pt x="238" y="6"/>
                </a:lnTo>
                <a:lnTo>
                  <a:pt x="236" y="6"/>
                </a:lnTo>
                <a:lnTo>
                  <a:pt x="236" y="6"/>
                </a:lnTo>
                <a:lnTo>
                  <a:pt x="236" y="6"/>
                </a:lnTo>
                <a:lnTo>
                  <a:pt x="236" y="6"/>
                </a:lnTo>
                <a:lnTo>
                  <a:pt x="236" y="6"/>
                </a:lnTo>
                <a:lnTo>
                  <a:pt x="240" y="6"/>
                </a:lnTo>
                <a:lnTo>
                  <a:pt x="238" y="6"/>
                </a:lnTo>
                <a:lnTo>
                  <a:pt x="238" y="6"/>
                </a:lnTo>
                <a:lnTo>
                  <a:pt x="236" y="8"/>
                </a:lnTo>
                <a:lnTo>
                  <a:pt x="234" y="8"/>
                </a:lnTo>
                <a:lnTo>
                  <a:pt x="236" y="8"/>
                </a:lnTo>
                <a:lnTo>
                  <a:pt x="236" y="8"/>
                </a:lnTo>
                <a:lnTo>
                  <a:pt x="236" y="8"/>
                </a:lnTo>
                <a:lnTo>
                  <a:pt x="236" y="8"/>
                </a:lnTo>
                <a:lnTo>
                  <a:pt x="240" y="8"/>
                </a:lnTo>
                <a:lnTo>
                  <a:pt x="240" y="6"/>
                </a:lnTo>
                <a:lnTo>
                  <a:pt x="240" y="6"/>
                </a:lnTo>
                <a:lnTo>
                  <a:pt x="240" y="6"/>
                </a:lnTo>
                <a:lnTo>
                  <a:pt x="240" y="6"/>
                </a:lnTo>
                <a:lnTo>
                  <a:pt x="242" y="6"/>
                </a:lnTo>
                <a:lnTo>
                  <a:pt x="242" y="8"/>
                </a:lnTo>
                <a:lnTo>
                  <a:pt x="240" y="8"/>
                </a:lnTo>
                <a:lnTo>
                  <a:pt x="240" y="8"/>
                </a:lnTo>
                <a:lnTo>
                  <a:pt x="240" y="8"/>
                </a:lnTo>
                <a:lnTo>
                  <a:pt x="240" y="8"/>
                </a:lnTo>
                <a:lnTo>
                  <a:pt x="240" y="8"/>
                </a:lnTo>
                <a:lnTo>
                  <a:pt x="238" y="8"/>
                </a:lnTo>
                <a:lnTo>
                  <a:pt x="238" y="10"/>
                </a:lnTo>
                <a:lnTo>
                  <a:pt x="238" y="10"/>
                </a:lnTo>
                <a:lnTo>
                  <a:pt x="238" y="10"/>
                </a:lnTo>
                <a:lnTo>
                  <a:pt x="238" y="10"/>
                </a:lnTo>
                <a:lnTo>
                  <a:pt x="238" y="10"/>
                </a:lnTo>
                <a:lnTo>
                  <a:pt x="238" y="10"/>
                </a:lnTo>
                <a:lnTo>
                  <a:pt x="238" y="10"/>
                </a:lnTo>
                <a:lnTo>
                  <a:pt x="238" y="10"/>
                </a:lnTo>
                <a:lnTo>
                  <a:pt x="240" y="10"/>
                </a:lnTo>
                <a:lnTo>
                  <a:pt x="240" y="10"/>
                </a:lnTo>
                <a:lnTo>
                  <a:pt x="240" y="10"/>
                </a:lnTo>
                <a:lnTo>
                  <a:pt x="240" y="10"/>
                </a:lnTo>
                <a:lnTo>
                  <a:pt x="240" y="10"/>
                </a:lnTo>
                <a:lnTo>
                  <a:pt x="240" y="10"/>
                </a:lnTo>
                <a:lnTo>
                  <a:pt x="240" y="10"/>
                </a:lnTo>
                <a:lnTo>
                  <a:pt x="240" y="10"/>
                </a:lnTo>
                <a:lnTo>
                  <a:pt x="240" y="10"/>
                </a:lnTo>
                <a:lnTo>
                  <a:pt x="240" y="10"/>
                </a:lnTo>
                <a:lnTo>
                  <a:pt x="240" y="10"/>
                </a:lnTo>
                <a:lnTo>
                  <a:pt x="242" y="10"/>
                </a:lnTo>
                <a:lnTo>
                  <a:pt x="242" y="10"/>
                </a:lnTo>
                <a:lnTo>
                  <a:pt x="242" y="10"/>
                </a:lnTo>
                <a:lnTo>
                  <a:pt x="242" y="10"/>
                </a:lnTo>
                <a:lnTo>
                  <a:pt x="242" y="10"/>
                </a:lnTo>
                <a:lnTo>
                  <a:pt x="240" y="10"/>
                </a:lnTo>
                <a:lnTo>
                  <a:pt x="240" y="10"/>
                </a:lnTo>
                <a:lnTo>
                  <a:pt x="240" y="12"/>
                </a:lnTo>
                <a:lnTo>
                  <a:pt x="242" y="14"/>
                </a:lnTo>
                <a:lnTo>
                  <a:pt x="242" y="14"/>
                </a:lnTo>
                <a:lnTo>
                  <a:pt x="242" y="14"/>
                </a:lnTo>
                <a:lnTo>
                  <a:pt x="242" y="14"/>
                </a:lnTo>
                <a:lnTo>
                  <a:pt x="242" y="14"/>
                </a:lnTo>
                <a:lnTo>
                  <a:pt x="242" y="14"/>
                </a:lnTo>
                <a:lnTo>
                  <a:pt x="242" y="16"/>
                </a:lnTo>
                <a:lnTo>
                  <a:pt x="240" y="16"/>
                </a:lnTo>
                <a:lnTo>
                  <a:pt x="240" y="16"/>
                </a:lnTo>
                <a:lnTo>
                  <a:pt x="242" y="16"/>
                </a:lnTo>
                <a:lnTo>
                  <a:pt x="242" y="16"/>
                </a:lnTo>
                <a:lnTo>
                  <a:pt x="242" y="14"/>
                </a:lnTo>
                <a:lnTo>
                  <a:pt x="242" y="14"/>
                </a:lnTo>
                <a:lnTo>
                  <a:pt x="242" y="14"/>
                </a:lnTo>
                <a:lnTo>
                  <a:pt x="242" y="14"/>
                </a:lnTo>
                <a:lnTo>
                  <a:pt x="242" y="14"/>
                </a:lnTo>
                <a:lnTo>
                  <a:pt x="242" y="12"/>
                </a:lnTo>
                <a:lnTo>
                  <a:pt x="242" y="10"/>
                </a:lnTo>
                <a:lnTo>
                  <a:pt x="242" y="10"/>
                </a:lnTo>
                <a:lnTo>
                  <a:pt x="244" y="8"/>
                </a:lnTo>
                <a:lnTo>
                  <a:pt x="244" y="6"/>
                </a:lnTo>
                <a:lnTo>
                  <a:pt x="244" y="6"/>
                </a:lnTo>
                <a:lnTo>
                  <a:pt x="244" y="6"/>
                </a:lnTo>
                <a:lnTo>
                  <a:pt x="246" y="4"/>
                </a:lnTo>
                <a:lnTo>
                  <a:pt x="246" y="4"/>
                </a:lnTo>
                <a:lnTo>
                  <a:pt x="246" y="4"/>
                </a:lnTo>
                <a:lnTo>
                  <a:pt x="246" y="4"/>
                </a:lnTo>
                <a:lnTo>
                  <a:pt x="246" y="4"/>
                </a:lnTo>
                <a:lnTo>
                  <a:pt x="248" y="4"/>
                </a:lnTo>
                <a:lnTo>
                  <a:pt x="248" y="4"/>
                </a:lnTo>
                <a:lnTo>
                  <a:pt x="250" y="4"/>
                </a:lnTo>
                <a:lnTo>
                  <a:pt x="252" y="6"/>
                </a:lnTo>
                <a:lnTo>
                  <a:pt x="252" y="6"/>
                </a:lnTo>
                <a:lnTo>
                  <a:pt x="252" y="8"/>
                </a:lnTo>
                <a:lnTo>
                  <a:pt x="254" y="6"/>
                </a:lnTo>
                <a:lnTo>
                  <a:pt x="254" y="6"/>
                </a:lnTo>
                <a:lnTo>
                  <a:pt x="256" y="6"/>
                </a:lnTo>
                <a:lnTo>
                  <a:pt x="256" y="6"/>
                </a:lnTo>
                <a:lnTo>
                  <a:pt x="256" y="6"/>
                </a:lnTo>
                <a:lnTo>
                  <a:pt x="256" y="6"/>
                </a:lnTo>
                <a:lnTo>
                  <a:pt x="256" y="6"/>
                </a:lnTo>
                <a:lnTo>
                  <a:pt x="256" y="8"/>
                </a:lnTo>
                <a:lnTo>
                  <a:pt x="256" y="8"/>
                </a:lnTo>
                <a:lnTo>
                  <a:pt x="256" y="8"/>
                </a:lnTo>
                <a:lnTo>
                  <a:pt x="256" y="8"/>
                </a:lnTo>
                <a:lnTo>
                  <a:pt x="258" y="8"/>
                </a:lnTo>
                <a:lnTo>
                  <a:pt x="258" y="8"/>
                </a:lnTo>
                <a:lnTo>
                  <a:pt x="258" y="6"/>
                </a:lnTo>
                <a:lnTo>
                  <a:pt x="258" y="6"/>
                </a:lnTo>
                <a:lnTo>
                  <a:pt x="258" y="6"/>
                </a:lnTo>
                <a:lnTo>
                  <a:pt x="260" y="6"/>
                </a:lnTo>
                <a:lnTo>
                  <a:pt x="260" y="6"/>
                </a:lnTo>
                <a:lnTo>
                  <a:pt x="260" y="6"/>
                </a:lnTo>
                <a:lnTo>
                  <a:pt x="262" y="8"/>
                </a:lnTo>
                <a:lnTo>
                  <a:pt x="262" y="8"/>
                </a:lnTo>
                <a:lnTo>
                  <a:pt x="262" y="8"/>
                </a:lnTo>
                <a:lnTo>
                  <a:pt x="260" y="8"/>
                </a:lnTo>
                <a:lnTo>
                  <a:pt x="260" y="8"/>
                </a:lnTo>
                <a:lnTo>
                  <a:pt x="260" y="10"/>
                </a:lnTo>
                <a:lnTo>
                  <a:pt x="262" y="10"/>
                </a:lnTo>
                <a:lnTo>
                  <a:pt x="262" y="10"/>
                </a:lnTo>
                <a:lnTo>
                  <a:pt x="262" y="10"/>
                </a:lnTo>
                <a:lnTo>
                  <a:pt x="262" y="8"/>
                </a:lnTo>
                <a:lnTo>
                  <a:pt x="262" y="8"/>
                </a:lnTo>
                <a:lnTo>
                  <a:pt x="262" y="8"/>
                </a:lnTo>
                <a:lnTo>
                  <a:pt x="264" y="8"/>
                </a:lnTo>
                <a:lnTo>
                  <a:pt x="264" y="8"/>
                </a:lnTo>
                <a:lnTo>
                  <a:pt x="264" y="8"/>
                </a:lnTo>
                <a:lnTo>
                  <a:pt x="264" y="8"/>
                </a:lnTo>
                <a:lnTo>
                  <a:pt x="266" y="8"/>
                </a:lnTo>
                <a:lnTo>
                  <a:pt x="266" y="10"/>
                </a:lnTo>
                <a:lnTo>
                  <a:pt x="268" y="10"/>
                </a:lnTo>
                <a:lnTo>
                  <a:pt x="270" y="10"/>
                </a:lnTo>
                <a:lnTo>
                  <a:pt x="270" y="10"/>
                </a:lnTo>
                <a:lnTo>
                  <a:pt x="272" y="12"/>
                </a:lnTo>
                <a:lnTo>
                  <a:pt x="272" y="12"/>
                </a:lnTo>
                <a:lnTo>
                  <a:pt x="270" y="12"/>
                </a:lnTo>
                <a:lnTo>
                  <a:pt x="270" y="12"/>
                </a:lnTo>
                <a:lnTo>
                  <a:pt x="268" y="12"/>
                </a:lnTo>
                <a:lnTo>
                  <a:pt x="266" y="12"/>
                </a:lnTo>
                <a:lnTo>
                  <a:pt x="264" y="14"/>
                </a:lnTo>
                <a:lnTo>
                  <a:pt x="264" y="14"/>
                </a:lnTo>
                <a:lnTo>
                  <a:pt x="264" y="14"/>
                </a:lnTo>
                <a:lnTo>
                  <a:pt x="264" y="14"/>
                </a:lnTo>
                <a:lnTo>
                  <a:pt x="262" y="16"/>
                </a:lnTo>
                <a:lnTo>
                  <a:pt x="262" y="16"/>
                </a:lnTo>
                <a:lnTo>
                  <a:pt x="260" y="16"/>
                </a:lnTo>
                <a:lnTo>
                  <a:pt x="260" y="16"/>
                </a:lnTo>
                <a:lnTo>
                  <a:pt x="260" y="16"/>
                </a:lnTo>
                <a:lnTo>
                  <a:pt x="260" y="16"/>
                </a:lnTo>
                <a:lnTo>
                  <a:pt x="258" y="16"/>
                </a:lnTo>
                <a:lnTo>
                  <a:pt x="256" y="14"/>
                </a:lnTo>
                <a:lnTo>
                  <a:pt x="254" y="14"/>
                </a:lnTo>
                <a:lnTo>
                  <a:pt x="250" y="14"/>
                </a:lnTo>
                <a:lnTo>
                  <a:pt x="248" y="14"/>
                </a:lnTo>
                <a:lnTo>
                  <a:pt x="248" y="14"/>
                </a:lnTo>
                <a:lnTo>
                  <a:pt x="248" y="14"/>
                </a:lnTo>
                <a:lnTo>
                  <a:pt x="246" y="14"/>
                </a:lnTo>
                <a:lnTo>
                  <a:pt x="246" y="14"/>
                </a:lnTo>
                <a:lnTo>
                  <a:pt x="246" y="14"/>
                </a:lnTo>
                <a:lnTo>
                  <a:pt x="246" y="14"/>
                </a:lnTo>
                <a:lnTo>
                  <a:pt x="248" y="14"/>
                </a:lnTo>
                <a:lnTo>
                  <a:pt x="248" y="14"/>
                </a:lnTo>
                <a:lnTo>
                  <a:pt x="246" y="14"/>
                </a:lnTo>
                <a:lnTo>
                  <a:pt x="246" y="14"/>
                </a:lnTo>
                <a:lnTo>
                  <a:pt x="246" y="14"/>
                </a:lnTo>
                <a:lnTo>
                  <a:pt x="248" y="16"/>
                </a:lnTo>
                <a:lnTo>
                  <a:pt x="250" y="16"/>
                </a:lnTo>
                <a:lnTo>
                  <a:pt x="254" y="16"/>
                </a:lnTo>
                <a:lnTo>
                  <a:pt x="254" y="16"/>
                </a:lnTo>
                <a:lnTo>
                  <a:pt x="256" y="16"/>
                </a:lnTo>
                <a:lnTo>
                  <a:pt x="256" y="16"/>
                </a:lnTo>
                <a:lnTo>
                  <a:pt x="258" y="16"/>
                </a:lnTo>
                <a:lnTo>
                  <a:pt x="258" y="16"/>
                </a:lnTo>
                <a:lnTo>
                  <a:pt x="258" y="18"/>
                </a:lnTo>
                <a:lnTo>
                  <a:pt x="258" y="18"/>
                </a:lnTo>
                <a:lnTo>
                  <a:pt x="256" y="18"/>
                </a:lnTo>
                <a:lnTo>
                  <a:pt x="256" y="18"/>
                </a:lnTo>
                <a:lnTo>
                  <a:pt x="256" y="18"/>
                </a:lnTo>
                <a:lnTo>
                  <a:pt x="256" y="18"/>
                </a:lnTo>
                <a:lnTo>
                  <a:pt x="256" y="18"/>
                </a:lnTo>
                <a:lnTo>
                  <a:pt x="256" y="18"/>
                </a:lnTo>
                <a:lnTo>
                  <a:pt x="256" y="18"/>
                </a:lnTo>
                <a:lnTo>
                  <a:pt x="258" y="18"/>
                </a:lnTo>
                <a:lnTo>
                  <a:pt x="260" y="18"/>
                </a:lnTo>
                <a:lnTo>
                  <a:pt x="260" y="18"/>
                </a:lnTo>
                <a:lnTo>
                  <a:pt x="260" y="18"/>
                </a:lnTo>
                <a:lnTo>
                  <a:pt x="258" y="20"/>
                </a:lnTo>
                <a:lnTo>
                  <a:pt x="258" y="20"/>
                </a:lnTo>
                <a:lnTo>
                  <a:pt x="258" y="20"/>
                </a:lnTo>
                <a:lnTo>
                  <a:pt x="258" y="20"/>
                </a:lnTo>
                <a:lnTo>
                  <a:pt x="258" y="20"/>
                </a:lnTo>
                <a:lnTo>
                  <a:pt x="258" y="20"/>
                </a:lnTo>
                <a:lnTo>
                  <a:pt x="258" y="20"/>
                </a:lnTo>
                <a:lnTo>
                  <a:pt x="260" y="20"/>
                </a:lnTo>
                <a:lnTo>
                  <a:pt x="260" y="20"/>
                </a:lnTo>
                <a:lnTo>
                  <a:pt x="262" y="20"/>
                </a:lnTo>
                <a:lnTo>
                  <a:pt x="262" y="20"/>
                </a:lnTo>
                <a:lnTo>
                  <a:pt x="264" y="20"/>
                </a:lnTo>
                <a:lnTo>
                  <a:pt x="264" y="20"/>
                </a:lnTo>
                <a:lnTo>
                  <a:pt x="264" y="20"/>
                </a:lnTo>
                <a:lnTo>
                  <a:pt x="264" y="20"/>
                </a:lnTo>
                <a:lnTo>
                  <a:pt x="264" y="20"/>
                </a:lnTo>
                <a:lnTo>
                  <a:pt x="264" y="18"/>
                </a:lnTo>
                <a:lnTo>
                  <a:pt x="264" y="18"/>
                </a:lnTo>
                <a:lnTo>
                  <a:pt x="264" y="18"/>
                </a:lnTo>
                <a:lnTo>
                  <a:pt x="266" y="18"/>
                </a:lnTo>
                <a:lnTo>
                  <a:pt x="266" y="18"/>
                </a:lnTo>
                <a:lnTo>
                  <a:pt x="266" y="18"/>
                </a:lnTo>
                <a:lnTo>
                  <a:pt x="266" y="20"/>
                </a:lnTo>
                <a:lnTo>
                  <a:pt x="266" y="20"/>
                </a:lnTo>
                <a:lnTo>
                  <a:pt x="268" y="20"/>
                </a:lnTo>
                <a:lnTo>
                  <a:pt x="266" y="20"/>
                </a:lnTo>
                <a:lnTo>
                  <a:pt x="266" y="20"/>
                </a:lnTo>
                <a:lnTo>
                  <a:pt x="268" y="20"/>
                </a:lnTo>
                <a:lnTo>
                  <a:pt x="268" y="20"/>
                </a:lnTo>
                <a:lnTo>
                  <a:pt x="268" y="20"/>
                </a:lnTo>
                <a:lnTo>
                  <a:pt x="268" y="20"/>
                </a:lnTo>
                <a:lnTo>
                  <a:pt x="268" y="18"/>
                </a:lnTo>
                <a:lnTo>
                  <a:pt x="268" y="18"/>
                </a:lnTo>
                <a:lnTo>
                  <a:pt x="268" y="18"/>
                </a:lnTo>
                <a:lnTo>
                  <a:pt x="268" y="18"/>
                </a:lnTo>
                <a:lnTo>
                  <a:pt x="270" y="18"/>
                </a:lnTo>
                <a:lnTo>
                  <a:pt x="270" y="20"/>
                </a:lnTo>
                <a:lnTo>
                  <a:pt x="272" y="20"/>
                </a:lnTo>
                <a:lnTo>
                  <a:pt x="272" y="20"/>
                </a:lnTo>
                <a:lnTo>
                  <a:pt x="272" y="20"/>
                </a:lnTo>
                <a:lnTo>
                  <a:pt x="272" y="22"/>
                </a:lnTo>
                <a:lnTo>
                  <a:pt x="274" y="22"/>
                </a:lnTo>
                <a:lnTo>
                  <a:pt x="274" y="22"/>
                </a:lnTo>
                <a:lnTo>
                  <a:pt x="272" y="22"/>
                </a:lnTo>
                <a:lnTo>
                  <a:pt x="272" y="22"/>
                </a:lnTo>
                <a:lnTo>
                  <a:pt x="272" y="22"/>
                </a:lnTo>
                <a:lnTo>
                  <a:pt x="272" y="22"/>
                </a:lnTo>
                <a:lnTo>
                  <a:pt x="272" y="22"/>
                </a:lnTo>
                <a:lnTo>
                  <a:pt x="268" y="22"/>
                </a:lnTo>
                <a:lnTo>
                  <a:pt x="268" y="22"/>
                </a:lnTo>
                <a:lnTo>
                  <a:pt x="268" y="22"/>
                </a:lnTo>
                <a:lnTo>
                  <a:pt x="268" y="22"/>
                </a:lnTo>
                <a:lnTo>
                  <a:pt x="268" y="22"/>
                </a:lnTo>
                <a:lnTo>
                  <a:pt x="266" y="22"/>
                </a:lnTo>
                <a:lnTo>
                  <a:pt x="266" y="22"/>
                </a:lnTo>
                <a:lnTo>
                  <a:pt x="266" y="22"/>
                </a:lnTo>
                <a:lnTo>
                  <a:pt x="264" y="20"/>
                </a:lnTo>
                <a:lnTo>
                  <a:pt x="264" y="20"/>
                </a:lnTo>
                <a:lnTo>
                  <a:pt x="264" y="20"/>
                </a:lnTo>
                <a:lnTo>
                  <a:pt x="264" y="20"/>
                </a:lnTo>
                <a:lnTo>
                  <a:pt x="264" y="22"/>
                </a:lnTo>
                <a:lnTo>
                  <a:pt x="264" y="22"/>
                </a:lnTo>
                <a:lnTo>
                  <a:pt x="264" y="22"/>
                </a:lnTo>
                <a:lnTo>
                  <a:pt x="264" y="22"/>
                </a:lnTo>
                <a:lnTo>
                  <a:pt x="264" y="24"/>
                </a:lnTo>
                <a:lnTo>
                  <a:pt x="264" y="24"/>
                </a:lnTo>
                <a:lnTo>
                  <a:pt x="262" y="24"/>
                </a:lnTo>
                <a:lnTo>
                  <a:pt x="260" y="24"/>
                </a:lnTo>
                <a:lnTo>
                  <a:pt x="260" y="26"/>
                </a:lnTo>
                <a:lnTo>
                  <a:pt x="260" y="26"/>
                </a:lnTo>
                <a:lnTo>
                  <a:pt x="260" y="26"/>
                </a:lnTo>
                <a:lnTo>
                  <a:pt x="258" y="26"/>
                </a:lnTo>
                <a:lnTo>
                  <a:pt x="258" y="26"/>
                </a:lnTo>
                <a:lnTo>
                  <a:pt x="256" y="26"/>
                </a:lnTo>
                <a:lnTo>
                  <a:pt x="256" y="26"/>
                </a:lnTo>
                <a:lnTo>
                  <a:pt x="256" y="26"/>
                </a:lnTo>
                <a:lnTo>
                  <a:pt x="258" y="26"/>
                </a:lnTo>
                <a:lnTo>
                  <a:pt x="256" y="28"/>
                </a:lnTo>
                <a:lnTo>
                  <a:pt x="256" y="28"/>
                </a:lnTo>
                <a:lnTo>
                  <a:pt x="256" y="28"/>
                </a:lnTo>
                <a:lnTo>
                  <a:pt x="256" y="30"/>
                </a:lnTo>
                <a:lnTo>
                  <a:pt x="256" y="30"/>
                </a:lnTo>
                <a:lnTo>
                  <a:pt x="256" y="30"/>
                </a:lnTo>
                <a:lnTo>
                  <a:pt x="256" y="30"/>
                </a:lnTo>
                <a:lnTo>
                  <a:pt x="256" y="30"/>
                </a:lnTo>
                <a:lnTo>
                  <a:pt x="254" y="30"/>
                </a:lnTo>
                <a:lnTo>
                  <a:pt x="254" y="30"/>
                </a:lnTo>
                <a:lnTo>
                  <a:pt x="254" y="30"/>
                </a:lnTo>
                <a:lnTo>
                  <a:pt x="254" y="30"/>
                </a:lnTo>
                <a:lnTo>
                  <a:pt x="252" y="30"/>
                </a:lnTo>
                <a:lnTo>
                  <a:pt x="252" y="28"/>
                </a:lnTo>
                <a:lnTo>
                  <a:pt x="252" y="28"/>
                </a:lnTo>
                <a:lnTo>
                  <a:pt x="252" y="28"/>
                </a:lnTo>
                <a:lnTo>
                  <a:pt x="252" y="28"/>
                </a:lnTo>
                <a:lnTo>
                  <a:pt x="252" y="28"/>
                </a:lnTo>
                <a:lnTo>
                  <a:pt x="252" y="26"/>
                </a:lnTo>
                <a:lnTo>
                  <a:pt x="252" y="26"/>
                </a:lnTo>
                <a:lnTo>
                  <a:pt x="252" y="26"/>
                </a:lnTo>
                <a:lnTo>
                  <a:pt x="254" y="26"/>
                </a:lnTo>
                <a:lnTo>
                  <a:pt x="254" y="26"/>
                </a:lnTo>
                <a:lnTo>
                  <a:pt x="254" y="26"/>
                </a:lnTo>
                <a:lnTo>
                  <a:pt x="254" y="26"/>
                </a:lnTo>
                <a:lnTo>
                  <a:pt x="256" y="24"/>
                </a:lnTo>
                <a:lnTo>
                  <a:pt x="256" y="24"/>
                </a:lnTo>
                <a:lnTo>
                  <a:pt x="256" y="24"/>
                </a:lnTo>
                <a:lnTo>
                  <a:pt x="254" y="22"/>
                </a:lnTo>
                <a:lnTo>
                  <a:pt x="254" y="20"/>
                </a:lnTo>
                <a:lnTo>
                  <a:pt x="254" y="20"/>
                </a:lnTo>
                <a:lnTo>
                  <a:pt x="252" y="20"/>
                </a:lnTo>
                <a:lnTo>
                  <a:pt x="252" y="20"/>
                </a:lnTo>
                <a:lnTo>
                  <a:pt x="250" y="20"/>
                </a:lnTo>
                <a:lnTo>
                  <a:pt x="250" y="20"/>
                </a:lnTo>
                <a:lnTo>
                  <a:pt x="248" y="20"/>
                </a:lnTo>
                <a:lnTo>
                  <a:pt x="246" y="18"/>
                </a:lnTo>
                <a:lnTo>
                  <a:pt x="246" y="18"/>
                </a:lnTo>
                <a:lnTo>
                  <a:pt x="244" y="18"/>
                </a:lnTo>
                <a:lnTo>
                  <a:pt x="244" y="18"/>
                </a:lnTo>
                <a:lnTo>
                  <a:pt x="244" y="18"/>
                </a:lnTo>
                <a:lnTo>
                  <a:pt x="244" y="18"/>
                </a:lnTo>
                <a:lnTo>
                  <a:pt x="244" y="18"/>
                </a:lnTo>
                <a:lnTo>
                  <a:pt x="242" y="18"/>
                </a:lnTo>
                <a:lnTo>
                  <a:pt x="242" y="18"/>
                </a:lnTo>
                <a:lnTo>
                  <a:pt x="242" y="18"/>
                </a:lnTo>
                <a:lnTo>
                  <a:pt x="240" y="16"/>
                </a:lnTo>
                <a:lnTo>
                  <a:pt x="240" y="16"/>
                </a:lnTo>
                <a:lnTo>
                  <a:pt x="240" y="16"/>
                </a:lnTo>
                <a:lnTo>
                  <a:pt x="240" y="16"/>
                </a:lnTo>
                <a:lnTo>
                  <a:pt x="240" y="14"/>
                </a:lnTo>
                <a:lnTo>
                  <a:pt x="238" y="16"/>
                </a:lnTo>
                <a:lnTo>
                  <a:pt x="236" y="16"/>
                </a:lnTo>
                <a:lnTo>
                  <a:pt x="236" y="16"/>
                </a:lnTo>
                <a:lnTo>
                  <a:pt x="234" y="16"/>
                </a:lnTo>
                <a:lnTo>
                  <a:pt x="234" y="16"/>
                </a:lnTo>
                <a:lnTo>
                  <a:pt x="234" y="16"/>
                </a:lnTo>
                <a:lnTo>
                  <a:pt x="234" y="16"/>
                </a:lnTo>
                <a:lnTo>
                  <a:pt x="232" y="18"/>
                </a:lnTo>
                <a:lnTo>
                  <a:pt x="230" y="18"/>
                </a:lnTo>
                <a:lnTo>
                  <a:pt x="230" y="18"/>
                </a:lnTo>
                <a:lnTo>
                  <a:pt x="228" y="18"/>
                </a:lnTo>
                <a:lnTo>
                  <a:pt x="228" y="18"/>
                </a:lnTo>
                <a:lnTo>
                  <a:pt x="228" y="16"/>
                </a:lnTo>
                <a:lnTo>
                  <a:pt x="226" y="16"/>
                </a:lnTo>
                <a:lnTo>
                  <a:pt x="224" y="18"/>
                </a:lnTo>
                <a:lnTo>
                  <a:pt x="224" y="18"/>
                </a:lnTo>
                <a:lnTo>
                  <a:pt x="224" y="18"/>
                </a:lnTo>
                <a:lnTo>
                  <a:pt x="224" y="18"/>
                </a:lnTo>
                <a:lnTo>
                  <a:pt x="224" y="18"/>
                </a:lnTo>
                <a:lnTo>
                  <a:pt x="222" y="20"/>
                </a:lnTo>
                <a:lnTo>
                  <a:pt x="222" y="20"/>
                </a:lnTo>
                <a:lnTo>
                  <a:pt x="222" y="20"/>
                </a:lnTo>
                <a:lnTo>
                  <a:pt x="222" y="20"/>
                </a:lnTo>
                <a:lnTo>
                  <a:pt x="220" y="20"/>
                </a:lnTo>
                <a:lnTo>
                  <a:pt x="220" y="20"/>
                </a:lnTo>
                <a:lnTo>
                  <a:pt x="220" y="20"/>
                </a:lnTo>
                <a:lnTo>
                  <a:pt x="220" y="20"/>
                </a:lnTo>
                <a:lnTo>
                  <a:pt x="220" y="22"/>
                </a:lnTo>
                <a:lnTo>
                  <a:pt x="220" y="22"/>
                </a:lnTo>
                <a:lnTo>
                  <a:pt x="220" y="22"/>
                </a:lnTo>
                <a:lnTo>
                  <a:pt x="220" y="24"/>
                </a:lnTo>
                <a:lnTo>
                  <a:pt x="220" y="24"/>
                </a:lnTo>
                <a:lnTo>
                  <a:pt x="220" y="26"/>
                </a:lnTo>
                <a:lnTo>
                  <a:pt x="218" y="26"/>
                </a:lnTo>
                <a:lnTo>
                  <a:pt x="218" y="26"/>
                </a:lnTo>
                <a:lnTo>
                  <a:pt x="218" y="26"/>
                </a:lnTo>
                <a:lnTo>
                  <a:pt x="218" y="26"/>
                </a:lnTo>
                <a:lnTo>
                  <a:pt x="218" y="28"/>
                </a:lnTo>
                <a:lnTo>
                  <a:pt x="220" y="28"/>
                </a:lnTo>
                <a:lnTo>
                  <a:pt x="220" y="30"/>
                </a:lnTo>
                <a:lnTo>
                  <a:pt x="220" y="30"/>
                </a:lnTo>
                <a:lnTo>
                  <a:pt x="220" y="32"/>
                </a:lnTo>
                <a:lnTo>
                  <a:pt x="220" y="32"/>
                </a:lnTo>
                <a:lnTo>
                  <a:pt x="220" y="32"/>
                </a:lnTo>
                <a:lnTo>
                  <a:pt x="218" y="32"/>
                </a:lnTo>
                <a:lnTo>
                  <a:pt x="218" y="32"/>
                </a:lnTo>
                <a:lnTo>
                  <a:pt x="218" y="32"/>
                </a:lnTo>
                <a:lnTo>
                  <a:pt x="218" y="32"/>
                </a:lnTo>
                <a:lnTo>
                  <a:pt x="218" y="32"/>
                </a:lnTo>
                <a:lnTo>
                  <a:pt x="218" y="32"/>
                </a:lnTo>
                <a:lnTo>
                  <a:pt x="216" y="32"/>
                </a:lnTo>
                <a:lnTo>
                  <a:pt x="216" y="32"/>
                </a:lnTo>
                <a:lnTo>
                  <a:pt x="216" y="32"/>
                </a:lnTo>
                <a:lnTo>
                  <a:pt x="216" y="32"/>
                </a:lnTo>
                <a:lnTo>
                  <a:pt x="214" y="32"/>
                </a:lnTo>
                <a:lnTo>
                  <a:pt x="214" y="32"/>
                </a:lnTo>
                <a:lnTo>
                  <a:pt x="214" y="32"/>
                </a:lnTo>
                <a:lnTo>
                  <a:pt x="214" y="34"/>
                </a:lnTo>
                <a:lnTo>
                  <a:pt x="214" y="34"/>
                </a:lnTo>
                <a:lnTo>
                  <a:pt x="214" y="34"/>
                </a:lnTo>
                <a:lnTo>
                  <a:pt x="214" y="36"/>
                </a:lnTo>
                <a:lnTo>
                  <a:pt x="214" y="36"/>
                </a:lnTo>
                <a:lnTo>
                  <a:pt x="212" y="36"/>
                </a:lnTo>
                <a:lnTo>
                  <a:pt x="212" y="36"/>
                </a:lnTo>
                <a:lnTo>
                  <a:pt x="212" y="36"/>
                </a:lnTo>
                <a:lnTo>
                  <a:pt x="210" y="36"/>
                </a:lnTo>
                <a:lnTo>
                  <a:pt x="210" y="36"/>
                </a:lnTo>
                <a:lnTo>
                  <a:pt x="210" y="36"/>
                </a:lnTo>
                <a:lnTo>
                  <a:pt x="210" y="34"/>
                </a:lnTo>
                <a:lnTo>
                  <a:pt x="208" y="34"/>
                </a:lnTo>
                <a:lnTo>
                  <a:pt x="208" y="34"/>
                </a:lnTo>
                <a:lnTo>
                  <a:pt x="208" y="34"/>
                </a:lnTo>
                <a:lnTo>
                  <a:pt x="206" y="34"/>
                </a:lnTo>
                <a:lnTo>
                  <a:pt x="206" y="34"/>
                </a:lnTo>
                <a:lnTo>
                  <a:pt x="206" y="34"/>
                </a:lnTo>
                <a:lnTo>
                  <a:pt x="204" y="34"/>
                </a:lnTo>
                <a:lnTo>
                  <a:pt x="204" y="34"/>
                </a:lnTo>
                <a:lnTo>
                  <a:pt x="202" y="32"/>
                </a:lnTo>
                <a:lnTo>
                  <a:pt x="202" y="32"/>
                </a:lnTo>
                <a:lnTo>
                  <a:pt x="202" y="32"/>
                </a:lnTo>
                <a:lnTo>
                  <a:pt x="202" y="32"/>
                </a:lnTo>
                <a:lnTo>
                  <a:pt x="200" y="32"/>
                </a:lnTo>
                <a:lnTo>
                  <a:pt x="200" y="32"/>
                </a:lnTo>
                <a:lnTo>
                  <a:pt x="200" y="32"/>
                </a:lnTo>
                <a:lnTo>
                  <a:pt x="200" y="34"/>
                </a:lnTo>
                <a:lnTo>
                  <a:pt x="200" y="34"/>
                </a:lnTo>
                <a:lnTo>
                  <a:pt x="200" y="34"/>
                </a:lnTo>
                <a:lnTo>
                  <a:pt x="198" y="34"/>
                </a:lnTo>
                <a:lnTo>
                  <a:pt x="198" y="34"/>
                </a:lnTo>
                <a:lnTo>
                  <a:pt x="198" y="34"/>
                </a:lnTo>
                <a:lnTo>
                  <a:pt x="196" y="34"/>
                </a:lnTo>
                <a:lnTo>
                  <a:pt x="196" y="34"/>
                </a:lnTo>
                <a:lnTo>
                  <a:pt x="196" y="34"/>
                </a:lnTo>
                <a:lnTo>
                  <a:pt x="194" y="36"/>
                </a:lnTo>
                <a:lnTo>
                  <a:pt x="194" y="36"/>
                </a:lnTo>
                <a:lnTo>
                  <a:pt x="194" y="36"/>
                </a:lnTo>
                <a:lnTo>
                  <a:pt x="194" y="36"/>
                </a:lnTo>
                <a:lnTo>
                  <a:pt x="194" y="36"/>
                </a:lnTo>
                <a:lnTo>
                  <a:pt x="192" y="36"/>
                </a:lnTo>
                <a:lnTo>
                  <a:pt x="192" y="34"/>
                </a:lnTo>
                <a:lnTo>
                  <a:pt x="192" y="34"/>
                </a:lnTo>
                <a:lnTo>
                  <a:pt x="190" y="34"/>
                </a:lnTo>
                <a:lnTo>
                  <a:pt x="190" y="34"/>
                </a:lnTo>
                <a:lnTo>
                  <a:pt x="186" y="34"/>
                </a:lnTo>
                <a:lnTo>
                  <a:pt x="186" y="34"/>
                </a:lnTo>
                <a:lnTo>
                  <a:pt x="184" y="34"/>
                </a:lnTo>
                <a:lnTo>
                  <a:pt x="184" y="34"/>
                </a:lnTo>
                <a:lnTo>
                  <a:pt x="184" y="32"/>
                </a:lnTo>
                <a:lnTo>
                  <a:pt x="184" y="32"/>
                </a:lnTo>
                <a:lnTo>
                  <a:pt x="182" y="32"/>
                </a:lnTo>
                <a:lnTo>
                  <a:pt x="180" y="30"/>
                </a:lnTo>
                <a:lnTo>
                  <a:pt x="180" y="30"/>
                </a:lnTo>
                <a:lnTo>
                  <a:pt x="176" y="26"/>
                </a:lnTo>
                <a:lnTo>
                  <a:pt x="172" y="26"/>
                </a:lnTo>
                <a:lnTo>
                  <a:pt x="170" y="28"/>
                </a:lnTo>
                <a:lnTo>
                  <a:pt x="168" y="28"/>
                </a:lnTo>
                <a:lnTo>
                  <a:pt x="170" y="28"/>
                </a:lnTo>
                <a:lnTo>
                  <a:pt x="170" y="28"/>
                </a:lnTo>
                <a:lnTo>
                  <a:pt x="170" y="28"/>
                </a:lnTo>
                <a:lnTo>
                  <a:pt x="170" y="28"/>
                </a:lnTo>
                <a:lnTo>
                  <a:pt x="170" y="30"/>
                </a:lnTo>
                <a:lnTo>
                  <a:pt x="170" y="30"/>
                </a:lnTo>
                <a:lnTo>
                  <a:pt x="170" y="30"/>
                </a:lnTo>
                <a:lnTo>
                  <a:pt x="168" y="30"/>
                </a:lnTo>
                <a:lnTo>
                  <a:pt x="168" y="30"/>
                </a:lnTo>
                <a:lnTo>
                  <a:pt x="168" y="30"/>
                </a:lnTo>
                <a:lnTo>
                  <a:pt x="166" y="28"/>
                </a:lnTo>
                <a:lnTo>
                  <a:pt x="166" y="28"/>
                </a:lnTo>
                <a:lnTo>
                  <a:pt x="166" y="28"/>
                </a:lnTo>
                <a:lnTo>
                  <a:pt x="166" y="28"/>
                </a:lnTo>
                <a:lnTo>
                  <a:pt x="164" y="30"/>
                </a:lnTo>
                <a:lnTo>
                  <a:pt x="164" y="30"/>
                </a:lnTo>
                <a:lnTo>
                  <a:pt x="164" y="30"/>
                </a:lnTo>
                <a:lnTo>
                  <a:pt x="160" y="30"/>
                </a:lnTo>
                <a:lnTo>
                  <a:pt x="162" y="30"/>
                </a:lnTo>
                <a:lnTo>
                  <a:pt x="162" y="32"/>
                </a:lnTo>
                <a:lnTo>
                  <a:pt x="162" y="34"/>
                </a:lnTo>
                <a:lnTo>
                  <a:pt x="162" y="34"/>
                </a:lnTo>
                <a:lnTo>
                  <a:pt x="162" y="34"/>
                </a:lnTo>
                <a:lnTo>
                  <a:pt x="162" y="34"/>
                </a:lnTo>
                <a:lnTo>
                  <a:pt x="162" y="36"/>
                </a:lnTo>
                <a:lnTo>
                  <a:pt x="160" y="36"/>
                </a:lnTo>
                <a:lnTo>
                  <a:pt x="160" y="36"/>
                </a:lnTo>
                <a:lnTo>
                  <a:pt x="160" y="38"/>
                </a:lnTo>
                <a:lnTo>
                  <a:pt x="162" y="38"/>
                </a:lnTo>
                <a:lnTo>
                  <a:pt x="162" y="38"/>
                </a:lnTo>
                <a:lnTo>
                  <a:pt x="160" y="38"/>
                </a:lnTo>
                <a:lnTo>
                  <a:pt x="160" y="38"/>
                </a:lnTo>
                <a:lnTo>
                  <a:pt x="160" y="38"/>
                </a:lnTo>
                <a:lnTo>
                  <a:pt x="160" y="40"/>
                </a:lnTo>
                <a:lnTo>
                  <a:pt x="160" y="40"/>
                </a:lnTo>
                <a:lnTo>
                  <a:pt x="160" y="40"/>
                </a:lnTo>
                <a:lnTo>
                  <a:pt x="158" y="40"/>
                </a:lnTo>
                <a:lnTo>
                  <a:pt x="158" y="40"/>
                </a:lnTo>
                <a:lnTo>
                  <a:pt x="156" y="40"/>
                </a:lnTo>
                <a:lnTo>
                  <a:pt x="154" y="38"/>
                </a:lnTo>
                <a:lnTo>
                  <a:pt x="154" y="38"/>
                </a:lnTo>
                <a:lnTo>
                  <a:pt x="148" y="38"/>
                </a:lnTo>
                <a:lnTo>
                  <a:pt x="144" y="38"/>
                </a:lnTo>
                <a:lnTo>
                  <a:pt x="142" y="36"/>
                </a:lnTo>
                <a:lnTo>
                  <a:pt x="140" y="38"/>
                </a:lnTo>
                <a:lnTo>
                  <a:pt x="140" y="38"/>
                </a:lnTo>
                <a:lnTo>
                  <a:pt x="140" y="38"/>
                </a:lnTo>
                <a:lnTo>
                  <a:pt x="138" y="38"/>
                </a:lnTo>
                <a:lnTo>
                  <a:pt x="138" y="38"/>
                </a:lnTo>
                <a:lnTo>
                  <a:pt x="140" y="40"/>
                </a:lnTo>
                <a:lnTo>
                  <a:pt x="140" y="40"/>
                </a:lnTo>
                <a:lnTo>
                  <a:pt x="140" y="40"/>
                </a:lnTo>
                <a:lnTo>
                  <a:pt x="140" y="42"/>
                </a:lnTo>
                <a:lnTo>
                  <a:pt x="140" y="42"/>
                </a:lnTo>
                <a:lnTo>
                  <a:pt x="138" y="44"/>
                </a:lnTo>
                <a:lnTo>
                  <a:pt x="138" y="46"/>
                </a:lnTo>
                <a:lnTo>
                  <a:pt x="138" y="46"/>
                </a:lnTo>
                <a:lnTo>
                  <a:pt x="138" y="44"/>
                </a:lnTo>
                <a:lnTo>
                  <a:pt x="138" y="44"/>
                </a:lnTo>
                <a:lnTo>
                  <a:pt x="136" y="44"/>
                </a:lnTo>
                <a:lnTo>
                  <a:pt x="136" y="44"/>
                </a:lnTo>
                <a:lnTo>
                  <a:pt x="136" y="44"/>
                </a:lnTo>
                <a:lnTo>
                  <a:pt x="134" y="44"/>
                </a:lnTo>
                <a:lnTo>
                  <a:pt x="132" y="44"/>
                </a:lnTo>
                <a:lnTo>
                  <a:pt x="132" y="44"/>
                </a:lnTo>
                <a:lnTo>
                  <a:pt x="130" y="44"/>
                </a:lnTo>
                <a:lnTo>
                  <a:pt x="130" y="44"/>
                </a:lnTo>
                <a:lnTo>
                  <a:pt x="126" y="46"/>
                </a:lnTo>
                <a:lnTo>
                  <a:pt x="126" y="46"/>
                </a:lnTo>
                <a:lnTo>
                  <a:pt x="124" y="48"/>
                </a:lnTo>
                <a:lnTo>
                  <a:pt x="124" y="48"/>
                </a:lnTo>
                <a:lnTo>
                  <a:pt x="124" y="50"/>
                </a:lnTo>
                <a:lnTo>
                  <a:pt x="124" y="50"/>
                </a:lnTo>
                <a:lnTo>
                  <a:pt x="122" y="52"/>
                </a:lnTo>
                <a:lnTo>
                  <a:pt x="122" y="52"/>
                </a:lnTo>
                <a:lnTo>
                  <a:pt x="120" y="52"/>
                </a:lnTo>
                <a:lnTo>
                  <a:pt x="120" y="52"/>
                </a:lnTo>
                <a:lnTo>
                  <a:pt x="120" y="54"/>
                </a:lnTo>
                <a:lnTo>
                  <a:pt x="120" y="54"/>
                </a:lnTo>
                <a:lnTo>
                  <a:pt x="120" y="54"/>
                </a:lnTo>
                <a:lnTo>
                  <a:pt x="122" y="54"/>
                </a:lnTo>
                <a:lnTo>
                  <a:pt x="122" y="54"/>
                </a:lnTo>
                <a:lnTo>
                  <a:pt x="122" y="54"/>
                </a:lnTo>
                <a:lnTo>
                  <a:pt x="124" y="56"/>
                </a:lnTo>
                <a:lnTo>
                  <a:pt x="124" y="56"/>
                </a:lnTo>
                <a:lnTo>
                  <a:pt x="124" y="58"/>
                </a:lnTo>
                <a:lnTo>
                  <a:pt x="120" y="60"/>
                </a:lnTo>
                <a:lnTo>
                  <a:pt x="118" y="64"/>
                </a:lnTo>
                <a:lnTo>
                  <a:pt x="116" y="64"/>
                </a:lnTo>
                <a:lnTo>
                  <a:pt x="116" y="64"/>
                </a:lnTo>
                <a:lnTo>
                  <a:pt x="114" y="66"/>
                </a:lnTo>
                <a:lnTo>
                  <a:pt x="114" y="66"/>
                </a:lnTo>
                <a:lnTo>
                  <a:pt x="114" y="68"/>
                </a:lnTo>
                <a:lnTo>
                  <a:pt x="114" y="68"/>
                </a:lnTo>
                <a:lnTo>
                  <a:pt x="116" y="68"/>
                </a:lnTo>
                <a:lnTo>
                  <a:pt x="110" y="70"/>
                </a:lnTo>
                <a:lnTo>
                  <a:pt x="110" y="70"/>
                </a:lnTo>
                <a:lnTo>
                  <a:pt x="108" y="70"/>
                </a:lnTo>
                <a:lnTo>
                  <a:pt x="104" y="72"/>
                </a:lnTo>
                <a:lnTo>
                  <a:pt x="106" y="72"/>
                </a:lnTo>
                <a:lnTo>
                  <a:pt x="106" y="72"/>
                </a:lnTo>
                <a:lnTo>
                  <a:pt x="106" y="74"/>
                </a:lnTo>
                <a:lnTo>
                  <a:pt x="106" y="74"/>
                </a:lnTo>
                <a:lnTo>
                  <a:pt x="106" y="74"/>
                </a:lnTo>
                <a:lnTo>
                  <a:pt x="106" y="76"/>
                </a:lnTo>
                <a:lnTo>
                  <a:pt x="106" y="76"/>
                </a:lnTo>
                <a:lnTo>
                  <a:pt x="106" y="76"/>
                </a:lnTo>
                <a:lnTo>
                  <a:pt x="106" y="76"/>
                </a:lnTo>
                <a:lnTo>
                  <a:pt x="106" y="76"/>
                </a:lnTo>
                <a:lnTo>
                  <a:pt x="106" y="78"/>
                </a:lnTo>
                <a:lnTo>
                  <a:pt x="106" y="80"/>
                </a:lnTo>
                <a:lnTo>
                  <a:pt x="106" y="80"/>
                </a:lnTo>
                <a:lnTo>
                  <a:pt x="106" y="82"/>
                </a:lnTo>
                <a:lnTo>
                  <a:pt x="106" y="82"/>
                </a:lnTo>
                <a:lnTo>
                  <a:pt x="106" y="82"/>
                </a:lnTo>
                <a:lnTo>
                  <a:pt x="104" y="84"/>
                </a:lnTo>
                <a:lnTo>
                  <a:pt x="104" y="84"/>
                </a:lnTo>
                <a:lnTo>
                  <a:pt x="104" y="86"/>
                </a:lnTo>
                <a:lnTo>
                  <a:pt x="104" y="86"/>
                </a:lnTo>
                <a:lnTo>
                  <a:pt x="104" y="86"/>
                </a:lnTo>
                <a:lnTo>
                  <a:pt x="104" y="86"/>
                </a:lnTo>
                <a:lnTo>
                  <a:pt x="104" y="86"/>
                </a:lnTo>
                <a:lnTo>
                  <a:pt x="102" y="88"/>
                </a:lnTo>
                <a:lnTo>
                  <a:pt x="100" y="90"/>
                </a:lnTo>
                <a:lnTo>
                  <a:pt x="100" y="90"/>
                </a:lnTo>
                <a:lnTo>
                  <a:pt x="100" y="92"/>
                </a:lnTo>
                <a:lnTo>
                  <a:pt x="98" y="92"/>
                </a:lnTo>
                <a:lnTo>
                  <a:pt x="98" y="92"/>
                </a:lnTo>
                <a:lnTo>
                  <a:pt x="98" y="94"/>
                </a:lnTo>
                <a:lnTo>
                  <a:pt x="98" y="94"/>
                </a:lnTo>
                <a:lnTo>
                  <a:pt x="100" y="94"/>
                </a:lnTo>
                <a:lnTo>
                  <a:pt x="100" y="94"/>
                </a:lnTo>
                <a:lnTo>
                  <a:pt x="102" y="96"/>
                </a:lnTo>
                <a:lnTo>
                  <a:pt x="104" y="96"/>
                </a:lnTo>
                <a:lnTo>
                  <a:pt x="104" y="98"/>
                </a:lnTo>
                <a:lnTo>
                  <a:pt x="104" y="100"/>
                </a:lnTo>
                <a:lnTo>
                  <a:pt x="102" y="102"/>
                </a:lnTo>
                <a:lnTo>
                  <a:pt x="94" y="100"/>
                </a:lnTo>
                <a:lnTo>
                  <a:pt x="94" y="100"/>
                </a:lnTo>
                <a:lnTo>
                  <a:pt x="94" y="100"/>
                </a:lnTo>
                <a:lnTo>
                  <a:pt x="92" y="102"/>
                </a:lnTo>
                <a:lnTo>
                  <a:pt x="92" y="102"/>
                </a:lnTo>
                <a:lnTo>
                  <a:pt x="92" y="102"/>
                </a:lnTo>
                <a:lnTo>
                  <a:pt x="90" y="102"/>
                </a:lnTo>
                <a:lnTo>
                  <a:pt x="90" y="102"/>
                </a:lnTo>
                <a:lnTo>
                  <a:pt x="90" y="102"/>
                </a:lnTo>
                <a:lnTo>
                  <a:pt x="88" y="102"/>
                </a:lnTo>
                <a:lnTo>
                  <a:pt x="88" y="104"/>
                </a:lnTo>
                <a:lnTo>
                  <a:pt x="86" y="104"/>
                </a:lnTo>
                <a:lnTo>
                  <a:pt x="86" y="104"/>
                </a:lnTo>
                <a:lnTo>
                  <a:pt x="84" y="106"/>
                </a:lnTo>
                <a:lnTo>
                  <a:pt x="82" y="108"/>
                </a:lnTo>
                <a:lnTo>
                  <a:pt x="82" y="110"/>
                </a:lnTo>
                <a:lnTo>
                  <a:pt x="84" y="110"/>
                </a:lnTo>
                <a:lnTo>
                  <a:pt x="82" y="110"/>
                </a:lnTo>
                <a:lnTo>
                  <a:pt x="82" y="112"/>
                </a:lnTo>
                <a:lnTo>
                  <a:pt x="82" y="112"/>
                </a:lnTo>
                <a:lnTo>
                  <a:pt x="80" y="114"/>
                </a:lnTo>
                <a:lnTo>
                  <a:pt x="82" y="114"/>
                </a:lnTo>
                <a:lnTo>
                  <a:pt x="82" y="114"/>
                </a:lnTo>
                <a:lnTo>
                  <a:pt x="84" y="116"/>
                </a:lnTo>
                <a:lnTo>
                  <a:pt x="84" y="116"/>
                </a:lnTo>
                <a:lnTo>
                  <a:pt x="84" y="118"/>
                </a:lnTo>
                <a:lnTo>
                  <a:pt x="82" y="118"/>
                </a:lnTo>
                <a:lnTo>
                  <a:pt x="82" y="118"/>
                </a:lnTo>
                <a:lnTo>
                  <a:pt x="82" y="118"/>
                </a:lnTo>
                <a:lnTo>
                  <a:pt x="82" y="120"/>
                </a:lnTo>
                <a:lnTo>
                  <a:pt x="82" y="120"/>
                </a:lnTo>
                <a:lnTo>
                  <a:pt x="82" y="120"/>
                </a:lnTo>
                <a:lnTo>
                  <a:pt x="82" y="122"/>
                </a:lnTo>
                <a:lnTo>
                  <a:pt x="82" y="122"/>
                </a:lnTo>
                <a:lnTo>
                  <a:pt x="82" y="124"/>
                </a:lnTo>
                <a:lnTo>
                  <a:pt x="84" y="124"/>
                </a:lnTo>
                <a:lnTo>
                  <a:pt x="84" y="126"/>
                </a:lnTo>
                <a:lnTo>
                  <a:pt x="84" y="126"/>
                </a:lnTo>
                <a:lnTo>
                  <a:pt x="84" y="126"/>
                </a:lnTo>
                <a:lnTo>
                  <a:pt x="86" y="126"/>
                </a:lnTo>
                <a:lnTo>
                  <a:pt x="86" y="128"/>
                </a:lnTo>
                <a:lnTo>
                  <a:pt x="86" y="128"/>
                </a:lnTo>
                <a:lnTo>
                  <a:pt x="86" y="128"/>
                </a:lnTo>
                <a:lnTo>
                  <a:pt x="86" y="128"/>
                </a:lnTo>
                <a:lnTo>
                  <a:pt x="86" y="130"/>
                </a:lnTo>
                <a:lnTo>
                  <a:pt x="86" y="132"/>
                </a:lnTo>
                <a:lnTo>
                  <a:pt x="86" y="132"/>
                </a:lnTo>
                <a:lnTo>
                  <a:pt x="86" y="134"/>
                </a:lnTo>
                <a:lnTo>
                  <a:pt x="86" y="134"/>
                </a:lnTo>
                <a:lnTo>
                  <a:pt x="84" y="134"/>
                </a:lnTo>
                <a:lnTo>
                  <a:pt x="84" y="136"/>
                </a:lnTo>
                <a:lnTo>
                  <a:pt x="84" y="136"/>
                </a:lnTo>
                <a:lnTo>
                  <a:pt x="88" y="138"/>
                </a:lnTo>
                <a:lnTo>
                  <a:pt x="88" y="138"/>
                </a:lnTo>
                <a:lnTo>
                  <a:pt x="90" y="138"/>
                </a:lnTo>
                <a:lnTo>
                  <a:pt x="90" y="138"/>
                </a:lnTo>
                <a:lnTo>
                  <a:pt x="92" y="140"/>
                </a:lnTo>
                <a:lnTo>
                  <a:pt x="94" y="142"/>
                </a:lnTo>
                <a:lnTo>
                  <a:pt x="94" y="142"/>
                </a:lnTo>
                <a:lnTo>
                  <a:pt x="94" y="144"/>
                </a:lnTo>
                <a:lnTo>
                  <a:pt x="92" y="144"/>
                </a:lnTo>
                <a:lnTo>
                  <a:pt x="92" y="146"/>
                </a:lnTo>
                <a:lnTo>
                  <a:pt x="92" y="146"/>
                </a:lnTo>
                <a:lnTo>
                  <a:pt x="92" y="146"/>
                </a:lnTo>
                <a:lnTo>
                  <a:pt x="92" y="146"/>
                </a:lnTo>
                <a:lnTo>
                  <a:pt x="90" y="146"/>
                </a:lnTo>
                <a:lnTo>
                  <a:pt x="90" y="146"/>
                </a:lnTo>
                <a:lnTo>
                  <a:pt x="90" y="146"/>
                </a:lnTo>
                <a:lnTo>
                  <a:pt x="90" y="146"/>
                </a:lnTo>
                <a:lnTo>
                  <a:pt x="88" y="146"/>
                </a:lnTo>
                <a:lnTo>
                  <a:pt x="88" y="146"/>
                </a:lnTo>
                <a:lnTo>
                  <a:pt x="88" y="146"/>
                </a:lnTo>
                <a:lnTo>
                  <a:pt x="88" y="146"/>
                </a:lnTo>
                <a:lnTo>
                  <a:pt x="86" y="148"/>
                </a:lnTo>
                <a:lnTo>
                  <a:pt x="88" y="148"/>
                </a:lnTo>
                <a:lnTo>
                  <a:pt x="88" y="148"/>
                </a:lnTo>
                <a:lnTo>
                  <a:pt x="88" y="148"/>
                </a:lnTo>
                <a:lnTo>
                  <a:pt x="88" y="150"/>
                </a:lnTo>
                <a:lnTo>
                  <a:pt x="88" y="150"/>
                </a:lnTo>
                <a:lnTo>
                  <a:pt x="88" y="150"/>
                </a:lnTo>
                <a:lnTo>
                  <a:pt x="90" y="150"/>
                </a:lnTo>
                <a:lnTo>
                  <a:pt x="90" y="152"/>
                </a:lnTo>
                <a:lnTo>
                  <a:pt x="90" y="152"/>
                </a:lnTo>
                <a:lnTo>
                  <a:pt x="92" y="154"/>
                </a:lnTo>
                <a:lnTo>
                  <a:pt x="92" y="156"/>
                </a:lnTo>
                <a:lnTo>
                  <a:pt x="92" y="156"/>
                </a:lnTo>
                <a:lnTo>
                  <a:pt x="92" y="156"/>
                </a:lnTo>
                <a:lnTo>
                  <a:pt x="92" y="156"/>
                </a:lnTo>
                <a:lnTo>
                  <a:pt x="92" y="158"/>
                </a:lnTo>
                <a:lnTo>
                  <a:pt x="92" y="160"/>
                </a:lnTo>
                <a:lnTo>
                  <a:pt x="92" y="160"/>
                </a:lnTo>
                <a:lnTo>
                  <a:pt x="92" y="160"/>
                </a:lnTo>
                <a:lnTo>
                  <a:pt x="92" y="160"/>
                </a:lnTo>
                <a:lnTo>
                  <a:pt x="92" y="162"/>
                </a:lnTo>
                <a:lnTo>
                  <a:pt x="90" y="162"/>
                </a:lnTo>
                <a:lnTo>
                  <a:pt x="88" y="164"/>
                </a:lnTo>
                <a:lnTo>
                  <a:pt x="88" y="164"/>
                </a:lnTo>
                <a:lnTo>
                  <a:pt x="88" y="164"/>
                </a:lnTo>
                <a:lnTo>
                  <a:pt x="88" y="164"/>
                </a:lnTo>
                <a:lnTo>
                  <a:pt x="86" y="164"/>
                </a:lnTo>
                <a:lnTo>
                  <a:pt x="86" y="164"/>
                </a:lnTo>
                <a:lnTo>
                  <a:pt x="86" y="164"/>
                </a:lnTo>
                <a:lnTo>
                  <a:pt x="84" y="164"/>
                </a:lnTo>
                <a:lnTo>
                  <a:pt x="84" y="164"/>
                </a:lnTo>
                <a:lnTo>
                  <a:pt x="84" y="164"/>
                </a:lnTo>
                <a:lnTo>
                  <a:pt x="84" y="166"/>
                </a:lnTo>
                <a:lnTo>
                  <a:pt x="84" y="166"/>
                </a:lnTo>
                <a:lnTo>
                  <a:pt x="84" y="166"/>
                </a:lnTo>
                <a:lnTo>
                  <a:pt x="84" y="166"/>
                </a:lnTo>
                <a:lnTo>
                  <a:pt x="84" y="166"/>
                </a:lnTo>
                <a:lnTo>
                  <a:pt x="84" y="168"/>
                </a:lnTo>
                <a:lnTo>
                  <a:pt x="84" y="168"/>
                </a:lnTo>
                <a:lnTo>
                  <a:pt x="82" y="168"/>
                </a:lnTo>
                <a:lnTo>
                  <a:pt x="84" y="170"/>
                </a:lnTo>
                <a:lnTo>
                  <a:pt x="84" y="172"/>
                </a:lnTo>
                <a:lnTo>
                  <a:pt x="84" y="172"/>
                </a:lnTo>
                <a:lnTo>
                  <a:pt x="84" y="174"/>
                </a:lnTo>
                <a:lnTo>
                  <a:pt x="84" y="174"/>
                </a:lnTo>
                <a:lnTo>
                  <a:pt x="84" y="174"/>
                </a:lnTo>
                <a:lnTo>
                  <a:pt x="84" y="174"/>
                </a:lnTo>
                <a:lnTo>
                  <a:pt x="84" y="174"/>
                </a:lnTo>
                <a:lnTo>
                  <a:pt x="84" y="176"/>
                </a:lnTo>
                <a:lnTo>
                  <a:pt x="84" y="176"/>
                </a:lnTo>
                <a:lnTo>
                  <a:pt x="82" y="178"/>
                </a:lnTo>
                <a:lnTo>
                  <a:pt x="82" y="180"/>
                </a:lnTo>
                <a:lnTo>
                  <a:pt x="82" y="180"/>
                </a:lnTo>
                <a:lnTo>
                  <a:pt x="82" y="180"/>
                </a:lnTo>
                <a:lnTo>
                  <a:pt x="80" y="180"/>
                </a:lnTo>
                <a:lnTo>
                  <a:pt x="80" y="180"/>
                </a:lnTo>
                <a:lnTo>
                  <a:pt x="80" y="178"/>
                </a:lnTo>
                <a:lnTo>
                  <a:pt x="80" y="178"/>
                </a:lnTo>
                <a:lnTo>
                  <a:pt x="80" y="178"/>
                </a:lnTo>
                <a:lnTo>
                  <a:pt x="80" y="176"/>
                </a:lnTo>
                <a:lnTo>
                  <a:pt x="80" y="176"/>
                </a:lnTo>
                <a:lnTo>
                  <a:pt x="78" y="176"/>
                </a:lnTo>
                <a:lnTo>
                  <a:pt x="78" y="176"/>
                </a:lnTo>
                <a:lnTo>
                  <a:pt x="76" y="176"/>
                </a:lnTo>
                <a:lnTo>
                  <a:pt x="76" y="176"/>
                </a:lnTo>
                <a:lnTo>
                  <a:pt x="74" y="176"/>
                </a:lnTo>
                <a:lnTo>
                  <a:pt x="74" y="176"/>
                </a:lnTo>
                <a:lnTo>
                  <a:pt x="72" y="174"/>
                </a:lnTo>
                <a:lnTo>
                  <a:pt x="72" y="174"/>
                </a:lnTo>
                <a:lnTo>
                  <a:pt x="70" y="172"/>
                </a:lnTo>
                <a:lnTo>
                  <a:pt x="70" y="170"/>
                </a:lnTo>
                <a:lnTo>
                  <a:pt x="70" y="170"/>
                </a:lnTo>
                <a:lnTo>
                  <a:pt x="70" y="170"/>
                </a:lnTo>
                <a:lnTo>
                  <a:pt x="70" y="170"/>
                </a:lnTo>
                <a:lnTo>
                  <a:pt x="70" y="170"/>
                </a:lnTo>
                <a:lnTo>
                  <a:pt x="70" y="170"/>
                </a:lnTo>
                <a:lnTo>
                  <a:pt x="70" y="168"/>
                </a:lnTo>
                <a:lnTo>
                  <a:pt x="70" y="168"/>
                </a:lnTo>
                <a:lnTo>
                  <a:pt x="70" y="166"/>
                </a:lnTo>
                <a:lnTo>
                  <a:pt x="70" y="166"/>
                </a:lnTo>
                <a:lnTo>
                  <a:pt x="70" y="166"/>
                </a:lnTo>
                <a:lnTo>
                  <a:pt x="70" y="164"/>
                </a:lnTo>
                <a:lnTo>
                  <a:pt x="70" y="164"/>
                </a:lnTo>
                <a:lnTo>
                  <a:pt x="70" y="166"/>
                </a:lnTo>
                <a:lnTo>
                  <a:pt x="72" y="166"/>
                </a:lnTo>
                <a:lnTo>
                  <a:pt x="72" y="164"/>
                </a:lnTo>
                <a:lnTo>
                  <a:pt x="70" y="164"/>
                </a:lnTo>
                <a:lnTo>
                  <a:pt x="70" y="164"/>
                </a:lnTo>
                <a:lnTo>
                  <a:pt x="70" y="164"/>
                </a:lnTo>
                <a:lnTo>
                  <a:pt x="70" y="164"/>
                </a:lnTo>
                <a:lnTo>
                  <a:pt x="70" y="164"/>
                </a:lnTo>
                <a:lnTo>
                  <a:pt x="68" y="164"/>
                </a:lnTo>
                <a:lnTo>
                  <a:pt x="68" y="164"/>
                </a:lnTo>
                <a:lnTo>
                  <a:pt x="68" y="164"/>
                </a:lnTo>
                <a:lnTo>
                  <a:pt x="68" y="164"/>
                </a:lnTo>
                <a:lnTo>
                  <a:pt x="68" y="166"/>
                </a:lnTo>
                <a:lnTo>
                  <a:pt x="68" y="166"/>
                </a:lnTo>
                <a:lnTo>
                  <a:pt x="68" y="166"/>
                </a:lnTo>
                <a:lnTo>
                  <a:pt x="68" y="166"/>
                </a:lnTo>
                <a:lnTo>
                  <a:pt x="68" y="168"/>
                </a:lnTo>
                <a:lnTo>
                  <a:pt x="70" y="168"/>
                </a:lnTo>
                <a:lnTo>
                  <a:pt x="70" y="168"/>
                </a:lnTo>
                <a:lnTo>
                  <a:pt x="70" y="168"/>
                </a:lnTo>
                <a:lnTo>
                  <a:pt x="70" y="168"/>
                </a:lnTo>
                <a:lnTo>
                  <a:pt x="70" y="168"/>
                </a:lnTo>
                <a:lnTo>
                  <a:pt x="70" y="170"/>
                </a:lnTo>
                <a:lnTo>
                  <a:pt x="68" y="170"/>
                </a:lnTo>
                <a:lnTo>
                  <a:pt x="68" y="170"/>
                </a:lnTo>
                <a:lnTo>
                  <a:pt x="68" y="170"/>
                </a:lnTo>
                <a:lnTo>
                  <a:pt x="68" y="170"/>
                </a:lnTo>
                <a:lnTo>
                  <a:pt x="68" y="168"/>
                </a:lnTo>
                <a:lnTo>
                  <a:pt x="68" y="168"/>
                </a:lnTo>
                <a:lnTo>
                  <a:pt x="66" y="166"/>
                </a:lnTo>
                <a:lnTo>
                  <a:pt x="66" y="166"/>
                </a:lnTo>
                <a:lnTo>
                  <a:pt x="66" y="166"/>
                </a:lnTo>
                <a:lnTo>
                  <a:pt x="66" y="166"/>
                </a:lnTo>
                <a:lnTo>
                  <a:pt x="66" y="168"/>
                </a:lnTo>
                <a:lnTo>
                  <a:pt x="66" y="168"/>
                </a:lnTo>
                <a:lnTo>
                  <a:pt x="68" y="168"/>
                </a:lnTo>
                <a:lnTo>
                  <a:pt x="68" y="168"/>
                </a:lnTo>
                <a:lnTo>
                  <a:pt x="68" y="170"/>
                </a:lnTo>
                <a:lnTo>
                  <a:pt x="66" y="170"/>
                </a:lnTo>
                <a:lnTo>
                  <a:pt x="66" y="170"/>
                </a:lnTo>
                <a:lnTo>
                  <a:pt x="66" y="170"/>
                </a:lnTo>
                <a:lnTo>
                  <a:pt x="66" y="170"/>
                </a:lnTo>
                <a:lnTo>
                  <a:pt x="66" y="170"/>
                </a:lnTo>
                <a:lnTo>
                  <a:pt x="68" y="170"/>
                </a:lnTo>
                <a:lnTo>
                  <a:pt x="68" y="172"/>
                </a:lnTo>
                <a:lnTo>
                  <a:pt x="70" y="172"/>
                </a:lnTo>
                <a:lnTo>
                  <a:pt x="68" y="174"/>
                </a:lnTo>
                <a:lnTo>
                  <a:pt x="68" y="174"/>
                </a:lnTo>
                <a:lnTo>
                  <a:pt x="68" y="174"/>
                </a:lnTo>
                <a:lnTo>
                  <a:pt x="66" y="174"/>
                </a:lnTo>
                <a:lnTo>
                  <a:pt x="66" y="176"/>
                </a:lnTo>
                <a:lnTo>
                  <a:pt x="66" y="178"/>
                </a:lnTo>
                <a:lnTo>
                  <a:pt x="66" y="176"/>
                </a:lnTo>
                <a:lnTo>
                  <a:pt x="64" y="176"/>
                </a:lnTo>
                <a:lnTo>
                  <a:pt x="64" y="178"/>
                </a:lnTo>
                <a:lnTo>
                  <a:pt x="64" y="178"/>
                </a:lnTo>
                <a:lnTo>
                  <a:pt x="62" y="178"/>
                </a:lnTo>
                <a:lnTo>
                  <a:pt x="62" y="178"/>
                </a:lnTo>
                <a:lnTo>
                  <a:pt x="62" y="178"/>
                </a:lnTo>
                <a:lnTo>
                  <a:pt x="62" y="178"/>
                </a:lnTo>
                <a:lnTo>
                  <a:pt x="62" y="178"/>
                </a:lnTo>
                <a:lnTo>
                  <a:pt x="62" y="178"/>
                </a:lnTo>
                <a:lnTo>
                  <a:pt x="60" y="176"/>
                </a:lnTo>
                <a:lnTo>
                  <a:pt x="58" y="176"/>
                </a:lnTo>
                <a:lnTo>
                  <a:pt x="58" y="176"/>
                </a:lnTo>
                <a:lnTo>
                  <a:pt x="58" y="176"/>
                </a:lnTo>
                <a:lnTo>
                  <a:pt x="60" y="178"/>
                </a:lnTo>
                <a:lnTo>
                  <a:pt x="60" y="178"/>
                </a:lnTo>
                <a:lnTo>
                  <a:pt x="58" y="178"/>
                </a:lnTo>
                <a:lnTo>
                  <a:pt x="58" y="180"/>
                </a:lnTo>
                <a:lnTo>
                  <a:pt x="56" y="180"/>
                </a:lnTo>
                <a:lnTo>
                  <a:pt x="56" y="182"/>
                </a:lnTo>
                <a:lnTo>
                  <a:pt x="56" y="182"/>
                </a:lnTo>
                <a:lnTo>
                  <a:pt x="54" y="182"/>
                </a:lnTo>
                <a:lnTo>
                  <a:pt x="52" y="184"/>
                </a:lnTo>
                <a:lnTo>
                  <a:pt x="52" y="184"/>
                </a:lnTo>
                <a:lnTo>
                  <a:pt x="52" y="184"/>
                </a:lnTo>
                <a:lnTo>
                  <a:pt x="52" y="184"/>
                </a:lnTo>
                <a:lnTo>
                  <a:pt x="50" y="186"/>
                </a:lnTo>
                <a:lnTo>
                  <a:pt x="50" y="186"/>
                </a:lnTo>
                <a:lnTo>
                  <a:pt x="48" y="186"/>
                </a:lnTo>
                <a:lnTo>
                  <a:pt x="48" y="186"/>
                </a:lnTo>
                <a:lnTo>
                  <a:pt x="48" y="186"/>
                </a:lnTo>
                <a:lnTo>
                  <a:pt x="48" y="188"/>
                </a:lnTo>
                <a:lnTo>
                  <a:pt x="46" y="188"/>
                </a:lnTo>
                <a:lnTo>
                  <a:pt x="46" y="190"/>
                </a:lnTo>
                <a:lnTo>
                  <a:pt x="44" y="190"/>
                </a:lnTo>
                <a:lnTo>
                  <a:pt x="44" y="190"/>
                </a:lnTo>
                <a:lnTo>
                  <a:pt x="42" y="192"/>
                </a:lnTo>
                <a:lnTo>
                  <a:pt x="42" y="190"/>
                </a:lnTo>
                <a:lnTo>
                  <a:pt x="42" y="192"/>
                </a:lnTo>
                <a:lnTo>
                  <a:pt x="40" y="192"/>
                </a:lnTo>
                <a:lnTo>
                  <a:pt x="38" y="192"/>
                </a:lnTo>
                <a:lnTo>
                  <a:pt x="36" y="192"/>
                </a:lnTo>
                <a:lnTo>
                  <a:pt x="36" y="192"/>
                </a:lnTo>
                <a:lnTo>
                  <a:pt x="36" y="192"/>
                </a:lnTo>
                <a:lnTo>
                  <a:pt x="34" y="192"/>
                </a:lnTo>
                <a:lnTo>
                  <a:pt x="34" y="192"/>
                </a:lnTo>
                <a:lnTo>
                  <a:pt x="32" y="192"/>
                </a:lnTo>
                <a:lnTo>
                  <a:pt x="32" y="192"/>
                </a:lnTo>
                <a:lnTo>
                  <a:pt x="32" y="192"/>
                </a:lnTo>
                <a:lnTo>
                  <a:pt x="30" y="192"/>
                </a:lnTo>
                <a:lnTo>
                  <a:pt x="30" y="192"/>
                </a:lnTo>
                <a:lnTo>
                  <a:pt x="30" y="192"/>
                </a:lnTo>
                <a:lnTo>
                  <a:pt x="28" y="194"/>
                </a:lnTo>
                <a:lnTo>
                  <a:pt x="28" y="192"/>
                </a:lnTo>
                <a:lnTo>
                  <a:pt x="28" y="192"/>
                </a:lnTo>
                <a:lnTo>
                  <a:pt x="26" y="192"/>
                </a:lnTo>
                <a:lnTo>
                  <a:pt x="26" y="192"/>
                </a:lnTo>
                <a:lnTo>
                  <a:pt x="26" y="192"/>
                </a:lnTo>
                <a:lnTo>
                  <a:pt x="24" y="192"/>
                </a:lnTo>
                <a:lnTo>
                  <a:pt x="24" y="192"/>
                </a:lnTo>
                <a:lnTo>
                  <a:pt x="24" y="192"/>
                </a:lnTo>
                <a:lnTo>
                  <a:pt x="24" y="190"/>
                </a:lnTo>
                <a:lnTo>
                  <a:pt x="24" y="190"/>
                </a:lnTo>
                <a:lnTo>
                  <a:pt x="24" y="190"/>
                </a:lnTo>
                <a:lnTo>
                  <a:pt x="26" y="190"/>
                </a:lnTo>
                <a:lnTo>
                  <a:pt x="24" y="188"/>
                </a:lnTo>
                <a:lnTo>
                  <a:pt x="20" y="188"/>
                </a:lnTo>
                <a:lnTo>
                  <a:pt x="20" y="188"/>
                </a:lnTo>
                <a:lnTo>
                  <a:pt x="20" y="188"/>
                </a:lnTo>
                <a:lnTo>
                  <a:pt x="20" y="188"/>
                </a:lnTo>
                <a:lnTo>
                  <a:pt x="18" y="188"/>
                </a:lnTo>
                <a:lnTo>
                  <a:pt x="16" y="188"/>
                </a:lnTo>
                <a:lnTo>
                  <a:pt x="16" y="186"/>
                </a:lnTo>
                <a:lnTo>
                  <a:pt x="16" y="186"/>
                </a:lnTo>
                <a:lnTo>
                  <a:pt x="16" y="186"/>
                </a:lnTo>
                <a:lnTo>
                  <a:pt x="16" y="186"/>
                </a:lnTo>
                <a:lnTo>
                  <a:pt x="16" y="186"/>
                </a:lnTo>
                <a:lnTo>
                  <a:pt x="16" y="186"/>
                </a:lnTo>
                <a:lnTo>
                  <a:pt x="14" y="186"/>
                </a:lnTo>
                <a:lnTo>
                  <a:pt x="14" y="186"/>
                </a:lnTo>
                <a:lnTo>
                  <a:pt x="14" y="186"/>
                </a:lnTo>
                <a:lnTo>
                  <a:pt x="12" y="184"/>
                </a:lnTo>
                <a:lnTo>
                  <a:pt x="12" y="184"/>
                </a:lnTo>
                <a:lnTo>
                  <a:pt x="10" y="182"/>
                </a:lnTo>
                <a:lnTo>
                  <a:pt x="10" y="182"/>
                </a:lnTo>
                <a:lnTo>
                  <a:pt x="10" y="180"/>
                </a:lnTo>
                <a:lnTo>
                  <a:pt x="10" y="180"/>
                </a:lnTo>
                <a:lnTo>
                  <a:pt x="10" y="178"/>
                </a:lnTo>
                <a:lnTo>
                  <a:pt x="10" y="178"/>
                </a:lnTo>
                <a:lnTo>
                  <a:pt x="10" y="178"/>
                </a:lnTo>
                <a:lnTo>
                  <a:pt x="10" y="178"/>
                </a:lnTo>
                <a:lnTo>
                  <a:pt x="12" y="178"/>
                </a:lnTo>
                <a:lnTo>
                  <a:pt x="12" y="178"/>
                </a:lnTo>
                <a:lnTo>
                  <a:pt x="12" y="178"/>
                </a:lnTo>
                <a:lnTo>
                  <a:pt x="14" y="178"/>
                </a:lnTo>
                <a:lnTo>
                  <a:pt x="14" y="178"/>
                </a:lnTo>
                <a:lnTo>
                  <a:pt x="14" y="178"/>
                </a:lnTo>
                <a:lnTo>
                  <a:pt x="14" y="178"/>
                </a:lnTo>
                <a:lnTo>
                  <a:pt x="16" y="178"/>
                </a:lnTo>
                <a:lnTo>
                  <a:pt x="16" y="180"/>
                </a:lnTo>
                <a:lnTo>
                  <a:pt x="16" y="180"/>
                </a:lnTo>
                <a:lnTo>
                  <a:pt x="18" y="180"/>
                </a:lnTo>
                <a:lnTo>
                  <a:pt x="18" y="180"/>
                </a:lnTo>
                <a:lnTo>
                  <a:pt x="18" y="180"/>
                </a:lnTo>
                <a:lnTo>
                  <a:pt x="18" y="180"/>
                </a:lnTo>
                <a:lnTo>
                  <a:pt x="18" y="180"/>
                </a:lnTo>
                <a:lnTo>
                  <a:pt x="18" y="180"/>
                </a:lnTo>
                <a:lnTo>
                  <a:pt x="18" y="180"/>
                </a:lnTo>
                <a:lnTo>
                  <a:pt x="18" y="180"/>
                </a:lnTo>
                <a:lnTo>
                  <a:pt x="16" y="180"/>
                </a:lnTo>
                <a:lnTo>
                  <a:pt x="16" y="180"/>
                </a:lnTo>
                <a:lnTo>
                  <a:pt x="18" y="178"/>
                </a:lnTo>
                <a:lnTo>
                  <a:pt x="18" y="178"/>
                </a:lnTo>
                <a:lnTo>
                  <a:pt x="18" y="178"/>
                </a:lnTo>
                <a:lnTo>
                  <a:pt x="18" y="178"/>
                </a:lnTo>
                <a:lnTo>
                  <a:pt x="18" y="178"/>
                </a:lnTo>
                <a:lnTo>
                  <a:pt x="20" y="178"/>
                </a:lnTo>
                <a:lnTo>
                  <a:pt x="22" y="178"/>
                </a:lnTo>
                <a:lnTo>
                  <a:pt x="22" y="176"/>
                </a:lnTo>
                <a:lnTo>
                  <a:pt x="24" y="176"/>
                </a:lnTo>
                <a:lnTo>
                  <a:pt x="22" y="176"/>
                </a:lnTo>
                <a:lnTo>
                  <a:pt x="20" y="176"/>
                </a:lnTo>
                <a:lnTo>
                  <a:pt x="20" y="178"/>
                </a:lnTo>
                <a:lnTo>
                  <a:pt x="18" y="178"/>
                </a:lnTo>
                <a:lnTo>
                  <a:pt x="18" y="178"/>
                </a:lnTo>
                <a:lnTo>
                  <a:pt x="18" y="178"/>
                </a:lnTo>
                <a:lnTo>
                  <a:pt x="18" y="178"/>
                </a:lnTo>
                <a:lnTo>
                  <a:pt x="16" y="180"/>
                </a:lnTo>
                <a:lnTo>
                  <a:pt x="16" y="178"/>
                </a:lnTo>
                <a:lnTo>
                  <a:pt x="16" y="178"/>
                </a:lnTo>
                <a:lnTo>
                  <a:pt x="16" y="178"/>
                </a:lnTo>
                <a:lnTo>
                  <a:pt x="14" y="176"/>
                </a:lnTo>
                <a:lnTo>
                  <a:pt x="14" y="176"/>
                </a:lnTo>
                <a:lnTo>
                  <a:pt x="14" y="176"/>
                </a:lnTo>
                <a:lnTo>
                  <a:pt x="16" y="176"/>
                </a:lnTo>
                <a:lnTo>
                  <a:pt x="16" y="176"/>
                </a:lnTo>
                <a:lnTo>
                  <a:pt x="16" y="174"/>
                </a:lnTo>
                <a:lnTo>
                  <a:pt x="18" y="174"/>
                </a:lnTo>
                <a:lnTo>
                  <a:pt x="18" y="174"/>
                </a:lnTo>
                <a:lnTo>
                  <a:pt x="20" y="172"/>
                </a:lnTo>
                <a:lnTo>
                  <a:pt x="20" y="172"/>
                </a:lnTo>
                <a:lnTo>
                  <a:pt x="20" y="172"/>
                </a:lnTo>
                <a:lnTo>
                  <a:pt x="20" y="172"/>
                </a:lnTo>
                <a:lnTo>
                  <a:pt x="20" y="172"/>
                </a:lnTo>
                <a:lnTo>
                  <a:pt x="22" y="172"/>
                </a:lnTo>
                <a:lnTo>
                  <a:pt x="20" y="172"/>
                </a:lnTo>
                <a:lnTo>
                  <a:pt x="20" y="172"/>
                </a:lnTo>
                <a:lnTo>
                  <a:pt x="20" y="172"/>
                </a:lnTo>
                <a:lnTo>
                  <a:pt x="20" y="172"/>
                </a:lnTo>
                <a:lnTo>
                  <a:pt x="18" y="174"/>
                </a:lnTo>
                <a:lnTo>
                  <a:pt x="18" y="174"/>
                </a:lnTo>
                <a:lnTo>
                  <a:pt x="16" y="172"/>
                </a:lnTo>
                <a:lnTo>
                  <a:pt x="16" y="172"/>
                </a:lnTo>
                <a:lnTo>
                  <a:pt x="16" y="172"/>
                </a:lnTo>
                <a:lnTo>
                  <a:pt x="16" y="172"/>
                </a:lnTo>
                <a:lnTo>
                  <a:pt x="18" y="170"/>
                </a:lnTo>
                <a:lnTo>
                  <a:pt x="18" y="170"/>
                </a:lnTo>
                <a:lnTo>
                  <a:pt x="20" y="170"/>
                </a:lnTo>
                <a:lnTo>
                  <a:pt x="20" y="170"/>
                </a:lnTo>
                <a:lnTo>
                  <a:pt x="20" y="170"/>
                </a:lnTo>
                <a:lnTo>
                  <a:pt x="22" y="170"/>
                </a:lnTo>
                <a:lnTo>
                  <a:pt x="20" y="168"/>
                </a:lnTo>
                <a:lnTo>
                  <a:pt x="18" y="168"/>
                </a:lnTo>
                <a:lnTo>
                  <a:pt x="18" y="170"/>
                </a:lnTo>
                <a:lnTo>
                  <a:pt x="18" y="170"/>
                </a:lnTo>
                <a:lnTo>
                  <a:pt x="18" y="170"/>
                </a:lnTo>
                <a:lnTo>
                  <a:pt x="18" y="170"/>
                </a:lnTo>
                <a:lnTo>
                  <a:pt x="16" y="170"/>
                </a:lnTo>
                <a:lnTo>
                  <a:pt x="16" y="172"/>
                </a:lnTo>
                <a:lnTo>
                  <a:pt x="14" y="172"/>
                </a:lnTo>
                <a:lnTo>
                  <a:pt x="14" y="172"/>
                </a:lnTo>
                <a:lnTo>
                  <a:pt x="14" y="170"/>
                </a:lnTo>
                <a:lnTo>
                  <a:pt x="14" y="170"/>
                </a:lnTo>
                <a:lnTo>
                  <a:pt x="14" y="170"/>
                </a:lnTo>
                <a:lnTo>
                  <a:pt x="16" y="170"/>
                </a:lnTo>
                <a:lnTo>
                  <a:pt x="18" y="170"/>
                </a:lnTo>
                <a:lnTo>
                  <a:pt x="18" y="170"/>
                </a:lnTo>
                <a:lnTo>
                  <a:pt x="14" y="170"/>
                </a:lnTo>
                <a:lnTo>
                  <a:pt x="14" y="170"/>
                </a:lnTo>
                <a:lnTo>
                  <a:pt x="12" y="170"/>
                </a:lnTo>
                <a:lnTo>
                  <a:pt x="12" y="172"/>
                </a:lnTo>
                <a:lnTo>
                  <a:pt x="12" y="172"/>
                </a:lnTo>
                <a:lnTo>
                  <a:pt x="12" y="172"/>
                </a:lnTo>
                <a:lnTo>
                  <a:pt x="12" y="170"/>
                </a:lnTo>
                <a:lnTo>
                  <a:pt x="14" y="170"/>
                </a:lnTo>
                <a:lnTo>
                  <a:pt x="14" y="172"/>
                </a:lnTo>
                <a:lnTo>
                  <a:pt x="14" y="172"/>
                </a:lnTo>
                <a:lnTo>
                  <a:pt x="12" y="172"/>
                </a:lnTo>
                <a:lnTo>
                  <a:pt x="12" y="172"/>
                </a:lnTo>
                <a:lnTo>
                  <a:pt x="12" y="172"/>
                </a:lnTo>
                <a:lnTo>
                  <a:pt x="10" y="172"/>
                </a:lnTo>
                <a:lnTo>
                  <a:pt x="10" y="172"/>
                </a:lnTo>
                <a:lnTo>
                  <a:pt x="10" y="172"/>
                </a:lnTo>
                <a:lnTo>
                  <a:pt x="10" y="174"/>
                </a:lnTo>
                <a:lnTo>
                  <a:pt x="10" y="174"/>
                </a:lnTo>
                <a:lnTo>
                  <a:pt x="10" y="174"/>
                </a:lnTo>
                <a:lnTo>
                  <a:pt x="10" y="174"/>
                </a:lnTo>
                <a:lnTo>
                  <a:pt x="8" y="174"/>
                </a:lnTo>
                <a:lnTo>
                  <a:pt x="8" y="172"/>
                </a:lnTo>
                <a:lnTo>
                  <a:pt x="6" y="170"/>
                </a:lnTo>
                <a:lnTo>
                  <a:pt x="6" y="170"/>
                </a:lnTo>
                <a:lnTo>
                  <a:pt x="6" y="170"/>
                </a:lnTo>
                <a:lnTo>
                  <a:pt x="8" y="168"/>
                </a:lnTo>
                <a:lnTo>
                  <a:pt x="8" y="166"/>
                </a:lnTo>
                <a:lnTo>
                  <a:pt x="10" y="166"/>
                </a:lnTo>
                <a:lnTo>
                  <a:pt x="10" y="166"/>
                </a:lnTo>
                <a:lnTo>
                  <a:pt x="10" y="168"/>
                </a:lnTo>
                <a:lnTo>
                  <a:pt x="10" y="168"/>
                </a:lnTo>
                <a:lnTo>
                  <a:pt x="10" y="170"/>
                </a:lnTo>
                <a:lnTo>
                  <a:pt x="10" y="170"/>
                </a:lnTo>
                <a:lnTo>
                  <a:pt x="10" y="170"/>
                </a:lnTo>
                <a:lnTo>
                  <a:pt x="10" y="170"/>
                </a:lnTo>
                <a:lnTo>
                  <a:pt x="10" y="170"/>
                </a:lnTo>
                <a:lnTo>
                  <a:pt x="10" y="168"/>
                </a:lnTo>
                <a:lnTo>
                  <a:pt x="10" y="168"/>
                </a:lnTo>
                <a:lnTo>
                  <a:pt x="10" y="168"/>
                </a:lnTo>
                <a:lnTo>
                  <a:pt x="10" y="168"/>
                </a:lnTo>
                <a:lnTo>
                  <a:pt x="12" y="168"/>
                </a:lnTo>
                <a:lnTo>
                  <a:pt x="12" y="168"/>
                </a:lnTo>
                <a:lnTo>
                  <a:pt x="14" y="166"/>
                </a:lnTo>
                <a:lnTo>
                  <a:pt x="14" y="166"/>
                </a:lnTo>
                <a:lnTo>
                  <a:pt x="14" y="166"/>
                </a:lnTo>
                <a:lnTo>
                  <a:pt x="16" y="166"/>
                </a:lnTo>
                <a:lnTo>
                  <a:pt x="18" y="164"/>
                </a:lnTo>
                <a:lnTo>
                  <a:pt x="18" y="164"/>
                </a:lnTo>
                <a:lnTo>
                  <a:pt x="18" y="166"/>
                </a:lnTo>
                <a:lnTo>
                  <a:pt x="16" y="166"/>
                </a:lnTo>
                <a:lnTo>
                  <a:pt x="16" y="166"/>
                </a:lnTo>
                <a:lnTo>
                  <a:pt x="16" y="166"/>
                </a:lnTo>
                <a:lnTo>
                  <a:pt x="16" y="166"/>
                </a:lnTo>
                <a:lnTo>
                  <a:pt x="14" y="166"/>
                </a:lnTo>
                <a:lnTo>
                  <a:pt x="14" y="166"/>
                </a:lnTo>
                <a:lnTo>
                  <a:pt x="12" y="164"/>
                </a:lnTo>
                <a:lnTo>
                  <a:pt x="12" y="164"/>
                </a:lnTo>
                <a:lnTo>
                  <a:pt x="12" y="164"/>
                </a:lnTo>
                <a:lnTo>
                  <a:pt x="12" y="164"/>
                </a:lnTo>
                <a:lnTo>
                  <a:pt x="14" y="164"/>
                </a:lnTo>
                <a:lnTo>
                  <a:pt x="14" y="164"/>
                </a:lnTo>
                <a:lnTo>
                  <a:pt x="14" y="164"/>
                </a:lnTo>
                <a:lnTo>
                  <a:pt x="14" y="162"/>
                </a:lnTo>
                <a:lnTo>
                  <a:pt x="16" y="162"/>
                </a:lnTo>
                <a:lnTo>
                  <a:pt x="14" y="162"/>
                </a:lnTo>
                <a:lnTo>
                  <a:pt x="16" y="162"/>
                </a:lnTo>
                <a:lnTo>
                  <a:pt x="16" y="162"/>
                </a:lnTo>
                <a:lnTo>
                  <a:pt x="16" y="162"/>
                </a:lnTo>
                <a:lnTo>
                  <a:pt x="16" y="160"/>
                </a:lnTo>
                <a:lnTo>
                  <a:pt x="16" y="160"/>
                </a:lnTo>
                <a:lnTo>
                  <a:pt x="18" y="158"/>
                </a:lnTo>
                <a:lnTo>
                  <a:pt x="18" y="156"/>
                </a:lnTo>
                <a:lnTo>
                  <a:pt x="20" y="156"/>
                </a:lnTo>
                <a:lnTo>
                  <a:pt x="20" y="156"/>
                </a:lnTo>
                <a:lnTo>
                  <a:pt x="22" y="156"/>
                </a:lnTo>
                <a:lnTo>
                  <a:pt x="22" y="156"/>
                </a:lnTo>
                <a:lnTo>
                  <a:pt x="22" y="156"/>
                </a:lnTo>
                <a:lnTo>
                  <a:pt x="22" y="156"/>
                </a:lnTo>
                <a:lnTo>
                  <a:pt x="22" y="156"/>
                </a:lnTo>
                <a:lnTo>
                  <a:pt x="22" y="156"/>
                </a:lnTo>
                <a:lnTo>
                  <a:pt x="22" y="158"/>
                </a:lnTo>
                <a:lnTo>
                  <a:pt x="22" y="160"/>
                </a:lnTo>
                <a:lnTo>
                  <a:pt x="22" y="160"/>
                </a:lnTo>
                <a:lnTo>
                  <a:pt x="22" y="160"/>
                </a:lnTo>
                <a:lnTo>
                  <a:pt x="22" y="160"/>
                </a:lnTo>
                <a:lnTo>
                  <a:pt x="22" y="160"/>
                </a:lnTo>
                <a:lnTo>
                  <a:pt x="22" y="160"/>
                </a:lnTo>
                <a:lnTo>
                  <a:pt x="22" y="158"/>
                </a:lnTo>
                <a:lnTo>
                  <a:pt x="22" y="158"/>
                </a:lnTo>
                <a:lnTo>
                  <a:pt x="22" y="156"/>
                </a:lnTo>
                <a:lnTo>
                  <a:pt x="24" y="156"/>
                </a:lnTo>
                <a:lnTo>
                  <a:pt x="24" y="156"/>
                </a:lnTo>
                <a:lnTo>
                  <a:pt x="24" y="156"/>
                </a:lnTo>
                <a:lnTo>
                  <a:pt x="24" y="156"/>
                </a:lnTo>
                <a:lnTo>
                  <a:pt x="26" y="154"/>
                </a:lnTo>
                <a:lnTo>
                  <a:pt x="26" y="154"/>
                </a:lnTo>
                <a:lnTo>
                  <a:pt x="26" y="156"/>
                </a:lnTo>
                <a:lnTo>
                  <a:pt x="28" y="156"/>
                </a:lnTo>
                <a:lnTo>
                  <a:pt x="28" y="154"/>
                </a:lnTo>
                <a:lnTo>
                  <a:pt x="28" y="154"/>
                </a:lnTo>
                <a:lnTo>
                  <a:pt x="26" y="154"/>
                </a:lnTo>
                <a:lnTo>
                  <a:pt x="26" y="154"/>
                </a:lnTo>
                <a:lnTo>
                  <a:pt x="26" y="154"/>
                </a:lnTo>
                <a:lnTo>
                  <a:pt x="26" y="154"/>
                </a:lnTo>
                <a:lnTo>
                  <a:pt x="26" y="154"/>
                </a:lnTo>
                <a:lnTo>
                  <a:pt x="26" y="154"/>
                </a:lnTo>
                <a:lnTo>
                  <a:pt x="26" y="154"/>
                </a:lnTo>
                <a:lnTo>
                  <a:pt x="26" y="154"/>
                </a:lnTo>
                <a:lnTo>
                  <a:pt x="24" y="154"/>
                </a:lnTo>
                <a:lnTo>
                  <a:pt x="24" y="156"/>
                </a:lnTo>
                <a:lnTo>
                  <a:pt x="22" y="156"/>
                </a:lnTo>
                <a:lnTo>
                  <a:pt x="22" y="156"/>
                </a:lnTo>
                <a:lnTo>
                  <a:pt x="22" y="156"/>
                </a:lnTo>
                <a:lnTo>
                  <a:pt x="22" y="156"/>
                </a:lnTo>
                <a:lnTo>
                  <a:pt x="20" y="156"/>
                </a:lnTo>
                <a:lnTo>
                  <a:pt x="20" y="156"/>
                </a:lnTo>
                <a:lnTo>
                  <a:pt x="20" y="156"/>
                </a:lnTo>
                <a:lnTo>
                  <a:pt x="18" y="156"/>
                </a:lnTo>
                <a:lnTo>
                  <a:pt x="18" y="156"/>
                </a:lnTo>
                <a:lnTo>
                  <a:pt x="18" y="156"/>
                </a:lnTo>
                <a:lnTo>
                  <a:pt x="18" y="156"/>
                </a:lnTo>
                <a:lnTo>
                  <a:pt x="18" y="156"/>
                </a:lnTo>
                <a:lnTo>
                  <a:pt x="16" y="158"/>
                </a:lnTo>
                <a:lnTo>
                  <a:pt x="16" y="158"/>
                </a:lnTo>
                <a:lnTo>
                  <a:pt x="14" y="158"/>
                </a:lnTo>
                <a:lnTo>
                  <a:pt x="14" y="160"/>
                </a:lnTo>
                <a:lnTo>
                  <a:pt x="14" y="162"/>
                </a:lnTo>
                <a:lnTo>
                  <a:pt x="14" y="162"/>
                </a:lnTo>
                <a:lnTo>
                  <a:pt x="12" y="162"/>
                </a:lnTo>
                <a:lnTo>
                  <a:pt x="12" y="162"/>
                </a:lnTo>
                <a:lnTo>
                  <a:pt x="12" y="162"/>
                </a:lnTo>
                <a:lnTo>
                  <a:pt x="12" y="162"/>
                </a:lnTo>
                <a:lnTo>
                  <a:pt x="12" y="162"/>
                </a:lnTo>
                <a:lnTo>
                  <a:pt x="10" y="160"/>
                </a:lnTo>
                <a:lnTo>
                  <a:pt x="10" y="160"/>
                </a:lnTo>
                <a:lnTo>
                  <a:pt x="10" y="160"/>
                </a:lnTo>
                <a:lnTo>
                  <a:pt x="10" y="160"/>
                </a:lnTo>
                <a:lnTo>
                  <a:pt x="10" y="158"/>
                </a:lnTo>
                <a:lnTo>
                  <a:pt x="12" y="156"/>
                </a:lnTo>
                <a:lnTo>
                  <a:pt x="12" y="156"/>
                </a:lnTo>
                <a:lnTo>
                  <a:pt x="12" y="156"/>
                </a:lnTo>
                <a:lnTo>
                  <a:pt x="10" y="156"/>
                </a:lnTo>
                <a:lnTo>
                  <a:pt x="10" y="158"/>
                </a:lnTo>
                <a:lnTo>
                  <a:pt x="8" y="160"/>
                </a:lnTo>
                <a:lnTo>
                  <a:pt x="8" y="160"/>
                </a:lnTo>
                <a:lnTo>
                  <a:pt x="8" y="160"/>
                </a:lnTo>
                <a:lnTo>
                  <a:pt x="8" y="160"/>
                </a:lnTo>
                <a:lnTo>
                  <a:pt x="6" y="160"/>
                </a:lnTo>
                <a:lnTo>
                  <a:pt x="6" y="160"/>
                </a:lnTo>
                <a:lnTo>
                  <a:pt x="8" y="158"/>
                </a:lnTo>
                <a:lnTo>
                  <a:pt x="6" y="158"/>
                </a:lnTo>
                <a:lnTo>
                  <a:pt x="6" y="156"/>
                </a:lnTo>
                <a:lnTo>
                  <a:pt x="6" y="156"/>
                </a:lnTo>
                <a:lnTo>
                  <a:pt x="6" y="156"/>
                </a:lnTo>
                <a:lnTo>
                  <a:pt x="6" y="154"/>
                </a:lnTo>
                <a:lnTo>
                  <a:pt x="6" y="154"/>
                </a:lnTo>
                <a:lnTo>
                  <a:pt x="6" y="154"/>
                </a:lnTo>
                <a:lnTo>
                  <a:pt x="6" y="154"/>
                </a:lnTo>
                <a:lnTo>
                  <a:pt x="8" y="154"/>
                </a:lnTo>
                <a:lnTo>
                  <a:pt x="8" y="154"/>
                </a:lnTo>
                <a:lnTo>
                  <a:pt x="8" y="154"/>
                </a:lnTo>
                <a:lnTo>
                  <a:pt x="8" y="156"/>
                </a:lnTo>
                <a:lnTo>
                  <a:pt x="8" y="156"/>
                </a:lnTo>
                <a:lnTo>
                  <a:pt x="10" y="156"/>
                </a:lnTo>
                <a:lnTo>
                  <a:pt x="10" y="156"/>
                </a:lnTo>
                <a:lnTo>
                  <a:pt x="10" y="156"/>
                </a:lnTo>
                <a:lnTo>
                  <a:pt x="12" y="156"/>
                </a:lnTo>
                <a:lnTo>
                  <a:pt x="12" y="154"/>
                </a:lnTo>
                <a:lnTo>
                  <a:pt x="12" y="152"/>
                </a:lnTo>
                <a:lnTo>
                  <a:pt x="12" y="152"/>
                </a:lnTo>
                <a:lnTo>
                  <a:pt x="10" y="152"/>
                </a:lnTo>
                <a:lnTo>
                  <a:pt x="10" y="152"/>
                </a:lnTo>
                <a:lnTo>
                  <a:pt x="10" y="152"/>
                </a:lnTo>
                <a:lnTo>
                  <a:pt x="10" y="152"/>
                </a:lnTo>
                <a:lnTo>
                  <a:pt x="8" y="154"/>
                </a:lnTo>
                <a:lnTo>
                  <a:pt x="6" y="154"/>
                </a:lnTo>
                <a:lnTo>
                  <a:pt x="6" y="154"/>
                </a:lnTo>
                <a:lnTo>
                  <a:pt x="6" y="154"/>
                </a:lnTo>
                <a:lnTo>
                  <a:pt x="6" y="154"/>
                </a:lnTo>
                <a:lnTo>
                  <a:pt x="4" y="152"/>
                </a:lnTo>
                <a:lnTo>
                  <a:pt x="4" y="152"/>
                </a:lnTo>
                <a:lnTo>
                  <a:pt x="6" y="152"/>
                </a:lnTo>
                <a:lnTo>
                  <a:pt x="6" y="152"/>
                </a:lnTo>
                <a:lnTo>
                  <a:pt x="4" y="152"/>
                </a:lnTo>
                <a:lnTo>
                  <a:pt x="4" y="152"/>
                </a:lnTo>
                <a:lnTo>
                  <a:pt x="4" y="152"/>
                </a:lnTo>
                <a:lnTo>
                  <a:pt x="4" y="150"/>
                </a:lnTo>
                <a:lnTo>
                  <a:pt x="2" y="150"/>
                </a:lnTo>
                <a:lnTo>
                  <a:pt x="4" y="150"/>
                </a:lnTo>
                <a:lnTo>
                  <a:pt x="4" y="150"/>
                </a:lnTo>
                <a:lnTo>
                  <a:pt x="6" y="152"/>
                </a:lnTo>
                <a:lnTo>
                  <a:pt x="6" y="152"/>
                </a:lnTo>
                <a:lnTo>
                  <a:pt x="6" y="152"/>
                </a:lnTo>
                <a:lnTo>
                  <a:pt x="8" y="152"/>
                </a:lnTo>
                <a:lnTo>
                  <a:pt x="8" y="152"/>
                </a:lnTo>
                <a:lnTo>
                  <a:pt x="8" y="152"/>
                </a:lnTo>
                <a:lnTo>
                  <a:pt x="8" y="152"/>
                </a:lnTo>
                <a:lnTo>
                  <a:pt x="8" y="152"/>
                </a:lnTo>
                <a:lnTo>
                  <a:pt x="8" y="152"/>
                </a:lnTo>
                <a:lnTo>
                  <a:pt x="6" y="152"/>
                </a:lnTo>
                <a:lnTo>
                  <a:pt x="6" y="150"/>
                </a:lnTo>
                <a:lnTo>
                  <a:pt x="6" y="150"/>
                </a:lnTo>
                <a:lnTo>
                  <a:pt x="8" y="150"/>
                </a:lnTo>
                <a:lnTo>
                  <a:pt x="8" y="150"/>
                </a:lnTo>
                <a:lnTo>
                  <a:pt x="8" y="150"/>
                </a:lnTo>
                <a:lnTo>
                  <a:pt x="8" y="150"/>
                </a:lnTo>
                <a:lnTo>
                  <a:pt x="8" y="150"/>
                </a:lnTo>
                <a:lnTo>
                  <a:pt x="10" y="150"/>
                </a:lnTo>
                <a:lnTo>
                  <a:pt x="8" y="148"/>
                </a:lnTo>
                <a:lnTo>
                  <a:pt x="8" y="150"/>
                </a:lnTo>
                <a:lnTo>
                  <a:pt x="6" y="150"/>
                </a:lnTo>
                <a:lnTo>
                  <a:pt x="6" y="150"/>
                </a:lnTo>
                <a:lnTo>
                  <a:pt x="6" y="150"/>
                </a:lnTo>
                <a:lnTo>
                  <a:pt x="4" y="150"/>
                </a:lnTo>
                <a:lnTo>
                  <a:pt x="4" y="150"/>
                </a:lnTo>
                <a:lnTo>
                  <a:pt x="4" y="150"/>
                </a:lnTo>
                <a:lnTo>
                  <a:pt x="4" y="150"/>
                </a:lnTo>
                <a:lnTo>
                  <a:pt x="4" y="150"/>
                </a:lnTo>
                <a:lnTo>
                  <a:pt x="4" y="150"/>
                </a:lnTo>
                <a:lnTo>
                  <a:pt x="2" y="148"/>
                </a:lnTo>
                <a:lnTo>
                  <a:pt x="4" y="148"/>
                </a:lnTo>
                <a:lnTo>
                  <a:pt x="4" y="146"/>
                </a:lnTo>
                <a:lnTo>
                  <a:pt x="4" y="146"/>
                </a:lnTo>
                <a:lnTo>
                  <a:pt x="4" y="146"/>
                </a:lnTo>
                <a:lnTo>
                  <a:pt x="4" y="146"/>
                </a:lnTo>
                <a:lnTo>
                  <a:pt x="4" y="146"/>
                </a:lnTo>
                <a:lnTo>
                  <a:pt x="6" y="146"/>
                </a:lnTo>
                <a:lnTo>
                  <a:pt x="6" y="146"/>
                </a:lnTo>
                <a:lnTo>
                  <a:pt x="6" y="146"/>
                </a:lnTo>
                <a:lnTo>
                  <a:pt x="8" y="146"/>
                </a:lnTo>
                <a:lnTo>
                  <a:pt x="8" y="146"/>
                </a:lnTo>
                <a:lnTo>
                  <a:pt x="8" y="146"/>
                </a:lnTo>
                <a:lnTo>
                  <a:pt x="10" y="146"/>
                </a:lnTo>
                <a:lnTo>
                  <a:pt x="12" y="146"/>
                </a:lnTo>
                <a:lnTo>
                  <a:pt x="12" y="146"/>
                </a:lnTo>
                <a:lnTo>
                  <a:pt x="12" y="146"/>
                </a:lnTo>
                <a:lnTo>
                  <a:pt x="14" y="146"/>
                </a:lnTo>
                <a:lnTo>
                  <a:pt x="16" y="146"/>
                </a:lnTo>
                <a:lnTo>
                  <a:pt x="18" y="146"/>
                </a:lnTo>
                <a:lnTo>
                  <a:pt x="18" y="146"/>
                </a:lnTo>
                <a:lnTo>
                  <a:pt x="18" y="146"/>
                </a:lnTo>
                <a:lnTo>
                  <a:pt x="18" y="146"/>
                </a:lnTo>
                <a:lnTo>
                  <a:pt x="20" y="146"/>
                </a:lnTo>
                <a:lnTo>
                  <a:pt x="20" y="146"/>
                </a:lnTo>
                <a:lnTo>
                  <a:pt x="22" y="144"/>
                </a:lnTo>
                <a:lnTo>
                  <a:pt x="22" y="144"/>
                </a:lnTo>
                <a:lnTo>
                  <a:pt x="24" y="144"/>
                </a:lnTo>
                <a:lnTo>
                  <a:pt x="24" y="146"/>
                </a:lnTo>
                <a:lnTo>
                  <a:pt x="26" y="146"/>
                </a:lnTo>
                <a:lnTo>
                  <a:pt x="26" y="146"/>
                </a:lnTo>
                <a:lnTo>
                  <a:pt x="28" y="148"/>
                </a:lnTo>
                <a:lnTo>
                  <a:pt x="28" y="148"/>
                </a:lnTo>
                <a:lnTo>
                  <a:pt x="28" y="150"/>
                </a:lnTo>
                <a:lnTo>
                  <a:pt x="28" y="150"/>
                </a:lnTo>
                <a:lnTo>
                  <a:pt x="28" y="150"/>
                </a:lnTo>
                <a:lnTo>
                  <a:pt x="28" y="148"/>
                </a:lnTo>
                <a:lnTo>
                  <a:pt x="28" y="148"/>
                </a:lnTo>
                <a:lnTo>
                  <a:pt x="28" y="148"/>
                </a:lnTo>
                <a:lnTo>
                  <a:pt x="28" y="148"/>
                </a:lnTo>
                <a:lnTo>
                  <a:pt x="28" y="148"/>
                </a:lnTo>
                <a:lnTo>
                  <a:pt x="26" y="146"/>
                </a:lnTo>
                <a:lnTo>
                  <a:pt x="26" y="146"/>
                </a:lnTo>
                <a:lnTo>
                  <a:pt x="26" y="146"/>
                </a:lnTo>
                <a:lnTo>
                  <a:pt x="26" y="146"/>
                </a:lnTo>
                <a:lnTo>
                  <a:pt x="28" y="146"/>
                </a:lnTo>
                <a:lnTo>
                  <a:pt x="28" y="146"/>
                </a:lnTo>
                <a:lnTo>
                  <a:pt x="30" y="146"/>
                </a:lnTo>
                <a:lnTo>
                  <a:pt x="32" y="144"/>
                </a:lnTo>
                <a:lnTo>
                  <a:pt x="30" y="144"/>
                </a:lnTo>
                <a:lnTo>
                  <a:pt x="30" y="144"/>
                </a:lnTo>
                <a:lnTo>
                  <a:pt x="30" y="144"/>
                </a:lnTo>
                <a:lnTo>
                  <a:pt x="30" y="142"/>
                </a:lnTo>
                <a:lnTo>
                  <a:pt x="30" y="142"/>
                </a:lnTo>
                <a:lnTo>
                  <a:pt x="32" y="140"/>
                </a:lnTo>
                <a:lnTo>
                  <a:pt x="32" y="140"/>
                </a:lnTo>
                <a:lnTo>
                  <a:pt x="32" y="140"/>
                </a:lnTo>
                <a:lnTo>
                  <a:pt x="32" y="140"/>
                </a:lnTo>
                <a:lnTo>
                  <a:pt x="32" y="140"/>
                </a:lnTo>
                <a:lnTo>
                  <a:pt x="30" y="140"/>
                </a:lnTo>
                <a:lnTo>
                  <a:pt x="30" y="142"/>
                </a:lnTo>
                <a:lnTo>
                  <a:pt x="30" y="142"/>
                </a:lnTo>
                <a:lnTo>
                  <a:pt x="30" y="142"/>
                </a:lnTo>
                <a:lnTo>
                  <a:pt x="30" y="142"/>
                </a:lnTo>
                <a:lnTo>
                  <a:pt x="30" y="144"/>
                </a:lnTo>
                <a:lnTo>
                  <a:pt x="30" y="144"/>
                </a:lnTo>
                <a:lnTo>
                  <a:pt x="30" y="144"/>
                </a:lnTo>
                <a:lnTo>
                  <a:pt x="28" y="144"/>
                </a:lnTo>
                <a:lnTo>
                  <a:pt x="26" y="146"/>
                </a:lnTo>
                <a:lnTo>
                  <a:pt x="26" y="146"/>
                </a:lnTo>
                <a:lnTo>
                  <a:pt x="26" y="146"/>
                </a:lnTo>
                <a:lnTo>
                  <a:pt x="24" y="144"/>
                </a:lnTo>
                <a:lnTo>
                  <a:pt x="24" y="144"/>
                </a:lnTo>
                <a:lnTo>
                  <a:pt x="24" y="144"/>
                </a:lnTo>
                <a:lnTo>
                  <a:pt x="24" y="144"/>
                </a:lnTo>
                <a:lnTo>
                  <a:pt x="22" y="144"/>
                </a:lnTo>
                <a:lnTo>
                  <a:pt x="22" y="144"/>
                </a:lnTo>
                <a:lnTo>
                  <a:pt x="20" y="144"/>
                </a:lnTo>
                <a:lnTo>
                  <a:pt x="22" y="144"/>
                </a:lnTo>
                <a:lnTo>
                  <a:pt x="22" y="144"/>
                </a:lnTo>
                <a:lnTo>
                  <a:pt x="22" y="142"/>
                </a:lnTo>
                <a:lnTo>
                  <a:pt x="22" y="142"/>
                </a:lnTo>
                <a:lnTo>
                  <a:pt x="22" y="142"/>
                </a:lnTo>
                <a:lnTo>
                  <a:pt x="22" y="144"/>
                </a:lnTo>
                <a:lnTo>
                  <a:pt x="20" y="144"/>
                </a:lnTo>
                <a:lnTo>
                  <a:pt x="20" y="144"/>
                </a:lnTo>
                <a:lnTo>
                  <a:pt x="20" y="146"/>
                </a:lnTo>
                <a:lnTo>
                  <a:pt x="20" y="146"/>
                </a:lnTo>
                <a:lnTo>
                  <a:pt x="18" y="146"/>
                </a:lnTo>
                <a:lnTo>
                  <a:pt x="18" y="146"/>
                </a:lnTo>
                <a:lnTo>
                  <a:pt x="18" y="146"/>
                </a:lnTo>
                <a:lnTo>
                  <a:pt x="14" y="144"/>
                </a:lnTo>
                <a:lnTo>
                  <a:pt x="12" y="144"/>
                </a:lnTo>
                <a:lnTo>
                  <a:pt x="10" y="146"/>
                </a:lnTo>
                <a:lnTo>
                  <a:pt x="8" y="146"/>
                </a:lnTo>
                <a:lnTo>
                  <a:pt x="8" y="146"/>
                </a:lnTo>
                <a:lnTo>
                  <a:pt x="8" y="146"/>
                </a:lnTo>
                <a:lnTo>
                  <a:pt x="8" y="146"/>
                </a:lnTo>
                <a:lnTo>
                  <a:pt x="8" y="146"/>
                </a:lnTo>
                <a:lnTo>
                  <a:pt x="6" y="146"/>
                </a:lnTo>
                <a:lnTo>
                  <a:pt x="6" y="146"/>
                </a:lnTo>
                <a:lnTo>
                  <a:pt x="4" y="146"/>
                </a:lnTo>
                <a:lnTo>
                  <a:pt x="4" y="144"/>
                </a:lnTo>
                <a:lnTo>
                  <a:pt x="4" y="144"/>
                </a:lnTo>
                <a:lnTo>
                  <a:pt x="4" y="144"/>
                </a:lnTo>
                <a:lnTo>
                  <a:pt x="4" y="144"/>
                </a:lnTo>
                <a:lnTo>
                  <a:pt x="4" y="144"/>
                </a:lnTo>
                <a:lnTo>
                  <a:pt x="6" y="144"/>
                </a:lnTo>
                <a:lnTo>
                  <a:pt x="6" y="144"/>
                </a:lnTo>
                <a:lnTo>
                  <a:pt x="6" y="144"/>
                </a:lnTo>
                <a:lnTo>
                  <a:pt x="6" y="144"/>
                </a:lnTo>
                <a:lnTo>
                  <a:pt x="4" y="144"/>
                </a:lnTo>
                <a:lnTo>
                  <a:pt x="4" y="144"/>
                </a:lnTo>
                <a:lnTo>
                  <a:pt x="4" y="144"/>
                </a:lnTo>
                <a:lnTo>
                  <a:pt x="4" y="144"/>
                </a:lnTo>
                <a:lnTo>
                  <a:pt x="2" y="144"/>
                </a:lnTo>
                <a:lnTo>
                  <a:pt x="2" y="144"/>
                </a:lnTo>
                <a:lnTo>
                  <a:pt x="4" y="142"/>
                </a:lnTo>
                <a:lnTo>
                  <a:pt x="8" y="142"/>
                </a:lnTo>
                <a:lnTo>
                  <a:pt x="8" y="142"/>
                </a:lnTo>
                <a:lnTo>
                  <a:pt x="8" y="142"/>
                </a:lnTo>
                <a:lnTo>
                  <a:pt x="8" y="142"/>
                </a:lnTo>
                <a:lnTo>
                  <a:pt x="10" y="142"/>
                </a:lnTo>
                <a:lnTo>
                  <a:pt x="10" y="142"/>
                </a:lnTo>
                <a:lnTo>
                  <a:pt x="10" y="142"/>
                </a:lnTo>
                <a:lnTo>
                  <a:pt x="8" y="142"/>
                </a:lnTo>
                <a:lnTo>
                  <a:pt x="8" y="142"/>
                </a:lnTo>
                <a:lnTo>
                  <a:pt x="6" y="142"/>
                </a:lnTo>
                <a:lnTo>
                  <a:pt x="4" y="142"/>
                </a:lnTo>
                <a:lnTo>
                  <a:pt x="4" y="142"/>
                </a:lnTo>
                <a:lnTo>
                  <a:pt x="4" y="142"/>
                </a:lnTo>
                <a:lnTo>
                  <a:pt x="4" y="142"/>
                </a:lnTo>
                <a:lnTo>
                  <a:pt x="4" y="142"/>
                </a:lnTo>
                <a:lnTo>
                  <a:pt x="2" y="142"/>
                </a:lnTo>
                <a:lnTo>
                  <a:pt x="2" y="140"/>
                </a:lnTo>
                <a:lnTo>
                  <a:pt x="2" y="140"/>
                </a:lnTo>
                <a:lnTo>
                  <a:pt x="4" y="140"/>
                </a:lnTo>
                <a:lnTo>
                  <a:pt x="4" y="140"/>
                </a:lnTo>
                <a:lnTo>
                  <a:pt x="6" y="140"/>
                </a:lnTo>
                <a:lnTo>
                  <a:pt x="8" y="140"/>
                </a:lnTo>
                <a:lnTo>
                  <a:pt x="10" y="140"/>
                </a:lnTo>
                <a:lnTo>
                  <a:pt x="12" y="140"/>
                </a:lnTo>
                <a:lnTo>
                  <a:pt x="12" y="140"/>
                </a:lnTo>
                <a:lnTo>
                  <a:pt x="12" y="140"/>
                </a:lnTo>
                <a:lnTo>
                  <a:pt x="12" y="140"/>
                </a:lnTo>
                <a:lnTo>
                  <a:pt x="10" y="140"/>
                </a:lnTo>
                <a:lnTo>
                  <a:pt x="10" y="140"/>
                </a:lnTo>
                <a:lnTo>
                  <a:pt x="10" y="140"/>
                </a:lnTo>
                <a:lnTo>
                  <a:pt x="10" y="140"/>
                </a:lnTo>
                <a:lnTo>
                  <a:pt x="10" y="140"/>
                </a:lnTo>
                <a:lnTo>
                  <a:pt x="10" y="140"/>
                </a:lnTo>
                <a:lnTo>
                  <a:pt x="8" y="140"/>
                </a:lnTo>
                <a:lnTo>
                  <a:pt x="4" y="140"/>
                </a:lnTo>
                <a:lnTo>
                  <a:pt x="4" y="140"/>
                </a:lnTo>
                <a:lnTo>
                  <a:pt x="4" y="138"/>
                </a:lnTo>
                <a:lnTo>
                  <a:pt x="6" y="138"/>
                </a:lnTo>
                <a:lnTo>
                  <a:pt x="6" y="138"/>
                </a:lnTo>
                <a:lnTo>
                  <a:pt x="6" y="138"/>
                </a:lnTo>
                <a:lnTo>
                  <a:pt x="6" y="138"/>
                </a:lnTo>
                <a:lnTo>
                  <a:pt x="4" y="138"/>
                </a:lnTo>
                <a:lnTo>
                  <a:pt x="6" y="138"/>
                </a:lnTo>
                <a:lnTo>
                  <a:pt x="6" y="138"/>
                </a:lnTo>
                <a:lnTo>
                  <a:pt x="6" y="138"/>
                </a:lnTo>
                <a:lnTo>
                  <a:pt x="6" y="138"/>
                </a:lnTo>
                <a:lnTo>
                  <a:pt x="6" y="138"/>
                </a:lnTo>
                <a:lnTo>
                  <a:pt x="6" y="138"/>
                </a:lnTo>
                <a:lnTo>
                  <a:pt x="6" y="138"/>
                </a:lnTo>
                <a:lnTo>
                  <a:pt x="6" y="138"/>
                </a:lnTo>
                <a:lnTo>
                  <a:pt x="6" y="138"/>
                </a:lnTo>
                <a:lnTo>
                  <a:pt x="6" y="138"/>
                </a:lnTo>
                <a:lnTo>
                  <a:pt x="4" y="138"/>
                </a:lnTo>
                <a:lnTo>
                  <a:pt x="4" y="138"/>
                </a:lnTo>
                <a:lnTo>
                  <a:pt x="6" y="138"/>
                </a:lnTo>
                <a:lnTo>
                  <a:pt x="4" y="138"/>
                </a:lnTo>
                <a:lnTo>
                  <a:pt x="4" y="138"/>
                </a:lnTo>
                <a:lnTo>
                  <a:pt x="2" y="138"/>
                </a:lnTo>
                <a:lnTo>
                  <a:pt x="2" y="138"/>
                </a:lnTo>
                <a:lnTo>
                  <a:pt x="2" y="136"/>
                </a:lnTo>
                <a:lnTo>
                  <a:pt x="2" y="136"/>
                </a:lnTo>
                <a:lnTo>
                  <a:pt x="2" y="136"/>
                </a:lnTo>
                <a:lnTo>
                  <a:pt x="4" y="136"/>
                </a:lnTo>
                <a:lnTo>
                  <a:pt x="6" y="134"/>
                </a:lnTo>
                <a:lnTo>
                  <a:pt x="6" y="134"/>
                </a:lnTo>
                <a:lnTo>
                  <a:pt x="8" y="134"/>
                </a:lnTo>
                <a:lnTo>
                  <a:pt x="10" y="134"/>
                </a:lnTo>
                <a:lnTo>
                  <a:pt x="10" y="134"/>
                </a:lnTo>
                <a:lnTo>
                  <a:pt x="10" y="134"/>
                </a:lnTo>
                <a:lnTo>
                  <a:pt x="12" y="134"/>
                </a:lnTo>
                <a:lnTo>
                  <a:pt x="14" y="134"/>
                </a:lnTo>
                <a:lnTo>
                  <a:pt x="14" y="134"/>
                </a:lnTo>
                <a:lnTo>
                  <a:pt x="16" y="134"/>
                </a:lnTo>
                <a:lnTo>
                  <a:pt x="16" y="134"/>
                </a:lnTo>
                <a:lnTo>
                  <a:pt x="18" y="134"/>
                </a:lnTo>
                <a:lnTo>
                  <a:pt x="18" y="134"/>
                </a:lnTo>
                <a:lnTo>
                  <a:pt x="18" y="134"/>
                </a:lnTo>
                <a:lnTo>
                  <a:pt x="18" y="134"/>
                </a:lnTo>
                <a:lnTo>
                  <a:pt x="20" y="136"/>
                </a:lnTo>
                <a:lnTo>
                  <a:pt x="20" y="134"/>
                </a:lnTo>
                <a:lnTo>
                  <a:pt x="20" y="134"/>
                </a:lnTo>
                <a:lnTo>
                  <a:pt x="20" y="134"/>
                </a:lnTo>
                <a:lnTo>
                  <a:pt x="20" y="134"/>
                </a:lnTo>
                <a:lnTo>
                  <a:pt x="22" y="134"/>
                </a:lnTo>
                <a:lnTo>
                  <a:pt x="22" y="134"/>
                </a:lnTo>
                <a:lnTo>
                  <a:pt x="22" y="134"/>
                </a:lnTo>
                <a:lnTo>
                  <a:pt x="22" y="134"/>
                </a:lnTo>
                <a:lnTo>
                  <a:pt x="22" y="134"/>
                </a:lnTo>
                <a:lnTo>
                  <a:pt x="22" y="134"/>
                </a:lnTo>
                <a:lnTo>
                  <a:pt x="22" y="134"/>
                </a:lnTo>
                <a:lnTo>
                  <a:pt x="22" y="134"/>
                </a:lnTo>
                <a:lnTo>
                  <a:pt x="20" y="134"/>
                </a:lnTo>
                <a:lnTo>
                  <a:pt x="20" y="134"/>
                </a:lnTo>
                <a:lnTo>
                  <a:pt x="20" y="134"/>
                </a:lnTo>
                <a:lnTo>
                  <a:pt x="20" y="134"/>
                </a:lnTo>
                <a:lnTo>
                  <a:pt x="20" y="134"/>
                </a:lnTo>
                <a:lnTo>
                  <a:pt x="18" y="134"/>
                </a:lnTo>
                <a:lnTo>
                  <a:pt x="18" y="134"/>
                </a:lnTo>
                <a:lnTo>
                  <a:pt x="18" y="134"/>
                </a:lnTo>
                <a:lnTo>
                  <a:pt x="16" y="134"/>
                </a:lnTo>
                <a:lnTo>
                  <a:pt x="14" y="134"/>
                </a:lnTo>
                <a:lnTo>
                  <a:pt x="12" y="134"/>
                </a:lnTo>
                <a:lnTo>
                  <a:pt x="12" y="134"/>
                </a:lnTo>
                <a:lnTo>
                  <a:pt x="12" y="134"/>
                </a:lnTo>
                <a:lnTo>
                  <a:pt x="10" y="134"/>
                </a:lnTo>
                <a:lnTo>
                  <a:pt x="12" y="134"/>
                </a:lnTo>
                <a:lnTo>
                  <a:pt x="12" y="134"/>
                </a:lnTo>
                <a:lnTo>
                  <a:pt x="12" y="134"/>
                </a:lnTo>
                <a:lnTo>
                  <a:pt x="12" y="134"/>
                </a:lnTo>
                <a:lnTo>
                  <a:pt x="12" y="134"/>
                </a:lnTo>
                <a:lnTo>
                  <a:pt x="12" y="134"/>
                </a:lnTo>
                <a:lnTo>
                  <a:pt x="8" y="134"/>
                </a:lnTo>
                <a:lnTo>
                  <a:pt x="8" y="134"/>
                </a:lnTo>
                <a:lnTo>
                  <a:pt x="6" y="134"/>
                </a:lnTo>
                <a:lnTo>
                  <a:pt x="6" y="134"/>
                </a:lnTo>
                <a:lnTo>
                  <a:pt x="6" y="134"/>
                </a:lnTo>
                <a:lnTo>
                  <a:pt x="4" y="134"/>
                </a:lnTo>
                <a:lnTo>
                  <a:pt x="4" y="134"/>
                </a:lnTo>
                <a:lnTo>
                  <a:pt x="4" y="132"/>
                </a:lnTo>
                <a:lnTo>
                  <a:pt x="4" y="132"/>
                </a:lnTo>
                <a:lnTo>
                  <a:pt x="4" y="132"/>
                </a:lnTo>
                <a:lnTo>
                  <a:pt x="6" y="132"/>
                </a:lnTo>
                <a:lnTo>
                  <a:pt x="6" y="130"/>
                </a:lnTo>
                <a:lnTo>
                  <a:pt x="4" y="130"/>
                </a:lnTo>
                <a:lnTo>
                  <a:pt x="4" y="130"/>
                </a:lnTo>
                <a:lnTo>
                  <a:pt x="4" y="130"/>
                </a:lnTo>
                <a:lnTo>
                  <a:pt x="4" y="130"/>
                </a:lnTo>
                <a:lnTo>
                  <a:pt x="4" y="130"/>
                </a:lnTo>
                <a:lnTo>
                  <a:pt x="4" y="130"/>
                </a:lnTo>
                <a:lnTo>
                  <a:pt x="4" y="128"/>
                </a:lnTo>
                <a:lnTo>
                  <a:pt x="4" y="130"/>
                </a:lnTo>
                <a:lnTo>
                  <a:pt x="6" y="130"/>
                </a:lnTo>
                <a:lnTo>
                  <a:pt x="8" y="132"/>
                </a:lnTo>
                <a:lnTo>
                  <a:pt x="8" y="132"/>
                </a:lnTo>
                <a:lnTo>
                  <a:pt x="8" y="132"/>
                </a:lnTo>
                <a:lnTo>
                  <a:pt x="8" y="132"/>
                </a:lnTo>
                <a:lnTo>
                  <a:pt x="8" y="132"/>
                </a:lnTo>
                <a:lnTo>
                  <a:pt x="8" y="130"/>
                </a:lnTo>
                <a:lnTo>
                  <a:pt x="8" y="130"/>
                </a:lnTo>
                <a:lnTo>
                  <a:pt x="8" y="130"/>
                </a:lnTo>
                <a:lnTo>
                  <a:pt x="8" y="130"/>
                </a:lnTo>
                <a:lnTo>
                  <a:pt x="6" y="130"/>
                </a:lnTo>
                <a:lnTo>
                  <a:pt x="8" y="130"/>
                </a:lnTo>
                <a:lnTo>
                  <a:pt x="8" y="130"/>
                </a:lnTo>
                <a:lnTo>
                  <a:pt x="8" y="130"/>
                </a:lnTo>
                <a:lnTo>
                  <a:pt x="10" y="130"/>
                </a:lnTo>
                <a:lnTo>
                  <a:pt x="12" y="130"/>
                </a:lnTo>
                <a:lnTo>
                  <a:pt x="12" y="130"/>
                </a:lnTo>
                <a:lnTo>
                  <a:pt x="12" y="130"/>
                </a:lnTo>
                <a:lnTo>
                  <a:pt x="12" y="130"/>
                </a:lnTo>
                <a:lnTo>
                  <a:pt x="12" y="130"/>
                </a:lnTo>
                <a:lnTo>
                  <a:pt x="14" y="130"/>
                </a:lnTo>
                <a:lnTo>
                  <a:pt x="14" y="130"/>
                </a:lnTo>
                <a:lnTo>
                  <a:pt x="16" y="130"/>
                </a:lnTo>
                <a:lnTo>
                  <a:pt x="18" y="132"/>
                </a:lnTo>
                <a:lnTo>
                  <a:pt x="18" y="132"/>
                </a:lnTo>
                <a:lnTo>
                  <a:pt x="16" y="130"/>
                </a:lnTo>
                <a:lnTo>
                  <a:pt x="16" y="130"/>
                </a:lnTo>
                <a:lnTo>
                  <a:pt x="16" y="130"/>
                </a:lnTo>
                <a:lnTo>
                  <a:pt x="14" y="130"/>
                </a:lnTo>
                <a:lnTo>
                  <a:pt x="12" y="128"/>
                </a:lnTo>
                <a:lnTo>
                  <a:pt x="14" y="128"/>
                </a:lnTo>
                <a:lnTo>
                  <a:pt x="14" y="128"/>
                </a:lnTo>
                <a:lnTo>
                  <a:pt x="14" y="128"/>
                </a:lnTo>
                <a:lnTo>
                  <a:pt x="14" y="128"/>
                </a:lnTo>
                <a:lnTo>
                  <a:pt x="18" y="126"/>
                </a:lnTo>
                <a:lnTo>
                  <a:pt x="18" y="126"/>
                </a:lnTo>
                <a:lnTo>
                  <a:pt x="20" y="128"/>
                </a:lnTo>
                <a:lnTo>
                  <a:pt x="20" y="130"/>
                </a:lnTo>
                <a:lnTo>
                  <a:pt x="20" y="130"/>
                </a:lnTo>
                <a:lnTo>
                  <a:pt x="20" y="130"/>
                </a:lnTo>
                <a:lnTo>
                  <a:pt x="20" y="130"/>
                </a:lnTo>
                <a:lnTo>
                  <a:pt x="20" y="130"/>
                </a:lnTo>
                <a:lnTo>
                  <a:pt x="20" y="128"/>
                </a:lnTo>
                <a:lnTo>
                  <a:pt x="18" y="128"/>
                </a:lnTo>
                <a:lnTo>
                  <a:pt x="18" y="128"/>
                </a:lnTo>
                <a:lnTo>
                  <a:pt x="18" y="126"/>
                </a:lnTo>
                <a:lnTo>
                  <a:pt x="18" y="126"/>
                </a:lnTo>
                <a:lnTo>
                  <a:pt x="18" y="126"/>
                </a:lnTo>
                <a:lnTo>
                  <a:pt x="22" y="126"/>
                </a:lnTo>
                <a:lnTo>
                  <a:pt x="24" y="126"/>
                </a:lnTo>
                <a:lnTo>
                  <a:pt x="24" y="126"/>
                </a:lnTo>
                <a:lnTo>
                  <a:pt x="24" y="126"/>
                </a:lnTo>
                <a:lnTo>
                  <a:pt x="24" y="128"/>
                </a:lnTo>
                <a:lnTo>
                  <a:pt x="24" y="128"/>
                </a:lnTo>
                <a:lnTo>
                  <a:pt x="26" y="128"/>
                </a:lnTo>
                <a:lnTo>
                  <a:pt x="26" y="128"/>
                </a:lnTo>
                <a:lnTo>
                  <a:pt x="26" y="130"/>
                </a:lnTo>
                <a:lnTo>
                  <a:pt x="26" y="130"/>
                </a:lnTo>
                <a:lnTo>
                  <a:pt x="24" y="130"/>
                </a:lnTo>
                <a:lnTo>
                  <a:pt x="24" y="130"/>
                </a:lnTo>
                <a:lnTo>
                  <a:pt x="26" y="130"/>
                </a:lnTo>
                <a:lnTo>
                  <a:pt x="26" y="130"/>
                </a:lnTo>
                <a:lnTo>
                  <a:pt x="26" y="130"/>
                </a:lnTo>
                <a:lnTo>
                  <a:pt x="26" y="130"/>
                </a:lnTo>
                <a:lnTo>
                  <a:pt x="26" y="130"/>
                </a:lnTo>
                <a:lnTo>
                  <a:pt x="26" y="130"/>
                </a:lnTo>
                <a:lnTo>
                  <a:pt x="26" y="130"/>
                </a:lnTo>
                <a:lnTo>
                  <a:pt x="26" y="130"/>
                </a:lnTo>
                <a:lnTo>
                  <a:pt x="26" y="130"/>
                </a:lnTo>
                <a:lnTo>
                  <a:pt x="26" y="130"/>
                </a:lnTo>
                <a:lnTo>
                  <a:pt x="24" y="130"/>
                </a:lnTo>
                <a:lnTo>
                  <a:pt x="26" y="130"/>
                </a:lnTo>
                <a:lnTo>
                  <a:pt x="26" y="130"/>
                </a:lnTo>
                <a:lnTo>
                  <a:pt x="26" y="130"/>
                </a:lnTo>
                <a:lnTo>
                  <a:pt x="26" y="128"/>
                </a:lnTo>
                <a:lnTo>
                  <a:pt x="26" y="128"/>
                </a:lnTo>
                <a:lnTo>
                  <a:pt x="26" y="128"/>
                </a:lnTo>
                <a:lnTo>
                  <a:pt x="28" y="128"/>
                </a:lnTo>
                <a:lnTo>
                  <a:pt x="30" y="128"/>
                </a:lnTo>
                <a:lnTo>
                  <a:pt x="30" y="128"/>
                </a:lnTo>
                <a:lnTo>
                  <a:pt x="30" y="128"/>
                </a:lnTo>
                <a:lnTo>
                  <a:pt x="30" y="128"/>
                </a:lnTo>
                <a:lnTo>
                  <a:pt x="30" y="128"/>
                </a:lnTo>
                <a:lnTo>
                  <a:pt x="30" y="128"/>
                </a:lnTo>
                <a:lnTo>
                  <a:pt x="30" y="128"/>
                </a:lnTo>
                <a:lnTo>
                  <a:pt x="28" y="128"/>
                </a:lnTo>
                <a:lnTo>
                  <a:pt x="28" y="128"/>
                </a:lnTo>
                <a:lnTo>
                  <a:pt x="28" y="128"/>
                </a:lnTo>
                <a:lnTo>
                  <a:pt x="28" y="128"/>
                </a:lnTo>
                <a:lnTo>
                  <a:pt x="28" y="128"/>
                </a:lnTo>
                <a:lnTo>
                  <a:pt x="24" y="128"/>
                </a:lnTo>
                <a:lnTo>
                  <a:pt x="24" y="126"/>
                </a:lnTo>
                <a:lnTo>
                  <a:pt x="24" y="126"/>
                </a:lnTo>
                <a:lnTo>
                  <a:pt x="24" y="126"/>
                </a:lnTo>
                <a:lnTo>
                  <a:pt x="24" y="126"/>
                </a:lnTo>
                <a:lnTo>
                  <a:pt x="22" y="124"/>
                </a:lnTo>
                <a:lnTo>
                  <a:pt x="22" y="126"/>
                </a:lnTo>
                <a:lnTo>
                  <a:pt x="22" y="126"/>
                </a:lnTo>
                <a:lnTo>
                  <a:pt x="20" y="126"/>
                </a:lnTo>
                <a:lnTo>
                  <a:pt x="20" y="126"/>
                </a:lnTo>
                <a:lnTo>
                  <a:pt x="18" y="126"/>
                </a:lnTo>
                <a:lnTo>
                  <a:pt x="16" y="126"/>
                </a:lnTo>
                <a:lnTo>
                  <a:pt x="18" y="124"/>
                </a:lnTo>
                <a:lnTo>
                  <a:pt x="18" y="124"/>
                </a:lnTo>
                <a:lnTo>
                  <a:pt x="20" y="124"/>
                </a:lnTo>
                <a:lnTo>
                  <a:pt x="20" y="124"/>
                </a:lnTo>
                <a:lnTo>
                  <a:pt x="20" y="124"/>
                </a:lnTo>
                <a:lnTo>
                  <a:pt x="20" y="124"/>
                </a:lnTo>
                <a:lnTo>
                  <a:pt x="20" y="124"/>
                </a:lnTo>
                <a:lnTo>
                  <a:pt x="20" y="124"/>
                </a:lnTo>
                <a:lnTo>
                  <a:pt x="20" y="124"/>
                </a:lnTo>
                <a:lnTo>
                  <a:pt x="18" y="124"/>
                </a:lnTo>
                <a:lnTo>
                  <a:pt x="18" y="124"/>
                </a:lnTo>
                <a:lnTo>
                  <a:pt x="16" y="124"/>
                </a:lnTo>
                <a:lnTo>
                  <a:pt x="16" y="124"/>
                </a:lnTo>
                <a:lnTo>
                  <a:pt x="16" y="124"/>
                </a:lnTo>
                <a:lnTo>
                  <a:pt x="18" y="122"/>
                </a:lnTo>
                <a:lnTo>
                  <a:pt x="20" y="122"/>
                </a:lnTo>
                <a:lnTo>
                  <a:pt x="20" y="124"/>
                </a:lnTo>
                <a:lnTo>
                  <a:pt x="22" y="122"/>
                </a:lnTo>
                <a:lnTo>
                  <a:pt x="22" y="122"/>
                </a:lnTo>
                <a:lnTo>
                  <a:pt x="22" y="122"/>
                </a:lnTo>
                <a:lnTo>
                  <a:pt x="24" y="122"/>
                </a:lnTo>
                <a:lnTo>
                  <a:pt x="26" y="122"/>
                </a:lnTo>
                <a:lnTo>
                  <a:pt x="30" y="124"/>
                </a:lnTo>
                <a:lnTo>
                  <a:pt x="30" y="124"/>
                </a:lnTo>
                <a:lnTo>
                  <a:pt x="32" y="124"/>
                </a:lnTo>
                <a:lnTo>
                  <a:pt x="32" y="124"/>
                </a:lnTo>
                <a:lnTo>
                  <a:pt x="32" y="124"/>
                </a:lnTo>
                <a:lnTo>
                  <a:pt x="34" y="124"/>
                </a:lnTo>
                <a:lnTo>
                  <a:pt x="34" y="124"/>
                </a:lnTo>
                <a:lnTo>
                  <a:pt x="32" y="124"/>
                </a:lnTo>
                <a:lnTo>
                  <a:pt x="32" y="124"/>
                </a:lnTo>
                <a:lnTo>
                  <a:pt x="32" y="124"/>
                </a:lnTo>
                <a:lnTo>
                  <a:pt x="30" y="124"/>
                </a:lnTo>
                <a:lnTo>
                  <a:pt x="30" y="124"/>
                </a:lnTo>
                <a:lnTo>
                  <a:pt x="30" y="124"/>
                </a:lnTo>
                <a:lnTo>
                  <a:pt x="30" y="124"/>
                </a:lnTo>
                <a:lnTo>
                  <a:pt x="30" y="124"/>
                </a:lnTo>
                <a:lnTo>
                  <a:pt x="30" y="122"/>
                </a:lnTo>
                <a:lnTo>
                  <a:pt x="30" y="122"/>
                </a:lnTo>
                <a:lnTo>
                  <a:pt x="32" y="122"/>
                </a:lnTo>
                <a:lnTo>
                  <a:pt x="32" y="122"/>
                </a:lnTo>
                <a:lnTo>
                  <a:pt x="34" y="122"/>
                </a:lnTo>
                <a:lnTo>
                  <a:pt x="34" y="122"/>
                </a:lnTo>
                <a:lnTo>
                  <a:pt x="34" y="122"/>
                </a:lnTo>
                <a:lnTo>
                  <a:pt x="36" y="122"/>
                </a:lnTo>
                <a:lnTo>
                  <a:pt x="38" y="122"/>
                </a:lnTo>
                <a:lnTo>
                  <a:pt x="38" y="122"/>
                </a:lnTo>
                <a:lnTo>
                  <a:pt x="38" y="122"/>
                </a:lnTo>
                <a:lnTo>
                  <a:pt x="38" y="122"/>
                </a:lnTo>
                <a:lnTo>
                  <a:pt x="36" y="120"/>
                </a:lnTo>
                <a:lnTo>
                  <a:pt x="36" y="120"/>
                </a:lnTo>
                <a:lnTo>
                  <a:pt x="32" y="122"/>
                </a:lnTo>
                <a:lnTo>
                  <a:pt x="32" y="122"/>
                </a:lnTo>
                <a:lnTo>
                  <a:pt x="32" y="122"/>
                </a:lnTo>
                <a:lnTo>
                  <a:pt x="30" y="122"/>
                </a:lnTo>
                <a:lnTo>
                  <a:pt x="30" y="122"/>
                </a:lnTo>
                <a:lnTo>
                  <a:pt x="30" y="122"/>
                </a:lnTo>
                <a:lnTo>
                  <a:pt x="30" y="122"/>
                </a:lnTo>
                <a:lnTo>
                  <a:pt x="30" y="120"/>
                </a:lnTo>
                <a:lnTo>
                  <a:pt x="30" y="120"/>
                </a:lnTo>
                <a:lnTo>
                  <a:pt x="30" y="120"/>
                </a:lnTo>
                <a:lnTo>
                  <a:pt x="32" y="120"/>
                </a:lnTo>
                <a:lnTo>
                  <a:pt x="32" y="120"/>
                </a:lnTo>
                <a:lnTo>
                  <a:pt x="32" y="120"/>
                </a:lnTo>
                <a:lnTo>
                  <a:pt x="32" y="120"/>
                </a:lnTo>
                <a:lnTo>
                  <a:pt x="32" y="120"/>
                </a:lnTo>
                <a:lnTo>
                  <a:pt x="30" y="120"/>
                </a:lnTo>
                <a:lnTo>
                  <a:pt x="30" y="120"/>
                </a:lnTo>
                <a:lnTo>
                  <a:pt x="30" y="120"/>
                </a:lnTo>
                <a:lnTo>
                  <a:pt x="28" y="120"/>
                </a:lnTo>
                <a:lnTo>
                  <a:pt x="28" y="122"/>
                </a:lnTo>
                <a:lnTo>
                  <a:pt x="24" y="122"/>
                </a:lnTo>
                <a:lnTo>
                  <a:pt x="24" y="122"/>
                </a:lnTo>
                <a:lnTo>
                  <a:pt x="24" y="120"/>
                </a:lnTo>
                <a:lnTo>
                  <a:pt x="24" y="120"/>
                </a:lnTo>
                <a:lnTo>
                  <a:pt x="24" y="118"/>
                </a:lnTo>
                <a:lnTo>
                  <a:pt x="24" y="118"/>
                </a:lnTo>
                <a:lnTo>
                  <a:pt x="26" y="118"/>
                </a:lnTo>
                <a:lnTo>
                  <a:pt x="26" y="118"/>
                </a:lnTo>
                <a:lnTo>
                  <a:pt x="26" y="118"/>
                </a:lnTo>
                <a:lnTo>
                  <a:pt x="28" y="116"/>
                </a:lnTo>
                <a:lnTo>
                  <a:pt x="28" y="118"/>
                </a:lnTo>
                <a:lnTo>
                  <a:pt x="28" y="118"/>
                </a:lnTo>
                <a:lnTo>
                  <a:pt x="30" y="118"/>
                </a:lnTo>
                <a:lnTo>
                  <a:pt x="30" y="118"/>
                </a:lnTo>
                <a:lnTo>
                  <a:pt x="30" y="118"/>
                </a:lnTo>
                <a:lnTo>
                  <a:pt x="32" y="118"/>
                </a:lnTo>
                <a:lnTo>
                  <a:pt x="32" y="118"/>
                </a:lnTo>
                <a:lnTo>
                  <a:pt x="32" y="118"/>
                </a:lnTo>
                <a:lnTo>
                  <a:pt x="32" y="118"/>
                </a:lnTo>
                <a:lnTo>
                  <a:pt x="32" y="118"/>
                </a:lnTo>
                <a:lnTo>
                  <a:pt x="34" y="118"/>
                </a:lnTo>
                <a:lnTo>
                  <a:pt x="34" y="118"/>
                </a:lnTo>
                <a:lnTo>
                  <a:pt x="34" y="118"/>
                </a:lnTo>
                <a:lnTo>
                  <a:pt x="32" y="118"/>
                </a:lnTo>
                <a:lnTo>
                  <a:pt x="32" y="118"/>
                </a:lnTo>
                <a:lnTo>
                  <a:pt x="32" y="118"/>
                </a:lnTo>
                <a:lnTo>
                  <a:pt x="34" y="118"/>
                </a:lnTo>
                <a:lnTo>
                  <a:pt x="36" y="118"/>
                </a:lnTo>
                <a:lnTo>
                  <a:pt x="36" y="118"/>
                </a:lnTo>
                <a:lnTo>
                  <a:pt x="36" y="118"/>
                </a:lnTo>
                <a:lnTo>
                  <a:pt x="36" y="118"/>
                </a:lnTo>
                <a:lnTo>
                  <a:pt x="36" y="118"/>
                </a:lnTo>
                <a:lnTo>
                  <a:pt x="38" y="118"/>
                </a:lnTo>
                <a:lnTo>
                  <a:pt x="38" y="118"/>
                </a:lnTo>
                <a:lnTo>
                  <a:pt x="38" y="120"/>
                </a:lnTo>
                <a:lnTo>
                  <a:pt x="38" y="120"/>
                </a:lnTo>
                <a:lnTo>
                  <a:pt x="38" y="120"/>
                </a:lnTo>
                <a:lnTo>
                  <a:pt x="40" y="120"/>
                </a:lnTo>
                <a:lnTo>
                  <a:pt x="40" y="120"/>
                </a:lnTo>
                <a:lnTo>
                  <a:pt x="42" y="122"/>
                </a:lnTo>
                <a:lnTo>
                  <a:pt x="42" y="122"/>
                </a:lnTo>
                <a:lnTo>
                  <a:pt x="42" y="122"/>
                </a:lnTo>
                <a:lnTo>
                  <a:pt x="42" y="122"/>
                </a:lnTo>
                <a:lnTo>
                  <a:pt x="42" y="122"/>
                </a:lnTo>
                <a:lnTo>
                  <a:pt x="42" y="122"/>
                </a:lnTo>
                <a:lnTo>
                  <a:pt x="40" y="120"/>
                </a:lnTo>
                <a:lnTo>
                  <a:pt x="40" y="120"/>
                </a:lnTo>
                <a:lnTo>
                  <a:pt x="38" y="120"/>
                </a:lnTo>
                <a:lnTo>
                  <a:pt x="38" y="120"/>
                </a:lnTo>
                <a:lnTo>
                  <a:pt x="38" y="118"/>
                </a:lnTo>
                <a:lnTo>
                  <a:pt x="38" y="118"/>
                </a:lnTo>
                <a:lnTo>
                  <a:pt x="36" y="118"/>
                </a:lnTo>
                <a:lnTo>
                  <a:pt x="36" y="118"/>
                </a:lnTo>
                <a:lnTo>
                  <a:pt x="36" y="118"/>
                </a:lnTo>
                <a:lnTo>
                  <a:pt x="34" y="118"/>
                </a:lnTo>
                <a:lnTo>
                  <a:pt x="34" y="118"/>
                </a:lnTo>
                <a:lnTo>
                  <a:pt x="36" y="116"/>
                </a:lnTo>
                <a:lnTo>
                  <a:pt x="36" y="116"/>
                </a:lnTo>
                <a:lnTo>
                  <a:pt x="36" y="116"/>
                </a:lnTo>
                <a:lnTo>
                  <a:pt x="38" y="116"/>
                </a:lnTo>
                <a:lnTo>
                  <a:pt x="38" y="116"/>
                </a:lnTo>
                <a:lnTo>
                  <a:pt x="38" y="116"/>
                </a:lnTo>
                <a:lnTo>
                  <a:pt x="40" y="118"/>
                </a:lnTo>
                <a:lnTo>
                  <a:pt x="40" y="118"/>
                </a:lnTo>
                <a:lnTo>
                  <a:pt x="40" y="118"/>
                </a:lnTo>
                <a:lnTo>
                  <a:pt x="42" y="120"/>
                </a:lnTo>
                <a:lnTo>
                  <a:pt x="42" y="120"/>
                </a:lnTo>
                <a:lnTo>
                  <a:pt x="42" y="120"/>
                </a:lnTo>
                <a:lnTo>
                  <a:pt x="40" y="118"/>
                </a:lnTo>
                <a:lnTo>
                  <a:pt x="42" y="118"/>
                </a:lnTo>
                <a:lnTo>
                  <a:pt x="42" y="118"/>
                </a:lnTo>
                <a:lnTo>
                  <a:pt x="42" y="118"/>
                </a:lnTo>
                <a:lnTo>
                  <a:pt x="42" y="118"/>
                </a:lnTo>
                <a:lnTo>
                  <a:pt x="42" y="118"/>
                </a:lnTo>
                <a:lnTo>
                  <a:pt x="44" y="118"/>
                </a:lnTo>
                <a:lnTo>
                  <a:pt x="42" y="118"/>
                </a:lnTo>
                <a:lnTo>
                  <a:pt x="40" y="118"/>
                </a:lnTo>
                <a:lnTo>
                  <a:pt x="40" y="118"/>
                </a:lnTo>
                <a:lnTo>
                  <a:pt x="38" y="116"/>
                </a:lnTo>
                <a:lnTo>
                  <a:pt x="38" y="116"/>
                </a:lnTo>
                <a:lnTo>
                  <a:pt x="38" y="114"/>
                </a:lnTo>
                <a:lnTo>
                  <a:pt x="40" y="114"/>
                </a:lnTo>
                <a:lnTo>
                  <a:pt x="42" y="116"/>
                </a:lnTo>
                <a:lnTo>
                  <a:pt x="42" y="116"/>
                </a:lnTo>
                <a:lnTo>
                  <a:pt x="42" y="114"/>
                </a:lnTo>
                <a:lnTo>
                  <a:pt x="44" y="114"/>
                </a:lnTo>
                <a:lnTo>
                  <a:pt x="44" y="114"/>
                </a:lnTo>
                <a:lnTo>
                  <a:pt x="44" y="114"/>
                </a:lnTo>
                <a:lnTo>
                  <a:pt x="44" y="114"/>
                </a:lnTo>
                <a:lnTo>
                  <a:pt x="46" y="114"/>
                </a:lnTo>
                <a:lnTo>
                  <a:pt x="46" y="114"/>
                </a:lnTo>
                <a:lnTo>
                  <a:pt x="46" y="114"/>
                </a:lnTo>
                <a:lnTo>
                  <a:pt x="42" y="114"/>
                </a:lnTo>
                <a:lnTo>
                  <a:pt x="42" y="112"/>
                </a:lnTo>
                <a:lnTo>
                  <a:pt x="42" y="112"/>
                </a:lnTo>
                <a:lnTo>
                  <a:pt x="42" y="112"/>
                </a:lnTo>
                <a:lnTo>
                  <a:pt x="42" y="112"/>
                </a:lnTo>
                <a:lnTo>
                  <a:pt x="44" y="112"/>
                </a:lnTo>
                <a:lnTo>
                  <a:pt x="44" y="112"/>
                </a:lnTo>
                <a:lnTo>
                  <a:pt x="44" y="112"/>
                </a:lnTo>
                <a:lnTo>
                  <a:pt x="44" y="112"/>
                </a:lnTo>
                <a:lnTo>
                  <a:pt x="42" y="112"/>
                </a:lnTo>
                <a:lnTo>
                  <a:pt x="44" y="110"/>
                </a:lnTo>
                <a:lnTo>
                  <a:pt x="44" y="110"/>
                </a:lnTo>
                <a:lnTo>
                  <a:pt x="44" y="110"/>
                </a:lnTo>
                <a:lnTo>
                  <a:pt x="46" y="110"/>
                </a:lnTo>
                <a:lnTo>
                  <a:pt x="46" y="110"/>
                </a:lnTo>
                <a:lnTo>
                  <a:pt x="48" y="110"/>
                </a:lnTo>
                <a:lnTo>
                  <a:pt x="48" y="110"/>
                </a:lnTo>
                <a:lnTo>
                  <a:pt x="48" y="112"/>
                </a:lnTo>
                <a:lnTo>
                  <a:pt x="50" y="112"/>
                </a:lnTo>
                <a:lnTo>
                  <a:pt x="52" y="112"/>
                </a:lnTo>
                <a:lnTo>
                  <a:pt x="52" y="112"/>
                </a:lnTo>
                <a:lnTo>
                  <a:pt x="52" y="112"/>
                </a:lnTo>
                <a:lnTo>
                  <a:pt x="52" y="112"/>
                </a:lnTo>
                <a:lnTo>
                  <a:pt x="50" y="112"/>
                </a:lnTo>
                <a:lnTo>
                  <a:pt x="48" y="112"/>
                </a:lnTo>
                <a:lnTo>
                  <a:pt x="48" y="110"/>
                </a:lnTo>
                <a:lnTo>
                  <a:pt x="50" y="110"/>
                </a:lnTo>
                <a:lnTo>
                  <a:pt x="50" y="110"/>
                </a:lnTo>
                <a:lnTo>
                  <a:pt x="52" y="110"/>
                </a:lnTo>
                <a:lnTo>
                  <a:pt x="52" y="108"/>
                </a:lnTo>
                <a:lnTo>
                  <a:pt x="52" y="108"/>
                </a:lnTo>
                <a:lnTo>
                  <a:pt x="52" y="108"/>
                </a:lnTo>
                <a:lnTo>
                  <a:pt x="54" y="108"/>
                </a:lnTo>
                <a:lnTo>
                  <a:pt x="54" y="108"/>
                </a:lnTo>
                <a:lnTo>
                  <a:pt x="58" y="110"/>
                </a:lnTo>
                <a:lnTo>
                  <a:pt x="58" y="112"/>
                </a:lnTo>
                <a:lnTo>
                  <a:pt x="58" y="112"/>
                </a:lnTo>
                <a:lnTo>
                  <a:pt x="58" y="112"/>
                </a:lnTo>
                <a:lnTo>
                  <a:pt x="60" y="112"/>
                </a:lnTo>
                <a:lnTo>
                  <a:pt x="62" y="112"/>
                </a:lnTo>
                <a:lnTo>
                  <a:pt x="62" y="114"/>
                </a:lnTo>
                <a:lnTo>
                  <a:pt x="62" y="112"/>
                </a:lnTo>
                <a:lnTo>
                  <a:pt x="62" y="112"/>
                </a:lnTo>
                <a:lnTo>
                  <a:pt x="60" y="112"/>
                </a:lnTo>
                <a:lnTo>
                  <a:pt x="60" y="112"/>
                </a:lnTo>
                <a:lnTo>
                  <a:pt x="60" y="112"/>
                </a:lnTo>
                <a:lnTo>
                  <a:pt x="60" y="112"/>
                </a:lnTo>
                <a:lnTo>
                  <a:pt x="58" y="112"/>
                </a:lnTo>
                <a:lnTo>
                  <a:pt x="60" y="110"/>
                </a:lnTo>
                <a:lnTo>
                  <a:pt x="60" y="110"/>
                </a:lnTo>
                <a:lnTo>
                  <a:pt x="60" y="110"/>
                </a:lnTo>
                <a:lnTo>
                  <a:pt x="60" y="110"/>
                </a:lnTo>
                <a:lnTo>
                  <a:pt x="62" y="110"/>
                </a:lnTo>
                <a:lnTo>
                  <a:pt x="62" y="110"/>
                </a:lnTo>
                <a:lnTo>
                  <a:pt x="64" y="110"/>
                </a:lnTo>
                <a:lnTo>
                  <a:pt x="64" y="110"/>
                </a:lnTo>
                <a:lnTo>
                  <a:pt x="64" y="110"/>
                </a:lnTo>
                <a:lnTo>
                  <a:pt x="64" y="110"/>
                </a:lnTo>
                <a:lnTo>
                  <a:pt x="66" y="110"/>
                </a:lnTo>
                <a:lnTo>
                  <a:pt x="68" y="110"/>
                </a:lnTo>
                <a:lnTo>
                  <a:pt x="68" y="110"/>
                </a:lnTo>
                <a:lnTo>
                  <a:pt x="68" y="110"/>
                </a:lnTo>
                <a:lnTo>
                  <a:pt x="68" y="110"/>
                </a:lnTo>
                <a:lnTo>
                  <a:pt x="68" y="110"/>
                </a:lnTo>
                <a:lnTo>
                  <a:pt x="68" y="110"/>
                </a:lnTo>
                <a:lnTo>
                  <a:pt x="66" y="110"/>
                </a:lnTo>
                <a:lnTo>
                  <a:pt x="68" y="110"/>
                </a:lnTo>
                <a:lnTo>
                  <a:pt x="68" y="110"/>
                </a:lnTo>
                <a:lnTo>
                  <a:pt x="68" y="108"/>
                </a:lnTo>
                <a:lnTo>
                  <a:pt x="68" y="108"/>
                </a:lnTo>
                <a:lnTo>
                  <a:pt x="68" y="108"/>
                </a:lnTo>
                <a:lnTo>
                  <a:pt x="68" y="108"/>
                </a:lnTo>
                <a:lnTo>
                  <a:pt x="66" y="108"/>
                </a:lnTo>
                <a:lnTo>
                  <a:pt x="66" y="108"/>
                </a:lnTo>
                <a:lnTo>
                  <a:pt x="66" y="110"/>
                </a:lnTo>
                <a:lnTo>
                  <a:pt x="66" y="108"/>
                </a:lnTo>
                <a:lnTo>
                  <a:pt x="66" y="108"/>
                </a:lnTo>
                <a:lnTo>
                  <a:pt x="68" y="106"/>
                </a:lnTo>
                <a:lnTo>
                  <a:pt x="68" y="106"/>
                </a:lnTo>
                <a:lnTo>
                  <a:pt x="70" y="106"/>
                </a:lnTo>
                <a:lnTo>
                  <a:pt x="70" y="106"/>
                </a:lnTo>
                <a:lnTo>
                  <a:pt x="72" y="106"/>
                </a:lnTo>
                <a:lnTo>
                  <a:pt x="72" y="106"/>
                </a:lnTo>
                <a:lnTo>
                  <a:pt x="72" y="106"/>
                </a:lnTo>
                <a:lnTo>
                  <a:pt x="72" y="106"/>
                </a:lnTo>
                <a:lnTo>
                  <a:pt x="72" y="106"/>
                </a:lnTo>
                <a:lnTo>
                  <a:pt x="72" y="106"/>
                </a:lnTo>
                <a:lnTo>
                  <a:pt x="74" y="106"/>
                </a:lnTo>
                <a:lnTo>
                  <a:pt x="74" y="106"/>
                </a:lnTo>
                <a:lnTo>
                  <a:pt x="74" y="104"/>
                </a:lnTo>
                <a:lnTo>
                  <a:pt x="72" y="104"/>
                </a:lnTo>
                <a:lnTo>
                  <a:pt x="72" y="104"/>
                </a:lnTo>
                <a:lnTo>
                  <a:pt x="72" y="104"/>
                </a:lnTo>
                <a:lnTo>
                  <a:pt x="72" y="104"/>
                </a:lnTo>
                <a:lnTo>
                  <a:pt x="70" y="104"/>
                </a:lnTo>
                <a:lnTo>
                  <a:pt x="70" y="104"/>
                </a:lnTo>
                <a:lnTo>
                  <a:pt x="70" y="104"/>
                </a:lnTo>
                <a:lnTo>
                  <a:pt x="72" y="102"/>
                </a:lnTo>
                <a:lnTo>
                  <a:pt x="72" y="102"/>
                </a:lnTo>
                <a:lnTo>
                  <a:pt x="74" y="102"/>
                </a:lnTo>
                <a:lnTo>
                  <a:pt x="74" y="102"/>
                </a:lnTo>
                <a:lnTo>
                  <a:pt x="74" y="102"/>
                </a:lnTo>
                <a:lnTo>
                  <a:pt x="72" y="102"/>
                </a:lnTo>
                <a:lnTo>
                  <a:pt x="72" y="100"/>
                </a:lnTo>
                <a:lnTo>
                  <a:pt x="72" y="100"/>
                </a:lnTo>
                <a:lnTo>
                  <a:pt x="72" y="102"/>
                </a:lnTo>
                <a:lnTo>
                  <a:pt x="72" y="102"/>
                </a:lnTo>
                <a:lnTo>
                  <a:pt x="70" y="102"/>
                </a:lnTo>
                <a:lnTo>
                  <a:pt x="70" y="102"/>
                </a:lnTo>
                <a:lnTo>
                  <a:pt x="70" y="102"/>
                </a:lnTo>
                <a:lnTo>
                  <a:pt x="70" y="102"/>
                </a:lnTo>
                <a:lnTo>
                  <a:pt x="70" y="102"/>
                </a:lnTo>
                <a:lnTo>
                  <a:pt x="68" y="104"/>
                </a:lnTo>
                <a:lnTo>
                  <a:pt x="68" y="104"/>
                </a:lnTo>
                <a:lnTo>
                  <a:pt x="66" y="104"/>
                </a:lnTo>
                <a:lnTo>
                  <a:pt x="66" y="104"/>
                </a:lnTo>
                <a:lnTo>
                  <a:pt x="66" y="104"/>
                </a:lnTo>
                <a:lnTo>
                  <a:pt x="66" y="104"/>
                </a:lnTo>
                <a:lnTo>
                  <a:pt x="64" y="106"/>
                </a:lnTo>
                <a:lnTo>
                  <a:pt x="66" y="106"/>
                </a:lnTo>
                <a:lnTo>
                  <a:pt x="66" y="104"/>
                </a:lnTo>
                <a:lnTo>
                  <a:pt x="68" y="104"/>
                </a:lnTo>
                <a:lnTo>
                  <a:pt x="68" y="104"/>
                </a:lnTo>
                <a:lnTo>
                  <a:pt x="70" y="104"/>
                </a:lnTo>
                <a:lnTo>
                  <a:pt x="70" y="104"/>
                </a:lnTo>
                <a:lnTo>
                  <a:pt x="68" y="106"/>
                </a:lnTo>
                <a:lnTo>
                  <a:pt x="68" y="106"/>
                </a:lnTo>
                <a:lnTo>
                  <a:pt x="68" y="106"/>
                </a:lnTo>
                <a:lnTo>
                  <a:pt x="68" y="106"/>
                </a:lnTo>
                <a:lnTo>
                  <a:pt x="68" y="106"/>
                </a:lnTo>
                <a:lnTo>
                  <a:pt x="66" y="108"/>
                </a:lnTo>
                <a:lnTo>
                  <a:pt x="66" y="108"/>
                </a:lnTo>
                <a:lnTo>
                  <a:pt x="64" y="108"/>
                </a:lnTo>
                <a:lnTo>
                  <a:pt x="62" y="108"/>
                </a:lnTo>
                <a:lnTo>
                  <a:pt x="62" y="108"/>
                </a:lnTo>
                <a:lnTo>
                  <a:pt x="62" y="108"/>
                </a:lnTo>
                <a:lnTo>
                  <a:pt x="60" y="108"/>
                </a:lnTo>
                <a:lnTo>
                  <a:pt x="60" y="110"/>
                </a:lnTo>
                <a:lnTo>
                  <a:pt x="60" y="110"/>
                </a:lnTo>
                <a:lnTo>
                  <a:pt x="58" y="110"/>
                </a:lnTo>
                <a:lnTo>
                  <a:pt x="58" y="110"/>
                </a:lnTo>
                <a:lnTo>
                  <a:pt x="58" y="110"/>
                </a:lnTo>
                <a:lnTo>
                  <a:pt x="56" y="108"/>
                </a:lnTo>
                <a:lnTo>
                  <a:pt x="56" y="108"/>
                </a:lnTo>
                <a:lnTo>
                  <a:pt x="56" y="106"/>
                </a:lnTo>
                <a:lnTo>
                  <a:pt x="56" y="106"/>
                </a:lnTo>
                <a:lnTo>
                  <a:pt x="58" y="106"/>
                </a:lnTo>
                <a:lnTo>
                  <a:pt x="58" y="106"/>
                </a:lnTo>
                <a:lnTo>
                  <a:pt x="58" y="106"/>
                </a:lnTo>
                <a:lnTo>
                  <a:pt x="58" y="106"/>
                </a:lnTo>
                <a:lnTo>
                  <a:pt x="58" y="106"/>
                </a:lnTo>
                <a:lnTo>
                  <a:pt x="56" y="106"/>
                </a:lnTo>
                <a:lnTo>
                  <a:pt x="54" y="106"/>
                </a:lnTo>
                <a:lnTo>
                  <a:pt x="54" y="108"/>
                </a:lnTo>
                <a:lnTo>
                  <a:pt x="52" y="108"/>
                </a:lnTo>
                <a:lnTo>
                  <a:pt x="52" y="106"/>
                </a:lnTo>
                <a:lnTo>
                  <a:pt x="54" y="106"/>
                </a:lnTo>
                <a:lnTo>
                  <a:pt x="54" y="106"/>
                </a:lnTo>
                <a:lnTo>
                  <a:pt x="54" y="104"/>
                </a:lnTo>
                <a:lnTo>
                  <a:pt x="56" y="104"/>
                </a:lnTo>
                <a:lnTo>
                  <a:pt x="56" y="104"/>
                </a:lnTo>
                <a:lnTo>
                  <a:pt x="60" y="104"/>
                </a:lnTo>
                <a:lnTo>
                  <a:pt x="60" y="104"/>
                </a:lnTo>
                <a:lnTo>
                  <a:pt x="60" y="104"/>
                </a:lnTo>
                <a:lnTo>
                  <a:pt x="60" y="102"/>
                </a:lnTo>
                <a:lnTo>
                  <a:pt x="58" y="102"/>
                </a:lnTo>
                <a:lnTo>
                  <a:pt x="58" y="102"/>
                </a:lnTo>
                <a:lnTo>
                  <a:pt x="58" y="102"/>
                </a:lnTo>
                <a:lnTo>
                  <a:pt x="58" y="102"/>
                </a:lnTo>
                <a:lnTo>
                  <a:pt x="60" y="100"/>
                </a:lnTo>
                <a:lnTo>
                  <a:pt x="60" y="98"/>
                </a:lnTo>
                <a:lnTo>
                  <a:pt x="62" y="98"/>
                </a:lnTo>
                <a:lnTo>
                  <a:pt x="62" y="98"/>
                </a:lnTo>
                <a:lnTo>
                  <a:pt x="62" y="98"/>
                </a:lnTo>
                <a:lnTo>
                  <a:pt x="62" y="98"/>
                </a:lnTo>
                <a:lnTo>
                  <a:pt x="62" y="96"/>
                </a:lnTo>
                <a:lnTo>
                  <a:pt x="64" y="96"/>
                </a:lnTo>
                <a:lnTo>
                  <a:pt x="64" y="98"/>
                </a:lnTo>
                <a:lnTo>
                  <a:pt x="64" y="98"/>
                </a:lnTo>
                <a:lnTo>
                  <a:pt x="64" y="96"/>
                </a:lnTo>
                <a:lnTo>
                  <a:pt x="62" y="96"/>
                </a:lnTo>
                <a:lnTo>
                  <a:pt x="62" y="96"/>
                </a:lnTo>
                <a:lnTo>
                  <a:pt x="62" y="96"/>
                </a:lnTo>
                <a:lnTo>
                  <a:pt x="62" y="96"/>
                </a:lnTo>
                <a:lnTo>
                  <a:pt x="64" y="96"/>
                </a:lnTo>
                <a:lnTo>
                  <a:pt x="64" y="96"/>
                </a:lnTo>
                <a:lnTo>
                  <a:pt x="64" y="96"/>
                </a:lnTo>
                <a:lnTo>
                  <a:pt x="66" y="96"/>
                </a:lnTo>
                <a:lnTo>
                  <a:pt x="66" y="96"/>
                </a:lnTo>
                <a:lnTo>
                  <a:pt x="66" y="96"/>
                </a:lnTo>
                <a:lnTo>
                  <a:pt x="66" y="96"/>
                </a:lnTo>
                <a:lnTo>
                  <a:pt x="66" y="96"/>
                </a:lnTo>
                <a:lnTo>
                  <a:pt x="66" y="96"/>
                </a:lnTo>
                <a:lnTo>
                  <a:pt x="66" y="96"/>
                </a:lnTo>
                <a:lnTo>
                  <a:pt x="64" y="96"/>
                </a:lnTo>
                <a:lnTo>
                  <a:pt x="64" y="96"/>
                </a:lnTo>
                <a:lnTo>
                  <a:pt x="64" y="96"/>
                </a:lnTo>
                <a:lnTo>
                  <a:pt x="66" y="94"/>
                </a:lnTo>
                <a:lnTo>
                  <a:pt x="66" y="94"/>
                </a:lnTo>
                <a:lnTo>
                  <a:pt x="68" y="96"/>
                </a:lnTo>
                <a:lnTo>
                  <a:pt x="68" y="94"/>
                </a:lnTo>
                <a:lnTo>
                  <a:pt x="68" y="94"/>
                </a:lnTo>
                <a:lnTo>
                  <a:pt x="68" y="94"/>
                </a:lnTo>
                <a:lnTo>
                  <a:pt x="68" y="94"/>
                </a:lnTo>
                <a:lnTo>
                  <a:pt x="68" y="94"/>
                </a:lnTo>
                <a:lnTo>
                  <a:pt x="68" y="94"/>
                </a:lnTo>
                <a:lnTo>
                  <a:pt x="72" y="96"/>
                </a:lnTo>
                <a:lnTo>
                  <a:pt x="72" y="96"/>
                </a:lnTo>
                <a:lnTo>
                  <a:pt x="70" y="98"/>
                </a:lnTo>
                <a:lnTo>
                  <a:pt x="72" y="98"/>
                </a:lnTo>
                <a:lnTo>
                  <a:pt x="72" y="96"/>
                </a:lnTo>
                <a:lnTo>
                  <a:pt x="74" y="96"/>
                </a:lnTo>
                <a:lnTo>
                  <a:pt x="74" y="96"/>
                </a:lnTo>
                <a:lnTo>
                  <a:pt x="74" y="94"/>
                </a:lnTo>
                <a:lnTo>
                  <a:pt x="74" y="94"/>
                </a:lnTo>
                <a:lnTo>
                  <a:pt x="74" y="94"/>
                </a:lnTo>
                <a:lnTo>
                  <a:pt x="74" y="94"/>
                </a:lnTo>
                <a:lnTo>
                  <a:pt x="76" y="94"/>
                </a:lnTo>
                <a:lnTo>
                  <a:pt x="76" y="94"/>
                </a:lnTo>
                <a:lnTo>
                  <a:pt x="76" y="94"/>
                </a:lnTo>
                <a:lnTo>
                  <a:pt x="74" y="94"/>
                </a:lnTo>
                <a:lnTo>
                  <a:pt x="74" y="94"/>
                </a:lnTo>
                <a:lnTo>
                  <a:pt x="74" y="94"/>
                </a:lnTo>
                <a:lnTo>
                  <a:pt x="74" y="94"/>
                </a:lnTo>
                <a:lnTo>
                  <a:pt x="74" y="94"/>
                </a:lnTo>
                <a:lnTo>
                  <a:pt x="72" y="92"/>
                </a:lnTo>
                <a:lnTo>
                  <a:pt x="72" y="92"/>
                </a:lnTo>
                <a:lnTo>
                  <a:pt x="72" y="92"/>
                </a:lnTo>
                <a:lnTo>
                  <a:pt x="74" y="92"/>
                </a:lnTo>
                <a:lnTo>
                  <a:pt x="74" y="90"/>
                </a:lnTo>
                <a:lnTo>
                  <a:pt x="76" y="90"/>
                </a:lnTo>
                <a:lnTo>
                  <a:pt x="76" y="90"/>
                </a:lnTo>
                <a:lnTo>
                  <a:pt x="76" y="90"/>
                </a:lnTo>
                <a:lnTo>
                  <a:pt x="76" y="90"/>
                </a:lnTo>
                <a:lnTo>
                  <a:pt x="78" y="90"/>
                </a:lnTo>
                <a:lnTo>
                  <a:pt x="76" y="90"/>
                </a:lnTo>
                <a:lnTo>
                  <a:pt x="76" y="90"/>
                </a:lnTo>
                <a:lnTo>
                  <a:pt x="76" y="90"/>
                </a:lnTo>
                <a:lnTo>
                  <a:pt x="76" y="90"/>
                </a:lnTo>
                <a:lnTo>
                  <a:pt x="76" y="90"/>
                </a:lnTo>
                <a:lnTo>
                  <a:pt x="76" y="90"/>
                </a:lnTo>
                <a:lnTo>
                  <a:pt x="78" y="88"/>
                </a:lnTo>
                <a:lnTo>
                  <a:pt x="80" y="88"/>
                </a:lnTo>
                <a:lnTo>
                  <a:pt x="80" y="88"/>
                </a:lnTo>
                <a:lnTo>
                  <a:pt x="80" y="88"/>
                </a:lnTo>
                <a:lnTo>
                  <a:pt x="80" y="88"/>
                </a:lnTo>
                <a:lnTo>
                  <a:pt x="82" y="88"/>
                </a:lnTo>
                <a:lnTo>
                  <a:pt x="80" y="88"/>
                </a:lnTo>
                <a:lnTo>
                  <a:pt x="80" y="88"/>
                </a:lnTo>
                <a:lnTo>
                  <a:pt x="80" y="88"/>
                </a:lnTo>
                <a:lnTo>
                  <a:pt x="80" y="88"/>
                </a:lnTo>
                <a:lnTo>
                  <a:pt x="80" y="88"/>
                </a:lnTo>
                <a:lnTo>
                  <a:pt x="78" y="88"/>
                </a:lnTo>
                <a:lnTo>
                  <a:pt x="78" y="88"/>
                </a:lnTo>
                <a:lnTo>
                  <a:pt x="76" y="90"/>
                </a:lnTo>
                <a:lnTo>
                  <a:pt x="72" y="90"/>
                </a:lnTo>
                <a:lnTo>
                  <a:pt x="72" y="92"/>
                </a:lnTo>
                <a:lnTo>
                  <a:pt x="72" y="92"/>
                </a:lnTo>
                <a:lnTo>
                  <a:pt x="72" y="92"/>
                </a:lnTo>
                <a:lnTo>
                  <a:pt x="70" y="92"/>
                </a:lnTo>
                <a:lnTo>
                  <a:pt x="72" y="92"/>
                </a:lnTo>
                <a:lnTo>
                  <a:pt x="72" y="90"/>
                </a:lnTo>
                <a:lnTo>
                  <a:pt x="72" y="90"/>
                </a:lnTo>
                <a:lnTo>
                  <a:pt x="70" y="90"/>
                </a:lnTo>
                <a:lnTo>
                  <a:pt x="70" y="90"/>
                </a:lnTo>
                <a:lnTo>
                  <a:pt x="72" y="90"/>
                </a:lnTo>
                <a:lnTo>
                  <a:pt x="72" y="90"/>
                </a:lnTo>
                <a:lnTo>
                  <a:pt x="74" y="90"/>
                </a:lnTo>
                <a:lnTo>
                  <a:pt x="74" y="90"/>
                </a:lnTo>
                <a:lnTo>
                  <a:pt x="76" y="90"/>
                </a:lnTo>
                <a:lnTo>
                  <a:pt x="76" y="88"/>
                </a:lnTo>
                <a:lnTo>
                  <a:pt x="74" y="90"/>
                </a:lnTo>
                <a:lnTo>
                  <a:pt x="72" y="90"/>
                </a:lnTo>
                <a:lnTo>
                  <a:pt x="70" y="90"/>
                </a:lnTo>
                <a:lnTo>
                  <a:pt x="72" y="90"/>
                </a:lnTo>
                <a:lnTo>
                  <a:pt x="72" y="90"/>
                </a:lnTo>
                <a:lnTo>
                  <a:pt x="72" y="88"/>
                </a:lnTo>
                <a:lnTo>
                  <a:pt x="74" y="88"/>
                </a:lnTo>
                <a:lnTo>
                  <a:pt x="74" y="88"/>
                </a:lnTo>
                <a:lnTo>
                  <a:pt x="76" y="88"/>
                </a:lnTo>
                <a:lnTo>
                  <a:pt x="76" y="88"/>
                </a:lnTo>
                <a:lnTo>
                  <a:pt x="76" y="88"/>
                </a:lnTo>
                <a:lnTo>
                  <a:pt x="76" y="88"/>
                </a:lnTo>
                <a:lnTo>
                  <a:pt x="78" y="86"/>
                </a:lnTo>
                <a:lnTo>
                  <a:pt x="78" y="86"/>
                </a:lnTo>
                <a:lnTo>
                  <a:pt x="78" y="86"/>
                </a:lnTo>
                <a:lnTo>
                  <a:pt x="78" y="86"/>
                </a:lnTo>
                <a:lnTo>
                  <a:pt x="78" y="86"/>
                </a:lnTo>
                <a:lnTo>
                  <a:pt x="78" y="86"/>
                </a:lnTo>
                <a:lnTo>
                  <a:pt x="78" y="88"/>
                </a:lnTo>
                <a:lnTo>
                  <a:pt x="78" y="88"/>
                </a:lnTo>
                <a:lnTo>
                  <a:pt x="80" y="86"/>
                </a:lnTo>
                <a:lnTo>
                  <a:pt x="80" y="86"/>
                </a:lnTo>
                <a:lnTo>
                  <a:pt x="82" y="86"/>
                </a:lnTo>
                <a:lnTo>
                  <a:pt x="84" y="86"/>
                </a:lnTo>
                <a:lnTo>
                  <a:pt x="86" y="86"/>
                </a:lnTo>
                <a:lnTo>
                  <a:pt x="88" y="82"/>
                </a:lnTo>
                <a:lnTo>
                  <a:pt x="88" y="84"/>
                </a:lnTo>
                <a:lnTo>
                  <a:pt x="86" y="84"/>
                </a:lnTo>
                <a:lnTo>
                  <a:pt x="86" y="84"/>
                </a:lnTo>
                <a:lnTo>
                  <a:pt x="84" y="86"/>
                </a:lnTo>
                <a:lnTo>
                  <a:pt x="82" y="86"/>
                </a:lnTo>
                <a:lnTo>
                  <a:pt x="82" y="86"/>
                </a:lnTo>
                <a:lnTo>
                  <a:pt x="84" y="84"/>
                </a:lnTo>
                <a:lnTo>
                  <a:pt x="84" y="84"/>
                </a:lnTo>
                <a:lnTo>
                  <a:pt x="86" y="84"/>
                </a:lnTo>
                <a:lnTo>
                  <a:pt x="86" y="84"/>
                </a:lnTo>
                <a:lnTo>
                  <a:pt x="86" y="84"/>
                </a:lnTo>
                <a:lnTo>
                  <a:pt x="84" y="84"/>
                </a:lnTo>
                <a:lnTo>
                  <a:pt x="82" y="84"/>
                </a:lnTo>
                <a:lnTo>
                  <a:pt x="82" y="84"/>
                </a:lnTo>
                <a:lnTo>
                  <a:pt x="82" y="84"/>
                </a:lnTo>
                <a:lnTo>
                  <a:pt x="82" y="84"/>
                </a:lnTo>
                <a:lnTo>
                  <a:pt x="82" y="84"/>
                </a:lnTo>
                <a:lnTo>
                  <a:pt x="84" y="82"/>
                </a:lnTo>
                <a:lnTo>
                  <a:pt x="84" y="82"/>
                </a:lnTo>
                <a:lnTo>
                  <a:pt x="84" y="82"/>
                </a:lnTo>
                <a:lnTo>
                  <a:pt x="84" y="82"/>
                </a:lnTo>
                <a:lnTo>
                  <a:pt x="84" y="82"/>
                </a:lnTo>
                <a:lnTo>
                  <a:pt x="84" y="82"/>
                </a:lnTo>
                <a:lnTo>
                  <a:pt x="86" y="82"/>
                </a:lnTo>
                <a:lnTo>
                  <a:pt x="84" y="80"/>
                </a:lnTo>
                <a:lnTo>
                  <a:pt x="84" y="80"/>
                </a:lnTo>
                <a:lnTo>
                  <a:pt x="84" y="80"/>
                </a:lnTo>
                <a:lnTo>
                  <a:pt x="84" y="80"/>
                </a:lnTo>
                <a:lnTo>
                  <a:pt x="84" y="80"/>
                </a:lnTo>
                <a:lnTo>
                  <a:pt x="82" y="80"/>
                </a:lnTo>
                <a:lnTo>
                  <a:pt x="82" y="80"/>
                </a:lnTo>
                <a:lnTo>
                  <a:pt x="82" y="78"/>
                </a:lnTo>
                <a:lnTo>
                  <a:pt x="82" y="78"/>
                </a:lnTo>
                <a:lnTo>
                  <a:pt x="82" y="78"/>
                </a:lnTo>
                <a:lnTo>
                  <a:pt x="84" y="76"/>
                </a:lnTo>
                <a:lnTo>
                  <a:pt x="84" y="76"/>
                </a:lnTo>
                <a:lnTo>
                  <a:pt x="84" y="78"/>
                </a:lnTo>
                <a:lnTo>
                  <a:pt x="84" y="78"/>
                </a:lnTo>
                <a:lnTo>
                  <a:pt x="86" y="78"/>
                </a:lnTo>
                <a:lnTo>
                  <a:pt x="86" y="78"/>
                </a:lnTo>
                <a:lnTo>
                  <a:pt x="86" y="78"/>
                </a:lnTo>
                <a:lnTo>
                  <a:pt x="86" y="78"/>
                </a:lnTo>
                <a:lnTo>
                  <a:pt x="84" y="76"/>
                </a:lnTo>
                <a:lnTo>
                  <a:pt x="84" y="76"/>
                </a:lnTo>
                <a:lnTo>
                  <a:pt x="84" y="76"/>
                </a:lnTo>
                <a:lnTo>
                  <a:pt x="84" y="74"/>
                </a:lnTo>
                <a:lnTo>
                  <a:pt x="84" y="74"/>
                </a:lnTo>
                <a:lnTo>
                  <a:pt x="86" y="74"/>
                </a:lnTo>
                <a:lnTo>
                  <a:pt x="86" y="74"/>
                </a:lnTo>
                <a:lnTo>
                  <a:pt x="86" y="74"/>
                </a:lnTo>
                <a:lnTo>
                  <a:pt x="86" y="74"/>
                </a:lnTo>
                <a:lnTo>
                  <a:pt x="86" y="74"/>
                </a:lnTo>
                <a:lnTo>
                  <a:pt x="88" y="74"/>
                </a:lnTo>
                <a:lnTo>
                  <a:pt x="88" y="74"/>
                </a:lnTo>
                <a:lnTo>
                  <a:pt x="90" y="74"/>
                </a:lnTo>
                <a:lnTo>
                  <a:pt x="90" y="76"/>
                </a:lnTo>
                <a:lnTo>
                  <a:pt x="90" y="74"/>
                </a:lnTo>
                <a:lnTo>
                  <a:pt x="90" y="74"/>
                </a:lnTo>
                <a:lnTo>
                  <a:pt x="90" y="74"/>
                </a:lnTo>
                <a:lnTo>
                  <a:pt x="88" y="74"/>
                </a:lnTo>
                <a:lnTo>
                  <a:pt x="88" y="74"/>
                </a:lnTo>
                <a:lnTo>
                  <a:pt x="88" y="74"/>
                </a:lnTo>
                <a:lnTo>
                  <a:pt x="88" y="72"/>
                </a:lnTo>
                <a:lnTo>
                  <a:pt x="88" y="72"/>
                </a:lnTo>
                <a:lnTo>
                  <a:pt x="88" y="72"/>
                </a:lnTo>
                <a:lnTo>
                  <a:pt x="86" y="72"/>
                </a:lnTo>
                <a:lnTo>
                  <a:pt x="86" y="72"/>
                </a:lnTo>
                <a:lnTo>
                  <a:pt x="84" y="72"/>
                </a:lnTo>
                <a:lnTo>
                  <a:pt x="86" y="72"/>
                </a:lnTo>
                <a:lnTo>
                  <a:pt x="88" y="72"/>
                </a:lnTo>
                <a:lnTo>
                  <a:pt x="88" y="72"/>
                </a:lnTo>
                <a:lnTo>
                  <a:pt x="88" y="72"/>
                </a:lnTo>
                <a:lnTo>
                  <a:pt x="88" y="72"/>
                </a:lnTo>
                <a:lnTo>
                  <a:pt x="88" y="70"/>
                </a:lnTo>
                <a:lnTo>
                  <a:pt x="90" y="70"/>
                </a:lnTo>
                <a:lnTo>
                  <a:pt x="90" y="70"/>
                </a:lnTo>
                <a:lnTo>
                  <a:pt x="92" y="70"/>
                </a:lnTo>
                <a:lnTo>
                  <a:pt x="92" y="70"/>
                </a:lnTo>
                <a:lnTo>
                  <a:pt x="92" y="70"/>
                </a:lnTo>
                <a:lnTo>
                  <a:pt x="94" y="70"/>
                </a:lnTo>
                <a:lnTo>
                  <a:pt x="94" y="70"/>
                </a:lnTo>
                <a:lnTo>
                  <a:pt x="94" y="70"/>
                </a:lnTo>
                <a:lnTo>
                  <a:pt x="94" y="72"/>
                </a:lnTo>
                <a:lnTo>
                  <a:pt x="94" y="72"/>
                </a:lnTo>
                <a:lnTo>
                  <a:pt x="94" y="70"/>
                </a:lnTo>
                <a:lnTo>
                  <a:pt x="96" y="70"/>
                </a:lnTo>
                <a:lnTo>
                  <a:pt x="96" y="70"/>
                </a:lnTo>
                <a:lnTo>
                  <a:pt x="96" y="70"/>
                </a:lnTo>
                <a:lnTo>
                  <a:pt x="96" y="70"/>
                </a:lnTo>
                <a:lnTo>
                  <a:pt x="96" y="70"/>
                </a:lnTo>
                <a:lnTo>
                  <a:pt x="98" y="70"/>
                </a:lnTo>
                <a:lnTo>
                  <a:pt x="98" y="70"/>
                </a:lnTo>
                <a:lnTo>
                  <a:pt x="100" y="70"/>
                </a:lnTo>
                <a:lnTo>
                  <a:pt x="100" y="68"/>
                </a:lnTo>
                <a:lnTo>
                  <a:pt x="100" y="68"/>
                </a:lnTo>
                <a:lnTo>
                  <a:pt x="98" y="68"/>
                </a:lnTo>
                <a:lnTo>
                  <a:pt x="96" y="70"/>
                </a:lnTo>
                <a:lnTo>
                  <a:pt x="96" y="70"/>
                </a:lnTo>
                <a:lnTo>
                  <a:pt x="96" y="70"/>
                </a:lnTo>
                <a:lnTo>
                  <a:pt x="94" y="70"/>
                </a:lnTo>
                <a:lnTo>
                  <a:pt x="94" y="70"/>
                </a:lnTo>
                <a:lnTo>
                  <a:pt x="94" y="70"/>
                </a:lnTo>
                <a:lnTo>
                  <a:pt x="92" y="70"/>
                </a:lnTo>
                <a:lnTo>
                  <a:pt x="90" y="70"/>
                </a:lnTo>
                <a:lnTo>
                  <a:pt x="90" y="70"/>
                </a:lnTo>
                <a:lnTo>
                  <a:pt x="90" y="70"/>
                </a:lnTo>
                <a:lnTo>
                  <a:pt x="88" y="70"/>
                </a:lnTo>
                <a:lnTo>
                  <a:pt x="88" y="70"/>
                </a:lnTo>
                <a:lnTo>
                  <a:pt x="90" y="70"/>
                </a:lnTo>
                <a:lnTo>
                  <a:pt x="92" y="68"/>
                </a:lnTo>
                <a:lnTo>
                  <a:pt x="92" y="68"/>
                </a:lnTo>
                <a:lnTo>
                  <a:pt x="94" y="68"/>
                </a:lnTo>
                <a:lnTo>
                  <a:pt x="94" y="68"/>
                </a:lnTo>
                <a:lnTo>
                  <a:pt x="94" y="68"/>
                </a:lnTo>
                <a:lnTo>
                  <a:pt x="92" y="68"/>
                </a:lnTo>
                <a:lnTo>
                  <a:pt x="90" y="68"/>
                </a:lnTo>
                <a:lnTo>
                  <a:pt x="90" y="68"/>
                </a:lnTo>
                <a:lnTo>
                  <a:pt x="90" y="68"/>
                </a:lnTo>
                <a:lnTo>
                  <a:pt x="90" y="68"/>
                </a:lnTo>
                <a:lnTo>
                  <a:pt x="88" y="68"/>
                </a:lnTo>
                <a:lnTo>
                  <a:pt x="88" y="68"/>
                </a:lnTo>
                <a:lnTo>
                  <a:pt x="88" y="68"/>
                </a:lnTo>
                <a:lnTo>
                  <a:pt x="88" y="68"/>
                </a:lnTo>
                <a:lnTo>
                  <a:pt x="88" y="68"/>
                </a:lnTo>
                <a:lnTo>
                  <a:pt x="90" y="68"/>
                </a:lnTo>
                <a:lnTo>
                  <a:pt x="90" y="66"/>
                </a:lnTo>
                <a:lnTo>
                  <a:pt x="88" y="66"/>
                </a:lnTo>
                <a:lnTo>
                  <a:pt x="88" y="66"/>
                </a:lnTo>
                <a:lnTo>
                  <a:pt x="88" y="66"/>
                </a:lnTo>
                <a:lnTo>
                  <a:pt x="88" y="66"/>
                </a:lnTo>
                <a:lnTo>
                  <a:pt x="88" y="66"/>
                </a:lnTo>
                <a:lnTo>
                  <a:pt x="90" y="66"/>
                </a:lnTo>
                <a:lnTo>
                  <a:pt x="90" y="66"/>
                </a:lnTo>
                <a:lnTo>
                  <a:pt x="90" y="66"/>
                </a:lnTo>
                <a:lnTo>
                  <a:pt x="92" y="64"/>
                </a:lnTo>
                <a:lnTo>
                  <a:pt x="92" y="64"/>
                </a:lnTo>
                <a:lnTo>
                  <a:pt x="94" y="64"/>
                </a:lnTo>
                <a:lnTo>
                  <a:pt x="94" y="64"/>
                </a:lnTo>
                <a:lnTo>
                  <a:pt x="94" y="64"/>
                </a:lnTo>
                <a:lnTo>
                  <a:pt x="94" y="64"/>
                </a:lnTo>
                <a:lnTo>
                  <a:pt x="96" y="64"/>
                </a:lnTo>
                <a:lnTo>
                  <a:pt x="94" y="64"/>
                </a:lnTo>
                <a:lnTo>
                  <a:pt x="94" y="64"/>
                </a:lnTo>
                <a:lnTo>
                  <a:pt x="92" y="64"/>
                </a:lnTo>
                <a:lnTo>
                  <a:pt x="92" y="64"/>
                </a:lnTo>
                <a:lnTo>
                  <a:pt x="92" y="64"/>
                </a:lnTo>
                <a:lnTo>
                  <a:pt x="90" y="66"/>
                </a:lnTo>
                <a:lnTo>
                  <a:pt x="90" y="66"/>
                </a:lnTo>
                <a:lnTo>
                  <a:pt x="90" y="66"/>
                </a:lnTo>
                <a:lnTo>
                  <a:pt x="90" y="64"/>
                </a:lnTo>
                <a:lnTo>
                  <a:pt x="90" y="64"/>
                </a:lnTo>
                <a:lnTo>
                  <a:pt x="92" y="64"/>
                </a:lnTo>
                <a:lnTo>
                  <a:pt x="92" y="64"/>
                </a:lnTo>
                <a:lnTo>
                  <a:pt x="94" y="64"/>
                </a:lnTo>
                <a:lnTo>
                  <a:pt x="94" y="64"/>
                </a:lnTo>
                <a:lnTo>
                  <a:pt x="92" y="64"/>
                </a:lnTo>
                <a:lnTo>
                  <a:pt x="92" y="64"/>
                </a:lnTo>
                <a:lnTo>
                  <a:pt x="90" y="64"/>
                </a:lnTo>
                <a:lnTo>
                  <a:pt x="90" y="64"/>
                </a:lnTo>
                <a:lnTo>
                  <a:pt x="90" y="62"/>
                </a:lnTo>
                <a:lnTo>
                  <a:pt x="90" y="62"/>
                </a:lnTo>
                <a:lnTo>
                  <a:pt x="92" y="62"/>
                </a:lnTo>
                <a:lnTo>
                  <a:pt x="92" y="62"/>
                </a:lnTo>
                <a:lnTo>
                  <a:pt x="94" y="62"/>
                </a:lnTo>
                <a:lnTo>
                  <a:pt x="94" y="64"/>
                </a:lnTo>
                <a:lnTo>
                  <a:pt x="94" y="64"/>
                </a:lnTo>
                <a:lnTo>
                  <a:pt x="96" y="62"/>
                </a:lnTo>
                <a:lnTo>
                  <a:pt x="96" y="62"/>
                </a:lnTo>
                <a:lnTo>
                  <a:pt x="96" y="62"/>
                </a:lnTo>
                <a:lnTo>
                  <a:pt x="94" y="62"/>
                </a:lnTo>
                <a:lnTo>
                  <a:pt x="94" y="62"/>
                </a:lnTo>
                <a:lnTo>
                  <a:pt x="94" y="62"/>
                </a:lnTo>
                <a:lnTo>
                  <a:pt x="94" y="62"/>
                </a:lnTo>
                <a:lnTo>
                  <a:pt x="94" y="62"/>
                </a:lnTo>
                <a:lnTo>
                  <a:pt x="94" y="62"/>
                </a:lnTo>
                <a:lnTo>
                  <a:pt x="94" y="62"/>
                </a:lnTo>
                <a:lnTo>
                  <a:pt x="94" y="62"/>
                </a:lnTo>
                <a:lnTo>
                  <a:pt x="94" y="62"/>
                </a:lnTo>
                <a:lnTo>
                  <a:pt x="94" y="62"/>
                </a:lnTo>
                <a:lnTo>
                  <a:pt x="94" y="62"/>
                </a:lnTo>
                <a:lnTo>
                  <a:pt x="94" y="62"/>
                </a:lnTo>
                <a:lnTo>
                  <a:pt x="94" y="62"/>
                </a:lnTo>
                <a:lnTo>
                  <a:pt x="92" y="62"/>
                </a:lnTo>
                <a:lnTo>
                  <a:pt x="94" y="62"/>
                </a:lnTo>
                <a:lnTo>
                  <a:pt x="94" y="62"/>
                </a:lnTo>
                <a:lnTo>
                  <a:pt x="96" y="62"/>
                </a:lnTo>
                <a:lnTo>
                  <a:pt x="98" y="62"/>
                </a:lnTo>
                <a:lnTo>
                  <a:pt x="98" y="62"/>
                </a:lnTo>
                <a:lnTo>
                  <a:pt x="98" y="62"/>
                </a:lnTo>
                <a:lnTo>
                  <a:pt x="96" y="62"/>
                </a:lnTo>
                <a:lnTo>
                  <a:pt x="96" y="62"/>
                </a:lnTo>
                <a:lnTo>
                  <a:pt x="94" y="62"/>
                </a:lnTo>
                <a:lnTo>
                  <a:pt x="92" y="60"/>
                </a:lnTo>
                <a:lnTo>
                  <a:pt x="92" y="60"/>
                </a:lnTo>
                <a:lnTo>
                  <a:pt x="94" y="60"/>
                </a:lnTo>
                <a:lnTo>
                  <a:pt x="94" y="60"/>
                </a:lnTo>
                <a:lnTo>
                  <a:pt x="96" y="60"/>
                </a:lnTo>
                <a:lnTo>
                  <a:pt x="98" y="60"/>
                </a:lnTo>
                <a:lnTo>
                  <a:pt x="98" y="60"/>
                </a:lnTo>
                <a:lnTo>
                  <a:pt x="100" y="58"/>
                </a:lnTo>
                <a:lnTo>
                  <a:pt x="100" y="60"/>
                </a:lnTo>
                <a:lnTo>
                  <a:pt x="100" y="58"/>
                </a:lnTo>
                <a:lnTo>
                  <a:pt x="100" y="58"/>
                </a:lnTo>
                <a:lnTo>
                  <a:pt x="100" y="58"/>
                </a:lnTo>
                <a:lnTo>
                  <a:pt x="102" y="58"/>
                </a:lnTo>
                <a:lnTo>
                  <a:pt x="104" y="58"/>
                </a:lnTo>
                <a:lnTo>
                  <a:pt x="104" y="58"/>
                </a:lnTo>
                <a:lnTo>
                  <a:pt x="104" y="58"/>
                </a:lnTo>
                <a:lnTo>
                  <a:pt x="104" y="58"/>
                </a:lnTo>
                <a:lnTo>
                  <a:pt x="102" y="58"/>
                </a:lnTo>
                <a:lnTo>
                  <a:pt x="102" y="58"/>
                </a:lnTo>
                <a:lnTo>
                  <a:pt x="100" y="58"/>
                </a:lnTo>
                <a:lnTo>
                  <a:pt x="100" y="58"/>
                </a:lnTo>
                <a:lnTo>
                  <a:pt x="102" y="56"/>
                </a:lnTo>
                <a:lnTo>
                  <a:pt x="102" y="56"/>
                </a:lnTo>
                <a:lnTo>
                  <a:pt x="102" y="56"/>
                </a:lnTo>
                <a:lnTo>
                  <a:pt x="104" y="56"/>
                </a:lnTo>
                <a:lnTo>
                  <a:pt x="104" y="56"/>
                </a:lnTo>
                <a:lnTo>
                  <a:pt x="106" y="56"/>
                </a:lnTo>
                <a:lnTo>
                  <a:pt x="106" y="56"/>
                </a:lnTo>
                <a:lnTo>
                  <a:pt x="106" y="56"/>
                </a:lnTo>
                <a:lnTo>
                  <a:pt x="106" y="56"/>
                </a:lnTo>
                <a:lnTo>
                  <a:pt x="106" y="56"/>
                </a:lnTo>
                <a:lnTo>
                  <a:pt x="106" y="56"/>
                </a:lnTo>
                <a:lnTo>
                  <a:pt x="104" y="56"/>
                </a:lnTo>
                <a:lnTo>
                  <a:pt x="104" y="56"/>
                </a:lnTo>
                <a:lnTo>
                  <a:pt x="104" y="56"/>
                </a:lnTo>
                <a:lnTo>
                  <a:pt x="104" y="56"/>
                </a:lnTo>
                <a:lnTo>
                  <a:pt x="106" y="56"/>
                </a:lnTo>
                <a:lnTo>
                  <a:pt x="108" y="56"/>
                </a:lnTo>
                <a:lnTo>
                  <a:pt x="108" y="56"/>
                </a:lnTo>
                <a:lnTo>
                  <a:pt x="108" y="56"/>
                </a:lnTo>
                <a:lnTo>
                  <a:pt x="108" y="58"/>
                </a:lnTo>
                <a:lnTo>
                  <a:pt x="108" y="58"/>
                </a:lnTo>
                <a:lnTo>
                  <a:pt x="108" y="56"/>
                </a:lnTo>
                <a:lnTo>
                  <a:pt x="108" y="56"/>
                </a:lnTo>
                <a:lnTo>
                  <a:pt x="108" y="56"/>
                </a:lnTo>
                <a:lnTo>
                  <a:pt x="108" y="56"/>
                </a:lnTo>
                <a:lnTo>
                  <a:pt x="108" y="56"/>
                </a:lnTo>
                <a:lnTo>
                  <a:pt x="108" y="56"/>
                </a:lnTo>
                <a:lnTo>
                  <a:pt x="112" y="56"/>
                </a:lnTo>
                <a:lnTo>
                  <a:pt x="112" y="56"/>
                </a:lnTo>
                <a:lnTo>
                  <a:pt x="112" y="56"/>
                </a:lnTo>
                <a:lnTo>
                  <a:pt x="112" y="56"/>
                </a:lnTo>
                <a:lnTo>
                  <a:pt x="112" y="56"/>
                </a:lnTo>
                <a:lnTo>
                  <a:pt x="114" y="58"/>
                </a:lnTo>
                <a:lnTo>
                  <a:pt x="114" y="58"/>
                </a:lnTo>
                <a:lnTo>
                  <a:pt x="114" y="56"/>
                </a:lnTo>
                <a:lnTo>
                  <a:pt x="112" y="56"/>
                </a:lnTo>
                <a:lnTo>
                  <a:pt x="112" y="56"/>
                </a:lnTo>
                <a:lnTo>
                  <a:pt x="114" y="56"/>
                </a:lnTo>
                <a:lnTo>
                  <a:pt x="114" y="56"/>
                </a:lnTo>
                <a:lnTo>
                  <a:pt x="114" y="56"/>
                </a:lnTo>
                <a:lnTo>
                  <a:pt x="116" y="56"/>
                </a:lnTo>
                <a:lnTo>
                  <a:pt x="116" y="56"/>
                </a:lnTo>
                <a:lnTo>
                  <a:pt x="116" y="56"/>
                </a:lnTo>
                <a:lnTo>
                  <a:pt x="116" y="56"/>
                </a:lnTo>
                <a:lnTo>
                  <a:pt x="112" y="56"/>
                </a:lnTo>
                <a:lnTo>
                  <a:pt x="112" y="56"/>
                </a:lnTo>
                <a:lnTo>
                  <a:pt x="112" y="56"/>
                </a:lnTo>
                <a:lnTo>
                  <a:pt x="110" y="56"/>
                </a:lnTo>
                <a:lnTo>
                  <a:pt x="110" y="56"/>
                </a:lnTo>
                <a:lnTo>
                  <a:pt x="110" y="56"/>
                </a:lnTo>
                <a:lnTo>
                  <a:pt x="110" y="54"/>
                </a:lnTo>
                <a:lnTo>
                  <a:pt x="110" y="54"/>
                </a:lnTo>
                <a:lnTo>
                  <a:pt x="110" y="54"/>
                </a:lnTo>
                <a:lnTo>
                  <a:pt x="108" y="54"/>
                </a:lnTo>
                <a:lnTo>
                  <a:pt x="106" y="54"/>
                </a:lnTo>
                <a:lnTo>
                  <a:pt x="106" y="56"/>
                </a:lnTo>
                <a:lnTo>
                  <a:pt x="106" y="56"/>
                </a:lnTo>
                <a:lnTo>
                  <a:pt x="104" y="56"/>
                </a:lnTo>
                <a:lnTo>
                  <a:pt x="104" y="56"/>
                </a:lnTo>
                <a:lnTo>
                  <a:pt x="104" y="56"/>
                </a:lnTo>
                <a:lnTo>
                  <a:pt x="104" y="56"/>
                </a:lnTo>
                <a:lnTo>
                  <a:pt x="102" y="56"/>
                </a:lnTo>
                <a:lnTo>
                  <a:pt x="102" y="54"/>
                </a:lnTo>
                <a:lnTo>
                  <a:pt x="104" y="54"/>
                </a:lnTo>
                <a:lnTo>
                  <a:pt x="104" y="52"/>
                </a:lnTo>
                <a:lnTo>
                  <a:pt x="104" y="52"/>
                </a:lnTo>
                <a:lnTo>
                  <a:pt x="104" y="52"/>
                </a:lnTo>
                <a:lnTo>
                  <a:pt x="106" y="52"/>
                </a:lnTo>
                <a:lnTo>
                  <a:pt x="106" y="52"/>
                </a:lnTo>
                <a:lnTo>
                  <a:pt x="106" y="52"/>
                </a:lnTo>
                <a:lnTo>
                  <a:pt x="106" y="52"/>
                </a:lnTo>
                <a:lnTo>
                  <a:pt x="108" y="52"/>
                </a:lnTo>
                <a:lnTo>
                  <a:pt x="106" y="52"/>
                </a:lnTo>
                <a:lnTo>
                  <a:pt x="106" y="52"/>
                </a:lnTo>
                <a:lnTo>
                  <a:pt x="104" y="52"/>
                </a:lnTo>
                <a:lnTo>
                  <a:pt x="106" y="52"/>
                </a:lnTo>
                <a:lnTo>
                  <a:pt x="106" y="50"/>
                </a:lnTo>
                <a:lnTo>
                  <a:pt x="108" y="50"/>
                </a:lnTo>
                <a:lnTo>
                  <a:pt x="108" y="50"/>
                </a:lnTo>
                <a:lnTo>
                  <a:pt x="108" y="50"/>
                </a:lnTo>
                <a:lnTo>
                  <a:pt x="110" y="50"/>
                </a:lnTo>
                <a:lnTo>
                  <a:pt x="108" y="52"/>
                </a:lnTo>
                <a:lnTo>
                  <a:pt x="108" y="52"/>
                </a:lnTo>
                <a:lnTo>
                  <a:pt x="108" y="52"/>
                </a:lnTo>
                <a:lnTo>
                  <a:pt x="108" y="52"/>
                </a:lnTo>
                <a:lnTo>
                  <a:pt x="108" y="52"/>
                </a:lnTo>
                <a:lnTo>
                  <a:pt x="108" y="52"/>
                </a:lnTo>
                <a:lnTo>
                  <a:pt x="108" y="52"/>
                </a:lnTo>
                <a:lnTo>
                  <a:pt x="112" y="52"/>
                </a:lnTo>
                <a:lnTo>
                  <a:pt x="112" y="52"/>
                </a:lnTo>
                <a:lnTo>
                  <a:pt x="112" y="52"/>
                </a:lnTo>
                <a:lnTo>
                  <a:pt x="112" y="52"/>
                </a:lnTo>
                <a:lnTo>
                  <a:pt x="114" y="52"/>
                </a:lnTo>
                <a:lnTo>
                  <a:pt x="114" y="54"/>
                </a:lnTo>
                <a:lnTo>
                  <a:pt x="116" y="54"/>
                </a:lnTo>
                <a:lnTo>
                  <a:pt x="116" y="54"/>
                </a:lnTo>
                <a:lnTo>
                  <a:pt x="116" y="54"/>
                </a:lnTo>
                <a:lnTo>
                  <a:pt x="114" y="54"/>
                </a:lnTo>
                <a:lnTo>
                  <a:pt x="114" y="52"/>
                </a:lnTo>
                <a:lnTo>
                  <a:pt x="114" y="52"/>
                </a:lnTo>
                <a:lnTo>
                  <a:pt x="114" y="52"/>
                </a:lnTo>
                <a:lnTo>
                  <a:pt x="114" y="52"/>
                </a:lnTo>
                <a:lnTo>
                  <a:pt x="114" y="52"/>
                </a:lnTo>
                <a:lnTo>
                  <a:pt x="116" y="50"/>
                </a:lnTo>
                <a:lnTo>
                  <a:pt x="116" y="50"/>
                </a:lnTo>
                <a:lnTo>
                  <a:pt x="116" y="50"/>
                </a:lnTo>
                <a:lnTo>
                  <a:pt x="116" y="50"/>
                </a:lnTo>
                <a:lnTo>
                  <a:pt x="118" y="50"/>
                </a:lnTo>
                <a:lnTo>
                  <a:pt x="116" y="50"/>
                </a:lnTo>
                <a:lnTo>
                  <a:pt x="116" y="50"/>
                </a:lnTo>
                <a:lnTo>
                  <a:pt x="116" y="50"/>
                </a:lnTo>
                <a:lnTo>
                  <a:pt x="114" y="50"/>
                </a:lnTo>
                <a:lnTo>
                  <a:pt x="114" y="50"/>
                </a:lnTo>
                <a:lnTo>
                  <a:pt x="114" y="52"/>
                </a:lnTo>
                <a:lnTo>
                  <a:pt x="114" y="52"/>
                </a:lnTo>
                <a:lnTo>
                  <a:pt x="112" y="52"/>
                </a:lnTo>
                <a:lnTo>
                  <a:pt x="110" y="52"/>
                </a:lnTo>
                <a:lnTo>
                  <a:pt x="110" y="52"/>
                </a:lnTo>
                <a:lnTo>
                  <a:pt x="110" y="50"/>
                </a:lnTo>
                <a:lnTo>
                  <a:pt x="110" y="48"/>
                </a:lnTo>
                <a:lnTo>
                  <a:pt x="112" y="48"/>
                </a:lnTo>
                <a:lnTo>
                  <a:pt x="112" y="48"/>
                </a:lnTo>
                <a:lnTo>
                  <a:pt x="112" y="48"/>
                </a:lnTo>
                <a:lnTo>
                  <a:pt x="114" y="48"/>
                </a:lnTo>
                <a:lnTo>
                  <a:pt x="114" y="48"/>
                </a:lnTo>
                <a:lnTo>
                  <a:pt x="114" y="48"/>
                </a:lnTo>
                <a:lnTo>
                  <a:pt x="114" y="48"/>
                </a:lnTo>
                <a:lnTo>
                  <a:pt x="112" y="48"/>
                </a:lnTo>
                <a:lnTo>
                  <a:pt x="112" y="48"/>
                </a:lnTo>
                <a:lnTo>
                  <a:pt x="112" y="48"/>
                </a:lnTo>
                <a:lnTo>
                  <a:pt x="112" y="48"/>
                </a:lnTo>
                <a:lnTo>
                  <a:pt x="114" y="48"/>
                </a:lnTo>
                <a:lnTo>
                  <a:pt x="114" y="48"/>
                </a:lnTo>
                <a:lnTo>
                  <a:pt x="114" y="48"/>
                </a:lnTo>
                <a:lnTo>
                  <a:pt x="114" y="48"/>
                </a:lnTo>
                <a:lnTo>
                  <a:pt x="116" y="48"/>
                </a:lnTo>
                <a:lnTo>
                  <a:pt x="116" y="48"/>
                </a:lnTo>
                <a:lnTo>
                  <a:pt x="116" y="48"/>
                </a:lnTo>
                <a:lnTo>
                  <a:pt x="116" y="48"/>
                </a:lnTo>
                <a:lnTo>
                  <a:pt x="114" y="48"/>
                </a:lnTo>
                <a:lnTo>
                  <a:pt x="114" y="48"/>
                </a:lnTo>
                <a:lnTo>
                  <a:pt x="114" y="48"/>
                </a:lnTo>
                <a:lnTo>
                  <a:pt x="112" y="48"/>
                </a:lnTo>
                <a:lnTo>
                  <a:pt x="110" y="48"/>
                </a:lnTo>
                <a:lnTo>
                  <a:pt x="108" y="48"/>
                </a:lnTo>
                <a:lnTo>
                  <a:pt x="108" y="50"/>
                </a:lnTo>
                <a:lnTo>
                  <a:pt x="106" y="50"/>
                </a:lnTo>
                <a:lnTo>
                  <a:pt x="106" y="50"/>
                </a:lnTo>
                <a:lnTo>
                  <a:pt x="106" y="50"/>
                </a:lnTo>
                <a:lnTo>
                  <a:pt x="104" y="50"/>
                </a:lnTo>
                <a:lnTo>
                  <a:pt x="104" y="50"/>
                </a:lnTo>
                <a:lnTo>
                  <a:pt x="106" y="48"/>
                </a:lnTo>
                <a:lnTo>
                  <a:pt x="106" y="48"/>
                </a:lnTo>
                <a:lnTo>
                  <a:pt x="108" y="48"/>
                </a:lnTo>
                <a:lnTo>
                  <a:pt x="108" y="48"/>
                </a:lnTo>
                <a:lnTo>
                  <a:pt x="108" y="48"/>
                </a:lnTo>
                <a:lnTo>
                  <a:pt x="108" y="48"/>
                </a:lnTo>
                <a:lnTo>
                  <a:pt x="106" y="48"/>
                </a:lnTo>
                <a:lnTo>
                  <a:pt x="106" y="48"/>
                </a:lnTo>
                <a:lnTo>
                  <a:pt x="104" y="48"/>
                </a:lnTo>
                <a:lnTo>
                  <a:pt x="104" y="48"/>
                </a:lnTo>
                <a:lnTo>
                  <a:pt x="104" y="46"/>
                </a:lnTo>
                <a:lnTo>
                  <a:pt x="108" y="46"/>
                </a:lnTo>
                <a:lnTo>
                  <a:pt x="108" y="46"/>
                </a:lnTo>
                <a:lnTo>
                  <a:pt x="108" y="46"/>
                </a:lnTo>
                <a:lnTo>
                  <a:pt x="108" y="46"/>
                </a:lnTo>
                <a:lnTo>
                  <a:pt x="108" y="46"/>
                </a:lnTo>
                <a:lnTo>
                  <a:pt x="108" y="46"/>
                </a:lnTo>
                <a:lnTo>
                  <a:pt x="106" y="46"/>
                </a:lnTo>
                <a:lnTo>
                  <a:pt x="106" y="46"/>
                </a:lnTo>
                <a:lnTo>
                  <a:pt x="106" y="46"/>
                </a:lnTo>
                <a:lnTo>
                  <a:pt x="106" y="46"/>
                </a:lnTo>
                <a:lnTo>
                  <a:pt x="106" y="46"/>
                </a:lnTo>
                <a:lnTo>
                  <a:pt x="106" y="46"/>
                </a:lnTo>
                <a:lnTo>
                  <a:pt x="106" y="46"/>
                </a:lnTo>
                <a:lnTo>
                  <a:pt x="108" y="46"/>
                </a:lnTo>
                <a:lnTo>
                  <a:pt x="110" y="46"/>
                </a:lnTo>
                <a:lnTo>
                  <a:pt x="110" y="46"/>
                </a:lnTo>
                <a:lnTo>
                  <a:pt x="110" y="46"/>
                </a:lnTo>
                <a:lnTo>
                  <a:pt x="110" y="46"/>
                </a:lnTo>
                <a:lnTo>
                  <a:pt x="112" y="46"/>
                </a:lnTo>
                <a:lnTo>
                  <a:pt x="114" y="46"/>
                </a:lnTo>
                <a:lnTo>
                  <a:pt x="114" y="46"/>
                </a:lnTo>
                <a:lnTo>
                  <a:pt x="116" y="46"/>
                </a:lnTo>
                <a:lnTo>
                  <a:pt x="116" y="46"/>
                </a:lnTo>
                <a:lnTo>
                  <a:pt x="116" y="46"/>
                </a:lnTo>
                <a:lnTo>
                  <a:pt x="116" y="46"/>
                </a:lnTo>
                <a:lnTo>
                  <a:pt x="116" y="46"/>
                </a:lnTo>
                <a:lnTo>
                  <a:pt x="118" y="44"/>
                </a:lnTo>
                <a:lnTo>
                  <a:pt x="118" y="44"/>
                </a:lnTo>
                <a:lnTo>
                  <a:pt x="116" y="44"/>
                </a:lnTo>
                <a:lnTo>
                  <a:pt x="116" y="44"/>
                </a:lnTo>
                <a:lnTo>
                  <a:pt x="116" y="44"/>
                </a:lnTo>
                <a:lnTo>
                  <a:pt x="114" y="44"/>
                </a:lnTo>
                <a:lnTo>
                  <a:pt x="114" y="44"/>
                </a:lnTo>
                <a:lnTo>
                  <a:pt x="112" y="44"/>
                </a:lnTo>
                <a:lnTo>
                  <a:pt x="112" y="44"/>
                </a:lnTo>
                <a:lnTo>
                  <a:pt x="112" y="44"/>
                </a:lnTo>
                <a:lnTo>
                  <a:pt x="112" y="44"/>
                </a:lnTo>
                <a:lnTo>
                  <a:pt x="110" y="44"/>
                </a:lnTo>
                <a:lnTo>
                  <a:pt x="110" y="44"/>
                </a:lnTo>
                <a:lnTo>
                  <a:pt x="110" y="44"/>
                </a:lnTo>
                <a:lnTo>
                  <a:pt x="112" y="42"/>
                </a:lnTo>
                <a:lnTo>
                  <a:pt x="112" y="42"/>
                </a:lnTo>
                <a:lnTo>
                  <a:pt x="112" y="42"/>
                </a:lnTo>
                <a:lnTo>
                  <a:pt x="114" y="42"/>
                </a:lnTo>
                <a:lnTo>
                  <a:pt x="114" y="42"/>
                </a:lnTo>
                <a:lnTo>
                  <a:pt x="114" y="42"/>
                </a:lnTo>
                <a:lnTo>
                  <a:pt x="114" y="42"/>
                </a:lnTo>
                <a:lnTo>
                  <a:pt x="114" y="44"/>
                </a:lnTo>
                <a:lnTo>
                  <a:pt x="114" y="44"/>
                </a:lnTo>
                <a:lnTo>
                  <a:pt x="114" y="44"/>
                </a:lnTo>
                <a:lnTo>
                  <a:pt x="114" y="44"/>
                </a:lnTo>
                <a:lnTo>
                  <a:pt x="114" y="44"/>
                </a:lnTo>
                <a:lnTo>
                  <a:pt x="116" y="42"/>
                </a:lnTo>
                <a:lnTo>
                  <a:pt x="116" y="42"/>
                </a:lnTo>
                <a:lnTo>
                  <a:pt x="116" y="42"/>
                </a:lnTo>
                <a:lnTo>
                  <a:pt x="116" y="42"/>
                </a:lnTo>
                <a:lnTo>
                  <a:pt x="116" y="42"/>
                </a:lnTo>
                <a:lnTo>
                  <a:pt x="118" y="40"/>
                </a:lnTo>
                <a:lnTo>
                  <a:pt x="118" y="42"/>
                </a:lnTo>
                <a:lnTo>
                  <a:pt x="118" y="42"/>
                </a:lnTo>
                <a:lnTo>
                  <a:pt x="118" y="44"/>
                </a:lnTo>
                <a:lnTo>
                  <a:pt x="120" y="44"/>
                </a:lnTo>
                <a:lnTo>
                  <a:pt x="120" y="44"/>
                </a:lnTo>
                <a:lnTo>
                  <a:pt x="120" y="46"/>
                </a:lnTo>
                <a:lnTo>
                  <a:pt x="120" y="46"/>
                </a:lnTo>
                <a:lnTo>
                  <a:pt x="122" y="46"/>
                </a:lnTo>
                <a:lnTo>
                  <a:pt x="122" y="48"/>
                </a:lnTo>
                <a:lnTo>
                  <a:pt x="124" y="48"/>
                </a:lnTo>
                <a:lnTo>
                  <a:pt x="124" y="48"/>
                </a:lnTo>
                <a:lnTo>
                  <a:pt x="124" y="48"/>
                </a:lnTo>
                <a:lnTo>
                  <a:pt x="122" y="46"/>
                </a:lnTo>
                <a:lnTo>
                  <a:pt x="122" y="46"/>
                </a:lnTo>
                <a:lnTo>
                  <a:pt x="122" y="46"/>
                </a:lnTo>
                <a:lnTo>
                  <a:pt x="122" y="46"/>
                </a:lnTo>
                <a:lnTo>
                  <a:pt x="120" y="46"/>
                </a:lnTo>
                <a:lnTo>
                  <a:pt x="120" y="44"/>
                </a:lnTo>
                <a:lnTo>
                  <a:pt x="120" y="44"/>
                </a:lnTo>
                <a:lnTo>
                  <a:pt x="122" y="44"/>
                </a:lnTo>
                <a:lnTo>
                  <a:pt x="122" y="44"/>
                </a:lnTo>
                <a:lnTo>
                  <a:pt x="122" y="44"/>
                </a:lnTo>
                <a:lnTo>
                  <a:pt x="122" y="44"/>
                </a:lnTo>
                <a:lnTo>
                  <a:pt x="122" y="44"/>
                </a:lnTo>
                <a:lnTo>
                  <a:pt x="124" y="44"/>
                </a:lnTo>
                <a:lnTo>
                  <a:pt x="122" y="44"/>
                </a:lnTo>
                <a:lnTo>
                  <a:pt x="122" y="44"/>
                </a:lnTo>
                <a:lnTo>
                  <a:pt x="122" y="44"/>
                </a:lnTo>
                <a:lnTo>
                  <a:pt x="122" y="44"/>
                </a:lnTo>
                <a:lnTo>
                  <a:pt x="122" y="44"/>
                </a:lnTo>
                <a:lnTo>
                  <a:pt x="122" y="44"/>
                </a:lnTo>
                <a:lnTo>
                  <a:pt x="124" y="44"/>
                </a:lnTo>
                <a:lnTo>
                  <a:pt x="124" y="44"/>
                </a:lnTo>
                <a:lnTo>
                  <a:pt x="124" y="44"/>
                </a:lnTo>
                <a:lnTo>
                  <a:pt x="126" y="44"/>
                </a:lnTo>
                <a:lnTo>
                  <a:pt x="124" y="44"/>
                </a:lnTo>
                <a:lnTo>
                  <a:pt x="122" y="42"/>
                </a:lnTo>
                <a:lnTo>
                  <a:pt x="122" y="42"/>
                </a:lnTo>
                <a:lnTo>
                  <a:pt x="122" y="44"/>
                </a:lnTo>
                <a:lnTo>
                  <a:pt x="122" y="44"/>
                </a:lnTo>
                <a:lnTo>
                  <a:pt x="120" y="42"/>
                </a:lnTo>
                <a:lnTo>
                  <a:pt x="120" y="42"/>
                </a:lnTo>
                <a:lnTo>
                  <a:pt x="122" y="42"/>
                </a:lnTo>
                <a:lnTo>
                  <a:pt x="122" y="42"/>
                </a:lnTo>
                <a:lnTo>
                  <a:pt x="122" y="42"/>
                </a:lnTo>
                <a:lnTo>
                  <a:pt x="122" y="42"/>
                </a:lnTo>
                <a:lnTo>
                  <a:pt x="122" y="42"/>
                </a:lnTo>
                <a:lnTo>
                  <a:pt x="120" y="42"/>
                </a:lnTo>
                <a:lnTo>
                  <a:pt x="120" y="42"/>
                </a:lnTo>
                <a:lnTo>
                  <a:pt x="120" y="42"/>
                </a:lnTo>
                <a:lnTo>
                  <a:pt x="120" y="42"/>
                </a:lnTo>
                <a:lnTo>
                  <a:pt x="120" y="42"/>
                </a:lnTo>
                <a:lnTo>
                  <a:pt x="120" y="42"/>
                </a:lnTo>
                <a:lnTo>
                  <a:pt x="120" y="42"/>
                </a:lnTo>
                <a:lnTo>
                  <a:pt x="120" y="42"/>
                </a:lnTo>
                <a:lnTo>
                  <a:pt x="120" y="42"/>
                </a:lnTo>
                <a:lnTo>
                  <a:pt x="120" y="40"/>
                </a:lnTo>
                <a:lnTo>
                  <a:pt x="120" y="40"/>
                </a:lnTo>
                <a:lnTo>
                  <a:pt x="118" y="40"/>
                </a:lnTo>
                <a:lnTo>
                  <a:pt x="118" y="40"/>
                </a:lnTo>
                <a:lnTo>
                  <a:pt x="120" y="40"/>
                </a:lnTo>
                <a:lnTo>
                  <a:pt x="122" y="40"/>
                </a:lnTo>
                <a:lnTo>
                  <a:pt x="124" y="40"/>
                </a:lnTo>
                <a:lnTo>
                  <a:pt x="124" y="42"/>
                </a:lnTo>
                <a:lnTo>
                  <a:pt x="124" y="42"/>
                </a:lnTo>
                <a:lnTo>
                  <a:pt x="126" y="42"/>
                </a:lnTo>
                <a:lnTo>
                  <a:pt x="126" y="42"/>
                </a:lnTo>
                <a:lnTo>
                  <a:pt x="126" y="42"/>
                </a:lnTo>
                <a:lnTo>
                  <a:pt x="126" y="42"/>
                </a:lnTo>
                <a:lnTo>
                  <a:pt x="124" y="42"/>
                </a:lnTo>
                <a:lnTo>
                  <a:pt x="124" y="42"/>
                </a:lnTo>
                <a:lnTo>
                  <a:pt x="122" y="40"/>
                </a:lnTo>
                <a:lnTo>
                  <a:pt x="122" y="40"/>
                </a:lnTo>
                <a:lnTo>
                  <a:pt x="120" y="40"/>
                </a:lnTo>
                <a:lnTo>
                  <a:pt x="120" y="40"/>
                </a:lnTo>
                <a:lnTo>
                  <a:pt x="120" y="40"/>
                </a:lnTo>
                <a:lnTo>
                  <a:pt x="120" y="40"/>
                </a:lnTo>
                <a:lnTo>
                  <a:pt x="122" y="38"/>
                </a:lnTo>
                <a:lnTo>
                  <a:pt x="124" y="38"/>
                </a:lnTo>
                <a:lnTo>
                  <a:pt x="124" y="38"/>
                </a:lnTo>
                <a:lnTo>
                  <a:pt x="124" y="38"/>
                </a:lnTo>
                <a:lnTo>
                  <a:pt x="126" y="40"/>
                </a:lnTo>
                <a:lnTo>
                  <a:pt x="126" y="40"/>
                </a:lnTo>
                <a:lnTo>
                  <a:pt x="126" y="40"/>
                </a:lnTo>
                <a:lnTo>
                  <a:pt x="126" y="40"/>
                </a:lnTo>
                <a:lnTo>
                  <a:pt x="126" y="40"/>
                </a:lnTo>
                <a:lnTo>
                  <a:pt x="128" y="40"/>
                </a:lnTo>
                <a:lnTo>
                  <a:pt x="128" y="40"/>
                </a:lnTo>
                <a:lnTo>
                  <a:pt x="128" y="40"/>
                </a:lnTo>
                <a:lnTo>
                  <a:pt x="130" y="40"/>
                </a:lnTo>
                <a:lnTo>
                  <a:pt x="130" y="40"/>
                </a:lnTo>
                <a:lnTo>
                  <a:pt x="132" y="40"/>
                </a:lnTo>
                <a:lnTo>
                  <a:pt x="132" y="42"/>
                </a:lnTo>
                <a:lnTo>
                  <a:pt x="132" y="42"/>
                </a:lnTo>
                <a:lnTo>
                  <a:pt x="132" y="42"/>
                </a:lnTo>
                <a:lnTo>
                  <a:pt x="132" y="40"/>
                </a:lnTo>
                <a:lnTo>
                  <a:pt x="132" y="40"/>
                </a:lnTo>
                <a:lnTo>
                  <a:pt x="132" y="40"/>
                </a:lnTo>
                <a:lnTo>
                  <a:pt x="132" y="40"/>
                </a:lnTo>
                <a:lnTo>
                  <a:pt x="130" y="40"/>
                </a:lnTo>
                <a:lnTo>
                  <a:pt x="130" y="40"/>
                </a:lnTo>
                <a:lnTo>
                  <a:pt x="130" y="40"/>
                </a:lnTo>
                <a:lnTo>
                  <a:pt x="130" y="38"/>
                </a:lnTo>
                <a:lnTo>
                  <a:pt x="132" y="38"/>
                </a:lnTo>
                <a:lnTo>
                  <a:pt x="132" y="38"/>
                </a:lnTo>
                <a:lnTo>
                  <a:pt x="132" y="38"/>
                </a:lnTo>
                <a:lnTo>
                  <a:pt x="132" y="40"/>
                </a:lnTo>
                <a:lnTo>
                  <a:pt x="134" y="40"/>
                </a:lnTo>
                <a:lnTo>
                  <a:pt x="134" y="40"/>
                </a:lnTo>
                <a:lnTo>
                  <a:pt x="134" y="40"/>
                </a:lnTo>
                <a:lnTo>
                  <a:pt x="132" y="38"/>
                </a:lnTo>
                <a:lnTo>
                  <a:pt x="132" y="38"/>
                </a:lnTo>
                <a:lnTo>
                  <a:pt x="132" y="38"/>
                </a:lnTo>
                <a:lnTo>
                  <a:pt x="132" y="38"/>
                </a:lnTo>
                <a:lnTo>
                  <a:pt x="134" y="38"/>
                </a:lnTo>
                <a:lnTo>
                  <a:pt x="134" y="38"/>
                </a:lnTo>
                <a:lnTo>
                  <a:pt x="134" y="36"/>
                </a:lnTo>
                <a:lnTo>
                  <a:pt x="134" y="36"/>
                </a:lnTo>
                <a:lnTo>
                  <a:pt x="132" y="38"/>
                </a:lnTo>
                <a:lnTo>
                  <a:pt x="130" y="38"/>
                </a:lnTo>
                <a:lnTo>
                  <a:pt x="130" y="38"/>
                </a:lnTo>
                <a:lnTo>
                  <a:pt x="130" y="38"/>
                </a:lnTo>
                <a:lnTo>
                  <a:pt x="130" y="38"/>
                </a:lnTo>
                <a:lnTo>
                  <a:pt x="130" y="38"/>
                </a:lnTo>
                <a:lnTo>
                  <a:pt x="128" y="38"/>
                </a:lnTo>
                <a:lnTo>
                  <a:pt x="128" y="38"/>
                </a:lnTo>
                <a:lnTo>
                  <a:pt x="128" y="38"/>
                </a:lnTo>
                <a:lnTo>
                  <a:pt x="128" y="38"/>
                </a:lnTo>
                <a:lnTo>
                  <a:pt x="128" y="38"/>
                </a:lnTo>
                <a:lnTo>
                  <a:pt x="128" y="38"/>
                </a:lnTo>
                <a:lnTo>
                  <a:pt x="128" y="38"/>
                </a:lnTo>
                <a:lnTo>
                  <a:pt x="128" y="38"/>
                </a:lnTo>
                <a:lnTo>
                  <a:pt x="126" y="38"/>
                </a:lnTo>
                <a:lnTo>
                  <a:pt x="126" y="38"/>
                </a:lnTo>
                <a:lnTo>
                  <a:pt x="126" y="38"/>
                </a:lnTo>
                <a:lnTo>
                  <a:pt x="126" y="38"/>
                </a:lnTo>
                <a:lnTo>
                  <a:pt x="124" y="38"/>
                </a:lnTo>
                <a:lnTo>
                  <a:pt x="122" y="38"/>
                </a:lnTo>
                <a:lnTo>
                  <a:pt x="122" y="38"/>
                </a:lnTo>
                <a:lnTo>
                  <a:pt x="122" y="38"/>
                </a:lnTo>
                <a:lnTo>
                  <a:pt x="122" y="36"/>
                </a:lnTo>
                <a:lnTo>
                  <a:pt x="122" y="36"/>
                </a:lnTo>
                <a:lnTo>
                  <a:pt x="124" y="36"/>
                </a:lnTo>
                <a:lnTo>
                  <a:pt x="124" y="36"/>
                </a:lnTo>
                <a:lnTo>
                  <a:pt x="122" y="36"/>
                </a:lnTo>
                <a:lnTo>
                  <a:pt x="122" y="36"/>
                </a:lnTo>
                <a:lnTo>
                  <a:pt x="122" y="36"/>
                </a:lnTo>
                <a:lnTo>
                  <a:pt x="124" y="36"/>
                </a:lnTo>
                <a:lnTo>
                  <a:pt x="124" y="34"/>
                </a:lnTo>
                <a:lnTo>
                  <a:pt x="126" y="34"/>
                </a:lnTo>
                <a:lnTo>
                  <a:pt x="126" y="34"/>
                </a:lnTo>
                <a:lnTo>
                  <a:pt x="128" y="34"/>
                </a:lnTo>
                <a:lnTo>
                  <a:pt x="130" y="34"/>
                </a:lnTo>
                <a:lnTo>
                  <a:pt x="130" y="34"/>
                </a:lnTo>
                <a:lnTo>
                  <a:pt x="132" y="34"/>
                </a:lnTo>
                <a:lnTo>
                  <a:pt x="132" y="34"/>
                </a:lnTo>
                <a:lnTo>
                  <a:pt x="132" y="34"/>
                </a:lnTo>
                <a:lnTo>
                  <a:pt x="132" y="34"/>
                </a:lnTo>
                <a:lnTo>
                  <a:pt x="134" y="36"/>
                </a:lnTo>
                <a:lnTo>
                  <a:pt x="134" y="34"/>
                </a:lnTo>
                <a:lnTo>
                  <a:pt x="134" y="34"/>
                </a:lnTo>
                <a:lnTo>
                  <a:pt x="132" y="34"/>
                </a:lnTo>
                <a:lnTo>
                  <a:pt x="132" y="34"/>
                </a:lnTo>
                <a:lnTo>
                  <a:pt x="130" y="34"/>
                </a:lnTo>
                <a:lnTo>
                  <a:pt x="130" y="34"/>
                </a:lnTo>
                <a:lnTo>
                  <a:pt x="132" y="32"/>
                </a:lnTo>
                <a:lnTo>
                  <a:pt x="132" y="32"/>
                </a:lnTo>
                <a:lnTo>
                  <a:pt x="132" y="32"/>
                </a:lnTo>
                <a:lnTo>
                  <a:pt x="132" y="34"/>
                </a:lnTo>
                <a:lnTo>
                  <a:pt x="132" y="34"/>
                </a:lnTo>
                <a:lnTo>
                  <a:pt x="136" y="34"/>
                </a:lnTo>
                <a:lnTo>
                  <a:pt x="136" y="34"/>
                </a:lnTo>
                <a:lnTo>
                  <a:pt x="136" y="34"/>
                </a:lnTo>
                <a:lnTo>
                  <a:pt x="134" y="34"/>
                </a:lnTo>
                <a:lnTo>
                  <a:pt x="134" y="34"/>
                </a:lnTo>
                <a:lnTo>
                  <a:pt x="134" y="34"/>
                </a:lnTo>
                <a:lnTo>
                  <a:pt x="134" y="34"/>
                </a:lnTo>
                <a:lnTo>
                  <a:pt x="132" y="32"/>
                </a:lnTo>
                <a:lnTo>
                  <a:pt x="132" y="32"/>
                </a:lnTo>
                <a:lnTo>
                  <a:pt x="134" y="32"/>
                </a:lnTo>
                <a:lnTo>
                  <a:pt x="134" y="32"/>
                </a:lnTo>
                <a:lnTo>
                  <a:pt x="134" y="32"/>
                </a:lnTo>
                <a:lnTo>
                  <a:pt x="134" y="32"/>
                </a:lnTo>
                <a:lnTo>
                  <a:pt x="136" y="32"/>
                </a:lnTo>
                <a:lnTo>
                  <a:pt x="136" y="32"/>
                </a:lnTo>
                <a:lnTo>
                  <a:pt x="134" y="32"/>
                </a:lnTo>
                <a:lnTo>
                  <a:pt x="134" y="32"/>
                </a:lnTo>
                <a:lnTo>
                  <a:pt x="134" y="32"/>
                </a:lnTo>
                <a:lnTo>
                  <a:pt x="132" y="32"/>
                </a:lnTo>
                <a:lnTo>
                  <a:pt x="132" y="32"/>
                </a:lnTo>
                <a:lnTo>
                  <a:pt x="132" y="32"/>
                </a:lnTo>
                <a:lnTo>
                  <a:pt x="132" y="32"/>
                </a:lnTo>
                <a:lnTo>
                  <a:pt x="132" y="32"/>
                </a:lnTo>
                <a:lnTo>
                  <a:pt x="132" y="30"/>
                </a:lnTo>
                <a:lnTo>
                  <a:pt x="132" y="28"/>
                </a:lnTo>
                <a:lnTo>
                  <a:pt x="134" y="28"/>
                </a:lnTo>
                <a:lnTo>
                  <a:pt x="134" y="28"/>
                </a:lnTo>
                <a:lnTo>
                  <a:pt x="136" y="28"/>
                </a:lnTo>
                <a:lnTo>
                  <a:pt x="138" y="28"/>
                </a:lnTo>
                <a:lnTo>
                  <a:pt x="138" y="28"/>
                </a:lnTo>
                <a:lnTo>
                  <a:pt x="136" y="28"/>
                </a:lnTo>
                <a:lnTo>
                  <a:pt x="136" y="26"/>
                </a:lnTo>
                <a:lnTo>
                  <a:pt x="136" y="26"/>
                </a:lnTo>
                <a:lnTo>
                  <a:pt x="136" y="26"/>
                </a:lnTo>
                <a:lnTo>
                  <a:pt x="136" y="26"/>
                </a:lnTo>
                <a:lnTo>
                  <a:pt x="138" y="26"/>
                </a:lnTo>
                <a:lnTo>
                  <a:pt x="138" y="26"/>
                </a:lnTo>
                <a:lnTo>
                  <a:pt x="138" y="24"/>
                </a:lnTo>
                <a:lnTo>
                  <a:pt x="138" y="24"/>
                </a:lnTo>
                <a:lnTo>
                  <a:pt x="138" y="24"/>
                </a:lnTo>
                <a:lnTo>
                  <a:pt x="138" y="24"/>
                </a:lnTo>
                <a:lnTo>
                  <a:pt x="138" y="24"/>
                </a:lnTo>
                <a:lnTo>
                  <a:pt x="138" y="24"/>
                </a:lnTo>
                <a:lnTo>
                  <a:pt x="140" y="24"/>
                </a:lnTo>
                <a:lnTo>
                  <a:pt x="140" y="24"/>
                </a:lnTo>
                <a:lnTo>
                  <a:pt x="142" y="24"/>
                </a:lnTo>
                <a:lnTo>
                  <a:pt x="142" y="26"/>
                </a:lnTo>
                <a:lnTo>
                  <a:pt x="142" y="26"/>
                </a:lnTo>
                <a:lnTo>
                  <a:pt x="144" y="26"/>
                </a:lnTo>
                <a:lnTo>
                  <a:pt x="144" y="26"/>
                </a:lnTo>
                <a:lnTo>
                  <a:pt x="144" y="26"/>
                </a:lnTo>
                <a:lnTo>
                  <a:pt x="144" y="26"/>
                </a:lnTo>
                <a:lnTo>
                  <a:pt x="146" y="26"/>
                </a:lnTo>
                <a:lnTo>
                  <a:pt x="146" y="26"/>
                </a:lnTo>
                <a:lnTo>
                  <a:pt x="146" y="26"/>
                </a:lnTo>
                <a:lnTo>
                  <a:pt x="146" y="26"/>
                </a:lnTo>
                <a:lnTo>
                  <a:pt x="148" y="26"/>
                </a:lnTo>
                <a:lnTo>
                  <a:pt x="146" y="26"/>
                </a:lnTo>
                <a:lnTo>
                  <a:pt x="146" y="26"/>
                </a:lnTo>
                <a:lnTo>
                  <a:pt x="146" y="26"/>
                </a:lnTo>
                <a:lnTo>
                  <a:pt x="144" y="26"/>
                </a:lnTo>
                <a:lnTo>
                  <a:pt x="144" y="26"/>
                </a:lnTo>
                <a:lnTo>
                  <a:pt x="144" y="26"/>
                </a:lnTo>
                <a:lnTo>
                  <a:pt x="144" y="24"/>
                </a:lnTo>
                <a:lnTo>
                  <a:pt x="142" y="24"/>
                </a:lnTo>
                <a:lnTo>
                  <a:pt x="140" y="24"/>
                </a:lnTo>
                <a:lnTo>
                  <a:pt x="140" y="24"/>
                </a:lnTo>
                <a:lnTo>
                  <a:pt x="142" y="22"/>
                </a:lnTo>
                <a:lnTo>
                  <a:pt x="142" y="22"/>
                </a:lnTo>
                <a:lnTo>
                  <a:pt x="144" y="22"/>
                </a:lnTo>
                <a:lnTo>
                  <a:pt x="146" y="24"/>
                </a:lnTo>
                <a:lnTo>
                  <a:pt x="146" y="24"/>
                </a:lnTo>
                <a:lnTo>
                  <a:pt x="148" y="26"/>
                </a:lnTo>
                <a:lnTo>
                  <a:pt x="148" y="26"/>
                </a:lnTo>
                <a:lnTo>
                  <a:pt x="148" y="26"/>
                </a:lnTo>
                <a:lnTo>
                  <a:pt x="148" y="26"/>
                </a:lnTo>
                <a:lnTo>
                  <a:pt x="150" y="26"/>
                </a:lnTo>
                <a:lnTo>
                  <a:pt x="150" y="26"/>
                </a:lnTo>
                <a:lnTo>
                  <a:pt x="150" y="26"/>
                </a:lnTo>
                <a:lnTo>
                  <a:pt x="150" y="26"/>
                </a:lnTo>
                <a:lnTo>
                  <a:pt x="152" y="26"/>
                </a:lnTo>
                <a:lnTo>
                  <a:pt x="150" y="26"/>
                </a:lnTo>
                <a:lnTo>
                  <a:pt x="150" y="26"/>
                </a:lnTo>
                <a:lnTo>
                  <a:pt x="150" y="26"/>
                </a:lnTo>
                <a:lnTo>
                  <a:pt x="150" y="26"/>
                </a:lnTo>
                <a:lnTo>
                  <a:pt x="148" y="26"/>
                </a:lnTo>
                <a:lnTo>
                  <a:pt x="150" y="28"/>
                </a:lnTo>
                <a:lnTo>
                  <a:pt x="150" y="28"/>
                </a:lnTo>
                <a:lnTo>
                  <a:pt x="152" y="28"/>
                </a:lnTo>
                <a:lnTo>
                  <a:pt x="152" y="26"/>
                </a:lnTo>
                <a:lnTo>
                  <a:pt x="152" y="26"/>
                </a:lnTo>
                <a:lnTo>
                  <a:pt x="152" y="26"/>
                </a:lnTo>
                <a:lnTo>
                  <a:pt x="150" y="24"/>
                </a:lnTo>
                <a:lnTo>
                  <a:pt x="150" y="24"/>
                </a:lnTo>
                <a:lnTo>
                  <a:pt x="150" y="24"/>
                </a:lnTo>
                <a:lnTo>
                  <a:pt x="150" y="24"/>
                </a:lnTo>
                <a:lnTo>
                  <a:pt x="148" y="24"/>
                </a:lnTo>
                <a:lnTo>
                  <a:pt x="148" y="24"/>
                </a:lnTo>
                <a:lnTo>
                  <a:pt x="146" y="24"/>
                </a:lnTo>
                <a:lnTo>
                  <a:pt x="146" y="24"/>
                </a:lnTo>
                <a:lnTo>
                  <a:pt x="148" y="22"/>
                </a:lnTo>
                <a:lnTo>
                  <a:pt x="148" y="22"/>
                </a:lnTo>
                <a:lnTo>
                  <a:pt x="148" y="22"/>
                </a:lnTo>
                <a:lnTo>
                  <a:pt x="148" y="22"/>
                </a:lnTo>
                <a:lnTo>
                  <a:pt x="150" y="22"/>
                </a:lnTo>
                <a:lnTo>
                  <a:pt x="148" y="22"/>
                </a:lnTo>
                <a:lnTo>
                  <a:pt x="148" y="22"/>
                </a:lnTo>
                <a:lnTo>
                  <a:pt x="148" y="22"/>
                </a:lnTo>
                <a:lnTo>
                  <a:pt x="148" y="22"/>
                </a:lnTo>
                <a:lnTo>
                  <a:pt x="146" y="22"/>
                </a:lnTo>
                <a:lnTo>
                  <a:pt x="146" y="22"/>
                </a:lnTo>
                <a:lnTo>
                  <a:pt x="146" y="22"/>
                </a:lnTo>
                <a:lnTo>
                  <a:pt x="146" y="22"/>
                </a:lnTo>
                <a:lnTo>
                  <a:pt x="146" y="22"/>
                </a:lnTo>
                <a:lnTo>
                  <a:pt x="146" y="22"/>
                </a:lnTo>
                <a:lnTo>
                  <a:pt x="148" y="20"/>
                </a:lnTo>
                <a:lnTo>
                  <a:pt x="148" y="20"/>
                </a:lnTo>
                <a:lnTo>
                  <a:pt x="148" y="20"/>
                </a:lnTo>
                <a:lnTo>
                  <a:pt x="148" y="20"/>
                </a:lnTo>
                <a:lnTo>
                  <a:pt x="154" y="18"/>
                </a:lnTo>
                <a:lnTo>
                  <a:pt x="154" y="18"/>
                </a:lnTo>
                <a:lnTo>
                  <a:pt x="154" y="18"/>
                </a:lnTo>
                <a:lnTo>
                  <a:pt x="154" y="20"/>
                </a:lnTo>
                <a:lnTo>
                  <a:pt x="154" y="20"/>
                </a:lnTo>
                <a:lnTo>
                  <a:pt x="154" y="20"/>
                </a:lnTo>
                <a:lnTo>
                  <a:pt x="154" y="22"/>
                </a:lnTo>
                <a:lnTo>
                  <a:pt x="154" y="22"/>
                </a:lnTo>
                <a:lnTo>
                  <a:pt x="154" y="22"/>
                </a:lnTo>
                <a:lnTo>
                  <a:pt x="154" y="24"/>
                </a:lnTo>
                <a:lnTo>
                  <a:pt x="152" y="24"/>
                </a:lnTo>
                <a:lnTo>
                  <a:pt x="154" y="24"/>
                </a:lnTo>
                <a:lnTo>
                  <a:pt x="154" y="24"/>
                </a:lnTo>
                <a:lnTo>
                  <a:pt x="154" y="22"/>
                </a:lnTo>
                <a:lnTo>
                  <a:pt x="154" y="20"/>
                </a:lnTo>
                <a:lnTo>
                  <a:pt x="156" y="20"/>
                </a:lnTo>
                <a:lnTo>
                  <a:pt x="156" y="20"/>
                </a:lnTo>
                <a:lnTo>
                  <a:pt x="156" y="20"/>
                </a:lnTo>
                <a:lnTo>
                  <a:pt x="158" y="18"/>
                </a:lnTo>
                <a:lnTo>
                  <a:pt x="158" y="18"/>
                </a:lnTo>
                <a:lnTo>
                  <a:pt x="160" y="16"/>
                </a:lnTo>
                <a:lnTo>
                  <a:pt x="160" y="16"/>
                </a:lnTo>
                <a:lnTo>
                  <a:pt x="160" y="18"/>
                </a:lnTo>
                <a:lnTo>
                  <a:pt x="160" y="18"/>
                </a:lnTo>
                <a:lnTo>
                  <a:pt x="160" y="18"/>
                </a:lnTo>
                <a:lnTo>
                  <a:pt x="160" y="20"/>
                </a:lnTo>
                <a:lnTo>
                  <a:pt x="160" y="20"/>
                </a:lnTo>
                <a:lnTo>
                  <a:pt x="160" y="20"/>
                </a:lnTo>
                <a:lnTo>
                  <a:pt x="160" y="22"/>
                </a:lnTo>
                <a:lnTo>
                  <a:pt x="160" y="24"/>
                </a:lnTo>
                <a:lnTo>
                  <a:pt x="160" y="24"/>
                </a:lnTo>
                <a:lnTo>
                  <a:pt x="160" y="24"/>
                </a:lnTo>
                <a:lnTo>
                  <a:pt x="160" y="24"/>
                </a:lnTo>
                <a:lnTo>
                  <a:pt x="158" y="26"/>
                </a:lnTo>
                <a:lnTo>
                  <a:pt x="158" y="26"/>
                </a:lnTo>
                <a:lnTo>
                  <a:pt x="158" y="26"/>
                </a:lnTo>
                <a:lnTo>
                  <a:pt x="158" y="26"/>
                </a:lnTo>
                <a:lnTo>
                  <a:pt x="156" y="26"/>
                </a:lnTo>
                <a:lnTo>
                  <a:pt x="158" y="26"/>
                </a:lnTo>
                <a:lnTo>
                  <a:pt x="158" y="26"/>
                </a:lnTo>
                <a:lnTo>
                  <a:pt x="160" y="26"/>
                </a:lnTo>
                <a:lnTo>
                  <a:pt x="160" y="24"/>
                </a:lnTo>
                <a:lnTo>
                  <a:pt x="160" y="24"/>
                </a:lnTo>
                <a:lnTo>
                  <a:pt x="160" y="24"/>
                </a:lnTo>
                <a:lnTo>
                  <a:pt x="162" y="24"/>
                </a:lnTo>
                <a:lnTo>
                  <a:pt x="162" y="22"/>
                </a:lnTo>
                <a:lnTo>
                  <a:pt x="162" y="22"/>
                </a:lnTo>
                <a:lnTo>
                  <a:pt x="162" y="22"/>
                </a:lnTo>
                <a:lnTo>
                  <a:pt x="162" y="22"/>
                </a:lnTo>
                <a:lnTo>
                  <a:pt x="164" y="22"/>
                </a:lnTo>
                <a:lnTo>
                  <a:pt x="164" y="24"/>
                </a:lnTo>
                <a:lnTo>
                  <a:pt x="166" y="24"/>
                </a:lnTo>
                <a:lnTo>
                  <a:pt x="166" y="24"/>
                </a:lnTo>
                <a:lnTo>
                  <a:pt x="164" y="22"/>
                </a:lnTo>
                <a:lnTo>
                  <a:pt x="162" y="22"/>
                </a:lnTo>
                <a:lnTo>
                  <a:pt x="162" y="22"/>
                </a:lnTo>
                <a:lnTo>
                  <a:pt x="162" y="20"/>
                </a:lnTo>
                <a:lnTo>
                  <a:pt x="164" y="20"/>
                </a:lnTo>
                <a:lnTo>
                  <a:pt x="164" y="20"/>
                </a:lnTo>
                <a:lnTo>
                  <a:pt x="164" y="20"/>
                </a:lnTo>
                <a:lnTo>
                  <a:pt x="164" y="18"/>
                </a:lnTo>
                <a:lnTo>
                  <a:pt x="166" y="18"/>
                </a:lnTo>
                <a:lnTo>
                  <a:pt x="164" y="18"/>
                </a:lnTo>
                <a:lnTo>
                  <a:pt x="166" y="18"/>
                </a:lnTo>
                <a:lnTo>
                  <a:pt x="168" y="16"/>
                </a:lnTo>
                <a:lnTo>
                  <a:pt x="168" y="18"/>
                </a:lnTo>
                <a:lnTo>
                  <a:pt x="168" y="18"/>
                </a:lnTo>
                <a:lnTo>
                  <a:pt x="168" y="18"/>
                </a:lnTo>
                <a:lnTo>
                  <a:pt x="166" y="18"/>
                </a:lnTo>
                <a:lnTo>
                  <a:pt x="166" y="18"/>
                </a:lnTo>
                <a:lnTo>
                  <a:pt x="166" y="18"/>
                </a:lnTo>
                <a:lnTo>
                  <a:pt x="166" y="18"/>
                </a:lnTo>
                <a:lnTo>
                  <a:pt x="168" y="20"/>
                </a:lnTo>
                <a:lnTo>
                  <a:pt x="168" y="20"/>
                </a:lnTo>
                <a:lnTo>
                  <a:pt x="168" y="18"/>
                </a:lnTo>
                <a:lnTo>
                  <a:pt x="168" y="16"/>
                </a:lnTo>
                <a:lnTo>
                  <a:pt x="170" y="16"/>
                </a:lnTo>
                <a:lnTo>
                  <a:pt x="170" y="16"/>
                </a:lnTo>
                <a:lnTo>
                  <a:pt x="170" y="16"/>
                </a:lnTo>
                <a:lnTo>
                  <a:pt x="170" y="16"/>
                </a:lnTo>
                <a:lnTo>
                  <a:pt x="170" y="16"/>
                </a:lnTo>
                <a:lnTo>
                  <a:pt x="172" y="16"/>
                </a:lnTo>
                <a:lnTo>
                  <a:pt x="172" y="16"/>
                </a:lnTo>
                <a:lnTo>
                  <a:pt x="172" y="16"/>
                </a:lnTo>
                <a:lnTo>
                  <a:pt x="172" y="18"/>
                </a:lnTo>
                <a:lnTo>
                  <a:pt x="174" y="18"/>
                </a:lnTo>
                <a:lnTo>
                  <a:pt x="174" y="18"/>
                </a:lnTo>
                <a:lnTo>
                  <a:pt x="174" y="18"/>
                </a:lnTo>
                <a:lnTo>
                  <a:pt x="174" y="18"/>
                </a:lnTo>
                <a:lnTo>
                  <a:pt x="176" y="18"/>
                </a:lnTo>
                <a:lnTo>
                  <a:pt x="176" y="18"/>
                </a:lnTo>
                <a:lnTo>
                  <a:pt x="176" y="18"/>
                </a:lnTo>
                <a:lnTo>
                  <a:pt x="178" y="20"/>
                </a:lnTo>
                <a:lnTo>
                  <a:pt x="178" y="20"/>
                </a:lnTo>
                <a:lnTo>
                  <a:pt x="178" y="20"/>
                </a:lnTo>
                <a:lnTo>
                  <a:pt x="178" y="20"/>
                </a:lnTo>
                <a:lnTo>
                  <a:pt x="178" y="20"/>
                </a:lnTo>
                <a:lnTo>
                  <a:pt x="178" y="18"/>
                </a:lnTo>
                <a:lnTo>
                  <a:pt x="176" y="18"/>
                </a:lnTo>
                <a:lnTo>
                  <a:pt x="174" y="16"/>
                </a:lnTo>
                <a:lnTo>
                  <a:pt x="176" y="16"/>
                </a:lnTo>
                <a:lnTo>
                  <a:pt x="176" y="16"/>
                </a:lnTo>
                <a:lnTo>
                  <a:pt x="176" y="16"/>
                </a:lnTo>
                <a:lnTo>
                  <a:pt x="178" y="16"/>
                </a:lnTo>
                <a:lnTo>
                  <a:pt x="178" y="14"/>
                </a:lnTo>
                <a:lnTo>
                  <a:pt x="178" y="14"/>
                </a:lnTo>
                <a:lnTo>
                  <a:pt x="176" y="16"/>
                </a:lnTo>
                <a:lnTo>
                  <a:pt x="176" y="16"/>
                </a:lnTo>
                <a:lnTo>
                  <a:pt x="174" y="16"/>
                </a:lnTo>
                <a:lnTo>
                  <a:pt x="174" y="16"/>
                </a:lnTo>
                <a:lnTo>
                  <a:pt x="172" y="14"/>
                </a:lnTo>
                <a:lnTo>
                  <a:pt x="170" y="14"/>
                </a:lnTo>
                <a:lnTo>
                  <a:pt x="170" y="14"/>
                </a:lnTo>
                <a:lnTo>
                  <a:pt x="170" y="14"/>
                </a:lnTo>
                <a:lnTo>
                  <a:pt x="168" y="14"/>
                </a:lnTo>
                <a:lnTo>
                  <a:pt x="168" y="14"/>
                </a:lnTo>
                <a:lnTo>
                  <a:pt x="168" y="14"/>
                </a:lnTo>
                <a:lnTo>
                  <a:pt x="170" y="12"/>
                </a:lnTo>
                <a:lnTo>
                  <a:pt x="172" y="12"/>
                </a:lnTo>
                <a:lnTo>
                  <a:pt x="172" y="12"/>
                </a:lnTo>
                <a:lnTo>
                  <a:pt x="172" y="12"/>
                </a:lnTo>
                <a:lnTo>
                  <a:pt x="174" y="12"/>
                </a:lnTo>
                <a:lnTo>
                  <a:pt x="174" y="12"/>
                </a:lnTo>
                <a:lnTo>
                  <a:pt x="174" y="12"/>
                </a:lnTo>
                <a:lnTo>
                  <a:pt x="176" y="12"/>
                </a:lnTo>
                <a:lnTo>
                  <a:pt x="178" y="12"/>
                </a:lnTo>
                <a:lnTo>
                  <a:pt x="178" y="12"/>
                </a:lnTo>
                <a:lnTo>
                  <a:pt x="180" y="12"/>
                </a:lnTo>
                <a:lnTo>
                  <a:pt x="180" y="12"/>
                </a:lnTo>
                <a:lnTo>
                  <a:pt x="180" y="14"/>
                </a:lnTo>
                <a:lnTo>
                  <a:pt x="180" y="14"/>
                </a:lnTo>
                <a:lnTo>
                  <a:pt x="182" y="14"/>
                </a:lnTo>
                <a:lnTo>
                  <a:pt x="182" y="14"/>
                </a:lnTo>
                <a:lnTo>
                  <a:pt x="182" y="14"/>
                </a:lnTo>
                <a:lnTo>
                  <a:pt x="180" y="14"/>
                </a:lnTo>
                <a:lnTo>
                  <a:pt x="180" y="14"/>
                </a:lnTo>
                <a:lnTo>
                  <a:pt x="180" y="12"/>
                </a:lnTo>
                <a:lnTo>
                  <a:pt x="180" y="12"/>
                </a:lnTo>
                <a:lnTo>
                  <a:pt x="182" y="12"/>
                </a:lnTo>
                <a:lnTo>
                  <a:pt x="182" y="12"/>
                </a:lnTo>
                <a:lnTo>
                  <a:pt x="184" y="14"/>
                </a:lnTo>
                <a:lnTo>
                  <a:pt x="186" y="14"/>
                </a:lnTo>
                <a:lnTo>
                  <a:pt x="186" y="14"/>
                </a:lnTo>
                <a:lnTo>
                  <a:pt x="186" y="14"/>
                </a:lnTo>
                <a:lnTo>
                  <a:pt x="186" y="14"/>
                </a:lnTo>
                <a:lnTo>
                  <a:pt x="186" y="14"/>
                </a:lnTo>
                <a:lnTo>
                  <a:pt x="186" y="14"/>
                </a:lnTo>
                <a:lnTo>
                  <a:pt x="186" y="14"/>
                </a:lnTo>
                <a:lnTo>
                  <a:pt x="184" y="14"/>
                </a:lnTo>
                <a:lnTo>
                  <a:pt x="182" y="16"/>
                </a:lnTo>
                <a:lnTo>
                  <a:pt x="182" y="16"/>
                </a:lnTo>
                <a:lnTo>
                  <a:pt x="182" y="16"/>
                </a:lnTo>
                <a:lnTo>
                  <a:pt x="182" y="16"/>
                </a:lnTo>
                <a:lnTo>
                  <a:pt x="182" y="16"/>
                </a:lnTo>
                <a:lnTo>
                  <a:pt x="180" y="16"/>
                </a:lnTo>
                <a:lnTo>
                  <a:pt x="180" y="16"/>
                </a:lnTo>
                <a:lnTo>
                  <a:pt x="180" y="16"/>
                </a:lnTo>
                <a:lnTo>
                  <a:pt x="180" y="16"/>
                </a:lnTo>
                <a:lnTo>
                  <a:pt x="180" y="16"/>
                </a:lnTo>
                <a:lnTo>
                  <a:pt x="182" y="16"/>
                </a:lnTo>
                <a:lnTo>
                  <a:pt x="182" y="16"/>
                </a:lnTo>
                <a:lnTo>
                  <a:pt x="182" y="16"/>
                </a:lnTo>
                <a:lnTo>
                  <a:pt x="184" y="16"/>
                </a:lnTo>
                <a:lnTo>
                  <a:pt x="184" y="16"/>
                </a:lnTo>
                <a:lnTo>
                  <a:pt x="186" y="14"/>
                </a:lnTo>
                <a:lnTo>
                  <a:pt x="186" y="14"/>
                </a:lnTo>
                <a:lnTo>
                  <a:pt x="188" y="14"/>
                </a:lnTo>
                <a:lnTo>
                  <a:pt x="188" y="16"/>
                </a:lnTo>
                <a:lnTo>
                  <a:pt x="190" y="16"/>
                </a:lnTo>
                <a:lnTo>
                  <a:pt x="192" y="18"/>
                </a:lnTo>
                <a:lnTo>
                  <a:pt x="192" y="16"/>
                </a:lnTo>
                <a:lnTo>
                  <a:pt x="194" y="16"/>
                </a:lnTo>
                <a:lnTo>
                  <a:pt x="192" y="16"/>
                </a:lnTo>
                <a:lnTo>
                  <a:pt x="192" y="16"/>
                </a:lnTo>
                <a:lnTo>
                  <a:pt x="192" y="16"/>
                </a:lnTo>
                <a:lnTo>
                  <a:pt x="192" y="16"/>
                </a:lnTo>
                <a:lnTo>
                  <a:pt x="192" y="16"/>
                </a:lnTo>
                <a:lnTo>
                  <a:pt x="192" y="16"/>
                </a:lnTo>
                <a:lnTo>
                  <a:pt x="190" y="16"/>
                </a:lnTo>
                <a:lnTo>
                  <a:pt x="190" y="16"/>
                </a:lnTo>
                <a:lnTo>
                  <a:pt x="190" y="14"/>
                </a:lnTo>
                <a:lnTo>
                  <a:pt x="190" y="14"/>
                </a:lnTo>
                <a:lnTo>
                  <a:pt x="190" y="14"/>
                </a:lnTo>
                <a:lnTo>
                  <a:pt x="190" y="14"/>
                </a:lnTo>
                <a:lnTo>
                  <a:pt x="190" y="14"/>
                </a:lnTo>
                <a:lnTo>
                  <a:pt x="190" y="14"/>
                </a:lnTo>
                <a:lnTo>
                  <a:pt x="190" y="14"/>
                </a:lnTo>
                <a:lnTo>
                  <a:pt x="192" y="12"/>
                </a:lnTo>
                <a:lnTo>
                  <a:pt x="192" y="12"/>
                </a:lnTo>
                <a:lnTo>
                  <a:pt x="192" y="12"/>
                </a:lnTo>
                <a:lnTo>
                  <a:pt x="192" y="12"/>
                </a:lnTo>
                <a:lnTo>
                  <a:pt x="192" y="12"/>
                </a:lnTo>
                <a:lnTo>
                  <a:pt x="192" y="10"/>
                </a:lnTo>
                <a:lnTo>
                  <a:pt x="194" y="10"/>
                </a:lnTo>
                <a:lnTo>
                  <a:pt x="194" y="10"/>
                </a:lnTo>
                <a:lnTo>
                  <a:pt x="194" y="10"/>
                </a:lnTo>
                <a:lnTo>
                  <a:pt x="196" y="10"/>
                </a:lnTo>
                <a:lnTo>
                  <a:pt x="196" y="10"/>
                </a:lnTo>
                <a:lnTo>
                  <a:pt x="196" y="10"/>
                </a:lnTo>
                <a:lnTo>
                  <a:pt x="196" y="10"/>
                </a:lnTo>
                <a:lnTo>
                  <a:pt x="200" y="10"/>
                </a:lnTo>
                <a:lnTo>
                  <a:pt x="200" y="10"/>
                </a:lnTo>
                <a:lnTo>
                  <a:pt x="200" y="10"/>
                </a:lnTo>
                <a:lnTo>
                  <a:pt x="200" y="10"/>
                </a:lnTo>
                <a:lnTo>
                  <a:pt x="200" y="10"/>
                </a:lnTo>
                <a:lnTo>
                  <a:pt x="200" y="10"/>
                </a:lnTo>
                <a:lnTo>
                  <a:pt x="198" y="10"/>
                </a:lnTo>
                <a:lnTo>
                  <a:pt x="198" y="8"/>
                </a:lnTo>
                <a:lnTo>
                  <a:pt x="200" y="8"/>
                </a:lnTo>
                <a:lnTo>
                  <a:pt x="200" y="6"/>
                </a:lnTo>
                <a:lnTo>
                  <a:pt x="200" y="6"/>
                </a:lnTo>
                <a:lnTo>
                  <a:pt x="202" y="6"/>
                </a:lnTo>
                <a:lnTo>
                  <a:pt x="202" y="8"/>
                </a:lnTo>
                <a:lnTo>
                  <a:pt x="202" y="8"/>
                </a:lnTo>
                <a:lnTo>
                  <a:pt x="204" y="8"/>
                </a:lnTo>
                <a:lnTo>
                  <a:pt x="204" y="8"/>
                </a:lnTo>
                <a:lnTo>
                  <a:pt x="204" y="8"/>
                </a:lnTo>
                <a:lnTo>
                  <a:pt x="204" y="8"/>
                </a:lnTo>
                <a:lnTo>
                  <a:pt x="204" y="8"/>
                </a:lnTo>
                <a:lnTo>
                  <a:pt x="204" y="6"/>
                </a:lnTo>
                <a:lnTo>
                  <a:pt x="202" y="6"/>
                </a:lnTo>
                <a:lnTo>
                  <a:pt x="202" y="6"/>
                </a:lnTo>
                <a:lnTo>
                  <a:pt x="200" y="6"/>
                </a:lnTo>
                <a:lnTo>
                  <a:pt x="200" y="6"/>
                </a:lnTo>
                <a:lnTo>
                  <a:pt x="198" y="6"/>
                </a:lnTo>
                <a:lnTo>
                  <a:pt x="198" y="4"/>
                </a:lnTo>
                <a:lnTo>
                  <a:pt x="200" y="4"/>
                </a:lnTo>
                <a:lnTo>
                  <a:pt x="200" y="4"/>
                </a:lnTo>
                <a:lnTo>
                  <a:pt x="200" y="4"/>
                </a:lnTo>
                <a:lnTo>
                  <a:pt x="202" y="6"/>
                </a:lnTo>
                <a:lnTo>
                  <a:pt x="202" y="6"/>
                </a:lnTo>
                <a:lnTo>
                  <a:pt x="202" y="6"/>
                </a:lnTo>
                <a:lnTo>
                  <a:pt x="202" y="4"/>
                </a:lnTo>
                <a:lnTo>
                  <a:pt x="202" y="4"/>
                </a:lnTo>
                <a:lnTo>
                  <a:pt x="202" y="2"/>
                </a:lnTo>
                <a:lnTo>
                  <a:pt x="202" y="2"/>
                </a:lnTo>
                <a:lnTo>
                  <a:pt x="202" y="2"/>
                </a:lnTo>
                <a:lnTo>
                  <a:pt x="204" y="2"/>
                </a:lnTo>
                <a:lnTo>
                  <a:pt x="204" y="4"/>
                </a:lnTo>
                <a:lnTo>
                  <a:pt x="204" y="4"/>
                </a:lnTo>
                <a:lnTo>
                  <a:pt x="206" y="4"/>
                </a:lnTo>
                <a:lnTo>
                  <a:pt x="206" y="4"/>
                </a:lnTo>
                <a:lnTo>
                  <a:pt x="206" y="2"/>
                </a:lnTo>
                <a:lnTo>
                  <a:pt x="206" y="2"/>
                </a:lnTo>
                <a:lnTo>
                  <a:pt x="206" y="2"/>
                </a:lnTo>
                <a:lnTo>
                  <a:pt x="206" y="4"/>
                </a:lnTo>
                <a:lnTo>
                  <a:pt x="208" y="4"/>
                </a:lnTo>
                <a:lnTo>
                  <a:pt x="208" y="4"/>
                </a:lnTo>
                <a:lnTo>
                  <a:pt x="208" y="4"/>
                </a:lnTo>
                <a:lnTo>
                  <a:pt x="208" y="4"/>
                </a:lnTo>
                <a:lnTo>
                  <a:pt x="208" y="6"/>
                </a:lnTo>
                <a:lnTo>
                  <a:pt x="210" y="4"/>
                </a:lnTo>
                <a:lnTo>
                  <a:pt x="210" y="4"/>
                </a:lnTo>
                <a:lnTo>
                  <a:pt x="210" y="4"/>
                </a:lnTo>
                <a:lnTo>
                  <a:pt x="210" y="4"/>
                </a:lnTo>
                <a:lnTo>
                  <a:pt x="210" y="4"/>
                </a:lnTo>
                <a:lnTo>
                  <a:pt x="210" y="2"/>
                </a:lnTo>
                <a:lnTo>
                  <a:pt x="210" y="2"/>
                </a:lnTo>
                <a:lnTo>
                  <a:pt x="210" y="4"/>
                </a:lnTo>
                <a:lnTo>
                  <a:pt x="210" y="4"/>
                </a:lnTo>
                <a:lnTo>
                  <a:pt x="212" y="4"/>
                </a:lnTo>
                <a:lnTo>
                  <a:pt x="212" y="4"/>
                </a:lnTo>
                <a:lnTo>
                  <a:pt x="212" y="4"/>
                </a:lnTo>
                <a:lnTo>
                  <a:pt x="214" y="4"/>
                </a:lnTo>
                <a:lnTo>
                  <a:pt x="216" y="4"/>
                </a:lnTo>
                <a:lnTo>
                  <a:pt x="216" y="4"/>
                </a:lnTo>
                <a:lnTo>
                  <a:pt x="216" y="4"/>
                </a:lnTo>
                <a:lnTo>
                  <a:pt x="214" y="6"/>
                </a:lnTo>
                <a:lnTo>
                  <a:pt x="214" y="6"/>
                </a:lnTo>
                <a:lnTo>
                  <a:pt x="214" y="6"/>
                </a:lnTo>
                <a:lnTo>
                  <a:pt x="214" y="6"/>
                </a:lnTo>
                <a:lnTo>
                  <a:pt x="212" y="6"/>
                </a:lnTo>
                <a:lnTo>
                  <a:pt x="210" y="8"/>
                </a:lnTo>
                <a:close/>
                <a:moveTo>
                  <a:pt x="2" y="146"/>
                </a:moveTo>
                <a:lnTo>
                  <a:pt x="2" y="146"/>
                </a:lnTo>
                <a:lnTo>
                  <a:pt x="2" y="146"/>
                </a:lnTo>
                <a:lnTo>
                  <a:pt x="2" y="146"/>
                </a:lnTo>
                <a:lnTo>
                  <a:pt x="2" y="146"/>
                </a:lnTo>
                <a:lnTo>
                  <a:pt x="2" y="146"/>
                </a:lnTo>
                <a:lnTo>
                  <a:pt x="2" y="146"/>
                </a:lnTo>
                <a:lnTo>
                  <a:pt x="2" y="146"/>
                </a:lnTo>
                <a:lnTo>
                  <a:pt x="0" y="146"/>
                </a:lnTo>
                <a:lnTo>
                  <a:pt x="0" y="146"/>
                </a:lnTo>
                <a:lnTo>
                  <a:pt x="0" y="146"/>
                </a:lnTo>
                <a:lnTo>
                  <a:pt x="0" y="144"/>
                </a:lnTo>
                <a:lnTo>
                  <a:pt x="2" y="144"/>
                </a:lnTo>
                <a:lnTo>
                  <a:pt x="2" y="144"/>
                </a:lnTo>
                <a:lnTo>
                  <a:pt x="2" y="144"/>
                </a:lnTo>
                <a:lnTo>
                  <a:pt x="2" y="144"/>
                </a:lnTo>
                <a:lnTo>
                  <a:pt x="2" y="146"/>
                </a:lnTo>
                <a:close/>
                <a:moveTo>
                  <a:pt x="214" y="2"/>
                </a:moveTo>
                <a:lnTo>
                  <a:pt x="214" y="2"/>
                </a:lnTo>
                <a:lnTo>
                  <a:pt x="214" y="2"/>
                </a:lnTo>
                <a:lnTo>
                  <a:pt x="216" y="2"/>
                </a:lnTo>
                <a:lnTo>
                  <a:pt x="216" y="0"/>
                </a:lnTo>
                <a:lnTo>
                  <a:pt x="216" y="0"/>
                </a:lnTo>
                <a:lnTo>
                  <a:pt x="216" y="0"/>
                </a:lnTo>
                <a:lnTo>
                  <a:pt x="216" y="0"/>
                </a:lnTo>
                <a:lnTo>
                  <a:pt x="216" y="2"/>
                </a:lnTo>
                <a:lnTo>
                  <a:pt x="216" y="2"/>
                </a:lnTo>
                <a:lnTo>
                  <a:pt x="216" y="2"/>
                </a:lnTo>
                <a:lnTo>
                  <a:pt x="216" y="2"/>
                </a:lnTo>
                <a:lnTo>
                  <a:pt x="216" y="2"/>
                </a:lnTo>
                <a:lnTo>
                  <a:pt x="216" y="2"/>
                </a:lnTo>
                <a:lnTo>
                  <a:pt x="214" y="2"/>
                </a:lnTo>
                <a:lnTo>
                  <a:pt x="216" y="2"/>
                </a:lnTo>
                <a:lnTo>
                  <a:pt x="216" y="2"/>
                </a:lnTo>
                <a:lnTo>
                  <a:pt x="216" y="2"/>
                </a:lnTo>
                <a:lnTo>
                  <a:pt x="216" y="2"/>
                </a:lnTo>
                <a:lnTo>
                  <a:pt x="216" y="2"/>
                </a:lnTo>
                <a:lnTo>
                  <a:pt x="216" y="2"/>
                </a:lnTo>
                <a:lnTo>
                  <a:pt x="216" y="2"/>
                </a:lnTo>
                <a:lnTo>
                  <a:pt x="216" y="2"/>
                </a:lnTo>
                <a:lnTo>
                  <a:pt x="216" y="2"/>
                </a:lnTo>
                <a:lnTo>
                  <a:pt x="218" y="2"/>
                </a:lnTo>
                <a:lnTo>
                  <a:pt x="218" y="2"/>
                </a:lnTo>
                <a:lnTo>
                  <a:pt x="218" y="2"/>
                </a:lnTo>
                <a:lnTo>
                  <a:pt x="218" y="2"/>
                </a:lnTo>
                <a:lnTo>
                  <a:pt x="218" y="2"/>
                </a:lnTo>
                <a:lnTo>
                  <a:pt x="218" y="2"/>
                </a:lnTo>
                <a:lnTo>
                  <a:pt x="218" y="2"/>
                </a:lnTo>
                <a:lnTo>
                  <a:pt x="218" y="2"/>
                </a:lnTo>
                <a:lnTo>
                  <a:pt x="218" y="2"/>
                </a:lnTo>
                <a:lnTo>
                  <a:pt x="216" y="2"/>
                </a:lnTo>
                <a:lnTo>
                  <a:pt x="216" y="2"/>
                </a:lnTo>
                <a:lnTo>
                  <a:pt x="216" y="2"/>
                </a:lnTo>
                <a:lnTo>
                  <a:pt x="216" y="2"/>
                </a:lnTo>
                <a:lnTo>
                  <a:pt x="214" y="2"/>
                </a:lnTo>
                <a:lnTo>
                  <a:pt x="214" y="4"/>
                </a:lnTo>
                <a:lnTo>
                  <a:pt x="212" y="4"/>
                </a:lnTo>
                <a:lnTo>
                  <a:pt x="212" y="4"/>
                </a:lnTo>
                <a:lnTo>
                  <a:pt x="212" y="4"/>
                </a:lnTo>
                <a:lnTo>
                  <a:pt x="212" y="4"/>
                </a:lnTo>
                <a:lnTo>
                  <a:pt x="212" y="4"/>
                </a:lnTo>
                <a:lnTo>
                  <a:pt x="212" y="4"/>
                </a:lnTo>
                <a:lnTo>
                  <a:pt x="212" y="4"/>
                </a:lnTo>
                <a:lnTo>
                  <a:pt x="210" y="2"/>
                </a:lnTo>
                <a:lnTo>
                  <a:pt x="210" y="2"/>
                </a:lnTo>
                <a:lnTo>
                  <a:pt x="210" y="2"/>
                </a:lnTo>
                <a:lnTo>
                  <a:pt x="210" y="2"/>
                </a:lnTo>
                <a:lnTo>
                  <a:pt x="212" y="2"/>
                </a:lnTo>
                <a:lnTo>
                  <a:pt x="212" y="2"/>
                </a:lnTo>
                <a:lnTo>
                  <a:pt x="212" y="2"/>
                </a:lnTo>
                <a:lnTo>
                  <a:pt x="210" y="2"/>
                </a:lnTo>
                <a:lnTo>
                  <a:pt x="210" y="2"/>
                </a:lnTo>
                <a:lnTo>
                  <a:pt x="210" y="2"/>
                </a:lnTo>
                <a:lnTo>
                  <a:pt x="210" y="2"/>
                </a:lnTo>
                <a:lnTo>
                  <a:pt x="210" y="2"/>
                </a:lnTo>
                <a:lnTo>
                  <a:pt x="210" y="2"/>
                </a:lnTo>
                <a:lnTo>
                  <a:pt x="208" y="2"/>
                </a:lnTo>
                <a:lnTo>
                  <a:pt x="208" y="2"/>
                </a:lnTo>
                <a:lnTo>
                  <a:pt x="208" y="2"/>
                </a:lnTo>
                <a:lnTo>
                  <a:pt x="208" y="2"/>
                </a:lnTo>
                <a:lnTo>
                  <a:pt x="208" y="2"/>
                </a:lnTo>
                <a:lnTo>
                  <a:pt x="210" y="2"/>
                </a:lnTo>
                <a:lnTo>
                  <a:pt x="210" y="2"/>
                </a:lnTo>
                <a:lnTo>
                  <a:pt x="212" y="2"/>
                </a:lnTo>
                <a:lnTo>
                  <a:pt x="212" y="0"/>
                </a:lnTo>
                <a:lnTo>
                  <a:pt x="212" y="0"/>
                </a:lnTo>
                <a:lnTo>
                  <a:pt x="214" y="0"/>
                </a:lnTo>
                <a:lnTo>
                  <a:pt x="214" y="0"/>
                </a:lnTo>
                <a:lnTo>
                  <a:pt x="214" y="0"/>
                </a:lnTo>
                <a:lnTo>
                  <a:pt x="214" y="2"/>
                </a:lnTo>
                <a:close/>
                <a:moveTo>
                  <a:pt x="142" y="14"/>
                </a:moveTo>
                <a:lnTo>
                  <a:pt x="144" y="14"/>
                </a:lnTo>
                <a:lnTo>
                  <a:pt x="144" y="14"/>
                </a:lnTo>
                <a:lnTo>
                  <a:pt x="146" y="16"/>
                </a:lnTo>
                <a:lnTo>
                  <a:pt x="146" y="16"/>
                </a:lnTo>
                <a:lnTo>
                  <a:pt x="144" y="16"/>
                </a:lnTo>
                <a:lnTo>
                  <a:pt x="144" y="16"/>
                </a:lnTo>
                <a:lnTo>
                  <a:pt x="144" y="16"/>
                </a:lnTo>
                <a:lnTo>
                  <a:pt x="144" y="16"/>
                </a:lnTo>
                <a:lnTo>
                  <a:pt x="144" y="16"/>
                </a:lnTo>
                <a:lnTo>
                  <a:pt x="144" y="16"/>
                </a:lnTo>
                <a:lnTo>
                  <a:pt x="144" y="16"/>
                </a:lnTo>
                <a:lnTo>
                  <a:pt x="144" y="16"/>
                </a:lnTo>
                <a:lnTo>
                  <a:pt x="142" y="16"/>
                </a:lnTo>
                <a:lnTo>
                  <a:pt x="142" y="16"/>
                </a:lnTo>
                <a:lnTo>
                  <a:pt x="142" y="16"/>
                </a:lnTo>
                <a:lnTo>
                  <a:pt x="142" y="16"/>
                </a:lnTo>
                <a:lnTo>
                  <a:pt x="142" y="16"/>
                </a:lnTo>
                <a:lnTo>
                  <a:pt x="142" y="16"/>
                </a:lnTo>
                <a:lnTo>
                  <a:pt x="142" y="16"/>
                </a:lnTo>
                <a:lnTo>
                  <a:pt x="142" y="14"/>
                </a:lnTo>
                <a:lnTo>
                  <a:pt x="142" y="14"/>
                </a:lnTo>
                <a:lnTo>
                  <a:pt x="142" y="14"/>
                </a:lnTo>
                <a:lnTo>
                  <a:pt x="142" y="14"/>
                </a:lnTo>
                <a:lnTo>
                  <a:pt x="142" y="14"/>
                </a:lnTo>
                <a:close/>
                <a:moveTo>
                  <a:pt x="174" y="12"/>
                </a:moveTo>
                <a:lnTo>
                  <a:pt x="174" y="12"/>
                </a:lnTo>
                <a:lnTo>
                  <a:pt x="174" y="12"/>
                </a:lnTo>
                <a:lnTo>
                  <a:pt x="174" y="12"/>
                </a:lnTo>
                <a:lnTo>
                  <a:pt x="174" y="12"/>
                </a:lnTo>
                <a:lnTo>
                  <a:pt x="172" y="12"/>
                </a:lnTo>
                <a:lnTo>
                  <a:pt x="172" y="12"/>
                </a:lnTo>
                <a:lnTo>
                  <a:pt x="172" y="12"/>
                </a:lnTo>
                <a:lnTo>
                  <a:pt x="172" y="10"/>
                </a:lnTo>
                <a:lnTo>
                  <a:pt x="174" y="10"/>
                </a:lnTo>
                <a:lnTo>
                  <a:pt x="174" y="10"/>
                </a:lnTo>
                <a:lnTo>
                  <a:pt x="174" y="10"/>
                </a:lnTo>
                <a:lnTo>
                  <a:pt x="174" y="12"/>
                </a:lnTo>
                <a:lnTo>
                  <a:pt x="174" y="12"/>
                </a:lnTo>
                <a:lnTo>
                  <a:pt x="174" y="12"/>
                </a:lnTo>
                <a:lnTo>
                  <a:pt x="174" y="12"/>
                </a:lnTo>
                <a:lnTo>
                  <a:pt x="174" y="12"/>
                </a:lnTo>
                <a:close/>
                <a:moveTo>
                  <a:pt x="42" y="108"/>
                </a:moveTo>
                <a:lnTo>
                  <a:pt x="40" y="108"/>
                </a:lnTo>
                <a:lnTo>
                  <a:pt x="40" y="108"/>
                </a:lnTo>
                <a:lnTo>
                  <a:pt x="40" y="108"/>
                </a:lnTo>
                <a:lnTo>
                  <a:pt x="40" y="108"/>
                </a:lnTo>
                <a:lnTo>
                  <a:pt x="40" y="108"/>
                </a:lnTo>
                <a:lnTo>
                  <a:pt x="40" y="108"/>
                </a:lnTo>
                <a:lnTo>
                  <a:pt x="40" y="108"/>
                </a:lnTo>
                <a:lnTo>
                  <a:pt x="38" y="108"/>
                </a:lnTo>
                <a:lnTo>
                  <a:pt x="38" y="108"/>
                </a:lnTo>
                <a:lnTo>
                  <a:pt x="38" y="106"/>
                </a:lnTo>
                <a:lnTo>
                  <a:pt x="40" y="106"/>
                </a:lnTo>
                <a:lnTo>
                  <a:pt x="40" y="106"/>
                </a:lnTo>
                <a:lnTo>
                  <a:pt x="40" y="106"/>
                </a:lnTo>
                <a:lnTo>
                  <a:pt x="40" y="106"/>
                </a:lnTo>
                <a:lnTo>
                  <a:pt x="40" y="106"/>
                </a:lnTo>
                <a:lnTo>
                  <a:pt x="42" y="106"/>
                </a:lnTo>
                <a:lnTo>
                  <a:pt x="42" y="106"/>
                </a:lnTo>
                <a:lnTo>
                  <a:pt x="42" y="106"/>
                </a:lnTo>
                <a:lnTo>
                  <a:pt x="42" y="106"/>
                </a:lnTo>
                <a:lnTo>
                  <a:pt x="44" y="106"/>
                </a:lnTo>
                <a:lnTo>
                  <a:pt x="44" y="106"/>
                </a:lnTo>
                <a:lnTo>
                  <a:pt x="44" y="106"/>
                </a:lnTo>
                <a:lnTo>
                  <a:pt x="44" y="106"/>
                </a:lnTo>
                <a:lnTo>
                  <a:pt x="44" y="106"/>
                </a:lnTo>
                <a:lnTo>
                  <a:pt x="44" y="106"/>
                </a:lnTo>
                <a:lnTo>
                  <a:pt x="44" y="106"/>
                </a:lnTo>
                <a:lnTo>
                  <a:pt x="44" y="106"/>
                </a:lnTo>
                <a:lnTo>
                  <a:pt x="44" y="106"/>
                </a:lnTo>
                <a:lnTo>
                  <a:pt x="44" y="106"/>
                </a:lnTo>
                <a:lnTo>
                  <a:pt x="42" y="108"/>
                </a:lnTo>
                <a:close/>
                <a:moveTo>
                  <a:pt x="66" y="90"/>
                </a:moveTo>
                <a:lnTo>
                  <a:pt x="64" y="90"/>
                </a:lnTo>
                <a:lnTo>
                  <a:pt x="64" y="90"/>
                </a:lnTo>
                <a:lnTo>
                  <a:pt x="64" y="90"/>
                </a:lnTo>
                <a:lnTo>
                  <a:pt x="64" y="88"/>
                </a:lnTo>
                <a:lnTo>
                  <a:pt x="66" y="88"/>
                </a:lnTo>
                <a:lnTo>
                  <a:pt x="66" y="88"/>
                </a:lnTo>
                <a:lnTo>
                  <a:pt x="66" y="88"/>
                </a:lnTo>
                <a:lnTo>
                  <a:pt x="68" y="88"/>
                </a:lnTo>
                <a:lnTo>
                  <a:pt x="68" y="88"/>
                </a:lnTo>
                <a:lnTo>
                  <a:pt x="68" y="88"/>
                </a:lnTo>
                <a:lnTo>
                  <a:pt x="68" y="88"/>
                </a:lnTo>
                <a:lnTo>
                  <a:pt x="68" y="88"/>
                </a:lnTo>
                <a:lnTo>
                  <a:pt x="68" y="88"/>
                </a:lnTo>
                <a:lnTo>
                  <a:pt x="68" y="88"/>
                </a:lnTo>
                <a:lnTo>
                  <a:pt x="68" y="88"/>
                </a:lnTo>
                <a:lnTo>
                  <a:pt x="68" y="88"/>
                </a:lnTo>
                <a:lnTo>
                  <a:pt x="66" y="90"/>
                </a:lnTo>
                <a:lnTo>
                  <a:pt x="66" y="90"/>
                </a:lnTo>
                <a:close/>
                <a:moveTo>
                  <a:pt x="148" y="16"/>
                </a:moveTo>
                <a:lnTo>
                  <a:pt x="148" y="16"/>
                </a:lnTo>
                <a:lnTo>
                  <a:pt x="150" y="16"/>
                </a:lnTo>
                <a:lnTo>
                  <a:pt x="150" y="16"/>
                </a:lnTo>
                <a:lnTo>
                  <a:pt x="150" y="16"/>
                </a:lnTo>
                <a:lnTo>
                  <a:pt x="150" y="16"/>
                </a:lnTo>
                <a:lnTo>
                  <a:pt x="150" y="16"/>
                </a:lnTo>
                <a:lnTo>
                  <a:pt x="150" y="16"/>
                </a:lnTo>
                <a:lnTo>
                  <a:pt x="150" y="16"/>
                </a:lnTo>
                <a:lnTo>
                  <a:pt x="150" y="16"/>
                </a:lnTo>
                <a:lnTo>
                  <a:pt x="150" y="16"/>
                </a:lnTo>
                <a:lnTo>
                  <a:pt x="150" y="16"/>
                </a:lnTo>
                <a:lnTo>
                  <a:pt x="150" y="16"/>
                </a:lnTo>
                <a:lnTo>
                  <a:pt x="152" y="16"/>
                </a:lnTo>
                <a:lnTo>
                  <a:pt x="152" y="16"/>
                </a:lnTo>
                <a:lnTo>
                  <a:pt x="152" y="16"/>
                </a:lnTo>
                <a:lnTo>
                  <a:pt x="152" y="16"/>
                </a:lnTo>
                <a:lnTo>
                  <a:pt x="152" y="16"/>
                </a:lnTo>
                <a:lnTo>
                  <a:pt x="152" y="16"/>
                </a:lnTo>
                <a:lnTo>
                  <a:pt x="152" y="16"/>
                </a:lnTo>
                <a:lnTo>
                  <a:pt x="152" y="18"/>
                </a:lnTo>
                <a:lnTo>
                  <a:pt x="150" y="18"/>
                </a:lnTo>
                <a:lnTo>
                  <a:pt x="150" y="18"/>
                </a:lnTo>
                <a:lnTo>
                  <a:pt x="150" y="18"/>
                </a:lnTo>
                <a:lnTo>
                  <a:pt x="148" y="18"/>
                </a:lnTo>
                <a:lnTo>
                  <a:pt x="148" y="20"/>
                </a:lnTo>
                <a:lnTo>
                  <a:pt x="148" y="20"/>
                </a:lnTo>
                <a:lnTo>
                  <a:pt x="148" y="20"/>
                </a:lnTo>
                <a:lnTo>
                  <a:pt x="146" y="20"/>
                </a:lnTo>
                <a:lnTo>
                  <a:pt x="146" y="20"/>
                </a:lnTo>
                <a:lnTo>
                  <a:pt x="146" y="18"/>
                </a:lnTo>
                <a:lnTo>
                  <a:pt x="146" y="18"/>
                </a:lnTo>
                <a:lnTo>
                  <a:pt x="146" y="18"/>
                </a:lnTo>
                <a:lnTo>
                  <a:pt x="146" y="18"/>
                </a:lnTo>
                <a:lnTo>
                  <a:pt x="144" y="18"/>
                </a:lnTo>
                <a:lnTo>
                  <a:pt x="144" y="18"/>
                </a:lnTo>
                <a:lnTo>
                  <a:pt x="144" y="18"/>
                </a:lnTo>
                <a:lnTo>
                  <a:pt x="144" y="18"/>
                </a:lnTo>
                <a:lnTo>
                  <a:pt x="144" y="18"/>
                </a:lnTo>
                <a:lnTo>
                  <a:pt x="142" y="18"/>
                </a:lnTo>
                <a:lnTo>
                  <a:pt x="142" y="18"/>
                </a:lnTo>
                <a:lnTo>
                  <a:pt x="144" y="16"/>
                </a:lnTo>
                <a:lnTo>
                  <a:pt x="144" y="16"/>
                </a:lnTo>
                <a:lnTo>
                  <a:pt x="144" y="16"/>
                </a:lnTo>
                <a:lnTo>
                  <a:pt x="144" y="16"/>
                </a:lnTo>
                <a:lnTo>
                  <a:pt x="146" y="16"/>
                </a:lnTo>
                <a:lnTo>
                  <a:pt x="146" y="16"/>
                </a:lnTo>
                <a:lnTo>
                  <a:pt x="146" y="16"/>
                </a:lnTo>
                <a:lnTo>
                  <a:pt x="146" y="16"/>
                </a:lnTo>
                <a:lnTo>
                  <a:pt x="148" y="14"/>
                </a:lnTo>
                <a:lnTo>
                  <a:pt x="148" y="14"/>
                </a:lnTo>
                <a:lnTo>
                  <a:pt x="148" y="16"/>
                </a:lnTo>
                <a:lnTo>
                  <a:pt x="148" y="16"/>
                </a:lnTo>
                <a:lnTo>
                  <a:pt x="148" y="16"/>
                </a:lnTo>
                <a:close/>
                <a:moveTo>
                  <a:pt x="166" y="16"/>
                </a:moveTo>
                <a:lnTo>
                  <a:pt x="166" y="16"/>
                </a:lnTo>
                <a:lnTo>
                  <a:pt x="166" y="16"/>
                </a:lnTo>
                <a:lnTo>
                  <a:pt x="168" y="16"/>
                </a:lnTo>
                <a:lnTo>
                  <a:pt x="166" y="16"/>
                </a:lnTo>
                <a:lnTo>
                  <a:pt x="166" y="18"/>
                </a:lnTo>
                <a:lnTo>
                  <a:pt x="166" y="18"/>
                </a:lnTo>
                <a:lnTo>
                  <a:pt x="166" y="18"/>
                </a:lnTo>
                <a:lnTo>
                  <a:pt x="164" y="18"/>
                </a:lnTo>
                <a:lnTo>
                  <a:pt x="164" y="18"/>
                </a:lnTo>
                <a:lnTo>
                  <a:pt x="164" y="16"/>
                </a:lnTo>
                <a:lnTo>
                  <a:pt x="164" y="16"/>
                </a:lnTo>
                <a:lnTo>
                  <a:pt x="164" y="16"/>
                </a:lnTo>
                <a:lnTo>
                  <a:pt x="164" y="16"/>
                </a:lnTo>
                <a:lnTo>
                  <a:pt x="164" y="16"/>
                </a:lnTo>
                <a:lnTo>
                  <a:pt x="164" y="16"/>
                </a:lnTo>
                <a:lnTo>
                  <a:pt x="164" y="16"/>
                </a:lnTo>
                <a:lnTo>
                  <a:pt x="164" y="16"/>
                </a:lnTo>
                <a:lnTo>
                  <a:pt x="164" y="16"/>
                </a:lnTo>
                <a:lnTo>
                  <a:pt x="166" y="16"/>
                </a:lnTo>
                <a:close/>
                <a:moveTo>
                  <a:pt x="152" y="18"/>
                </a:moveTo>
                <a:lnTo>
                  <a:pt x="150" y="18"/>
                </a:lnTo>
                <a:lnTo>
                  <a:pt x="150" y="18"/>
                </a:lnTo>
                <a:lnTo>
                  <a:pt x="152" y="18"/>
                </a:lnTo>
                <a:lnTo>
                  <a:pt x="152" y="18"/>
                </a:lnTo>
                <a:lnTo>
                  <a:pt x="154" y="16"/>
                </a:lnTo>
                <a:lnTo>
                  <a:pt x="154" y="16"/>
                </a:lnTo>
                <a:lnTo>
                  <a:pt x="154" y="16"/>
                </a:lnTo>
                <a:lnTo>
                  <a:pt x="154" y="16"/>
                </a:lnTo>
                <a:lnTo>
                  <a:pt x="154" y="16"/>
                </a:lnTo>
                <a:lnTo>
                  <a:pt x="154" y="16"/>
                </a:lnTo>
                <a:lnTo>
                  <a:pt x="154" y="18"/>
                </a:lnTo>
                <a:lnTo>
                  <a:pt x="154" y="18"/>
                </a:lnTo>
                <a:lnTo>
                  <a:pt x="154" y="18"/>
                </a:lnTo>
                <a:lnTo>
                  <a:pt x="152" y="18"/>
                </a:lnTo>
                <a:close/>
                <a:moveTo>
                  <a:pt x="42" y="110"/>
                </a:moveTo>
                <a:lnTo>
                  <a:pt x="40" y="110"/>
                </a:lnTo>
                <a:lnTo>
                  <a:pt x="40" y="110"/>
                </a:lnTo>
                <a:lnTo>
                  <a:pt x="40" y="110"/>
                </a:lnTo>
                <a:lnTo>
                  <a:pt x="38" y="110"/>
                </a:lnTo>
                <a:lnTo>
                  <a:pt x="38" y="110"/>
                </a:lnTo>
                <a:lnTo>
                  <a:pt x="38" y="110"/>
                </a:lnTo>
                <a:lnTo>
                  <a:pt x="38" y="110"/>
                </a:lnTo>
                <a:lnTo>
                  <a:pt x="38" y="110"/>
                </a:lnTo>
                <a:lnTo>
                  <a:pt x="40" y="110"/>
                </a:lnTo>
                <a:lnTo>
                  <a:pt x="40" y="110"/>
                </a:lnTo>
                <a:lnTo>
                  <a:pt x="40" y="108"/>
                </a:lnTo>
                <a:lnTo>
                  <a:pt x="40" y="108"/>
                </a:lnTo>
                <a:lnTo>
                  <a:pt x="40" y="108"/>
                </a:lnTo>
                <a:lnTo>
                  <a:pt x="42" y="108"/>
                </a:lnTo>
                <a:lnTo>
                  <a:pt x="42" y="108"/>
                </a:lnTo>
                <a:lnTo>
                  <a:pt x="42" y="108"/>
                </a:lnTo>
                <a:lnTo>
                  <a:pt x="44" y="108"/>
                </a:lnTo>
                <a:lnTo>
                  <a:pt x="46" y="108"/>
                </a:lnTo>
                <a:lnTo>
                  <a:pt x="46" y="108"/>
                </a:lnTo>
                <a:lnTo>
                  <a:pt x="46" y="108"/>
                </a:lnTo>
                <a:lnTo>
                  <a:pt x="48" y="108"/>
                </a:lnTo>
                <a:lnTo>
                  <a:pt x="48" y="108"/>
                </a:lnTo>
                <a:lnTo>
                  <a:pt x="48" y="110"/>
                </a:lnTo>
                <a:lnTo>
                  <a:pt x="48" y="110"/>
                </a:lnTo>
                <a:lnTo>
                  <a:pt x="46" y="110"/>
                </a:lnTo>
                <a:lnTo>
                  <a:pt x="46" y="110"/>
                </a:lnTo>
                <a:lnTo>
                  <a:pt x="46" y="110"/>
                </a:lnTo>
                <a:lnTo>
                  <a:pt x="44" y="110"/>
                </a:lnTo>
                <a:lnTo>
                  <a:pt x="44" y="110"/>
                </a:lnTo>
                <a:lnTo>
                  <a:pt x="44" y="110"/>
                </a:lnTo>
                <a:lnTo>
                  <a:pt x="44" y="110"/>
                </a:lnTo>
                <a:lnTo>
                  <a:pt x="44" y="110"/>
                </a:lnTo>
                <a:lnTo>
                  <a:pt x="42" y="110"/>
                </a:lnTo>
                <a:lnTo>
                  <a:pt x="42" y="110"/>
                </a:lnTo>
                <a:lnTo>
                  <a:pt x="42" y="110"/>
                </a:lnTo>
                <a:lnTo>
                  <a:pt x="42" y="110"/>
                </a:lnTo>
                <a:lnTo>
                  <a:pt x="42" y="110"/>
                </a:lnTo>
                <a:lnTo>
                  <a:pt x="42" y="110"/>
                </a:lnTo>
                <a:close/>
                <a:moveTo>
                  <a:pt x="38" y="112"/>
                </a:moveTo>
                <a:lnTo>
                  <a:pt x="38" y="112"/>
                </a:lnTo>
                <a:lnTo>
                  <a:pt x="36" y="112"/>
                </a:lnTo>
                <a:lnTo>
                  <a:pt x="36" y="112"/>
                </a:lnTo>
                <a:lnTo>
                  <a:pt x="36" y="112"/>
                </a:lnTo>
                <a:lnTo>
                  <a:pt x="36" y="112"/>
                </a:lnTo>
                <a:lnTo>
                  <a:pt x="36" y="112"/>
                </a:lnTo>
                <a:lnTo>
                  <a:pt x="34" y="112"/>
                </a:lnTo>
                <a:lnTo>
                  <a:pt x="34" y="112"/>
                </a:lnTo>
                <a:lnTo>
                  <a:pt x="34" y="112"/>
                </a:lnTo>
                <a:lnTo>
                  <a:pt x="34" y="112"/>
                </a:lnTo>
                <a:lnTo>
                  <a:pt x="34" y="112"/>
                </a:lnTo>
                <a:lnTo>
                  <a:pt x="34" y="112"/>
                </a:lnTo>
                <a:lnTo>
                  <a:pt x="36" y="110"/>
                </a:lnTo>
                <a:lnTo>
                  <a:pt x="36" y="110"/>
                </a:lnTo>
                <a:lnTo>
                  <a:pt x="36" y="110"/>
                </a:lnTo>
                <a:lnTo>
                  <a:pt x="36" y="110"/>
                </a:lnTo>
                <a:lnTo>
                  <a:pt x="38" y="112"/>
                </a:lnTo>
                <a:lnTo>
                  <a:pt x="38" y="112"/>
                </a:lnTo>
                <a:lnTo>
                  <a:pt x="38" y="112"/>
                </a:lnTo>
                <a:close/>
                <a:moveTo>
                  <a:pt x="184" y="12"/>
                </a:moveTo>
                <a:lnTo>
                  <a:pt x="186" y="12"/>
                </a:lnTo>
                <a:lnTo>
                  <a:pt x="186" y="12"/>
                </a:lnTo>
                <a:lnTo>
                  <a:pt x="186" y="12"/>
                </a:lnTo>
                <a:lnTo>
                  <a:pt x="186" y="12"/>
                </a:lnTo>
                <a:lnTo>
                  <a:pt x="188" y="12"/>
                </a:lnTo>
                <a:lnTo>
                  <a:pt x="186" y="12"/>
                </a:lnTo>
                <a:lnTo>
                  <a:pt x="186" y="12"/>
                </a:lnTo>
                <a:lnTo>
                  <a:pt x="186" y="12"/>
                </a:lnTo>
                <a:lnTo>
                  <a:pt x="186" y="12"/>
                </a:lnTo>
                <a:lnTo>
                  <a:pt x="186" y="12"/>
                </a:lnTo>
                <a:lnTo>
                  <a:pt x="184" y="12"/>
                </a:lnTo>
                <a:lnTo>
                  <a:pt x="184" y="12"/>
                </a:lnTo>
                <a:lnTo>
                  <a:pt x="184" y="12"/>
                </a:lnTo>
                <a:lnTo>
                  <a:pt x="182" y="12"/>
                </a:lnTo>
                <a:lnTo>
                  <a:pt x="182" y="12"/>
                </a:lnTo>
                <a:lnTo>
                  <a:pt x="180" y="12"/>
                </a:lnTo>
                <a:lnTo>
                  <a:pt x="180" y="12"/>
                </a:lnTo>
                <a:lnTo>
                  <a:pt x="180" y="12"/>
                </a:lnTo>
                <a:lnTo>
                  <a:pt x="180" y="12"/>
                </a:lnTo>
                <a:lnTo>
                  <a:pt x="180" y="12"/>
                </a:lnTo>
                <a:lnTo>
                  <a:pt x="182" y="12"/>
                </a:lnTo>
                <a:lnTo>
                  <a:pt x="182" y="10"/>
                </a:lnTo>
                <a:lnTo>
                  <a:pt x="184" y="10"/>
                </a:lnTo>
                <a:lnTo>
                  <a:pt x="184" y="12"/>
                </a:lnTo>
                <a:lnTo>
                  <a:pt x="184" y="12"/>
                </a:lnTo>
                <a:lnTo>
                  <a:pt x="184" y="12"/>
                </a:lnTo>
                <a:close/>
                <a:moveTo>
                  <a:pt x="82" y="72"/>
                </a:moveTo>
                <a:lnTo>
                  <a:pt x="80" y="72"/>
                </a:lnTo>
                <a:lnTo>
                  <a:pt x="80" y="72"/>
                </a:lnTo>
                <a:lnTo>
                  <a:pt x="82" y="72"/>
                </a:lnTo>
                <a:lnTo>
                  <a:pt x="82" y="72"/>
                </a:lnTo>
                <a:lnTo>
                  <a:pt x="82" y="70"/>
                </a:lnTo>
                <a:lnTo>
                  <a:pt x="82" y="70"/>
                </a:lnTo>
                <a:lnTo>
                  <a:pt x="84" y="70"/>
                </a:lnTo>
                <a:lnTo>
                  <a:pt x="84" y="70"/>
                </a:lnTo>
                <a:lnTo>
                  <a:pt x="84" y="70"/>
                </a:lnTo>
                <a:lnTo>
                  <a:pt x="84" y="70"/>
                </a:lnTo>
                <a:lnTo>
                  <a:pt x="84" y="72"/>
                </a:lnTo>
                <a:lnTo>
                  <a:pt x="84" y="72"/>
                </a:lnTo>
                <a:lnTo>
                  <a:pt x="84" y="72"/>
                </a:lnTo>
                <a:lnTo>
                  <a:pt x="82" y="72"/>
                </a:lnTo>
                <a:lnTo>
                  <a:pt x="82" y="72"/>
                </a:lnTo>
                <a:lnTo>
                  <a:pt x="82" y="72"/>
                </a:lnTo>
                <a:close/>
                <a:moveTo>
                  <a:pt x="42" y="112"/>
                </a:moveTo>
                <a:lnTo>
                  <a:pt x="42" y="112"/>
                </a:lnTo>
                <a:lnTo>
                  <a:pt x="42" y="112"/>
                </a:lnTo>
                <a:lnTo>
                  <a:pt x="40" y="112"/>
                </a:lnTo>
                <a:lnTo>
                  <a:pt x="42" y="112"/>
                </a:lnTo>
                <a:lnTo>
                  <a:pt x="42" y="112"/>
                </a:lnTo>
                <a:lnTo>
                  <a:pt x="42" y="112"/>
                </a:lnTo>
                <a:lnTo>
                  <a:pt x="42" y="112"/>
                </a:lnTo>
                <a:lnTo>
                  <a:pt x="42" y="112"/>
                </a:lnTo>
                <a:lnTo>
                  <a:pt x="42" y="112"/>
                </a:lnTo>
                <a:lnTo>
                  <a:pt x="44" y="112"/>
                </a:lnTo>
                <a:lnTo>
                  <a:pt x="44" y="112"/>
                </a:lnTo>
                <a:lnTo>
                  <a:pt x="44" y="112"/>
                </a:lnTo>
                <a:lnTo>
                  <a:pt x="42" y="112"/>
                </a:lnTo>
                <a:lnTo>
                  <a:pt x="42" y="112"/>
                </a:lnTo>
                <a:lnTo>
                  <a:pt x="42" y="112"/>
                </a:lnTo>
                <a:close/>
                <a:moveTo>
                  <a:pt x="40" y="114"/>
                </a:moveTo>
                <a:lnTo>
                  <a:pt x="40" y="114"/>
                </a:lnTo>
                <a:lnTo>
                  <a:pt x="40" y="114"/>
                </a:lnTo>
                <a:lnTo>
                  <a:pt x="40" y="114"/>
                </a:lnTo>
                <a:lnTo>
                  <a:pt x="38" y="114"/>
                </a:lnTo>
                <a:lnTo>
                  <a:pt x="38" y="114"/>
                </a:lnTo>
                <a:lnTo>
                  <a:pt x="40" y="112"/>
                </a:lnTo>
                <a:lnTo>
                  <a:pt x="40" y="112"/>
                </a:lnTo>
                <a:lnTo>
                  <a:pt x="40" y="112"/>
                </a:lnTo>
                <a:lnTo>
                  <a:pt x="42" y="114"/>
                </a:lnTo>
                <a:lnTo>
                  <a:pt x="42" y="114"/>
                </a:lnTo>
                <a:lnTo>
                  <a:pt x="42" y="114"/>
                </a:lnTo>
                <a:lnTo>
                  <a:pt x="42" y="114"/>
                </a:lnTo>
                <a:lnTo>
                  <a:pt x="42" y="114"/>
                </a:lnTo>
                <a:lnTo>
                  <a:pt x="42" y="114"/>
                </a:lnTo>
                <a:lnTo>
                  <a:pt x="42" y="114"/>
                </a:lnTo>
                <a:lnTo>
                  <a:pt x="40" y="114"/>
                </a:lnTo>
                <a:close/>
                <a:moveTo>
                  <a:pt x="36" y="116"/>
                </a:moveTo>
                <a:lnTo>
                  <a:pt x="36" y="116"/>
                </a:lnTo>
                <a:lnTo>
                  <a:pt x="36" y="116"/>
                </a:lnTo>
                <a:lnTo>
                  <a:pt x="36" y="114"/>
                </a:lnTo>
                <a:lnTo>
                  <a:pt x="36" y="114"/>
                </a:lnTo>
                <a:lnTo>
                  <a:pt x="36" y="114"/>
                </a:lnTo>
                <a:lnTo>
                  <a:pt x="36" y="114"/>
                </a:lnTo>
                <a:lnTo>
                  <a:pt x="36" y="114"/>
                </a:lnTo>
                <a:lnTo>
                  <a:pt x="36" y="114"/>
                </a:lnTo>
                <a:lnTo>
                  <a:pt x="36" y="114"/>
                </a:lnTo>
                <a:lnTo>
                  <a:pt x="38" y="114"/>
                </a:lnTo>
                <a:lnTo>
                  <a:pt x="38" y="114"/>
                </a:lnTo>
                <a:lnTo>
                  <a:pt x="38" y="114"/>
                </a:lnTo>
                <a:lnTo>
                  <a:pt x="38" y="114"/>
                </a:lnTo>
                <a:lnTo>
                  <a:pt x="38" y="114"/>
                </a:lnTo>
                <a:lnTo>
                  <a:pt x="38" y="114"/>
                </a:lnTo>
                <a:lnTo>
                  <a:pt x="38" y="114"/>
                </a:lnTo>
                <a:lnTo>
                  <a:pt x="36" y="114"/>
                </a:lnTo>
                <a:lnTo>
                  <a:pt x="36" y="116"/>
                </a:lnTo>
                <a:close/>
                <a:moveTo>
                  <a:pt x="34" y="116"/>
                </a:moveTo>
                <a:lnTo>
                  <a:pt x="34" y="116"/>
                </a:lnTo>
                <a:lnTo>
                  <a:pt x="34" y="116"/>
                </a:lnTo>
                <a:lnTo>
                  <a:pt x="32" y="116"/>
                </a:lnTo>
                <a:lnTo>
                  <a:pt x="32" y="116"/>
                </a:lnTo>
                <a:lnTo>
                  <a:pt x="32" y="116"/>
                </a:lnTo>
                <a:lnTo>
                  <a:pt x="32" y="116"/>
                </a:lnTo>
                <a:lnTo>
                  <a:pt x="32" y="116"/>
                </a:lnTo>
                <a:lnTo>
                  <a:pt x="34" y="116"/>
                </a:lnTo>
                <a:lnTo>
                  <a:pt x="34" y="116"/>
                </a:lnTo>
                <a:lnTo>
                  <a:pt x="34" y="116"/>
                </a:lnTo>
                <a:lnTo>
                  <a:pt x="34" y="116"/>
                </a:lnTo>
                <a:lnTo>
                  <a:pt x="34" y="116"/>
                </a:lnTo>
                <a:lnTo>
                  <a:pt x="34" y="116"/>
                </a:lnTo>
                <a:lnTo>
                  <a:pt x="34" y="116"/>
                </a:lnTo>
                <a:lnTo>
                  <a:pt x="34" y="116"/>
                </a:lnTo>
                <a:close/>
                <a:moveTo>
                  <a:pt x="100" y="56"/>
                </a:moveTo>
                <a:lnTo>
                  <a:pt x="100" y="58"/>
                </a:lnTo>
                <a:lnTo>
                  <a:pt x="100" y="58"/>
                </a:lnTo>
                <a:lnTo>
                  <a:pt x="100" y="58"/>
                </a:lnTo>
                <a:lnTo>
                  <a:pt x="100" y="58"/>
                </a:lnTo>
                <a:lnTo>
                  <a:pt x="100" y="58"/>
                </a:lnTo>
                <a:lnTo>
                  <a:pt x="100" y="58"/>
                </a:lnTo>
                <a:lnTo>
                  <a:pt x="98" y="58"/>
                </a:lnTo>
                <a:lnTo>
                  <a:pt x="98" y="58"/>
                </a:lnTo>
                <a:lnTo>
                  <a:pt x="98" y="58"/>
                </a:lnTo>
                <a:lnTo>
                  <a:pt x="98" y="58"/>
                </a:lnTo>
                <a:lnTo>
                  <a:pt x="98" y="58"/>
                </a:lnTo>
                <a:lnTo>
                  <a:pt x="98" y="58"/>
                </a:lnTo>
                <a:lnTo>
                  <a:pt x="98" y="58"/>
                </a:lnTo>
                <a:lnTo>
                  <a:pt x="98" y="56"/>
                </a:lnTo>
                <a:lnTo>
                  <a:pt x="100" y="56"/>
                </a:lnTo>
                <a:lnTo>
                  <a:pt x="100" y="56"/>
                </a:lnTo>
                <a:close/>
                <a:moveTo>
                  <a:pt x="260" y="20"/>
                </a:moveTo>
                <a:lnTo>
                  <a:pt x="260" y="20"/>
                </a:lnTo>
                <a:lnTo>
                  <a:pt x="260" y="20"/>
                </a:lnTo>
                <a:lnTo>
                  <a:pt x="260" y="20"/>
                </a:lnTo>
                <a:lnTo>
                  <a:pt x="260" y="18"/>
                </a:lnTo>
                <a:lnTo>
                  <a:pt x="260" y="18"/>
                </a:lnTo>
                <a:lnTo>
                  <a:pt x="260" y="18"/>
                </a:lnTo>
                <a:lnTo>
                  <a:pt x="260" y="18"/>
                </a:lnTo>
                <a:lnTo>
                  <a:pt x="260" y="18"/>
                </a:lnTo>
                <a:lnTo>
                  <a:pt x="260" y="18"/>
                </a:lnTo>
                <a:lnTo>
                  <a:pt x="260" y="18"/>
                </a:lnTo>
                <a:lnTo>
                  <a:pt x="260" y="18"/>
                </a:lnTo>
                <a:lnTo>
                  <a:pt x="262" y="18"/>
                </a:lnTo>
                <a:lnTo>
                  <a:pt x="262" y="18"/>
                </a:lnTo>
                <a:lnTo>
                  <a:pt x="262" y="18"/>
                </a:lnTo>
                <a:lnTo>
                  <a:pt x="262" y="18"/>
                </a:lnTo>
                <a:lnTo>
                  <a:pt x="262" y="20"/>
                </a:lnTo>
                <a:lnTo>
                  <a:pt x="260" y="20"/>
                </a:lnTo>
                <a:lnTo>
                  <a:pt x="260" y="20"/>
                </a:lnTo>
                <a:close/>
                <a:moveTo>
                  <a:pt x="164" y="18"/>
                </a:moveTo>
                <a:lnTo>
                  <a:pt x="162" y="20"/>
                </a:lnTo>
                <a:lnTo>
                  <a:pt x="162" y="20"/>
                </a:lnTo>
                <a:lnTo>
                  <a:pt x="162" y="18"/>
                </a:lnTo>
                <a:lnTo>
                  <a:pt x="162" y="18"/>
                </a:lnTo>
                <a:lnTo>
                  <a:pt x="162" y="18"/>
                </a:lnTo>
                <a:lnTo>
                  <a:pt x="162" y="18"/>
                </a:lnTo>
                <a:lnTo>
                  <a:pt x="162" y="18"/>
                </a:lnTo>
                <a:lnTo>
                  <a:pt x="162" y="18"/>
                </a:lnTo>
                <a:lnTo>
                  <a:pt x="164" y="18"/>
                </a:lnTo>
                <a:lnTo>
                  <a:pt x="164" y="18"/>
                </a:lnTo>
                <a:lnTo>
                  <a:pt x="164" y="18"/>
                </a:lnTo>
                <a:lnTo>
                  <a:pt x="164" y="18"/>
                </a:lnTo>
                <a:close/>
                <a:moveTo>
                  <a:pt x="74" y="94"/>
                </a:moveTo>
                <a:lnTo>
                  <a:pt x="72" y="96"/>
                </a:lnTo>
                <a:lnTo>
                  <a:pt x="72" y="96"/>
                </a:lnTo>
                <a:lnTo>
                  <a:pt x="72" y="94"/>
                </a:lnTo>
                <a:lnTo>
                  <a:pt x="72" y="94"/>
                </a:lnTo>
                <a:lnTo>
                  <a:pt x="72" y="94"/>
                </a:lnTo>
                <a:lnTo>
                  <a:pt x="70" y="94"/>
                </a:lnTo>
                <a:lnTo>
                  <a:pt x="70" y="94"/>
                </a:lnTo>
                <a:lnTo>
                  <a:pt x="70" y="94"/>
                </a:lnTo>
                <a:lnTo>
                  <a:pt x="70" y="94"/>
                </a:lnTo>
                <a:lnTo>
                  <a:pt x="70" y="94"/>
                </a:lnTo>
                <a:lnTo>
                  <a:pt x="68" y="94"/>
                </a:lnTo>
                <a:lnTo>
                  <a:pt x="68" y="94"/>
                </a:lnTo>
                <a:lnTo>
                  <a:pt x="68" y="92"/>
                </a:lnTo>
                <a:lnTo>
                  <a:pt x="68" y="92"/>
                </a:lnTo>
                <a:lnTo>
                  <a:pt x="70" y="92"/>
                </a:lnTo>
                <a:lnTo>
                  <a:pt x="70" y="94"/>
                </a:lnTo>
                <a:lnTo>
                  <a:pt x="74" y="94"/>
                </a:lnTo>
                <a:close/>
                <a:moveTo>
                  <a:pt x="110" y="46"/>
                </a:moveTo>
                <a:lnTo>
                  <a:pt x="108" y="46"/>
                </a:lnTo>
                <a:lnTo>
                  <a:pt x="108" y="46"/>
                </a:lnTo>
                <a:lnTo>
                  <a:pt x="106" y="46"/>
                </a:lnTo>
                <a:lnTo>
                  <a:pt x="106" y="46"/>
                </a:lnTo>
                <a:lnTo>
                  <a:pt x="106" y="46"/>
                </a:lnTo>
                <a:lnTo>
                  <a:pt x="106" y="46"/>
                </a:lnTo>
                <a:lnTo>
                  <a:pt x="108" y="44"/>
                </a:lnTo>
                <a:lnTo>
                  <a:pt x="108" y="46"/>
                </a:lnTo>
                <a:lnTo>
                  <a:pt x="110" y="46"/>
                </a:lnTo>
                <a:lnTo>
                  <a:pt x="110" y="46"/>
                </a:lnTo>
                <a:lnTo>
                  <a:pt x="110" y="46"/>
                </a:lnTo>
                <a:lnTo>
                  <a:pt x="110" y="46"/>
                </a:lnTo>
                <a:close/>
                <a:moveTo>
                  <a:pt x="144" y="20"/>
                </a:moveTo>
                <a:lnTo>
                  <a:pt x="144" y="20"/>
                </a:lnTo>
                <a:lnTo>
                  <a:pt x="144" y="22"/>
                </a:lnTo>
                <a:lnTo>
                  <a:pt x="144" y="22"/>
                </a:lnTo>
                <a:lnTo>
                  <a:pt x="144" y="22"/>
                </a:lnTo>
                <a:lnTo>
                  <a:pt x="144" y="22"/>
                </a:lnTo>
                <a:lnTo>
                  <a:pt x="144" y="22"/>
                </a:lnTo>
                <a:lnTo>
                  <a:pt x="144" y="22"/>
                </a:lnTo>
                <a:lnTo>
                  <a:pt x="144" y="22"/>
                </a:lnTo>
                <a:lnTo>
                  <a:pt x="144" y="22"/>
                </a:lnTo>
                <a:lnTo>
                  <a:pt x="144" y="22"/>
                </a:lnTo>
                <a:lnTo>
                  <a:pt x="144" y="22"/>
                </a:lnTo>
                <a:lnTo>
                  <a:pt x="144" y="22"/>
                </a:lnTo>
                <a:lnTo>
                  <a:pt x="142" y="22"/>
                </a:lnTo>
                <a:lnTo>
                  <a:pt x="142" y="22"/>
                </a:lnTo>
                <a:lnTo>
                  <a:pt x="140" y="22"/>
                </a:lnTo>
                <a:lnTo>
                  <a:pt x="140" y="22"/>
                </a:lnTo>
                <a:lnTo>
                  <a:pt x="140" y="22"/>
                </a:lnTo>
                <a:lnTo>
                  <a:pt x="138" y="22"/>
                </a:lnTo>
                <a:lnTo>
                  <a:pt x="138" y="22"/>
                </a:lnTo>
                <a:lnTo>
                  <a:pt x="138" y="22"/>
                </a:lnTo>
                <a:lnTo>
                  <a:pt x="138" y="22"/>
                </a:lnTo>
                <a:lnTo>
                  <a:pt x="136" y="22"/>
                </a:lnTo>
                <a:lnTo>
                  <a:pt x="136" y="22"/>
                </a:lnTo>
                <a:lnTo>
                  <a:pt x="136" y="22"/>
                </a:lnTo>
                <a:lnTo>
                  <a:pt x="136" y="22"/>
                </a:lnTo>
                <a:lnTo>
                  <a:pt x="138" y="22"/>
                </a:lnTo>
                <a:lnTo>
                  <a:pt x="138" y="22"/>
                </a:lnTo>
                <a:lnTo>
                  <a:pt x="138" y="22"/>
                </a:lnTo>
                <a:lnTo>
                  <a:pt x="138" y="22"/>
                </a:lnTo>
                <a:lnTo>
                  <a:pt x="138" y="20"/>
                </a:lnTo>
                <a:lnTo>
                  <a:pt x="138" y="20"/>
                </a:lnTo>
                <a:lnTo>
                  <a:pt x="138" y="20"/>
                </a:lnTo>
                <a:lnTo>
                  <a:pt x="138" y="20"/>
                </a:lnTo>
                <a:lnTo>
                  <a:pt x="140" y="20"/>
                </a:lnTo>
                <a:lnTo>
                  <a:pt x="142" y="20"/>
                </a:lnTo>
                <a:lnTo>
                  <a:pt x="142" y="20"/>
                </a:lnTo>
                <a:lnTo>
                  <a:pt x="142" y="20"/>
                </a:lnTo>
                <a:lnTo>
                  <a:pt x="142" y="20"/>
                </a:lnTo>
                <a:lnTo>
                  <a:pt x="140" y="20"/>
                </a:lnTo>
                <a:lnTo>
                  <a:pt x="140" y="20"/>
                </a:lnTo>
                <a:lnTo>
                  <a:pt x="140" y="20"/>
                </a:lnTo>
                <a:lnTo>
                  <a:pt x="140" y="20"/>
                </a:lnTo>
                <a:lnTo>
                  <a:pt x="138" y="20"/>
                </a:lnTo>
                <a:lnTo>
                  <a:pt x="138" y="20"/>
                </a:lnTo>
                <a:lnTo>
                  <a:pt x="140" y="20"/>
                </a:lnTo>
                <a:lnTo>
                  <a:pt x="140" y="20"/>
                </a:lnTo>
                <a:lnTo>
                  <a:pt x="140" y="20"/>
                </a:lnTo>
                <a:lnTo>
                  <a:pt x="140" y="20"/>
                </a:lnTo>
                <a:lnTo>
                  <a:pt x="142" y="20"/>
                </a:lnTo>
                <a:lnTo>
                  <a:pt x="142" y="20"/>
                </a:lnTo>
                <a:lnTo>
                  <a:pt x="142" y="20"/>
                </a:lnTo>
                <a:lnTo>
                  <a:pt x="142" y="20"/>
                </a:lnTo>
                <a:lnTo>
                  <a:pt x="144" y="20"/>
                </a:lnTo>
                <a:lnTo>
                  <a:pt x="144" y="20"/>
                </a:lnTo>
                <a:lnTo>
                  <a:pt x="144" y="20"/>
                </a:lnTo>
                <a:lnTo>
                  <a:pt x="144" y="20"/>
                </a:lnTo>
                <a:lnTo>
                  <a:pt x="144" y="20"/>
                </a:lnTo>
                <a:lnTo>
                  <a:pt x="144" y="18"/>
                </a:lnTo>
                <a:lnTo>
                  <a:pt x="144" y="18"/>
                </a:lnTo>
                <a:lnTo>
                  <a:pt x="142" y="18"/>
                </a:lnTo>
                <a:lnTo>
                  <a:pt x="142" y="18"/>
                </a:lnTo>
                <a:lnTo>
                  <a:pt x="142" y="18"/>
                </a:lnTo>
                <a:lnTo>
                  <a:pt x="142" y="18"/>
                </a:lnTo>
                <a:lnTo>
                  <a:pt x="144" y="18"/>
                </a:lnTo>
                <a:lnTo>
                  <a:pt x="144" y="18"/>
                </a:lnTo>
                <a:lnTo>
                  <a:pt x="144" y="18"/>
                </a:lnTo>
                <a:lnTo>
                  <a:pt x="146" y="18"/>
                </a:lnTo>
                <a:lnTo>
                  <a:pt x="146" y="18"/>
                </a:lnTo>
                <a:lnTo>
                  <a:pt x="146" y="18"/>
                </a:lnTo>
                <a:lnTo>
                  <a:pt x="146" y="20"/>
                </a:lnTo>
                <a:lnTo>
                  <a:pt x="146" y="20"/>
                </a:lnTo>
                <a:lnTo>
                  <a:pt x="146" y="20"/>
                </a:lnTo>
                <a:lnTo>
                  <a:pt x="146" y="20"/>
                </a:lnTo>
                <a:lnTo>
                  <a:pt x="146" y="20"/>
                </a:lnTo>
                <a:lnTo>
                  <a:pt x="146" y="20"/>
                </a:lnTo>
                <a:lnTo>
                  <a:pt x="146" y="20"/>
                </a:lnTo>
                <a:lnTo>
                  <a:pt x="144" y="20"/>
                </a:lnTo>
                <a:close/>
                <a:moveTo>
                  <a:pt x="6" y="154"/>
                </a:moveTo>
                <a:lnTo>
                  <a:pt x="6" y="154"/>
                </a:lnTo>
                <a:lnTo>
                  <a:pt x="4" y="154"/>
                </a:lnTo>
                <a:lnTo>
                  <a:pt x="4" y="154"/>
                </a:lnTo>
                <a:lnTo>
                  <a:pt x="4" y="154"/>
                </a:lnTo>
                <a:lnTo>
                  <a:pt x="4" y="154"/>
                </a:lnTo>
                <a:lnTo>
                  <a:pt x="2" y="154"/>
                </a:lnTo>
                <a:lnTo>
                  <a:pt x="4" y="154"/>
                </a:lnTo>
                <a:lnTo>
                  <a:pt x="4" y="154"/>
                </a:lnTo>
                <a:lnTo>
                  <a:pt x="4" y="154"/>
                </a:lnTo>
                <a:lnTo>
                  <a:pt x="4" y="154"/>
                </a:lnTo>
                <a:lnTo>
                  <a:pt x="6" y="154"/>
                </a:lnTo>
                <a:lnTo>
                  <a:pt x="6" y="154"/>
                </a:lnTo>
                <a:lnTo>
                  <a:pt x="6" y="154"/>
                </a:lnTo>
                <a:lnTo>
                  <a:pt x="6" y="154"/>
                </a:lnTo>
                <a:lnTo>
                  <a:pt x="6" y="154"/>
                </a:lnTo>
                <a:close/>
                <a:moveTo>
                  <a:pt x="30" y="118"/>
                </a:moveTo>
                <a:lnTo>
                  <a:pt x="30" y="118"/>
                </a:lnTo>
                <a:lnTo>
                  <a:pt x="30" y="118"/>
                </a:lnTo>
                <a:lnTo>
                  <a:pt x="30" y="118"/>
                </a:lnTo>
                <a:lnTo>
                  <a:pt x="30" y="118"/>
                </a:lnTo>
                <a:lnTo>
                  <a:pt x="30" y="118"/>
                </a:lnTo>
                <a:lnTo>
                  <a:pt x="30" y="118"/>
                </a:lnTo>
                <a:lnTo>
                  <a:pt x="30" y="118"/>
                </a:lnTo>
                <a:lnTo>
                  <a:pt x="28" y="118"/>
                </a:lnTo>
                <a:lnTo>
                  <a:pt x="28" y="118"/>
                </a:lnTo>
                <a:lnTo>
                  <a:pt x="30" y="116"/>
                </a:lnTo>
                <a:lnTo>
                  <a:pt x="32" y="116"/>
                </a:lnTo>
                <a:lnTo>
                  <a:pt x="32" y="116"/>
                </a:lnTo>
                <a:lnTo>
                  <a:pt x="32" y="118"/>
                </a:lnTo>
                <a:lnTo>
                  <a:pt x="32" y="118"/>
                </a:lnTo>
                <a:lnTo>
                  <a:pt x="30" y="118"/>
                </a:lnTo>
                <a:close/>
                <a:moveTo>
                  <a:pt x="6" y="156"/>
                </a:moveTo>
                <a:lnTo>
                  <a:pt x="4" y="156"/>
                </a:lnTo>
                <a:lnTo>
                  <a:pt x="4" y="156"/>
                </a:lnTo>
                <a:lnTo>
                  <a:pt x="4" y="154"/>
                </a:lnTo>
                <a:lnTo>
                  <a:pt x="4" y="154"/>
                </a:lnTo>
                <a:lnTo>
                  <a:pt x="4" y="154"/>
                </a:lnTo>
                <a:lnTo>
                  <a:pt x="6" y="154"/>
                </a:lnTo>
                <a:lnTo>
                  <a:pt x="6" y="154"/>
                </a:lnTo>
                <a:lnTo>
                  <a:pt x="6" y="156"/>
                </a:lnTo>
                <a:lnTo>
                  <a:pt x="6" y="156"/>
                </a:lnTo>
                <a:lnTo>
                  <a:pt x="6" y="156"/>
                </a:lnTo>
                <a:lnTo>
                  <a:pt x="6" y="156"/>
                </a:lnTo>
                <a:close/>
                <a:moveTo>
                  <a:pt x="22" y="122"/>
                </a:moveTo>
                <a:lnTo>
                  <a:pt x="22" y="122"/>
                </a:lnTo>
                <a:lnTo>
                  <a:pt x="22" y="122"/>
                </a:lnTo>
                <a:lnTo>
                  <a:pt x="20" y="122"/>
                </a:lnTo>
                <a:lnTo>
                  <a:pt x="22" y="122"/>
                </a:lnTo>
                <a:lnTo>
                  <a:pt x="22" y="122"/>
                </a:lnTo>
                <a:lnTo>
                  <a:pt x="22" y="122"/>
                </a:lnTo>
                <a:lnTo>
                  <a:pt x="24" y="120"/>
                </a:lnTo>
                <a:lnTo>
                  <a:pt x="24" y="120"/>
                </a:lnTo>
                <a:lnTo>
                  <a:pt x="24" y="122"/>
                </a:lnTo>
                <a:lnTo>
                  <a:pt x="24" y="122"/>
                </a:lnTo>
                <a:lnTo>
                  <a:pt x="24" y="122"/>
                </a:lnTo>
                <a:lnTo>
                  <a:pt x="24" y="122"/>
                </a:lnTo>
                <a:lnTo>
                  <a:pt x="24" y="122"/>
                </a:lnTo>
                <a:lnTo>
                  <a:pt x="22" y="122"/>
                </a:lnTo>
                <a:lnTo>
                  <a:pt x="22" y="122"/>
                </a:lnTo>
                <a:lnTo>
                  <a:pt x="22" y="122"/>
                </a:lnTo>
                <a:close/>
                <a:moveTo>
                  <a:pt x="156" y="14"/>
                </a:moveTo>
                <a:lnTo>
                  <a:pt x="156" y="16"/>
                </a:lnTo>
                <a:lnTo>
                  <a:pt x="156" y="16"/>
                </a:lnTo>
                <a:lnTo>
                  <a:pt x="156" y="16"/>
                </a:lnTo>
                <a:lnTo>
                  <a:pt x="154" y="16"/>
                </a:lnTo>
                <a:lnTo>
                  <a:pt x="154" y="16"/>
                </a:lnTo>
                <a:lnTo>
                  <a:pt x="154" y="16"/>
                </a:lnTo>
                <a:lnTo>
                  <a:pt x="154" y="16"/>
                </a:lnTo>
                <a:lnTo>
                  <a:pt x="154" y="16"/>
                </a:lnTo>
                <a:lnTo>
                  <a:pt x="154" y="16"/>
                </a:lnTo>
                <a:lnTo>
                  <a:pt x="154" y="14"/>
                </a:lnTo>
                <a:lnTo>
                  <a:pt x="154" y="14"/>
                </a:lnTo>
                <a:lnTo>
                  <a:pt x="152" y="14"/>
                </a:lnTo>
                <a:lnTo>
                  <a:pt x="152" y="14"/>
                </a:lnTo>
                <a:lnTo>
                  <a:pt x="152" y="14"/>
                </a:lnTo>
                <a:lnTo>
                  <a:pt x="152" y="14"/>
                </a:lnTo>
                <a:lnTo>
                  <a:pt x="152" y="14"/>
                </a:lnTo>
                <a:lnTo>
                  <a:pt x="152" y="14"/>
                </a:lnTo>
                <a:lnTo>
                  <a:pt x="150" y="14"/>
                </a:lnTo>
                <a:lnTo>
                  <a:pt x="150" y="12"/>
                </a:lnTo>
                <a:lnTo>
                  <a:pt x="150" y="12"/>
                </a:lnTo>
                <a:lnTo>
                  <a:pt x="150" y="12"/>
                </a:lnTo>
                <a:lnTo>
                  <a:pt x="150" y="12"/>
                </a:lnTo>
                <a:lnTo>
                  <a:pt x="152" y="12"/>
                </a:lnTo>
                <a:lnTo>
                  <a:pt x="152" y="12"/>
                </a:lnTo>
                <a:lnTo>
                  <a:pt x="154" y="14"/>
                </a:lnTo>
                <a:lnTo>
                  <a:pt x="154" y="14"/>
                </a:lnTo>
                <a:lnTo>
                  <a:pt x="154" y="14"/>
                </a:lnTo>
                <a:lnTo>
                  <a:pt x="156" y="14"/>
                </a:lnTo>
                <a:lnTo>
                  <a:pt x="156" y="14"/>
                </a:lnTo>
                <a:lnTo>
                  <a:pt x="156" y="14"/>
                </a:lnTo>
                <a:lnTo>
                  <a:pt x="156" y="14"/>
                </a:lnTo>
                <a:close/>
                <a:moveTo>
                  <a:pt x="192" y="8"/>
                </a:moveTo>
                <a:lnTo>
                  <a:pt x="194" y="10"/>
                </a:lnTo>
                <a:lnTo>
                  <a:pt x="194" y="10"/>
                </a:lnTo>
                <a:lnTo>
                  <a:pt x="194" y="10"/>
                </a:lnTo>
                <a:lnTo>
                  <a:pt x="194" y="10"/>
                </a:lnTo>
                <a:lnTo>
                  <a:pt x="192" y="10"/>
                </a:lnTo>
                <a:lnTo>
                  <a:pt x="190" y="12"/>
                </a:lnTo>
                <a:lnTo>
                  <a:pt x="190" y="12"/>
                </a:lnTo>
                <a:lnTo>
                  <a:pt x="190" y="12"/>
                </a:lnTo>
                <a:lnTo>
                  <a:pt x="188" y="12"/>
                </a:lnTo>
                <a:lnTo>
                  <a:pt x="188" y="12"/>
                </a:lnTo>
                <a:lnTo>
                  <a:pt x="188" y="12"/>
                </a:lnTo>
                <a:lnTo>
                  <a:pt x="184" y="10"/>
                </a:lnTo>
                <a:lnTo>
                  <a:pt x="186" y="10"/>
                </a:lnTo>
                <a:lnTo>
                  <a:pt x="186" y="10"/>
                </a:lnTo>
                <a:lnTo>
                  <a:pt x="188" y="8"/>
                </a:lnTo>
                <a:lnTo>
                  <a:pt x="188" y="8"/>
                </a:lnTo>
                <a:lnTo>
                  <a:pt x="188" y="8"/>
                </a:lnTo>
                <a:lnTo>
                  <a:pt x="188" y="8"/>
                </a:lnTo>
                <a:lnTo>
                  <a:pt x="188" y="8"/>
                </a:lnTo>
                <a:lnTo>
                  <a:pt x="188" y="8"/>
                </a:lnTo>
                <a:lnTo>
                  <a:pt x="190" y="8"/>
                </a:lnTo>
                <a:lnTo>
                  <a:pt x="190" y="8"/>
                </a:lnTo>
                <a:lnTo>
                  <a:pt x="190" y="8"/>
                </a:lnTo>
                <a:lnTo>
                  <a:pt x="190" y="8"/>
                </a:lnTo>
                <a:lnTo>
                  <a:pt x="190" y="8"/>
                </a:lnTo>
                <a:lnTo>
                  <a:pt x="190" y="8"/>
                </a:lnTo>
                <a:lnTo>
                  <a:pt x="192" y="8"/>
                </a:lnTo>
                <a:lnTo>
                  <a:pt x="192" y="8"/>
                </a:lnTo>
                <a:close/>
                <a:moveTo>
                  <a:pt x="10" y="156"/>
                </a:moveTo>
                <a:lnTo>
                  <a:pt x="10" y="156"/>
                </a:lnTo>
                <a:lnTo>
                  <a:pt x="10" y="156"/>
                </a:lnTo>
                <a:lnTo>
                  <a:pt x="8" y="156"/>
                </a:lnTo>
                <a:lnTo>
                  <a:pt x="8" y="156"/>
                </a:lnTo>
                <a:lnTo>
                  <a:pt x="8" y="156"/>
                </a:lnTo>
                <a:lnTo>
                  <a:pt x="8" y="154"/>
                </a:lnTo>
                <a:lnTo>
                  <a:pt x="8" y="154"/>
                </a:lnTo>
                <a:lnTo>
                  <a:pt x="8" y="154"/>
                </a:lnTo>
                <a:lnTo>
                  <a:pt x="10" y="154"/>
                </a:lnTo>
                <a:lnTo>
                  <a:pt x="10" y="152"/>
                </a:lnTo>
                <a:lnTo>
                  <a:pt x="10" y="152"/>
                </a:lnTo>
                <a:lnTo>
                  <a:pt x="10" y="152"/>
                </a:lnTo>
                <a:lnTo>
                  <a:pt x="10" y="152"/>
                </a:lnTo>
                <a:lnTo>
                  <a:pt x="10" y="152"/>
                </a:lnTo>
                <a:lnTo>
                  <a:pt x="10" y="152"/>
                </a:lnTo>
                <a:lnTo>
                  <a:pt x="10" y="152"/>
                </a:lnTo>
                <a:lnTo>
                  <a:pt x="10" y="152"/>
                </a:lnTo>
                <a:lnTo>
                  <a:pt x="12" y="152"/>
                </a:lnTo>
                <a:lnTo>
                  <a:pt x="12" y="152"/>
                </a:lnTo>
                <a:lnTo>
                  <a:pt x="12" y="152"/>
                </a:lnTo>
                <a:lnTo>
                  <a:pt x="12" y="156"/>
                </a:lnTo>
                <a:lnTo>
                  <a:pt x="10" y="156"/>
                </a:lnTo>
                <a:lnTo>
                  <a:pt x="10" y="156"/>
                </a:lnTo>
                <a:close/>
                <a:moveTo>
                  <a:pt x="196" y="10"/>
                </a:moveTo>
                <a:lnTo>
                  <a:pt x="194" y="10"/>
                </a:lnTo>
                <a:lnTo>
                  <a:pt x="194" y="10"/>
                </a:lnTo>
                <a:lnTo>
                  <a:pt x="194" y="10"/>
                </a:lnTo>
                <a:lnTo>
                  <a:pt x="194" y="10"/>
                </a:lnTo>
                <a:lnTo>
                  <a:pt x="194" y="8"/>
                </a:lnTo>
                <a:lnTo>
                  <a:pt x="194" y="8"/>
                </a:lnTo>
                <a:lnTo>
                  <a:pt x="192" y="6"/>
                </a:lnTo>
                <a:lnTo>
                  <a:pt x="192" y="6"/>
                </a:lnTo>
                <a:lnTo>
                  <a:pt x="192" y="6"/>
                </a:lnTo>
                <a:lnTo>
                  <a:pt x="194" y="6"/>
                </a:lnTo>
                <a:lnTo>
                  <a:pt x="194" y="6"/>
                </a:lnTo>
                <a:lnTo>
                  <a:pt x="194" y="6"/>
                </a:lnTo>
                <a:lnTo>
                  <a:pt x="194" y="6"/>
                </a:lnTo>
                <a:lnTo>
                  <a:pt x="196" y="6"/>
                </a:lnTo>
                <a:lnTo>
                  <a:pt x="196" y="6"/>
                </a:lnTo>
                <a:lnTo>
                  <a:pt x="196" y="6"/>
                </a:lnTo>
                <a:lnTo>
                  <a:pt x="198" y="8"/>
                </a:lnTo>
                <a:lnTo>
                  <a:pt x="198" y="8"/>
                </a:lnTo>
                <a:lnTo>
                  <a:pt x="198" y="8"/>
                </a:lnTo>
                <a:lnTo>
                  <a:pt x="198" y="8"/>
                </a:lnTo>
                <a:lnTo>
                  <a:pt x="196" y="10"/>
                </a:lnTo>
                <a:lnTo>
                  <a:pt x="196" y="10"/>
                </a:lnTo>
                <a:lnTo>
                  <a:pt x="196" y="10"/>
                </a:lnTo>
                <a:lnTo>
                  <a:pt x="196" y="10"/>
                </a:lnTo>
                <a:close/>
                <a:moveTo>
                  <a:pt x="110" y="32"/>
                </a:moveTo>
                <a:lnTo>
                  <a:pt x="110" y="32"/>
                </a:lnTo>
                <a:lnTo>
                  <a:pt x="110" y="32"/>
                </a:lnTo>
                <a:lnTo>
                  <a:pt x="110" y="32"/>
                </a:lnTo>
                <a:lnTo>
                  <a:pt x="110" y="32"/>
                </a:lnTo>
                <a:lnTo>
                  <a:pt x="110" y="30"/>
                </a:lnTo>
                <a:lnTo>
                  <a:pt x="110" y="28"/>
                </a:lnTo>
                <a:lnTo>
                  <a:pt x="112" y="28"/>
                </a:lnTo>
                <a:lnTo>
                  <a:pt x="112" y="28"/>
                </a:lnTo>
                <a:lnTo>
                  <a:pt x="112" y="28"/>
                </a:lnTo>
                <a:lnTo>
                  <a:pt x="112" y="28"/>
                </a:lnTo>
                <a:lnTo>
                  <a:pt x="112" y="28"/>
                </a:lnTo>
                <a:lnTo>
                  <a:pt x="112" y="28"/>
                </a:lnTo>
                <a:lnTo>
                  <a:pt x="112" y="28"/>
                </a:lnTo>
                <a:lnTo>
                  <a:pt x="114" y="28"/>
                </a:lnTo>
                <a:lnTo>
                  <a:pt x="114" y="28"/>
                </a:lnTo>
                <a:lnTo>
                  <a:pt x="114" y="28"/>
                </a:lnTo>
                <a:lnTo>
                  <a:pt x="114" y="28"/>
                </a:lnTo>
                <a:lnTo>
                  <a:pt x="114" y="26"/>
                </a:lnTo>
                <a:lnTo>
                  <a:pt x="114" y="26"/>
                </a:lnTo>
                <a:lnTo>
                  <a:pt x="116" y="26"/>
                </a:lnTo>
                <a:lnTo>
                  <a:pt x="116" y="26"/>
                </a:lnTo>
                <a:lnTo>
                  <a:pt x="116" y="26"/>
                </a:lnTo>
                <a:lnTo>
                  <a:pt x="116" y="26"/>
                </a:lnTo>
                <a:lnTo>
                  <a:pt x="116" y="26"/>
                </a:lnTo>
                <a:lnTo>
                  <a:pt x="116" y="26"/>
                </a:lnTo>
                <a:lnTo>
                  <a:pt x="116" y="28"/>
                </a:lnTo>
                <a:lnTo>
                  <a:pt x="116" y="28"/>
                </a:lnTo>
                <a:lnTo>
                  <a:pt x="116" y="28"/>
                </a:lnTo>
                <a:lnTo>
                  <a:pt x="116" y="28"/>
                </a:lnTo>
                <a:lnTo>
                  <a:pt x="116" y="28"/>
                </a:lnTo>
                <a:lnTo>
                  <a:pt x="116" y="28"/>
                </a:lnTo>
                <a:lnTo>
                  <a:pt x="114" y="28"/>
                </a:lnTo>
                <a:lnTo>
                  <a:pt x="114" y="30"/>
                </a:lnTo>
                <a:lnTo>
                  <a:pt x="114" y="30"/>
                </a:lnTo>
                <a:lnTo>
                  <a:pt x="114" y="30"/>
                </a:lnTo>
                <a:lnTo>
                  <a:pt x="114" y="30"/>
                </a:lnTo>
                <a:lnTo>
                  <a:pt x="112" y="30"/>
                </a:lnTo>
                <a:lnTo>
                  <a:pt x="112" y="30"/>
                </a:lnTo>
                <a:lnTo>
                  <a:pt x="112" y="30"/>
                </a:lnTo>
                <a:lnTo>
                  <a:pt x="110" y="32"/>
                </a:lnTo>
                <a:close/>
                <a:moveTo>
                  <a:pt x="80" y="86"/>
                </a:moveTo>
                <a:lnTo>
                  <a:pt x="80" y="86"/>
                </a:lnTo>
                <a:lnTo>
                  <a:pt x="78" y="86"/>
                </a:lnTo>
                <a:lnTo>
                  <a:pt x="78" y="86"/>
                </a:lnTo>
                <a:lnTo>
                  <a:pt x="80" y="84"/>
                </a:lnTo>
                <a:lnTo>
                  <a:pt x="80" y="84"/>
                </a:lnTo>
                <a:lnTo>
                  <a:pt x="80" y="84"/>
                </a:lnTo>
                <a:lnTo>
                  <a:pt x="80" y="84"/>
                </a:lnTo>
                <a:lnTo>
                  <a:pt x="80" y="84"/>
                </a:lnTo>
                <a:lnTo>
                  <a:pt x="80" y="84"/>
                </a:lnTo>
                <a:lnTo>
                  <a:pt x="82" y="86"/>
                </a:lnTo>
                <a:lnTo>
                  <a:pt x="82" y="86"/>
                </a:lnTo>
                <a:lnTo>
                  <a:pt x="82" y="86"/>
                </a:lnTo>
                <a:lnTo>
                  <a:pt x="82" y="86"/>
                </a:lnTo>
                <a:lnTo>
                  <a:pt x="82" y="86"/>
                </a:lnTo>
                <a:lnTo>
                  <a:pt x="82" y="86"/>
                </a:lnTo>
                <a:lnTo>
                  <a:pt x="82" y="86"/>
                </a:lnTo>
                <a:lnTo>
                  <a:pt x="80" y="86"/>
                </a:lnTo>
                <a:lnTo>
                  <a:pt x="80" y="86"/>
                </a:lnTo>
                <a:close/>
                <a:moveTo>
                  <a:pt x="130" y="30"/>
                </a:moveTo>
                <a:lnTo>
                  <a:pt x="130" y="30"/>
                </a:lnTo>
                <a:lnTo>
                  <a:pt x="130" y="30"/>
                </a:lnTo>
                <a:lnTo>
                  <a:pt x="130" y="30"/>
                </a:lnTo>
                <a:lnTo>
                  <a:pt x="130" y="30"/>
                </a:lnTo>
                <a:lnTo>
                  <a:pt x="130" y="30"/>
                </a:lnTo>
                <a:lnTo>
                  <a:pt x="130" y="30"/>
                </a:lnTo>
                <a:lnTo>
                  <a:pt x="132" y="28"/>
                </a:lnTo>
                <a:lnTo>
                  <a:pt x="132" y="30"/>
                </a:lnTo>
                <a:lnTo>
                  <a:pt x="132" y="30"/>
                </a:lnTo>
                <a:lnTo>
                  <a:pt x="130" y="30"/>
                </a:lnTo>
                <a:close/>
                <a:moveTo>
                  <a:pt x="110" y="32"/>
                </a:moveTo>
                <a:lnTo>
                  <a:pt x="110" y="34"/>
                </a:lnTo>
                <a:lnTo>
                  <a:pt x="110" y="34"/>
                </a:lnTo>
                <a:lnTo>
                  <a:pt x="110" y="34"/>
                </a:lnTo>
                <a:lnTo>
                  <a:pt x="110" y="34"/>
                </a:lnTo>
                <a:lnTo>
                  <a:pt x="110" y="36"/>
                </a:lnTo>
                <a:lnTo>
                  <a:pt x="110" y="36"/>
                </a:lnTo>
                <a:lnTo>
                  <a:pt x="106" y="36"/>
                </a:lnTo>
                <a:lnTo>
                  <a:pt x="106" y="36"/>
                </a:lnTo>
                <a:lnTo>
                  <a:pt x="106" y="36"/>
                </a:lnTo>
                <a:lnTo>
                  <a:pt x="104" y="36"/>
                </a:lnTo>
                <a:lnTo>
                  <a:pt x="104" y="36"/>
                </a:lnTo>
                <a:lnTo>
                  <a:pt x="104" y="36"/>
                </a:lnTo>
                <a:lnTo>
                  <a:pt x="104" y="36"/>
                </a:lnTo>
                <a:lnTo>
                  <a:pt x="104" y="36"/>
                </a:lnTo>
                <a:lnTo>
                  <a:pt x="104" y="36"/>
                </a:lnTo>
                <a:lnTo>
                  <a:pt x="104" y="36"/>
                </a:lnTo>
                <a:lnTo>
                  <a:pt x="106" y="34"/>
                </a:lnTo>
                <a:lnTo>
                  <a:pt x="108" y="34"/>
                </a:lnTo>
                <a:lnTo>
                  <a:pt x="108" y="34"/>
                </a:lnTo>
                <a:lnTo>
                  <a:pt x="108" y="34"/>
                </a:lnTo>
                <a:lnTo>
                  <a:pt x="106" y="34"/>
                </a:lnTo>
                <a:lnTo>
                  <a:pt x="106" y="34"/>
                </a:lnTo>
                <a:lnTo>
                  <a:pt x="106" y="34"/>
                </a:lnTo>
                <a:lnTo>
                  <a:pt x="106" y="34"/>
                </a:lnTo>
                <a:lnTo>
                  <a:pt x="106" y="34"/>
                </a:lnTo>
                <a:lnTo>
                  <a:pt x="106" y="34"/>
                </a:lnTo>
                <a:lnTo>
                  <a:pt x="106" y="34"/>
                </a:lnTo>
                <a:lnTo>
                  <a:pt x="106" y="34"/>
                </a:lnTo>
                <a:lnTo>
                  <a:pt x="106" y="34"/>
                </a:lnTo>
                <a:lnTo>
                  <a:pt x="104" y="34"/>
                </a:lnTo>
                <a:lnTo>
                  <a:pt x="104" y="34"/>
                </a:lnTo>
                <a:lnTo>
                  <a:pt x="104" y="34"/>
                </a:lnTo>
                <a:lnTo>
                  <a:pt x="102" y="36"/>
                </a:lnTo>
                <a:lnTo>
                  <a:pt x="102" y="34"/>
                </a:lnTo>
                <a:lnTo>
                  <a:pt x="102" y="34"/>
                </a:lnTo>
                <a:lnTo>
                  <a:pt x="100" y="36"/>
                </a:lnTo>
                <a:lnTo>
                  <a:pt x="100" y="36"/>
                </a:lnTo>
                <a:lnTo>
                  <a:pt x="100" y="36"/>
                </a:lnTo>
                <a:lnTo>
                  <a:pt x="100" y="36"/>
                </a:lnTo>
                <a:lnTo>
                  <a:pt x="100" y="36"/>
                </a:lnTo>
                <a:lnTo>
                  <a:pt x="100" y="36"/>
                </a:lnTo>
                <a:lnTo>
                  <a:pt x="98" y="34"/>
                </a:lnTo>
                <a:lnTo>
                  <a:pt x="100" y="34"/>
                </a:lnTo>
                <a:lnTo>
                  <a:pt x="100" y="34"/>
                </a:lnTo>
                <a:lnTo>
                  <a:pt x="100" y="34"/>
                </a:lnTo>
                <a:lnTo>
                  <a:pt x="100" y="32"/>
                </a:lnTo>
                <a:lnTo>
                  <a:pt x="102" y="32"/>
                </a:lnTo>
                <a:lnTo>
                  <a:pt x="102" y="32"/>
                </a:lnTo>
                <a:lnTo>
                  <a:pt x="102" y="32"/>
                </a:lnTo>
                <a:lnTo>
                  <a:pt x="102" y="32"/>
                </a:lnTo>
                <a:lnTo>
                  <a:pt x="102" y="32"/>
                </a:lnTo>
                <a:lnTo>
                  <a:pt x="104" y="34"/>
                </a:lnTo>
                <a:lnTo>
                  <a:pt x="104" y="34"/>
                </a:lnTo>
                <a:lnTo>
                  <a:pt x="104" y="34"/>
                </a:lnTo>
                <a:lnTo>
                  <a:pt x="104" y="34"/>
                </a:lnTo>
                <a:lnTo>
                  <a:pt x="104" y="32"/>
                </a:lnTo>
                <a:lnTo>
                  <a:pt x="104" y="32"/>
                </a:lnTo>
                <a:lnTo>
                  <a:pt x="104" y="32"/>
                </a:lnTo>
                <a:lnTo>
                  <a:pt x="104" y="32"/>
                </a:lnTo>
                <a:lnTo>
                  <a:pt x="104" y="32"/>
                </a:lnTo>
                <a:lnTo>
                  <a:pt x="106" y="32"/>
                </a:lnTo>
                <a:lnTo>
                  <a:pt x="106" y="32"/>
                </a:lnTo>
                <a:lnTo>
                  <a:pt x="106" y="32"/>
                </a:lnTo>
                <a:lnTo>
                  <a:pt x="106" y="32"/>
                </a:lnTo>
                <a:lnTo>
                  <a:pt x="106" y="32"/>
                </a:lnTo>
                <a:lnTo>
                  <a:pt x="106" y="32"/>
                </a:lnTo>
                <a:lnTo>
                  <a:pt x="106" y="32"/>
                </a:lnTo>
                <a:lnTo>
                  <a:pt x="108" y="32"/>
                </a:lnTo>
                <a:lnTo>
                  <a:pt x="106" y="32"/>
                </a:lnTo>
                <a:lnTo>
                  <a:pt x="106" y="32"/>
                </a:lnTo>
                <a:lnTo>
                  <a:pt x="106" y="32"/>
                </a:lnTo>
                <a:lnTo>
                  <a:pt x="106" y="32"/>
                </a:lnTo>
                <a:lnTo>
                  <a:pt x="106" y="30"/>
                </a:lnTo>
                <a:lnTo>
                  <a:pt x="106" y="30"/>
                </a:lnTo>
                <a:lnTo>
                  <a:pt x="106" y="30"/>
                </a:lnTo>
                <a:lnTo>
                  <a:pt x="106" y="30"/>
                </a:lnTo>
                <a:lnTo>
                  <a:pt x="106" y="30"/>
                </a:lnTo>
                <a:lnTo>
                  <a:pt x="106" y="30"/>
                </a:lnTo>
                <a:lnTo>
                  <a:pt x="106" y="30"/>
                </a:lnTo>
                <a:lnTo>
                  <a:pt x="106" y="30"/>
                </a:lnTo>
                <a:lnTo>
                  <a:pt x="106" y="30"/>
                </a:lnTo>
                <a:lnTo>
                  <a:pt x="106" y="30"/>
                </a:lnTo>
                <a:lnTo>
                  <a:pt x="108" y="32"/>
                </a:lnTo>
                <a:lnTo>
                  <a:pt x="108" y="32"/>
                </a:lnTo>
                <a:lnTo>
                  <a:pt x="110" y="32"/>
                </a:lnTo>
                <a:close/>
                <a:moveTo>
                  <a:pt x="122" y="32"/>
                </a:moveTo>
                <a:lnTo>
                  <a:pt x="122" y="32"/>
                </a:lnTo>
                <a:lnTo>
                  <a:pt x="122" y="32"/>
                </a:lnTo>
                <a:lnTo>
                  <a:pt x="122" y="32"/>
                </a:lnTo>
                <a:lnTo>
                  <a:pt x="120" y="32"/>
                </a:lnTo>
                <a:lnTo>
                  <a:pt x="120" y="32"/>
                </a:lnTo>
                <a:lnTo>
                  <a:pt x="118" y="30"/>
                </a:lnTo>
                <a:lnTo>
                  <a:pt x="118" y="30"/>
                </a:lnTo>
                <a:lnTo>
                  <a:pt x="118" y="30"/>
                </a:lnTo>
                <a:lnTo>
                  <a:pt x="118" y="30"/>
                </a:lnTo>
                <a:lnTo>
                  <a:pt x="120" y="30"/>
                </a:lnTo>
                <a:lnTo>
                  <a:pt x="120" y="30"/>
                </a:lnTo>
                <a:lnTo>
                  <a:pt x="122" y="30"/>
                </a:lnTo>
                <a:lnTo>
                  <a:pt x="122" y="30"/>
                </a:lnTo>
                <a:lnTo>
                  <a:pt x="122" y="30"/>
                </a:lnTo>
                <a:lnTo>
                  <a:pt x="122" y="30"/>
                </a:lnTo>
                <a:lnTo>
                  <a:pt x="122" y="32"/>
                </a:lnTo>
                <a:lnTo>
                  <a:pt x="122" y="32"/>
                </a:lnTo>
                <a:lnTo>
                  <a:pt x="122" y="32"/>
                </a:lnTo>
                <a:lnTo>
                  <a:pt x="122" y="32"/>
                </a:lnTo>
                <a:close/>
                <a:moveTo>
                  <a:pt x="116" y="34"/>
                </a:moveTo>
                <a:lnTo>
                  <a:pt x="116" y="34"/>
                </a:lnTo>
                <a:lnTo>
                  <a:pt x="116" y="34"/>
                </a:lnTo>
                <a:lnTo>
                  <a:pt x="116" y="34"/>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4" y="36"/>
                </a:lnTo>
                <a:lnTo>
                  <a:pt x="116" y="34"/>
                </a:lnTo>
                <a:lnTo>
                  <a:pt x="118" y="34"/>
                </a:lnTo>
                <a:lnTo>
                  <a:pt x="118" y="34"/>
                </a:lnTo>
                <a:lnTo>
                  <a:pt x="118" y="34"/>
                </a:lnTo>
                <a:lnTo>
                  <a:pt x="118" y="32"/>
                </a:lnTo>
                <a:lnTo>
                  <a:pt x="118" y="32"/>
                </a:lnTo>
                <a:lnTo>
                  <a:pt x="118" y="32"/>
                </a:lnTo>
                <a:lnTo>
                  <a:pt x="118" y="32"/>
                </a:lnTo>
                <a:lnTo>
                  <a:pt x="118" y="32"/>
                </a:lnTo>
                <a:lnTo>
                  <a:pt x="118" y="32"/>
                </a:lnTo>
                <a:lnTo>
                  <a:pt x="120" y="32"/>
                </a:lnTo>
                <a:lnTo>
                  <a:pt x="120" y="32"/>
                </a:lnTo>
                <a:lnTo>
                  <a:pt x="120" y="32"/>
                </a:lnTo>
                <a:lnTo>
                  <a:pt x="122" y="32"/>
                </a:lnTo>
                <a:lnTo>
                  <a:pt x="122" y="34"/>
                </a:lnTo>
                <a:lnTo>
                  <a:pt x="122" y="34"/>
                </a:lnTo>
                <a:lnTo>
                  <a:pt x="122" y="36"/>
                </a:lnTo>
                <a:lnTo>
                  <a:pt x="122" y="36"/>
                </a:lnTo>
                <a:lnTo>
                  <a:pt x="122" y="36"/>
                </a:lnTo>
                <a:lnTo>
                  <a:pt x="122" y="36"/>
                </a:lnTo>
                <a:lnTo>
                  <a:pt x="122" y="36"/>
                </a:lnTo>
                <a:lnTo>
                  <a:pt x="122" y="36"/>
                </a:lnTo>
                <a:lnTo>
                  <a:pt x="122" y="36"/>
                </a:lnTo>
                <a:lnTo>
                  <a:pt x="122" y="36"/>
                </a:lnTo>
                <a:lnTo>
                  <a:pt x="120" y="36"/>
                </a:lnTo>
                <a:lnTo>
                  <a:pt x="120" y="36"/>
                </a:lnTo>
                <a:lnTo>
                  <a:pt x="120" y="36"/>
                </a:lnTo>
                <a:lnTo>
                  <a:pt x="118" y="36"/>
                </a:lnTo>
                <a:lnTo>
                  <a:pt x="118" y="38"/>
                </a:lnTo>
                <a:lnTo>
                  <a:pt x="118" y="38"/>
                </a:lnTo>
                <a:lnTo>
                  <a:pt x="118" y="38"/>
                </a:lnTo>
                <a:lnTo>
                  <a:pt x="118" y="38"/>
                </a:lnTo>
                <a:lnTo>
                  <a:pt x="116" y="38"/>
                </a:lnTo>
                <a:lnTo>
                  <a:pt x="116" y="40"/>
                </a:lnTo>
                <a:lnTo>
                  <a:pt x="116" y="40"/>
                </a:lnTo>
                <a:lnTo>
                  <a:pt x="116" y="40"/>
                </a:lnTo>
                <a:lnTo>
                  <a:pt x="116" y="40"/>
                </a:lnTo>
                <a:lnTo>
                  <a:pt x="116" y="38"/>
                </a:lnTo>
                <a:lnTo>
                  <a:pt x="116" y="38"/>
                </a:lnTo>
                <a:lnTo>
                  <a:pt x="114" y="38"/>
                </a:lnTo>
                <a:lnTo>
                  <a:pt x="114" y="40"/>
                </a:lnTo>
                <a:lnTo>
                  <a:pt x="112" y="40"/>
                </a:lnTo>
                <a:lnTo>
                  <a:pt x="112" y="40"/>
                </a:lnTo>
                <a:lnTo>
                  <a:pt x="112" y="40"/>
                </a:lnTo>
                <a:lnTo>
                  <a:pt x="110" y="40"/>
                </a:lnTo>
                <a:lnTo>
                  <a:pt x="110" y="40"/>
                </a:lnTo>
                <a:lnTo>
                  <a:pt x="110" y="40"/>
                </a:lnTo>
                <a:lnTo>
                  <a:pt x="110" y="40"/>
                </a:lnTo>
                <a:lnTo>
                  <a:pt x="110" y="40"/>
                </a:lnTo>
                <a:lnTo>
                  <a:pt x="110" y="38"/>
                </a:lnTo>
                <a:lnTo>
                  <a:pt x="110" y="38"/>
                </a:lnTo>
                <a:lnTo>
                  <a:pt x="112" y="38"/>
                </a:lnTo>
                <a:lnTo>
                  <a:pt x="112" y="38"/>
                </a:lnTo>
                <a:lnTo>
                  <a:pt x="112" y="38"/>
                </a:lnTo>
                <a:lnTo>
                  <a:pt x="112" y="38"/>
                </a:lnTo>
                <a:lnTo>
                  <a:pt x="112" y="38"/>
                </a:lnTo>
                <a:lnTo>
                  <a:pt x="112" y="38"/>
                </a:lnTo>
                <a:lnTo>
                  <a:pt x="112" y="38"/>
                </a:lnTo>
                <a:lnTo>
                  <a:pt x="112" y="38"/>
                </a:lnTo>
                <a:lnTo>
                  <a:pt x="112" y="38"/>
                </a:lnTo>
                <a:lnTo>
                  <a:pt x="112" y="38"/>
                </a:lnTo>
                <a:lnTo>
                  <a:pt x="110" y="38"/>
                </a:lnTo>
                <a:lnTo>
                  <a:pt x="110" y="38"/>
                </a:lnTo>
                <a:lnTo>
                  <a:pt x="110" y="38"/>
                </a:lnTo>
                <a:lnTo>
                  <a:pt x="110" y="38"/>
                </a:lnTo>
                <a:lnTo>
                  <a:pt x="108" y="40"/>
                </a:lnTo>
                <a:lnTo>
                  <a:pt x="108" y="40"/>
                </a:lnTo>
                <a:lnTo>
                  <a:pt x="108" y="40"/>
                </a:lnTo>
                <a:lnTo>
                  <a:pt x="108" y="40"/>
                </a:lnTo>
                <a:lnTo>
                  <a:pt x="108" y="40"/>
                </a:lnTo>
                <a:lnTo>
                  <a:pt x="106" y="40"/>
                </a:lnTo>
                <a:lnTo>
                  <a:pt x="106" y="40"/>
                </a:lnTo>
                <a:lnTo>
                  <a:pt x="106" y="40"/>
                </a:lnTo>
                <a:lnTo>
                  <a:pt x="106" y="40"/>
                </a:lnTo>
                <a:lnTo>
                  <a:pt x="106" y="40"/>
                </a:lnTo>
                <a:lnTo>
                  <a:pt x="106" y="40"/>
                </a:lnTo>
                <a:lnTo>
                  <a:pt x="108" y="40"/>
                </a:lnTo>
                <a:lnTo>
                  <a:pt x="108" y="38"/>
                </a:lnTo>
                <a:lnTo>
                  <a:pt x="110" y="38"/>
                </a:lnTo>
                <a:lnTo>
                  <a:pt x="108" y="36"/>
                </a:lnTo>
                <a:lnTo>
                  <a:pt x="108" y="36"/>
                </a:lnTo>
                <a:lnTo>
                  <a:pt x="108" y="36"/>
                </a:lnTo>
                <a:lnTo>
                  <a:pt x="108" y="36"/>
                </a:lnTo>
                <a:lnTo>
                  <a:pt x="108" y="36"/>
                </a:lnTo>
                <a:lnTo>
                  <a:pt x="108" y="36"/>
                </a:lnTo>
                <a:lnTo>
                  <a:pt x="110" y="36"/>
                </a:lnTo>
                <a:lnTo>
                  <a:pt x="110" y="36"/>
                </a:lnTo>
                <a:lnTo>
                  <a:pt x="110" y="36"/>
                </a:lnTo>
                <a:lnTo>
                  <a:pt x="110" y="34"/>
                </a:lnTo>
                <a:lnTo>
                  <a:pt x="110" y="34"/>
                </a:lnTo>
                <a:lnTo>
                  <a:pt x="110" y="34"/>
                </a:lnTo>
                <a:lnTo>
                  <a:pt x="110" y="34"/>
                </a:lnTo>
                <a:lnTo>
                  <a:pt x="110" y="34"/>
                </a:lnTo>
                <a:lnTo>
                  <a:pt x="112" y="34"/>
                </a:lnTo>
                <a:lnTo>
                  <a:pt x="112" y="34"/>
                </a:lnTo>
                <a:lnTo>
                  <a:pt x="112" y="34"/>
                </a:lnTo>
                <a:lnTo>
                  <a:pt x="112" y="34"/>
                </a:lnTo>
                <a:lnTo>
                  <a:pt x="112" y="34"/>
                </a:lnTo>
                <a:lnTo>
                  <a:pt x="112" y="34"/>
                </a:lnTo>
                <a:lnTo>
                  <a:pt x="114" y="34"/>
                </a:lnTo>
                <a:lnTo>
                  <a:pt x="114" y="34"/>
                </a:lnTo>
                <a:lnTo>
                  <a:pt x="112" y="34"/>
                </a:lnTo>
                <a:lnTo>
                  <a:pt x="112" y="34"/>
                </a:lnTo>
                <a:lnTo>
                  <a:pt x="112" y="34"/>
                </a:lnTo>
                <a:lnTo>
                  <a:pt x="112" y="34"/>
                </a:lnTo>
                <a:lnTo>
                  <a:pt x="112" y="34"/>
                </a:lnTo>
                <a:lnTo>
                  <a:pt x="112" y="34"/>
                </a:lnTo>
                <a:lnTo>
                  <a:pt x="112" y="34"/>
                </a:lnTo>
                <a:lnTo>
                  <a:pt x="110" y="34"/>
                </a:lnTo>
                <a:lnTo>
                  <a:pt x="110" y="34"/>
                </a:lnTo>
                <a:lnTo>
                  <a:pt x="110" y="34"/>
                </a:lnTo>
                <a:lnTo>
                  <a:pt x="110" y="34"/>
                </a:lnTo>
                <a:lnTo>
                  <a:pt x="110" y="32"/>
                </a:lnTo>
                <a:lnTo>
                  <a:pt x="112" y="32"/>
                </a:lnTo>
                <a:lnTo>
                  <a:pt x="112" y="30"/>
                </a:lnTo>
                <a:lnTo>
                  <a:pt x="112" y="30"/>
                </a:lnTo>
                <a:lnTo>
                  <a:pt x="114" y="30"/>
                </a:lnTo>
                <a:lnTo>
                  <a:pt x="114" y="30"/>
                </a:lnTo>
                <a:lnTo>
                  <a:pt x="114" y="30"/>
                </a:lnTo>
                <a:lnTo>
                  <a:pt x="114" y="30"/>
                </a:lnTo>
                <a:lnTo>
                  <a:pt x="116" y="32"/>
                </a:lnTo>
                <a:lnTo>
                  <a:pt x="114" y="34"/>
                </a:lnTo>
                <a:lnTo>
                  <a:pt x="116" y="34"/>
                </a:lnTo>
                <a:lnTo>
                  <a:pt x="116" y="34"/>
                </a:lnTo>
                <a:lnTo>
                  <a:pt x="116" y="34"/>
                </a:lnTo>
                <a:lnTo>
                  <a:pt x="116" y="34"/>
                </a:lnTo>
                <a:close/>
                <a:moveTo>
                  <a:pt x="16" y="126"/>
                </a:moveTo>
                <a:lnTo>
                  <a:pt x="16" y="126"/>
                </a:lnTo>
                <a:lnTo>
                  <a:pt x="16" y="126"/>
                </a:lnTo>
                <a:lnTo>
                  <a:pt x="16" y="126"/>
                </a:lnTo>
                <a:lnTo>
                  <a:pt x="16" y="126"/>
                </a:lnTo>
                <a:lnTo>
                  <a:pt x="14" y="126"/>
                </a:lnTo>
                <a:lnTo>
                  <a:pt x="14" y="126"/>
                </a:lnTo>
                <a:lnTo>
                  <a:pt x="14" y="126"/>
                </a:lnTo>
                <a:lnTo>
                  <a:pt x="14" y="126"/>
                </a:lnTo>
                <a:lnTo>
                  <a:pt x="16" y="126"/>
                </a:lnTo>
                <a:lnTo>
                  <a:pt x="16" y="126"/>
                </a:lnTo>
                <a:lnTo>
                  <a:pt x="18" y="126"/>
                </a:lnTo>
                <a:lnTo>
                  <a:pt x="18" y="126"/>
                </a:lnTo>
                <a:lnTo>
                  <a:pt x="18" y="126"/>
                </a:lnTo>
                <a:lnTo>
                  <a:pt x="16" y="126"/>
                </a:lnTo>
                <a:lnTo>
                  <a:pt x="16" y="126"/>
                </a:lnTo>
                <a:close/>
                <a:moveTo>
                  <a:pt x="4" y="160"/>
                </a:moveTo>
                <a:lnTo>
                  <a:pt x="4" y="160"/>
                </a:lnTo>
                <a:lnTo>
                  <a:pt x="4" y="158"/>
                </a:lnTo>
                <a:lnTo>
                  <a:pt x="2" y="158"/>
                </a:lnTo>
                <a:lnTo>
                  <a:pt x="2" y="158"/>
                </a:lnTo>
                <a:lnTo>
                  <a:pt x="2" y="158"/>
                </a:lnTo>
                <a:lnTo>
                  <a:pt x="2" y="156"/>
                </a:lnTo>
                <a:lnTo>
                  <a:pt x="2" y="156"/>
                </a:lnTo>
                <a:lnTo>
                  <a:pt x="4" y="158"/>
                </a:lnTo>
                <a:lnTo>
                  <a:pt x="4" y="158"/>
                </a:lnTo>
                <a:lnTo>
                  <a:pt x="4" y="158"/>
                </a:lnTo>
                <a:lnTo>
                  <a:pt x="4" y="158"/>
                </a:lnTo>
                <a:lnTo>
                  <a:pt x="4" y="158"/>
                </a:lnTo>
                <a:lnTo>
                  <a:pt x="4" y="160"/>
                </a:lnTo>
                <a:lnTo>
                  <a:pt x="4" y="160"/>
                </a:lnTo>
                <a:close/>
                <a:moveTo>
                  <a:pt x="8" y="174"/>
                </a:moveTo>
                <a:lnTo>
                  <a:pt x="8" y="176"/>
                </a:lnTo>
                <a:lnTo>
                  <a:pt x="6" y="176"/>
                </a:lnTo>
                <a:lnTo>
                  <a:pt x="6" y="176"/>
                </a:lnTo>
                <a:lnTo>
                  <a:pt x="6" y="176"/>
                </a:lnTo>
                <a:lnTo>
                  <a:pt x="6" y="176"/>
                </a:lnTo>
                <a:lnTo>
                  <a:pt x="6" y="176"/>
                </a:lnTo>
                <a:lnTo>
                  <a:pt x="6" y="174"/>
                </a:lnTo>
                <a:lnTo>
                  <a:pt x="6" y="174"/>
                </a:lnTo>
                <a:lnTo>
                  <a:pt x="6" y="174"/>
                </a:lnTo>
                <a:lnTo>
                  <a:pt x="6" y="172"/>
                </a:lnTo>
                <a:lnTo>
                  <a:pt x="6" y="172"/>
                </a:lnTo>
                <a:lnTo>
                  <a:pt x="6" y="172"/>
                </a:lnTo>
                <a:lnTo>
                  <a:pt x="6" y="172"/>
                </a:lnTo>
                <a:lnTo>
                  <a:pt x="8" y="172"/>
                </a:lnTo>
                <a:lnTo>
                  <a:pt x="8" y="174"/>
                </a:lnTo>
                <a:lnTo>
                  <a:pt x="8" y="174"/>
                </a:lnTo>
                <a:lnTo>
                  <a:pt x="8" y="174"/>
                </a:lnTo>
                <a:close/>
                <a:moveTo>
                  <a:pt x="12" y="128"/>
                </a:moveTo>
                <a:lnTo>
                  <a:pt x="12" y="128"/>
                </a:lnTo>
                <a:lnTo>
                  <a:pt x="12" y="128"/>
                </a:lnTo>
                <a:lnTo>
                  <a:pt x="12" y="128"/>
                </a:lnTo>
                <a:lnTo>
                  <a:pt x="12" y="126"/>
                </a:lnTo>
                <a:lnTo>
                  <a:pt x="12" y="126"/>
                </a:lnTo>
                <a:lnTo>
                  <a:pt x="12" y="126"/>
                </a:lnTo>
                <a:lnTo>
                  <a:pt x="12" y="126"/>
                </a:lnTo>
                <a:lnTo>
                  <a:pt x="12" y="126"/>
                </a:lnTo>
                <a:lnTo>
                  <a:pt x="12" y="126"/>
                </a:lnTo>
                <a:lnTo>
                  <a:pt x="12" y="126"/>
                </a:lnTo>
                <a:lnTo>
                  <a:pt x="12" y="126"/>
                </a:lnTo>
                <a:lnTo>
                  <a:pt x="12" y="126"/>
                </a:lnTo>
                <a:lnTo>
                  <a:pt x="14" y="126"/>
                </a:lnTo>
                <a:lnTo>
                  <a:pt x="14" y="126"/>
                </a:lnTo>
                <a:lnTo>
                  <a:pt x="14" y="126"/>
                </a:lnTo>
                <a:lnTo>
                  <a:pt x="14" y="128"/>
                </a:lnTo>
                <a:lnTo>
                  <a:pt x="14" y="128"/>
                </a:lnTo>
                <a:lnTo>
                  <a:pt x="12" y="128"/>
                </a:lnTo>
                <a:lnTo>
                  <a:pt x="12" y="128"/>
                </a:lnTo>
                <a:lnTo>
                  <a:pt x="12" y="128"/>
                </a:lnTo>
                <a:lnTo>
                  <a:pt x="12" y="128"/>
                </a:lnTo>
                <a:close/>
                <a:moveTo>
                  <a:pt x="130" y="34"/>
                </a:moveTo>
                <a:lnTo>
                  <a:pt x="130" y="34"/>
                </a:lnTo>
                <a:lnTo>
                  <a:pt x="130" y="34"/>
                </a:lnTo>
                <a:lnTo>
                  <a:pt x="128" y="34"/>
                </a:lnTo>
                <a:lnTo>
                  <a:pt x="128" y="32"/>
                </a:lnTo>
                <a:lnTo>
                  <a:pt x="128" y="32"/>
                </a:lnTo>
                <a:lnTo>
                  <a:pt x="128" y="32"/>
                </a:lnTo>
                <a:lnTo>
                  <a:pt x="130" y="32"/>
                </a:lnTo>
                <a:lnTo>
                  <a:pt x="130" y="32"/>
                </a:lnTo>
                <a:lnTo>
                  <a:pt x="130" y="32"/>
                </a:lnTo>
                <a:lnTo>
                  <a:pt x="130" y="32"/>
                </a:lnTo>
                <a:lnTo>
                  <a:pt x="132" y="32"/>
                </a:lnTo>
                <a:lnTo>
                  <a:pt x="132" y="32"/>
                </a:lnTo>
                <a:lnTo>
                  <a:pt x="132" y="32"/>
                </a:lnTo>
                <a:lnTo>
                  <a:pt x="130" y="32"/>
                </a:lnTo>
                <a:lnTo>
                  <a:pt x="130" y="34"/>
                </a:lnTo>
                <a:lnTo>
                  <a:pt x="130" y="34"/>
                </a:lnTo>
                <a:close/>
                <a:moveTo>
                  <a:pt x="116" y="44"/>
                </a:moveTo>
                <a:lnTo>
                  <a:pt x="116" y="44"/>
                </a:lnTo>
                <a:lnTo>
                  <a:pt x="114" y="44"/>
                </a:lnTo>
                <a:lnTo>
                  <a:pt x="114" y="44"/>
                </a:lnTo>
                <a:lnTo>
                  <a:pt x="112" y="44"/>
                </a:lnTo>
                <a:lnTo>
                  <a:pt x="112" y="44"/>
                </a:lnTo>
                <a:lnTo>
                  <a:pt x="112" y="44"/>
                </a:lnTo>
                <a:lnTo>
                  <a:pt x="112" y="44"/>
                </a:lnTo>
                <a:lnTo>
                  <a:pt x="112" y="44"/>
                </a:lnTo>
                <a:lnTo>
                  <a:pt x="114" y="44"/>
                </a:lnTo>
                <a:lnTo>
                  <a:pt x="114" y="44"/>
                </a:lnTo>
                <a:lnTo>
                  <a:pt x="114" y="44"/>
                </a:lnTo>
                <a:lnTo>
                  <a:pt x="114" y="44"/>
                </a:lnTo>
                <a:lnTo>
                  <a:pt x="114" y="44"/>
                </a:lnTo>
                <a:lnTo>
                  <a:pt x="116" y="44"/>
                </a:lnTo>
                <a:lnTo>
                  <a:pt x="116" y="44"/>
                </a:lnTo>
                <a:lnTo>
                  <a:pt x="116" y="44"/>
                </a:lnTo>
                <a:lnTo>
                  <a:pt x="116" y="44"/>
                </a:lnTo>
                <a:lnTo>
                  <a:pt x="116" y="44"/>
                </a:lnTo>
                <a:close/>
                <a:moveTo>
                  <a:pt x="10" y="130"/>
                </a:moveTo>
                <a:lnTo>
                  <a:pt x="10" y="130"/>
                </a:lnTo>
                <a:lnTo>
                  <a:pt x="8" y="130"/>
                </a:lnTo>
                <a:lnTo>
                  <a:pt x="8" y="130"/>
                </a:lnTo>
                <a:lnTo>
                  <a:pt x="8" y="128"/>
                </a:lnTo>
                <a:lnTo>
                  <a:pt x="8" y="128"/>
                </a:lnTo>
                <a:lnTo>
                  <a:pt x="8" y="128"/>
                </a:lnTo>
                <a:lnTo>
                  <a:pt x="8" y="128"/>
                </a:lnTo>
                <a:lnTo>
                  <a:pt x="8" y="128"/>
                </a:lnTo>
                <a:lnTo>
                  <a:pt x="10" y="128"/>
                </a:lnTo>
                <a:lnTo>
                  <a:pt x="10" y="128"/>
                </a:lnTo>
                <a:lnTo>
                  <a:pt x="12" y="128"/>
                </a:lnTo>
                <a:lnTo>
                  <a:pt x="12" y="128"/>
                </a:lnTo>
                <a:lnTo>
                  <a:pt x="12" y="130"/>
                </a:lnTo>
                <a:lnTo>
                  <a:pt x="10" y="130"/>
                </a:lnTo>
                <a:lnTo>
                  <a:pt x="10" y="130"/>
                </a:lnTo>
                <a:lnTo>
                  <a:pt x="10" y="130"/>
                </a:lnTo>
                <a:lnTo>
                  <a:pt x="10" y="130"/>
                </a:lnTo>
                <a:close/>
                <a:moveTo>
                  <a:pt x="6" y="154"/>
                </a:moveTo>
                <a:lnTo>
                  <a:pt x="6" y="154"/>
                </a:lnTo>
                <a:lnTo>
                  <a:pt x="4" y="154"/>
                </a:lnTo>
                <a:lnTo>
                  <a:pt x="4" y="154"/>
                </a:lnTo>
                <a:lnTo>
                  <a:pt x="4" y="154"/>
                </a:lnTo>
                <a:lnTo>
                  <a:pt x="4" y="152"/>
                </a:lnTo>
                <a:lnTo>
                  <a:pt x="4" y="152"/>
                </a:lnTo>
                <a:lnTo>
                  <a:pt x="2" y="152"/>
                </a:lnTo>
                <a:lnTo>
                  <a:pt x="2" y="152"/>
                </a:lnTo>
                <a:lnTo>
                  <a:pt x="2" y="152"/>
                </a:lnTo>
                <a:lnTo>
                  <a:pt x="2" y="152"/>
                </a:lnTo>
                <a:lnTo>
                  <a:pt x="2" y="152"/>
                </a:lnTo>
                <a:lnTo>
                  <a:pt x="2" y="152"/>
                </a:lnTo>
                <a:lnTo>
                  <a:pt x="2" y="152"/>
                </a:lnTo>
                <a:lnTo>
                  <a:pt x="4" y="152"/>
                </a:lnTo>
                <a:lnTo>
                  <a:pt x="4" y="154"/>
                </a:lnTo>
                <a:lnTo>
                  <a:pt x="6" y="154"/>
                </a:lnTo>
                <a:close/>
                <a:moveTo>
                  <a:pt x="190" y="6"/>
                </a:moveTo>
                <a:lnTo>
                  <a:pt x="190" y="6"/>
                </a:lnTo>
                <a:lnTo>
                  <a:pt x="190" y="6"/>
                </a:lnTo>
                <a:lnTo>
                  <a:pt x="190" y="6"/>
                </a:lnTo>
                <a:lnTo>
                  <a:pt x="188" y="6"/>
                </a:lnTo>
                <a:lnTo>
                  <a:pt x="188" y="8"/>
                </a:lnTo>
                <a:lnTo>
                  <a:pt x="186" y="8"/>
                </a:lnTo>
                <a:lnTo>
                  <a:pt x="184" y="8"/>
                </a:lnTo>
                <a:lnTo>
                  <a:pt x="184" y="10"/>
                </a:lnTo>
                <a:lnTo>
                  <a:pt x="184" y="8"/>
                </a:lnTo>
                <a:lnTo>
                  <a:pt x="184" y="8"/>
                </a:lnTo>
                <a:lnTo>
                  <a:pt x="184" y="8"/>
                </a:lnTo>
                <a:lnTo>
                  <a:pt x="184" y="8"/>
                </a:lnTo>
                <a:lnTo>
                  <a:pt x="182" y="8"/>
                </a:lnTo>
                <a:lnTo>
                  <a:pt x="182" y="8"/>
                </a:lnTo>
                <a:lnTo>
                  <a:pt x="182" y="8"/>
                </a:lnTo>
                <a:lnTo>
                  <a:pt x="182" y="10"/>
                </a:lnTo>
                <a:lnTo>
                  <a:pt x="182" y="10"/>
                </a:lnTo>
                <a:lnTo>
                  <a:pt x="180" y="10"/>
                </a:lnTo>
                <a:lnTo>
                  <a:pt x="180" y="10"/>
                </a:lnTo>
                <a:lnTo>
                  <a:pt x="180" y="10"/>
                </a:lnTo>
                <a:lnTo>
                  <a:pt x="180" y="10"/>
                </a:lnTo>
                <a:lnTo>
                  <a:pt x="178" y="10"/>
                </a:lnTo>
                <a:lnTo>
                  <a:pt x="178" y="10"/>
                </a:lnTo>
                <a:lnTo>
                  <a:pt x="178" y="10"/>
                </a:lnTo>
                <a:lnTo>
                  <a:pt x="178" y="10"/>
                </a:lnTo>
                <a:lnTo>
                  <a:pt x="178" y="10"/>
                </a:lnTo>
                <a:lnTo>
                  <a:pt x="178" y="10"/>
                </a:lnTo>
                <a:lnTo>
                  <a:pt x="178" y="10"/>
                </a:lnTo>
                <a:lnTo>
                  <a:pt x="178" y="10"/>
                </a:lnTo>
                <a:lnTo>
                  <a:pt x="178" y="8"/>
                </a:lnTo>
                <a:lnTo>
                  <a:pt x="178" y="8"/>
                </a:lnTo>
                <a:lnTo>
                  <a:pt x="178" y="8"/>
                </a:lnTo>
                <a:lnTo>
                  <a:pt x="178" y="8"/>
                </a:lnTo>
                <a:lnTo>
                  <a:pt x="176" y="8"/>
                </a:lnTo>
                <a:lnTo>
                  <a:pt x="176" y="8"/>
                </a:lnTo>
                <a:lnTo>
                  <a:pt x="176" y="8"/>
                </a:lnTo>
                <a:lnTo>
                  <a:pt x="176" y="8"/>
                </a:lnTo>
                <a:lnTo>
                  <a:pt x="174" y="8"/>
                </a:lnTo>
                <a:lnTo>
                  <a:pt x="174" y="8"/>
                </a:lnTo>
                <a:lnTo>
                  <a:pt x="174" y="8"/>
                </a:lnTo>
                <a:lnTo>
                  <a:pt x="176" y="8"/>
                </a:lnTo>
                <a:lnTo>
                  <a:pt x="176" y="8"/>
                </a:lnTo>
                <a:lnTo>
                  <a:pt x="178" y="8"/>
                </a:lnTo>
                <a:lnTo>
                  <a:pt x="178" y="8"/>
                </a:lnTo>
                <a:lnTo>
                  <a:pt x="178" y="8"/>
                </a:lnTo>
                <a:lnTo>
                  <a:pt x="180" y="6"/>
                </a:lnTo>
                <a:lnTo>
                  <a:pt x="180" y="6"/>
                </a:lnTo>
                <a:lnTo>
                  <a:pt x="180" y="6"/>
                </a:lnTo>
                <a:lnTo>
                  <a:pt x="180" y="6"/>
                </a:lnTo>
                <a:lnTo>
                  <a:pt x="180" y="6"/>
                </a:lnTo>
                <a:lnTo>
                  <a:pt x="180" y="6"/>
                </a:lnTo>
                <a:lnTo>
                  <a:pt x="180" y="6"/>
                </a:lnTo>
                <a:lnTo>
                  <a:pt x="182" y="6"/>
                </a:lnTo>
                <a:lnTo>
                  <a:pt x="182" y="6"/>
                </a:lnTo>
                <a:lnTo>
                  <a:pt x="182" y="8"/>
                </a:lnTo>
                <a:lnTo>
                  <a:pt x="182" y="8"/>
                </a:lnTo>
                <a:lnTo>
                  <a:pt x="182" y="8"/>
                </a:lnTo>
                <a:lnTo>
                  <a:pt x="182" y="8"/>
                </a:lnTo>
                <a:lnTo>
                  <a:pt x="182" y="8"/>
                </a:lnTo>
                <a:lnTo>
                  <a:pt x="184" y="8"/>
                </a:lnTo>
                <a:lnTo>
                  <a:pt x="184" y="8"/>
                </a:lnTo>
                <a:lnTo>
                  <a:pt x="184" y="8"/>
                </a:lnTo>
                <a:lnTo>
                  <a:pt x="184" y="6"/>
                </a:lnTo>
                <a:lnTo>
                  <a:pt x="184" y="6"/>
                </a:lnTo>
                <a:lnTo>
                  <a:pt x="182" y="6"/>
                </a:lnTo>
                <a:lnTo>
                  <a:pt x="182" y="6"/>
                </a:lnTo>
                <a:lnTo>
                  <a:pt x="184" y="6"/>
                </a:lnTo>
                <a:lnTo>
                  <a:pt x="184" y="6"/>
                </a:lnTo>
                <a:lnTo>
                  <a:pt x="184" y="6"/>
                </a:lnTo>
                <a:lnTo>
                  <a:pt x="186" y="8"/>
                </a:lnTo>
                <a:lnTo>
                  <a:pt x="186" y="8"/>
                </a:lnTo>
                <a:lnTo>
                  <a:pt x="186" y="8"/>
                </a:lnTo>
                <a:lnTo>
                  <a:pt x="186" y="8"/>
                </a:lnTo>
                <a:lnTo>
                  <a:pt x="186" y="6"/>
                </a:lnTo>
                <a:lnTo>
                  <a:pt x="186" y="6"/>
                </a:lnTo>
                <a:lnTo>
                  <a:pt x="188" y="6"/>
                </a:lnTo>
                <a:lnTo>
                  <a:pt x="188" y="6"/>
                </a:lnTo>
                <a:lnTo>
                  <a:pt x="188" y="6"/>
                </a:lnTo>
                <a:lnTo>
                  <a:pt x="188" y="6"/>
                </a:lnTo>
                <a:lnTo>
                  <a:pt x="188" y="4"/>
                </a:lnTo>
                <a:lnTo>
                  <a:pt x="188" y="4"/>
                </a:lnTo>
                <a:lnTo>
                  <a:pt x="188" y="4"/>
                </a:lnTo>
                <a:lnTo>
                  <a:pt x="188" y="4"/>
                </a:lnTo>
                <a:lnTo>
                  <a:pt x="188" y="4"/>
                </a:lnTo>
                <a:lnTo>
                  <a:pt x="188" y="4"/>
                </a:lnTo>
                <a:lnTo>
                  <a:pt x="190" y="4"/>
                </a:lnTo>
                <a:lnTo>
                  <a:pt x="190" y="6"/>
                </a:lnTo>
                <a:lnTo>
                  <a:pt x="190" y="6"/>
                </a:lnTo>
                <a:close/>
                <a:moveTo>
                  <a:pt x="84" y="48"/>
                </a:moveTo>
                <a:lnTo>
                  <a:pt x="84" y="48"/>
                </a:lnTo>
                <a:lnTo>
                  <a:pt x="84" y="48"/>
                </a:lnTo>
                <a:lnTo>
                  <a:pt x="84" y="46"/>
                </a:lnTo>
                <a:lnTo>
                  <a:pt x="84" y="44"/>
                </a:lnTo>
                <a:lnTo>
                  <a:pt x="86" y="42"/>
                </a:lnTo>
                <a:lnTo>
                  <a:pt x="86" y="42"/>
                </a:lnTo>
                <a:lnTo>
                  <a:pt x="86" y="44"/>
                </a:lnTo>
                <a:lnTo>
                  <a:pt x="86" y="44"/>
                </a:lnTo>
                <a:lnTo>
                  <a:pt x="86" y="44"/>
                </a:lnTo>
                <a:lnTo>
                  <a:pt x="86" y="46"/>
                </a:lnTo>
                <a:lnTo>
                  <a:pt x="84" y="48"/>
                </a:lnTo>
                <a:close/>
                <a:moveTo>
                  <a:pt x="90" y="42"/>
                </a:moveTo>
                <a:lnTo>
                  <a:pt x="90" y="44"/>
                </a:lnTo>
                <a:lnTo>
                  <a:pt x="88" y="44"/>
                </a:lnTo>
                <a:lnTo>
                  <a:pt x="88" y="44"/>
                </a:lnTo>
                <a:lnTo>
                  <a:pt x="88" y="44"/>
                </a:lnTo>
                <a:lnTo>
                  <a:pt x="88" y="44"/>
                </a:lnTo>
                <a:lnTo>
                  <a:pt x="88" y="44"/>
                </a:lnTo>
                <a:lnTo>
                  <a:pt x="88" y="44"/>
                </a:lnTo>
                <a:lnTo>
                  <a:pt x="88" y="44"/>
                </a:lnTo>
                <a:lnTo>
                  <a:pt x="88" y="44"/>
                </a:lnTo>
                <a:lnTo>
                  <a:pt x="88" y="44"/>
                </a:lnTo>
                <a:lnTo>
                  <a:pt x="88" y="44"/>
                </a:lnTo>
                <a:lnTo>
                  <a:pt x="86" y="44"/>
                </a:lnTo>
                <a:lnTo>
                  <a:pt x="88" y="42"/>
                </a:lnTo>
                <a:lnTo>
                  <a:pt x="88" y="42"/>
                </a:lnTo>
                <a:lnTo>
                  <a:pt x="88" y="42"/>
                </a:lnTo>
                <a:lnTo>
                  <a:pt x="88" y="42"/>
                </a:lnTo>
                <a:lnTo>
                  <a:pt x="90" y="42"/>
                </a:lnTo>
                <a:lnTo>
                  <a:pt x="90" y="42"/>
                </a:lnTo>
                <a:lnTo>
                  <a:pt x="90" y="42"/>
                </a:lnTo>
                <a:lnTo>
                  <a:pt x="90" y="42"/>
                </a:lnTo>
                <a:close/>
                <a:moveTo>
                  <a:pt x="2" y="136"/>
                </a:moveTo>
                <a:lnTo>
                  <a:pt x="2" y="136"/>
                </a:lnTo>
                <a:lnTo>
                  <a:pt x="2" y="136"/>
                </a:lnTo>
                <a:lnTo>
                  <a:pt x="0" y="134"/>
                </a:lnTo>
                <a:lnTo>
                  <a:pt x="0" y="134"/>
                </a:lnTo>
                <a:lnTo>
                  <a:pt x="2" y="134"/>
                </a:lnTo>
                <a:lnTo>
                  <a:pt x="2" y="134"/>
                </a:lnTo>
                <a:lnTo>
                  <a:pt x="2" y="134"/>
                </a:lnTo>
                <a:lnTo>
                  <a:pt x="2" y="134"/>
                </a:lnTo>
                <a:lnTo>
                  <a:pt x="2" y="134"/>
                </a:lnTo>
                <a:lnTo>
                  <a:pt x="4" y="134"/>
                </a:lnTo>
                <a:lnTo>
                  <a:pt x="6" y="134"/>
                </a:lnTo>
                <a:lnTo>
                  <a:pt x="4" y="134"/>
                </a:lnTo>
                <a:lnTo>
                  <a:pt x="2" y="136"/>
                </a:lnTo>
                <a:lnTo>
                  <a:pt x="2" y="136"/>
                </a:lnTo>
                <a:close/>
                <a:moveTo>
                  <a:pt x="80" y="84"/>
                </a:moveTo>
                <a:lnTo>
                  <a:pt x="80" y="84"/>
                </a:lnTo>
                <a:lnTo>
                  <a:pt x="80" y="84"/>
                </a:lnTo>
                <a:lnTo>
                  <a:pt x="80" y="84"/>
                </a:lnTo>
                <a:lnTo>
                  <a:pt x="80" y="84"/>
                </a:lnTo>
                <a:lnTo>
                  <a:pt x="80" y="84"/>
                </a:lnTo>
                <a:lnTo>
                  <a:pt x="80" y="82"/>
                </a:lnTo>
                <a:lnTo>
                  <a:pt x="80" y="80"/>
                </a:lnTo>
                <a:lnTo>
                  <a:pt x="80" y="80"/>
                </a:lnTo>
                <a:lnTo>
                  <a:pt x="80" y="80"/>
                </a:lnTo>
                <a:lnTo>
                  <a:pt x="80" y="80"/>
                </a:lnTo>
                <a:lnTo>
                  <a:pt x="80" y="80"/>
                </a:lnTo>
                <a:lnTo>
                  <a:pt x="82" y="80"/>
                </a:lnTo>
                <a:lnTo>
                  <a:pt x="82" y="80"/>
                </a:lnTo>
                <a:lnTo>
                  <a:pt x="84" y="80"/>
                </a:lnTo>
                <a:lnTo>
                  <a:pt x="84" y="82"/>
                </a:lnTo>
                <a:lnTo>
                  <a:pt x="84" y="82"/>
                </a:lnTo>
                <a:lnTo>
                  <a:pt x="82" y="82"/>
                </a:lnTo>
                <a:lnTo>
                  <a:pt x="82" y="84"/>
                </a:lnTo>
                <a:lnTo>
                  <a:pt x="80" y="84"/>
                </a:lnTo>
                <a:lnTo>
                  <a:pt x="80" y="84"/>
                </a:lnTo>
                <a:lnTo>
                  <a:pt x="80" y="84"/>
                </a:lnTo>
                <a:lnTo>
                  <a:pt x="80" y="84"/>
                </a:lnTo>
                <a:close/>
                <a:moveTo>
                  <a:pt x="70" y="90"/>
                </a:moveTo>
                <a:lnTo>
                  <a:pt x="70" y="90"/>
                </a:lnTo>
                <a:lnTo>
                  <a:pt x="70" y="90"/>
                </a:lnTo>
                <a:lnTo>
                  <a:pt x="70" y="90"/>
                </a:lnTo>
                <a:lnTo>
                  <a:pt x="70" y="90"/>
                </a:lnTo>
                <a:lnTo>
                  <a:pt x="68" y="90"/>
                </a:lnTo>
                <a:lnTo>
                  <a:pt x="68" y="90"/>
                </a:lnTo>
                <a:lnTo>
                  <a:pt x="66" y="90"/>
                </a:lnTo>
                <a:lnTo>
                  <a:pt x="66" y="90"/>
                </a:lnTo>
                <a:lnTo>
                  <a:pt x="66" y="90"/>
                </a:lnTo>
                <a:lnTo>
                  <a:pt x="66" y="90"/>
                </a:lnTo>
                <a:lnTo>
                  <a:pt x="66" y="90"/>
                </a:lnTo>
                <a:lnTo>
                  <a:pt x="66" y="90"/>
                </a:lnTo>
                <a:lnTo>
                  <a:pt x="68" y="88"/>
                </a:lnTo>
                <a:lnTo>
                  <a:pt x="70" y="90"/>
                </a:lnTo>
                <a:close/>
                <a:moveTo>
                  <a:pt x="96" y="40"/>
                </a:moveTo>
                <a:lnTo>
                  <a:pt x="96" y="40"/>
                </a:lnTo>
                <a:lnTo>
                  <a:pt x="96" y="40"/>
                </a:lnTo>
                <a:lnTo>
                  <a:pt x="96" y="40"/>
                </a:lnTo>
                <a:lnTo>
                  <a:pt x="96" y="40"/>
                </a:lnTo>
                <a:lnTo>
                  <a:pt x="96" y="40"/>
                </a:lnTo>
                <a:lnTo>
                  <a:pt x="96" y="40"/>
                </a:lnTo>
                <a:lnTo>
                  <a:pt x="98" y="40"/>
                </a:lnTo>
                <a:lnTo>
                  <a:pt x="98" y="42"/>
                </a:lnTo>
                <a:lnTo>
                  <a:pt x="98" y="42"/>
                </a:lnTo>
                <a:lnTo>
                  <a:pt x="96" y="42"/>
                </a:lnTo>
                <a:lnTo>
                  <a:pt x="96" y="42"/>
                </a:lnTo>
                <a:lnTo>
                  <a:pt x="96" y="42"/>
                </a:lnTo>
                <a:lnTo>
                  <a:pt x="96" y="42"/>
                </a:lnTo>
                <a:lnTo>
                  <a:pt x="94" y="42"/>
                </a:lnTo>
                <a:lnTo>
                  <a:pt x="94" y="42"/>
                </a:lnTo>
                <a:lnTo>
                  <a:pt x="94" y="42"/>
                </a:lnTo>
                <a:lnTo>
                  <a:pt x="94" y="42"/>
                </a:lnTo>
                <a:lnTo>
                  <a:pt x="94" y="42"/>
                </a:lnTo>
                <a:lnTo>
                  <a:pt x="92" y="44"/>
                </a:lnTo>
                <a:lnTo>
                  <a:pt x="92" y="44"/>
                </a:lnTo>
                <a:lnTo>
                  <a:pt x="92" y="44"/>
                </a:lnTo>
                <a:lnTo>
                  <a:pt x="92" y="44"/>
                </a:lnTo>
                <a:lnTo>
                  <a:pt x="92" y="44"/>
                </a:lnTo>
                <a:lnTo>
                  <a:pt x="92" y="44"/>
                </a:lnTo>
                <a:lnTo>
                  <a:pt x="90" y="44"/>
                </a:lnTo>
                <a:lnTo>
                  <a:pt x="90" y="44"/>
                </a:lnTo>
                <a:lnTo>
                  <a:pt x="90" y="44"/>
                </a:lnTo>
                <a:lnTo>
                  <a:pt x="90" y="44"/>
                </a:lnTo>
                <a:lnTo>
                  <a:pt x="90" y="44"/>
                </a:lnTo>
                <a:lnTo>
                  <a:pt x="90" y="44"/>
                </a:lnTo>
                <a:lnTo>
                  <a:pt x="90" y="42"/>
                </a:lnTo>
                <a:lnTo>
                  <a:pt x="90" y="42"/>
                </a:lnTo>
                <a:lnTo>
                  <a:pt x="90" y="42"/>
                </a:lnTo>
                <a:lnTo>
                  <a:pt x="90" y="42"/>
                </a:lnTo>
                <a:lnTo>
                  <a:pt x="90" y="40"/>
                </a:lnTo>
                <a:lnTo>
                  <a:pt x="92" y="40"/>
                </a:lnTo>
                <a:lnTo>
                  <a:pt x="92" y="40"/>
                </a:lnTo>
                <a:lnTo>
                  <a:pt x="94" y="40"/>
                </a:lnTo>
                <a:lnTo>
                  <a:pt x="94" y="40"/>
                </a:lnTo>
                <a:lnTo>
                  <a:pt x="94" y="40"/>
                </a:lnTo>
                <a:lnTo>
                  <a:pt x="96" y="40"/>
                </a:lnTo>
                <a:lnTo>
                  <a:pt x="96" y="40"/>
                </a:lnTo>
                <a:close/>
                <a:moveTo>
                  <a:pt x="128" y="34"/>
                </a:moveTo>
                <a:lnTo>
                  <a:pt x="128" y="34"/>
                </a:lnTo>
                <a:lnTo>
                  <a:pt x="128" y="34"/>
                </a:lnTo>
                <a:lnTo>
                  <a:pt x="128" y="34"/>
                </a:lnTo>
                <a:lnTo>
                  <a:pt x="128" y="34"/>
                </a:lnTo>
                <a:lnTo>
                  <a:pt x="126" y="34"/>
                </a:lnTo>
                <a:lnTo>
                  <a:pt x="126" y="34"/>
                </a:lnTo>
                <a:lnTo>
                  <a:pt x="126" y="34"/>
                </a:lnTo>
                <a:lnTo>
                  <a:pt x="124" y="34"/>
                </a:lnTo>
                <a:lnTo>
                  <a:pt x="126" y="34"/>
                </a:lnTo>
                <a:lnTo>
                  <a:pt x="126" y="32"/>
                </a:lnTo>
                <a:lnTo>
                  <a:pt x="126" y="32"/>
                </a:lnTo>
                <a:lnTo>
                  <a:pt x="126" y="32"/>
                </a:lnTo>
                <a:lnTo>
                  <a:pt x="126" y="32"/>
                </a:lnTo>
                <a:lnTo>
                  <a:pt x="128" y="34"/>
                </a:lnTo>
                <a:lnTo>
                  <a:pt x="128" y="34"/>
                </a:lnTo>
                <a:close/>
                <a:moveTo>
                  <a:pt x="84" y="74"/>
                </a:moveTo>
                <a:lnTo>
                  <a:pt x="84" y="74"/>
                </a:lnTo>
                <a:lnTo>
                  <a:pt x="82" y="74"/>
                </a:lnTo>
                <a:lnTo>
                  <a:pt x="82" y="74"/>
                </a:lnTo>
                <a:lnTo>
                  <a:pt x="82" y="74"/>
                </a:lnTo>
                <a:lnTo>
                  <a:pt x="82" y="74"/>
                </a:lnTo>
                <a:lnTo>
                  <a:pt x="82" y="74"/>
                </a:lnTo>
                <a:lnTo>
                  <a:pt x="82" y="74"/>
                </a:lnTo>
                <a:lnTo>
                  <a:pt x="82" y="74"/>
                </a:lnTo>
                <a:lnTo>
                  <a:pt x="82" y="74"/>
                </a:lnTo>
                <a:lnTo>
                  <a:pt x="82" y="74"/>
                </a:lnTo>
                <a:lnTo>
                  <a:pt x="82" y="74"/>
                </a:lnTo>
                <a:lnTo>
                  <a:pt x="82" y="74"/>
                </a:lnTo>
                <a:lnTo>
                  <a:pt x="84" y="74"/>
                </a:lnTo>
                <a:lnTo>
                  <a:pt x="84" y="72"/>
                </a:lnTo>
                <a:lnTo>
                  <a:pt x="84" y="72"/>
                </a:lnTo>
                <a:lnTo>
                  <a:pt x="84" y="72"/>
                </a:lnTo>
                <a:lnTo>
                  <a:pt x="84" y="72"/>
                </a:lnTo>
                <a:lnTo>
                  <a:pt x="84" y="72"/>
                </a:lnTo>
                <a:lnTo>
                  <a:pt x="86" y="72"/>
                </a:lnTo>
                <a:lnTo>
                  <a:pt x="88" y="72"/>
                </a:lnTo>
                <a:lnTo>
                  <a:pt x="88" y="72"/>
                </a:lnTo>
                <a:lnTo>
                  <a:pt x="88" y="74"/>
                </a:lnTo>
                <a:lnTo>
                  <a:pt x="86" y="74"/>
                </a:lnTo>
                <a:lnTo>
                  <a:pt x="86" y="74"/>
                </a:lnTo>
                <a:lnTo>
                  <a:pt x="86" y="74"/>
                </a:lnTo>
                <a:lnTo>
                  <a:pt x="84" y="74"/>
                </a:lnTo>
                <a:lnTo>
                  <a:pt x="84" y="74"/>
                </a:lnTo>
                <a:lnTo>
                  <a:pt x="84" y="74"/>
                </a:lnTo>
                <a:lnTo>
                  <a:pt x="84" y="74"/>
                </a:lnTo>
                <a:lnTo>
                  <a:pt x="84" y="74"/>
                </a:lnTo>
                <a:close/>
                <a:moveTo>
                  <a:pt x="78" y="78"/>
                </a:moveTo>
                <a:lnTo>
                  <a:pt x="76" y="80"/>
                </a:lnTo>
                <a:lnTo>
                  <a:pt x="76" y="78"/>
                </a:lnTo>
                <a:lnTo>
                  <a:pt x="76" y="78"/>
                </a:lnTo>
                <a:lnTo>
                  <a:pt x="76" y="78"/>
                </a:lnTo>
                <a:lnTo>
                  <a:pt x="76" y="78"/>
                </a:lnTo>
                <a:lnTo>
                  <a:pt x="76" y="78"/>
                </a:lnTo>
                <a:lnTo>
                  <a:pt x="76" y="78"/>
                </a:lnTo>
                <a:lnTo>
                  <a:pt x="76" y="78"/>
                </a:lnTo>
                <a:lnTo>
                  <a:pt x="76" y="78"/>
                </a:lnTo>
                <a:lnTo>
                  <a:pt x="76" y="78"/>
                </a:lnTo>
                <a:lnTo>
                  <a:pt x="76" y="78"/>
                </a:lnTo>
                <a:lnTo>
                  <a:pt x="76" y="78"/>
                </a:lnTo>
                <a:lnTo>
                  <a:pt x="76" y="78"/>
                </a:lnTo>
                <a:lnTo>
                  <a:pt x="76" y="78"/>
                </a:lnTo>
                <a:lnTo>
                  <a:pt x="76" y="78"/>
                </a:lnTo>
                <a:lnTo>
                  <a:pt x="78" y="78"/>
                </a:lnTo>
                <a:lnTo>
                  <a:pt x="78" y="78"/>
                </a:lnTo>
                <a:lnTo>
                  <a:pt x="78" y="78"/>
                </a:lnTo>
                <a:close/>
                <a:moveTo>
                  <a:pt x="122" y="38"/>
                </a:moveTo>
                <a:lnTo>
                  <a:pt x="122" y="38"/>
                </a:lnTo>
                <a:lnTo>
                  <a:pt x="120" y="38"/>
                </a:lnTo>
                <a:lnTo>
                  <a:pt x="120" y="38"/>
                </a:lnTo>
                <a:lnTo>
                  <a:pt x="120" y="38"/>
                </a:lnTo>
                <a:lnTo>
                  <a:pt x="120" y="38"/>
                </a:lnTo>
                <a:lnTo>
                  <a:pt x="120" y="38"/>
                </a:lnTo>
                <a:lnTo>
                  <a:pt x="120" y="38"/>
                </a:lnTo>
                <a:lnTo>
                  <a:pt x="118" y="38"/>
                </a:lnTo>
                <a:lnTo>
                  <a:pt x="118" y="40"/>
                </a:lnTo>
                <a:lnTo>
                  <a:pt x="118" y="38"/>
                </a:lnTo>
                <a:lnTo>
                  <a:pt x="118" y="38"/>
                </a:lnTo>
                <a:lnTo>
                  <a:pt x="118" y="38"/>
                </a:lnTo>
                <a:lnTo>
                  <a:pt x="118" y="38"/>
                </a:lnTo>
                <a:lnTo>
                  <a:pt x="118" y="38"/>
                </a:lnTo>
                <a:lnTo>
                  <a:pt x="120" y="36"/>
                </a:lnTo>
                <a:lnTo>
                  <a:pt x="120" y="36"/>
                </a:lnTo>
                <a:lnTo>
                  <a:pt x="120" y="36"/>
                </a:lnTo>
                <a:lnTo>
                  <a:pt x="120" y="36"/>
                </a:lnTo>
                <a:lnTo>
                  <a:pt x="120" y="36"/>
                </a:lnTo>
                <a:lnTo>
                  <a:pt x="120" y="36"/>
                </a:lnTo>
                <a:lnTo>
                  <a:pt x="122" y="38"/>
                </a:lnTo>
                <a:lnTo>
                  <a:pt x="122" y="38"/>
                </a:lnTo>
                <a:lnTo>
                  <a:pt x="122" y="38"/>
                </a:lnTo>
                <a:close/>
                <a:moveTo>
                  <a:pt x="152" y="14"/>
                </a:moveTo>
                <a:lnTo>
                  <a:pt x="152" y="14"/>
                </a:lnTo>
                <a:lnTo>
                  <a:pt x="150" y="14"/>
                </a:lnTo>
                <a:lnTo>
                  <a:pt x="150" y="14"/>
                </a:lnTo>
                <a:lnTo>
                  <a:pt x="148" y="14"/>
                </a:lnTo>
                <a:lnTo>
                  <a:pt x="148" y="14"/>
                </a:lnTo>
                <a:lnTo>
                  <a:pt x="148" y="14"/>
                </a:lnTo>
                <a:lnTo>
                  <a:pt x="148" y="14"/>
                </a:lnTo>
                <a:lnTo>
                  <a:pt x="150" y="14"/>
                </a:lnTo>
                <a:lnTo>
                  <a:pt x="150" y="14"/>
                </a:lnTo>
                <a:lnTo>
                  <a:pt x="150" y="14"/>
                </a:lnTo>
                <a:lnTo>
                  <a:pt x="150" y="14"/>
                </a:lnTo>
                <a:lnTo>
                  <a:pt x="152" y="14"/>
                </a:lnTo>
                <a:lnTo>
                  <a:pt x="152" y="14"/>
                </a:lnTo>
                <a:lnTo>
                  <a:pt x="152" y="14"/>
                </a:lnTo>
                <a:lnTo>
                  <a:pt x="152" y="14"/>
                </a:lnTo>
                <a:close/>
                <a:moveTo>
                  <a:pt x="6" y="166"/>
                </a:moveTo>
                <a:lnTo>
                  <a:pt x="8" y="166"/>
                </a:lnTo>
                <a:lnTo>
                  <a:pt x="8" y="166"/>
                </a:lnTo>
                <a:lnTo>
                  <a:pt x="8" y="166"/>
                </a:lnTo>
                <a:lnTo>
                  <a:pt x="8" y="168"/>
                </a:lnTo>
                <a:lnTo>
                  <a:pt x="8" y="168"/>
                </a:lnTo>
                <a:lnTo>
                  <a:pt x="6" y="168"/>
                </a:lnTo>
                <a:lnTo>
                  <a:pt x="8" y="166"/>
                </a:lnTo>
                <a:lnTo>
                  <a:pt x="8" y="166"/>
                </a:lnTo>
                <a:lnTo>
                  <a:pt x="8" y="166"/>
                </a:lnTo>
                <a:lnTo>
                  <a:pt x="6" y="166"/>
                </a:lnTo>
                <a:lnTo>
                  <a:pt x="6" y="166"/>
                </a:lnTo>
                <a:lnTo>
                  <a:pt x="6" y="168"/>
                </a:lnTo>
                <a:lnTo>
                  <a:pt x="6" y="168"/>
                </a:lnTo>
                <a:lnTo>
                  <a:pt x="6" y="168"/>
                </a:lnTo>
                <a:lnTo>
                  <a:pt x="6" y="168"/>
                </a:lnTo>
                <a:lnTo>
                  <a:pt x="6" y="168"/>
                </a:lnTo>
                <a:lnTo>
                  <a:pt x="6" y="168"/>
                </a:lnTo>
                <a:lnTo>
                  <a:pt x="6" y="168"/>
                </a:lnTo>
                <a:lnTo>
                  <a:pt x="6" y="168"/>
                </a:lnTo>
                <a:lnTo>
                  <a:pt x="6" y="168"/>
                </a:lnTo>
                <a:lnTo>
                  <a:pt x="6" y="168"/>
                </a:lnTo>
                <a:lnTo>
                  <a:pt x="4" y="166"/>
                </a:lnTo>
                <a:lnTo>
                  <a:pt x="4" y="164"/>
                </a:lnTo>
                <a:lnTo>
                  <a:pt x="4" y="164"/>
                </a:lnTo>
                <a:lnTo>
                  <a:pt x="6" y="164"/>
                </a:lnTo>
                <a:lnTo>
                  <a:pt x="6" y="164"/>
                </a:lnTo>
                <a:lnTo>
                  <a:pt x="6" y="166"/>
                </a:lnTo>
                <a:close/>
                <a:moveTo>
                  <a:pt x="164" y="14"/>
                </a:moveTo>
                <a:lnTo>
                  <a:pt x="164" y="16"/>
                </a:lnTo>
                <a:lnTo>
                  <a:pt x="164" y="16"/>
                </a:lnTo>
                <a:lnTo>
                  <a:pt x="164" y="16"/>
                </a:lnTo>
                <a:lnTo>
                  <a:pt x="162" y="16"/>
                </a:lnTo>
                <a:lnTo>
                  <a:pt x="162" y="16"/>
                </a:lnTo>
                <a:lnTo>
                  <a:pt x="162" y="16"/>
                </a:lnTo>
                <a:lnTo>
                  <a:pt x="162" y="16"/>
                </a:lnTo>
                <a:lnTo>
                  <a:pt x="162" y="16"/>
                </a:lnTo>
                <a:lnTo>
                  <a:pt x="162" y="16"/>
                </a:lnTo>
                <a:lnTo>
                  <a:pt x="160" y="16"/>
                </a:lnTo>
                <a:lnTo>
                  <a:pt x="160" y="16"/>
                </a:lnTo>
                <a:lnTo>
                  <a:pt x="160" y="16"/>
                </a:lnTo>
                <a:lnTo>
                  <a:pt x="160" y="16"/>
                </a:lnTo>
                <a:lnTo>
                  <a:pt x="160" y="16"/>
                </a:lnTo>
                <a:lnTo>
                  <a:pt x="160" y="14"/>
                </a:lnTo>
                <a:lnTo>
                  <a:pt x="160" y="14"/>
                </a:lnTo>
                <a:lnTo>
                  <a:pt x="160" y="14"/>
                </a:lnTo>
                <a:lnTo>
                  <a:pt x="160" y="14"/>
                </a:lnTo>
                <a:lnTo>
                  <a:pt x="160" y="14"/>
                </a:lnTo>
                <a:lnTo>
                  <a:pt x="162" y="14"/>
                </a:lnTo>
                <a:lnTo>
                  <a:pt x="162" y="14"/>
                </a:lnTo>
                <a:lnTo>
                  <a:pt x="162" y="12"/>
                </a:lnTo>
                <a:lnTo>
                  <a:pt x="162" y="12"/>
                </a:lnTo>
                <a:lnTo>
                  <a:pt x="164" y="12"/>
                </a:lnTo>
                <a:lnTo>
                  <a:pt x="164" y="14"/>
                </a:lnTo>
                <a:lnTo>
                  <a:pt x="164" y="14"/>
                </a:lnTo>
                <a:lnTo>
                  <a:pt x="164" y="14"/>
                </a:lnTo>
                <a:lnTo>
                  <a:pt x="164" y="14"/>
                </a:lnTo>
                <a:lnTo>
                  <a:pt x="164" y="14"/>
                </a:lnTo>
                <a:close/>
                <a:moveTo>
                  <a:pt x="148" y="14"/>
                </a:moveTo>
                <a:lnTo>
                  <a:pt x="146" y="14"/>
                </a:lnTo>
                <a:lnTo>
                  <a:pt x="146" y="14"/>
                </a:lnTo>
                <a:lnTo>
                  <a:pt x="146" y="12"/>
                </a:lnTo>
                <a:lnTo>
                  <a:pt x="146" y="12"/>
                </a:lnTo>
                <a:lnTo>
                  <a:pt x="148" y="12"/>
                </a:lnTo>
                <a:lnTo>
                  <a:pt x="148" y="12"/>
                </a:lnTo>
                <a:lnTo>
                  <a:pt x="148" y="12"/>
                </a:lnTo>
                <a:lnTo>
                  <a:pt x="148" y="14"/>
                </a:lnTo>
                <a:lnTo>
                  <a:pt x="148" y="14"/>
                </a:lnTo>
                <a:lnTo>
                  <a:pt x="148" y="14"/>
                </a:lnTo>
                <a:lnTo>
                  <a:pt x="148" y="14"/>
                </a:lnTo>
                <a:lnTo>
                  <a:pt x="148" y="14"/>
                </a:lnTo>
                <a:close/>
                <a:moveTo>
                  <a:pt x="132" y="22"/>
                </a:moveTo>
                <a:lnTo>
                  <a:pt x="132" y="24"/>
                </a:lnTo>
                <a:lnTo>
                  <a:pt x="132" y="22"/>
                </a:lnTo>
                <a:lnTo>
                  <a:pt x="132" y="22"/>
                </a:lnTo>
                <a:lnTo>
                  <a:pt x="132" y="22"/>
                </a:lnTo>
                <a:lnTo>
                  <a:pt x="132" y="22"/>
                </a:lnTo>
                <a:lnTo>
                  <a:pt x="134" y="22"/>
                </a:lnTo>
                <a:lnTo>
                  <a:pt x="134" y="22"/>
                </a:lnTo>
                <a:lnTo>
                  <a:pt x="136" y="22"/>
                </a:lnTo>
                <a:lnTo>
                  <a:pt x="136" y="24"/>
                </a:lnTo>
                <a:lnTo>
                  <a:pt x="138" y="24"/>
                </a:lnTo>
                <a:lnTo>
                  <a:pt x="138" y="26"/>
                </a:lnTo>
                <a:lnTo>
                  <a:pt x="138" y="26"/>
                </a:lnTo>
                <a:lnTo>
                  <a:pt x="136" y="26"/>
                </a:lnTo>
                <a:lnTo>
                  <a:pt x="136" y="26"/>
                </a:lnTo>
                <a:lnTo>
                  <a:pt x="136" y="26"/>
                </a:lnTo>
                <a:lnTo>
                  <a:pt x="136" y="26"/>
                </a:lnTo>
                <a:lnTo>
                  <a:pt x="136" y="26"/>
                </a:lnTo>
                <a:lnTo>
                  <a:pt x="136" y="26"/>
                </a:lnTo>
                <a:lnTo>
                  <a:pt x="136" y="28"/>
                </a:lnTo>
                <a:lnTo>
                  <a:pt x="136" y="28"/>
                </a:lnTo>
                <a:lnTo>
                  <a:pt x="136" y="28"/>
                </a:lnTo>
                <a:lnTo>
                  <a:pt x="136" y="28"/>
                </a:lnTo>
                <a:lnTo>
                  <a:pt x="136" y="28"/>
                </a:lnTo>
                <a:lnTo>
                  <a:pt x="136" y="28"/>
                </a:lnTo>
                <a:lnTo>
                  <a:pt x="136" y="28"/>
                </a:lnTo>
                <a:lnTo>
                  <a:pt x="132" y="28"/>
                </a:lnTo>
                <a:lnTo>
                  <a:pt x="132" y="28"/>
                </a:lnTo>
                <a:lnTo>
                  <a:pt x="130" y="28"/>
                </a:lnTo>
                <a:lnTo>
                  <a:pt x="128" y="28"/>
                </a:lnTo>
                <a:lnTo>
                  <a:pt x="128" y="30"/>
                </a:lnTo>
                <a:lnTo>
                  <a:pt x="128" y="30"/>
                </a:lnTo>
                <a:lnTo>
                  <a:pt x="128" y="30"/>
                </a:lnTo>
                <a:lnTo>
                  <a:pt x="128" y="30"/>
                </a:lnTo>
                <a:lnTo>
                  <a:pt x="128" y="30"/>
                </a:lnTo>
                <a:lnTo>
                  <a:pt x="128" y="30"/>
                </a:lnTo>
                <a:lnTo>
                  <a:pt x="128" y="30"/>
                </a:lnTo>
                <a:lnTo>
                  <a:pt x="128" y="30"/>
                </a:lnTo>
                <a:lnTo>
                  <a:pt x="128" y="30"/>
                </a:lnTo>
                <a:lnTo>
                  <a:pt x="128" y="30"/>
                </a:lnTo>
                <a:lnTo>
                  <a:pt x="126" y="30"/>
                </a:lnTo>
                <a:lnTo>
                  <a:pt x="126" y="30"/>
                </a:lnTo>
                <a:lnTo>
                  <a:pt x="126" y="30"/>
                </a:lnTo>
                <a:lnTo>
                  <a:pt x="128" y="30"/>
                </a:lnTo>
                <a:lnTo>
                  <a:pt x="128" y="30"/>
                </a:lnTo>
                <a:lnTo>
                  <a:pt x="128" y="30"/>
                </a:lnTo>
                <a:lnTo>
                  <a:pt x="128" y="30"/>
                </a:lnTo>
                <a:lnTo>
                  <a:pt x="128" y="30"/>
                </a:lnTo>
                <a:lnTo>
                  <a:pt x="126" y="30"/>
                </a:lnTo>
                <a:lnTo>
                  <a:pt x="126" y="30"/>
                </a:lnTo>
                <a:lnTo>
                  <a:pt x="126" y="30"/>
                </a:lnTo>
                <a:lnTo>
                  <a:pt x="124" y="30"/>
                </a:lnTo>
                <a:lnTo>
                  <a:pt x="124" y="30"/>
                </a:lnTo>
                <a:lnTo>
                  <a:pt x="124" y="28"/>
                </a:lnTo>
                <a:lnTo>
                  <a:pt x="124" y="28"/>
                </a:lnTo>
                <a:lnTo>
                  <a:pt x="124" y="28"/>
                </a:lnTo>
                <a:lnTo>
                  <a:pt x="124" y="28"/>
                </a:lnTo>
                <a:lnTo>
                  <a:pt x="124" y="28"/>
                </a:lnTo>
                <a:lnTo>
                  <a:pt x="126" y="28"/>
                </a:lnTo>
                <a:lnTo>
                  <a:pt x="126" y="28"/>
                </a:lnTo>
                <a:lnTo>
                  <a:pt x="128" y="28"/>
                </a:lnTo>
                <a:lnTo>
                  <a:pt x="128" y="28"/>
                </a:lnTo>
                <a:lnTo>
                  <a:pt x="128" y="28"/>
                </a:lnTo>
                <a:lnTo>
                  <a:pt x="128" y="28"/>
                </a:lnTo>
                <a:lnTo>
                  <a:pt x="128" y="28"/>
                </a:lnTo>
                <a:lnTo>
                  <a:pt x="128" y="28"/>
                </a:lnTo>
                <a:lnTo>
                  <a:pt x="126" y="28"/>
                </a:lnTo>
                <a:lnTo>
                  <a:pt x="126" y="28"/>
                </a:lnTo>
                <a:lnTo>
                  <a:pt x="126" y="28"/>
                </a:lnTo>
                <a:lnTo>
                  <a:pt x="126" y="28"/>
                </a:lnTo>
                <a:lnTo>
                  <a:pt x="124" y="28"/>
                </a:lnTo>
                <a:lnTo>
                  <a:pt x="124" y="28"/>
                </a:lnTo>
                <a:lnTo>
                  <a:pt x="124" y="28"/>
                </a:lnTo>
                <a:lnTo>
                  <a:pt x="126" y="26"/>
                </a:lnTo>
                <a:lnTo>
                  <a:pt x="126" y="26"/>
                </a:lnTo>
                <a:lnTo>
                  <a:pt x="126" y="26"/>
                </a:lnTo>
                <a:lnTo>
                  <a:pt x="126" y="28"/>
                </a:lnTo>
                <a:lnTo>
                  <a:pt x="128" y="28"/>
                </a:lnTo>
                <a:lnTo>
                  <a:pt x="128" y="26"/>
                </a:lnTo>
                <a:lnTo>
                  <a:pt x="128" y="26"/>
                </a:lnTo>
                <a:lnTo>
                  <a:pt x="126" y="26"/>
                </a:lnTo>
                <a:lnTo>
                  <a:pt x="126" y="26"/>
                </a:lnTo>
                <a:lnTo>
                  <a:pt x="124" y="26"/>
                </a:lnTo>
                <a:lnTo>
                  <a:pt x="124" y="26"/>
                </a:lnTo>
                <a:lnTo>
                  <a:pt x="124" y="26"/>
                </a:lnTo>
                <a:lnTo>
                  <a:pt x="124" y="26"/>
                </a:lnTo>
                <a:lnTo>
                  <a:pt x="124" y="26"/>
                </a:lnTo>
                <a:lnTo>
                  <a:pt x="126" y="26"/>
                </a:lnTo>
                <a:lnTo>
                  <a:pt x="126" y="26"/>
                </a:lnTo>
                <a:lnTo>
                  <a:pt x="126" y="26"/>
                </a:lnTo>
                <a:lnTo>
                  <a:pt x="126" y="26"/>
                </a:lnTo>
                <a:lnTo>
                  <a:pt x="126" y="26"/>
                </a:lnTo>
                <a:lnTo>
                  <a:pt x="126" y="26"/>
                </a:lnTo>
                <a:lnTo>
                  <a:pt x="126" y="26"/>
                </a:lnTo>
                <a:lnTo>
                  <a:pt x="126" y="26"/>
                </a:lnTo>
                <a:lnTo>
                  <a:pt x="126" y="26"/>
                </a:lnTo>
                <a:lnTo>
                  <a:pt x="126" y="26"/>
                </a:lnTo>
                <a:lnTo>
                  <a:pt x="124" y="26"/>
                </a:lnTo>
                <a:lnTo>
                  <a:pt x="124" y="26"/>
                </a:lnTo>
                <a:lnTo>
                  <a:pt x="124" y="26"/>
                </a:lnTo>
                <a:lnTo>
                  <a:pt x="124" y="24"/>
                </a:lnTo>
                <a:lnTo>
                  <a:pt x="126" y="24"/>
                </a:lnTo>
                <a:lnTo>
                  <a:pt x="128" y="24"/>
                </a:lnTo>
                <a:lnTo>
                  <a:pt x="128" y="24"/>
                </a:lnTo>
                <a:lnTo>
                  <a:pt x="130" y="24"/>
                </a:lnTo>
                <a:lnTo>
                  <a:pt x="130" y="24"/>
                </a:lnTo>
                <a:lnTo>
                  <a:pt x="130" y="24"/>
                </a:lnTo>
                <a:lnTo>
                  <a:pt x="130" y="24"/>
                </a:lnTo>
                <a:lnTo>
                  <a:pt x="130" y="24"/>
                </a:lnTo>
                <a:lnTo>
                  <a:pt x="130" y="24"/>
                </a:lnTo>
                <a:lnTo>
                  <a:pt x="130" y="24"/>
                </a:lnTo>
                <a:lnTo>
                  <a:pt x="128" y="24"/>
                </a:lnTo>
                <a:lnTo>
                  <a:pt x="128" y="24"/>
                </a:lnTo>
                <a:lnTo>
                  <a:pt x="128" y="24"/>
                </a:lnTo>
                <a:lnTo>
                  <a:pt x="128" y="24"/>
                </a:lnTo>
                <a:lnTo>
                  <a:pt x="128" y="24"/>
                </a:lnTo>
                <a:lnTo>
                  <a:pt x="128" y="24"/>
                </a:lnTo>
                <a:lnTo>
                  <a:pt x="128" y="24"/>
                </a:lnTo>
                <a:lnTo>
                  <a:pt x="128" y="24"/>
                </a:lnTo>
                <a:lnTo>
                  <a:pt x="128" y="24"/>
                </a:lnTo>
                <a:lnTo>
                  <a:pt x="128" y="24"/>
                </a:lnTo>
                <a:lnTo>
                  <a:pt x="128" y="24"/>
                </a:lnTo>
                <a:lnTo>
                  <a:pt x="130" y="24"/>
                </a:lnTo>
                <a:lnTo>
                  <a:pt x="128" y="24"/>
                </a:lnTo>
                <a:lnTo>
                  <a:pt x="128" y="22"/>
                </a:lnTo>
                <a:lnTo>
                  <a:pt x="128" y="22"/>
                </a:lnTo>
                <a:lnTo>
                  <a:pt x="128" y="22"/>
                </a:lnTo>
                <a:lnTo>
                  <a:pt x="130" y="22"/>
                </a:lnTo>
                <a:lnTo>
                  <a:pt x="130" y="24"/>
                </a:lnTo>
                <a:lnTo>
                  <a:pt x="132" y="24"/>
                </a:lnTo>
                <a:lnTo>
                  <a:pt x="132" y="24"/>
                </a:lnTo>
                <a:lnTo>
                  <a:pt x="132" y="24"/>
                </a:lnTo>
                <a:lnTo>
                  <a:pt x="132" y="24"/>
                </a:lnTo>
                <a:lnTo>
                  <a:pt x="132" y="24"/>
                </a:lnTo>
                <a:lnTo>
                  <a:pt x="132" y="22"/>
                </a:lnTo>
                <a:lnTo>
                  <a:pt x="130" y="22"/>
                </a:lnTo>
                <a:lnTo>
                  <a:pt x="130" y="22"/>
                </a:lnTo>
                <a:lnTo>
                  <a:pt x="130" y="22"/>
                </a:lnTo>
                <a:lnTo>
                  <a:pt x="130" y="22"/>
                </a:lnTo>
                <a:lnTo>
                  <a:pt x="130" y="22"/>
                </a:lnTo>
                <a:lnTo>
                  <a:pt x="130" y="22"/>
                </a:lnTo>
                <a:lnTo>
                  <a:pt x="130" y="22"/>
                </a:lnTo>
                <a:lnTo>
                  <a:pt x="130" y="22"/>
                </a:lnTo>
                <a:lnTo>
                  <a:pt x="130" y="22"/>
                </a:lnTo>
                <a:lnTo>
                  <a:pt x="132" y="22"/>
                </a:lnTo>
                <a:lnTo>
                  <a:pt x="132" y="22"/>
                </a:lnTo>
                <a:lnTo>
                  <a:pt x="132" y="22"/>
                </a:lnTo>
                <a:lnTo>
                  <a:pt x="132" y="22"/>
                </a:lnTo>
                <a:lnTo>
                  <a:pt x="132" y="22"/>
                </a:lnTo>
                <a:close/>
                <a:moveTo>
                  <a:pt x="196" y="4"/>
                </a:moveTo>
                <a:lnTo>
                  <a:pt x="196" y="4"/>
                </a:lnTo>
                <a:lnTo>
                  <a:pt x="196" y="4"/>
                </a:lnTo>
                <a:lnTo>
                  <a:pt x="194" y="4"/>
                </a:lnTo>
                <a:lnTo>
                  <a:pt x="194" y="2"/>
                </a:lnTo>
                <a:lnTo>
                  <a:pt x="194" y="2"/>
                </a:lnTo>
                <a:lnTo>
                  <a:pt x="194" y="2"/>
                </a:lnTo>
                <a:lnTo>
                  <a:pt x="194" y="2"/>
                </a:lnTo>
                <a:lnTo>
                  <a:pt x="194" y="2"/>
                </a:lnTo>
                <a:lnTo>
                  <a:pt x="196" y="2"/>
                </a:lnTo>
                <a:lnTo>
                  <a:pt x="196" y="2"/>
                </a:lnTo>
                <a:lnTo>
                  <a:pt x="198" y="2"/>
                </a:lnTo>
                <a:lnTo>
                  <a:pt x="198" y="4"/>
                </a:lnTo>
                <a:lnTo>
                  <a:pt x="198" y="4"/>
                </a:lnTo>
                <a:lnTo>
                  <a:pt x="196" y="4"/>
                </a:lnTo>
                <a:lnTo>
                  <a:pt x="196" y="4"/>
                </a:lnTo>
                <a:close/>
                <a:moveTo>
                  <a:pt x="8" y="166"/>
                </a:moveTo>
                <a:lnTo>
                  <a:pt x="8" y="166"/>
                </a:lnTo>
                <a:lnTo>
                  <a:pt x="8" y="166"/>
                </a:lnTo>
                <a:lnTo>
                  <a:pt x="8" y="166"/>
                </a:lnTo>
                <a:lnTo>
                  <a:pt x="8" y="166"/>
                </a:lnTo>
                <a:lnTo>
                  <a:pt x="6" y="164"/>
                </a:lnTo>
                <a:lnTo>
                  <a:pt x="6" y="164"/>
                </a:lnTo>
                <a:lnTo>
                  <a:pt x="6" y="162"/>
                </a:lnTo>
                <a:lnTo>
                  <a:pt x="6" y="162"/>
                </a:lnTo>
                <a:lnTo>
                  <a:pt x="8" y="162"/>
                </a:lnTo>
                <a:lnTo>
                  <a:pt x="8" y="164"/>
                </a:lnTo>
                <a:lnTo>
                  <a:pt x="8" y="164"/>
                </a:lnTo>
                <a:lnTo>
                  <a:pt x="8" y="164"/>
                </a:lnTo>
                <a:lnTo>
                  <a:pt x="10" y="164"/>
                </a:lnTo>
                <a:lnTo>
                  <a:pt x="10" y="164"/>
                </a:lnTo>
                <a:lnTo>
                  <a:pt x="10" y="164"/>
                </a:lnTo>
                <a:lnTo>
                  <a:pt x="10" y="166"/>
                </a:lnTo>
                <a:lnTo>
                  <a:pt x="10" y="166"/>
                </a:lnTo>
                <a:lnTo>
                  <a:pt x="10" y="166"/>
                </a:lnTo>
                <a:lnTo>
                  <a:pt x="10" y="166"/>
                </a:lnTo>
                <a:lnTo>
                  <a:pt x="8" y="166"/>
                </a:lnTo>
                <a:lnTo>
                  <a:pt x="8" y="166"/>
                </a:lnTo>
                <a:close/>
                <a:moveTo>
                  <a:pt x="98" y="40"/>
                </a:moveTo>
                <a:lnTo>
                  <a:pt x="98" y="40"/>
                </a:lnTo>
                <a:lnTo>
                  <a:pt x="98" y="40"/>
                </a:lnTo>
                <a:lnTo>
                  <a:pt x="98" y="40"/>
                </a:lnTo>
                <a:lnTo>
                  <a:pt x="96" y="40"/>
                </a:lnTo>
                <a:lnTo>
                  <a:pt x="96" y="40"/>
                </a:lnTo>
                <a:lnTo>
                  <a:pt x="96" y="40"/>
                </a:lnTo>
                <a:lnTo>
                  <a:pt x="96" y="40"/>
                </a:lnTo>
                <a:lnTo>
                  <a:pt x="96" y="40"/>
                </a:lnTo>
                <a:lnTo>
                  <a:pt x="98" y="40"/>
                </a:lnTo>
                <a:lnTo>
                  <a:pt x="98" y="40"/>
                </a:lnTo>
                <a:lnTo>
                  <a:pt x="98" y="40"/>
                </a:lnTo>
                <a:lnTo>
                  <a:pt x="98" y="40"/>
                </a:lnTo>
                <a:lnTo>
                  <a:pt x="98" y="40"/>
                </a:lnTo>
                <a:lnTo>
                  <a:pt x="98" y="40"/>
                </a:lnTo>
                <a:close/>
                <a:moveTo>
                  <a:pt x="10" y="164"/>
                </a:moveTo>
                <a:lnTo>
                  <a:pt x="10" y="164"/>
                </a:lnTo>
                <a:lnTo>
                  <a:pt x="10" y="164"/>
                </a:lnTo>
                <a:lnTo>
                  <a:pt x="8" y="162"/>
                </a:lnTo>
                <a:lnTo>
                  <a:pt x="8" y="162"/>
                </a:lnTo>
                <a:lnTo>
                  <a:pt x="10" y="162"/>
                </a:lnTo>
                <a:lnTo>
                  <a:pt x="10" y="162"/>
                </a:lnTo>
                <a:lnTo>
                  <a:pt x="12" y="162"/>
                </a:lnTo>
                <a:lnTo>
                  <a:pt x="12" y="162"/>
                </a:lnTo>
                <a:lnTo>
                  <a:pt x="12" y="162"/>
                </a:lnTo>
                <a:lnTo>
                  <a:pt x="12" y="162"/>
                </a:lnTo>
                <a:lnTo>
                  <a:pt x="12" y="162"/>
                </a:lnTo>
                <a:lnTo>
                  <a:pt x="12" y="162"/>
                </a:lnTo>
                <a:lnTo>
                  <a:pt x="10" y="164"/>
                </a:lnTo>
                <a:lnTo>
                  <a:pt x="10" y="164"/>
                </a:lnTo>
                <a:close/>
                <a:moveTo>
                  <a:pt x="106" y="40"/>
                </a:moveTo>
                <a:lnTo>
                  <a:pt x="104" y="40"/>
                </a:lnTo>
                <a:lnTo>
                  <a:pt x="104" y="40"/>
                </a:lnTo>
                <a:lnTo>
                  <a:pt x="104" y="40"/>
                </a:lnTo>
                <a:lnTo>
                  <a:pt x="104" y="40"/>
                </a:lnTo>
                <a:lnTo>
                  <a:pt x="102" y="42"/>
                </a:lnTo>
                <a:lnTo>
                  <a:pt x="102" y="42"/>
                </a:lnTo>
                <a:lnTo>
                  <a:pt x="100" y="42"/>
                </a:lnTo>
                <a:lnTo>
                  <a:pt x="98" y="42"/>
                </a:lnTo>
                <a:lnTo>
                  <a:pt x="98" y="42"/>
                </a:lnTo>
                <a:lnTo>
                  <a:pt x="98" y="42"/>
                </a:lnTo>
                <a:lnTo>
                  <a:pt x="98" y="42"/>
                </a:lnTo>
                <a:lnTo>
                  <a:pt x="98" y="40"/>
                </a:lnTo>
                <a:lnTo>
                  <a:pt x="98" y="40"/>
                </a:lnTo>
                <a:lnTo>
                  <a:pt x="100" y="40"/>
                </a:lnTo>
                <a:lnTo>
                  <a:pt x="100" y="40"/>
                </a:lnTo>
                <a:lnTo>
                  <a:pt x="100" y="40"/>
                </a:lnTo>
                <a:lnTo>
                  <a:pt x="100" y="40"/>
                </a:lnTo>
                <a:lnTo>
                  <a:pt x="100" y="40"/>
                </a:lnTo>
                <a:lnTo>
                  <a:pt x="100" y="40"/>
                </a:lnTo>
                <a:lnTo>
                  <a:pt x="100" y="40"/>
                </a:lnTo>
                <a:lnTo>
                  <a:pt x="100" y="40"/>
                </a:lnTo>
                <a:lnTo>
                  <a:pt x="100" y="38"/>
                </a:lnTo>
                <a:lnTo>
                  <a:pt x="102" y="38"/>
                </a:lnTo>
                <a:lnTo>
                  <a:pt x="102" y="38"/>
                </a:lnTo>
                <a:lnTo>
                  <a:pt x="102" y="38"/>
                </a:lnTo>
                <a:lnTo>
                  <a:pt x="102" y="38"/>
                </a:lnTo>
                <a:lnTo>
                  <a:pt x="104" y="38"/>
                </a:lnTo>
                <a:lnTo>
                  <a:pt x="104" y="38"/>
                </a:lnTo>
                <a:lnTo>
                  <a:pt x="104" y="38"/>
                </a:lnTo>
                <a:lnTo>
                  <a:pt x="104" y="38"/>
                </a:lnTo>
                <a:lnTo>
                  <a:pt x="104" y="38"/>
                </a:lnTo>
                <a:lnTo>
                  <a:pt x="104" y="38"/>
                </a:lnTo>
                <a:lnTo>
                  <a:pt x="104" y="40"/>
                </a:lnTo>
                <a:lnTo>
                  <a:pt x="104" y="40"/>
                </a:lnTo>
                <a:lnTo>
                  <a:pt x="104" y="40"/>
                </a:lnTo>
                <a:lnTo>
                  <a:pt x="104" y="40"/>
                </a:lnTo>
                <a:lnTo>
                  <a:pt x="104" y="38"/>
                </a:lnTo>
                <a:lnTo>
                  <a:pt x="104" y="38"/>
                </a:lnTo>
                <a:lnTo>
                  <a:pt x="104" y="38"/>
                </a:lnTo>
                <a:lnTo>
                  <a:pt x="106" y="38"/>
                </a:lnTo>
                <a:lnTo>
                  <a:pt x="108" y="38"/>
                </a:lnTo>
                <a:lnTo>
                  <a:pt x="108" y="38"/>
                </a:lnTo>
                <a:lnTo>
                  <a:pt x="108" y="38"/>
                </a:lnTo>
                <a:lnTo>
                  <a:pt x="108" y="38"/>
                </a:lnTo>
                <a:lnTo>
                  <a:pt x="108" y="38"/>
                </a:lnTo>
                <a:lnTo>
                  <a:pt x="106" y="4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6" name="Freeform 112"/>
          <p:cNvSpPr>
            <a:spLocks noEditPoints="1"/>
          </p:cNvSpPr>
          <p:nvPr/>
        </p:nvSpPr>
        <p:spPr bwMode="auto">
          <a:xfrm>
            <a:off x="4632325" y="2230438"/>
            <a:ext cx="73025" cy="69850"/>
          </a:xfrm>
          <a:custGeom>
            <a:avLst/>
            <a:gdLst/>
            <a:ahLst/>
            <a:cxnLst>
              <a:cxn ang="0">
                <a:pos x="24" y="18"/>
              </a:cxn>
              <a:cxn ang="0">
                <a:pos x="22" y="16"/>
              </a:cxn>
              <a:cxn ang="0">
                <a:pos x="28" y="14"/>
              </a:cxn>
              <a:cxn ang="0">
                <a:pos x="28" y="16"/>
              </a:cxn>
              <a:cxn ang="0">
                <a:pos x="6" y="32"/>
              </a:cxn>
              <a:cxn ang="0">
                <a:pos x="2" y="30"/>
              </a:cxn>
              <a:cxn ang="0">
                <a:pos x="6" y="30"/>
              </a:cxn>
              <a:cxn ang="0">
                <a:pos x="8" y="32"/>
              </a:cxn>
              <a:cxn ang="0">
                <a:pos x="10" y="30"/>
              </a:cxn>
              <a:cxn ang="0">
                <a:pos x="10" y="30"/>
              </a:cxn>
              <a:cxn ang="0">
                <a:pos x="8" y="28"/>
              </a:cxn>
              <a:cxn ang="0">
                <a:pos x="4" y="28"/>
              </a:cxn>
              <a:cxn ang="0">
                <a:pos x="8" y="28"/>
              </a:cxn>
              <a:cxn ang="0">
                <a:pos x="8" y="26"/>
              </a:cxn>
              <a:cxn ang="0">
                <a:pos x="8" y="24"/>
              </a:cxn>
              <a:cxn ang="0">
                <a:pos x="14" y="18"/>
              </a:cxn>
              <a:cxn ang="0">
                <a:pos x="18" y="16"/>
              </a:cxn>
              <a:cxn ang="0">
                <a:pos x="24" y="18"/>
              </a:cxn>
              <a:cxn ang="0">
                <a:pos x="28" y="18"/>
              </a:cxn>
              <a:cxn ang="0">
                <a:pos x="30" y="14"/>
              </a:cxn>
              <a:cxn ang="0">
                <a:pos x="28" y="10"/>
              </a:cxn>
              <a:cxn ang="0">
                <a:pos x="24" y="8"/>
              </a:cxn>
              <a:cxn ang="0">
                <a:pos x="20" y="10"/>
              </a:cxn>
              <a:cxn ang="0">
                <a:pos x="22" y="12"/>
              </a:cxn>
              <a:cxn ang="0">
                <a:pos x="20" y="14"/>
              </a:cxn>
              <a:cxn ang="0">
                <a:pos x="16" y="16"/>
              </a:cxn>
              <a:cxn ang="0">
                <a:pos x="16" y="8"/>
              </a:cxn>
              <a:cxn ang="0">
                <a:pos x="20" y="8"/>
              </a:cxn>
              <a:cxn ang="0">
                <a:pos x="24" y="6"/>
              </a:cxn>
              <a:cxn ang="0">
                <a:pos x="30" y="2"/>
              </a:cxn>
              <a:cxn ang="0">
                <a:pos x="40" y="0"/>
              </a:cxn>
              <a:cxn ang="0">
                <a:pos x="46" y="4"/>
              </a:cxn>
              <a:cxn ang="0">
                <a:pos x="46" y="10"/>
              </a:cxn>
              <a:cxn ang="0">
                <a:pos x="40" y="14"/>
              </a:cxn>
              <a:cxn ang="0">
                <a:pos x="44" y="16"/>
              </a:cxn>
              <a:cxn ang="0">
                <a:pos x="46" y="20"/>
              </a:cxn>
              <a:cxn ang="0">
                <a:pos x="42" y="22"/>
              </a:cxn>
              <a:cxn ang="0">
                <a:pos x="38" y="26"/>
              </a:cxn>
              <a:cxn ang="0">
                <a:pos x="32" y="28"/>
              </a:cxn>
              <a:cxn ang="0">
                <a:pos x="34" y="36"/>
              </a:cxn>
              <a:cxn ang="0">
                <a:pos x="32" y="40"/>
              </a:cxn>
              <a:cxn ang="0">
                <a:pos x="34" y="42"/>
              </a:cxn>
              <a:cxn ang="0">
                <a:pos x="30" y="42"/>
              </a:cxn>
              <a:cxn ang="0">
                <a:pos x="30" y="40"/>
              </a:cxn>
              <a:cxn ang="0">
                <a:pos x="26" y="34"/>
              </a:cxn>
              <a:cxn ang="0">
                <a:pos x="22" y="34"/>
              </a:cxn>
              <a:cxn ang="0">
                <a:pos x="18" y="32"/>
              </a:cxn>
              <a:cxn ang="0">
                <a:pos x="16" y="32"/>
              </a:cxn>
              <a:cxn ang="0">
                <a:pos x="12" y="34"/>
              </a:cxn>
              <a:cxn ang="0">
                <a:pos x="2" y="32"/>
              </a:cxn>
              <a:cxn ang="0">
                <a:pos x="10" y="34"/>
              </a:cxn>
              <a:cxn ang="0">
                <a:pos x="4" y="34"/>
              </a:cxn>
              <a:cxn ang="0">
                <a:pos x="0" y="34"/>
              </a:cxn>
              <a:cxn ang="0">
                <a:pos x="24" y="14"/>
              </a:cxn>
              <a:cxn ang="0">
                <a:pos x="20" y="16"/>
              </a:cxn>
              <a:cxn ang="0">
                <a:pos x="20" y="14"/>
              </a:cxn>
              <a:cxn ang="0">
                <a:pos x="24" y="12"/>
              </a:cxn>
              <a:cxn ang="0">
                <a:pos x="22" y="2"/>
              </a:cxn>
              <a:cxn ang="0">
                <a:pos x="26" y="0"/>
              </a:cxn>
              <a:cxn ang="0">
                <a:pos x="16" y="8"/>
              </a:cxn>
              <a:cxn ang="0">
                <a:pos x="18" y="4"/>
              </a:cxn>
              <a:cxn ang="0">
                <a:pos x="16" y="8"/>
              </a:cxn>
            </a:cxnLst>
            <a:rect l="0" t="0" r="r" b="b"/>
            <a:pathLst>
              <a:path w="46" h="44">
                <a:moveTo>
                  <a:pt x="26" y="18"/>
                </a:moveTo>
                <a:lnTo>
                  <a:pt x="26" y="18"/>
                </a:lnTo>
                <a:lnTo>
                  <a:pt x="26" y="18"/>
                </a:lnTo>
                <a:lnTo>
                  <a:pt x="24" y="18"/>
                </a:lnTo>
                <a:lnTo>
                  <a:pt x="24" y="18"/>
                </a:lnTo>
                <a:lnTo>
                  <a:pt x="24" y="18"/>
                </a:lnTo>
                <a:lnTo>
                  <a:pt x="24" y="18"/>
                </a:lnTo>
                <a:lnTo>
                  <a:pt x="24" y="18"/>
                </a:lnTo>
                <a:lnTo>
                  <a:pt x="24" y="18"/>
                </a:lnTo>
                <a:lnTo>
                  <a:pt x="22" y="18"/>
                </a:lnTo>
                <a:lnTo>
                  <a:pt x="22" y="18"/>
                </a:lnTo>
                <a:lnTo>
                  <a:pt x="22" y="18"/>
                </a:lnTo>
                <a:lnTo>
                  <a:pt x="22" y="18"/>
                </a:lnTo>
                <a:lnTo>
                  <a:pt x="22" y="18"/>
                </a:lnTo>
                <a:lnTo>
                  <a:pt x="22" y="16"/>
                </a:lnTo>
                <a:lnTo>
                  <a:pt x="22" y="16"/>
                </a:lnTo>
                <a:lnTo>
                  <a:pt x="24" y="16"/>
                </a:lnTo>
                <a:lnTo>
                  <a:pt x="24" y="16"/>
                </a:lnTo>
                <a:lnTo>
                  <a:pt x="24" y="16"/>
                </a:lnTo>
                <a:lnTo>
                  <a:pt x="26" y="16"/>
                </a:lnTo>
                <a:lnTo>
                  <a:pt x="26" y="14"/>
                </a:lnTo>
                <a:lnTo>
                  <a:pt x="26" y="14"/>
                </a:lnTo>
                <a:lnTo>
                  <a:pt x="26" y="14"/>
                </a:lnTo>
                <a:lnTo>
                  <a:pt x="28" y="14"/>
                </a:lnTo>
                <a:lnTo>
                  <a:pt x="30" y="14"/>
                </a:lnTo>
                <a:lnTo>
                  <a:pt x="30" y="14"/>
                </a:lnTo>
                <a:lnTo>
                  <a:pt x="30" y="16"/>
                </a:lnTo>
                <a:lnTo>
                  <a:pt x="30" y="16"/>
                </a:lnTo>
                <a:lnTo>
                  <a:pt x="30" y="16"/>
                </a:lnTo>
                <a:lnTo>
                  <a:pt x="28" y="16"/>
                </a:lnTo>
                <a:lnTo>
                  <a:pt x="28" y="16"/>
                </a:lnTo>
                <a:lnTo>
                  <a:pt x="28" y="16"/>
                </a:lnTo>
                <a:lnTo>
                  <a:pt x="28" y="18"/>
                </a:lnTo>
                <a:lnTo>
                  <a:pt x="28" y="18"/>
                </a:lnTo>
                <a:lnTo>
                  <a:pt x="26" y="18"/>
                </a:lnTo>
                <a:lnTo>
                  <a:pt x="26" y="18"/>
                </a:lnTo>
                <a:close/>
                <a:moveTo>
                  <a:pt x="10" y="34"/>
                </a:moveTo>
                <a:lnTo>
                  <a:pt x="10" y="32"/>
                </a:lnTo>
                <a:lnTo>
                  <a:pt x="8" y="32"/>
                </a:lnTo>
                <a:lnTo>
                  <a:pt x="6" y="32"/>
                </a:lnTo>
                <a:lnTo>
                  <a:pt x="6" y="32"/>
                </a:lnTo>
                <a:lnTo>
                  <a:pt x="6" y="32"/>
                </a:lnTo>
                <a:lnTo>
                  <a:pt x="2" y="32"/>
                </a:lnTo>
                <a:lnTo>
                  <a:pt x="2" y="32"/>
                </a:lnTo>
                <a:lnTo>
                  <a:pt x="0" y="30"/>
                </a:lnTo>
                <a:lnTo>
                  <a:pt x="0" y="30"/>
                </a:lnTo>
                <a:lnTo>
                  <a:pt x="0" y="30"/>
                </a:lnTo>
                <a:lnTo>
                  <a:pt x="2" y="30"/>
                </a:lnTo>
                <a:lnTo>
                  <a:pt x="2" y="30"/>
                </a:lnTo>
                <a:lnTo>
                  <a:pt x="4" y="30"/>
                </a:lnTo>
                <a:lnTo>
                  <a:pt x="6" y="30"/>
                </a:lnTo>
                <a:lnTo>
                  <a:pt x="6" y="30"/>
                </a:lnTo>
                <a:lnTo>
                  <a:pt x="6" y="30"/>
                </a:lnTo>
                <a:lnTo>
                  <a:pt x="6" y="30"/>
                </a:lnTo>
                <a:lnTo>
                  <a:pt x="6" y="30"/>
                </a:lnTo>
                <a:lnTo>
                  <a:pt x="6" y="30"/>
                </a:lnTo>
                <a:lnTo>
                  <a:pt x="6" y="30"/>
                </a:lnTo>
                <a:lnTo>
                  <a:pt x="6" y="30"/>
                </a:lnTo>
                <a:lnTo>
                  <a:pt x="6" y="30"/>
                </a:lnTo>
                <a:lnTo>
                  <a:pt x="8" y="30"/>
                </a:lnTo>
                <a:lnTo>
                  <a:pt x="8" y="30"/>
                </a:lnTo>
                <a:lnTo>
                  <a:pt x="8" y="32"/>
                </a:lnTo>
                <a:lnTo>
                  <a:pt x="8" y="32"/>
                </a:lnTo>
                <a:lnTo>
                  <a:pt x="8" y="32"/>
                </a:lnTo>
                <a:lnTo>
                  <a:pt x="8" y="32"/>
                </a:lnTo>
                <a:lnTo>
                  <a:pt x="10" y="32"/>
                </a:lnTo>
                <a:lnTo>
                  <a:pt x="10" y="32"/>
                </a:lnTo>
                <a:lnTo>
                  <a:pt x="10" y="32"/>
                </a:lnTo>
                <a:lnTo>
                  <a:pt x="10" y="32"/>
                </a:lnTo>
                <a:lnTo>
                  <a:pt x="12" y="32"/>
                </a:lnTo>
                <a:lnTo>
                  <a:pt x="10" y="32"/>
                </a:lnTo>
                <a:lnTo>
                  <a:pt x="10" y="30"/>
                </a:lnTo>
                <a:lnTo>
                  <a:pt x="10" y="30"/>
                </a:lnTo>
                <a:lnTo>
                  <a:pt x="10" y="30"/>
                </a:lnTo>
                <a:lnTo>
                  <a:pt x="8" y="30"/>
                </a:lnTo>
                <a:lnTo>
                  <a:pt x="8" y="30"/>
                </a:lnTo>
                <a:lnTo>
                  <a:pt x="8" y="30"/>
                </a:lnTo>
                <a:lnTo>
                  <a:pt x="8" y="30"/>
                </a:lnTo>
                <a:lnTo>
                  <a:pt x="10" y="30"/>
                </a:lnTo>
                <a:lnTo>
                  <a:pt x="10" y="30"/>
                </a:lnTo>
                <a:lnTo>
                  <a:pt x="10" y="30"/>
                </a:lnTo>
                <a:lnTo>
                  <a:pt x="10" y="30"/>
                </a:lnTo>
                <a:lnTo>
                  <a:pt x="10" y="30"/>
                </a:lnTo>
                <a:lnTo>
                  <a:pt x="10" y="30"/>
                </a:lnTo>
                <a:lnTo>
                  <a:pt x="8" y="30"/>
                </a:lnTo>
                <a:lnTo>
                  <a:pt x="8" y="28"/>
                </a:lnTo>
                <a:lnTo>
                  <a:pt x="8" y="28"/>
                </a:lnTo>
                <a:lnTo>
                  <a:pt x="8" y="28"/>
                </a:lnTo>
                <a:lnTo>
                  <a:pt x="8" y="30"/>
                </a:lnTo>
                <a:lnTo>
                  <a:pt x="8" y="30"/>
                </a:lnTo>
                <a:lnTo>
                  <a:pt x="6" y="30"/>
                </a:lnTo>
                <a:lnTo>
                  <a:pt x="6" y="28"/>
                </a:lnTo>
                <a:lnTo>
                  <a:pt x="4" y="28"/>
                </a:lnTo>
                <a:lnTo>
                  <a:pt x="4" y="28"/>
                </a:lnTo>
                <a:lnTo>
                  <a:pt x="4" y="28"/>
                </a:lnTo>
                <a:lnTo>
                  <a:pt x="4" y="28"/>
                </a:lnTo>
                <a:lnTo>
                  <a:pt x="4" y="28"/>
                </a:lnTo>
                <a:lnTo>
                  <a:pt x="4" y="28"/>
                </a:lnTo>
                <a:lnTo>
                  <a:pt x="4" y="28"/>
                </a:lnTo>
                <a:lnTo>
                  <a:pt x="6" y="28"/>
                </a:lnTo>
                <a:lnTo>
                  <a:pt x="6" y="28"/>
                </a:lnTo>
                <a:lnTo>
                  <a:pt x="6" y="28"/>
                </a:lnTo>
                <a:lnTo>
                  <a:pt x="8" y="28"/>
                </a:lnTo>
                <a:lnTo>
                  <a:pt x="8" y="28"/>
                </a:lnTo>
                <a:lnTo>
                  <a:pt x="8" y="28"/>
                </a:lnTo>
                <a:lnTo>
                  <a:pt x="8" y="28"/>
                </a:lnTo>
                <a:lnTo>
                  <a:pt x="10" y="28"/>
                </a:lnTo>
                <a:lnTo>
                  <a:pt x="10" y="28"/>
                </a:lnTo>
                <a:lnTo>
                  <a:pt x="8" y="28"/>
                </a:lnTo>
                <a:lnTo>
                  <a:pt x="8" y="28"/>
                </a:lnTo>
                <a:lnTo>
                  <a:pt x="8" y="26"/>
                </a:lnTo>
                <a:lnTo>
                  <a:pt x="8" y="26"/>
                </a:lnTo>
                <a:lnTo>
                  <a:pt x="6" y="26"/>
                </a:lnTo>
                <a:lnTo>
                  <a:pt x="6" y="26"/>
                </a:lnTo>
                <a:lnTo>
                  <a:pt x="6" y="26"/>
                </a:lnTo>
                <a:lnTo>
                  <a:pt x="8" y="26"/>
                </a:lnTo>
                <a:lnTo>
                  <a:pt x="8" y="26"/>
                </a:lnTo>
                <a:lnTo>
                  <a:pt x="8" y="26"/>
                </a:lnTo>
                <a:lnTo>
                  <a:pt x="8" y="24"/>
                </a:lnTo>
                <a:lnTo>
                  <a:pt x="8" y="24"/>
                </a:lnTo>
                <a:lnTo>
                  <a:pt x="8" y="24"/>
                </a:lnTo>
                <a:lnTo>
                  <a:pt x="8" y="24"/>
                </a:lnTo>
                <a:lnTo>
                  <a:pt x="8" y="24"/>
                </a:lnTo>
                <a:lnTo>
                  <a:pt x="12" y="20"/>
                </a:lnTo>
                <a:lnTo>
                  <a:pt x="12" y="20"/>
                </a:lnTo>
                <a:lnTo>
                  <a:pt x="12" y="20"/>
                </a:lnTo>
                <a:lnTo>
                  <a:pt x="12" y="20"/>
                </a:lnTo>
                <a:lnTo>
                  <a:pt x="14" y="18"/>
                </a:lnTo>
                <a:lnTo>
                  <a:pt x="14" y="18"/>
                </a:lnTo>
                <a:lnTo>
                  <a:pt x="14" y="16"/>
                </a:lnTo>
                <a:lnTo>
                  <a:pt x="14" y="16"/>
                </a:lnTo>
                <a:lnTo>
                  <a:pt x="14" y="16"/>
                </a:lnTo>
                <a:lnTo>
                  <a:pt x="16" y="16"/>
                </a:lnTo>
                <a:lnTo>
                  <a:pt x="16" y="16"/>
                </a:lnTo>
                <a:lnTo>
                  <a:pt x="18" y="16"/>
                </a:lnTo>
                <a:lnTo>
                  <a:pt x="18" y="16"/>
                </a:lnTo>
                <a:lnTo>
                  <a:pt x="18" y="18"/>
                </a:lnTo>
                <a:lnTo>
                  <a:pt x="18" y="18"/>
                </a:lnTo>
                <a:lnTo>
                  <a:pt x="20" y="18"/>
                </a:lnTo>
                <a:lnTo>
                  <a:pt x="22" y="18"/>
                </a:lnTo>
                <a:lnTo>
                  <a:pt x="22" y="18"/>
                </a:lnTo>
                <a:lnTo>
                  <a:pt x="24" y="18"/>
                </a:lnTo>
                <a:lnTo>
                  <a:pt x="24" y="18"/>
                </a:lnTo>
                <a:lnTo>
                  <a:pt x="24" y="18"/>
                </a:lnTo>
                <a:lnTo>
                  <a:pt x="24" y="18"/>
                </a:lnTo>
                <a:lnTo>
                  <a:pt x="24" y="20"/>
                </a:lnTo>
                <a:lnTo>
                  <a:pt x="24" y="20"/>
                </a:lnTo>
                <a:lnTo>
                  <a:pt x="26" y="18"/>
                </a:lnTo>
                <a:lnTo>
                  <a:pt x="26" y="18"/>
                </a:lnTo>
                <a:lnTo>
                  <a:pt x="26" y="18"/>
                </a:lnTo>
                <a:lnTo>
                  <a:pt x="26" y="18"/>
                </a:lnTo>
                <a:lnTo>
                  <a:pt x="28" y="18"/>
                </a:lnTo>
                <a:lnTo>
                  <a:pt x="28" y="18"/>
                </a:lnTo>
                <a:lnTo>
                  <a:pt x="28" y="18"/>
                </a:lnTo>
                <a:lnTo>
                  <a:pt x="28" y="16"/>
                </a:lnTo>
                <a:lnTo>
                  <a:pt x="30" y="16"/>
                </a:lnTo>
                <a:lnTo>
                  <a:pt x="30" y="16"/>
                </a:lnTo>
                <a:lnTo>
                  <a:pt x="30" y="16"/>
                </a:lnTo>
                <a:lnTo>
                  <a:pt x="30" y="16"/>
                </a:lnTo>
                <a:lnTo>
                  <a:pt x="30" y="14"/>
                </a:lnTo>
                <a:lnTo>
                  <a:pt x="30" y="14"/>
                </a:lnTo>
                <a:lnTo>
                  <a:pt x="30" y="14"/>
                </a:lnTo>
                <a:lnTo>
                  <a:pt x="28" y="14"/>
                </a:lnTo>
                <a:lnTo>
                  <a:pt x="28" y="14"/>
                </a:lnTo>
                <a:lnTo>
                  <a:pt x="26" y="12"/>
                </a:lnTo>
                <a:lnTo>
                  <a:pt x="26" y="12"/>
                </a:lnTo>
                <a:lnTo>
                  <a:pt x="28" y="10"/>
                </a:lnTo>
                <a:lnTo>
                  <a:pt x="28" y="10"/>
                </a:lnTo>
                <a:lnTo>
                  <a:pt x="28" y="10"/>
                </a:lnTo>
                <a:lnTo>
                  <a:pt x="28" y="10"/>
                </a:lnTo>
                <a:lnTo>
                  <a:pt x="28" y="10"/>
                </a:lnTo>
                <a:lnTo>
                  <a:pt x="26" y="10"/>
                </a:lnTo>
                <a:lnTo>
                  <a:pt x="24" y="10"/>
                </a:lnTo>
                <a:lnTo>
                  <a:pt x="24" y="10"/>
                </a:lnTo>
                <a:lnTo>
                  <a:pt x="24" y="8"/>
                </a:lnTo>
                <a:lnTo>
                  <a:pt x="24" y="8"/>
                </a:lnTo>
                <a:lnTo>
                  <a:pt x="24" y="6"/>
                </a:lnTo>
                <a:lnTo>
                  <a:pt x="24" y="6"/>
                </a:lnTo>
                <a:lnTo>
                  <a:pt x="24" y="6"/>
                </a:lnTo>
                <a:lnTo>
                  <a:pt x="22" y="6"/>
                </a:lnTo>
                <a:lnTo>
                  <a:pt x="22" y="6"/>
                </a:lnTo>
                <a:lnTo>
                  <a:pt x="22" y="8"/>
                </a:lnTo>
                <a:lnTo>
                  <a:pt x="20" y="8"/>
                </a:lnTo>
                <a:lnTo>
                  <a:pt x="20" y="10"/>
                </a:lnTo>
                <a:lnTo>
                  <a:pt x="20" y="10"/>
                </a:lnTo>
                <a:lnTo>
                  <a:pt x="22" y="12"/>
                </a:lnTo>
                <a:lnTo>
                  <a:pt x="22" y="12"/>
                </a:lnTo>
                <a:lnTo>
                  <a:pt x="22" y="12"/>
                </a:lnTo>
                <a:lnTo>
                  <a:pt x="24" y="12"/>
                </a:lnTo>
                <a:lnTo>
                  <a:pt x="22" y="12"/>
                </a:lnTo>
                <a:lnTo>
                  <a:pt x="22" y="12"/>
                </a:lnTo>
                <a:lnTo>
                  <a:pt x="22" y="12"/>
                </a:lnTo>
                <a:lnTo>
                  <a:pt x="22" y="14"/>
                </a:lnTo>
                <a:lnTo>
                  <a:pt x="22" y="14"/>
                </a:lnTo>
                <a:lnTo>
                  <a:pt x="20" y="12"/>
                </a:lnTo>
                <a:lnTo>
                  <a:pt x="20" y="12"/>
                </a:lnTo>
                <a:lnTo>
                  <a:pt x="20" y="14"/>
                </a:lnTo>
                <a:lnTo>
                  <a:pt x="20" y="14"/>
                </a:lnTo>
                <a:lnTo>
                  <a:pt x="20" y="14"/>
                </a:lnTo>
                <a:lnTo>
                  <a:pt x="20" y="14"/>
                </a:lnTo>
                <a:lnTo>
                  <a:pt x="20" y="16"/>
                </a:lnTo>
                <a:lnTo>
                  <a:pt x="20" y="16"/>
                </a:lnTo>
                <a:lnTo>
                  <a:pt x="20" y="16"/>
                </a:lnTo>
                <a:lnTo>
                  <a:pt x="20" y="18"/>
                </a:lnTo>
                <a:lnTo>
                  <a:pt x="18" y="16"/>
                </a:lnTo>
                <a:lnTo>
                  <a:pt x="18" y="16"/>
                </a:lnTo>
                <a:lnTo>
                  <a:pt x="18" y="16"/>
                </a:lnTo>
                <a:lnTo>
                  <a:pt x="16" y="16"/>
                </a:lnTo>
                <a:lnTo>
                  <a:pt x="16" y="16"/>
                </a:lnTo>
                <a:lnTo>
                  <a:pt x="14" y="16"/>
                </a:lnTo>
                <a:lnTo>
                  <a:pt x="14" y="14"/>
                </a:lnTo>
                <a:lnTo>
                  <a:pt x="14" y="14"/>
                </a:lnTo>
                <a:lnTo>
                  <a:pt x="14" y="12"/>
                </a:lnTo>
                <a:lnTo>
                  <a:pt x="14" y="12"/>
                </a:lnTo>
                <a:lnTo>
                  <a:pt x="16" y="12"/>
                </a:lnTo>
                <a:lnTo>
                  <a:pt x="16" y="8"/>
                </a:lnTo>
                <a:lnTo>
                  <a:pt x="16" y="8"/>
                </a:lnTo>
                <a:lnTo>
                  <a:pt x="16" y="8"/>
                </a:lnTo>
                <a:lnTo>
                  <a:pt x="16" y="8"/>
                </a:lnTo>
                <a:lnTo>
                  <a:pt x="18" y="8"/>
                </a:lnTo>
                <a:lnTo>
                  <a:pt x="18" y="8"/>
                </a:lnTo>
                <a:lnTo>
                  <a:pt x="18" y="8"/>
                </a:lnTo>
                <a:lnTo>
                  <a:pt x="18" y="8"/>
                </a:lnTo>
                <a:lnTo>
                  <a:pt x="20" y="8"/>
                </a:lnTo>
                <a:lnTo>
                  <a:pt x="22" y="8"/>
                </a:lnTo>
                <a:lnTo>
                  <a:pt x="22" y="8"/>
                </a:lnTo>
                <a:lnTo>
                  <a:pt x="22" y="6"/>
                </a:lnTo>
                <a:lnTo>
                  <a:pt x="22" y="6"/>
                </a:lnTo>
                <a:lnTo>
                  <a:pt x="22" y="6"/>
                </a:lnTo>
                <a:lnTo>
                  <a:pt x="24" y="6"/>
                </a:lnTo>
                <a:lnTo>
                  <a:pt x="24" y="6"/>
                </a:lnTo>
                <a:lnTo>
                  <a:pt x="24" y="6"/>
                </a:lnTo>
                <a:lnTo>
                  <a:pt x="24" y="6"/>
                </a:lnTo>
                <a:lnTo>
                  <a:pt x="24" y="6"/>
                </a:lnTo>
                <a:lnTo>
                  <a:pt x="24" y="4"/>
                </a:lnTo>
                <a:lnTo>
                  <a:pt x="24" y="4"/>
                </a:lnTo>
                <a:lnTo>
                  <a:pt x="24" y="4"/>
                </a:lnTo>
                <a:lnTo>
                  <a:pt x="26" y="2"/>
                </a:lnTo>
                <a:lnTo>
                  <a:pt x="26" y="2"/>
                </a:lnTo>
                <a:lnTo>
                  <a:pt x="30" y="2"/>
                </a:lnTo>
                <a:lnTo>
                  <a:pt x="32" y="0"/>
                </a:lnTo>
                <a:lnTo>
                  <a:pt x="32" y="0"/>
                </a:lnTo>
                <a:lnTo>
                  <a:pt x="34" y="0"/>
                </a:lnTo>
                <a:lnTo>
                  <a:pt x="34" y="0"/>
                </a:lnTo>
                <a:lnTo>
                  <a:pt x="34" y="0"/>
                </a:lnTo>
                <a:lnTo>
                  <a:pt x="36" y="0"/>
                </a:lnTo>
                <a:lnTo>
                  <a:pt x="38" y="0"/>
                </a:lnTo>
                <a:lnTo>
                  <a:pt x="40" y="0"/>
                </a:lnTo>
                <a:lnTo>
                  <a:pt x="40" y="0"/>
                </a:lnTo>
                <a:lnTo>
                  <a:pt x="40" y="0"/>
                </a:lnTo>
                <a:lnTo>
                  <a:pt x="42" y="0"/>
                </a:lnTo>
                <a:lnTo>
                  <a:pt x="42" y="0"/>
                </a:lnTo>
                <a:lnTo>
                  <a:pt x="42" y="2"/>
                </a:lnTo>
                <a:lnTo>
                  <a:pt x="44" y="2"/>
                </a:lnTo>
                <a:lnTo>
                  <a:pt x="46" y="4"/>
                </a:lnTo>
                <a:lnTo>
                  <a:pt x="46" y="4"/>
                </a:lnTo>
                <a:lnTo>
                  <a:pt x="46" y="4"/>
                </a:lnTo>
                <a:lnTo>
                  <a:pt x="46" y="4"/>
                </a:lnTo>
                <a:lnTo>
                  <a:pt x="46" y="8"/>
                </a:lnTo>
                <a:lnTo>
                  <a:pt x="46" y="8"/>
                </a:lnTo>
                <a:lnTo>
                  <a:pt x="46" y="8"/>
                </a:lnTo>
                <a:lnTo>
                  <a:pt x="46" y="8"/>
                </a:lnTo>
                <a:lnTo>
                  <a:pt x="46" y="10"/>
                </a:lnTo>
                <a:lnTo>
                  <a:pt x="46" y="10"/>
                </a:lnTo>
                <a:lnTo>
                  <a:pt x="46" y="10"/>
                </a:lnTo>
                <a:lnTo>
                  <a:pt x="46" y="12"/>
                </a:lnTo>
                <a:lnTo>
                  <a:pt x="46" y="12"/>
                </a:lnTo>
                <a:lnTo>
                  <a:pt x="46" y="12"/>
                </a:lnTo>
                <a:lnTo>
                  <a:pt x="44" y="14"/>
                </a:lnTo>
                <a:lnTo>
                  <a:pt x="44" y="12"/>
                </a:lnTo>
                <a:lnTo>
                  <a:pt x="42" y="12"/>
                </a:lnTo>
                <a:lnTo>
                  <a:pt x="40" y="14"/>
                </a:lnTo>
                <a:lnTo>
                  <a:pt x="40" y="14"/>
                </a:lnTo>
                <a:lnTo>
                  <a:pt x="40" y="14"/>
                </a:lnTo>
                <a:lnTo>
                  <a:pt x="42" y="14"/>
                </a:lnTo>
                <a:lnTo>
                  <a:pt x="40" y="14"/>
                </a:lnTo>
                <a:lnTo>
                  <a:pt x="40" y="14"/>
                </a:lnTo>
                <a:lnTo>
                  <a:pt x="40" y="16"/>
                </a:lnTo>
                <a:lnTo>
                  <a:pt x="42" y="16"/>
                </a:lnTo>
                <a:lnTo>
                  <a:pt x="44" y="16"/>
                </a:lnTo>
                <a:lnTo>
                  <a:pt x="44" y="16"/>
                </a:lnTo>
                <a:lnTo>
                  <a:pt x="46" y="16"/>
                </a:lnTo>
                <a:lnTo>
                  <a:pt x="46" y="18"/>
                </a:lnTo>
                <a:lnTo>
                  <a:pt x="46" y="18"/>
                </a:lnTo>
                <a:lnTo>
                  <a:pt x="46" y="18"/>
                </a:lnTo>
                <a:lnTo>
                  <a:pt x="44" y="18"/>
                </a:lnTo>
                <a:lnTo>
                  <a:pt x="46" y="20"/>
                </a:lnTo>
                <a:lnTo>
                  <a:pt x="46" y="20"/>
                </a:lnTo>
                <a:lnTo>
                  <a:pt x="44" y="20"/>
                </a:lnTo>
                <a:lnTo>
                  <a:pt x="44" y="20"/>
                </a:lnTo>
                <a:lnTo>
                  <a:pt x="44" y="20"/>
                </a:lnTo>
                <a:lnTo>
                  <a:pt x="42" y="22"/>
                </a:lnTo>
                <a:lnTo>
                  <a:pt x="42" y="22"/>
                </a:lnTo>
                <a:lnTo>
                  <a:pt x="42" y="22"/>
                </a:lnTo>
                <a:lnTo>
                  <a:pt x="42" y="22"/>
                </a:lnTo>
                <a:lnTo>
                  <a:pt x="42" y="22"/>
                </a:lnTo>
                <a:lnTo>
                  <a:pt x="42" y="24"/>
                </a:lnTo>
                <a:lnTo>
                  <a:pt x="42" y="24"/>
                </a:lnTo>
                <a:lnTo>
                  <a:pt x="42" y="24"/>
                </a:lnTo>
                <a:lnTo>
                  <a:pt x="42" y="24"/>
                </a:lnTo>
                <a:lnTo>
                  <a:pt x="40" y="24"/>
                </a:lnTo>
                <a:lnTo>
                  <a:pt x="40" y="24"/>
                </a:lnTo>
                <a:lnTo>
                  <a:pt x="38" y="26"/>
                </a:lnTo>
                <a:lnTo>
                  <a:pt x="38" y="26"/>
                </a:lnTo>
                <a:lnTo>
                  <a:pt x="36" y="26"/>
                </a:lnTo>
                <a:lnTo>
                  <a:pt x="34" y="24"/>
                </a:lnTo>
                <a:lnTo>
                  <a:pt x="34" y="24"/>
                </a:lnTo>
                <a:lnTo>
                  <a:pt x="32" y="26"/>
                </a:lnTo>
                <a:lnTo>
                  <a:pt x="32" y="26"/>
                </a:lnTo>
                <a:lnTo>
                  <a:pt x="32" y="26"/>
                </a:lnTo>
                <a:lnTo>
                  <a:pt x="32" y="28"/>
                </a:lnTo>
                <a:lnTo>
                  <a:pt x="32" y="28"/>
                </a:lnTo>
                <a:lnTo>
                  <a:pt x="34" y="30"/>
                </a:lnTo>
                <a:lnTo>
                  <a:pt x="34" y="30"/>
                </a:lnTo>
                <a:lnTo>
                  <a:pt x="34" y="30"/>
                </a:lnTo>
                <a:lnTo>
                  <a:pt x="36" y="30"/>
                </a:lnTo>
                <a:lnTo>
                  <a:pt x="36" y="32"/>
                </a:lnTo>
                <a:lnTo>
                  <a:pt x="36" y="34"/>
                </a:lnTo>
                <a:lnTo>
                  <a:pt x="34" y="34"/>
                </a:lnTo>
                <a:lnTo>
                  <a:pt x="34" y="36"/>
                </a:lnTo>
                <a:lnTo>
                  <a:pt x="34" y="36"/>
                </a:lnTo>
                <a:lnTo>
                  <a:pt x="34" y="36"/>
                </a:lnTo>
                <a:lnTo>
                  <a:pt x="34" y="36"/>
                </a:lnTo>
                <a:lnTo>
                  <a:pt x="32" y="38"/>
                </a:lnTo>
                <a:lnTo>
                  <a:pt x="32" y="38"/>
                </a:lnTo>
                <a:lnTo>
                  <a:pt x="32" y="38"/>
                </a:lnTo>
                <a:lnTo>
                  <a:pt x="32" y="38"/>
                </a:lnTo>
                <a:lnTo>
                  <a:pt x="32" y="40"/>
                </a:lnTo>
                <a:lnTo>
                  <a:pt x="32" y="40"/>
                </a:lnTo>
                <a:lnTo>
                  <a:pt x="34" y="40"/>
                </a:lnTo>
                <a:lnTo>
                  <a:pt x="34" y="40"/>
                </a:lnTo>
                <a:lnTo>
                  <a:pt x="34" y="42"/>
                </a:lnTo>
                <a:lnTo>
                  <a:pt x="34" y="42"/>
                </a:lnTo>
                <a:lnTo>
                  <a:pt x="34" y="42"/>
                </a:lnTo>
                <a:lnTo>
                  <a:pt x="34" y="42"/>
                </a:lnTo>
                <a:lnTo>
                  <a:pt x="34" y="42"/>
                </a:lnTo>
                <a:lnTo>
                  <a:pt x="32" y="44"/>
                </a:lnTo>
                <a:lnTo>
                  <a:pt x="32" y="44"/>
                </a:lnTo>
                <a:lnTo>
                  <a:pt x="32" y="42"/>
                </a:lnTo>
                <a:lnTo>
                  <a:pt x="30" y="42"/>
                </a:lnTo>
                <a:lnTo>
                  <a:pt x="30" y="42"/>
                </a:lnTo>
                <a:lnTo>
                  <a:pt x="30" y="42"/>
                </a:lnTo>
                <a:lnTo>
                  <a:pt x="30" y="42"/>
                </a:lnTo>
                <a:lnTo>
                  <a:pt x="30" y="42"/>
                </a:lnTo>
                <a:lnTo>
                  <a:pt x="30" y="42"/>
                </a:lnTo>
                <a:lnTo>
                  <a:pt x="30" y="42"/>
                </a:lnTo>
                <a:lnTo>
                  <a:pt x="28" y="42"/>
                </a:lnTo>
                <a:lnTo>
                  <a:pt x="28" y="42"/>
                </a:lnTo>
                <a:lnTo>
                  <a:pt x="28" y="42"/>
                </a:lnTo>
                <a:lnTo>
                  <a:pt x="28" y="42"/>
                </a:lnTo>
                <a:lnTo>
                  <a:pt x="30" y="40"/>
                </a:lnTo>
                <a:lnTo>
                  <a:pt x="30" y="40"/>
                </a:lnTo>
                <a:lnTo>
                  <a:pt x="30" y="38"/>
                </a:lnTo>
                <a:lnTo>
                  <a:pt x="30" y="38"/>
                </a:lnTo>
                <a:lnTo>
                  <a:pt x="30" y="36"/>
                </a:lnTo>
                <a:lnTo>
                  <a:pt x="30" y="36"/>
                </a:lnTo>
                <a:lnTo>
                  <a:pt x="28" y="36"/>
                </a:lnTo>
                <a:lnTo>
                  <a:pt x="28" y="36"/>
                </a:lnTo>
                <a:lnTo>
                  <a:pt x="28" y="34"/>
                </a:lnTo>
                <a:lnTo>
                  <a:pt x="26" y="34"/>
                </a:lnTo>
                <a:lnTo>
                  <a:pt x="26" y="34"/>
                </a:lnTo>
                <a:lnTo>
                  <a:pt x="26" y="34"/>
                </a:lnTo>
                <a:lnTo>
                  <a:pt x="24" y="34"/>
                </a:lnTo>
                <a:lnTo>
                  <a:pt x="24" y="34"/>
                </a:lnTo>
                <a:lnTo>
                  <a:pt x="22" y="34"/>
                </a:lnTo>
                <a:lnTo>
                  <a:pt x="22" y="34"/>
                </a:lnTo>
                <a:lnTo>
                  <a:pt x="22" y="34"/>
                </a:lnTo>
                <a:lnTo>
                  <a:pt x="22" y="34"/>
                </a:lnTo>
                <a:lnTo>
                  <a:pt x="20" y="32"/>
                </a:lnTo>
                <a:lnTo>
                  <a:pt x="22" y="32"/>
                </a:lnTo>
                <a:lnTo>
                  <a:pt x="20" y="32"/>
                </a:lnTo>
                <a:lnTo>
                  <a:pt x="20" y="32"/>
                </a:lnTo>
                <a:lnTo>
                  <a:pt x="20" y="32"/>
                </a:lnTo>
                <a:lnTo>
                  <a:pt x="20" y="32"/>
                </a:lnTo>
                <a:lnTo>
                  <a:pt x="20" y="32"/>
                </a:lnTo>
                <a:lnTo>
                  <a:pt x="18" y="32"/>
                </a:lnTo>
                <a:lnTo>
                  <a:pt x="18" y="32"/>
                </a:lnTo>
                <a:lnTo>
                  <a:pt x="18" y="32"/>
                </a:lnTo>
                <a:lnTo>
                  <a:pt x="18" y="32"/>
                </a:lnTo>
                <a:lnTo>
                  <a:pt x="18" y="32"/>
                </a:lnTo>
                <a:lnTo>
                  <a:pt x="16" y="32"/>
                </a:lnTo>
                <a:lnTo>
                  <a:pt x="16" y="32"/>
                </a:lnTo>
                <a:lnTo>
                  <a:pt x="16" y="32"/>
                </a:lnTo>
                <a:lnTo>
                  <a:pt x="16" y="32"/>
                </a:lnTo>
                <a:lnTo>
                  <a:pt x="14" y="32"/>
                </a:lnTo>
                <a:lnTo>
                  <a:pt x="14" y="32"/>
                </a:lnTo>
                <a:lnTo>
                  <a:pt x="14" y="32"/>
                </a:lnTo>
                <a:lnTo>
                  <a:pt x="14" y="32"/>
                </a:lnTo>
                <a:lnTo>
                  <a:pt x="12" y="32"/>
                </a:lnTo>
                <a:lnTo>
                  <a:pt x="12" y="32"/>
                </a:lnTo>
                <a:lnTo>
                  <a:pt x="12" y="32"/>
                </a:lnTo>
                <a:lnTo>
                  <a:pt x="12" y="34"/>
                </a:lnTo>
                <a:lnTo>
                  <a:pt x="12" y="34"/>
                </a:lnTo>
                <a:lnTo>
                  <a:pt x="12" y="34"/>
                </a:lnTo>
                <a:lnTo>
                  <a:pt x="12" y="34"/>
                </a:lnTo>
                <a:lnTo>
                  <a:pt x="10" y="34"/>
                </a:lnTo>
                <a:lnTo>
                  <a:pt x="10" y="34"/>
                </a:lnTo>
                <a:close/>
                <a:moveTo>
                  <a:pt x="0" y="34"/>
                </a:moveTo>
                <a:lnTo>
                  <a:pt x="0" y="32"/>
                </a:lnTo>
                <a:lnTo>
                  <a:pt x="2" y="32"/>
                </a:lnTo>
                <a:lnTo>
                  <a:pt x="2" y="32"/>
                </a:lnTo>
                <a:lnTo>
                  <a:pt x="2" y="32"/>
                </a:lnTo>
                <a:lnTo>
                  <a:pt x="4" y="34"/>
                </a:lnTo>
                <a:lnTo>
                  <a:pt x="4" y="34"/>
                </a:lnTo>
                <a:lnTo>
                  <a:pt x="6" y="34"/>
                </a:lnTo>
                <a:lnTo>
                  <a:pt x="6" y="34"/>
                </a:lnTo>
                <a:lnTo>
                  <a:pt x="10" y="34"/>
                </a:lnTo>
                <a:lnTo>
                  <a:pt x="10" y="34"/>
                </a:lnTo>
                <a:lnTo>
                  <a:pt x="10" y="34"/>
                </a:lnTo>
                <a:lnTo>
                  <a:pt x="10" y="34"/>
                </a:lnTo>
                <a:lnTo>
                  <a:pt x="10" y="34"/>
                </a:lnTo>
                <a:lnTo>
                  <a:pt x="8" y="36"/>
                </a:lnTo>
                <a:lnTo>
                  <a:pt x="6" y="36"/>
                </a:lnTo>
                <a:lnTo>
                  <a:pt x="6" y="36"/>
                </a:lnTo>
                <a:lnTo>
                  <a:pt x="4" y="36"/>
                </a:lnTo>
                <a:lnTo>
                  <a:pt x="4" y="34"/>
                </a:lnTo>
                <a:lnTo>
                  <a:pt x="4" y="34"/>
                </a:lnTo>
                <a:lnTo>
                  <a:pt x="2" y="34"/>
                </a:lnTo>
                <a:lnTo>
                  <a:pt x="2" y="34"/>
                </a:lnTo>
                <a:lnTo>
                  <a:pt x="2" y="34"/>
                </a:lnTo>
                <a:lnTo>
                  <a:pt x="0" y="36"/>
                </a:lnTo>
                <a:lnTo>
                  <a:pt x="0" y="36"/>
                </a:lnTo>
                <a:lnTo>
                  <a:pt x="0" y="34"/>
                </a:lnTo>
                <a:lnTo>
                  <a:pt x="0" y="34"/>
                </a:lnTo>
                <a:lnTo>
                  <a:pt x="0" y="34"/>
                </a:lnTo>
                <a:lnTo>
                  <a:pt x="0" y="34"/>
                </a:lnTo>
                <a:close/>
                <a:moveTo>
                  <a:pt x="24" y="12"/>
                </a:moveTo>
                <a:lnTo>
                  <a:pt x="26" y="14"/>
                </a:lnTo>
                <a:lnTo>
                  <a:pt x="26" y="14"/>
                </a:lnTo>
                <a:lnTo>
                  <a:pt x="26" y="14"/>
                </a:lnTo>
                <a:lnTo>
                  <a:pt x="26" y="14"/>
                </a:lnTo>
                <a:lnTo>
                  <a:pt x="24" y="14"/>
                </a:lnTo>
                <a:lnTo>
                  <a:pt x="24" y="16"/>
                </a:lnTo>
                <a:lnTo>
                  <a:pt x="24" y="16"/>
                </a:lnTo>
                <a:lnTo>
                  <a:pt x="24" y="16"/>
                </a:lnTo>
                <a:lnTo>
                  <a:pt x="22" y="16"/>
                </a:lnTo>
                <a:lnTo>
                  <a:pt x="22" y="16"/>
                </a:lnTo>
                <a:lnTo>
                  <a:pt x="22" y="18"/>
                </a:lnTo>
                <a:lnTo>
                  <a:pt x="20" y="16"/>
                </a:lnTo>
                <a:lnTo>
                  <a:pt x="20" y="16"/>
                </a:lnTo>
                <a:lnTo>
                  <a:pt x="20" y="16"/>
                </a:lnTo>
                <a:lnTo>
                  <a:pt x="20" y="16"/>
                </a:lnTo>
                <a:lnTo>
                  <a:pt x="22" y="16"/>
                </a:lnTo>
                <a:lnTo>
                  <a:pt x="20" y="16"/>
                </a:lnTo>
                <a:lnTo>
                  <a:pt x="20" y="16"/>
                </a:lnTo>
                <a:lnTo>
                  <a:pt x="20" y="14"/>
                </a:lnTo>
                <a:lnTo>
                  <a:pt x="20" y="14"/>
                </a:lnTo>
                <a:lnTo>
                  <a:pt x="20" y="14"/>
                </a:lnTo>
                <a:lnTo>
                  <a:pt x="20" y="12"/>
                </a:lnTo>
                <a:lnTo>
                  <a:pt x="20" y="14"/>
                </a:lnTo>
                <a:lnTo>
                  <a:pt x="22" y="14"/>
                </a:lnTo>
                <a:lnTo>
                  <a:pt x="22" y="14"/>
                </a:lnTo>
                <a:lnTo>
                  <a:pt x="22" y="14"/>
                </a:lnTo>
                <a:lnTo>
                  <a:pt x="22" y="12"/>
                </a:lnTo>
                <a:lnTo>
                  <a:pt x="22" y="12"/>
                </a:lnTo>
                <a:lnTo>
                  <a:pt x="24" y="12"/>
                </a:lnTo>
                <a:lnTo>
                  <a:pt x="24" y="12"/>
                </a:lnTo>
                <a:lnTo>
                  <a:pt x="24" y="12"/>
                </a:lnTo>
                <a:lnTo>
                  <a:pt x="24" y="12"/>
                </a:lnTo>
                <a:close/>
                <a:moveTo>
                  <a:pt x="22" y="2"/>
                </a:moveTo>
                <a:lnTo>
                  <a:pt x="22" y="2"/>
                </a:lnTo>
                <a:lnTo>
                  <a:pt x="22" y="2"/>
                </a:lnTo>
                <a:lnTo>
                  <a:pt x="22" y="2"/>
                </a:lnTo>
                <a:lnTo>
                  <a:pt x="22" y="2"/>
                </a:lnTo>
                <a:lnTo>
                  <a:pt x="22" y="2"/>
                </a:lnTo>
                <a:lnTo>
                  <a:pt x="22" y="0"/>
                </a:lnTo>
                <a:lnTo>
                  <a:pt x="22" y="0"/>
                </a:lnTo>
                <a:lnTo>
                  <a:pt x="26" y="0"/>
                </a:lnTo>
                <a:lnTo>
                  <a:pt x="26" y="0"/>
                </a:lnTo>
                <a:lnTo>
                  <a:pt x="26" y="0"/>
                </a:lnTo>
                <a:lnTo>
                  <a:pt x="26" y="0"/>
                </a:lnTo>
                <a:lnTo>
                  <a:pt x="26" y="0"/>
                </a:lnTo>
                <a:lnTo>
                  <a:pt x="24" y="2"/>
                </a:lnTo>
                <a:lnTo>
                  <a:pt x="22" y="2"/>
                </a:lnTo>
                <a:lnTo>
                  <a:pt x="22" y="2"/>
                </a:lnTo>
                <a:close/>
                <a:moveTo>
                  <a:pt x="16" y="8"/>
                </a:moveTo>
                <a:lnTo>
                  <a:pt x="16" y="8"/>
                </a:lnTo>
                <a:lnTo>
                  <a:pt x="16" y="8"/>
                </a:lnTo>
                <a:lnTo>
                  <a:pt x="16" y="8"/>
                </a:lnTo>
                <a:lnTo>
                  <a:pt x="16" y="8"/>
                </a:lnTo>
                <a:lnTo>
                  <a:pt x="16" y="6"/>
                </a:lnTo>
                <a:lnTo>
                  <a:pt x="16" y="6"/>
                </a:lnTo>
                <a:lnTo>
                  <a:pt x="16" y="6"/>
                </a:lnTo>
                <a:lnTo>
                  <a:pt x="16" y="6"/>
                </a:lnTo>
                <a:lnTo>
                  <a:pt x="16" y="6"/>
                </a:lnTo>
                <a:lnTo>
                  <a:pt x="18" y="4"/>
                </a:lnTo>
                <a:lnTo>
                  <a:pt x="18" y="4"/>
                </a:lnTo>
                <a:lnTo>
                  <a:pt x="18" y="4"/>
                </a:lnTo>
                <a:lnTo>
                  <a:pt x="18" y="4"/>
                </a:lnTo>
                <a:lnTo>
                  <a:pt x="18" y="6"/>
                </a:lnTo>
                <a:lnTo>
                  <a:pt x="18" y="6"/>
                </a:lnTo>
                <a:lnTo>
                  <a:pt x="18" y="6"/>
                </a:lnTo>
                <a:lnTo>
                  <a:pt x="18" y="6"/>
                </a:lnTo>
                <a:lnTo>
                  <a:pt x="16" y="8"/>
                </a:lnTo>
                <a:lnTo>
                  <a:pt x="16" y="8"/>
                </a:lnTo>
                <a:lnTo>
                  <a:pt x="16" y="8"/>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7" name="Freeform 113"/>
          <p:cNvSpPr>
            <a:spLocks/>
          </p:cNvSpPr>
          <p:nvPr/>
        </p:nvSpPr>
        <p:spPr bwMode="auto">
          <a:xfrm>
            <a:off x="2533650" y="3236913"/>
            <a:ext cx="111125" cy="114300"/>
          </a:xfrm>
          <a:custGeom>
            <a:avLst/>
            <a:gdLst/>
            <a:ahLst/>
            <a:cxnLst>
              <a:cxn ang="0">
                <a:pos x="66" y="2"/>
              </a:cxn>
              <a:cxn ang="0">
                <a:pos x="66" y="4"/>
              </a:cxn>
              <a:cxn ang="0">
                <a:pos x="68" y="10"/>
              </a:cxn>
              <a:cxn ang="0">
                <a:pos x="66" y="16"/>
              </a:cxn>
              <a:cxn ang="0">
                <a:pos x="64" y="20"/>
              </a:cxn>
              <a:cxn ang="0">
                <a:pos x="62" y="26"/>
              </a:cxn>
              <a:cxn ang="0">
                <a:pos x="62" y="30"/>
              </a:cxn>
              <a:cxn ang="0">
                <a:pos x="62" y="36"/>
              </a:cxn>
              <a:cxn ang="0">
                <a:pos x="62" y="42"/>
              </a:cxn>
              <a:cxn ang="0">
                <a:pos x="60" y="42"/>
              </a:cxn>
              <a:cxn ang="0">
                <a:pos x="60" y="40"/>
              </a:cxn>
              <a:cxn ang="0">
                <a:pos x="60" y="36"/>
              </a:cxn>
              <a:cxn ang="0">
                <a:pos x="58" y="40"/>
              </a:cxn>
              <a:cxn ang="0">
                <a:pos x="58" y="48"/>
              </a:cxn>
              <a:cxn ang="0">
                <a:pos x="56" y="52"/>
              </a:cxn>
              <a:cxn ang="0">
                <a:pos x="56" y="52"/>
              </a:cxn>
              <a:cxn ang="0">
                <a:pos x="58" y="56"/>
              </a:cxn>
              <a:cxn ang="0">
                <a:pos x="54" y="60"/>
              </a:cxn>
              <a:cxn ang="0">
                <a:pos x="54" y="64"/>
              </a:cxn>
              <a:cxn ang="0">
                <a:pos x="56" y="68"/>
              </a:cxn>
              <a:cxn ang="0">
                <a:pos x="56" y="70"/>
              </a:cxn>
              <a:cxn ang="0">
                <a:pos x="54" y="70"/>
              </a:cxn>
              <a:cxn ang="0">
                <a:pos x="52" y="70"/>
              </a:cxn>
              <a:cxn ang="0">
                <a:pos x="48" y="70"/>
              </a:cxn>
              <a:cxn ang="0">
                <a:pos x="36" y="66"/>
              </a:cxn>
              <a:cxn ang="0">
                <a:pos x="34" y="66"/>
              </a:cxn>
              <a:cxn ang="0">
                <a:pos x="30" y="62"/>
              </a:cxn>
              <a:cxn ang="0">
                <a:pos x="26" y="64"/>
              </a:cxn>
              <a:cxn ang="0">
                <a:pos x="20" y="58"/>
              </a:cxn>
              <a:cxn ang="0">
                <a:pos x="16" y="54"/>
              </a:cxn>
              <a:cxn ang="0">
                <a:pos x="14" y="50"/>
              </a:cxn>
              <a:cxn ang="0">
                <a:pos x="14" y="46"/>
              </a:cxn>
              <a:cxn ang="0">
                <a:pos x="8" y="44"/>
              </a:cxn>
              <a:cxn ang="0">
                <a:pos x="6" y="40"/>
              </a:cxn>
              <a:cxn ang="0">
                <a:pos x="2" y="34"/>
              </a:cxn>
              <a:cxn ang="0">
                <a:pos x="4" y="34"/>
              </a:cxn>
              <a:cxn ang="0">
                <a:pos x="6" y="34"/>
              </a:cxn>
              <a:cxn ang="0">
                <a:pos x="10" y="34"/>
              </a:cxn>
              <a:cxn ang="0">
                <a:pos x="12" y="30"/>
              </a:cxn>
              <a:cxn ang="0">
                <a:pos x="14" y="28"/>
              </a:cxn>
              <a:cxn ang="0">
                <a:pos x="16" y="26"/>
              </a:cxn>
              <a:cxn ang="0">
                <a:pos x="18" y="20"/>
              </a:cxn>
              <a:cxn ang="0">
                <a:pos x="26" y="16"/>
              </a:cxn>
              <a:cxn ang="0">
                <a:pos x="28" y="18"/>
              </a:cxn>
              <a:cxn ang="0">
                <a:pos x="30" y="18"/>
              </a:cxn>
              <a:cxn ang="0">
                <a:pos x="36" y="14"/>
              </a:cxn>
              <a:cxn ang="0">
                <a:pos x="38" y="12"/>
              </a:cxn>
              <a:cxn ang="0">
                <a:pos x="40" y="10"/>
              </a:cxn>
              <a:cxn ang="0">
                <a:pos x="42" y="8"/>
              </a:cxn>
              <a:cxn ang="0">
                <a:pos x="42" y="4"/>
              </a:cxn>
              <a:cxn ang="0">
                <a:pos x="46" y="6"/>
              </a:cxn>
              <a:cxn ang="0">
                <a:pos x="58" y="4"/>
              </a:cxn>
              <a:cxn ang="0">
                <a:pos x="64" y="0"/>
              </a:cxn>
              <a:cxn ang="0">
                <a:pos x="68" y="0"/>
              </a:cxn>
            </a:cxnLst>
            <a:rect l="0" t="0" r="r" b="b"/>
            <a:pathLst>
              <a:path w="70" h="72">
                <a:moveTo>
                  <a:pt x="70" y="0"/>
                </a:moveTo>
                <a:lnTo>
                  <a:pt x="70" y="0"/>
                </a:lnTo>
                <a:lnTo>
                  <a:pt x="68" y="2"/>
                </a:lnTo>
                <a:lnTo>
                  <a:pt x="66" y="2"/>
                </a:lnTo>
                <a:lnTo>
                  <a:pt x="66" y="2"/>
                </a:lnTo>
                <a:lnTo>
                  <a:pt x="66" y="2"/>
                </a:lnTo>
                <a:lnTo>
                  <a:pt x="66" y="4"/>
                </a:lnTo>
                <a:lnTo>
                  <a:pt x="66" y="4"/>
                </a:lnTo>
                <a:lnTo>
                  <a:pt x="66" y="4"/>
                </a:lnTo>
                <a:lnTo>
                  <a:pt x="66" y="4"/>
                </a:lnTo>
                <a:lnTo>
                  <a:pt x="68" y="6"/>
                </a:lnTo>
                <a:lnTo>
                  <a:pt x="68" y="8"/>
                </a:lnTo>
                <a:lnTo>
                  <a:pt x="68" y="10"/>
                </a:lnTo>
                <a:lnTo>
                  <a:pt x="68" y="10"/>
                </a:lnTo>
                <a:lnTo>
                  <a:pt x="68" y="10"/>
                </a:lnTo>
                <a:lnTo>
                  <a:pt x="68" y="12"/>
                </a:lnTo>
                <a:lnTo>
                  <a:pt x="68" y="12"/>
                </a:lnTo>
                <a:lnTo>
                  <a:pt x="68" y="12"/>
                </a:lnTo>
                <a:lnTo>
                  <a:pt x="68" y="14"/>
                </a:lnTo>
                <a:lnTo>
                  <a:pt x="66" y="16"/>
                </a:lnTo>
                <a:lnTo>
                  <a:pt x="66" y="16"/>
                </a:lnTo>
                <a:lnTo>
                  <a:pt x="64" y="16"/>
                </a:lnTo>
                <a:lnTo>
                  <a:pt x="64" y="18"/>
                </a:lnTo>
                <a:lnTo>
                  <a:pt x="64" y="18"/>
                </a:lnTo>
                <a:lnTo>
                  <a:pt x="64" y="20"/>
                </a:lnTo>
                <a:lnTo>
                  <a:pt x="64" y="20"/>
                </a:lnTo>
                <a:lnTo>
                  <a:pt x="62" y="22"/>
                </a:lnTo>
                <a:lnTo>
                  <a:pt x="62" y="22"/>
                </a:lnTo>
                <a:lnTo>
                  <a:pt x="62" y="26"/>
                </a:lnTo>
                <a:lnTo>
                  <a:pt x="62" y="26"/>
                </a:lnTo>
                <a:lnTo>
                  <a:pt x="62" y="28"/>
                </a:lnTo>
                <a:lnTo>
                  <a:pt x="62" y="28"/>
                </a:lnTo>
                <a:lnTo>
                  <a:pt x="62" y="30"/>
                </a:lnTo>
                <a:lnTo>
                  <a:pt x="62" y="30"/>
                </a:lnTo>
                <a:lnTo>
                  <a:pt x="62" y="30"/>
                </a:lnTo>
                <a:lnTo>
                  <a:pt x="62" y="32"/>
                </a:lnTo>
                <a:lnTo>
                  <a:pt x="62" y="34"/>
                </a:lnTo>
                <a:lnTo>
                  <a:pt x="62" y="36"/>
                </a:lnTo>
                <a:lnTo>
                  <a:pt x="62" y="36"/>
                </a:lnTo>
                <a:lnTo>
                  <a:pt x="62" y="36"/>
                </a:lnTo>
                <a:lnTo>
                  <a:pt x="60" y="38"/>
                </a:lnTo>
                <a:lnTo>
                  <a:pt x="60" y="40"/>
                </a:lnTo>
                <a:lnTo>
                  <a:pt x="60" y="40"/>
                </a:lnTo>
                <a:lnTo>
                  <a:pt x="60" y="40"/>
                </a:lnTo>
                <a:lnTo>
                  <a:pt x="62" y="42"/>
                </a:lnTo>
                <a:lnTo>
                  <a:pt x="62" y="42"/>
                </a:lnTo>
                <a:lnTo>
                  <a:pt x="62" y="42"/>
                </a:lnTo>
                <a:lnTo>
                  <a:pt x="62" y="44"/>
                </a:lnTo>
                <a:lnTo>
                  <a:pt x="60" y="44"/>
                </a:lnTo>
                <a:lnTo>
                  <a:pt x="60" y="42"/>
                </a:lnTo>
                <a:lnTo>
                  <a:pt x="60" y="42"/>
                </a:lnTo>
                <a:lnTo>
                  <a:pt x="60" y="42"/>
                </a:lnTo>
                <a:lnTo>
                  <a:pt x="60" y="40"/>
                </a:lnTo>
                <a:lnTo>
                  <a:pt x="60" y="40"/>
                </a:lnTo>
                <a:lnTo>
                  <a:pt x="60" y="40"/>
                </a:lnTo>
                <a:lnTo>
                  <a:pt x="60" y="36"/>
                </a:lnTo>
                <a:lnTo>
                  <a:pt x="60" y="36"/>
                </a:lnTo>
                <a:lnTo>
                  <a:pt x="60" y="36"/>
                </a:lnTo>
                <a:lnTo>
                  <a:pt x="60" y="36"/>
                </a:lnTo>
                <a:lnTo>
                  <a:pt x="60" y="36"/>
                </a:lnTo>
                <a:lnTo>
                  <a:pt x="60" y="38"/>
                </a:lnTo>
                <a:lnTo>
                  <a:pt x="60" y="38"/>
                </a:lnTo>
                <a:lnTo>
                  <a:pt x="60" y="38"/>
                </a:lnTo>
                <a:lnTo>
                  <a:pt x="60" y="40"/>
                </a:lnTo>
                <a:lnTo>
                  <a:pt x="58" y="40"/>
                </a:lnTo>
                <a:lnTo>
                  <a:pt x="58" y="42"/>
                </a:lnTo>
                <a:lnTo>
                  <a:pt x="58" y="44"/>
                </a:lnTo>
                <a:lnTo>
                  <a:pt x="58" y="46"/>
                </a:lnTo>
                <a:lnTo>
                  <a:pt x="58" y="46"/>
                </a:lnTo>
                <a:lnTo>
                  <a:pt x="58" y="48"/>
                </a:lnTo>
                <a:lnTo>
                  <a:pt x="58" y="48"/>
                </a:lnTo>
                <a:lnTo>
                  <a:pt x="58" y="48"/>
                </a:lnTo>
                <a:lnTo>
                  <a:pt x="56" y="50"/>
                </a:lnTo>
                <a:lnTo>
                  <a:pt x="56" y="50"/>
                </a:lnTo>
                <a:lnTo>
                  <a:pt x="56" y="52"/>
                </a:lnTo>
                <a:lnTo>
                  <a:pt x="56" y="52"/>
                </a:lnTo>
                <a:lnTo>
                  <a:pt x="56" y="52"/>
                </a:lnTo>
                <a:lnTo>
                  <a:pt x="56" y="54"/>
                </a:lnTo>
                <a:lnTo>
                  <a:pt x="56" y="52"/>
                </a:lnTo>
                <a:lnTo>
                  <a:pt x="56" y="52"/>
                </a:lnTo>
                <a:lnTo>
                  <a:pt x="56" y="52"/>
                </a:lnTo>
                <a:lnTo>
                  <a:pt x="58" y="52"/>
                </a:lnTo>
                <a:lnTo>
                  <a:pt x="58" y="54"/>
                </a:lnTo>
                <a:lnTo>
                  <a:pt x="58" y="54"/>
                </a:lnTo>
                <a:lnTo>
                  <a:pt x="58" y="56"/>
                </a:lnTo>
                <a:lnTo>
                  <a:pt x="58" y="56"/>
                </a:lnTo>
                <a:lnTo>
                  <a:pt x="58" y="56"/>
                </a:lnTo>
                <a:lnTo>
                  <a:pt x="56" y="58"/>
                </a:lnTo>
                <a:lnTo>
                  <a:pt x="54" y="60"/>
                </a:lnTo>
                <a:lnTo>
                  <a:pt x="54" y="60"/>
                </a:lnTo>
                <a:lnTo>
                  <a:pt x="54" y="60"/>
                </a:lnTo>
                <a:lnTo>
                  <a:pt x="54" y="60"/>
                </a:lnTo>
                <a:lnTo>
                  <a:pt x="54" y="62"/>
                </a:lnTo>
                <a:lnTo>
                  <a:pt x="54" y="62"/>
                </a:lnTo>
                <a:lnTo>
                  <a:pt x="54" y="64"/>
                </a:lnTo>
                <a:lnTo>
                  <a:pt x="54" y="66"/>
                </a:lnTo>
                <a:lnTo>
                  <a:pt x="56" y="66"/>
                </a:lnTo>
                <a:lnTo>
                  <a:pt x="56" y="66"/>
                </a:lnTo>
                <a:lnTo>
                  <a:pt x="56" y="66"/>
                </a:lnTo>
                <a:lnTo>
                  <a:pt x="56" y="68"/>
                </a:lnTo>
                <a:lnTo>
                  <a:pt x="56" y="68"/>
                </a:lnTo>
                <a:lnTo>
                  <a:pt x="58" y="68"/>
                </a:lnTo>
                <a:lnTo>
                  <a:pt x="56" y="68"/>
                </a:lnTo>
                <a:lnTo>
                  <a:pt x="56" y="70"/>
                </a:lnTo>
                <a:lnTo>
                  <a:pt x="56" y="70"/>
                </a:lnTo>
                <a:lnTo>
                  <a:pt x="56" y="70"/>
                </a:lnTo>
                <a:lnTo>
                  <a:pt x="56" y="70"/>
                </a:lnTo>
                <a:lnTo>
                  <a:pt x="56" y="70"/>
                </a:lnTo>
                <a:lnTo>
                  <a:pt x="56" y="70"/>
                </a:lnTo>
                <a:lnTo>
                  <a:pt x="54" y="70"/>
                </a:lnTo>
                <a:lnTo>
                  <a:pt x="54" y="70"/>
                </a:lnTo>
                <a:lnTo>
                  <a:pt x="52" y="72"/>
                </a:lnTo>
                <a:lnTo>
                  <a:pt x="52" y="70"/>
                </a:lnTo>
                <a:lnTo>
                  <a:pt x="52" y="70"/>
                </a:lnTo>
                <a:lnTo>
                  <a:pt x="52" y="70"/>
                </a:lnTo>
                <a:lnTo>
                  <a:pt x="50" y="70"/>
                </a:lnTo>
                <a:lnTo>
                  <a:pt x="50" y="70"/>
                </a:lnTo>
                <a:lnTo>
                  <a:pt x="50" y="70"/>
                </a:lnTo>
                <a:lnTo>
                  <a:pt x="48" y="70"/>
                </a:lnTo>
                <a:lnTo>
                  <a:pt x="48" y="70"/>
                </a:lnTo>
                <a:lnTo>
                  <a:pt x="48" y="68"/>
                </a:lnTo>
                <a:lnTo>
                  <a:pt x="46" y="68"/>
                </a:lnTo>
                <a:lnTo>
                  <a:pt x="42" y="66"/>
                </a:lnTo>
                <a:lnTo>
                  <a:pt x="38" y="68"/>
                </a:lnTo>
                <a:lnTo>
                  <a:pt x="36" y="66"/>
                </a:lnTo>
                <a:lnTo>
                  <a:pt x="36" y="66"/>
                </a:lnTo>
                <a:lnTo>
                  <a:pt x="36" y="66"/>
                </a:lnTo>
                <a:lnTo>
                  <a:pt x="34" y="66"/>
                </a:lnTo>
                <a:lnTo>
                  <a:pt x="34" y="66"/>
                </a:lnTo>
                <a:lnTo>
                  <a:pt x="34" y="66"/>
                </a:lnTo>
                <a:lnTo>
                  <a:pt x="34" y="64"/>
                </a:lnTo>
                <a:lnTo>
                  <a:pt x="32" y="64"/>
                </a:lnTo>
                <a:lnTo>
                  <a:pt x="32" y="64"/>
                </a:lnTo>
                <a:lnTo>
                  <a:pt x="30" y="64"/>
                </a:lnTo>
                <a:lnTo>
                  <a:pt x="30" y="62"/>
                </a:lnTo>
                <a:lnTo>
                  <a:pt x="28" y="62"/>
                </a:lnTo>
                <a:lnTo>
                  <a:pt x="28" y="66"/>
                </a:lnTo>
                <a:lnTo>
                  <a:pt x="26" y="64"/>
                </a:lnTo>
                <a:lnTo>
                  <a:pt x="26" y="64"/>
                </a:lnTo>
                <a:lnTo>
                  <a:pt x="26" y="64"/>
                </a:lnTo>
                <a:lnTo>
                  <a:pt x="26" y="64"/>
                </a:lnTo>
                <a:lnTo>
                  <a:pt x="24" y="62"/>
                </a:lnTo>
                <a:lnTo>
                  <a:pt x="22" y="60"/>
                </a:lnTo>
                <a:lnTo>
                  <a:pt x="22" y="58"/>
                </a:lnTo>
                <a:lnTo>
                  <a:pt x="20" y="58"/>
                </a:lnTo>
                <a:lnTo>
                  <a:pt x="20" y="56"/>
                </a:lnTo>
                <a:lnTo>
                  <a:pt x="18" y="56"/>
                </a:lnTo>
                <a:lnTo>
                  <a:pt x="18" y="54"/>
                </a:lnTo>
                <a:lnTo>
                  <a:pt x="16" y="54"/>
                </a:lnTo>
                <a:lnTo>
                  <a:pt x="16" y="54"/>
                </a:lnTo>
                <a:lnTo>
                  <a:pt x="16" y="54"/>
                </a:lnTo>
                <a:lnTo>
                  <a:pt x="16" y="52"/>
                </a:lnTo>
                <a:lnTo>
                  <a:pt x="14" y="50"/>
                </a:lnTo>
                <a:lnTo>
                  <a:pt x="14" y="50"/>
                </a:lnTo>
                <a:lnTo>
                  <a:pt x="14" y="50"/>
                </a:lnTo>
                <a:lnTo>
                  <a:pt x="14" y="50"/>
                </a:lnTo>
                <a:lnTo>
                  <a:pt x="14" y="48"/>
                </a:lnTo>
                <a:lnTo>
                  <a:pt x="14" y="48"/>
                </a:lnTo>
                <a:lnTo>
                  <a:pt x="14" y="48"/>
                </a:lnTo>
                <a:lnTo>
                  <a:pt x="14" y="46"/>
                </a:lnTo>
                <a:lnTo>
                  <a:pt x="12" y="46"/>
                </a:lnTo>
                <a:lnTo>
                  <a:pt x="10" y="44"/>
                </a:lnTo>
                <a:lnTo>
                  <a:pt x="10" y="44"/>
                </a:lnTo>
                <a:lnTo>
                  <a:pt x="10" y="44"/>
                </a:lnTo>
                <a:lnTo>
                  <a:pt x="8" y="44"/>
                </a:lnTo>
                <a:lnTo>
                  <a:pt x="8" y="42"/>
                </a:lnTo>
                <a:lnTo>
                  <a:pt x="8" y="42"/>
                </a:lnTo>
                <a:lnTo>
                  <a:pt x="8" y="42"/>
                </a:lnTo>
                <a:lnTo>
                  <a:pt x="8" y="42"/>
                </a:lnTo>
                <a:lnTo>
                  <a:pt x="6" y="40"/>
                </a:lnTo>
                <a:lnTo>
                  <a:pt x="4" y="38"/>
                </a:lnTo>
                <a:lnTo>
                  <a:pt x="2" y="36"/>
                </a:lnTo>
                <a:lnTo>
                  <a:pt x="2" y="36"/>
                </a:lnTo>
                <a:lnTo>
                  <a:pt x="0" y="34"/>
                </a:lnTo>
                <a:lnTo>
                  <a:pt x="2" y="34"/>
                </a:lnTo>
                <a:lnTo>
                  <a:pt x="2" y="32"/>
                </a:lnTo>
                <a:lnTo>
                  <a:pt x="2" y="32"/>
                </a:lnTo>
                <a:lnTo>
                  <a:pt x="4" y="32"/>
                </a:lnTo>
                <a:lnTo>
                  <a:pt x="4" y="32"/>
                </a:lnTo>
                <a:lnTo>
                  <a:pt x="4" y="34"/>
                </a:lnTo>
                <a:lnTo>
                  <a:pt x="4" y="34"/>
                </a:lnTo>
                <a:lnTo>
                  <a:pt x="4" y="34"/>
                </a:lnTo>
                <a:lnTo>
                  <a:pt x="4" y="34"/>
                </a:lnTo>
                <a:lnTo>
                  <a:pt x="6" y="34"/>
                </a:lnTo>
                <a:lnTo>
                  <a:pt x="6" y="34"/>
                </a:lnTo>
                <a:lnTo>
                  <a:pt x="6" y="34"/>
                </a:lnTo>
                <a:lnTo>
                  <a:pt x="6" y="34"/>
                </a:lnTo>
                <a:lnTo>
                  <a:pt x="6" y="34"/>
                </a:lnTo>
                <a:lnTo>
                  <a:pt x="10" y="34"/>
                </a:lnTo>
                <a:lnTo>
                  <a:pt x="10" y="34"/>
                </a:lnTo>
                <a:lnTo>
                  <a:pt x="10" y="34"/>
                </a:lnTo>
                <a:lnTo>
                  <a:pt x="12" y="32"/>
                </a:lnTo>
                <a:lnTo>
                  <a:pt x="12" y="32"/>
                </a:lnTo>
                <a:lnTo>
                  <a:pt x="12" y="30"/>
                </a:lnTo>
                <a:lnTo>
                  <a:pt x="12" y="30"/>
                </a:lnTo>
                <a:lnTo>
                  <a:pt x="12" y="28"/>
                </a:lnTo>
                <a:lnTo>
                  <a:pt x="14" y="28"/>
                </a:lnTo>
                <a:lnTo>
                  <a:pt x="14" y="28"/>
                </a:lnTo>
                <a:lnTo>
                  <a:pt x="14" y="28"/>
                </a:lnTo>
                <a:lnTo>
                  <a:pt x="14" y="28"/>
                </a:lnTo>
                <a:lnTo>
                  <a:pt x="16" y="28"/>
                </a:lnTo>
                <a:lnTo>
                  <a:pt x="16" y="28"/>
                </a:lnTo>
                <a:lnTo>
                  <a:pt x="16" y="28"/>
                </a:lnTo>
                <a:lnTo>
                  <a:pt x="16" y="26"/>
                </a:lnTo>
                <a:lnTo>
                  <a:pt x="16" y="26"/>
                </a:lnTo>
                <a:lnTo>
                  <a:pt x="16" y="24"/>
                </a:lnTo>
                <a:lnTo>
                  <a:pt x="16" y="22"/>
                </a:lnTo>
                <a:lnTo>
                  <a:pt x="16" y="20"/>
                </a:lnTo>
                <a:lnTo>
                  <a:pt x="16" y="20"/>
                </a:lnTo>
                <a:lnTo>
                  <a:pt x="18" y="20"/>
                </a:lnTo>
                <a:lnTo>
                  <a:pt x="20" y="20"/>
                </a:lnTo>
                <a:lnTo>
                  <a:pt x="20" y="20"/>
                </a:lnTo>
                <a:lnTo>
                  <a:pt x="22" y="20"/>
                </a:lnTo>
                <a:lnTo>
                  <a:pt x="24" y="16"/>
                </a:lnTo>
                <a:lnTo>
                  <a:pt x="26" y="16"/>
                </a:lnTo>
                <a:lnTo>
                  <a:pt x="26" y="16"/>
                </a:lnTo>
                <a:lnTo>
                  <a:pt x="26" y="16"/>
                </a:lnTo>
                <a:lnTo>
                  <a:pt x="26" y="16"/>
                </a:lnTo>
                <a:lnTo>
                  <a:pt x="26" y="16"/>
                </a:lnTo>
                <a:lnTo>
                  <a:pt x="28" y="18"/>
                </a:lnTo>
                <a:lnTo>
                  <a:pt x="30" y="18"/>
                </a:lnTo>
                <a:lnTo>
                  <a:pt x="30" y="20"/>
                </a:lnTo>
                <a:lnTo>
                  <a:pt x="30" y="20"/>
                </a:lnTo>
                <a:lnTo>
                  <a:pt x="30" y="20"/>
                </a:lnTo>
                <a:lnTo>
                  <a:pt x="30" y="18"/>
                </a:lnTo>
                <a:lnTo>
                  <a:pt x="30" y="18"/>
                </a:lnTo>
                <a:lnTo>
                  <a:pt x="30" y="18"/>
                </a:lnTo>
                <a:lnTo>
                  <a:pt x="34" y="16"/>
                </a:lnTo>
                <a:lnTo>
                  <a:pt x="34" y="16"/>
                </a:lnTo>
                <a:lnTo>
                  <a:pt x="36" y="14"/>
                </a:lnTo>
                <a:lnTo>
                  <a:pt x="36" y="14"/>
                </a:lnTo>
                <a:lnTo>
                  <a:pt x="36" y="14"/>
                </a:lnTo>
                <a:lnTo>
                  <a:pt x="36" y="12"/>
                </a:lnTo>
                <a:lnTo>
                  <a:pt x="38" y="12"/>
                </a:lnTo>
                <a:lnTo>
                  <a:pt x="38" y="12"/>
                </a:lnTo>
                <a:lnTo>
                  <a:pt x="38" y="12"/>
                </a:lnTo>
                <a:lnTo>
                  <a:pt x="38" y="12"/>
                </a:lnTo>
                <a:lnTo>
                  <a:pt x="38" y="12"/>
                </a:lnTo>
                <a:lnTo>
                  <a:pt x="40" y="12"/>
                </a:lnTo>
                <a:lnTo>
                  <a:pt x="40" y="10"/>
                </a:lnTo>
                <a:lnTo>
                  <a:pt x="40" y="10"/>
                </a:lnTo>
                <a:lnTo>
                  <a:pt x="40" y="10"/>
                </a:lnTo>
                <a:lnTo>
                  <a:pt x="40" y="10"/>
                </a:lnTo>
                <a:lnTo>
                  <a:pt x="40" y="8"/>
                </a:lnTo>
                <a:lnTo>
                  <a:pt x="42" y="8"/>
                </a:lnTo>
                <a:lnTo>
                  <a:pt x="42" y="8"/>
                </a:lnTo>
                <a:lnTo>
                  <a:pt x="42" y="6"/>
                </a:lnTo>
                <a:lnTo>
                  <a:pt x="42" y="6"/>
                </a:lnTo>
                <a:lnTo>
                  <a:pt x="42" y="6"/>
                </a:lnTo>
                <a:lnTo>
                  <a:pt x="42" y="4"/>
                </a:lnTo>
                <a:lnTo>
                  <a:pt x="42" y="4"/>
                </a:lnTo>
                <a:lnTo>
                  <a:pt x="44" y="4"/>
                </a:lnTo>
                <a:lnTo>
                  <a:pt x="46" y="2"/>
                </a:lnTo>
                <a:lnTo>
                  <a:pt x="46" y="2"/>
                </a:lnTo>
                <a:lnTo>
                  <a:pt x="46" y="6"/>
                </a:lnTo>
                <a:lnTo>
                  <a:pt x="50" y="6"/>
                </a:lnTo>
                <a:lnTo>
                  <a:pt x="54" y="6"/>
                </a:lnTo>
                <a:lnTo>
                  <a:pt x="54" y="4"/>
                </a:lnTo>
                <a:lnTo>
                  <a:pt x="56" y="4"/>
                </a:lnTo>
                <a:lnTo>
                  <a:pt x="58" y="4"/>
                </a:lnTo>
                <a:lnTo>
                  <a:pt x="58" y="4"/>
                </a:lnTo>
                <a:lnTo>
                  <a:pt x="60" y="4"/>
                </a:lnTo>
                <a:lnTo>
                  <a:pt x="60" y="4"/>
                </a:lnTo>
                <a:lnTo>
                  <a:pt x="64" y="2"/>
                </a:lnTo>
                <a:lnTo>
                  <a:pt x="64" y="0"/>
                </a:lnTo>
                <a:lnTo>
                  <a:pt x="64" y="0"/>
                </a:lnTo>
                <a:lnTo>
                  <a:pt x="66" y="0"/>
                </a:lnTo>
                <a:lnTo>
                  <a:pt x="66" y="0"/>
                </a:lnTo>
                <a:lnTo>
                  <a:pt x="68" y="0"/>
                </a:lnTo>
                <a:lnTo>
                  <a:pt x="68" y="0"/>
                </a:lnTo>
                <a:lnTo>
                  <a:pt x="70" y="0"/>
                </a:lnTo>
                <a:lnTo>
                  <a:pt x="70" y="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8" name="Freeform 114"/>
          <p:cNvSpPr>
            <a:spLocks noEditPoints="1"/>
          </p:cNvSpPr>
          <p:nvPr/>
        </p:nvSpPr>
        <p:spPr bwMode="auto">
          <a:xfrm>
            <a:off x="4625975" y="3265488"/>
            <a:ext cx="276225" cy="254000"/>
          </a:xfrm>
          <a:custGeom>
            <a:avLst/>
            <a:gdLst/>
            <a:ahLst/>
            <a:cxnLst>
              <a:cxn ang="0">
                <a:pos x="170" y="26"/>
              </a:cxn>
              <a:cxn ang="0">
                <a:pos x="174" y="34"/>
              </a:cxn>
              <a:cxn ang="0">
                <a:pos x="168" y="44"/>
              </a:cxn>
              <a:cxn ang="0">
                <a:pos x="162" y="50"/>
              </a:cxn>
              <a:cxn ang="0">
                <a:pos x="158" y="56"/>
              </a:cxn>
              <a:cxn ang="0">
                <a:pos x="154" y="66"/>
              </a:cxn>
              <a:cxn ang="0">
                <a:pos x="150" y="76"/>
              </a:cxn>
              <a:cxn ang="0">
                <a:pos x="144" y="88"/>
              </a:cxn>
              <a:cxn ang="0">
                <a:pos x="140" y="92"/>
              </a:cxn>
              <a:cxn ang="0">
                <a:pos x="140" y="98"/>
              </a:cxn>
              <a:cxn ang="0">
                <a:pos x="136" y="104"/>
              </a:cxn>
              <a:cxn ang="0">
                <a:pos x="134" y="112"/>
              </a:cxn>
              <a:cxn ang="0">
                <a:pos x="130" y="122"/>
              </a:cxn>
              <a:cxn ang="0">
                <a:pos x="124" y="124"/>
              </a:cxn>
              <a:cxn ang="0">
                <a:pos x="120" y="118"/>
              </a:cxn>
              <a:cxn ang="0">
                <a:pos x="110" y="116"/>
              </a:cxn>
              <a:cxn ang="0">
                <a:pos x="104" y="120"/>
              </a:cxn>
              <a:cxn ang="0">
                <a:pos x="98" y="126"/>
              </a:cxn>
              <a:cxn ang="0">
                <a:pos x="92" y="140"/>
              </a:cxn>
              <a:cxn ang="0">
                <a:pos x="88" y="150"/>
              </a:cxn>
              <a:cxn ang="0">
                <a:pos x="86" y="154"/>
              </a:cxn>
              <a:cxn ang="0">
                <a:pos x="82" y="156"/>
              </a:cxn>
              <a:cxn ang="0">
                <a:pos x="72" y="154"/>
              </a:cxn>
              <a:cxn ang="0">
                <a:pos x="64" y="152"/>
              </a:cxn>
              <a:cxn ang="0">
                <a:pos x="64" y="156"/>
              </a:cxn>
              <a:cxn ang="0">
                <a:pos x="64" y="158"/>
              </a:cxn>
              <a:cxn ang="0">
                <a:pos x="60" y="160"/>
              </a:cxn>
              <a:cxn ang="0">
                <a:pos x="58" y="158"/>
              </a:cxn>
              <a:cxn ang="0">
                <a:pos x="52" y="158"/>
              </a:cxn>
              <a:cxn ang="0">
                <a:pos x="42" y="154"/>
              </a:cxn>
              <a:cxn ang="0">
                <a:pos x="42" y="146"/>
              </a:cxn>
              <a:cxn ang="0">
                <a:pos x="42" y="140"/>
              </a:cxn>
              <a:cxn ang="0">
                <a:pos x="40" y="138"/>
              </a:cxn>
              <a:cxn ang="0">
                <a:pos x="32" y="132"/>
              </a:cxn>
              <a:cxn ang="0">
                <a:pos x="24" y="126"/>
              </a:cxn>
              <a:cxn ang="0">
                <a:pos x="10" y="124"/>
              </a:cxn>
              <a:cxn ang="0">
                <a:pos x="12" y="122"/>
              </a:cxn>
              <a:cxn ang="0">
                <a:pos x="4" y="126"/>
              </a:cxn>
              <a:cxn ang="0">
                <a:pos x="0" y="116"/>
              </a:cxn>
              <a:cxn ang="0">
                <a:pos x="0" y="100"/>
              </a:cxn>
              <a:cxn ang="0">
                <a:pos x="2" y="90"/>
              </a:cxn>
              <a:cxn ang="0">
                <a:pos x="4" y="80"/>
              </a:cxn>
              <a:cxn ang="0">
                <a:pos x="10" y="70"/>
              </a:cxn>
              <a:cxn ang="0">
                <a:pos x="14" y="62"/>
              </a:cxn>
              <a:cxn ang="0">
                <a:pos x="16" y="54"/>
              </a:cxn>
              <a:cxn ang="0">
                <a:pos x="14" y="46"/>
              </a:cxn>
              <a:cxn ang="0">
                <a:pos x="14" y="32"/>
              </a:cxn>
              <a:cxn ang="0">
                <a:pos x="22" y="10"/>
              </a:cxn>
              <a:cxn ang="0">
                <a:pos x="38" y="2"/>
              </a:cxn>
              <a:cxn ang="0">
                <a:pos x="52" y="4"/>
              </a:cxn>
              <a:cxn ang="0">
                <a:pos x="66" y="14"/>
              </a:cxn>
              <a:cxn ang="0">
                <a:pos x="82" y="12"/>
              </a:cxn>
              <a:cxn ang="0">
                <a:pos x="90" y="16"/>
              </a:cxn>
              <a:cxn ang="0">
                <a:pos x="104" y="14"/>
              </a:cxn>
              <a:cxn ang="0">
                <a:pos x="114" y="10"/>
              </a:cxn>
              <a:cxn ang="0">
                <a:pos x="120" y="10"/>
              </a:cxn>
              <a:cxn ang="0">
                <a:pos x="126" y="8"/>
              </a:cxn>
              <a:cxn ang="0">
                <a:pos x="142" y="14"/>
              </a:cxn>
              <a:cxn ang="0">
                <a:pos x="148" y="8"/>
              </a:cxn>
              <a:cxn ang="0">
                <a:pos x="164" y="10"/>
              </a:cxn>
              <a:cxn ang="0">
                <a:pos x="68" y="158"/>
              </a:cxn>
            </a:cxnLst>
            <a:rect l="0" t="0" r="r" b="b"/>
            <a:pathLst>
              <a:path w="174" h="160">
                <a:moveTo>
                  <a:pt x="166" y="14"/>
                </a:moveTo>
                <a:lnTo>
                  <a:pt x="166" y="14"/>
                </a:lnTo>
                <a:lnTo>
                  <a:pt x="166" y="16"/>
                </a:lnTo>
                <a:lnTo>
                  <a:pt x="168" y="22"/>
                </a:lnTo>
                <a:lnTo>
                  <a:pt x="168" y="24"/>
                </a:lnTo>
                <a:lnTo>
                  <a:pt x="168" y="24"/>
                </a:lnTo>
                <a:lnTo>
                  <a:pt x="168" y="24"/>
                </a:lnTo>
                <a:lnTo>
                  <a:pt x="168" y="26"/>
                </a:lnTo>
                <a:lnTo>
                  <a:pt x="168" y="26"/>
                </a:lnTo>
                <a:lnTo>
                  <a:pt x="170" y="26"/>
                </a:lnTo>
                <a:lnTo>
                  <a:pt x="170" y="26"/>
                </a:lnTo>
                <a:lnTo>
                  <a:pt x="172" y="26"/>
                </a:lnTo>
                <a:lnTo>
                  <a:pt x="172" y="26"/>
                </a:lnTo>
                <a:lnTo>
                  <a:pt x="172" y="26"/>
                </a:lnTo>
                <a:lnTo>
                  <a:pt x="172" y="26"/>
                </a:lnTo>
                <a:lnTo>
                  <a:pt x="174" y="28"/>
                </a:lnTo>
                <a:lnTo>
                  <a:pt x="174" y="28"/>
                </a:lnTo>
                <a:lnTo>
                  <a:pt x="174" y="30"/>
                </a:lnTo>
                <a:lnTo>
                  <a:pt x="174" y="32"/>
                </a:lnTo>
                <a:lnTo>
                  <a:pt x="174" y="32"/>
                </a:lnTo>
                <a:lnTo>
                  <a:pt x="174" y="34"/>
                </a:lnTo>
                <a:lnTo>
                  <a:pt x="174" y="34"/>
                </a:lnTo>
                <a:lnTo>
                  <a:pt x="174" y="36"/>
                </a:lnTo>
                <a:lnTo>
                  <a:pt x="174" y="36"/>
                </a:lnTo>
                <a:lnTo>
                  <a:pt x="174" y="38"/>
                </a:lnTo>
                <a:lnTo>
                  <a:pt x="174" y="38"/>
                </a:lnTo>
                <a:lnTo>
                  <a:pt x="174" y="40"/>
                </a:lnTo>
                <a:lnTo>
                  <a:pt x="172" y="42"/>
                </a:lnTo>
                <a:lnTo>
                  <a:pt x="172" y="42"/>
                </a:lnTo>
                <a:lnTo>
                  <a:pt x="172" y="42"/>
                </a:lnTo>
                <a:lnTo>
                  <a:pt x="170" y="42"/>
                </a:lnTo>
                <a:lnTo>
                  <a:pt x="170" y="42"/>
                </a:lnTo>
                <a:lnTo>
                  <a:pt x="168" y="44"/>
                </a:lnTo>
                <a:lnTo>
                  <a:pt x="168" y="44"/>
                </a:lnTo>
                <a:lnTo>
                  <a:pt x="168" y="44"/>
                </a:lnTo>
                <a:lnTo>
                  <a:pt x="166" y="44"/>
                </a:lnTo>
                <a:lnTo>
                  <a:pt x="166" y="44"/>
                </a:lnTo>
                <a:lnTo>
                  <a:pt x="166" y="44"/>
                </a:lnTo>
                <a:lnTo>
                  <a:pt x="166" y="44"/>
                </a:lnTo>
                <a:lnTo>
                  <a:pt x="164" y="46"/>
                </a:lnTo>
                <a:lnTo>
                  <a:pt x="162" y="48"/>
                </a:lnTo>
                <a:lnTo>
                  <a:pt x="162" y="48"/>
                </a:lnTo>
                <a:lnTo>
                  <a:pt x="162" y="50"/>
                </a:lnTo>
                <a:lnTo>
                  <a:pt x="162" y="50"/>
                </a:lnTo>
                <a:lnTo>
                  <a:pt x="162" y="50"/>
                </a:lnTo>
                <a:lnTo>
                  <a:pt x="162" y="50"/>
                </a:lnTo>
                <a:lnTo>
                  <a:pt x="160" y="52"/>
                </a:lnTo>
                <a:lnTo>
                  <a:pt x="160" y="52"/>
                </a:lnTo>
                <a:lnTo>
                  <a:pt x="160" y="52"/>
                </a:lnTo>
                <a:lnTo>
                  <a:pt x="160" y="54"/>
                </a:lnTo>
                <a:lnTo>
                  <a:pt x="160" y="54"/>
                </a:lnTo>
                <a:lnTo>
                  <a:pt x="160" y="54"/>
                </a:lnTo>
                <a:lnTo>
                  <a:pt x="158" y="54"/>
                </a:lnTo>
                <a:lnTo>
                  <a:pt x="158" y="56"/>
                </a:lnTo>
                <a:lnTo>
                  <a:pt x="158" y="56"/>
                </a:lnTo>
                <a:lnTo>
                  <a:pt x="158" y="62"/>
                </a:lnTo>
                <a:lnTo>
                  <a:pt x="158" y="62"/>
                </a:lnTo>
                <a:lnTo>
                  <a:pt x="158" y="62"/>
                </a:lnTo>
                <a:lnTo>
                  <a:pt x="158" y="62"/>
                </a:lnTo>
                <a:lnTo>
                  <a:pt x="156" y="64"/>
                </a:lnTo>
                <a:lnTo>
                  <a:pt x="156" y="64"/>
                </a:lnTo>
                <a:lnTo>
                  <a:pt x="156" y="64"/>
                </a:lnTo>
                <a:lnTo>
                  <a:pt x="154" y="64"/>
                </a:lnTo>
                <a:lnTo>
                  <a:pt x="154" y="64"/>
                </a:lnTo>
                <a:lnTo>
                  <a:pt x="154" y="64"/>
                </a:lnTo>
                <a:lnTo>
                  <a:pt x="154" y="66"/>
                </a:lnTo>
                <a:lnTo>
                  <a:pt x="154" y="68"/>
                </a:lnTo>
                <a:lnTo>
                  <a:pt x="154" y="70"/>
                </a:lnTo>
                <a:lnTo>
                  <a:pt x="154" y="72"/>
                </a:lnTo>
                <a:lnTo>
                  <a:pt x="154" y="72"/>
                </a:lnTo>
                <a:lnTo>
                  <a:pt x="154" y="72"/>
                </a:lnTo>
                <a:lnTo>
                  <a:pt x="154" y="74"/>
                </a:lnTo>
                <a:lnTo>
                  <a:pt x="152" y="74"/>
                </a:lnTo>
                <a:lnTo>
                  <a:pt x="152" y="74"/>
                </a:lnTo>
                <a:lnTo>
                  <a:pt x="152" y="74"/>
                </a:lnTo>
                <a:lnTo>
                  <a:pt x="150" y="74"/>
                </a:lnTo>
                <a:lnTo>
                  <a:pt x="150" y="76"/>
                </a:lnTo>
                <a:lnTo>
                  <a:pt x="148" y="80"/>
                </a:lnTo>
                <a:lnTo>
                  <a:pt x="148" y="80"/>
                </a:lnTo>
                <a:lnTo>
                  <a:pt x="148" y="82"/>
                </a:lnTo>
                <a:lnTo>
                  <a:pt x="148" y="84"/>
                </a:lnTo>
                <a:lnTo>
                  <a:pt x="148" y="84"/>
                </a:lnTo>
                <a:lnTo>
                  <a:pt x="148" y="86"/>
                </a:lnTo>
                <a:lnTo>
                  <a:pt x="146" y="88"/>
                </a:lnTo>
                <a:lnTo>
                  <a:pt x="146" y="88"/>
                </a:lnTo>
                <a:lnTo>
                  <a:pt x="144" y="88"/>
                </a:lnTo>
                <a:lnTo>
                  <a:pt x="144" y="88"/>
                </a:lnTo>
                <a:lnTo>
                  <a:pt x="144" y="88"/>
                </a:lnTo>
                <a:lnTo>
                  <a:pt x="142" y="88"/>
                </a:lnTo>
                <a:lnTo>
                  <a:pt x="142" y="88"/>
                </a:lnTo>
                <a:lnTo>
                  <a:pt x="142" y="90"/>
                </a:lnTo>
                <a:lnTo>
                  <a:pt x="142" y="90"/>
                </a:lnTo>
                <a:lnTo>
                  <a:pt x="142" y="90"/>
                </a:lnTo>
                <a:lnTo>
                  <a:pt x="142" y="92"/>
                </a:lnTo>
                <a:lnTo>
                  <a:pt x="142" y="92"/>
                </a:lnTo>
                <a:lnTo>
                  <a:pt x="140" y="92"/>
                </a:lnTo>
                <a:lnTo>
                  <a:pt x="140" y="92"/>
                </a:lnTo>
                <a:lnTo>
                  <a:pt x="140" y="92"/>
                </a:lnTo>
                <a:lnTo>
                  <a:pt x="140" y="92"/>
                </a:lnTo>
                <a:lnTo>
                  <a:pt x="140" y="92"/>
                </a:lnTo>
                <a:lnTo>
                  <a:pt x="140" y="94"/>
                </a:lnTo>
                <a:lnTo>
                  <a:pt x="140" y="94"/>
                </a:lnTo>
                <a:lnTo>
                  <a:pt x="140" y="94"/>
                </a:lnTo>
                <a:lnTo>
                  <a:pt x="140" y="94"/>
                </a:lnTo>
                <a:lnTo>
                  <a:pt x="140" y="96"/>
                </a:lnTo>
                <a:lnTo>
                  <a:pt x="140" y="96"/>
                </a:lnTo>
                <a:lnTo>
                  <a:pt x="140" y="96"/>
                </a:lnTo>
                <a:lnTo>
                  <a:pt x="140" y="96"/>
                </a:lnTo>
                <a:lnTo>
                  <a:pt x="140" y="96"/>
                </a:lnTo>
                <a:lnTo>
                  <a:pt x="140" y="98"/>
                </a:lnTo>
                <a:lnTo>
                  <a:pt x="140" y="98"/>
                </a:lnTo>
                <a:lnTo>
                  <a:pt x="140" y="100"/>
                </a:lnTo>
                <a:lnTo>
                  <a:pt x="138" y="100"/>
                </a:lnTo>
                <a:lnTo>
                  <a:pt x="138" y="100"/>
                </a:lnTo>
                <a:lnTo>
                  <a:pt x="138" y="102"/>
                </a:lnTo>
                <a:lnTo>
                  <a:pt x="138" y="102"/>
                </a:lnTo>
                <a:lnTo>
                  <a:pt x="138" y="102"/>
                </a:lnTo>
                <a:lnTo>
                  <a:pt x="138" y="102"/>
                </a:lnTo>
                <a:lnTo>
                  <a:pt x="138" y="102"/>
                </a:lnTo>
                <a:lnTo>
                  <a:pt x="138" y="104"/>
                </a:lnTo>
                <a:lnTo>
                  <a:pt x="136" y="104"/>
                </a:lnTo>
                <a:lnTo>
                  <a:pt x="136" y="104"/>
                </a:lnTo>
                <a:lnTo>
                  <a:pt x="138" y="104"/>
                </a:lnTo>
                <a:lnTo>
                  <a:pt x="138" y="106"/>
                </a:lnTo>
                <a:lnTo>
                  <a:pt x="136" y="108"/>
                </a:lnTo>
                <a:lnTo>
                  <a:pt x="136" y="108"/>
                </a:lnTo>
                <a:lnTo>
                  <a:pt x="134" y="108"/>
                </a:lnTo>
                <a:lnTo>
                  <a:pt x="134" y="108"/>
                </a:lnTo>
                <a:lnTo>
                  <a:pt x="134" y="110"/>
                </a:lnTo>
                <a:lnTo>
                  <a:pt x="134" y="110"/>
                </a:lnTo>
                <a:lnTo>
                  <a:pt x="134" y="110"/>
                </a:lnTo>
                <a:lnTo>
                  <a:pt x="134" y="112"/>
                </a:lnTo>
                <a:lnTo>
                  <a:pt x="134" y="114"/>
                </a:lnTo>
                <a:lnTo>
                  <a:pt x="134" y="114"/>
                </a:lnTo>
                <a:lnTo>
                  <a:pt x="132" y="116"/>
                </a:lnTo>
                <a:lnTo>
                  <a:pt x="132" y="116"/>
                </a:lnTo>
                <a:lnTo>
                  <a:pt x="130" y="116"/>
                </a:lnTo>
                <a:lnTo>
                  <a:pt x="130" y="118"/>
                </a:lnTo>
                <a:lnTo>
                  <a:pt x="130" y="118"/>
                </a:lnTo>
                <a:lnTo>
                  <a:pt x="130" y="118"/>
                </a:lnTo>
                <a:lnTo>
                  <a:pt x="130" y="120"/>
                </a:lnTo>
                <a:lnTo>
                  <a:pt x="130" y="120"/>
                </a:lnTo>
                <a:lnTo>
                  <a:pt x="130" y="122"/>
                </a:lnTo>
                <a:lnTo>
                  <a:pt x="128" y="122"/>
                </a:lnTo>
                <a:lnTo>
                  <a:pt x="128" y="122"/>
                </a:lnTo>
                <a:lnTo>
                  <a:pt x="128" y="122"/>
                </a:lnTo>
                <a:lnTo>
                  <a:pt x="128" y="124"/>
                </a:lnTo>
                <a:lnTo>
                  <a:pt x="128" y="124"/>
                </a:lnTo>
                <a:lnTo>
                  <a:pt x="128" y="124"/>
                </a:lnTo>
                <a:lnTo>
                  <a:pt x="126" y="124"/>
                </a:lnTo>
                <a:lnTo>
                  <a:pt x="126" y="124"/>
                </a:lnTo>
                <a:lnTo>
                  <a:pt x="124" y="124"/>
                </a:lnTo>
                <a:lnTo>
                  <a:pt x="124" y="124"/>
                </a:lnTo>
                <a:lnTo>
                  <a:pt x="124" y="124"/>
                </a:lnTo>
                <a:lnTo>
                  <a:pt x="124" y="124"/>
                </a:lnTo>
                <a:lnTo>
                  <a:pt x="124" y="122"/>
                </a:lnTo>
                <a:lnTo>
                  <a:pt x="124" y="122"/>
                </a:lnTo>
                <a:lnTo>
                  <a:pt x="124" y="120"/>
                </a:lnTo>
                <a:lnTo>
                  <a:pt x="124" y="120"/>
                </a:lnTo>
                <a:lnTo>
                  <a:pt x="124" y="120"/>
                </a:lnTo>
                <a:lnTo>
                  <a:pt x="122" y="118"/>
                </a:lnTo>
                <a:lnTo>
                  <a:pt x="122" y="118"/>
                </a:lnTo>
                <a:lnTo>
                  <a:pt x="122" y="118"/>
                </a:lnTo>
                <a:lnTo>
                  <a:pt x="122" y="118"/>
                </a:lnTo>
                <a:lnTo>
                  <a:pt x="120" y="118"/>
                </a:lnTo>
                <a:lnTo>
                  <a:pt x="120" y="118"/>
                </a:lnTo>
                <a:lnTo>
                  <a:pt x="120" y="116"/>
                </a:lnTo>
                <a:lnTo>
                  <a:pt x="120" y="116"/>
                </a:lnTo>
                <a:lnTo>
                  <a:pt x="120" y="116"/>
                </a:lnTo>
                <a:lnTo>
                  <a:pt x="120" y="116"/>
                </a:lnTo>
                <a:lnTo>
                  <a:pt x="118" y="114"/>
                </a:lnTo>
                <a:lnTo>
                  <a:pt x="116" y="114"/>
                </a:lnTo>
                <a:lnTo>
                  <a:pt x="116" y="114"/>
                </a:lnTo>
                <a:lnTo>
                  <a:pt x="114" y="116"/>
                </a:lnTo>
                <a:lnTo>
                  <a:pt x="112" y="116"/>
                </a:lnTo>
                <a:lnTo>
                  <a:pt x="110" y="116"/>
                </a:lnTo>
                <a:lnTo>
                  <a:pt x="110" y="116"/>
                </a:lnTo>
                <a:lnTo>
                  <a:pt x="110" y="116"/>
                </a:lnTo>
                <a:lnTo>
                  <a:pt x="110" y="116"/>
                </a:lnTo>
                <a:lnTo>
                  <a:pt x="110" y="116"/>
                </a:lnTo>
                <a:lnTo>
                  <a:pt x="110" y="114"/>
                </a:lnTo>
                <a:lnTo>
                  <a:pt x="110" y="114"/>
                </a:lnTo>
                <a:lnTo>
                  <a:pt x="108" y="116"/>
                </a:lnTo>
                <a:lnTo>
                  <a:pt x="106" y="118"/>
                </a:lnTo>
                <a:lnTo>
                  <a:pt x="104" y="118"/>
                </a:lnTo>
                <a:lnTo>
                  <a:pt x="104" y="118"/>
                </a:lnTo>
                <a:lnTo>
                  <a:pt x="104" y="120"/>
                </a:lnTo>
                <a:lnTo>
                  <a:pt x="104" y="122"/>
                </a:lnTo>
                <a:lnTo>
                  <a:pt x="102" y="122"/>
                </a:lnTo>
                <a:lnTo>
                  <a:pt x="102" y="122"/>
                </a:lnTo>
                <a:lnTo>
                  <a:pt x="102" y="124"/>
                </a:lnTo>
                <a:lnTo>
                  <a:pt x="100" y="124"/>
                </a:lnTo>
                <a:lnTo>
                  <a:pt x="100" y="124"/>
                </a:lnTo>
                <a:lnTo>
                  <a:pt x="100" y="126"/>
                </a:lnTo>
                <a:lnTo>
                  <a:pt x="100" y="126"/>
                </a:lnTo>
                <a:lnTo>
                  <a:pt x="98" y="126"/>
                </a:lnTo>
                <a:lnTo>
                  <a:pt x="98" y="126"/>
                </a:lnTo>
                <a:lnTo>
                  <a:pt x="98" y="126"/>
                </a:lnTo>
                <a:lnTo>
                  <a:pt x="96" y="128"/>
                </a:lnTo>
                <a:lnTo>
                  <a:pt x="94" y="132"/>
                </a:lnTo>
                <a:lnTo>
                  <a:pt x="92" y="134"/>
                </a:lnTo>
                <a:lnTo>
                  <a:pt x="92" y="134"/>
                </a:lnTo>
                <a:lnTo>
                  <a:pt x="90" y="134"/>
                </a:lnTo>
                <a:lnTo>
                  <a:pt x="90" y="136"/>
                </a:lnTo>
                <a:lnTo>
                  <a:pt x="92" y="138"/>
                </a:lnTo>
                <a:lnTo>
                  <a:pt x="92" y="138"/>
                </a:lnTo>
                <a:lnTo>
                  <a:pt x="92" y="138"/>
                </a:lnTo>
                <a:lnTo>
                  <a:pt x="92" y="138"/>
                </a:lnTo>
                <a:lnTo>
                  <a:pt x="92" y="140"/>
                </a:lnTo>
                <a:lnTo>
                  <a:pt x="90" y="140"/>
                </a:lnTo>
                <a:lnTo>
                  <a:pt x="90" y="142"/>
                </a:lnTo>
                <a:lnTo>
                  <a:pt x="90" y="142"/>
                </a:lnTo>
                <a:lnTo>
                  <a:pt x="90" y="144"/>
                </a:lnTo>
                <a:lnTo>
                  <a:pt x="90" y="144"/>
                </a:lnTo>
                <a:lnTo>
                  <a:pt x="90" y="146"/>
                </a:lnTo>
                <a:lnTo>
                  <a:pt x="88" y="148"/>
                </a:lnTo>
                <a:lnTo>
                  <a:pt x="88" y="148"/>
                </a:lnTo>
                <a:lnTo>
                  <a:pt x="88" y="150"/>
                </a:lnTo>
                <a:lnTo>
                  <a:pt x="88" y="150"/>
                </a:lnTo>
                <a:lnTo>
                  <a:pt x="88" y="150"/>
                </a:lnTo>
                <a:lnTo>
                  <a:pt x="88" y="152"/>
                </a:lnTo>
                <a:lnTo>
                  <a:pt x="88" y="152"/>
                </a:lnTo>
                <a:lnTo>
                  <a:pt x="86" y="152"/>
                </a:lnTo>
                <a:lnTo>
                  <a:pt x="86" y="152"/>
                </a:lnTo>
                <a:lnTo>
                  <a:pt x="86" y="152"/>
                </a:lnTo>
                <a:lnTo>
                  <a:pt x="86" y="152"/>
                </a:lnTo>
                <a:lnTo>
                  <a:pt x="86" y="152"/>
                </a:lnTo>
                <a:lnTo>
                  <a:pt x="86" y="152"/>
                </a:lnTo>
                <a:lnTo>
                  <a:pt x="86" y="154"/>
                </a:lnTo>
                <a:lnTo>
                  <a:pt x="86" y="154"/>
                </a:lnTo>
                <a:lnTo>
                  <a:pt x="86" y="154"/>
                </a:lnTo>
                <a:lnTo>
                  <a:pt x="84" y="152"/>
                </a:lnTo>
                <a:lnTo>
                  <a:pt x="84" y="152"/>
                </a:lnTo>
                <a:lnTo>
                  <a:pt x="82" y="150"/>
                </a:lnTo>
                <a:lnTo>
                  <a:pt x="82" y="150"/>
                </a:lnTo>
                <a:lnTo>
                  <a:pt x="82" y="152"/>
                </a:lnTo>
                <a:lnTo>
                  <a:pt x="82" y="152"/>
                </a:lnTo>
                <a:lnTo>
                  <a:pt x="82" y="152"/>
                </a:lnTo>
                <a:lnTo>
                  <a:pt x="82" y="152"/>
                </a:lnTo>
                <a:lnTo>
                  <a:pt x="84" y="154"/>
                </a:lnTo>
                <a:lnTo>
                  <a:pt x="82" y="156"/>
                </a:lnTo>
                <a:lnTo>
                  <a:pt x="82" y="156"/>
                </a:lnTo>
                <a:lnTo>
                  <a:pt x="80" y="156"/>
                </a:lnTo>
                <a:lnTo>
                  <a:pt x="78" y="156"/>
                </a:lnTo>
                <a:lnTo>
                  <a:pt x="74" y="156"/>
                </a:lnTo>
                <a:lnTo>
                  <a:pt x="74" y="156"/>
                </a:lnTo>
                <a:lnTo>
                  <a:pt x="74" y="156"/>
                </a:lnTo>
                <a:lnTo>
                  <a:pt x="74" y="156"/>
                </a:lnTo>
                <a:lnTo>
                  <a:pt x="72" y="156"/>
                </a:lnTo>
                <a:lnTo>
                  <a:pt x="72" y="156"/>
                </a:lnTo>
                <a:lnTo>
                  <a:pt x="72" y="154"/>
                </a:lnTo>
                <a:lnTo>
                  <a:pt x="72" y="154"/>
                </a:lnTo>
                <a:lnTo>
                  <a:pt x="72" y="154"/>
                </a:lnTo>
                <a:lnTo>
                  <a:pt x="72" y="154"/>
                </a:lnTo>
                <a:lnTo>
                  <a:pt x="72" y="154"/>
                </a:lnTo>
                <a:lnTo>
                  <a:pt x="72" y="154"/>
                </a:lnTo>
                <a:lnTo>
                  <a:pt x="72" y="154"/>
                </a:lnTo>
                <a:lnTo>
                  <a:pt x="70" y="156"/>
                </a:lnTo>
                <a:lnTo>
                  <a:pt x="70" y="156"/>
                </a:lnTo>
                <a:lnTo>
                  <a:pt x="68" y="156"/>
                </a:lnTo>
                <a:lnTo>
                  <a:pt x="68" y="156"/>
                </a:lnTo>
                <a:lnTo>
                  <a:pt x="66" y="154"/>
                </a:lnTo>
                <a:lnTo>
                  <a:pt x="64" y="152"/>
                </a:lnTo>
                <a:lnTo>
                  <a:pt x="64" y="152"/>
                </a:lnTo>
                <a:lnTo>
                  <a:pt x="64" y="154"/>
                </a:lnTo>
                <a:lnTo>
                  <a:pt x="66" y="154"/>
                </a:lnTo>
                <a:lnTo>
                  <a:pt x="66" y="154"/>
                </a:lnTo>
                <a:lnTo>
                  <a:pt x="66" y="154"/>
                </a:lnTo>
                <a:lnTo>
                  <a:pt x="66" y="156"/>
                </a:lnTo>
                <a:lnTo>
                  <a:pt x="66" y="156"/>
                </a:lnTo>
                <a:lnTo>
                  <a:pt x="66" y="156"/>
                </a:lnTo>
                <a:lnTo>
                  <a:pt x="64" y="158"/>
                </a:lnTo>
                <a:lnTo>
                  <a:pt x="64" y="158"/>
                </a:lnTo>
                <a:lnTo>
                  <a:pt x="64" y="156"/>
                </a:lnTo>
                <a:lnTo>
                  <a:pt x="64" y="156"/>
                </a:lnTo>
                <a:lnTo>
                  <a:pt x="64" y="154"/>
                </a:lnTo>
                <a:lnTo>
                  <a:pt x="64" y="154"/>
                </a:lnTo>
                <a:lnTo>
                  <a:pt x="64" y="154"/>
                </a:lnTo>
                <a:lnTo>
                  <a:pt x="64" y="152"/>
                </a:lnTo>
                <a:lnTo>
                  <a:pt x="62" y="154"/>
                </a:lnTo>
                <a:lnTo>
                  <a:pt x="62" y="154"/>
                </a:lnTo>
                <a:lnTo>
                  <a:pt x="64" y="156"/>
                </a:lnTo>
                <a:lnTo>
                  <a:pt x="64" y="158"/>
                </a:lnTo>
                <a:lnTo>
                  <a:pt x="64" y="158"/>
                </a:lnTo>
                <a:lnTo>
                  <a:pt x="64" y="158"/>
                </a:lnTo>
                <a:lnTo>
                  <a:pt x="64" y="158"/>
                </a:lnTo>
                <a:lnTo>
                  <a:pt x="64" y="158"/>
                </a:lnTo>
                <a:lnTo>
                  <a:pt x="64" y="158"/>
                </a:lnTo>
                <a:lnTo>
                  <a:pt x="62" y="158"/>
                </a:lnTo>
                <a:lnTo>
                  <a:pt x="60" y="156"/>
                </a:lnTo>
                <a:lnTo>
                  <a:pt x="60" y="152"/>
                </a:lnTo>
                <a:lnTo>
                  <a:pt x="60" y="156"/>
                </a:lnTo>
                <a:lnTo>
                  <a:pt x="60" y="158"/>
                </a:lnTo>
                <a:lnTo>
                  <a:pt x="62" y="158"/>
                </a:lnTo>
                <a:lnTo>
                  <a:pt x="62" y="158"/>
                </a:lnTo>
                <a:lnTo>
                  <a:pt x="62" y="158"/>
                </a:lnTo>
                <a:lnTo>
                  <a:pt x="60" y="160"/>
                </a:lnTo>
                <a:lnTo>
                  <a:pt x="60" y="160"/>
                </a:lnTo>
                <a:lnTo>
                  <a:pt x="60" y="158"/>
                </a:lnTo>
                <a:lnTo>
                  <a:pt x="60" y="158"/>
                </a:lnTo>
                <a:lnTo>
                  <a:pt x="60" y="156"/>
                </a:lnTo>
                <a:lnTo>
                  <a:pt x="60" y="156"/>
                </a:lnTo>
                <a:lnTo>
                  <a:pt x="60" y="156"/>
                </a:lnTo>
                <a:lnTo>
                  <a:pt x="60" y="156"/>
                </a:lnTo>
                <a:lnTo>
                  <a:pt x="60" y="154"/>
                </a:lnTo>
                <a:lnTo>
                  <a:pt x="58" y="156"/>
                </a:lnTo>
                <a:lnTo>
                  <a:pt x="58" y="158"/>
                </a:lnTo>
                <a:lnTo>
                  <a:pt x="58" y="158"/>
                </a:lnTo>
                <a:lnTo>
                  <a:pt x="60" y="160"/>
                </a:lnTo>
                <a:lnTo>
                  <a:pt x="58" y="160"/>
                </a:lnTo>
                <a:lnTo>
                  <a:pt x="58" y="160"/>
                </a:lnTo>
                <a:lnTo>
                  <a:pt x="56" y="160"/>
                </a:lnTo>
                <a:lnTo>
                  <a:pt x="54" y="160"/>
                </a:lnTo>
                <a:lnTo>
                  <a:pt x="54" y="160"/>
                </a:lnTo>
                <a:lnTo>
                  <a:pt x="52" y="160"/>
                </a:lnTo>
                <a:lnTo>
                  <a:pt x="52" y="160"/>
                </a:lnTo>
                <a:lnTo>
                  <a:pt x="54" y="158"/>
                </a:lnTo>
                <a:lnTo>
                  <a:pt x="54" y="158"/>
                </a:lnTo>
                <a:lnTo>
                  <a:pt x="52" y="158"/>
                </a:lnTo>
                <a:lnTo>
                  <a:pt x="52" y="158"/>
                </a:lnTo>
                <a:lnTo>
                  <a:pt x="52" y="160"/>
                </a:lnTo>
                <a:lnTo>
                  <a:pt x="52" y="160"/>
                </a:lnTo>
                <a:lnTo>
                  <a:pt x="50" y="160"/>
                </a:lnTo>
                <a:lnTo>
                  <a:pt x="50" y="160"/>
                </a:lnTo>
                <a:lnTo>
                  <a:pt x="48" y="160"/>
                </a:lnTo>
                <a:lnTo>
                  <a:pt x="46" y="158"/>
                </a:lnTo>
                <a:lnTo>
                  <a:pt x="46" y="156"/>
                </a:lnTo>
                <a:lnTo>
                  <a:pt x="44" y="156"/>
                </a:lnTo>
                <a:lnTo>
                  <a:pt x="44" y="154"/>
                </a:lnTo>
                <a:lnTo>
                  <a:pt x="42" y="154"/>
                </a:lnTo>
                <a:lnTo>
                  <a:pt x="42" y="154"/>
                </a:lnTo>
                <a:lnTo>
                  <a:pt x="42" y="152"/>
                </a:lnTo>
                <a:lnTo>
                  <a:pt x="42" y="152"/>
                </a:lnTo>
                <a:lnTo>
                  <a:pt x="42" y="150"/>
                </a:lnTo>
                <a:lnTo>
                  <a:pt x="40" y="150"/>
                </a:lnTo>
                <a:lnTo>
                  <a:pt x="40" y="146"/>
                </a:lnTo>
                <a:lnTo>
                  <a:pt x="40" y="146"/>
                </a:lnTo>
                <a:lnTo>
                  <a:pt x="40" y="146"/>
                </a:lnTo>
                <a:lnTo>
                  <a:pt x="40" y="146"/>
                </a:lnTo>
                <a:lnTo>
                  <a:pt x="42" y="146"/>
                </a:lnTo>
                <a:lnTo>
                  <a:pt x="42" y="146"/>
                </a:lnTo>
                <a:lnTo>
                  <a:pt x="40" y="146"/>
                </a:lnTo>
                <a:lnTo>
                  <a:pt x="40" y="146"/>
                </a:lnTo>
                <a:lnTo>
                  <a:pt x="40" y="146"/>
                </a:lnTo>
                <a:lnTo>
                  <a:pt x="40" y="146"/>
                </a:lnTo>
                <a:lnTo>
                  <a:pt x="40" y="142"/>
                </a:lnTo>
                <a:lnTo>
                  <a:pt x="40" y="142"/>
                </a:lnTo>
                <a:lnTo>
                  <a:pt x="42" y="142"/>
                </a:lnTo>
                <a:lnTo>
                  <a:pt x="44" y="140"/>
                </a:lnTo>
                <a:lnTo>
                  <a:pt x="44" y="140"/>
                </a:lnTo>
                <a:lnTo>
                  <a:pt x="42" y="140"/>
                </a:lnTo>
                <a:lnTo>
                  <a:pt x="42" y="140"/>
                </a:lnTo>
                <a:lnTo>
                  <a:pt x="42" y="140"/>
                </a:lnTo>
                <a:lnTo>
                  <a:pt x="42" y="142"/>
                </a:lnTo>
                <a:lnTo>
                  <a:pt x="40" y="142"/>
                </a:lnTo>
                <a:lnTo>
                  <a:pt x="40" y="142"/>
                </a:lnTo>
                <a:lnTo>
                  <a:pt x="38" y="140"/>
                </a:lnTo>
                <a:lnTo>
                  <a:pt x="38" y="140"/>
                </a:lnTo>
                <a:lnTo>
                  <a:pt x="36" y="140"/>
                </a:lnTo>
                <a:lnTo>
                  <a:pt x="38" y="138"/>
                </a:lnTo>
                <a:lnTo>
                  <a:pt x="38" y="138"/>
                </a:lnTo>
                <a:lnTo>
                  <a:pt x="38" y="138"/>
                </a:lnTo>
                <a:lnTo>
                  <a:pt x="40" y="138"/>
                </a:lnTo>
                <a:lnTo>
                  <a:pt x="42" y="138"/>
                </a:lnTo>
                <a:lnTo>
                  <a:pt x="42" y="138"/>
                </a:lnTo>
                <a:lnTo>
                  <a:pt x="40" y="138"/>
                </a:lnTo>
                <a:lnTo>
                  <a:pt x="40" y="138"/>
                </a:lnTo>
                <a:lnTo>
                  <a:pt x="36" y="138"/>
                </a:lnTo>
                <a:lnTo>
                  <a:pt x="36" y="138"/>
                </a:lnTo>
                <a:lnTo>
                  <a:pt x="36" y="136"/>
                </a:lnTo>
                <a:lnTo>
                  <a:pt x="36" y="136"/>
                </a:lnTo>
                <a:lnTo>
                  <a:pt x="34" y="134"/>
                </a:lnTo>
                <a:lnTo>
                  <a:pt x="34" y="132"/>
                </a:lnTo>
                <a:lnTo>
                  <a:pt x="32" y="132"/>
                </a:lnTo>
                <a:lnTo>
                  <a:pt x="30" y="130"/>
                </a:lnTo>
                <a:lnTo>
                  <a:pt x="30" y="128"/>
                </a:lnTo>
                <a:lnTo>
                  <a:pt x="28" y="126"/>
                </a:lnTo>
                <a:lnTo>
                  <a:pt x="26" y="126"/>
                </a:lnTo>
                <a:lnTo>
                  <a:pt x="26" y="126"/>
                </a:lnTo>
                <a:lnTo>
                  <a:pt x="26" y="126"/>
                </a:lnTo>
                <a:lnTo>
                  <a:pt x="26" y="126"/>
                </a:lnTo>
                <a:lnTo>
                  <a:pt x="26" y="126"/>
                </a:lnTo>
                <a:lnTo>
                  <a:pt x="24" y="126"/>
                </a:lnTo>
                <a:lnTo>
                  <a:pt x="24" y="126"/>
                </a:lnTo>
                <a:lnTo>
                  <a:pt x="24" y="126"/>
                </a:lnTo>
                <a:lnTo>
                  <a:pt x="20" y="124"/>
                </a:lnTo>
                <a:lnTo>
                  <a:pt x="20" y="124"/>
                </a:lnTo>
                <a:lnTo>
                  <a:pt x="18" y="124"/>
                </a:lnTo>
                <a:lnTo>
                  <a:pt x="18" y="124"/>
                </a:lnTo>
                <a:lnTo>
                  <a:pt x="16" y="124"/>
                </a:lnTo>
                <a:lnTo>
                  <a:pt x="16" y="124"/>
                </a:lnTo>
                <a:lnTo>
                  <a:pt x="14" y="124"/>
                </a:lnTo>
                <a:lnTo>
                  <a:pt x="12" y="124"/>
                </a:lnTo>
                <a:lnTo>
                  <a:pt x="12" y="124"/>
                </a:lnTo>
                <a:lnTo>
                  <a:pt x="10" y="124"/>
                </a:lnTo>
                <a:lnTo>
                  <a:pt x="10" y="124"/>
                </a:lnTo>
                <a:lnTo>
                  <a:pt x="12" y="124"/>
                </a:lnTo>
                <a:lnTo>
                  <a:pt x="12" y="124"/>
                </a:lnTo>
                <a:lnTo>
                  <a:pt x="12" y="124"/>
                </a:lnTo>
                <a:lnTo>
                  <a:pt x="16" y="122"/>
                </a:lnTo>
                <a:lnTo>
                  <a:pt x="18" y="122"/>
                </a:lnTo>
                <a:lnTo>
                  <a:pt x="16" y="122"/>
                </a:lnTo>
                <a:lnTo>
                  <a:pt x="16" y="122"/>
                </a:lnTo>
                <a:lnTo>
                  <a:pt x="16" y="122"/>
                </a:lnTo>
                <a:lnTo>
                  <a:pt x="14" y="122"/>
                </a:lnTo>
                <a:lnTo>
                  <a:pt x="12" y="122"/>
                </a:lnTo>
                <a:lnTo>
                  <a:pt x="12" y="122"/>
                </a:lnTo>
                <a:lnTo>
                  <a:pt x="12" y="122"/>
                </a:lnTo>
                <a:lnTo>
                  <a:pt x="12" y="122"/>
                </a:lnTo>
                <a:lnTo>
                  <a:pt x="10" y="122"/>
                </a:lnTo>
                <a:lnTo>
                  <a:pt x="10" y="124"/>
                </a:lnTo>
                <a:lnTo>
                  <a:pt x="10" y="124"/>
                </a:lnTo>
                <a:lnTo>
                  <a:pt x="10" y="126"/>
                </a:lnTo>
                <a:lnTo>
                  <a:pt x="6" y="126"/>
                </a:lnTo>
                <a:lnTo>
                  <a:pt x="6" y="126"/>
                </a:lnTo>
                <a:lnTo>
                  <a:pt x="6" y="126"/>
                </a:lnTo>
                <a:lnTo>
                  <a:pt x="6" y="126"/>
                </a:lnTo>
                <a:lnTo>
                  <a:pt x="4" y="126"/>
                </a:lnTo>
                <a:lnTo>
                  <a:pt x="4" y="126"/>
                </a:lnTo>
                <a:lnTo>
                  <a:pt x="4" y="126"/>
                </a:lnTo>
                <a:lnTo>
                  <a:pt x="2" y="126"/>
                </a:lnTo>
                <a:lnTo>
                  <a:pt x="0" y="126"/>
                </a:lnTo>
                <a:lnTo>
                  <a:pt x="0" y="124"/>
                </a:lnTo>
                <a:lnTo>
                  <a:pt x="0" y="124"/>
                </a:lnTo>
                <a:lnTo>
                  <a:pt x="2" y="122"/>
                </a:lnTo>
                <a:lnTo>
                  <a:pt x="2" y="120"/>
                </a:lnTo>
                <a:lnTo>
                  <a:pt x="2" y="118"/>
                </a:lnTo>
                <a:lnTo>
                  <a:pt x="2" y="116"/>
                </a:lnTo>
                <a:lnTo>
                  <a:pt x="0" y="116"/>
                </a:lnTo>
                <a:lnTo>
                  <a:pt x="2" y="114"/>
                </a:lnTo>
                <a:lnTo>
                  <a:pt x="2" y="112"/>
                </a:lnTo>
                <a:lnTo>
                  <a:pt x="2" y="110"/>
                </a:lnTo>
                <a:lnTo>
                  <a:pt x="0" y="104"/>
                </a:lnTo>
                <a:lnTo>
                  <a:pt x="0" y="104"/>
                </a:lnTo>
                <a:lnTo>
                  <a:pt x="0" y="104"/>
                </a:lnTo>
                <a:lnTo>
                  <a:pt x="0" y="102"/>
                </a:lnTo>
                <a:lnTo>
                  <a:pt x="2" y="102"/>
                </a:lnTo>
                <a:lnTo>
                  <a:pt x="0" y="102"/>
                </a:lnTo>
                <a:lnTo>
                  <a:pt x="0" y="100"/>
                </a:lnTo>
                <a:lnTo>
                  <a:pt x="0" y="100"/>
                </a:lnTo>
                <a:lnTo>
                  <a:pt x="0" y="100"/>
                </a:lnTo>
                <a:lnTo>
                  <a:pt x="0" y="98"/>
                </a:lnTo>
                <a:lnTo>
                  <a:pt x="0" y="96"/>
                </a:lnTo>
                <a:lnTo>
                  <a:pt x="2" y="96"/>
                </a:lnTo>
                <a:lnTo>
                  <a:pt x="2" y="94"/>
                </a:lnTo>
                <a:lnTo>
                  <a:pt x="0" y="94"/>
                </a:lnTo>
                <a:lnTo>
                  <a:pt x="0" y="92"/>
                </a:lnTo>
                <a:lnTo>
                  <a:pt x="0" y="92"/>
                </a:lnTo>
                <a:lnTo>
                  <a:pt x="2" y="90"/>
                </a:lnTo>
                <a:lnTo>
                  <a:pt x="2" y="90"/>
                </a:lnTo>
                <a:lnTo>
                  <a:pt x="2" y="90"/>
                </a:lnTo>
                <a:lnTo>
                  <a:pt x="2" y="90"/>
                </a:lnTo>
                <a:lnTo>
                  <a:pt x="2" y="90"/>
                </a:lnTo>
                <a:lnTo>
                  <a:pt x="2" y="88"/>
                </a:lnTo>
                <a:lnTo>
                  <a:pt x="2" y="86"/>
                </a:lnTo>
                <a:lnTo>
                  <a:pt x="2" y="86"/>
                </a:lnTo>
                <a:lnTo>
                  <a:pt x="2" y="86"/>
                </a:lnTo>
                <a:lnTo>
                  <a:pt x="2" y="82"/>
                </a:lnTo>
                <a:lnTo>
                  <a:pt x="2" y="80"/>
                </a:lnTo>
                <a:lnTo>
                  <a:pt x="2" y="80"/>
                </a:lnTo>
                <a:lnTo>
                  <a:pt x="4" y="80"/>
                </a:lnTo>
                <a:lnTo>
                  <a:pt x="4" y="80"/>
                </a:lnTo>
                <a:lnTo>
                  <a:pt x="4" y="80"/>
                </a:lnTo>
                <a:lnTo>
                  <a:pt x="6" y="80"/>
                </a:lnTo>
                <a:lnTo>
                  <a:pt x="6" y="78"/>
                </a:lnTo>
                <a:lnTo>
                  <a:pt x="8" y="76"/>
                </a:lnTo>
                <a:lnTo>
                  <a:pt x="8" y="76"/>
                </a:lnTo>
                <a:lnTo>
                  <a:pt x="6" y="74"/>
                </a:lnTo>
                <a:lnTo>
                  <a:pt x="6" y="74"/>
                </a:lnTo>
                <a:lnTo>
                  <a:pt x="8" y="74"/>
                </a:lnTo>
                <a:lnTo>
                  <a:pt x="10" y="72"/>
                </a:lnTo>
                <a:lnTo>
                  <a:pt x="10" y="70"/>
                </a:lnTo>
                <a:lnTo>
                  <a:pt x="10" y="70"/>
                </a:lnTo>
                <a:lnTo>
                  <a:pt x="10" y="70"/>
                </a:lnTo>
                <a:lnTo>
                  <a:pt x="10" y="68"/>
                </a:lnTo>
                <a:lnTo>
                  <a:pt x="10" y="68"/>
                </a:lnTo>
                <a:lnTo>
                  <a:pt x="10" y="68"/>
                </a:lnTo>
                <a:lnTo>
                  <a:pt x="12" y="68"/>
                </a:lnTo>
                <a:lnTo>
                  <a:pt x="12" y="68"/>
                </a:lnTo>
                <a:lnTo>
                  <a:pt x="12" y="66"/>
                </a:lnTo>
                <a:lnTo>
                  <a:pt x="14" y="66"/>
                </a:lnTo>
                <a:lnTo>
                  <a:pt x="14" y="64"/>
                </a:lnTo>
                <a:lnTo>
                  <a:pt x="14" y="62"/>
                </a:lnTo>
                <a:lnTo>
                  <a:pt x="14" y="62"/>
                </a:lnTo>
                <a:lnTo>
                  <a:pt x="14" y="62"/>
                </a:lnTo>
                <a:lnTo>
                  <a:pt x="14" y="60"/>
                </a:lnTo>
                <a:lnTo>
                  <a:pt x="14" y="58"/>
                </a:lnTo>
                <a:lnTo>
                  <a:pt x="14" y="58"/>
                </a:lnTo>
                <a:lnTo>
                  <a:pt x="16" y="58"/>
                </a:lnTo>
                <a:lnTo>
                  <a:pt x="16" y="58"/>
                </a:lnTo>
                <a:lnTo>
                  <a:pt x="16" y="58"/>
                </a:lnTo>
                <a:lnTo>
                  <a:pt x="16" y="58"/>
                </a:lnTo>
                <a:lnTo>
                  <a:pt x="18" y="56"/>
                </a:lnTo>
                <a:lnTo>
                  <a:pt x="18" y="54"/>
                </a:lnTo>
                <a:lnTo>
                  <a:pt x="16" y="54"/>
                </a:lnTo>
                <a:lnTo>
                  <a:pt x="16" y="52"/>
                </a:lnTo>
                <a:lnTo>
                  <a:pt x="16" y="52"/>
                </a:lnTo>
                <a:lnTo>
                  <a:pt x="16" y="52"/>
                </a:lnTo>
                <a:lnTo>
                  <a:pt x="16" y="50"/>
                </a:lnTo>
                <a:lnTo>
                  <a:pt x="16" y="50"/>
                </a:lnTo>
                <a:lnTo>
                  <a:pt x="16" y="48"/>
                </a:lnTo>
                <a:lnTo>
                  <a:pt x="16" y="48"/>
                </a:lnTo>
                <a:lnTo>
                  <a:pt x="16" y="48"/>
                </a:lnTo>
                <a:lnTo>
                  <a:pt x="16" y="46"/>
                </a:lnTo>
                <a:lnTo>
                  <a:pt x="16" y="46"/>
                </a:lnTo>
                <a:lnTo>
                  <a:pt x="14" y="46"/>
                </a:lnTo>
                <a:lnTo>
                  <a:pt x="14" y="44"/>
                </a:lnTo>
                <a:lnTo>
                  <a:pt x="12" y="42"/>
                </a:lnTo>
                <a:lnTo>
                  <a:pt x="12" y="38"/>
                </a:lnTo>
                <a:lnTo>
                  <a:pt x="14" y="38"/>
                </a:lnTo>
                <a:lnTo>
                  <a:pt x="14" y="36"/>
                </a:lnTo>
                <a:lnTo>
                  <a:pt x="14" y="36"/>
                </a:lnTo>
                <a:lnTo>
                  <a:pt x="14" y="34"/>
                </a:lnTo>
                <a:lnTo>
                  <a:pt x="14" y="34"/>
                </a:lnTo>
                <a:lnTo>
                  <a:pt x="14" y="34"/>
                </a:lnTo>
                <a:lnTo>
                  <a:pt x="14" y="32"/>
                </a:lnTo>
                <a:lnTo>
                  <a:pt x="14" y="32"/>
                </a:lnTo>
                <a:lnTo>
                  <a:pt x="14" y="30"/>
                </a:lnTo>
                <a:lnTo>
                  <a:pt x="14" y="28"/>
                </a:lnTo>
                <a:lnTo>
                  <a:pt x="14" y="28"/>
                </a:lnTo>
                <a:lnTo>
                  <a:pt x="14" y="24"/>
                </a:lnTo>
                <a:lnTo>
                  <a:pt x="14" y="22"/>
                </a:lnTo>
                <a:lnTo>
                  <a:pt x="18" y="20"/>
                </a:lnTo>
                <a:lnTo>
                  <a:pt x="18" y="20"/>
                </a:lnTo>
                <a:lnTo>
                  <a:pt x="20" y="16"/>
                </a:lnTo>
                <a:lnTo>
                  <a:pt x="20" y="16"/>
                </a:lnTo>
                <a:lnTo>
                  <a:pt x="22" y="12"/>
                </a:lnTo>
                <a:lnTo>
                  <a:pt x="22" y="10"/>
                </a:lnTo>
                <a:lnTo>
                  <a:pt x="22" y="8"/>
                </a:lnTo>
                <a:lnTo>
                  <a:pt x="22" y="8"/>
                </a:lnTo>
                <a:lnTo>
                  <a:pt x="22" y="8"/>
                </a:lnTo>
                <a:lnTo>
                  <a:pt x="26" y="4"/>
                </a:lnTo>
                <a:lnTo>
                  <a:pt x="28" y="4"/>
                </a:lnTo>
                <a:lnTo>
                  <a:pt x="32" y="2"/>
                </a:lnTo>
                <a:lnTo>
                  <a:pt x="32" y="2"/>
                </a:lnTo>
                <a:lnTo>
                  <a:pt x="34" y="2"/>
                </a:lnTo>
                <a:lnTo>
                  <a:pt x="36" y="2"/>
                </a:lnTo>
                <a:lnTo>
                  <a:pt x="38" y="2"/>
                </a:lnTo>
                <a:lnTo>
                  <a:pt x="38" y="2"/>
                </a:lnTo>
                <a:lnTo>
                  <a:pt x="38" y="2"/>
                </a:lnTo>
                <a:lnTo>
                  <a:pt x="42" y="0"/>
                </a:lnTo>
                <a:lnTo>
                  <a:pt x="42" y="0"/>
                </a:lnTo>
                <a:lnTo>
                  <a:pt x="44" y="2"/>
                </a:lnTo>
                <a:lnTo>
                  <a:pt x="44" y="2"/>
                </a:lnTo>
                <a:lnTo>
                  <a:pt x="46" y="2"/>
                </a:lnTo>
                <a:lnTo>
                  <a:pt x="48" y="4"/>
                </a:lnTo>
                <a:lnTo>
                  <a:pt x="48" y="4"/>
                </a:lnTo>
                <a:lnTo>
                  <a:pt x="50" y="4"/>
                </a:lnTo>
                <a:lnTo>
                  <a:pt x="52" y="4"/>
                </a:lnTo>
                <a:lnTo>
                  <a:pt x="52" y="4"/>
                </a:lnTo>
                <a:lnTo>
                  <a:pt x="52" y="4"/>
                </a:lnTo>
                <a:lnTo>
                  <a:pt x="54" y="4"/>
                </a:lnTo>
                <a:lnTo>
                  <a:pt x="54" y="6"/>
                </a:lnTo>
                <a:lnTo>
                  <a:pt x="56" y="8"/>
                </a:lnTo>
                <a:lnTo>
                  <a:pt x="58" y="10"/>
                </a:lnTo>
                <a:lnTo>
                  <a:pt x="60" y="12"/>
                </a:lnTo>
                <a:lnTo>
                  <a:pt x="60" y="14"/>
                </a:lnTo>
                <a:lnTo>
                  <a:pt x="62" y="16"/>
                </a:lnTo>
                <a:lnTo>
                  <a:pt x="64" y="16"/>
                </a:lnTo>
                <a:lnTo>
                  <a:pt x="64" y="16"/>
                </a:lnTo>
                <a:lnTo>
                  <a:pt x="66" y="14"/>
                </a:lnTo>
                <a:lnTo>
                  <a:pt x="66" y="14"/>
                </a:lnTo>
                <a:lnTo>
                  <a:pt x="68" y="14"/>
                </a:lnTo>
                <a:lnTo>
                  <a:pt x="68" y="14"/>
                </a:lnTo>
                <a:lnTo>
                  <a:pt x="74" y="10"/>
                </a:lnTo>
                <a:lnTo>
                  <a:pt x="78" y="10"/>
                </a:lnTo>
                <a:lnTo>
                  <a:pt x="80" y="10"/>
                </a:lnTo>
                <a:lnTo>
                  <a:pt x="80" y="10"/>
                </a:lnTo>
                <a:lnTo>
                  <a:pt x="80" y="12"/>
                </a:lnTo>
                <a:lnTo>
                  <a:pt x="82" y="12"/>
                </a:lnTo>
                <a:lnTo>
                  <a:pt x="82" y="12"/>
                </a:lnTo>
                <a:lnTo>
                  <a:pt x="82" y="12"/>
                </a:lnTo>
                <a:lnTo>
                  <a:pt x="84" y="14"/>
                </a:lnTo>
                <a:lnTo>
                  <a:pt x="84" y="14"/>
                </a:lnTo>
                <a:lnTo>
                  <a:pt x="84" y="14"/>
                </a:lnTo>
                <a:lnTo>
                  <a:pt x="84" y="14"/>
                </a:lnTo>
                <a:lnTo>
                  <a:pt x="86" y="14"/>
                </a:lnTo>
                <a:lnTo>
                  <a:pt x="86" y="14"/>
                </a:lnTo>
                <a:lnTo>
                  <a:pt x="86" y="14"/>
                </a:lnTo>
                <a:lnTo>
                  <a:pt x="86" y="16"/>
                </a:lnTo>
                <a:lnTo>
                  <a:pt x="86" y="16"/>
                </a:lnTo>
                <a:lnTo>
                  <a:pt x="88" y="16"/>
                </a:lnTo>
                <a:lnTo>
                  <a:pt x="90" y="16"/>
                </a:lnTo>
                <a:lnTo>
                  <a:pt x="92" y="18"/>
                </a:lnTo>
                <a:lnTo>
                  <a:pt x="92" y="18"/>
                </a:lnTo>
                <a:lnTo>
                  <a:pt x="92" y="18"/>
                </a:lnTo>
                <a:lnTo>
                  <a:pt x="94" y="18"/>
                </a:lnTo>
                <a:lnTo>
                  <a:pt x="94" y="18"/>
                </a:lnTo>
                <a:lnTo>
                  <a:pt x="96" y="18"/>
                </a:lnTo>
                <a:lnTo>
                  <a:pt x="98" y="18"/>
                </a:lnTo>
                <a:lnTo>
                  <a:pt x="102" y="18"/>
                </a:lnTo>
                <a:lnTo>
                  <a:pt x="102" y="18"/>
                </a:lnTo>
                <a:lnTo>
                  <a:pt x="102" y="18"/>
                </a:lnTo>
                <a:lnTo>
                  <a:pt x="104" y="14"/>
                </a:lnTo>
                <a:lnTo>
                  <a:pt x="106" y="12"/>
                </a:lnTo>
                <a:lnTo>
                  <a:pt x="106" y="12"/>
                </a:lnTo>
                <a:lnTo>
                  <a:pt x="106" y="12"/>
                </a:lnTo>
                <a:lnTo>
                  <a:pt x="108" y="10"/>
                </a:lnTo>
                <a:lnTo>
                  <a:pt x="110" y="10"/>
                </a:lnTo>
                <a:lnTo>
                  <a:pt x="110" y="10"/>
                </a:lnTo>
                <a:lnTo>
                  <a:pt x="112" y="10"/>
                </a:lnTo>
                <a:lnTo>
                  <a:pt x="112" y="10"/>
                </a:lnTo>
                <a:lnTo>
                  <a:pt x="112" y="10"/>
                </a:lnTo>
                <a:lnTo>
                  <a:pt x="114" y="10"/>
                </a:lnTo>
                <a:lnTo>
                  <a:pt x="114" y="10"/>
                </a:lnTo>
                <a:lnTo>
                  <a:pt x="114" y="10"/>
                </a:lnTo>
                <a:lnTo>
                  <a:pt x="116" y="10"/>
                </a:lnTo>
                <a:lnTo>
                  <a:pt x="116" y="8"/>
                </a:lnTo>
                <a:lnTo>
                  <a:pt x="116" y="8"/>
                </a:lnTo>
                <a:lnTo>
                  <a:pt x="118" y="8"/>
                </a:lnTo>
                <a:lnTo>
                  <a:pt x="118" y="8"/>
                </a:lnTo>
                <a:lnTo>
                  <a:pt x="118" y="8"/>
                </a:lnTo>
                <a:lnTo>
                  <a:pt x="120" y="8"/>
                </a:lnTo>
                <a:lnTo>
                  <a:pt x="120" y="8"/>
                </a:lnTo>
                <a:lnTo>
                  <a:pt x="120" y="10"/>
                </a:lnTo>
                <a:lnTo>
                  <a:pt x="120" y="10"/>
                </a:lnTo>
                <a:lnTo>
                  <a:pt x="122" y="10"/>
                </a:lnTo>
                <a:lnTo>
                  <a:pt x="122" y="10"/>
                </a:lnTo>
                <a:lnTo>
                  <a:pt x="122" y="10"/>
                </a:lnTo>
                <a:lnTo>
                  <a:pt x="122" y="10"/>
                </a:lnTo>
                <a:lnTo>
                  <a:pt x="122" y="10"/>
                </a:lnTo>
                <a:lnTo>
                  <a:pt x="124" y="10"/>
                </a:lnTo>
                <a:lnTo>
                  <a:pt x="124" y="8"/>
                </a:lnTo>
                <a:lnTo>
                  <a:pt x="124" y="8"/>
                </a:lnTo>
                <a:lnTo>
                  <a:pt x="126" y="8"/>
                </a:lnTo>
                <a:lnTo>
                  <a:pt x="126" y="8"/>
                </a:lnTo>
                <a:lnTo>
                  <a:pt x="126" y="8"/>
                </a:lnTo>
                <a:lnTo>
                  <a:pt x="128" y="8"/>
                </a:lnTo>
                <a:lnTo>
                  <a:pt x="128" y="8"/>
                </a:lnTo>
                <a:lnTo>
                  <a:pt x="128" y="10"/>
                </a:lnTo>
                <a:lnTo>
                  <a:pt x="128" y="10"/>
                </a:lnTo>
                <a:lnTo>
                  <a:pt x="134" y="10"/>
                </a:lnTo>
                <a:lnTo>
                  <a:pt x="134" y="12"/>
                </a:lnTo>
                <a:lnTo>
                  <a:pt x="136" y="12"/>
                </a:lnTo>
                <a:lnTo>
                  <a:pt x="138" y="14"/>
                </a:lnTo>
                <a:lnTo>
                  <a:pt x="142" y="14"/>
                </a:lnTo>
                <a:lnTo>
                  <a:pt x="142" y="14"/>
                </a:lnTo>
                <a:lnTo>
                  <a:pt x="142" y="14"/>
                </a:lnTo>
                <a:lnTo>
                  <a:pt x="142" y="14"/>
                </a:lnTo>
                <a:lnTo>
                  <a:pt x="144" y="12"/>
                </a:lnTo>
                <a:lnTo>
                  <a:pt x="144" y="12"/>
                </a:lnTo>
                <a:lnTo>
                  <a:pt x="144" y="12"/>
                </a:lnTo>
                <a:lnTo>
                  <a:pt x="144" y="10"/>
                </a:lnTo>
                <a:lnTo>
                  <a:pt x="144" y="10"/>
                </a:lnTo>
                <a:lnTo>
                  <a:pt x="146" y="10"/>
                </a:lnTo>
                <a:lnTo>
                  <a:pt x="146" y="10"/>
                </a:lnTo>
                <a:lnTo>
                  <a:pt x="146" y="8"/>
                </a:lnTo>
                <a:lnTo>
                  <a:pt x="148" y="8"/>
                </a:lnTo>
                <a:lnTo>
                  <a:pt x="148" y="8"/>
                </a:lnTo>
                <a:lnTo>
                  <a:pt x="150" y="6"/>
                </a:lnTo>
                <a:lnTo>
                  <a:pt x="152" y="6"/>
                </a:lnTo>
                <a:lnTo>
                  <a:pt x="152" y="6"/>
                </a:lnTo>
                <a:lnTo>
                  <a:pt x="152" y="6"/>
                </a:lnTo>
                <a:lnTo>
                  <a:pt x="154" y="6"/>
                </a:lnTo>
                <a:lnTo>
                  <a:pt x="154" y="4"/>
                </a:lnTo>
                <a:lnTo>
                  <a:pt x="156" y="4"/>
                </a:lnTo>
                <a:lnTo>
                  <a:pt x="160" y="4"/>
                </a:lnTo>
                <a:lnTo>
                  <a:pt x="160" y="4"/>
                </a:lnTo>
                <a:lnTo>
                  <a:pt x="162" y="6"/>
                </a:lnTo>
                <a:lnTo>
                  <a:pt x="164" y="10"/>
                </a:lnTo>
                <a:lnTo>
                  <a:pt x="166" y="14"/>
                </a:lnTo>
                <a:close/>
                <a:moveTo>
                  <a:pt x="66" y="158"/>
                </a:moveTo>
                <a:lnTo>
                  <a:pt x="66" y="158"/>
                </a:lnTo>
                <a:lnTo>
                  <a:pt x="66" y="158"/>
                </a:lnTo>
                <a:lnTo>
                  <a:pt x="66" y="158"/>
                </a:lnTo>
                <a:lnTo>
                  <a:pt x="66" y="158"/>
                </a:lnTo>
                <a:lnTo>
                  <a:pt x="66" y="156"/>
                </a:lnTo>
                <a:lnTo>
                  <a:pt x="68" y="156"/>
                </a:lnTo>
                <a:lnTo>
                  <a:pt x="68" y="156"/>
                </a:lnTo>
                <a:lnTo>
                  <a:pt x="68" y="156"/>
                </a:lnTo>
                <a:lnTo>
                  <a:pt x="68" y="158"/>
                </a:lnTo>
                <a:lnTo>
                  <a:pt x="68" y="158"/>
                </a:lnTo>
                <a:lnTo>
                  <a:pt x="66" y="158"/>
                </a:lnTo>
                <a:lnTo>
                  <a:pt x="66" y="158"/>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9" name="Freeform 115"/>
          <p:cNvSpPr>
            <a:spLocks/>
          </p:cNvSpPr>
          <p:nvPr/>
        </p:nvSpPr>
        <p:spPr bwMode="auto">
          <a:xfrm>
            <a:off x="4568825" y="3011488"/>
            <a:ext cx="361950" cy="311150"/>
          </a:xfrm>
          <a:custGeom>
            <a:avLst/>
            <a:gdLst/>
            <a:ahLst/>
            <a:cxnLst>
              <a:cxn ang="0">
                <a:pos x="216" y="32"/>
              </a:cxn>
              <a:cxn ang="0">
                <a:pos x="222" y="42"/>
              </a:cxn>
              <a:cxn ang="0">
                <a:pos x="222" y="46"/>
              </a:cxn>
              <a:cxn ang="0">
                <a:pos x="224" y="60"/>
              </a:cxn>
              <a:cxn ang="0">
                <a:pos x="222" y="88"/>
              </a:cxn>
              <a:cxn ang="0">
                <a:pos x="220" y="112"/>
              </a:cxn>
              <a:cxn ang="0">
                <a:pos x="204" y="134"/>
              </a:cxn>
              <a:cxn ang="0">
                <a:pos x="198" y="146"/>
              </a:cxn>
              <a:cxn ang="0">
                <a:pos x="194" y="150"/>
              </a:cxn>
              <a:cxn ang="0">
                <a:pos x="194" y="158"/>
              </a:cxn>
              <a:cxn ang="0">
                <a:pos x="188" y="166"/>
              </a:cxn>
              <a:cxn ang="0">
                <a:pos x="182" y="170"/>
              </a:cxn>
              <a:cxn ang="0">
                <a:pos x="178" y="174"/>
              </a:cxn>
              <a:cxn ang="0">
                <a:pos x="164" y="170"/>
              </a:cxn>
              <a:cxn ang="0">
                <a:pos x="160" y="168"/>
              </a:cxn>
              <a:cxn ang="0">
                <a:pos x="158" y="170"/>
              </a:cxn>
              <a:cxn ang="0">
                <a:pos x="154" y="168"/>
              </a:cxn>
              <a:cxn ang="0">
                <a:pos x="148" y="170"/>
              </a:cxn>
              <a:cxn ang="0">
                <a:pos x="142" y="172"/>
              </a:cxn>
              <a:cxn ang="0">
                <a:pos x="132" y="178"/>
              </a:cxn>
              <a:cxn ang="0">
                <a:pos x="124" y="176"/>
              </a:cxn>
              <a:cxn ang="0">
                <a:pos x="120" y="174"/>
              </a:cxn>
              <a:cxn ang="0">
                <a:pos x="116" y="170"/>
              </a:cxn>
              <a:cxn ang="0">
                <a:pos x="102" y="174"/>
              </a:cxn>
              <a:cxn ang="0">
                <a:pos x="92" y="168"/>
              </a:cxn>
              <a:cxn ang="0">
                <a:pos x="84" y="164"/>
              </a:cxn>
              <a:cxn ang="0">
                <a:pos x="74" y="162"/>
              </a:cxn>
              <a:cxn ang="0">
                <a:pos x="64" y="164"/>
              </a:cxn>
              <a:cxn ang="0">
                <a:pos x="56" y="176"/>
              </a:cxn>
              <a:cxn ang="0">
                <a:pos x="50" y="188"/>
              </a:cxn>
              <a:cxn ang="0">
                <a:pos x="50" y="196"/>
              </a:cxn>
              <a:cxn ang="0">
                <a:pos x="46" y="194"/>
              </a:cxn>
              <a:cxn ang="0">
                <a:pos x="40" y="188"/>
              </a:cxn>
              <a:cxn ang="0">
                <a:pos x="34" y="188"/>
              </a:cxn>
              <a:cxn ang="0">
                <a:pos x="32" y="194"/>
              </a:cxn>
              <a:cxn ang="0">
                <a:pos x="30" y="182"/>
              </a:cxn>
              <a:cxn ang="0">
                <a:pos x="20" y="182"/>
              </a:cxn>
              <a:cxn ang="0">
                <a:pos x="12" y="168"/>
              </a:cxn>
              <a:cxn ang="0">
                <a:pos x="14" y="168"/>
              </a:cxn>
              <a:cxn ang="0">
                <a:pos x="12" y="166"/>
              </a:cxn>
              <a:cxn ang="0">
                <a:pos x="2" y="156"/>
              </a:cxn>
              <a:cxn ang="0">
                <a:pos x="0" y="150"/>
              </a:cxn>
              <a:cxn ang="0">
                <a:pos x="0" y="142"/>
              </a:cxn>
              <a:cxn ang="0">
                <a:pos x="6" y="142"/>
              </a:cxn>
              <a:cxn ang="0">
                <a:pos x="12" y="142"/>
              </a:cxn>
              <a:cxn ang="0">
                <a:pos x="38" y="136"/>
              </a:cxn>
              <a:cxn ang="0">
                <a:pos x="48" y="134"/>
              </a:cxn>
              <a:cxn ang="0">
                <a:pos x="54" y="130"/>
              </a:cxn>
              <a:cxn ang="0">
                <a:pos x="56" y="120"/>
              </a:cxn>
              <a:cxn ang="0">
                <a:pos x="58" y="108"/>
              </a:cxn>
              <a:cxn ang="0">
                <a:pos x="58" y="78"/>
              </a:cxn>
              <a:cxn ang="0">
                <a:pos x="76" y="68"/>
              </a:cxn>
              <a:cxn ang="0">
                <a:pos x="90" y="58"/>
              </a:cxn>
              <a:cxn ang="0">
                <a:pos x="112" y="38"/>
              </a:cxn>
              <a:cxn ang="0">
                <a:pos x="146" y="16"/>
              </a:cxn>
              <a:cxn ang="0">
                <a:pos x="168" y="0"/>
              </a:cxn>
              <a:cxn ang="0">
                <a:pos x="182" y="4"/>
              </a:cxn>
              <a:cxn ang="0">
                <a:pos x="192" y="6"/>
              </a:cxn>
              <a:cxn ang="0">
                <a:pos x="204" y="14"/>
              </a:cxn>
            </a:cxnLst>
            <a:rect l="0" t="0" r="r" b="b"/>
            <a:pathLst>
              <a:path w="228" h="196">
                <a:moveTo>
                  <a:pt x="212" y="8"/>
                </a:moveTo>
                <a:lnTo>
                  <a:pt x="212" y="10"/>
                </a:lnTo>
                <a:lnTo>
                  <a:pt x="212" y="12"/>
                </a:lnTo>
                <a:lnTo>
                  <a:pt x="214" y="22"/>
                </a:lnTo>
                <a:lnTo>
                  <a:pt x="216" y="26"/>
                </a:lnTo>
                <a:lnTo>
                  <a:pt x="216" y="28"/>
                </a:lnTo>
                <a:lnTo>
                  <a:pt x="216" y="32"/>
                </a:lnTo>
                <a:lnTo>
                  <a:pt x="216" y="32"/>
                </a:lnTo>
                <a:lnTo>
                  <a:pt x="216" y="34"/>
                </a:lnTo>
                <a:lnTo>
                  <a:pt x="216" y="34"/>
                </a:lnTo>
                <a:lnTo>
                  <a:pt x="216" y="34"/>
                </a:lnTo>
                <a:lnTo>
                  <a:pt x="220" y="40"/>
                </a:lnTo>
                <a:lnTo>
                  <a:pt x="222" y="42"/>
                </a:lnTo>
                <a:lnTo>
                  <a:pt x="222" y="42"/>
                </a:lnTo>
                <a:lnTo>
                  <a:pt x="222" y="44"/>
                </a:lnTo>
                <a:lnTo>
                  <a:pt x="222" y="44"/>
                </a:lnTo>
                <a:lnTo>
                  <a:pt x="220" y="44"/>
                </a:lnTo>
                <a:lnTo>
                  <a:pt x="220" y="44"/>
                </a:lnTo>
                <a:lnTo>
                  <a:pt x="220" y="46"/>
                </a:lnTo>
                <a:lnTo>
                  <a:pt x="222" y="46"/>
                </a:lnTo>
                <a:lnTo>
                  <a:pt x="222" y="46"/>
                </a:lnTo>
                <a:lnTo>
                  <a:pt x="222" y="46"/>
                </a:lnTo>
                <a:lnTo>
                  <a:pt x="222" y="48"/>
                </a:lnTo>
                <a:lnTo>
                  <a:pt x="228" y="52"/>
                </a:lnTo>
                <a:lnTo>
                  <a:pt x="228" y="54"/>
                </a:lnTo>
                <a:lnTo>
                  <a:pt x="226" y="56"/>
                </a:lnTo>
                <a:lnTo>
                  <a:pt x="224" y="58"/>
                </a:lnTo>
                <a:lnTo>
                  <a:pt x="224" y="60"/>
                </a:lnTo>
                <a:lnTo>
                  <a:pt x="224" y="62"/>
                </a:lnTo>
                <a:lnTo>
                  <a:pt x="224" y="66"/>
                </a:lnTo>
                <a:lnTo>
                  <a:pt x="222" y="76"/>
                </a:lnTo>
                <a:lnTo>
                  <a:pt x="222" y="78"/>
                </a:lnTo>
                <a:lnTo>
                  <a:pt x="222" y="78"/>
                </a:lnTo>
                <a:lnTo>
                  <a:pt x="222" y="88"/>
                </a:lnTo>
                <a:lnTo>
                  <a:pt x="222" y="88"/>
                </a:lnTo>
                <a:lnTo>
                  <a:pt x="222" y="92"/>
                </a:lnTo>
                <a:lnTo>
                  <a:pt x="222" y="102"/>
                </a:lnTo>
                <a:lnTo>
                  <a:pt x="222" y="110"/>
                </a:lnTo>
                <a:lnTo>
                  <a:pt x="222" y="110"/>
                </a:lnTo>
                <a:lnTo>
                  <a:pt x="222" y="110"/>
                </a:lnTo>
                <a:lnTo>
                  <a:pt x="222" y="110"/>
                </a:lnTo>
                <a:lnTo>
                  <a:pt x="220" y="112"/>
                </a:lnTo>
                <a:lnTo>
                  <a:pt x="218" y="114"/>
                </a:lnTo>
                <a:lnTo>
                  <a:pt x="216" y="116"/>
                </a:lnTo>
                <a:lnTo>
                  <a:pt x="214" y="120"/>
                </a:lnTo>
                <a:lnTo>
                  <a:pt x="208" y="126"/>
                </a:lnTo>
                <a:lnTo>
                  <a:pt x="206" y="130"/>
                </a:lnTo>
                <a:lnTo>
                  <a:pt x="204" y="132"/>
                </a:lnTo>
                <a:lnTo>
                  <a:pt x="204" y="134"/>
                </a:lnTo>
                <a:lnTo>
                  <a:pt x="202" y="136"/>
                </a:lnTo>
                <a:lnTo>
                  <a:pt x="200" y="138"/>
                </a:lnTo>
                <a:lnTo>
                  <a:pt x="198" y="142"/>
                </a:lnTo>
                <a:lnTo>
                  <a:pt x="198" y="144"/>
                </a:lnTo>
                <a:lnTo>
                  <a:pt x="198" y="144"/>
                </a:lnTo>
                <a:lnTo>
                  <a:pt x="198" y="146"/>
                </a:lnTo>
                <a:lnTo>
                  <a:pt x="198" y="146"/>
                </a:lnTo>
                <a:lnTo>
                  <a:pt x="198" y="146"/>
                </a:lnTo>
                <a:lnTo>
                  <a:pt x="196" y="148"/>
                </a:lnTo>
                <a:lnTo>
                  <a:pt x="196" y="148"/>
                </a:lnTo>
                <a:lnTo>
                  <a:pt x="196" y="150"/>
                </a:lnTo>
                <a:lnTo>
                  <a:pt x="196" y="150"/>
                </a:lnTo>
                <a:lnTo>
                  <a:pt x="196" y="150"/>
                </a:lnTo>
                <a:lnTo>
                  <a:pt x="194" y="150"/>
                </a:lnTo>
                <a:lnTo>
                  <a:pt x="194" y="150"/>
                </a:lnTo>
                <a:lnTo>
                  <a:pt x="194" y="150"/>
                </a:lnTo>
                <a:lnTo>
                  <a:pt x="194" y="150"/>
                </a:lnTo>
                <a:lnTo>
                  <a:pt x="192" y="150"/>
                </a:lnTo>
                <a:lnTo>
                  <a:pt x="192" y="150"/>
                </a:lnTo>
                <a:lnTo>
                  <a:pt x="192" y="152"/>
                </a:lnTo>
                <a:lnTo>
                  <a:pt x="194" y="158"/>
                </a:lnTo>
                <a:lnTo>
                  <a:pt x="194" y="162"/>
                </a:lnTo>
                <a:lnTo>
                  <a:pt x="196" y="164"/>
                </a:lnTo>
                <a:lnTo>
                  <a:pt x="192" y="164"/>
                </a:lnTo>
                <a:lnTo>
                  <a:pt x="190" y="164"/>
                </a:lnTo>
                <a:lnTo>
                  <a:pt x="190" y="166"/>
                </a:lnTo>
                <a:lnTo>
                  <a:pt x="188" y="166"/>
                </a:lnTo>
                <a:lnTo>
                  <a:pt x="188" y="166"/>
                </a:lnTo>
                <a:lnTo>
                  <a:pt x="188" y="166"/>
                </a:lnTo>
                <a:lnTo>
                  <a:pt x="186" y="166"/>
                </a:lnTo>
                <a:lnTo>
                  <a:pt x="184" y="168"/>
                </a:lnTo>
                <a:lnTo>
                  <a:pt x="184" y="168"/>
                </a:lnTo>
                <a:lnTo>
                  <a:pt x="182" y="168"/>
                </a:lnTo>
                <a:lnTo>
                  <a:pt x="182" y="170"/>
                </a:lnTo>
                <a:lnTo>
                  <a:pt x="182" y="170"/>
                </a:lnTo>
                <a:lnTo>
                  <a:pt x="180" y="170"/>
                </a:lnTo>
                <a:lnTo>
                  <a:pt x="180" y="170"/>
                </a:lnTo>
                <a:lnTo>
                  <a:pt x="180" y="172"/>
                </a:lnTo>
                <a:lnTo>
                  <a:pt x="180" y="172"/>
                </a:lnTo>
                <a:lnTo>
                  <a:pt x="180" y="172"/>
                </a:lnTo>
                <a:lnTo>
                  <a:pt x="178" y="174"/>
                </a:lnTo>
                <a:lnTo>
                  <a:pt x="178" y="174"/>
                </a:lnTo>
                <a:lnTo>
                  <a:pt x="178" y="174"/>
                </a:lnTo>
                <a:lnTo>
                  <a:pt x="178" y="174"/>
                </a:lnTo>
                <a:lnTo>
                  <a:pt x="174" y="174"/>
                </a:lnTo>
                <a:lnTo>
                  <a:pt x="172" y="172"/>
                </a:lnTo>
                <a:lnTo>
                  <a:pt x="170" y="172"/>
                </a:lnTo>
                <a:lnTo>
                  <a:pt x="170" y="170"/>
                </a:lnTo>
                <a:lnTo>
                  <a:pt x="164" y="170"/>
                </a:lnTo>
                <a:lnTo>
                  <a:pt x="164" y="170"/>
                </a:lnTo>
                <a:lnTo>
                  <a:pt x="164" y="168"/>
                </a:lnTo>
                <a:lnTo>
                  <a:pt x="164" y="168"/>
                </a:lnTo>
                <a:lnTo>
                  <a:pt x="162" y="168"/>
                </a:lnTo>
                <a:lnTo>
                  <a:pt x="162" y="168"/>
                </a:lnTo>
                <a:lnTo>
                  <a:pt x="162" y="168"/>
                </a:lnTo>
                <a:lnTo>
                  <a:pt x="160" y="168"/>
                </a:lnTo>
                <a:lnTo>
                  <a:pt x="160" y="168"/>
                </a:lnTo>
                <a:lnTo>
                  <a:pt x="160" y="170"/>
                </a:lnTo>
                <a:lnTo>
                  <a:pt x="158" y="170"/>
                </a:lnTo>
                <a:lnTo>
                  <a:pt x="158" y="170"/>
                </a:lnTo>
                <a:lnTo>
                  <a:pt x="158" y="170"/>
                </a:lnTo>
                <a:lnTo>
                  <a:pt x="158" y="170"/>
                </a:lnTo>
                <a:lnTo>
                  <a:pt x="158" y="170"/>
                </a:lnTo>
                <a:lnTo>
                  <a:pt x="156" y="170"/>
                </a:lnTo>
                <a:lnTo>
                  <a:pt x="156" y="170"/>
                </a:lnTo>
                <a:lnTo>
                  <a:pt x="156" y="168"/>
                </a:lnTo>
                <a:lnTo>
                  <a:pt x="156" y="168"/>
                </a:lnTo>
                <a:lnTo>
                  <a:pt x="154" y="168"/>
                </a:lnTo>
                <a:lnTo>
                  <a:pt x="154" y="168"/>
                </a:lnTo>
                <a:lnTo>
                  <a:pt x="154" y="168"/>
                </a:lnTo>
                <a:lnTo>
                  <a:pt x="152" y="168"/>
                </a:lnTo>
                <a:lnTo>
                  <a:pt x="152" y="168"/>
                </a:lnTo>
                <a:lnTo>
                  <a:pt x="152" y="170"/>
                </a:lnTo>
                <a:lnTo>
                  <a:pt x="150" y="170"/>
                </a:lnTo>
                <a:lnTo>
                  <a:pt x="150" y="170"/>
                </a:lnTo>
                <a:lnTo>
                  <a:pt x="150" y="170"/>
                </a:lnTo>
                <a:lnTo>
                  <a:pt x="148" y="170"/>
                </a:lnTo>
                <a:lnTo>
                  <a:pt x="148" y="170"/>
                </a:lnTo>
                <a:lnTo>
                  <a:pt x="148" y="170"/>
                </a:lnTo>
                <a:lnTo>
                  <a:pt x="146" y="170"/>
                </a:lnTo>
                <a:lnTo>
                  <a:pt x="146" y="170"/>
                </a:lnTo>
                <a:lnTo>
                  <a:pt x="144" y="170"/>
                </a:lnTo>
                <a:lnTo>
                  <a:pt x="142" y="172"/>
                </a:lnTo>
                <a:lnTo>
                  <a:pt x="142" y="172"/>
                </a:lnTo>
                <a:lnTo>
                  <a:pt x="142" y="172"/>
                </a:lnTo>
                <a:lnTo>
                  <a:pt x="140" y="174"/>
                </a:lnTo>
                <a:lnTo>
                  <a:pt x="138" y="178"/>
                </a:lnTo>
                <a:lnTo>
                  <a:pt x="138" y="178"/>
                </a:lnTo>
                <a:lnTo>
                  <a:pt x="138" y="178"/>
                </a:lnTo>
                <a:lnTo>
                  <a:pt x="134" y="178"/>
                </a:lnTo>
                <a:lnTo>
                  <a:pt x="132" y="178"/>
                </a:lnTo>
                <a:lnTo>
                  <a:pt x="130" y="178"/>
                </a:lnTo>
                <a:lnTo>
                  <a:pt x="130" y="178"/>
                </a:lnTo>
                <a:lnTo>
                  <a:pt x="128" y="178"/>
                </a:lnTo>
                <a:lnTo>
                  <a:pt x="128" y="178"/>
                </a:lnTo>
                <a:lnTo>
                  <a:pt x="128" y="178"/>
                </a:lnTo>
                <a:lnTo>
                  <a:pt x="126" y="176"/>
                </a:lnTo>
                <a:lnTo>
                  <a:pt x="124" y="176"/>
                </a:lnTo>
                <a:lnTo>
                  <a:pt x="122" y="176"/>
                </a:lnTo>
                <a:lnTo>
                  <a:pt x="122" y="176"/>
                </a:lnTo>
                <a:lnTo>
                  <a:pt x="122" y="174"/>
                </a:lnTo>
                <a:lnTo>
                  <a:pt x="122" y="174"/>
                </a:lnTo>
                <a:lnTo>
                  <a:pt x="122" y="174"/>
                </a:lnTo>
                <a:lnTo>
                  <a:pt x="120" y="174"/>
                </a:lnTo>
                <a:lnTo>
                  <a:pt x="120" y="174"/>
                </a:lnTo>
                <a:lnTo>
                  <a:pt x="120" y="174"/>
                </a:lnTo>
                <a:lnTo>
                  <a:pt x="120" y="174"/>
                </a:lnTo>
                <a:lnTo>
                  <a:pt x="118" y="172"/>
                </a:lnTo>
                <a:lnTo>
                  <a:pt x="118" y="172"/>
                </a:lnTo>
                <a:lnTo>
                  <a:pt x="118" y="172"/>
                </a:lnTo>
                <a:lnTo>
                  <a:pt x="116" y="172"/>
                </a:lnTo>
                <a:lnTo>
                  <a:pt x="116" y="170"/>
                </a:lnTo>
                <a:lnTo>
                  <a:pt x="116" y="170"/>
                </a:lnTo>
                <a:lnTo>
                  <a:pt x="114" y="170"/>
                </a:lnTo>
                <a:lnTo>
                  <a:pt x="110" y="170"/>
                </a:lnTo>
                <a:lnTo>
                  <a:pt x="104" y="174"/>
                </a:lnTo>
                <a:lnTo>
                  <a:pt x="104" y="174"/>
                </a:lnTo>
                <a:lnTo>
                  <a:pt x="102" y="174"/>
                </a:lnTo>
                <a:lnTo>
                  <a:pt x="102" y="174"/>
                </a:lnTo>
                <a:lnTo>
                  <a:pt x="100" y="176"/>
                </a:lnTo>
                <a:lnTo>
                  <a:pt x="100" y="176"/>
                </a:lnTo>
                <a:lnTo>
                  <a:pt x="98" y="176"/>
                </a:lnTo>
                <a:lnTo>
                  <a:pt x="96" y="174"/>
                </a:lnTo>
                <a:lnTo>
                  <a:pt x="96" y="172"/>
                </a:lnTo>
                <a:lnTo>
                  <a:pt x="94" y="170"/>
                </a:lnTo>
                <a:lnTo>
                  <a:pt x="92" y="168"/>
                </a:lnTo>
                <a:lnTo>
                  <a:pt x="90" y="166"/>
                </a:lnTo>
                <a:lnTo>
                  <a:pt x="90" y="164"/>
                </a:lnTo>
                <a:lnTo>
                  <a:pt x="88" y="164"/>
                </a:lnTo>
                <a:lnTo>
                  <a:pt x="88" y="164"/>
                </a:lnTo>
                <a:lnTo>
                  <a:pt x="88" y="164"/>
                </a:lnTo>
                <a:lnTo>
                  <a:pt x="86" y="164"/>
                </a:lnTo>
                <a:lnTo>
                  <a:pt x="84" y="164"/>
                </a:lnTo>
                <a:lnTo>
                  <a:pt x="84" y="164"/>
                </a:lnTo>
                <a:lnTo>
                  <a:pt x="82" y="162"/>
                </a:lnTo>
                <a:lnTo>
                  <a:pt x="80" y="162"/>
                </a:lnTo>
                <a:lnTo>
                  <a:pt x="80" y="162"/>
                </a:lnTo>
                <a:lnTo>
                  <a:pt x="78" y="160"/>
                </a:lnTo>
                <a:lnTo>
                  <a:pt x="78" y="160"/>
                </a:lnTo>
                <a:lnTo>
                  <a:pt x="74" y="162"/>
                </a:lnTo>
                <a:lnTo>
                  <a:pt x="74" y="162"/>
                </a:lnTo>
                <a:lnTo>
                  <a:pt x="74" y="162"/>
                </a:lnTo>
                <a:lnTo>
                  <a:pt x="72" y="162"/>
                </a:lnTo>
                <a:lnTo>
                  <a:pt x="70" y="162"/>
                </a:lnTo>
                <a:lnTo>
                  <a:pt x="68" y="162"/>
                </a:lnTo>
                <a:lnTo>
                  <a:pt x="68" y="162"/>
                </a:lnTo>
                <a:lnTo>
                  <a:pt x="64" y="164"/>
                </a:lnTo>
                <a:lnTo>
                  <a:pt x="62" y="164"/>
                </a:lnTo>
                <a:lnTo>
                  <a:pt x="58" y="168"/>
                </a:lnTo>
                <a:lnTo>
                  <a:pt x="58" y="168"/>
                </a:lnTo>
                <a:lnTo>
                  <a:pt x="58" y="168"/>
                </a:lnTo>
                <a:lnTo>
                  <a:pt x="58" y="170"/>
                </a:lnTo>
                <a:lnTo>
                  <a:pt x="58" y="172"/>
                </a:lnTo>
                <a:lnTo>
                  <a:pt x="56" y="176"/>
                </a:lnTo>
                <a:lnTo>
                  <a:pt x="56" y="176"/>
                </a:lnTo>
                <a:lnTo>
                  <a:pt x="54" y="180"/>
                </a:lnTo>
                <a:lnTo>
                  <a:pt x="54" y="180"/>
                </a:lnTo>
                <a:lnTo>
                  <a:pt x="50" y="182"/>
                </a:lnTo>
                <a:lnTo>
                  <a:pt x="50" y="184"/>
                </a:lnTo>
                <a:lnTo>
                  <a:pt x="50" y="188"/>
                </a:lnTo>
                <a:lnTo>
                  <a:pt x="50" y="188"/>
                </a:lnTo>
                <a:lnTo>
                  <a:pt x="50" y="190"/>
                </a:lnTo>
                <a:lnTo>
                  <a:pt x="50" y="192"/>
                </a:lnTo>
                <a:lnTo>
                  <a:pt x="50" y="192"/>
                </a:lnTo>
                <a:lnTo>
                  <a:pt x="50" y="194"/>
                </a:lnTo>
                <a:lnTo>
                  <a:pt x="50" y="194"/>
                </a:lnTo>
                <a:lnTo>
                  <a:pt x="50" y="194"/>
                </a:lnTo>
                <a:lnTo>
                  <a:pt x="50" y="196"/>
                </a:lnTo>
                <a:lnTo>
                  <a:pt x="50" y="196"/>
                </a:lnTo>
                <a:lnTo>
                  <a:pt x="48" y="196"/>
                </a:lnTo>
                <a:lnTo>
                  <a:pt x="48" y="196"/>
                </a:lnTo>
                <a:lnTo>
                  <a:pt x="48" y="194"/>
                </a:lnTo>
                <a:lnTo>
                  <a:pt x="48" y="194"/>
                </a:lnTo>
                <a:lnTo>
                  <a:pt x="46" y="194"/>
                </a:lnTo>
                <a:lnTo>
                  <a:pt x="46" y="194"/>
                </a:lnTo>
                <a:lnTo>
                  <a:pt x="46" y="194"/>
                </a:lnTo>
                <a:lnTo>
                  <a:pt x="46" y="194"/>
                </a:lnTo>
                <a:lnTo>
                  <a:pt x="44" y="192"/>
                </a:lnTo>
                <a:lnTo>
                  <a:pt x="44" y="192"/>
                </a:lnTo>
                <a:lnTo>
                  <a:pt x="44" y="192"/>
                </a:lnTo>
                <a:lnTo>
                  <a:pt x="44" y="190"/>
                </a:lnTo>
                <a:lnTo>
                  <a:pt x="40" y="188"/>
                </a:lnTo>
                <a:lnTo>
                  <a:pt x="38" y="186"/>
                </a:lnTo>
                <a:lnTo>
                  <a:pt x="38" y="186"/>
                </a:lnTo>
                <a:lnTo>
                  <a:pt x="38" y="186"/>
                </a:lnTo>
                <a:lnTo>
                  <a:pt x="36" y="186"/>
                </a:lnTo>
                <a:lnTo>
                  <a:pt x="36" y="186"/>
                </a:lnTo>
                <a:lnTo>
                  <a:pt x="34" y="186"/>
                </a:lnTo>
                <a:lnTo>
                  <a:pt x="34" y="188"/>
                </a:lnTo>
                <a:lnTo>
                  <a:pt x="32" y="188"/>
                </a:lnTo>
                <a:lnTo>
                  <a:pt x="32" y="188"/>
                </a:lnTo>
                <a:lnTo>
                  <a:pt x="32" y="190"/>
                </a:lnTo>
                <a:lnTo>
                  <a:pt x="32" y="190"/>
                </a:lnTo>
                <a:lnTo>
                  <a:pt x="32" y="192"/>
                </a:lnTo>
                <a:lnTo>
                  <a:pt x="32" y="194"/>
                </a:lnTo>
                <a:lnTo>
                  <a:pt x="32" y="194"/>
                </a:lnTo>
                <a:lnTo>
                  <a:pt x="30" y="192"/>
                </a:lnTo>
                <a:lnTo>
                  <a:pt x="26" y="186"/>
                </a:lnTo>
                <a:lnTo>
                  <a:pt x="28" y="186"/>
                </a:lnTo>
                <a:lnTo>
                  <a:pt x="28" y="184"/>
                </a:lnTo>
                <a:lnTo>
                  <a:pt x="30" y="184"/>
                </a:lnTo>
                <a:lnTo>
                  <a:pt x="30" y="184"/>
                </a:lnTo>
                <a:lnTo>
                  <a:pt x="30" y="182"/>
                </a:lnTo>
                <a:lnTo>
                  <a:pt x="28" y="182"/>
                </a:lnTo>
                <a:lnTo>
                  <a:pt x="28" y="180"/>
                </a:lnTo>
                <a:lnTo>
                  <a:pt x="28" y="180"/>
                </a:lnTo>
                <a:lnTo>
                  <a:pt x="26" y="180"/>
                </a:lnTo>
                <a:lnTo>
                  <a:pt x="24" y="180"/>
                </a:lnTo>
                <a:lnTo>
                  <a:pt x="24" y="182"/>
                </a:lnTo>
                <a:lnTo>
                  <a:pt x="20" y="182"/>
                </a:lnTo>
                <a:lnTo>
                  <a:pt x="16" y="178"/>
                </a:lnTo>
                <a:lnTo>
                  <a:pt x="14" y="174"/>
                </a:lnTo>
                <a:lnTo>
                  <a:pt x="12" y="174"/>
                </a:lnTo>
                <a:lnTo>
                  <a:pt x="12" y="174"/>
                </a:lnTo>
                <a:lnTo>
                  <a:pt x="12" y="174"/>
                </a:lnTo>
                <a:lnTo>
                  <a:pt x="12" y="170"/>
                </a:lnTo>
                <a:lnTo>
                  <a:pt x="12" y="168"/>
                </a:lnTo>
                <a:lnTo>
                  <a:pt x="12" y="168"/>
                </a:lnTo>
                <a:lnTo>
                  <a:pt x="12" y="170"/>
                </a:lnTo>
                <a:lnTo>
                  <a:pt x="12" y="170"/>
                </a:lnTo>
                <a:lnTo>
                  <a:pt x="14" y="170"/>
                </a:lnTo>
                <a:lnTo>
                  <a:pt x="14" y="170"/>
                </a:lnTo>
                <a:lnTo>
                  <a:pt x="16" y="170"/>
                </a:lnTo>
                <a:lnTo>
                  <a:pt x="14" y="168"/>
                </a:lnTo>
                <a:lnTo>
                  <a:pt x="14" y="168"/>
                </a:lnTo>
                <a:lnTo>
                  <a:pt x="14" y="168"/>
                </a:lnTo>
                <a:lnTo>
                  <a:pt x="14" y="168"/>
                </a:lnTo>
                <a:lnTo>
                  <a:pt x="12" y="168"/>
                </a:lnTo>
                <a:lnTo>
                  <a:pt x="12" y="166"/>
                </a:lnTo>
                <a:lnTo>
                  <a:pt x="12" y="166"/>
                </a:lnTo>
                <a:lnTo>
                  <a:pt x="12" y="166"/>
                </a:lnTo>
                <a:lnTo>
                  <a:pt x="8" y="164"/>
                </a:lnTo>
                <a:lnTo>
                  <a:pt x="6" y="164"/>
                </a:lnTo>
                <a:lnTo>
                  <a:pt x="6" y="164"/>
                </a:lnTo>
                <a:lnTo>
                  <a:pt x="4" y="160"/>
                </a:lnTo>
                <a:lnTo>
                  <a:pt x="4" y="160"/>
                </a:lnTo>
                <a:lnTo>
                  <a:pt x="2" y="156"/>
                </a:lnTo>
                <a:lnTo>
                  <a:pt x="2" y="156"/>
                </a:lnTo>
                <a:lnTo>
                  <a:pt x="2" y="154"/>
                </a:lnTo>
                <a:lnTo>
                  <a:pt x="2" y="154"/>
                </a:lnTo>
                <a:lnTo>
                  <a:pt x="2" y="152"/>
                </a:lnTo>
                <a:lnTo>
                  <a:pt x="2" y="152"/>
                </a:lnTo>
                <a:lnTo>
                  <a:pt x="0" y="152"/>
                </a:lnTo>
                <a:lnTo>
                  <a:pt x="0" y="150"/>
                </a:lnTo>
                <a:lnTo>
                  <a:pt x="0" y="150"/>
                </a:lnTo>
                <a:lnTo>
                  <a:pt x="0" y="146"/>
                </a:lnTo>
                <a:lnTo>
                  <a:pt x="0" y="146"/>
                </a:lnTo>
                <a:lnTo>
                  <a:pt x="0" y="144"/>
                </a:lnTo>
                <a:lnTo>
                  <a:pt x="0" y="144"/>
                </a:lnTo>
                <a:lnTo>
                  <a:pt x="0" y="144"/>
                </a:lnTo>
                <a:lnTo>
                  <a:pt x="0" y="144"/>
                </a:lnTo>
                <a:lnTo>
                  <a:pt x="0" y="142"/>
                </a:lnTo>
                <a:lnTo>
                  <a:pt x="0" y="142"/>
                </a:lnTo>
                <a:lnTo>
                  <a:pt x="0" y="142"/>
                </a:lnTo>
                <a:lnTo>
                  <a:pt x="2" y="142"/>
                </a:lnTo>
                <a:lnTo>
                  <a:pt x="2" y="142"/>
                </a:lnTo>
                <a:lnTo>
                  <a:pt x="4" y="142"/>
                </a:lnTo>
                <a:lnTo>
                  <a:pt x="4" y="142"/>
                </a:lnTo>
                <a:lnTo>
                  <a:pt x="6" y="142"/>
                </a:lnTo>
                <a:lnTo>
                  <a:pt x="6" y="142"/>
                </a:lnTo>
                <a:lnTo>
                  <a:pt x="6" y="142"/>
                </a:lnTo>
                <a:lnTo>
                  <a:pt x="8" y="142"/>
                </a:lnTo>
                <a:lnTo>
                  <a:pt x="8" y="142"/>
                </a:lnTo>
                <a:lnTo>
                  <a:pt x="10" y="142"/>
                </a:lnTo>
                <a:lnTo>
                  <a:pt x="12" y="142"/>
                </a:lnTo>
                <a:lnTo>
                  <a:pt x="12" y="142"/>
                </a:lnTo>
                <a:lnTo>
                  <a:pt x="12" y="140"/>
                </a:lnTo>
                <a:lnTo>
                  <a:pt x="16" y="138"/>
                </a:lnTo>
                <a:lnTo>
                  <a:pt x="24" y="136"/>
                </a:lnTo>
                <a:lnTo>
                  <a:pt x="26" y="136"/>
                </a:lnTo>
                <a:lnTo>
                  <a:pt x="34" y="136"/>
                </a:lnTo>
                <a:lnTo>
                  <a:pt x="36" y="136"/>
                </a:lnTo>
                <a:lnTo>
                  <a:pt x="38" y="136"/>
                </a:lnTo>
                <a:lnTo>
                  <a:pt x="40" y="136"/>
                </a:lnTo>
                <a:lnTo>
                  <a:pt x="40" y="134"/>
                </a:lnTo>
                <a:lnTo>
                  <a:pt x="40" y="134"/>
                </a:lnTo>
                <a:lnTo>
                  <a:pt x="44" y="136"/>
                </a:lnTo>
                <a:lnTo>
                  <a:pt x="48" y="136"/>
                </a:lnTo>
                <a:lnTo>
                  <a:pt x="48" y="136"/>
                </a:lnTo>
                <a:lnTo>
                  <a:pt x="48" y="134"/>
                </a:lnTo>
                <a:lnTo>
                  <a:pt x="48" y="134"/>
                </a:lnTo>
                <a:lnTo>
                  <a:pt x="52" y="130"/>
                </a:lnTo>
                <a:lnTo>
                  <a:pt x="52" y="130"/>
                </a:lnTo>
                <a:lnTo>
                  <a:pt x="52" y="130"/>
                </a:lnTo>
                <a:lnTo>
                  <a:pt x="52" y="130"/>
                </a:lnTo>
                <a:lnTo>
                  <a:pt x="54" y="130"/>
                </a:lnTo>
                <a:lnTo>
                  <a:pt x="54" y="130"/>
                </a:lnTo>
                <a:lnTo>
                  <a:pt x="54" y="130"/>
                </a:lnTo>
                <a:lnTo>
                  <a:pt x="54" y="130"/>
                </a:lnTo>
                <a:lnTo>
                  <a:pt x="54" y="126"/>
                </a:lnTo>
                <a:lnTo>
                  <a:pt x="54" y="124"/>
                </a:lnTo>
                <a:lnTo>
                  <a:pt x="56" y="120"/>
                </a:lnTo>
                <a:lnTo>
                  <a:pt x="56" y="120"/>
                </a:lnTo>
                <a:lnTo>
                  <a:pt x="56" y="120"/>
                </a:lnTo>
                <a:lnTo>
                  <a:pt x="58" y="120"/>
                </a:lnTo>
                <a:lnTo>
                  <a:pt x="58" y="118"/>
                </a:lnTo>
                <a:lnTo>
                  <a:pt x="58" y="118"/>
                </a:lnTo>
                <a:lnTo>
                  <a:pt x="58" y="112"/>
                </a:lnTo>
                <a:lnTo>
                  <a:pt x="58" y="112"/>
                </a:lnTo>
                <a:lnTo>
                  <a:pt x="58" y="110"/>
                </a:lnTo>
                <a:lnTo>
                  <a:pt x="58" y="108"/>
                </a:lnTo>
                <a:lnTo>
                  <a:pt x="58" y="104"/>
                </a:lnTo>
                <a:lnTo>
                  <a:pt x="58" y="100"/>
                </a:lnTo>
                <a:lnTo>
                  <a:pt x="58" y="98"/>
                </a:lnTo>
                <a:lnTo>
                  <a:pt x="58" y="92"/>
                </a:lnTo>
                <a:lnTo>
                  <a:pt x="58" y="82"/>
                </a:lnTo>
                <a:lnTo>
                  <a:pt x="58" y="80"/>
                </a:lnTo>
                <a:lnTo>
                  <a:pt x="58" y="78"/>
                </a:lnTo>
                <a:lnTo>
                  <a:pt x="58" y="74"/>
                </a:lnTo>
                <a:lnTo>
                  <a:pt x="58" y="72"/>
                </a:lnTo>
                <a:lnTo>
                  <a:pt x="60" y="72"/>
                </a:lnTo>
                <a:lnTo>
                  <a:pt x="62" y="72"/>
                </a:lnTo>
                <a:lnTo>
                  <a:pt x="68" y="70"/>
                </a:lnTo>
                <a:lnTo>
                  <a:pt x="74" y="70"/>
                </a:lnTo>
                <a:lnTo>
                  <a:pt x="76" y="68"/>
                </a:lnTo>
                <a:lnTo>
                  <a:pt x="78" y="68"/>
                </a:lnTo>
                <a:lnTo>
                  <a:pt x="80" y="68"/>
                </a:lnTo>
                <a:lnTo>
                  <a:pt x="80" y="68"/>
                </a:lnTo>
                <a:lnTo>
                  <a:pt x="82" y="66"/>
                </a:lnTo>
                <a:lnTo>
                  <a:pt x="84" y="66"/>
                </a:lnTo>
                <a:lnTo>
                  <a:pt x="88" y="60"/>
                </a:lnTo>
                <a:lnTo>
                  <a:pt x="90" y="58"/>
                </a:lnTo>
                <a:lnTo>
                  <a:pt x="92" y="56"/>
                </a:lnTo>
                <a:lnTo>
                  <a:pt x="96" y="52"/>
                </a:lnTo>
                <a:lnTo>
                  <a:pt x="104" y="44"/>
                </a:lnTo>
                <a:lnTo>
                  <a:pt x="106" y="42"/>
                </a:lnTo>
                <a:lnTo>
                  <a:pt x="108" y="42"/>
                </a:lnTo>
                <a:lnTo>
                  <a:pt x="110" y="40"/>
                </a:lnTo>
                <a:lnTo>
                  <a:pt x="112" y="38"/>
                </a:lnTo>
                <a:lnTo>
                  <a:pt x="120" y="34"/>
                </a:lnTo>
                <a:lnTo>
                  <a:pt x="122" y="32"/>
                </a:lnTo>
                <a:lnTo>
                  <a:pt x="126" y="30"/>
                </a:lnTo>
                <a:lnTo>
                  <a:pt x="132" y="24"/>
                </a:lnTo>
                <a:lnTo>
                  <a:pt x="136" y="22"/>
                </a:lnTo>
                <a:lnTo>
                  <a:pt x="142" y="18"/>
                </a:lnTo>
                <a:lnTo>
                  <a:pt x="146" y="16"/>
                </a:lnTo>
                <a:lnTo>
                  <a:pt x="150" y="14"/>
                </a:lnTo>
                <a:lnTo>
                  <a:pt x="152" y="12"/>
                </a:lnTo>
                <a:lnTo>
                  <a:pt x="152" y="12"/>
                </a:lnTo>
                <a:lnTo>
                  <a:pt x="156" y="8"/>
                </a:lnTo>
                <a:lnTo>
                  <a:pt x="164" y="2"/>
                </a:lnTo>
                <a:lnTo>
                  <a:pt x="166" y="2"/>
                </a:lnTo>
                <a:lnTo>
                  <a:pt x="168" y="0"/>
                </a:lnTo>
                <a:lnTo>
                  <a:pt x="170" y="0"/>
                </a:lnTo>
                <a:lnTo>
                  <a:pt x="172" y="2"/>
                </a:lnTo>
                <a:lnTo>
                  <a:pt x="174" y="2"/>
                </a:lnTo>
                <a:lnTo>
                  <a:pt x="174" y="2"/>
                </a:lnTo>
                <a:lnTo>
                  <a:pt x="176" y="2"/>
                </a:lnTo>
                <a:lnTo>
                  <a:pt x="178" y="2"/>
                </a:lnTo>
                <a:lnTo>
                  <a:pt x="182" y="4"/>
                </a:lnTo>
                <a:lnTo>
                  <a:pt x="184" y="4"/>
                </a:lnTo>
                <a:lnTo>
                  <a:pt x="188" y="6"/>
                </a:lnTo>
                <a:lnTo>
                  <a:pt x="188" y="6"/>
                </a:lnTo>
                <a:lnTo>
                  <a:pt x="190" y="6"/>
                </a:lnTo>
                <a:lnTo>
                  <a:pt x="190" y="6"/>
                </a:lnTo>
                <a:lnTo>
                  <a:pt x="192" y="6"/>
                </a:lnTo>
                <a:lnTo>
                  <a:pt x="192" y="6"/>
                </a:lnTo>
                <a:lnTo>
                  <a:pt x="192" y="6"/>
                </a:lnTo>
                <a:lnTo>
                  <a:pt x="192" y="6"/>
                </a:lnTo>
                <a:lnTo>
                  <a:pt x="196" y="10"/>
                </a:lnTo>
                <a:lnTo>
                  <a:pt x="202" y="16"/>
                </a:lnTo>
                <a:lnTo>
                  <a:pt x="202" y="14"/>
                </a:lnTo>
                <a:lnTo>
                  <a:pt x="204" y="14"/>
                </a:lnTo>
                <a:lnTo>
                  <a:pt x="204" y="14"/>
                </a:lnTo>
                <a:lnTo>
                  <a:pt x="210" y="10"/>
                </a:lnTo>
                <a:lnTo>
                  <a:pt x="210" y="10"/>
                </a:lnTo>
                <a:lnTo>
                  <a:pt x="212" y="10"/>
                </a:lnTo>
                <a:lnTo>
                  <a:pt x="212" y="8"/>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0" name="Freeform 116"/>
          <p:cNvSpPr>
            <a:spLocks noEditPoints="1"/>
          </p:cNvSpPr>
          <p:nvPr/>
        </p:nvSpPr>
        <p:spPr bwMode="auto">
          <a:xfrm>
            <a:off x="8318500" y="4164013"/>
            <a:ext cx="85725" cy="66675"/>
          </a:xfrm>
          <a:custGeom>
            <a:avLst/>
            <a:gdLst/>
            <a:ahLst/>
            <a:cxnLst>
              <a:cxn ang="0">
                <a:pos x="36" y="6"/>
              </a:cxn>
              <a:cxn ang="0">
                <a:pos x="36" y="8"/>
              </a:cxn>
              <a:cxn ang="0">
                <a:pos x="36" y="8"/>
              </a:cxn>
              <a:cxn ang="0">
                <a:pos x="34" y="10"/>
              </a:cxn>
              <a:cxn ang="0">
                <a:pos x="34" y="10"/>
              </a:cxn>
              <a:cxn ang="0">
                <a:pos x="36" y="8"/>
              </a:cxn>
              <a:cxn ang="0">
                <a:pos x="36" y="6"/>
              </a:cxn>
              <a:cxn ang="0">
                <a:pos x="36" y="4"/>
              </a:cxn>
              <a:cxn ang="0">
                <a:pos x="36" y="4"/>
              </a:cxn>
              <a:cxn ang="0">
                <a:pos x="4" y="2"/>
              </a:cxn>
              <a:cxn ang="0">
                <a:pos x="8" y="4"/>
              </a:cxn>
              <a:cxn ang="0">
                <a:pos x="10" y="8"/>
              </a:cxn>
              <a:cxn ang="0">
                <a:pos x="14" y="10"/>
              </a:cxn>
              <a:cxn ang="0">
                <a:pos x="16" y="10"/>
              </a:cxn>
              <a:cxn ang="0">
                <a:pos x="16" y="16"/>
              </a:cxn>
              <a:cxn ang="0">
                <a:pos x="18" y="18"/>
              </a:cxn>
              <a:cxn ang="0">
                <a:pos x="20" y="20"/>
              </a:cxn>
              <a:cxn ang="0">
                <a:pos x="26" y="26"/>
              </a:cxn>
              <a:cxn ang="0">
                <a:pos x="28" y="28"/>
              </a:cxn>
              <a:cxn ang="0">
                <a:pos x="34" y="32"/>
              </a:cxn>
              <a:cxn ang="0">
                <a:pos x="34" y="36"/>
              </a:cxn>
              <a:cxn ang="0">
                <a:pos x="32" y="38"/>
              </a:cxn>
              <a:cxn ang="0">
                <a:pos x="32" y="36"/>
              </a:cxn>
              <a:cxn ang="0">
                <a:pos x="28" y="36"/>
              </a:cxn>
              <a:cxn ang="0">
                <a:pos x="26" y="34"/>
              </a:cxn>
              <a:cxn ang="0">
                <a:pos x="24" y="32"/>
              </a:cxn>
              <a:cxn ang="0">
                <a:pos x="20" y="30"/>
              </a:cxn>
              <a:cxn ang="0">
                <a:pos x="18" y="26"/>
              </a:cxn>
              <a:cxn ang="0">
                <a:pos x="12" y="24"/>
              </a:cxn>
              <a:cxn ang="0">
                <a:pos x="8" y="20"/>
              </a:cxn>
              <a:cxn ang="0">
                <a:pos x="6" y="16"/>
              </a:cxn>
              <a:cxn ang="0">
                <a:pos x="6" y="14"/>
              </a:cxn>
              <a:cxn ang="0">
                <a:pos x="2" y="10"/>
              </a:cxn>
              <a:cxn ang="0">
                <a:pos x="2" y="6"/>
              </a:cxn>
              <a:cxn ang="0">
                <a:pos x="2" y="4"/>
              </a:cxn>
              <a:cxn ang="0">
                <a:pos x="0" y="0"/>
              </a:cxn>
              <a:cxn ang="0">
                <a:pos x="2" y="0"/>
              </a:cxn>
              <a:cxn ang="0">
                <a:pos x="40" y="42"/>
              </a:cxn>
              <a:cxn ang="0">
                <a:pos x="38" y="40"/>
              </a:cxn>
              <a:cxn ang="0">
                <a:pos x="40" y="40"/>
              </a:cxn>
              <a:cxn ang="0">
                <a:pos x="40" y="42"/>
              </a:cxn>
              <a:cxn ang="0">
                <a:pos x="54" y="22"/>
              </a:cxn>
              <a:cxn ang="0">
                <a:pos x="52" y="26"/>
              </a:cxn>
              <a:cxn ang="0">
                <a:pos x="50" y="26"/>
              </a:cxn>
              <a:cxn ang="0">
                <a:pos x="50" y="20"/>
              </a:cxn>
              <a:cxn ang="0">
                <a:pos x="52" y="22"/>
              </a:cxn>
              <a:cxn ang="0">
                <a:pos x="52" y="22"/>
              </a:cxn>
              <a:cxn ang="0">
                <a:pos x="44" y="12"/>
              </a:cxn>
              <a:cxn ang="0">
                <a:pos x="46" y="14"/>
              </a:cxn>
              <a:cxn ang="0">
                <a:pos x="44" y="18"/>
              </a:cxn>
              <a:cxn ang="0">
                <a:pos x="42" y="16"/>
              </a:cxn>
              <a:cxn ang="0">
                <a:pos x="40" y="14"/>
              </a:cxn>
              <a:cxn ang="0">
                <a:pos x="40" y="14"/>
              </a:cxn>
              <a:cxn ang="0">
                <a:pos x="42" y="12"/>
              </a:cxn>
              <a:cxn ang="0">
                <a:pos x="44" y="12"/>
              </a:cxn>
              <a:cxn ang="0">
                <a:pos x="42" y="10"/>
              </a:cxn>
              <a:cxn ang="0">
                <a:pos x="42" y="10"/>
              </a:cxn>
              <a:cxn ang="0">
                <a:pos x="44" y="10"/>
              </a:cxn>
              <a:cxn ang="0">
                <a:pos x="44" y="10"/>
              </a:cxn>
            </a:cxnLst>
            <a:rect l="0" t="0" r="r" b="b"/>
            <a:pathLst>
              <a:path w="54" h="42">
                <a:moveTo>
                  <a:pt x="36" y="4"/>
                </a:moveTo>
                <a:lnTo>
                  <a:pt x="38" y="6"/>
                </a:lnTo>
                <a:lnTo>
                  <a:pt x="36" y="6"/>
                </a:lnTo>
                <a:lnTo>
                  <a:pt x="36" y="6"/>
                </a:lnTo>
                <a:lnTo>
                  <a:pt x="36" y="6"/>
                </a:lnTo>
                <a:lnTo>
                  <a:pt x="36" y="6"/>
                </a:lnTo>
                <a:lnTo>
                  <a:pt x="36" y="6"/>
                </a:lnTo>
                <a:lnTo>
                  <a:pt x="36" y="8"/>
                </a:lnTo>
                <a:lnTo>
                  <a:pt x="36" y="8"/>
                </a:lnTo>
                <a:lnTo>
                  <a:pt x="36" y="8"/>
                </a:lnTo>
                <a:lnTo>
                  <a:pt x="36" y="8"/>
                </a:lnTo>
                <a:lnTo>
                  <a:pt x="36" y="8"/>
                </a:lnTo>
                <a:lnTo>
                  <a:pt x="36" y="8"/>
                </a:lnTo>
                <a:lnTo>
                  <a:pt x="36" y="10"/>
                </a:lnTo>
                <a:lnTo>
                  <a:pt x="34" y="10"/>
                </a:lnTo>
                <a:lnTo>
                  <a:pt x="34" y="10"/>
                </a:lnTo>
                <a:lnTo>
                  <a:pt x="34" y="10"/>
                </a:lnTo>
                <a:lnTo>
                  <a:pt x="34" y="10"/>
                </a:lnTo>
                <a:lnTo>
                  <a:pt x="34" y="10"/>
                </a:lnTo>
                <a:lnTo>
                  <a:pt x="34" y="10"/>
                </a:lnTo>
                <a:lnTo>
                  <a:pt x="34" y="8"/>
                </a:lnTo>
                <a:lnTo>
                  <a:pt x="34" y="8"/>
                </a:lnTo>
                <a:lnTo>
                  <a:pt x="34" y="8"/>
                </a:lnTo>
                <a:lnTo>
                  <a:pt x="36" y="8"/>
                </a:lnTo>
                <a:lnTo>
                  <a:pt x="36" y="6"/>
                </a:lnTo>
                <a:lnTo>
                  <a:pt x="36" y="6"/>
                </a:lnTo>
                <a:lnTo>
                  <a:pt x="36" y="6"/>
                </a:lnTo>
                <a:lnTo>
                  <a:pt x="36" y="6"/>
                </a:lnTo>
                <a:lnTo>
                  <a:pt x="36" y="6"/>
                </a:lnTo>
                <a:lnTo>
                  <a:pt x="36" y="6"/>
                </a:lnTo>
                <a:lnTo>
                  <a:pt x="36" y="4"/>
                </a:lnTo>
                <a:lnTo>
                  <a:pt x="36" y="4"/>
                </a:lnTo>
                <a:lnTo>
                  <a:pt x="36" y="4"/>
                </a:lnTo>
                <a:lnTo>
                  <a:pt x="36" y="4"/>
                </a:lnTo>
                <a:lnTo>
                  <a:pt x="36" y="4"/>
                </a:lnTo>
                <a:lnTo>
                  <a:pt x="36" y="4"/>
                </a:lnTo>
                <a:close/>
                <a:moveTo>
                  <a:pt x="4" y="2"/>
                </a:moveTo>
                <a:lnTo>
                  <a:pt x="4" y="4"/>
                </a:lnTo>
                <a:lnTo>
                  <a:pt x="4" y="2"/>
                </a:lnTo>
                <a:lnTo>
                  <a:pt x="4" y="2"/>
                </a:lnTo>
                <a:lnTo>
                  <a:pt x="4" y="2"/>
                </a:lnTo>
                <a:lnTo>
                  <a:pt x="4" y="2"/>
                </a:lnTo>
                <a:lnTo>
                  <a:pt x="6" y="2"/>
                </a:lnTo>
                <a:lnTo>
                  <a:pt x="8" y="4"/>
                </a:lnTo>
                <a:lnTo>
                  <a:pt x="8" y="4"/>
                </a:lnTo>
                <a:lnTo>
                  <a:pt x="8" y="6"/>
                </a:lnTo>
                <a:lnTo>
                  <a:pt x="10" y="6"/>
                </a:lnTo>
                <a:lnTo>
                  <a:pt x="10" y="8"/>
                </a:lnTo>
                <a:lnTo>
                  <a:pt x="10" y="8"/>
                </a:lnTo>
                <a:lnTo>
                  <a:pt x="12" y="10"/>
                </a:lnTo>
                <a:lnTo>
                  <a:pt x="12" y="10"/>
                </a:lnTo>
                <a:lnTo>
                  <a:pt x="14" y="10"/>
                </a:lnTo>
                <a:lnTo>
                  <a:pt x="14" y="10"/>
                </a:lnTo>
                <a:lnTo>
                  <a:pt x="14" y="10"/>
                </a:lnTo>
                <a:lnTo>
                  <a:pt x="16" y="10"/>
                </a:lnTo>
                <a:lnTo>
                  <a:pt x="16" y="10"/>
                </a:lnTo>
                <a:lnTo>
                  <a:pt x="16" y="12"/>
                </a:lnTo>
                <a:lnTo>
                  <a:pt x="16" y="12"/>
                </a:lnTo>
                <a:lnTo>
                  <a:pt x="16" y="16"/>
                </a:lnTo>
                <a:lnTo>
                  <a:pt x="16" y="16"/>
                </a:lnTo>
                <a:lnTo>
                  <a:pt x="16" y="16"/>
                </a:lnTo>
                <a:lnTo>
                  <a:pt x="18" y="16"/>
                </a:lnTo>
                <a:lnTo>
                  <a:pt x="18" y="16"/>
                </a:lnTo>
                <a:lnTo>
                  <a:pt x="18" y="18"/>
                </a:lnTo>
                <a:lnTo>
                  <a:pt x="18" y="18"/>
                </a:lnTo>
                <a:lnTo>
                  <a:pt x="18" y="18"/>
                </a:lnTo>
                <a:lnTo>
                  <a:pt x="18" y="20"/>
                </a:lnTo>
                <a:lnTo>
                  <a:pt x="20" y="20"/>
                </a:lnTo>
                <a:lnTo>
                  <a:pt x="20" y="20"/>
                </a:lnTo>
                <a:lnTo>
                  <a:pt x="24" y="22"/>
                </a:lnTo>
                <a:lnTo>
                  <a:pt x="26" y="24"/>
                </a:lnTo>
                <a:lnTo>
                  <a:pt x="26" y="26"/>
                </a:lnTo>
                <a:lnTo>
                  <a:pt x="28" y="26"/>
                </a:lnTo>
                <a:lnTo>
                  <a:pt x="28" y="26"/>
                </a:lnTo>
                <a:lnTo>
                  <a:pt x="28" y="26"/>
                </a:lnTo>
                <a:lnTo>
                  <a:pt x="28" y="28"/>
                </a:lnTo>
                <a:lnTo>
                  <a:pt x="30" y="28"/>
                </a:lnTo>
                <a:lnTo>
                  <a:pt x="30" y="30"/>
                </a:lnTo>
                <a:lnTo>
                  <a:pt x="32" y="30"/>
                </a:lnTo>
                <a:lnTo>
                  <a:pt x="34" y="32"/>
                </a:lnTo>
                <a:lnTo>
                  <a:pt x="34" y="32"/>
                </a:lnTo>
                <a:lnTo>
                  <a:pt x="34" y="32"/>
                </a:lnTo>
                <a:lnTo>
                  <a:pt x="34" y="34"/>
                </a:lnTo>
                <a:lnTo>
                  <a:pt x="34" y="36"/>
                </a:lnTo>
                <a:lnTo>
                  <a:pt x="34" y="36"/>
                </a:lnTo>
                <a:lnTo>
                  <a:pt x="34" y="36"/>
                </a:lnTo>
                <a:lnTo>
                  <a:pt x="32" y="38"/>
                </a:lnTo>
                <a:lnTo>
                  <a:pt x="32" y="38"/>
                </a:lnTo>
                <a:lnTo>
                  <a:pt x="32" y="38"/>
                </a:lnTo>
                <a:lnTo>
                  <a:pt x="32" y="36"/>
                </a:lnTo>
                <a:lnTo>
                  <a:pt x="32" y="36"/>
                </a:lnTo>
                <a:lnTo>
                  <a:pt x="32" y="36"/>
                </a:lnTo>
                <a:lnTo>
                  <a:pt x="32" y="38"/>
                </a:lnTo>
                <a:lnTo>
                  <a:pt x="30" y="38"/>
                </a:lnTo>
                <a:lnTo>
                  <a:pt x="30" y="36"/>
                </a:lnTo>
                <a:lnTo>
                  <a:pt x="28" y="36"/>
                </a:lnTo>
                <a:lnTo>
                  <a:pt x="28" y="36"/>
                </a:lnTo>
                <a:lnTo>
                  <a:pt x="26" y="36"/>
                </a:lnTo>
                <a:lnTo>
                  <a:pt x="26" y="36"/>
                </a:lnTo>
                <a:lnTo>
                  <a:pt x="26" y="34"/>
                </a:lnTo>
                <a:lnTo>
                  <a:pt x="24" y="34"/>
                </a:lnTo>
                <a:lnTo>
                  <a:pt x="24" y="34"/>
                </a:lnTo>
                <a:lnTo>
                  <a:pt x="22" y="32"/>
                </a:lnTo>
                <a:lnTo>
                  <a:pt x="24" y="32"/>
                </a:lnTo>
                <a:lnTo>
                  <a:pt x="24" y="30"/>
                </a:lnTo>
                <a:lnTo>
                  <a:pt x="22" y="30"/>
                </a:lnTo>
                <a:lnTo>
                  <a:pt x="22" y="30"/>
                </a:lnTo>
                <a:lnTo>
                  <a:pt x="20" y="30"/>
                </a:lnTo>
                <a:lnTo>
                  <a:pt x="20" y="28"/>
                </a:lnTo>
                <a:lnTo>
                  <a:pt x="18" y="28"/>
                </a:lnTo>
                <a:lnTo>
                  <a:pt x="18" y="26"/>
                </a:lnTo>
                <a:lnTo>
                  <a:pt x="18" y="26"/>
                </a:lnTo>
                <a:lnTo>
                  <a:pt x="16" y="26"/>
                </a:lnTo>
                <a:lnTo>
                  <a:pt x="16" y="26"/>
                </a:lnTo>
                <a:lnTo>
                  <a:pt x="16" y="26"/>
                </a:lnTo>
                <a:lnTo>
                  <a:pt x="12" y="24"/>
                </a:lnTo>
                <a:lnTo>
                  <a:pt x="12" y="24"/>
                </a:lnTo>
                <a:lnTo>
                  <a:pt x="12" y="24"/>
                </a:lnTo>
                <a:lnTo>
                  <a:pt x="12" y="22"/>
                </a:lnTo>
                <a:lnTo>
                  <a:pt x="8" y="20"/>
                </a:lnTo>
                <a:lnTo>
                  <a:pt x="8" y="18"/>
                </a:lnTo>
                <a:lnTo>
                  <a:pt x="8" y="18"/>
                </a:lnTo>
                <a:lnTo>
                  <a:pt x="8" y="16"/>
                </a:lnTo>
                <a:lnTo>
                  <a:pt x="6" y="16"/>
                </a:lnTo>
                <a:lnTo>
                  <a:pt x="6" y="16"/>
                </a:lnTo>
                <a:lnTo>
                  <a:pt x="6" y="16"/>
                </a:lnTo>
                <a:lnTo>
                  <a:pt x="6" y="14"/>
                </a:lnTo>
                <a:lnTo>
                  <a:pt x="6" y="14"/>
                </a:lnTo>
                <a:lnTo>
                  <a:pt x="4" y="12"/>
                </a:lnTo>
                <a:lnTo>
                  <a:pt x="4" y="12"/>
                </a:lnTo>
                <a:lnTo>
                  <a:pt x="4" y="10"/>
                </a:lnTo>
                <a:lnTo>
                  <a:pt x="2" y="10"/>
                </a:lnTo>
                <a:lnTo>
                  <a:pt x="2" y="8"/>
                </a:lnTo>
                <a:lnTo>
                  <a:pt x="2" y="8"/>
                </a:lnTo>
                <a:lnTo>
                  <a:pt x="2" y="6"/>
                </a:lnTo>
                <a:lnTo>
                  <a:pt x="2" y="6"/>
                </a:lnTo>
                <a:lnTo>
                  <a:pt x="2" y="4"/>
                </a:lnTo>
                <a:lnTo>
                  <a:pt x="2" y="4"/>
                </a:lnTo>
                <a:lnTo>
                  <a:pt x="2" y="4"/>
                </a:lnTo>
                <a:lnTo>
                  <a:pt x="2" y="4"/>
                </a:lnTo>
                <a:lnTo>
                  <a:pt x="2" y="4"/>
                </a:lnTo>
                <a:lnTo>
                  <a:pt x="0" y="0"/>
                </a:lnTo>
                <a:lnTo>
                  <a:pt x="0" y="0"/>
                </a:lnTo>
                <a:lnTo>
                  <a:pt x="0" y="0"/>
                </a:lnTo>
                <a:lnTo>
                  <a:pt x="0" y="0"/>
                </a:lnTo>
                <a:lnTo>
                  <a:pt x="0" y="0"/>
                </a:lnTo>
                <a:lnTo>
                  <a:pt x="2" y="0"/>
                </a:lnTo>
                <a:lnTo>
                  <a:pt x="2" y="0"/>
                </a:lnTo>
                <a:lnTo>
                  <a:pt x="2" y="2"/>
                </a:lnTo>
                <a:lnTo>
                  <a:pt x="4" y="2"/>
                </a:lnTo>
                <a:close/>
                <a:moveTo>
                  <a:pt x="40" y="42"/>
                </a:moveTo>
                <a:lnTo>
                  <a:pt x="40" y="42"/>
                </a:lnTo>
                <a:lnTo>
                  <a:pt x="40" y="42"/>
                </a:lnTo>
                <a:lnTo>
                  <a:pt x="38" y="42"/>
                </a:lnTo>
                <a:lnTo>
                  <a:pt x="38" y="42"/>
                </a:lnTo>
                <a:lnTo>
                  <a:pt x="38" y="40"/>
                </a:lnTo>
                <a:lnTo>
                  <a:pt x="38" y="40"/>
                </a:lnTo>
                <a:lnTo>
                  <a:pt x="40" y="40"/>
                </a:lnTo>
                <a:lnTo>
                  <a:pt x="40" y="40"/>
                </a:lnTo>
                <a:lnTo>
                  <a:pt x="40" y="40"/>
                </a:lnTo>
                <a:lnTo>
                  <a:pt x="40" y="40"/>
                </a:lnTo>
                <a:lnTo>
                  <a:pt x="40" y="42"/>
                </a:lnTo>
                <a:lnTo>
                  <a:pt x="40" y="42"/>
                </a:lnTo>
                <a:lnTo>
                  <a:pt x="40" y="42"/>
                </a:lnTo>
                <a:lnTo>
                  <a:pt x="40" y="42"/>
                </a:lnTo>
                <a:close/>
                <a:moveTo>
                  <a:pt x="52" y="22"/>
                </a:moveTo>
                <a:lnTo>
                  <a:pt x="52" y="22"/>
                </a:lnTo>
                <a:lnTo>
                  <a:pt x="54" y="22"/>
                </a:lnTo>
                <a:lnTo>
                  <a:pt x="54" y="24"/>
                </a:lnTo>
                <a:lnTo>
                  <a:pt x="54" y="24"/>
                </a:lnTo>
                <a:lnTo>
                  <a:pt x="54" y="24"/>
                </a:lnTo>
                <a:lnTo>
                  <a:pt x="52" y="26"/>
                </a:lnTo>
                <a:lnTo>
                  <a:pt x="52" y="26"/>
                </a:lnTo>
                <a:lnTo>
                  <a:pt x="52" y="26"/>
                </a:lnTo>
                <a:lnTo>
                  <a:pt x="52" y="26"/>
                </a:lnTo>
                <a:lnTo>
                  <a:pt x="50" y="26"/>
                </a:lnTo>
                <a:lnTo>
                  <a:pt x="50" y="24"/>
                </a:lnTo>
                <a:lnTo>
                  <a:pt x="50" y="22"/>
                </a:lnTo>
                <a:lnTo>
                  <a:pt x="50" y="22"/>
                </a:lnTo>
                <a:lnTo>
                  <a:pt x="50" y="20"/>
                </a:lnTo>
                <a:lnTo>
                  <a:pt x="50" y="20"/>
                </a:lnTo>
                <a:lnTo>
                  <a:pt x="52" y="20"/>
                </a:lnTo>
                <a:lnTo>
                  <a:pt x="52" y="20"/>
                </a:lnTo>
                <a:lnTo>
                  <a:pt x="52" y="22"/>
                </a:lnTo>
                <a:lnTo>
                  <a:pt x="52" y="22"/>
                </a:lnTo>
                <a:lnTo>
                  <a:pt x="52" y="22"/>
                </a:lnTo>
                <a:lnTo>
                  <a:pt x="52" y="22"/>
                </a:lnTo>
                <a:lnTo>
                  <a:pt x="52" y="22"/>
                </a:lnTo>
                <a:close/>
                <a:moveTo>
                  <a:pt x="44" y="10"/>
                </a:moveTo>
                <a:lnTo>
                  <a:pt x="44" y="10"/>
                </a:lnTo>
                <a:lnTo>
                  <a:pt x="44" y="12"/>
                </a:lnTo>
                <a:lnTo>
                  <a:pt x="44" y="12"/>
                </a:lnTo>
                <a:lnTo>
                  <a:pt x="44" y="14"/>
                </a:lnTo>
                <a:lnTo>
                  <a:pt x="44" y="14"/>
                </a:lnTo>
                <a:lnTo>
                  <a:pt x="46" y="14"/>
                </a:lnTo>
                <a:lnTo>
                  <a:pt x="46" y="14"/>
                </a:lnTo>
                <a:lnTo>
                  <a:pt x="46" y="16"/>
                </a:lnTo>
                <a:lnTo>
                  <a:pt x="46" y="16"/>
                </a:lnTo>
                <a:lnTo>
                  <a:pt x="44" y="18"/>
                </a:lnTo>
                <a:lnTo>
                  <a:pt x="44" y="18"/>
                </a:lnTo>
                <a:lnTo>
                  <a:pt x="44" y="18"/>
                </a:lnTo>
                <a:lnTo>
                  <a:pt x="44" y="18"/>
                </a:lnTo>
                <a:lnTo>
                  <a:pt x="42" y="16"/>
                </a:lnTo>
                <a:lnTo>
                  <a:pt x="42" y="16"/>
                </a:lnTo>
                <a:lnTo>
                  <a:pt x="42" y="16"/>
                </a:lnTo>
                <a:lnTo>
                  <a:pt x="42" y="16"/>
                </a:lnTo>
                <a:lnTo>
                  <a:pt x="42" y="16"/>
                </a:lnTo>
                <a:lnTo>
                  <a:pt x="40" y="14"/>
                </a:lnTo>
                <a:lnTo>
                  <a:pt x="40" y="14"/>
                </a:lnTo>
                <a:lnTo>
                  <a:pt x="40" y="14"/>
                </a:lnTo>
                <a:lnTo>
                  <a:pt x="40" y="14"/>
                </a:lnTo>
                <a:lnTo>
                  <a:pt x="40" y="14"/>
                </a:lnTo>
                <a:lnTo>
                  <a:pt x="42" y="14"/>
                </a:lnTo>
                <a:lnTo>
                  <a:pt x="42" y="12"/>
                </a:lnTo>
                <a:lnTo>
                  <a:pt x="42" y="12"/>
                </a:lnTo>
                <a:lnTo>
                  <a:pt x="42" y="12"/>
                </a:lnTo>
                <a:lnTo>
                  <a:pt x="42" y="12"/>
                </a:lnTo>
                <a:lnTo>
                  <a:pt x="42" y="12"/>
                </a:lnTo>
                <a:lnTo>
                  <a:pt x="44" y="12"/>
                </a:lnTo>
                <a:lnTo>
                  <a:pt x="44" y="12"/>
                </a:lnTo>
                <a:lnTo>
                  <a:pt x="44" y="10"/>
                </a:lnTo>
                <a:lnTo>
                  <a:pt x="42" y="10"/>
                </a:lnTo>
                <a:lnTo>
                  <a:pt x="42" y="10"/>
                </a:lnTo>
                <a:lnTo>
                  <a:pt x="42" y="10"/>
                </a:lnTo>
                <a:lnTo>
                  <a:pt x="42" y="10"/>
                </a:lnTo>
                <a:lnTo>
                  <a:pt x="42" y="10"/>
                </a:lnTo>
                <a:lnTo>
                  <a:pt x="42" y="10"/>
                </a:lnTo>
                <a:lnTo>
                  <a:pt x="42" y="10"/>
                </a:lnTo>
                <a:lnTo>
                  <a:pt x="42" y="10"/>
                </a:lnTo>
                <a:lnTo>
                  <a:pt x="44" y="10"/>
                </a:lnTo>
                <a:lnTo>
                  <a:pt x="44" y="10"/>
                </a:lnTo>
                <a:lnTo>
                  <a:pt x="44" y="10"/>
                </a:lnTo>
                <a:lnTo>
                  <a:pt x="44" y="10"/>
                </a:lnTo>
                <a:lnTo>
                  <a:pt x="46" y="10"/>
                </a:lnTo>
                <a:lnTo>
                  <a:pt x="46" y="10"/>
                </a:lnTo>
                <a:lnTo>
                  <a:pt x="44"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1" name="Freeform 117"/>
          <p:cNvSpPr>
            <a:spLocks noEditPoints="1"/>
          </p:cNvSpPr>
          <p:nvPr/>
        </p:nvSpPr>
        <p:spPr bwMode="auto">
          <a:xfrm>
            <a:off x="5959475" y="4913313"/>
            <a:ext cx="41275" cy="25400"/>
          </a:xfrm>
          <a:custGeom>
            <a:avLst/>
            <a:gdLst/>
            <a:ahLst/>
            <a:cxnLst>
              <a:cxn ang="0">
                <a:pos x="8" y="6"/>
              </a:cxn>
              <a:cxn ang="0">
                <a:pos x="10" y="4"/>
              </a:cxn>
              <a:cxn ang="0">
                <a:pos x="12" y="4"/>
              </a:cxn>
              <a:cxn ang="0">
                <a:pos x="10" y="6"/>
              </a:cxn>
              <a:cxn ang="0">
                <a:pos x="8" y="8"/>
              </a:cxn>
              <a:cxn ang="0">
                <a:pos x="10" y="6"/>
              </a:cxn>
              <a:cxn ang="0">
                <a:pos x="14" y="4"/>
              </a:cxn>
              <a:cxn ang="0">
                <a:pos x="14" y="6"/>
              </a:cxn>
              <a:cxn ang="0">
                <a:pos x="12" y="8"/>
              </a:cxn>
              <a:cxn ang="0">
                <a:pos x="10" y="8"/>
              </a:cxn>
              <a:cxn ang="0">
                <a:pos x="12" y="8"/>
              </a:cxn>
              <a:cxn ang="0">
                <a:pos x="12" y="10"/>
              </a:cxn>
              <a:cxn ang="0">
                <a:pos x="16" y="10"/>
              </a:cxn>
              <a:cxn ang="0">
                <a:pos x="18" y="8"/>
              </a:cxn>
              <a:cxn ang="0">
                <a:pos x="20" y="8"/>
              </a:cxn>
              <a:cxn ang="0">
                <a:pos x="22" y="6"/>
              </a:cxn>
              <a:cxn ang="0">
                <a:pos x="24" y="6"/>
              </a:cxn>
              <a:cxn ang="0">
                <a:pos x="24" y="10"/>
              </a:cxn>
              <a:cxn ang="0">
                <a:pos x="24" y="12"/>
              </a:cxn>
              <a:cxn ang="0">
                <a:pos x="22" y="10"/>
              </a:cxn>
              <a:cxn ang="0">
                <a:pos x="20" y="12"/>
              </a:cxn>
              <a:cxn ang="0">
                <a:pos x="22" y="12"/>
              </a:cxn>
              <a:cxn ang="0">
                <a:pos x="22" y="12"/>
              </a:cxn>
              <a:cxn ang="0">
                <a:pos x="20" y="12"/>
              </a:cxn>
              <a:cxn ang="0">
                <a:pos x="20" y="12"/>
              </a:cxn>
              <a:cxn ang="0">
                <a:pos x="18" y="10"/>
              </a:cxn>
              <a:cxn ang="0">
                <a:pos x="18" y="12"/>
              </a:cxn>
              <a:cxn ang="0">
                <a:pos x="16" y="10"/>
              </a:cxn>
              <a:cxn ang="0">
                <a:pos x="16" y="12"/>
              </a:cxn>
              <a:cxn ang="0">
                <a:pos x="16" y="12"/>
              </a:cxn>
              <a:cxn ang="0">
                <a:pos x="14" y="12"/>
              </a:cxn>
              <a:cxn ang="0">
                <a:pos x="14" y="14"/>
              </a:cxn>
              <a:cxn ang="0">
                <a:pos x="16" y="14"/>
              </a:cxn>
              <a:cxn ang="0">
                <a:pos x="18" y="14"/>
              </a:cxn>
              <a:cxn ang="0">
                <a:pos x="20" y="14"/>
              </a:cxn>
              <a:cxn ang="0">
                <a:pos x="16" y="16"/>
              </a:cxn>
              <a:cxn ang="0">
                <a:pos x="12" y="14"/>
              </a:cxn>
              <a:cxn ang="0">
                <a:pos x="12" y="14"/>
              </a:cxn>
              <a:cxn ang="0">
                <a:pos x="12" y="14"/>
              </a:cxn>
              <a:cxn ang="0">
                <a:pos x="10" y="16"/>
              </a:cxn>
              <a:cxn ang="0">
                <a:pos x="8" y="14"/>
              </a:cxn>
              <a:cxn ang="0">
                <a:pos x="4" y="14"/>
              </a:cxn>
              <a:cxn ang="0">
                <a:pos x="4" y="16"/>
              </a:cxn>
              <a:cxn ang="0">
                <a:pos x="2" y="16"/>
              </a:cxn>
              <a:cxn ang="0">
                <a:pos x="0" y="16"/>
              </a:cxn>
              <a:cxn ang="0">
                <a:pos x="2" y="14"/>
              </a:cxn>
              <a:cxn ang="0">
                <a:pos x="2" y="10"/>
              </a:cxn>
              <a:cxn ang="0">
                <a:pos x="4" y="4"/>
              </a:cxn>
              <a:cxn ang="0">
                <a:pos x="6" y="0"/>
              </a:cxn>
              <a:cxn ang="0">
                <a:pos x="10" y="0"/>
              </a:cxn>
              <a:cxn ang="0">
                <a:pos x="8" y="2"/>
              </a:cxn>
              <a:cxn ang="0">
                <a:pos x="10" y="2"/>
              </a:cxn>
              <a:cxn ang="0">
                <a:pos x="10" y="2"/>
              </a:cxn>
              <a:cxn ang="0">
                <a:pos x="10" y="2"/>
              </a:cxn>
              <a:cxn ang="0">
                <a:pos x="6" y="6"/>
              </a:cxn>
              <a:cxn ang="0">
                <a:pos x="6" y="6"/>
              </a:cxn>
              <a:cxn ang="0">
                <a:pos x="8" y="6"/>
              </a:cxn>
            </a:cxnLst>
            <a:rect l="0" t="0" r="r" b="b"/>
            <a:pathLst>
              <a:path w="26" h="16">
                <a:moveTo>
                  <a:pt x="8" y="6"/>
                </a:moveTo>
                <a:lnTo>
                  <a:pt x="8" y="6"/>
                </a:lnTo>
                <a:lnTo>
                  <a:pt x="8" y="6"/>
                </a:lnTo>
                <a:lnTo>
                  <a:pt x="10" y="4"/>
                </a:lnTo>
                <a:lnTo>
                  <a:pt x="10" y="4"/>
                </a:lnTo>
                <a:lnTo>
                  <a:pt x="10" y="4"/>
                </a:lnTo>
                <a:lnTo>
                  <a:pt x="12" y="4"/>
                </a:lnTo>
                <a:lnTo>
                  <a:pt x="12" y="4"/>
                </a:lnTo>
                <a:lnTo>
                  <a:pt x="12" y="4"/>
                </a:lnTo>
                <a:lnTo>
                  <a:pt x="12" y="4"/>
                </a:lnTo>
                <a:lnTo>
                  <a:pt x="10" y="6"/>
                </a:lnTo>
                <a:lnTo>
                  <a:pt x="10" y="6"/>
                </a:lnTo>
                <a:lnTo>
                  <a:pt x="8" y="6"/>
                </a:lnTo>
                <a:close/>
                <a:moveTo>
                  <a:pt x="8" y="8"/>
                </a:moveTo>
                <a:lnTo>
                  <a:pt x="8" y="8"/>
                </a:lnTo>
                <a:lnTo>
                  <a:pt x="8" y="8"/>
                </a:lnTo>
                <a:lnTo>
                  <a:pt x="10" y="6"/>
                </a:lnTo>
                <a:lnTo>
                  <a:pt x="10" y="6"/>
                </a:lnTo>
                <a:lnTo>
                  <a:pt x="12" y="6"/>
                </a:lnTo>
                <a:lnTo>
                  <a:pt x="12" y="6"/>
                </a:lnTo>
                <a:lnTo>
                  <a:pt x="14" y="4"/>
                </a:lnTo>
                <a:lnTo>
                  <a:pt x="14" y="4"/>
                </a:lnTo>
                <a:lnTo>
                  <a:pt x="14" y="4"/>
                </a:lnTo>
                <a:lnTo>
                  <a:pt x="14" y="6"/>
                </a:lnTo>
                <a:lnTo>
                  <a:pt x="14" y="8"/>
                </a:lnTo>
                <a:lnTo>
                  <a:pt x="12" y="8"/>
                </a:lnTo>
                <a:lnTo>
                  <a:pt x="12" y="8"/>
                </a:lnTo>
                <a:lnTo>
                  <a:pt x="12" y="8"/>
                </a:lnTo>
                <a:lnTo>
                  <a:pt x="12" y="8"/>
                </a:lnTo>
                <a:lnTo>
                  <a:pt x="10" y="8"/>
                </a:lnTo>
                <a:lnTo>
                  <a:pt x="8" y="8"/>
                </a:lnTo>
                <a:lnTo>
                  <a:pt x="10" y="8"/>
                </a:lnTo>
                <a:lnTo>
                  <a:pt x="12" y="8"/>
                </a:lnTo>
                <a:lnTo>
                  <a:pt x="10" y="10"/>
                </a:lnTo>
                <a:lnTo>
                  <a:pt x="12" y="10"/>
                </a:lnTo>
                <a:lnTo>
                  <a:pt x="12" y="10"/>
                </a:lnTo>
                <a:lnTo>
                  <a:pt x="12" y="10"/>
                </a:lnTo>
                <a:lnTo>
                  <a:pt x="14" y="10"/>
                </a:lnTo>
                <a:lnTo>
                  <a:pt x="16" y="10"/>
                </a:lnTo>
                <a:lnTo>
                  <a:pt x="16" y="8"/>
                </a:lnTo>
                <a:lnTo>
                  <a:pt x="16" y="8"/>
                </a:lnTo>
                <a:lnTo>
                  <a:pt x="18" y="8"/>
                </a:lnTo>
                <a:lnTo>
                  <a:pt x="20" y="8"/>
                </a:lnTo>
                <a:lnTo>
                  <a:pt x="20" y="8"/>
                </a:lnTo>
                <a:lnTo>
                  <a:pt x="20" y="8"/>
                </a:lnTo>
                <a:lnTo>
                  <a:pt x="22" y="6"/>
                </a:lnTo>
                <a:lnTo>
                  <a:pt x="22" y="6"/>
                </a:lnTo>
                <a:lnTo>
                  <a:pt x="22" y="6"/>
                </a:lnTo>
                <a:lnTo>
                  <a:pt x="24" y="6"/>
                </a:lnTo>
                <a:lnTo>
                  <a:pt x="24" y="6"/>
                </a:lnTo>
                <a:lnTo>
                  <a:pt x="24" y="6"/>
                </a:lnTo>
                <a:lnTo>
                  <a:pt x="26" y="6"/>
                </a:lnTo>
                <a:lnTo>
                  <a:pt x="26" y="8"/>
                </a:lnTo>
                <a:lnTo>
                  <a:pt x="24" y="10"/>
                </a:lnTo>
                <a:lnTo>
                  <a:pt x="24" y="10"/>
                </a:lnTo>
                <a:lnTo>
                  <a:pt x="24" y="10"/>
                </a:lnTo>
                <a:lnTo>
                  <a:pt x="24" y="12"/>
                </a:lnTo>
                <a:lnTo>
                  <a:pt x="22" y="12"/>
                </a:lnTo>
                <a:lnTo>
                  <a:pt x="22" y="12"/>
                </a:lnTo>
                <a:lnTo>
                  <a:pt x="22" y="10"/>
                </a:lnTo>
                <a:lnTo>
                  <a:pt x="22" y="10"/>
                </a:lnTo>
                <a:lnTo>
                  <a:pt x="22" y="10"/>
                </a:lnTo>
                <a:lnTo>
                  <a:pt x="20" y="12"/>
                </a:lnTo>
                <a:lnTo>
                  <a:pt x="20" y="12"/>
                </a:lnTo>
                <a:lnTo>
                  <a:pt x="22" y="12"/>
                </a:lnTo>
                <a:lnTo>
                  <a:pt x="22" y="12"/>
                </a:lnTo>
                <a:lnTo>
                  <a:pt x="22" y="12"/>
                </a:lnTo>
                <a:lnTo>
                  <a:pt x="22" y="12"/>
                </a:lnTo>
                <a:lnTo>
                  <a:pt x="22" y="12"/>
                </a:lnTo>
                <a:lnTo>
                  <a:pt x="22" y="12"/>
                </a:lnTo>
                <a:lnTo>
                  <a:pt x="22" y="12"/>
                </a:lnTo>
                <a:lnTo>
                  <a:pt x="20" y="12"/>
                </a:lnTo>
                <a:lnTo>
                  <a:pt x="20" y="12"/>
                </a:lnTo>
                <a:lnTo>
                  <a:pt x="20" y="12"/>
                </a:lnTo>
                <a:lnTo>
                  <a:pt x="20" y="12"/>
                </a:lnTo>
                <a:lnTo>
                  <a:pt x="20" y="10"/>
                </a:lnTo>
                <a:lnTo>
                  <a:pt x="20" y="10"/>
                </a:lnTo>
                <a:lnTo>
                  <a:pt x="18" y="10"/>
                </a:lnTo>
                <a:lnTo>
                  <a:pt x="18" y="10"/>
                </a:lnTo>
                <a:lnTo>
                  <a:pt x="18" y="12"/>
                </a:lnTo>
                <a:lnTo>
                  <a:pt x="18" y="12"/>
                </a:lnTo>
                <a:lnTo>
                  <a:pt x="16" y="12"/>
                </a:lnTo>
                <a:lnTo>
                  <a:pt x="16" y="12"/>
                </a:lnTo>
                <a:lnTo>
                  <a:pt x="16" y="10"/>
                </a:lnTo>
                <a:lnTo>
                  <a:pt x="14" y="10"/>
                </a:lnTo>
                <a:lnTo>
                  <a:pt x="16" y="12"/>
                </a:lnTo>
                <a:lnTo>
                  <a:pt x="16" y="12"/>
                </a:lnTo>
                <a:lnTo>
                  <a:pt x="16" y="12"/>
                </a:lnTo>
                <a:lnTo>
                  <a:pt x="16" y="12"/>
                </a:lnTo>
                <a:lnTo>
                  <a:pt x="16" y="12"/>
                </a:lnTo>
                <a:lnTo>
                  <a:pt x="14" y="12"/>
                </a:lnTo>
                <a:lnTo>
                  <a:pt x="14" y="12"/>
                </a:lnTo>
                <a:lnTo>
                  <a:pt x="14" y="12"/>
                </a:lnTo>
                <a:lnTo>
                  <a:pt x="14" y="12"/>
                </a:lnTo>
                <a:lnTo>
                  <a:pt x="14" y="14"/>
                </a:lnTo>
                <a:lnTo>
                  <a:pt x="14" y="14"/>
                </a:lnTo>
                <a:lnTo>
                  <a:pt x="14" y="14"/>
                </a:lnTo>
                <a:lnTo>
                  <a:pt x="16" y="14"/>
                </a:lnTo>
                <a:lnTo>
                  <a:pt x="16" y="14"/>
                </a:lnTo>
                <a:lnTo>
                  <a:pt x="16" y="14"/>
                </a:lnTo>
                <a:lnTo>
                  <a:pt x="18" y="14"/>
                </a:lnTo>
                <a:lnTo>
                  <a:pt x="18" y="14"/>
                </a:lnTo>
                <a:lnTo>
                  <a:pt x="20" y="14"/>
                </a:lnTo>
                <a:lnTo>
                  <a:pt x="20" y="14"/>
                </a:lnTo>
                <a:lnTo>
                  <a:pt x="20" y="14"/>
                </a:lnTo>
                <a:lnTo>
                  <a:pt x="18" y="16"/>
                </a:lnTo>
                <a:lnTo>
                  <a:pt x="18" y="16"/>
                </a:lnTo>
                <a:lnTo>
                  <a:pt x="16" y="16"/>
                </a:lnTo>
                <a:lnTo>
                  <a:pt x="14" y="16"/>
                </a:lnTo>
                <a:lnTo>
                  <a:pt x="14" y="16"/>
                </a:lnTo>
                <a:lnTo>
                  <a:pt x="12" y="14"/>
                </a:lnTo>
                <a:lnTo>
                  <a:pt x="14" y="14"/>
                </a:lnTo>
                <a:lnTo>
                  <a:pt x="12" y="14"/>
                </a:lnTo>
                <a:lnTo>
                  <a:pt x="12" y="14"/>
                </a:lnTo>
                <a:lnTo>
                  <a:pt x="12" y="14"/>
                </a:lnTo>
                <a:lnTo>
                  <a:pt x="12" y="14"/>
                </a:lnTo>
                <a:lnTo>
                  <a:pt x="12" y="14"/>
                </a:lnTo>
                <a:lnTo>
                  <a:pt x="12" y="16"/>
                </a:lnTo>
                <a:lnTo>
                  <a:pt x="12" y="16"/>
                </a:lnTo>
                <a:lnTo>
                  <a:pt x="10" y="16"/>
                </a:lnTo>
                <a:lnTo>
                  <a:pt x="8" y="16"/>
                </a:lnTo>
                <a:lnTo>
                  <a:pt x="8" y="16"/>
                </a:lnTo>
                <a:lnTo>
                  <a:pt x="8" y="14"/>
                </a:lnTo>
                <a:lnTo>
                  <a:pt x="6" y="14"/>
                </a:lnTo>
                <a:lnTo>
                  <a:pt x="4" y="14"/>
                </a:lnTo>
                <a:lnTo>
                  <a:pt x="4" y="14"/>
                </a:lnTo>
                <a:lnTo>
                  <a:pt x="4" y="16"/>
                </a:lnTo>
                <a:lnTo>
                  <a:pt x="4" y="16"/>
                </a:lnTo>
                <a:lnTo>
                  <a:pt x="4" y="16"/>
                </a:lnTo>
                <a:lnTo>
                  <a:pt x="4" y="16"/>
                </a:lnTo>
                <a:lnTo>
                  <a:pt x="2" y="16"/>
                </a:lnTo>
                <a:lnTo>
                  <a:pt x="2" y="16"/>
                </a:lnTo>
                <a:lnTo>
                  <a:pt x="2" y="16"/>
                </a:lnTo>
                <a:lnTo>
                  <a:pt x="0" y="16"/>
                </a:lnTo>
                <a:lnTo>
                  <a:pt x="0" y="16"/>
                </a:lnTo>
                <a:lnTo>
                  <a:pt x="0" y="14"/>
                </a:lnTo>
                <a:lnTo>
                  <a:pt x="0" y="14"/>
                </a:lnTo>
                <a:lnTo>
                  <a:pt x="2" y="14"/>
                </a:lnTo>
                <a:lnTo>
                  <a:pt x="2" y="12"/>
                </a:lnTo>
                <a:lnTo>
                  <a:pt x="2" y="12"/>
                </a:lnTo>
                <a:lnTo>
                  <a:pt x="2" y="10"/>
                </a:lnTo>
                <a:lnTo>
                  <a:pt x="2" y="8"/>
                </a:lnTo>
                <a:lnTo>
                  <a:pt x="2" y="6"/>
                </a:lnTo>
                <a:lnTo>
                  <a:pt x="4" y="4"/>
                </a:lnTo>
                <a:lnTo>
                  <a:pt x="6" y="2"/>
                </a:lnTo>
                <a:lnTo>
                  <a:pt x="8" y="2"/>
                </a:lnTo>
                <a:lnTo>
                  <a:pt x="6" y="0"/>
                </a:lnTo>
                <a:lnTo>
                  <a:pt x="8" y="0"/>
                </a:lnTo>
                <a:lnTo>
                  <a:pt x="8" y="0"/>
                </a:lnTo>
                <a:lnTo>
                  <a:pt x="10" y="0"/>
                </a:lnTo>
                <a:lnTo>
                  <a:pt x="10" y="0"/>
                </a:lnTo>
                <a:lnTo>
                  <a:pt x="8" y="2"/>
                </a:lnTo>
                <a:lnTo>
                  <a:pt x="8" y="2"/>
                </a:lnTo>
                <a:lnTo>
                  <a:pt x="6" y="2"/>
                </a:lnTo>
                <a:lnTo>
                  <a:pt x="8" y="2"/>
                </a:lnTo>
                <a:lnTo>
                  <a:pt x="10" y="2"/>
                </a:lnTo>
                <a:lnTo>
                  <a:pt x="10" y="2"/>
                </a:lnTo>
                <a:lnTo>
                  <a:pt x="10" y="2"/>
                </a:lnTo>
                <a:lnTo>
                  <a:pt x="10" y="2"/>
                </a:lnTo>
                <a:lnTo>
                  <a:pt x="10" y="2"/>
                </a:lnTo>
                <a:lnTo>
                  <a:pt x="10" y="2"/>
                </a:lnTo>
                <a:lnTo>
                  <a:pt x="10" y="2"/>
                </a:lnTo>
                <a:lnTo>
                  <a:pt x="8" y="4"/>
                </a:lnTo>
                <a:lnTo>
                  <a:pt x="8" y="4"/>
                </a:lnTo>
                <a:lnTo>
                  <a:pt x="6" y="6"/>
                </a:lnTo>
                <a:lnTo>
                  <a:pt x="6" y="6"/>
                </a:lnTo>
                <a:lnTo>
                  <a:pt x="6" y="8"/>
                </a:lnTo>
                <a:lnTo>
                  <a:pt x="6" y="6"/>
                </a:lnTo>
                <a:lnTo>
                  <a:pt x="6" y="6"/>
                </a:lnTo>
                <a:lnTo>
                  <a:pt x="8" y="6"/>
                </a:lnTo>
                <a:lnTo>
                  <a:pt x="8" y="6"/>
                </a:lnTo>
                <a:lnTo>
                  <a:pt x="8" y="6"/>
                </a:lnTo>
                <a:lnTo>
                  <a:pt x="8"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2" name="Freeform 118"/>
          <p:cNvSpPr>
            <a:spLocks noEditPoints="1"/>
          </p:cNvSpPr>
          <p:nvPr/>
        </p:nvSpPr>
        <p:spPr bwMode="auto">
          <a:xfrm>
            <a:off x="5635625" y="4852988"/>
            <a:ext cx="12700" cy="3175"/>
          </a:xfrm>
          <a:custGeom>
            <a:avLst/>
            <a:gdLst/>
            <a:ahLst/>
            <a:cxnLst>
              <a:cxn ang="0">
                <a:pos x="0" y="2"/>
              </a:cxn>
              <a:cxn ang="0">
                <a:pos x="0" y="2"/>
              </a:cxn>
              <a:cxn ang="0">
                <a:pos x="0" y="2"/>
              </a:cxn>
              <a:cxn ang="0">
                <a:pos x="0" y="2"/>
              </a:cxn>
              <a:cxn ang="0">
                <a:pos x="0" y="2"/>
              </a:cxn>
              <a:cxn ang="0">
                <a:pos x="0" y="0"/>
              </a:cxn>
              <a:cxn ang="0">
                <a:pos x="0" y="0"/>
              </a:cxn>
              <a:cxn ang="0">
                <a:pos x="0" y="0"/>
              </a:cxn>
              <a:cxn ang="0">
                <a:pos x="0" y="0"/>
              </a:cxn>
              <a:cxn ang="0">
                <a:pos x="0" y="0"/>
              </a:cxn>
              <a:cxn ang="0">
                <a:pos x="2" y="0"/>
              </a:cxn>
              <a:cxn ang="0">
                <a:pos x="2" y="2"/>
              </a:cxn>
              <a:cxn ang="0">
                <a:pos x="2" y="2"/>
              </a:cxn>
              <a:cxn ang="0">
                <a:pos x="2" y="2"/>
              </a:cxn>
              <a:cxn ang="0">
                <a:pos x="0" y="2"/>
              </a:cxn>
              <a:cxn ang="0">
                <a:pos x="0" y="2"/>
              </a:cxn>
              <a:cxn ang="0">
                <a:pos x="6" y="2"/>
              </a:cxn>
              <a:cxn ang="0">
                <a:pos x="6" y="2"/>
              </a:cxn>
              <a:cxn ang="0">
                <a:pos x="6" y="2"/>
              </a:cxn>
              <a:cxn ang="0">
                <a:pos x="4" y="2"/>
              </a:cxn>
              <a:cxn ang="0">
                <a:pos x="4" y="2"/>
              </a:cxn>
              <a:cxn ang="0">
                <a:pos x="4" y="2"/>
              </a:cxn>
              <a:cxn ang="0">
                <a:pos x="4" y="2"/>
              </a:cxn>
              <a:cxn ang="0">
                <a:pos x="6" y="0"/>
              </a:cxn>
              <a:cxn ang="0">
                <a:pos x="6" y="0"/>
              </a:cxn>
              <a:cxn ang="0">
                <a:pos x="6" y="0"/>
              </a:cxn>
              <a:cxn ang="0">
                <a:pos x="6" y="0"/>
              </a:cxn>
              <a:cxn ang="0">
                <a:pos x="8" y="0"/>
              </a:cxn>
              <a:cxn ang="0">
                <a:pos x="8" y="2"/>
              </a:cxn>
              <a:cxn ang="0">
                <a:pos x="8" y="2"/>
              </a:cxn>
              <a:cxn ang="0">
                <a:pos x="8" y="2"/>
              </a:cxn>
              <a:cxn ang="0">
                <a:pos x="6" y="2"/>
              </a:cxn>
              <a:cxn ang="0">
                <a:pos x="6" y="2"/>
              </a:cxn>
            </a:cxnLst>
            <a:rect l="0" t="0" r="r" b="b"/>
            <a:pathLst>
              <a:path w="8" h="2">
                <a:moveTo>
                  <a:pt x="0" y="2"/>
                </a:moveTo>
                <a:lnTo>
                  <a:pt x="0" y="2"/>
                </a:lnTo>
                <a:lnTo>
                  <a:pt x="0" y="2"/>
                </a:lnTo>
                <a:lnTo>
                  <a:pt x="0" y="2"/>
                </a:lnTo>
                <a:lnTo>
                  <a:pt x="0" y="2"/>
                </a:lnTo>
                <a:lnTo>
                  <a:pt x="0" y="0"/>
                </a:lnTo>
                <a:lnTo>
                  <a:pt x="0" y="0"/>
                </a:lnTo>
                <a:lnTo>
                  <a:pt x="0" y="0"/>
                </a:lnTo>
                <a:lnTo>
                  <a:pt x="0" y="0"/>
                </a:lnTo>
                <a:lnTo>
                  <a:pt x="0" y="0"/>
                </a:lnTo>
                <a:lnTo>
                  <a:pt x="2" y="0"/>
                </a:lnTo>
                <a:lnTo>
                  <a:pt x="2" y="2"/>
                </a:lnTo>
                <a:lnTo>
                  <a:pt x="2" y="2"/>
                </a:lnTo>
                <a:lnTo>
                  <a:pt x="2" y="2"/>
                </a:lnTo>
                <a:lnTo>
                  <a:pt x="0" y="2"/>
                </a:lnTo>
                <a:lnTo>
                  <a:pt x="0" y="2"/>
                </a:lnTo>
                <a:close/>
                <a:moveTo>
                  <a:pt x="6" y="2"/>
                </a:moveTo>
                <a:lnTo>
                  <a:pt x="6" y="2"/>
                </a:lnTo>
                <a:lnTo>
                  <a:pt x="6" y="2"/>
                </a:lnTo>
                <a:lnTo>
                  <a:pt x="4" y="2"/>
                </a:lnTo>
                <a:lnTo>
                  <a:pt x="4" y="2"/>
                </a:lnTo>
                <a:lnTo>
                  <a:pt x="4" y="2"/>
                </a:lnTo>
                <a:lnTo>
                  <a:pt x="4" y="2"/>
                </a:lnTo>
                <a:lnTo>
                  <a:pt x="6" y="0"/>
                </a:lnTo>
                <a:lnTo>
                  <a:pt x="6" y="0"/>
                </a:lnTo>
                <a:lnTo>
                  <a:pt x="6" y="0"/>
                </a:lnTo>
                <a:lnTo>
                  <a:pt x="6" y="0"/>
                </a:lnTo>
                <a:lnTo>
                  <a:pt x="8" y="0"/>
                </a:lnTo>
                <a:lnTo>
                  <a:pt x="8" y="2"/>
                </a:lnTo>
                <a:lnTo>
                  <a:pt x="8" y="2"/>
                </a:lnTo>
                <a:lnTo>
                  <a:pt x="8" y="2"/>
                </a:lnTo>
                <a:lnTo>
                  <a:pt x="6" y="2"/>
                </a:lnTo>
                <a:lnTo>
                  <a:pt x="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3" name="Freeform 119"/>
          <p:cNvSpPr>
            <a:spLocks/>
          </p:cNvSpPr>
          <p:nvPr/>
        </p:nvSpPr>
        <p:spPr bwMode="auto">
          <a:xfrm>
            <a:off x="5546725" y="4081463"/>
            <a:ext cx="1588" cy="3175"/>
          </a:xfrm>
          <a:custGeom>
            <a:avLst/>
            <a:gdLst/>
            <a:ahLst/>
            <a:cxnLst>
              <a:cxn ang="0">
                <a:pos x="0" y="2"/>
              </a:cxn>
              <a:cxn ang="0">
                <a:pos x="0" y="2"/>
              </a:cxn>
              <a:cxn ang="0">
                <a:pos x="0" y="0"/>
              </a:cxn>
              <a:cxn ang="0">
                <a:pos x="0" y="0"/>
              </a:cxn>
              <a:cxn ang="0">
                <a:pos x="0" y="2"/>
              </a:cxn>
              <a:cxn ang="0">
                <a:pos x="0" y="2"/>
              </a:cxn>
              <a:cxn ang="0">
                <a:pos x="0" y="2"/>
              </a:cxn>
            </a:cxnLst>
            <a:rect l="0" t="0" r="r" b="b"/>
            <a:pathLst>
              <a:path h="2">
                <a:moveTo>
                  <a:pt x="0" y="2"/>
                </a:moveTo>
                <a:lnTo>
                  <a:pt x="0" y="2"/>
                </a:lnTo>
                <a:lnTo>
                  <a:pt x="0" y="0"/>
                </a:lnTo>
                <a:lnTo>
                  <a:pt x="0" y="0"/>
                </a:lnTo>
                <a:lnTo>
                  <a:pt x="0" y="2"/>
                </a:lnTo>
                <a:lnTo>
                  <a:pt x="0"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4" name="Freeform 120"/>
          <p:cNvSpPr>
            <a:spLocks/>
          </p:cNvSpPr>
          <p:nvPr/>
        </p:nvSpPr>
        <p:spPr bwMode="auto">
          <a:xfrm>
            <a:off x="5661025" y="3938588"/>
            <a:ext cx="1588" cy="1588"/>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5" name="Freeform 121"/>
          <p:cNvSpPr>
            <a:spLocks/>
          </p:cNvSpPr>
          <p:nvPr/>
        </p:nvSpPr>
        <p:spPr bwMode="auto">
          <a:xfrm>
            <a:off x="5826125" y="4183063"/>
            <a:ext cx="12700" cy="12700"/>
          </a:xfrm>
          <a:custGeom>
            <a:avLst/>
            <a:gdLst/>
            <a:ahLst/>
            <a:cxnLst>
              <a:cxn ang="0">
                <a:pos x="8" y="2"/>
              </a:cxn>
              <a:cxn ang="0">
                <a:pos x="8" y="4"/>
              </a:cxn>
              <a:cxn ang="0">
                <a:pos x="8" y="4"/>
              </a:cxn>
              <a:cxn ang="0">
                <a:pos x="8" y="4"/>
              </a:cxn>
              <a:cxn ang="0">
                <a:pos x="8" y="4"/>
              </a:cxn>
              <a:cxn ang="0">
                <a:pos x="8" y="4"/>
              </a:cxn>
              <a:cxn ang="0">
                <a:pos x="8" y="4"/>
              </a:cxn>
              <a:cxn ang="0">
                <a:pos x="8" y="6"/>
              </a:cxn>
              <a:cxn ang="0">
                <a:pos x="8" y="8"/>
              </a:cxn>
              <a:cxn ang="0">
                <a:pos x="8" y="8"/>
              </a:cxn>
              <a:cxn ang="0">
                <a:pos x="8" y="8"/>
              </a:cxn>
              <a:cxn ang="0">
                <a:pos x="6" y="8"/>
              </a:cxn>
              <a:cxn ang="0">
                <a:pos x="6" y="8"/>
              </a:cxn>
              <a:cxn ang="0">
                <a:pos x="6" y="8"/>
              </a:cxn>
              <a:cxn ang="0">
                <a:pos x="4" y="8"/>
              </a:cxn>
              <a:cxn ang="0">
                <a:pos x="2" y="8"/>
              </a:cxn>
              <a:cxn ang="0">
                <a:pos x="2" y="6"/>
              </a:cxn>
              <a:cxn ang="0">
                <a:pos x="2" y="6"/>
              </a:cxn>
              <a:cxn ang="0">
                <a:pos x="0" y="6"/>
              </a:cxn>
              <a:cxn ang="0">
                <a:pos x="0" y="4"/>
              </a:cxn>
              <a:cxn ang="0">
                <a:pos x="0" y="4"/>
              </a:cxn>
              <a:cxn ang="0">
                <a:pos x="0" y="2"/>
              </a:cxn>
              <a:cxn ang="0">
                <a:pos x="2" y="2"/>
              </a:cxn>
              <a:cxn ang="0">
                <a:pos x="2" y="0"/>
              </a:cxn>
              <a:cxn ang="0">
                <a:pos x="4" y="0"/>
              </a:cxn>
              <a:cxn ang="0">
                <a:pos x="4" y="0"/>
              </a:cxn>
              <a:cxn ang="0">
                <a:pos x="6" y="0"/>
              </a:cxn>
              <a:cxn ang="0">
                <a:pos x="6" y="0"/>
              </a:cxn>
              <a:cxn ang="0">
                <a:pos x="6" y="0"/>
              </a:cxn>
              <a:cxn ang="0">
                <a:pos x="6" y="0"/>
              </a:cxn>
              <a:cxn ang="0">
                <a:pos x="6" y="2"/>
              </a:cxn>
              <a:cxn ang="0">
                <a:pos x="8" y="2"/>
              </a:cxn>
              <a:cxn ang="0">
                <a:pos x="8" y="2"/>
              </a:cxn>
              <a:cxn ang="0">
                <a:pos x="8" y="2"/>
              </a:cxn>
              <a:cxn ang="0">
                <a:pos x="8" y="2"/>
              </a:cxn>
            </a:cxnLst>
            <a:rect l="0" t="0" r="r" b="b"/>
            <a:pathLst>
              <a:path w="8" h="8">
                <a:moveTo>
                  <a:pt x="8" y="2"/>
                </a:moveTo>
                <a:lnTo>
                  <a:pt x="8" y="4"/>
                </a:lnTo>
                <a:lnTo>
                  <a:pt x="8" y="4"/>
                </a:lnTo>
                <a:lnTo>
                  <a:pt x="8" y="4"/>
                </a:lnTo>
                <a:lnTo>
                  <a:pt x="8" y="4"/>
                </a:lnTo>
                <a:lnTo>
                  <a:pt x="8" y="4"/>
                </a:lnTo>
                <a:lnTo>
                  <a:pt x="8" y="4"/>
                </a:lnTo>
                <a:lnTo>
                  <a:pt x="8" y="6"/>
                </a:lnTo>
                <a:lnTo>
                  <a:pt x="8" y="8"/>
                </a:lnTo>
                <a:lnTo>
                  <a:pt x="8" y="8"/>
                </a:lnTo>
                <a:lnTo>
                  <a:pt x="8" y="8"/>
                </a:lnTo>
                <a:lnTo>
                  <a:pt x="6" y="8"/>
                </a:lnTo>
                <a:lnTo>
                  <a:pt x="6" y="8"/>
                </a:lnTo>
                <a:lnTo>
                  <a:pt x="6" y="8"/>
                </a:lnTo>
                <a:lnTo>
                  <a:pt x="4" y="8"/>
                </a:lnTo>
                <a:lnTo>
                  <a:pt x="2" y="8"/>
                </a:lnTo>
                <a:lnTo>
                  <a:pt x="2" y="6"/>
                </a:lnTo>
                <a:lnTo>
                  <a:pt x="2" y="6"/>
                </a:lnTo>
                <a:lnTo>
                  <a:pt x="0" y="6"/>
                </a:lnTo>
                <a:lnTo>
                  <a:pt x="0" y="4"/>
                </a:lnTo>
                <a:lnTo>
                  <a:pt x="0" y="4"/>
                </a:lnTo>
                <a:lnTo>
                  <a:pt x="0" y="2"/>
                </a:lnTo>
                <a:lnTo>
                  <a:pt x="2" y="2"/>
                </a:lnTo>
                <a:lnTo>
                  <a:pt x="2" y="0"/>
                </a:lnTo>
                <a:lnTo>
                  <a:pt x="4" y="0"/>
                </a:lnTo>
                <a:lnTo>
                  <a:pt x="4" y="0"/>
                </a:lnTo>
                <a:lnTo>
                  <a:pt x="6" y="0"/>
                </a:lnTo>
                <a:lnTo>
                  <a:pt x="6" y="0"/>
                </a:lnTo>
                <a:lnTo>
                  <a:pt x="6" y="0"/>
                </a:lnTo>
                <a:lnTo>
                  <a:pt x="6" y="0"/>
                </a:lnTo>
                <a:lnTo>
                  <a:pt x="6" y="2"/>
                </a:lnTo>
                <a:lnTo>
                  <a:pt x="8" y="2"/>
                </a:lnTo>
                <a:lnTo>
                  <a:pt x="8" y="2"/>
                </a:lnTo>
                <a:lnTo>
                  <a:pt x="8" y="2"/>
                </a:lnTo>
                <a:lnTo>
                  <a:pt x="8"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6" name="Freeform 122"/>
          <p:cNvSpPr>
            <a:spLocks/>
          </p:cNvSpPr>
          <p:nvPr/>
        </p:nvSpPr>
        <p:spPr bwMode="auto">
          <a:xfrm>
            <a:off x="5607050" y="3967163"/>
            <a:ext cx="3175" cy="9525"/>
          </a:xfrm>
          <a:custGeom>
            <a:avLst/>
            <a:gdLst/>
            <a:ahLst/>
            <a:cxnLst>
              <a:cxn ang="0">
                <a:pos x="0" y="6"/>
              </a:cxn>
              <a:cxn ang="0">
                <a:pos x="0" y="6"/>
              </a:cxn>
              <a:cxn ang="0">
                <a:pos x="0" y="6"/>
              </a:cxn>
              <a:cxn ang="0">
                <a:pos x="0" y="4"/>
              </a:cxn>
              <a:cxn ang="0">
                <a:pos x="0" y="4"/>
              </a:cxn>
              <a:cxn ang="0">
                <a:pos x="0" y="4"/>
              </a:cxn>
              <a:cxn ang="0">
                <a:pos x="0" y="4"/>
              </a:cxn>
              <a:cxn ang="0">
                <a:pos x="0" y="4"/>
              </a:cxn>
              <a:cxn ang="0">
                <a:pos x="0" y="4"/>
              </a:cxn>
              <a:cxn ang="0">
                <a:pos x="0" y="2"/>
              </a:cxn>
              <a:cxn ang="0">
                <a:pos x="0" y="2"/>
              </a:cxn>
              <a:cxn ang="0">
                <a:pos x="0" y="2"/>
              </a:cxn>
              <a:cxn ang="0">
                <a:pos x="0" y="0"/>
              </a:cxn>
              <a:cxn ang="0">
                <a:pos x="0" y="0"/>
              </a:cxn>
              <a:cxn ang="0">
                <a:pos x="0" y="0"/>
              </a:cxn>
              <a:cxn ang="0">
                <a:pos x="2" y="0"/>
              </a:cxn>
              <a:cxn ang="0">
                <a:pos x="2" y="2"/>
              </a:cxn>
              <a:cxn ang="0">
                <a:pos x="2" y="2"/>
              </a:cxn>
              <a:cxn ang="0">
                <a:pos x="2" y="2"/>
              </a:cxn>
              <a:cxn ang="0">
                <a:pos x="2" y="4"/>
              </a:cxn>
              <a:cxn ang="0">
                <a:pos x="2" y="4"/>
              </a:cxn>
              <a:cxn ang="0">
                <a:pos x="0" y="6"/>
              </a:cxn>
            </a:cxnLst>
            <a:rect l="0" t="0" r="r" b="b"/>
            <a:pathLst>
              <a:path w="2" h="6">
                <a:moveTo>
                  <a:pt x="0" y="6"/>
                </a:moveTo>
                <a:lnTo>
                  <a:pt x="0" y="6"/>
                </a:lnTo>
                <a:lnTo>
                  <a:pt x="0" y="6"/>
                </a:lnTo>
                <a:lnTo>
                  <a:pt x="0" y="4"/>
                </a:lnTo>
                <a:lnTo>
                  <a:pt x="0" y="4"/>
                </a:lnTo>
                <a:lnTo>
                  <a:pt x="0" y="4"/>
                </a:lnTo>
                <a:lnTo>
                  <a:pt x="0" y="4"/>
                </a:lnTo>
                <a:lnTo>
                  <a:pt x="0" y="4"/>
                </a:lnTo>
                <a:lnTo>
                  <a:pt x="0" y="4"/>
                </a:lnTo>
                <a:lnTo>
                  <a:pt x="0" y="2"/>
                </a:lnTo>
                <a:lnTo>
                  <a:pt x="0" y="2"/>
                </a:lnTo>
                <a:lnTo>
                  <a:pt x="0" y="2"/>
                </a:lnTo>
                <a:lnTo>
                  <a:pt x="0" y="0"/>
                </a:lnTo>
                <a:lnTo>
                  <a:pt x="0" y="0"/>
                </a:lnTo>
                <a:lnTo>
                  <a:pt x="0" y="0"/>
                </a:lnTo>
                <a:lnTo>
                  <a:pt x="2" y="0"/>
                </a:lnTo>
                <a:lnTo>
                  <a:pt x="2" y="2"/>
                </a:lnTo>
                <a:lnTo>
                  <a:pt x="2" y="2"/>
                </a:lnTo>
                <a:lnTo>
                  <a:pt x="2" y="2"/>
                </a:lnTo>
                <a:lnTo>
                  <a:pt x="2" y="4"/>
                </a:lnTo>
                <a:lnTo>
                  <a:pt x="2" y="4"/>
                </a:lnTo>
                <a:lnTo>
                  <a:pt x="0"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7" name="Freeform 123"/>
          <p:cNvSpPr>
            <a:spLocks noEditPoints="1"/>
          </p:cNvSpPr>
          <p:nvPr/>
        </p:nvSpPr>
        <p:spPr bwMode="auto">
          <a:xfrm>
            <a:off x="5318125" y="3881438"/>
            <a:ext cx="76200" cy="203200"/>
          </a:xfrm>
          <a:custGeom>
            <a:avLst/>
            <a:gdLst/>
            <a:ahLst/>
            <a:cxnLst>
              <a:cxn ang="0">
                <a:pos x="30" y="36"/>
              </a:cxn>
              <a:cxn ang="0">
                <a:pos x="30" y="40"/>
              </a:cxn>
              <a:cxn ang="0">
                <a:pos x="26" y="46"/>
              </a:cxn>
              <a:cxn ang="0">
                <a:pos x="28" y="52"/>
              </a:cxn>
              <a:cxn ang="0">
                <a:pos x="28" y="56"/>
              </a:cxn>
              <a:cxn ang="0">
                <a:pos x="28" y="60"/>
              </a:cxn>
              <a:cxn ang="0">
                <a:pos x="32" y="68"/>
              </a:cxn>
              <a:cxn ang="0">
                <a:pos x="42" y="78"/>
              </a:cxn>
              <a:cxn ang="0">
                <a:pos x="46" y="88"/>
              </a:cxn>
              <a:cxn ang="0">
                <a:pos x="46" y="98"/>
              </a:cxn>
              <a:cxn ang="0">
                <a:pos x="46" y="106"/>
              </a:cxn>
              <a:cxn ang="0">
                <a:pos x="40" y="112"/>
              </a:cxn>
              <a:cxn ang="0">
                <a:pos x="36" y="118"/>
              </a:cxn>
              <a:cxn ang="0">
                <a:pos x="36" y="120"/>
              </a:cxn>
              <a:cxn ang="0">
                <a:pos x="36" y="126"/>
              </a:cxn>
              <a:cxn ang="0">
                <a:pos x="34" y="128"/>
              </a:cxn>
              <a:cxn ang="0">
                <a:pos x="34" y="124"/>
              </a:cxn>
              <a:cxn ang="0">
                <a:pos x="30" y="120"/>
              </a:cxn>
              <a:cxn ang="0">
                <a:pos x="26" y="114"/>
              </a:cxn>
              <a:cxn ang="0">
                <a:pos x="24" y="112"/>
              </a:cxn>
              <a:cxn ang="0">
                <a:pos x="24" y="108"/>
              </a:cxn>
              <a:cxn ang="0">
                <a:pos x="22" y="106"/>
              </a:cxn>
              <a:cxn ang="0">
                <a:pos x="26" y="102"/>
              </a:cxn>
              <a:cxn ang="0">
                <a:pos x="28" y="98"/>
              </a:cxn>
              <a:cxn ang="0">
                <a:pos x="28" y="96"/>
              </a:cxn>
              <a:cxn ang="0">
                <a:pos x="28" y="86"/>
              </a:cxn>
              <a:cxn ang="0">
                <a:pos x="26" y="84"/>
              </a:cxn>
              <a:cxn ang="0">
                <a:pos x="16" y="84"/>
              </a:cxn>
              <a:cxn ang="0">
                <a:pos x="10" y="76"/>
              </a:cxn>
              <a:cxn ang="0">
                <a:pos x="6" y="74"/>
              </a:cxn>
              <a:cxn ang="0">
                <a:pos x="0" y="70"/>
              </a:cxn>
              <a:cxn ang="0">
                <a:pos x="4" y="66"/>
              </a:cxn>
              <a:cxn ang="0">
                <a:pos x="6" y="60"/>
              </a:cxn>
              <a:cxn ang="0">
                <a:pos x="6" y="56"/>
              </a:cxn>
              <a:cxn ang="0">
                <a:pos x="12" y="52"/>
              </a:cxn>
              <a:cxn ang="0">
                <a:pos x="14" y="48"/>
              </a:cxn>
              <a:cxn ang="0">
                <a:pos x="12" y="48"/>
              </a:cxn>
              <a:cxn ang="0">
                <a:pos x="12" y="36"/>
              </a:cxn>
              <a:cxn ang="0">
                <a:pos x="12" y="32"/>
              </a:cxn>
              <a:cxn ang="0">
                <a:pos x="10" y="24"/>
              </a:cxn>
              <a:cxn ang="0">
                <a:pos x="14" y="22"/>
              </a:cxn>
              <a:cxn ang="0">
                <a:pos x="18" y="20"/>
              </a:cxn>
              <a:cxn ang="0">
                <a:pos x="16" y="14"/>
              </a:cxn>
              <a:cxn ang="0">
                <a:pos x="12" y="10"/>
              </a:cxn>
              <a:cxn ang="0">
                <a:pos x="10" y="4"/>
              </a:cxn>
              <a:cxn ang="0">
                <a:pos x="10" y="4"/>
              </a:cxn>
              <a:cxn ang="0">
                <a:pos x="6" y="0"/>
              </a:cxn>
              <a:cxn ang="0">
                <a:pos x="8" y="0"/>
              </a:cxn>
              <a:cxn ang="0">
                <a:pos x="14" y="2"/>
              </a:cxn>
              <a:cxn ang="0">
                <a:pos x="18" y="2"/>
              </a:cxn>
              <a:cxn ang="0">
                <a:pos x="22" y="2"/>
              </a:cxn>
              <a:cxn ang="0">
                <a:pos x="24" y="2"/>
              </a:cxn>
              <a:cxn ang="0">
                <a:pos x="28" y="8"/>
              </a:cxn>
              <a:cxn ang="0">
                <a:pos x="30" y="16"/>
              </a:cxn>
              <a:cxn ang="0">
                <a:pos x="30" y="20"/>
              </a:cxn>
              <a:cxn ang="0">
                <a:pos x="30" y="24"/>
              </a:cxn>
              <a:cxn ang="0">
                <a:pos x="32" y="30"/>
              </a:cxn>
              <a:cxn ang="0">
                <a:pos x="36" y="36"/>
              </a:cxn>
              <a:cxn ang="0">
                <a:pos x="32" y="44"/>
              </a:cxn>
            </a:cxnLst>
            <a:rect l="0" t="0" r="r" b="b"/>
            <a:pathLst>
              <a:path w="48" h="128">
                <a:moveTo>
                  <a:pt x="36" y="36"/>
                </a:moveTo>
                <a:lnTo>
                  <a:pt x="36" y="36"/>
                </a:lnTo>
                <a:lnTo>
                  <a:pt x="34" y="36"/>
                </a:lnTo>
                <a:lnTo>
                  <a:pt x="32" y="36"/>
                </a:lnTo>
                <a:lnTo>
                  <a:pt x="30" y="36"/>
                </a:lnTo>
                <a:lnTo>
                  <a:pt x="30" y="36"/>
                </a:lnTo>
                <a:lnTo>
                  <a:pt x="30" y="36"/>
                </a:lnTo>
                <a:lnTo>
                  <a:pt x="30" y="38"/>
                </a:lnTo>
                <a:lnTo>
                  <a:pt x="30" y="38"/>
                </a:lnTo>
                <a:lnTo>
                  <a:pt x="30" y="38"/>
                </a:lnTo>
                <a:lnTo>
                  <a:pt x="30" y="38"/>
                </a:lnTo>
                <a:lnTo>
                  <a:pt x="30" y="40"/>
                </a:lnTo>
                <a:lnTo>
                  <a:pt x="30" y="40"/>
                </a:lnTo>
                <a:lnTo>
                  <a:pt x="28" y="42"/>
                </a:lnTo>
                <a:lnTo>
                  <a:pt x="28" y="42"/>
                </a:lnTo>
                <a:lnTo>
                  <a:pt x="26" y="44"/>
                </a:lnTo>
                <a:lnTo>
                  <a:pt x="26" y="44"/>
                </a:lnTo>
                <a:lnTo>
                  <a:pt x="26" y="46"/>
                </a:lnTo>
                <a:lnTo>
                  <a:pt x="26" y="46"/>
                </a:lnTo>
                <a:lnTo>
                  <a:pt x="26" y="46"/>
                </a:lnTo>
                <a:lnTo>
                  <a:pt x="26" y="46"/>
                </a:lnTo>
                <a:lnTo>
                  <a:pt x="26" y="48"/>
                </a:lnTo>
                <a:lnTo>
                  <a:pt x="26" y="50"/>
                </a:lnTo>
                <a:lnTo>
                  <a:pt x="28" y="52"/>
                </a:lnTo>
                <a:lnTo>
                  <a:pt x="28" y="52"/>
                </a:lnTo>
                <a:lnTo>
                  <a:pt x="28" y="52"/>
                </a:lnTo>
                <a:lnTo>
                  <a:pt x="28" y="54"/>
                </a:lnTo>
                <a:lnTo>
                  <a:pt x="28" y="54"/>
                </a:lnTo>
                <a:lnTo>
                  <a:pt x="28" y="54"/>
                </a:lnTo>
                <a:lnTo>
                  <a:pt x="28" y="56"/>
                </a:lnTo>
                <a:lnTo>
                  <a:pt x="28" y="56"/>
                </a:lnTo>
                <a:lnTo>
                  <a:pt x="28" y="56"/>
                </a:lnTo>
                <a:lnTo>
                  <a:pt x="28" y="58"/>
                </a:lnTo>
                <a:lnTo>
                  <a:pt x="28" y="58"/>
                </a:lnTo>
                <a:lnTo>
                  <a:pt x="28" y="60"/>
                </a:lnTo>
                <a:lnTo>
                  <a:pt x="28" y="60"/>
                </a:lnTo>
                <a:lnTo>
                  <a:pt x="28" y="64"/>
                </a:lnTo>
                <a:lnTo>
                  <a:pt x="28" y="64"/>
                </a:lnTo>
                <a:lnTo>
                  <a:pt x="28" y="66"/>
                </a:lnTo>
                <a:lnTo>
                  <a:pt x="28" y="66"/>
                </a:lnTo>
                <a:lnTo>
                  <a:pt x="30" y="68"/>
                </a:lnTo>
                <a:lnTo>
                  <a:pt x="32" y="68"/>
                </a:lnTo>
                <a:lnTo>
                  <a:pt x="32" y="68"/>
                </a:lnTo>
                <a:lnTo>
                  <a:pt x="34" y="68"/>
                </a:lnTo>
                <a:lnTo>
                  <a:pt x="36" y="70"/>
                </a:lnTo>
                <a:lnTo>
                  <a:pt x="38" y="72"/>
                </a:lnTo>
                <a:lnTo>
                  <a:pt x="38" y="74"/>
                </a:lnTo>
                <a:lnTo>
                  <a:pt x="42" y="78"/>
                </a:lnTo>
                <a:lnTo>
                  <a:pt x="42" y="80"/>
                </a:lnTo>
                <a:lnTo>
                  <a:pt x="42" y="80"/>
                </a:lnTo>
                <a:lnTo>
                  <a:pt x="42" y="80"/>
                </a:lnTo>
                <a:lnTo>
                  <a:pt x="46" y="86"/>
                </a:lnTo>
                <a:lnTo>
                  <a:pt x="46" y="88"/>
                </a:lnTo>
                <a:lnTo>
                  <a:pt x="46" y="88"/>
                </a:lnTo>
                <a:lnTo>
                  <a:pt x="46" y="88"/>
                </a:lnTo>
                <a:lnTo>
                  <a:pt x="46" y="90"/>
                </a:lnTo>
                <a:lnTo>
                  <a:pt x="48" y="90"/>
                </a:lnTo>
                <a:lnTo>
                  <a:pt x="46" y="92"/>
                </a:lnTo>
                <a:lnTo>
                  <a:pt x="46" y="96"/>
                </a:lnTo>
                <a:lnTo>
                  <a:pt x="46" y="98"/>
                </a:lnTo>
                <a:lnTo>
                  <a:pt x="46" y="98"/>
                </a:lnTo>
                <a:lnTo>
                  <a:pt x="46" y="100"/>
                </a:lnTo>
                <a:lnTo>
                  <a:pt x="46" y="100"/>
                </a:lnTo>
                <a:lnTo>
                  <a:pt x="46" y="100"/>
                </a:lnTo>
                <a:lnTo>
                  <a:pt x="46" y="100"/>
                </a:lnTo>
                <a:lnTo>
                  <a:pt x="46" y="106"/>
                </a:lnTo>
                <a:lnTo>
                  <a:pt x="44" y="110"/>
                </a:lnTo>
                <a:lnTo>
                  <a:pt x="44" y="110"/>
                </a:lnTo>
                <a:lnTo>
                  <a:pt x="44" y="110"/>
                </a:lnTo>
                <a:lnTo>
                  <a:pt x="44" y="112"/>
                </a:lnTo>
                <a:lnTo>
                  <a:pt x="40" y="112"/>
                </a:lnTo>
                <a:lnTo>
                  <a:pt x="40" y="112"/>
                </a:lnTo>
                <a:lnTo>
                  <a:pt x="40" y="112"/>
                </a:lnTo>
                <a:lnTo>
                  <a:pt x="38" y="112"/>
                </a:lnTo>
                <a:lnTo>
                  <a:pt x="38" y="114"/>
                </a:lnTo>
                <a:lnTo>
                  <a:pt x="36" y="114"/>
                </a:lnTo>
                <a:lnTo>
                  <a:pt x="36" y="116"/>
                </a:lnTo>
                <a:lnTo>
                  <a:pt x="36" y="118"/>
                </a:lnTo>
                <a:lnTo>
                  <a:pt x="36" y="118"/>
                </a:lnTo>
                <a:lnTo>
                  <a:pt x="34" y="118"/>
                </a:lnTo>
                <a:lnTo>
                  <a:pt x="34" y="120"/>
                </a:lnTo>
                <a:lnTo>
                  <a:pt x="36" y="120"/>
                </a:lnTo>
                <a:lnTo>
                  <a:pt x="36" y="120"/>
                </a:lnTo>
                <a:lnTo>
                  <a:pt x="36" y="120"/>
                </a:lnTo>
                <a:lnTo>
                  <a:pt x="36" y="120"/>
                </a:lnTo>
                <a:lnTo>
                  <a:pt x="36" y="122"/>
                </a:lnTo>
                <a:lnTo>
                  <a:pt x="36" y="122"/>
                </a:lnTo>
                <a:lnTo>
                  <a:pt x="36" y="124"/>
                </a:lnTo>
                <a:lnTo>
                  <a:pt x="36" y="126"/>
                </a:lnTo>
                <a:lnTo>
                  <a:pt x="36" y="126"/>
                </a:lnTo>
                <a:lnTo>
                  <a:pt x="36" y="126"/>
                </a:lnTo>
                <a:lnTo>
                  <a:pt x="36" y="128"/>
                </a:lnTo>
                <a:lnTo>
                  <a:pt x="36" y="128"/>
                </a:lnTo>
                <a:lnTo>
                  <a:pt x="36" y="128"/>
                </a:lnTo>
                <a:lnTo>
                  <a:pt x="34" y="128"/>
                </a:lnTo>
                <a:lnTo>
                  <a:pt x="34" y="128"/>
                </a:lnTo>
                <a:lnTo>
                  <a:pt x="34" y="126"/>
                </a:lnTo>
                <a:lnTo>
                  <a:pt x="34" y="126"/>
                </a:lnTo>
                <a:lnTo>
                  <a:pt x="34" y="126"/>
                </a:lnTo>
                <a:lnTo>
                  <a:pt x="34" y="126"/>
                </a:lnTo>
                <a:lnTo>
                  <a:pt x="34" y="124"/>
                </a:lnTo>
                <a:lnTo>
                  <a:pt x="34" y="124"/>
                </a:lnTo>
                <a:lnTo>
                  <a:pt x="34" y="122"/>
                </a:lnTo>
                <a:lnTo>
                  <a:pt x="34" y="122"/>
                </a:lnTo>
                <a:lnTo>
                  <a:pt x="34" y="122"/>
                </a:lnTo>
                <a:lnTo>
                  <a:pt x="32" y="122"/>
                </a:lnTo>
                <a:lnTo>
                  <a:pt x="32" y="122"/>
                </a:lnTo>
                <a:lnTo>
                  <a:pt x="30" y="120"/>
                </a:lnTo>
                <a:lnTo>
                  <a:pt x="30" y="118"/>
                </a:lnTo>
                <a:lnTo>
                  <a:pt x="28" y="118"/>
                </a:lnTo>
                <a:lnTo>
                  <a:pt x="28" y="116"/>
                </a:lnTo>
                <a:lnTo>
                  <a:pt x="26" y="116"/>
                </a:lnTo>
                <a:lnTo>
                  <a:pt x="26" y="114"/>
                </a:lnTo>
                <a:lnTo>
                  <a:pt x="26" y="114"/>
                </a:lnTo>
                <a:lnTo>
                  <a:pt x="26" y="114"/>
                </a:lnTo>
                <a:lnTo>
                  <a:pt x="26" y="114"/>
                </a:lnTo>
                <a:lnTo>
                  <a:pt x="26" y="114"/>
                </a:lnTo>
                <a:lnTo>
                  <a:pt x="24" y="114"/>
                </a:lnTo>
                <a:lnTo>
                  <a:pt x="24" y="114"/>
                </a:lnTo>
                <a:lnTo>
                  <a:pt x="24" y="112"/>
                </a:lnTo>
                <a:lnTo>
                  <a:pt x="24" y="112"/>
                </a:lnTo>
                <a:lnTo>
                  <a:pt x="24" y="110"/>
                </a:lnTo>
                <a:lnTo>
                  <a:pt x="24" y="110"/>
                </a:lnTo>
                <a:lnTo>
                  <a:pt x="24" y="110"/>
                </a:lnTo>
                <a:lnTo>
                  <a:pt x="24" y="108"/>
                </a:lnTo>
                <a:lnTo>
                  <a:pt x="24" y="108"/>
                </a:lnTo>
                <a:lnTo>
                  <a:pt x="22" y="108"/>
                </a:lnTo>
                <a:lnTo>
                  <a:pt x="22" y="108"/>
                </a:lnTo>
                <a:lnTo>
                  <a:pt x="22" y="108"/>
                </a:lnTo>
                <a:lnTo>
                  <a:pt x="22" y="106"/>
                </a:lnTo>
                <a:lnTo>
                  <a:pt x="22" y="106"/>
                </a:lnTo>
                <a:lnTo>
                  <a:pt x="22" y="106"/>
                </a:lnTo>
                <a:lnTo>
                  <a:pt x="24" y="106"/>
                </a:lnTo>
                <a:lnTo>
                  <a:pt x="24" y="106"/>
                </a:lnTo>
                <a:lnTo>
                  <a:pt x="24" y="104"/>
                </a:lnTo>
                <a:lnTo>
                  <a:pt x="24" y="104"/>
                </a:lnTo>
                <a:lnTo>
                  <a:pt x="24" y="104"/>
                </a:lnTo>
                <a:lnTo>
                  <a:pt x="26" y="102"/>
                </a:lnTo>
                <a:lnTo>
                  <a:pt x="26" y="102"/>
                </a:lnTo>
                <a:lnTo>
                  <a:pt x="26" y="102"/>
                </a:lnTo>
                <a:lnTo>
                  <a:pt x="26" y="102"/>
                </a:lnTo>
                <a:lnTo>
                  <a:pt x="26" y="100"/>
                </a:lnTo>
                <a:lnTo>
                  <a:pt x="26" y="98"/>
                </a:lnTo>
                <a:lnTo>
                  <a:pt x="28" y="98"/>
                </a:lnTo>
                <a:lnTo>
                  <a:pt x="28" y="98"/>
                </a:lnTo>
                <a:lnTo>
                  <a:pt x="28" y="98"/>
                </a:lnTo>
                <a:lnTo>
                  <a:pt x="28" y="96"/>
                </a:lnTo>
                <a:lnTo>
                  <a:pt x="28" y="96"/>
                </a:lnTo>
                <a:lnTo>
                  <a:pt x="28" y="96"/>
                </a:lnTo>
                <a:lnTo>
                  <a:pt x="28" y="96"/>
                </a:lnTo>
                <a:lnTo>
                  <a:pt x="28" y="94"/>
                </a:lnTo>
                <a:lnTo>
                  <a:pt x="28" y="94"/>
                </a:lnTo>
                <a:lnTo>
                  <a:pt x="28" y="92"/>
                </a:lnTo>
                <a:lnTo>
                  <a:pt x="28" y="88"/>
                </a:lnTo>
                <a:lnTo>
                  <a:pt x="28" y="86"/>
                </a:lnTo>
                <a:lnTo>
                  <a:pt x="28" y="86"/>
                </a:lnTo>
                <a:lnTo>
                  <a:pt x="28" y="86"/>
                </a:lnTo>
                <a:lnTo>
                  <a:pt x="26" y="86"/>
                </a:lnTo>
                <a:lnTo>
                  <a:pt x="26" y="84"/>
                </a:lnTo>
                <a:lnTo>
                  <a:pt x="26" y="84"/>
                </a:lnTo>
                <a:lnTo>
                  <a:pt x="26" y="84"/>
                </a:lnTo>
                <a:lnTo>
                  <a:pt x="26" y="84"/>
                </a:lnTo>
                <a:lnTo>
                  <a:pt x="26" y="82"/>
                </a:lnTo>
                <a:lnTo>
                  <a:pt x="24" y="82"/>
                </a:lnTo>
                <a:lnTo>
                  <a:pt x="22" y="84"/>
                </a:lnTo>
                <a:lnTo>
                  <a:pt x="18" y="84"/>
                </a:lnTo>
                <a:lnTo>
                  <a:pt x="16" y="84"/>
                </a:lnTo>
                <a:lnTo>
                  <a:pt x="16" y="84"/>
                </a:lnTo>
                <a:lnTo>
                  <a:pt x="14" y="86"/>
                </a:lnTo>
                <a:lnTo>
                  <a:pt x="12" y="84"/>
                </a:lnTo>
                <a:lnTo>
                  <a:pt x="12" y="82"/>
                </a:lnTo>
                <a:lnTo>
                  <a:pt x="10" y="80"/>
                </a:lnTo>
                <a:lnTo>
                  <a:pt x="10" y="78"/>
                </a:lnTo>
                <a:lnTo>
                  <a:pt x="10" y="76"/>
                </a:lnTo>
                <a:lnTo>
                  <a:pt x="8" y="76"/>
                </a:lnTo>
                <a:lnTo>
                  <a:pt x="8" y="76"/>
                </a:lnTo>
                <a:lnTo>
                  <a:pt x="8" y="76"/>
                </a:lnTo>
                <a:lnTo>
                  <a:pt x="8" y="74"/>
                </a:lnTo>
                <a:lnTo>
                  <a:pt x="6" y="76"/>
                </a:lnTo>
                <a:lnTo>
                  <a:pt x="6" y="74"/>
                </a:lnTo>
                <a:lnTo>
                  <a:pt x="4" y="74"/>
                </a:lnTo>
                <a:lnTo>
                  <a:pt x="4" y="72"/>
                </a:lnTo>
                <a:lnTo>
                  <a:pt x="2" y="70"/>
                </a:lnTo>
                <a:lnTo>
                  <a:pt x="2" y="70"/>
                </a:lnTo>
                <a:lnTo>
                  <a:pt x="2" y="70"/>
                </a:lnTo>
                <a:lnTo>
                  <a:pt x="0" y="70"/>
                </a:lnTo>
                <a:lnTo>
                  <a:pt x="2" y="68"/>
                </a:lnTo>
                <a:lnTo>
                  <a:pt x="2" y="68"/>
                </a:lnTo>
                <a:lnTo>
                  <a:pt x="2" y="68"/>
                </a:lnTo>
                <a:lnTo>
                  <a:pt x="4" y="68"/>
                </a:lnTo>
                <a:lnTo>
                  <a:pt x="4" y="66"/>
                </a:lnTo>
                <a:lnTo>
                  <a:pt x="4" y="66"/>
                </a:lnTo>
                <a:lnTo>
                  <a:pt x="6" y="64"/>
                </a:lnTo>
                <a:lnTo>
                  <a:pt x="6" y="62"/>
                </a:lnTo>
                <a:lnTo>
                  <a:pt x="6" y="62"/>
                </a:lnTo>
                <a:lnTo>
                  <a:pt x="6" y="60"/>
                </a:lnTo>
                <a:lnTo>
                  <a:pt x="6" y="60"/>
                </a:lnTo>
                <a:lnTo>
                  <a:pt x="6" y="60"/>
                </a:lnTo>
                <a:lnTo>
                  <a:pt x="6" y="58"/>
                </a:lnTo>
                <a:lnTo>
                  <a:pt x="6" y="58"/>
                </a:lnTo>
                <a:lnTo>
                  <a:pt x="6" y="58"/>
                </a:lnTo>
                <a:lnTo>
                  <a:pt x="6" y="58"/>
                </a:lnTo>
                <a:lnTo>
                  <a:pt x="6" y="56"/>
                </a:lnTo>
                <a:lnTo>
                  <a:pt x="6" y="56"/>
                </a:lnTo>
                <a:lnTo>
                  <a:pt x="6" y="52"/>
                </a:lnTo>
                <a:lnTo>
                  <a:pt x="8" y="52"/>
                </a:lnTo>
                <a:lnTo>
                  <a:pt x="8" y="52"/>
                </a:lnTo>
                <a:lnTo>
                  <a:pt x="8" y="52"/>
                </a:lnTo>
                <a:lnTo>
                  <a:pt x="10" y="52"/>
                </a:lnTo>
                <a:lnTo>
                  <a:pt x="12" y="52"/>
                </a:lnTo>
                <a:lnTo>
                  <a:pt x="14" y="50"/>
                </a:lnTo>
                <a:lnTo>
                  <a:pt x="14" y="50"/>
                </a:lnTo>
                <a:lnTo>
                  <a:pt x="14" y="50"/>
                </a:lnTo>
                <a:lnTo>
                  <a:pt x="14" y="50"/>
                </a:lnTo>
                <a:lnTo>
                  <a:pt x="14" y="48"/>
                </a:lnTo>
                <a:lnTo>
                  <a:pt x="14" y="48"/>
                </a:lnTo>
                <a:lnTo>
                  <a:pt x="14" y="48"/>
                </a:lnTo>
                <a:lnTo>
                  <a:pt x="12" y="48"/>
                </a:lnTo>
                <a:lnTo>
                  <a:pt x="12" y="48"/>
                </a:lnTo>
                <a:lnTo>
                  <a:pt x="12" y="48"/>
                </a:lnTo>
                <a:lnTo>
                  <a:pt x="12" y="48"/>
                </a:lnTo>
                <a:lnTo>
                  <a:pt x="12" y="48"/>
                </a:lnTo>
                <a:lnTo>
                  <a:pt x="10" y="44"/>
                </a:lnTo>
                <a:lnTo>
                  <a:pt x="10" y="44"/>
                </a:lnTo>
                <a:lnTo>
                  <a:pt x="10" y="42"/>
                </a:lnTo>
                <a:lnTo>
                  <a:pt x="12" y="42"/>
                </a:lnTo>
                <a:lnTo>
                  <a:pt x="12" y="38"/>
                </a:lnTo>
                <a:lnTo>
                  <a:pt x="12" y="36"/>
                </a:lnTo>
                <a:lnTo>
                  <a:pt x="12" y="36"/>
                </a:lnTo>
                <a:lnTo>
                  <a:pt x="10" y="36"/>
                </a:lnTo>
                <a:lnTo>
                  <a:pt x="10" y="34"/>
                </a:lnTo>
                <a:lnTo>
                  <a:pt x="10" y="32"/>
                </a:lnTo>
                <a:lnTo>
                  <a:pt x="10" y="32"/>
                </a:lnTo>
                <a:lnTo>
                  <a:pt x="12" y="32"/>
                </a:lnTo>
                <a:lnTo>
                  <a:pt x="12" y="30"/>
                </a:lnTo>
                <a:lnTo>
                  <a:pt x="12" y="30"/>
                </a:lnTo>
                <a:lnTo>
                  <a:pt x="12" y="28"/>
                </a:lnTo>
                <a:lnTo>
                  <a:pt x="12" y="28"/>
                </a:lnTo>
                <a:lnTo>
                  <a:pt x="12" y="28"/>
                </a:lnTo>
                <a:lnTo>
                  <a:pt x="10" y="24"/>
                </a:lnTo>
                <a:lnTo>
                  <a:pt x="10" y="24"/>
                </a:lnTo>
                <a:lnTo>
                  <a:pt x="12" y="24"/>
                </a:lnTo>
                <a:lnTo>
                  <a:pt x="12" y="22"/>
                </a:lnTo>
                <a:lnTo>
                  <a:pt x="14" y="22"/>
                </a:lnTo>
                <a:lnTo>
                  <a:pt x="14" y="22"/>
                </a:lnTo>
                <a:lnTo>
                  <a:pt x="14" y="22"/>
                </a:lnTo>
                <a:lnTo>
                  <a:pt x="14" y="22"/>
                </a:lnTo>
                <a:lnTo>
                  <a:pt x="16" y="22"/>
                </a:lnTo>
                <a:lnTo>
                  <a:pt x="16" y="20"/>
                </a:lnTo>
                <a:lnTo>
                  <a:pt x="16" y="20"/>
                </a:lnTo>
                <a:lnTo>
                  <a:pt x="18" y="20"/>
                </a:lnTo>
                <a:lnTo>
                  <a:pt x="18" y="20"/>
                </a:lnTo>
                <a:lnTo>
                  <a:pt x="18" y="18"/>
                </a:lnTo>
                <a:lnTo>
                  <a:pt x="18" y="18"/>
                </a:lnTo>
                <a:lnTo>
                  <a:pt x="16" y="18"/>
                </a:lnTo>
                <a:lnTo>
                  <a:pt x="16" y="16"/>
                </a:lnTo>
                <a:lnTo>
                  <a:pt x="16" y="16"/>
                </a:lnTo>
                <a:lnTo>
                  <a:pt x="16" y="14"/>
                </a:lnTo>
                <a:lnTo>
                  <a:pt x="16" y="14"/>
                </a:lnTo>
                <a:lnTo>
                  <a:pt x="16" y="14"/>
                </a:lnTo>
                <a:lnTo>
                  <a:pt x="16" y="14"/>
                </a:lnTo>
                <a:lnTo>
                  <a:pt x="16" y="12"/>
                </a:lnTo>
                <a:lnTo>
                  <a:pt x="14" y="12"/>
                </a:lnTo>
                <a:lnTo>
                  <a:pt x="12" y="10"/>
                </a:lnTo>
                <a:lnTo>
                  <a:pt x="12" y="10"/>
                </a:lnTo>
                <a:lnTo>
                  <a:pt x="12" y="8"/>
                </a:lnTo>
                <a:lnTo>
                  <a:pt x="12" y="6"/>
                </a:lnTo>
                <a:lnTo>
                  <a:pt x="12" y="6"/>
                </a:lnTo>
                <a:lnTo>
                  <a:pt x="10" y="6"/>
                </a:lnTo>
                <a:lnTo>
                  <a:pt x="10" y="4"/>
                </a:lnTo>
                <a:lnTo>
                  <a:pt x="10" y="4"/>
                </a:lnTo>
                <a:lnTo>
                  <a:pt x="10" y="4"/>
                </a:lnTo>
                <a:lnTo>
                  <a:pt x="10" y="4"/>
                </a:lnTo>
                <a:lnTo>
                  <a:pt x="10" y="2"/>
                </a:lnTo>
                <a:lnTo>
                  <a:pt x="10" y="2"/>
                </a:lnTo>
                <a:lnTo>
                  <a:pt x="10" y="4"/>
                </a:lnTo>
                <a:lnTo>
                  <a:pt x="8" y="4"/>
                </a:lnTo>
                <a:lnTo>
                  <a:pt x="8" y="4"/>
                </a:lnTo>
                <a:lnTo>
                  <a:pt x="8" y="4"/>
                </a:lnTo>
                <a:lnTo>
                  <a:pt x="6" y="0"/>
                </a:lnTo>
                <a:lnTo>
                  <a:pt x="6" y="0"/>
                </a:lnTo>
                <a:lnTo>
                  <a:pt x="6" y="0"/>
                </a:lnTo>
                <a:lnTo>
                  <a:pt x="6" y="0"/>
                </a:lnTo>
                <a:lnTo>
                  <a:pt x="6" y="0"/>
                </a:lnTo>
                <a:lnTo>
                  <a:pt x="8" y="0"/>
                </a:lnTo>
                <a:lnTo>
                  <a:pt x="8" y="0"/>
                </a:lnTo>
                <a:lnTo>
                  <a:pt x="8" y="0"/>
                </a:lnTo>
                <a:lnTo>
                  <a:pt x="8" y="0"/>
                </a:lnTo>
                <a:lnTo>
                  <a:pt x="10" y="2"/>
                </a:lnTo>
                <a:lnTo>
                  <a:pt x="10" y="2"/>
                </a:lnTo>
                <a:lnTo>
                  <a:pt x="12" y="2"/>
                </a:lnTo>
                <a:lnTo>
                  <a:pt x="12" y="0"/>
                </a:lnTo>
                <a:lnTo>
                  <a:pt x="14" y="2"/>
                </a:lnTo>
                <a:lnTo>
                  <a:pt x="14" y="2"/>
                </a:lnTo>
                <a:lnTo>
                  <a:pt x="14" y="4"/>
                </a:lnTo>
                <a:lnTo>
                  <a:pt x="14" y="4"/>
                </a:lnTo>
                <a:lnTo>
                  <a:pt x="16" y="4"/>
                </a:lnTo>
                <a:lnTo>
                  <a:pt x="16" y="2"/>
                </a:lnTo>
                <a:lnTo>
                  <a:pt x="16" y="2"/>
                </a:lnTo>
                <a:lnTo>
                  <a:pt x="18" y="2"/>
                </a:lnTo>
                <a:lnTo>
                  <a:pt x="20" y="4"/>
                </a:lnTo>
                <a:lnTo>
                  <a:pt x="20" y="4"/>
                </a:lnTo>
                <a:lnTo>
                  <a:pt x="20" y="4"/>
                </a:lnTo>
                <a:lnTo>
                  <a:pt x="22" y="4"/>
                </a:lnTo>
                <a:lnTo>
                  <a:pt x="22" y="4"/>
                </a:lnTo>
                <a:lnTo>
                  <a:pt x="22" y="2"/>
                </a:lnTo>
                <a:lnTo>
                  <a:pt x="22" y="2"/>
                </a:lnTo>
                <a:lnTo>
                  <a:pt x="22" y="2"/>
                </a:lnTo>
                <a:lnTo>
                  <a:pt x="22" y="2"/>
                </a:lnTo>
                <a:lnTo>
                  <a:pt x="22" y="2"/>
                </a:lnTo>
                <a:lnTo>
                  <a:pt x="22" y="0"/>
                </a:lnTo>
                <a:lnTo>
                  <a:pt x="24" y="2"/>
                </a:lnTo>
                <a:lnTo>
                  <a:pt x="24" y="2"/>
                </a:lnTo>
                <a:lnTo>
                  <a:pt x="24" y="2"/>
                </a:lnTo>
                <a:lnTo>
                  <a:pt x="26" y="4"/>
                </a:lnTo>
                <a:lnTo>
                  <a:pt x="26" y="6"/>
                </a:lnTo>
                <a:lnTo>
                  <a:pt x="28" y="6"/>
                </a:lnTo>
                <a:lnTo>
                  <a:pt x="28" y="8"/>
                </a:lnTo>
                <a:lnTo>
                  <a:pt x="30" y="8"/>
                </a:lnTo>
                <a:lnTo>
                  <a:pt x="30" y="10"/>
                </a:lnTo>
                <a:lnTo>
                  <a:pt x="30" y="10"/>
                </a:lnTo>
                <a:lnTo>
                  <a:pt x="30" y="10"/>
                </a:lnTo>
                <a:lnTo>
                  <a:pt x="30" y="16"/>
                </a:lnTo>
                <a:lnTo>
                  <a:pt x="30" y="16"/>
                </a:lnTo>
                <a:lnTo>
                  <a:pt x="30" y="16"/>
                </a:lnTo>
                <a:lnTo>
                  <a:pt x="30" y="18"/>
                </a:lnTo>
                <a:lnTo>
                  <a:pt x="30" y="18"/>
                </a:lnTo>
                <a:lnTo>
                  <a:pt x="30" y="18"/>
                </a:lnTo>
                <a:lnTo>
                  <a:pt x="30" y="18"/>
                </a:lnTo>
                <a:lnTo>
                  <a:pt x="30" y="20"/>
                </a:lnTo>
                <a:lnTo>
                  <a:pt x="32" y="20"/>
                </a:lnTo>
                <a:lnTo>
                  <a:pt x="32" y="20"/>
                </a:lnTo>
                <a:lnTo>
                  <a:pt x="32" y="22"/>
                </a:lnTo>
                <a:lnTo>
                  <a:pt x="32" y="22"/>
                </a:lnTo>
                <a:lnTo>
                  <a:pt x="32" y="24"/>
                </a:lnTo>
                <a:lnTo>
                  <a:pt x="30" y="24"/>
                </a:lnTo>
                <a:lnTo>
                  <a:pt x="30" y="26"/>
                </a:lnTo>
                <a:lnTo>
                  <a:pt x="30" y="26"/>
                </a:lnTo>
                <a:lnTo>
                  <a:pt x="30" y="26"/>
                </a:lnTo>
                <a:lnTo>
                  <a:pt x="30" y="28"/>
                </a:lnTo>
                <a:lnTo>
                  <a:pt x="30" y="28"/>
                </a:lnTo>
                <a:lnTo>
                  <a:pt x="32" y="30"/>
                </a:lnTo>
                <a:lnTo>
                  <a:pt x="34" y="32"/>
                </a:lnTo>
                <a:lnTo>
                  <a:pt x="34" y="32"/>
                </a:lnTo>
                <a:lnTo>
                  <a:pt x="34" y="32"/>
                </a:lnTo>
                <a:lnTo>
                  <a:pt x="36" y="34"/>
                </a:lnTo>
                <a:lnTo>
                  <a:pt x="36" y="34"/>
                </a:lnTo>
                <a:lnTo>
                  <a:pt x="36" y="36"/>
                </a:lnTo>
                <a:close/>
                <a:moveTo>
                  <a:pt x="32" y="44"/>
                </a:moveTo>
                <a:lnTo>
                  <a:pt x="32" y="44"/>
                </a:lnTo>
                <a:lnTo>
                  <a:pt x="32" y="44"/>
                </a:lnTo>
                <a:lnTo>
                  <a:pt x="32" y="44"/>
                </a:lnTo>
                <a:lnTo>
                  <a:pt x="32" y="44"/>
                </a:lnTo>
                <a:lnTo>
                  <a:pt x="32" y="44"/>
                </a:lnTo>
                <a:close/>
                <a:moveTo>
                  <a:pt x="30" y="44"/>
                </a:moveTo>
                <a:lnTo>
                  <a:pt x="30" y="44"/>
                </a:lnTo>
                <a:lnTo>
                  <a:pt x="30" y="42"/>
                </a:lnTo>
                <a:lnTo>
                  <a:pt x="30" y="4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8" name="Freeform 124"/>
          <p:cNvSpPr>
            <a:spLocks noEditPoints="1"/>
          </p:cNvSpPr>
          <p:nvPr/>
        </p:nvSpPr>
        <p:spPr bwMode="auto">
          <a:xfrm>
            <a:off x="5873750" y="4151313"/>
            <a:ext cx="146050" cy="22225"/>
          </a:xfrm>
          <a:custGeom>
            <a:avLst/>
            <a:gdLst/>
            <a:ahLst/>
            <a:cxnLst>
              <a:cxn ang="0">
                <a:pos x="90" y="2"/>
              </a:cxn>
              <a:cxn ang="0">
                <a:pos x="90" y="2"/>
              </a:cxn>
              <a:cxn ang="0">
                <a:pos x="90" y="2"/>
              </a:cxn>
              <a:cxn ang="0">
                <a:pos x="88" y="2"/>
              </a:cxn>
              <a:cxn ang="0">
                <a:pos x="88" y="2"/>
              </a:cxn>
              <a:cxn ang="0">
                <a:pos x="90" y="0"/>
              </a:cxn>
              <a:cxn ang="0">
                <a:pos x="90" y="0"/>
              </a:cxn>
              <a:cxn ang="0">
                <a:pos x="90" y="0"/>
              </a:cxn>
              <a:cxn ang="0">
                <a:pos x="92" y="0"/>
              </a:cxn>
              <a:cxn ang="0">
                <a:pos x="92" y="0"/>
              </a:cxn>
              <a:cxn ang="0">
                <a:pos x="92" y="0"/>
              </a:cxn>
              <a:cxn ang="0">
                <a:pos x="90" y="2"/>
              </a:cxn>
              <a:cxn ang="0">
                <a:pos x="4" y="14"/>
              </a:cxn>
              <a:cxn ang="0">
                <a:pos x="4" y="14"/>
              </a:cxn>
              <a:cxn ang="0">
                <a:pos x="4" y="14"/>
              </a:cxn>
              <a:cxn ang="0">
                <a:pos x="2" y="14"/>
              </a:cxn>
              <a:cxn ang="0">
                <a:pos x="0" y="14"/>
              </a:cxn>
              <a:cxn ang="0">
                <a:pos x="0" y="14"/>
              </a:cxn>
              <a:cxn ang="0">
                <a:pos x="2" y="10"/>
              </a:cxn>
              <a:cxn ang="0">
                <a:pos x="2" y="10"/>
              </a:cxn>
              <a:cxn ang="0">
                <a:pos x="2" y="10"/>
              </a:cxn>
              <a:cxn ang="0">
                <a:pos x="2" y="8"/>
              </a:cxn>
              <a:cxn ang="0">
                <a:pos x="4" y="6"/>
              </a:cxn>
              <a:cxn ang="0">
                <a:pos x="6" y="6"/>
              </a:cxn>
              <a:cxn ang="0">
                <a:pos x="6" y="6"/>
              </a:cxn>
              <a:cxn ang="0">
                <a:pos x="6" y="6"/>
              </a:cxn>
              <a:cxn ang="0">
                <a:pos x="6" y="6"/>
              </a:cxn>
              <a:cxn ang="0">
                <a:pos x="8" y="10"/>
              </a:cxn>
              <a:cxn ang="0">
                <a:pos x="8" y="10"/>
              </a:cxn>
              <a:cxn ang="0">
                <a:pos x="8" y="10"/>
              </a:cxn>
              <a:cxn ang="0">
                <a:pos x="6" y="14"/>
              </a:cxn>
              <a:cxn ang="0">
                <a:pos x="6" y="14"/>
              </a:cxn>
              <a:cxn ang="0">
                <a:pos x="6" y="14"/>
              </a:cxn>
              <a:cxn ang="0">
                <a:pos x="6" y="14"/>
              </a:cxn>
              <a:cxn ang="0">
                <a:pos x="4" y="14"/>
              </a:cxn>
            </a:cxnLst>
            <a:rect l="0" t="0" r="r" b="b"/>
            <a:pathLst>
              <a:path w="92" h="14">
                <a:moveTo>
                  <a:pt x="90" y="2"/>
                </a:moveTo>
                <a:lnTo>
                  <a:pt x="90" y="2"/>
                </a:lnTo>
                <a:lnTo>
                  <a:pt x="90" y="2"/>
                </a:lnTo>
                <a:lnTo>
                  <a:pt x="88" y="2"/>
                </a:lnTo>
                <a:lnTo>
                  <a:pt x="88" y="2"/>
                </a:lnTo>
                <a:lnTo>
                  <a:pt x="90" y="0"/>
                </a:lnTo>
                <a:lnTo>
                  <a:pt x="90" y="0"/>
                </a:lnTo>
                <a:lnTo>
                  <a:pt x="90" y="0"/>
                </a:lnTo>
                <a:lnTo>
                  <a:pt x="92" y="0"/>
                </a:lnTo>
                <a:lnTo>
                  <a:pt x="92" y="0"/>
                </a:lnTo>
                <a:lnTo>
                  <a:pt x="92" y="0"/>
                </a:lnTo>
                <a:lnTo>
                  <a:pt x="90" y="2"/>
                </a:lnTo>
                <a:close/>
                <a:moveTo>
                  <a:pt x="4" y="14"/>
                </a:moveTo>
                <a:lnTo>
                  <a:pt x="4" y="14"/>
                </a:lnTo>
                <a:lnTo>
                  <a:pt x="4" y="14"/>
                </a:lnTo>
                <a:lnTo>
                  <a:pt x="2" y="14"/>
                </a:lnTo>
                <a:lnTo>
                  <a:pt x="0" y="14"/>
                </a:lnTo>
                <a:lnTo>
                  <a:pt x="0" y="14"/>
                </a:lnTo>
                <a:lnTo>
                  <a:pt x="2" y="10"/>
                </a:lnTo>
                <a:lnTo>
                  <a:pt x="2" y="10"/>
                </a:lnTo>
                <a:lnTo>
                  <a:pt x="2" y="10"/>
                </a:lnTo>
                <a:lnTo>
                  <a:pt x="2" y="8"/>
                </a:lnTo>
                <a:lnTo>
                  <a:pt x="4" y="6"/>
                </a:lnTo>
                <a:lnTo>
                  <a:pt x="6" y="6"/>
                </a:lnTo>
                <a:lnTo>
                  <a:pt x="6" y="6"/>
                </a:lnTo>
                <a:lnTo>
                  <a:pt x="6" y="6"/>
                </a:lnTo>
                <a:lnTo>
                  <a:pt x="6" y="6"/>
                </a:lnTo>
                <a:lnTo>
                  <a:pt x="8" y="10"/>
                </a:lnTo>
                <a:lnTo>
                  <a:pt x="8" y="10"/>
                </a:lnTo>
                <a:lnTo>
                  <a:pt x="8" y="10"/>
                </a:lnTo>
                <a:lnTo>
                  <a:pt x="6" y="14"/>
                </a:lnTo>
                <a:lnTo>
                  <a:pt x="6" y="14"/>
                </a:lnTo>
                <a:lnTo>
                  <a:pt x="6" y="14"/>
                </a:lnTo>
                <a:lnTo>
                  <a:pt x="6" y="14"/>
                </a:lnTo>
                <a:lnTo>
                  <a:pt x="4" y="1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9" name="Freeform 125"/>
          <p:cNvSpPr>
            <a:spLocks/>
          </p:cNvSpPr>
          <p:nvPr/>
        </p:nvSpPr>
        <p:spPr bwMode="auto">
          <a:xfrm>
            <a:off x="3149600" y="3240088"/>
            <a:ext cx="9525" cy="12700"/>
          </a:xfrm>
          <a:custGeom>
            <a:avLst/>
            <a:gdLst/>
            <a:ahLst/>
            <a:cxnLst>
              <a:cxn ang="0">
                <a:pos x="6" y="8"/>
              </a:cxn>
              <a:cxn ang="0">
                <a:pos x="4" y="6"/>
              </a:cxn>
              <a:cxn ang="0">
                <a:pos x="4" y="6"/>
              </a:cxn>
              <a:cxn ang="0">
                <a:pos x="4" y="6"/>
              </a:cxn>
              <a:cxn ang="0">
                <a:pos x="2" y="6"/>
              </a:cxn>
              <a:cxn ang="0">
                <a:pos x="2" y="2"/>
              </a:cxn>
              <a:cxn ang="0">
                <a:pos x="0" y="0"/>
              </a:cxn>
              <a:cxn ang="0">
                <a:pos x="0" y="0"/>
              </a:cxn>
              <a:cxn ang="0">
                <a:pos x="0" y="0"/>
              </a:cxn>
              <a:cxn ang="0">
                <a:pos x="0" y="0"/>
              </a:cxn>
              <a:cxn ang="0">
                <a:pos x="2" y="0"/>
              </a:cxn>
              <a:cxn ang="0">
                <a:pos x="2" y="0"/>
              </a:cxn>
              <a:cxn ang="0">
                <a:pos x="2" y="0"/>
              </a:cxn>
              <a:cxn ang="0">
                <a:pos x="2" y="0"/>
              </a:cxn>
              <a:cxn ang="0">
                <a:pos x="4" y="0"/>
              </a:cxn>
              <a:cxn ang="0">
                <a:pos x="4" y="2"/>
              </a:cxn>
              <a:cxn ang="0">
                <a:pos x="4" y="2"/>
              </a:cxn>
              <a:cxn ang="0">
                <a:pos x="4" y="4"/>
              </a:cxn>
              <a:cxn ang="0">
                <a:pos x="6" y="4"/>
              </a:cxn>
              <a:cxn ang="0">
                <a:pos x="6" y="6"/>
              </a:cxn>
              <a:cxn ang="0">
                <a:pos x="6" y="6"/>
              </a:cxn>
              <a:cxn ang="0">
                <a:pos x="6" y="6"/>
              </a:cxn>
              <a:cxn ang="0">
                <a:pos x="6" y="8"/>
              </a:cxn>
              <a:cxn ang="0">
                <a:pos x="6" y="8"/>
              </a:cxn>
              <a:cxn ang="0">
                <a:pos x="6" y="8"/>
              </a:cxn>
              <a:cxn ang="0">
                <a:pos x="6" y="8"/>
              </a:cxn>
            </a:cxnLst>
            <a:rect l="0" t="0" r="r" b="b"/>
            <a:pathLst>
              <a:path w="6" h="8">
                <a:moveTo>
                  <a:pt x="6" y="8"/>
                </a:moveTo>
                <a:lnTo>
                  <a:pt x="4" y="6"/>
                </a:lnTo>
                <a:lnTo>
                  <a:pt x="4" y="6"/>
                </a:lnTo>
                <a:lnTo>
                  <a:pt x="4" y="6"/>
                </a:lnTo>
                <a:lnTo>
                  <a:pt x="2" y="6"/>
                </a:lnTo>
                <a:lnTo>
                  <a:pt x="2" y="2"/>
                </a:lnTo>
                <a:lnTo>
                  <a:pt x="0" y="0"/>
                </a:lnTo>
                <a:lnTo>
                  <a:pt x="0" y="0"/>
                </a:lnTo>
                <a:lnTo>
                  <a:pt x="0" y="0"/>
                </a:lnTo>
                <a:lnTo>
                  <a:pt x="0" y="0"/>
                </a:lnTo>
                <a:lnTo>
                  <a:pt x="2" y="0"/>
                </a:lnTo>
                <a:lnTo>
                  <a:pt x="2" y="0"/>
                </a:lnTo>
                <a:lnTo>
                  <a:pt x="2" y="0"/>
                </a:lnTo>
                <a:lnTo>
                  <a:pt x="2" y="0"/>
                </a:lnTo>
                <a:lnTo>
                  <a:pt x="4" y="0"/>
                </a:lnTo>
                <a:lnTo>
                  <a:pt x="4" y="2"/>
                </a:lnTo>
                <a:lnTo>
                  <a:pt x="4" y="2"/>
                </a:lnTo>
                <a:lnTo>
                  <a:pt x="4" y="4"/>
                </a:lnTo>
                <a:lnTo>
                  <a:pt x="6" y="4"/>
                </a:lnTo>
                <a:lnTo>
                  <a:pt x="6" y="6"/>
                </a:lnTo>
                <a:lnTo>
                  <a:pt x="6" y="6"/>
                </a:lnTo>
                <a:lnTo>
                  <a:pt x="6" y="6"/>
                </a:lnTo>
                <a:lnTo>
                  <a:pt x="6" y="8"/>
                </a:lnTo>
                <a:lnTo>
                  <a:pt x="6" y="8"/>
                </a:lnTo>
                <a:lnTo>
                  <a:pt x="6" y="8"/>
                </a:lnTo>
                <a:lnTo>
                  <a:pt x="6"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0" name="Freeform 126"/>
          <p:cNvSpPr>
            <a:spLocks noEditPoints="1"/>
          </p:cNvSpPr>
          <p:nvPr/>
        </p:nvSpPr>
        <p:spPr bwMode="auto">
          <a:xfrm>
            <a:off x="4171950" y="2913063"/>
            <a:ext cx="282575" cy="330200"/>
          </a:xfrm>
          <a:custGeom>
            <a:avLst/>
            <a:gdLst/>
            <a:ahLst/>
            <a:cxnLst>
              <a:cxn ang="0">
                <a:pos x="156" y="38"/>
              </a:cxn>
              <a:cxn ang="0">
                <a:pos x="154" y="56"/>
              </a:cxn>
              <a:cxn ang="0">
                <a:pos x="158" y="90"/>
              </a:cxn>
              <a:cxn ang="0">
                <a:pos x="160" y="118"/>
              </a:cxn>
              <a:cxn ang="0">
                <a:pos x="162" y="144"/>
              </a:cxn>
              <a:cxn ang="0">
                <a:pos x="170" y="182"/>
              </a:cxn>
              <a:cxn ang="0">
                <a:pos x="166" y="196"/>
              </a:cxn>
              <a:cxn ang="0">
                <a:pos x="140" y="196"/>
              </a:cxn>
              <a:cxn ang="0">
                <a:pos x="122" y="196"/>
              </a:cxn>
              <a:cxn ang="0">
                <a:pos x="112" y="194"/>
              </a:cxn>
              <a:cxn ang="0">
                <a:pos x="106" y="196"/>
              </a:cxn>
              <a:cxn ang="0">
                <a:pos x="100" y="198"/>
              </a:cxn>
              <a:cxn ang="0">
                <a:pos x="92" y="196"/>
              </a:cxn>
              <a:cxn ang="0">
                <a:pos x="88" y="202"/>
              </a:cxn>
              <a:cxn ang="0">
                <a:pos x="84" y="196"/>
              </a:cxn>
              <a:cxn ang="0">
                <a:pos x="80" y="194"/>
              </a:cxn>
              <a:cxn ang="0">
                <a:pos x="76" y="196"/>
              </a:cxn>
              <a:cxn ang="0">
                <a:pos x="76" y="204"/>
              </a:cxn>
              <a:cxn ang="0">
                <a:pos x="70" y="208"/>
              </a:cxn>
              <a:cxn ang="0">
                <a:pos x="66" y="204"/>
              </a:cxn>
              <a:cxn ang="0">
                <a:pos x="60" y="200"/>
              </a:cxn>
              <a:cxn ang="0">
                <a:pos x="58" y="198"/>
              </a:cxn>
              <a:cxn ang="0">
                <a:pos x="54" y="188"/>
              </a:cxn>
              <a:cxn ang="0">
                <a:pos x="48" y="184"/>
              </a:cxn>
              <a:cxn ang="0">
                <a:pos x="38" y="176"/>
              </a:cxn>
              <a:cxn ang="0">
                <a:pos x="30" y="176"/>
              </a:cxn>
              <a:cxn ang="0">
                <a:pos x="28" y="178"/>
              </a:cxn>
              <a:cxn ang="0">
                <a:pos x="20" y="180"/>
              </a:cxn>
              <a:cxn ang="0">
                <a:pos x="14" y="178"/>
              </a:cxn>
              <a:cxn ang="0">
                <a:pos x="10" y="182"/>
              </a:cxn>
              <a:cxn ang="0">
                <a:pos x="8" y="182"/>
              </a:cxn>
              <a:cxn ang="0">
                <a:pos x="8" y="178"/>
              </a:cxn>
              <a:cxn ang="0">
                <a:pos x="12" y="170"/>
              </a:cxn>
              <a:cxn ang="0">
                <a:pos x="14" y="160"/>
              </a:cxn>
              <a:cxn ang="0">
                <a:pos x="14" y="148"/>
              </a:cxn>
              <a:cxn ang="0">
                <a:pos x="14" y="142"/>
              </a:cxn>
              <a:cxn ang="0">
                <a:pos x="12" y="136"/>
              </a:cxn>
              <a:cxn ang="0">
                <a:pos x="8" y="132"/>
              </a:cxn>
              <a:cxn ang="0">
                <a:pos x="10" y="128"/>
              </a:cxn>
              <a:cxn ang="0">
                <a:pos x="10" y="128"/>
              </a:cxn>
              <a:cxn ang="0">
                <a:pos x="12" y="116"/>
              </a:cxn>
              <a:cxn ang="0">
                <a:pos x="8" y="108"/>
              </a:cxn>
              <a:cxn ang="0">
                <a:pos x="4" y="102"/>
              </a:cxn>
              <a:cxn ang="0">
                <a:pos x="2" y="108"/>
              </a:cxn>
              <a:cxn ang="0">
                <a:pos x="2" y="100"/>
              </a:cxn>
              <a:cxn ang="0">
                <a:pos x="28" y="98"/>
              </a:cxn>
              <a:cxn ang="0">
                <a:pos x="54" y="98"/>
              </a:cxn>
              <a:cxn ang="0">
                <a:pos x="60" y="82"/>
              </a:cxn>
              <a:cxn ang="0">
                <a:pos x="60" y="72"/>
              </a:cxn>
              <a:cxn ang="0">
                <a:pos x="72" y="64"/>
              </a:cxn>
              <a:cxn ang="0">
                <a:pos x="76" y="42"/>
              </a:cxn>
              <a:cxn ang="0">
                <a:pos x="76" y="26"/>
              </a:cxn>
              <a:cxn ang="0">
                <a:pos x="102" y="20"/>
              </a:cxn>
              <a:cxn ang="0">
                <a:pos x="112" y="20"/>
              </a:cxn>
              <a:cxn ang="0">
                <a:pos x="124" y="0"/>
              </a:cxn>
              <a:cxn ang="0">
                <a:pos x="144" y="14"/>
              </a:cxn>
              <a:cxn ang="0">
                <a:pos x="164" y="28"/>
              </a:cxn>
              <a:cxn ang="0">
                <a:pos x="10" y="128"/>
              </a:cxn>
              <a:cxn ang="0">
                <a:pos x="12" y="122"/>
              </a:cxn>
              <a:cxn ang="0">
                <a:pos x="10" y="126"/>
              </a:cxn>
            </a:cxnLst>
            <a:rect l="0" t="0" r="r" b="b"/>
            <a:pathLst>
              <a:path w="178" h="208">
                <a:moveTo>
                  <a:pt x="178" y="38"/>
                </a:moveTo>
                <a:lnTo>
                  <a:pt x="178" y="38"/>
                </a:lnTo>
                <a:lnTo>
                  <a:pt x="176" y="38"/>
                </a:lnTo>
                <a:lnTo>
                  <a:pt x="164" y="38"/>
                </a:lnTo>
                <a:lnTo>
                  <a:pt x="160" y="38"/>
                </a:lnTo>
                <a:lnTo>
                  <a:pt x="156" y="38"/>
                </a:lnTo>
                <a:lnTo>
                  <a:pt x="156" y="38"/>
                </a:lnTo>
                <a:lnTo>
                  <a:pt x="154" y="38"/>
                </a:lnTo>
                <a:lnTo>
                  <a:pt x="152" y="38"/>
                </a:lnTo>
                <a:lnTo>
                  <a:pt x="154" y="44"/>
                </a:lnTo>
                <a:lnTo>
                  <a:pt x="154" y="44"/>
                </a:lnTo>
                <a:lnTo>
                  <a:pt x="154" y="46"/>
                </a:lnTo>
                <a:lnTo>
                  <a:pt x="154" y="52"/>
                </a:lnTo>
                <a:lnTo>
                  <a:pt x="154" y="56"/>
                </a:lnTo>
                <a:lnTo>
                  <a:pt x="156" y="66"/>
                </a:lnTo>
                <a:lnTo>
                  <a:pt x="156" y="70"/>
                </a:lnTo>
                <a:lnTo>
                  <a:pt x="156" y="72"/>
                </a:lnTo>
                <a:lnTo>
                  <a:pt x="156" y="74"/>
                </a:lnTo>
                <a:lnTo>
                  <a:pt x="156" y="76"/>
                </a:lnTo>
                <a:lnTo>
                  <a:pt x="158" y="86"/>
                </a:lnTo>
                <a:lnTo>
                  <a:pt x="158" y="90"/>
                </a:lnTo>
                <a:lnTo>
                  <a:pt x="158" y="94"/>
                </a:lnTo>
                <a:lnTo>
                  <a:pt x="158" y="98"/>
                </a:lnTo>
                <a:lnTo>
                  <a:pt x="158" y="100"/>
                </a:lnTo>
                <a:lnTo>
                  <a:pt x="158" y="104"/>
                </a:lnTo>
                <a:lnTo>
                  <a:pt x="160" y="108"/>
                </a:lnTo>
                <a:lnTo>
                  <a:pt x="160" y="112"/>
                </a:lnTo>
                <a:lnTo>
                  <a:pt x="160" y="118"/>
                </a:lnTo>
                <a:lnTo>
                  <a:pt x="160" y="122"/>
                </a:lnTo>
                <a:lnTo>
                  <a:pt x="160" y="126"/>
                </a:lnTo>
                <a:lnTo>
                  <a:pt x="162" y="132"/>
                </a:lnTo>
                <a:lnTo>
                  <a:pt x="162" y="134"/>
                </a:lnTo>
                <a:lnTo>
                  <a:pt x="162" y="136"/>
                </a:lnTo>
                <a:lnTo>
                  <a:pt x="162" y="140"/>
                </a:lnTo>
                <a:lnTo>
                  <a:pt x="162" y="144"/>
                </a:lnTo>
                <a:lnTo>
                  <a:pt x="162" y="148"/>
                </a:lnTo>
                <a:lnTo>
                  <a:pt x="164" y="152"/>
                </a:lnTo>
                <a:lnTo>
                  <a:pt x="164" y="156"/>
                </a:lnTo>
                <a:lnTo>
                  <a:pt x="164" y="164"/>
                </a:lnTo>
                <a:lnTo>
                  <a:pt x="166" y="174"/>
                </a:lnTo>
                <a:lnTo>
                  <a:pt x="166" y="178"/>
                </a:lnTo>
                <a:lnTo>
                  <a:pt x="170" y="182"/>
                </a:lnTo>
                <a:lnTo>
                  <a:pt x="168" y="184"/>
                </a:lnTo>
                <a:lnTo>
                  <a:pt x="168" y="186"/>
                </a:lnTo>
                <a:lnTo>
                  <a:pt x="168" y="188"/>
                </a:lnTo>
                <a:lnTo>
                  <a:pt x="168" y="194"/>
                </a:lnTo>
                <a:lnTo>
                  <a:pt x="168" y="196"/>
                </a:lnTo>
                <a:lnTo>
                  <a:pt x="168" y="196"/>
                </a:lnTo>
                <a:lnTo>
                  <a:pt x="166" y="196"/>
                </a:lnTo>
                <a:lnTo>
                  <a:pt x="160" y="196"/>
                </a:lnTo>
                <a:lnTo>
                  <a:pt x="156" y="196"/>
                </a:lnTo>
                <a:lnTo>
                  <a:pt x="156" y="196"/>
                </a:lnTo>
                <a:lnTo>
                  <a:pt x="154" y="196"/>
                </a:lnTo>
                <a:lnTo>
                  <a:pt x="150" y="196"/>
                </a:lnTo>
                <a:lnTo>
                  <a:pt x="144" y="196"/>
                </a:lnTo>
                <a:lnTo>
                  <a:pt x="140" y="196"/>
                </a:lnTo>
                <a:lnTo>
                  <a:pt x="138" y="196"/>
                </a:lnTo>
                <a:lnTo>
                  <a:pt x="136" y="196"/>
                </a:lnTo>
                <a:lnTo>
                  <a:pt x="130" y="196"/>
                </a:lnTo>
                <a:lnTo>
                  <a:pt x="130" y="196"/>
                </a:lnTo>
                <a:lnTo>
                  <a:pt x="124" y="196"/>
                </a:lnTo>
                <a:lnTo>
                  <a:pt x="124" y="196"/>
                </a:lnTo>
                <a:lnTo>
                  <a:pt x="122" y="196"/>
                </a:lnTo>
                <a:lnTo>
                  <a:pt x="116" y="196"/>
                </a:lnTo>
                <a:lnTo>
                  <a:pt x="116" y="196"/>
                </a:lnTo>
                <a:lnTo>
                  <a:pt x="114" y="196"/>
                </a:lnTo>
                <a:lnTo>
                  <a:pt x="114" y="196"/>
                </a:lnTo>
                <a:lnTo>
                  <a:pt x="112" y="196"/>
                </a:lnTo>
                <a:lnTo>
                  <a:pt x="112" y="196"/>
                </a:lnTo>
                <a:lnTo>
                  <a:pt x="112" y="194"/>
                </a:lnTo>
                <a:lnTo>
                  <a:pt x="112" y="192"/>
                </a:lnTo>
                <a:lnTo>
                  <a:pt x="112" y="192"/>
                </a:lnTo>
                <a:lnTo>
                  <a:pt x="110" y="194"/>
                </a:lnTo>
                <a:lnTo>
                  <a:pt x="110" y="196"/>
                </a:lnTo>
                <a:lnTo>
                  <a:pt x="110" y="196"/>
                </a:lnTo>
                <a:lnTo>
                  <a:pt x="106" y="196"/>
                </a:lnTo>
                <a:lnTo>
                  <a:pt x="106" y="196"/>
                </a:lnTo>
                <a:lnTo>
                  <a:pt x="106" y="198"/>
                </a:lnTo>
                <a:lnTo>
                  <a:pt x="104" y="198"/>
                </a:lnTo>
                <a:lnTo>
                  <a:pt x="104" y="198"/>
                </a:lnTo>
                <a:lnTo>
                  <a:pt x="102" y="198"/>
                </a:lnTo>
                <a:lnTo>
                  <a:pt x="100" y="198"/>
                </a:lnTo>
                <a:lnTo>
                  <a:pt x="100" y="198"/>
                </a:lnTo>
                <a:lnTo>
                  <a:pt x="100" y="198"/>
                </a:lnTo>
                <a:lnTo>
                  <a:pt x="98" y="198"/>
                </a:lnTo>
                <a:lnTo>
                  <a:pt x="98" y="196"/>
                </a:lnTo>
                <a:lnTo>
                  <a:pt x="98" y="196"/>
                </a:lnTo>
                <a:lnTo>
                  <a:pt x="94" y="196"/>
                </a:lnTo>
                <a:lnTo>
                  <a:pt x="94" y="196"/>
                </a:lnTo>
                <a:lnTo>
                  <a:pt x="92" y="196"/>
                </a:lnTo>
                <a:lnTo>
                  <a:pt x="92" y="196"/>
                </a:lnTo>
                <a:lnTo>
                  <a:pt x="92" y="196"/>
                </a:lnTo>
                <a:lnTo>
                  <a:pt x="92" y="196"/>
                </a:lnTo>
                <a:lnTo>
                  <a:pt x="92" y="198"/>
                </a:lnTo>
                <a:lnTo>
                  <a:pt x="90" y="198"/>
                </a:lnTo>
                <a:lnTo>
                  <a:pt x="90" y="198"/>
                </a:lnTo>
                <a:lnTo>
                  <a:pt x="90" y="200"/>
                </a:lnTo>
                <a:lnTo>
                  <a:pt x="88" y="202"/>
                </a:lnTo>
                <a:lnTo>
                  <a:pt x="88" y="202"/>
                </a:lnTo>
                <a:lnTo>
                  <a:pt x="88" y="200"/>
                </a:lnTo>
                <a:lnTo>
                  <a:pt x="88" y="200"/>
                </a:lnTo>
                <a:lnTo>
                  <a:pt x="88" y="200"/>
                </a:lnTo>
                <a:lnTo>
                  <a:pt x="84" y="198"/>
                </a:lnTo>
                <a:lnTo>
                  <a:pt x="84" y="198"/>
                </a:lnTo>
                <a:lnTo>
                  <a:pt x="84" y="196"/>
                </a:lnTo>
                <a:lnTo>
                  <a:pt x="84" y="196"/>
                </a:lnTo>
                <a:lnTo>
                  <a:pt x="82" y="196"/>
                </a:lnTo>
                <a:lnTo>
                  <a:pt x="82" y="196"/>
                </a:lnTo>
                <a:lnTo>
                  <a:pt x="82" y="196"/>
                </a:lnTo>
                <a:lnTo>
                  <a:pt x="82" y="194"/>
                </a:lnTo>
                <a:lnTo>
                  <a:pt x="80" y="194"/>
                </a:lnTo>
                <a:lnTo>
                  <a:pt x="80" y="194"/>
                </a:lnTo>
                <a:lnTo>
                  <a:pt x="80" y="194"/>
                </a:lnTo>
                <a:lnTo>
                  <a:pt x="80" y="194"/>
                </a:lnTo>
                <a:lnTo>
                  <a:pt x="78" y="194"/>
                </a:lnTo>
                <a:lnTo>
                  <a:pt x="78" y="196"/>
                </a:lnTo>
                <a:lnTo>
                  <a:pt x="76" y="194"/>
                </a:lnTo>
                <a:lnTo>
                  <a:pt x="76" y="196"/>
                </a:lnTo>
                <a:lnTo>
                  <a:pt x="76" y="196"/>
                </a:lnTo>
                <a:lnTo>
                  <a:pt x="76" y="196"/>
                </a:lnTo>
                <a:lnTo>
                  <a:pt x="76" y="196"/>
                </a:lnTo>
                <a:lnTo>
                  <a:pt x="76" y="198"/>
                </a:lnTo>
                <a:lnTo>
                  <a:pt x="74" y="200"/>
                </a:lnTo>
                <a:lnTo>
                  <a:pt x="74" y="202"/>
                </a:lnTo>
                <a:lnTo>
                  <a:pt x="74" y="204"/>
                </a:lnTo>
                <a:lnTo>
                  <a:pt x="76" y="204"/>
                </a:lnTo>
                <a:lnTo>
                  <a:pt x="76" y="204"/>
                </a:lnTo>
                <a:lnTo>
                  <a:pt x="76" y="206"/>
                </a:lnTo>
                <a:lnTo>
                  <a:pt x="74" y="206"/>
                </a:lnTo>
                <a:lnTo>
                  <a:pt x="74" y="206"/>
                </a:lnTo>
                <a:lnTo>
                  <a:pt x="72" y="208"/>
                </a:lnTo>
                <a:lnTo>
                  <a:pt x="72" y="208"/>
                </a:lnTo>
                <a:lnTo>
                  <a:pt x="70" y="208"/>
                </a:lnTo>
                <a:lnTo>
                  <a:pt x="70" y="208"/>
                </a:lnTo>
                <a:lnTo>
                  <a:pt x="68" y="208"/>
                </a:lnTo>
                <a:lnTo>
                  <a:pt x="68" y="208"/>
                </a:lnTo>
                <a:lnTo>
                  <a:pt x="66" y="206"/>
                </a:lnTo>
                <a:lnTo>
                  <a:pt x="66" y="206"/>
                </a:lnTo>
                <a:lnTo>
                  <a:pt x="66" y="204"/>
                </a:lnTo>
                <a:lnTo>
                  <a:pt x="66" y="204"/>
                </a:lnTo>
                <a:lnTo>
                  <a:pt x="64" y="202"/>
                </a:lnTo>
                <a:lnTo>
                  <a:pt x="62" y="202"/>
                </a:lnTo>
                <a:lnTo>
                  <a:pt x="62" y="202"/>
                </a:lnTo>
                <a:lnTo>
                  <a:pt x="62" y="202"/>
                </a:lnTo>
                <a:lnTo>
                  <a:pt x="62" y="202"/>
                </a:lnTo>
                <a:lnTo>
                  <a:pt x="60" y="200"/>
                </a:lnTo>
                <a:lnTo>
                  <a:pt x="60" y="200"/>
                </a:lnTo>
                <a:lnTo>
                  <a:pt x="60" y="200"/>
                </a:lnTo>
                <a:lnTo>
                  <a:pt x="60" y="198"/>
                </a:lnTo>
                <a:lnTo>
                  <a:pt x="60" y="198"/>
                </a:lnTo>
                <a:lnTo>
                  <a:pt x="60" y="198"/>
                </a:lnTo>
                <a:lnTo>
                  <a:pt x="60" y="198"/>
                </a:lnTo>
                <a:lnTo>
                  <a:pt x="58" y="198"/>
                </a:lnTo>
                <a:lnTo>
                  <a:pt x="58" y="198"/>
                </a:lnTo>
                <a:lnTo>
                  <a:pt x="58" y="196"/>
                </a:lnTo>
                <a:lnTo>
                  <a:pt x="58" y="196"/>
                </a:lnTo>
                <a:lnTo>
                  <a:pt x="56" y="196"/>
                </a:lnTo>
                <a:lnTo>
                  <a:pt x="56" y="196"/>
                </a:lnTo>
                <a:lnTo>
                  <a:pt x="56" y="194"/>
                </a:lnTo>
                <a:lnTo>
                  <a:pt x="54" y="192"/>
                </a:lnTo>
                <a:lnTo>
                  <a:pt x="54" y="188"/>
                </a:lnTo>
                <a:lnTo>
                  <a:pt x="52" y="186"/>
                </a:lnTo>
                <a:lnTo>
                  <a:pt x="50" y="186"/>
                </a:lnTo>
                <a:lnTo>
                  <a:pt x="50" y="184"/>
                </a:lnTo>
                <a:lnTo>
                  <a:pt x="48" y="186"/>
                </a:lnTo>
                <a:lnTo>
                  <a:pt x="48" y="186"/>
                </a:lnTo>
                <a:lnTo>
                  <a:pt x="48" y="184"/>
                </a:lnTo>
                <a:lnTo>
                  <a:pt x="48" y="184"/>
                </a:lnTo>
                <a:lnTo>
                  <a:pt x="48" y="184"/>
                </a:lnTo>
                <a:lnTo>
                  <a:pt x="46" y="184"/>
                </a:lnTo>
                <a:lnTo>
                  <a:pt x="44" y="184"/>
                </a:lnTo>
                <a:lnTo>
                  <a:pt x="44" y="182"/>
                </a:lnTo>
                <a:lnTo>
                  <a:pt x="44" y="182"/>
                </a:lnTo>
                <a:lnTo>
                  <a:pt x="40" y="178"/>
                </a:lnTo>
                <a:lnTo>
                  <a:pt x="38" y="176"/>
                </a:lnTo>
                <a:lnTo>
                  <a:pt x="38" y="176"/>
                </a:lnTo>
                <a:lnTo>
                  <a:pt x="38" y="176"/>
                </a:lnTo>
                <a:lnTo>
                  <a:pt x="36" y="176"/>
                </a:lnTo>
                <a:lnTo>
                  <a:pt x="34" y="176"/>
                </a:lnTo>
                <a:lnTo>
                  <a:pt x="32" y="176"/>
                </a:lnTo>
                <a:lnTo>
                  <a:pt x="32" y="176"/>
                </a:lnTo>
                <a:lnTo>
                  <a:pt x="30" y="176"/>
                </a:lnTo>
                <a:lnTo>
                  <a:pt x="30" y="176"/>
                </a:lnTo>
                <a:lnTo>
                  <a:pt x="30" y="176"/>
                </a:lnTo>
                <a:lnTo>
                  <a:pt x="30" y="176"/>
                </a:lnTo>
                <a:lnTo>
                  <a:pt x="30" y="176"/>
                </a:lnTo>
                <a:lnTo>
                  <a:pt x="30" y="176"/>
                </a:lnTo>
                <a:lnTo>
                  <a:pt x="28" y="176"/>
                </a:lnTo>
                <a:lnTo>
                  <a:pt x="28" y="178"/>
                </a:lnTo>
                <a:lnTo>
                  <a:pt x="26" y="178"/>
                </a:lnTo>
                <a:lnTo>
                  <a:pt x="24" y="178"/>
                </a:lnTo>
                <a:lnTo>
                  <a:pt x="22" y="178"/>
                </a:lnTo>
                <a:lnTo>
                  <a:pt x="22" y="178"/>
                </a:lnTo>
                <a:lnTo>
                  <a:pt x="20" y="178"/>
                </a:lnTo>
                <a:lnTo>
                  <a:pt x="20" y="180"/>
                </a:lnTo>
                <a:lnTo>
                  <a:pt x="20" y="180"/>
                </a:lnTo>
                <a:lnTo>
                  <a:pt x="18" y="180"/>
                </a:lnTo>
                <a:lnTo>
                  <a:pt x="18" y="178"/>
                </a:lnTo>
                <a:lnTo>
                  <a:pt x="16" y="178"/>
                </a:lnTo>
                <a:lnTo>
                  <a:pt x="16" y="178"/>
                </a:lnTo>
                <a:lnTo>
                  <a:pt x="14" y="180"/>
                </a:lnTo>
                <a:lnTo>
                  <a:pt x="14" y="180"/>
                </a:lnTo>
                <a:lnTo>
                  <a:pt x="14" y="178"/>
                </a:lnTo>
                <a:lnTo>
                  <a:pt x="14" y="178"/>
                </a:lnTo>
                <a:lnTo>
                  <a:pt x="12" y="178"/>
                </a:lnTo>
                <a:lnTo>
                  <a:pt x="10" y="178"/>
                </a:lnTo>
                <a:lnTo>
                  <a:pt x="10" y="178"/>
                </a:lnTo>
                <a:lnTo>
                  <a:pt x="10" y="180"/>
                </a:lnTo>
                <a:lnTo>
                  <a:pt x="10" y="180"/>
                </a:lnTo>
                <a:lnTo>
                  <a:pt x="10" y="182"/>
                </a:lnTo>
                <a:lnTo>
                  <a:pt x="10" y="182"/>
                </a:lnTo>
                <a:lnTo>
                  <a:pt x="8" y="184"/>
                </a:lnTo>
                <a:lnTo>
                  <a:pt x="8" y="186"/>
                </a:lnTo>
                <a:lnTo>
                  <a:pt x="6" y="186"/>
                </a:lnTo>
                <a:lnTo>
                  <a:pt x="6" y="186"/>
                </a:lnTo>
                <a:lnTo>
                  <a:pt x="6" y="182"/>
                </a:lnTo>
                <a:lnTo>
                  <a:pt x="8" y="182"/>
                </a:lnTo>
                <a:lnTo>
                  <a:pt x="8" y="182"/>
                </a:lnTo>
                <a:lnTo>
                  <a:pt x="8" y="180"/>
                </a:lnTo>
                <a:lnTo>
                  <a:pt x="8" y="180"/>
                </a:lnTo>
                <a:lnTo>
                  <a:pt x="8" y="178"/>
                </a:lnTo>
                <a:lnTo>
                  <a:pt x="8" y="178"/>
                </a:lnTo>
                <a:lnTo>
                  <a:pt x="8" y="178"/>
                </a:lnTo>
                <a:lnTo>
                  <a:pt x="8" y="178"/>
                </a:lnTo>
                <a:lnTo>
                  <a:pt x="8" y="176"/>
                </a:lnTo>
                <a:lnTo>
                  <a:pt x="8" y="174"/>
                </a:lnTo>
                <a:lnTo>
                  <a:pt x="8" y="174"/>
                </a:lnTo>
                <a:lnTo>
                  <a:pt x="10" y="172"/>
                </a:lnTo>
                <a:lnTo>
                  <a:pt x="10" y="170"/>
                </a:lnTo>
                <a:lnTo>
                  <a:pt x="10" y="170"/>
                </a:lnTo>
                <a:lnTo>
                  <a:pt x="12" y="170"/>
                </a:lnTo>
                <a:lnTo>
                  <a:pt x="12" y="168"/>
                </a:lnTo>
                <a:lnTo>
                  <a:pt x="12" y="166"/>
                </a:lnTo>
                <a:lnTo>
                  <a:pt x="14" y="164"/>
                </a:lnTo>
                <a:lnTo>
                  <a:pt x="14" y="162"/>
                </a:lnTo>
                <a:lnTo>
                  <a:pt x="14" y="162"/>
                </a:lnTo>
                <a:lnTo>
                  <a:pt x="14" y="160"/>
                </a:lnTo>
                <a:lnTo>
                  <a:pt x="14" y="160"/>
                </a:lnTo>
                <a:lnTo>
                  <a:pt x="14" y="158"/>
                </a:lnTo>
                <a:lnTo>
                  <a:pt x="14" y="156"/>
                </a:lnTo>
                <a:lnTo>
                  <a:pt x="14" y="152"/>
                </a:lnTo>
                <a:lnTo>
                  <a:pt x="14" y="152"/>
                </a:lnTo>
                <a:lnTo>
                  <a:pt x="14" y="150"/>
                </a:lnTo>
                <a:lnTo>
                  <a:pt x="14" y="150"/>
                </a:lnTo>
                <a:lnTo>
                  <a:pt x="14" y="148"/>
                </a:lnTo>
                <a:lnTo>
                  <a:pt x="14" y="148"/>
                </a:lnTo>
                <a:lnTo>
                  <a:pt x="14" y="146"/>
                </a:lnTo>
                <a:lnTo>
                  <a:pt x="14" y="146"/>
                </a:lnTo>
                <a:lnTo>
                  <a:pt x="14" y="146"/>
                </a:lnTo>
                <a:lnTo>
                  <a:pt x="14" y="146"/>
                </a:lnTo>
                <a:lnTo>
                  <a:pt x="14" y="144"/>
                </a:lnTo>
                <a:lnTo>
                  <a:pt x="14" y="142"/>
                </a:lnTo>
                <a:lnTo>
                  <a:pt x="14" y="142"/>
                </a:lnTo>
                <a:lnTo>
                  <a:pt x="14" y="140"/>
                </a:lnTo>
                <a:lnTo>
                  <a:pt x="14" y="138"/>
                </a:lnTo>
                <a:lnTo>
                  <a:pt x="12" y="138"/>
                </a:lnTo>
                <a:lnTo>
                  <a:pt x="12" y="138"/>
                </a:lnTo>
                <a:lnTo>
                  <a:pt x="12" y="136"/>
                </a:lnTo>
                <a:lnTo>
                  <a:pt x="12" y="136"/>
                </a:lnTo>
                <a:lnTo>
                  <a:pt x="12" y="136"/>
                </a:lnTo>
                <a:lnTo>
                  <a:pt x="12" y="136"/>
                </a:lnTo>
                <a:lnTo>
                  <a:pt x="10" y="134"/>
                </a:lnTo>
                <a:lnTo>
                  <a:pt x="10" y="134"/>
                </a:lnTo>
                <a:lnTo>
                  <a:pt x="10" y="134"/>
                </a:lnTo>
                <a:lnTo>
                  <a:pt x="8" y="132"/>
                </a:lnTo>
                <a:lnTo>
                  <a:pt x="8" y="132"/>
                </a:lnTo>
                <a:lnTo>
                  <a:pt x="10" y="132"/>
                </a:lnTo>
                <a:lnTo>
                  <a:pt x="10" y="130"/>
                </a:lnTo>
                <a:lnTo>
                  <a:pt x="10" y="130"/>
                </a:lnTo>
                <a:lnTo>
                  <a:pt x="10" y="130"/>
                </a:lnTo>
                <a:lnTo>
                  <a:pt x="12" y="130"/>
                </a:lnTo>
                <a:lnTo>
                  <a:pt x="12" y="128"/>
                </a:lnTo>
                <a:lnTo>
                  <a:pt x="10" y="128"/>
                </a:lnTo>
                <a:lnTo>
                  <a:pt x="10" y="130"/>
                </a:lnTo>
                <a:lnTo>
                  <a:pt x="10" y="130"/>
                </a:lnTo>
                <a:lnTo>
                  <a:pt x="10" y="130"/>
                </a:lnTo>
                <a:lnTo>
                  <a:pt x="10" y="130"/>
                </a:lnTo>
                <a:lnTo>
                  <a:pt x="10" y="130"/>
                </a:lnTo>
                <a:lnTo>
                  <a:pt x="10" y="128"/>
                </a:lnTo>
                <a:lnTo>
                  <a:pt x="10" y="128"/>
                </a:lnTo>
                <a:lnTo>
                  <a:pt x="10" y="128"/>
                </a:lnTo>
                <a:lnTo>
                  <a:pt x="12" y="126"/>
                </a:lnTo>
                <a:lnTo>
                  <a:pt x="12" y="124"/>
                </a:lnTo>
                <a:lnTo>
                  <a:pt x="12" y="122"/>
                </a:lnTo>
                <a:lnTo>
                  <a:pt x="12" y="120"/>
                </a:lnTo>
                <a:lnTo>
                  <a:pt x="14" y="116"/>
                </a:lnTo>
                <a:lnTo>
                  <a:pt x="12" y="116"/>
                </a:lnTo>
                <a:lnTo>
                  <a:pt x="12" y="114"/>
                </a:lnTo>
                <a:lnTo>
                  <a:pt x="12" y="114"/>
                </a:lnTo>
                <a:lnTo>
                  <a:pt x="10" y="112"/>
                </a:lnTo>
                <a:lnTo>
                  <a:pt x="10" y="110"/>
                </a:lnTo>
                <a:lnTo>
                  <a:pt x="10" y="110"/>
                </a:lnTo>
                <a:lnTo>
                  <a:pt x="10" y="108"/>
                </a:lnTo>
                <a:lnTo>
                  <a:pt x="8" y="108"/>
                </a:lnTo>
                <a:lnTo>
                  <a:pt x="8" y="108"/>
                </a:lnTo>
                <a:lnTo>
                  <a:pt x="8" y="110"/>
                </a:lnTo>
                <a:lnTo>
                  <a:pt x="8" y="112"/>
                </a:lnTo>
                <a:lnTo>
                  <a:pt x="8" y="110"/>
                </a:lnTo>
                <a:lnTo>
                  <a:pt x="8" y="110"/>
                </a:lnTo>
                <a:lnTo>
                  <a:pt x="6" y="110"/>
                </a:lnTo>
                <a:lnTo>
                  <a:pt x="4" y="102"/>
                </a:lnTo>
                <a:lnTo>
                  <a:pt x="4" y="102"/>
                </a:lnTo>
                <a:lnTo>
                  <a:pt x="4" y="102"/>
                </a:lnTo>
                <a:lnTo>
                  <a:pt x="2" y="104"/>
                </a:lnTo>
                <a:lnTo>
                  <a:pt x="2" y="104"/>
                </a:lnTo>
                <a:lnTo>
                  <a:pt x="2" y="104"/>
                </a:lnTo>
                <a:lnTo>
                  <a:pt x="2" y="106"/>
                </a:lnTo>
                <a:lnTo>
                  <a:pt x="2" y="108"/>
                </a:lnTo>
                <a:lnTo>
                  <a:pt x="2" y="108"/>
                </a:lnTo>
                <a:lnTo>
                  <a:pt x="0" y="106"/>
                </a:lnTo>
                <a:lnTo>
                  <a:pt x="2" y="106"/>
                </a:lnTo>
                <a:lnTo>
                  <a:pt x="2" y="104"/>
                </a:lnTo>
                <a:lnTo>
                  <a:pt x="2" y="104"/>
                </a:lnTo>
                <a:lnTo>
                  <a:pt x="2" y="102"/>
                </a:lnTo>
                <a:lnTo>
                  <a:pt x="2" y="100"/>
                </a:lnTo>
                <a:lnTo>
                  <a:pt x="2" y="98"/>
                </a:lnTo>
                <a:lnTo>
                  <a:pt x="8" y="98"/>
                </a:lnTo>
                <a:lnTo>
                  <a:pt x="14" y="98"/>
                </a:lnTo>
                <a:lnTo>
                  <a:pt x="16" y="98"/>
                </a:lnTo>
                <a:lnTo>
                  <a:pt x="18" y="98"/>
                </a:lnTo>
                <a:lnTo>
                  <a:pt x="20" y="98"/>
                </a:lnTo>
                <a:lnTo>
                  <a:pt x="28" y="98"/>
                </a:lnTo>
                <a:lnTo>
                  <a:pt x="30" y="98"/>
                </a:lnTo>
                <a:lnTo>
                  <a:pt x="36" y="98"/>
                </a:lnTo>
                <a:lnTo>
                  <a:pt x="38" y="98"/>
                </a:lnTo>
                <a:lnTo>
                  <a:pt x="42" y="98"/>
                </a:lnTo>
                <a:lnTo>
                  <a:pt x="42" y="98"/>
                </a:lnTo>
                <a:lnTo>
                  <a:pt x="46" y="98"/>
                </a:lnTo>
                <a:lnTo>
                  <a:pt x="54" y="98"/>
                </a:lnTo>
                <a:lnTo>
                  <a:pt x="60" y="98"/>
                </a:lnTo>
                <a:lnTo>
                  <a:pt x="60" y="98"/>
                </a:lnTo>
                <a:lnTo>
                  <a:pt x="60" y="90"/>
                </a:lnTo>
                <a:lnTo>
                  <a:pt x="60" y="86"/>
                </a:lnTo>
                <a:lnTo>
                  <a:pt x="60" y="86"/>
                </a:lnTo>
                <a:lnTo>
                  <a:pt x="60" y="84"/>
                </a:lnTo>
                <a:lnTo>
                  <a:pt x="60" y="82"/>
                </a:lnTo>
                <a:lnTo>
                  <a:pt x="60" y="80"/>
                </a:lnTo>
                <a:lnTo>
                  <a:pt x="60" y="78"/>
                </a:lnTo>
                <a:lnTo>
                  <a:pt x="58" y="78"/>
                </a:lnTo>
                <a:lnTo>
                  <a:pt x="58" y="74"/>
                </a:lnTo>
                <a:lnTo>
                  <a:pt x="58" y="74"/>
                </a:lnTo>
                <a:lnTo>
                  <a:pt x="58" y="72"/>
                </a:lnTo>
                <a:lnTo>
                  <a:pt x="60" y="72"/>
                </a:lnTo>
                <a:lnTo>
                  <a:pt x="60" y="70"/>
                </a:lnTo>
                <a:lnTo>
                  <a:pt x="64" y="68"/>
                </a:lnTo>
                <a:lnTo>
                  <a:pt x="66" y="66"/>
                </a:lnTo>
                <a:lnTo>
                  <a:pt x="66" y="66"/>
                </a:lnTo>
                <a:lnTo>
                  <a:pt x="66" y="66"/>
                </a:lnTo>
                <a:lnTo>
                  <a:pt x="70" y="66"/>
                </a:lnTo>
                <a:lnTo>
                  <a:pt x="72" y="64"/>
                </a:lnTo>
                <a:lnTo>
                  <a:pt x="74" y="64"/>
                </a:lnTo>
                <a:lnTo>
                  <a:pt x="74" y="64"/>
                </a:lnTo>
                <a:lnTo>
                  <a:pt x="74" y="58"/>
                </a:lnTo>
                <a:lnTo>
                  <a:pt x="76" y="54"/>
                </a:lnTo>
                <a:lnTo>
                  <a:pt x="76" y="48"/>
                </a:lnTo>
                <a:lnTo>
                  <a:pt x="76" y="48"/>
                </a:lnTo>
                <a:lnTo>
                  <a:pt x="76" y="42"/>
                </a:lnTo>
                <a:lnTo>
                  <a:pt x="76" y="40"/>
                </a:lnTo>
                <a:lnTo>
                  <a:pt x="76" y="40"/>
                </a:lnTo>
                <a:lnTo>
                  <a:pt x="76" y="34"/>
                </a:lnTo>
                <a:lnTo>
                  <a:pt x="76" y="34"/>
                </a:lnTo>
                <a:lnTo>
                  <a:pt x="76" y="32"/>
                </a:lnTo>
                <a:lnTo>
                  <a:pt x="76" y="28"/>
                </a:lnTo>
                <a:lnTo>
                  <a:pt x="76" y="26"/>
                </a:lnTo>
                <a:lnTo>
                  <a:pt x="76" y="26"/>
                </a:lnTo>
                <a:lnTo>
                  <a:pt x="76" y="20"/>
                </a:lnTo>
                <a:lnTo>
                  <a:pt x="80" y="20"/>
                </a:lnTo>
                <a:lnTo>
                  <a:pt x="86" y="20"/>
                </a:lnTo>
                <a:lnTo>
                  <a:pt x="94" y="20"/>
                </a:lnTo>
                <a:lnTo>
                  <a:pt x="98" y="20"/>
                </a:lnTo>
                <a:lnTo>
                  <a:pt x="102" y="20"/>
                </a:lnTo>
                <a:lnTo>
                  <a:pt x="104" y="20"/>
                </a:lnTo>
                <a:lnTo>
                  <a:pt x="104" y="20"/>
                </a:lnTo>
                <a:lnTo>
                  <a:pt x="106" y="20"/>
                </a:lnTo>
                <a:lnTo>
                  <a:pt x="108" y="20"/>
                </a:lnTo>
                <a:lnTo>
                  <a:pt x="110" y="20"/>
                </a:lnTo>
                <a:lnTo>
                  <a:pt x="110" y="20"/>
                </a:lnTo>
                <a:lnTo>
                  <a:pt x="112" y="20"/>
                </a:lnTo>
                <a:lnTo>
                  <a:pt x="124" y="20"/>
                </a:lnTo>
                <a:lnTo>
                  <a:pt x="124" y="20"/>
                </a:lnTo>
                <a:lnTo>
                  <a:pt x="124" y="18"/>
                </a:lnTo>
                <a:lnTo>
                  <a:pt x="124" y="14"/>
                </a:lnTo>
                <a:lnTo>
                  <a:pt x="124" y="8"/>
                </a:lnTo>
                <a:lnTo>
                  <a:pt x="124" y="4"/>
                </a:lnTo>
                <a:lnTo>
                  <a:pt x="124" y="0"/>
                </a:lnTo>
                <a:lnTo>
                  <a:pt x="124" y="0"/>
                </a:lnTo>
                <a:lnTo>
                  <a:pt x="130" y="4"/>
                </a:lnTo>
                <a:lnTo>
                  <a:pt x="132" y="4"/>
                </a:lnTo>
                <a:lnTo>
                  <a:pt x="138" y="8"/>
                </a:lnTo>
                <a:lnTo>
                  <a:pt x="138" y="8"/>
                </a:lnTo>
                <a:lnTo>
                  <a:pt x="144" y="12"/>
                </a:lnTo>
                <a:lnTo>
                  <a:pt x="144" y="14"/>
                </a:lnTo>
                <a:lnTo>
                  <a:pt x="148" y="16"/>
                </a:lnTo>
                <a:lnTo>
                  <a:pt x="150" y="18"/>
                </a:lnTo>
                <a:lnTo>
                  <a:pt x="152" y="18"/>
                </a:lnTo>
                <a:lnTo>
                  <a:pt x="156" y="22"/>
                </a:lnTo>
                <a:lnTo>
                  <a:pt x="158" y="22"/>
                </a:lnTo>
                <a:lnTo>
                  <a:pt x="164" y="26"/>
                </a:lnTo>
                <a:lnTo>
                  <a:pt x="164" y="28"/>
                </a:lnTo>
                <a:lnTo>
                  <a:pt x="166" y="30"/>
                </a:lnTo>
                <a:lnTo>
                  <a:pt x="172" y="32"/>
                </a:lnTo>
                <a:lnTo>
                  <a:pt x="176" y="36"/>
                </a:lnTo>
                <a:lnTo>
                  <a:pt x="178" y="36"/>
                </a:lnTo>
                <a:lnTo>
                  <a:pt x="178" y="38"/>
                </a:lnTo>
                <a:lnTo>
                  <a:pt x="178" y="38"/>
                </a:lnTo>
                <a:close/>
                <a:moveTo>
                  <a:pt x="10" y="128"/>
                </a:moveTo>
                <a:lnTo>
                  <a:pt x="10" y="128"/>
                </a:lnTo>
                <a:lnTo>
                  <a:pt x="10" y="128"/>
                </a:lnTo>
                <a:lnTo>
                  <a:pt x="10" y="128"/>
                </a:lnTo>
                <a:lnTo>
                  <a:pt x="10" y="126"/>
                </a:lnTo>
                <a:lnTo>
                  <a:pt x="10" y="124"/>
                </a:lnTo>
                <a:lnTo>
                  <a:pt x="10" y="122"/>
                </a:lnTo>
                <a:lnTo>
                  <a:pt x="12" y="122"/>
                </a:lnTo>
                <a:lnTo>
                  <a:pt x="12" y="124"/>
                </a:lnTo>
                <a:lnTo>
                  <a:pt x="12" y="124"/>
                </a:lnTo>
                <a:lnTo>
                  <a:pt x="10" y="124"/>
                </a:lnTo>
                <a:lnTo>
                  <a:pt x="10" y="126"/>
                </a:lnTo>
                <a:lnTo>
                  <a:pt x="10" y="126"/>
                </a:lnTo>
                <a:lnTo>
                  <a:pt x="10" y="126"/>
                </a:lnTo>
                <a:lnTo>
                  <a:pt x="10" y="126"/>
                </a:lnTo>
                <a:lnTo>
                  <a:pt x="10" y="126"/>
                </a:lnTo>
                <a:lnTo>
                  <a:pt x="10" y="128"/>
                </a:lnTo>
                <a:lnTo>
                  <a:pt x="10" y="1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1" name="Freeform 127"/>
          <p:cNvSpPr>
            <a:spLocks noEditPoints="1"/>
          </p:cNvSpPr>
          <p:nvPr/>
        </p:nvSpPr>
        <p:spPr bwMode="auto">
          <a:xfrm>
            <a:off x="5260975" y="3910013"/>
            <a:ext cx="247650" cy="431800"/>
          </a:xfrm>
          <a:custGeom>
            <a:avLst/>
            <a:gdLst/>
            <a:ahLst/>
            <a:cxnLst>
              <a:cxn ang="0">
                <a:pos x="72" y="186"/>
              </a:cxn>
              <a:cxn ang="0">
                <a:pos x="152" y="0"/>
              </a:cxn>
              <a:cxn ang="0">
                <a:pos x="152" y="8"/>
              </a:cxn>
              <a:cxn ang="0">
                <a:pos x="152" y="22"/>
              </a:cxn>
              <a:cxn ang="0">
                <a:pos x="150" y="40"/>
              </a:cxn>
              <a:cxn ang="0">
                <a:pos x="152" y="50"/>
              </a:cxn>
              <a:cxn ang="0">
                <a:pos x="152" y="62"/>
              </a:cxn>
              <a:cxn ang="0">
                <a:pos x="154" y="64"/>
              </a:cxn>
              <a:cxn ang="0">
                <a:pos x="150" y="76"/>
              </a:cxn>
              <a:cxn ang="0">
                <a:pos x="148" y="84"/>
              </a:cxn>
              <a:cxn ang="0">
                <a:pos x="140" y="96"/>
              </a:cxn>
              <a:cxn ang="0">
                <a:pos x="128" y="106"/>
              </a:cxn>
              <a:cxn ang="0">
                <a:pos x="110" y="114"/>
              </a:cxn>
              <a:cxn ang="0">
                <a:pos x="96" y="124"/>
              </a:cxn>
              <a:cxn ang="0">
                <a:pos x="88" y="134"/>
              </a:cxn>
              <a:cxn ang="0">
                <a:pos x="80" y="140"/>
              </a:cxn>
              <a:cxn ang="0">
                <a:pos x="64" y="154"/>
              </a:cxn>
              <a:cxn ang="0">
                <a:pos x="62" y="160"/>
              </a:cxn>
              <a:cxn ang="0">
                <a:pos x="66" y="176"/>
              </a:cxn>
              <a:cxn ang="0">
                <a:pos x="68" y="192"/>
              </a:cxn>
              <a:cxn ang="0">
                <a:pos x="70" y="194"/>
              </a:cxn>
              <a:cxn ang="0">
                <a:pos x="72" y="206"/>
              </a:cxn>
              <a:cxn ang="0">
                <a:pos x="68" y="218"/>
              </a:cxn>
              <a:cxn ang="0">
                <a:pos x="68" y="226"/>
              </a:cxn>
              <a:cxn ang="0">
                <a:pos x="62" y="234"/>
              </a:cxn>
              <a:cxn ang="0">
                <a:pos x="46" y="242"/>
              </a:cxn>
              <a:cxn ang="0">
                <a:pos x="28" y="254"/>
              </a:cxn>
              <a:cxn ang="0">
                <a:pos x="30" y="262"/>
              </a:cxn>
              <a:cxn ang="0">
                <a:pos x="22" y="272"/>
              </a:cxn>
              <a:cxn ang="0">
                <a:pos x="18" y="252"/>
              </a:cxn>
              <a:cxn ang="0">
                <a:pos x="18" y="228"/>
              </a:cxn>
              <a:cxn ang="0">
                <a:pos x="12" y="214"/>
              </a:cxn>
              <a:cxn ang="0">
                <a:pos x="28" y="180"/>
              </a:cxn>
              <a:cxn ang="0">
                <a:pos x="34" y="164"/>
              </a:cxn>
              <a:cxn ang="0">
                <a:pos x="34" y="148"/>
              </a:cxn>
              <a:cxn ang="0">
                <a:pos x="36" y="138"/>
              </a:cxn>
              <a:cxn ang="0">
                <a:pos x="38" y="126"/>
              </a:cxn>
              <a:cxn ang="0">
                <a:pos x="40" y="114"/>
              </a:cxn>
              <a:cxn ang="0">
                <a:pos x="38" y="106"/>
              </a:cxn>
              <a:cxn ang="0">
                <a:pos x="30" y="100"/>
              </a:cxn>
              <a:cxn ang="0">
                <a:pos x="18" y="94"/>
              </a:cxn>
              <a:cxn ang="0">
                <a:pos x="2" y="84"/>
              </a:cxn>
              <a:cxn ang="0">
                <a:pos x="8" y="70"/>
              </a:cxn>
              <a:cxn ang="0">
                <a:pos x="24" y="66"/>
              </a:cxn>
              <a:cxn ang="0">
                <a:pos x="48" y="66"/>
              </a:cxn>
              <a:cxn ang="0">
                <a:pos x="64" y="68"/>
              </a:cxn>
              <a:cxn ang="0">
                <a:pos x="62" y="82"/>
              </a:cxn>
              <a:cxn ang="0">
                <a:pos x="58" y="90"/>
              </a:cxn>
              <a:cxn ang="0">
                <a:pos x="62" y="96"/>
              </a:cxn>
              <a:cxn ang="0">
                <a:pos x="70" y="108"/>
              </a:cxn>
              <a:cxn ang="0">
                <a:pos x="72" y="104"/>
              </a:cxn>
              <a:cxn ang="0">
                <a:pos x="76" y="94"/>
              </a:cxn>
              <a:cxn ang="0">
                <a:pos x="82" y="74"/>
              </a:cxn>
              <a:cxn ang="0">
                <a:pos x="70" y="50"/>
              </a:cxn>
              <a:cxn ang="0">
                <a:pos x="64" y="38"/>
              </a:cxn>
              <a:cxn ang="0">
                <a:pos x="62" y="26"/>
              </a:cxn>
              <a:cxn ang="0">
                <a:pos x="72" y="18"/>
              </a:cxn>
              <a:cxn ang="0">
                <a:pos x="90" y="20"/>
              </a:cxn>
              <a:cxn ang="0">
                <a:pos x="102" y="20"/>
              </a:cxn>
              <a:cxn ang="0">
                <a:pos x="114" y="12"/>
              </a:cxn>
              <a:cxn ang="0">
                <a:pos x="126" y="12"/>
              </a:cxn>
              <a:cxn ang="0">
                <a:pos x="140" y="8"/>
              </a:cxn>
              <a:cxn ang="0">
                <a:pos x="152" y="0"/>
              </a:cxn>
            </a:cxnLst>
            <a:rect l="0" t="0" r="r" b="b"/>
            <a:pathLst>
              <a:path w="156" h="272">
                <a:moveTo>
                  <a:pt x="72" y="186"/>
                </a:moveTo>
                <a:lnTo>
                  <a:pt x="70" y="188"/>
                </a:lnTo>
                <a:lnTo>
                  <a:pt x="70" y="188"/>
                </a:lnTo>
                <a:lnTo>
                  <a:pt x="70" y="188"/>
                </a:lnTo>
                <a:lnTo>
                  <a:pt x="70" y="188"/>
                </a:lnTo>
                <a:lnTo>
                  <a:pt x="70" y="188"/>
                </a:lnTo>
                <a:lnTo>
                  <a:pt x="70" y="186"/>
                </a:lnTo>
                <a:lnTo>
                  <a:pt x="70" y="186"/>
                </a:lnTo>
                <a:lnTo>
                  <a:pt x="72" y="184"/>
                </a:lnTo>
                <a:lnTo>
                  <a:pt x="72" y="184"/>
                </a:lnTo>
                <a:lnTo>
                  <a:pt x="72" y="184"/>
                </a:lnTo>
                <a:lnTo>
                  <a:pt x="72" y="184"/>
                </a:lnTo>
                <a:lnTo>
                  <a:pt x="72" y="186"/>
                </a:lnTo>
                <a:lnTo>
                  <a:pt x="72" y="186"/>
                </a:lnTo>
                <a:close/>
                <a:moveTo>
                  <a:pt x="140" y="98"/>
                </a:moveTo>
                <a:lnTo>
                  <a:pt x="140" y="98"/>
                </a:lnTo>
                <a:lnTo>
                  <a:pt x="140" y="98"/>
                </a:lnTo>
                <a:lnTo>
                  <a:pt x="138" y="98"/>
                </a:lnTo>
                <a:lnTo>
                  <a:pt x="138" y="98"/>
                </a:lnTo>
                <a:lnTo>
                  <a:pt x="138" y="96"/>
                </a:lnTo>
                <a:lnTo>
                  <a:pt x="138" y="96"/>
                </a:lnTo>
                <a:lnTo>
                  <a:pt x="140" y="96"/>
                </a:lnTo>
                <a:lnTo>
                  <a:pt x="140" y="96"/>
                </a:lnTo>
                <a:lnTo>
                  <a:pt x="140" y="96"/>
                </a:lnTo>
                <a:lnTo>
                  <a:pt x="140" y="96"/>
                </a:lnTo>
                <a:lnTo>
                  <a:pt x="140" y="96"/>
                </a:lnTo>
                <a:lnTo>
                  <a:pt x="140" y="98"/>
                </a:lnTo>
                <a:close/>
                <a:moveTo>
                  <a:pt x="152" y="0"/>
                </a:moveTo>
                <a:lnTo>
                  <a:pt x="152" y="0"/>
                </a:lnTo>
                <a:lnTo>
                  <a:pt x="152" y="0"/>
                </a:lnTo>
                <a:lnTo>
                  <a:pt x="154" y="2"/>
                </a:lnTo>
                <a:lnTo>
                  <a:pt x="154" y="2"/>
                </a:lnTo>
                <a:lnTo>
                  <a:pt x="154" y="2"/>
                </a:lnTo>
                <a:lnTo>
                  <a:pt x="152" y="4"/>
                </a:lnTo>
                <a:lnTo>
                  <a:pt x="154" y="4"/>
                </a:lnTo>
                <a:lnTo>
                  <a:pt x="154" y="6"/>
                </a:lnTo>
                <a:lnTo>
                  <a:pt x="154" y="6"/>
                </a:lnTo>
                <a:lnTo>
                  <a:pt x="154" y="6"/>
                </a:lnTo>
                <a:lnTo>
                  <a:pt x="154" y="6"/>
                </a:lnTo>
                <a:lnTo>
                  <a:pt x="152" y="6"/>
                </a:lnTo>
                <a:lnTo>
                  <a:pt x="152" y="6"/>
                </a:lnTo>
                <a:lnTo>
                  <a:pt x="152" y="8"/>
                </a:lnTo>
                <a:lnTo>
                  <a:pt x="152" y="8"/>
                </a:lnTo>
                <a:lnTo>
                  <a:pt x="152" y="8"/>
                </a:lnTo>
                <a:lnTo>
                  <a:pt x="154" y="8"/>
                </a:lnTo>
                <a:lnTo>
                  <a:pt x="154" y="10"/>
                </a:lnTo>
                <a:lnTo>
                  <a:pt x="152" y="12"/>
                </a:lnTo>
                <a:lnTo>
                  <a:pt x="152" y="12"/>
                </a:lnTo>
                <a:lnTo>
                  <a:pt x="152" y="12"/>
                </a:lnTo>
                <a:lnTo>
                  <a:pt x="150" y="14"/>
                </a:lnTo>
                <a:lnTo>
                  <a:pt x="152" y="14"/>
                </a:lnTo>
                <a:lnTo>
                  <a:pt x="152" y="16"/>
                </a:lnTo>
                <a:lnTo>
                  <a:pt x="152" y="18"/>
                </a:lnTo>
                <a:lnTo>
                  <a:pt x="150" y="18"/>
                </a:lnTo>
                <a:lnTo>
                  <a:pt x="152" y="20"/>
                </a:lnTo>
                <a:lnTo>
                  <a:pt x="152" y="22"/>
                </a:lnTo>
                <a:lnTo>
                  <a:pt x="152" y="24"/>
                </a:lnTo>
                <a:lnTo>
                  <a:pt x="152" y="30"/>
                </a:lnTo>
                <a:lnTo>
                  <a:pt x="152" y="32"/>
                </a:lnTo>
                <a:lnTo>
                  <a:pt x="152" y="34"/>
                </a:lnTo>
                <a:lnTo>
                  <a:pt x="152" y="34"/>
                </a:lnTo>
                <a:lnTo>
                  <a:pt x="152" y="34"/>
                </a:lnTo>
                <a:lnTo>
                  <a:pt x="154" y="36"/>
                </a:lnTo>
                <a:lnTo>
                  <a:pt x="154" y="38"/>
                </a:lnTo>
                <a:lnTo>
                  <a:pt x="154" y="38"/>
                </a:lnTo>
                <a:lnTo>
                  <a:pt x="152" y="40"/>
                </a:lnTo>
                <a:lnTo>
                  <a:pt x="150" y="40"/>
                </a:lnTo>
                <a:lnTo>
                  <a:pt x="150" y="40"/>
                </a:lnTo>
                <a:lnTo>
                  <a:pt x="150" y="40"/>
                </a:lnTo>
                <a:lnTo>
                  <a:pt x="150" y="40"/>
                </a:lnTo>
                <a:lnTo>
                  <a:pt x="150" y="42"/>
                </a:lnTo>
                <a:lnTo>
                  <a:pt x="152" y="42"/>
                </a:lnTo>
                <a:lnTo>
                  <a:pt x="152" y="42"/>
                </a:lnTo>
                <a:lnTo>
                  <a:pt x="152" y="42"/>
                </a:lnTo>
                <a:lnTo>
                  <a:pt x="152" y="40"/>
                </a:lnTo>
                <a:lnTo>
                  <a:pt x="152" y="40"/>
                </a:lnTo>
                <a:lnTo>
                  <a:pt x="152" y="44"/>
                </a:lnTo>
                <a:lnTo>
                  <a:pt x="152" y="46"/>
                </a:lnTo>
                <a:lnTo>
                  <a:pt x="152" y="46"/>
                </a:lnTo>
                <a:lnTo>
                  <a:pt x="152" y="48"/>
                </a:lnTo>
                <a:lnTo>
                  <a:pt x="152" y="50"/>
                </a:lnTo>
                <a:lnTo>
                  <a:pt x="152" y="50"/>
                </a:lnTo>
                <a:lnTo>
                  <a:pt x="152" y="50"/>
                </a:lnTo>
                <a:lnTo>
                  <a:pt x="152" y="50"/>
                </a:lnTo>
                <a:lnTo>
                  <a:pt x="152" y="52"/>
                </a:lnTo>
                <a:lnTo>
                  <a:pt x="152" y="52"/>
                </a:lnTo>
                <a:lnTo>
                  <a:pt x="152" y="52"/>
                </a:lnTo>
                <a:lnTo>
                  <a:pt x="152" y="56"/>
                </a:lnTo>
                <a:lnTo>
                  <a:pt x="152" y="56"/>
                </a:lnTo>
                <a:lnTo>
                  <a:pt x="152" y="58"/>
                </a:lnTo>
                <a:lnTo>
                  <a:pt x="152" y="58"/>
                </a:lnTo>
                <a:lnTo>
                  <a:pt x="152" y="60"/>
                </a:lnTo>
                <a:lnTo>
                  <a:pt x="152" y="60"/>
                </a:lnTo>
                <a:lnTo>
                  <a:pt x="152" y="60"/>
                </a:lnTo>
                <a:lnTo>
                  <a:pt x="152" y="60"/>
                </a:lnTo>
                <a:lnTo>
                  <a:pt x="150" y="60"/>
                </a:lnTo>
                <a:lnTo>
                  <a:pt x="152" y="62"/>
                </a:lnTo>
                <a:lnTo>
                  <a:pt x="152" y="62"/>
                </a:lnTo>
                <a:lnTo>
                  <a:pt x="152" y="62"/>
                </a:lnTo>
                <a:lnTo>
                  <a:pt x="152" y="62"/>
                </a:lnTo>
                <a:lnTo>
                  <a:pt x="152" y="62"/>
                </a:lnTo>
                <a:lnTo>
                  <a:pt x="154" y="62"/>
                </a:lnTo>
                <a:lnTo>
                  <a:pt x="154" y="62"/>
                </a:lnTo>
                <a:lnTo>
                  <a:pt x="154" y="62"/>
                </a:lnTo>
                <a:lnTo>
                  <a:pt x="154" y="64"/>
                </a:lnTo>
                <a:lnTo>
                  <a:pt x="152" y="64"/>
                </a:lnTo>
                <a:lnTo>
                  <a:pt x="152" y="64"/>
                </a:lnTo>
                <a:lnTo>
                  <a:pt x="152" y="66"/>
                </a:lnTo>
                <a:lnTo>
                  <a:pt x="152" y="66"/>
                </a:lnTo>
                <a:lnTo>
                  <a:pt x="152" y="66"/>
                </a:lnTo>
                <a:lnTo>
                  <a:pt x="154" y="66"/>
                </a:lnTo>
                <a:lnTo>
                  <a:pt x="154" y="64"/>
                </a:lnTo>
                <a:lnTo>
                  <a:pt x="154" y="64"/>
                </a:lnTo>
                <a:lnTo>
                  <a:pt x="154" y="66"/>
                </a:lnTo>
                <a:lnTo>
                  <a:pt x="154" y="66"/>
                </a:lnTo>
                <a:lnTo>
                  <a:pt x="156" y="70"/>
                </a:lnTo>
                <a:lnTo>
                  <a:pt x="154" y="70"/>
                </a:lnTo>
                <a:lnTo>
                  <a:pt x="154" y="72"/>
                </a:lnTo>
                <a:lnTo>
                  <a:pt x="154" y="72"/>
                </a:lnTo>
                <a:lnTo>
                  <a:pt x="154" y="72"/>
                </a:lnTo>
                <a:lnTo>
                  <a:pt x="154" y="74"/>
                </a:lnTo>
                <a:lnTo>
                  <a:pt x="154" y="74"/>
                </a:lnTo>
                <a:lnTo>
                  <a:pt x="152" y="76"/>
                </a:lnTo>
                <a:lnTo>
                  <a:pt x="152" y="76"/>
                </a:lnTo>
                <a:lnTo>
                  <a:pt x="150" y="76"/>
                </a:lnTo>
                <a:lnTo>
                  <a:pt x="150" y="76"/>
                </a:lnTo>
                <a:lnTo>
                  <a:pt x="150" y="78"/>
                </a:lnTo>
                <a:lnTo>
                  <a:pt x="150" y="78"/>
                </a:lnTo>
                <a:lnTo>
                  <a:pt x="150" y="78"/>
                </a:lnTo>
                <a:lnTo>
                  <a:pt x="152" y="78"/>
                </a:lnTo>
                <a:lnTo>
                  <a:pt x="152" y="78"/>
                </a:lnTo>
                <a:lnTo>
                  <a:pt x="152" y="78"/>
                </a:lnTo>
                <a:lnTo>
                  <a:pt x="152" y="78"/>
                </a:lnTo>
                <a:lnTo>
                  <a:pt x="152" y="80"/>
                </a:lnTo>
                <a:lnTo>
                  <a:pt x="150" y="82"/>
                </a:lnTo>
                <a:lnTo>
                  <a:pt x="150" y="82"/>
                </a:lnTo>
                <a:lnTo>
                  <a:pt x="150" y="84"/>
                </a:lnTo>
                <a:lnTo>
                  <a:pt x="150" y="84"/>
                </a:lnTo>
                <a:lnTo>
                  <a:pt x="148" y="84"/>
                </a:lnTo>
                <a:lnTo>
                  <a:pt x="148" y="84"/>
                </a:lnTo>
                <a:lnTo>
                  <a:pt x="148" y="86"/>
                </a:lnTo>
                <a:lnTo>
                  <a:pt x="148" y="86"/>
                </a:lnTo>
                <a:lnTo>
                  <a:pt x="148" y="86"/>
                </a:lnTo>
                <a:lnTo>
                  <a:pt x="146" y="88"/>
                </a:lnTo>
                <a:lnTo>
                  <a:pt x="146" y="88"/>
                </a:lnTo>
                <a:lnTo>
                  <a:pt x="144" y="90"/>
                </a:lnTo>
                <a:lnTo>
                  <a:pt x="144" y="90"/>
                </a:lnTo>
                <a:lnTo>
                  <a:pt x="144" y="92"/>
                </a:lnTo>
                <a:lnTo>
                  <a:pt x="144" y="92"/>
                </a:lnTo>
                <a:lnTo>
                  <a:pt x="142" y="94"/>
                </a:lnTo>
                <a:lnTo>
                  <a:pt x="142" y="96"/>
                </a:lnTo>
                <a:lnTo>
                  <a:pt x="140" y="96"/>
                </a:lnTo>
                <a:lnTo>
                  <a:pt x="140" y="96"/>
                </a:lnTo>
                <a:lnTo>
                  <a:pt x="140" y="96"/>
                </a:lnTo>
                <a:lnTo>
                  <a:pt x="138" y="96"/>
                </a:lnTo>
                <a:lnTo>
                  <a:pt x="138" y="96"/>
                </a:lnTo>
                <a:lnTo>
                  <a:pt x="138" y="98"/>
                </a:lnTo>
                <a:lnTo>
                  <a:pt x="138" y="98"/>
                </a:lnTo>
                <a:lnTo>
                  <a:pt x="136" y="100"/>
                </a:lnTo>
                <a:lnTo>
                  <a:pt x="136" y="100"/>
                </a:lnTo>
                <a:lnTo>
                  <a:pt x="134" y="102"/>
                </a:lnTo>
                <a:lnTo>
                  <a:pt x="132" y="102"/>
                </a:lnTo>
                <a:lnTo>
                  <a:pt x="132" y="104"/>
                </a:lnTo>
                <a:lnTo>
                  <a:pt x="130" y="104"/>
                </a:lnTo>
                <a:lnTo>
                  <a:pt x="130" y="106"/>
                </a:lnTo>
                <a:lnTo>
                  <a:pt x="128" y="106"/>
                </a:lnTo>
                <a:lnTo>
                  <a:pt x="128" y="106"/>
                </a:lnTo>
                <a:lnTo>
                  <a:pt x="128" y="106"/>
                </a:lnTo>
                <a:lnTo>
                  <a:pt x="128" y="108"/>
                </a:lnTo>
                <a:lnTo>
                  <a:pt x="124" y="108"/>
                </a:lnTo>
                <a:lnTo>
                  <a:pt x="124" y="108"/>
                </a:lnTo>
                <a:lnTo>
                  <a:pt x="122" y="110"/>
                </a:lnTo>
                <a:lnTo>
                  <a:pt x="120" y="110"/>
                </a:lnTo>
                <a:lnTo>
                  <a:pt x="118" y="110"/>
                </a:lnTo>
                <a:lnTo>
                  <a:pt x="116" y="112"/>
                </a:lnTo>
                <a:lnTo>
                  <a:pt x="116" y="112"/>
                </a:lnTo>
                <a:lnTo>
                  <a:pt x="114" y="112"/>
                </a:lnTo>
                <a:lnTo>
                  <a:pt x="114" y="112"/>
                </a:lnTo>
                <a:lnTo>
                  <a:pt x="112" y="114"/>
                </a:lnTo>
                <a:lnTo>
                  <a:pt x="112" y="114"/>
                </a:lnTo>
                <a:lnTo>
                  <a:pt x="112" y="114"/>
                </a:lnTo>
                <a:lnTo>
                  <a:pt x="110" y="114"/>
                </a:lnTo>
                <a:lnTo>
                  <a:pt x="110" y="114"/>
                </a:lnTo>
                <a:lnTo>
                  <a:pt x="110" y="114"/>
                </a:lnTo>
                <a:lnTo>
                  <a:pt x="110" y="114"/>
                </a:lnTo>
                <a:lnTo>
                  <a:pt x="110" y="114"/>
                </a:lnTo>
                <a:lnTo>
                  <a:pt x="108" y="116"/>
                </a:lnTo>
                <a:lnTo>
                  <a:pt x="106" y="116"/>
                </a:lnTo>
                <a:lnTo>
                  <a:pt x="102" y="118"/>
                </a:lnTo>
                <a:lnTo>
                  <a:pt x="100" y="120"/>
                </a:lnTo>
                <a:lnTo>
                  <a:pt x="98" y="122"/>
                </a:lnTo>
                <a:lnTo>
                  <a:pt x="98" y="122"/>
                </a:lnTo>
                <a:lnTo>
                  <a:pt x="98" y="124"/>
                </a:lnTo>
                <a:lnTo>
                  <a:pt x="96" y="124"/>
                </a:lnTo>
                <a:lnTo>
                  <a:pt x="96" y="124"/>
                </a:lnTo>
                <a:lnTo>
                  <a:pt x="96" y="124"/>
                </a:lnTo>
                <a:lnTo>
                  <a:pt x="96" y="124"/>
                </a:lnTo>
                <a:lnTo>
                  <a:pt x="96" y="124"/>
                </a:lnTo>
                <a:lnTo>
                  <a:pt x="96" y="122"/>
                </a:lnTo>
                <a:lnTo>
                  <a:pt x="94" y="122"/>
                </a:lnTo>
                <a:lnTo>
                  <a:pt x="94" y="122"/>
                </a:lnTo>
                <a:lnTo>
                  <a:pt x="94" y="122"/>
                </a:lnTo>
                <a:lnTo>
                  <a:pt x="94" y="124"/>
                </a:lnTo>
                <a:lnTo>
                  <a:pt x="96" y="126"/>
                </a:lnTo>
                <a:lnTo>
                  <a:pt x="96" y="126"/>
                </a:lnTo>
                <a:lnTo>
                  <a:pt x="96" y="126"/>
                </a:lnTo>
                <a:lnTo>
                  <a:pt x="94" y="128"/>
                </a:lnTo>
                <a:lnTo>
                  <a:pt x="92" y="130"/>
                </a:lnTo>
                <a:lnTo>
                  <a:pt x="90" y="132"/>
                </a:lnTo>
                <a:lnTo>
                  <a:pt x="88" y="134"/>
                </a:lnTo>
                <a:lnTo>
                  <a:pt x="88" y="134"/>
                </a:lnTo>
                <a:lnTo>
                  <a:pt x="88" y="136"/>
                </a:lnTo>
                <a:lnTo>
                  <a:pt x="88" y="136"/>
                </a:lnTo>
                <a:lnTo>
                  <a:pt x="86" y="138"/>
                </a:lnTo>
                <a:lnTo>
                  <a:pt x="84" y="140"/>
                </a:lnTo>
                <a:lnTo>
                  <a:pt x="84" y="140"/>
                </a:lnTo>
                <a:lnTo>
                  <a:pt x="84" y="140"/>
                </a:lnTo>
                <a:lnTo>
                  <a:pt x="84" y="138"/>
                </a:lnTo>
                <a:lnTo>
                  <a:pt x="84" y="138"/>
                </a:lnTo>
                <a:lnTo>
                  <a:pt x="84" y="138"/>
                </a:lnTo>
                <a:lnTo>
                  <a:pt x="82" y="138"/>
                </a:lnTo>
                <a:lnTo>
                  <a:pt x="82" y="138"/>
                </a:lnTo>
                <a:lnTo>
                  <a:pt x="80" y="140"/>
                </a:lnTo>
                <a:lnTo>
                  <a:pt x="80" y="140"/>
                </a:lnTo>
                <a:lnTo>
                  <a:pt x="78" y="142"/>
                </a:lnTo>
                <a:lnTo>
                  <a:pt x="78" y="142"/>
                </a:lnTo>
                <a:lnTo>
                  <a:pt x="76" y="144"/>
                </a:lnTo>
                <a:lnTo>
                  <a:pt x="76" y="144"/>
                </a:lnTo>
                <a:lnTo>
                  <a:pt x="76" y="144"/>
                </a:lnTo>
                <a:lnTo>
                  <a:pt x="74" y="146"/>
                </a:lnTo>
                <a:lnTo>
                  <a:pt x="72" y="148"/>
                </a:lnTo>
                <a:lnTo>
                  <a:pt x="72" y="150"/>
                </a:lnTo>
                <a:lnTo>
                  <a:pt x="70" y="150"/>
                </a:lnTo>
                <a:lnTo>
                  <a:pt x="68" y="154"/>
                </a:lnTo>
                <a:lnTo>
                  <a:pt x="64" y="156"/>
                </a:lnTo>
                <a:lnTo>
                  <a:pt x="64" y="156"/>
                </a:lnTo>
                <a:lnTo>
                  <a:pt x="64" y="154"/>
                </a:lnTo>
                <a:lnTo>
                  <a:pt x="64" y="154"/>
                </a:lnTo>
                <a:lnTo>
                  <a:pt x="60" y="152"/>
                </a:lnTo>
                <a:lnTo>
                  <a:pt x="60" y="152"/>
                </a:lnTo>
                <a:lnTo>
                  <a:pt x="60" y="152"/>
                </a:lnTo>
                <a:lnTo>
                  <a:pt x="62" y="154"/>
                </a:lnTo>
                <a:lnTo>
                  <a:pt x="62" y="154"/>
                </a:lnTo>
                <a:lnTo>
                  <a:pt x="62" y="154"/>
                </a:lnTo>
                <a:lnTo>
                  <a:pt x="62" y="154"/>
                </a:lnTo>
                <a:lnTo>
                  <a:pt x="62" y="154"/>
                </a:lnTo>
                <a:lnTo>
                  <a:pt x="62" y="156"/>
                </a:lnTo>
                <a:lnTo>
                  <a:pt x="62" y="156"/>
                </a:lnTo>
                <a:lnTo>
                  <a:pt x="62" y="158"/>
                </a:lnTo>
                <a:lnTo>
                  <a:pt x="62" y="158"/>
                </a:lnTo>
                <a:lnTo>
                  <a:pt x="62" y="158"/>
                </a:lnTo>
                <a:lnTo>
                  <a:pt x="62" y="160"/>
                </a:lnTo>
                <a:lnTo>
                  <a:pt x="62" y="164"/>
                </a:lnTo>
                <a:lnTo>
                  <a:pt x="60" y="164"/>
                </a:lnTo>
                <a:lnTo>
                  <a:pt x="62" y="168"/>
                </a:lnTo>
                <a:lnTo>
                  <a:pt x="64" y="168"/>
                </a:lnTo>
                <a:lnTo>
                  <a:pt x="64" y="170"/>
                </a:lnTo>
                <a:lnTo>
                  <a:pt x="64" y="170"/>
                </a:lnTo>
                <a:lnTo>
                  <a:pt x="64" y="170"/>
                </a:lnTo>
                <a:lnTo>
                  <a:pt x="66" y="170"/>
                </a:lnTo>
                <a:lnTo>
                  <a:pt x="66" y="172"/>
                </a:lnTo>
                <a:lnTo>
                  <a:pt x="66" y="172"/>
                </a:lnTo>
                <a:lnTo>
                  <a:pt x="66" y="174"/>
                </a:lnTo>
                <a:lnTo>
                  <a:pt x="66" y="174"/>
                </a:lnTo>
                <a:lnTo>
                  <a:pt x="66" y="174"/>
                </a:lnTo>
                <a:lnTo>
                  <a:pt x="66" y="176"/>
                </a:lnTo>
                <a:lnTo>
                  <a:pt x="66" y="176"/>
                </a:lnTo>
                <a:lnTo>
                  <a:pt x="66" y="180"/>
                </a:lnTo>
                <a:lnTo>
                  <a:pt x="66" y="182"/>
                </a:lnTo>
                <a:lnTo>
                  <a:pt x="68" y="184"/>
                </a:lnTo>
                <a:lnTo>
                  <a:pt x="68" y="184"/>
                </a:lnTo>
                <a:lnTo>
                  <a:pt x="68" y="184"/>
                </a:lnTo>
                <a:lnTo>
                  <a:pt x="68" y="184"/>
                </a:lnTo>
                <a:lnTo>
                  <a:pt x="68" y="186"/>
                </a:lnTo>
                <a:lnTo>
                  <a:pt x="68" y="186"/>
                </a:lnTo>
                <a:lnTo>
                  <a:pt x="68" y="186"/>
                </a:lnTo>
                <a:lnTo>
                  <a:pt x="68" y="188"/>
                </a:lnTo>
                <a:lnTo>
                  <a:pt x="68" y="190"/>
                </a:lnTo>
                <a:lnTo>
                  <a:pt x="68" y="190"/>
                </a:lnTo>
                <a:lnTo>
                  <a:pt x="68" y="192"/>
                </a:lnTo>
                <a:lnTo>
                  <a:pt x="68" y="192"/>
                </a:lnTo>
                <a:lnTo>
                  <a:pt x="68" y="194"/>
                </a:lnTo>
                <a:lnTo>
                  <a:pt x="68" y="196"/>
                </a:lnTo>
                <a:lnTo>
                  <a:pt x="68" y="196"/>
                </a:lnTo>
                <a:lnTo>
                  <a:pt x="68" y="196"/>
                </a:lnTo>
                <a:lnTo>
                  <a:pt x="68" y="198"/>
                </a:lnTo>
                <a:lnTo>
                  <a:pt x="68" y="198"/>
                </a:lnTo>
                <a:lnTo>
                  <a:pt x="70" y="198"/>
                </a:lnTo>
                <a:lnTo>
                  <a:pt x="70" y="198"/>
                </a:lnTo>
                <a:lnTo>
                  <a:pt x="70" y="196"/>
                </a:lnTo>
                <a:lnTo>
                  <a:pt x="70" y="196"/>
                </a:lnTo>
                <a:lnTo>
                  <a:pt x="70" y="196"/>
                </a:lnTo>
                <a:lnTo>
                  <a:pt x="70" y="194"/>
                </a:lnTo>
                <a:lnTo>
                  <a:pt x="70" y="194"/>
                </a:lnTo>
                <a:lnTo>
                  <a:pt x="70" y="194"/>
                </a:lnTo>
                <a:lnTo>
                  <a:pt x="70" y="192"/>
                </a:lnTo>
                <a:lnTo>
                  <a:pt x="72" y="194"/>
                </a:lnTo>
                <a:lnTo>
                  <a:pt x="72" y="198"/>
                </a:lnTo>
                <a:lnTo>
                  <a:pt x="72" y="198"/>
                </a:lnTo>
                <a:lnTo>
                  <a:pt x="72" y="198"/>
                </a:lnTo>
                <a:lnTo>
                  <a:pt x="72" y="198"/>
                </a:lnTo>
                <a:lnTo>
                  <a:pt x="70" y="200"/>
                </a:lnTo>
                <a:lnTo>
                  <a:pt x="70" y="200"/>
                </a:lnTo>
                <a:lnTo>
                  <a:pt x="70" y="202"/>
                </a:lnTo>
                <a:lnTo>
                  <a:pt x="70" y="204"/>
                </a:lnTo>
                <a:lnTo>
                  <a:pt x="70" y="206"/>
                </a:lnTo>
                <a:lnTo>
                  <a:pt x="70" y="206"/>
                </a:lnTo>
                <a:lnTo>
                  <a:pt x="72" y="206"/>
                </a:lnTo>
                <a:lnTo>
                  <a:pt x="72" y="208"/>
                </a:lnTo>
                <a:lnTo>
                  <a:pt x="70" y="208"/>
                </a:lnTo>
                <a:lnTo>
                  <a:pt x="70" y="208"/>
                </a:lnTo>
                <a:lnTo>
                  <a:pt x="70" y="210"/>
                </a:lnTo>
                <a:lnTo>
                  <a:pt x="70" y="210"/>
                </a:lnTo>
                <a:lnTo>
                  <a:pt x="70" y="212"/>
                </a:lnTo>
                <a:lnTo>
                  <a:pt x="70" y="212"/>
                </a:lnTo>
                <a:lnTo>
                  <a:pt x="70" y="212"/>
                </a:lnTo>
                <a:lnTo>
                  <a:pt x="70" y="212"/>
                </a:lnTo>
                <a:lnTo>
                  <a:pt x="70" y="214"/>
                </a:lnTo>
                <a:lnTo>
                  <a:pt x="70" y="214"/>
                </a:lnTo>
                <a:lnTo>
                  <a:pt x="68" y="216"/>
                </a:lnTo>
                <a:lnTo>
                  <a:pt x="68" y="216"/>
                </a:lnTo>
                <a:lnTo>
                  <a:pt x="68" y="218"/>
                </a:lnTo>
                <a:lnTo>
                  <a:pt x="68" y="218"/>
                </a:lnTo>
                <a:lnTo>
                  <a:pt x="68" y="220"/>
                </a:lnTo>
                <a:lnTo>
                  <a:pt x="66" y="222"/>
                </a:lnTo>
                <a:lnTo>
                  <a:pt x="66" y="224"/>
                </a:lnTo>
                <a:lnTo>
                  <a:pt x="68" y="224"/>
                </a:lnTo>
                <a:lnTo>
                  <a:pt x="68" y="222"/>
                </a:lnTo>
                <a:lnTo>
                  <a:pt x="70" y="222"/>
                </a:lnTo>
                <a:lnTo>
                  <a:pt x="70" y="220"/>
                </a:lnTo>
                <a:lnTo>
                  <a:pt x="70" y="220"/>
                </a:lnTo>
                <a:lnTo>
                  <a:pt x="70" y="222"/>
                </a:lnTo>
                <a:lnTo>
                  <a:pt x="70" y="222"/>
                </a:lnTo>
                <a:lnTo>
                  <a:pt x="70" y="224"/>
                </a:lnTo>
                <a:lnTo>
                  <a:pt x="68" y="226"/>
                </a:lnTo>
                <a:lnTo>
                  <a:pt x="68" y="226"/>
                </a:lnTo>
                <a:lnTo>
                  <a:pt x="70" y="226"/>
                </a:lnTo>
                <a:lnTo>
                  <a:pt x="68" y="228"/>
                </a:lnTo>
                <a:lnTo>
                  <a:pt x="68" y="228"/>
                </a:lnTo>
                <a:lnTo>
                  <a:pt x="68" y="228"/>
                </a:lnTo>
                <a:lnTo>
                  <a:pt x="66" y="230"/>
                </a:lnTo>
                <a:lnTo>
                  <a:pt x="66" y="230"/>
                </a:lnTo>
                <a:lnTo>
                  <a:pt x="66" y="232"/>
                </a:lnTo>
                <a:lnTo>
                  <a:pt x="64" y="232"/>
                </a:lnTo>
                <a:lnTo>
                  <a:pt x="64" y="232"/>
                </a:lnTo>
                <a:lnTo>
                  <a:pt x="64" y="234"/>
                </a:lnTo>
                <a:lnTo>
                  <a:pt x="64" y="234"/>
                </a:lnTo>
                <a:lnTo>
                  <a:pt x="62" y="234"/>
                </a:lnTo>
                <a:lnTo>
                  <a:pt x="62" y="234"/>
                </a:lnTo>
                <a:lnTo>
                  <a:pt x="62" y="234"/>
                </a:lnTo>
                <a:lnTo>
                  <a:pt x="62" y="236"/>
                </a:lnTo>
                <a:lnTo>
                  <a:pt x="60" y="236"/>
                </a:lnTo>
                <a:lnTo>
                  <a:pt x="58" y="236"/>
                </a:lnTo>
                <a:lnTo>
                  <a:pt x="56" y="238"/>
                </a:lnTo>
                <a:lnTo>
                  <a:pt x="56" y="238"/>
                </a:lnTo>
                <a:lnTo>
                  <a:pt x="56" y="238"/>
                </a:lnTo>
                <a:lnTo>
                  <a:pt x="54" y="238"/>
                </a:lnTo>
                <a:lnTo>
                  <a:pt x="54" y="238"/>
                </a:lnTo>
                <a:lnTo>
                  <a:pt x="52" y="240"/>
                </a:lnTo>
                <a:lnTo>
                  <a:pt x="52" y="240"/>
                </a:lnTo>
                <a:lnTo>
                  <a:pt x="52" y="240"/>
                </a:lnTo>
                <a:lnTo>
                  <a:pt x="50" y="240"/>
                </a:lnTo>
                <a:lnTo>
                  <a:pt x="48" y="240"/>
                </a:lnTo>
                <a:lnTo>
                  <a:pt x="46" y="242"/>
                </a:lnTo>
                <a:lnTo>
                  <a:pt x="42" y="242"/>
                </a:lnTo>
                <a:lnTo>
                  <a:pt x="38" y="246"/>
                </a:lnTo>
                <a:lnTo>
                  <a:pt x="36" y="246"/>
                </a:lnTo>
                <a:lnTo>
                  <a:pt x="36" y="246"/>
                </a:lnTo>
                <a:lnTo>
                  <a:pt x="34" y="248"/>
                </a:lnTo>
                <a:lnTo>
                  <a:pt x="34" y="248"/>
                </a:lnTo>
                <a:lnTo>
                  <a:pt x="32" y="248"/>
                </a:lnTo>
                <a:lnTo>
                  <a:pt x="30" y="250"/>
                </a:lnTo>
                <a:lnTo>
                  <a:pt x="30" y="250"/>
                </a:lnTo>
                <a:lnTo>
                  <a:pt x="30" y="252"/>
                </a:lnTo>
                <a:lnTo>
                  <a:pt x="28" y="252"/>
                </a:lnTo>
                <a:lnTo>
                  <a:pt x="28" y="252"/>
                </a:lnTo>
                <a:lnTo>
                  <a:pt x="28" y="254"/>
                </a:lnTo>
                <a:lnTo>
                  <a:pt x="28" y="254"/>
                </a:lnTo>
                <a:lnTo>
                  <a:pt x="28" y="254"/>
                </a:lnTo>
                <a:lnTo>
                  <a:pt x="28" y="256"/>
                </a:lnTo>
                <a:lnTo>
                  <a:pt x="28" y="256"/>
                </a:lnTo>
                <a:lnTo>
                  <a:pt x="26" y="256"/>
                </a:lnTo>
                <a:lnTo>
                  <a:pt x="26" y="256"/>
                </a:lnTo>
                <a:lnTo>
                  <a:pt x="26" y="256"/>
                </a:lnTo>
                <a:lnTo>
                  <a:pt x="26" y="258"/>
                </a:lnTo>
                <a:lnTo>
                  <a:pt x="26" y="258"/>
                </a:lnTo>
                <a:lnTo>
                  <a:pt x="28" y="260"/>
                </a:lnTo>
                <a:lnTo>
                  <a:pt x="28" y="262"/>
                </a:lnTo>
                <a:lnTo>
                  <a:pt x="28" y="262"/>
                </a:lnTo>
                <a:lnTo>
                  <a:pt x="30" y="262"/>
                </a:lnTo>
                <a:lnTo>
                  <a:pt x="30" y="262"/>
                </a:lnTo>
                <a:lnTo>
                  <a:pt x="30" y="262"/>
                </a:lnTo>
                <a:lnTo>
                  <a:pt x="30" y="260"/>
                </a:lnTo>
                <a:lnTo>
                  <a:pt x="30" y="260"/>
                </a:lnTo>
                <a:lnTo>
                  <a:pt x="30" y="260"/>
                </a:lnTo>
                <a:lnTo>
                  <a:pt x="30" y="260"/>
                </a:lnTo>
                <a:lnTo>
                  <a:pt x="30" y="260"/>
                </a:lnTo>
                <a:lnTo>
                  <a:pt x="30" y="262"/>
                </a:lnTo>
                <a:lnTo>
                  <a:pt x="30" y="264"/>
                </a:lnTo>
                <a:lnTo>
                  <a:pt x="30" y="270"/>
                </a:lnTo>
                <a:lnTo>
                  <a:pt x="28" y="272"/>
                </a:lnTo>
                <a:lnTo>
                  <a:pt x="28" y="272"/>
                </a:lnTo>
                <a:lnTo>
                  <a:pt x="28" y="272"/>
                </a:lnTo>
                <a:lnTo>
                  <a:pt x="26" y="272"/>
                </a:lnTo>
                <a:lnTo>
                  <a:pt x="22" y="272"/>
                </a:lnTo>
                <a:lnTo>
                  <a:pt x="22" y="272"/>
                </a:lnTo>
                <a:lnTo>
                  <a:pt x="18" y="272"/>
                </a:lnTo>
                <a:lnTo>
                  <a:pt x="18" y="272"/>
                </a:lnTo>
                <a:lnTo>
                  <a:pt x="18" y="272"/>
                </a:lnTo>
                <a:lnTo>
                  <a:pt x="18" y="270"/>
                </a:lnTo>
                <a:lnTo>
                  <a:pt x="18" y="266"/>
                </a:lnTo>
                <a:lnTo>
                  <a:pt x="18" y="264"/>
                </a:lnTo>
                <a:lnTo>
                  <a:pt x="18" y="264"/>
                </a:lnTo>
                <a:lnTo>
                  <a:pt x="18" y="262"/>
                </a:lnTo>
                <a:lnTo>
                  <a:pt x="18" y="260"/>
                </a:lnTo>
                <a:lnTo>
                  <a:pt x="18" y="258"/>
                </a:lnTo>
                <a:lnTo>
                  <a:pt x="18" y="258"/>
                </a:lnTo>
                <a:lnTo>
                  <a:pt x="16" y="256"/>
                </a:lnTo>
                <a:lnTo>
                  <a:pt x="16" y="254"/>
                </a:lnTo>
                <a:lnTo>
                  <a:pt x="18" y="252"/>
                </a:lnTo>
                <a:lnTo>
                  <a:pt x="18" y="252"/>
                </a:lnTo>
                <a:lnTo>
                  <a:pt x="18" y="250"/>
                </a:lnTo>
                <a:lnTo>
                  <a:pt x="18" y="250"/>
                </a:lnTo>
                <a:lnTo>
                  <a:pt x="18" y="248"/>
                </a:lnTo>
                <a:lnTo>
                  <a:pt x="18" y="246"/>
                </a:lnTo>
                <a:lnTo>
                  <a:pt x="18" y="242"/>
                </a:lnTo>
                <a:lnTo>
                  <a:pt x="18" y="242"/>
                </a:lnTo>
                <a:lnTo>
                  <a:pt x="18" y="240"/>
                </a:lnTo>
                <a:lnTo>
                  <a:pt x="18" y="238"/>
                </a:lnTo>
                <a:lnTo>
                  <a:pt x="18" y="236"/>
                </a:lnTo>
                <a:lnTo>
                  <a:pt x="18" y="232"/>
                </a:lnTo>
                <a:lnTo>
                  <a:pt x="18" y="232"/>
                </a:lnTo>
                <a:lnTo>
                  <a:pt x="18" y="230"/>
                </a:lnTo>
                <a:lnTo>
                  <a:pt x="18" y="228"/>
                </a:lnTo>
                <a:lnTo>
                  <a:pt x="18" y="228"/>
                </a:lnTo>
                <a:lnTo>
                  <a:pt x="18" y="226"/>
                </a:lnTo>
                <a:lnTo>
                  <a:pt x="18" y="224"/>
                </a:lnTo>
                <a:lnTo>
                  <a:pt x="18" y="224"/>
                </a:lnTo>
                <a:lnTo>
                  <a:pt x="16" y="222"/>
                </a:lnTo>
                <a:lnTo>
                  <a:pt x="16" y="222"/>
                </a:lnTo>
                <a:lnTo>
                  <a:pt x="16" y="220"/>
                </a:lnTo>
                <a:lnTo>
                  <a:pt x="14" y="218"/>
                </a:lnTo>
                <a:lnTo>
                  <a:pt x="14" y="218"/>
                </a:lnTo>
                <a:lnTo>
                  <a:pt x="14" y="218"/>
                </a:lnTo>
                <a:lnTo>
                  <a:pt x="14" y="218"/>
                </a:lnTo>
                <a:lnTo>
                  <a:pt x="14" y="216"/>
                </a:lnTo>
                <a:lnTo>
                  <a:pt x="14" y="216"/>
                </a:lnTo>
                <a:lnTo>
                  <a:pt x="12" y="214"/>
                </a:lnTo>
                <a:lnTo>
                  <a:pt x="14" y="212"/>
                </a:lnTo>
                <a:lnTo>
                  <a:pt x="14" y="212"/>
                </a:lnTo>
                <a:lnTo>
                  <a:pt x="14" y="210"/>
                </a:lnTo>
                <a:lnTo>
                  <a:pt x="12" y="208"/>
                </a:lnTo>
                <a:lnTo>
                  <a:pt x="10" y="198"/>
                </a:lnTo>
                <a:lnTo>
                  <a:pt x="10" y="198"/>
                </a:lnTo>
                <a:lnTo>
                  <a:pt x="10" y="198"/>
                </a:lnTo>
                <a:lnTo>
                  <a:pt x="12" y="198"/>
                </a:lnTo>
                <a:lnTo>
                  <a:pt x="12" y="196"/>
                </a:lnTo>
                <a:lnTo>
                  <a:pt x="16" y="192"/>
                </a:lnTo>
                <a:lnTo>
                  <a:pt x="20" y="188"/>
                </a:lnTo>
                <a:lnTo>
                  <a:pt x="28" y="180"/>
                </a:lnTo>
                <a:lnTo>
                  <a:pt x="28" y="180"/>
                </a:lnTo>
                <a:lnTo>
                  <a:pt x="28" y="180"/>
                </a:lnTo>
                <a:lnTo>
                  <a:pt x="28" y="180"/>
                </a:lnTo>
                <a:lnTo>
                  <a:pt x="28" y="180"/>
                </a:lnTo>
                <a:lnTo>
                  <a:pt x="28" y="178"/>
                </a:lnTo>
                <a:lnTo>
                  <a:pt x="26" y="176"/>
                </a:lnTo>
                <a:lnTo>
                  <a:pt x="28" y="176"/>
                </a:lnTo>
                <a:lnTo>
                  <a:pt x="28" y="174"/>
                </a:lnTo>
                <a:lnTo>
                  <a:pt x="30" y="174"/>
                </a:lnTo>
                <a:lnTo>
                  <a:pt x="30" y="172"/>
                </a:lnTo>
                <a:lnTo>
                  <a:pt x="30" y="172"/>
                </a:lnTo>
                <a:lnTo>
                  <a:pt x="28" y="168"/>
                </a:lnTo>
                <a:lnTo>
                  <a:pt x="30" y="168"/>
                </a:lnTo>
                <a:lnTo>
                  <a:pt x="30" y="168"/>
                </a:lnTo>
                <a:lnTo>
                  <a:pt x="32" y="168"/>
                </a:lnTo>
                <a:lnTo>
                  <a:pt x="34" y="164"/>
                </a:lnTo>
                <a:lnTo>
                  <a:pt x="34" y="162"/>
                </a:lnTo>
                <a:lnTo>
                  <a:pt x="36" y="162"/>
                </a:lnTo>
                <a:lnTo>
                  <a:pt x="36" y="160"/>
                </a:lnTo>
                <a:lnTo>
                  <a:pt x="36" y="160"/>
                </a:lnTo>
                <a:lnTo>
                  <a:pt x="36" y="158"/>
                </a:lnTo>
                <a:lnTo>
                  <a:pt x="38" y="156"/>
                </a:lnTo>
                <a:lnTo>
                  <a:pt x="38" y="154"/>
                </a:lnTo>
                <a:lnTo>
                  <a:pt x="36" y="152"/>
                </a:lnTo>
                <a:lnTo>
                  <a:pt x="36" y="152"/>
                </a:lnTo>
                <a:lnTo>
                  <a:pt x="36" y="150"/>
                </a:lnTo>
                <a:lnTo>
                  <a:pt x="36" y="150"/>
                </a:lnTo>
                <a:lnTo>
                  <a:pt x="34" y="150"/>
                </a:lnTo>
                <a:lnTo>
                  <a:pt x="34" y="148"/>
                </a:lnTo>
                <a:lnTo>
                  <a:pt x="34" y="148"/>
                </a:lnTo>
                <a:lnTo>
                  <a:pt x="36" y="146"/>
                </a:lnTo>
                <a:lnTo>
                  <a:pt x="36" y="146"/>
                </a:lnTo>
                <a:lnTo>
                  <a:pt x="36" y="142"/>
                </a:lnTo>
                <a:lnTo>
                  <a:pt x="36" y="142"/>
                </a:lnTo>
                <a:lnTo>
                  <a:pt x="34" y="142"/>
                </a:lnTo>
                <a:lnTo>
                  <a:pt x="34" y="142"/>
                </a:lnTo>
                <a:lnTo>
                  <a:pt x="34" y="142"/>
                </a:lnTo>
                <a:lnTo>
                  <a:pt x="34" y="140"/>
                </a:lnTo>
                <a:lnTo>
                  <a:pt x="34" y="138"/>
                </a:lnTo>
                <a:lnTo>
                  <a:pt x="34" y="138"/>
                </a:lnTo>
                <a:lnTo>
                  <a:pt x="36" y="138"/>
                </a:lnTo>
                <a:lnTo>
                  <a:pt x="36" y="138"/>
                </a:lnTo>
                <a:lnTo>
                  <a:pt x="36" y="138"/>
                </a:lnTo>
                <a:lnTo>
                  <a:pt x="36" y="138"/>
                </a:lnTo>
                <a:lnTo>
                  <a:pt x="38" y="136"/>
                </a:lnTo>
                <a:lnTo>
                  <a:pt x="36" y="134"/>
                </a:lnTo>
                <a:lnTo>
                  <a:pt x="36" y="134"/>
                </a:lnTo>
                <a:lnTo>
                  <a:pt x="36" y="134"/>
                </a:lnTo>
                <a:lnTo>
                  <a:pt x="36" y="134"/>
                </a:lnTo>
                <a:lnTo>
                  <a:pt x="38" y="132"/>
                </a:lnTo>
                <a:lnTo>
                  <a:pt x="38" y="132"/>
                </a:lnTo>
                <a:lnTo>
                  <a:pt x="38" y="132"/>
                </a:lnTo>
                <a:lnTo>
                  <a:pt x="40" y="130"/>
                </a:lnTo>
                <a:lnTo>
                  <a:pt x="40" y="130"/>
                </a:lnTo>
                <a:lnTo>
                  <a:pt x="38" y="130"/>
                </a:lnTo>
                <a:lnTo>
                  <a:pt x="38" y="128"/>
                </a:lnTo>
                <a:lnTo>
                  <a:pt x="38" y="128"/>
                </a:lnTo>
                <a:lnTo>
                  <a:pt x="38" y="126"/>
                </a:lnTo>
                <a:lnTo>
                  <a:pt x="38" y="126"/>
                </a:lnTo>
                <a:lnTo>
                  <a:pt x="38" y="126"/>
                </a:lnTo>
                <a:lnTo>
                  <a:pt x="38" y="126"/>
                </a:lnTo>
                <a:lnTo>
                  <a:pt x="38" y="124"/>
                </a:lnTo>
                <a:lnTo>
                  <a:pt x="38" y="122"/>
                </a:lnTo>
                <a:lnTo>
                  <a:pt x="38" y="122"/>
                </a:lnTo>
                <a:lnTo>
                  <a:pt x="38" y="120"/>
                </a:lnTo>
                <a:lnTo>
                  <a:pt x="40" y="118"/>
                </a:lnTo>
                <a:lnTo>
                  <a:pt x="40" y="118"/>
                </a:lnTo>
                <a:lnTo>
                  <a:pt x="40" y="118"/>
                </a:lnTo>
                <a:lnTo>
                  <a:pt x="38" y="118"/>
                </a:lnTo>
                <a:lnTo>
                  <a:pt x="38" y="116"/>
                </a:lnTo>
                <a:lnTo>
                  <a:pt x="40" y="114"/>
                </a:lnTo>
                <a:lnTo>
                  <a:pt x="40" y="114"/>
                </a:lnTo>
                <a:lnTo>
                  <a:pt x="40" y="114"/>
                </a:lnTo>
                <a:lnTo>
                  <a:pt x="40" y="114"/>
                </a:lnTo>
                <a:lnTo>
                  <a:pt x="38" y="112"/>
                </a:lnTo>
                <a:lnTo>
                  <a:pt x="38" y="112"/>
                </a:lnTo>
                <a:lnTo>
                  <a:pt x="38" y="112"/>
                </a:lnTo>
                <a:lnTo>
                  <a:pt x="38" y="110"/>
                </a:lnTo>
                <a:lnTo>
                  <a:pt x="38" y="110"/>
                </a:lnTo>
                <a:lnTo>
                  <a:pt x="38" y="110"/>
                </a:lnTo>
                <a:lnTo>
                  <a:pt x="38" y="108"/>
                </a:lnTo>
                <a:lnTo>
                  <a:pt x="38" y="106"/>
                </a:lnTo>
                <a:lnTo>
                  <a:pt x="38" y="106"/>
                </a:lnTo>
                <a:lnTo>
                  <a:pt x="38" y="106"/>
                </a:lnTo>
                <a:lnTo>
                  <a:pt x="38" y="106"/>
                </a:lnTo>
                <a:lnTo>
                  <a:pt x="38" y="106"/>
                </a:lnTo>
                <a:lnTo>
                  <a:pt x="38" y="104"/>
                </a:lnTo>
                <a:lnTo>
                  <a:pt x="38" y="104"/>
                </a:lnTo>
                <a:lnTo>
                  <a:pt x="40" y="104"/>
                </a:lnTo>
                <a:lnTo>
                  <a:pt x="40" y="104"/>
                </a:lnTo>
                <a:lnTo>
                  <a:pt x="40" y="104"/>
                </a:lnTo>
                <a:lnTo>
                  <a:pt x="38" y="102"/>
                </a:lnTo>
                <a:lnTo>
                  <a:pt x="36" y="104"/>
                </a:lnTo>
                <a:lnTo>
                  <a:pt x="36" y="104"/>
                </a:lnTo>
                <a:lnTo>
                  <a:pt x="36" y="102"/>
                </a:lnTo>
                <a:lnTo>
                  <a:pt x="36" y="102"/>
                </a:lnTo>
                <a:lnTo>
                  <a:pt x="34" y="100"/>
                </a:lnTo>
                <a:lnTo>
                  <a:pt x="32" y="100"/>
                </a:lnTo>
                <a:lnTo>
                  <a:pt x="30" y="100"/>
                </a:lnTo>
                <a:lnTo>
                  <a:pt x="30" y="100"/>
                </a:lnTo>
                <a:lnTo>
                  <a:pt x="30" y="98"/>
                </a:lnTo>
                <a:lnTo>
                  <a:pt x="28" y="98"/>
                </a:lnTo>
                <a:lnTo>
                  <a:pt x="28" y="98"/>
                </a:lnTo>
                <a:lnTo>
                  <a:pt x="28" y="98"/>
                </a:lnTo>
                <a:lnTo>
                  <a:pt x="26" y="98"/>
                </a:lnTo>
                <a:lnTo>
                  <a:pt x="26" y="98"/>
                </a:lnTo>
                <a:lnTo>
                  <a:pt x="24" y="98"/>
                </a:lnTo>
                <a:lnTo>
                  <a:pt x="24" y="98"/>
                </a:lnTo>
                <a:lnTo>
                  <a:pt x="24" y="98"/>
                </a:lnTo>
                <a:lnTo>
                  <a:pt x="22" y="96"/>
                </a:lnTo>
                <a:lnTo>
                  <a:pt x="22" y="94"/>
                </a:lnTo>
                <a:lnTo>
                  <a:pt x="20" y="94"/>
                </a:lnTo>
                <a:lnTo>
                  <a:pt x="20" y="94"/>
                </a:lnTo>
                <a:lnTo>
                  <a:pt x="18" y="94"/>
                </a:lnTo>
                <a:lnTo>
                  <a:pt x="18" y="94"/>
                </a:lnTo>
                <a:lnTo>
                  <a:pt x="18" y="94"/>
                </a:lnTo>
                <a:lnTo>
                  <a:pt x="16" y="94"/>
                </a:lnTo>
                <a:lnTo>
                  <a:pt x="16" y="92"/>
                </a:lnTo>
                <a:lnTo>
                  <a:pt x="16" y="92"/>
                </a:lnTo>
                <a:lnTo>
                  <a:pt x="16" y="92"/>
                </a:lnTo>
                <a:lnTo>
                  <a:pt x="16" y="92"/>
                </a:lnTo>
                <a:lnTo>
                  <a:pt x="14" y="92"/>
                </a:lnTo>
                <a:lnTo>
                  <a:pt x="12" y="92"/>
                </a:lnTo>
                <a:lnTo>
                  <a:pt x="8" y="92"/>
                </a:lnTo>
                <a:lnTo>
                  <a:pt x="2" y="92"/>
                </a:lnTo>
                <a:lnTo>
                  <a:pt x="2" y="86"/>
                </a:lnTo>
                <a:lnTo>
                  <a:pt x="2" y="86"/>
                </a:lnTo>
                <a:lnTo>
                  <a:pt x="2" y="84"/>
                </a:lnTo>
                <a:lnTo>
                  <a:pt x="2" y="82"/>
                </a:lnTo>
                <a:lnTo>
                  <a:pt x="2" y="80"/>
                </a:lnTo>
                <a:lnTo>
                  <a:pt x="2" y="80"/>
                </a:lnTo>
                <a:lnTo>
                  <a:pt x="2" y="80"/>
                </a:lnTo>
                <a:lnTo>
                  <a:pt x="0" y="78"/>
                </a:lnTo>
                <a:lnTo>
                  <a:pt x="0" y="78"/>
                </a:lnTo>
                <a:lnTo>
                  <a:pt x="0" y="76"/>
                </a:lnTo>
                <a:lnTo>
                  <a:pt x="0" y="76"/>
                </a:lnTo>
                <a:lnTo>
                  <a:pt x="0" y="74"/>
                </a:lnTo>
                <a:lnTo>
                  <a:pt x="2" y="74"/>
                </a:lnTo>
                <a:lnTo>
                  <a:pt x="4" y="72"/>
                </a:lnTo>
                <a:lnTo>
                  <a:pt x="4" y="72"/>
                </a:lnTo>
                <a:lnTo>
                  <a:pt x="6" y="72"/>
                </a:lnTo>
                <a:lnTo>
                  <a:pt x="8" y="70"/>
                </a:lnTo>
                <a:lnTo>
                  <a:pt x="10" y="70"/>
                </a:lnTo>
                <a:lnTo>
                  <a:pt x="12" y="70"/>
                </a:lnTo>
                <a:lnTo>
                  <a:pt x="14" y="70"/>
                </a:lnTo>
                <a:lnTo>
                  <a:pt x="14" y="70"/>
                </a:lnTo>
                <a:lnTo>
                  <a:pt x="16" y="70"/>
                </a:lnTo>
                <a:lnTo>
                  <a:pt x="18" y="68"/>
                </a:lnTo>
                <a:lnTo>
                  <a:pt x="18" y="68"/>
                </a:lnTo>
                <a:lnTo>
                  <a:pt x="20" y="68"/>
                </a:lnTo>
                <a:lnTo>
                  <a:pt x="20" y="68"/>
                </a:lnTo>
                <a:lnTo>
                  <a:pt x="22" y="66"/>
                </a:lnTo>
                <a:lnTo>
                  <a:pt x="22" y="66"/>
                </a:lnTo>
                <a:lnTo>
                  <a:pt x="24" y="66"/>
                </a:lnTo>
                <a:lnTo>
                  <a:pt x="24" y="66"/>
                </a:lnTo>
                <a:lnTo>
                  <a:pt x="24" y="66"/>
                </a:lnTo>
                <a:lnTo>
                  <a:pt x="24" y="66"/>
                </a:lnTo>
                <a:lnTo>
                  <a:pt x="24" y="66"/>
                </a:lnTo>
                <a:lnTo>
                  <a:pt x="26" y="66"/>
                </a:lnTo>
                <a:lnTo>
                  <a:pt x="28" y="64"/>
                </a:lnTo>
                <a:lnTo>
                  <a:pt x="30" y="64"/>
                </a:lnTo>
                <a:lnTo>
                  <a:pt x="32" y="64"/>
                </a:lnTo>
                <a:lnTo>
                  <a:pt x="32" y="64"/>
                </a:lnTo>
                <a:lnTo>
                  <a:pt x="42" y="60"/>
                </a:lnTo>
                <a:lnTo>
                  <a:pt x="44" y="58"/>
                </a:lnTo>
                <a:lnTo>
                  <a:pt x="46" y="58"/>
                </a:lnTo>
                <a:lnTo>
                  <a:pt x="46" y="60"/>
                </a:lnTo>
                <a:lnTo>
                  <a:pt x="46" y="62"/>
                </a:lnTo>
                <a:lnTo>
                  <a:pt x="48" y="64"/>
                </a:lnTo>
                <a:lnTo>
                  <a:pt x="48" y="66"/>
                </a:lnTo>
                <a:lnTo>
                  <a:pt x="50" y="68"/>
                </a:lnTo>
                <a:lnTo>
                  <a:pt x="52" y="66"/>
                </a:lnTo>
                <a:lnTo>
                  <a:pt x="52" y="66"/>
                </a:lnTo>
                <a:lnTo>
                  <a:pt x="54" y="66"/>
                </a:lnTo>
                <a:lnTo>
                  <a:pt x="58" y="66"/>
                </a:lnTo>
                <a:lnTo>
                  <a:pt x="60" y="64"/>
                </a:lnTo>
                <a:lnTo>
                  <a:pt x="62" y="64"/>
                </a:lnTo>
                <a:lnTo>
                  <a:pt x="62" y="66"/>
                </a:lnTo>
                <a:lnTo>
                  <a:pt x="62" y="66"/>
                </a:lnTo>
                <a:lnTo>
                  <a:pt x="62" y="66"/>
                </a:lnTo>
                <a:lnTo>
                  <a:pt x="62" y="66"/>
                </a:lnTo>
                <a:lnTo>
                  <a:pt x="62" y="68"/>
                </a:lnTo>
                <a:lnTo>
                  <a:pt x="64" y="68"/>
                </a:lnTo>
                <a:lnTo>
                  <a:pt x="64" y="68"/>
                </a:lnTo>
                <a:lnTo>
                  <a:pt x="64" y="68"/>
                </a:lnTo>
                <a:lnTo>
                  <a:pt x="64" y="70"/>
                </a:lnTo>
                <a:lnTo>
                  <a:pt x="64" y="74"/>
                </a:lnTo>
                <a:lnTo>
                  <a:pt x="64" y="76"/>
                </a:lnTo>
                <a:lnTo>
                  <a:pt x="64" y="76"/>
                </a:lnTo>
                <a:lnTo>
                  <a:pt x="64" y="78"/>
                </a:lnTo>
                <a:lnTo>
                  <a:pt x="64" y="78"/>
                </a:lnTo>
                <a:lnTo>
                  <a:pt x="64" y="78"/>
                </a:lnTo>
                <a:lnTo>
                  <a:pt x="64" y="78"/>
                </a:lnTo>
                <a:lnTo>
                  <a:pt x="64" y="80"/>
                </a:lnTo>
                <a:lnTo>
                  <a:pt x="64" y="80"/>
                </a:lnTo>
                <a:lnTo>
                  <a:pt x="64" y="80"/>
                </a:lnTo>
                <a:lnTo>
                  <a:pt x="62" y="80"/>
                </a:lnTo>
                <a:lnTo>
                  <a:pt x="62" y="82"/>
                </a:lnTo>
                <a:lnTo>
                  <a:pt x="62" y="84"/>
                </a:lnTo>
                <a:lnTo>
                  <a:pt x="62" y="84"/>
                </a:lnTo>
                <a:lnTo>
                  <a:pt x="62" y="84"/>
                </a:lnTo>
                <a:lnTo>
                  <a:pt x="62" y="84"/>
                </a:lnTo>
                <a:lnTo>
                  <a:pt x="60" y="86"/>
                </a:lnTo>
                <a:lnTo>
                  <a:pt x="60" y="86"/>
                </a:lnTo>
                <a:lnTo>
                  <a:pt x="60" y="86"/>
                </a:lnTo>
                <a:lnTo>
                  <a:pt x="60" y="88"/>
                </a:lnTo>
                <a:lnTo>
                  <a:pt x="60" y="88"/>
                </a:lnTo>
                <a:lnTo>
                  <a:pt x="58" y="88"/>
                </a:lnTo>
                <a:lnTo>
                  <a:pt x="58" y="88"/>
                </a:lnTo>
                <a:lnTo>
                  <a:pt x="58" y="88"/>
                </a:lnTo>
                <a:lnTo>
                  <a:pt x="58" y="90"/>
                </a:lnTo>
                <a:lnTo>
                  <a:pt x="58" y="90"/>
                </a:lnTo>
                <a:lnTo>
                  <a:pt x="58" y="90"/>
                </a:lnTo>
                <a:lnTo>
                  <a:pt x="60" y="90"/>
                </a:lnTo>
                <a:lnTo>
                  <a:pt x="60" y="90"/>
                </a:lnTo>
                <a:lnTo>
                  <a:pt x="60" y="92"/>
                </a:lnTo>
                <a:lnTo>
                  <a:pt x="60" y="92"/>
                </a:lnTo>
                <a:lnTo>
                  <a:pt x="60" y="92"/>
                </a:lnTo>
                <a:lnTo>
                  <a:pt x="60" y="94"/>
                </a:lnTo>
                <a:lnTo>
                  <a:pt x="60" y="94"/>
                </a:lnTo>
                <a:lnTo>
                  <a:pt x="60" y="96"/>
                </a:lnTo>
                <a:lnTo>
                  <a:pt x="60" y="96"/>
                </a:lnTo>
                <a:lnTo>
                  <a:pt x="62" y="96"/>
                </a:lnTo>
                <a:lnTo>
                  <a:pt x="62" y="96"/>
                </a:lnTo>
                <a:lnTo>
                  <a:pt x="62" y="96"/>
                </a:lnTo>
                <a:lnTo>
                  <a:pt x="62" y="96"/>
                </a:lnTo>
                <a:lnTo>
                  <a:pt x="62" y="96"/>
                </a:lnTo>
                <a:lnTo>
                  <a:pt x="62" y="98"/>
                </a:lnTo>
                <a:lnTo>
                  <a:pt x="64" y="98"/>
                </a:lnTo>
                <a:lnTo>
                  <a:pt x="64" y="100"/>
                </a:lnTo>
                <a:lnTo>
                  <a:pt x="66" y="100"/>
                </a:lnTo>
                <a:lnTo>
                  <a:pt x="66" y="102"/>
                </a:lnTo>
                <a:lnTo>
                  <a:pt x="68" y="104"/>
                </a:lnTo>
                <a:lnTo>
                  <a:pt x="68" y="104"/>
                </a:lnTo>
                <a:lnTo>
                  <a:pt x="70" y="104"/>
                </a:lnTo>
                <a:lnTo>
                  <a:pt x="70" y="104"/>
                </a:lnTo>
                <a:lnTo>
                  <a:pt x="70" y="104"/>
                </a:lnTo>
                <a:lnTo>
                  <a:pt x="70" y="106"/>
                </a:lnTo>
                <a:lnTo>
                  <a:pt x="70" y="106"/>
                </a:lnTo>
                <a:lnTo>
                  <a:pt x="70" y="108"/>
                </a:lnTo>
                <a:lnTo>
                  <a:pt x="70" y="108"/>
                </a:lnTo>
                <a:lnTo>
                  <a:pt x="70" y="108"/>
                </a:lnTo>
                <a:lnTo>
                  <a:pt x="70" y="108"/>
                </a:lnTo>
                <a:lnTo>
                  <a:pt x="70" y="110"/>
                </a:lnTo>
                <a:lnTo>
                  <a:pt x="70" y="110"/>
                </a:lnTo>
                <a:lnTo>
                  <a:pt x="72" y="110"/>
                </a:lnTo>
                <a:lnTo>
                  <a:pt x="72" y="110"/>
                </a:lnTo>
                <a:lnTo>
                  <a:pt x="72" y="110"/>
                </a:lnTo>
                <a:lnTo>
                  <a:pt x="72" y="108"/>
                </a:lnTo>
                <a:lnTo>
                  <a:pt x="72" y="108"/>
                </a:lnTo>
                <a:lnTo>
                  <a:pt x="72" y="108"/>
                </a:lnTo>
                <a:lnTo>
                  <a:pt x="72" y="106"/>
                </a:lnTo>
                <a:lnTo>
                  <a:pt x="72" y="104"/>
                </a:lnTo>
                <a:lnTo>
                  <a:pt x="72" y="104"/>
                </a:lnTo>
                <a:lnTo>
                  <a:pt x="72" y="102"/>
                </a:lnTo>
                <a:lnTo>
                  <a:pt x="72" y="102"/>
                </a:lnTo>
                <a:lnTo>
                  <a:pt x="72" y="102"/>
                </a:lnTo>
                <a:lnTo>
                  <a:pt x="72" y="102"/>
                </a:lnTo>
                <a:lnTo>
                  <a:pt x="70" y="102"/>
                </a:lnTo>
                <a:lnTo>
                  <a:pt x="70" y="100"/>
                </a:lnTo>
                <a:lnTo>
                  <a:pt x="72" y="100"/>
                </a:lnTo>
                <a:lnTo>
                  <a:pt x="72" y="100"/>
                </a:lnTo>
                <a:lnTo>
                  <a:pt x="72" y="98"/>
                </a:lnTo>
                <a:lnTo>
                  <a:pt x="72" y="96"/>
                </a:lnTo>
                <a:lnTo>
                  <a:pt x="74" y="96"/>
                </a:lnTo>
                <a:lnTo>
                  <a:pt x="74" y="94"/>
                </a:lnTo>
                <a:lnTo>
                  <a:pt x="76" y="94"/>
                </a:lnTo>
                <a:lnTo>
                  <a:pt x="76" y="94"/>
                </a:lnTo>
                <a:lnTo>
                  <a:pt x="76" y="94"/>
                </a:lnTo>
                <a:lnTo>
                  <a:pt x="80" y="94"/>
                </a:lnTo>
                <a:lnTo>
                  <a:pt x="80" y="92"/>
                </a:lnTo>
                <a:lnTo>
                  <a:pt x="80" y="92"/>
                </a:lnTo>
                <a:lnTo>
                  <a:pt x="80" y="92"/>
                </a:lnTo>
                <a:lnTo>
                  <a:pt x="82" y="88"/>
                </a:lnTo>
                <a:lnTo>
                  <a:pt x="82" y="82"/>
                </a:lnTo>
                <a:lnTo>
                  <a:pt x="82" y="82"/>
                </a:lnTo>
                <a:lnTo>
                  <a:pt x="82" y="82"/>
                </a:lnTo>
                <a:lnTo>
                  <a:pt x="82" y="82"/>
                </a:lnTo>
                <a:lnTo>
                  <a:pt x="82" y="80"/>
                </a:lnTo>
                <a:lnTo>
                  <a:pt x="82" y="80"/>
                </a:lnTo>
                <a:lnTo>
                  <a:pt x="82" y="78"/>
                </a:lnTo>
                <a:lnTo>
                  <a:pt x="82" y="74"/>
                </a:lnTo>
                <a:lnTo>
                  <a:pt x="84" y="72"/>
                </a:lnTo>
                <a:lnTo>
                  <a:pt x="82" y="72"/>
                </a:lnTo>
                <a:lnTo>
                  <a:pt x="82" y="70"/>
                </a:lnTo>
                <a:lnTo>
                  <a:pt x="82" y="70"/>
                </a:lnTo>
                <a:lnTo>
                  <a:pt x="82" y="70"/>
                </a:lnTo>
                <a:lnTo>
                  <a:pt x="82" y="68"/>
                </a:lnTo>
                <a:lnTo>
                  <a:pt x="78" y="62"/>
                </a:lnTo>
                <a:lnTo>
                  <a:pt x="78" y="62"/>
                </a:lnTo>
                <a:lnTo>
                  <a:pt x="78" y="62"/>
                </a:lnTo>
                <a:lnTo>
                  <a:pt x="78" y="60"/>
                </a:lnTo>
                <a:lnTo>
                  <a:pt x="74" y="56"/>
                </a:lnTo>
                <a:lnTo>
                  <a:pt x="74" y="54"/>
                </a:lnTo>
                <a:lnTo>
                  <a:pt x="72" y="52"/>
                </a:lnTo>
                <a:lnTo>
                  <a:pt x="70" y="50"/>
                </a:lnTo>
                <a:lnTo>
                  <a:pt x="68" y="50"/>
                </a:lnTo>
                <a:lnTo>
                  <a:pt x="68" y="50"/>
                </a:lnTo>
                <a:lnTo>
                  <a:pt x="66" y="50"/>
                </a:lnTo>
                <a:lnTo>
                  <a:pt x="64" y="48"/>
                </a:lnTo>
                <a:lnTo>
                  <a:pt x="64" y="48"/>
                </a:lnTo>
                <a:lnTo>
                  <a:pt x="64" y="46"/>
                </a:lnTo>
                <a:lnTo>
                  <a:pt x="64" y="46"/>
                </a:lnTo>
                <a:lnTo>
                  <a:pt x="64" y="42"/>
                </a:lnTo>
                <a:lnTo>
                  <a:pt x="64" y="42"/>
                </a:lnTo>
                <a:lnTo>
                  <a:pt x="64" y="40"/>
                </a:lnTo>
                <a:lnTo>
                  <a:pt x="64" y="40"/>
                </a:lnTo>
                <a:lnTo>
                  <a:pt x="64" y="38"/>
                </a:lnTo>
                <a:lnTo>
                  <a:pt x="64" y="38"/>
                </a:lnTo>
                <a:lnTo>
                  <a:pt x="64" y="38"/>
                </a:lnTo>
                <a:lnTo>
                  <a:pt x="64" y="36"/>
                </a:lnTo>
                <a:lnTo>
                  <a:pt x="64" y="36"/>
                </a:lnTo>
                <a:lnTo>
                  <a:pt x="64" y="36"/>
                </a:lnTo>
                <a:lnTo>
                  <a:pt x="64" y="34"/>
                </a:lnTo>
                <a:lnTo>
                  <a:pt x="64" y="34"/>
                </a:lnTo>
                <a:lnTo>
                  <a:pt x="64" y="34"/>
                </a:lnTo>
                <a:lnTo>
                  <a:pt x="62" y="32"/>
                </a:lnTo>
                <a:lnTo>
                  <a:pt x="62" y="30"/>
                </a:lnTo>
                <a:lnTo>
                  <a:pt x="62" y="28"/>
                </a:lnTo>
                <a:lnTo>
                  <a:pt x="62" y="28"/>
                </a:lnTo>
                <a:lnTo>
                  <a:pt x="62" y="28"/>
                </a:lnTo>
                <a:lnTo>
                  <a:pt x="62" y="28"/>
                </a:lnTo>
                <a:lnTo>
                  <a:pt x="62" y="26"/>
                </a:lnTo>
                <a:lnTo>
                  <a:pt x="62" y="26"/>
                </a:lnTo>
                <a:lnTo>
                  <a:pt x="64" y="24"/>
                </a:lnTo>
                <a:lnTo>
                  <a:pt x="64" y="24"/>
                </a:lnTo>
                <a:lnTo>
                  <a:pt x="66" y="22"/>
                </a:lnTo>
                <a:lnTo>
                  <a:pt x="66" y="22"/>
                </a:lnTo>
                <a:lnTo>
                  <a:pt x="66" y="20"/>
                </a:lnTo>
                <a:lnTo>
                  <a:pt x="66" y="20"/>
                </a:lnTo>
                <a:lnTo>
                  <a:pt x="66" y="20"/>
                </a:lnTo>
                <a:lnTo>
                  <a:pt x="66" y="20"/>
                </a:lnTo>
                <a:lnTo>
                  <a:pt x="66" y="18"/>
                </a:lnTo>
                <a:lnTo>
                  <a:pt x="66" y="18"/>
                </a:lnTo>
                <a:lnTo>
                  <a:pt x="66" y="18"/>
                </a:lnTo>
                <a:lnTo>
                  <a:pt x="68" y="18"/>
                </a:lnTo>
                <a:lnTo>
                  <a:pt x="70" y="18"/>
                </a:lnTo>
                <a:lnTo>
                  <a:pt x="72" y="18"/>
                </a:lnTo>
                <a:lnTo>
                  <a:pt x="72" y="18"/>
                </a:lnTo>
                <a:lnTo>
                  <a:pt x="72" y="18"/>
                </a:lnTo>
                <a:lnTo>
                  <a:pt x="76" y="18"/>
                </a:lnTo>
                <a:lnTo>
                  <a:pt x="78" y="18"/>
                </a:lnTo>
                <a:lnTo>
                  <a:pt x="80" y="18"/>
                </a:lnTo>
                <a:lnTo>
                  <a:pt x="82" y="18"/>
                </a:lnTo>
                <a:lnTo>
                  <a:pt x="82" y="18"/>
                </a:lnTo>
                <a:lnTo>
                  <a:pt x="82" y="16"/>
                </a:lnTo>
                <a:lnTo>
                  <a:pt x="84" y="16"/>
                </a:lnTo>
                <a:lnTo>
                  <a:pt x="86" y="16"/>
                </a:lnTo>
                <a:lnTo>
                  <a:pt x="88" y="18"/>
                </a:lnTo>
                <a:lnTo>
                  <a:pt x="88" y="18"/>
                </a:lnTo>
                <a:lnTo>
                  <a:pt x="88" y="20"/>
                </a:lnTo>
                <a:lnTo>
                  <a:pt x="90" y="20"/>
                </a:lnTo>
                <a:lnTo>
                  <a:pt x="90" y="20"/>
                </a:lnTo>
                <a:lnTo>
                  <a:pt x="90" y="20"/>
                </a:lnTo>
                <a:lnTo>
                  <a:pt x="92" y="20"/>
                </a:lnTo>
                <a:lnTo>
                  <a:pt x="92" y="20"/>
                </a:lnTo>
                <a:lnTo>
                  <a:pt x="94" y="20"/>
                </a:lnTo>
                <a:lnTo>
                  <a:pt x="94" y="20"/>
                </a:lnTo>
                <a:lnTo>
                  <a:pt x="96" y="20"/>
                </a:lnTo>
                <a:lnTo>
                  <a:pt x="96" y="20"/>
                </a:lnTo>
                <a:lnTo>
                  <a:pt x="98" y="20"/>
                </a:lnTo>
                <a:lnTo>
                  <a:pt x="98" y="18"/>
                </a:lnTo>
                <a:lnTo>
                  <a:pt x="98" y="18"/>
                </a:lnTo>
                <a:lnTo>
                  <a:pt x="98" y="18"/>
                </a:lnTo>
                <a:lnTo>
                  <a:pt x="100" y="18"/>
                </a:lnTo>
                <a:lnTo>
                  <a:pt x="102" y="20"/>
                </a:lnTo>
                <a:lnTo>
                  <a:pt x="104" y="20"/>
                </a:lnTo>
                <a:lnTo>
                  <a:pt x="104" y="20"/>
                </a:lnTo>
                <a:lnTo>
                  <a:pt x="106" y="20"/>
                </a:lnTo>
                <a:lnTo>
                  <a:pt x="108" y="20"/>
                </a:lnTo>
                <a:lnTo>
                  <a:pt x="110" y="18"/>
                </a:lnTo>
                <a:lnTo>
                  <a:pt x="112" y="18"/>
                </a:lnTo>
                <a:lnTo>
                  <a:pt x="112" y="18"/>
                </a:lnTo>
                <a:lnTo>
                  <a:pt x="112" y="18"/>
                </a:lnTo>
                <a:lnTo>
                  <a:pt x="114" y="16"/>
                </a:lnTo>
                <a:lnTo>
                  <a:pt x="112" y="16"/>
                </a:lnTo>
                <a:lnTo>
                  <a:pt x="114" y="16"/>
                </a:lnTo>
                <a:lnTo>
                  <a:pt x="114" y="14"/>
                </a:lnTo>
                <a:lnTo>
                  <a:pt x="114" y="14"/>
                </a:lnTo>
                <a:lnTo>
                  <a:pt x="114" y="12"/>
                </a:lnTo>
                <a:lnTo>
                  <a:pt x="116" y="12"/>
                </a:lnTo>
                <a:lnTo>
                  <a:pt x="116" y="12"/>
                </a:lnTo>
                <a:lnTo>
                  <a:pt x="118" y="12"/>
                </a:lnTo>
                <a:lnTo>
                  <a:pt x="118" y="12"/>
                </a:lnTo>
                <a:lnTo>
                  <a:pt x="120" y="14"/>
                </a:lnTo>
                <a:lnTo>
                  <a:pt x="120" y="14"/>
                </a:lnTo>
                <a:lnTo>
                  <a:pt x="122" y="14"/>
                </a:lnTo>
                <a:lnTo>
                  <a:pt x="122" y="14"/>
                </a:lnTo>
                <a:lnTo>
                  <a:pt x="122" y="16"/>
                </a:lnTo>
                <a:lnTo>
                  <a:pt x="124" y="14"/>
                </a:lnTo>
                <a:lnTo>
                  <a:pt x="124" y="14"/>
                </a:lnTo>
                <a:lnTo>
                  <a:pt x="126" y="14"/>
                </a:lnTo>
                <a:lnTo>
                  <a:pt x="126" y="12"/>
                </a:lnTo>
                <a:lnTo>
                  <a:pt x="126" y="12"/>
                </a:lnTo>
                <a:lnTo>
                  <a:pt x="130" y="10"/>
                </a:lnTo>
                <a:lnTo>
                  <a:pt x="130" y="10"/>
                </a:lnTo>
                <a:lnTo>
                  <a:pt x="132" y="10"/>
                </a:lnTo>
                <a:lnTo>
                  <a:pt x="134" y="10"/>
                </a:lnTo>
                <a:lnTo>
                  <a:pt x="134" y="12"/>
                </a:lnTo>
                <a:lnTo>
                  <a:pt x="134" y="12"/>
                </a:lnTo>
                <a:lnTo>
                  <a:pt x="134" y="10"/>
                </a:lnTo>
                <a:lnTo>
                  <a:pt x="134" y="10"/>
                </a:lnTo>
                <a:lnTo>
                  <a:pt x="136" y="10"/>
                </a:lnTo>
                <a:lnTo>
                  <a:pt x="136" y="10"/>
                </a:lnTo>
                <a:lnTo>
                  <a:pt x="138" y="8"/>
                </a:lnTo>
                <a:lnTo>
                  <a:pt x="138" y="8"/>
                </a:lnTo>
                <a:lnTo>
                  <a:pt x="140" y="8"/>
                </a:lnTo>
                <a:lnTo>
                  <a:pt x="140" y="8"/>
                </a:lnTo>
                <a:lnTo>
                  <a:pt x="142" y="6"/>
                </a:lnTo>
                <a:lnTo>
                  <a:pt x="142" y="6"/>
                </a:lnTo>
                <a:lnTo>
                  <a:pt x="142" y="6"/>
                </a:lnTo>
                <a:lnTo>
                  <a:pt x="142" y="6"/>
                </a:lnTo>
                <a:lnTo>
                  <a:pt x="144" y="6"/>
                </a:lnTo>
                <a:lnTo>
                  <a:pt x="144" y="6"/>
                </a:lnTo>
                <a:lnTo>
                  <a:pt x="144" y="6"/>
                </a:lnTo>
                <a:lnTo>
                  <a:pt x="144" y="4"/>
                </a:lnTo>
                <a:lnTo>
                  <a:pt x="146" y="4"/>
                </a:lnTo>
                <a:lnTo>
                  <a:pt x="148" y="2"/>
                </a:lnTo>
                <a:lnTo>
                  <a:pt x="150" y="0"/>
                </a:lnTo>
                <a:lnTo>
                  <a:pt x="150" y="0"/>
                </a:lnTo>
                <a:lnTo>
                  <a:pt x="152" y="0"/>
                </a:lnTo>
                <a:lnTo>
                  <a:pt x="152" y="0"/>
                </a:lnTo>
                <a:close/>
                <a:moveTo>
                  <a:pt x="66" y="26"/>
                </a:moveTo>
                <a:lnTo>
                  <a:pt x="66" y="24"/>
                </a:lnTo>
                <a:lnTo>
                  <a:pt x="66" y="26"/>
                </a:lnTo>
                <a:lnTo>
                  <a:pt x="66" y="26"/>
                </a:lnTo>
                <a:close/>
                <a:moveTo>
                  <a:pt x="68" y="26"/>
                </a:moveTo>
                <a:lnTo>
                  <a:pt x="68" y="26"/>
                </a:lnTo>
                <a:lnTo>
                  <a:pt x="68" y="26"/>
                </a:lnTo>
                <a:lnTo>
                  <a:pt x="68" y="26"/>
                </a:lnTo>
                <a:lnTo>
                  <a:pt x="68" y="26"/>
                </a:lnTo>
                <a:lnTo>
                  <a:pt x="68" y="26"/>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2" name="Freeform 128"/>
          <p:cNvSpPr>
            <a:spLocks/>
          </p:cNvSpPr>
          <p:nvPr/>
        </p:nvSpPr>
        <p:spPr bwMode="auto">
          <a:xfrm>
            <a:off x="4953000" y="2484438"/>
            <a:ext cx="41275" cy="44450"/>
          </a:xfrm>
          <a:custGeom>
            <a:avLst/>
            <a:gdLst/>
            <a:ahLst/>
            <a:cxnLst>
              <a:cxn ang="0">
                <a:pos x="10" y="2"/>
              </a:cxn>
              <a:cxn ang="0">
                <a:pos x="10" y="2"/>
              </a:cxn>
              <a:cxn ang="0">
                <a:pos x="12" y="2"/>
              </a:cxn>
              <a:cxn ang="0">
                <a:pos x="14" y="2"/>
              </a:cxn>
              <a:cxn ang="0">
                <a:pos x="14" y="4"/>
              </a:cxn>
              <a:cxn ang="0">
                <a:pos x="14" y="4"/>
              </a:cxn>
              <a:cxn ang="0">
                <a:pos x="14" y="4"/>
              </a:cxn>
              <a:cxn ang="0">
                <a:pos x="14" y="4"/>
              </a:cxn>
              <a:cxn ang="0">
                <a:pos x="16" y="6"/>
              </a:cxn>
              <a:cxn ang="0">
                <a:pos x="16" y="6"/>
              </a:cxn>
              <a:cxn ang="0">
                <a:pos x="18" y="6"/>
              </a:cxn>
              <a:cxn ang="0">
                <a:pos x="20" y="8"/>
              </a:cxn>
              <a:cxn ang="0">
                <a:pos x="20" y="8"/>
              </a:cxn>
              <a:cxn ang="0">
                <a:pos x="20" y="8"/>
              </a:cxn>
              <a:cxn ang="0">
                <a:pos x="22" y="8"/>
              </a:cxn>
              <a:cxn ang="0">
                <a:pos x="22" y="10"/>
              </a:cxn>
              <a:cxn ang="0">
                <a:pos x="24" y="10"/>
              </a:cxn>
              <a:cxn ang="0">
                <a:pos x="24" y="10"/>
              </a:cxn>
              <a:cxn ang="0">
                <a:pos x="26" y="10"/>
              </a:cxn>
              <a:cxn ang="0">
                <a:pos x="26" y="12"/>
              </a:cxn>
              <a:cxn ang="0">
                <a:pos x="26" y="12"/>
              </a:cxn>
              <a:cxn ang="0">
                <a:pos x="24" y="12"/>
              </a:cxn>
              <a:cxn ang="0">
                <a:pos x="24" y="14"/>
              </a:cxn>
              <a:cxn ang="0">
                <a:pos x="24" y="14"/>
              </a:cxn>
              <a:cxn ang="0">
                <a:pos x="22" y="14"/>
              </a:cxn>
              <a:cxn ang="0">
                <a:pos x="22" y="14"/>
              </a:cxn>
              <a:cxn ang="0">
                <a:pos x="22" y="14"/>
              </a:cxn>
              <a:cxn ang="0">
                <a:pos x="24" y="16"/>
              </a:cxn>
              <a:cxn ang="0">
                <a:pos x="22" y="16"/>
              </a:cxn>
              <a:cxn ang="0">
                <a:pos x="22" y="18"/>
              </a:cxn>
              <a:cxn ang="0">
                <a:pos x="18" y="18"/>
              </a:cxn>
              <a:cxn ang="0">
                <a:pos x="18" y="14"/>
              </a:cxn>
              <a:cxn ang="0">
                <a:pos x="16" y="16"/>
              </a:cxn>
              <a:cxn ang="0">
                <a:pos x="16" y="18"/>
              </a:cxn>
              <a:cxn ang="0">
                <a:pos x="14" y="24"/>
              </a:cxn>
              <a:cxn ang="0">
                <a:pos x="14" y="26"/>
              </a:cxn>
              <a:cxn ang="0">
                <a:pos x="14" y="28"/>
              </a:cxn>
              <a:cxn ang="0">
                <a:pos x="12" y="26"/>
              </a:cxn>
              <a:cxn ang="0">
                <a:pos x="12" y="26"/>
              </a:cxn>
              <a:cxn ang="0">
                <a:pos x="10" y="24"/>
              </a:cxn>
              <a:cxn ang="0">
                <a:pos x="8" y="20"/>
              </a:cxn>
              <a:cxn ang="0">
                <a:pos x="4" y="20"/>
              </a:cxn>
              <a:cxn ang="0">
                <a:pos x="2" y="18"/>
              </a:cxn>
              <a:cxn ang="0">
                <a:pos x="4" y="18"/>
              </a:cxn>
              <a:cxn ang="0">
                <a:pos x="2" y="18"/>
              </a:cxn>
              <a:cxn ang="0">
                <a:pos x="2" y="18"/>
              </a:cxn>
              <a:cxn ang="0">
                <a:pos x="2" y="16"/>
              </a:cxn>
              <a:cxn ang="0">
                <a:pos x="2" y="14"/>
              </a:cxn>
              <a:cxn ang="0">
                <a:pos x="2" y="14"/>
              </a:cxn>
              <a:cxn ang="0">
                <a:pos x="2" y="10"/>
              </a:cxn>
              <a:cxn ang="0">
                <a:pos x="2" y="8"/>
              </a:cxn>
              <a:cxn ang="0">
                <a:pos x="4" y="8"/>
              </a:cxn>
              <a:cxn ang="0">
                <a:pos x="4" y="4"/>
              </a:cxn>
              <a:cxn ang="0">
                <a:pos x="6" y="4"/>
              </a:cxn>
              <a:cxn ang="0">
                <a:pos x="8" y="6"/>
              </a:cxn>
              <a:cxn ang="0">
                <a:pos x="8" y="4"/>
              </a:cxn>
              <a:cxn ang="0">
                <a:pos x="8" y="2"/>
              </a:cxn>
              <a:cxn ang="0">
                <a:pos x="8" y="0"/>
              </a:cxn>
              <a:cxn ang="0">
                <a:pos x="10" y="0"/>
              </a:cxn>
            </a:cxnLst>
            <a:rect l="0" t="0" r="r" b="b"/>
            <a:pathLst>
              <a:path w="26" h="28">
                <a:moveTo>
                  <a:pt x="10" y="0"/>
                </a:moveTo>
                <a:lnTo>
                  <a:pt x="10" y="0"/>
                </a:lnTo>
                <a:lnTo>
                  <a:pt x="10" y="2"/>
                </a:lnTo>
                <a:lnTo>
                  <a:pt x="10" y="2"/>
                </a:lnTo>
                <a:lnTo>
                  <a:pt x="10" y="2"/>
                </a:lnTo>
                <a:lnTo>
                  <a:pt x="10" y="2"/>
                </a:lnTo>
                <a:lnTo>
                  <a:pt x="12" y="2"/>
                </a:lnTo>
                <a:lnTo>
                  <a:pt x="12" y="2"/>
                </a:lnTo>
                <a:lnTo>
                  <a:pt x="12" y="2"/>
                </a:lnTo>
                <a:lnTo>
                  <a:pt x="12" y="2"/>
                </a:lnTo>
                <a:lnTo>
                  <a:pt x="12" y="2"/>
                </a:lnTo>
                <a:lnTo>
                  <a:pt x="14" y="2"/>
                </a:lnTo>
                <a:lnTo>
                  <a:pt x="14" y="2"/>
                </a:lnTo>
                <a:lnTo>
                  <a:pt x="14" y="4"/>
                </a:lnTo>
                <a:lnTo>
                  <a:pt x="14" y="4"/>
                </a:lnTo>
                <a:lnTo>
                  <a:pt x="14" y="4"/>
                </a:lnTo>
                <a:lnTo>
                  <a:pt x="14" y="4"/>
                </a:lnTo>
                <a:lnTo>
                  <a:pt x="14" y="4"/>
                </a:lnTo>
                <a:lnTo>
                  <a:pt x="14" y="4"/>
                </a:lnTo>
                <a:lnTo>
                  <a:pt x="14" y="4"/>
                </a:lnTo>
                <a:lnTo>
                  <a:pt x="14" y="4"/>
                </a:lnTo>
                <a:lnTo>
                  <a:pt x="14" y="4"/>
                </a:lnTo>
                <a:lnTo>
                  <a:pt x="14" y="4"/>
                </a:lnTo>
                <a:lnTo>
                  <a:pt x="14" y="4"/>
                </a:lnTo>
                <a:lnTo>
                  <a:pt x="16" y="6"/>
                </a:lnTo>
                <a:lnTo>
                  <a:pt x="16" y="6"/>
                </a:lnTo>
                <a:lnTo>
                  <a:pt x="16" y="6"/>
                </a:lnTo>
                <a:lnTo>
                  <a:pt x="16" y="6"/>
                </a:lnTo>
                <a:lnTo>
                  <a:pt x="16" y="6"/>
                </a:lnTo>
                <a:lnTo>
                  <a:pt x="16" y="6"/>
                </a:lnTo>
                <a:lnTo>
                  <a:pt x="18" y="6"/>
                </a:lnTo>
                <a:lnTo>
                  <a:pt x="18" y="6"/>
                </a:lnTo>
                <a:lnTo>
                  <a:pt x="18" y="6"/>
                </a:lnTo>
                <a:lnTo>
                  <a:pt x="18" y="6"/>
                </a:lnTo>
                <a:lnTo>
                  <a:pt x="20" y="6"/>
                </a:lnTo>
                <a:lnTo>
                  <a:pt x="20" y="8"/>
                </a:lnTo>
                <a:lnTo>
                  <a:pt x="20" y="8"/>
                </a:lnTo>
                <a:lnTo>
                  <a:pt x="20" y="8"/>
                </a:lnTo>
                <a:lnTo>
                  <a:pt x="20" y="8"/>
                </a:lnTo>
                <a:lnTo>
                  <a:pt x="20" y="8"/>
                </a:lnTo>
                <a:lnTo>
                  <a:pt x="20" y="8"/>
                </a:lnTo>
                <a:lnTo>
                  <a:pt x="20" y="8"/>
                </a:lnTo>
                <a:lnTo>
                  <a:pt x="22" y="8"/>
                </a:lnTo>
                <a:lnTo>
                  <a:pt x="22" y="8"/>
                </a:lnTo>
                <a:lnTo>
                  <a:pt x="22" y="8"/>
                </a:lnTo>
                <a:lnTo>
                  <a:pt x="22" y="8"/>
                </a:lnTo>
                <a:lnTo>
                  <a:pt x="22" y="10"/>
                </a:lnTo>
                <a:lnTo>
                  <a:pt x="22" y="10"/>
                </a:lnTo>
                <a:lnTo>
                  <a:pt x="22" y="10"/>
                </a:lnTo>
                <a:lnTo>
                  <a:pt x="22" y="10"/>
                </a:lnTo>
                <a:lnTo>
                  <a:pt x="24" y="10"/>
                </a:lnTo>
                <a:lnTo>
                  <a:pt x="24" y="10"/>
                </a:lnTo>
                <a:lnTo>
                  <a:pt x="24" y="10"/>
                </a:lnTo>
                <a:lnTo>
                  <a:pt x="24" y="10"/>
                </a:lnTo>
                <a:lnTo>
                  <a:pt x="26" y="10"/>
                </a:lnTo>
                <a:lnTo>
                  <a:pt x="26" y="10"/>
                </a:lnTo>
                <a:lnTo>
                  <a:pt x="26" y="10"/>
                </a:lnTo>
                <a:lnTo>
                  <a:pt x="26" y="12"/>
                </a:lnTo>
                <a:lnTo>
                  <a:pt x="26" y="12"/>
                </a:lnTo>
                <a:lnTo>
                  <a:pt x="26" y="12"/>
                </a:lnTo>
                <a:lnTo>
                  <a:pt x="26" y="12"/>
                </a:lnTo>
                <a:lnTo>
                  <a:pt x="26" y="12"/>
                </a:lnTo>
                <a:lnTo>
                  <a:pt x="26" y="12"/>
                </a:lnTo>
                <a:lnTo>
                  <a:pt x="26" y="12"/>
                </a:lnTo>
                <a:lnTo>
                  <a:pt x="26" y="12"/>
                </a:lnTo>
                <a:lnTo>
                  <a:pt x="24" y="12"/>
                </a:lnTo>
                <a:lnTo>
                  <a:pt x="24" y="12"/>
                </a:lnTo>
                <a:lnTo>
                  <a:pt x="24" y="12"/>
                </a:lnTo>
                <a:lnTo>
                  <a:pt x="24" y="14"/>
                </a:lnTo>
                <a:lnTo>
                  <a:pt x="24" y="14"/>
                </a:lnTo>
                <a:lnTo>
                  <a:pt x="24" y="14"/>
                </a:lnTo>
                <a:lnTo>
                  <a:pt x="24" y="14"/>
                </a:lnTo>
                <a:lnTo>
                  <a:pt x="22" y="12"/>
                </a:lnTo>
                <a:lnTo>
                  <a:pt x="22" y="12"/>
                </a:lnTo>
                <a:lnTo>
                  <a:pt x="22" y="14"/>
                </a:lnTo>
                <a:lnTo>
                  <a:pt x="22" y="14"/>
                </a:lnTo>
                <a:lnTo>
                  <a:pt x="22" y="14"/>
                </a:lnTo>
                <a:lnTo>
                  <a:pt x="22" y="14"/>
                </a:lnTo>
                <a:lnTo>
                  <a:pt x="22" y="14"/>
                </a:lnTo>
                <a:lnTo>
                  <a:pt x="22" y="14"/>
                </a:lnTo>
                <a:lnTo>
                  <a:pt x="22" y="14"/>
                </a:lnTo>
                <a:lnTo>
                  <a:pt x="24" y="14"/>
                </a:lnTo>
                <a:lnTo>
                  <a:pt x="24" y="14"/>
                </a:lnTo>
                <a:lnTo>
                  <a:pt x="24" y="16"/>
                </a:lnTo>
                <a:lnTo>
                  <a:pt x="22" y="16"/>
                </a:lnTo>
                <a:lnTo>
                  <a:pt x="22" y="16"/>
                </a:lnTo>
                <a:lnTo>
                  <a:pt x="22" y="16"/>
                </a:lnTo>
                <a:lnTo>
                  <a:pt x="22" y="16"/>
                </a:lnTo>
                <a:lnTo>
                  <a:pt x="22" y="16"/>
                </a:lnTo>
                <a:lnTo>
                  <a:pt x="22" y="18"/>
                </a:lnTo>
                <a:lnTo>
                  <a:pt x="20" y="18"/>
                </a:lnTo>
                <a:lnTo>
                  <a:pt x="20" y="18"/>
                </a:lnTo>
                <a:lnTo>
                  <a:pt x="18" y="18"/>
                </a:lnTo>
                <a:lnTo>
                  <a:pt x="18" y="16"/>
                </a:lnTo>
                <a:lnTo>
                  <a:pt x="18" y="16"/>
                </a:lnTo>
                <a:lnTo>
                  <a:pt x="18" y="14"/>
                </a:lnTo>
                <a:lnTo>
                  <a:pt x="18" y="14"/>
                </a:lnTo>
                <a:lnTo>
                  <a:pt x="18" y="16"/>
                </a:lnTo>
                <a:lnTo>
                  <a:pt x="16" y="16"/>
                </a:lnTo>
                <a:lnTo>
                  <a:pt x="16" y="16"/>
                </a:lnTo>
                <a:lnTo>
                  <a:pt x="16" y="16"/>
                </a:lnTo>
                <a:lnTo>
                  <a:pt x="16" y="18"/>
                </a:lnTo>
                <a:lnTo>
                  <a:pt x="12" y="22"/>
                </a:lnTo>
                <a:lnTo>
                  <a:pt x="14" y="22"/>
                </a:lnTo>
                <a:lnTo>
                  <a:pt x="14" y="24"/>
                </a:lnTo>
                <a:lnTo>
                  <a:pt x="14" y="24"/>
                </a:lnTo>
                <a:lnTo>
                  <a:pt x="14" y="24"/>
                </a:lnTo>
                <a:lnTo>
                  <a:pt x="14" y="26"/>
                </a:lnTo>
                <a:lnTo>
                  <a:pt x="14" y="26"/>
                </a:lnTo>
                <a:lnTo>
                  <a:pt x="14" y="28"/>
                </a:lnTo>
                <a:lnTo>
                  <a:pt x="14" y="28"/>
                </a:lnTo>
                <a:lnTo>
                  <a:pt x="14" y="28"/>
                </a:lnTo>
                <a:lnTo>
                  <a:pt x="12" y="26"/>
                </a:lnTo>
                <a:lnTo>
                  <a:pt x="12" y="26"/>
                </a:lnTo>
                <a:lnTo>
                  <a:pt x="12" y="26"/>
                </a:lnTo>
                <a:lnTo>
                  <a:pt x="12" y="26"/>
                </a:lnTo>
                <a:lnTo>
                  <a:pt x="12" y="26"/>
                </a:lnTo>
                <a:lnTo>
                  <a:pt x="12" y="24"/>
                </a:lnTo>
                <a:lnTo>
                  <a:pt x="10" y="24"/>
                </a:lnTo>
                <a:lnTo>
                  <a:pt x="10" y="24"/>
                </a:lnTo>
                <a:lnTo>
                  <a:pt x="10" y="22"/>
                </a:lnTo>
                <a:lnTo>
                  <a:pt x="8" y="22"/>
                </a:lnTo>
                <a:lnTo>
                  <a:pt x="8" y="20"/>
                </a:lnTo>
                <a:lnTo>
                  <a:pt x="6" y="20"/>
                </a:lnTo>
                <a:lnTo>
                  <a:pt x="6" y="20"/>
                </a:lnTo>
                <a:lnTo>
                  <a:pt x="4" y="20"/>
                </a:lnTo>
                <a:lnTo>
                  <a:pt x="4" y="20"/>
                </a:lnTo>
                <a:lnTo>
                  <a:pt x="4" y="20"/>
                </a:lnTo>
                <a:lnTo>
                  <a:pt x="2" y="18"/>
                </a:lnTo>
                <a:lnTo>
                  <a:pt x="4" y="18"/>
                </a:lnTo>
                <a:lnTo>
                  <a:pt x="4" y="18"/>
                </a:lnTo>
                <a:lnTo>
                  <a:pt x="4" y="18"/>
                </a:lnTo>
                <a:lnTo>
                  <a:pt x="4" y="18"/>
                </a:lnTo>
                <a:lnTo>
                  <a:pt x="4" y="18"/>
                </a:lnTo>
                <a:lnTo>
                  <a:pt x="2" y="18"/>
                </a:lnTo>
                <a:lnTo>
                  <a:pt x="2" y="18"/>
                </a:lnTo>
                <a:lnTo>
                  <a:pt x="2" y="18"/>
                </a:lnTo>
                <a:lnTo>
                  <a:pt x="2" y="18"/>
                </a:lnTo>
                <a:lnTo>
                  <a:pt x="2" y="18"/>
                </a:lnTo>
                <a:lnTo>
                  <a:pt x="2" y="16"/>
                </a:lnTo>
                <a:lnTo>
                  <a:pt x="2" y="16"/>
                </a:lnTo>
                <a:lnTo>
                  <a:pt x="2" y="16"/>
                </a:lnTo>
                <a:lnTo>
                  <a:pt x="2" y="16"/>
                </a:lnTo>
                <a:lnTo>
                  <a:pt x="2" y="14"/>
                </a:lnTo>
                <a:lnTo>
                  <a:pt x="2" y="14"/>
                </a:lnTo>
                <a:lnTo>
                  <a:pt x="2" y="14"/>
                </a:lnTo>
                <a:lnTo>
                  <a:pt x="2" y="14"/>
                </a:lnTo>
                <a:lnTo>
                  <a:pt x="2" y="12"/>
                </a:lnTo>
                <a:lnTo>
                  <a:pt x="0" y="12"/>
                </a:lnTo>
                <a:lnTo>
                  <a:pt x="2" y="10"/>
                </a:lnTo>
                <a:lnTo>
                  <a:pt x="2" y="10"/>
                </a:lnTo>
                <a:lnTo>
                  <a:pt x="2" y="8"/>
                </a:lnTo>
                <a:lnTo>
                  <a:pt x="2" y="8"/>
                </a:lnTo>
                <a:lnTo>
                  <a:pt x="2" y="8"/>
                </a:lnTo>
                <a:lnTo>
                  <a:pt x="4" y="8"/>
                </a:lnTo>
                <a:lnTo>
                  <a:pt x="4" y="8"/>
                </a:lnTo>
                <a:lnTo>
                  <a:pt x="4" y="6"/>
                </a:lnTo>
                <a:lnTo>
                  <a:pt x="4" y="6"/>
                </a:lnTo>
                <a:lnTo>
                  <a:pt x="4" y="4"/>
                </a:lnTo>
                <a:lnTo>
                  <a:pt x="6" y="4"/>
                </a:lnTo>
                <a:lnTo>
                  <a:pt x="6" y="4"/>
                </a:lnTo>
                <a:lnTo>
                  <a:pt x="6" y="4"/>
                </a:lnTo>
                <a:lnTo>
                  <a:pt x="6" y="4"/>
                </a:lnTo>
                <a:lnTo>
                  <a:pt x="6" y="4"/>
                </a:lnTo>
                <a:lnTo>
                  <a:pt x="8" y="6"/>
                </a:lnTo>
                <a:lnTo>
                  <a:pt x="8" y="6"/>
                </a:lnTo>
                <a:lnTo>
                  <a:pt x="8" y="4"/>
                </a:lnTo>
                <a:lnTo>
                  <a:pt x="8" y="4"/>
                </a:lnTo>
                <a:lnTo>
                  <a:pt x="8" y="2"/>
                </a:lnTo>
                <a:lnTo>
                  <a:pt x="8" y="2"/>
                </a:lnTo>
                <a:lnTo>
                  <a:pt x="8" y="2"/>
                </a:lnTo>
                <a:lnTo>
                  <a:pt x="6" y="2"/>
                </a:lnTo>
                <a:lnTo>
                  <a:pt x="6" y="0"/>
                </a:lnTo>
                <a:lnTo>
                  <a:pt x="8" y="0"/>
                </a:lnTo>
                <a:lnTo>
                  <a:pt x="10" y="0"/>
                </a:lnTo>
                <a:lnTo>
                  <a:pt x="10" y="0"/>
                </a:lnTo>
                <a:lnTo>
                  <a:pt x="1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3" name="Freeform 129"/>
          <p:cNvSpPr>
            <a:spLocks noEditPoints="1"/>
          </p:cNvSpPr>
          <p:nvPr/>
        </p:nvSpPr>
        <p:spPr bwMode="auto">
          <a:xfrm>
            <a:off x="7924800" y="3230563"/>
            <a:ext cx="3175" cy="9525"/>
          </a:xfrm>
          <a:custGeom>
            <a:avLst/>
            <a:gdLst/>
            <a:ahLst/>
            <a:cxnLst>
              <a:cxn ang="0">
                <a:pos x="0" y="6"/>
              </a:cxn>
              <a:cxn ang="0">
                <a:pos x="0" y="6"/>
              </a:cxn>
              <a:cxn ang="0">
                <a:pos x="0" y="6"/>
              </a:cxn>
              <a:cxn ang="0">
                <a:pos x="0" y="4"/>
              </a:cxn>
              <a:cxn ang="0">
                <a:pos x="0" y="4"/>
              </a:cxn>
              <a:cxn ang="0">
                <a:pos x="0" y="2"/>
              </a:cxn>
              <a:cxn ang="0">
                <a:pos x="0" y="2"/>
              </a:cxn>
              <a:cxn ang="0">
                <a:pos x="0" y="2"/>
              </a:cxn>
              <a:cxn ang="0">
                <a:pos x="0" y="4"/>
              </a:cxn>
              <a:cxn ang="0">
                <a:pos x="0" y="4"/>
              </a:cxn>
              <a:cxn ang="0">
                <a:pos x="0" y="4"/>
              </a:cxn>
              <a:cxn ang="0">
                <a:pos x="0" y="6"/>
              </a:cxn>
              <a:cxn ang="0">
                <a:pos x="2" y="2"/>
              </a:cxn>
              <a:cxn ang="0">
                <a:pos x="2" y="2"/>
              </a:cxn>
              <a:cxn ang="0">
                <a:pos x="2" y="2"/>
              </a:cxn>
              <a:cxn ang="0">
                <a:pos x="0" y="2"/>
              </a:cxn>
              <a:cxn ang="0">
                <a:pos x="0" y="2"/>
              </a:cxn>
              <a:cxn ang="0">
                <a:pos x="0" y="2"/>
              </a:cxn>
              <a:cxn ang="0">
                <a:pos x="0" y="0"/>
              </a:cxn>
              <a:cxn ang="0">
                <a:pos x="2" y="0"/>
              </a:cxn>
              <a:cxn ang="0">
                <a:pos x="2" y="0"/>
              </a:cxn>
              <a:cxn ang="0">
                <a:pos x="2" y="0"/>
              </a:cxn>
              <a:cxn ang="0">
                <a:pos x="2" y="0"/>
              </a:cxn>
              <a:cxn ang="0">
                <a:pos x="2" y="2"/>
              </a:cxn>
            </a:cxnLst>
            <a:rect l="0" t="0" r="r" b="b"/>
            <a:pathLst>
              <a:path w="2" h="6">
                <a:moveTo>
                  <a:pt x="0" y="6"/>
                </a:moveTo>
                <a:lnTo>
                  <a:pt x="0" y="6"/>
                </a:lnTo>
                <a:lnTo>
                  <a:pt x="0" y="6"/>
                </a:lnTo>
                <a:lnTo>
                  <a:pt x="0" y="4"/>
                </a:lnTo>
                <a:lnTo>
                  <a:pt x="0" y="4"/>
                </a:lnTo>
                <a:lnTo>
                  <a:pt x="0" y="2"/>
                </a:lnTo>
                <a:lnTo>
                  <a:pt x="0" y="2"/>
                </a:lnTo>
                <a:lnTo>
                  <a:pt x="0" y="2"/>
                </a:lnTo>
                <a:lnTo>
                  <a:pt x="0" y="4"/>
                </a:lnTo>
                <a:lnTo>
                  <a:pt x="0" y="4"/>
                </a:lnTo>
                <a:lnTo>
                  <a:pt x="0" y="4"/>
                </a:lnTo>
                <a:lnTo>
                  <a:pt x="0" y="6"/>
                </a:lnTo>
                <a:close/>
                <a:moveTo>
                  <a:pt x="2" y="2"/>
                </a:moveTo>
                <a:lnTo>
                  <a:pt x="2" y="2"/>
                </a:lnTo>
                <a:lnTo>
                  <a:pt x="2" y="2"/>
                </a:lnTo>
                <a:lnTo>
                  <a:pt x="0" y="2"/>
                </a:lnTo>
                <a:lnTo>
                  <a:pt x="0" y="2"/>
                </a:lnTo>
                <a:lnTo>
                  <a:pt x="0" y="2"/>
                </a:lnTo>
                <a:lnTo>
                  <a:pt x="0" y="0"/>
                </a:lnTo>
                <a:lnTo>
                  <a:pt x="2" y="0"/>
                </a:lnTo>
                <a:lnTo>
                  <a:pt x="2" y="0"/>
                </a:lnTo>
                <a:lnTo>
                  <a:pt x="2" y="0"/>
                </a:lnTo>
                <a:lnTo>
                  <a:pt x="2" y="0"/>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4" name="Freeform 130"/>
          <p:cNvSpPr>
            <a:spLocks/>
          </p:cNvSpPr>
          <p:nvPr/>
        </p:nvSpPr>
        <p:spPr bwMode="auto">
          <a:xfrm>
            <a:off x="6350000" y="2262188"/>
            <a:ext cx="692150" cy="273050"/>
          </a:xfrm>
          <a:custGeom>
            <a:avLst/>
            <a:gdLst/>
            <a:ahLst/>
            <a:cxnLst>
              <a:cxn ang="0">
                <a:pos x="12" y="42"/>
              </a:cxn>
              <a:cxn ang="0">
                <a:pos x="18" y="40"/>
              </a:cxn>
              <a:cxn ang="0">
                <a:pos x="22" y="36"/>
              </a:cxn>
              <a:cxn ang="0">
                <a:pos x="28" y="32"/>
              </a:cxn>
              <a:cxn ang="0">
                <a:pos x="38" y="26"/>
              </a:cxn>
              <a:cxn ang="0">
                <a:pos x="44" y="22"/>
              </a:cxn>
              <a:cxn ang="0">
                <a:pos x="56" y="26"/>
              </a:cxn>
              <a:cxn ang="0">
                <a:pos x="76" y="32"/>
              </a:cxn>
              <a:cxn ang="0">
                <a:pos x="90" y="36"/>
              </a:cxn>
              <a:cxn ang="0">
                <a:pos x="98" y="36"/>
              </a:cxn>
              <a:cxn ang="0">
                <a:pos x="108" y="38"/>
              </a:cxn>
              <a:cxn ang="0">
                <a:pos x="120" y="36"/>
              </a:cxn>
              <a:cxn ang="0">
                <a:pos x="122" y="26"/>
              </a:cxn>
              <a:cxn ang="0">
                <a:pos x="112" y="12"/>
              </a:cxn>
              <a:cxn ang="0">
                <a:pos x="116" y="6"/>
              </a:cxn>
              <a:cxn ang="0">
                <a:pos x="128" y="4"/>
              </a:cxn>
              <a:cxn ang="0">
                <a:pos x="146" y="10"/>
              </a:cxn>
              <a:cxn ang="0">
                <a:pos x="162" y="12"/>
              </a:cxn>
              <a:cxn ang="0">
                <a:pos x="172" y="24"/>
              </a:cxn>
              <a:cxn ang="0">
                <a:pos x="182" y="30"/>
              </a:cxn>
              <a:cxn ang="0">
                <a:pos x="196" y="32"/>
              </a:cxn>
              <a:cxn ang="0">
                <a:pos x="204" y="30"/>
              </a:cxn>
              <a:cxn ang="0">
                <a:pos x="214" y="28"/>
              </a:cxn>
              <a:cxn ang="0">
                <a:pos x="232" y="30"/>
              </a:cxn>
              <a:cxn ang="0">
                <a:pos x="254" y="40"/>
              </a:cxn>
              <a:cxn ang="0">
                <a:pos x="272" y="46"/>
              </a:cxn>
              <a:cxn ang="0">
                <a:pos x="294" y="48"/>
              </a:cxn>
              <a:cxn ang="0">
                <a:pos x="304" y="46"/>
              </a:cxn>
              <a:cxn ang="0">
                <a:pos x="318" y="44"/>
              </a:cxn>
              <a:cxn ang="0">
                <a:pos x="326" y="32"/>
              </a:cxn>
              <a:cxn ang="0">
                <a:pos x="338" y="32"/>
              </a:cxn>
              <a:cxn ang="0">
                <a:pos x="352" y="36"/>
              </a:cxn>
              <a:cxn ang="0">
                <a:pos x="366" y="46"/>
              </a:cxn>
              <a:cxn ang="0">
                <a:pos x="376" y="70"/>
              </a:cxn>
              <a:cxn ang="0">
                <a:pos x="400" y="68"/>
              </a:cxn>
              <a:cxn ang="0">
                <a:pos x="428" y="80"/>
              </a:cxn>
              <a:cxn ang="0">
                <a:pos x="432" y="90"/>
              </a:cxn>
              <a:cxn ang="0">
                <a:pos x="414" y="88"/>
              </a:cxn>
              <a:cxn ang="0">
                <a:pos x="400" y="94"/>
              </a:cxn>
              <a:cxn ang="0">
                <a:pos x="396" y="106"/>
              </a:cxn>
              <a:cxn ang="0">
                <a:pos x="378" y="114"/>
              </a:cxn>
              <a:cxn ang="0">
                <a:pos x="358" y="118"/>
              </a:cxn>
              <a:cxn ang="0">
                <a:pos x="348" y="124"/>
              </a:cxn>
              <a:cxn ang="0">
                <a:pos x="358" y="138"/>
              </a:cxn>
              <a:cxn ang="0">
                <a:pos x="346" y="154"/>
              </a:cxn>
              <a:cxn ang="0">
                <a:pos x="320" y="158"/>
              </a:cxn>
              <a:cxn ang="0">
                <a:pos x="286" y="170"/>
              </a:cxn>
              <a:cxn ang="0">
                <a:pos x="240" y="162"/>
              </a:cxn>
              <a:cxn ang="0">
                <a:pos x="194" y="156"/>
              </a:cxn>
              <a:cxn ang="0">
                <a:pos x="166" y="154"/>
              </a:cxn>
              <a:cxn ang="0">
                <a:pos x="144" y="136"/>
              </a:cxn>
              <a:cxn ang="0">
                <a:pos x="134" y="128"/>
              </a:cxn>
              <a:cxn ang="0">
                <a:pos x="110" y="118"/>
              </a:cxn>
              <a:cxn ang="0">
                <a:pos x="98" y="116"/>
              </a:cxn>
              <a:cxn ang="0">
                <a:pos x="76" y="114"/>
              </a:cxn>
              <a:cxn ang="0">
                <a:pos x="66" y="100"/>
              </a:cxn>
              <a:cxn ang="0">
                <a:pos x="58" y="84"/>
              </a:cxn>
              <a:cxn ang="0">
                <a:pos x="40" y="70"/>
              </a:cxn>
              <a:cxn ang="0">
                <a:pos x="24" y="66"/>
              </a:cxn>
              <a:cxn ang="0">
                <a:pos x="8" y="56"/>
              </a:cxn>
            </a:cxnLst>
            <a:rect l="0" t="0" r="r" b="b"/>
            <a:pathLst>
              <a:path w="436" h="172">
                <a:moveTo>
                  <a:pt x="0" y="48"/>
                </a:moveTo>
                <a:lnTo>
                  <a:pt x="2" y="48"/>
                </a:lnTo>
                <a:lnTo>
                  <a:pt x="2" y="48"/>
                </a:lnTo>
                <a:lnTo>
                  <a:pt x="2" y="48"/>
                </a:lnTo>
                <a:lnTo>
                  <a:pt x="4" y="46"/>
                </a:lnTo>
                <a:lnTo>
                  <a:pt x="4" y="46"/>
                </a:lnTo>
                <a:lnTo>
                  <a:pt x="4" y="46"/>
                </a:lnTo>
                <a:lnTo>
                  <a:pt x="4" y="46"/>
                </a:lnTo>
                <a:lnTo>
                  <a:pt x="4" y="44"/>
                </a:lnTo>
                <a:lnTo>
                  <a:pt x="4" y="44"/>
                </a:lnTo>
                <a:lnTo>
                  <a:pt x="4" y="44"/>
                </a:lnTo>
                <a:lnTo>
                  <a:pt x="6" y="44"/>
                </a:lnTo>
                <a:lnTo>
                  <a:pt x="6" y="44"/>
                </a:lnTo>
                <a:lnTo>
                  <a:pt x="8" y="44"/>
                </a:lnTo>
                <a:lnTo>
                  <a:pt x="10" y="44"/>
                </a:lnTo>
                <a:lnTo>
                  <a:pt x="12" y="44"/>
                </a:lnTo>
                <a:lnTo>
                  <a:pt x="12" y="44"/>
                </a:lnTo>
                <a:lnTo>
                  <a:pt x="12" y="44"/>
                </a:lnTo>
                <a:lnTo>
                  <a:pt x="12" y="42"/>
                </a:lnTo>
                <a:lnTo>
                  <a:pt x="12" y="42"/>
                </a:lnTo>
                <a:lnTo>
                  <a:pt x="12" y="42"/>
                </a:lnTo>
                <a:lnTo>
                  <a:pt x="14" y="44"/>
                </a:lnTo>
                <a:lnTo>
                  <a:pt x="14" y="44"/>
                </a:lnTo>
                <a:lnTo>
                  <a:pt x="16" y="44"/>
                </a:lnTo>
                <a:lnTo>
                  <a:pt x="16" y="44"/>
                </a:lnTo>
                <a:lnTo>
                  <a:pt x="16" y="42"/>
                </a:lnTo>
                <a:lnTo>
                  <a:pt x="16" y="42"/>
                </a:lnTo>
                <a:lnTo>
                  <a:pt x="16" y="42"/>
                </a:lnTo>
                <a:lnTo>
                  <a:pt x="16" y="42"/>
                </a:lnTo>
                <a:lnTo>
                  <a:pt x="14" y="42"/>
                </a:lnTo>
                <a:lnTo>
                  <a:pt x="16" y="40"/>
                </a:lnTo>
                <a:lnTo>
                  <a:pt x="16" y="40"/>
                </a:lnTo>
                <a:lnTo>
                  <a:pt x="16" y="42"/>
                </a:lnTo>
                <a:lnTo>
                  <a:pt x="16" y="42"/>
                </a:lnTo>
                <a:lnTo>
                  <a:pt x="18" y="42"/>
                </a:lnTo>
                <a:lnTo>
                  <a:pt x="18" y="42"/>
                </a:lnTo>
                <a:lnTo>
                  <a:pt x="18" y="42"/>
                </a:lnTo>
                <a:lnTo>
                  <a:pt x="18" y="40"/>
                </a:lnTo>
                <a:lnTo>
                  <a:pt x="20" y="40"/>
                </a:lnTo>
                <a:lnTo>
                  <a:pt x="20" y="40"/>
                </a:lnTo>
                <a:lnTo>
                  <a:pt x="20" y="40"/>
                </a:lnTo>
                <a:lnTo>
                  <a:pt x="20" y="40"/>
                </a:lnTo>
                <a:lnTo>
                  <a:pt x="20" y="40"/>
                </a:lnTo>
                <a:lnTo>
                  <a:pt x="20" y="38"/>
                </a:lnTo>
                <a:lnTo>
                  <a:pt x="20" y="38"/>
                </a:lnTo>
                <a:lnTo>
                  <a:pt x="20" y="38"/>
                </a:lnTo>
                <a:lnTo>
                  <a:pt x="18" y="38"/>
                </a:lnTo>
                <a:lnTo>
                  <a:pt x="18" y="36"/>
                </a:lnTo>
                <a:lnTo>
                  <a:pt x="18" y="36"/>
                </a:lnTo>
                <a:lnTo>
                  <a:pt x="18" y="36"/>
                </a:lnTo>
                <a:lnTo>
                  <a:pt x="18" y="36"/>
                </a:lnTo>
                <a:lnTo>
                  <a:pt x="20" y="36"/>
                </a:lnTo>
                <a:lnTo>
                  <a:pt x="20" y="36"/>
                </a:lnTo>
                <a:lnTo>
                  <a:pt x="20" y="36"/>
                </a:lnTo>
                <a:lnTo>
                  <a:pt x="20" y="36"/>
                </a:lnTo>
                <a:lnTo>
                  <a:pt x="20" y="36"/>
                </a:lnTo>
                <a:lnTo>
                  <a:pt x="22" y="36"/>
                </a:lnTo>
                <a:lnTo>
                  <a:pt x="22" y="36"/>
                </a:lnTo>
                <a:lnTo>
                  <a:pt x="22" y="36"/>
                </a:lnTo>
                <a:lnTo>
                  <a:pt x="22" y="36"/>
                </a:lnTo>
                <a:lnTo>
                  <a:pt x="22" y="34"/>
                </a:lnTo>
                <a:lnTo>
                  <a:pt x="22" y="34"/>
                </a:lnTo>
                <a:lnTo>
                  <a:pt x="22" y="34"/>
                </a:lnTo>
                <a:lnTo>
                  <a:pt x="22" y="34"/>
                </a:lnTo>
                <a:lnTo>
                  <a:pt x="22" y="34"/>
                </a:lnTo>
                <a:lnTo>
                  <a:pt x="24" y="34"/>
                </a:lnTo>
                <a:lnTo>
                  <a:pt x="24" y="34"/>
                </a:lnTo>
                <a:lnTo>
                  <a:pt x="24" y="34"/>
                </a:lnTo>
                <a:lnTo>
                  <a:pt x="24" y="32"/>
                </a:lnTo>
                <a:lnTo>
                  <a:pt x="24" y="32"/>
                </a:lnTo>
                <a:lnTo>
                  <a:pt x="26" y="32"/>
                </a:lnTo>
                <a:lnTo>
                  <a:pt x="26" y="32"/>
                </a:lnTo>
                <a:lnTo>
                  <a:pt x="26" y="32"/>
                </a:lnTo>
                <a:lnTo>
                  <a:pt x="28" y="32"/>
                </a:lnTo>
                <a:lnTo>
                  <a:pt x="28" y="32"/>
                </a:lnTo>
                <a:lnTo>
                  <a:pt x="28" y="32"/>
                </a:lnTo>
                <a:lnTo>
                  <a:pt x="28" y="32"/>
                </a:lnTo>
                <a:lnTo>
                  <a:pt x="28" y="32"/>
                </a:lnTo>
                <a:lnTo>
                  <a:pt x="28" y="32"/>
                </a:lnTo>
                <a:lnTo>
                  <a:pt x="30" y="32"/>
                </a:lnTo>
                <a:lnTo>
                  <a:pt x="30" y="32"/>
                </a:lnTo>
                <a:lnTo>
                  <a:pt x="30" y="30"/>
                </a:lnTo>
                <a:lnTo>
                  <a:pt x="30" y="30"/>
                </a:lnTo>
                <a:lnTo>
                  <a:pt x="32" y="28"/>
                </a:lnTo>
                <a:lnTo>
                  <a:pt x="32" y="28"/>
                </a:lnTo>
                <a:lnTo>
                  <a:pt x="32" y="28"/>
                </a:lnTo>
                <a:lnTo>
                  <a:pt x="32" y="28"/>
                </a:lnTo>
                <a:lnTo>
                  <a:pt x="32" y="28"/>
                </a:lnTo>
                <a:lnTo>
                  <a:pt x="32" y="28"/>
                </a:lnTo>
                <a:lnTo>
                  <a:pt x="34" y="28"/>
                </a:lnTo>
                <a:lnTo>
                  <a:pt x="36" y="28"/>
                </a:lnTo>
                <a:lnTo>
                  <a:pt x="36" y="26"/>
                </a:lnTo>
                <a:lnTo>
                  <a:pt x="38" y="26"/>
                </a:lnTo>
                <a:lnTo>
                  <a:pt x="38" y="26"/>
                </a:lnTo>
                <a:lnTo>
                  <a:pt x="38" y="26"/>
                </a:lnTo>
                <a:lnTo>
                  <a:pt x="38" y="24"/>
                </a:lnTo>
                <a:lnTo>
                  <a:pt x="38" y="24"/>
                </a:lnTo>
                <a:lnTo>
                  <a:pt x="38" y="24"/>
                </a:lnTo>
                <a:lnTo>
                  <a:pt x="40" y="24"/>
                </a:lnTo>
                <a:lnTo>
                  <a:pt x="40" y="24"/>
                </a:lnTo>
                <a:lnTo>
                  <a:pt x="40" y="24"/>
                </a:lnTo>
                <a:lnTo>
                  <a:pt x="40" y="24"/>
                </a:lnTo>
                <a:lnTo>
                  <a:pt x="42" y="24"/>
                </a:lnTo>
                <a:lnTo>
                  <a:pt x="42" y="24"/>
                </a:lnTo>
                <a:lnTo>
                  <a:pt x="42" y="24"/>
                </a:lnTo>
                <a:lnTo>
                  <a:pt x="42" y="24"/>
                </a:lnTo>
                <a:lnTo>
                  <a:pt x="44" y="24"/>
                </a:lnTo>
                <a:lnTo>
                  <a:pt x="44" y="24"/>
                </a:lnTo>
                <a:lnTo>
                  <a:pt x="44" y="24"/>
                </a:lnTo>
                <a:lnTo>
                  <a:pt x="44" y="24"/>
                </a:lnTo>
                <a:lnTo>
                  <a:pt x="44" y="24"/>
                </a:lnTo>
                <a:lnTo>
                  <a:pt x="46" y="24"/>
                </a:lnTo>
                <a:lnTo>
                  <a:pt x="46" y="22"/>
                </a:lnTo>
                <a:lnTo>
                  <a:pt x="44" y="22"/>
                </a:lnTo>
                <a:lnTo>
                  <a:pt x="46" y="22"/>
                </a:lnTo>
                <a:lnTo>
                  <a:pt x="46" y="22"/>
                </a:lnTo>
                <a:lnTo>
                  <a:pt x="50" y="24"/>
                </a:lnTo>
                <a:lnTo>
                  <a:pt x="50" y="24"/>
                </a:lnTo>
                <a:lnTo>
                  <a:pt x="50" y="24"/>
                </a:lnTo>
                <a:lnTo>
                  <a:pt x="52" y="24"/>
                </a:lnTo>
                <a:lnTo>
                  <a:pt x="52" y="24"/>
                </a:lnTo>
                <a:lnTo>
                  <a:pt x="52" y="24"/>
                </a:lnTo>
                <a:lnTo>
                  <a:pt x="52" y="22"/>
                </a:lnTo>
                <a:lnTo>
                  <a:pt x="52" y="22"/>
                </a:lnTo>
                <a:lnTo>
                  <a:pt x="52" y="22"/>
                </a:lnTo>
                <a:lnTo>
                  <a:pt x="54" y="22"/>
                </a:lnTo>
                <a:lnTo>
                  <a:pt x="54" y="22"/>
                </a:lnTo>
                <a:lnTo>
                  <a:pt x="54" y="24"/>
                </a:lnTo>
                <a:lnTo>
                  <a:pt x="54" y="24"/>
                </a:lnTo>
                <a:lnTo>
                  <a:pt x="54" y="24"/>
                </a:lnTo>
                <a:lnTo>
                  <a:pt x="56" y="26"/>
                </a:lnTo>
                <a:lnTo>
                  <a:pt x="56" y="26"/>
                </a:lnTo>
                <a:lnTo>
                  <a:pt x="56" y="26"/>
                </a:lnTo>
                <a:lnTo>
                  <a:pt x="58" y="26"/>
                </a:lnTo>
                <a:lnTo>
                  <a:pt x="60" y="26"/>
                </a:lnTo>
                <a:lnTo>
                  <a:pt x="60" y="26"/>
                </a:lnTo>
                <a:lnTo>
                  <a:pt x="60" y="26"/>
                </a:lnTo>
                <a:lnTo>
                  <a:pt x="60" y="26"/>
                </a:lnTo>
                <a:lnTo>
                  <a:pt x="62" y="26"/>
                </a:lnTo>
                <a:lnTo>
                  <a:pt x="62" y="26"/>
                </a:lnTo>
                <a:lnTo>
                  <a:pt x="64" y="26"/>
                </a:lnTo>
                <a:lnTo>
                  <a:pt x="66" y="26"/>
                </a:lnTo>
                <a:lnTo>
                  <a:pt x="68" y="26"/>
                </a:lnTo>
                <a:lnTo>
                  <a:pt x="70" y="26"/>
                </a:lnTo>
                <a:lnTo>
                  <a:pt x="72" y="26"/>
                </a:lnTo>
                <a:lnTo>
                  <a:pt x="72" y="26"/>
                </a:lnTo>
                <a:lnTo>
                  <a:pt x="72" y="26"/>
                </a:lnTo>
                <a:lnTo>
                  <a:pt x="74" y="28"/>
                </a:lnTo>
                <a:lnTo>
                  <a:pt x="74" y="28"/>
                </a:lnTo>
                <a:lnTo>
                  <a:pt x="74" y="30"/>
                </a:lnTo>
                <a:lnTo>
                  <a:pt x="74" y="30"/>
                </a:lnTo>
                <a:lnTo>
                  <a:pt x="76" y="32"/>
                </a:lnTo>
                <a:lnTo>
                  <a:pt x="76" y="32"/>
                </a:lnTo>
                <a:lnTo>
                  <a:pt x="76" y="32"/>
                </a:lnTo>
                <a:lnTo>
                  <a:pt x="76" y="32"/>
                </a:lnTo>
                <a:lnTo>
                  <a:pt x="78" y="32"/>
                </a:lnTo>
                <a:lnTo>
                  <a:pt x="78" y="32"/>
                </a:lnTo>
                <a:lnTo>
                  <a:pt x="80" y="34"/>
                </a:lnTo>
                <a:lnTo>
                  <a:pt x="80" y="34"/>
                </a:lnTo>
                <a:lnTo>
                  <a:pt x="82" y="34"/>
                </a:lnTo>
                <a:lnTo>
                  <a:pt x="82" y="34"/>
                </a:lnTo>
                <a:lnTo>
                  <a:pt x="82" y="34"/>
                </a:lnTo>
                <a:lnTo>
                  <a:pt x="84" y="34"/>
                </a:lnTo>
                <a:lnTo>
                  <a:pt x="86" y="34"/>
                </a:lnTo>
                <a:lnTo>
                  <a:pt x="86" y="34"/>
                </a:lnTo>
                <a:lnTo>
                  <a:pt x="86" y="34"/>
                </a:lnTo>
                <a:lnTo>
                  <a:pt x="86" y="36"/>
                </a:lnTo>
                <a:lnTo>
                  <a:pt x="88" y="36"/>
                </a:lnTo>
                <a:lnTo>
                  <a:pt x="88" y="36"/>
                </a:lnTo>
                <a:lnTo>
                  <a:pt x="88" y="36"/>
                </a:lnTo>
                <a:lnTo>
                  <a:pt x="90" y="36"/>
                </a:lnTo>
                <a:lnTo>
                  <a:pt x="90" y="36"/>
                </a:lnTo>
                <a:lnTo>
                  <a:pt x="90" y="36"/>
                </a:lnTo>
                <a:lnTo>
                  <a:pt x="92" y="36"/>
                </a:lnTo>
                <a:lnTo>
                  <a:pt x="92" y="36"/>
                </a:lnTo>
                <a:lnTo>
                  <a:pt x="92" y="36"/>
                </a:lnTo>
                <a:lnTo>
                  <a:pt x="94" y="36"/>
                </a:lnTo>
                <a:lnTo>
                  <a:pt x="96" y="36"/>
                </a:lnTo>
                <a:lnTo>
                  <a:pt x="96" y="36"/>
                </a:lnTo>
                <a:lnTo>
                  <a:pt x="96" y="36"/>
                </a:lnTo>
                <a:lnTo>
                  <a:pt x="96" y="34"/>
                </a:lnTo>
                <a:lnTo>
                  <a:pt x="96" y="34"/>
                </a:lnTo>
                <a:lnTo>
                  <a:pt x="96" y="34"/>
                </a:lnTo>
                <a:lnTo>
                  <a:pt x="96" y="34"/>
                </a:lnTo>
                <a:lnTo>
                  <a:pt x="98" y="34"/>
                </a:lnTo>
                <a:lnTo>
                  <a:pt x="98" y="36"/>
                </a:lnTo>
                <a:lnTo>
                  <a:pt x="98" y="36"/>
                </a:lnTo>
                <a:lnTo>
                  <a:pt x="98" y="36"/>
                </a:lnTo>
                <a:lnTo>
                  <a:pt x="98" y="36"/>
                </a:lnTo>
                <a:lnTo>
                  <a:pt x="98" y="36"/>
                </a:lnTo>
                <a:lnTo>
                  <a:pt x="100" y="36"/>
                </a:lnTo>
                <a:lnTo>
                  <a:pt x="100" y="36"/>
                </a:lnTo>
                <a:lnTo>
                  <a:pt x="100" y="36"/>
                </a:lnTo>
                <a:lnTo>
                  <a:pt x="102" y="36"/>
                </a:lnTo>
                <a:lnTo>
                  <a:pt x="102" y="36"/>
                </a:lnTo>
                <a:lnTo>
                  <a:pt x="102" y="36"/>
                </a:lnTo>
                <a:lnTo>
                  <a:pt x="104" y="36"/>
                </a:lnTo>
                <a:lnTo>
                  <a:pt x="104" y="36"/>
                </a:lnTo>
                <a:lnTo>
                  <a:pt x="104" y="36"/>
                </a:lnTo>
                <a:lnTo>
                  <a:pt x="104" y="36"/>
                </a:lnTo>
                <a:lnTo>
                  <a:pt x="104" y="36"/>
                </a:lnTo>
                <a:lnTo>
                  <a:pt x="106" y="36"/>
                </a:lnTo>
                <a:lnTo>
                  <a:pt x="106" y="36"/>
                </a:lnTo>
                <a:lnTo>
                  <a:pt x="106" y="36"/>
                </a:lnTo>
                <a:lnTo>
                  <a:pt x="106" y="36"/>
                </a:lnTo>
                <a:lnTo>
                  <a:pt x="106" y="36"/>
                </a:lnTo>
                <a:lnTo>
                  <a:pt x="106" y="36"/>
                </a:lnTo>
                <a:lnTo>
                  <a:pt x="108" y="38"/>
                </a:lnTo>
                <a:lnTo>
                  <a:pt x="108" y="38"/>
                </a:lnTo>
                <a:lnTo>
                  <a:pt x="108" y="38"/>
                </a:lnTo>
                <a:lnTo>
                  <a:pt x="108" y="36"/>
                </a:lnTo>
                <a:lnTo>
                  <a:pt x="108" y="36"/>
                </a:lnTo>
                <a:lnTo>
                  <a:pt x="108" y="36"/>
                </a:lnTo>
                <a:lnTo>
                  <a:pt x="110" y="36"/>
                </a:lnTo>
                <a:lnTo>
                  <a:pt x="112" y="36"/>
                </a:lnTo>
                <a:lnTo>
                  <a:pt x="114" y="38"/>
                </a:lnTo>
                <a:lnTo>
                  <a:pt x="116" y="38"/>
                </a:lnTo>
                <a:lnTo>
                  <a:pt x="116" y="38"/>
                </a:lnTo>
                <a:lnTo>
                  <a:pt x="116" y="38"/>
                </a:lnTo>
                <a:lnTo>
                  <a:pt x="116" y="40"/>
                </a:lnTo>
                <a:lnTo>
                  <a:pt x="118" y="40"/>
                </a:lnTo>
                <a:lnTo>
                  <a:pt x="118" y="40"/>
                </a:lnTo>
                <a:lnTo>
                  <a:pt x="118" y="40"/>
                </a:lnTo>
                <a:lnTo>
                  <a:pt x="120" y="38"/>
                </a:lnTo>
                <a:lnTo>
                  <a:pt x="120" y="38"/>
                </a:lnTo>
                <a:lnTo>
                  <a:pt x="120" y="38"/>
                </a:lnTo>
                <a:lnTo>
                  <a:pt x="120" y="38"/>
                </a:lnTo>
                <a:lnTo>
                  <a:pt x="120" y="36"/>
                </a:lnTo>
                <a:lnTo>
                  <a:pt x="122" y="36"/>
                </a:lnTo>
                <a:lnTo>
                  <a:pt x="122" y="36"/>
                </a:lnTo>
                <a:lnTo>
                  <a:pt x="122" y="36"/>
                </a:lnTo>
                <a:lnTo>
                  <a:pt x="122" y="36"/>
                </a:lnTo>
                <a:lnTo>
                  <a:pt x="124" y="36"/>
                </a:lnTo>
                <a:lnTo>
                  <a:pt x="124" y="34"/>
                </a:lnTo>
                <a:lnTo>
                  <a:pt x="124" y="34"/>
                </a:lnTo>
                <a:lnTo>
                  <a:pt x="126" y="34"/>
                </a:lnTo>
                <a:lnTo>
                  <a:pt x="126" y="34"/>
                </a:lnTo>
                <a:lnTo>
                  <a:pt x="126" y="32"/>
                </a:lnTo>
                <a:lnTo>
                  <a:pt x="126" y="30"/>
                </a:lnTo>
                <a:lnTo>
                  <a:pt x="124" y="28"/>
                </a:lnTo>
                <a:lnTo>
                  <a:pt x="124" y="26"/>
                </a:lnTo>
                <a:lnTo>
                  <a:pt x="124" y="26"/>
                </a:lnTo>
                <a:lnTo>
                  <a:pt x="124" y="26"/>
                </a:lnTo>
                <a:lnTo>
                  <a:pt x="122" y="26"/>
                </a:lnTo>
                <a:lnTo>
                  <a:pt x="122" y="26"/>
                </a:lnTo>
                <a:lnTo>
                  <a:pt x="122" y="26"/>
                </a:lnTo>
                <a:lnTo>
                  <a:pt x="122" y="26"/>
                </a:lnTo>
                <a:lnTo>
                  <a:pt x="122" y="26"/>
                </a:lnTo>
                <a:lnTo>
                  <a:pt x="120" y="26"/>
                </a:lnTo>
                <a:lnTo>
                  <a:pt x="120" y="24"/>
                </a:lnTo>
                <a:lnTo>
                  <a:pt x="116" y="22"/>
                </a:lnTo>
                <a:lnTo>
                  <a:pt x="116" y="22"/>
                </a:lnTo>
                <a:lnTo>
                  <a:pt x="116" y="22"/>
                </a:lnTo>
                <a:lnTo>
                  <a:pt x="116" y="20"/>
                </a:lnTo>
                <a:lnTo>
                  <a:pt x="114" y="20"/>
                </a:lnTo>
                <a:lnTo>
                  <a:pt x="114" y="20"/>
                </a:lnTo>
                <a:lnTo>
                  <a:pt x="112" y="20"/>
                </a:lnTo>
                <a:lnTo>
                  <a:pt x="112" y="18"/>
                </a:lnTo>
                <a:lnTo>
                  <a:pt x="114" y="18"/>
                </a:lnTo>
                <a:lnTo>
                  <a:pt x="112" y="18"/>
                </a:lnTo>
                <a:lnTo>
                  <a:pt x="112" y="16"/>
                </a:lnTo>
                <a:lnTo>
                  <a:pt x="112" y="16"/>
                </a:lnTo>
                <a:lnTo>
                  <a:pt x="112" y="14"/>
                </a:lnTo>
                <a:lnTo>
                  <a:pt x="112" y="12"/>
                </a:lnTo>
                <a:lnTo>
                  <a:pt x="112" y="12"/>
                </a:lnTo>
                <a:lnTo>
                  <a:pt x="112" y="12"/>
                </a:lnTo>
                <a:lnTo>
                  <a:pt x="112" y="12"/>
                </a:lnTo>
                <a:lnTo>
                  <a:pt x="114" y="12"/>
                </a:lnTo>
                <a:lnTo>
                  <a:pt x="114" y="12"/>
                </a:lnTo>
                <a:lnTo>
                  <a:pt x="114" y="12"/>
                </a:lnTo>
                <a:lnTo>
                  <a:pt x="114" y="12"/>
                </a:lnTo>
                <a:lnTo>
                  <a:pt x="114" y="10"/>
                </a:lnTo>
                <a:lnTo>
                  <a:pt x="114" y="10"/>
                </a:lnTo>
                <a:lnTo>
                  <a:pt x="114" y="10"/>
                </a:lnTo>
                <a:lnTo>
                  <a:pt x="112" y="10"/>
                </a:lnTo>
                <a:lnTo>
                  <a:pt x="112" y="8"/>
                </a:lnTo>
                <a:lnTo>
                  <a:pt x="112" y="8"/>
                </a:lnTo>
                <a:lnTo>
                  <a:pt x="114" y="8"/>
                </a:lnTo>
                <a:lnTo>
                  <a:pt x="114" y="8"/>
                </a:lnTo>
                <a:lnTo>
                  <a:pt x="114" y="6"/>
                </a:lnTo>
                <a:lnTo>
                  <a:pt x="116" y="6"/>
                </a:lnTo>
                <a:lnTo>
                  <a:pt x="116" y="6"/>
                </a:lnTo>
                <a:lnTo>
                  <a:pt x="116" y="6"/>
                </a:lnTo>
                <a:lnTo>
                  <a:pt x="116" y="6"/>
                </a:lnTo>
                <a:lnTo>
                  <a:pt x="116" y="6"/>
                </a:lnTo>
                <a:lnTo>
                  <a:pt x="116" y="6"/>
                </a:lnTo>
                <a:lnTo>
                  <a:pt x="116" y="4"/>
                </a:lnTo>
                <a:lnTo>
                  <a:pt x="116" y="4"/>
                </a:lnTo>
                <a:lnTo>
                  <a:pt x="116" y="2"/>
                </a:lnTo>
                <a:lnTo>
                  <a:pt x="116" y="2"/>
                </a:lnTo>
                <a:lnTo>
                  <a:pt x="116" y="2"/>
                </a:lnTo>
                <a:lnTo>
                  <a:pt x="116" y="2"/>
                </a:lnTo>
                <a:lnTo>
                  <a:pt x="116" y="2"/>
                </a:lnTo>
                <a:lnTo>
                  <a:pt x="116" y="0"/>
                </a:lnTo>
                <a:lnTo>
                  <a:pt x="116" y="0"/>
                </a:lnTo>
                <a:lnTo>
                  <a:pt x="118" y="2"/>
                </a:lnTo>
                <a:lnTo>
                  <a:pt x="120" y="2"/>
                </a:lnTo>
                <a:lnTo>
                  <a:pt x="122" y="4"/>
                </a:lnTo>
                <a:lnTo>
                  <a:pt x="122" y="4"/>
                </a:lnTo>
                <a:lnTo>
                  <a:pt x="124" y="4"/>
                </a:lnTo>
                <a:lnTo>
                  <a:pt x="124" y="4"/>
                </a:lnTo>
                <a:lnTo>
                  <a:pt x="126" y="4"/>
                </a:lnTo>
                <a:lnTo>
                  <a:pt x="128" y="4"/>
                </a:lnTo>
                <a:lnTo>
                  <a:pt x="128" y="4"/>
                </a:lnTo>
                <a:lnTo>
                  <a:pt x="128" y="4"/>
                </a:lnTo>
                <a:lnTo>
                  <a:pt x="130" y="6"/>
                </a:lnTo>
                <a:lnTo>
                  <a:pt x="130" y="6"/>
                </a:lnTo>
                <a:lnTo>
                  <a:pt x="132" y="6"/>
                </a:lnTo>
                <a:lnTo>
                  <a:pt x="132" y="6"/>
                </a:lnTo>
                <a:lnTo>
                  <a:pt x="132" y="6"/>
                </a:lnTo>
                <a:lnTo>
                  <a:pt x="132" y="8"/>
                </a:lnTo>
                <a:lnTo>
                  <a:pt x="134" y="8"/>
                </a:lnTo>
                <a:lnTo>
                  <a:pt x="134" y="8"/>
                </a:lnTo>
                <a:lnTo>
                  <a:pt x="136" y="8"/>
                </a:lnTo>
                <a:lnTo>
                  <a:pt x="138" y="8"/>
                </a:lnTo>
                <a:lnTo>
                  <a:pt x="138" y="8"/>
                </a:lnTo>
                <a:lnTo>
                  <a:pt x="140" y="8"/>
                </a:lnTo>
                <a:lnTo>
                  <a:pt x="140" y="8"/>
                </a:lnTo>
                <a:lnTo>
                  <a:pt x="140" y="8"/>
                </a:lnTo>
                <a:lnTo>
                  <a:pt x="142" y="8"/>
                </a:lnTo>
                <a:lnTo>
                  <a:pt x="144" y="8"/>
                </a:lnTo>
                <a:lnTo>
                  <a:pt x="146" y="10"/>
                </a:lnTo>
                <a:lnTo>
                  <a:pt x="146" y="10"/>
                </a:lnTo>
                <a:lnTo>
                  <a:pt x="148" y="10"/>
                </a:lnTo>
                <a:lnTo>
                  <a:pt x="150" y="10"/>
                </a:lnTo>
                <a:lnTo>
                  <a:pt x="150" y="10"/>
                </a:lnTo>
                <a:lnTo>
                  <a:pt x="152" y="10"/>
                </a:lnTo>
                <a:lnTo>
                  <a:pt x="152" y="10"/>
                </a:lnTo>
                <a:lnTo>
                  <a:pt x="152" y="12"/>
                </a:lnTo>
                <a:lnTo>
                  <a:pt x="154" y="12"/>
                </a:lnTo>
                <a:lnTo>
                  <a:pt x="154" y="12"/>
                </a:lnTo>
                <a:lnTo>
                  <a:pt x="154" y="12"/>
                </a:lnTo>
                <a:lnTo>
                  <a:pt x="154" y="12"/>
                </a:lnTo>
                <a:lnTo>
                  <a:pt x="154" y="12"/>
                </a:lnTo>
                <a:lnTo>
                  <a:pt x="156" y="12"/>
                </a:lnTo>
                <a:lnTo>
                  <a:pt x="156" y="12"/>
                </a:lnTo>
                <a:lnTo>
                  <a:pt x="156" y="12"/>
                </a:lnTo>
                <a:lnTo>
                  <a:pt x="158" y="12"/>
                </a:lnTo>
                <a:lnTo>
                  <a:pt x="158" y="12"/>
                </a:lnTo>
                <a:lnTo>
                  <a:pt x="160" y="12"/>
                </a:lnTo>
                <a:lnTo>
                  <a:pt x="162" y="12"/>
                </a:lnTo>
                <a:lnTo>
                  <a:pt x="162" y="12"/>
                </a:lnTo>
                <a:lnTo>
                  <a:pt x="162" y="12"/>
                </a:lnTo>
                <a:lnTo>
                  <a:pt x="162" y="12"/>
                </a:lnTo>
                <a:lnTo>
                  <a:pt x="164" y="12"/>
                </a:lnTo>
                <a:lnTo>
                  <a:pt x="166" y="14"/>
                </a:lnTo>
                <a:lnTo>
                  <a:pt x="166" y="14"/>
                </a:lnTo>
                <a:lnTo>
                  <a:pt x="166" y="14"/>
                </a:lnTo>
                <a:lnTo>
                  <a:pt x="166" y="16"/>
                </a:lnTo>
                <a:lnTo>
                  <a:pt x="166" y="18"/>
                </a:lnTo>
                <a:lnTo>
                  <a:pt x="168" y="18"/>
                </a:lnTo>
                <a:lnTo>
                  <a:pt x="168" y="18"/>
                </a:lnTo>
                <a:lnTo>
                  <a:pt x="168" y="18"/>
                </a:lnTo>
                <a:lnTo>
                  <a:pt x="170" y="20"/>
                </a:lnTo>
                <a:lnTo>
                  <a:pt x="170" y="20"/>
                </a:lnTo>
                <a:lnTo>
                  <a:pt x="170" y="22"/>
                </a:lnTo>
                <a:lnTo>
                  <a:pt x="170" y="22"/>
                </a:lnTo>
                <a:lnTo>
                  <a:pt x="172" y="22"/>
                </a:lnTo>
                <a:lnTo>
                  <a:pt x="172" y="24"/>
                </a:lnTo>
                <a:lnTo>
                  <a:pt x="172" y="24"/>
                </a:lnTo>
                <a:lnTo>
                  <a:pt x="172" y="24"/>
                </a:lnTo>
                <a:lnTo>
                  <a:pt x="172" y="24"/>
                </a:lnTo>
                <a:lnTo>
                  <a:pt x="172" y="24"/>
                </a:lnTo>
                <a:lnTo>
                  <a:pt x="174" y="26"/>
                </a:lnTo>
                <a:lnTo>
                  <a:pt x="174" y="26"/>
                </a:lnTo>
                <a:lnTo>
                  <a:pt x="174" y="26"/>
                </a:lnTo>
                <a:lnTo>
                  <a:pt x="174" y="26"/>
                </a:lnTo>
                <a:lnTo>
                  <a:pt x="174" y="26"/>
                </a:lnTo>
                <a:lnTo>
                  <a:pt x="174" y="26"/>
                </a:lnTo>
                <a:lnTo>
                  <a:pt x="176" y="26"/>
                </a:lnTo>
                <a:lnTo>
                  <a:pt x="176" y="26"/>
                </a:lnTo>
                <a:lnTo>
                  <a:pt x="178" y="26"/>
                </a:lnTo>
                <a:lnTo>
                  <a:pt x="178" y="28"/>
                </a:lnTo>
                <a:lnTo>
                  <a:pt x="178" y="28"/>
                </a:lnTo>
                <a:lnTo>
                  <a:pt x="180" y="28"/>
                </a:lnTo>
                <a:lnTo>
                  <a:pt x="180" y="28"/>
                </a:lnTo>
                <a:lnTo>
                  <a:pt x="180" y="28"/>
                </a:lnTo>
                <a:lnTo>
                  <a:pt x="182" y="28"/>
                </a:lnTo>
                <a:lnTo>
                  <a:pt x="182" y="30"/>
                </a:lnTo>
                <a:lnTo>
                  <a:pt x="182" y="30"/>
                </a:lnTo>
                <a:lnTo>
                  <a:pt x="184" y="30"/>
                </a:lnTo>
                <a:lnTo>
                  <a:pt x="184" y="30"/>
                </a:lnTo>
                <a:lnTo>
                  <a:pt x="184" y="30"/>
                </a:lnTo>
                <a:lnTo>
                  <a:pt x="184" y="30"/>
                </a:lnTo>
                <a:lnTo>
                  <a:pt x="186" y="30"/>
                </a:lnTo>
                <a:lnTo>
                  <a:pt x="186" y="30"/>
                </a:lnTo>
                <a:lnTo>
                  <a:pt x="186" y="30"/>
                </a:lnTo>
                <a:lnTo>
                  <a:pt x="186" y="30"/>
                </a:lnTo>
                <a:lnTo>
                  <a:pt x="188" y="30"/>
                </a:lnTo>
                <a:lnTo>
                  <a:pt x="188" y="30"/>
                </a:lnTo>
                <a:lnTo>
                  <a:pt x="188" y="30"/>
                </a:lnTo>
                <a:lnTo>
                  <a:pt x="188" y="30"/>
                </a:lnTo>
                <a:lnTo>
                  <a:pt x="190" y="32"/>
                </a:lnTo>
                <a:lnTo>
                  <a:pt x="190" y="32"/>
                </a:lnTo>
                <a:lnTo>
                  <a:pt x="190" y="32"/>
                </a:lnTo>
                <a:lnTo>
                  <a:pt x="192" y="32"/>
                </a:lnTo>
                <a:lnTo>
                  <a:pt x="194" y="32"/>
                </a:lnTo>
                <a:lnTo>
                  <a:pt x="194" y="32"/>
                </a:lnTo>
                <a:lnTo>
                  <a:pt x="196" y="32"/>
                </a:lnTo>
                <a:lnTo>
                  <a:pt x="196" y="32"/>
                </a:lnTo>
                <a:lnTo>
                  <a:pt x="196" y="32"/>
                </a:lnTo>
                <a:lnTo>
                  <a:pt x="196" y="32"/>
                </a:lnTo>
                <a:lnTo>
                  <a:pt x="196" y="32"/>
                </a:lnTo>
                <a:lnTo>
                  <a:pt x="196" y="32"/>
                </a:lnTo>
                <a:lnTo>
                  <a:pt x="196" y="32"/>
                </a:lnTo>
                <a:lnTo>
                  <a:pt x="198" y="32"/>
                </a:lnTo>
                <a:lnTo>
                  <a:pt x="198" y="32"/>
                </a:lnTo>
                <a:lnTo>
                  <a:pt x="200" y="32"/>
                </a:lnTo>
                <a:lnTo>
                  <a:pt x="200" y="32"/>
                </a:lnTo>
                <a:lnTo>
                  <a:pt x="200" y="32"/>
                </a:lnTo>
                <a:lnTo>
                  <a:pt x="200" y="32"/>
                </a:lnTo>
                <a:lnTo>
                  <a:pt x="202" y="32"/>
                </a:lnTo>
                <a:lnTo>
                  <a:pt x="202" y="32"/>
                </a:lnTo>
                <a:lnTo>
                  <a:pt x="202" y="32"/>
                </a:lnTo>
                <a:lnTo>
                  <a:pt x="202" y="30"/>
                </a:lnTo>
                <a:lnTo>
                  <a:pt x="202" y="30"/>
                </a:lnTo>
                <a:lnTo>
                  <a:pt x="204" y="30"/>
                </a:lnTo>
                <a:lnTo>
                  <a:pt x="204" y="30"/>
                </a:lnTo>
                <a:lnTo>
                  <a:pt x="204" y="30"/>
                </a:lnTo>
                <a:lnTo>
                  <a:pt x="206" y="30"/>
                </a:lnTo>
                <a:lnTo>
                  <a:pt x="206" y="30"/>
                </a:lnTo>
                <a:lnTo>
                  <a:pt x="206" y="30"/>
                </a:lnTo>
                <a:lnTo>
                  <a:pt x="206" y="30"/>
                </a:lnTo>
                <a:lnTo>
                  <a:pt x="210" y="28"/>
                </a:lnTo>
                <a:lnTo>
                  <a:pt x="210" y="28"/>
                </a:lnTo>
                <a:lnTo>
                  <a:pt x="210" y="28"/>
                </a:lnTo>
                <a:lnTo>
                  <a:pt x="210" y="28"/>
                </a:lnTo>
                <a:lnTo>
                  <a:pt x="210" y="28"/>
                </a:lnTo>
                <a:lnTo>
                  <a:pt x="212" y="28"/>
                </a:lnTo>
                <a:lnTo>
                  <a:pt x="212" y="28"/>
                </a:lnTo>
                <a:lnTo>
                  <a:pt x="212" y="28"/>
                </a:lnTo>
                <a:lnTo>
                  <a:pt x="212" y="28"/>
                </a:lnTo>
                <a:lnTo>
                  <a:pt x="212" y="28"/>
                </a:lnTo>
                <a:lnTo>
                  <a:pt x="212" y="28"/>
                </a:lnTo>
                <a:lnTo>
                  <a:pt x="212" y="28"/>
                </a:lnTo>
                <a:lnTo>
                  <a:pt x="212" y="28"/>
                </a:lnTo>
                <a:lnTo>
                  <a:pt x="214" y="28"/>
                </a:lnTo>
                <a:lnTo>
                  <a:pt x="216" y="28"/>
                </a:lnTo>
                <a:lnTo>
                  <a:pt x="218" y="28"/>
                </a:lnTo>
                <a:lnTo>
                  <a:pt x="220" y="28"/>
                </a:lnTo>
                <a:lnTo>
                  <a:pt x="222" y="28"/>
                </a:lnTo>
                <a:lnTo>
                  <a:pt x="222" y="28"/>
                </a:lnTo>
                <a:lnTo>
                  <a:pt x="224" y="28"/>
                </a:lnTo>
                <a:lnTo>
                  <a:pt x="224" y="30"/>
                </a:lnTo>
                <a:lnTo>
                  <a:pt x="224" y="30"/>
                </a:lnTo>
                <a:lnTo>
                  <a:pt x="226" y="30"/>
                </a:lnTo>
                <a:lnTo>
                  <a:pt x="226" y="30"/>
                </a:lnTo>
                <a:lnTo>
                  <a:pt x="226" y="30"/>
                </a:lnTo>
                <a:lnTo>
                  <a:pt x="228" y="30"/>
                </a:lnTo>
                <a:lnTo>
                  <a:pt x="228" y="30"/>
                </a:lnTo>
                <a:lnTo>
                  <a:pt x="230" y="30"/>
                </a:lnTo>
                <a:lnTo>
                  <a:pt x="230" y="30"/>
                </a:lnTo>
                <a:lnTo>
                  <a:pt x="230" y="30"/>
                </a:lnTo>
                <a:lnTo>
                  <a:pt x="230" y="30"/>
                </a:lnTo>
                <a:lnTo>
                  <a:pt x="230" y="30"/>
                </a:lnTo>
                <a:lnTo>
                  <a:pt x="232" y="30"/>
                </a:lnTo>
                <a:lnTo>
                  <a:pt x="232" y="30"/>
                </a:lnTo>
                <a:lnTo>
                  <a:pt x="232" y="30"/>
                </a:lnTo>
                <a:lnTo>
                  <a:pt x="234" y="30"/>
                </a:lnTo>
                <a:lnTo>
                  <a:pt x="234" y="30"/>
                </a:lnTo>
                <a:lnTo>
                  <a:pt x="236" y="32"/>
                </a:lnTo>
                <a:lnTo>
                  <a:pt x="238" y="34"/>
                </a:lnTo>
                <a:lnTo>
                  <a:pt x="238" y="34"/>
                </a:lnTo>
                <a:lnTo>
                  <a:pt x="240" y="34"/>
                </a:lnTo>
                <a:lnTo>
                  <a:pt x="240" y="34"/>
                </a:lnTo>
                <a:lnTo>
                  <a:pt x="242" y="36"/>
                </a:lnTo>
                <a:lnTo>
                  <a:pt x="244" y="36"/>
                </a:lnTo>
                <a:lnTo>
                  <a:pt x="246" y="36"/>
                </a:lnTo>
                <a:lnTo>
                  <a:pt x="248" y="36"/>
                </a:lnTo>
                <a:lnTo>
                  <a:pt x="248" y="36"/>
                </a:lnTo>
                <a:lnTo>
                  <a:pt x="250" y="36"/>
                </a:lnTo>
                <a:lnTo>
                  <a:pt x="250" y="36"/>
                </a:lnTo>
                <a:lnTo>
                  <a:pt x="252" y="36"/>
                </a:lnTo>
                <a:lnTo>
                  <a:pt x="254" y="38"/>
                </a:lnTo>
                <a:lnTo>
                  <a:pt x="254" y="40"/>
                </a:lnTo>
                <a:lnTo>
                  <a:pt x="256" y="42"/>
                </a:lnTo>
                <a:lnTo>
                  <a:pt x="256" y="42"/>
                </a:lnTo>
                <a:lnTo>
                  <a:pt x="258" y="42"/>
                </a:lnTo>
                <a:lnTo>
                  <a:pt x="258" y="42"/>
                </a:lnTo>
                <a:lnTo>
                  <a:pt x="258" y="42"/>
                </a:lnTo>
                <a:lnTo>
                  <a:pt x="260" y="44"/>
                </a:lnTo>
                <a:lnTo>
                  <a:pt x="262" y="44"/>
                </a:lnTo>
                <a:lnTo>
                  <a:pt x="264" y="46"/>
                </a:lnTo>
                <a:lnTo>
                  <a:pt x="266" y="46"/>
                </a:lnTo>
                <a:lnTo>
                  <a:pt x="266" y="46"/>
                </a:lnTo>
                <a:lnTo>
                  <a:pt x="266" y="46"/>
                </a:lnTo>
                <a:lnTo>
                  <a:pt x="266" y="46"/>
                </a:lnTo>
                <a:lnTo>
                  <a:pt x="266" y="46"/>
                </a:lnTo>
                <a:lnTo>
                  <a:pt x="270" y="46"/>
                </a:lnTo>
                <a:lnTo>
                  <a:pt x="270" y="46"/>
                </a:lnTo>
                <a:lnTo>
                  <a:pt x="270" y="46"/>
                </a:lnTo>
                <a:lnTo>
                  <a:pt x="272" y="46"/>
                </a:lnTo>
                <a:lnTo>
                  <a:pt x="272" y="46"/>
                </a:lnTo>
                <a:lnTo>
                  <a:pt x="272" y="46"/>
                </a:lnTo>
                <a:lnTo>
                  <a:pt x="274" y="46"/>
                </a:lnTo>
                <a:lnTo>
                  <a:pt x="274" y="46"/>
                </a:lnTo>
                <a:lnTo>
                  <a:pt x="278" y="48"/>
                </a:lnTo>
                <a:lnTo>
                  <a:pt x="278" y="48"/>
                </a:lnTo>
                <a:lnTo>
                  <a:pt x="278" y="48"/>
                </a:lnTo>
                <a:lnTo>
                  <a:pt x="280" y="48"/>
                </a:lnTo>
                <a:lnTo>
                  <a:pt x="280" y="48"/>
                </a:lnTo>
                <a:lnTo>
                  <a:pt x="282" y="48"/>
                </a:lnTo>
                <a:lnTo>
                  <a:pt x="284" y="48"/>
                </a:lnTo>
                <a:lnTo>
                  <a:pt x="286" y="48"/>
                </a:lnTo>
                <a:lnTo>
                  <a:pt x="288" y="48"/>
                </a:lnTo>
                <a:lnTo>
                  <a:pt x="288" y="48"/>
                </a:lnTo>
                <a:lnTo>
                  <a:pt x="288" y="48"/>
                </a:lnTo>
                <a:lnTo>
                  <a:pt x="288" y="48"/>
                </a:lnTo>
                <a:lnTo>
                  <a:pt x="288" y="48"/>
                </a:lnTo>
                <a:lnTo>
                  <a:pt x="288" y="48"/>
                </a:lnTo>
                <a:lnTo>
                  <a:pt x="290" y="48"/>
                </a:lnTo>
                <a:lnTo>
                  <a:pt x="290" y="48"/>
                </a:lnTo>
                <a:lnTo>
                  <a:pt x="294" y="48"/>
                </a:lnTo>
                <a:lnTo>
                  <a:pt x="294" y="48"/>
                </a:lnTo>
                <a:lnTo>
                  <a:pt x="294" y="48"/>
                </a:lnTo>
                <a:lnTo>
                  <a:pt x="294" y="48"/>
                </a:lnTo>
                <a:lnTo>
                  <a:pt x="296" y="48"/>
                </a:lnTo>
                <a:lnTo>
                  <a:pt x="296" y="48"/>
                </a:lnTo>
                <a:lnTo>
                  <a:pt x="298" y="48"/>
                </a:lnTo>
                <a:lnTo>
                  <a:pt x="298" y="48"/>
                </a:lnTo>
                <a:lnTo>
                  <a:pt x="298" y="48"/>
                </a:lnTo>
                <a:lnTo>
                  <a:pt x="298" y="48"/>
                </a:lnTo>
                <a:lnTo>
                  <a:pt x="298" y="48"/>
                </a:lnTo>
                <a:lnTo>
                  <a:pt x="298" y="46"/>
                </a:lnTo>
                <a:lnTo>
                  <a:pt x="298" y="46"/>
                </a:lnTo>
                <a:lnTo>
                  <a:pt x="300" y="46"/>
                </a:lnTo>
                <a:lnTo>
                  <a:pt x="302" y="46"/>
                </a:lnTo>
                <a:lnTo>
                  <a:pt x="302" y="46"/>
                </a:lnTo>
                <a:lnTo>
                  <a:pt x="302" y="46"/>
                </a:lnTo>
                <a:lnTo>
                  <a:pt x="302" y="46"/>
                </a:lnTo>
                <a:lnTo>
                  <a:pt x="304" y="46"/>
                </a:lnTo>
                <a:lnTo>
                  <a:pt x="304" y="46"/>
                </a:lnTo>
                <a:lnTo>
                  <a:pt x="304" y="44"/>
                </a:lnTo>
                <a:lnTo>
                  <a:pt x="304" y="44"/>
                </a:lnTo>
                <a:lnTo>
                  <a:pt x="306" y="44"/>
                </a:lnTo>
                <a:lnTo>
                  <a:pt x="306" y="44"/>
                </a:lnTo>
                <a:lnTo>
                  <a:pt x="306" y="44"/>
                </a:lnTo>
                <a:lnTo>
                  <a:pt x="306" y="44"/>
                </a:lnTo>
                <a:lnTo>
                  <a:pt x="308" y="44"/>
                </a:lnTo>
                <a:lnTo>
                  <a:pt x="308" y="44"/>
                </a:lnTo>
                <a:lnTo>
                  <a:pt x="310" y="44"/>
                </a:lnTo>
                <a:lnTo>
                  <a:pt x="310" y="44"/>
                </a:lnTo>
                <a:lnTo>
                  <a:pt x="312" y="42"/>
                </a:lnTo>
                <a:lnTo>
                  <a:pt x="314" y="42"/>
                </a:lnTo>
                <a:lnTo>
                  <a:pt x="314" y="42"/>
                </a:lnTo>
                <a:lnTo>
                  <a:pt x="314" y="42"/>
                </a:lnTo>
                <a:lnTo>
                  <a:pt x="316" y="42"/>
                </a:lnTo>
                <a:lnTo>
                  <a:pt x="316" y="44"/>
                </a:lnTo>
                <a:lnTo>
                  <a:pt x="316" y="44"/>
                </a:lnTo>
                <a:lnTo>
                  <a:pt x="316" y="44"/>
                </a:lnTo>
                <a:lnTo>
                  <a:pt x="318" y="44"/>
                </a:lnTo>
                <a:lnTo>
                  <a:pt x="318" y="44"/>
                </a:lnTo>
                <a:lnTo>
                  <a:pt x="318" y="42"/>
                </a:lnTo>
                <a:lnTo>
                  <a:pt x="320" y="42"/>
                </a:lnTo>
                <a:lnTo>
                  <a:pt x="320" y="40"/>
                </a:lnTo>
                <a:lnTo>
                  <a:pt x="320" y="38"/>
                </a:lnTo>
                <a:lnTo>
                  <a:pt x="320" y="38"/>
                </a:lnTo>
                <a:lnTo>
                  <a:pt x="320" y="38"/>
                </a:lnTo>
                <a:lnTo>
                  <a:pt x="320" y="36"/>
                </a:lnTo>
                <a:lnTo>
                  <a:pt x="322" y="36"/>
                </a:lnTo>
                <a:lnTo>
                  <a:pt x="322" y="36"/>
                </a:lnTo>
                <a:lnTo>
                  <a:pt x="322" y="36"/>
                </a:lnTo>
                <a:lnTo>
                  <a:pt x="322" y="34"/>
                </a:lnTo>
                <a:lnTo>
                  <a:pt x="324" y="34"/>
                </a:lnTo>
                <a:lnTo>
                  <a:pt x="324" y="34"/>
                </a:lnTo>
                <a:lnTo>
                  <a:pt x="324" y="34"/>
                </a:lnTo>
                <a:lnTo>
                  <a:pt x="326" y="34"/>
                </a:lnTo>
                <a:lnTo>
                  <a:pt x="326" y="34"/>
                </a:lnTo>
                <a:lnTo>
                  <a:pt x="326" y="34"/>
                </a:lnTo>
                <a:lnTo>
                  <a:pt x="326" y="32"/>
                </a:lnTo>
                <a:lnTo>
                  <a:pt x="326" y="32"/>
                </a:lnTo>
                <a:lnTo>
                  <a:pt x="326" y="32"/>
                </a:lnTo>
                <a:lnTo>
                  <a:pt x="328" y="32"/>
                </a:lnTo>
                <a:lnTo>
                  <a:pt x="328" y="32"/>
                </a:lnTo>
                <a:lnTo>
                  <a:pt x="328" y="30"/>
                </a:lnTo>
                <a:lnTo>
                  <a:pt x="330" y="30"/>
                </a:lnTo>
                <a:lnTo>
                  <a:pt x="330" y="30"/>
                </a:lnTo>
                <a:lnTo>
                  <a:pt x="330" y="30"/>
                </a:lnTo>
                <a:lnTo>
                  <a:pt x="330" y="30"/>
                </a:lnTo>
                <a:lnTo>
                  <a:pt x="330" y="32"/>
                </a:lnTo>
                <a:lnTo>
                  <a:pt x="332" y="32"/>
                </a:lnTo>
                <a:lnTo>
                  <a:pt x="332" y="32"/>
                </a:lnTo>
                <a:lnTo>
                  <a:pt x="332" y="32"/>
                </a:lnTo>
                <a:lnTo>
                  <a:pt x="332" y="32"/>
                </a:lnTo>
                <a:lnTo>
                  <a:pt x="334" y="30"/>
                </a:lnTo>
                <a:lnTo>
                  <a:pt x="334" y="30"/>
                </a:lnTo>
                <a:lnTo>
                  <a:pt x="334" y="32"/>
                </a:lnTo>
                <a:lnTo>
                  <a:pt x="336" y="32"/>
                </a:lnTo>
                <a:lnTo>
                  <a:pt x="338" y="32"/>
                </a:lnTo>
                <a:lnTo>
                  <a:pt x="340" y="32"/>
                </a:lnTo>
                <a:lnTo>
                  <a:pt x="340" y="32"/>
                </a:lnTo>
                <a:lnTo>
                  <a:pt x="340" y="34"/>
                </a:lnTo>
                <a:lnTo>
                  <a:pt x="342" y="34"/>
                </a:lnTo>
                <a:lnTo>
                  <a:pt x="344" y="36"/>
                </a:lnTo>
                <a:lnTo>
                  <a:pt x="344" y="36"/>
                </a:lnTo>
                <a:lnTo>
                  <a:pt x="346" y="36"/>
                </a:lnTo>
                <a:lnTo>
                  <a:pt x="348" y="36"/>
                </a:lnTo>
                <a:lnTo>
                  <a:pt x="348" y="36"/>
                </a:lnTo>
                <a:lnTo>
                  <a:pt x="348" y="36"/>
                </a:lnTo>
                <a:lnTo>
                  <a:pt x="350" y="36"/>
                </a:lnTo>
                <a:lnTo>
                  <a:pt x="350" y="36"/>
                </a:lnTo>
                <a:lnTo>
                  <a:pt x="350" y="36"/>
                </a:lnTo>
                <a:lnTo>
                  <a:pt x="350" y="36"/>
                </a:lnTo>
                <a:lnTo>
                  <a:pt x="352" y="38"/>
                </a:lnTo>
                <a:lnTo>
                  <a:pt x="352" y="36"/>
                </a:lnTo>
                <a:lnTo>
                  <a:pt x="352" y="36"/>
                </a:lnTo>
                <a:lnTo>
                  <a:pt x="352" y="36"/>
                </a:lnTo>
                <a:lnTo>
                  <a:pt x="352" y="36"/>
                </a:lnTo>
                <a:lnTo>
                  <a:pt x="354" y="36"/>
                </a:lnTo>
                <a:lnTo>
                  <a:pt x="354" y="36"/>
                </a:lnTo>
                <a:lnTo>
                  <a:pt x="354" y="34"/>
                </a:lnTo>
                <a:lnTo>
                  <a:pt x="356" y="34"/>
                </a:lnTo>
                <a:lnTo>
                  <a:pt x="356" y="34"/>
                </a:lnTo>
                <a:lnTo>
                  <a:pt x="356" y="34"/>
                </a:lnTo>
                <a:lnTo>
                  <a:pt x="358" y="34"/>
                </a:lnTo>
                <a:lnTo>
                  <a:pt x="358" y="36"/>
                </a:lnTo>
                <a:lnTo>
                  <a:pt x="360" y="36"/>
                </a:lnTo>
                <a:lnTo>
                  <a:pt x="360" y="36"/>
                </a:lnTo>
                <a:lnTo>
                  <a:pt x="360" y="36"/>
                </a:lnTo>
                <a:lnTo>
                  <a:pt x="362" y="36"/>
                </a:lnTo>
                <a:lnTo>
                  <a:pt x="364" y="38"/>
                </a:lnTo>
                <a:lnTo>
                  <a:pt x="364" y="38"/>
                </a:lnTo>
                <a:lnTo>
                  <a:pt x="364" y="40"/>
                </a:lnTo>
                <a:lnTo>
                  <a:pt x="364" y="42"/>
                </a:lnTo>
                <a:lnTo>
                  <a:pt x="364" y="42"/>
                </a:lnTo>
                <a:lnTo>
                  <a:pt x="364" y="44"/>
                </a:lnTo>
                <a:lnTo>
                  <a:pt x="366" y="46"/>
                </a:lnTo>
                <a:lnTo>
                  <a:pt x="366" y="48"/>
                </a:lnTo>
                <a:lnTo>
                  <a:pt x="366" y="52"/>
                </a:lnTo>
                <a:lnTo>
                  <a:pt x="366" y="54"/>
                </a:lnTo>
                <a:lnTo>
                  <a:pt x="366" y="54"/>
                </a:lnTo>
                <a:lnTo>
                  <a:pt x="366" y="56"/>
                </a:lnTo>
                <a:lnTo>
                  <a:pt x="366" y="56"/>
                </a:lnTo>
                <a:lnTo>
                  <a:pt x="366" y="60"/>
                </a:lnTo>
                <a:lnTo>
                  <a:pt x="368" y="60"/>
                </a:lnTo>
                <a:lnTo>
                  <a:pt x="368" y="62"/>
                </a:lnTo>
                <a:lnTo>
                  <a:pt x="368" y="62"/>
                </a:lnTo>
                <a:lnTo>
                  <a:pt x="368" y="64"/>
                </a:lnTo>
                <a:lnTo>
                  <a:pt x="368" y="64"/>
                </a:lnTo>
                <a:lnTo>
                  <a:pt x="366" y="64"/>
                </a:lnTo>
                <a:lnTo>
                  <a:pt x="366" y="66"/>
                </a:lnTo>
                <a:lnTo>
                  <a:pt x="368" y="68"/>
                </a:lnTo>
                <a:lnTo>
                  <a:pt x="376" y="72"/>
                </a:lnTo>
                <a:lnTo>
                  <a:pt x="376" y="72"/>
                </a:lnTo>
                <a:lnTo>
                  <a:pt x="376" y="72"/>
                </a:lnTo>
                <a:lnTo>
                  <a:pt x="376" y="70"/>
                </a:lnTo>
                <a:lnTo>
                  <a:pt x="376" y="70"/>
                </a:lnTo>
                <a:lnTo>
                  <a:pt x="378" y="70"/>
                </a:lnTo>
                <a:lnTo>
                  <a:pt x="380" y="70"/>
                </a:lnTo>
                <a:lnTo>
                  <a:pt x="382" y="70"/>
                </a:lnTo>
                <a:lnTo>
                  <a:pt x="382" y="70"/>
                </a:lnTo>
                <a:lnTo>
                  <a:pt x="384" y="70"/>
                </a:lnTo>
                <a:lnTo>
                  <a:pt x="384" y="70"/>
                </a:lnTo>
                <a:lnTo>
                  <a:pt x="386" y="70"/>
                </a:lnTo>
                <a:lnTo>
                  <a:pt x="390" y="70"/>
                </a:lnTo>
                <a:lnTo>
                  <a:pt x="394" y="72"/>
                </a:lnTo>
                <a:lnTo>
                  <a:pt x="394" y="74"/>
                </a:lnTo>
                <a:lnTo>
                  <a:pt x="394" y="74"/>
                </a:lnTo>
                <a:lnTo>
                  <a:pt x="396" y="70"/>
                </a:lnTo>
                <a:lnTo>
                  <a:pt x="396" y="70"/>
                </a:lnTo>
                <a:lnTo>
                  <a:pt x="396" y="70"/>
                </a:lnTo>
                <a:lnTo>
                  <a:pt x="396" y="68"/>
                </a:lnTo>
                <a:lnTo>
                  <a:pt x="398" y="68"/>
                </a:lnTo>
                <a:lnTo>
                  <a:pt x="398" y="68"/>
                </a:lnTo>
                <a:lnTo>
                  <a:pt x="400" y="68"/>
                </a:lnTo>
                <a:lnTo>
                  <a:pt x="402" y="66"/>
                </a:lnTo>
                <a:lnTo>
                  <a:pt x="404" y="68"/>
                </a:lnTo>
                <a:lnTo>
                  <a:pt x="406" y="68"/>
                </a:lnTo>
                <a:lnTo>
                  <a:pt x="408" y="68"/>
                </a:lnTo>
                <a:lnTo>
                  <a:pt x="410" y="70"/>
                </a:lnTo>
                <a:lnTo>
                  <a:pt x="412" y="72"/>
                </a:lnTo>
                <a:lnTo>
                  <a:pt x="412" y="72"/>
                </a:lnTo>
                <a:lnTo>
                  <a:pt x="414" y="72"/>
                </a:lnTo>
                <a:lnTo>
                  <a:pt x="416" y="72"/>
                </a:lnTo>
                <a:lnTo>
                  <a:pt x="418" y="72"/>
                </a:lnTo>
                <a:lnTo>
                  <a:pt x="418" y="74"/>
                </a:lnTo>
                <a:lnTo>
                  <a:pt x="418" y="76"/>
                </a:lnTo>
                <a:lnTo>
                  <a:pt x="420" y="76"/>
                </a:lnTo>
                <a:lnTo>
                  <a:pt x="422" y="76"/>
                </a:lnTo>
                <a:lnTo>
                  <a:pt x="422" y="76"/>
                </a:lnTo>
                <a:lnTo>
                  <a:pt x="424" y="78"/>
                </a:lnTo>
                <a:lnTo>
                  <a:pt x="424" y="78"/>
                </a:lnTo>
                <a:lnTo>
                  <a:pt x="426" y="78"/>
                </a:lnTo>
                <a:lnTo>
                  <a:pt x="428" y="80"/>
                </a:lnTo>
                <a:lnTo>
                  <a:pt x="428" y="80"/>
                </a:lnTo>
                <a:lnTo>
                  <a:pt x="430" y="80"/>
                </a:lnTo>
                <a:lnTo>
                  <a:pt x="432" y="82"/>
                </a:lnTo>
                <a:lnTo>
                  <a:pt x="432" y="82"/>
                </a:lnTo>
                <a:lnTo>
                  <a:pt x="432" y="84"/>
                </a:lnTo>
                <a:lnTo>
                  <a:pt x="432" y="84"/>
                </a:lnTo>
                <a:lnTo>
                  <a:pt x="434" y="84"/>
                </a:lnTo>
                <a:lnTo>
                  <a:pt x="436" y="86"/>
                </a:lnTo>
                <a:lnTo>
                  <a:pt x="436" y="88"/>
                </a:lnTo>
                <a:lnTo>
                  <a:pt x="436" y="88"/>
                </a:lnTo>
                <a:lnTo>
                  <a:pt x="436" y="90"/>
                </a:lnTo>
                <a:lnTo>
                  <a:pt x="436" y="90"/>
                </a:lnTo>
                <a:lnTo>
                  <a:pt x="436" y="90"/>
                </a:lnTo>
                <a:lnTo>
                  <a:pt x="434" y="90"/>
                </a:lnTo>
                <a:lnTo>
                  <a:pt x="434" y="90"/>
                </a:lnTo>
                <a:lnTo>
                  <a:pt x="432" y="90"/>
                </a:lnTo>
                <a:lnTo>
                  <a:pt x="432" y="90"/>
                </a:lnTo>
                <a:lnTo>
                  <a:pt x="432" y="90"/>
                </a:lnTo>
                <a:lnTo>
                  <a:pt x="432" y="90"/>
                </a:lnTo>
                <a:lnTo>
                  <a:pt x="430" y="90"/>
                </a:lnTo>
                <a:lnTo>
                  <a:pt x="430" y="90"/>
                </a:lnTo>
                <a:lnTo>
                  <a:pt x="430" y="90"/>
                </a:lnTo>
                <a:lnTo>
                  <a:pt x="426" y="90"/>
                </a:lnTo>
                <a:lnTo>
                  <a:pt x="426" y="88"/>
                </a:lnTo>
                <a:lnTo>
                  <a:pt x="426" y="88"/>
                </a:lnTo>
                <a:lnTo>
                  <a:pt x="426" y="88"/>
                </a:lnTo>
                <a:lnTo>
                  <a:pt x="424" y="88"/>
                </a:lnTo>
                <a:lnTo>
                  <a:pt x="422" y="88"/>
                </a:lnTo>
                <a:lnTo>
                  <a:pt x="422" y="88"/>
                </a:lnTo>
                <a:lnTo>
                  <a:pt x="422" y="88"/>
                </a:lnTo>
                <a:lnTo>
                  <a:pt x="422" y="88"/>
                </a:lnTo>
                <a:lnTo>
                  <a:pt x="422" y="88"/>
                </a:lnTo>
                <a:lnTo>
                  <a:pt x="418" y="88"/>
                </a:lnTo>
                <a:lnTo>
                  <a:pt x="418" y="88"/>
                </a:lnTo>
                <a:lnTo>
                  <a:pt x="418" y="88"/>
                </a:lnTo>
                <a:lnTo>
                  <a:pt x="416" y="88"/>
                </a:lnTo>
                <a:lnTo>
                  <a:pt x="416" y="88"/>
                </a:lnTo>
                <a:lnTo>
                  <a:pt x="414" y="88"/>
                </a:lnTo>
                <a:lnTo>
                  <a:pt x="412" y="90"/>
                </a:lnTo>
                <a:lnTo>
                  <a:pt x="412" y="90"/>
                </a:lnTo>
                <a:lnTo>
                  <a:pt x="412" y="90"/>
                </a:lnTo>
                <a:lnTo>
                  <a:pt x="412" y="90"/>
                </a:lnTo>
                <a:lnTo>
                  <a:pt x="412" y="92"/>
                </a:lnTo>
                <a:lnTo>
                  <a:pt x="410" y="92"/>
                </a:lnTo>
                <a:lnTo>
                  <a:pt x="408" y="90"/>
                </a:lnTo>
                <a:lnTo>
                  <a:pt x="408" y="90"/>
                </a:lnTo>
                <a:lnTo>
                  <a:pt x="406" y="90"/>
                </a:lnTo>
                <a:lnTo>
                  <a:pt x="406" y="92"/>
                </a:lnTo>
                <a:lnTo>
                  <a:pt x="406" y="92"/>
                </a:lnTo>
                <a:lnTo>
                  <a:pt x="406" y="94"/>
                </a:lnTo>
                <a:lnTo>
                  <a:pt x="406" y="94"/>
                </a:lnTo>
                <a:lnTo>
                  <a:pt x="406" y="94"/>
                </a:lnTo>
                <a:lnTo>
                  <a:pt x="404" y="94"/>
                </a:lnTo>
                <a:lnTo>
                  <a:pt x="400" y="94"/>
                </a:lnTo>
                <a:lnTo>
                  <a:pt x="400" y="94"/>
                </a:lnTo>
                <a:lnTo>
                  <a:pt x="400" y="94"/>
                </a:lnTo>
                <a:lnTo>
                  <a:pt x="400" y="94"/>
                </a:lnTo>
                <a:lnTo>
                  <a:pt x="400" y="94"/>
                </a:lnTo>
                <a:lnTo>
                  <a:pt x="398" y="94"/>
                </a:lnTo>
                <a:lnTo>
                  <a:pt x="398" y="96"/>
                </a:lnTo>
                <a:lnTo>
                  <a:pt x="398" y="96"/>
                </a:lnTo>
                <a:lnTo>
                  <a:pt x="398" y="96"/>
                </a:lnTo>
                <a:lnTo>
                  <a:pt x="396" y="98"/>
                </a:lnTo>
                <a:lnTo>
                  <a:pt x="396" y="98"/>
                </a:lnTo>
                <a:lnTo>
                  <a:pt x="396" y="98"/>
                </a:lnTo>
                <a:lnTo>
                  <a:pt x="396" y="98"/>
                </a:lnTo>
                <a:lnTo>
                  <a:pt x="396" y="100"/>
                </a:lnTo>
                <a:lnTo>
                  <a:pt x="396" y="100"/>
                </a:lnTo>
                <a:lnTo>
                  <a:pt x="396" y="102"/>
                </a:lnTo>
                <a:lnTo>
                  <a:pt x="396" y="102"/>
                </a:lnTo>
                <a:lnTo>
                  <a:pt x="398" y="102"/>
                </a:lnTo>
                <a:lnTo>
                  <a:pt x="398" y="104"/>
                </a:lnTo>
                <a:lnTo>
                  <a:pt x="398" y="104"/>
                </a:lnTo>
                <a:lnTo>
                  <a:pt x="398" y="104"/>
                </a:lnTo>
                <a:lnTo>
                  <a:pt x="398" y="104"/>
                </a:lnTo>
                <a:lnTo>
                  <a:pt x="396" y="106"/>
                </a:lnTo>
                <a:lnTo>
                  <a:pt x="396" y="106"/>
                </a:lnTo>
                <a:lnTo>
                  <a:pt x="396" y="106"/>
                </a:lnTo>
                <a:lnTo>
                  <a:pt x="396" y="106"/>
                </a:lnTo>
                <a:lnTo>
                  <a:pt x="394" y="108"/>
                </a:lnTo>
                <a:lnTo>
                  <a:pt x="394" y="108"/>
                </a:lnTo>
                <a:lnTo>
                  <a:pt x="392" y="110"/>
                </a:lnTo>
                <a:lnTo>
                  <a:pt x="390" y="110"/>
                </a:lnTo>
                <a:lnTo>
                  <a:pt x="388" y="110"/>
                </a:lnTo>
                <a:lnTo>
                  <a:pt x="388" y="110"/>
                </a:lnTo>
                <a:lnTo>
                  <a:pt x="384" y="110"/>
                </a:lnTo>
                <a:lnTo>
                  <a:pt x="384" y="110"/>
                </a:lnTo>
                <a:lnTo>
                  <a:pt x="382" y="110"/>
                </a:lnTo>
                <a:lnTo>
                  <a:pt x="382" y="110"/>
                </a:lnTo>
                <a:lnTo>
                  <a:pt x="380" y="110"/>
                </a:lnTo>
                <a:lnTo>
                  <a:pt x="380" y="110"/>
                </a:lnTo>
                <a:lnTo>
                  <a:pt x="380" y="110"/>
                </a:lnTo>
                <a:lnTo>
                  <a:pt x="380" y="112"/>
                </a:lnTo>
                <a:lnTo>
                  <a:pt x="378" y="114"/>
                </a:lnTo>
                <a:lnTo>
                  <a:pt x="378" y="114"/>
                </a:lnTo>
                <a:lnTo>
                  <a:pt x="378" y="116"/>
                </a:lnTo>
                <a:lnTo>
                  <a:pt x="378" y="116"/>
                </a:lnTo>
                <a:lnTo>
                  <a:pt x="378" y="116"/>
                </a:lnTo>
                <a:lnTo>
                  <a:pt x="376" y="118"/>
                </a:lnTo>
                <a:lnTo>
                  <a:pt x="376" y="118"/>
                </a:lnTo>
                <a:lnTo>
                  <a:pt x="376" y="118"/>
                </a:lnTo>
                <a:lnTo>
                  <a:pt x="376" y="118"/>
                </a:lnTo>
                <a:lnTo>
                  <a:pt x="376" y="118"/>
                </a:lnTo>
                <a:lnTo>
                  <a:pt x="374" y="118"/>
                </a:lnTo>
                <a:lnTo>
                  <a:pt x="374" y="120"/>
                </a:lnTo>
                <a:lnTo>
                  <a:pt x="374" y="120"/>
                </a:lnTo>
                <a:lnTo>
                  <a:pt x="372" y="120"/>
                </a:lnTo>
                <a:lnTo>
                  <a:pt x="372" y="120"/>
                </a:lnTo>
                <a:lnTo>
                  <a:pt x="372" y="120"/>
                </a:lnTo>
                <a:lnTo>
                  <a:pt x="368" y="120"/>
                </a:lnTo>
                <a:lnTo>
                  <a:pt x="366" y="120"/>
                </a:lnTo>
                <a:lnTo>
                  <a:pt x="362" y="118"/>
                </a:lnTo>
                <a:lnTo>
                  <a:pt x="358" y="118"/>
                </a:lnTo>
                <a:lnTo>
                  <a:pt x="358" y="118"/>
                </a:lnTo>
                <a:lnTo>
                  <a:pt x="356" y="116"/>
                </a:lnTo>
                <a:lnTo>
                  <a:pt x="356" y="116"/>
                </a:lnTo>
                <a:lnTo>
                  <a:pt x="354" y="114"/>
                </a:lnTo>
                <a:lnTo>
                  <a:pt x="354" y="116"/>
                </a:lnTo>
                <a:lnTo>
                  <a:pt x="352" y="116"/>
                </a:lnTo>
                <a:lnTo>
                  <a:pt x="350" y="116"/>
                </a:lnTo>
                <a:lnTo>
                  <a:pt x="350" y="114"/>
                </a:lnTo>
                <a:lnTo>
                  <a:pt x="348" y="114"/>
                </a:lnTo>
                <a:lnTo>
                  <a:pt x="348" y="114"/>
                </a:lnTo>
                <a:lnTo>
                  <a:pt x="346" y="116"/>
                </a:lnTo>
                <a:lnTo>
                  <a:pt x="346" y="116"/>
                </a:lnTo>
                <a:lnTo>
                  <a:pt x="346" y="116"/>
                </a:lnTo>
                <a:lnTo>
                  <a:pt x="346" y="120"/>
                </a:lnTo>
                <a:lnTo>
                  <a:pt x="346" y="122"/>
                </a:lnTo>
                <a:lnTo>
                  <a:pt x="346" y="122"/>
                </a:lnTo>
                <a:lnTo>
                  <a:pt x="346" y="122"/>
                </a:lnTo>
                <a:lnTo>
                  <a:pt x="348" y="122"/>
                </a:lnTo>
                <a:lnTo>
                  <a:pt x="348" y="124"/>
                </a:lnTo>
                <a:lnTo>
                  <a:pt x="348" y="124"/>
                </a:lnTo>
                <a:lnTo>
                  <a:pt x="346" y="124"/>
                </a:lnTo>
                <a:lnTo>
                  <a:pt x="346" y="124"/>
                </a:lnTo>
                <a:lnTo>
                  <a:pt x="346" y="126"/>
                </a:lnTo>
                <a:lnTo>
                  <a:pt x="346" y="126"/>
                </a:lnTo>
                <a:lnTo>
                  <a:pt x="346" y="126"/>
                </a:lnTo>
                <a:lnTo>
                  <a:pt x="348" y="126"/>
                </a:lnTo>
                <a:lnTo>
                  <a:pt x="348" y="128"/>
                </a:lnTo>
                <a:lnTo>
                  <a:pt x="350" y="128"/>
                </a:lnTo>
                <a:lnTo>
                  <a:pt x="350" y="130"/>
                </a:lnTo>
                <a:lnTo>
                  <a:pt x="354" y="132"/>
                </a:lnTo>
                <a:lnTo>
                  <a:pt x="354" y="132"/>
                </a:lnTo>
                <a:lnTo>
                  <a:pt x="356" y="132"/>
                </a:lnTo>
                <a:lnTo>
                  <a:pt x="356" y="134"/>
                </a:lnTo>
                <a:lnTo>
                  <a:pt x="358" y="136"/>
                </a:lnTo>
                <a:lnTo>
                  <a:pt x="360" y="136"/>
                </a:lnTo>
                <a:lnTo>
                  <a:pt x="360" y="138"/>
                </a:lnTo>
                <a:lnTo>
                  <a:pt x="360" y="138"/>
                </a:lnTo>
                <a:lnTo>
                  <a:pt x="360" y="138"/>
                </a:lnTo>
                <a:lnTo>
                  <a:pt x="358" y="138"/>
                </a:lnTo>
                <a:lnTo>
                  <a:pt x="358" y="138"/>
                </a:lnTo>
                <a:lnTo>
                  <a:pt x="358" y="140"/>
                </a:lnTo>
                <a:lnTo>
                  <a:pt x="356" y="140"/>
                </a:lnTo>
                <a:lnTo>
                  <a:pt x="354" y="142"/>
                </a:lnTo>
                <a:lnTo>
                  <a:pt x="352" y="142"/>
                </a:lnTo>
                <a:lnTo>
                  <a:pt x="352" y="144"/>
                </a:lnTo>
                <a:lnTo>
                  <a:pt x="350" y="144"/>
                </a:lnTo>
                <a:lnTo>
                  <a:pt x="350" y="146"/>
                </a:lnTo>
                <a:lnTo>
                  <a:pt x="350" y="148"/>
                </a:lnTo>
                <a:lnTo>
                  <a:pt x="348" y="148"/>
                </a:lnTo>
                <a:lnTo>
                  <a:pt x="348" y="148"/>
                </a:lnTo>
                <a:lnTo>
                  <a:pt x="348" y="150"/>
                </a:lnTo>
                <a:lnTo>
                  <a:pt x="348" y="150"/>
                </a:lnTo>
                <a:lnTo>
                  <a:pt x="348" y="150"/>
                </a:lnTo>
                <a:lnTo>
                  <a:pt x="348" y="152"/>
                </a:lnTo>
                <a:lnTo>
                  <a:pt x="348" y="152"/>
                </a:lnTo>
                <a:lnTo>
                  <a:pt x="348" y="152"/>
                </a:lnTo>
                <a:lnTo>
                  <a:pt x="348" y="152"/>
                </a:lnTo>
                <a:lnTo>
                  <a:pt x="346" y="154"/>
                </a:lnTo>
                <a:lnTo>
                  <a:pt x="344" y="154"/>
                </a:lnTo>
                <a:lnTo>
                  <a:pt x="344" y="154"/>
                </a:lnTo>
                <a:lnTo>
                  <a:pt x="342" y="154"/>
                </a:lnTo>
                <a:lnTo>
                  <a:pt x="342" y="154"/>
                </a:lnTo>
                <a:lnTo>
                  <a:pt x="340" y="156"/>
                </a:lnTo>
                <a:lnTo>
                  <a:pt x="340" y="156"/>
                </a:lnTo>
                <a:lnTo>
                  <a:pt x="338" y="158"/>
                </a:lnTo>
                <a:lnTo>
                  <a:pt x="338" y="158"/>
                </a:lnTo>
                <a:lnTo>
                  <a:pt x="336" y="158"/>
                </a:lnTo>
                <a:lnTo>
                  <a:pt x="336" y="158"/>
                </a:lnTo>
                <a:lnTo>
                  <a:pt x="336" y="158"/>
                </a:lnTo>
                <a:lnTo>
                  <a:pt x="332" y="158"/>
                </a:lnTo>
                <a:lnTo>
                  <a:pt x="332" y="158"/>
                </a:lnTo>
                <a:lnTo>
                  <a:pt x="330" y="158"/>
                </a:lnTo>
                <a:lnTo>
                  <a:pt x="328" y="158"/>
                </a:lnTo>
                <a:lnTo>
                  <a:pt x="324" y="158"/>
                </a:lnTo>
                <a:lnTo>
                  <a:pt x="322" y="158"/>
                </a:lnTo>
                <a:lnTo>
                  <a:pt x="322" y="158"/>
                </a:lnTo>
                <a:lnTo>
                  <a:pt x="320" y="158"/>
                </a:lnTo>
                <a:lnTo>
                  <a:pt x="316" y="158"/>
                </a:lnTo>
                <a:lnTo>
                  <a:pt x="312" y="158"/>
                </a:lnTo>
                <a:lnTo>
                  <a:pt x="312" y="158"/>
                </a:lnTo>
                <a:lnTo>
                  <a:pt x="312" y="158"/>
                </a:lnTo>
                <a:lnTo>
                  <a:pt x="312" y="158"/>
                </a:lnTo>
                <a:lnTo>
                  <a:pt x="310" y="158"/>
                </a:lnTo>
                <a:lnTo>
                  <a:pt x="308" y="158"/>
                </a:lnTo>
                <a:lnTo>
                  <a:pt x="308" y="160"/>
                </a:lnTo>
                <a:lnTo>
                  <a:pt x="306" y="160"/>
                </a:lnTo>
                <a:lnTo>
                  <a:pt x="306" y="160"/>
                </a:lnTo>
                <a:lnTo>
                  <a:pt x="304" y="160"/>
                </a:lnTo>
                <a:lnTo>
                  <a:pt x="302" y="160"/>
                </a:lnTo>
                <a:lnTo>
                  <a:pt x="300" y="162"/>
                </a:lnTo>
                <a:lnTo>
                  <a:pt x="296" y="164"/>
                </a:lnTo>
                <a:lnTo>
                  <a:pt x="292" y="166"/>
                </a:lnTo>
                <a:lnTo>
                  <a:pt x="290" y="168"/>
                </a:lnTo>
                <a:lnTo>
                  <a:pt x="288" y="168"/>
                </a:lnTo>
                <a:lnTo>
                  <a:pt x="288" y="170"/>
                </a:lnTo>
                <a:lnTo>
                  <a:pt x="286" y="170"/>
                </a:lnTo>
                <a:lnTo>
                  <a:pt x="284" y="172"/>
                </a:lnTo>
                <a:lnTo>
                  <a:pt x="282" y="172"/>
                </a:lnTo>
                <a:lnTo>
                  <a:pt x="282" y="172"/>
                </a:lnTo>
                <a:lnTo>
                  <a:pt x="280" y="172"/>
                </a:lnTo>
                <a:lnTo>
                  <a:pt x="278" y="170"/>
                </a:lnTo>
                <a:lnTo>
                  <a:pt x="276" y="170"/>
                </a:lnTo>
                <a:lnTo>
                  <a:pt x="276" y="168"/>
                </a:lnTo>
                <a:lnTo>
                  <a:pt x="270" y="168"/>
                </a:lnTo>
                <a:lnTo>
                  <a:pt x="268" y="168"/>
                </a:lnTo>
                <a:lnTo>
                  <a:pt x="260" y="168"/>
                </a:lnTo>
                <a:lnTo>
                  <a:pt x="260" y="166"/>
                </a:lnTo>
                <a:lnTo>
                  <a:pt x="256" y="166"/>
                </a:lnTo>
                <a:lnTo>
                  <a:pt x="252" y="164"/>
                </a:lnTo>
                <a:lnTo>
                  <a:pt x="250" y="162"/>
                </a:lnTo>
                <a:lnTo>
                  <a:pt x="248" y="162"/>
                </a:lnTo>
                <a:lnTo>
                  <a:pt x="246" y="162"/>
                </a:lnTo>
                <a:lnTo>
                  <a:pt x="246" y="162"/>
                </a:lnTo>
                <a:lnTo>
                  <a:pt x="246" y="162"/>
                </a:lnTo>
                <a:lnTo>
                  <a:pt x="240" y="162"/>
                </a:lnTo>
                <a:lnTo>
                  <a:pt x="240" y="160"/>
                </a:lnTo>
                <a:lnTo>
                  <a:pt x="238" y="160"/>
                </a:lnTo>
                <a:lnTo>
                  <a:pt x="234" y="158"/>
                </a:lnTo>
                <a:lnTo>
                  <a:pt x="232" y="156"/>
                </a:lnTo>
                <a:lnTo>
                  <a:pt x="228" y="156"/>
                </a:lnTo>
                <a:lnTo>
                  <a:pt x="226" y="156"/>
                </a:lnTo>
                <a:lnTo>
                  <a:pt x="222" y="154"/>
                </a:lnTo>
                <a:lnTo>
                  <a:pt x="220" y="154"/>
                </a:lnTo>
                <a:lnTo>
                  <a:pt x="218" y="154"/>
                </a:lnTo>
                <a:lnTo>
                  <a:pt x="214" y="154"/>
                </a:lnTo>
                <a:lnTo>
                  <a:pt x="212" y="154"/>
                </a:lnTo>
                <a:lnTo>
                  <a:pt x="212" y="154"/>
                </a:lnTo>
                <a:lnTo>
                  <a:pt x="210" y="154"/>
                </a:lnTo>
                <a:lnTo>
                  <a:pt x="210" y="154"/>
                </a:lnTo>
                <a:lnTo>
                  <a:pt x="204" y="156"/>
                </a:lnTo>
                <a:lnTo>
                  <a:pt x="200" y="156"/>
                </a:lnTo>
                <a:lnTo>
                  <a:pt x="200" y="156"/>
                </a:lnTo>
                <a:lnTo>
                  <a:pt x="198" y="156"/>
                </a:lnTo>
                <a:lnTo>
                  <a:pt x="194" y="156"/>
                </a:lnTo>
                <a:lnTo>
                  <a:pt x="190" y="156"/>
                </a:lnTo>
                <a:lnTo>
                  <a:pt x="188" y="154"/>
                </a:lnTo>
                <a:lnTo>
                  <a:pt x="188" y="154"/>
                </a:lnTo>
                <a:lnTo>
                  <a:pt x="186" y="154"/>
                </a:lnTo>
                <a:lnTo>
                  <a:pt x="186" y="154"/>
                </a:lnTo>
                <a:lnTo>
                  <a:pt x="184" y="154"/>
                </a:lnTo>
                <a:lnTo>
                  <a:pt x="180" y="154"/>
                </a:lnTo>
                <a:lnTo>
                  <a:pt x="180" y="154"/>
                </a:lnTo>
                <a:lnTo>
                  <a:pt x="176" y="154"/>
                </a:lnTo>
                <a:lnTo>
                  <a:pt x="176" y="154"/>
                </a:lnTo>
                <a:lnTo>
                  <a:pt x="176" y="154"/>
                </a:lnTo>
                <a:lnTo>
                  <a:pt x="174" y="154"/>
                </a:lnTo>
                <a:lnTo>
                  <a:pt x="174" y="152"/>
                </a:lnTo>
                <a:lnTo>
                  <a:pt x="170" y="152"/>
                </a:lnTo>
                <a:lnTo>
                  <a:pt x="168" y="152"/>
                </a:lnTo>
                <a:lnTo>
                  <a:pt x="168" y="152"/>
                </a:lnTo>
                <a:lnTo>
                  <a:pt x="166" y="154"/>
                </a:lnTo>
                <a:lnTo>
                  <a:pt x="166" y="154"/>
                </a:lnTo>
                <a:lnTo>
                  <a:pt x="166" y="154"/>
                </a:lnTo>
                <a:lnTo>
                  <a:pt x="162" y="154"/>
                </a:lnTo>
                <a:lnTo>
                  <a:pt x="160" y="154"/>
                </a:lnTo>
                <a:lnTo>
                  <a:pt x="160" y="154"/>
                </a:lnTo>
                <a:lnTo>
                  <a:pt x="158" y="150"/>
                </a:lnTo>
                <a:lnTo>
                  <a:pt x="154" y="148"/>
                </a:lnTo>
                <a:lnTo>
                  <a:pt x="152" y="146"/>
                </a:lnTo>
                <a:lnTo>
                  <a:pt x="150" y="146"/>
                </a:lnTo>
                <a:lnTo>
                  <a:pt x="150" y="144"/>
                </a:lnTo>
                <a:lnTo>
                  <a:pt x="150" y="144"/>
                </a:lnTo>
                <a:lnTo>
                  <a:pt x="150" y="144"/>
                </a:lnTo>
                <a:lnTo>
                  <a:pt x="148" y="142"/>
                </a:lnTo>
                <a:lnTo>
                  <a:pt x="148" y="142"/>
                </a:lnTo>
                <a:lnTo>
                  <a:pt x="148" y="142"/>
                </a:lnTo>
                <a:lnTo>
                  <a:pt x="148" y="142"/>
                </a:lnTo>
                <a:lnTo>
                  <a:pt x="146" y="140"/>
                </a:lnTo>
                <a:lnTo>
                  <a:pt x="146" y="140"/>
                </a:lnTo>
                <a:lnTo>
                  <a:pt x="146" y="138"/>
                </a:lnTo>
                <a:lnTo>
                  <a:pt x="144" y="138"/>
                </a:lnTo>
                <a:lnTo>
                  <a:pt x="144" y="136"/>
                </a:lnTo>
                <a:lnTo>
                  <a:pt x="144" y="136"/>
                </a:lnTo>
                <a:lnTo>
                  <a:pt x="144" y="136"/>
                </a:lnTo>
                <a:lnTo>
                  <a:pt x="142" y="136"/>
                </a:lnTo>
                <a:lnTo>
                  <a:pt x="142" y="134"/>
                </a:lnTo>
                <a:lnTo>
                  <a:pt x="140" y="132"/>
                </a:lnTo>
                <a:lnTo>
                  <a:pt x="140" y="132"/>
                </a:lnTo>
                <a:lnTo>
                  <a:pt x="138" y="132"/>
                </a:lnTo>
                <a:lnTo>
                  <a:pt x="138" y="132"/>
                </a:lnTo>
                <a:lnTo>
                  <a:pt x="138" y="132"/>
                </a:lnTo>
                <a:lnTo>
                  <a:pt x="138" y="132"/>
                </a:lnTo>
                <a:lnTo>
                  <a:pt x="136" y="130"/>
                </a:lnTo>
                <a:lnTo>
                  <a:pt x="136" y="130"/>
                </a:lnTo>
                <a:lnTo>
                  <a:pt x="136" y="128"/>
                </a:lnTo>
                <a:lnTo>
                  <a:pt x="136" y="128"/>
                </a:lnTo>
                <a:lnTo>
                  <a:pt x="136" y="128"/>
                </a:lnTo>
                <a:lnTo>
                  <a:pt x="136" y="128"/>
                </a:lnTo>
                <a:lnTo>
                  <a:pt x="134" y="128"/>
                </a:lnTo>
                <a:lnTo>
                  <a:pt x="134" y="128"/>
                </a:lnTo>
                <a:lnTo>
                  <a:pt x="134" y="128"/>
                </a:lnTo>
                <a:lnTo>
                  <a:pt x="132" y="128"/>
                </a:lnTo>
                <a:lnTo>
                  <a:pt x="126" y="126"/>
                </a:lnTo>
                <a:lnTo>
                  <a:pt x="126" y="126"/>
                </a:lnTo>
                <a:lnTo>
                  <a:pt x="126" y="126"/>
                </a:lnTo>
                <a:lnTo>
                  <a:pt x="126" y="126"/>
                </a:lnTo>
                <a:lnTo>
                  <a:pt x="124" y="126"/>
                </a:lnTo>
                <a:lnTo>
                  <a:pt x="124" y="124"/>
                </a:lnTo>
                <a:lnTo>
                  <a:pt x="122" y="124"/>
                </a:lnTo>
                <a:lnTo>
                  <a:pt x="120" y="124"/>
                </a:lnTo>
                <a:lnTo>
                  <a:pt x="120" y="124"/>
                </a:lnTo>
                <a:lnTo>
                  <a:pt x="120" y="122"/>
                </a:lnTo>
                <a:lnTo>
                  <a:pt x="118" y="122"/>
                </a:lnTo>
                <a:lnTo>
                  <a:pt x="116" y="122"/>
                </a:lnTo>
                <a:lnTo>
                  <a:pt x="116" y="120"/>
                </a:lnTo>
                <a:lnTo>
                  <a:pt x="114" y="120"/>
                </a:lnTo>
                <a:lnTo>
                  <a:pt x="112" y="120"/>
                </a:lnTo>
                <a:lnTo>
                  <a:pt x="112" y="120"/>
                </a:lnTo>
                <a:lnTo>
                  <a:pt x="112" y="120"/>
                </a:lnTo>
                <a:lnTo>
                  <a:pt x="110" y="118"/>
                </a:lnTo>
                <a:lnTo>
                  <a:pt x="110" y="118"/>
                </a:lnTo>
                <a:lnTo>
                  <a:pt x="110" y="118"/>
                </a:lnTo>
                <a:lnTo>
                  <a:pt x="108" y="118"/>
                </a:lnTo>
                <a:lnTo>
                  <a:pt x="108" y="118"/>
                </a:lnTo>
                <a:lnTo>
                  <a:pt x="106" y="118"/>
                </a:lnTo>
                <a:lnTo>
                  <a:pt x="106" y="116"/>
                </a:lnTo>
                <a:lnTo>
                  <a:pt x="106" y="116"/>
                </a:lnTo>
                <a:lnTo>
                  <a:pt x="104" y="116"/>
                </a:lnTo>
                <a:lnTo>
                  <a:pt x="104" y="116"/>
                </a:lnTo>
                <a:lnTo>
                  <a:pt x="102" y="116"/>
                </a:lnTo>
                <a:lnTo>
                  <a:pt x="102" y="116"/>
                </a:lnTo>
                <a:lnTo>
                  <a:pt x="102" y="116"/>
                </a:lnTo>
                <a:lnTo>
                  <a:pt x="102" y="116"/>
                </a:lnTo>
                <a:lnTo>
                  <a:pt x="102" y="116"/>
                </a:lnTo>
                <a:lnTo>
                  <a:pt x="100" y="116"/>
                </a:lnTo>
                <a:lnTo>
                  <a:pt x="100" y="116"/>
                </a:lnTo>
                <a:lnTo>
                  <a:pt x="98" y="116"/>
                </a:lnTo>
                <a:lnTo>
                  <a:pt x="98" y="116"/>
                </a:lnTo>
                <a:lnTo>
                  <a:pt x="98" y="116"/>
                </a:lnTo>
                <a:lnTo>
                  <a:pt x="96" y="116"/>
                </a:lnTo>
                <a:lnTo>
                  <a:pt x="96" y="116"/>
                </a:lnTo>
                <a:lnTo>
                  <a:pt x="96" y="116"/>
                </a:lnTo>
                <a:lnTo>
                  <a:pt x="94" y="116"/>
                </a:lnTo>
                <a:lnTo>
                  <a:pt x="92" y="116"/>
                </a:lnTo>
                <a:lnTo>
                  <a:pt x="90" y="116"/>
                </a:lnTo>
                <a:lnTo>
                  <a:pt x="86" y="114"/>
                </a:lnTo>
                <a:lnTo>
                  <a:pt x="86" y="114"/>
                </a:lnTo>
                <a:lnTo>
                  <a:pt x="86" y="114"/>
                </a:lnTo>
                <a:lnTo>
                  <a:pt x="86" y="114"/>
                </a:lnTo>
                <a:lnTo>
                  <a:pt x="84" y="116"/>
                </a:lnTo>
                <a:lnTo>
                  <a:pt x="80" y="114"/>
                </a:lnTo>
                <a:lnTo>
                  <a:pt x="78" y="114"/>
                </a:lnTo>
                <a:lnTo>
                  <a:pt x="78" y="114"/>
                </a:lnTo>
                <a:lnTo>
                  <a:pt x="78" y="114"/>
                </a:lnTo>
                <a:lnTo>
                  <a:pt x="78" y="114"/>
                </a:lnTo>
                <a:lnTo>
                  <a:pt x="78" y="114"/>
                </a:lnTo>
                <a:lnTo>
                  <a:pt x="76" y="114"/>
                </a:lnTo>
                <a:lnTo>
                  <a:pt x="76" y="114"/>
                </a:lnTo>
                <a:lnTo>
                  <a:pt x="74" y="114"/>
                </a:lnTo>
                <a:lnTo>
                  <a:pt x="74" y="114"/>
                </a:lnTo>
                <a:lnTo>
                  <a:pt x="74" y="114"/>
                </a:lnTo>
                <a:lnTo>
                  <a:pt x="74" y="112"/>
                </a:lnTo>
                <a:lnTo>
                  <a:pt x="72" y="112"/>
                </a:lnTo>
                <a:lnTo>
                  <a:pt x="72" y="112"/>
                </a:lnTo>
                <a:lnTo>
                  <a:pt x="72" y="112"/>
                </a:lnTo>
                <a:lnTo>
                  <a:pt x="70" y="112"/>
                </a:lnTo>
                <a:lnTo>
                  <a:pt x="68" y="110"/>
                </a:lnTo>
                <a:lnTo>
                  <a:pt x="66" y="110"/>
                </a:lnTo>
                <a:lnTo>
                  <a:pt x="66" y="108"/>
                </a:lnTo>
                <a:lnTo>
                  <a:pt x="66" y="108"/>
                </a:lnTo>
                <a:lnTo>
                  <a:pt x="64" y="108"/>
                </a:lnTo>
                <a:lnTo>
                  <a:pt x="64" y="106"/>
                </a:lnTo>
                <a:lnTo>
                  <a:pt x="64" y="104"/>
                </a:lnTo>
                <a:lnTo>
                  <a:pt x="64" y="102"/>
                </a:lnTo>
                <a:lnTo>
                  <a:pt x="64" y="102"/>
                </a:lnTo>
                <a:lnTo>
                  <a:pt x="66" y="100"/>
                </a:lnTo>
                <a:lnTo>
                  <a:pt x="66" y="100"/>
                </a:lnTo>
                <a:lnTo>
                  <a:pt x="66" y="100"/>
                </a:lnTo>
                <a:lnTo>
                  <a:pt x="66" y="100"/>
                </a:lnTo>
                <a:lnTo>
                  <a:pt x="64" y="98"/>
                </a:lnTo>
                <a:lnTo>
                  <a:pt x="64" y="98"/>
                </a:lnTo>
                <a:lnTo>
                  <a:pt x="64" y="98"/>
                </a:lnTo>
                <a:lnTo>
                  <a:pt x="64" y="98"/>
                </a:lnTo>
                <a:lnTo>
                  <a:pt x="64" y="96"/>
                </a:lnTo>
                <a:lnTo>
                  <a:pt x="62" y="96"/>
                </a:lnTo>
                <a:lnTo>
                  <a:pt x="62" y="94"/>
                </a:lnTo>
                <a:lnTo>
                  <a:pt x="62" y="94"/>
                </a:lnTo>
                <a:lnTo>
                  <a:pt x="62" y="92"/>
                </a:lnTo>
                <a:lnTo>
                  <a:pt x="62" y="92"/>
                </a:lnTo>
                <a:lnTo>
                  <a:pt x="62" y="90"/>
                </a:lnTo>
                <a:lnTo>
                  <a:pt x="62" y="90"/>
                </a:lnTo>
                <a:lnTo>
                  <a:pt x="60" y="90"/>
                </a:lnTo>
                <a:lnTo>
                  <a:pt x="60" y="88"/>
                </a:lnTo>
                <a:lnTo>
                  <a:pt x="60" y="88"/>
                </a:lnTo>
                <a:lnTo>
                  <a:pt x="58" y="86"/>
                </a:lnTo>
                <a:lnTo>
                  <a:pt x="58" y="84"/>
                </a:lnTo>
                <a:lnTo>
                  <a:pt x="56" y="84"/>
                </a:lnTo>
                <a:lnTo>
                  <a:pt x="56" y="84"/>
                </a:lnTo>
                <a:lnTo>
                  <a:pt x="56" y="84"/>
                </a:lnTo>
                <a:lnTo>
                  <a:pt x="56" y="84"/>
                </a:lnTo>
                <a:lnTo>
                  <a:pt x="56" y="84"/>
                </a:lnTo>
                <a:lnTo>
                  <a:pt x="54" y="82"/>
                </a:lnTo>
                <a:lnTo>
                  <a:pt x="52" y="80"/>
                </a:lnTo>
                <a:lnTo>
                  <a:pt x="50" y="80"/>
                </a:lnTo>
                <a:lnTo>
                  <a:pt x="50" y="78"/>
                </a:lnTo>
                <a:lnTo>
                  <a:pt x="48" y="76"/>
                </a:lnTo>
                <a:lnTo>
                  <a:pt x="46" y="76"/>
                </a:lnTo>
                <a:lnTo>
                  <a:pt x="46" y="74"/>
                </a:lnTo>
                <a:lnTo>
                  <a:pt x="44" y="74"/>
                </a:lnTo>
                <a:lnTo>
                  <a:pt x="44" y="72"/>
                </a:lnTo>
                <a:lnTo>
                  <a:pt x="42" y="72"/>
                </a:lnTo>
                <a:lnTo>
                  <a:pt x="40" y="72"/>
                </a:lnTo>
                <a:lnTo>
                  <a:pt x="40" y="70"/>
                </a:lnTo>
                <a:lnTo>
                  <a:pt x="40" y="70"/>
                </a:lnTo>
                <a:lnTo>
                  <a:pt x="40" y="70"/>
                </a:lnTo>
                <a:lnTo>
                  <a:pt x="40" y="70"/>
                </a:lnTo>
                <a:lnTo>
                  <a:pt x="38" y="70"/>
                </a:lnTo>
                <a:lnTo>
                  <a:pt x="38" y="70"/>
                </a:lnTo>
                <a:lnTo>
                  <a:pt x="38" y="70"/>
                </a:lnTo>
                <a:lnTo>
                  <a:pt x="38" y="70"/>
                </a:lnTo>
                <a:lnTo>
                  <a:pt x="36" y="70"/>
                </a:lnTo>
                <a:lnTo>
                  <a:pt x="34" y="68"/>
                </a:lnTo>
                <a:lnTo>
                  <a:pt x="32" y="68"/>
                </a:lnTo>
                <a:lnTo>
                  <a:pt x="32" y="68"/>
                </a:lnTo>
                <a:lnTo>
                  <a:pt x="32" y="68"/>
                </a:lnTo>
                <a:lnTo>
                  <a:pt x="32" y="66"/>
                </a:lnTo>
                <a:lnTo>
                  <a:pt x="30" y="66"/>
                </a:lnTo>
                <a:lnTo>
                  <a:pt x="28" y="68"/>
                </a:lnTo>
                <a:lnTo>
                  <a:pt x="28" y="68"/>
                </a:lnTo>
                <a:lnTo>
                  <a:pt x="26" y="68"/>
                </a:lnTo>
                <a:lnTo>
                  <a:pt x="26" y="68"/>
                </a:lnTo>
                <a:lnTo>
                  <a:pt x="24" y="66"/>
                </a:lnTo>
                <a:lnTo>
                  <a:pt x="24" y="66"/>
                </a:lnTo>
                <a:lnTo>
                  <a:pt x="24" y="66"/>
                </a:lnTo>
                <a:lnTo>
                  <a:pt x="22" y="66"/>
                </a:lnTo>
                <a:lnTo>
                  <a:pt x="22" y="66"/>
                </a:lnTo>
                <a:lnTo>
                  <a:pt x="18" y="64"/>
                </a:lnTo>
                <a:lnTo>
                  <a:pt x="18" y="64"/>
                </a:lnTo>
                <a:lnTo>
                  <a:pt x="18" y="64"/>
                </a:lnTo>
                <a:lnTo>
                  <a:pt x="18" y="62"/>
                </a:lnTo>
                <a:lnTo>
                  <a:pt x="16" y="62"/>
                </a:lnTo>
                <a:lnTo>
                  <a:pt x="16" y="62"/>
                </a:lnTo>
                <a:lnTo>
                  <a:pt x="16" y="60"/>
                </a:lnTo>
                <a:lnTo>
                  <a:pt x="12" y="60"/>
                </a:lnTo>
                <a:lnTo>
                  <a:pt x="12" y="60"/>
                </a:lnTo>
                <a:lnTo>
                  <a:pt x="10" y="60"/>
                </a:lnTo>
                <a:lnTo>
                  <a:pt x="10" y="60"/>
                </a:lnTo>
                <a:lnTo>
                  <a:pt x="8" y="58"/>
                </a:lnTo>
                <a:lnTo>
                  <a:pt x="8" y="58"/>
                </a:lnTo>
                <a:lnTo>
                  <a:pt x="8" y="58"/>
                </a:lnTo>
                <a:lnTo>
                  <a:pt x="6" y="58"/>
                </a:lnTo>
                <a:lnTo>
                  <a:pt x="6" y="58"/>
                </a:lnTo>
                <a:lnTo>
                  <a:pt x="8" y="56"/>
                </a:lnTo>
                <a:lnTo>
                  <a:pt x="8" y="56"/>
                </a:lnTo>
                <a:lnTo>
                  <a:pt x="6" y="56"/>
                </a:lnTo>
                <a:lnTo>
                  <a:pt x="6" y="56"/>
                </a:lnTo>
                <a:lnTo>
                  <a:pt x="6" y="56"/>
                </a:lnTo>
                <a:lnTo>
                  <a:pt x="6" y="56"/>
                </a:lnTo>
                <a:lnTo>
                  <a:pt x="6" y="56"/>
                </a:lnTo>
                <a:lnTo>
                  <a:pt x="4" y="54"/>
                </a:lnTo>
                <a:lnTo>
                  <a:pt x="2" y="54"/>
                </a:lnTo>
                <a:lnTo>
                  <a:pt x="2" y="52"/>
                </a:lnTo>
                <a:lnTo>
                  <a:pt x="2" y="52"/>
                </a:lnTo>
                <a:lnTo>
                  <a:pt x="2" y="52"/>
                </a:lnTo>
                <a:lnTo>
                  <a:pt x="2" y="52"/>
                </a:lnTo>
                <a:lnTo>
                  <a:pt x="2" y="52"/>
                </a:lnTo>
                <a:lnTo>
                  <a:pt x="2" y="52"/>
                </a:lnTo>
                <a:lnTo>
                  <a:pt x="2" y="50"/>
                </a:lnTo>
                <a:lnTo>
                  <a:pt x="0" y="4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5" name="Freeform 131"/>
          <p:cNvSpPr>
            <a:spLocks noEditPoints="1"/>
          </p:cNvSpPr>
          <p:nvPr/>
        </p:nvSpPr>
        <p:spPr bwMode="auto">
          <a:xfrm>
            <a:off x="6670675" y="2878138"/>
            <a:ext cx="203200" cy="495300"/>
          </a:xfrm>
          <a:custGeom>
            <a:avLst/>
            <a:gdLst/>
            <a:ahLst/>
            <a:cxnLst>
              <a:cxn ang="0">
                <a:pos x="110" y="282"/>
              </a:cxn>
              <a:cxn ang="0">
                <a:pos x="110" y="274"/>
              </a:cxn>
              <a:cxn ang="0">
                <a:pos x="108" y="308"/>
              </a:cxn>
              <a:cxn ang="0">
                <a:pos x="26" y="164"/>
              </a:cxn>
              <a:cxn ang="0">
                <a:pos x="10" y="138"/>
              </a:cxn>
              <a:cxn ang="0">
                <a:pos x="108" y="294"/>
              </a:cxn>
              <a:cxn ang="0">
                <a:pos x="26" y="158"/>
              </a:cxn>
              <a:cxn ang="0">
                <a:pos x="20" y="144"/>
              </a:cxn>
              <a:cxn ang="0">
                <a:pos x="106" y="264"/>
              </a:cxn>
              <a:cxn ang="0">
                <a:pos x="54" y="4"/>
              </a:cxn>
              <a:cxn ang="0">
                <a:pos x="70" y="18"/>
              </a:cxn>
              <a:cxn ang="0">
                <a:pos x="80" y="36"/>
              </a:cxn>
              <a:cxn ang="0">
                <a:pos x="76" y="50"/>
              </a:cxn>
              <a:cxn ang="0">
                <a:pos x="68" y="64"/>
              </a:cxn>
              <a:cxn ang="0">
                <a:pos x="74" y="76"/>
              </a:cxn>
              <a:cxn ang="0">
                <a:pos x="88" y="84"/>
              </a:cxn>
              <a:cxn ang="0">
                <a:pos x="100" y="102"/>
              </a:cxn>
              <a:cxn ang="0">
                <a:pos x="112" y="114"/>
              </a:cxn>
              <a:cxn ang="0">
                <a:pos x="128" y="116"/>
              </a:cxn>
              <a:cxn ang="0">
                <a:pos x="122" y="128"/>
              </a:cxn>
              <a:cxn ang="0">
                <a:pos x="112" y="136"/>
              </a:cxn>
              <a:cxn ang="0">
                <a:pos x="102" y="144"/>
              </a:cxn>
              <a:cxn ang="0">
                <a:pos x="86" y="150"/>
              </a:cxn>
              <a:cxn ang="0">
                <a:pos x="82" y="166"/>
              </a:cxn>
              <a:cxn ang="0">
                <a:pos x="88" y="178"/>
              </a:cxn>
              <a:cxn ang="0">
                <a:pos x="102" y="198"/>
              </a:cxn>
              <a:cxn ang="0">
                <a:pos x="106" y="216"/>
              </a:cxn>
              <a:cxn ang="0">
                <a:pos x="104" y="232"/>
              </a:cxn>
              <a:cxn ang="0">
                <a:pos x="118" y="256"/>
              </a:cxn>
              <a:cxn ang="0">
                <a:pos x="124" y="288"/>
              </a:cxn>
              <a:cxn ang="0">
                <a:pos x="116" y="306"/>
              </a:cxn>
              <a:cxn ang="0">
                <a:pos x="114" y="286"/>
              </a:cxn>
              <a:cxn ang="0">
                <a:pos x="112" y="272"/>
              </a:cxn>
              <a:cxn ang="0">
                <a:pos x="108" y="254"/>
              </a:cxn>
              <a:cxn ang="0">
                <a:pos x="100" y="242"/>
              </a:cxn>
              <a:cxn ang="0">
                <a:pos x="92" y="210"/>
              </a:cxn>
              <a:cxn ang="0">
                <a:pos x="86" y="200"/>
              </a:cxn>
              <a:cxn ang="0">
                <a:pos x="76" y="194"/>
              </a:cxn>
              <a:cxn ang="0">
                <a:pos x="68" y="196"/>
              </a:cxn>
              <a:cxn ang="0">
                <a:pos x="62" y="210"/>
              </a:cxn>
              <a:cxn ang="0">
                <a:pos x="56" y="212"/>
              </a:cxn>
              <a:cxn ang="0">
                <a:pos x="54" y="208"/>
              </a:cxn>
              <a:cxn ang="0">
                <a:pos x="50" y="208"/>
              </a:cxn>
              <a:cxn ang="0">
                <a:pos x="46" y="210"/>
              </a:cxn>
              <a:cxn ang="0">
                <a:pos x="42" y="200"/>
              </a:cxn>
              <a:cxn ang="0">
                <a:pos x="34" y="162"/>
              </a:cxn>
              <a:cxn ang="0">
                <a:pos x="30" y="152"/>
              </a:cxn>
              <a:cxn ang="0">
                <a:pos x="18" y="142"/>
              </a:cxn>
              <a:cxn ang="0">
                <a:pos x="14" y="140"/>
              </a:cxn>
              <a:cxn ang="0">
                <a:pos x="8" y="132"/>
              </a:cxn>
              <a:cxn ang="0">
                <a:pos x="2" y="118"/>
              </a:cxn>
              <a:cxn ang="0">
                <a:pos x="6" y="106"/>
              </a:cxn>
              <a:cxn ang="0">
                <a:pos x="10" y="96"/>
              </a:cxn>
              <a:cxn ang="0">
                <a:pos x="10" y="74"/>
              </a:cxn>
              <a:cxn ang="0">
                <a:pos x="22" y="74"/>
              </a:cxn>
              <a:cxn ang="0">
                <a:pos x="26" y="52"/>
              </a:cxn>
              <a:cxn ang="0">
                <a:pos x="32" y="30"/>
              </a:cxn>
              <a:cxn ang="0">
                <a:pos x="48" y="20"/>
              </a:cxn>
              <a:cxn ang="0">
                <a:pos x="90" y="206"/>
              </a:cxn>
              <a:cxn ang="0">
                <a:pos x="26" y="152"/>
              </a:cxn>
              <a:cxn ang="0">
                <a:pos x="44" y="208"/>
              </a:cxn>
            </a:cxnLst>
            <a:rect l="0" t="0" r="r" b="b"/>
            <a:pathLst>
              <a:path w="128" h="312">
                <a:moveTo>
                  <a:pt x="106" y="284"/>
                </a:moveTo>
                <a:lnTo>
                  <a:pt x="106" y="284"/>
                </a:lnTo>
                <a:lnTo>
                  <a:pt x="106" y="284"/>
                </a:lnTo>
                <a:lnTo>
                  <a:pt x="106" y="284"/>
                </a:lnTo>
                <a:lnTo>
                  <a:pt x="106" y="284"/>
                </a:lnTo>
                <a:lnTo>
                  <a:pt x="106" y="284"/>
                </a:lnTo>
                <a:lnTo>
                  <a:pt x="106" y="280"/>
                </a:lnTo>
                <a:lnTo>
                  <a:pt x="108" y="280"/>
                </a:lnTo>
                <a:lnTo>
                  <a:pt x="108" y="280"/>
                </a:lnTo>
                <a:lnTo>
                  <a:pt x="108" y="280"/>
                </a:lnTo>
                <a:lnTo>
                  <a:pt x="108" y="280"/>
                </a:lnTo>
                <a:lnTo>
                  <a:pt x="108" y="280"/>
                </a:lnTo>
                <a:lnTo>
                  <a:pt x="108" y="280"/>
                </a:lnTo>
                <a:lnTo>
                  <a:pt x="108" y="280"/>
                </a:lnTo>
                <a:lnTo>
                  <a:pt x="108" y="282"/>
                </a:lnTo>
                <a:lnTo>
                  <a:pt x="108" y="282"/>
                </a:lnTo>
                <a:lnTo>
                  <a:pt x="108" y="282"/>
                </a:lnTo>
                <a:lnTo>
                  <a:pt x="108" y="284"/>
                </a:lnTo>
                <a:lnTo>
                  <a:pt x="108" y="284"/>
                </a:lnTo>
                <a:lnTo>
                  <a:pt x="106" y="284"/>
                </a:lnTo>
                <a:close/>
                <a:moveTo>
                  <a:pt x="110" y="282"/>
                </a:moveTo>
                <a:lnTo>
                  <a:pt x="110" y="284"/>
                </a:lnTo>
                <a:lnTo>
                  <a:pt x="110" y="282"/>
                </a:lnTo>
                <a:lnTo>
                  <a:pt x="110" y="282"/>
                </a:lnTo>
                <a:lnTo>
                  <a:pt x="108" y="282"/>
                </a:lnTo>
                <a:lnTo>
                  <a:pt x="108" y="282"/>
                </a:lnTo>
                <a:lnTo>
                  <a:pt x="108" y="280"/>
                </a:lnTo>
                <a:lnTo>
                  <a:pt x="108" y="280"/>
                </a:lnTo>
                <a:lnTo>
                  <a:pt x="108" y="280"/>
                </a:lnTo>
                <a:lnTo>
                  <a:pt x="110" y="280"/>
                </a:lnTo>
                <a:lnTo>
                  <a:pt x="110" y="280"/>
                </a:lnTo>
                <a:lnTo>
                  <a:pt x="112" y="280"/>
                </a:lnTo>
                <a:lnTo>
                  <a:pt x="112" y="280"/>
                </a:lnTo>
                <a:lnTo>
                  <a:pt x="112" y="280"/>
                </a:lnTo>
                <a:lnTo>
                  <a:pt x="112" y="280"/>
                </a:lnTo>
                <a:lnTo>
                  <a:pt x="112" y="282"/>
                </a:lnTo>
                <a:lnTo>
                  <a:pt x="112" y="282"/>
                </a:lnTo>
                <a:lnTo>
                  <a:pt x="110" y="282"/>
                </a:lnTo>
                <a:close/>
                <a:moveTo>
                  <a:pt x="112" y="276"/>
                </a:moveTo>
                <a:lnTo>
                  <a:pt x="110" y="278"/>
                </a:lnTo>
                <a:lnTo>
                  <a:pt x="110" y="278"/>
                </a:lnTo>
                <a:lnTo>
                  <a:pt x="110" y="278"/>
                </a:lnTo>
                <a:lnTo>
                  <a:pt x="110" y="276"/>
                </a:lnTo>
                <a:lnTo>
                  <a:pt x="108" y="274"/>
                </a:lnTo>
                <a:lnTo>
                  <a:pt x="110" y="274"/>
                </a:lnTo>
                <a:lnTo>
                  <a:pt x="110" y="274"/>
                </a:lnTo>
                <a:lnTo>
                  <a:pt x="110" y="276"/>
                </a:lnTo>
                <a:lnTo>
                  <a:pt x="112" y="276"/>
                </a:lnTo>
                <a:lnTo>
                  <a:pt x="112" y="276"/>
                </a:lnTo>
                <a:lnTo>
                  <a:pt x="112" y="276"/>
                </a:lnTo>
                <a:lnTo>
                  <a:pt x="112" y="276"/>
                </a:lnTo>
                <a:close/>
                <a:moveTo>
                  <a:pt x="104" y="270"/>
                </a:moveTo>
                <a:lnTo>
                  <a:pt x="102" y="272"/>
                </a:lnTo>
                <a:lnTo>
                  <a:pt x="102" y="270"/>
                </a:lnTo>
                <a:lnTo>
                  <a:pt x="102" y="270"/>
                </a:lnTo>
                <a:lnTo>
                  <a:pt x="102" y="270"/>
                </a:lnTo>
                <a:lnTo>
                  <a:pt x="102" y="270"/>
                </a:lnTo>
                <a:lnTo>
                  <a:pt x="102" y="270"/>
                </a:lnTo>
                <a:lnTo>
                  <a:pt x="102" y="268"/>
                </a:lnTo>
                <a:lnTo>
                  <a:pt x="104" y="268"/>
                </a:lnTo>
                <a:lnTo>
                  <a:pt x="104" y="270"/>
                </a:lnTo>
                <a:lnTo>
                  <a:pt x="104" y="270"/>
                </a:lnTo>
                <a:lnTo>
                  <a:pt x="104" y="270"/>
                </a:lnTo>
                <a:close/>
                <a:moveTo>
                  <a:pt x="108" y="312"/>
                </a:moveTo>
                <a:lnTo>
                  <a:pt x="108" y="312"/>
                </a:lnTo>
                <a:lnTo>
                  <a:pt x="108" y="312"/>
                </a:lnTo>
                <a:lnTo>
                  <a:pt x="108" y="310"/>
                </a:lnTo>
                <a:lnTo>
                  <a:pt x="108" y="310"/>
                </a:lnTo>
                <a:lnTo>
                  <a:pt x="108" y="308"/>
                </a:lnTo>
                <a:lnTo>
                  <a:pt x="108" y="308"/>
                </a:lnTo>
                <a:lnTo>
                  <a:pt x="110" y="308"/>
                </a:lnTo>
                <a:lnTo>
                  <a:pt x="110" y="308"/>
                </a:lnTo>
                <a:lnTo>
                  <a:pt x="110" y="308"/>
                </a:lnTo>
                <a:lnTo>
                  <a:pt x="110" y="308"/>
                </a:lnTo>
                <a:lnTo>
                  <a:pt x="110" y="308"/>
                </a:lnTo>
                <a:lnTo>
                  <a:pt x="108" y="310"/>
                </a:lnTo>
                <a:lnTo>
                  <a:pt x="108" y="312"/>
                </a:lnTo>
                <a:close/>
                <a:moveTo>
                  <a:pt x="26" y="162"/>
                </a:moveTo>
                <a:lnTo>
                  <a:pt x="28" y="162"/>
                </a:lnTo>
                <a:lnTo>
                  <a:pt x="28" y="162"/>
                </a:lnTo>
                <a:lnTo>
                  <a:pt x="28" y="162"/>
                </a:lnTo>
                <a:lnTo>
                  <a:pt x="28" y="164"/>
                </a:lnTo>
                <a:lnTo>
                  <a:pt x="28" y="164"/>
                </a:lnTo>
                <a:lnTo>
                  <a:pt x="28" y="164"/>
                </a:lnTo>
                <a:lnTo>
                  <a:pt x="28" y="164"/>
                </a:lnTo>
                <a:lnTo>
                  <a:pt x="28" y="164"/>
                </a:lnTo>
                <a:lnTo>
                  <a:pt x="28" y="164"/>
                </a:lnTo>
                <a:lnTo>
                  <a:pt x="28" y="164"/>
                </a:lnTo>
                <a:lnTo>
                  <a:pt x="28" y="164"/>
                </a:lnTo>
                <a:lnTo>
                  <a:pt x="26" y="164"/>
                </a:lnTo>
                <a:lnTo>
                  <a:pt x="26" y="164"/>
                </a:lnTo>
                <a:lnTo>
                  <a:pt x="26" y="164"/>
                </a:lnTo>
                <a:lnTo>
                  <a:pt x="26" y="162"/>
                </a:lnTo>
                <a:lnTo>
                  <a:pt x="24" y="162"/>
                </a:lnTo>
                <a:lnTo>
                  <a:pt x="24" y="162"/>
                </a:lnTo>
                <a:lnTo>
                  <a:pt x="24" y="162"/>
                </a:lnTo>
                <a:lnTo>
                  <a:pt x="24" y="162"/>
                </a:lnTo>
                <a:lnTo>
                  <a:pt x="24" y="162"/>
                </a:lnTo>
                <a:lnTo>
                  <a:pt x="26" y="162"/>
                </a:lnTo>
                <a:lnTo>
                  <a:pt x="26" y="162"/>
                </a:lnTo>
                <a:lnTo>
                  <a:pt x="26" y="162"/>
                </a:lnTo>
                <a:lnTo>
                  <a:pt x="26" y="162"/>
                </a:lnTo>
                <a:close/>
                <a:moveTo>
                  <a:pt x="104" y="272"/>
                </a:moveTo>
                <a:lnTo>
                  <a:pt x="104" y="274"/>
                </a:lnTo>
                <a:lnTo>
                  <a:pt x="104" y="274"/>
                </a:lnTo>
                <a:lnTo>
                  <a:pt x="104" y="272"/>
                </a:lnTo>
                <a:lnTo>
                  <a:pt x="104" y="272"/>
                </a:lnTo>
                <a:lnTo>
                  <a:pt x="104" y="272"/>
                </a:lnTo>
                <a:lnTo>
                  <a:pt x="104" y="272"/>
                </a:lnTo>
                <a:lnTo>
                  <a:pt x="104" y="272"/>
                </a:lnTo>
                <a:lnTo>
                  <a:pt x="104" y="272"/>
                </a:lnTo>
                <a:lnTo>
                  <a:pt x="104" y="272"/>
                </a:lnTo>
                <a:close/>
                <a:moveTo>
                  <a:pt x="12" y="138"/>
                </a:moveTo>
                <a:lnTo>
                  <a:pt x="10" y="138"/>
                </a:lnTo>
                <a:lnTo>
                  <a:pt x="10" y="138"/>
                </a:lnTo>
                <a:lnTo>
                  <a:pt x="10" y="138"/>
                </a:lnTo>
                <a:lnTo>
                  <a:pt x="10" y="136"/>
                </a:lnTo>
                <a:lnTo>
                  <a:pt x="10" y="136"/>
                </a:lnTo>
                <a:lnTo>
                  <a:pt x="10" y="136"/>
                </a:lnTo>
                <a:lnTo>
                  <a:pt x="10" y="136"/>
                </a:lnTo>
                <a:lnTo>
                  <a:pt x="10" y="136"/>
                </a:lnTo>
                <a:lnTo>
                  <a:pt x="12" y="138"/>
                </a:lnTo>
                <a:lnTo>
                  <a:pt x="12" y="138"/>
                </a:lnTo>
                <a:lnTo>
                  <a:pt x="12" y="138"/>
                </a:lnTo>
                <a:lnTo>
                  <a:pt x="12" y="138"/>
                </a:lnTo>
                <a:lnTo>
                  <a:pt x="12" y="138"/>
                </a:lnTo>
                <a:close/>
                <a:moveTo>
                  <a:pt x="108" y="294"/>
                </a:moveTo>
                <a:lnTo>
                  <a:pt x="108" y="296"/>
                </a:lnTo>
                <a:lnTo>
                  <a:pt x="108" y="296"/>
                </a:lnTo>
                <a:lnTo>
                  <a:pt x="108" y="296"/>
                </a:lnTo>
                <a:lnTo>
                  <a:pt x="108" y="296"/>
                </a:lnTo>
                <a:lnTo>
                  <a:pt x="108" y="298"/>
                </a:lnTo>
                <a:lnTo>
                  <a:pt x="108" y="298"/>
                </a:lnTo>
                <a:lnTo>
                  <a:pt x="108" y="298"/>
                </a:lnTo>
                <a:lnTo>
                  <a:pt x="108" y="296"/>
                </a:lnTo>
                <a:lnTo>
                  <a:pt x="108" y="296"/>
                </a:lnTo>
                <a:lnTo>
                  <a:pt x="108" y="296"/>
                </a:lnTo>
                <a:lnTo>
                  <a:pt x="108" y="294"/>
                </a:lnTo>
                <a:lnTo>
                  <a:pt x="106" y="294"/>
                </a:lnTo>
                <a:lnTo>
                  <a:pt x="106" y="294"/>
                </a:lnTo>
                <a:lnTo>
                  <a:pt x="106" y="294"/>
                </a:lnTo>
                <a:lnTo>
                  <a:pt x="106" y="294"/>
                </a:lnTo>
                <a:lnTo>
                  <a:pt x="106" y="294"/>
                </a:lnTo>
                <a:lnTo>
                  <a:pt x="106" y="294"/>
                </a:lnTo>
                <a:lnTo>
                  <a:pt x="106" y="292"/>
                </a:lnTo>
                <a:lnTo>
                  <a:pt x="106" y="292"/>
                </a:lnTo>
                <a:lnTo>
                  <a:pt x="108" y="294"/>
                </a:lnTo>
                <a:lnTo>
                  <a:pt x="108" y="294"/>
                </a:lnTo>
                <a:close/>
                <a:moveTo>
                  <a:pt x="28" y="156"/>
                </a:moveTo>
                <a:lnTo>
                  <a:pt x="28" y="156"/>
                </a:lnTo>
                <a:lnTo>
                  <a:pt x="28" y="156"/>
                </a:lnTo>
                <a:lnTo>
                  <a:pt x="28" y="156"/>
                </a:lnTo>
                <a:lnTo>
                  <a:pt x="30" y="156"/>
                </a:lnTo>
                <a:lnTo>
                  <a:pt x="30" y="158"/>
                </a:lnTo>
                <a:lnTo>
                  <a:pt x="32" y="160"/>
                </a:lnTo>
                <a:lnTo>
                  <a:pt x="32" y="160"/>
                </a:lnTo>
                <a:lnTo>
                  <a:pt x="30" y="162"/>
                </a:lnTo>
                <a:lnTo>
                  <a:pt x="30" y="162"/>
                </a:lnTo>
                <a:lnTo>
                  <a:pt x="30" y="160"/>
                </a:lnTo>
                <a:lnTo>
                  <a:pt x="26" y="160"/>
                </a:lnTo>
                <a:lnTo>
                  <a:pt x="26" y="158"/>
                </a:lnTo>
                <a:lnTo>
                  <a:pt x="26" y="158"/>
                </a:lnTo>
                <a:lnTo>
                  <a:pt x="24" y="156"/>
                </a:lnTo>
                <a:lnTo>
                  <a:pt x="24" y="154"/>
                </a:lnTo>
                <a:lnTo>
                  <a:pt x="24" y="154"/>
                </a:lnTo>
                <a:lnTo>
                  <a:pt x="22" y="154"/>
                </a:lnTo>
                <a:lnTo>
                  <a:pt x="22" y="152"/>
                </a:lnTo>
                <a:lnTo>
                  <a:pt x="24" y="152"/>
                </a:lnTo>
                <a:lnTo>
                  <a:pt x="24" y="152"/>
                </a:lnTo>
                <a:lnTo>
                  <a:pt x="24" y="152"/>
                </a:lnTo>
                <a:lnTo>
                  <a:pt x="24" y="152"/>
                </a:lnTo>
                <a:lnTo>
                  <a:pt x="26" y="154"/>
                </a:lnTo>
                <a:lnTo>
                  <a:pt x="26" y="154"/>
                </a:lnTo>
                <a:lnTo>
                  <a:pt x="26" y="154"/>
                </a:lnTo>
                <a:lnTo>
                  <a:pt x="28" y="156"/>
                </a:lnTo>
                <a:lnTo>
                  <a:pt x="28" y="156"/>
                </a:lnTo>
                <a:close/>
                <a:moveTo>
                  <a:pt x="22" y="146"/>
                </a:moveTo>
                <a:lnTo>
                  <a:pt x="22" y="146"/>
                </a:lnTo>
                <a:lnTo>
                  <a:pt x="22" y="146"/>
                </a:lnTo>
                <a:lnTo>
                  <a:pt x="22" y="146"/>
                </a:lnTo>
                <a:lnTo>
                  <a:pt x="22" y="146"/>
                </a:lnTo>
                <a:lnTo>
                  <a:pt x="22" y="146"/>
                </a:lnTo>
                <a:lnTo>
                  <a:pt x="20" y="144"/>
                </a:lnTo>
                <a:lnTo>
                  <a:pt x="20" y="144"/>
                </a:lnTo>
                <a:lnTo>
                  <a:pt x="20" y="144"/>
                </a:lnTo>
                <a:lnTo>
                  <a:pt x="20" y="144"/>
                </a:lnTo>
                <a:lnTo>
                  <a:pt x="22" y="144"/>
                </a:lnTo>
                <a:lnTo>
                  <a:pt x="22" y="144"/>
                </a:lnTo>
                <a:lnTo>
                  <a:pt x="22" y="144"/>
                </a:lnTo>
                <a:lnTo>
                  <a:pt x="22" y="144"/>
                </a:lnTo>
                <a:lnTo>
                  <a:pt x="22" y="146"/>
                </a:lnTo>
                <a:lnTo>
                  <a:pt x="22" y="146"/>
                </a:lnTo>
                <a:close/>
                <a:moveTo>
                  <a:pt x="108" y="270"/>
                </a:moveTo>
                <a:lnTo>
                  <a:pt x="108" y="270"/>
                </a:lnTo>
                <a:lnTo>
                  <a:pt x="108" y="270"/>
                </a:lnTo>
                <a:lnTo>
                  <a:pt x="106" y="270"/>
                </a:lnTo>
                <a:lnTo>
                  <a:pt x="106" y="270"/>
                </a:lnTo>
                <a:lnTo>
                  <a:pt x="106" y="270"/>
                </a:lnTo>
                <a:lnTo>
                  <a:pt x="106" y="270"/>
                </a:lnTo>
                <a:lnTo>
                  <a:pt x="108" y="268"/>
                </a:lnTo>
                <a:lnTo>
                  <a:pt x="108" y="268"/>
                </a:lnTo>
                <a:lnTo>
                  <a:pt x="108" y="268"/>
                </a:lnTo>
                <a:lnTo>
                  <a:pt x="106" y="268"/>
                </a:lnTo>
                <a:lnTo>
                  <a:pt x="106" y="266"/>
                </a:lnTo>
                <a:lnTo>
                  <a:pt x="106" y="266"/>
                </a:lnTo>
                <a:lnTo>
                  <a:pt x="106" y="266"/>
                </a:lnTo>
                <a:lnTo>
                  <a:pt x="106" y="264"/>
                </a:lnTo>
                <a:lnTo>
                  <a:pt x="108" y="264"/>
                </a:lnTo>
                <a:lnTo>
                  <a:pt x="108" y="264"/>
                </a:lnTo>
                <a:lnTo>
                  <a:pt x="108" y="266"/>
                </a:lnTo>
                <a:lnTo>
                  <a:pt x="108" y="266"/>
                </a:lnTo>
                <a:lnTo>
                  <a:pt x="108" y="266"/>
                </a:lnTo>
                <a:lnTo>
                  <a:pt x="108" y="268"/>
                </a:lnTo>
                <a:lnTo>
                  <a:pt x="108" y="268"/>
                </a:lnTo>
                <a:lnTo>
                  <a:pt x="108" y="268"/>
                </a:lnTo>
                <a:lnTo>
                  <a:pt x="108" y="270"/>
                </a:lnTo>
                <a:lnTo>
                  <a:pt x="108" y="270"/>
                </a:lnTo>
                <a:close/>
                <a:moveTo>
                  <a:pt x="50" y="14"/>
                </a:moveTo>
                <a:lnTo>
                  <a:pt x="52" y="14"/>
                </a:lnTo>
                <a:lnTo>
                  <a:pt x="54" y="10"/>
                </a:lnTo>
                <a:lnTo>
                  <a:pt x="54" y="10"/>
                </a:lnTo>
                <a:lnTo>
                  <a:pt x="54" y="8"/>
                </a:lnTo>
                <a:lnTo>
                  <a:pt x="52" y="8"/>
                </a:lnTo>
                <a:lnTo>
                  <a:pt x="52" y="6"/>
                </a:lnTo>
                <a:lnTo>
                  <a:pt x="52" y="6"/>
                </a:lnTo>
                <a:lnTo>
                  <a:pt x="52" y="6"/>
                </a:lnTo>
                <a:lnTo>
                  <a:pt x="54" y="4"/>
                </a:lnTo>
                <a:lnTo>
                  <a:pt x="54" y="4"/>
                </a:lnTo>
                <a:lnTo>
                  <a:pt x="54" y="4"/>
                </a:lnTo>
                <a:lnTo>
                  <a:pt x="54" y="4"/>
                </a:lnTo>
                <a:lnTo>
                  <a:pt x="54" y="2"/>
                </a:lnTo>
                <a:lnTo>
                  <a:pt x="54" y="0"/>
                </a:lnTo>
                <a:lnTo>
                  <a:pt x="56" y="2"/>
                </a:lnTo>
                <a:lnTo>
                  <a:pt x="56" y="2"/>
                </a:lnTo>
                <a:lnTo>
                  <a:pt x="58" y="2"/>
                </a:lnTo>
                <a:lnTo>
                  <a:pt x="58" y="2"/>
                </a:lnTo>
                <a:lnTo>
                  <a:pt x="58" y="4"/>
                </a:lnTo>
                <a:lnTo>
                  <a:pt x="60" y="4"/>
                </a:lnTo>
                <a:lnTo>
                  <a:pt x="60" y="4"/>
                </a:lnTo>
                <a:lnTo>
                  <a:pt x="60" y="4"/>
                </a:lnTo>
                <a:lnTo>
                  <a:pt x="62" y="6"/>
                </a:lnTo>
                <a:lnTo>
                  <a:pt x="62" y="6"/>
                </a:lnTo>
                <a:lnTo>
                  <a:pt x="64" y="8"/>
                </a:lnTo>
                <a:lnTo>
                  <a:pt x="64" y="8"/>
                </a:lnTo>
                <a:lnTo>
                  <a:pt x="64" y="8"/>
                </a:lnTo>
                <a:lnTo>
                  <a:pt x="64" y="10"/>
                </a:lnTo>
                <a:lnTo>
                  <a:pt x="66" y="12"/>
                </a:lnTo>
                <a:lnTo>
                  <a:pt x="68" y="14"/>
                </a:lnTo>
                <a:lnTo>
                  <a:pt x="68" y="14"/>
                </a:lnTo>
                <a:lnTo>
                  <a:pt x="68" y="16"/>
                </a:lnTo>
                <a:lnTo>
                  <a:pt x="68" y="16"/>
                </a:lnTo>
                <a:lnTo>
                  <a:pt x="70" y="18"/>
                </a:lnTo>
                <a:lnTo>
                  <a:pt x="70" y="18"/>
                </a:lnTo>
                <a:lnTo>
                  <a:pt x="70" y="18"/>
                </a:lnTo>
                <a:lnTo>
                  <a:pt x="70" y="18"/>
                </a:lnTo>
                <a:lnTo>
                  <a:pt x="70" y="16"/>
                </a:lnTo>
                <a:lnTo>
                  <a:pt x="70" y="16"/>
                </a:lnTo>
                <a:lnTo>
                  <a:pt x="70" y="16"/>
                </a:lnTo>
                <a:lnTo>
                  <a:pt x="72" y="16"/>
                </a:lnTo>
                <a:lnTo>
                  <a:pt x="74" y="16"/>
                </a:lnTo>
                <a:lnTo>
                  <a:pt x="74" y="18"/>
                </a:lnTo>
                <a:lnTo>
                  <a:pt x="74" y="18"/>
                </a:lnTo>
                <a:lnTo>
                  <a:pt x="76" y="20"/>
                </a:lnTo>
                <a:lnTo>
                  <a:pt x="76" y="20"/>
                </a:lnTo>
                <a:lnTo>
                  <a:pt x="76" y="20"/>
                </a:lnTo>
                <a:lnTo>
                  <a:pt x="76" y="22"/>
                </a:lnTo>
                <a:lnTo>
                  <a:pt x="76" y="22"/>
                </a:lnTo>
                <a:lnTo>
                  <a:pt x="76" y="22"/>
                </a:lnTo>
                <a:lnTo>
                  <a:pt x="76" y="24"/>
                </a:lnTo>
                <a:lnTo>
                  <a:pt x="78" y="26"/>
                </a:lnTo>
                <a:lnTo>
                  <a:pt x="78" y="28"/>
                </a:lnTo>
                <a:lnTo>
                  <a:pt x="78" y="30"/>
                </a:lnTo>
                <a:lnTo>
                  <a:pt x="78" y="32"/>
                </a:lnTo>
                <a:lnTo>
                  <a:pt x="78" y="32"/>
                </a:lnTo>
                <a:lnTo>
                  <a:pt x="80" y="36"/>
                </a:lnTo>
                <a:lnTo>
                  <a:pt x="80" y="36"/>
                </a:lnTo>
                <a:lnTo>
                  <a:pt x="80" y="38"/>
                </a:lnTo>
                <a:lnTo>
                  <a:pt x="80" y="40"/>
                </a:lnTo>
                <a:lnTo>
                  <a:pt x="80" y="40"/>
                </a:lnTo>
                <a:lnTo>
                  <a:pt x="80" y="42"/>
                </a:lnTo>
                <a:lnTo>
                  <a:pt x="80" y="42"/>
                </a:lnTo>
                <a:lnTo>
                  <a:pt x="78" y="40"/>
                </a:lnTo>
                <a:lnTo>
                  <a:pt x="78" y="40"/>
                </a:lnTo>
                <a:lnTo>
                  <a:pt x="78" y="40"/>
                </a:lnTo>
                <a:lnTo>
                  <a:pt x="78" y="40"/>
                </a:lnTo>
                <a:lnTo>
                  <a:pt x="78" y="42"/>
                </a:lnTo>
                <a:lnTo>
                  <a:pt x="78" y="44"/>
                </a:lnTo>
                <a:lnTo>
                  <a:pt x="80" y="44"/>
                </a:lnTo>
                <a:lnTo>
                  <a:pt x="80" y="44"/>
                </a:lnTo>
                <a:lnTo>
                  <a:pt x="80" y="46"/>
                </a:lnTo>
                <a:lnTo>
                  <a:pt x="80" y="46"/>
                </a:lnTo>
                <a:lnTo>
                  <a:pt x="78" y="46"/>
                </a:lnTo>
                <a:lnTo>
                  <a:pt x="78" y="46"/>
                </a:lnTo>
                <a:lnTo>
                  <a:pt x="78" y="46"/>
                </a:lnTo>
                <a:lnTo>
                  <a:pt x="78" y="46"/>
                </a:lnTo>
                <a:lnTo>
                  <a:pt x="78" y="48"/>
                </a:lnTo>
                <a:lnTo>
                  <a:pt x="76" y="50"/>
                </a:lnTo>
                <a:lnTo>
                  <a:pt x="76" y="50"/>
                </a:lnTo>
                <a:lnTo>
                  <a:pt x="76" y="50"/>
                </a:lnTo>
                <a:lnTo>
                  <a:pt x="74" y="50"/>
                </a:lnTo>
                <a:lnTo>
                  <a:pt x="74" y="50"/>
                </a:lnTo>
                <a:lnTo>
                  <a:pt x="74" y="50"/>
                </a:lnTo>
                <a:lnTo>
                  <a:pt x="74" y="50"/>
                </a:lnTo>
                <a:lnTo>
                  <a:pt x="74" y="52"/>
                </a:lnTo>
                <a:lnTo>
                  <a:pt x="74" y="54"/>
                </a:lnTo>
                <a:lnTo>
                  <a:pt x="74" y="54"/>
                </a:lnTo>
                <a:lnTo>
                  <a:pt x="72" y="56"/>
                </a:lnTo>
                <a:lnTo>
                  <a:pt x="72" y="56"/>
                </a:lnTo>
                <a:lnTo>
                  <a:pt x="70" y="56"/>
                </a:lnTo>
                <a:lnTo>
                  <a:pt x="70" y="56"/>
                </a:lnTo>
                <a:lnTo>
                  <a:pt x="70" y="56"/>
                </a:lnTo>
                <a:lnTo>
                  <a:pt x="70" y="56"/>
                </a:lnTo>
                <a:lnTo>
                  <a:pt x="70" y="56"/>
                </a:lnTo>
                <a:lnTo>
                  <a:pt x="70" y="58"/>
                </a:lnTo>
                <a:lnTo>
                  <a:pt x="70" y="58"/>
                </a:lnTo>
                <a:lnTo>
                  <a:pt x="70" y="58"/>
                </a:lnTo>
                <a:lnTo>
                  <a:pt x="70" y="60"/>
                </a:lnTo>
                <a:lnTo>
                  <a:pt x="70" y="60"/>
                </a:lnTo>
                <a:lnTo>
                  <a:pt x="70" y="62"/>
                </a:lnTo>
                <a:lnTo>
                  <a:pt x="70" y="62"/>
                </a:lnTo>
                <a:lnTo>
                  <a:pt x="68" y="64"/>
                </a:lnTo>
                <a:lnTo>
                  <a:pt x="68" y="64"/>
                </a:lnTo>
                <a:lnTo>
                  <a:pt x="68" y="64"/>
                </a:lnTo>
                <a:lnTo>
                  <a:pt x="68" y="66"/>
                </a:lnTo>
                <a:lnTo>
                  <a:pt x="68" y="66"/>
                </a:lnTo>
                <a:lnTo>
                  <a:pt x="68" y="68"/>
                </a:lnTo>
                <a:lnTo>
                  <a:pt x="68" y="68"/>
                </a:lnTo>
                <a:lnTo>
                  <a:pt x="70" y="68"/>
                </a:lnTo>
                <a:lnTo>
                  <a:pt x="72" y="70"/>
                </a:lnTo>
                <a:lnTo>
                  <a:pt x="72" y="72"/>
                </a:lnTo>
                <a:lnTo>
                  <a:pt x="72" y="74"/>
                </a:lnTo>
                <a:lnTo>
                  <a:pt x="72" y="74"/>
                </a:lnTo>
                <a:lnTo>
                  <a:pt x="72" y="74"/>
                </a:lnTo>
                <a:lnTo>
                  <a:pt x="72" y="74"/>
                </a:lnTo>
                <a:lnTo>
                  <a:pt x="70" y="76"/>
                </a:lnTo>
                <a:lnTo>
                  <a:pt x="70" y="78"/>
                </a:lnTo>
                <a:lnTo>
                  <a:pt x="70" y="78"/>
                </a:lnTo>
                <a:lnTo>
                  <a:pt x="70" y="78"/>
                </a:lnTo>
                <a:lnTo>
                  <a:pt x="72" y="78"/>
                </a:lnTo>
                <a:lnTo>
                  <a:pt x="72" y="78"/>
                </a:lnTo>
                <a:lnTo>
                  <a:pt x="72" y="78"/>
                </a:lnTo>
                <a:lnTo>
                  <a:pt x="72" y="78"/>
                </a:lnTo>
                <a:lnTo>
                  <a:pt x="74" y="78"/>
                </a:lnTo>
                <a:lnTo>
                  <a:pt x="74" y="76"/>
                </a:lnTo>
                <a:lnTo>
                  <a:pt x="74" y="76"/>
                </a:lnTo>
                <a:lnTo>
                  <a:pt x="74" y="76"/>
                </a:lnTo>
                <a:lnTo>
                  <a:pt x="76" y="74"/>
                </a:lnTo>
                <a:lnTo>
                  <a:pt x="76" y="74"/>
                </a:lnTo>
                <a:lnTo>
                  <a:pt x="78" y="74"/>
                </a:lnTo>
                <a:lnTo>
                  <a:pt x="78" y="74"/>
                </a:lnTo>
                <a:lnTo>
                  <a:pt x="82" y="74"/>
                </a:lnTo>
                <a:lnTo>
                  <a:pt x="84" y="74"/>
                </a:lnTo>
                <a:lnTo>
                  <a:pt x="84" y="74"/>
                </a:lnTo>
                <a:lnTo>
                  <a:pt x="84" y="74"/>
                </a:lnTo>
                <a:lnTo>
                  <a:pt x="88" y="74"/>
                </a:lnTo>
                <a:lnTo>
                  <a:pt x="88" y="74"/>
                </a:lnTo>
                <a:lnTo>
                  <a:pt x="88" y="74"/>
                </a:lnTo>
                <a:lnTo>
                  <a:pt x="88" y="74"/>
                </a:lnTo>
                <a:lnTo>
                  <a:pt x="88" y="74"/>
                </a:lnTo>
                <a:lnTo>
                  <a:pt x="88" y="74"/>
                </a:lnTo>
                <a:lnTo>
                  <a:pt x="88" y="76"/>
                </a:lnTo>
                <a:lnTo>
                  <a:pt x="86" y="76"/>
                </a:lnTo>
                <a:lnTo>
                  <a:pt x="86" y="76"/>
                </a:lnTo>
                <a:lnTo>
                  <a:pt x="86" y="76"/>
                </a:lnTo>
                <a:lnTo>
                  <a:pt x="86" y="80"/>
                </a:lnTo>
                <a:lnTo>
                  <a:pt x="88" y="80"/>
                </a:lnTo>
                <a:lnTo>
                  <a:pt x="90" y="82"/>
                </a:lnTo>
                <a:lnTo>
                  <a:pt x="88" y="84"/>
                </a:lnTo>
                <a:lnTo>
                  <a:pt x="90" y="84"/>
                </a:lnTo>
                <a:lnTo>
                  <a:pt x="90" y="84"/>
                </a:lnTo>
                <a:lnTo>
                  <a:pt x="90" y="84"/>
                </a:lnTo>
                <a:lnTo>
                  <a:pt x="90" y="86"/>
                </a:lnTo>
                <a:lnTo>
                  <a:pt x="90" y="86"/>
                </a:lnTo>
                <a:lnTo>
                  <a:pt x="92" y="88"/>
                </a:lnTo>
                <a:lnTo>
                  <a:pt x="92" y="88"/>
                </a:lnTo>
                <a:lnTo>
                  <a:pt x="92" y="90"/>
                </a:lnTo>
                <a:lnTo>
                  <a:pt x="94" y="92"/>
                </a:lnTo>
                <a:lnTo>
                  <a:pt x="96" y="92"/>
                </a:lnTo>
                <a:lnTo>
                  <a:pt x="96" y="92"/>
                </a:lnTo>
                <a:lnTo>
                  <a:pt x="96" y="90"/>
                </a:lnTo>
                <a:lnTo>
                  <a:pt x="98" y="90"/>
                </a:lnTo>
                <a:lnTo>
                  <a:pt x="100" y="92"/>
                </a:lnTo>
                <a:lnTo>
                  <a:pt x="102" y="94"/>
                </a:lnTo>
                <a:lnTo>
                  <a:pt x="102" y="94"/>
                </a:lnTo>
                <a:lnTo>
                  <a:pt x="100" y="94"/>
                </a:lnTo>
                <a:lnTo>
                  <a:pt x="100" y="94"/>
                </a:lnTo>
                <a:lnTo>
                  <a:pt x="98" y="98"/>
                </a:lnTo>
                <a:lnTo>
                  <a:pt x="100" y="100"/>
                </a:lnTo>
                <a:lnTo>
                  <a:pt x="100" y="102"/>
                </a:lnTo>
                <a:lnTo>
                  <a:pt x="100" y="102"/>
                </a:lnTo>
                <a:lnTo>
                  <a:pt x="100" y="102"/>
                </a:lnTo>
                <a:lnTo>
                  <a:pt x="100" y="102"/>
                </a:lnTo>
                <a:lnTo>
                  <a:pt x="100" y="102"/>
                </a:lnTo>
                <a:lnTo>
                  <a:pt x="100" y="102"/>
                </a:lnTo>
                <a:lnTo>
                  <a:pt x="98" y="106"/>
                </a:lnTo>
                <a:lnTo>
                  <a:pt x="100" y="108"/>
                </a:lnTo>
                <a:lnTo>
                  <a:pt x="100" y="108"/>
                </a:lnTo>
                <a:lnTo>
                  <a:pt x="102" y="108"/>
                </a:lnTo>
                <a:lnTo>
                  <a:pt x="102" y="108"/>
                </a:lnTo>
                <a:lnTo>
                  <a:pt x="102" y="108"/>
                </a:lnTo>
                <a:lnTo>
                  <a:pt x="104" y="108"/>
                </a:lnTo>
                <a:lnTo>
                  <a:pt x="106" y="108"/>
                </a:lnTo>
                <a:lnTo>
                  <a:pt x="106" y="108"/>
                </a:lnTo>
                <a:lnTo>
                  <a:pt x="106" y="108"/>
                </a:lnTo>
                <a:lnTo>
                  <a:pt x="106" y="108"/>
                </a:lnTo>
                <a:lnTo>
                  <a:pt x="108" y="108"/>
                </a:lnTo>
                <a:lnTo>
                  <a:pt x="110" y="108"/>
                </a:lnTo>
                <a:lnTo>
                  <a:pt x="110" y="110"/>
                </a:lnTo>
                <a:lnTo>
                  <a:pt x="110" y="110"/>
                </a:lnTo>
                <a:lnTo>
                  <a:pt x="110" y="112"/>
                </a:lnTo>
                <a:lnTo>
                  <a:pt x="110" y="112"/>
                </a:lnTo>
                <a:lnTo>
                  <a:pt x="110" y="112"/>
                </a:lnTo>
                <a:lnTo>
                  <a:pt x="110" y="114"/>
                </a:lnTo>
                <a:lnTo>
                  <a:pt x="112" y="114"/>
                </a:lnTo>
                <a:lnTo>
                  <a:pt x="112" y="114"/>
                </a:lnTo>
                <a:lnTo>
                  <a:pt x="114" y="116"/>
                </a:lnTo>
                <a:lnTo>
                  <a:pt x="112" y="116"/>
                </a:lnTo>
                <a:lnTo>
                  <a:pt x="114" y="118"/>
                </a:lnTo>
                <a:lnTo>
                  <a:pt x="114" y="118"/>
                </a:lnTo>
                <a:lnTo>
                  <a:pt x="114" y="118"/>
                </a:lnTo>
                <a:lnTo>
                  <a:pt x="116" y="118"/>
                </a:lnTo>
                <a:lnTo>
                  <a:pt x="116" y="118"/>
                </a:lnTo>
                <a:lnTo>
                  <a:pt x="116" y="118"/>
                </a:lnTo>
                <a:lnTo>
                  <a:pt x="118" y="118"/>
                </a:lnTo>
                <a:lnTo>
                  <a:pt x="118" y="118"/>
                </a:lnTo>
                <a:lnTo>
                  <a:pt x="118" y="118"/>
                </a:lnTo>
                <a:lnTo>
                  <a:pt x="120" y="118"/>
                </a:lnTo>
                <a:lnTo>
                  <a:pt x="120" y="118"/>
                </a:lnTo>
                <a:lnTo>
                  <a:pt x="122" y="118"/>
                </a:lnTo>
                <a:lnTo>
                  <a:pt x="122" y="116"/>
                </a:lnTo>
                <a:lnTo>
                  <a:pt x="122" y="116"/>
                </a:lnTo>
                <a:lnTo>
                  <a:pt x="124" y="116"/>
                </a:lnTo>
                <a:lnTo>
                  <a:pt x="126" y="114"/>
                </a:lnTo>
                <a:lnTo>
                  <a:pt x="128" y="114"/>
                </a:lnTo>
                <a:lnTo>
                  <a:pt x="128" y="116"/>
                </a:lnTo>
                <a:lnTo>
                  <a:pt x="128" y="116"/>
                </a:lnTo>
                <a:lnTo>
                  <a:pt x="128" y="116"/>
                </a:lnTo>
                <a:lnTo>
                  <a:pt x="128" y="118"/>
                </a:lnTo>
                <a:lnTo>
                  <a:pt x="128" y="118"/>
                </a:lnTo>
                <a:lnTo>
                  <a:pt x="128" y="118"/>
                </a:lnTo>
                <a:lnTo>
                  <a:pt x="126" y="120"/>
                </a:lnTo>
                <a:lnTo>
                  <a:pt x="124" y="120"/>
                </a:lnTo>
                <a:lnTo>
                  <a:pt x="124" y="122"/>
                </a:lnTo>
                <a:lnTo>
                  <a:pt x="124" y="122"/>
                </a:lnTo>
                <a:lnTo>
                  <a:pt x="124" y="122"/>
                </a:lnTo>
                <a:lnTo>
                  <a:pt x="122" y="120"/>
                </a:lnTo>
                <a:lnTo>
                  <a:pt x="122" y="122"/>
                </a:lnTo>
                <a:lnTo>
                  <a:pt x="122" y="124"/>
                </a:lnTo>
                <a:lnTo>
                  <a:pt x="122" y="124"/>
                </a:lnTo>
                <a:lnTo>
                  <a:pt x="122" y="126"/>
                </a:lnTo>
                <a:lnTo>
                  <a:pt x="122" y="126"/>
                </a:lnTo>
                <a:lnTo>
                  <a:pt x="122" y="126"/>
                </a:lnTo>
                <a:lnTo>
                  <a:pt x="120" y="126"/>
                </a:lnTo>
                <a:lnTo>
                  <a:pt x="120" y="126"/>
                </a:lnTo>
                <a:lnTo>
                  <a:pt x="120" y="128"/>
                </a:lnTo>
                <a:lnTo>
                  <a:pt x="122" y="128"/>
                </a:lnTo>
                <a:lnTo>
                  <a:pt x="122" y="128"/>
                </a:lnTo>
                <a:lnTo>
                  <a:pt x="122" y="128"/>
                </a:lnTo>
                <a:lnTo>
                  <a:pt x="122" y="128"/>
                </a:lnTo>
                <a:lnTo>
                  <a:pt x="122" y="128"/>
                </a:lnTo>
                <a:lnTo>
                  <a:pt x="122" y="128"/>
                </a:lnTo>
                <a:lnTo>
                  <a:pt x="122" y="128"/>
                </a:lnTo>
                <a:lnTo>
                  <a:pt x="122" y="130"/>
                </a:lnTo>
                <a:lnTo>
                  <a:pt x="120" y="130"/>
                </a:lnTo>
                <a:lnTo>
                  <a:pt x="120" y="130"/>
                </a:lnTo>
                <a:lnTo>
                  <a:pt x="120" y="130"/>
                </a:lnTo>
                <a:lnTo>
                  <a:pt x="120" y="130"/>
                </a:lnTo>
                <a:lnTo>
                  <a:pt x="118" y="128"/>
                </a:lnTo>
                <a:lnTo>
                  <a:pt x="118" y="130"/>
                </a:lnTo>
                <a:lnTo>
                  <a:pt x="118" y="130"/>
                </a:lnTo>
                <a:lnTo>
                  <a:pt x="116" y="132"/>
                </a:lnTo>
                <a:lnTo>
                  <a:pt x="116" y="132"/>
                </a:lnTo>
                <a:lnTo>
                  <a:pt x="116" y="134"/>
                </a:lnTo>
                <a:lnTo>
                  <a:pt x="116" y="134"/>
                </a:lnTo>
                <a:lnTo>
                  <a:pt x="116" y="136"/>
                </a:lnTo>
                <a:lnTo>
                  <a:pt x="116" y="136"/>
                </a:lnTo>
                <a:lnTo>
                  <a:pt x="116" y="136"/>
                </a:lnTo>
                <a:lnTo>
                  <a:pt x="116" y="136"/>
                </a:lnTo>
                <a:lnTo>
                  <a:pt x="114" y="136"/>
                </a:lnTo>
                <a:lnTo>
                  <a:pt x="114" y="136"/>
                </a:lnTo>
                <a:lnTo>
                  <a:pt x="114" y="136"/>
                </a:lnTo>
                <a:lnTo>
                  <a:pt x="114" y="136"/>
                </a:lnTo>
                <a:lnTo>
                  <a:pt x="112" y="136"/>
                </a:lnTo>
                <a:lnTo>
                  <a:pt x="112" y="136"/>
                </a:lnTo>
                <a:lnTo>
                  <a:pt x="112" y="136"/>
                </a:lnTo>
                <a:lnTo>
                  <a:pt x="112" y="138"/>
                </a:lnTo>
                <a:lnTo>
                  <a:pt x="112" y="138"/>
                </a:lnTo>
                <a:lnTo>
                  <a:pt x="110" y="138"/>
                </a:lnTo>
                <a:lnTo>
                  <a:pt x="110" y="138"/>
                </a:lnTo>
                <a:lnTo>
                  <a:pt x="108" y="136"/>
                </a:lnTo>
                <a:lnTo>
                  <a:pt x="108" y="138"/>
                </a:lnTo>
                <a:lnTo>
                  <a:pt x="108" y="140"/>
                </a:lnTo>
                <a:lnTo>
                  <a:pt x="108" y="140"/>
                </a:lnTo>
                <a:lnTo>
                  <a:pt x="108" y="140"/>
                </a:lnTo>
                <a:lnTo>
                  <a:pt x="108" y="140"/>
                </a:lnTo>
                <a:lnTo>
                  <a:pt x="108" y="142"/>
                </a:lnTo>
                <a:lnTo>
                  <a:pt x="106" y="142"/>
                </a:lnTo>
                <a:lnTo>
                  <a:pt x="106" y="142"/>
                </a:lnTo>
                <a:lnTo>
                  <a:pt x="104" y="142"/>
                </a:lnTo>
                <a:lnTo>
                  <a:pt x="104" y="140"/>
                </a:lnTo>
                <a:lnTo>
                  <a:pt x="104" y="140"/>
                </a:lnTo>
                <a:lnTo>
                  <a:pt x="104" y="140"/>
                </a:lnTo>
                <a:lnTo>
                  <a:pt x="102" y="142"/>
                </a:lnTo>
                <a:lnTo>
                  <a:pt x="102" y="142"/>
                </a:lnTo>
                <a:lnTo>
                  <a:pt x="102" y="144"/>
                </a:lnTo>
                <a:lnTo>
                  <a:pt x="102" y="144"/>
                </a:lnTo>
                <a:lnTo>
                  <a:pt x="102" y="146"/>
                </a:lnTo>
                <a:lnTo>
                  <a:pt x="102" y="146"/>
                </a:lnTo>
                <a:lnTo>
                  <a:pt x="102" y="146"/>
                </a:lnTo>
                <a:lnTo>
                  <a:pt x="100" y="146"/>
                </a:lnTo>
                <a:lnTo>
                  <a:pt x="100" y="146"/>
                </a:lnTo>
                <a:lnTo>
                  <a:pt x="100" y="146"/>
                </a:lnTo>
                <a:lnTo>
                  <a:pt x="96" y="148"/>
                </a:lnTo>
                <a:lnTo>
                  <a:pt x="94" y="148"/>
                </a:lnTo>
                <a:lnTo>
                  <a:pt x="94" y="148"/>
                </a:lnTo>
                <a:lnTo>
                  <a:pt x="94" y="148"/>
                </a:lnTo>
                <a:lnTo>
                  <a:pt x="92" y="148"/>
                </a:lnTo>
                <a:lnTo>
                  <a:pt x="90" y="148"/>
                </a:lnTo>
                <a:lnTo>
                  <a:pt x="90" y="148"/>
                </a:lnTo>
                <a:lnTo>
                  <a:pt x="90" y="146"/>
                </a:lnTo>
                <a:lnTo>
                  <a:pt x="90" y="146"/>
                </a:lnTo>
                <a:lnTo>
                  <a:pt x="88" y="146"/>
                </a:lnTo>
                <a:lnTo>
                  <a:pt x="88" y="146"/>
                </a:lnTo>
                <a:lnTo>
                  <a:pt x="88" y="148"/>
                </a:lnTo>
                <a:lnTo>
                  <a:pt x="88" y="148"/>
                </a:lnTo>
                <a:lnTo>
                  <a:pt x="88" y="148"/>
                </a:lnTo>
                <a:lnTo>
                  <a:pt x="88" y="150"/>
                </a:lnTo>
                <a:lnTo>
                  <a:pt x="86" y="150"/>
                </a:lnTo>
                <a:lnTo>
                  <a:pt x="86" y="150"/>
                </a:lnTo>
                <a:lnTo>
                  <a:pt x="86" y="150"/>
                </a:lnTo>
                <a:lnTo>
                  <a:pt x="86" y="152"/>
                </a:lnTo>
                <a:lnTo>
                  <a:pt x="86" y="154"/>
                </a:lnTo>
                <a:lnTo>
                  <a:pt x="86" y="154"/>
                </a:lnTo>
                <a:lnTo>
                  <a:pt x="86" y="156"/>
                </a:lnTo>
                <a:lnTo>
                  <a:pt x="86" y="156"/>
                </a:lnTo>
                <a:lnTo>
                  <a:pt x="86" y="158"/>
                </a:lnTo>
                <a:lnTo>
                  <a:pt x="86" y="158"/>
                </a:lnTo>
                <a:lnTo>
                  <a:pt x="86" y="158"/>
                </a:lnTo>
                <a:lnTo>
                  <a:pt x="84" y="160"/>
                </a:lnTo>
                <a:lnTo>
                  <a:pt x="86" y="162"/>
                </a:lnTo>
                <a:lnTo>
                  <a:pt x="86" y="162"/>
                </a:lnTo>
                <a:lnTo>
                  <a:pt x="86" y="164"/>
                </a:lnTo>
                <a:lnTo>
                  <a:pt x="86" y="166"/>
                </a:lnTo>
                <a:lnTo>
                  <a:pt x="86" y="166"/>
                </a:lnTo>
                <a:lnTo>
                  <a:pt x="86" y="166"/>
                </a:lnTo>
                <a:lnTo>
                  <a:pt x="86" y="166"/>
                </a:lnTo>
                <a:lnTo>
                  <a:pt x="86" y="166"/>
                </a:lnTo>
                <a:lnTo>
                  <a:pt x="84" y="166"/>
                </a:lnTo>
                <a:lnTo>
                  <a:pt x="84" y="168"/>
                </a:lnTo>
                <a:lnTo>
                  <a:pt x="84" y="168"/>
                </a:lnTo>
                <a:lnTo>
                  <a:pt x="82" y="168"/>
                </a:lnTo>
                <a:lnTo>
                  <a:pt x="82" y="166"/>
                </a:lnTo>
                <a:lnTo>
                  <a:pt x="80" y="166"/>
                </a:lnTo>
                <a:lnTo>
                  <a:pt x="80" y="166"/>
                </a:lnTo>
                <a:lnTo>
                  <a:pt x="80" y="166"/>
                </a:lnTo>
                <a:lnTo>
                  <a:pt x="82" y="168"/>
                </a:lnTo>
                <a:lnTo>
                  <a:pt x="82" y="168"/>
                </a:lnTo>
                <a:lnTo>
                  <a:pt x="82" y="170"/>
                </a:lnTo>
                <a:lnTo>
                  <a:pt x="82" y="170"/>
                </a:lnTo>
                <a:lnTo>
                  <a:pt x="82" y="170"/>
                </a:lnTo>
                <a:lnTo>
                  <a:pt x="82" y="170"/>
                </a:lnTo>
                <a:lnTo>
                  <a:pt x="84" y="172"/>
                </a:lnTo>
                <a:lnTo>
                  <a:pt x="84" y="172"/>
                </a:lnTo>
                <a:lnTo>
                  <a:pt x="84" y="172"/>
                </a:lnTo>
                <a:lnTo>
                  <a:pt x="84" y="170"/>
                </a:lnTo>
                <a:lnTo>
                  <a:pt x="84" y="170"/>
                </a:lnTo>
                <a:lnTo>
                  <a:pt x="86" y="170"/>
                </a:lnTo>
                <a:lnTo>
                  <a:pt x="86" y="172"/>
                </a:lnTo>
                <a:lnTo>
                  <a:pt x="86" y="172"/>
                </a:lnTo>
                <a:lnTo>
                  <a:pt x="86" y="172"/>
                </a:lnTo>
                <a:lnTo>
                  <a:pt x="86" y="174"/>
                </a:lnTo>
                <a:lnTo>
                  <a:pt x="86" y="174"/>
                </a:lnTo>
                <a:lnTo>
                  <a:pt x="88" y="176"/>
                </a:lnTo>
                <a:lnTo>
                  <a:pt x="88" y="176"/>
                </a:lnTo>
                <a:lnTo>
                  <a:pt x="88" y="178"/>
                </a:lnTo>
                <a:lnTo>
                  <a:pt x="88" y="178"/>
                </a:lnTo>
                <a:lnTo>
                  <a:pt x="88" y="180"/>
                </a:lnTo>
                <a:lnTo>
                  <a:pt x="90" y="182"/>
                </a:lnTo>
                <a:lnTo>
                  <a:pt x="90" y="182"/>
                </a:lnTo>
                <a:lnTo>
                  <a:pt x="92" y="184"/>
                </a:lnTo>
                <a:lnTo>
                  <a:pt x="92" y="184"/>
                </a:lnTo>
                <a:lnTo>
                  <a:pt x="94" y="186"/>
                </a:lnTo>
                <a:lnTo>
                  <a:pt x="94" y="188"/>
                </a:lnTo>
                <a:lnTo>
                  <a:pt x="96" y="188"/>
                </a:lnTo>
                <a:lnTo>
                  <a:pt x="96" y="188"/>
                </a:lnTo>
                <a:lnTo>
                  <a:pt x="98" y="190"/>
                </a:lnTo>
                <a:lnTo>
                  <a:pt x="98" y="190"/>
                </a:lnTo>
                <a:lnTo>
                  <a:pt x="100" y="192"/>
                </a:lnTo>
                <a:lnTo>
                  <a:pt x="100" y="192"/>
                </a:lnTo>
                <a:lnTo>
                  <a:pt x="100" y="192"/>
                </a:lnTo>
                <a:lnTo>
                  <a:pt x="100" y="192"/>
                </a:lnTo>
                <a:lnTo>
                  <a:pt x="102" y="194"/>
                </a:lnTo>
                <a:lnTo>
                  <a:pt x="102" y="194"/>
                </a:lnTo>
                <a:lnTo>
                  <a:pt x="102" y="196"/>
                </a:lnTo>
                <a:lnTo>
                  <a:pt x="102" y="196"/>
                </a:lnTo>
                <a:lnTo>
                  <a:pt x="102" y="196"/>
                </a:lnTo>
                <a:lnTo>
                  <a:pt x="102" y="198"/>
                </a:lnTo>
                <a:lnTo>
                  <a:pt x="102" y="198"/>
                </a:lnTo>
                <a:lnTo>
                  <a:pt x="104" y="202"/>
                </a:lnTo>
                <a:lnTo>
                  <a:pt x="104" y="202"/>
                </a:lnTo>
                <a:lnTo>
                  <a:pt x="106" y="204"/>
                </a:lnTo>
                <a:lnTo>
                  <a:pt x="106" y="204"/>
                </a:lnTo>
                <a:lnTo>
                  <a:pt x="106" y="204"/>
                </a:lnTo>
                <a:lnTo>
                  <a:pt x="108" y="202"/>
                </a:lnTo>
                <a:lnTo>
                  <a:pt x="108" y="202"/>
                </a:lnTo>
                <a:lnTo>
                  <a:pt x="108" y="202"/>
                </a:lnTo>
                <a:lnTo>
                  <a:pt x="108" y="204"/>
                </a:lnTo>
                <a:lnTo>
                  <a:pt x="108" y="206"/>
                </a:lnTo>
                <a:lnTo>
                  <a:pt x="108" y="208"/>
                </a:lnTo>
                <a:lnTo>
                  <a:pt x="108" y="208"/>
                </a:lnTo>
                <a:lnTo>
                  <a:pt x="106" y="208"/>
                </a:lnTo>
                <a:lnTo>
                  <a:pt x="106" y="208"/>
                </a:lnTo>
                <a:lnTo>
                  <a:pt x="104" y="208"/>
                </a:lnTo>
                <a:lnTo>
                  <a:pt x="104" y="210"/>
                </a:lnTo>
                <a:lnTo>
                  <a:pt x="104" y="214"/>
                </a:lnTo>
                <a:lnTo>
                  <a:pt x="104" y="214"/>
                </a:lnTo>
                <a:lnTo>
                  <a:pt x="104" y="214"/>
                </a:lnTo>
                <a:lnTo>
                  <a:pt x="104" y="216"/>
                </a:lnTo>
                <a:lnTo>
                  <a:pt x="104" y="216"/>
                </a:lnTo>
                <a:lnTo>
                  <a:pt x="106" y="216"/>
                </a:lnTo>
                <a:lnTo>
                  <a:pt x="106" y="216"/>
                </a:lnTo>
                <a:lnTo>
                  <a:pt x="106" y="218"/>
                </a:lnTo>
                <a:lnTo>
                  <a:pt x="106" y="218"/>
                </a:lnTo>
                <a:lnTo>
                  <a:pt x="106" y="218"/>
                </a:lnTo>
                <a:lnTo>
                  <a:pt x="106" y="220"/>
                </a:lnTo>
                <a:lnTo>
                  <a:pt x="106" y="220"/>
                </a:lnTo>
                <a:lnTo>
                  <a:pt x="106" y="220"/>
                </a:lnTo>
                <a:lnTo>
                  <a:pt x="106" y="220"/>
                </a:lnTo>
                <a:lnTo>
                  <a:pt x="104" y="220"/>
                </a:lnTo>
                <a:lnTo>
                  <a:pt x="104" y="220"/>
                </a:lnTo>
                <a:lnTo>
                  <a:pt x="104" y="222"/>
                </a:lnTo>
                <a:lnTo>
                  <a:pt x="104" y="222"/>
                </a:lnTo>
                <a:lnTo>
                  <a:pt x="100" y="222"/>
                </a:lnTo>
                <a:lnTo>
                  <a:pt x="100" y="222"/>
                </a:lnTo>
                <a:lnTo>
                  <a:pt x="100" y="222"/>
                </a:lnTo>
                <a:lnTo>
                  <a:pt x="100" y="224"/>
                </a:lnTo>
                <a:lnTo>
                  <a:pt x="100" y="226"/>
                </a:lnTo>
                <a:lnTo>
                  <a:pt x="102" y="226"/>
                </a:lnTo>
                <a:lnTo>
                  <a:pt x="102" y="228"/>
                </a:lnTo>
                <a:lnTo>
                  <a:pt x="102" y="228"/>
                </a:lnTo>
                <a:lnTo>
                  <a:pt x="102" y="228"/>
                </a:lnTo>
                <a:lnTo>
                  <a:pt x="102" y="228"/>
                </a:lnTo>
                <a:lnTo>
                  <a:pt x="104" y="230"/>
                </a:lnTo>
                <a:lnTo>
                  <a:pt x="104" y="232"/>
                </a:lnTo>
                <a:lnTo>
                  <a:pt x="104" y="232"/>
                </a:lnTo>
                <a:lnTo>
                  <a:pt x="104" y="232"/>
                </a:lnTo>
                <a:lnTo>
                  <a:pt x="106" y="232"/>
                </a:lnTo>
                <a:lnTo>
                  <a:pt x="106" y="234"/>
                </a:lnTo>
                <a:lnTo>
                  <a:pt x="106" y="236"/>
                </a:lnTo>
                <a:lnTo>
                  <a:pt x="108" y="236"/>
                </a:lnTo>
                <a:lnTo>
                  <a:pt x="108" y="238"/>
                </a:lnTo>
                <a:lnTo>
                  <a:pt x="110" y="238"/>
                </a:lnTo>
                <a:lnTo>
                  <a:pt x="112" y="240"/>
                </a:lnTo>
                <a:lnTo>
                  <a:pt x="112" y="240"/>
                </a:lnTo>
                <a:lnTo>
                  <a:pt x="114" y="240"/>
                </a:lnTo>
                <a:lnTo>
                  <a:pt x="114" y="242"/>
                </a:lnTo>
                <a:lnTo>
                  <a:pt x="114" y="242"/>
                </a:lnTo>
                <a:lnTo>
                  <a:pt x="114" y="244"/>
                </a:lnTo>
                <a:lnTo>
                  <a:pt x="116" y="246"/>
                </a:lnTo>
                <a:lnTo>
                  <a:pt x="118" y="248"/>
                </a:lnTo>
                <a:lnTo>
                  <a:pt x="118" y="248"/>
                </a:lnTo>
                <a:lnTo>
                  <a:pt x="118" y="248"/>
                </a:lnTo>
                <a:lnTo>
                  <a:pt x="118" y="250"/>
                </a:lnTo>
                <a:lnTo>
                  <a:pt x="118" y="250"/>
                </a:lnTo>
                <a:lnTo>
                  <a:pt x="118" y="252"/>
                </a:lnTo>
                <a:lnTo>
                  <a:pt x="118" y="252"/>
                </a:lnTo>
                <a:lnTo>
                  <a:pt x="118" y="256"/>
                </a:lnTo>
                <a:lnTo>
                  <a:pt x="118" y="256"/>
                </a:lnTo>
                <a:lnTo>
                  <a:pt x="118" y="256"/>
                </a:lnTo>
                <a:lnTo>
                  <a:pt x="118" y="256"/>
                </a:lnTo>
                <a:lnTo>
                  <a:pt x="118" y="256"/>
                </a:lnTo>
                <a:lnTo>
                  <a:pt x="118" y="258"/>
                </a:lnTo>
                <a:lnTo>
                  <a:pt x="120" y="264"/>
                </a:lnTo>
                <a:lnTo>
                  <a:pt x="120" y="264"/>
                </a:lnTo>
                <a:lnTo>
                  <a:pt x="122" y="266"/>
                </a:lnTo>
                <a:lnTo>
                  <a:pt x="122" y="268"/>
                </a:lnTo>
                <a:lnTo>
                  <a:pt x="124" y="270"/>
                </a:lnTo>
                <a:lnTo>
                  <a:pt x="124" y="270"/>
                </a:lnTo>
                <a:lnTo>
                  <a:pt x="124" y="272"/>
                </a:lnTo>
                <a:lnTo>
                  <a:pt x="126" y="274"/>
                </a:lnTo>
                <a:lnTo>
                  <a:pt x="126" y="274"/>
                </a:lnTo>
                <a:lnTo>
                  <a:pt x="126" y="276"/>
                </a:lnTo>
                <a:lnTo>
                  <a:pt x="126" y="278"/>
                </a:lnTo>
                <a:lnTo>
                  <a:pt x="126" y="278"/>
                </a:lnTo>
                <a:lnTo>
                  <a:pt x="128" y="278"/>
                </a:lnTo>
                <a:lnTo>
                  <a:pt x="128" y="280"/>
                </a:lnTo>
                <a:lnTo>
                  <a:pt x="126" y="282"/>
                </a:lnTo>
                <a:lnTo>
                  <a:pt x="124" y="282"/>
                </a:lnTo>
                <a:lnTo>
                  <a:pt x="124" y="286"/>
                </a:lnTo>
                <a:lnTo>
                  <a:pt x="124" y="288"/>
                </a:lnTo>
                <a:lnTo>
                  <a:pt x="122" y="290"/>
                </a:lnTo>
                <a:lnTo>
                  <a:pt x="122" y="290"/>
                </a:lnTo>
                <a:lnTo>
                  <a:pt x="122" y="290"/>
                </a:lnTo>
                <a:lnTo>
                  <a:pt x="122" y="292"/>
                </a:lnTo>
                <a:lnTo>
                  <a:pt x="120" y="292"/>
                </a:lnTo>
                <a:lnTo>
                  <a:pt x="120" y="292"/>
                </a:lnTo>
                <a:lnTo>
                  <a:pt x="120" y="292"/>
                </a:lnTo>
                <a:lnTo>
                  <a:pt x="120" y="294"/>
                </a:lnTo>
                <a:lnTo>
                  <a:pt x="118" y="296"/>
                </a:lnTo>
                <a:lnTo>
                  <a:pt x="118" y="296"/>
                </a:lnTo>
                <a:lnTo>
                  <a:pt x="118" y="296"/>
                </a:lnTo>
                <a:lnTo>
                  <a:pt x="116" y="296"/>
                </a:lnTo>
                <a:lnTo>
                  <a:pt x="116" y="298"/>
                </a:lnTo>
                <a:lnTo>
                  <a:pt x="116" y="298"/>
                </a:lnTo>
                <a:lnTo>
                  <a:pt x="116" y="300"/>
                </a:lnTo>
                <a:lnTo>
                  <a:pt x="116" y="300"/>
                </a:lnTo>
                <a:lnTo>
                  <a:pt x="116" y="302"/>
                </a:lnTo>
                <a:lnTo>
                  <a:pt x="116" y="302"/>
                </a:lnTo>
                <a:lnTo>
                  <a:pt x="116" y="302"/>
                </a:lnTo>
                <a:lnTo>
                  <a:pt x="116" y="302"/>
                </a:lnTo>
                <a:lnTo>
                  <a:pt x="116" y="304"/>
                </a:lnTo>
                <a:lnTo>
                  <a:pt x="116" y="304"/>
                </a:lnTo>
                <a:lnTo>
                  <a:pt x="116" y="306"/>
                </a:lnTo>
                <a:lnTo>
                  <a:pt x="114" y="308"/>
                </a:lnTo>
                <a:lnTo>
                  <a:pt x="114" y="310"/>
                </a:lnTo>
                <a:lnTo>
                  <a:pt x="114" y="308"/>
                </a:lnTo>
                <a:lnTo>
                  <a:pt x="112" y="306"/>
                </a:lnTo>
                <a:lnTo>
                  <a:pt x="112" y="306"/>
                </a:lnTo>
                <a:lnTo>
                  <a:pt x="112" y="304"/>
                </a:lnTo>
                <a:lnTo>
                  <a:pt x="112" y="302"/>
                </a:lnTo>
                <a:lnTo>
                  <a:pt x="112" y="302"/>
                </a:lnTo>
                <a:lnTo>
                  <a:pt x="112" y="298"/>
                </a:lnTo>
                <a:lnTo>
                  <a:pt x="112" y="296"/>
                </a:lnTo>
                <a:lnTo>
                  <a:pt x="112" y="296"/>
                </a:lnTo>
                <a:lnTo>
                  <a:pt x="112" y="298"/>
                </a:lnTo>
                <a:lnTo>
                  <a:pt x="112" y="296"/>
                </a:lnTo>
                <a:lnTo>
                  <a:pt x="114" y="294"/>
                </a:lnTo>
                <a:lnTo>
                  <a:pt x="114" y="294"/>
                </a:lnTo>
                <a:lnTo>
                  <a:pt x="114" y="294"/>
                </a:lnTo>
                <a:lnTo>
                  <a:pt x="114" y="292"/>
                </a:lnTo>
                <a:lnTo>
                  <a:pt x="114" y="292"/>
                </a:lnTo>
                <a:lnTo>
                  <a:pt x="114" y="290"/>
                </a:lnTo>
                <a:lnTo>
                  <a:pt x="114" y="290"/>
                </a:lnTo>
                <a:lnTo>
                  <a:pt x="114" y="290"/>
                </a:lnTo>
                <a:lnTo>
                  <a:pt x="114" y="288"/>
                </a:lnTo>
                <a:lnTo>
                  <a:pt x="114" y="286"/>
                </a:lnTo>
                <a:lnTo>
                  <a:pt x="114" y="286"/>
                </a:lnTo>
                <a:lnTo>
                  <a:pt x="114" y="286"/>
                </a:lnTo>
                <a:lnTo>
                  <a:pt x="114" y="284"/>
                </a:lnTo>
                <a:lnTo>
                  <a:pt x="114" y="282"/>
                </a:lnTo>
                <a:lnTo>
                  <a:pt x="116" y="280"/>
                </a:lnTo>
                <a:lnTo>
                  <a:pt x="116" y="280"/>
                </a:lnTo>
                <a:lnTo>
                  <a:pt x="116" y="280"/>
                </a:lnTo>
                <a:lnTo>
                  <a:pt x="114" y="280"/>
                </a:lnTo>
                <a:lnTo>
                  <a:pt x="114" y="280"/>
                </a:lnTo>
                <a:lnTo>
                  <a:pt x="114" y="282"/>
                </a:lnTo>
                <a:lnTo>
                  <a:pt x="112" y="280"/>
                </a:lnTo>
                <a:lnTo>
                  <a:pt x="112" y="280"/>
                </a:lnTo>
                <a:lnTo>
                  <a:pt x="112" y="280"/>
                </a:lnTo>
                <a:lnTo>
                  <a:pt x="112" y="278"/>
                </a:lnTo>
                <a:lnTo>
                  <a:pt x="112" y="278"/>
                </a:lnTo>
                <a:lnTo>
                  <a:pt x="114" y="276"/>
                </a:lnTo>
                <a:lnTo>
                  <a:pt x="114" y="276"/>
                </a:lnTo>
                <a:lnTo>
                  <a:pt x="114" y="274"/>
                </a:lnTo>
                <a:lnTo>
                  <a:pt x="112" y="272"/>
                </a:lnTo>
                <a:lnTo>
                  <a:pt x="112" y="272"/>
                </a:lnTo>
                <a:lnTo>
                  <a:pt x="112" y="272"/>
                </a:lnTo>
                <a:lnTo>
                  <a:pt x="112" y="272"/>
                </a:lnTo>
                <a:lnTo>
                  <a:pt x="112" y="272"/>
                </a:lnTo>
                <a:lnTo>
                  <a:pt x="112" y="272"/>
                </a:lnTo>
                <a:lnTo>
                  <a:pt x="110" y="272"/>
                </a:lnTo>
                <a:lnTo>
                  <a:pt x="110" y="272"/>
                </a:lnTo>
                <a:lnTo>
                  <a:pt x="110" y="270"/>
                </a:lnTo>
                <a:lnTo>
                  <a:pt x="112" y="270"/>
                </a:lnTo>
                <a:lnTo>
                  <a:pt x="112" y="270"/>
                </a:lnTo>
                <a:lnTo>
                  <a:pt x="112" y="270"/>
                </a:lnTo>
                <a:lnTo>
                  <a:pt x="112" y="270"/>
                </a:lnTo>
                <a:lnTo>
                  <a:pt x="112" y="270"/>
                </a:lnTo>
                <a:lnTo>
                  <a:pt x="112" y="270"/>
                </a:lnTo>
                <a:lnTo>
                  <a:pt x="112" y="268"/>
                </a:lnTo>
                <a:lnTo>
                  <a:pt x="110" y="268"/>
                </a:lnTo>
                <a:lnTo>
                  <a:pt x="112" y="266"/>
                </a:lnTo>
                <a:lnTo>
                  <a:pt x="112" y="266"/>
                </a:lnTo>
                <a:lnTo>
                  <a:pt x="112" y="264"/>
                </a:lnTo>
                <a:lnTo>
                  <a:pt x="110" y="262"/>
                </a:lnTo>
                <a:lnTo>
                  <a:pt x="110" y="260"/>
                </a:lnTo>
                <a:lnTo>
                  <a:pt x="110" y="260"/>
                </a:lnTo>
                <a:lnTo>
                  <a:pt x="110" y="258"/>
                </a:lnTo>
                <a:lnTo>
                  <a:pt x="110" y="256"/>
                </a:lnTo>
                <a:lnTo>
                  <a:pt x="110" y="256"/>
                </a:lnTo>
                <a:lnTo>
                  <a:pt x="108" y="256"/>
                </a:lnTo>
                <a:lnTo>
                  <a:pt x="108" y="254"/>
                </a:lnTo>
                <a:lnTo>
                  <a:pt x="108" y="254"/>
                </a:lnTo>
                <a:lnTo>
                  <a:pt x="108" y="254"/>
                </a:lnTo>
                <a:lnTo>
                  <a:pt x="108" y="252"/>
                </a:lnTo>
                <a:lnTo>
                  <a:pt x="106" y="252"/>
                </a:lnTo>
                <a:lnTo>
                  <a:pt x="106" y="250"/>
                </a:lnTo>
                <a:lnTo>
                  <a:pt x="104" y="248"/>
                </a:lnTo>
                <a:lnTo>
                  <a:pt x="104" y="248"/>
                </a:lnTo>
                <a:lnTo>
                  <a:pt x="104" y="246"/>
                </a:lnTo>
                <a:lnTo>
                  <a:pt x="104" y="244"/>
                </a:lnTo>
                <a:lnTo>
                  <a:pt x="104" y="244"/>
                </a:lnTo>
                <a:lnTo>
                  <a:pt x="102" y="242"/>
                </a:lnTo>
                <a:lnTo>
                  <a:pt x="102" y="242"/>
                </a:lnTo>
                <a:lnTo>
                  <a:pt x="102" y="242"/>
                </a:lnTo>
                <a:lnTo>
                  <a:pt x="102" y="244"/>
                </a:lnTo>
                <a:lnTo>
                  <a:pt x="102" y="244"/>
                </a:lnTo>
                <a:lnTo>
                  <a:pt x="104" y="248"/>
                </a:lnTo>
                <a:lnTo>
                  <a:pt x="104" y="250"/>
                </a:lnTo>
                <a:lnTo>
                  <a:pt x="102" y="250"/>
                </a:lnTo>
                <a:lnTo>
                  <a:pt x="102" y="246"/>
                </a:lnTo>
                <a:lnTo>
                  <a:pt x="102" y="246"/>
                </a:lnTo>
                <a:lnTo>
                  <a:pt x="102" y="246"/>
                </a:lnTo>
                <a:lnTo>
                  <a:pt x="102" y="244"/>
                </a:lnTo>
                <a:lnTo>
                  <a:pt x="100" y="242"/>
                </a:lnTo>
                <a:lnTo>
                  <a:pt x="100" y="240"/>
                </a:lnTo>
                <a:lnTo>
                  <a:pt x="100" y="240"/>
                </a:lnTo>
                <a:lnTo>
                  <a:pt x="100" y="238"/>
                </a:lnTo>
                <a:lnTo>
                  <a:pt x="100" y="238"/>
                </a:lnTo>
                <a:lnTo>
                  <a:pt x="98" y="236"/>
                </a:lnTo>
                <a:lnTo>
                  <a:pt x="96" y="232"/>
                </a:lnTo>
                <a:lnTo>
                  <a:pt x="96" y="230"/>
                </a:lnTo>
                <a:lnTo>
                  <a:pt x="96" y="230"/>
                </a:lnTo>
                <a:lnTo>
                  <a:pt x="96" y="228"/>
                </a:lnTo>
                <a:lnTo>
                  <a:pt x="96" y="228"/>
                </a:lnTo>
                <a:lnTo>
                  <a:pt x="94" y="224"/>
                </a:lnTo>
                <a:lnTo>
                  <a:pt x="94" y="224"/>
                </a:lnTo>
                <a:lnTo>
                  <a:pt x="94" y="222"/>
                </a:lnTo>
                <a:lnTo>
                  <a:pt x="94" y="222"/>
                </a:lnTo>
                <a:lnTo>
                  <a:pt x="94" y="222"/>
                </a:lnTo>
                <a:lnTo>
                  <a:pt x="94" y="220"/>
                </a:lnTo>
                <a:lnTo>
                  <a:pt x="94" y="220"/>
                </a:lnTo>
                <a:lnTo>
                  <a:pt x="94" y="218"/>
                </a:lnTo>
                <a:lnTo>
                  <a:pt x="94" y="218"/>
                </a:lnTo>
                <a:lnTo>
                  <a:pt x="92" y="214"/>
                </a:lnTo>
                <a:lnTo>
                  <a:pt x="92" y="212"/>
                </a:lnTo>
                <a:lnTo>
                  <a:pt x="92" y="212"/>
                </a:lnTo>
                <a:lnTo>
                  <a:pt x="92" y="210"/>
                </a:lnTo>
                <a:lnTo>
                  <a:pt x="90" y="210"/>
                </a:lnTo>
                <a:lnTo>
                  <a:pt x="90" y="210"/>
                </a:lnTo>
                <a:lnTo>
                  <a:pt x="90" y="208"/>
                </a:lnTo>
                <a:lnTo>
                  <a:pt x="90" y="208"/>
                </a:lnTo>
                <a:lnTo>
                  <a:pt x="90" y="208"/>
                </a:lnTo>
                <a:lnTo>
                  <a:pt x="90" y="208"/>
                </a:lnTo>
                <a:lnTo>
                  <a:pt x="90" y="204"/>
                </a:lnTo>
                <a:lnTo>
                  <a:pt x="90" y="204"/>
                </a:lnTo>
                <a:lnTo>
                  <a:pt x="90" y="204"/>
                </a:lnTo>
                <a:lnTo>
                  <a:pt x="90" y="204"/>
                </a:lnTo>
                <a:lnTo>
                  <a:pt x="90" y="204"/>
                </a:lnTo>
                <a:lnTo>
                  <a:pt x="90" y="202"/>
                </a:lnTo>
                <a:lnTo>
                  <a:pt x="90" y="202"/>
                </a:lnTo>
                <a:lnTo>
                  <a:pt x="90" y="200"/>
                </a:lnTo>
                <a:lnTo>
                  <a:pt x="90" y="200"/>
                </a:lnTo>
                <a:lnTo>
                  <a:pt x="90" y="200"/>
                </a:lnTo>
                <a:lnTo>
                  <a:pt x="90" y="200"/>
                </a:lnTo>
                <a:lnTo>
                  <a:pt x="90" y="200"/>
                </a:lnTo>
                <a:lnTo>
                  <a:pt x="88" y="200"/>
                </a:lnTo>
                <a:lnTo>
                  <a:pt x="88" y="200"/>
                </a:lnTo>
                <a:lnTo>
                  <a:pt x="86" y="200"/>
                </a:lnTo>
                <a:lnTo>
                  <a:pt x="86" y="200"/>
                </a:lnTo>
                <a:lnTo>
                  <a:pt x="86" y="200"/>
                </a:lnTo>
                <a:lnTo>
                  <a:pt x="82" y="196"/>
                </a:lnTo>
                <a:lnTo>
                  <a:pt x="82" y="194"/>
                </a:lnTo>
                <a:lnTo>
                  <a:pt x="82" y="194"/>
                </a:lnTo>
                <a:lnTo>
                  <a:pt x="82" y="192"/>
                </a:lnTo>
                <a:lnTo>
                  <a:pt x="82" y="190"/>
                </a:lnTo>
                <a:lnTo>
                  <a:pt x="80" y="188"/>
                </a:lnTo>
                <a:lnTo>
                  <a:pt x="78" y="188"/>
                </a:lnTo>
                <a:lnTo>
                  <a:pt x="78" y="188"/>
                </a:lnTo>
                <a:lnTo>
                  <a:pt x="78" y="186"/>
                </a:lnTo>
                <a:lnTo>
                  <a:pt x="76" y="186"/>
                </a:lnTo>
                <a:lnTo>
                  <a:pt x="76" y="186"/>
                </a:lnTo>
                <a:lnTo>
                  <a:pt x="76" y="186"/>
                </a:lnTo>
                <a:lnTo>
                  <a:pt x="76" y="186"/>
                </a:lnTo>
                <a:lnTo>
                  <a:pt x="76" y="188"/>
                </a:lnTo>
                <a:lnTo>
                  <a:pt x="76" y="190"/>
                </a:lnTo>
                <a:lnTo>
                  <a:pt x="76" y="190"/>
                </a:lnTo>
                <a:lnTo>
                  <a:pt x="78" y="190"/>
                </a:lnTo>
                <a:lnTo>
                  <a:pt x="78" y="190"/>
                </a:lnTo>
                <a:lnTo>
                  <a:pt x="78" y="192"/>
                </a:lnTo>
                <a:lnTo>
                  <a:pt x="78" y="192"/>
                </a:lnTo>
                <a:lnTo>
                  <a:pt x="78" y="194"/>
                </a:lnTo>
                <a:lnTo>
                  <a:pt x="78" y="194"/>
                </a:lnTo>
                <a:lnTo>
                  <a:pt x="76" y="194"/>
                </a:lnTo>
                <a:lnTo>
                  <a:pt x="76" y="194"/>
                </a:lnTo>
                <a:lnTo>
                  <a:pt x="76" y="194"/>
                </a:lnTo>
                <a:lnTo>
                  <a:pt x="78" y="194"/>
                </a:lnTo>
                <a:lnTo>
                  <a:pt x="78" y="196"/>
                </a:lnTo>
                <a:lnTo>
                  <a:pt x="76" y="198"/>
                </a:lnTo>
                <a:lnTo>
                  <a:pt x="76" y="198"/>
                </a:lnTo>
                <a:lnTo>
                  <a:pt x="76" y="198"/>
                </a:lnTo>
                <a:lnTo>
                  <a:pt x="76" y="200"/>
                </a:lnTo>
                <a:lnTo>
                  <a:pt x="74" y="200"/>
                </a:lnTo>
                <a:lnTo>
                  <a:pt x="74" y="200"/>
                </a:lnTo>
                <a:lnTo>
                  <a:pt x="74" y="200"/>
                </a:lnTo>
                <a:lnTo>
                  <a:pt x="72" y="200"/>
                </a:lnTo>
                <a:lnTo>
                  <a:pt x="72" y="200"/>
                </a:lnTo>
                <a:lnTo>
                  <a:pt x="72" y="200"/>
                </a:lnTo>
                <a:lnTo>
                  <a:pt x="70" y="200"/>
                </a:lnTo>
                <a:lnTo>
                  <a:pt x="70" y="200"/>
                </a:lnTo>
                <a:lnTo>
                  <a:pt x="68" y="198"/>
                </a:lnTo>
                <a:lnTo>
                  <a:pt x="68" y="196"/>
                </a:lnTo>
                <a:lnTo>
                  <a:pt x="68" y="196"/>
                </a:lnTo>
                <a:lnTo>
                  <a:pt x="68" y="196"/>
                </a:lnTo>
                <a:lnTo>
                  <a:pt x="70" y="196"/>
                </a:lnTo>
                <a:lnTo>
                  <a:pt x="68" y="196"/>
                </a:lnTo>
                <a:lnTo>
                  <a:pt x="68" y="196"/>
                </a:lnTo>
                <a:lnTo>
                  <a:pt x="68" y="198"/>
                </a:lnTo>
                <a:lnTo>
                  <a:pt x="68" y="198"/>
                </a:lnTo>
                <a:lnTo>
                  <a:pt x="68" y="200"/>
                </a:lnTo>
                <a:lnTo>
                  <a:pt x="70" y="200"/>
                </a:lnTo>
                <a:lnTo>
                  <a:pt x="70" y="200"/>
                </a:lnTo>
                <a:lnTo>
                  <a:pt x="70" y="202"/>
                </a:lnTo>
                <a:lnTo>
                  <a:pt x="70" y="202"/>
                </a:lnTo>
                <a:lnTo>
                  <a:pt x="68" y="204"/>
                </a:lnTo>
                <a:lnTo>
                  <a:pt x="68" y="204"/>
                </a:lnTo>
                <a:lnTo>
                  <a:pt x="66" y="202"/>
                </a:lnTo>
                <a:lnTo>
                  <a:pt x="68" y="204"/>
                </a:lnTo>
                <a:lnTo>
                  <a:pt x="68" y="204"/>
                </a:lnTo>
                <a:lnTo>
                  <a:pt x="66" y="204"/>
                </a:lnTo>
                <a:lnTo>
                  <a:pt x="66" y="206"/>
                </a:lnTo>
                <a:lnTo>
                  <a:pt x="66" y="206"/>
                </a:lnTo>
                <a:lnTo>
                  <a:pt x="64" y="206"/>
                </a:lnTo>
                <a:lnTo>
                  <a:pt x="62" y="206"/>
                </a:lnTo>
                <a:lnTo>
                  <a:pt x="62" y="208"/>
                </a:lnTo>
                <a:lnTo>
                  <a:pt x="62" y="208"/>
                </a:lnTo>
                <a:lnTo>
                  <a:pt x="62" y="210"/>
                </a:lnTo>
                <a:lnTo>
                  <a:pt x="62" y="210"/>
                </a:lnTo>
                <a:lnTo>
                  <a:pt x="62" y="210"/>
                </a:lnTo>
                <a:lnTo>
                  <a:pt x="62" y="210"/>
                </a:lnTo>
                <a:lnTo>
                  <a:pt x="62" y="210"/>
                </a:lnTo>
                <a:lnTo>
                  <a:pt x="60" y="212"/>
                </a:lnTo>
                <a:lnTo>
                  <a:pt x="60" y="212"/>
                </a:lnTo>
                <a:lnTo>
                  <a:pt x="60" y="214"/>
                </a:lnTo>
                <a:lnTo>
                  <a:pt x="60" y="214"/>
                </a:lnTo>
                <a:lnTo>
                  <a:pt x="58" y="214"/>
                </a:lnTo>
                <a:lnTo>
                  <a:pt x="58" y="214"/>
                </a:lnTo>
                <a:lnTo>
                  <a:pt x="56" y="212"/>
                </a:lnTo>
                <a:lnTo>
                  <a:pt x="56" y="212"/>
                </a:lnTo>
                <a:lnTo>
                  <a:pt x="56" y="212"/>
                </a:lnTo>
                <a:lnTo>
                  <a:pt x="58" y="212"/>
                </a:lnTo>
                <a:lnTo>
                  <a:pt x="58" y="210"/>
                </a:lnTo>
                <a:lnTo>
                  <a:pt x="58" y="210"/>
                </a:lnTo>
                <a:lnTo>
                  <a:pt x="58" y="208"/>
                </a:lnTo>
                <a:lnTo>
                  <a:pt x="58" y="206"/>
                </a:lnTo>
                <a:lnTo>
                  <a:pt x="56" y="208"/>
                </a:lnTo>
                <a:lnTo>
                  <a:pt x="56" y="208"/>
                </a:lnTo>
                <a:lnTo>
                  <a:pt x="58" y="208"/>
                </a:lnTo>
                <a:lnTo>
                  <a:pt x="58" y="208"/>
                </a:lnTo>
                <a:lnTo>
                  <a:pt x="58" y="208"/>
                </a:lnTo>
                <a:lnTo>
                  <a:pt x="58" y="210"/>
                </a:lnTo>
                <a:lnTo>
                  <a:pt x="58" y="210"/>
                </a:lnTo>
                <a:lnTo>
                  <a:pt x="56" y="212"/>
                </a:lnTo>
                <a:lnTo>
                  <a:pt x="56" y="212"/>
                </a:lnTo>
                <a:lnTo>
                  <a:pt x="56" y="212"/>
                </a:lnTo>
                <a:lnTo>
                  <a:pt x="56" y="210"/>
                </a:lnTo>
                <a:lnTo>
                  <a:pt x="56" y="210"/>
                </a:lnTo>
                <a:lnTo>
                  <a:pt x="56" y="210"/>
                </a:lnTo>
                <a:lnTo>
                  <a:pt x="56" y="212"/>
                </a:lnTo>
                <a:lnTo>
                  <a:pt x="56" y="212"/>
                </a:lnTo>
                <a:lnTo>
                  <a:pt x="56" y="212"/>
                </a:lnTo>
                <a:lnTo>
                  <a:pt x="56" y="212"/>
                </a:lnTo>
                <a:lnTo>
                  <a:pt x="56" y="212"/>
                </a:lnTo>
                <a:lnTo>
                  <a:pt x="54" y="212"/>
                </a:lnTo>
                <a:lnTo>
                  <a:pt x="54" y="212"/>
                </a:lnTo>
                <a:lnTo>
                  <a:pt x="54" y="210"/>
                </a:lnTo>
                <a:lnTo>
                  <a:pt x="54" y="208"/>
                </a:lnTo>
                <a:lnTo>
                  <a:pt x="54" y="208"/>
                </a:lnTo>
                <a:lnTo>
                  <a:pt x="54" y="208"/>
                </a:lnTo>
                <a:lnTo>
                  <a:pt x="54" y="208"/>
                </a:lnTo>
                <a:lnTo>
                  <a:pt x="54" y="208"/>
                </a:lnTo>
                <a:lnTo>
                  <a:pt x="56" y="208"/>
                </a:lnTo>
                <a:lnTo>
                  <a:pt x="54" y="206"/>
                </a:lnTo>
                <a:lnTo>
                  <a:pt x="54" y="206"/>
                </a:lnTo>
                <a:lnTo>
                  <a:pt x="54" y="208"/>
                </a:lnTo>
                <a:lnTo>
                  <a:pt x="54" y="208"/>
                </a:lnTo>
                <a:lnTo>
                  <a:pt x="54" y="210"/>
                </a:lnTo>
                <a:lnTo>
                  <a:pt x="54" y="210"/>
                </a:lnTo>
                <a:lnTo>
                  <a:pt x="54" y="210"/>
                </a:lnTo>
                <a:lnTo>
                  <a:pt x="54" y="212"/>
                </a:lnTo>
                <a:lnTo>
                  <a:pt x="54" y="212"/>
                </a:lnTo>
                <a:lnTo>
                  <a:pt x="52" y="214"/>
                </a:lnTo>
                <a:lnTo>
                  <a:pt x="50" y="212"/>
                </a:lnTo>
                <a:lnTo>
                  <a:pt x="50" y="212"/>
                </a:lnTo>
                <a:lnTo>
                  <a:pt x="50" y="210"/>
                </a:lnTo>
                <a:lnTo>
                  <a:pt x="50" y="208"/>
                </a:lnTo>
                <a:lnTo>
                  <a:pt x="50" y="208"/>
                </a:lnTo>
                <a:lnTo>
                  <a:pt x="50" y="208"/>
                </a:lnTo>
                <a:lnTo>
                  <a:pt x="50" y="208"/>
                </a:lnTo>
                <a:lnTo>
                  <a:pt x="50" y="206"/>
                </a:lnTo>
                <a:lnTo>
                  <a:pt x="50" y="206"/>
                </a:lnTo>
                <a:lnTo>
                  <a:pt x="52" y="206"/>
                </a:lnTo>
                <a:lnTo>
                  <a:pt x="52" y="206"/>
                </a:lnTo>
                <a:lnTo>
                  <a:pt x="52" y="206"/>
                </a:lnTo>
                <a:lnTo>
                  <a:pt x="50" y="206"/>
                </a:lnTo>
                <a:lnTo>
                  <a:pt x="50" y="206"/>
                </a:lnTo>
                <a:lnTo>
                  <a:pt x="50" y="206"/>
                </a:lnTo>
                <a:lnTo>
                  <a:pt x="50" y="208"/>
                </a:lnTo>
                <a:lnTo>
                  <a:pt x="50" y="208"/>
                </a:lnTo>
                <a:lnTo>
                  <a:pt x="50" y="208"/>
                </a:lnTo>
                <a:lnTo>
                  <a:pt x="50" y="210"/>
                </a:lnTo>
                <a:lnTo>
                  <a:pt x="48" y="212"/>
                </a:lnTo>
                <a:lnTo>
                  <a:pt x="48" y="212"/>
                </a:lnTo>
                <a:lnTo>
                  <a:pt x="48" y="212"/>
                </a:lnTo>
                <a:lnTo>
                  <a:pt x="48" y="212"/>
                </a:lnTo>
                <a:lnTo>
                  <a:pt x="48" y="212"/>
                </a:lnTo>
                <a:lnTo>
                  <a:pt x="46" y="212"/>
                </a:lnTo>
                <a:lnTo>
                  <a:pt x="46" y="210"/>
                </a:lnTo>
                <a:lnTo>
                  <a:pt x="48" y="210"/>
                </a:lnTo>
                <a:lnTo>
                  <a:pt x="48" y="210"/>
                </a:lnTo>
                <a:lnTo>
                  <a:pt x="48" y="210"/>
                </a:lnTo>
                <a:lnTo>
                  <a:pt x="48" y="210"/>
                </a:lnTo>
                <a:lnTo>
                  <a:pt x="48" y="208"/>
                </a:lnTo>
                <a:lnTo>
                  <a:pt x="48" y="206"/>
                </a:lnTo>
                <a:lnTo>
                  <a:pt x="48" y="206"/>
                </a:lnTo>
                <a:lnTo>
                  <a:pt x="48" y="208"/>
                </a:lnTo>
                <a:lnTo>
                  <a:pt x="48" y="208"/>
                </a:lnTo>
                <a:lnTo>
                  <a:pt x="48" y="208"/>
                </a:lnTo>
                <a:lnTo>
                  <a:pt x="46" y="210"/>
                </a:lnTo>
                <a:lnTo>
                  <a:pt x="46" y="210"/>
                </a:lnTo>
                <a:lnTo>
                  <a:pt x="46" y="210"/>
                </a:lnTo>
                <a:lnTo>
                  <a:pt x="46" y="210"/>
                </a:lnTo>
                <a:lnTo>
                  <a:pt x="46" y="210"/>
                </a:lnTo>
                <a:lnTo>
                  <a:pt x="46" y="210"/>
                </a:lnTo>
                <a:lnTo>
                  <a:pt x="46" y="208"/>
                </a:lnTo>
                <a:lnTo>
                  <a:pt x="46" y="208"/>
                </a:lnTo>
                <a:lnTo>
                  <a:pt x="48" y="208"/>
                </a:lnTo>
                <a:lnTo>
                  <a:pt x="48" y="208"/>
                </a:lnTo>
                <a:lnTo>
                  <a:pt x="48" y="208"/>
                </a:lnTo>
                <a:lnTo>
                  <a:pt x="48" y="206"/>
                </a:lnTo>
                <a:lnTo>
                  <a:pt x="46" y="204"/>
                </a:lnTo>
                <a:lnTo>
                  <a:pt x="46" y="204"/>
                </a:lnTo>
                <a:lnTo>
                  <a:pt x="46" y="204"/>
                </a:lnTo>
                <a:lnTo>
                  <a:pt x="44" y="204"/>
                </a:lnTo>
                <a:lnTo>
                  <a:pt x="44" y="204"/>
                </a:lnTo>
                <a:lnTo>
                  <a:pt x="44" y="206"/>
                </a:lnTo>
                <a:lnTo>
                  <a:pt x="44" y="206"/>
                </a:lnTo>
                <a:lnTo>
                  <a:pt x="44" y="206"/>
                </a:lnTo>
                <a:lnTo>
                  <a:pt x="44" y="208"/>
                </a:lnTo>
                <a:lnTo>
                  <a:pt x="42" y="210"/>
                </a:lnTo>
                <a:lnTo>
                  <a:pt x="42" y="210"/>
                </a:lnTo>
                <a:lnTo>
                  <a:pt x="40" y="208"/>
                </a:lnTo>
                <a:lnTo>
                  <a:pt x="40" y="204"/>
                </a:lnTo>
                <a:lnTo>
                  <a:pt x="42" y="200"/>
                </a:lnTo>
                <a:lnTo>
                  <a:pt x="42" y="200"/>
                </a:lnTo>
                <a:lnTo>
                  <a:pt x="42" y="196"/>
                </a:lnTo>
                <a:lnTo>
                  <a:pt x="42" y="196"/>
                </a:lnTo>
                <a:lnTo>
                  <a:pt x="42" y="194"/>
                </a:lnTo>
                <a:lnTo>
                  <a:pt x="42" y="194"/>
                </a:lnTo>
                <a:lnTo>
                  <a:pt x="44" y="190"/>
                </a:lnTo>
                <a:lnTo>
                  <a:pt x="42" y="190"/>
                </a:lnTo>
                <a:lnTo>
                  <a:pt x="44" y="188"/>
                </a:lnTo>
                <a:lnTo>
                  <a:pt x="44" y="186"/>
                </a:lnTo>
                <a:lnTo>
                  <a:pt x="44" y="184"/>
                </a:lnTo>
                <a:lnTo>
                  <a:pt x="42" y="184"/>
                </a:lnTo>
                <a:lnTo>
                  <a:pt x="44" y="184"/>
                </a:lnTo>
                <a:lnTo>
                  <a:pt x="44" y="182"/>
                </a:lnTo>
                <a:lnTo>
                  <a:pt x="42" y="182"/>
                </a:lnTo>
                <a:lnTo>
                  <a:pt x="42" y="180"/>
                </a:lnTo>
                <a:lnTo>
                  <a:pt x="42" y="178"/>
                </a:lnTo>
                <a:lnTo>
                  <a:pt x="40" y="176"/>
                </a:lnTo>
                <a:lnTo>
                  <a:pt x="40" y="176"/>
                </a:lnTo>
                <a:lnTo>
                  <a:pt x="40" y="174"/>
                </a:lnTo>
                <a:lnTo>
                  <a:pt x="38" y="170"/>
                </a:lnTo>
                <a:lnTo>
                  <a:pt x="38" y="170"/>
                </a:lnTo>
                <a:lnTo>
                  <a:pt x="36" y="168"/>
                </a:lnTo>
                <a:lnTo>
                  <a:pt x="36" y="164"/>
                </a:lnTo>
                <a:lnTo>
                  <a:pt x="34" y="162"/>
                </a:lnTo>
                <a:lnTo>
                  <a:pt x="34" y="162"/>
                </a:lnTo>
                <a:lnTo>
                  <a:pt x="32" y="162"/>
                </a:lnTo>
                <a:lnTo>
                  <a:pt x="32" y="162"/>
                </a:lnTo>
                <a:lnTo>
                  <a:pt x="32" y="160"/>
                </a:lnTo>
                <a:lnTo>
                  <a:pt x="32" y="158"/>
                </a:lnTo>
                <a:lnTo>
                  <a:pt x="32" y="158"/>
                </a:lnTo>
                <a:lnTo>
                  <a:pt x="32" y="156"/>
                </a:lnTo>
                <a:lnTo>
                  <a:pt x="32" y="156"/>
                </a:lnTo>
                <a:lnTo>
                  <a:pt x="32" y="156"/>
                </a:lnTo>
                <a:lnTo>
                  <a:pt x="32" y="156"/>
                </a:lnTo>
                <a:lnTo>
                  <a:pt x="32" y="156"/>
                </a:lnTo>
                <a:lnTo>
                  <a:pt x="32" y="156"/>
                </a:lnTo>
                <a:lnTo>
                  <a:pt x="32" y="156"/>
                </a:lnTo>
                <a:lnTo>
                  <a:pt x="30" y="156"/>
                </a:lnTo>
                <a:lnTo>
                  <a:pt x="30" y="156"/>
                </a:lnTo>
                <a:lnTo>
                  <a:pt x="30" y="156"/>
                </a:lnTo>
                <a:lnTo>
                  <a:pt x="30" y="156"/>
                </a:lnTo>
                <a:lnTo>
                  <a:pt x="28" y="156"/>
                </a:lnTo>
                <a:lnTo>
                  <a:pt x="30" y="154"/>
                </a:lnTo>
                <a:lnTo>
                  <a:pt x="30" y="154"/>
                </a:lnTo>
                <a:lnTo>
                  <a:pt x="30" y="154"/>
                </a:lnTo>
                <a:lnTo>
                  <a:pt x="30" y="154"/>
                </a:lnTo>
                <a:lnTo>
                  <a:pt x="30" y="152"/>
                </a:lnTo>
                <a:lnTo>
                  <a:pt x="28" y="152"/>
                </a:lnTo>
                <a:lnTo>
                  <a:pt x="28" y="150"/>
                </a:lnTo>
                <a:lnTo>
                  <a:pt x="26" y="148"/>
                </a:lnTo>
                <a:lnTo>
                  <a:pt x="26" y="148"/>
                </a:lnTo>
                <a:lnTo>
                  <a:pt x="24" y="148"/>
                </a:lnTo>
                <a:lnTo>
                  <a:pt x="24" y="146"/>
                </a:lnTo>
                <a:lnTo>
                  <a:pt x="24" y="144"/>
                </a:lnTo>
                <a:lnTo>
                  <a:pt x="24" y="144"/>
                </a:lnTo>
                <a:lnTo>
                  <a:pt x="26" y="144"/>
                </a:lnTo>
                <a:lnTo>
                  <a:pt x="26" y="144"/>
                </a:lnTo>
                <a:lnTo>
                  <a:pt x="26" y="144"/>
                </a:lnTo>
                <a:lnTo>
                  <a:pt x="24" y="144"/>
                </a:lnTo>
                <a:lnTo>
                  <a:pt x="24" y="144"/>
                </a:lnTo>
                <a:lnTo>
                  <a:pt x="22" y="144"/>
                </a:lnTo>
                <a:lnTo>
                  <a:pt x="22" y="144"/>
                </a:lnTo>
                <a:lnTo>
                  <a:pt x="22" y="144"/>
                </a:lnTo>
                <a:lnTo>
                  <a:pt x="22" y="144"/>
                </a:lnTo>
                <a:lnTo>
                  <a:pt x="22" y="144"/>
                </a:lnTo>
                <a:lnTo>
                  <a:pt x="20" y="144"/>
                </a:lnTo>
                <a:lnTo>
                  <a:pt x="20" y="142"/>
                </a:lnTo>
                <a:lnTo>
                  <a:pt x="20" y="142"/>
                </a:lnTo>
                <a:lnTo>
                  <a:pt x="18" y="142"/>
                </a:lnTo>
                <a:lnTo>
                  <a:pt x="18" y="142"/>
                </a:lnTo>
                <a:lnTo>
                  <a:pt x="16" y="142"/>
                </a:lnTo>
                <a:lnTo>
                  <a:pt x="16" y="142"/>
                </a:lnTo>
                <a:lnTo>
                  <a:pt x="16" y="144"/>
                </a:lnTo>
                <a:lnTo>
                  <a:pt x="18" y="144"/>
                </a:lnTo>
                <a:lnTo>
                  <a:pt x="18" y="144"/>
                </a:lnTo>
                <a:lnTo>
                  <a:pt x="18" y="146"/>
                </a:lnTo>
                <a:lnTo>
                  <a:pt x="18" y="146"/>
                </a:lnTo>
                <a:lnTo>
                  <a:pt x="18" y="144"/>
                </a:lnTo>
                <a:lnTo>
                  <a:pt x="16" y="144"/>
                </a:lnTo>
                <a:lnTo>
                  <a:pt x="16" y="144"/>
                </a:lnTo>
                <a:lnTo>
                  <a:pt x="16" y="144"/>
                </a:lnTo>
                <a:lnTo>
                  <a:pt x="16" y="144"/>
                </a:lnTo>
                <a:lnTo>
                  <a:pt x="16" y="146"/>
                </a:lnTo>
                <a:lnTo>
                  <a:pt x="18" y="146"/>
                </a:lnTo>
                <a:lnTo>
                  <a:pt x="16" y="146"/>
                </a:lnTo>
                <a:lnTo>
                  <a:pt x="14" y="142"/>
                </a:lnTo>
                <a:lnTo>
                  <a:pt x="14" y="140"/>
                </a:lnTo>
                <a:lnTo>
                  <a:pt x="16" y="140"/>
                </a:lnTo>
                <a:lnTo>
                  <a:pt x="16" y="140"/>
                </a:lnTo>
                <a:lnTo>
                  <a:pt x="16" y="140"/>
                </a:lnTo>
                <a:lnTo>
                  <a:pt x="16" y="140"/>
                </a:lnTo>
                <a:lnTo>
                  <a:pt x="14" y="140"/>
                </a:lnTo>
                <a:lnTo>
                  <a:pt x="14" y="140"/>
                </a:lnTo>
                <a:lnTo>
                  <a:pt x="14" y="140"/>
                </a:lnTo>
                <a:lnTo>
                  <a:pt x="14" y="140"/>
                </a:lnTo>
                <a:lnTo>
                  <a:pt x="14" y="136"/>
                </a:lnTo>
                <a:lnTo>
                  <a:pt x="14" y="134"/>
                </a:lnTo>
                <a:lnTo>
                  <a:pt x="14" y="134"/>
                </a:lnTo>
                <a:lnTo>
                  <a:pt x="14" y="134"/>
                </a:lnTo>
                <a:lnTo>
                  <a:pt x="14" y="136"/>
                </a:lnTo>
                <a:lnTo>
                  <a:pt x="14" y="136"/>
                </a:lnTo>
                <a:lnTo>
                  <a:pt x="14" y="136"/>
                </a:lnTo>
                <a:lnTo>
                  <a:pt x="14" y="136"/>
                </a:lnTo>
                <a:lnTo>
                  <a:pt x="14" y="138"/>
                </a:lnTo>
                <a:lnTo>
                  <a:pt x="12" y="140"/>
                </a:lnTo>
                <a:lnTo>
                  <a:pt x="12" y="140"/>
                </a:lnTo>
                <a:lnTo>
                  <a:pt x="10" y="140"/>
                </a:lnTo>
                <a:lnTo>
                  <a:pt x="10" y="138"/>
                </a:lnTo>
                <a:lnTo>
                  <a:pt x="12" y="138"/>
                </a:lnTo>
                <a:lnTo>
                  <a:pt x="12" y="138"/>
                </a:lnTo>
                <a:lnTo>
                  <a:pt x="12" y="136"/>
                </a:lnTo>
                <a:lnTo>
                  <a:pt x="10" y="134"/>
                </a:lnTo>
                <a:lnTo>
                  <a:pt x="8" y="132"/>
                </a:lnTo>
                <a:lnTo>
                  <a:pt x="8" y="132"/>
                </a:lnTo>
                <a:lnTo>
                  <a:pt x="8" y="132"/>
                </a:lnTo>
                <a:lnTo>
                  <a:pt x="8" y="132"/>
                </a:lnTo>
                <a:lnTo>
                  <a:pt x="10" y="136"/>
                </a:lnTo>
                <a:lnTo>
                  <a:pt x="10" y="138"/>
                </a:lnTo>
                <a:lnTo>
                  <a:pt x="10" y="138"/>
                </a:lnTo>
                <a:lnTo>
                  <a:pt x="10" y="138"/>
                </a:lnTo>
                <a:lnTo>
                  <a:pt x="10" y="138"/>
                </a:lnTo>
                <a:lnTo>
                  <a:pt x="8" y="136"/>
                </a:lnTo>
                <a:lnTo>
                  <a:pt x="6" y="132"/>
                </a:lnTo>
                <a:lnTo>
                  <a:pt x="6" y="132"/>
                </a:lnTo>
                <a:lnTo>
                  <a:pt x="4" y="132"/>
                </a:lnTo>
                <a:lnTo>
                  <a:pt x="4" y="132"/>
                </a:lnTo>
                <a:lnTo>
                  <a:pt x="4" y="132"/>
                </a:lnTo>
                <a:lnTo>
                  <a:pt x="4" y="130"/>
                </a:lnTo>
                <a:lnTo>
                  <a:pt x="2" y="128"/>
                </a:lnTo>
                <a:lnTo>
                  <a:pt x="2" y="128"/>
                </a:lnTo>
                <a:lnTo>
                  <a:pt x="2" y="126"/>
                </a:lnTo>
                <a:lnTo>
                  <a:pt x="2" y="126"/>
                </a:lnTo>
                <a:lnTo>
                  <a:pt x="0" y="124"/>
                </a:lnTo>
                <a:lnTo>
                  <a:pt x="0" y="124"/>
                </a:lnTo>
                <a:lnTo>
                  <a:pt x="0" y="122"/>
                </a:lnTo>
                <a:lnTo>
                  <a:pt x="0" y="122"/>
                </a:lnTo>
                <a:lnTo>
                  <a:pt x="0" y="120"/>
                </a:lnTo>
                <a:lnTo>
                  <a:pt x="0" y="120"/>
                </a:lnTo>
                <a:lnTo>
                  <a:pt x="2" y="118"/>
                </a:lnTo>
                <a:lnTo>
                  <a:pt x="2" y="118"/>
                </a:lnTo>
                <a:lnTo>
                  <a:pt x="4" y="120"/>
                </a:lnTo>
                <a:lnTo>
                  <a:pt x="6" y="122"/>
                </a:lnTo>
                <a:lnTo>
                  <a:pt x="6" y="122"/>
                </a:lnTo>
                <a:lnTo>
                  <a:pt x="6" y="122"/>
                </a:lnTo>
                <a:lnTo>
                  <a:pt x="6" y="122"/>
                </a:lnTo>
                <a:lnTo>
                  <a:pt x="6" y="120"/>
                </a:lnTo>
                <a:lnTo>
                  <a:pt x="6" y="120"/>
                </a:lnTo>
                <a:lnTo>
                  <a:pt x="6" y="120"/>
                </a:lnTo>
                <a:lnTo>
                  <a:pt x="6" y="120"/>
                </a:lnTo>
                <a:lnTo>
                  <a:pt x="6" y="118"/>
                </a:lnTo>
                <a:lnTo>
                  <a:pt x="4" y="116"/>
                </a:lnTo>
                <a:lnTo>
                  <a:pt x="4" y="116"/>
                </a:lnTo>
                <a:lnTo>
                  <a:pt x="4" y="112"/>
                </a:lnTo>
                <a:lnTo>
                  <a:pt x="4" y="112"/>
                </a:lnTo>
                <a:lnTo>
                  <a:pt x="4" y="112"/>
                </a:lnTo>
                <a:lnTo>
                  <a:pt x="4" y="110"/>
                </a:lnTo>
                <a:lnTo>
                  <a:pt x="4" y="110"/>
                </a:lnTo>
                <a:lnTo>
                  <a:pt x="4" y="110"/>
                </a:lnTo>
                <a:lnTo>
                  <a:pt x="4" y="110"/>
                </a:lnTo>
                <a:lnTo>
                  <a:pt x="4" y="110"/>
                </a:lnTo>
                <a:lnTo>
                  <a:pt x="6" y="108"/>
                </a:lnTo>
                <a:lnTo>
                  <a:pt x="6" y="106"/>
                </a:lnTo>
                <a:lnTo>
                  <a:pt x="6" y="108"/>
                </a:lnTo>
                <a:lnTo>
                  <a:pt x="8" y="108"/>
                </a:lnTo>
                <a:lnTo>
                  <a:pt x="8" y="108"/>
                </a:lnTo>
                <a:lnTo>
                  <a:pt x="8" y="110"/>
                </a:lnTo>
                <a:lnTo>
                  <a:pt x="8" y="110"/>
                </a:lnTo>
                <a:lnTo>
                  <a:pt x="10" y="110"/>
                </a:lnTo>
                <a:lnTo>
                  <a:pt x="10" y="108"/>
                </a:lnTo>
                <a:lnTo>
                  <a:pt x="10" y="108"/>
                </a:lnTo>
                <a:lnTo>
                  <a:pt x="10" y="106"/>
                </a:lnTo>
                <a:lnTo>
                  <a:pt x="10" y="106"/>
                </a:lnTo>
                <a:lnTo>
                  <a:pt x="10" y="106"/>
                </a:lnTo>
                <a:lnTo>
                  <a:pt x="12" y="106"/>
                </a:lnTo>
                <a:lnTo>
                  <a:pt x="12" y="106"/>
                </a:lnTo>
                <a:lnTo>
                  <a:pt x="12" y="106"/>
                </a:lnTo>
                <a:lnTo>
                  <a:pt x="12" y="104"/>
                </a:lnTo>
                <a:lnTo>
                  <a:pt x="12" y="104"/>
                </a:lnTo>
                <a:lnTo>
                  <a:pt x="12" y="104"/>
                </a:lnTo>
                <a:lnTo>
                  <a:pt x="12" y="102"/>
                </a:lnTo>
                <a:lnTo>
                  <a:pt x="10" y="102"/>
                </a:lnTo>
                <a:lnTo>
                  <a:pt x="10" y="100"/>
                </a:lnTo>
                <a:lnTo>
                  <a:pt x="10" y="98"/>
                </a:lnTo>
                <a:lnTo>
                  <a:pt x="10" y="98"/>
                </a:lnTo>
                <a:lnTo>
                  <a:pt x="10" y="96"/>
                </a:lnTo>
                <a:lnTo>
                  <a:pt x="10" y="94"/>
                </a:lnTo>
                <a:lnTo>
                  <a:pt x="10" y="94"/>
                </a:lnTo>
                <a:lnTo>
                  <a:pt x="8" y="92"/>
                </a:lnTo>
                <a:lnTo>
                  <a:pt x="10" y="92"/>
                </a:lnTo>
                <a:lnTo>
                  <a:pt x="10" y="92"/>
                </a:lnTo>
                <a:lnTo>
                  <a:pt x="10" y="92"/>
                </a:lnTo>
                <a:lnTo>
                  <a:pt x="10" y="92"/>
                </a:lnTo>
                <a:lnTo>
                  <a:pt x="10" y="92"/>
                </a:lnTo>
                <a:lnTo>
                  <a:pt x="12" y="92"/>
                </a:lnTo>
                <a:lnTo>
                  <a:pt x="12" y="92"/>
                </a:lnTo>
                <a:lnTo>
                  <a:pt x="12" y="92"/>
                </a:lnTo>
                <a:lnTo>
                  <a:pt x="12" y="88"/>
                </a:lnTo>
                <a:lnTo>
                  <a:pt x="12" y="86"/>
                </a:lnTo>
                <a:lnTo>
                  <a:pt x="12" y="86"/>
                </a:lnTo>
                <a:lnTo>
                  <a:pt x="12" y="82"/>
                </a:lnTo>
                <a:lnTo>
                  <a:pt x="12" y="82"/>
                </a:lnTo>
                <a:lnTo>
                  <a:pt x="12" y="82"/>
                </a:lnTo>
                <a:lnTo>
                  <a:pt x="10" y="78"/>
                </a:lnTo>
                <a:lnTo>
                  <a:pt x="10" y="76"/>
                </a:lnTo>
                <a:lnTo>
                  <a:pt x="10" y="76"/>
                </a:lnTo>
                <a:lnTo>
                  <a:pt x="10" y="76"/>
                </a:lnTo>
                <a:lnTo>
                  <a:pt x="10" y="76"/>
                </a:lnTo>
                <a:lnTo>
                  <a:pt x="10" y="74"/>
                </a:lnTo>
                <a:lnTo>
                  <a:pt x="10" y="74"/>
                </a:lnTo>
                <a:lnTo>
                  <a:pt x="10" y="74"/>
                </a:lnTo>
                <a:lnTo>
                  <a:pt x="10" y="76"/>
                </a:lnTo>
                <a:lnTo>
                  <a:pt x="12" y="76"/>
                </a:lnTo>
                <a:lnTo>
                  <a:pt x="12" y="76"/>
                </a:lnTo>
                <a:lnTo>
                  <a:pt x="12" y="76"/>
                </a:lnTo>
                <a:lnTo>
                  <a:pt x="14" y="76"/>
                </a:lnTo>
                <a:lnTo>
                  <a:pt x="14" y="76"/>
                </a:lnTo>
                <a:lnTo>
                  <a:pt x="14" y="76"/>
                </a:lnTo>
                <a:lnTo>
                  <a:pt x="14" y="76"/>
                </a:lnTo>
                <a:lnTo>
                  <a:pt x="16" y="76"/>
                </a:lnTo>
                <a:lnTo>
                  <a:pt x="16" y="76"/>
                </a:lnTo>
                <a:lnTo>
                  <a:pt x="16" y="78"/>
                </a:lnTo>
                <a:lnTo>
                  <a:pt x="16" y="78"/>
                </a:lnTo>
                <a:lnTo>
                  <a:pt x="18" y="78"/>
                </a:lnTo>
                <a:lnTo>
                  <a:pt x="18" y="76"/>
                </a:lnTo>
                <a:lnTo>
                  <a:pt x="20" y="78"/>
                </a:lnTo>
                <a:lnTo>
                  <a:pt x="20" y="78"/>
                </a:lnTo>
                <a:lnTo>
                  <a:pt x="22" y="78"/>
                </a:lnTo>
                <a:lnTo>
                  <a:pt x="22" y="78"/>
                </a:lnTo>
                <a:lnTo>
                  <a:pt x="22" y="76"/>
                </a:lnTo>
                <a:lnTo>
                  <a:pt x="22" y="74"/>
                </a:lnTo>
                <a:lnTo>
                  <a:pt x="22" y="74"/>
                </a:lnTo>
                <a:lnTo>
                  <a:pt x="22" y="72"/>
                </a:lnTo>
                <a:lnTo>
                  <a:pt x="24" y="70"/>
                </a:lnTo>
                <a:lnTo>
                  <a:pt x="24" y="66"/>
                </a:lnTo>
                <a:lnTo>
                  <a:pt x="24" y="66"/>
                </a:lnTo>
                <a:lnTo>
                  <a:pt x="26" y="64"/>
                </a:lnTo>
                <a:lnTo>
                  <a:pt x="26" y="64"/>
                </a:lnTo>
                <a:lnTo>
                  <a:pt x="26" y="62"/>
                </a:lnTo>
                <a:lnTo>
                  <a:pt x="26" y="60"/>
                </a:lnTo>
                <a:lnTo>
                  <a:pt x="26" y="58"/>
                </a:lnTo>
                <a:lnTo>
                  <a:pt x="26" y="58"/>
                </a:lnTo>
                <a:lnTo>
                  <a:pt x="26" y="58"/>
                </a:lnTo>
                <a:lnTo>
                  <a:pt x="26" y="56"/>
                </a:lnTo>
                <a:lnTo>
                  <a:pt x="24" y="56"/>
                </a:lnTo>
                <a:lnTo>
                  <a:pt x="24" y="56"/>
                </a:lnTo>
                <a:lnTo>
                  <a:pt x="24" y="56"/>
                </a:lnTo>
                <a:lnTo>
                  <a:pt x="24" y="56"/>
                </a:lnTo>
                <a:lnTo>
                  <a:pt x="24" y="54"/>
                </a:lnTo>
                <a:lnTo>
                  <a:pt x="24" y="52"/>
                </a:lnTo>
                <a:lnTo>
                  <a:pt x="24" y="52"/>
                </a:lnTo>
                <a:lnTo>
                  <a:pt x="24" y="52"/>
                </a:lnTo>
                <a:lnTo>
                  <a:pt x="24" y="52"/>
                </a:lnTo>
                <a:lnTo>
                  <a:pt x="26" y="52"/>
                </a:lnTo>
                <a:lnTo>
                  <a:pt x="26" y="52"/>
                </a:lnTo>
                <a:lnTo>
                  <a:pt x="26" y="52"/>
                </a:lnTo>
                <a:lnTo>
                  <a:pt x="28" y="50"/>
                </a:lnTo>
                <a:lnTo>
                  <a:pt x="28" y="48"/>
                </a:lnTo>
                <a:lnTo>
                  <a:pt x="28" y="46"/>
                </a:lnTo>
                <a:lnTo>
                  <a:pt x="28" y="44"/>
                </a:lnTo>
                <a:lnTo>
                  <a:pt x="28" y="44"/>
                </a:lnTo>
                <a:lnTo>
                  <a:pt x="30" y="44"/>
                </a:lnTo>
                <a:lnTo>
                  <a:pt x="30" y="42"/>
                </a:lnTo>
                <a:lnTo>
                  <a:pt x="30" y="42"/>
                </a:lnTo>
                <a:lnTo>
                  <a:pt x="30" y="42"/>
                </a:lnTo>
                <a:lnTo>
                  <a:pt x="28" y="40"/>
                </a:lnTo>
                <a:lnTo>
                  <a:pt x="28" y="40"/>
                </a:lnTo>
                <a:lnTo>
                  <a:pt x="28" y="38"/>
                </a:lnTo>
                <a:lnTo>
                  <a:pt x="26" y="36"/>
                </a:lnTo>
                <a:lnTo>
                  <a:pt x="28" y="32"/>
                </a:lnTo>
                <a:lnTo>
                  <a:pt x="28" y="32"/>
                </a:lnTo>
                <a:lnTo>
                  <a:pt x="28" y="32"/>
                </a:lnTo>
                <a:lnTo>
                  <a:pt x="28" y="32"/>
                </a:lnTo>
                <a:lnTo>
                  <a:pt x="30" y="32"/>
                </a:lnTo>
                <a:lnTo>
                  <a:pt x="30" y="32"/>
                </a:lnTo>
                <a:lnTo>
                  <a:pt x="32" y="32"/>
                </a:lnTo>
                <a:lnTo>
                  <a:pt x="32" y="30"/>
                </a:lnTo>
                <a:lnTo>
                  <a:pt x="32" y="30"/>
                </a:lnTo>
                <a:lnTo>
                  <a:pt x="32" y="30"/>
                </a:lnTo>
                <a:lnTo>
                  <a:pt x="32" y="30"/>
                </a:lnTo>
                <a:lnTo>
                  <a:pt x="32" y="30"/>
                </a:lnTo>
                <a:lnTo>
                  <a:pt x="34" y="30"/>
                </a:lnTo>
                <a:lnTo>
                  <a:pt x="34" y="28"/>
                </a:lnTo>
                <a:lnTo>
                  <a:pt x="36" y="26"/>
                </a:lnTo>
                <a:lnTo>
                  <a:pt x="36" y="26"/>
                </a:lnTo>
                <a:lnTo>
                  <a:pt x="36" y="26"/>
                </a:lnTo>
                <a:lnTo>
                  <a:pt x="36" y="26"/>
                </a:lnTo>
                <a:lnTo>
                  <a:pt x="36" y="26"/>
                </a:lnTo>
                <a:lnTo>
                  <a:pt x="38" y="24"/>
                </a:lnTo>
                <a:lnTo>
                  <a:pt x="38" y="24"/>
                </a:lnTo>
                <a:lnTo>
                  <a:pt x="38" y="24"/>
                </a:lnTo>
                <a:lnTo>
                  <a:pt x="38" y="24"/>
                </a:lnTo>
                <a:lnTo>
                  <a:pt x="38" y="24"/>
                </a:lnTo>
                <a:lnTo>
                  <a:pt x="38" y="22"/>
                </a:lnTo>
                <a:lnTo>
                  <a:pt x="40" y="22"/>
                </a:lnTo>
                <a:lnTo>
                  <a:pt x="40" y="22"/>
                </a:lnTo>
                <a:lnTo>
                  <a:pt x="40" y="22"/>
                </a:lnTo>
                <a:lnTo>
                  <a:pt x="44" y="22"/>
                </a:lnTo>
                <a:lnTo>
                  <a:pt x="44" y="22"/>
                </a:lnTo>
                <a:lnTo>
                  <a:pt x="46" y="20"/>
                </a:lnTo>
                <a:lnTo>
                  <a:pt x="48" y="20"/>
                </a:lnTo>
                <a:lnTo>
                  <a:pt x="48" y="20"/>
                </a:lnTo>
                <a:lnTo>
                  <a:pt x="48" y="20"/>
                </a:lnTo>
                <a:lnTo>
                  <a:pt x="48" y="20"/>
                </a:lnTo>
                <a:lnTo>
                  <a:pt x="50" y="22"/>
                </a:lnTo>
                <a:lnTo>
                  <a:pt x="50" y="22"/>
                </a:lnTo>
                <a:lnTo>
                  <a:pt x="50" y="24"/>
                </a:lnTo>
                <a:lnTo>
                  <a:pt x="50" y="24"/>
                </a:lnTo>
                <a:lnTo>
                  <a:pt x="52" y="24"/>
                </a:lnTo>
                <a:lnTo>
                  <a:pt x="52" y="24"/>
                </a:lnTo>
                <a:lnTo>
                  <a:pt x="52" y="24"/>
                </a:lnTo>
                <a:lnTo>
                  <a:pt x="54" y="24"/>
                </a:lnTo>
                <a:lnTo>
                  <a:pt x="54" y="24"/>
                </a:lnTo>
                <a:lnTo>
                  <a:pt x="52" y="22"/>
                </a:lnTo>
                <a:lnTo>
                  <a:pt x="52" y="22"/>
                </a:lnTo>
                <a:lnTo>
                  <a:pt x="52" y="20"/>
                </a:lnTo>
                <a:lnTo>
                  <a:pt x="50" y="20"/>
                </a:lnTo>
                <a:lnTo>
                  <a:pt x="50" y="18"/>
                </a:lnTo>
                <a:lnTo>
                  <a:pt x="48" y="16"/>
                </a:lnTo>
                <a:lnTo>
                  <a:pt x="48" y="16"/>
                </a:lnTo>
                <a:lnTo>
                  <a:pt x="48" y="16"/>
                </a:lnTo>
                <a:lnTo>
                  <a:pt x="50" y="14"/>
                </a:lnTo>
                <a:lnTo>
                  <a:pt x="50" y="14"/>
                </a:lnTo>
                <a:close/>
                <a:moveTo>
                  <a:pt x="90" y="206"/>
                </a:moveTo>
                <a:lnTo>
                  <a:pt x="88" y="206"/>
                </a:lnTo>
                <a:lnTo>
                  <a:pt x="88" y="206"/>
                </a:lnTo>
                <a:lnTo>
                  <a:pt x="88" y="206"/>
                </a:lnTo>
                <a:lnTo>
                  <a:pt x="88" y="204"/>
                </a:lnTo>
                <a:lnTo>
                  <a:pt x="88" y="204"/>
                </a:lnTo>
                <a:lnTo>
                  <a:pt x="88" y="204"/>
                </a:lnTo>
                <a:lnTo>
                  <a:pt x="86" y="202"/>
                </a:lnTo>
                <a:lnTo>
                  <a:pt x="88" y="202"/>
                </a:lnTo>
                <a:lnTo>
                  <a:pt x="88" y="200"/>
                </a:lnTo>
                <a:lnTo>
                  <a:pt x="88" y="200"/>
                </a:lnTo>
                <a:lnTo>
                  <a:pt x="88" y="200"/>
                </a:lnTo>
                <a:lnTo>
                  <a:pt x="90" y="202"/>
                </a:lnTo>
                <a:lnTo>
                  <a:pt x="90" y="202"/>
                </a:lnTo>
                <a:lnTo>
                  <a:pt x="90" y="202"/>
                </a:lnTo>
                <a:lnTo>
                  <a:pt x="90" y="202"/>
                </a:lnTo>
                <a:lnTo>
                  <a:pt x="90" y="206"/>
                </a:lnTo>
                <a:lnTo>
                  <a:pt x="90" y="206"/>
                </a:lnTo>
                <a:close/>
                <a:moveTo>
                  <a:pt x="28" y="154"/>
                </a:moveTo>
                <a:lnTo>
                  <a:pt x="28" y="154"/>
                </a:lnTo>
                <a:lnTo>
                  <a:pt x="28" y="154"/>
                </a:lnTo>
                <a:lnTo>
                  <a:pt x="26" y="152"/>
                </a:lnTo>
                <a:lnTo>
                  <a:pt x="26" y="152"/>
                </a:lnTo>
                <a:lnTo>
                  <a:pt x="26" y="152"/>
                </a:lnTo>
                <a:lnTo>
                  <a:pt x="26" y="150"/>
                </a:lnTo>
                <a:lnTo>
                  <a:pt x="26" y="150"/>
                </a:lnTo>
                <a:lnTo>
                  <a:pt x="26" y="150"/>
                </a:lnTo>
                <a:lnTo>
                  <a:pt x="26" y="150"/>
                </a:lnTo>
                <a:lnTo>
                  <a:pt x="28" y="152"/>
                </a:lnTo>
                <a:lnTo>
                  <a:pt x="30" y="152"/>
                </a:lnTo>
                <a:lnTo>
                  <a:pt x="30" y="152"/>
                </a:lnTo>
                <a:lnTo>
                  <a:pt x="30" y="152"/>
                </a:lnTo>
                <a:lnTo>
                  <a:pt x="30" y="154"/>
                </a:lnTo>
                <a:lnTo>
                  <a:pt x="30" y="154"/>
                </a:lnTo>
                <a:lnTo>
                  <a:pt x="30" y="154"/>
                </a:lnTo>
                <a:lnTo>
                  <a:pt x="30" y="154"/>
                </a:lnTo>
                <a:lnTo>
                  <a:pt x="28" y="154"/>
                </a:lnTo>
                <a:lnTo>
                  <a:pt x="28" y="154"/>
                </a:lnTo>
                <a:close/>
                <a:moveTo>
                  <a:pt x="46" y="210"/>
                </a:moveTo>
                <a:lnTo>
                  <a:pt x="44" y="212"/>
                </a:lnTo>
                <a:lnTo>
                  <a:pt x="44" y="210"/>
                </a:lnTo>
                <a:lnTo>
                  <a:pt x="44" y="210"/>
                </a:lnTo>
                <a:lnTo>
                  <a:pt x="44" y="210"/>
                </a:lnTo>
                <a:lnTo>
                  <a:pt x="44" y="210"/>
                </a:lnTo>
                <a:lnTo>
                  <a:pt x="44" y="208"/>
                </a:lnTo>
                <a:lnTo>
                  <a:pt x="44" y="208"/>
                </a:lnTo>
                <a:lnTo>
                  <a:pt x="44" y="208"/>
                </a:lnTo>
                <a:lnTo>
                  <a:pt x="44" y="208"/>
                </a:lnTo>
                <a:lnTo>
                  <a:pt x="44" y="208"/>
                </a:lnTo>
                <a:lnTo>
                  <a:pt x="46" y="208"/>
                </a:lnTo>
                <a:lnTo>
                  <a:pt x="46" y="206"/>
                </a:lnTo>
                <a:lnTo>
                  <a:pt x="46" y="206"/>
                </a:lnTo>
                <a:lnTo>
                  <a:pt x="46" y="206"/>
                </a:lnTo>
                <a:lnTo>
                  <a:pt x="46" y="206"/>
                </a:lnTo>
                <a:lnTo>
                  <a:pt x="46" y="206"/>
                </a:lnTo>
                <a:lnTo>
                  <a:pt x="46" y="206"/>
                </a:lnTo>
                <a:lnTo>
                  <a:pt x="46" y="206"/>
                </a:lnTo>
                <a:lnTo>
                  <a:pt x="48" y="206"/>
                </a:lnTo>
                <a:lnTo>
                  <a:pt x="48" y="206"/>
                </a:lnTo>
                <a:lnTo>
                  <a:pt x="48" y="206"/>
                </a:lnTo>
                <a:lnTo>
                  <a:pt x="48" y="208"/>
                </a:lnTo>
                <a:lnTo>
                  <a:pt x="46" y="21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6" name="Freeform 132"/>
          <p:cNvSpPr>
            <a:spLocks/>
          </p:cNvSpPr>
          <p:nvPr/>
        </p:nvSpPr>
        <p:spPr bwMode="auto">
          <a:xfrm>
            <a:off x="4279900" y="2973388"/>
            <a:ext cx="381000" cy="390525"/>
          </a:xfrm>
          <a:custGeom>
            <a:avLst/>
            <a:gdLst/>
            <a:ahLst/>
            <a:cxnLst>
              <a:cxn ang="0">
                <a:pos x="240" y="132"/>
              </a:cxn>
              <a:cxn ang="0">
                <a:pos x="236" y="148"/>
              </a:cxn>
              <a:cxn ang="0">
                <a:pos x="230" y="158"/>
              </a:cxn>
              <a:cxn ang="0">
                <a:pos x="216" y="160"/>
              </a:cxn>
              <a:cxn ang="0">
                <a:pos x="188" y="166"/>
              </a:cxn>
              <a:cxn ang="0">
                <a:pos x="182" y="168"/>
              </a:cxn>
              <a:cxn ang="0">
                <a:pos x="160" y="170"/>
              </a:cxn>
              <a:cxn ang="0">
                <a:pos x="150" y="180"/>
              </a:cxn>
              <a:cxn ang="0">
                <a:pos x="138" y="182"/>
              </a:cxn>
              <a:cxn ang="0">
                <a:pos x="132" y="190"/>
              </a:cxn>
              <a:cxn ang="0">
                <a:pos x="128" y="196"/>
              </a:cxn>
              <a:cxn ang="0">
                <a:pos x="122" y="190"/>
              </a:cxn>
              <a:cxn ang="0">
                <a:pos x="118" y="200"/>
              </a:cxn>
              <a:cxn ang="0">
                <a:pos x="114" y="206"/>
              </a:cxn>
              <a:cxn ang="0">
                <a:pos x="112" y="214"/>
              </a:cxn>
              <a:cxn ang="0">
                <a:pos x="102" y="222"/>
              </a:cxn>
              <a:cxn ang="0">
                <a:pos x="98" y="232"/>
              </a:cxn>
              <a:cxn ang="0">
                <a:pos x="98" y="242"/>
              </a:cxn>
              <a:cxn ang="0">
                <a:pos x="92" y="246"/>
              </a:cxn>
              <a:cxn ang="0">
                <a:pos x="88" y="242"/>
              </a:cxn>
              <a:cxn ang="0">
                <a:pos x="84" y="240"/>
              </a:cxn>
              <a:cxn ang="0">
                <a:pos x="82" y="242"/>
              </a:cxn>
              <a:cxn ang="0">
                <a:pos x="78" y="246"/>
              </a:cxn>
              <a:cxn ang="0">
                <a:pos x="72" y="244"/>
              </a:cxn>
              <a:cxn ang="0">
                <a:pos x="62" y="246"/>
              </a:cxn>
              <a:cxn ang="0">
                <a:pos x="58" y="236"/>
              </a:cxn>
              <a:cxn ang="0">
                <a:pos x="56" y="228"/>
              </a:cxn>
              <a:cxn ang="0">
                <a:pos x="54" y="226"/>
              </a:cxn>
              <a:cxn ang="0">
                <a:pos x="52" y="222"/>
              </a:cxn>
              <a:cxn ang="0">
                <a:pos x="48" y="212"/>
              </a:cxn>
              <a:cxn ang="0">
                <a:pos x="42" y="208"/>
              </a:cxn>
              <a:cxn ang="0">
                <a:pos x="38" y="212"/>
              </a:cxn>
              <a:cxn ang="0">
                <a:pos x="28" y="212"/>
              </a:cxn>
              <a:cxn ang="0">
                <a:pos x="20" y="212"/>
              </a:cxn>
              <a:cxn ang="0">
                <a:pos x="14" y="216"/>
              </a:cxn>
              <a:cxn ang="0">
                <a:pos x="12" y="210"/>
              </a:cxn>
              <a:cxn ang="0">
                <a:pos x="12" y="198"/>
              </a:cxn>
              <a:cxn ang="0">
                <a:pos x="6" y="194"/>
              </a:cxn>
              <a:cxn ang="0">
                <a:pos x="4" y="186"/>
              </a:cxn>
              <a:cxn ang="0">
                <a:pos x="4" y="182"/>
              </a:cxn>
              <a:cxn ang="0">
                <a:pos x="0" y="170"/>
              </a:cxn>
              <a:cxn ang="0">
                <a:pos x="8" y="166"/>
              </a:cxn>
              <a:cxn ang="0">
                <a:pos x="10" y="158"/>
              </a:cxn>
              <a:cxn ang="0">
                <a:pos x="16" y="158"/>
              </a:cxn>
              <a:cxn ang="0">
                <a:pos x="22" y="160"/>
              </a:cxn>
              <a:cxn ang="0">
                <a:pos x="30" y="158"/>
              </a:cxn>
              <a:cxn ang="0">
                <a:pos x="38" y="158"/>
              </a:cxn>
              <a:cxn ang="0">
                <a:pos x="46" y="158"/>
              </a:cxn>
              <a:cxn ang="0">
                <a:pos x="72" y="158"/>
              </a:cxn>
              <a:cxn ang="0">
                <a:pos x="100" y="156"/>
              </a:cxn>
              <a:cxn ang="0">
                <a:pos x="94" y="110"/>
              </a:cxn>
              <a:cxn ang="0">
                <a:pos x="92" y="70"/>
              </a:cxn>
              <a:cxn ang="0">
                <a:pos x="88" y="32"/>
              </a:cxn>
              <a:cxn ang="0">
                <a:pos x="88" y="0"/>
              </a:cxn>
              <a:cxn ang="0">
                <a:pos x="132" y="16"/>
              </a:cxn>
              <a:cxn ang="0">
                <a:pos x="178" y="52"/>
              </a:cxn>
              <a:cxn ang="0">
                <a:pos x="196" y="68"/>
              </a:cxn>
              <a:cxn ang="0">
                <a:pos x="202" y="72"/>
              </a:cxn>
              <a:cxn ang="0">
                <a:pos x="210" y="78"/>
              </a:cxn>
              <a:cxn ang="0">
                <a:pos x="214" y="82"/>
              </a:cxn>
              <a:cxn ang="0">
                <a:pos x="226" y="88"/>
              </a:cxn>
              <a:cxn ang="0">
                <a:pos x="224" y="96"/>
              </a:cxn>
            </a:cxnLst>
            <a:rect l="0" t="0" r="r" b="b"/>
            <a:pathLst>
              <a:path w="240" h="246">
                <a:moveTo>
                  <a:pt x="240" y="96"/>
                </a:moveTo>
                <a:lnTo>
                  <a:pt x="240" y="98"/>
                </a:lnTo>
                <a:lnTo>
                  <a:pt x="240" y="102"/>
                </a:lnTo>
                <a:lnTo>
                  <a:pt x="240" y="104"/>
                </a:lnTo>
                <a:lnTo>
                  <a:pt x="240" y="106"/>
                </a:lnTo>
                <a:lnTo>
                  <a:pt x="240" y="116"/>
                </a:lnTo>
                <a:lnTo>
                  <a:pt x="240" y="122"/>
                </a:lnTo>
                <a:lnTo>
                  <a:pt x="240" y="124"/>
                </a:lnTo>
                <a:lnTo>
                  <a:pt x="240" y="128"/>
                </a:lnTo>
                <a:lnTo>
                  <a:pt x="240" y="132"/>
                </a:lnTo>
                <a:lnTo>
                  <a:pt x="240" y="134"/>
                </a:lnTo>
                <a:lnTo>
                  <a:pt x="240" y="136"/>
                </a:lnTo>
                <a:lnTo>
                  <a:pt x="240" y="136"/>
                </a:lnTo>
                <a:lnTo>
                  <a:pt x="240" y="142"/>
                </a:lnTo>
                <a:lnTo>
                  <a:pt x="240" y="142"/>
                </a:lnTo>
                <a:lnTo>
                  <a:pt x="240" y="144"/>
                </a:lnTo>
                <a:lnTo>
                  <a:pt x="238" y="144"/>
                </a:lnTo>
                <a:lnTo>
                  <a:pt x="238" y="144"/>
                </a:lnTo>
                <a:lnTo>
                  <a:pt x="238" y="144"/>
                </a:lnTo>
                <a:lnTo>
                  <a:pt x="236" y="148"/>
                </a:lnTo>
                <a:lnTo>
                  <a:pt x="236" y="150"/>
                </a:lnTo>
                <a:lnTo>
                  <a:pt x="236" y="154"/>
                </a:lnTo>
                <a:lnTo>
                  <a:pt x="236" y="154"/>
                </a:lnTo>
                <a:lnTo>
                  <a:pt x="236" y="154"/>
                </a:lnTo>
                <a:lnTo>
                  <a:pt x="236" y="154"/>
                </a:lnTo>
                <a:lnTo>
                  <a:pt x="234" y="154"/>
                </a:lnTo>
                <a:lnTo>
                  <a:pt x="234" y="154"/>
                </a:lnTo>
                <a:lnTo>
                  <a:pt x="234" y="154"/>
                </a:lnTo>
                <a:lnTo>
                  <a:pt x="234" y="154"/>
                </a:lnTo>
                <a:lnTo>
                  <a:pt x="230" y="158"/>
                </a:lnTo>
                <a:lnTo>
                  <a:pt x="230" y="158"/>
                </a:lnTo>
                <a:lnTo>
                  <a:pt x="230" y="160"/>
                </a:lnTo>
                <a:lnTo>
                  <a:pt x="230" y="160"/>
                </a:lnTo>
                <a:lnTo>
                  <a:pt x="226" y="160"/>
                </a:lnTo>
                <a:lnTo>
                  <a:pt x="222" y="158"/>
                </a:lnTo>
                <a:lnTo>
                  <a:pt x="222" y="158"/>
                </a:lnTo>
                <a:lnTo>
                  <a:pt x="222" y="160"/>
                </a:lnTo>
                <a:lnTo>
                  <a:pt x="220" y="160"/>
                </a:lnTo>
                <a:lnTo>
                  <a:pt x="218" y="160"/>
                </a:lnTo>
                <a:lnTo>
                  <a:pt x="216" y="160"/>
                </a:lnTo>
                <a:lnTo>
                  <a:pt x="208" y="160"/>
                </a:lnTo>
                <a:lnTo>
                  <a:pt x="206" y="160"/>
                </a:lnTo>
                <a:lnTo>
                  <a:pt x="198" y="162"/>
                </a:lnTo>
                <a:lnTo>
                  <a:pt x="194" y="164"/>
                </a:lnTo>
                <a:lnTo>
                  <a:pt x="194" y="166"/>
                </a:lnTo>
                <a:lnTo>
                  <a:pt x="194" y="166"/>
                </a:lnTo>
                <a:lnTo>
                  <a:pt x="192" y="166"/>
                </a:lnTo>
                <a:lnTo>
                  <a:pt x="190" y="166"/>
                </a:lnTo>
                <a:lnTo>
                  <a:pt x="190" y="166"/>
                </a:lnTo>
                <a:lnTo>
                  <a:pt x="188" y="166"/>
                </a:lnTo>
                <a:lnTo>
                  <a:pt x="188" y="166"/>
                </a:lnTo>
                <a:lnTo>
                  <a:pt x="188" y="166"/>
                </a:lnTo>
                <a:lnTo>
                  <a:pt x="186" y="166"/>
                </a:lnTo>
                <a:lnTo>
                  <a:pt x="186" y="166"/>
                </a:lnTo>
                <a:lnTo>
                  <a:pt x="184" y="166"/>
                </a:lnTo>
                <a:lnTo>
                  <a:pt x="184" y="166"/>
                </a:lnTo>
                <a:lnTo>
                  <a:pt x="182" y="166"/>
                </a:lnTo>
                <a:lnTo>
                  <a:pt x="182" y="166"/>
                </a:lnTo>
                <a:lnTo>
                  <a:pt x="182" y="166"/>
                </a:lnTo>
                <a:lnTo>
                  <a:pt x="182" y="168"/>
                </a:lnTo>
                <a:lnTo>
                  <a:pt x="178" y="166"/>
                </a:lnTo>
                <a:lnTo>
                  <a:pt x="176" y="164"/>
                </a:lnTo>
                <a:lnTo>
                  <a:pt x="174" y="166"/>
                </a:lnTo>
                <a:lnTo>
                  <a:pt x="172" y="164"/>
                </a:lnTo>
                <a:lnTo>
                  <a:pt x="168" y="164"/>
                </a:lnTo>
                <a:lnTo>
                  <a:pt x="168" y="164"/>
                </a:lnTo>
                <a:lnTo>
                  <a:pt x="164" y="168"/>
                </a:lnTo>
                <a:lnTo>
                  <a:pt x="164" y="170"/>
                </a:lnTo>
                <a:lnTo>
                  <a:pt x="162" y="170"/>
                </a:lnTo>
                <a:lnTo>
                  <a:pt x="160" y="170"/>
                </a:lnTo>
                <a:lnTo>
                  <a:pt x="160" y="170"/>
                </a:lnTo>
                <a:lnTo>
                  <a:pt x="154" y="174"/>
                </a:lnTo>
                <a:lnTo>
                  <a:pt x="154" y="174"/>
                </a:lnTo>
                <a:lnTo>
                  <a:pt x="152" y="174"/>
                </a:lnTo>
                <a:lnTo>
                  <a:pt x="150" y="174"/>
                </a:lnTo>
                <a:lnTo>
                  <a:pt x="150" y="176"/>
                </a:lnTo>
                <a:lnTo>
                  <a:pt x="150" y="176"/>
                </a:lnTo>
                <a:lnTo>
                  <a:pt x="150" y="176"/>
                </a:lnTo>
                <a:lnTo>
                  <a:pt x="150" y="178"/>
                </a:lnTo>
                <a:lnTo>
                  <a:pt x="150" y="180"/>
                </a:lnTo>
                <a:lnTo>
                  <a:pt x="148" y="180"/>
                </a:lnTo>
                <a:lnTo>
                  <a:pt x="148" y="180"/>
                </a:lnTo>
                <a:lnTo>
                  <a:pt x="146" y="178"/>
                </a:lnTo>
                <a:lnTo>
                  <a:pt x="146" y="178"/>
                </a:lnTo>
                <a:lnTo>
                  <a:pt x="144" y="178"/>
                </a:lnTo>
                <a:lnTo>
                  <a:pt x="142" y="178"/>
                </a:lnTo>
                <a:lnTo>
                  <a:pt x="142" y="178"/>
                </a:lnTo>
                <a:lnTo>
                  <a:pt x="140" y="180"/>
                </a:lnTo>
                <a:lnTo>
                  <a:pt x="138" y="182"/>
                </a:lnTo>
                <a:lnTo>
                  <a:pt x="138" y="182"/>
                </a:lnTo>
                <a:lnTo>
                  <a:pt x="136" y="186"/>
                </a:lnTo>
                <a:lnTo>
                  <a:pt x="136" y="188"/>
                </a:lnTo>
                <a:lnTo>
                  <a:pt x="136" y="188"/>
                </a:lnTo>
                <a:lnTo>
                  <a:pt x="136" y="188"/>
                </a:lnTo>
                <a:lnTo>
                  <a:pt x="136" y="188"/>
                </a:lnTo>
                <a:lnTo>
                  <a:pt x="134" y="188"/>
                </a:lnTo>
                <a:lnTo>
                  <a:pt x="132" y="188"/>
                </a:lnTo>
                <a:lnTo>
                  <a:pt x="132" y="188"/>
                </a:lnTo>
                <a:lnTo>
                  <a:pt x="132" y="190"/>
                </a:lnTo>
                <a:lnTo>
                  <a:pt x="132" y="190"/>
                </a:lnTo>
                <a:lnTo>
                  <a:pt x="132" y="194"/>
                </a:lnTo>
                <a:lnTo>
                  <a:pt x="132" y="194"/>
                </a:lnTo>
                <a:lnTo>
                  <a:pt x="132" y="194"/>
                </a:lnTo>
                <a:lnTo>
                  <a:pt x="130" y="194"/>
                </a:lnTo>
                <a:lnTo>
                  <a:pt x="130" y="194"/>
                </a:lnTo>
                <a:lnTo>
                  <a:pt x="128" y="194"/>
                </a:lnTo>
                <a:lnTo>
                  <a:pt x="128" y="194"/>
                </a:lnTo>
                <a:lnTo>
                  <a:pt x="128" y="196"/>
                </a:lnTo>
                <a:lnTo>
                  <a:pt x="128" y="196"/>
                </a:lnTo>
                <a:lnTo>
                  <a:pt x="128" y="196"/>
                </a:lnTo>
                <a:lnTo>
                  <a:pt x="128" y="196"/>
                </a:lnTo>
                <a:lnTo>
                  <a:pt x="128" y="196"/>
                </a:lnTo>
                <a:lnTo>
                  <a:pt x="128" y="196"/>
                </a:lnTo>
                <a:lnTo>
                  <a:pt x="128" y="196"/>
                </a:lnTo>
                <a:lnTo>
                  <a:pt x="126" y="196"/>
                </a:lnTo>
                <a:lnTo>
                  <a:pt x="126" y="196"/>
                </a:lnTo>
                <a:lnTo>
                  <a:pt x="124" y="194"/>
                </a:lnTo>
                <a:lnTo>
                  <a:pt x="122" y="192"/>
                </a:lnTo>
                <a:lnTo>
                  <a:pt x="122" y="190"/>
                </a:lnTo>
                <a:lnTo>
                  <a:pt x="122" y="190"/>
                </a:lnTo>
                <a:lnTo>
                  <a:pt x="120" y="192"/>
                </a:lnTo>
                <a:lnTo>
                  <a:pt x="118" y="194"/>
                </a:lnTo>
                <a:lnTo>
                  <a:pt x="118" y="194"/>
                </a:lnTo>
                <a:lnTo>
                  <a:pt x="118" y="196"/>
                </a:lnTo>
                <a:lnTo>
                  <a:pt x="116" y="196"/>
                </a:lnTo>
                <a:lnTo>
                  <a:pt x="116" y="198"/>
                </a:lnTo>
                <a:lnTo>
                  <a:pt x="116" y="198"/>
                </a:lnTo>
                <a:lnTo>
                  <a:pt x="116" y="200"/>
                </a:lnTo>
                <a:lnTo>
                  <a:pt x="118" y="200"/>
                </a:lnTo>
                <a:lnTo>
                  <a:pt x="118" y="200"/>
                </a:lnTo>
                <a:lnTo>
                  <a:pt x="118" y="202"/>
                </a:lnTo>
                <a:lnTo>
                  <a:pt x="118" y="202"/>
                </a:lnTo>
                <a:lnTo>
                  <a:pt x="118" y="204"/>
                </a:lnTo>
                <a:lnTo>
                  <a:pt x="116" y="204"/>
                </a:lnTo>
                <a:lnTo>
                  <a:pt x="116" y="204"/>
                </a:lnTo>
                <a:lnTo>
                  <a:pt x="114" y="204"/>
                </a:lnTo>
                <a:lnTo>
                  <a:pt x="114" y="204"/>
                </a:lnTo>
                <a:lnTo>
                  <a:pt x="114" y="204"/>
                </a:lnTo>
                <a:lnTo>
                  <a:pt x="114" y="206"/>
                </a:lnTo>
                <a:lnTo>
                  <a:pt x="114" y="206"/>
                </a:lnTo>
                <a:lnTo>
                  <a:pt x="116" y="206"/>
                </a:lnTo>
                <a:lnTo>
                  <a:pt x="114" y="208"/>
                </a:lnTo>
                <a:lnTo>
                  <a:pt x="114" y="208"/>
                </a:lnTo>
                <a:lnTo>
                  <a:pt x="114" y="208"/>
                </a:lnTo>
                <a:lnTo>
                  <a:pt x="114" y="210"/>
                </a:lnTo>
                <a:lnTo>
                  <a:pt x="114" y="212"/>
                </a:lnTo>
                <a:lnTo>
                  <a:pt x="112" y="212"/>
                </a:lnTo>
                <a:lnTo>
                  <a:pt x="112" y="214"/>
                </a:lnTo>
                <a:lnTo>
                  <a:pt x="112" y="214"/>
                </a:lnTo>
                <a:lnTo>
                  <a:pt x="112" y="214"/>
                </a:lnTo>
                <a:lnTo>
                  <a:pt x="110" y="214"/>
                </a:lnTo>
                <a:lnTo>
                  <a:pt x="106" y="216"/>
                </a:lnTo>
                <a:lnTo>
                  <a:pt x="104" y="216"/>
                </a:lnTo>
                <a:lnTo>
                  <a:pt x="104" y="216"/>
                </a:lnTo>
                <a:lnTo>
                  <a:pt x="104" y="216"/>
                </a:lnTo>
                <a:lnTo>
                  <a:pt x="104" y="216"/>
                </a:lnTo>
                <a:lnTo>
                  <a:pt x="102" y="218"/>
                </a:lnTo>
                <a:lnTo>
                  <a:pt x="102" y="220"/>
                </a:lnTo>
                <a:lnTo>
                  <a:pt x="102" y="220"/>
                </a:lnTo>
                <a:lnTo>
                  <a:pt x="102" y="222"/>
                </a:lnTo>
                <a:lnTo>
                  <a:pt x="102" y="224"/>
                </a:lnTo>
                <a:lnTo>
                  <a:pt x="102" y="224"/>
                </a:lnTo>
                <a:lnTo>
                  <a:pt x="102" y="228"/>
                </a:lnTo>
                <a:lnTo>
                  <a:pt x="102" y="230"/>
                </a:lnTo>
                <a:lnTo>
                  <a:pt x="102" y="230"/>
                </a:lnTo>
                <a:lnTo>
                  <a:pt x="100" y="230"/>
                </a:lnTo>
                <a:lnTo>
                  <a:pt x="100" y="230"/>
                </a:lnTo>
                <a:lnTo>
                  <a:pt x="100" y="230"/>
                </a:lnTo>
                <a:lnTo>
                  <a:pt x="98" y="232"/>
                </a:lnTo>
                <a:lnTo>
                  <a:pt x="98" y="232"/>
                </a:lnTo>
                <a:lnTo>
                  <a:pt x="98" y="232"/>
                </a:lnTo>
                <a:lnTo>
                  <a:pt x="100" y="234"/>
                </a:lnTo>
                <a:lnTo>
                  <a:pt x="100" y="234"/>
                </a:lnTo>
                <a:lnTo>
                  <a:pt x="100" y="234"/>
                </a:lnTo>
                <a:lnTo>
                  <a:pt x="100" y="236"/>
                </a:lnTo>
                <a:lnTo>
                  <a:pt x="100" y="236"/>
                </a:lnTo>
                <a:lnTo>
                  <a:pt x="100" y="238"/>
                </a:lnTo>
                <a:lnTo>
                  <a:pt x="98" y="238"/>
                </a:lnTo>
                <a:lnTo>
                  <a:pt x="98" y="240"/>
                </a:lnTo>
                <a:lnTo>
                  <a:pt x="98" y="242"/>
                </a:lnTo>
                <a:lnTo>
                  <a:pt x="98" y="242"/>
                </a:lnTo>
                <a:lnTo>
                  <a:pt x="96" y="242"/>
                </a:lnTo>
                <a:lnTo>
                  <a:pt x="96" y="242"/>
                </a:lnTo>
                <a:lnTo>
                  <a:pt x="96" y="242"/>
                </a:lnTo>
                <a:lnTo>
                  <a:pt x="94" y="242"/>
                </a:lnTo>
                <a:lnTo>
                  <a:pt x="94" y="242"/>
                </a:lnTo>
                <a:lnTo>
                  <a:pt x="94" y="242"/>
                </a:lnTo>
                <a:lnTo>
                  <a:pt x="92" y="242"/>
                </a:lnTo>
                <a:lnTo>
                  <a:pt x="92" y="244"/>
                </a:lnTo>
                <a:lnTo>
                  <a:pt x="92" y="246"/>
                </a:lnTo>
                <a:lnTo>
                  <a:pt x="92" y="246"/>
                </a:lnTo>
                <a:lnTo>
                  <a:pt x="92" y="246"/>
                </a:lnTo>
                <a:lnTo>
                  <a:pt x="90" y="246"/>
                </a:lnTo>
                <a:lnTo>
                  <a:pt x="90" y="246"/>
                </a:lnTo>
                <a:lnTo>
                  <a:pt x="90" y="246"/>
                </a:lnTo>
                <a:lnTo>
                  <a:pt x="88" y="246"/>
                </a:lnTo>
                <a:lnTo>
                  <a:pt x="88" y="246"/>
                </a:lnTo>
                <a:lnTo>
                  <a:pt x="88" y="242"/>
                </a:lnTo>
                <a:lnTo>
                  <a:pt x="88" y="242"/>
                </a:lnTo>
                <a:lnTo>
                  <a:pt x="88" y="242"/>
                </a:lnTo>
                <a:lnTo>
                  <a:pt x="88" y="242"/>
                </a:lnTo>
                <a:lnTo>
                  <a:pt x="88" y="240"/>
                </a:lnTo>
                <a:lnTo>
                  <a:pt x="88" y="238"/>
                </a:lnTo>
                <a:lnTo>
                  <a:pt x="88" y="236"/>
                </a:lnTo>
                <a:lnTo>
                  <a:pt x="88" y="236"/>
                </a:lnTo>
                <a:lnTo>
                  <a:pt x="86" y="238"/>
                </a:lnTo>
                <a:lnTo>
                  <a:pt x="86" y="238"/>
                </a:lnTo>
                <a:lnTo>
                  <a:pt x="86" y="240"/>
                </a:lnTo>
                <a:lnTo>
                  <a:pt x="86" y="240"/>
                </a:lnTo>
                <a:lnTo>
                  <a:pt x="84" y="240"/>
                </a:lnTo>
                <a:lnTo>
                  <a:pt x="82" y="238"/>
                </a:lnTo>
                <a:lnTo>
                  <a:pt x="82" y="238"/>
                </a:lnTo>
                <a:lnTo>
                  <a:pt x="82" y="238"/>
                </a:lnTo>
                <a:lnTo>
                  <a:pt x="82" y="238"/>
                </a:lnTo>
                <a:lnTo>
                  <a:pt x="82" y="238"/>
                </a:lnTo>
                <a:lnTo>
                  <a:pt x="82" y="240"/>
                </a:lnTo>
                <a:lnTo>
                  <a:pt x="82" y="240"/>
                </a:lnTo>
                <a:lnTo>
                  <a:pt x="82" y="242"/>
                </a:lnTo>
                <a:lnTo>
                  <a:pt x="82" y="242"/>
                </a:lnTo>
                <a:lnTo>
                  <a:pt x="82" y="242"/>
                </a:lnTo>
                <a:lnTo>
                  <a:pt x="82" y="242"/>
                </a:lnTo>
                <a:lnTo>
                  <a:pt x="82" y="244"/>
                </a:lnTo>
                <a:lnTo>
                  <a:pt x="80" y="244"/>
                </a:lnTo>
                <a:lnTo>
                  <a:pt x="78" y="244"/>
                </a:lnTo>
                <a:lnTo>
                  <a:pt x="78" y="244"/>
                </a:lnTo>
                <a:lnTo>
                  <a:pt x="76" y="244"/>
                </a:lnTo>
                <a:lnTo>
                  <a:pt x="78" y="246"/>
                </a:lnTo>
                <a:lnTo>
                  <a:pt x="78" y="246"/>
                </a:lnTo>
                <a:lnTo>
                  <a:pt x="78" y="246"/>
                </a:lnTo>
                <a:lnTo>
                  <a:pt x="78" y="246"/>
                </a:lnTo>
                <a:lnTo>
                  <a:pt x="76" y="246"/>
                </a:lnTo>
                <a:lnTo>
                  <a:pt x="76" y="246"/>
                </a:lnTo>
                <a:lnTo>
                  <a:pt x="76" y="246"/>
                </a:lnTo>
                <a:lnTo>
                  <a:pt x="76" y="246"/>
                </a:lnTo>
                <a:lnTo>
                  <a:pt x="76" y="246"/>
                </a:lnTo>
                <a:lnTo>
                  <a:pt x="74" y="246"/>
                </a:lnTo>
                <a:lnTo>
                  <a:pt x="74" y="246"/>
                </a:lnTo>
                <a:lnTo>
                  <a:pt x="72" y="244"/>
                </a:lnTo>
                <a:lnTo>
                  <a:pt x="72" y="244"/>
                </a:lnTo>
                <a:lnTo>
                  <a:pt x="72" y="244"/>
                </a:lnTo>
                <a:lnTo>
                  <a:pt x="70" y="242"/>
                </a:lnTo>
                <a:lnTo>
                  <a:pt x="68" y="242"/>
                </a:lnTo>
                <a:lnTo>
                  <a:pt x="66" y="242"/>
                </a:lnTo>
                <a:lnTo>
                  <a:pt x="66" y="242"/>
                </a:lnTo>
                <a:lnTo>
                  <a:pt x="66" y="244"/>
                </a:lnTo>
                <a:lnTo>
                  <a:pt x="66" y="244"/>
                </a:lnTo>
                <a:lnTo>
                  <a:pt x="66" y="244"/>
                </a:lnTo>
                <a:lnTo>
                  <a:pt x="64" y="246"/>
                </a:lnTo>
                <a:lnTo>
                  <a:pt x="64" y="246"/>
                </a:lnTo>
                <a:lnTo>
                  <a:pt x="62" y="246"/>
                </a:lnTo>
                <a:lnTo>
                  <a:pt x="62" y="246"/>
                </a:lnTo>
                <a:lnTo>
                  <a:pt x="62" y="246"/>
                </a:lnTo>
                <a:lnTo>
                  <a:pt x="62" y="244"/>
                </a:lnTo>
                <a:lnTo>
                  <a:pt x="62" y="244"/>
                </a:lnTo>
                <a:lnTo>
                  <a:pt x="60" y="242"/>
                </a:lnTo>
                <a:lnTo>
                  <a:pt x="60" y="242"/>
                </a:lnTo>
                <a:lnTo>
                  <a:pt x="58" y="242"/>
                </a:lnTo>
                <a:lnTo>
                  <a:pt x="58" y="240"/>
                </a:lnTo>
                <a:lnTo>
                  <a:pt x="58" y="240"/>
                </a:lnTo>
                <a:lnTo>
                  <a:pt x="58" y="236"/>
                </a:lnTo>
                <a:lnTo>
                  <a:pt x="58" y="234"/>
                </a:lnTo>
                <a:lnTo>
                  <a:pt x="58" y="232"/>
                </a:lnTo>
                <a:lnTo>
                  <a:pt x="56" y="232"/>
                </a:lnTo>
                <a:lnTo>
                  <a:pt x="56" y="232"/>
                </a:lnTo>
                <a:lnTo>
                  <a:pt x="54" y="232"/>
                </a:lnTo>
                <a:lnTo>
                  <a:pt x="54" y="232"/>
                </a:lnTo>
                <a:lnTo>
                  <a:pt x="52" y="234"/>
                </a:lnTo>
                <a:lnTo>
                  <a:pt x="52" y="232"/>
                </a:lnTo>
                <a:lnTo>
                  <a:pt x="54" y="230"/>
                </a:lnTo>
                <a:lnTo>
                  <a:pt x="56" y="228"/>
                </a:lnTo>
                <a:lnTo>
                  <a:pt x="56" y="228"/>
                </a:lnTo>
                <a:lnTo>
                  <a:pt x="56" y="228"/>
                </a:lnTo>
                <a:lnTo>
                  <a:pt x="56" y="228"/>
                </a:lnTo>
                <a:lnTo>
                  <a:pt x="56" y="228"/>
                </a:lnTo>
                <a:lnTo>
                  <a:pt x="56" y="228"/>
                </a:lnTo>
                <a:lnTo>
                  <a:pt x="56" y="226"/>
                </a:lnTo>
                <a:lnTo>
                  <a:pt x="56" y="226"/>
                </a:lnTo>
                <a:lnTo>
                  <a:pt x="56" y="226"/>
                </a:lnTo>
                <a:lnTo>
                  <a:pt x="54" y="226"/>
                </a:lnTo>
                <a:lnTo>
                  <a:pt x="54" y="226"/>
                </a:lnTo>
                <a:lnTo>
                  <a:pt x="54" y="224"/>
                </a:lnTo>
                <a:lnTo>
                  <a:pt x="54" y="224"/>
                </a:lnTo>
                <a:lnTo>
                  <a:pt x="54" y="224"/>
                </a:lnTo>
                <a:lnTo>
                  <a:pt x="54" y="224"/>
                </a:lnTo>
                <a:lnTo>
                  <a:pt x="52" y="224"/>
                </a:lnTo>
                <a:lnTo>
                  <a:pt x="52" y="224"/>
                </a:lnTo>
                <a:lnTo>
                  <a:pt x="52" y="224"/>
                </a:lnTo>
                <a:lnTo>
                  <a:pt x="52" y="222"/>
                </a:lnTo>
                <a:lnTo>
                  <a:pt x="52" y="222"/>
                </a:lnTo>
                <a:lnTo>
                  <a:pt x="52" y="222"/>
                </a:lnTo>
                <a:lnTo>
                  <a:pt x="52" y="222"/>
                </a:lnTo>
                <a:lnTo>
                  <a:pt x="50" y="222"/>
                </a:lnTo>
                <a:lnTo>
                  <a:pt x="50" y="222"/>
                </a:lnTo>
                <a:lnTo>
                  <a:pt x="50" y="218"/>
                </a:lnTo>
                <a:lnTo>
                  <a:pt x="50" y="216"/>
                </a:lnTo>
                <a:lnTo>
                  <a:pt x="50" y="216"/>
                </a:lnTo>
                <a:lnTo>
                  <a:pt x="48" y="212"/>
                </a:lnTo>
                <a:lnTo>
                  <a:pt x="48" y="212"/>
                </a:lnTo>
                <a:lnTo>
                  <a:pt x="48" y="212"/>
                </a:lnTo>
                <a:lnTo>
                  <a:pt x="48" y="212"/>
                </a:lnTo>
                <a:lnTo>
                  <a:pt x="48" y="210"/>
                </a:lnTo>
                <a:lnTo>
                  <a:pt x="48" y="210"/>
                </a:lnTo>
                <a:lnTo>
                  <a:pt x="48" y="210"/>
                </a:lnTo>
                <a:lnTo>
                  <a:pt x="48" y="210"/>
                </a:lnTo>
                <a:lnTo>
                  <a:pt x="46" y="208"/>
                </a:lnTo>
                <a:lnTo>
                  <a:pt x="46" y="208"/>
                </a:lnTo>
                <a:lnTo>
                  <a:pt x="46" y="208"/>
                </a:lnTo>
                <a:lnTo>
                  <a:pt x="44" y="208"/>
                </a:lnTo>
                <a:lnTo>
                  <a:pt x="44" y="208"/>
                </a:lnTo>
                <a:lnTo>
                  <a:pt x="42" y="208"/>
                </a:lnTo>
                <a:lnTo>
                  <a:pt x="42" y="208"/>
                </a:lnTo>
                <a:lnTo>
                  <a:pt x="42" y="208"/>
                </a:lnTo>
                <a:lnTo>
                  <a:pt x="44" y="210"/>
                </a:lnTo>
                <a:lnTo>
                  <a:pt x="44" y="210"/>
                </a:lnTo>
                <a:lnTo>
                  <a:pt x="42" y="212"/>
                </a:lnTo>
                <a:lnTo>
                  <a:pt x="42" y="212"/>
                </a:lnTo>
                <a:lnTo>
                  <a:pt x="42" y="212"/>
                </a:lnTo>
                <a:lnTo>
                  <a:pt x="42" y="212"/>
                </a:lnTo>
                <a:lnTo>
                  <a:pt x="40" y="212"/>
                </a:lnTo>
                <a:lnTo>
                  <a:pt x="38" y="212"/>
                </a:lnTo>
                <a:lnTo>
                  <a:pt x="38" y="214"/>
                </a:lnTo>
                <a:lnTo>
                  <a:pt x="38" y="214"/>
                </a:lnTo>
                <a:lnTo>
                  <a:pt x="38" y="214"/>
                </a:lnTo>
                <a:lnTo>
                  <a:pt x="38" y="214"/>
                </a:lnTo>
                <a:lnTo>
                  <a:pt x="38" y="216"/>
                </a:lnTo>
                <a:lnTo>
                  <a:pt x="36" y="216"/>
                </a:lnTo>
                <a:lnTo>
                  <a:pt x="34" y="214"/>
                </a:lnTo>
                <a:lnTo>
                  <a:pt x="34" y="214"/>
                </a:lnTo>
                <a:lnTo>
                  <a:pt x="32" y="212"/>
                </a:lnTo>
                <a:lnTo>
                  <a:pt x="28" y="212"/>
                </a:lnTo>
                <a:lnTo>
                  <a:pt x="28" y="212"/>
                </a:lnTo>
                <a:lnTo>
                  <a:pt x="28" y="212"/>
                </a:lnTo>
                <a:lnTo>
                  <a:pt x="26" y="214"/>
                </a:lnTo>
                <a:lnTo>
                  <a:pt x="24" y="216"/>
                </a:lnTo>
                <a:lnTo>
                  <a:pt x="24" y="218"/>
                </a:lnTo>
                <a:lnTo>
                  <a:pt x="22" y="218"/>
                </a:lnTo>
                <a:lnTo>
                  <a:pt x="22" y="218"/>
                </a:lnTo>
                <a:lnTo>
                  <a:pt x="22" y="216"/>
                </a:lnTo>
                <a:lnTo>
                  <a:pt x="22" y="214"/>
                </a:lnTo>
                <a:lnTo>
                  <a:pt x="20" y="212"/>
                </a:lnTo>
                <a:lnTo>
                  <a:pt x="20" y="212"/>
                </a:lnTo>
                <a:lnTo>
                  <a:pt x="20" y="212"/>
                </a:lnTo>
                <a:lnTo>
                  <a:pt x="20" y="212"/>
                </a:lnTo>
                <a:lnTo>
                  <a:pt x="18" y="212"/>
                </a:lnTo>
                <a:lnTo>
                  <a:pt x="16" y="214"/>
                </a:lnTo>
                <a:lnTo>
                  <a:pt x="16" y="216"/>
                </a:lnTo>
                <a:lnTo>
                  <a:pt x="16" y="216"/>
                </a:lnTo>
                <a:lnTo>
                  <a:pt x="16" y="216"/>
                </a:lnTo>
                <a:lnTo>
                  <a:pt x="14" y="216"/>
                </a:lnTo>
                <a:lnTo>
                  <a:pt x="14" y="216"/>
                </a:lnTo>
                <a:lnTo>
                  <a:pt x="14" y="214"/>
                </a:lnTo>
                <a:lnTo>
                  <a:pt x="12" y="214"/>
                </a:lnTo>
                <a:lnTo>
                  <a:pt x="12" y="214"/>
                </a:lnTo>
                <a:lnTo>
                  <a:pt x="12" y="214"/>
                </a:lnTo>
                <a:lnTo>
                  <a:pt x="12" y="214"/>
                </a:lnTo>
                <a:lnTo>
                  <a:pt x="12" y="212"/>
                </a:lnTo>
                <a:lnTo>
                  <a:pt x="12" y="212"/>
                </a:lnTo>
                <a:lnTo>
                  <a:pt x="12" y="212"/>
                </a:lnTo>
                <a:lnTo>
                  <a:pt x="12" y="212"/>
                </a:lnTo>
                <a:lnTo>
                  <a:pt x="12" y="210"/>
                </a:lnTo>
                <a:lnTo>
                  <a:pt x="12" y="208"/>
                </a:lnTo>
                <a:lnTo>
                  <a:pt x="12" y="208"/>
                </a:lnTo>
                <a:lnTo>
                  <a:pt x="12" y="206"/>
                </a:lnTo>
                <a:lnTo>
                  <a:pt x="12" y="206"/>
                </a:lnTo>
                <a:lnTo>
                  <a:pt x="12" y="204"/>
                </a:lnTo>
                <a:lnTo>
                  <a:pt x="12" y="202"/>
                </a:lnTo>
                <a:lnTo>
                  <a:pt x="14" y="200"/>
                </a:lnTo>
                <a:lnTo>
                  <a:pt x="14" y="200"/>
                </a:lnTo>
                <a:lnTo>
                  <a:pt x="12" y="198"/>
                </a:lnTo>
                <a:lnTo>
                  <a:pt x="12" y="198"/>
                </a:lnTo>
                <a:lnTo>
                  <a:pt x="10" y="196"/>
                </a:lnTo>
                <a:lnTo>
                  <a:pt x="10" y="196"/>
                </a:lnTo>
                <a:lnTo>
                  <a:pt x="10" y="194"/>
                </a:lnTo>
                <a:lnTo>
                  <a:pt x="10" y="194"/>
                </a:lnTo>
                <a:lnTo>
                  <a:pt x="10" y="194"/>
                </a:lnTo>
                <a:lnTo>
                  <a:pt x="10" y="192"/>
                </a:lnTo>
                <a:lnTo>
                  <a:pt x="8" y="192"/>
                </a:lnTo>
                <a:lnTo>
                  <a:pt x="8" y="192"/>
                </a:lnTo>
                <a:lnTo>
                  <a:pt x="8" y="194"/>
                </a:lnTo>
                <a:lnTo>
                  <a:pt x="6" y="194"/>
                </a:lnTo>
                <a:lnTo>
                  <a:pt x="6" y="192"/>
                </a:lnTo>
                <a:lnTo>
                  <a:pt x="6" y="192"/>
                </a:lnTo>
                <a:lnTo>
                  <a:pt x="4" y="190"/>
                </a:lnTo>
                <a:lnTo>
                  <a:pt x="4" y="190"/>
                </a:lnTo>
                <a:lnTo>
                  <a:pt x="4" y="188"/>
                </a:lnTo>
                <a:lnTo>
                  <a:pt x="4" y="188"/>
                </a:lnTo>
                <a:lnTo>
                  <a:pt x="4" y="188"/>
                </a:lnTo>
                <a:lnTo>
                  <a:pt x="4" y="186"/>
                </a:lnTo>
                <a:lnTo>
                  <a:pt x="4" y="186"/>
                </a:lnTo>
                <a:lnTo>
                  <a:pt x="4" y="186"/>
                </a:lnTo>
                <a:lnTo>
                  <a:pt x="4" y="186"/>
                </a:lnTo>
                <a:lnTo>
                  <a:pt x="4" y="186"/>
                </a:lnTo>
                <a:lnTo>
                  <a:pt x="4" y="186"/>
                </a:lnTo>
                <a:lnTo>
                  <a:pt x="4" y="184"/>
                </a:lnTo>
                <a:lnTo>
                  <a:pt x="4" y="184"/>
                </a:lnTo>
                <a:lnTo>
                  <a:pt x="4" y="184"/>
                </a:lnTo>
                <a:lnTo>
                  <a:pt x="4" y="184"/>
                </a:lnTo>
                <a:lnTo>
                  <a:pt x="4" y="184"/>
                </a:lnTo>
                <a:lnTo>
                  <a:pt x="4" y="184"/>
                </a:lnTo>
                <a:lnTo>
                  <a:pt x="4" y="182"/>
                </a:lnTo>
                <a:lnTo>
                  <a:pt x="4" y="182"/>
                </a:lnTo>
                <a:lnTo>
                  <a:pt x="4" y="180"/>
                </a:lnTo>
                <a:lnTo>
                  <a:pt x="4" y="180"/>
                </a:lnTo>
                <a:lnTo>
                  <a:pt x="4" y="178"/>
                </a:lnTo>
                <a:lnTo>
                  <a:pt x="2" y="176"/>
                </a:lnTo>
                <a:lnTo>
                  <a:pt x="2" y="176"/>
                </a:lnTo>
                <a:lnTo>
                  <a:pt x="0" y="174"/>
                </a:lnTo>
                <a:lnTo>
                  <a:pt x="2" y="174"/>
                </a:lnTo>
                <a:lnTo>
                  <a:pt x="2" y="172"/>
                </a:lnTo>
                <a:lnTo>
                  <a:pt x="0" y="170"/>
                </a:lnTo>
                <a:lnTo>
                  <a:pt x="0" y="170"/>
                </a:lnTo>
                <a:lnTo>
                  <a:pt x="2" y="170"/>
                </a:lnTo>
                <a:lnTo>
                  <a:pt x="2" y="170"/>
                </a:lnTo>
                <a:lnTo>
                  <a:pt x="4" y="170"/>
                </a:lnTo>
                <a:lnTo>
                  <a:pt x="4" y="170"/>
                </a:lnTo>
                <a:lnTo>
                  <a:pt x="6" y="168"/>
                </a:lnTo>
                <a:lnTo>
                  <a:pt x="6" y="168"/>
                </a:lnTo>
                <a:lnTo>
                  <a:pt x="8" y="168"/>
                </a:lnTo>
                <a:lnTo>
                  <a:pt x="8" y="166"/>
                </a:lnTo>
                <a:lnTo>
                  <a:pt x="8" y="166"/>
                </a:lnTo>
                <a:lnTo>
                  <a:pt x="6" y="166"/>
                </a:lnTo>
                <a:lnTo>
                  <a:pt x="6" y="164"/>
                </a:lnTo>
                <a:lnTo>
                  <a:pt x="6" y="162"/>
                </a:lnTo>
                <a:lnTo>
                  <a:pt x="8" y="160"/>
                </a:lnTo>
                <a:lnTo>
                  <a:pt x="8" y="158"/>
                </a:lnTo>
                <a:lnTo>
                  <a:pt x="8" y="158"/>
                </a:lnTo>
                <a:lnTo>
                  <a:pt x="8" y="158"/>
                </a:lnTo>
                <a:lnTo>
                  <a:pt x="8" y="158"/>
                </a:lnTo>
                <a:lnTo>
                  <a:pt x="8" y="156"/>
                </a:lnTo>
                <a:lnTo>
                  <a:pt x="10" y="158"/>
                </a:lnTo>
                <a:lnTo>
                  <a:pt x="10" y="156"/>
                </a:lnTo>
                <a:lnTo>
                  <a:pt x="12" y="156"/>
                </a:lnTo>
                <a:lnTo>
                  <a:pt x="12" y="156"/>
                </a:lnTo>
                <a:lnTo>
                  <a:pt x="12" y="156"/>
                </a:lnTo>
                <a:lnTo>
                  <a:pt x="12" y="156"/>
                </a:lnTo>
                <a:lnTo>
                  <a:pt x="14" y="156"/>
                </a:lnTo>
                <a:lnTo>
                  <a:pt x="14" y="158"/>
                </a:lnTo>
                <a:lnTo>
                  <a:pt x="14" y="158"/>
                </a:lnTo>
                <a:lnTo>
                  <a:pt x="14" y="158"/>
                </a:lnTo>
                <a:lnTo>
                  <a:pt x="16" y="158"/>
                </a:lnTo>
                <a:lnTo>
                  <a:pt x="16" y="158"/>
                </a:lnTo>
                <a:lnTo>
                  <a:pt x="16" y="160"/>
                </a:lnTo>
                <a:lnTo>
                  <a:pt x="16" y="160"/>
                </a:lnTo>
                <a:lnTo>
                  <a:pt x="20" y="162"/>
                </a:lnTo>
                <a:lnTo>
                  <a:pt x="20" y="162"/>
                </a:lnTo>
                <a:lnTo>
                  <a:pt x="20" y="162"/>
                </a:lnTo>
                <a:lnTo>
                  <a:pt x="20" y="164"/>
                </a:lnTo>
                <a:lnTo>
                  <a:pt x="20" y="164"/>
                </a:lnTo>
                <a:lnTo>
                  <a:pt x="22" y="162"/>
                </a:lnTo>
                <a:lnTo>
                  <a:pt x="22" y="160"/>
                </a:lnTo>
                <a:lnTo>
                  <a:pt x="22" y="160"/>
                </a:lnTo>
                <a:lnTo>
                  <a:pt x="24" y="160"/>
                </a:lnTo>
                <a:lnTo>
                  <a:pt x="24" y="158"/>
                </a:lnTo>
                <a:lnTo>
                  <a:pt x="24" y="158"/>
                </a:lnTo>
                <a:lnTo>
                  <a:pt x="24" y="158"/>
                </a:lnTo>
                <a:lnTo>
                  <a:pt x="24" y="158"/>
                </a:lnTo>
                <a:lnTo>
                  <a:pt x="26" y="158"/>
                </a:lnTo>
                <a:lnTo>
                  <a:pt x="26" y="158"/>
                </a:lnTo>
                <a:lnTo>
                  <a:pt x="30" y="158"/>
                </a:lnTo>
                <a:lnTo>
                  <a:pt x="30" y="158"/>
                </a:lnTo>
                <a:lnTo>
                  <a:pt x="30" y="160"/>
                </a:lnTo>
                <a:lnTo>
                  <a:pt x="32" y="160"/>
                </a:lnTo>
                <a:lnTo>
                  <a:pt x="32" y="160"/>
                </a:lnTo>
                <a:lnTo>
                  <a:pt x="32" y="160"/>
                </a:lnTo>
                <a:lnTo>
                  <a:pt x="34" y="160"/>
                </a:lnTo>
                <a:lnTo>
                  <a:pt x="36" y="160"/>
                </a:lnTo>
                <a:lnTo>
                  <a:pt x="36" y="160"/>
                </a:lnTo>
                <a:lnTo>
                  <a:pt x="38" y="160"/>
                </a:lnTo>
                <a:lnTo>
                  <a:pt x="38" y="158"/>
                </a:lnTo>
                <a:lnTo>
                  <a:pt x="38" y="158"/>
                </a:lnTo>
                <a:lnTo>
                  <a:pt x="42" y="158"/>
                </a:lnTo>
                <a:lnTo>
                  <a:pt x="42" y="158"/>
                </a:lnTo>
                <a:lnTo>
                  <a:pt x="42" y="156"/>
                </a:lnTo>
                <a:lnTo>
                  <a:pt x="44" y="154"/>
                </a:lnTo>
                <a:lnTo>
                  <a:pt x="44" y="154"/>
                </a:lnTo>
                <a:lnTo>
                  <a:pt x="44" y="156"/>
                </a:lnTo>
                <a:lnTo>
                  <a:pt x="44" y="158"/>
                </a:lnTo>
                <a:lnTo>
                  <a:pt x="44" y="158"/>
                </a:lnTo>
                <a:lnTo>
                  <a:pt x="46" y="158"/>
                </a:lnTo>
                <a:lnTo>
                  <a:pt x="46" y="158"/>
                </a:lnTo>
                <a:lnTo>
                  <a:pt x="48" y="158"/>
                </a:lnTo>
                <a:lnTo>
                  <a:pt x="48" y="158"/>
                </a:lnTo>
                <a:lnTo>
                  <a:pt x="54" y="158"/>
                </a:lnTo>
                <a:lnTo>
                  <a:pt x="56" y="158"/>
                </a:lnTo>
                <a:lnTo>
                  <a:pt x="56" y="158"/>
                </a:lnTo>
                <a:lnTo>
                  <a:pt x="62" y="158"/>
                </a:lnTo>
                <a:lnTo>
                  <a:pt x="62" y="158"/>
                </a:lnTo>
                <a:lnTo>
                  <a:pt x="68" y="158"/>
                </a:lnTo>
                <a:lnTo>
                  <a:pt x="70" y="158"/>
                </a:lnTo>
                <a:lnTo>
                  <a:pt x="72" y="158"/>
                </a:lnTo>
                <a:lnTo>
                  <a:pt x="76" y="158"/>
                </a:lnTo>
                <a:lnTo>
                  <a:pt x="82" y="158"/>
                </a:lnTo>
                <a:lnTo>
                  <a:pt x="86" y="158"/>
                </a:lnTo>
                <a:lnTo>
                  <a:pt x="88" y="158"/>
                </a:lnTo>
                <a:lnTo>
                  <a:pt x="88" y="158"/>
                </a:lnTo>
                <a:lnTo>
                  <a:pt x="92" y="158"/>
                </a:lnTo>
                <a:lnTo>
                  <a:pt x="98" y="158"/>
                </a:lnTo>
                <a:lnTo>
                  <a:pt x="100" y="158"/>
                </a:lnTo>
                <a:lnTo>
                  <a:pt x="100" y="158"/>
                </a:lnTo>
                <a:lnTo>
                  <a:pt x="100" y="156"/>
                </a:lnTo>
                <a:lnTo>
                  <a:pt x="100" y="150"/>
                </a:lnTo>
                <a:lnTo>
                  <a:pt x="100" y="148"/>
                </a:lnTo>
                <a:lnTo>
                  <a:pt x="100" y="146"/>
                </a:lnTo>
                <a:lnTo>
                  <a:pt x="102" y="144"/>
                </a:lnTo>
                <a:lnTo>
                  <a:pt x="98" y="140"/>
                </a:lnTo>
                <a:lnTo>
                  <a:pt x="98" y="136"/>
                </a:lnTo>
                <a:lnTo>
                  <a:pt x="96" y="126"/>
                </a:lnTo>
                <a:lnTo>
                  <a:pt x="96" y="118"/>
                </a:lnTo>
                <a:lnTo>
                  <a:pt x="96" y="114"/>
                </a:lnTo>
                <a:lnTo>
                  <a:pt x="94" y="110"/>
                </a:lnTo>
                <a:lnTo>
                  <a:pt x="94" y="106"/>
                </a:lnTo>
                <a:lnTo>
                  <a:pt x="94" y="102"/>
                </a:lnTo>
                <a:lnTo>
                  <a:pt x="94" y="98"/>
                </a:lnTo>
                <a:lnTo>
                  <a:pt x="94" y="96"/>
                </a:lnTo>
                <a:lnTo>
                  <a:pt x="94" y="94"/>
                </a:lnTo>
                <a:lnTo>
                  <a:pt x="92" y="88"/>
                </a:lnTo>
                <a:lnTo>
                  <a:pt x="92" y="84"/>
                </a:lnTo>
                <a:lnTo>
                  <a:pt x="92" y="80"/>
                </a:lnTo>
                <a:lnTo>
                  <a:pt x="92" y="74"/>
                </a:lnTo>
                <a:lnTo>
                  <a:pt x="92" y="70"/>
                </a:lnTo>
                <a:lnTo>
                  <a:pt x="90" y="66"/>
                </a:lnTo>
                <a:lnTo>
                  <a:pt x="90" y="62"/>
                </a:lnTo>
                <a:lnTo>
                  <a:pt x="90" y="60"/>
                </a:lnTo>
                <a:lnTo>
                  <a:pt x="90" y="56"/>
                </a:lnTo>
                <a:lnTo>
                  <a:pt x="90" y="52"/>
                </a:lnTo>
                <a:lnTo>
                  <a:pt x="90" y="48"/>
                </a:lnTo>
                <a:lnTo>
                  <a:pt x="88" y="38"/>
                </a:lnTo>
                <a:lnTo>
                  <a:pt x="88" y="36"/>
                </a:lnTo>
                <a:lnTo>
                  <a:pt x="88" y="34"/>
                </a:lnTo>
                <a:lnTo>
                  <a:pt x="88" y="32"/>
                </a:lnTo>
                <a:lnTo>
                  <a:pt x="88" y="28"/>
                </a:lnTo>
                <a:lnTo>
                  <a:pt x="86" y="18"/>
                </a:lnTo>
                <a:lnTo>
                  <a:pt x="86" y="14"/>
                </a:lnTo>
                <a:lnTo>
                  <a:pt x="86" y="8"/>
                </a:lnTo>
                <a:lnTo>
                  <a:pt x="86" y="6"/>
                </a:lnTo>
                <a:lnTo>
                  <a:pt x="86" y="6"/>
                </a:lnTo>
                <a:lnTo>
                  <a:pt x="84" y="0"/>
                </a:lnTo>
                <a:lnTo>
                  <a:pt x="86" y="0"/>
                </a:lnTo>
                <a:lnTo>
                  <a:pt x="88" y="0"/>
                </a:lnTo>
                <a:lnTo>
                  <a:pt x="88" y="0"/>
                </a:lnTo>
                <a:lnTo>
                  <a:pt x="92" y="0"/>
                </a:lnTo>
                <a:lnTo>
                  <a:pt x="96" y="0"/>
                </a:lnTo>
                <a:lnTo>
                  <a:pt x="108" y="0"/>
                </a:lnTo>
                <a:lnTo>
                  <a:pt x="110" y="0"/>
                </a:lnTo>
                <a:lnTo>
                  <a:pt x="110" y="0"/>
                </a:lnTo>
                <a:lnTo>
                  <a:pt x="114" y="2"/>
                </a:lnTo>
                <a:lnTo>
                  <a:pt x="120" y="6"/>
                </a:lnTo>
                <a:lnTo>
                  <a:pt x="124" y="10"/>
                </a:lnTo>
                <a:lnTo>
                  <a:pt x="130" y="14"/>
                </a:lnTo>
                <a:lnTo>
                  <a:pt x="132" y="16"/>
                </a:lnTo>
                <a:lnTo>
                  <a:pt x="138" y="20"/>
                </a:lnTo>
                <a:lnTo>
                  <a:pt x="144" y="24"/>
                </a:lnTo>
                <a:lnTo>
                  <a:pt x="148" y="28"/>
                </a:lnTo>
                <a:lnTo>
                  <a:pt x="154" y="32"/>
                </a:lnTo>
                <a:lnTo>
                  <a:pt x="158" y="36"/>
                </a:lnTo>
                <a:lnTo>
                  <a:pt x="162" y="40"/>
                </a:lnTo>
                <a:lnTo>
                  <a:pt x="168" y="44"/>
                </a:lnTo>
                <a:lnTo>
                  <a:pt x="172" y="48"/>
                </a:lnTo>
                <a:lnTo>
                  <a:pt x="178" y="52"/>
                </a:lnTo>
                <a:lnTo>
                  <a:pt x="178" y="52"/>
                </a:lnTo>
                <a:lnTo>
                  <a:pt x="180" y="52"/>
                </a:lnTo>
                <a:lnTo>
                  <a:pt x="182" y="54"/>
                </a:lnTo>
                <a:lnTo>
                  <a:pt x="182" y="56"/>
                </a:lnTo>
                <a:lnTo>
                  <a:pt x="184" y="56"/>
                </a:lnTo>
                <a:lnTo>
                  <a:pt x="190" y="60"/>
                </a:lnTo>
                <a:lnTo>
                  <a:pt x="196" y="64"/>
                </a:lnTo>
                <a:lnTo>
                  <a:pt x="196" y="66"/>
                </a:lnTo>
                <a:lnTo>
                  <a:pt x="196" y="66"/>
                </a:lnTo>
                <a:lnTo>
                  <a:pt x="196" y="66"/>
                </a:lnTo>
                <a:lnTo>
                  <a:pt x="196" y="68"/>
                </a:lnTo>
                <a:lnTo>
                  <a:pt x="196" y="68"/>
                </a:lnTo>
                <a:lnTo>
                  <a:pt x="196" y="68"/>
                </a:lnTo>
                <a:lnTo>
                  <a:pt x="196" y="68"/>
                </a:lnTo>
                <a:lnTo>
                  <a:pt x="196" y="70"/>
                </a:lnTo>
                <a:lnTo>
                  <a:pt x="196" y="70"/>
                </a:lnTo>
                <a:lnTo>
                  <a:pt x="196" y="70"/>
                </a:lnTo>
                <a:lnTo>
                  <a:pt x="198" y="72"/>
                </a:lnTo>
                <a:lnTo>
                  <a:pt x="200" y="72"/>
                </a:lnTo>
                <a:lnTo>
                  <a:pt x="200" y="72"/>
                </a:lnTo>
                <a:lnTo>
                  <a:pt x="202" y="72"/>
                </a:lnTo>
                <a:lnTo>
                  <a:pt x="202" y="74"/>
                </a:lnTo>
                <a:lnTo>
                  <a:pt x="202" y="74"/>
                </a:lnTo>
                <a:lnTo>
                  <a:pt x="202" y="74"/>
                </a:lnTo>
                <a:lnTo>
                  <a:pt x="202" y="76"/>
                </a:lnTo>
                <a:lnTo>
                  <a:pt x="204" y="76"/>
                </a:lnTo>
                <a:lnTo>
                  <a:pt x="204" y="78"/>
                </a:lnTo>
                <a:lnTo>
                  <a:pt x="204" y="78"/>
                </a:lnTo>
                <a:lnTo>
                  <a:pt x="206" y="78"/>
                </a:lnTo>
                <a:lnTo>
                  <a:pt x="210" y="80"/>
                </a:lnTo>
                <a:lnTo>
                  <a:pt x="210" y="78"/>
                </a:lnTo>
                <a:lnTo>
                  <a:pt x="210" y="78"/>
                </a:lnTo>
                <a:lnTo>
                  <a:pt x="210" y="78"/>
                </a:lnTo>
                <a:lnTo>
                  <a:pt x="210" y="78"/>
                </a:lnTo>
                <a:lnTo>
                  <a:pt x="212" y="78"/>
                </a:lnTo>
                <a:lnTo>
                  <a:pt x="212" y="80"/>
                </a:lnTo>
                <a:lnTo>
                  <a:pt x="212" y="80"/>
                </a:lnTo>
                <a:lnTo>
                  <a:pt x="212" y="80"/>
                </a:lnTo>
                <a:lnTo>
                  <a:pt x="214" y="80"/>
                </a:lnTo>
                <a:lnTo>
                  <a:pt x="214" y="80"/>
                </a:lnTo>
                <a:lnTo>
                  <a:pt x="214" y="82"/>
                </a:lnTo>
                <a:lnTo>
                  <a:pt x="214" y="82"/>
                </a:lnTo>
                <a:lnTo>
                  <a:pt x="216" y="82"/>
                </a:lnTo>
                <a:lnTo>
                  <a:pt x="216" y="82"/>
                </a:lnTo>
                <a:lnTo>
                  <a:pt x="218" y="82"/>
                </a:lnTo>
                <a:lnTo>
                  <a:pt x="220" y="84"/>
                </a:lnTo>
                <a:lnTo>
                  <a:pt x="222" y="84"/>
                </a:lnTo>
                <a:lnTo>
                  <a:pt x="222" y="84"/>
                </a:lnTo>
                <a:lnTo>
                  <a:pt x="226" y="86"/>
                </a:lnTo>
                <a:lnTo>
                  <a:pt x="226" y="88"/>
                </a:lnTo>
                <a:lnTo>
                  <a:pt x="226" y="88"/>
                </a:lnTo>
                <a:lnTo>
                  <a:pt x="226" y="90"/>
                </a:lnTo>
                <a:lnTo>
                  <a:pt x="226" y="90"/>
                </a:lnTo>
                <a:lnTo>
                  <a:pt x="226" y="92"/>
                </a:lnTo>
                <a:lnTo>
                  <a:pt x="226" y="92"/>
                </a:lnTo>
                <a:lnTo>
                  <a:pt x="226" y="92"/>
                </a:lnTo>
                <a:lnTo>
                  <a:pt x="226" y="94"/>
                </a:lnTo>
                <a:lnTo>
                  <a:pt x="224" y="96"/>
                </a:lnTo>
                <a:lnTo>
                  <a:pt x="224" y="96"/>
                </a:lnTo>
                <a:lnTo>
                  <a:pt x="224" y="96"/>
                </a:lnTo>
                <a:lnTo>
                  <a:pt x="224" y="96"/>
                </a:lnTo>
                <a:lnTo>
                  <a:pt x="224" y="98"/>
                </a:lnTo>
                <a:lnTo>
                  <a:pt x="224" y="98"/>
                </a:lnTo>
                <a:lnTo>
                  <a:pt x="228" y="100"/>
                </a:lnTo>
                <a:lnTo>
                  <a:pt x="232" y="98"/>
                </a:lnTo>
                <a:lnTo>
                  <a:pt x="236" y="98"/>
                </a:lnTo>
                <a:lnTo>
                  <a:pt x="236" y="98"/>
                </a:lnTo>
                <a:lnTo>
                  <a:pt x="238" y="98"/>
                </a:lnTo>
                <a:lnTo>
                  <a:pt x="240" y="9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7" name="Freeform 133"/>
          <p:cNvSpPr>
            <a:spLocks/>
          </p:cNvSpPr>
          <p:nvPr/>
        </p:nvSpPr>
        <p:spPr bwMode="auto">
          <a:xfrm>
            <a:off x="5000625" y="2516188"/>
            <a:ext cx="53975" cy="38100"/>
          </a:xfrm>
          <a:custGeom>
            <a:avLst/>
            <a:gdLst/>
            <a:ahLst/>
            <a:cxnLst>
              <a:cxn ang="0">
                <a:pos x="2" y="8"/>
              </a:cxn>
              <a:cxn ang="0">
                <a:pos x="2" y="8"/>
              </a:cxn>
              <a:cxn ang="0">
                <a:pos x="2" y="6"/>
              </a:cxn>
              <a:cxn ang="0">
                <a:pos x="4" y="4"/>
              </a:cxn>
              <a:cxn ang="0">
                <a:pos x="8" y="2"/>
              </a:cxn>
              <a:cxn ang="0">
                <a:pos x="8" y="4"/>
              </a:cxn>
              <a:cxn ang="0">
                <a:pos x="10" y="2"/>
              </a:cxn>
              <a:cxn ang="0">
                <a:pos x="14" y="2"/>
              </a:cxn>
              <a:cxn ang="0">
                <a:pos x="16" y="2"/>
              </a:cxn>
              <a:cxn ang="0">
                <a:pos x="16" y="2"/>
              </a:cxn>
              <a:cxn ang="0">
                <a:pos x="18" y="0"/>
              </a:cxn>
              <a:cxn ang="0">
                <a:pos x="20" y="0"/>
              </a:cxn>
              <a:cxn ang="0">
                <a:pos x="22" y="0"/>
              </a:cxn>
              <a:cxn ang="0">
                <a:pos x="24" y="0"/>
              </a:cxn>
              <a:cxn ang="0">
                <a:pos x="26" y="4"/>
              </a:cxn>
              <a:cxn ang="0">
                <a:pos x="28" y="4"/>
              </a:cxn>
              <a:cxn ang="0">
                <a:pos x="32" y="6"/>
              </a:cxn>
              <a:cxn ang="0">
                <a:pos x="32" y="8"/>
              </a:cxn>
              <a:cxn ang="0">
                <a:pos x="34" y="10"/>
              </a:cxn>
              <a:cxn ang="0">
                <a:pos x="34" y="10"/>
              </a:cxn>
              <a:cxn ang="0">
                <a:pos x="32" y="12"/>
              </a:cxn>
              <a:cxn ang="0">
                <a:pos x="34" y="14"/>
              </a:cxn>
              <a:cxn ang="0">
                <a:pos x="34" y="16"/>
              </a:cxn>
              <a:cxn ang="0">
                <a:pos x="34" y="16"/>
              </a:cxn>
              <a:cxn ang="0">
                <a:pos x="32" y="16"/>
              </a:cxn>
              <a:cxn ang="0">
                <a:pos x="30" y="18"/>
              </a:cxn>
              <a:cxn ang="0">
                <a:pos x="30" y="20"/>
              </a:cxn>
              <a:cxn ang="0">
                <a:pos x="28" y="20"/>
              </a:cxn>
              <a:cxn ang="0">
                <a:pos x="26" y="20"/>
              </a:cxn>
              <a:cxn ang="0">
                <a:pos x="24" y="20"/>
              </a:cxn>
              <a:cxn ang="0">
                <a:pos x="20" y="20"/>
              </a:cxn>
              <a:cxn ang="0">
                <a:pos x="20" y="20"/>
              </a:cxn>
              <a:cxn ang="0">
                <a:pos x="16" y="24"/>
              </a:cxn>
              <a:cxn ang="0">
                <a:pos x="16" y="24"/>
              </a:cxn>
              <a:cxn ang="0">
                <a:pos x="14" y="24"/>
              </a:cxn>
              <a:cxn ang="0">
                <a:pos x="12" y="24"/>
              </a:cxn>
              <a:cxn ang="0">
                <a:pos x="10" y="24"/>
              </a:cxn>
              <a:cxn ang="0">
                <a:pos x="8" y="24"/>
              </a:cxn>
              <a:cxn ang="0">
                <a:pos x="8" y="24"/>
              </a:cxn>
              <a:cxn ang="0">
                <a:pos x="6" y="24"/>
              </a:cxn>
              <a:cxn ang="0">
                <a:pos x="6" y="24"/>
              </a:cxn>
              <a:cxn ang="0">
                <a:pos x="2" y="20"/>
              </a:cxn>
              <a:cxn ang="0">
                <a:pos x="2" y="20"/>
              </a:cxn>
              <a:cxn ang="0">
                <a:pos x="0" y="16"/>
              </a:cxn>
              <a:cxn ang="0">
                <a:pos x="0" y="16"/>
              </a:cxn>
              <a:cxn ang="0">
                <a:pos x="2" y="16"/>
              </a:cxn>
              <a:cxn ang="0">
                <a:pos x="0" y="14"/>
              </a:cxn>
              <a:cxn ang="0">
                <a:pos x="0" y="12"/>
              </a:cxn>
              <a:cxn ang="0">
                <a:pos x="0" y="10"/>
              </a:cxn>
              <a:cxn ang="0">
                <a:pos x="0" y="8"/>
              </a:cxn>
            </a:cxnLst>
            <a:rect l="0" t="0" r="r" b="b"/>
            <a:pathLst>
              <a:path w="34" h="24">
                <a:moveTo>
                  <a:pt x="0" y="8"/>
                </a:moveTo>
                <a:lnTo>
                  <a:pt x="2" y="8"/>
                </a:lnTo>
                <a:lnTo>
                  <a:pt x="2" y="8"/>
                </a:lnTo>
                <a:lnTo>
                  <a:pt x="2" y="8"/>
                </a:lnTo>
                <a:lnTo>
                  <a:pt x="4" y="6"/>
                </a:lnTo>
                <a:lnTo>
                  <a:pt x="2" y="6"/>
                </a:lnTo>
                <a:lnTo>
                  <a:pt x="4" y="4"/>
                </a:lnTo>
                <a:lnTo>
                  <a:pt x="4" y="4"/>
                </a:lnTo>
                <a:lnTo>
                  <a:pt x="4" y="4"/>
                </a:lnTo>
                <a:lnTo>
                  <a:pt x="8" y="2"/>
                </a:lnTo>
                <a:lnTo>
                  <a:pt x="8" y="2"/>
                </a:lnTo>
                <a:lnTo>
                  <a:pt x="8" y="4"/>
                </a:lnTo>
                <a:lnTo>
                  <a:pt x="10" y="4"/>
                </a:lnTo>
                <a:lnTo>
                  <a:pt x="10" y="2"/>
                </a:lnTo>
                <a:lnTo>
                  <a:pt x="12" y="2"/>
                </a:lnTo>
                <a:lnTo>
                  <a:pt x="14" y="2"/>
                </a:lnTo>
                <a:lnTo>
                  <a:pt x="14" y="2"/>
                </a:lnTo>
                <a:lnTo>
                  <a:pt x="16" y="2"/>
                </a:lnTo>
                <a:lnTo>
                  <a:pt x="16" y="2"/>
                </a:lnTo>
                <a:lnTo>
                  <a:pt x="16" y="2"/>
                </a:lnTo>
                <a:lnTo>
                  <a:pt x="16" y="0"/>
                </a:lnTo>
                <a:lnTo>
                  <a:pt x="18" y="0"/>
                </a:lnTo>
                <a:lnTo>
                  <a:pt x="20" y="0"/>
                </a:lnTo>
                <a:lnTo>
                  <a:pt x="20" y="0"/>
                </a:lnTo>
                <a:lnTo>
                  <a:pt x="22" y="0"/>
                </a:lnTo>
                <a:lnTo>
                  <a:pt x="22" y="0"/>
                </a:lnTo>
                <a:lnTo>
                  <a:pt x="24" y="0"/>
                </a:lnTo>
                <a:lnTo>
                  <a:pt x="24" y="0"/>
                </a:lnTo>
                <a:lnTo>
                  <a:pt x="24" y="0"/>
                </a:lnTo>
                <a:lnTo>
                  <a:pt x="26" y="4"/>
                </a:lnTo>
                <a:lnTo>
                  <a:pt x="28" y="4"/>
                </a:lnTo>
                <a:lnTo>
                  <a:pt x="28" y="4"/>
                </a:lnTo>
                <a:lnTo>
                  <a:pt x="30" y="6"/>
                </a:lnTo>
                <a:lnTo>
                  <a:pt x="32" y="6"/>
                </a:lnTo>
                <a:lnTo>
                  <a:pt x="32" y="8"/>
                </a:lnTo>
                <a:lnTo>
                  <a:pt x="32" y="8"/>
                </a:lnTo>
                <a:lnTo>
                  <a:pt x="32" y="10"/>
                </a:lnTo>
                <a:lnTo>
                  <a:pt x="34" y="10"/>
                </a:lnTo>
                <a:lnTo>
                  <a:pt x="34" y="10"/>
                </a:lnTo>
                <a:lnTo>
                  <a:pt x="34" y="10"/>
                </a:lnTo>
                <a:lnTo>
                  <a:pt x="34" y="10"/>
                </a:lnTo>
                <a:lnTo>
                  <a:pt x="32" y="12"/>
                </a:lnTo>
                <a:lnTo>
                  <a:pt x="32" y="12"/>
                </a:lnTo>
                <a:lnTo>
                  <a:pt x="34" y="14"/>
                </a:lnTo>
                <a:lnTo>
                  <a:pt x="34" y="16"/>
                </a:lnTo>
                <a:lnTo>
                  <a:pt x="34" y="16"/>
                </a:lnTo>
                <a:lnTo>
                  <a:pt x="34" y="16"/>
                </a:lnTo>
                <a:lnTo>
                  <a:pt x="34" y="16"/>
                </a:lnTo>
                <a:lnTo>
                  <a:pt x="32" y="16"/>
                </a:lnTo>
                <a:lnTo>
                  <a:pt x="32" y="16"/>
                </a:lnTo>
                <a:lnTo>
                  <a:pt x="30" y="16"/>
                </a:lnTo>
                <a:lnTo>
                  <a:pt x="30" y="18"/>
                </a:lnTo>
                <a:lnTo>
                  <a:pt x="30" y="18"/>
                </a:lnTo>
                <a:lnTo>
                  <a:pt x="30" y="20"/>
                </a:lnTo>
                <a:lnTo>
                  <a:pt x="28" y="20"/>
                </a:lnTo>
                <a:lnTo>
                  <a:pt x="28" y="20"/>
                </a:lnTo>
                <a:lnTo>
                  <a:pt x="26" y="20"/>
                </a:lnTo>
                <a:lnTo>
                  <a:pt x="26" y="20"/>
                </a:lnTo>
                <a:lnTo>
                  <a:pt x="24" y="20"/>
                </a:lnTo>
                <a:lnTo>
                  <a:pt x="24" y="20"/>
                </a:lnTo>
                <a:lnTo>
                  <a:pt x="24" y="20"/>
                </a:lnTo>
                <a:lnTo>
                  <a:pt x="20" y="20"/>
                </a:lnTo>
                <a:lnTo>
                  <a:pt x="20" y="20"/>
                </a:lnTo>
                <a:lnTo>
                  <a:pt x="20" y="20"/>
                </a:lnTo>
                <a:lnTo>
                  <a:pt x="18" y="24"/>
                </a:lnTo>
                <a:lnTo>
                  <a:pt x="16" y="24"/>
                </a:lnTo>
                <a:lnTo>
                  <a:pt x="16" y="24"/>
                </a:lnTo>
                <a:lnTo>
                  <a:pt x="16" y="24"/>
                </a:lnTo>
                <a:lnTo>
                  <a:pt x="14" y="24"/>
                </a:lnTo>
                <a:lnTo>
                  <a:pt x="14" y="24"/>
                </a:lnTo>
                <a:lnTo>
                  <a:pt x="12" y="24"/>
                </a:lnTo>
                <a:lnTo>
                  <a:pt x="12" y="24"/>
                </a:lnTo>
                <a:lnTo>
                  <a:pt x="12" y="24"/>
                </a:lnTo>
                <a:lnTo>
                  <a:pt x="10" y="24"/>
                </a:lnTo>
                <a:lnTo>
                  <a:pt x="10" y="24"/>
                </a:lnTo>
                <a:lnTo>
                  <a:pt x="8" y="24"/>
                </a:lnTo>
                <a:lnTo>
                  <a:pt x="8" y="24"/>
                </a:lnTo>
                <a:lnTo>
                  <a:pt x="8" y="24"/>
                </a:lnTo>
                <a:lnTo>
                  <a:pt x="8" y="24"/>
                </a:lnTo>
                <a:lnTo>
                  <a:pt x="6" y="24"/>
                </a:lnTo>
                <a:lnTo>
                  <a:pt x="6" y="24"/>
                </a:lnTo>
                <a:lnTo>
                  <a:pt x="6" y="24"/>
                </a:lnTo>
                <a:lnTo>
                  <a:pt x="4" y="24"/>
                </a:lnTo>
                <a:lnTo>
                  <a:pt x="2" y="20"/>
                </a:lnTo>
                <a:lnTo>
                  <a:pt x="2" y="20"/>
                </a:lnTo>
                <a:lnTo>
                  <a:pt x="2" y="20"/>
                </a:lnTo>
                <a:lnTo>
                  <a:pt x="0" y="18"/>
                </a:lnTo>
                <a:lnTo>
                  <a:pt x="0" y="16"/>
                </a:lnTo>
                <a:lnTo>
                  <a:pt x="0" y="16"/>
                </a:lnTo>
                <a:lnTo>
                  <a:pt x="0" y="16"/>
                </a:lnTo>
                <a:lnTo>
                  <a:pt x="2" y="16"/>
                </a:lnTo>
                <a:lnTo>
                  <a:pt x="2" y="16"/>
                </a:lnTo>
                <a:lnTo>
                  <a:pt x="0" y="14"/>
                </a:lnTo>
                <a:lnTo>
                  <a:pt x="0" y="14"/>
                </a:lnTo>
                <a:lnTo>
                  <a:pt x="0" y="14"/>
                </a:lnTo>
                <a:lnTo>
                  <a:pt x="0" y="12"/>
                </a:lnTo>
                <a:lnTo>
                  <a:pt x="0" y="12"/>
                </a:lnTo>
                <a:lnTo>
                  <a:pt x="0" y="10"/>
                </a:lnTo>
                <a:lnTo>
                  <a:pt x="0" y="10"/>
                </a:lnTo>
                <a:lnTo>
                  <a:pt x="0" y="8"/>
                </a:lnTo>
                <a:lnTo>
                  <a:pt x="0"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8" name="Freeform 134"/>
          <p:cNvSpPr>
            <a:spLocks noEditPoints="1"/>
          </p:cNvSpPr>
          <p:nvPr/>
        </p:nvSpPr>
        <p:spPr bwMode="auto">
          <a:xfrm>
            <a:off x="8328025" y="3246438"/>
            <a:ext cx="177800" cy="238125"/>
          </a:xfrm>
          <a:custGeom>
            <a:avLst/>
            <a:gdLst/>
            <a:ahLst/>
            <a:cxnLst>
              <a:cxn ang="0">
                <a:pos x="94" y="150"/>
              </a:cxn>
              <a:cxn ang="0">
                <a:pos x="94" y="150"/>
              </a:cxn>
              <a:cxn ang="0">
                <a:pos x="94" y="150"/>
              </a:cxn>
              <a:cxn ang="0">
                <a:pos x="94" y="150"/>
              </a:cxn>
              <a:cxn ang="0">
                <a:pos x="94" y="150"/>
              </a:cxn>
              <a:cxn ang="0">
                <a:pos x="94" y="150"/>
              </a:cxn>
              <a:cxn ang="0">
                <a:pos x="94" y="150"/>
              </a:cxn>
              <a:cxn ang="0">
                <a:pos x="88" y="0"/>
              </a:cxn>
              <a:cxn ang="0">
                <a:pos x="88" y="0"/>
              </a:cxn>
              <a:cxn ang="0">
                <a:pos x="88" y="0"/>
              </a:cxn>
              <a:cxn ang="0">
                <a:pos x="88" y="0"/>
              </a:cxn>
              <a:cxn ang="0">
                <a:pos x="88" y="0"/>
              </a:cxn>
              <a:cxn ang="0">
                <a:pos x="88" y="0"/>
              </a:cxn>
              <a:cxn ang="0">
                <a:pos x="112" y="70"/>
              </a:cxn>
              <a:cxn ang="0">
                <a:pos x="112" y="70"/>
              </a:cxn>
              <a:cxn ang="0">
                <a:pos x="112" y="70"/>
              </a:cxn>
              <a:cxn ang="0">
                <a:pos x="112" y="70"/>
              </a:cxn>
              <a:cxn ang="0">
                <a:pos x="112" y="70"/>
              </a:cxn>
              <a:cxn ang="0">
                <a:pos x="112" y="70"/>
              </a:cxn>
              <a:cxn ang="0">
                <a:pos x="0" y="54"/>
              </a:cxn>
              <a:cxn ang="0">
                <a:pos x="0" y="54"/>
              </a:cxn>
              <a:cxn ang="0">
                <a:pos x="0" y="54"/>
              </a:cxn>
              <a:cxn ang="0">
                <a:pos x="0" y="54"/>
              </a:cxn>
              <a:cxn ang="0">
                <a:pos x="84" y="98"/>
              </a:cxn>
              <a:cxn ang="0">
                <a:pos x="84" y="98"/>
              </a:cxn>
              <a:cxn ang="0">
                <a:pos x="84" y="98"/>
              </a:cxn>
              <a:cxn ang="0">
                <a:pos x="84" y="98"/>
              </a:cxn>
              <a:cxn ang="0">
                <a:pos x="84" y="98"/>
              </a:cxn>
              <a:cxn ang="0">
                <a:pos x="84" y="98"/>
              </a:cxn>
              <a:cxn ang="0">
                <a:pos x="102" y="122"/>
              </a:cxn>
              <a:cxn ang="0">
                <a:pos x="102" y="122"/>
              </a:cxn>
              <a:cxn ang="0">
                <a:pos x="102" y="122"/>
              </a:cxn>
              <a:cxn ang="0">
                <a:pos x="100" y="122"/>
              </a:cxn>
              <a:cxn ang="0">
                <a:pos x="100" y="122"/>
              </a:cxn>
              <a:cxn ang="0">
                <a:pos x="100" y="122"/>
              </a:cxn>
              <a:cxn ang="0">
                <a:pos x="100" y="122"/>
              </a:cxn>
              <a:cxn ang="0">
                <a:pos x="102" y="122"/>
              </a:cxn>
              <a:cxn ang="0">
                <a:pos x="50" y="90"/>
              </a:cxn>
              <a:cxn ang="0">
                <a:pos x="50" y="90"/>
              </a:cxn>
              <a:cxn ang="0">
                <a:pos x="50" y="90"/>
              </a:cxn>
              <a:cxn ang="0">
                <a:pos x="50" y="90"/>
              </a:cxn>
              <a:cxn ang="0">
                <a:pos x="50" y="90"/>
              </a:cxn>
            </a:cxnLst>
            <a:rect l="0" t="0" r="r" b="b"/>
            <a:pathLst>
              <a:path w="112" h="150">
                <a:moveTo>
                  <a:pt x="94" y="150"/>
                </a:moveTo>
                <a:lnTo>
                  <a:pt x="94" y="150"/>
                </a:lnTo>
                <a:lnTo>
                  <a:pt x="94" y="150"/>
                </a:lnTo>
                <a:lnTo>
                  <a:pt x="94" y="150"/>
                </a:lnTo>
                <a:lnTo>
                  <a:pt x="94" y="150"/>
                </a:lnTo>
                <a:lnTo>
                  <a:pt x="94" y="150"/>
                </a:lnTo>
                <a:lnTo>
                  <a:pt x="94" y="150"/>
                </a:lnTo>
                <a:close/>
                <a:moveTo>
                  <a:pt x="88" y="0"/>
                </a:moveTo>
                <a:lnTo>
                  <a:pt x="88" y="0"/>
                </a:lnTo>
                <a:lnTo>
                  <a:pt x="88" y="0"/>
                </a:lnTo>
                <a:lnTo>
                  <a:pt x="88" y="0"/>
                </a:lnTo>
                <a:lnTo>
                  <a:pt x="88" y="0"/>
                </a:lnTo>
                <a:lnTo>
                  <a:pt x="88" y="0"/>
                </a:lnTo>
                <a:close/>
                <a:moveTo>
                  <a:pt x="112" y="70"/>
                </a:moveTo>
                <a:lnTo>
                  <a:pt x="112" y="70"/>
                </a:lnTo>
                <a:lnTo>
                  <a:pt x="112" y="70"/>
                </a:lnTo>
                <a:lnTo>
                  <a:pt x="112" y="70"/>
                </a:lnTo>
                <a:lnTo>
                  <a:pt x="112" y="70"/>
                </a:lnTo>
                <a:lnTo>
                  <a:pt x="112" y="70"/>
                </a:lnTo>
                <a:close/>
                <a:moveTo>
                  <a:pt x="0" y="54"/>
                </a:moveTo>
                <a:lnTo>
                  <a:pt x="0" y="54"/>
                </a:lnTo>
                <a:lnTo>
                  <a:pt x="0" y="54"/>
                </a:lnTo>
                <a:lnTo>
                  <a:pt x="0" y="54"/>
                </a:lnTo>
                <a:close/>
                <a:moveTo>
                  <a:pt x="84" y="98"/>
                </a:moveTo>
                <a:lnTo>
                  <a:pt x="84" y="98"/>
                </a:lnTo>
                <a:lnTo>
                  <a:pt x="84" y="98"/>
                </a:lnTo>
                <a:lnTo>
                  <a:pt x="84" y="98"/>
                </a:lnTo>
                <a:lnTo>
                  <a:pt x="84" y="98"/>
                </a:lnTo>
                <a:lnTo>
                  <a:pt x="84" y="98"/>
                </a:lnTo>
                <a:close/>
                <a:moveTo>
                  <a:pt x="102" y="122"/>
                </a:moveTo>
                <a:lnTo>
                  <a:pt x="102" y="122"/>
                </a:lnTo>
                <a:lnTo>
                  <a:pt x="102" y="122"/>
                </a:lnTo>
                <a:lnTo>
                  <a:pt x="100" y="122"/>
                </a:lnTo>
                <a:lnTo>
                  <a:pt x="100" y="122"/>
                </a:lnTo>
                <a:lnTo>
                  <a:pt x="100" y="122"/>
                </a:lnTo>
                <a:lnTo>
                  <a:pt x="100" y="122"/>
                </a:lnTo>
                <a:lnTo>
                  <a:pt x="102" y="122"/>
                </a:lnTo>
                <a:close/>
                <a:moveTo>
                  <a:pt x="50" y="90"/>
                </a:moveTo>
                <a:lnTo>
                  <a:pt x="50" y="90"/>
                </a:lnTo>
                <a:lnTo>
                  <a:pt x="50" y="90"/>
                </a:lnTo>
                <a:lnTo>
                  <a:pt x="50" y="90"/>
                </a:lnTo>
                <a:lnTo>
                  <a:pt x="50" y="9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9" name="Freeform 135"/>
          <p:cNvSpPr>
            <a:spLocks noEditPoints="1"/>
          </p:cNvSpPr>
          <p:nvPr/>
        </p:nvSpPr>
        <p:spPr bwMode="auto">
          <a:xfrm>
            <a:off x="1905000" y="2770188"/>
            <a:ext cx="676275" cy="479425"/>
          </a:xfrm>
          <a:custGeom>
            <a:avLst/>
            <a:gdLst/>
            <a:ahLst/>
            <a:cxnLst>
              <a:cxn ang="0">
                <a:pos x="278" y="138"/>
              </a:cxn>
              <a:cxn ang="0">
                <a:pos x="270" y="176"/>
              </a:cxn>
              <a:cxn ang="0">
                <a:pos x="270" y="178"/>
              </a:cxn>
              <a:cxn ang="0">
                <a:pos x="284" y="216"/>
              </a:cxn>
              <a:cxn ang="0">
                <a:pos x="306" y="240"/>
              </a:cxn>
              <a:cxn ang="0">
                <a:pos x="334" y="236"/>
              </a:cxn>
              <a:cxn ang="0">
                <a:pos x="356" y="232"/>
              </a:cxn>
              <a:cxn ang="0">
                <a:pos x="372" y="198"/>
              </a:cxn>
              <a:cxn ang="0">
                <a:pos x="400" y="186"/>
              </a:cxn>
              <a:cxn ang="0">
                <a:pos x="420" y="184"/>
              </a:cxn>
              <a:cxn ang="0">
                <a:pos x="414" y="208"/>
              </a:cxn>
              <a:cxn ang="0">
                <a:pos x="410" y="220"/>
              </a:cxn>
              <a:cxn ang="0">
                <a:pos x="404" y="238"/>
              </a:cxn>
              <a:cxn ang="0">
                <a:pos x="386" y="244"/>
              </a:cxn>
              <a:cxn ang="0">
                <a:pos x="360" y="270"/>
              </a:cxn>
              <a:cxn ang="0">
                <a:pos x="334" y="300"/>
              </a:cxn>
              <a:cxn ang="0">
                <a:pos x="310" y="276"/>
              </a:cxn>
              <a:cxn ang="0">
                <a:pos x="300" y="274"/>
              </a:cxn>
              <a:cxn ang="0">
                <a:pos x="284" y="278"/>
              </a:cxn>
              <a:cxn ang="0">
                <a:pos x="244" y="272"/>
              </a:cxn>
              <a:cxn ang="0">
                <a:pos x="208" y="252"/>
              </a:cxn>
              <a:cxn ang="0">
                <a:pos x="182" y="240"/>
              </a:cxn>
              <a:cxn ang="0">
                <a:pos x="158" y="222"/>
              </a:cxn>
              <a:cxn ang="0">
                <a:pos x="156" y="198"/>
              </a:cxn>
              <a:cxn ang="0">
                <a:pos x="156" y="170"/>
              </a:cxn>
              <a:cxn ang="0">
                <a:pos x="134" y="138"/>
              </a:cxn>
              <a:cxn ang="0">
                <a:pos x="128" y="128"/>
              </a:cxn>
              <a:cxn ang="0">
                <a:pos x="118" y="118"/>
              </a:cxn>
              <a:cxn ang="0">
                <a:pos x="118" y="100"/>
              </a:cxn>
              <a:cxn ang="0">
                <a:pos x="100" y="78"/>
              </a:cxn>
              <a:cxn ang="0">
                <a:pos x="88" y="56"/>
              </a:cxn>
              <a:cxn ang="0">
                <a:pos x="80" y="22"/>
              </a:cxn>
              <a:cxn ang="0">
                <a:pos x="64" y="14"/>
              </a:cxn>
              <a:cxn ang="0">
                <a:pos x="62" y="48"/>
              </a:cxn>
              <a:cxn ang="0">
                <a:pos x="76" y="70"/>
              </a:cxn>
              <a:cxn ang="0">
                <a:pos x="84" y="100"/>
              </a:cxn>
              <a:cxn ang="0">
                <a:pos x="90" y="124"/>
              </a:cxn>
              <a:cxn ang="0">
                <a:pos x="96" y="142"/>
              </a:cxn>
              <a:cxn ang="0">
                <a:pos x="106" y="154"/>
              </a:cxn>
              <a:cxn ang="0">
                <a:pos x="90" y="148"/>
              </a:cxn>
              <a:cxn ang="0">
                <a:pos x="74" y="122"/>
              </a:cxn>
              <a:cxn ang="0">
                <a:pos x="64" y="98"/>
              </a:cxn>
              <a:cxn ang="0">
                <a:pos x="52" y="92"/>
              </a:cxn>
              <a:cxn ang="0">
                <a:pos x="58" y="82"/>
              </a:cxn>
              <a:cxn ang="0">
                <a:pos x="56" y="64"/>
              </a:cxn>
              <a:cxn ang="0">
                <a:pos x="42" y="34"/>
              </a:cxn>
              <a:cxn ang="0">
                <a:pos x="38" y="4"/>
              </a:cxn>
              <a:cxn ang="0">
                <a:pos x="132" y="22"/>
              </a:cxn>
              <a:cxn ang="0">
                <a:pos x="184" y="16"/>
              </a:cxn>
              <a:cxn ang="0">
                <a:pos x="200" y="42"/>
              </a:cxn>
              <a:cxn ang="0">
                <a:pos x="226" y="48"/>
              </a:cxn>
              <a:cxn ang="0">
                <a:pos x="252" y="62"/>
              </a:cxn>
              <a:cxn ang="0">
                <a:pos x="262" y="84"/>
              </a:cxn>
              <a:cxn ang="0">
                <a:pos x="286" y="114"/>
              </a:cxn>
              <a:cxn ang="0">
                <a:pos x="424" y="202"/>
              </a:cxn>
              <a:cxn ang="0">
                <a:pos x="104" y="142"/>
              </a:cxn>
              <a:cxn ang="0">
                <a:pos x="70" y="130"/>
              </a:cxn>
              <a:cxn ang="0">
                <a:pos x="92" y="110"/>
              </a:cxn>
              <a:cxn ang="0">
                <a:pos x="70" y="232"/>
              </a:cxn>
              <a:cxn ang="0">
                <a:pos x="76" y="138"/>
              </a:cxn>
              <a:cxn ang="0">
                <a:pos x="74" y="54"/>
              </a:cxn>
              <a:cxn ang="0">
                <a:pos x="88" y="58"/>
              </a:cxn>
            </a:cxnLst>
            <a:rect l="0" t="0" r="r" b="b"/>
            <a:pathLst>
              <a:path w="426" h="302">
                <a:moveTo>
                  <a:pt x="346" y="234"/>
                </a:moveTo>
                <a:lnTo>
                  <a:pt x="346" y="234"/>
                </a:lnTo>
                <a:lnTo>
                  <a:pt x="346" y="234"/>
                </a:lnTo>
                <a:lnTo>
                  <a:pt x="346" y="234"/>
                </a:lnTo>
                <a:lnTo>
                  <a:pt x="346" y="232"/>
                </a:lnTo>
                <a:lnTo>
                  <a:pt x="348" y="232"/>
                </a:lnTo>
                <a:lnTo>
                  <a:pt x="350" y="232"/>
                </a:lnTo>
                <a:lnTo>
                  <a:pt x="352" y="230"/>
                </a:lnTo>
                <a:lnTo>
                  <a:pt x="352" y="230"/>
                </a:lnTo>
                <a:lnTo>
                  <a:pt x="352" y="230"/>
                </a:lnTo>
                <a:lnTo>
                  <a:pt x="352" y="232"/>
                </a:lnTo>
                <a:lnTo>
                  <a:pt x="352" y="232"/>
                </a:lnTo>
                <a:lnTo>
                  <a:pt x="352" y="232"/>
                </a:lnTo>
                <a:lnTo>
                  <a:pt x="350" y="232"/>
                </a:lnTo>
                <a:lnTo>
                  <a:pt x="348" y="234"/>
                </a:lnTo>
                <a:lnTo>
                  <a:pt x="346" y="234"/>
                </a:lnTo>
                <a:close/>
                <a:moveTo>
                  <a:pt x="290" y="112"/>
                </a:moveTo>
                <a:lnTo>
                  <a:pt x="290" y="112"/>
                </a:lnTo>
                <a:lnTo>
                  <a:pt x="290" y="112"/>
                </a:lnTo>
                <a:lnTo>
                  <a:pt x="288" y="114"/>
                </a:lnTo>
                <a:lnTo>
                  <a:pt x="288" y="116"/>
                </a:lnTo>
                <a:lnTo>
                  <a:pt x="286" y="120"/>
                </a:lnTo>
                <a:lnTo>
                  <a:pt x="286" y="120"/>
                </a:lnTo>
                <a:lnTo>
                  <a:pt x="286" y="120"/>
                </a:lnTo>
                <a:lnTo>
                  <a:pt x="286" y="120"/>
                </a:lnTo>
                <a:lnTo>
                  <a:pt x="286" y="122"/>
                </a:lnTo>
                <a:lnTo>
                  <a:pt x="284" y="122"/>
                </a:lnTo>
                <a:lnTo>
                  <a:pt x="284" y="124"/>
                </a:lnTo>
                <a:lnTo>
                  <a:pt x="282" y="124"/>
                </a:lnTo>
                <a:lnTo>
                  <a:pt x="282" y="126"/>
                </a:lnTo>
                <a:lnTo>
                  <a:pt x="282" y="126"/>
                </a:lnTo>
                <a:lnTo>
                  <a:pt x="280" y="132"/>
                </a:lnTo>
                <a:lnTo>
                  <a:pt x="280" y="132"/>
                </a:lnTo>
                <a:lnTo>
                  <a:pt x="278" y="136"/>
                </a:lnTo>
                <a:lnTo>
                  <a:pt x="278" y="138"/>
                </a:lnTo>
                <a:lnTo>
                  <a:pt x="278" y="138"/>
                </a:lnTo>
                <a:lnTo>
                  <a:pt x="276" y="138"/>
                </a:lnTo>
                <a:lnTo>
                  <a:pt x="276" y="140"/>
                </a:lnTo>
                <a:lnTo>
                  <a:pt x="276" y="142"/>
                </a:lnTo>
                <a:lnTo>
                  <a:pt x="276" y="144"/>
                </a:lnTo>
                <a:lnTo>
                  <a:pt x="276" y="146"/>
                </a:lnTo>
                <a:lnTo>
                  <a:pt x="276" y="148"/>
                </a:lnTo>
                <a:lnTo>
                  <a:pt x="274" y="152"/>
                </a:lnTo>
                <a:lnTo>
                  <a:pt x="274" y="152"/>
                </a:lnTo>
                <a:lnTo>
                  <a:pt x="274" y="154"/>
                </a:lnTo>
                <a:lnTo>
                  <a:pt x="274" y="154"/>
                </a:lnTo>
                <a:lnTo>
                  <a:pt x="274" y="156"/>
                </a:lnTo>
                <a:lnTo>
                  <a:pt x="274" y="156"/>
                </a:lnTo>
                <a:lnTo>
                  <a:pt x="272" y="156"/>
                </a:lnTo>
                <a:lnTo>
                  <a:pt x="272" y="158"/>
                </a:lnTo>
                <a:lnTo>
                  <a:pt x="272" y="158"/>
                </a:lnTo>
                <a:lnTo>
                  <a:pt x="272" y="160"/>
                </a:lnTo>
                <a:lnTo>
                  <a:pt x="272" y="160"/>
                </a:lnTo>
                <a:lnTo>
                  <a:pt x="272" y="160"/>
                </a:lnTo>
                <a:lnTo>
                  <a:pt x="272" y="160"/>
                </a:lnTo>
                <a:lnTo>
                  <a:pt x="272" y="162"/>
                </a:lnTo>
                <a:lnTo>
                  <a:pt x="272" y="164"/>
                </a:lnTo>
                <a:lnTo>
                  <a:pt x="272" y="164"/>
                </a:lnTo>
                <a:lnTo>
                  <a:pt x="272" y="164"/>
                </a:lnTo>
                <a:lnTo>
                  <a:pt x="270" y="166"/>
                </a:lnTo>
                <a:lnTo>
                  <a:pt x="270" y="166"/>
                </a:lnTo>
                <a:lnTo>
                  <a:pt x="270" y="166"/>
                </a:lnTo>
                <a:lnTo>
                  <a:pt x="270" y="168"/>
                </a:lnTo>
                <a:lnTo>
                  <a:pt x="270" y="168"/>
                </a:lnTo>
                <a:lnTo>
                  <a:pt x="270" y="172"/>
                </a:lnTo>
                <a:lnTo>
                  <a:pt x="270" y="172"/>
                </a:lnTo>
                <a:lnTo>
                  <a:pt x="270" y="174"/>
                </a:lnTo>
                <a:lnTo>
                  <a:pt x="270" y="174"/>
                </a:lnTo>
                <a:lnTo>
                  <a:pt x="270" y="174"/>
                </a:lnTo>
                <a:lnTo>
                  <a:pt x="270" y="176"/>
                </a:lnTo>
                <a:lnTo>
                  <a:pt x="270" y="176"/>
                </a:lnTo>
                <a:lnTo>
                  <a:pt x="270" y="178"/>
                </a:lnTo>
                <a:lnTo>
                  <a:pt x="272" y="180"/>
                </a:lnTo>
                <a:lnTo>
                  <a:pt x="272" y="180"/>
                </a:lnTo>
                <a:lnTo>
                  <a:pt x="272" y="180"/>
                </a:lnTo>
                <a:lnTo>
                  <a:pt x="272" y="180"/>
                </a:lnTo>
                <a:lnTo>
                  <a:pt x="272" y="182"/>
                </a:lnTo>
                <a:lnTo>
                  <a:pt x="272" y="182"/>
                </a:lnTo>
                <a:lnTo>
                  <a:pt x="272" y="182"/>
                </a:lnTo>
                <a:lnTo>
                  <a:pt x="274" y="184"/>
                </a:lnTo>
                <a:lnTo>
                  <a:pt x="274" y="184"/>
                </a:lnTo>
                <a:lnTo>
                  <a:pt x="274" y="184"/>
                </a:lnTo>
                <a:lnTo>
                  <a:pt x="274" y="184"/>
                </a:lnTo>
                <a:lnTo>
                  <a:pt x="274" y="186"/>
                </a:lnTo>
                <a:lnTo>
                  <a:pt x="274" y="186"/>
                </a:lnTo>
                <a:lnTo>
                  <a:pt x="274" y="186"/>
                </a:lnTo>
                <a:lnTo>
                  <a:pt x="274" y="186"/>
                </a:lnTo>
                <a:lnTo>
                  <a:pt x="272" y="190"/>
                </a:lnTo>
                <a:lnTo>
                  <a:pt x="272" y="188"/>
                </a:lnTo>
                <a:lnTo>
                  <a:pt x="272" y="186"/>
                </a:lnTo>
                <a:lnTo>
                  <a:pt x="274" y="186"/>
                </a:lnTo>
                <a:lnTo>
                  <a:pt x="274" y="186"/>
                </a:lnTo>
                <a:lnTo>
                  <a:pt x="274" y="186"/>
                </a:lnTo>
                <a:lnTo>
                  <a:pt x="274" y="186"/>
                </a:lnTo>
                <a:lnTo>
                  <a:pt x="274" y="184"/>
                </a:lnTo>
                <a:lnTo>
                  <a:pt x="274" y="184"/>
                </a:lnTo>
                <a:lnTo>
                  <a:pt x="272" y="184"/>
                </a:lnTo>
                <a:lnTo>
                  <a:pt x="272" y="184"/>
                </a:lnTo>
                <a:lnTo>
                  <a:pt x="272" y="182"/>
                </a:lnTo>
                <a:lnTo>
                  <a:pt x="272" y="180"/>
                </a:lnTo>
                <a:lnTo>
                  <a:pt x="270" y="178"/>
                </a:lnTo>
                <a:lnTo>
                  <a:pt x="270" y="178"/>
                </a:lnTo>
                <a:lnTo>
                  <a:pt x="270" y="178"/>
                </a:lnTo>
                <a:lnTo>
                  <a:pt x="270" y="178"/>
                </a:lnTo>
                <a:lnTo>
                  <a:pt x="270" y="178"/>
                </a:lnTo>
                <a:lnTo>
                  <a:pt x="270" y="178"/>
                </a:lnTo>
                <a:lnTo>
                  <a:pt x="270" y="180"/>
                </a:lnTo>
                <a:lnTo>
                  <a:pt x="270" y="180"/>
                </a:lnTo>
                <a:lnTo>
                  <a:pt x="270" y="182"/>
                </a:lnTo>
                <a:lnTo>
                  <a:pt x="270" y="182"/>
                </a:lnTo>
                <a:lnTo>
                  <a:pt x="270" y="184"/>
                </a:lnTo>
                <a:lnTo>
                  <a:pt x="270" y="184"/>
                </a:lnTo>
                <a:lnTo>
                  <a:pt x="272" y="186"/>
                </a:lnTo>
                <a:lnTo>
                  <a:pt x="272" y="186"/>
                </a:lnTo>
                <a:lnTo>
                  <a:pt x="272" y="188"/>
                </a:lnTo>
                <a:lnTo>
                  <a:pt x="272" y="188"/>
                </a:lnTo>
                <a:lnTo>
                  <a:pt x="272" y="192"/>
                </a:lnTo>
                <a:lnTo>
                  <a:pt x="274" y="192"/>
                </a:lnTo>
                <a:lnTo>
                  <a:pt x="274" y="194"/>
                </a:lnTo>
                <a:lnTo>
                  <a:pt x="274" y="194"/>
                </a:lnTo>
                <a:lnTo>
                  <a:pt x="274" y="196"/>
                </a:lnTo>
                <a:lnTo>
                  <a:pt x="274" y="196"/>
                </a:lnTo>
                <a:lnTo>
                  <a:pt x="274" y="198"/>
                </a:lnTo>
                <a:lnTo>
                  <a:pt x="274" y="198"/>
                </a:lnTo>
                <a:lnTo>
                  <a:pt x="274" y="198"/>
                </a:lnTo>
                <a:lnTo>
                  <a:pt x="274" y="198"/>
                </a:lnTo>
                <a:lnTo>
                  <a:pt x="274" y="200"/>
                </a:lnTo>
                <a:lnTo>
                  <a:pt x="276" y="200"/>
                </a:lnTo>
                <a:lnTo>
                  <a:pt x="276" y="202"/>
                </a:lnTo>
                <a:lnTo>
                  <a:pt x="276" y="202"/>
                </a:lnTo>
                <a:lnTo>
                  <a:pt x="280" y="206"/>
                </a:lnTo>
                <a:lnTo>
                  <a:pt x="280" y="206"/>
                </a:lnTo>
                <a:lnTo>
                  <a:pt x="280" y="208"/>
                </a:lnTo>
                <a:lnTo>
                  <a:pt x="282" y="210"/>
                </a:lnTo>
                <a:lnTo>
                  <a:pt x="282" y="212"/>
                </a:lnTo>
                <a:lnTo>
                  <a:pt x="284" y="212"/>
                </a:lnTo>
                <a:lnTo>
                  <a:pt x="284" y="214"/>
                </a:lnTo>
                <a:lnTo>
                  <a:pt x="284" y="214"/>
                </a:lnTo>
                <a:lnTo>
                  <a:pt x="284" y="216"/>
                </a:lnTo>
                <a:lnTo>
                  <a:pt x="284" y="216"/>
                </a:lnTo>
                <a:lnTo>
                  <a:pt x="284" y="216"/>
                </a:lnTo>
                <a:lnTo>
                  <a:pt x="284" y="218"/>
                </a:lnTo>
                <a:lnTo>
                  <a:pt x="284" y="222"/>
                </a:lnTo>
                <a:lnTo>
                  <a:pt x="284" y="222"/>
                </a:lnTo>
                <a:lnTo>
                  <a:pt x="284" y="222"/>
                </a:lnTo>
                <a:lnTo>
                  <a:pt x="284" y="222"/>
                </a:lnTo>
                <a:lnTo>
                  <a:pt x="286" y="222"/>
                </a:lnTo>
                <a:lnTo>
                  <a:pt x="286" y="224"/>
                </a:lnTo>
                <a:lnTo>
                  <a:pt x="286" y="224"/>
                </a:lnTo>
                <a:lnTo>
                  <a:pt x="286" y="226"/>
                </a:lnTo>
                <a:lnTo>
                  <a:pt x="286" y="226"/>
                </a:lnTo>
                <a:lnTo>
                  <a:pt x="288" y="226"/>
                </a:lnTo>
                <a:lnTo>
                  <a:pt x="288" y="226"/>
                </a:lnTo>
                <a:lnTo>
                  <a:pt x="288" y="228"/>
                </a:lnTo>
                <a:lnTo>
                  <a:pt x="288" y="228"/>
                </a:lnTo>
                <a:lnTo>
                  <a:pt x="288" y="230"/>
                </a:lnTo>
                <a:lnTo>
                  <a:pt x="288" y="230"/>
                </a:lnTo>
                <a:lnTo>
                  <a:pt x="288" y="230"/>
                </a:lnTo>
                <a:lnTo>
                  <a:pt x="290" y="232"/>
                </a:lnTo>
                <a:lnTo>
                  <a:pt x="294" y="232"/>
                </a:lnTo>
                <a:lnTo>
                  <a:pt x="296" y="232"/>
                </a:lnTo>
                <a:lnTo>
                  <a:pt x="296" y="232"/>
                </a:lnTo>
                <a:lnTo>
                  <a:pt x="296" y="232"/>
                </a:lnTo>
                <a:lnTo>
                  <a:pt x="298" y="232"/>
                </a:lnTo>
                <a:lnTo>
                  <a:pt x="298" y="232"/>
                </a:lnTo>
                <a:lnTo>
                  <a:pt x="300" y="234"/>
                </a:lnTo>
                <a:lnTo>
                  <a:pt x="300" y="234"/>
                </a:lnTo>
                <a:lnTo>
                  <a:pt x="302" y="236"/>
                </a:lnTo>
                <a:lnTo>
                  <a:pt x="302" y="236"/>
                </a:lnTo>
                <a:lnTo>
                  <a:pt x="302" y="236"/>
                </a:lnTo>
                <a:lnTo>
                  <a:pt x="304" y="236"/>
                </a:lnTo>
                <a:lnTo>
                  <a:pt x="304" y="236"/>
                </a:lnTo>
                <a:lnTo>
                  <a:pt x="304" y="236"/>
                </a:lnTo>
                <a:lnTo>
                  <a:pt x="304" y="238"/>
                </a:lnTo>
                <a:lnTo>
                  <a:pt x="306" y="240"/>
                </a:lnTo>
                <a:lnTo>
                  <a:pt x="306" y="242"/>
                </a:lnTo>
                <a:lnTo>
                  <a:pt x="308" y="242"/>
                </a:lnTo>
                <a:lnTo>
                  <a:pt x="308" y="242"/>
                </a:lnTo>
                <a:lnTo>
                  <a:pt x="308" y="242"/>
                </a:lnTo>
                <a:lnTo>
                  <a:pt x="310" y="242"/>
                </a:lnTo>
                <a:lnTo>
                  <a:pt x="312" y="240"/>
                </a:lnTo>
                <a:lnTo>
                  <a:pt x="312" y="240"/>
                </a:lnTo>
                <a:lnTo>
                  <a:pt x="314" y="240"/>
                </a:lnTo>
                <a:lnTo>
                  <a:pt x="316" y="240"/>
                </a:lnTo>
                <a:lnTo>
                  <a:pt x="318" y="240"/>
                </a:lnTo>
                <a:lnTo>
                  <a:pt x="322" y="238"/>
                </a:lnTo>
                <a:lnTo>
                  <a:pt x="322" y="238"/>
                </a:lnTo>
                <a:lnTo>
                  <a:pt x="320" y="238"/>
                </a:lnTo>
                <a:lnTo>
                  <a:pt x="320" y="238"/>
                </a:lnTo>
                <a:lnTo>
                  <a:pt x="318" y="238"/>
                </a:lnTo>
                <a:lnTo>
                  <a:pt x="318" y="238"/>
                </a:lnTo>
                <a:lnTo>
                  <a:pt x="318" y="238"/>
                </a:lnTo>
                <a:lnTo>
                  <a:pt x="318" y="238"/>
                </a:lnTo>
                <a:lnTo>
                  <a:pt x="318" y="238"/>
                </a:lnTo>
                <a:lnTo>
                  <a:pt x="322" y="236"/>
                </a:lnTo>
                <a:lnTo>
                  <a:pt x="324" y="236"/>
                </a:lnTo>
                <a:lnTo>
                  <a:pt x="324" y="236"/>
                </a:lnTo>
                <a:lnTo>
                  <a:pt x="326" y="236"/>
                </a:lnTo>
                <a:lnTo>
                  <a:pt x="328" y="238"/>
                </a:lnTo>
                <a:lnTo>
                  <a:pt x="326" y="238"/>
                </a:lnTo>
                <a:lnTo>
                  <a:pt x="328" y="238"/>
                </a:lnTo>
                <a:lnTo>
                  <a:pt x="328" y="238"/>
                </a:lnTo>
                <a:lnTo>
                  <a:pt x="328" y="238"/>
                </a:lnTo>
                <a:lnTo>
                  <a:pt x="330" y="236"/>
                </a:lnTo>
                <a:lnTo>
                  <a:pt x="330" y="236"/>
                </a:lnTo>
                <a:lnTo>
                  <a:pt x="332" y="236"/>
                </a:lnTo>
                <a:lnTo>
                  <a:pt x="332" y="236"/>
                </a:lnTo>
                <a:lnTo>
                  <a:pt x="332" y="236"/>
                </a:lnTo>
                <a:lnTo>
                  <a:pt x="334" y="234"/>
                </a:lnTo>
                <a:lnTo>
                  <a:pt x="334" y="236"/>
                </a:lnTo>
                <a:lnTo>
                  <a:pt x="336" y="234"/>
                </a:lnTo>
                <a:lnTo>
                  <a:pt x="338" y="234"/>
                </a:lnTo>
                <a:lnTo>
                  <a:pt x="338" y="232"/>
                </a:lnTo>
                <a:lnTo>
                  <a:pt x="338" y="232"/>
                </a:lnTo>
                <a:lnTo>
                  <a:pt x="340" y="232"/>
                </a:lnTo>
                <a:lnTo>
                  <a:pt x="342" y="232"/>
                </a:lnTo>
                <a:lnTo>
                  <a:pt x="344" y="232"/>
                </a:lnTo>
                <a:lnTo>
                  <a:pt x="346" y="232"/>
                </a:lnTo>
                <a:lnTo>
                  <a:pt x="346" y="232"/>
                </a:lnTo>
                <a:lnTo>
                  <a:pt x="346" y="234"/>
                </a:lnTo>
                <a:lnTo>
                  <a:pt x="346" y="234"/>
                </a:lnTo>
                <a:lnTo>
                  <a:pt x="346" y="234"/>
                </a:lnTo>
                <a:lnTo>
                  <a:pt x="344" y="234"/>
                </a:lnTo>
                <a:lnTo>
                  <a:pt x="344" y="234"/>
                </a:lnTo>
                <a:lnTo>
                  <a:pt x="344" y="236"/>
                </a:lnTo>
                <a:lnTo>
                  <a:pt x="344" y="234"/>
                </a:lnTo>
                <a:lnTo>
                  <a:pt x="344" y="234"/>
                </a:lnTo>
                <a:lnTo>
                  <a:pt x="346" y="234"/>
                </a:lnTo>
                <a:lnTo>
                  <a:pt x="346" y="236"/>
                </a:lnTo>
                <a:lnTo>
                  <a:pt x="346" y="236"/>
                </a:lnTo>
                <a:lnTo>
                  <a:pt x="346" y="236"/>
                </a:lnTo>
                <a:lnTo>
                  <a:pt x="346" y="236"/>
                </a:lnTo>
                <a:lnTo>
                  <a:pt x="346" y="238"/>
                </a:lnTo>
                <a:lnTo>
                  <a:pt x="346" y="238"/>
                </a:lnTo>
                <a:lnTo>
                  <a:pt x="348" y="236"/>
                </a:lnTo>
                <a:lnTo>
                  <a:pt x="348" y="236"/>
                </a:lnTo>
                <a:lnTo>
                  <a:pt x="350" y="236"/>
                </a:lnTo>
                <a:lnTo>
                  <a:pt x="352" y="236"/>
                </a:lnTo>
                <a:lnTo>
                  <a:pt x="352" y="236"/>
                </a:lnTo>
                <a:lnTo>
                  <a:pt x="352" y="236"/>
                </a:lnTo>
                <a:lnTo>
                  <a:pt x="352" y="234"/>
                </a:lnTo>
                <a:lnTo>
                  <a:pt x="354" y="234"/>
                </a:lnTo>
                <a:lnTo>
                  <a:pt x="356" y="234"/>
                </a:lnTo>
                <a:lnTo>
                  <a:pt x="356" y="232"/>
                </a:lnTo>
                <a:lnTo>
                  <a:pt x="356" y="232"/>
                </a:lnTo>
                <a:lnTo>
                  <a:pt x="354" y="230"/>
                </a:lnTo>
                <a:lnTo>
                  <a:pt x="354" y="232"/>
                </a:lnTo>
                <a:lnTo>
                  <a:pt x="354" y="232"/>
                </a:lnTo>
                <a:lnTo>
                  <a:pt x="354" y="230"/>
                </a:lnTo>
                <a:lnTo>
                  <a:pt x="354" y="230"/>
                </a:lnTo>
                <a:lnTo>
                  <a:pt x="354" y="230"/>
                </a:lnTo>
                <a:lnTo>
                  <a:pt x="354" y="230"/>
                </a:lnTo>
                <a:lnTo>
                  <a:pt x="354" y="230"/>
                </a:lnTo>
                <a:lnTo>
                  <a:pt x="354" y="228"/>
                </a:lnTo>
                <a:lnTo>
                  <a:pt x="354" y="228"/>
                </a:lnTo>
                <a:lnTo>
                  <a:pt x="356" y="228"/>
                </a:lnTo>
                <a:lnTo>
                  <a:pt x="356" y="228"/>
                </a:lnTo>
                <a:lnTo>
                  <a:pt x="358" y="226"/>
                </a:lnTo>
                <a:lnTo>
                  <a:pt x="360" y="226"/>
                </a:lnTo>
                <a:lnTo>
                  <a:pt x="362" y="224"/>
                </a:lnTo>
                <a:lnTo>
                  <a:pt x="364" y="222"/>
                </a:lnTo>
                <a:lnTo>
                  <a:pt x="364" y="222"/>
                </a:lnTo>
                <a:lnTo>
                  <a:pt x="366" y="220"/>
                </a:lnTo>
                <a:lnTo>
                  <a:pt x="366" y="216"/>
                </a:lnTo>
                <a:lnTo>
                  <a:pt x="366" y="216"/>
                </a:lnTo>
                <a:lnTo>
                  <a:pt x="366" y="214"/>
                </a:lnTo>
                <a:lnTo>
                  <a:pt x="366" y="214"/>
                </a:lnTo>
                <a:lnTo>
                  <a:pt x="368" y="214"/>
                </a:lnTo>
                <a:lnTo>
                  <a:pt x="368" y="214"/>
                </a:lnTo>
                <a:lnTo>
                  <a:pt x="368" y="214"/>
                </a:lnTo>
                <a:lnTo>
                  <a:pt x="368" y="212"/>
                </a:lnTo>
                <a:lnTo>
                  <a:pt x="370" y="212"/>
                </a:lnTo>
                <a:lnTo>
                  <a:pt x="370" y="212"/>
                </a:lnTo>
                <a:lnTo>
                  <a:pt x="370" y="210"/>
                </a:lnTo>
                <a:lnTo>
                  <a:pt x="370" y="210"/>
                </a:lnTo>
                <a:lnTo>
                  <a:pt x="370" y="210"/>
                </a:lnTo>
                <a:lnTo>
                  <a:pt x="370" y="208"/>
                </a:lnTo>
                <a:lnTo>
                  <a:pt x="370" y="206"/>
                </a:lnTo>
                <a:lnTo>
                  <a:pt x="370" y="202"/>
                </a:lnTo>
                <a:lnTo>
                  <a:pt x="372" y="198"/>
                </a:lnTo>
                <a:lnTo>
                  <a:pt x="372" y="198"/>
                </a:lnTo>
                <a:lnTo>
                  <a:pt x="372" y="198"/>
                </a:lnTo>
                <a:lnTo>
                  <a:pt x="372" y="198"/>
                </a:lnTo>
                <a:lnTo>
                  <a:pt x="374" y="196"/>
                </a:lnTo>
                <a:lnTo>
                  <a:pt x="374" y="196"/>
                </a:lnTo>
                <a:lnTo>
                  <a:pt x="374" y="196"/>
                </a:lnTo>
                <a:lnTo>
                  <a:pt x="374" y="194"/>
                </a:lnTo>
                <a:lnTo>
                  <a:pt x="374" y="194"/>
                </a:lnTo>
                <a:lnTo>
                  <a:pt x="374" y="196"/>
                </a:lnTo>
                <a:lnTo>
                  <a:pt x="372" y="196"/>
                </a:lnTo>
                <a:lnTo>
                  <a:pt x="372" y="198"/>
                </a:lnTo>
                <a:lnTo>
                  <a:pt x="372" y="196"/>
                </a:lnTo>
                <a:lnTo>
                  <a:pt x="372" y="196"/>
                </a:lnTo>
                <a:lnTo>
                  <a:pt x="374" y="196"/>
                </a:lnTo>
                <a:lnTo>
                  <a:pt x="374" y="194"/>
                </a:lnTo>
                <a:lnTo>
                  <a:pt x="374" y="194"/>
                </a:lnTo>
                <a:lnTo>
                  <a:pt x="374" y="194"/>
                </a:lnTo>
                <a:lnTo>
                  <a:pt x="374" y="194"/>
                </a:lnTo>
                <a:lnTo>
                  <a:pt x="376" y="192"/>
                </a:lnTo>
                <a:lnTo>
                  <a:pt x="378" y="192"/>
                </a:lnTo>
                <a:lnTo>
                  <a:pt x="380" y="190"/>
                </a:lnTo>
                <a:lnTo>
                  <a:pt x="382" y="190"/>
                </a:lnTo>
                <a:lnTo>
                  <a:pt x="382" y="190"/>
                </a:lnTo>
                <a:lnTo>
                  <a:pt x="382" y="190"/>
                </a:lnTo>
                <a:lnTo>
                  <a:pt x="382" y="190"/>
                </a:lnTo>
                <a:lnTo>
                  <a:pt x="384" y="190"/>
                </a:lnTo>
                <a:lnTo>
                  <a:pt x="386" y="188"/>
                </a:lnTo>
                <a:lnTo>
                  <a:pt x="390" y="188"/>
                </a:lnTo>
                <a:lnTo>
                  <a:pt x="390" y="188"/>
                </a:lnTo>
                <a:lnTo>
                  <a:pt x="390" y="188"/>
                </a:lnTo>
                <a:lnTo>
                  <a:pt x="392" y="188"/>
                </a:lnTo>
                <a:lnTo>
                  <a:pt x="396" y="188"/>
                </a:lnTo>
                <a:lnTo>
                  <a:pt x="398" y="186"/>
                </a:lnTo>
                <a:lnTo>
                  <a:pt x="398" y="186"/>
                </a:lnTo>
                <a:lnTo>
                  <a:pt x="400" y="186"/>
                </a:lnTo>
                <a:lnTo>
                  <a:pt x="400" y="186"/>
                </a:lnTo>
                <a:lnTo>
                  <a:pt x="400" y="186"/>
                </a:lnTo>
                <a:lnTo>
                  <a:pt x="402" y="184"/>
                </a:lnTo>
                <a:lnTo>
                  <a:pt x="402" y="184"/>
                </a:lnTo>
                <a:lnTo>
                  <a:pt x="404" y="184"/>
                </a:lnTo>
                <a:lnTo>
                  <a:pt x="404" y="184"/>
                </a:lnTo>
                <a:lnTo>
                  <a:pt x="406" y="184"/>
                </a:lnTo>
                <a:lnTo>
                  <a:pt x="408" y="184"/>
                </a:lnTo>
                <a:lnTo>
                  <a:pt x="406" y="184"/>
                </a:lnTo>
                <a:lnTo>
                  <a:pt x="406" y="184"/>
                </a:lnTo>
                <a:lnTo>
                  <a:pt x="406" y="184"/>
                </a:lnTo>
                <a:lnTo>
                  <a:pt x="406" y="184"/>
                </a:lnTo>
                <a:lnTo>
                  <a:pt x="406" y="184"/>
                </a:lnTo>
                <a:lnTo>
                  <a:pt x="406" y="184"/>
                </a:lnTo>
                <a:lnTo>
                  <a:pt x="408" y="184"/>
                </a:lnTo>
                <a:lnTo>
                  <a:pt x="410" y="184"/>
                </a:lnTo>
                <a:lnTo>
                  <a:pt x="410" y="184"/>
                </a:lnTo>
                <a:lnTo>
                  <a:pt x="412" y="186"/>
                </a:lnTo>
                <a:lnTo>
                  <a:pt x="412" y="186"/>
                </a:lnTo>
                <a:lnTo>
                  <a:pt x="412" y="186"/>
                </a:lnTo>
                <a:lnTo>
                  <a:pt x="412" y="186"/>
                </a:lnTo>
                <a:lnTo>
                  <a:pt x="412" y="186"/>
                </a:lnTo>
                <a:lnTo>
                  <a:pt x="414" y="186"/>
                </a:lnTo>
                <a:lnTo>
                  <a:pt x="414" y="186"/>
                </a:lnTo>
                <a:lnTo>
                  <a:pt x="414" y="186"/>
                </a:lnTo>
                <a:lnTo>
                  <a:pt x="416" y="186"/>
                </a:lnTo>
                <a:lnTo>
                  <a:pt x="416" y="186"/>
                </a:lnTo>
                <a:lnTo>
                  <a:pt x="418" y="186"/>
                </a:lnTo>
                <a:lnTo>
                  <a:pt x="420" y="186"/>
                </a:lnTo>
                <a:lnTo>
                  <a:pt x="420" y="186"/>
                </a:lnTo>
                <a:lnTo>
                  <a:pt x="422" y="186"/>
                </a:lnTo>
                <a:lnTo>
                  <a:pt x="422" y="186"/>
                </a:lnTo>
                <a:lnTo>
                  <a:pt x="422" y="184"/>
                </a:lnTo>
                <a:lnTo>
                  <a:pt x="422" y="184"/>
                </a:lnTo>
                <a:lnTo>
                  <a:pt x="420" y="184"/>
                </a:lnTo>
                <a:lnTo>
                  <a:pt x="420" y="186"/>
                </a:lnTo>
                <a:lnTo>
                  <a:pt x="420" y="186"/>
                </a:lnTo>
                <a:lnTo>
                  <a:pt x="418" y="186"/>
                </a:lnTo>
                <a:lnTo>
                  <a:pt x="418" y="186"/>
                </a:lnTo>
                <a:lnTo>
                  <a:pt x="418" y="184"/>
                </a:lnTo>
                <a:lnTo>
                  <a:pt x="418" y="184"/>
                </a:lnTo>
                <a:lnTo>
                  <a:pt x="418" y="184"/>
                </a:lnTo>
                <a:lnTo>
                  <a:pt x="420" y="184"/>
                </a:lnTo>
                <a:lnTo>
                  <a:pt x="420" y="184"/>
                </a:lnTo>
                <a:lnTo>
                  <a:pt x="422" y="184"/>
                </a:lnTo>
                <a:lnTo>
                  <a:pt x="422" y="184"/>
                </a:lnTo>
                <a:lnTo>
                  <a:pt x="422" y="184"/>
                </a:lnTo>
                <a:lnTo>
                  <a:pt x="422" y="184"/>
                </a:lnTo>
                <a:lnTo>
                  <a:pt x="422" y="184"/>
                </a:lnTo>
                <a:lnTo>
                  <a:pt x="424" y="184"/>
                </a:lnTo>
                <a:lnTo>
                  <a:pt x="424" y="186"/>
                </a:lnTo>
                <a:lnTo>
                  <a:pt x="424" y="186"/>
                </a:lnTo>
                <a:lnTo>
                  <a:pt x="426" y="186"/>
                </a:lnTo>
                <a:lnTo>
                  <a:pt x="426" y="188"/>
                </a:lnTo>
                <a:lnTo>
                  <a:pt x="426" y="188"/>
                </a:lnTo>
                <a:lnTo>
                  <a:pt x="426" y="188"/>
                </a:lnTo>
                <a:lnTo>
                  <a:pt x="426" y="190"/>
                </a:lnTo>
                <a:lnTo>
                  <a:pt x="426" y="192"/>
                </a:lnTo>
                <a:lnTo>
                  <a:pt x="426" y="192"/>
                </a:lnTo>
                <a:lnTo>
                  <a:pt x="424" y="194"/>
                </a:lnTo>
                <a:lnTo>
                  <a:pt x="424" y="196"/>
                </a:lnTo>
                <a:lnTo>
                  <a:pt x="422" y="198"/>
                </a:lnTo>
                <a:lnTo>
                  <a:pt x="420" y="200"/>
                </a:lnTo>
                <a:lnTo>
                  <a:pt x="420" y="202"/>
                </a:lnTo>
                <a:lnTo>
                  <a:pt x="418" y="202"/>
                </a:lnTo>
                <a:lnTo>
                  <a:pt x="418" y="202"/>
                </a:lnTo>
                <a:lnTo>
                  <a:pt x="418" y="202"/>
                </a:lnTo>
                <a:lnTo>
                  <a:pt x="416" y="204"/>
                </a:lnTo>
                <a:lnTo>
                  <a:pt x="416" y="204"/>
                </a:lnTo>
                <a:lnTo>
                  <a:pt x="414" y="208"/>
                </a:lnTo>
                <a:lnTo>
                  <a:pt x="414" y="208"/>
                </a:lnTo>
                <a:lnTo>
                  <a:pt x="414" y="208"/>
                </a:lnTo>
                <a:lnTo>
                  <a:pt x="414" y="210"/>
                </a:lnTo>
                <a:lnTo>
                  <a:pt x="414" y="210"/>
                </a:lnTo>
                <a:lnTo>
                  <a:pt x="414" y="212"/>
                </a:lnTo>
                <a:lnTo>
                  <a:pt x="414" y="212"/>
                </a:lnTo>
                <a:lnTo>
                  <a:pt x="414" y="212"/>
                </a:lnTo>
                <a:lnTo>
                  <a:pt x="412" y="214"/>
                </a:lnTo>
                <a:lnTo>
                  <a:pt x="412" y="212"/>
                </a:lnTo>
                <a:lnTo>
                  <a:pt x="414" y="212"/>
                </a:lnTo>
                <a:lnTo>
                  <a:pt x="414" y="212"/>
                </a:lnTo>
                <a:lnTo>
                  <a:pt x="412" y="212"/>
                </a:lnTo>
                <a:lnTo>
                  <a:pt x="412" y="212"/>
                </a:lnTo>
                <a:lnTo>
                  <a:pt x="412" y="212"/>
                </a:lnTo>
                <a:lnTo>
                  <a:pt x="412" y="214"/>
                </a:lnTo>
                <a:lnTo>
                  <a:pt x="412" y="214"/>
                </a:lnTo>
                <a:lnTo>
                  <a:pt x="410" y="214"/>
                </a:lnTo>
                <a:lnTo>
                  <a:pt x="410" y="216"/>
                </a:lnTo>
                <a:lnTo>
                  <a:pt x="408" y="216"/>
                </a:lnTo>
                <a:lnTo>
                  <a:pt x="408" y="216"/>
                </a:lnTo>
                <a:lnTo>
                  <a:pt x="408" y="218"/>
                </a:lnTo>
                <a:lnTo>
                  <a:pt x="408" y="218"/>
                </a:lnTo>
                <a:lnTo>
                  <a:pt x="410" y="218"/>
                </a:lnTo>
                <a:lnTo>
                  <a:pt x="410" y="218"/>
                </a:lnTo>
                <a:lnTo>
                  <a:pt x="410" y="218"/>
                </a:lnTo>
                <a:lnTo>
                  <a:pt x="410" y="218"/>
                </a:lnTo>
                <a:lnTo>
                  <a:pt x="412" y="218"/>
                </a:lnTo>
                <a:lnTo>
                  <a:pt x="412" y="218"/>
                </a:lnTo>
                <a:lnTo>
                  <a:pt x="412" y="218"/>
                </a:lnTo>
                <a:lnTo>
                  <a:pt x="412" y="218"/>
                </a:lnTo>
                <a:lnTo>
                  <a:pt x="412" y="220"/>
                </a:lnTo>
                <a:lnTo>
                  <a:pt x="412" y="220"/>
                </a:lnTo>
                <a:lnTo>
                  <a:pt x="410" y="220"/>
                </a:lnTo>
                <a:lnTo>
                  <a:pt x="410" y="220"/>
                </a:lnTo>
                <a:lnTo>
                  <a:pt x="410" y="220"/>
                </a:lnTo>
                <a:lnTo>
                  <a:pt x="410" y="220"/>
                </a:lnTo>
                <a:lnTo>
                  <a:pt x="410" y="220"/>
                </a:lnTo>
                <a:lnTo>
                  <a:pt x="410" y="222"/>
                </a:lnTo>
                <a:lnTo>
                  <a:pt x="408" y="222"/>
                </a:lnTo>
                <a:lnTo>
                  <a:pt x="408" y="222"/>
                </a:lnTo>
                <a:lnTo>
                  <a:pt x="408" y="224"/>
                </a:lnTo>
                <a:lnTo>
                  <a:pt x="408" y="224"/>
                </a:lnTo>
                <a:lnTo>
                  <a:pt x="408" y="224"/>
                </a:lnTo>
                <a:lnTo>
                  <a:pt x="410" y="224"/>
                </a:lnTo>
                <a:lnTo>
                  <a:pt x="410" y="222"/>
                </a:lnTo>
                <a:lnTo>
                  <a:pt x="410" y="222"/>
                </a:lnTo>
                <a:lnTo>
                  <a:pt x="410" y="222"/>
                </a:lnTo>
                <a:lnTo>
                  <a:pt x="412" y="222"/>
                </a:lnTo>
                <a:lnTo>
                  <a:pt x="412" y="222"/>
                </a:lnTo>
                <a:lnTo>
                  <a:pt x="410" y="226"/>
                </a:lnTo>
                <a:lnTo>
                  <a:pt x="410" y="226"/>
                </a:lnTo>
                <a:lnTo>
                  <a:pt x="408" y="228"/>
                </a:lnTo>
                <a:lnTo>
                  <a:pt x="408" y="228"/>
                </a:lnTo>
                <a:lnTo>
                  <a:pt x="408" y="230"/>
                </a:lnTo>
                <a:lnTo>
                  <a:pt x="408" y="232"/>
                </a:lnTo>
                <a:lnTo>
                  <a:pt x="408" y="232"/>
                </a:lnTo>
                <a:lnTo>
                  <a:pt x="406" y="232"/>
                </a:lnTo>
                <a:lnTo>
                  <a:pt x="406" y="232"/>
                </a:lnTo>
                <a:lnTo>
                  <a:pt x="406" y="234"/>
                </a:lnTo>
                <a:lnTo>
                  <a:pt x="406" y="236"/>
                </a:lnTo>
                <a:lnTo>
                  <a:pt x="406" y="236"/>
                </a:lnTo>
                <a:lnTo>
                  <a:pt x="406" y="238"/>
                </a:lnTo>
                <a:lnTo>
                  <a:pt x="404" y="238"/>
                </a:lnTo>
                <a:lnTo>
                  <a:pt x="404" y="238"/>
                </a:lnTo>
                <a:lnTo>
                  <a:pt x="404" y="238"/>
                </a:lnTo>
                <a:lnTo>
                  <a:pt x="404" y="240"/>
                </a:lnTo>
                <a:lnTo>
                  <a:pt x="404" y="240"/>
                </a:lnTo>
                <a:lnTo>
                  <a:pt x="404" y="240"/>
                </a:lnTo>
                <a:lnTo>
                  <a:pt x="404" y="238"/>
                </a:lnTo>
                <a:lnTo>
                  <a:pt x="404" y="238"/>
                </a:lnTo>
                <a:lnTo>
                  <a:pt x="402" y="236"/>
                </a:lnTo>
                <a:lnTo>
                  <a:pt x="402" y="236"/>
                </a:lnTo>
                <a:lnTo>
                  <a:pt x="402" y="236"/>
                </a:lnTo>
                <a:lnTo>
                  <a:pt x="400" y="236"/>
                </a:lnTo>
                <a:lnTo>
                  <a:pt x="400" y="236"/>
                </a:lnTo>
                <a:lnTo>
                  <a:pt x="402" y="234"/>
                </a:lnTo>
                <a:lnTo>
                  <a:pt x="402" y="232"/>
                </a:lnTo>
                <a:lnTo>
                  <a:pt x="402" y="230"/>
                </a:lnTo>
                <a:lnTo>
                  <a:pt x="402" y="230"/>
                </a:lnTo>
                <a:lnTo>
                  <a:pt x="402" y="230"/>
                </a:lnTo>
                <a:lnTo>
                  <a:pt x="402" y="230"/>
                </a:lnTo>
                <a:lnTo>
                  <a:pt x="400" y="232"/>
                </a:lnTo>
                <a:lnTo>
                  <a:pt x="400" y="232"/>
                </a:lnTo>
                <a:lnTo>
                  <a:pt x="400" y="232"/>
                </a:lnTo>
                <a:lnTo>
                  <a:pt x="398" y="236"/>
                </a:lnTo>
                <a:lnTo>
                  <a:pt x="398" y="236"/>
                </a:lnTo>
                <a:lnTo>
                  <a:pt x="398" y="236"/>
                </a:lnTo>
                <a:lnTo>
                  <a:pt x="398" y="236"/>
                </a:lnTo>
                <a:lnTo>
                  <a:pt x="396" y="236"/>
                </a:lnTo>
                <a:lnTo>
                  <a:pt x="396" y="236"/>
                </a:lnTo>
                <a:lnTo>
                  <a:pt x="396" y="236"/>
                </a:lnTo>
                <a:lnTo>
                  <a:pt x="394" y="236"/>
                </a:lnTo>
                <a:lnTo>
                  <a:pt x="394" y="236"/>
                </a:lnTo>
                <a:lnTo>
                  <a:pt x="394" y="240"/>
                </a:lnTo>
                <a:lnTo>
                  <a:pt x="392" y="240"/>
                </a:lnTo>
                <a:lnTo>
                  <a:pt x="392" y="240"/>
                </a:lnTo>
                <a:lnTo>
                  <a:pt x="392" y="242"/>
                </a:lnTo>
                <a:lnTo>
                  <a:pt x="390" y="244"/>
                </a:lnTo>
                <a:lnTo>
                  <a:pt x="390" y="244"/>
                </a:lnTo>
                <a:lnTo>
                  <a:pt x="388" y="246"/>
                </a:lnTo>
                <a:lnTo>
                  <a:pt x="388" y="246"/>
                </a:lnTo>
                <a:lnTo>
                  <a:pt x="386" y="244"/>
                </a:lnTo>
                <a:lnTo>
                  <a:pt x="386" y="244"/>
                </a:lnTo>
                <a:lnTo>
                  <a:pt x="386" y="244"/>
                </a:lnTo>
                <a:lnTo>
                  <a:pt x="386" y="244"/>
                </a:lnTo>
                <a:lnTo>
                  <a:pt x="384" y="244"/>
                </a:lnTo>
                <a:lnTo>
                  <a:pt x="384" y="244"/>
                </a:lnTo>
                <a:lnTo>
                  <a:pt x="384" y="246"/>
                </a:lnTo>
                <a:lnTo>
                  <a:pt x="380" y="246"/>
                </a:lnTo>
                <a:lnTo>
                  <a:pt x="376" y="246"/>
                </a:lnTo>
                <a:lnTo>
                  <a:pt x="372" y="246"/>
                </a:lnTo>
                <a:lnTo>
                  <a:pt x="368" y="246"/>
                </a:lnTo>
                <a:lnTo>
                  <a:pt x="364" y="246"/>
                </a:lnTo>
                <a:lnTo>
                  <a:pt x="360" y="246"/>
                </a:lnTo>
                <a:lnTo>
                  <a:pt x="358" y="246"/>
                </a:lnTo>
                <a:lnTo>
                  <a:pt x="358" y="246"/>
                </a:lnTo>
                <a:lnTo>
                  <a:pt x="358" y="246"/>
                </a:lnTo>
                <a:lnTo>
                  <a:pt x="358" y="248"/>
                </a:lnTo>
                <a:lnTo>
                  <a:pt x="356" y="250"/>
                </a:lnTo>
                <a:lnTo>
                  <a:pt x="356" y="256"/>
                </a:lnTo>
                <a:lnTo>
                  <a:pt x="350" y="256"/>
                </a:lnTo>
                <a:lnTo>
                  <a:pt x="350" y="256"/>
                </a:lnTo>
                <a:lnTo>
                  <a:pt x="352" y="258"/>
                </a:lnTo>
                <a:lnTo>
                  <a:pt x="352" y="258"/>
                </a:lnTo>
                <a:lnTo>
                  <a:pt x="352" y="260"/>
                </a:lnTo>
                <a:lnTo>
                  <a:pt x="354" y="262"/>
                </a:lnTo>
                <a:lnTo>
                  <a:pt x="356" y="262"/>
                </a:lnTo>
                <a:lnTo>
                  <a:pt x="356" y="262"/>
                </a:lnTo>
                <a:lnTo>
                  <a:pt x="356" y="264"/>
                </a:lnTo>
                <a:lnTo>
                  <a:pt x="358" y="264"/>
                </a:lnTo>
                <a:lnTo>
                  <a:pt x="358" y="264"/>
                </a:lnTo>
                <a:lnTo>
                  <a:pt x="358" y="264"/>
                </a:lnTo>
                <a:lnTo>
                  <a:pt x="360" y="266"/>
                </a:lnTo>
                <a:lnTo>
                  <a:pt x="360" y="266"/>
                </a:lnTo>
                <a:lnTo>
                  <a:pt x="360" y="266"/>
                </a:lnTo>
                <a:lnTo>
                  <a:pt x="360" y="268"/>
                </a:lnTo>
                <a:lnTo>
                  <a:pt x="360" y="268"/>
                </a:lnTo>
                <a:lnTo>
                  <a:pt x="360" y="268"/>
                </a:lnTo>
                <a:lnTo>
                  <a:pt x="360" y="270"/>
                </a:lnTo>
                <a:lnTo>
                  <a:pt x="360" y="270"/>
                </a:lnTo>
                <a:lnTo>
                  <a:pt x="362" y="270"/>
                </a:lnTo>
                <a:lnTo>
                  <a:pt x="362" y="270"/>
                </a:lnTo>
                <a:lnTo>
                  <a:pt x="362" y="270"/>
                </a:lnTo>
                <a:lnTo>
                  <a:pt x="362" y="270"/>
                </a:lnTo>
                <a:lnTo>
                  <a:pt x="364" y="270"/>
                </a:lnTo>
                <a:lnTo>
                  <a:pt x="364" y="270"/>
                </a:lnTo>
                <a:lnTo>
                  <a:pt x="362" y="272"/>
                </a:lnTo>
                <a:lnTo>
                  <a:pt x="362" y="272"/>
                </a:lnTo>
                <a:lnTo>
                  <a:pt x="362" y="272"/>
                </a:lnTo>
                <a:lnTo>
                  <a:pt x="362" y="274"/>
                </a:lnTo>
                <a:lnTo>
                  <a:pt x="362" y="274"/>
                </a:lnTo>
                <a:lnTo>
                  <a:pt x="362" y="276"/>
                </a:lnTo>
                <a:lnTo>
                  <a:pt x="362" y="276"/>
                </a:lnTo>
                <a:lnTo>
                  <a:pt x="362" y="276"/>
                </a:lnTo>
                <a:lnTo>
                  <a:pt x="362" y="276"/>
                </a:lnTo>
                <a:lnTo>
                  <a:pt x="360" y="276"/>
                </a:lnTo>
                <a:lnTo>
                  <a:pt x="356" y="276"/>
                </a:lnTo>
                <a:lnTo>
                  <a:pt x="354" y="276"/>
                </a:lnTo>
                <a:lnTo>
                  <a:pt x="346" y="276"/>
                </a:lnTo>
                <a:lnTo>
                  <a:pt x="344" y="276"/>
                </a:lnTo>
                <a:lnTo>
                  <a:pt x="344" y="276"/>
                </a:lnTo>
                <a:lnTo>
                  <a:pt x="342" y="278"/>
                </a:lnTo>
                <a:lnTo>
                  <a:pt x="342" y="278"/>
                </a:lnTo>
                <a:lnTo>
                  <a:pt x="336" y="286"/>
                </a:lnTo>
                <a:lnTo>
                  <a:pt x="334" y="290"/>
                </a:lnTo>
                <a:lnTo>
                  <a:pt x="336" y="292"/>
                </a:lnTo>
                <a:lnTo>
                  <a:pt x="336" y="294"/>
                </a:lnTo>
                <a:lnTo>
                  <a:pt x="334" y="294"/>
                </a:lnTo>
                <a:lnTo>
                  <a:pt x="334" y="296"/>
                </a:lnTo>
                <a:lnTo>
                  <a:pt x="334" y="298"/>
                </a:lnTo>
                <a:lnTo>
                  <a:pt x="334" y="298"/>
                </a:lnTo>
                <a:lnTo>
                  <a:pt x="334" y="298"/>
                </a:lnTo>
                <a:lnTo>
                  <a:pt x="334" y="298"/>
                </a:lnTo>
                <a:lnTo>
                  <a:pt x="334" y="300"/>
                </a:lnTo>
                <a:lnTo>
                  <a:pt x="334" y="300"/>
                </a:lnTo>
                <a:lnTo>
                  <a:pt x="334" y="302"/>
                </a:lnTo>
                <a:lnTo>
                  <a:pt x="332" y="302"/>
                </a:lnTo>
                <a:lnTo>
                  <a:pt x="332" y="302"/>
                </a:lnTo>
                <a:lnTo>
                  <a:pt x="332" y="302"/>
                </a:lnTo>
                <a:lnTo>
                  <a:pt x="332" y="300"/>
                </a:lnTo>
                <a:lnTo>
                  <a:pt x="332" y="300"/>
                </a:lnTo>
                <a:lnTo>
                  <a:pt x="330" y="296"/>
                </a:lnTo>
                <a:lnTo>
                  <a:pt x="328" y="296"/>
                </a:lnTo>
                <a:lnTo>
                  <a:pt x="328" y="296"/>
                </a:lnTo>
                <a:lnTo>
                  <a:pt x="328" y="296"/>
                </a:lnTo>
                <a:lnTo>
                  <a:pt x="328" y="296"/>
                </a:lnTo>
                <a:lnTo>
                  <a:pt x="328" y="294"/>
                </a:lnTo>
                <a:lnTo>
                  <a:pt x="326" y="292"/>
                </a:lnTo>
                <a:lnTo>
                  <a:pt x="326" y="292"/>
                </a:lnTo>
                <a:lnTo>
                  <a:pt x="326" y="292"/>
                </a:lnTo>
                <a:lnTo>
                  <a:pt x="326" y="292"/>
                </a:lnTo>
                <a:lnTo>
                  <a:pt x="326" y="292"/>
                </a:lnTo>
                <a:lnTo>
                  <a:pt x="326" y="292"/>
                </a:lnTo>
                <a:lnTo>
                  <a:pt x="326" y="290"/>
                </a:lnTo>
                <a:lnTo>
                  <a:pt x="324" y="290"/>
                </a:lnTo>
                <a:lnTo>
                  <a:pt x="324" y="290"/>
                </a:lnTo>
                <a:lnTo>
                  <a:pt x="322" y="288"/>
                </a:lnTo>
                <a:lnTo>
                  <a:pt x="322" y="288"/>
                </a:lnTo>
                <a:lnTo>
                  <a:pt x="322" y="286"/>
                </a:lnTo>
                <a:lnTo>
                  <a:pt x="320" y="286"/>
                </a:lnTo>
                <a:lnTo>
                  <a:pt x="320" y="284"/>
                </a:lnTo>
                <a:lnTo>
                  <a:pt x="318" y="284"/>
                </a:lnTo>
                <a:lnTo>
                  <a:pt x="318" y="282"/>
                </a:lnTo>
                <a:lnTo>
                  <a:pt x="316" y="280"/>
                </a:lnTo>
                <a:lnTo>
                  <a:pt x="314" y="280"/>
                </a:lnTo>
                <a:lnTo>
                  <a:pt x="314" y="280"/>
                </a:lnTo>
                <a:lnTo>
                  <a:pt x="312" y="278"/>
                </a:lnTo>
                <a:lnTo>
                  <a:pt x="312" y="278"/>
                </a:lnTo>
                <a:lnTo>
                  <a:pt x="312" y="276"/>
                </a:lnTo>
                <a:lnTo>
                  <a:pt x="310" y="276"/>
                </a:lnTo>
                <a:lnTo>
                  <a:pt x="310" y="274"/>
                </a:lnTo>
                <a:lnTo>
                  <a:pt x="310" y="274"/>
                </a:lnTo>
                <a:lnTo>
                  <a:pt x="308" y="274"/>
                </a:lnTo>
                <a:lnTo>
                  <a:pt x="308" y="274"/>
                </a:lnTo>
                <a:lnTo>
                  <a:pt x="306" y="274"/>
                </a:lnTo>
                <a:lnTo>
                  <a:pt x="306" y="272"/>
                </a:lnTo>
                <a:lnTo>
                  <a:pt x="306" y="272"/>
                </a:lnTo>
                <a:lnTo>
                  <a:pt x="304" y="272"/>
                </a:lnTo>
                <a:lnTo>
                  <a:pt x="304" y="272"/>
                </a:lnTo>
                <a:lnTo>
                  <a:pt x="304" y="274"/>
                </a:lnTo>
                <a:lnTo>
                  <a:pt x="304" y="274"/>
                </a:lnTo>
                <a:lnTo>
                  <a:pt x="304" y="274"/>
                </a:lnTo>
                <a:lnTo>
                  <a:pt x="304" y="274"/>
                </a:lnTo>
                <a:lnTo>
                  <a:pt x="306" y="274"/>
                </a:lnTo>
                <a:lnTo>
                  <a:pt x="306" y="274"/>
                </a:lnTo>
                <a:lnTo>
                  <a:pt x="306" y="274"/>
                </a:lnTo>
                <a:lnTo>
                  <a:pt x="306" y="274"/>
                </a:lnTo>
                <a:lnTo>
                  <a:pt x="306" y="274"/>
                </a:lnTo>
                <a:lnTo>
                  <a:pt x="308" y="276"/>
                </a:lnTo>
                <a:lnTo>
                  <a:pt x="308" y="276"/>
                </a:lnTo>
                <a:lnTo>
                  <a:pt x="308" y="276"/>
                </a:lnTo>
                <a:lnTo>
                  <a:pt x="310" y="276"/>
                </a:lnTo>
                <a:lnTo>
                  <a:pt x="310" y="276"/>
                </a:lnTo>
                <a:lnTo>
                  <a:pt x="310" y="276"/>
                </a:lnTo>
                <a:lnTo>
                  <a:pt x="310" y="276"/>
                </a:lnTo>
                <a:lnTo>
                  <a:pt x="308" y="276"/>
                </a:lnTo>
                <a:lnTo>
                  <a:pt x="306" y="276"/>
                </a:lnTo>
                <a:lnTo>
                  <a:pt x="304" y="274"/>
                </a:lnTo>
                <a:lnTo>
                  <a:pt x="304" y="274"/>
                </a:lnTo>
                <a:lnTo>
                  <a:pt x="304" y="274"/>
                </a:lnTo>
                <a:lnTo>
                  <a:pt x="304" y="274"/>
                </a:lnTo>
                <a:lnTo>
                  <a:pt x="302" y="274"/>
                </a:lnTo>
                <a:lnTo>
                  <a:pt x="300" y="274"/>
                </a:lnTo>
                <a:lnTo>
                  <a:pt x="300" y="274"/>
                </a:lnTo>
                <a:lnTo>
                  <a:pt x="300" y="274"/>
                </a:lnTo>
                <a:lnTo>
                  <a:pt x="300" y="274"/>
                </a:lnTo>
                <a:lnTo>
                  <a:pt x="302" y="274"/>
                </a:lnTo>
                <a:lnTo>
                  <a:pt x="302" y="272"/>
                </a:lnTo>
                <a:lnTo>
                  <a:pt x="302" y="272"/>
                </a:lnTo>
                <a:lnTo>
                  <a:pt x="302" y="272"/>
                </a:lnTo>
                <a:lnTo>
                  <a:pt x="302" y="272"/>
                </a:lnTo>
                <a:lnTo>
                  <a:pt x="302" y="272"/>
                </a:lnTo>
                <a:lnTo>
                  <a:pt x="300" y="272"/>
                </a:lnTo>
                <a:lnTo>
                  <a:pt x="300" y="272"/>
                </a:lnTo>
                <a:lnTo>
                  <a:pt x="298" y="272"/>
                </a:lnTo>
                <a:lnTo>
                  <a:pt x="298" y="272"/>
                </a:lnTo>
                <a:lnTo>
                  <a:pt x="300" y="272"/>
                </a:lnTo>
                <a:lnTo>
                  <a:pt x="300" y="272"/>
                </a:lnTo>
                <a:lnTo>
                  <a:pt x="300" y="270"/>
                </a:lnTo>
                <a:lnTo>
                  <a:pt x="298" y="270"/>
                </a:lnTo>
                <a:lnTo>
                  <a:pt x="298" y="270"/>
                </a:lnTo>
                <a:lnTo>
                  <a:pt x="298" y="270"/>
                </a:lnTo>
                <a:lnTo>
                  <a:pt x="296" y="272"/>
                </a:lnTo>
                <a:lnTo>
                  <a:pt x="296" y="272"/>
                </a:lnTo>
                <a:lnTo>
                  <a:pt x="296" y="272"/>
                </a:lnTo>
                <a:lnTo>
                  <a:pt x="298" y="274"/>
                </a:lnTo>
                <a:lnTo>
                  <a:pt x="298" y="274"/>
                </a:lnTo>
                <a:lnTo>
                  <a:pt x="296" y="274"/>
                </a:lnTo>
                <a:lnTo>
                  <a:pt x="294" y="274"/>
                </a:lnTo>
                <a:lnTo>
                  <a:pt x="292" y="274"/>
                </a:lnTo>
                <a:lnTo>
                  <a:pt x="292" y="276"/>
                </a:lnTo>
                <a:lnTo>
                  <a:pt x="290" y="276"/>
                </a:lnTo>
                <a:lnTo>
                  <a:pt x="290" y="278"/>
                </a:lnTo>
                <a:lnTo>
                  <a:pt x="290" y="278"/>
                </a:lnTo>
                <a:lnTo>
                  <a:pt x="290" y="278"/>
                </a:lnTo>
                <a:lnTo>
                  <a:pt x="288" y="278"/>
                </a:lnTo>
                <a:lnTo>
                  <a:pt x="288" y="278"/>
                </a:lnTo>
                <a:lnTo>
                  <a:pt x="286" y="278"/>
                </a:lnTo>
                <a:lnTo>
                  <a:pt x="286" y="278"/>
                </a:lnTo>
                <a:lnTo>
                  <a:pt x="284" y="278"/>
                </a:lnTo>
                <a:lnTo>
                  <a:pt x="284" y="280"/>
                </a:lnTo>
                <a:lnTo>
                  <a:pt x="282" y="280"/>
                </a:lnTo>
                <a:lnTo>
                  <a:pt x="280" y="282"/>
                </a:lnTo>
                <a:lnTo>
                  <a:pt x="278" y="282"/>
                </a:lnTo>
                <a:lnTo>
                  <a:pt x="278" y="282"/>
                </a:lnTo>
                <a:lnTo>
                  <a:pt x="276" y="282"/>
                </a:lnTo>
                <a:lnTo>
                  <a:pt x="276" y="282"/>
                </a:lnTo>
                <a:lnTo>
                  <a:pt x="274" y="282"/>
                </a:lnTo>
                <a:lnTo>
                  <a:pt x="274" y="282"/>
                </a:lnTo>
                <a:lnTo>
                  <a:pt x="274" y="284"/>
                </a:lnTo>
                <a:lnTo>
                  <a:pt x="272" y="282"/>
                </a:lnTo>
                <a:lnTo>
                  <a:pt x="268" y="282"/>
                </a:lnTo>
                <a:lnTo>
                  <a:pt x="266" y="280"/>
                </a:lnTo>
                <a:lnTo>
                  <a:pt x="264" y="280"/>
                </a:lnTo>
                <a:lnTo>
                  <a:pt x="264" y="278"/>
                </a:lnTo>
                <a:lnTo>
                  <a:pt x="264" y="278"/>
                </a:lnTo>
                <a:lnTo>
                  <a:pt x="262" y="278"/>
                </a:lnTo>
                <a:lnTo>
                  <a:pt x="258" y="278"/>
                </a:lnTo>
                <a:lnTo>
                  <a:pt x="256" y="278"/>
                </a:lnTo>
                <a:lnTo>
                  <a:pt x="256" y="278"/>
                </a:lnTo>
                <a:lnTo>
                  <a:pt x="256" y="278"/>
                </a:lnTo>
                <a:lnTo>
                  <a:pt x="254" y="278"/>
                </a:lnTo>
                <a:lnTo>
                  <a:pt x="254" y="278"/>
                </a:lnTo>
                <a:lnTo>
                  <a:pt x="254" y="278"/>
                </a:lnTo>
                <a:lnTo>
                  <a:pt x="254" y="276"/>
                </a:lnTo>
                <a:lnTo>
                  <a:pt x="254" y="276"/>
                </a:lnTo>
                <a:lnTo>
                  <a:pt x="250" y="274"/>
                </a:lnTo>
                <a:lnTo>
                  <a:pt x="250" y="274"/>
                </a:lnTo>
                <a:lnTo>
                  <a:pt x="250" y="274"/>
                </a:lnTo>
                <a:lnTo>
                  <a:pt x="246" y="272"/>
                </a:lnTo>
                <a:lnTo>
                  <a:pt x="246" y="272"/>
                </a:lnTo>
                <a:lnTo>
                  <a:pt x="244" y="272"/>
                </a:lnTo>
                <a:lnTo>
                  <a:pt x="244" y="272"/>
                </a:lnTo>
                <a:lnTo>
                  <a:pt x="244" y="272"/>
                </a:lnTo>
                <a:lnTo>
                  <a:pt x="244" y="272"/>
                </a:lnTo>
                <a:lnTo>
                  <a:pt x="244" y="270"/>
                </a:lnTo>
                <a:lnTo>
                  <a:pt x="244" y="270"/>
                </a:lnTo>
                <a:lnTo>
                  <a:pt x="244" y="270"/>
                </a:lnTo>
                <a:lnTo>
                  <a:pt x="242" y="270"/>
                </a:lnTo>
                <a:lnTo>
                  <a:pt x="242" y="268"/>
                </a:lnTo>
                <a:lnTo>
                  <a:pt x="242" y="268"/>
                </a:lnTo>
                <a:lnTo>
                  <a:pt x="242" y="268"/>
                </a:lnTo>
                <a:lnTo>
                  <a:pt x="238" y="268"/>
                </a:lnTo>
                <a:lnTo>
                  <a:pt x="236" y="266"/>
                </a:lnTo>
                <a:lnTo>
                  <a:pt x="232" y="266"/>
                </a:lnTo>
                <a:lnTo>
                  <a:pt x="232" y="266"/>
                </a:lnTo>
                <a:lnTo>
                  <a:pt x="230" y="266"/>
                </a:lnTo>
                <a:lnTo>
                  <a:pt x="228" y="266"/>
                </a:lnTo>
                <a:lnTo>
                  <a:pt x="228" y="266"/>
                </a:lnTo>
                <a:lnTo>
                  <a:pt x="226" y="264"/>
                </a:lnTo>
                <a:lnTo>
                  <a:pt x="226" y="264"/>
                </a:lnTo>
                <a:lnTo>
                  <a:pt x="226" y="264"/>
                </a:lnTo>
                <a:lnTo>
                  <a:pt x="226" y="262"/>
                </a:lnTo>
                <a:lnTo>
                  <a:pt x="226" y="262"/>
                </a:lnTo>
                <a:lnTo>
                  <a:pt x="222" y="260"/>
                </a:lnTo>
                <a:lnTo>
                  <a:pt x="220" y="260"/>
                </a:lnTo>
                <a:lnTo>
                  <a:pt x="220" y="260"/>
                </a:lnTo>
                <a:lnTo>
                  <a:pt x="218" y="260"/>
                </a:lnTo>
                <a:lnTo>
                  <a:pt x="218" y="260"/>
                </a:lnTo>
                <a:lnTo>
                  <a:pt x="216" y="258"/>
                </a:lnTo>
                <a:lnTo>
                  <a:pt x="214" y="258"/>
                </a:lnTo>
                <a:lnTo>
                  <a:pt x="212" y="258"/>
                </a:lnTo>
                <a:lnTo>
                  <a:pt x="212" y="256"/>
                </a:lnTo>
                <a:lnTo>
                  <a:pt x="210" y="256"/>
                </a:lnTo>
                <a:lnTo>
                  <a:pt x="210" y="256"/>
                </a:lnTo>
                <a:lnTo>
                  <a:pt x="210" y="256"/>
                </a:lnTo>
                <a:lnTo>
                  <a:pt x="210" y="254"/>
                </a:lnTo>
                <a:lnTo>
                  <a:pt x="210" y="254"/>
                </a:lnTo>
                <a:lnTo>
                  <a:pt x="210" y="254"/>
                </a:lnTo>
                <a:lnTo>
                  <a:pt x="208" y="252"/>
                </a:lnTo>
                <a:lnTo>
                  <a:pt x="206" y="252"/>
                </a:lnTo>
                <a:lnTo>
                  <a:pt x="206" y="252"/>
                </a:lnTo>
                <a:lnTo>
                  <a:pt x="204" y="250"/>
                </a:lnTo>
                <a:lnTo>
                  <a:pt x="202" y="250"/>
                </a:lnTo>
                <a:lnTo>
                  <a:pt x="202" y="248"/>
                </a:lnTo>
                <a:lnTo>
                  <a:pt x="202" y="248"/>
                </a:lnTo>
                <a:lnTo>
                  <a:pt x="202" y="246"/>
                </a:lnTo>
                <a:lnTo>
                  <a:pt x="200" y="246"/>
                </a:lnTo>
                <a:lnTo>
                  <a:pt x="200" y="244"/>
                </a:lnTo>
                <a:lnTo>
                  <a:pt x="200" y="244"/>
                </a:lnTo>
                <a:lnTo>
                  <a:pt x="198" y="244"/>
                </a:lnTo>
                <a:lnTo>
                  <a:pt x="198" y="244"/>
                </a:lnTo>
                <a:lnTo>
                  <a:pt x="198" y="244"/>
                </a:lnTo>
                <a:lnTo>
                  <a:pt x="198" y="244"/>
                </a:lnTo>
                <a:lnTo>
                  <a:pt x="196" y="244"/>
                </a:lnTo>
                <a:lnTo>
                  <a:pt x="196" y="246"/>
                </a:lnTo>
                <a:lnTo>
                  <a:pt x="196" y="246"/>
                </a:lnTo>
                <a:lnTo>
                  <a:pt x="196" y="246"/>
                </a:lnTo>
                <a:lnTo>
                  <a:pt x="196" y="246"/>
                </a:lnTo>
                <a:lnTo>
                  <a:pt x="194" y="244"/>
                </a:lnTo>
                <a:lnTo>
                  <a:pt x="194" y="244"/>
                </a:lnTo>
                <a:lnTo>
                  <a:pt x="192" y="244"/>
                </a:lnTo>
                <a:lnTo>
                  <a:pt x="190" y="244"/>
                </a:lnTo>
                <a:lnTo>
                  <a:pt x="190" y="244"/>
                </a:lnTo>
                <a:lnTo>
                  <a:pt x="190" y="244"/>
                </a:lnTo>
                <a:lnTo>
                  <a:pt x="188" y="244"/>
                </a:lnTo>
                <a:lnTo>
                  <a:pt x="188" y="242"/>
                </a:lnTo>
                <a:lnTo>
                  <a:pt x="188" y="242"/>
                </a:lnTo>
                <a:lnTo>
                  <a:pt x="186" y="242"/>
                </a:lnTo>
                <a:lnTo>
                  <a:pt x="186" y="242"/>
                </a:lnTo>
                <a:lnTo>
                  <a:pt x="186" y="242"/>
                </a:lnTo>
                <a:lnTo>
                  <a:pt x="184" y="242"/>
                </a:lnTo>
                <a:lnTo>
                  <a:pt x="184" y="240"/>
                </a:lnTo>
                <a:lnTo>
                  <a:pt x="184" y="240"/>
                </a:lnTo>
                <a:lnTo>
                  <a:pt x="182" y="240"/>
                </a:lnTo>
                <a:lnTo>
                  <a:pt x="180" y="240"/>
                </a:lnTo>
                <a:lnTo>
                  <a:pt x="178" y="238"/>
                </a:lnTo>
                <a:lnTo>
                  <a:pt x="178" y="238"/>
                </a:lnTo>
                <a:lnTo>
                  <a:pt x="178" y="238"/>
                </a:lnTo>
                <a:lnTo>
                  <a:pt x="178" y="238"/>
                </a:lnTo>
                <a:lnTo>
                  <a:pt x="178" y="238"/>
                </a:lnTo>
                <a:lnTo>
                  <a:pt x="178" y="236"/>
                </a:lnTo>
                <a:lnTo>
                  <a:pt x="176" y="236"/>
                </a:lnTo>
                <a:lnTo>
                  <a:pt x="176" y="236"/>
                </a:lnTo>
                <a:lnTo>
                  <a:pt x="176" y="234"/>
                </a:lnTo>
                <a:lnTo>
                  <a:pt x="176" y="232"/>
                </a:lnTo>
                <a:lnTo>
                  <a:pt x="174" y="232"/>
                </a:lnTo>
                <a:lnTo>
                  <a:pt x="174" y="232"/>
                </a:lnTo>
                <a:lnTo>
                  <a:pt x="174" y="232"/>
                </a:lnTo>
                <a:lnTo>
                  <a:pt x="174" y="232"/>
                </a:lnTo>
                <a:lnTo>
                  <a:pt x="172" y="230"/>
                </a:lnTo>
                <a:lnTo>
                  <a:pt x="172" y="230"/>
                </a:lnTo>
                <a:lnTo>
                  <a:pt x="172" y="230"/>
                </a:lnTo>
                <a:lnTo>
                  <a:pt x="172" y="228"/>
                </a:lnTo>
                <a:lnTo>
                  <a:pt x="172" y="228"/>
                </a:lnTo>
                <a:lnTo>
                  <a:pt x="170" y="228"/>
                </a:lnTo>
                <a:lnTo>
                  <a:pt x="168" y="228"/>
                </a:lnTo>
                <a:lnTo>
                  <a:pt x="168" y="228"/>
                </a:lnTo>
                <a:lnTo>
                  <a:pt x="168" y="226"/>
                </a:lnTo>
                <a:lnTo>
                  <a:pt x="168" y="226"/>
                </a:lnTo>
                <a:lnTo>
                  <a:pt x="168" y="226"/>
                </a:lnTo>
                <a:lnTo>
                  <a:pt x="166" y="226"/>
                </a:lnTo>
                <a:lnTo>
                  <a:pt x="164" y="226"/>
                </a:lnTo>
                <a:lnTo>
                  <a:pt x="164" y="224"/>
                </a:lnTo>
                <a:lnTo>
                  <a:pt x="162" y="224"/>
                </a:lnTo>
                <a:lnTo>
                  <a:pt x="160" y="224"/>
                </a:lnTo>
                <a:lnTo>
                  <a:pt x="160" y="222"/>
                </a:lnTo>
                <a:lnTo>
                  <a:pt x="158" y="222"/>
                </a:lnTo>
                <a:lnTo>
                  <a:pt x="158" y="222"/>
                </a:lnTo>
                <a:lnTo>
                  <a:pt x="158" y="222"/>
                </a:lnTo>
                <a:lnTo>
                  <a:pt x="158" y="220"/>
                </a:lnTo>
                <a:lnTo>
                  <a:pt x="158" y="218"/>
                </a:lnTo>
                <a:lnTo>
                  <a:pt x="158" y="218"/>
                </a:lnTo>
                <a:lnTo>
                  <a:pt x="156" y="218"/>
                </a:lnTo>
                <a:lnTo>
                  <a:pt x="156" y="218"/>
                </a:lnTo>
                <a:lnTo>
                  <a:pt x="156" y="216"/>
                </a:lnTo>
                <a:lnTo>
                  <a:pt x="156" y="216"/>
                </a:lnTo>
                <a:lnTo>
                  <a:pt x="154" y="214"/>
                </a:lnTo>
                <a:lnTo>
                  <a:pt x="154" y="214"/>
                </a:lnTo>
                <a:lnTo>
                  <a:pt x="154" y="214"/>
                </a:lnTo>
                <a:lnTo>
                  <a:pt x="154" y="212"/>
                </a:lnTo>
                <a:lnTo>
                  <a:pt x="154" y="212"/>
                </a:lnTo>
                <a:lnTo>
                  <a:pt x="154" y="212"/>
                </a:lnTo>
                <a:lnTo>
                  <a:pt x="152" y="210"/>
                </a:lnTo>
                <a:lnTo>
                  <a:pt x="152" y="210"/>
                </a:lnTo>
                <a:lnTo>
                  <a:pt x="152" y="210"/>
                </a:lnTo>
                <a:lnTo>
                  <a:pt x="152" y="210"/>
                </a:lnTo>
                <a:lnTo>
                  <a:pt x="152" y="206"/>
                </a:lnTo>
                <a:lnTo>
                  <a:pt x="152" y="204"/>
                </a:lnTo>
                <a:lnTo>
                  <a:pt x="152" y="204"/>
                </a:lnTo>
                <a:lnTo>
                  <a:pt x="152" y="204"/>
                </a:lnTo>
                <a:lnTo>
                  <a:pt x="152" y="204"/>
                </a:lnTo>
                <a:lnTo>
                  <a:pt x="152" y="202"/>
                </a:lnTo>
                <a:lnTo>
                  <a:pt x="154" y="202"/>
                </a:lnTo>
                <a:lnTo>
                  <a:pt x="154" y="202"/>
                </a:lnTo>
                <a:lnTo>
                  <a:pt x="154" y="202"/>
                </a:lnTo>
                <a:lnTo>
                  <a:pt x="156" y="202"/>
                </a:lnTo>
                <a:lnTo>
                  <a:pt x="158" y="202"/>
                </a:lnTo>
                <a:lnTo>
                  <a:pt x="158" y="200"/>
                </a:lnTo>
                <a:lnTo>
                  <a:pt x="158" y="200"/>
                </a:lnTo>
                <a:lnTo>
                  <a:pt x="158" y="200"/>
                </a:lnTo>
                <a:lnTo>
                  <a:pt x="158" y="198"/>
                </a:lnTo>
                <a:lnTo>
                  <a:pt x="158" y="198"/>
                </a:lnTo>
                <a:lnTo>
                  <a:pt x="156" y="198"/>
                </a:lnTo>
                <a:lnTo>
                  <a:pt x="156" y="198"/>
                </a:lnTo>
                <a:lnTo>
                  <a:pt x="154" y="198"/>
                </a:lnTo>
                <a:lnTo>
                  <a:pt x="158" y="194"/>
                </a:lnTo>
                <a:lnTo>
                  <a:pt x="158" y="194"/>
                </a:lnTo>
                <a:lnTo>
                  <a:pt x="160" y="194"/>
                </a:lnTo>
                <a:lnTo>
                  <a:pt x="160" y="194"/>
                </a:lnTo>
                <a:lnTo>
                  <a:pt x="160" y="192"/>
                </a:lnTo>
                <a:lnTo>
                  <a:pt x="160" y="192"/>
                </a:lnTo>
                <a:lnTo>
                  <a:pt x="160" y="190"/>
                </a:lnTo>
                <a:lnTo>
                  <a:pt x="160" y="188"/>
                </a:lnTo>
                <a:lnTo>
                  <a:pt x="162" y="186"/>
                </a:lnTo>
                <a:lnTo>
                  <a:pt x="160" y="186"/>
                </a:lnTo>
                <a:lnTo>
                  <a:pt x="160" y="186"/>
                </a:lnTo>
                <a:lnTo>
                  <a:pt x="158" y="184"/>
                </a:lnTo>
                <a:lnTo>
                  <a:pt x="158" y="184"/>
                </a:lnTo>
                <a:lnTo>
                  <a:pt x="158" y="184"/>
                </a:lnTo>
                <a:lnTo>
                  <a:pt x="158" y="182"/>
                </a:lnTo>
                <a:lnTo>
                  <a:pt x="158" y="180"/>
                </a:lnTo>
                <a:lnTo>
                  <a:pt x="158" y="180"/>
                </a:lnTo>
                <a:lnTo>
                  <a:pt x="156" y="180"/>
                </a:lnTo>
                <a:lnTo>
                  <a:pt x="156" y="178"/>
                </a:lnTo>
                <a:lnTo>
                  <a:pt x="156" y="178"/>
                </a:lnTo>
                <a:lnTo>
                  <a:pt x="156" y="178"/>
                </a:lnTo>
                <a:lnTo>
                  <a:pt x="156" y="178"/>
                </a:lnTo>
                <a:lnTo>
                  <a:pt x="156" y="178"/>
                </a:lnTo>
                <a:lnTo>
                  <a:pt x="156" y="176"/>
                </a:lnTo>
                <a:lnTo>
                  <a:pt x="156" y="176"/>
                </a:lnTo>
                <a:lnTo>
                  <a:pt x="156" y="174"/>
                </a:lnTo>
                <a:lnTo>
                  <a:pt x="158" y="174"/>
                </a:lnTo>
                <a:lnTo>
                  <a:pt x="158" y="174"/>
                </a:lnTo>
                <a:lnTo>
                  <a:pt x="158" y="172"/>
                </a:lnTo>
                <a:lnTo>
                  <a:pt x="158" y="172"/>
                </a:lnTo>
                <a:lnTo>
                  <a:pt x="158" y="172"/>
                </a:lnTo>
                <a:lnTo>
                  <a:pt x="158" y="172"/>
                </a:lnTo>
                <a:lnTo>
                  <a:pt x="156" y="170"/>
                </a:lnTo>
                <a:lnTo>
                  <a:pt x="156" y="170"/>
                </a:lnTo>
                <a:lnTo>
                  <a:pt x="156" y="168"/>
                </a:lnTo>
                <a:lnTo>
                  <a:pt x="156" y="168"/>
                </a:lnTo>
                <a:lnTo>
                  <a:pt x="156" y="166"/>
                </a:lnTo>
                <a:lnTo>
                  <a:pt x="156" y="166"/>
                </a:lnTo>
                <a:lnTo>
                  <a:pt x="154" y="164"/>
                </a:lnTo>
                <a:lnTo>
                  <a:pt x="154" y="164"/>
                </a:lnTo>
                <a:lnTo>
                  <a:pt x="154" y="164"/>
                </a:lnTo>
                <a:lnTo>
                  <a:pt x="152" y="162"/>
                </a:lnTo>
                <a:lnTo>
                  <a:pt x="152" y="162"/>
                </a:lnTo>
                <a:lnTo>
                  <a:pt x="152" y="162"/>
                </a:lnTo>
                <a:lnTo>
                  <a:pt x="150" y="160"/>
                </a:lnTo>
                <a:lnTo>
                  <a:pt x="150" y="158"/>
                </a:lnTo>
                <a:lnTo>
                  <a:pt x="148" y="156"/>
                </a:lnTo>
                <a:lnTo>
                  <a:pt x="148" y="154"/>
                </a:lnTo>
                <a:lnTo>
                  <a:pt x="148" y="154"/>
                </a:lnTo>
                <a:lnTo>
                  <a:pt x="148" y="154"/>
                </a:lnTo>
                <a:lnTo>
                  <a:pt x="146" y="152"/>
                </a:lnTo>
                <a:lnTo>
                  <a:pt x="144" y="150"/>
                </a:lnTo>
                <a:lnTo>
                  <a:pt x="144" y="150"/>
                </a:lnTo>
                <a:lnTo>
                  <a:pt x="144" y="148"/>
                </a:lnTo>
                <a:lnTo>
                  <a:pt x="144" y="148"/>
                </a:lnTo>
                <a:lnTo>
                  <a:pt x="144" y="146"/>
                </a:lnTo>
                <a:lnTo>
                  <a:pt x="144" y="146"/>
                </a:lnTo>
                <a:lnTo>
                  <a:pt x="144" y="146"/>
                </a:lnTo>
                <a:lnTo>
                  <a:pt x="142" y="146"/>
                </a:lnTo>
                <a:lnTo>
                  <a:pt x="142" y="144"/>
                </a:lnTo>
                <a:lnTo>
                  <a:pt x="142" y="144"/>
                </a:lnTo>
                <a:lnTo>
                  <a:pt x="142" y="144"/>
                </a:lnTo>
                <a:lnTo>
                  <a:pt x="138" y="140"/>
                </a:lnTo>
                <a:lnTo>
                  <a:pt x="138" y="140"/>
                </a:lnTo>
                <a:lnTo>
                  <a:pt x="136" y="138"/>
                </a:lnTo>
                <a:lnTo>
                  <a:pt x="136" y="138"/>
                </a:lnTo>
                <a:lnTo>
                  <a:pt x="136" y="138"/>
                </a:lnTo>
                <a:lnTo>
                  <a:pt x="136" y="138"/>
                </a:lnTo>
                <a:lnTo>
                  <a:pt x="134" y="138"/>
                </a:lnTo>
                <a:lnTo>
                  <a:pt x="134" y="138"/>
                </a:lnTo>
                <a:lnTo>
                  <a:pt x="134" y="136"/>
                </a:lnTo>
                <a:lnTo>
                  <a:pt x="134" y="136"/>
                </a:lnTo>
                <a:lnTo>
                  <a:pt x="134" y="138"/>
                </a:lnTo>
                <a:lnTo>
                  <a:pt x="134" y="138"/>
                </a:lnTo>
                <a:lnTo>
                  <a:pt x="136" y="138"/>
                </a:lnTo>
                <a:lnTo>
                  <a:pt x="136" y="136"/>
                </a:lnTo>
                <a:lnTo>
                  <a:pt x="136" y="136"/>
                </a:lnTo>
                <a:lnTo>
                  <a:pt x="136" y="136"/>
                </a:lnTo>
                <a:lnTo>
                  <a:pt x="134" y="136"/>
                </a:lnTo>
                <a:lnTo>
                  <a:pt x="134" y="136"/>
                </a:lnTo>
                <a:lnTo>
                  <a:pt x="134" y="136"/>
                </a:lnTo>
                <a:lnTo>
                  <a:pt x="134" y="136"/>
                </a:lnTo>
                <a:lnTo>
                  <a:pt x="132" y="134"/>
                </a:lnTo>
                <a:lnTo>
                  <a:pt x="132" y="134"/>
                </a:lnTo>
                <a:lnTo>
                  <a:pt x="132" y="134"/>
                </a:lnTo>
                <a:lnTo>
                  <a:pt x="132" y="134"/>
                </a:lnTo>
                <a:lnTo>
                  <a:pt x="132" y="134"/>
                </a:lnTo>
                <a:lnTo>
                  <a:pt x="132" y="136"/>
                </a:lnTo>
                <a:lnTo>
                  <a:pt x="132" y="134"/>
                </a:lnTo>
                <a:lnTo>
                  <a:pt x="132" y="134"/>
                </a:lnTo>
                <a:lnTo>
                  <a:pt x="130" y="134"/>
                </a:lnTo>
                <a:lnTo>
                  <a:pt x="130" y="134"/>
                </a:lnTo>
                <a:lnTo>
                  <a:pt x="130" y="132"/>
                </a:lnTo>
                <a:lnTo>
                  <a:pt x="130" y="132"/>
                </a:lnTo>
                <a:lnTo>
                  <a:pt x="132" y="128"/>
                </a:lnTo>
                <a:lnTo>
                  <a:pt x="132" y="128"/>
                </a:lnTo>
                <a:lnTo>
                  <a:pt x="130" y="128"/>
                </a:lnTo>
                <a:lnTo>
                  <a:pt x="130" y="128"/>
                </a:lnTo>
                <a:lnTo>
                  <a:pt x="130" y="128"/>
                </a:lnTo>
                <a:lnTo>
                  <a:pt x="130" y="130"/>
                </a:lnTo>
                <a:lnTo>
                  <a:pt x="130" y="130"/>
                </a:lnTo>
                <a:lnTo>
                  <a:pt x="130" y="130"/>
                </a:lnTo>
                <a:lnTo>
                  <a:pt x="128" y="128"/>
                </a:lnTo>
                <a:lnTo>
                  <a:pt x="128" y="128"/>
                </a:lnTo>
                <a:lnTo>
                  <a:pt x="128" y="128"/>
                </a:lnTo>
                <a:lnTo>
                  <a:pt x="130" y="128"/>
                </a:lnTo>
                <a:lnTo>
                  <a:pt x="130" y="128"/>
                </a:lnTo>
                <a:lnTo>
                  <a:pt x="132" y="128"/>
                </a:lnTo>
                <a:lnTo>
                  <a:pt x="132" y="128"/>
                </a:lnTo>
                <a:lnTo>
                  <a:pt x="132" y="126"/>
                </a:lnTo>
                <a:lnTo>
                  <a:pt x="132" y="126"/>
                </a:lnTo>
                <a:lnTo>
                  <a:pt x="130" y="126"/>
                </a:lnTo>
                <a:lnTo>
                  <a:pt x="130" y="126"/>
                </a:lnTo>
                <a:lnTo>
                  <a:pt x="130" y="126"/>
                </a:lnTo>
                <a:lnTo>
                  <a:pt x="128" y="124"/>
                </a:lnTo>
                <a:lnTo>
                  <a:pt x="128" y="124"/>
                </a:lnTo>
                <a:lnTo>
                  <a:pt x="126" y="126"/>
                </a:lnTo>
                <a:lnTo>
                  <a:pt x="126" y="124"/>
                </a:lnTo>
                <a:lnTo>
                  <a:pt x="126" y="124"/>
                </a:lnTo>
                <a:lnTo>
                  <a:pt x="126" y="124"/>
                </a:lnTo>
                <a:lnTo>
                  <a:pt x="126" y="124"/>
                </a:lnTo>
                <a:lnTo>
                  <a:pt x="126" y="124"/>
                </a:lnTo>
                <a:lnTo>
                  <a:pt x="124" y="122"/>
                </a:lnTo>
                <a:lnTo>
                  <a:pt x="124" y="122"/>
                </a:lnTo>
                <a:lnTo>
                  <a:pt x="122" y="120"/>
                </a:lnTo>
                <a:lnTo>
                  <a:pt x="122" y="120"/>
                </a:lnTo>
                <a:lnTo>
                  <a:pt x="122" y="120"/>
                </a:lnTo>
                <a:lnTo>
                  <a:pt x="122" y="118"/>
                </a:lnTo>
                <a:lnTo>
                  <a:pt x="122" y="118"/>
                </a:lnTo>
                <a:lnTo>
                  <a:pt x="120" y="118"/>
                </a:lnTo>
                <a:lnTo>
                  <a:pt x="120" y="118"/>
                </a:lnTo>
                <a:lnTo>
                  <a:pt x="120" y="120"/>
                </a:lnTo>
                <a:lnTo>
                  <a:pt x="120" y="120"/>
                </a:lnTo>
                <a:lnTo>
                  <a:pt x="120" y="120"/>
                </a:lnTo>
                <a:lnTo>
                  <a:pt x="118" y="120"/>
                </a:lnTo>
                <a:lnTo>
                  <a:pt x="118" y="120"/>
                </a:lnTo>
                <a:lnTo>
                  <a:pt x="118" y="118"/>
                </a:lnTo>
                <a:lnTo>
                  <a:pt x="118" y="118"/>
                </a:lnTo>
                <a:lnTo>
                  <a:pt x="118" y="118"/>
                </a:lnTo>
                <a:lnTo>
                  <a:pt x="118" y="118"/>
                </a:lnTo>
                <a:lnTo>
                  <a:pt x="120" y="118"/>
                </a:lnTo>
                <a:lnTo>
                  <a:pt x="120" y="118"/>
                </a:lnTo>
                <a:lnTo>
                  <a:pt x="120" y="116"/>
                </a:lnTo>
                <a:lnTo>
                  <a:pt x="122" y="116"/>
                </a:lnTo>
                <a:lnTo>
                  <a:pt x="122" y="114"/>
                </a:lnTo>
                <a:lnTo>
                  <a:pt x="122" y="116"/>
                </a:lnTo>
                <a:lnTo>
                  <a:pt x="122" y="116"/>
                </a:lnTo>
                <a:lnTo>
                  <a:pt x="118" y="118"/>
                </a:lnTo>
                <a:lnTo>
                  <a:pt x="118" y="118"/>
                </a:lnTo>
                <a:lnTo>
                  <a:pt x="118" y="118"/>
                </a:lnTo>
                <a:lnTo>
                  <a:pt x="118" y="118"/>
                </a:lnTo>
                <a:lnTo>
                  <a:pt x="118" y="116"/>
                </a:lnTo>
                <a:lnTo>
                  <a:pt x="116" y="116"/>
                </a:lnTo>
                <a:lnTo>
                  <a:pt x="114" y="114"/>
                </a:lnTo>
                <a:lnTo>
                  <a:pt x="114" y="114"/>
                </a:lnTo>
                <a:lnTo>
                  <a:pt x="114" y="112"/>
                </a:lnTo>
                <a:lnTo>
                  <a:pt x="114" y="110"/>
                </a:lnTo>
                <a:lnTo>
                  <a:pt x="114" y="110"/>
                </a:lnTo>
                <a:lnTo>
                  <a:pt x="116" y="110"/>
                </a:lnTo>
                <a:lnTo>
                  <a:pt x="118" y="108"/>
                </a:lnTo>
                <a:lnTo>
                  <a:pt x="118" y="108"/>
                </a:lnTo>
                <a:lnTo>
                  <a:pt x="118" y="106"/>
                </a:lnTo>
                <a:lnTo>
                  <a:pt x="118" y="106"/>
                </a:lnTo>
                <a:lnTo>
                  <a:pt x="120" y="106"/>
                </a:lnTo>
                <a:lnTo>
                  <a:pt x="120" y="106"/>
                </a:lnTo>
                <a:lnTo>
                  <a:pt x="120" y="106"/>
                </a:lnTo>
                <a:lnTo>
                  <a:pt x="120" y="106"/>
                </a:lnTo>
                <a:lnTo>
                  <a:pt x="120" y="108"/>
                </a:lnTo>
                <a:lnTo>
                  <a:pt x="120" y="108"/>
                </a:lnTo>
                <a:lnTo>
                  <a:pt x="120" y="106"/>
                </a:lnTo>
                <a:lnTo>
                  <a:pt x="120" y="106"/>
                </a:lnTo>
                <a:lnTo>
                  <a:pt x="120" y="104"/>
                </a:lnTo>
                <a:lnTo>
                  <a:pt x="120" y="102"/>
                </a:lnTo>
                <a:lnTo>
                  <a:pt x="118" y="100"/>
                </a:lnTo>
                <a:lnTo>
                  <a:pt x="116" y="98"/>
                </a:lnTo>
                <a:lnTo>
                  <a:pt x="116" y="98"/>
                </a:lnTo>
                <a:lnTo>
                  <a:pt x="114" y="100"/>
                </a:lnTo>
                <a:lnTo>
                  <a:pt x="114" y="100"/>
                </a:lnTo>
                <a:lnTo>
                  <a:pt x="114" y="100"/>
                </a:lnTo>
                <a:lnTo>
                  <a:pt x="114" y="100"/>
                </a:lnTo>
                <a:lnTo>
                  <a:pt x="112" y="100"/>
                </a:lnTo>
                <a:lnTo>
                  <a:pt x="112" y="100"/>
                </a:lnTo>
                <a:lnTo>
                  <a:pt x="112" y="98"/>
                </a:lnTo>
                <a:lnTo>
                  <a:pt x="112" y="98"/>
                </a:lnTo>
                <a:lnTo>
                  <a:pt x="112" y="96"/>
                </a:lnTo>
                <a:lnTo>
                  <a:pt x="112" y="96"/>
                </a:lnTo>
                <a:lnTo>
                  <a:pt x="112" y="96"/>
                </a:lnTo>
                <a:lnTo>
                  <a:pt x="112" y="94"/>
                </a:lnTo>
                <a:lnTo>
                  <a:pt x="112" y="94"/>
                </a:lnTo>
                <a:lnTo>
                  <a:pt x="112" y="92"/>
                </a:lnTo>
                <a:lnTo>
                  <a:pt x="112" y="92"/>
                </a:lnTo>
                <a:lnTo>
                  <a:pt x="110" y="92"/>
                </a:lnTo>
                <a:lnTo>
                  <a:pt x="110" y="92"/>
                </a:lnTo>
                <a:lnTo>
                  <a:pt x="108" y="92"/>
                </a:lnTo>
                <a:lnTo>
                  <a:pt x="106" y="92"/>
                </a:lnTo>
                <a:lnTo>
                  <a:pt x="106" y="92"/>
                </a:lnTo>
                <a:lnTo>
                  <a:pt x="106" y="90"/>
                </a:lnTo>
                <a:lnTo>
                  <a:pt x="104" y="88"/>
                </a:lnTo>
                <a:lnTo>
                  <a:pt x="104" y="84"/>
                </a:lnTo>
                <a:lnTo>
                  <a:pt x="104" y="84"/>
                </a:lnTo>
                <a:lnTo>
                  <a:pt x="104" y="84"/>
                </a:lnTo>
                <a:lnTo>
                  <a:pt x="106" y="82"/>
                </a:lnTo>
                <a:lnTo>
                  <a:pt x="106" y="80"/>
                </a:lnTo>
                <a:lnTo>
                  <a:pt x="106" y="80"/>
                </a:lnTo>
                <a:lnTo>
                  <a:pt x="106" y="80"/>
                </a:lnTo>
                <a:lnTo>
                  <a:pt x="104" y="80"/>
                </a:lnTo>
                <a:lnTo>
                  <a:pt x="102" y="80"/>
                </a:lnTo>
                <a:lnTo>
                  <a:pt x="100" y="80"/>
                </a:lnTo>
                <a:lnTo>
                  <a:pt x="100" y="78"/>
                </a:lnTo>
                <a:lnTo>
                  <a:pt x="100" y="78"/>
                </a:lnTo>
                <a:lnTo>
                  <a:pt x="98" y="78"/>
                </a:lnTo>
                <a:lnTo>
                  <a:pt x="98" y="78"/>
                </a:lnTo>
                <a:lnTo>
                  <a:pt x="98" y="76"/>
                </a:lnTo>
                <a:lnTo>
                  <a:pt x="98" y="76"/>
                </a:lnTo>
                <a:lnTo>
                  <a:pt x="96" y="76"/>
                </a:lnTo>
                <a:lnTo>
                  <a:pt x="96" y="74"/>
                </a:lnTo>
                <a:lnTo>
                  <a:pt x="96" y="74"/>
                </a:lnTo>
                <a:lnTo>
                  <a:pt x="96" y="72"/>
                </a:lnTo>
                <a:lnTo>
                  <a:pt x="94" y="70"/>
                </a:lnTo>
                <a:lnTo>
                  <a:pt x="94" y="70"/>
                </a:lnTo>
                <a:lnTo>
                  <a:pt x="94" y="70"/>
                </a:lnTo>
                <a:lnTo>
                  <a:pt x="94" y="70"/>
                </a:lnTo>
                <a:lnTo>
                  <a:pt x="92" y="70"/>
                </a:lnTo>
                <a:lnTo>
                  <a:pt x="92" y="70"/>
                </a:lnTo>
                <a:lnTo>
                  <a:pt x="92" y="68"/>
                </a:lnTo>
                <a:lnTo>
                  <a:pt x="92" y="68"/>
                </a:lnTo>
                <a:lnTo>
                  <a:pt x="92" y="68"/>
                </a:lnTo>
                <a:lnTo>
                  <a:pt x="92" y="68"/>
                </a:lnTo>
                <a:lnTo>
                  <a:pt x="92" y="68"/>
                </a:lnTo>
                <a:lnTo>
                  <a:pt x="92" y="66"/>
                </a:lnTo>
                <a:lnTo>
                  <a:pt x="90" y="66"/>
                </a:lnTo>
                <a:lnTo>
                  <a:pt x="90" y="66"/>
                </a:lnTo>
                <a:lnTo>
                  <a:pt x="92" y="64"/>
                </a:lnTo>
                <a:lnTo>
                  <a:pt x="90" y="64"/>
                </a:lnTo>
                <a:lnTo>
                  <a:pt x="90" y="62"/>
                </a:lnTo>
                <a:lnTo>
                  <a:pt x="88" y="62"/>
                </a:lnTo>
                <a:lnTo>
                  <a:pt x="88" y="60"/>
                </a:lnTo>
                <a:lnTo>
                  <a:pt x="90" y="58"/>
                </a:lnTo>
                <a:lnTo>
                  <a:pt x="90" y="56"/>
                </a:lnTo>
                <a:lnTo>
                  <a:pt x="90" y="56"/>
                </a:lnTo>
                <a:lnTo>
                  <a:pt x="90" y="56"/>
                </a:lnTo>
                <a:lnTo>
                  <a:pt x="88" y="56"/>
                </a:lnTo>
                <a:lnTo>
                  <a:pt x="88" y="56"/>
                </a:lnTo>
                <a:lnTo>
                  <a:pt x="88" y="56"/>
                </a:lnTo>
                <a:lnTo>
                  <a:pt x="88" y="54"/>
                </a:lnTo>
                <a:lnTo>
                  <a:pt x="88" y="54"/>
                </a:lnTo>
                <a:lnTo>
                  <a:pt x="88" y="52"/>
                </a:lnTo>
                <a:lnTo>
                  <a:pt x="88" y="52"/>
                </a:lnTo>
                <a:lnTo>
                  <a:pt x="88" y="52"/>
                </a:lnTo>
                <a:lnTo>
                  <a:pt x="88" y="52"/>
                </a:lnTo>
                <a:lnTo>
                  <a:pt x="86" y="50"/>
                </a:lnTo>
                <a:lnTo>
                  <a:pt x="86" y="50"/>
                </a:lnTo>
                <a:lnTo>
                  <a:pt x="86" y="46"/>
                </a:lnTo>
                <a:lnTo>
                  <a:pt x="86" y="44"/>
                </a:lnTo>
                <a:lnTo>
                  <a:pt x="86" y="44"/>
                </a:lnTo>
                <a:lnTo>
                  <a:pt x="86" y="42"/>
                </a:lnTo>
                <a:lnTo>
                  <a:pt x="86" y="42"/>
                </a:lnTo>
                <a:lnTo>
                  <a:pt x="86" y="42"/>
                </a:lnTo>
                <a:lnTo>
                  <a:pt x="86" y="40"/>
                </a:lnTo>
                <a:lnTo>
                  <a:pt x="86" y="38"/>
                </a:lnTo>
                <a:lnTo>
                  <a:pt x="86" y="36"/>
                </a:lnTo>
                <a:lnTo>
                  <a:pt x="84" y="34"/>
                </a:lnTo>
                <a:lnTo>
                  <a:pt x="84" y="34"/>
                </a:lnTo>
                <a:lnTo>
                  <a:pt x="84" y="34"/>
                </a:lnTo>
                <a:lnTo>
                  <a:pt x="84" y="34"/>
                </a:lnTo>
                <a:lnTo>
                  <a:pt x="84" y="32"/>
                </a:lnTo>
                <a:lnTo>
                  <a:pt x="84" y="30"/>
                </a:lnTo>
                <a:lnTo>
                  <a:pt x="84" y="30"/>
                </a:lnTo>
                <a:lnTo>
                  <a:pt x="84" y="30"/>
                </a:lnTo>
                <a:lnTo>
                  <a:pt x="86" y="26"/>
                </a:lnTo>
                <a:lnTo>
                  <a:pt x="86" y="26"/>
                </a:lnTo>
                <a:lnTo>
                  <a:pt x="88" y="26"/>
                </a:lnTo>
                <a:lnTo>
                  <a:pt x="86" y="24"/>
                </a:lnTo>
                <a:lnTo>
                  <a:pt x="86" y="24"/>
                </a:lnTo>
                <a:lnTo>
                  <a:pt x="86" y="24"/>
                </a:lnTo>
                <a:lnTo>
                  <a:pt x="84" y="24"/>
                </a:lnTo>
                <a:lnTo>
                  <a:pt x="82" y="24"/>
                </a:lnTo>
                <a:lnTo>
                  <a:pt x="82" y="22"/>
                </a:lnTo>
                <a:lnTo>
                  <a:pt x="80" y="22"/>
                </a:lnTo>
                <a:lnTo>
                  <a:pt x="80" y="22"/>
                </a:lnTo>
                <a:lnTo>
                  <a:pt x="80" y="22"/>
                </a:lnTo>
                <a:lnTo>
                  <a:pt x="80" y="20"/>
                </a:lnTo>
                <a:lnTo>
                  <a:pt x="80" y="20"/>
                </a:lnTo>
                <a:lnTo>
                  <a:pt x="80" y="20"/>
                </a:lnTo>
                <a:lnTo>
                  <a:pt x="80" y="20"/>
                </a:lnTo>
                <a:lnTo>
                  <a:pt x="80" y="20"/>
                </a:lnTo>
                <a:lnTo>
                  <a:pt x="78" y="18"/>
                </a:lnTo>
                <a:lnTo>
                  <a:pt x="76" y="16"/>
                </a:lnTo>
                <a:lnTo>
                  <a:pt x="76" y="18"/>
                </a:lnTo>
                <a:lnTo>
                  <a:pt x="76" y="18"/>
                </a:lnTo>
                <a:lnTo>
                  <a:pt x="76" y="18"/>
                </a:lnTo>
                <a:lnTo>
                  <a:pt x="76" y="20"/>
                </a:lnTo>
                <a:lnTo>
                  <a:pt x="76" y="20"/>
                </a:lnTo>
                <a:lnTo>
                  <a:pt x="74" y="20"/>
                </a:lnTo>
                <a:lnTo>
                  <a:pt x="74" y="20"/>
                </a:lnTo>
                <a:lnTo>
                  <a:pt x="74" y="20"/>
                </a:lnTo>
                <a:lnTo>
                  <a:pt x="72" y="20"/>
                </a:lnTo>
                <a:lnTo>
                  <a:pt x="72" y="18"/>
                </a:lnTo>
                <a:lnTo>
                  <a:pt x="70" y="18"/>
                </a:lnTo>
                <a:lnTo>
                  <a:pt x="70" y="16"/>
                </a:lnTo>
                <a:lnTo>
                  <a:pt x="70" y="16"/>
                </a:lnTo>
                <a:lnTo>
                  <a:pt x="70" y="16"/>
                </a:lnTo>
                <a:lnTo>
                  <a:pt x="68" y="16"/>
                </a:lnTo>
                <a:lnTo>
                  <a:pt x="68" y="16"/>
                </a:lnTo>
                <a:lnTo>
                  <a:pt x="68" y="14"/>
                </a:lnTo>
                <a:lnTo>
                  <a:pt x="66" y="14"/>
                </a:lnTo>
                <a:lnTo>
                  <a:pt x="66" y="14"/>
                </a:lnTo>
                <a:lnTo>
                  <a:pt x="64" y="12"/>
                </a:lnTo>
                <a:lnTo>
                  <a:pt x="64" y="12"/>
                </a:lnTo>
                <a:lnTo>
                  <a:pt x="64" y="12"/>
                </a:lnTo>
                <a:lnTo>
                  <a:pt x="64" y="12"/>
                </a:lnTo>
                <a:lnTo>
                  <a:pt x="64" y="12"/>
                </a:lnTo>
                <a:lnTo>
                  <a:pt x="64" y="14"/>
                </a:lnTo>
                <a:lnTo>
                  <a:pt x="64" y="14"/>
                </a:lnTo>
                <a:lnTo>
                  <a:pt x="66" y="16"/>
                </a:lnTo>
                <a:lnTo>
                  <a:pt x="66" y="16"/>
                </a:lnTo>
                <a:lnTo>
                  <a:pt x="66" y="18"/>
                </a:lnTo>
                <a:lnTo>
                  <a:pt x="64" y="18"/>
                </a:lnTo>
                <a:lnTo>
                  <a:pt x="64" y="18"/>
                </a:lnTo>
                <a:lnTo>
                  <a:pt x="64" y="18"/>
                </a:lnTo>
                <a:lnTo>
                  <a:pt x="64" y="20"/>
                </a:lnTo>
                <a:lnTo>
                  <a:pt x="64" y="20"/>
                </a:lnTo>
                <a:lnTo>
                  <a:pt x="62" y="20"/>
                </a:lnTo>
                <a:lnTo>
                  <a:pt x="62" y="24"/>
                </a:lnTo>
                <a:lnTo>
                  <a:pt x="62" y="26"/>
                </a:lnTo>
                <a:lnTo>
                  <a:pt x="62" y="26"/>
                </a:lnTo>
                <a:lnTo>
                  <a:pt x="62" y="28"/>
                </a:lnTo>
                <a:lnTo>
                  <a:pt x="62" y="28"/>
                </a:lnTo>
                <a:lnTo>
                  <a:pt x="62" y="28"/>
                </a:lnTo>
                <a:lnTo>
                  <a:pt x="62" y="28"/>
                </a:lnTo>
                <a:lnTo>
                  <a:pt x="62" y="30"/>
                </a:lnTo>
                <a:lnTo>
                  <a:pt x="62" y="30"/>
                </a:lnTo>
                <a:lnTo>
                  <a:pt x="62" y="32"/>
                </a:lnTo>
                <a:lnTo>
                  <a:pt x="62" y="32"/>
                </a:lnTo>
                <a:lnTo>
                  <a:pt x="62" y="34"/>
                </a:lnTo>
                <a:lnTo>
                  <a:pt x="62" y="34"/>
                </a:lnTo>
                <a:lnTo>
                  <a:pt x="62" y="34"/>
                </a:lnTo>
                <a:lnTo>
                  <a:pt x="62" y="34"/>
                </a:lnTo>
                <a:lnTo>
                  <a:pt x="62" y="36"/>
                </a:lnTo>
                <a:lnTo>
                  <a:pt x="62" y="36"/>
                </a:lnTo>
                <a:lnTo>
                  <a:pt x="60" y="38"/>
                </a:lnTo>
                <a:lnTo>
                  <a:pt x="60" y="40"/>
                </a:lnTo>
                <a:lnTo>
                  <a:pt x="60" y="42"/>
                </a:lnTo>
                <a:lnTo>
                  <a:pt x="60" y="42"/>
                </a:lnTo>
                <a:lnTo>
                  <a:pt x="60" y="44"/>
                </a:lnTo>
                <a:lnTo>
                  <a:pt x="60" y="44"/>
                </a:lnTo>
                <a:lnTo>
                  <a:pt x="60" y="46"/>
                </a:lnTo>
                <a:lnTo>
                  <a:pt x="62" y="48"/>
                </a:lnTo>
                <a:lnTo>
                  <a:pt x="62" y="48"/>
                </a:lnTo>
                <a:lnTo>
                  <a:pt x="62" y="48"/>
                </a:lnTo>
                <a:lnTo>
                  <a:pt x="62" y="48"/>
                </a:lnTo>
                <a:lnTo>
                  <a:pt x="64" y="48"/>
                </a:lnTo>
                <a:lnTo>
                  <a:pt x="64" y="50"/>
                </a:lnTo>
                <a:lnTo>
                  <a:pt x="64" y="50"/>
                </a:lnTo>
                <a:lnTo>
                  <a:pt x="64" y="52"/>
                </a:lnTo>
                <a:lnTo>
                  <a:pt x="66" y="52"/>
                </a:lnTo>
                <a:lnTo>
                  <a:pt x="66" y="54"/>
                </a:lnTo>
                <a:lnTo>
                  <a:pt x="68" y="54"/>
                </a:lnTo>
                <a:lnTo>
                  <a:pt x="68" y="54"/>
                </a:lnTo>
                <a:lnTo>
                  <a:pt x="68" y="56"/>
                </a:lnTo>
                <a:lnTo>
                  <a:pt x="68" y="56"/>
                </a:lnTo>
                <a:lnTo>
                  <a:pt x="70" y="60"/>
                </a:lnTo>
                <a:lnTo>
                  <a:pt x="70" y="60"/>
                </a:lnTo>
                <a:lnTo>
                  <a:pt x="68" y="62"/>
                </a:lnTo>
                <a:lnTo>
                  <a:pt x="70" y="62"/>
                </a:lnTo>
                <a:lnTo>
                  <a:pt x="70" y="62"/>
                </a:lnTo>
                <a:lnTo>
                  <a:pt x="70" y="62"/>
                </a:lnTo>
                <a:lnTo>
                  <a:pt x="70" y="62"/>
                </a:lnTo>
                <a:lnTo>
                  <a:pt x="70" y="62"/>
                </a:lnTo>
                <a:lnTo>
                  <a:pt x="72" y="62"/>
                </a:lnTo>
                <a:lnTo>
                  <a:pt x="72" y="62"/>
                </a:lnTo>
                <a:lnTo>
                  <a:pt x="72" y="64"/>
                </a:lnTo>
                <a:lnTo>
                  <a:pt x="72" y="64"/>
                </a:lnTo>
                <a:lnTo>
                  <a:pt x="72" y="64"/>
                </a:lnTo>
                <a:lnTo>
                  <a:pt x="74" y="64"/>
                </a:lnTo>
                <a:lnTo>
                  <a:pt x="74" y="64"/>
                </a:lnTo>
                <a:lnTo>
                  <a:pt x="74" y="68"/>
                </a:lnTo>
                <a:lnTo>
                  <a:pt x="72" y="68"/>
                </a:lnTo>
                <a:lnTo>
                  <a:pt x="72" y="70"/>
                </a:lnTo>
                <a:lnTo>
                  <a:pt x="74" y="70"/>
                </a:lnTo>
                <a:lnTo>
                  <a:pt x="74" y="70"/>
                </a:lnTo>
                <a:lnTo>
                  <a:pt x="74" y="70"/>
                </a:lnTo>
                <a:lnTo>
                  <a:pt x="74" y="70"/>
                </a:lnTo>
                <a:lnTo>
                  <a:pt x="76" y="70"/>
                </a:lnTo>
                <a:lnTo>
                  <a:pt x="76" y="70"/>
                </a:lnTo>
                <a:lnTo>
                  <a:pt x="76" y="72"/>
                </a:lnTo>
                <a:lnTo>
                  <a:pt x="76" y="72"/>
                </a:lnTo>
                <a:lnTo>
                  <a:pt x="76" y="74"/>
                </a:lnTo>
                <a:lnTo>
                  <a:pt x="76" y="74"/>
                </a:lnTo>
                <a:lnTo>
                  <a:pt x="76" y="74"/>
                </a:lnTo>
                <a:lnTo>
                  <a:pt x="76" y="74"/>
                </a:lnTo>
                <a:lnTo>
                  <a:pt x="76" y="76"/>
                </a:lnTo>
                <a:lnTo>
                  <a:pt x="76" y="76"/>
                </a:lnTo>
                <a:lnTo>
                  <a:pt x="76" y="78"/>
                </a:lnTo>
                <a:lnTo>
                  <a:pt x="76" y="78"/>
                </a:lnTo>
                <a:lnTo>
                  <a:pt x="76" y="78"/>
                </a:lnTo>
                <a:lnTo>
                  <a:pt x="76" y="78"/>
                </a:lnTo>
                <a:lnTo>
                  <a:pt x="76" y="80"/>
                </a:lnTo>
                <a:lnTo>
                  <a:pt x="76" y="82"/>
                </a:lnTo>
                <a:lnTo>
                  <a:pt x="76" y="84"/>
                </a:lnTo>
                <a:lnTo>
                  <a:pt x="78" y="84"/>
                </a:lnTo>
                <a:lnTo>
                  <a:pt x="78" y="84"/>
                </a:lnTo>
                <a:lnTo>
                  <a:pt x="80" y="86"/>
                </a:lnTo>
                <a:lnTo>
                  <a:pt x="80" y="86"/>
                </a:lnTo>
                <a:lnTo>
                  <a:pt x="80" y="90"/>
                </a:lnTo>
                <a:lnTo>
                  <a:pt x="82" y="92"/>
                </a:lnTo>
                <a:lnTo>
                  <a:pt x="82" y="94"/>
                </a:lnTo>
                <a:lnTo>
                  <a:pt x="82" y="94"/>
                </a:lnTo>
                <a:lnTo>
                  <a:pt x="82" y="96"/>
                </a:lnTo>
                <a:lnTo>
                  <a:pt x="82" y="96"/>
                </a:lnTo>
                <a:lnTo>
                  <a:pt x="82" y="98"/>
                </a:lnTo>
                <a:lnTo>
                  <a:pt x="82" y="98"/>
                </a:lnTo>
                <a:lnTo>
                  <a:pt x="82" y="98"/>
                </a:lnTo>
                <a:lnTo>
                  <a:pt x="82" y="98"/>
                </a:lnTo>
                <a:lnTo>
                  <a:pt x="82" y="100"/>
                </a:lnTo>
                <a:lnTo>
                  <a:pt x="84" y="102"/>
                </a:lnTo>
                <a:lnTo>
                  <a:pt x="84" y="102"/>
                </a:lnTo>
                <a:lnTo>
                  <a:pt x="84" y="102"/>
                </a:lnTo>
                <a:lnTo>
                  <a:pt x="84" y="100"/>
                </a:lnTo>
                <a:lnTo>
                  <a:pt x="84" y="100"/>
                </a:lnTo>
                <a:lnTo>
                  <a:pt x="84" y="100"/>
                </a:lnTo>
                <a:lnTo>
                  <a:pt x="84" y="100"/>
                </a:lnTo>
                <a:lnTo>
                  <a:pt x="84" y="98"/>
                </a:lnTo>
                <a:lnTo>
                  <a:pt x="84" y="96"/>
                </a:lnTo>
                <a:lnTo>
                  <a:pt x="84" y="96"/>
                </a:lnTo>
                <a:lnTo>
                  <a:pt x="84" y="96"/>
                </a:lnTo>
                <a:lnTo>
                  <a:pt x="86" y="96"/>
                </a:lnTo>
                <a:lnTo>
                  <a:pt x="86" y="98"/>
                </a:lnTo>
                <a:lnTo>
                  <a:pt x="86" y="98"/>
                </a:lnTo>
                <a:lnTo>
                  <a:pt x="86" y="98"/>
                </a:lnTo>
                <a:lnTo>
                  <a:pt x="88" y="98"/>
                </a:lnTo>
                <a:lnTo>
                  <a:pt x="88" y="100"/>
                </a:lnTo>
                <a:lnTo>
                  <a:pt x="86" y="100"/>
                </a:lnTo>
                <a:lnTo>
                  <a:pt x="86" y="102"/>
                </a:lnTo>
                <a:lnTo>
                  <a:pt x="86" y="102"/>
                </a:lnTo>
                <a:lnTo>
                  <a:pt x="88" y="102"/>
                </a:lnTo>
                <a:lnTo>
                  <a:pt x="88" y="106"/>
                </a:lnTo>
                <a:lnTo>
                  <a:pt x="88" y="106"/>
                </a:lnTo>
                <a:lnTo>
                  <a:pt x="88" y="106"/>
                </a:lnTo>
                <a:lnTo>
                  <a:pt x="88" y="106"/>
                </a:lnTo>
                <a:lnTo>
                  <a:pt x="88" y="108"/>
                </a:lnTo>
                <a:lnTo>
                  <a:pt x="88" y="108"/>
                </a:lnTo>
                <a:lnTo>
                  <a:pt x="88" y="110"/>
                </a:lnTo>
                <a:lnTo>
                  <a:pt x="88" y="112"/>
                </a:lnTo>
                <a:lnTo>
                  <a:pt x="88" y="114"/>
                </a:lnTo>
                <a:lnTo>
                  <a:pt x="88" y="114"/>
                </a:lnTo>
                <a:lnTo>
                  <a:pt x="88" y="118"/>
                </a:lnTo>
                <a:lnTo>
                  <a:pt x="88" y="118"/>
                </a:lnTo>
                <a:lnTo>
                  <a:pt x="90" y="118"/>
                </a:lnTo>
                <a:lnTo>
                  <a:pt x="90" y="118"/>
                </a:lnTo>
                <a:lnTo>
                  <a:pt x="90" y="120"/>
                </a:lnTo>
                <a:lnTo>
                  <a:pt x="90" y="120"/>
                </a:lnTo>
                <a:lnTo>
                  <a:pt x="90" y="120"/>
                </a:lnTo>
                <a:lnTo>
                  <a:pt x="90" y="124"/>
                </a:lnTo>
                <a:lnTo>
                  <a:pt x="90" y="124"/>
                </a:lnTo>
                <a:lnTo>
                  <a:pt x="90" y="126"/>
                </a:lnTo>
                <a:lnTo>
                  <a:pt x="92" y="126"/>
                </a:lnTo>
                <a:lnTo>
                  <a:pt x="92" y="126"/>
                </a:lnTo>
                <a:lnTo>
                  <a:pt x="92" y="126"/>
                </a:lnTo>
                <a:lnTo>
                  <a:pt x="92" y="128"/>
                </a:lnTo>
                <a:lnTo>
                  <a:pt x="92" y="130"/>
                </a:lnTo>
                <a:lnTo>
                  <a:pt x="92" y="130"/>
                </a:lnTo>
                <a:lnTo>
                  <a:pt x="92" y="130"/>
                </a:lnTo>
                <a:lnTo>
                  <a:pt x="92" y="132"/>
                </a:lnTo>
                <a:lnTo>
                  <a:pt x="92" y="132"/>
                </a:lnTo>
                <a:lnTo>
                  <a:pt x="92" y="132"/>
                </a:lnTo>
                <a:lnTo>
                  <a:pt x="92" y="132"/>
                </a:lnTo>
                <a:lnTo>
                  <a:pt x="92" y="134"/>
                </a:lnTo>
                <a:lnTo>
                  <a:pt x="92" y="134"/>
                </a:lnTo>
                <a:lnTo>
                  <a:pt x="92" y="134"/>
                </a:lnTo>
                <a:lnTo>
                  <a:pt x="90" y="136"/>
                </a:lnTo>
                <a:lnTo>
                  <a:pt x="92" y="136"/>
                </a:lnTo>
                <a:lnTo>
                  <a:pt x="92" y="136"/>
                </a:lnTo>
                <a:lnTo>
                  <a:pt x="92" y="136"/>
                </a:lnTo>
                <a:lnTo>
                  <a:pt x="92" y="138"/>
                </a:lnTo>
                <a:lnTo>
                  <a:pt x="92" y="138"/>
                </a:lnTo>
                <a:lnTo>
                  <a:pt x="92" y="138"/>
                </a:lnTo>
                <a:lnTo>
                  <a:pt x="92" y="140"/>
                </a:lnTo>
                <a:lnTo>
                  <a:pt x="94" y="140"/>
                </a:lnTo>
                <a:lnTo>
                  <a:pt x="94" y="140"/>
                </a:lnTo>
                <a:lnTo>
                  <a:pt x="94" y="140"/>
                </a:lnTo>
                <a:lnTo>
                  <a:pt x="96" y="140"/>
                </a:lnTo>
                <a:lnTo>
                  <a:pt x="96" y="142"/>
                </a:lnTo>
                <a:lnTo>
                  <a:pt x="96" y="142"/>
                </a:lnTo>
                <a:lnTo>
                  <a:pt x="96" y="142"/>
                </a:lnTo>
                <a:lnTo>
                  <a:pt x="94" y="142"/>
                </a:lnTo>
                <a:lnTo>
                  <a:pt x="94" y="142"/>
                </a:lnTo>
                <a:lnTo>
                  <a:pt x="96" y="142"/>
                </a:lnTo>
                <a:lnTo>
                  <a:pt x="96" y="142"/>
                </a:lnTo>
                <a:lnTo>
                  <a:pt x="96" y="142"/>
                </a:lnTo>
                <a:lnTo>
                  <a:pt x="96" y="140"/>
                </a:lnTo>
                <a:lnTo>
                  <a:pt x="96" y="140"/>
                </a:lnTo>
                <a:lnTo>
                  <a:pt x="96" y="140"/>
                </a:lnTo>
                <a:lnTo>
                  <a:pt x="96" y="138"/>
                </a:lnTo>
                <a:lnTo>
                  <a:pt x="98" y="138"/>
                </a:lnTo>
                <a:lnTo>
                  <a:pt x="98" y="138"/>
                </a:lnTo>
                <a:lnTo>
                  <a:pt x="98" y="140"/>
                </a:lnTo>
                <a:lnTo>
                  <a:pt x="100" y="142"/>
                </a:lnTo>
                <a:lnTo>
                  <a:pt x="100" y="142"/>
                </a:lnTo>
                <a:lnTo>
                  <a:pt x="100" y="142"/>
                </a:lnTo>
                <a:lnTo>
                  <a:pt x="100" y="142"/>
                </a:lnTo>
                <a:lnTo>
                  <a:pt x="100" y="142"/>
                </a:lnTo>
                <a:lnTo>
                  <a:pt x="102" y="144"/>
                </a:lnTo>
                <a:lnTo>
                  <a:pt x="102" y="144"/>
                </a:lnTo>
                <a:lnTo>
                  <a:pt x="102" y="144"/>
                </a:lnTo>
                <a:lnTo>
                  <a:pt x="102" y="146"/>
                </a:lnTo>
                <a:lnTo>
                  <a:pt x="102" y="146"/>
                </a:lnTo>
                <a:lnTo>
                  <a:pt x="102" y="146"/>
                </a:lnTo>
                <a:lnTo>
                  <a:pt x="102" y="146"/>
                </a:lnTo>
                <a:lnTo>
                  <a:pt x="102" y="146"/>
                </a:lnTo>
                <a:lnTo>
                  <a:pt x="104" y="148"/>
                </a:lnTo>
                <a:lnTo>
                  <a:pt x="104" y="148"/>
                </a:lnTo>
                <a:lnTo>
                  <a:pt x="104" y="148"/>
                </a:lnTo>
                <a:lnTo>
                  <a:pt x="104" y="148"/>
                </a:lnTo>
                <a:lnTo>
                  <a:pt x="104" y="150"/>
                </a:lnTo>
                <a:lnTo>
                  <a:pt x="104" y="150"/>
                </a:lnTo>
                <a:lnTo>
                  <a:pt x="104" y="150"/>
                </a:lnTo>
                <a:lnTo>
                  <a:pt x="104" y="150"/>
                </a:lnTo>
                <a:lnTo>
                  <a:pt x="104" y="150"/>
                </a:lnTo>
                <a:lnTo>
                  <a:pt x="104" y="150"/>
                </a:lnTo>
                <a:lnTo>
                  <a:pt x="106" y="150"/>
                </a:lnTo>
                <a:lnTo>
                  <a:pt x="106" y="150"/>
                </a:lnTo>
                <a:lnTo>
                  <a:pt x="106" y="152"/>
                </a:lnTo>
                <a:lnTo>
                  <a:pt x="106" y="154"/>
                </a:lnTo>
                <a:lnTo>
                  <a:pt x="106" y="154"/>
                </a:lnTo>
                <a:lnTo>
                  <a:pt x="106" y="158"/>
                </a:lnTo>
                <a:lnTo>
                  <a:pt x="104" y="158"/>
                </a:lnTo>
                <a:lnTo>
                  <a:pt x="104" y="158"/>
                </a:lnTo>
                <a:lnTo>
                  <a:pt x="104" y="160"/>
                </a:lnTo>
                <a:lnTo>
                  <a:pt x="104" y="160"/>
                </a:lnTo>
                <a:lnTo>
                  <a:pt x="102" y="160"/>
                </a:lnTo>
                <a:lnTo>
                  <a:pt x="102" y="160"/>
                </a:lnTo>
                <a:lnTo>
                  <a:pt x="102" y="160"/>
                </a:lnTo>
                <a:lnTo>
                  <a:pt x="102" y="160"/>
                </a:lnTo>
                <a:lnTo>
                  <a:pt x="100" y="160"/>
                </a:lnTo>
                <a:lnTo>
                  <a:pt x="100" y="162"/>
                </a:lnTo>
                <a:lnTo>
                  <a:pt x="100" y="162"/>
                </a:lnTo>
                <a:lnTo>
                  <a:pt x="98" y="162"/>
                </a:lnTo>
                <a:lnTo>
                  <a:pt x="98" y="164"/>
                </a:lnTo>
                <a:lnTo>
                  <a:pt x="96" y="164"/>
                </a:lnTo>
                <a:lnTo>
                  <a:pt x="96" y="162"/>
                </a:lnTo>
                <a:lnTo>
                  <a:pt x="96" y="162"/>
                </a:lnTo>
                <a:lnTo>
                  <a:pt x="96" y="162"/>
                </a:lnTo>
                <a:lnTo>
                  <a:pt x="96" y="162"/>
                </a:lnTo>
                <a:lnTo>
                  <a:pt x="96" y="160"/>
                </a:lnTo>
                <a:lnTo>
                  <a:pt x="96" y="160"/>
                </a:lnTo>
                <a:lnTo>
                  <a:pt x="96" y="158"/>
                </a:lnTo>
                <a:lnTo>
                  <a:pt x="96" y="158"/>
                </a:lnTo>
                <a:lnTo>
                  <a:pt x="96" y="158"/>
                </a:lnTo>
                <a:lnTo>
                  <a:pt x="96" y="158"/>
                </a:lnTo>
                <a:lnTo>
                  <a:pt x="96" y="156"/>
                </a:lnTo>
                <a:lnTo>
                  <a:pt x="94" y="152"/>
                </a:lnTo>
                <a:lnTo>
                  <a:pt x="94" y="150"/>
                </a:lnTo>
                <a:lnTo>
                  <a:pt x="92" y="150"/>
                </a:lnTo>
                <a:lnTo>
                  <a:pt x="92" y="150"/>
                </a:lnTo>
                <a:lnTo>
                  <a:pt x="92" y="150"/>
                </a:lnTo>
                <a:lnTo>
                  <a:pt x="90" y="150"/>
                </a:lnTo>
                <a:lnTo>
                  <a:pt x="90" y="148"/>
                </a:lnTo>
                <a:lnTo>
                  <a:pt x="90" y="148"/>
                </a:lnTo>
                <a:lnTo>
                  <a:pt x="88" y="146"/>
                </a:lnTo>
                <a:lnTo>
                  <a:pt x="86" y="142"/>
                </a:lnTo>
                <a:lnTo>
                  <a:pt x="86" y="142"/>
                </a:lnTo>
                <a:lnTo>
                  <a:pt x="84" y="142"/>
                </a:lnTo>
                <a:lnTo>
                  <a:pt x="82" y="140"/>
                </a:lnTo>
                <a:lnTo>
                  <a:pt x="80" y="138"/>
                </a:lnTo>
                <a:lnTo>
                  <a:pt x="80" y="138"/>
                </a:lnTo>
                <a:lnTo>
                  <a:pt x="80" y="138"/>
                </a:lnTo>
                <a:lnTo>
                  <a:pt x="78" y="138"/>
                </a:lnTo>
                <a:lnTo>
                  <a:pt x="78" y="136"/>
                </a:lnTo>
                <a:lnTo>
                  <a:pt x="78" y="136"/>
                </a:lnTo>
                <a:lnTo>
                  <a:pt x="78" y="136"/>
                </a:lnTo>
                <a:lnTo>
                  <a:pt x="78" y="136"/>
                </a:lnTo>
                <a:lnTo>
                  <a:pt x="78" y="136"/>
                </a:lnTo>
                <a:lnTo>
                  <a:pt x="78" y="134"/>
                </a:lnTo>
                <a:lnTo>
                  <a:pt x="76" y="134"/>
                </a:lnTo>
                <a:lnTo>
                  <a:pt x="76" y="134"/>
                </a:lnTo>
                <a:lnTo>
                  <a:pt x="76" y="134"/>
                </a:lnTo>
                <a:lnTo>
                  <a:pt x="76" y="132"/>
                </a:lnTo>
                <a:lnTo>
                  <a:pt x="74" y="132"/>
                </a:lnTo>
                <a:lnTo>
                  <a:pt x="74" y="132"/>
                </a:lnTo>
                <a:lnTo>
                  <a:pt x="74" y="132"/>
                </a:lnTo>
                <a:lnTo>
                  <a:pt x="72" y="132"/>
                </a:lnTo>
                <a:lnTo>
                  <a:pt x="72" y="130"/>
                </a:lnTo>
                <a:lnTo>
                  <a:pt x="72" y="128"/>
                </a:lnTo>
                <a:lnTo>
                  <a:pt x="72" y="128"/>
                </a:lnTo>
                <a:lnTo>
                  <a:pt x="72" y="128"/>
                </a:lnTo>
                <a:lnTo>
                  <a:pt x="72" y="128"/>
                </a:lnTo>
                <a:lnTo>
                  <a:pt x="72" y="130"/>
                </a:lnTo>
                <a:lnTo>
                  <a:pt x="72" y="130"/>
                </a:lnTo>
                <a:lnTo>
                  <a:pt x="72" y="128"/>
                </a:lnTo>
                <a:lnTo>
                  <a:pt x="74" y="124"/>
                </a:lnTo>
                <a:lnTo>
                  <a:pt x="74" y="124"/>
                </a:lnTo>
                <a:lnTo>
                  <a:pt x="74" y="124"/>
                </a:lnTo>
                <a:lnTo>
                  <a:pt x="74" y="122"/>
                </a:lnTo>
                <a:lnTo>
                  <a:pt x="74" y="122"/>
                </a:lnTo>
                <a:lnTo>
                  <a:pt x="76" y="118"/>
                </a:lnTo>
                <a:lnTo>
                  <a:pt x="76" y="118"/>
                </a:lnTo>
                <a:lnTo>
                  <a:pt x="74" y="118"/>
                </a:lnTo>
                <a:lnTo>
                  <a:pt x="74" y="118"/>
                </a:lnTo>
                <a:lnTo>
                  <a:pt x="76" y="116"/>
                </a:lnTo>
                <a:lnTo>
                  <a:pt x="76" y="116"/>
                </a:lnTo>
                <a:lnTo>
                  <a:pt x="76" y="116"/>
                </a:lnTo>
                <a:lnTo>
                  <a:pt x="76" y="114"/>
                </a:lnTo>
                <a:lnTo>
                  <a:pt x="76" y="112"/>
                </a:lnTo>
                <a:lnTo>
                  <a:pt x="76" y="112"/>
                </a:lnTo>
                <a:lnTo>
                  <a:pt x="74" y="110"/>
                </a:lnTo>
                <a:lnTo>
                  <a:pt x="74" y="110"/>
                </a:lnTo>
                <a:lnTo>
                  <a:pt x="74" y="110"/>
                </a:lnTo>
                <a:lnTo>
                  <a:pt x="74" y="108"/>
                </a:lnTo>
                <a:lnTo>
                  <a:pt x="74" y="108"/>
                </a:lnTo>
                <a:lnTo>
                  <a:pt x="74" y="108"/>
                </a:lnTo>
                <a:lnTo>
                  <a:pt x="74" y="106"/>
                </a:lnTo>
                <a:lnTo>
                  <a:pt x="74" y="106"/>
                </a:lnTo>
                <a:lnTo>
                  <a:pt x="74" y="106"/>
                </a:lnTo>
                <a:lnTo>
                  <a:pt x="72" y="106"/>
                </a:lnTo>
                <a:lnTo>
                  <a:pt x="72" y="106"/>
                </a:lnTo>
                <a:lnTo>
                  <a:pt x="70" y="106"/>
                </a:lnTo>
                <a:lnTo>
                  <a:pt x="68" y="104"/>
                </a:lnTo>
                <a:lnTo>
                  <a:pt x="68" y="102"/>
                </a:lnTo>
                <a:lnTo>
                  <a:pt x="68" y="102"/>
                </a:lnTo>
                <a:lnTo>
                  <a:pt x="66" y="102"/>
                </a:lnTo>
                <a:lnTo>
                  <a:pt x="66" y="102"/>
                </a:lnTo>
                <a:lnTo>
                  <a:pt x="66" y="100"/>
                </a:lnTo>
                <a:lnTo>
                  <a:pt x="64" y="100"/>
                </a:lnTo>
                <a:lnTo>
                  <a:pt x="64" y="100"/>
                </a:lnTo>
                <a:lnTo>
                  <a:pt x="64" y="100"/>
                </a:lnTo>
                <a:lnTo>
                  <a:pt x="64" y="100"/>
                </a:lnTo>
                <a:lnTo>
                  <a:pt x="64" y="98"/>
                </a:lnTo>
                <a:lnTo>
                  <a:pt x="64" y="98"/>
                </a:lnTo>
                <a:lnTo>
                  <a:pt x="64" y="98"/>
                </a:lnTo>
                <a:lnTo>
                  <a:pt x="64" y="98"/>
                </a:lnTo>
                <a:lnTo>
                  <a:pt x="66" y="96"/>
                </a:lnTo>
                <a:lnTo>
                  <a:pt x="66" y="96"/>
                </a:lnTo>
                <a:lnTo>
                  <a:pt x="66" y="94"/>
                </a:lnTo>
                <a:lnTo>
                  <a:pt x="66" y="94"/>
                </a:lnTo>
                <a:lnTo>
                  <a:pt x="66" y="96"/>
                </a:lnTo>
                <a:lnTo>
                  <a:pt x="64" y="96"/>
                </a:lnTo>
                <a:lnTo>
                  <a:pt x="64" y="96"/>
                </a:lnTo>
                <a:lnTo>
                  <a:pt x="64" y="98"/>
                </a:lnTo>
                <a:lnTo>
                  <a:pt x="64" y="98"/>
                </a:lnTo>
                <a:lnTo>
                  <a:pt x="62" y="98"/>
                </a:lnTo>
                <a:lnTo>
                  <a:pt x="62" y="96"/>
                </a:lnTo>
                <a:lnTo>
                  <a:pt x="60" y="96"/>
                </a:lnTo>
                <a:lnTo>
                  <a:pt x="60" y="98"/>
                </a:lnTo>
                <a:lnTo>
                  <a:pt x="60" y="98"/>
                </a:lnTo>
                <a:lnTo>
                  <a:pt x="58" y="98"/>
                </a:lnTo>
                <a:lnTo>
                  <a:pt x="56" y="98"/>
                </a:lnTo>
                <a:lnTo>
                  <a:pt x="56" y="96"/>
                </a:lnTo>
                <a:lnTo>
                  <a:pt x="56" y="96"/>
                </a:lnTo>
                <a:lnTo>
                  <a:pt x="56" y="96"/>
                </a:lnTo>
                <a:lnTo>
                  <a:pt x="56" y="96"/>
                </a:lnTo>
                <a:lnTo>
                  <a:pt x="56" y="94"/>
                </a:lnTo>
                <a:lnTo>
                  <a:pt x="56" y="94"/>
                </a:lnTo>
                <a:lnTo>
                  <a:pt x="56" y="94"/>
                </a:lnTo>
                <a:lnTo>
                  <a:pt x="54" y="94"/>
                </a:lnTo>
                <a:lnTo>
                  <a:pt x="54" y="94"/>
                </a:lnTo>
                <a:lnTo>
                  <a:pt x="54" y="94"/>
                </a:lnTo>
                <a:lnTo>
                  <a:pt x="54" y="94"/>
                </a:lnTo>
                <a:lnTo>
                  <a:pt x="54" y="94"/>
                </a:lnTo>
                <a:lnTo>
                  <a:pt x="52" y="92"/>
                </a:lnTo>
                <a:lnTo>
                  <a:pt x="52" y="92"/>
                </a:lnTo>
                <a:lnTo>
                  <a:pt x="52" y="92"/>
                </a:lnTo>
                <a:lnTo>
                  <a:pt x="52" y="92"/>
                </a:lnTo>
                <a:lnTo>
                  <a:pt x="52" y="92"/>
                </a:lnTo>
                <a:lnTo>
                  <a:pt x="52" y="92"/>
                </a:lnTo>
                <a:lnTo>
                  <a:pt x="50" y="92"/>
                </a:lnTo>
                <a:lnTo>
                  <a:pt x="50" y="92"/>
                </a:lnTo>
                <a:lnTo>
                  <a:pt x="50" y="92"/>
                </a:lnTo>
                <a:lnTo>
                  <a:pt x="48" y="90"/>
                </a:lnTo>
                <a:lnTo>
                  <a:pt x="48" y="90"/>
                </a:lnTo>
                <a:lnTo>
                  <a:pt x="48" y="88"/>
                </a:lnTo>
                <a:lnTo>
                  <a:pt x="48" y="88"/>
                </a:lnTo>
                <a:lnTo>
                  <a:pt x="48" y="88"/>
                </a:lnTo>
                <a:lnTo>
                  <a:pt x="48" y="86"/>
                </a:lnTo>
                <a:lnTo>
                  <a:pt x="46" y="86"/>
                </a:lnTo>
                <a:lnTo>
                  <a:pt x="46" y="84"/>
                </a:lnTo>
                <a:lnTo>
                  <a:pt x="44" y="82"/>
                </a:lnTo>
                <a:lnTo>
                  <a:pt x="44" y="82"/>
                </a:lnTo>
                <a:lnTo>
                  <a:pt x="42" y="82"/>
                </a:lnTo>
                <a:lnTo>
                  <a:pt x="42" y="82"/>
                </a:lnTo>
                <a:lnTo>
                  <a:pt x="42" y="80"/>
                </a:lnTo>
                <a:lnTo>
                  <a:pt x="42" y="80"/>
                </a:lnTo>
                <a:lnTo>
                  <a:pt x="44" y="80"/>
                </a:lnTo>
                <a:lnTo>
                  <a:pt x="46" y="80"/>
                </a:lnTo>
                <a:lnTo>
                  <a:pt x="46" y="80"/>
                </a:lnTo>
                <a:lnTo>
                  <a:pt x="48" y="82"/>
                </a:lnTo>
                <a:lnTo>
                  <a:pt x="48" y="82"/>
                </a:lnTo>
                <a:lnTo>
                  <a:pt x="50" y="82"/>
                </a:lnTo>
                <a:lnTo>
                  <a:pt x="50" y="82"/>
                </a:lnTo>
                <a:lnTo>
                  <a:pt x="50" y="82"/>
                </a:lnTo>
                <a:lnTo>
                  <a:pt x="52" y="80"/>
                </a:lnTo>
                <a:lnTo>
                  <a:pt x="52" y="82"/>
                </a:lnTo>
                <a:lnTo>
                  <a:pt x="52" y="82"/>
                </a:lnTo>
                <a:lnTo>
                  <a:pt x="52" y="82"/>
                </a:lnTo>
                <a:lnTo>
                  <a:pt x="54" y="82"/>
                </a:lnTo>
                <a:lnTo>
                  <a:pt x="56" y="82"/>
                </a:lnTo>
                <a:lnTo>
                  <a:pt x="56" y="82"/>
                </a:lnTo>
                <a:lnTo>
                  <a:pt x="58" y="82"/>
                </a:lnTo>
                <a:lnTo>
                  <a:pt x="58" y="82"/>
                </a:lnTo>
                <a:lnTo>
                  <a:pt x="56" y="82"/>
                </a:lnTo>
                <a:lnTo>
                  <a:pt x="56" y="82"/>
                </a:lnTo>
                <a:lnTo>
                  <a:pt x="56" y="82"/>
                </a:lnTo>
                <a:lnTo>
                  <a:pt x="54" y="82"/>
                </a:lnTo>
                <a:lnTo>
                  <a:pt x="54" y="82"/>
                </a:lnTo>
                <a:lnTo>
                  <a:pt x="54" y="80"/>
                </a:lnTo>
                <a:lnTo>
                  <a:pt x="54" y="80"/>
                </a:lnTo>
                <a:lnTo>
                  <a:pt x="54" y="80"/>
                </a:lnTo>
                <a:lnTo>
                  <a:pt x="54" y="78"/>
                </a:lnTo>
                <a:lnTo>
                  <a:pt x="54" y="78"/>
                </a:lnTo>
                <a:lnTo>
                  <a:pt x="56" y="78"/>
                </a:lnTo>
                <a:lnTo>
                  <a:pt x="56" y="78"/>
                </a:lnTo>
                <a:lnTo>
                  <a:pt x="56" y="76"/>
                </a:lnTo>
                <a:lnTo>
                  <a:pt x="56" y="78"/>
                </a:lnTo>
                <a:lnTo>
                  <a:pt x="56" y="78"/>
                </a:lnTo>
                <a:lnTo>
                  <a:pt x="56" y="78"/>
                </a:lnTo>
                <a:lnTo>
                  <a:pt x="56" y="78"/>
                </a:lnTo>
                <a:lnTo>
                  <a:pt x="56" y="78"/>
                </a:lnTo>
                <a:lnTo>
                  <a:pt x="56" y="76"/>
                </a:lnTo>
                <a:lnTo>
                  <a:pt x="56" y="76"/>
                </a:lnTo>
                <a:lnTo>
                  <a:pt x="58" y="76"/>
                </a:lnTo>
                <a:lnTo>
                  <a:pt x="58" y="74"/>
                </a:lnTo>
                <a:lnTo>
                  <a:pt x="58" y="74"/>
                </a:lnTo>
                <a:lnTo>
                  <a:pt x="58" y="72"/>
                </a:lnTo>
                <a:lnTo>
                  <a:pt x="58" y="72"/>
                </a:lnTo>
                <a:lnTo>
                  <a:pt x="58" y="72"/>
                </a:lnTo>
                <a:lnTo>
                  <a:pt x="58" y="70"/>
                </a:lnTo>
                <a:lnTo>
                  <a:pt x="60" y="70"/>
                </a:lnTo>
                <a:lnTo>
                  <a:pt x="60" y="70"/>
                </a:lnTo>
                <a:lnTo>
                  <a:pt x="60" y="68"/>
                </a:lnTo>
                <a:lnTo>
                  <a:pt x="58" y="66"/>
                </a:lnTo>
                <a:lnTo>
                  <a:pt x="58" y="66"/>
                </a:lnTo>
                <a:lnTo>
                  <a:pt x="58" y="66"/>
                </a:lnTo>
                <a:lnTo>
                  <a:pt x="58" y="66"/>
                </a:lnTo>
                <a:lnTo>
                  <a:pt x="56" y="64"/>
                </a:lnTo>
                <a:lnTo>
                  <a:pt x="56" y="62"/>
                </a:lnTo>
                <a:lnTo>
                  <a:pt x="56" y="62"/>
                </a:lnTo>
                <a:lnTo>
                  <a:pt x="56" y="62"/>
                </a:lnTo>
                <a:lnTo>
                  <a:pt x="56" y="62"/>
                </a:lnTo>
                <a:lnTo>
                  <a:pt x="54" y="62"/>
                </a:lnTo>
                <a:lnTo>
                  <a:pt x="54" y="58"/>
                </a:lnTo>
                <a:lnTo>
                  <a:pt x="52" y="54"/>
                </a:lnTo>
                <a:lnTo>
                  <a:pt x="50" y="54"/>
                </a:lnTo>
                <a:lnTo>
                  <a:pt x="50" y="54"/>
                </a:lnTo>
                <a:lnTo>
                  <a:pt x="48" y="54"/>
                </a:lnTo>
                <a:lnTo>
                  <a:pt x="48" y="54"/>
                </a:lnTo>
                <a:lnTo>
                  <a:pt x="48" y="54"/>
                </a:lnTo>
                <a:lnTo>
                  <a:pt x="48" y="52"/>
                </a:lnTo>
                <a:lnTo>
                  <a:pt x="48" y="52"/>
                </a:lnTo>
                <a:lnTo>
                  <a:pt x="46" y="52"/>
                </a:lnTo>
                <a:lnTo>
                  <a:pt x="44" y="50"/>
                </a:lnTo>
                <a:lnTo>
                  <a:pt x="42" y="48"/>
                </a:lnTo>
                <a:lnTo>
                  <a:pt x="42" y="46"/>
                </a:lnTo>
                <a:lnTo>
                  <a:pt x="42" y="42"/>
                </a:lnTo>
                <a:lnTo>
                  <a:pt x="44" y="40"/>
                </a:lnTo>
                <a:lnTo>
                  <a:pt x="44" y="40"/>
                </a:lnTo>
                <a:lnTo>
                  <a:pt x="44" y="40"/>
                </a:lnTo>
                <a:lnTo>
                  <a:pt x="44" y="40"/>
                </a:lnTo>
                <a:lnTo>
                  <a:pt x="44" y="40"/>
                </a:lnTo>
                <a:lnTo>
                  <a:pt x="44" y="38"/>
                </a:lnTo>
                <a:lnTo>
                  <a:pt x="44" y="38"/>
                </a:lnTo>
                <a:lnTo>
                  <a:pt x="42" y="36"/>
                </a:lnTo>
                <a:lnTo>
                  <a:pt x="42" y="36"/>
                </a:lnTo>
                <a:lnTo>
                  <a:pt x="42" y="38"/>
                </a:lnTo>
                <a:lnTo>
                  <a:pt x="42" y="38"/>
                </a:lnTo>
                <a:lnTo>
                  <a:pt x="42" y="38"/>
                </a:lnTo>
                <a:lnTo>
                  <a:pt x="42" y="36"/>
                </a:lnTo>
                <a:lnTo>
                  <a:pt x="42" y="36"/>
                </a:lnTo>
                <a:lnTo>
                  <a:pt x="42" y="36"/>
                </a:lnTo>
                <a:lnTo>
                  <a:pt x="42" y="34"/>
                </a:lnTo>
                <a:lnTo>
                  <a:pt x="42" y="34"/>
                </a:lnTo>
                <a:lnTo>
                  <a:pt x="42" y="32"/>
                </a:lnTo>
                <a:lnTo>
                  <a:pt x="42" y="32"/>
                </a:lnTo>
                <a:lnTo>
                  <a:pt x="40" y="28"/>
                </a:lnTo>
                <a:lnTo>
                  <a:pt x="42" y="26"/>
                </a:lnTo>
                <a:lnTo>
                  <a:pt x="42" y="26"/>
                </a:lnTo>
                <a:lnTo>
                  <a:pt x="42" y="24"/>
                </a:lnTo>
                <a:lnTo>
                  <a:pt x="42" y="24"/>
                </a:lnTo>
                <a:lnTo>
                  <a:pt x="40" y="24"/>
                </a:lnTo>
                <a:lnTo>
                  <a:pt x="40" y="22"/>
                </a:lnTo>
                <a:lnTo>
                  <a:pt x="38" y="20"/>
                </a:lnTo>
                <a:lnTo>
                  <a:pt x="38" y="18"/>
                </a:lnTo>
                <a:lnTo>
                  <a:pt x="38" y="18"/>
                </a:lnTo>
                <a:lnTo>
                  <a:pt x="40" y="14"/>
                </a:lnTo>
                <a:lnTo>
                  <a:pt x="40" y="14"/>
                </a:lnTo>
                <a:lnTo>
                  <a:pt x="40" y="14"/>
                </a:lnTo>
                <a:lnTo>
                  <a:pt x="40" y="14"/>
                </a:lnTo>
                <a:lnTo>
                  <a:pt x="40" y="14"/>
                </a:lnTo>
                <a:lnTo>
                  <a:pt x="40" y="12"/>
                </a:lnTo>
                <a:lnTo>
                  <a:pt x="38" y="12"/>
                </a:lnTo>
                <a:lnTo>
                  <a:pt x="38" y="10"/>
                </a:lnTo>
                <a:lnTo>
                  <a:pt x="38" y="10"/>
                </a:lnTo>
                <a:lnTo>
                  <a:pt x="38" y="10"/>
                </a:lnTo>
                <a:lnTo>
                  <a:pt x="38" y="10"/>
                </a:lnTo>
                <a:lnTo>
                  <a:pt x="38" y="8"/>
                </a:lnTo>
                <a:lnTo>
                  <a:pt x="38" y="8"/>
                </a:lnTo>
                <a:lnTo>
                  <a:pt x="38" y="8"/>
                </a:lnTo>
                <a:lnTo>
                  <a:pt x="38" y="8"/>
                </a:lnTo>
                <a:lnTo>
                  <a:pt x="38" y="6"/>
                </a:lnTo>
                <a:lnTo>
                  <a:pt x="38" y="6"/>
                </a:lnTo>
                <a:lnTo>
                  <a:pt x="38" y="6"/>
                </a:lnTo>
                <a:lnTo>
                  <a:pt x="38" y="6"/>
                </a:lnTo>
                <a:lnTo>
                  <a:pt x="38" y="6"/>
                </a:lnTo>
                <a:lnTo>
                  <a:pt x="38" y="4"/>
                </a:lnTo>
                <a:lnTo>
                  <a:pt x="38" y="4"/>
                </a:lnTo>
                <a:lnTo>
                  <a:pt x="38" y="2"/>
                </a:lnTo>
                <a:lnTo>
                  <a:pt x="38" y="2"/>
                </a:lnTo>
                <a:lnTo>
                  <a:pt x="40" y="2"/>
                </a:lnTo>
                <a:lnTo>
                  <a:pt x="44" y="2"/>
                </a:lnTo>
                <a:lnTo>
                  <a:pt x="46" y="2"/>
                </a:lnTo>
                <a:lnTo>
                  <a:pt x="50" y="2"/>
                </a:lnTo>
                <a:lnTo>
                  <a:pt x="56" y="0"/>
                </a:lnTo>
                <a:lnTo>
                  <a:pt x="60" y="0"/>
                </a:lnTo>
                <a:lnTo>
                  <a:pt x="62" y="0"/>
                </a:lnTo>
                <a:lnTo>
                  <a:pt x="66" y="0"/>
                </a:lnTo>
                <a:lnTo>
                  <a:pt x="68" y="0"/>
                </a:lnTo>
                <a:lnTo>
                  <a:pt x="70" y="0"/>
                </a:lnTo>
                <a:lnTo>
                  <a:pt x="72" y="0"/>
                </a:lnTo>
                <a:lnTo>
                  <a:pt x="72" y="0"/>
                </a:lnTo>
                <a:lnTo>
                  <a:pt x="72" y="0"/>
                </a:lnTo>
                <a:lnTo>
                  <a:pt x="72" y="0"/>
                </a:lnTo>
                <a:lnTo>
                  <a:pt x="70" y="2"/>
                </a:lnTo>
                <a:lnTo>
                  <a:pt x="70" y="2"/>
                </a:lnTo>
                <a:lnTo>
                  <a:pt x="70" y="2"/>
                </a:lnTo>
                <a:lnTo>
                  <a:pt x="72" y="4"/>
                </a:lnTo>
                <a:lnTo>
                  <a:pt x="76" y="6"/>
                </a:lnTo>
                <a:lnTo>
                  <a:pt x="78" y="6"/>
                </a:lnTo>
                <a:lnTo>
                  <a:pt x="82" y="8"/>
                </a:lnTo>
                <a:lnTo>
                  <a:pt x="84" y="8"/>
                </a:lnTo>
                <a:lnTo>
                  <a:pt x="88" y="10"/>
                </a:lnTo>
                <a:lnTo>
                  <a:pt x="92" y="12"/>
                </a:lnTo>
                <a:lnTo>
                  <a:pt x="94" y="12"/>
                </a:lnTo>
                <a:lnTo>
                  <a:pt x="98" y="14"/>
                </a:lnTo>
                <a:lnTo>
                  <a:pt x="100" y="16"/>
                </a:lnTo>
                <a:lnTo>
                  <a:pt x="104" y="18"/>
                </a:lnTo>
                <a:lnTo>
                  <a:pt x="112" y="20"/>
                </a:lnTo>
                <a:lnTo>
                  <a:pt x="116" y="22"/>
                </a:lnTo>
                <a:lnTo>
                  <a:pt x="126" y="22"/>
                </a:lnTo>
                <a:lnTo>
                  <a:pt x="128" y="22"/>
                </a:lnTo>
                <a:lnTo>
                  <a:pt x="132" y="22"/>
                </a:lnTo>
                <a:lnTo>
                  <a:pt x="138" y="22"/>
                </a:lnTo>
                <a:lnTo>
                  <a:pt x="144" y="22"/>
                </a:lnTo>
                <a:lnTo>
                  <a:pt x="144" y="22"/>
                </a:lnTo>
                <a:lnTo>
                  <a:pt x="148" y="22"/>
                </a:lnTo>
                <a:lnTo>
                  <a:pt x="148" y="22"/>
                </a:lnTo>
                <a:lnTo>
                  <a:pt x="148" y="22"/>
                </a:lnTo>
                <a:lnTo>
                  <a:pt x="156" y="22"/>
                </a:lnTo>
                <a:lnTo>
                  <a:pt x="156" y="22"/>
                </a:lnTo>
                <a:lnTo>
                  <a:pt x="156" y="20"/>
                </a:lnTo>
                <a:lnTo>
                  <a:pt x="156" y="18"/>
                </a:lnTo>
                <a:lnTo>
                  <a:pt x="158" y="18"/>
                </a:lnTo>
                <a:lnTo>
                  <a:pt x="158" y="16"/>
                </a:lnTo>
                <a:lnTo>
                  <a:pt x="158" y="14"/>
                </a:lnTo>
                <a:lnTo>
                  <a:pt x="158" y="14"/>
                </a:lnTo>
                <a:lnTo>
                  <a:pt x="162" y="14"/>
                </a:lnTo>
                <a:lnTo>
                  <a:pt x="166" y="14"/>
                </a:lnTo>
                <a:lnTo>
                  <a:pt x="166" y="14"/>
                </a:lnTo>
                <a:lnTo>
                  <a:pt x="168" y="14"/>
                </a:lnTo>
                <a:lnTo>
                  <a:pt x="168" y="14"/>
                </a:lnTo>
                <a:lnTo>
                  <a:pt x="168" y="14"/>
                </a:lnTo>
                <a:lnTo>
                  <a:pt x="170" y="14"/>
                </a:lnTo>
                <a:lnTo>
                  <a:pt x="170" y="14"/>
                </a:lnTo>
                <a:lnTo>
                  <a:pt x="172" y="14"/>
                </a:lnTo>
                <a:lnTo>
                  <a:pt x="172" y="14"/>
                </a:lnTo>
                <a:lnTo>
                  <a:pt x="172" y="14"/>
                </a:lnTo>
                <a:lnTo>
                  <a:pt x="174" y="14"/>
                </a:lnTo>
                <a:lnTo>
                  <a:pt x="174" y="14"/>
                </a:lnTo>
                <a:lnTo>
                  <a:pt x="180" y="14"/>
                </a:lnTo>
                <a:lnTo>
                  <a:pt x="182" y="14"/>
                </a:lnTo>
                <a:lnTo>
                  <a:pt x="182" y="14"/>
                </a:lnTo>
                <a:lnTo>
                  <a:pt x="182" y="16"/>
                </a:lnTo>
                <a:lnTo>
                  <a:pt x="182" y="16"/>
                </a:lnTo>
                <a:lnTo>
                  <a:pt x="182" y="16"/>
                </a:lnTo>
                <a:lnTo>
                  <a:pt x="184" y="16"/>
                </a:lnTo>
                <a:lnTo>
                  <a:pt x="184" y="16"/>
                </a:lnTo>
                <a:lnTo>
                  <a:pt x="184" y="16"/>
                </a:lnTo>
                <a:lnTo>
                  <a:pt x="184" y="18"/>
                </a:lnTo>
                <a:lnTo>
                  <a:pt x="184" y="18"/>
                </a:lnTo>
                <a:lnTo>
                  <a:pt x="184" y="18"/>
                </a:lnTo>
                <a:lnTo>
                  <a:pt x="184" y="20"/>
                </a:lnTo>
                <a:lnTo>
                  <a:pt x="186" y="20"/>
                </a:lnTo>
                <a:lnTo>
                  <a:pt x="186" y="22"/>
                </a:lnTo>
                <a:lnTo>
                  <a:pt x="186" y="22"/>
                </a:lnTo>
                <a:lnTo>
                  <a:pt x="188" y="22"/>
                </a:lnTo>
                <a:lnTo>
                  <a:pt x="188" y="24"/>
                </a:lnTo>
                <a:lnTo>
                  <a:pt x="188" y="24"/>
                </a:lnTo>
                <a:lnTo>
                  <a:pt x="188" y="24"/>
                </a:lnTo>
                <a:lnTo>
                  <a:pt x="190" y="24"/>
                </a:lnTo>
                <a:lnTo>
                  <a:pt x="190" y="24"/>
                </a:lnTo>
                <a:lnTo>
                  <a:pt x="190" y="26"/>
                </a:lnTo>
                <a:lnTo>
                  <a:pt x="192" y="26"/>
                </a:lnTo>
                <a:lnTo>
                  <a:pt x="192" y="26"/>
                </a:lnTo>
                <a:lnTo>
                  <a:pt x="192" y="28"/>
                </a:lnTo>
                <a:lnTo>
                  <a:pt x="192" y="28"/>
                </a:lnTo>
                <a:lnTo>
                  <a:pt x="194" y="30"/>
                </a:lnTo>
                <a:lnTo>
                  <a:pt x="194" y="32"/>
                </a:lnTo>
                <a:lnTo>
                  <a:pt x="196" y="32"/>
                </a:lnTo>
                <a:lnTo>
                  <a:pt x="196" y="32"/>
                </a:lnTo>
                <a:lnTo>
                  <a:pt x="196" y="32"/>
                </a:lnTo>
                <a:lnTo>
                  <a:pt x="196" y="32"/>
                </a:lnTo>
                <a:lnTo>
                  <a:pt x="198" y="34"/>
                </a:lnTo>
                <a:lnTo>
                  <a:pt x="198" y="34"/>
                </a:lnTo>
                <a:lnTo>
                  <a:pt x="198" y="36"/>
                </a:lnTo>
                <a:lnTo>
                  <a:pt x="198" y="36"/>
                </a:lnTo>
                <a:lnTo>
                  <a:pt x="198" y="36"/>
                </a:lnTo>
                <a:lnTo>
                  <a:pt x="198" y="38"/>
                </a:lnTo>
                <a:lnTo>
                  <a:pt x="200" y="40"/>
                </a:lnTo>
                <a:lnTo>
                  <a:pt x="200" y="40"/>
                </a:lnTo>
                <a:lnTo>
                  <a:pt x="200" y="42"/>
                </a:lnTo>
                <a:lnTo>
                  <a:pt x="200" y="42"/>
                </a:lnTo>
                <a:lnTo>
                  <a:pt x="200" y="42"/>
                </a:lnTo>
                <a:lnTo>
                  <a:pt x="198" y="44"/>
                </a:lnTo>
                <a:lnTo>
                  <a:pt x="198" y="44"/>
                </a:lnTo>
                <a:lnTo>
                  <a:pt x="198" y="46"/>
                </a:lnTo>
                <a:lnTo>
                  <a:pt x="200" y="50"/>
                </a:lnTo>
                <a:lnTo>
                  <a:pt x="200" y="52"/>
                </a:lnTo>
                <a:lnTo>
                  <a:pt x="200" y="52"/>
                </a:lnTo>
                <a:lnTo>
                  <a:pt x="202" y="52"/>
                </a:lnTo>
                <a:lnTo>
                  <a:pt x="202" y="52"/>
                </a:lnTo>
                <a:lnTo>
                  <a:pt x="202" y="52"/>
                </a:lnTo>
                <a:lnTo>
                  <a:pt x="202" y="52"/>
                </a:lnTo>
                <a:lnTo>
                  <a:pt x="204" y="52"/>
                </a:lnTo>
                <a:lnTo>
                  <a:pt x="204" y="54"/>
                </a:lnTo>
                <a:lnTo>
                  <a:pt x="204" y="54"/>
                </a:lnTo>
                <a:lnTo>
                  <a:pt x="204" y="56"/>
                </a:lnTo>
                <a:lnTo>
                  <a:pt x="204" y="56"/>
                </a:lnTo>
                <a:lnTo>
                  <a:pt x="204" y="56"/>
                </a:lnTo>
                <a:lnTo>
                  <a:pt x="206" y="56"/>
                </a:lnTo>
                <a:lnTo>
                  <a:pt x="206" y="56"/>
                </a:lnTo>
                <a:lnTo>
                  <a:pt x="206" y="56"/>
                </a:lnTo>
                <a:lnTo>
                  <a:pt x="208" y="58"/>
                </a:lnTo>
                <a:lnTo>
                  <a:pt x="212" y="58"/>
                </a:lnTo>
                <a:lnTo>
                  <a:pt x="212" y="60"/>
                </a:lnTo>
                <a:lnTo>
                  <a:pt x="212" y="60"/>
                </a:lnTo>
                <a:lnTo>
                  <a:pt x="212" y="60"/>
                </a:lnTo>
                <a:lnTo>
                  <a:pt x="214" y="60"/>
                </a:lnTo>
                <a:lnTo>
                  <a:pt x="214" y="62"/>
                </a:lnTo>
                <a:lnTo>
                  <a:pt x="214" y="62"/>
                </a:lnTo>
                <a:lnTo>
                  <a:pt x="216" y="62"/>
                </a:lnTo>
                <a:lnTo>
                  <a:pt x="218" y="60"/>
                </a:lnTo>
                <a:lnTo>
                  <a:pt x="220" y="58"/>
                </a:lnTo>
                <a:lnTo>
                  <a:pt x="220" y="56"/>
                </a:lnTo>
                <a:lnTo>
                  <a:pt x="222" y="56"/>
                </a:lnTo>
                <a:lnTo>
                  <a:pt x="224" y="54"/>
                </a:lnTo>
                <a:lnTo>
                  <a:pt x="226" y="48"/>
                </a:lnTo>
                <a:lnTo>
                  <a:pt x="228" y="48"/>
                </a:lnTo>
                <a:lnTo>
                  <a:pt x="228" y="48"/>
                </a:lnTo>
                <a:lnTo>
                  <a:pt x="232" y="46"/>
                </a:lnTo>
                <a:lnTo>
                  <a:pt x="232" y="46"/>
                </a:lnTo>
                <a:lnTo>
                  <a:pt x="232" y="46"/>
                </a:lnTo>
                <a:lnTo>
                  <a:pt x="232" y="46"/>
                </a:lnTo>
                <a:lnTo>
                  <a:pt x="234" y="48"/>
                </a:lnTo>
                <a:lnTo>
                  <a:pt x="234" y="48"/>
                </a:lnTo>
                <a:lnTo>
                  <a:pt x="234" y="48"/>
                </a:lnTo>
                <a:lnTo>
                  <a:pt x="236" y="48"/>
                </a:lnTo>
                <a:lnTo>
                  <a:pt x="236" y="48"/>
                </a:lnTo>
                <a:lnTo>
                  <a:pt x="238" y="48"/>
                </a:lnTo>
                <a:lnTo>
                  <a:pt x="238" y="48"/>
                </a:lnTo>
                <a:lnTo>
                  <a:pt x="238" y="48"/>
                </a:lnTo>
                <a:lnTo>
                  <a:pt x="240" y="48"/>
                </a:lnTo>
                <a:lnTo>
                  <a:pt x="240" y="48"/>
                </a:lnTo>
                <a:lnTo>
                  <a:pt x="240" y="48"/>
                </a:lnTo>
                <a:lnTo>
                  <a:pt x="242" y="48"/>
                </a:lnTo>
                <a:lnTo>
                  <a:pt x="244" y="48"/>
                </a:lnTo>
                <a:lnTo>
                  <a:pt x="244" y="48"/>
                </a:lnTo>
                <a:lnTo>
                  <a:pt x="244" y="50"/>
                </a:lnTo>
                <a:lnTo>
                  <a:pt x="244" y="50"/>
                </a:lnTo>
                <a:lnTo>
                  <a:pt x="244" y="50"/>
                </a:lnTo>
                <a:lnTo>
                  <a:pt x="246" y="52"/>
                </a:lnTo>
                <a:lnTo>
                  <a:pt x="246" y="52"/>
                </a:lnTo>
                <a:lnTo>
                  <a:pt x="248" y="54"/>
                </a:lnTo>
                <a:lnTo>
                  <a:pt x="248" y="54"/>
                </a:lnTo>
                <a:lnTo>
                  <a:pt x="248" y="54"/>
                </a:lnTo>
                <a:lnTo>
                  <a:pt x="248" y="56"/>
                </a:lnTo>
                <a:lnTo>
                  <a:pt x="250" y="56"/>
                </a:lnTo>
                <a:lnTo>
                  <a:pt x="252" y="60"/>
                </a:lnTo>
                <a:lnTo>
                  <a:pt x="252" y="62"/>
                </a:lnTo>
                <a:lnTo>
                  <a:pt x="252" y="62"/>
                </a:lnTo>
                <a:lnTo>
                  <a:pt x="252" y="62"/>
                </a:lnTo>
                <a:lnTo>
                  <a:pt x="252" y="62"/>
                </a:lnTo>
                <a:lnTo>
                  <a:pt x="252" y="64"/>
                </a:lnTo>
                <a:lnTo>
                  <a:pt x="252" y="64"/>
                </a:lnTo>
                <a:lnTo>
                  <a:pt x="252" y="66"/>
                </a:lnTo>
                <a:lnTo>
                  <a:pt x="252" y="66"/>
                </a:lnTo>
                <a:lnTo>
                  <a:pt x="252" y="66"/>
                </a:lnTo>
                <a:lnTo>
                  <a:pt x="252" y="68"/>
                </a:lnTo>
                <a:lnTo>
                  <a:pt x="254" y="68"/>
                </a:lnTo>
                <a:lnTo>
                  <a:pt x="254" y="70"/>
                </a:lnTo>
                <a:lnTo>
                  <a:pt x="254" y="70"/>
                </a:lnTo>
                <a:lnTo>
                  <a:pt x="254" y="70"/>
                </a:lnTo>
                <a:lnTo>
                  <a:pt x="254" y="72"/>
                </a:lnTo>
                <a:lnTo>
                  <a:pt x="254" y="74"/>
                </a:lnTo>
                <a:lnTo>
                  <a:pt x="254" y="74"/>
                </a:lnTo>
                <a:lnTo>
                  <a:pt x="254" y="74"/>
                </a:lnTo>
                <a:lnTo>
                  <a:pt x="256" y="74"/>
                </a:lnTo>
                <a:lnTo>
                  <a:pt x="256" y="76"/>
                </a:lnTo>
                <a:lnTo>
                  <a:pt x="256" y="76"/>
                </a:lnTo>
                <a:lnTo>
                  <a:pt x="258" y="78"/>
                </a:lnTo>
                <a:lnTo>
                  <a:pt x="258" y="78"/>
                </a:lnTo>
                <a:lnTo>
                  <a:pt x="258" y="80"/>
                </a:lnTo>
                <a:lnTo>
                  <a:pt x="258" y="80"/>
                </a:lnTo>
                <a:lnTo>
                  <a:pt x="258" y="80"/>
                </a:lnTo>
                <a:lnTo>
                  <a:pt x="258" y="82"/>
                </a:lnTo>
                <a:lnTo>
                  <a:pt x="258" y="82"/>
                </a:lnTo>
                <a:lnTo>
                  <a:pt x="258" y="82"/>
                </a:lnTo>
                <a:lnTo>
                  <a:pt x="258" y="82"/>
                </a:lnTo>
                <a:lnTo>
                  <a:pt x="258" y="82"/>
                </a:lnTo>
                <a:lnTo>
                  <a:pt x="260" y="82"/>
                </a:lnTo>
                <a:lnTo>
                  <a:pt x="260" y="82"/>
                </a:lnTo>
                <a:lnTo>
                  <a:pt x="260" y="84"/>
                </a:lnTo>
                <a:lnTo>
                  <a:pt x="260" y="84"/>
                </a:lnTo>
                <a:lnTo>
                  <a:pt x="260" y="84"/>
                </a:lnTo>
                <a:lnTo>
                  <a:pt x="260" y="84"/>
                </a:lnTo>
                <a:lnTo>
                  <a:pt x="262" y="84"/>
                </a:lnTo>
                <a:lnTo>
                  <a:pt x="262" y="84"/>
                </a:lnTo>
                <a:lnTo>
                  <a:pt x="262" y="86"/>
                </a:lnTo>
                <a:lnTo>
                  <a:pt x="262" y="90"/>
                </a:lnTo>
                <a:lnTo>
                  <a:pt x="260" y="94"/>
                </a:lnTo>
                <a:lnTo>
                  <a:pt x="262" y="96"/>
                </a:lnTo>
                <a:lnTo>
                  <a:pt x="262" y="96"/>
                </a:lnTo>
                <a:lnTo>
                  <a:pt x="262" y="98"/>
                </a:lnTo>
                <a:lnTo>
                  <a:pt x="262" y="98"/>
                </a:lnTo>
                <a:lnTo>
                  <a:pt x="264" y="100"/>
                </a:lnTo>
                <a:lnTo>
                  <a:pt x="264" y="102"/>
                </a:lnTo>
                <a:lnTo>
                  <a:pt x="264" y="104"/>
                </a:lnTo>
                <a:lnTo>
                  <a:pt x="266" y="104"/>
                </a:lnTo>
                <a:lnTo>
                  <a:pt x="266" y="104"/>
                </a:lnTo>
                <a:lnTo>
                  <a:pt x="268" y="106"/>
                </a:lnTo>
                <a:lnTo>
                  <a:pt x="268" y="106"/>
                </a:lnTo>
                <a:lnTo>
                  <a:pt x="268" y="106"/>
                </a:lnTo>
                <a:lnTo>
                  <a:pt x="270" y="106"/>
                </a:lnTo>
                <a:lnTo>
                  <a:pt x="270" y="106"/>
                </a:lnTo>
                <a:lnTo>
                  <a:pt x="272" y="108"/>
                </a:lnTo>
                <a:lnTo>
                  <a:pt x="272" y="108"/>
                </a:lnTo>
                <a:lnTo>
                  <a:pt x="274" y="108"/>
                </a:lnTo>
                <a:lnTo>
                  <a:pt x="274" y="110"/>
                </a:lnTo>
                <a:lnTo>
                  <a:pt x="274" y="110"/>
                </a:lnTo>
                <a:lnTo>
                  <a:pt x="276" y="110"/>
                </a:lnTo>
                <a:lnTo>
                  <a:pt x="276" y="110"/>
                </a:lnTo>
                <a:lnTo>
                  <a:pt x="278" y="110"/>
                </a:lnTo>
                <a:lnTo>
                  <a:pt x="278" y="110"/>
                </a:lnTo>
                <a:lnTo>
                  <a:pt x="280" y="110"/>
                </a:lnTo>
                <a:lnTo>
                  <a:pt x="280" y="110"/>
                </a:lnTo>
                <a:lnTo>
                  <a:pt x="282" y="110"/>
                </a:lnTo>
                <a:lnTo>
                  <a:pt x="282" y="110"/>
                </a:lnTo>
                <a:lnTo>
                  <a:pt x="284" y="110"/>
                </a:lnTo>
                <a:lnTo>
                  <a:pt x="284" y="112"/>
                </a:lnTo>
                <a:lnTo>
                  <a:pt x="284" y="112"/>
                </a:lnTo>
                <a:lnTo>
                  <a:pt x="286" y="114"/>
                </a:lnTo>
                <a:lnTo>
                  <a:pt x="286" y="114"/>
                </a:lnTo>
                <a:lnTo>
                  <a:pt x="286" y="114"/>
                </a:lnTo>
                <a:lnTo>
                  <a:pt x="286" y="112"/>
                </a:lnTo>
                <a:lnTo>
                  <a:pt x="288" y="112"/>
                </a:lnTo>
                <a:lnTo>
                  <a:pt x="288" y="112"/>
                </a:lnTo>
                <a:lnTo>
                  <a:pt x="290" y="112"/>
                </a:lnTo>
                <a:lnTo>
                  <a:pt x="290" y="112"/>
                </a:lnTo>
                <a:close/>
                <a:moveTo>
                  <a:pt x="424" y="200"/>
                </a:moveTo>
                <a:lnTo>
                  <a:pt x="424" y="202"/>
                </a:lnTo>
                <a:lnTo>
                  <a:pt x="422" y="204"/>
                </a:lnTo>
                <a:lnTo>
                  <a:pt x="422" y="206"/>
                </a:lnTo>
                <a:lnTo>
                  <a:pt x="422" y="206"/>
                </a:lnTo>
                <a:lnTo>
                  <a:pt x="420" y="206"/>
                </a:lnTo>
                <a:lnTo>
                  <a:pt x="420" y="206"/>
                </a:lnTo>
                <a:lnTo>
                  <a:pt x="420" y="206"/>
                </a:lnTo>
                <a:lnTo>
                  <a:pt x="420" y="206"/>
                </a:lnTo>
                <a:lnTo>
                  <a:pt x="420" y="206"/>
                </a:lnTo>
                <a:lnTo>
                  <a:pt x="420" y="206"/>
                </a:lnTo>
                <a:lnTo>
                  <a:pt x="420" y="206"/>
                </a:lnTo>
                <a:lnTo>
                  <a:pt x="420" y="204"/>
                </a:lnTo>
                <a:lnTo>
                  <a:pt x="420" y="204"/>
                </a:lnTo>
                <a:lnTo>
                  <a:pt x="420" y="204"/>
                </a:lnTo>
                <a:lnTo>
                  <a:pt x="420" y="204"/>
                </a:lnTo>
                <a:lnTo>
                  <a:pt x="420" y="204"/>
                </a:lnTo>
                <a:lnTo>
                  <a:pt x="422" y="202"/>
                </a:lnTo>
                <a:lnTo>
                  <a:pt x="422" y="202"/>
                </a:lnTo>
                <a:lnTo>
                  <a:pt x="422" y="202"/>
                </a:lnTo>
                <a:lnTo>
                  <a:pt x="422" y="202"/>
                </a:lnTo>
                <a:lnTo>
                  <a:pt x="422" y="202"/>
                </a:lnTo>
                <a:lnTo>
                  <a:pt x="422" y="202"/>
                </a:lnTo>
                <a:lnTo>
                  <a:pt x="422" y="202"/>
                </a:lnTo>
                <a:lnTo>
                  <a:pt x="424" y="202"/>
                </a:lnTo>
                <a:lnTo>
                  <a:pt x="424" y="202"/>
                </a:lnTo>
                <a:lnTo>
                  <a:pt x="424" y="202"/>
                </a:lnTo>
                <a:lnTo>
                  <a:pt x="424" y="202"/>
                </a:lnTo>
                <a:lnTo>
                  <a:pt x="424" y="202"/>
                </a:lnTo>
                <a:lnTo>
                  <a:pt x="424" y="200"/>
                </a:lnTo>
                <a:close/>
                <a:moveTo>
                  <a:pt x="94" y="130"/>
                </a:moveTo>
                <a:lnTo>
                  <a:pt x="94" y="130"/>
                </a:lnTo>
                <a:lnTo>
                  <a:pt x="94" y="130"/>
                </a:lnTo>
                <a:lnTo>
                  <a:pt x="94" y="130"/>
                </a:lnTo>
                <a:lnTo>
                  <a:pt x="94" y="128"/>
                </a:lnTo>
                <a:lnTo>
                  <a:pt x="92" y="126"/>
                </a:lnTo>
                <a:lnTo>
                  <a:pt x="94" y="126"/>
                </a:lnTo>
                <a:lnTo>
                  <a:pt x="94" y="126"/>
                </a:lnTo>
                <a:lnTo>
                  <a:pt x="94" y="126"/>
                </a:lnTo>
                <a:lnTo>
                  <a:pt x="94" y="126"/>
                </a:lnTo>
                <a:lnTo>
                  <a:pt x="94" y="126"/>
                </a:lnTo>
                <a:lnTo>
                  <a:pt x="94" y="126"/>
                </a:lnTo>
                <a:lnTo>
                  <a:pt x="94" y="126"/>
                </a:lnTo>
                <a:lnTo>
                  <a:pt x="94" y="126"/>
                </a:lnTo>
                <a:lnTo>
                  <a:pt x="94" y="128"/>
                </a:lnTo>
                <a:lnTo>
                  <a:pt x="94" y="128"/>
                </a:lnTo>
                <a:lnTo>
                  <a:pt x="94" y="130"/>
                </a:lnTo>
                <a:close/>
                <a:moveTo>
                  <a:pt x="104" y="142"/>
                </a:moveTo>
                <a:lnTo>
                  <a:pt x="104" y="142"/>
                </a:lnTo>
                <a:lnTo>
                  <a:pt x="102" y="142"/>
                </a:lnTo>
                <a:lnTo>
                  <a:pt x="102" y="142"/>
                </a:lnTo>
                <a:lnTo>
                  <a:pt x="102" y="142"/>
                </a:lnTo>
                <a:lnTo>
                  <a:pt x="102" y="142"/>
                </a:lnTo>
                <a:lnTo>
                  <a:pt x="102" y="140"/>
                </a:lnTo>
                <a:lnTo>
                  <a:pt x="102" y="140"/>
                </a:lnTo>
                <a:lnTo>
                  <a:pt x="102" y="138"/>
                </a:lnTo>
                <a:lnTo>
                  <a:pt x="102" y="138"/>
                </a:lnTo>
                <a:lnTo>
                  <a:pt x="102" y="138"/>
                </a:lnTo>
                <a:lnTo>
                  <a:pt x="102" y="140"/>
                </a:lnTo>
                <a:lnTo>
                  <a:pt x="102" y="140"/>
                </a:lnTo>
                <a:lnTo>
                  <a:pt x="104" y="142"/>
                </a:lnTo>
                <a:lnTo>
                  <a:pt x="104" y="142"/>
                </a:lnTo>
                <a:lnTo>
                  <a:pt x="104" y="142"/>
                </a:lnTo>
                <a:lnTo>
                  <a:pt x="104" y="142"/>
                </a:lnTo>
                <a:close/>
                <a:moveTo>
                  <a:pt x="72" y="136"/>
                </a:moveTo>
                <a:lnTo>
                  <a:pt x="72" y="136"/>
                </a:lnTo>
                <a:lnTo>
                  <a:pt x="72" y="136"/>
                </a:lnTo>
                <a:lnTo>
                  <a:pt x="72" y="136"/>
                </a:lnTo>
                <a:lnTo>
                  <a:pt x="70" y="134"/>
                </a:lnTo>
                <a:lnTo>
                  <a:pt x="70" y="134"/>
                </a:lnTo>
                <a:lnTo>
                  <a:pt x="70" y="132"/>
                </a:lnTo>
                <a:lnTo>
                  <a:pt x="72" y="132"/>
                </a:lnTo>
                <a:lnTo>
                  <a:pt x="72" y="132"/>
                </a:lnTo>
                <a:lnTo>
                  <a:pt x="72" y="132"/>
                </a:lnTo>
                <a:lnTo>
                  <a:pt x="72" y="132"/>
                </a:lnTo>
                <a:lnTo>
                  <a:pt x="72" y="132"/>
                </a:lnTo>
                <a:lnTo>
                  <a:pt x="72" y="132"/>
                </a:lnTo>
                <a:lnTo>
                  <a:pt x="70" y="132"/>
                </a:lnTo>
                <a:lnTo>
                  <a:pt x="70" y="130"/>
                </a:lnTo>
                <a:lnTo>
                  <a:pt x="70" y="130"/>
                </a:lnTo>
                <a:lnTo>
                  <a:pt x="70" y="130"/>
                </a:lnTo>
                <a:lnTo>
                  <a:pt x="72" y="128"/>
                </a:lnTo>
                <a:lnTo>
                  <a:pt x="72" y="128"/>
                </a:lnTo>
                <a:lnTo>
                  <a:pt x="72" y="124"/>
                </a:lnTo>
                <a:lnTo>
                  <a:pt x="72" y="124"/>
                </a:lnTo>
                <a:lnTo>
                  <a:pt x="74" y="122"/>
                </a:lnTo>
                <a:lnTo>
                  <a:pt x="74" y="124"/>
                </a:lnTo>
                <a:lnTo>
                  <a:pt x="74" y="124"/>
                </a:lnTo>
                <a:lnTo>
                  <a:pt x="74" y="124"/>
                </a:lnTo>
                <a:lnTo>
                  <a:pt x="74" y="124"/>
                </a:lnTo>
                <a:lnTo>
                  <a:pt x="72" y="124"/>
                </a:lnTo>
                <a:lnTo>
                  <a:pt x="72" y="126"/>
                </a:lnTo>
                <a:lnTo>
                  <a:pt x="72" y="126"/>
                </a:lnTo>
                <a:lnTo>
                  <a:pt x="72" y="126"/>
                </a:lnTo>
                <a:lnTo>
                  <a:pt x="72" y="130"/>
                </a:lnTo>
                <a:lnTo>
                  <a:pt x="70" y="130"/>
                </a:lnTo>
                <a:lnTo>
                  <a:pt x="70" y="130"/>
                </a:lnTo>
                <a:lnTo>
                  <a:pt x="70" y="130"/>
                </a:lnTo>
                <a:lnTo>
                  <a:pt x="70" y="130"/>
                </a:lnTo>
                <a:lnTo>
                  <a:pt x="72" y="132"/>
                </a:lnTo>
                <a:lnTo>
                  <a:pt x="72" y="136"/>
                </a:lnTo>
                <a:lnTo>
                  <a:pt x="72" y="136"/>
                </a:lnTo>
                <a:close/>
                <a:moveTo>
                  <a:pt x="2" y="64"/>
                </a:moveTo>
                <a:lnTo>
                  <a:pt x="2" y="64"/>
                </a:lnTo>
                <a:lnTo>
                  <a:pt x="2" y="62"/>
                </a:lnTo>
                <a:lnTo>
                  <a:pt x="2" y="62"/>
                </a:lnTo>
                <a:lnTo>
                  <a:pt x="2" y="62"/>
                </a:lnTo>
                <a:lnTo>
                  <a:pt x="2" y="62"/>
                </a:lnTo>
                <a:lnTo>
                  <a:pt x="2" y="60"/>
                </a:lnTo>
                <a:lnTo>
                  <a:pt x="2" y="60"/>
                </a:lnTo>
                <a:lnTo>
                  <a:pt x="2" y="60"/>
                </a:lnTo>
                <a:lnTo>
                  <a:pt x="2" y="60"/>
                </a:lnTo>
                <a:lnTo>
                  <a:pt x="0" y="60"/>
                </a:lnTo>
                <a:lnTo>
                  <a:pt x="0" y="60"/>
                </a:lnTo>
                <a:lnTo>
                  <a:pt x="0" y="60"/>
                </a:lnTo>
                <a:lnTo>
                  <a:pt x="2" y="58"/>
                </a:lnTo>
                <a:lnTo>
                  <a:pt x="2" y="58"/>
                </a:lnTo>
                <a:lnTo>
                  <a:pt x="2" y="58"/>
                </a:lnTo>
                <a:lnTo>
                  <a:pt x="2" y="58"/>
                </a:lnTo>
                <a:lnTo>
                  <a:pt x="2" y="58"/>
                </a:lnTo>
                <a:lnTo>
                  <a:pt x="2" y="58"/>
                </a:lnTo>
                <a:lnTo>
                  <a:pt x="2" y="60"/>
                </a:lnTo>
                <a:lnTo>
                  <a:pt x="2" y="60"/>
                </a:lnTo>
                <a:lnTo>
                  <a:pt x="2" y="60"/>
                </a:lnTo>
                <a:lnTo>
                  <a:pt x="2" y="62"/>
                </a:lnTo>
                <a:lnTo>
                  <a:pt x="2" y="62"/>
                </a:lnTo>
                <a:lnTo>
                  <a:pt x="2" y="62"/>
                </a:lnTo>
                <a:lnTo>
                  <a:pt x="2" y="64"/>
                </a:lnTo>
                <a:close/>
                <a:moveTo>
                  <a:pt x="88" y="114"/>
                </a:moveTo>
                <a:lnTo>
                  <a:pt x="88" y="114"/>
                </a:lnTo>
                <a:lnTo>
                  <a:pt x="88" y="114"/>
                </a:lnTo>
                <a:lnTo>
                  <a:pt x="90" y="110"/>
                </a:lnTo>
                <a:lnTo>
                  <a:pt x="90" y="110"/>
                </a:lnTo>
                <a:lnTo>
                  <a:pt x="92" y="110"/>
                </a:lnTo>
                <a:lnTo>
                  <a:pt x="92" y="110"/>
                </a:lnTo>
                <a:lnTo>
                  <a:pt x="90" y="110"/>
                </a:lnTo>
                <a:lnTo>
                  <a:pt x="90" y="112"/>
                </a:lnTo>
                <a:lnTo>
                  <a:pt x="90" y="112"/>
                </a:lnTo>
                <a:lnTo>
                  <a:pt x="88" y="114"/>
                </a:lnTo>
                <a:close/>
                <a:moveTo>
                  <a:pt x="42" y="78"/>
                </a:moveTo>
                <a:lnTo>
                  <a:pt x="42" y="78"/>
                </a:lnTo>
                <a:lnTo>
                  <a:pt x="40" y="76"/>
                </a:lnTo>
                <a:lnTo>
                  <a:pt x="40" y="76"/>
                </a:lnTo>
                <a:lnTo>
                  <a:pt x="40" y="76"/>
                </a:lnTo>
                <a:lnTo>
                  <a:pt x="40" y="76"/>
                </a:lnTo>
                <a:lnTo>
                  <a:pt x="40" y="76"/>
                </a:lnTo>
                <a:lnTo>
                  <a:pt x="42" y="74"/>
                </a:lnTo>
                <a:lnTo>
                  <a:pt x="42" y="74"/>
                </a:lnTo>
                <a:lnTo>
                  <a:pt x="42" y="74"/>
                </a:lnTo>
                <a:lnTo>
                  <a:pt x="42" y="74"/>
                </a:lnTo>
                <a:lnTo>
                  <a:pt x="42" y="72"/>
                </a:lnTo>
                <a:lnTo>
                  <a:pt x="42" y="72"/>
                </a:lnTo>
                <a:lnTo>
                  <a:pt x="42" y="72"/>
                </a:lnTo>
                <a:lnTo>
                  <a:pt x="42" y="72"/>
                </a:lnTo>
                <a:lnTo>
                  <a:pt x="42" y="72"/>
                </a:lnTo>
                <a:lnTo>
                  <a:pt x="42" y="72"/>
                </a:lnTo>
                <a:lnTo>
                  <a:pt x="42" y="72"/>
                </a:lnTo>
                <a:lnTo>
                  <a:pt x="42" y="72"/>
                </a:lnTo>
                <a:lnTo>
                  <a:pt x="42" y="74"/>
                </a:lnTo>
                <a:lnTo>
                  <a:pt x="42" y="76"/>
                </a:lnTo>
                <a:lnTo>
                  <a:pt x="42" y="78"/>
                </a:lnTo>
                <a:close/>
                <a:moveTo>
                  <a:pt x="72" y="232"/>
                </a:moveTo>
                <a:lnTo>
                  <a:pt x="70" y="232"/>
                </a:lnTo>
                <a:lnTo>
                  <a:pt x="70" y="232"/>
                </a:lnTo>
                <a:lnTo>
                  <a:pt x="70" y="232"/>
                </a:lnTo>
                <a:lnTo>
                  <a:pt x="70" y="232"/>
                </a:lnTo>
                <a:lnTo>
                  <a:pt x="70" y="232"/>
                </a:lnTo>
                <a:lnTo>
                  <a:pt x="70" y="232"/>
                </a:lnTo>
                <a:lnTo>
                  <a:pt x="70" y="232"/>
                </a:lnTo>
                <a:lnTo>
                  <a:pt x="70" y="232"/>
                </a:lnTo>
                <a:lnTo>
                  <a:pt x="70" y="230"/>
                </a:lnTo>
                <a:lnTo>
                  <a:pt x="70" y="230"/>
                </a:lnTo>
                <a:lnTo>
                  <a:pt x="70" y="230"/>
                </a:lnTo>
                <a:lnTo>
                  <a:pt x="70" y="230"/>
                </a:lnTo>
                <a:lnTo>
                  <a:pt x="72" y="230"/>
                </a:lnTo>
                <a:lnTo>
                  <a:pt x="72" y="230"/>
                </a:lnTo>
                <a:lnTo>
                  <a:pt x="72" y="230"/>
                </a:lnTo>
                <a:lnTo>
                  <a:pt x="72" y="232"/>
                </a:lnTo>
                <a:lnTo>
                  <a:pt x="72" y="232"/>
                </a:lnTo>
                <a:lnTo>
                  <a:pt x="72" y="232"/>
                </a:lnTo>
                <a:close/>
                <a:moveTo>
                  <a:pt x="96" y="138"/>
                </a:moveTo>
                <a:lnTo>
                  <a:pt x="96" y="138"/>
                </a:lnTo>
                <a:lnTo>
                  <a:pt x="96" y="138"/>
                </a:lnTo>
                <a:lnTo>
                  <a:pt x="96" y="136"/>
                </a:lnTo>
                <a:lnTo>
                  <a:pt x="96" y="134"/>
                </a:lnTo>
                <a:lnTo>
                  <a:pt x="96" y="134"/>
                </a:lnTo>
                <a:lnTo>
                  <a:pt x="96" y="134"/>
                </a:lnTo>
                <a:lnTo>
                  <a:pt x="96" y="134"/>
                </a:lnTo>
                <a:lnTo>
                  <a:pt x="96" y="136"/>
                </a:lnTo>
                <a:lnTo>
                  <a:pt x="96" y="136"/>
                </a:lnTo>
                <a:lnTo>
                  <a:pt x="96" y="138"/>
                </a:lnTo>
                <a:lnTo>
                  <a:pt x="96" y="138"/>
                </a:lnTo>
                <a:close/>
                <a:moveTo>
                  <a:pt x="76" y="138"/>
                </a:moveTo>
                <a:lnTo>
                  <a:pt x="76" y="138"/>
                </a:lnTo>
                <a:lnTo>
                  <a:pt x="76" y="138"/>
                </a:lnTo>
                <a:lnTo>
                  <a:pt x="76" y="138"/>
                </a:lnTo>
                <a:lnTo>
                  <a:pt x="76" y="138"/>
                </a:lnTo>
                <a:lnTo>
                  <a:pt x="74" y="138"/>
                </a:lnTo>
                <a:lnTo>
                  <a:pt x="74" y="136"/>
                </a:lnTo>
                <a:lnTo>
                  <a:pt x="72" y="136"/>
                </a:lnTo>
                <a:lnTo>
                  <a:pt x="72" y="136"/>
                </a:lnTo>
                <a:lnTo>
                  <a:pt x="76" y="136"/>
                </a:lnTo>
                <a:lnTo>
                  <a:pt x="76" y="138"/>
                </a:lnTo>
                <a:lnTo>
                  <a:pt x="76" y="138"/>
                </a:lnTo>
                <a:lnTo>
                  <a:pt x="76" y="138"/>
                </a:lnTo>
                <a:lnTo>
                  <a:pt x="76" y="138"/>
                </a:lnTo>
                <a:close/>
                <a:moveTo>
                  <a:pt x="144" y="188"/>
                </a:moveTo>
                <a:lnTo>
                  <a:pt x="144" y="188"/>
                </a:lnTo>
                <a:lnTo>
                  <a:pt x="142" y="186"/>
                </a:lnTo>
                <a:lnTo>
                  <a:pt x="142" y="186"/>
                </a:lnTo>
                <a:lnTo>
                  <a:pt x="142" y="186"/>
                </a:lnTo>
                <a:lnTo>
                  <a:pt x="142" y="186"/>
                </a:lnTo>
                <a:lnTo>
                  <a:pt x="142" y="186"/>
                </a:lnTo>
                <a:lnTo>
                  <a:pt x="142" y="186"/>
                </a:lnTo>
                <a:lnTo>
                  <a:pt x="144" y="186"/>
                </a:lnTo>
                <a:lnTo>
                  <a:pt x="144" y="186"/>
                </a:lnTo>
                <a:lnTo>
                  <a:pt x="144" y="186"/>
                </a:lnTo>
                <a:lnTo>
                  <a:pt x="144" y="186"/>
                </a:lnTo>
                <a:lnTo>
                  <a:pt x="144" y="186"/>
                </a:lnTo>
                <a:lnTo>
                  <a:pt x="144" y="188"/>
                </a:lnTo>
                <a:close/>
                <a:moveTo>
                  <a:pt x="74" y="60"/>
                </a:moveTo>
                <a:lnTo>
                  <a:pt x="74" y="60"/>
                </a:lnTo>
                <a:lnTo>
                  <a:pt x="74" y="60"/>
                </a:lnTo>
                <a:lnTo>
                  <a:pt x="74" y="60"/>
                </a:lnTo>
                <a:lnTo>
                  <a:pt x="74" y="60"/>
                </a:lnTo>
                <a:lnTo>
                  <a:pt x="74" y="60"/>
                </a:lnTo>
                <a:lnTo>
                  <a:pt x="72" y="58"/>
                </a:lnTo>
                <a:lnTo>
                  <a:pt x="72" y="58"/>
                </a:lnTo>
                <a:lnTo>
                  <a:pt x="72" y="56"/>
                </a:lnTo>
                <a:lnTo>
                  <a:pt x="70" y="54"/>
                </a:lnTo>
                <a:lnTo>
                  <a:pt x="70" y="54"/>
                </a:lnTo>
                <a:lnTo>
                  <a:pt x="70" y="54"/>
                </a:lnTo>
                <a:lnTo>
                  <a:pt x="72" y="52"/>
                </a:lnTo>
                <a:lnTo>
                  <a:pt x="72" y="52"/>
                </a:lnTo>
                <a:lnTo>
                  <a:pt x="72" y="52"/>
                </a:lnTo>
                <a:lnTo>
                  <a:pt x="72" y="52"/>
                </a:lnTo>
                <a:lnTo>
                  <a:pt x="74" y="54"/>
                </a:lnTo>
                <a:lnTo>
                  <a:pt x="74" y="54"/>
                </a:lnTo>
                <a:lnTo>
                  <a:pt x="74" y="54"/>
                </a:lnTo>
                <a:lnTo>
                  <a:pt x="74" y="54"/>
                </a:lnTo>
                <a:lnTo>
                  <a:pt x="74" y="54"/>
                </a:lnTo>
                <a:lnTo>
                  <a:pt x="74" y="54"/>
                </a:lnTo>
                <a:lnTo>
                  <a:pt x="74" y="56"/>
                </a:lnTo>
                <a:lnTo>
                  <a:pt x="72" y="56"/>
                </a:lnTo>
                <a:lnTo>
                  <a:pt x="72" y="56"/>
                </a:lnTo>
                <a:lnTo>
                  <a:pt x="74" y="56"/>
                </a:lnTo>
                <a:lnTo>
                  <a:pt x="74" y="56"/>
                </a:lnTo>
                <a:lnTo>
                  <a:pt x="74" y="56"/>
                </a:lnTo>
                <a:lnTo>
                  <a:pt x="74" y="56"/>
                </a:lnTo>
                <a:lnTo>
                  <a:pt x="76" y="58"/>
                </a:lnTo>
                <a:lnTo>
                  <a:pt x="74" y="58"/>
                </a:lnTo>
                <a:lnTo>
                  <a:pt x="74" y="58"/>
                </a:lnTo>
                <a:lnTo>
                  <a:pt x="74" y="58"/>
                </a:lnTo>
                <a:lnTo>
                  <a:pt x="74" y="60"/>
                </a:lnTo>
                <a:lnTo>
                  <a:pt x="74" y="60"/>
                </a:lnTo>
                <a:lnTo>
                  <a:pt x="76" y="60"/>
                </a:lnTo>
                <a:lnTo>
                  <a:pt x="76" y="60"/>
                </a:lnTo>
                <a:lnTo>
                  <a:pt x="76" y="60"/>
                </a:lnTo>
                <a:lnTo>
                  <a:pt x="76" y="60"/>
                </a:lnTo>
                <a:lnTo>
                  <a:pt x="74" y="60"/>
                </a:lnTo>
                <a:close/>
                <a:moveTo>
                  <a:pt x="86" y="64"/>
                </a:moveTo>
                <a:lnTo>
                  <a:pt x="86" y="66"/>
                </a:lnTo>
                <a:lnTo>
                  <a:pt x="86" y="66"/>
                </a:lnTo>
                <a:lnTo>
                  <a:pt x="84" y="64"/>
                </a:lnTo>
                <a:lnTo>
                  <a:pt x="84" y="64"/>
                </a:lnTo>
                <a:lnTo>
                  <a:pt x="82" y="64"/>
                </a:lnTo>
                <a:lnTo>
                  <a:pt x="82" y="64"/>
                </a:lnTo>
                <a:lnTo>
                  <a:pt x="82" y="64"/>
                </a:lnTo>
                <a:lnTo>
                  <a:pt x="84" y="58"/>
                </a:lnTo>
                <a:lnTo>
                  <a:pt x="86" y="58"/>
                </a:lnTo>
                <a:lnTo>
                  <a:pt x="86" y="58"/>
                </a:lnTo>
                <a:lnTo>
                  <a:pt x="86" y="58"/>
                </a:lnTo>
                <a:lnTo>
                  <a:pt x="86" y="58"/>
                </a:lnTo>
                <a:lnTo>
                  <a:pt x="88" y="58"/>
                </a:lnTo>
                <a:lnTo>
                  <a:pt x="88" y="58"/>
                </a:lnTo>
                <a:lnTo>
                  <a:pt x="88" y="58"/>
                </a:lnTo>
                <a:lnTo>
                  <a:pt x="88" y="60"/>
                </a:lnTo>
                <a:lnTo>
                  <a:pt x="88" y="60"/>
                </a:lnTo>
                <a:lnTo>
                  <a:pt x="88" y="62"/>
                </a:lnTo>
                <a:lnTo>
                  <a:pt x="88" y="62"/>
                </a:lnTo>
                <a:lnTo>
                  <a:pt x="88" y="62"/>
                </a:lnTo>
                <a:lnTo>
                  <a:pt x="86" y="64"/>
                </a:lnTo>
                <a:lnTo>
                  <a:pt x="86" y="64"/>
                </a:lnTo>
                <a:close/>
                <a:moveTo>
                  <a:pt x="142" y="186"/>
                </a:moveTo>
                <a:lnTo>
                  <a:pt x="142" y="186"/>
                </a:lnTo>
                <a:lnTo>
                  <a:pt x="142" y="186"/>
                </a:lnTo>
                <a:lnTo>
                  <a:pt x="142" y="186"/>
                </a:lnTo>
                <a:lnTo>
                  <a:pt x="142" y="184"/>
                </a:lnTo>
                <a:lnTo>
                  <a:pt x="140" y="184"/>
                </a:lnTo>
                <a:lnTo>
                  <a:pt x="140" y="184"/>
                </a:lnTo>
                <a:lnTo>
                  <a:pt x="140" y="184"/>
                </a:lnTo>
                <a:lnTo>
                  <a:pt x="142" y="182"/>
                </a:lnTo>
                <a:lnTo>
                  <a:pt x="142" y="182"/>
                </a:lnTo>
                <a:lnTo>
                  <a:pt x="142" y="182"/>
                </a:lnTo>
                <a:lnTo>
                  <a:pt x="142" y="182"/>
                </a:lnTo>
                <a:lnTo>
                  <a:pt x="142" y="182"/>
                </a:lnTo>
                <a:lnTo>
                  <a:pt x="142" y="184"/>
                </a:lnTo>
                <a:lnTo>
                  <a:pt x="142" y="184"/>
                </a:lnTo>
                <a:lnTo>
                  <a:pt x="142" y="186"/>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0" name="Freeform 136"/>
          <p:cNvSpPr>
            <a:spLocks noEditPoints="1"/>
          </p:cNvSpPr>
          <p:nvPr/>
        </p:nvSpPr>
        <p:spPr bwMode="auto">
          <a:xfrm>
            <a:off x="6261100" y="3446463"/>
            <a:ext cx="19050" cy="203200"/>
          </a:xfrm>
          <a:custGeom>
            <a:avLst/>
            <a:gdLst/>
            <a:ahLst/>
            <a:cxnLst>
              <a:cxn ang="0">
                <a:pos x="2" y="36"/>
              </a:cxn>
              <a:cxn ang="0">
                <a:pos x="2" y="36"/>
              </a:cxn>
              <a:cxn ang="0">
                <a:pos x="10" y="48"/>
              </a:cxn>
              <a:cxn ang="0">
                <a:pos x="10" y="48"/>
              </a:cxn>
              <a:cxn ang="0">
                <a:pos x="10" y="62"/>
              </a:cxn>
              <a:cxn ang="0">
                <a:pos x="10" y="62"/>
              </a:cxn>
              <a:cxn ang="0">
                <a:pos x="10" y="62"/>
              </a:cxn>
              <a:cxn ang="0">
                <a:pos x="12" y="62"/>
              </a:cxn>
              <a:cxn ang="0">
                <a:pos x="10" y="62"/>
              </a:cxn>
              <a:cxn ang="0">
                <a:pos x="4" y="128"/>
              </a:cxn>
              <a:cxn ang="0">
                <a:pos x="4" y="126"/>
              </a:cxn>
              <a:cxn ang="0">
                <a:pos x="4" y="128"/>
              </a:cxn>
              <a:cxn ang="0">
                <a:pos x="0" y="18"/>
              </a:cxn>
              <a:cxn ang="0">
                <a:pos x="0" y="18"/>
              </a:cxn>
              <a:cxn ang="0">
                <a:pos x="10" y="86"/>
              </a:cxn>
              <a:cxn ang="0">
                <a:pos x="10" y="86"/>
              </a:cxn>
              <a:cxn ang="0">
                <a:pos x="10" y="86"/>
              </a:cxn>
              <a:cxn ang="0">
                <a:pos x="0" y="0"/>
              </a:cxn>
              <a:cxn ang="0">
                <a:pos x="0" y="0"/>
              </a:cxn>
              <a:cxn ang="0">
                <a:pos x="2" y="66"/>
              </a:cxn>
              <a:cxn ang="0">
                <a:pos x="2" y="66"/>
              </a:cxn>
              <a:cxn ang="0">
                <a:pos x="2" y="66"/>
              </a:cxn>
              <a:cxn ang="0">
                <a:pos x="2" y="66"/>
              </a:cxn>
              <a:cxn ang="0">
                <a:pos x="2" y="66"/>
              </a:cxn>
              <a:cxn ang="0">
                <a:pos x="12" y="68"/>
              </a:cxn>
              <a:cxn ang="0">
                <a:pos x="12" y="68"/>
              </a:cxn>
              <a:cxn ang="0">
                <a:pos x="2" y="10"/>
              </a:cxn>
              <a:cxn ang="0">
                <a:pos x="2" y="10"/>
              </a:cxn>
              <a:cxn ang="0">
                <a:pos x="2" y="6"/>
              </a:cxn>
              <a:cxn ang="0">
                <a:pos x="2" y="4"/>
              </a:cxn>
              <a:cxn ang="0">
                <a:pos x="2" y="4"/>
              </a:cxn>
              <a:cxn ang="0">
                <a:pos x="2" y="6"/>
              </a:cxn>
              <a:cxn ang="0">
                <a:pos x="2" y="44"/>
              </a:cxn>
              <a:cxn ang="0">
                <a:pos x="2" y="44"/>
              </a:cxn>
              <a:cxn ang="0">
                <a:pos x="2" y="44"/>
              </a:cxn>
              <a:cxn ang="0">
                <a:pos x="10" y="122"/>
              </a:cxn>
              <a:cxn ang="0">
                <a:pos x="10" y="122"/>
              </a:cxn>
              <a:cxn ang="0">
                <a:pos x="4" y="114"/>
              </a:cxn>
              <a:cxn ang="0">
                <a:pos x="4" y="114"/>
              </a:cxn>
              <a:cxn ang="0">
                <a:pos x="4" y="114"/>
              </a:cxn>
              <a:cxn ang="0">
                <a:pos x="0" y="68"/>
              </a:cxn>
              <a:cxn ang="0">
                <a:pos x="0" y="68"/>
              </a:cxn>
              <a:cxn ang="0">
                <a:pos x="10" y="110"/>
              </a:cxn>
              <a:cxn ang="0">
                <a:pos x="10" y="110"/>
              </a:cxn>
              <a:cxn ang="0">
                <a:pos x="10" y="28"/>
              </a:cxn>
              <a:cxn ang="0">
                <a:pos x="10" y="28"/>
              </a:cxn>
              <a:cxn ang="0">
                <a:pos x="10" y="28"/>
              </a:cxn>
              <a:cxn ang="0">
                <a:pos x="8" y="78"/>
              </a:cxn>
              <a:cxn ang="0">
                <a:pos x="8" y="76"/>
              </a:cxn>
              <a:cxn ang="0">
                <a:pos x="8" y="78"/>
              </a:cxn>
              <a:cxn ang="0">
                <a:pos x="6" y="22"/>
              </a:cxn>
              <a:cxn ang="0">
                <a:pos x="6" y="22"/>
              </a:cxn>
            </a:cxnLst>
            <a:rect l="0" t="0" r="r" b="b"/>
            <a:pathLst>
              <a:path w="12" h="128">
                <a:moveTo>
                  <a:pt x="2" y="36"/>
                </a:moveTo>
                <a:lnTo>
                  <a:pt x="2" y="36"/>
                </a:lnTo>
                <a:lnTo>
                  <a:pt x="2" y="36"/>
                </a:lnTo>
                <a:lnTo>
                  <a:pt x="2" y="36"/>
                </a:lnTo>
                <a:close/>
                <a:moveTo>
                  <a:pt x="10" y="48"/>
                </a:moveTo>
                <a:lnTo>
                  <a:pt x="10" y="48"/>
                </a:lnTo>
                <a:lnTo>
                  <a:pt x="10" y="48"/>
                </a:lnTo>
                <a:lnTo>
                  <a:pt x="10" y="48"/>
                </a:lnTo>
                <a:lnTo>
                  <a:pt x="10" y="48"/>
                </a:lnTo>
                <a:close/>
                <a:moveTo>
                  <a:pt x="10" y="62"/>
                </a:moveTo>
                <a:lnTo>
                  <a:pt x="10" y="62"/>
                </a:lnTo>
                <a:lnTo>
                  <a:pt x="10" y="62"/>
                </a:lnTo>
                <a:lnTo>
                  <a:pt x="10" y="62"/>
                </a:lnTo>
                <a:lnTo>
                  <a:pt x="10" y="62"/>
                </a:lnTo>
                <a:lnTo>
                  <a:pt x="10" y="62"/>
                </a:lnTo>
                <a:lnTo>
                  <a:pt x="12" y="62"/>
                </a:lnTo>
                <a:lnTo>
                  <a:pt x="12" y="62"/>
                </a:lnTo>
                <a:lnTo>
                  <a:pt x="10" y="62"/>
                </a:lnTo>
                <a:close/>
                <a:moveTo>
                  <a:pt x="4" y="128"/>
                </a:moveTo>
                <a:lnTo>
                  <a:pt x="4" y="128"/>
                </a:lnTo>
                <a:lnTo>
                  <a:pt x="4" y="128"/>
                </a:lnTo>
                <a:lnTo>
                  <a:pt x="4" y="126"/>
                </a:lnTo>
                <a:lnTo>
                  <a:pt x="4" y="126"/>
                </a:lnTo>
                <a:lnTo>
                  <a:pt x="4" y="128"/>
                </a:lnTo>
                <a:lnTo>
                  <a:pt x="4" y="128"/>
                </a:lnTo>
                <a:close/>
                <a:moveTo>
                  <a:pt x="0" y="18"/>
                </a:moveTo>
                <a:lnTo>
                  <a:pt x="0" y="18"/>
                </a:lnTo>
                <a:lnTo>
                  <a:pt x="0" y="18"/>
                </a:lnTo>
                <a:lnTo>
                  <a:pt x="0" y="18"/>
                </a:lnTo>
                <a:close/>
                <a:moveTo>
                  <a:pt x="10" y="86"/>
                </a:moveTo>
                <a:lnTo>
                  <a:pt x="10" y="86"/>
                </a:lnTo>
                <a:lnTo>
                  <a:pt x="10" y="86"/>
                </a:lnTo>
                <a:lnTo>
                  <a:pt x="10" y="86"/>
                </a:lnTo>
                <a:lnTo>
                  <a:pt x="10" y="86"/>
                </a:lnTo>
                <a:lnTo>
                  <a:pt x="10" y="86"/>
                </a:lnTo>
                <a:close/>
                <a:moveTo>
                  <a:pt x="0" y="0"/>
                </a:moveTo>
                <a:lnTo>
                  <a:pt x="0" y="0"/>
                </a:lnTo>
                <a:lnTo>
                  <a:pt x="0" y="0"/>
                </a:lnTo>
                <a:lnTo>
                  <a:pt x="0" y="0"/>
                </a:lnTo>
                <a:close/>
                <a:moveTo>
                  <a:pt x="2" y="66"/>
                </a:moveTo>
                <a:lnTo>
                  <a:pt x="2" y="66"/>
                </a:lnTo>
                <a:lnTo>
                  <a:pt x="2" y="66"/>
                </a:lnTo>
                <a:lnTo>
                  <a:pt x="2" y="66"/>
                </a:lnTo>
                <a:lnTo>
                  <a:pt x="2" y="66"/>
                </a:lnTo>
                <a:lnTo>
                  <a:pt x="2" y="66"/>
                </a:lnTo>
                <a:lnTo>
                  <a:pt x="2" y="66"/>
                </a:lnTo>
                <a:lnTo>
                  <a:pt x="2" y="66"/>
                </a:lnTo>
                <a:lnTo>
                  <a:pt x="2" y="66"/>
                </a:lnTo>
                <a:lnTo>
                  <a:pt x="2" y="66"/>
                </a:lnTo>
                <a:close/>
                <a:moveTo>
                  <a:pt x="12" y="68"/>
                </a:moveTo>
                <a:lnTo>
                  <a:pt x="10" y="68"/>
                </a:lnTo>
                <a:lnTo>
                  <a:pt x="12" y="68"/>
                </a:lnTo>
                <a:lnTo>
                  <a:pt x="12" y="68"/>
                </a:lnTo>
                <a:close/>
                <a:moveTo>
                  <a:pt x="2" y="10"/>
                </a:moveTo>
                <a:lnTo>
                  <a:pt x="2" y="10"/>
                </a:lnTo>
                <a:lnTo>
                  <a:pt x="2" y="10"/>
                </a:lnTo>
                <a:lnTo>
                  <a:pt x="2" y="10"/>
                </a:lnTo>
                <a:close/>
                <a:moveTo>
                  <a:pt x="2" y="6"/>
                </a:moveTo>
                <a:lnTo>
                  <a:pt x="2" y="6"/>
                </a:lnTo>
                <a:lnTo>
                  <a:pt x="2" y="4"/>
                </a:lnTo>
                <a:lnTo>
                  <a:pt x="2" y="4"/>
                </a:lnTo>
                <a:lnTo>
                  <a:pt x="2" y="4"/>
                </a:lnTo>
                <a:lnTo>
                  <a:pt x="2" y="6"/>
                </a:lnTo>
                <a:lnTo>
                  <a:pt x="2" y="6"/>
                </a:lnTo>
                <a:close/>
                <a:moveTo>
                  <a:pt x="2" y="44"/>
                </a:moveTo>
                <a:lnTo>
                  <a:pt x="2" y="44"/>
                </a:lnTo>
                <a:lnTo>
                  <a:pt x="2" y="44"/>
                </a:lnTo>
                <a:lnTo>
                  <a:pt x="2" y="44"/>
                </a:lnTo>
                <a:lnTo>
                  <a:pt x="2" y="44"/>
                </a:lnTo>
                <a:lnTo>
                  <a:pt x="2" y="44"/>
                </a:lnTo>
                <a:close/>
                <a:moveTo>
                  <a:pt x="10" y="122"/>
                </a:moveTo>
                <a:lnTo>
                  <a:pt x="10" y="122"/>
                </a:lnTo>
                <a:lnTo>
                  <a:pt x="10" y="122"/>
                </a:lnTo>
                <a:lnTo>
                  <a:pt x="10" y="122"/>
                </a:lnTo>
                <a:lnTo>
                  <a:pt x="10" y="122"/>
                </a:lnTo>
                <a:close/>
                <a:moveTo>
                  <a:pt x="4" y="114"/>
                </a:moveTo>
                <a:lnTo>
                  <a:pt x="4" y="114"/>
                </a:lnTo>
                <a:lnTo>
                  <a:pt x="4" y="114"/>
                </a:lnTo>
                <a:lnTo>
                  <a:pt x="4" y="114"/>
                </a:lnTo>
                <a:lnTo>
                  <a:pt x="4" y="114"/>
                </a:lnTo>
                <a:close/>
                <a:moveTo>
                  <a:pt x="0" y="68"/>
                </a:moveTo>
                <a:lnTo>
                  <a:pt x="0" y="68"/>
                </a:lnTo>
                <a:lnTo>
                  <a:pt x="0" y="68"/>
                </a:lnTo>
                <a:lnTo>
                  <a:pt x="0" y="68"/>
                </a:lnTo>
                <a:close/>
                <a:moveTo>
                  <a:pt x="10" y="110"/>
                </a:moveTo>
                <a:lnTo>
                  <a:pt x="10" y="110"/>
                </a:lnTo>
                <a:lnTo>
                  <a:pt x="10" y="110"/>
                </a:lnTo>
                <a:lnTo>
                  <a:pt x="10" y="110"/>
                </a:lnTo>
                <a:close/>
                <a:moveTo>
                  <a:pt x="10" y="28"/>
                </a:moveTo>
                <a:lnTo>
                  <a:pt x="10" y="28"/>
                </a:lnTo>
                <a:lnTo>
                  <a:pt x="10" y="28"/>
                </a:lnTo>
                <a:lnTo>
                  <a:pt x="10" y="28"/>
                </a:lnTo>
                <a:lnTo>
                  <a:pt x="10" y="28"/>
                </a:lnTo>
                <a:lnTo>
                  <a:pt x="10" y="28"/>
                </a:lnTo>
                <a:close/>
                <a:moveTo>
                  <a:pt x="8" y="78"/>
                </a:moveTo>
                <a:lnTo>
                  <a:pt x="8" y="78"/>
                </a:lnTo>
                <a:lnTo>
                  <a:pt x="8" y="76"/>
                </a:lnTo>
                <a:lnTo>
                  <a:pt x="8" y="76"/>
                </a:lnTo>
                <a:lnTo>
                  <a:pt x="8" y="76"/>
                </a:lnTo>
                <a:lnTo>
                  <a:pt x="8" y="78"/>
                </a:lnTo>
                <a:close/>
                <a:moveTo>
                  <a:pt x="6" y="22"/>
                </a:moveTo>
                <a:lnTo>
                  <a:pt x="6" y="22"/>
                </a:lnTo>
                <a:lnTo>
                  <a:pt x="6" y="22"/>
                </a:lnTo>
                <a:lnTo>
                  <a:pt x="6" y="22"/>
                </a:lnTo>
                <a:lnTo>
                  <a:pt x="6" y="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1" name="Freeform 137"/>
          <p:cNvSpPr>
            <a:spLocks noEditPoints="1"/>
          </p:cNvSpPr>
          <p:nvPr/>
        </p:nvSpPr>
        <p:spPr bwMode="auto">
          <a:xfrm>
            <a:off x="5549900" y="3948113"/>
            <a:ext cx="177800" cy="358775"/>
          </a:xfrm>
          <a:custGeom>
            <a:avLst/>
            <a:gdLst/>
            <a:ahLst/>
            <a:cxnLst>
              <a:cxn ang="0">
                <a:pos x="84" y="24"/>
              </a:cxn>
              <a:cxn ang="0">
                <a:pos x="20" y="124"/>
              </a:cxn>
              <a:cxn ang="0">
                <a:pos x="18" y="110"/>
              </a:cxn>
              <a:cxn ang="0">
                <a:pos x="16" y="102"/>
              </a:cxn>
              <a:cxn ang="0">
                <a:pos x="16" y="94"/>
              </a:cxn>
              <a:cxn ang="0">
                <a:pos x="22" y="80"/>
              </a:cxn>
              <a:cxn ang="0">
                <a:pos x="24" y="74"/>
              </a:cxn>
              <a:cxn ang="0">
                <a:pos x="34" y="68"/>
              </a:cxn>
              <a:cxn ang="0">
                <a:pos x="38" y="70"/>
              </a:cxn>
              <a:cxn ang="0">
                <a:pos x="42" y="68"/>
              </a:cxn>
              <a:cxn ang="0">
                <a:pos x="46" y="64"/>
              </a:cxn>
              <a:cxn ang="0">
                <a:pos x="48" y="64"/>
              </a:cxn>
              <a:cxn ang="0">
                <a:pos x="52" y="66"/>
              </a:cxn>
              <a:cxn ang="0">
                <a:pos x="54" y="58"/>
              </a:cxn>
              <a:cxn ang="0">
                <a:pos x="62" y="56"/>
              </a:cxn>
              <a:cxn ang="0">
                <a:pos x="66" y="58"/>
              </a:cxn>
              <a:cxn ang="0">
                <a:pos x="68" y="48"/>
              </a:cxn>
              <a:cxn ang="0">
                <a:pos x="68" y="52"/>
              </a:cxn>
              <a:cxn ang="0">
                <a:pos x="76" y="44"/>
              </a:cxn>
              <a:cxn ang="0">
                <a:pos x="76" y="44"/>
              </a:cxn>
              <a:cxn ang="0">
                <a:pos x="76" y="38"/>
              </a:cxn>
              <a:cxn ang="0">
                <a:pos x="78" y="38"/>
              </a:cxn>
              <a:cxn ang="0">
                <a:pos x="76" y="34"/>
              </a:cxn>
              <a:cxn ang="0">
                <a:pos x="76" y="28"/>
              </a:cxn>
              <a:cxn ang="0">
                <a:pos x="80" y="28"/>
              </a:cxn>
              <a:cxn ang="0">
                <a:pos x="86" y="24"/>
              </a:cxn>
              <a:cxn ang="0">
                <a:pos x="92" y="16"/>
              </a:cxn>
              <a:cxn ang="0">
                <a:pos x="92" y="8"/>
              </a:cxn>
              <a:cxn ang="0">
                <a:pos x="96" y="4"/>
              </a:cxn>
              <a:cxn ang="0">
                <a:pos x="100" y="4"/>
              </a:cxn>
              <a:cxn ang="0">
                <a:pos x="100" y="6"/>
              </a:cxn>
              <a:cxn ang="0">
                <a:pos x="104" y="14"/>
              </a:cxn>
              <a:cxn ang="0">
                <a:pos x="108" y="26"/>
              </a:cxn>
              <a:cxn ang="0">
                <a:pos x="110" y="34"/>
              </a:cxn>
              <a:cxn ang="0">
                <a:pos x="110" y="42"/>
              </a:cxn>
              <a:cxn ang="0">
                <a:pos x="110" y="66"/>
              </a:cxn>
              <a:cxn ang="0">
                <a:pos x="102" y="58"/>
              </a:cxn>
              <a:cxn ang="0">
                <a:pos x="100" y="66"/>
              </a:cxn>
              <a:cxn ang="0">
                <a:pos x="102" y="72"/>
              </a:cxn>
              <a:cxn ang="0">
                <a:pos x="100" y="78"/>
              </a:cxn>
              <a:cxn ang="0">
                <a:pos x="98" y="82"/>
              </a:cxn>
              <a:cxn ang="0">
                <a:pos x="96" y="98"/>
              </a:cxn>
              <a:cxn ang="0">
                <a:pos x="88" y="118"/>
              </a:cxn>
              <a:cxn ang="0">
                <a:pos x="84" y="130"/>
              </a:cxn>
              <a:cxn ang="0">
                <a:pos x="78" y="144"/>
              </a:cxn>
              <a:cxn ang="0">
                <a:pos x="66" y="176"/>
              </a:cxn>
              <a:cxn ang="0">
                <a:pos x="60" y="198"/>
              </a:cxn>
              <a:cxn ang="0">
                <a:pos x="52" y="214"/>
              </a:cxn>
              <a:cxn ang="0">
                <a:pos x="40" y="220"/>
              </a:cxn>
              <a:cxn ang="0">
                <a:pos x="28" y="226"/>
              </a:cxn>
              <a:cxn ang="0">
                <a:pos x="12" y="222"/>
              </a:cxn>
              <a:cxn ang="0">
                <a:pos x="10" y="218"/>
              </a:cxn>
              <a:cxn ang="0">
                <a:pos x="6" y="212"/>
              </a:cxn>
              <a:cxn ang="0">
                <a:pos x="4" y="206"/>
              </a:cxn>
              <a:cxn ang="0">
                <a:pos x="6" y="192"/>
              </a:cxn>
              <a:cxn ang="0">
                <a:pos x="4" y="184"/>
              </a:cxn>
              <a:cxn ang="0">
                <a:pos x="0" y="170"/>
              </a:cxn>
              <a:cxn ang="0">
                <a:pos x="4" y="156"/>
              </a:cxn>
              <a:cxn ang="0">
                <a:pos x="10" y="154"/>
              </a:cxn>
              <a:cxn ang="0">
                <a:pos x="14" y="144"/>
              </a:cxn>
              <a:cxn ang="0">
                <a:pos x="20" y="132"/>
              </a:cxn>
            </a:cxnLst>
            <a:rect l="0" t="0" r="r" b="b"/>
            <a:pathLst>
              <a:path w="112" h="226">
                <a:moveTo>
                  <a:pt x="84" y="24"/>
                </a:moveTo>
                <a:lnTo>
                  <a:pt x="84" y="24"/>
                </a:lnTo>
                <a:lnTo>
                  <a:pt x="82" y="24"/>
                </a:lnTo>
                <a:lnTo>
                  <a:pt x="82" y="24"/>
                </a:lnTo>
                <a:lnTo>
                  <a:pt x="82" y="24"/>
                </a:lnTo>
                <a:lnTo>
                  <a:pt x="82" y="24"/>
                </a:lnTo>
                <a:lnTo>
                  <a:pt x="82" y="22"/>
                </a:lnTo>
                <a:lnTo>
                  <a:pt x="82" y="22"/>
                </a:lnTo>
                <a:lnTo>
                  <a:pt x="82" y="20"/>
                </a:lnTo>
                <a:lnTo>
                  <a:pt x="82" y="20"/>
                </a:lnTo>
                <a:lnTo>
                  <a:pt x="82" y="20"/>
                </a:lnTo>
                <a:lnTo>
                  <a:pt x="84" y="20"/>
                </a:lnTo>
                <a:lnTo>
                  <a:pt x="84" y="20"/>
                </a:lnTo>
                <a:lnTo>
                  <a:pt x="84" y="24"/>
                </a:lnTo>
                <a:lnTo>
                  <a:pt x="84" y="24"/>
                </a:lnTo>
                <a:lnTo>
                  <a:pt x="84" y="24"/>
                </a:lnTo>
                <a:close/>
                <a:moveTo>
                  <a:pt x="20" y="132"/>
                </a:moveTo>
                <a:lnTo>
                  <a:pt x="20" y="132"/>
                </a:lnTo>
                <a:lnTo>
                  <a:pt x="20" y="132"/>
                </a:lnTo>
                <a:lnTo>
                  <a:pt x="20" y="132"/>
                </a:lnTo>
                <a:lnTo>
                  <a:pt x="20" y="132"/>
                </a:lnTo>
                <a:lnTo>
                  <a:pt x="20" y="130"/>
                </a:lnTo>
                <a:lnTo>
                  <a:pt x="20" y="130"/>
                </a:lnTo>
                <a:lnTo>
                  <a:pt x="20" y="126"/>
                </a:lnTo>
                <a:lnTo>
                  <a:pt x="20" y="126"/>
                </a:lnTo>
                <a:lnTo>
                  <a:pt x="20" y="126"/>
                </a:lnTo>
                <a:lnTo>
                  <a:pt x="22" y="126"/>
                </a:lnTo>
                <a:lnTo>
                  <a:pt x="22" y="126"/>
                </a:lnTo>
                <a:lnTo>
                  <a:pt x="22" y="126"/>
                </a:lnTo>
                <a:lnTo>
                  <a:pt x="22" y="124"/>
                </a:lnTo>
                <a:lnTo>
                  <a:pt x="20" y="124"/>
                </a:lnTo>
                <a:lnTo>
                  <a:pt x="20" y="124"/>
                </a:lnTo>
                <a:lnTo>
                  <a:pt x="20" y="122"/>
                </a:lnTo>
                <a:lnTo>
                  <a:pt x="20" y="120"/>
                </a:lnTo>
                <a:lnTo>
                  <a:pt x="18" y="120"/>
                </a:lnTo>
                <a:lnTo>
                  <a:pt x="18" y="120"/>
                </a:lnTo>
                <a:lnTo>
                  <a:pt x="18" y="120"/>
                </a:lnTo>
                <a:lnTo>
                  <a:pt x="18" y="118"/>
                </a:lnTo>
                <a:lnTo>
                  <a:pt x="18" y="118"/>
                </a:lnTo>
                <a:lnTo>
                  <a:pt x="18" y="116"/>
                </a:lnTo>
                <a:lnTo>
                  <a:pt x="18" y="116"/>
                </a:lnTo>
                <a:lnTo>
                  <a:pt x="18" y="114"/>
                </a:lnTo>
                <a:lnTo>
                  <a:pt x="18" y="114"/>
                </a:lnTo>
                <a:lnTo>
                  <a:pt x="18" y="114"/>
                </a:lnTo>
                <a:lnTo>
                  <a:pt x="18" y="114"/>
                </a:lnTo>
                <a:lnTo>
                  <a:pt x="18" y="112"/>
                </a:lnTo>
                <a:lnTo>
                  <a:pt x="18" y="112"/>
                </a:lnTo>
                <a:lnTo>
                  <a:pt x="18" y="110"/>
                </a:lnTo>
                <a:lnTo>
                  <a:pt x="18" y="110"/>
                </a:lnTo>
                <a:lnTo>
                  <a:pt x="16" y="110"/>
                </a:lnTo>
                <a:lnTo>
                  <a:pt x="16" y="108"/>
                </a:lnTo>
                <a:lnTo>
                  <a:pt x="16" y="108"/>
                </a:lnTo>
                <a:lnTo>
                  <a:pt x="16" y="108"/>
                </a:lnTo>
                <a:lnTo>
                  <a:pt x="16" y="108"/>
                </a:lnTo>
                <a:lnTo>
                  <a:pt x="16" y="108"/>
                </a:lnTo>
                <a:lnTo>
                  <a:pt x="16" y="108"/>
                </a:lnTo>
                <a:lnTo>
                  <a:pt x="16" y="108"/>
                </a:lnTo>
                <a:lnTo>
                  <a:pt x="16" y="106"/>
                </a:lnTo>
                <a:lnTo>
                  <a:pt x="16" y="104"/>
                </a:lnTo>
                <a:lnTo>
                  <a:pt x="16" y="104"/>
                </a:lnTo>
                <a:lnTo>
                  <a:pt x="16" y="104"/>
                </a:lnTo>
                <a:lnTo>
                  <a:pt x="16" y="102"/>
                </a:lnTo>
                <a:lnTo>
                  <a:pt x="16" y="102"/>
                </a:lnTo>
                <a:lnTo>
                  <a:pt x="16" y="102"/>
                </a:lnTo>
                <a:lnTo>
                  <a:pt x="16" y="100"/>
                </a:lnTo>
                <a:lnTo>
                  <a:pt x="16" y="100"/>
                </a:lnTo>
                <a:lnTo>
                  <a:pt x="16" y="100"/>
                </a:lnTo>
                <a:lnTo>
                  <a:pt x="16" y="100"/>
                </a:lnTo>
                <a:lnTo>
                  <a:pt x="16" y="100"/>
                </a:lnTo>
                <a:lnTo>
                  <a:pt x="16" y="98"/>
                </a:lnTo>
                <a:lnTo>
                  <a:pt x="16" y="98"/>
                </a:lnTo>
                <a:lnTo>
                  <a:pt x="16" y="98"/>
                </a:lnTo>
                <a:lnTo>
                  <a:pt x="16" y="98"/>
                </a:lnTo>
                <a:lnTo>
                  <a:pt x="16" y="96"/>
                </a:lnTo>
                <a:lnTo>
                  <a:pt x="16" y="96"/>
                </a:lnTo>
                <a:lnTo>
                  <a:pt x="16" y="96"/>
                </a:lnTo>
                <a:lnTo>
                  <a:pt x="16" y="96"/>
                </a:lnTo>
                <a:lnTo>
                  <a:pt x="16" y="94"/>
                </a:lnTo>
                <a:lnTo>
                  <a:pt x="16" y="94"/>
                </a:lnTo>
                <a:lnTo>
                  <a:pt x="16" y="94"/>
                </a:lnTo>
                <a:lnTo>
                  <a:pt x="16" y="94"/>
                </a:lnTo>
                <a:lnTo>
                  <a:pt x="16" y="94"/>
                </a:lnTo>
                <a:lnTo>
                  <a:pt x="16" y="94"/>
                </a:lnTo>
                <a:lnTo>
                  <a:pt x="16" y="94"/>
                </a:lnTo>
                <a:lnTo>
                  <a:pt x="16" y="92"/>
                </a:lnTo>
                <a:lnTo>
                  <a:pt x="16" y="92"/>
                </a:lnTo>
                <a:lnTo>
                  <a:pt x="16" y="92"/>
                </a:lnTo>
                <a:lnTo>
                  <a:pt x="16" y="92"/>
                </a:lnTo>
                <a:lnTo>
                  <a:pt x="16" y="92"/>
                </a:lnTo>
                <a:lnTo>
                  <a:pt x="16" y="90"/>
                </a:lnTo>
                <a:lnTo>
                  <a:pt x="18" y="90"/>
                </a:lnTo>
                <a:lnTo>
                  <a:pt x="18" y="86"/>
                </a:lnTo>
                <a:lnTo>
                  <a:pt x="20" y="86"/>
                </a:lnTo>
                <a:lnTo>
                  <a:pt x="20" y="84"/>
                </a:lnTo>
                <a:lnTo>
                  <a:pt x="20" y="82"/>
                </a:lnTo>
                <a:lnTo>
                  <a:pt x="22" y="80"/>
                </a:lnTo>
                <a:lnTo>
                  <a:pt x="22" y="80"/>
                </a:lnTo>
                <a:lnTo>
                  <a:pt x="22" y="80"/>
                </a:lnTo>
                <a:lnTo>
                  <a:pt x="22" y="80"/>
                </a:lnTo>
                <a:lnTo>
                  <a:pt x="22" y="80"/>
                </a:lnTo>
                <a:lnTo>
                  <a:pt x="22" y="80"/>
                </a:lnTo>
                <a:lnTo>
                  <a:pt x="24" y="78"/>
                </a:lnTo>
                <a:lnTo>
                  <a:pt x="24" y="78"/>
                </a:lnTo>
                <a:lnTo>
                  <a:pt x="24" y="76"/>
                </a:lnTo>
                <a:lnTo>
                  <a:pt x="24" y="76"/>
                </a:lnTo>
                <a:lnTo>
                  <a:pt x="24" y="76"/>
                </a:lnTo>
                <a:lnTo>
                  <a:pt x="24" y="76"/>
                </a:lnTo>
                <a:lnTo>
                  <a:pt x="24" y="74"/>
                </a:lnTo>
                <a:lnTo>
                  <a:pt x="24" y="74"/>
                </a:lnTo>
                <a:lnTo>
                  <a:pt x="24" y="74"/>
                </a:lnTo>
                <a:lnTo>
                  <a:pt x="24" y="74"/>
                </a:lnTo>
                <a:lnTo>
                  <a:pt x="24" y="74"/>
                </a:lnTo>
                <a:lnTo>
                  <a:pt x="24" y="74"/>
                </a:lnTo>
                <a:lnTo>
                  <a:pt x="24" y="72"/>
                </a:lnTo>
                <a:lnTo>
                  <a:pt x="24" y="70"/>
                </a:lnTo>
                <a:lnTo>
                  <a:pt x="24" y="70"/>
                </a:lnTo>
                <a:lnTo>
                  <a:pt x="24" y="70"/>
                </a:lnTo>
                <a:lnTo>
                  <a:pt x="24" y="70"/>
                </a:lnTo>
                <a:lnTo>
                  <a:pt x="24" y="70"/>
                </a:lnTo>
                <a:lnTo>
                  <a:pt x="24" y="70"/>
                </a:lnTo>
                <a:lnTo>
                  <a:pt x="26" y="70"/>
                </a:lnTo>
                <a:lnTo>
                  <a:pt x="26" y="70"/>
                </a:lnTo>
                <a:lnTo>
                  <a:pt x="30" y="70"/>
                </a:lnTo>
                <a:lnTo>
                  <a:pt x="30" y="70"/>
                </a:lnTo>
                <a:lnTo>
                  <a:pt x="32" y="70"/>
                </a:lnTo>
                <a:lnTo>
                  <a:pt x="32" y="70"/>
                </a:lnTo>
                <a:lnTo>
                  <a:pt x="32" y="70"/>
                </a:lnTo>
                <a:lnTo>
                  <a:pt x="34" y="68"/>
                </a:lnTo>
                <a:lnTo>
                  <a:pt x="34" y="68"/>
                </a:lnTo>
                <a:lnTo>
                  <a:pt x="34" y="68"/>
                </a:lnTo>
                <a:lnTo>
                  <a:pt x="34" y="68"/>
                </a:lnTo>
                <a:lnTo>
                  <a:pt x="34" y="68"/>
                </a:lnTo>
                <a:lnTo>
                  <a:pt x="36" y="66"/>
                </a:lnTo>
                <a:lnTo>
                  <a:pt x="36" y="66"/>
                </a:lnTo>
                <a:lnTo>
                  <a:pt x="36" y="66"/>
                </a:lnTo>
                <a:lnTo>
                  <a:pt x="36" y="66"/>
                </a:lnTo>
                <a:lnTo>
                  <a:pt x="36" y="66"/>
                </a:lnTo>
                <a:lnTo>
                  <a:pt x="36" y="68"/>
                </a:lnTo>
                <a:lnTo>
                  <a:pt x="36" y="68"/>
                </a:lnTo>
                <a:lnTo>
                  <a:pt x="36" y="68"/>
                </a:lnTo>
                <a:lnTo>
                  <a:pt x="36" y="70"/>
                </a:lnTo>
                <a:lnTo>
                  <a:pt x="36" y="70"/>
                </a:lnTo>
                <a:lnTo>
                  <a:pt x="36" y="70"/>
                </a:lnTo>
                <a:lnTo>
                  <a:pt x="38" y="70"/>
                </a:lnTo>
                <a:lnTo>
                  <a:pt x="38" y="68"/>
                </a:lnTo>
                <a:lnTo>
                  <a:pt x="38" y="68"/>
                </a:lnTo>
                <a:lnTo>
                  <a:pt x="38" y="68"/>
                </a:lnTo>
                <a:lnTo>
                  <a:pt x="38" y="68"/>
                </a:lnTo>
                <a:lnTo>
                  <a:pt x="38" y="68"/>
                </a:lnTo>
                <a:lnTo>
                  <a:pt x="38" y="68"/>
                </a:lnTo>
                <a:lnTo>
                  <a:pt x="38" y="68"/>
                </a:lnTo>
                <a:lnTo>
                  <a:pt x="38" y="66"/>
                </a:lnTo>
                <a:lnTo>
                  <a:pt x="40" y="66"/>
                </a:lnTo>
                <a:lnTo>
                  <a:pt x="40" y="68"/>
                </a:lnTo>
                <a:lnTo>
                  <a:pt x="40" y="68"/>
                </a:lnTo>
                <a:lnTo>
                  <a:pt x="40" y="68"/>
                </a:lnTo>
                <a:lnTo>
                  <a:pt x="40" y="68"/>
                </a:lnTo>
                <a:lnTo>
                  <a:pt x="40" y="68"/>
                </a:lnTo>
                <a:lnTo>
                  <a:pt x="42" y="68"/>
                </a:lnTo>
                <a:lnTo>
                  <a:pt x="42" y="68"/>
                </a:lnTo>
                <a:lnTo>
                  <a:pt x="42" y="68"/>
                </a:lnTo>
                <a:lnTo>
                  <a:pt x="42" y="66"/>
                </a:lnTo>
                <a:lnTo>
                  <a:pt x="42" y="66"/>
                </a:lnTo>
                <a:lnTo>
                  <a:pt x="42" y="66"/>
                </a:lnTo>
                <a:lnTo>
                  <a:pt x="42" y="64"/>
                </a:lnTo>
                <a:lnTo>
                  <a:pt x="44" y="64"/>
                </a:lnTo>
                <a:lnTo>
                  <a:pt x="44" y="64"/>
                </a:lnTo>
                <a:lnTo>
                  <a:pt x="44" y="64"/>
                </a:lnTo>
                <a:lnTo>
                  <a:pt x="44" y="64"/>
                </a:lnTo>
                <a:lnTo>
                  <a:pt x="46" y="64"/>
                </a:lnTo>
                <a:lnTo>
                  <a:pt x="46" y="64"/>
                </a:lnTo>
                <a:lnTo>
                  <a:pt x="46" y="64"/>
                </a:lnTo>
                <a:lnTo>
                  <a:pt x="46" y="64"/>
                </a:lnTo>
                <a:lnTo>
                  <a:pt x="46" y="64"/>
                </a:lnTo>
                <a:lnTo>
                  <a:pt x="46" y="64"/>
                </a:lnTo>
                <a:lnTo>
                  <a:pt x="46" y="64"/>
                </a:lnTo>
                <a:lnTo>
                  <a:pt x="46" y="64"/>
                </a:lnTo>
                <a:lnTo>
                  <a:pt x="46" y="64"/>
                </a:lnTo>
                <a:lnTo>
                  <a:pt x="48" y="66"/>
                </a:lnTo>
                <a:lnTo>
                  <a:pt x="48" y="64"/>
                </a:lnTo>
                <a:lnTo>
                  <a:pt x="48" y="64"/>
                </a:lnTo>
                <a:lnTo>
                  <a:pt x="48" y="64"/>
                </a:lnTo>
                <a:lnTo>
                  <a:pt x="48" y="64"/>
                </a:lnTo>
                <a:lnTo>
                  <a:pt x="48" y="64"/>
                </a:lnTo>
                <a:lnTo>
                  <a:pt x="48" y="64"/>
                </a:lnTo>
                <a:lnTo>
                  <a:pt x="48" y="64"/>
                </a:lnTo>
                <a:lnTo>
                  <a:pt x="48" y="64"/>
                </a:lnTo>
                <a:lnTo>
                  <a:pt x="48" y="64"/>
                </a:lnTo>
                <a:lnTo>
                  <a:pt x="48" y="64"/>
                </a:lnTo>
                <a:lnTo>
                  <a:pt x="48" y="64"/>
                </a:lnTo>
                <a:lnTo>
                  <a:pt x="48" y="64"/>
                </a:lnTo>
                <a:lnTo>
                  <a:pt x="48" y="64"/>
                </a:lnTo>
                <a:lnTo>
                  <a:pt x="48" y="62"/>
                </a:lnTo>
                <a:lnTo>
                  <a:pt x="48" y="62"/>
                </a:lnTo>
                <a:lnTo>
                  <a:pt x="48" y="62"/>
                </a:lnTo>
                <a:lnTo>
                  <a:pt x="48" y="62"/>
                </a:lnTo>
                <a:lnTo>
                  <a:pt x="50" y="62"/>
                </a:lnTo>
                <a:lnTo>
                  <a:pt x="50" y="62"/>
                </a:lnTo>
                <a:lnTo>
                  <a:pt x="50" y="62"/>
                </a:lnTo>
                <a:lnTo>
                  <a:pt x="50" y="62"/>
                </a:lnTo>
                <a:lnTo>
                  <a:pt x="50" y="64"/>
                </a:lnTo>
                <a:lnTo>
                  <a:pt x="50" y="64"/>
                </a:lnTo>
                <a:lnTo>
                  <a:pt x="50" y="64"/>
                </a:lnTo>
                <a:lnTo>
                  <a:pt x="50" y="66"/>
                </a:lnTo>
                <a:lnTo>
                  <a:pt x="50" y="66"/>
                </a:lnTo>
                <a:lnTo>
                  <a:pt x="50" y="66"/>
                </a:lnTo>
                <a:lnTo>
                  <a:pt x="52" y="66"/>
                </a:lnTo>
                <a:lnTo>
                  <a:pt x="52" y="66"/>
                </a:lnTo>
                <a:lnTo>
                  <a:pt x="52" y="66"/>
                </a:lnTo>
                <a:lnTo>
                  <a:pt x="52" y="66"/>
                </a:lnTo>
                <a:lnTo>
                  <a:pt x="54" y="66"/>
                </a:lnTo>
                <a:lnTo>
                  <a:pt x="54" y="66"/>
                </a:lnTo>
                <a:lnTo>
                  <a:pt x="52" y="64"/>
                </a:lnTo>
                <a:lnTo>
                  <a:pt x="52" y="64"/>
                </a:lnTo>
                <a:lnTo>
                  <a:pt x="52" y="64"/>
                </a:lnTo>
                <a:lnTo>
                  <a:pt x="52" y="62"/>
                </a:lnTo>
                <a:lnTo>
                  <a:pt x="52" y="62"/>
                </a:lnTo>
                <a:lnTo>
                  <a:pt x="52" y="62"/>
                </a:lnTo>
                <a:lnTo>
                  <a:pt x="52" y="62"/>
                </a:lnTo>
                <a:lnTo>
                  <a:pt x="52" y="62"/>
                </a:lnTo>
                <a:lnTo>
                  <a:pt x="52" y="62"/>
                </a:lnTo>
                <a:lnTo>
                  <a:pt x="52" y="60"/>
                </a:lnTo>
                <a:lnTo>
                  <a:pt x="54" y="60"/>
                </a:lnTo>
                <a:lnTo>
                  <a:pt x="54" y="58"/>
                </a:lnTo>
                <a:lnTo>
                  <a:pt x="54" y="58"/>
                </a:lnTo>
                <a:lnTo>
                  <a:pt x="56" y="58"/>
                </a:lnTo>
                <a:lnTo>
                  <a:pt x="58" y="56"/>
                </a:lnTo>
                <a:lnTo>
                  <a:pt x="60" y="56"/>
                </a:lnTo>
                <a:lnTo>
                  <a:pt x="60" y="56"/>
                </a:lnTo>
                <a:lnTo>
                  <a:pt x="60" y="54"/>
                </a:lnTo>
                <a:lnTo>
                  <a:pt x="60" y="54"/>
                </a:lnTo>
                <a:lnTo>
                  <a:pt x="60" y="54"/>
                </a:lnTo>
                <a:lnTo>
                  <a:pt x="62" y="54"/>
                </a:lnTo>
                <a:lnTo>
                  <a:pt x="62" y="54"/>
                </a:lnTo>
                <a:lnTo>
                  <a:pt x="62" y="54"/>
                </a:lnTo>
                <a:lnTo>
                  <a:pt x="62" y="54"/>
                </a:lnTo>
                <a:lnTo>
                  <a:pt x="64" y="56"/>
                </a:lnTo>
                <a:lnTo>
                  <a:pt x="64" y="56"/>
                </a:lnTo>
                <a:lnTo>
                  <a:pt x="62" y="56"/>
                </a:lnTo>
                <a:lnTo>
                  <a:pt x="62" y="56"/>
                </a:lnTo>
                <a:lnTo>
                  <a:pt x="62" y="58"/>
                </a:lnTo>
                <a:lnTo>
                  <a:pt x="62" y="58"/>
                </a:lnTo>
                <a:lnTo>
                  <a:pt x="62" y="60"/>
                </a:lnTo>
                <a:lnTo>
                  <a:pt x="62" y="60"/>
                </a:lnTo>
                <a:lnTo>
                  <a:pt x="62" y="60"/>
                </a:lnTo>
                <a:lnTo>
                  <a:pt x="62" y="60"/>
                </a:lnTo>
                <a:lnTo>
                  <a:pt x="62" y="60"/>
                </a:lnTo>
                <a:lnTo>
                  <a:pt x="62" y="60"/>
                </a:lnTo>
                <a:lnTo>
                  <a:pt x="62" y="58"/>
                </a:lnTo>
                <a:lnTo>
                  <a:pt x="64" y="58"/>
                </a:lnTo>
                <a:lnTo>
                  <a:pt x="64" y="58"/>
                </a:lnTo>
                <a:lnTo>
                  <a:pt x="64" y="58"/>
                </a:lnTo>
                <a:lnTo>
                  <a:pt x="64" y="58"/>
                </a:lnTo>
                <a:lnTo>
                  <a:pt x="64" y="58"/>
                </a:lnTo>
                <a:lnTo>
                  <a:pt x="66" y="58"/>
                </a:lnTo>
                <a:lnTo>
                  <a:pt x="66" y="58"/>
                </a:lnTo>
                <a:lnTo>
                  <a:pt x="64" y="58"/>
                </a:lnTo>
                <a:lnTo>
                  <a:pt x="64" y="58"/>
                </a:lnTo>
                <a:lnTo>
                  <a:pt x="64" y="56"/>
                </a:lnTo>
                <a:lnTo>
                  <a:pt x="64" y="54"/>
                </a:lnTo>
                <a:lnTo>
                  <a:pt x="62" y="54"/>
                </a:lnTo>
                <a:lnTo>
                  <a:pt x="62" y="54"/>
                </a:lnTo>
                <a:lnTo>
                  <a:pt x="62" y="54"/>
                </a:lnTo>
                <a:lnTo>
                  <a:pt x="64" y="54"/>
                </a:lnTo>
                <a:lnTo>
                  <a:pt x="64" y="54"/>
                </a:lnTo>
                <a:lnTo>
                  <a:pt x="64" y="52"/>
                </a:lnTo>
                <a:lnTo>
                  <a:pt x="66" y="50"/>
                </a:lnTo>
                <a:lnTo>
                  <a:pt x="66" y="50"/>
                </a:lnTo>
                <a:lnTo>
                  <a:pt x="66" y="48"/>
                </a:lnTo>
                <a:lnTo>
                  <a:pt x="66" y="48"/>
                </a:lnTo>
                <a:lnTo>
                  <a:pt x="66" y="48"/>
                </a:lnTo>
                <a:lnTo>
                  <a:pt x="68" y="48"/>
                </a:lnTo>
                <a:lnTo>
                  <a:pt x="68" y="46"/>
                </a:lnTo>
                <a:lnTo>
                  <a:pt x="68" y="46"/>
                </a:lnTo>
                <a:lnTo>
                  <a:pt x="70" y="46"/>
                </a:lnTo>
                <a:lnTo>
                  <a:pt x="70" y="46"/>
                </a:lnTo>
                <a:lnTo>
                  <a:pt x="70" y="46"/>
                </a:lnTo>
                <a:lnTo>
                  <a:pt x="70" y="48"/>
                </a:lnTo>
                <a:lnTo>
                  <a:pt x="70" y="48"/>
                </a:lnTo>
                <a:lnTo>
                  <a:pt x="70" y="48"/>
                </a:lnTo>
                <a:lnTo>
                  <a:pt x="70" y="48"/>
                </a:lnTo>
                <a:lnTo>
                  <a:pt x="68" y="50"/>
                </a:lnTo>
                <a:lnTo>
                  <a:pt x="68" y="50"/>
                </a:lnTo>
                <a:lnTo>
                  <a:pt x="68" y="50"/>
                </a:lnTo>
                <a:lnTo>
                  <a:pt x="68" y="50"/>
                </a:lnTo>
                <a:lnTo>
                  <a:pt x="68" y="52"/>
                </a:lnTo>
                <a:lnTo>
                  <a:pt x="68" y="52"/>
                </a:lnTo>
                <a:lnTo>
                  <a:pt x="68" y="52"/>
                </a:lnTo>
                <a:lnTo>
                  <a:pt x="68" y="52"/>
                </a:lnTo>
                <a:lnTo>
                  <a:pt x="68" y="52"/>
                </a:lnTo>
                <a:lnTo>
                  <a:pt x="68" y="52"/>
                </a:lnTo>
                <a:lnTo>
                  <a:pt x="70" y="52"/>
                </a:lnTo>
                <a:lnTo>
                  <a:pt x="70" y="52"/>
                </a:lnTo>
                <a:lnTo>
                  <a:pt x="70" y="50"/>
                </a:lnTo>
                <a:lnTo>
                  <a:pt x="72" y="48"/>
                </a:lnTo>
                <a:lnTo>
                  <a:pt x="72" y="48"/>
                </a:lnTo>
                <a:lnTo>
                  <a:pt x="72" y="48"/>
                </a:lnTo>
                <a:lnTo>
                  <a:pt x="72" y="46"/>
                </a:lnTo>
                <a:lnTo>
                  <a:pt x="72" y="46"/>
                </a:lnTo>
                <a:lnTo>
                  <a:pt x="72" y="46"/>
                </a:lnTo>
                <a:lnTo>
                  <a:pt x="74" y="44"/>
                </a:lnTo>
                <a:lnTo>
                  <a:pt x="76" y="44"/>
                </a:lnTo>
                <a:lnTo>
                  <a:pt x="76" y="44"/>
                </a:lnTo>
                <a:lnTo>
                  <a:pt x="76" y="44"/>
                </a:lnTo>
                <a:lnTo>
                  <a:pt x="78" y="46"/>
                </a:lnTo>
                <a:lnTo>
                  <a:pt x="78" y="46"/>
                </a:lnTo>
                <a:lnTo>
                  <a:pt x="78" y="46"/>
                </a:lnTo>
                <a:lnTo>
                  <a:pt x="76" y="46"/>
                </a:lnTo>
                <a:lnTo>
                  <a:pt x="76" y="46"/>
                </a:lnTo>
                <a:lnTo>
                  <a:pt x="76" y="46"/>
                </a:lnTo>
                <a:lnTo>
                  <a:pt x="76" y="46"/>
                </a:lnTo>
                <a:lnTo>
                  <a:pt x="78" y="46"/>
                </a:lnTo>
                <a:lnTo>
                  <a:pt x="78" y="46"/>
                </a:lnTo>
                <a:lnTo>
                  <a:pt x="78" y="46"/>
                </a:lnTo>
                <a:lnTo>
                  <a:pt x="78" y="44"/>
                </a:lnTo>
                <a:lnTo>
                  <a:pt x="78" y="44"/>
                </a:lnTo>
                <a:lnTo>
                  <a:pt x="76" y="44"/>
                </a:lnTo>
                <a:lnTo>
                  <a:pt x="76" y="44"/>
                </a:lnTo>
                <a:lnTo>
                  <a:pt x="76" y="44"/>
                </a:lnTo>
                <a:lnTo>
                  <a:pt x="76" y="44"/>
                </a:lnTo>
                <a:lnTo>
                  <a:pt x="76" y="44"/>
                </a:lnTo>
                <a:lnTo>
                  <a:pt x="76" y="44"/>
                </a:lnTo>
                <a:lnTo>
                  <a:pt x="74" y="44"/>
                </a:lnTo>
                <a:lnTo>
                  <a:pt x="74" y="44"/>
                </a:lnTo>
                <a:lnTo>
                  <a:pt x="74" y="44"/>
                </a:lnTo>
                <a:lnTo>
                  <a:pt x="72" y="42"/>
                </a:lnTo>
                <a:lnTo>
                  <a:pt x="72" y="42"/>
                </a:lnTo>
                <a:lnTo>
                  <a:pt x="72" y="40"/>
                </a:lnTo>
                <a:lnTo>
                  <a:pt x="74" y="40"/>
                </a:lnTo>
                <a:lnTo>
                  <a:pt x="74" y="40"/>
                </a:lnTo>
                <a:lnTo>
                  <a:pt x="74" y="38"/>
                </a:lnTo>
                <a:lnTo>
                  <a:pt x="76" y="38"/>
                </a:lnTo>
                <a:lnTo>
                  <a:pt x="76" y="38"/>
                </a:lnTo>
                <a:lnTo>
                  <a:pt x="76" y="38"/>
                </a:lnTo>
                <a:lnTo>
                  <a:pt x="76" y="38"/>
                </a:lnTo>
                <a:lnTo>
                  <a:pt x="76" y="38"/>
                </a:lnTo>
                <a:lnTo>
                  <a:pt x="76" y="38"/>
                </a:lnTo>
                <a:lnTo>
                  <a:pt x="76" y="38"/>
                </a:lnTo>
                <a:lnTo>
                  <a:pt x="76" y="36"/>
                </a:lnTo>
                <a:lnTo>
                  <a:pt x="76" y="36"/>
                </a:lnTo>
                <a:lnTo>
                  <a:pt x="76" y="36"/>
                </a:lnTo>
                <a:lnTo>
                  <a:pt x="76" y="36"/>
                </a:lnTo>
                <a:lnTo>
                  <a:pt x="76" y="36"/>
                </a:lnTo>
                <a:lnTo>
                  <a:pt x="76" y="36"/>
                </a:lnTo>
                <a:lnTo>
                  <a:pt x="76" y="36"/>
                </a:lnTo>
                <a:lnTo>
                  <a:pt x="78" y="36"/>
                </a:lnTo>
                <a:lnTo>
                  <a:pt x="78" y="36"/>
                </a:lnTo>
                <a:lnTo>
                  <a:pt x="78" y="36"/>
                </a:lnTo>
                <a:lnTo>
                  <a:pt x="78" y="36"/>
                </a:lnTo>
                <a:lnTo>
                  <a:pt x="78" y="36"/>
                </a:lnTo>
                <a:lnTo>
                  <a:pt x="78" y="38"/>
                </a:lnTo>
                <a:lnTo>
                  <a:pt x="78" y="38"/>
                </a:lnTo>
                <a:lnTo>
                  <a:pt x="78" y="38"/>
                </a:lnTo>
                <a:lnTo>
                  <a:pt x="78" y="40"/>
                </a:lnTo>
                <a:lnTo>
                  <a:pt x="78" y="40"/>
                </a:lnTo>
                <a:lnTo>
                  <a:pt x="78" y="40"/>
                </a:lnTo>
                <a:lnTo>
                  <a:pt x="78" y="40"/>
                </a:lnTo>
                <a:lnTo>
                  <a:pt x="78" y="36"/>
                </a:lnTo>
                <a:lnTo>
                  <a:pt x="78" y="36"/>
                </a:lnTo>
                <a:lnTo>
                  <a:pt x="78" y="36"/>
                </a:lnTo>
                <a:lnTo>
                  <a:pt x="78" y="36"/>
                </a:lnTo>
                <a:lnTo>
                  <a:pt x="78" y="36"/>
                </a:lnTo>
                <a:lnTo>
                  <a:pt x="78" y="34"/>
                </a:lnTo>
                <a:lnTo>
                  <a:pt x="78" y="34"/>
                </a:lnTo>
                <a:lnTo>
                  <a:pt x="78" y="34"/>
                </a:lnTo>
                <a:lnTo>
                  <a:pt x="76" y="34"/>
                </a:lnTo>
                <a:lnTo>
                  <a:pt x="76" y="34"/>
                </a:lnTo>
                <a:lnTo>
                  <a:pt x="76" y="34"/>
                </a:lnTo>
                <a:lnTo>
                  <a:pt x="78" y="34"/>
                </a:lnTo>
                <a:lnTo>
                  <a:pt x="78" y="34"/>
                </a:lnTo>
                <a:lnTo>
                  <a:pt x="78" y="34"/>
                </a:lnTo>
                <a:lnTo>
                  <a:pt x="78" y="34"/>
                </a:lnTo>
                <a:lnTo>
                  <a:pt x="78" y="32"/>
                </a:lnTo>
                <a:lnTo>
                  <a:pt x="78" y="32"/>
                </a:lnTo>
                <a:lnTo>
                  <a:pt x="76" y="32"/>
                </a:lnTo>
                <a:lnTo>
                  <a:pt x="76" y="32"/>
                </a:lnTo>
                <a:lnTo>
                  <a:pt x="76" y="32"/>
                </a:lnTo>
                <a:lnTo>
                  <a:pt x="76" y="32"/>
                </a:lnTo>
                <a:lnTo>
                  <a:pt x="76" y="30"/>
                </a:lnTo>
                <a:lnTo>
                  <a:pt x="76" y="30"/>
                </a:lnTo>
                <a:lnTo>
                  <a:pt x="76" y="28"/>
                </a:lnTo>
                <a:lnTo>
                  <a:pt x="76" y="28"/>
                </a:lnTo>
                <a:lnTo>
                  <a:pt x="76" y="28"/>
                </a:lnTo>
                <a:lnTo>
                  <a:pt x="76" y="28"/>
                </a:lnTo>
                <a:lnTo>
                  <a:pt x="76" y="28"/>
                </a:lnTo>
                <a:lnTo>
                  <a:pt x="76" y="28"/>
                </a:lnTo>
                <a:lnTo>
                  <a:pt x="78" y="28"/>
                </a:lnTo>
                <a:lnTo>
                  <a:pt x="78" y="28"/>
                </a:lnTo>
                <a:lnTo>
                  <a:pt x="78" y="28"/>
                </a:lnTo>
                <a:lnTo>
                  <a:pt x="78" y="26"/>
                </a:lnTo>
                <a:lnTo>
                  <a:pt x="78" y="26"/>
                </a:lnTo>
                <a:lnTo>
                  <a:pt x="78" y="26"/>
                </a:lnTo>
                <a:lnTo>
                  <a:pt x="78" y="26"/>
                </a:lnTo>
                <a:lnTo>
                  <a:pt x="78" y="26"/>
                </a:lnTo>
                <a:lnTo>
                  <a:pt x="78" y="26"/>
                </a:lnTo>
                <a:lnTo>
                  <a:pt x="78" y="26"/>
                </a:lnTo>
                <a:lnTo>
                  <a:pt x="80" y="26"/>
                </a:lnTo>
                <a:lnTo>
                  <a:pt x="80" y="26"/>
                </a:lnTo>
                <a:lnTo>
                  <a:pt x="80" y="28"/>
                </a:lnTo>
                <a:lnTo>
                  <a:pt x="80" y="28"/>
                </a:lnTo>
                <a:lnTo>
                  <a:pt x="80" y="30"/>
                </a:lnTo>
                <a:lnTo>
                  <a:pt x="80" y="30"/>
                </a:lnTo>
                <a:lnTo>
                  <a:pt x="82" y="30"/>
                </a:lnTo>
                <a:lnTo>
                  <a:pt x="82" y="30"/>
                </a:lnTo>
                <a:lnTo>
                  <a:pt x="82" y="30"/>
                </a:lnTo>
                <a:lnTo>
                  <a:pt x="82" y="30"/>
                </a:lnTo>
                <a:lnTo>
                  <a:pt x="82" y="30"/>
                </a:lnTo>
                <a:lnTo>
                  <a:pt x="82" y="30"/>
                </a:lnTo>
                <a:lnTo>
                  <a:pt x="84" y="28"/>
                </a:lnTo>
                <a:lnTo>
                  <a:pt x="84" y="28"/>
                </a:lnTo>
                <a:lnTo>
                  <a:pt x="82" y="26"/>
                </a:lnTo>
                <a:lnTo>
                  <a:pt x="82" y="26"/>
                </a:lnTo>
                <a:lnTo>
                  <a:pt x="84" y="26"/>
                </a:lnTo>
                <a:lnTo>
                  <a:pt x="84" y="26"/>
                </a:lnTo>
                <a:lnTo>
                  <a:pt x="86" y="26"/>
                </a:lnTo>
                <a:lnTo>
                  <a:pt x="86" y="24"/>
                </a:lnTo>
                <a:lnTo>
                  <a:pt x="86" y="24"/>
                </a:lnTo>
                <a:lnTo>
                  <a:pt x="88" y="24"/>
                </a:lnTo>
                <a:lnTo>
                  <a:pt x="88" y="24"/>
                </a:lnTo>
                <a:lnTo>
                  <a:pt x="88" y="24"/>
                </a:lnTo>
                <a:lnTo>
                  <a:pt x="88" y="24"/>
                </a:lnTo>
                <a:lnTo>
                  <a:pt x="88" y="24"/>
                </a:lnTo>
                <a:lnTo>
                  <a:pt x="88" y="24"/>
                </a:lnTo>
                <a:lnTo>
                  <a:pt x="90" y="24"/>
                </a:lnTo>
                <a:lnTo>
                  <a:pt x="90" y="24"/>
                </a:lnTo>
                <a:lnTo>
                  <a:pt x="90" y="22"/>
                </a:lnTo>
                <a:lnTo>
                  <a:pt x="90" y="22"/>
                </a:lnTo>
                <a:lnTo>
                  <a:pt x="90" y="20"/>
                </a:lnTo>
                <a:lnTo>
                  <a:pt x="90" y="20"/>
                </a:lnTo>
                <a:lnTo>
                  <a:pt x="90" y="18"/>
                </a:lnTo>
                <a:lnTo>
                  <a:pt x="92" y="18"/>
                </a:lnTo>
                <a:lnTo>
                  <a:pt x="92" y="16"/>
                </a:lnTo>
                <a:lnTo>
                  <a:pt x="92" y="16"/>
                </a:lnTo>
                <a:lnTo>
                  <a:pt x="92" y="16"/>
                </a:lnTo>
                <a:lnTo>
                  <a:pt x="92" y="16"/>
                </a:lnTo>
                <a:lnTo>
                  <a:pt x="92" y="14"/>
                </a:lnTo>
                <a:lnTo>
                  <a:pt x="92" y="14"/>
                </a:lnTo>
                <a:lnTo>
                  <a:pt x="92" y="12"/>
                </a:lnTo>
                <a:lnTo>
                  <a:pt x="92" y="10"/>
                </a:lnTo>
                <a:lnTo>
                  <a:pt x="90" y="10"/>
                </a:lnTo>
                <a:lnTo>
                  <a:pt x="90" y="8"/>
                </a:lnTo>
                <a:lnTo>
                  <a:pt x="90" y="8"/>
                </a:lnTo>
                <a:lnTo>
                  <a:pt x="90" y="8"/>
                </a:lnTo>
                <a:lnTo>
                  <a:pt x="90" y="8"/>
                </a:lnTo>
                <a:lnTo>
                  <a:pt x="90" y="8"/>
                </a:lnTo>
                <a:lnTo>
                  <a:pt x="90" y="8"/>
                </a:lnTo>
                <a:lnTo>
                  <a:pt x="92" y="8"/>
                </a:lnTo>
                <a:lnTo>
                  <a:pt x="92" y="8"/>
                </a:lnTo>
                <a:lnTo>
                  <a:pt x="92" y="8"/>
                </a:lnTo>
                <a:lnTo>
                  <a:pt x="92" y="8"/>
                </a:lnTo>
                <a:lnTo>
                  <a:pt x="92" y="8"/>
                </a:lnTo>
                <a:lnTo>
                  <a:pt x="92" y="8"/>
                </a:lnTo>
                <a:lnTo>
                  <a:pt x="92" y="10"/>
                </a:lnTo>
                <a:lnTo>
                  <a:pt x="92" y="10"/>
                </a:lnTo>
                <a:lnTo>
                  <a:pt x="92" y="8"/>
                </a:lnTo>
                <a:lnTo>
                  <a:pt x="92" y="8"/>
                </a:lnTo>
                <a:lnTo>
                  <a:pt x="92" y="8"/>
                </a:lnTo>
                <a:lnTo>
                  <a:pt x="94" y="6"/>
                </a:lnTo>
                <a:lnTo>
                  <a:pt x="94" y="6"/>
                </a:lnTo>
                <a:lnTo>
                  <a:pt x="94" y="6"/>
                </a:lnTo>
                <a:lnTo>
                  <a:pt x="96" y="6"/>
                </a:lnTo>
                <a:lnTo>
                  <a:pt x="96" y="4"/>
                </a:lnTo>
                <a:lnTo>
                  <a:pt x="96" y="4"/>
                </a:lnTo>
                <a:lnTo>
                  <a:pt x="96" y="4"/>
                </a:lnTo>
                <a:lnTo>
                  <a:pt x="96" y="4"/>
                </a:lnTo>
                <a:lnTo>
                  <a:pt x="96" y="2"/>
                </a:lnTo>
                <a:lnTo>
                  <a:pt x="96" y="2"/>
                </a:lnTo>
                <a:lnTo>
                  <a:pt x="96" y="2"/>
                </a:lnTo>
                <a:lnTo>
                  <a:pt x="96" y="2"/>
                </a:lnTo>
                <a:lnTo>
                  <a:pt x="98" y="0"/>
                </a:lnTo>
                <a:lnTo>
                  <a:pt x="98" y="0"/>
                </a:lnTo>
                <a:lnTo>
                  <a:pt x="98" y="0"/>
                </a:lnTo>
                <a:lnTo>
                  <a:pt x="98" y="0"/>
                </a:lnTo>
                <a:lnTo>
                  <a:pt x="98" y="0"/>
                </a:lnTo>
                <a:lnTo>
                  <a:pt x="98" y="0"/>
                </a:lnTo>
                <a:lnTo>
                  <a:pt x="98" y="0"/>
                </a:lnTo>
                <a:lnTo>
                  <a:pt x="98" y="2"/>
                </a:lnTo>
                <a:lnTo>
                  <a:pt x="100" y="2"/>
                </a:lnTo>
                <a:lnTo>
                  <a:pt x="100" y="4"/>
                </a:lnTo>
                <a:lnTo>
                  <a:pt x="100" y="4"/>
                </a:lnTo>
                <a:lnTo>
                  <a:pt x="98" y="4"/>
                </a:lnTo>
                <a:lnTo>
                  <a:pt x="98" y="4"/>
                </a:lnTo>
                <a:lnTo>
                  <a:pt x="98" y="4"/>
                </a:lnTo>
                <a:lnTo>
                  <a:pt x="98" y="4"/>
                </a:lnTo>
                <a:lnTo>
                  <a:pt x="98" y="4"/>
                </a:lnTo>
                <a:lnTo>
                  <a:pt x="98" y="4"/>
                </a:lnTo>
                <a:lnTo>
                  <a:pt x="98" y="4"/>
                </a:lnTo>
                <a:lnTo>
                  <a:pt x="98" y="4"/>
                </a:lnTo>
                <a:lnTo>
                  <a:pt x="98" y="6"/>
                </a:lnTo>
                <a:lnTo>
                  <a:pt x="98" y="6"/>
                </a:lnTo>
                <a:lnTo>
                  <a:pt x="98" y="6"/>
                </a:lnTo>
                <a:lnTo>
                  <a:pt x="98" y="6"/>
                </a:lnTo>
                <a:lnTo>
                  <a:pt x="100" y="6"/>
                </a:lnTo>
                <a:lnTo>
                  <a:pt x="100" y="6"/>
                </a:lnTo>
                <a:lnTo>
                  <a:pt x="100" y="6"/>
                </a:lnTo>
                <a:lnTo>
                  <a:pt x="100" y="6"/>
                </a:lnTo>
                <a:lnTo>
                  <a:pt x="102" y="6"/>
                </a:lnTo>
                <a:lnTo>
                  <a:pt x="102" y="8"/>
                </a:lnTo>
                <a:lnTo>
                  <a:pt x="102" y="8"/>
                </a:lnTo>
                <a:lnTo>
                  <a:pt x="102" y="10"/>
                </a:lnTo>
                <a:lnTo>
                  <a:pt x="102" y="10"/>
                </a:lnTo>
                <a:lnTo>
                  <a:pt x="102" y="10"/>
                </a:lnTo>
                <a:lnTo>
                  <a:pt x="102" y="10"/>
                </a:lnTo>
                <a:lnTo>
                  <a:pt x="102" y="10"/>
                </a:lnTo>
                <a:lnTo>
                  <a:pt x="102" y="10"/>
                </a:lnTo>
                <a:lnTo>
                  <a:pt x="102" y="10"/>
                </a:lnTo>
                <a:lnTo>
                  <a:pt x="102" y="10"/>
                </a:lnTo>
                <a:lnTo>
                  <a:pt x="102" y="12"/>
                </a:lnTo>
                <a:lnTo>
                  <a:pt x="102" y="12"/>
                </a:lnTo>
                <a:lnTo>
                  <a:pt x="102" y="12"/>
                </a:lnTo>
                <a:lnTo>
                  <a:pt x="102" y="12"/>
                </a:lnTo>
                <a:lnTo>
                  <a:pt x="104" y="14"/>
                </a:lnTo>
                <a:lnTo>
                  <a:pt x="106" y="16"/>
                </a:lnTo>
                <a:lnTo>
                  <a:pt x="106" y="16"/>
                </a:lnTo>
                <a:lnTo>
                  <a:pt x="106" y="18"/>
                </a:lnTo>
                <a:lnTo>
                  <a:pt x="106" y="18"/>
                </a:lnTo>
                <a:lnTo>
                  <a:pt x="106" y="18"/>
                </a:lnTo>
                <a:lnTo>
                  <a:pt x="106" y="20"/>
                </a:lnTo>
                <a:lnTo>
                  <a:pt x="106" y="20"/>
                </a:lnTo>
                <a:lnTo>
                  <a:pt x="106" y="20"/>
                </a:lnTo>
                <a:lnTo>
                  <a:pt x="106" y="22"/>
                </a:lnTo>
                <a:lnTo>
                  <a:pt x="108" y="24"/>
                </a:lnTo>
                <a:lnTo>
                  <a:pt x="108" y="24"/>
                </a:lnTo>
                <a:lnTo>
                  <a:pt x="108" y="26"/>
                </a:lnTo>
                <a:lnTo>
                  <a:pt x="108" y="26"/>
                </a:lnTo>
                <a:lnTo>
                  <a:pt x="108" y="26"/>
                </a:lnTo>
                <a:lnTo>
                  <a:pt x="108" y="26"/>
                </a:lnTo>
                <a:lnTo>
                  <a:pt x="108" y="26"/>
                </a:lnTo>
                <a:lnTo>
                  <a:pt x="108" y="26"/>
                </a:lnTo>
                <a:lnTo>
                  <a:pt x="108" y="26"/>
                </a:lnTo>
                <a:lnTo>
                  <a:pt x="108" y="26"/>
                </a:lnTo>
                <a:lnTo>
                  <a:pt x="108" y="26"/>
                </a:lnTo>
                <a:lnTo>
                  <a:pt x="108" y="28"/>
                </a:lnTo>
                <a:lnTo>
                  <a:pt x="110" y="30"/>
                </a:lnTo>
                <a:lnTo>
                  <a:pt x="110" y="30"/>
                </a:lnTo>
                <a:lnTo>
                  <a:pt x="110" y="32"/>
                </a:lnTo>
                <a:lnTo>
                  <a:pt x="110" y="32"/>
                </a:lnTo>
                <a:lnTo>
                  <a:pt x="110" y="32"/>
                </a:lnTo>
                <a:lnTo>
                  <a:pt x="110" y="32"/>
                </a:lnTo>
                <a:lnTo>
                  <a:pt x="110" y="32"/>
                </a:lnTo>
                <a:lnTo>
                  <a:pt x="108" y="34"/>
                </a:lnTo>
                <a:lnTo>
                  <a:pt x="108" y="34"/>
                </a:lnTo>
                <a:lnTo>
                  <a:pt x="110" y="34"/>
                </a:lnTo>
                <a:lnTo>
                  <a:pt x="110" y="34"/>
                </a:lnTo>
                <a:lnTo>
                  <a:pt x="110" y="36"/>
                </a:lnTo>
                <a:lnTo>
                  <a:pt x="110" y="36"/>
                </a:lnTo>
                <a:lnTo>
                  <a:pt x="108" y="38"/>
                </a:lnTo>
                <a:lnTo>
                  <a:pt x="108" y="38"/>
                </a:lnTo>
                <a:lnTo>
                  <a:pt x="108" y="38"/>
                </a:lnTo>
                <a:lnTo>
                  <a:pt x="110" y="38"/>
                </a:lnTo>
                <a:lnTo>
                  <a:pt x="110" y="38"/>
                </a:lnTo>
                <a:lnTo>
                  <a:pt x="110" y="38"/>
                </a:lnTo>
                <a:lnTo>
                  <a:pt x="110" y="38"/>
                </a:lnTo>
                <a:lnTo>
                  <a:pt x="110" y="38"/>
                </a:lnTo>
                <a:lnTo>
                  <a:pt x="110" y="40"/>
                </a:lnTo>
                <a:lnTo>
                  <a:pt x="110" y="40"/>
                </a:lnTo>
                <a:lnTo>
                  <a:pt x="110" y="40"/>
                </a:lnTo>
                <a:lnTo>
                  <a:pt x="110" y="40"/>
                </a:lnTo>
                <a:lnTo>
                  <a:pt x="110" y="42"/>
                </a:lnTo>
                <a:lnTo>
                  <a:pt x="110" y="42"/>
                </a:lnTo>
                <a:lnTo>
                  <a:pt x="110" y="44"/>
                </a:lnTo>
                <a:lnTo>
                  <a:pt x="110" y="46"/>
                </a:lnTo>
                <a:lnTo>
                  <a:pt x="110" y="48"/>
                </a:lnTo>
                <a:lnTo>
                  <a:pt x="110" y="50"/>
                </a:lnTo>
                <a:lnTo>
                  <a:pt x="110" y="50"/>
                </a:lnTo>
                <a:lnTo>
                  <a:pt x="112" y="52"/>
                </a:lnTo>
                <a:lnTo>
                  <a:pt x="112" y="54"/>
                </a:lnTo>
                <a:lnTo>
                  <a:pt x="112" y="54"/>
                </a:lnTo>
                <a:lnTo>
                  <a:pt x="112" y="54"/>
                </a:lnTo>
                <a:lnTo>
                  <a:pt x="112" y="56"/>
                </a:lnTo>
                <a:lnTo>
                  <a:pt x="112" y="56"/>
                </a:lnTo>
                <a:lnTo>
                  <a:pt x="112" y="56"/>
                </a:lnTo>
                <a:lnTo>
                  <a:pt x="112" y="58"/>
                </a:lnTo>
                <a:lnTo>
                  <a:pt x="112" y="60"/>
                </a:lnTo>
                <a:lnTo>
                  <a:pt x="110" y="64"/>
                </a:lnTo>
                <a:lnTo>
                  <a:pt x="110" y="66"/>
                </a:lnTo>
                <a:lnTo>
                  <a:pt x="108" y="66"/>
                </a:lnTo>
                <a:lnTo>
                  <a:pt x="108" y="66"/>
                </a:lnTo>
                <a:lnTo>
                  <a:pt x="108" y="66"/>
                </a:lnTo>
                <a:lnTo>
                  <a:pt x="106" y="66"/>
                </a:lnTo>
                <a:lnTo>
                  <a:pt x="106" y="66"/>
                </a:lnTo>
                <a:lnTo>
                  <a:pt x="106" y="66"/>
                </a:lnTo>
                <a:lnTo>
                  <a:pt x="106" y="64"/>
                </a:lnTo>
                <a:lnTo>
                  <a:pt x="106" y="64"/>
                </a:lnTo>
                <a:lnTo>
                  <a:pt x="106" y="64"/>
                </a:lnTo>
                <a:lnTo>
                  <a:pt x="104" y="62"/>
                </a:lnTo>
                <a:lnTo>
                  <a:pt x="104" y="60"/>
                </a:lnTo>
                <a:lnTo>
                  <a:pt x="104" y="60"/>
                </a:lnTo>
                <a:lnTo>
                  <a:pt x="104" y="58"/>
                </a:lnTo>
                <a:lnTo>
                  <a:pt x="104" y="58"/>
                </a:lnTo>
                <a:lnTo>
                  <a:pt x="102" y="58"/>
                </a:lnTo>
                <a:lnTo>
                  <a:pt x="102" y="58"/>
                </a:lnTo>
                <a:lnTo>
                  <a:pt x="102" y="58"/>
                </a:lnTo>
                <a:lnTo>
                  <a:pt x="102" y="58"/>
                </a:lnTo>
                <a:lnTo>
                  <a:pt x="102" y="58"/>
                </a:lnTo>
                <a:lnTo>
                  <a:pt x="100" y="58"/>
                </a:lnTo>
                <a:lnTo>
                  <a:pt x="100" y="60"/>
                </a:lnTo>
                <a:lnTo>
                  <a:pt x="100" y="60"/>
                </a:lnTo>
                <a:lnTo>
                  <a:pt x="100" y="60"/>
                </a:lnTo>
                <a:lnTo>
                  <a:pt x="100" y="60"/>
                </a:lnTo>
                <a:lnTo>
                  <a:pt x="100" y="60"/>
                </a:lnTo>
                <a:lnTo>
                  <a:pt x="100" y="62"/>
                </a:lnTo>
                <a:lnTo>
                  <a:pt x="100" y="62"/>
                </a:lnTo>
                <a:lnTo>
                  <a:pt x="100" y="62"/>
                </a:lnTo>
                <a:lnTo>
                  <a:pt x="102" y="66"/>
                </a:lnTo>
                <a:lnTo>
                  <a:pt x="102" y="66"/>
                </a:lnTo>
                <a:lnTo>
                  <a:pt x="100" y="66"/>
                </a:lnTo>
                <a:lnTo>
                  <a:pt x="100" y="66"/>
                </a:lnTo>
                <a:lnTo>
                  <a:pt x="100" y="68"/>
                </a:lnTo>
                <a:lnTo>
                  <a:pt x="100" y="68"/>
                </a:lnTo>
                <a:lnTo>
                  <a:pt x="100" y="68"/>
                </a:lnTo>
                <a:lnTo>
                  <a:pt x="100" y="68"/>
                </a:lnTo>
                <a:lnTo>
                  <a:pt x="100" y="70"/>
                </a:lnTo>
                <a:lnTo>
                  <a:pt x="100" y="70"/>
                </a:lnTo>
                <a:lnTo>
                  <a:pt x="100" y="70"/>
                </a:lnTo>
                <a:lnTo>
                  <a:pt x="100" y="70"/>
                </a:lnTo>
                <a:lnTo>
                  <a:pt x="102" y="70"/>
                </a:lnTo>
                <a:lnTo>
                  <a:pt x="102" y="70"/>
                </a:lnTo>
                <a:lnTo>
                  <a:pt x="102" y="70"/>
                </a:lnTo>
                <a:lnTo>
                  <a:pt x="102" y="70"/>
                </a:lnTo>
                <a:lnTo>
                  <a:pt x="102" y="70"/>
                </a:lnTo>
                <a:lnTo>
                  <a:pt x="102" y="70"/>
                </a:lnTo>
                <a:lnTo>
                  <a:pt x="102" y="72"/>
                </a:lnTo>
                <a:lnTo>
                  <a:pt x="102" y="72"/>
                </a:lnTo>
                <a:lnTo>
                  <a:pt x="102" y="72"/>
                </a:lnTo>
                <a:lnTo>
                  <a:pt x="102" y="72"/>
                </a:lnTo>
                <a:lnTo>
                  <a:pt x="102" y="74"/>
                </a:lnTo>
                <a:lnTo>
                  <a:pt x="102" y="74"/>
                </a:lnTo>
                <a:lnTo>
                  <a:pt x="102" y="74"/>
                </a:lnTo>
                <a:lnTo>
                  <a:pt x="102" y="74"/>
                </a:lnTo>
                <a:lnTo>
                  <a:pt x="102" y="74"/>
                </a:lnTo>
                <a:lnTo>
                  <a:pt x="102" y="74"/>
                </a:lnTo>
                <a:lnTo>
                  <a:pt x="102" y="74"/>
                </a:lnTo>
                <a:lnTo>
                  <a:pt x="102" y="76"/>
                </a:lnTo>
                <a:lnTo>
                  <a:pt x="102" y="76"/>
                </a:lnTo>
                <a:lnTo>
                  <a:pt x="102" y="76"/>
                </a:lnTo>
                <a:lnTo>
                  <a:pt x="102" y="78"/>
                </a:lnTo>
                <a:lnTo>
                  <a:pt x="102" y="78"/>
                </a:lnTo>
                <a:lnTo>
                  <a:pt x="100" y="78"/>
                </a:lnTo>
                <a:lnTo>
                  <a:pt x="100" y="78"/>
                </a:lnTo>
                <a:lnTo>
                  <a:pt x="100" y="78"/>
                </a:lnTo>
                <a:lnTo>
                  <a:pt x="100" y="80"/>
                </a:lnTo>
                <a:lnTo>
                  <a:pt x="100" y="80"/>
                </a:lnTo>
                <a:lnTo>
                  <a:pt x="100" y="80"/>
                </a:lnTo>
                <a:lnTo>
                  <a:pt x="100" y="80"/>
                </a:lnTo>
                <a:lnTo>
                  <a:pt x="100" y="80"/>
                </a:lnTo>
                <a:lnTo>
                  <a:pt x="100" y="80"/>
                </a:lnTo>
                <a:lnTo>
                  <a:pt x="100" y="80"/>
                </a:lnTo>
                <a:lnTo>
                  <a:pt x="100" y="80"/>
                </a:lnTo>
                <a:lnTo>
                  <a:pt x="100" y="82"/>
                </a:lnTo>
                <a:lnTo>
                  <a:pt x="100" y="82"/>
                </a:lnTo>
                <a:lnTo>
                  <a:pt x="98" y="82"/>
                </a:lnTo>
                <a:lnTo>
                  <a:pt x="98" y="82"/>
                </a:lnTo>
                <a:lnTo>
                  <a:pt x="98" y="82"/>
                </a:lnTo>
                <a:lnTo>
                  <a:pt x="98" y="82"/>
                </a:lnTo>
                <a:lnTo>
                  <a:pt x="98" y="82"/>
                </a:lnTo>
                <a:lnTo>
                  <a:pt x="98" y="82"/>
                </a:lnTo>
                <a:lnTo>
                  <a:pt x="96" y="84"/>
                </a:lnTo>
                <a:lnTo>
                  <a:pt x="96" y="88"/>
                </a:lnTo>
                <a:lnTo>
                  <a:pt x="96" y="90"/>
                </a:lnTo>
                <a:lnTo>
                  <a:pt x="96" y="90"/>
                </a:lnTo>
                <a:lnTo>
                  <a:pt x="96" y="90"/>
                </a:lnTo>
                <a:lnTo>
                  <a:pt x="96" y="90"/>
                </a:lnTo>
                <a:lnTo>
                  <a:pt x="96" y="90"/>
                </a:lnTo>
                <a:lnTo>
                  <a:pt x="96" y="90"/>
                </a:lnTo>
                <a:lnTo>
                  <a:pt x="96" y="92"/>
                </a:lnTo>
                <a:lnTo>
                  <a:pt x="96" y="94"/>
                </a:lnTo>
                <a:lnTo>
                  <a:pt x="96" y="96"/>
                </a:lnTo>
                <a:lnTo>
                  <a:pt x="96" y="96"/>
                </a:lnTo>
                <a:lnTo>
                  <a:pt x="96" y="96"/>
                </a:lnTo>
                <a:lnTo>
                  <a:pt x="96" y="96"/>
                </a:lnTo>
                <a:lnTo>
                  <a:pt x="96" y="98"/>
                </a:lnTo>
                <a:lnTo>
                  <a:pt x="96" y="98"/>
                </a:lnTo>
                <a:lnTo>
                  <a:pt x="94" y="100"/>
                </a:lnTo>
                <a:lnTo>
                  <a:pt x="94" y="100"/>
                </a:lnTo>
                <a:lnTo>
                  <a:pt x="94" y="100"/>
                </a:lnTo>
                <a:lnTo>
                  <a:pt x="94" y="102"/>
                </a:lnTo>
                <a:lnTo>
                  <a:pt x="94" y="104"/>
                </a:lnTo>
                <a:lnTo>
                  <a:pt x="94" y="106"/>
                </a:lnTo>
                <a:lnTo>
                  <a:pt x="94" y="106"/>
                </a:lnTo>
                <a:lnTo>
                  <a:pt x="94" y="106"/>
                </a:lnTo>
                <a:lnTo>
                  <a:pt x="92" y="110"/>
                </a:lnTo>
                <a:lnTo>
                  <a:pt x="90" y="112"/>
                </a:lnTo>
                <a:lnTo>
                  <a:pt x="90" y="116"/>
                </a:lnTo>
                <a:lnTo>
                  <a:pt x="90" y="116"/>
                </a:lnTo>
                <a:lnTo>
                  <a:pt x="88" y="116"/>
                </a:lnTo>
                <a:lnTo>
                  <a:pt x="88" y="118"/>
                </a:lnTo>
                <a:lnTo>
                  <a:pt x="88" y="118"/>
                </a:lnTo>
                <a:lnTo>
                  <a:pt x="88" y="118"/>
                </a:lnTo>
                <a:lnTo>
                  <a:pt x="88" y="120"/>
                </a:lnTo>
                <a:lnTo>
                  <a:pt x="88" y="120"/>
                </a:lnTo>
                <a:lnTo>
                  <a:pt x="86" y="122"/>
                </a:lnTo>
                <a:lnTo>
                  <a:pt x="86" y="122"/>
                </a:lnTo>
                <a:lnTo>
                  <a:pt x="86" y="122"/>
                </a:lnTo>
                <a:lnTo>
                  <a:pt x="86" y="124"/>
                </a:lnTo>
                <a:lnTo>
                  <a:pt x="86" y="124"/>
                </a:lnTo>
                <a:lnTo>
                  <a:pt x="86" y="124"/>
                </a:lnTo>
                <a:lnTo>
                  <a:pt x="86" y="126"/>
                </a:lnTo>
                <a:lnTo>
                  <a:pt x="84" y="126"/>
                </a:lnTo>
                <a:lnTo>
                  <a:pt x="84" y="128"/>
                </a:lnTo>
                <a:lnTo>
                  <a:pt x="84" y="128"/>
                </a:lnTo>
                <a:lnTo>
                  <a:pt x="84" y="128"/>
                </a:lnTo>
                <a:lnTo>
                  <a:pt x="84" y="128"/>
                </a:lnTo>
                <a:lnTo>
                  <a:pt x="84" y="130"/>
                </a:lnTo>
                <a:lnTo>
                  <a:pt x="84" y="130"/>
                </a:lnTo>
                <a:lnTo>
                  <a:pt x="84" y="130"/>
                </a:lnTo>
                <a:lnTo>
                  <a:pt x="84" y="132"/>
                </a:lnTo>
                <a:lnTo>
                  <a:pt x="82" y="134"/>
                </a:lnTo>
                <a:lnTo>
                  <a:pt x="82" y="136"/>
                </a:lnTo>
                <a:lnTo>
                  <a:pt x="82" y="136"/>
                </a:lnTo>
                <a:lnTo>
                  <a:pt x="82" y="136"/>
                </a:lnTo>
                <a:lnTo>
                  <a:pt x="82" y="138"/>
                </a:lnTo>
                <a:lnTo>
                  <a:pt x="82" y="138"/>
                </a:lnTo>
                <a:lnTo>
                  <a:pt x="80" y="138"/>
                </a:lnTo>
                <a:lnTo>
                  <a:pt x="80" y="140"/>
                </a:lnTo>
                <a:lnTo>
                  <a:pt x="80" y="140"/>
                </a:lnTo>
                <a:lnTo>
                  <a:pt x="80" y="140"/>
                </a:lnTo>
                <a:lnTo>
                  <a:pt x="80" y="142"/>
                </a:lnTo>
                <a:lnTo>
                  <a:pt x="80" y="142"/>
                </a:lnTo>
                <a:lnTo>
                  <a:pt x="78" y="144"/>
                </a:lnTo>
                <a:lnTo>
                  <a:pt x="78" y="146"/>
                </a:lnTo>
                <a:lnTo>
                  <a:pt x="76" y="150"/>
                </a:lnTo>
                <a:lnTo>
                  <a:pt x="76" y="150"/>
                </a:lnTo>
                <a:lnTo>
                  <a:pt x="76" y="156"/>
                </a:lnTo>
                <a:lnTo>
                  <a:pt x="74" y="158"/>
                </a:lnTo>
                <a:lnTo>
                  <a:pt x="72" y="162"/>
                </a:lnTo>
                <a:lnTo>
                  <a:pt x="70" y="166"/>
                </a:lnTo>
                <a:lnTo>
                  <a:pt x="70" y="166"/>
                </a:lnTo>
                <a:lnTo>
                  <a:pt x="70" y="166"/>
                </a:lnTo>
                <a:lnTo>
                  <a:pt x="70" y="168"/>
                </a:lnTo>
                <a:lnTo>
                  <a:pt x="68" y="170"/>
                </a:lnTo>
                <a:lnTo>
                  <a:pt x="68" y="170"/>
                </a:lnTo>
                <a:lnTo>
                  <a:pt x="68" y="174"/>
                </a:lnTo>
                <a:lnTo>
                  <a:pt x="66" y="174"/>
                </a:lnTo>
                <a:lnTo>
                  <a:pt x="66" y="176"/>
                </a:lnTo>
                <a:lnTo>
                  <a:pt x="66" y="176"/>
                </a:lnTo>
                <a:lnTo>
                  <a:pt x="66" y="178"/>
                </a:lnTo>
                <a:lnTo>
                  <a:pt x="66" y="180"/>
                </a:lnTo>
                <a:lnTo>
                  <a:pt x="66" y="180"/>
                </a:lnTo>
                <a:lnTo>
                  <a:pt x="66" y="182"/>
                </a:lnTo>
                <a:lnTo>
                  <a:pt x="66" y="182"/>
                </a:lnTo>
                <a:lnTo>
                  <a:pt x="66" y="182"/>
                </a:lnTo>
                <a:lnTo>
                  <a:pt x="64" y="184"/>
                </a:lnTo>
                <a:lnTo>
                  <a:pt x="64" y="184"/>
                </a:lnTo>
                <a:lnTo>
                  <a:pt x="64" y="186"/>
                </a:lnTo>
                <a:lnTo>
                  <a:pt x="62" y="190"/>
                </a:lnTo>
                <a:lnTo>
                  <a:pt x="62" y="194"/>
                </a:lnTo>
                <a:lnTo>
                  <a:pt x="62" y="194"/>
                </a:lnTo>
                <a:lnTo>
                  <a:pt x="62" y="194"/>
                </a:lnTo>
                <a:lnTo>
                  <a:pt x="62" y="194"/>
                </a:lnTo>
                <a:lnTo>
                  <a:pt x="60" y="196"/>
                </a:lnTo>
                <a:lnTo>
                  <a:pt x="60" y="198"/>
                </a:lnTo>
                <a:lnTo>
                  <a:pt x="60" y="198"/>
                </a:lnTo>
                <a:lnTo>
                  <a:pt x="58" y="200"/>
                </a:lnTo>
                <a:lnTo>
                  <a:pt x="58" y="200"/>
                </a:lnTo>
                <a:lnTo>
                  <a:pt x="58" y="202"/>
                </a:lnTo>
                <a:lnTo>
                  <a:pt x="58" y="204"/>
                </a:lnTo>
                <a:lnTo>
                  <a:pt x="56" y="206"/>
                </a:lnTo>
                <a:lnTo>
                  <a:pt x="56" y="208"/>
                </a:lnTo>
                <a:lnTo>
                  <a:pt x="56" y="208"/>
                </a:lnTo>
                <a:lnTo>
                  <a:pt x="56" y="208"/>
                </a:lnTo>
                <a:lnTo>
                  <a:pt x="56" y="208"/>
                </a:lnTo>
                <a:lnTo>
                  <a:pt x="56" y="210"/>
                </a:lnTo>
                <a:lnTo>
                  <a:pt x="54" y="212"/>
                </a:lnTo>
                <a:lnTo>
                  <a:pt x="52" y="214"/>
                </a:lnTo>
                <a:lnTo>
                  <a:pt x="52" y="214"/>
                </a:lnTo>
                <a:lnTo>
                  <a:pt x="52" y="214"/>
                </a:lnTo>
                <a:lnTo>
                  <a:pt x="52" y="214"/>
                </a:lnTo>
                <a:lnTo>
                  <a:pt x="52" y="214"/>
                </a:lnTo>
                <a:lnTo>
                  <a:pt x="52" y="216"/>
                </a:lnTo>
                <a:lnTo>
                  <a:pt x="52" y="216"/>
                </a:lnTo>
                <a:lnTo>
                  <a:pt x="52" y="216"/>
                </a:lnTo>
                <a:lnTo>
                  <a:pt x="52" y="216"/>
                </a:lnTo>
                <a:lnTo>
                  <a:pt x="50" y="218"/>
                </a:lnTo>
                <a:lnTo>
                  <a:pt x="46" y="220"/>
                </a:lnTo>
                <a:lnTo>
                  <a:pt x="46" y="220"/>
                </a:lnTo>
                <a:lnTo>
                  <a:pt x="46" y="220"/>
                </a:lnTo>
                <a:lnTo>
                  <a:pt x="44" y="220"/>
                </a:lnTo>
                <a:lnTo>
                  <a:pt x="44" y="220"/>
                </a:lnTo>
                <a:lnTo>
                  <a:pt x="44" y="220"/>
                </a:lnTo>
                <a:lnTo>
                  <a:pt x="44" y="220"/>
                </a:lnTo>
                <a:lnTo>
                  <a:pt x="42" y="220"/>
                </a:lnTo>
                <a:lnTo>
                  <a:pt x="40" y="220"/>
                </a:lnTo>
                <a:lnTo>
                  <a:pt x="40" y="220"/>
                </a:lnTo>
                <a:lnTo>
                  <a:pt x="40" y="220"/>
                </a:lnTo>
                <a:lnTo>
                  <a:pt x="38" y="220"/>
                </a:lnTo>
                <a:lnTo>
                  <a:pt x="38" y="220"/>
                </a:lnTo>
                <a:lnTo>
                  <a:pt x="36" y="222"/>
                </a:lnTo>
                <a:lnTo>
                  <a:pt x="34" y="222"/>
                </a:lnTo>
                <a:lnTo>
                  <a:pt x="34" y="222"/>
                </a:lnTo>
                <a:lnTo>
                  <a:pt x="32" y="224"/>
                </a:lnTo>
                <a:lnTo>
                  <a:pt x="32" y="224"/>
                </a:lnTo>
                <a:lnTo>
                  <a:pt x="32" y="224"/>
                </a:lnTo>
                <a:lnTo>
                  <a:pt x="32" y="224"/>
                </a:lnTo>
                <a:lnTo>
                  <a:pt x="30" y="226"/>
                </a:lnTo>
                <a:lnTo>
                  <a:pt x="30" y="226"/>
                </a:lnTo>
                <a:lnTo>
                  <a:pt x="30" y="226"/>
                </a:lnTo>
                <a:lnTo>
                  <a:pt x="28" y="226"/>
                </a:lnTo>
                <a:lnTo>
                  <a:pt x="28" y="226"/>
                </a:lnTo>
                <a:lnTo>
                  <a:pt x="28" y="226"/>
                </a:lnTo>
                <a:lnTo>
                  <a:pt x="28" y="226"/>
                </a:lnTo>
                <a:lnTo>
                  <a:pt x="24" y="226"/>
                </a:lnTo>
                <a:lnTo>
                  <a:pt x="22" y="226"/>
                </a:lnTo>
                <a:lnTo>
                  <a:pt x="22" y="226"/>
                </a:lnTo>
                <a:lnTo>
                  <a:pt x="22" y="226"/>
                </a:lnTo>
                <a:lnTo>
                  <a:pt x="20" y="224"/>
                </a:lnTo>
                <a:lnTo>
                  <a:pt x="18" y="222"/>
                </a:lnTo>
                <a:lnTo>
                  <a:pt x="18" y="222"/>
                </a:lnTo>
                <a:lnTo>
                  <a:pt x="18" y="222"/>
                </a:lnTo>
                <a:lnTo>
                  <a:pt x="18" y="222"/>
                </a:lnTo>
                <a:lnTo>
                  <a:pt x="18" y="222"/>
                </a:lnTo>
                <a:lnTo>
                  <a:pt x="16" y="222"/>
                </a:lnTo>
                <a:lnTo>
                  <a:pt x="14" y="222"/>
                </a:lnTo>
                <a:lnTo>
                  <a:pt x="14" y="222"/>
                </a:lnTo>
                <a:lnTo>
                  <a:pt x="12" y="222"/>
                </a:lnTo>
                <a:lnTo>
                  <a:pt x="12" y="222"/>
                </a:lnTo>
                <a:lnTo>
                  <a:pt x="12" y="220"/>
                </a:lnTo>
                <a:lnTo>
                  <a:pt x="12" y="220"/>
                </a:lnTo>
                <a:lnTo>
                  <a:pt x="12" y="220"/>
                </a:lnTo>
                <a:lnTo>
                  <a:pt x="12" y="220"/>
                </a:lnTo>
                <a:lnTo>
                  <a:pt x="12" y="220"/>
                </a:lnTo>
                <a:lnTo>
                  <a:pt x="12" y="220"/>
                </a:lnTo>
                <a:lnTo>
                  <a:pt x="14" y="220"/>
                </a:lnTo>
                <a:lnTo>
                  <a:pt x="14" y="220"/>
                </a:lnTo>
                <a:lnTo>
                  <a:pt x="14" y="220"/>
                </a:lnTo>
                <a:lnTo>
                  <a:pt x="14" y="220"/>
                </a:lnTo>
                <a:lnTo>
                  <a:pt x="12" y="220"/>
                </a:lnTo>
                <a:lnTo>
                  <a:pt x="10" y="218"/>
                </a:lnTo>
                <a:lnTo>
                  <a:pt x="10" y="218"/>
                </a:lnTo>
                <a:lnTo>
                  <a:pt x="10" y="218"/>
                </a:lnTo>
                <a:lnTo>
                  <a:pt x="10" y="218"/>
                </a:lnTo>
                <a:lnTo>
                  <a:pt x="10" y="218"/>
                </a:lnTo>
                <a:lnTo>
                  <a:pt x="10" y="218"/>
                </a:lnTo>
                <a:lnTo>
                  <a:pt x="10" y="218"/>
                </a:lnTo>
                <a:lnTo>
                  <a:pt x="10" y="218"/>
                </a:lnTo>
                <a:lnTo>
                  <a:pt x="8" y="218"/>
                </a:lnTo>
                <a:lnTo>
                  <a:pt x="8" y="216"/>
                </a:lnTo>
                <a:lnTo>
                  <a:pt x="8" y="216"/>
                </a:lnTo>
                <a:lnTo>
                  <a:pt x="8" y="216"/>
                </a:lnTo>
                <a:lnTo>
                  <a:pt x="8" y="216"/>
                </a:lnTo>
                <a:lnTo>
                  <a:pt x="8" y="216"/>
                </a:lnTo>
                <a:lnTo>
                  <a:pt x="8" y="216"/>
                </a:lnTo>
                <a:lnTo>
                  <a:pt x="8" y="214"/>
                </a:lnTo>
                <a:lnTo>
                  <a:pt x="8" y="214"/>
                </a:lnTo>
                <a:lnTo>
                  <a:pt x="8" y="214"/>
                </a:lnTo>
                <a:lnTo>
                  <a:pt x="8" y="214"/>
                </a:lnTo>
                <a:lnTo>
                  <a:pt x="8" y="214"/>
                </a:lnTo>
                <a:lnTo>
                  <a:pt x="6" y="212"/>
                </a:lnTo>
                <a:lnTo>
                  <a:pt x="6" y="212"/>
                </a:lnTo>
                <a:lnTo>
                  <a:pt x="6" y="212"/>
                </a:lnTo>
                <a:lnTo>
                  <a:pt x="8" y="212"/>
                </a:lnTo>
                <a:lnTo>
                  <a:pt x="8" y="212"/>
                </a:lnTo>
                <a:lnTo>
                  <a:pt x="8" y="210"/>
                </a:lnTo>
                <a:lnTo>
                  <a:pt x="6" y="210"/>
                </a:lnTo>
                <a:lnTo>
                  <a:pt x="6" y="208"/>
                </a:lnTo>
                <a:lnTo>
                  <a:pt x="6" y="208"/>
                </a:lnTo>
                <a:lnTo>
                  <a:pt x="6" y="208"/>
                </a:lnTo>
                <a:lnTo>
                  <a:pt x="6" y="208"/>
                </a:lnTo>
                <a:lnTo>
                  <a:pt x="4" y="208"/>
                </a:lnTo>
                <a:lnTo>
                  <a:pt x="4" y="208"/>
                </a:lnTo>
                <a:lnTo>
                  <a:pt x="4" y="208"/>
                </a:lnTo>
                <a:lnTo>
                  <a:pt x="4" y="208"/>
                </a:lnTo>
                <a:lnTo>
                  <a:pt x="4" y="206"/>
                </a:lnTo>
                <a:lnTo>
                  <a:pt x="4" y="206"/>
                </a:lnTo>
                <a:lnTo>
                  <a:pt x="4" y="206"/>
                </a:lnTo>
                <a:lnTo>
                  <a:pt x="4" y="204"/>
                </a:lnTo>
                <a:lnTo>
                  <a:pt x="4" y="202"/>
                </a:lnTo>
                <a:lnTo>
                  <a:pt x="4" y="198"/>
                </a:lnTo>
                <a:lnTo>
                  <a:pt x="4" y="198"/>
                </a:lnTo>
                <a:lnTo>
                  <a:pt x="4" y="198"/>
                </a:lnTo>
                <a:lnTo>
                  <a:pt x="4" y="196"/>
                </a:lnTo>
                <a:lnTo>
                  <a:pt x="4" y="194"/>
                </a:lnTo>
                <a:lnTo>
                  <a:pt x="4" y="194"/>
                </a:lnTo>
                <a:lnTo>
                  <a:pt x="4" y="194"/>
                </a:lnTo>
                <a:lnTo>
                  <a:pt x="4" y="194"/>
                </a:lnTo>
                <a:lnTo>
                  <a:pt x="6" y="194"/>
                </a:lnTo>
                <a:lnTo>
                  <a:pt x="6" y="194"/>
                </a:lnTo>
                <a:lnTo>
                  <a:pt x="6" y="194"/>
                </a:lnTo>
                <a:lnTo>
                  <a:pt x="6" y="192"/>
                </a:lnTo>
                <a:lnTo>
                  <a:pt x="6" y="192"/>
                </a:lnTo>
                <a:lnTo>
                  <a:pt x="6" y="192"/>
                </a:lnTo>
                <a:lnTo>
                  <a:pt x="6" y="190"/>
                </a:lnTo>
                <a:lnTo>
                  <a:pt x="4" y="190"/>
                </a:lnTo>
                <a:lnTo>
                  <a:pt x="4" y="190"/>
                </a:lnTo>
                <a:lnTo>
                  <a:pt x="4" y="190"/>
                </a:lnTo>
                <a:lnTo>
                  <a:pt x="4" y="188"/>
                </a:lnTo>
                <a:lnTo>
                  <a:pt x="4" y="188"/>
                </a:lnTo>
                <a:lnTo>
                  <a:pt x="4" y="188"/>
                </a:lnTo>
                <a:lnTo>
                  <a:pt x="4" y="188"/>
                </a:lnTo>
                <a:lnTo>
                  <a:pt x="4" y="186"/>
                </a:lnTo>
                <a:lnTo>
                  <a:pt x="4" y="186"/>
                </a:lnTo>
                <a:lnTo>
                  <a:pt x="4" y="186"/>
                </a:lnTo>
                <a:lnTo>
                  <a:pt x="4" y="186"/>
                </a:lnTo>
                <a:lnTo>
                  <a:pt x="4" y="184"/>
                </a:lnTo>
                <a:lnTo>
                  <a:pt x="4" y="184"/>
                </a:lnTo>
                <a:lnTo>
                  <a:pt x="4" y="184"/>
                </a:lnTo>
                <a:lnTo>
                  <a:pt x="4" y="184"/>
                </a:lnTo>
                <a:lnTo>
                  <a:pt x="4" y="184"/>
                </a:lnTo>
                <a:lnTo>
                  <a:pt x="2" y="184"/>
                </a:lnTo>
                <a:lnTo>
                  <a:pt x="2" y="184"/>
                </a:lnTo>
                <a:lnTo>
                  <a:pt x="2" y="182"/>
                </a:lnTo>
                <a:lnTo>
                  <a:pt x="2" y="182"/>
                </a:lnTo>
                <a:lnTo>
                  <a:pt x="2" y="182"/>
                </a:lnTo>
                <a:lnTo>
                  <a:pt x="2" y="182"/>
                </a:lnTo>
                <a:lnTo>
                  <a:pt x="2" y="182"/>
                </a:lnTo>
                <a:lnTo>
                  <a:pt x="2" y="180"/>
                </a:lnTo>
                <a:lnTo>
                  <a:pt x="0" y="178"/>
                </a:lnTo>
                <a:lnTo>
                  <a:pt x="0" y="176"/>
                </a:lnTo>
                <a:lnTo>
                  <a:pt x="0" y="172"/>
                </a:lnTo>
                <a:lnTo>
                  <a:pt x="0" y="170"/>
                </a:lnTo>
                <a:lnTo>
                  <a:pt x="0" y="170"/>
                </a:lnTo>
                <a:lnTo>
                  <a:pt x="0" y="170"/>
                </a:lnTo>
                <a:lnTo>
                  <a:pt x="0" y="168"/>
                </a:lnTo>
                <a:lnTo>
                  <a:pt x="2" y="166"/>
                </a:lnTo>
                <a:lnTo>
                  <a:pt x="2" y="166"/>
                </a:lnTo>
                <a:lnTo>
                  <a:pt x="2" y="164"/>
                </a:lnTo>
                <a:lnTo>
                  <a:pt x="2" y="164"/>
                </a:lnTo>
                <a:lnTo>
                  <a:pt x="2" y="164"/>
                </a:lnTo>
                <a:lnTo>
                  <a:pt x="4" y="162"/>
                </a:lnTo>
                <a:lnTo>
                  <a:pt x="4" y="162"/>
                </a:lnTo>
                <a:lnTo>
                  <a:pt x="4" y="162"/>
                </a:lnTo>
                <a:lnTo>
                  <a:pt x="4" y="162"/>
                </a:lnTo>
                <a:lnTo>
                  <a:pt x="4" y="160"/>
                </a:lnTo>
                <a:lnTo>
                  <a:pt x="4" y="158"/>
                </a:lnTo>
                <a:lnTo>
                  <a:pt x="4" y="158"/>
                </a:lnTo>
                <a:lnTo>
                  <a:pt x="4" y="156"/>
                </a:lnTo>
                <a:lnTo>
                  <a:pt x="4" y="156"/>
                </a:lnTo>
                <a:lnTo>
                  <a:pt x="4" y="156"/>
                </a:lnTo>
                <a:lnTo>
                  <a:pt x="4" y="156"/>
                </a:lnTo>
                <a:lnTo>
                  <a:pt x="6" y="156"/>
                </a:lnTo>
                <a:lnTo>
                  <a:pt x="6" y="156"/>
                </a:lnTo>
                <a:lnTo>
                  <a:pt x="6" y="156"/>
                </a:lnTo>
                <a:lnTo>
                  <a:pt x="6" y="156"/>
                </a:lnTo>
                <a:lnTo>
                  <a:pt x="8" y="154"/>
                </a:lnTo>
                <a:lnTo>
                  <a:pt x="8" y="154"/>
                </a:lnTo>
                <a:lnTo>
                  <a:pt x="8" y="154"/>
                </a:lnTo>
                <a:lnTo>
                  <a:pt x="8" y="156"/>
                </a:lnTo>
                <a:lnTo>
                  <a:pt x="8" y="156"/>
                </a:lnTo>
                <a:lnTo>
                  <a:pt x="8" y="156"/>
                </a:lnTo>
                <a:lnTo>
                  <a:pt x="8" y="154"/>
                </a:lnTo>
                <a:lnTo>
                  <a:pt x="8" y="154"/>
                </a:lnTo>
                <a:lnTo>
                  <a:pt x="10" y="154"/>
                </a:lnTo>
                <a:lnTo>
                  <a:pt x="10" y="154"/>
                </a:lnTo>
                <a:lnTo>
                  <a:pt x="10" y="154"/>
                </a:lnTo>
                <a:lnTo>
                  <a:pt x="10" y="154"/>
                </a:lnTo>
                <a:lnTo>
                  <a:pt x="10" y="152"/>
                </a:lnTo>
                <a:lnTo>
                  <a:pt x="10" y="150"/>
                </a:lnTo>
                <a:lnTo>
                  <a:pt x="10" y="150"/>
                </a:lnTo>
                <a:lnTo>
                  <a:pt x="12" y="148"/>
                </a:lnTo>
                <a:lnTo>
                  <a:pt x="12" y="148"/>
                </a:lnTo>
                <a:lnTo>
                  <a:pt x="12" y="148"/>
                </a:lnTo>
                <a:lnTo>
                  <a:pt x="12" y="146"/>
                </a:lnTo>
                <a:lnTo>
                  <a:pt x="12" y="146"/>
                </a:lnTo>
                <a:lnTo>
                  <a:pt x="12" y="146"/>
                </a:lnTo>
                <a:lnTo>
                  <a:pt x="12" y="146"/>
                </a:lnTo>
                <a:lnTo>
                  <a:pt x="14" y="146"/>
                </a:lnTo>
                <a:lnTo>
                  <a:pt x="14" y="146"/>
                </a:lnTo>
                <a:lnTo>
                  <a:pt x="14" y="146"/>
                </a:lnTo>
                <a:lnTo>
                  <a:pt x="14" y="146"/>
                </a:lnTo>
                <a:lnTo>
                  <a:pt x="14" y="144"/>
                </a:lnTo>
                <a:lnTo>
                  <a:pt x="14" y="144"/>
                </a:lnTo>
                <a:lnTo>
                  <a:pt x="14" y="144"/>
                </a:lnTo>
                <a:lnTo>
                  <a:pt x="16" y="142"/>
                </a:lnTo>
                <a:lnTo>
                  <a:pt x="18" y="138"/>
                </a:lnTo>
                <a:lnTo>
                  <a:pt x="18" y="136"/>
                </a:lnTo>
                <a:lnTo>
                  <a:pt x="18" y="136"/>
                </a:lnTo>
                <a:lnTo>
                  <a:pt x="18" y="136"/>
                </a:lnTo>
                <a:lnTo>
                  <a:pt x="18" y="136"/>
                </a:lnTo>
                <a:lnTo>
                  <a:pt x="20" y="136"/>
                </a:lnTo>
                <a:lnTo>
                  <a:pt x="20" y="136"/>
                </a:lnTo>
                <a:lnTo>
                  <a:pt x="20" y="136"/>
                </a:lnTo>
                <a:lnTo>
                  <a:pt x="20" y="134"/>
                </a:lnTo>
                <a:lnTo>
                  <a:pt x="20" y="134"/>
                </a:lnTo>
                <a:lnTo>
                  <a:pt x="20" y="134"/>
                </a:lnTo>
                <a:lnTo>
                  <a:pt x="20" y="132"/>
                </a:lnTo>
                <a:lnTo>
                  <a:pt x="20" y="132"/>
                </a:lnTo>
                <a:close/>
                <a:moveTo>
                  <a:pt x="102" y="86"/>
                </a:moveTo>
                <a:lnTo>
                  <a:pt x="102" y="86"/>
                </a:lnTo>
                <a:lnTo>
                  <a:pt x="102" y="86"/>
                </a:lnTo>
                <a:lnTo>
                  <a:pt x="102" y="84"/>
                </a:lnTo>
                <a:lnTo>
                  <a:pt x="102" y="82"/>
                </a:lnTo>
                <a:lnTo>
                  <a:pt x="102" y="82"/>
                </a:lnTo>
                <a:lnTo>
                  <a:pt x="104" y="80"/>
                </a:lnTo>
                <a:lnTo>
                  <a:pt x="104" y="80"/>
                </a:lnTo>
                <a:lnTo>
                  <a:pt x="104" y="82"/>
                </a:lnTo>
                <a:lnTo>
                  <a:pt x="104" y="82"/>
                </a:lnTo>
                <a:lnTo>
                  <a:pt x="102" y="84"/>
                </a:lnTo>
                <a:lnTo>
                  <a:pt x="102" y="8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2" name="Freeform 138"/>
          <p:cNvSpPr>
            <a:spLocks/>
          </p:cNvSpPr>
          <p:nvPr/>
        </p:nvSpPr>
        <p:spPr bwMode="auto">
          <a:xfrm>
            <a:off x="5108575" y="2357438"/>
            <a:ext cx="79375" cy="76200"/>
          </a:xfrm>
          <a:custGeom>
            <a:avLst/>
            <a:gdLst/>
            <a:ahLst/>
            <a:cxnLst>
              <a:cxn ang="0">
                <a:pos x="26" y="48"/>
              </a:cxn>
              <a:cxn ang="0">
                <a:pos x="26" y="46"/>
              </a:cxn>
              <a:cxn ang="0">
                <a:pos x="24" y="42"/>
              </a:cxn>
              <a:cxn ang="0">
                <a:pos x="24" y="38"/>
              </a:cxn>
              <a:cxn ang="0">
                <a:pos x="24" y="34"/>
              </a:cxn>
              <a:cxn ang="0">
                <a:pos x="24" y="30"/>
              </a:cxn>
              <a:cxn ang="0">
                <a:pos x="22" y="26"/>
              </a:cxn>
              <a:cxn ang="0">
                <a:pos x="22" y="24"/>
              </a:cxn>
              <a:cxn ang="0">
                <a:pos x="20" y="24"/>
              </a:cxn>
              <a:cxn ang="0">
                <a:pos x="18" y="22"/>
              </a:cxn>
              <a:cxn ang="0">
                <a:pos x="16" y="20"/>
              </a:cxn>
              <a:cxn ang="0">
                <a:pos x="14" y="18"/>
              </a:cxn>
              <a:cxn ang="0">
                <a:pos x="12" y="14"/>
              </a:cxn>
              <a:cxn ang="0">
                <a:pos x="10" y="12"/>
              </a:cxn>
              <a:cxn ang="0">
                <a:pos x="8" y="10"/>
              </a:cxn>
              <a:cxn ang="0">
                <a:pos x="4" y="4"/>
              </a:cxn>
              <a:cxn ang="0">
                <a:pos x="0" y="4"/>
              </a:cxn>
              <a:cxn ang="0">
                <a:pos x="2" y="2"/>
              </a:cxn>
              <a:cxn ang="0">
                <a:pos x="8" y="2"/>
              </a:cxn>
              <a:cxn ang="0">
                <a:pos x="12" y="0"/>
              </a:cxn>
              <a:cxn ang="0">
                <a:pos x="16" y="2"/>
              </a:cxn>
              <a:cxn ang="0">
                <a:pos x="16" y="2"/>
              </a:cxn>
              <a:cxn ang="0">
                <a:pos x="18" y="2"/>
              </a:cxn>
              <a:cxn ang="0">
                <a:pos x="20" y="4"/>
              </a:cxn>
              <a:cxn ang="0">
                <a:pos x="22" y="4"/>
              </a:cxn>
              <a:cxn ang="0">
                <a:pos x="22" y="4"/>
              </a:cxn>
              <a:cxn ang="0">
                <a:pos x="24" y="6"/>
              </a:cxn>
              <a:cxn ang="0">
                <a:pos x="28" y="6"/>
              </a:cxn>
              <a:cxn ang="0">
                <a:pos x="30" y="8"/>
              </a:cxn>
              <a:cxn ang="0">
                <a:pos x="32" y="8"/>
              </a:cxn>
              <a:cxn ang="0">
                <a:pos x="32" y="8"/>
              </a:cxn>
              <a:cxn ang="0">
                <a:pos x="32" y="8"/>
              </a:cxn>
              <a:cxn ang="0">
                <a:pos x="36" y="12"/>
              </a:cxn>
              <a:cxn ang="0">
                <a:pos x="34" y="14"/>
              </a:cxn>
              <a:cxn ang="0">
                <a:pos x="36" y="16"/>
              </a:cxn>
              <a:cxn ang="0">
                <a:pos x="38" y="18"/>
              </a:cxn>
              <a:cxn ang="0">
                <a:pos x="38" y="18"/>
              </a:cxn>
              <a:cxn ang="0">
                <a:pos x="40" y="18"/>
              </a:cxn>
              <a:cxn ang="0">
                <a:pos x="42" y="20"/>
              </a:cxn>
              <a:cxn ang="0">
                <a:pos x="42" y="24"/>
              </a:cxn>
              <a:cxn ang="0">
                <a:pos x="46" y="26"/>
              </a:cxn>
              <a:cxn ang="0">
                <a:pos x="46" y="30"/>
              </a:cxn>
              <a:cxn ang="0">
                <a:pos x="48" y="32"/>
              </a:cxn>
              <a:cxn ang="0">
                <a:pos x="50" y="32"/>
              </a:cxn>
              <a:cxn ang="0">
                <a:pos x="50" y="34"/>
              </a:cxn>
              <a:cxn ang="0">
                <a:pos x="48" y="34"/>
              </a:cxn>
              <a:cxn ang="0">
                <a:pos x="46" y="34"/>
              </a:cxn>
              <a:cxn ang="0">
                <a:pos x="44" y="34"/>
              </a:cxn>
              <a:cxn ang="0">
                <a:pos x="42" y="32"/>
              </a:cxn>
              <a:cxn ang="0">
                <a:pos x="40" y="34"/>
              </a:cxn>
              <a:cxn ang="0">
                <a:pos x="38" y="34"/>
              </a:cxn>
              <a:cxn ang="0">
                <a:pos x="38" y="32"/>
              </a:cxn>
              <a:cxn ang="0">
                <a:pos x="36" y="32"/>
              </a:cxn>
              <a:cxn ang="0">
                <a:pos x="34" y="32"/>
              </a:cxn>
              <a:cxn ang="0">
                <a:pos x="36" y="36"/>
              </a:cxn>
              <a:cxn ang="0">
                <a:pos x="34" y="40"/>
              </a:cxn>
              <a:cxn ang="0">
                <a:pos x="34" y="42"/>
              </a:cxn>
              <a:cxn ang="0">
                <a:pos x="32" y="44"/>
              </a:cxn>
              <a:cxn ang="0">
                <a:pos x="30" y="46"/>
              </a:cxn>
              <a:cxn ang="0">
                <a:pos x="30" y="48"/>
              </a:cxn>
              <a:cxn ang="0">
                <a:pos x="28" y="48"/>
              </a:cxn>
              <a:cxn ang="0">
                <a:pos x="28" y="48"/>
              </a:cxn>
              <a:cxn ang="0">
                <a:pos x="28" y="48"/>
              </a:cxn>
            </a:cxnLst>
            <a:rect l="0" t="0" r="r" b="b"/>
            <a:pathLst>
              <a:path w="50" h="48">
                <a:moveTo>
                  <a:pt x="28" y="48"/>
                </a:moveTo>
                <a:lnTo>
                  <a:pt x="28" y="48"/>
                </a:lnTo>
                <a:lnTo>
                  <a:pt x="26" y="48"/>
                </a:lnTo>
                <a:lnTo>
                  <a:pt x="26" y="46"/>
                </a:lnTo>
                <a:lnTo>
                  <a:pt x="26" y="46"/>
                </a:lnTo>
                <a:lnTo>
                  <a:pt x="26" y="46"/>
                </a:lnTo>
                <a:lnTo>
                  <a:pt x="26" y="46"/>
                </a:lnTo>
                <a:lnTo>
                  <a:pt x="26" y="44"/>
                </a:lnTo>
                <a:lnTo>
                  <a:pt x="24" y="42"/>
                </a:lnTo>
                <a:lnTo>
                  <a:pt x="24" y="40"/>
                </a:lnTo>
                <a:lnTo>
                  <a:pt x="24" y="40"/>
                </a:lnTo>
                <a:lnTo>
                  <a:pt x="24" y="38"/>
                </a:lnTo>
                <a:lnTo>
                  <a:pt x="24" y="38"/>
                </a:lnTo>
                <a:lnTo>
                  <a:pt x="24" y="36"/>
                </a:lnTo>
                <a:lnTo>
                  <a:pt x="24" y="34"/>
                </a:lnTo>
                <a:lnTo>
                  <a:pt x="26" y="32"/>
                </a:lnTo>
                <a:lnTo>
                  <a:pt x="26" y="30"/>
                </a:lnTo>
                <a:lnTo>
                  <a:pt x="24" y="30"/>
                </a:lnTo>
                <a:lnTo>
                  <a:pt x="24" y="28"/>
                </a:lnTo>
                <a:lnTo>
                  <a:pt x="24" y="28"/>
                </a:lnTo>
                <a:lnTo>
                  <a:pt x="22" y="26"/>
                </a:lnTo>
                <a:lnTo>
                  <a:pt x="22" y="26"/>
                </a:lnTo>
                <a:lnTo>
                  <a:pt x="22" y="26"/>
                </a:lnTo>
                <a:lnTo>
                  <a:pt x="22" y="24"/>
                </a:lnTo>
                <a:lnTo>
                  <a:pt x="22" y="24"/>
                </a:lnTo>
                <a:lnTo>
                  <a:pt x="22" y="24"/>
                </a:lnTo>
                <a:lnTo>
                  <a:pt x="20" y="24"/>
                </a:lnTo>
                <a:lnTo>
                  <a:pt x="20" y="22"/>
                </a:lnTo>
                <a:lnTo>
                  <a:pt x="18" y="22"/>
                </a:lnTo>
                <a:lnTo>
                  <a:pt x="18" y="22"/>
                </a:lnTo>
                <a:lnTo>
                  <a:pt x="18" y="20"/>
                </a:lnTo>
                <a:lnTo>
                  <a:pt x="16" y="20"/>
                </a:lnTo>
                <a:lnTo>
                  <a:pt x="16" y="20"/>
                </a:lnTo>
                <a:lnTo>
                  <a:pt x="16" y="18"/>
                </a:lnTo>
                <a:lnTo>
                  <a:pt x="16" y="18"/>
                </a:lnTo>
                <a:lnTo>
                  <a:pt x="14" y="18"/>
                </a:lnTo>
                <a:lnTo>
                  <a:pt x="12" y="16"/>
                </a:lnTo>
                <a:lnTo>
                  <a:pt x="12" y="14"/>
                </a:lnTo>
                <a:lnTo>
                  <a:pt x="12" y="14"/>
                </a:lnTo>
                <a:lnTo>
                  <a:pt x="10" y="14"/>
                </a:lnTo>
                <a:lnTo>
                  <a:pt x="10" y="12"/>
                </a:lnTo>
                <a:lnTo>
                  <a:pt x="10" y="12"/>
                </a:lnTo>
                <a:lnTo>
                  <a:pt x="10" y="10"/>
                </a:lnTo>
                <a:lnTo>
                  <a:pt x="8" y="10"/>
                </a:lnTo>
                <a:lnTo>
                  <a:pt x="8" y="10"/>
                </a:lnTo>
                <a:lnTo>
                  <a:pt x="8" y="8"/>
                </a:lnTo>
                <a:lnTo>
                  <a:pt x="6" y="4"/>
                </a:lnTo>
                <a:lnTo>
                  <a:pt x="4" y="4"/>
                </a:lnTo>
                <a:lnTo>
                  <a:pt x="2" y="4"/>
                </a:lnTo>
                <a:lnTo>
                  <a:pt x="2" y="4"/>
                </a:lnTo>
                <a:lnTo>
                  <a:pt x="0" y="4"/>
                </a:lnTo>
                <a:lnTo>
                  <a:pt x="0" y="4"/>
                </a:lnTo>
                <a:lnTo>
                  <a:pt x="0" y="2"/>
                </a:lnTo>
                <a:lnTo>
                  <a:pt x="2" y="2"/>
                </a:lnTo>
                <a:lnTo>
                  <a:pt x="2" y="2"/>
                </a:lnTo>
                <a:lnTo>
                  <a:pt x="4" y="2"/>
                </a:lnTo>
                <a:lnTo>
                  <a:pt x="8" y="2"/>
                </a:lnTo>
                <a:lnTo>
                  <a:pt x="10" y="0"/>
                </a:lnTo>
                <a:lnTo>
                  <a:pt x="12" y="0"/>
                </a:lnTo>
                <a:lnTo>
                  <a:pt x="12" y="0"/>
                </a:lnTo>
                <a:lnTo>
                  <a:pt x="14" y="0"/>
                </a:lnTo>
                <a:lnTo>
                  <a:pt x="16" y="0"/>
                </a:lnTo>
                <a:lnTo>
                  <a:pt x="16" y="2"/>
                </a:lnTo>
                <a:lnTo>
                  <a:pt x="16" y="2"/>
                </a:lnTo>
                <a:lnTo>
                  <a:pt x="16" y="2"/>
                </a:lnTo>
                <a:lnTo>
                  <a:pt x="16" y="2"/>
                </a:lnTo>
                <a:lnTo>
                  <a:pt x="18" y="2"/>
                </a:lnTo>
                <a:lnTo>
                  <a:pt x="18" y="2"/>
                </a:lnTo>
                <a:lnTo>
                  <a:pt x="18" y="2"/>
                </a:lnTo>
                <a:lnTo>
                  <a:pt x="20" y="2"/>
                </a:lnTo>
                <a:lnTo>
                  <a:pt x="20" y="4"/>
                </a:lnTo>
                <a:lnTo>
                  <a:pt x="20" y="4"/>
                </a:lnTo>
                <a:lnTo>
                  <a:pt x="22" y="4"/>
                </a:lnTo>
                <a:lnTo>
                  <a:pt x="22" y="4"/>
                </a:lnTo>
                <a:lnTo>
                  <a:pt x="22" y="4"/>
                </a:lnTo>
                <a:lnTo>
                  <a:pt x="22" y="4"/>
                </a:lnTo>
                <a:lnTo>
                  <a:pt x="22" y="4"/>
                </a:lnTo>
                <a:lnTo>
                  <a:pt x="22" y="4"/>
                </a:lnTo>
                <a:lnTo>
                  <a:pt x="24" y="4"/>
                </a:lnTo>
                <a:lnTo>
                  <a:pt x="24" y="6"/>
                </a:lnTo>
                <a:lnTo>
                  <a:pt x="24" y="6"/>
                </a:lnTo>
                <a:lnTo>
                  <a:pt x="26" y="4"/>
                </a:lnTo>
                <a:lnTo>
                  <a:pt x="26" y="4"/>
                </a:lnTo>
                <a:lnTo>
                  <a:pt x="28" y="6"/>
                </a:lnTo>
                <a:lnTo>
                  <a:pt x="28" y="6"/>
                </a:lnTo>
                <a:lnTo>
                  <a:pt x="30" y="6"/>
                </a:lnTo>
                <a:lnTo>
                  <a:pt x="30" y="8"/>
                </a:lnTo>
                <a:lnTo>
                  <a:pt x="30" y="8"/>
                </a:lnTo>
                <a:lnTo>
                  <a:pt x="30" y="8"/>
                </a:lnTo>
                <a:lnTo>
                  <a:pt x="32" y="8"/>
                </a:lnTo>
                <a:lnTo>
                  <a:pt x="32" y="8"/>
                </a:lnTo>
                <a:lnTo>
                  <a:pt x="32" y="8"/>
                </a:lnTo>
                <a:lnTo>
                  <a:pt x="32" y="8"/>
                </a:lnTo>
                <a:lnTo>
                  <a:pt x="32" y="8"/>
                </a:lnTo>
                <a:lnTo>
                  <a:pt x="32" y="8"/>
                </a:lnTo>
                <a:lnTo>
                  <a:pt x="32" y="8"/>
                </a:lnTo>
                <a:lnTo>
                  <a:pt x="34" y="8"/>
                </a:lnTo>
                <a:lnTo>
                  <a:pt x="34" y="8"/>
                </a:lnTo>
                <a:lnTo>
                  <a:pt x="36" y="12"/>
                </a:lnTo>
                <a:lnTo>
                  <a:pt x="34" y="14"/>
                </a:lnTo>
                <a:lnTo>
                  <a:pt x="34" y="14"/>
                </a:lnTo>
                <a:lnTo>
                  <a:pt x="34" y="14"/>
                </a:lnTo>
                <a:lnTo>
                  <a:pt x="34" y="16"/>
                </a:lnTo>
                <a:lnTo>
                  <a:pt x="36" y="16"/>
                </a:lnTo>
                <a:lnTo>
                  <a:pt x="36" y="16"/>
                </a:lnTo>
                <a:lnTo>
                  <a:pt x="36" y="16"/>
                </a:lnTo>
                <a:lnTo>
                  <a:pt x="36" y="16"/>
                </a:lnTo>
                <a:lnTo>
                  <a:pt x="38" y="18"/>
                </a:lnTo>
                <a:lnTo>
                  <a:pt x="38" y="18"/>
                </a:lnTo>
                <a:lnTo>
                  <a:pt x="38" y="18"/>
                </a:lnTo>
                <a:lnTo>
                  <a:pt x="38" y="18"/>
                </a:lnTo>
                <a:lnTo>
                  <a:pt x="40" y="18"/>
                </a:lnTo>
                <a:lnTo>
                  <a:pt x="40" y="18"/>
                </a:lnTo>
                <a:lnTo>
                  <a:pt x="40" y="18"/>
                </a:lnTo>
                <a:lnTo>
                  <a:pt x="40" y="18"/>
                </a:lnTo>
                <a:lnTo>
                  <a:pt x="40" y="18"/>
                </a:lnTo>
                <a:lnTo>
                  <a:pt x="42" y="20"/>
                </a:lnTo>
                <a:lnTo>
                  <a:pt x="42" y="22"/>
                </a:lnTo>
                <a:lnTo>
                  <a:pt x="42" y="24"/>
                </a:lnTo>
                <a:lnTo>
                  <a:pt x="42" y="24"/>
                </a:lnTo>
                <a:lnTo>
                  <a:pt x="44" y="26"/>
                </a:lnTo>
                <a:lnTo>
                  <a:pt x="46" y="26"/>
                </a:lnTo>
                <a:lnTo>
                  <a:pt x="46" y="26"/>
                </a:lnTo>
                <a:lnTo>
                  <a:pt x="48" y="28"/>
                </a:lnTo>
                <a:lnTo>
                  <a:pt x="48" y="30"/>
                </a:lnTo>
                <a:lnTo>
                  <a:pt x="46" y="30"/>
                </a:lnTo>
                <a:lnTo>
                  <a:pt x="46" y="32"/>
                </a:lnTo>
                <a:lnTo>
                  <a:pt x="48" y="32"/>
                </a:lnTo>
                <a:lnTo>
                  <a:pt x="48" y="32"/>
                </a:lnTo>
                <a:lnTo>
                  <a:pt x="48" y="32"/>
                </a:lnTo>
                <a:lnTo>
                  <a:pt x="50" y="32"/>
                </a:lnTo>
                <a:lnTo>
                  <a:pt x="50" y="32"/>
                </a:lnTo>
                <a:lnTo>
                  <a:pt x="50" y="32"/>
                </a:lnTo>
                <a:lnTo>
                  <a:pt x="50" y="34"/>
                </a:lnTo>
                <a:lnTo>
                  <a:pt x="50" y="34"/>
                </a:lnTo>
                <a:lnTo>
                  <a:pt x="50" y="34"/>
                </a:lnTo>
                <a:lnTo>
                  <a:pt x="48" y="34"/>
                </a:lnTo>
                <a:lnTo>
                  <a:pt x="48" y="34"/>
                </a:lnTo>
                <a:lnTo>
                  <a:pt x="48" y="34"/>
                </a:lnTo>
                <a:lnTo>
                  <a:pt x="46" y="34"/>
                </a:lnTo>
                <a:lnTo>
                  <a:pt x="46" y="34"/>
                </a:lnTo>
                <a:lnTo>
                  <a:pt x="44" y="32"/>
                </a:lnTo>
                <a:lnTo>
                  <a:pt x="44" y="34"/>
                </a:lnTo>
                <a:lnTo>
                  <a:pt x="44" y="34"/>
                </a:lnTo>
                <a:lnTo>
                  <a:pt x="44" y="34"/>
                </a:lnTo>
                <a:lnTo>
                  <a:pt x="42" y="32"/>
                </a:lnTo>
                <a:lnTo>
                  <a:pt x="42" y="32"/>
                </a:lnTo>
                <a:lnTo>
                  <a:pt x="40" y="32"/>
                </a:lnTo>
                <a:lnTo>
                  <a:pt x="40" y="32"/>
                </a:lnTo>
                <a:lnTo>
                  <a:pt x="40" y="34"/>
                </a:lnTo>
                <a:lnTo>
                  <a:pt x="38" y="34"/>
                </a:lnTo>
                <a:lnTo>
                  <a:pt x="38" y="34"/>
                </a:lnTo>
                <a:lnTo>
                  <a:pt x="38" y="34"/>
                </a:lnTo>
                <a:lnTo>
                  <a:pt x="38" y="34"/>
                </a:lnTo>
                <a:lnTo>
                  <a:pt x="38" y="32"/>
                </a:lnTo>
                <a:lnTo>
                  <a:pt x="38" y="32"/>
                </a:lnTo>
                <a:lnTo>
                  <a:pt x="38" y="32"/>
                </a:lnTo>
                <a:lnTo>
                  <a:pt x="38" y="32"/>
                </a:lnTo>
                <a:lnTo>
                  <a:pt x="36" y="32"/>
                </a:lnTo>
                <a:lnTo>
                  <a:pt x="36" y="32"/>
                </a:lnTo>
                <a:lnTo>
                  <a:pt x="34" y="32"/>
                </a:lnTo>
                <a:lnTo>
                  <a:pt x="34" y="32"/>
                </a:lnTo>
                <a:lnTo>
                  <a:pt x="34" y="36"/>
                </a:lnTo>
                <a:lnTo>
                  <a:pt x="36" y="36"/>
                </a:lnTo>
                <a:lnTo>
                  <a:pt x="36" y="36"/>
                </a:lnTo>
                <a:lnTo>
                  <a:pt x="36" y="40"/>
                </a:lnTo>
                <a:lnTo>
                  <a:pt x="34" y="40"/>
                </a:lnTo>
                <a:lnTo>
                  <a:pt x="34" y="40"/>
                </a:lnTo>
                <a:lnTo>
                  <a:pt x="34" y="40"/>
                </a:lnTo>
                <a:lnTo>
                  <a:pt x="34" y="40"/>
                </a:lnTo>
                <a:lnTo>
                  <a:pt x="34" y="42"/>
                </a:lnTo>
                <a:lnTo>
                  <a:pt x="34" y="42"/>
                </a:lnTo>
                <a:lnTo>
                  <a:pt x="32" y="44"/>
                </a:lnTo>
                <a:lnTo>
                  <a:pt x="32" y="44"/>
                </a:lnTo>
                <a:lnTo>
                  <a:pt x="30" y="44"/>
                </a:lnTo>
                <a:lnTo>
                  <a:pt x="30" y="46"/>
                </a:lnTo>
                <a:lnTo>
                  <a:pt x="30" y="46"/>
                </a:lnTo>
                <a:lnTo>
                  <a:pt x="32" y="48"/>
                </a:lnTo>
                <a:lnTo>
                  <a:pt x="32" y="48"/>
                </a:lnTo>
                <a:lnTo>
                  <a:pt x="30" y="48"/>
                </a:lnTo>
                <a:lnTo>
                  <a:pt x="30" y="48"/>
                </a:lnTo>
                <a:lnTo>
                  <a:pt x="30" y="48"/>
                </a:lnTo>
                <a:lnTo>
                  <a:pt x="28" y="48"/>
                </a:lnTo>
                <a:lnTo>
                  <a:pt x="28" y="48"/>
                </a:lnTo>
                <a:lnTo>
                  <a:pt x="28" y="48"/>
                </a:lnTo>
                <a:lnTo>
                  <a:pt x="28" y="48"/>
                </a:lnTo>
                <a:lnTo>
                  <a:pt x="28" y="48"/>
                </a:lnTo>
                <a:lnTo>
                  <a:pt x="28" y="48"/>
                </a:lnTo>
                <a:lnTo>
                  <a:pt x="28" y="48"/>
                </a:lnTo>
                <a:lnTo>
                  <a:pt x="28" y="4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3" name="Freeform 139"/>
          <p:cNvSpPr>
            <a:spLocks/>
          </p:cNvSpPr>
          <p:nvPr/>
        </p:nvSpPr>
        <p:spPr bwMode="auto">
          <a:xfrm>
            <a:off x="4718050" y="2478088"/>
            <a:ext cx="3175" cy="3175"/>
          </a:xfrm>
          <a:custGeom>
            <a:avLst/>
            <a:gdLst/>
            <a:ahLst/>
            <a:cxnLst>
              <a:cxn ang="0">
                <a:pos x="2" y="0"/>
              </a:cxn>
              <a:cxn ang="0">
                <a:pos x="2" y="0"/>
              </a:cxn>
              <a:cxn ang="0">
                <a:pos x="0" y="2"/>
              </a:cxn>
              <a:cxn ang="0">
                <a:pos x="0" y="0"/>
              </a:cxn>
              <a:cxn ang="0">
                <a:pos x="2" y="0"/>
              </a:cxn>
              <a:cxn ang="0">
                <a:pos x="2" y="0"/>
              </a:cxn>
            </a:cxnLst>
            <a:rect l="0" t="0" r="r" b="b"/>
            <a:pathLst>
              <a:path w="2" h="2">
                <a:moveTo>
                  <a:pt x="2" y="0"/>
                </a:moveTo>
                <a:lnTo>
                  <a:pt x="2" y="0"/>
                </a:lnTo>
                <a:lnTo>
                  <a:pt x="0" y="2"/>
                </a:lnTo>
                <a:lnTo>
                  <a:pt x="0" y="0"/>
                </a:lnTo>
                <a:lnTo>
                  <a:pt x="2" y="0"/>
                </a:lnTo>
                <a:lnTo>
                  <a:pt x="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4" name="Freeform 140"/>
          <p:cNvSpPr>
            <a:spLocks/>
          </p:cNvSpPr>
          <p:nvPr/>
        </p:nvSpPr>
        <p:spPr bwMode="auto">
          <a:xfrm>
            <a:off x="4267200" y="2684463"/>
            <a:ext cx="273050" cy="219075"/>
          </a:xfrm>
          <a:custGeom>
            <a:avLst/>
            <a:gdLst/>
            <a:ahLst/>
            <a:cxnLst>
              <a:cxn ang="0">
                <a:pos x="114" y="4"/>
              </a:cxn>
              <a:cxn ang="0">
                <a:pos x="122" y="12"/>
              </a:cxn>
              <a:cxn ang="0">
                <a:pos x="130" y="12"/>
              </a:cxn>
              <a:cxn ang="0">
                <a:pos x="134" y="12"/>
              </a:cxn>
              <a:cxn ang="0">
                <a:pos x="144" y="12"/>
              </a:cxn>
              <a:cxn ang="0">
                <a:pos x="146" y="10"/>
              </a:cxn>
              <a:cxn ang="0">
                <a:pos x="148" y="14"/>
              </a:cxn>
              <a:cxn ang="0">
                <a:pos x="150" y="14"/>
              </a:cxn>
              <a:cxn ang="0">
                <a:pos x="156" y="14"/>
              </a:cxn>
              <a:cxn ang="0">
                <a:pos x="162" y="22"/>
              </a:cxn>
              <a:cxn ang="0">
                <a:pos x="164" y="30"/>
              </a:cxn>
              <a:cxn ang="0">
                <a:pos x="164" y="40"/>
              </a:cxn>
              <a:cxn ang="0">
                <a:pos x="166" y="46"/>
              </a:cxn>
              <a:cxn ang="0">
                <a:pos x="170" y="54"/>
              </a:cxn>
              <a:cxn ang="0">
                <a:pos x="170" y="60"/>
              </a:cxn>
              <a:cxn ang="0">
                <a:pos x="170" y="64"/>
              </a:cxn>
              <a:cxn ang="0">
                <a:pos x="164" y="64"/>
              </a:cxn>
              <a:cxn ang="0">
                <a:pos x="154" y="62"/>
              </a:cxn>
              <a:cxn ang="0">
                <a:pos x="146" y="66"/>
              </a:cxn>
              <a:cxn ang="0">
                <a:pos x="142" y="70"/>
              </a:cxn>
              <a:cxn ang="0">
                <a:pos x="136" y="70"/>
              </a:cxn>
              <a:cxn ang="0">
                <a:pos x="132" y="74"/>
              </a:cxn>
              <a:cxn ang="0">
                <a:pos x="136" y="80"/>
              </a:cxn>
              <a:cxn ang="0">
                <a:pos x="132" y="82"/>
              </a:cxn>
              <a:cxn ang="0">
                <a:pos x="128" y="86"/>
              </a:cxn>
              <a:cxn ang="0">
                <a:pos x="124" y="88"/>
              </a:cxn>
              <a:cxn ang="0">
                <a:pos x="116" y="94"/>
              </a:cxn>
              <a:cxn ang="0">
                <a:pos x="112" y="98"/>
              </a:cxn>
              <a:cxn ang="0">
                <a:pos x="104" y="100"/>
              </a:cxn>
              <a:cxn ang="0">
                <a:pos x="100" y="102"/>
              </a:cxn>
              <a:cxn ang="0">
                <a:pos x="94" y="106"/>
              </a:cxn>
              <a:cxn ang="0">
                <a:pos x="86" y="104"/>
              </a:cxn>
              <a:cxn ang="0">
                <a:pos x="82" y="108"/>
              </a:cxn>
              <a:cxn ang="0">
                <a:pos x="78" y="110"/>
              </a:cxn>
              <a:cxn ang="0">
                <a:pos x="68" y="118"/>
              </a:cxn>
              <a:cxn ang="0">
                <a:pos x="64" y="132"/>
              </a:cxn>
              <a:cxn ang="0">
                <a:pos x="44" y="138"/>
              </a:cxn>
              <a:cxn ang="0">
                <a:pos x="0" y="136"/>
              </a:cxn>
              <a:cxn ang="0">
                <a:pos x="2" y="134"/>
              </a:cxn>
              <a:cxn ang="0">
                <a:pos x="16" y="130"/>
              </a:cxn>
              <a:cxn ang="0">
                <a:pos x="28" y="122"/>
              </a:cxn>
              <a:cxn ang="0">
                <a:pos x="36" y="116"/>
              </a:cxn>
              <a:cxn ang="0">
                <a:pos x="42" y="110"/>
              </a:cxn>
              <a:cxn ang="0">
                <a:pos x="44" y="106"/>
              </a:cxn>
              <a:cxn ang="0">
                <a:pos x="52" y="96"/>
              </a:cxn>
              <a:cxn ang="0">
                <a:pos x="48" y="86"/>
              </a:cxn>
              <a:cxn ang="0">
                <a:pos x="50" y="78"/>
              </a:cxn>
              <a:cxn ang="0">
                <a:pos x="52" y="70"/>
              </a:cxn>
              <a:cxn ang="0">
                <a:pos x="58" y="60"/>
              </a:cxn>
              <a:cxn ang="0">
                <a:pos x="60" y="52"/>
              </a:cxn>
              <a:cxn ang="0">
                <a:pos x="68" y="44"/>
              </a:cxn>
              <a:cxn ang="0">
                <a:pos x="72" y="42"/>
              </a:cxn>
              <a:cxn ang="0">
                <a:pos x="84" y="36"/>
              </a:cxn>
              <a:cxn ang="0">
                <a:pos x="92" y="32"/>
              </a:cxn>
              <a:cxn ang="0">
                <a:pos x="98" y="20"/>
              </a:cxn>
              <a:cxn ang="0">
                <a:pos x="102" y="10"/>
              </a:cxn>
              <a:cxn ang="0">
                <a:pos x="110" y="2"/>
              </a:cxn>
            </a:cxnLst>
            <a:rect l="0" t="0" r="r" b="b"/>
            <a:pathLst>
              <a:path w="172" h="138">
                <a:moveTo>
                  <a:pt x="112" y="0"/>
                </a:moveTo>
                <a:lnTo>
                  <a:pt x="112" y="0"/>
                </a:lnTo>
                <a:lnTo>
                  <a:pt x="112" y="0"/>
                </a:lnTo>
                <a:lnTo>
                  <a:pt x="112" y="2"/>
                </a:lnTo>
                <a:lnTo>
                  <a:pt x="114" y="2"/>
                </a:lnTo>
                <a:lnTo>
                  <a:pt x="114" y="2"/>
                </a:lnTo>
                <a:lnTo>
                  <a:pt x="114" y="2"/>
                </a:lnTo>
                <a:lnTo>
                  <a:pt x="114" y="4"/>
                </a:lnTo>
                <a:lnTo>
                  <a:pt x="114" y="4"/>
                </a:lnTo>
                <a:lnTo>
                  <a:pt x="114" y="6"/>
                </a:lnTo>
                <a:lnTo>
                  <a:pt x="114" y="6"/>
                </a:lnTo>
                <a:lnTo>
                  <a:pt x="118" y="10"/>
                </a:lnTo>
                <a:lnTo>
                  <a:pt x="118" y="10"/>
                </a:lnTo>
                <a:lnTo>
                  <a:pt x="120" y="12"/>
                </a:lnTo>
                <a:lnTo>
                  <a:pt x="122" y="12"/>
                </a:lnTo>
                <a:lnTo>
                  <a:pt x="122" y="12"/>
                </a:lnTo>
                <a:lnTo>
                  <a:pt x="124" y="12"/>
                </a:lnTo>
                <a:lnTo>
                  <a:pt x="124" y="12"/>
                </a:lnTo>
                <a:lnTo>
                  <a:pt x="126" y="12"/>
                </a:lnTo>
                <a:lnTo>
                  <a:pt x="126" y="12"/>
                </a:lnTo>
                <a:lnTo>
                  <a:pt x="128" y="12"/>
                </a:lnTo>
                <a:lnTo>
                  <a:pt x="128" y="12"/>
                </a:lnTo>
                <a:lnTo>
                  <a:pt x="128" y="12"/>
                </a:lnTo>
                <a:lnTo>
                  <a:pt x="130" y="12"/>
                </a:lnTo>
                <a:lnTo>
                  <a:pt x="130" y="12"/>
                </a:lnTo>
                <a:lnTo>
                  <a:pt x="130" y="12"/>
                </a:lnTo>
                <a:lnTo>
                  <a:pt x="132" y="12"/>
                </a:lnTo>
                <a:lnTo>
                  <a:pt x="132" y="12"/>
                </a:lnTo>
                <a:lnTo>
                  <a:pt x="132" y="12"/>
                </a:lnTo>
                <a:lnTo>
                  <a:pt x="134" y="12"/>
                </a:lnTo>
                <a:lnTo>
                  <a:pt x="134" y="12"/>
                </a:lnTo>
                <a:lnTo>
                  <a:pt x="134" y="12"/>
                </a:lnTo>
                <a:lnTo>
                  <a:pt x="134" y="12"/>
                </a:lnTo>
                <a:lnTo>
                  <a:pt x="136" y="10"/>
                </a:lnTo>
                <a:lnTo>
                  <a:pt x="138" y="12"/>
                </a:lnTo>
                <a:lnTo>
                  <a:pt x="140" y="12"/>
                </a:lnTo>
                <a:lnTo>
                  <a:pt x="140" y="12"/>
                </a:lnTo>
                <a:lnTo>
                  <a:pt x="140" y="12"/>
                </a:lnTo>
                <a:lnTo>
                  <a:pt x="142" y="12"/>
                </a:lnTo>
                <a:lnTo>
                  <a:pt x="144" y="12"/>
                </a:lnTo>
                <a:lnTo>
                  <a:pt x="144" y="10"/>
                </a:lnTo>
                <a:lnTo>
                  <a:pt x="146" y="10"/>
                </a:lnTo>
                <a:lnTo>
                  <a:pt x="146" y="8"/>
                </a:lnTo>
                <a:lnTo>
                  <a:pt x="146" y="10"/>
                </a:lnTo>
                <a:lnTo>
                  <a:pt x="146" y="10"/>
                </a:lnTo>
                <a:lnTo>
                  <a:pt x="146" y="10"/>
                </a:lnTo>
                <a:lnTo>
                  <a:pt x="146" y="10"/>
                </a:lnTo>
                <a:lnTo>
                  <a:pt x="146" y="10"/>
                </a:lnTo>
                <a:lnTo>
                  <a:pt x="146" y="10"/>
                </a:lnTo>
                <a:lnTo>
                  <a:pt x="146" y="12"/>
                </a:lnTo>
                <a:lnTo>
                  <a:pt x="146" y="12"/>
                </a:lnTo>
                <a:lnTo>
                  <a:pt x="146" y="12"/>
                </a:lnTo>
                <a:lnTo>
                  <a:pt x="146" y="12"/>
                </a:lnTo>
                <a:lnTo>
                  <a:pt x="148" y="12"/>
                </a:lnTo>
                <a:lnTo>
                  <a:pt x="148" y="14"/>
                </a:lnTo>
                <a:lnTo>
                  <a:pt x="148" y="14"/>
                </a:lnTo>
                <a:lnTo>
                  <a:pt x="148" y="12"/>
                </a:lnTo>
                <a:lnTo>
                  <a:pt x="148" y="12"/>
                </a:lnTo>
                <a:lnTo>
                  <a:pt x="148" y="12"/>
                </a:lnTo>
                <a:lnTo>
                  <a:pt x="146" y="12"/>
                </a:lnTo>
                <a:lnTo>
                  <a:pt x="148" y="12"/>
                </a:lnTo>
                <a:lnTo>
                  <a:pt x="148" y="12"/>
                </a:lnTo>
                <a:lnTo>
                  <a:pt x="148" y="12"/>
                </a:lnTo>
                <a:lnTo>
                  <a:pt x="150" y="14"/>
                </a:lnTo>
                <a:lnTo>
                  <a:pt x="150" y="14"/>
                </a:lnTo>
                <a:lnTo>
                  <a:pt x="152" y="14"/>
                </a:lnTo>
                <a:lnTo>
                  <a:pt x="152" y="14"/>
                </a:lnTo>
                <a:lnTo>
                  <a:pt x="152" y="14"/>
                </a:lnTo>
                <a:lnTo>
                  <a:pt x="154" y="14"/>
                </a:lnTo>
                <a:lnTo>
                  <a:pt x="156" y="14"/>
                </a:lnTo>
                <a:lnTo>
                  <a:pt x="156" y="14"/>
                </a:lnTo>
                <a:lnTo>
                  <a:pt x="156" y="14"/>
                </a:lnTo>
                <a:lnTo>
                  <a:pt x="156" y="14"/>
                </a:lnTo>
                <a:lnTo>
                  <a:pt x="156" y="16"/>
                </a:lnTo>
                <a:lnTo>
                  <a:pt x="158" y="16"/>
                </a:lnTo>
                <a:lnTo>
                  <a:pt x="162" y="18"/>
                </a:lnTo>
                <a:lnTo>
                  <a:pt x="162" y="20"/>
                </a:lnTo>
                <a:lnTo>
                  <a:pt x="162" y="20"/>
                </a:lnTo>
                <a:lnTo>
                  <a:pt x="162" y="20"/>
                </a:lnTo>
                <a:lnTo>
                  <a:pt x="162" y="22"/>
                </a:lnTo>
                <a:lnTo>
                  <a:pt x="162" y="22"/>
                </a:lnTo>
                <a:lnTo>
                  <a:pt x="162" y="24"/>
                </a:lnTo>
                <a:lnTo>
                  <a:pt x="164" y="24"/>
                </a:lnTo>
                <a:lnTo>
                  <a:pt x="162" y="24"/>
                </a:lnTo>
                <a:lnTo>
                  <a:pt x="162" y="26"/>
                </a:lnTo>
                <a:lnTo>
                  <a:pt x="162" y="26"/>
                </a:lnTo>
                <a:lnTo>
                  <a:pt x="164" y="28"/>
                </a:lnTo>
                <a:lnTo>
                  <a:pt x="164" y="30"/>
                </a:lnTo>
                <a:lnTo>
                  <a:pt x="164" y="30"/>
                </a:lnTo>
                <a:lnTo>
                  <a:pt x="164" y="32"/>
                </a:lnTo>
                <a:lnTo>
                  <a:pt x="164" y="34"/>
                </a:lnTo>
                <a:lnTo>
                  <a:pt x="162" y="36"/>
                </a:lnTo>
                <a:lnTo>
                  <a:pt x="164" y="38"/>
                </a:lnTo>
                <a:lnTo>
                  <a:pt x="164" y="38"/>
                </a:lnTo>
                <a:lnTo>
                  <a:pt x="164" y="38"/>
                </a:lnTo>
                <a:lnTo>
                  <a:pt x="164" y="40"/>
                </a:lnTo>
                <a:lnTo>
                  <a:pt x="164" y="40"/>
                </a:lnTo>
                <a:lnTo>
                  <a:pt x="164" y="42"/>
                </a:lnTo>
                <a:lnTo>
                  <a:pt x="164" y="42"/>
                </a:lnTo>
                <a:lnTo>
                  <a:pt x="164" y="42"/>
                </a:lnTo>
                <a:lnTo>
                  <a:pt x="164" y="44"/>
                </a:lnTo>
                <a:lnTo>
                  <a:pt x="164" y="44"/>
                </a:lnTo>
                <a:lnTo>
                  <a:pt x="164" y="46"/>
                </a:lnTo>
                <a:lnTo>
                  <a:pt x="166" y="46"/>
                </a:lnTo>
                <a:lnTo>
                  <a:pt x="166" y="48"/>
                </a:lnTo>
                <a:lnTo>
                  <a:pt x="166" y="48"/>
                </a:lnTo>
                <a:lnTo>
                  <a:pt x="166" y="48"/>
                </a:lnTo>
                <a:lnTo>
                  <a:pt x="166" y="48"/>
                </a:lnTo>
                <a:lnTo>
                  <a:pt x="166" y="48"/>
                </a:lnTo>
                <a:lnTo>
                  <a:pt x="166" y="50"/>
                </a:lnTo>
                <a:lnTo>
                  <a:pt x="168" y="54"/>
                </a:lnTo>
                <a:lnTo>
                  <a:pt x="170" y="54"/>
                </a:lnTo>
                <a:lnTo>
                  <a:pt x="172" y="56"/>
                </a:lnTo>
                <a:lnTo>
                  <a:pt x="172" y="58"/>
                </a:lnTo>
                <a:lnTo>
                  <a:pt x="172" y="58"/>
                </a:lnTo>
                <a:lnTo>
                  <a:pt x="172" y="58"/>
                </a:lnTo>
                <a:lnTo>
                  <a:pt x="170" y="58"/>
                </a:lnTo>
                <a:lnTo>
                  <a:pt x="170" y="58"/>
                </a:lnTo>
                <a:lnTo>
                  <a:pt x="170" y="58"/>
                </a:lnTo>
                <a:lnTo>
                  <a:pt x="170" y="60"/>
                </a:lnTo>
                <a:lnTo>
                  <a:pt x="170" y="62"/>
                </a:lnTo>
                <a:lnTo>
                  <a:pt x="170" y="62"/>
                </a:lnTo>
                <a:lnTo>
                  <a:pt x="168" y="62"/>
                </a:lnTo>
                <a:lnTo>
                  <a:pt x="170" y="62"/>
                </a:lnTo>
                <a:lnTo>
                  <a:pt x="170" y="62"/>
                </a:lnTo>
                <a:lnTo>
                  <a:pt x="170" y="62"/>
                </a:lnTo>
                <a:lnTo>
                  <a:pt x="170" y="62"/>
                </a:lnTo>
                <a:lnTo>
                  <a:pt x="170" y="64"/>
                </a:lnTo>
                <a:lnTo>
                  <a:pt x="170" y="64"/>
                </a:lnTo>
                <a:lnTo>
                  <a:pt x="170" y="64"/>
                </a:lnTo>
                <a:lnTo>
                  <a:pt x="170" y="64"/>
                </a:lnTo>
                <a:lnTo>
                  <a:pt x="168" y="64"/>
                </a:lnTo>
                <a:lnTo>
                  <a:pt x="168" y="64"/>
                </a:lnTo>
                <a:lnTo>
                  <a:pt x="166" y="64"/>
                </a:lnTo>
                <a:lnTo>
                  <a:pt x="166" y="64"/>
                </a:lnTo>
                <a:lnTo>
                  <a:pt x="164" y="64"/>
                </a:lnTo>
                <a:lnTo>
                  <a:pt x="160" y="64"/>
                </a:lnTo>
                <a:lnTo>
                  <a:pt x="160" y="64"/>
                </a:lnTo>
                <a:lnTo>
                  <a:pt x="160" y="64"/>
                </a:lnTo>
                <a:lnTo>
                  <a:pt x="158" y="62"/>
                </a:lnTo>
                <a:lnTo>
                  <a:pt x="156" y="62"/>
                </a:lnTo>
                <a:lnTo>
                  <a:pt x="156" y="62"/>
                </a:lnTo>
                <a:lnTo>
                  <a:pt x="156" y="62"/>
                </a:lnTo>
                <a:lnTo>
                  <a:pt x="154" y="62"/>
                </a:lnTo>
                <a:lnTo>
                  <a:pt x="154" y="62"/>
                </a:lnTo>
                <a:lnTo>
                  <a:pt x="154" y="62"/>
                </a:lnTo>
                <a:lnTo>
                  <a:pt x="152" y="62"/>
                </a:lnTo>
                <a:lnTo>
                  <a:pt x="146" y="64"/>
                </a:lnTo>
                <a:lnTo>
                  <a:pt x="146" y="64"/>
                </a:lnTo>
                <a:lnTo>
                  <a:pt x="146" y="64"/>
                </a:lnTo>
                <a:lnTo>
                  <a:pt x="146" y="66"/>
                </a:lnTo>
                <a:lnTo>
                  <a:pt x="146" y="66"/>
                </a:lnTo>
                <a:lnTo>
                  <a:pt x="146" y="66"/>
                </a:lnTo>
                <a:lnTo>
                  <a:pt x="146" y="66"/>
                </a:lnTo>
                <a:lnTo>
                  <a:pt x="146" y="68"/>
                </a:lnTo>
                <a:lnTo>
                  <a:pt x="146" y="68"/>
                </a:lnTo>
                <a:lnTo>
                  <a:pt x="144" y="68"/>
                </a:lnTo>
                <a:lnTo>
                  <a:pt x="144" y="68"/>
                </a:lnTo>
                <a:lnTo>
                  <a:pt x="142" y="68"/>
                </a:lnTo>
                <a:lnTo>
                  <a:pt x="142" y="70"/>
                </a:lnTo>
                <a:lnTo>
                  <a:pt x="140" y="70"/>
                </a:lnTo>
                <a:lnTo>
                  <a:pt x="140" y="70"/>
                </a:lnTo>
                <a:lnTo>
                  <a:pt x="138" y="70"/>
                </a:lnTo>
                <a:lnTo>
                  <a:pt x="138" y="70"/>
                </a:lnTo>
                <a:lnTo>
                  <a:pt x="138" y="70"/>
                </a:lnTo>
                <a:lnTo>
                  <a:pt x="138" y="70"/>
                </a:lnTo>
                <a:lnTo>
                  <a:pt x="136" y="70"/>
                </a:lnTo>
                <a:lnTo>
                  <a:pt x="136" y="70"/>
                </a:lnTo>
                <a:lnTo>
                  <a:pt x="136" y="70"/>
                </a:lnTo>
                <a:lnTo>
                  <a:pt x="136" y="70"/>
                </a:lnTo>
                <a:lnTo>
                  <a:pt x="134" y="70"/>
                </a:lnTo>
                <a:lnTo>
                  <a:pt x="134" y="70"/>
                </a:lnTo>
                <a:lnTo>
                  <a:pt x="134" y="70"/>
                </a:lnTo>
                <a:lnTo>
                  <a:pt x="134" y="70"/>
                </a:lnTo>
                <a:lnTo>
                  <a:pt x="134" y="72"/>
                </a:lnTo>
                <a:lnTo>
                  <a:pt x="132" y="74"/>
                </a:lnTo>
                <a:lnTo>
                  <a:pt x="134" y="74"/>
                </a:lnTo>
                <a:lnTo>
                  <a:pt x="134" y="76"/>
                </a:lnTo>
                <a:lnTo>
                  <a:pt x="134" y="78"/>
                </a:lnTo>
                <a:lnTo>
                  <a:pt x="134" y="80"/>
                </a:lnTo>
                <a:lnTo>
                  <a:pt x="134" y="80"/>
                </a:lnTo>
                <a:lnTo>
                  <a:pt x="134" y="80"/>
                </a:lnTo>
                <a:lnTo>
                  <a:pt x="134" y="80"/>
                </a:lnTo>
                <a:lnTo>
                  <a:pt x="136" y="80"/>
                </a:lnTo>
                <a:lnTo>
                  <a:pt x="136" y="82"/>
                </a:lnTo>
                <a:lnTo>
                  <a:pt x="136" y="82"/>
                </a:lnTo>
                <a:lnTo>
                  <a:pt x="136" y="82"/>
                </a:lnTo>
                <a:lnTo>
                  <a:pt x="136" y="82"/>
                </a:lnTo>
                <a:lnTo>
                  <a:pt x="134" y="82"/>
                </a:lnTo>
                <a:lnTo>
                  <a:pt x="134" y="82"/>
                </a:lnTo>
                <a:lnTo>
                  <a:pt x="134" y="82"/>
                </a:lnTo>
                <a:lnTo>
                  <a:pt x="132" y="82"/>
                </a:lnTo>
                <a:lnTo>
                  <a:pt x="132" y="82"/>
                </a:lnTo>
                <a:lnTo>
                  <a:pt x="132" y="84"/>
                </a:lnTo>
                <a:lnTo>
                  <a:pt x="130" y="84"/>
                </a:lnTo>
                <a:lnTo>
                  <a:pt x="130" y="84"/>
                </a:lnTo>
                <a:lnTo>
                  <a:pt x="130" y="84"/>
                </a:lnTo>
                <a:lnTo>
                  <a:pt x="128" y="86"/>
                </a:lnTo>
                <a:lnTo>
                  <a:pt x="128" y="86"/>
                </a:lnTo>
                <a:lnTo>
                  <a:pt x="128" y="86"/>
                </a:lnTo>
                <a:lnTo>
                  <a:pt x="128" y="86"/>
                </a:lnTo>
                <a:lnTo>
                  <a:pt x="126" y="86"/>
                </a:lnTo>
                <a:lnTo>
                  <a:pt x="126" y="86"/>
                </a:lnTo>
                <a:lnTo>
                  <a:pt x="126" y="88"/>
                </a:lnTo>
                <a:lnTo>
                  <a:pt x="126" y="88"/>
                </a:lnTo>
                <a:lnTo>
                  <a:pt x="124" y="88"/>
                </a:lnTo>
                <a:lnTo>
                  <a:pt x="124" y="88"/>
                </a:lnTo>
                <a:lnTo>
                  <a:pt x="124" y="88"/>
                </a:lnTo>
                <a:lnTo>
                  <a:pt x="122" y="88"/>
                </a:lnTo>
                <a:lnTo>
                  <a:pt x="118" y="90"/>
                </a:lnTo>
                <a:lnTo>
                  <a:pt x="118" y="90"/>
                </a:lnTo>
                <a:lnTo>
                  <a:pt x="116" y="90"/>
                </a:lnTo>
                <a:lnTo>
                  <a:pt x="116" y="92"/>
                </a:lnTo>
                <a:lnTo>
                  <a:pt x="116" y="92"/>
                </a:lnTo>
                <a:lnTo>
                  <a:pt x="116" y="92"/>
                </a:lnTo>
                <a:lnTo>
                  <a:pt x="116" y="94"/>
                </a:lnTo>
                <a:lnTo>
                  <a:pt x="116" y="94"/>
                </a:lnTo>
                <a:lnTo>
                  <a:pt x="114" y="96"/>
                </a:lnTo>
                <a:lnTo>
                  <a:pt x="114" y="96"/>
                </a:lnTo>
                <a:lnTo>
                  <a:pt x="114" y="96"/>
                </a:lnTo>
                <a:lnTo>
                  <a:pt x="114" y="96"/>
                </a:lnTo>
                <a:lnTo>
                  <a:pt x="112" y="98"/>
                </a:lnTo>
                <a:lnTo>
                  <a:pt x="112" y="98"/>
                </a:lnTo>
                <a:lnTo>
                  <a:pt x="112" y="98"/>
                </a:lnTo>
                <a:lnTo>
                  <a:pt x="110" y="98"/>
                </a:lnTo>
                <a:lnTo>
                  <a:pt x="108" y="100"/>
                </a:lnTo>
                <a:lnTo>
                  <a:pt x="108" y="100"/>
                </a:lnTo>
                <a:lnTo>
                  <a:pt x="108" y="100"/>
                </a:lnTo>
                <a:lnTo>
                  <a:pt x="106" y="100"/>
                </a:lnTo>
                <a:lnTo>
                  <a:pt x="106" y="100"/>
                </a:lnTo>
                <a:lnTo>
                  <a:pt x="106" y="100"/>
                </a:lnTo>
                <a:lnTo>
                  <a:pt x="104" y="100"/>
                </a:lnTo>
                <a:lnTo>
                  <a:pt x="104" y="102"/>
                </a:lnTo>
                <a:lnTo>
                  <a:pt x="102" y="102"/>
                </a:lnTo>
                <a:lnTo>
                  <a:pt x="102" y="102"/>
                </a:lnTo>
                <a:lnTo>
                  <a:pt x="102" y="102"/>
                </a:lnTo>
                <a:lnTo>
                  <a:pt x="102" y="100"/>
                </a:lnTo>
                <a:lnTo>
                  <a:pt x="100" y="100"/>
                </a:lnTo>
                <a:lnTo>
                  <a:pt x="100" y="100"/>
                </a:lnTo>
                <a:lnTo>
                  <a:pt x="100" y="102"/>
                </a:lnTo>
                <a:lnTo>
                  <a:pt x="100" y="102"/>
                </a:lnTo>
                <a:lnTo>
                  <a:pt x="100" y="102"/>
                </a:lnTo>
                <a:lnTo>
                  <a:pt x="96" y="102"/>
                </a:lnTo>
                <a:lnTo>
                  <a:pt x="96" y="102"/>
                </a:lnTo>
                <a:lnTo>
                  <a:pt x="96" y="104"/>
                </a:lnTo>
                <a:lnTo>
                  <a:pt x="94" y="104"/>
                </a:lnTo>
                <a:lnTo>
                  <a:pt x="94" y="104"/>
                </a:lnTo>
                <a:lnTo>
                  <a:pt x="94" y="106"/>
                </a:lnTo>
                <a:lnTo>
                  <a:pt x="94" y="106"/>
                </a:lnTo>
                <a:lnTo>
                  <a:pt x="94" y="106"/>
                </a:lnTo>
                <a:lnTo>
                  <a:pt x="92" y="106"/>
                </a:lnTo>
                <a:lnTo>
                  <a:pt x="92" y="106"/>
                </a:lnTo>
                <a:lnTo>
                  <a:pt x="92" y="106"/>
                </a:lnTo>
                <a:lnTo>
                  <a:pt x="90" y="104"/>
                </a:lnTo>
                <a:lnTo>
                  <a:pt x="86" y="104"/>
                </a:lnTo>
                <a:lnTo>
                  <a:pt x="86" y="104"/>
                </a:lnTo>
                <a:lnTo>
                  <a:pt x="86" y="106"/>
                </a:lnTo>
                <a:lnTo>
                  <a:pt x="84" y="106"/>
                </a:lnTo>
                <a:lnTo>
                  <a:pt x="84" y="106"/>
                </a:lnTo>
                <a:lnTo>
                  <a:pt x="84" y="106"/>
                </a:lnTo>
                <a:lnTo>
                  <a:pt x="82" y="108"/>
                </a:lnTo>
                <a:lnTo>
                  <a:pt x="82" y="108"/>
                </a:lnTo>
                <a:lnTo>
                  <a:pt x="82" y="108"/>
                </a:lnTo>
                <a:lnTo>
                  <a:pt x="82" y="108"/>
                </a:lnTo>
                <a:lnTo>
                  <a:pt x="80" y="108"/>
                </a:lnTo>
                <a:lnTo>
                  <a:pt x="80" y="108"/>
                </a:lnTo>
                <a:lnTo>
                  <a:pt x="80" y="108"/>
                </a:lnTo>
                <a:lnTo>
                  <a:pt x="80" y="108"/>
                </a:lnTo>
                <a:lnTo>
                  <a:pt x="80" y="108"/>
                </a:lnTo>
                <a:lnTo>
                  <a:pt x="78" y="108"/>
                </a:lnTo>
                <a:lnTo>
                  <a:pt x="78" y="108"/>
                </a:lnTo>
                <a:lnTo>
                  <a:pt x="78" y="110"/>
                </a:lnTo>
                <a:lnTo>
                  <a:pt x="76" y="110"/>
                </a:lnTo>
                <a:lnTo>
                  <a:pt x="74" y="114"/>
                </a:lnTo>
                <a:lnTo>
                  <a:pt x="72" y="114"/>
                </a:lnTo>
                <a:lnTo>
                  <a:pt x="72" y="114"/>
                </a:lnTo>
                <a:lnTo>
                  <a:pt x="70" y="114"/>
                </a:lnTo>
                <a:lnTo>
                  <a:pt x="68" y="116"/>
                </a:lnTo>
                <a:lnTo>
                  <a:pt x="68" y="116"/>
                </a:lnTo>
                <a:lnTo>
                  <a:pt x="68" y="118"/>
                </a:lnTo>
                <a:lnTo>
                  <a:pt x="68" y="118"/>
                </a:lnTo>
                <a:lnTo>
                  <a:pt x="66" y="118"/>
                </a:lnTo>
                <a:lnTo>
                  <a:pt x="66" y="118"/>
                </a:lnTo>
                <a:lnTo>
                  <a:pt x="66" y="118"/>
                </a:lnTo>
                <a:lnTo>
                  <a:pt x="66" y="120"/>
                </a:lnTo>
                <a:lnTo>
                  <a:pt x="64" y="120"/>
                </a:lnTo>
                <a:lnTo>
                  <a:pt x="64" y="120"/>
                </a:lnTo>
                <a:lnTo>
                  <a:pt x="64" y="132"/>
                </a:lnTo>
                <a:lnTo>
                  <a:pt x="64" y="138"/>
                </a:lnTo>
                <a:lnTo>
                  <a:pt x="54" y="138"/>
                </a:lnTo>
                <a:lnTo>
                  <a:pt x="54" y="138"/>
                </a:lnTo>
                <a:lnTo>
                  <a:pt x="50" y="138"/>
                </a:lnTo>
                <a:lnTo>
                  <a:pt x="48" y="138"/>
                </a:lnTo>
                <a:lnTo>
                  <a:pt x="46" y="138"/>
                </a:lnTo>
                <a:lnTo>
                  <a:pt x="44" y="138"/>
                </a:lnTo>
                <a:lnTo>
                  <a:pt x="44" y="138"/>
                </a:lnTo>
                <a:lnTo>
                  <a:pt x="44" y="138"/>
                </a:lnTo>
                <a:lnTo>
                  <a:pt x="44" y="138"/>
                </a:lnTo>
                <a:lnTo>
                  <a:pt x="40" y="138"/>
                </a:lnTo>
                <a:lnTo>
                  <a:pt x="4" y="138"/>
                </a:lnTo>
                <a:lnTo>
                  <a:pt x="2" y="138"/>
                </a:lnTo>
                <a:lnTo>
                  <a:pt x="0" y="138"/>
                </a:lnTo>
                <a:lnTo>
                  <a:pt x="0" y="138"/>
                </a:lnTo>
                <a:lnTo>
                  <a:pt x="0" y="136"/>
                </a:lnTo>
                <a:lnTo>
                  <a:pt x="0" y="136"/>
                </a:lnTo>
                <a:lnTo>
                  <a:pt x="0" y="136"/>
                </a:lnTo>
                <a:lnTo>
                  <a:pt x="2" y="136"/>
                </a:lnTo>
                <a:lnTo>
                  <a:pt x="2" y="136"/>
                </a:lnTo>
                <a:lnTo>
                  <a:pt x="2" y="136"/>
                </a:lnTo>
                <a:lnTo>
                  <a:pt x="2" y="134"/>
                </a:lnTo>
                <a:lnTo>
                  <a:pt x="2" y="134"/>
                </a:lnTo>
                <a:lnTo>
                  <a:pt x="2" y="134"/>
                </a:lnTo>
                <a:lnTo>
                  <a:pt x="2" y="134"/>
                </a:lnTo>
                <a:lnTo>
                  <a:pt x="4" y="132"/>
                </a:lnTo>
                <a:lnTo>
                  <a:pt x="4" y="132"/>
                </a:lnTo>
                <a:lnTo>
                  <a:pt x="6" y="132"/>
                </a:lnTo>
                <a:lnTo>
                  <a:pt x="6" y="132"/>
                </a:lnTo>
                <a:lnTo>
                  <a:pt x="8" y="132"/>
                </a:lnTo>
                <a:lnTo>
                  <a:pt x="12" y="132"/>
                </a:lnTo>
                <a:lnTo>
                  <a:pt x="16" y="130"/>
                </a:lnTo>
                <a:lnTo>
                  <a:pt x="18" y="130"/>
                </a:lnTo>
                <a:lnTo>
                  <a:pt x="20" y="128"/>
                </a:lnTo>
                <a:lnTo>
                  <a:pt x="22" y="128"/>
                </a:lnTo>
                <a:lnTo>
                  <a:pt x="24" y="126"/>
                </a:lnTo>
                <a:lnTo>
                  <a:pt x="24" y="126"/>
                </a:lnTo>
                <a:lnTo>
                  <a:pt x="24" y="126"/>
                </a:lnTo>
                <a:lnTo>
                  <a:pt x="26" y="122"/>
                </a:lnTo>
                <a:lnTo>
                  <a:pt x="28" y="122"/>
                </a:lnTo>
                <a:lnTo>
                  <a:pt x="28" y="122"/>
                </a:lnTo>
                <a:lnTo>
                  <a:pt x="30" y="120"/>
                </a:lnTo>
                <a:lnTo>
                  <a:pt x="30" y="120"/>
                </a:lnTo>
                <a:lnTo>
                  <a:pt x="30" y="120"/>
                </a:lnTo>
                <a:lnTo>
                  <a:pt x="32" y="118"/>
                </a:lnTo>
                <a:lnTo>
                  <a:pt x="36" y="116"/>
                </a:lnTo>
                <a:lnTo>
                  <a:pt x="36" y="116"/>
                </a:lnTo>
                <a:lnTo>
                  <a:pt x="36" y="116"/>
                </a:lnTo>
                <a:lnTo>
                  <a:pt x="38" y="114"/>
                </a:lnTo>
                <a:lnTo>
                  <a:pt x="38" y="114"/>
                </a:lnTo>
                <a:lnTo>
                  <a:pt x="38" y="114"/>
                </a:lnTo>
                <a:lnTo>
                  <a:pt x="40" y="114"/>
                </a:lnTo>
                <a:lnTo>
                  <a:pt x="40" y="114"/>
                </a:lnTo>
                <a:lnTo>
                  <a:pt x="40" y="112"/>
                </a:lnTo>
                <a:lnTo>
                  <a:pt x="40" y="112"/>
                </a:lnTo>
                <a:lnTo>
                  <a:pt x="42" y="110"/>
                </a:lnTo>
                <a:lnTo>
                  <a:pt x="42" y="110"/>
                </a:lnTo>
                <a:lnTo>
                  <a:pt x="42" y="110"/>
                </a:lnTo>
                <a:lnTo>
                  <a:pt x="42" y="110"/>
                </a:lnTo>
                <a:lnTo>
                  <a:pt x="44" y="108"/>
                </a:lnTo>
                <a:lnTo>
                  <a:pt x="44" y="106"/>
                </a:lnTo>
                <a:lnTo>
                  <a:pt x="44" y="106"/>
                </a:lnTo>
                <a:lnTo>
                  <a:pt x="44" y="106"/>
                </a:lnTo>
                <a:lnTo>
                  <a:pt x="44" y="106"/>
                </a:lnTo>
                <a:lnTo>
                  <a:pt x="48" y="102"/>
                </a:lnTo>
                <a:lnTo>
                  <a:pt x="48" y="102"/>
                </a:lnTo>
                <a:lnTo>
                  <a:pt x="48" y="100"/>
                </a:lnTo>
                <a:lnTo>
                  <a:pt x="48" y="100"/>
                </a:lnTo>
                <a:lnTo>
                  <a:pt x="50" y="100"/>
                </a:lnTo>
                <a:lnTo>
                  <a:pt x="50" y="100"/>
                </a:lnTo>
                <a:lnTo>
                  <a:pt x="50" y="96"/>
                </a:lnTo>
                <a:lnTo>
                  <a:pt x="52" y="96"/>
                </a:lnTo>
                <a:lnTo>
                  <a:pt x="52" y="92"/>
                </a:lnTo>
                <a:lnTo>
                  <a:pt x="52" y="92"/>
                </a:lnTo>
                <a:lnTo>
                  <a:pt x="50" y="90"/>
                </a:lnTo>
                <a:lnTo>
                  <a:pt x="50" y="88"/>
                </a:lnTo>
                <a:lnTo>
                  <a:pt x="48" y="88"/>
                </a:lnTo>
                <a:lnTo>
                  <a:pt x="48" y="86"/>
                </a:lnTo>
                <a:lnTo>
                  <a:pt x="48" y="86"/>
                </a:lnTo>
                <a:lnTo>
                  <a:pt x="48" y="86"/>
                </a:lnTo>
                <a:lnTo>
                  <a:pt x="48" y="84"/>
                </a:lnTo>
                <a:lnTo>
                  <a:pt x="48" y="84"/>
                </a:lnTo>
                <a:lnTo>
                  <a:pt x="48" y="82"/>
                </a:lnTo>
                <a:lnTo>
                  <a:pt x="48" y="80"/>
                </a:lnTo>
                <a:lnTo>
                  <a:pt x="48" y="80"/>
                </a:lnTo>
                <a:lnTo>
                  <a:pt x="48" y="78"/>
                </a:lnTo>
                <a:lnTo>
                  <a:pt x="50" y="78"/>
                </a:lnTo>
                <a:lnTo>
                  <a:pt x="50" y="78"/>
                </a:lnTo>
                <a:lnTo>
                  <a:pt x="50" y="76"/>
                </a:lnTo>
                <a:lnTo>
                  <a:pt x="50" y="76"/>
                </a:lnTo>
                <a:lnTo>
                  <a:pt x="50" y="74"/>
                </a:lnTo>
                <a:lnTo>
                  <a:pt x="50" y="74"/>
                </a:lnTo>
                <a:lnTo>
                  <a:pt x="50" y="72"/>
                </a:lnTo>
                <a:lnTo>
                  <a:pt x="50" y="72"/>
                </a:lnTo>
                <a:lnTo>
                  <a:pt x="52" y="70"/>
                </a:lnTo>
                <a:lnTo>
                  <a:pt x="52" y="70"/>
                </a:lnTo>
                <a:lnTo>
                  <a:pt x="52" y="70"/>
                </a:lnTo>
                <a:lnTo>
                  <a:pt x="52" y="68"/>
                </a:lnTo>
                <a:lnTo>
                  <a:pt x="54" y="66"/>
                </a:lnTo>
                <a:lnTo>
                  <a:pt x="56" y="64"/>
                </a:lnTo>
                <a:lnTo>
                  <a:pt x="56" y="64"/>
                </a:lnTo>
                <a:lnTo>
                  <a:pt x="58" y="62"/>
                </a:lnTo>
                <a:lnTo>
                  <a:pt x="58" y="62"/>
                </a:lnTo>
                <a:lnTo>
                  <a:pt x="58" y="60"/>
                </a:lnTo>
                <a:lnTo>
                  <a:pt x="58" y="56"/>
                </a:lnTo>
                <a:lnTo>
                  <a:pt x="58" y="56"/>
                </a:lnTo>
                <a:lnTo>
                  <a:pt x="58" y="56"/>
                </a:lnTo>
                <a:lnTo>
                  <a:pt x="58" y="54"/>
                </a:lnTo>
                <a:lnTo>
                  <a:pt x="60" y="54"/>
                </a:lnTo>
                <a:lnTo>
                  <a:pt x="60" y="54"/>
                </a:lnTo>
                <a:lnTo>
                  <a:pt x="60" y="52"/>
                </a:lnTo>
                <a:lnTo>
                  <a:pt x="60" y="52"/>
                </a:lnTo>
                <a:lnTo>
                  <a:pt x="62" y="52"/>
                </a:lnTo>
                <a:lnTo>
                  <a:pt x="64" y="50"/>
                </a:lnTo>
                <a:lnTo>
                  <a:pt x="64" y="48"/>
                </a:lnTo>
                <a:lnTo>
                  <a:pt x="66" y="46"/>
                </a:lnTo>
                <a:lnTo>
                  <a:pt x="66" y="46"/>
                </a:lnTo>
                <a:lnTo>
                  <a:pt x="68" y="44"/>
                </a:lnTo>
                <a:lnTo>
                  <a:pt x="68" y="44"/>
                </a:lnTo>
                <a:lnTo>
                  <a:pt x="68" y="44"/>
                </a:lnTo>
                <a:lnTo>
                  <a:pt x="68" y="44"/>
                </a:lnTo>
                <a:lnTo>
                  <a:pt x="70" y="44"/>
                </a:lnTo>
                <a:lnTo>
                  <a:pt x="70" y="44"/>
                </a:lnTo>
                <a:lnTo>
                  <a:pt x="70" y="44"/>
                </a:lnTo>
                <a:lnTo>
                  <a:pt x="70" y="42"/>
                </a:lnTo>
                <a:lnTo>
                  <a:pt x="72" y="42"/>
                </a:lnTo>
                <a:lnTo>
                  <a:pt x="72" y="42"/>
                </a:lnTo>
                <a:lnTo>
                  <a:pt x="72" y="42"/>
                </a:lnTo>
                <a:lnTo>
                  <a:pt x="74" y="42"/>
                </a:lnTo>
                <a:lnTo>
                  <a:pt x="76" y="40"/>
                </a:lnTo>
                <a:lnTo>
                  <a:pt x="78" y="40"/>
                </a:lnTo>
                <a:lnTo>
                  <a:pt x="78" y="40"/>
                </a:lnTo>
                <a:lnTo>
                  <a:pt x="80" y="38"/>
                </a:lnTo>
                <a:lnTo>
                  <a:pt x="80" y="38"/>
                </a:lnTo>
                <a:lnTo>
                  <a:pt x="82" y="38"/>
                </a:lnTo>
                <a:lnTo>
                  <a:pt x="84" y="36"/>
                </a:lnTo>
                <a:lnTo>
                  <a:pt x="86" y="36"/>
                </a:lnTo>
                <a:lnTo>
                  <a:pt x="86" y="36"/>
                </a:lnTo>
                <a:lnTo>
                  <a:pt x="88" y="34"/>
                </a:lnTo>
                <a:lnTo>
                  <a:pt x="88" y="34"/>
                </a:lnTo>
                <a:lnTo>
                  <a:pt x="88" y="34"/>
                </a:lnTo>
                <a:lnTo>
                  <a:pt x="90" y="34"/>
                </a:lnTo>
                <a:lnTo>
                  <a:pt x="90" y="32"/>
                </a:lnTo>
                <a:lnTo>
                  <a:pt x="92" y="32"/>
                </a:lnTo>
                <a:lnTo>
                  <a:pt x="92" y="30"/>
                </a:lnTo>
                <a:lnTo>
                  <a:pt x="94" y="28"/>
                </a:lnTo>
                <a:lnTo>
                  <a:pt x="94" y="28"/>
                </a:lnTo>
                <a:lnTo>
                  <a:pt x="94" y="26"/>
                </a:lnTo>
                <a:lnTo>
                  <a:pt x="96" y="26"/>
                </a:lnTo>
                <a:lnTo>
                  <a:pt x="96" y="26"/>
                </a:lnTo>
                <a:lnTo>
                  <a:pt x="96" y="22"/>
                </a:lnTo>
                <a:lnTo>
                  <a:pt x="98" y="20"/>
                </a:lnTo>
                <a:lnTo>
                  <a:pt x="98" y="20"/>
                </a:lnTo>
                <a:lnTo>
                  <a:pt x="100" y="18"/>
                </a:lnTo>
                <a:lnTo>
                  <a:pt x="100" y="18"/>
                </a:lnTo>
                <a:lnTo>
                  <a:pt x="100" y="16"/>
                </a:lnTo>
                <a:lnTo>
                  <a:pt x="100" y="16"/>
                </a:lnTo>
                <a:lnTo>
                  <a:pt x="100" y="14"/>
                </a:lnTo>
                <a:lnTo>
                  <a:pt x="102" y="12"/>
                </a:lnTo>
                <a:lnTo>
                  <a:pt x="102" y="10"/>
                </a:lnTo>
                <a:lnTo>
                  <a:pt x="104" y="8"/>
                </a:lnTo>
                <a:lnTo>
                  <a:pt x="104" y="6"/>
                </a:lnTo>
                <a:lnTo>
                  <a:pt x="104" y="4"/>
                </a:lnTo>
                <a:lnTo>
                  <a:pt x="104" y="2"/>
                </a:lnTo>
                <a:lnTo>
                  <a:pt x="106" y="2"/>
                </a:lnTo>
                <a:lnTo>
                  <a:pt x="106" y="2"/>
                </a:lnTo>
                <a:lnTo>
                  <a:pt x="108" y="2"/>
                </a:lnTo>
                <a:lnTo>
                  <a:pt x="110" y="2"/>
                </a:lnTo>
                <a:lnTo>
                  <a:pt x="110" y="2"/>
                </a:lnTo>
                <a:lnTo>
                  <a:pt x="110" y="0"/>
                </a:lnTo>
                <a:lnTo>
                  <a:pt x="112" y="0"/>
                </a:lnTo>
                <a:lnTo>
                  <a:pt x="112" y="0"/>
                </a:lnTo>
                <a:lnTo>
                  <a:pt x="112" y="0"/>
                </a:lnTo>
                <a:lnTo>
                  <a:pt x="112"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5" name="Rectangle 141"/>
          <p:cNvSpPr>
            <a:spLocks noChangeArrowheads="1"/>
          </p:cNvSpPr>
          <p:nvPr/>
        </p:nvSpPr>
        <p:spPr bwMode="auto">
          <a:xfrm>
            <a:off x="7153275" y="3046413"/>
            <a:ext cx="1588" cy="1588"/>
          </a:xfrm>
          <a:prstGeom prst="rect">
            <a:avLst/>
          </a:prstGeom>
          <a:solidFill>
            <a:schemeClr val="bg1">
              <a:lumMod val="6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6" name="Freeform 142"/>
          <p:cNvSpPr>
            <a:spLocks/>
          </p:cNvSpPr>
          <p:nvPr/>
        </p:nvSpPr>
        <p:spPr bwMode="auto">
          <a:xfrm>
            <a:off x="4968875" y="2116138"/>
            <a:ext cx="139700" cy="60325"/>
          </a:xfrm>
          <a:custGeom>
            <a:avLst/>
            <a:gdLst/>
            <a:ahLst/>
            <a:cxnLst>
              <a:cxn ang="0">
                <a:pos x="76" y="8"/>
              </a:cxn>
              <a:cxn ang="0">
                <a:pos x="78" y="10"/>
              </a:cxn>
              <a:cxn ang="0">
                <a:pos x="80" y="16"/>
              </a:cxn>
              <a:cxn ang="0">
                <a:pos x="80" y="18"/>
              </a:cxn>
              <a:cxn ang="0">
                <a:pos x="84" y="22"/>
              </a:cxn>
              <a:cxn ang="0">
                <a:pos x="88" y="30"/>
              </a:cxn>
              <a:cxn ang="0">
                <a:pos x="84" y="30"/>
              </a:cxn>
              <a:cxn ang="0">
                <a:pos x="82" y="34"/>
              </a:cxn>
              <a:cxn ang="0">
                <a:pos x="78" y="34"/>
              </a:cxn>
              <a:cxn ang="0">
                <a:pos x="72" y="36"/>
              </a:cxn>
              <a:cxn ang="0">
                <a:pos x="70" y="36"/>
              </a:cxn>
              <a:cxn ang="0">
                <a:pos x="68" y="36"/>
              </a:cxn>
              <a:cxn ang="0">
                <a:pos x="64" y="36"/>
              </a:cxn>
              <a:cxn ang="0">
                <a:pos x="62" y="32"/>
              </a:cxn>
              <a:cxn ang="0">
                <a:pos x="54" y="30"/>
              </a:cxn>
              <a:cxn ang="0">
                <a:pos x="50" y="30"/>
              </a:cxn>
              <a:cxn ang="0">
                <a:pos x="48" y="26"/>
              </a:cxn>
              <a:cxn ang="0">
                <a:pos x="44" y="26"/>
              </a:cxn>
              <a:cxn ang="0">
                <a:pos x="42" y="28"/>
              </a:cxn>
              <a:cxn ang="0">
                <a:pos x="38" y="28"/>
              </a:cxn>
              <a:cxn ang="0">
                <a:pos x="34" y="26"/>
              </a:cxn>
              <a:cxn ang="0">
                <a:pos x="30" y="26"/>
              </a:cxn>
              <a:cxn ang="0">
                <a:pos x="26" y="26"/>
              </a:cxn>
              <a:cxn ang="0">
                <a:pos x="24" y="26"/>
              </a:cxn>
              <a:cxn ang="0">
                <a:pos x="22" y="26"/>
              </a:cxn>
              <a:cxn ang="0">
                <a:pos x="20" y="26"/>
              </a:cxn>
              <a:cxn ang="0">
                <a:pos x="18" y="26"/>
              </a:cxn>
              <a:cxn ang="0">
                <a:pos x="10" y="26"/>
              </a:cxn>
              <a:cxn ang="0">
                <a:pos x="4" y="28"/>
              </a:cxn>
              <a:cxn ang="0">
                <a:pos x="2" y="30"/>
              </a:cxn>
              <a:cxn ang="0">
                <a:pos x="0" y="30"/>
              </a:cxn>
              <a:cxn ang="0">
                <a:pos x="0" y="30"/>
              </a:cxn>
              <a:cxn ang="0">
                <a:pos x="0" y="24"/>
              </a:cxn>
              <a:cxn ang="0">
                <a:pos x="0" y="22"/>
              </a:cxn>
              <a:cxn ang="0">
                <a:pos x="0" y="18"/>
              </a:cxn>
              <a:cxn ang="0">
                <a:pos x="2" y="16"/>
              </a:cxn>
              <a:cxn ang="0">
                <a:pos x="2" y="12"/>
              </a:cxn>
              <a:cxn ang="0">
                <a:pos x="4" y="10"/>
              </a:cxn>
              <a:cxn ang="0">
                <a:pos x="6" y="8"/>
              </a:cxn>
              <a:cxn ang="0">
                <a:pos x="8" y="8"/>
              </a:cxn>
              <a:cxn ang="0">
                <a:pos x="14" y="4"/>
              </a:cxn>
              <a:cxn ang="0">
                <a:pos x="16" y="8"/>
              </a:cxn>
              <a:cxn ang="0">
                <a:pos x="22" y="10"/>
              </a:cxn>
              <a:cxn ang="0">
                <a:pos x="24" y="12"/>
              </a:cxn>
              <a:cxn ang="0">
                <a:pos x="26" y="16"/>
              </a:cxn>
              <a:cxn ang="0">
                <a:pos x="32" y="16"/>
              </a:cxn>
              <a:cxn ang="0">
                <a:pos x="36" y="14"/>
              </a:cxn>
              <a:cxn ang="0">
                <a:pos x="38" y="10"/>
              </a:cxn>
              <a:cxn ang="0">
                <a:pos x="36" y="4"/>
              </a:cxn>
              <a:cxn ang="0">
                <a:pos x="38" y="2"/>
              </a:cxn>
              <a:cxn ang="0">
                <a:pos x="44" y="0"/>
              </a:cxn>
              <a:cxn ang="0">
                <a:pos x="46" y="0"/>
              </a:cxn>
              <a:cxn ang="0">
                <a:pos x="48" y="0"/>
              </a:cxn>
              <a:cxn ang="0">
                <a:pos x="48" y="0"/>
              </a:cxn>
              <a:cxn ang="0">
                <a:pos x="56" y="4"/>
              </a:cxn>
              <a:cxn ang="0">
                <a:pos x="64" y="8"/>
              </a:cxn>
              <a:cxn ang="0">
                <a:pos x="68" y="6"/>
              </a:cxn>
              <a:cxn ang="0">
                <a:pos x="70" y="8"/>
              </a:cxn>
            </a:cxnLst>
            <a:rect l="0" t="0" r="r" b="b"/>
            <a:pathLst>
              <a:path w="88" h="38">
                <a:moveTo>
                  <a:pt x="74" y="8"/>
                </a:moveTo>
                <a:lnTo>
                  <a:pt x="74" y="8"/>
                </a:lnTo>
                <a:lnTo>
                  <a:pt x="74" y="8"/>
                </a:lnTo>
                <a:lnTo>
                  <a:pt x="74" y="8"/>
                </a:lnTo>
                <a:lnTo>
                  <a:pt x="76" y="8"/>
                </a:lnTo>
                <a:lnTo>
                  <a:pt x="76" y="8"/>
                </a:lnTo>
                <a:lnTo>
                  <a:pt x="76" y="10"/>
                </a:lnTo>
                <a:lnTo>
                  <a:pt x="76" y="10"/>
                </a:lnTo>
                <a:lnTo>
                  <a:pt x="76" y="10"/>
                </a:lnTo>
                <a:lnTo>
                  <a:pt x="78" y="10"/>
                </a:lnTo>
                <a:lnTo>
                  <a:pt x="80" y="12"/>
                </a:lnTo>
                <a:lnTo>
                  <a:pt x="80" y="12"/>
                </a:lnTo>
                <a:lnTo>
                  <a:pt x="80" y="12"/>
                </a:lnTo>
                <a:lnTo>
                  <a:pt x="80" y="14"/>
                </a:lnTo>
                <a:lnTo>
                  <a:pt x="80" y="16"/>
                </a:lnTo>
                <a:lnTo>
                  <a:pt x="80" y="18"/>
                </a:lnTo>
                <a:lnTo>
                  <a:pt x="80" y="18"/>
                </a:lnTo>
                <a:lnTo>
                  <a:pt x="80" y="18"/>
                </a:lnTo>
                <a:lnTo>
                  <a:pt x="80" y="18"/>
                </a:lnTo>
                <a:lnTo>
                  <a:pt x="80" y="18"/>
                </a:lnTo>
                <a:lnTo>
                  <a:pt x="82" y="18"/>
                </a:lnTo>
                <a:lnTo>
                  <a:pt x="82" y="20"/>
                </a:lnTo>
                <a:lnTo>
                  <a:pt x="82" y="20"/>
                </a:lnTo>
                <a:lnTo>
                  <a:pt x="82" y="20"/>
                </a:lnTo>
                <a:lnTo>
                  <a:pt x="84" y="22"/>
                </a:lnTo>
                <a:lnTo>
                  <a:pt x="86" y="24"/>
                </a:lnTo>
                <a:lnTo>
                  <a:pt x="86" y="24"/>
                </a:lnTo>
                <a:lnTo>
                  <a:pt x="86" y="26"/>
                </a:lnTo>
                <a:lnTo>
                  <a:pt x="88" y="28"/>
                </a:lnTo>
                <a:lnTo>
                  <a:pt x="88" y="30"/>
                </a:lnTo>
                <a:lnTo>
                  <a:pt x="88" y="30"/>
                </a:lnTo>
                <a:lnTo>
                  <a:pt x="86" y="30"/>
                </a:lnTo>
                <a:lnTo>
                  <a:pt x="86" y="30"/>
                </a:lnTo>
                <a:lnTo>
                  <a:pt x="86" y="30"/>
                </a:lnTo>
                <a:lnTo>
                  <a:pt x="84" y="30"/>
                </a:lnTo>
                <a:lnTo>
                  <a:pt x="84" y="30"/>
                </a:lnTo>
                <a:lnTo>
                  <a:pt x="82" y="32"/>
                </a:lnTo>
                <a:lnTo>
                  <a:pt x="82" y="32"/>
                </a:lnTo>
                <a:lnTo>
                  <a:pt x="82" y="34"/>
                </a:lnTo>
                <a:lnTo>
                  <a:pt x="82" y="34"/>
                </a:lnTo>
                <a:lnTo>
                  <a:pt x="82" y="34"/>
                </a:lnTo>
                <a:lnTo>
                  <a:pt x="82" y="36"/>
                </a:lnTo>
                <a:lnTo>
                  <a:pt x="80" y="36"/>
                </a:lnTo>
                <a:lnTo>
                  <a:pt x="80" y="36"/>
                </a:lnTo>
                <a:lnTo>
                  <a:pt x="78" y="34"/>
                </a:lnTo>
                <a:lnTo>
                  <a:pt x="76" y="34"/>
                </a:lnTo>
                <a:lnTo>
                  <a:pt x="76" y="34"/>
                </a:lnTo>
                <a:lnTo>
                  <a:pt x="74" y="34"/>
                </a:lnTo>
                <a:lnTo>
                  <a:pt x="72" y="36"/>
                </a:lnTo>
                <a:lnTo>
                  <a:pt x="72" y="36"/>
                </a:lnTo>
                <a:lnTo>
                  <a:pt x="72" y="36"/>
                </a:lnTo>
                <a:lnTo>
                  <a:pt x="72" y="36"/>
                </a:lnTo>
                <a:lnTo>
                  <a:pt x="70" y="36"/>
                </a:lnTo>
                <a:lnTo>
                  <a:pt x="70" y="36"/>
                </a:lnTo>
                <a:lnTo>
                  <a:pt x="70" y="36"/>
                </a:lnTo>
                <a:lnTo>
                  <a:pt x="70" y="36"/>
                </a:lnTo>
                <a:lnTo>
                  <a:pt x="70" y="36"/>
                </a:lnTo>
                <a:lnTo>
                  <a:pt x="70" y="38"/>
                </a:lnTo>
                <a:lnTo>
                  <a:pt x="70" y="38"/>
                </a:lnTo>
                <a:lnTo>
                  <a:pt x="68" y="36"/>
                </a:lnTo>
                <a:lnTo>
                  <a:pt x="68" y="36"/>
                </a:lnTo>
                <a:lnTo>
                  <a:pt x="66" y="36"/>
                </a:lnTo>
                <a:lnTo>
                  <a:pt x="66" y="36"/>
                </a:lnTo>
                <a:lnTo>
                  <a:pt x="66" y="36"/>
                </a:lnTo>
                <a:lnTo>
                  <a:pt x="64" y="36"/>
                </a:lnTo>
                <a:lnTo>
                  <a:pt x="64" y="34"/>
                </a:lnTo>
                <a:lnTo>
                  <a:pt x="64" y="34"/>
                </a:lnTo>
                <a:lnTo>
                  <a:pt x="64" y="34"/>
                </a:lnTo>
                <a:lnTo>
                  <a:pt x="62" y="32"/>
                </a:lnTo>
                <a:lnTo>
                  <a:pt x="62" y="32"/>
                </a:lnTo>
                <a:lnTo>
                  <a:pt x="60" y="32"/>
                </a:lnTo>
                <a:lnTo>
                  <a:pt x="60" y="32"/>
                </a:lnTo>
                <a:lnTo>
                  <a:pt x="58" y="30"/>
                </a:lnTo>
                <a:lnTo>
                  <a:pt x="56" y="30"/>
                </a:lnTo>
                <a:lnTo>
                  <a:pt x="54" y="30"/>
                </a:lnTo>
                <a:lnTo>
                  <a:pt x="52" y="30"/>
                </a:lnTo>
                <a:lnTo>
                  <a:pt x="52" y="30"/>
                </a:lnTo>
                <a:lnTo>
                  <a:pt x="50" y="30"/>
                </a:lnTo>
                <a:lnTo>
                  <a:pt x="50" y="30"/>
                </a:lnTo>
                <a:lnTo>
                  <a:pt x="50" y="30"/>
                </a:lnTo>
                <a:lnTo>
                  <a:pt x="50" y="28"/>
                </a:lnTo>
                <a:lnTo>
                  <a:pt x="50" y="28"/>
                </a:lnTo>
                <a:lnTo>
                  <a:pt x="48" y="28"/>
                </a:lnTo>
                <a:lnTo>
                  <a:pt x="48" y="26"/>
                </a:lnTo>
                <a:lnTo>
                  <a:pt x="48" y="26"/>
                </a:lnTo>
                <a:lnTo>
                  <a:pt x="48" y="26"/>
                </a:lnTo>
                <a:lnTo>
                  <a:pt x="48" y="26"/>
                </a:lnTo>
                <a:lnTo>
                  <a:pt x="46" y="26"/>
                </a:lnTo>
                <a:lnTo>
                  <a:pt x="46" y="24"/>
                </a:lnTo>
                <a:lnTo>
                  <a:pt x="44" y="26"/>
                </a:lnTo>
                <a:lnTo>
                  <a:pt x="44" y="26"/>
                </a:lnTo>
                <a:lnTo>
                  <a:pt x="44" y="28"/>
                </a:lnTo>
                <a:lnTo>
                  <a:pt x="42" y="28"/>
                </a:lnTo>
                <a:lnTo>
                  <a:pt x="42" y="28"/>
                </a:lnTo>
                <a:lnTo>
                  <a:pt x="42" y="28"/>
                </a:lnTo>
                <a:lnTo>
                  <a:pt x="42" y="28"/>
                </a:lnTo>
                <a:lnTo>
                  <a:pt x="40" y="28"/>
                </a:lnTo>
                <a:lnTo>
                  <a:pt x="40" y="28"/>
                </a:lnTo>
                <a:lnTo>
                  <a:pt x="40" y="28"/>
                </a:lnTo>
                <a:lnTo>
                  <a:pt x="38" y="28"/>
                </a:lnTo>
                <a:lnTo>
                  <a:pt x="38" y="28"/>
                </a:lnTo>
                <a:lnTo>
                  <a:pt x="36" y="28"/>
                </a:lnTo>
                <a:lnTo>
                  <a:pt x="36" y="26"/>
                </a:lnTo>
                <a:lnTo>
                  <a:pt x="36" y="26"/>
                </a:lnTo>
                <a:lnTo>
                  <a:pt x="34" y="26"/>
                </a:lnTo>
                <a:lnTo>
                  <a:pt x="32" y="26"/>
                </a:lnTo>
                <a:lnTo>
                  <a:pt x="30" y="26"/>
                </a:lnTo>
                <a:lnTo>
                  <a:pt x="30" y="26"/>
                </a:lnTo>
                <a:lnTo>
                  <a:pt x="30" y="26"/>
                </a:lnTo>
                <a:lnTo>
                  <a:pt x="30" y="26"/>
                </a:lnTo>
                <a:lnTo>
                  <a:pt x="30" y="26"/>
                </a:lnTo>
                <a:lnTo>
                  <a:pt x="28" y="26"/>
                </a:lnTo>
                <a:lnTo>
                  <a:pt x="28" y="26"/>
                </a:lnTo>
                <a:lnTo>
                  <a:pt x="28" y="26"/>
                </a:lnTo>
                <a:lnTo>
                  <a:pt x="26" y="26"/>
                </a:lnTo>
                <a:lnTo>
                  <a:pt x="26" y="28"/>
                </a:lnTo>
                <a:lnTo>
                  <a:pt x="26" y="28"/>
                </a:lnTo>
                <a:lnTo>
                  <a:pt x="24" y="28"/>
                </a:lnTo>
                <a:lnTo>
                  <a:pt x="24" y="26"/>
                </a:lnTo>
                <a:lnTo>
                  <a:pt x="24" y="26"/>
                </a:lnTo>
                <a:lnTo>
                  <a:pt x="24" y="26"/>
                </a:lnTo>
                <a:lnTo>
                  <a:pt x="24" y="26"/>
                </a:lnTo>
                <a:lnTo>
                  <a:pt x="22" y="26"/>
                </a:lnTo>
                <a:lnTo>
                  <a:pt x="22" y="26"/>
                </a:lnTo>
                <a:lnTo>
                  <a:pt x="22" y="26"/>
                </a:lnTo>
                <a:lnTo>
                  <a:pt x="22" y="26"/>
                </a:lnTo>
                <a:lnTo>
                  <a:pt x="22" y="26"/>
                </a:lnTo>
                <a:lnTo>
                  <a:pt x="20" y="26"/>
                </a:lnTo>
                <a:lnTo>
                  <a:pt x="20" y="26"/>
                </a:lnTo>
                <a:lnTo>
                  <a:pt x="20" y="26"/>
                </a:lnTo>
                <a:lnTo>
                  <a:pt x="20" y="26"/>
                </a:lnTo>
                <a:lnTo>
                  <a:pt x="18" y="26"/>
                </a:lnTo>
                <a:lnTo>
                  <a:pt x="18" y="26"/>
                </a:lnTo>
                <a:lnTo>
                  <a:pt x="18" y="26"/>
                </a:lnTo>
                <a:lnTo>
                  <a:pt x="18" y="26"/>
                </a:lnTo>
                <a:lnTo>
                  <a:pt x="16" y="26"/>
                </a:lnTo>
                <a:lnTo>
                  <a:pt x="14" y="26"/>
                </a:lnTo>
                <a:lnTo>
                  <a:pt x="12" y="26"/>
                </a:lnTo>
                <a:lnTo>
                  <a:pt x="12" y="26"/>
                </a:lnTo>
                <a:lnTo>
                  <a:pt x="10" y="26"/>
                </a:lnTo>
                <a:lnTo>
                  <a:pt x="8" y="26"/>
                </a:lnTo>
                <a:lnTo>
                  <a:pt x="6" y="28"/>
                </a:lnTo>
                <a:lnTo>
                  <a:pt x="6" y="28"/>
                </a:lnTo>
                <a:lnTo>
                  <a:pt x="4" y="28"/>
                </a:lnTo>
                <a:lnTo>
                  <a:pt x="4" y="28"/>
                </a:lnTo>
                <a:lnTo>
                  <a:pt x="4" y="28"/>
                </a:lnTo>
                <a:lnTo>
                  <a:pt x="4" y="30"/>
                </a:lnTo>
                <a:lnTo>
                  <a:pt x="2" y="30"/>
                </a:lnTo>
                <a:lnTo>
                  <a:pt x="2" y="30"/>
                </a:lnTo>
                <a:lnTo>
                  <a:pt x="2" y="30"/>
                </a:lnTo>
                <a:lnTo>
                  <a:pt x="2" y="30"/>
                </a:lnTo>
                <a:lnTo>
                  <a:pt x="2" y="30"/>
                </a:lnTo>
                <a:lnTo>
                  <a:pt x="2" y="30"/>
                </a:lnTo>
                <a:lnTo>
                  <a:pt x="2" y="30"/>
                </a:lnTo>
                <a:lnTo>
                  <a:pt x="0" y="30"/>
                </a:lnTo>
                <a:lnTo>
                  <a:pt x="0" y="30"/>
                </a:lnTo>
                <a:lnTo>
                  <a:pt x="0" y="30"/>
                </a:lnTo>
                <a:lnTo>
                  <a:pt x="0" y="30"/>
                </a:lnTo>
                <a:lnTo>
                  <a:pt x="0" y="30"/>
                </a:lnTo>
                <a:lnTo>
                  <a:pt x="0" y="30"/>
                </a:lnTo>
                <a:lnTo>
                  <a:pt x="0" y="28"/>
                </a:lnTo>
                <a:lnTo>
                  <a:pt x="0" y="26"/>
                </a:lnTo>
                <a:lnTo>
                  <a:pt x="0" y="24"/>
                </a:lnTo>
                <a:lnTo>
                  <a:pt x="0" y="24"/>
                </a:lnTo>
                <a:lnTo>
                  <a:pt x="0" y="24"/>
                </a:lnTo>
                <a:lnTo>
                  <a:pt x="0" y="26"/>
                </a:lnTo>
                <a:lnTo>
                  <a:pt x="0" y="24"/>
                </a:lnTo>
                <a:lnTo>
                  <a:pt x="0" y="22"/>
                </a:lnTo>
                <a:lnTo>
                  <a:pt x="0" y="22"/>
                </a:lnTo>
                <a:lnTo>
                  <a:pt x="0" y="22"/>
                </a:lnTo>
                <a:lnTo>
                  <a:pt x="0" y="22"/>
                </a:lnTo>
                <a:lnTo>
                  <a:pt x="0" y="20"/>
                </a:lnTo>
                <a:lnTo>
                  <a:pt x="0" y="20"/>
                </a:lnTo>
                <a:lnTo>
                  <a:pt x="0" y="20"/>
                </a:lnTo>
                <a:lnTo>
                  <a:pt x="0" y="18"/>
                </a:lnTo>
                <a:lnTo>
                  <a:pt x="0" y="18"/>
                </a:lnTo>
                <a:lnTo>
                  <a:pt x="0" y="18"/>
                </a:lnTo>
                <a:lnTo>
                  <a:pt x="2" y="18"/>
                </a:lnTo>
                <a:lnTo>
                  <a:pt x="2" y="16"/>
                </a:lnTo>
                <a:lnTo>
                  <a:pt x="2" y="16"/>
                </a:lnTo>
                <a:lnTo>
                  <a:pt x="2" y="16"/>
                </a:lnTo>
                <a:lnTo>
                  <a:pt x="2" y="16"/>
                </a:lnTo>
                <a:lnTo>
                  <a:pt x="2" y="14"/>
                </a:lnTo>
                <a:lnTo>
                  <a:pt x="2" y="14"/>
                </a:lnTo>
                <a:lnTo>
                  <a:pt x="2" y="12"/>
                </a:lnTo>
                <a:lnTo>
                  <a:pt x="2" y="12"/>
                </a:lnTo>
                <a:lnTo>
                  <a:pt x="2" y="12"/>
                </a:lnTo>
                <a:lnTo>
                  <a:pt x="2" y="12"/>
                </a:lnTo>
                <a:lnTo>
                  <a:pt x="4" y="12"/>
                </a:lnTo>
                <a:lnTo>
                  <a:pt x="4" y="10"/>
                </a:lnTo>
                <a:lnTo>
                  <a:pt x="4" y="8"/>
                </a:lnTo>
                <a:lnTo>
                  <a:pt x="4" y="8"/>
                </a:lnTo>
                <a:lnTo>
                  <a:pt x="4" y="8"/>
                </a:lnTo>
                <a:lnTo>
                  <a:pt x="6" y="8"/>
                </a:lnTo>
                <a:lnTo>
                  <a:pt x="6" y="8"/>
                </a:lnTo>
                <a:lnTo>
                  <a:pt x="6" y="8"/>
                </a:lnTo>
                <a:lnTo>
                  <a:pt x="6" y="8"/>
                </a:lnTo>
                <a:lnTo>
                  <a:pt x="8" y="8"/>
                </a:lnTo>
                <a:lnTo>
                  <a:pt x="8" y="8"/>
                </a:lnTo>
                <a:lnTo>
                  <a:pt x="8" y="8"/>
                </a:lnTo>
                <a:lnTo>
                  <a:pt x="8" y="8"/>
                </a:lnTo>
                <a:lnTo>
                  <a:pt x="10" y="6"/>
                </a:lnTo>
                <a:lnTo>
                  <a:pt x="10" y="6"/>
                </a:lnTo>
                <a:lnTo>
                  <a:pt x="12" y="6"/>
                </a:lnTo>
                <a:lnTo>
                  <a:pt x="14" y="4"/>
                </a:lnTo>
                <a:lnTo>
                  <a:pt x="16" y="4"/>
                </a:lnTo>
                <a:lnTo>
                  <a:pt x="16" y="4"/>
                </a:lnTo>
                <a:lnTo>
                  <a:pt x="16" y="6"/>
                </a:lnTo>
                <a:lnTo>
                  <a:pt x="16" y="6"/>
                </a:lnTo>
                <a:lnTo>
                  <a:pt x="16" y="8"/>
                </a:lnTo>
                <a:lnTo>
                  <a:pt x="16" y="8"/>
                </a:lnTo>
                <a:lnTo>
                  <a:pt x="18" y="8"/>
                </a:lnTo>
                <a:lnTo>
                  <a:pt x="20" y="10"/>
                </a:lnTo>
                <a:lnTo>
                  <a:pt x="20" y="10"/>
                </a:lnTo>
                <a:lnTo>
                  <a:pt x="22" y="10"/>
                </a:lnTo>
                <a:lnTo>
                  <a:pt x="22" y="10"/>
                </a:lnTo>
                <a:lnTo>
                  <a:pt x="22" y="10"/>
                </a:lnTo>
                <a:lnTo>
                  <a:pt x="22" y="10"/>
                </a:lnTo>
                <a:lnTo>
                  <a:pt x="22" y="10"/>
                </a:lnTo>
                <a:lnTo>
                  <a:pt x="24" y="12"/>
                </a:lnTo>
                <a:lnTo>
                  <a:pt x="24" y="14"/>
                </a:lnTo>
                <a:lnTo>
                  <a:pt x="24" y="14"/>
                </a:lnTo>
                <a:lnTo>
                  <a:pt x="26" y="14"/>
                </a:lnTo>
                <a:lnTo>
                  <a:pt x="26" y="16"/>
                </a:lnTo>
                <a:lnTo>
                  <a:pt x="26" y="16"/>
                </a:lnTo>
                <a:lnTo>
                  <a:pt x="26" y="16"/>
                </a:lnTo>
                <a:lnTo>
                  <a:pt x="30" y="16"/>
                </a:lnTo>
                <a:lnTo>
                  <a:pt x="30" y="16"/>
                </a:lnTo>
                <a:lnTo>
                  <a:pt x="32" y="16"/>
                </a:lnTo>
                <a:lnTo>
                  <a:pt x="32" y="16"/>
                </a:lnTo>
                <a:lnTo>
                  <a:pt x="32" y="16"/>
                </a:lnTo>
                <a:lnTo>
                  <a:pt x="32" y="16"/>
                </a:lnTo>
                <a:lnTo>
                  <a:pt x="34" y="16"/>
                </a:lnTo>
                <a:lnTo>
                  <a:pt x="34" y="16"/>
                </a:lnTo>
                <a:lnTo>
                  <a:pt x="36" y="14"/>
                </a:lnTo>
                <a:lnTo>
                  <a:pt x="36" y="14"/>
                </a:lnTo>
                <a:lnTo>
                  <a:pt x="38" y="14"/>
                </a:lnTo>
                <a:lnTo>
                  <a:pt x="38" y="12"/>
                </a:lnTo>
                <a:lnTo>
                  <a:pt x="38" y="12"/>
                </a:lnTo>
                <a:lnTo>
                  <a:pt x="38" y="10"/>
                </a:lnTo>
                <a:lnTo>
                  <a:pt x="38" y="8"/>
                </a:lnTo>
                <a:lnTo>
                  <a:pt x="36" y="6"/>
                </a:lnTo>
                <a:lnTo>
                  <a:pt x="36" y="6"/>
                </a:lnTo>
                <a:lnTo>
                  <a:pt x="36" y="4"/>
                </a:lnTo>
                <a:lnTo>
                  <a:pt x="36" y="4"/>
                </a:lnTo>
                <a:lnTo>
                  <a:pt x="36" y="2"/>
                </a:lnTo>
                <a:lnTo>
                  <a:pt x="36" y="2"/>
                </a:lnTo>
                <a:lnTo>
                  <a:pt x="36" y="2"/>
                </a:lnTo>
                <a:lnTo>
                  <a:pt x="36" y="2"/>
                </a:lnTo>
                <a:lnTo>
                  <a:pt x="38" y="2"/>
                </a:lnTo>
                <a:lnTo>
                  <a:pt x="38" y="2"/>
                </a:lnTo>
                <a:lnTo>
                  <a:pt x="38" y="2"/>
                </a:lnTo>
                <a:lnTo>
                  <a:pt x="40" y="2"/>
                </a:lnTo>
                <a:lnTo>
                  <a:pt x="44" y="0"/>
                </a:lnTo>
                <a:lnTo>
                  <a:pt x="44" y="0"/>
                </a:lnTo>
                <a:lnTo>
                  <a:pt x="44" y="0"/>
                </a:lnTo>
                <a:lnTo>
                  <a:pt x="44" y="0"/>
                </a:lnTo>
                <a:lnTo>
                  <a:pt x="44" y="0"/>
                </a:lnTo>
                <a:lnTo>
                  <a:pt x="46" y="0"/>
                </a:lnTo>
                <a:lnTo>
                  <a:pt x="46" y="0"/>
                </a:lnTo>
                <a:lnTo>
                  <a:pt x="46" y="0"/>
                </a:lnTo>
                <a:lnTo>
                  <a:pt x="46" y="0"/>
                </a:lnTo>
                <a:lnTo>
                  <a:pt x="46" y="0"/>
                </a:lnTo>
                <a:lnTo>
                  <a:pt x="46" y="2"/>
                </a:lnTo>
                <a:lnTo>
                  <a:pt x="48" y="0"/>
                </a:lnTo>
                <a:lnTo>
                  <a:pt x="48" y="0"/>
                </a:lnTo>
                <a:lnTo>
                  <a:pt x="46" y="0"/>
                </a:lnTo>
                <a:lnTo>
                  <a:pt x="46" y="0"/>
                </a:lnTo>
                <a:lnTo>
                  <a:pt x="48" y="0"/>
                </a:lnTo>
                <a:lnTo>
                  <a:pt x="48" y="0"/>
                </a:lnTo>
                <a:lnTo>
                  <a:pt x="52" y="2"/>
                </a:lnTo>
                <a:lnTo>
                  <a:pt x="54" y="4"/>
                </a:lnTo>
                <a:lnTo>
                  <a:pt x="54" y="4"/>
                </a:lnTo>
                <a:lnTo>
                  <a:pt x="54" y="4"/>
                </a:lnTo>
                <a:lnTo>
                  <a:pt x="56" y="4"/>
                </a:lnTo>
                <a:lnTo>
                  <a:pt x="56" y="4"/>
                </a:lnTo>
                <a:lnTo>
                  <a:pt x="58" y="6"/>
                </a:lnTo>
                <a:lnTo>
                  <a:pt x="60" y="6"/>
                </a:lnTo>
                <a:lnTo>
                  <a:pt x="60" y="6"/>
                </a:lnTo>
                <a:lnTo>
                  <a:pt x="64" y="8"/>
                </a:lnTo>
                <a:lnTo>
                  <a:pt x="64" y="8"/>
                </a:lnTo>
                <a:lnTo>
                  <a:pt x="64" y="8"/>
                </a:lnTo>
                <a:lnTo>
                  <a:pt x="64" y="8"/>
                </a:lnTo>
                <a:lnTo>
                  <a:pt x="66" y="8"/>
                </a:lnTo>
                <a:lnTo>
                  <a:pt x="68" y="6"/>
                </a:lnTo>
                <a:lnTo>
                  <a:pt x="68" y="6"/>
                </a:lnTo>
                <a:lnTo>
                  <a:pt x="68" y="6"/>
                </a:lnTo>
                <a:lnTo>
                  <a:pt x="68" y="6"/>
                </a:lnTo>
                <a:lnTo>
                  <a:pt x="68" y="6"/>
                </a:lnTo>
                <a:lnTo>
                  <a:pt x="70" y="8"/>
                </a:lnTo>
                <a:lnTo>
                  <a:pt x="70" y="8"/>
                </a:lnTo>
                <a:lnTo>
                  <a:pt x="72" y="8"/>
                </a:lnTo>
                <a:lnTo>
                  <a:pt x="74"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7" name="Freeform 143"/>
          <p:cNvSpPr>
            <a:spLocks/>
          </p:cNvSpPr>
          <p:nvPr/>
        </p:nvSpPr>
        <p:spPr bwMode="auto">
          <a:xfrm>
            <a:off x="4679950" y="2312988"/>
            <a:ext cx="15875" cy="19050"/>
          </a:xfrm>
          <a:custGeom>
            <a:avLst/>
            <a:gdLst/>
            <a:ahLst/>
            <a:cxnLst>
              <a:cxn ang="0">
                <a:pos x="6" y="2"/>
              </a:cxn>
              <a:cxn ang="0">
                <a:pos x="4" y="2"/>
              </a:cxn>
              <a:cxn ang="0">
                <a:pos x="4" y="2"/>
              </a:cxn>
              <a:cxn ang="0">
                <a:pos x="4" y="2"/>
              </a:cxn>
              <a:cxn ang="0">
                <a:pos x="6" y="2"/>
              </a:cxn>
              <a:cxn ang="0">
                <a:pos x="6" y="4"/>
              </a:cxn>
              <a:cxn ang="0">
                <a:pos x="6" y="4"/>
              </a:cxn>
              <a:cxn ang="0">
                <a:pos x="6" y="4"/>
              </a:cxn>
              <a:cxn ang="0">
                <a:pos x="6" y="6"/>
              </a:cxn>
              <a:cxn ang="0">
                <a:pos x="8" y="6"/>
              </a:cxn>
              <a:cxn ang="0">
                <a:pos x="8" y="6"/>
              </a:cxn>
              <a:cxn ang="0">
                <a:pos x="8" y="6"/>
              </a:cxn>
              <a:cxn ang="0">
                <a:pos x="8" y="6"/>
              </a:cxn>
              <a:cxn ang="0">
                <a:pos x="10" y="6"/>
              </a:cxn>
              <a:cxn ang="0">
                <a:pos x="10" y="6"/>
              </a:cxn>
              <a:cxn ang="0">
                <a:pos x="10" y="8"/>
              </a:cxn>
              <a:cxn ang="0">
                <a:pos x="10" y="8"/>
              </a:cxn>
              <a:cxn ang="0">
                <a:pos x="8" y="8"/>
              </a:cxn>
              <a:cxn ang="0">
                <a:pos x="8" y="10"/>
              </a:cxn>
              <a:cxn ang="0">
                <a:pos x="8" y="12"/>
              </a:cxn>
              <a:cxn ang="0">
                <a:pos x="8" y="12"/>
              </a:cxn>
              <a:cxn ang="0">
                <a:pos x="8" y="12"/>
              </a:cxn>
              <a:cxn ang="0">
                <a:pos x="8" y="12"/>
              </a:cxn>
              <a:cxn ang="0">
                <a:pos x="6" y="12"/>
              </a:cxn>
              <a:cxn ang="0">
                <a:pos x="6" y="12"/>
              </a:cxn>
              <a:cxn ang="0">
                <a:pos x="6" y="12"/>
              </a:cxn>
              <a:cxn ang="0">
                <a:pos x="6" y="12"/>
              </a:cxn>
              <a:cxn ang="0">
                <a:pos x="4" y="12"/>
              </a:cxn>
              <a:cxn ang="0">
                <a:pos x="4" y="12"/>
              </a:cxn>
              <a:cxn ang="0">
                <a:pos x="2" y="12"/>
              </a:cxn>
              <a:cxn ang="0">
                <a:pos x="2" y="10"/>
              </a:cxn>
              <a:cxn ang="0">
                <a:pos x="2" y="10"/>
              </a:cxn>
              <a:cxn ang="0">
                <a:pos x="2" y="10"/>
              </a:cxn>
              <a:cxn ang="0">
                <a:pos x="2" y="10"/>
              </a:cxn>
              <a:cxn ang="0">
                <a:pos x="2" y="10"/>
              </a:cxn>
              <a:cxn ang="0">
                <a:pos x="2" y="8"/>
              </a:cxn>
              <a:cxn ang="0">
                <a:pos x="2" y="8"/>
              </a:cxn>
              <a:cxn ang="0">
                <a:pos x="2" y="8"/>
              </a:cxn>
              <a:cxn ang="0">
                <a:pos x="2" y="8"/>
              </a:cxn>
              <a:cxn ang="0">
                <a:pos x="0" y="6"/>
              </a:cxn>
              <a:cxn ang="0">
                <a:pos x="0" y="6"/>
              </a:cxn>
              <a:cxn ang="0">
                <a:pos x="0" y="6"/>
              </a:cxn>
              <a:cxn ang="0">
                <a:pos x="0" y="4"/>
              </a:cxn>
              <a:cxn ang="0">
                <a:pos x="0" y="4"/>
              </a:cxn>
              <a:cxn ang="0">
                <a:pos x="2" y="4"/>
              </a:cxn>
              <a:cxn ang="0">
                <a:pos x="2" y="2"/>
              </a:cxn>
              <a:cxn ang="0">
                <a:pos x="2" y="2"/>
              </a:cxn>
              <a:cxn ang="0">
                <a:pos x="2" y="0"/>
              </a:cxn>
              <a:cxn ang="0">
                <a:pos x="4" y="0"/>
              </a:cxn>
              <a:cxn ang="0">
                <a:pos x="4" y="0"/>
              </a:cxn>
              <a:cxn ang="0">
                <a:pos x="4" y="0"/>
              </a:cxn>
              <a:cxn ang="0">
                <a:pos x="4" y="2"/>
              </a:cxn>
              <a:cxn ang="0">
                <a:pos x="6" y="2"/>
              </a:cxn>
            </a:cxnLst>
            <a:rect l="0" t="0" r="r" b="b"/>
            <a:pathLst>
              <a:path w="10" h="12">
                <a:moveTo>
                  <a:pt x="6" y="2"/>
                </a:moveTo>
                <a:lnTo>
                  <a:pt x="4" y="2"/>
                </a:lnTo>
                <a:lnTo>
                  <a:pt x="4" y="2"/>
                </a:lnTo>
                <a:lnTo>
                  <a:pt x="4" y="2"/>
                </a:lnTo>
                <a:lnTo>
                  <a:pt x="6" y="2"/>
                </a:lnTo>
                <a:lnTo>
                  <a:pt x="6" y="4"/>
                </a:lnTo>
                <a:lnTo>
                  <a:pt x="6" y="4"/>
                </a:lnTo>
                <a:lnTo>
                  <a:pt x="6" y="4"/>
                </a:lnTo>
                <a:lnTo>
                  <a:pt x="6" y="6"/>
                </a:lnTo>
                <a:lnTo>
                  <a:pt x="8" y="6"/>
                </a:lnTo>
                <a:lnTo>
                  <a:pt x="8" y="6"/>
                </a:lnTo>
                <a:lnTo>
                  <a:pt x="8" y="6"/>
                </a:lnTo>
                <a:lnTo>
                  <a:pt x="8" y="6"/>
                </a:lnTo>
                <a:lnTo>
                  <a:pt x="10" y="6"/>
                </a:lnTo>
                <a:lnTo>
                  <a:pt x="10" y="6"/>
                </a:lnTo>
                <a:lnTo>
                  <a:pt x="10" y="8"/>
                </a:lnTo>
                <a:lnTo>
                  <a:pt x="10" y="8"/>
                </a:lnTo>
                <a:lnTo>
                  <a:pt x="8" y="8"/>
                </a:lnTo>
                <a:lnTo>
                  <a:pt x="8" y="10"/>
                </a:lnTo>
                <a:lnTo>
                  <a:pt x="8" y="12"/>
                </a:lnTo>
                <a:lnTo>
                  <a:pt x="8" y="12"/>
                </a:lnTo>
                <a:lnTo>
                  <a:pt x="8" y="12"/>
                </a:lnTo>
                <a:lnTo>
                  <a:pt x="8" y="12"/>
                </a:lnTo>
                <a:lnTo>
                  <a:pt x="6" y="12"/>
                </a:lnTo>
                <a:lnTo>
                  <a:pt x="6" y="12"/>
                </a:lnTo>
                <a:lnTo>
                  <a:pt x="6" y="12"/>
                </a:lnTo>
                <a:lnTo>
                  <a:pt x="6" y="12"/>
                </a:lnTo>
                <a:lnTo>
                  <a:pt x="4" y="12"/>
                </a:lnTo>
                <a:lnTo>
                  <a:pt x="4" y="12"/>
                </a:lnTo>
                <a:lnTo>
                  <a:pt x="2" y="12"/>
                </a:lnTo>
                <a:lnTo>
                  <a:pt x="2" y="10"/>
                </a:lnTo>
                <a:lnTo>
                  <a:pt x="2" y="10"/>
                </a:lnTo>
                <a:lnTo>
                  <a:pt x="2" y="10"/>
                </a:lnTo>
                <a:lnTo>
                  <a:pt x="2" y="10"/>
                </a:lnTo>
                <a:lnTo>
                  <a:pt x="2" y="10"/>
                </a:lnTo>
                <a:lnTo>
                  <a:pt x="2" y="8"/>
                </a:lnTo>
                <a:lnTo>
                  <a:pt x="2" y="8"/>
                </a:lnTo>
                <a:lnTo>
                  <a:pt x="2" y="8"/>
                </a:lnTo>
                <a:lnTo>
                  <a:pt x="2" y="8"/>
                </a:lnTo>
                <a:lnTo>
                  <a:pt x="0" y="6"/>
                </a:lnTo>
                <a:lnTo>
                  <a:pt x="0" y="6"/>
                </a:lnTo>
                <a:lnTo>
                  <a:pt x="0" y="6"/>
                </a:lnTo>
                <a:lnTo>
                  <a:pt x="0" y="4"/>
                </a:lnTo>
                <a:lnTo>
                  <a:pt x="0" y="4"/>
                </a:lnTo>
                <a:lnTo>
                  <a:pt x="2" y="4"/>
                </a:lnTo>
                <a:lnTo>
                  <a:pt x="2" y="2"/>
                </a:lnTo>
                <a:lnTo>
                  <a:pt x="2" y="2"/>
                </a:lnTo>
                <a:lnTo>
                  <a:pt x="2" y="0"/>
                </a:lnTo>
                <a:lnTo>
                  <a:pt x="4" y="0"/>
                </a:lnTo>
                <a:lnTo>
                  <a:pt x="4" y="0"/>
                </a:lnTo>
                <a:lnTo>
                  <a:pt x="4" y="0"/>
                </a:lnTo>
                <a:lnTo>
                  <a:pt x="4" y="2"/>
                </a:lnTo>
                <a:lnTo>
                  <a:pt x="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8" name="Freeform 144"/>
          <p:cNvSpPr>
            <a:spLocks noEditPoints="1"/>
          </p:cNvSpPr>
          <p:nvPr/>
        </p:nvSpPr>
        <p:spPr bwMode="auto">
          <a:xfrm>
            <a:off x="4968875" y="2154238"/>
            <a:ext cx="114300" cy="66675"/>
          </a:xfrm>
          <a:custGeom>
            <a:avLst/>
            <a:gdLst/>
            <a:ahLst/>
            <a:cxnLst>
              <a:cxn ang="0">
                <a:pos x="68" y="18"/>
              </a:cxn>
              <a:cxn ang="0">
                <a:pos x="70" y="18"/>
              </a:cxn>
              <a:cxn ang="0">
                <a:pos x="72" y="20"/>
              </a:cxn>
              <a:cxn ang="0">
                <a:pos x="66" y="22"/>
              </a:cxn>
              <a:cxn ang="0">
                <a:pos x="62" y="24"/>
              </a:cxn>
              <a:cxn ang="0">
                <a:pos x="62" y="30"/>
              </a:cxn>
              <a:cxn ang="0">
                <a:pos x="60" y="32"/>
              </a:cxn>
              <a:cxn ang="0">
                <a:pos x="62" y="34"/>
              </a:cxn>
              <a:cxn ang="0">
                <a:pos x="64" y="36"/>
              </a:cxn>
              <a:cxn ang="0">
                <a:pos x="60" y="36"/>
              </a:cxn>
              <a:cxn ang="0">
                <a:pos x="58" y="36"/>
              </a:cxn>
              <a:cxn ang="0">
                <a:pos x="56" y="36"/>
              </a:cxn>
              <a:cxn ang="0">
                <a:pos x="54" y="36"/>
              </a:cxn>
              <a:cxn ang="0">
                <a:pos x="52" y="40"/>
              </a:cxn>
              <a:cxn ang="0">
                <a:pos x="48" y="40"/>
              </a:cxn>
              <a:cxn ang="0">
                <a:pos x="44" y="40"/>
              </a:cxn>
              <a:cxn ang="0">
                <a:pos x="42" y="40"/>
              </a:cxn>
              <a:cxn ang="0">
                <a:pos x="38" y="40"/>
              </a:cxn>
              <a:cxn ang="0">
                <a:pos x="36" y="40"/>
              </a:cxn>
              <a:cxn ang="0">
                <a:pos x="34" y="36"/>
              </a:cxn>
              <a:cxn ang="0">
                <a:pos x="28" y="34"/>
              </a:cxn>
              <a:cxn ang="0">
                <a:pos x="26" y="34"/>
              </a:cxn>
              <a:cxn ang="0">
                <a:pos x="24" y="32"/>
              </a:cxn>
              <a:cxn ang="0">
                <a:pos x="26" y="26"/>
              </a:cxn>
              <a:cxn ang="0">
                <a:pos x="24" y="24"/>
              </a:cxn>
              <a:cxn ang="0">
                <a:pos x="18" y="22"/>
              </a:cxn>
              <a:cxn ang="0">
                <a:pos x="16" y="24"/>
              </a:cxn>
              <a:cxn ang="0">
                <a:pos x="8" y="20"/>
              </a:cxn>
              <a:cxn ang="0">
                <a:pos x="6" y="20"/>
              </a:cxn>
              <a:cxn ang="0">
                <a:pos x="2" y="12"/>
              </a:cxn>
              <a:cxn ang="0">
                <a:pos x="2" y="8"/>
              </a:cxn>
              <a:cxn ang="0">
                <a:pos x="2" y="6"/>
              </a:cxn>
              <a:cxn ang="0">
                <a:pos x="2" y="6"/>
              </a:cxn>
              <a:cxn ang="0">
                <a:pos x="4" y="4"/>
              </a:cxn>
              <a:cxn ang="0">
                <a:pos x="12" y="2"/>
              </a:cxn>
              <a:cxn ang="0">
                <a:pos x="18" y="2"/>
              </a:cxn>
              <a:cxn ang="0">
                <a:pos x="20" y="2"/>
              </a:cxn>
              <a:cxn ang="0">
                <a:pos x="22" y="2"/>
              </a:cxn>
              <a:cxn ang="0">
                <a:pos x="24" y="2"/>
              </a:cxn>
              <a:cxn ang="0">
                <a:pos x="28" y="2"/>
              </a:cxn>
              <a:cxn ang="0">
                <a:pos x="30" y="2"/>
              </a:cxn>
              <a:cxn ang="0">
                <a:pos x="36" y="2"/>
              </a:cxn>
              <a:cxn ang="0">
                <a:pos x="40" y="4"/>
              </a:cxn>
              <a:cxn ang="0">
                <a:pos x="42" y="4"/>
              </a:cxn>
              <a:cxn ang="0">
                <a:pos x="46" y="0"/>
              </a:cxn>
              <a:cxn ang="0">
                <a:pos x="48" y="2"/>
              </a:cxn>
              <a:cxn ang="0">
                <a:pos x="50" y="6"/>
              </a:cxn>
              <a:cxn ang="0">
                <a:pos x="56" y="6"/>
              </a:cxn>
              <a:cxn ang="0">
                <a:pos x="62" y="8"/>
              </a:cxn>
              <a:cxn ang="0">
                <a:pos x="66" y="12"/>
              </a:cxn>
              <a:cxn ang="0">
                <a:pos x="70" y="14"/>
              </a:cxn>
              <a:cxn ang="0">
                <a:pos x="2" y="18"/>
              </a:cxn>
              <a:cxn ang="0">
                <a:pos x="2" y="14"/>
              </a:cxn>
              <a:cxn ang="0">
                <a:pos x="2" y="14"/>
              </a:cxn>
            </a:cxnLst>
            <a:rect l="0" t="0" r="r" b="b"/>
            <a:pathLst>
              <a:path w="72" h="42">
                <a:moveTo>
                  <a:pt x="70" y="14"/>
                </a:moveTo>
                <a:lnTo>
                  <a:pt x="70" y="14"/>
                </a:lnTo>
                <a:lnTo>
                  <a:pt x="70" y="14"/>
                </a:lnTo>
                <a:lnTo>
                  <a:pt x="68" y="16"/>
                </a:lnTo>
                <a:lnTo>
                  <a:pt x="68" y="18"/>
                </a:lnTo>
                <a:lnTo>
                  <a:pt x="70" y="18"/>
                </a:lnTo>
                <a:lnTo>
                  <a:pt x="70" y="18"/>
                </a:lnTo>
                <a:lnTo>
                  <a:pt x="70" y="18"/>
                </a:lnTo>
                <a:lnTo>
                  <a:pt x="70" y="18"/>
                </a:lnTo>
                <a:lnTo>
                  <a:pt x="70" y="18"/>
                </a:lnTo>
                <a:lnTo>
                  <a:pt x="72" y="18"/>
                </a:lnTo>
                <a:lnTo>
                  <a:pt x="72" y="20"/>
                </a:lnTo>
                <a:lnTo>
                  <a:pt x="72" y="20"/>
                </a:lnTo>
                <a:lnTo>
                  <a:pt x="72" y="20"/>
                </a:lnTo>
                <a:lnTo>
                  <a:pt x="72" y="20"/>
                </a:lnTo>
                <a:lnTo>
                  <a:pt x="70" y="22"/>
                </a:lnTo>
                <a:lnTo>
                  <a:pt x="70" y="22"/>
                </a:lnTo>
                <a:lnTo>
                  <a:pt x="66" y="22"/>
                </a:lnTo>
                <a:lnTo>
                  <a:pt x="66" y="22"/>
                </a:lnTo>
                <a:lnTo>
                  <a:pt x="66" y="22"/>
                </a:lnTo>
                <a:lnTo>
                  <a:pt x="66" y="24"/>
                </a:lnTo>
                <a:lnTo>
                  <a:pt x="66" y="24"/>
                </a:lnTo>
                <a:lnTo>
                  <a:pt x="64" y="24"/>
                </a:lnTo>
                <a:lnTo>
                  <a:pt x="64" y="24"/>
                </a:lnTo>
                <a:lnTo>
                  <a:pt x="62" y="24"/>
                </a:lnTo>
                <a:lnTo>
                  <a:pt x="62" y="24"/>
                </a:lnTo>
                <a:lnTo>
                  <a:pt x="62" y="26"/>
                </a:lnTo>
                <a:lnTo>
                  <a:pt x="62" y="26"/>
                </a:lnTo>
                <a:lnTo>
                  <a:pt x="62" y="28"/>
                </a:lnTo>
                <a:lnTo>
                  <a:pt x="62" y="30"/>
                </a:lnTo>
                <a:lnTo>
                  <a:pt x="62" y="30"/>
                </a:lnTo>
                <a:lnTo>
                  <a:pt x="62" y="30"/>
                </a:lnTo>
                <a:lnTo>
                  <a:pt x="62" y="30"/>
                </a:lnTo>
                <a:lnTo>
                  <a:pt x="62" y="30"/>
                </a:lnTo>
                <a:lnTo>
                  <a:pt x="60" y="32"/>
                </a:lnTo>
                <a:lnTo>
                  <a:pt x="60" y="34"/>
                </a:lnTo>
                <a:lnTo>
                  <a:pt x="60" y="34"/>
                </a:lnTo>
                <a:lnTo>
                  <a:pt x="60" y="34"/>
                </a:lnTo>
                <a:lnTo>
                  <a:pt x="60" y="34"/>
                </a:lnTo>
                <a:lnTo>
                  <a:pt x="62" y="34"/>
                </a:lnTo>
                <a:lnTo>
                  <a:pt x="62" y="34"/>
                </a:lnTo>
                <a:lnTo>
                  <a:pt x="62" y="34"/>
                </a:lnTo>
                <a:lnTo>
                  <a:pt x="64" y="36"/>
                </a:lnTo>
                <a:lnTo>
                  <a:pt x="64" y="36"/>
                </a:lnTo>
                <a:lnTo>
                  <a:pt x="64" y="36"/>
                </a:lnTo>
                <a:lnTo>
                  <a:pt x="62" y="38"/>
                </a:lnTo>
                <a:lnTo>
                  <a:pt x="60" y="38"/>
                </a:lnTo>
                <a:lnTo>
                  <a:pt x="60" y="36"/>
                </a:lnTo>
                <a:lnTo>
                  <a:pt x="60" y="36"/>
                </a:lnTo>
                <a:lnTo>
                  <a:pt x="60" y="36"/>
                </a:lnTo>
                <a:lnTo>
                  <a:pt x="60" y="34"/>
                </a:lnTo>
                <a:lnTo>
                  <a:pt x="60" y="34"/>
                </a:lnTo>
                <a:lnTo>
                  <a:pt x="58" y="34"/>
                </a:lnTo>
                <a:lnTo>
                  <a:pt x="58" y="36"/>
                </a:lnTo>
                <a:lnTo>
                  <a:pt x="58" y="36"/>
                </a:lnTo>
                <a:lnTo>
                  <a:pt x="58" y="36"/>
                </a:lnTo>
                <a:lnTo>
                  <a:pt x="58" y="36"/>
                </a:lnTo>
                <a:lnTo>
                  <a:pt x="56" y="36"/>
                </a:lnTo>
                <a:lnTo>
                  <a:pt x="56" y="36"/>
                </a:lnTo>
                <a:lnTo>
                  <a:pt x="56" y="36"/>
                </a:lnTo>
                <a:lnTo>
                  <a:pt x="54" y="38"/>
                </a:lnTo>
                <a:lnTo>
                  <a:pt x="54" y="38"/>
                </a:lnTo>
                <a:lnTo>
                  <a:pt x="54" y="38"/>
                </a:lnTo>
                <a:lnTo>
                  <a:pt x="54" y="38"/>
                </a:lnTo>
                <a:lnTo>
                  <a:pt x="54" y="36"/>
                </a:lnTo>
                <a:lnTo>
                  <a:pt x="52" y="38"/>
                </a:lnTo>
                <a:lnTo>
                  <a:pt x="52" y="38"/>
                </a:lnTo>
                <a:lnTo>
                  <a:pt x="52" y="38"/>
                </a:lnTo>
                <a:lnTo>
                  <a:pt x="52" y="38"/>
                </a:lnTo>
                <a:lnTo>
                  <a:pt x="52" y="40"/>
                </a:lnTo>
                <a:lnTo>
                  <a:pt x="52" y="40"/>
                </a:lnTo>
                <a:lnTo>
                  <a:pt x="50" y="40"/>
                </a:lnTo>
                <a:lnTo>
                  <a:pt x="50" y="40"/>
                </a:lnTo>
                <a:lnTo>
                  <a:pt x="50" y="40"/>
                </a:lnTo>
                <a:lnTo>
                  <a:pt x="48" y="40"/>
                </a:lnTo>
                <a:lnTo>
                  <a:pt x="48" y="40"/>
                </a:lnTo>
                <a:lnTo>
                  <a:pt x="46" y="42"/>
                </a:lnTo>
                <a:lnTo>
                  <a:pt x="46" y="40"/>
                </a:lnTo>
                <a:lnTo>
                  <a:pt x="44" y="40"/>
                </a:lnTo>
                <a:lnTo>
                  <a:pt x="44" y="40"/>
                </a:lnTo>
                <a:lnTo>
                  <a:pt x="44" y="40"/>
                </a:lnTo>
                <a:lnTo>
                  <a:pt x="44" y="40"/>
                </a:lnTo>
                <a:lnTo>
                  <a:pt x="44" y="40"/>
                </a:lnTo>
                <a:lnTo>
                  <a:pt x="44" y="40"/>
                </a:lnTo>
                <a:lnTo>
                  <a:pt x="42" y="40"/>
                </a:lnTo>
                <a:lnTo>
                  <a:pt x="42" y="40"/>
                </a:lnTo>
                <a:lnTo>
                  <a:pt x="42" y="40"/>
                </a:lnTo>
                <a:lnTo>
                  <a:pt x="40" y="40"/>
                </a:lnTo>
                <a:lnTo>
                  <a:pt x="40" y="40"/>
                </a:lnTo>
                <a:lnTo>
                  <a:pt x="38" y="40"/>
                </a:lnTo>
                <a:lnTo>
                  <a:pt x="36" y="40"/>
                </a:lnTo>
                <a:lnTo>
                  <a:pt x="36" y="40"/>
                </a:lnTo>
                <a:lnTo>
                  <a:pt x="36" y="40"/>
                </a:lnTo>
                <a:lnTo>
                  <a:pt x="36" y="40"/>
                </a:lnTo>
                <a:lnTo>
                  <a:pt x="36" y="40"/>
                </a:lnTo>
                <a:lnTo>
                  <a:pt x="36" y="40"/>
                </a:lnTo>
                <a:lnTo>
                  <a:pt x="36" y="38"/>
                </a:lnTo>
                <a:lnTo>
                  <a:pt x="36" y="38"/>
                </a:lnTo>
                <a:lnTo>
                  <a:pt x="34" y="38"/>
                </a:lnTo>
                <a:lnTo>
                  <a:pt x="34" y="36"/>
                </a:lnTo>
                <a:lnTo>
                  <a:pt x="34" y="36"/>
                </a:lnTo>
                <a:lnTo>
                  <a:pt x="32" y="36"/>
                </a:lnTo>
                <a:lnTo>
                  <a:pt x="32" y="34"/>
                </a:lnTo>
                <a:lnTo>
                  <a:pt x="30" y="34"/>
                </a:lnTo>
                <a:lnTo>
                  <a:pt x="28" y="34"/>
                </a:lnTo>
                <a:lnTo>
                  <a:pt x="26" y="32"/>
                </a:lnTo>
                <a:lnTo>
                  <a:pt x="26" y="32"/>
                </a:lnTo>
                <a:lnTo>
                  <a:pt x="26" y="34"/>
                </a:lnTo>
                <a:lnTo>
                  <a:pt x="26" y="34"/>
                </a:lnTo>
                <a:lnTo>
                  <a:pt x="26" y="34"/>
                </a:lnTo>
                <a:lnTo>
                  <a:pt x="26" y="32"/>
                </a:lnTo>
                <a:lnTo>
                  <a:pt x="24" y="32"/>
                </a:lnTo>
                <a:lnTo>
                  <a:pt x="24" y="32"/>
                </a:lnTo>
                <a:lnTo>
                  <a:pt x="24" y="32"/>
                </a:lnTo>
                <a:lnTo>
                  <a:pt x="24" y="32"/>
                </a:lnTo>
                <a:lnTo>
                  <a:pt x="24" y="28"/>
                </a:lnTo>
                <a:lnTo>
                  <a:pt x="24" y="28"/>
                </a:lnTo>
                <a:lnTo>
                  <a:pt x="26" y="28"/>
                </a:lnTo>
                <a:lnTo>
                  <a:pt x="26" y="28"/>
                </a:lnTo>
                <a:lnTo>
                  <a:pt x="26" y="26"/>
                </a:lnTo>
                <a:lnTo>
                  <a:pt x="26" y="26"/>
                </a:lnTo>
                <a:lnTo>
                  <a:pt x="26" y="26"/>
                </a:lnTo>
                <a:lnTo>
                  <a:pt x="26" y="26"/>
                </a:lnTo>
                <a:lnTo>
                  <a:pt x="26" y="26"/>
                </a:lnTo>
                <a:lnTo>
                  <a:pt x="24" y="24"/>
                </a:lnTo>
                <a:lnTo>
                  <a:pt x="24" y="24"/>
                </a:lnTo>
                <a:lnTo>
                  <a:pt x="22" y="24"/>
                </a:lnTo>
                <a:lnTo>
                  <a:pt x="22" y="22"/>
                </a:lnTo>
                <a:lnTo>
                  <a:pt x="20" y="22"/>
                </a:lnTo>
                <a:lnTo>
                  <a:pt x="18" y="22"/>
                </a:lnTo>
                <a:lnTo>
                  <a:pt x="18" y="22"/>
                </a:lnTo>
                <a:lnTo>
                  <a:pt x="16" y="22"/>
                </a:lnTo>
                <a:lnTo>
                  <a:pt x="16" y="22"/>
                </a:lnTo>
                <a:lnTo>
                  <a:pt x="16" y="24"/>
                </a:lnTo>
                <a:lnTo>
                  <a:pt x="16" y="24"/>
                </a:lnTo>
                <a:lnTo>
                  <a:pt x="16" y="24"/>
                </a:lnTo>
                <a:lnTo>
                  <a:pt x="10" y="22"/>
                </a:lnTo>
                <a:lnTo>
                  <a:pt x="10" y="20"/>
                </a:lnTo>
                <a:lnTo>
                  <a:pt x="8" y="20"/>
                </a:lnTo>
                <a:lnTo>
                  <a:pt x="8" y="20"/>
                </a:lnTo>
                <a:lnTo>
                  <a:pt x="6" y="20"/>
                </a:lnTo>
                <a:lnTo>
                  <a:pt x="6" y="20"/>
                </a:lnTo>
                <a:lnTo>
                  <a:pt x="6" y="20"/>
                </a:lnTo>
                <a:lnTo>
                  <a:pt x="6" y="20"/>
                </a:lnTo>
                <a:lnTo>
                  <a:pt x="6" y="20"/>
                </a:lnTo>
                <a:lnTo>
                  <a:pt x="6" y="20"/>
                </a:lnTo>
                <a:lnTo>
                  <a:pt x="4" y="16"/>
                </a:lnTo>
                <a:lnTo>
                  <a:pt x="4" y="14"/>
                </a:lnTo>
                <a:lnTo>
                  <a:pt x="2" y="14"/>
                </a:lnTo>
                <a:lnTo>
                  <a:pt x="2" y="12"/>
                </a:lnTo>
                <a:lnTo>
                  <a:pt x="2" y="12"/>
                </a:lnTo>
                <a:lnTo>
                  <a:pt x="2" y="12"/>
                </a:lnTo>
                <a:lnTo>
                  <a:pt x="2" y="10"/>
                </a:lnTo>
                <a:lnTo>
                  <a:pt x="0" y="10"/>
                </a:lnTo>
                <a:lnTo>
                  <a:pt x="2" y="8"/>
                </a:lnTo>
                <a:lnTo>
                  <a:pt x="2" y="8"/>
                </a:lnTo>
                <a:lnTo>
                  <a:pt x="0" y="8"/>
                </a:lnTo>
                <a:lnTo>
                  <a:pt x="0" y="6"/>
                </a:lnTo>
                <a:lnTo>
                  <a:pt x="0" y="6"/>
                </a:lnTo>
                <a:lnTo>
                  <a:pt x="2" y="6"/>
                </a:lnTo>
                <a:lnTo>
                  <a:pt x="2" y="6"/>
                </a:lnTo>
                <a:lnTo>
                  <a:pt x="2" y="6"/>
                </a:lnTo>
                <a:lnTo>
                  <a:pt x="2" y="6"/>
                </a:lnTo>
                <a:lnTo>
                  <a:pt x="2" y="6"/>
                </a:lnTo>
                <a:lnTo>
                  <a:pt x="2" y="6"/>
                </a:lnTo>
                <a:lnTo>
                  <a:pt x="2" y="6"/>
                </a:lnTo>
                <a:lnTo>
                  <a:pt x="4" y="6"/>
                </a:lnTo>
                <a:lnTo>
                  <a:pt x="4" y="4"/>
                </a:lnTo>
                <a:lnTo>
                  <a:pt x="4" y="4"/>
                </a:lnTo>
                <a:lnTo>
                  <a:pt x="4" y="4"/>
                </a:lnTo>
                <a:lnTo>
                  <a:pt x="6" y="4"/>
                </a:lnTo>
                <a:lnTo>
                  <a:pt x="6" y="4"/>
                </a:lnTo>
                <a:lnTo>
                  <a:pt x="8" y="2"/>
                </a:lnTo>
                <a:lnTo>
                  <a:pt x="10" y="2"/>
                </a:lnTo>
                <a:lnTo>
                  <a:pt x="12" y="2"/>
                </a:lnTo>
                <a:lnTo>
                  <a:pt x="12" y="2"/>
                </a:lnTo>
                <a:lnTo>
                  <a:pt x="14" y="2"/>
                </a:lnTo>
                <a:lnTo>
                  <a:pt x="16" y="2"/>
                </a:lnTo>
                <a:lnTo>
                  <a:pt x="18" y="2"/>
                </a:lnTo>
                <a:lnTo>
                  <a:pt x="18" y="2"/>
                </a:lnTo>
                <a:lnTo>
                  <a:pt x="18" y="2"/>
                </a:lnTo>
                <a:lnTo>
                  <a:pt x="18" y="2"/>
                </a:lnTo>
                <a:lnTo>
                  <a:pt x="20" y="2"/>
                </a:lnTo>
                <a:lnTo>
                  <a:pt x="20" y="2"/>
                </a:lnTo>
                <a:lnTo>
                  <a:pt x="20" y="2"/>
                </a:lnTo>
                <a:lnTo>
                  <a:pt x="20" y="2"/>
                </a:lnTo>
                <a:lnTo>
                  <a:pt x="22" y="2"/>
                </a:lnTo>
                <a:lnTo>
                  <a:pt x="22" y="2"/>
                </a:lnTo>
                <a:lnTo>
                  <a:pt x="22" y="2"/>
                </a:lnTo>
                <a:lnTo>
                  <a:pt x="22" y="2"/>
                </a:lnTo>
                <a:lnTo>
                  <a:pt x="22" y="2"/>
                </a:lnTo>
                <a:lnTo>
                  <a:pt x="24" y="2"/>
                </a:lnTo>
                <a:lnTo>
                  <a:pt x="24" y="2"/>
                </a:lnTo>
                <a:lnTo>
                  <a:pt x="24" y="2"/>
                </a:lnTo>
                <a:lnTo>
                  <a:pt x="24" y="2"/>
                </a:lnTo>
                <a:lnTo>
                  <a:pt x="24" y="4"/>
                </a:lnTo>
                <a:lnTo>
                  <a:pt x="26" y="4"/>
                </a:lnTo>
                <a:lnTo>
                  <a:pt x="26" y="4"/>
                </a:lnTo>
                <a:lnTo>
                  <a:pt x="26" y="2"/>
                </a:lnTo>
                <a:lnTo>
                  <a:pt x="28" y="2"/>
                </a:lnTo>
                <a:lnTo>
                  <a:pt x="28" y="2"/>
                </a:lnTo>
                <a:lnTo>
                  <a:pt x="28" y="2"/>
                </a:lnTo>
                <a:lnTo>
                  <a:pt x="30" y="2"/>
                </a:lnTo>
                <a:lnTo>
                  <a:pt x="30" y="2"/>
                </a:lnTo>
                <a:lnTo>
                  <a:pt x="30" y="2"/>
                </a:lnTo>
                <a:lnTo>
                  <a:pt x="30" y="2"/>
                </a:lnTo>
                <a:lnTo>
                  <a:pt x="30" y="2"/>
                </a:lnTo>
                <a:lnTo>
                  <a:pt x="32" y="2"/>
                </a:lnTo>
                <a:lnTo>
                  <a:pt x="34" y="2"/>
                </a:lnTo>
                <a:lnTo>
                  <a:pt x="36" y="2"/>
                </a:lnTo>
                <a:lnTo>
                  <a:pt x="36" y="2"/>
                </a:lnTo>
                <a:lnTo>
                  <a:pt x="36" y="4"/>
                </a:lnTo>
                <a:lnTo>
                  <a:pt x="38" y="4"/>
                </a:lnTo>
                <a:lnTo>
                  <a:pt x="38" y="4"/>
                </a:lnTo>
                <a:lnTo>
                  <a:pt x="40" y="4"/>
                </a:lnTo>
                <a:lnTo>
                  <a:pt x="40" y="4"/>
                </a:lnTo>
                <a:lnTo>
                  <a:pt x="40" y="4"/>
                </a:lnTo>
                <a:lnTo>
                  <a:pt x="42" y="4"/>
                </a:lnTo>
                <a:lnTo>
                  <a:pt x="42" y="4"/>
                </a:lnTo>
                <a:lnTo>
                  <a:pt x="42" y="4"/>
                </a:lnTo>
                <a:lnTo>
                  <a:pt x="42" y="4"/>
                </a:lnTo>
                <a:lnTo>
                  <a:pt x="44" y="4"/>
                </a:lnTo>
                <a:lnTo>
                  <a:pt x="44" y="2"/>
                </a:lnTo>
                <a:lnTo>
                  <a:pt x="44" y="2"/>
                </a:lnTo>
                <a:lnTo>
                  <a:pt x="46" y="0"/>
                </a:lnTo>
                <a:lnTo>
                  <a:pt x="46" y="2"/>
                </a:lnTo>
                <a:lnTo>
                  <a:pt x="48" y="2"/>
                </a:lnTo>
                <a:lnTo>
                  <a:pt x="48" y="2"/>
                </a:lnTo>
                <a:lnTo>
                  <a:pt x="48" y="2"/>
                </a:lnTo>
                <a:lnTo>
                  <a:pt x="48" y="2"/>
                </a:lnTo>
                <a:lnTo>
                  <a:pt x="48" y="4"/>
                </a:lnTo>
                <a:lnTo>
                  <a:pt x="50" y="4"/>
                </a:lnTo>
                <a:lnTo>
                  <a:pt x="50" y="4"/>
                </a:lnTo>
                <a:lnTo>
                  <a:pt x="50" y="6"/>
                </a:lnTo>
                <a:lnTo>
                  <a:pt x="50" y="6"/>
                </a:lnTo>
                <a:lnTo>
                  <a:pt x="50" y="6"/>
                </a:lnTo>
                <a:lnTo>
                  <a:pt x="52" y="6"/>
                </a:lnTo>
                <a:lnTo>
                  <a:pt x="52" y="6"/>
                </a:lnTo>
                <a:lnTo>
                  <a:pt x="54" y="6"/>
                </a:lnTo>
                <a:lnTo>
                  <a:pt x="56" y="6"/>
                </a:lnTo>
                <a:lnTo>
                  <a:pt x="58" y="6"/>
                </a:lnTo>
                <a:lnTo>
                  <a:pt x="60" y="8"/>
                </a:lnTo>
                <a:lnTo>
                  <a:pt x="60" y="8"/>
                </a:lnTo>
                <a:lnTo>
                  <a:pt x="62" y="8"/>
                </a:lnTo>
                <a:lnTo>
                  <a:pt x="62" y="8"/>
                </a:lnTo>
                <a:lnTo>
                  <a:pt x="64" y="10"/>
                </a:lnTo>
                <a:lnTo>
                  <a:pt x="64" y="10"/>
                </a:lnTo>
                <a:lnTo>
                  <a:pt x="64" y="10"/>
                </a:lnTo>
                <a:lnTo>
                  <a:pt x="64" y="12"/>
                </a:lnTo>
                <a:lnTo>
                  <a:pt x="66" y="12"/>
                </a:lnTo>
                <a:lnTo>
                  <a:pt x="66" y="12"/>
                </a:lnTo>
                <a:lnTo>
                  <a:pt x="66" y="12"/>
                </a:lnTo>
                <a:lnTo>
                  <a:pt x="68" y="12"/>
                </a:lnTo>
                <a:lnTo>
                  <a:pt x="68" y="12"/>
                </a:lnTo>
                <a:lnTo>
                  <a:pt x="70" y="14"/>
                </a:lnTo>
                <a:lnTo>
                  <a:pt x="70" y="14"/>
                </a:lnTo>
                <a:close/>
                <a:moveTo>
                  <a:pt x="2" y="20"/>
                </a:moveTo>
                <a:lnTo>
                  <a:pt x="2" y="18"/>
                </a:lnTo>
                <a:lnTo>
                  <a:pt x="2" y="18"/>
                </a:lnTo>
                <a:lnTo>
                  <a:pt x="2" y="18"/>
                </a:lnTo>
                <a:lnTo>
                  <a:pt x="2" y="16"/>
                </a:lnTo>
                <a:lnTo>
                  <a:pt x="2" y="16"/>
                </a:lnTo>
                <a:lnTo>
                  <a:pt x="2" y="16"/>
                </a:lnTo>
                <a:lnTo>
                  <a:pt x="2" y="14"/>
                </a:lnTo>
                <a:lnTo>
                  <a:pt x="2" y="14"/>
                </a:lnTo>
                <a:lnTo>
                  <a:pt x="2" y="12"/>
                </a:lnTo>
                <a:lnTo>
                  <a:pt x="2" y="12"/>
                </a:lnTo>
                <a:lnTo>
                  <a:pt x="2" y="12"/>
                </a:lnTo>
                <a:lnTo>
                  <a:pt x="2" y="14"/>
                </a:lnTo>
                <a:lnTo>
                  <a:pt x="2" y="14"/>
                </a:lnTo>
                <a:lnTo>
                  <a:pt x="2" y="18"/>
                </a:lnTo>
                <a:lnTo>
                  <a:pt x="2" y="18"/>
                </a:lnTo>
                <a:lnTo>
                  <a:pt x="2" y="20"/>
                </a:lnTo>
                <a:lnTo>
                  <a:pt x="2"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9" name="Freeform 145"/>
          <p:cNvSpPr>
            <a:spLocks/>
          </p:cNvSpPr>
          <p:nvPr/>
        </p:nvSpPr>
        <p:spPr bwMode="auto">
          <a:xfrm>
            <a:off x="5168900" y="4386263"/>
            <a:ext cx="57150" cy="53975"/>
          </a:xfrm>
          <a:custGeom>
            <a:avLst/>
            <a:gdLst/>
            <a:ahLst/>
            <a:cxnLst>
              <a:cxn ang="0">
                <a:pos x="24" y="0"/>
              </a:cxn>
              <a:cxn ang="0">
                <a:pos x="26" y="0"/>
              </a:cxn>
              <a:cxn ang="0">
                <a:pos x="26" y="4"/>
              </a:cxn>
              <a:cxn ang="0">
                <a:pos x="28" y="4"/>
              </a:cxn>
              <a:cxn ang="0">
                <a:pos x="28" y="4"/>
              </a:cxn>
              <a:cxn ang="0">
                <a:pos x="30" y="6"/>
              </a:cxn>
              <a:cxn ang="0">
                <a:pos x="32" y="8"/>
              </a:cxn>
              <a:cxn ang="0">
                <a:pos x="34" y="12"/>
              </a:cxn>
              <a:cxn ang="0">
                <a:pos x="34" y="14"/>
              </a:cxn>
              <a:cxn ang="0">
                <a:pos x="34" y="14"/>
              </a:cxn>
              <a:cxn ang="0">
                <a:pos x="32" y="16"/>
              </a:cxn>
              <a:cxn ang="0">
                <a:pos x="32" y="18"/>
              </a:cxn>
              <a:cxn ang="0">
                <a:pos x="32" y="18"/>
              </a:cxn>
              <a:cxn ang="0">
                <a:pos x="32" y="18"/>
              </a:cxn>
              <a:cxn ang="0">
                <a:pos x="30" y="20"/>
              </a:cxn>
              <a:cxn ang="0">
                <a:pos x="30" y="20"/>
              </a:cxn>
              <a:cxn ang="0">
                <a:pos x="30" y="22"/>
              </a:cxn>
              <a:cxn ang="0">
                <a:pos x="30" y="22"/>
              </a:cxn>
              <a:cxn ang="0">
                <a:pos x="28" y="24"/>
              </a:cxn>
              <a:cxn ang="0">
                <a:pos x="26" y="24"/>
              </a:cxn>
              <a:cxn ang="0">
                <a:pos x="24" y="26"/>
              </a:cxn>
              <a:cxn ang="0">
                <a:pos x="22" y="26"/>
              </a:cxn>
              <a:cxn ang="0">
                <a:pos x="20" y="26"/>
              </a:cxn>
              <a:cxn ang="0">
                <a:pos x="18" y="28"/>
              </a:cxn>
              <a:cxn ang="0">
                <a:pos x="16" y="30"/>
              </a:cxn>
              <a:cxn ang="0">
                <a:pos x="16" y="34"/>
              </a:cxn>
              <a:cxn ang="0">
                <a:pos x="14" y="34"/>
              </a:cxn>
              <a:cxn ang="0">
                <a:pos x="12" y="34"/>
              </a:cxn>
              <a:cxn ang="0">
                <a:pos x="8" y="32"/>
              </a:cxn>
              <a:cxn ang="0">
                <a:pos x="8" y="30"/>
              </a:cxn>
              <a:cxn ang="0">
                <a:pos x="6" y="30"/>
              </a:cxn>
              <a:cxn ang="0">
                <a:pos x="4" y="28"/>
              </a:cxn>
              <a:cxn ang="0">
                <a:pos x="2" y="24"/>
              </a:cxn>
              <a:cxn ang="0">
                <a:pos x="2" y="22"/>
              </a:cxn>
              <a:cxn ang="0">
                <a:pos x="2" y="20"/>
              </a:cxn>
              <a:cxn ang="0">
                <a:pos x="0" y="18"/>
              </a:cxn>
              <a:cxn ang="0">
                <a:pos x="2" y="16"/>
              </a:cxn>
              <a:cxn ang="0">
                <a:pos x="4" y="16"/>
              </a:cxn>
              <a:cxn ang="0">
                <a:pos x="4" y="16"/>
              </a:cxn>
              <a:cxn ang="0">
                <a:pos x="6" y="14"/>
              </a:cxn>
              <a:cxn ang="0">
                <a:pos x="8" y="12"/>
              </a:cxn>
              <a:cxn ang="0">
                <a:pos x="10" y="10"/>
              </a:cxn>
              <a:cxn ang="0">
                <a:pos x="10" y="8"/>
              </a:cxn>
              <a:cxn ang="0">
                <a:pos x="12" y="6"/>
              </a:cxn>
              <a:cxn ang="0">
                <a:pos x="16" y="6"/>
              </a:cxn>
              <a:cxn ang="0">
                <a:pos x="16" y="4"/>
              </a:cxn>
              <a:cxn ang="0">
                <a:pos x="18" y="2"/>
              </a:cxn>
              <a:cxn ang="0">
                <a:pos x="20" y="2"/>
              </a:cxn>
              <a:cxn ang="0">
                <a:pos x="20" y="2"/>
              </a:cxn>
              <a:cxn ang="0">
                <a:pos x="22" y="0"/>
              </a:cxn>
              <a:cxn ang="0">
                <a:pos x="24" y="0"/>
              </a:cxn>
            </a:cxnLst>
            <a:rect l="0" t="0" r="r" b="b"/>
            <a:pathLst>
              <a:path w="36" h="34">
                <a:moveTo>
                  <a:pt x="24" y="0"/>
                </a:moveTo>
                <a:lnTo>
                  <a:pt x="24" y="0"/>
                </a:lnTo>
                <a:lnTo>
                  <a:pt x="24" y="0"/>
                </a:lnTo>
                <a:lnTo>
                  <a:pt x="26" y="0"/>
                </a:lnTo>
                <a:lnTo>
                  <a:pt x="26" y="2"/>
                </a:lnTo>
                <a:lnTo>
                  <a:pt x="26" y="4"/>
                </a:lnTo>
                <a:lnTo>
                  <a:pt x="28" y="4"/>
                </a:lnTo>
                <a:lnTo>
                  <a:pt x="28" y="4"/>
                </a:lnTo>
                <a:lnTo>
                  <a:pt x="28" y="4"/>
                </a:lnTo>
                <a:lnTo>
                  <a:pt x="28" y="4"/>
                </a:lnTo>
                <a:lnTo>
                  <a:pt x="28" y="6"/>
                </a:lnTo>
                <a:lnTo>
                  <a:pt x="30" y="6"/>
                </a:lnTo>
                <a:lnTo>
                  <a:pt x="32" y="8"/>
                </a:lnTo>
                <a:lnTo>
                  <a:pt x="32" y="8"/>
                </a:lnTo>
                <a:lnTo>
                  <a:pt x="34" y="8"/>
                </a:lnTo>
                <a:lnTo>
                  <a:pt x="34" y="12"/>
                </a:lnTo>
                <a:lnTo>
                  <a:pt x="36" y="14"/>
                </a:lnTo>
                <a:lnTo>
                  <a:pt x="34" y="14"/>
                </a:lnTo>
                <a:lnTo>
                  <a:pt x="34" y="14"/>
                </a:lnTo>
                <a:lnTo>
                  <a:pt x="34" y="14"/>
                </a:lnTo>
                <a:lnTo>
                  <a:pt x="34" y="16"/>
                </a:lnTo>
                <a:lnTo>
                  <a:pt x="32" y="16"/>
                </a:lnTo>
                <a:lnTo>
                  <a:pt x="32" y="16"/>
                </a:lnTo>
                <a:lnTo>
                  <a:pt x="32" y="18"/>
                </a:lnTo>
                <a:lnTo>
                  <a:pt x="32" y="18"/>
                </a:lnTo>
                <a:lnTo>
                  <a:pt x="32" y="18"/>
                </a:lnTo>
                <a:lnTo>
                  <a:pt x="32" y="18"/>
                </a:lnTo>
                <a:lnTo>
                  <a:pt x="32" y="18"/>
                </a:lnTo>
                <a:lnTo>
                  <a:pt x="30" y="18"/>
                </a:lnTo>
                <a:lnTo>
                  <a:pt x="30" y="20"/>
                </a:lnTo>
                <a:lnTo>
                  <a:pt x="30" y="20"/>
                </a:lnTo>
                <a:lnTo>
                  <a:pt x="30" y="20"/>
                </a:lnTo>
                <a:lnTo>
                  <a:pt x="30" y="20"/>
                </a:lnTo>
                <a:lnTo>
                  <a:pt x="30" y="22"/>
                </a:lnTo>
                <a:lnTo>
                  <a:pt x="30" y="22"/>
                </a:lnTo>
                <a:lnTo>
                  <a:pt x="30" y="22"/>
                </a:lnTo>
                <a:lnTo>
                  <a:pt x="30" y="24"/>
                </a:lnTo>
                <a:lnTo>
                  <a:pt x="28" y="24"/>
                </a:lnTo>
                <a:lnTo>
                  <a:pt x="28" y="24"/>
                </a:lnTo>
                <a:lnTo>
                  <a:pt x="26" y="24"/>
                </a:lnTo>
                <a:lnTo>
                  <a:pt x="26" y="26"/>
                </a:lnTo>
                <a:lnTo>
                  <a:pt x="24" y="26"/>
                </a:lnTo>
                <a:lnTo>
                  <a:pt x="24" y="26"/>
                </a:lnTo>
                <a:lnTo>
                  <a:pt x="22" y="26"/>
                </a:lnTo>
                <a:lnTo>
                  <a:pt x="20" y="26"/>
                </a:lnTo>
                <a:lnTo>
                  <a:pt x="20" y="26"/>
                </a:lnTo>
                <a:lnTo>
                  <a:pt x="18" y="26"/>
                </a:lnTo>
                <a:lnTo>
                  <a:pt x="18" y="28"/>
                </a:lnTo>
                <a:lnTo>
                  <a:pt x="18" y="28"/>
                </a:lnTo>
                <a:lnTo>
                  <a:pt x="16" y="30"/>
                </a:lnTo>
                <a:lnTo>
                  <a:pt x="16" y="32"/>
                </a:lnTo>
                <a:lnTo>
                  <a:pt x="16" y="34"/>
                </a:lnTo>
                <a:lnTo>
                  <a:pt x="14" y="34"/>
                </a:lnTo>
                <a:lnTo>
                  <a:pt x="14" y="34"/>
                </a:lnTo>
                <a:lnTo>
                  <a:pt x="12" y="34"/>
                </a:lnTo>
                <a:lnTo>
                  <a:pt x="12" y="34"/>
                </a:lnTo>
                <a:lnTo>
                  <a:pt x="10" y="34"/>
                </a:lnTo>
                <a:lnTo>
                  <a:pt x="8" y="32"/>
                </a:lnTo>
                <a:lnTo>
                  <a:pt x="8" y="32"/>
                </a:lnTo>
                <a:lnTo>
                  <a:pt x="8" y="30"/>
                </a:lnTo>
                <a:lnTo>
                  <a:pt x="6" y="30"/>
                </a:lnTo>
                <a:lnTo>
                  <a:pt x="6" y="30"/>
                </a:lnTo>
                <a:lnTo>
                  <a:pt x="4" y="30"/>
                </a:lnTo>
                <a:lnTo>
                  <a:pt x="4" y="28"/>
                </a:lnTo>
                <a:lnTo>
                  <a:pt x="4" y="24"/>
                </a:lnTo>
                <a:lnTo>
                  <a:pt x="2" y="24"/>
                </a:lnTo>
                <a:lnTo>
                  <a:pt x="2" y="24"/>
                </a:lnTo>
                <a:lnTo>
                  <a:pt x="2" y="22"/>
                </a:lnTo>
                <a:lnTo>
                  <a:pt x="2" y="22"/>
                </a:lnTo>
                <a:lnTo>
                  <a:pt x="2" y="20"/>
                </a:lnTo>
                <a:lnTo>
                  <a:pt x="0" y="18"/>
                </a:lnTo>
                <a:lnTo>
                  <a:pt x="0" y="18"/>
                </a:lnTo>
                <a:lnTo>
                  <a:pt x="0" y="18"/>
                </a:lnTo>
                <a:lnTo>
                  <a:pt x="2" y="16"/>
                </a:lnTo>
                <a:lnTo>
                  <a:pt x="4" y="16"/>
                </a:lnTo>
                <a:lnTo>
                  <a:pt x="4" y="16"/>
                </a:lnTo>
                <a:lnTo>
                  <a:pt x="4" y="16"/>
                </a:lnTo>
                <a:lnTo>
                  <a:pt x="4" y="16"/>
                </a:lnTo>
                <a:lnTo>
                  <a:pt x="4" y="16"/>
                </a:lnTo>
                <a:lnTo>
                  <a:pt x="6" y="14"/>
                </a:lnTo>
                <a:lnTo>
                  <a:pt x="6" y="12"/>
                </a:lnTo>
                <a:lnTo>
                  <a:pt x="8" y="12"/>
                </a:lnTo>
                <a:lnTo>
                  <a:pt x="8" y="10"/>
                </a:lnTo>
                <a:lnTo>
                  <a:pt x="10" y="10"/>
                </a:lnTo>
                <a:lnTo>
                  <a:pt x="10" y="8"/>
                </a:lnTo>
                <a:lnTo>
                  <a:pt x="10" y="8"/>
                </a:lnTo>
                <a:lnTo>
                  <a:pt x="10" y="8"/>
                </a:lnTo>
                <a:lnTo>
                  <a:pt x="12" y="6"/>
                </a:lnTo>
                <a:lnTo>
                  <a:pt x="14" y="6"/>
                </a:lnTo>
                <a:lnTo>
                  <a:pt x="16" y="6"/>
                </a:lnTo>
                <a:lnTo>
                  <a:pt x="16" y="4"/>
                </a:lnTo>
                <a:lnTo>
                  <a:pt x="16" y="4"/>
                </a:lnTo>
                <a:lnTo>
                  <a:pt x="18" y="2"/>
                </a:lnTo>
                <a:lnTo>
                  <a:pt x="18" y="2"/>
                </a:lnTo>
                <a:lnTo>
                  <a:pt x="20" y="2"/>
                </a:lnTo>
                <a:lnTo>
                  <a:pt x="20" y="2"/>
                </a:lnTo>
                <a:lnTo>
                  <a:pt x="20" y="2"/>
                </a:lnTo>
                <a:lnTo>
                  <a:pt x="20" y="2"/>
                </a:lnTo>
                <a:lnTo>
                  <a:pt x="22" y="2"/>
                </a:lnTo>
                <a:lnTo>
                  <a:pt x="22" y="0"/>
                </a:lnTo>
                <a:lnTo>
                  <a:pt x="22" y="0"/>
                </a:lnTo>
                <a:lnTo>
                  <a:pt x="24"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0" name="Freeform 146"/>
          <p:cNvSpPr>
            <a:spLocks noEditPoints="1"/>
          </p:cNvSpPr>
          <p:nvPr/>
        </p:nvSpPr>
        <p:spPr bwMode="auto">
          <a:xfrm>
            <a:off x="6413500" y="3373438"/>
            <a:ext cx="53975" cy="101600"/>
          </a:xfrm>
          <a:custGeom>
            <a:avLst/>
            <a:gdLst/>
            <a:ahLst/>
            <a:cxnLst>
              <a:cxn ang="0">
                <a:pos x="14" y="6"/>
              </a:cxn>
              <a:cxn ang="0">
                <a:pos x="14" y="6"/>
              </a:cxn>
              <a:cxn ang="0">
                <a:pos x="18" y="10"/>
              </a:cxn>
              <a:cxn ang="0">
                <a:pos x="18" y="14"/>
              </a:cxn>
              <a:cxn ang="0">
                <a:pos x="20" y="14"/>
              </a:cxn>
              <a:cxn ang="0">
                <a:pos x="24" y="22"/>
              </a:cxn>
              <a:cxn ang="0">
                <a:pos x="24" y="20"/>
              </a:cxn>
              <a:cxn ang="0">
                <a:pos x="24" y="22"/>
              </a:cxn>
              <a:cxn ang="0">
                <a:pos x="26" y="22"/>
              </a:cxn>
              <a:cxn ang="0">
                <a:pos x="26" y="26"/>
              </a:cxn>
              <a:cxn ang="0">
                <a:pos x="30" y="34"/>
              </a:cxn>
              <a:cxn ang="0">
                <a:pos x="32" y="36"/>
              </a:cxn>
              <a:cxn ang="0">
                <a:pos x="32" y="36"/>
              </a:cxn>
              <a:cxn ang="0">
                <a:pos x="32" y="40"/>
              </a:cxn>
              <a:cxn ang="0">
                <a:pos x="34" y="42"/>
              </a:cxn>
              <a:cxn ang="0">
                <a:pos x="34" y="46"/>
              </a:cxn>
              <a:cxn ang="0">
                <a:pos x="34" y="52"/>
              </a:cxn>
              <a:cxn ang="0">
                <a:pos x="34" y="54"/>
              </a:cxn>
              <a:cxn ang="0">
                <a:pos x="32" y="56"/>
              </a:cxn>
              <a:cxn ang="0">
                <a:pos x="24" y="62"/>
              </a:cxn>
              <a:cxn ang="0">
                <a:pos x="20" y="64"/>
              </a:cxn>
              <a:cxn ang="0">
                <a:pos x="14" y="64"/>
              </a:cxn>
              <a:cxn ang="0">
                <a:pos x="10" y="62"/>
              </a:cxn>
              <a:cxn ang="0">
                <a:pos x="6" y="54"/>
              </a:cxn>
              <a:cxn ang="0">
                <a:pos x="6" y="50"/>
              </a:cxn>
              <a:cxn ang="0">
                <a:pos x="4" y="46"/>
              </a:cxn>
              <a:cxn ang="0">
                <a:pos x="4" y="40"/>
              </a:cxn>
              <a:cxn ang="0">
                <a:pos x="4" y="34"/>
              </a:cxn>
              <a:cxn ang="0">
                <a:pos x="2" y="30"/>
              </a:cxn>
              <a:cxn ang="0">
                <a:pos x="2" y="28"/>
              </a:cxn>
              <a:cxn ang="0">
                <a:pos x="2" y="28"/>
              </a:cxn>
              <a:cxn ang="0">
                <a:pos x="4" y="30"/>
              </a:cxn>
              <a:cxn ang="0">
                <a:pos x="4" y="30"/>
              </a:cxn>
              <a:cxn ang="0">
                <a:pos x="4" y="22"/>
              </a:cxn>
              <a:cxn ang="0">
                <a:pos x="4" y="16"/>
              </a:cxn>
              <a:cxn ang="0">
                <a:pos x="6" y="14"/>
              </a:cxn>
              <a:cxn ang="0">
                <a:pos x="6" y="8"/>
              </a:cxn>
              <a:cxn ang="0">
                <a:pos x="8" y="6"/>
              </a:cxn>
              <a:cxn ang="0">
                <a:pos x="6" y="4"/>
              </a:cxn>
              <a:cxn ang="0">
                <a:pos x="6" y="4"/>
              </a:cxn>
              <a:cxn ang="0">
                <a:pos x="12" y="6"/>
              </a:cxn>
              <a:cxn ang="0">
                <a:pos x="14" y="6"/>
              </a:cxn>
              <a:cxn ang="0">
                <a:pos x="10" y="4"/>
              </a:cxn>
              <a:cxn ang="0">
                <a:pos x="8" y="4"/>
              </a:cxn>
              <a:cxn ang="0">
                <a:pos x="8" y="4"/>
              </a:cxn>
              <a:cxn ang="0">
                <a:pos x="6" y="4"/>
              </a:cxn>
              <a:cxn ang="0">
                <a:pos x="4" y="0"/>
              </a:cxn>
              <a:cxn ang="0">
                <a:pos x="6" y="0"/>
              </a:cxn>
              <a:cxn ang="0">
                <a:pos x="8" y="2"/>
              </a:cxn>
              <a:cxn ang="0">
                <a:pos x="10" y="4"/>
              </a:cxn>
              <a:cxn ang="0">
                <a:pos x="8" y="0"/>
              </a:cxn>
              <a:cxn ang="0">
                <a:pos x="6" y="0"/>
              </a:cxn>
              <a:cxn ang="0">
                <a:pos x="8" y="0"/>
              </a:cxn>
              <a:cxn ang="0">
                <a:pos x="0" y="12"/>
              </a:cxn>
              <a:cxn ang="0">
                <a:pos x="2" y="12"/>
              </a:cxn>
            </a:cxnLst>
            <a:rect l="0" t="0" r="r" b="b"/>
            <a:pathLst>
              <a:path w="34" h="64">
                <a:moveTo>
                  <a:pt x="8" y="0"/>
                </a:moveTo>
                <a:lnTo>
                  <a:pt x="10" y="2"/>
                </a:lnTo>
                <a:lnTo>
                  <a:pt x="10" y="2"/>
                </a:lnTo>
                <a:lnTo>
                  <a:pt x="10" y="4"/>
                </a:lnTo>
                <a:lnTo>
                  <a:pt x="14" y="6"/>
                </a:lnTo>
                <a:lnTo>
                  <a:pt x="14" y="6"/>
                </a:lnTo>
                <a:lnTo>
                  <a:pt x="14" y="6"/>
                </a:lnTo>
                <a:lnTo>
                  <a:pt x="14" y="6"/>
                </a:lnTo>
                <a:lnTo>
                  <a:pt x="14" y="6"/>
                </a:lnTo>
                <a:lnTo>
                  <a:pt x="14" y="6"/>
                </a:lnTo>
                <a:lnTo>
                  <a:pt x="16" y="8"/>
                </a:lnTo>
                <a:lnTo>
                  <a:pt x="16" y="8"/>
                </a:lnTo>
                <a:lnTo>
                  <a:pt x="16" y="8"/>
                </a:lnTo>
                <a:lnTo>
                  <a:pt x="18" y="10"/>
                </a:lnTo>
                <a:lnTo>
                  <a:pt x="18" y="10"/>
                </a:lnTo>
                <a:lnTo>
                  <a:pt x="18" y="10"/>
                </a:lnTo>
                <a:lnTo>
                  <a:pt x="18" y="12"/>
                </a:lnTo>
                <a:lnTo>
                  <a:pt x="20" y="14"/>
                </a:lnTo>
                <a:lnTo>
                  <a:pt x="18" y="14"/>
                </a:lnTo>
                <a:lnTo>
                  <a:pt x="18" y="14"/>
                </a:lnTo>
                <a:lnTo>
                  <a:pt x="18" y="14"/>
                </a:lnTo>
                <a:lnTo>
                  <a:pt x="18" y="14"/>
                </a:lnTo>
                <a:lnTo>
                  <a:pt x="20" y="14"/>
                </a:lnTo>
                <a:lnTo>
                  <a:pt x="20" y="14"/>
                </a:lnTo>
                <a:lnTo>
                  <a:pt x="20" y="14"/>
                </a:lnTo>
                <a:lnTo>
                  <a:pt x="20" y="14"/>
                </a:lnTo>
                <a:lnTo>
                  <a:pt x="22" y="18"/>
                </a:lnTo>
                <a:lnTo>
                  <a:pt x="24" y="20"/>
                </a:lnTo>
                <a:lnTo>
                  <a:pt x="24" y="20"/>
                </a:lnTo>
                <a:lnTo>
                  <a:pt x="24" y="22"/>
                </a:lnTo>
                <a:lnTo>
                  <a:pt x="24" y="22"/>
                </a:lnTo>
                <a:lnTo>
                  <a:pt x="24" y="22"/>
                </a:lnTo>
                <a:lnTo>
                  <a:pt x="24" y="22"/>
                </a:lnTo>
                <a:lnTo>
                  <a:pt x="24" y="20"/>
                </a:lnTo>
                <a:lnTo>
                  <a:pt x="24" y="20"/>
                </a:lnTo>
                <a:lnTo>
                  <a:pt x="22" y="22"/>
                </a:lnTo>
                <a:lnTo>
                  <a:pt x="22" y="22"/>
                </a:lnTo>
                <a:lnTo>
                  <a:pt x="22" y="22"/>
                </a:lnTo>
                <a:lnTo>
                  <a:pt x="24" y="22"/>
                </a:lnTo>
                <a:lnTo>
                  <a:pt x="24" y="22"/>
                </a:lnTo>
                <a:lnTo>
                  <a:pt x="24" y="22"/>
                </a:lnTo>
                <a:lnTo>
                  <a:pt x="24" y="22"/>
                </a:lnTo>
                <a:lnTo>
                  <a:pt x="24" y="22"/>
                </a:lnTo>
                <a:lnTo>
                  <a:pt x="24" y="22"/>
                </a:lnTo>
                <a:lnTo>
                  <a:pt x="26" y="22"/>
                </a:lnTo>
                <a:lnTo>
                  <a:pt x="26" y="22"/>
                </a:lnTo>
                <a:lnTo>
                  <a:pt x="26" y="22"/>
                </a:lnTo>
                <a:lnTo>
                  <a:pt x="26" y="24"/>
                </a:lnTo>
                <a:lnTo>
                  <a:pt x="26" y="24"/>
                </a:lnTo>
                <a:lnTo>
                  <a:pt x="26" y="26"/>
                </a:lnTo>
                <a:lnTo>
                  <a:pt x="26" y="28"/>
                </a:lnTo>
                <a:lnTo>
                  <a:pt x="26" y="28"/>
                </a:lnTo>
                <a:lnTo>
                  <a:pt x="26" y="28"/>
                </a:lnTo>
                <a:lnTo>
                  <a:pt x="28" y="30"/>
                </a:lnTo>
                <a:lnTo>
                  <a:pt x="30" y="34"/>
                </a:lnTo>
                <a:lnTo>
                  <a:pt x="32" y="34"/>
                </a:lnTo>
                <a:lnTo>
                  <a:pt x="32" y="34"/>
                </a:lnTo>
                <a:lnTo>
                  <a:pt x="32" y="34"/>
                </a:lnTo>
                <a:lnTo>
                  <a:pt x="32" y="34"/>
                </a:lnTo>
                <a:lnTo>
                  <a:pt x="32" y="36"/>
                </a:lnTo>
                <a:lnTo>
                  <a:pt x="32" y="36"/>
                </a:lnTo>
                <a:lnTo>
                  <a:pt x="32" y="36"/>
                </a:lnTo>
                <a:lnTo>
                  <a:pt x="32" y="36"/>
                </a:lnTo>
                <a:lnTo>
                  <a:pt x="32" y="36"/>
                </a:lnTo>
                <a:lnTo>
                  <a:pt x="32" y="36"/>
                </a:lnTo>
                <a:lnTo>
                  <a:pt x="32" y="38"/>
                </a:lnTo>
                <a:lnTo>
                  <a:pt x="32" y="38"/>
                </a:lnTo>
                <a:lnTo>
                  <a:pt x="32" y="38"/>
                </a:lnTo>
                <a:lnTo>
                  <a:pt x="32" y="40"/>
                </a:lnTo>
                <a:lnTo>
                  <a:pt x="32" y="40"/>
                </a:lnTo>
                <a:lnTo>
                  <a:pt x="34" y="40"/>
                </a:lnTo>
                <a:lnTo>
                  <a:pt x="34" y="40"/>
                </a:lnTo>
                <a:lnTo>
                  <a:pt x="34" y="40"/>
                </a:lnTo>
                <a:lnTo>
                  <a:pt x="34" y="40"/>
                </a:lnTo>
                <a:lnTo>
                  <a:pt x="34" y="42"/>
                </a:lnTo>
                <a:lnTo>
                  <a:pt x="34" y="42"/>
                </a:lnTo>
                <a:lnTo>
                  <a:pt x="34" y="42"/>
                </a:lnTo>
                <a:lnTo>
                  <a:pt x="34" y="42"/>
                </a:lnTo>
                <a:lnTo>
                  <a:pt x="34" y="44"/>
                </a:lnTo>
                <a:lnTo>
                  <a:pt x="34" y="46"/>
                </a:lnTo>
                <a:lnTo>
                  <a:pt x="34" y="46"/>
                </a:lnTo>
                <a:lnTo>
                  <a:pt x="34" y="48"/>
                </a:lnTo>
                <a:lnTo>
                  <a:pt x="34" y="50"/>
                </a:lnTo>
                <a:lnTo>
                  <a:pt x="34" y="50"/>
                </a:lnTo>
                <a:lnTo>
                  <a:pt x="34" y="52"/>
                </a:lnTo>
                <a:lnTo>
                  <a:pt x="34" y="52"/>
                </a:lnTo>
                <a:lnTo>
                  <a:pt x="34" y="52"/>
                </a:lnTo>
                <a:lnTo>
                  <a:pt x="34" y="52"/>
                </a:lnTo>
                <a:lnTo>
                  <a:pt x="34" y="54"/>
                </a:lnTo>
                <a:lnTo>
                  <a:pt x="34" y="54"/>
                </a:lnTo>
                <a:lnTo>
                  <a:pt x="34" y="54"/>
                </a:lnTo>
                <a:lnTo>
                  <a:pt x="32" y="56"/>
                </a:lnTo>
                <a:lnTo>
                  <a:pt x="32" y="56"/>
                </a:lnTo>
                <a:lnTo>
                  <a:pt x="32" y="56"/>
                </a:lnTo>
                <a:lnTo>
                  <a:pt x="32" y="56"/>
                </a:lnTo>
                <a:lnTo>
                  <a:pt x="30" y="56"/>
                </a:lnTo>
                <a:lnTo>
                  <a:pt x="28" y="60"/>
                </a:lnTo>
                <a:lnTo>
                  <a:pt x="26" y="60"/>
                </a:lnTo>
                <a:lnTo>
                  <a:pt x="26" y="60"/>
                </a:lnTo>
                <a:lnTo>
                  <a:pt x="24" y="62"/>
                </a:lnTo>
                <a:lnTo>
                  <a:pt x="22" y="62"/>
                </a:lnTo>
                <a:lnTo>
                  <a:pt x="22" y="62"/>
                </a:lnTo>
                <a:lnTo>
                  <a:pt x="20" y="62"/>
                </a:lnTo>
                <a:lnTo>
                  <a:pt x="20" y="62"/>
                </a:lnTo>
                <a:lnTo>
                  <a:pt x="20" y="64"/>
                </a:lnTo>
                <a:lnTo>
                  <a:pt x="20" y="64"/>
                </a:lnTo>
                <a:lnTo>
                  <a:pt x="18" y="64"/>
                </a:lnTo>
                <a:lnTo>
                  <a:pt x="18" y="64"/>
                </a:lnTo>
                <a:lnTo>
                  <a:pt x="16" y="64"/>
                </a:lnTo>
                <a:lnTo>
                  <a:pt x="14" y="64"/>
                </a:lnTo>
                <a:lnTo>
                  <a:pt x="12" y="64"/>
                </a:lnTo>
                <a:lnTo>
                  <a:pt x="12" y="64"/>
                </a:lnTo>
                <a:lnTo>
                  <a:pt x="10" y="64"/>
                </a:lnTo>
                <a:lnTo>
                  <a:pt x="10" y="62"/>
                </a:lnTo>
                <a:lnTo>
                  <a:pt x="10" y="62"/>
                </a:lnTo>
                <a:lnTo>
                  <a:pt x="8" y="60"/>
                </a:lnTo>
                <a:lnTo>
                  <a:pt x="8" y="60"/>
                </a:lnTo>
                <a:lnTo>
                  <a:pt x="8" y="58"/>
                </a:lnTo>
                <a:lnTo>
                  <a:pt x="8" y="56"/>
                </a:lnTo>
                <a:lnTo>
                  <a:pt x="6" y="54"/>
                </a:lnTo>
                <a:lnTo>
                  <a:pt x="6" y="54"/>
                </a:lnTo>
                <a:lnTo>
                  <a:pt x="6" y="52"/>
                </a:lnTo>
                <a:lnTo>
                  <a:pt x="6" y="52"/>
                </a:lnTo>
                <a:lnTo>
                  <a:pt x="6" y="52"/>
                </a:lnTo>
                <a:lnTo>
                  <a:pt x="6" y="50"/>
                </a:lnTo>
                <a:lnTo>
                  <a:pt x="4" y="50"/>
                </a:lnTo>
                <a:lnTo>
                  <a:pt x="4" y="48"/>
                </a:lnTo>
                <a:lnTo>
                  <a:pt x="4" y="48"/>
                </a:lnTo>
                <a:lnTo>
                  <a:pt x="4" y="48"/>
                </a:lnTo>
                <a:lnTo>
                  <a:pt x="4" y="46"/>
                </a:lnTo>
                <a:lnTo>
                  <a:pt x="4" y="44"/>
                </a:lnTo>
                <a:lnTo>
                  <a:pt x="4" y="44"/>
                </a:lnTo>
                <a:lnTo>
                  <a:pt x="4" y="42"/>
                </a:lnTo>
                <a:lnTo>
                  <a:pt x="4" y="42"/>
                </a:lnTo>
                <a:lnTo>
                  <a:pt x="4" y="40"/>
                </a:lnTo>
                <a:lnTo>
                  <a:pt x="4" y="40"/>
                </a:lnTo>
                <a:lnTo>
                  <a:pt x="4" y="36"/>
                </a:lnTo>
                <a:lnTo>
                  <a:pt x="4" y="36"/>
                </a:lnTo>
                <a:lnTo>
                  <a:pt x="4" y="36"/>
                </a:lnTo>
                <a:lnTo>
                  <a:pt x="4" y="34"/>
                </a:lnTo>
                <a:lnTo>
                  <a:pt x="2" y="32"/>
                </a:lnTo>
                <a:lnTo>
                  <a:pt x="2" y="32"/>
                </a:lnTo>
                <a:lnTo>
                  <a:pt x="2" y="32"/>
                </a:lnTo>
                <a:lnTo>
                  <a:pt x="2" y="32"/>
                </a:lnTo>
                <a:lnTo>
                  <a:pt x="2" y="30"/>
                </a:lnTo>
                <a:lnTo>
                  <a:pt x="2" y="30"/>
                </a:lnTo>
                <a:lnTo>
                  <a:pt x="2" y="30"/>
                </a:lnTo>
                <a:lnTo>
                  <a:pt x="2" y="30"/>
                </a:lnTo>
                <a:lnTo>
                  <a:pt x="2" y="30"/>
                </a:lnTo>
                <a:lnTo>
                  <a:pt x="2" y="28"/>
                </a:lnTo>
                <a:lnTo>
                  <a:pt x="2" y="28"/>
                </a:lnTo>
                <a:lnTo>
                  <a:pt x="2" y="26"/>
                </a:lnTo>
                <a:lnTo>
                  <a:pt x="2" y="26"/>
                </a:lnTo>
                <a:lnTo>
                  <a:pt x="2" y="26"/>
                </a:lnTo>
                <a:lnTo>
                  <a:pt x="2" y="28"/>
                </a:lnTo>
                <a:lnTo>
                  <a:pt x="2" y="30"/>
                </a:lnTo>
                <a:lnTo>
                  <a:pt x="2" y="30"/>
                </a:lnTo>
                <a:lnTo>
                  <a:pt x="2" y="30"/>
                </a:lnTo>
                <a:lnTo>
                  <a:pt x="2" y="30"/>
                </a:lnTo>
                <a:lnTo>
                  <a:pt x="4" y="30"/>
                </a:lnTo>
                <a:lnTo>
                  <a:pt x="4" y="30"/>
                </a:lnTo>
                <a:lnTo>
                  <a:pt x="4" y="30"/>
                </a:lnTo>
                <a:lnTo>
                  <a:pt x="4" y="30"/>
                </a:lnTo>
                <a:lnTo>
                  <a:pt x="4" y="30"/>
                </a:lnTo>
                <a:lnTo>
                  <a:pt x="4" y="30"/>
                </a:lnTo>
                <a:lnTo>
                  <a:pt x="4" y="30"/>
                </a:lnTo>
                <a:lnTo>
                  <a:pt x="4" y="30"/>
                </a:lnTo>
                <a:lnTo>
                  <a:pt x="4" y="26"/>
                </a:lnTo>
                <a:lnTo>
                  <a:pt x="4" y="22"/>
                </a:lnTo>
                <a:lnTo>
                  <a:pt x="4" y="22"/>
                </a:lnTo>
                <a:lnTo>
                  <a:pt x="4" y="20"/>
                </a:lnTo>
                <a:lnTo>
                  <a:pt x="4" y="20"/>
                </a:lnTo>
                <a:lnTo>
                  <a:pt x="4" y="18"/>
                </a:lnTo>
                <a:lnTo>
                  <a:pt x="4" y="18"/>
                </a:lnTo>
                <a:lnTo>
                  <a:pt x="4" y="16"/>
                </a:lnTo>
                <a:lnTo>
                  <a:pt x="4" y="14"/>
                </a:lnTo>
                <a:lnTo>
                  <a:pt x="4" y="14"/>
                </a:lnTo>
                <a:lnTo>
                  <a:pt x="6" y="14"/>
                </a:lnTo>
                <a:lnTo>
                  <a:pt x="6" y="14"/>
                </a:lnTo>
                <a:lnTo>
                  <a:pt x="6" y="14"/>
                </a:lnTo>
                <a:lnTo>
                  <a:pt x="6" y="12"/>
                </a:lnTo>
                <a:lnTo>
                  <a:pt x="6" y="10"/>
                </a:lnTo>
                <a:lnTo>
                  <a:pt x="6" y="10"/>
                </a:lnTo>
                <a:lnTo>
                  <a:pt x="6" y="10"/>
                </a:lnTo>
                <a:lnTo>
                  <a:pt x="6" y="8"/>
                </a:lnTo>
                <a:lnTo>
                  <a:pt x="6" y="8"/>
                </a:lnTo>
                <a:lnTo>
                  <a:pt x="6" y="8"/>
                </a:lnTo>
                <a:lnTo>
                  <a:pt x="6" y="6"/>
                </a:lnTo>
                <a:lnTo>
                  <a:pt x="6" y="6"/>
                </a:lnTo>
                <a:lnTo>
                  <a:pt x="8" y="6"/>
                </a:lnTo>
                <a:lnTo>
                  <a:pt x="8" y="6"/>
                </a:lnTo>
                <a:lnTo>
                  <a:pt x="8" y="6"/>
                </a:lnTo>
                <a:lnTo>
                  <a:pt x="8" y="4"/>
                </a:lnTo>
                <a:lnTo>
                  <a:pt x="6" y="4"/>
                </a:lnTo>
                <a:lnTo>
                  <a:pt x="6" y="4"/>
                </a:lnTo>
                <a:lnTo>
                  <a:pt x="6" y="4"/>
                </a:lnTo>
                <a:lnTo>
                  <a:pt x="6" y="4"/>
                </a:lnTo>
                <a:lnTo>
                  <a:pt x="6" y="4"/>
                </a:lnTo>
                <a:lnTo>
                  <a:pt x="6" y="4"/>
                </a:lnTo>
                <a:lnTo>
                  <a:pt x="6" y="4"/>
                </a:lnTo>
                <a:lnTo>
                  <a:pt x="8" y="4"/>
                </a:lnTo>
                <a:lnTo>
                  <a:pt x="8" y="6"/>
                </a:lnTo>
                <a:lnTo>
                  <a:pt x="12" y="6"/>
                </a:lnTo>
                <a:lnTo>
                  <a:pt x="12" y="6"/>
                </a:lnTo>
                <a:lnTo>
                  <a:pt x="12" y="6"/>
                </a:lnTo>
                <a:lnTo>
                  <a:pt x="12" y="6"/>
                </a:lnTo>
                <a:lnTo>
                  <a:pt x="12" y="6"/>
                </a:lnTo>
                <a:lnTo>
                  <a:pt x="14" y="6"/>
                </a:lnTo>
                <a:lnTo>
                  <a:pt x="14" y="6"/>
                </a:lnTo>
                <a:lnTo>
                  <a:pt x="14" y="6"/>
                </a:lnTo>
                <a:lnTo>
                  <a:pt x="14" y="6"/>
                </a:lnTo>
                <a:lnTo>
                  <a:pt x="12" y="6"/>
                </a:lnTo>
                <a:lnTo>
                  <a:pt x="12" y="4"/>
                </a:lnTo>
                <a:lnTo>
                  <a:pt x="12" y="4"/>
                </a:lnTo>
                <a:lnTo>
                  <a:pt x="10" y="4"/>
                </a:lnTo>
                <a:lnTo>
                  <a:pt x="10" y="4"/>
                </a:lnTo>
                <a:lnTo>
                  <a:pt x="10" y="4"/>
                </a:lnTo>
                <a:lnTo>
                  <a:pt x="10" y="4"/>
                </a:lnTo>
                <a:lnTo>
                  <a:pt x="10" y="4"/>
                </a:lnTo>
                <a:lnTo>
                  <a:pt x="8" y="4"/>
                </a:lnTo>
                <a:lnTo>
                  <a:pt x="8" y="2"/>
                </a:lnTo>
                <a:lnTo>
                  <a:pt x="8" y="2"/>
                </a:lnTo>
                <a:lnTo>
                  <a:pt x="8" y="2"/>
                </a:lnTo>
                <a:lnTo>
                  <a:pt x="8" y="4"/>
                </a:lnTo>
                <a:lnTo>
                  <a:pt x="8" y="4"/>
                </a:lnTo>
                <a:lnTo>
                  <a:pt x="8" y="4"/>
                </a:lnTo>
                <a:lnTo>
                  <a:pt x="8" y="4"/>
                </a:lnTo>
                <a:lnTo>
                  <a:pt x="8" y="4"/>
                </a:lnTo>
                <a:lnTo>
                  <a:pt x="8" y="4"/>
                </a:lnTo>
                <a:lnTo>
                  <a:pt x="6" y="4"/>
                </a:lnTo>
                <a:lnTo>
                  <a:pt x="6" y="2"/>
                </a:lnTo>
                <a:lnTo>
                  <a:pt x="4" y="2"/>
                </a:lnTo>
                <a:lnTo>
                  <a:pt x="4" y="2"/>
                </a:lnTo>
                <a:lnTo>
                  <a:pt x="4" y="2"/>
                </a:lnTo>
                <a:lnTo>
                  <a:pt x="4" y="0"/>
                </a:lnTo>
                <a:lnTo>
                  <a:pt x="4" y="0"/>
                </a:lnTo>
                <a:lnTo>
                  <a:pt x="4" y="0"/>
                </a:lnTo>
                <a:lnTo>
                  <a:pt x="4" y="0"/>
                </a:lnTo>
                <a:lnTo>
                  <a:pt x="6" y="0"/>
                </a:lnTo>
                <a:lnTo>
                  <a:pt x="6" y="0"/>
                </a:lnTo>
                <a:lnTo>
                  <a:pt x="6" y="0"/>
                </a:lnTo>
                <a:lnTo>
                  <a:pt x="6" y="0"/>
                </a:lnTo>
                <a:lnTo>
                  <a:pt x="8" y="0"/>
                </a:lnTo>
                <a:lnTo>
                  <a:pt x="8" y="2"/>
                </a:lnTo>
                <a:lnTo>
                  <a:pt x="8" y="2"/>
                </a:lnTo>
                <a:lnTo>
                  <a:pt x="8" y="2"/>
                </a:lnTo>
                <a:lnTo>
                  <a:pt x="8" y="2"/>
                </a:lnTo>
                <a:lnTo>
                  <a:pt x="8" y="2"/>
                </a:lnTo>
                <a:lnTo>
                  <a:pt x="10" y="2"/>
                </a:lnTo>
                <a:lnTo>
                  <a:pt x="10" y="4"/>
                </a:lnTo>
                <a:lnTo>
                  <a:pt x="10" y="4"/>
                </a:lnTo>
                <a:lnTo>
                  <a:pt x="10" y="4"/>
                </a:lnTo>
                <a:lnTo>
                  <a:pt x="12" y="4"/>
                </a:lnTo>
                <a:lnTo>
                  <a:pt x="8" y="2"/>
                </a:lnTo>
                <a:lnTo>
                  <a:pt x="8" y="0"/>
                </a:lnTo>
                <a:lnTo>
                  <a:pt x="8" y="0"/>
                </a:lnTo>
                <a:lnTo>
                  <a:pt x="8" y="0"/>
                </a:lnTo>
                <a:lnTo>
                  <a:pt x="6" y="0"/>
                </a:lnTo>
                <a:lnTo>
                  <a:pt x="6" y="0"/>
                </a:lnTo>
                <a:lnTo>
                  <a:pt x="6" y="0"/>
                </a:lnTo>
                <a:lnTo>
                  <a:pt x="8" y="0"/>
                </a:lnTo>
                <a:lnTo>
                  <a:pt x="8" y="0"/>
                </a:lnTo>
                <a:lnTo>
                  <a:pt x="8" y="0"/>
                </a:lnTo>
                <a:lnTo>
                  <a:pt x="8" y="0"/>
                </a:lnTo>
                <a:lnTo>
                  <a:pt x="8" y="0"/>
                </a:lnTo>
                <a:lnTo>
                  <a:pt x="8" y="0"/>
                </a:lnTo>
                <a:close/>
                <a:moveTo>
                  <a:pt x="4" y="14"/>
                </a:moveTo>
                <a:lnTo>
                  <a:pt x="4" y="14"/>
                </a:lnTo>
                <a:lnTo>
                  <a:pt x="4" y="14"/>
                </a:lnTo>
                <a:lnTo>
                  <a:pt x="0" y="12"/>
                </a:lnTo>
                <a:lnTo>
                  <a:pt x="0" y="12"/>
                </a:lnTo>
                <a:lnTo>
                  <a:pt x="2" y="12"/>
                </a:lnTo>
                <a:lnTo>
                  <a:pt x="2" y="12"/>
                </a:lnTo>
                <a:lnTo>
                  <a:pt x="2" y="12"/>
                </a:lnTo>
                <a:lnTo>
                  <a:pt x="2" y="12"/>
                </a:lnTo>
                <a:lnTo>
                  <a:pt x="2" y="12"/>
                </a:lnTo>
                <a:lnTo>
                  <a:pt x="4" y="12"/>
                </a:lnTo>
                <a:lnTo>
                  <a:pt x="4" y="14"/>
                </a:lnTo>
                <a:lnTo>
                  <a:pt x="4" y="14"/>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1" name="Freeform 147"/>
          <p:cNvSpPr>
            <a:spLocks/>
          </p:cNvSpPr>
          <p:nvPr/>
        </p:nvSpPr>
        <p:spPr bwMode="auto">
          <a:xfrm>
            <a:off x="4759325" y="2389188"/>
            <a:ext cx="3175" cy="3175"/>
          </a:xfrm>
          <a:custGeom>
            <a:avLst/>
            <a:gdLst/>
            <a:ahLst/>
            <a:cxnLst>
              <a:cxn ang="0">
                <a:pos x="2" y="2"/>
              </a:cxn>
              <a:cxn ang="0">
                <a:pos x="0" y="2"/>
              </a:cxn>
              <a:cxn ang="0">
                <a:pos x="0" y="2"/>
              </a:cxn>
              <a:cxn ang="0">
                <a:pos x="0" y="2"/>
              </a:cxn>
              <a:cxn ang="0">
                <a:pos x="0" y="2"/>
              </a:cxn>
              <a:cxn ang="0">
                <a:pos x="0" y="2"/>
              </a:cxn>
              <a:cxn ang="0">
                <a:pos x="0" y="2"/>
              </a:cxn>
              <a:cxn ang="0">
                <a:pos x="0" y="0"/>
              </a:cxn>
              <a:cxn ang="0">
                <a:pos x="0" y="0"/>
              </a:cxn>
              <a:cxn ang="0">
                <a:pos x="0" y="0"/>
              </a:cxn>
              <a:cxn ang="0">
                <a:pos x="0" y="0"/>
              </a:cxn>
              <a:cxn ang="0">
                <a:pos x="2" y="0"/>
              </a:cxn>
              <a:cxn ang="0">
                <a:pos x="2" y="2"/>
              </a:cxn>
              <a:cxn ang="0">
                <a:pos x="2" y="2"/>
              </a:cxn>
              <a:cxn ang="0">
                <a:pos x="2" y="2"/>
              </a:cxn>
              <a:cxn ang="0">
                <a:pos x="2" y="2"/>
              </a:cxn>
              <a:cxn ang="0">
                <a:pos x="2" y="2"/>
              </a:cxn>
            </a:cxnLst>
            <a:rect l="0" t="0" r="r" b="b"/>
            <a:pathLst>
              <a:path w="2" h="2">
                <a:moveTo>
                  <a:pt x="2" y="2"/>
                </a:moveTo>
                <a:lnTo>
                  <a:pt x="0" y="2"/>
                </a:lnTo>
                <a:lnTo>
                  <a:pt x="0" y="2"/>
                </a:lnTo>
                <a:lnTo>
                  <a:pt x="0" y="2"/>
                </a:lnTo>
                <a:lnTo>
                  <a:pt x="0" y="2"/>
                </a:lnTo>
                <a:lnTo>
                  <a:pt x="0" y="2"/>
                </a:lnTo>
                <a:lnTo>
                  <a:pt x="0" y="2"/>
                </a:lnTo>
                <a:lnTo>
                  <a:pt x="0" y="0"/>
                </a:lnTo>
                <a:lnTo>
                  <a:pt x="0" y="0"/>
                </a:lnTo>
                <a:lnTo>
                  <a:pt x="0" y="0"/>
                </a:lnTo>
                <a:lnTo>
                  <a:pt x="0" y="0"/>
                </a:lnTo>
                <a:lnTo>
                  <a:pt x="2" y="0"/>
                </a:lnTo>
                <a:lnTo>
                  <a:pt x="2" y="2"/>
                </a:lnTo>
                <a:lnTo>
                  <a:pt x="2" y="2"/>
                </a:lnTo>
                <a:lnTo>
                  <a:pt x="2"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2" name="Freeform 148"/>
          <p:cNvSpPr>
            <a:spLocks/>
          </p:cNvSpPr>
          <p:nvPr/>
        </p:nvSpPr>
        <p:spPr bwMode="auto">
          <a:xfrm>
            <a:off x="3152775" y="3259138"/>
            <a:ext cx="3175" cy="12700"/>
          </a:xfrm>
          <a:custGeom>
            <a:avLst/>
            <a:gdLst/>
            <a:ahLst/>
            <a:cxnLst>
              <a:cxn ang="0">
                <a:pos x="2" y="8"/>
              </a:cxn>
              <a:cxn ang="0">
                <a:pos x="2" y="8"/>
              </a:cxn>
              <a:cxn ang="0">
                <a:pos x="0" y="8"/>
              </a:cxn>
              <a:cxn ang="0">
                <a:pos x="0" y="6"/>
              </a:cxn>
              <a:cxn ang="0">
                <a:pos x="0" y="6"/>
              </a:cxn>
              <a:cxn ang="0">
                <a:pos x="0" y="6"/>
              </a:cxn>
              <a:cxn ang="0">
                <a:pos x="0" y="6"/>
              </a:cxn>
              <a:cxn ang="0">
                <a:pos x="0" y="6"/>
              </a:cxn>
              <a:cxn ang="0">
                <a:pos x="0" y="6"/>
              </a:cxn>
              <a:cxn ang="0">
                <a:pos x="0" y="6"/>
              </a:cxn>
              <a:cxn ang="0">
                <a:pos x="0" y="6"/>
              </a:cxn>
              <a:cxn ang="0">
                <a:pos x="0" y="4"/>
              </a:cxn>
              <a:cxn ang="0">
                <a:pos x="0" y="4"/>
              </a:cxn>
              <a:cxn ang="0">
                <a:pos x="0" y="2"/>
              </a:cxn>
              <a:cxn ang="0">
                <a:pos x="0" y="2"/>
              </a:cxn>
              <a:cxn ang="0">
                <a:pos x="2" y="0"/>
              </a:cxn>
              <a:cxn ang="0">
                <a:pos x="2" y="0"/>
              </a:cxn>
              <a:cxn ang="0">
                <a:pos x="2" y="0"/>
              </a:cxn>
              <a:cxn ang="0">
                <a:pos x="2" y="2"/>
              </a:cxn>
              <a:cxn ang="0">
                <a:pos x="2" y="2"/>
              </a:cxn>
              <a:cxn ang="0">
                <a:pos x="2" y="4"/>
              </a:cxn>
              <a:cxn ang="0">
                <a:pos x="2" y="4"/>
              </a:cxn>
              <a:cxn ang="0">
                <a:pos x="2" y="6"/>
              </a:cxn>
              <a:cxn ang="0">
                <a:pos x="2" y="6"/>
              </a:cxn>
              <a:cxn ang="0">
                <a:pos x="2" y="8"/>
              </a:cxn>
              <a:cxn ang="0">
                <a:pos x="2" y="8"/>
              </a:cxn>
              <a:cxn ang="0">
                <a:pos x="2" y="8"/>
              </a:cxn>
            </a:cxnLst>
            <a:rect l="0" t="0" r="r" b="b"/>
            <a:pathLst>
              <a:path w="2" h="8">
                <a:moveTo>
                  <a:pt x="2" y="8"/>
                </a:moveTo>
                <a:lnTo>
                  <a:pt x="2" y="8"/>
                </a:lnTo>
                <a:lnTo>
                  <a:pt x="0" y="8"/>
                </a:lnTo>
                <a:lnTo>
                  <a:pt x="0" y="6"/>
                </a:lnTo>
                <a:lnTo>
                  <a:pt x="0" y="6"/>
                </a:lnTo>
                <a:lnTo>
                  <a:pt x="0" y="6"/>
                </a:lnTo>
                <a:lnTo>
                  <a:pt x="0" y="6"/>
                </a:lnTo>
                <a:lnTo>
                  <a:pt x="0" y="6"/>
                </a:lnTo>
                <a:lnTo>
                  <a:pt x="0" y="6"/>
                </a:lnTo>
                <a:lnTo>
                  <a:pt x="0" y="6"/>
                </a:lnTo>
                <a:lnTo>
                  <a:pt x="0" y="6"/>
                </a:lnTo>
                <a:lnTo>
                  <a:pt x="0" y="4"/>
                </a:lnTo>
                <a:lnTo>
                  <a:pt x="0" y="4"/>
                </a:lnTo>
                <a:lnTo>
                  <a:pt x="0" y="2"/>
                </a:lnTo>
                <a:lnTo>
                  <a:pt x="0" y="2"/>
                </a:lnTo>
                <a:lnTo>
                  <a:pt x="2" y="0"/>
                </a:lnTo>
                <a:lnTo>
                  <a:pt x="2" y="0"/>
                </a:lnTo>
                <a:lnTo>
                  <a:pt x="2" y="0"/>
                </a:lnTo>
                <a:lnTo>
                  <a:pt x="2" y="2"/>
                </a:lnTo>
                <a:lnTo>
                  <a:pt x="2" y="2"/>
                </a:lnTo>
                <a:lnTo>
                  <a:pt x="2" y="4"/>
                </a:lnTo>
                <a:lnTo>
                  <a:pt x="2" y="4"/>
                </a:lnTo>
                <a:lnTo>
                  <a:pt x="2" y="6"/>
                </a:lnTo>
                <a:lnTo>
                  <a:pt x="2" y="6"/>
                </a:lnTo>
                <a:lnTo>
                  <a:pt x="2" y="8"/>
                </a:lnTo>
                <a:lnTo>
                  <a:pt x="2" y="8"/>
                </a:lnTo>
                <a:lnTo>
                  <a:pt x="2"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3" name="Freeform 149"/>
          <p:cNvSpPr>
            <a:spLocks/>
          </p:cNvSpPr>
          <p:nvPr/>
        </p:nvSpPr>
        <p:spPr bwMode="auto">
          <a:xfrm>
            <a:off x="4772025" y="2757488"/>
            <a:ext cx="365125" cy="361950"/>
          </a:xfrm>
          <a:custGeom>
            <a:avLst/>
            <a:gdLst/>
            <a:ahLst/>
            <a:cxnLst>
              <a:cxn ang="0">
                <a:pos x="36" y="2"/>
              </a:cxn>
              <a:cxn ang="0">
                <a:pos x="46" y="6"/>
              </a:cxn>
              <a:cxn ang="0">
                <a:pos x="52" y="4"/>
              </a:cxn>
              <a:cxn ang="0">
                <a:pos x="58" y="6"/>
              </a:cxn>
              <a:cxn ang="0">
                <a:pos x="64" y="6"/>
              </a:cxn>
              <a:cxn ang="0">
                <a:pos x="70" y="10"/>
              </a:cxn>
              <a:cxn ang="0">
                <a:pos x="78" y="12"/>
              </a:cxn>
              <a:cxn ang="0">
                <a:pos x="84" y="20"/>
              </a:cxn>
              <a:cxn ang="0">
                <a:pos x="94" y="30"/>
              </a:cxn>
              <a:cxn ang="0">
                <a:pos x="102" y="32"/>
              </a:cxn>
              <a:cxn ang="0">
                <a:pos x="110" y="34"/>
              </a:cxn>
              <a:cxn ang="0">
                <a:pos x="116" y="36"/>
              </a:cxn>
              <a:cxn ang="0">
                <a:pos x="126" y="42"/>
              </a:cxn>
              <a:cxn ang="0">
                <a:pos x="136" y="48"/>
              </a:cxn>
              <a:cxn ang="0">
                <a:pos x="148" y="44"/>
              </a:cxn>
              <a:cxn ang="0">
                <a:pos x="152" y="34"/>
              </a:cxn>
              <a:cxn ang="0">
                <a:pos x="150" y="28"/>
              </a:cxn>
              <a:cxn ang="0">
                <a:pos x="150" y="18"/>
              </a:cxn>
              <a:cxn ang="0">
                <a:pos x="160" y="8"/>
              </a:cxn>
              <a:cxn ang="0">
                <a:pos x="168" y="6"/>
              </a:cxn>
              <a:cxn ang="0">
                <a:pos x="172" y="4"/>
              </a:cxn>
              <a:cxn ang="0">
                <a:pos x="180" y="4"/>
              </a:cxn>
              <a:cxn ang="0">
                <a:pos x="188" y="8"/>
              </a:cxn>
              <a:cxn ang="0">
                <a:pos x="194" y="14"/>
              </a:cxn>
              <a:cxn ang="0">
                <a:pos x="202" y="16"/>
              </a:cxn>
              <a:cxn ang="0">
                <a:pos x="212" y="20"/>
              </a:cxn>
              <a:cxn ang="0">
                <a:pos x="220" y="20"/>
              </a:cxn>
              <a:cxn ang="0">
                <a:pos x="222" y="26"/>
              </a:cxn>
              <a:cxn ang="0">
                <a:pos x="218" y="34"/>
              </a:cxn>
              <a:cxn ang="0">
                <a:pos x="218" y="46"/>
              </a:cxn>
              <a:cxn ang="0">
                <a:pos x="218" y="54"/>
              </a:cxn>
              <a:cxn ang="0">
                <a:pos x="220" y="62"/>
              </a:cxn>
              <a:cxn ang="0">
                <a:pos x="224" y="92"/>
              </a:cxn>
              <a:cxn ang="0">
                <a:pos x="226" y="128"/>
              </a:cxn>
              <a:cxn ang="0">
                <a:pos x="228" y="202"/>
              </a:cxn>
              <a:cxn ang="0">
                <a:pos x="216" y="218"/>
              </a:cxn>
              <a:cxn ang="0">
                <a:pos x="170" y="200"/>
              </a:cxn>
              <a:cxn ang="0">
                <a:pos x="122" y="174"/>
              </a:cxn>
              <a:cxn ang="0">
                <a:pos x="82" y="170"/>
              </a:cxn>
              <a:cxn ang="0">
                <a:pos x="64" y="166"/>
              </a:cxn>
              <a:cxn ang="0">
                <a:pos x="46" y="162"/>
              </a:cxn>
              <a:cxn ang="0">
                <a:pos x="34" y="146"/>
              </a:cxn>
              <a:cxn ang="0">
                <a:pos x="22" y="142"/>
              </a:cxn>
              <a:cxn ang="0">
                <a:pos x="14" y="140"/>
              </a:cxn>
              <a:cxn ang="0">
                <a:pos x="12" y="130"/>
              </a:cxn>
              <a:cxn ang="0">
                <a:pos x="4" y="114"/>
              </a:cxn>
              <a:cxn ang="0">
                <a:pos x="10" y="106"/>
              </a:cxn>
              <a:cxn ang="0">
                <a:pos x="8" y="96"/>
              </a:cxn>
              <a:cxn ang="0">
                <a:pos x="8" y="84"/>
              </a:cxn>
              <a:cxn ang="0">
                <a:pos x="8" y="72"/>
              </a:cxn>
              <a:cxn ang="0">
                <a:pos x="6" y="62"/>
              </a:cxn>
              <a:cxn ang="0">
                <a:pos x="2" y="54"/>
              </a:cxn>
              <a:cxn ang="0">
                <a:pos x="2" y="48"/>
              </a:cxn>
              <a:cxn ang="0">
                <a:pos x="12" y="40"/>
              </a:cxn>
              <a:cxn ang="0">
                <a:pos x="14" y="24"/>
              </a:cxn>
              <a:cxn ang="0">
                <a:pos x="18" y="22"/>
              </a:cxn>
              <a:cxn ang="0">
                <a:pos x="28" y="14"/>
              </a:cxn>
              <a:cxn ang="0">
                <a:pos x="30" y="10"/>
              </a:cxn>
              <a:cxn ang="0">
                <a:pos x="30" y="0"/>
              </a:cxn>
            </a:cxnLst>
            <a:rect l="0" t="0" r="r" b="b"/>
            <a:pathLst>
              <a:path w="230" h="228">
                <a:moveTo>
                  <a:pt x="30" y="0"/>
                </a:moveTo>
                <a:lnTo>
                  <a:pt x="30" y="0"/>
                </a:lnTo>
                <a:lnTo>
                  <a:pt x="32" y="0"/>
                </a:lnTo>
                <a:lnTo>
                  <a:pt x="32" y="2"/>
                </a:lnTo>
                <a:lnTo>
                  <a:pt x="34" y="2"/>
                </a:lnTo>
                <a:lnTo>
                  <a:pt x="34" y="2"/>
                </a:lnTo>
                <a:lnTo>
                  <a:pt x="36" y="2"/>
                </a:lnTo>
                <a:lnTo>
                  <a:pt x="36" y="2"/>
                </a:lnTo>
                <a:lnTo>
                  <a:pt x="36" y="2"/>
                </a:lnTo>
                <a:lnTo>
                  <a:pt x="38" y="4"/>
                </a:lnTo>
                <a:lnTo>
                  <a:pt x="38" y="4"/>
                </a:lnTo>
                <a:lnTo>
                  <a:pt x="40" y="6"/>
                </a:lnTo>
                <a:lnTo>
                  <a:pt x="40" y="6"/>
                </a:lnTo>
                <a:lnTo>
                  <a:pt x="42" y="6"/>
                </a:lnTo>
                <a:lnTo>
                  <a:pt x="42" y="6"/>
                </a:lnTo>
                <a:lnTo>
                  <a:pt x="44" y="6"/>
                </a:lnTo>
                <a:lnTo>
                  <a:pt x="44" y="6"/>
                </a:lnTo>
                <a:lnTo>
                  <a:pt x="46" y="6"/>
                </a:lnTo>
                <a:lnTo>
                  <a:pt x="48" y="6"/>
                </a:lnTo>
                <a:lnTo>
                  <a:pt x="48" y="6"/>
                </a:lnTo>
                <a:lnTo>
                  <a:pt x="48" y="6"/>
                </a:lnTo>
                <a:lnTo>
                  <a:pt x="50" y="6"/>
                </a:lnTo>
                <a:lnTo>
                  <a:pt x="50" y="6"/>
                </a:lnTo>
                <a:lnTo>
                  <a:pt x="50" y="6"/>
                </a:lnTo>
                <a:lnTo>
                  <a:pt x="52" y="4"/>
                </a:lnTo>
                <a:lnTo>
                  <a:pt x="52" y="4"/>
                </a:lnTo>
                <a:lnTo>
                  <a:pt x="52" y="4"/>
                </a:lnTo>
                <a:lnTo>
                  <a:pt x="52" y="4"/>
                </a:lnTo>
                <a:lnTo>
                  <a:pt x="54" y="4"/>
                </a:lnTo>
                <a:lnTo>
                  <a:pt x="54" y="4"/>
                </a:lnTo>
                <a:lnTo>
                  <a:pt x="56" y="4"/>
                </a:lnTo>
                <a:lnTo>
                  <a:pt x="56" y="4"/>
                </a:lnTo>
                <a:lnTo>
                  <a:pt x="56" y="6"/>
                </a:lnTo>
                <a:lnTo>
                  <a:pt x="58" y="6"/>
                </a:lnTo>
                <a:lnTo>
                  <a:pt x="58" y="6"/>
                </a:lnTo>
                <a:lnTo>
                  <a:pt x="58" y="6"/>
                </a:lnTo>
                <a:lnTo>
                  <a:pt x="58" y="6"/>
                </a:lnTo>
                <a:lnTo>
                  <a:pt x="60" y="6"/>
                </a:lnTo>
                <a:lnTo>
                  <a:pt x="60" y="6"/>
                </a:lnTo>
                <a:lnTo>
                  <a:pt x="60" y="6"/>
                </a:lnTo>
                <a:lnTo>
                  <a:pt x="62" y="6"/>
                </a:lnTo>
                <a:lnTo>
                  <a:pt x="62" y="6"/>
                </a:lnTo>
                <a:lnTo>
                  <a:pt x="64" y="6"/>
                </a:lnTo>
                <a:lnTo>
                  <a:pt x="64" y="6"/>
                </a:lnTo>
                <a:lnTo>
                  <a:pt x="64" y="6"/>
                </a:lnTo>
                <a:lnTo>
                  <a:pt x="64" y="6"/>
                </a:lnTo>
                <a:lnTo>
                  <a:pt x="64" y="8"/>
                </a:lnTo>
                <a:lnTo>
                  <a:pt x="64" y="8"/>
                </a:lnTo>
                <a:lnTo>
                  <a:pt x="66" y="8"/>
                </a:lnTo>
                <a:lnTo>
                  <a:pt x="66" y="8"/>
                </a:lnTo>
                <a:lnTo>
                  <a:pt x="66" y="8"/>
                </a:lnTo>
                <a:lnTo>
                  <a:pt x="68" y="8"/>
                </a:lnTo>
                <a:lnTo>
                  <a:pt x="68" y="8"/>
                </a:lnTo>
                <a:lnTo>
                  <a:pt x="70" y="10"/>
                </a:lnTo>
                <a:lnTo>
                  <a:pt x="70" y="10"/>
                </a:lnTo>
                <a:lnTo>
                  <a:pt x="70" y="10"/>
                </a:lnTo>
                <a:lnTo>
                  <a:pt x="72" y="10"/>
                </a:lnTo>
                <a:lnTo>
                  <a:pt x="72" y="10"/>
                </a:lnTo>
                <a:lnTo>
                  <a:pt x="74" y="12"/>
                </a:lnTo>
                <a:lnTo>
                  <a:pt x="74" y="12"/>
                </a:lnTo>
                <a:lnTo>
                  <a:pt x="74" y="12"/>
                </a:lnTo>
                <a:lnTo>
                  <a:pt x="76" y="12"/>
                </a:lnTo>
                <a:lnTo>
                  <a:pt x="78" y="12"/>
                </a:lnTo>
                <a:lnTo>
                  <a:pt x="80" y="12"/>
                </a:lnTo>
                <a:lnTo>
                  <a:pt x="80" y="12"/>
                </a:lnTo>
                <a:lnTo>
                  <a:pt x="82" y="12"/>
                </a:lnTo>
                <a:lnTo>
                  <a:pt x="82" y="14"/>
                </a:lnTo>
                <a:lnTo>
                  <a:pt x="84" y="16"/>
                </a:lnTo>
                <a:lnTo>
                  <a:pt x="84" y="18"/>
                </a:lnTo>
                <a:lnTo>
                  <a:pt x="84" y="18"/>
                </a:lnTo>
                <a:lnTo>
                  <a:pt x="84" y="20"/>
                </a:lnTo>
                <a:lnTo>
                  <a:pt x="84" y="20"/>
                </a:lnTo>
                <a:lnTo>
                  <a:pt x="84" y="20"/>
                </a:lnTo>
                <a:lnTo>
                  <a:pt x="84" y="22"/>
                </a:lnTo>
                <a:lnTo>
                  <a:pt x="86" y="24"/>
                </a:lnTo>
                <a:lnTo>
                  <a:pt x="88" y="28"/>
                </a:lnTo>
                <a:lnTo>
                  <a:pt x="90" y="28"/>
                </a:lnTo>
                <a:lnTo>
                  <a:pt x="90" y="30"/>
                </a:lnTo>
                <a:lnTo>
                  <a:pt x="92" y="30"/>
                </a:lnTo>
                <a:lnTo>
                  <a:pt x="92" y="30"/>
                </a:lnTo>
                <a:lnTo>
                  <a:pt x="94" y="30"/>
                </a:lnTo>
                <a:lnTo>
                  <a:pt x="94" y="32"/>
                </a:lnTo>
                <a:lnTo>
                  <a:pt x="96" y="32"/>
                </a:lnTo>
                <a:lnTo>
                  <a:pt x="96" y="32"/>
                </a:lnTo>
                <a:lnTo>
                  <a:pt x="96" y="32"/>
                </a:lnTo>
                <a:lnTo>
                  <a:pt x="98" y="32"/>
                </a:lnTo>
                <a:lnTo>
                  <a:pt x="100" y="32"/>
                </a:lnTo>
                <a:lnTo>
                  <a:pt x="100" y="32"/>
                </a:lnTo>
                <a:lnTo>
                  <a:pt x="102" y="32"/>
                </a:lnTo>
                <a:lnTo>
                  <a:pt x="102" y="32"/>
                </a:lnTo>
                <a:lnTo>
                  <a:pt x="102" y="32"/>
                </a:lnTo>
                <a:lnTo>
                  <a:pt x="104" y="32"/>
                </a:lnTo>
                <a:lnTo>
                  <a:pt x="104" y="32"/>
                </a:lnTo>
                <a:lnTo>
                  <a:pt x="104" y="32"/>
                </a:lnTo>
                <a:lnTo>
                  <a:pt x="106" y="32"/>
                </a:lnTo>
                <a:lnTo>
                  <a:pt x="108" y="34"/>
                </a:lnTo>
                <a:lnTo>
                  <a:pt x="108" y="34"/>
                </a:lnTo>
                <a:lnTo>
                  <a:pt x="108" y="34"/>
                </a:lnTo>
                <a:lnTo>
                  <a:pt x="110" y="34"/>
                </a:lnTo>
                <a:lnTo>
                  <a:pt x="110" y="34"/>
                </a:lnTo>
                <a:lnTo>
                  <a:pt x="112" y="34"/>
                </a:lnTo>
                <a:lnTo>
                  <a:pt x="112" y="34"/>
                </a:lnTo>
                <a:lnTo>
                  <a:pt x="114" y="34"/>
                </a:lnTo>
                <a:lnTo>
                  <a:pt x="114" y="34"/>
                </a:lnTo>
                <a:lnTo>
                  <a:pt x="114" y="36"/>
                </a:lnTo>
                <a:lnTo>
                  <a:pt x="114" y="36"/>
                </a:lnTo>
                <a:lnTo>
                  <a:pt x="114" y="36"/>
                </a:lnTo>
                <a:lnTo>
                  <a:pt x="116" y="36"/>
                </a:lnTo>
                <a:lnTo>
                  <a:pt x="116" y="36"/>
                </a:lnTo>
                <a:lnTo>
                  <a:pt x="120" y="38"/>
                </a:lnTo>
                <a:lnTo>
                  <a:pt x="120" y="38"/>
                </a:lnTo>
                <a:lnTo>
                  <a:pt x="120" y="38"/>
                </a:lnTo>
                <a:lnTo>
                  <a:pt x="122" y="38"/>
                </a:lnTo>
                <a:lnTo>
                  <a:pt x="124" y="40"/>
                </a:lnTo>
                <a:lnTo>
                  <a:pt x="126" y="40"/>
                </a:lnTo>
                <a:lnTo>
                  <a:pt x="126" y="40"/>
                </a:lnTo>
                <a:lnTo>
                  <a:pt x="126" y="42"/>
                </a:lnTo>
                <a:lnTo>
                  <a:pt x="128" y="42"/>
                </a:lnTo>
                <a:lnTo>
                  <a:pt x="128" y="42"/>
                </a:lnTo>
                <a:lnTo>
                  <a:pt x="130" y="44"/>
                </a:lnTo>
                <a:lnTo>
                  <a:pt x="132" y="46"/>
                </a:lnTo>
                <a:lnTo>
                  <a:pt x="134" y="46"/>
                </a:lnTo>
                <a:lnTo>
                  <a:pt x="134" y="46"/>
                </a:lnTo>
                <a:lnTo>
                  <a:pt x="136" y="48"/>
                </a:lnTo>
                <a:lnTo>
                  <a:pt x="136" y="48"/>
                </a:lnTo>
                <a:lnTo>
                  <a:pt x="136" y="48"/>
                </a:lnTo>
                <a:lnTo>
                  <a:pt x="136" y="48"/>
                </a:lnTo>
                <a:lnTo>
                  <a:pt x="136" y="48"/>
                </a:lnTo>
                <a:lnTo>
                  <a:pt x="138" y="48"/>
                </a:lnTo>
                <a:lnTo>
                  <a:pt x="140" y="48"/>
                </a:lnTo>
                <a:lnTo>
                  <a:pt x="140" y="48"/>
                </a:lnTo>
                <a:lnTo>
                  <a:pt x="142" y="48"/>
                </a:lnTo>
                <a:lnTo>
                  <a:pt x="146" y="46"/>
                </a:lnTo>
                <a:lnTo>
                  <a:pt x="146" y="44"/>
                </a:lnTo>
                <a:lnTo>
                  <a:pt x="148" y="44"/>
                </a:lnTo>
                <a:lnTo>
                  <a:pt x="148" y="42"/>
                </a:lnTo>
                <a:lnTo>
                  <a:pt x="150" y="38"/>
                </a:lnTo>
                <a:lnTo>
                  <a:pt x="150" y="38"/>
                </a:lnTo>
                <a:lnTo>
                  <a:pt x="152" y="36"/>
                </a:lnTo>
                <a:lnTo>
                  <a:pt x="152" y="36"/>
                </a:lnTo>
                <a:lnTo>
                  <a:pt x="152" y="36"/>
                </a:lnTo>
                <a:lnTo>
                  <a:pt x="152" y="34"/>
                </a:lnTo>
                <a:lnTo>
                  <a:pt x="152" y="34"/>
                </a:lnTo>
                <a:lnTo>
                  <a:pt x="152" y="34"/>
                </a:lnTo>
                <a:lnTo>
                  <a:pt x="152" y="32"/>
                </a:lnTo>
                <a:lnTo>
                  <a:pt x="152" y="32"/>
                </a:lnTo>
                <a:lnTo>
                  <a:pt x="152" y="30"/>
                </a:lnTo>
                <a:lnTo>
                  <a:pt x="150" y="30"/>
                </a:lnTo>
                <a:lnTo>
                  <a:pt x="150" y="30"/>
                </a:lnTo>
                <a:lnTo>
                  <a:pt x="150" y="30"/>
                </a:lnTo>
                <a:lnTo>
                  <a:pt x="150" y="30"/>
                </a:lnTo>
                <a:lnTo>
                  <a:pt x="150" y="30"/>
                </a:lnTo>
                <a:lnTo>
                  <a:pt x="150" y="28"/>
                </a:lnTo>
                <a:lnTo>
                  <a:pt x="148" y="28"/>
                </a:lnTo>
                <a:lnTo>
                  <a:pt x="148" y="26"/>
                </a:lnTo>
                <a:lnTo>
                  <a:pt x="148" y="24"/>
                </a:lnTo>
                <a:lnTo>
                  <a:pt x="148" y="24"/>
                </a:lnTo>
                <a:lnTo>
                  <a:pt x="148" y="24"/>
                </a:lnTo>
                <a:lnTo>
                  <a:pt x="148" y="22"/>
                </a:lnTo>
                <a:lnTo>
                  <a:pt x="148" y="20"/>
                </a:lnTo>
                <a:lnTo>
                  <a:pt x="148" y="20"/>
                </a:lnTo>
                <a:lnTo>
                  <a:pt x="150" y="18"/>
                </a:lnTo>
                <a:lnTo>
                  <a:pt x="150" y="16"/>
                </a:lnTo>
                <a:lnTo>
                  <a:pt x="150" y="16"/>
                </a:lnTo>
                <a:lnTo>
                  <a:pt x="154" y="12"/>
                </a:lnTo>
                <a:lnTo>
                  <a:pt x="156" y="10"/>
                </a:lnTo>
                <a:lnTo>
                  <a:pt x="156" y="10"/>
                </a:lnTo>
                <a:lnTo>
                  <a:pt x="158" y="10"/>
                </a:lnTo>
                <a:lnTo>
                  <a:pt x="160" y="8"/>
                </a:lnTo>
                <a:lnTo>
                  <a:pt x="160" y="8"/>
                </a:lnTo>
                <a:lnTo>
                  <a:pt x="160" y="8"/>
                </a:lnTo>
                <a:lnTo>
                  <a:pt x="162" y="8"/>
                </a:lnTo>
                <a:lnTo>
                  <a:pt x="162" y="6"/>
                </a:lnTo>
                <a:lnTo>
                  <a:pt x="164" y="6"/>
                </a:lnTo>
                <a:lnTo>
                  <a:pt x="164" y="6"/>
                </a:lnTo>
                <a:lnTo>
                  <a:pt x="164" y="6"/>
                </a:lnTo>
                <a:lnTo>
                  <a:pt x="166" y="6"/>
                </a:lnTo>
                <a:lnTo>
                  <a:pt x="166" y="6"/>
                </a:lnTo>
                <a:lnTo>
                  <a:pt x="166" y="6"/>
                </a:lnTo>
                <a:lnTo>
                  <a:pt x="168" y="6"/>
                </a:lnTo>
                <a:lnTo>
                  <a:pt x="168" y="6"/>
                </a:lnTo>
                <a:lnTo>
                  <a:pt x="168" y="6"/>
                </a:lnTo>
                <a:lnTo>
                  <a:pt x="168" y="6"/>
                </a:lnTo>
                <a:lnTo>
                  <a:pt x="170" y="6"/>
                </a:lnTo>
                <a:lnTo>
                  <a:pt x="170" y="6"/>
                </a:lnTo>
                <a:lnTo>
                  <a:pt x="170" y="4"/>
                </a:lnTo>
                <a:lnTo>
                  <a:pt x="170" y="4"/>
                </a:lnTo>
                <a:lnTo>
                  <a:pt x="172" y="4"/>
                </a:lnTo>
                <a:lnTo>
                  <a:pt x="172" y="4"/>
                </a:lnTo>
                <a:lnTo>
                  <a:pt x="172" y="4"/>
                </a:lnTo>
                <a:lnTo>
                  <a:pt x="174" y="4"/>
                </a:lnTo>
                <a:lnTo>
                  <a:pt x="174" y="4"/>
                </a:lnTo>
                <a:lnTo>
                  <a:pt x="176" y="4"/>
                </a:lnTo>
                <a:lnTo>
                  <a:pt x="176" y="4"/>
                </a:lnTo>
                <a:lnTo>
                  <a:pt x="176" y="4"/>
                </a:lnTo>
                <a:lnTo>
                  <a:pt x="176" y="4"/>
                </a:lnTo>
                <a:lnTo>
                  <a:pt x="178" y="4"/>
                </a:lnTo>
                <a:lnTo>
                  <a:pt x="180" y="4"/>
                </a:lnTo>
                <a:lnTo>
                  <a:pt x="180" y="4"/>
                </a:lnTo>
                <a:lnTo>
                  <a:pt x="182" y="4"/>
                </a:lnTo>
                <a:lnTo>
                  <a:pt x="182" y="6"/>
                </a:lnTo>
                <a:lnTo>
                  <a:pt x="184" y="6"/>
                </a:lnTo>
                <a:lnTo>
                  <a:pt x="184" y="6"/>
                </a:lnTo>
                <a:lnTo>
                  <a:pt x="184" y="6"/>
                </a:lnTo>
                <a:lnTo>
                  <a:pt x="188" y="8"/>
                </a:lnTo>
                <a:lnTo>
                  <a:pt x="188" y="8"/>
                </a:lnTo>
                <a:lnTo>
                  <a:pt x="188" y="8"/>
                </a:lnTo>
                <a:lnTo>
                  <a:pt x="188" y="8"/>
                </a:lnTo>
                <a:lnTo>
                  <a:pt x="190" y="8"/>
                </a:lnTo>
                <a:lnTo>
                  <a:pt x="190" y="8"/>
                </a:lnTo>
                <a:lnTo>
                  <a:pt x="190" y="8"/>
                </a:lnTo>
                <a:lnTo>
                  <a:pt x="192" y="8"/>
                </a:lnTo>
                <a:lnTo>
                  <a:pt x="192" y="10"/>
                </a:lnTo>
                <a:lnTo>
                  <a:pt x="192" y="14"/>
                </a:lnTo>
                <a:lnTo>
                  <a:pt x="192" y="14"/>
                </a:lnTo>
                <a:lnTo>
                  <a:pt x="194" y="14"/>
                </a:lnTo>
                <a:lnTo>
                  <a:pt x="194" y="14"/>
                </a:lnTo>
                <a:lnTo>
                  <a:pt x="194" y="16"/>
                </a:lnTo>
                <a:lnTo>
                  <a:pt x="194" y="16"/>
                </a:lnTo>
                <a:lnTo>
                  <a:pt x="198" y="16"/>
                </a:lnTo>
                <a:lnTo>
                  <a:pt x="198" y="16"/>
                </a:lnTo>
                <a:lnTo>
                  <a:pt x="198" y="16"/>
                </a:lnTo>
                <a:lnTo>
                  <a:pt x="200" y="16"/>
                </a:lnTo>
                <a:lnTo>
                  <a:pt x="200" y="16"/>
                </a:lnTo>
                <a:lnTo>
                  <a:pt x="202" y="16"/>
                </a:lnTo>
                <a:lnTo>
                  <a:pt x="204" y="18"/>
                </a:lnTo>
                <a:lnTo>
                  <a:pt x="204" y="18"/>
                </a:lnTo>
                <a:lnTo>
                  <a:pt x="204" y="18"/>
                </a:lnTo>
                <a:lnTo>
                  <a:pt x="204" y="18"/>
                </a:lnTo>
                <a:lnTo>
                  <a:pt x="206" y="18"/>
                </a:lnTo>
                <a:lnTo>
                  <a:pt x="206" y="20"/>
                </a:lnTo>
                <a:lnTo>
                  <a:pt x="206" y="20"/>
                </a:lnTo>
                <a:lnTo>
                  <a:pt x="212" y="20"/>
                </a:lnTo>
                <a:lnTo>
                  <a:pt x="212" y="20"/>
                </a:lnTo>
                <a:lnTo>
                  <a:pt x="214" y="20"/>
                </a:lnTo>
                <a:lnTo>
                  <a:pt x="214" y="18"/>
                </a:lnTo>
                <a:lnTo>
                  <a:pt x="216" y="18"/>
                </a:lnTo>
                <a:lnTo>
                  <a:pt x="216" y="20"/>
                </a:lnTo>
                <a:lnTo>
                  <a:pt x="216" y="20"/>
                </a:lnTo>
                <a:lnTo>
                  <a:pt x="218" y="20"/>
                </a:lnTo>
                <a:lnTo>
                  <a:pt x="218" y="20"/>
                </a:lnTo>
                <a:lnTo>
                  <a:pt x="220" y="20"/>
                </a:lnTo>
                <a:lnTo>
                  <a:pt x="220" y="20"/>
                </a:lnTo>
                <a:lnTo>
                  <a:pt x="220" y="20"/>
                </a:lnTo>
                <a:lnTo>
                  <a:pt x="220" y="22"/>
                </a:lnTo>
                <a:lnTo>
                  <a:pt x="220" y="22"/>
                </a:lnTo>
                <a:lnTo>
                  <a:pt x="220" y="24"/>
                </a:lnTo>
                <a:lnTo>
                  <a:pt x="222" y="24"/>
                </a:lnTo>
                <a:lnTo>
                  <a:pt x="222" y="24"/>
                </a:lnTo>
                <a:lnTo>
                  <a:pt x="222" y="26"/>
                </a:lnTo>
                <a:lnTo>
                  <a:pt x="222" y="26"/>
                </a:lnTo>
                <a:lnTo>
                  <a:pt x="222" y="26"/>
                </a:lnTo>
                <a:lnTo>
                  <a:pt x="220" y="26"/>
                </a:lnTo>
                <a:lnTo>
                  <a:pt x="220" y="26"/>
                </a:lnTo>
                <a:lnTo>
                  <a:pt x="220" y="26"/>
                </a:lnTo>
                <a:lnTo>
                  <a:pt x="220" y="28"/>
                </a:lnTo>
                <a:lnTo>
                  <a:pt x="220" y="28"/>
                </a:lnTo>
                <a:lnTo>
                  <a:pt x="220" y="28"/>
                </a:lnTo>
                <a:lnTo>
                  <a:pt x="218" y="30"/>
                </a:lnTo>
                <a:lnTo>
                  <a:pt x="218" y="30"/>
                </a:lnTo>
                <a:lnTo>
                  <a:pt x="218" y="34"/>
                </a:lnTo>
                <a:lnTo>
                  <a:pt x="218" y="36"/>
                </a:lnTo>
                <a:lnTo>
                  <a:pt x="218" y="36"/>
                </a:lnTo>
                <a:lnTo>
                  <a:pt x="220" y="38"/>
                </a:lnTo>
                <a:lnTo>
                  <a:pt x="220" y="38"/>
                </a:lnTo>
                <a:lnTo>
                  <a:pt x="220" y="40"/>
                </a:lnTo>
                <a:lnTo>
                  <a:pt x="220" y="42"/>
                </a:lnTo>
                <a:lnTo>
                  <a:pt x="220" y="44"/>
                </a:lnTo>
                <a:lnTo>
                  <a:pt x="220" y="46"/>
                </a:lnTo>
                <a:lnTo>
                  <a:pt x="218" y="46"/>
                </a:lnTo>
                <a:lnTo>
                  <a:pt x="218" y="46"/>
                </a:lnTo>
                <a:lnTo>
                  <a:pt x="218" y="48"/>
                </a:lnTo>
                <a:lnTo>
                  <a:pt x="218" y="48"/>
                </a:lnTo>
                <a:lnTo>
                  <a:pt x="218" y="50"/>
                </a:lnTo>
                <a:lnTo>
                  <a:pt x="218" y="50"/>
                </a:lnTo>
                <a:lnTo>
                  <a:pt x="218" y="50"/>
                </a:lnTo>
                <a:lnTo>
                  <a:pt x="218" y="50"/>
                </a:lnTo>
                <a:lnTo>
                  <a:pt x="218" y="52"/>
                </a:lnTo>
                <a:lnTo>
                  <a:pt x="218" y="54"/>
                </a:lnTo>
                <a:lnTo>
                  <a:pt x="218" y="54"/>
                </a:lnTo>
                <a:lnTo>
                  <a:pt x="220" y="54"/>
                </a:lnTo>
                <a:lnTo>
                  <a:pt x="220" y="54"/>
                </a:lnTo>
                <a:lnTo>
                  <a:pt x="220" y="56"/>
                </a:lnTo>
                <a:lnTo>
                  <a:pt x="220" y="56"/>
                </a:lnTo>
                <a:lnTo>
                  <a:pt x="220" y="60"/>
                </a:lnTo>
                <a:lnTo>
                  <a:pt x="220" y="60"/>
                </a:lnTo>
                <a:lnTo>
                  <a:pt x="220" y="62"/>
                </a:lnTo>
                <a:lnTo>
                  <a:pt x="220" y="62"/>
                </a:lnTo>
                <a:lnTo>
                  <a:pt x="222" y="64"/>
                </a:lnTo>
                <a:lnTo>
                  <a:pt x="222" y="70"/>
                </a:lnTo>
                <a:lnTo>
                  <a:pt x="224" y="82"/>
                </a:lnTo>
                <a:lnTo>
                  <a:pt x="224" y="84"/>
                </a:lnTo>
                <a:lnTo>
                  <a:pt x="224" y="86"/>
                </a:lnTo>
                <a:lnTo>
                  <a:pt x="224" y="88"/>
                </a:lnTo>
                <a:lnTo>
                  <a:pt x="224" y="90"/>
                </a:lnTo>
                <a:lnTo>
                  <a:pt x="224" y="92"/>
                </a:lnTo>
                <a:lnTo>
                  <a:pt x="224" y="92"/>
                </a:lnTo>
                <a:lnTo>
                  <a:pt x="224" y="96"/>
                </a:lnTo>
                <a:lnTo>
                  <a:pt x="224" y="100"/>
                </a:lnTo>
                <a:lnTo>
                  <a:pt x="224" y="102"/>
                </a:lnTo>
                <a:lnTo>
                  <a:pt x="224" y="104"/>
                </a:lnTo>
                <a:lnTo>
                  <a:pt x="224" y="106"/>
                </a:lnTo>
                <a:lnTo>
                  <a:pt x="224" y="110"/>
                </a:lnTo>
                <a:lnTo>
                  <a:pt x="224" y="110"/>
                </a:lnTo>
                <a:lnTo>
                  <a:pt x="226" y="120"/>
                </a:lnTo>
                <a:lnTo>
                  <a:pt x="226" y="128"/>
                </a:lnTo>
                <a:lnTo>
                  <a:pt x="226" y="136"/>
                </a:lnTo>
                <a:lnTo>
                  <a:pt x="226" y="140"/>
                </a:lnTo>
                <a:lnTo>
                  <a:pt x="226" y="146"/>
                </a:lnTo>
                <a:lnTo>
                  <a:pt x="226" y="152"/>
                </a:lnTo>
                <a:lnTo>
                  <a:pt x="228" y="160"/>
                </a:lnTo>
                <a:lnTo>
                  <a:pt x="228" y="180"/>
                </a:lnTo>
                <a:lnTo>
                  <a:pt x="228" y="184"/>
                </a:lnTo>
                <a:lnTo>
                  <a:pt x="228" y="186"/>
                </a:lnTo>
                <a:lnTo>
                  <a:pt x="228" y="202"/>
                </a:lnTo>
                <a:lnTo>
                  <a:pt x="230" y="218"/>
                </a:lnTo>
                <a:lnTo>
                  <a:pt x="230" y="218"/>
                </a:lnTo>
                <a:lnTo>
                  <a:pt x="226" y="218"/>
                </a:lnTo>
                <a:lnTo>
                  <a:pt x="224" y="218"/>
                </a:lnTo>
                <a:lnTo>
                  <a:pt x="224" y="218"/>
                </a:lnTo>
                <a:lnTo>
                  <a:pt x="222" y="218"/>
                </a:lnTo>
                <a:lnTo>
                  <a:pt x="218" y="218"/>
                </a:lnTo>
                <a:lnTo>
                  <a:pt x="216" y="218"/>
                </a:lnTo>
                <a:lnTo>
                  <a:pt x="216" y="218"/>
                </a:lnTo>
                <a:lnTo>
                  <a:pt x="216" y="220"/>
                </a:lnTo>
                <a:lnTo>
                  <a:pt x="216" y="226"/>
                </a:lnTo>
                <a:lnTo>
                  <a:pt x="216" y="228"/>
                </a:lnTo>
                <a:lnTo>
                  <a:pt x="208" y="222"/>
                </a:lnTo>
                <a:lnTo>
                  <a:pt x="200" y="218"/>
                </a:lnTo>
                <a:lnTo>
                  <a:pt x="190" y="212"/>
                </a:lnTo>
                <a:lnTo>
                  <a:pt x="182" y="208"/>
                </a:lnTo>
                <a:lnTo>
                  <a:pt x="176" y="204"/>
                </a:lnTo>
                <a:lnTo>
                  <a:pt x="170" y="200"/>
                </a:lnTo>
                <a:lnTo>
                  <a:pt x="162" y="196"/>
                </a:lnTo>
                <a:lnTo>
                  <a:pt x="154" y="192"/>
                </a:lnTo>
                <a:lnTo>
                  <a:pt x="146" y="188"/>
                </a:lnTo>
                <a:lnTo>
                  <a:pt x="142" y="184"/>
                </a:lnTo>
                <a:lnTo>
                  <a:pt x="138" y="182"/>
                </a:lnTo>
                <a:lnTo>
                  <a:pt x="132" y="180"/>
                </a:lnTo>
                <a:lnTo>
                  <a:pt x="128" y="178"/>
                </a:lnTo>
                <a:lnTo>
                  <a:pt x="122" y="174"/>
                </a:lnTo>
                <a:lnTo>
                  <a:pt x="122" y="174"/>
                </a:lnTo>
                <a:lnTo>
                  <a:pt x="112" y="168"/>
                </a:lnTo>
                <a:lnTo>
                  <a:pt x="104" y="164"/>
                </a:lnTo>
                <a:lnTo>
                  <a:pt x="98" y="162"/>
                </a:lnTo>
                <a:lnTo>
                  <a:pt x="88" y="166"/>
                </a:lnTo>
                <a:lnTo>
                  <a:pt x="86" y="168"/>
                </a:lnTo>
                <a:lnTo>
                  <a:pt x="84" y="168"/>
                </a:lnTo>
                <a:lnTo>
                  <a:pt x="84" y="170"/>
                </a:lnTo>
                <a:lnTo>
                  <a:pt x="82" y="170"/>
                </a:lnTo>
                <a:lnTo>
                  <a:pt x="82" y="170"/>
                </a:lnTo>
                <a:lnTo>
                  <a:pt x="76" y="174"/>
                </a:lnTo>
                <a:lnTo>
                  <a:pt x="76" y="174"/>
                </a:lnTo>
                <a:lnTo>
                  <a:pt x="74" y="174"/>
                </a:lnTo>
                <a:lnTo>
                  <a:pt x="74" y="176"/>
                </a:lnTo>
                <a:lnTo>
                  <a:pt x="68" y="170"/>
                </a:lnTo>
                <a:lnTo>
                  <a:pt x="64" y="166"/>
                </a:lnTo>
                <a:lnTo>
                  <a:pt x="64" y="166"/>
                </a:lnTo>
                <a:lnTo>
                  <a:pt x="64" y="166"/>
                </a:lnTo>
                <a:lnTo>
                  <a:pt x="64" y="166"/>
                </a:lnTo>
                <a:lnTo>
                  <a:pt x="62" y="166"/>
                </a:lnTo>
                <a:lnTo>
                  <a:pt x="62" y="166"/>
                </a:lnTo>
                <a:lnTo>
                  <a:pt x="60" y="166"/>
                </a:lnTo>
                <a:lnTo>
                  <a:pt x="60" y="166"/>
                </a:lnTo>
                <a:lnTo>
                  <a:pt x="56" y="164"/>
                </a:lnTo>
                <a:lnTo>
                  <a:pt x="54" y="164"/>
                </a:lnTo>
                <a:lnTo>
                  <a:pt x="50" y="162"/>
                </a:lnTo>
                <a:lnTo>
                  <a:pt x="48" y="162"/>
                </a:lnTo>
                <a:lnTo>
                  <a:pt x="46" y="162"/>
                </a:lnTo>
                <a:lnTo>
                  <a:pt x="46" y="162"/>
                </a:lnTo>
                <a:lnTo>
                  <a:pt x="44" y="162"/>
                </a:lnTo>
                <a:lnTo>
                  <a:pt x="42" y="160"/>
                </a:lnTo>
                <a:lnTo>
                  <a:pt x="40" y="160"/>
                </a:lnTo>
                <a:lnTo>
                  <a:pt x="40" y="158"/>
                </a:lnTo>
                <a:lnTo>
                  <a:pt x="38" y="154"/>
                </a:lnTo>
                <a:lnTo>
                  <a:pt x="36" y="152"/>
                </a:lnTo>
                <a:lnTo>
                  <a:pt x="34" y="148"/>
                </a:lnTo>
                <a:lnTo>
                  <a:pt x="34" y="146"/>
                </a:lnTo>
                <a:lnTo>
                  <a:pt x="32" y="146"/>
                </a:lnTo>
                <a:lnTo>
                  <a:pt x="32" y="146"/>
                </a:lnTo>
                <a:lnTo>
                  <a:pt x="30" y="146"/>
                </a:lnTo>
                <a:lnTo>
                  <a:pt x="28" y="146"/>
                </a:lnTo>
                <a:lnTo>
                  <a:pt x="26" y="144"/>
                </a:lnTo>
                <a:lnTo>
                  <a:pt x="26" y="144"/>
                </a:lnTo>
                <a:lnTo>
                  <a:pt x="24" y="144"/>
                </a:lnTo>
                <a:lnTo>
                  <a:pt x="22" y="144"/>
                </a:lnTo>
                <a:lnTo>
                  <a:pt x="22" y="142"/>
                </a:lnTo>
                <a:lnTo>
                  <a:pt x="22" y="144"/>
                </a:lnTo>
                <a:lnTo>
                  <a:pt x="20" y="144"/>
                </a:lnTo>
                <a:lnTo>
                  <a:pt x="18" y="144"/>
                </a:lnTo>
                <a:lnTo>
                  <a:pt x="18" y="144"/>
                </a:lnTo>
                <a:lnTo>
                  <a:pt x="16" y="142"/>
                </a:lnTo>
                <a:lnTo>
                  <a:pt x="16" y="142"/>
                </a:lnTo>
                <a:lnTo>
                  <a:pt x="16" y="142"/>
                </a:lnTo>
                <a:lnTo>
                  <a:pt x="16" y="140"/>
                </a:lnTo>
                <a:lnTo>
                  <a:pt x="14" y="140"/>
                </a:lnTo>
                <a:lnTo>
                  <a:pt x="14" y="140"/>
                </a:lnTo>
                <a:lnTo>
                  <a:pt x="14" y="138"/>
                </a:lnTo>
                <a:lnTo>
                  <a:pt x="12" y="138"/>
                </a:lnTo>
                <a:lnTo>
                  <a:pt x="12" y="138"/>
                </a:lnTo>
                <a:lnTo>
                  <a:pt x="12" y="136"/>
                </a:lnTo>
                <a:lnTo>
                  <a:pt x="12" y="136"/>
                </a:lnTo>
                <a:lnTo>
                  <a:pt x="12" y="134"/>
                </a:lnTo>
                <a:lnTo>
                  <a:pt x="12" y="130"/>
                </a:lnTo>
                <a:lnTo>
                  <a:pt x="12" y="130"/>
                </a:lnTo>
                <a:lnTo>
                  <a:pt x="12" y="130"/>
                </a:lnTo>
                <a:lnTo>
                  <a:pt x="10" y="126"/>
                </a:lnTo>
                <a:lnTo>
                  <a:pt x="8" y="124"/>
                </a:lnTo>
                <a:lnTo>
                  <a:pt x="4" y="118"/>
                </a:lnTo>
                <a:lnTo>
                  <a:pt x="4" y="118"/>
                </a:lnTo>
                <a:lnTo>
                  <a:pt x="2" y="116"/>
                </a:lnTo>
                <a:lnTo>
                  <a:pt x="2" y="116"/>
                </a:lnTo>
                <a:lnTo>
                  <a:pt x="2" y="116"/>
                </a:lnTo>
                <a:lnTo>
                  <a:pt x="4" y="114"/>
                </a:lnTo>
                <a:lnTo>
                  <a:pt x="4" y="114"/>
                </a:lnTo>
                <a:lnTo>
                  <a:pt x="6" y="112"/>
                </a:lnTo>
                <a:lnTo>
                  <a:pt x="8" y="112"/>
                </a:lnTo>
                <a:lnTo>
                  <a:pt x="10" y="110"/>
                </a:lnTo>
                <a:lnTo>
                  <a:pt x="10" y="108"/>
                </a:lnTo>
                <a:lnTo>
                  <a:pt x="10" y="108"/>
                </a:lnTo>
                <a:lnTo>
                  <a:pt x="10" y="108"/>
                </a:lnTo>
                <a:lnTo>
                  <a:pt x="10" y="106"/>
                </a:lnTo>
                <a:lnTo>
                  <a:pt x="10" y="106"/>
                </a:lnTo>
                <a:lnTo>
                  <a:pt x="10" y="104"/>
                </a:lnTo>
                <a:lnTo>
                  <a:pt x="10" y="104"/>
                </a:lnTo>
                <a:lnTo>
                  <a:pt x="8" y="104"/>
                </a:lnTo>
                <a:lnTo>
                  <a:pt x="8" y="102"/>
                </a:lnTo>
                <a:lnTo>
                  <a:pt x="8" y="102"/>
                </a:lnTo>
                <a:lnTo>
                  <a:pt x="8" y="100"/>
                </a:lnTo>
                <a:lnTo>
                  <a:pt x="8" y="98"/>
                </a:lnTo>
                <a:lnTo>
                  <a:pt x="8" y="98"/>
                </a:lnTo>
                <a:lnTo>
                  <a:pt x="8" y="96"/>
                </a:lnTo>
                <a:lnTo>
                  <a:pt x="8" y="94"/>
                </a:lnTo>
                <a:lnTo>
                  <a:pt x="10" y="92"/>
                </a:lnTo>
                <a:lnTo>
                  <a:pt x="10" y="92"/>
                </a:lnTo>
                <a:lnTo>
                  <a:pt x="10" y="88"/>
                </a:lnTo>
                <a:lnTo>
                  <a:pt x="10" y="88"/>
                </a:lnTo>
                <a:lnTo>
                  <a:pt x="10" y="88"/>
                </a:lnTo>
                <a:lnTo>
                  <a:pt x="10" y="86"/>
                </a:lnTo>
                <a:lnTo>
                  <a:pt x="8" y="84"/>
                </a:lnTo>
                <a:lnTo>
                  <a:pt x="8" y="84"/>
                </a:lnTo>
                <a:lnTo>
                  <a:pt x="8" y="82"/>
                </a:lnTo>
                <a:lnTo>
                  <a:pt x="8" y="82"/>
                </a:lnTo>
                <a:lnTo>
                  <a:pt x="8" y="80"/>
                </a:lnTo>
                <a:lnTo>
                  <a:pt x="8" y="78"/>
                </a:lnTo>
                <a:lnTo>
                  <a:pt x="8" y="76"/>
                </a:lnTo>
                <a:lnTo>
                  <a:pt x="8" y="76"/>
                </a:lnTo>
                <a:lnTo>
                  <a:pt x="8" y="74"/>
                </a:lnTo>
                <a:lnTo>
                  <a:pt x="8" y="72"/>
                </a:lnTo>
                <a:lnTo>
                  <a:pt x="8" y="72"/>
                </a:lnTo>
                <a:lnTo>
                  <a:pt x="8" y="72"/>
                </a:lnTo>
                <a:lnTo>
                  <a:pt x="8" y="70"/>
                </a:lnTo>
                <a:lnTo>
                  <a:pt x="8" y="70"/>
                </a:lnTo>
                <a:lnTo>
                  <a:pt x="8" y="68"/>
                </a:lnTo>
                <a:lnTo>
                  <a:pt x="8" y="68"/>
                </a:lnTo>
                <a:lnTo>
                  <a:pt x="8" y="68"/>
                </a:lnTo>
                <a:lnTo>
                  <a:pt x="8" y="66"/>
                </a:lnTo>
                <a:lnTo>
                  <a:pt x="8" y="66"/>
                </a:lnTo>
                <a:lnTo>
                  <a:pt x="6" y="62"/>
                </a:lnTo>
                <a:lnTo>
                  <a:pt x="6" y="62"/>
                </a:lnTo>
                <a:lnTo>
                  <a:pt x="6" y="60"/>
                </a:lnTo>
                <a:lnTo>
                  <a:pt x="6" y="58"/>
                </a:lnTo>
                <a:lnTo>
                  <a:pt x="6" y="58"/>
                </a:lnTo>
                <a:lnTo>
                  <a:pt x="4" y="58"/>
                </a:lnTo>
                <a:lnTo>
                  <a:pt x="4" y="56"/>
                </a:lnTo>
                <a:lnTo>
                  <a:pt x="4" y="56"/>
                </a:lnTo>
                <a:lnTo>
                  <a:pt x="4" y="56"/>
                </a:lnTo>
                <a:lnTo>
                  <a:pt x="2" y="54"/>
                </a:lnTo>
                <a:lnTo>
                  <a:pt x="2" y="52"/>
                </a:lnTo>
                <a:lnTo>
                  <a:pt x="2" y="52"/>
                </a:lnTo>
                <a:lnTo>
                  <a:pt x="2" y="52"/>
                </a:lnTo>
                <a:lnTo>
                  <a:pt x="0" y="52"/>
                </a:lnTo>
                <a:lnTo>
                  <a:pt x="0" y="52"/>
                </a:lnTo>
                <a:lnTo>
                  <a:pt x="0" y="50"/>
                </a:lnTo>
                <a:lnTo>
                  <a:pt x="0" y="50"/>
                </a:lnTo>
                <a:lnTo>
                  <a:pt x="2" y="50"/>
                </a:lnTo>
                <a:lnTo>
                  <a:pt x="2" y="48"/>
                </a:lnTo>
                <a:lnTo>
                  <a:pt x="4" y="48"/>
                </a:lnTo>
                <a:lnTo>
                  <a:pt x="4" y="48"/>
                </a:lnTo>
                <a:lnTo>
                  <a:pt x="6" y="48"/>
                </a:lnTo>
                <a:lnTo>
                  <a:pt x="8" y="46"/>
                </a:lnTo>
                <a:lnTo>
                  <a:pt x="8" y="46"/>
                </a:lnTo>
                <a:lnTo>
                  <a:pt x="8" y="46"/>
                </a:lnTo>
                <a:lnTo>
                  <a:pt x="10" y="44"/>
                </a:lnTo>
                <a:lnTo>
                  <a:pt x="10" y="42"/>
                </a:lnTo>
                <a:lnTo>
                  <a:pt x="12" y="40"/>
                </a:lnTo>
                <a:lnTo>
                  <a:pt x="12" y="40"/>
                </a:lnTo>
                <a:lnTo>
                  <a:pt x="14" y="38"/>
                </a:lnTo>
                <a:lnTo>
                  <a:pt x="14" y="38"/>
                </a:lnTo>
                <a:lnTo>
                  <a:pt x="14" y="34"/>
                </a:lnTo>
                <a:lnTo>
                  <a:pt x="12" y="32"/>
                </a:lnTo>
                <a:lnTo>
                  <a:pt x="12" y="30"/>
                </a:lnTo>
                <a:lnTo>
                  <a:pt x="10" y="28"/>
                </a:lnTo>
                <a:lnTo>
                  <a:pt x="12" y="28"/>
                </a:lnTo>
                <a:lnTo>
                  <a:pt x="14" y="24"/>
                </a:lnTo>
                <a:lnTo>
                  <a:pt x="14" y="24"/>
                </a:lnTo>
                <a:lnTo>
                  <a:pt x="14" y="24"/>
                </a:lnTo>
                <a:lnTo>
                  <a:pt x="14" y="24"/>
                </a:lnTo>
                <a:lnTo>
                  <a:pt x="14" y="24"/>
                </a:lnTo>
                <a:lnTo>
                  <a:pt x="16" y="24"/>
                </a:lnTo>
                <a:lnTo>
                  <a:pt x="16" y="24"/>
                </a:lnTo>
                <a:lnTo>
                  <a:pt x="16" y="24"/>
                </a:lnTo>
                <a:lnTo>
                  <a:pt x="16" y="24"/>
                </a:lnTo>
                <a:lnTo>
                  <a:pt x="18" y="22"/>
                </a:lnTo>
                <a:lnTo>
                  <a:pt x="18" y="20"/>
                </a:lnTo>
                <a:lnTo>
                  <a:pt x="20" y="18"/>
                </a:lnTo>
                <a:lnTo>
                  <a:pt x="20" y="18"/>
                </a:lnTo>
                <a:lnTo>
                  <a:pt x="20" y="18"/>
                </a:lnTo>
                <a:lnTo>
                  <a:pt x="22" y="16"/>
                </a:lnTo>
                <a:lnTo>
                  <a:pt x="24" y="16"/>
                </a:lnTo>
                <a:lnTo>
                  <a:pt x="24" y="16"/>
                </a:lnTo>
                <a:lnTo>
                  <a:pt x="26" y="14"/>
                </a:lnTo>
                <a:lnTo>
                  <a:pt x="28" y="14"/>
                </a:lnTo>
                <a:lnTo>
                  <a:pt x="28" y="14"/>
                </a:lnTo>
                <a:lnTo>
                  <a:pt x="30" y="12"/>
                </a:lnTo>
                <a:lnTo>
                  <a:pt x="30" y="12"/>
                </a:lnTo>
                <a:lnTo>
                  <a:pt x="30" y="12"/>
                </a:lnTo>
                <a:lnTo>
                  <a:pt x="30" y="12"/>
                </a:lnTo>
                <a:lnTo>
                  <a:pt x="30" y="12"/>
                </a:lnTo>
                <a:lnTo>
                  <a:pt x="30" y="10"/>
                </a:lnTo>
                <a:lnTo>
                  <a:pt x="30" y="10"/>
                </a:lnTo>
                <a:lnTo>
                  <a:pt x="30" y="10"/>
                </a:lnTo>
                <a:lnTo>
                  <a:pt x="30" y="10"/>
                </a:lnTo>
                <a:lnTo>
                  <a:pt x="30" y="10"/>
                </a:lnTo>
                <a:lnTo>
                  <a:pt x="30" y="8"/>
                </a:lnTo>
                <a:lnTo>
                  <a:pt x="30" y="8"/>
                </a:lnTo>
                <a:lnTo>
                  <a:pt x="30" y="4"/>
                </a:lnTo>
                <a:lnTo>
                  <a:pt x="30" y="4"/>
                </a:lnTo>
                <a:lnTo>
                  <a:pt x="30" y="2"/>
                </a:lnTo>
                <a:lnTo>
                  <a:pt x="30" y="2"/>
                </a:lnTo>
                <a:lnTo>
                  <a:pt x="30" y="0"/>
                </a:lnTo>
                <a:lnTo>
                  <a:pt x="30" y="0"/>
                </a:lnTo>
                <a:lnTo>
                  <a:pt x="30" y="0"/>
                </a:lnTo>
                <a:lnTo>
                  <a:pt x="3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4" name="Freeform 150"/>
          <p:cNvSpPr>
            <a:spLocks/>
          </p:cNvSpPr>
          <p:nvPr/>
        </p:nvSpPr>
        <p:spPr bwMode="auto">
          <a:xfrm>
            <a:off x="4295775" y="3408363"/>
            <a:ext cx="95250" cy="111125"/>
          </a:xfrm>
          <a:custGeom>
            <a:avLst/>
            <a:gdLst/>
            <a:ahLst/>
            <a:cxnLst>
              <a:cxn ang="0">
                <a:pos x="46" y="18"/>
              </a:cxn>
              <a:cxn ang="0">
                <a:pos x="46" y="22"/>
              </a:cxn>
              <a:cxn ang="0">
                <a:pos x="48" y="28"/>
              </a:cxn>
              <a:cxn ang="0">
                <a:pos x="46" y="30"/>
              </a:cxn>
              <a:cxn ang="0">
                <a:pos x="44" y="30"/>
              </a:cxn>
              <a:cxn ang="0">
                <a:pos x="44" y="32"/>
              </a:cxn>
              <a:cxn ang="0">
                <a:pos x="42" y="34"/>
              </a:cxn>
              <a:cxn ang="0">
                <a:pos x="50" y="36"/>
              </a:cxn>
              <a:cxn ang="0">
                <a:pos x="52" y="36"/>
              </a:cxn>
              <a:cxn ang="0">
                <a:pos x="54" y="40"/>
              </a:cxn>
              <a:cxn ang="0">
                <a:pos x="56" y="42"/>
              </a:cxn>
              <a:cxn ang="0">
                <a:pos x="60" y="44"/>
              </a:cxn>
              <a:cxn ang="0">
                <a:pos x="60" y="46"/>
              </a:cxn>
              <a:cxn ang="0">
                <a:pos x="60" y="48"/>
              </a:cxn>
              <a:cxn ang="0">
                <a:pos x="60" y="52"/>
              </a:cxn>
              <a:cxn ang="0">
                <a:pos x="58" y="58"/>
              </a:cxn>
              <a:cxn ang="0">
                <a:pos x="58" y="62"/>
              </a:cxn>
              <a:cxn ang="0">
                <a:pos x="58" y="68"/>
              </a:cxn>
              <a:cxn ang="0">
                <a:pos x="58" y="70"/>
              </a:cxn>
              <a:cxn ang="0">
                <a:pos x="54" y="68"/>
              </a:cxn>
              <a:cxn ang="0">
                <a:pos x="48" y="66"/>
              </a:cxn>
              <a:cxn ang="0">
                <a:pos x="42" y="62"/>
              </a:cxn>
              <a:cxn ang="0">
                <a:pos x="40" y="60"/>
              </a:cxn>
              <a:cxn ang="0">
                <a:pos x="34" y="58"/>
              </a:cxn>
              <a:cxn ang="0">
                <a:pos x="30" y="54"/>
              </a:cxn>
              <a:cxn ang="0">
                <a:pos x="28" y="52"/>
              </a:cxn>
              <a:cxn ang="0">
                <a:pos x="22" y="44"/>
              </a:cxn>
              <a:cxn ang="0">
                <a:pos x="18" y="40"/>
              </a:cxn>
              <a:cxn ang="0">
                <a:pos x="16" y="38"/>
              </a:cxn>
              <a:cxn ang="0">
                <a:pos x="12" y="38"/>
              </a:cxn>
              <a:cxn ang="0">
                <a:pos x="10" y="36"/>
              </a:cxn>
              <a:cxn ang="0">
                <a:pos x="10" y="34"/>
              </a:cxn>
              <a:cxn ang="0">
                <a:pos x="8" y="32"/>
              </a:cxn>
              <a:cxn ang="0">
                <a:pos x="2" y="28"/>
              </a:cxn>
              <a:cxn ang="0">
                <a:pos x="0" y="26"/>
              </a:cxn>
              <a:cxn ang="0">
                <a:pos x="2" y="24"/>
              </a:cxn>
              <a:cxn ang="0">
                <a:pos x="4" y="20"/>
              </a:cxn>
              <a:cxn ang="0">
                <a:pos x="6" y="20"/>
              </a:cxn>
              <a:cxn ang="0">
                <a:pos x="10" y="16"/>
              </a:cxn>
              <a:cxn ang="0">
                <a:pos x="12" y="14"/>
              </a:cxn>
              <a:cxn ang="0">
                <a:pos x="12" y="12"/>
              </a:cxn>
              <a:cxn ang="0">
                <a:pos x="14" y="6"/>
              </a:cxn>
              <a:cxn ang="0">
                <a:pos x="18" y="6"/>
              </a:cxn>
              <a:cxn ang="0">
                <a:pos x="18" y="0"/>
              </a:cxn>
              <a:cxn ang="0">
                <a:pos x="24" y="0"/>
              </a:cxn>
              <a:cxn ang="0">
                <a:pos x="28" y="0"/>
              </a:cxn>
              <a:cxn ang="0">
                <a:pos x="32" y="8"/>
              </a:cxn>
              <a:cxn ang="0">
                <a:pos x="32" y="10"/>
              </a:cxn>
              <a:cxn ang="0">
                <a:pos x="32" y="14"/>
              </a:cxn>
              <a:cxn ang="0">
                <a:pos x="30" y="16"/>
              </a:cxn>
              <a:cxn ang="0">
                <a:pos x="30" y="18"/>
              </a:cxn>
              <a:cxn ang="0">
                <a:pos x="34" y="20"/>
              </a:cxn>
              <a:cxn ang="0">
                <a:pos x="36" y="22"/>
              </a:cxn>
              <a:cxn ang="0">
                <a:pos x="40" y="20"/>
              </a:cxn>
              <a:cxn ang="0">
                <a:pos x="42" y="16"/>
              </a:cxn>
              <a:cxn ang="0">
                <a:pos x="42" y="14"/>
              </a:cxn>
              <a:cxn ang="0">
                <a:pos x="44" y="14"/>
              </a:cxn>
            </a:cxnLst>
            <a:rect l="0" t="0" r="r" b="b"/>
            <a:pathLst>
              <a:path w="60" h="70">
                <a:moveTo>
                  <a:pt x="44" y="16"/>
                </a:moveTo>
                <a:lnTo>
                  <a:pt x="46" y="16"/>
                </a:lnTo>
                <a:lnTo>
                  <a:pt x="46" y="16"/>
                </a:lnTo>
                <a:lnTo>
                  <a:pt x="46" y="18"/>
                </a:lnTo>
                <a:lnTo>
                  <a:pt x="46" y="18"/>
                </a:lnTo>
                <a:lnTo>
                  <a:pt x="46" y="18"/>
                </a:lnTo>
                <a:lnTo>
                  <a:pt x="46" y="20"/>
                </a:lnTo>
                <a:lnTo>
                  <a:pt x="46" y="22"/>
                </a:lnTo>
                <a:lnTo>
                  <a:pt x="46" y="22"/>
                </a:lnTo>
                <a:lnTo>
                  <a:pt x="48" y="22"/>
                </a:lnTo>
                <a:lnTo>
                  <a:pt x="48" y="24"/>
                </a:lnTo>
                <a:lnTo>
                  <a:pt x="48" y="28"/>
                </a:lnTo>
                <a:lnTo>
                  <a:pt x="46" y="28"/>
                </a:lnTo>
                <a:lnTo>
                  <a:pt x="46" y="28"/>
                </a:lnTo>
                <a:lnTo>
                  <a:pt x="46" y="30"/>
                </a:lnTo>
                <a:lnTo>
                  <a:pt x="46" y="30"/>
                </a:lnTo>
                <a:lnTo>
                  <a:pt x="46" y="30"/>
                </a:lnTo>
                <a:lnTo>
                  <a:pt x="46" y="30"/>
                </a:lnTo>
                <a:lnTo>
                  <a:pt x="46" y="30"/>
                </a:lnTo>
                <a:lnTo>
                  <a:pt x="44" y="30"/>
                </a:lnTo>
                <a:lnTo>
                  <a:pt x="44" y="32"/>
                </a:lnTo>
                <a:lnTo>
                  <a:pt x="44" y="32"/>
                </a:lnTo>
                <a:lnTo>
                  <a:pt x="44" y="32"/>
                </a:lnTo>
                <a:lnTo>
                  <a:pt x="44" y="32"/>
                </a:lnTo>
                <a:lnTo>
                  <a:pt x="44" y="32"/>
                </a:lnTo>
                <a:lnTo>
                  <a:pt x="44" y="32"/>
                </a:lnTo>
                <a:lnTo>
                  <a:pt x="42" y="32"/>
                </a:lnTo>
                <a:lnTo>
                  <a:pt x="42" y="34"/>
                </a:lnTo>
                <a:lnTo>
                  <a:pt x="44" y="34"/>
                </a:lnTo>
                <a:lnTo>
                  <a:pt x="44" y="34"/>
                </a:lnTo>
                <a:lnTo>
                  <a:pt x="46" y="36"/>
                </a:lnTo>
                <a:lnTo>
                  <a:pt x="50" y="36"/>
                </a:lnTo>
                <a:lnTo>
                  <a:pt x="50" y="36"/>
                </a:lnTo>
                <a:lnTo>
                  <a:pt x="50" y="36"/>
                </a:lnTo>
                <a:lnTo>
                  <a:pt x="50" y="36"/>
                </a:lnTo>
                <a:lnTo>
                  <a:pt x="52" y="36"/>
                </a:lnTo>
                <a:lnTo>
                  <a:pt x="54" y="38"/>
                </a:lnTo>
                <a:lnTo>
                  <a:pt x="54" y="38"/>
                </a:lnTo>
                <a:lnTo>
                  <a:pt x="54" y="38"/>
                </a:lnTo>
                <a:lnTo>
                  <a:pt x="54" y="40"/>
                </a:lnTo>
                <a:lnTo>
                  <a:pt x="54" y="42"/>
                </a:lnTo>
                <a:lnTo>
                  <a:pt x="54" y="42"/>
                </a:lnTo>
                <a:lnTo>
                  <a:pt x="56" y="42"/>
                </a:lnTo>
                <a:lnTo>
                  <a:pt x="56" y="42"/>
                </a:lnTo>
                <a:lnTo>
                  <a:pt x="56" y="42"/>
                </a:lnTo>
                <a:lnTo>
                  <a:pt x="58" y="44"/>
                </a:lnTo>
                <a:lnTo>
                  <a:pt x="58" y="44"/>
                </a:lnTo>
                <a:lnTo>
                  <a:pt x="60" y="44"/>
                </a:lnTo>
                <a:lnTo>
                  <a:pt x="60" y="44"/>
                </a:lnTo>
                <a:lnTo>
                  <a:pt x="60" y="44"/>
                </a:lnTo>
                <a:lnTo>
                  <a:pt x="60" y="44"/>
                </a:lnTo>
                <a:lnTo>
                  <a:pt x="60" y="46"/>
                </a:lnTo>
                <a:lnTo>
                  <a:pt x="60" y="46"/>
                </a:lnTo>
                <a:lnTo>
                  <a:pt x="60" y="48"/>
                </a:lnTo>
                <a:lnTo>
                  <a:pt x="60" y="48"/>
                </a:lnTo>
                <a:lnTo>
                  <a:pt x="60" y="48"/>
                </a:lnTo>
                <a:lnTo>
                  <a:pt x="60" y="50"/>
                </a:lnTo>
                <a:lnTo>
                  <a:pt x="60" y="50"/>
                </a:lnTo>
                <a:lnTo>
                  <a:pt x="60" y="50"/>
                </a:lnTo>
                <a:lnTo>
                  <a:pt x="60" y="52"/>
                </a:lnTo>
                <a:lnTo>
                  <a:pt x="60" y="52"/>
                </a:lnTo>
                <a:lnTo>
                  <a:pt x="60" y="52"/>
                </a:lnTo>
                <a:lnTo>
                  <a:pt x="58" y="56"/>
                </a:lnTo>
                <a:lnTo>
                  <a:pt x="58" y="58"/>
                </a:lnTo>
                <a:lnTo>
                  <a:pt x="58" y="60"/>
                </a:lnTo>
                <a:lnTo>
                  <a:pt x="58" y="62"/>
                </a:lnTo>
                <a:lnTo>
                  <a:pt x="58" y="62"/>
                </a:lnTo>
                <a:lnTo>
                  <a:pt x="58" y="62"/>
                </a:lnTo>
                <a:lnTo>
                  <a:pt x="58" y="62"/>
                </a:lnTo>
                <a:lnTo>
                  <a:pt x="58" y="64"/>
                </a:lnTo>
                <a:lnTo>
                  <a:pt x="58" y="66"/>
                </a:lnTo>
                <a:lnTo>
                  <a:pt x="58" y="68"/>
                </a:lnTo>
                <a:lnTo>
                  <a:pt x="58" y="68"/>
                </a:lnTo>
                <a:lnTo>
                  <a:pt x="58" y="68"/>
                </a:lnTo>
                <a:lnTo>
                  <a:pt x="58" y="68"/>
                </a:lnTo>
                <a:lnTo>
                  <a:pt x="58" y="70"/>
                </a:lnTo>
                <a:lnTo>
                  <a:pt x="56" y="68"/>
                </a:lnTo>
                <a:lnTo>
                  <a:pt x="54" y="68"/>
                </a:lnTo>
                <a:lnTo>
                  <a:pt x="54" y="68"/>
                </a:lnTo>
                <a:lnTo>
                  <a:pt x="54" y="68"/>
                </a:lnTo>
                <a:lnTo>
                  <a:pt x="54" y="66"/>
                </a:lnTo>
                <a:lnTo>
                  <a:pt x="52" y="66"/>
                </a:lnTo>
                <a:lnTo>
                  <a:pt x="50" y="66"/>
                </a:lnTo>
                <a:lnTo>
                  <a:pt x="48" y="66"/>
                </a:lnTo>
                <a:lnTo>
                  <a:pt x="48" y="66"/>
                </a:lnTo>
                <a:lnTo>
                  <a:pt x="46" y="64"/>
                </a:lnTo>
                <a:lnTo>
                  <a:pt x="44" y="62"/>
                </a:lnTo>
                <a:lnTo>
                  <a:pt x="42" y="62"/>
                </a:lnTo>
                <a:lnTo>
                  <a:pt x="42" y="62"/>
                </a:lnTo>
                <a:lnTo>
                  <a:pt x="42" y="62"/>
                </a:lnTo>
                <a:lnTo>
                  <a:pt x="40" y="60"/>
                </a:lnTo>
                <a:lnTo>
                  <a:pt x="40" y="60"/>
                </a:lnTo>
                <a:lnTo>
                  <a:pt x="38" y="60"/>
                </a:lnTo>
                <a:lnTo>
                  <a:pt x="36" y="58"/>
                </a:lnTo>
                <a:lnTo>
                  <a:pt x="36" y="58"/>
                </a:lnTo>
                <a:lnTo>
                  <a:pt x="34" y="58"/>
                </a:lnTo>
                <a:lnTo>
                  <a:pt x="34" y="56"/>
                </a:lnTo>
                <a:lnTo>
                  <a:pt x="32" y="54"/>
                </a:lnTo>
                <a:lnTo>
                  <a:pt x="30" y="54"/>
                </a:lnTo>
                <a:lnTo>
                  <a:pt x="30" y="54"/>
                </a:lnTo>
                <a:lnTo>
                  <a:pt x="30" y="54"/>
                </a:lnTo>
                <a:lnTo>
                  <a:pt x="30" y="52"/>
                </a:lnTo>
                <a:lnTo>
                  <a:pt x="30" y="52"/>
                </a:lnTo>
                <a:lnTo>
                  <a:pt x="28" y="52"/>
                </a:lnTo>
                <a:lnTo>
                  <a:pt x="28" y="50"/>
                </a:lnTo>
                <a:lnTo>
                  <a:pt x="26" y="48"/>
                </a:lnTo>
                <a:lnTo>
                  <a:pt x="26" y="48"/>
                </a:lnTo>
                <a:lnTo>
                  <a:pt x="22" y="44"/>
                </a:lnTo>
                <a:lnTo>
                  <a:pt x="20" y="42"/>
                </a:lnTo>
                <a:lnTo>
                  <a:pt x="18" y="40"/>
                </a:lnTo>
                <a:lnTo>
                  <a:pt x="18" y="40"/>
                </a:lnTo>
                <a:lnTo>
                  <a:pt x="18" y="40"/>
                </a:lnTo>
                <a:lnTo>
                  <a:pt x="18" y="40"/>
                </a:lnTo>
                <a:lnTo>
                  <a:pt x="16" y="40"/>
                </a:lnTo>
                <a:lnTo>
                  <a:pt x="16" y="38"/>
                </a:lnTo>
                <a:lnTo>
                  <a:pt x="16" y="38"/>
                </a:lnTo>
                <a:lnTo>
                  <a:pt x="16" y="38"/>
                </a:lnTo>
                <a:lnTo>
                  <a:pt x="16" y="38"/>
                </a:lnTo>
                <a:lnTo>
                  <a:pt x="14" y="38"/>
                </a:lnTo>
                <a:lnTo>
                  <a:pt x="12" y="38"/>
                </a:lnTo>
                <a:lnTo>
                  <a:pt x="12" y="38"/>
                </a:lnTo>
                <a:lnTo>
                  <a:pt x="12" y="38"/>
                </a:lnTo>
                <a:lnTo>
                  <a:pt x="12" y="36"/>
                </a:lnTo>
                <a:lnTo>
                  <a:pt x="10" y="36"/>
                </a:lnTo>
                <a:lnTo>
                  <a:pt x="10" y="36"/>
                </a:lnTo>
                <a:lnTo>
                  <a:pt x="10" y="34"/>
                </a:lnTo>
                <a:lnTo>
                  <a:pt x="10" y="34"/>
                </a:lnTo>
                <a:lnTo>
                  <a:pt x="10" y="34"/>
                </a:lnTo>
                <a:lnTo>
                  <a:pt x="10" y="34"/>
                </a:lnTo>
                <a:lnTo>
                  <a:pt x="10" y="34"/>
                </a:lnTo>
                <a:lnTo>
                  <a:pt x="10" y="34"/>
                </a:lnTo>
                <a:lnTo>
                  <a:pt x="8" y="32"/>
                </a:lnTo>
                <a:lnTo>
                  <a:pt x="6" y="32"/>
                </a:lnTo>
                <a:lnTo>
                  <a:pt x="2" y="30"/>
                </a:lnTo>
                <a:lnTo>
                  <a:pt x="2" y="30"/>
                </a:lnTo>
                <a:lnTo>
                  <a:pt x="2" y="28"/>
                </a:lnTo>
                <a:lnTo>
                  <a:pt x="2" y="28"/>
                </a:lnTo>
                <a:lnTo>
                  <a:pt x="2" y="28"/>
                </a:lnTo>
                <a:lnTo>
                  <a:pt x="0" y="26"/>
                </a:lnTo>
                <a:lnTo>
                  <a:pt x="0" y="26"/>
                </a:lnTo>
                <a:lnTo>
                  <a:pt x="0" y="26"/>
                </a:lnTo>
                <a:lnTo>
                  <a:pt x="2" y="26"/>
                </a:lnTo>
                <a:lnTo>
                  <a:pt x="2" y="24"/>
                </a:lnTo>
                <a:lnTo>
                  <a:pt x="2" y="24"/>
                </a:lnTo>
                <a:lnTo>
                  <a:pt x="2" y="22"/>
                </a:lnTo>
                <a:lnTo>
                  <a:pt x="2" y="22"/>
                </a:lnTo>
                <a:lnTo>
                  <a:pt x="4" y="22"/>
                </a:lnTo>
                <a:lnTo>
                  <a:pt x="4" y="20"/>
                </a:lnTo>
                <a:lnTo>
                  <a:pt x="4" y="20"/>
                </a:lnTo>
                <a:lnTo>
                  <a:pt x="4" y="20"/>
                </a:lnTo>
                <a:lnTo>
                  <a:pt x="6" y="20"/>
                </a:lnTo>
                <a:lnTo>
                  <a:pt x="6" y="20"/>
                </a:lnTo>
                <a:lnTo>
                  <a:pt x="6" y="20"/>
                </a:lnTo>
                <a:lnTo>
                  <a:pt x="6" y="18"/>
                </a:lnTo>
                <a:lnTo>
                  <a:pt x="8" y="16"/>
                </a:lnTo>
                <a:lnTo>
                  <a:pt x="10" y="16"/>
                </a:lnTo>
                <a:lnTo>
                  <a:pt x="10" y="16"/>
                </a:lnTo>
                <a:lnTo>
                  <a:pt x="10" y="16"/>
                </a:lnTo>
                <a:lnTo>
                  <a:pt x="10" y="16"/>
                </a:lnTo>
                <a:lnTo>
                  <a:pt x="12" y="14"/>
                </a:lnTo>
                <a:lnTo>
                  <a:pt x="12" y="14"/>
                </a:lnTo>
                <a:lnTo>
                  <a:pt x="12" y="12"/>
                </a:lnTo>
                <a:lnTo>
                  <a:pt x="12" y="12"/>
                </a:lnTo>
                <a:lnTo>
                  <a:pt x="12" y="12"/>
                </a:lnTo>
                <a:lnTo>
                  <a:pt x="14" y="12"/>
                </a:lnTo>
                <a:lnTo>
                  <a:pt x="14" y="10"/>
                </a:lnTo>
                <a:lnTo>
                  <a:pt x="14" y="8"/>
                </a:lnTo>
                <a:lnTo>
                  <a:pt x="14" y="6"/>
                </a:lnTo>
                <a:lnTo>
                  <a:pt x="16" y="6"/>
                </a:lnTo>
                <a:lnTo>
                  <a:pt x="16" y="6"/>
                </a:lnTo>
                <a:lnTo>
                  <a:pt x="16" y="6"/>
                </a:lnTo>
                <a:lnTo>
                  <a:pt x="18" y="6"/>
                </a:lnTo>
                <a:lnTo>
                  <a:pt x="18" y="6"/>
                </a:lnTo>
                <a:lnTo>
                  <a:pt x="18" y="4"/>
                </a:lnTo>
                <a:lnTo>
                  <a:pt x="18" y="0"/>
                </a:lnTo>
                <a:lnTo>
                  <a:pt x="18" y="0"/>
                </a:lnTo>
                <a:lnTo>
                  <a:pt x="20" y="0"/>
                </a:lnTo>
                <a:lnTo>
                  <a:pt x="20" y="0"/>
                </a:lnTo>
                <a:lnTo>
                  <a:pt x="24" y="0"/>
                </a:lnTo>
                <a:lnTo>
                  <a:pt x="24" y="0"/>
                </a:lnTo>
                <a:lnTo>
                  <a:pt x="24" y="0"/>
                </a:lnTo>
                <a:lnTo>
                  <a:pt x="24" y="0"/>
                </a:lnTo>
                <a:lnTo>
                  <a:pt x="26" y="0"/>
                </a:lnTo>
                <a:lnTo>
                  <a:pt x="28" y="0"/>
                </a:lnTo>
                <a:lnTo>
                  <a:pt x="28" y="0"/>
                </a:lnTo>
                <a:lnTo>
                  <a:pt x="30" y="2"/>
                </a:lnTo>
                <a:lnTo>
                  <a:pt x="30" y="6"/>
                </a:lnTo>
                <a:lnTo>
                  <a:pt x="32" y="8"/>
                </a:lnTo>
                <a:lnTo>
                  <a:pt x="30" y="8"/>
                </a:lnTo>
                <a:lnTo>
                  <a:pt x="30" y="8"/>
                </a:lnTo>
                <a:lnTo>
                  <a:pt x="30" y="10"/>
                </a:lnTo>
                <a:lnTo>
                  <a:pt x="32" y="10"/>
                </a:lnTo>
                <a:lnTo>
                  <a:pt x="32" y="12"/>
                </a:lnTo>
                <a:lnTo>
                  <a:pt x="32" y="12"/>
                </a:lnTo>
                <a:lnTo>
                  <a:pt x="32" y="12"/>
                </a:lnTo>
                <a:lnTo>
                  <a:pt x="32" y="14"/>
                </a:lnTo>
                <a:lnTo>
                  <a:pt x="32" y="14"/>
                </a:lnTo>
                <a:lnTo>
                  <a:pt x="32" y="14"/>
                </a:lnTo>
                <a:lnTo>
                  <a:pt x="32" y="16"/>
                </a:lnTo>
                <a:lnTo>
                  <a:pt x="30" y="16"/>
                </a:lnTo>
                <a:lnTo>
                  <a:pt x="30" y="18"/>
                </a:lnTo>
                <a:lnTo>
                  <a:pt x="30" y="18"/>
                </a:lnTo>
                <a:lnTo>
                  <a:pt x="30" y="18"/>
                </a:lnTo>
                <a:lnTo>
                  <a:pt x="30" y="18"/>
                </a:lnTo>
                <a:lnTo>
                  <a:pt x="30" y="18"/>
                </a:lnTo>
                <a:lnTo>
                  <a:pt x="32" y="18"/>
                </a:lnTo>
                <a:lnTo>
                  <a:pt x="34" y="18"/>
                </a:lnTo>
                <a:lnTo>
                  <a:pt x="34" y="20"/>
                </a:lnTo>
                <a:lnTo>
                  <a:pt x="36" y="22"/>
                </a:lnTo>
                <a:lnTo>
                  <a:pt x="36" y="22"/>
                </a:lnTo>
                <a:lnTo>
                  <a:pt x="36" y="22"/>
                </a:lnTo>
                <a:lnTo>
                  <a:pt x="36" y="22"/>
                </a:lnTo>
                <a:lnTo>
                  <a:pt x="38" y="20"/>
                </a:lnTo>
                <a:lnTo>
                  <a:pt x="38" y="20"/>
                </a:lnTo>
                <a:lnTo>
                  <a:pt x="40" y="20"/>
                </a:lnTo>
                <a:lnTo>
                  <a:pt x="40" y="20"/>
                </a:lnTo>
                <a:lnTo>
                  <a:pt x="40" y="18"/>
                </a:lnTo>
                <a:lnTo>
                  <a:pt x="42" y="16"/>
                </a:lnTo>
                <a:lnTo>
                  <a:pt x="42" y="16"/>
                </a:lnTo>
                <a:lnTo>
                  <a:pt x="42" y="16"/>
                </a:lnTo>
                <a:lnTo>
                  <a:pt x="42" y="16"/>
                </a:lnTo>
                <a:lnTo>
                  <a:pt x="42" y="14"/>
                </a:lnTo>
                <a:lnTo>
                  <a:pt x="42" y="14"/>
                </a:lnTo>
                <a:lnTo>
                  <a:pt x="42" y="14"/>
                </a:lnTo>
                <a:lnTo>
                  <a:pt x="44" y="14"/>
                </a:lnTo>
                <a:lnTo>
                  <a:pt x="44" y="14"/>
                </a:lnTo>
                <a:lnTo>
                  <a:pt x="44" y="14"/>
                </a:lnTo>
                <a:lnTo>
                  <a:pt x="44" y="14"/>
                </a:lnTo>
                <a:lnTo>
                  <a:pt x="44" y="16"/>
                </a:lnTo>
                <a:lnTo>
                  <a:pt x="44"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5" name="Freeform 151"/>
          <p:cNvSpPr>
            <a:spLocks/>
          </p:cNvSpPr>
          <p:nvPr/>
        </p:nvSpPr>
        <p:spPr bwMode="auto">
          <a:xfrm>
            <a:off x="5340350" y="2719388"/>
            <a:ext cx="31750" cy="41275"/>
          </a:xfrm>
          <a:custGeom>
            <a:avLst/>
            <a:gdLst/>
            <a:ahLst/>
            <a:cxnLst>
              <a:cxn ang="0">
                <a:pos x="10" y="0"/>
              </a:cxn>
              <a:cxn ang="0">
                <a:pos x="12" y="0"/>
              </a:cxn>
              <a:cxn ang="0">
                <a:pos x="12" y="0"/>
              </a:cxn>
              <a:cxn ang="0">
                <a:pos x="16" y="0"/>
              </a:cxn>
              <a:cxn ang="0">
                <a:pos x="16" y="0"/>
              </a:cxn>
              <a:cxn ang="0">
                <a:pos x="16" y="0"/>
              </a:cxn>
              <a:cxn ang="0">
                <a:pos x="16" y="2"/>
              </a:cxn>
              <a:cxn ang="0">
                <a:pos x="18" y="2"/>
              </a:cxn>
              <a:cxn ang="0">
                <a:pos x="20" y="6"/>
              </a:cxn>
              <a:cxn ang="0">
                <a:pos x="18" y="8"/>
              </a:cxn>
              <a:cxn ang="0">
                <a:pos x="16" y="10"/>
              </a:cxn>
              <a:cxn ang="0">
                <a:pos x="16" y="12"/>
              </a:cxn>
              <a:cxn ang="0">
                <a:pos x="16" y="12"/>
              </a:cxn>
              <a:cxn ang="0">
                <a:pos x="16" y="12"/>
              </a:cxn>
              <a:cxn ang="0">
                <a:pos x="14" y="12"/>
              </a:cxn>
              <a:cxn ang="0">
                <a:pos x="12" y="14"/>
              </a:cxn>
              <a:cxn ang="0">
                <a:pos x="12" y="16"/>
              </a:cxn>
              <a:cxn ang="0">
                <a:pos x="12" y="16"/>
              </a:cxn>
              <a:cxn ang="0">
                <a:pos x="12" y="18"/>
              </a:cxn>
              <a:cxn ang="0">
                <a:pos x="10" y="20"/>
              </a:cxn>
              <a:cxn ang="0">
                <a:pos x="10" y="20"/>
              </a:cxn>
              <a:cxn ang="0">
                <a:pos x="10" y="20"/>
              </a:cxn>
              <a:cxn ang="0">
                <a:pos x="10" y="20"/>
              </a:cxn>
              <a:cxn ang="0">
                <a:pos x="8" y="22"/>
              </a:cxn>
              <a:cxn ang="0">
                <a:pos x="6" y="24"/>
              </a:cxn>
              <a:cxn ang="0">
                <a:pos x="6" y="24"/>
              </a:cxn>
              <a:cxn ang="0">
                <a:pos x="6" y="26"/>
              </a:cxn>
              <a:cxn ang="0">
                <a:pos x="4" y="26"/>
              </a:cxn>
              <a:cxn ang="0">
                <a:pos x="2" y="24"/>
              </a:cxn>
              <a:cxn ang="0">
                <a:pos x="0" y="26"/>
              </a:cxn>
              <a:cxn ang="0">
                <a:pos x="2" y="24"/>
              </a:cxn>
              <a:cxn ang="0">
                <a:pos x="2" y="22"/>
              </a:cxn>
              <a:cxn ang="0">
                <a:pos x="2" y="20"/>
              </a:cxn>
              <a:cxn ang="0">
                <a:pos x="2" y="18"/>
              </a:cxn>
              <a:cxn ang="0">
                <a:pos x="4" y="18"/>
              </a:cxn>
              <a:cxn ang="0">
                <a:pos x="4" y="16"/>
              </a:cxn>
              <a:cxn ang="0">
                <a:pos x="4" y="14"/>
              </a:cxn>
              <a:cxn ang="0">
                <a:pos x="4" y="14"/>
              </a:cxn>
              <a:cxn ang="0">
                <a:pos x="4" y="12"/>
              </a:cxn>
              <a:cxn ang="0">
                <a:pos x="4" y="12"/>
              </a:cxn>
              <a:cxn ang="0">
                <a:pos x="6" y="12"/>
              </a:cxn>
              <a:cxn ang="0">
                <a:pos x="6" y="10"/>
              </a:cxn>
              <a:cxn ang="0">
                <a:pos x="6" y="8"/>
              </a:cxn>
              <a:cxn ang="0">
                <a:pos x="6" y="6"/>
              </a:cxn>
              <a:cxn ang="0">
                <a:pos x="6" y="4"/>
              </a:cxn>
              <a:cxn ang="0">
                <a:pos x="10" y="2"/>
              </a:cxn>
              <a:cxn ang="0">
                <a:pos x="10" y="0"/>
              </a:cxn>
              <a:cxn ang="0">
                <a:pos x="10" y="0"/>
              </a:cxn>
            </a:cxnLst>
            <a:rect l="0" t="0" r="r" b="b"/>
            <a:pathLst>
              <a:path w="20" h="26">
                <a:moveTo>
                  <a:pt x="10" y="0"/>
                </a:moveTo>
                <a:lnTo>
                  <a:pt x="10" y="0"/>
                </a:lnTo>
                <a:lnTo>
                  <a:pt x="12" y="0"/>
                </a:lnTo>
                <a:lnTo>
                  <a:pt x="12" y="0"/>
                </a:lnTo>
                <a:lnTo>
                  <a:pt x="12" y="0"/>
                </a:lnTo>
                <a:lnTo>
                  <a:pt x="12" y="0"/>
                </a:lnTo>
                <a:lnTo>
                  <a:pt x="14" y="0"/>
                </a:lnTo>
                <a:lnTo>
                  <a:pt x="16" y="0"/>
                </a:lnTo>
                <a:lnTo>
                  <a:pt x="16" y="0"/>
                </a:lnTo>
                <a:lnTo>
                  <a:pt x="16" y="0"/>
                </a:lnTo>
                <a:lnTo>
                  <a:pt x="16" y="0"/>
                </a:lnTo>
                <a:lnTo>
                  <a:pt x="16" y="0"/>
                </a:lnTo>
                <a:lnTo>
                  <a:pt x="16" y="2"/>
                </a:lnTo>
                <a:lnTo>
                  <a:pt x="16" y="2"/>
                </a:lnTo>
                <a:lnTo>
                  <a:pt x="16" y="2"/>
                </a:lnTo>
                <a:lnTo>
                  <a:pt x="18" y="2"/>
                </a:lnTo>
                <a:lnTo>
                  <a:pt x="18" y="4"/>
                </a:lnTo>
                <a:lnTo>
                  <a:pt x="20" y="6"/>
                </a:lnTo>
                <a:lnTo>
                  <a:pt x="20" y="6"/>
                </a:lnTo>
                <a:lnTo>
                  <a:pt x="18" y="8"/>
                </a:lnTo>
                <a:lnTo>
                  <a:pt x="16" y="10"/>
                </a:lnTo>
                <a:lnTo>
                  <a:pt x="16" y="10"/>
                </a:lnTo>
                <a:lnTo>
                  <a:pt x="16" y="10"/>
                </a:lnTo>
                <a:lnTo>
                  <a:pt x="16" y="12"/>
                </a:lnTo>
                <a:lnTo>
                  <a:pt x="16" y="12"/>
                </a:lnTo>
                <a:lnTo>
                  <a:pt x="16" y="12"/>
                </a:lnTo>
                <a:lnTo>
                  <a:pt x="18" y="12"/>
                </a:lnTo>
                <a:lnTo>
                  <a:pt x="16" y="12"/>
                </a:lnTo>
                <a:lnTo>
                  <a:pt x="16" y="12"/>
                </a:lnTo>
                <a:lnTo>
                  <a:pt x="14" y="12"/>
                </a:lnTo>
                <a:lnTo>
                  <a:pt x="12" y="12"/>
                </a:lnTo>
                <a:lnTo>
                  <a:pt x="12" y="14"/>
                </a:lnTo>
                <a:lnTo>
                  <a:pt x="12" y="14"/>
                </a:lnTo>
                <a:lnTo>
                  <a:pt x="12" y="16"/>
                </a:lnTo>
                <a:lnTo>
                  <a:pt x="12" y="16"/>
                </a:lnTo>
                <a:lnTo>
                  <a:pt x="12" y="16"/>
                </a:lnTo>
                <a:lnTo>
                  <a:pt x="12" y="16"/>
                </a:lnTo>
                <a:lnTo>
                  <a:pt x="12" y="18"/>
                </a:lnTo>
                <a:lnTo>
                  <a:pt x="12" y="18"/>
                </a:lnTo>
                <a:lnTo>
                  <a:pt x="10" y="20"/>
                </a:lnTo>
                <a:lnTo>
                  <a:pt x="10" y="20"/>
                </a:lnTo>
                <a:lnTo>
                  <a:pt x="10" y="20"/>
                </a:lnTo>
                <a:lnTo>
                  <a:pt x="10" y="20"/>
                </a:lnTo>
                <a:lnTo>
                  <a:pt x="10" y="20"/>
                </a:lnTo>
                <a:lnTo>
                  <a:pt x="10" y="20"/>
                </a:lnTo>
                <a:lnTo>
                  <a:pt x="10" y="20"/>
                </a:lnTo>
                <a:lnTo>
                  <a:pt x="8" y="22"/>
                </a:lnTo>
                <a:lnTo>
                  <a:pt x="8" y="22"/>
                </a:lnTo>
                <a:lnTo>
                  <a:pt x="6" y="22"/>
                </a:lnTo>
                <a:lnTo>
                  <a:pt x="6" y="24"/>
                </a:lnTo>
                <a:lnTo>
                  <a:pt x="6" y="24"/>
                </a:lnTo>
                <a:lnTo>
                  <a:pt x="6" y="24"/>
                </a:lnTo>
                <a:lnTo>
                  <a:pt x="6" y="24"/>
                </a:lnTo>
                <a:lnTo>
                  <a:pt x="6" y="26"/>
                </a:lnTo>
                <a:lnTo>
                  <a:pt x="4" y="26"/>
                </a:lnTo>
                <a:lnTo>
                  <a:pt x="4" y="26"/>
                </a:lnTo>
                <a:lnTo>
                  <a:pt x="4" y="26"/>
                </a:lnTo>
                <a:lnTo>
                  <a:pt x="2" y="24"/>
                </a:lnTo>
                <a:lnTo>
                  <a:pt x="0" y="24"/>
                </a:lnTo>
                <a:lnTo>
                  <a:pt x="0" y="26"/>
                </a:lnTo>
                <a:lnTo>
                  <a:pt x="2" y="24"/>
                </a:lnTo>
                <a:lnTo>
                  <a:pt x="2" y="24"/>
                </a:lnTo>
                <a:lnTo>
                  <a:pt x="2" y="22"/>
                </a:lnTo>
                <a:lnTo>
                  <a:pt x="2" y="22"/>
                </a:lnTo>
                <a:lnTo>
                  <a:pt x="2" y="22"/>
                </a:lnTo>
                <a:lnTo>
                  <a:pt x="2" y="20"/>
                </a:lnTo>
                <a:lnTo>
                  <a:pt x="2" y="20"/>
                </a:lnTo>
                <a:lnTo>
                  <a:pt x="2" y="18"/>
                </a:lnTo>
                <a:lnTo>
                  <a:pt x="2" y="18"/>
                </a:lnTo>
                <a:lnTo>
                  <a:pt x="4" y="18"/>
                </a:lnTo>
                <a:lnTo>
                  <a:pt x="4" y="16"/>
                </a:lnTo>
                <a:lnTo>
                  <a:pt x="4" y="16"/>
                </a:lnTo>
                <a:lnTo>
                  <a:pt x="4" y="16"/>
                </a:lnTo>
                <a:lnTo>
                  <a:pt x="4" y="14"/>
                </a:lnTo>
                <a:lnTo>
                  <a:pt x="4" y="14"/>
                </a:lnTo>
                <a:lnTo>
                  <a:pt x="4" y="14"/>
                </a:lnTo>
                <a:lnTo>
                  <a:pt x="4" y="12"/>
                </a:lnTo>
                <a:lnTo>
                  <a:pt x="4" y="12"/>
                </a:lnTo>
                <a:lnTo>
                  <a:pt x="4" y="12"/>
                </a:lnTo>
                <a:lnTo>
                  <a:pt x="4" y="12"/>
                </a:lnTo>
                <a:lnTo>
                  <a:pt x="4" y="12"/>
                </a:lnTo>
                <a:lnTo>
                  <a:pt x="6" y="12"/>
                </a:lnTo>
                <a:lnTo>
                  <a:pt x="6" y="12"/>
                </a:lnTo>
                <a:lnTo>
                  <a:pt x="6" y="10"/>
                </a:lnTo>
                <a:lnTo>
                  <a:pt x="6" y="8"/>
                </a:lnTo>
                <a:lnTo>
                  <a:pt x="6" y="8"/>
                </a:lnTo>
                <a:lnTo>
                  <a:pt x="6" y="6"/>
                </a:lnTo>
                <a:lnTo>
                  <a:pt x="6" y="6"/>
                </a:lnTo>
                <a:lnTo>
                  <a:pt x="6" y="6"/>
                </a:lnTo>
                <a:lnTo>
                  <a:pt x="6" y="4"/>
                </a:lnTo>
                <a:lnTo>
                  <a:pt x="8" y="2"/>
                </a:lnTo>
                <a:lnTo>
                  <a:pt x="10" y="2"/>
                </a:lnTo>
                <a:lnTo>
                  <a:pt x="10" y="2"/>
                </a:lnTo>
                <a:lnTo>
                  <a:pt x="10" y="0"/>
                </a:lnTo>
                <a:lnTo>
                  <a:pt x="10" y="0"/>
                </a:lnTo>
                <a:lnTo>
                  <a:pt x="1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6" name="Freeform 152"/>
          <p:cNvSpPr>
            <a:spLocks/>
          </p:cNvSpPr>
          <p:nvPr/>
        </p:nvSpPr>
        <p:spPr bwMode="auto">
          <a:xfrm>
            <a:off x="6854825" y="3040063"/>
            <a:ext cx="193675" cy="225425"/>
          </a:xfrm>
          <a:custGeom>
            <a:avLst/>
            <a:gdLst/>
            <a:ahLst/>
            <a:cxnLst>
              <a:cxn ang="0">
                <a:pos x="18" y="20"/>
              </a:cxn>
              <a:cxn ang="0">
                <a:pos x="22" y="20"/>
              </a:cxn>
              <a:cxn ang="0">
                <a:pos x="18" y="8"/>
              </a:cxn>
              <a:cxn ang="0">
                <a:pos x="20" y="0"/>
              </a:cxn>
              <a:cxn ang="0">
                <a:pos x="28" y="6"/>
              </a:cxn>
              <a:cxn ang="0">
                <a:pos x="34" y="12"/>
              </a:cxn>
              <a:cxn ang="0">
                <a:pos x="38" y="16"/>
              </a:cxn>
              <a:cxn ang="0">
                <a:pos x="42" y="26"/>
              </a:cxn>
              <a:cxn ang="0">
                <a:pos x="50" y="30"/>
              </a:cxn>
              <a:cxn ang="0">
                <a:pos x="60" y="26"/>
              </a:cxn>
              <a:cxn ang="0">
                <a:pos x="62" y="34"/>
              </a:cxn>
              <a:cxn ang="0">
                <a:pos x="72" y="40"/>
              </a:cxn>
              <a:cxn ang="0">
                <a:pos x="68" y="44"/>
              </a:cxn>
              <a:cxn ang="0">
                <a:pos x="62" y="46"/>
              </a:cxn>
              <a:cxn ang="0">
                <a:pos x="58" y="48"/>
              </a:cxn>
              <a:cxn ang="0">
                <a:pos x="62" y="54"/>
              </a:cxn>
              <a:cxn ang="0">
                <a:pos x="76" y="62"/>
              </a:cxn>
              <a:cxn ang="0">
                <a:pos x="80" y="70"/>
              </a:cxn>
              <a:cxn ang="0">
                <a:pos x="88" y="78"/>
              </a:cxn>
              <a:cxn ang="0">
                <a:pos x="96" y="86"/>
              </a:cxn>
              <a:cxn ang="0">
                <a:pos x="102" y="92"/>
              </a:cxn>
              <a:cxn ang="0">
                <a:pos x="108" y="98"/>
              </a:cxn>
              <a:cxn ang="0">
                <a:pos x="112" y="104"/>
              </a:cxn>
              <a:cxn ang="0">
                <a:pos x="114" y="110"/>
              </a:cxn>
              <a:cxn ang="0">
                <a:pos x="122" y="120"/>
              </a:cxn>
              <a:cxn ang="0">
                <a:pos x="120" y="124"/>
              </a:cxn>
              <a:cxn ang="0">
                <a:pos x="116" y="134"/>
              </a:cxn>
              <a:cxn ang="0">
                <a:pos x="106" y="132"/>
              </a:cxn>
              <a:cxn ang="0">
                <a:pos x="102" y="134"/>
              </a:cxn>
              <a:cxn ang="0">
                <a:pos x="102" y="142"/>
              </a:cxn>
              <a:cxn ang="0">
                <a:pos x="92" y="138"/>
              </a:cxn>
              <a:cxn ang="0">
                <a:pos x="92" y="132"/>
              </a:cxn>
              <a:cxn ang="0">
                <a:pos x="90" y="122"/>
              </a:cxn>
              <a:cxn ang="0">
                <a:pos x="92" y="112"/>
              </a:cxn>
              <a:cxn ang="0">
                <a:pos x="88" y="108"/>
              </a:cxn>
              <a:cxn ang="0">
                <a:pos x="82" y="106"/>
              </a:cxn>
              <a:cxn ang="0">
                <a:pos x="76" y="96"/>
              </a:cxn>
              <a:cxn ang="0">
                <a:pos x="76" y="90"/>
              </a:cxn>
              <a:cxn ang="0">
                <a:pos x="74" y="82"/>
              </a:cxn>
              <a:cxn ang="0">
                <a:pos x="66" y="74"/>
              </a:cxn>
              <a:cxn ang="0">
                <a:pos x="56" y="68"/>
              </a:cxn>
              <a:cxn ang="0">
                <a:pos x="50" y="72"/>
              </a:cxn>
              <a:cxn ang="0">
                <a:pos x="44" y="76"/>
              </a:cxn>
              <a:cxn ang="0">
                <a:pos x="36" y="72"/>
              </a:cxn>
              <a:cxn ang="0">
                <a:pos x="32" y="74"/>
              </a:cxn>
              <a:cxn ang="0">
                <a:pos x="26" y="78"/>
              </a:cxn>
              <a:cxn ang="0">
                <a:pos x="18" y="82"/>
              </a:cxn>
              <a:cxn ang="0">
                <a:pos x="20" y="76"/>
              </a:cxn>
              <a:cxn ang="0">
                <a:pos x="20" y="66"/>
              </a:cxn>
              <a:cxn ang="0">
                <a:pos x="22" y="58"/>
              </a:cxn>
              <a:cxn ang="0">
                <a:pos x="18" y="48"/>
              </a:cxn>
              <a:cxn ang="0">
                <a:pos x="12" y="48"/>
              </a:cxn>
              <a:cxn ang="0">
                <a:pos x="6" y="46"/>
              </a:cxn>
              <a:cxn ang="0">
                <a:pos x="8" y="38"/>
              </a:cxn>
              <a:cxn ang="0">
                <a:pos x="2" y="34"/>
              </a:cxn>
              <a:cxn ang="0">
                <a:pos x="0" y="30"/>
              </a:cxn>
              <a:cxn ang="0">
                <a:pos x="6" y="26"/>
              </a:cxn>
              <a:cxn ang="0">
                <a:pos x="6" y="24"/>
              </a:cxn>
              <a:cxn ang="0">
                <a:pos x="10" y="18"/>
              </a:cxn>
            </a:cxnLst>
            <a:rect l="0" t="0" r="r" b="b"/>
            <a:pathLst>
              <a:path w="122" h="142">
                <a:moveTo>
                  <a:pt x="12" y="14"/>
                </a:moveTo>
                <a:lnTo>
                  <a:pt x="12" y="14"/>
                </a:lnTo>
                <a:lnTo>
                  <a:pt x="14" y="18"/>
                </a:lnTo>
                <a:lnTo>
                  <a:pt x="14" y="18"/>
                </a:lnTo>
                <a:lnTo>
                  <a:pt x="14" y="20"/>
                </a:lnTo>
                <a:lnTo>
                  <a:pt x="14" y="20"/>
                </a:lnTo>
                <a:lnTo>
                  <a:pt x="16" y="22"/>
                </a:lnTo>
                <a:lnTo>
                  <a:pt x="16" y="20"/>
                </a:lnTo>
                <a:lnTo>
                  <a:pt x="16" y="20"/>
                </a:lnTo>
                <a:lnTo>
                  <a:pt x="18" y="20"/>
                </a:lnTo>
                <a:lnTo>
                  <a:pt x="18" y="20"/>
                </a:lnTo>
                <a:lnTo>
                  <a:pt x="20" y="20"/>
                </a:lnTo>
                <a:lnTo>
                  <a:pt x="20" y="20"/>
                </a:lnTo>
                <a:lnTo>
                  <a:pt x="20" y="22"/>
                </a:lnTo>
                <a:lnTo>
                  <a:pt x="22" y="22"/>
                </a:lnTo>
                <a:lnTo>
                  <a:pt x="22" y="22"/>
                </a:lnTo>
                <a:lnTo>
                  <a:pt x="22" y="20"/>
                </a:lnTo>
                <a:lnTo>
                  <a:pt x="22" y="20"/>
                </a:lnTo>
                <a:lnTo>
                  <a:pt x="22" y="20"/>
                </a:lnTo>
                <a:lnTo>
                  <a:pt x="22" y="20"/>
                </a:lnTo>
                <a:lnTo>
                  <a:pt x="22" y="20"/>
                </a:lnTo>
                <a:lnTo>
                  <a:pt x="22" y="18"/>
                </a:lnTo>
                <a:lnTo>
                  <a:pt x="22" y="18"/>
                </a:lnTo>
                <a:lnTo>
                  <a:pt x="22" y="16"/>
                </a:lnTo>
                <a:lnTo>
                  <a:pt x="22" y="16"/>
                </a:lnTo>
                <a:lnTo>
                  <a:pt x="20" y="14"/>
                </a:lnTo>
                <a:lnTo>
                  <a:pt x="20" y="12"/>
                </a:lnTo>
                <a:lnTo>
                  <a:pt x="20" y="10"/>
                </a:lnTo>
                <a:lnTo>
                  <a:pt x="18" y="8"/>
                </a:lnTo>
                <a:lnTo>
                  <a:pt x="18" y="8"/>
                </a:lnTo>
                <a:lnTo>
                  <a:pt x="16" y="4"/>
                </a:lnTo>
                <a:lnTo>
                  <a:pt x="16" y="2"/>
                </a:lnTo>
                <a:lnTo>
                  <a:pt x="18" y="2"/>
                </a:lnTo>
                <a:lnTo>
                  <a:pt x="18" y="0"/>
                </a:lnTo>
                <a:lnTo>
                  <a:pt x="18" y="0"/>
                </a:lnTo>
                <a:lnTo>
                  <a:pt x="18" y="0"/>
                </a:lnTo>
                <a:lnTo>
                  <a:pt x="18" y="0"/>
                </a:lnTo>
                <a:lnTo>
                  <a:pt x="18" y="0"/>
                </a:lnTo>
                <a:lnTo>
                  <a:pt x="18" y="0"/>
                </a:lnTo>
                <a:lnTo>
                  <a:pt x="20" y="0"/>
                </a:lnTo>
                <a:lnTo>
                  <a:pt x="22" y="0"/>
                </a:lnTo>
                <a:lnTo>
                  <a:pt x="24" y="0"/>
                </a:lnTo>
                <a:lnTo>
                  <a:pt x="24" y="0"/>
                </a:lnTo>
                <a:lnTo>
                  <a:pt x="24" y="2"/>
                </a:lnTo>
                <a:lnTo>
                  <a:pt x="24" y="2"/>
                </a:lnTo>
                <a:lnTo>
                  <a:pt x="24" y="2"/>
                </a:lnTo>
                <a:lnTo>
                  <a:pt x="26" y="4"/>
                </a:lnTo>
                <a:lnTo>
                  <a:pt x="26" y="4"/>
                </a:lnTo>
                <a:lnTo>
                  <a:pt x="26" y="4"/>
                </a:lnTo>
                <a:lnTo>
                  <a:pt x="28" y="6"/>
                </a:lnTo>
                <a:lnTo>
                  <a:pt x="30" y="6"/>
                </a:lnTo>
                <a:lnTo>
                  <a:pt x="30" y="8"/>
                </a:lnTo>
                <a:lnTo>
                  <a:pt x="30" y="8"/>
                </a:lnTo>
                <a:lnTo>
                  <a:pt x="32" y="8"/>
                </a:lnTo>
                <a:lnTo>
                  <a:pt x="32" y="8"/>
                </a:lnTo>
                <a:lnTo>
                  <a:pt x="32" y="8"/>
                </a:lnTo>
                <a:lnTo>
                  <a:pt x="32" y="10"/>
                </a:lnTo>
                <a:lnTo>
                  <a:pt x="34" y="12"/>
                </a:lnTo>
                <a:lnTo>
                  <a:pt x="34" y="12"/>
                </a:lnTo>
                <a:lnTo>
                  <a:pt x="34" y="12"/>
                </a:lnTo>
                <a:lnTo>
                  <a:pt x="34" y="14"/>
                </a:lnTo>
                <a:lnTo>
                  <a:pt x="34" y="12"/>
                </a:lnTo>
                <a:lnTo>
                  <a:pt x="36" y="12"/>
                </a:lnTo>
                <a:lnTo>
                  <a:pt x="38" y="12"/>
                </a:lnTo>
                <a:lnTo>
                  <a:pt x="38" y="12"/>
                </a:lnTo>
                <a:lnTo>
                  <a:pt x="38" y="14"/>
                </a:lnTo>
                <a:lnTo>
                  <a:pt x="38" y="14"/>
                </a:lnTo>
                <a:lnTo>
                  <a:pt x="38" y="14"/>
                </a:lnTo>
                <a:lnTo>
                  <a:pt x="38" y="16"/>
                </a:lnTo>
                <a:lnTo>
                  <a:pt x="38" y="16"/>
                </a:lnTo>
                <a:lnTo>
                  <a:pt x="38" y="16"/>
                </a:lnTo>
                <a:lnTo>
                  <a:pt x="38" y="16"/>
                </a:lnTo>
                <a:lnTo>
                  <a:pt x="38" y="18"/>
                </a:lnTo>
                <a:lnTo>
                  <a:pt x="38" y="20"/>
                </a:lnTo>
                <a:lnTo>
                  <a:pt x="38" y="20"/>
                </a:lnTo>
                <a:lnTo>
                  <a:pt x="38" y="22"/>
                </a:lnTo>
                <a:lnTo>
                  <a:pt x="38" y="22"/>
                </a:lnTo>
                <a:lnTo>
                  <a:pt x="40" y="24"/>
                </a:lnTo>
                <a:lnTo>
                  <a:pt x="42" y="24"/>
                </a:lnTo>
                <a:lnTo>
                  <a:pt x="42" y="26"/>
                </a:lnTo>
                <a:lnTo>
                  <a:pt x="44" y="26"/>
                </a:lnTo>
                <a:lnTo>
                  <a:pt x="44" y="26"/>
                </a:lnTo>
                <a:lnTo>
                  <a:pt x="44" y="26"/>
                </a:lnTo>
                <a:lnTo>
                  <a:pt x="46" y="28"/>
                </a:lnTo>
                <a:lnTo>
                  <a:pt x="46" y="28"/>
                </a:lnTo>
                <a:lnTo>
                  <a:pt x="46" y="28"/>
                </a:lnTo>
                <a:lnTo>
                  <a:pt x="50" y="28"/>
                </a:lnTo>
                <a:lnTo>
                  <a:pt x="50" y="28"/>
                </a:lnTo>
                <a:lnTo>
                  <a:pt x="50" y="30"/>
                </a:lnTo>
                <a:lnTo>
                  <a:pt x="50" y="30"/>
                </a:lnTo>
                <a:lnTo>
                  <a:pt x="52" y="30"/>
                </a:lnTo>
                <a:lnTo>
                  <a:pt x="52" y="28"/>
                </a:lnTo>
                <a:lnTo>
                  <a:pt x="52" y="28"/>
                </a:lnTo>
                <a:lnTo>
                  <a:pt x="52" y="26"/>
                </a:lnTo>
                <a:lnTo>
                  <a:pt x="56" y="24"/>
                </a:lnTo>
                <a:lnTo>
                  <a:pt x="58" y="26"/>
                </a:lnTo>
                <a:lnTo>
                  <a:pt x="58" y="26"/>
                </a:lnTo>
                <a:lnTo>
                  <a:pt x="60" y="26"/>
                </a:lnTo>
                <a:lnTo>
                  <a:pt x="60" y="26"/>
                </a:lnTo>
                <a:lnTo>
                  <a:pt x="60" y="26"/>
                </a:lnTo>
                <a:lnTo>
                  <a:pt x="62" y="28"/>
                </a:lnTo>
                <a:lnTo>
                  <a:pt x="62" y="28"/>
                </a:lnTo>
                <a:lnTo>
                  <a:pt x="64" y="30"/>
                </a:lnTo>
                <a:lnTo>
                  <a:pt x="64" y="30"/>
                </a:lnTo>
                <a:lnTo>
                  <a:pt x="64" y="30"/>
                </a:lnTo>
                <a:lnTo>
                  <a:pt x="64" y="30"/>
                </a:lnTo>
                <a:lnTo>
                  <a:pt x="64" y="30"/>
                </a:lnTo>
                <a:lnTo>
                  <a:pt x="64" y="32"/>
                </a:lnTo>
                <a:lnTo>
                  <a:pt x="62" y="32"/>
                </a:lnTo>
                <a:lnTo>
                  <a:pt x="62" y="34"/>
                </a:lnTo>
                <a:lnTo>
                  <a:pt x="62" y="34"/>
                </a:lnTo>
                <a:lnTo>
                  <a:pt x="62" y="34"/>
                </a:lnTo>
                <a:lnTo>
                  <a:pt x="64" y="34"/>
                </a:lnTo>
                <a:lnTo>
                  <a:pt x="64" y="34"/>
                </a:lnTo>
                <a:lnTo>
                  <a:pt x="64" y="34"/>
                </a:lnTo>
                <a:lnTo>
                  <a:pt x="66" y="36"/>
                </a:lnTo>
                <a:lnTo>
                  <a:pt x="66" y="36"/>
                </a:lnTo>
                <a:lnTo>
                  <a:pt x="68" y="36"/>
                </a:lnTo>
                <a:lnTo>
                  <a:pt x="70" y="38"/>
                </a:lnTo>
                <a:lnTo>
                  <a:pt x="72" y="40"/>
                </a:lnTo>
                <a:lnTo>
                  <a:pt x="72" y="40"/>
                </a:lnTo>
                <a:lnTo>
                  <a:pt x="72" y="40"/>
                </a:lnTo>
                <a:lnTo>
                  <a:pt x="70" y="42"/>
                </a:lnTo>
                <a:lnTo>
                  <a:pt x="70" y="42"/>
                </a:lnTo>
                <a:lnTo>
                  <a:pt x="68" y="42"/>
                </a:lnTo>
                <a:lnTo>
                  <a:pt x="68" y="42"/>
                </a:lnTo>
                <a:lnTo>
                  <a:pt x="70" y="42"/>
                </a:lnTo>
                <a:lnTo>
                  <a:pt x="70" y="44"/>
                </a:lnTo>
                <a:lnTo>
                  <a:pt x="70" y="44"/>
                </a:lnTo>
                <a:lnTo>
                  <a:pt x="68" y="44"/>
                </a:lnTo>
                <a:lnTo>
                  <a:pt x="68" y="44"/>
                </a:lnTo>
                <a:lnTo>
                  <a:pt x="68" y="46"/>
                </a:lnTo>
                <a:lnTo>
                  <a:pt x="68" y="46"/>
                </a:lnTo>
                <a:lnTo>
                  <a:pt x="68" y="46"/>
                </a:lnTo>
                <a:lnTo>
                  <a:pt x="68" y="48"/>
                </a:lnTo>
                <a:lnTo>
                  <a:pt x="66" y="48"/>
                </a:lnTo>
                <a:lnTo>
                  <a:pt x="66" y="48"/>
                </a:lnTo>
                <a:lnTo>
                  <a:pt x="64" y="46"/>
                </a:lnTo>
                <a:lnTo>
                  <a:pt x="64" y="46"/>
                </a:lnTo>
                <a:lnTo>
                  <a:pt x="62" y="46"/>
                </a:lnTo>
                <a:lnTo>
                  <a:pt x="62" y="46"/>
                </a:lnTo>
                <a:lnTo>
                  <a:pt x="60" y="46"/>
                </a:lnTo>
                <a:lnTo>
                  <a:pt x="60" y="46"/>
                </a:lnTo>
                <a:lnTo>
                  <a:pt x="60" y="46"/>
                </a:lnTo>
                <a:lnTo>
                  <a:pt x="60" y="46"/>
                </a:lnTo>
                <a:lnTo>
                  <a:pt x="58" y="46"/>
                </a:lnTo>
                <a:lnTo>
                  <a:pt x="58" y="46"/>
                </a:lnTo>
                <a:lnTo>
                  <a:pt x="58" y="46"/>
                </a:lnTo>
                <a:lnTo>
                  <a:pt x="58" y="48"/>
                </a:lnTo>
                <a:lnTo>
                  <a:pt x="58" y="48"/>
                </a:lnTo>
                <a:lnTo>
                  <a:pt x="60" y="48"/>
                </a:lnTo>
                <a:lnTo>
                  <a:pt x="60" y="48"/>
                </a:lnTo>
                <a:lnTo>
                  <a:pt x="60" y="48"/>
                </a:lnTo>
                <a:lnTo>
                  <a:pt x="60" y="50"/>
                </a:lnTo>
                <a:lnTo>
                  <a:pt x="60" y="50"/>
                </a:lnTo>
                <a:lnTo>
                  <a:pt x="58" y="50"/>
                </a:lnTo>
                <a:lnTo>
                  <a:pt x="58" y="52"/>
                </a:lnTo>
                <a:lnTo>
                  <a:pt x="60" y="54"/>
                </a:lnTo>
                <a:lnTo>
                  <a:pt x="60" y="54"/>
                </a:lnTo>
                <a:lnTo>
                  <a:pt x="62" y="54"/>
                </a:lnTo>
                <a:lnTo>
                  <a:pt x="62" y="54"/>
                </a:lnTo>
                <a:lnTo>
                  <a:pt x="62" y="56"/>
                </a:lnTo>
                <a:lnTo>
                  <a:pt x="64" y="56"/>
                </a:lnTo>
                <a:lnTo>
                  <a:pt x="68" y="58"/>
                </a:lnTo>
                <a:lnTo>
                  <a:pt x="68" y="58"/>
                </a:lnTo>
                <a:lnTo>
                  <a:pt x="68" y="58"/>
                </a:lnTo>
                <a:lnTo>
                  <a:pt x="70" y="60"/>
                </a:lnTo>
                <a:lnTo>
                  <a:pt x="72" y="60"/>
                </a:lnTo>
                <a:lnTo>
                  <a:pt x="74" y="62"/>
                </a:lnTo>
                <a:lnTo>
                  <a:pt x="76" y="62"/>
                </a:lnTo>
                <a:lnTo>
                  <a:pt x="76" y="62"/>
                </a:lnTo>
                <a:lnTo>
                  <a:pt x="78" y="62"/>
                </a:lnTo>
                <a:lnTo>
                  <a:pt x="78" y="64"/>
                </a:lnTo>
                <a:lnTo>
                  <a:pt x="78" y="64"/>
                </a:lnTo>
                <a:lnTo>
                  <a:pt x="78" y="64"/>
                </a:lnTo>
                <a:lnTo>
                  <a:pt x="78" y="66"/>
                </a:lnTo>
                <a:lnTo>
                  <a:pt x="78" y="66"/>
                </a:lnTo>
                <a:lnTo>
                  <a:pt x="78" y="66"/>
                </a:lnTo>
                <a:lnTo>
                  <a:pt x="78" y="68"/>
                </a:lnTo>
                <a:lnTo>
                  <a:pt x="80" y="70"/>
                </a:lnTo>
                <a:lnTo>
                  <a:pt x="80" y="70"/>
                </a:lnTo>
                <a:lnTo>
                  <a:pt x="80" y="70"/>
                </a:lnTo>
                <a:lnTo>
                  <a:pt x="82" y="70"/>
                </a:lnTo>
                <a:lnTo>
                  <a:pt x="82" y="70"/>
                </a:lnTo>
                <a:lnTo>
                  <a:pt x="82" y="72"/>
                </a:lnTo>
                <a:lnTo>
                  <a:pt x="82" y="72"/>
                </a:lnTo>
                <a:lnTo>
                  <a:pt x="84" y="72"/>
                </a:lnTo>
                <a:lnTo>
                  <a:pt x="86" y="74"/>
                </a:lnTo>
                <a:lnTo>
                  <a:pt x="86" y="74"/>
                </a:lnTo>
                <a:lnTo>
                  <a:pt x="88" y="78"/>
                </a:lnTo>
                <a:lnTo>
                  <a:pt x="88" y="80"/>
                </a:lnTo>
                <a:lnTo>
                  <a:pt x="90" y="80"/>
                </a:lnTo>
                <a:lnTo>
                  <a:pt x="90" y="80"/>
                </a:lnTo>
                <a:lnTo>
                  <a:pt x="90" y="80"/>
                </a:lnTo>
                <a:lnTo>
                  <a:pt x="90" y="80"/>
                </a:lnTo>
                <a:lnTo>
                  <a:pt x="92" y="82"/>
                </a:lnTo>
                <a:lnTo>
                  <a:pt x="94" y="84"/>
                </a:lnTo>
                <a:lnTo>
                  <a:pt x="94" y="84"/>
                </a:lnTo>
                <a:lnTo>
                  <a:pt x="94" y="84"/>
                </a:lnTo>
                <a:lnTo>
                  <a:pt x="96" y="86"/>
                </a:lnTo>
                <a:lnTo>
                  <a:pt x="96" y="86"/>
                </a:lnTo>
                <a:lnTo>
                  <a:pt x="96" y="86"/>
                </a:lnTo>
                <a:lnTo>
                  <a:pt x="98" y="88"/>
                </a:lnTo>
                <a:lnTo>
                  <a:pt x="100" y="90"/>
                </a:lnTo>
                <a:lnTo>
                  <a:pt x="100" y="90"/>
                </a:lnTo>
                <a:lnTo>
                  <a:pt x="100" y="90"/>
                </a:lnTo>
                <a:lnTo>
                  <a:pt x="102" y="92"/>
                </a:lnTo>
                <a:lnTo>
                  <a:pt x="102" y="90"/>
                </a:lnTo>
                <a:lnTo>
                  <a:pt x="102" y="92"/>
                </a:lnTo>
                <a:lnTo>
                  <a:pt x="102" y="92"/>
                </a:lnTo>
                <a:lnTo>
                  <a:pt x="102" y="96"/>
                </a:lnTo>
                <a:lnTo>
                  <a:pt x="102" y="96"/>
                </a:lnTo>
                <a:lnTo>
                  <a:pt x="104" y="100"/>
                </a:lnTo>
                <a:lnTo>
                  <a:pt x="106" y="100"/>
                </a:lnTo>
                <a:lnTo>
                  <a:pt x="106" y="100"/>
                </a:lnTo>
                <a:lnTo>
                  <a:pt x="106" y="100"/>
                </a:lnTo>
                <a:lnTo>
                  <a:pt x="106" y="100"/>
                </a:lnTo>
                <a:lnTo>
                  <a:pt x="106" y="98"/>
                </a:lnTo>
                <a:lnTo>
                  <a:pt x="108" y="98"/>
                </a:lnTo>
                <a:lnTo>
                  <a:pt x="108" y="98"/>
                </a:lnTo>
                <a:lnTo>
                  <a:pt x="108" y="98"/>
                </a:lnTo>
                <a:lnTo>
                  <a:pt x="110" y="102"/>
                </a:lnTo>
                <a:lnTo>
                  <a:pt x="110" y="102"/>
                </a:lnTo>
                <a:lnTo>
                  <a:pt x="110" y="102"/>
                </a:lnTo>
                <a:lnTo>
                  <a:pt x="110" y="102"/>
                </a:lnTo>
                <a:lnTo>
                  <a:pt x="112" y="102"/>
                </a:lnTo>
                <a:lnTo>
                  <a:pt x="112" y="102"/>
                </a:lnTo>
                <a:lnTo>
                  <a:pt x="112" y="104"/>
                </a:lnTo>
                <a:lnTo>
                  <a:pt x="112" y="104"/>
                </a:lnTo>
                <a:lnTo>
                  <a:pt x="112" y="104"/>
                </a:lnTo>
                <a:lnTo>
                  <a:pt x="112" y="104"/>
                </a:lnTo>
                <a:lnTo>
                  <a:pt x="116" y="106"/>
                </a:lnTo>
                <a:lnTo>
                  <a:pt x="116" y="106"/>
                </a:lnTo>
                <a:lnTo>
                  <a:pt x="116" y="106"/>
                </a:lnTo>
                <a:lnTo>
                  <a:pt x="118" y="106"/>
                </a:lnTo>
                <a:lnTo>
                  <a:pt x="118" y="106"/>
                </a:lnTo>
                <a:lnTo>
                  <a:pt x="118" y="106"/>
                </a:lnTo>
                <a:lnTo>
                  <a:pt x="118" y="108"/>
                </a:lnTo>
                <a:lnTo>
                  <a:pt x="116" y="108"/>
                </a:lnTo>
                <a:lnTo>
                  <a:pt x="114" y="110"/>
                </a:lnTo>
                <a:lnTo>
                  <a:pt x="114" y="110"/>
                </a:lnTo>
                <a:lnTo>
                  <a:pt x="114" y="110"/>
                </a:lnTo>
                <a:lnTo>
                  <a:pt x="114" y="110"/>
                </a:lnTo>
                <a:lnTo>
                  <a:pt x="114" y="112"/>
                </a:lnTo>
                <a:lnTo>
                  <a:pt x="116" y="114"/>
                </a:lnTo>
                <a:lnTo>
                  <a:pt x="116" y="114"/>
                </a:lnTo>
                <a:lnTo>
                  <a:pt x="118" y="116"/>
                </a:lnTo>
                <a:lnTo>
                  <a:pt x="120" y="116"/>
                </a:lnTo>
                <a:lnTo>
                  <a:pt x="120" y="118"/>
                </a:lnTo>
                <a:lnTo>
                  <a:pt x="122" y="120"/>
                </a:lnTo>
                <a:lnTo>
                  <a:pt x="122" y="120"/>
                </a:lnTo>
                <a:lnTo>
                  <a:pt x="122" y="120"/>
                </a:lnTo>
                <a:lnTo>
                  <a:pt x="122" y="120"/>
                </a:lnTo>
                <a:lnTo>
                  <a:pt x="122" y="120"/>
                </a:lnTo>
                <a:lnTo>
                  <a:pt x="122" y="122"/>
                </a:lnTo>
                <a:lnTo>
                  <a:pt x="122" y="122"/>
                </a:lnTo>
                <a:lnTo>
                  <a:pt x="122" y="124"/>
                </a:lnTo>
                <a:lnTo>
                  <a:pt x="120" y="124"/>
                </a:lnTo>
                <a:lnTo>
                  <a:pt x="120" y="124"/>
                </a:lnTo>
                <a:lnTo>
                  <a:pt x="120" y="124"/>
                </a:lnTo>
                <a:lnTo>
                  <a:pt x="120" y="126"/>
                </a:lnTo>
                <a:lnTo>
                  <a:pt x="122" y="126"/>
                </a:lnTo>
                <a:lnTo>
                  <a:pt x="122" y="128"/>
                </a:lnTo>
                <a:lnTo>
                  <a:pt x="122" y="128"/>
                </a:lnTo>
                <a:lnTo>
                  <a:pt x="120" y="130"/>
                </a:lnTo>
                <a:lnTo>
                  <a:pt x="118" y="130"/>
                </a:lnTo>
                <a:lnTo>
                  <a:pt x="118" y="132"/>
                </a:lnTo>
                <a:lnTo>
                  <a:pt x="118" y="132"/>
                </a:lnTo>
                <a:lnTo>
                  <a:pt x="116" y="134"/>
                </a:lnTo>
                <a:lnTo>
                  <a:pt x="116" y="134"/>
                </a:lnTo>
                <a:lnTo>
                  <a:pt x="112" y="136"/>
                </a:lnTo>
                <a:lnTo>
                  <a:pt x="112" y="134"/>
                </a:lnTo>
                <a:lnTo>
                  <a:pt x="110" y="134"/>
                </a:lnTo>
                <a:lnTo>
                  <a:pt x="110" y="134"/>
                </a:lnTo>
                <a:lnTo>
                  <a:pt x="110" y="134"/>
                </a:lnTo>
                <a:lnTo>
                  <a:pt x="108" y="132"/>
                </a:lnTo>
                <a:lnTo>
                  <a:pt x="108" y="132"/>
                </a:lnTo>
                <a:lnTo>
                  <a:pt x="106" y="130"/>
                </a:lnTo>
                <a:lnTo>
                  <a:pt x="106" y="132"/>
                </a:lnTo>
                <a:lnTo>
                  <a:pt x="106" y="132"/>
                </a:lnTo>
                <a:lnTo>
                  <a:pt x="106" y="132"/>
                </a:lnTo>
                <a:lnTo>
                  <a:pt x="106" y="132"/>
                </a:lnTo>
                <a:lnTo>
                  <a:pt x="104" y="134"/>
                </a:lnTo>
                <a:lnTo>
                  <a:pt x="104" y="132"/>
                </a:lnTo>
                <a:lnTo>
                  <a:pt x="104" y="132"/>
                </a:lnTo>
                <a:lnTo>
                  <a:pt x="102" y="132"/>
                </a:lnTo>
                <a:lnTo>
                  <a:pt x="102" y="134"/>
                </a:lnTo>
                <a:lnTo>
                  <a:pt x="102" y="134"/>
                </a:lnTo>
                <a:lnTo>
                  <a:pt x="102" y="134"/>
                </a:lnTo>
                <a:lnTo>
                  <a:pt x="102" y="134"/>
                </a:lnTo>
                <a:lnTo>
                  <a:pt x="102" y="134"/>
                </a:lnTo>
                <a:lnTo>
                  <a:pt x="100" y="134"/>
                </a:lnTo>
                <a:lnTo>
                  <a:pt x="100" y="134"/>
                </a:lnTo>
                <a:lnTo>
                  <a:pt x="100" y="134"/>
                </a:lnTo>
                <a:lnTo>
                  <a:pt x="100" y="136"/>
                </a:lnTo>
                <a:lnTo>
                  <a:pt x="102" y="138"/>
                </a:lnTo>
                <a:lnTo>
                  <a:pt x="102" y="140"/>
                </a:lnTo>
                <a:lnTo>
                  <a:pt x="102" y="140"/>
                </a:lnTo>
                <a:lnTo>
                  <a:pt x="102" y="142"/>
                </a:lnTo>
                <a:lnTo>
                  <a:pt x="102" y="142"/>
                </a:lnTo>
                <a:lnTo>
                  <a:pt x="100" y="142"/>
                </a:lnTo>
                <a:lnTo>
                  <a:pt x="98" y="142"/>
                </a:lnTo>
                <a:lnTo>
                  <a:pt x="98" y="142"/>
                </a:lnTo>
                <a:lnTo>
                  <a:pt x="98" y="140"/>
                </a:lnTo>
                <a:lnTo>
                  <a:pt x="98" y="140"/>
                </a:lnTo>
                <a:lnTo>
                  <a:pt x="96" y="140"/>
                </a:lnTo>
                <a:lnTo>
                  <a:pt x="96" y="138"/>
                </a:lnTo>
                <a:lnTo>
                  <a:pt x="94" y="138"/>
                </a:lnTo>
                <a:lnTo>
                  <a:pt x="92" y="138"/>
                </a:lnTo>
                <a:lnTo>
                  <a:pt x="92" y="138"/>
                </a:lnTo>
                <a:lnTo>
                  <a:pt x="90" y="138"/>
                </a:lnTo>
                <a:lnTo>
                  <a:pt x="90" y="138"/>
                </a:lnTo>
                <a:lnTo>
                  <a:pt x="88" y="136"/>
                </a:lnTo>
                <a:lnTo>
                  <a:pt x="88" y="134"/>
                </a:lnTo>
                <a:lnTo>
                  <a:pt x="88" y="134"/>
                </a:lnTo>
                <a:lnTo>
                  <a:pt x="90" y="134"/>
                </a:lnTo>
                <a:lnTo>
                  <a:pt x="90" y="134"/>
                </a:lnTo>
                <a:lnTo>
                  <a:pt x="92" y="132"/>
                </a:lnTo>
                <a:lnTo>
                  <a:pt x="92" y="132"/>
                </a:lnTo>
                <a:lnTo>
                  <a:pt x="92" y="132"/>
                </a:lnTo>
                <a:lnTo>
                  <a:pt x="92" y="132"/>
                </a:lnTo>
                <a:lnTo>
                  <a:pt x="92" y="130"/>
                </a:lnTo>
                <a:lnTo>
                  <a:pt x="92" y="130"/>
                </a:lnTo>
                <a:lnTo>
                  <a:pt x="92" y="126"/>
                </a:lnTo>
                <a:lnTo>
                  <a:pt x="92" y="126"/>
                </a:lnTo>
                <a:lnTo>
                  <a:pt x="92" y="126"/>
                </a:lnTo>
                <a:lnTo>
                  <a:pt x="92" y="126"/>
                </a:lnTo>
                <a:lnTo>
                  <a:pt x="92" y="124"/>
                </a:lnTo>
                <a:lnTo>
                  <a:pt x="92" y="122"/>
                </a:lnTo>
                <a:lnTo>
                  <a:pt x="90" y="122"/>
                </a:lnTo>
                <a:lnTo>
                  <a:pt x="90" y="120"/>
                </a:lnTo>
                <a:lnTo>
                  <a:pt x="90" y="118"/>
                </a:lnTo>
                <a:lnTo>
                  <a:pt x="90" y="118"/>
                </a:lnTo>
                <a:lnTo>
                  <a:pt x="92" y="116"/>
                </a:lnTo>
                <a:lnTo>
                  <a:pt x="92" y="116"/>
                </a:lnTo>
                <a:lnTo>
                  <a:pt x="92" y="116"/>
                </a:lnTo>
                <a:lnTo>
                  <a:pt x="92" y="116"/>
                </a:lnTo>
                <a:lnTo>
                  <a:pt x="92" y="114"/>
                </a:lnTo>
                <a:lnTo>
                  <a:pt x="92" y="114"/>
                </a:lnTo>
                <a:lnTo>
                  <a:pt x="92" y="112"/>
                </a:lnTo>
                <a:lnTo>
                  <a:pt x="90" y="112"/>
                </a:lnTo>
                <a:lnTo>
                  <a:pt x="90" y="112"/>
                </a:lnTo>
                <a:lnTo>
                  <a:pt x="90" y="112"/>
                </a:lnTo>
                <a:lnTo>
                  <a:pt x="90" y="112"/>
                </a:lnTo>
                <a:lnTo>
                  <a:pt x="88" y="112"/>
                </a:lnTo>
                <a:lnTo>
                  <a:pt x="88" y="110"/>
                </a:lnTo>
                <a:lnTo>
                  <a:pt x="88" y="110"/>
                </a:lnTo>
                <a:lnTo>
                  <a:pt x="86" y="108"/>
                </a:lnTo>
                <a:lnTo>
                  <a:pt x="86" y="108"/>
                </a:lnTo>
                <a:lnTo>
                  <a:pt x="88" y="108"/>
                </a:lnTo>
                <a:lnTo>
                  <a:pt x="88" y="108"/>
                </a:lnTo>
                <a:lnTo>
                  <a:pt x="88" y="108"/>
                </a:lnTo>
                <a:lnTo>
                  <a:pt x="86" y="106"/>
                </a:lnTo>
                <a:lnTo>
                  <a:pt x="86" y="106"/>
                </a:lnTo>
                <a:lnTo>
                  <a:pt x="84" y="106"/>
                </a:lnTo>
                <a:lnTo>
                  <a:pt x="84" y="106"/>
                </a:lnTo>
                <a:lnTo>
                  <a:pt x="84" y="106"/>
                </a:lnTo>
                <a:lnTo>
                  <a:pt x="82" y="106"/>
                </a:lnTo>
                <a:lnTo>
                  <a:pt x="82" y="106"/>
                </a:lnTo>
                <a:lnTo>
                  <a:pt x="82" y="106"/>
                </a:lnTo>
                <a:lnTo>
                  <a:pt x="82" y="104"/>
                </a:lnTo>
                <a:lnTo>
                  <a:pt x="82" y="104"/>
                </a:lnTo>
                <a:lnTo>
                  <a:pt x="82" y="104"/>
                </a:lnTo>
                <a:lnTo>
                  <a:pt x="80" y="102"/>
                </a:lnTo>
                <a:lnTo>
                  <a:pt x="80" y="102"/>
                </a:lnTo>
                <a:lnTo>
                  <a:pt x="80" y="102"/>
                </a:lnTo>
                <a:lnTo>
                  <a:pt x="80" y="102"/>
                </a:lnTo>
                <a:lnTo>
                  <a:pt x="76" y="98"/>
                </a:lnTo>
                <a:lnTo>
                  <a:pt x="76" y="98"/>
                </a:lnTo>
                <a:lnTo>
                  <a:pt x="76" y="96"/>
                </a:lnTo>
                <a:lnTo>
                  <a:pt x="76" y="96"/>
                </a:lnTo>
                <a:lnTo>
                  <a:pt x="76" y="96"/>
                </a:lnTo>
                <a:lnTo>
                  <a:pt x="76" y="96"/>
                </a:lnTo>
                <a:lnTo>
                  <a:pt x="76" y="94"/>
                </a:lnTo>
                <a:lnTo>
                  <a:pt x="76" y="92"/>
                </a:lnTo>
                <a:lnTo>
                  <a:pt x="76" y="92"/>
                </a:lnTo>
                <a:lnTo>
                  <a:pt x="76" y="92"/>
                </a:lnTo>
                <a:lnTo>
                  <a:pt x="76" y="90"/>
                </a:lnTo>
                <a:lnTo>
                  <a:pt x="76" y="90"/>
                </a:lnTo>
                <a:lnTo>
                  <a:pt x="76" y="90"/>
                </a:lnTo>
                <a:lnTo>
                  <a:pt x="76" y="88"/>
                </a:lnTo>
                <a:lnTo>
                  <a:pt x="76" y="88"/>
                </a:lnTo>
                <a:lnTo>
                  <a:pt x="76" y="88"/>
                </a:lnTo>
                <a:lnTo>
                  <a:pt x="76" y="86"/>
                </a:lnTo>
                <a:lnTo>
                  <a:pt x="76" y="86"/>
                </a:lnTo>
                <a:lnTo>
                  <a:pt x="76" y="84"/>
                </a:lnTo>
                <a:lnTo>
                  <a:pt x="76" y="84"/>
                </a:lnTo>
                <a:lnTo>
                  <a:pt x="76" y="84"/>
                </a:lnTo>
                <a:lnTo>
                  <a:pt x="74" y="82"/>
                </a:lnTo>
                <a:lnTo>
                  <a:pt x="74" y="82"/>
                </a:lnTo>
                <a:lnTo>
                  <a:pt x="72" y="82"/>
                </a:lnTo>
                <a:lnTo>
                  <a:pt x="70" y="80"/>
                </a:lnTo>
                <a:lnTo>
                  <a:pt x="70" y="78"/>
                </a:lnTo>
                <a:lnTo>
                  <a:pt x="68" y="78"/>
                </a:lnTo>
                <a:lnTo>
                  <a:pt x="68" y="76"/>
                </a:lnTo>
                <a:lnTo>
                  <a:pt x="66" y="76"/>
                </a:lnTo>
                <a:lnTo>
                  <a:pt x="66" y="76"/>
                </a:lnTo>
                <a:lnTo>
                  <a:pt x="66" y="76"/>
                </a:lnTo>
                <a:lnTo>
                  <a:pt x="66" y="76"/>
                </a:lnTo>
                <a:lnTo>
                  <a:pt x="66" y="74"/>
                </a:lnTo>
                <a:lnTo>
                  <a:pt x="66" y="74"/>
                </a:lnTo>
                <a:lnTo>
                  <a:pt x="64" y="72"/>
                </a:lnTo>
                <a:lnTo>
                  <a:pt x="64" y="72"/>
                </a:lnTo>
                <a:lnTo>
                  <a:pt x="62" y="70"/>
                </a:lnTo>
                <a:lnTo>
                  <a:pt x="62" y="70"/>
                </a:lnTo>
                <a:lnTo>
                  <a:pt x="62" y="68"/>
                </a:lnTo>
                <a:lnTo>
                  <a:pt x="60" y="68"/>
                </a:lnTo>
                <a:lnTo>
                  <a:pt x="60" y="68"/>
                </a:lnTo>
                <a:lnTo>
                  <a:pt x="58" y="68"/>
                </a:lnTo>
                <a:lnTo>
                  <a:pt x="56" y="68"/>
                </a:lnTo>
                <a:lnTo>
                  <a:pt x="54" y="66"/>
                </a:lnTo>
                <a:lnTo>
                  <a:pt x="52" y="66"/>
                </a:lnTo>
                <a:lnTo>
                  <a:pt x="52" y="66"/>
                </a:lnTo>
                <a:lnTo>
                  <a:pt x="52" y="66"/>
                </a:lnTo>
                <a:lnTo>
                  <a:pt x="52" y="68"/>
                </a:lnTo>
                <a:lnTo>
                  <a:pt x="50" y="68"/>
                </a:lnTo>
                <a:lnTo>
                  <a:pt x="50" y="68"/>
                </a:lnTo>
                <a:lnTo>
                  <a:pt x="50" y="68"/>
                </a:lnTo>
                <a:lnTo>
                  <a:pt x="50" y="70"/>
                </a:lnTo>
                <a:lnTo>
                  <a:pt x="50" y="72"/>
                </a:lnTo>
                <a:lnTo>
                  <a:pt x="50" y="72"/>
                </a:lnTo>
                <a:lnTo>
                  <a:pt x="48" y="72"/>
                </a:lnTo>
                <a:lnTo>
                  <a:pt x="48" y="74"/>
                </a:lnTo>
                <a:lnTo>
                  <a:pt x="48" y="74"/>
                </a:lnTo>
                <a:lnTo>
                  <a:pt x="48" y="74"/>
                </a:lnTo>
                <a:lnTo>
                  <a:pt x="48" y="74"/>
                </a:lnTo>
                <a:lnTo>
                  <a:pt x="48" y="74"/>
                </a:lnTo>
                <a:lnTo>
                  <a:pt x="46" y="74"/>
                </a:lnTo>
                <a:lnTo>
                  <a:pt x="46" y="74"/>
                </a:lnTo>
                <a:lnTo>
                  <a:pt x="44" y="76"/>
                </a:lnTo>
                <a:lnTo>
                  <a:pt x="44" y="76"/>
                </a:lnTo>
                <a:lnTo>
                  <a:pt x="42" y="76"/>
                </a:lnTo>
                <a:lnTo>
                  <a:pt x="42" y="76"/>
                </a:lnTo>
                <a:lnTo>
                  <a:pt x="42" y="74"/>
                </a:lnTo>
                <a:lnTo>
                  <a:pt x="42" y="74"/>
                </a:lnTo>
                <a:lnTo>
                  <a:pt x="42" y="74"/>
                </a:lnTo>
                <a:lnTo>
                  <a:pt x="40" y="74"/>
                </a:lnTo>
                <a:lnTo>
                  <a:pt x="40" y="74"/>
                </a:lnTo>
                <a:lnTo>
                  <a:pt x="38" y="74"/>
                </a:lnTo>
                <a:lnTo>
                  <a:pt x="36" y="72"/>
                </a:lnTo>
                <a:lnTo>
                  <a:pt x="36" y="72"/>
                </a:lnTo>
                <a:lnTo>
                  <a:pt x="36" y="70"/>
                </a:lnTo>
                <a:lnTo>
                  <a:pt x="36" y="70"/>
                </a:lnTo>
                <a:lnTo>
                  <a:pt x="34" y="70"/>
                </a:lnTo>
                <a:lnTo>
                  <a:pt x="34" y="70"/>
                </a:lnTo>
                <a:lnTo>
                  <a:pt x="34" y="70"/>
                </a:lnTo>
                <a:lnTo>
                  <a:pt x="34" y="70"/>
                </a:lnTo>
                <a:lnTo>
                  <a:pt x="34" y="72"/>
                </a:lnTo>
                <a:lnTo>
                  <a:pt x="32" y="74"/>
                </a:lnTo>
                <a:lnTo>
                  <a:pt x="32" y="74"/>
                </a:lnTo>
                <a:lnTo>
                  <a:pt x="32" y="74"/>
                </a:lnTo>
                <a:lnTo>
                  <a:pt x="30" y="72"/>
                </a:lnTo>
                <a:lnTo>
                  <a:pt x="30" y="74"/>
                </a:lnTo>
                <a:lnTo>
                  <a:pt x="30" y="74"/>
                </a:lnTo>
                <a:lnTo>
                  <a:pt x="30" y="76"/>
                </a:lnTo>
                <a:lnTo>
                  <a:pt x="28" y="76"/>
                </a:lnTo>
                <a:lnTo>
                  <a:pt x="28" y="76"/>
                </a:lnTo>
                <a:lnTo>
                  <a:pt x="28" y="78"/>
                </a:lnTo>
                <a:lnTo>
                  <a:pt x="28" y="78"/>
                </a:lnTo>
                <a:lnTo>
                  <a:pt x="26" y="78"/>
                </a:lnTo>
                <a:lnTo>
                  <a:pt x="24" y="80"/>
                </a:lnTo>
                <a:lnTo>
                  <a:pt x="24" y="80"/>
                </a:lnTo>
                <a:lnTo>
                  <a:pt x="24" y="82"/>
                </a:lnTo>
                <a:lnTo>
                  <a:pt x="22" y="82"/>
                </a:lnTo>
                <a:lnTo>
                  <a:pt x="22" y="82"/>
                </a:lnTo>
                <a:lnTo>
                  <a:pt x="20" y="82"/>
                </a:lnTo>
                <a:lnTo>
                  <a:pt x="20" y="82"/>
                </a:lnTo>
                <a:lnTo>
                  <a:pt x="20" y="82"/>
                </a:lnTo>
                <a:lnTo>
                  <a:pt x="20" y="82"/>
                </a:lnTo>
                <a:lnTo>
                  <a:pt x="18" y="82"/>
                </a:lnTo>
                <a:lnTo>
                  <a:pt x="18" y="80"/>
                </a:lnTo>
                <a:lnTo>
                  <a:pt x="18" y="80"/>
                </a:lnTo>
                <a:lnTo>
                  <a:pt x="20" y="80"/>
                </a:lnTo>
                <a:lnTo>
                  <a:pt x="20" y="78"/>
                </a:lnTo>
                <a:lnTo>
                  <a:pt x="20" y="78"/>
                </a:lnTo>
                <a:lnTo>
                  <a:pt x="20" y="78"/>
                </a:lnTo>
                <a:lnTo>
                  <a:pt x="20" y="78"/>
                </a:lnTo>
                <a:lnTo>
                  <a:pt x="20" y="76"/>
                </a:lnTo>
                <a:lnTo>
                  <a:pt x="20" y="76"/>
                </a:lnTo>
                <a:lnTo>
                  <a:pt x="20" y="76"/>
                </a:lnTo>
                <a:lnTo>
                  <a:pt x="20" y="74"/>
                </a:lnTo>
                <a:lnTo>
                  <a:pt x="20" y="74"/>
                </a:lnTo>
                <a:lnTo>
                  <a:pt x="22" y="72"/>
                </a:lnTo>
                <a:lnTo>
                  <a:pt x="22" y="72"/>
                </a:lnTo>
                <a:lnTo>
                  <a:pt x="20" y="68"/>
                </a:lnTo>
                <a:lnTo>
                  <a:pt x="20" y="68"/>
                </a:lnTo>
                <a:lnTo>
                  <a:pt x="20" y="68"/>
                </a:lnTo>
                <a:lnTo>
                  <a:pt x="18" y="68"/>
                </a:lnTo>
                <a:lnTo>
                  <a:pt x="18" y="66"/>
                </a:lnTo>
                <a:lnTo>
                  <a:pt x="20" y="66"/>
                </a:lnTo>
                <a:lnTo>
                  <a:pt x="20" y="64"/>
                </a:lnTo>
                <a:lnTo>
                  <a:pt x="20" y="64"/>
                </a:lnTo>
                <a:lnTo>
                  <a:pt x="20" y="64"/>
                </a:lnTo>
                <a:lnTo>
                  <a:pt x="22" y="62"/>
                </a:lnTo>
                <a:lnTo>
                  <a:pt x="20" y="62"/>
                </a:lnTo>
                <a:lnTo>
                  <a:pt x="20" y="60"/>
                </a:lnTo>
                <a:lnTo>
                  <a:pt x="20" y="60"/>
                </a:lnTo>
                <a:lnTo>
                  <a:pt x="20" y="58"/>
                </a:lnTo>
                <a:lnTo>
                  <a:pt x="22" y="58"/>
                </a:lnTo>
                <a:lnTo>
                  <a:pt x="22" y="58"/>
                </a:lnTo>
                <a:lnTo>
                  <a:pt x="22" y="56"/>
                </a:lnTo>
                <a:lnTo>
                  <a:pt x="20" y="56"/>
                </a:lnTo>
                <a:lnTo>
                  <a:pt x="20" y="56"/>
                </a:lnTo>
                <a:lnTo>
                  <a:pt x="18" y="52"/>
                </a:lnTo>
                <a:lnTo>
                  <a:pt x="18" y="52"/>
                </a:lnTo>
                <a:lnTo>
                  <a:pt x="18" y="50"/>
                </a:lnTo>
                <a:lnTo>
                  <a:pt x="20" y="50"/>
                </a:lnTo>
                <a:lnTo>
                  <a:pt x="20" y="48"/>
                </a:lnTo>
                <a:lnTo>
                  <a:pt x="20" y="48"/>
                </a:lnTo>
                <a:lnTo>
                  <a:pt x="18" y="48"/>
                </a:lnTo>
                <a:lnTo>
                  <a:pt x="18" y="48"/>
                </a:lnTo>
                <a:lnTo>
                  <a:pt x="16" y="48"/>
                </a:lnTo>
                <a:lnTo>
                  <a:pt x="16" y="48"/>
                </a:lnTo>
                <a:lnTo>
                  <a:pt x="16" y="48"/>
                </a:lnTo>
                <a:lnTo>
                  <a:pt x="14" y="48"/>
                </a:lnTo>
                <a:lnTo>
                  <a:pt x="14" y="48"/>
                </a:lnTo>
                <a:lnTo>
                  <a:pt x="14" y="48"/>
                </a:lnTo>
                <a:lnTo>
                  <a:pt x="14" y="48"/>
                </a:lnTo>
                <a:lnTo>
                  <a:pt x="12" y="48"/>
                </a:lnTo>
                <a:lnTo>
                  <a:pt x="12" y="48"/>
                </a:lnTo>
                <a:lnTo>
                  <a:pt x="12" y="50"/>
                </a:lnTo>
                <a:lnTo>
                  <a:pt x="12" y="48"/>
                </a:lnTo>
                <a:lnTo>
                  <a:pt x="10" y="48"/>
                </a:lnTo>
                <a:lnTo>
                  <a:pt x="10" y="48"/>
                </a:lnTo>
                <a:lnTo>
                  <a:pt x="10" y="48"/>
                </a:lnTo>
                <a:lnTo>
                  <a:pt x="10" y="50"/>
                </a:lnTo>
                <a:lnTo>
                  <a:pt x="10" y="50"/>
                </a:lnTo>
                <a:lnTo>
                  <a:pt x="8" y="48"/>
                </a:lnTo>
                <a:lnTo>
                  <a:pt x="8" y="48"/>
                </a:lnTo>
                <a:lnTo>
                  <a:pt x="6" y="46"/>
                </a:lnTo>
                <a:lnTo>
                  <a:pt x="6" y="46"/>
                </a:lnTo>
                <a:lnTo>
                  <a:pt x="6" y="44"/>
                </a:lnTo>
                <a:lnTo>
                  <a:pt x="6" y="44"/>
                </a:lnTo>
                <a:lnTo>
                  <a:pt x="6" y="44"/>
                </a:lnTo>
                <a:lnTo>
                  <a:pt x="6" y="44"/>
                </a:lnTo>
                <a:lnTo>
                  <a:pt x="8" y="42"/>
                </a:lnTo>
                <a:lnTo>
                  <a:pt x="8" y="40"/>
                </a:lnTo>
                <a:lnTo>
                  <a:pt x="8" y="40"/>
                </a:lnTo>
                <a:lnTo>
                  <a:pt x="8" y="38"/>
                </a:lnTo>
                <a:lnTo>
                  <a:pt x="8" y="38"/>
                </a:lnTo>
                <a:lnTo>
                  <a:pt x="6" y="38"/>
                </a:lnTo>
                <a:lnTo>
                  <a:pt x="6" y="38"/>
                </a:lnTo>
                <a:lnTo>
                  <a:pt x="4" y="36"/>
                </a:lnTo>
                <a:lnTo>
                  <a:pt x="4" y="36"/>
                </a:lnTo>
                <a:lnTo>
                  <a:pt x="4" y="36"/>
                </a:lnTo>
                <a:lnTo>
                  <a:pt x="4" y="34"/>
                </a:lnTo>
                <a:lnTo>
                  <a:pt x="4" y="34"/>
                </a:lnTo>
                <a:lnTo>
                  <a:pt x="4" y="34"/>
                </a:lnTo>
                <a:lnTo>
                  <a:pt x="2" y="34"/>
                </a:lnTo>
                <a:lnTo>
                  <a:pt x="2" y="34"/>
                </a:lnTo>
                <a:lnTo>
                  <a:pt x="2" y="34"/>
                </a:lnTo>
                <a:lnTo>
                  <a:pt x="2" y="36"/>
                </a:lnTo>
                <a:lnTo>
                  <a:pt x="0" y="36"/>
                </a:lnTo>
                <a:lnTo>
                  <a:pt x="0" y="34"/>
                </a:lnTo>
                <a:lnTo>
                  <a:pt x="0" y="34"/>
                </a:lnTo>
                <a:lnTo>
                  <a:pt x="0" y="34"/>
                </a:lnTo>
                <a:lnTo>
                  <a:pt x="0" y="32"/>
                </a:lnTo>
                <a:lnTo>
                  <a:pt x="0" y="32"/>
                </a:lnTo>
                <a:lnTo>
                  <a:pt x="0" y="30"/>
                </a:lnTo>
                <a:lnTo>
                  <a:pt x="0" y="30"/>
                </a:lnTo>
                <a:lnTo>
                  <a:pt x="2" y="28"/>
                </a:lnTo>
                <a:lnTo>
                  <a:pt x="2" y="28"/>
                </a:lnTo>
                <a:lnTo>
                  <a:pt x="2" y="26"/>
                </a:lnTo>
                <a:lnTo>
                  <a:pt x="4" y="28"/>
                </a:lnTo>
                <a:lnTo>
                  <a:pt x="4" y="28"/>
                </a:lnTo>
                <a:lnTo>
                  <a:pt x="4" y="28"/>
                </a:lnTo>
                <a:lnTo>
                  <a:pt x="4" y="28"/>
                </a:lnTo>
                <a:lnTo>
                  <a:pt x="6" y="28"/>
                </a:lnTo>
                <a:lnTo>
                  <a:pt x="6" y="26"/>
                </a:lnTo>
                <a:lnTo>
                  <a:pt x="6" y="26"/>
                </a:lnTo>
                <a:lnTo>
                  <a:pt x="6" y="26"/>
                </a:lnTo>
                <a:lnTo>
                  <a:pt x="6" y="26"/>
                </a:lnTo>
                <a:lnTo>
                  <a:pt x="6" y="26"/>
                </a:lnTo>
                <a:lnTo>
                  <a:pt x="6" y="26"/>
                </a:lnTo>
                <a:lnTo>
                  <a:pt x="6" y="26"/>
                </a:lnTo>
                <a:lnTo>
                  <a:pt x="4" y="26"/>
                </a:lnTo>
                <a:lnTo>
                  <a:pt x="4" y="24"/>
                </a:lnTo>
                <a:lnTo>
                  <a:pt x="4" y="24"/>
                </a:lnTo>
                <a:lnTo>
                  <a:pt x="6" y="24"/>
                </a:lnTo>
                <a:lnTo>
                  <a:pt x="6" y="24"/>
                </a:lnTo>
                <a:lnTo>
                  <a:pt x="6" y="24"/>
                </a:lnTo>
                <a:lnTo>
                  <a:pt x="6" y="22"/>
                </a:lnTo>
                <a:lnTo>
                  <a:pt x="6" y="22"/>
                </a:lnTo>
                <a:lnTo>
                  <a:pt x="6" y="20"/>
                </a:lnTo>
                <a:lnTo>
                  <a:pt x="6" y="18"/>
                </a:lnTo>
                <a:lnTo>
                  <a:pt x="8" y="20"/>
                </a:lnTo>
                <a:lnTo>
                  <a:pt x="8" y="20"/>
                </a:lnTo>
                <a:lnTo>
                  <a:pt x="8" y="20"/>
                </a:lnTo>
                <a:lnTo>
                  <a:pt x="8" y="18"/>
                </a:lnTo>
                <a:lnTo>
                  <a:pt x="10" y="18"/>
                </a:lnTo>
                <a:lnTo>
                  <a:pt x="12" y="16"/>
                </a:lnTo>
                <a:lnTo>
                  <a:pt x="12" y="16"/>
                </a:lnTo>
                <a:lnTo>
                  <a:pt x="12" y="16"/>
                </a:lnTo>
                <a:lnTo>
                  <a:pt x="12" y="14"/>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7" name="Freeform 153"/>
          <p:cNvSpPr>
            <a:spLocks noEditPoints="1"/>
          </p:cNvSpPr>
          <p:nvPr/>
        </p:nvSpPr>
        <p:spPr bwMode="auto">
          <a:xfrm>
            <a:off x="5607050" y="2840038"/>
            <a:ext cx="44450" cy="38100"/>
          </a:xfrm>
          <a:custGeom>
            <a:avLst/>
            <a:gdLst/>
            <a:ahLst/>
            <a:cxnLst>
              <a:cxn ang="0">
                <a:pos x="24" y="8"/>
              </a:cxn>
              <a:cxn ang="0">
                <a:pos x="22" y="8"/>
              </a:cxn>
              <a:cxn ang="0">
                <a:pos x="22" y="6"/>
              </a:cxn>
              <a:cxn ang="0">
                <a:pos x="22" y="2"/>
              </a:cxn>
              <a:cxn ang="0">
                <a:pos x="22" y="0"/>
              </a:cxn>
              <a:cxn ang="0">
                <a:pos x="22" y="0"/>
              </a:cxn>
              <a:cxn ang="0">
                <a:pos x="22" y="2"/>
              </a:cxn>
              <a:cxn ang="0">
                <a:pos x="24" y="2"/>
              </a:cxn>
              <a:cxn ang="0">
                <a:pos x="26" y="4"/>
              </a:cxn>
              <a:cxn ang="0">
                <a:pos x="26" y="4"/>
              </a:cxn>
              <a:cxn ang="0">
                <a:pos x="26" y="6"/>
              </a:cxn>
              <a:cxn ang="0">
                <a:pos x="26" y="6"/>
              </a:cxn>
              <a:cxn ang="0">
                <a:pos x="24" y="6"/>
              </a:cxn>
              <a:cxn ang="0">
                <a:pos x="24" y="6"/>
              </a:cxn>
              <a:cxn ang="0">
                <a:pos x="24" y="8"/>
              </a:cxn>
              <a:cxn ang="0">
                <a:pos x="18" y="0"/>
              </a:cxn>
              <a:cxn ang="0">
                <a:pos x="20" y="2"/>
              </a:cxn>
              <a:cxn ang="0">
                <a:pos x="20" y="4"/>
              </a:cxn>
              <a:cxn ang="0">
                <a:pos x="22" y="4"/>
              </a:cxn>
              <a:cxn ang="0">
                <a:pos x="22" y="6"/>
              </a:cxn>
              <a:cxn ang="0">
                <a:pos x="22" y="8"/>
              </a:cxn>
              <a:cxn ang="0">
                <a:pos x="22" y="8"/>
              </a:cxn>
              <a:cxn ang="0">
                <a:pos x="20" y="6"/>
              </a:cxn>
              <a:cxn ang="0">
                <a:pos x="16" y="10"/>
              </a:cxn>
              <a:cxn ang="0">
                <a:pos x="18" y="12"/>
              </a:cxn>
              <a:cxn ang="0">
                <a:pos x="20" y="12"/>
              </a:cxn>
              <a:cxn ang="0">
                <a:pos x="20" y="12"/>
              </a:cxn>
              <a:cxn ang="0">
                <a:pos x="20" y="10"/>
              </a:cxn>
              <a:cxn ang="0">
                <a:pos x="22" y="12"/>
              </a:cxn>
              <a:cxn ang="0">
                <a:pos x="22" y="14"/>
              </a:cxn>
              <a:cxn ang="0">
                <a:pos x="24" y="16"/>
              </a:cxn>
              <a:cxn ang="0">
                <a:pos x="24" y="18"/>
              </a:cxn>
              <a:cxn ang="0">
                <a:pos x="28" y="22"/>
              </a:cxn>
              <a:cxn ang="0">
                <a:pos x="28" y="22"/>
              </a:cxn>
              <a:cxn ang="0">
                <a:pos x="28" y="24"/>
              </a:cxn>
              <a:cxn ang="0">
                <a:pos x="26" y="24"/>
              </a:cxn>
              <a:cxn ang="0">
                <a:pos x="18" y="24"/>
              </a:cxn>
              <a:cxn ang="0">
                <a:pos x="16" y="22"/>
              </a:cxn>
              <a:cxn ang="0">
                <a:pos x="16" y="20"/>
              </a:cxn>
              <a:cxn ang="0">
                <a:pos x="16" y="20"/>
              </a:cxn>
              <a:cxn ang="0">
                <a:pos x="14" y="18"/>
              </a:cxn>
              <a:cxn ang="0">
                <a:pos x="14" y="18"/>
              </a:cxn>
              <a:cxn ang="0">
                <a:pos x="4" y="16"/>
              </a:cxn>
              <a:cxn ang="0">
                <a:pos x="0" y="16"/>
              </a:cxn>
              <a:cxn ang="0">
                <a:pos x="0" y="16"/>
              </a:cxn>
              <a:cxn ang="0">
                <a:pos x="2" y="16"/>
              </a:cxn>
              <a:cxn ang="0">
                <a:pos x="2" y="14"/>
              </a:cxn>
              <a:cxn ang="0">
                <a:pos x="2" y="14"/>
              </a:cxn>
              <a:cxn ang="0">
                <a:pos x="4" y="12"/>
              </a:cxn>
              <a:cxn ang="0">
                <a:pos x="4" y="10"/>
              </a:cxn>
              <a:cxn ang="0">
                <a:pos x="6" y="8"/>
              </a:cxn>
              <a:cxn ang="0">
                <a:pos x="6" y="6"/>
              </a:cxn>
              <a:cxn ang="0">
                <a:pos x="8" y="2"/>
              </a:cxn>
              <a:cxn ang="0">
                <a:pos x="8" y="0"/>
              </a:cxn>
              <a:cxn ang="0">
                <a:pos x="8" y="0"/>
              </a:cxn>
              <a:cxn ang="0">
                <a:pos x="10" y="0"/>
              </a:cxn>
              <a:cxn ang="0">
                <a:pos x="12" y="0"/>
              </a:cxn>
              <a:cxn ang="0">
                <a:pos x="18" y="0"/>
              </a:cxn>
            </a:cxnLst>
            <a:rect l="0" t="0" r="r" b="b"/>
            <a:pathLst>
              <a:path w="28" h="24">
                <a:moveTo>
                  <a:pt x="24" y="8"/>
                </a:moveTo>
                <a:lnTo>
                  <a:pt x="24" y="8"/>
                </a:lnTo>
                <a:lnTo>
                  <a:pt x="24" y="8"/>
                </a:lnTo>
                <a:lnTo>
                  <a:pt x="22" y="8"/>
                </a:lnTo>
                <a:lnTo>
                  <a:pt x="22" y="6"/>
                </a:lnTo>
                <a:lnTo>
                  <a:pt x="22" y="6"/>
                </a:lnTo>
                <a:lnTo>
                  <a:pt x="22" y="4"/>
                </a:lnTo>
                <a:lnTo>
                  <a:pt x="22" y="2"/>
                </a:lnTo>
                <a:lnTo>
                  <a:pt x="22" y="0"/>
                </a:lnTo>
                <a:lnTo>
                  <a:pt x="22" y="0"/>
                </a:lnTo>
                <a:lnTo>
                  <a:pt x="22" y="0"/>
                </a:lnTo>
                <a:lnTo>
                  <a:pt x="22" y="0"/>
                </a:lnTo>
                <a:lnTo>
                  <a:pt x="22" y="0"/>
                </a:lnTo>
                <a:lnTo>
                  <a:pt x="22" y="2"/>
                </a:lnTo>
                <a:lnTo>
                  <a:pt x="22" y="2"/>
                </a:lnTo>
                <a:lnTo>
                  <a:pt x="24" y="2"/>
                </a:lnTo>
                <a:lnTo>
                  <a:pt x="24" y="4"/>
                </a:lnTo>
                <a:lnTo>
                  <a:pt x="26" y="4"/>
                </a:lnTo>
                <a:lnTo>
                  <a:pt x="26" y="4"/>
                </a:lnTo>
                <a:lnTo>
                  <a:pt x="26" y="4"/>
                </a:lnTo>
                <a:lnTo>
                  <a:pt x="26" y="4"/>
                </a:lnTo>
                <a:lnTo>
                  <a:pt x="26" y="6"/>
                </a:lnTo>
                <a:lnTo>
                  <a:pt x="26" y="6"/>
                </a:lnTo>
                <a:lnTo>
                  <a:pt x="26" y="6"/>
                </a:lnTo>
                <a:lnTo>
                  <a:pt x="24" y="6"/>
                </a:lnTo>
                <a:lnTo>
                  <a:pt x="24" y="6"/>
                </a:lnTo>
                <a:lnTo>
                  <a:pt x="24" y="6"/>
                </a:lnTo>
                <a:lnTo>
                  <a:pt x="24" y="6"/>
                </a:lnTo>
                <a:lnTo>
                  <a:pt x="24" y="8"/>
                </a:lnTo>
                <a:lnTo>
                  <a:pt x="24" y="8"/>
                </a:lnTo>
                <a:lnTo>
                  <a:pt x="24" y="8"/>
                </a:lnTo>
                <a:close/>
                <a:moveTo>
                  <a:pt x="18" y="0"/>
                </a:moveTo>
                <a:lnTo>
                  <a:pt x="20" y="0"/>
                </a:lnTo>
                <a:lnTo>
                  <a:pt x="20" y="2"/>
                </a:lnTo>
                <a:lnTo>
                  <a:pt x="20" y="4"/>
                </a:lnTo>
                <a:lnTo>
                  <a:pt x="20" y="4"/>
                </a:lnTo>
                <a:lnTo>
                  <a:pt x="20" y="4"/>
                </a:lnTo>
                <a:lnTo>
                  <a:pt x="22" y="4"/>
                </a:lnTo>
                <a:lnTo>
                  <a:pt x="22" y="6"/>
                </a:lnTo>
                <a:lnTo>
                  <a:pt x="22" y="6"/>
                </a:lnTo>
                <a:lnTo>
                  <a:pt x="22" y="8"/>
                </a:lnTo>
                <a:lnTo>
                  <a:pt x="22" y="8"/>
                </a:lnTo>
                <a:lnTo>
                  <a:pt x="22" y="8"/>
                </a:lnTo>
                <a:lnTo>
                  <a:pt x="22" y="8"/>
                </a:lnTo>
                <a:lnTo>
                  <a:pt x="20" y="6"/>
                </a:lnTo>
                <a:lnTo>
                  <a:pt x="20" y="6"/>
                </a:lnTo>
                <a:lnTo>
                  <a:pt x="20" y="6"/>
                </a:lnTo>
                <a:lnTo>
                  <a:pt x="16" y="10"/>
                </a:lnTo>
                <a:lnTo>
                  <a:pt x="16" y="10"/>
                </a:lnTo>
                <a:lnTo>
                  <a:pt x="18" y="12"/>
                </a:lnTo>
                <a:lnTo>
                  <a:pt x="18" y="12"/>
                </a:lnTo>
                <a:lnTo>
                  <a:pt x="20" y="12"/>
                </a:lnTo>
                <a:lnTo>
                  <a:pt x="20" y="12"/>
                </a:lnTo>
                <a:lnTo>
                  <a:pt x="20" y="12"/>
                </a:lnTo>
                <a:lnTo>
                  <a:pt x="20" y="10"/>
                </a:lnTo>
                <a:lnTo>
                  <a:pt x="20" y="10"/>
                </a:lnTo>
                <a:lnTo>
                  <a:pt x="22" y="10"/>
                </a:lnTo>
                <a:lnTo>
                  <a:pt x="22" y="12"/>
                </a:lnTo>
                <a:lnTo>
                  <a:pt x="22" y="12"/>
                </a:lnTo>
                <a:lnTo>
                  <a:pt x="22" y="14"/>
                </a:lnTo>
                <a:lnTo>
                  <a:pt x="24" y="16"/>
                </a:lnTo>
                <a:lnTo>
                  <a:pt x="24" y="16"/>
                </a:lnTo>
                <a:lnTo>
                  <a:pt x="24" y="18"/>
                </a:lnTo>
                <a:lnTo>
                  <a:pt x="24" y="18"/>
                </a:lnTo>
                <a:lnTo>
                  <a:pt x="26" y="20"/>
                </a:lnTo>
                <a:lnTo>
                  <a:pt x="28" y="22"/>
                </a:lnTo>
                <a:lnTo>
                  <a:pt x="28" y="22"/>
                </a:lnTo>
                <a:lnTo>
                  <a:pt x="28" y="22"/>
                </a:lnTo>
                <a:lnTo>
                  <a:pt x="28" y="22"/>
                </a:lnTo>
                <a:lnTo>
                  <a:pt x="28" y="24"/>
                </a:lnTo>
                <a:lnTo>
                  <a:pt x="28" y="24"/>
                </a:lnTo>
                <a:lnTo>
                  <a:pt x="26" y="24"/>
                </a:lnTo>
                <a:lnTo>
                  <a:pt x="18" y="24"/>
                </a:lnTo>
                <a:lnTo>
                  <a:pt x="18" y="24"/>
                </a:lnTo>
                <a:lnTo>
                  <a:pt x="16" y="24"/>
                </a:lnTo>
                <a:lnTo>
                  <a:pt x="16" y="22"/>
                </a:lnTo>
                <a:lnTo>
                  <a:pt x="16" y="22"/>
                </a:lnTo>
                <a:lnTo>
                  <a:pt x="16" y="20"/>
                </a:lnTo>
                <a:lnTo>
                  <a:pt x="16" y="20"/>
                </a:lnTo>
                <a:lnTo>
                  <a:pt x="16" y="20"/>
                </a:lnTo>
                <a:lnTo>
                  <a:pt x="14" y="18"/>
                </a:lnTo>
                <a:lnTo>
                  <a:pt x="14" y="18"/>
                </a:lnTo>
                <a:lnTo>
                  <a:pt x="14" y="18"/>
                </a:lnTo>
                <a:lnTo>
                  <a:pt x="14" y="18"/>
                </a:lnTo>
                <a:lnTo>
                  <a:pt x="8" y="16"/>
                </a:lnTo>
                <a:lnTo>
                  <a:pt x="4" y="16"/>
                </a:lnTo>
                <a:lnTo>
                  <a:pt x="2" y="16"/>
                </a:lnTo>
                <a:lnTo>
                  <a:pt x="0" y="16"/>
                </a:lnTo>
                <a:lnTo>
                  <a:pt x="0" y="16"/>
                </a:lnTo>
                <a:lnTo>
                  <a:pt x="0" y="16"/>
                </a:lnTo>
                <a:lnTo>
                  <a:pt x="0" y="16"/>
                </a:lnTo>
                <a:lnTo>
                  <a:pt x="2" y="16"/>
                </a:lnTo>
                <a:lnTo>
                  <a:pt x="2" y="14"/>
                </a:lnTo>
                <a:lnTo>
                  <a:pt x="2" y="14"/>
                </a:lnTo>
                <a:lnTo>
                  <a:pt x="2" y="14"/>
                </a:lnTo>
                <a:lnTo>
                  <a:pt x="2" y="14"/>
                </a:lnTo>
                <a:lnTo>
                  <a:pt x="2" y="14"/>
                </a:lnTo>
                <a:lnTo>
                  <a:pt x="4" y="12"/>
                </a:lnTo>
                <a:lnTo>
                  <a:pt x="4" y="12"/>
                </a:lnTo>
                <a:lnTo>
                  <a:pt x="4" y="10"/>
                </a:lnTo>
                <a:lnTo>
                  <a:pt x="4" y="10"/>
                </a:lnTo>
                <a:lnTo>
                  <a:pt x="6" y="8"/>
                </a:lnTo>
                <a:lnTo>
                  <a:pt x="6" y="8"/>
                </a:lnTo>
                <a:lnTo>
                  <a:pt x="6" y="6"/>
                </a:lnTo>
                <a:lnTo>
                  <a:pt x="6" y="4"/>
                </a:lnTo>
                <a:lnTo>
                  <a:pt x="8" y="2"/>
                </a:lnTo>
                <a:lnTo>
                  <a:pt x="8" y="2"/>
                </a:lnTo>
                <a:lnTo>
                  <a:pt x="8" y="0"/>
                </a:lnTo>
                <a:lnTo>
                  <a:pt x="8" y="0"/>
                </a:lnTo>
                <a:lnTo>
                  <a:pt x="8" y="0"/>
                </a:lnTo>
                <a:lnTo>
                  <a:pt x="8" y="0"/>
                </a:lnTo>
                <a:lnTo>
                  <a:pt x="10" y="0"/>
                </a:lnTo>
                <a:lnTo>
                  <a:pt x="10" y="0"/>
                </a:lnTo>
                <a:lnTo>
                  <a:pt x="12" y="0"/>
                </a:lnTo>
                <a:lnTo>
                  <a:pt x="16" y="0"/>
                </a:lnTo>
                <a:lnTo>
                  <a:pt x="18" y="0"/>
                </a:lnTo>
                <a:lnTo>
                  <a:pt x="18"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8" name="Freeform 154"/>
          <p:cNvSpPr>
            <a:spLocks noEditPoints="1"/>
          </p:cNvSpPr>
          <p:nvPr/>
        </p:nvSpPr>
        <p:spPr bwMode="auto">
          <a:xfrm>
            <a:off x="7308850" y="2614613"/>
            <a:ext cx="95250" cy="142875"/>
          </a:xfrm>
          <a:custGeom>
            <a:avLst/>
            <a:gdLst/>
            <a:ahLst/>
            <a:cxnLst>
              <a:cxn ang="0">
                <a:pos x="32" y="88"/>
              </a:cxn>
              <a:cxn ang="0">
                <a:pos x="30" y="88"/>
              </a:cxn>
              <a:cxn ang="0">
                <a:pos x="32" y="84"/>
              </a:cxn>
              <a:cxn ang="0">
                <a:pos x="38" y="84"/>
              </a:cxn>
              <a:cxn ang="0">
                <a:pos x="36" y="88"/>
              </a:cxn>
              <a:cxn ang="0">
                <a:pos x="0" y="14"/>
              </a:cxn>
              <a:cxn ang="0">
                <a:pos x="4" y="16"/>
              </a:cxn>
              <a:cxn ang="0">
                <a:pos x="34" y="12"/>
              </a:cxn>
              <a:cxn ang="0">
                <a:pos x="42" y="20"/>
              </a:cxn>
              <a:cxn ang="0">
                <a:pos x="48" y="28"/>
              </a:cxn>
              <a:cxn ang="0">
                <a:pos x="50" y="34"/>
              </a:cxn>
              <a:cxn ang="0">
                <a:pos x="56" y="42"/>
              </a:cxn>
              <a:cxn ang="0">
                <a:pos x="58" y="48"/>
              </a:cxn>
              <a:cxn ang="0">
                <a:pos x="58" y="56"/>
              </a:cxn>
              <a:cxn ang="0">
                <a:pos x="50" y="56"/>
              </a:cxn>
              <a:cxn ang="0">
                <a:pos x="50" y="62"/>
              </a:cxn>
              <a:cxn ang="0">
                <a:pos x="46" y="62"/>
              </a:cxn>
              <a:cxn ang="0">
                <a:pos x="42" y="60"/>
              </a:cxn>
              <a:cxn ang="0">
                <a:pos x="38" y="62"/>
              </a:cxn>
              <a:cxn ang="0">
                <a:pos x="40" y="66"/>
              </a:cxn>
              <a:cxn ang="0">
                <a:pos x="36" y="62"/>
              </a:cxn>
              <a:cxn ang="0">
                <a:pos x="36" y="68"/>
              </a:cxn>
              <a:cxn ang="0">
                <a:pos x="36" y="64"/>
              </a:cxn>
              <a:cxn ang="0">
                <a:pos x="32" y="68"/>
              </a:cxn>
              <a:cxn ang="0">
                <a:pos x="30" y="68"/>
              </a:cxn>
              <a:cxn ang="0">
                <a:pos x="26" y="70"/>
              </a:cxn>
              <a:cxn ang="0">
                <a:pos x="22" y="64"/>
              </a:cxn>
              <a:cxn ang="0">
                <a:pos x="24" y="64"/>
              </a:cxn>
              <a:cxn ang="0">
                <a:pos x="24" y="62"/>
              </a:cxn>
              <a:cxn ang="0">
                <a:pos x="18" y="58"/>
              </a:cxn>
              <a:cxn ang="0">
                <a:pos x="22" y="58"/>
              </a:cxn>
              <a:cxn ang="0">
                <a:pos x="18" y="52"/>
              </a:cxn>
              <a:cxn ang="0">
                <a:pos x="20" y="50"/>
              </a:cxn>
              <a:cxn ang="0">
                <a:pos x="20" y="46"/>
              </a:cxn>
              <a:cxn ang="0">
                <a:pos x="18" y="42"/>
              </a:cxn>
              <a:cxn ang="0">
                <a:pos x="14" y="40"/>
              </a:cxn>
              <a:cxn ang="0">
                <a:pos x="8" y="30"/>
              </a:cxn>
              <a:cxn ang="0">
                <a:pos x="6" y="32"/>
              </a:cxn>
              <a:cxn ang="0">
                <a:pos x="6" y="28"/>
              </a:cxn>
              <a:cxn ang="0">
                <a:pos x="6" y="28"/>
              </a:cxn>
              <a:cxn ang="0">
                <a:pos x="8" y="28"/>
              </a:cxn>
              <a:cxn ang="0">
                <a:pos x="10" y="26"/>
              </a:cxn>
              <a:cxn ang="0">
                <a:pos x="14" y="28"/>
              </a:cxn>
              <a:cxn ang="0">
                <a:pos x="12" y="24"/>
              </a:cxn>
              <a:cxn ang="0">
                <a:pos x="10" y="22"/>
              </a:cxn>
              <a:cxn ang="0">
                <a:pos x="6" y="20"/>
              </a:cxn>
              <a:cxn ang="0">
                <a:pos x="2" y="14"/>
              </a:cxn>
              <a:cxn ang="0">
                <a:pos x="4" y="10"/>
              </a:cxn>
              <a:cxn ang="0">
                <a:pos x="6" y="4"/>
              </a:cxn>
              <a:cxn ang="0">
                <a:pos x="16" y="4"/>
              </a:cxn>
              <a:cxn ang="0">
                <a:pos x="20" y="4"/>
              </a:cxn>
              <a:cxn ang="0">
                <a:pos x="20" y="0"/>
              </a:cxn>
              <a:cxn ang="0">
                <a:pos x="22" y="70"/>
              </a:cxn>
              <a:cxn ang="0">
                <a:pos x="24" y="66"/>
              </a:cxn>
              <a:cxn ang="0">
                <a:pos x="44" y="62"/>
              </a:cxn>
              <a:cxn ang="0">
                <a:pos x="46" y="64"/>
              </a:cxn>
              <a:cxn ang="0">
                <a:pos x="42" y="60"/>
              </a:cxn>
              <a:cxn ang="0">
                <a:pos x="42" y="62"/>
              </a:cxn>
              <a:cxn ang="0">
                <a:pos x="8" y="34"/>
              </a:cxn>
              <a:cxn ang="0">
                <a:pos x="54" y="64"/>
              </a:cxn>
              <a:cxn ang="0">
                <a:pos x="52" y="62"/>
              </a:cxn>
              <a:cxn ang="0">
                <a:pos x="52" y="60"/>
              </a:cxn>
            </a:cxnLst>
            <a:rect l="0" t="0" r="r" b="b"/>
            <a:pathLst>
              <a:path w="60" h="90">
                <a:moveTo>
                  <a:pt x="36" y="88"/>
                </a:moveTo>
                <a:lnTo>
                  <a:pt x="36" y="88"/>
                </a:lnTo>
                <a:lnTo>
                  <a:pt x="36" y="88"/>
                </a:lnTo>
                <a:lnTo>
                  <a:pt x="34" y="88"/>
                </a:lnTo>
                <a:lnTo>
                  <a:pt x="34" y="88"/>
                </a:lnTo>
                <a:lnTo>
                  <a:pt x="34" y="88"/>
                </a:lnTo>
                <a:lnTo>
                  <a:pt x="34" y="88"/>
                </a:lnTo>
                <a:lnTo>
                  <a:pt x="32" y="88"/>
                </a:lnTo>
                <a:lnTo>
                  <a:pt x="32" y="88"/>
                </a:lnTo>
                <a:lnTo>
                  <a:pt x="32" y="90"/>
                </a:lnTo>
                <a:lnTo>
                  <a:pt x="32" y="90"/>
                </a:lnTo>
                <a:lnTo>
                  <a:pt x="32" y="90"/>
                </a:lnTo>
                <a:lnTo>
                  <a:pt x="30" y="88"/>
                </a:lnTo>
                <a:lnTo>
                  <a:pt x="30" y="88"/>
                </a:lnTo>
                <a:lnTo>
                  <a:pt x="30" y="88"/>
                </a:lnTo>
                <a:lnTo>
                  <a:pt x="30" y="88"/>
                </a:lnTo>
                <a:lnTo>
                  <a:pt x="30" y="88"/>
                </a:lnTo>
                <a:lnTo>
                  <a:pt x="30" y="88"/>
                </a:lnTo>
                <a:lnTo>
                  <a:pt x="30" y="88"/>
                </a:lnTo>
                <a:lnTo>
                  <a:pt x="30" y="86"/>
                </a:lnTo>
                <a:lnTo>
                  <a:pt x="30" y="86"/>
                </a:lnTo>
                <a:lnTo>
                  <a:pt x="30" y="86"/>
                </a:lnTo>
                <a:lnTo>
                  <a:pt x="30" y="86"/>
                </a:lnTo>
                <a:lnTo>
                  <a:pt x="32" y="84"/>
                </a:lnTo>
                <a:lnTo>
                  <a:pt x="34" y="84"/>
                </a:lnTo>
                <a:lnTo>
                  <a:pt x="36" y="84"/>
                </a:lnTo>
                <a:lnTo>
                  <a:pt x="36" y="84"/>
                </a:lnTo>
                <a:lnTo>
                  <a:pt x="36" y="84"/>
                </a:lnTo>
                <a:lnTo>
                  <a:pt x="38" y="84"/>
                </a:lnTo>
                <a:lnTo>
                  <a:pt x="38" y="84"/>
                </a:lnTo>
                <a:lnTo>
                  <a:pt x="38" y="84"/>
                </a:lnTo>
                <a:lnTo>
                  <a:pt x="38" y="84"/>
                </a:lnTo>
                <a:lnTo>
                  <a:pt x="40" y="86"/>
                </a:lnTo>
                <a:lnTo>
                  <a:pt x="40" y="86"/>
                </a:lnTo>
                <a:lnTo>
                  <a:pt x="40" y="86"/>
                </a:lnTo>
                <a:lnTo>
                  <a:pt x="40" y="86"/>
                </a:lnTo>
                <a:lnTo>
                  <a:pt x="38" y="88"/>
                </a:lnTo>
                <a:lnTo>
                  <a:pt x="38" y="88"/>
                </a:lnTo>
                <a:lnTo>
                  <a:pt x="38" y="88"/>
                </a:lnTo>
                <a:lnTo>
                  <a:pt x="36" y="88"/>
                </a:lnTo>
                <a:close/>
                <a:moveTo>
                  <a:pt x="2" y="16"/>
                </a:moveTo>
                <a:lnTo>
                  <a:pt x="2" y="16"/>
                </a:lnTo>
                <a:lnTo>
                  <a:pt x="2" y="16"/>
                </a:lnTo>
                <a:lnTo>
                  <a:pt x="2" y="16"/>
                </a:lnTo>
                <a:lnTo>
                  <a:pt x="2" y="16"/>
                </a:lnTo>
                <a:lnTo>
                  <a:pt x="0" y="16"/>
                </a:lnTo>
                <a:lnTo>
                  <a:pt x="0" y="14"/>
                </a:lnTo>
                <a:lnTo>
                  <a:pt x="0" y="14"/>
                </a:lnTo>
                <a:lnTo>
                  <a:pt x="0" y="12"/>
                </a:lnTo>
                <a:lnTo>
                  <a:pt x="0" y="12"/>
                </a:lnTo>
                <a:lnTo>
                  <a:pt x="0" y="12"/>
                </a:lnTo>
                <a:lnTo>
                  <a:pt x="0" y="12"/>
                </a:lnTo>
                <a:lnTo>
                  <a:pt x="2" y="14"/>
                </a:lnTo>
                <a:lnTo>
                  <a:pt x="2" y="14"/>
                </a:lnTo>
                <a:lnTo>
                  <a:pt x="2" y="14"/>
                </a:lnTo>
                <a:lnTo>
                  <a:pt x="4" y="16"/>
                </a:lnTo>
                <a:lnTo>
                  <a:pt x="4" y="16"/>
                </a:lnTo>
                <a:lnTo>
                  <a:pt x="2" y="16"/>
                </a:lnTo>
                <a:close/>
                <a:moveTo>
                  <a:pt x="20" y="0"/>
                </a:moveTo>
                <a:lnTo>
                  <a:pt x="20" y="0"/>
                </a:lnTo>
                <a:lnTo>
                  <a:pt x="24" y="4"/>
                </a:lnTo>
                <a:lnTo>
                  <a:pt x="28" y="8"/>
                </a:lnTo>
                <a:lnTo>
                  <a:pt x="28" y="8"/>
                </a:lnTo>
                <a:lnTo>
                  <a:pt x="34" y="12"/>
                </a:lnTo>
                <a:lnTo>
                  <a:pt x="34" y="12"/>
                </a:lnTo>
                <a:lnTo>
                  <a:pt x="36" y="14"/>
                </a:lnTo>
                <a:lnTo>
                  <a:pt x="38" y="14"/>
                </a:lnTo>
                <a:lnTo>
                  <a:pt x="38" y="16"/>
                </a:lnTo>
                <a:lnTo>
                  <a:pt x="38" y="16"/>
                </a:lnTo>
                <a:lnTo>
                  <a:pt x="40" y="18"/>
                </a:lnTo>
                <a:lnTo>
                  <a:pt x="40" y="18"/>
                </a:lnTo>
                <a:lnTo>
                  <a:pt x="42" y="20"/>
                </a:lnTo>
                <a:lnTo>
                  <a:pt x="44" y="22"/>
                </a:lnTo>
                <a:lnTo>
                  <a:pt x="44" y="22"/>
                </a:lnTo>
                <a:lnTo>
                  <a:pt x="46" y="24"/>
                </a:lnTo>
                <a:lnTo>
                  <a:pt x="46" y="24"/>
                </a:lnTo>
                <a:lnTo>
                  <a:pt x="48" y="26"/>
                </a:lnTo>
                <a:lnTo>
                  <a:pt x="48" y="26"/>
                </a:lnTo>
                <a:lnTo>
                  <a:pt x="48" y="28"/>
                </a:lnTo>
                <a:lnTo>
                  <a:pt x="48" y="28"/>
                </a:lnTo>
                <a:lnTo>
                  <a:pt x="48" y="28"/>
                </a:lnTo>
                <a:lnTo>
                  <a:pt x="50" y="30"/>
                </a:lnTo>
                <a:lnTo>
                  <a:pt x="50" y="30"/>
                </a:lnTo>
                <a:lnTo>
                  <a:pt x="50" y="32"/>
                </a:lnTo>
                <a:lnTo>
                  <a:pt x="50" y="32"/>
                </a:lnTo>
                <a:lnTo>
                  <a:pt x="50" y="32"/>
                </a:lnTo>
                <a:lnTo>
                  <a:pt x="50" y="32"/>
                </a:lnTo>
                <a:lnTo>
                  <a:pt x="50" y="34"/>
                </a:lnTo>
                <a:lnTo>
                  <a:pt x="52" y="34"/>
                </a:lnTo>
                <a:lnTo>
                  <a:pt x="52" y="34"/>
                </a:lnTo>
                <a:lnTo>
                  <a:pt x="52" y="36"/>
                </a:lnTo>
                <a:lnTo>
                  <a:pt x="52" y="36"/>
                </a:lnTo>
                <a:lnTo>
                  <a:pt x="52" y="38"/>
                </a:lnTo>
                <a:lnTo>
                  <a:pt x="52" y="38"/>
                </a:lnTo>
                <a:lnTo>
                  <a:pt x="54" y="42"/>
                </a:lnTo>
                <a:lnTo>
                  <a:pt x="56" y="42"/>
                </a:lnTo>
                <a:lnTo>
                  <a:pt x="56" y="42"/>
                </a:lnTo>
                <a:lnTo>
                  <a:pt x="56" y="42"/>
                </a:lnTo>
                <a:lnTo>
                  <a:pt x="56" y="42"/>
                </a:lnTo>
                <a:lnTo>
                  <a:pt x="56" y="42"/>
                </a:lnTo>
                <a:lnTo>
                  <a:pt x="58" y="42"/>
                </a:lnTo>
                <a:lnTo>
                  <a:pt x="58" y="42"/>
                </a:lnTo>
                <a:lnTo>
                  <a:pt x="58" y="48"/>
                </a:lnTo>
                <a:lnTo>
                  <a:pt x="58" y="48"/>
                </a:lnTo>
                <a:lnTo>
                  <a:pt x="60" y="50"/>
                </a:lnTo>
                <a:lnTo>
                  <a:pt x="60" y="50"/>
                </a:lnTo>
                <a:lnTo>
                  <a:pt x="60" y="52"/>
                </a:lnTo>
                <a:lnTo>
                  <a:pt x="60" y="54"/>
                </a:lnTo>
                <a:lnTo>
                  <a:pt x="58" y="54"/>
                </a:lnTo>
                <a:lnTo>
                  <a:pt x="58" y="56"/>
                </a:lnTo>
                <a:lnTo>
                  <a:pt x="58" y="56"/>
                </a:lnTo>
                <a:lnTo>
                  <a:pt x="58" y="56"/>
                </a:lnTo>
                <a:lnTo>
                  <a:pt x="58" y="58"/>
                </a:lnTo>
                <a:lnTo>
                  <a:pt x="56" y="58"/>
                </a:lnTo>
                <a:lnTo>
                  <a:pt x="56" y="58"/>
                </a:lnTo>
                <a:lnTo>
                  <a:pt x="56" y="58"/>
                </a:lnTo>
                <a:lnTo>
                  <a:pt x="54" y="58"/>
                </a:lnTo>
                <a:lnTo>
                  <a:pt x="52" y="58"/>
                </a:lnTo>
                <a:lnTo>
                  <a:pt x="52" y="58"/>
                </a:lnTo>
                <a:lnTo>
                  <a:pt x="50" y="56"/>
                </a:lnTo>
                <a:lnTo>
                  <a:pt x="50" y="56"/>
                </a:lnTo>
                <a:lnTo>
                  <a:pt x="50" y="56"/>
                </a:lnTo>
                <a:lnTo>
                  <a:pt x="48" y="58"/>
                </a:lnTo>
                <a:lnTo>
                  <a:pt x="48" y="60"/>
                </a:lnTo>
                <a:lnTo>
                  <a:pt x="48" y="58"/>
                </a:lnTo>
                <a:lnTo>
                  <a:pt x="50" y="58"/>
                </a:lnTo>
                <a:lnTo>
                  <a:pt x="50" y="60"/>
                </a:lnTo>
                <a:lnTo>
                  <a:pt x="50" y="62"/>
                </a:lnTo>
                <a:lnTo>
                  <a:pt x="50" y="62"/>
                </a:lnTo>
                <a:lnTo>
                  <a:pt x="50" y="62"/>
                </a:lnTo>
                <a:lnTo>
                  <a:pt x="48" y="62"/>
                </a:lnTo>
                <a:lnTo>
                  <a:pt x="48" y="60"/>
                </a:lnTo>
                <a:lnTo>
                  <a:pt x="48" y="60"/>
                </a:lnTo>
                <a:lnTo>
                  <a:pt x="48" y="60"/>
                </a:lnTo>
                <a:lnTo>
                  <a:pt x="46" y="60"/>
                </a:lnTo>
                <a:lnTo>
                  <a:pt x="46" y="62"/>
                </a:lnTo>
                <a:lnTo>
                  <a:pt x="46" y="62"/>
                </a:lnTo>
                <a:lnTo>
                  <a:pt x="46" y="62"/>
                </a:lnTo>
                <a:lnTo>
                  <a:pt x="44" y="60"/>
                </a:lnTo>
                <a:lnTo>
                  <a:pt x="44" y="60"/>
                </a:lnTo>
                <a:lnTo>
                  <a:pt x="44" y="60"/>
                </a:lnTo>
                <a:lnTo>
                  <a:pt x="42" y="60"/>
                </a:lnTo>
                <a:lnTo>
                  <a:pt x="42" y="60"/>
                </a:lnTo>
                <a:lnTo>
                  <a:pt x="42" y="60"/>
                </a:lnTo>
                <a:lnTo>
                  <a:pt x="40" y="60"/>
                </a:lnTo>
                <a:lnTo>
                  <a:pt x="38" y="60"/>
                </a:lnTo>
                <a:lnTo>
                  <a:pt x="38" y="60"/>
                </a:lnTo>
                <a:lnTo>
                  <a:pt x="38" y="60"/>
                </a:lnTo>
                <a:lnTo>
                  <a:pt x="38" y="60"/>
                </a:lnTo>
                <a:lnTo>
                  <a:pt x="38" y="60"/>
                </a:lnTo>
                <a:lnTo>
                  <a:pt x="38" y="62"/>
                </a:lnTo>
                <a:lnTo>
                  <a:pt x="38" y="62"/>
                </a:lnTo>
                <a:lnTo>
                  <a:pt x="40" y="62"/>
                </a:lnTo>
                <a:lnTo>
                  <a:pt x="40" y="62"/>
                </a:lnTo>
                <a:lnTo>
                  <a:pt x="40" y="62"/>
                </a:lnTo>
                <a:lnTo>
                  <a:pt x="40" y="62"/>
                </a:lnTo>
                <a:lnTo>
                  <a:pt x="42" y="62"/>
                </a:lnTo>
                <a:lnTo>
                  <a:pt x="42" y="62"/>
                </a:lnTo>
                <a:lnTo>
                  <a:pt x="42" y="64"/>
                </a:lnTo>
                <a:lnTo>
                  <a:pt x="40" y="66"/>
                </a:lnTo>
                <a:lnTo>
                  <a:pt x="40" y="66"/>
                </a:lnTo>
                <a:lnTo>
                  <a:pt x="40" y="66"/>
                </a:lnTo>
                <a:lnTo>
                  <a:pt x="40" y="64"/>
                </a:lnTo>
                <a:lnTo>
                  <a:pt x="38" y="64"/>
                </a:lnTo>
                <a:lnTo>
                  <a:pt x="38" y="62"/>
                </a:lnTo>
                <a:lnTo>
                  <a:pt x="38" y="62"/>
                </a:lnTo>
                <a:lnTo>
                  <a:pt x="36" y="62"/>
                </a:lnTo>
                <a:lnTo>
                  <a:pt x="36" y="62"/>
                </a:lnTo>
                <a:lnTo>
                  <a:pt x="36" y="64"/>
                </a:lnTo>
                <a:lnTo>
                  <a:pt x="36" y="64"/>
                </a:lnTo>
                <a:lnTo>
                  <a:pt x="38" y="64"/>
                </a:lnTo>
                <a:lnTo>
                  <a:pt x="38" y="66"/>
                </a:lnTo>
                <a:lnTo>
                  <a:pt x="40" y="66"/>
                </a:lnTo>
                <a:lnTo>
                  <a:pt x="38" y="68"/>
                </a:lnTo>
                <a:lnTo>
                  <a:pt x="38" y="68"/>
                </a:lnTo>
                <a:lnTo>
                  <a:pt x="36" y="68"/>
                </a:lnTo>
                <a:lnTo>
                  <a:pt x="36" y="68"/>
                </a:lnTo>
                <a:lnTo>
                  <a:pt x="34" y="68"/>
                </a:lnTo>
                <a:lnTo>
                  <a:pt x="34" y="66"/>
                </a:lnTo>
                <a:lnTo>
                  <a:pt x="34" y="66"/>
                </a:lnTo>
                <a:lnTo>
                  <a:pt x="36" y="66"/>
                </a:lnTo>
                <a:lnTo>
                  <a:pt x="36" y="66"/>
                </a:lnTo>
                <a:lnTo>
                  <a:pt x="36" y="66"/>
                </a:lnTo>
                <a:lnTo>
                  <a:pt x="36" y="64"/>
                </a:lnTo>
                <a:lnTo>
                  <a:pt x="36" y="64"/>
                </a:lnTo>
                <a:lnTo>
                  <a:pt x="36" y="64"/>
                </a:lnTo>
                <a:lnTo>
                  <a:pt x="34" y="64"/>
                </a:lnTo>
                <a:lnTo>
                  <a:pt x="34" y="64"/>
                </a:lnTo>
                <a:lnTo>
                  <a:pt x="34" y="66"/>
                </a:lnTo>
                <a:lnTo>
                  <a:pt x="32" y="66"/>
                </a:lnTo>
                <a:lnTo>
                  <a:pt x="32" y="66"/>
                </a:lnTo>
                <a:lnTo>
                  <a:pt x="32" y="68"/>
                </a:lnTo>
                <a:lnTo>
                  <a:pt x="32" y="68"/>
                </a:lnTo>
                <a:lnTo>
                  <a:pt x="32" y="68"/>
                </a:lnTo>
                <a:lnTo>
                  <a:pt x="32" y="68"/>
                </a:lnTo>
                <a:lnTo>
                  <a:pt x="32" y="70"/>
                </a:lnTo>
                <a:lnTo>
                  <a:pt x="30" y="68"/>
                </a:lnTo>
                <a:lnTo>
                  <a:pt x="30" y="68"/>
                </a:lnTo>
                <a:lnTo>
                  <a:pt x="30" y="68"/>
                </a:lnTo>
                <a:lnTo>
                  <a:pt x="30" y="68"/>
                </a:lnTo>
                <a:lnTo>
                  <a:pt x="30" y="66"/>
                </a:lnTo>
                <a:lnTo>
                  <a:pt x="30" y="66"/>
                </a:lnTo>
                <a:lnTo>
                  <a:pt x="30" y="66"/>
                </a:lnTo>
                <a:lnTo>
                  <a:pt x="28" y="68"/>
                </a:lnTo>
                <a:lnTo>
                  <a:pt x="28" y="70"/>
                </a:lnTo>
                <a:lnTo>
                  <a:pt x="28" y="70"/>
                </a:lnTo>
                <a:lnTo>
                  <a:pt x="28" y="70"/>
                </a:lnTo>
                <a:lnTo>
                  <a:pt x="26" y="70"/>
                </a:lnTo>
                <a:lnTo>
                  <a:pt x="26" y="68"/>
                </a:lnTo>
                <a:lnTo>
                  <a:pt x="24" y="66"/>
                </a:lnTo>
                <a:lnTo>
                  <a:pt x="22" y="66"/>
                </a:lnTo>
                <a:lnTo>
                  <a:pt x="22" y="66"/>
                </a:lnTo>
                <a:lnTo>
                  <a:pt x="22" y="66"/>
                </a:lnTo>
                <a:lnTo>
                  <a:pt x="22" y="64"/>
                </a:lnTo>
                <a:lnTo>
                  <a:pt x="22" y="64"/>
                </a:lnTo>
                <a:lnTo>
                  <a:pt x="22" y="64"/>
                </a:lnTo>
                <a:lnTo>
                  <a:pt x="22" y="64"/>
                </a:lnTo>
                <a:lnTo>
                  <a:pt x="24" y="66"/>
                </a:lnTo>
                <a:lnTo>
                  <a:pt x="24" y="66"/>
                </a:lnTo>
                <a:lnTo>
                  <a:pt x="24" y="66"/>
                </a:lnTo>
                <a:lnTo>
                  <a:pt x="24" y="66"/>
                </a:lnTo>
                <a:lnTo>
                  <a:pt x="26" y="66"/>
                </a:lnTo>
                <a:lnTo>
                  <a:pt x="26" y="66"/>
                </a:lnTo>
                <a:lnTo>
                  <a:pt x="24" y="64"/>
                </a:lnTo>
                <a:lnTo>
                  <a:pt x="24" y="64"/>
                </a:lnTo>
                <a:lnTo>
                  <a:pt x="24" y="64"/>
                </a:lnTo>
                <a:lnTo>
                  <a:pt x="26" y="62"/>
                </a:lnTo>
                <a:lnTo>
                  <a:pt x="26" y="62"/>
                </a:lnTo>
                <a:lnTo>
                  <a:pt x="26" y="62"/>
                </a:lnTo>
                <a:lnTo>
                  <a:pt x="24" y="62"/>
                </a:lnTo>
                <a:lnTo>
                  <a:pt x="24" y="62"/>
                </a:lnTo>
                <a:lnTo>
                  <a:pt x="24" y="62"/>
                </a:lnTo>
                <a:lnTo>
                  <a:pt x="24" y="62"/>
                </a:lnTo>
                <a:lnTo>
                  <a:pt x="22" y="62"/>
                </a:lnTo>
                <a:lnTo>
                  <a:pt x="22" y="62"/>
                </a:lnTo>
                <a:lnTo>
                  <a:pt x="22" y="60"/>
                </a:lnTo>
                <a:lnTo>
                  <a:pt x="22" y="60"/>
                </a:lnTo>
                <a:lnTo>
                  <a:pt x="20" y="60"/>
                </a:lnTo>
                <a:lnTo>
                  <a:pt x="20" y="60"/>
                </a:lnTo>
                <a:lnTo>
                  <a:pt x="18" y="58"/>
                </a:lnTo>
                <a:lnTo>
                  <a:pt x="18" y="58"/>
                </a:lnTo>
                <a:lnTo>
                  <a:pt x="20" y="56"/>
                </a:lnTo>
                <a:lnTo>
                  <a:pt x="20" y="58"/>
                </a:lnTo>
                <a:lnTo>
                  <a:pt x="20" y="58"/>
                </a:lnTo>
                <a:lnTo>
                  <a:pt x="20" y="58"/>
                </a:lnTo>
                <a:lnTo>
                  <a:pt x="22" y="58"/>
                </a:lnTo>
                <a:lnTo>
                  <a:pt x="22" y="58"/>
                </a:lnTo>
                <a:lnTo>
                  <a:pt x="22" y="58"/>
                </a:lnTo>
                <a:lnTo>
                  <a:pt x="20" y="58"/>
                </a:lnTo>
                <a:lnTo>
                  <a:pt x="20" y="58"/>
                </a:lnTo>
                <a:lnTo>
                  <a:pt x="20" y="56"/>
                </a:lnTo>
                <a:lnTo>
                  <a:pt x="20" y="56"/>
                </a:lnTo>
                <a:lnTo>
                  <a:pt x="18" y="56"/>
                </a:lnTo>
                <a:lnTo>
                  <a:pt x="18" y="54"/>
                </a:lnTo>
                <a:lnTo>
                  <a:pt x="18" y="54"/>
                </a:lnTo>
                <a:lnTo>
                  <a:pt x="18" y="52"/>
                </a:lnTo>
                <a:lnTo>
                  <a:pt x="18" y="52"/>
                </a:lnTo>
                <a:lnTo>
                  <a:pt x="18" y="52"/>
                </a:lnTo>
                <a:lnTo>
                  <a:pt x="18" y="50"/>
                </a:lnTo>
                <a:lnTo>
                  <a:pt x="18" y="50"/>
                </a:lnTo>
                <a:lnTo>
                  <a:pt x="20" y="50"/>
                </a:lnTo>
                <a:lnTo>
                  <a:pt x="22" y="50"/>
                </a:lnTo>
                <a:lnTo>
                  <a:pt x="20" y="50"/>
                </a:lnTo>
                <a:lnTo>
                  <a:pt x="20" y="50"/>
                </a:lnTo>
                <a:lnTo>
                  <a:pt x="18" y="50"/>
                </a:lnTo>
                <a:lnTo>
                  <a:pt x="18" y="50"/>
                </a:lnTo>
                <a:lnTo>
                  <a:pt x="18" y="50"/>
                </a:lnTo>
                <a:lnTo>
                  <a:pt x="18" y="50"/>
                </a:lnTo>
                <a:lnTo>
                  <a:pt x="18" y="48"/>
                </a:lnTo>
                <a:lnTo>
                  <a:pt x="18" y="48"/>
                </a:lnTo>
                <a:lnTo>
                  <a:pt x="20" y="46"/>
                </a:lnTo>
                <a:lnTo>
                  <a:pt x="20" y="46"/>
                </a:lnTo>
                <a:lnTo>
                  <a:pt x="20" y="46"/>
                </a:lnTo>
                <a:lnTo>
                  <a:pt x="20" y="44"/>
                </a:lnTo>
                <a:lnTo>
                  <a:pt x="20" y="44"/>
                </a:lnTo>
                <a:lnTo>
                  <a:pt x="18" y="44"/>
                </a:lnTo>
                <a:lnTo>
                  <a:pt x="18" y="44"/>
                </a:lnTo>
                <a:lnTo>
                  <a:pt x="18" y="44"/>
                </a:lnTo>
                <a:lnTo>
                  <a:pt x="18" y="42"/>
                </a:lnTo>
                <a:lnTo>
                  <a:pt x="18" y="42"/>
                </a:lnTo>
                <a:lnTo>
                  <a:pt x="20" y="42"/>
                </a:lnTo>
                <a:lnTo>
                  <a:pt x="20" y="42"/>
                </a:lnTo>
                <a:lnTo>
                  <a:pt x="20" y="42"/>
                </a:lnTo>
                <a:lnTo>
                  <a:pt x="20" y="42"/>
                </a:lnTo>
                <a:lnTo>
                  <a:pt x="18" y="42"/>
                </a:lnTo>
                <a:lnTo>
                  <a:pt x="18" y="42"/>
                </a:lnTo>
                <a:lnTo>
                  <a:pt x="14" y="40"/>
                </a:lnTo>
                <a:lnTo>
                  <a:pt x="14" y="40"/>
                </a:lnTo>
                <a:lnTo>
                  <a:pt x="12" y="36"/>
                </a:lnTo>
                <a:lnTo>
                  <a:pt x="12" y="34"/>
                </a:lnTo>
                <a:lnTo>
                  <a:pt x="10" y="34"/>
                </a:lnTo>
                <a:lnTo>
                  <a:pt x="10" y="32"/>
                </a:lnTo>
                <a:lnTo>
                  <a:pt x="10" y="32"/>
                </a:lnTo>
                <a:lnTo>
                  <a:pt x="10" y="30"/>
                </a:lnTo>
                <a:lnTo>
                  <a:pt x="10" y="30"/>
                </a:lnTo>
                <a:lnTo>
                  <a:pt x="8" y="30"/>
                </a:lnTo>
                <a:lnTo>
                  <a:pt x="8" y="32"/>
                </a:lnTo>
                <a:lnTo>
                  <a:pt x="8" y="32"/>
                </a:lnTo>
                <a:lnTo>
                  <a:pt x="8" y="32"/>
                </a:lnTo>
                <a:lnTo>
                  <a:pt x="8" y="34"/>
                </a:lnTo>
                <a:lnTo>
                  <a:pt x="8" y="32"/>
                </a:lnTo>
                <a:lnTo>
                  <a:pt x="6" y="30"/>
                </a:lnTo>
                <a:lnTo>
                  <a:pt x="6" y="32"/>
                </a:lnTo>
                <a:lnTo>
                  <a:pt x="6" y="32"/>
                </a:lnTo>
                <a:lnTo>
                  <a:pt x="6" y="32"/>
                </a:lnTo>
                <a:lnTo>
                  <a:pt x="4" y="30"/>
                </a:lnTo>
                <a:lnTo>
                  <a:pt x="4" y="30"/>
                </a:lnTo>
                <a:lnTo>
                  <a:pt x="4" y="30"/>
                </a:lnTo>
                <a:lnTo>
                  <a:pt x="4" y="30"/>
                </a:lnTo>
                <a:lnTo>
                  <a:pt x="4" y="28"/>
                </a:lnTo>
                <a:lnTo>
                  <a:pt x="4" y="26"/>
                </a:lnTo>
                <a:lnTo>
                  <a:pt x="6" y="28"/>
                </a:lnTo>
                <a:lnTo>
                  <a:pt x="6" y="28"/>
                </a:lnTo>
                <a:lnTo>
                  <a:pt x="6" y="28"/>
                </a:lnTo>
                <a:lnTo>
                  <a:pt x="6" y="30"/>
                </a:lnTo>
                <a:lnTo>
                  <a:pt x="6" y="30"/>
                </a:lnTo>
                <a:lnTo>
                  <a:pt x="6" y="30"/>
                </a:lnTo>
                <a:lnTo>
                  <a:pt x="8" y="28"/>
                </a:lnTo>
                <a:lnTo>
                  <a:pt x="8" y="28"/>
                </a:lnTo>
                <a:lnTo>
                  <a:pt x="6" y="28"/>
                </a:lnTo>
                <a:lnTo>
                  <a:pt x="6" y="28"/>
                </a:lnTo>
                <a:lnTo>
                  <a:pt x="6" y="26"/>
                </a:lnTo>
                <a:lnTo>
                  <a:pt x="6" y="26"/>
                </a:lnTo>
                <a:lnTo>
                  <a:pt x="6" y="26"/>
                </a:lnTo>
                <a:lnTo>
                  <a:pt x="6" y="26"/>
                </a:lnTo>
                <a:lnTo>
                  <a:pt x="8" y="28"/>
                </a:lnTo>
                <a:lnTo>
                  <a:pt x="8" y="28"/>
                </a:lnTo>
                <a:lnTo>
                  <a:pt x="8" y="28"/>
                </a:lnTo>
                <a:lnTo>
                  <a:pt x="8" y="28"/>
                </a:lnTo>
                <a:lnTo>
                  <a:pt x="8" y="28"/>
                </a:lnTo>
                <a:lnTo>
                  <a:pt x="8" y="28"/>
                </a:lnTo>
                <a:lnTo>
                  <a:pt x="8" y="26"/>
                </a:lnTo>
                <a:lnTo>
                  <a:pt x="8" y="26"/>
                </a:lnTo>
                <a:lnTo>
                  <a:pt x="8" y="26"/>
                </a:lnTo>
                <a:lnTo>
                  <a:pt x="8" y="26"/>
                </a:lnTo>
                <a:lnTo>
                  <a:pt x="10" y="26"/>
                </a:lnTo>
                <a:lnTo>
                  <a:pt x="10" y="26"/>
                </a:lnTo>
                <a:lnTo>
                  <a:pt x="12" y="26"/>
                </a:lnTo>
                <a:lnTo>
                  <a:pt x="12" y="28"/>
                </a:lnTo>
                <a:lnTo>
                  <a:pt x="12" y="28"/>
                </a:lnTo>
                <a:lnTo>
                  <a:pt x="14" y="28"/>
                </a:lnTo>
                <a:lnTo>
                  <a:pt x="14" y="30"/>
                </a:lnTo>
                <a:lnTo>
                  <a:pt x="14" y="30"/>
                </a:lnTo>
                <a:lnTo>
                  <a:pt x="14" y="28"/>
                </a:lnTo>
                <a:lnTo>
                  <a:pt x="14" y="28"/>
                </a:lnTo>
                <a:lnTo>
                  <a:pt x="14" y="28"/>
                </a:lnTo>
                <a:lnTo>
                  <a:pt x="12" y="26"/>
                </a:lnTo>
                <a:lnTo>
                  <a:pt x="10" y="26"/>
                </a:lnTo>
                <a:lnTo>
                  <a:pt x="10" y="24"/>
                </a:lnTo>
                <a:lnTo>
                  <a:pt x="10" y="24"/>
                </a:lnTo>
                <a:lnTo>
                  <a:pt x="12" y="24"/>
                </a:lnTo>
                <a:lnTo>
                  <a:pt x="12" y="24"/>
                </a:lnTo>
                <a:lnTo>
                  <a:pt x="10" y="24"/>
                </a:lnTo>
                <a:lnTo>
                  <a:pt x="10" y="24"/>
                </a:lnTo>
                <a:lnTo>
                  <a:pt x="10" y="24"/>
                </a:lnTo>
                <a:lnTo>
                  <a:pt x="10" y="24"/>
                </a:lnTo>
                <a:lnTo>
                  <a:pt x="8" y="24"/>
                </a:lnTo>
                <a:lnTo>
                  <a:pt x="8" y="22"/>
                </a:lnTo>
                <a:lnTo>
                  <a:pt x="8" y="22"/>
                </a:lnTo>
                <a:lnTo>
                  <a:pt x="10" y="22"/>
                </a:lnTo>
                <a:lnTo>
                  <a:pt x="10" y="22"/>
                </a:lnTo>
                <a:lnTo>
                  <a:pt x="10" y="22"/>
                </a:lnTo>
                <a:lnTo>
                  <a:pt x="10" y="22"/>
                </a:lnTo>
                <a:lnTo>
                  <a:pt x="8" y="22"/>
                </a:lnTo>
                <a:lnTo>
                  <a:pt x="8" y="20"/>
                </a:lnTo>
                <a:lnTo>
                  <a:pt x="8" y="20"/>
                </a:lnTo>
                <a:lnTo>
                  <a:pt x="8" y="20"/>
                </a:lnTo>
                <a:lnTo>
                  <a:pt x="6" y="20"/>
                </a:lnTo>
                <a:lnTo>
                  <a:pt x="6" y="18"/>
                </a:lnTo>
                <a:lnTo>
                  <a:pt x="6" y="18"/>
                </a:lnTo>
                <a:lnTo>
                  <a:pt x="6" y="18"/>
                </a:lnTo>
                <a:lnTo>
                  <a:pt x="6" y="16"/>
                </a:lnTo>
                <a:lnTo>
                  <a:pt x="4" y="16"/>
                </a:lnTo>
                <a:lnTo>
                  <a:pt x="4" y="16"/>
                </a:lnTo>
                <a:lnTo>
                  <a:pt x="4" y="16"/>
                </a:lnTo>
                <a:lnTo>
                  <a:pt x="2" y="14"/>
                </a:lnTo>
                <a:lnTo>
                  <a:pt x="2" y="14"/>
                </a:lnTo>
                <a:lnTo>
                  <a:pt x="4" y="14"/>
                </a:lnTo>
                <a:lnTo>
                  <a:pt x="4" y="14"/>
                </a:lnTo>
                <a:lnTo>
                  <a:pt x="4" y="12"/>
                </a:lnTo>
                <a:lnTo>
                  <a:pt x="4" y="10"/>
                </a:lnTo>
                <a:lnTo>
                  <a:pt x="4" y="10"/>
                </a:lnTo>
                <a:lnTo>
                  <a:pt x="4" y="10"/>
                </a:lnTo>
                <a:lnTo>
                  <a:pt x="4" y="10"/>
                </a:lnTo>
                <a:lnTo>
                  <a:pt x="4" y="8"/>
                </a:lnTo>
                <a:lnTo>
                  <a:pt x="4" y="8"/>
                </a:lnTo>
                <a:lnTo>
                  <a:pt x="4" y="6"/>
                </a:lnTo>
                <a:lnTo>
                  <a:pt x="4" y="6"/>
                </a:lnTo>
                <a:lnTo>
                  <a:pt x="4" y="6"/>
                </a:lnTo>
                <a:lnTo>
                  <a:pt x="6" y="6"/>
                </a:lnTo>
                <a:lnTo>
                  <a:pt x="6" y="6"/>
                </a:lnTo>
                <a:lnTo>
                  <a:pt x="6" y="4"/>
                </a:lnTo>
                <a:lnTo>
                  <a:pt x="6" y="4"/>
                </a:lnTo>
                <a:lnTo>
                  <a:pt x="6" y="4"/>
                </a:lnTo>
                <a:lnTo>
                  <a:pt x="8" y="4"/>
                </a:lnTo>
                <a:lnTo>
                  <a:pt x="8" y="4"/>
                </a:lnTo>
                <a:lnTo>
                  <a:pt x="10" y="4"/>
                </a:lnTo>
                <a:lnTo>
                  <a:pt x="12" y="4"/>
                </a:lnTo>
                <a:lnTo>
                  <a:pt x="14" y="4"/>
                </a:lnTo>
                <a:lnTo>
                  <a:pt x="16" y="4"/>
                </a:lnTo>
                <a:lnTo>
                  <a:pt x="18" y="4"/>
                </a:lnTo>
                <a:lnTo>
                  <a:pt x="18" y="4"/>
                </a:lnTo>
                <a:lnTo>
                  <a:pt x="18" y="4"/>
                </a:lnTo>
                <a:lnTo>
                  <a:pt x="18" y="4"/>
                </a:lnTo>
                <a:lnTo>
                  <a:pt x="20" y="4"/>
                </a:lnTo>
                <a:lnTo>
                  <a:pt x="20" y="4"/>
                </a:lnTo>
                <a:lnTo>
                  <a:pt x="20" y="4"/>
                </a:lnTo>
                <a:lnTo>
                  <a:pt x="20" y="4"/>
                </a:lnTo>
                <a:lnTo>
                  <a:pt x="20" y="4"/>
                </a:lnTo>
                <a:lnTo>
                  <a:pt x="20" y="4"/>
                </a:lnTo>
                <a:lnTo>
                  <a:pt x="20" y="2"/>
                </a:lnTo>
                <a:lnTo>
                  <a:pt x="20" y="2"/>
                </a:lnTo>
                <a:lnTo>
                  <a:pt x="20" y="2"/>
                </a:lnTo>
                <a:lnTo>
                  <a:pt x="20" y="2"/>
                </a:lnTo>
                <a:lnTo>
                  <a:pt x="20" y="0"/>
                </a:lnTo>
                <a:lnTo>
                  <a:pt x="20" y="0"/>
                </a:lnTo>
                <a:lnTo>
                  <a:pt x="20" y="0"/>
                </a:lnTo>
                <a:lnTo>
                  <a:pt x="20" y="0"/>
                </a:lnTo>
                <a:close/>
                <a:moveTo>
                  <a:pt x="22" y="70"/>
                </a:moveTo>
                <a:lnTo>
                  <a:pt x="22" y="70"/>
                </a:lnTo>
                <a:lnTo>
                  <a:pt x="22" y="70"/>
                </a:lnTo>
                <a:lnTo>
                  <a:pt x="22" y="70"/>
                </a:lnTo>
                <a:lnTo>
                  <a:pt x="22" y="70"/>
                </a:lnTo>
                <a:lnTo>
                  <a:pt x="22" y="70"/>
                </a:lnTo>
                <a:lnTo>
                  <a:pt x="22" y="70"/>
                </a:lnTo>
                <a:lnTo>
                  <a:pt x="20" y="70"/>
                </a:lnTo>
                <a:lnTo>
                  <a:pt x="20" y="68"/>
                </a:lnTo>
                <a:lnTo>
                  <a:pt x="22" y="66"/>
                </a:lnTo>
                <a:lnTo>
                  <a:pt x="22" y="66"/>
                </a:lnTo>
                <a:lnTo>
                  <a:pt x="22" y="66"/>
                </a:lnTo>
                <a:lnTo>
                  <a:pt x="22" y="66"/>
                </a:lnTo>
                <a:lnTo>
                  <a:pt x="24" y="66"/>
                </a:lnTo>
                <a:lnTo>
                  <a:pt x="24" y="68"/>
                </a:lnTo>
                <a:lnTo>
                  <a:pt x="24" y="68"/>
                </a:lnTo>
                <a:lnTo>
                  <a:pt x="24" y="68"/>
                </a:lnTo>
                <a:lnTo>
                  <a:pt x="24" y="68"/>
                </a:lnTo>
                <a:lnTo>
                  <a:pt x="24" y="70"/>
                </a:lnTo>
                <a:lnTo>
                  <a:pt x="24" y="70"/>
                </a:lnTo>
                <a:lnTo>
                  <a:pt x="22" y="70"/>
                </a:lnTo>
                <a:close/>
                <a:moveTo>
                  <a:pt x="44" y="62"/>
                </a:moveTo>
                <a:lnTo>
                  <a:pt x="44" y="62"/>
                </a:lnTo>
                <a:lnTo>
                  <a:pt x="44" y="62"/>
                </a:lnTo>
                <a:lnTo>
                  <a:pt x="44" y="62"/>
                </a:lnTo>
                <a:lnTo>
                  <a:pt x="44" y="62"/>
                </a:lnTo>
                <a:lnTo>
                  <a:pt x="46" y="62"/>
                </a:lnTo>
                <a:lnTo>
                  <a:pt x="46" y="62"/>
                </a:lnTo>
                <a:lnTo>
                  <a:pt x="46" y="64"/>
                </a:lnTo>
                <a:lnTo>
                  <a:pt x="46" y="64"/>
                </a:lnTo>
                <a:lnTo>
                  <a:pt x="46" y="64"/>
                </a:lnTo>
                <a:lnTo>
                  <a:pt x="44" y="64"/>
                </a:lnTo>
                <a:lnTo>
                  <a:pt x="44" y="64"/>
                </a:lnTo>
                <a:lnTo>
                  <a:pt x="42" y="64"/>
                </a:lnTo>
                <a:lnTo>
                  <a:pt x="42" y="62"/>
                </a:lnTo>
                <a:lnTo>
                  <a:pt x="42" y="62"/>
                </a:lnTo>
                <a:lnTo>
                  <a:pt x="42" y="62"/>
                </a:lnTo>
                <a:lnTo>
                  <a:pt x="42" y="60"/>
                </a:lnTo>
                <a:lnTo>
                  <a:pt x="42" y="60"/>
                </a:lnTo>
                <a:lnTo>
                  <a:pt x="42" y="60"/>
                </a:lnTo>
                <a:lnTo>
                  <a:pt x="42" y="60"/>
                </a:lnTo>
                <a:lnTo>
                  <a:pt x="42" y="60"/>
                </a:lnTo>
                <a:lnTo>
                  <a:pt x="42" y="60"/>
                </a:lnTo>
                <a:lnTo>
                  <a:pt x="42" y="60"/>
                </a:lnTo>
                <a:lnTo>
                  <a:pt x="42" y="62"/>
                </a:lnTo>
                <a:lnTo>
                  <a:pt x="42" y="62"/>
                </a:lnTo>
                <a:lnTo>
                  <a:pt x="44" y="62"/>
                </a:lnTo>
                <a:close/>
                <a:moveTo>
                  <a:pt x="12" y="36"/>
                </a:moveTo>
                <a:lnTo>
                  <a:pt x="10" y="36"/>
                </a:lnTo>
                <a:lnTo>
                  <a:pt x="10" y="36"/>
                </a:lnTo>
                <a:lnTo>
                  <a:pt x="10" y="36"/>
                </a:lnTo>
                <a:lnTo>
                  <a:pt x="10" y="36"/>
                </a:lnTo>
                <a:lnTo>
                  <a:pt x="8" y="34"/>
                </a:lnTo>
                <a:lnTo>
                  <a:pt x="8" y="34"/>
                </a:lnTo>
                <a:lnTo>
                  <a:pt x="8" y="32"/>
                </a:lnTo>
                <a:lnTo>
                  <a:pt x="8" y="32"/>
                </a:lnTo>
                <a:lnTo>
                  <a:pt x="8" y="32"/>
                </a:lnTo>
                <a:lnTo>
                  <a:pt x="12" y="36"/>
                </a:lnTo>
                <a:close/>
                <a:moveTo>
                  <a:pt x="54" y="62"/>
                </a:moveTo>
                <a:lnTo>
                  <a:pt x="54" y="62"/>
                </a:lnTo>
                <a:lnTo>
                  <a:pt x="54" y="64"/>
                </a:lnTo>
                <a:lnTo>
                  <a:pt x="54" y="64"/>
                </a:lnTo>
                <a:lnTo>
                  <a:pt x="54" y="64"/>
                </a:lnTo>
                <a:lnTo>
                  <a:pt x="54" y="64"/>
                </a:lnTo>
                <a:lnTo>
                  <a:pt x="54" y="64"/>
                </a:lnTo>
                <a:lnTo>
                  <a:pt x="52" y="62"/>
                </a:lnTo>
                <a:lnTo>
                  <a:pt x="52" y="62"/>
                </a:lnTo>
                <a:lnTo>
                  <a:pt x="52" y="62"/>
                </a:lnTo>
                <a:lnTo>
                  <a:pt x="52" y="62"/>
                </a:lnTo>
                <a:lnTo>
                  <a:pt x="52" y="62"/>
                </a:lnTo>
                <a:lnTo>
                  <a:pt x="52" y="62"/>
                </a:lnTo>
                <a:lnTo>
                  <a:pt x="52" y="62"/>
                </a:lnTo>
                <a:lnTo>
                  <a:pt x="50" y="62"/>
                </a:lnTo>
                <a:lnTo>
                  <a:pt x="50" y="62"/>
                </a:lnTo>
                <a:lnTo>
                  <a:pt x="50" y="62"/>
                </a:lnTo>
                <a:lnTo>
                  <a:pt x="50" y="62"/>
                </a:lnTo>
                <a:lnTo>
                  <a:pt x="52" y="60"/>
                </a:lnTo>
                <a:lnTo>
                  <a:pt x="52" y="60"/>
                </a:lnTo>
                <a:lnTo>
                  <a:pt x="54" y="60"/>
                </a:lnTo>
                <a:lnTo>
                  <a:pt x="54" y="60"/>
                </a:lnTo>
                <a:lnTo>
                  <a:pt x="54" y="60"/>
                </a:lnTo>
                <a:lnTo>
                  <a:pt x="54" y="60"/>
                </a:lnTo>
                <a:lnTo>
                  <a:pt x="54" y="62"/>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9" name="Freeform 155"/>
          <p:cNvSpPr>
            <a:spLocks/>
          </p:cNvSpPr>
          <p:nvPr/>
        </p:nvSpPr>
        <p:spPr bwMode="auto">
          <a:xfrm>
            <a:off x="3117850" y="3173413"/>
            <a:ext cx="6350" cy="6350"/>
          </a:xfrm>
          <a:custGeom>
            <a:avLst/>
            <a:gdLst/>
            <a:ahLst/>
            <a:cxnLst>
              <a:cxn ang="0">
                <a:pos x="2" y="4"/>
              </a:cxn>
              <a:cxn ang="0">
                <a:pos x="2" y="2"/>
              </a:cxn>
              <a:cxn ang="0">
                <a:pos x="2" y="2"/>
              </a:cxn>
              <a:cxn ang="0">
                <a:pos x="2" y="2"/>
              </a:cxn>
              <a:cxn ang="0">
                <a:pos x="2" y="2"/>
              </a:cxn>
              <a:cxn ang="0">
                <a:pos x="2" y="2"/>
              </a:cxn>
              <a:cxn ang="0">
                <a:pos x="2" y="2"/>
              </a:cxn>
              <a:cxn ang="0">
                <a:pos x="2" y="2"/>
              </a:cxn>
              <a:cxn ang="0">
                <a:pos x="2" y="2"/>
              </a:cxn>
              <a:cxn ang="0">
                <a:pos x="0" y="2"/>
              </a:cxn>
              <a:cxn ang="0">
                <a:pos x="0" y="2"/>
              </a:cxn>
              <a:cxn ang="0">
                <a:pos x="0" y="0"/>
              </a:cxn>
              <a:cxn ang="0">
                <a:pos x="0" y="0"/>
              </a:cxn>
              <a:cxn ang="0">
                <a:pos x="0" y="0"/>
              </a:cxn>
              <a:cxn ang="0">
                <a:pos x="0" y="0"/>
              </a:cxn>
              <a:cxn ang="0">
                <a:pos x="0" y="0"/>
              </a:cxn>
              <a:cxn ang="0">
                <a:pos x="2" y="0"/>
              </a:cxn>
              <a:cxn ang="0">
                <a:pos x="2" y="0"/>
              </a:cxn>
              <a:cxn ang="0">
                <a:pos x="4" y="2"/>
              </a:cxn>
              <a:cxn ang="0">
                <a:pos x="4" y="2"/>
              </a:cxn>
              <a:cxn ang="0">
                <a:pos x="2" y="4"/>
              </a:cxn>
            </a:cxnLst>
            <a:rect l="0" t="0" r="r" b="b"/>
            <a:pathLst>
              <a:path w="4" h="4">
                <a:moveTo>
                  <a:pt x="2" y="4"/>
                </a:moveTo>
                <a:lnTo>
                  <a:pt x="2" y="2"/>
                </a:lnTo>
                <a:lnTo>
                  <a:pt x="2" y="2"/>
                </a:lnTo>
                <a:lnTo>
                  <a:pt x="2" y="2"/>
                </a:lnTo>
                <a:lnTo>
                  <a:pt x="2" y="2"/>
                </a:lnTo>
                <a:lnTo>
                  <a:pt x="2" y="2"/>
                </a:lnTo>
                <a:lnTo>
                  <a:pt x="2" y="2"/>
                </a:lnTo>
                <a:lnTo>
                  <a:pt x="2" y="2"/>
                </a:lnTo>
                <a:lnTo>
                  <a:pt x="2" y="2"/>
                </a:lnTo>
                <a:lnTo>
                  <a:pt x="0" y="2"/>
                </a:lnTo>
                <a:lnTo>
                  <a:pt x="0" y="2"/>
                </a:lnTo>
                <a:lnTo>
                  <a:pt x="0" y="0"/>
                </a:lnTo>
                <a:lnTo>
                  <a:pt x="0" y="0"/>
                </a:lnTo>
                <a:lnTo>
                  <a:pt x="0" y="0"/>
                </a:lnTo>
                <a:lnTo>
                  <a:pt x="0" y="0"/>
                </a:lnTo>
                <a:lnTo>
                  <a:pt x="0" y="0"/>
                </a:lnTo>
                <a:lnTo>
                  <a:pt x="2" y="0"/>
                </a:lnTo>
                <a:lnTo>
                  <a:pt x="2" y="0"/>
                </a:lnTo>
                <a:lnTo>
                  <a:pt x="4" y="2"/>
                </a:lnTo>
                <a:lnTo>
                  <a:pt x="4" y="2"/>
                </a:lnTo>
                <a:lnTo>
                  <a:pt x="2"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1" name="Freeform 157"/>
          <p:cNvSpPr>
            <a:spLocks/>
          </p:cNvSpPr>
          <p:nvPr/>
        </p:nvSpPr>
        <p:spPr bwMode="auto">
          <a:xfrm>
            <a:off x="6931025" y="3243263"/>
            <a:ext cx="123825" cy="114300"/>
          </a:xfrm>
          <a:custGeom>
            <a:avLst/>
            <a:gdLst/>
            <a:ahLst/>
            <a:cxnLst>
              <a:cxn ang="0">
                <a:pos x="72" y="6"/>
              </a:cxn>
              <a:cxn ang="0">
                <a:pos x="72" y="8"/>
              </a:cxn>
              <a:cxn ang="0">
                <a:pos x="74" y="16"/>
              </a:cxn>
              <a:cxn ang="0">
                <a:pos x="76" y="28"/>
              </a:cxn>
              <a:cxn ang="0">
                <a:pos x="78" y="36"/>
              </a:cxn>
              <a:cxn ang="0">
                <a:pos x="76" y="40"/>
              </a:cxn>
              <a:cxn ang="0">
                <a:pos x="72" y="42"/>
              </a:cxn>
              <a:cxn ang="0">
                <a:pos x="68" y="44"/>
              </a:cxn>
              <a:cxn ang="0">
                <a:pos x="62" y="46"/>
              </a:cxn>
              <a:cxn ang="0">
                <a:pos x="62" y="50"/>
              </a:cxn>
              <a:cxn ang="0">
                <a:pos x="56" y="50"/>
              </a:cxn>
              <a:cxn ang="0">
                <a:pos x="54" y="52"/>
              </a:cxn>
              <a:cxn ang="0">
                <a:pos x="54" y="56"/>
              </a:cxn>
              <a:cxn ang="0">
                <a:pos x="60" y="62"/>
              </a:cxn>
              <a:cxn ang="0">
                <a:pos x="60" y="64"/>
              </a:cxn>
              <a:cxn ang="0">
                <a:pos x="54" y="62"/>
              </a:cxn>
              <a:cxn ang="0">
                <a:pos x="50" y="64"/>
              </a:cxn>
              <a:cxn ang="0">
                <a:pos x="46" y="64"/>
              </a:cxn>
              <a:cxn ang="0">
                <a:pos x="44" y="64"/>
              </a:cxn>
              <a:cxn ang="0">
                <a:pos x="42" y="68"/>
              </a:cxn>
              <a:cxn ang="0">
                <a:pos x="42" y="70"/>
              </a:cxn>
              <a:cxn ang="0">
                <a:pos x="38" y="70"/>
              </a:cxn>
              <a:cxn ang="0">
                <a:pos x="36" y="72"/>
              </a:cxn>
              <a:cxn ang="0">
                <a:pos x="30" y="70"/>
              </a:cxn>
              <a:cxn ang="0">
                <a:pos x="26" y="70"/>
              </a:cxn>
              <a:cxn ang="0">
                <a:pos x="22" y="66"/>
              </a:cxn>
              <a:cxn ang="0">
                <a:pos x="24" y="64"/>
              </a:cxn>
              <a:cxn ang="0">
                <a:pos x="20" y="60"/>
              </a:cxn>
              <a:cxn ang="0">
                <a:pos x="16" y="64"/>
              </a:cxn>
              <a:cxn ang="0">
                <a:pos x="14" y="58"/>
              </a:cxn>
              <a:cxn ang="0">
                <a:pos x="12" y="52"/>
              </a:cxn>
              <a:cxn ang="0">
                <a:pos x="12" y="50"/>
              </a:cxn>
              <a:cxn ang="0">
                <a:pos x="12" y="50"/>
              </a:cxn>
              <a:cxn ang="0">
                <a:pos x="10" y="50"/>
              </a:cxn>
              <a:cxn ang="0">
                <a:pos x="12" y="52"/>
              </a:cxn>
              <a:cxn ang="0">
                <a:pos x="10" y="50"/>
              </a:cxn>
              <a:cxn ang="0">
                <a:pos x="8" y="40"/>
              </a:cxn>
              <a:cxn ang="0">
                <a:pos x="4" y="34"/>
              </a:cxn>
              <a:cxn ang="0">
                <a:pos x="2" y="28"/>
              </a:cxn>
              <a:cxn ang="0">
                <a:pos x="0" y="20"/>
              </a:cxn>
              <a:cxn ang="0">
                <a:pos x="2" y="20"/>
              </a:cxn>
              <a:cxn ang="0">
                <a:pos x="6" y="14"/>
              </a:cxn>
              <a:cxn ang="0">
                <a:pos x="6" y="12"/>
              </a:cxn>
              <a:cxn ang="0">
                <a:pos x="8" y="8"/>
              </a:cxn>
              <a:cxn ang="0">
                <a:pos x="12" y="6"/>
              </a:cxn>
              <a:cxn ang="0">
                <a:pos x="16" y="6"/>
              </a:cxn>
              <a:cxn ang="0">
                <a:pos x="22" y="6"/>
              </a:cxn>
              <a:cxn ang="0">
                <a:pos x="30" y="6"/>
              </a:cxn>
              <a:cxn ang="0">
                <a:pos x="36" y="6"/>
              </a:cxn>
              <a:cxn ang="0">
                <a:pos x="38" y="8"/>
              </a:cxn>
              <a:cxn ang="0">
                <a:pos x="40" y="6"/>
              </a:cxn>
              <a:cxn ang="0">
                <a:pos x="44" y="10"/>
              </a:cxn>
              <a:cxn ang="0">
                <a:pos x="50" y="14"/>
              </a:cxn>
              <a:cxn ang="0">
                <a:pos x="54" y="12"/>
              </a:cxn>
              <a:cxn ang="0">
                <a:pos x="54" y="6"/>
              </a:cxn>
              <a:cxn ang="0">
                <a:pos x="56" y="4"/>
              </a:cxn>
              <a:cxn ang="0">
                <a:pos x="58" y="4"/>
              </a:cxn>
              <a:cxn ang="0">
                <a:pos x="62" y="6"/>
              </a:cxn>
              <a:cxn ang="0">
                <a:pos x="70" y="4"/>
              </a:cxn>
            </a:cxnLst>
            <a:rect l="0" t="0" r="r" b="b"/>
            <a:pathLst>
              <a:path w="78" h="72">
                <a:moveTo>
                  <a:pt x="74" y="0"/>
                </a:moveTo>
                <a:lnTo>
                  <a:pt x="74" y="0"/>
                </a:lnTo>
                <a:lnTo>
                  <a:pt x="74" y="2"/>
                </a:lnTo>
                <a:lnTo>
                  <a:pt x="74" y="4"/>
                </a:lnTo>
                <a:lnTo>
                  <a:pt x="74" y="4"/>
                </a:lnTo>
                <a:lnTo>
                  <a:pt x="72" y="6"/>
                </a:lnTo>
                <a:lnTo>
                  <a:pt x="72" y="6"/>
                </a:lnTo>
                <a:lnTo>
                  <a:pt x="72" y="6"/>
                </a:lnTo>
                <a:lnTo>
                  <a:pt x="72" y="6"/>
                </a:lnTo>
                <a:lnTo>
                  <a:pt x="72" y="6"/>
                </a:lnTo>
                <a:lnTo>
                  <a:pt x="72" y="8"/>
                </a:lnTo>
                <a:lnTo>
                  <a:pt x="72" y="8"/>
                </a:lnTo>
                <a:lnTo>
                  <a:pt x="72" y="10"/>
                </a:lnTo>
                <a:lnTo>
                  <a:pt x="72" y="10"/>
                </a:lnTo>
                <a:lnTo>
                  <a:pt x="72" y="12"/>
                </a:lnTo>
                <a:lnTo>
                  <a:pt x="72" y="12"/>
                </a:lnTo>
                <a:lnTo>
                  <a:pt x="74" y="14"/>
                </a:lnTo>
                <a:lnTo>
                  <a:pt x="74" y="16"/>
                </a:lnTo>
                <a:lnTo>
                  <a:pt x="74" y="16"/>
                </a:lnTo>
                <a:lnTo>
                  <a:pt x="76" y="20"/>
                </a:lnTo>
                <a:lnTo>
                  <a:pt x="76" y="20"/>
                </a:lnTo>
                <a:lnTo>
                  <a:pt x="78" y="22"/>
                </a:lnTo>
                <a:lnTo>
                  <a:pt x="76" y="24"/>
                </a:lnTo>
                <a:lnTo>
                  <a:pt x="76" y="28"/>
                </a:lnTo>
                <a:lnTo>
                  <a:pt x="76" y="30"/>
                </a:lnTo>
                <a:lnTo>
                  <a:pt x="76" y="32"/>
                </a:lnTo>
                <a:lnTo>
                  <a:pt x="76" y="32"/>
                </a:lnTo>
                <a:lnTo>
                  <a:pt x="78" y="32"/>
                </a:lnTo>
                <a:lnTo>
                  <a:pt x="78" y="36"/>
                </a:lnTo>
                <a:lnTo>
                  <a:pt x="78" y="36"/>
                </a:lnTo>
                <a:lnTo>
                  <a:pt x="78" y="40"/>
                </a:lnTo>
                <a:lnTo>
                  <a:pt x="78" y="40"/>
                </a:lnTo>
                <a:lnTo>
                  <a:pt x="76" y="42"/>
                </a:lnTo>
                <a:lnTo>
                  <a:pt x="76" y="42"/>
                </a:lnTo>
                <a:lnTo>
                  <a:pt x="76" y="40"/>
                </a:lnTo>
                <a:lnTo>
                  <a:pt x="76" y="40"/>
                </a:lnTo>
                <a:lnTo>
                  <a:pt x="74" y="40"/>
                </a:lnTo>
                <a:lnTo>
                  <a:pt x="74" y="40"/>
                </a:lnTo>
                <a:lnTo>
                  <a:pt x="74" y="40"/>
                </a:lnTo>
                <a:lnTo>
                  <a:pt x="72" y="40"/>
                </a:lnTo>
                <a:lnTo>
                  <a:pt x="72" y="42"/>
                </a:lnTo>
                <a:lnTo>
                  <a:pt x="72" y="42"/>
                </a:lnTo>
                <a:lnTo>
                  <a:pt x="72" y="42"/>
                </a:lnTo>
                <a:lnTo>
                  <a:pt x="70" y="44"/>
                </a:lnTo>
                <a:lnTo>
                  <a:pt x="70" y="44"/>
                </a:lnTo>
                <a:lnTo>
                  <a:pt x="70" y="44"/>
                </a:lnTo>
                <a:lnTo>
                  <a:pt x="68" y="44"/>
                </a:lnTo>
                <a:lnTo>
                  <a:pt x="68" y="44"/>
                </a:lnTo>
                <a:lnTo>
                  <a:pt x="68" y="44"/>
                </a:lnTo>
                <a:lnTo>
                  <a:pt x="66" y="46"/>
                </a:lnTo>
                <a:lnTo>
                  <a:pt x="66" y="46"/>
                </a:lnTo>
                <a:lnTo>
                  <a:pt x="66" y="46"/>
                </a:lnTo>
                <a:lnTo>
                  <a:pt x="64" y="46"/>
                </a:lnTo>
                <a:lnTo>
                  <a:pt x="62" y="46"/>
                </a:lnTo>
                <a:lnTo>
                  <a:pt x="62" y="46"/>
                </a:lnTo>
                <a:lnTo>
                  <a:pt x="62" y="46"/>
                </a:lnTo>
                <a:lnTo>
                  <a:pt x="62" y="48"/>
                </a:lnTo>
                <a:lnTo>
                  <a:pt x="62" y="48"/>
                </a:lnTo>
                <a:lnTo>
                  <a:pt x="62" y="50"/>
                </a:lnTo>
                <a:lnTo>
                  <a:pt x="62" y="50"/>
                </a:lnTo>
                <a:lnTo>
                  <a:pt x="62" y="52"/>
                </a:lnTo>
                <a:lnTo>
                  <a:pt x="62" y="52"/>
                </a:lnTo>
                <a:lnTo>
                  <a:pt x="60" y="52"/>
                </a:lnTo>
                <a:lnTo>
                  <a:pt x="60" y="50"/>
                </a:lnTo>
                <a:lnTo>
                  <a:pt x="58" y="50"/>
                </a:lnTo>
                <a:lnTo>
                  <a:pt x="56" y="50"/>
                </a:lnTo>
                <a:lnTo>
                  <a:pt x="56" y="50"/>
                </a:lnTo>
                <a:lnTo>
                  <a:pt x="56" y="50"/>
                </a:lnTo>
                <a:lnTo>
                  <a:pt x="56" y="52"/>
                </a:lnTo>
                <a:lnTo>
                  <a:pt x="56" y="52"/>
                </a:lnTo>
                <a:lnTo>
                  <a:pt x="54" y="52"/>
                </a:lnTo>
                <a:lnTo>
                  <a:pt x="54" y="52"/>
                </a:lnTo>
                <a:lnTo>
                  <a:pt x="54" y="52"/>
                </a:lnTo>
                <a:lnTo>
                  <a:pt x="54" y="52"/>
                </a:lnTo>
                <a:lnTo>
                  <a:pt x="54" y="52"/>
                </a:lnTo>
                <a:lnTo>
                  <a:pt x="54" y="54"/>
                </a:lnTo>
                <a:lnTo>
                  <a:pt x="56" y="56"/>
                </a:lnTo>
                <a:lnTo>
                  <a:pt x="54" y="56"/>
                </a:lnTo>
                <a:lnTo>
                  <a:pt x="54" y="58"/>
                </a:lnTo>
                <a:lnTo>
                  <a:pt x="56" y="58"/>
                </a:lnTo>
                <a:lnTo>
                  <a:pt x="56" y="58"/>
                </a:lnTo>
                <a:lnTo>
                  <a:pt x="58" y="60"/>
                </a:lnTo>
                <a:lnTo>
                  <a:pt x="60" y="60"/>
                </a:lnTo>
                <a:lnTo>
                  <a:pt x="60" y="62"/>
                </a:lnTo>
                <a:lnTo>
                  <a:pt x="60" y="62"/>
                </a:lnTo>
                <a:lnTo>
                  <a:pt x="60" y="62"/>
                </a:lnTo>
                <a:lnTo>
                  <a:pt x="60" y="62"/>
                </a:lnTo>
                <a:lnTo>
                  <a:pt x="60" y="62"/>
                </a:lnTo>
                <a:lnTo>
                  <a:pt x="60" y="64"/>
                </a:lnTo>
                <a:lnTo>
                  <a:pt x="60" y="64"/>
                </a:lnTo>
                <a:lnTo>
                  <a:pt x="60" y="66"/>
                </a:lnTo>
                <a:lnTo>
                  <a:pt x="58" y="66"/>
                </a:lnTo>
                <a:lnTo>
                  <a:pt x="56" y="64"/>
                </a:lnTo>
                <a:lnTo>
                  <a:pt x="56" y="64"/>
                </a:lnTo>
                <a:lnTo>
                  <a:pt x="54" y="62"/>
                </a:lnTo>
                <a:lnTo>
                  <a:pt x="54" y="62"/>
                </a:lnTo>
                <a:lnTo>
                  <a:pt x="54" y="62"/>
                </a:lnTo>
                <a:lnTo>
                  <a:pt x="52" y="62"/>
                </a:lnTo>
                <a:lnTo>
                  <a:pt x="52" y="62"/>
                </a:lnTo>
                <a:lnTo>
                  <a:pt x="52" y="64"/>
                </a:lnTo>
                <a:lnTo>
                  <a:pt x="50" y="64"/>
                </a:lnTo>
                <a:lnTo>
                  <a:pt x="50" y="64"/>
                </a:lnTo>
                <a:lnTo>
                  <a:pt x="50" y="64"/>
                </a:lnTo>
                <a:lnTo>
                  <a:pt x="48" y="62"/>
                </a:lnTo>
                <a:lnTo>
                  <a:pt x="48" y="64"/>
                </a:lnTo>
                <a:lnTo>
                  <a:pt x="48" y="64"/>
                </a:lnTo>
                <a:lnTo>
                  <a:pt x="48" y="64"/>
                </a:lnTo>
                <a:lnTo>
                  <a:pt x="46" y="64"/>
                </a:lnTo>
                <a:lnTo>
                  <a:pt x="46" y="64"/>
                </a:lnTo>
                <a:lnTo>
                  <a:pt x="46" y="64"/>
                </a:lnTo>
                <a:lnTo>
                  <a:pt x="44" y="64"/>
                </a:lnTo>
                <a:lnTo>
                  <a:pt x="44" y="64"/>
                </a:lnTo>
                <a:lnTo>
                  <a:pt x="44" y="64"/>
                </a:lnTo>
                <a:lnTo>
                  <a:pt x="44" y="64"/>
                </a:lnTo>
                <a:lnTo>
                  <a:pt x="44" y="64"/>
                </a:lnTo>
                <a:lnTo>
                  <a:pt x="44" y="66"/>
                </a:lnTo>
                <a:lnTo>
                  <a:pt x="44" y="66"/>
                </a:lnTo>
                <a:lnTo>
                  <a:pt x="44" y="68"/>
                </a:lnTo>
                <a:lnTo>
                  <a:pt x="44" y="68"/>
                </a:lnTo>
                <a:lnTo>
                  <a:pt x="42" y="68"/>
                </a:lnTo>
                <a:lnTo>
                  <a:pt x="42" y="68"/>
                </a:lnTo>
                <a:lnTo>
                  <a:pt x="42" y="68"/>
                </a:lnTo>
                <a:lnTo>
                  <a:pt x="42" y="70"/>
                </a:lnTo>
                <a:lnTo>
                  <a:pt x="42" y="70"/>
                </a:lnTo>
                <a:lnTo>
                  <a:pt x="42" y="70"/>
                </a:lnTo>
                <a:lnTo>
                  <a:pt x="42" y="70"/>
                </a:lnTo>
                <a:lnTo>
                  <a:pt x="42" y="70"/>
                </a:lnTo>
                <a:lnTo>
                  <a:pt x="40" y="70"/>
                </a:lnTo>
                <a:lnTo>
                  <a:pt x="40" y="70"/>
                </a:lnTo>
                <a:lnTo>
                  <a:pt x="40" y="70"/>
                </a:lnTo>
                <a:lnTo>
                  <a:pt x="40" y="70"/>
                </a:lnTo>
                <a:lnTo>
                  <a:pt x="38" y="70"/>
                </a:lnTo>
                <a:lnTo>
                  <a:pt x="38" y="70"/>
                </a:lnTo>
                <a:lnTo>
                  <a:pt x="38" y="70"/>
                </a:lnTo>
                <a:lnTo>
                  <a:pt x="36" y="70"/>
                </a:lnTo>
                <a:lnTo>
                  <a:pt x="36" y="72"/>
                </a:lnTo>
                <a:lnTo>
                  <a:pt x="36" y="72"/>
                </a:lnTo>
                <a:lnTo>
                  <a:pt x="36" y="72"/>
                </a:lnTo>
                <a:lnTo>
                  <a:pt x="34" y="70"/>
                </a:lnTo>
                <a:lnTo>
                  <a:pt x="32" y="70"/>
                </a:lnTo>
                <a:lnTo>
                  <a:pt x="32" y="70"/>
                </a:lnTo>
                <a:lnTo>
                  <a:pt x="30" y="70"/>
                </a:lnTo>
                <a:lnTo>
                  <a:pt x="30" y="70"/>
                </a:lnTo>
                <a:lnTo>
                  <a:pt x="30" y="70"/>
                </a:lnTo>
                <a:lnTo>
                  <a:pt x="30" y="70"/>
                </a:lnTo>
                <a:lnTo>
                  <a:pt x="28" y="70"/>
                </a:lnTo>
                <a:lnTo>
                  <a:pt x="28" y="70"/>
                </a:lnTo>
                <a:lnTo>
                  <a:pt x="26" y="70"/>
                </a:lnTo>
                <a:lnTo>
                  <a:pt x="26" y="70"/>
                </a:lnTo>
                <a:lnTo>
                  <a:pt x="26" y="70"/>
                </a:lnTo>
                <a:lnTo>
                  <a:pt x="24" y="70"/>
                </a:lnTo>
                <a:lnTo>
                  <a:pt x="24" y="70"/>
                </a:lnTo>
                <a:lnTo>
                  <a:pt x="22" y="68"/>
                </a:lnTo>
                <a:lnTo>
                  <a:pt x="22" y="68"/>
                </a:lnTo>
                <a:lnTo>
                  <a:pt x="22" y="68"/>
                </a:lnTo>
                <a:lnTo>
                  <a:pt x="22" y="66"/>
                </a:lnTo>
                <a:lnTo>
                  <a:pt x="24" y="66"/>
                </a:lnTo>
                <a:lnTo>
                  <a:pt x="24" y="66"/>
                </a:lnTo>
                <a:lnTo>
                  <a:pt x="24" y="66"/>
                </a:lnTo>
                <a:lnTo>
                  <a:pt x="24" y="66"/>
                </a:lnTo>
                <a:lnTo>
                  <a:pt x="24" y="66"/>
                </a:lnTo>
                <a:lnTo>
                  <a:pt x="24" y="64"/>
                </a:lnTo>
                <a:lnTo>
                  <a:pt x="24" y="64"/>
                </a:lnTo>
                <a:lnTo>
                  <a:pt x="24" y="64"/>
                </a:lnTo>
                <a:lnTo>
                  <a:pt x="24" y="62"/>
                </a:lnTo>
                <a:lnTo>
                  <a:pt x="22" y="60"/>
                </a:lnTo>
                <a:lnTo>
                  <a:pt x="20" y="60"/>
                </a:lnTo>
                <a:lnTo>
                  <a:pt x="20" y="60"/>
                </a:lnTo>
                <a:lnTo>
                  <a:pt x="20" y="60"/>
                </a:lnTo>
                <a:lnTo>
                  <a:pt x="20" y="62"/>
                </a:lnTo>
                <a:lnTo>
                  <a:pt x="20" y="64"/>
                </a:lnTo>
                <a:lnTo>
                  <a:pt x="18" y="64"/>
                </a:lnTo>
                <a:lnTo>
                  <a:pt x="16" y="64"/>
                </a:lnTo>
                <a:lnTo>
                  <a:pt x="16" y="64"/>
                </a:lnTo>
                <a:lnTo>
                  <a:pt x="16" y="64"/>
                </a:lnTo>
                <a:lnTo>
                  <a:pt x="14" y="64"/>
                </a:lnTo>
                <a:lnTo>
                  <a:pt x="14" y="64"/>
                </a:lnTo>
                <a:lnTo>
                  <a:pt x="14" y="60"/>
                </a:lnTo>
                <a:lnTo>
                  <a:pt x="14" y="60"/>
                </a:lnTo>
                <a:lnTo>
                  <a:pt x="14" y="58"/>
                </a:lnTo>
                <a:lnTo>
                  <a:pt x="14" y="56"/>
                </a:lnTo>
                <a:lnTo>
                  <a:pt x="14" y="56"/>
                </a:lnTo>
                <a:lnTo>
                  <a:pt x="12" y="54"/>
                </a:lnTo>
                <a:lnTo>
                  <a:pt x="12" y="54"/>
                </a:lnTo>
                <a:lnTo>
                  <a:pt x="12" y="54"/>
                </a:lnTo>
                <a:lnTo>
                  <a:pt x="12" y="52"/>
                </a:lnTo>
                <a:lnTo>
                  <a:pt x="12" y="52"/>
                </a:lnTo>
                <a:lnTo>
                  <a:pt x="12" y="52"/>
                </a:lnTo>
                <a:lnTo>
                  <a:pt x="12" y="52"/>
                </a:lnTo>
                <a:lnTo>
                  <a:pt x="12" y="52"/>
                </a:lnTo>
                <a:lnTo>
                  <a:pt x="12" y="50"/>
                </a:lnTo>
                <a:lnTo>
                  <a:pt x="12" y="50"/>
                </a:lnTo>
                <a:lnTo>
                  <a:pt x="14" y="50"/>
                </a:lnTo>
                <a:lnTo>
                  <a:pt x="14" y="50"/>
                </a:lnTo>
                <a:lnTo>
                  <a:pt x="12" y="50"/>
                </a:lnTo>
                <a:lnTo>
                  <a:pt x="12" y="50"/>
                </a:lnTo>
                <a:lnTo>
                  <a:pt x="12" y="50"/>
                </a:lnTo>
                <a:lnTo>
                  <a:pt x="12" y="50"/>
                </a:lnTo>
                <a:lnTo>
                  <a:pt x="12" y="50"/>
                </a:lnTo>
                <a:lnTo>
                  <a:pt x="12" y="50"/>
                </a:lnTo>
                <a:lnTo>
                  <a:pt x="10" y="50"/>
                </a:lnTo>
                <a:lnTo>
                  <a:pt x="10" y="50"/>
                </a:lnTo>
                <a:lnTo>
                  <a:pt x="10" y="48"/>
                </a:lnTo>
                <a:lnTo>
                  <a:pt x="10" y="50"/>
                </a:lnTo>
                <a:lnTo>
                  <a:pt x="12" y="50"/>
                </a:lnTo>
                <a:lnTo>
                  <a:pt x="12" y="50"/>
                </a:lnTo>
                <a:lnTo>
                  <a:pt x="12" y="50"/>
                </a:lnTo>
                <a:lnTo>
                  <a:pt x="12" y="52"/>
                </a:lnTo>
                <a:lnTo>
                  <a:pt x="12" y="52"/>
                </a:lnTo>
                <a:lnTo>
                  <a:pt x="12" y="52"/>
                </a:lnTo>
                <a:lnTo>
                  <a:pt x="12" y="52"/>
                </a:lnTo>
                <a:lnTo>
                  <a:pt x="12" y="52"/>
                </a:lnTo>
                <a:lnTo>
                  <a:pt x="12" y="52"/>
                </a:lnTo>
                <a:lnTo>
                  <a:pt x="12" y="52"/>
                </a:lnTo>
                <a:lnTo>
                  <a:pt x="10" y="50"/>
                </a:lnTo>
                <a:lnTo>
                  <a:pt x="10" y="50"/>
                </a:lnTo>
                <a:lnTo>
                  <a:pt x="10" y="50"/>
                </a:lnTo>
                <a:lnTo>
                  <a:pt x="10" y="50"/>
                </a:lnTo>
                <a:lnTo>
                  <a:pt x="10" y="48"/>
                </a:lnTo>
                <a:lnTo>
                  <a:pt x="8" y="42"/>
                </a:lnTo>
                <a:lnTo>
                  <a:pt x="8" y="42"/>
                </a:lnTo>
                <a:lnTo>
                  <a:pt x="8" y="40"/>
                </a:lnTo>
                <a:lnTo>
                  <a:pt x="8" y="38"/>
                </a:lnTo>
                <a:lnTo>
                  <a:pt x="8" y="38"/>
                </a:lnTo>
                <a:lnTo>
                  <a:pt x="6" y="36"/>
                </a:lnTo>
                <a:lnTo>
                  <a:pt x="4" y="36"/>
                </a:lnTo>
                <a:lnTo>
                  <a:pt x="4" y="34"/>
                </a:lnTo>
                <a:lnTo>
                  <a:pt x="4" y="34"/>
                </a:lnTo>
                <a:lnTo>
                  <a:pt x="4" y="34"/>
                </a:lnTo>
                <a:lnTo>
                  <a:pt x="4" y="34"/>
                </a:lnTo>
                <a:lnTo>
                  <a:pt x="4" y="34"/>
                </a:lnTo>
                <a:lnTo>
                  <a:pt x="4" y="32"/>
                </a:lnTo>
                <a:lnTo>
                  <a:pt x="2" y="30"/>
                </a:lnTo>
                <a:lnTo>
                  <a:pt x="2" y="28"/>
                </a:lnTo>
                <a:lnTo>
                  <a:pt x="2" y="26"/>
                </a:lnTo>
                <a:lnTo>
                  <a:pt x="0" y="24"/>
                </a:lnTo>
                <a:lnTo>
                  <a:pt x="0" y="24"/>
                </a:lnTo>
                <a:lnTo>
                  <a:pt x="0" y="24"/>
                </a:lnTo>
                <a:lnTo>
                  <a:pt x="0" y="22"/>
                </a:lnTo>
                <a:lnTo>
                  <a:pt x="0" y="20"/>
                </a:lnTo>
                <a:lnTo>
                  <a:pt x="0" y="20"/>
                </a:lnTo>
                <a:lnTo>
                  <a:pt x="0" y="20"/>
                </a:lnTo>
                <a:lnTo>
                  <a:pt x="2" y="20"/>
                </a:lnTo>
                <a:lnTo>
                  <a:pt x="2" y="20"/>
                </a:lnTo>
                <a:lnTo>
                  <a:pt x="2" y="20"/>
                </a:lnTo>
                <a:lnTo>
                  <a:pt x="2" y="20"/>
                </a:lnTo>
                <a:lnTo>
                  <a:pt x="4" y="18"/>
                </a:lnTo>
                <a:lnTo>
                  <a:pt x="2" y="18"/>
                </a:lnTo>
                <a:lnTo>
                  <a:pt x="2" y="18"/>
                </a:lnTo>
                <a:lnTo>
                  <a:pt x="4" y="18"/>
                </a:lnTo>
                <a:lnTo>
                  <a:pt x="4" y="16"/>
                </a:lnTo>
                <a:lnTo>
                  <a:pt x="6" y="14"/>
                </a:lnTo>
                <a:lnTo>
                  <a:pt x="6" y="14"/>
                </a:lnTo>
                <a:lnTo>
                  <a:pt x="6" y="14"/>
                </a:lnTo>
                <a:lnTo>
                  <a:pt x="6" y="14"/>
                </a:lnTo>
                <a:lnTo>
                  <a:pt x="6" y="14"/>
                </a:lnTo>
                <a:lnTo>
                  <a:pt x="6" y="12"/>
                </a:lnTo>
                <a:lnTo>
                  <a:pt x="6" y="12"/>
                </a:lnTo>
                <a:lnTo>
                  <a:pt x="8" y="10"/>
                </a:lnTo>
                <a:lnTo>
                  <a:pt x="8" y="10"/>
                </a:lnTo>
                <a:lnTo>
                  <a:pt x="8" y="10"/>
                </a:lnTo>
                <a:lnTo>
                  <a:pt x="8" y="10"/>
                </a:lnTo>
                <a:lnTo>
                  <a:pt x="8" y="8"/>
                </a:lnTo>
                <a:lnTo>
                  <a:pt x="8" y="8"/>
                </a:lnTo>
                <a:lnTo>
                  <a:pt x="8" y="8"/>
                </a:lnTo>
                <a:lnTo>
                  <a:pt x="8" y="8"/>
                </a:lnTo>
                <a:lnTo>
                  <a:pt x="10" y="8"/>
                </a:lnTo>
                <a:lnTo>
                  <a:pt x="10" y="8"/>
                </a:lnTo>
                <a:lnTo>
                  <a:pt x="10" y="6"/>
                </a:lnTo>
                <a:lnTo>
                  <a:pt x="12" y="6"/>
                </a:lnTo>
                <a:lnTo>
                  <a:pt x="12" y="6"/>
                </a:lnTo>
                <a:lnTo>
                  <a:pt x="12" y="6"/>
                </a:lnTo>
                <a:lnTo>
                  <a:pt x="14" y="6"/>
                </a:lnTo>
                <a:lnTo>
                  <a:pt x="14" y="6"/>
                </a:lnTo>
                <a:lnTo>
                  <a:pt x="16" y="6"/>
                </a:lnTo>
                <a:lnTo>
                  <a:pt x="16" y="6"/>
                </a:lnTo>
                <a:lnTo>
                  <a:pt x="18" y="6"/>
                </a:lnTo>
                <a:lnTo>
                  <a:pt x="18" y="6"/>
                </a:lnTo>
                <a:lnTo>
                  <a:pt x="18" y="6"/>
                </a:lnTo>
                <a:lnTo>
                  <a:pt x="22" y="6"/>
                </a:lnTo>
                <a:lnTo>
                  <a:pt x="22" y="6"/>
                </a:lnTo>
                <a:lnTo>
                  <a:pt x="22" y="6"/>
                </a:lnTo>
                <a:lnTo>
                  <a:pt x="24" y="6"/>
                </a:lnTo>
                <a:lnTo>
                  <a:pt x="24" y="6"/>
                </a:lnTo>
                <a:lnTo>
                  <a:pt x="26" y="6"/>
                </a:lnTo>
                <a:lnTo>
                  <a:pt x="28" y="6"/>
                </a:lnTo>
                <a:lnTo>
                  <a:pt x="28" y="6"/>
                </a:lnTo>
                <a:lnTo>
                  <a:pt x="30" y="6"/>
                </a:lnTo>
                <a:lnTo>
                  <a:pt x="30" y="6"/>
                </a:lnTo>
                <a:lnTo>
                  <a:pt x="30" y="6"/>
                </a:lnTo>
                <a:lnTo>
                  <a:pt x="32" y="6"/>
                </a:lnTo>
                <a:lnTo>
                  <a:pt x="32" y="6"/>
                </a:lnTo>
                <a:lnTo>
                  <a:pt x="34" y="6"/>
                </a:lnTo>
                <a:lnTo>
                  <a:pt x="36" y="6"/>
                </a:lnTo>
                <a:lnTo>
                  <a:pt x="36" y="6"/>
                </a:lnTo>
                <a:lnTo>
                  <a:pt x="36" y="6"/>
                </a:lnTo>
                <a:lnTo>
                  <a:pt x="36" y="6"/>
                </a:lnTo>
                <a:lnTo>
                  <a:pt x="36" y="6"/>
                </a:lnTo>
                <a:lnTo>
                  <a:pt x="36" y="8"/>
                </a:lnTo>
                <a:lnTo>
                  <a:pt x="38" y="8"/>
                </a:lnTo>
                <a:lnTo>
                  <a:pt x="38" y="8"/>
                </a:lnTo>
                <a:lnTo>
                  <a:pt x="38" y="8"/>
                </a:lnTo>
                <a:lnTo>
                  <a:pt x="38" y="8"/>
                </a:lnTo>
                <a:lnTo>
                  <a:pt x="40" y="8"/>
                </a:lnTo>
                <a:lnTo>
                  <a:pt x="40" y="8"/>
                </a:lnTo>
                <a:lnTo>
                  <a:pt x="40" y="6"/>
                </a:lnTo>
                <a:lnTo>
                  <a:pt x="40" y="6"/>
                </a:lnTo>
                <a:lnTo>
                  <a:pt x="40" y="8"/>
                </a:lnTo>
                <a:lnTo>
                  <a:pt x="42" y="10"/>
                </a:lnTo>
                <a:lnTo>
                  <a:pt x="42" y="10"/>
                </a:lnTo>
                <a:lnTo>
                  <a:pt x="44" y="10"/>
                </a:lnTo>
                <a:lnTo>
                  <a:pt x="44" y="10"/>
                </a:lnTo>
                <a:lnTo>
                  <a:pt x="46" y="10"/>
                </a:lnTo>
                <a:lnTo>
                  <a:pt x="48" y="10"/>
                </a:lnTo>
                <a:lnTo>
                  <a:pt x="48" y="12"/>
                </a:lnTo>
                <a:lnTo>
                  <a:pt x="50" y="12"/>
                </a:lnTo>
                <a:lnTo>
                  <a:pt x="50" y="12"/>
                </a:lnTo>
                <a:lnTo>
                  <a:pt x="50" y="14"/>
                </a:lnTo>
                <a:lnTo>
                  <a:pt x="50" y="14"/>
                </a:lnTo>
                <a:lnTo>
                  <a:pt x="52" y="14"/>
                </a:lnTo>
                <a:lnTo>
                  <a:pt x="54" y="14"/>
                </a:lnTo>
                <a:lnTo>
                  <a:pt x="54" y="14"/>
                </a:lnTo>
                <a:lnTo>
                  <a:pt x="54" y="12"/>
                </a:lnTo>
                <a:lnTo>
                  <a:pt x="54" y="12"/>
                </a:lnTo>
                <a:lnTo>
                  <a:pt x="54" y="10"/>
                </a:lnTo>
                <a:lnTo>
                  <a:pt x="52" y="8"/>
                </a:lnTo>
                <a:lnTo>
                  <a:pt x="52" y="6"/>
                </a:lnTo>
                <a:lnTo>
                  <a:pt x="52" y="6"/>
                </a:lnTo>
                <a:lnTo>
                  <a:pt x="52" y="6"/>
                </a:lnTo>
                <a:lnTo>
                  <a:pt x="54" y="6"/>
                </a:lnTo>
                <a:lnTo>
                  <a:pt x="54" y="6"/>
                </a:lnTo>
                <a:lnTo>
                  <a:pt x="54" y="6"/>
                </a:lnTo>
                <a:lnTo>
                  <a:pt x="54" y="6"/>
                </a:lnTo>
                <a:lnTo>
                  <a:pt x="54" y="6"/>
                </a:lnTo>
                <a:lnTo>
                  <a:pt x="54" y="4"/>
                </a:lnTo>
                <a:lnTo>
                  <a:pt x="56" y="4"/>
                </a:lnTo>
                <a:lnTo>
                  <a:pt x="56" y="4"/>
                </a:lnTo>
                <a:lnTo>
                  <a:pt x="56" y="6"/>
                </a:lnTo>
                <a:lnTo>
                  <a:pt x="58" y="4"/>
                </a:lnTo>
                <a:lnTo>
                  <a:pt x="58" y="4"/>
                </a:lnTo>
                <a:lnTo>
                  <a:pt x="58" y="4"/>
                </a:lnTo>
                <a:lnTo>
                  <a:pt x="58" y="4"/>
                </a:lnTo>
                <a:lnTo>
                  <a:pt x="58" y="2"/>
                </a:lnTo>
                <a:lnTo>
                  <a:pt x="60" y="4"/>
                </a:lnTo>
                <a:lnTo>
                  <a:pt x="60" y="4"/>
                </a:lnTo>
                <a:lnTo>
                  <a:pt x="62" y="6"/>
                </a:lnTo>
                <a:lnTo>
                  <a:pt x="62" y="6"/>
                </a:lnTo>
                <a:lnTo>
                  <a:pt x="62" y="6"/>
                </a:lnTo>
                <a:lnTo>
                  <a:pt x="64" y="6"/>
                </a:lnTo>
                <a:lnTo>
                  <a:pt x="64" y="8"/>
                </a:lnTo>
                <a:lnTo>
                  <a:pt x="68" y="6"/>
                </a:lnTo>
                <a:lnTo>
                  <a:pt x="68" y="6"/>
                </a:lnTo>
                <a:lnTo>
                  <a:pt x="70" y="4"/>
                </a:lnTo>
                <a:lnTo>
                  <a:pt x="70" y="4"/>
                </a:lnTo>
                <a:lnTo>
                  <a:pt x="70" y="2"/>
                </a:lnTo>
                <a:lnTo>
                  <a:pt x="72" y="2"/>
                </a:lnTo>
                <a:lnTo>
                  <a:pt x="74" y="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2" name="Freeform 158"/>
          <p:cNvSpPr>
            <a:spLocks/>
          </p:cNvSpPr>
          <p:nvPr/>
        </p:nvSpPr>
        <p:spPr bwMode="auto">
          <a:xfrm>
            <a:off x="6054725" y="2493963"/>
            <a:ext cx="215900" cy="104775"/>
          </a:xfrm>
          <a:custGeom>
            <a:avLst/>
            <a:gdLst/>
            <a:ahLst/>
            <a:cxnLst>
              <a:cxn ang="0">
                <a:pos x="132" y="18"/>
              </a:cxn>
              <a:cxn ang="0">
                <a:pos x="130" y="22"/>
              </a:cxn>
              <a:cxn ang="0">
                <a:pos x="118" y="28"/>
              </a:cxn>
              <a:cxn ang="0">
                <a:pos x="114" y="32"/>
              </a:cxn>
              <a:cxn ang="0">
                <a:pos x="112" y="36"/>
              </a:cxn>
              <a:cxn ang="0">
                <a:pos x="104" y="36"/>
              </a:cxn>
              <a:cxn ang="0">
                <a:pos x="96" y="36"/>
              </a:cxn>
              <a:cxn ang="0">
                <a:pos x="94" y="44"/>
              </a:cxn>
              <a:cxn ang="0">
                <a:pos x="88" y="46"/>
              </a:cxn>
              <a:cxn ang="0">
                <a:pos x="82" y="42"/>
              </a:cxn>
              <a:cxn ang="0">
                <a:pos x="74" y="44"/>
              </a:cxn>
              <a:cxn ang="0">
                <a:pos x="72" y="46"/>
              </a:cxn>
              <a:cxn ang="0">
                <a:pos x="68" y="50"/>
              </a:cxn>
              <a:cxn ang="0">
                <a:pos x="62" y="52"/>
              </a:cxn>
              <a:cxn ang="0">
                <a:pos x="60" y="62"/>
              </a:cxn>
              <a:cxn ang="0">
                <a:pos x="48" y="62"/>
              </a:cxn>
              <a:cxn ang="0">
                <a:pos x="44" y="64"/>
              </a:cxn>
              <a:cxn ang="0">
                <a:pos x="36" y="64"/>
              </a:cxn>
              <a:cxn ang="0">
                <a:pos x="32" y="62"/>
              </a:cxn>
              <a:cxn ang="0">
                <a:pos x="28" y="60"/>
              </a:cxn>
              <a:cxn ang="0">
                <a:pos x="20" y="60"/>
              </a:cxn>
              <a:cxn ang="0">
                <a:pos x="12" y="60"/>
              </a:cxn>
              <a:cxn ang="0">
                <a:pos x="4" y="60"/>
              </a:cxn>
              <a:cxn ang="0">
                <a:pos x="0" y="58"/>
              </a:cxn>
              <a:cxn ang="0">
                <a:pos x="2" y="54"/>
              </a:cxn>
              <a:cxn ang="0">
                <a:pos x="8" y="48"/>
              </a:cxn>
              <a:cxn ang="0">
                <a:pos x="16" y="52"/>
              </a:cxn>
              <a:cxn ang="0">
                <a:pos x="16" y="50"/>
              </a:cxn>
              <a:cxn ang="0">
                <a:pos x="22" y="48"/>
              </a:cxn>
              <a:cxn ang="0">
                <a:pos x="32" y="50"/>
              </a:cxn>
              <a:cxn ang="0">
                <a:pos x="38" y="46"/>
              </a:cxn>
              <a:cxn ang="0">
                <a:pos x="38" y="42"/>
              </a:cxn>
              <a:cxn ang="0">
                <a:pos x="46" y="40"/>
              </a:cxn>
              <a:cxn ang="0">
                <a:pos x="38" y="38"/>
              </a:cxn>
              <a:cxn ang="0">
                <a:pos x="28" y="32"/>
              </a:cxn>
              <a:cxn ang="0">
                <a:pos x="22" y="28"/>
              </a:cxn>
              <a:cxn ang="0">
                <a:pos x="22" y="30"/>
              </a:cxn>
              <a:cxn ang="0">
                <a:pos x="16" y="32"/>
              </a:cxn>
              <a:cxn ang="0">
                <a:pos x="8" y="30"/>
              </a:cxn>
              <a:cxn ang="0">
                <a:pos x="4" y="28"/>
              </a:cxn>
              <a:cxn ang="0">
                <a:pos x="6" y="22"/>
              </a:cxn>
              <a:cxn ang="0">
                <a:pos x="12" y="18"/>
              </a:cxn>
              <a:cxn ang="0">
                <a:pos x="10" y="14"/>
              </a:cxn>
              <a:cxn ang="0">
                <a:pos x="10" y="10"/>
              </a:cxn>
              <a:cxn ang="0">
                <a:pos x="16" y="6"/>
              </a:cxn>
              <a:cxn ang="0">
                <a:pos x="26" y="6"/>
              </a:cxn>
              <a:cxn ang="0">
                <a:pos x="34" y="10"/>
              </a:cxn>
              <a:cxn ang="0">
                <a:pos x="44" y="12"/>
              </a:cxn>
              <a:cxn ang="0">
                <a:pos x="40" y="4"/>
              </a:cxn>
              <a:cxn ang="0">
                <a:pos x="50" y="0"/>
              </a:cxn>
              <a:cxn ang="0">
                <a:pos x="62" y="4"/>
              </a:cxn>
              <a:cxn ang="0">
                <a:pos x="70" y="4"/>
              </a:cxn>
              <a:cxn ang="0">
                <a:pos x="82" y="4"/>
              </a:cxn>
              <a:cxn ang="0">
                <a:pos x="94" y="4"/>
              </a:cxn>
              <a:cxn ang="0">
                <a:pos x="106" y="4"/>
              </a:cxn>
              <a:cxn ang="0">
                <a:pos x="118" y="8"/>
              </a:cxn>
              <a:cxn ang="0">
                <a:pos x="122" y="10"/>
              </a:cxn>
              <a:cxn ang="0">
                <a:pos x="128" y="12"/>
              </a:cxn>
            </a:cxnLst>
            <a:rect l="0" t="0" r="r" b="b"/>
            <a:pathLst>
              <a:path w="136" h="66">
                <a:moveTo>
                  <a:pt x="134" y="16"/>
                </a:moveTo>
                <a:lnTo>
                  <a:pt x="134" y="16"/>
                </a:lnTo>
                <a:lnTo>
                  <a:pt x="136" y="18"/>
                </a:lnTo>
                <a:lnTo>
                  <a:pt x="136" y="18"/>
                </a:lnTo>
                <a:lnTo>
                  <a:pt x="136" y="18"/>
                </a:lnTo>
                <a:lnTo>
                  <a:pt x="136" y="18"/>
                </a:lnTo>
                <a:lnTo>
                  <a:pt x="134" y="20"/>
                </a:lnTo>
                <a:lnTo>
                  <a:pt x="134" y="20"/>
                </a:lnTo>
                <a:lnTo>
                  <a:pt x="134" y="18"/>
                </a:lnTo>
                <a:lnTo>
                  <a:pt x="132" y="18"/>
                </a:lnTo>
                <a:lnTo>
                  <a:pt x="132" y="18"/>
                </a:lnTo>
                <a:lnTo>
                  <a:pt x="132" y="20"/>
                </a:lnTo>
                <a:lnTo>
                  <a:pt x="130" y="20"/>
                </a:lnTo>
                <a:lnTo>
                  <a:pt x="130" y="20"/>
                </a:lnTo>
                <a:lnTo>
                  <a:pt x="130" y="20"/>
                </a:lnTo>
                <a:lnTo>
                  <a:pt x="130" y="20"/>
                </a:lnTo>
                <a:lnTo>
                  <a:pt x="130" y="20"/>
                </a:lnTo>
                <a:lnTo>
                  <a:pt x="130" y="22"/>
                </a:lnTo>
                <a:lnTo>
                  <a:pt x="130" y="22"/>
                </a:lnTo>
                <a:lnTo>
                  <a:pt x="130" y="22"/>
                </a:lnTo>
                <a:lnTo>
                  <a:pt x="128" y="22"/>
                </a:lnTo>
                <a:lnTo>
                  <a:pt x="128" y="22"/>
                </a:lnTo>
                <a:lnTo>
                  <a:pt x="128" y="22"/>
                </a:lnTo>
                <a:lnTo>
                  <a:pt x="124" y="22"/>
                </a:lnTo>
                <a:lnTo>
                  <a:pt x="122" y="24"/>
                </a:lnTo>
                <a:lnTo>
                  <a:pt x="122" y="24"/>
                </a:lnTo>
                <a:lnTo>
                  <a:pt x="120" y="26"/>
                </a:lnTo>
                <a:lnTo>
                  <a:pt x="118" y="26"/>
                </a:lnTo>
                <a:lnTo>
                  <a:pt x="118" y="26"/>
                </a:lnTo>
                <a:lnTo>
                  <a:pt x="118" y="28"/>
                </a:lnTo>
                <a:lnTo>
                  <a:pt x="118" y="28"/>
                </a:lnTo>
                <a:lnTo>
                  <a:pt x="116" y="28"/>
                </a:lnTo>
                <a:lnTo>
                  <a:pt x="114" y="30"/>
                </a:lnTo>
                <a:lnTo>
                  <a:pt x="114" y="30"/>
                </a:lnTo>
                <a:lnTo>
                  <a:pt x="114" y="30"/>
                </a:lnTo>
                <a:lnTo>
                  <a:pt x="114" y="30"/>
                </a:lnTo>
                <a:lnTo>
                  <a:pt x="114" y="32"/>
                </a:lnTo>
                <a:lnTo>
                  <a:pt x="114" y="32"/>
                </a:lnTo>
                <a:lnTo>
                  <a:pt x="114" y="32"/>
                </a:lnTo>
                <a:lnTo>
                  <a:pt x="114" y="32"/>
                </a:lnTo>
                <a:lnTo>
                  <a:pt x="114" y="32"/>
                </a:lnTo>
                <a:lnTo>
                  <a:pt x="114" y="32"/>
                </a:lnTo>
                <a:lnTo>
                  <a:pt x="114" y="34"/>
                </a:lnTo>
                <a:lnTo>
                  <a:pt x="114" y="34"/>
                </a:lnTo>
                <a:lnTo>
                  <a:pt x="114" y="34"/>
                </a:lnTo>
                <a:lnTo>
                  <a:pt x="114" y="34"/>
                </a:lnTo>
                <a:lnTo>
                  <a:pt x="114" y="34"/>
                </a:lnTo>
                <a:lnTo>
                  <a:pt x="112" y="34"/>
                </a:lnTo>
                <a:lnTo>
                  <a:pt x="112" y="36"/>
                </a:lnTo>
                <a:lnTo>
                  <a:pt x="112" y="36"/>
                </a:lnTo>
                <a:lnTo>
                  <a:pt x="112" y="36"/>
                </a:lnTo>
                <a:lnTo>
                  <a:pt x="110" y="34"/>
                </a:lnTo>
                <a:lnTo>
                  <a:pt x="108" y="34"/>
                </a:lnTo>
                <a:lnTo>
                  <a:pt x="108" y="34"/>
                </a:lnTo>
                <a:lnTo>
                  <a:pt x="108" y="36"/>
                </a:lnTo>
                <a:lnTo>
                  <a:pt x="106" y="36"/>
                </a:lnTo>
                <a:lnTo>
                  <a:pt x="106" y="36"/>
                </a:lnTo>
                <a:lnTo>
                  <a:pt x="104" y="36"/>
                </a:lnTo>
                <a:lnTo>
                  <a:pt x="104" y="36"/>
                </a:lnTo>
                <a:lnTo>
                  <a:pt x="104" y="36"/>
                </a:lnTo>
                <a:lnTo>
                  <a:pt x="102" y="36"/>
                </a:lnTo>
                <a:lnTo>
                  <a:pt x="102" y="36"/>
                </a:lnTo>
                <a:lnTo>
                  <a:pt x="102" y="36"/>
                </a:lnTo>
                <a:lnTo>
                  <a:pt x="100" y="36"/>
                </a:lnTo>
                <a:lnTo>
                  <a:pt x="100" y="36"/>
                </a:lnTo>
                <a:lnTo>
                  <a:pt x="98" y="36"/>
                </a:lnTo>
                <a:lnTo>
                  <a:pt x="98" y="36"/>
                </a:lnTo>
                <a:lnTo>
                  <a:pt x="96" y="36"/>
                </a:lnTo>
                <a:lnTo>
                  <a:pt x="96" y="36"/>
                </a:lnTo>
                <a:lnTo>
                  <a:pt x="96" y="36"/>
                </a:lnTo>
                <a:lnTo>
                  <a:pt x="96" y="36"/>
                </a:lnTo>
                <a:lnTo>
                  <a:pt x="94" y="40"/>
                </a:lnTo>
                <a:lnTo>
                  <a:pt x="94" y="40"/>
                </a:lnTo>
                <a:lnTo>
                  <a:pt x="96" y="42"/>
                </a:lnTo>
                <a:lnTo>
                  <a:pt x="94" y="42"/>
                </a:lnTo>
                <a:lnTo>
                  <a:pt x="94" y="42"/>
                </a:lnTo>
                <a:lnTo>
                  <a:pt x="94" y="44"/>
                </a:lnTo>
                <a:lnTo>
                  <a:pt x="94" y="44"/>
                </a:lnTo>
                <a:lnTo>
                  <a:pt x="94" y="44"/>
                </a:lnTo>
                <a:lnTo>
                  <a:pt x="94" y="44"/>
                </a:lnTo>
                <a:lnTo>
                  <a:pt x="94" y="44"/>
                </a:lnTo>
                <a:lnTo>
                  <a:pt x="94" y="46"/>
                </a:lnTo>
                <a:lnTo>
                  <a:pt x="94" y="46"/>
                </a:lnTo>
                <a:lnTo>
                  <a:pt x="92" y="46"/>
                </a:lnTo>
                <a:lnTo>
                  <a:pt x="92" y="46"/>
                </a:lnTo>
                <a:lnTo>
                  <a:pt x="90" y="46"/>
                </a:lnTo>
                <a:lnTo>
                  <a:pt x="88" y="46"/>
                </a:lnTo>
                <a:lnTo>
                  <a:pt x="88" y="46"/>
                </a:lnTo>
                <a:lnTo>
                  <a:pt x="88" y="46"/>
                </a:lnTo>
                <a:lnTo>
                  <a:pt x="88" y="46"/>
                </a:lnTo>
                <a:lnTo>
                  <a:pt x="88" y="46"/>
                </a:lnTo>
                <a:lnTo>
                  <a:pt x="88" y="48"/>
                </a:lnTo>
                <a:lnTo>
                  <a:pt x="86" y="48"/>
                </a:lnTo>
                <a:lnTo>
                  <a:pt x="84" y="48"/>
                </a:lnTo>
                <a:lnTo>
                  <a:pt x="84" y="48"/>
                </a:lnTo>
                <a:lnTo>
                  <a:pt x="84" y="46"/>
                </a:lnTo>
                <a:lnTo>
                  <a:pt x="84" y="46"/>
                </a:lnTo>
                <a:lnTo>
                  <a:pt x="82" y="44"/>
                </a:lnTo>
                <a:lnTo>
                  <a:pt x="82" y="44"/>
                </a:lnTo>
                <a:lnTo>
                  <a:pt x="82" y="42"/>
                </a:lnTo>
                <a:lnTo>
                  <a:pt x="80" y="42"/>
                </a:lnTo>
                <a:lnTo>
                  <a:pt x="80" y="42"/>
                </a:lnTo>
                <a:lnTo>
                  <a:pt x="80" y="42"/>
                </a:lnTo>
                <a:lnTo>
                  <a:pt x="80" y="42"/>
                </a:lnTo>
                <a:lnTo>
                  <a:pt x="78" y="44"/>
                </a:lnTo>
                <a:lnTo>
                  <a:pt x="78" y="44"/>
                </a:lnTo>
                <a:lnTo>
                  <a:pt x="76" y="46"/>
                </a:lnTo>
                <a:lnTo>
                  <a:pt x="74" y="46"/>
                </a:lnTo>
                <a:lnTo>
                  <a:pt x="74" y="44"/>
                </a:lnTo>
                <a:lnTo>
                  <a:pt x="74" y="44"/>
                </a:lnTo>
                <a:lnTo>
                  <a:pt x="74" y="44"/>
                </a:lnTo>
                <a:lnTo>
                  <a:pt x="72" y="44"/>
                </a:lnTo>
                <a:lnTo>
                  <a:pt x="72" y="44"/>
                </a:lnTo>
                <a:lnTo>
                  <a:pt x="72" y="44"/>
                </a:lnTo>
                <a:lnTo>
                  <a:pt x="72" y="44"/>
                </a:lnTo>
                <a:lnTo>
                  <a:pt x="72" y="44"/>
                </a:lnTo>
                <a:lnTo>
                  <a:pt x="72" y="44"/>
                </a:lnTo>
                <a:lnTo>
                  <a:pt x="72" y="46"/>
                </a:lnTo>
                <a:lnTo>
                  <a:pt x="72" y="46"/>
                </a:lnTo>
                <a:lnTo>
                  <a:pt x="72" y="46"/>
                </a:lnTo>
                <a:lnTo>
                  <a:pt x="72" y="46"/>
                </a:lnTo>
                <a:lnTo>
                  <a:pt x="72" y="48"/>
                </a:lnTo>
                <a:lnTo>
                  <a:pt x="72" y="48"/>
                </a:lnTo>
                <a:lnTo>
                  <a:pt x="72" y="46"/>
                </a:lnTo>
                <a:lnTo>
                  <a:pt x="72" y="46"/>
                </a:lnTo>
                <a:lnTo>
                  <a:pt x="70" y="46"/>
                </a:lnTo>
                <a:lnTo>
                  <a:pt x="70" y="48"/>
                </a:lnTo>
                <a:lnTo>
                  <a:pt x="68" y="48"/>
                </a:lnTo>
                <a:lnTo>
                  <a:pt x="68" y="50"/>
                </a:lnTo>
                <a:lnTo>
                  <a:pt x="68" y="50"/>
                </a:lnTo>
                <a:lnTo>
                  <a:pt x="68" y="50"/>
                </a:lnTo>
                <a:lnTo>
                  <a:pt x="68" y="50"/>
                </a:lnTo>
                <a:lnTo>
                  <a:pt x="66" y="50"/>
                </a:lnTo>
                <a:lnTo>
                  <a:pt x="66" y="50"/>
                </a:lnTo>
                <a:lnTo>
                  <a:pt x="66" y="50"/>
                </a:lnTo>
                <a:lnTo>
                  <a:pt x="66" y="50"/>
                </a:lnTo>
                <a:lnTo>
                  <a:pt x="64" y="50"/>
                </a:lnTo>
                <a:lnTo>
                  <a:pt x="64" y="50"/>
                </a:lnTo>
                <a:lnTo>
                  <a:pt x="62" y="52"/>
                </a:lnTo>
                <a:lnTo>
                  <a:pt x="62" y="52"/>
                </a:lnTo>
                <a:lnTo>
                  <a:pt x="62" y="56"/>
                </a:lnTo>
                <a:lnTo>
                  <a:pt x="62" y="56"/>
                </a:lnTo>
                <a:lnTo>
                  <a:pt x="62" y="56"/>
                </a:lnTo>
                <a:lnTo>
                  <a:pt x="62" y="56"/>
                </a:lnTo>
                <a:lnTo>
                  <a:pt x="64" y="58"/>
                </a:lnTo>
                <a:lnTo>
                  <a:pt x="64" y="60"/>
                </a:lnTo>
                <a:lnTo>
                  <a:pt x="64" y="60"/>
                </a:lnTo>
                <a:lnTo>
                  <a:pt x="62" y="62"/>
                </a:lnTo>
                <a:lnTo>
                  <a:pt x="62" y="62"/>
                </a:lnTo>
                <a:lnTo>
                  <a:pt x="60" y="62"/>
                </a:lnTo>
                <a:lnTo>
                  <a:pt x="60" y="62"/>
                </a:lnTo>
                <a:lnTo>
                  <a:pt x="58" y="62"/>
                </a:lnTo>
                <a:lnTo>
                  <a:pt x="58" y="62"/>
                </a:lnTo>
                <a:lnTo>
                  <a:pt x="56" y="62"/>
                </a:lnTo>
                <a:lnTo>
                  <a:pt x="56" y="62"/>
                </a:lnTo>
                <a:lnTo>
                  <a:pt x="54" y="64"/>
                </a:lnTo>
                <a:lnTo>
                  <a:pt x="54" y="64"/>
                </a:lnTo>
                <a:lnTo>
                  <a:pt x="50" y="64"/>
                </a:lnTo>
                <a:lnTo>
                  <a:pt x="50" y="62"/>
                </a:lnTo>
                <a:lnTo>
                  <a:pt x="48" y="62"/>
                </a:lnTo>
                <a:lnTo>
                  <a:pt x="48" y="62"/>
                </a:lnTo>
                <a:lnTo>
                  <a:pt x="48" y="62"/>
                </a:lnTo>
                <a:lnTo>
                  <a:pt x="46" y="62"/>
                </a:lnTo>
                <a:lnTo>
                  <a:pt x="46" y="62"/>
                </a:lnTo>
                <a:lnTo>
                  <a:pt x="46" y="64"/>
                </a:lnTo>
                <a:lnTo>
                  <a:pt x="44" y="64"/>
                </a:lnTo>
                <a:lnTo>
                  <a:pt x="44" y="64"/>
                </a:lnTo>
                <a:lnTo>
                  <a:pt x="44" y="64"/>
                </a:lnTo>
                <a:lnTo>
                  <a:pt x="44" y="64"/>
                </a:lnTo>
                <a:lnTo>
                  <a:pt x="44" y="64"/>
                </a:lnTo>
                <a:lnTo>
                  <a:pt x="44" y="64"/>
                </a:lnTo>
                <a:lnTo>
                  <a:pt x="42" y="66"/>
                </a:lnTo>
                <a:lnTo>
                  <a:pt x="40" y="64"/>
                </a:lnTo>
                <a:lnTo>
                  <a:pt x="40" y="64"/>
                </a:lnTo>
                <a:lnTo>
                  <a:pt x="40" y="62"/>
                </a:lnTo>
                <a:lnTo>
                  <a:pt x="38" y="64"/>
                </a:lnTo>
                <a:lnTo>
                  <a:pt x="38" y="64"/>
                </a:lnTo>
                <a:lnTo>
                  <a:pt x="38" y="64"/>
                </a:lnTo>
                <a:lnTo>
                  <a:pt x="36" y="64"/>
                </a:lnTo>
                <a:lnTo>
                  <a:pt x="36" y="64"/>
                </a:lnTo>
                <a:lnTo>
                  <a:pt x="36" y="64"/>
                </a:lnTo>
                <a:lnTo>
                  <a:pt x="36" y="64"/>
                </a:lnTo>
                <a:lnTo>
                  <a:pt x="36" y="64"/>
                </a:lnTo>
                <a:lnTo>
                  <a:pt x="36" y="62"/>
                </a:lnTo>
                <a:lnTo>
                  <a:pt x="36" y="62"/>
                </a:lnTo>
                <a:lnTo>
                  <a:pt x="34" y="62"/>
                </a:lnTo>
                <a:lnTo>
                  <a:pt x="34" y="62"/>
                </a:lnTo>
                <a:lnTo>
                  <a:pt x="34" y="62"/>
                </a:lnTo>
                <a:lnTo>
                  <a:pt x="34" y="62"/>
                </a:lnTo>
                <a:lnTo>
                  <a:pt x="32" y="62"/>
                </a:lnTo>
                <a:lnTo>
                  <a:pt x="32" y="62"/>
                </a:lnTo>
                <a:lnTo>
                  <a:pt x="32" y="62"/>
                </a:lnTo>
                <a:lnTo>
                  <a:pt x="32" y="60"/>
                </a:lnTo>
                <a:lnTo>
                  <a:pt x="32" y="60"/>
                </a:lnTo>
                <a:lnTo>
                  <a:pt x="32" y="60"/>
                </a:lnTo>
                <a:lnTo>
                  <a:pt x="32" y="60"/>
                </a:lnTo>
                <a:lnTo>
                  <a:pt x="30" y="58"/>
                </a:lnTo>
                <a:lnTo>
                  <a:pt x="30" y="58"/>
                </a:lnTo>
                <a:lnTo>
                  <a:pt x="30" y="58"/>
                </a:lnTo>
                <a:lnTo>
                  <a:pt x="28" y="60"/>
                </a:lnTo>
                <a:lnTo>
                  <a:pt x="26" y="60"/>
                </a:lnTo>
                <a:lnTo>
                  <a:pt x="26" y="60"/>
                </a:lnTo>
                <a:lnTo>
                  <a:pt x="26" y="60"/>
                </a:lnTo>
                <a:lnTo>
                  <a:pt x="26" y="62"/>
                </a:lnTo>
                <a:lnTo>
                  <a:pt x="26" y="62"/>
                </a:lnTo>
                <a:lnTo>
                  <a:pt x="26" y="62"/>
                </a:lnTo>
                <a:lnTo>
                  <a:pt x="24" y="62"/>
                </a:lnTo>
                <a:lnTo>
                  <a:pt x="22" y="62"/>
                </a:lnTo>
                <a:lnTo>
                  <a:pt x="20" y="62"/>
                </a:lnTo>
                <a:lnTo>
                  <a:pt x="20" y="60"/>
                </a:lnTo>
                <a:lnTo>
                  <a:pt x="20" y="60"/>
                </a:lnTo>
                <a:lnTo>
                  <a:pt x="20" y="60"/>
                </a:lnTo>
                <a:lnTo>
                  <a:pt x="20" y="60"/>
                </a:lnTo>
                <a:lnTo>
                  <a:pt x="18" y="60"/>
                </a:lnTo>
                <a:lnTo>
                  <a:pt x="18" y="58"/>
                </a:lnTo>
                <a:lnTo>
                  <a:pt x="16" y="58"/>
                </a:lnTo>
                <a:lnTo>
                  <a:pt x="16" y="60"/>
                </a:lnTo>
                <a:lnTo>
                  <a:pt x="14" y="60"/>
                </a:lnTo>
                <a:lnTo>
                  <a:pt x="14" y="60"/>
                </a:lnTo>
                <a:lnTo>
                  <a:pt x="12" y="60"/>
                </a:lnTo>
                <a:lnTo>
                  <a:pt x="10" y="60"/>
                </a:lnTo>
                <a:lnTo>
                  <a:pt x="8" y="60"/>
                </a:lnTo>
                <a:lnTo>
                  <a:pt x="8" y="60"/>
                </a:lnTo>
                <a:lnTo>
                  <a:pt x="8" y="60"/>
                </a:lnTo>
                <a:lnTo>
                  <a:pt x="8" y="60"/>
                </a:lnTo>
                <a:lnTo>
                  <a:pt x="6" y="60"/>
                </a:lnTo>
                <a:lnTo>
                  <a:pt x="6" y="60"/>
                </a:lnTo>
                <a:lnTo>
                  <a:pt x="6" y="60"/>
                </a:lnTo>
                <a:lnTo>
                  <a:pt x="6" y="60"/>
                </a:lnTo>
                <a:lnTo>
                  <a:pt x="4" y="60"/>
                </a:lnTo>
                <a:lnTo>
                  <a:pt x="4" y="60"/>
                </a:lnTo>
                <a:lnTo>
                  <a:pt x="4" y="60"/>
                </a:lnTo>
                <a:lnTo>
                  <a:pt x="2" y="60"/>
                </a:lnTo>
                <a:lnTo>
                  <a:pt x="2" y="60"/>
                </a:lnTo>
                <a:lnTo>
                  <a:pt x="0" y="60"/>
                </a:lnTo>
                <a:lnTo>
                  <a:pt x="0" y="60"/>
                </a:lnTo>
                <a:lnTo>
                  <a:pt x="0" y="58"/>
                </a:lnTo>
                <a:lnTo>
                  <a:pt x="0" y="58"/>
                </a:lnTo>
                <a:lnTo>
                  <a:pt x="0" y="58"/>
                </a:lnTo>
                <a:lnTo>
                  <a:pt x="0" y="58"/>
                </a:lnTo>
                <a:lnTo>
                  <a:pt x="0" y="56"/>
                </a:lnTo>
                <a:lnTo>
                  <a:pt x="0" y="56"/>
                </a:lnTo>
                <a:lnTo>
                  <a:pt x="0" y="56"/>
                </a:lnTo>
                <a:lnTo>
                  <a:pt x="0" y="56"/>
                </a:lnTo>
                <a:lnTo>
                  <a:pt x="0" y="54"/>
                </a:lnTo>
                <a:lnTo>
                  <a:pt x="0" y="52"/>
                </a:lnTo>
                <a:lnTo>
                  <a:pt x="0" y="54"/>
                </a:lnTo>
                <a:lnTo>
                  <a:pt x="2" y="54"/>
                </a:lnTo>
                <a:lnTo>
                  <a:pt x="2" y="54"/>
                </a:lnTo>
                <a:lnTo>
                  <a:pt x="2" y="54"/>
                </a:lnTo>
                <a:lnTo>
                  <a:pt x="2" y="54"/>
                </a:lnTo>
                <a:lnTo>
                  <a:pt x="2" y="52"/>
                </a:lnTo>
                <a:lnTo>
                  <a:pt x="2" y="52"/>
                </a:lnTo>
                <a:lnTo>
                  <a:pt x="2" y="50"/>
                </a:lnTo>
                <a:lnTo>
                  <a:pt x="2" y="50"/>
                </a:lnTo>
                <a:lnTo>
                  <a:pt x="2" y="50"/>
                </a:lnTo>
                <a:lnTo>
                  <a:pt x="2" y="50"/>
                </a:lnTo>
                <a:lnTo>
                  <a:pt x="4" y="50"/>
                </a:lnTo>
                <a:lnTo>
                  <a:pt x="6" y="50"/>
                </a:lnTo>
                <a:lnTo>
                  <a:pt x="8" y="48"/>
                </a:lnTo>
                <a:lnTo>
                  <a:pt x="8" y="50"/>
                </a:lnTo>
                <a:lnTo>
                  <a:pt x="12" y="50"/>
                </a:lnTo>
                <a:lnTo>
                  <a:pt x="12" y="50"/>
                </a:lnTo>
                <a:lnTo>
                  <a:pt x="12" y="50"/>
                </a:lnTo>
                <a:lnTo>
                  <a:pt x="12" y="52"/>
                </a:lnTo>
                <a:lnTo>
                  <a:pt x="14" y="52"/>
                </a:lnTo>
                <a:lnTo>
                  <a:pt x="16" y="52"/>
                </a:lnTo>
                <a:lnTo>
                  <a:pt x="16" y="52"/>
                </a:lnTo>
                <a:lnTo>
                  <a:pt x="16" y="52"/>
                </a:lnTo>
                <a:lnTo>
                  <a:pt x="16" y="52"/>
                </a:lnTo>
                <a:lnTo>
                  <a:pt x="16" y="52"/>
                </a:lnTo>
                <a:lnTo>
                  <a:pt x="16" y="52"/>
                </a:lnTo>
                <a:lnTo>
                  <a:pt x="16" y="54"/>
                </a:lnTo>
                <a:lnTo>
                  <a:pt x="16" y="54"/>
                </a:lnTo>
                <a:lnTo>
                  <a:pt x="16" y="54"/>
                </a:lnTo>
                <a:lnTo>
                  <a:pt x="16" y="52"/>
                </a:lnTo>
                <a:lnTo>
                  <a:pt x="18" y="52"/>
                </a:lnTo>
                <a:lnTo>
                  <a:pt x="18" y="52"/>
                </a:lnTo>
                <a:lnTo>
                  <a:pt x="18" y="52"/>
                </a:lnTo>
                <a:lnTo>
                  <a:pt x="16" y="50"/>
                </a:lnTo>
                <a:lnTo>
                  <a:pt x="20" y="50"/>
                </a:lnTo>
                <a:lnTo>
                  <a:pt x="20" y="50"/>
                </a:lnTo>
                <a:lnTo>
                  <a:pt x="20" y="50"/>
                </a:lnTo>
                <a:lnTo>
                  <a:pt x="20" y="50"/>
                </a:lnTo>
                <a:lnTo>
                  <a:pt x="20" y="48"/>
                </a:lnTo>
                <a:lnTo>
                  <a:pt x="20" y="48"/>
                </a:lnTo>
                <a:lnTo>
                  <a:pt x="20" y="48"/>
                </a:lnTo>
                <a:lnTo>
                  <a:pt x="22" y="48"/>
                </a:lnTo>
                <a:lnTo>
                  <a:pt x="22" y="48"/>
                </a:lnTo>
                <a:lnTo>
                  <a:pt x="22" y="48"/>
                </a:lnTo>
                <a:lnTo>
                  <a:pt x="24" y="48"/>
                </a:lnTo>
                <a:lnTo>
                  <a:pt x="24" y="48"/>
                </a:lnTo>
                <a:lnTo>
                  <a:pt x="26" y="48"/>
                </a:lnTo>
                <a:lnTo>
                  <a:pt x="26" y="48"/>
                </a:lnTo>
                <a:lnTo>
                  <a:pt x="28" y="48"/>
                </a:lnTo>
                <a:lnTo>
                  <a:pt x="28" y="48"/>
                </a:lnTo>
                <a:lnTo>
                  <a:pt x="28" y="48"/>
                </a:lnTo>
                <a:lnTo>
                  <a:pt x="30" y="50"/>
                </a:lnTo>
                <a:lnTo>
                  <a:pt x="32" y="50"/>
                </a:lnTo>
                <a:lnTo>
                  <a:pt x="32" y="50"/>
                </a:lnTo>
                <a:lnTo>
                  <a:pt x="32" y="48"/>
                </a:lnTo>
                <a:lnTo>
                  <a:pt x="34" y="48"/>
                </a:lnTo>
                <a:lnTo>
                  <a:pt x="34" y="46"/>
                </a:lnTo>
                <a:lnTo>
                  <a:pt x="34" y="46"/>
                </a:lnTo>
                <a:lnTo>
                  <a:pt x="36" y="44"/>
                </a:lnTo>
                <a:lnTo>
                  <a:pt x="36" y="44"/>
                </a:lnTo>
                <a:lnTo>
                  <a:pt x="36" y="44"/>
                </a:lnTo>
                <a:lnTo>
                  <a:pt x="36" y="44"/>
                </a:lnTo>
                <a:lnTo>
                  <a:pt x="38" y="46"/>
                </a:lnTo>
                <a:lnTo>
                  <a:pt x="38" y="46"/>
                </a:lnTo>
                <a:lnTo>
                  <a:pt x="38" y="46"/>
                </a:lnTo>
                <a:lnTo>
                  <a:pt x="40" y="46"/>
                </a:lnTo>
                <a:lnTo>
                  <a:pt x="40" y="46"/>
                </a:lnTo>
                <a:lnTo>
                  <a:pt x="40" y="46"/>
                </a:lnTo>
                <a:lnTo>
                  <a:pt x="40" y="44"/>
                </a:lnTo>
                <a:lnTo>
                  <a:pt x="38" y="44"/>
                </a:lnTo>
                <a:lnTo>
                  <a:pt x="38" y="44"/>
                </a:lnTo>
                <a:lnTo>
                  <a:pt x="38" y="44"/>
                </a:lnTo>
                <a:lnTo>
                  <a:pt x="38" y="42"/>
                </a:lnTo>
                <a:lnTo>
                  <a:pt x="38" y="42"/>
                </a:lnTo>
                <a:lnTo>
                  <a:pt x="40" y="44"/>
                </a:lnTo>
                <a:lnTo>
                  <a:pt x="42" y="44"/>
                </a:lnTo>
                <a:lnTo>
                  <a:pt x="42" y="44"/>
                </a:lnTo>
                <a:lnTo>
                  <a:pt x="42" y="44"/>
                </a:lnTo>
                <a:lnTo>
                  <a:pt x="42" y="42"/>
                </a:lnTo>
                <a:lnTo>
                  <a:pt x="42" y="42"/>
                </a:lnTo>
                <a:lnTo>
                  <a:pt x="44" y="42"/>
                </a:lnTo>
                <a:lnTo>
                  <a:pt x="44" y="42"/>
                </a:lnTo>
                <a:lnTo>
                  <a:pt x="44" y="40"/>
                </a:lnTo>
                <a:lnTo>
                  <a:pt x="46" y="40"/>
                </a:lnTo>
                <a:lnTo>
                  <a:pt x="46" y="40"/>
                </a:lnTo>
                <a:lnTo>
                  <a:pt x="48" y="38"/>
                </a:lnTo>
                <a:lnTo>
                  <a:pt x="46" y="38"/>
                </a:lnTo>
                <a:lnTo>
                  <a:pt x="46" y="38"/>
                </a:lnTo>
                <a:lnTo>
                  <a:pt x="44" y="38"/>
                </a:lnTo>
                <a:lnTo>
                  <a:pt x="40" y="38"/>
                </a:lnTo>
                <a:lnTo>
                  <a:pt x="40" y="38"/>
                </a:lnTo>
                <a:lnTo>
                  <a:pt x="40" y="38"/>
                </a:lnTo>
                <a:lnTo>
                  <a:pt x="40" y="38"/>
                </a:lnTo>
                <a:lnTo>
                  <a:pt x="38" y="38"/>
                </a:lnTo>
                <a:lnTo>
                  <a:pt x="38" y="36"/>
                </a:lnTo>
                <a:lnTo>
                  <a:pt x="38" y="36"/>
                </a:lnTo>
                <a:lnTo>
                  <a:pt x="36" y="36"/>
                </a:lnTo>
                <a:lnTo>
                  <a:pt x="34" y="36"/>
                </a:lnTo>
                <a:lnTo>
                  <a:pt x="34" y="36"/>
                </a:lnTo>
                <a:lnTo>
                  <a:pt x="34" y="36"/>
                </a:lnTo>
                <a:lnTo>
                  <a:pt x="32" y="32"/>
                </a:lnTo>
                <a:lnTo>
                  <a:pt x="32" y="32"/>
                </a:lnTo>
                <a:lnTo>
                  <a:pt x="30" y="32"/>
                </a:lnTo>
                <a:lnTo>
                  <a:pt x="28" y="32"/>
                </a:lnTo>
                <a:lnTo>
                  <a:pt x="28" y="32"/>
                </a:lnTo>
                <a:lnTo>
                  <a:pt x="28" y="32"/>
                </a:lnTo>
                <a:lnTo>
                  <a:pt x="28" y="32"/>
                </a:lnTo>
                <a:lnTo>
                  <a:pt x="28" y="30"/>
                </a:lnTo>
                <a:lnTo>
                  <a:pt x="28" y="30"/>
                </a:lnTo>
                <a:lnTo>
                  <a:pt x="26" y="30"/>
                </a:lnTo>
                <a:lnTo>
                  <a:pt x="24" y="26"/>
                </a:lnTo>
                <a:lnTo>
                  <a:pt x="22" y="26"/>
                </a:lnTo>
                <a:lnTo>
                  <a:pt x="22" y="28"/>
                </a:lnTo>
                <a:lnTo>
                  <a:pt x="22" y="28"/>
                </a:lnTo>
                <a:lnTo>
                  <a:pt x="24" y="28"/>
                </a:lnTo>
                <a:lnTo>
                  <a:pt x="24" y="28"/>
                </a:lnTo>
                <a:lnTo>
                  <a:pt x="24" y="30"/>
                </a:lnTo>
                <a:lnTo>
                  <a:pt x="24" y="30"/>
                </a:lnTo>
                <a:lnTo>
                  <a:pt x="24" y="30"/>
                </a:lnTo>
                <a:lnTo>
                  <a:pt x="24" y="30"/>
                </a:lnTo>
                <a:lnTo>
                  <a:pt x="22" y="30"/>
                </a:lnTo>
                <a:lnTo>
                  <a:pt x="22" y="30"/>
                </a:lnTo>
                <a:lnTo>
                  <a:pt x="22" y="30"/>
                </a:lnTo>
                <a:lnTo>
                  <a:pt x="22" y="30"/>
                </a:lnTo>
                <a:lnTo>
                  <a:pt x="22" y="32"/>
                </a:lnTo>
                <a:lnTo>
                  <a:pt x="22" y="32"/>
                </a:lnTo>
                <a:lnTo>
                  <a:pt x="22" y="32"/>
                </a:lnTo>
                <a:lnTo>
                  <a:pt x="22" y="34"/>
                </a:lnTo>
                <a:lnTo>
                  <a:pt x="22" y="34"/>
                </a:lnTo>
                <a:lnTo>
                  <a:pt x="22" y="34"/>
                </a:lnTo>
                <a:lnTo>
                  <a:pt x="20" y="32"/>
                </a:lnTo>
                <a:lnTo>
                  <a:pt x="18" y="32"/>
                </a:lnTo>
                <a:lnTo>
                  <a:pt x="18" y="34"/>
                </a:lnTo>
                <a:lnTo>
                  <a:pt x="16" y="32"/>
                </a:lnTo>
                <a:lnTo>
                  <a:pt x="14" y="32"/>
                </a:lnTo>
                <a:lnTo>
                  <a:pt x="12" y="30"/>
                </a:lnTo>
                <a:lnTo>
                  <a:pt x="12" y="30"/>
                </a:lnTo>
                <a:lnTo>
                  <a:pt x="12" y="30"/>
                </a:lnTo>
                <a:lnTo>
                  <a:pt x="10" y="28"/>
                </a:lnTo>
                <a:lnTo>
                  <a:pt x="10" y="28"/>
                </a:lnTo>
                <a:lnTo>
                  <a:pt x="10" y="28"/>
                </a:lnTo>
                <a:lnTo>
                  <a:pt x="10" y="28"/>
                </a:lnTo>
                <a:lnTo>
                  <a:pt x="8" y="30"/>
                </a:lnTo>
                <a:lnTo>
                  <a:pt x="8" y="30"/>
                </a:lnTo>
                <a:lnTo>
                  <a:pt x="8" y="30"/>
                </a:lnTo>
                <a:lnTo>
                  <a:pt x="8" y="28"/>
                </a:lnTo>
                <a:lnTo>
                  <a:pt x="6" y="28"/>
                </a:lnTo>
                <a:lnTo>
                  <a:pt x="6" y="28"/>
                </a:lnTo>
                <a:lnTo>
                  <a:pt x="6" y="28"/>
                </a:lnTo>
                <a:lnTo>
                  <a:pt x="6" y="28"/>
                </a:lnTo>
                <a:lnTo>
                  <a:pt x="4" y="28"/>
                </a:lnTo>
                <a:lnTo>
                  <a:pt x="4" y="28"/>
                </a:lnTo>
                <a:lnTo>
                  <a:pt x="4" y="28"/>
                </a:lnTo>
                <a:lnTo>
                  <a:pt x="4" y="28"/>
                </a:lnTo>
                <a:lnTo>
                  <a:pt x="4" y="26"/>
                </a:lnTo>
                <a:lnTo>
                  <a:pt x="4" y="26"/>
                </a:lnTo>
                <a:lnTo>
                  <a:pt x="4" y="26"/>
                </a:lnTo>
                <a:lnTo>
                  <a:pt x="4" y="26"/>
                </a:lnTo>
                <a:lnTo>
                  <a:pt x="4" y="26"/>
                </a:lnTo>
                <a:lnTo>
                  <a:pt x="6" y="24"/>
                </a:lnTo>
                <a:lnTo>
                  <a:pt x="6" y="24"/>
                </a:lnTo>
                <a:lnTo>
                  <a:pt x="6" y="24"/>
                </a:lnTo>
                <a:lnTo>
                  <a:pt x="6" y="24"/>
                </a:lnTo>
                <a:lnTo>
                  <a:pt x="6" y="22"/>
                </a:lnTo>
                <a:lnTo>
                  <a:pt x="8" y="20"/>
                </a:lnTo>
                <a:lnTo>
                  <a:pt x="8" y="20"/>
                </a:lnTo>
                <a:lnTo>
                  <a:pt x="10" y="20"/>
                </a:lnTo>
                <a:lnTo>
                  <a:pt x="10" y="20"/>
                </a:lnTo>
                <a:lnTo>
                  <a:pt x="10" y="20"/>
                </a:lnTo>
                <a:lnTo>
                  <a:pt x="10" y="20"/>
                </a:lnTo>
                <a:lnTo>
                  <a:pt x="10" y="18"/>
                </a:lnTo>
                <a:lnTo>
                  <a:pt x="10" y="18"/>
                </a:lnTo>
                <a:lnTo>
                  <a:pt x="10" y="18"/>
                </a:lnTo>
                <a:lnTo>
                  <a:pt x="12" y="18"/>
                </a:lnTo>
                <a:lnTo>
                  <a:pt x="14" y="18"/>
                </a:lnTo>
                <a:lnTo>
                  <a:pt x="14" y="16"/>
                </a:lnTo>
                <a:lnTo>
                  <a:pt x="14" y="16"/>
                </a:lnTo>
                <a:lnTo>
                  <a:pt x="14" y="16"/>
                </a:lnTo>
                <a:lnTo>
                  <a:pt x="14" y="16"/>
                </a:lnTo>
                <a:lnTo>
                  <a:pt x="14" y="16"/>
                </a:lnTo>
                <a:lnTo>
                  <a:pt x="12" y="16"/>
                </a:lnTo>
                <a:lnTo>
                  <a:pt x="12" y="14"/>
                </a:lnTo>
                <a:lnTo>
                  <a:pt x="12" y="14"/>
                </a:lnTo>
                <a:lnTo>
                  <a:pt x="10" y="14"/>
                </a:lnTo>
                <a:lnTo>
                  <a:pt x="10" y="16"/>
                </a:lnTo>
                <a:lnTo>
                  <a:pt x="10" y="16"/>
                </a:lnTo>
                <a:lnTo>
                  <a:pt x="10" y="16"/>
                </a:lnTo>
                <a:lnTo>
                  <a:pt x="10" y="16"/>
                </a:lnTo>
                <a:lnTo>
                  <a:pt x="8" y="14"/>
                </a:lnTo>
                <a:lnTo>
                  <a:pt x="8" y="14"/>
                </a:lnTo>
                <a:lnTo>
                  <a:pt x="10" y="14"/>
                </a:lnTo>
                <a:lnTo>
                  <a:pt x="10" y="12"/>
                </a:lnTo>
                <a:lnTo>
                  <a:pt x="10" y="12"/>
                </a:lnTo>
                <a:lnTo>
                  <a:pt x="10" y="10"/>
                </a:lnTo>
                <a:lnTo>
                  <a:pt x="10" y="10"/>
                </a:lnTo>
                <a:lnTo>
                  <a:pt x="10" y="10"/>
                </a:lnTo>
                <a:lnTo>
                  <a:pt x="10" y="8"/>
                </a:lnTo>
                <a:lnTo>
                  <a:pt x="12" y="8"/>
                </a:lnTo>
                <a:lnTo>
                  <a:pt x="14" y="6"/>
                </a:lnTo>
                <a:lnTo>
                  <a:pt x="14" y="6"/>
                </a:lnTo>
                <a:lnTo>
                  <a:pt x="14" y="6"/>
                </a:lnTo>
                <a:lnTo>
                  <a:pt x="16" y="6"/>
                </a:lnTo>
                <a:lnTo>
                  <a:pt x="16" y="6"/>
                </a:lnTo>
                <a:lnTo>
                  <a:pt x="16" y="6"/>
                </a:lnTo>
                <a:lnTo>
                  <a:pt x="16" y="6"/>
                </a:lnTo>
                <a:lnTo>
                  <a:pt x="18" y="6"/>
                </a:lnTo>
                <a:lnTo>
                  <a:pt x="18" y="6"/>
                </a:lnTo>
                <a:lnTo>
                  <a:pt x="18" y="6"/>
                </a:lnTo>
                <a:lnTo>
                  <a:pt x="20" y="6"/>
                </a:lnTo>
                <a:lnTo>
                  <a:pt x="20" y="6"/>
                </a:lnTo>
                <a:lnTo>
                  <a:pt x="20" y="6"/>
                </a:lnTo>
                <a:lnTo>
                  <a:pt x="24" y="6"/>
                </a:lnTo>
                <a:lnTo>
                  <a:pt x="24" y="6"/>
                </a:lnTo>
                <a:lnTo>
                  <a:pt x="26" y="6"/>
                </a:lnTo>
                <a:lnTo>
                  <a:pt x="26" y="8"/>
                </a:lnTo>
                <a:lnTo>
                  <a:pt x="28" y="8"/>
                </a:lnTo>
                <a:lnTo>
                  <a:pt x="30" y="8"/>
                </a:lnTo>
                <a:lnTo>
                  <a:pt x="32" y="8"/>
                </a:lnTo>
                <a:lnTo>
                  <a:pt x="32" y="8"/>
                </a:lnTo>
                <a:lnTo>
                  <a:pt x="32" y="10"/>
                </a:lnTo>
                <a:lnTo>
                  <a:pt x="34" y="10"/>
                </a:lnTo>
                <a:lnTo>
                  <a:pt x="34" y="10"/>
                </a:lnTo>
                <a:lnTo>
                  <a:pt x="34" y="10"/>
                </a:lnTo>
                <a:lnTo>
                  <a:pt x="34" y="10"/>
                </a:lnTo>
                <a:lnTo>
                  <a:pt x="36" y="10"/>
                </a:lnTo>
                <a:lnTo>
                  <a:pt x="36" y="10"/>
                </a:lnTo>
                <a:lnTo>
                  <a:pt x="38" y="10"/>
                </a:lnTo>
                <a:lnTo>
                  <a:pt x="40" y="12"/>
                </a:lnTo>
                <a:lnTo>
                  <a:pt x="40" y="12"/>
                </a:lnTo>
                <a:lnTo>
                  <a:pt x="40" y="12"/>
                </a:lnTo>
                <a:lnTo>
                  <a:pt x="44" y="12"/>
                </a:lnTo>
                <a:lnTo>
                  <a:pt x="44" y="12"/>
                </a:lnTo>
                <a:lnTo>
                  <a:pt x="44" y="12"/>
                </a:lnTo>
                <a:lnTo>
                  <a:pt x="44" y="12"/>
                </a:lnTo>
                <a:lnTo>
                  <a:pt x="42" y="12"/>
                </a:lnTo>
                <a:lnTo>
                  <a:pt x="42" y="10"/>
                </a:lnTo>
                <a:lnTo>
                  <a:pt x="42" y="10"/>
                </a:lnTo>
                <a:lnTo>
                  <a:pt x="42" y="10"/>
                </a:lnTo>
                <a:lnTo>
                  <a:pt x="42" y="10"/>
                </a:lnTo>
                <a:lnTo>
                  <a:pt x="40" y="8"/>
                </a:lnTo>
                <a:lnTo>
                  <a:pt x="42" y="8"/>
                </a:lnTo>
                <a:lnTo>
                  <a:pt x="42" y="6"/>
                </a:lnTo>
                <a:lnTo>
                  <a:pt x="42" y="6"/>
                </a:lnTo>
                <a:lnTo>
                  <a:pt x="40" y="4"/>
                </a:lnTo>
                <a:lnTo>
                  <a:pt x="40" y="2"/>
                </a:lnTo>
                <a:lnTo>
                  <a:pt x="42" y="2"/>
                </a:lnTo>
                <a:lnTo>
                  <a:pt x="42" y="2"/>
                </a:lnTo>
                <a:lnTo>
                  <a:pt x="44" y="2"/>
                </a:lnTo>
                <a:lnTo>
                  <a:pt x="44" y="0"/>
                </a:lnTo>
                <a:lnTo>
                  <a:pt x="44" y="0"/>
                </a:lnTo>
                <a:lnTo>
                  <a:pt x="46" y="0"/>
                </a:lnTo>
                <a:lnTo>
                  <a:pt x="48" y="0"/>
                </a:lnTo>
                <a:lnTo>
                  <a:pt x="50" y="0"/>
                </a:lnTo>
                <a:lnTo>
                  <a:pt x="50" y="0"/>
                </a:lnTo>
                <a:lnTo>
                  <a:pt x="50" y="0"/>
                </a:lnTo>
                <a:lnTo>
                  <a:pt x="54" y="0"/>
                </a:lnTo>
                <a:lnTo>
                  <a:pt x="54" y="2"/>
                </a:lnTo>
                <a:lnTo>
                  <a:pt x="56" y="2"/>
                </a:lnTo>
                <a:lnTo>
                  <a:pt x="56" y="4"/>
                </a:lnTo>
                <a:lnTo>
                  <a:pt x="56" y="4"/>
                </a:lnTo>
                <a:lnTo>
                  <a:pt x="58" y="4"/>
                </a:lnTo>
                <a:lnTo>
                  <a:pt x="58" y="4"/>
                </a:lnTo>
                <a:lnTo>
                  <a:pt x="58" y="4"/>
                </a:lnTo>
                <a:lnTo>
                  <a:pt x="62" y="4"/>
                </a:lnTo>
                <a:lnTo>
                  <a:pt x="64" y="6"/>
                </a:lnTo>
                <a:lnTo>
                  <a:pt x="64" y="6"/>
                </a:lnTo>
                <a:lnTo>
                  <a:pt x="64" y="6"/>
                </a:lnTo>
                <a:lnTo>
                  <a:pt x="68" y="6"/>
                </a:lnTo>
                <a:lnTo>
                  <a:pt x="68" y="6"/>
                </a:lnTo>
                <a:lnTo>
                  <a:pt x="70" y="6"/>
                </a:lnTo>
                <a:lnTo>
                  <a:pt x="70" y="6"/>
                </a:lnTo>
                <a:lnTo>
                  <a:pt x="70" y="6"/>
                </a:lnTo>
                <a:lnTo>
                  <a:pt x="70" y="4"/>
                </a:lnTo>
                <a:lnTo>
                  <a:pt x="70" y="4"/>
                </a:lnTo>
                <a:lnTo>
                  <a:pt x="70" y="4"/>
                </a:lnTo>
                <a:lnTo>
                  <a:pt x="70" y="4"/>
                </a:lnTo>
                <a:lnTo>
                  <a:pt x="72" y="4"/>
                </a:lnTo>
                <a:lnTo>
                  <a:pt x="72" y="4"/>
                </a:lnTo>
                <a:lnTo>
                  <a:pt x="76" y="4"/>
                </a:lnTo>
                <a:lnTo>
                  <a:pt x="76" y="4"/>
                </a:lnTo>
                <a:lnTo>
                  <a:pt x="78" y="4"/>
                </a:lnTo>
                <a:lnTo>
                  <a:pt x="78" y="4"/>
                </a:lnTo>
                <a:lnTo>
                  <a:pt x="80" y="4"/>
                </a:lnTo>
                <a:lnTo>
                  <a:pt x="82" y="4"/>
                </a:lnTo>
                <a:lnTo>
                  <a:pt x="84" y="4"/>
                </a:lnTo>
                <a:lnTo>
                  <a:pt x="84" y="4"/>
                </a:lnTo>
                <a:lnTo>
                  <a:pt x="84" y="4"/>
                </a:lnTo>
                <a:lnTo>
                  <a:pt x="86" y="4"/>
                </a:lnTo>
                <a:lnTo>
                  <a:pt x="88" y="4"/>
                </a:lnTo>
                <a:lnTo>
                  <a:pt x="88" y="4"/>
                </a:lnTo>
                <a:lnTo>
                  <a:pt x="90" y="4"/>
                </a:lnTo>
                <a:lnTo>
                  <a:pt x="90" y="4"/>
                </a:lnTo>
                <a:lnTo>
                  <a:pt x="92" y="4"/>
                </a:lnTo>
                <a:lnTo>
                  <a:pt x="94" y="4"/>
                </a:lnTo>
                <a:lnTo>
                  <a:pt x="96" y="4"/>
                </a:lnTo>
                <a:lnTo>
                  <a:pt x="96" y="4"/>
                </a:lnTo>
                <a:lnTo>
                  <a:pt x="100" y="4"/>
                </a:lnTo>
                <a:lnTo>
                  <a:pt x="100" y="4"/>
                </a:lnTo>
                <a:lnTo>
                  <a:pt x="100" y="6"/>
                </a:lnTo>
                <a:lnTo>
                  <a:pt x="102" y="6"/>
                </a:lnTo>
                <a:lnTo>
                  <a:pt x="102" y="6"/>
                </a:lnTo>
                <a:lnTo>
                  <a:pt x="102" y="6"/>
                </a:lnTo>
                <a:lnTo>
                  <a:pt x="102" y="6"/>
                </a:lnTo>
                <a:lnTo>
                  <a:pt x="106" y="4"/>
                </a:lnTo>
                <a:lnTo>
                  <a:pt x="108" y="4"/>
                </a:lnTo>
                <a:lnTo>
                  <a:pt x="108" y="6"/>
                </a:lnTo>
                <a:lnTo>
                  <a:pt x="110" y="6"/>
                </a:lnTo>
                <a:lnTo>
                  <a:pt x="114" y="6"/>
                </a:lnTo>
                <a:lnTo>
                  <a:pt x="116" y="6"/>
                </a:lnTo>
                <a:lnTo>
                  <a:pt x="116" y="6"/>
                </a:lnTo>
                <a:lnTo>
                  <a:pt x="116" y="6"/>
                </a:lnTo>
                <a:lnTo>
                  <a:pt x="116" y="6"/>
                </a:lnTo>
                <a:lnTo>
                  <a:pt x="118" y="6"/>
                </a:lnTo>
                <a:lnTo>
                  <a:pt x="118" y="8"/>
                </a:lnTo>
                <a:lnTo>
                  <a:pt x="118" y="8"/>
                </a:lnTo>
                <a:lnTo>
                  <a:pt x="118" y="8"/>
                </a:lnTo>
                <a:lnTo>
                  <a:pt x="118" y="8"/>
                </a:lnTo>
                <a:lnTo>
                  <a:pt x="118" y="8"/>
                </a:lnTo>
                <a:lnTo>
                  <a:pt x="118" y="10"/>
                </a:lnTo>
                <a:lnTo>
                  <a:pt x="120" y="10"/>
                </a:lnTo>
                <a:lnTo>
                  <a:pt x="120" y="10"/>
                </a:lnTo>
                <a:lnTo>
                  <a:pt x="120" y="10"/>
                </a:lnTo>
                <a:lnTo>
                  <a:pt x="120" y="10"/>
                </a:lnTo>
                <a:lnTo>
                  <a:pt x="122" y="10"/>
                </a:lnTo>
                <a:lnTo>
                  <a:pt x="122" y="12"/>
                </a:lnTo>
                <a:lnTo>
                  <a:pt x="122" y="12"/>
                </a:lnTo>
                <a:lnTo>
                  <a:pt x="122" y="12"/>
                </a:lnTo>
                <a:lnTo>
                  <a:pt x="124" y="12"/>
                </a:lnTo>
                <a:lnTo>
                  <a:pt x="124" y="12"/>
                </a:lnTo>
                <a:lnTo>
                  <a:pt x="124" y="12"/>
                </a:lnTo>
                <a:lnTo>
                  <a:pt x="124" y="12"/>
                </a:lnTo>
                <a:lnTo>
                  <a:pt x="126" y="12"/>
                </a:lnTo>
                <a:lnTo>
                  <a:pt x="126" y="12"/>
                </a:lnTo>
                <a:lnTo>
                  <a:pt x="128" y="12"/>
                </a:lnTo>
                <a:lnTo>
                  <a:pt x="130" y="12"/>
                </a:lnTo>
                <a:lnTo>
                  <a:pt x="132" y="14"/>
                </a:lnTo>
                <a:lnTo>
                  <a:pt x="134" y="16"/>
                </a:lnTo>
                <a:lnTo>
                  <a:pt x="134" y="16"/>
                </a:lnTo>
                <a:lnTo>
                  <a:pt x="134" y="16"/>
                </a:lnTo>
                <a:lnTo>
                  <a:pt x="134" y="16"/>
                </a:lnTo>
                <a:lnTo>
                  <a:pt x="134" y="1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3" name="Freeform 159"/>
          <p:cNvSpPr>
            <a:spLocks noEditPoints="1"/>
          </p:cNvSpPr>
          <p:nvPr/>
        </p:nvSpPr>
        <p:spPr bwMode="auto">
          <a:xfrm>
            <a:off x="5353050" y="3509963"/>
            <a:ext cx="187325" cy="244475"/>
          </a:xfrm>
          <a:custGeom>
            <a:avLst/>
            <a:gdLst/>
            <a:ahLst/>
            <a:cxnLst>
              <a:cxn ang="0">
                <a:pos x="38" y="4"/>
              </a:cxn>
              <a:cxn ang="0">
                <a:pos x="48" y="6"/>
              </a:cxn>
              <a:cxn ang="0">
                <a:pos x="62" y="18"/>
              </a:cxn>
              <a:cxn ang="0">
                <a:pos x="72" y="18"/>
              </a:cxn>
              <a:cxn ang="0">
                <a:pos x="78" y="20"/>
              </a:cxn>
              <a:cxn ang="0">
                <a:pos x="82" y="20"/>
              </a:cxn>
              <a:cxn ang="0">
                <a:pos x="84" y="20"/>
              </a:cxn>
              <a:cxn ang="0">
                <a:pos x="96" y="8"/>
              </a:cxn>
              <a:cxn ang="0">
                <a:pos x="106" y="10"/>
              </a:cxn>
              <a:cxn ang="0">
                <a:pos x="108" y="12"/>
              </a:cxn>
              <a:cxn ang="0">
                <a:pos x="116" y="10"/>
              </a:cxn>
              <a:cxn ang="0">
                <a:pos x="118" y="12"/>
              </a:cxn>
              <a:cxn ang="0">
                <a:pos x="104" y="38"/>
              </a:cxn>
              <a:cxn ang="0">
                <a:pos x="114" y="104"/>
              </a:cxn>
              <a:cxn ang="0">
                <a:pos x="112" y="108"/>
              </a:cxn>
              <a:cxn ang="0">
                <a:pos x="104" y="112"/>
              </a:cxn>
              <a:cxn ang="0">
                <a:pos x="104" y="116"/>
              </a:cxn>
              <a:cxn ang="0">
                <a:pos x="102" y="116"/>
              </a:cxn>
              <a:cxn ang="0">
                <a:pos x="98" y="120"/>
              </a:cxn>
              <a:cxn ang="0">
                <a:pos x="96" y="120"/>
              </a:cxn>
              <a:cxn ang="0">
                <a:pos x="92" y="126"/>
              </a:cxn>
              <a:cxn ang="0">
                <a:pos x="92" y="132"/>
              </a:cxn>
              <a:cxn ang="0">
                <a:pos x="88" y="138"/>
              </a:cxn>
              <a:cxn ang="0">
                <a:pos x="88" y="142"/>
              </a:cxn>
              <a:cxn ang="0">
                <a:pos x="80" y="154"/>
              </a:cxn>
              <a:cxn ang="0">
                <a:pos x="76" y="152"/>
              </a:cxn>
              <a:cxn ang="0">
                <a:pos x="58" y="138"/>
              </a:cxn>
              <a:cxn ang="0">
                <a:pos x="56" y="136"/>
              </a:cxn>
              <a:cxn ang="0">
                <a:pos x="56" y="132"/>
              </a:cxn>
              <a:cxn ang="0">
                <a:pos x="52" y="126"/>
              </a:cxn>
              <a:cxn ang="0">
                <a:pos x="34" y="114"/>
              </a:cxn>
              <a:cxn ang="0">
                <a:pos x="10" y="98"/>
              </a:cxn>
              <a:cxn ang="0">
                <a:pos x="2" y="94"/>
              </a:cxn>
              <a:cxn ang="0">
                <a:pos x="2" y="78"/>
              </a:cxn>
              <a:cxn ang="0">
                <a:pos x="4" y="70"/>
              </a:cxn>
              <a:cxn ang="0">
                <a:pos x="8" y="62"/>
              </a:cxn>
              <a:cxn ang="0">
                <a:pos x="10" y="58"/>
              </a:cxn>
              <a:cxn ang="0">
                <a:pos x="14" y="56"/>
              </a:cxn>
              <a:cxn ang="0">
                <a:pos x="14" y="54"/>
              </a:cxn>
              <a:cxn ang="0">
                <a:pos x="16" y="52"/>
              </a:cxn>
              <a:cxn ang="0">
                <a:pos x="16" y="42"/>
              </a:cxn>
              <a:cxn ang="0">
                <a:pos x="16" y="36"/>
              </a:cxn>
              <a:cxn ang="0">
                <a:pos x="12" y="30"/>
              </a:cxn>
              <a:cxn ang="0">
                <a:pos x="10" y="26"/>
              </a:cxn>
              <a:cxn ang="0">
                <a:pos x="8" y="20"/>
              </a:cxn>
              <a:cxn ang="0">
                <a:pos x="6" y="14"/>
              </a:cxn>
              <a:cxn ang="0">
                <a:pos x="2" y="8"/>
              </a:cxn>
              <a:cxn ang="0">
                <a:pos x="8" y="0"/>
              </a:cxn>
              <a:cxn ang="0">
                <a:pos x="24" y="0"/>
              </a:cxn>
              <a:cxn ang="0">
                <a:pos x="26" y="0"/>
              </a:cxn>
              <a:cxn ang="0">
                <a:pos x="106" y="112"/>
              </a:cxn>
              <a:cxn ang="0">
                <a:pos x="104" y="114"/>
              </a:cxn>
              <a:cxn ang="0">
                <a:pos x="106" y="112"/>
              </a:cxn>
            </a:cxnLst>
            <a:rect l="0" t="0" r="r" b="b"/>
            <a:pathLst>
              <a:path w="118" h="154">
                <a:moveTo>
                  <a:pt x="30" y="0"/>
                </a:moveTo>
                <a:lnTo>
                  <a:pt x="30" y="2"/>
                </a:lnTo>
                <a:lnTo>
                  <a:pt x="32" y="4"/>
                </a:lnTo>
                <a:lnTo>
                  <a:pt x="34" y="4"/>
                </a:lnTo>
                <a:lnTo>
                  <a:pt x="36" y="4"/>
                </a:lnTo>
                <a:lnTo>
                  <a:pt x="38" y="4"/>
                </a:lnTo>
                <a:lnTo>
                  <a:pt x="40" y="4"/>
                </a:lnTo>
                <a:lnTo>
                  <a:pt x="40" y="4"/>
                </a:lnTo>
                <a:lnTo>
                  <a:pt x="42" y="4"/>
                </a:lnTo>
                <a:lnTo>
                  <a:pt x="44" y="4"/>
                </a:lnTo>
                <a:lnTo>
                  <a:pt x="46" y="4"/>
                </a:lnTo>
                <a:lnTo>
                  <a:pt x="48" y="6"/>
                </a:lnTo>
                <a:lnTo>
                  <a:pt x="48" y="6"/>
                </a:lnTo>
                <a:lnTo>
                  <a:pt x="50" y="8"/>
                </a:lnTo>
                <a:lnTo>
                  <a:pt x="60" y="16"/>
                </a:lnTo>
                <a:lnTo>
                  <a:pt x="62" y="16"/>
                </a:lnTo>
                <a:lnTo>
                  <a:pt x="62" y="16"/>
                </a:lnTo>
                <a:lnTo>
                  <a:pt x="62" y="18"/>
                </a:lnTo>
                <a:lnTo>
                  <a:pt x="66" y="18"/>
                </a:lnTo>
                <a:lnTo>
                  <a:pt x="68" y="18"/>
                </a:lnTo>
                <a:lnTo>
                  <a:pt x="68" y="16"/>
                </a:lnTo>
                <a:lnTo>
                  <a:pt x="70" y="18"/>
                </a:lnTo>
                <a:lnTo>
                  <a:pt x="72" y="18"/>
                </a:lnTo>
                <a:lnTo>
                  <a:pt x="72" y="18"/>
                </a:lnTo>
                <a:lnTo>
                  <a:pt x="74" y="18"/>
                </a:lnTo>
                <a:lnTo>
                  <a:pt x="74" y="18"/>
                </a:lnTo>
                <a:lnTo>
                  <a:pt x="76" y="18"/>
                </a:lnTo>
                <a:lnTo>
                  <a:pt x="76" y="18"/>
                </a:lnTo>
                <a:lnTo>
                  <a:pt x="78" y="18"/>
                </a:lnTo>
                <a:lnTo>
                  <a:pt x="78" y="20"/>
                </a:lnTo>
                <a:lnTo>
                  <a:pt x="78" y="20"/>
                </a:lnTo>
                <a:lnTo>
                  <a:pt x="80" y="20"/>
                </a:lnTo>
                <a:lnTo>
                  <a:pt x="80" y="20"/>
                </a:lnTo>
                <a:lnTo>
                  <a:pt x="80" y="20"/>
                </a:lnTo>
                <a:lnTo>
                  <a:pt x="80" y="20"/>
                </a:lnTo>
                <a:lnTo>
                  <a:pt x="82" y="20"/>
                </a:lnTo>
                <a:lnTo>
                  <a:pt x="82" y="20"/>
                </a:lnTo>
                <a:lnTo>
                  <a:pt x="82" y="20"/>
                </a:lnTo>
                <a:lnTo>
                  <a:pt x="82" y="20"/>
                </a:lnTo>
                <a:lnTo>
                  <a:pt x="82" y="20"/>
                </a:lnTo>
                <a:lnTo>
                  <a:pt x="84" y="20"/>
                </a:lnTo>
                <a:lnTo>
                  <a:pt x="84" y="20"/>
                </a:lnTo>
                <a:lnTo>
                  <a:pt x="86" y="16"/>
                </a:lnTo>
                <a:lnTo>
                  <a:pt x="88" y="12"/>
                </a:lnTo>
                <a:lnTo>
                  <a:pt x="90" y="12"/>
                </a:lnTo>
                <a:lnTo>
                  <a:pt x="92" y="10"/>
                </a:lnTo>
                <a:lnTo>
                  <a:pt x="96" y="10"/>
                </a:lnTo>
                <a:lnTo>
                  <a:pt x="96" y="8"/>
                </a:lnTo>
                <a:lnTo>
                  <a:pt x="100" y="6"/>
                </a:lnTo>
                <a:lnTo>
                  <a:pt x="102" y="6"/>
                </a:lnTo>
                <a:lnTo>
                  <a:pt x="102" y="6"/>
                </a:lnTo>
                <a:lnTo>
                  <a:pt x="102" y="8"/>
                </a:lnTo>
                <a:lnTo>
                  <a:pt x="104" y="8"/>
                </a:lnTo>
                <a:lnTo>
                  <a:pt x="106" y="10"/>
                </a:lnTo>
                <a:lnTo>
                  <a:pt x="106" y="10"/>
                </a:lnTo>
                <a:lnTo>
                  <a:pt x="106" y="10"/>
                </a:lnTo>
                <a:lnTo>
                  <a:pt x="106" y="12"/>
                </a:lnTo>
                <a:lnTo>
                  <a:pt x="106" y="12"/>
                </a:lnTo>
                <a:lnTo>
                  <a:pt x="106" y="12"/>
                </a:lnTo>
                <a:lnTo>
                  <a:pt x="108" y="12"/>
                </a:lnTo>
                <a:lnTo>
                  <a:pt x="108" y="12"/>
                </a:lnTo>
                <a:lnTo>
                  <a:pt x="112" y="12"/>
                </a:lnTo>
                <a:lnTo>
                  <a:pt x="112" y="12"/>
                </a:lnTo>
                <a:lnTo>
                  <a:pt x="112" y="12"/>
                </a:lnTo>
                <a:lnTo>
                  <a:pt x="114" y="10"/>
                </a:lnTo>
                <a:lnTo>
                  <a:pt x="116" y="10"/>
                </a:lnTo>
                <a:lnTo>
                  <a:pt x="116" y="12"/>
                </a:lnTo>
                <a:lnTo>
                  <a:pt x="116" y="12"/>
                </a:lnTo>
                <a:lnTo>
                  <a:pt x="116" y="12"/>
                </a:lnTo>
                <a:lnTo>
                  <a:pt x="118" y="12"/>
                </a:lnTo>
                <a:lnTo>
                  <a:pt x="118" y="12"/>
                </a:lnTo>
                <a:lnTo>
                  <a:pt x="118" y="12"/>
                </a:lnTo>
                <a:lnTo>
                  <a:pt x="116" y="14"/>
                </a:lnTo>
                <a:lnTo>
                  <a:pt x="110" y="24"/>
                </a:lnTo>
                <a:lnTo>
                  <a:pt x="108" y="26"/>
                </a:lnTo>
                <a:lnTo>
                  <a:pt x="104" y="30"/>
                </a:lnTo>
                <a:lnTo>
                  <a:pt x="104" y="32"/>
                </a:lnTo>
                <a:lnTo>
                  <a:pt x="104" y="38"/>
                </a:lnTo>
                <a:lnTo>
                  <a:pt x="104" y="56"/>
                </a:lnTo>
                <a:lnTo>
                  <a:pt x="104" y="78"/>
                </a:lnTo>
                <a:lnTo>
                  <a:pt x="104" y="92"/>
                </a:lnTo>
                <a:lnTo>
                  <a:pt x="108" y="96"/>
                </a:lnTo>
                <a:lnTo>
                  <a:pt x="110" y="100"/>
                </a:lnTo>
                <a:lnTo>
                  <a:pt x="114" y="104"/>
                </a:lnTo>
                <a:lnTo>
                  <a:pt x="114" y="106"/>
                </a:lnTo>
                <a:lnTo>
                  <a:pt x="112" y="106"/>
                </a:lnTo>
                <a:lnTo>
                  <a:pt x="112" y="106"/>
                </a:lnTo>
                <a:lnTo>
                  <a:pt x="112" y="106"/>
                </a:lnTo>
                <a:lnTo>
                  <a:pt x="112" y="108"/>
                </a:lnTo>
                <a:lnTo>
                  <a:pt x="112" y="108"/>
                </a:lnTo>
                <a:lnTo>
                  <a:pt x="112" y="108"/>
                </a:lnTo>
                <a:lnTo>
                  <a:pt x="110" y="110"/>
                </a:lnTo>
                <a:lnTo>
                  <a:pt x="110" y="110"/>
                </a:lnTo>
                <a:lnTo>
                  <a:pt x="108" y="110"/>
                </a:lnTo>
                <a:lnTo>
                  <a:pt x="106" y="110"/>
                </a:lnTo>
                <a:lnTo>
                  <a:pt x="104" y="112"/>
                </a:lnTo>
                <a:lnTo>
                  <a:pt x="104" y="110"/>
                </a:lnTo>
                <a:lnTo>
                  <a:pt x="104" y="112"/>
                </a:lnTo>
                <a:lnTo>
                  <a:pt x="104" y="114"/>
                </a:lnTo>
                <a:lnTo>
                  <a:pt x="104" y="114"/>
                </a:lnTo>
                <a:lnTo>
                  <a:pt x="104" y="114"/>
                </a:lnTo>
                <a:lnTo>
                  <a:pt x="104" y="116"/>
                </a:lnTo>
                <a:lnTo>
                  <a:pt x="104" y="116"/>
                </a:lnTo>
                <a:lnTo>
                  <a:pt x="104" y="116"/>
                </a:lnTo>
                <a:lnTo>
                  <a:pt x="104" y="114"/>
                </a:lnTo>
                <a:lnTo>
                  <a:pt x="102" y="114"/>
                </a:lnTo>
                <a:lnTo>
                  <a:pt x="102" y="114"/>
                </a:lnTo>
                <a:lnTo>
                  <a:pt x="102" y="116"/>
                </a:lnTo>
                <a:lnTo>
                  <a:pt x="102" y="116"/>
                </a:lnTo>
                <a:lnTo>
                  <a:pt x="102" y="116"/>
                </a:lnTo>
                <a:lnTo>
                  <a:pt x="102" y="116"/>
                </a:lnTo>
                <a:lnTo>
                  <a:pt x="102" y="118"/>
                </a:lnTo>
                <a:lnTo>
                  <a:pt x="100" y="120"/>
                </a:lnTo>
                <a:lnTo>
                  <a:pt x="98" y="120"/>
                </a:lnTo>
                <a:lnTo>
                  <a:pt x="98" y="120"/>
                </a:lnTo>
                <a:lnTo>
                  <a:pt x="98" y="120"/>
                </a:lnTo>
                <a:lnTo>
                  <a:pt x="98" y="120"/>
                </a:lnTo>
                <a:lnTo>
                  <a:pt x="96" y="120"/>
                </a:lnTo>
                <a:lnTo>
                  <a:pt x="96" y="120"/>
                </a:lnTo>
                <a:lnTo>
                  <a:pt x="96" y="120"/>
                </a:lnTo>
                <a:lnTo>
                  <a:pt x="94" y="120"/>
                </a:lnTo>
                <a:lnTo>
                  <a:pt x="94" y="120"/>
                </a:lnTo>
                <a:lnTo>
                  <a:pt x="94" y="122"/>
                </a:lnTo>
                <a:lnTo>
                  <a:pt x="92" y="122"/>
                </a:lnTo>
                <a:lnTo>
                  <a:pt x="92" y="124"/>
                </a:lnTo>
                <a:lnTo>
                  <a:pt x="92" y="126"/>
                </a:lnTo>
                <a:lnTo>
                  <a:pt x="92" y="126"/>
                </a:lnTo>
                <a:lnTo>
                  <a:pt x="92" y="126"/>
                </a:lnTo>
                <a:lnTo>
                  <a:pt x="92" y="128"/>
                </a:lnTo>
                <a:lnTo>
                  <a:pt x="92" y="130"/>
                </a:lnTo>
                <a:lnTo>
                  <a:pt x="92" y="130"/>
                </a:lnTo>
                <a:lnTo>
                  <a:pt x="92" y="132"/>
                </a:lnTo>
                <a:lnTo>
                  <a:pt x="92" y="132"/>
                </a:lnTo>
                <a:lnTo>
                  <a:pt x="90" y="132"/>
                </a:lnTo>
                <a:lnTo>
                  <a:pt x="90" y="132"/>
                </a:lnTo>
                <a:lnTo>
                  <a:pt x="90" y="134"/>
                </a:lnTo>
                <a:lnTo>
                  <a:pt x="90" y="134"/>
                </a:lnTo>
                <a:lnTo>
                  <a:pt x="88" y="138"/>
                </a:lnTo>
                <a:lnTo>
                  <a:pt x="88" y="138"/>
                </a:lnTo>
                <a:lnTo>
                  <a:pt x="88" y="138"/>
                </a:lnTo>
                <a:lnTo>
                  <a:pt x="88" y="138"/>
                </a:lnTo>
                <a:lnTo>
                  <a:pt x="88" y="140"/>
                </a:lnTo>
                <a:lnTo>
                  <a:pt x="88" y="140"/>
                </a:lnTo>
                <a:lnTo>
                  <a:pt x="88" y="142"/>
                </a:lnTo>
                <a:lnTo>
                  <a:pt x="86" y="142"/>
                </a:lnTo>
                <a:lnTo>
                  <a:pt x="86" y="144"/>
                </a:lnTo>
                <a:lnTo>
                  <a:pt x="86" y="144"/>
                </a:lnTo>
                <a:lnTo>
                  <a:pt x="84" y="146"/>
                </a:lnTo>
                <a:lnTo>
                  <a:pt x="82" y="150"/>
                </a:lnTo>
                <a:lnTo>
                  <a:pt x="80" y="154"/>
                </a:lnTo>
                <a:lnTo>
                  <a:pt x="80" y="154"/>
                </a:lnTo>
                <a:lnTo>
                  <a:pt x="80" y="154"/>
                </a:lnTo>
                <a:lnTo>
                  <a:pt x="78" y="154"/>
                </a:lnTo>
                <a:lnTo>
                  <a:pt x="78" y="154"/>
                </a:lnTo>
                <a:lnTo>
                  <a:pt x="78" y="154"/>
                </a:lnTo>
                <a:lnTo>
                  <a:pt x="76" y="152"/>
                </a:lnTo>
                <a:lnTo>
                  <a:pt x="70" y="150"/>
                </a:lnTo>
                <a:lnTo>
                  <a:pt x="70" y="148"/>
                </a:lnTo>
                <a:lnTo>
                  <a:pt x="68" y="146"/>
                </a:lnTo>
                <a:lnTo>
                  <a:pt x="66" y="146"/>
                </a:lnTo>
                <a:lnTo>
                  <a:pt x="58" y="138"/>
                </a:lnTo>
                <a:lnTo>
                  <a:pt x="58" y="138"/>
                </a:lnTo>
                <a:lnTo>
                  <a:pt x="58" y="138"/>
                </a:lnTo>
                <a:lnTo>
                  <a:pt x="58" y="136"/>
                </a:lnTo>
                <a:lnTo>
                  <a:pt x="56" y="136"/>
                </a:lnTo>
                <a:lnTo>
                  <a:pt x="56" y="136"/>
                </a:lnTo>
                <a:lnTo>
                  <a:pt x="56" y="136"/>
                </a:lnTo>
                <a:lnTo>
                  <a:pt x="56" y="136"/>
                </a:lnTo>
                <a:lnTo>
                  <a:pt x="54" y="134"/>
                </a:lnTo>
                <a:lnTo>
                  <a:pt x="54" y="134"/>
                </a:lnTo>
                <a:lnTo>
                  <a:pt x="54" y="134"/>
                </a:lnTo>
                <a:lnTo>
                  <a:pt x="56" y="132"/>
                </a:lnTo>
                <a:lnTo>
                  <a:pt x="56" y="132"/>
                </a:lnTo>
                <a:lnTo>
                  <a:pt x="56" y="132"/>
                </a:lnTo>
                <a:lnTo>
                  <a:pt x="56" y="130"/>
                </a:lnTo>
                <a:lnTo>
                  <a:pt x="56" y="128"/>
                </a:lnTo>
                <a:lnTo>
                  <a:pt x="54" y="128"/>
                </a:lnTo>
                <a:lnTo>
                  <a:pt x="54" y="126"/>
                </a:lnTo>
                <a:lnTo>
                  <a:pt x="54" y="126"/>
                </a:lnTo>
                <a:lnTo>
                  <a:pt x="52" y="126"/>
                </a:lnTo>
                <a:lnTo>
                  <a:pt x="50" y="124"/>
                </a:lnTo>
                <a:lnTo>
                  <a:pt x="50" y="124"/>
                </a:lnTo>
                <a:lnTo>
                  <a:pt x="48" y="124"/>
                </a:lnTo>
                <a:lnTo>
                  <a:pt x="42" y="118"/>
                </a:lnTo>
                <a:lnTo>
                  <a:pt x="36" y="116"/>
                </a:lnTo>
                <a:lnTo>
                  <a:pt x="34" y="114"/>
                </a:lnTo>
                <a:lnTo>
                  <a:pt x="32" y="112"/>
                </a:lnTo>
                <a:lnTo>
                  <a:pt x="30" y="112"/>
                </a:lnTo>
                <a:lnTo>
                  <a:pt x="26" y="110"/>
                </a:lnTo>
                <a:lnTo>
                  <a:pt x="20" y="106"/>
                </a:lnTo>
                <a:lnTo>
                  <a:pt x="12" y="100"/>
                </a:lnTo>
                <a:lnTo>
                  <a:pt x="10" y="98"/>
                </a:lnTo>
                <a:lnTo>
                  <a:pt x="8" y="98"/>
                </a:lnTo>
                <a:lnTo>
                  <a:pt x="4" y="94"/>
                </a:lnTo>
                <a:lnTo>
                  <a:pt x="2" y="94"/>
                </a:lnTo>
                <a:lnTo>
                  <a:pt x="2" y="94"/>
                </a:lnTo>
                <a:lnTo>
                  <a:pt x="2" y="94"/>
                </a:lnTo>
                <a:lnTo>
                  <a:pt x="2" y="94"/>
                </a:lnTo>
                <a:lnTo>
                  <a:pt x="2" y="84"/>
                </a:lnTo>
                <a:lnTo>
                  <a:pt x="2" y="82"/>
                </a:lnTo>
                <a:lnTo>
                  <a:pt x="2" y="80"/>
                </a:lnTo>
                <a:lnTo>
                  <a:pt x="2" y="78"/>
                </a:lnTo>
                <a:lnTo>
                  <a:pt x="2" y="78"/>
                </a:lnTo>
                <a:lnTo>
                  <a:pt x="2" y="78"/>
                </a:lnTo>
                <a:lnTo>
                  <a:pt x="2" y="76"/>
                </a:lnTo>
                <a:lnTo>
                  <a:pt x="0" y="76"/>
                </a:lnTo>
                <a:lnTo>
                  <a:pt x="0" y="76"/>
                </a:lnTo>
                <a:lnTo>
                  <a:pt x="2" y="74"/>
                </a:lnTo>
                <a:lnTo>
                  <a:pt x="4" y="72"/>
                </a:lnTo>
                <a:lnTo>
                  <a:pt x="4" y="70"/>
                </a:lnTo>
                <a:lnTo>
                  <a:pt x="4" y="68"/>
                </a:lnTo>
                <a:lnTo>
                  <a:pt x="6" y="66"/>
                </a:lnTo>
                <a:lnTo>
                  <a:pt x="6" y="66"/>
                </a:lnTo>
                <a:lnTo>
                  <a:pt x="6" y="66"/>
                </a:lnTo>
                <a:lnTo>
                  <a:pt x="8" y="64"/>
                </a:lnTo>
                <a:lnTo>
                  <a:pt x="8" y="62"/>
                </a:lnTo>
                <a:lnTo>
                  <a:pt x="10" y="62"/>
                </a:lnTo>
                <a:lnTo>
                  <a:pt x="10" y="60"/>
                </a:lnTo>
                <a:lnTo>
                  <a:pt x="10" y="60"/>
                </a:lnTo>
                <a:lnTo>
                  <a:pt x="10" y="60"/>
                </a:lnTo>
                <a:lnTo>
                  <a:pt x="10" y="60"/>
                </a:lnTo>
                <a:lnTo>
                  <a:pt x="10" y="58"/>
                </a:lnTo>
                <a:lnTo>
                  <a:pt x="10" y="60"/>
                </a:lnTo>
                <a:lnTo>
                  <a:pt x="10" y="58"/>
                </a:lnTo>
                <a:lnTo>
                  <a:pt x="12" y="58"/>
                </a:lnTo>
                <a:lnTo>
                  <a:pt x="14" y="58"/>
                </a:lnTo>
                <a:lnTo>
                  <a:pt x="14" y="58"/>
                </a:lnTo>
                <a:lnTo>
                  <a:pt x="14" y="56"/>
                </a:lnTo>
                <a:lnTo>
                  <a:pt x="14" y="56"/>
                </a:lnTo>
                <a:lnTo>
                  <a:pt x="14" y="56"/>
                </a:lnTo>
                <a:lnTo>
                  <a:pt x="14" y="56"/>
                </a:lnTo>
                <a:lnTo>
                  <a:pt x="14" y="56"/>
                </a:lnTo>
                <a:lnTo>
                  <a:pt x="14" y="56"/>
                </a:lnTo>
                <a:lnTo>
                  <a:pt x="14" y="54"/>
                </a:lnTo>
                <a:lnTo>
                  <a:pt x="14" y="54"/>
                </a:lnTo>
                <a:lnTo>
                  <a:pt x="14" y="54"/>
                </a:lnTo>
                <a:lnTo>
                  <a:pt x="14" y="52"/>
                </a:lnTo>
                <a:lnTo>
                  <a:pt x="16" y="52"/>
                </a:lnTo>
                <a:lnTo>
                  <a:pt x="16" y="52"/>
                </a:lnTo>
                <a:lnTo>
                  <a:pt x="16" y="52"/>
                </a:lnTo>
                <a:lnTo>
                  <a:pt x="16" y="52"/>
                </a:lnTo>
                <a:lnTo>
                  <a:pt x="16" y="52"/>
                </a:lnTo>
                <a:lnTo>
                  <a:pt x="16" y="50"/>
                </a:lnTo>
                <a:lnTo>
                  <a:pt x="16" y="50"/>
                </a:lnTo>
                <a:lnTo>
                  <a:pt x="16" y="46"/>
                </a:lnTo>
                <a:lnTo>
                  <a:pt x="16" y="42"/>
                </a:lnTo>
                <a:lnTo>
                  <a:pt x="16" y="40"/>
                </a:lnTo>
                <a:lnTo>
                  <a:pt x="16" y="40"/>
                </a:lnTo>
                <a:lnTo>
                  <a:pt x="16" y="38"/>
                </a:lnTo>
                <a:lnTo>
                  <a:pt x="16" y="38"/>
                </a:lnTo>
                <a:lnTo>
                  <a:pt x="14" y="38"/>
                </a:lnTo>
                <a:lnTo>
                  <a:pt x="16" y="36"/>
                </a:lnTo>
                <a:lnTo>
                  <a:pt x="14" y="34"/>
                </a:lnTo>
                <a:lnTo>
                  <a:pt x="14" y="32"/>
                </a:lnTo>
                <a:lnTo>
                  <a:pt x="14" y="32"/>
                </a:lnTo>
                <a:lnTo>
                  <a:pt x="14" y="30"/>
                </a:lnTo>
                <a:lnTo>
                  <a:pt x="14" y="30"/>
                </a:lnTo>
                <a:lnTo>
                  <a:pt x="12" y="30"/>
                </a:lnTo>
                <a:lnTo>
                  <a:pt x="12" y="30"/>
                </a:lnTo>
                <a:lnTo>
                  <a:pt x="12" y="30"/>
                </a:lnTo>
                <a:lnTo>
                  <a:pt x="10" y="28"/>
                </a:lnTo>
                <a:lnTo>
                  <a:pt x="10" y="28"/>
                </a:lnTo>
                <a:lnTo>
                  <a:pt x="10" y="26"/>
                </a:lnTo>
                <a:lnTo>
                  <a:pt x="10" y="26"/>
                </a:lnTo>
                <a:lnTo>
                  <a:pt x="10" y="26"/>
                </a:lnTo>
                <a:lnTo>
                  <a:pt x="10" y="24"/>
                </a:lnTo>
                <a:lnTo>
                  <a:pt x="8" y="24"/>
                </a:lnTo>
                <a:lnTo>
                  <a:pt x="8" y="20"/>
                </a:lnTo>
                <a:lnTo>
                  <a:pt x="8" y="20"/>
                </a:lnTo>
                <a:lnTo>
                  <a:pt x="8" y="20"/>
                </a:lnTo>
                <a:lnTo>
                  <a:pt x="8" y="18"/>
                </a:lnTo>
                <a:lnTo>
                  <a:pt x="8" y="18"/>
                </a:lnTo>
                <a:lnTo>
                  <a:pt x="8" y="16"/>
                </a:lnTo>
                <a:lnTo>
                  <a:pt x="8" y="16"/>
                </a:lnTo>
                <a:lnTo>
                  <a:pt x="8" y="16"/>
                </a:lnTo>
                <a:lnTo>
                  <a:pt x="6" y="14"/>
                </a:lnTo>
                <a:lnTo>
                  <a:pt x="4" y="14"/>
                </a:lnTo>
                <a:lnTo>
                  <a:pt x="4" y="12"/>
                </a:lnTo>
                <a:lnTo>
                  <a:pt x="4" y="10"/>
                </a:lnTo>
                <a:lnTo>
                  <a:pt x="2" y="8"/>
                </a:lnTo>
                <a:lnTo>
                  <a:pt x="2" y="8"/>
                </a:lnTo>
                <a:lnTo>
                  <a:pt x="2" y="8"/>
                </a:lnTo>
                <a:lnTo>
                  <a:pt x="2" y="8"/>
                </a:lnTo>
                <a:lnTo>
                  <a:pt x="4" y="6"/>
                </a:lnTo>
                <a:lnTo>
                  <a:pt x="8" y="0"/>
                </a:lnTo>
                <a:lnTo>
                  <a:pt x="8" y="0"/>
                </a:lnTo>
                <a:lnTo>
                  <a:pt x="8" y="0"/>
                </a:lnTo>
                <a:lnTo>
                  <a:pt x="8" y="0"/>
                </a:lnTo>
                <a:lnTo>
                  <a:pt x="12" y="0"/>
                </a:lnTo>
                <a:lnTo>
                  <a:pt x="14" y="0"/>
                </a:lnTo>
                <a:lnTo>
                  <a:pt x="14" y="0"/>
                </a:lnTo>
                <a:lnTo>
                  <a:pt x="16" y="0"/>
                </a:lnTo>
                <a:lnTo>
                  <a:pt x="18" y="0"/>
                </a:lnTo>
                <a:lnTo>
                  <a:pt x="24" y="0"/>
                </a:lnTo>
                <a:lnTo>
                  <a:pt x="24" y="0"/>
                </a:lnTo>
                <a:lnTo>
                  <a:pt x="24" y="0"/>
                </a:lnTo>
                <a:lnTo>
                  <a:pt x="26" y="0"/>
                </a:lnTo>
                <a:lnTo>
                  <a:pt x="26" y="0"/>
                </a:lnTo>
                <a:lnTo>
                  <a:pt x="26" y="0"/>
                </a:lnTo>
                <a:lnTo>
                  <a:pt x="26" y="0"/>
                </a:lnTo>
                <a:lnTo>
                  <a:pt x="26" y="0"/>
                </a:lnTo>
                <a:lnTo>
                  <a:pt x="26" y="0"/>
                </a:lnTo>
                <a:lnTo>
                  <a:pt x="30" y="0"/>
                </a:lnTo>
                <a:lnTo>
                  <a:pt x="30" y="0"/>
                </a:lnTo>
                <a:close/>
                <a:moveTo>
                  <a:pt x="106" y="112"/>
                </a:moveTo>
                <a:lnTo>
                  <a:pt x="106" y="112"/>
                </a:lnTo>
                <a:lnTo>
                  <a:pt x="106" y="112"/>
                </a:lnTo>
                <a:lnTo>
                  <a:pt x="106" y="112"/>
                </a:lnTo>
                <a:lnTo>
                  <a:pt x="104" y="114"/>
                </a:lnTo>
                <a:lnTo>
                  <a:pt x="104" y="114"/>
                </a:lnTo>
                <a:lnTo>
                  <a:pt x="104" y="114"/>
                </a:lnTo>
                <a:lnTo>
                  <a:pt x="104" y="114"/>
                </a:lnTo>
                <a:lnTo>
                  <a:pt x="104" y="112"/>
                </a:lnTo>
                <a:lnTo>
                  <a:pt x="104" y="112"/>
                </a:lnTo>
                <a:lnTo>
                  <a:pt x="106" y="112"/>
                </a:lnTo>
                <a:lnTo>
                  <a:pt x="106" y="112"/>
                </a:lnTo>
                <a:lnTo>
                  <a:pt x="106" y="112"/>
                </a:lnTo>
                <a:lnTo>
                  <a:pt x="106" y="112"/>
                </a:lnTo>
                <a:lnTo>
                  <a:pt x="108" y="112"/>
                </a:lnTo>
                <a:lnTo>
                  <a:pt x="108" y="112"/>
                </a:lnTo>
                <a:lnTo>
                  <a:pt x="108" y="112"/>
                </a:lnTo>
                <a:lnTo>
                  <a:pt x="106" y="112"/>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4" name="Freeform 160"/>
          <p:cNvSpPr>
            <a:spLocks noEditPoints="1"/>
          </p:cNvSpPr>
          <p:nvPr/>
        </p:nvSpPr>
        <p:spPr bwMode="auto">
          <a:xfrm>
            <a:off x="5514975" y="2179638"/>
            <a:ext cx="828675" cy="381000"/>
          </a:xfrm>
          <a:custGeom>
            <a:avLst/>
            <a:gdLst/>
            <a:ahLst/>
            <a:cxnLst>
              <a:cxn ang="0">
                <a:pos x="62" y="170"/>
              </a:cxn>
              <a:cxn ang="0">
                <a:pos x="220" y="12"/>
              </a:cxn>
              <a:cxn ang="0">
                <a:pos x="236" y="4"/>
              </a:cxn>
              <a:cxn ang="0">
                <a:pos x="262" y="6"/>
              </a:cxn>
              <a:cxn ang="0">
                <a:pos x="278" y="16"/>
              </a:cxn>
              <a:cxn ang="0">
                <a:pos x="290" y="18"/>
              </a:cxn>
              <a:cxn ang="0">
                <a:pos x="302" y="22"/>
              </a:cxn>
              <a:cxn ang="0">
                <a:pos x="322" y="30"/>
              </a:cxn>
              <a:cxn ang="0">
                <a:pos x="348" y="16"/>
              </a:cxn>
              <a:cxn ang="0">
                <a:pos x="370" y="36"/>
              </a:cxn>
              <a:cxn ang="0">
                <a:pos x="420" y="72"/>
              </a:cxn>
              <a:cxn ang="0">
                <a:pos x="430" y="72"/>
              </a:cxn>
              <a:cxn ang="0">
                <a:pos x="448" y="74"/>
              </a:cxn>
              <a:cxn ang="0">
                <a:pos x="476" y="84"/>
              </a:cxn>
              <a:cxn ang="0">
                <a:pos x="504" y="94"/>
              </a:cxn>
              <a:cxn ang="0">
                <a:pos x="520" y="102"/>
              </a:cxn>
              <a:cxn ang="0">
                <a:pos x="506" y="112"/>
              </a:cxn>
              <a:cxn ang="0">
                <a:pos x="508" y="136"/>
              </a:cxn>
              <a:cxn ang="0">
                <a:pos x="488" y="134"/>
              </a:cxn>
              <a:cxn ang="0">
                <a:pos x="480" y="148"/>
              </a:cxn>
              <a:cxn ang="0">
                <a:pos x="486" y="166"/>
              </a:cxn>
              <a:cxn ang="0">
                <a:pos x="470" y="164"/>
              </a:cxn>
              <a:cxn ang="0">
                <a:pos x="464" y="182"/>
              </a:cxn>
              <a:cxn ang="0">
                <a:pos x="472" y="204"/>
              </a:cxn>
              <a:cxn ang="0">
                <a:pos x="458" y="206"/>
              </a:cxn>
              <a:cxn ang="0">
                <a:pos x="422" y="202"/>
              </a:cxn>
              <a:cxn ang="0">
                <a:pos x="384" y="198"/>
              </a:cxn>
              <a:cxn ang="0">
                <a:pos x="368" y="206"/>
              </a:cxn>
              <a:cxn ang="0">
                <a:pos x="348" y="214"/>
              </a:cxn>
              <a:cxn ang="0">
                <a:pos x="328" y="232"/>
              </a:cxn>
              <a:cxn ang="0">
                <a:pos x="314" y="230"/>
              </a:cxn>
              <a:cxn ang="0">
                <a:pos x="268" y="194"/>
              </a:cxn>
              <a:cxn ang="0">
                <a:pos x="150" y="164"/>
              </a:cxn>
              <a:cxn ang="0">
                <a:pos x="146" y="228"/>
              </a:cxn>
              <a:cxn ang="0">
                <a:pos x="118" y="212"/>
              </a:cxn>
              <a:cxn ang="0">
                <a:pos x="102" y="204"/>
              </a:cxn>
              <a:cxn ang="0">
                <a:pos x="80" y="190"/>
              </a:cxn>
              <a:cxn ang="0">
                <a:pos x="80" y="176"/>
              </a:cxn>
              <a:cxn ang="0">
                <a:pos x="80" y="162"/>
              </a:cxn>
              <a:cxn ang="0">
                <a:pos x="92" y="144"/>
              </a:cxn>
              <a:cxn ang="0">
                <a:pos x="68" y="134"/>
              </a:cxn>
              <a:cxn ang="0">
                <a:pos x="44" y="146"/>
              </a:cxn>
              <a:cxn ang="0">
                <a:pos x="28" y="128"/>
              </a:cxn>
              <a:cxn ang="0">
                <a:pos x="2" y="114"/>
              </a:cxn>
              <a:cxn ang="0">
                <a:pos x="0" y="88"/>
              </a:cxn>
              <a:cxn ang="0">
                <a:pos x="18" y="90"/>
              </a:cxn>
              <a:cxn ang="0">
                <a:pos x="28" y="74"/>
              </a:cxn>
              <a:cxn ang="0">
                <a:pos x="40" y="62"/>
              </a:cxn>
              <a:cxn ang="0">
                <a:pos x="54" y="60"/>
              </a:cxn>
              <a:cxn ang="0">
                <a:pos x="78" y="66"/>
              </a:cxn>
              <a:cxn ang="0">
                <a:pos x="92" y="72"/>
              </a:cxn>
              <a:cxn ang="0">
                <a:pos x="114" y="72"/>
              </a:cxn>
              <a:cxn ang="0">
                <a:pos x="130" y="72"/>
              </a:cxn>
              <a:cxn ang="0">
                <a:pos x="152" y="76"/>
              </a:cxn>
              <a:cxn ang="0">
                <a:pos x="166" y="76"/>
              </a:cxn>
              <a:cxn ang="0">
                <a:pos x="172" y="64"/>
              </a:cxn>
              <a:cxn ang="0">
                <a:pos x="164" y="52"/>
              </a:cxn>
              <a:cxn ang="0">
                <a:pos x="166" y="38"/>
              </a:cxn>
              <a:cxn ang="0">
                <a:pos x="162" y="34"/>
              </a:cxn>
              <a:cxn ang="0">
                <a:pos x="158" y="26"/>
              </a:cxn>
              <a:cxn ang="0">
                <a:pos x="178" y="22"/>
              </a:cxn>
              <a:cxn ang="0">
                <a:pos x="200" y="18"/>
              </a:cxn>
            </a:cxnLst>
            <a:rect l="0" t="0" r="r" b="b"/>
            <a:pathLst>
              <a:path w="522" h="240">
                <a:moveTo>
                  <a:pt x="62" y="170"/>
                </a:moveTo>
                <a:lnTo>
                  <a:pt x="62" y="170"/>
                </a:lnTo>
                <a:lnTo>
                  <a:pt x="62" y="170"/>
                </a:lnTo>
                <a:lnTo>
                  <a:pt x="62" y="170"/>
                </a:lnTo>
                <a:lnTo>
                  <a:pt x="62" y="170"/>
                </a:lnTo>
                <a:lnTo>
                  <a:pt x="62" y="170"/>
                </a:lnTo>
                <a:lnTo>
                  <a:pt x="62" y="170"/>
                </a:lnTo>
                <a:lnTo>
                  <a:pt x="62" y="170"/>
                </a:lnTo>
                <a:lnTo>
                  <a:pt x="62" y="172"/>
                </a:lnTo>
                <a:lnTo>
                  <a:pt x="62" y="172"/>
                </a:lnTo>
                <a:lnTo>
                  <a:pt x="62" y="172"/>
                </a:lnTo>
                <a:lnTo>
                  <a:pt x="62" y="172"/>
                </a:lnTo>
                <a:lnTo>
                  <a:pt x="60" y="170"/>
                </a:lnTo>
                <a:lnTo>
                  <a:pt x="60" y="170"/>
                </a:lnTo>
                <a:lnTo>
                  <a:pt x="58" y="170"/>
                </a:lnTo>
                <a:lnTo>
                  <a:pt x="58" y="168"/>
                </a:lnTo>
                <a:lnTo>
                  <a:pt x="60" y="168"/>
                </a:lnTo>
                <a:lnTo>
                  <a:pt x="60" y="168"/>
                </a:lnTo>
                <a:lnTo>
                  <a:pt x="60" y="168"/>
                </a:lnTo>
                <a:lnTo>
                  <a:pt x="60" y="168"/>
                </a:lnTo>
                <a:lnTo>
                  <a:pt x="60" y="166"/>
                </a:lnTo>
                <a:lnTo>
                  <a:pt x="60" y="168"/>
                </a:lnTo>
                <a:lnTo>
                  <a:pt x="60" y="168"/>
                </a:lnTo>
                <a:lnTo>
                  <a:pt x="60" y="168"/>
                </a:lnTo>
                <a:lnTo>
                  <a:pt x="60" y="168"/>
                </a:lnTo>
                <a:lnTo>
                  <a:pt x="60" y="168"/>
                </a:lnTo>
                <a:lnTo>
                  <a:pt x="60" y="168"/>
                </a:lnTo>
                <a:lnTo>
                  <a:pt x="60" y="168"/>
                </a:lnTo>
                <a:lnTo>
                  <a:pt x="60" y="168"/>
                </a:lnTo>
                <a:lnTo>
                  <a:pt x="60" y="168"/>
                </a:lnTo>
                <a:lnTo>
                  <a:pt x="60" y="170"/>
                </a:lnTo>
                <a:lnTo>
                  <a:pt x="60" y="170"/>
                </a:lnTo>
                <a:lnTo>
                  <a:pt x="60" y="170"/>
                </a:lnTo>
                <a:lnTo>
                  <a:pt x="62" y="170"/>
                </a:lnTo>
                <a:close/>
                <a:moveTo>
                  <a:pt x="206" y="18"/>
                </a:moveTo>
                <a:lnTo>
                  <a:pt x="206" y="18"/>
                </a:lnTo>
                <a:lnTo>
                  <a:pt x="204" y="16"/>
                </a:lnTo>
                <a:lnTo>
                  <a:pt x="204" y="16"/>
                </a:lnTo>
                <a:lnTo>
                  <a:pt x="204" y="16"/>
                </a:lnTo>
                <a:lnTo>
                  <a:pt x="206" y="14"/>
                </a:lnTo>
                <a:lnTo>
                  <a:pt x="206" y="14"/>
                </a:lnTo>
                <a:lnTo>
                  <a:pt x="206" y="14"/>
                </a:lnTo>
                <a:lnTo>
                  <a:pt x="206" y="14"/>
                </a:lnTo>
                <a:lnTo>
                  <a:pt x="208" y="14"/>
                </a:lnTo>
                <a:lnTo>
                  <a:pt x="208" y="14"/>
                </a:lnTo>
                <a:lnTo>
                  <a:pt x="210" y="14"/>
                </a:lnTo>
                <a:lnTo>
                  <a:pt x="210" y="14"/>
                </a:lnTo>
                <a:lnTo>
                  <a:pt x="210" y="14"/>
                </a:lnTo>
                <a:lnTo>
                  <a:pt x="210" y="14"/>
                </a:lnTo>
                <a:lnTo>
                  <a:pt x="210" y="14"/>
                </a:lnTo>
                <a:lnTo>
                  <a:pt x="210" y="14"/>
                </a:lnTo>
                <a:lnTo>
                  <a:pt x="210" y="12"/>
                </a:lnTo>
                <a:lnTo>
                  <a:pt x="212" y="12"/>
                </a:lnTo>
                <a:lnTo>
                  <a:pt x="212" y="12"/>
                </a:lnTo>
                <a:lnTo>
                  <a:pt x="212" y="14"/>
                </a:lnTo>
                <a:lnTo>
                  <a:pt x="214" y="14"/>
                </a:lnTo>
                <a:lnTo>
                  <a:pt x="214" y="14"/>
                </a:lnTo>
                <a:lnTo>
                  <a:pt x="216" y="12"/>
                </a:lnTo>
                <a:lnTo>
                  <a:pt x="216" y="12"/>
                </a:lnTo>
                <a:lnTo>
                  <a:pt x="216" y="12"/>
                </a:lnTo>
                <a:lnTo>
                  <a:pt x="218" y="12"/>
                </a:lnTo>
                <a:lnTo>
                  <a:pt x="218" y="12"/>
                </a:lnTo>
                <a:lnTo>
                  <a:pt x="218" y="12"/>
                </a:lnTo>
                <a:lnTo>
                  <a:pt x="218" y="12"/>
                </a:lnTo>
                <a:lnTo>
                  <a:pt x="218" y="12"/>
                </a:lnTo>
                <a:lnTo>
                  <a:pt x="220" y="12"/>
                </a:lnTo>
                <a:lnTo>
                  <a:pt x="220" y="12"/>
                </a:lnTo>
                <a:lnTo>
                  <a:pt x="220" y="12"/>
                </a:lnTo>
                <a:lnTo>
                  <a:pt x="222" y="12"/>
                </a:lnTo>
                <a:lnTo>
                  <a:pt x="222" y="12"/>
                </a:lnTo>
                <a:lnTo>
                  <a:pt x="222" y="12"/>
                </a:lnTo>
                <a:lnTo>
                  <a:pt x="222" y="12"/>
                </a:lnTo>
                <a:lnTo>
                  <a:pt x="222" y="12"/>
                </a:lnTo>
                <a:lnTo>
                  <a:pt x="224" y="12"/>
                </a:lnTo>
                <a:lnTo>
                  <a:pt x="224" y="12"/>
                </a:lnTo>
                <a:lnTo>
                  <a:pt x="226" y="10"/>
                </a:lnTo>
                <a:lnTo>
                  <a:pt x="228" y="10"/>
                </a:lnTo>
                <a:lnTo>
                  <a:pt x="228" y="10"/>
                </a:lnTo>
                <a:lnTo>
                  <a:pt x="228" y="10"/>
                </a:lnTo>
                <a:lnTo>
                  <a:pt x="228" y="10"/>
                </a:lnTo>
                <a:lnTo>
                  <a:pt x="228" y="10"/>
                </a:lnTo>
                <a:lnTo>
                  <a:pt x="228" y="10"/>
                </a:lnTo>
                <a:lnTo>
                  <a:pt x="230" y="10"/>
                </a:lnTo>
                <a:lnTo>
                  <a:pt x="230" y="10"/>
                </a:lnTo>
                <a:lnTo>
                  <a:pt x="232" y="10"/>
                </a:lnTo>
                <a:lnTo>
                  <a:pt x="232" y="10"/>
                </a:lnTo>
                <a:lnTo>
                  <a:pt x="232" y="8"/>
                </a:lnTo>
                <a:lnTo>
                  <a:pt x="232" y="8"/>
                </a:lnTo>
                <a:lnTo>
                  <a:pt x="234" y="8"/>
                </a:lnTo>
                <a:lnTo>
                  <a:pt x="234" y="8"/>
                </a:lnTo>
                <a:lnTo>
                  <a:pt x="234" y="8"/>
                </a:lnTo>
                <a:lnTo>
                  <a:pt x="236" y="8"/>
                </a:lnTo>
                <a:lnTo>
                  <a:pt x="236" y="8"/>
                </a:lnTo>
                <a:lnTo>
                  <a:pt x="238" y="8"/>
                </a:lnTo>
                <a:lnTo>
                  <a:pt x="238" y="6"/>
                </a:lnTo>
                <a:lnTo>
                  <a:pt x="238" y="6"/>
                </a:lnTo>
                <a:lnTo>
                  <a:pt x="238" y="6"/>
                </a:lnTo>
                <a:lnTo>
                  <a:pt x="238" y="6"/>
                </a:lnTo>
                <a:lnTo>
                  <a:pt x="236" y="6"/>
                </a:lnTo>
                <a:lnTo>
                  <a:pt x="236" y="6"/>
                </a:lnTo>
                <a:lnTo>
                  <a:pt x="236" y="4"/>
                </a:lnTo>
                <a:lnTo>
                  <a:pt x="236" y="4"/>
                </a:lnTo>
                <a:lnTo>
                  <a:pt x="236" y="4"/>
                </a:lnTo>
                <a:lnTo>
                  <a:pt x="238" y="4"/>
                </a:lnTo>
                <a:lnTo>
                  <a:pt x="240" y="4"/>
                </a:lnTo>
                <a:lnTo>
                  <a:pt x="240" y="4"/>
                </a:lnTo>
                <a:lnTo>
                  <a:pt x="242" y="4"/>
                </a:lnTo>
                <a:lnTo>
                  <a:pt x="242" y="4"/>
                </a:lnTo>
                <a:lnTo>
                  <a:pt x="242" y="2"/>
                </a:lnTo>
                <a:lnTo>
                  <a:pt x="242" y="2"/>
                </a:lnTo>
                <a:lnTo>
                  <a:pt x="242" y="2"/>
                </a:lnTo>
                <a:lnTo>
                  <a:pt x="242" y="2"/>
                </a:lnTo>
                <a:lnTo>
                  <a:pt x="244" y="2"/>
                </a:lnTo>
                <a:lnTo>
                  <a:pt x="244" y="2"/>
                </a:lnTo>
                <a:lnTo>
                  <a:pt x="244" y="4"/>
                </a:lnTo>
                <a:lnTo>
                  <a:pt x="244" y="4"/>
                </a:lnTo>
                <a:lnTo>
                  <a:pt x="246" y="4"/>
                </a:lnTo>
                <a:lnTo>
                  <a:pt x="244" y="2"/>
                </a:lnTo>
                <a:lnTo>
                  <a:pt x="244" y="2"/>
                </a:lnTo>
                <a:lnTo>
                  <a:pt x="244" y="2"/>
                </a:lnTo>
                <a:lnTo>
                  <a:pt x="244" y="2"/>
                </a:lnTo>
                <a:lnTo>
                  <a:pt x="244" y="0"/>
                </a:lnTo>
                <a:lnTo>
                  <a:pt x="244" y="0"/>
                </a:lnTo>
                <a:lnTo>
                  <a:pt x="244" y="0"/>
                </a:lnTo>
                <a:lnTo>
                  <a:pt x="246" y="2"/>
                </a:lnTo>
                <a:lnTo>
                  <a:pt x="246" y="2"/>
                </a:lnTo>
                <a:lnTo>
                  <a:pt x="248" y="2"/>
                </a:lnTo>
                <a:lnTo>
                  <a:pt x="248" y="2"/>
                </a:lnTo>
                <a:lnTo>
                  <a:pt x="250" y="2"/>
                </a:lnTo>
                <a:lnTo>
                  <a:pt x="252" y="2"/>
                </a:lnTo>
                <a:lnTo>
                  <a:pt x="256" y="2"/>
                </a:lnTo>
                <a:lnTo>
                  <a:pt x="256" y="4"/>
                </a:lnTo>
                <a:lnTo>
                  <a:pt x="258" y="4"/>
                </a:lnTo>
                <a:lnTo>
                  <a:pt x="258" y="4"/>
                </a:lnTo>
                <a:lnTo>
                  <a:pt x="260" y="6"/>
                </a:lnTo>
                <a:lnTo>
                  <a:pt x="262" y="6"/>
                </a:lnTo>
                <a:lnTo>
                  <a:pt x="262" y="6"/>
                </a:lnTo>
                <a:lnTo>
                  <a:pt x="262" y="4"/>
                </a:lnTo>
                <a:lnTo>
                  <a:pt x="262" y="4"/>
                </a:lnTo>
                <a:lnTo>
                  <a:pt x="262" y="2"/>
                </a:lnTo>
                <a:lnTo>
                  <a:pt x="264" y="4"/>
                </a:lnTo>
                <a:lnTo>
                  <a:pt x="264" y="4"/>
                </a:lnTo>
                <a:lnTo>
                  <a:pt x="264" y="4"/>
                </a:lnTo>
                <a:lnTo>
                  <a:pt x="264" y="4"/>
                </a:lnTo>
                <a:lnTo>
                  <a:pt x="266" y="2"/>
                </a:lnTo>
                <a:lnTo>
                  <a:pt x="266" y="2"/>
                </a:lnTo>
                <a:lnTo>
                  <a:pt x="266" y="2"/>
                </a:lnTo>
                <a:lnTo>
                  <a:pt x="268" y="2"/>
                </a:lnTo>
                <a:lnTo>
                  <a:pt x="268" y="4"/>
                </a:lnTo>
                <a:lnTo>
                  <a:pt x="268" y="4"/>
                </a:lnTo>
                <a:lnTo>
                  <a:pt x="268" y="4"/>
                </a:lnTo>
                <a:lnTo>
                  <a:pt x="270" y="6"/>
                </a:lnTo>
                <a:lnTo>
                  <a:pt x="272" y="6"/>
                </a:lnTo>
                <a:lnTo>
                  <a:pt x="272" y="6"/>
                </a:lnTo>
                <a:lnTo>
                  <a:pt x="272" y="8"/>
                </a:lnTo>
                <a:lnTo>
                  <a:pt x="272" y="8"/>
                </a:lnTo>
                <a:lnTo>
                  <a:pt x="272" y="8"/>
                </a:lnTo>
                <a:lnTo>
                  <a:pt x="272" y="10"/>
                </a:lnTo>
                <a:lnTo>
                  <a:pt x="274" y="10"/>
                </a:lnTo>
                <a:lnTo>
                  <a:pt x="274" y="12"/>
                </a:lnTo>
                <a:lnTo>
                  <a:pt x="276" y="12"/>
                </a:lnTo>
                <a:lnTo>
                  <a:pt x="278" y="12"/>
                </a:lnTo>
                <a:lnTo>
                  <a:pt x="278" y="12"/>
                </a:lnTo>
                <a:lnTo>
                  <a:pt x="278" y="14"/>
                </a:lnTo>
                <a:lnTo>
                  <a:pt x="278" y="14"/>
                </a:lnTo>
                <a:lnTo>
                  <a:pt x="278" y="14"/>
                </a:lnTo>
                <a:lnTo>
                  <a:pt x="276" y="14"/>
                </a:lnTo>
                <a:lnTo>
                  <a:pt x="276" y="14"/>
                </a:lnTo>
                <a:lnTo>
                  <a:pt x="278" y="16"/>
                </a:lnTo>
                <a:lnTo>
                  <a:pt x="278" y="16"/>
                </a:lnTo>
                <a:lnTo>
                  <a:pt x="278" y="16"/>
                </a:lnTo>
                <a:lnTo>
                  <a:pt x="280" y="18"/>
                </a:lnTo>
                <a:lnTo>
                  <a:pt x="278" y="18"/>
                </a:lnTo>
                <a:lnTo>
                  <a:pt x="278" y="18"/>
                </a:lnTo>
                <a:lnTo>
                  <a:pt x="278" y="18"/>
                </a:lnTo>
                <a:lnTo>
                  <a:pt x="276" y="18"/>
                </a:lnTo>
                <a:lnTo>
                  <a:pt x="276" y="18"/>
                </a:lnTo>
                <a:lnTo>
                  <a:pt x="278" y="20"/>
                </a:lnTo>
                <a:lnTo>
                  <a:pt x="278" y="20"/>
                </a:lnTo>
                <a:lnTo>
                  <a:pt x="278" y="20"/>
                </a:lnTo>
                <a:lnTo>
                  <a:pt x="278" y="20"/>
                </a:lnTo>
                <a:lnTo>
                  <a:pt x="280" y="22"/>
                </a:lnTo>
                <a:lnTo>
                  <a:pt x="282" y="22"/>
                </a:lnTo>
                <a:lnTo>
                  <a:pt x="282" y="20"/>
                </a:lnTo>
                <a:lnTo>
                  <a:pt x="282" y="20"/>
                </a:lnTo>
                <a:lnTo>
                  <a:pt x="284" y="20"/>
                </a:lnTo>
                <a:lnTo>
                  <a:pt x="284" y="22"/>
                </a:lnTo>
                <a:lnTo>
                  <a:pt x="284" y="22"/>
                </a:lnTo>
                <a:lnTo>
                  <a:pt x="286" y="22"/>
                </a:lnTo>
                <a:lnTo>
                  <a:pt x="286" y="22"/>
                </a:lnTo>
                <a:lnTo>
                  <a:pt x="286" y="20"/>
                </a:lnTo>
                <a:lnTo>
                  <a:pt x="286" y="20"/>
                </a:lnTo>
                <a:lnTo>
                  <a:pt x="286" y="20"/>
                </a:lnTo>
                <a:lnTo>
                  <a:pt x="288" y="20"/>
                </a:lnTo>
                <a:lnTo>
                  <a:pt x="288" y="20"/>
                </a:lnTo>
                <a:lnTo>
                  <a:pt x="290" y="20"/>
                </a:lnTo>
                <a:lnTo>
                  <a:pt x="292" y="22"/>
                </a:lnTo>
                <a:lnTo>
                  <a:pt x="292" y="22"/>
                </a:lnTo>
                <a:lnTo>
                  <a:pt x="292" y="20"/>
                </a:lnTo>
                <a:lnTo>
                  <a:pt x="292" y="20"/>
                </a:lnTo>
                <a:lnTo>
                  <a:pt x="292" y="20"/>
                </a:lnTo>
                <a:lnTo>
                  <a:pt x="292" y="20"/>
                </a:lnTo>
                <a:lnTo>
                  <a:pt x="290" y="20"/>
                </a:lnTo>
                <a:lnTo>
                  <a:pt x="290" y="18"/>
                </a:lnTo>
                <a:lnTo>
                  <a:pt x="290" y="18"/>
                </a:lnTo>
                <a:lnTo>
                  <a:pt x="290" y="18"/>
                </a:lnTo>
                <a:lnTo>
                  <a:pt x="294" y="20"/>
                </a:lnTo>
                <a:lnTo>
                  <a:pt x="294" y="20"/>
                </a:lnTo>
                <a:lnTo>
                  <a:pt x="294" y="20"/>
                </a:lnTo>
                <a:lnTo>
                  <a:pt x="294" y="20"/>
                </a:lnTo>
                <a:lnTo>
                  <a:pt x="294" y="20"/>
                </a:lnTo>
                <a:lnTo>
                  <a:pt x="296" y="22"/>
                </a:lnTo>
                <a:lnTo>
                  <a:pt x="296" y="22"/>
                </a:lnTo>
                <a:lnTo>
                  <a:pt x="296" y="22"/>
                </a:lnTo>
                <a:lnTo>
                  <a:pt x="296" y="24"/>
                </a:lnTo>
                <a:lnTo>
                  <a:pt x="296" y="24"/>
                </a:lnTo>
                <a:lnTo>
                  <a:pt x="296" y="24"/>
                </a:lnTo>
                <a:lnTo>
                  <a:pt x="298" y="24"/>
                </a:lnTo>
                <a:lnTo>
                  <a:pt x="298" y="24"/>
                </a:lnTo>
                <a:lnTo>
                  <a:pt x="298" y="24"/>
                </a:lnTo>
                <a:lnTo>
                  <a:pt x="298" y="24"/>
                </a:lnTo>
                <a:lnTo>
                  <a:pt x="298" y="24"/>
                </a:lnTo>
                <a:lnTo>
                  <a:pt x="298" y="24"/>
                </a:lnTo>
                <a:lnTo>
                  <a:pt x="300" y="24"/>
                </a:lnTo>
                <a:lnTo>
                  <a:pt x="300" y="24"/>
                </a:lnTo>
                <a:lnTo>
                  <a:pt x="300" y="24"/>
                </a:lnTo>
                <a:lnTo>
                  <a:pt x="300" y="24"/>
                </a:lnTo>
                <a:lnTo>
                  <a:pt x="300" y="24"/>
                </a:lnTo>
                <a:lnTo>
                  <a:pt x="298" y="22"/>
                </a:lnTo>
                <a:lnTo>
                  <a:pt x="298" y="22"/>
                </a:lnTo>
                <a:lnTo>
                  <a:pt x="298" y="22"/>
                </a:lnTo>
                <a:lnTo>
                  <a:pt x="298" y="22"/>
                </a:lnTo>
                <a:lnTo>
                  <a:pt x="298" y="22"/>
                </a:lnTo>
                <a:lnTo>
                  <a:pt x="298" y="22"/>
                </a:lnTo>
                <a:lnTo>
                  <a:pt x="298" y="22"/>
                </a:lnTo>
                <a:lnTo>
                  <a:pt x="300" y="22"/>
                </a:lnTo>
                <a:lnTo>
                  <a:pt x="302" y="22"/>
                </a:lnTo>
                <a:lnTo>
                  <a:pt x="302" y="22"/>
                </a:lnTo>
                <a:lnTo>
                  <a:pt x="302" y="22"/>
                </a:lnTo>
                <a:lnTo>
                  <a:pt x="304" y="22"/>
                </a:lnTo>
                <a:lnTo>
                  <a:pt x="304" y="24"/>
                </a:lnTo>
                <a:lnTo>
                  <a:pt x="308" y="24"/>
                </a:lnTo>
                <a:lnTo>
                  <a:pt x="308" y="24"/>
                </a:lnTo>
                <a:lnTo>
                  <a:pt x="310" y="24"/>
                </a:lnTo>
                <a:lnTo>
                  <a:pt x="310" y="24"/>
                </a:lnTo>
                <a:lnTo>
                  <a:pt x="310" y="24"/>
                </a:lnTo>
                <a:lnTo>
                  <a:pt x="310" y="24"/>
                </a:lnTo>
                <a:lnTo>
                  <a:pt x="310" y="22"/>
                </a:lnTo>
                <a:lnTo>
                  <a:pt x="312" y="22"/>
                </a:lnTo>
                <a:lnTo>
                  <a:pt x="312" y="22"/>
                </a:lnTo>
                <a:lnTo>
                  <a:pt x="312" y="24"/>
                </a:lnTo>
                <a:lnTo>
                  <a:pt x="314" y="26"/>
                </a:lnTo>
                <a:lnTo>
                  <a:pt x="312" y="26"/>
                </a:lnTo>
                <a:lnTo>
                  <a:pt x="310" y="26"/>
                </a:lnTo>
                <a:lnTo>
                  <a:pt x="310" y="26"/>
                </a:lnTo>
                <a:lnTo>
                  <a:pt x="310" y="26"/>
                </a:lnTo>
                <a:lnTo>
                  <a:pt x="310" y="28"/>
                </a:lnTo>
                <a:lnTo>
                  <a:pt x="310" y="28"/>
                </a:lnTo>
                <a:lnTo>
                  <a:pt x="310" y="30"/>
                </a:lnTo>
                <a:lnTo>
                  <a:pt x="310" y="30"/>
                </a:lnTo>
                <a:lnTo>
                  <a:pt x="310" y="30"/>
                </a:lnTo>
                <a:lnTo>
                  <a:pt x="312" y="30"/>
                </a:lnTo>
                <a:lnTo>
                  <a:pt x="312" y="30"/>
                </a:lnTo>
                <a:lnTo>
                  <a:pt x="312" y="32"/>
                </a:lnTo>
                <a:lnTo>
                  <a:pt x="314" y="32"/>
                </a:lnTo>
                <a:lnTo>
                  <a:pt x="314" y="30"/>
                </a:lnTo>
                <a:lnTo>
                  <a:pt x="314" y="30"/>
                </a:lnTo>
                <a:lnTo>
                  <a:pt x="314" y="30"/>
                </a:lnTo>
                <a:lnTo>
                  <a:pt x="316" y="30"/>
                </a:lnTo>
                <a:lnTo>
                  <a:pt x="318" y="28"/>
                </a:lnTo>
                <a:lnTo>
                  <a:pt x="320" y="30"/>
                </a:lnTo>
                <a:lnTo>
                  <a:pt x="322" y="30"/>
                </a:lnTo>
                <a:lnTo>
                  <a:pt x="322" y="30"/>
                </a:lnTo>
                <a:lnTo>
                  <a:pt x="322" y="30"/>
                </a:lnTo>
                <a:lnTo>
                  <a:pt x="324" y="32"/>
                </a:lnTo>
                <a:lnTo>
                  <a:pt x="326" y="32"/>
                </a:lnTo>
                <a:lnTo>
                  <a:pt x="326" y="30"/>
                </a:lnTo>
                <a:lnTo>
                  <a:pt x="324" y="30"/>
                </a:lnTo>
                <a:lnTo>
                  <a:pt x="324" y="28"/>
                </a:lnTo>
                <a:lnTo>
                  <a:pt x="326" y="28"/>
                </a:lnTo>
                <a:lnTo>
                  <a:pt x="326" y="28"/>
                </a:lnTo>
                <a:lnTo>
                  <a:pt x="326" y="28"/>
                </a:lnTo>
                <a:lnTo>
                  <a:pt x="326" y="26"/>
                </a:lnTo>
                <a:lnTo>
                  <a:pt x="328" y="26"/>
                </a:lnTo>
                <a:lnTo>
                  <a:pt x="328" y="26"/>
                </a:lnTo>
                <a:lnTo>
                  <a:pt x="330" y="26"/>
                </a:lnTo>
                <a:lnTo>
                  <a:pt x="332" y="26"/>
                </a:lnTo>
                <a:lnTo>
                  <a:pt x="334" y="24"/>
                </a:lnTo>
                <a:lnTo>
                  <a:pt x="334" y="24"/>
                </a:lnTo>
                <a:lnTo>
                  <a:pt x="334" y="24"/>
                </a:lnTo>
                <a:lnTo>
                  <a:pt x="332" y="22"/>
                </a:lnTo>
                <a:lnTo>
                  <a:pt x="334" y="22"/>
                </a:lnTo>
                <a:lnTo>
                  <a:pt x="334" y="22"/>
                </a:lnTo>
                <a:lnTo>
                  <a:pt x="336" y="22"/>
                </a:lnTo>
                <a:lnTo>
                  <a:pt x="336" y="22"/>
                </a:lnTo>
                <a:lnTo>
                  <a:pt x="338" y="20"/>
                </a:lnTo>
                <a:lnTo>
                  <a:pt x="342" y="20"/>
                </a:lnTo>
                <a:lnTo>
                  <a:pt x="340" y="18"/>
                </a:lnTo>
                <a:lnTo>
                  <a:pt x="340" y="18"/>
                </a:lnTo>
                <a:lnTo>
                  <a:pt x="342" y="18"/>
                </a:lnTo>
                <a:lnTo>
                  <a:pt x="344" y="18"/>
                </a:lnTo>
                <a:lnTo>
                  <a:pt x="346" y="18"/>
                </a:lnTo>
                <a:lnTo>
                  <a:pt x="346" y="18"/>
                </a:lnTo>
                <a:lnTo>
                  <a:pt x="346" y="16"/>
                </a:lnTo>
                <a:lnTo>
                  <a:pt x="346" y="16"/>
                </a:lnTo>
                <a:lnTo>
                  <a:pt x="348" y="16"/>
                </a:lnTo>
                <a:lnTo>
                  <a:pt x="348" y="18"/>
                </a:lnTo>
                <a:lnTo>
                  <a:pt x="348" y="18"/>
                </a:lnTo>
                <a:lnTo>
                  <a:pt x="348" y="20"/>
                </a:lnTo>
                <a:lnTo>
                  <a:pt x="348" y="20"/>
                </a:lnTo>
                <a:lnTo>
                  <a:pt x="348" y="20"/>
                </a:lnTo>
                <a:lnTo>
                  <a:pt x="348" y="22"/>
                </a:lnTo>
                <a:lnTo>
                  <a:pt x="348" y="22"/>
                </a:lnTo>
                <a:lnTo>
                  <a:pt x="348" y="22"/>
                </a:lnTo>
                <a:lnTo>
                  <a:pt x="348" y="22"/>
                </a:lnTo>
                <a:lnTo>
                  <a:pt x="346" y="20"/>
                </a:lnTo>
                <a:lnTo>
                  <a:pt x="346" y="20"/>
                </a:lnTo>
                <a:lnTo>
                  <a:pt x="346" y="20"/>
                </a:lnTo>
                <a:lnTo>
                  <a:pt x="346" y="20"/>
                </a:lnTo>
                <a:lnTo>
                  <a:pt x="344" y="20"/>
                </a:lnTo>
                <a:lnTo>
                  <a:pt x="344" y="20"/>
                </a:lnTo>
                <a:lnTo>
                  <a:pt x="344" y="22"/>
                </a:lnTo>
                <a:lnTo>
                  <a:pt x="346" y="22"/>
                </a:lnTo>
                <a:lnTo>
                  <a:pt x="346" y="22"/>
                </a:lnTo>
                <a:lnTo>
                  <a:pt x="346" y="22"/>
                </a:lnTo>
                <a:lnTo>
                  <a:pt x="348" y="24"/>
                </a:lnTo>
                <a:lnTo>
                  <a:pt x="348" y="24"/>
                </a:lnTo>
                <a:lnTo>
                  <a:pt x="352" y="26"/>
                </a:lnTo>
                <a:lnTo>
                  <a:pt x="354" y="26"/>
                </a:lnTo>
                <a:lnTo>
                  <a:pt x="356" y="28"/>
                </a:lnTo>
                <a:lnTo>
                  <a:pt x="360" y="30"/>
                </a:lnTo>
                <a:lnTo>
                  <a:pt x="362" y="30"/>
                </a:lnTo>
                <a:lnTo>
                  <a:pt x="364" y="32"/>
                </a:lnTo>
                <a:lnTo>
                  <a:pt x="364" y="32"/>
                </a:lnTo>
                <a:lnTo>
                  <a:pt x="368" y="34"/>
                </a:lnTo>
                <a:lnTo>
                  <a:pt x="368" y="34"/>
                </a:lnTo>
                <a:lnTo>
                  <a:pt x="370" y="34"/>
                </a:lnTo>
                <a:lnTo>
                  <a:pt x="370" y="34"/>
                </a:lnTo>
                <a:lnTo>
                  <a:pt x="370" y="36"/>
                </a:lnTo>
                <a:lnTo>
                  <a:pt x="370" y="36"/>
                </a:lnTo>
                <a:lnTo>
                  <a:pt x="372" y="36"/>
                </a:lnTo>
                <a:lnTo>
                  <a:pt x="372" y="38"/>
                </a:lnTo>
                <a:lnTo>
                  <a:pt x="374" y="38"/>
                </a:lnTo>
                <a:lnTo>
                  <a:pt x="374" y="38"/>
                </a:lnTo>
                <a:lnTo>
                  <a:pt x="378" y="42"/>
                </a:lnTo>
                <a:lnTo>
                  <a:pt x="380" y="44"/>
                </a:lnTo>
                <a:lnTo>
                  <a:pt x="382" y="44"/>
                </a:lnTo>
                <a:lnTo>
                  <a:pt x="384" y="48"/>
                </a:lnTo>
                <a:lnTo>
                  <a:pt x="388" y="50"/>
                </a:lnTo>
                <a:lnTo>
                  <a:pt x="390" y="52"/>
                </a:lnTo>
                <a:lnTo>
                  <a:pt x="398" y="58"/>
                </a:lnTo>
                <a:lnTo>
                  <a:pt x="400" y="60"/>
                </a:lnTo>
                <a:lnTo>
                  <a:pt x="400" y="60"/>
                </a:lnTo>
                <a:lnTo>
                  <a:pt x="404" y="64"/>
                </a:lnTo>
                <a:lnTo>
                  <a:pt x="404" y="64"/>
                </a:lnTo>
                <a:lnTo>
                  <a:pt x="408" y="68"/>
                </a:lnTo>
                <a:lnTo>
                  <a:pt x="408" y="68"/>
                </a:lnTo>
                <a:lnTo>
                  <a:pt x="410" y="68"/>
                </a:lnTo>
                <a:lnTo>
                  <a:pt x="414" y="74"/>
                </a:lnTo>
                <a:lnTo>
                  <a:pt x="414" y="74"/>
                </a:lnTo>
                <a:lnTo>
                  <a:pt x="414" y="74"/>
                </a:lnTo>
                <a:lnTo>
                  <a:pt x="416" y="74"/>
                </a:lnTo>
                <a:lnTo>
                  <a:pt x="416" y="74"/>
                </a:lnTo>
                <a:lnTo>
                  <a:pt x="416" y="74"/>
                </a:lnTo>
                <a:lnTo>
                  <a:pt x="416" y="74"/>
                </a:lnTo>
                <a:lnTo>
                  <a:pt x="416" y="74"/>
                </a:lnTo>
                <a:lnTo>
                  <a:pt x="416" y="74"/>
                </a:lnTo>
                <a:lnTo>
                  <a:pt x="416" y="74"/>
                </a:lnTo>
                <a:lnTo>
                  <a:pt x="416" y="74"/>
                </a:lnTo>
                <a:lnTo>
                  <a:pt x="418" y="72"/>
                </a:lnTo>
                <a:lnTo>
                  <a:pt x="418" y="72"/>
                </a:lnTo>
                <a:lnTo>
                  <a:pt x="418" y="72"/>
                </a:lnTo>
                <a:lnTo>
                  <a:pt x="418" y="72"/>
                </a:lnTo>
                <a:lnTo>
                  <a:pt x="420" y="72"/>
                </a:lnTo>
                <a:lnTo>
                  <a:pt x="420" y="72"/>
                </a:lnTo>
                <a:lnTo>
                  <a:pt x="420" y="72"/>
                </a:lnTo>
                <a:lnTo>
                  <a:pt x="420" y="70"/>
                </a:lnTo>
                <a:lnTo>
                  <a:pt x="420" y="70"/>
                </a:lnTo>
                <a:lnTo>
                  <a:pt x="418" y="70"/>
                </a:lnTo>
                <a:lnTo>
                  <a:pt x="418" y="70"/>
                </a:lnTo>
                <a:lnTo>
                  <a:pt x="418" y="68"/>
                </a:lnTo>
                <a:lnTo>
                  <a:pt x="418" y="68"/>
                </a:lnTo>
                <a:lnTo>
                  <a:pt x="420" y="68"/>
                </a:lnTo>
                <a:lnTo>
                  <a:pt x="420" y="68"/>
                </a:lnTo>
                <a:lnTo>
                  <a:pt x="420" y="68"/>
                </a:lnTo>
                <a:lnTo>
                  <a:pt x="420" y="68"/>
                </a:lnTo>
                <a:lnTo>
                  <a:pt x="420" y="66"/>
                </a:lnTo>
                <a:lnTo>
                  <a:pt x="420" y="66"/>
                </a:lnTo>
                <a:lnTo>
                  <a:pt x="420" y="66"/>
                </a:lnTo>
                <a:lnTo>
                  <a:pt x="420" y="66"/>
                </a:lnTo>
                <a:lnTo>
                  <a:pt x="422" y="66"/>
                </a:lnTo>
                <a:lnTo>
                  <a:pt x="422" y="66"/>
                </a:lnTo>
                <a:lnTo>
                  <a:pt x="424" y="68"/>
                </a:lnTo>
                <a:lnTo>
                  <a:pt x="426" y="68"/>
                </a:lnTo>
                <a:lnTo>
                  <a:pt x="426" y="68"/>
                </a:lnTo>
                <a:lnTo>
                  <a:pt x="426" y="68"/>
                </a:lnTo>
                <a:lnTo>
                  <a:pt x="426" y="68"/>
                </a:lnTo>
                <a:lnTo>
                  <a:pt x="426" y="68"/>
                </a:lnTo>
                <a:lnTo>
                  <a:pt x="428" y="68"/>
                </a:lnTo>
                <a:lnTo>
                  <a:pt x="428" y="70"/>
                </a:lnTo>
                <a:lnTo>
                  <a:pt x="428" y="70"/>
                </a:lnTo>
                <a:lnTo>
                  <a:pt x="428" y="70"/>
                </a:lnTo>
                <a:lnTo>
                  <a:pt x="426" y="70"/>
                </a:lnTo>
                <a:lnTo>
                  <a:pt x="428" y="70"/>
                </a:lnTo>
                <a:lnTo>
                  <a:pt x="428" y="72"/>
                </a:lnTo>
                <a:lnTo>
                  <a:pt x="428" y="72"/>
                </a:lnTo>
                <a:lnTo>
                  <a:pt x="428" y="72"/>
                </a:lnTo>
                <a:lnTo>
                  <a:pt x="430" y="72"/>
                </a:lnTo>
                <a:lnTo>
                  <a:pt x="430" y="72"/>
                </a:lnTo>
                <a:lnTo>
                  <a:pt x="430" y="72"/>
                </a:lnTo>
                <a:lnTo>
                  <a:pt x="430" y="72"/>
                </a:lnTo>
                <a:lnTo>
                  <a:pt x="430" y="72"/>
                </a:lnTo>
                <a:lnTo>
                  <a:pt x="430" y="72"/>
                </a:lnTo>
                <a:lnTo>
                  <a:pt x="432" y="72"/>
                </a:lnTo>
                <a:lnTo>
                  <a:pt x="432" y="74"/>
                </a:lnTo>
                <a:lnTo>
                  <a:pt x="434" y="74"/>
                </a:lnTo>
                <a:lnTo>
                  <a:pt x="434" y="74"/>
                </a:lnTo>
                <a:lnTo>
                  <a:pt x="434" y="76"/>
                </a:lnTo>
                <a:lnTo>
                  <a:pt x="434" y="76"/>
                </a:lnTo>
                <a:lnTo>
                  <a:pt x="436" y="76"/>
                </a:lnTo>
                <a:lnTo>
                  <a:pt x="436" y="76"/>
                </a:lnTo>
                <a:lnTo>
                  <a:pt x="436" y="76"/>
                </a:lnTo>
                <a:lnTo>
                  <a:pt x="436" y="76"/>
                </a:lnTo>
                <a:lnTo>
                  <a:pt x="438" y="76"/>
                </a:lnTo>
                <a:lnTo>
                  <a:pt x="438" y="74"/>
                </a:lnTo>
                <a:lnTo>
                  <a:pt x="440" y="74"/>
                </a:lnTo>
                <a:lnTo>
                  <a:pt x="440" y="74"/>
                </a:lnTo>
                <a:lnTo>
                  <a:pt x="442" y="76"/>
                </a:lnTo>
                <a:lnTo>
                  <a:pt x="442" y="76"/>
                </a:lnTo>
                <a:lnTo>
                  <a:pt x="442" y="76"/>
                </a:lnTo>
                <a:lnTo>
                  <a:pt x="442" y="76"/>
                </a:lnTo>
                <a:lnTo>
                  <a:pt x="444" y="76"/>
                </a:lnTo>
                <a:lnTo>
                  <a:pt x="444" y="76"/>
                </a:lnTo>
                <a:lnTo>
                  <a:pt x="444" y="76"/>
                </a:lnTo>
                <a:lnTo>
                  <a:pt x="444" y="76"/>
                </a:lnTo>
                <a:lnTo>
                  <a:pt x="444" y="74"/>
                </a:lnTo>
                <a:lnTo>
                  <a:pt x="446" y="76"/>
                </a:lnTo>
                <a:lnTo>
                  <a:pt x="446" y="76"/>
                </a:lnTo>
                <a:lnTo>
                  <a:pt x="448" y="76"/>
                </a:lnTo>
                <a:lnTo>
                  <a:pt x="448" y="76"/>
                </a:lnTo>
                <a:lnTo>
                  <a:pt x="448" y="76"/>
                </a:lnTo>
                <a:lnTo>
                  <a:pt x="448" y="74"/>
                </a:lnTo>
                <a:lnTo>
                  <a:pt x="450" y="74"/>
                </a:lnTo>
                <a:lnTo>
                  <a:pt x="450" y="74"/>
                </a:lnTo>
                <a:lnTo>
                  <a:pt x="448" y="74"/>
                </a:lnTo>
                <a:lnTo>
                  <a:pt x="448" y="72"/>
                </a:lnTo>
                <a:lnTo>
                  <a:pt x="448" y="72"/>
                </a:lnTo>
                <a:lnTo>
                  <a:pt x="450" y="72"/>
                </a:lnTo>
                <a:lnTo>
                  <a:pt x="450" y="72"/>
                </a:lnTo>
                <a:lnTo>
                  <a:pt x="450" y="72"/>
                </a:lnTo>
                <a:lnTo>
                  <a:pt x="452" y="72"/>
                </a:lnTo>
                <a:lnTo>
                  <a:pt x="452" y="72"/>
                </a:lnTo>
                <a:lnTo>
                  <a:pt x="452" y="72"/>
                </a:lnTo>
                <a:lnTo>
                  <a:pt x="454" y="72"/>
                </a:lnTo>
                <a:lnTo>
                  <a:pt x="452" y="72"/>
                </a:lnTo>
                <a:lnTo>
                  <a:pt x="454" y="72"/>
                </a:lnTo>
                <a:lnTo>
                  <a:pt x="454" y="72"/>
                </a:lnTo>
                <a:lnTo>
                  <a:pt x="458" y="72"/>
                </a:lnTo>
                <a:lnTo>
                  <a:pt x="462" y="72"/>
                </a:lnTo>
                <a:lnTo>
                  <a:pt x="462" y="74"/>
                </a:lnTo>
                <a:lnTo>
                  <a:pt x="466" y="74"/>
                </a:lnTo>
                <a:lnTo>
                  <a:pt x="466" y="74"/>
                </a:lnTo>
                <a:lnTo>
                  <a:pt x="466" y="76"/>
                </a:lnTo>
                <a:lnTo>
                  <a:pt x="466" y="76"/>
                </a:lnTo>
                <a:lnTo>
                  <a:pt x="466" y="76"/>
                </a:lnTo>
                <a:lnTo>
                  <a:pt x="468" y="76"/>
                </a:lnTo>
                <a:lnTo>
                  <a:pt x="468" y="76"/>
                </a:lnTo>
                <a:lnTo>
                  <a:pt x="468" y="76"/>
                </a:lnTo>
                <a:lnTo>
                  <a:pt x="468" y="78"/>
                </a:lnTo>
                <a:lnTo>
                  <a:pt x="470" y="78"/>
                </a:lnTo>
                <a:lnTo>
                  <a:pt x="470" y="78"/>
                </a:lnTo>
                <a:lnTo>
                  <a:pt x="470" y="80"/>
                </a:lnTo>
                <a:lnTo>
                  <a:pt x="470" y="80"/>
                </a:lnTo>
                <a:lnTo>
                  <a:pt x="472" y="82"/>
                </a:lnTo>
                <a:lnTo>
                  <a:pt x="474" y="84"/>
                </a:lnTo>
                <a:lnTo>
                  <a:pt x="476" y="84"/>
                </a:lnTo>
                <a:lnTo>
                  <a:pt x="480" y="84"/>
                </a:lnTo>
                <a:lnTo>
                  <a:pt x="480" y="84"/>
                </a:lnTo>
                <a:lnTo>
                  <a:pt x="484" y="86"/>
                </a:lnTo>
                <a:lnTo>
                  <a:pt x="484" y="86"/>
                </a:lnTo>
                <a:lnTo>
                  <a:pt x="484" y="86"/>
                </a:lnTo>
                <a:lnTo>
                  <a:pt x="484" y="88"/>
                </a:lnTo>
                <a:lnTo>
                  <a:pt x="484" y="88"/>
                </a:lnTo>
                <a:lnTo>
                  <a:pt x="484" y="88"/>
                </a:lnTo>
                <a:lnTo>
                  <a:pt x="484" y="88"/>
                </a:lnTo>
                <a:lnTo>
                  <a:pt x="486" y="88"/>
                </a:lnTo>
                <a:lnTo>
                  <a:pt x="486" y="90"/>
                </a:lnTo>
                <a:lnTo>
                  <a:pt x="488" y="92"/>
                </a:lnTo>
                <a:lnTo>
                  <a:pt x="490" y="92"/>
                </a:lnTo>
                <a:lnTo>
                  <a:pt x="490" y="92"/>
                </a:lnTo>
                <a:lnTo>
                  <a:pt x="490" y="94"/>
                </a:lnTo>
                <a:lnTo>
                  <a:pt x="492" y="94"/>
                </a:lnTo>
                <a:lnTo>
                  <a:pt x="492" y="94"/>
                </a:lnTo>
                <a:lnTo>
                  <a:pt x="492" y="94"/>
                </a:lnTo>
                <a:lnTo>
                  <a:pt x="492" y="94"/>
                </a:lnTo>
                <a:lnTo>
                  <a:pt x="494" y="94"/>
                </a:lnTo>
                <a:lnTo>
                  <a:pt x="494" y="94"/>
                </a:lnTo>
                <a:lnTo>
                  <a:pt x="494" y="94"/>
                </a:lnTo>
                <a:lnTo>
                  <a:pt x="494" y="94"/>
                </a:lnTo>
                <a:lnTo>
                  <a:pt x="496" y="94"/>
                </a:lnTo>
                <a:lnTo>
                  <a:pt x="498" y="94"/>
                </a:lnTo>
                <a:lnTo>
                  <a:pt x="498" y="94"/>
                </a:lnTo>
                <a:lnTo>
                  <a:pt x="500" y="94"/>
                </a:lnTo>
                <a:lnTo>
                  <a:pt x="504" y="96"/>
                </a:lnTo>
                <a:lnTo>
                  <a:pt x="504" y="96"/>
                </a:lnTo>
                <a:lnTo>
                  <a:pt x="504" y="96"/>
                </a:lnTo>
                <a:lnTo>
                  <a:pt x="504" y="94"/>
                </a:lnTo>
                <a:lnTo>
                  <a:pt x="504" y="94"/>
                </a:lnTo>
                <a:lnTo>
                  <a:pt x="504" y="94"/>
                </a:lnTo>
                <a:lnTo>
                  <a:pt x="504" y="94"/>
                </a:lnTo>
                <a:lnTo>
                  <a:pt x="506" y="94"/>
                </a:lnTo>
                <a:lnTo>
                  <a:pt x="506" y="92"/>
                </a:lnTo>
                <a:lnTo>
                  <a:pt x="506" y="92"/>
                </a:lnTo>
                <a:lnTo>
                  <a:pt x="506" y="92"/>
                </a:lnTo>
                <a:lnTo>
                  <a:pt x="506" y="90"/>
                </a:lnTo>
                <a:lnTo>
                  <a:pt x="508" y="90"/>
                </a:lnTo>
                <a:lnTo>
                  <a:pt x="508" y="90"/>
                </a:lnTo>
                <a:lnTo>
                  <a:pt x="510" y="92"/>
                </a:lnTo>
                <a:lnTo>
                  <a:pt x="510" y="92"/>
                </a:lnTo>
                <a:lnTo>
                  <a:pt x="508" y="92"/>
                </a:lnTo>
                <a:lnTo>
                  <a:pt x="508" y="94"/>
                </a:lnTo>
                <a:lnTo>
                  <a:pt x="508" y="94"/>
                </a:lnTo>
                <a:lnTo>
                  <a:pt x="508" y="94"/>
                </a:lnTo>
                <a:lnTo>
                  <a:pt x="508" y="94"/>
                </a:lnTo>
                <a:lnTo>
                  <a:pt x="510" y="94"/>
                </a:lnTo>
                <a:lnTo>
                  <a:pt x="510" y="94"/>
                </a:lnTo>
                <a:lnTo>
                  <a:pt x="510" y="94"/>
                </a:lnTo>
                <a:lnTo>
                  <a:pt x="512" y="94"/>
                </a:lnTo>
                <a:lnTo>
                  <a:pt x="512" y="96"/>
                </a:lnTo>
                <a:lnTo>
                  <a:pt x="512" y="96"/>
                </a:lnTo>
                <a:lnTo>
                  <a:pt x="514" y="98"/>
                </a:lnTo>
                <a:lnTo>
                  <a:pt x="516" y="98"/>
                </a:lnTo>
                <a:lnTo>
                  <a:pt x="516" y="100"/>
                </a:lnTo>
                <a:lnTo>
                  <a:pt x="518" y="100"/>
                </a:lnTo>
                <a:lnTo>
                  <a:pt x="518" y="100"/>
                </a:lnTo>
                <a:lnTo>
                  <a:pt x="518" y="100"/>
                </a:lnTo>
                <a:lnTo>
                  <a:pt x="520" y="100"/>
                </a:lnTo>
                <a:lnTo>
                  <a:pt x="520" y="100"/>
                </a:lnTo>
                <a:lnTo>
                  <a:pt x="520" y="100"/>
                </a:lnTo>
                <a:lnTo>
                  <a:pt x="520" y="102"/>
                </a:lnTo>
                <a:lnTo>
                  <a:pt x="522" y="102"/>
                </a:lnTo>
                <a:lnTo>
                  <a:pt x="522" y="102"/>
                </a:lnTo>
                <a:lnTo>
                  <a:pt x="520" y="102"/>
                </a:lnTo>
                <a:lnTo>
                  <a:pt x="520" y="102"/>
                </a:lnTo>
                <a:lnTo>
                  <a:pt x="518" y="102"/>
                </a:lnTo>
                <a:lnTo>
                  <a:pt x="518" y="102"/>
                </a:lnTo>
                <a:lnTo>
                  <a:pt x="514" y="102"/>
                </a:lnTo>
                <a:lnTo>
                  <a:pt x="514" y="102"/>
                </a:lnTo>
                <a:lnTo>
                  <a:pt x="514" y="104"/>
                </a:lnTo>
                <a:lnTo>
                  <a:pt x="514" y="104"/>
                </a:lnTo>
                <a:lnTo>
                  <a:pt x="514" y="104"/>
                </a:lnTo>
                <a:lnTo>
                  <a:pt x="516" y="106"/>
                </a:lnTo>
                <a:lnTo>
                  <a:pt x="516" y="106"/>
                </a:lnTo>
                <a:lnTo>
                  <a:pt x="516" y="108"/>
                </a:lnTo>
                <a:lnTo>
                  <a:pt x="516" y="108"/>
                </a:lnTo>
                <a:lnTo>
                  <a:pt x="516" y="108"/>
                </a:lnTo>
                <a:lnTo>
                  <a:pt x="516" y="110"/>
                </a:lnTo>
                <a:lnTo>
                  <a:pt x="516" y="110"/>
                </a:lnTo>
                <a:lnTo>
                  <a:pt x="516" y="110"/>
                </a:lnTo>
                <a:lnTo>
                  <a:pt x="516" y="110"/>
                </a:lnTo>
                <a:lnTo>
                  <a:pt x="514" y="112"/>
                </a:lnTo>
                <a:lnTo>
                  <a:pt x="514" y="112"/>
                </a:lnTo>
                <a:lnTo>
                  <a:pt x="514" y="112"/>
                </a:lnTo>
                <a:lnTo>
                  <a:pt x="514" y="112"/>
                </a:lnTo>
                <a:lnTo>
                  <a:pt x="512" y="112"/>
                </a:lnTo>
                <a:lnTo>
                  <a:pt x="512" y="112"/>
                </a:lnTo>
                <a:lnTo>
                  <a:pt x="512" y="112"/>
                </a:lnTo>
                <a:lnTo>
                  <a:pt x="512" y="112"/>
                </a:lnTo>
                <a:lnTo>
                  <a:pt x="512" y="112"/>
                </a:lnTo>
                <a:lnTo>
                  <a:pt x="512" y="112"/>
                </a:lnTo>
                <a:lnTo>
                  <a:pt x="510" y="112"/>
                </a:lnTo>
                <a:lnTo>
                  <a:pt x="510" y="112"/>
                </a:lnTo>
                <a:lnTo>
                  <a:pt x="510" y="112"/>
                </a:lnTo>
                <a:lnTo>
                  <a:pt x="510" y="112"/>
                </a:lnTo>
                <a:lnTo>
                  <a:pt x="508" y="112"/>
                </a:lnTo>
                <a:lnTo>
                  <a:pt x="506" y="112"/>
                </a:lnTo>
                <a:lnTo>
                  <a:pt x="506" y="112"/>
                </a:lnTo>
                <a:lnTo>
                  <a:pt x="506" y="112"/>
                </a:lnTo>
                <a:lnTo>
                  <a:pt x="506" y="112"/>
                </a:lnTo>
                <a:lnTo>
                  <a:pt x="506" y="114"/>
                </a:lnTo>
                <a:lnTo>
                  <a:pt x="506" y="114"/>
                </a:lnTo>
                <a:lnTo>
                  <a:pt x="506" y="116"/>
                </a:lnTo>
                <a:lnTo>
                  <a:pt x="506" y="118"/>
                </a:lnTo>
                <a:lnTo>
                  <a:pt x="506" y="118"/>
                </a:lnTo>
                <a:lnTo>
                  <a:pt x="506" y="118"/>
                </a:lnTo>
                <a:lnTo>
                  <a:pt x="506" y="120"/>
                </a:lnTo>
                <a:lnTo>
                  <a:pt x="506" y="120"/>
                </a:lnTo>
                <a:lnTo>
                  <a:pt x="506" y="120"/>
                </a:lnTo>
                <a:lnTo>
                  <a:pt x="506" y="120"/>
                </a:lnTo>
                <a:lnTo>
                  <a:pt x="506" y="122"/>
                </a:lnTo>
                <a:lnTo>
                  <a:pt x="508" y="122"/>
                </a:lnTo>
                <a:lnTo>
                  <a:pt x="508" y="124"/>
                </a:lnTo>
                <a:lnTo>
                  <a:pt x="510" y="126"/>
                </a:lnTo>
                <a:lnTo>
                  <a:pt x="510" y="126"/>
                </a:lnTo>
                <a:lnTo>
                  <a:pt x="510" y="126"/>
                </a:lnTo>
                <a:lnTo>
                  <a:pt x="510" y="128"/>
                </a:lnTo>
                <a:lnTo>
                  <a:pt x="510" y="128"/>
                </a:lnTo>
                <a:lnTo>
                  <a:pt x="510" y="128"/>
                </a:lnTo>
                <a:lnTo>
                  <a:pt x="512" y="128"/>
                </a:lnTo>
                <a:lnTo>
                  <a:pt x="512" y="130"/>
                </a:lnTo>
                <a:lnTo>
                  <a:pt x="512" y="130"/>
                </a:lnTo>
                <a:lnTo>
                  <a:pt x="514" y="132"/>
                </a:lnTo>
                <a:lnTo>
                  <a:pt x="514" y="132"/>
                </a:lnTo>
                <a:lnTo>
                  <a:pt x="512" y="134"/>
                </a:lnTo>
                <a:lnTo>
                  <a:pt x="512" y="134"/>
                </a:lnTo>
                <a:lnTo>
                  <a:pt x="510" y="134"/>
                </a:lnTo>
                <a:lnTo>
                  <a:pt x="510" y="134"/>
                </a:lnTo>
                <a:lnTo>
                  <a:pt x="510" y="134"/>
                </a:lnTo>
                <a:lnTo>
                  <a:pt x="508" y="136"/>
                </a:lnTo>
                <a:lnTo>
                  <a:pt x="508" y="136"/>
                </a:lnTo>
                <a:lnTo>
                  <a:pt x="508" y="136"/>
                </a:lnTo>
                <a:lnTo>
                  <a:pt x="508" y="136"/>
                </a:lnTo>
                <a:lnTo>
                  <a:pt x="508" y="136"/>
                </a:lnTo>
                <a:lnTo>
                  <a:pt x="508" y="136"/>
                </a:lnTo>
                <a:lnTo>
                  <a:pt x="508" y="136"/>
                </a:lnTo>
                <a:lnTo>
                  <a:pt x="508" y="136"/>
                </a:lnTo>
                <a:lnTo>
                  <a:pt x="506" y="138"/>
                </a:lnTo>
                <a:lnTo>
                  <a:pt x="506" y="138"/>
                </a:lnTo>
                <a:lnTo>
                  <a:pt x="506" y="138"/>
                </a:lnTo>
                <a:lnTo>
                  <a:pt x="506" y="138"/>
                </a:lnTo>
                <a:lnTo>
                  <a:pt x="504" y="138"/>
                </a:lnTo>
                <a:lnTo>
                  <a:pt x="504" y="138"/>
                </a:lnTo>
                <a:lnTo>
                  <a:pt x="504" y="138"/>
                </a:lnTo>
                <a:lnTo>
                  <a:pt x="504" y="138"/>
                </a:lnTo>
                <a:lnTo>
                  <a:pt x="504" y="138"/>
                </a:lnTo>
                <a:lnTo>
                  <a:pt x="504" y="136"/>
                </a:lnTo>
                <a:lnTo>
                  <a:pt x="502" y="136"/>
                </a:lnTo>
                <a:lnTo>
                  <a:pt x="502" y="136"/>
                </a:lnTo>
                <a:lnTo>
                  <a:pt x="502" y="136"/>
                </a:lnTo>
                <a:lnTo>
                  <a:pt x="500" y="136"/>
                </a:lnTo>
                <a:lnTo>
                  <a:pt x="498" y="136"/>
                </a:lnTo>
                <a:lnTo>
                  <a:pt x="496" y="136"/>
                </a:lnTo>
                <a:lnTo>
                  <a:pt x="496" y="136"/>
                </a:lnTo>
                <a:lnTo>
                  <a:pt x="496" y="136"/>
                </a:lnTo>
                <a:lnTo>
                  <a:pt x="496" y="136"/>
                </a:lnTo>
                <a:lnTo>
                  <a:pt x="494" y="136"/>
                </a:lnTo>
                <a:lnTo>
                  <a:pt x="494" y="136"/>
                </a:lnTo>
                <a:lnTo>
                  <a:pt x="492" y="136"/>
                </a:lnTo>
                <a:lnTo>
                  <a:pt x="492" y="136"/>
                </a:lnTo>
                <a:lnTo>
                  <a:pt x="492" y="136"/>
                </a:lnTo>
                <a:lnTo>
                  <a:pt x="490" y="136"/>
                </a:lnTo>
                <a:lnTo>
                  <a:pt x="490" y="136"/>
                </a:lnTo>
                <a:lnTo>
                  <a:pt x="490" y="136"/>
                </a:lnTo>
                <a:lnTo>
                  <a:pt x="490" y="136"/>
                </a:lnTo>
                <a:lnTo>
                  <a:pt x="488" y="136"/>
                </a:lnTo>
                <a:lnTo>
                  <a:pt x="488" y="134"/>
                </a:lnTo>
                <a:lnTo>
                  <a:pt x="486" y="134"/>
                </a:lnTo>
                <a:lnTo>
                  <a:pt x="486" y="134"/>
                </a:lnTo>
                <a:lnTo>
                  <a:pt x="484" y="134"/>
                </a:lnTo>
                <a:lnTo>
                  <a:pt x="484" y="134"/>
                </a:lnTo>
                <a:lnTo>
                  <a:pt x="484" y="134"/>
                </a:lnTo>
                <a:lnTo>
                  <a:pt x="484" y="132"/>
                </a:lnTo>
                <a:lnTo>
                  <a:pt x="482" y="132"/>
                </a:lnTo>
                <a:lnTo>
                  <a:pt x="482" y="132"/>
                </a:lnTo>
                <a:lnTo>
                  <a:pt x="482" y="132"/>
                </a:lnTo>
                <a:lnTo>
                  <a:pt x="480" y="132"/>
                </a:lnTo>
                <a:lnTo>
                  <a:pt x="480" y="132"/>
                </a:lnTo>
                <a:lnTo>
                  <a:pt x="480" y="132"/>
                </a:lnTo>
                <a:lnTo>
                  <a:pt x="480" y="132"/>
                </a:lnTo>
                <a:lnTo>
                  <a:pt x="480" y="132"/>
                </a:lnTo>
                <a:lnTo>
                  <a:pt x="480" y="132"/>
                </a:lnTo>
                <a:lnTo>
                  <a:pt x="480" y="132"/>
                </a:lnTo>
                <a:lnTo>
                  <a:pt x="480" y="134"/>
                </a:lnTo>
                <a:lnTo>
                  <a:pt x="480" y="136"/>
                </a:lnTo>
                <a:lnTo>
                  <a:pt x="480" y="136"/>
                </a:lnTo>
                <a:lnTo>
                  <a:pt x="480" y="136"/>
                </a:lnTo>
                <a:lnTo>
                  <a:pt x="480" y="138"/>
                </a:lnTo>
                <a:lnTo>
                  <a:pt x="480" y="138"/>
                </a:lnTo>
                <a:lnTo>
                  <a:pt x="480" y="138"/>
                </a:lnTo>
                <a:lnTo>
                  <a:pt x="480" y="138"/>
                </a:lnTo>
                <a:lnTo>
                  <a:pt x="480" y="140"/>
                </a:lnTo>
                <a:lnTo>
                  <a:pt x="480" y="140"/>
                </a:lnTo>
                <a:lnTo>
                  <a:pt x="480" y="142"/>
                </a:lnTo>
                <a:lnTo>
                  <a:pt x="480" y="142"/>
                </a:lnTo>
                <a:lnTo>
                  <a:pt x="480" y="142"/>
                </a:lnTo>
                <a:lnTo>
                  <a:pt x="480" y="144"/>
                </a:lnTo>
                <a:lnTo>
                  <a:pt x="480" y="146"/>
                </a:lnTo>
                <a:lnTo>
                  <a:pt x="480" y="146"/>
                </a:lnTo>
                <a:lnTo>
                  <a:pt x="480" y="148"/>
                </a:lnTo>
                <a:lnTo>
                  <a:pt x="480" y="148"/>
                </a:lnTo>
                <a:lnTo>
                  <a:pt x="480" y="148"/>
                </a:lnTo>
                <a:lnTo>
                  <a:pt x="480" y="148"/>
                </a:lnTo>
                <a:lnTo>
                  <a:pt x="480" y="150"/>
                </a:lnTo>
                <a:lnTo>
                  <a:pt x="480" y="150"/>
                </a:lnTo>
                <a:lnTo>
                  <a:pt x="480" y="150"/>
                </a:lnTo>
                <a:lnTo>
                  <a:pt x="480" y="150"/>
                </a:lnTo>
                <a:lnTo>
                  <a:pt x="480" y="152"/>
                </a:lnTo>
                <a:lnTo>
                  <a:pt x="480" y="154"/>
                </a:lnTo>
                <a:lnTo>
                  <a:pt x="482" y="154"/>
                </a:lnTo>
                <a:lnTo>
                  <a:pt x="482" y="154"/>
                </a:lnTo>
                <a:lnTo>
                  <a:pt x="482" y="154"/>
                </a:lnTo>
                <a:lnTo>
                  <a:pt x="480" y="154"/>
                </a:lnTo>
                <a:lnTo>
                  <a:pt x="480" y="156"/>
                </a:lnTo>
                <a:lnTo>
                  <a:pt x="480" y="156"/>
                </a:lnTo>
                <a:lnTo>
                  <a:pt x="480" y="156"/>
                </a:lnTo>
                <a:lnTo>
                  <a:pt x="480" y="158"/>
                </a:lnTo>
                <a:lnTo>
                  <a:pt x="480" y="160"/>
                </a:lnTo>
                <a:lnTo>
                  <a:pt x="480" y="160"/>
                </a:lnTo>
                <a:lnTo>
                  <a:pt x="482" y="160"/>
                </a:lnTo>
                <a:lnTo>
                  <a:pt x="482" y="160"/>
                </a:lnTo>
                <a:lnTo>
                  <a:pt x="482" y="160"/>
                </a:lnTo>
                <a:lnTo>
                  <a:pt x="484" y="160"/>
                </a:lnTo>
                <a:lnTo>
                  <a:pt x="484" y="160"/>
                </a:lnTo>
                <a:lnTo>
                  <a:pt x="484" y="160"/>
                </a:lnTo>
                <a:lnTo>
                  <a:pt x="484" y="160"/>
                </a:lnTo>
                <a:lnTo>
                  <a:pt x="486" y="160"/>
                </a:lnTo>
                <a:lnTo>
                  <a:pt x="486" y="162"/>
                </a:lnTo>
                <a:lnTo>
                  <a:pt x="486" y="162"/>
                </a:lnTo>
                <a:lnTo>
                  <a:pt x="486" y="162"/>
                </a:lnTo>
                <a:lnTo>
                  <a:pt x="486" y="162"/>
                </a:lnTo>
                <a:lnTo>
                  <a:pt x="486" y="164"/>
                </a:lnTo>
                <a:lnTo>
                  <a:pt x="486" y="164"/>
                </a:lnTo>
                <a:lnTo>
                  <a:pt x="488" y="164"/>
                </a:lnTo>
                <a:lnTo>
                  <a:pt x="486" y="166"/>
                </a:lnTo>
                <a:lnTo>
                  <a:pt x="486" y="166"/>
                </a:lnTo>
                <a:lnTo>
                  <a:pt x="486" y="166"/>
                </a:lnTo>
                <a:lnTo>
                  <a:pt x="486" y="166"/>
                </a:lnTo>
                <a:lnTo>
                  <a:pt x="486" y="166"/>
                </a:lnTo>
                <a:lnTo>
                  <a:pt x="486" y="166"/>
                </a:lnTo>
                <a:lnTo>
                  <a:pt x="486" y="166"/>
                </a:lnTo>
                <a:lnTo>
                  <a:pt x="484" y="164"/>
                </a:lnTo>
                <a:lnTo>
                  <a:pt x="482" y="164"/>
                </a:lnTo>
                <a:lnTo>
                  <a:pt x="482" y="164"/>
                </a:lnTo>
                <a:lnTo>
                  <a:pt x="482" y="164"/>
                </a:lnTo>
                <a:lnTo>
                  <a:pt x="482" y="164"/>
                </a:lnTo>
                <a:lnTo>
                  <a:pt x="482" y="164"/>
                </a:lnTo>
                <a:lnTo>
                  <a:pt x="480" y="166"/>
                </a:lnTo>
                <a:lnTo>
                  <a:pt x="480" y="166"/>
                </a:lnTo>
                <a:lnTo>
                  <a:pt x="480" y="166"/>
                </a:lnTo>
                <a:lnTo>
                  <a:pt x="480" y="166"/>
                </a:lnTo>
                <a:lnTo>
                  <a:pt x="478" y="166"/>
                </a:lnTo>
                <a:lnTo>
                  <a:pt x="478" y="166"/>
                </a:lnTo>
                <a:lnTo>
                  <a:pt x="476" y="166"/>
                </a:lnTo>
                <a:lnTo>
                  <a:pt x="476" y="164"/>
                </a:lnTo>
                <a:lnTo>
                  <a:pt x="476" y="164"/>
                </a:lnTo>
                <a:lnTo>
                  <a:pt x="476" y="164"/>
                </a:lnTo>
                <a:lnTo>
                  <a:pt x="476" y="164"/>
                </a:lnTo>
                <a:lnTo>
                  <a:pt x="474" y="162"/>
                </a:lnTo>
                <a:lnTo>
                  <a:pt x="474" y="162"/>
                </a:lnTo>
                <a:lnTo>
                  <a:pt x="474" y="162"/>
                </a:lnTo>
                <a:lnTo>
                  <a:pt x="474" y="162"/>
                </a:lnTo>
                <a:lnTo>
                  <a:pt x="472" y="164"/>
                </a:lnTo>
                <a:lnTo>
                  <a:pt x="472" y="164"/>
                </a:lnTo>
                <a:lnTo>
                  <a:pt x="472" y="164"/>
                </a:lnTo>
                <a:lnTo>
                  <a:pt x="472" y="164"/>
                </a:lnTo>
                <a:lnTo>
                  <a:pt x="472" y="164"/>
                </a:lnTo>
                <a:lnTo>
                  <a:pt x="472" y="164"/>
                </a:lnTo>
                <a:lnTo>
                  <a:pt x="470" y="164"/>
                </a:lnTo>
                <a:lnTo>
                  <a:pt x="468" y="164"/>
                </a:lnTo>
                <a:lnTo>
                  <a:pt x="468" y="164"/>
                </a:lnTo>
                <a:lnTo>
                  <a:pt x="466" y="166"/>
                </a:lnTo>
                <a:lnTo>
                  <a:pt x="464" y="166"/>
                </a:lnTo>
                <a:lnTo>
                  <a:pt x="464" y="166"/>
                </a:lnTo>
                <a:lnTo>
                  <a:pt x="462" y="166"/>
                </a:lnTo>
                <a:lnTo>
                  <a:pt x="460" y="166"/>
                </a:lnTo>
                <a:lnTo>
                  <a:pt x="460" y="168"/>
                </a:lnTo>
                <a:lnTo>
                  <a:pt x="458" y="168"/>
                </a:lnTo>
                <a:lnTo>
                  <a:pt x="458" y="168"/>
                </a:lnTo>
                <a:lnTo>
                  <a:pt x="456" y="168"/>
                </a:lnTo>
                <a:lnTo>
                  <a:pt x="456" y="168"/>
                </a:lnTo>
                <a:lnTo>
                  <a:pt x="456" y="168"/>
                </a:lnTo>
                <a:lnTo>
                  <a:pt x="456" y="168"/>
                </a:lnTo>
                <a:lnTo>
                  <a:pt x="454" y="168"/>
                </a:lnTo>
                <a:lnTo>
                  <a:pt x="452" y="170"/>
                </a:lnTo>
                <a:lnTo>
                  <a:pt x="454" y="170"/>
                </a:lnTo>
                <a:lnTo>
                  <a:pt x="456" y="172"/>
                </a:lnTo>
                <a:lnTo>
                  <a:pt x="456" y="172"/>
                </a:lnTo>
                <a:lnTo>
                  <a:pt x="456" y="172"/>
                </a:lnTo>
                <a:lnTo>
                  <a:pt x="458" y="172"/>
                </a:lnTo>
                <a:lnTo>
                  <a:pt x="458" y="172"/>
                </a:lnTo>
                <a:lnTo>
                  <a:pt x="458" y="172"/>
                </a:lnTo>
                <a:lnTo>
                  <a:pt x="458" y="172"/>
                </a:lnTo>
                <a:lnTo>
                  <a:pt x="462" y="172"/>
                </a:lnTo>
                <a:lnTo>
                  <a:pt x="462" y="172"/>
                </a:lnTo>
                <a:lnTo>
                  <a:pt x="462" y="174"/>
                </a:lnTo>
                <a:lnTo>
                  <a:pt x="462" y="174"/>
                </a:lnTo>
                <a:lnTo>
                  <a:pt x="462" y="178"/>
                </a:lnTo>
                <a:lnTo>
                  <a:pt x="462" y="178"/>
                </a:lnTo>
                <a:lnTo>
                  <a:pt x="464" y="178"/>
                </a:lnTo>
                <a:lnTo>
                  <a:pt x="464" y="180"/>
                </a:lnTo>
                <a:lnTo>
                  <a:pt x="464" y="180"/>
                </a:lnTo>
                <a:lnTo>
                  <a:pt x="464" y="182"/>
                </a:lnTo>
                <a:lnTo>
                  <a:pt x="464" y="182"/>
                </a:lnTo>
                <a:lnTo>
                  <a:pt x="464" y="182"/>
                </a:lnTo>
                <a:lnTo>
                  <a:pt x="466" y="184"/>
                </a:lnTo>
                <a:lnTo>
                  <a:pt x="468" y="186"/>
                </a:lnTo>
                <a:lnTo>
                  <a:pt x="468" y="186"/>
                </a:lnTo>
                <a:lnTo>
                  <a:pt x="468" y="186"/>
                </a:lnTo>
                <a:lnTo>
                  <a:pt x="468" y="188"/>
                </a:lnTo>
                <a:lnTo>
                  <a:pt x="468" y="188"/>
                </a:lnTo>
                <a:lnTo>
                  <a:pt x="468" y="188"/>
                </a:lnTo>
                <a:lnTo>
                  <a:pt x="470" y="188"/>
                </a:lnTo>
                <a:lnTo>
                  <a:pt x="470" y="190"/>
                </a:lnTo>
                <a:lnTo>
                  <a:pt x="472" y="192"/>
                </a:lnTo>
                <a:lnTo>
                  <a:pt x="474" y="194"/>
                </a:lnTo>
                <a:lnTo>
                  <a:pt x="476" y="196"/>
                </a:lnTo>
                <a:lnTo>
                  <a:pt x="476" y="198"/>
                </a:lnTo>
                <a:lnTo>
                  <a:pt x="476" y="198"/>
                </a:lnTo>
                <a:lnTo>
                  <a:pt x="476" y="200"/>
                </a:lnTo>
                <a:lnTo>
                  <a:pt x="476" y="200"/>
                </a:lnTo>
                <a:lnTo>
                  <a:pt x="476" y="200"/>
                </a:lnTo>
                <a:lnTo>
                  <a:pt x="476" y="200"/>
                </a:lnTo>
                <a:lnTo>
                  <a:pt x="474" y="198"/>
                </a:lnTo>
                <a:lnTo>
                  <a:pt x="474" y="198"/>
                </a:lnTo>
                <a:lnTo>
                  <a:pt x="474" y="198"/>
                </a:lnTo>
                <a:lnTo>
                  <a:pt x="472" y="200"/>
                </a:lnTo>
                <a:lnTo>
                  <a:pt x="472" y="202"/>
                </a:lnTo>
                <a:lnTo>
                  <a:pt x="472" y="202"/>
                </a:lnTo>
                <a:lnTo>
                  <a:pt x="474" y="202"/>
                </a:lnTo>
                <a:lnTo>
                  <a:pt x="474" y="202"/>
                </a:lnTo>
                <a:lnTo>
                  <a:pt x="474" y="202"/>
                </a:lnTo>
                <a:lnTo>
                  <a:pt x="474" y="202"/>
                </a:lnTo>
                <a:lnTo>
                  <a:pt x="474" y="202"/>
                </a:lnTo>
                <a:lnTo>
                  <a:pt x="472" y="204"/>
                </a:lnTo>
                <a:lnTo>
                  <a:pt x="472" y="204"/>
                </a:lnTo>
                <a:lnTo>
                  <a:pt x="472" y="204"/>
                </a:lnTo>
                <a:lnTo>
                  <a:pt x="472" y="204"/>
                </a:lnTo>
                <a:lnTo>
                  <a:pt x="470" y="204"/>
                </a:lnTo>
                <a:lnTo>
                  <a:pt x="470" y="204"/>
                </a:lnTo>
                <a:lnTo>
                  <a:pt x="470" y="206"/>
                </a:lnTo>
                <a:lnTo>
                  <a:pt x="470" y="208"/>
                </a:lnTo>
                <a:lnTo>
                  <a:pt x="474" y="212"/>
                </a:lnTo>
                <a:lnTo>
                  <a:pt x="474" y="212"/>
                </a:lnTo>
                <a:lnTo>
                  <a:pt x="474" y="212"/>
                </a:lnTo>
                <a:lnTo>
                  <a:pt x="474" y="214"/>
                </a:lnTo>
                <a:lnTo>
                  <a:pt x="474" y="214"/>
                </a:lnTo>
                <a:lnTo>
                  <a:pt x="474" y="214"/>
                </a:lnTo>
                <a:lnTo>
                  <a:pt x="474" y="214"/>
                </a:lnTo>
                <a:lnTo>
                  <a:pt x="474" y="214"/>
                </a:lnTo>
                <a:lnTo>
                  <a:pt x="474" y="214"/>
                </a:lnTo>
                <a:lnTo>
                  <a:pt x="474" y="214"/>
                </a:lnTo>
                <a:lnTo>
                  <a:pt x="472" y="212"/>
                </a:lnTo>
                <a:lnTo>
                  <a:pt x="470" y="210"/>
                </a:lnTo>
                <a:lnTo>
                  <a:pt x="468" y="210"/>
                </a:lnTo>
                <a:lnTo>
                  <a:pt x="466" y="210"/>
                </a:lnTo>
                <a:lnTo>
                  <a:pt x="466" y="210"/>
                </a:lnTo>
                <a:lnTo>
                  <a:pt x="464" y="210"/>
                </a:lnTo>
                <a:lnTo>
                  <a:pt x="464" y="210"/>
                </a:lnTo>
                <a:lnTo>
                  <a:pt x="464" y="210"/>
                </a:lnTo>
                <a:lnTo>
                  <a:pt x="464" y="210"/>
                </a:lnTo>
                <a:lnTo>
                  <a:pt x="462" y="210"/>
                </a:lnTo>
                <a:lnTo>
                  <a:pt x="462" y="210"/>
                </a:lnTo>
                <a:lnTo>
                  <a:pt x="462" y="210"/>
                </a:lnTo>
                <a:lnTo>
                  <a:pt x="462" y="208"/>
                </a:lnTo>
                <a:lnTo>
                  <a:pt x="460" y="208"/>
                </a:lnTo>
                <a:lnTo>
                  <a:pt x="460" y="208"/>
                </a:lnTo>
                <a:lnTo>
                  <a:pt x="460" y="208"/>
                </a:lnTo>
                <a:lnTo>
                  <a:pt x="460" y="208"/>
                </a:lnTo>
                <a:lnTo>
                  <a:pt x="458" y="208"/>
                </a:lnTo>
                <a:lnTo>
                  <a:pt x="458" y="206"/>
                </a:lnTo>
                <a:lnTo>
                  <a:pt x="458" y="206"/>
                </a:lnTo>
                <a:lnTo>
                  <a:pt x="458" y="206"/>
                </a:lnTo>
                <a:lnTo>
                  <a:pt x="458" y="206"/>
                </a:lnTo>
                <a:lnTo>
                  <a:pt x="458" y="206"/>
                </a:lnTo>
                <a:lnTo>
                  <a:pt x="458" y="204"/>
                </a:lnTo>
                <a:lnTo>
                  <a:pt x="456" y="204"/>
                </a:lnTo>
                <a:lnTo>
                  <a:pt x="456" y="204"/>
                </a:lnTo>
                <a:lnTo>
                  <a:pt x="456" y="204"/>
                </a:lnTo>
                <a:lnTo>
                  <a:pt x="456" y="204"/>
                </a:lnTo>
                <a:lnTo>
                  <a:pt x="454" y="204"/>
                </a:lnTo>
                <a:lnTo>
                  <a:pt x="450" y="204"/>
                </a:lnTo>
                <a:lnTo>
                  <a:pt x="448" y="204"/>
                </a:lnTo>
                <a:lnTo>
                  <a:pt x="448" y="202"/>
                </a:lnTo>
                <a:lnTo>
                  <a:pt x="446" y="202"/>
                </a:lnTo>
                <a:lnTo>
                  <a:pt x="442" y="204"/>
                </a:lnTo>
                <a:lnTo>
                  <a:pt x="442" y="204"/>
                </a:lnTo>
                <a:lnTo>
                  <a:pt x="442" y="204"/>
                </a:lnTo>
                <a:lnTo>
                  <a:pt x="442" y="204"/>
                </a:lnTo>
                <a:lnTo>
                  <a:pt x="440" y="204"/>
                </a:lnTo>
                <a:lnTo>
                  <a:pt x="440" y="202"/>
                </a:lnTo>
                <a:lnTo>
                  <a:pt x="440" y="202"/>
                </a:lnTo>
                <a:lnTo>
                  <a:pt x="436" y="202"/>
                </a:lnTo>
                <a:lnTo>
                  <a:pt x="436" y="202"/>
                </a:lnTo>
                <a:lnTo>
                  <a:pt x="434" y="202"/>
                </a:lnTo>
                <a:lnTo>
                  <a:pt x="432" y="202"/>
                </a:lnTo>
                <a:lnTo>
                  <a:pt x="430" y="202"/>
                </a:lnTo>
                <a:lnTo>
                  <a:pt x="430" y="202"/>
                </a:lnTo>
                <a:lnTo>
                  <a:pt x="428" y="202"/>
                </a:lnTo>
                <a:lnTo>
                  <a:pt x="428" y="202"/>
                </a:lnTo>
                <a:lnTo>
                  <a:pt x="426" y="202"/>
                </a:lnTo>
                <a:lnTo>
                  <a:pt x="424" y="202"/>
                </a:lnTo>
                <a:lnTo>
                  <a:pt x="424" y="202"/>
                </a:lnTo>
                <a:lnTo>
                  <a:pt x="424" y="202"/>
                </a:lnTo>
                <a:lnTo>
                  <a:pt x="422" y="202"/>
                </a:lnTo>
                <a:lnTo>
                  <a:pt x="420" y="202"/>
                </a:lnTo>
                <a:lnTo>
                  <a:pt x="418" y="202"/>
                </a:lnTo>
                <a:lnTo>
                  <a:pt x="418" y="202"/>
                </a:lnTo>
                <a:lnTo>
                  <a:pt x="416" y="202"/>
                </a:lnTo>
                <a:lnTo>
                  <a:pt x="416" y="202"/>
                </a:lnTo>
                <a:lnTo>
                  <a:pt x="412" y="202"/>
                </a:lnTo>
                <a:lnTo>
                  <a:pt x="412" y="202"/>
                </a:lnTo>
                <a:lnTo>
                  <a:pt x="410" y="202"/>
                </a:lnTo>
                <a:lnTo>
                  <a:pt x="410" y="202"/>
                </a:lnTo>
                <a:lnTo>
                  <a:pt x="410" y="202"/>
                </a:lnTo>
                <a:lnTo>
                  <a:pt x="410" y="202"/>
                </a:lnTo>
                <a:lnTo>
                  <a:pt x="410" y="204"/>
                </a:lnTo>
                <a:lnTo>
                  <a:pt x="410" y="204"/>
                </a:lnTo>
                <a:lnTo>
                  <a:pt x="410" y="204"/>
                </a:lnTo>
                <a:lnTo>
                  <a:pt x="408" y="204"/>
                </a:lnTo>
                <a:lnTo>
                  <a:pt x="408" y="204"/>
                </a:lnTo>
                <a:lnTo>
                  <a:pt x="404" y="204"/>
                </a:lnTo>
                <a:lnTo>
                  <a:pt x="404" y="204"/>
                </a:lnTo>
                <a:lnTo>
                  <a:pt x="404" y="204"/>
                </a:lnTo>
                <a:lnTo>
                  <a:pt x="402" y="202"/>
                </a:lnTo>
                <a:lnTo>
                  <a:pt x="398" y="202"/>
                </a:lnTo>
                <a:lnTo>
                  <a:pt x="398" y="202"/>
                </a:lnTo>
                <a:lnTo>
                  <a:pt x="398" y="202"/>
                </a:lnTo>
                <a:lnTo>
                  <a:pt x="396" y="202"/>
                </a:lnTo>
                <a:lnTo>
                  <a:pt x="396" y="202"/>
                </a:lnTo>
                <a:lnTo>
                  <a:pt x="396" y="200"/>
                </a:lnTo>
                <a:lnTo>
                  <a:pt x="394" y="200"/>
                </a:lnTo>
                <a:lnTo>
                  <a:pt x="394" y="198"/>
                </a:lnTo>
                <a:lnTo>
                  <a:pt x="390" y="198"/>
                </a:lnTo>
                <a:lnTo>
                  <a:pt x="390" y="198"/>
                </a:lnTo>
                <a:lnTo>
                  <a:pt x="390" y="198"/>
                </a:lnTo>
                <a:lnTo>
                  <a:pt x="388" y="198"/>
                </a:lnTo>
                <a:lnTo>
                  <a:pt x="386" y="198"/>
                </a:lnTo>
                <a:lnTo>
                  <a:pt x="384" y="198"/>
                </a:lnTo>
                <a:lnTo>
                  <a:pt x="384" y="198"/>
                </a:lnTo>
                <a:lnTo>
                  <a:pt x="384" y="200"/>
                </a:lnTo>
                <a:lnTo>
                  <a:pt x="382" y="200"/>
                </a:lnTo>
                <a:lnTo>
                  <a:pt x="382" y="200"/>
                </a:lnTo>
                <a:lnTo>
                  <a:pt x="380" y="200"/>
                </a:lnTo>
                <a:lnTo>
                  <a:pt x="380" y="202"/>
                </a:lnTo>
                <a:lnTo>
                  <a:pt x="382" y="204"/>
                </a:lnTo>
                <a:lnTo>
                  <a:pt x="382" y="204"/>
                </a:lnTo>
                <a:lnTo>
                  <a:pt x="382" y="206"/>
                </a:lnTo>
                <a:lnTo>
                  <a:pt x="380" y="206"/>
                </a:lnTo>
                <a:lnTo>
                  <a:pt x="382" y="208"/>
                </a:lnTo>
                <a:lnTo>
                  <a:pt x="382" y="208"/>
                </a:lnTo>
                <a:lnTo>
                  <a:pt x="382" y="208"/>
                </a:lnTo>
                <a:lnTo>
                  <a:pt x="382" y="208"/>
                </a:lnTo>
                <a:lnTo>
                  <a:pt x="382" y="210"/>
                </a:lnTo>
                <a:lnTo>
                  <a:pt x="384" y="210"/>
                </a:lnTo>
                <a:lnTo>
                  <a:pt x="384" y="210"/>
                </a:lnTo>
                <a:lnTo>
                  <a:pt x="384" y="210"/>
                </a:lnTo>
                <a:lnTo>
                  <a:pt x="384" y="210"/>
                </a:lnTo>
                <a:lnTo>
                  <a:pt x="380" y="210"/>
                </a:lnTo>
                <a:lnTo>
                  <a:pt x="380" y="210"/>
                </a:lnTo>
                <a:lnTo>
                  <a:pt x="380" y="210"/>
                </a:lnTo>
                <a:lnTo>
                  <a:pt x="378" y="208"/>
                </a:lnTo>
                <a:lnTo>
                  <a:pt x="376" y="208"/>
                </a:lnTo>
                <a:lnTo>
                  <a:pt x="376" y="208"/>
                </a:lnTo>
                <a:lnTo>
                  <a:pt x="374" y="208"/>
                </a:lnTo>
                <a:lnTo>
                  <a:pt x="374" y="208"/>
                </a:lnTo>
                <a:lnTo>
                  <a:pt x="374" y="208"/>
                </a:lnTo>
                <a:lnTo>
                  <a:pt x="374" y="208"/>
                </a:lnTo>
                <a:lnTo>
                  <a:pt x="372" y="208"/>
                </a:lnTo>
                <a:lnTo>
                  <a:pt x="372" y="206"/>
                </a:lnTo>
                <a:lnTo>
                  <a:pt x="372" y="206"/>
                </a:lnTo>
                <a:lnTo>
                  <a:pt x="370" y="206"/>
                </a:lnTo>
                <a:lnTo>
                  <a:pt x="368" y="206"/>
                </a:lnTo>
                <a:lnTo>
                  <a:pt x="366" y="206"/>
                </a:lnTo>
                <a:lnTo>
                  <a:pt x="366" y="204"/>
                </a:lnTo>
                <a:lnTo>
                  <a:pt x="364" y="204"/>
                </a:lnTo>
                <a:lnTo>
                  <a:pt x="364" y="204"/>
                </a:lnTo>
                <a:lnTo>
                  <a:pt x="360" y="204"/>
                </a:lnTo>
                <a:lnTo>
                  <a:pt x="360" y="204"/>
                </a:lnTo>
                <a:lnTo>
                  <a:pt x="360" y="204"/>
                </a:lnTo>
                <a:lnTo>
                  <a:pt x="358" y="204"/>
                </a:lnTo>
                <a:lnTo>
                  <a:pt x="358" y="204"/>
                </a:lnTo>
                <a:lnTo>
                  <a:pt x="358" y="204"/>
                </a:lnTo>
                <a:lnTo>
                  <a:pt x="356" y="204"/>
                </a:lnTo>
                <a:lnTo>
                  <a:pt x="356" y="204"/>
                </a:lnTo>
                <a:lnTo>
                  <a:pt x="356" y="204"/>
                </a:lnTo>
                <a:lnTo>
                  <a:pt x="356" y="204"/>
                </a:lnTo>
                <a:lnTo>
                  <a:pt x="354" y="204"/>
                </a:lnTo>
                <a:lnTo>
                  <a:pt x="354" y="204"/>
                </a:lnTo>
                <a:lnTo>
                  <a:pt x="354" y="204"/>
                </a:lnTo>
                <a:lnTo>
                  <a:pt x="352" y="206"/>
                </a:lnTo>
                <a:lnTo>
                  <a:pt x="350" y="206"/>
                </a:lnTo>
                <a:lnTo>
                  <a:pt x="350" y="208"/>
                </a:lnTo>
                <a:lnTo>
                  <a:pt x="350" y="208"/>
                </a:lnTo>
                <a:lnTo>
                  <a:pt x="350" y="208"/>
                </a:lnTo>
                <a:lnTo>
                  <a:pt x="350" y="210"/>
                </a:lnTo>
                <a:lnTo>
                  <a:pt x="350" y="210"/>
                </a:lnTo>
                <a:lnTo>
                  <a:pt x="350" y="212"/>
                </a:lnTo>
                <a:lnTo>
                  <a:pt x="348" y="212"/>
                </a:lnTo>
                <a:lnTo>
                  <a:pt x="348" y="212"/>
                </a:lnTo>
                <a:lnTo>
                  <a:pt x="350" y="214"/>
                </a:lnTo>
                <a:lnTo>
                  <a:pt x="350" y="214"/>
                </a:lnTo>
                <a:lnTo>
                  <a:pt x="350" y="214"/>
                </a:lnTo>
                <a:lnTo>
                  <a:pt x="350" y="214"/>
                </a:lnTo>
                <a:lnTo>
                  <a:pt x="350" y="214"/>
                </a:lnTo>
                <a:lnTo>
                  <a:pt x="350" y="214"/>
                </a:lnTo>
                <a:lnTo>
                  <a:pt x="348" y="214"/>
                </a:lnTo>
                <a:lnTo>
                  <a:pt x="348" y="214"/>
                </a:lnTo>
                <a:lnTo>
                  <a:pt x="348" y="214"/>
                </a:lnTo>
                <a:lnTo>
                  <a:pt x="346" y="216"/>
                </a:lnTo>
                <a:lnTo>
                  <a:pt x="346" y="216"/>
                </a:lnTo>
                <a:lnTo>
                  <a:pt x="346" y="216"/>
                </a:lnTo>
                <a:lnTo>
                  <a:pt x="346" y="218"/>
                </a:lnTo>
                <a:lnTo>
                  <a:pt x="346" y="216"/>
                </a:lnTo>
                <a:lnTo>
                  <a:pt x="346" y="216"/>
                </a:lnTo>
                <a:lnTo>
                  <a:pt x="344" y="216"/>
                </a:lnTo>
                <a:lnTo>
                  <a:pt x="344" y="216"/>
                </a:lnTo>
                <a:lnTo>
                  <a:pt x="344" y="216"/>
                </a:lnTo>
                <a:lnTo>
                  <a:pt x="344" y="216"/>
                </a:lnTo>
                <a:lnTo>
                  <a:pt x="344" y="216"/>
                </a:lnTo>
                <a:lnTo>
                  <a:pt x="342" y="216"/>
                </a:lnTo>
                <a:lnTo>
                  <a:pt x="342" y="218"/>
                </a:lnTo>
                <a:lnTo>
                  <a:pt x="342" y="220"/>
                </a:lnTo>
                <a:lnTo>
                  <a:pt x="342" y="220"/>
                </a:lnTo>
                <a:lnTo>
                  <a:pt x="342" y="220"/>
                </a:lnTo>
                <a:lnTo>
                  <a:pt x="340" y="222"/>
                </a:lnTo>
                <a:lnTo>
                  <a:pt x="338" y="222"/>
                </a:lnTo>
                <a:lnTo>
                  <a:pt x="338" y="222"/>
                </a:lnTo>
                <a:lnTo>
                  <a:pt x="338" y="222"/>
                </a:lnTo>
                <a:lnTo>
                  <a:pt x="336" y="222"/>
                </a:lnTo>
                <a:lnTo>
                  <a:pt x="336" y="222"/>
                </a:lnTo>
                <a:lnTo>
                  <a:pt x="334" y="224"/>
                </a:lnTo>
                <a:lnTo>
                  <a:pt x="332" y="226"/>
                </a:lnTo>
                <a:lnTo>
                  <a:pt x="332" y="226"/>
                </a:lnTo>
                <a:lnTo>
                  <a:pt x="330" y="226"/>
                </a:lnTo>
                <a:lnTo>
                  <a:pt x="328" y="228"/>
                </a:lnTo>
                <a:lnTo>
                  <a:pt x="330" y="228"/>
                </a:lnTo>
                <a:lnTo>
                  <a:pt x="330" y="230"/>
                </a:lnTo>
                <a:lnTo>
                  <a:pt x="330" y="230"/>
                </a:lnTo>
                <a:lnTo>
                  <a:pt x="330" y="230"/>
                </a:lnTo>
                <a:lnTo>
                  <a:pt x="328" y="232"/>
                </a:lnTo>
                <a:lnTo>
                  <a:pt x="326" y="232"/>
                </a:lnTo>
                <a:lnTo>
                  <a:pt x="326" y="232"/>
                </a:lnTo>
                <a:lnTo>
                  <a:pt x="326" y="234"/>
                </a:lnTo>
                <a:lnTo>
                  <a:pt x="326" y="234"/>
                </a:lnTo>
                <a:lnTo>
                  <a:pt x="326" y="234"/>
                </a:lnTo>
                <a:lnTo>
                  <a:pt x="326" y="234"/>
                </a:lnTo>
                <a:lnTo>
                  <a:pt x="326" y="234"/>
                </a:lnTo>
                <a:lnTo>
                  <a:pt x="326" y="234"/>
                </a:lnTo>
                <a:lnTo>
                  <a:pt x="326" y="234"/>
                </a:lnTo>
                <a:lnTo>
                  <a:pt x="324" y="236"/>
                </a:lnTo>
                <a:lnTo>
                  <a:pt x="324" y="236"/>
                </a:lnTo>
                <a:lnTo>
                  <a:pt x="326" y="238"/>
                </a:lnTo>
                <a:lnTo>
                  <a:pt x="326" y="238"/>
                </a:lnTo>
                <a:lnTo>
                  <a:pt x="326" y="240"/>
                </a:lnTo>
                <a:lnTo>
                  <a:pt x="328" y="240"/>
                </a:lnTo>
                <a:lnTo>
                  <a:pt x="326" y="240"/>
                </a:lnTo>
                <a:lnTo>
                  <a:pt x="324" y="240"/>
                </a:lnTo>
                <a:lnTo>
                  <a:pt x="324" y="240"/>
                </a:lnTo>
                <a:lnTo>
                  <a:pt x="322" y="240"/>
                </a:lnTo>
                <a:lnTo>
                  <a:pt x="322" y="240"/>
                </a:lnTo>
                <a:lnTo>
                  <a:pt x="322" y="240"/>
                </a:lnTo>
                <a:lnTo>
                  <a:pt x="322" y="240"/>
                </a:lnTo>
                <a:lnTo>
                  <a:pt x="320" y="238"/>
                </a:lnTo>
                <a:lnTo>
                  <a:pt x="318" y="238"/>
                </a:lnTo>
                <a:lnTo>
                  <a:pt x="318" y="236"/>
                </a:lnTo>
                <a:lnTo>
                  <a:pt x="318" y="236"/>
                </a:lnTo>
                <a:lnTo>
                  <a:pt x="318" y="236"/>
                </a:lnTo>
                <a:lnTo>
                  <a:pt x="318" y="236"/>
                </a:lnTo>
                <a:lnTo>
                  <a:pt x="318" y="234"/>
                </a:lnTo>
                <a:lnTo>
                  <a:pt x="318" y="234"/>
                </a:lnTo>
                <a:lnTo>
                  <a:pt x="318" y="234"/>
                </a:lnTo>
                <a:lnTo>
                  <a:pt x="318" y="232"/>
                </a:lnTo>
                <a:lnTo>
                  <a:pt x="316" y="232"/>
                </a:lnTo>
                <a:lnTo>
                  <a:pt x="314" y="230"/>
                </a:lnTo>
                <a:lnTo>
                  <a:pt x="312" y="230"/>
                </a:lnTo>
                <a:lnTo>
                  <a:pt x="310" y="230"/>
                </a:lnTo>
                <a:lnTo>
                  <a:pt x="310" y="232"/>
                </a:lnTo>
                <a:lnTo>
                  <a:pt x="308" y="232"/>
                </a:lnTo>
                <a:lnTo>
                  <a:pt x="308" y="232"/>
                </a:lnTo>
                <a:lnTo>
                  <a:pt x="308" y="232"/>
                </a:lnTo>
                <a:lnTo>
                  <a:pt x="304" y="232"/>
                </a:lnTo>
                <a:lnTo>
                  <a:pt x="304" y="232"/>
                </a:lnTo>
                <a:lnTo>
                  <a:pt x="300" y="232"/>
                </a:lnTo>
                <a:lnTo>
                  <a:pt x="300" y="232"/>
                </a:lnTo>
                <a:lnTo>
                  <a:pt x="300" y="232"/>
                </a:lnTo>
                <a:lnTo>
                  <a:pt x="298" y="232"/>
                </a:lnTo>
                <a:lnTo>
                  <a:pt x="296" y="226"/>
                </a:lnTo>
                <a:lnTo>
                  <a:pt x="294" y="222"/>
                </a:lnTo>
                <a:lnTo>
                  <a:pt x="294" y="222"/>
                </a:lnTo>
                <a:lnTo>
                  <a:pt x="292" y="220"/>
                </a:lnTo>
                <a:lnTo>
                  <a:pt x="292" y="220"/>
                </a:lnTo>
                <a:lnTo>
                  <a:pt x="292" y="218"/>
                </a:lnTo>
                <a:lnTo>
                  <a:pt x="286" y="218"/>
                </a:lnTo>
                <a:lnTo>
                  <a:pt x="286" y="216"/>
                </a:lnTo>
                <a:lnTo>
                  <a:pt x="284" y="214"/>
                </a:lnTo>
                <a:lnTo>
                  <a:pt x="284" y="212"/>
                </a:lnTo>
                <a:lnTo>
                  <a:pt x="284" y="210"/>
                </a:lnTo>
                <a:lnTo>
                  <a:pt x="284" y="210"/>
                </a:lnTo>
                <a:lnTo>
                  <a:pt x="284" y="208"/>
                </a:lnTo>
                <a:lnTo>
                  <a:pt x="282" y="206"/>
                </a:lnTo>
                <a:lnTo>
                  <a:pt x="282" y="204"/>
                </a:lnTo>
                <a:lnTo>
                  <a:pt x="282" y="202"/>
                </a:lnTo>
                <a:lnTo>
                  <a:pt x="278" y="204"/>
                </a:lnTo>
                <a:lnTo>
                  <a:pt x="276" y="202"/>
                </a:lnTo>
                <a:lnTo>
                  <a:pt x="274" y="198"/>
                </a:lnTo>
                <a:lnTo>
                  <a:pt x="272" y="196"/>
                </a:lnTo>
                <a:lnTo>
                  <a:pt x="272" y="196"/>
                </a:lnTo>
                <a:lnTo>
                  <a:pt x="268" y="194"/>
                </a:lnTo>
                <a:lnTo>
                  <a:pt x="268" y="194"/>
                </a:lnTo>
                <a:lnTo>
                  <a:pt x="264" y="190"/>
                </a:lnTo>
                <a:lnTo>
                  <a:pt x="262" y="188"/>
                </a:lnTo>
                <a:lnTo>
                  <a:pt x="262" y="190"/>
                </a:lnTo>
                <a:lnTo>
                  <a:pt x="258" y="192"/>
                </a:lnTo>
                <a:lnTo>
                  <a:pt x="256" y="192"/>
                </a:lnTo>
                <a:lnTo>
                  <a:pt x="250" y="192"/>
                </a:lnTo>
                <a:lnTo>
                  <a:pt x="250" y="192"/>
                </a:lnTo>
                <a:lnTo>
                  <a:pt x="248" y="192"/>
                </a:lnTo>
                <a:lnTo>
                  <a:pt x="244" y="192"/>
                </a:lnTo>
                <a:lnTo>
                  <a:pt x="242" y="190"/>
                </a:lnTo>
                <a:lnTo>
                  <a:pt x="240" y="190"/>
                </a:lnTo>
                <a:lnTo>
                  <a:pt x="234" y="192"/>
                </a:lnTo>
                <a:lnTo>
                  <a:pt x="232" y="192"/>
                </a:lnTo>
                <a:lnTo>
                  <a:pt x="230" y="192"/>
                </a:lnTo>
                <a:lnTo>
                  <a:pt x="230" y="192"/>
                </a:lnTo>
                <a:lnTo>
                  <a:pt x="224" y="194"/>
                </a:lnTo>
                <a:lnTo>
                  <a:pt x="224" y="194"/>
                </a:lnTo>
                <a:lnTo>
                  <a:pt x="224" y="192"/>
                </a:lnTo>
                <a:lnTo>
                  <a:pt x="222" y="190"/>
                </a:lnTo>
                <a:lnTo>
                  <a:pt x="218" y="188"/>
                </a:lnTo>
                <a:lnTo>
                  <a:pt x="212" y="184"/>
                </a:lnTo>
                <a:lnTo>
                  <a:pt x="210" y="182"/>
                </a:lnTo>
                <a:lnTo>
                  <a:pt x="210" y="182"/>
                </a:lnTo>
                <a:lnTo>
                  <a:pt x="186" y="168"/>
                </a:lnTo>
                <a:lnTo>
                  <a:pt x="170" y="158"/>
                </a:lnTo>
                <a:lnTo>
                  <a:pt x="170" y="158"/>
                </a:lnTo>
                <a:lnTo>
                  <a:pt x="170" y="158"/>
                </a:lnTo>
                <a:lnTo>
                  <a:pt x="166" y="160"/>
                </a:lnTo>
                <a:lnTo>
                  <a:pt x="162" y="160"/>
                </a:lnTo>
                <a:lnTo>
                  <a:pt x="160" y="162"/>
                </a:lnTo>
                <a:lnTo>
                  <a:pt x="158" y="162"/>
                </a:lnTo>
                <a:lnTo>
                  <a:pt x="154" y="164"/>
                </a:lnTo>
                <a:lnTo>
                  <a:pt x="150" y="164"/>
                </a:lnTo>
                <a:lnTo>
                  <a:pt x="148" y="166"/>
                </a:lnTo>
                <a:lnTo>
                  <a:pt x="148" y="166"/>
                </a:lnTo>
                <a:lnTo>
                  <a:pt x="148" y="166"/>
                </a:lnTo>
                <a:lnTo>
                  <a:pt x="146" y="166"/>
                </a:lnTo>
                <a:lnTo>
                  <a:pt x="146" y="166"/>
                </a:lnTo>
                <a:lnTo>
                  <a:pt x="142" y="166"/>
                </a:lnTo>
                <a:lnTo>
                  <a:pt x="142" y="168"/>
                </a:lnTo>
                <a:lnTo>
                  <a:pt x="138" y="168"/>
                </a:lnTo>
                <a:lnTo>
                  <a:pt x="140" y="172"/>
                </a:lnTo>
                <a:lnTo>
                  <a:pt x="140" y="176"/>
                </a:lnTo>
                <a:lnTo>
                  <a:pt x="142" y="186"/>
                </a:lnTo>
                <a:lnTo>
                  <a:pt x="142" y="186"/>
                </a:lnTo>
                <a:lnTo>
                  <a:pt x="144" y="190"/>
                </a:lnTo>
                <a:lnTo>
                  <a:pt x="146" y="196"/>
                </a:lnTo>
                <a:lnTo>
                  <a:pt x="146" y="200"/>
                </a:lnTo>
                <a:lnTo>
                  <a:pt x="146" y="200"/>
                </a:lnTo>
                <a:lnTo>
                  <a:pt x="148" y="204"/>
                </a:lnTo>
                <a:lnTo>
                  <a:pt x="148" y="210"/>
                </a:lnTo>
                <a:lnTo>
                  <a:pt x="150" y="214"/>
                </a:lnTo>
                <a:lnTo>
                  <a:pt x="150" y="216"/>
                </a:lnTo>
                <a:lnTo>
                  <a:pt x="152" y="220"/>
                </a:lnTo>
                <a:lnTo>
                  <a:pt x="152" y="224"/>
                </a:lnTo>
                <a:lnTo>
                  <a:pt x="154" y="228"/>
                </a:lnTo>
                <a:lnTo>
                  <a:pt x="154" y="228"/>
                </a:lnTo>
                <a:lnTo>
                  <a:pt x="152" y="228"/>
                </a:lnTo>
                <a:lnTo>
                  <a:pt x="152" y="228"/>
                </a:lnTo>
                <a:lnTo>
                  <a:pt x="152" y="228"/>
                </a:lnTo>
                <a:lnTo>
                  <a:pt x="152" y="230"/>
                </a:lnTo>
                <a:lnTo>
                  <a:pt x="152" y="230"/>
                </a:lnTo>
                <a:lnTo>
                  <a:pt x="150" y="230"/>
                </a:lnTo>
                <a:lnTo>
                  <a:pt x="148" y="230"/>
                </a:lnTo>
                <a:lnTo>
                  <a:pt x="146" y="230"/>
                </a:lnTo>
                <a:lnTo>
                  <a:pt x="146" y="228"/>
                </a:lnTo>
                <a:lnTo>
                  <a:pt x="146" y="228"/>
                </a:lnTo>
                <a:lnTo>
                  <a:pt x="146" y="228"/>
                </a:lnTo>
                <a:lnTo>
                  <a:pt x="146" y="228"/>
                </a:lnTo>
                <a:lnTo>
                  <a:pt x="144" y="228"/>
                </a:lnTo>
                <a:lnTo>
                  <a:pt x="144" y="226"/>
                </a:lnTo>
                <a:lnTo>
                  <a:pt x="144" y="226"/>
                </a:lnTo>
                <a:lnTo>
                  <a:pt x="142" y="226"/>
                </a:lnTo>
                <a:lnTo>
                  <a:pt x="142" y="226"/>
                </a:lnTo>
                <a:lnTo>
                  <a:pt x="142" y="226"/>
                </a:lnTo>
                <a:lnTo>
                  <a:pt x="142" y="224"/>
                </a:lnTo>
                <a:lnTo>
                  <a:pt x="142" y="224"/>
                </a:lnTo>
                <a:lnTo>
                  <a:pt x="140" y="224"/>
                </a:lnTo>
                <a:lnTo>
                  <a:pt x="140" y="222"/>
                </a:lnTo>
                <a:lnTo>
                  <a:pt x="138" y="222"/>
                </a:lnTo>
                <a:lnTo>
                  <a:pt x="138" y="220"/>
                </a:lnTo>
                <a:lnTo>
                  <a:pt x="138" y="220"/>
                </a:lnTo>
                <a:lnTo>
                  <a:pt x="138" y="220"/>
                </a:lnTo>
                <a:lnTo>
                  <a:pt x="138" y="220"/>
                </a:lnTo>
                <a:lnTo>
                  <a:pt x="136" y="218"/>
                </a:lnTo>
                <a:lnTo>
                  <a:pt x="134" y="216"/>
                </a:lnTo>
                <a:lnTo>
                  <a:pt x="134" y="216"/>
                </a:lnTo>
                <a:lnTo>
                  <a:pt x="132" y="214"/>
                </a:lnTo>
                <a:lnTo>
                  <a:pt x="128" y="214"/>
                </a:lnTo>
                <a:lnTo>
                  <a:pt x="126" y="212"/>
                </a:lnTo>
                <a:lnTo>
                  <a:pt x="126" y="212"/>
                </a:lnTo>
                <a:lnTo>
                  <a:pt x="126" y="212"/>
                </a:lnTo>
                <a:lnTo>
                  <a:pt x="126" y="212"/>
                </a:lnTo>
                <a:lnTo>
                  <a:pt x="124" y="212"/>
                </a:lnTo>
                <a:lnTo>
                  <a:pt x="124" y="212"/>
                </a:lnTo>
                <a:lnTo>
                  <a:pt x="122" y="212"/>
                </a:lnTo>
                <a:lnTo>
                  <a:pt x="122" y="212"/>
                </a:lnTo>
                <a:lnTo>
                  <a:pt x="122" y="212"/>
                </a:lnTo>
                <a:lnTo>
                  <a:pt x="122" y="212"/>
                </a:lnTo>
                <a:lnTo>
                  <a:pt x="120" y="212"/>
                </a:lnTo>
                <a:lnTo>
                  <a:pt x="118" y="212"/>
                </a:lnTo>
                <a:lnTo>
                  <a:pt x="118" y="212"/>
                </a:lnTo>
                <a:lnTo>
                  <a:pt x="118" y="212"/>
                </a:lnTo>
                <a:lnTo>
                  <a:pt x="116" y="212"/>
                </a:lnTo>
                <a:lnTo>
                  <a:pt x="116" y="214"/>
                </a:lnTo>
                <a:lnTo>
                  <a:pt x="116" y="214"/>
                </a:lnTo>
                <a:lnTo>
                  <a:pt x="114" y="214"/>
                </a:lnTo>
                <a:lnTo>
                  <a:pt x="114" y="214"/>
                </a:lnTo>
                <a:lnTo>
                  <a:pt x="110" y="216"/>
                </a:lnTo>
                <a:lnTo>
                  <a:pt x="110" y="216"/>
                </a:lnTo>
                <a:lnTo>
                  <a:pt x="110" y="216"/>
                </a:lnTo>
                <a:lnTo>
                  <a:pt x="108" y="218"/>
                </a:lnTo>
                <a:lnTo>
                  <a:pt x="104" y="222"/>
                </a:lnTo>
                <a:lnTo>
                  <a:pt x="104" y="222"/>
                </a:lnTo>
                <a:lnTo>
                  <a:pt x="104" y="222"/>
                </a:lnTo>
                <a:lnTo>
                  <a:pt x="104" y="220"/>
                </a:lnTo>
                <a:lnTo>
                  <a:pt x="104" y="220"/>
                </a:lnTo>
                <a:lnTo>
                  <a:pt x="104" y="220"/>
                </a:lnTo>
                <a:lnTo>
                  <a:pt x="104" y="218"/>
                </a:lnTo>
                <a:lnTo>
                  <a:pt x="104" y="218"/>
                </a:lnTo>
                <a:lnTo>
                  <a:pt x="104" y="218"/>
                </a:lnTo>
                <a:lnTo>
                  <a:pt x="104" y="218"/>
                </a:lnTo>
                <a:lnTo>
                  <a:pt x="102" y="216"/>
                </a:lnTo>
                <a:lnTo>
                  <a:pt x="102" y="214"/>
                </a:lnTo>
                <a:lnTo>
                  <a:pt x="102" y="214"/>
                </a:lnTo>
                <a:lnTo>
                  <a:pt x="104" y="214"/>
                </a:lnTo>
                <a:lnTo>
                  <a:pt x="104" y="214"/>
                </a:lnTo>
                <a:lnTo>
                  <a:pt x="104" y="212"/>
                </a:lnTo>
                <a:lnTo>
                  <a:pt x="104" y="212"/>
                </a:lnTo>
                <a:lnTo>
                  <a:pt x="104" y="210"/>
                </a:lnTo>
                <a:lnTo>
                  <a:pt x="104" y="208"/>
                </a:lnTo>
                <a:lnTo>
                  <a:pt x="104" y="206"/>
                </a:lnTo>
                <a:lnTo>
                  <a:pt x="104" y="206"/>
                </a:lnTo>
                <a:lnTo>
                  <a:pt x="102" y="204"/>
                </a:lnTo>
                <a:lnTo>
                  <a:pt x="102" y="204"/>
                </a:lnTo>
                <a:lnTo>
                  <a:pt x="102" y="204"/>
                </a:lnTo>
                <a:lnTo>
                  <a:pt x="100" y="204"/>
                </a:lnTo>
                <a:lnTo>
                  <a:pt x="100" y="204"/>
                </a:lnTo>
                <a:lnTo>
                  <a:pt x="100" y="204"/>
                </a:lnTo>
                <a:lnTo>
                  <a:pt x="100" y="204"/>
                </a:lnTo>
                <a:lnTo>
                  <a:pt x="98" y="204"/>
                </a:lnTo>
                <a:lnTo>
                  <a:pt x="96" y="204"/>
                </a:lnTo>
                <a:lnTo>
                  <a:pt x="96" y="202"/>
                </a:lnTo>
                <a:lnTo>
                  <a:pt x="96" y="202"/>
                </a:lnTo>
                <a:lnTo>
                  <a:pt x="94" y="204"/>
                </a:lnTo>
                <a:lnTo>
                  <a:pt x="94" y="204"/>
                </a:lnTo>
                <a:lnTo>
                  <a:pt x="94" y="204"/>
                </a:lnTo>
                <a:lnTo>
                  <a:pt x="92" y="204"/>
                </a:lnTo>
                <a:lnTo>
                  <a:pt x="92" y="202"/>
                </a:lnTo>
                <a:lnTo>
                  <a:pt x="90" y="202"/>
                </a:lnTo>
                <a:lnTo>
                  <a:pt x="90" y="202"/>
                </a:lnTo>
                <a:lnTo>
                  <a:pt x="90" y="200"/>
                </a:lnTo>
                <a:lnTo>
                  <a:pt x="88" y="198"/>
                </a:lnTo>
                <a:lnTo>
                  <a:pt x="88" y="198"/>
                </a:lnTo>
                <a:lnTo>
                  <a:pt x="86" y="198"/>
                </a:lnTo>
                <a:lnTo>
                  <a:pt x="84" y="198"/>
                </a:lnTo>
                <a:lnTo>
                  <a:pt x="84" y="198"/>
                </a:lnTo>
                <a:lnTo>
                  <a:pt x="84" y="198"/>
                </a:lnTo>
                <a:lnTo>
                  <a:pt x="82" y="198"/>
                </a:lnTo>
                <a:lnTo>
                  <a:pt x="82" y="198"/>
                </a:lnTo>
                <a:lnTo>
                  <a:pt x="84" y="196"/>
                </a:lnTo>
                <a:lnTo>
                  <a:pt x="84" y="196"/>
                </a:lnTo>
                <a:lnTo>
                  <a:pt x="84" y="196"/>
                </a:lnTo>
                <a:lnTo>
                  <a:pt x="82" y="194"/>
                </a:lnTo>
                <a:lnTo>
                  <a:pt x="82" y="194"/>
                </a:lnTo>
                <a:lnTo>
                  <a:pt x="82" y="192"/>
                </a:lnTo>
                <a:lnTo>
                  <a:pt x="80" y="190"/>
                </a:lnTo>
                <a:lnTo>
                  <a:pt x="80" y="190"/>
                </a:lnTo>
                <a:lnTo>
                  <a:pt x="80" y="190"/>
                </a:lnTo>
                <a:lnTo>
                  <a:pt x="78" y="188"/>
                </a:lnTo>
                <a:lnTo>
                  <a:pt x="78" y="188"/>
                </a:lnTo>
                <a:lnTo>
                  <a:pt x="76" y="186"/>
                </a:lnTo>
                <a:lnTo>
                  <a:pt x="74" y="184"/>
                </a:lnTo>
                <a:lnTo>
                  <a:pt x="74" y="184"/>
                </a:lnTo>
                <a:lnTo>
                  <a:pt x="74" y="182"/>
                </a:lnTo>
                <a:lnTo>
                  <a:pt x="74" y="182"/>
                </a:lnTo>
                <a:lnTo>
                  <a:pt x="74" y="182"/>
                </a:lnTo>
                <a:lnTo>
                  <a:pt x="72" y="180"/>
                </a:lnTo>
                <a:lnTo>
                  <a:pt x="72" y="180"/>
                </a:lnTo>
                <a:lnTo>
                  <a:pt x="70" y="180"/>
                </a:lnTo>
                <a:lnTo>
                  <a:pt x="70" y="180"/>
                </a:lnTo>
                <a:lnTo>
                  <a:pt x="68" y="180"/>
                </a:lnTo>
                <a:lnTo>
                  <a:pt x="68" y="180"/>
                </a:lnTo>
                <a:lnTo>
                  <a:pt x="66" y="180"/>
                </a:lnTo>
                <a:lnTo>
                  <a:pt x="66" y="180"/>
                </a:lnTo>
                <a:lnTo>
                  <a:pt x="64" y="178"/>
                </a:lnTo>
                <a:lnTo>
                  <a:pt x="64" y="178"/>
                </a:lnTo>
                <a:lnTo>
                  <a:pt x="64" y="176"/>
                </a:lnTo>
                <a:lnTo>
                  <a:pt x="64" y="176"/>
                </a:lnTo>
                <a:lnTo>
                  <a:pt x="64" y="174"/>
                </a:lnTo>
                <a:lnTo>
                  <a:pt x="66" y="174"/>
                </a:lnTo>
                <a:lnTo>
                  <a:pt x="68" y="174"/>
                </a:lnTo>
                <a:lnTo>
                  <a:pt x="70" y="174"/>
                </a:lnTo>
                <a:lnTo>
                  <a:pt x="70" y="174"/>
                </a:lnTo>
                <a:lnTo>
                  <a:pt x="72" y="174"/>
                </a:lnTo>
                <a:lnTo>
                  <a:pt x="72" y="174"/>
                </a:lnTo>
                <a:lnTo>
                  <a:pt x="72" y="174"/>
                </a:lnTo>
                <a:lnTo>
                  <a:pt x="74" y="176"/>
                </a:lnTo>
                <a:lnTo>
                  <a:pt x="74" y="176"/>
                </a:lnTo>
                <a:lnTo>
                  <a:pt x="76" y="176"/>
                </a:lnTo>
                <a:lnTo>
                  <a:pt x="76" y="176"/>
                </a:lnTo>
                <a:lnTo>
                  <a:pt x="76" y="176"/>
                </a:lnTo>
                <a:lnTo>
                  <a:pt x="80" y="176"/>
                </a:lnTo>
                <a:lnTo>
                  <a:pt x="80" y="176"/>
                </a:lnTo>
                <a:lnTo>
                  <a:pt x="82" y="176"/>
                </a:lnTo>
                <a:lnTo>
                  <a:pt x="82" y="176"/>
                </a:lnTo>
                <a:lnTo>
                  <a:pt x="82" y="176"/>
                </a:lnTo>
                <a:lnTo>
                  <a:pt x="80" y="174"/>
                </a:lnTo>
                <a:lnTo>
                  <a:pt x="80" y="174"/>
                </a:lnTo>
                <a:lnTo>
                  <a:pt x="78" y="174"/>
                </a:lnTo>
                <a:lnTo>
                  <a:pt x="78" y="174"/>
                </a:lnTo>
                <a:lnTo>
                  <a:pt x="78" y="174"/>
                </a:lnTo>
                <a:lnTo>
                  <a:pt x="78" y="174"/>
                </a:lnTo>
                <a:lnTo>
                  <a:pt x="76" y="174"/>
                </a:lnTo>
                <a:lnTo>
                  <a:pt x="76" y="172"/>
                </a:lnTo>
                <a:lnTo>
                  <a:pt x="76" y="172"/>
                </a:lnTo>
                <a:lnTo>
                  <a:pt x="76" y="172"/>
                </a:lnTo>
                <a:lnTo>
                  <a:pt x="74" y="172"/>
                </a:lnTo>
                <a:lnTo>
                  <a:pt x="74" y="172"/>
                </a:lnTo>
                <a:lnTo>
                  <a:pt x="74" y="172"/>
                </a:lnTo>
                <a:lnTo>
                  <a:pt x="72" y="172"/>
                </a:lnTo>
                <a:lnTo>
                  <a:pt x="72" y="170"/>
                </a:lnTo>
                <a:lnTo>
                  <a:pt x="72" y="168"/>
                </a:lnTo>
                <a:lnTo>
                  <a:pt x="72" y="168"/>
                </a:lnTo>
                <a:lnTo>
                  <a:pt x="72" y="168"/>
                </a:lnTo>
                <a:lnTo>
                  <a:pt x="74" y="168"/>
                </a:lnTo>
                <a:lnTo>
                  <a:pt x="74" y="166"/>
                </a:lnTo>
                <a:lnTo>
                  <a:pt x="74" y="166"/>
                </a:lnTo>
                <a:lnTo>
                  <a:pt x="76" y="164"/>
                </a:lnTo>
                <a:lnTo>
                  <a:pt x="76" y="162"/>
                </a:lnTo>
                <a:lnTo>
                  <a:pt x="76" y="162"/>
                </a:lnTo>
                <a:lnTo>
                  <a:pt x="78" y="162"/>
                </a:lnTo>
                <a:lnTo>
                  <a:pt x="78" y="162"/>
                </a:lnTo>
                <a:lnTo>
                  <a:pt x="78" y="162"/>
                </a:lnTo>
                <a:lnTo>
                  <a:pt x="78" y="162"/>
                </a:lnTo>
                <a:lnTo>
                  <a:pt x="80" y="162"/>
                </a:lnTo>
                <a:lnTo>
                  <a:pt x="80" y="162"/>
                </a:lnTo>
                <a:lnTo>
                  <a:pt x="80" y="162"/>
                </a:lnTo>
                <a:lnTo>
                  <a:pt x="82" y="162"/>
                </a:lnTo>
                <a:lnTo>
                  <a:pt x="84" y="162"/>
                </a:lnTo>
                <a:lnTo>
                  <a:pt x="84" y="162"/>
                </a:lnTo>
                <a:lnTo>
                  <a:pt x="90" y="162"/>
                </a:lnTo>
                <a:lnTo>
                  <a:pt x="90" y="162"/>
                </a:lnTo>
                <a:lnTo>
                  <a:pt x="90" y="162"/>
                </a:lnTo>
                <a:lnTo>
                  <a:pt x="92" y="162"/>
                </a:lnTo>
                <a:lnTo>
                  <a:pt x="94" y="162"/>
                </a:lnTo>
                <a:lnTo>
                  <a:pt x="96" y="162"/>
                </a:lnTo>
                <a:lnTo>
                  <a:pt x="98" y="164"/>
                </a:lnTo>
                <a:lnTo>
                  <a:pt x="100" y="162"/>
                </a:lnTo>
                <a:lnTo>
                  <a:pt x="100" y="162"/>
                </a:lnTo>
                <a:lnTo>
                  <a:pt x="100" y="162"/>
                </a:lnTo>
                <a:lnTo>
                  <a:pt x="98" y="162"/>
                </a:lnTo>
                <a:lnTo>
                  <a:pt x="96" y="160"/>
                </a:lnTo>
                <a:lnTo>
                  <a:pt x="94" y="160"/>
                </a:lnTo>
                <a:lnTo>
                  <a:pt x="92" y="160"/>
                </a:lnTo>
                <a:lnTo>
                  <a:pt x="92" y="158"/>
                </a:lnTo>
                <a:lnTo>
                  <a:pt x="92" y="158"/>
                </a:lnTo>
                <a:lnTo>
                  <a:pt x="94" y="156"/>
                </a:lnTo>
                <a:lnTo>
                  <a:pt x="94" y="156"/>
                </a:lnTo>
                <a:lnTo>
                  <a:pt x="94" y="156"/>
                </a:lnTo>
                <a:lnTo>
                  <a:pt x="94" y="154"/>
                </a:lnTo>
                <a:lnTo>
                  <a:pt x="96" y="152"/>
                </a:lnTo>
                <a:lnTo>
                  <a:pt x="96" y="152"/>
                </a:lnTo>
                <a:lnTo>
                  <a:pt x="96" y="150"/>
                </a:lnTo>
                <a:lnTo>
                  <a:pt x="96" y="148"/>
                </a:lnTo>
                <a:lnTo>
                  <a:pt x="96" y="146"/>
                </a:lnTo>
                <a:lnTo>
                  <a:pt x="94" y="146"/>
                </a:lnTo>
                <a:lnTo>
                  <a:pt x="94" y="146"/>
                </a:lnTo>
                <a:lnTo>
                  <a:pt x="94" y="146"/>
                </a:lnTo>
                <a:lnTo>
                  <a:pt x="94" y="144"/>
                </a:lnTo>
                <a:lnTo>
                  <a:pt x="92" y="144"/>
                </a:lnTo>
                <a:lnTo>
                  <a:pt x="92" y="144"/>
                </a:lnTo>
                <a:lnTo>
                  <a:pt x="92" y="144"/>
                </a:lnTo>
                <a:lnTo>
                  <a:pt x="92" y="142"/>
                </a:lnTo>
                <a:lnTo>
                  <a:pt x="92" y="144"/>
                </a:lnTo>
                <a:lnTo>
                  <a:pt x="94" y="142"/>
                </a:lnTo>
                <a:lnTo>
                  <a:pt x="94" y="142"/>
                </a:lnTo>
                <a:lnTo>
                  <a:pt x="94" y="140"/>
                </a:lnTo>
                <a:lnTo>
                  <a:pt x="94" y="140"/>
                </a:lnTo>
                <a:lnTo>
                  <a:pt x="94" y="140"/>
                </a:lnTo>
                <a:lnTo>
                  <a:pt x="92" y="140"/>
                </a:lnTo>
                <a:lnTo>
                  <a:pt x="92" y="138"/>
                </a:lnTo>
                <a:lnTo>
                  <a:pt x="92" y="138"/>
                </a:lnTo>
                <a:lnTo>
                  <a:pt x="92" y="138"/>
                </a:lnTo>
                <a:lnTo>
                  <a:pt x="90" y="136"/>
                </a:lnTo>
                <a:lnTo>
                  <a:pt x="88" y="136"/>
                </a:lnTo>
                <a:lnTo>
                  <a:pt x="88" y="136"/>
                </a:lnTo>
                <a:lnTo>
                  <a:pt x="86" y="136"/>
                </a:lnTo>
                <a:lnTo>
                  <a:pt x="84" y="136"/>
                </a:lnTo>
                <a:lnTo>
                  <a:pt x="84" y="136"/>
                </a:lnTo>
                <a:lnTo>
                  <a:pt x="82" y="136"/>
                </a:lnTo>
                <a:lnTo>
                  <a:pt x="82" y="136"/>
                </a:lnTo>
                <a:lnTo>
                  <a:pt x="82" y="136"/>
                </a:lnTo>
                <a:lnTo>
                  <a:pt x="80" y="138"/>
                </a:lnTo>
                <a:lnTo>
                  <a:pt x="80" y="138"/>
                </a:lnTo>
                <a:lnTo>
                  <a:pt x="80" y="138"/>
                </a:lnTo>
                <a:lnTo>
                  <a:pt x="78" y="138"/>
                </a:lnTo>
                <a:lnTo>
                  <a:pt x="76" y="138"/>
                </a:lnTo>
                <a:lnTo>
                  <a:pt x="74" y="138"/>
                </a:lnTo>
                <a:lnTo>
                  <a:pt x="74" y="136"/>
                </a:lnTo>
                <a:lnTo>
                  <a:pt x="72" y="136"/>
                </a:lnTo>
                <a:lnTo>
                  <a:pt x="72" y="134"/>
                </a:lnTo>
                <a:lnTo>
                  <a:pt x="70" y="134"/>
                </a:lnTo>
                <a:lnTo>
                  <a:pt x="68" y="134"/>
                </a:lnTo>
                <a:lnTo>
                  <a:pt x="68" y="134"/>
                </a:lnTo>
                <a:lnTo>
                  <a:pt x="66" y="134"/>
                </a:lnTo>
                <a:lnTo>
                  <a:pt x="66" y="134"/>
                </a:lnTo>
                <a:lnTo>
                  <a:pt x="66" y="134"/>
                </a:lnTo>
                <a:lnTo>
                  <a:pt x="64" y="134"/>
                </a:lnTo>
                <a:lnTo>
                  <a:pt x="64" y="134"/>
                </a:lnTo>
                <a:lnTo>
                  <a:pt x="62" y="136"/>
                </a:lnTo>
                <a:lnTo>
                  <a:pt x="62" y="136"/>
                </a:lnTo>
                <a:lnTo>
                  <a:pt x="62" y="136"/>
                </a:lnTo>
                <a:lnTo>
                  <a:pt x="60" y="136"/>
                </a:lnTo>
                <a:lnTo>
                  <a:pt x="60" y="136"/>
                </a:lnTo>
                <a:lnTo>
                  <a:pt x="60" y="136"/>
                </a:lnTo>
                <a:lnTo>
                  <a:pt x="60" y="138"/>
                </a:lnTo>
                <a:lnTo>
                  <a:pt x="58" y="138"/>
                </a:lnTo>
                <a:lnTo>
                  <a:pt x="56" y="138"/>
                </a:lnTo>
                <a:lnTo>
                  <a:pt x="56" y="138"/>
                </a:lnTo>
                <a:lnTo>
                  <a:pt x="56" y="138"/>
                </a:lnTo>
                <a:lnTo>
                  <a:pt x="54" y="140"/>
                </a:lnTo>
                <a:lnTo>
                  <a:pt x="54" y="140"/>
                </a:lnTo>
                <a:lnTo>
                  <a:pt x="54" y="140"/>
                </a:lnTo>
                <a:lnTo>
                  <a:pt x="54" y="140"/>
                </a:lnTo>
                <a:lnTo>
                  <a:pt x="52" y="142"/>
                </a:lnTo>
                <a:lnTo>
                  <a:pt x="50" y="142"/>
                </a:lnTo>
                <a:lnTo>
                  <a:pt x="50" y="144"/>
                </a:lnTo>
                <a:lnTo>
                  <a:pt x="50" y="142"/>
                </a:lnTo>
                <a:lnTo>
                  <a:pt x="48" y="142"/>
                </a:lnTo>
                <a:lnTo>
                  <a:pt x="48" y="144"/>
                </a:lnTo>
                <a:lnTo>
                  <a:pt x="46" y="144"/>
                </a:lnTo>
                <a:lnTo>
                  <a:pt x="46" y="144"/>
                </a:lnTo>
                <a:lnTo>
                  <a:pt x="44" y="142"/>
                </a:lnTo>
                <a:lnTo>
                  <a:pt x="46" y="144"/>
                </a:lnTo>
                <a:lnTo>
                  <a:pt x="46" y="146"/>
                </a:lnTo>
                <a:lnTo>
                  <a:pt x="44" y="146"/>
                </a:lnTo>
                <a:lnTo>
                  <a:pt x="44" y="144"/>
                </a:lnTo>
                <a:lnTo>
                  <a:pt x="44" y="146"/>
                </a:lnTo>
                <a:lnTo>
                  <a:pt x="44" y="146"/>
                </a:lnTo>
                <a:lnTo>
                  <a:pt x="44" y="146"/>
                </a:lnTo>
                <a:lnTo>
                  <a:pt x="42" y="146"/>
                </a:lnTo>
                <a:lnTo>
                  <a:pt x="38" y="144"/>
                </a:lnTo>
                <a:lnTo>
                  <a:pt x="38" y="144"/>
                </a:lnTo>
                <a:lnTo>
                  <a:pt x="38" y="144"/>
                </a:lnTo>
                <a:lnTo>
                  <a:pt x="38" y="144"/>
                </a:lnTo>
                <a:lnTo>
                  <a:pt x="36" y="144"/>
                </a:lnTo>
                <a:lnTo>
                  <a:pt x="36" y="142"/>
                </a:lnTo>
                <a:lnTo>
                  <a:pt x="36" y="142"/>
                </a:lnTo>
                <a:lnTo>
                  <a:pt x="36" y="142"/>
                </a:lnTo>
                <a:lnTo>
                  <a:pt x="34" y="142"/>
                </a:lnTo>
                <a:lnTo>
                  <a:pt x="34" y="142"/>
                </a:lnTo>
                <a:lnTo>
                  <a:pt x="32" y="142"/>
                </a:lnTo>
                <a:lnTo>
                  <a:pt x="32" y="140"/>
                </a:lnTo>
                <a:lnTo>
                  <a:pt x="32" y="140"/>
                </a:lnTo>
                <a:lnTo>
                  <a:pt x="32" y="140"/>
                </a:lnTo>
                <a:lnTo>
                  <a:pt x="34" y="140"/>
                </a:lnTo>
                <a:lnTo>
                  <a:pt x="34" y="140"/>
                </a:lnTo>
                <a:lnTo>
                  <a:pt x="34" y="140"/>
                </a:lnTo>
                <a:lnTo>
                  <a:pt x="34" y="140"/>
                </a:lnTo>
                <a:lnTo>
                  <a:pt x="34" y="140"/>
                </a:lnTo>
                <a:lnTo>
                  <a:pt x="34" y="140"/>
                </a:lnTo>
                <a:lnTo>
                  <a:pt x="36" y="140"/>
                </a:lnTo>
                <a:lnTo>
                  <a:pt x="36" y="140"/>
                </a:lnTo>
                <a:lnTo>
                  <a:pt x="36" y="140"/>
                </a:lnTo>
                <a:lnTo>
                  <a:pt x="38" y="140"/>
                </a:lnTo>
                <a:lnTo>
                  <a:pt x="40" y="140"/>
                </a:lnTo>
                <a:lnTo>
                  <a:pt x="38" y="138"/>
                </a:lnTo>
                <a:lnTo>
                  <a:pt x="34" y="134"/>
                </a:lnTo>
                <a:lnTo>
                  <a:pt x="32" y="132"/>
                </a:lnTo>
                <a:lnTo>
                  <a:pt x="30" y="130"/>
                </a:lnTo>
                <a:lnTo>
                  <a:pt x="30" y="128"/>
                </a:lnTo>
                <a:lnTo>
                  <a:pt x="28" y="128"/>
                </a:lnTo>
                <a:lnTo>
                  <a:pt x="26" y="126"/>
                </a:lnTo>
                <a:lnTo>
                  <a:pt x="26" y="126"/>
                </a:lnTo>
                <a:lnTo>
                  <a:pt x="26" y="124"/>
                </a:lnTo>
                <a:lnTo>
                  <a:pt x="26" y="124"/>
                </a:lnTo>
                <a:lnTo>
                  <a:pt x="24" y="124"/>
                </a:lnTo>
                <a:lnTo>
                  <a:pt x="24" y="124"/>
                </a:lnTo>
                <a:lnTo>
                  <a:pt x="24" y="124"/>
                </a:lnTo>
                <a:lnTo>
                  <a:pt x="22" y="124"/>
                </a:lnTo>
                <a:lnTo>
                  <a:pt x="22" y="122"/>
                </a:lnTo>
                <a:lnTo>
                  <a:pt x="20" y="122"/>
                </a:lnTo>
                <a:lnTo>
                  <a:pt x="20" y="124"/>
                </a:lnTo>
                <a:lnTo>
                  <a:pt x="18" y="124"/>
                </a:lnTo>
                <a:lnTo>
                  <a:pt x="18" y="124"/>
                </a:lnTo>
                <a:lnTo>
                  <a:pt x="18" y="124"/>
                </a:lnTo>
                <a:lnTo>
                  <a:pt x="18" y="124"/>
                </a:lnTo>
                <a:lnTo>
                  <a:pt x="16" y="122"/>
                </a:lnTo>
                <a:lnTo>
                  <a:pt x="16" y="122"/>
                </a:lnTo>
                <a:lnTo>
                  <a:pt x="14" y="122"/>
                </a:lnTo>
                <a:lnTo>
                  <a:pt x="14" y="122"/>
                </a:lnTo>
                <a:lnTo>
                  <a:pt x="14" y="122"/>
                </a:lnTo>
                <a:lnTo>
                  <a:pt x="14" y="122"/>
                </a:lnTo>
                <a:lnTo>
                  <a:pt x="14" y="124"/>
                </a:lnTo>
                <a:lnTo>
                  <a:pt x="14" y="124"/>
                </a:lnTo>
                <a:lnTo>
                  <a:pt x="12" y="124"/>
                </a:lnTo>
                <a:lnTo>
                  <a:pt x="12" y="122"/>
                </a:lnTo>
                <a:lnTo>
                  <a:pt x="10" y="122"/>
                </a:lnTo>
                <a:lnTo>
                  <a:pt x="10" y="120"/>
                </a:lnTo>
                <a:lnTo>
                  <a:pt x="10" y="118"/>
                </a:lnTo>
                <a:lnTo>
                  <a:pt x="8" y="116"/>
                </a:lnTo>
                <a:lnTo>
                  <a:pt x="8" y="116"/>
                </a:lnTo>
                <a:lnTo>
                  <a:pt x="8" y="116"/>
                </a:lnTo>
                <a:lnTo>
                  <a:pt x="6" y="114"/>
                </a:lnTo>
                <a:lnTo>
                  <a:pt x="4" y="114"/>
                </a:lnTo>
                <a:lnTo>
                  <a:pt x="2" y="114"/>
                </a:lnTo>
                <a:lnTo>
                  <a:pt x="0" y="112"/>
                </a:lnTo>
                <a:lnTo>
                  <a:pt x="0" y="112"/>
                </a:lnTo>
                <a:lnTo>
                  <a:pt x="0" y="110"/>
                </a:lnTo>
                <a:lnTo>
                  <a:pt x="0" y="110"/>
                </a:lnTo>
                <a:lnTo>
                  <a:pt x="0" y="108"/>
                </a:lnTo>
                <a:lnTo>
                  <a:pt x="2" y="104"/>
                </a:lnTo>
                <a:lnTo>
                  <a:pt x="2" y="104"/>
                </a:lnTo>
                <a:lnTo>
                  <a:pt x="2" y="104"/>
                </a:lnTo>
                <a:lnTo>
                  <a:pt x="2" y="104"/>
                </a:lnTo>
                <a:lnTo>
                  <a:pt x="2" y="104"/>
                </a:lnTo>
                <a:lnTo>
                  <a:pt x="4" y="104"/>
                </a:lnTo>
                <a:lnTo>
                  <a:pt x="4" y="102"/>
                </a:lnTo>
                <a:lnTo>
                  <a:pt x="4" y="102"/>
                </a:lnTo>
                <a:lnTo>
                  <a:pt x="4" y="102"/>
                </a:lnTo>
                <a:lnTo>
                  <a:pt x="4" y="102"/>
                </a:lnTo>
                <a:lnTo>
                  <a:pt x="4" y="102"/>
                </a:lnTo>
                <a:lnTo>
                  <a:pt x="4" y="102"/>
                </a:lnTo>
                <a:lnTo>
                  <a:pt x="4" y="100"/>
                </a:lnTo>
                <a:lnTo>
                  <a:pt x="4" y="100"/>
                </a:lnTo>
                <a:lnTo>
                  <a:pt x="4" y="100"/>
                </a:lnTo>
                <a:lnTo>
                  <a:pt x="4" y="100"/>
                </a:lnTo>
                <a:lnTo>
                  <a:pt x="2" y="98"/>
                </a:lnTo>
                <a:lnTo>
                  <a:pt x="2" y="98"/>
                </a:lnTo>
                <a:lnTo>
                  <a:pt x="2" y="98"/>
                </a:lnTo>
                <a:lnTo>
                  <a:pt x="2" y="98"/>
                </a:lnTo>
                <a:lnTo>
                  <a:pt x="0" y="98"/>
                </a:lnTo>
                <a:lnTo>
                  <a:pt x="0" y="98"/>
                </a:lnTo>
                <a:lnTo>
                  <a:pt x="0" y="98"/>
                </a:lnTo>
                <a:lnTo>
                  <a:pt x="0" y="94"/>
                </a:lnTo>
                <a:lnTo>
                  <a:pt x="0" y="90"/>
                </a:lnTo>
                <a:lnTo>
                  <a:pt x="0" y="90"/>
                </a:lnTo>
                <a:lnTo>
                  <a:pt x="0" y="88"/>
                </a:lnTo>
                <a:lnTo>
                  <a:pt x="0" y="88"/>
                </a:lnTo>
                <a:lnTo>
                  <a:pt x="0" y="88"/>
                </a:lnTo>
                <a:lnTo>
                  <a:pt x="2" y="88"/>
                </a:lnTo>
                <a:lnTo>
                  <a:pt x="2" y="88"/>
                </a:lnTo>
                <a:lnTo>
                  <a:pt x="2" y="88"/>
                </a:lnTo>
                <a:lnTo>
                  <a:pt x="2" y="88"/>
                </a:lnTo>
                <a:lnTo>
                  <a:pt x="4" y="88"/>
                </a:lnTo>
                <a:lnTo>
                  <a:pt x="4" y="86"/>
                </a:lnTo>
                <a:lnTo>
                  <a:pt x="4" y="86"/>
                </a:lnTo>
                <a:lnTo>
                  <a:pt x="4" y="86"/>
                </a:lnTo>
                <a:lnTo>
                  <a:pt x="4" y="86"/>
                </a:lnTo>
                <a:lnTo>
                  <a:pt x="4" y="84"/>
                </a:lnTo>
                <a:lnTo>
                  <a:pt x="4" y="84"/>
                </a:lnTo>
                <a:lnTo>
                  <a:pt x="2" y="84"/>
                </a:lnTo>
                <a:lnTo>
                  <a:pt x="2" y="82"/>
                </a:lnTo>
                <a:lnTo>
                  <a:pt x="4" y="82"/>
                </a:lnTo>
                <a:lnTo>
                  <a:pt x="4" y="82"/>
                </a:lnTo>
                <a:lnTo>
                  <a:pt x="4" y="82"/>
                </a:lnTo>
                <a:lnTo>
                  <a:pt x="4" y="82"/>
                </a:lnTo>
                <a:lnTo>
                  <a:pt x="4" y="82"/>
                </a:lnTo>
                <a:lnTo>
                  <a:pt x="4" y="80"/>
                </a:lnTo>
                <a:lnTo>
                  <a:pt x="4" y="80"/>
                </a:lnTo>
                <a:lnTo>
                  <a:pt x="6" y="80"/>
                </a:lnTo>
                <a:lnTo>
                  <a:pt x="6" y="80"/>
                </a:lnTo>
                <a:lnTo>
                  <a:pt x="6" y="80"/>
                </a:lnTo>
                <a:lnTo>
                  <a:pt x="6" y="80"/>
                </a:lnTo>
                <a:lnTo>
                  <a:pt x="8" y="82"/>
                </a:lnTo>
                <a:lnTo>
                  <a:pt x="10" y="84"/>
                </a:lnTo>
                <a:lnTo>
                  <a:pt x="12" y="84"/>
                </a:lnTo>
                <a:lnTo>
                  <a:pt x="14" y="86"/>
                </a:lnTo>
                <a:lnTo>
                  <a:pt x="14" y="86"/>
                </a:lnTo>
                <a:lnTo>
                  <a:pt x="14" y="86"/>
                </a:lnTo>
                <a:lnTo>
                  <a:pt x="14" y="86"/>
                </a:lnTo>
                <a:lnTo>
                  <a:pt x="14" y="88"/>
                </a:lnTo>
                <a:lnTo>
                  <a:pt x="16" y="90"/>
                </a:lnTo>
                <a:lnTo>
                  <a:pt x="18" y="90"/>
                </a:lnTo>
                <a:lnTo>
                  <a:pt x="20" y="90"/>
                </a:lnTo>
                <a:lnTo>
                  <a:pt x="20" y="90"/>
                </a:lnTo>
                <a:lnTo>
                  <a:pt x="20" y="90"/>
                </a:lnTo>
                <a:lnTo>
                  <a:pt x="22" y="88"/>
                </a:lnTo>
                <a:lnTo>
                  <a:pt x="22" y="88"/>
                </a:lnTo>
                <a:lnTo>
                  <a:pt x="22" y="88"/>
                </a:lnTo>
                <a:lnTo>
                  <a:pt x="22" y="88"/>
                </a:lnTo>
                <a:lnTo>
                  <a:pt x="24" y="88"/>
                </a:lnTo>
                <a:lnTo>
                  <a:pt x="24" y="88"/>
                </a:lnTo>
                <a:lnTo>
                  <a:pt x="24" y="88"/>
                </a:lnTo>
                <a:lnTo>
                  <a:pt x="24" y="86"/>
                </a:lnTo>
                <a:lnTo>
                  <a:pt x="24" y="86"/>
                </a:lnTo>
                <a:lnTo>
                  <a:pt x="22" y="84"/>
                </a:lnTo>
                <a:lnTo>
                  <a:pt x="22" y="82"/>
                </a:lnTo>
                <a:lnTo>
                  <a:pt x="20" y="82"/>
                </a:lnTo>
                <a:lnTo>
                  <a:pt x="20" y="82"/>
                </a:lnTo>
                <a:lnTo>
                  <a:pt x="20" y="80"/>
                </a:lnTo>
                <a:lnTo>
                  <a:pt x="20" y="80"/>
                </a:lnTo>
                <a:lnTo>
                  <a:pt x="20" y="78"/>
                </a:lnTo>
                <a:lnTo>
                  <a:pt x="20" y="78"/>
                </a:lnTo>
                <a:lnTo>
                  <a:pt x="20" y="78"/>
                </a:lnTo>
                <a:lnTo>
                  <a:pt x="20" y="78"/>
                </a:lnTo>
                <a:lnTo>
                  <a:pt x="22" y="76"/>
                </a:lnTo>
                <a:lnTo>
                  <a:pt x="22" y="76"/>
                </a:lnTo>
                <a:lnTo>
                  <a:pt x="24" y="76"/>
                </a:lnTo>
                <a:lnTo>
                  <a:pt x="24" y="74"/>
                </a:lnTo>
                <a:lnTo>
                  <a:pt x="24" y="74"/>
                </a:lnTo>
                <a:lnTo>
                  <a:pt x="24" y="74"/>
                </a:lnTo>
                <a:lnTo>
                  <a:pt x="24" y="74"/>
                </a:lnTo>
                <a:lnTo>
                  <a:pt x="26" y="74"/>
                </a:lnTo>
                <a:lnTo>
                  <a:pt x="26" y="74"/>
                </a:lnTo>
                <a:lnTo>
                  <a:pt x="26" y="74"/>
                </a:lnTo>
                <a:lnTo>
                  <a:pt x="28" y="74"/>
                </a:lnTo>
                <a:lnTo>
                  <a:pt x="28" y="74"/>
                </a:lnTo>
                <a:lnTo>
                  <a:pt x="28" y="72"/>
                </a:lnTo>
                <a:lnTo>
                  <a:pt x="26" y="72"/>
                </a:lnTo>
                <a:lnTo>
                  <a:pt x="26" y="72"/>
                </a:lnTo>
                <a:lnTo>
                  <a:pt x="26" y="72"/>
                </a:lnTo>
                <a:lnTo>
                  <a:pt x="26" y="70"/>
                </a:lnTo>
                <a:lnTo>
                  <a:pt x="26" y="70"/>
                </a:lnTo>
                <a:lnTo>
                  <a:pt x="28" y="70"/>
                </a:lnTo>
                <a:lnTo>
                  <a:pt x="28" y="70"/>
                </a:lnTo>
                <a:lnTo>
                  <a:pt x="30" y="70"/>
                </a:lnTo>
                <a:lnTo>
                  <a:pt x="30" y="70"/>
                </a:lnTo>
                <a:lnTo>
                  <a:pt x="32" y="68"/>
                </a:lnTo>
                <a:lnTo>
                  <a:pt x="32" y="68"/>
                </a:lnTo>
                <a:lnTo>
                  <a:pt x="32" y="68"/>
                </a:lnTo>
                <a:lnTo>
                  <a:pt x="32" y="68"/>
                </a:lnTo>
                <a:lnTo>
                  <a:pt x="34" y="68"/>
                </a:lnTo>
                <a:lnTo>
                  <a:pt x="34" y="66"/>
                </a:lnTo>
                <a:lnTo>
                  <a:pt x="34" y="66"/>
                </a:lnTo>
                <a:lnTo>
                  <a:pt x="36" y="66"/>
                </a:lnTo>
                <a:lnTo>
                  <a:pt x="36" y="66"/>
                </a:lnTo>
                <a:lnTo>
                  <a:pt x="36" y="66"/>
                </a:lnTo>
                <a:lnTo>
                  <a:pt x="36" y="64"/>
                </a:lnTo>
                <a:lnTo>
                  <a:pt x="38" y="64"/>
                </a:lnTo>
                <a:lnTo>
                  <a:pt x="38" y="64"/>
                </a:lnTo>
                <a:lnTo>
                  <a:pt x="38" y="64"/>
                </a:lnTo>
                <a:lnTo>
                  <a:pt x="38" y="62"/>
                </a:lnTo>
                <a:lnTo>
                  <a:pt x="38" y="62"/>
                </a:lnTo>
                <a:lnTo>
                  <a:pt x="38" y="62"/>
                </a:lnTo>
                <a:lnTo>
                  <a:pt x="38" y="60"/>
                </a:lnTo>
                <a:lnTo>
                  <a:pt x="38" y="60"/>
                </a:lnTo>
                <a:lnTo>
                  <a:pt x="40" y="62"/>
                </a:lnTo>
                <a:lnTo>
                  <a:pt x="40" y="62"/>
                </a:lnTo>
                <a:lnTo>
                  <a:pt x="40" y="62"/>
                </a:lnTo>
                <a:lnTo>
                  <a:pt x="40" y="62"/>
                </a:lnTo>
                <a:lnTo>
                  <a:pt x="40" y="62"/>
                </a:lnTo>
                <a:lnTo>
                  <a:pt x="42" y="62"/>
                </a:lnTo>
                <a:lnTo>
                  <a:pt x="42" y="62"/>
                </a:lnTo>
                <a:lnTo>
                  <a:pt x="40" y="60"/>
                </a:lnTo>
                <a:lnTo>
                  <a:pt x="40" y="60"/>
                </a:lnTo>
                <a:lnTo>
                  <a:pt x="40" y="60"/>
                </a:lnTo>
                <a:lnTo>
                  <a:pt x="40" y="60"/>
                </a:lnTo>
                <a:lnTo>
                  <a:pt x="40" y="60"/>
                </a:lnTo>
                <a:lnTo>
                  <a:pt x="40" y="58"/>
                </a:lnTo>
                <a:lnTo>
                  <a:pt x="40" y="58"/>
                </a:lnTo>
                <a:lnTo>
                  <a:pt x="40" y="58"/>
                </a:lnTo>
                <a:lnTo>
                  <a:pt x="42" y="60"/>
                </a:lnTo>
                <a:lnTo>
                  <a:pt x="42" y="60"/>
                </a:lnTo>
                <a:lnTo>
                  <a:pt x="42" y="60"/>
                </a:lnTo>
                <a:lnTo>
                  <a:pt x="42" y="60"/>
                </a:lnTo>
                <a:lnTo>
                  <a:pt x="46" y="60"/>
                </a:lnTo>
                <a:lnTo>
                  <a:pt x="46" y="60"/>
                </a:lnTo>
                <a:lnTo>
                  <a:pt x="46" y="60"/>
                </a:lnTo>
                <a:lnTo>
                  <a:pt x="48" y="60"/>
                </a:lnTo>
                <a:lnTo>
                  <a:pt x="48" y="62"/>
                </a:lnTo>
                <a:lnTo>
                  <a:pt x="48" y="62"/>
                </a:lnTo>
                <a:lnTo>
                  <a:pt x="48" y="62"/>
                </a:lnTo>
                <a:lnTo>
                  <a:pt x="46" y="62"/>
                </a:lnTo>
                <a:lnTo>
                  <a:pt x="48" y="64"/>
                </a:lnTo>
                <a:lnTo>
                  <a:pt x="50" y="64"/>
                </a:lnTo>
                <a:lnTo>
                  <a:pt x="50" y="64"/>
                </a:lnTo>
                <a:lnTo>
                  <a:pt x="52" y="64"/>
                </a:lnTo>
                <a:lnTo>
                  <a:pt x="52" y="64"/>
                </a:lnTo>
                <a:lnTo>
                  <a:pt x="54" y="64"/>
                </a:lnTo>
                <a:lnTo>
                  <a:pt x="54" y="64"/>
                </a:lnTo>
                <a:lnTo>
                  <a:pt x="54" y="62"/>
                </a:lnTo>
                <a:lnTo>
                  <a:pt x="54" y="62"/>
                </a:lnTo>
                <a:lnTo>
                  <a:pt x="54" y="62"/>
                </a:lnTo>
                <a:lnTo>
                  <a:pt x="54" y="60"/>
                </a:lnTo>
                <a:lnTo>
                  <a:pt x="54" y="60"/>
                </a:lnTo>
                <a:lnTo>
                  <a:pt x="54" y="60"/>
                </a:lnTo>
                <a:lnTo>
                  <a:pt x="56" y="60"/>
                </a:lnTo>
                <a:lnTo>
                  <a:pt x="56" y="60"/>
                </a:lnTo>
                <a:lnTo>
                  <a:pt x="56" y="60"/>
                </a:lnTo>
                <a:lnTo>
                  <a:pt x="56" y="60"/>
                </a:lnTo>
                <a:lnTo>
                  <a:pt x="58" y="60"/>
                </a:lnTo>
                <a:lnTo>
                  <a:pt x="58" y="60"/>
                </a:lnTo>
                <a:lnTo>
                  <a:pt x="58" y="60"/>
                </a:lnTo>
                <a:lnTo>
                  <a:pt x="60" y="58"/>
                </a:lnTo>
                <a:lnTo>
                  <a:pt x="60" y="58"/>
                </a:lnTo>
                <a:lnTo>
                  <a:pt x="60" y="58"/>
                </a:lnTo>
                <a:lnTo>
                  <a:pt x="62" y="62"/>
                </a:lnTo>
                <a:lnTo>
                  <a:pt x="62" y="62"/>
                </a:lnTo>
                <a:lnTo>
                  <a:pt x="62" y="62"/>
                </a:lnTo>
                <a:lnTo>
                  <a:pt x="62" y="64"/>
                </a:lnTo>
                <a:lnTo>
                  <a:pt x="64" y="64"/>
                </a:lnTo>
                <a:lnTo>
                  <a:pt x="64" y="64"/>
                </a:lnTo>
                <a:lnTo>
                  <a:pt x="64" y="64"/>
                </a:lnTo>
                <a:lnTo>
                  <a:pt x="66" y="64"/>
                </a:lnTo>
                <a:lnTo>
                  <a:pt x="66" y="64"/>
                </a:lnTo>
                <a:lnTo>
                  <a:pt x="66" y="64"/>
                </a:lnTo>
                <a:lnTo>
                  <a:pt x="68" y="64"/>
                </a:lnTo>
                <a:lnTo>
                  <a:pt x="68" y="64"/>
                </a:lnTo>
                <a:lnTo>
                  <a:pt x="70" y="64"/>
                </a:lnTo>
                <a:lnTo>
                  <a:pt x="70" y="64"/>
                </a:lnTo>
                <a:lnTo>
                  <a:pt x="70" y="64"/>
                </a:lnTo>
                <a:lnTo>
                  <a:pt x="72" y="64"/>
                </a:lnTo>
                <a:lnTo>
                  <a:pt x="72" y="64"/>
                </a:lnTo>
                <a:lnTo>
                  <a:pt x="72" y="64"/>
                </a:lnTo>
                <a:lnTo>
                  <a:pt x="74" y="64"/>
                </a:lnTo>
                <a:lnTo>
                  <a:pt x="74" y="64"/>
                </a:lnTo>
                <a:lnTo>
                  <a:pt x="74" y="64"/>
                </a:lnTo>
                <a:lnTo>
                  <a:pt x="78" y="64"/>
                </a:lnTo>
                <a:lnTo>
                  <a:pt x="78" y="66"/>
                </a:lnTo>
                <a:lnTo>
                  <a:pt x="78" y="66"/>
                </a:lnTo>
                <a:lnTo>
                  <a:pt x="80" y="68"/>
                </a:lnTo>
                <a:lnTo>
                  <a:pt x="80" y="68"/>
                </a:lnTo>
                <a:lnTo>
                  <a:pt x="82" y="68"/>
                </a:lnTo>
                <a:lnTo>
                  <a:pt x="82" y="68"/>
                </a:lnTo>
                <a:lnTo>
                  <a:pt x="82" y="68"/>
                </a:lnTo>
                <a:lnTo>
                  <a:pt x="86" y="70"/>
                </a:lnTo>
                <a:lnTo>
                  <a:pt x="86" y="70"/>
                </a:lnTo>
                <a:lnTo>
                  <a:pt x="86" y="72"/>
                </a:lnTo>
                <a:lnTo>
                  <a:pt x="88" y="72"/>
                </a:lnTo>
                <a:lnTo>
                  <a:pt x="88" y="72"/>
                </a:lnTo>
                <a:lnTo>
                  <a:pt x="90" y="72"/>
                </a:lnTo>
                <a:lnTo>
                  <a:pt x="90" y="72"/>
                </a:lnTo>
                <a:lnTo>
                  <a:pt x="92" y="74"/>
                </a:lnTo>
                <a:lnTo>
                  <a:pt x="92" y="74"/>
                </a:lnTo>
                <a:lnTo>
                  <a:pt x="92" y="74"/>
                </a:lnTo>
                <a:lnTo>
                  <a:pt x="92" y="74"/>
                </a:lnTo>
                <a:lnTo>
                  <a:pt x="92" y="78"/>
                </a:lnTo>
                <a:lnTo>
                  <a:pt x="92" y="78"/>
                </a:lnTo>
                <a:lnTo>
                  <a:pt x="92" y="78"/>
                </a:lnTo>
                <a:lnTo>
                  <a:pt x="92" y="78"/>
                </a:lnTo>
                <a:lnTo>
                  <a:pt x="92" y="78"/>
                </a:lnTo>
                <a:lnTo>
                  <a:pt x="94" y="78"/>
                </a:lnTo>
                <a:lnTo>
                  <a:pt x="94" y="78"/>
                </a:lnTo>
                <a:lnTo>
                  <a:pt x="96" y="78"/>
                </a:lnTo>
                <a:lnTo>
                  <a:pt x="96" y="78"/>
                </a:lnTo>
                <a:lnTo>
                  <a:pt x="94" y="76"/>
                </a:lnTo>
                <a:lnTo>
                  <a:pt x="94" y="76"/>
                </a:lnTo>
                <a:lnTo>
                  <a:pt x="94" y="76"/>
                </a:lnTo>
                <a:lnTo>
                  <a:pt x="94" y="74"/>
                </a:lnTo>
                <a:lnTo>
                  <a:pt x="94" y="74"/>
                </a:lnTo>
                <a:lnTo>
                  <a:pt x="92" y="72"/>
                </a:lnTo>
                <a:lnTo>
                  <a:pt x="92" y="72"/>
                </a:lnTo>
                <a:lnTo>
                  <a:pt x="92" y="72"/>
                </a:lnTo>
                <a:lnTo>
                  <a:pt x="92" y="70"/>
                </a:lnTo>
                <a:lnTo>
                  <a:pt x="92" y="70"/>
                </a:lnTo>
                <a:lnTo>
                  <a:pt x="92" y="70"/>
                </a:lnTo>
                <a:lnTo>
                  <a:pt x="94" y="70"/>
                </a:lnTo>
                <a:lnTo>
                  <a:pt x="94" y="72"/>
                </a:lnTo>
                <a:lnTo>
                  <a:pt x="98" y="72"/>
                </a:lnTo>
                <a:lnTo>
                  <a:pt x="98" y="74"/>
                </a:lnTo>
                <a:lnTo>
                  <a:pt x="100" y="74"/>
                </a:lnTo>
                <a:lnTo>
                  <a:pt x="102" y="76"/>
                </a:lnTo>
                <a:lnTo>
                  <a:pt x="104" y="76"/>
                </a:lnTo>
                <a:lnTo>
                  <a:pt x="104" y="76"/>
                </a:lnTo>
                <a:lnTo>
                  <a:pt x="104" y="76"/>
                </a:lnTo>
                <a:lnTo>
                  <a:pt x="104" y="76"/>
                </a:lnTo>
                <a:lnTo>
                  <a:pt x="106" y="76"/>
                </a:lnTo>
                <a:lnTo>
                  <a:pt x="106" y="76"/>
                </a:lnTo>
                <a:lnTo>
                  <a:pt x="106" y="78"/>
                </a:lnTo>
                <a:lnTo>
                  <a:pt x="108" y="78"/>
                </a:lnTo>
                <a:lnTo>
                  <a:pt x="108" y="78"/>
                </a:lnTo>
                <a:lnTo>
                  <a:pt x="108" y="78"/>
                </a:lnTo>
                <a:lnTo>
                  <a:pt x="108" y="78"/>
                </a:lnTo>
                <a:lnTo>
                  <a:pt x="108" y="78"/>
                </a:lnTo>
                <a:lnTo>
                  <a:pt x="110" y="78"/>
                </a:lnTo>
                <a:lnTo>
                  <a:pt x="110" y="78"/>
                </a:lnTo>
                <a:lnTo>
                  <a:pt x="110" y="76"/>
                </a:lnTo>
                <a:lnTo>
                  <a:pt x="110" y="76"/>
                </a:lnTo>
                <a:lnTo>
                  <a:pt x="112" y="76"/>
                </a:lnTo>
                <a:lnTo>
                  <a:pt x="112" y="76"/>
                </a:lnTo>
                <a:lnTo>
                  <a:pt x="112" y="76"/>
                </a:lnTo>
                <a:lnTo>
                  <a:pt x="112" y="74"/>
                </a:lnTo>
                <a:lnTo>
                  <a:pt x="112" y="74"/>
                </a:lnTo>
                <a:lnTo>
                  <a:pt x="112" y="72"/>
                </a:lnTo>
                <a:lnTo>
                  <a:pt x="112" y="72"/>
                </a:lnTo>
                <a:lnTo>
                  <a:pt x="112" y="72"/>
                </a:lnTo>
                <a:lnTo>
                  <a:pt x="114" y="72"/>
                </a:lnTo>
                <a:lnTo>
                  <a:pt x="114" y="72"/>
                </a:lnTo>
                <a:lnTo>
                  <a:pt x="114" y="72"/>
                </a:lnTo>
                <a:lnTo>
                  <a:pt x="114" y="72"/>
                </a:lnTo>
                <a:lnTo>
                  <a:pt x="116" y="72"/>
                </a:lnTo>
                <a:lnTo>
                  <a:pt x="116" y="70"/>
                </a:lnTo>
                <a:lnTo>
                  <a:pt x="116" y="70"/>
                </a:lnTo>
                <a:lnTo>
                  <a:pt x="116" y="70"/>
                </a:lnTo>
                <a:lnTo>
                  <a:pt x="116" y="70"/>
                </a:lnTo>
                <a:lnTo>
                  <a:pt x="116" y="70"/>
                </a:lnTo>
                <a:lnTo>
                  <a:pt x="116" y="70"/>
                </a:lnTo>
                <a:lnTo>
                  <a:pt x="116" y="70"/>
                </a:lnTo>
                <a:lnTo>
                  <a:pt x="118" y="70"/>
                </a:lnTo>
                <a:lnTo>
                  <a:pt x="118" y="72"/>
                </a:lnTo>
                <a:lnTo>
                  <a:pt x="118" y="72"/>
                </a:lnTo>
                <a:lnTo>
                  <a:pt x="118" y="70"/>
                </a:lnTo>
                <a:lnTo>
                  <a:pt x="118" y="70"/>
                </a:lnTo>
                <a:lnTo>
                  <a:pt x="118" y="70"/>
                </a:lnTo>
                <a:lnTo>
                  <a:pt x="118" y="70"/>
                </a:lnTo>
                <a:lnTo>
                  <a:pt x="118" y="70"/>
                </a:lnTo>
                <a:lnTo>
                  <a:pt x="120" y="70"/>
                </a:lnTo>
                <a:lnTo>
                  <a:pt x="120" y="70"/>
                </a:lnTo>
                <a:lnTo>
                  <a:pt x="120" y="70"/>
                </a:lnTo>
                <a:lnTo>
                  <a:pt x="122" y="70"/>
                </a:lnTo>
                <a:lnTo>
                  <a:pt x="124" y="70"/>
                </a:lnTo>
                <a:lnTo>
                  <a:pt x="124" y="70"/>
                </a:lnTo>
                <a:lnTo>
                  <a:pt x="124" y="70"/>
                </a:lnTo>
                <a:lnTo>
                  <a:pt x="126" y="70"/>
                </a:lnTo>
                <a:lnTo>
                  <a:pt x="126" y="72"/>
                </a:lnTo>
                <a:lnTo>
                  <a:pt x="128" y="72"/>
                </a:lnTo>
                <a:lnTo>
                  <a:pt x="128" y="72"/>
                </a:lnTo>
                <a:lnTo>
                  <a:pt x="128" y="74"/>
                </a:lnTo>
                <a:lnTo>
                  <a:pt x="128" y="74"/>
                </a:lnTo>
                <a:lnTo>
                  <a:pt x="130" y="74"/>
                </a:lnTo>
                <a:lnTo>
                  <a:pt x="130" y="72"/>
                </a:lnTo>
                <a:lnTo>
                  <a:pt x="130" y="72"/>
                </a:lnTo>
                <a:lnTo>
                  <a:pt x="130" y="72"/>
                </a:lnTo>
                <a:lnTo>
                  <a:pt x="130" y="72"/>
                </a:lnTo>
                <a:lnTo>
                  <a:pt x="130" y="72"/>
                </a:lnTo>
                <a:lnTo>
                  <a:pt x="132" y="72"/>
                </a:lnTo>
                <a:lnTo>
                  <a:pt x="132" y="72"/>
                </a:lnTo>
                <a:lnTo>
                  <a:pt x="132" y="72"/>
                </a:lnTo>
                <a:lnTo>
                  <a:pt x="132" y="72"/>
                </a:lnTo>
                <a:lnTo>
                  <a:pt x="132" y="72"/>
                </a:lnTo>
                <a:lnTo>
                  <a:pt x="132" y="70"/>
                </a:lnTo>
                <a:lnTo>
                  <a:pt x="132" y="70"/>
                </a:lnTo>
                <a:lnTo>
                  <a:pt x="132" y="70"/>
                </a:lnTo>
                <a:lnTo>
                  <a:pt x="132" y="70"/>
                </a:lnTo>
                <a:lnTo>
                  <a:pt x="132" y="70"/>
                </a:lnTo>
                <a:lnTo>
                  <a:pt x="136" y="70"/>
                </a:lnTo>
                <a:lnTo>
                  <a:pt x="136" y="70"/>
                </a:lnTo>
                <a:lnTo>
                  <a:pt x="138" y="70"/>
                </a:lnTo>
                <a:lnTo>
                  <a:pt x="138" y="70"/>
                </a:lnTo>
                <a:lnTo>
                  <a:pt x="138" y="68"/>
                </a:lnTo>
                <a:lnTo>
                  <a:pt x="138" y="68"/>
                </a:lnTo>
                <a:lnTo>
                  <a:pt x="138" y="70"/>
                </a:lnTo>
                <a:lnTo>
                  <a:pt x="142" y="70"/>
                </a:lnTo>
                <a:lnTo>
                  <a:pt x="142" y="70"/>
                </a:lnTo>
                <a:lnTo>
                  <a:pt x="142" y="70"/>
                </a:lnTo>
                <a:lnTo>
                  <a:pt x="142" y="72"/>
                </a:lnTo>
                <a:lnTo>
                  <a:pt x="142" y="72"/>
                </a:lnTo>
                <a:lnTo>
                  <a:pt x="142" y="72"/>
                </a:lnTo>
                <a:lnTo>
                  <a:pt x="144" y="74"/>
                </a:lnTo>
                <a:lnTo>
                  <a:pt x="144" y="74"/>
                </a:lnTo>
                <a:lnTo>
                  <a:pt x="148" y="76"/>
                </a:lnTo>
                <a:lnTo>
                  <a:pt x="148" y="76"/>
                </a:lnTo>
                <a:lnTo>
                  <a:pt x="148" y="76"/>
                </a:lnTo>
                <a:lnTo>
                  <a:pt x="150" y="76"/>
                </a:lnTo>
                <a:lnTo>
                  <a:pt x="152" y="76"/>
                </a:lnTo>
                <a:lnTo>
                  <a:pt x="152" y="76"/>
                </a:lnTo>
                <a:lnTo>
                  <a:pt x="154" y="76"/>
                </a:lnTo>
                <a:lnTo>
                  <a:pt x="156" y="76"/>
                </a:lnTo>
                <a:lnTo>
                  <a:pt x="156" y="78"/>
                </a:lnTo>
                <a:lnTo>
                  <a:pt x="158" y="78"/>
                </a:lnTo>
                <a:lnTo>
                  <a:pt x="158" y="78"/>
                </a:lnTo>
                <a:lnTo>
                  <a:pt x="156" y="78"/>
                </a:lnTo>
                <a:lnTo>
                  <a:pt x="156" y="78"/>
                </a:lnTo>
                <a:lnTo>
                  <a:pt x="156" y="78"/>
                </a:lnTo>
                <a:lnTo>
                  <a:pt x="158" y="80"/>
                </a:lnTo>
                <a:lnTo>
                  <a:pt x="158" y="80"/>
                </a:lnTo>
                <a:lnTo>
                  <a:pt x="158" y="78"/>
                </a:lnTo>
                <a:lnTo>
                  <a:pt x="158" y="78"/>
                </a:lnTo>
                <a:lnTo>
                  <a:pt x="158" y="78"/>
                </a:lnTo>
                <a:lnTo>
                  <a:pt x="158" y="78"/>
                </a:lnTo>
                <a:lnTo>
                  <a:pt x="158" y="78"/>
                </a:lnTo>
                <a:lnTo>
                  <a:pt x="160" y="78"/>
                </a:lnTo>
                <a:lnTo>
                  <a:pt x="160" y="78"/>
                </a:lnTo>
                <a:lnTo>
                  <a:pt x="160" y="78"/>
                </a:lnTo>
                <a:lnTo>
                  <a:pt x="160" y="76"/>
                </a:lnTo>
                <a:lnTo>
                  <a:pt x="162" y="76"/>
                </a:lnTo>
                <a:lnTo>
                  <a:pt x="160" y="76"/>
                </a:lnTo>
                <a:lnTo>
                  <a:pt x="160" y="74"/>
                </a:lnTo>
                <a:lnTo>
                  <a:pt x="160" y="74"/>
                </a:lnTo>
                <a:lnTo>
                  <a:pt x="160" y="74"/>
                </a:lnTo>
                <a:lnTo>
                  <a:pt x="160" y="74"/>
                </a:lnTo>
                <a:lnTo>
                  <a:pt x="162" y="74"/>
                </a:lnTo>
                <a:lnTo>
                  <a:pt x="162" y="74"/>
                </a:lnTo>
                <a:lnTo>
                  <a:pt x="162" y="74"/>
                </a:lnTo>
                <a:lnTo>
                  <a:pt x="164" y="74"/>
                </a:lnTo>
                <a:lnTo>
                  <a:pt x="164" y="74"/>
                </a:lnTo>
                <a:lnTo>
                  <a:pt x="164" y="74"/>
                </a:lnTo>
                <a:lnTo>
                  <a:pt x="164" y="76"/>
                </a:lnTo>
                <a:lnTo>
                  <a:pt x="166" y="76"/>
                </a:lnTo>
                <a:lnTo>
                  <a:pt x="166" y="76"/>
                </a:lnTo>
                <a:lnTo>
                  <a:pt x="166" y="76"/>
                </a:lnTo>
                <a:lnTo>
                  <a:pt x="170" y="76"/>
                </a:lnTo>
                <a:lnTo>
                  <a:pt x="172" y="76"/>
                </a:lnTo>
                <a:lnTo>
                  <a:pt x="172" y="76"/>
                </a:lnTo>
                <a:lnTo>
                  <a:pt x="174" y="76"/>
                </a:lnTo>
                <a:lnTo>
                  <a:pt x="176" y="76"/>
                </a:lnTo>
                <a:lnTo>
                  <a:pt x="176" y="76"/>
                </a:lnTo>
                <a:lnTo>
                  <a:pt x="176" y="76"/>
                </a:lnTo>
                <a:lnTo>
                  <a:pt x="176" y="76"/>
                </a:lnTo>
                <a:lnTo>
                  <a:pt x="178" y="74"/>
                </a:lnTo>
                <a:lnTo>
                  <a:pt x="178" y="74"/>
                </a:lnTo>
                <a:lnTo>
                  <a:pt x="178" y="74"/>
                </a:lnTo>
                <a:lnTo>
                  <a:pt x="178" y="74"/>
                </a:lnTo>
                <a:lnTo>
                  <a:pt x="180" y="74"/>
                </a:lnTo>
                <a:lnTo>
                  <a:pt x="180" y="74"/>
                </a:lnTo>
                <a:lnTo>
                  <a:pt x="180" y="74"/>
                </a:lnTo>
                <a:lnTo>
                  <a:pt x="180" y="72"/>
                </a:lnTo>
                <a:lnTo>
                  <a:pt x="180" y="70"/>
                </a:lnTo>
                <a:lnTo>
                  <a:pt x="178" y="68"/>
                </a:lnTo>
                <a:lnTo>
                  <a:pt x="178" y="68"/>
                </a:lnTo>
                <a:lnTo>
                  <a:pt x="178" y="68"/>
                </a:lnTo>
                <a:lnTo>
                  <a:pt x="178" y="68"/>
                </a:lnTo>
                <a:lnTo>
                  <a:pt x="180" y="68"/>
                </a:lnTo>
                <a:lnTo>
                  <a:pt x="180" y="66"/>
                </a:lnTo>
                <a:lnTo>
                  <a:pt x="180" y="66"/>
                </a:lnTo>
                <a:lnTo>
                  <a:pt x="180" y="66"/>
                </a:lnTo>
                <a:lnTo>
                  <a:pt x="180" y="66"/>
                </a:lnTo>
                <a:lnTo>
                  <a:pt x="178" y="66"/>
                </a:lnTo>
                <a:lnTo>
                  <a:pt x="178" y="66"/>
                </a:lnTo>
                <a:lnTo>
                  <a:pt x="176" y="64"/>
                </a:lnTo>
                <a:lnTo>
                  <a:pt x="174" y="64"/>
                </a:lnTo>
                <a:lnTo>
                  <a:pt x="172" y="64"/>
                </a:lnTo>
                <a:lnTo>
                  <a:pt x="172" y="64"/>
                </a:lnTo>
                <a:lnTo>
                  <a:pt x="172" y="64"/>
                </a:lnTo>
                <a:lnTo>
                  <a:pt x="170" y="64"/>
                </a:lnTo>
                <a:lnTo>
                  <a:pt x="170" y="64"/>
                </a:lnTo>
                <a:lnTo>
                  <a:pt x="168" y="62"/>
                </a:lnTo>
                <a:lnTo>
                  <a:pt x="168" y="62"/>
                </a:lnTo>
                <a:lnTo>
                  <a:pt x="168" y="62"/>
                </a:lnTo>
                <a:lnTo>
                  <a:pt x="168" y="62"/>
                </a:lnTo>
                <a:lnTo>
                  <a:pt x="168" y="62"/>
                </a:lnTo>
                <a:lnTo>
                  <a:pt x="164" y="62"/>
                </a:lnTo>
                <a:lnTo>
                  <a:pt x="162" y="60"/>
                </a:lnTo>
                <a:lnTo>
                  <a:pt x="162" y="60"/>
                </a:lnTo>
                <a:lnTo>
                  <a:pt x="162" y="60"/>
                </a:lnTo>
                <a:lnTo>
                  <a:pt x="162" y="58"/>
                </a:lnTo>
                <a:lnTo>
                  <a:pt x="162" y="58"/>
                </a:lnTo>
                <a:lnTo>
                  <a:pt x="162" y="58"/>
                </a:lnTo>
                <a:lnTo>
                  <a:pt x="158" y="58"/>
                </a:lnTo>
                <a:lnTo>
                  <a:pt x="158" y="58"/>
                </a:lnTo>
                <a:lnTo>
                  <a:pt x="156" y="58"/>
                </a:lnTo>
                <a:lnTo>
                  <a:pt x="156" y="58"/>
                </a:lnTo>
                <a:lnTo>
                  <a:pt x="156" y="56"/>
                </a:lnTo>
                <a:lnTo>
                  <a:pt x="154" y="56"/>
                </a:lnTo>
                <a:lnTo>
                  <a:pt x="154" y="56"/>
                </a:lnTo>
                <a:lnTo>
                  <a:pt x="154" y="56"/>
                </a:lnTo>
                <a:lnTo>
                  <a:pt x="158" y="56"/>
                </a:lnTo>
                <a:lnTo>
                  <a:pt x="158" y="54"/>
                </a:lnTo>
                <a:lnTo>
                  <a:pt x="160" y="52"/>
                </a:lnTo>
                <a:lnTo>
                  <a:pt x="160" y="52"/>
                </a:lnTo>
                <a:lnTo>
                  <a:pt x="160" y="52"/>
                </a:lnTo>
                <a:lnTo>
                  <a:pt x="162" y="52"/>
                </a:lnTo>
                <a:lnTo>
                  <a:pt x="162" y="52"/>
                </a:lnTo>
                <a:lnTo>
                  <a:pt x="162" y="52"/>
                </a:lnTo>
                <a:lnTo>
                  <a:pt x="162" y="52"/>
                </a:lnTo>
                <a:lnTo>
                  <a:pt x="162" y="52"/>
                </a:lnTo>
                <a:lnTo>
                  <a:pt x="164" y="52"/>
                </a:lnTo>
                <a:lnTo>
                  <a:pt x="164" y="52"/>
                </a:lnTo>
                <a:lnTo>
                  <a:pt x="164" y="52"/>
                </a:lnTo>
                <a:lnTo>
                  <a:pt x="164" y="52"/>
                </a:lnTo>
                <a:lnTo>
                  <a:pt x="164" y="50"/>
                </a:lnTo>
                <a:lnTo>
                  <a:pt x="166" y="50"/>
                </a:lnTo>
                <a:lnTo>
                  <a:pt x="166" y="50"/>
                </a:lnTo>
                <a:lnTo>
                  <a:pt x="166" y="50"/>
                </a:lnTo>
                <a:lnTo>
                  <a:pt x="164" y="48"/>
                </a:lnTo>
                <a:lnTo>
                  <a:pt x="164" y="48"/>
                </a:lnTo>
                <a:lnTo>
                  <a:pt x="162" y="46"/>
                </a:lnTo>
                <a:lnTo>
                  <a:pt x="162" y="46"/>
                </a:lnTo>
                <a:lnTo>
                  <a:pt x="162" y="44"/>
                </a:lnTo>
                <a:lnTo>
                  <a:pt x="160" y="46"/>
                </a:lnTo>
                <a:lnTo>
                  <a:pt x="160" y="44"/>
                </a:lnTo>
                <a:lnTo>
                  <a:pt x="160" y="44"/>
                </a:lnTo>
                <a:lnTo>
                  <a:pt x="160" y="44"/>
                </a:lnTo>
                <a:lnTo>
                  <a:pt x="160" y="44"/>
                </a:lnTo>
                <a:lnTo>
                  <a:pt x="160" y="44"/>
                </a:lnTo>
                <a:lnTo>
                  <a:pt x="160" y="42"/>
                </a:lnTo>
                <a:lnTo>
                  <a:pt x="162" y="42"/>
                </a:lnTo>
                <a:lnTo>
                  <a:pt x="162" y="40"/>
                </a:lnTo>
                <a:lnTo>
                  <a:pt x="162" y="40"/>
                </a:lnTo>
                <a:lnTo>
                  <a:pt x="164" y="38"/>
                </a:lnTo>
                <a:lnTo>
                  <a:pt x="164" y="38"/>
                </a:lnTo>
                <a:lnTo>
                  <a:pt x="164" y="38"/>
                </a:lnTo>
                <a:lnTo>
                  <a:pt x="164" y="40"/>
                </a:lnTo>
                <a:lnTo>
                  <a:pt x="164" y="40"/>
                </a:lnTo>
                <a:lnTo>
                  <a:pt x="166" y="40"/>
                </a:lnTo>
                <a:lnTo>
                  <a:pt x="166" y="40"/>
                </a:lnTo>
                <a:lnTo>
                  <a:pt x="166" y="40"/>
                </a:lnTo>
                <a:lnTo>
                  <a:pt x="166" y="40"/>
                </a:lnTo>
                <a:lnTo>
                  <a:pt x="166" y="38"/>
                </a:lnTo>
                <a:lnTo>
                  <a:pt x="166" y="38"/>
                </a:lnTo>
                <a:lnTo>
                  <a:pt x="166" y="38"/>
                </a:lnTo>
                <a:lnTo>
                  <a:pt x="168" y="38"/>
                </a:lnTo>
                <a:lnTo>
                  <a:pt x="170" y="40"/>
                </a:lnTo>
                <a:lnTo>
                  <a:pt x="172" y="40"/>
                </a:lnTo>
                <a:lnTo>
                  <a:pt x="172" y="40"/>
                </a:lnTo>
                <a:lnTo>
                  <a:pt x="174" y="40"/>
                </a:lnTo>
                <a:lnTo>
                  <a:pt x="176" y="40"/>
                </a:lnTo>
                <a:lnTo>
                  <a:pt x="176" y="40"/>
                </a:lnTo>
                <a:lnTo>
                  <a:pt x="176" y="38"/>
                </a:lnTo>
                <a:lnTo>
                  <a:pt x="176" y="38"/>
                </a:lnTo>
                <a:lnTo>
                  <a:pt x="174" y="38"/>
                </a:lnTo>
                <a:lnTo>
                  <a:pt x="174" y="38"/>
                </a:lnTo>
                <a:lnTo>
                  <a:pt x="174" y="38"/>
                </a:lnTo>
                <a:lnTo>
                  <a:pt x="172" y="38"/>
                </a:lnTo>
                <a:lnTo>
                  <a:pt x="170" y="36"/>
                </a:lnTo>
                <a:lnTo>
                  <a:pt x="170" y="36"/>
                </a:lnTo>
                <a:lnTo>
                  <a:pt x="170" y="36"/>
                </a:lnTo>
                <a:lnTo>
                  <a:pt x="170" y="36"/>
                </a:lnTo>
                <a:lnTo>
                  <a:pt x="170" y="36"/>
                </a:lnTo>
                <a:lnTo>
                  <a:pt x="168" y="36"/>
                </a:lnTo>
                <a:lnTo>
                  <a:pt x="168" y="36"/>
                </a:lnTo>
                <a:lnTo>
                  <a:pt x="166" y="36"/>
                </a:lnTo>
                <a:lnTo>
                  <a:pt x="166" y="36"/>
                </a:lnTo>
                <a:lnTo>
                  <a:pt x="166" y="36"/>
                </a:lnTo>
                <a:lnTo>
                  <a:pt x="166" y="36"/>
                </a:lnTo>
                <a:lnTo>
                  <a:pt x="166" y="36"/>
                </a:lnTo>
                <a:lnTo>
                  <a:pt x="166" y="36"/>
                </a:lnTo>
                <a:lnTo>
                  <a:pt x="164" y="36"/>
                </a:lnTo>
                <a:lnTo>
                  <a:pt x="164" y="34"/>
                </a:lnTo>
                <a:lnTo>
                  <a:pt x="164" y="34"/>
                </a:lnTo>
                <a:lnTo>
                  <a:pt x="164" y="34"/>
                </a:lnTo>
                <a:lnTo>
                  <a:pt x="162" y="34"/>
                </a:lnTo>
                <a:lnTo>
                  <a:pt x="162" y="34"/>
                </a:lnTo>
                <a:lnTo>
                  <a:pt x="162" y="34"/>
                </a:lnTo>
                <a:lnTo>
                  <a:pt x="162" y="34"/>
                </a:lnTo>
                <a:lnTo>
                  <a:pt x="162" y="34"/>
                </a:lnTo>
                <a:lnTo>
                  <a:pt x="160" y="34"/>
                </a:lnTo>
                <a:lnTo>
                  <a:pt x="162" y="32"/>
                </a:lnTo>
                <a:lnTo>
                  <a:pt x="162" y="32"/>
                </a:lnTo>
                <a:lnTo>
                  <a:pt x="162" y="32"/>
                </a:lnTo>
                <a:lnTo>
                  <a:pt x="162" y="32"/>
                </a:lnTo>
                <a:lnTo>
                  <a:pt x="164" y="32"/>
                </a:lnTo>
                <a:lnTo>
                  <a:pt x="164" y="32"/>
                </a:lnTo>
                <a:lnTo>
                  <a:pt x="164" y="32"/>
                </a:lnTo>
                <a:lnTo>
                  <a:pt x="166" y="30"/>
                </a:lnTo>
                <a:lnTo>
                  <a:pt x="164" y="30"/>
                </a:lnTo>
                <a:lnTo>
                  <a:pt x="164" y="30"/>
                </a:lnTo>
                <a:lnTo>
                  <a:pt x="162" y="30"/>
                </a:lnTo>
                <a:lnTo>
                  <a:pt x="162" y="30"/>
                </a:lnTo>
                <a:lnTo>
                  <a:pt x="162" y="30"/>
                </a:lnTo>
                <a:lnTo>
                  <a:pt x="162" y="30"/>
                </a:lnTo>
                <a:lnTo>
                  <a:pt x="162" y="30"/>
                </a:lnTo>
                <a:lnTo>
                  <a:pt x="160" y="30"/>
                </a:lnTo>
                <a:lnTo>
                  <a:pt x="160" y="30"/>
                </a:lnTo>
                <a:lnTo>
                  <a:pt x="158" y="30"/>
                </a:lnTo>
                <a:lnTo>
                  <a:pt x="158" y="30"/>
                </a:lnTo>
                <a:lnTo>
                  <a:pt x="158" y="30"/>
                </a:lnTo>
                <a:lnTo>
                  <a:pt x="156" y="30"/>
                </a:lnTo>
                <a:lnTo>
                  <a:pt x="156" y="30"/>
                </a:lnTo>
                <a:lnTo>
                  <a:pt x="156" y="28"/>
                </a:lnTo>
                <a:lnTo>
                  <a:pt x="156" y="28"/>
                </a:lnTo>
                <a:lnTo>
                  <a:pt x="158" y="28"/>
                </a:lnTo>
                <a:lnTo>
                  <a:pt x="158" y="30"/>
                </a:lnTo>
                <a:lnTo>
                  <a:pt x="158" y="30"/>
                </a:lnTo>
                <a:lnTo>
                  <a:pt x="160" y="26"/>
                </a:lnTo>
                <a:lnTo>
                  <a:pt x="160" y="26"/>
                </a:lnTo>
                <a:lnTo>
                  <a:pt x="158" y="26"/>
                </a:lnTo>
                <a:lnTo>
                  <a:pt x="158" y="26"/>
                </a:lnTo>
                <a:lnTo>
                  <a:pt x="158" y="26"/>
                </a:lnTo>
                <a:lnTo>
                  <a:pt x="156" y="26"/>
                </a:lnTo>
                <a:lnTo>
                  <a:pt x="156" y="26"/>
                </a:lnTo>
                <a:lnTo>
                  <a:pt x="156" y="24"/>
                </a:lnTo>
                <a:lnTo>
                  <a:pt x="156" y="24"/>
                </a:lnTo>
                <a:lnTo>
                  <a:pt x="156" y="24"/>
                </a:lnTo>
                <a:lnTo>
                  <a:pt x="156" y="24"/>
                </a:lnTo>
                <a:lnTo>
                  <a:pt x="156" y="24"/>
                </a:lnTo>
                <a:lnTo>
                  <a:pt x="158" y="22"/>
                </a:lnTo>
                <a:lnTo>
                  <a:pt x="158" y="22"/>
                </a:lnTo>
                <a:lnTo>
                  <a:pt x="160" y="22"/>
                </a:lnTo>
                <a:lnTo>
                  <a:pt x="160" y="22"/>
                </a:lnTo>
                <a:lnTo>
                  <a:pt x="162" y="24"/>
                </a:lnTo>
                <a:lnTo>
                  <a:pt x="162" y="24"/>
                </a:lnTo>
                <a:lnTo>
                  <a:pt x="164" y="24"/>
                </a:lnTo>
                <a:lnTo>
                  <a:pt x="164" y="24"/>
                </a:lnTo>
                <a:lnTo>
                  <a:pt x="166" y="24"/>
                </a:lnTo>
                <a:lnTo>
                  <a:pt x="168" y="24"/>
                </a:lnTo>
                <a:lnTo>
                  <a:pt x="168" y="24"/>
                </a:lnTo>
                <a:lnTo>
                  <a:pt x="168" y="22"/>
                </a:lnTo>
                <a:lnTo>
                  <a:pt x="168" y="22"/>
                </a:lnTo>
                <a:lnTo>
                  <a:pt x="168" y="22"/>
                </a:lnTo>
                <a:lnTo>
                  <a:pt x="170" y="22"/>
                </a:lnTo>
                <a:lnTo>
                  <a:pt x="172" y="24"/>
                </a:lnTo>
                <a:lnTo>
                  <a:pt x="172" y="24"/>
                </a:lnTo>
                <a:lnTo>
                  <a:pt x="174" y="24"/>
                </a:lnTo>
                <a:lnTo>
                  <a:pt x="174" y="26"/>
                </a:lnTo>
                <a:lnTo>
                  <a:pt x="176" y="26"/>
                </a:lnTo>
                <a:lnTo>
                  <a:pt x="174" y="24"/>
                </a:lnTo>
                <a:lnTo>
                  <a:pt x="174" y="22"/>
                </a:lnTo>
                <a:lnTo>
                  <a:pt x="176" y="22"/>
                </a:lnTo>
                <a:lnTo>
                  <a:pt x="176" y="22"/>
                </a:lnTo>
                <a:lnTo>
                  <a:pt x="176" y="22"/>
                </a:lnTo>
                <a:lnTo>
                  <a:pt x="178" y="22"/>
                </a:lnTo>
                <a:lnTo>
                  <a:pt x="178" y="22"/>
                </a:lnTo>
                <a:lnTo>
                  <a:pt x="180" y="22"/>
                </a:lnTo>
                <a:lnTo>
                  <a:pt x="182" y="22"/>
                </a:lnTo>
                <a:lnTo>
                  <a:pt x="180" y="22"/>
                </a:lnTo>
                <a:lnTo>
                  <a:pt x="180" y="20"/>
                </a:lnTo>
                <a:lnTo>
                  <a:pt x="180" y="20"/>
                </a:lnTo>
                <a:lnTo>
                  <a:pt x="182" y="20"/>
                </a:lnTo>
                <a:lnTo>
                  <a:pt x="182" y="20"/>
                </a:lnTo>
                <a:lnTo>
                  <a:pt x="182" y="20"/>
                </a:lnTo>
                <a:lnTo>
                  <a:pt x="182" y="20"/>
                </a:lnTo>
                <a:lnTo>
                  <a:pt x="184" y="20"/>
                </a:lnTo>
                <a:lnTo>
                  <a:pt x="184" y="20"/>
                </a:lnTo>
                <a:lnTo>
                  <a:pt x="184" y="20"/>
                </a:lnTo>
                <a:lnTo>
                  <a:pt x="186" y="20"/>
                </a:lnTo>
                <a:lnTo>
                  <a:pt x="186" y="20"/>
                </a:lnTo>
                <a:lnTo>
                  <a:pt x="188" y="20"/>
                </a:lnTo>
                <a:lnTo>
                  <a:pt x="188" y="20"/>
                </a:lnTo>
                <a:lnTo>
                  <a:pt x="188" y="20"/>
                </a:lnTo>
                <a:lnTo>
                  <a:pt x="188" y="20"/>
                </a:lnTo>
                <a:lnTo>
                  <a:pt x="190" y="20"/>
                </a:lnTo>
                <a:lnTo>
                  <a:pt x="190" y="20"/>
                </a:lnTo>
                <a:lnTo>
                  <a:pt x="190" y="20"/>
                </a:lnTo>
                <a:lnTo>
                  <a:pt x="190" y="20"/>
                </a:lnTo>
                <a:lnTo>
                  <a:pt x="190" y="18"/>
                </a:lnTo>
                <a:lnTo>
                  <a:pt x="190" y="18"/>
                </a:lnTo>
                <a:lnTo>
                  <a:pt x="192" y="18"/>
                </a:lnTo>
                <a:lnTo>
                  <a:pt x="194" y="18"/>
                </a:lnTo>
                <a:lnTo>
                  <a:pt x="194" y="18"/>
                </a:lnTo>
                <a:lnTo>
                  <a:pt x="194" y="18"/>
                </a:lnTo>
                <a:lnTo>
                  <a:pt x="194" y="18"/>
                </a:lnTo>
                <a:lnTo>
                  <a:pt x="194" y="18"/>
                </a:lnTo>
                <a:lnTo>
                  <a:pt x="194" y="18"/>
                </a:lnTo>
                <a:lnTo>
                  <a:pt x="196" y="18"/>
                </a:lnTo>
                <a:lnTo>
                  <a:pt x="196" y="18"/>
                </a:lnTo>
                <a:lnTo>
                  <a:pt x="200" y="18"/>
                </a:lnTo>
                <a:lnTo>
                  <a:pt x="200" y="18"/>
                </a:lnTo>
                <a:lnTo>
                  <a:pt x="200" y="18"/>
                </a:lnTo>
                <a:lnTo>
                  <a:pt x="200" y="18"/>
                </a:lnTo>
                <a:lnTo>
                  <a:pt x="200" y="16"/>
                </a:lnTo>
                <a:lnTo>
                  <a:pt x="202" y="16"/>
                </a:lnTo>
                <a:lnTo>
                  <a:pt x="202" y="18"/>
                </a:lnTo>
                <a:lnTo>
                  <a:pt x="202" y="18"/>
                </a:lnTo>
                <a:lnTo>
                  <a:pt x="202" y="18"/>
                </a:lnTo>
                <a:lnTo>
                  <a:pt x="204" y="18"/>
                </a:lnTo>
                <a:lnTo>
                  <a:pt x="204" y="18"/>
                </a:lnTo>
                <a:lnTo>
                  <a:pt x="204" y="18"/>
                </a:lnTo>
                <a:lnTo>
                  <a:pt x="206" y="18"/>
                </a:lnTo>
                <a:lnTo>
                  <a:pt x="206" y="18"/>
                </a:lnTo>
                <a:close/>
                <a:moveTo>
                  <a:pt x="94" y="148"/>
                </a:moveTo>
                <a:lnTo>
                  <a:pt x="94" y="148"/>
                </a:lnTo>
                <a:lnTo>
                  <a:pt x="94" y="148"/>
                </a:lnTo>
                <a:lnTo>
                  <a:pt x="94" y="148"/>
                </a:lnTo>
                <a:lnTo>
                  <a:pt x="92" y="148"/>
                </a:lnTo>
                <a:lnTo>
                  <a:pt x="92" y="148"/>
                </a:lnTo>
                <a:lnTo>
                  <a:pt x="92" y="148"/>
                </a:lnTo>
                <a:lnTo>
                  <a:pt x="94" y="146"/>
                </a:lnTo>
                <a:lnTo>
                  <a:pt x="94" y="146"/>
                </a:lnTo>
                <a:lnTo>
                  <a:pt x="94" y="146"/>
                </a:lnTo>
                <a:lnTo>
                  <a:pt x="94" y="148"/>
                </a:lnTo>
                <a:lnTo>
                  <a:pt x="94" y="148"/>
                </a:lnTo>
                <a:lnTo>
                  <a:pt x="94" y="14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5" name="Freeform 161"/>
          <p:cNvSpPr>
            <a:spLocks noEditPoints="1"/>
          </p:cNvSpPr>
          <p:nvPr/>
        </p:nvSpPr>
        <p:spPr bwMode="auto">
          <a:xfrm>
            <a:off x="7372350" y="2433638"/>
            <a:ext cx="279400" cy="558800"/>
          </a:xfrm>
          <a:custGeom>
            <a:avLst/>
            <a:gdLst/>
            <a:ahLst/>
            <a:cxnLst>
              <a:cxn ang="0">
                <a:pos x="66" y="288"/>
              </a:cxn>
              <a:cxn ang="0">
                <a:pos x="24" y="344"/>
              </a:cxn>
              <a:cxn ang="0">
                <a:pos x="60" y="292"/>
              </a:cxn>
              <a:cxn ang="0">
                <a:pos x="54" y="216"/>
              </a:cxn>
              <a:cxn ang="0">
                <a:pos x="150" y="24"/>
              </a:cxn>
              <a:cxn ang="0">
                <a:pos x="162" y="34"/>
              </a:cxn>
              <a:cxn ang="0">
                <a:pos x="160" y="42"/>
              </a:cxn>
              <a:cxn ang="0">
                <a:pos x="142" y="56"/>
              </a:cxn>
              <a:cxn ang="0">
                <a:pos x="106" y="48"/>
              </a:cxn>
              <a:cxn ang="0">
                <a:pos x="118" y="60"/>
              </a:cxn>
              <a:cxn ang="0">
                <a:pos x="100" y="50"/>
              </a:cxn>
              <a:cxn ang="0">
                <a:pos x="112" y="38"/>
              </a:cxn>
              <a:cxn ang="0">
                <a:pos x="96" y="8"/>
              </a:cxn>
              <a:cxn ang="0">
                <a:pos x="126" y="20"/>
              </a:cxn>
              <a:cxn ang="0">
                <a:pos x="52" y="216"/>
              </a:cxn>
              <a:cxn ang="0">
                <a:pos x="120" y="82"/>
              </a:cxn>
              <a:cxn ang="0">
                <a:pos x="120" y="70"/>
              </a:cxn>
              <a:cxn ang="0">
                <a:pos x="130" y="76"/>
              </a:cxn>
              <a:cxn ang="0">
                <a:pos x="124" y="72"/>
              </a:cxn>
              <a:cxn ang="0">
                <a:pos x="140" y="82"/>
              </a:cxn>
              <a:cxn ang="0">
                <a:pos x="158" y="102"/>
              </a:cxn>
              <a:cxn ang="0">
                <a:pos x="156" y="124"/>
              </a:cxn>
              <a:cxn ang="0">
                <a:pos x="170" y="156"/>
              </a:cxn>
              <a:cxn ang="0">
                <a:pos x="170" y="174"/>
              </a:cxn>
              <a:cxn ang="0">
                <a:pos x="162" y="166"/>
              </a:cxn>
              <a:cxn ang="0">
                <a:pos x="158" y="174"/>
              </a:cxn>
              <a:cxn ang="0">
                <a:pos x="148" y="178"/>
              </a:cxn>
              <a:cxn ang="0">
                <a:pos x="134" y="176"/>
              </a:cxn>
              <a:cxn ang="0">
                <a:pos x="126" y="174"/>
              </a:cxn>
              <a:cxn ang="0">
                <a:pos x="130" y="182"/>
              </a:cxn>
              <a:cxn ang="0">
                <a:pos x="124" y="198"/>
              </a:cxn>
              <a:cxn ang="0">
                <a:pos x="106" y="178"/>
              </a:cxn>
              <a:cxn ang="0">
                <a:pos x="88" y="180"/>
              </a:cxn>
              <a:cxn ang="0">
                <a:pos x="74" y="186"/>
              </a:cxn>
              <a:cxn ang="0">
                <a:pos x="54" y="192"/>
              </a:cxn>
              <a:cxn ang="0">
                <a:pos x="56" y="178"/>
              </a:cxn>
              <a:cxn ang="0">
                <a:pos x="68" y="166"/>
              </a:cxn>
              <a:cxn ang="0">
                <a:pos x="86" y="164"/>
              </a:cxn>
              <a:cxn ang="0">
                <a:pos x="102" y="166"/>
              </a:cxn>
              <a:cxn ang="0">
                <a:pos x="108" y="158"/>
              </a:cxn>
              <a:cxn ang="0">
                <a:pos x="110" y="132"/>
              </a:cxn>
              <a:cxn ang="0">
                <a:pos x="116" y="144"/>
              </a:cxn>
              <a:cxn ang="0">
                <a:pos x="130" y="130"/>
              </a:cxn>
              <a:cxn ang="0">
                <a:pos x="134" y="112"/>
              </a:cxn>
              <a:cxn ang="0">
                <a:pos x="66" y="152"/>
              </a:cxn>
              <a:cxn ang="0">
                <a:pos x="52" y="320"/>
              </a:cxn>
              <a:cxn ang="0">
                <a:pos x="54" y="312"/>
              </a:cxn>
              <a:cxn ang="0">
                <a:pos x="66" y="200"/>
              </a:cxn>
              <a:cxn ang="0">
                <a:pos x="74" y="226"/>
              </a:cxn>
              <a:cxn ang="0">
                <a:pos x="64" y="230"/>
              </a:cxn>
              <a:cxn ang="0">
                <a:pos x="58" y="228"/>
              </a:cxn>
              <a:cxn ang="0">
                <a:pos x="48" y="208"/>
              </a:cxn>
              <a:cxn ang="0">
                <a:pos x="42" y="210"/>
              </a:cxn>
              <a:cxn ang="0">
                <a:pos x="42" y="196"/>
              </a:cxn>
              <a:cxn ang="0">
                <a:pos x="26" y="186"/>
              </a:cxn>
              <a:cxn ang="0">
                <a:pos x="66" y="250"/>
              </a:cxn>
              <a:cxn ang="0">
                <a:pos x="74" y="250"/>
              </a:cxn>
              <a:cxn ang="0">
                <a:pos x="100" y="186"/>
              </a:cxn>
              <a:cxn ang="0">
                <a:pos x="88" y="202"/>
              </a:cxn>
              <a:cxn ang="0">
                <a:pos x="74" y="200"/>
              </a:cxn>
              <a:cxn ang="0">
                <a:pos x="88" y="188"/>
              </a:cxn>
              <a:cxn ang="0">
                <a:pos x="30" y="214"/>
              </a:cxn>
              <a:cxn ang="0">
                <a:pos x="122" y="124"/>
              </a:cxn>
            </a:cxnLst>
            <a:rect l="0" t="0" r="r" b="b"/>
            <a:pathLst>
              <a:path w="176" h="352">
                <a:moveTo>
                  <a:pt x="8" y="348"/>
                </a:moveTo>
                <a:lnTo>
                  <a:pt x="8" y="350"/>
                </a:lnTo>
                <a:lnTo>
                  <a:pt x="8" y="350"/>
                </a:lnTo>
                <a:lnTo>
                  <a:pt x="8" y="350"/>
                </a:lnTo>
                <a:lnTo>
                  <a:pt x="8" y="350"/>
                </a:lnTo>
                <a:lnTo>
                  <a:pt x="8" y="350"/>
                </a:lnTo>
                <a:lnTo>
                  <a:pt x="8" y="350"/>
                </a:lnTo>
                <a:lnTo>
                  <a:pt x="8" y="350"/>
                </a:lnTo>
                <a:lnTo>
                  <a:pt x="8" y="350"/>
                </a:lnTo>
                <a:lnTo>
                  <a:pt x="8" y="350"/>
                </a:lnTo>
                <a:lnTo>
                  <a:pt x="8" y="350"/>
                </a:lnTo>
                <a:lnTo>
                  <a:pt x="8" y="350"/>
                </a:lnTo>
                <a:lnTo>
                  <a:pt x="6" y="350"/>
                </a:lnTo>
                <a:lnTo>
                  <a:pt x="6" y="348"/>
                </a:lnTo>
                <a:lnTo>
                  <a:pt x="6" y="348"/>
                </a:lnTo>
                <a:lnTo>
                  <a:pt x="8" y="348"/>
                </a:lnTo>
                <a:lnTo>
                  <a:pt x="8" y="348"/>
                </a:lnTo>
                <a:lnTo>
                  <a:pt x="8" y="348"/>
                </a:lnTo>
                <a:lnTo>
                  <a:pt x="8" y="348"/>
                </a:lnTo>
                <a:lnTo>
                  <a:pt x="8" y="346"/>
                </a:lnTo>
                <a:lnTo>
                  <a:pt x="8" y="346"/>
                </a:lnTo>
                <a:lnTo>
                  <a:pt x="10" y="346"/>
                </a:lnTo>
                <a:lnTo>
                  <a:pt x="10" y="346"/>
                </a:lnTo>
                <a:lnTo>
                  <a:pt x="10" y="346"/>
                </a:lnTo>
                <a:lnTo>
                  <a:pt x="8" y="348"/>
                </a:lnTo>
                <a:lnTo>
                  <a:pt x="8" y="348"/>
                </a:lnTo>
                <a:lnTo>
                  <a:pt x="8" y="348"/>
                </a:lnTo>
                <a:lnTo>
                  <a:pt x="8" y="348"/>
                </a:lnTo>
                <a:close/>
                <a:moveTo>
                  <a:pt x="68" y="282"/>
                </a:moveTo>
                <a:lnTo>
                  <a:pt x="68" y="282"/>
                </a:lnTo>
                <a:lnTo>
                  <a:pt x="68" y="282"/>
                </a:lnTo>
                <a:lnTo>
                  <a:pt x="68" y="282"/>
                </a:lnTo>
                <a:lnTo>
                  <a:pt x="68" y="282"/>
                </a:lnTo>
                <a:lnTo>
                  <a:pt x="68" y="282"/>
                </a:lnTo>
                <a:lnTo>
                  <a:pt x="68" y="284"/>
                </a:lnTo>
                <a:lnTo>
                  <a:pt x="66" y="284"/>
                </a:lnTo>
                <a:lnTo>
                  <a:pt x="66" y="284"/>
                </a:lnTo>
                <a:lnTo>
                  <a:pt x="66" y="286"/>
                </a:lnTo>
                <a:lnTo>
                  <a:pt x="66" y="288"/>
                </a:lnTo>
                <a:lnTo>
                  <a:pt x="62" y="286"/>
                </a:lnTo>
                <a:lnTo>
                  <a:pt x="62" y="286"/>
                </a:lnTo>
                <a:lnTo>
                  <a:pt x="62" y="284"/>
                </a:lnTo>
                <a:lnTo>
                  <a:pt x="64" y="284"/>
                </a:lnTo>
                <a:lnTo>
                  <a:pt x="66" y="282"/>
                </a:lnTo>
                <a:lnTo>
                  <a:pt x="66" y="282"/>
                </a:lnTo>
                <a:lnTo>
                  <a:pt x="66" y="282"/>
                </a:lnTo>
                <a:lnTo>
                  <a:pt x="68" y="282"/>
                </a:lnTo>
                <a:lnTo>
                  <a:pt x="68" y="282"/>
                </a:lnTo>
                <a:lnTo>
                  <a:pt x="68" y="282"/>
                </a:lnTo>
                <a:lnTo>
                  <a:pt x="68" y="282"/>
                </a:lnTo>
                <a:close/>
                <a:moveTo>
                  <a:pt x="32" y="206"/>
                </a:moveTo>
                <a:lnTo>
                  <a:pt x="32" y="206"/>
                </a:lnTo>
                <a:lnTo>
                  <a:pt x="32" y="206"/>
                </a:lnTo>
                <a:lnTo>
                  <a:pt x="34" y="206"/>
                </a:lnTo>
                <a:lnTo>
                  <a:pt x="34" y="206"/>
                </a:lnTo>
                <a:lnTo>
                  <a:pt x="34" y="206"/>
                </a:lnTo>
                <a:lnTo>
                  <a:pt x="34" y="206"/>
                </a:lnTo>
                <a:lnTo>
                  <a:pt x="34" y="208"/>
                </a:lnTo>
                <a:lnTo>
                  <a:pt x="34" y="208"/>
                </a:lnTo>
                <a:lnTo>
                  <a:pt x="34" y="210"/>
                </a:lnTo>
                <a:lnTo>
                  <a:pt x="34" y="210"/>
                </a:lnTo>
                <a:lnTo>
                  <a:pt x="32" y="208"/>
                </a:lnTo>
                <a:lnTo>
                  <a:pt x="32" y="208"/>
                </a:lnTo>
                <a:lnTo>
                  <a:pt x="32" y="204"/>
                </a:lnTo>
                <a:lnTo>
                  <a:pt x="32" y="204"/>
                </a:lnTo>
                <a:lnTo>
                  <a:pt x="32" y="206"/>
                </a:lnTo>
                <a:lnTo>
                  <a:pt x="32" y="206"/>
                </a:lnTo>
                <a:lnTo>
                  <a:pt x="32" y="206"/>
                </a:lnTo>
                <a:lnTo>
                  <a:pt x="32" y="206"/>
                </a:lnTo>
                <a:lnTo>
                  <a:pt x="32" y="206"/>
                </a:lnTo>
                <a:lnTo>
                  <a:pt x="32" y="206"/>
                </a:lnTo>
                <a:close/>
                <a:moveTo>
                  <a:pt x="22" y="344"/>
                </a:moveTo>
                <a:lnTo>
                  <a:pt x="24" y="344"/>
                </a:lnTo>
                <a:lnTo>
                  <a:pt x="24" y="344"/>
                </a:lnTo>
                <a:lnTo>
                  <a:pt x="24" y="344"/>
                </a:lnTo>
                <a:lnTo>
                  <a:pt x="24" y="344"/>
                </a:lnTo>
                <a:lnTo>
                  <a:pt x="24" y="344"/>
                </a:lnTo>
                <a:lnTo>
                  <a:pt x="24" y="344"/>
                </a:lnTo>
                <a:lnTo>
                  <a:pt x="24" y="344"/>
                </a:lnTo>
                <a:lnTo>
                  <a:pt x="22" y="344"/>
                </a:lnTo>
                <a:lnTo>
                  <a:pt x="22" y="344"/>
                </a:lnTo>
                <a:lnTo>
                  <a:pt x="22" y="344"/>
                </a:lnTo>
                <a:lnTo>
                  <a:pt x="22" y="344"/>
                </a:lnTo>
                <a:lnTo>
                  <a:pt x="22" y="344"/>
                </a:lnTo>
                <a:lnTo>
                  <a:pt x="22" y="342"/>
                </a:lnTo>
                <a:lnTo>
                  <a:pt x="22" y="342"/>
                </a:lnTo>
                <a:lnTo>
                  <a:pt x="22" y="342"/>
                </a:lnTo>
                <a:lnTo>
                  <a:pt x="22" y="342"/>
                </a:lnTo>
                <a:lnTo>
                  <a:pt x="22" y="344"/>
                </a:lnTo>
                <a:close/>
                <a:moveTo>
                  <a:pt x="90" y="6"/>
                </a:moveTo>
                <a:lnTo>
                  <a:pt x="88" y="6"/>
                </a:lnTo>
                <a:lnTo>
                  <a:pt x="88" y="6"/>
                </a:lnTo>
                <a:lnTo>
                  <a:pt x="88" y="6"/>
                </a:lnTo>
                <a:lnTo>
                  <a:pt x="88" y="6"/>
                </a:lnTo>
                <a:lnTo>
                  <a:pt x="86" y="6"/>
                </a:lnTo>
                <a:lnTo>
                  <a:pt x="86" y="6"/>
                </a:lnTo>
                <a:lnTo>
                  <a:pt x="86" y="4"/>
                </a:lnTo>
                <a:lnTo>
                  <a:pt x="86" y="4"/>
                </a:lnTo>
                <a:lnTo>
                  <a:pt x="86" y="4"/>
                </a:lnTo>
                <a:lnTo>
                  <a:pt x="86" y="4"/>
                </a:lnTo>
                <a:lnTo>
                  <a:pt x="86" y="4"/>
                </a:lnTo>
                <a:lnTo>
                  <a:pt x="86" y="4"/>
                </a:lnTo>
                <a:lnTo>
                  <a:pt x="88" y="4"/>
                </a:lnTo>
                <a:lnTo>
                  <a:pt x="88" y="4"/>
                </a:lnTo>
                <a:lnTo>
                  <a:pt x="88" y="6"/>
                </a:lnTo>
                <a:lnTo>
                  <a:pt x="90" y="6"/>
                </a:lnTo>
                <a:lnTo>
                  <a:pt x="90" y="6"/>
                </a:lnTo>
                <a:lnTo>
                  <a:pt x="90" y="6"/>
                </a:lnTo>
                <a:lnTo>
                  <a:pt x="90" y="6"/>
                </a:lnTo>
                <a:lnTo>
                  <a:pt x="90" y="6"/>
                </a:lnTo>
                <a:lnTo>
                  <a:pt x="90" y="6"/>
                </a:lnTo>
                <a:lnTo>
                  <a:pt x="90" y="6"/>
                </a:lnTo>
                <a:close/>
                <a:moveTo>
                  <a:pt x="62" y="296"/>
                </a:moveTo>
                <a:lnTo>
                  <a:pt x="62" y="296"/>
                </a:lnTo>
                <a:lnTo>
                  <a:pt x="60" y="294"/>
                </a:lnTo>
                <a:lnTo>
                  <a:pt x="60" y="294"/>
                </a:lnTo>
                <a:lnTo>
                  <a:pt x="60" y="292"/>
                </a:lnTo>
                <a:lnTo>
                  <a:pt x="60" y="292"/>
                </a:lnTo>
                <a:lnTo>
                  <a:pt x="60" y="292"/>
                </a:lnTo>
                <a:lnTo>
                  <a:pt x="60" y="292"/>
                </a:lnTo>
                <a:lnTo>
                  <a:pt x="60" y="292"/>
                </a:lnTo>
                <a:lnTo>
                  <a:pt x="60" y="292"/>
                </a:lnTo>
                <a:lnTo>
                  <a:pt x="60" y="292"/>
                </a:lnTo>
                <a:lnTo>
                  <a:pt x="60" y="292"/>
                </a:lnTo>
                <a:lnTo>
                  <a:pt x="60" y="292"/>
                </a:lnTo>
                <a:lnTo>
                  <a:pt x="62" y="294"/>
                </a:lnTo>
                <a:lnTo>
                  <a:pt x="62" y="294"/>
                </a:lnTo>
                <a:lnTo>
                  <a:pt x="62" y="294"/>
                </a:lnTo>
                <a:lnTo>
                  <a:pt x="62" y="294"/>
                </a:lnTo>
                <a:lnTo>
                  <a:pt x="62" y="296"/>
                </a:lnTo>
                <a:close/>
                <a:moveTo>
                  <a:pt x="84" y="4"/>
                </a:moveTo>
                <a:lnTo>
                  <a:pt x="84" y="4"/>
                </a:lnTo>
                <a:lnTo>
                  <a:pt x="82" y="2"/>
                </a:lnTo>
                <a:lnTo>
                  <a:pt x="82" y="0"/>
                </a:lnTo>
                <a:lnTo>
                  <a:pt x="82" y="0"/>
                </a:lnTo>
                <a:lnTo>
                  <a:pt x="82" y="0"/>
                </a:lnTo>
                <a:lnTo>
                  <a:pt x="82" y="0"/>
                </a:lnTo>
                <a:lnTo>
                  <a:pt x="82" y="2"/>
                </a:lnTo>
                <a:lnTo>
                  <a:pt x="84" y="2"/>
                </a:lnTo>
                <a:lnTo>
                  <a:pt x="84" y="4"/>
                </a:lnTo>
                <a:lnTo>
                  <a:pt x="84" y="4"/>
                </a:lnTo>
                <a:lnTo>
                  <a:pt x="84" y="4"/>
                </a:lnTo>
                <a:close/>
                <a:moveTo>
                  <a:pt x="54" y="216"/>
                </a:moveTo>
                <a:lnTo>
                  <a:pt x="54" y="218"/>
                </a:lnTo>
                <a:lnTo>
                  <a:pt x="52" y="216"/>
                </a:lnTo>
                <a:lnTo>
                  <a:pt x="52" y="216"/>
                </a:lnTo>
                <a:lnTo>
                  <a:pt x="52" y="216"/>
                </a:lnTo>
                <a:lnTo>
                  <a:pt x="52" y="216"/>
                </a:lnTo>
                <a:lnTo>
                  <a:pt x="52" y="216"/>
                </a:lnTo>
                <a:lnTo>
                  <a:pt x="52" y="216"/>
                </a:lnTo>
                <a:lnTo>
                  <a:pt x="52" y="216"/>
                </a:lnTo>
                <a:lnTo>
                  <a:pt x="52" y="214"/>
                </a:lnTo>
                <a:lnTo>
                  <a:pt x="54" y="214"/>
                </a:lnTo>
                <a:lnTo>
                  <a:pt x="54" y="214"/>
                </a:lnTo>
                <a:lnTo>
                  <a:pt x="54" y="216"/>
                </a:lnTo>
                <a:lnTo>
                  <a:pt x="54" y="216"/>
                </a:lnTo>
                <a:lnTo>
                  <a:pt x="54" y="216"/>
                </a:lnTo>
                <a:close/>
                <a:moveTo>
                  <a:pt x="98" y="54"/>
                </a:moveTo>
                <a:lnTo>
                  <a:pt x="98" y="54"/>
                </a:lnTo>
                <a:lnTo>
                  <a:pt x="98" y="56"/>
                </a:lnTo>
                <a:lnTo>
                  <a:pt x="98" y="56"/>
                </a:lnTo>
                <a:lnTo>
                  <a:pt x="98" y="56"/>
                </a:lnTo>
                <a:lnTo>
                  <a:pt x="98" y="56"/>
                </a:lnTo>
                <a:lnTo>
                  <a:pt x="96" y="56"/>
                </a:lnTo>
                <a:lnTo>
                  <a:pt x="96" y="54"/>
                </a:lnTo>
                <a:lnTo>
                  <a:pt x="96" y="54"/>
                </a:lnTo>
                <a:lnTo>
                  <a:pt x="96" y="54"/>
                </a:lnTo>
                <a:lnTo>
                  <a:pt x="96" y="54"/>
                </a:lnTo>
                <a:lnTo>
                  <a:pt x="96" y="54"/>
                </a:lnTo>
                <a:lnTo>
                  <a:pt x="96" y="54"/>
                </a:lnTo>
                <a:lnTo>
                  <a:pt x="96" y="54"/>
                </a:lnTo>
                <a:lnTo>
                  <a:pt x="98" y="54"/>
                </a:lnTo>
                <a:lnTo>
                  <a:pt x="98" y="54"/>
                </a:lnTo>
                <a:lnTo>
                  <a:pt x="98" y="54"/>
                </a:lnTo>
                <a:close/>
                <a:moveTo>
                  <a:pt x="132" y="22"/>
                </a:moveTo>
                <a:lnTo>
                  <a:pt x="134" y="24"/>
                </a:lnTo>
                <a:lnTo>
                  <a:pt x="136" y="22"/>
                </a:lnTo>
                <a:lnTo>
                  <a:pt x="136" y="22"/>
                </a:lnTo>
                <a:lnTo>
                  <a:pt x="136" y="22"/>
                </a:lnTo>
                <a:lnTo>
                  <a:pt x="138" y="22"/>
                </a:lnTo>
                <a:lnTo>
                  <a:pt x="142" y="26"/>
                </a:lnTo>
                <a:lnTo>
                  <a:pt x="142" y="26"/>
                </a:lnTo>
                <a:lnTo>
                  <a:pt x="144" y="26"/>
                </a:lnTo>
                <a:lnTo>
                  <a:pt x="144" y="26"/>
                </a:lnTo>
                <a:lnTo>
                  <a:pt x="146" y="26"/>
                </a:lnTo>
                <a:lnTo>
                  <a:pt x="146" y="26"/>
                </a:lnTo>
                <a:lnTo>
                  <a:pt x="146" y="26"/>
                </a:lnTo>
                <a:lnTo>
                  <a:pt x="148" y="26"/>
                </a:lnTo>
                <a:lnTo>
                  <a:pt x="148" y="26"/>
                </a:lnTo>
                <a:lnTo>
                  <a:pt x="148" y="26"/>
                </a:lnTo>
                <a:lnTo>
                  <a:pt x="148" y="26"/>
                </a:lnTo>
                <a:lnTo>
                  <a:pt x="150" y="26"/>
                </a:lnTo>
                <a:lnTo>
                  <a:pt x="150" y="26"/>
                </a:lnTo>
                <a:lnTo>
                  <a:pt x="150" y="24"/>
                </a:lnTo>
                <a:lnTo>
                  <a:pt x="150" y="24"/>
                </a:lnTo>
                <a:lnTo>
                  <a:pt x="150" y="24"/>
                </a:lnTo>
                <a:lnTo>
                  <a:pt x="150" y="22"/>
                </a:lnTo>
                <a:lnTo>
                  <a:pt x="150" y="22"/>
                </a:lnTo>
                <a:lnTo>
                  <a:pt x="150" y="22"/>
                </a:lnTo>
                <a:lnTo>
                  <a:pt x="152" y="22"/>
                </a:lnTo>
                <a:lnTo>
                  <a:pt x="152" y="20"/>
                </a:lnTo>
                <a:lnTo>
                  <a:pt x="152" y="20"/>
                </a:lnTo>
                <a:lnTo>
                  <a:pt x="152" y="20"/>
                </a:lnTo>
                <a:lnTo>
                  <a:pt x="152" y="18"/>
                </a:lnTo>
                <a:lnTo>
                  <a:pt x="152" y="20"/>
                </a:lnTo>
                <a:lnTo>
                  <a:pt x="154" y="20"/>
                </a:lnTo>
                <a:lnTo>
                  <a:pt x="154" y="22"/>
                </a:lnTo>
                <a:lnTo>
                  <a:pt x="154" y="24"/>
                </a:lnTo>
                <a:lnTo>
                  <a:pt x="154" y="24"/>
                </a:lnTo>
                <a:lnTo>
                  <a:pt x="154" y="24"/>
                </a:lnTo>
                <a:lnTo>
                  <a:pt x="154" y="24"/>
                </a:lnTo>
                <a:lnTo>
                  <a:pt x="154" y="24"/>
                </a:lnTo>
                <a:lnTo>
                  <a:pt x="154" y="26"/>
                </a:lnTo>
                <a:lnTo>
                  <a:pt x="154" y="26"/>
                </a:lnTo>
                <a:lnTo>
                  <a:pt x="154" y="28"/>
                </a:lnTo>
                <a:lnTo>
                  <a:pt x="154" y="28"/>
                </a:lnTo>
                <a:lnTo>
                  <a:pt x="156" y="30"/>
                </a:lnTo>
                <a:lnTo>
                  <a:pt x="156" y="30"/>
                </a:lnTo>
                <a:lnTo>
                  <a:pt x="156" y="30"/>
                </a:lnTo>
                <a:lnTo>
                  <a:pt x="158" y="30"/>
                </a:lnTo>
                <a:lnTo>
                  <a:pt x="158" y="32"/>
                </a:lnTo>
                <a:lnTo>
                  <a:pt x="158" y="32"/>
                </a:lnTo>
                <a:lnTo>
                  <a:pt x="158" y="32"/>
                </a:lnTo>
                <a:lnTo>
                  <a:pt x="160" y="32"/>
                </a:lnTo>
                <a:lnTo>
                  <a:pt x="160" y="32"/>
                </a:lnTo>
                <a:lnTo>
                  <a:pt x="160" y="32"/>
                </a:lnTo>
                <a:lnTo>
                  <a:pt x="160" y="32"/>
                </a:lnTo>
                <a:lnTo>
                  <a:pt x="160" y="32"/>
                </a:lnTo>
                <a:lnTo>
                  <a:pt x="160" y="32"/>
                </a:lnTo>
                <a:lnTo>
                  <a:pt x="158" y="32"/>
                </a:lnTo>
                <a:lnTo>
                  <a:pt x="158" y="32"/>
                </a:lnTo>
                <a:lnTo>
                  <a:pt x="160" y="32"/>
                </a:lnTo>
                <a:lnTo>
                  <a:pt x="162" y="34"/>
                </a:lnTo>
                <a:lnTo>
                  <a:pt x="162" y="34"/>
                </a:lnTo>
                <a:lnTo>
                  <a:pt x="162" y="36"/>
                </a:lnTo>
                <a:lnTo>
                  <a:pt x="162" y="36"/>
                </a:lnTo>
                <a:lnTo>
                  <a:pt x="162" y="36"/>
                </a:lnTo>
                <a:lnTo>
                  <a:pt x="164" y="36"/>
                </a:lnTo>
                <a:lnTo>
                  <a:pt x="164" y="36"/>
                </a:lnTo>
                <a:lnTo>
                  <a:pt x="164" y="36"/>
                </a:lnTo>
                <a:lnTo>
                  <a:pt x="164" y="36"/>
                </a:lnTo>
                <a:lnTo>
                  <a:pt x="166" y="36"/>
                </a:lnTo>
                <a:lnTo>
                  <a:pt x="166" y="36"/>
                </a:lnTo>
                <a:lnTo>
                  <a:pt x="166" y="34"/>
                </a:lnTo>
                <a:lnTo>
                  <a:pt x="168" y="34"/>
                </a:lnTo>
                <a:lnTo>
                  <a:pt x="168" y="36"/>
                </a:lnTo>
                <a:lnTo>
                  <a:pt x="168" y="36"/>
                </a:lnTo>
                <a:lnTo>
                  <a:pt x="168" y="36"/>
                </a:lnTo>
                <a:lnTo>
                  <a:pt x="168" y="36"/>
                </a:lnTo>
                <a:lnTo>
                  <a:pt x="168" y="36"/>
                </a:lnTo>
                <a:lnTo>
                  <a:pt x="166" y="36"/>
                </a:lnTo>
                <a:lnTo>
                  <a:pt x="168" y="38"/>
                </a:lnTo>
                <a:lnTo>
                  <a:pt x="168" y="38"/>
                </a:lnTo>
                <a:lnTo>
                  <a:pt x="166" y="38"/>
                </a:lnTo>
                <a:lnTo>
                  <a:pt x="166" y="38"/>
                </a:lnTo>
                <a:lnTo>
                  <a:pt x="166" y="38"/>
                </a:lnTo>
                <a:lnTo>
                  <a:pt x="166" y="38"/>
                </a:lnTo>
                <a:lnTo>
                  <a:pt x="164" y="38"/>
                </a:lnTo>
                <a:lnTo>
                  <a:pt x="162" y="38"/>
                </a:lnTo>
                <a:lnTo>
                  <a:pt x="162" y="40"/>
                </a:lnTo>
                <a:lnTo>
                  <a:pt x="164" y="40"/>
                </a:lnTo>
                <a:lnTo>
                  <a:pt x="164" y="40"/>
                </a:lnTo>
                <a:lnTo>
                  <a:pt x="162" y="42"/>
                </a:lnTo>
                <a:lnTo>
                  <a:pt x="162" y="42"/>
                </a:lnTo>
                <a:lnTo>
                  <a:pt x="162" y="42"/>
                </a:lnTo>
                <a:lnTo>
                  <a:pt x="160" y="42"/>
                </a:lnTo>
                <a:lnTo>
                  <a:pt x="160" y="40"/>
                </a:lnTo>
                <a:lnTo>
                  <a:pt x="160" y="40"/>
                </a:lnTo>
                <a:lnTo>
                  <a:pt x="160" y="40"/>
                </a:lnTo>
                <a:lnTo>
                  <a:pt x="158" y="40"/>
                </a:lnTo>
                <a:lnTo>
                  <a:pt x="158" y="40"/>
                </a:lnTo>
                <a:lnTo>
                  <a:pt x="158" y="42"/>
                </a:lnTo>
                <a:lnTo>
                  <a:pt x="160" y="42"/>
                </a:lnTo>
                <a:lnTo>
                  <a:pt x="158" y="42"/>
                </a:lnTo>
                <a:lnTo>
                  <a:pt x="156" y="42"/>
                </a:lnTo>
                <a:lnTo>
                  <a:pt x="156" y="42"/>
                </a:lnTo>
                <a:lnTo>
                  <a:pt x="154" y="42"/>
                </a:lnTo>
                <a:lnTo>
                  <a:pt x="154" y="42"/>
                </a:lnTo>
                <a:lnTo>
                  <a:pt x="154" y="42"/>
                </a:lnTo>
                <a:lnTo>
                  <a:pt x="154" y="42"/>
                </a:lnTo>
                <a:lnTo>
                  <a:pt x="152" y="42"/>
                </a:lnTo>
                <a:lnTo>
                  <a:pt x="152" y="42"/>
                </a:lnTo>
                <a:lnTo>
                  <a:pt x="152" y="42"/>
                </a:lnTo>
                <a:lnTo>
                  <a:pt x="150" y="42"/>
                </a:lnTo>
                <a:lnTo>
                  <a:pt x="150" y="42"/>
                </a:lnTo>
                <a:lnTo>
                  <a:pt x="150" y="44"/>
                </a:lnTo>
                <a:lnTo>
                  <a:pt x="148" y="44"/>
                </a:lnTo>
                <a:lnTo>
                  <a:pt x="148" y="44"/>
                </a:lnTo>
                <a:lnTo>
                  <a:pt x="148" y="46"/>
                </a:lnTo>
                <a:lnTo>
                  <a:pt x="148" y="46"/>
                </a:lnTo>
                <a:lnTo>
                  <a:pt x="148" y="46"/>
                </a:lnTo>
                <a:lnTo>
                  <a:pt x="148" y="48"/>
                </a:lnTo>
                <a:lnTo>
                  <a:pt x="148" y="48"/>
                </a:lnTo>
                <a:lnTo>
                  <a:pt x="148" y="48"/>
                </a:lnTo>
                <a:lnTo>
                  <a:pt x="148" y="50"/>
                </a:lnTo>
                <a:lnTo>
                  <a:pt x="148" y="50"/>
                </a:lnTo>
                <a:lnTo>
                  <a:pt x="148" y="52"/>
                </a:lnTo>
                <a:lnTo>
                  <a:pt x="148" y="52"/>
                </a:lnTo>
                <a:lnTo>
                  <a:pt x="148" y="52"/>
                </a:lnTo>
                <a:lnTo>
                  <a:pt x="148" y="52"/>
                </a:lnTo>
                <a:lnTo>
                  <a:pt x="148" y="54"/>
                </a:lnTo>
                <a:lnTo>
                  <a:pt x="150" y="54"/>
                </a:lnTo>
                <a:lnTo>
                  <a:pt x="150" y="56"/>
                </a:lnTo>
                <a:lnTo>
                  <a:pt x="150" y="58"/>
                </a:lnTo>
                <a:lnTo>
                  <a:pt x="150" y="58"/>
                </a:lnTo>
                <a:lnTo>
                  <a:pt x="148" y="58"/>
                </a:lnTo>
                <a:lnTo>
                  <a:pt x="148" y="58"/>
                </a:lnTo>
                <a:lnTo>
                  <a:pt x="148" y="58"/>
                </a:lnTo>
                <a:lnTo>
                  <a:pt x="144" y="56"/>
                </a:lnTo>
                <a:lnTo>
                  <a:pt x="144" y="56"/>
                </a:lnTo>
                <a:lnTo>
                  <a:pt x="144" y="56"/>
                </a:lnTo>
                <a:lnTo>
                  <a:pt x="142" y="56"/>
                </a:lnTo>
                <a:lnTo>
                  <a:pt x="142" y="56"/>
                </a:lnTo>
                <a:lnTo>
                  <a:pt x="140" y="54"/>
                </a:lnTo>
                <a:lnTo>
                  <a:pt x="140" y="54"/>
                </a:lnTo>
                <a:lnTo>
                  <a:pt x="136" y="54"/>
                </a:lnTo>
                <a:lnTo>
                  <a:pt x="134" y="52"/>
                </a:lnTo>
                <a:lnTo>
                  <a:pt x="132" y="52"/>
                </a:lnTo>
                <a:lnTo>
                  <a:pt x="132" y="52"/>
                </a:lnTo>
                <a:lnTo>
                  <a:pt x="130" y="50"/>
                </a:lnTo>
                <a:lnTo>
                  <a:pt x="128" y="50"/>
                </a:lnTo>
                <a:lnTo>
                  <a:pt x="128" y="50"/>
                </a:lnTo>
                <a:lnTo>
                  <a:pt x="126" y="48"/>
                </a:lnTo>
                <a:lnTo>
                  <a:pt x="126" y="48"/>
                </a:lnTo>
                <a:lnTo>
                  <a:pt x="124" y="48"/>
                </a:lnTo>
                <a:lnTo>
                  <a:pt x="124" y="48"/>
                </a:lnTo>
                <a:lnTo>
                  <a:pt x="124" y="48"/>
                </a:lnTo>
                <a:lnTo>
                  <a:pt x="124" y="48"/>
                </a:lnTo>
                <a:lnTo>
                  <a:pt x="122" y="48"/>
                </a:lnTo>
                <a:lnTo>
                  <a:pt x="122" y="48"/>
                </a:lnTo>
                <a:lnTo>
                  <a:pt x="122" y="48"/>
                </a:lnTo>
                <a:lnTo>
                  <a:pt x="120" y="48"/>
                </a:lnTo>
                <a:lnTo>
                  <a:pt x="120" y="48"/>
                </a:lnTo>
                <a:lnTo>
                  <a:pt x="120" y="48"/>
                </a:lnTo>
                <a:lnTo>
                  <a:pt x="120" y="48"/>
                </a:lnTo>
                <a:lnTo>
                  <a:pt x="118" y="50"/>
                </a:lnTo>
                <a:lnTo>
                  <a:pt x="116" y="50"/>
                </a:lnTo>
                <a:lnTo>
                  <a:pt x="116" y="52"/>
                </a:lnTo>
                <a:lnTo>
                  <a:pt x="116" y="52"/>
                </a:lnTo>
                <a:lnTo>
                  <a:pt x="116" y="52"/>
                </a:lnTo>
                <a:lnTo>
                  <a:pt x="116" y="52"/>
                </a:lnTo>
                <a:lnTo>
                  <a:pt x="116" y="52"/>
                </a:lnTo>
                <a:lnTo>
                  <a:pt x="116" y="52"/>
                </a:lnTo>
                <a:lnTo>
                  <a:pt x="114" y="52"/>
                </a:lnTo>
                <a:lnTo>
                  <a:pt x="114" y="50"/>
                </a:lnTo>
                <a:lnTo>
                  <a:pt x="114" y="50"/>
                </a:lnTo>
                <a:lnTo>
                  <a:pt x="110" y="48"/>
                </a:lnTo>
                <a:lnTo>
                  <a:pt x="110" y="48"/>
                </a:lnTo>
                <a:lnTo>
                  <a:pt x="110" y="48"/>
                </a:lnTo>
                <a:lnTo>
                  <a:pt x="106" y="48"/>
                </a:lnTo>
                <a:lnTo>
                  <a:pt x="106" y="48"/>
                </a:lnTo>
                <a:lnTo>
                  <a:pt x="106" y="48"/>
                </a:lnTo>
                <a:lnTo>
                  <a:pt x="106" y="48"/>
                </a:lnTo>
                <a:lnTo>
                  <a:pt x="106" y="48"/>
                </a:lnTo>
                <a:lnTo>
                  <a:pt x="106" y="50"/>
                </a:lnTo>
                <a:lnTo>
                  <a:pt x="106" y="50"/>
                </a:lnTo>
                <a:lnTo>
                  <a:pt x="106" y="50"/>
                </a:lnTo>
                <a:lnTo>
                  <a:pt x="106" y="52"/>
                </a:lnTo>
                <a:lnTo>
                  <a:pt x="106" y="52"/>
                </a:lnTo>
                <a:lnTo>
                  <a:pt x="106" y="52"/>
                </a:lnTo>
                <a:lnTo>
                  <a:pt x="106" y="54"/>
                </a:lnTo>
                <a:lnTo>
                  <a:pt x="108" y="54"/>
                </a:lnTo>
                <a:lnTo>
                  <a:pt x="108" y="54"/>
                </a:lnTo>
                <a:lnTo>
                  <a:pt x="108" y="54"/>
                </a:lnTo>
                <a:lnTo>
                  <a:pt x="108" y="54"/>
                </a:lnTo>
                <a:lnTo>
                  <a:pt x="110" y="54"/>
                </a:lnTo>
                <a:lnTo>
                  <a:pt x="110" y="54"/>
                </a:lnTo>
                <a:lnTo>
                  <a:pt x="112" y="56"/>
                </a:lnTo>
                <a:lnTo>
                  <a:pt x="112" y="56"/>
                </a:lnTo>
                <a:lnTo>
                  <a:pt x="112" y="56"/>
                </a:lnTo>
                <a:lnTo>
                  <a:pt x="114" y="56"/>
                </a:lnTo>
                <a:lnTo>
                  <a:pt x="114" y="56"/>
                </a:lnTo>
                <a:lnTo>
                  <a:pt x="114" y="56"/>
                </a:lnTo>
                <a:lnTo>
                  <a:pt x="116" y="56"/>
                </a:lnTo>
                <a:lnTo>
                  <a:pt x="116" y="56"/>
                </a:lnTo>
                <a:lnTo>
                  <a:pt x="116" y="56"/>
                </a:lnTo>
                <a:lnTo>
                  <a:pt x="118" y="58"/>
                </a:lnTo>
                <a:lnTo>
                  <a:pt x="120" y="58"/>
                </a:lnTo>
                <a:lnTo>
                  <a:pt x="120" y="60"/>
                </a:lnTo>
                <a:lnTo>
                  <a:pt x="120" y="60"/>
                </a:lnTo>
                <a:lnTo>
                  <a:pt x="122" y="60"/>
                </a:lnTo>
                <a:lnTo>
                  <a:pt x="122" y="60"/>
                </a:lnTo>
                <a:lnTo>
                  <a:pt x="122" y="60"/>
                </a:lnTo>
                <a:lnTo>
                  <a:pt x="122" y="60"/>
                </a:lnTo>
                <a:lnTo>
                  <a:pt x="124" y="60"/>
                </a:lnTo>
                <a:lnTo>
                  <a:pt x="122" y="62"/>
                </a:lnTo>
                <a:lnTo>
                  <a:pt x="122" y="62"/>
                </a:lnTo>
                <a:lnTo>
                  <a:pt x="122" y="62"/>
                </a:lnTo>
                <a:lnTo>
                  <a:pt x="118" y="60"/>
                </a:lnTo>
                <a:lnTo>
                  <a:pt x="118" y="60"/>
                </a:lnTo>
                <a:lnTo>
                  <a:pt x="116" y="60"/>
                </a:lnTo>
                <a:lnTo>
                  <a:pt x="116" y="60"/>
                </a:lnTo>
                <a:lnTo>
                  <a:pt x="116" y="62"/>
                </a:lnTo>
                <a:lnTo>
                  <a:pt x="116" y="62"/>
                </a:lnTo>
                <a:lnTo>
                  <a:pt x="116" y="62"/>
                </a:lnTo>
                <a:lnTo>
                  <a:pt x="116" y="62"/>
                </a:lnTo>
                <a:lnTo>
                  <a:pt x="116" y="64"/>
                </a:lnTo>
                <a:lnTo>
                  <a:pt x="116" y="64"/>
                </a:lnTo>
                <a:lnTo>
                  <a:pt x="116" y="64"/>
                </a:lnTo>
                <a:lnTo>
                  <a:pt x="116" y="66"/>
                </a:lnTo>
                <a:lnTo>
                  <a:pt x="116" y="66"/>
                </a:lnTo>
                <a:lnTo>
                  <a:pt x="116" y="66"/>
                </a:lnTo>
                <a:lnTo>
                  <a:pt x="114" y="66"/>
                </a:lnTo>
                <a:lnTo>
                  <a:pt x="114" y="66"/>
                </a:lnTo>
                <a:lnTo>
                  <a:pt x="114" y="68"/>
                </a:lnTo>
                <a:lnTo>
                  <a:pt x="114" y="68"/>
                </a:lnTo>
                <a:lnTo>
                  <a:pt x="112" y="68"/>
                </a:lnTo>
                <a:lnTo>
                  <a:pt x="112" y="66"/>
                </a:lnTo>
                <a:lnTo>
                  <a:pt x="112" y="66"/>
                </a:lnTo>
                <a:lnTo>
                  <a:pt x="110" y="64"/>
                </a:lnTo>
                <a:lnTo>
                  <a:pt x="110" y="64"/>
                </a:lnTo>
                <a:lnTo>
                  <a:pt x="110" y="62"/>
                </a:lnTo>
                <a:lnTo>
                  <a:pt x="110" y="62"/>
                </a:lnTo>
                <a:lnTo>
                  <a:pt x="110" y="62"/>
                </a:lnTo>
                <a:lnTo>
                  <a:pt x="110" y="60"/>
                </a:lnTo>
                <a:lnTo>
                  <a:pt x="108" y="58"/>
                </a:lnTo>
                <a:lnTo>
                  <a:pt x="108" y="58"/>
                </a:lnTo>
                <a:lnTo>
                  <a:pt x="106" y="56"/>
                </a:lnTo>
                <a:lnTo>
                  <a:pt x="106" y="56"/>
                </a:lnTo>
                <a:lnTo>
                  <a:pt x="106" y="56"/>
                </a:lnTo>
                <a:lnTo>
                  <a:pt x="104" y="56"/>
                </a:lnTo>
                <a:lnTo>
                  <a:pt x="104" y="56"/>
                </a:lnTo>
                <a:lnTo>
                  <a:pt x="104" y="56"/>
                </a:lnTo>
                <a:lnTo>
                  <a:pt x="100" y="54"/>
                </a:lnTo>
                <a:lnTo>
                  <a:pt x="100" y="52"/>
                </a:lnTo>
                <a:lnTo>
                  <a:pt x="100" y="52"/>
                </a:lnTo>
                <a:lnTo>
                  <a:pt x="100" y="52"/>
                </a:lnTo>
                <a:lnTo>
                  <a:pt x="100" y="50"/>
                </a:lnTo>
                <a:lnTo>
                  <a:pt x="100" y="50"/>
                </a:lnTo>
                <a:lnTo>
                  <a:pt x="100" y="50"/>
                </a:lnTo>
                <a:lnTo>
                  <a:pt x="98" y="50"/>
                </a:lnTo>
                <a:lnTo>
                  <a:pt x="98" y="48"/>
                </a:lnTo>
                <a:lnTo>
                  <a:pt x="98" y="48"/>
                </a:lnTo>
                <a:lnTo>
                  <a:pt x="98" y="48"/>
                </a:lnTo>
                <a:lnTo>
                  <a:pt x="98" y="48"/>
                </a:lnTo>
                <a:lnTo>
                  <a:pt x="98" y="46"/>
                </a:lnTo>
                <a:lnTo>
                  <a:pt x="98" y="46"/>
                </a:lnTo>
                <a:lnTo>
                  <a:pt x="98" y="46"/>
                </a:lnTo>
                <a:lnTo>
                  <a:pt x="98" y="46"/>
                </a:lnTo>
                <a:lnTo>
                  <a:pt x="98" y="46"/>
                </a:lnTo>
                <a:lnTo>
                  <a:pt x="100" y="46"/>
                </a:lnTo>
                <a:lnTo>
                  <a:pt x="100" y="46"/>
                </a:lnTo>
                <a:lnTo>
                  <a:pt x="100" y="44"/>
                </a:lnTo>
                <a:lnTo>
                  <a:pt x="102" y="44"/>
                </a:lnTo>
                <a:lnTo>
                  <a:pt x="102" y="44"/>
                </a:lnTo>
                <a:lnTo>
                  <a:pt x="102" y="42"/>
                </a:lnTo>
                <a:lnTo>
                  <a:pt x="102" y="42"/>
                </a:lnTo>
                <a:lnTo>
                  <a:pt x="102" y="42"/>
                </a:lnTo>
                <a:lnTo>
                  <a:pt x="102" y="42"/>
                </a:lnTo>
                <a:lnTo>
                  <a:pt x="102" y="40"/>
                </a:lnTo>
                <a:lnTo>
                  <a:pt x="102" y="40"/>
                </a:lnTo>
                <a:lnTo>
                  <a:pt x="100" y="38"/>
                </a:lnTo>
                <a:lnTo>
                  <a:pt x="98" y="38"/>
                </a:lnTo>
                <a:lnTo>
                  <a:pt x="98" y="38"/>
                </a:lnTo>
                <a:lnTo>
                  <a:pt x="98" y="38"/>
                </a:lnTo>
                <a:lnTo>
                  <a:pt x="98" y="38"/>
                </a:lnTo>
                <a:lnTo>
                  <a:pt x="96" y="36"/>
                </a:lnTo>
                <a:lnTo>
                  <a:pt x="98" y="36"/>
                </a:lnTo>
                <a:lnTo>
                  <a:pt x="98" y="36"/>
                </a:lnTo>
                <a:lnTo>
                  <a:pt x="102" y="36"/>
                </a:lnTo>
                <a:lnTo>
                  <a:pt x="104" y="38"/>
                </a:lnTo>
                <a:lnTo>
                  <a:pt x="104" y="38"/>
                </a:lnTo>
                <a:lnTo>
                  <a:pt x="108" y="38"/>
                </a:lnTo>
                <a:lnTo>
                  <a:pt x="110" y="38"/>
                </a:lnTo>
                <a:lnTo>
                  <a:pt x="110" y="38"/>
                </a:lnTo>
                <a:lnTo>
                  <a:pt x="110" y="38"/>
                </a:lnTo>
                <a:lnTo>
                  <a:pt x="110" y="38"/>
                </a:lnTo>
                <a:lnTo>
                  <a:pt x="112" y="38"/>
                </a:lnTo>
                <a:lnTo>
                  <a:pt x="112" y="36"/>
                </a:lnTo>
                <a:lnTo>
                  <a:pt x="112" y="36"/>
                </a:lnTo>
                <a:lnTo>
                  <a:pt x="112" y="36"/>
                </a:lnTo>
                <a:lnTo>
                  <a:pt x="112" y="36"/>
                </a:lnTo>
                <a:lnTo>
                  <a:pt x="110" y="34"/>
                </a:lnTo>
                <a:lnTo>
                  <a:pt x="110" y="34"/>
                </a:lnTo>
                <a:lnTo>
                  <a:pt x="108" y="32"/>
                </a:lnTo>
                <a:lnTo>
                  <a:pt x="106" y="30"/>
                </a:lnTo>
                <a:lnTo>
                  <a:pt x="106" y="28"/>
                </a:lnTo>
                <a:lnTo>
                  <a:pt x="106" y="28"/>
                </a:lnTo>
                <a:lnTo>
                  <a:pt x="106" y="28"/>
                </a:lnTo>
                <a:lnTo>
                  <a:pt x="106" y="28"/>
                </a:lnTo>
                <a:lnTo>
                  <a:pt x="106" y="28"/>
                </a:lnTo>
                <a:lnTo>
                  <a:pt x="108" y="26"/>
                </a:lnTo>
                <a:lnTo>
                  <a:pt x="108" y="26"/>
                </a:lnTo>
                <a:lnTo>
                  <a:pt x="108" y="26"/>
                </a:lnTo>
                <a:lnTo>
                  <a:pt x="108" y="26"/>
                </a:lnTo>
                <a:lnTo>
                  <a:pt x="108" y="26"/>
                </a:lnTo>
                <a:lnTo>
                  <a:pt x="106" y="24"/>
                </a:lnTo>
                <a:lnTo>
                  <a:pt x="106" y="24"/>
                </a:lnTo>
                <a:lnTo>
                  <a:pt x="106" y="24"/>
                </a:lnTo>
                <a:lnTo>
                  <a:pt x="104" y="22"/>
                </a:lnTo>
                <a:lnTo>
                  <a:pt x="104" y="20"/>
                </a:lnTo>
                <a:lnTo>
                  <a:pt x="104" y="20"/>
                </a:lnTo>
                <a:lnTo>
                  <a:pt x="104" y="20"/>
                </a:lnTo>
                <a:lnTo>
                  <a:pt x="104" y="18"/>
                </a:lnTo>
                <a:lnTo>
                  <a:pt x="104" y="18"/>
                </a:lnTo>
                <a:lnTo>
                  <a:pt x="102" y="16"/>
                </a:lnTo>
                <a:lnTo>
                  <a:pt x="102" y="14"/>
                </a:lnTo>
                <a:lnTo>
                  <a:pt x="102" y="14"/>
                </a:lnTo>
                <a:lnTo>
                  <a:pt x="100" y="14"/>
                </a:lnTo>
                <a:lnTo>
                  <a:pt x="100" y="14"/>
                </a:lnTo>
                <a:lnTo>
                  <a:pt x="100" y="12"/>
                </a:lnTo>
                <a:lnTo>
                  <a:pt x="98" y="12"/>
                </a:lnTo>
                <a:lnTo>
                  <a:pt x="98" y="10"/>
                </a:lnTo>
                <a:lnTo>
                  <a:pt x="96" y="10"/>
                </a:lnTo>
                <a:lnTo>
                  <a:pt x="96" y="8"/>
                </a:lnTo>
                <a:lnTo>
                  <a:pt x="96" y="8"/>
                </a:lnTo>
                <a:lnTo>
                  <a:pt x="96" y="8"/>
                </a:lnTo>
                <a:lnTo>
                  <a:pt x="94" y="6"/>
                </a:lnTo>
                <a:lnTo>
                  <a:pt x="94" y="6"/>
                </a:lnTo>
                <a:lnTo>
                  <a:pt x="92" y="6"/>
                </a:lnTo>
                <a:lnTo>
                  <a:pt x="92" y="6"/>
                </a:lnTo>
                <a:lnTo>
                  <a:pt x="92" y="4"/>
                </a:lnTo>
                <a:lnTo>
                  <a:pt x="92" y="4"/>
                </a:lnTo>
                <a:lnTo>
                  <a:pt x="92" y="2"/>
                </a:lnTo>
                <a:lnTo>
                  <a:pt x="92" y="2"/>
                </a:lnTo>
                <a:lnTo>
                  <a:pt x="94" y="2"/>
                </a:lnTo>
                <a:lnTo>
                  <a:pt x="94" y="0"/>
                </a:lnTo>
                <a:lnTo>
                  <a:pt x="94" y="0"/>
                </a:lnTo>
                <a:lnTo>
                  <a:pt x="94" y="0"/>
                </a:lnTo>
                <a:lnTo>
                  <a:pt x="96" y="2"/>
                </a:lnTo>
                <a:lnTo>
                  <a:pt x="96" y="2"/>
                </a:lnTo>
                <a:lnTo>
                  <a:pt x="98" y="2"/>
                </a:lnTo>
                <a:lnTo>
                  <a:pt x="98" y="2"/>
                </a:lnTo>
                <a:lnTo>
                  <a:pt x="98" y="2"/>
                </a:lnTo>
                <a:lnTo>
                  <a:pt x="100" y="4"/>
                </a:lnTo>
                <a:lnTo>
                  <a:pt x="102" y="4"/>
                </a:lnTo>
                <a:lnTo>
                  <a:pt x="102" y="6"/>
                </a:lnTo>
                <a:lnTo>
                  <a:pt x="102" y="6"/>
                </a:lnTo>
                <a:lnTo>
                  <a:pt x="104" y="6"/>
                </a:lnTo>
                <a:lnTo>
                  <a:pt x="104" y="6"/>
                </a:lnTo>
                <a:lnTo>
                  <a:pt x="104" y="6"/>
                </a:lnTo>
                <a:lnTo>
                  <a:pt x="106" y="8"/>
                </a:lnTo>
                <a:lnTo>
                  <a:pt x="106" y="8"/>
                </a:lnTo>
                <a:lnTo>
                  <a:pt x="106" y="8"/>
                </a:lnTo>
                <a:lnTo>
                  <a:pt x="108" y="10"/>
                </a:lnTo>
                <a:lnTo>
                  <a:pt x="110" y="10"/>
                </a:lnTo>
                <a:lnTo>
                  <a:pt x="110" y="10"/>
                </a:lnTo>
                <a:lnTo>
                  <a:pt x="112" y="12"/>
                </a:lnTo>
                <a:lnTo>
                  <a:pt x="112" y="12"/>
                </a:lnTo>
                <a:lnTo>
                  <a:pt x="114" y="12"/>
                </a:lnTo>
                <a:lnTo>
                  <a:pt x="114" y="12"/>
                </a:lnTo>
                <a:lnTo>
                  <a:pt x="118" y="16"/>
                </a:lnTo>
                <a:lnTo>
                  <a:pt x="118" y="16"/>
                </a:lnTo>
                <a:lnTo>
                  <a:pt x="120" y="16"/>
                </a:lnTo>
                <a:lnTo>
                  <a:pt x="120" y="16"/>
                </a:lnTo>
                <a:lnTo>
                  <a:pt x="126" y="20"/>
                </a:lnTo>
                <a:lnTo>
                  <a:pt x="126" y="20"/>
                </a:lnTo>
                <a:lnTo>
                  <a:pt x="126" y="20"/>
                </a:lnTo>
                <a:lnTo>
                  <a:pt x="128" y="20"/>
                </a:lnTo>
                <a:lnTo>
                  <a:pt x="128" y="20"/>
                </a:lnTo>
                <a:lnTo>
                  <a:pt x="130" y="22"/>
                </a:lnTo>
                <a:lnTo>
                  <a:pt x="132" y="22"/>
                </a:lnTo>
                <a:lnTo>
                  <a:pt x="132" y="22"/>
                </a:lnTo>
                <a:lnTo>
                  <a:pt x="132" y="22"/>
                </a:lnTo>
                <a:close/>
                <a:moveTo>
                  <a:pt x="36" y="204"/>
                </a:moveTo>
                <a:lnTo>
                  <a:pt x="36" y="204"/>
                </a:lnTo>
                <a:lnTo>
                  <a:pt x="34" y="204"/>
                </a:lnTo>
                <a:lnTo>
                  <a:pt x="36" y="202"/>
                </a:lnTo>
                <a:lnTo>
                  <a:pt x="36" y="200"/>
                </a:lnTo>
                <a:lnTo>
                  <a:pt x="36" y="200"/>
                </a:lnTo>
                <a:lnTo>
                  <a:pt x="36" y="200"/>
                </a:lnTo>
                <a:lnTo>
                  <a:pt x="36" y="200"/>
                </a:lnTo>
                <a:lnTo>
                  <a:pt x="36" y="202"/>
                </a:lnTo>
                <a:lnTo>
                  <a:pt x="36" y="202"/>
                </a:lnTo>
                <a:lnTo>
                  <a:pt x="36" y="202"/>
                </a:lnTo>
                <a:lnTo>
                  <a:pt x="36" y="202"/>
                </a:lnTo>
                <a:lnTo>
                  <a:pt x="36" y="204"/>
                </a:lnTo>
                <a:lnTo>
                  <a:pt x="36" y="204"/>
                </a:lnTo>
                <a:lnTo>
                  <a:pt x="36" y="204"/>
                </a:lnTo>
                <a:lnTo>
                  <a:pt x="36" y="204"/>
                </a:lnTo>
                <a:lnTo>
                  <a:pt x="36" y="204"/>
                </a:lnTo>
                <a:lnTo>
                  <a:pt x="36" y="204"/>
                </a:lnTo>
                <a:close/>
                <a:moveTo>
                  <a:pt x="50" y="220"/>
                </a:moveTo>
                <a:lnTo>
                  <a:pt x="50" y="220"/>
                </a:lnTo>
                <a:lnTo>
                  <a:pt x="50" y="220"/>
                </a:lnTo>
                <a:lnTo>
                  <a:pt x="50" y="220"/>
                </a:lnTo>
                <a:lnTo>
                  <a:pt x="48" y="218"/>
                </a:lnTo>
                <a:lnTo>
                  <a:pt x="48" y="216"/>
                </a:lnTo>
                <a:lnTo>
                  <a:pt x="48" y="216"/>
                </a:lnTo>
                <a:lnTo>
                  <a:pt x="48" y="214"/>
                </a:lnTo>
                <a:lnTo>
                  <a:pt x="48" y="214"/>
                </a:lnTo>
                <a:lnTo>
                  <a:pt x="50" y="214"/>
                </a:lnTo>
                <a:lnTo>
                  <a:pt x="50" y="214"/>
                </a:lnTo>
                <a:lnTo>
                  <a:pt x="50" y="214"/>
                </a:lnTo>
                <a:lnTo>
                  <a:pt x="52" y="216"/>
                </a:lnTo>
                <a:lnTo>
                  <a:pt x="52" y="216"/>
                </a:lnTo>
                <a:lnTo>
                  <a:pt x="52" y="216"/>
                </a:lnTo>
                <a:lnTo>
                  <a:pt x="52" y="218"/>
                </a:lnTo>
                <a:lnTo>
                  <a:pt x="52" y="220"/>
                </a:lnTo>
                <a:lnTo>
                  <a:pt x="52" y="220"/>
                </a:lnTo>
                <a:lnTo>
                  <a:pt x="52" y="220"/>
                </a:lnTo>
                <a:lnTo>
                  <a:pt x="50" y="220"/>
                </a:lnTo>
                <a:close/>
                <a:moveTo>
                  <a:pt x="126" y="92"/>
                </a:moveTo>
                <a:lnTo>
                  <a:pt x="126" y="92"/>
                </a:lnTo>
                <a:lnTo>
                  <a:pt x="126" y="92"/>
                </a:lnTo>
                <a:lnTo>
                  <a:pt x="124" y="92"/>
                </a:lnTo>
                <a:lnTo>
                  <a:pt x="124" y="92"/>
                </a:lnTo>
                <a:lnTo>
                  <a:pt x="122" y="92"/>
                </a:lnTo>
                <a:lnTo>
                  <a:pt x="122" y="92"/>
                </a:lnTo>
                <a:lnTo>
                  <a:pt x="122" y="92"/>
                </a:lnTo>
                <a:lnTo>
                  <a:pt x="122" y="90"/>
                </a:lnTo>
                <a:lnTo>
                  <a:pt x="122" y="90"/>
                </a:lnTo>
                <a:lnTo>
                  <a:pt x="122" y="90"/>
                </a:lnTo>
                <a:lnTo>
                  <a:pt x="122" y="90"/>
                </a:lnTo>
                <a:lnTo>
                  <a:pt x="122" y="90"/>
                </a:lnTo>
                <a:lnTo>
                  <a:pt x="124" y="92"/>
                </a:lnTo>
                <a:lnTo>
                  <a:pt x="124" y="92"/>
                </a:lnTo>
                <a:lnTo>
                  <a:pt x="124" y="92"/>
                </a:lnTo>
                <a:lnTo>
                  <a:pt x="124" y="92"/>
                </a:lnTo>
                <a:lnTo>
                  <a:pt x="124" y="90"/>
                </a:lnTo>
                <a:lnTo>
                  <a:pt x="124" y="90"/>
                </a:lnTo>
                <a:lnTo>
                  <a:pt x="124" y="90"/>
                </a:lnTo>
                <a:lnTo>
                  <a:pt x="124" y="90"/>
                </a:lnTo>
                <a:lnTo>
                  <a:pt x="124" y="90"/>
                </a:lnTo>
                <a:lnTo>
                  <a:pt x="124" y="88"/>
                </a:lnTo>
                <a:lnTo>
                  <a:pt x="124" y="88"/>
                </a:lnTo>
                <a:lnTo>
                  <a:pt x="124" y="86"/>
                </a:lnTo>
                <a:lnTo>
                  <a:pt x="124" y="86"/>
                </a:lnTo>
                <a:lnTo>
                  <a:pt x="124" y="86"/>
                </a:lnTo>
                <a:lnTo>
                  <a:pt x="124" y="86"/>
                </a:lnTo>
                <a:lnTo>
                  <a:pt x="122" y="84"/>
                </a:lnTo>
                <a:lnTo>
                  <a:pt x="122" y="84"/>
                </a:lnTo>
                <a:lnTo>
                  <a:pt x="120" y="84"/>
                </a:lnTo>
                <a:lnTo>
                  <a:pt x="120" y="82"/>
                </a:lnTo>
                <a:lnTo>
                  <a:pt x="120" y="82"/>
                </a:lnTo>
                <a:lnTo>
                  <a:pt x="120" y="82"/>
                </a:lnTo>
                <a:lnTo>
                  <a:pt x="120" y="82"/>
                </a:lnTo>
                <a:lnTo>
                  <a:pt x="120" y="82"/>
                </a:lnTo>
                <a:lnTo>
                  <a:pt x="120" y="82"/>
                </a:lnTo>
                <a:lnTo>
                  <a:pt x="118" y="80"/>
                </a:lnTo>
                <a:lnTo>
                  <a:pt x="118" y="80"/>
                </a:lnTo>
                <a:lnTo>
                  <a:pt x="118" y="80"/>
                </a:lnTo>
                <a:lnTo>
                  <a:pt x="118" y="78"/>
                </a:lnTo>
                <a:lnTo>
                  <a:pt x="118" y="78"/>
                </a:lnTo>
                <a:lnTo>
                  <a:pt x="120" y="78"/>
                </a:lnTo>
                <a:lnTo>
                  <a:pt x="120" y="78"/>
                </a:lnTo>
                <a:lnTo>
                  <a:pt x="120" y="78"/>
                </a:lnTo>
                <a:lnTo>
                  <a:pt x="120" y="78"/>
                </a:lnTo>
                <a:lnTo>
                  <a:pt x="120" y="78"/>
                </a:lnTo>
                <a:lnTo>
                  <a:pt x="120" y="78"/>
                </a:lnTo>
                <a:lnTo>
                  <a:pt x="120" y="78"/>
                </a:lnTo>
                <a:lnTo>
                  <a:pt x="120" y="78"/>
                </a:lnTo>
                <a:lnTo>
                  <a:pt x="122" y="78"/>
                </a:lnTo>
                <a:lnTo>
                  <a:pt x="122" y="78"/>
                </a:lnTo>
                <a:lnTo>
                  <a:pt x="122" y="78"/>
                </a:lnTo>
                <a:lnTo>
                  <a:pt x="122" y="78"/>
                </a:lnTo>
                <a:lnTo>
                  <a:pt x="122" y="78"/>
                </a:lnTo>
                <a:lnTo>
                  <a:pt x="122" y="76"/>
                </a:lnTo>
                <a:lnTo>
                  <a:pt x="122" y="76"/>
                </a:lnTo>
                <a:lnTo>
                  <a:pt x="122" y="76"/>
                </a:lnTo>
                <a:lnTo>
                  <a:pt x="122" y="76"/>
                </a:lnTo>
                <a:lnTo>
                  <a:pt x="120" y="74"/>
                </a:lnTo>
                <a:lnTo>
                  <a:pt x="120" y="72"/>
                </a:lnTo>
                <a:lnTo>
                  <a:pt x="120" y="72"/>
                </a:lnTo>
                <a:lnTo>
                  <a:pt x="118" y="70"/>
                </a:lnTo>
                <a:lnTo>
                  <a:pt x="118" y="70"/>
                </a:lnTo>
                <a:lnTo>
                  <a:pt x="118" y="70"/>
                </a:lnTo>
                <a:lnTo>
                  <a:pt x="118" y="70"/>
                </a:lnTo>
                <a:lnTo>
                  <a:pt x="120" y="70"/>
                </a:lnTo>
                <a:lnTo>
                  <a:pt x="120" y="70"/>
                </a:lnTo>
                <a:lnTo>
                  <a:pt x="120" y="70"/>
                </a:lnTo>
                <a:lnTo>
                  <a:pt x="120" y="70"/>
                </a:lnTo>
                <a:lnTo>
                  <a:pt x="120" y="70"/>
                </a:lnTo>
                <a:lnTo>
                  <a:pt x="120" y="70"/>
                </a:lnTo>
                <a:lnTo>
                  <a:pt x="120" y="70"/>
                </a:lnTo>
                <a:lnTo>
                  <a:pt x="122" y="70"/>
                </a:lnTo>
                <a:lnTo>
                  <a:pt x="122" y="70"/>
                </a:lnTo>
                <a:lnTo>
                  <a:pt x="122" y="70"/>
                </a:lnTo>
                <a:lnTo>
                  <a:pt x="122" y="70"/>
                </a:lnTo>
                <a:lnTo>
                  <a:pt x="122" y="70"/>
                </a:lnTo>
                <a:lnTo>
                  <a:pt x="122" y="70"/>
                </a:lnTo>
                <a:lnTo>
                  <a:pt x="124" y="72"/>
                </a:lnTo>
                <a:lnTo>
                  <a:pt x="124" y="72"/>
                </a:lnTo>
                <a:lnTo>
                  <a:pt x="124" y="72"/>
                </a:lnTo>
                <a:lnTo>
                  <a:pt x="124" y="72"/>
                </a:lnTo>
                <a:lnTo>
                  <a:pt x="124" y="72"/>
                </a:lnTo>
                <a:lnTo>
                  <a:pt x="124" y="72"/>
                </a:lnTo>
                <a:lnTo>
                  <a:pt x="124" y="72"/>
                </a:lnTo>
                <a:lnTo>
                  <a:pt x="126" y="74"/>
                </a:lnTo>
                <a:lnTo>
                  <a:pt x="126" y="76"/>
                </a:lnTo>
                <a:lnTo>
                  <a:pt x="126" y="76"/>
                </a:lnTo>
                <a:lnTo>
                  <a:pt x="126" y="76"/>
                </a:lnTo>
                <a:lnTo>
                  <a:pt x="126" y="76"/>
                </a:lnTo>
                <a:lnTo>
                  <a:pt x="128" y="76"/>
                </a:lnTo>
                <a:lnTo>
                  <a:pt x="128" y="76"/>
                </a:lnTo>
                <a:lnTo>
                  <a:pt x="128" y="76"/>
                </a:lnTo>
                <a:lnTo>
                  <a:pt x="128" y="76"/>
                </a:lnTo>
                <a:lnTo>
                  <a:pt x="128" y="76"/>
                </a:lnTo>
                <a:lnTo>
                  <a:pt x="128" y="76"/>
                </a:lnTo>
                <a:lnTo>
                  <a:pt x="128" y="76"/>
                </a:lnTo>
                <a:lnTo>
                  <a:pt x="128" y="76"/>
                </a:lnTo>
                <a:lnTo>
                  <a:pt x="128" y="76"/>
                </a:lnTo>
                <a:lnTo>
                  <a:pt x="128" y="76"/>
                </a:lnTo>
                <a:lnTo>
                  <a:pt x="128" y="76"/>
                </a:lnTo>
                <a:lnTo>
                  <a:pt x="128" y="76"/>
                </a:lnTo>
                <a:lnTo>
                  <a:pt x="128" y="74"/>
                </a:lnTo>
                <a:lnTo>
                  <a:pt x="128" y="74"/>
                </a:lnTo>
                <a:lnTo>
                  <a:pt x="128" y="74"/>
                </a:lnTo>
                <a:lnTo>
                  <a:pt x="128" y="74"/>
                </a:lnTo>
                <a:lnTo>
                  <a:pt x="130" y="74"/>
                </a:lnTo>
                <a:lnTo>
                  <a:pt x="130" y="74"/>
                </a:lnTo>
                <a:lnTo>
                  <a:pt x="130" y="76"/>
                </a:lnTo>
                <a:lnTo>
                  <a:pt x="130" y="76"/>
                </a:lnTo>
                <a:lnTo>
                  <a:pt x="132" y="76"/>
                </a:lnTo>
                <a:lnTo>
                  <a:pt x="132" y="76"/>
                </a:lnTo>
                <a:lnTo>
                  <a:pt x="132" y="76"/>
                </a:lnTo>
                <a:lnTo>
                  <a:pt x="132" y="76"/>
                </a:lnTo>
                <a:lnTo>
                  <a:pt x="134" y="76"/>
                </a:lnTo>
                <a:lnTo>
                  <a:pt x="134" y="76"/>
                </a:lnTo>
                <a:lnTo>
                  <a:pt x="134" y="76"/>
                </a:lnTo>
                <a:lnTo>
                  <a:pt x="134" y="76"/>
                </a:lnTo>
                <a:lnTo>
                  <a:pt x="134" y="76"/>
                </a:lnTo>
                <a:lnTo>
                  <a:pt x="132" y="74"/>
                </a:lnTo>
                <a:lnTo>
                  <a:pt x="132" y="74"/>
                </a:lnTo>
                <a:lnTo>
                  <a:pt x="132" y="74"/>
                </a:lnTo>
                <a:lnTo>
                  <a:pt x="132" y="72"/>
                </a:lnTo>
                <a:lnTo>
                  <a:pt x="132" y="72"/>
                </a:lnTo>
                <a:lnTo>
                  <a:pt x="132" y="70"/>
                </a:lnTo>
                <a:lnTo>
                  <a:pt x="130" y="70"/>
                </a:lnTo>
                <a:lnTo>
                  <a:pt x="130" y="70"/>
                </a:lnTo>
                <a:lnTo>
                  <a:pt x="130" y="70"/>
                </a:lnTo>
                <a:lnTo>
                  <a:pt x="130" y="70"/>
                </a:lnTo>
                <a:lnTo>
                  <a:pt x="130" y="70"/>
                </a:lnTo>
                <a:lnTo>
                  <a:pt x="130" y="70"/>
                </a:lnTo>
                <a:lnTo>
                  <a:pt x="130" y="70"/>
                </a:lnTo>
                <a:lnTo>
                  <a:pt x="130" y="70"/>
                </a:lnTo>
                <a:lnTo>
                  <a:pt x="130" y="70"/>
                </a:lnTo>
                <a:lnTo>
                  <a:pt x="128" y="72"/>
                </a:lnTo>
                <a:lnTo>
                  <a:pt x="128" y="72"/>
                </a:lnTo>
                <a:lnTo>
                  <a:pt x="128" y="72"/>
                </a:lnTo>
                <a:lnTo>
                  <a:pt x="128" y="70"/>
                </a:lnTo>
                <a:lnTo>
                  <a:pt x="128" y="70"/>
                </a:lnTo>
                <a:lnTo>
                  <a:pt x="126" y="72"/>
                </a:lnTo>
                <a:lnTo>
                  <a:pt x="126" y="72"/>
                </a:lnTo>
                <a:lnTo>
                  <a:pt x="126" y="72"/>
                </a:lnTo>
                <a:lnTo>
                  <a:pt x="126" y="72"/>
                </a:lnTo>
                <a:lnTo>
                  <a:pt x="126" y="72"/>
                </a:lnTo>
                <a:lnTo>
                  <a:pt x="126" y="72"/>
                </a:lnTo>
                <a:lnTo>
                  <a:pt x="126" y="72"/>
                </a:lnTo>
                <a:lnTo>
                  <a:pt x="124" y="72"/>
                </a:lnTo>
                <a:lnTo>
                  <a:pt x="124" y="72"/>
                </a:lnTo>
                <a:lnTo>
                  <a:pt x="124" y="68"/>
                </a:lnTo>
                <a:lnTo>
                  <a:pt x="124" y="66"/>
                </a:lnTo>
                <a:lnTo>
                  <a:pt x="124" y="66"/>
                </a:lnTo>
                <a:lnTo>
                  <a:pt x="126" y="66"/>
                </a:lnTo>
                <a:lnTo>
                  <a:pt x="126" y="66"/>
                </a:lnTo>
                <a:lnTo>
                  <a:pt x="126" y="66"/>
                </a:lnTo>
                <a:lnTo>
                  <a:pt x="128" y="66"/>
                </a:lnTo>
                <a:lnTo>
                  <a:pt x="128" y="68"/>
                </a:lnTo>
                <a:lnTo>
                  <a:pt x="128" y="68"/>
                </a:lnTo>
                <a:lnTo>
                  <a:pt x="128" y="68"/>
                </a:lnTo>
                <a:lnTo>
                  <a:pt x="128" y="68"/>
                </a:lnTo>
                <a:lnTo>
                  <a:pt x="128" y="68"/>
                </a:lnTo>
                <a:lnTo>
                  <a:pt x="128" y="68"/>
                </a:lnTo>
                <a:lnTo>
                  <a:pt x="130" y="68"/>
                </a:lnTo>
                <a:lnTo>
                  <a:pt x="130" y="68"/>
                </a:lnTo>
                <a:lnTo>
                  <a:pt x="130" y="68"/>
                </a:lnTo>
                <a:lnTo>
                  <a:pt x="130" y="68"/>
                </a:lnTo>
                <a:lnTo>
                  <a:pt x="130" y="68"/>
                </a:lnTo>
                <a:lnTo>
                  <a:pt x="130" y="68"/>
                </a:lnTo>
                <a:lnTo>
                  <a:pt x="130" y="68"/>
                </a:lnTo>
                <a:lnTo>
                  <a:pt x="132" y="68"/>
                </a:lnTo>
                <a:lnTo>
                  <a:pt x="132" y="68"/>
                </a:lnTo>
                <a:lnTo>
                  <a:pt x="132" y="68"/>
                </a:lnTo>
                <a:lnTo>
                  <a:pt x="132" y="68"/>
                </a:lnTo>
                <a:lnTo>
                  <a:pt x="134" y="70"/>
                </a:lnTo>
                <a:lnTo>
                  <a:pt x="134" y="70"/>
                </a:lnTo>
                <a:lnTo>
                  <a:pt x="134" y="72"/>
                </a:lnTo>
                <a:lnTo>
                  <a:pt x="134" y="72"/>
                </a:lnTo>
                <a:lnTo>
                  <a:pt x="134" y="72"/>
                </a:lnTo>
                <a:lnTo>
                  <a:pt x="136" y="76"/>
                </a:lnTo>
                <a:lnTo>
                  <a:pt x="136" y="76"/>
                </a:lnTo>
                <a:lnTo>
                  <a:pt x="136" y="76"/>
                </a:lnTo>
                <a:lnTo>
                  <a:pt x="138" y="78"/>
                </a:lnTo>
                <a:lnTo>
                  <a:pt x="138" y="78"/>
                </a:lnTo>
                <a:lnTo>
                  <a:pt x="138" y="78"/>
                </a:lnTo>
                <a:lnTo>
                  <a:pt x="138" y="80"/>
                </a:lnTo>
                <a:lnTo>
                  <a:pt x="140" y="80"/>
                </a:lnTo>
                <a:lnTo>
                  <a:pt x="140" y="80"/>
                </a:lnTo>
                <a:lnTo>
                  <a:pt x="140" y="82"/>
                </a:lnTo>
                <a:lnTo>
                  <a:pt x="140" y="82"/>
                </a:lnTo>
                <a:lnTo>
                  <a:pt x="140" y="82"/>
                </a:lnTo>
                <a:lnTo>
                  <a:pt x="142" y="82"/>
                </a:lnTo>
                <a:lnTo>
                  <a:pt x="142" y="82"/>
                </a:lnTo>
                <a:lnTo>
                  <a:pt x="144" y="82"/>
                </a:lnTo>
                <a:lnTo>
                  <a:pt x="144" y="82"/>
                </a:lnTo>
                <a:lnTo>
                  <a:pt x="144" y="82"/>
                </a:lnTo>
                <a:lnTo>
                  <a:pt x="144" y="82"/>
                </a:lnTo>
                <a:lnTo>
                  <a:pt x="144" y="84"/>
                </a:lnTo>
                <a:lnTo>
                  <a:pt x="144" y="84"/>
                </a:lnTo>
                <a:lnTo>
                  <a:pt x="144" y="84"/>
                </a:lnTo>
                <a:lnTo>
                  <a:pt x="144" y="84"/>
                </a:lnTo>
                <a:lnTo>
                  <a:pt x="148" y="86"/>
                </a:lnTo>
                <a:lnTo>
                  <a:pt x="148" y="86"/>
                </a:lnTo>
                <a:lnTo>
                  <a:pt x="150" y="88"/>
                </a:lnTo>
                <a:lnTo>
                  <a:pt x="150" y="88"/>
                </a:lnTo>
                <a:lnTo>
                  <a:pt x="150" y="88"/>
                </a:lnTo>
                <a:lnTo>
                  <a:pt x="150" y="88"/>
                </a:lnTo>
                <a:lnTo>
                  <a:pt x="150" y="88"/>
                </a:lnTo>
                <a:lnTo>
                  <a:pt x="150" y="90"/>
                </a:lnTo>
                <a:lnTo>
                  <a:pt x="150" y="90"/>
                </a:lnTo>
                <a:lnTo>
                  <a:pt x="150" y="90"/>
                </a:lnTo>
                <a:lnTo>
                  <a:pt x="152" y="90"/>
                </a:lnTo>
                <a:lnTo>
                  <a:pt x="152" y="90"/>
                </a:lnTo>
                <a:lnTo>
                  <a:pt x="152" y="90"/>
                </a:lnTo>
                <a:lnTo>
                  <a:pt x="152" y="92"/>
                </a:lnTo>
                <a:lnTo>
                  <a:pt x="154" y="94"/>
                </a:lnTo>
                <a:lnTo>
                  <a:pt x="156" y="96"/>
                </a:lnTo>
                <a:lnTo>
                  <a:pt x="158" y="96"/>
                </a:lnTo>
                <a:lnTo>
                  <a:pt x="158" y="98"/>
                </a:lnTo>
                <a:lnTo>
                  <a:pt x="158" y="98"/>
                </a:lnTo>
                <a:lnTo>
                  <a:pt x="158" y="100"/>
                </a:lnTo>
                <a:lnTo>
                  <a:pt x="158" y="100"/>
                </a:lnTo>
                <a:lnTo>
                  <a:pt x="158" y="100"/>
                </a:lnTo>
                <a:lnTo>
                  <a:pt x="158" y="100"/>
                </a:lnTo>
                <a:lnTo>
                  <a:pt x="158" y="100"/>
                </a:lnTo>
                <a:lnTo>
                  <a:pt x="158" y="102"/>
                </a:lnTo>
                <a:lnTo>
                  <a:pt x="158" y="102"/>
                </a:lnTo>
                <a:lnTo>
                  <a:pt x="158" y="102"/>
                </a:lnTo>
                <a:lnTo>
                  <a:pt x="160" y="104"/>
                </a:lnTo>
                <a:lnTo>
                  <a:pt x="160" y="106"/>
                </a:lnTo>
                <a:lnTo>
                  <a:pt x="160" y="106"/>
                </a:lnTo>
                <a:lnTo>
                  <a:pt x="160" y="106"/>
                </a:lnTo>
                <a:lnTo>
                  <a:pt x="158" y="106"/>
                </a:lnTo>
                <a:lnTo>
                  <a:pt x="158" y="108"/>
                </a:lnTo>
                <a:lnTo>
                  <a:pt x="158" y="108"/>
                </a:lnTo>
                <a:lnTo>
                  <a:pt x="158" y="108"/>
                </a:lnTo>
                <a:lnTo>
                  <a:pt x="158" y="108"/>
                </a:lnTo>
                <a:lnTo>
                  <a:pt x="158" y="108"/>
                </a:lnTo>
                <a:lnTo>
                  <a:pt x="158" y="108"/>
                </a:lnTo>
                <a:lnTo>
                  <a:pt x="158" y="108"/>
                </a:lnTo>
                <a:lnTo>
                  <a:pt x="158" y="110"/>
                </a:lnTo>
                <a:lnTo>
                  <a:pt x="158" y="110"/>
                </a:lnTo>
                <a:lnTo>
                  <a:pt x="158" y="112"/>
                </a:lnTo>
                <a:lnTo>
                  <a:pt x="160" y="114"/>
                </a:lnTo>
                <a:lnTo>
                  <a:pt x="160" y="116"/>
                </a:lnTo>
                <a:lnTo>
                  <a:pt x="162" y="118"/>
                </a:lnTo>
                <a:lnTo>
                  <a:pt x="162" y="118"/>
                </a:lnTo>
                <a:lnTo>
                  <a:pt x="162" y="120"/>
                </a:lnTo>
                <a:lnTo>
                  <a:pt x="162" y="118"/>
                </a:lnTo>
                <a:lnTo>
                  <a:pt x="160" y="118"/>
                </a:lnTo>
                <a:lnTo>
                  <a:pt x="160" y="118"/>
                </a:lnTo>
                <a:lnTo>
                  <a:pt x="160" y="118"/>
                </a:lnTo>
                <a:lnTo>
                  <a:pt x="160" y="116"/>
                </a:lnTo>
                <a:lnTo>
                  <a:pt x="158" y="116"/>
                </a:lnTo>
                <a:lnTo>
                  <a:pt x="158" y="116"/>
                </a:lnTo>
                <a:lnTo>
                  <a:pt x="158" y="116"/>
                </a:lnTo>
                <a:lnTo>
                  <a:pt x="158" y="118"/>
                </a:lnTo>
                <a:lnTo>
                  <a:pt x="156" y="118"/>
                </a:lnTo>
                <a:lnTo>
                  <a:pt x="156" y="118"/>
                </a:lnTo>
                <a:lnTo>
                  <a:pt x="156" y="118"/>
                </a:lnTo>
                <a:lnTo>
                  <a:pt x="156" y="118"/>
                </a:lnTo>
                <a:lnTo>
                  <a:pt x="156" y="122"/>
                </a:lnTo>
                <a:lnTo>
                  <a:pt x="156" y="122"/>
                </a:lnTo>
                <a:lnTo>
                  <a:pt x="156" y="122"/>
                </a:lnTo>
                <a:lnTo>
                  <a:pt x="156" y="124"/>
                </a:lnTo>
                <a:lnTo>
                  <a:pt x="156" y="124"/>
                </a:lnTo>
                <a:lnTo>
                  <a:pt x="156" y="124"/>
                </a:lnTo>
                <a:lnTo>
                  <a:pt x="158" y="124"/>
                </a:lnTo>
                <a:lnTo>
                  <a:pt x="158" y="124"/>
                </a:lnTo>
                <a:lnTo>
                  <a:pt x="158" y="126"/>
                </a:lnTo>
                <a:lnTo>
                  <a:pt x="160" y="128"/>
                </a:lnTo>
                <a:lnTo>
                  <a:pt x="160" y="128"/>
                </a:lnTo>
                <a:lnTo>
                  <a:pt x="160" y="128"/>
                </a:lnTo>
                <a:lnTo>
                  <a:pt x="160" y="128"/>
                </a:lnTo>
                <a:lnTo>
                  <a:pt x="160" y="128"/>
                </a:lnTo>
                <a:lnTo>
                  <a:pt x="160" y="128"/>
                </a:lnTo>
                <a:lnTo>
                  <a:pt x="162" y="130"/>
                </a:lnTo>
                <a:lnTo>
                  <a:pt x="164" y="132"/>
                </a:lnTo>
                <a:lnTo>
                  <a:pt x="164" y="134"/>
                </a:lnTo>
                <a:lnTo>
                  <a:pt x="164" y="134"/>
                </a:lnTo>
                <a:lnTo>
                  <a:pt x="166" y="138"/>
                </a:lnTo>
                <a:lnTo>
                  <a:pt x="166" y="140"/>
                </a:lnTo>
                <a:lnTo>
                  <a:pt x="166" y="140"/>
                </a:lnTo>
                <a:lnTo>
                  <a:pt x="166" y="140"/>
                </a:lnTo>
                <a:lnTo>
                  <a:pt x="166" y="142"/>
                </a:lnTo>
                <a:lnTo>
                  <a:pt x="166" y="142"/>
                </a:lnTo>
                <a:lnTo>
                  <a:pt x="166" y="142"/>
                </a:lnTo>
                <a:lnTo>
                  <a:pt x="164" y="142"/>
                </a:lnTo>
                <a:lnTo>
                  <a:pt x="164" y="142"/>
                </a:lnTo>
                <a:lnTo>
                  <a:pt x="166" y="142"/>
                </a:lnTo>
                <a:lnTo>
                  <a:pt x="166" y="142"/>
                </a:lnTo>
                <a:lnTo>
                  <a:pt x="164" y="144"/>
                </a:lnTo>
                <a:lnTo>
                  <a:pt x="164" y="144"/>
                </a:lnTo>
                <a:lnTo>
                  <a:pt x="164" y="144"/>
                </a:lnTo>
                <a:lnTo>
                  <a:pt x="166" y="148"/>
                </a:lnTo>
                <a:lnTo>
                  <a:pt x="166" y="150"/>
                </a:lnTo>
                <a:lnTo>
                  <a:pt x="166" y="152"/>
                </a:lnTo>
                <a:lnTo>
                  <a:pt x="166" y="152"/>
                </a:lnTo>
                <a:lnTo>
                  <a:pt x="168" y="154"/>
                </a:lnTo>
                <a:lnTo>
                  <a:pt x="168" y="154"/>
                </a:lnTo>
                <a:lnTo>
                  <a:pt x="168" y="154"/>
                </a:lnTo>
                <a:lnTo>
                  <a:pt x="168" y="154"/>
                </a:lnTo>
                <a:lnTo>
                  <a:pt x="168" y="156"/>
                </a:lnTo>
                <a:lnTo>
                  <a:pt x="168" y="156"/>
                </a:lnTo>
                <a:lnTo>
                  <a:pt x="170" y="156"/>
                </a:lnTo>
                <a:lnTo>
                  <a:pt x="170" y="156"/>
                </a:lnTo>
                <a:lnTo>
                  <a:pt x="174" y="160"/>
                </a:lnTo>
                <a:lnTo>
                  <a:pt x="174" y="160"/>
                </a:lnTo>
                <a:lnTo>
                  <a:pt x="176" y="162"/>
                </a:lnTo>
                <a:lnTo>
                  <a:pt x="174" y="162"/>
                </a:lnTo>
                <a:lnTo>
                  <a:pt x="174" y="162"/>
                </a:lnTo>
                <a:lnTo>
                  <a:pt x="172" y="162"/>
                </a:lnTo>
                <a:lnTo>
                  <a:pt x="172" y="162"/>
                </a:lnTo>
                <a:lnTo>
                  <a:pt x="172" y="162"/>
                </a:lnTo>
                <a:lnTo>
                  <a:pt x="172" y="164"/>
                </a:lnTo>
                <a:lnTo>
                  <a:pt x="172" y="164"/>
                </a:lnTo>
                <a:lnTo>
                  <a:pt x="172" y="164"/>
                </a:lnTo>
                <a:lnTo>
                  <a:pt x="172" y="164"/>
                </a:lnTo>
                <a:lnTo>
                  <a:pt x="172" y="164"/>
                </a:lnTo>
                <a:lnTo>
                  <a:pt x="172" y="164"/>
                </a:lnTo>
                <a:lnTo>
                  <a:pt x="172" y="166"/>
                </a:lnTo>
                <a:lnTo>
                  <a:pt x="172" y="166"/>
                </a:lnTo>
                <a:lnTo>
                  <a:pt x="172" y="166"/>
                </a:lnTo>
                <a:lnTo>
                  <a:pt x="172" y="166"/>
                </a:lnTo>
                <a:lnTo>
                  <a:pt x="172" y="168"/>
                </a:lnTo>
                <a:lnTo>
                  <a:pt x="172" y="168"/>
                </a:lnTo>
                <a:lnTo>
                  <a:pt x="172" y="168"/>
                </a:lnTo>
                <a:lnTo>
                  <a:pt x="172" y="168"/>
                </a:lnTo>
                <a:lnTo>
                  <a:pt x="172" y="168"/>
                </a:lnTo>
                <a:lnTo>
                  <a:pt x="172" y="168"/>
                </a:lnTo>
                <a:lnTo>
                  <a:pt x="174" y="170"/>
                </a:lnTo>
                <a:lnTo>
                  <a:pt x="174" y="170"/>
                </a:lnTo>
                <a:lnTo>
                  <a:pt x="174" y="170"/>
                </a:lnTo>
                <a:lnTo>
                  <a:pt x="174" y="170"/>
                </a:lnTo>
                <a:lnTo>
                  <a:pt x="174" y="170"/>
                </a:lnTo>
                <a:lnTo>
                  <a:pt x="172" y="172"/>
                </a:lnTo>
                <a:lnTo>
                  <a:pt x="172" y="172"/>
                </a:lnTo>
                <a:lnTo>
                  <a:pt x="172" y="172"/>
                </a:lnTo>
                <a:lnTo>
                  <a:pt x="170" y="172"/>
                </a:lnTo>
                <a:lnTo>
                  <a:pt x="170" y="174"/>
                </a:lnTo>
                <a:lnTo>
                  <a:pt x="170" y="174"/>
                </a:lnTo>
                <a:lnTo>
                  <a:pt x="170" y="174"/>
                </a:lnTo>
                <a:lnTo>
                  <a:pt x="170" y="174"/>
                </a:lnTo>
                <a:lnTo>
                  <a:pt x="170" y="174"/>
                </a:lnTo>
                <a:lnTo>
                  <a:pt x="170" y="174"/>
                </a:lnTo>
                <a:lnTo>
                  <a:pt x="168" y="176"/>
                </a:lnTo>
                <a:lnTo>
                  <a:pt x="168" y="176"/>
                </a:lnTo>
                <a:lnTo>
                  <a:pt x="168" y="176"/>
                </a:lnTo>
                <a:lnTo>
                  <a:pt x="168" y="176"/>
                </a:lnTo>
                <a:lnTo>
                  <a:pt x="166" y="174"/>
                </a:lnTo>
                <a:lnTo>
                  <a:pt x="166" y="174"/>
                </a:lnTo>
                <a:lnTo>
                  <a:pt x="166" y="174"/>
                </a:lnTo>
                <a:lnTo>
                  <a:pt x="166" y="174"/>
                </a:lnTo>
                <a:lnTo>
                  <a:pt x="168" y="174"/>
                </a:lnTo>
                <a:lnTo>
                  <a:pt x="168" y="174"/>
                </a:lnTo>
                <a:lnTo>
                  <a:pt x="168" y="174"/>
                </a:lnTo>
                <a:lnTo>
                  <a:pt x="168" y="174"/>
                </a:lnTo>
                <a:lnTo>
                  <a:pt x="166" y="172"/>
                </a:lnTo>
                <a:lnTo>
                  <a:pt x="166" y="170"/>
                </a:lnTo>
                <a:lnTo>
                  <a:pt x="166" y="170"/>
                </a:lnTo>
                <a:lnTo>
                  <a:pt x="164" y="168"/>
                </a:lnTo>
                <a:lnTo>
                  <a:pt x="166" y="168"/>
                </a:lnTo>
                <a:lnTo>
                  <a:pt x="166" y="166"/>
                </a:lnTo>
                <a:lnTo>
                  <a:pt x="166" y="166"/>
                </a:lnTo>
                <a:lnTo>
                  <a:pt x="166" y="164"/>
                </a:lnTo>
                <a:lnTo>
                  <a:pt x="166" y="164"/>
                </a:lnTo>
                <a:lnTo>
                  <a:pt x="166" y="164"/>
                </a:lnTo>
                <a:lnTo>
                  <a:pt x="166" y="164"/>
                </a:lnTo>
                <a:lnTo>
                  <a:pt x="166" y="162"/>
                </a:lnTo>
                <a:lnTo>
                  <a:pt x="164" y="162"/>
                </a:lnTo>
                <a:lnTo>
                  <a:pt x="164" y="162"/>
                </a:lnTo>
                <a:lnTo>
                  <a:pt x="164" y="162"/>
                </a:lnTo>
                <a:lnTo>
                  <a:pt x="164" y="162"/>
                </a:lnTo>
                <a:lnTo>
                  <a:pt x="162" y="162"/>
                </a:lnTo>
                <a:lnTo>
                  <a:pt x="162" y="164"/>
                </a:lnTo>
                <a:lnTo>
                  <a:pt x="162" y="164"/>
                </a:lnTo>
                <a:lnTo>
                  <a:pt x="162" y="164"/>
                </a:lnTo>
                <a:lnTo>
                  <a:pt x="162" y="164"/>
                </a:lnTo>
                <a:lnTo>
                  <a:pt x="162" y="164"/>
                </a:lnTo>
                <a:lnTo>
                  <a:pt x="162" y="164"/>
                </a:lnTo>
                <a:lnTo>
                  <a:pt x="162" y="166"/>
                </a:lnTo>
                <a:lnTo>
                  <a:pt x="162" y="166"/>
                </a:lnTo>
                <a:lnTo>
                  <a:pt x="162" y="166"/>
                </a:lnTo>
                <a:lnTo>
                  <a:pt x="162" y="166"/>
                </a:lnTo>
                <a:lnTo>
                  <a:pt x="160" y="166"/>
                </a:lnTo>
                <a:lnTo>
                  <a:pt x="162" y="166"/>
                </a:lnTo>
                <a:lnTo>
                  <a:pt x="162" y="168"/>
                </a:lnTo>
                <a:lnTo>
                  <a:pt x="162" y="168"/>
                </a:lnTo>
                <a:lnTo>
                  <a:pt x="162" y="168"/>
                </a:lnTo>
                <a:lnTo>
                  <a:pt x="164" y="170"/>
                </a:lnTo>
                <a:lnTo>
                  <a:pt x="164" y="170"/>
                </a:lnTo>
                <a:lnTo>
                  <a:pt x="164" y="170"/>
                </a:lnTo>
                <a:lnTo>
                  <a:pt x="164" y="172"/>
                </a:lnTo>
                <a:lnTo>
                  <a:pt x="164" y="172"/>
                </a:lnTo>
                <a:lnTo>
                  <a:pt x="164" y="172"/>
                </a:lnTo>
                <a:lnTo>
                  <a:pt x="164" y="172"/>
                </a:lnTo>
                <a:lnTo>
                  <a:pt x="162" y="172"/>
                </a:lnTo>
                <a:lnTo>
                  <a:pt x="162" y="170"/>
                </a:lnTo>
                <a:lnTo>
                  <a:pt x="162" y="170"/>
                </a:lnTo>
                <a:lnTo>
                  <a:pt x="162" y="170"/>
                </a:lnTo>
                <a:lnTo>
                  <a:pt x="162" y="170"/>
                </a:lnTo>
                <a:lnTo>
                  <a:pt x="162" y="168"/>
                </a:lnTo>
                <a:lnTo>
                  <a:pt x="160" y="168"/>
                </a:lnTo>
                <a:lnTo>
                  <a:pt x="160" y="168"/>
                </a:lnTo>
                <a:lnTo>
                  <a:pt x="160" y="168"/>
                </a:lnTo>
                <a:lnTo>
                  <a:pt x="158" y="168"/>
                </a:lnTo>
                <a:lnTo>
                  <a:pt x="158" y="168"/>
                </a:lnTo>
                <a:lnTo>
                  <a:pt x="158" y="168"/>
                </a:lnTo>
                <a:lnTo>
                  <a:pt x="158" y="168"/>
                </a:lnTo>
                <a:lnTo>
                  <a:pt x="156" y="168"/>
                </a:lnTo>
                <a:lnTo>
                  <a:pt x="156" y="168"/>
                </a:lnTo>
                <a:lnTo>
                  <a:pt x="156" y="170"/>
                </a:lnTo>
                <a:lnTo>
                  <a:pt x="156" y="170"/>
                </a:lnTo>
                <a:lnTo>
                  <a:pt x="156" y="170"/>
                </a:lnTo>
                <a:lnTo>
                  <a:pt x="156" y="170"/>
                </a:lnTo>
                <a:lnTo>
                  <a:pt x="156" y="170"/>
                </a:lnTo>
                <a:lnTo>
                  <a:pt x="156" y="172"/>
                </a:lnTo>
                <a:lnTo>
                  <a:pt x="156" y="172"/>
                </a:lnTo>
                <a:lnTo>
                  <a:pt x="156" y="172"/>
                </a:lnTo>
                <a:lnTo>
                  <a:pt x="156" y="172"/>
                </a:lnTo>
                <a:lnTo>
                  <a:pt x="156" y="174"/>
                </a:lnTo>
                <a:lnTo>
                  <a:pt x="156" y="174"/>
                </a:lnTo>
                <a:lnTo>
                  <a:pt x="158" y="174"/>
                </a:lnTo>
                <a:lnTo>
                  <a:pt x="158" y="174"/>
                </a:lnTo>
                <a:lnTo>
                  <a:pt x="158" y="174"/>
                </a:lnTo>
                <a:lnTo>
                  <a:pt x="158" y="174"/>
                </a:lnTo>
                <a:lnTo>
                  <a:pt x="158" y="176"/>
                </a:lnTo>
                <a:lnTo>
                  <a:pt x="158" y="176"/>
                </a:lnTo>
                <a:lnTo>
                  <a:pt x="158" y="178"/>
                </a:lnTo>
                <a:lnTo>
                  <a:pt x="158" y="178"/>
                </a:lnTo>
                <a:lnTo>
                  <a:pt x="158" y="178"/>
                </a:lnTo>
                <a:lnTo>
                  <a:pt x="158" y="180"/>
                </a:lnTo>
                <a:lnTo>
                  <a:pt x="156" y="180"/>
                </a:lnTo>
                <a:lnTo>
                  <a:pt x="156" y="180"/>
                </a:lnTo>
                <a:lnTo>
                  <a:pt x="156" y="180"/>
                </a:lnTo>
                <a:lnTo>
                  <a:pt x="156" y="180"/>
                </a:lnTo>
                <a:lnTo>
                  <a:pt x="154" y="178"/>
                </a:lnTo>
                <a:lnTo>
                  <a:pt x="154" y="178"/>
                </a:lnTo>
                <a:lnTo>
                  <a:pt x="154" y="178"/>
                </a:lnTo>
                <a:lnTo>
                  <a:pt x="154" y="178"/>
                </a:lnTo>
                <a:lnTo>
                  <a:pt x="154" y="176"/>
                </a:lnTo>
                <a:lnTo>
                  <a:pt x="154" y="176"/>
                </a:lnTo>
                <a:lnTo>
                  <a:pt x="152" y="174"/>
                </a:lnTo>
                <a:lnTo>
                  <a:pt x="152" y="174"/>
                </a:lnTo>
                <a:lnTo>
                  <a:pt x="152" y="174"/>
                </a:lnTo>
                <a:lnTo>
                  <a:pt x="152" y="174"/>
                </a:lnTo>
                <a:lnTo>
                  <a:pt x="152" y="174"/>
                </a:lnTo>
                <a:lnTo>
                  <a:pt x="154" y="174"/>
                </a:lnTo>
                <a:lnTo>
                  <a:pt x="154" y="174"/>
                </a:lnTo>
                <a:lnTo>
                  <a:pt x="154" y="172"/>
                </a:lnTo>
                <a:lnTo>
                  <a:pt x="152" y="172"/>
                </a:lnTo>
                <a:lnTo>
                  <a:pt x="152" y="172"/>
                </a:lnTo>
                <a:lnTo>
                  <a:pt x="152" y="172"/>
                </a:lnTo>
                <a:lnTo>
                  <a:pt x="152" y="172"/>
                </a:lnTo>
                <a:lnTo>
                  <a:pt x="150" y="172"/>
                </a:lnTo>
                <a:lnTo>
                  <a:pt x="150" y="172"/>
                </a:lnTo>
                <a:lnTo>
                  <a:pt x="150" y="172"/>
                </a:lnTo>
                <a:lnTo>
                  <a:pt x="150" y="172"/>
                </a:lnTo>
                <a:lnTo>
                  <a:pt x="148" y="172"/>
                </a:lnTo>
                <a:lnTo>
                  <a:pt x="148" y="172"/>
                </a:lnTo>
                <a:lnTo>
                  <a:pt x="148" y="176"/>
                </a:lnTo>
                <a:lnTo>
                  <a:pt x="148" y="178"/>
                </a:lnTo>
                <a:lnTo>
                  <a:pt x="148" y="178"/>
                </a:lnTo>
                <a:lnTo>
                  <a:pt x="148" y="180"/>
                </a:lnTo>
                <a:lnTo>
                  <a:pt x="148" y="180"/>
                </a:lnTo>
                <a:lnTo>
                  <a:pt x="148" y="180"/>
                </a:lnTo>
                <a:lnTo>
                  <a:pt x="148" y="180"/>
                </a:lnTo>
                <a:lnTo>
                  <a:pt x="148" y="180"/>
                </a:lnTo>
                <a:lnTo>
                  <a:pt x="148" y="180"/>
                </a:lnTo>
                <a:lnTo>
                  <a:pt x="144" y="180"/>
                </a:lnTo>
                <a:lnTo>
                  <a:pt x="144" y="180"/>
                </a:lnTo>
                <a:lnTo>
                  <a:pt x="144" y="180"/>
                </a:lnTo>
                <a:lnTo>
                  <a:pt x="144" y="180"/>
                </a:lnTo>
                <a:lnTo>
                  <a:pt x="142" y="180"/>
                </a:lnTo>
                <a:lnTo>
                  <a:pt x="142" y="180"/>
                </a:lnTo>
                <a:lnTo>
                  <a:pt x="142" y="180"/>
                </a:lnTo>
                <a:lnTo>
                  <a:pt x="142" y="180"/>
                </a:lnTo>
                <a:lnTo>
                  <a:pt x="140" y="180"/>
                </a:lnTo>
                <a:lnTo>
                  <a:pt x="138" y="178"/>
                </a:lnTo>
                <a:lnTo>
                  <a:pt x="138" y="178"/>
                </a:lnTo>
                <a:lnTo>
                  <a:pt x="136" y="180"/>
                </a:lnTo>
                <a:lnTo>
                  <a:pt x="136" y="180"/>
                </a:lnTo>
                <a:lnTo>
                  <a:pt x="136" y="180"/>
                </a:lnTo>
                <a:lnTo>
                  <a:pt x="134" y="180"/>
                </a:lnTo>
                <a:lnTo>
                  <a:pt x="134" y="180"/>
                </a:lnTo>
                <a:lnTo>
                  <a:pt x="134" y="180"/>
                </a:lnTo>
                <a:lnTo>
                  <a:pt x="132" y="180"/>
                </a:lnTo>
                <a:lnTo>
                  <a:pt x="132" y="180"/>
                </a:lnTo>
                <a:lnTo>
                  <a:pt x="132" y="180"/>
                </a:lnTo>
                <a:lnTo>
                  <a:pt x="132" y="180"/>
                </a:lnTo>
                <a:lnTo>
                  <a:pt x="132" y="180"/>
                </a:lnTo>
                <a:lnTo>
                  <a:pt x="132" y="180"/>
                </a:lnTo>
                <a:lnTo>
                  <a:pt x="132" y="180"/>
                </a:lnTo>
                <a:lnTo>
                  <a:pt x="132" y="180"/>
                </a:lnTo>
                <a:lnTo>
                  <a:pt x="132" y="180"/>
                </a:lnTo>
                <a:lnTo>
                  <a:pt x="134" y="178"/>
                </a:lnTo>
                <a:lnTo>
                  <a:pt x="134" y="178"/>
                </a:lnTo>
                <a:lnTo>
                  <a:pt x="134" y="178"/>
                </a:lnTo>
                <a:lnTo>
                  <a:pt x="134" y="178"/>
                </a:lnTo>
                <a:lnTo>
                  <a:pt x="134" y="176"/>
                </a:lnTo>
                <a:lnTo>
                  <a:pt x="134" y="176"/>
                </a:lnTo>
                <a:lnTo>
                  <a:pt x="134" y="176"/>
                </a:lnTo>
                <a:lnTo>
                  <a:pt x="132" y="176"/>
                </a:lnTo>
                <a:lnTo>
                  <a:pt x="132" y="178"/>
                </a:lnTo>
                <a:lnTo>
                  <a:pt x="130" y="178"/>
                </a:lnTo>
                <a:lnTo>
                  <a:pt x="130" y="178"/>
                </a:lnTo>
                <a:lnTo>
                  <a:pt x="130" y="178"/>
                </a:lnTo>
                <a:lnTo>
                  <a:pt x="130" y="178"/>
                </a:lnTo>
                <a:lnTo>
                  <a:pt x="130" y="176"/>
                </a:lnTo>
                <a:lnTo>
                  <a:pt x="130" y="176"/>
                </a:lnTo>
                <a:lnTo>
                  <a:pt x="128" y="176"/>
                </a:lnTo>
                <a:lnTo>
                  <a:pt x="128" y="176"/>
                </a:lnTo>
                <a:lnTo>
                  <a:pt x="128" y="176"/>
                </a:lnTo>
                <a:lnTo>
                  <a:pt x="128" y="174"/>
                </a:lnTo>
                <a:lnTo>
                  <a:pt x="128" y="174"/>
                </a:lnTo>
                <a:lnTo>
                  <a:pt x="128" y="176"/>
                </a:lnTo>
                <a:lnTo>
                  <a:pt x="128" y="176"/>
                </a:lnTo>
                <a:lnTo>
                  <a:pt x="128" y="176"/>
                </a:lnTo>
                <a:lnTo>
                  <a:pt x="128" y="176"/>
                </a:lnTo>
                <a:lnTo>
                  <a:pt x="128" y="178"/>
                </a:lnTo>
                <a:lnTo>
                  <a:pt x="128" y="178"/>
                </a:lnTo>
                <a:lnTo>
                  <a:pt x="130" y="178"/>
                </a:lnTo>
                <a:lnTo>
                  <a:pt x="130" y="178"/>
                </a:lnTo>
                <a:lnTo>
                  <a:pt x="130" y="178"/>
                </a:lnTo>
                <a:lnTo>
                  <a:pt x="130" y="178"/>
                </a:lnTo>
                <a:lnTo>
                  <a:pt x="130" y="178"/>
                </a:lnTo>
                <a:lnTo>
                  <a:pt x="130" y="178"/>
                </a:lnTo>
                <a:lnTo>
                  <a:pt x="130" y="178"/>
                </a:lnTo>
                <a:lnTo>
                  <a:pt x="128" y="178"/>
                </a:lnTo>
                <a:lnTo>
                  <a:pt x="128" y="178"/>
                </a:lnTo>
                <a:lnTo>
                  <a:pt x="128" y="178"/>
                </a:lnTo>
                <a:lnTo>
                  <a:pt x="128" y="178"/>
                </a:lnTo>
                <a:lnTo>
                  <a:pt x="126" y="176"/>
                </a:lnTo>
                <a:lnTo>
                  <a:pt x="126" y="174"/>
                </a:lnTo>
                <a:lnTo>
                  <a:pt x="126" y="174"/>
                </a:lnTo>
                <a:lnTo>
                  <a:pt x="126" y="174"/>
                </a:lnTo>
                <a:lnTo>
                  <a:pt x="126" y="174"/>
                </a:lnTo>
                <a:lnTo>
                  <a:pt x="126" y="174"/>
                </a:lnTo>
                <a:lnTo>
                  <a:pt x="126" y="174"/>
                </a:lnTo>
                <a:lnTo>
                  <a:pt x="126" y="174"/>
                </a:lnTo>
                <a:lnTo>
                  <a:pt x="126" y="174"/>
                </a:lnTo>
                <a:lnTo>
                  <a:pt x="126" y="172"/>
                </a:lnTo>
                <a:lnTo>
                  <a:pt x="126" y="172"/>
                </a:lnTo>
                <a:lnTo>
                  <a:pt x="126" y="172"/>
                </a:lnTo>
                <a:lnTo>
                  <a:pt x="126" y="172"/>
                </a:lnTo>
                <a:lnTo>
                  <a:pt x="124" y="172"/>
                </a:lnTo>
                <a:lnTo>
                  <a:pt x="124" y="172"/>
                </a:lnTo>
                <a:lnTo>
                  <a:pt x="124" y="174"/>
                </a:lnTo>
                <a:lnTo>
                  <a:pt x="124" y="174"/>
                </a:lnTo>
                <a:lnTo>
                  <a:pt x="124" y="174"/>
                </a:lnTo>
                <a:lnTo>
                  <a:pt x="124" y="174"/>
                </a:lnTo>
                <a:lnTo>
                  <a:pt x="124" y="174"/>
                </a:lnTo>
                <a:lnTo>
                  <a:pt x="124" y="174"/>
                </a:lnTo>
                <a:lnTo>
                  <a:pt x="124" y="174"/>
                </a:lnTo>
                <a:lnTo>
                  <a:pt x="124" y="174"/>
                </a:lnTo>
                <a:lnTo>
                  <a:pt x="124" y="176"/>
                </a:lnTo>
                <a:lnTo>
                  <a:pt x="124" y="176"/>
                </a:lnTo>
                <a:lnTo>
                  <a:pt x="124" y="176"/>
                </a:lnTo>
                <a:lnTo>
                  <a:pt x="124" y="176"/>
                </a:lnTo>
                <a:lnTo>
                  <a:pt x="124" y="176"/>
                </a:lnTo>
                <a:lnTo>
                  <a:pt x="124" y="176"/>
                </a:lnTo>
                <a:lnTo>
                  <a:pt x="124" y="178"/>
                </a:lnTo>
                <a:lnTo>
                  <a:pt x="124" y="178"/>
                </a:lnTo>
                <a:lnTo>
                  <a:pt x="124" y="178"/>
                </a:lnTo>
                <a:lnTo>
                  <a:pt x="124" y="178"/>
                </a:lnTo>
                <a:lnTo>
                  <a:pt x="124" y="178"/>
                </a:lnTo>
                <a:lnTo>
                  <a:pt x="124" y="180"/>
                </a:lnTo>
                <a:lnTo>
                  <a:pt x="124" y="180"/>
                </a:lnTo>
                <a:lnTo>
                  <a:pt x="126" y="180"/>
                </a:lnTo>
                <a:lnTo>
                  <a:pt x="126" y="180"/>
                </a:lnTo>
                <a:lnTo>
                  <a:pt x="126" y="180"/>
                </a:lnTo>
                <a:lnTo>
                  <a:pt x="126" y="180"/>
                </a:lnTo>
                <a:lnTo>
                  <a:pt x="128" y="180"/>
                </a:lnTo>
                <a:lnTo>
                  <a:pt x="128" y="182"/>
                </a:lnTo>
                <a:lnTo>
                  <a:pt x="128" y="182"/>
                </a:lnTo>
                <a:lnTo>
                  <a:pt x="130" y="182"/>
                </a:lnTo>
                <a:lnTo>
                  <a:pt x="130" y="182"/>
                </a:lnTo>
                <a:lnTo>
                  <a:pt x="130" y="182"/>
                </a:lnTo>
                <a:lnTo>
                  <a:pt x="130" y="182"/>
                </a:lnTo>
                <a:lnTo>
                  <a:pt x="132" y="184"/>
                </a:lnTo>
                <a:lnTo>
                  <a:pt x="132" y="186"/>
                </a:lnTo>
                <a:lnTo>
                  <a:pt x="132" y="186"/>
                </a:lnTo>
                <a:lnTo>
                  <a:pt x="132" y="186"/>
                </a:lnTo>
                <a:lnTo>
                  <a:pt x="132" y="186"/>
                </a:lnTo>
                <a:lnTo>
                  <a:pt x="130" y="186"/>
                </a:lnTo>
                <a:lnTo>
                  <a:pt x="130" y="186"/>
                </a:lnTo>
                <a:lnTo>
                  <a:pt x="130" y="186"/>
                </a:lnTo>
                <a:lnTo>
                  <a:pt x="130" y="186"/>
                </a:lnTo>
                <a:lnTo>
                  <a:pt x="128" y="184"/>
                </a:lnTo>
                <a:lnTo>
                  <a:pt x="128" y="186"/>
                </a:lnTo>
                <a:lnTo>
                  <a:pt x="126" y="186"/>
                </a:lnTo>
                <a:lnTo>
                  <a:pt x="126" y="186"/>
                </a:lnTo>
                <a:lnTo>
                  <a:pt x="124" y="186"/>
                </a:lnTo>
                <a:lnTo>
                  <a:pt x="124" y="186"/>
                </a:lnTo>
                <a:lnTo>
                  <a:pt x="124" y="188"/>
                </a:lnTo>
                <a:lnTo>
                  <a:pt x="124" y="188"/>
                </a:lnTo>
                <a:lnTo>
                  <a:pt x="124" y="190"/>
                </a:lnTo>
                <a:lnTo>
                  <a:pt x="126" y="190"/>
                </a:lnTo>
                <a:lnTo>
                  <a:pt x="126" y="190"/>
                </a:lnTo>
                <a:lnTo>
                  <a:pt x="126" y="190"/>
                </a:lnTo>
                <a:lnTo>
                  <a:pt x="126" y="190"/>
                </a:lnTo>
                <a:lnTo>
                  <a:pt x="124" y="192"/>
                </a:lnTo>
                <a:lnTo>
                  <a:pt x="124" y="192"/>
                </a:lnTo>
                <a:lnTo>
                  <a:pt x="124" y="192"/>
                </a:lnTo>
                <a:lnTo>
                  <a:pt x="124" y="192"/>
                </a:lnTo>
                <a:lnTo>
                  <a:pt x="124" y="192"/>
                </a:lnTo>
                <a:lnTo>
                  <a:pt x="124" y="192"/>
                </a:lnTo>
                <a:lnTo>
                  <a:pt x="124" y="192"/>
                </a:lnTo>
                <a:lnTo>
                  <a:pt x="124" y="192"/>
                </a:lnTo>
                <a:lnTo>
                  <a:pt x="124" y="194"/>
                </a:lnTo>
                <a:lnTo>
                  <a:pt x="124" y="194"/>
                </a:lnTo>
                <a:lnTo>
                  <a:pt x="124" y="194"/>
                </a:lnTo>
                <a:lnTo>
                  <a:pt x="124" y="194"/>
                </a:lnTo>
                <a:lnTo>
                  <a:pt x="124" y="194"/>
                </a:lnTo>
                <a:lnTo>
                  <a:pt x="124" y="196"/>
                </a:lnTo>
                <a:lnTo>
                  <a:pt x="124" y="196"/>
                </a:lnTo>
                <a:lnTo>
                  <a:pt x="124" y="196"/>
                </a:lnTo>
                <a:lnTo>
                  <a:pt x="124" y="198"/>
                </a:lnTo>
                <a:lnTo>
                  <a:pt x="124" y="198"/>
                </a:lnTo>
                <a:lnTo>
                  <a:pt x="124" y="198"/>
                </a:lnTo>
                <a:lnTo>
                  <a:pt x="122" y="200"/>
                </a:lnTo>
                <a:lnTo>
                  <a:pt x="120" y="198"/>
                </a:lnTo>
                <a:lnTo>
                  <a:pt x="118" y="198"/>
                </a:lnTo>
                <a:lnTo>
                  <a:pt x="118" y="198"/>
                </a:lnTo>
                <a:lnTo>
                  <a:pt x="116" y="198"/>
                </a:lnTo>
                <a:lnTo>
                  <a:pt x="116" y="196"/>
                </a:lnTo>
                <a:lnTo>
                  <a:pt x="114" y="196"/>
                </a:lnTo>
                <a:lnTo>
                  <a:pt x="114" y="196"/>
                </a:lnTo>
                <a:lnTo>
                  <a:pt x="116" y="196"/>
                </a:lnTo>
                <a:lnTo>
                  <a:pt x="116" y="196"/>
                </a:lnTo>
                <a:lnTo>
                  <a:pt x="116" y="194"/>
                </a:lnTo>
                <a:lnTo>
                  <a:pt x="114" y="194"/>
                </a:lnTo>
                <a:lnTo>
                  <a:pt x="114" y="194"/>
                </a:lnTo>
                <a:lnTo>
                  <a:pt x="114" y="194"/>
                </a:lnTo>
                <a:lnTo>
                  <a:pt x="112" y="194"/>
                </a:lnTo>
                <a:lnTo>
                  <a:pt x="110" y="192"/>
                </a:lnTo>
                <a:lnTo>
                  <a:pt x="110" y="192"/>
                </a:lnTo>
                <a:lnTo>
                  <a:pt x="108" y="190"/>
                </a:lnTo>
                <a:lnTo>
                  <a:pt x="108" y="190"/>
                </a:lnTo>
                <a:lnTo>
                  <a:pt x="110" y="188"/>
                </a:lnTo>
                <a:lnTo>
                  <a:pt x="108" y="186"/>
                </a:lnTo>
                <a:lnTo>
                  <a:pt x="108" y="186"/>
                </a:lnTo>
                <a:lnTo>
                  <a:pt x="108" y="186"/>
                </a:lnTo>
                <a:lnTo>
                  <a:pt x="108" y="184"/>
                </a:lnTo>
                <a:lnTo>
                  <a:pt x="108" y="184"/>
                </a:lnTo>
                <a:lnTo>
                  <a:pt x="108" y="184"/>
                </a:lnTo>
                <a:lnTo>
                  <a:pt x="108" y="184"/>
                </a:lnTo>
                <a:lnTo>
                  <a:pt x="110" y="182"/>
                </a:lnTo>
                <a:lnTo>
                  <a:pt x="110" y="182"/>
                </a:lnTo>
                <a:lnTo>
                  <a:pt x="110" y="182"/>
                </a:lnTo>
                <a:lnTo>
                  <a:pt x="110" y="180"/>
                </a:lnTo>
                <a:lnTo>
                  <a:pt x="110" y="180"/>
                </a:lnTo>
                <a:lnTo>
                  <a:pt x="110" y="180"/>
                </a:lnTo>
                <a:lnTo>
                  <a:pt x="108" y="178"/>
                </a:lnTo>
                <a:lnTo>
                  <a:pt x="106" y="178"/>
                </a:lnTo>
                <a:lnTo>
                  <a:pt x="106" y="178"/>
                </a:lnTo>
                <a:lnTo>
                  <a:pt x="106" y="178"/>
                </a:lnTo>
                <a:lnTo>
                  <a:pt x="106" y="178"/>
                </a:lnTo>
                <a:lnTo>
                  <a:pt x="106" y="180"/>
                </a:lnTo>
                <a:lnTo>
                  <a:pt x="106" y="180"/>
                </a:lnTo>
                <a:lnTo>
                  <a:pt x="104" y="180"/>
                </a:lnTo>
                <a:lnTo>
                  <a:pt x="104" y="180"/>
                </a:lnTo>
                <a:lnTo>
                  <a:pt x="104" y="180"/>
                </a:lnTo>
                <a:lnTo>
                  <a:pt x="102" y="180"/>
                </a:lnTo>
                <a:lnTo>
                  <a:pt x="102" y="178"/>
                </a:lnTo>
                <a:lnTo>
                  <a:pt x="100" y="178"/>
                </a:lnTo>
                <a:lnTo>
                  <a:pt x="100" y="178"/>
                </a:lnTo>
                <a:lnTo>
                  <a:pt x="98" y="178"/>
                </a:lnTo>
                <a:lnTo>
                  <a:pt x="98" y="178"/>
                </a:lnTo>
                <a:lnTo>
                  <a:pt x="98" y="178"/>
                </a:lnTo>
                <a:lnTo>
                  <a:pt x="98" y="178"/>
                </a:lnTo>
                <a:lnTo>
                  <a:pt x="98" y="176"/>
                </a:lnTo>
                <a:lnTo>
                  <a:pt x="96" y="178"/>
                </a:lnTo>
                <a:lnTo>
                  <a:pt x="94" y="178"/>
                </a:lnTo>
                <a:lnTo>
                  <a:pt x="94" y="178"/>
                </a:lnTo>
                <a:lnTo>
                  <a:pt x="94" y="178"/>
                </a:lnTo>
                <a:lnTo>
                  <a:pt x="92" y="178"/>
                </a:lnTo>
                <a:lnTo>
                  <a:pt x="92" y="178"/>
                </a:lnTo>
                <a:lnTo>
                  <a:pt x="92" y="178"/>
                </a:lnTo>
                <a:lnTo>
                  <a:pt x="92" y="178"/>
                </a:lnTo>
                <a:lnTo>
                  <a:pt x="92" y="178"/>
                </a:lnTo>
                <a:lnTo>
                  <a:pt x="92" y="180"/>
                </a:lnTo>
                <a:lnTo>
                  <a:pt x="92" y="180"/>
                </a:lnTo>
                <a:lnTo>
                  <a:pt x="92" y="180"/>
                </a:lnTo>
                <a:lnTo>
                  <a:pt x="90" y="180"/>
                </a:lnTo>
                <a:lnTo>
                  <a:pt x="90" y="180"/>
                </a:lnTo>
                <a:lnTo>
                  <a:pt x="90" y="180"/>
                </a:lnTo>
                <a:lnTo>
                  <a:pt x="90" y="180"/>
                </a:lnTo>
                <a:lnTo>
                  <a:pt x="90" y="180"/>
                </a:lnTo>
                <a:lnTo>
                  <a:pt x="90" y="180"/>
                </a:lnTo>
                <a:lnTo>
                  <a:pt x="88" y="180"/>
                </a:lnTo>
                <a:lnTo>
                  <a:pt x="88" y="180"/>
                </a:lnTo>
                <a:lnTo>
                  <a:pt x="88" y="180"/>
                </a:lnTo>
                <a:lnTo>
                  <a:pt x="88" y="180"/>
                </a:lnTo>
                <a:lnTo>
                  <a:pt x="88" y="180"/>
                </a:lnTo>
                <a:lnTo>
                  <a:pt x="88" y="180"/>
                </a:lnTo>
                <a:lnTo>
                  <a:pt x="88" y="180"/>
                </a:lnTo>
                <a:lnTo>
                  <a:pt x="90" y="180"/>
                </a:lnTo>
                <a:lnTo>
                  <a:pt x="90" y="180"/>
                </a:lnTo>
                <a:lnTo>
                  <a:pt x="90" y="180"/>
                </a:lnTo>
                <a:lnTo>
                  <a:pt x="90" y="180"/>
                </a:lnTo>
                <a:lnTo>
                  <a:pt x="90" y="180"/>
                </a:lnTo>
                <a:lnTo>
                  <a:pt x="90" y="182"/>
                </a:lnTo>
                <a:lnTo>
                  <a:pt x="90" y="182"/>
                </a:lnTo>
                <a:lnTo>
                  <a:pt x="88" y="182"/>
                </a:lnTo>
                <a:lnTo>
                  <a:pt x="88" y="182"/>
                </a:lnTo>
                <a:lnTo>
                  <a:pt x="86" y="182"/>
                </a:lnTo>
                <a:lnTo>
                  <a:pt x="86" y="182"/>
                </a:lnTo>
                <a:lnTo>
                  <a:pt x="86" y="182"/>
                </a:lnTo>
                <a:lnTo>
                  <a:pt x="86" y="182"/>
                </a:lnTo>
                <a:lnTo>
                  <a:pt x="86" y="182"/>
                </a:lnTo>
                <a:lnTo>
                  <a:pt x="84" y="182"/>
                </a:lnTo>
                <a:lnTo>
                  <a:pt x="82" y="184"/>
                </a:lnTo>
                <a:lnTo>
                  <a:pt x="82" y="184"/>
                </a:lnTo>
                <a:lnTo>
                  <a:pt x="82" y="184"/>
                </a:lnTo>
                <a:lnTo>
                  <a:pt x="82" y="184"/>
                </a:lnTo>
                <a:lnTo>
                  <a:pt x="80" y="182"/>
                </a:lnTo>
                <a:lnTo>
                  <a:pt x="80" y="182"/>
                </a:lnTo>
                <a:lnTo>
                  <a:pt x="80" y="184"/>
                </a:lnTo>
                <a:lnTo>
                  <a:pt x="80" y="184"/>
                </a:lnTo>
                <a:lnTo>
                  <a:pt x="80" y="184"/>
                </a:lnTo>
                <a:lnTo>
                  <a:pt x="80" y="184"/>
                </a:lnTo>
                <a:lnTo>
                  <a:pt x="80" y="186"/>
                </a:lnTo>
                <a:lnTo>
                  <a:pt x="78" y="186"/>
                </a:lnTo>
                <a:lnTo>
                  <a:pt x="78" y="184"/>
                </a:lnTo>
                <a:lnTo>
                  <a:pt x="78" y="184"/>
                </a:lnTo>
                <a:lnTo>
                  <a:pt x="76" y="184"/>
                </a:lnTo>
                <a:lnTo>
                  <a:pt x="76" y="184"/>
                </a:lnTo>
                <a:lnTo>
                  <a:pt x="74" y="184"/>
                </a:lnTo>
                <a:lnTo>
                  <a:pt x="74" y="186"/>
                </a:lnTo>
                <a:lnTo>
                  <a:pt x="74" y="186"/>
                </a:lnTo>
                <a:lnTo>
                  <a:pt x="74" y="186"/>
                </a:lnTo>
                <a:lnTo>
                  <a:pt x="74" y="186"/>
                </a:lnTo>
                <a:lnTo>
                  <a:pt x="74" y="186"/>
                </a:lnTo>
                <a:lnTo>
                  <a:pt x="74" y="186"/>
                </a:lnTo>
                <a:lnTo>
                  <a:pt x="74" y="186"/>
                </a:lnTo>
                <a:lnTo>
                  <a:pt x="72" y="186"/>
                </a:lnTo>
                <a:lnTo>
                  <a:pt x="72" y="186"/>
                </a:lnTo>
                <a:lnTo>
                  <a:pt x="70" y="186"/>
                </a:lnTo>
                <a:lnTo>
                  <a:pt x="70" y="184"/>
                </a:lnTo>
                <a:lnTo>
                  <a:pt x="68" y="184"/>
                </a:lnTo>
                <a:lnTo>
                  <a:pt x="68" y="184"/>
                </a:lnTo>
                <a:lnTo>
                  <a:pt x="68" y="184"/>
                </a:lnTo>
                <a:lnTo>
                  <a:pt x="68" y="184"/>
                </a:lnTo>
                <a:lnTo>
                  <a:pt x="68" y="184"/>
                </a:lnTo>
                <a:lnTo>
                  <a:pt x="68" y="184"/>
                </a:lnTo>
                <a:lnTo>
                  <a:pt x="68" y="186"/>
                </a:lnTo>
                <a:lnTo>
                  <a:pt x="68" y="186"/>
                </a:lnTo>
                <a:lnTo>
                  <a:pt x="68" y="188"/>
                </a:lnTo>
                <a:lnTo>
                  <a:pt x="68" y="188"/>
                </a:lnTo>
                <a:lnTo>
                  <a:pt x="68" y="188"/>
                </a:lnTo>
                <a:lnTo>
                  <a:pt x="68" y="190"/>
                </a:lnTo>
                <a:lnTo>
                  <a:pt x="68" y="190"/>
                </a:lnTo>
                <a:lnTo>
                  <a:pt x="68" y="190"/>
                </a:lnTo>
                <a:lnTo>
                  <a:pt x="68" y="190"/>
                </a:lnTo>
                <a:lnTo>
                  <a:pt x="68" y="192"/>
                </a:lnTo>
                <a:lnTo>
                  <a:pt x="70" y="192"/>
                </a:lnTo>
                <a:lnTo>
                  <a:pt x="70" y="192"/>
                </a:lnTo>
                <a:lnTo>
                  <a:pt x="70" y="192"/>
                </a:lnTo>
                <a:lnTo>
                  <a:pt x="68" y="194"/>
                </a:lnTo>
                <a:lnTo>
                  <a:pt x="68" y="194"/>
                </a:lnTo>
                <a:lnTo>
                  <a:pt x="68" y="194"/>
                </a:lnTo>
                <a:lnTo>
                  <a:pt x="68" y="194"/>
                </a:lnTo>
                <a:lnTo>
                  <a:pt x="68" y="192"/>
                </a:lnTo>
                <a:lnTo>
                  <a:pt x="64" y="190"/>
                </a:lnTo>
                <a:lnTo>
                  <a:pt x="64" y="190"/>
                </a:lnTo>
                <a:lnTo>
                  <a:pt x="62" y="190"/>
                </a:lnTo>
                <a:lnTo>
                  <a:pt x="62" y="190"/>
                </a:lnTo>
                <a:lnTo>
                  <a:pt x="60" y="190"/>
                </a:lnTo>
                <a:lnTo>
                  <a:pt x="58" y="190"/>
                </a:lnTo>
                <a:lnTo>
                  <a:pt x="56" y="190"/>
                </a:lnTo>
                <a:lnTo>
                  <a:pt x="56" y="190"/>
                </a:lnTo>
                <a:lnTo>
                  <a:pt x="56" y="192"/>
                </a:lnTo>
                <a:lnTo>
                  <a:pt x="54" y="192"/>
                </a:lnTo>
                <a:lnTo>
                  <a:pt x="54" y="190"/>
                </a:lnTo>
                <a:lnTo>
                  <a:pt x="54" y="190"/>
                </a:lnTo>
                <a:lnTo>
                  <a:pt x="54" y="190"/>
                </a:lnTo>
                <a:lnTo>
                  <a:pt x="54" y="190"/>
                </a:lnTo>
                <a:lnTo>
                  <a:pt x="54" y="190"/>
                </a:lnTo>
                <a:lnTo>
                  <a:pt x="52" y="190"/>
                </a:lnTo>
                <a:lnTo>
                  <a:pt x="52" y="190"/>
                </a:lnTo>
                <a:lnTo>
                  <a:pt x="52" y="190"/>
                </a:lnTo>
                <a:lnTo>
                  <a:pt x="52" y="190"/>
                </a:lnTo>
                <a:lnTo>
                  <a:pt x="52" y="190"/>
                </a:lnTo>
                <a:lnTo>
                  <a:pt x="52" y="192"/>
                </a:lnTo>
                <a:lnTo>
                  <a:pt x="52" y="192"/>
                </a:lnTo>
                <a:lnTo>
                  <a:pt x="52" y="192"/>
                </a:lnTo>
                <a:lnTo>
                  <a:pt x="50" y="192"/>
                </a:lnTo>
                <a:lnTo>
                  <a:pt x="50" y="188"/>
                </a:lnTo>
                <a:lnTo>
                  <a:pt x="50" y="188"/>
                </a:lnTo>
                <a:lnTo>
                  <a:pt x="50" y="188"/>
                </a:lnTo>
                <a:lnTo>
                  <a:pt x="50" y="186"/>
                </a:lnTo>
                <a:lnTo>
                  <a:pt x="50" y="186"/>
                </a:lnTo>
                <a:lnTo>
                  <a:pt x="50" y="186"/>
                </a:lnTo>
                <a:lnTo>
                  <a:pt x="48" y="186"/>
                </a:lnTo>
                <a:lnTo>
                  <a:pt x="48" y="186"/>
                </a:lnTo>
                <a:lnTo>
                  <a:pt x="48" y="186"/>
                </a:lnTo>
                <a:lnTo>
                  <a:pt x="48" y="184"/>
                </a:lnTo>
                <a:lnTo>
                  <a:pt x="48" y="184"/>
                </a:lnTo>
                <a:lnTo>
                  <a:pt x="48" y="182"/>
                </a:lnTo>
                <a:lnTo>
                  <a:pt x="48" y="182"/>
                </a:lnTo>
                <a:lnTo>
                  <a:pt x="52" y="184"/>
                </a:lnTo>
                <a:lnTo>
                  <a:pt x="52" y="184"/>
                </a:lnTo>
                <a:lnTo>
                  <a:pt x="52" y="184"/>
                </a:lnTo>
                <a:lnTo>
                  <a:pt x="52" y="184"/>
                </a:lnTo>
                <a:lnTo>
                  <a:pt x="54" y="184"/>
                </a:lnTo>
                <a:lnTo>
                  <a:pt x="54" y="182"/>
                </a:lnTo>
                <a:lnTo>
                  <a:pt x="54" y="182"/>
                </a:lnTo>
                <a:lnTo>
                  <a:pt x="56" y="180"/>
                </a:lnTo>
                <a:lnTo>
                  <a:pt x="56" y="180"/>
                </a:lnTo>
                <a:lnTo>
                  <a:pt x="56" y="180"/>
                </a:lnTo>
                <a:lnTo>
                  <a:pt x="56" y="180"/>
                </a:lnTo>
                <a:lnTo>
                  <a:pt x="56" y="178"/>
                </a:lnTo>
                <a:lnTo>
                  <a:pt x="58" y="178"/>
                </a:lnTo>
                <a:lnTo>
                  <a:pt x="58" y="178"/>
                </a:lnTo>
                <a:lnTo>
                  <a:pt x="58" y="178"/>
                </a:lnTo>
                <a:lnTo>
                  <a:pt x="58" y="178"/>
                </a:lnTo>
                <a:lnTo>
                  <a:pt x="58" y="178"/>
                </a:lnTo>
                <a:lnTo>
                  <a:pt x="60" y="176"/>
                </a:lnTo>
                <a:lnTo>
                  <a:pt x="60" y="174"/>
                </a:lnTo>
                <a:lnTo>
                  <a:pt x="60" y="174"/>
                </a:lnTo>
                <a:lnTo>
                  <a:pt x="60" y="174"/>
                </a:lnTo>
                <a:lnTo>
                  <a:pt x="62" y="174"/>
                </a:lnTo>
                <a:lnTo>
                  <a:pt x="62" y="172"/>
                </a:lnTo>
                <a:lnTo>
                  <a:pt x="62" y="172"/>
                </a:lnTo>
                <a:lnTo>
                  <a:pt x="62" y="172"/>
                </a:lnTo>
                <a:lnTo>
                  <a:pt x="62" y="172"/>
                </a:lnTo>
                <a:lnTo>
                  <a:pt x="62" y="172"/>
                </a:lnTo>
                <a:lnTo>
                  <a:pt x="62" y="170"/>
                </a:lnTo>
                <a:lnTo>
                  <a:pt x="62" y="170"/>
                </a:lnTo>
                <a:lnTo>
                  <a:pt x="62" y="170"/>
                </a:lnTo>
                <a:lnTo>
                  <a:pt x="64" y="170"/>
                </a:lnTo>
                <a:lnTo>
                  <a:pt x="64" y="168"/>
                </a:lnTo>
                <a:lnTo>
                  <a:pt x="64" y="168"/>
                </a:lnTo>
                <a:lnTo>
                  <a:pt x="64" y="168"/>
                </a:lnTo>
                <a:lnTo>
                  <a:pt x="66" y="168"/>
                </a:lnTo>
                <a:lnTo>
                  <a:pt x="66" y="168"/>
                </a:lnTo>
                <a:lnTo>
                  <a:pt x="66" y="168"/>
                </a:lnTo>
                <a:lnTo>
                  <a:pt x="66" y="168"/>
                </a:lnTo>
                <a:lnTo>
                  <a:pt x="66" y="168"/>
                </a:lnTo>
                <a:lnTo>
                  <a:pt x="66" y="168"/>
                </a:lnTo>
                <a:lnTo>
                  <a:pt x="66" y="168"/>
                </a:lnTo>
                <a:lnTo>
                  <a:pt x="66" y="166"/>
                </a:lnTo>
                <a:lnTo>
                  <a:pt x="64" y="166"/>
                </a:lnTo>
                <a:lnTo>
                  <a:pt x="64" y="166"/>
                </a:lnTo>
                <a:lnTo>
                  <a:pt x="64" y="166"/>
                </a:lnTo>
                <a:lnTo>
                  <a:pt x="64" y="166"/>
                </a:lnTo>
                <a:lnTo>
                  <a:pt x="64" y="166"/>
                </a:lnTo>
                <a:lnTo>
                  <a:pt x="66" y="166"/>
                </a:lnTo>
                <a:lnTo>
                  <a:pt x="66" y="166"/>
                </a:lnTo>
                <a:lnTo>
                  <a:pt x="66" y="166"/>
                </a:lnTo>
                <a:lnTo>
                  <a:pt x="68" y="166"/>
                </a:lnTo>
                <a:lnTo>
                  <a:pt x="68" y="166"/>
                </a:lnTo>
                <a:lnTo>
                  <a:pt x="68" y="166"/>
                </a:lnTo>
                <a:lnTo>
                  <a:pt x="68" y="164"/>
                </a:lnTo>
                <a:lnTo>
                  <a:pt x="70" y="164"/>
                </a:lnTo>
                <a:lnTo>
                  <a:pt x="70" y="164"/>
                </a:lnTo>
                <a:lnTo>
                  <a:pt x="70" y="164"/>
                </a:lnTo>
                <a:lnTo>
                  <a:pt x="72" y="164"/>
                </a:lnTo>
                <a:lnTo>
                  <a:pt x="72" y="164"/>
                </a:lnTo>
                <a:lnTo>
                  <a:pt x="72" y="164"/>
                </a:lnTo>
                <a:lnTo>
                  <a:pt x="72" y="166"/>
                </a:lnTo>
                <a:lnTo>
                  <a:pt x="72" y="166"/>
                </a:lnTo>
                <a:lnTo>
                  <a:pt x="74" y="166"/>
                </a:lnTo>
                <a:lnTo>
                  <a:pt x="74" y="166"/>
                </a:lnTo>
                <a:lnTo>
                  <a:pt x="74" y="166"/>
                </a:lnTo>
                <a:lnTo>
                  <a:pt x="74" y="166"/>
                </a:lnTo>
                <a:lnTo>
                  <a:pt x="74" y="166"/>
                </a:lnTo>
                <a:lnTo>
                  <a:pt x="74" y="166"/>
                </a:lnTo>
                <a:lnTo>
                  <a:pt x="74" y="166"/>
                </a:lnTo>
                <a:lnTo>
                  <a:pt x="74" y="166"/>
                </a:lnTo>
                <a:lnTo>
                  <a:pt x="74" y="166"/>
                </a:lnTo>
                <a:lnTo>
                  <a:pt x="76" y="166"/>
                </a:lnTo>
                <a:lnTo>
                  <a:pt x="76" y="166"/>
                </a:lnTo>
                <a:lnTo>
                  <a:pt x="76" y="166"/>
                </a:lnTo>
                <a:lnTo>
                  <a:pt x="76" y="164"/>
                </a:lnTo>
                <a:lnTo>
                  <a:pt x="76" y="164"/>
                </a:lnTo>
                <a:lnTo>
                  <a:pt x="76" y="164"/>
                </a:lnTo>
                <a:lnTo>
                  <a:pt x="76" y="164"/>
                </a:lnTo>
                <a:lnTo>
                  <a:pt x="76" y="164"/>
                </a:lnTo>
                <a:lnTo>
                  <a:pt x="76" y="164"/>
                </a:lnTo>
                <a:lnTo>
                  <a:pt x="78" y="164"/>
                </a:lnTo>
                <a:lnTo>
                  <a:pt x="78" y="164"/>
                </a:lnTo>
                <a:lnTo>
                  <a:pt x="78" y="166"/>
                </a:lnTo>
                <a:lnTo>
                  <a:pt x="78" y="166"/>
                </a:lnTo>
                <a:lnTo>
                  <a:pt x="80" y="166"/>
                </a:lnTo>
                <a:lnTo>
                  <a:pt x="80" y="166"/>
                </a:lnTo>
                <a:lnTo>
                  <a:pt x="80" y="166"/>
                </a:lnTo>
                <a:lnTo>
                  <a:pt x="84" y="164"/>
                </a:lnTo>
                <a:lnTo>
                  <a:pt x="84" y="164"/>
                </a:lnTo>
                <a:lnTo>
                  <a:pt x="86" y="164"/>
                </a:lnTo>
                <a:lnTo>
                  <a:pt x="86" y="164"/>
                </a:lnTo>
                <a:lnTo>
                  <a:pt x="86" y="164"/>
                </a:lnTo>
                <a:lnTo>
                  <a:pt x="86" y="164"/>
                </a:lnTo>
                <a:lnTo>
                  <a:pt x="86" y="164"/>
                </a:lnTo>
                <a:lnTo>
                  <a:pt x="86" y="164"/>
                </a:lnTo>
                <a:lnTo>
                  <a:pt x="86" y="164"/>
                </a:lnTo>
                <a:lnTo>
                  <a:pt x="86" y="164"/>
                </a:lnTo>
                <a:lnTo>
                  <a:pt x="88" y="162"/>
                </a:lnTo>
                <a:lnTo>
                  <a:pt x="88" y="162"/>
                </a:lnTo>
                <a:lnTo>
                  <a:pt x="92" y="162"/>
                </a:lnTo>
                <a:lnTo>
                  <a:pt x="92" y="162"/>
                </a:lnTo>
                <a:lnTo>
                  <a:pt x="92" y="162"/>
                </a:lnTo>
                <a:lnTo>
                  <a:pt x="92" y="162"/>
                </a:lnTo>
                <a:lnTo>
                  <a:pt x="94" y="162"/>
                </a:lnTo>
                <a:lnTo>
                  <a:pt x="94" y="162"/>
                </a:lnTo>
                <a:lnTo>
                  <a:pt x="96" y="162"/>
                </a:lnTo>
                <a:lnTo>
                  <a:pt x="96" y="162"/>
                </a:lnTo>
                <a:lnTo>
                  <a:pt x="96" y="162"/>
                </a:lnTo>
                <a:lnTo>
                  <a:pt x="96" y="162"/>
                </a:lnTo>
                <a:lnTo>
                  <a:pt x="96" y="160"/>
                </a:lnTo>
                <a:lnTo>
                  <a:pt x="96" y="160"/>
                </a:lnTo>
                <a:lnTo>
                  <a:pt x="98" y="160"/>
                </a:lnTo>
                <a:lnTo>
                  <a:pt x="98" y="160"/>
                </a:lnTo>
                <a:lnTo>
                  <a:pt x="98" y="162"/>
                </a:lnTo>
                <a:lnTo>
                  <a:pt x="98" y="162"/>
                </a:lnTo>
                <a:lnTo>
                  <a:pt x="98" y="162"/>
                </a:lnTo>
                <a:lnTo>
                  <a:pt x="100" y="162"/>
                </a:lnTo>
                <a:lnTo>
                  <a:pt x="98" y="162"/>
                </a:lnTo>
                <a:lnTo>
                  <a:pt x="98" y="162"/>
                </a:lnTo>
                <a:lnTo>
                  <a:pt x="98" y="162"/>
                </a:lnTo>
                <a:lnTo>
                  <a:pt x="98" y="164"/>
                </a:lnTo>
                <a:lnTo>
                  <a:pt x="98" y="164"/>
                </a:lnTo>
                <a:lnTo>
                  <a:pt x="98" y="164"/>
                </a:lnTo>
                <a:lnTo>
                  <a:pt x="98" y="164"/>
                </a:lnTo>
                <a:lnTo>
                  <a:pt x="98" y="164"/>
                </a:lnTo>
                <a:lnTo>
                  <a:pt x="102" y="166"/>
                </a:lnTo>
                <a:lnTo>
                  <a:pt x="102" y="166"/>
                </a:lnTo>
                <a:lnTo>
                  <a:pt x="102" y="166"/>
                </a:lnTo>
                <a:lnTo>
                  <a:pt x="102" y="166"/>
                </a:lnTo>
                <a:lnTo>
                  <a:pt x="102" y="166"/>
                </a:lnTo>
                <a:lnTo>
                  <a:pt x="102" y="164"/>
                </a:lnTo>
                <a:lnTo>
                  <a:pt x="100" y="164"/>
                </a:lnTo>
                <a:lnTo>
                  <a:pt x="100" y="164"/>
                </a:lnTo>
                <a:lnTo>
                  <a:pt x="100" y="164"/>
                </a:lnTo>
                <a:lnTo>
                  <a:pt x="102" y="164"/>
                </a:lnTo>
                <a:lnTo>
                  <a:pt x="102" y="164"/>
                </a:lnTo>
                <a:lnTo>
                  <a:pt x="102" y="164"/>
                </a:lnTo>
                <a:lnTo>
                  <a:pt x="102" y="164"/>
                </a:lnTo>
                <a:lnTo>
                  <a:pt x="104" y="166"/>
                </a:lnTo>
                <a:lnTo>
                  <a:pt x="104" y="166"/>
                </a:lnTo>
                <a:lnTo>
                  <a:pt x="106" y="166"/>
                </a:lnTo>
                <a:lnTo>
                  <a:pt x="106" y="166"/>
                </a:lnTo>
                <a:lnTo>
                  <a:pt x="106" y="166"/>
                </a:lnTo>
                <a:lnTo>
                  <a:pt x="106" y="166"/>
                </a:lnTo>
                <a:lnTo>
                  <a:pt x="108" y="164"/>
                </a:lnTo>
                <a:lnTo>
                  <a:pt x="108" y="164"/>
                </a:lnTo>
                <a:lnTo>
                  <a:pt x="108" y="162"/>
                </a:lnTo>
                <a:lnTo>
                  <a:pt x="108" y="162"/>
                </a:lnTo>
                <a:lnTo>
                  <a:pt x="108" y="162"/>
                </a:lnTo>
                <a:lnTo>
                  <a:pt x="108" y="162"/>
                </a:lnTo>
                <a:lnTo>
                  <a:pt x="108" y="162"/>
                </a:lnTo>
                <a:lnTo>
                  <a:pt x="108" y="162"/>
                </a:lnTo>
                <a:lnTo>
                  <a:pt x="110" y="162"/>
                </a:lnTo>
                <a:lnTo>
                  <a:pt x="110" y="162"/>
                </a:lnTo>
                <a:lnTo>
                  <a:pt x="110" y="162"/>
                </a:lnTo>
                <a:lnTo>
                  <a:pt x="110" y="162"/>
                </a:lnTo>
                <a:lnTo>
                  <a:pt x="110" y="162"/>
                </a:lnTo>
                <a:lnTo>
                  <a:pt x="110" y="162"/>
                </a:lnTo>
                <a:lnTo>
                  <a:pt x="110" y="160"/>
                </a:lnTo>
                <a:lnTo>
                  <a:pt x="110" y="160"/>
                </a:lnTo>
                <a:lnTo>
                  <a:pt x="110" y="160"/>
                </a:lnTo>
                <a:lnTo>
                  <a:pt x="108" y="160"/>
                </a:lnTo>
                <a:lnTo>
                  <a:pt x="108" y="160"/>
                </a:lnTo>
                <a:lnTo>
                  <a:pt x="108" y="160"/>
                </a:lnTo>
                <a:lnTo>
                  <a:pt x="108" y="160"/>
                </a:lnTo>
                <a:lnTo>
                  <a:pt x="108" y="160"/>
                </a:lnTo>
                <a:lnTo>
                  <a:pt x="108" y="160"/>
                </a:lnTo>
                <a:lnTo>
                  <a:pt x="108" y="158"/>
                </a:lnTo>
                <a:lnTo>
                  <a:pt x="106" y="158"/>
                </a:lnTo>
                <a:lnTo>
                  <a:pt x="106" y="158"/>
                </a:lnTo>
                <a:lnTo>
                  <a:pt x="106" y="154"/>
                </a:lnTo>
                <a:lnTo>
                  <a:pt x="106" y="154"/>
                </a:lnTo>
                <a:lnTo>
                  <a:pt x="106" y="152"/>
                </a:lnTo>
                <a:lnTo>
                  <a:pt x="108" y="152"/>
                </a:lnTo>
                <a:lnTo>
                  <a:pt x="108" y="150"/>
                </a:lnTo>
                <a:lnTo>
                  <a:pt x="108" y="150"/>
                </a:lnTo>
                <a:lnTo>
                  <a:pt x="110" y="148"/>
                </a:lnTo>
                <a:lnTo>
                  <a:pt x="110" y="148"/>
                </a:lnTo>
                <a:lnTo>
                  <a:pt x="110" y="148"/>
                </a:lnTo>
                <a:lnTo>
                  <a:pt x="110" y="146"/>
                </a:lnTo>
                <a:lnTo>
                  <a:pt x="110" y="146"/>
                </a:lnTo>
                <a:lnTo>
                  <a:pt x="110" y="146"/>
                </a:lnTo>
                <a:lnTo>
                  <a:pt x="110" y="144"/>
                </a:lnTo>
                <a:lnTo>
                  <a:pt x="110" y="144"/>
                </a:lnTo>
                <a:lnTo>
                  <a:pt x="110" y="144"/>
                </a:lnTo>
                <a:lnTo>
                  <a:pt x="110" y="142"/>
                </a:lnTo>
                <a:lnTo>
                  <a:pt x="110" y="142"/>
                </a:lnTo>
                <a:lnTo>
                  <a:pt x="110" y="142"/>
                </a:lnTo>
                <a:lnTo>
                  <a:pt x="108" y="140"/>
                </a:lnTo>
                <a:lnTo>
                  <a:pt x="108" y="140"/>
                </a:lnTo>
                <a:lnTo>
                  <a:pt x="108" y="138"/>
                </a:lnTo>
                <a:lnTo>
                  <a:pt x="106" y="138"/>
                </a:lnTo>
                <a:lnTo>
                  <a:pt x="106" y="138"/>
                </a:lnTo>
                <a:lnTo>
                  <a:pt x="106" y="138"/>
                </a:lnTo>
                <a:lnTo>
                  <a:pt x="106" y="136"/>
                </a:lnTo>
                <a:lnTo>
                  <a:pt x="106" y="134"/>
                </a:lnTo>
                <a:lnTo>
                  <a:pt x="106" y="134"/>
                </a:lnTo>
                <a:lnTo>
                  <a:pt x="106" y="134"/>
                </a:lnTo>
                <a:lnTo>
                  <a:pt x="106" y="134"/>
                </a:lnTo>
                <a:lnTo>
                  <a:pt x="106" y="134"/>
                </a:lnTo>
                <a:lnTo>
                  <a:pt x="106" y="134"/>
                </a:lnTo>
                <a:lnTo>
                  <a:pt x="106" y="134"/>
                </a:lnTo>
                <a:lnTo>
                  <a:pt x="108" y="134"/>
                </a:lnTo>
                <a:lnTo>
                  <a:pt x="108" y="134"/>
                </a:lnTo>
                <a:lnTo>
                  <a:pt x="108" y="134"/>
                </a:lnTo>
                <a:lnTo>
                  <a:pt x="108" y="132"/>
                </a:lnTo>
                <a:lnTo>
                  <a:pt x="110" y="132"/>
                </a:lnTo>
                <a:lnTo>
                  <a:pt x="110" y="132"/>
                </a:lnTo>
                <a:lnTo>
                  <a:pt x="110" y="132"/>
                </a:lnTo>
                <a:lnTo>
                  <a:pt x="110" y="132"/>
                </a:lnTo>
                <a:lnTo>
                  <a:pt x="110" y="132"/>
                </a:lnTo>
                <a:lnTo>
                  <a:pt x="110" y="132"/>
                </a:lnTo>
                <a:lnTo>
                  <a:pt x="110" y="132"/>
                </a:lnTo>
                <a:lnTo>
                  <a:pt x="112" y="132"/>
                </a:lnTo>
                <a:lnTo>
                  <a:pt x="112" y="132"/>
                </a:lnTo>
                <a:lnTo>
                  <a:pt x="112" y="132"/>
                </a:lnTo>
                <a:lnTo>
                  <a:pt x="112" y="132"/>
                </a:lnTo>
                <a:lnTo>
                  <a:pt x="112" y="132"/>
                </a:lnTo>
                <a:lnTo>
                  <a:pt x="112" y="132"/>
                </a:lnTo>
                <a:lnTo>
                  <a:pt x="112" y="132"/>
                </a:lnTo>
                <a:lnTo>
                  <a:pt x="112" y="134"/>
                </a:lnTo>
                <a:lnTo>
                  <a:pt x="112" y="134"/>
                </a:lnTo>
                <a:lnTo>
                  <a:pt x="112" y="136"/>
                </a:lnTo>
                <a:lnTo>
                  <a:pt x="110" y="136"/>
                </a:lnTo>
                <a:lnTo>
                  <a:pt x="110" y="138"/>
                </a:lnTo>
                <a:lnTo>
                  <a:pt x="110" y="138"/>
                </a:lnTo>
                <a:lnTo>
                  <a:pt x="110" y="138"/>
                </a:lnTo>
                <a:lnTo>
                  <a:pt x="110" y="136"/>
                </a:lnTo>
                <a:lnTo>
                  <a:pt x="108" y="136"/>
                </a:lnTo>
                <a:lnTo>
                  <a:pt x="108" y="138"/>
                </a:lnTo>
                <a:lnTo>
                  <a:pt x="108" y="138"/>
                </a:lnTo>
                <a:lnTo>
                  <a:pt x="110" y="138"/>
                </a:lnTo>
                <a:lnTo>
                  <a:pt x="110" y="140"/>
                </a:lnTo>
                <a:lnTo>
                  <a:pt x="112" y="140"/>
                </a:lnTo>
                <a:lnTo>
                  <a:pt x="112" y="140"/>
                </a:lnTo>
                <a:lnTo>
                  <a:pt x="112" y="140"/>
                </a:lnTo>
                <a:lnTo>
                  <a:pt x="112" y="140"/>
                </a:lnTo>
                <a:lnTo>
                  <a:pt x="112" y="140"/>
                </a:lnTo>
                <a:lnTo>
                  <a:pt x="112" y="140"/>
                </a:lnTo>
                <a:lnTo>
                  <a:pt x="112" y="142"/>
                </a:lnTo>
                <a:lnTo>
                  <a:pt x="112" y="142"/>
                </a:lnTo>
                <a:lnTo>
                  <a:pt x="112" y="142"/>
                </a:lnTo>
                <a:lnTo>
                  <a:pt x="114" y="142"/>
                </a:lnTo>
                <a:lnTo>
                  <a:pt x="114" y="144"/>
                </a:lnTo>
                <a:lnTo>
                  <a:pt x="114" y="144"/>
                </a:lnTo>
                <a:lnTo>
                  <a:pt x="116" y="144"/>
                </a:lnTo>
                <a:lnTo>
                  <a:pt x="116" y="144"/>
                </a:lnTo>
                <a:lnTo>
                  <a:pt x="118" y="144"/>
                </a:lnTo>
                <a:lnTo>
                  <a:pt x="118" y="144"/>
                </a:lnTo>
                <a:lnTo>
                  <a:pt x="118" y="144"/>
                </a:lnTo>
                <a:lnTo>
                  <a:pt x="118" y="144"/>
                </a:lnTo>
                <a:lnTo>
                  <a:pt x="118" y="144"/>
                </a:lnTo>
                <a:lnTo>
                  <a:pt x="118" y="144"/>
                </a:lnTo>
                <a:lnTo>
                  <a:pt x="118" y="144"/>
                </a:lnTo>
                <a:lnTo>
                  <a:pt x="118" y="142"/>
                </a:lnTo>
                <a:lnTo>
                  <a:pt x="118" y="142"/>
                </a:lnTo>
                <a:lnTo>
                  <a:pt x="118" y="142"/>
                </a:lnTo>
                <a:lnTo>
                  <a:pt x="118" y="142"/>
                </a:lnTo>
                <a:lnTo>
                  <a:pt x="118" y="142"/>
                </a:lnTo>
                <a:lnTo>
                  <a:pt x="118" y="142"/>
                </a:lnTo>
                <a:lnTo>
                  <a:pt x="118" y="142"/>
                </a:lnTo>
                <a:lnTo>
                  <a:pt x="118" y="142"/>
                </a:lnTo>
                <a:lnTo>
                  <a:pt x="120" y="140"/>
                </a:lnTo>
                <a:lnTo>
                  <a:pt x="120" y="140"/>
                </a:lnTo>
                <a:lnTo>
                  <a:pt x="120" y="140"/>
                </a:lnTo>
                <a:lnTo>
                  <a:pt x="120" y="140"/>
                </a:lnTo>
                <a:lnTo>
                  <a:pt x="122" y="140"/>
                </a:lnTo>
                <a:lnTo>
                  <a:pt x="122" y="140"/>
                </a:lnTo>
                <a:lnTo>
                  <a:pt x="122" y="140"/>
                </a:lnTo>
                <a:lnTo>
                  <a:pt x="124" y="140"/>
                </a:lnTo>
                <a:lnTo>
                  <a:pt x="124" y="140"/>
                </a:lnTo>
                <a:lnTo>
                  <a:pt x="124" y="140"/>
                </a:lnTo>
                <a:lnTo>
                  <a:pt x="124" y="138"/>
                </a:lnTo>
                <a:lnTo>
                  <a:pt x="124" y="138"/>
                </a:lnTo>
                <a:lnTo>
                  <a:pt x="126" y="138"/>
                </a:lnTo>
                <a:lnTo>
                  <a:pt x="128" y="138"/>
                </a:lnTo>
                <a:lnTo>
                  <a:pt x="128" y="138"/>
                </a:lnTo>
                <a:lnTo>
                  <a:pt x="128" y="136"/>
                </a:lnTo>
                <a:lnTo>
                  <a:pt x="130" y="134"/>
                </a:lnTo>
                <a:lnTo>
                  <a:pt x="130" y="130"/>
                </a:lnTo>
                <a:lnTo>
                  <a:pt x="130" y="130"/>
                </a:lnTo>
                <a:lnTo>
                  <a:pt x="130" y="130"/>
                </a:lnTo>
                <a:lnTo>
                  <a:pt x="130" y="130"/>
                </a:lnTo>
                <a:lnTo>
                  <a:pt x="130" y="130"/>
                </a:lnTo>
                <a:lnTo>
                  <a:pt x="130" y="130"/>
                </a:lnTo>
                <a:lnTo>
                  <a:pt x="130" y="128"/>
                </a:lnTo>
                <a:lnTo>
                  <a:pt x="130" y="128"/>
                </a:lnTo>
                <a:lnTo>
                  <a:pt x="130" y="128"/>
                </a:lnTo>
                <a:lnTo>
                  <a:pt x="130" y="128"/>
                </a:lnTo>
                <a:lnTo>
                  <a:pt x="130" y="128"/>
                </a:lnTo>
                <a:lnTo>
                  <a:pt x="130" y="128"/>
                </a:lnTo>
                <a:lnTo>
                  <a:pt x="130" y="128"/>
                </a:lnTo>
                <a:lnTo>
                  <a:pt x="130" y="126"/>
                </a:lnTo>
                <a:lnTo>
                  <a:pt x="130" y="126"/>
                </a:lnTo>
                <a:lnTo>
                  <a:pt x="130" y="126"/>
                </a:lnTo>
                <a:lnTo>
                  <a:pt x="130" y="126"/>
                </a:lnTo>
                <a:lnTo>
                  <a:pt x="130" y="126"/>
                </a:lnTo>
                <a:lnTo>
                  <a:pt x="130" y="126"/>
                </a:lnTo>
                <a:lnTo>
                  <a:pt x="132" y="126"/>
                </a:lnTo>
                <a:lnTo>
                  <a:pt x="132" y="126"/>
                </a:lnTo>
                <a:lnTo>
                  <a:pt x="132" y="124"/>
                </a:lnTo>
                <a:lnTo>
                  <a:pt x="132" y="124"/>
                </a:lnTo>
                <a:lnTo>
                  <a:pt x="132" y="124"/>
                </a:lnTo>
                <a:lnTo>
                  <a:pt x="132" y="124"/>
                </a:lnTo>
                <a:lnTo>
                  <a:pt x="132" y="124"/>
                </a:lnTo>
                <a:lnTo>
                  <a:pt x="134" y="124"/>
                </a:lnTo>
                <a:lnTo>
                  <a:pt x="134" y="124"/>
                </a:lnTo>
                <a:lnTo>
                  <a:pt x="134" y="124"/>
                </a:lnTo>
                <a:lnTo>
                  <a:pt x="134" y="122"/>
                </a:lnTo>
                <a:lnTo>
                  <a:pt x="134" y="122"/>
                </a:lnTo>
                <a:lnTo>
                  <a:pt x="134" y="122"/>
                </a:lnTo>
                <a:lnTo>
                  <a:pt x="134" y="122"/>
                </a:lnTo>
                <a:lnTo>
                  <a:pt x="134" y="122"/>
                </a:lnTo>
                <a:lnTo>
                  <a:pt x="134" y="120"/>
                </a:lnTo>
                <a:lnTo>
                  <a:pt x="134" y="118"/>
                </a:lnTo>
                <a:lnTo>
                  <a:pt x="134" y="118"/>
                </a:lnTo>
                <a:lnTo>
                  <a:pt x="134" y="118"/>
                </a:lnTo>
                <a:lnTo>
                  <a:pt x="134" y="118"/>
                </a:lnTo>
                <a:lnTo>
                  <a:pt x="134" y="118"/>
                </a:lnTo>
                <a:lnTo>
                  <a:pt x="134" y="118"/>
                </a:lnTo>
                <a:lnTo>
                  <a:pt x="134" y="116"/>
                </a:lnTo>
                <a:lnTo>
                  <a:pt x="134" y="116"/>
                </a:lnTo>
                <a:lnTo>
                  <a:pt x="134" y="114"/>
                </a:lnTo>
                <a:lnTo>
                  <a:pt x="134" y="112"/>
                </a:lnTo>
                <a:lnTo>
                  <a:pt x="134" y="112"/>
                </a:lnTo>
                <a:lnTo>
                  <a:pt x="134" y="112"/>
                </a:lnTo>
                <a:lnTo>
                  <a:pt x="134" y="112"/>
                </a:lnTo>
                <a:lnTo>
                  <a:pt x="134" y="110"/>
                </a:lnTo>
                <a:lnTo>
                  <a:pt x="134" y="110"/>
                </a:lnTo>
                <a:lnTo>
                  <a:pt x="134" y="110"/>
                </a:lnTo>
                <a:lnTo>
                  <a:pt x="134" y="110"/>
                </a:lnTo>
                <a:lnTo>
                  <a:pt x="134" y="106"/>
                </a:lnTo>
                <a:lnTo>
                  <a:pt x="132" y="104"/>
                </a:lnTo>
                <a:lnTo>
                  <a:pt x="132" y="102"/>
                </a:lnTo>
                <a:lnTo>
                  <a:pt x="132" y="102"/>
                </a:lnTo>
                <a:lnTo>
                  <a:pt x="132" y="102"/>
                </a:lnTo>
                <a:lnTo>
                  <a:pt x="132" y="102"/>
                </a:lnTo>
                <a:lnTo>
                  <a:pt x="132" y="100"/>
                </a:lnTo>
                <a:lnTo>
                  <a:pt x="132" y="100"/>
                </a:lnTo>
                <a:lnTo>
                  <a:pt x="132" y="100"/>
                </a:lnTo>
                <a:lnTo>
                  <a:pt x="132" y="100"/>
                </a:lnTo>
                <a:lnTo>
                  <a:pt x="132" y="98"/>
                </a:lnTo>
                <a:lnTo>
                  <a:pt x="130" y="98"/>
                </a:lnTo>
                <a:lnTo>
                  <a:pt x="130" y="98"/>
                </a:lnTo>
                <a:lnTo>
                  <a:pt x="130" y="96"/>
                </a:lnTo>
                <a:lnTo>
                  <a:pt x="130" y="96"/>
                </a:lnTo>
                <a:lnTo>
                  <a:pt x="130" y="96"/>
                </a:lnTo>
                <a:lnTo>
                  <a:pt x="130" y="96"/>
                </a:lnTo>
                <a:lnTo>
                  <a:pt x="130" y="94"/>
                </a:lnTo>
                <a:lnTo>
                  <a:pt x="128" y="94"/>
                </a:lnTo>
                <a:lnTo>
                  <a:pt x="128" y="94"/>
                </a:lnTo>
                <a:lnTo>
                  <a:pt x="128" y="94"/>
                </a:lnTo>
                <a:lnTo>
                  <a:pt x="128" y="94"/>
                </a:lnTo>
                <a:lnTo>
                  <a:pt x="128" y="94"/>
                </a:lnTo>
                <a:lnTo>
                  <a:pt x="128" y="92"/>
                </a:lnTo>
                <a:lnTo>
                  <a:pt x="126" y="92"/>
                </a:lnTo>
                <a:lnTo>
                  <a:pt x="126" y="92"/>
                </a:lnTo>
                <a:lnTo>
                  <a:pt x="126" y="92"/>
                </a:lnTo>
                <a:lnTo>
                  <a:pt x="126" y="92"/>
                </a:lnTo>
                <a:lnTo>
                  <a:pt x="126" y="92"/>
                </a:lnTo>
                <a:lnTo>
                  <a:pt x="126" y="92"/>
                </a:lnTo>
                <a:lnTo>
                  <a:pt x="126" y="92"/>
                </a:lnTo>
                <a:close/>
                <a:moveTo>
                  <a:pt x="66" y="152"/>
                </a:moveTo>
                <a:lnTo>
                  <a:pt x="66" y="152"/>
                </a:lnTo>
                <a:lnTo>
                  <a:pt x="66" y="152"/>
                </a:lnTo>
                <a:lnTo>
                  <a:pt x="66" y="152"/>
                </a:lnTo>
                <a:lnTo>
                  <a:pt x="68" y="152"/>
                </a:lnTo>
                <a:lnTo>
                  <a:pt x="68" y="152"/>
                </a:lnTo>
                <a:lnTo>
                  <a:pt x="68" y="154"/>
                </a:lnTo>
                <a:lnTo>
                  <a:pt x="68" y="154"/>
                </a:lnTo>
                <a:lnTo>
                  <a:pt x="68" y="154"/>
                </a:lnTo>
                <a:lnTo>
                  <a:pt x="66" y="154"/>
                </a:lnTo>
                <a:lnTo>
                  <a:pt x="66" y="154"/>
                </a:lnTo>
                <a:lnTo>
                  <a:pt x="66" y="152"/>
                </a:lnTo>
                <a:lnTo>
                  <a:pt x="66" y="152"/>
                </a:lnTo>
                <a:lnTo>
                  <a:pt x="66" y="152"/>
                </a:lnTo>
                <a:lnTo>
                  <a:pt x="66" y="152"/>
                </a:lnTo>
                <a:lnTo>
                  <a:pt x="66" y="152"/>
                </a:lnTo>
                <a:lnTo>
                  <a:pt x="66" y="152"/>
                </a:lnTo>
                <a:lnTo>
                  <a:pt x="66" y="152"/>
                </a:lnTo>
                <a:close/>
                <a:moveTo>
                  <a:pt x="36" y="194"/>
                </a:moveTo>
                <a:lnTo>
                  <a:pt x="36" y="194"/>
                </a:lnTo>
                <a:lnTo>
                  <a:pt x="36" y="194"/>
                </a:lnTo>
                <a:lnTo>
                  <a:pt x="36" y="194"/>
                </a:lnTo>
                <a:lnTo>
                  <a:pt x="36" y="194"/>
                </a:lnTo>
                <a:lnTo>
                  <a:pt x="34" y="192"/>
                </a:lnTo>
                <a:lnTo>
                  <a:pt x="34" y="192"/>
                </a:lnTo>
                <a:lnTo>
                  <a:pt x="34" y="192"/>
                </a:lnTo>
                <a:lnTo>
                  <a:pt x="36" y="192"/>
                </a:lnTo>
                <a:lnTo>
                  <a:pt x="36" y="194"/>
                </a:lnTo>
                <a:lnTo>
                  <a:pt x="36" y="194"/>
                </a:lnTo>
                <a:close/>
                <a:moveTo>
                  <a:pt x="56" y="312"/>
                </a:moveTo>
                <a:lnTo>
                  <a:pt x="56" y="312"/>
                </a:lnTo>
                <a:lnTo>
                  <a:pt x="56" y="314"/>
                </a:lnTo>
                <a:lnTo>
                  <a:pt x="52" y="316"/>
                </a:lnTo>
                <a:lnTo>
                  <a:pt x="52" y="316"/>
                </a:lnTo>
                <a:lnTo>
                  <a:pt x="52" y="316"/>
                </a:lnTo>
                <a:lnTo>
                  <a:pt x="52" y="316"/>
                </a:lnTo>
                <a:lnTo>
                  <a:pt x="52" y="316"/>
                </a:lnTo>
                <a:lnTo>
                  <a:pt x="52" y="320"/>
                </a:lnTo>
                <a:lnTo>
                  <a:pt x="52" y="320"/>
                </a:lnTo>
                <a:lnTo>
                  <a:pt x="52" y="320"/>
                </a:lnTo>
                <a:lnTo>
                  <a:pt x="52" y="320"/>
                </a:lnTo>
                <a:lnTo>
                  <a:pt x="52" y="320"/>
                </a:lnTo>
                <a:lnTo>
                  <a:pt x="52" y="322"/>
                </a:lnTo>
                <a:lnTo>
                  <a:pt x="52" y="322"/>
                </a:lnTo>
                <a:lnTo>
                  <a:pt x="52" y="322"/>
                </a:lnTo>
                <a:lnTo>
                  <a:pt x="52" y="322"/>
                </a:lnTo>
                <a:lnTo>
                  <a:pt x="50" y="322"/>
                </a:lnTo>
                <a:lnTo>
                  <a:pt x="50" y="322"/>
                </a:lnTo>
                <a:lnTo>
                  <a:pt x="50" y="320"/>
                </a:lnTo>
                <a:lnTo>
                  <a:pt x="50" y="320"/>
                </a:lnTo>
                <a:lnTo>
                  <a:pt x="50" y="318"/>
                </a:lnTo>
                <a:lnTo>
                  <a:pt x="50" y="318"/>
                </a:lnTo>
                <a:lnTo>
                  <a:pt x="50" y="318"/>
                </a:lnTo>
                <a:lnTo>
                  <a:pt x="50" y="316"/>
                </a:lnTo>
                <a:lnTo>
                  <a:pt x="50" y="316"/>
                </a:lnTo>
                <a:lnTo>
                  <a:pt x="50" y="316"/>
                </a:lnTo>
                <a:lnTo>
                  <a:pt x="50" y="316"/>
                </a:lnTo>
                <a:lnTo>
                  <a:pt x="50" y="316"/>
                </a:lnTo>
                <a:lnTo>
                  <a:pt x="52" y="314"/>
                </a:lnTo>
                <a:lnTo>
                  <a:pt x="52" y="314"/>
                </a:lnTo>
                <a:lnTo>
                  <a:pt x="52" y="314"/>
                </a:lnTo>
                <a:lnTo>
                  <a:pt x="52" y="312"/>
                </a:lnTo>
                <a:lnTo>
                  <a:pt x="52" y="312"/>
                </a:lnTo>
                <a:lnTo>
                  <a:pt x="52" y="312"/>
                </a:lnTo>
                <a:lnTo>
                  <a:pt x="52" y="312"/>
                </a:lnTo>
                <a:lnTo>
                  <a:pt x="52" y="312"/>
                </a:lnTo>
                <a:lnTo>
                  <a:pt x="52" y="312"/>
                </a:lnTo>
                <a:lnTo>
                  <a:pt x="52" y="312"/>
                </a:lnTo>
                <a:lnTo>
                  <a:pt x="52" y="312"/>
                </a:lnTo>
                <a:lnTo>
                  <a:pt x="52" y="312"/>
                </a:lnTo>
                <a:lnTo>
                  <a:pt x="52" y="312"/>
                </a:lnTo>
                <a:lnTo>
                  <a:pt x="52" y="312"/>
                </a:lnTo>
                <a:lnTo>
                  <a:pt x="52" y="312"/>
                </a:lnTo>
                <a:lnTo>
                  <a:pt x="54" y="312"/>
                </a:lnTo>
                <a:lnTo>
                  <a:pt x="54" y="312"/>
                </a:lnTo>
                <a:lnTo>
                  <a:pt x="54" y="312"/>
                </a:lnTo>
                <a:lnTo>
                  <a:pt x="54" y="312"/>
                </a:lnTo>
                <a:lnTo>
                  <a:pt x="54" y="312"/>
                </a:lnTo>
                <a:lnTo>
                  <a:pt x="54" y="312"/>
                </a:lnTo>
                <a:lnTo>
                  <a:pt x="56" y="308"/>
                </a:lnTo>
                <a:lnTo>
                  <a:pt x="56" y="308"/>
                </a:lnTo>
                <a:lnTo>
                  <a:pt x="56" y="308"/>
                </a:lnTo>
                <a:lnTo>
                  <a:pt x="56" y="308"/>
                </a:lnTo>
                <a:lnTo>
                  <a:pt x="56" y="310"/>
                </a:lnTo>
                <a:lnTo>
                  <a:pt x="56" y="310"/>
                </a:lnTo>
                <a:lnTo>
                  <a:pt x="58" y="310"/>
                </a:lnTo>
                <a:lnTo>
                  <a:pt x="58" y="310"/>
                </a:lnTo>
                <a:lnTo>
                  <a:pt x="56" y="312"/>
                </a:lnTo>
                <a:lnTo>
                  <a:pt x="56" y="312"/>
                </a:lnTo>
                <a:close/>
                <a:moveTo>
                  <a:pt x="4" y="352"/>
                </a:moveTo>
                <a:lnTo>
                  <a:pt x="4" y="352"/>
                </a:lnTo>
                <a:lnTo>
                  <a:pt x="2" y="352"/>
                </a:lnTo>
                <a:lnTo>
                  <a:pt x="0" y="350"/>
                </a:lnTo>
                <a:lnTo>
                  <a:pt x="2" y="350"/>
                </a:lnTo>
                <a:lnTo>
                  <a:pt x="2" y="350"/>
                </a:lnTo>
                <a:lnTo>
                  <a:pt x="2" y="350"/>
                </a:lnTo>
                <a:lnTo>
                  <a:pt x="4" y="350"/>
                </a:lnTo>
                <a:lnTo>
                  <a:pt x="4" y="350"/>
                </a:lnTo>
                <a:lnTo>
                  <a:pt x="4" y="350"/>
                </a:lnTo>
                <a:lnTo>
                  <a:pt x="4" y="350"/>
                </a:lnTo>
                <a:lnTo>
                  <a:pt x="4" y="352"/>
                </a:lnTo>
                <a:lnTo>
                  <a:pt x="4" y="352"/>
                </a:lnTo>
                <a:close/>
                <a:moveTo>
                  <a:pt x="58" y="196"/>
                </a:moveTo>
                <a:lnTo>
                  <a:pt x="58" y="198"/>
                </a:lnTo>
                <a:lnTo>
                  <a:pt x="60" y="198"/>
                </a:lnTo>
                <a:lnTo>
                  <a:pt x="60" y="198"/>
                </a:lnTo>
                <a:lnTo>
                  <a:pt x="62" y="196"/>
                </a:lnTo>
                <a:lnTo>
                  <a:pt x="62" y="196"/>
                </a:lnTo>
                <a:lnTo>
                  <a:pt x="62" y="196"/>
                </a:lnTo>
                <a:lnTo>
                  <a:pt x="62" y="196"/>
                </a:lnTo>
                <a:lnTo>
                  <a:pt x="62" y="196"/>
                </a:lnTo>
                <a:lnTo>
                  <a:pt x="64" y="196"/>
                </a:lnTo>
                <a:lnTo>
                  <a:pt x="64" y="196"/>
                </a:lnTo>
                <a:lnTo>
                  <a:pt x="64" y="196"/>
                </a:lnTo>
                <a:lnTo>
                  <a:pt x="66" y="198"/>
                </a:lnTo>
                <a:lnTo>
                  <a:pt x="66" y="198"/>
                </a:lnTo>
                <a:lnTo>
                  <a:pt x="66" y="198"/>
                </a:lnTo>
                <a:lnTo>
                  <a:pt x="66" y="200"/>
                </a:lnTo>
                <a:lnTo>
                  <a:pt x="64" y="200"/>
                </a:lnTo>
                <a:lnTo>
                  <a:pt x="64" y="200"/>
                </a:lnTo>
                <a:lnTo>
                  <a:pt x="64" y="200"/>
                </a:lnTo>
                <a:lnTo>
                  <a:pt x="64" y="200"/>
                </a:lnTo>
                <a:lnTo>
                  <a:pt x="64" y="202"/>
                </a:lnTo>
                <a:lnTo>
                  <a:pt x="64" y="202"/>
                </a:lnTo>
                <a:lnTo>
                  <a:pt x="64" y="202"/>
                </a:lnTo>
                <a:lnTo>
                  <a:pt x="66" y="202"/>
                </a:lnTo>
                <a:lnTo>
                  <a:pt x="66" y="202"/>
                </a:lnTo>
                <a:lnTo>
                  <a:pt x="68" y="202"/>
                </a:lnTo>
                <a:lnTo>
                  <a:pt x="68" y="202"/>
                </a:lnTo>
                <a:lnTo>
                  <a:pt x="68" y="202"/>
                </a:lnTo>
                <a:lnTo>
                  <a:pt x="70" y="202"/>
                </a:lnTo>
                <a:lnTo>
                  <a:pt x="70" y="202"/>
                </a:lnTo>
                <a:lnTo>
                  <a:pt x="70" y="204"/>
                </a:lnTo>
                <a:lnTo>
                  <a:pt x="70" y="204"/>
                </a:lnTo>
                <a:lnTo>
                  <a:pt x="70" y="204"/>
                </a:lnTo>
                <a:lnTo>
                  <a:pt x="72" y="206"/>
                </a:lnTo>
                <a:lnTo>
                  <a:pt x="74" y="208"/>
                </a:lnTo>
                <a:lnTo>
                  <a:pt x="74" y="210"/>
                </a:lnTo>
                <a:lnTo>
                  <a:pt x="72" y="210"/>
                </a:lnTo>
                <a:lnTo>
                  <a:pt x="72" y="212"/>
                </a:lnTo>
                <a:lnTo>
                  <a:pt x="74" y="212"/>
                </a:lnTo>
                <a:lnTo>
                  <a:pt x="72" y="212"/>
                </a:lnTo>
                <a:lnTo>
                  <a:pt x="72" y="212"/>
                </a:lnTo>
                <a:lnTo>
                  <a:pt x="72" y="212"/>
                </a:lnTo>
                <a:lnTo>
                  <a:pt x="72" y="214"/>
                </a:lnTo>
                <a:lnTo>
                  <a:pt x="72" y="214"/>
                </a:lnTo>
                <a:lnTo>
                  <a:pt x="72" y="214"/>
                </a:lnTo>
                <a:lnTo>
                  <a:pt x="72" y="216"/>
                </a:lnTo>
                <a:lnTo>
                  <a:pt x="72" y="216"/>
                </a:lnTo>
                <a:lnTo>
                  <a:pt x="72" y="218"/>
                </a:lnTo>
                <a:lnTo>
                  <a:pt x="72" y="220"/>
                </a:lnTo>
                <a:lnTo>
                  <a:pt x="72" y="220"/>
                </a:lnTo>
                <a:lnTo>
                  <a:pt x="72" y="224"/>
                </a:lnTo>
                <a:lnTo>
                  <a:pt x="72" y="226"/>
                </a:lnTo>
                <a:lnTo>
                  <a:pt x="74" y="226"/>
                </a:lnTo>
                <a:lnTo>
                  <a:pt x="74" y="226"/>
                </a:lnTo>
                <a:lnTo>
                  <a:pt x="74" y="226"/>
                </a:lnTo>
                <a:lnTo>
                  <a:pt x="74" y="230"/>
                </a:lnTo>
                <a:lnTo>
                  <a:pt x="74" y="232"/>
                </a:lnTo>
                <a:lnTo>
                  <a:pt x="74" y="232"/>
                </a:lnTo>
                <a:lnTo>
                  <a:pt x="74" y="234"/>
                </a:lnTo>
                <a:lnTo>
                  <a:pt x="72" y="234"/>
                </a:lnTo>
                <a:lnTo>
                  <a:pt x="72" y="232"/>
                </a:lnTo>
                <a:lnTo>
                  <a:pt x="72" y="232"/>
                </a:lnTo>
                <a:lnTo>
                  <a:pt x="72" y="232"/>
                </a:lnTo>
                <a:lnTo>
                  <a:pt x="70" y="232"/>
                </a:lnTo>
                <a:lnTo>
                  <a:pt x="70" y="232"/>
                </a:lnTo>
                <a:lnTo>
                  <a:pt x="70" y="232"/>
                </a:lnTo>
                <a:lnTo>
                  <a:pt x="70" y="234"/>
                </a:lnTo>
                <a:lnTo>
                  <a:pt x="70" y="234"/>
                </a:lnTo>
                <a:lnTo>
                  <a:pt x="70" y="234"/>
                </a:lnTo>
                <a:lnTo>
                  <a:pt x="70" y="234"/>
                </a:lnTo>
                <a:lnTo>
                  <a:pt x="72" y="234"/>
                </a:lnTo>
                <a:lnTo>
                  <a:pt x="72" y="236"/>
                </a:lnTo>
                <a:lnTo>
                  <a:pt x="70" y="238"/>
                </a:lnTo>
                <a:lnTo>
                  <a:pt x="70" y="238"/>
                </a:lnTo>
                <a:lnTo>
                  <a:pt x="70" y="238"/>
                </a:lnTo>
                <a:lnTo>
                  <a:pt x="70" y="238"/>
                </a:lnTo>
                <a:lnTo>
                  <a:pt x="70" y="238"/>
                </a:lnTo>
                <a:lnTo>
                  <a:pt x="68" y="240"/>
                </a:lnTo>
                <a:lnTo>
                  <a:pt x="68" y="240"/>
                </a:lnTo>
                <a:lnTo>
                  <a:pt x="68" y="240"/>
                </a:lnTo>
                <a:lnTo>
                  <a:pt x="68" y="240"/>
                </a:lnTo>
                <a:lnTo>
                  <a:pt x="66" y="238"/>
                </a:lnTo>
                <a:lnTo>
                  <a:pt x="68" y="238"/>
                </a:lnTo>
                <a:lnTo>
                  <a:pt x="68" y="238"/>
                </a:lnTo>
                <a:lnTo>
                  <a:pt x="68" y="236"/>
                </a:lnTo>
                <a:lnTo>
                  <a:pt x="68" y="234"/>
                </a:lnTo>
                <a:lnTo>
                  <a:pt x="66" y="234"/>
                </a:lnTo>
                <a:lnTo>
                  <a:pt x="64" y="230"/>
                </a:lnTo>
                <a:lnTo>
                  <a:pt x="64" y="230"/>
                </a:lnTo>
                <a:lnTo>
                  <a:pt x="62" y="230"/>
                </a:lnTo>
                <a:lnTo>
                  <a:pt x="62" y="230"/>
                </a:lnTo>
                <a:lnTo>
                  <a:pt x="64" y="230"/>
                </a:lnTo>
                <a:lnTo>
                  <a:pt x="64" y="230"/>
                </a:lnTo>
                <a:lnTo>
                  <a:pt x="64" y="230"/>
                </a:lnTo>
                <a:lnTo>
                  <a:pt x="64" y="230"/>
                </a:lnTo>
                <a:lnTo>
                  <a:pt x="64" y="230"/>
                </a:lnTo>
                <a:lnTo>
                  <a:pt x="66" y="230"/>
                </a:lnTo>
                <a:lnTo>
                  <a:pt x="66" y="230"/>
                </a:lnTo>
                <a:lnTo>
                  <a:pt x="66" y="230"/>
                </a:lnTo>
                <a:lnTo>
                  <a:pt x="64" y="228"/>
                </a:lnTo>
                <a:lnTo>
                  <a:pt x="64" y="228"/>
                </a:lnTo>
                <a:lnTo>
                  <a:pt x="62" y="228"/>
                </a:lnTo>
                <a:lnTo>
                  <a:pt x="62" y="228"/>
                </a:lnTo>
                <a:lnTo>
                  <a:pt x="62" y="228"/>
                </a:lnTo>
                <a:lnTo>
                  <a:pt x="62" y="228"/>
                </a:lnTo>
                <a:lnTo>
                  <a:pt x="62" y="230"/>
                </a:lnTo>
                <a:lnTo>
                  <a:pt x="62" y="232"/>
                </a:lnTo>
                <a:lnTo>
                  <a:pt x="62" y="232"/>
                </a:lnTo>
                <a:lnTo>
                  <a:pt x="62" y="232"/>
                </a:lnTo>
                <a:lnTo>
                  <a:pt x="62" y="232"/>
                </a:lnTo>
                <a:lnTo>
                  <a:pt x="64" y="234"/>
                </a:lnTo>
                <a:lnTo>
                  <a:pt x="64" y="234"/>
                </a:lnTo>
                <a:lnTo>
                  <a:pt x="64" y="234"/>
                </a:lnTo>
                <a:lnTo>
                  <a:pt x="66" y="236"/>
                </a:lnTo>
                <a:lnTo>
                  <a:pt x="66" y="236"/>
                </a:lnTo>
                <a:lnTo>
                  <a:pt x="66" y="236"/>
                </a:lnTo>
                <a:lnTo>
                  <a:pt x="66" y="236"/>
                </a:lnTo>
                <a:lnTo>
                  <a:pt x="66" y="238"/>
                </a:lnTo>
                <a:lnTo>
                  <a:pt x="64" y="238"/>
                </a:lnTo>
                <a:lnTo>
                  <a:pt x="64" y="236"/>
                </a:lnTo>
                <a:lnTo>
                  <a:pt x="64" y="236"/>
                </a:lnTo>
                <a:lnTo>
                  <a:pt x="62" y="236"/>
                </a:lnTo>
                <a:lnTo>
                  <a:pt x="62" y="236"/>
                </a:lnTo>
                <a:lnTo>
                  <a:pt x="60" y="236"/>
                </a:lnTo>
                <a:lnTo>
                  <a:pt x="60" y="236"/>
                </a:lnTo>
                <a:lnTo>
                  <a:pt x="58" y="234"/>
                </a:lnTo>
                <a:lnTo>
                  <a:pt x="58" y="234"/>
                </a:lnTo>
                <a:lnTo>
                  <a:pt x="60" y="232"/>
                </a:lnTo>
                <a:lnTo>
                  <a:pt x="60" y="232"/>
                </a:lnTo>
                <a:lnTo>
                  <a:pt x="60" y="232"/>
                </a:lnTo>
                <a:lnTo>
                  <a:pt x="60" y="230"/>
                </a:lnTo>
                <a:lnTo>
                  <a:pt x="58" y="230"/>
                </a:lnTo>
                <a:lnTo>
                  <a:pt x="58" y="228"/>
                </a:lnTo>
                <a:lnTo>
                  <a:pt x="56" y="228"/>
                </a:lnTo>
                <a:lnTo>
                  <a:pt x="56" y="228"/>
                </a:lnTo>
                <a:lnTo>
                  <a:pt x="56" y="226"/>
                </a:lnTo>
                <a:lnTo>
                  <a:pt x="56" y="226"/>
                </a:lnTo>
                <a:lnTo>
                  <a:pt x="56" y="224"/>
                </a:lnTo>
                <a:lnTo>
                  <a:pt x="54" y="224"/>
                </a:lnTo>
                <a:lnTo>
                  <a:pt x="54" y="222"/>
                </a:lnTo>
                <a:lnTo>
                  <a:pt x="54" y="222"/>
                </a:lnTo>
                <a:lnTo>
                  <a:pt x="54" y="222"/>
                </a:lnTo>
                <a:lnTo>
                  <a:pt x="54" y="222"/>
                </a:lnTo>
                <a:lnTo>
                  <a:pt x="56" y="222"/>
                </a:lnTo>
                <a:lnTo>
                  <a:pt x="56" y="222"/>
                </a:lnTo>
                <a:lnTo>
                  <a:pt x="56" y="220"/>
                </a:lnTo>
                <a:lnTo>
                  <a:pt x="56" y="218"/>
                </a:lnTo>
                <a:lnTo>
                  <a:pt x="56" y="216"/>
                </a:lnTo>
                <a:lnTo>
                  <a:pt x="56" y="216"/>
                </a:lnTo>
                <a:lnTo>
                  <a:pt x="56" y="216"/>
                </a:lnTo>
                <a:lnTo>
                  <a:pt x="56" y="214"/>
                </a:lnTo>
                <a:lnTo>
                  <a:pt x="56" y="214"/>
                </a:lnTo>
                <a:lnTo>
                  <a:pt x="56" y="212"/>
                </a:lnTo>
                <a:lnTo>
                  <a:pt x="54" y="212"/>
                </a:lnTo>
                <a:lnTo>
                  <a:pt x="54" y="212"/>
                </a:lnTo>
                <a:lnTo>
                  <a:pt x="54" y="212"/>
                </a:lnTo>
                <a:lnTo>
                  <a:pt x="56" y="212"/>
                </a:lnTo>
                <a:lnTo>
                  <a:pt x="54" y="210"/>
                </a:lnTo>
                <a:lnTo>
                  <a:pt x="54" y="210"/>
                </a:lnTo>
                <a:lnTo>
                  <a:pt x="54" y="210"/>
                </a:lnTo>
                <a:lnTo>
                  <a:pt x="52" y="208"/>
                </a:lnTo>
                <a:lnTo>
                  <a:pt x="52" y="208"/>
                </a:lnTo>
                <a:lnTo>
                  <a:pt x="52" y="208"/>
                </a:lnTo>
                <a:lnTo>
                  <a:pt x="50" y="206"/>
                </a:lnTo>
                <a:lnTo>
                  <a:pt x="50" y="206"/>
                </a:lnTo>
                <a:lnTo>
                  <a:pt x="50" y="206"/>
                </a:lnTo>
                <a:lnTo>
                  <a:pt x="50" y="204"/>
                </a:lnTo>
                <a:lnTo>
                  <a:pt x="46" y="204"/>
                </a:lnTo>
                <a:lnTo>
                  <a:pt x="46" y="204"/>
                </a:lnTo>
                <a:lnTo>
                  <a:pt x="46" y="206"/>
                </a:lnTo>
                <a:lnTo>
                  <a:pt x="48" y="206"/>
                </a:lnTo>
                <a:lnTo>
                  <a:pt x="48" y="208"/>
                </a:lnTo>
                <a:lnTo>
                  <a:pt x="48" y="208"/>
                </a:lnTo>
                <a:lnTo>
                  <a:pt x="48" y="208"/>
                </a:lnTo>
                <a:lnTo>
                  <a:pt x="48" y="208"/>
                </a:lnTo>
                <a:lnTo>
                  <a:pt x="48" y="208"/>
                </a:lnTo>
                <a:lnTo>
                  <a:pt x="48" y="210"/>
                </a:lnTo>
                <a:lnTo>
                  <a:pt x="48" y="210"/>
                </a:lnTo>
                <a:lnTo>
                  <a:pt x="48" y="210"/>
                </a:lnTo>
                <a:lnTo>
                  <a:pt x="50" y="210"/>
                </a:lnTo>
                <a:lnTo>
                  <a:pt x="50" y="208"/>
                </a:lnTo>
                <a:lnTo>
                  <a:pt x="50" y="208"/>
                </a:lnTo>
                <a:lnTo>
                  <a:pt x="50" y="208"/>
                </a:lnTo>
                <a:lnTo>
                  <a:pt x="50" y="210"/>
                </a:lnTo>
                <a:lnTo>
                  <a:pt x="52" y="210"/>
                </a:lnTo>
                <a:lnTo>
                  <a:pt x="52" y="210"/>
                </a:lnTo>
                <a:lnTo>
                  <a:pt x="52" y="212"/>
                </a:lnTo>
                <a:lnTo>
                  <a:pt x="52" y="212"/>
                </a:lnTo>
                <a:lnTo>
                  <a:pt x="50" y="214"/>
                </a:lnTo>
                <a:lnTo>
                  <a:pt x="50" y="214"/>
                </a:lnTo>
                <a:lnTo>
                  <a:pt x="50" y="212"/>
                </a:lnTo>
                <a:lnTo>
                  <a:pt x="50" y="212"/>
                </a:lnTo>
                <a:lnTo>
                  <a:pt x="50" y="212"/>
                </a:lnTo>
                <a:lnTo>
                  <a:pt x="50" y="212"/>
                </a:lnTo>
                <a:lnTo>
                  <a:pt x="48" y="210"/>
                </a:lnTo>
                <a:lnTo>
                  <a:pt x="48" y="210"/>
                </a:lnTo>
                <a:lnTo>
                  <a:pt x="46" y="210"/>
                </a:lnTo>
                <a:lnTo>
                  <a:pt x="46" y="212"/>
                </a:lnTo>
                <a:lnTo>
                  <a:pt x="46" y="212"/>
                </a:lnTo>
                <a:lnTo>
                  <a:pt x="46" y="212"/>
                </a:lnTo>
                <a:lnTo>
                  <a:pt x="46" y="212"/>
                </a:lnTo>
                <a:lnTo>
                  <a:pt x="46" y="214"/>
                </a:lnTo>
                <a:lnTo>
                  <a:pt x="46" y="214"/>
                </a:lnTo>
                <a:lnTo>
                  <a:pt x="44" y="214"/>
                </a:lnTo>
                <a:lnTo>
                  <a:pt x="44" y="214"/>
                </a:lnTo>
                <a:lnTo>
                  <a:pt x="44" y="212"/>
                </a:lnTo>
                <a:lnTo>
                  <a:pt x="46" y="212"/>
                </a:lnTo>
                <a:lnTo>
                  <a:pt x="44" y="212"/>
                </a:lnTo>
                <a:lnTo>
                  <a:pt x="44" y="210"/>
                </a:lnTo>
                <a:lnTo>
                  <a:pt x="42" y="210"/>
                </a:lnTo>
                <a:lnTo>
                  <a:pt x="42" y="210"/>
                </a:lnTo>
                <a:lnTo>
                  <a:pt x="40" y="208"/>
                </a:lnTo>
                <a:lnTo>
                  <a:pt x="40" y="208"/>
                </a:lnTo>
                <a:lnTo>
                  <a:pt x="40" y="206"/>
                </a:lnTo>
                <a:lnTo>
                  <a:pt x="40" y="206"/>
                </a:lnTo>
                <a:lnTo>
                  <a:pt x="42" y="206"/>
                </a:lnTo>
                <a:lnTo>
                  <a:pt x="42" y="206"/>
                </a:lnTo>
                <a:lnTo>
                  <a:pt x="42" y="206"/>
                </a:lnTo>
                <a:lnTo>
                  <a:pt x="44" y="208"/>
                </a:lnTo>
                <a:lnTo>
                  <a:pt x="42" y="208"/>
                </a:lnTo>
                <a:lnTo>
                  <a:pt x="42" y="208"/>
                </a:lnTo>
                <a:lnTo>
                  <a:pt x="42" y="208"/>
                </a:lnTo>
                <a:lnTo>
                  <a:pt x="44" y="208"/>
                </a:lnTo>
                <a:lnTo>
                  <a:pt x="44" y="210"/>
                </a:lnTo>
                <a:lnTo>
                  <a:pt x="46" y="210"/>
                </a:lnTo>
                <a:lnTo>
                  <a:pt x="46" y="208"/>
                </a:lnTo>
                <a:lnTo>
                  <a:pt x="44" y="206"/>
                </a:lnTo>
                <a:lnTo>
                  <a:pt x="44" y="206"/>
                </a:lnTo>
                <a:lnTo>
                  <a:pt x="44" y="206"/>
                </a:lnTo>
                <a:lnTo>
                  <a:pt x="40" y="204"/>
                </a:lnTo>
                <a:lnTo>
                  <a:pt x="38" y="204"/>
                </a:lnTo>
                <a:lnTo>
                  <a:pt x="38" y="204"/>
                </a:lnTo>
                <a:lnTo>
                  <a:pt x="38" y="202"/>
                </a:lnTo>
                <a:lnTo>
                  <a:pt x="36" y="200"/>
                </a:lnTo>
                <a:lnTo>
                  <a:pt x="40" y="202"/>
                </a:lnTo>
                <a:lnTo>
                  <a:pt x="40" y="200"/>
                </a:lnTo>
                <a:lnTo>
                  <a:pt x="40" y="200"/>
                </a:lnTo>
                <a:lnTo>
                  <a:pt x="40" y="200"/>
                </a:lnTo>
                <a:lnTo>
                  <a:pt x="40" y="200"/>
                </a:lnTo>
                <a:lnTo>
                  <a:pt x="40" y="200"/>
                </a:lnTo>
                <a:lnTo>
                  <a:pt x="40" y="198"/>
                </a:lnTo>
                <a:lnTo>
                  <a:pt x="40" y="198"/>
                </a:lnTo>
                <a:lnTo>
                  <a:pt x="42" y="198"/>
                </a:lnTo>
                <a:lnTo>
                  <a:pt x="42" y="198"/>
                </a:lnTo>
                <a:lnTo>
                  <a:pt x="42" y="200"/>
                </a:lnTo>
                <a:lnTo>
                  <a:pt x="42" y="200"/>
                </a:lnTo>
                <a:lnTo>
                  <a:pt x="42" y="200"/>
                </a:lnTo>
                <a:lnTo>
                  <a:pt x="42" y="198"/>
                </a:lnTo>
                <a:lnTo>
                  <a:pt x="42" y="198"/>
                </a:lnTo>
                <a:lnTo>
                  <a:pt x="42" y="196"/>
                </a:lnTo>
                <a:lnTo>
                  <a:pt x="44" y="196"/>
                </a:lnTo>
                <a:lnTo>
                  <a:pt x="44" y="196"/>
                </a:lnTo>
                <a:lnTo>
                  <a:pt x="44" y="196"/>
                </a:lnTo>
                <a:lnTo>
                  <a:pt x="46" y="196"/>
                </a:lnTo>
                <a:lnTo>
                  <a:pt x="46" y="196"/>
                </a:lnTo>
                <a:lnTo>
                  <a:pt x="46" y="196"/>
                </a:lnTo>
                <a:lnTo>
                  <a:pt x="46" y="194"/>
                </a:lnTo>
                <a:lnTo>
                  <a:pt x="46" y="194"/>
                </a:lnTo>
                <a:lnTo>
                  <a:pt x="46" y="194"/>
                </a:lnTo>
                <a:lnTo>
                  <a:pt x="46" y="192"/>
                </a:lnTo>
                <a:lnTo>
                  <a:pt x="46" y="192"/>
                </a:lnTo>
                <a:lnTo>
                  <a:pt x="48" y="192"/>
                </a:lnTo>
                <a:lnTo>
                  <a:pt x="50" y="192"/>
                </a:lnTo>
                <a:lnTo>
                  <a:pt x="50" y="192"/>
                </a:lnTo>
                <a:lnTo>
                  <a:pt x="52" y="192"/>
                </a:lnTo>
                <a:lnTo>
                  <a:pt x="52" y="194"/>
                </a:lnTo>
                <a:lnTo>
                  <a:pt x="54" y="194"/>
                </a:lnTo>
                <a:lnTo>
                  <a:pt x="54" y="196"/>
                </a:lnTo>
                <a:lnTo>
                  <a:pt x="56" y="196"/>
                </a:lnTo>
                <a:lnTo>
                  <a:pt x="58" y="196"/>
                </a:lnTo>
                <a:lnTo>
                  <a:pt x="58" y="196"/>
                </a:lnTo>
                <a:close/>
                <a:moveTo>
                  <a:pt x="26" y="186"/>
                </a:moveTo>
                <a:lnTo>
                  <a:pt x="26" y="186"/>
                </a:lnTo>
                <a:lnTo>
                  <a:pt x="26" y="184"/>
                </a:lnTo>
                <a:lnTo>
                  <a:pt x="26" y="184"/>
                </a:lnTo>
                <a:lnTo>
                  <a:pt x="24" y="180"/>
                </a:lnTo>
                <a:lnTo>
                  <a:pt x="24" y="180"/>
                </a:lnTo>
                <a:lnTo>
                  <a:pt x="26" y="178"/>
                </a:lnTo>
                <a:lnTo>
                  <a:pt x="26" y="178"/>
                </a:lnTo>
                <a:lnTo>
                  <a:pt x="26" y="178"/>
                </a:lnTo>
                <a:lnTo>
                  <a:pt x="26" y="178"/>
                </a:lnTo>
                <a:lnTo>
                  <a:pt x="26" y="180"/>
                </a:lnTo>
                <a:lnTo>
                  <a:pt x="26" y="180"/>
                </a:lnTo>
                <a:lnTo>
                  <a:pt x="26" y="180"/>
                </a:lnTo>
                <a:lnTo>
                  <a:pt x="26" y="182"/>
                </a:lnTo>
                <a:lnTo>
                  <a:pt x="28" y="184"/>
                </a:lnTo>
                <a:lnTo>
                  <a:pt x="28" y="184"/>
                </a:lnTo>
                <a:lnTo>
                  <a:pt x="28" y="184"/>
                </a:lnTo>
                <a:lnTo>
                  <a:pt x="26" y="186"/>
                </a:lnTo>
                <a:close/>
                <a:moveTo>
                  <a:pt x="104" y="186"/>
                </a:moveTo>
                <a:lnTo>
                  <a:pt x="102" y="186"/>
                </a:lnTo>
                <a:lnTo>
                  <a:pt x="102" y="186"/>
                </a:lnTo>
                <a:lnTo>
                  <a:pt x="102" y="186"/>
                </a:lnTo>
                <a:lnTo>
                  <a:pt x="102" y="186"/>
                </a:lnTo>
                <a:lnTo>
                  <a:pt x="100" y="186"/>
                </a:lnTo>
                <a:lnTo>
                  <a:pt x="100" y="186"/>
                </a:lnTo>
                <a:lnTo>
                  <a:pt x="100" y="184"/>
                </a:lnTo>
                <a:lnTo>
                  <a:pt x="100" y="184"/>
                </a:lnTo>
                <a:lnTo>
                  <a:pt x="102" y="182"/>
                </a:lnTo>
                <a:lnTo>
                  <a:pt x="102" y="182"/>
                </a:lnTo>
                <a:lnTo>
                  <a:pt x="102" y="180"/>
                </a:lnTo>
                <a:lnTo>
                  <a:pt x="104" y="180"/>
                </a:lnTo>
                <a:lnTo>
                  <a:pt x="104" y="180"/>
                </a:lnTo>
                <a:lnTo>
                  <a:pt x="104" y="180"/>
                </a:lnTo>
                <a:lnTo>
                  <a:pt x="104" y="180"/>
                </a:lnTo>
                <a:lnTo>
                  <a:pt x="104" y="182"/>
                </a:lnTo>
                <a:lnTo>
                  <a:pt x="104" y="182"/>
                </a:lnTo>
                <a:lnTo>
                  <a:pt x="104" y="182"/>
                </a:lnTo>
                <a:lnTo>
                  <a:pt x="104" y="182"/>
                </a:lnTo>
                <a:lnTo>
                  <a:pt x="104" y="182"/>
                </a:lnTo>
                <a:lnTo>
                  <a:pt x="104" y="184"/>
                </a:lnTo>
                <a:lnTo>
                  <a:pt x="104" y="184"/>
                </a:lnTo>
                <a:lnTo>
                  <a:pt x="104" y="184"/>
                </a:lnTo>
                <a:lnTo>
                  <a:pt x="104" y="184"/>
                </a:lnTo>
                <a:lnTo>
                  <a:pt x="104" y="184"/>
                </a:lnTo>
                <a:lnTo>
                  <a:pt x="104" y="186"/>
                </a:lnTo>
                <a:lnTo>
                  <a:pt x="104" y="186"/>
                </a:lnTo>
                <a:lnTo>
                  <a:pt x="104" y="186"/>
                </a:lnTo>
                <a:lnTo>
                  <a:pt x="104" y="186"/>
                </a:lnTo>
                <a:lnTo>
                  <a:pt x="104" y="186"/>
                </a:lnTo>
                <a:close/>
                <a:moveTo>
                  <a:pt x="70" y="252"/>
                </a:moveTo>
                <a:lnTo>
                  <a:pt x="70" y="252"/>
                </a:lnTo>
                <a:lnTo>
                  <a:pt x="70" y="252"/>
                </a:lnTo>
                <a:lnTo>
                  <a:pt x="68" y="252"/>
                </a:lnTo>
                <a:lnTo>
                  <a:pt x="68" y="250"/>
                </a:lnTo>
                <a:lnTo>
                  <a:pt x="68" y="250"/>
                </a:lnTo>
                <a:lnTo>
                  <a:pt x="68" y="250"/>
                </a:lnTo>
                <a:lnTo>
                  <a:pt x="66" y="250"/>
                </a:lnTo>
                <a:lnTo>
                  <a:pt x="68" y="248"/>
                </a:lnTo>
                <a:lnTo>
                  <a:pt x="68" y="248"/>
                </a:lnTo>
                <a:lnTo>
                  <a:pt x="68" y="248"/>
                </a:lnTo>
                <a:lnTo>
                  <a:pt x="68" y="248"/>
                </a:lnTo>
                <a:lnTo>
                  <a:pt x="68" y="250"/>
                </a:lnTo>
                <a:lnTo>
                  <a:pt x="68" y="250"/>
                </a:lnTo>
                <a:lnTo>
                  <a:pt x="70" y="250"/>
                </a:lnTo>
                <a:lnTo>
                  <a:pt x="70" y="250"/>
                </a:lnTo>
                <a:lnTo>
                  <a:pt x="70" y="250"/>
                </a:lnTo>
                <a:lnTo>
                  <a:pt x="72" y="250"/>
                </a:lnTo>
                <a:lnTo>
                  <a:pt x="72" y="250"/>
                </a:lnTo>
                <a:lnTo>
                  <a:pt x="72" y="252"/>
                </a:lnTo>
                <a:lnTo>
                  <a:pt x="72" y="252"/>
                </a:lnTo>
                <a:lnTo>
                  <a:pt x="72" y="252"/>
                </a:lnTo>
                <a:lnTo>
                  <a:pt x="70" y="252"/>
                </a:lnTo>
                <a:lnTo>
                  <a:pt x="70" y="252"/>
                </a:lnTo>
                <a:close/>
                <a:moveTo>
                  <a:pt x="70" y="192"/>
                </a:moveTo>
                <a:lnTo>
                  <a:pt x="72" y="192"/>
                </a:lnTo>
                <a:lnTo>
                  <a:pt x="72" y="192"/>
                </a:lnTo>
                <a:lnTo>
                  <a:pt x="72" y="192"/>
                </a:lnTo>
                <a:lnTo>
                  <a:pt x="72" y="190"/>
                </a:lnTo>
                <a:lnTo>
                  <a:pt x="72" y="192"/>
                </a:lnTo>
                <a:lnTo>
                  <a:pt x="72" y="192"/>
                </a:lnTo>
                <a:lnTo>
                  <a:pt x="72" y="192"/>
                </a:lnTo>
                <a:lnTo>
                  <a:pt x="72" y="192"/>
                </a:lnTo>
                <a:lnTo>
                  <a:pt x="72" y="192"/>
                </a:lnTo>
                <a:lnTo>
                  <a:pt x="72" y="192"/>
                </a:lnTo>
                <a:lnTo>
                  <a:pt x="70" y="192"/>
                </a:lnTo>
                <a:lnTo>
                  <a:pt x="70" y="192"/>
                </a:lnTo>
                <a:lnTo>
                  <a:pt x="70" y="192"/>
                </a:lnTo>
                <a:lnTo>
                  <a:pt x="70" y="192"/>
                </a:lnTo>
                <a:lnTo>
                  <a:pt x="68" y="190"/>
                </a:lnTo>
                <a:lnTo>
                  <a:pt x="70" y="190"/>
                </a:lnTo>
                <a:lnTo>
                  <a:pt x="70" y="190"/>
                </a:lnTo>
                <a:lnTo>
                  <a:pt x="70" y="190"/>
                </a:lnTo>
                <a:lnTo>
                  <a:pt x="70" y="192"/>
                </a:lnTo>
                <a:close/>
                <a:moveTo>
                  <a:pt x="76" y="250"/>
                </a:moveTo>
                <a:lnTo>
                  <a:pt x="74" y="250"/>
                </a:lnTo>
                <a:lnTo>
                  <a:pt x="74" y="250"/>
                </a:lnTo>
                <a:lnTo>
                  <a:pt x="74" y="250"/>
                </a:lnTo>
                <a:lnTo>
                  <a:pt x="74" y="250"/>
                </a:lnTo>
                <a:lnTo>
                  <a:pt x="74" y="250"/>
                </a:lnTo>
                <a:lnTo>
                  <a:pt x="74" y="248"/>
                </a:lnTo>
                <a:lnTo>
                  <a:pt x="74" y="248"/>
                </a:lnTo>
                <a:lnTo>
                  <a:pt x="74" y="248"/>
                </a:lnTo>
                <a:lnTo>
                  <a:pt x="74" y="248"/>
                </a:lnTo>
                <a:lnTo>
                  <a:pt x="74" y="248"/>
                </a:lnTo>
                <a:lnTo>
                  <a:pt x="74" y="246"/>
                </a:lnTo>
                <a:lnTo>
                  <a:pt x="74" y="246"/>
                </a:lnTo>
                <a:lnTo>
                  <a:pt x="74" y="246"/>
                </a:lnTo>
                <a:lnTo>
                  <a:pt x="74" y="246"/>
                </a:lnTo>
                <a:lnTo>
                  <a:pt x="74" y="246"/>
                </a:lnTo>
                <a:lnTo>
                  <a:pt x="74" y="244"/>
                </a:lnTo>
                <a:lnTo>
                  <a:pt x="74" y="242"/>
                </a:lnTo>
                <a:lnTo>
                  <a:pt x="74" y="242"/>
                </a:lnTo>
                <a:lnTo>
                  <a:pt x="74" y="242"/>
                </a:lnTo>
                <a:lnTo>
                  <a:pt x="74" y="242"/>
                </a:lnTo>
                <a:lnTo>
                  <a:pt x="74" y="244"/>
                </a:lnTo>
                <a:lnTo>
                  <a:pt x="74" y="244"/>
                </a:lnTo>
                <a:lnTo>
                  <a:pt x="74" y="244"/>
                </a:lnTo>
                <a:lnTo>
                  <a:pt x="74" y="244"/>
                </a:lnTo>
                <a:lnTo>
                  <a:pt x="74" y="246"/>
                </a:lnTo>
                <a:lnTo>
                  <a:pt x="76" y="250"/>
                </a:lnTo>
                <a:close/>
                <a:moveTo>
                  <a:pt x="96" y="182"/>
                </a:moveTo>
                <a:lnTo>
                  <a:pt x="96" y="182"/>
                </a:lnTo>
                <a:lnTo>
                  <a:pt x="92" y="182"/>
                </a:lnTo>
                <a:lnTo>
                  <a:pt x="92" y="182"/>
                </a:lnTo>
                <a:lnTo>
                  <a:pt x="94" y="180"/>
                </a:lnTo>
                <a:lnTo>
                  <a:pt x="94" y="180"/>
                </a:lnTo>
                <a:lnTo>
                  <a:pt x="94" y="180"/>
                </a:lnTo>
                <a:lnTo>
                  <a:pt x="96" y="182"/>
                </a:lnTo>
                <a:lnTo>
                  <a:pt x="96" y="182"/>
                </a:lnTo>
                <a:close/>
                <a:moveTo>
                  <a:pt x="94" y="184"/>
                </a:moveTo>
                <a:lnTo>
                  <a:pt x="96" y="186"/>
                </a:lnTo>
                <a:lnTo>
                  <a:pt x="96" y="186"/>
                </a:lnTo>
                <a:lnTo>
                  <a:pt x="98" y="186"/>
                </a:lnTo>
                <a:lnTo>
                  <a:pt x="98" y="186"/>
                </a:lnTo>
                <a:lnTo>
                  <a:pt x="100" y="186"/>
                </a:lnTo>
                <a:lnTo>
                  <a:pt x="100" y="186"/>
                </a:lnTo>
                <a:lnTo>
                  <a:pt x="102" y="188"/>
                </a:lnTo>
                <a:lnTo>
                  <a:pt x="102" y="188"/>
                </a:lnTo>
                <a:lnTo>
                  <a:pt x="102" y="188"/>
                </a:lnTo>
                <a:lnTo>
                  <a:pt x="102" y="190"/>
                </a:lnTo>
                <a:lnTo>
                  <a:pt x="102" y="190"/>
                </a:lnTo>
                <a:lnTo>
                  <a:pt x="102" y="190"/>
                </a:lnTo>
                <a:lnTo>
                  <a:pt x="104" y="192"/>
                </a:lnTo>
                <a:lnTo>
                  <a:pt x="106" y="192"/>
                </a:lnTo>
                <a:lnTo>
                  <a:pt x="104" y="194"/>
                </a:lnTo>
                <a:lnTo>
                  <a:pt x="104" y="194"/>
                </a:lnTo>
                <a:lnTo>
                  <a:pt x="104" y="194"/>
                </a:lnTo>
                <a:lnTo>
                  <a:pt x="102" y="196"/>
                </a:lnTo>
                <a:lnTo>
                  <a:pt x="102" y="198"/>
                </a:lnTo>
                <a:lnTo>
                  <a:pt x="102" y="198"/>
                </a:lnTo>
                <a:lnTo>
                  <a:pt x="102" y="198"/>
                </a:lnTo>
                <a:lnTo>
                  <a:pt x="102" y="198"/>
                </a:lnTo>
                <a:lnTo>
                  <a:pt x="102" y="200"/>
                </a:lnTo>
                <a:lnTo>
                  <a:pt x="102" y="200"/>
                </a:lnTo>
                <a:lnTo>
                  <a:pt x="102" y="202"/>
                </a:lnTo>
                <a:lnTo>
                  <a:pt x="102" y="202"/>
                </a:lnTo>
                <a:lnTo>
                  <a:pt x="102" y="202"/>
                </a:lnTo>
                <a:lnTo>
                  <a:pt x="102" y="202"/>
                </a:lnTo>
                <a:lnTo>
                  <a:pt x="100" y="202"/>
                </a:lnTo>
                <a:lnTo>
                  <a:pt x="98" y="200"/>
                </a:lnTo>
                <a:lnTo>
                  <a:pt x="98" y="200"/>
                </a:lnTo>
                <a:lnTo>
                  <a:pt x="96" y="198"/>
                </a:lnTo>
                <a:lnTo>
                  <a:pt x="96" y="198"/>
                </a:lnTo>
                <a:lnTo>
                  <a:pt x="96" y="198"/>
                </a:lnTo>
                <a:lnTo>
                  <a:pt x="94" y="198"/>
                </a:lnTo>
                <a:lnTo>
                  <a:pt x="94" y="198"/>
                </a:lnTo>
                <a:lnTo>
                  <a:pt x="92" y="198"/>
                </a:lnTo>
                <a:lnTo>
                  <a:pt x="92" y="198"/>
                </a:lnTo>
                <a:lnTo>
                  <a:pt x="92" y="198"/>
                </a:lnTo>
                <a:lnTo>
                  <a:pt x="92" y="198"/>
                </a:lnTo>
                <a:lnTo>
                  <a:pt x="90" y="200"/>
                </a:lnTo>
                <a:lnTo>
                  <a:pt x="90" y="200"/>
                </a:lnTo>
                <a:lnTo>
                  <a:pt x="88" y="200"/>
                </a:lnTo>
                <a:lnTo>
                  <a:pt x="88" y="202"/>
                </a:lnTo>
                <a:lnTo>
                  <a:pt x="88" y="202"/>
                </a:lnTo>
                <a:lnTo>
                  <a:pt x="88" y="202"/>
                </a:lnTo>
                <a:lnTo>
                  <a:pt x="88" y="202"/>
                </a:lnTo>
                <a:lnTo>
                  <a:pt x="88" y="204"/>
                </a:lnTo>
                <a:lnTo>
                  <a:pt x="88" y="206"/>
                </a:lnTo>
                <a:lnTo>
                  <a:pt x="88" y="206"/>
                </a:lnTo>
                <a:lnTo>
                  <a:pt x="88" y="206"/>
                </a:lnTo>
                <a:lnTo>
                  <a:pt x="88" y="206"/>
                </a:lnTo>
                <a:lnTo>
                  <a:pt x="88" y="206"/>
                </a:lnTo>
                <a:lnTo>
                  <a:pt x="88" y="208"/>
                </a:lnTo>
                <a:lnTo>
                  <a:pt x="88" y="208"/>
                </a:lnTo>
                <a:lnTo>
                  <a:pt x="88" y="210"/>
                </a:lnTo>
                <a:lnTo>
                  <a:pt x="88" y="210"/>
                </a:lnTo>
                <a:lnTo>
                  <a:pt x="88" y="210"/>
                </a:lnTo>
                <a:lnTo>
                  <a:pt x="88" y="210"/>
                </a:lnTo>
                <a:lnTo>
                  <a:pt x="86" y="210"/>
                </a:lnTo>
                <a:lnTo>
                  <a:pt x="86" y="210"/>
                </a:lnTo>
                <a:lnTo>
                  <a:pt x="84" y="210"/>
                </a:lnTo>
                <a:lnTo>
                  <a:pt x="84" y="210"/>
                </a:lnTo>
                <a:lnTo>
                  <a:pt x="84" y="210"/>
                </a:lnTo>
                <a:lnTo>
                  <a:pt x="84" y="208"/>
                </a:lnTo>
                <a:lnTo>
                  <a:pt x="84" y="208"/>
                </a:lnTo>
                <a:lnTo>
                  <a:pt x="84" y="208"/>
                </a:lnTo>
                <a:lnTo>
                  <a:pt x="82" y="208"/>
                </a:lnTo>
                <a:lnTo>
                  <a:pt x="82" y="208"/>
                </a:lnTo>
                <a:lnTo>
                  <a:pt x="82" y="208"/>
                </a:lnTo>
                <a:lnTo>
                  <a:pt x="80" y="208"/>
                </a:lnTo>
                <a:lnTo>
                  <a:pt x="80" y="208"/>
                </a:lnTo>
                <a:lnTo>
                  <a:pt x="80" y="206"/>
                </a:lnTo>
                <a:lnTo>
                  <a:pt x="78" y="204"/>
                </a:lnTo>
                <a:lnTo>
                  <a:pt x="78" y="204"/>
                </a:lnTo>
                <a:lnTo>
                  <a:pt x="78" y="202"/>
                </a:lnTo>
                <a:lnTo>
                  <a:pt x="78" y="202"/>
                </a:lnTo>
                <a:lnTo>
                  <a:pt x="78" y="202"/>
                </a:lnTo>
                <a:lnTo>
                  <a:pt x="76" y="202"/>
                </a:lnTo>
                <a:lnTo>
                  <a:pt x="76" y="202"/>
                </a:lnTo>
                <a:lnTo>
                  <a:pt x="76" y="200"/>
                </a:lnTo>
                <a:lnTo>
                  <a:pt x="74" y="198"/>
                </a:lnTo>
                <a:lnTo>
                  <a:pt x="74" y="200"/>
                </a:lnTo>
                <a:lnTo>
                  <a:pt x="72" y="200"/>
                </a:lnTo>
                <a:lnTo>
                  <a:pt x="72" y="200"/>
                </a:lnTo>
                <a:lnTo>
                  <a:pt x="72" y="200"/>
                </a:lnTo>
                <a:lnTo>
                  <a:pt x="70" y="200"/>
                </a:lnTo>
                <a:lnTo>
                  <a:pt x="72" y="200"/>
                </a:lnTo>
                <a:lnTo>
                  <a:pt x="74" y="198"/>
                </a:lnTo>
                <a:lnTo>
                  <a:pt x="74" y="198"/>
                </a:lnTo>
                <a:lnTo>
                  <a:pt x="74" y="198"/>
                </a:lnTo>
                <a:lnTo>
                  <a:pt x="76" y="196"/>
                </a:lnTo>
                <a:lnTo>
                  <a:pt x="76" y="196"/>
                </a:lnTo>
                <a:lnTo>
                  <a:pt x="76" y="196"/>
                </a:lnTo>
                <a:lnTo>
                  <a:pt x="78" y="196"/>
                </a:lnTo>
                <a:lnTo>
                  <a:pt x="78" y="194"/>
                </a:lnTo>
                <a:lnTo>
                  <a:pt x="78" y="194"/>
                </a:lnTo>
                <a:lnTo>
                  <a:pt x="78" y="194"/>
                </a:lnTo>
                <a:lnTo>
                  <a:pt x="76" y="192"/>
                </a:lnTo>
                <a:lnTo>
                  <a:pt x="76" y="190"/>
                </a:lnTo>
                <a:lnTo>
                  <a:pt x="78" y="188"/>
                </a:lnTo>
                <a:lnTo>
                  <a:pt x="78" y="188"/>
                </a:lnTo>
                <a:lnTo>
                  <a:pt x="78" y="188"/>
                </a:lnTo>
                <a:lnTo>
                  <a:pt x="80" y="190"/>
                </a:lnTo>
                <a:lnTo>
                  <a:pt x="80" y="190"/>
                </a:lnTo>
                <a:lnTo>
                  <a:pt x="80" y="190"/>
                </a:lnTo>
                <a:lnTo>
                  <a:pt x="82" y="192"/>
                </a:lnTo>
                <a:lnTo>
                  <a:pt x="82" y="192"/>
                </a:lnTo>
                <a:lnTo>
                  <a:pt x="82" y="192"/>
                </a:lnTo>
                <a:lnTo>
                  <a:pt x="84" y="192"/>
                </a:lnTo>
                <a:lnTo>
                  <a:pt x="84" y="190"/>
                </a:lnTo>
                <a:lnTo>
                  <a:pt x="84" y="190"/>
                </a:lnTo>
                <a:lnTo>
                  <a:pt x="84" y="190"/>
                </a:lnTo>
                <a:lnTo>
                  <a:pt x="84" y="190"/>
                </a:lnTo>
                <a:lnTo>
                  <a:pt x="86" y="190"/>
                </a:lnTo>
                <a:lnTo>
                  <a:pt x="86" y="190"/>
                </a:lnTo>
                <a:lnTo>
                  <a:pt x="88" y="190"/>
                </a:lnTo>
                <a:lnTo>
                  <a:pt x="88" y="190"/>
                </a:lnTo>
                <a:lnTo>
                  <a:pt x="88" y="190"/>
                </a:lnTo>
                <a:lnTo>
                  <a:pt x="88" y="190"/>
                </a:lnTo>
                <a:lnTo>
                  <a:pt x="88" y="188"/>
                </a:lnTo>
                <a:lnTo>
                  <a:pt x="88" y="188"/>
                </a:lnTo>
                <a:lnTo>
                  <a:pt x="88" y="186"/>
                </a:lnTo>
                <a:lnTo>
                  <a:pt x="88" y="186"/>
                </a:lnTo>
                <a:lnTo>
                  <a:pt x="90" y="184"/>
                </a:lnTo>
                <a:lnTo>
                  <a:pt x="92" y="184"/>
                </a:lnTo>
                <a:lnTo>
                  <a:pt x="92" y="184"/>
                </a:lnTo>
                <a:lnTo>
                  <a:pt x="92" y="184"/>
                </a:lnTo>
                <a:lnTo>
                  <a:pt x="92" y="184"/>
                </a:lnTo>
                <a:lnTo>
                  <a:pt x="92" y="184"/>
                </a:lnTo>
                <a:lnTo>
                  <a:pt x="94" y="184"/>
                </a:lnTo>
                <a:close/>
                <a:moveTo>
                  <a:pt x="26" y="188"/>
                </a:moveTo>
                <a:lnTo>
                  <a:pt x="26" y="188"/>
                </a:lnTo>
                <a:lnTo>
                  <a:pt x="26" y="188"/>
                </a:lnTo>
                <a:lnTo>
                  <a:pt x="26" y="188"/>
                </a:lnTo>
                <a:lnTo>
                  <a:pt x="26" y="186"/>
                </a:lnTo>
                <a:lnTo>
                  <a:pt x="24" y="184"/>
                </a:lnTo>
                <a:lnTo>
                  <a:pt x="24" y="184"/>
                </a:lnTo>
                <a:lnTo>
                  <a:pt x="24" y="184"/>
                </a:lnTo>
                <a:lnTo>
                  <a:pt x="26" y="184"/>
                </a:lnTo>
                <a:lnTo>
                  <a:pt x="28" y="186"/>
                </a:lnTo>
                <a:lnTo>
                  <a:pt x="28" y="186"/>
                </a:lnTo>
                <a:lnTo>
                  <a:pt x="28" y="186"/>
                </a:lnTo>
                <a:lnTo>
                  <a:pt x="28" y="188"/>
                </a:lnTo>
                <a:lnTo>
                  <a:pt x="28" y="188"/>
                </a:lnTo>
                <a:lnTo>
                  <a:pt x="26" y="188"/>
                </a:lnTo>
                <a:close/>
                <a:moveTo>
                  <a:pt x="72" y="188"/>
                </a:moveTo>
                <a:lnTo>
                  <a:pt x="72" y="188"/>
                </a:lnTo>
                <a:lnTo>
                  <a:pt x="70" y="186"/>
                </a:lnTo>
                <a:lnTo>
                  <a:pt x="70" y="186"/>
                </a:lnTo>
                <a:lnTo>
                  <a:pt x="70" y="186"/>
                </a:lnTo>
                <a:lnTo>
                  <a:pt x="70" y="186"/>
                </a:lnTo>
                <a:lnTo>
                  <a:pt x="70" y="186"/>
                </a:lnTo>
                <a:lnTo>
                  <a:pt x="70" y="186"/>
                </a:lnTo>
                <a:lnTo>
                  <a:pt x="70" y="186"/>
                </a:lnTo>
                <a:lnTo>
                  <a:pt x="72" y="186"/>
                </a:lnTo>
                <a:lnTo>
                  <a:pt x="72" y="186"/>
                </a:lnTo>
                <a:lnTo>
                  <a:pt x="72" y="188"/>
                </a:lnTo>
                <a:close/>
                <a:moveTo>
                  <a:pt x="32" y="212"/>
                </a:moveTo>
                <a:lnTo>
                  <a:pt x="30" y="214"/>
                </a:lnTo>
                <a:lnTo>
                  <a:pt x="30" y="214"/>
                </a:lnTo>
                <a:lnTo>
                  <a:pt x="28" y="214"/>
                </a:lnTo>
                <a:lnTo>
                  <a:pt x="28" y="214"/>
                </a:lnTo>
                <a:lnTo>
                  <a:pt x="28" y="212"/>
                </a:lnTo>
                <a:lnTo>
                  <a:pt x="28" y="212"/>
                </a:lnTo>
                <a:lnTo>
                  <a:pt x="28" y="212"/>
                </a:lnTo>
                <a:lnTo>
                  <a:pt x="28" y="212"/>
                </a:lnTo>
                <a:lnTo>
                  <a:pt x="28" y="210"/>
                </a:lnTo>
                <a:lnTo>
                  <a:pt x="28" y="210"/>
                </a:lnTo>
                <a:lnTo>
                  <a:pt x="28" y="210"/>
                </a:lnTo>
                <a:lnTo>
                  <a:pt x="30" y="210"/>
                </a:lnTo>
                <a:lnTo>
                  <a:pt x="30" y="210"/>
                </a:lnTo>
                <a:lnTo>
                  <a:pt x="30" y="210"/>
                </a:lnTo>
                <a:lnTo>
                  <a:pt x="32" y="212"/>
                </a:lnTo>
                <a:lnTo>
                  <a:pt x="32" y="212"/>
                </a:lnTo>
                <a:close/>
                <a:moveTo>
                  <a:pt x="122" y="122"/>
                </a:moveTo>
                <a:lnTo>
                  <a:pt x="122" y="122"/>
                </a:lnTo>
                <a:lnTo>
                  <a:pt x="124" y="122"/>
                </a:lnTo>
                <a:lnTo>
                  <a:pt x="124" y="122"/>
                </a:lnTo>
                <a:lnTo>
                  <a:pt x="124" y="122"/>
                </a:lnTo>
                <a:lnTo>
                  <a:pt x="124" y="122"/>
                </a:lnTo>
                <a:lnTo>
                  <a:pt x="124" y="122"/>
                </a:lnTo>
                <a:lnTo>
                  <a:pt x="124" y="122"/>
                </a:lnTo>
                <a:lnTo>
                  <a:pt x="124" y="122"/>
                </a:lnTo>
                <a:lnTo>
                  <a:pt x="124" y="124"/>
                </a:lnTo>
                <a:lnTo>
                  <a:pt x="124" y="124"/>
                </a:lnTo>
                <a:lnTo>
                  <a:pt x="124" y="126"/>
                </a:lnTo>
                <a:lnTo>
                  <a:pt x="124" y="126"/>
                </a:lnTo>
                <a:lnTo>
                  <a:pt x="124" y="126"/>
                </a:lnTo>
                <a:lnTo>
                  <a:pt x="122" y="126"/>
                </a:lnTo>
                <a:lnTo>
                  <a:pt x="122" y="126"/>
                </a:lnTo>
                <a:lnTo>
                  <a:pt x="122" y="126"/>
                </a:lnTo>
                <a:lnTo>
                  <a:pt x="122" y="126"/>
                </a:lnTo>
                <a:lnTo>
                  <a:pt x="122" y="126"/>
                </a:lnTo>
                <a:lnTo>
                  <a:pt x="122" y="126"/>
                </a:lnTo>
                <a:lnTo>
                  <a:pt x="122" y="126"/>
                </a:lnTo>
                <a:lnTo>
                  <a:pt x="122" y="126"/>
                </a:lnTo>
                <a:lnTo>
                  <a:pt x="122" y="126"/>
                </a:lnTo>
                <a:lnTo>
                  <a:pt x="122" y="126"/>
                </a:lnTo>
                <a:lnTo>
                  <a:pt x="122" y="124"/>
                </a:lnTo>
                <a:lnTo>
                  <a:pt x="122" y="124"/>
                </a:lnTo>
                <a:lnTo>
                  <a:pt x="122" y="124"/>
                </a:lnTo>
                <a:lnTo>
                  <a:pt x="122" y="124"/>
                </a:lnTo>
                <a:lnTo>
                  <a:pt x="120" y="124"/>
                </a:lnTo>
                <a:lnTo>
                  <a:pt x="120" y="124"/>
                </a:lnTo>
                <a:lnTo>
                  <a:pt x="120" y="124"/>
                </a:lnTo>
                <a:lnTo>
                  <a:pt x="120" y="124"/>
                </a:lnTo>
                <a:lnTo>
                  <a:pt x="120" y="124"/>
                </a:lnTo>
                <a:lnTo>
                  <a:pt x="120" y="124"/>
                </a:lnTo>
                <a:lnTo>
                  <a:pt x="120" y="124"/>
                </a:lnTo>
                <a:lnTo>
                  <a:pt x="120" y="122"/>
                </a:lnTo>
                <a:lnTo>
                  <a:pt x="120" y="122"/>
                </a:lnTo>
                <a:lnTo>
                  <a:pt x="120" y="120"/>
                </a:lnTo>
                <a:lnTo>
                  <a:pt x="120" y="118"/>
                </a:lnTo>
                <a:lnTo>
                  <a:pt x="120" y="118"/>
                </a:lnTo>
                <a:lnTo>
                  <a:pt x="120" y="118"/>
                </a:lnTo>
                <a:lnTo>
                  <a:pt x="120" y="118"/>
                </a:lnTo>
                <a:lnTo>
                  <a:pt x="122" y="118"/>
                </a:lnTo>
                <a:lnTo>
                  <a:pt x="122" y="118"/>
                </a:lnTo>
                <a:lnTo>
                  <a:pt x="122" y="118"/>
                </a:lnTo>
                <a:lnTo>
                  <a:pt x="122" y="120"/>
                </a:lnTo>
                <a:lnTo>
                  <a:pt x="122" y="120"/>
                </a:lnTo>
                <a:lnTo>
                  <a:pt x="122" y="120"/>
                </a:lnTo>
                <a:lnTo>
                  <a:pt x="122" y="120"/>
                </a:lnTo>
                <a:lnTo>
                  <a:pt x="122" y="122"/>
                </a:lnTo>
                <a:lnTo>
                  <a:pt x="122" y="122"/>
                </a:lnTo>
                <a:lnTo>
                  <a:pt x="122" y="122"/>
                </a:lnTo>
                <a:lnTo>
                  <a:pt x="122" y="1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6" name="Freeform 162"/>
          <p:cNvSpPr>
            <a:spLocks/>
          </p:cNvSpPr>
          <p:nvPr/>
        </p:nvSpPr>
        <p:spPr bwMode="auto">
          <a:xfrm>
            <a:off x="5346700" y="2751138"/>
            <a:ext cx="88900" cy="111125"/>
          </a:xfrm>
          <a:custGeom>
            <a:avLst/>
            <a:gdLst/>
            <a:ahLst/>
            <a:cxnLst>
              <a:cxn ang="0">
                <a:pos x="4" y="16"/>
              </a:cxn>
              <a:cxn ang="0">
                <a:pos x="4" y="12"/>
              </a:cxn>
              <a:cxn ang="0">
                <a:pos x="4" y="12"/>
              </a:cxn>
              <a:cxn ang="0">
                <a:pos x="6" y="10"/>
              </a:cxn>
              <a:cxn ang="0">
                <a:pos x="8" y="12"/>
              </a:cxn>
              <a:cxn ang="0">
                <a:pos x="10" y="12"/>
              </a:cxn>
              <a:cxn ang="0">
                <a:pos x="12" y="14"/>
              </a:cxn>
              <a:cxn ang="0">
                <a:pos x="12" y="14"/>
              </a:cxn>
              <a:cxn ang="0">
                <a:pos x="16" y="16"/>
              </a:cxn>
              <a:cxn ang="0">
                <a:pos x="18" y="16"/>
              </a:cxn>
              <a:cxn ang="0">
                <a:pos x="20" y="18"/>
              </a:cxn>
              <a:cxn ang="0">
                <a:pos x="22" y="18"/>
              </a:cxn>
              <a:cxn ang="0">
                <a:pos x="26" y="14"/>
              </a:cxn>
              <a:cxn ang="0">
                <a:pos x="30" y="12"/>
              </a:cxn>
              <a:cxn ang="0">
                <a:pos x="32" y="10"/>
              </a:cxn>
              <a:cxn ang="0">
                <a:pos x="42" y="4"/>
              </a:cxn>
              <a:cxn ang="0">
                <a:pos x="46" y="2"/>
              </a:cxn>
              <a:cxn ang="0">
                <a:pos x="54" y="14"/>
              </a:cxn>
              <a:cxn ang="0">
                <a:pos x="54" y="18"/>
              </a:cxn>
              <a:cxn ang="0">
                <a:pos x="56" y="20"/>
              </a:cxn>
              <a:cxn ang="0">
                <a:pos x="56" y="20"/>
              </a:cxn>
              <a:cxn ang="0">
                <a:pos x="54" y="22"/>
              </a:cxn>
              <a:cxn ang="0">
                <a:pos x="46" y="26"/>
              </a:cxn>
              <a:cxn ang="0">
                <a:pos x="40" y="28"/>
              </a:cxn>
              <a:cxn ang="0">
                <a:pos x="32" y="30"/>
              </a:cxn>
              <a:cxn ang="0">
                <a:pos x="26" y="32"/>
              </a:cxn>
              <a:cxn ang="0">
                <a:pos x="34" y="40"/>
              </a:cxn>
              <a:cxn ang="0">
                <a:pos x="42" y="48"/>
              </a:cxn>
              <a:cxn ang="0">
                <a:pos x="36" y="56"/>
              </a:cxn>
              <a:cxn ang="0">
                <a:pos x="30" y="58"/>
              </a:cxn>
              <a:cxn ang="0">
                <a:pos x="22" y="64"/>
              </a:cxn>
              <a:cxn ang="0">
                <a:pos x="16" y="70"/>
              </a:cxn>
              <a:cxn ang="0">
                <a:pos x="4" y="68"/>
              </a:cxn>
              <a:cxn ang="0">
                <a:pos x="0" y="68"/>
              </a:cxn>
              <a:cxn ang="0">
                <a:pos x="0" y="66"/>
              </a:cxn>
              <a:cxn ang="0">
                <a:pos x="2" y="64"/>
              </a:cxn>
              <a:cxn ang="0">
                <a:pos x="0" y="64"/>
              </a:cxn>
              <a:cxn ang="0">
                <a:pos x="2" y="62"/>
              </a:cxn>
              <a:cxn ang="0">
                <a:pos x="2" y="58"/>
              </a:cxn>
              <a:cxn ang="0">
                <a:pos x="2" y="58"/>
              </a:cxn>
              <a:cxn ang="0">
                <a:pos x="2" y="56"/>
              </a:cxn>
              <a:cxn ang="0">
                <a:pos x="2" y="54"/>
              </a:cxn>
              <a:cxn ang="0">
                <a:pos x="2" y="52"/>
              </a:cxn>
              <a:cxn ang="0">
                <a:pos x="2" y="50"/>
              </a:cxn>
              <a:cxn ang="0">
                <a:pos x="2" y="46"/>
              </a:cxn>
              <a:cxn ang="0">
                <a:pos x="4" y="44"/>
              </a:cxn>
              <a:cxn ang="0">
                <a:pos x="4" y="42"/>
              </a:cxn>
              <a:cxn ang="0">
                <a:pos x="4" y="42"/>
              </a:cxn>
              <a:cxn ang="0">
                <a:pos x="4" y="38"/>
              </a:cxn>
              <a:cxn ang="0">
                <a:pos x="4" y="38"/>
              </a:cxn>
              <a:cxn ang="0">
                <a:pos x="4" y="36"/>
              </a:cxn>
              <a:cxn ang="0">
                <a:pos x="4" y="34"/>
              </a:cxn>
              <a:cxn ang="0">
                <a:pos x="4" y="32"/>
              </a:cxn>
              <a:cxn ang="0">
                <a:pos x="4" y="32"/>
              </a:cxn>
              <a:cxn ang="0">
                <a:pos x="4" y="30"/>
              </a:cxn>
              <a:cxn ang="0">
                <a:pos x="4" y="28"/>
              </a:cxn>
              <a:cxn ang="0">
                <a:pos x="6" y="28"/>
              </a:cxn>
              <a:cxn ang="0">
                <a:pos x="4" y="24"/>
              </a:cxn>
              <a:cxn ang="0">
                <a:pos x="4" y="22"/>
              </a:cxn>
              <a:cxn ang="0">
                <a:pos x="4" y="20"/>
              </a:cxn>
              <a:cxn ang="0">
                <a:pos x="4" y="16"/>
              </a:cxn>
            </a:cxnLst>
            <a:rect l="0" t="0" r="r" b="b"/>
            <a:pathLst>
              <a:path w="56" h="70">
                <a:moveTo>
                  <a:pt x="4" y="16"/>
                </a:moveTo>
                <a:lnTo>
                  <a:pt x="4" y="16"/>
                </a:lnTo>
                <a:lnTo>
                  <a:pt x="4" y="12"/>
                </a:lnTo>
                <a:lnTo>
                  <a:pt x="4" y="12"/>
                </a:lnTo>
                <a:lnTo>
                  <a:pt x="4" y="12"/>
                </a:lnTo>
                <a:lnTo>
                  <a:pt x="4" y="12"/>
                </a:lnTo>
                <a:lnTo>
                  <a:pt x="6" y="12"/>
                </a:lnTo>
                <a:lnTo>
                  <a:pt x="6" y="10"/>
                </a:lnTo>
                <a:lnTo>
                  <a:pt x="6" y="10"/>
                </a:lnTo>
                <a:lnTo>
                  <a:pt x="8" y="12"/>
                </a:lnTo>
                <a:lnTo>
                  <a:pt x="10" y="12"/>
                </a:lnTo>
                <a:lnTo>
                  <a:pt x="10" y="12"/>
                </a:lnTo>
                <a:lnTo>
                  <a:pt x="12" y="14"/>
                </a:lnTo>
                <a:lnTo>
                  <a:pt x="12" y="14"/>
                </a:lnTo>
                <a:lnTo>
                  <a:pt x="12" y="14"/>
                </a:lnTo>
                <a:lnTo>
                  <a:pt x="12" y="14"/>
                </a:lnTo>
                <a:lnTo>
                  <a:pt x="14" y="16"/>
                </a:lnTo>
                <a:lnTo>
                  <a:pt x="16" y="16"/>
                </a:lnTo>
                <a:lnTo>
                  <a:pt x="16" y="16"/>
                </a:lnTo>
                <a:lnTo>
                  <a:pt x="18" y="16"/>
                </a:lnTo>
                <a:lnTo>
                  <a:pt x="18" y="18"/>
                </a:lnTo>
                <a:lnTo>
                  <a:pt x="20" y="18"/>
                </a:lnTo>
                <a:lnTo>
                  <a:pt x="20" y="18"/>
                </a:lnTo>
                <a:lnTo>
                  <a:pt x="22" y="18"/>
                </a:lnTo>
                <a:lnTo>
                  <a:pt x="22" y="18"/>
                </a:lnTo>
                <a:lnTo>
                  <a:pt x="26" y="14"/>
                </a:lnTo>
                <a:lnTo>
                  <a:pt x="30" y="12"/>
                </a:lnTo>
                <a:lnTo>
                  <a:pt x="30" y="12"/>
                </a:lnTo>
                <a:lnTo>
                  <a:pt x="30" y="12"/>
                </a:lnTo>
                <a:lnTo>
                  <a:pt x="32" y="10"/>
                </a:lnTo>
                <a:lnTo>
                  <a:pt x="36" y="8"/>
                </a:lnTo>
                <a:lnTo>
                  <a:pt x="42" y="4"/>
                </a:lnTo>
                <a:lnTo>
                  <a:pt x="44" y="2"/>
                </a:lnTo>
                <a:lnTo>
                  <a:pt x="46" y="2"/>
                </a:lnTo>
                <a:lnTo>
                  <a:pt x="48" y="0"/>
                </a:lnTo>
                <a:lnTo>
                  <a:pt x="54" y="14"/>
                </a:lnTo>
                <a:lnTo>
                  <a:pt x="52" y="16"/>
                </a:lnTo>
                <a:lnTo>
                  <a:pt x="54" y="18"/>
                </a:lnTo>
                <a:lnTo>
                  <a:pt x="56" y="18"/>
                </a:lnTo>
                <a:lnTo>
                  <a:pt x="56" y="20"/>
                </a:lnTo>
                <a:lnTo>
                  <a:pt x="56" y="20"/>
                </a:lnTo>
                <a:lnTo>
                  <a:pt x="56" y="20"/>
                </a:lnTo>
                <a:lnTo>
                  <a:pt x="56" y="20"/>
                </a:lnTo>
                <a:lnTo>
                  <a:pt x="54" y="22"/>
                </a:lnTo>
                <a:lnTo>
                  <a:pt x="54" y="24"/>
                </a:lnTo>
                <a:lnTo>
                  <a:pt x="46" y="26"/>
                </a:lnTo>
                <a:lnTo>
                  <a:pt x="40" y="28"/>
                </a:lnTo>
                <a:lnTo>
                  <a:pt x="40" y="28"/>
                </a:lnTo>
                <a:lnTo>
                  <a:pt x="36" y="28"/>
                </a:lnTo>
                <a:lnTo>
                  <a:pt x="32" y="30"/>
                </a:lnTo>
                <a:lnTo>
                  <a:pt x="28" y="30"/>
                </a:lnTo>
                <a:lnTo>
                  <a:pt x="26" y="32"/>
                </a:lnTo>
                <a:lnTo>
                  <a:pt x="30" y="36"/>
                </a:lnTo>
                <a:lnTo>
                  <a:pt x="34" y="40"/>
                </a:lnTo>
                <a:lnTo>
                  <a:pt x="34" y="40"/>
                </a:lnTo>
                <a:lnTo>
                  <a:pt x="42" y="48"/>
                </a:lnTo>
                <a:lnTo>
                  <a:pt x="38" y="50"/>
                </a:lnTo>
                <a:lnTo>
                  <a:pt x="36" y="56"/>
                </a:lnTo>
                <a:lnTo>
                  <a:pt x="34" y="56"/>
                </a:lnTo>
                <a:lnTo>
                  <a:pt x="30" y="58"/>
                </a:lnTo>
                <a:lnTo>
                  <a:pt x="26" y="58"/>
                </a:lnTo>
                <a:lnTo>
                  <a:pt x="22" y="64"/>
                </a:lnTo>
                <a:lnTo>
                  <a:pt x="20" y="68"/>
                </a:lnTo>
                <a:lnTo>
                  <a:pt x="16" y="70"/>
                </a:lnTo>
                <a:lnTo>
                  <a:pt x="10" y="68"/>
                </a:lnTo>
                <a:lnTo>
                  <a:pt x="4" y="68"/>
                </a:lnTo>
                <a:lnTo>
                  <a:pt x="0" y="68"/>
                </a:lnTo>
                <a:lnTo>
                  <a:pt x="0" y="68"/>
                </a:lnTo>
                <a:lnTo>
                  <a:pt x="0" y="66"/>
                </a:lnTo>
                <a:lnTo>
                  <a:pt x="0" y="66"/>
                </a:lnTo>
                <a:lnTo>
                  <a:pt x="0" y="66"/>
                </a:lnTo>
                <a:lnTo>
                  <a:pt x="2" y="64"/>
                </a:lnTo>
                <a:lnTo>
                  <a:pt x="0" y="64"/>
                </a:lnTo>
                <a:lnTo>
                  <a:pt x="0" y="64"/>
                </a:lnTo>
                <a:lnTo>
                  <a:pt x="0" y="64"/>
                </a:lnTo>
                <a:lnTo>
                  <a:pt x="2" y="62"/>
                </a:lnTo>
                <a:lnTo>
                  <a:pt x="2" y="58"/>
                </a:lnTo>
                <a:lnTo>
                  <a:pt x="2" y="58"/>
                </a:lnTo>
                <a:lnTo>
                  <a:pt x="2" y="58"/>
                </a:lnTo>
                <a:lnTo>
                  <a:pt x="2" y="58"/>
                </a:lnTo>
                <a:lnTo>
                  <a:pt x="2" y="56"/>
                </a:lnTo>
                <a:lnTo>
                  <a:pt x="2" y="56"/>
                </a:lnTo>
                <a:lnTo>
                  <a:pt x="2" y="54"/>
                </a:lnTo>
                <a:lnTo>
                  <a:pt x="2" y="54"/>
                </a:lnTo>
                <a:lnTo>
                  <a:pt x="2" y="54"/>
                </a:lnTo>
                <a:lnTo>
                  <a:pt x="2" y="52"/>
                </a:lnTo>
                <a:lnTo>
                  <a:pt x="2" y="50"/>
                </a:lnTo>
                <a:lnTo>
                  <a:pt x="2" y="50"/>
                </a:lnTo>
                <a:lnTo>
                  <a:pt x="2" y="46"/>
                </a:lnTo>
                <a:lnTo>
                  <a:pt x="2" y="46"/>
                </a:lnTo>
                <a:lnTo>
                  <a:pt x="2" y="46"/>
                </a:lnTo>
                <a:lnTo>
                  <a:pt x="4" y="44"/>
                </a:lnTo>
                <a:lnTo>
                  <a:pt x="4" y="44"/>
                </a:lnTo>
                <a:lnTo>
                  <a:pt x="4" y="42"/>
                </a:lnTo>
                <a:lnTo>
                  <a:pt x="4" y="42"/>
                </a:lnTo>
                <a:lnTo>
                  <a:pt x="4" y="42"/>
                </a:lnTo>
                <a:lnTo>
                  <a:pt x="4" y="40"/>
                </a:lnTo>
                <a:lnTo>
                  <a:pt x="4" y="38"/>
                </a:lnTo>
                <a:lnTo>
                  <a:pt x="6" y="38"/>
                </a:lnTo>
                <a:lnTo>
                  <a:pt x="4" y="38"/>
                </a:lnTo>
                <a:lnTo>
                  <a:pt x="4" y="36"/>
                </a:lnTo>
                <a:lnTo>
                  <a:pt x="4" y="36"/>
                </a:lnTo>
                <a:lnTo>
                  <a:pt x="4" y="34"/>
                </a:lnTo>
                <a:lnTo>
                  <a:pt x="4" y="34"/>
                </a:lnTo>
                <a:lnTo>
                  <a:pt x="4" y="32"/>
                </a:lnTo>
                <a:lnTo>
                  <a:pt x="4" y="32"/>
                </a:lnTo>
                <a:lnTo>
                  <a:pt x="4" y="32"/>
                </a:lnTo>
                <a:lnTo>
                  <a:pt x="4" y="32"/>
                </a:lnTo>
                <a:lnTo>
                  <a:pt x="4" y="30"/>
                </a:lnTo>
                <a:lnTo>
                  <a:pt x="4" y="30"/>
                </a:lnTo>
                <a:lnTo>
                  <a:pt x="4" y="30"/>
                </a:lnTo>
                <a:lnTo>
                  <a:pt x="4" y="28"/>
                </a:lnTo>
                <a:lnTo>
                  <a:pt x="6" y="28"/>
                </a:lnTo>
                <a:lnTo>
                  <a:pt x="6" y="28"/>
                </a:lnTo>
                <a:lnTo>
                  <a:pt x="6" y="26"/>
                </a:lnTo>
                <a:lnTo>
                  <a:pt x="4" y="24"/>
                </a:lnTo>
                <a:lnTo>
                  <a:pt x="4" y="24"/>
                </a:lnTo>
                <a:lnTo>
                  <a:pt x="4" y="22"/>
                </a:lnTo>
                <a:lnTo>
                  <a:pt x="4" y="20"/>
                </a:lnTo>
                <a:lnTo>
                  <a:pt x="4" y="20"/>
                </a:lnTo>
                <a:lnTo>
                  <a:pt x="4" y="16"/>
                </a:lnTo>
                <a:lnTo>
                  <a:pt x="4"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7" name="Freeform 163"/>
          <p:cNvSpPr>
            <a:spLocks/>
          </p:cNvSpPr>
          <p:nvPr/>
        </p:nvSpPr>
        <p:spPr bwMode="auto">
          <a:xfrm>
            <a:off x="2762250" y="3144838"/>
            <a:ext cx="50800" cy="22225"/>
          </a:xfrm>
          <a:custGeom>
            <a:avLst/>
            <a:gdLst/>
            <a:ahLst/>
            <a:cxnLst>
              <a:cxn ang="0">
                <a:pos x="24" y="8"/>
              </a:cxn>
              <a:cxn ang="0">
                <a:pos x="24" y="8"/>
              </a:cxn>
              <a:cxn ang="0">
                <a:pos x="22" y="8"/>
              </a:cxn>
              <a:cxn ang="0">
                <a:pos x="22" y="10"/>
              </a:cxn>
              <a:cxn ang="0">
                <a:pos x="20" y="10"/>
              </a:cxn>
              <a:cxn ang="0">
                <a:pos x="20" y="10"/>
              </a:cxn>
              <a:cxn ang="0">
                <a:pos x="18" y="10"/>
              </a:cxn>
              <a:cxn ang="0">
                <a:pos x="18" y="12"/>
              </a:cxn>
              <a:cxn ang="0">
                <a:pos x="18" y="12"/>
              </a:cxn>
              <a:cxn ang="0">
                <a:pos x="18" y="14"/>
              </a:cxn>
              <a:cxn ang="0">
                <a:pos x="16" y="12"/>
              </a:cxn>
              <a:cxn ang="0">
                <a:pos x="14" y="10"/>
              </a:cxn>
              <a:cxn ang="0">
                <a:pos x="12" y="10"/>
              </a:cxn>
              <a:cxn ang="0">
                <a:pos x="12" y="10"/>
              </a:cxn>
              <a:cxn ang="0">
                <a:pos x="10" y="10"/>
              </a:cxn>
              <a:cxn ang="0">
                <a:pos x="8" y="8"/>
              </a:cxn>
              <a:cxn ang="0">
                <a:pos x="8" y="8"/>
              </a:cxn>
              <a:cxn ang="0">
                <a:pos x="6" y="8"/>
              </a:cxn>
              <a:cxn ang="0">
                <a:pos x="6" y="6"/>
              </a:cxn>
              <a:cxn ang="0">
                <a:pos x="6" y="4"/>
              </a:cxn>
              <a:cxn ang="0">
                <a:pos x="4" y="4"/>
              </a:cxn>
              <a:cxn ang="0">
                <a:pos x="2" y="4"/>
              </a:cxn>
              <a:cxn ang="0">
                <a:pos x="0" y="4"/>
              </a:cxn>
              <a:cxn ang="0">
                <a:pos x="0" y="4"/>
              </a:cxn>
              <a:cxn ang="0">
                <a:pos x="2" y="2"/>
              </a:cxn>
              <a:cxn ang="0">
                <a:pos x="6" y="0"/>
              </a:cxn>
              <a:cxn ang="0">
                <a:pos x="8" y="0"/>
              </a:cxn>
              <a:cxn ang="0">
                <a:pos x="10" y="0"/>
              </a:cxn>
              <a:cxn ang="0">
                <a:pos x="12" y="0"/>
              </a:cxn>
              <a:cxn ang="0">
                <a:pos x="14" y="0"/>
              </a:cxn>
              <a:cxn ang="0">
                <a:pos x="14" y="0"/>
              </a:cxn>
              <a:cxn ang="0">
                <a:pos x="16" y="0"/>
              </a:cxn>
              <a:cxn ang="0">
                <a:pos x="18" y="0"/>
              </a:cxn>
              <a:cxn ang="0">
                <a:pos x="20" y="2"/>
              </a:cxn>
              <a:cxn ang="0">
                <a:pos x="22" y="2"/>
              </a:cxn>
              <a:cxn ang="0">
                <a:pos x="24" y="2"/>
              </a:cxn>
              <a:cxn ang="0">
                <a:pos x="26" y="4"/>
              </a:cxn>
              <a:cxn ang="0">
                <a:pos x="28" y="4"/>
              </a:cxn>
              <a:cxn ang="0">
                <a:pos x="30" y="6"/>
              </a:cxn>
              <a:cxn ang="0">
                <a:pos x="30" y="6"/>
              </a:cxn>
              <a:cxn ang="0">
                <a:pos x="30" y="8"/>
              </a:cxn>
              <a:cxn ang="0">
                <a:pos x="30" y="10"/>
              </a:cxn>
              <a:cxn ang="0">
                <a:pos x="26" y="10"/>
              </a:cxn>
              <a:cxn ang="0">
                <a:pos x="26" y="10"/>
              </a:cxn>
            </a:cxnLst>
            <a:rect l="0" t="0" r="r" b="b"/>
            <a:pathLst>
              <a:path w="32" h="14">
                <a:moveTo>
                  <a:pt x="26" y="10"/>
                </a:moveTo>
                <a:lnTo>
                  <a:pt x="24" y="10"/>
                </a:lnTo>
                <a:lnTo>
                  <a:pt x="24" y="8"/>
                </a:lnTo>
                <a:lnTo>
                  <a:pt x="24" y="8"/>
                </a:lnTo>
                <a:lnTo>
                  <a:pt x="24" y="8"/>
                </a:lnTo>
                <a:lnTo>
                  <a:pt x="24" y="8"/>
                </a:lnTo>
                <a:lnTo>
                  <a:pt x="24" y="8"/>
                </a:lnTo>
                <a:lnTo>
                  <a:pt x="22" y="8"/>
                </a:lnTo>
                <a:lnTo>
                  <a:pt x="22" y="8"/>
                </a:lnTo>
                <a:lnTo>
                  <a:pt x="22" y="8"/>
                </a:lnTo>
                <a:lnTo>
                  <a:pt x="22" y="8"/>
                </a:lnTo>
                <a:lnTo>
                  <a:pt x="22" y="10"/>
                </a:lnTo>
                <a:lnTo>
                  <a:pt x="22" y="10"/>
                </a:lnTo>
                <a:lnTo>
                  <a:pt x="22" y="10"/>
                </a:lnTo>
                <a:lnTo>
                  <a:pt x="20" y="10"/>
                </a:lnTo>
                <a:lnTo>
                  <a:pt x="20" y="10"/>
                </a:lnTo>
                <a:lnTo>
                  <a:pt x="20" y="10"/>
                </a:lnTo>
                <a:lnTo>
                  <a:pt x="20" y="10"/>
                </a:lnTo>
                <a:lnTo>
                  <a:pt x="18" y="10"/>
                </a:lnTo>
                <a:lnTo>
                  <a:pt x="18" y="10"/>
                </a:lnTo>
                <a:lnTo>
                  <a:pt x="18" y="10"/>
                </a:lnTo>
                <a:lnTo>
                  <a:pt x="18" y="10"/>
                </a:lnTo>
                <a:lnTo>
                  <a:pt x="18" y="10"/>
                </a:lnTo>
                <a:lnTo>
                  <a:pt x="18" y="12"/>
                </a:lnTo>
                <a:lnTo>
                  <a:pt x="18" y="12"/>
                </a:lnTo>
                <a:lnTo>
                  <a:pt x="18" y="12"/>
                </a:lnTo>
                <a:lnTo>
                  <a:pt x="18" y="12"/>
                </a:lnTo>
                <a:lnTo>
                  <a:pt x="18" y="12"/>
                </a:lnTo>
                <a:lnTo>
                  <a:pt x="18" y="12"/>
                </a:lnTo>
                <a:lnTo>
                  <a:pt x="18" y="14"/>
                </a:lnTo>
                <a:lnTo>
                  <a:pt x="18" y="12"/>
                </a:lnTo>
                <a:lnTo>
                  <a:pt x="16" y="12"/>
                </a:lnTo>
                <a:lnTo>
                  <a:pt x="16" y="12"/>
                </a:lnTo>
                <a:lnTo>
                  <a:pt x="16" y="12"/>
                </a:lnTo>
                <a:lnTo>
                  <a:pt x="14" y="10"/>
                </a:lnTo>
                <a:lnTo>
                  <a:pt x="14" y="10"/>
                </a:lnTo>
                <a:lnTo>
                  <a:pt x="14" y="10"/>
                </a:lnTo>
                <a:lnTo>
                  <a:pt x="14" y="10"/>
                </a:lnTo>
                <a:lnTo>
                  <a:pt x="12" y="10"/>
                </a:lnTo>
                <a:lnTo>
                  <a:pt x="12" y="10"/>
                </a:lnTo>
                <a:lnTo>
                  <a:pt x="12" y="10"/>
                </a:lnTo>
                <a:lnTo>
                  <a:pt x="12" y="10"/>
                </a:lnTo>
                <a:lnTo>
                  <a:pt x="12" y="10"/>
                </a:lnTo>
                <a:lnTo>
                  <a:pt x="10" y="10"/>
                </a:lnTo>
                <a:lnTo>
                  <a:pt x="10" y="10"/>
                </a:lnTo>
                <a:lnTo>
                  <a:pt x="8" y="10"/>
                </a:lnTo>
                <a:lnTo>
                  <a:pt x="8" y="10"/>
                </a:lnTo>
                <a:lnTo>
                  <a:pt x="8" y="8"/>
                </a:lnTo>
                <a:lnTo>
                  <a:pt x="8" y="8"/>
                </a:lnTo>
                <a:lnTo>
                  <a:pt x="8" y="8"/>
                </a:lnTo>
                <a:lnTo>
                  <a:pt x="8" y="8"/>
                </a:lnTo>
                <a:lnTo>
                  <a:pt x="8" y="8"/>
                </a:lnTo>
                <a:lnTo>
                  <a:pt x="6" y="8"/>
                </a:lnTo>
                <a:lnTo>
                  <a:pt x="6" y="8"/>
                </a:lnTo>
                <a:lnTo>
                  <a:pt x="6" y="8"/>
                </a:lnTo>
                <a:lnTo>
                  <a:pt x="6" y="6"/>
                </a:lnTo>
                <a:lnTo>
                  <a:pt x="6" y="6"/>
                </a:lnTo>
                <a:lnTo>
                  <a:pt x="6"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4"/>
                </a:lnTo>
                <a:lnTo>
                  <a:pt x="0" y="4"/>
                </a:lnTo>
                <a:lnTo>
                  <a:pt x="2" y="4"/>
                </a:lnTo>
                <a:lnTo>
                  <a:pt x="2" y="2"/>
                </a:lnTo>
                <a:lnTo>
                  <a:pt x="2" y="2"/>
                </a:lnTo>
                <a:lnTo>
                  <a:pt x="4" y="0"/>
                </a:lnTo>
                <a:lnTo>
                  <a:pt x="6" y="0"/>
                </a:lnTo>
                <a:lnTo>
                  <a:pt x="6" y="0"/>
                </a:lnTo>
                <a:lnTo>
                  <a:pt x="8" y="0"/>
                </a:lnTo>
                <a:lnTo>
                  <a:pt x="8" y="0"/>
                </a:lnTo>
                <a:lnTo>
                  <a:pt x="8" y="0"/>
                </a:lnTo>
                <a:lnTo>
                  <a:pt x="8" y="0"/>
                </a:lnTo>
                <a:lnTo>
                  <a:pt x="8" y="0"/>
                </a:lnTo>
                <a:lnTo>
                  <a:pt x="10" y="0"/>
                </a:lnTo>
                <a:lnTo>
                  <a:pt x="12" y="0"/>
                </a:lnTo>
                <a:lnTo>
                  <a:pt x="12" y="0"/>
                </a:lnTo>
                <a:lnTo>
                  <a:pt x="12" y="0"/>
                </a:lnTo>
                <a:lnTo>
                  <a:pt x="12" y="0"/>
                </a:lnTo>
                <a:lnTo>
                  <a:pt x="12" y="0"/>
                </a:lnTo>
                <a:lnTo>
                  <a:pt x="14" y="0"/>
                </a:lnTo>
                <a:lnTo>
                  <a:pt x="14" y="0"/>
                </a:lnTo>
                <a:lnTo>
                  <a:pt x="14" y="0"/>
                </a:lnTo>
                <a:lnTo>
                  <a:pt x="14" y="0"/>
                </a:lnTo>
                <a:lnTo>
                  <a:pt x="16" y="0"/>
                </a:lnTo>
                <a:lnTo>
                  <a:pt x="16" y="0"/>
                </a:lnTo>
                <a:lnTo>
                  <a:pt x="16" y="0"/>
                </a:lnTo>
                <a:lnTo>
                  <a:pt x="18" y="0"/>
                </a:lnTo>
                <a:lnTo>
                  <a:pt x="18" y="0"/>
                </a:lnTo>
                <a:lnTo>
                  <a:pt x="18" y="0"/>
                </a:lnTo>
                <a:lnTo>
                  <a:pt x="18" y="0"/>
                </a:lnTo>
                <a:lnTo>
                  <a:pt x="20" y="2"/>
                </a:lnTo>
                <a:lnTo>
                  <a:pt x="20" y="2"/>
                </a:lnTo>
                <a:lnTo>
                  <a:pt x="20" y="2"/>
                </a:lnTo>
                <a:lnTo>
                  <a:pt x="20" y="2"/>
                </a:lnTo>
                <a:lnTo>
                  <a:pt x="22" y="2"/>
                </a:lnTo>
                <a:lnTo>
                  <a:pt x="22" y="2"/>
                </a:lnTo>
                <a:lnTo>
                  <a:pt x="22" y="2"/>
                </a:lnTo>
                <a:lnTo>
                  <a:pt x="24" y="2"/>
                </a:lnTo>
                <a:lnTo>
                  <a:pt x="24" y="4"/>
                </a:lnTo>
                <a:lnTo>
                  <a:pt x="24" y="4"/>
                </a:lnTo>
                <a:lnTo>
                  <a:pt x="26" y="4"/>
                </a:lnTo>
                <a:lnTo>
                  <a:pt x="26" y="4"/>
                </a:lnTo>
                <a:lnTo>
                  <a:pt x="26" y="4"/>
                </a:lnTo>
                <a:lnTo>
                  <a:pt x="28" y="4"/>
                </a:lnTo>
                <a:lnTo>
                  <a:pt x="28" y="4"/>
                </a:lnTo>
                <a:lnTo>
                  <a:pt x="28" y="4"/>
                </a:lnTo>
                <a:lnTo>
                  <a:pt x="30" y="6"/>
                </a:lnTo>
                <a:lnTo>
                  <a:pt x="30" y="6"/>
                </a:lnTo>
                <a:lnTo>
                  <a:pt x="30" y="6"/>
                </a:lnTo>
                <a:lnTo>
                  <a:pt x="30" y="6"/>
                </a:lnTo>
                <a:lnTo>
                  <a:pt x="30" y="8"/>
                </a:lnTo>
                <a:lnTo>
                  <a:pt x="30" y="8"/>
                </a:lnTo>
                <a:lnTo>
                  <a:pt x="30" y="8"/>
                </a:lnTo>
                <a:lnTo>
                  <a:pt x="32" y="8"/>
                </a:lnTo>
                <a:lnTo>
                  <a:pt x="32" y="10"/>
                </a:lnTo>
                <a:lnTo>
                  <a:pt x="30" y="10"/>
                </a:lnTo>
                <a:lnTo>
                  <a:pt x="30" y="10"/>
                </a:lnTo>
                <a:lnTo>
                  <a:pt x="30" y="10"/>
                </a:lnTo>
                <a:lnTo>
                  <a:pt x="26" y="10"/>
                </a:lnTo>
                <a:lnTo>
                  <a:pt x="26" y="10"/>
                </a:lnTo>
                <a:lnTo>
                  <a:pt x="26" y="10"/>
                </a:lnTo>
                <a:lnTo>
                  <a:pt x="26"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8" name="Freeform 164"/>
          <p:cNvSpPr>
            <a:spLocks noEditPoints="1"/>
          </p:cNvSpPr>
          <p:nvPr/>
        </p:nvSpPr>
        <p:spPr bwMode="auto">
          <a:xfrm>
            <a:off x="4702175" y="2392363"/>
            <a:ext cx="260350" cy="273050"/>
          </a:xfrm>
          <a:custGeom>
            <a:avLst/>
            <a:gdLst/>
            <a:ahLst/>
            <a:cxnLst>
              <a:cxn ang="0">
                <a:pos x="44" y="112"/>
              </a:cxn>
              <a:cxn ang="0">
                <a:pos x="42" y="130"/>
              </a:cxn>
              <a:cxn ang="0">
                <a:pos x="32" y="134"/>
              </a:cxn>
              <a:cxn ang="0">
                <a:pos x="26" y="130"/>
              </a:cxn>
              <a:cxn ang="0">
                <a:pos x="28" y="118"/>
              </a:cxn>
              <a:cxn ang="0">
                <a:pos x="22" y="104"/>
              </a:cxn>
              <a:cxn ang="0">
                <a:pos x="30" y="102"/>
              </a:cxn>
              <a:cxn ang="0">
                <a:pos x="92" y="10"/>
              </a:cxn>
              <a:cxn ang="0">
                <a:pos x="90" y="18"/>
              </a:cxn>
              <a:cxn ang="0">
                <a:pos x="94" y="24"/>
              </a:cxn>
              <a:cxn ang="0">
                <a:pos x="84" y="22"/>
              </a:cxn>
              <a:cxn ang="0">
                <a:pos x="76" y="26"/>
              </a:cxn>
              <a:cxn ang="0">
                <a:pos x="76" y="38"/>
              </a:cxn>
              <a:cxn ang="0">
                <a:pos x="82" y="52"/>
              </a:cxn>
              <a:cxn ang="0">
                <a:pos x="98" y="66"/>
              </a:cxn>
              <a:cxn ang="0">
                <a:pos x="110" y="80"/>
              </a:cxn>
              <a:cxn ang="0">
                <a:pos x="120" y="86"/>
              </a:cxn>
              <a:cxn ang="0">
                <a:pos x="128" y="90"/>
              </a:cxn>
              <a:cxn ang="0">
                <a:pos x="146" y="100"/>
              </a:cxn>
              <a:cxn ang="0">
                <a:pos x="164" y="114"/>
              </a:cxn>
              <a:cxn ang="0">
                <a:pos x="158" y="118"/>
              </a:cxn>
              <a:cxn ang="0">
                <a:pos x="146" y="108"/>
              </a:cxn>
              <a:cxn ang="0">
                <a:pos x="138" y="116"/>
              </a:cxn>
              <a:cxn ang="0">
                <a:pos x="146" y="126"/>
              </a:cxn>
              <a:cxn ang="0">
                <a:pos x="138" y="136"/>
              </a:cxn>
              <a:cxn ang="0">
                <a:pos x="134" y="148"/>
              </a:cxn>
              <a:cxn ang="0">
                <a:pos x="126" y="150"/>
              </a:cxn>
              <a:cxn ang="0">
                <a:pos x="128" y="140"/>
              </a:cxn>
              <a:cxn ang="0">
                <a:pos x="132" y="130"/>
              </a:cxn>
              <a:cxn ang="0">
                <a:pos x="124" y="116"/>
              </a:cxn>
              <a:cxn ang="0">
                <a:pos x="116" y="110"/>
              </a:cxn>
              <a:cxn ang="0">
                <a:pos x="104" y="104"/>
              </a:cxn>
              <a:cxn ang="0">
                <a:pos x="90" y="96"/>
              </a:cxn>
              <a:cxn ang="0">
                <a:pos x="76" y="86"/>
              </a:cxn>
              <a:cxn ang="0">
                <a:pos x="66" y="78"/>
              </a:cxn>
              <a:cxn ang="0">
                <a:pos x="58" y="72"/>
              </a:cxn>
              <a:cxn ang="0">
                <a:pos x="50" y="60"/>
              </a:cxn>
              <a:cxn ang="0">
                <a:pos x="40" y="48"/>
              </a:cxn>
              <a:cxn ang="0">
                <a:pos x="18" y="54"/>
              </a:cxn>
              <a:cxn ang="0">
                <a:pos x="12" y="48"/>
              </a:cxn>
              <a:cxn ang="0">
                <a:pos x="4" y="36"/>
              </a:cxn>
              <a:cxn ang="0">
                <a:pos x="4" y="24"/>
              </a:cxn>
              <a:cxn ang="0">
                <a:pos x="10" y="20"/>
              </a:cxn>
              <a:cxn ang="0">
                <a:pos x="22" y="12"/>
              </a:cxn>
              <a:cxn ang="0">
                <a:pos x="28" y="18"/>
              </a:cxn>
              <a:cxn ang="0">
                <a:pos x="32" y="16"/>
              </a:cxn>
              <a:cxn ang="0">
                <a:pos x="40" y="14"/>
              </a:cxn>
              <a:cxn ang="0">
                <a:pos x="44" y="8"/>
              </a:cxn>
              <a:cxn ang="0">
                <a:pos x="50" y="4"/>
              </a:cxn>
              <a:cxn ang="0">
                <a:pos x="66" y="2"/>
              </a:cxn>
              <a:cxn ang="0">
                <a:pos x="74" y="6"/>
              </a:cxn>
              <a:cxn ang="0">
                <a:pos x="78" y="52"/>
              </a:cxn>
              <a:cxn ang="0">
                <a:pos x="48" y="72"/>
              </a:cxn>
              <a:cxn ang="0">
                <a:pos x="52" y="70"/>
              </a:cxn>
              <a:cxn ang="0">
                <a:pos x="122" y="164"/>
              </a:cxn>
              <a:cxn ang="0">
                <a:pos x="118" y="170"/>
              </a:cxn>
              <a:cxn ang="0">
                <a:pos x="104" y="164"/>
              </a:cxn>
              <a:cxn ang="0">
                <a:pos x="90" y="156"/>
              </a:cxn>
              <a:cxn ang="0">
                <a:pos x="88" y="148"/>
              </a:cxn>
              <a:cxn ang="0">
                <a:pos x="102" y="150"/>
              </a:cxn>
              <a:cxn ang="0">
                <a:pos x="126" y="144"/>
              </a:cxn>
            </a:cxnLst>
            <a:rect l="0" t="0" r="r" b="b"/>
            <a:pathLst>
              <a:path w="164" h="172">
                <a:moveTo>
                  <a:pt x="40" y="102"/>
                </a:moveTo>
                <a:lnTo>
                  <a:pt x="42" y="102"/>
                </a:lnTo>
                <a:lnTo>
                  <a:pt x="42" y="102"/>
                </a:lnTo>
                <a:lnTo>
                  <a:pt x="44" y="102"/>
                </a:lnTo>
                <a:lnTo>
                  <a:pt x="44" y="106"/>
                </a:lnTo>
                <a:lnTo>
                  <a:pt x="44" y="106"/>
                </a:lnTo>
                <a:lnTo>
                  <a:pt x="44" y="106"/>
                </a:lnTo>
                <a:lnTo>
                  <a:pt x="44" y="106"/>
                </a:lnTo>
                <a:lnTo>
                  <a:pt x="46" y="108"/>
                </a:lnTo>
                <a:lnTo>
                  <a:pt x="46" y="108"/>
                </a:lnTo>
                <a:lnTo>
                  <a:pt x="46" y="108"/>
                </a:lnTo>
                <a:lnTo>
                  <a:pt x="46" y="110"/>
                </a:lnTo>
                <a:lnTo>
                  <a:pt x="44" y="110"/>
                </a:lnTo>
                <a:lnTo>
                  <a:pt x="44" y="110"/>
                </a:lnTo>
                <a:lnTo>
                  <a:pt x="44" y="110"/>
                </a:lnTo>
                <a:lnTo>
                  <a:pt x="44" y="112"/>
                </a:lnTo>
                <a:lnTo>
                  <a:pt x="44" y="112"/>
                </a:lnTo>
                <a:lnTo>
                  <a:pt x="42" y="112"/>
                </a:lnTo>
                <a:lnTo>
                  <a:pt x="44" y="114"/>
                </a:lnTo>
                <a:lnTo>
                  <a:pt x="44" y="114"/>
                </a:lnTo>
                <a:lnTo>
                  <a:pt x="44" y="114"/>
                </a:lnTo>
                <a:lnTo>
                  <a:pt x="44" y="116"/>
                </a:lnTo>
                <a:lnTo>
                  <a:pt x="44" y="118"/>
                </a:lnTo>
                <a:lnTo>
                  <a:pt x="44" y="120"/>
                </a:lnTo>
                <a:lnTo>
                  <a:pt x="44" y="120"/>
                </a:lnTo>
                <a:lnTo>
                  <a:pt x="44" y="120"/>
                </a:lnTo>
                <a:lnTo>
                  <a:pt x="44" y="120"/>
                </a:lnTo>
                <a:lnTo>
                  <a:pt x="44" y="124"/>
                </a:lnTo>
                <a:lnTo>
                  <a:pt x="44" y="124"/>
                </a:lnTo>
                <a:lnTo>
                  <a:pt x="44" y="126"/>
                </a:lnTo>
                <a:lnTo>
                  <a:pt x="44" y="128"/>
                </a:lnTo>
                <a:lnTo>
                  <a:pt x="42" y="130"/>
                </a:lnTo>
                <a:lnTo>
                  <a:pt x="42" y="130"/>
                </a:lnTo>
                <a:lnTo>
                  <a:pt x="42" y="130"/>
                </a:lnTo>
                <a:lnTo>
                  <a:pt x="42" y="132"/>
                </a:lnTo>
                <a:lnTo>
                  <a:pt x="42" y="130"/>
                </a:lnTo>
                <a:lnTo>
                  <a:pt x="40" y="130"/>
                </a:lnTo>
                <a:lnTo>
                  <a:pt x="40" y="130"/>
                </a:lnTo>
                <a:lnTo>
                  <a:pt x="40" y="130"/>
                </a:lnTo>
                <a:lnTo>
                  <a:pt x="40" y="130"/>
                </a:lnTo>
                <a:lnTo>
                  <a:pt x="40" y="130"/>
                </a:lnTo>
                <a:lnTo>
                  <a:pt x="40" y="130"/>
                </a:lnTo>
                <a:lnTo>
                  <a:pt x="36" y="128"/>
                </a:lnTo>
                <a:lnTo>
                  <a:pt x="36" y="130"/>
                </a:lnTo>
                <a:lnTo>
                  <a:pt x="36" y="132"/>
                </a:lnTo>
                <a:lnTo>
                  <a:pt x="36" y="132"/>
                </a:lnTo>
                <a:lnTo>
                  <a:pt x="36" y="132"/>
                </a:lnTo>
                <a:lnTo>
                  <a:pt x="36" y="134"/>
                </a:lnTo>
                <a:lnTo>
                  <a:pt x="34" y="134"/>
                </a:lnTo>
                <a:lnTo>
                  <a:pt x="34" y="136"/>
                </a:lnTo>
                <a:lnTo>
                  <a:pt x="32" y="134"/>
                </a:lnTo>
                <a:lnTo>
                  <a:pt x="30" y="134"/>
                </a:lnTo>
                <a:lnTo>
                  <a:pt x="30" y="134"/>
                </a:lnTo>
                <a:lnTo>
                  <a:pt x="30" y="132"/>
                </a:lnTo>
                <a:lnTo>
                  <a:pt x="30" y="132"/>
                </a:lnTo>
                <a:lnTo>
                  <a:pt x="28" y="132"/>
                </a:lnTo>
                <a:lnTo>
                  <a:pt x="28" y="132"/>
                </a:lnTo>
                <a:lnTo>
                  <a:pt x="28" y="132"/>
                </a:lnTo>
                <a:lnTo>
                  <a:pt x="28" y="134"/>
                </a:lnTo>
                <a:lnTo>
                  <a:pt x="28" y="134"/>
                </a:lnTo>
                <a:lnTo>
                  <a:pt x="26" y="132"/>
                </a:lnTo>
                <a:lnTo>
                  <a:pt x="26" y="132"/>
                </a:lnTo>
                <a:lnTo>
                  <a:pt x="26" y="132"/>
                </a:lnTo>
                <a:lnTo>
                  <a:pt x="28" y="132"/>
                </a:lnTo>
                <a:lnTo>
                  <a:pt x="28" y="132"/>
                </a:lnTo>
                <a:lnTo>
                  <a:pt x="28" y="132"/>
                </a:lnTo>
                <a:lnTo>
                  <a:pt x="28" y="130"/>
                </a:lnTo>
                <a:lnTo>
                  <a:pt x="26" y="130"/>
                </a:lnTo>
                <a:lnTo>
                  <a:pt x="26" y="130"/>
                </a:lnTo>
                <a:lnTo>
                  <a:pt x="28" y="128"/>
                </a:lnTo>
                <a:lnTo>
                  <a:pt x="28" y="128"/>
                </a:lnTo>
                <a:lnTo>
                  <a:pt x="28" y="128"/>
                </a:lnTo>
                <a:lnTo>
                  <a:pt x="26" y="128"/>
                </a:lnTo>
                <a:lnTo>
                  <a:pt x="26" y="126"/>
                </a:lnTo>
                <a:lnTo>
                  <a:pt x="26" y="126"/>
                </a:lnTo>
                <a:lnTo>
                  <a:pt x="28" y="124"/>
                </a:lnTo>
                <a:lnTo>
                  <a:pt x="28" y="122"/>
                </a:lnTo>
                <a:lnTo>
                  <a:pt x="28" y="122"/>
                </a:lnTo>
                <a:lnTo>
                  <a:pt x="28" y="120"/>
                </a:lnTo>
                <a:lnTo>
                  <a:pt x="28" y="122"/>
                </a:lnTo>
                <a:lnTo>
                  <a:pt x="28" y="120"/>
                </a:lnTo>
                <a:lnTo>
                  <a:pt x="28" y="120"/>
                </a:lnTo>
                <a:lnTo>
                  <a:pt x="28" y="120"/>
                </a:lnTo>
                <a:lnTo>
                  <a:pt x="28" y="120"/>
                </a:lnTo>
                <a:lnTo>
                  <a:pt x="28" y="118"/>
                </a:lnTo>
                <a:lnTo>
                  <a:pt x="28" y="118"/>
                </a:lnTo>
                <a:lnTo>
                  <a:pt x="28" y="118"/>
                </a:lnTo>
                <a:lnTo>
                  <a:pt x="28" y="118"/>
                </a:lnTo>
                <a:lnTo>
                  <a:pt x="26" y="118"/>
                </a:lnTo>
                <a:lnTo>
                  <a:pt x="26" y="118"/>
                </a:lnTo>
                <a:lnTo>
                  <a:pt x="26" y="116"/>
                </a:lnTo>
                <a:lnTo>
                  <a:pt x="28" y="114"/>
                </a:lnTo>
                <a:lnTo>
                  <a:pt x="28" y="112"/>
                </a:lnTo>
                <a:lnTo>
                  <a:pt x="28" y="112"/>
                </a:lnTo>
                <a:lnTo>
                  <a:pt x="26" y="108"/>
                </a:lnTo>
                <a:lnTo>
                  <a:pt x="24" y="106"/>
                </a:lnTo>
                <a:lnTo>
                  <a:pt x="24" y="106"/>
                </a:lnTo>
                <a:lnTo>
                  <a:pt x="24" y="106"/>
                </a:lnTo>
                <a:lnTo>
                  <a:pt x="22" y="106"/>
                </a:lnTo>
                <a:lnTo>
                  <a:pt x="24" y="106"/>
                </a:lnTo>
                <a:lnTo>
                  <a:pt x="24" y="106"/>
                </a:lnTo>
                <a:lnTo>
                  <a:pt x="22" y="104"/>
                </a:lnTo>
                <a:lnTo>
                  <a:pt x="22" y="104"/>
                </a:lnTo>
                <a:lnTo>
                  <a:pt x="24" y="102"/>
                </a:lnTo>
                <a:lnTo>
                  <a:pt x="24" y="100"/>
                </a:lnTo>
                <a:lnTo>
                  <a:pt x="24" y="102"/>
                </a:lnTo>
                <a:lnTo>
                  <a:pt x="24" y="102"/>
                </a:lnTo>
                <a:lnTo>
                  <a:pt x="24" y="102"/>
                </a:lnTo>
                <a:lnTo>
                  <a:pt x="26" y="102"/>
                </a:lnTo>
                <a:lnTo>
                  <a:pt x="26" y="102"/>
                </a:lnTo>
                <a:lnTo>
                  <a:pt x="28" y="102"/>
                </a:lnTo>
                <a:lnTo>
                  <a:pt x="28" y="102"/>
                </a:lnTo>
                <a:lnTo>
                  <a:pt x="28" y="102"/>
                </a:lnTo>
                <a:lnTo>
                  <a:pt x="28" y="102"/>
                </a:lnTo>
                <a:lnTo>
                  <a:pt x="28" y="102"/>
                </a:lnTo>
                <a:lnTo>
                  <a:pt x="30" y="102"/>
                </a:lnTo>
                <a:lnTo>
                  <a:pt x="30" y="102"/>
                </a:lnTo>
                <a:lnTo>
                  <a:pt x="30" y="102"/>
                </a:lnTo>
                <a:lnTo>
                  <a:pt x="30" y="102"/>
                </a:lnTo>
                <a:lnTo>
                  <a:pt x="32" y="102"/>
                </a:lnTo>
                <a:lnTo>
                  <a:pt x="32" y="102"/>
                </a:lnTo>
                <a:lnTo>
                  <a:pt x="32" y="100"/>
                </a:lnTo>
                <a:lnTo>
                  <a:pt x="32" y="100"/>
                </a:lnTo>
                <a:lnTo>
                  <a:pt x="34" y="98"/>
                </a:lnTo>
                <a:lnTo>
                  <a:pt x="34" y="98"/>
                </a:lnTo>
                <a:lnTo>
                  <a:pt x="36" y="96"/>
                </a:lnTo>
                <a:lnTo>
                  <a:pt x="36" y="96"/>
                </a:lnTo>
                <a:lnTo>
                  <a:pt x="38" y="96"/>
                </a:lnTo>
                <a:lnTo>
                  <a:pt x="40" y="98"/>
                </a:lnTo>
                <a:lnTo>
                  <a:pt x="42" y="98"/>
                </a:lnTo>
                <a:lnTo>
                  <a:pt x="42" y="100"/>
                </a:lnTo>
                <a:lnTo>
                  <a:pt x="40" y="102"/>
                </a:lnTo>
                <a:close/>
                <a:moveTo>
                  <a:pt x="92" y="10"/>
                </a:moveTo>
                <a:lnTo>
                  <a:pt x="92" y="10"/>
                </a:lnTo>
                <a:lnTo>
                  <a:pt x="92" y="10"/>
                </a:lnTo>
                <a:lnTo>
                  <a:pt x="92" y="10"/>
                </a:lnTo>
                <a:lnTo>
                  <a:pt x="92" y="10"/>
                </a:lnTo>
                <a:lnTo>
                  <a:pt x="90" y="12"/>
                </a:lnTo>
                <a:lnTo>
                  <a:pt x="88" y="12"/>
                </a:lnTo>
                <a:lnTo>
                  <a:pt x="88" y="14"/>
                </a:lnTo>
                <a:lnTo>
                  <a:pt x="88" y="14"/>
                </a:lnTo>
                <a:lnTo>
                  <a:pt x="88" y="14"/>
                </a:lnTo>
                <a:lnTo>
                  <a:pt x="90" y="14"/>
                </a:lnTo>
                <a:lnTo>
                  <a:pt x="90" y="14"/>
                </a:lnTo>
                <a:lnTo>
                  <a:pt x="92" y="16"/>
                </a:lnTo>
                <a:lnTo>
                  <a:pt x="92" y="16"/>
                </a:lnTo>
                <a:lnTo>
                  <a:pt x="90" y="16"/>
                </a:lnTo>
                <a:lnTo>
                  <a:pt x="90" y="16"/>
                </a:lnTo>
                <a:lnTo>
                  <a:pt x="90" y="16"/>
                </a:lnTo>
                <a:lnTo>
                  <a:pt x="90" y="16"/>
                </a:lnTo>
                <a:lnTo>
                  <a:pt x="90" y="18"/>
                </a:lnTo>
                <a:lnTo>
                  <a:pt x="90" y="18"/>
                </a:lnTo>
                <a:lnTo>
                  <a:pt x="90" y="18"/>
                </a:lnTo>
                <a:lnTo>
                  <a:pt x="90" y="18"/>
                </a:lnTo>
                <a:lnTo>
                  <a:pt x="90" y="18"/>
                </a:lnTo>
                <a:lnTo>
                  <a:pt x="92" y="18"/>
                </a:lnTo>
                <a:lnTo>
                  <a:pt x="92" y="18"/>
                </a:lnTo>
                <a:lnTo>
                  <a:pt x="92" y="20"/>
                </a:lnTo>
                <a:lnTo>
                  <a:pt x="90" y="20"/>
                </a:lnTo>
                <a:lnTo>
                  <a:pt x="90" y="20"/>
                </a:lnTo>
                <a:lnTo>
                  <a:pt x="92" y="22"/>
                </a:lnTo>
                <a:lnTo>
                  <a:pt x="92" y="22"/>
                </a:lnTo>
                <a:lnTo>
                  <a:pt x="94" y="22"/>
                </a:lnTo>
                <a:lnTo>
                  <a:pt x="94" y="22"/>
                </a:lnTo>
                <a:lnTo>
                  <a:pt x="96" y="24"/>
                </a:lnTo>
                <a:lnTo>
                  <a:pt x="94" y="24"/>
                </a:lnTo>
                <a:lnTo>
                  <a:pt x="94" y="24"/>
                </a:lnTo>
                <a:lnTo>
                  <a:pt x="94" y="24"/>
                </a:lnTo>
                <a:lnTo>
                  <a:pt x="92" y="24"/>
                </a:lnTo>
                <a:lnTo>
                  <a:pt x="94" y="24"/>
                </a:lnTo>
                <a:lnTo>
                  <a:pt x="92" y="22"/>
                </a:lnTo>
                <a:lnTo>
                  <a:pt x="92" y="22"/>
                </a:lnTo>
                <a:lnTo>
                  <a:pt x="92" y="22"/>
                </a:lnTo>
                <a:lnTo>
                  <a:pt x="90" y="22"/>
                </a:lnTo>
                <a:lnTo>
                  <a:pt x="90" y="22"/>
                </a:lnTo>
                <a:lnTo>
                  <a:pt x="90" y="22"/>
                </a:lnTo>
                <a:lnTo>
                  <a:pt x="90" y="22"/>
                </a:lnTo>
                <a:lnTo>
                  <a:pt x="90" y="22"/>
                </a:lnTo>
                <a:lnTo>
                  <a:pt x="88" y="24"/>
                </a:lnTo>
                <a:lnTo>
                  <a:pt x="88" y="24"/>
                </a:lnTo>
                <a:lnTo>
                  <a:pt x="88" y="22"/>
                </a:lnTo>
                <a:lnTo>
                  <a:pt x="88" y="22"/>
                </a:lnTo>
                <a:lnTo>
                  <a:pt x="88" y="22"/>
                </a:lnTo>
                <a:lnTo>
                  <a:pt x="86" y="22"/>
                </a:lnTo>
                <a:lnTo>
                  <a:pt x="86" y="22"/>
                </a:lnTo>
                <a:lnTo>
                  <a:pt x="84" y="22"/>
                </a:lnTo>
                <a:lnTo>
                  <a:pt x="84" y="22"/>
                </a:lnTo>
                <a:lnTo>
                  <a:pt x="84" y="24"/>
                </a:lnTo>
                <a:lnTo>
                  <a:pt x="84" y="24"/>
                </a:lnTo>
                <a:lnTo>
                  <a:pt x="84" y="24"/>
                </a:lnTo>
                <a:lnTo>
                  <a:pt x="84" y="24"/>
                </a:lnTo>
                <a:lnTo>
                  <a:pt x="82" y="24"/>
                </a:lnTo>
                <a:lnTo>
                  <a:pt x="82" y="24"/>
                </a:lnTo>
                <a:lnTo>
                  <a:pt x="80" y="24"/>
                </a:lnTo>
                <a:lnTo>
                  <a:pt x="80" y="26"/>
                </a:lnTo>
                <a:lnTo>
                  <a:pt x="78" y="26"/>
                </a:lnTo>
                <a:lnTo>
                  <a:pt x="78" y="26"/>
                </a:lnTo>
                <a:lnTo>
                  <a:pt x="78" y="26"/>
                </a:lnTo>
                <a:lnTo>
                  <a:pt x="76" y="28"/>
                </a:lnTo>
                <a:lnTo>
                  <a:pt x="76" y="26"/>
                </a:lnTo>
                <a:lnTo>
                  <a:pt x="76" y="26"/>
                </a:lnTo>
                <a:lnTo>
                  <a:pt x="78" y="26"/>
                </a:lnTo>
                <a:lnTo>
                  <a:pt x="76" y="24"/>
                </a:lnTo>
                <a:lnTo>
                  <a:pt x="76" y="26"/>
                </a:lnTo>
                <a:lnTo>
                  <a:pt x="74" y="26"/>
                </a:lnTo>
                <a:lnTo>
                  <a:pt x="72" y="30"/>
                </a:lnTo>
                <a:lnTo>
                  <a:pt x="72" y="30"/>
                </a:lnTo>
                <a:lnTo>
                  <a:pt x="74" y="32"/>
                </a:lnTo>
                <a:lnTo>
                  <a:pt x="76" y="34"/>
                </a:lnTo>
                <a:lnTo>
                  <a:pt x="76" y="34"/>
                </a:lnTo>
                <a:lnTo>
                  <a:pt x="78" y="34"/>
                </a:lnTo>
                <a:lnTo>
                  <a:pt x="78" y="34"/>
                </a:lnTo>
                <a:lnTo>
                  <a:pt x="78" y="34"/>
                </a:lnTo>
                <a:lnTo>
                  <a:pt x="78" y="36"/>
                </a:lnTo>
                <a:lnTo>
                  <a:pt x="76" y="38"/>
                </a:lnTo>
                <a:lnTo>
                  <a:pt x="76" y="36"/>
                </a:lnTo>
                <a:lnTo>
                  <a:pt x="76" y="36"/>
                </a:lnTo>
                <a:lnTo>
                  <a:pt x="76" y="36"/>
                </a:lnTo>
                <a:lnTo>
                  <a:pt x="76" y="36"/>
                </a:lnTo>
                <a:lnTo>
                  <a:pt x="76" y="38"/>
                </a:lnTo>
                <a:lnTo>
                  <a:pt x="76" y="38"/>
                </a:lnTo>
                <a:lnTo>
                  <a:pt x="74" y="36"/>
                </a:lnTo>
                <a:lnTo>
                  <a:pt x="74" y="38"/>
                </a:lnTo>
                <a:lnTo>
                  <a:pt x="74" y="38"/>
                </a:lnTo>
                <a:lnTo>
                  <a:pt x="74" y="40"/>
                </a:lnTo>
                <a:lnTo>
                  <a:pt x="76" y="42"/>
                </a:lnTo>
                <a:lnTo>
                  <a:pt x="76" y="44"/>
                </a:lnTo>
                <a:lnTo>
                  <a:pt x="76" y="46"/>
                </a:lnTo>
                <a:lnTo>
                  <a:pt x="76" y="46"/>
                </a:lnTo>
                <a:lnTo>
                  <a:pt x="78" y="48"/>
                </a:lnTo>
                <a:lnTo>
                  <a:pt x="78" y="48"/>
                </a:lnTo>
                <a:lnTo>
                  <a:pt x="78" y="48"/>
                </a:lnTo>
                <a:lnTo>
                  <a:pt x="78" y="50"/>
                </a:lnTo>
                <a:lnTo>
                  <a:pt x="80" y="50"/>
                </a:lnTo>
                <a:lnTo>
                  <a:pt x="82" y="52"/>
                </a:lnTo>
                <a:lnTo>
                  <a:pt x="82" y="52"/>
                </a:lnTo>
                <a:lnTo>
                  <a:pt x="82" y="52"/>
                </a:lnTo>
                <a:lnTo>
                  <a:pt x="82" y="52"/>
                </a:lnTo>
                <a:lnTo>
                  <a:pt x="82" y="52"/>
                </a:lnTo>
                <a:lnTo>
                  <a:pt x="84" y="52"/>
                </a:lnTo>
                <a:lnTo>
                  <a:pt x="86" y="54"/>
                </a:lnTo>
                <a:lnTo>
                  <a:pt x="86" y="54"/>
                </a:lnTo>
                <a:lnTo>
                  <a:pt x="88" y="54"/>
                </a:lnTo>
                <a:lnTo>
                  <a:pt x="88" y="54"/>
                </a:lnTo>
                <a:lnTo>
                  <a:pt x="90" y="56"/>
                </a:lnTo>
                <a:lnTo>
                  <a:pt x="90" y="56"/>
                </a:lnTo>
                <a:lnTo>
                  <a:pt x="92" y="56"/>
                </a:lnTo>
                <a:lnTo>
                  <a:pt x="92" y="58"/>
                </a:lnTo>
                <a:lnTo>
                  <a:pt x="92" y="58"/>
                </a:lnTo>
                <a:lnTo>
                  <a:pt x="94" y="58"/>
                </a:lnTo>
                <a:lnTo>
                  <a:pt x="94" y="58"/>
                </a:lnTo>
                <a:lnTo>
                  <a:pt x="94" y="60"/>
                </a:lnTo>
                <a:lnTo>
                  <a:pt x="96" y="62"/>
                </a:lnTo>
                <a:lnTo>
                  <a:pt x="98" y="66"/>
                </a:lnTo>
                <a:lnTo>
                  <a:pt x="98" y="66"/>
                </a:lnTo>
                <a:lnTo>
                  <a:pt x="98" y="68"/>
                </a:lnTo>
                <a:lnTo>
                  <a:pt x="98" y="68"/>
                </a:lnTo>
                <a:lnTo>
                  <a:pt x="98" y="68"/>
                </a:lnTo>
                <a:lnTo>
                  <a:pt x="98" y="68"/>
                </a:lnTo>
                <a:lnTo>
                  <a:pt x="98" y="70"/>
                </a:lnTo>
                <a:lnTo>
                  <a:pt x="98" y="70"/>
                </a:lnTo>
                <a:lnTo>
                  <a:pt x="100" y="72"/>
                </a:lnTo>
                <a:lnTo>
                  <a:pt x="100" y="72"/>
                </a:lnTo>
                <a:lnTo>
                  <a:pt x="100" y="74"/>
                </a:lnTo>
                <a:lnTo>
                  <a:pt x="100" y="74"/>
                </a:lnTo>
                <a:lnTo>
                  <a:pt x="102" y="74"/>
                </a:lnTo>
                <a:lnTo>
                  <a:pt x="102" y="76"/>
                </a:lnTo>
                <a:lnTo>
                  <a:pt x="106" y="80"/>
                </a:lnTo>
                <a:lnTo>
                  <a:pt x="108" y="80"/>
                </a:lnTo>
                <a:lnTo>
                  <a:pt x="108" y="80"/>
                </a:lnTo>
                <a:lnTo>
                  <a:pt x="108" y="80"/>
                </a:lnTo>
                <a:lnTo>
                  <a:pt x="110" y="80"/>
                </a:lnTo>
                <a:lnTo>
                  <a:pt x="110" y="80"/>
                </a:lnTo>
                <a:lnTo>
                  <a:pt x="110" y="82"/>
                </a:lnTo>
                <a:lnTo>
                  <a:pt x="110" y="82"/>
                </a:lnTo>
                <a:lnTo>
                  <a:pt x="110" y="82"/>
                </a:lnTo>
                <a:lnTo>
                  <a:pt x="110" y="82"/>
                </a:lnTo>
                <a:lnTo>
                  <a:pt x="110" y="82"/>
                </a:lnTo>
                <a:lnTo>
                  <a:pt x="112" y="82"/>
                </a:lnTo>
                <a:lnTo>
                  <a:pt x="112" y="84"/>
                </a:lnTo>
                <a:lnTo>
                  <a:pt x="112" y="84"/>
                </a:lnTo>
                <a:lnTo>
                  <a:pt x="114" y="84"/>
                </a:lnTo>
                <a:lnTo>
                  <a:pt x="114" y="84"/>
                </a:lnTo>
                <a:lnTo>
                  <a:pt x="114" y="84"/>
                </a:lnTo>
                <a:lnTo>
                  <a:pt x="116" y="84"/>
                </a:lnTo>
                <a:lnTo>
                  <a:pt x="116" y="84"/>
                </a:lnTo>
                <a:lnTo>
                  <a:pt x="116" y="84"/>
                </a:lnTo>
                <a:lnTo>
                  <a:pt x="118" y="86"/>
                </a:lnTo>
                <a:lnTo>
                  <a:pt x="120" y="86"/>
                </a:lnTo>
                <a:lnTo>
                  <a:pt x="120" y="86"/>
                </a:lnTo>
                <a:lnTo>
                  <a:pt x="120" y="84"/>
                </a:lnTo>
                <a:lnTo>
                  <a:pt x="122" y="84"/>
                </a:lnTo>
                <a:lnTo>
                  <a:pt x="122" y="84"/>
                </a:lnTo>
                <a:lnTo>
                  <a:pt x="124" y="84"/>
                </a:lnTo>
                <a:lnTo>
                  <a:pt x="126" y="84"/>
                </a:lnTo>
                <a:lnTo>
                  <a:pt x="126" y="84"/>
                </a:lnTo>
                <a:lnTo>
                  <a:pt x="128" y="84"/>
                </a:lnTo>
                <a:lnTo>
                  <a:pt x="128" y="84"/>
                </a:lnTo>
                <a:lnTo>
                  <a:pt x="128" y="84"/>
                </a:lnTo>
                <a:lnTo>
                  <a:pt x="130" y="84"/>
                </a:lnTo>
                <a:lnTo>
                  <a:pt x="130" y="86"/>
                </a:lnTo>
                <a:lnTo>
                  <a:pt x="130" y="86"/>
                </a:lnTo>
                <a:lnTo>
                  <a:pt x="130" y="88"/>
                </a:lnTo>
                <a:lnTo>
                  <a:pt x="130" y="88"/>
                </a:lnTo>
                <a:lnTo>
                  <a:pt x="128" y="88"/>
                </a:lnTo>
                <a:lnTo>
                  <a:pt x="128" y="90"/>
                </a:lnTo>
                <a:lnTo>
                  <a:pt x="126" y="90"/>
                </a:lnTo>
                <a:lnTo>
                  <a:pt x="126" y="90"/>
                </a:lnTo>
                <a:lnTo>
                  <a:pt x="126" y="90"/>
                </a:lnTo>
                <a:lnTo>
                  <a:pt x="126" y="90"/>
                </a:lnTo>
                <a:lnTo>
                  <a:pt x="126" y="90"/>
                </a:lnTo>
                <a:lnTo>
                  <a:pt x="126" y="92"/>
                </a:lnTo>
                <a:lnTo>
                  <a:pt x="126" y="92"/>
                </a:lnTo>
                <a:lnTo>
                  <a:pt x="128" y="92"/>
                </a:lnTo>
                <a:lnTo>
                  <a:pt x="128" y="94"/>
                </a:lnTo>
                <a:lnTo>
                  <a:pt x="130" y="94"/>
                </a:lnTo>
                <a:lnTo>
                  <a:pt x="130" y="94"/>
                </a:lnTo>
                <a:lnTo>
                  <a:pt x="134" y="96"/>
                </a:lnTo>
                <a:lnTo>
                  <a:pt x="136" y="96"/>
                </a:lnTo>
                <a:lnTo>
                  <a:pt x="138" y="98"/>
                </a:lnTo>
                <a:lnTo>
                  <a:pt x="142" y="98"/>
                </a:lnTo>
                <a:lnTo>
                  <a:pt x="144" y="100"/>
                </a:lnTo>
                <a:lnTo>
                  <a:pt x="146" y="100"/>
                </a:lnTo>
                <a:lnTo>
                  <a:pt x="146" y="100"/>
                </a:lnTo>
                <a:lnTo>
                  <a:pt x="146" y="100"/>
                </a:lnTo>
                <a:lnTo>
                  <a:pt x="148" y="102"/>
                </a:lnTo>
                <a:lnTo>
                  <a:pt x="148" y="102"/>
                </a:lnTo>
                <a:lnTo>
                  <a:pt x="152" y="104"/>
                </a:lnTo>
                <a:lnTo>
                  <a:pt x="154" y="106"/>
                </a:lnTo>
                <a:lnTo>
                  <a:pt x="156" y="106"/>
                </a:lnTo>
                <a:lnTo>
                  <a:pt x="156" y="106"/>
                </a:lnTo>
                <a:lnTo>
                  <a:pt x="156" y="106"/>
                </a:lnTo>
                <a:lnTo>
                  <a:pt x="156" y="108"/>
                </a:lnTo>
                <a:lnTo>
                  <a:pt x="156" y="108"/>
                </a:lnTo>
                <a:lnTo>
                  <a:pt x="158" y="108"/>
                </a:lnTo>
                <a:lnTo>
                  <a:pt x="160" y="110"/>
                </a:lnTo>
                <a:lnTo>
                  <a:pt x="162" y="112"/>
                </a:lnTo>
                <a:lnTo>
                  <a:pt x="162" y="112"/>
                </a:lnTo>
                <a:lnTo>
                  <a:pt x="162" y="112"/>
                </a:lnTo>
                <a:lnTo>
                  <a:pt x="164" y="114"/>
                </a:lnTo>
                <a:lnTo>
                  <a:pt x="164" y="114"/>
                </a:lnTo>
                <a:lnTo>
                  <a:pt x="162" y="116"/>
                </a:lnTo>
                <a:lnTo>
                  <a:pt x="162" y="116"/>
                </a:lnTo>
                <a:lnTo>
                  <a:pt x="162" y="116"/>
                </a:lnTo>
                <a:lnTo>
                  <a:pt x="162" y="118"/>
                </a:lnTo>
                <a:lnTo>
                  <a:pt x="162" y="118"/>
                </a:lnTo>
                <a:lnTo>
                  <a:pt x="162" y="120"/>
                </a:lnTo>
                <a:lnTo>
                  <a:pt x="162" y="120"/>
                </a:lnTo>
                <a:lnTo>
                  <a:pt x="162" y="120"/>
                </a:lnTo>
                <a:lnTo>
                  <a:pt x="162" y="120"/>
                </a:lnTo>
                <a:lnTo>
                  <a:pt x="160" y="120"/>
                </a:lnTo>
                <a:lnTo>
                  <a:pt x="160" y="120"/>
                </a:lnTo>
                <a:lnTo>
                  <a:pt x="160" y="120"/>
                </a:lnTo>
                <a:lnTo>
                  <a:pt x="160" y="120"/>
                </a:lnTo>
                <a:lnTo>
                  <a:pt x="160" y="118"/>
                </a:lnTo>
                <a:lnTo>
                  <a:pt x="158" y="118"/>
                </a:lnTo>
                <a:lnTo>
                  <a:pt x="158" y="118"/>
                </a:lnTo>
                <a:lnTo>
                  <a:pt x="158" y="118"/>
                </a:lnTo>
                <a:lnTo>
                  <a:pt x="156" y="116"/>
                </a:lnTo>
                <a:lnTo>
                  <a:pt x="156" y="116"/>
                </a:lnTo>
                <a:lnTo>
                  <a:pt x="156" y="114"/>
                </a:lnTo>
                <a:lnTo>
                  <a:pt x="154" y="112"/>
                </a:lnTo>
                <a:lnTo>
                  <a:pt x="154" y="112"/>
                </a:lnTo>
                <a:lnTo>
                  <a:pt x="154" y="112"/>
                </a:lnTo>
                <a:lnTo>
                  <a:pt x="152" y="112"/>
                </a:lnTo>
                <a:lnTo>
                  <a:pt x="152" y="112"/>
                </a:lnTo>
                <a:lnTo>
                  <a:pt x="152" y="112"/>
                </a:lnTo>
                <a:lnTo>
                  <a:pt x="150" y="112"/>
                </a:lnTo>
                <a:lnTo>
                  <a:pt x="150" y="112"/>
                </a:lnTo>
                <a:lnTo>
                  <a:pt x="148" y="110"/>
                </a:lnTo>
                <a:lnTo>
                  <a:pt x="146" y="110"/>
                </a:lnTo>
                <a:lnTo>
                  <a:pt x="146" y="108"/>
                </a:lnTo>
                <a:lnTo>
                  <a:pt x="146" y="108"/>
                </a:lnTo>
                <a:lnTo>
                  <a:pt x="146" y="108"/>
                </a:lnTo>
                <a:lnTo>
                  <a:pt x="146" y="108"/>
                </a:lnTo>
                <a:lnTo>
                  <a:pt x="144" y="108"/>
                </a:lnTo>
                <a:lnTo>
                  <a:pt x="144" y="108"/>
                </a:lnTo>
                <a:lnTo>
                  <a:pt x="142" y="108"/>
                </a:lnTo>
                <a:lnTo>
                  <a:pt x="142" y="108"/>
                </a:lnTo>
                <a:lnTo>
                  <a:pt x="142" y="108"/>
                </a:lnTo>
                <a:lnTo>
                  <a:pt x="142" y="110"/>
                </a:lnTo>
                <a:lnTo>
                  <a:pt x="140" y="110"/>
                </a:lnTo>
                <a:lnTo>
                  <a:pt x="140" y="110"/>
                </a:lnTo>
                <a:lnTo>
                  <a:pt x="140" y="112"/>
                </a:lnTo>
                <a:lnTo>
                  <a:pt x="140" y="112"/>
                </a:lnTo>
                <a:lnTo>
                  <a:pt x="140" y="112"/>
                </a:lnTo>
                <a:lnTo>
                  <a:pt x="138" y="114"/>
                </a:lnTo>
                <a:lnTo>
                  <a:pt x="138" y="114"/>
                </a:lnTo>
                <a:lnTo>
                  <a:pt x="138" y="114"/>
                </a:lnTo>
                <a:lnTo>
                  <a:pt x="138" y="116"/>
                </a:lnTo>
                <a:lnTo>
                  <a:pt x="138" y="116"/>
                </a:lnTo>
                <a:lnTo>
                  <a:pt x="138" y="116"/>
                </a:lnTo>
                <a:lnTo>
                  <a:pt x="138" y="118"/>
                </a:lnTo>
                <a:lnTo>
                  <a:pt x="136" y="118"/>
                </a:lnTo>
                <a:lnTo>
                  <a:pt x="136" y="120"/>
                </a:lnTo>
                <a:lnTo>
                  <a:pt x="136" y="120"/>
                </a:lnTo>
                <a:lnTo>
                  <a:pt x="136" y="120"/>
                </a:lnTo>
                <a:lnTo>
                  <a:pt x="136" y="120"/>
                </a:lnTo>
                <a:lnTo>
                  <a:pt x="138" y="122"/>
                </a:lnTo>
                <a:lnTo>
                  <a:pt x="138" y="122"/>
                </a:lnTo>
                <a:lnTo>
                  <a:pt x="138" y="122"/>
                </a:lnTo>
                <a:lnTo>
                  <a:pt x="138" y="122"/>
                </a:lnTo>
                <a:lnTo>
                  <a:pt x="140" y="122"/>
                </a:lnTo>
                <a:lnTo>
                  <a:pt x="142" y="124"/>
                </a:lnTo>
                <a:lnTo>
                  <a:pt x="144" y="124"/>
                </a:lnTo>
                <a:lnTo>
                  <a:pt x="144" y="126"/>
                </a:lnTo>
                <a:lnTo>
                  <a:pt x="146" y="126"/>
                </a:lnTo>
                <a:lnTo>
                  <a:pt x="146" y="126"/>
                </a:lnTo>
                <a:lnTo>
                  <a:pt x="146" y="128"/>
                </a:lnTo>
                <a:lnTo>
                  <a:pt x="146" y="128"/>
                </a:lnTo>
                <a:lnTo>
                  <a:pt x="146" y="132"/>
                </a:lnTo>
                <a:lnTo>
                  <a:pt x="146" y="132"/>
                </a:lnTo>
                <a:lnTo>
                  <a:pt x="146" y="132"/>
                </a:lnTo>
                <a:lnTo>
                  <a:pt x="146" y="134"/>
                </a:lnTo>
                <a:lnTo>
                  <a:pt x="146" y="134"/>
                </a:lnTo>
                <a:lnTo>
                  <a:pt x="146" y="134"/>
                </a:lnTo>
                <a:lnTo>
                  <a:pt x="146" y="134"/>
                </a:lnTo>
                <a:lnTo>
                  <a:pt x="144" y="134"/>
                </a:lnTo>
                <a:lnTo>
                  <a:pt x="144" y="134"/>
                </a:lnTo>
                <a:lnTo>
                  <a:pt x="144" y="134"/>
                </a:lnTo>
                <a:lnTo>
                  <a:pt x="142" y="134"/>
                </a:lnTo>
                <a:lnTo>
                  <a:pt x="140" y="136"/>
                </a:lnTo>
                <a:lnTo>
                  <a:pt x="140" y="136"/>
                </a:lnTo>
                <a:lnTo>
                  <a:pt x="138" y="136"/>
                </a:lnTo>
                <a:lnTo>
                  <a:pt x="138" y="136"/>
                </a:lnTo>
                <a:lnTo>
                  <a:pt x="138" y="138"/>
                </a:lnTo>
                <a:lnTo>
                  <a:pt x="138" y="138"/>
                </a:lnTo>
                <a:lnTo>
                  <a:pt x="138" y="138"/>
                </a:lnTo>
                <a:lnTo>
                  <a:pt x="138" y="140"/>
                </a:lnTo>
                <a:lnTo>
                  <a:pt x="138" y="140"/>
                </a:lnTo>
                <a:lnTo>
                  <a:pt x="138" y="140"/>
                </a:lnTo>
                <a:lnTo>
                  <a:pt x="138" y="142"/>
                </a:lnTo>
                <a:lnTo>
                  <a:pt x="138" y="142"/>
                </a:lnTo>
                <a:lnTo>
                  <a:pt x="138" y="144"/>
                </a:lnTo>
                <a:lnTo>
                  <a:pt x="138" y="144"/>
                </a:lnTo>
                <a:lnTo>
                  <a:pt x="138" y="144"/>
                </a:lnTo>
                <a:lnTo>
                  <a:pt x="138" y="144"/>
                </a:lnTo>
                <a:lnTo>
                  <a:pt x="138" y="144"/>
                </a:lnTo>
                <a:lnTo>
                  <a:pt x="136" y="144"/>
                </a:lnTo>
                <a:lnTo>
                  <a:pt x="136" y="144"/>
                </a:lnTo>
                <a:lnTo>
                  <a:pt x="136" y="144"/>
                </a:lnTo>
                <a:lnTo>
                  <a:pt x="134" y="148"/>
                </a:lnTo>
                <a:lnTo>
                  <a:pt x="134" y="148"/>
                </a:lnTo>
                <a:lnTo>
                  <a:pt x="134" y="148"/>
                </a:lnTo>
                <a:lnTo>
                  <a:pt x="134" y="150"/>
                </a:lnTo>
                <a:lnTo>
                  <a:pt x="134" y="150"/>
                </a:lnTo>
                <a:lnTo>
                  <a:pt x="132" y="150"/>
                </a:lnTo>
                <a:lnTo>
                  <a:pt x="132" y="150"/>
                </a:lnTo>
                <a:lnTo>
                  <a:pt x="132" y="150"/>
                </a:lnTo>
                <a:lnTo>
                  <a:pt x="130" y="150"/>
                </a:lnTo>
                <a:lnTo>
                  <a:pt x="130" y="150"/>
                </a:lnTo>
                <a:lnTo>
                  <a:pt x="130" y="150"/>
                </a:lnTo>
                <a:lnTo>
                  <a:pt x="128" y="150"/>
                </a:lnTo>
                <a:lnTo>
                  <a:pt x="128" y="150"/>
                </a:lnTo>
                <a:lnTo>
                  <a:pt x="128" y="150"/>
                </a:lnTo>
                <a:lnTo>
                  <a:pt x="128" y="150"/>
                </a:lnTo>
                <a:lnTo>
                  <a:pt x="128" y="150"/>
                </a:lnTo>
                <a:lnTo>
                  <a:pt x="128" y="150"/>
                </a:lnTo>
                <a:lnTo>
                  <a:pt x="126" y="150"/>
                </a:lnTo>
                <a:lnTo>
                  <a:pt x="126" y="148"/>
                </a:lnTo>
                <a:lnTo>
                  <a:pt x="126" y="146"/>
                </a:lnTo>
                <a:lnTo>
                  <a:pt x="126" y="146"/>
                </a:lnTo>
                <a:lnTo>
                  <a:pt x="126" y="146"/>
                </a:lnTo>
                <a:lnTo>
                  <a:pt x="128" y="146"/>
                </a:lnTo>
                <a:lnTo>
                  <a:pt x="128" y="146"/>
                </a:lnTo>
                <a:lnTo>
                  <a:pt x="128" y="146"/>
                </a:lnTo>
                <a:lnTo>
                  <a:pt x="128" y="144"/>
                </a:lnTo>
                <a:lnTo>
                  <a:pt x="128" y="144"/>
                </a:lnTo>
                <a:lnTo>
                  <a:pt x="130" y="142"/>
                </a:lnTo>
                <a:lnTo>
                  <a:pt x="130" y="142"/>
                </a:lnTo>
                <a:lnTo>
                  <a:pt x="130" y="140"/>
                </a:lnTo>
                <a:lnTo>
                  <a:pt x="130" y="140"/>
                </a:lnTo>
                <a:lnTo>
                  <a:pt x="130" y="140"/>
                </a:lnTo>
                <a:lnTo>
                  <a:pt x="130" y="140"/>
                </a:lnTo>
                <a:lnTo>
                  <a:pt x="128" y="140"/>
                </a:lnTo>
                <a:lnTo>
                  <a:pt x="128" y="140"/>
                </a:lnTo>
                <a:lnTo>
                  <a:pt x="128" y="138"/>
                </a:lnTo>
                <a:lnTo>
                  <a:pt x="130" y="138"/>
                </a:lnTo>
                <a:lnTo>
                  <a:pt x="132" y="138"/>
                </a:lnTo>
                <a:lnTo>
                  <a:pt x="132" y="138"/>
                </a:lnTo>
                <a:lnTo>
                  <a:pt x="132" y="138"/>
                </a:lnTo>
                <a:lnTo>
                  <a:pt x="132" y="138"/>
                </a:lnTo>
                <a:lnTo>
                  <a:pt x="132" y="138"/>
                </a:lnTo>
                <a:lnTo>
                  <a:pt x="134" y="138"/>
                </a:lnTo>
                <a:lnTo>
                  <a:pt x="134" y="136"/>
                </a:lnTo>
                <a:lnTo>
                  <a:pt x="134" y="136"/>
                </a:lnTo>
                <a:lnTo>
                  <a:pt x="134" y="136"/>
                </a:lnTo>
                <a:lnTo>
                  <a:pt x="134" y="136"/>
                </a:lnTo>
                <a:lnTo>
                  <a:pt x="134" y="134"/>
                </a:lnTo>
                <a:lnTo>
                  <a:pt x="134" y="134"/>
                </a:lnTo>
                <a:lnTo>
                  <a:pt x="132" y="134"/>
                </a:lnTo>
                <a:lnTo>
                  <a:pt x="132" y="132"/>
                </a:lnTo>
                <a:lnTo>
                  <a:pt x="132" y="130"/>
                </a:lnTo>
                <a:lnTo>
                  <a:pt x="132" y="130"/>
                </a:lnTo>
                <a:lnTo>
                  <a:pt x="132" y="130"/>
                </a:lnTo>
                <a:lnTo>
                  <a:pt x="130" y="128"/>
                </a:lnTo>
                <a:lnTo>
                  <a:pt x="130" y="128"/>
                </a:lnTo>
                <a:lnTo>
                  <a:pt x="130" y="126"/>
                </a:lnTo>
                <a:lnTo>
                  <a:pt x="128" y="124"/>
                </a:lnTo>
                <a:lnTo>
                  <a:pt x="128" y="124"/>
                </a:lnTo>
                <a:lnTo>
                  <a:pt x="128" y="122"/>
                </a:lnTo>
                <a:lnTo>
                  <a:pt x="128" y="122"/>
                </a:lnTo>
                <a:lnTo>
                  <a:pt x="128" y="122"/>
                </a:lnTo>
                <a:lnTo>
                  <a:pt x="126" y="120"/>
                </a:lnTo>
                <a:lnTo>
                  <a:pt x="126" y="118"/>
                </a:lnTo>
                <a:lnTo>
                  <a:pt x="126" y="118"/>
                </a:lnTo>
                <a:lnTo>
                  <a:pt x="126" y="118"/>
                </a:lnTo>
                <a:lnTo>
                  <a:pt x="126" y="118"/>
                </a:lnTo>
                <a:lnTo>
                  <a:pt x="126" y="116"/>
                </a:lnTo>
                <a:lnTo>
                  <a:pt x="124" y="116"/>
                </a:lnTo>
                <a:lnTo>
                  <a:pt x="124" y="116"/>
                </a:lnTo>
                <a:lnTo>
                  <a:pt x="124" y="116"/>
                </a:lnTo>
                <a:lnTo>
                  <a:pt x="124" y="116"/>
                </a:lnTo>
                <a:lnTo>
                  <a:pt x="124" y="116"/>
                </a:lnTo>
                <a:lnTo>
                  <a:pt x="122" y="116"/>
                </a:lnTo>
                <a:lnTo>
                  <a:pt x="122" y="116"/>
                </a:lnTo>
                <a:lnTo>
                  <a:pt x="122" y="116"/>
                </a:lnTo>
                <a:lnTo>
                  <a:pt x="120" y="116"/>
                </a:lnTo>
                <a:lnTo>
                  <a:pt x="120" y="116"/>
                </a:lnTo>
                <a:lnTo>
                  <a:pt x="120" y="116"/>
                </a:lnTo>
                <a:lnTo>
                  <a:pt x="118" y="114"/>
                </a:lnTo>
                <a:lnTo>
                  <a:pt x="118" y="114"/>
                </a:lnTo>
                <a:lnTo>
                  <a:pt x="116" y="114"/>
                </a:lnTo>
                <a:lnTo>
                  <a:pt x="114" y="112"/>
                </a:lnTo>
                <a:lnTo>
                  <a:pt x="114" y="112"/>
                </a:lnTo>
                <a:lnTo>
                  <a:pt x="116" y="110"/>
                </a:lnTo>
                <a:lnTo>
                  <a:pt x="116" y="110"/>
                </a:lnTo>
                <a:lnTo>
                  <a:pt x="116" y="110"/>
                </a:lnTo>
                <a:lnTo>
                  <a:pt x="114" y="110"/>
                </a:lnTo>
                <a:lnTo>
                  <a:pt x="114" y="108"/>
                </a:lnTo>
                <a:lnTo>
                  <a:pt x="112" y="106"/>
                </a:lnTo>
                <a:lnTo>
                  <a:pt x="112" y="106"/>
                </a:lnTo>
                <a:lnTo>
                  <a:pt x="112" y="106"/>
                </a:lnTo>
                <a:lnTo>
                  <a:pt x="110" y="106"/>
                </a:lnTo>
                <a:lnTo>
                  <a:pt x="108" y="106"/>
                </a:lnTo>
                <a:lnTo>
                  <a:pt x="108" y="106"/>
                </a:lnTo>
                <a:lnTo>
                  <a:pt x="106" y="106"/>
                </a:lnTo>
                <a:lnTo>
                  <a:pt x="108" y="106"/>
                </a:lnTo>
                <a:lnTo>
                  <a:pt x="108" y="104"/>
                </a:lnTo>
                <a:lnTo>
                  <a:pt x="108" y="104"/>
                </a:lnTo>
                <a:lnTo>
                  <a:pt x="106" y="102"/>
                </a:lnTo>
                <a:lnTo>
                  <a:pt x="106" y="102"/>
                </a:lnTo>
                <a:lnTo>
                  <a:pt x="104" y="102"/>
                </a:lnTo>
                <a:lnTo>
                  <a:pt x="104" y="104"/>
                </a:lnTo>
                <a:lnTo>
                  <a:pt x="102" y="102"/>
                </a:lnTo>
                <a:lnTo>
                  <a:pt x="102" y="102"/>
                </a:lnTo>
                <a:lnTo>
                  <a:pt x="102" y="102"/>
                </a:lnTo>
                <a:lnTo>
                  <a:pt x="102" y="102"/>
                </a:lnTo>
                <a:lnTo>
                  <a:pt x="102" y="100"/>
                </a:lnTo>
                <a:lnTo>
                  <a:pt x="100" y="98"/>
                </a:lnTo>
                <a:lnTo>
                  <a:pt x="100" y="98"/>
                </a:lnTo>
                <a:lnTo>
                  <a:pt x="98" y="96"/>
                </a:lnTo>
                <a:lnTo>
                  <a:pt x="98" y="96"/>
                </a:lnTo>
                <a:lnTo>
                  <a:pt x="98" y="96"/>
                </a:lnTo>
                <a:lnTo>
                  <a:pt x="98" y="96"/>
                </a:lnTo>
                <a:lnTo>
                  <a:pt x="96" y="96"/>
                </a:lnTo>
                <a:lnTo>
                  <a:pt x="96" y="96"/>
                </a:lnTo>
                <a:lnTo>
                  <a:pt x="96" y="96"/>
                </a:lnTo>
                <a:lnTo>
                  <a:pt x="92" y="96"/>
                </a:lnTo>
                <a:lnTo>
                  <a:pt x="90" y="96"/>
                </a:lnTo>
                <a:lnTo>
                  <a:pt x="90" y="96"/>
                </a:lnTo>
                <a:lnTo>
                  <a:pt x="90" y="96"/>
                </a:lnTo>
                <a:lnTo>
                  <a:pt x="90" y="96"/>
                </a:lnTo>
                <a:lnTo>
                  <a:pt x="88" y="96"/>
                </a:lnTo>
                <a:lnTo>
                  <a:pt x="88" y="96"/>
                </a:lnTo>
                <a:lnTo>
                  <a:pt x="88" y="94"/>
                </a:lnTo>
                <a:lnTo>
                  <a:pt x="86" y="94"/>
                </a:lnTo>
                <a:lnTo>
                  <a:pt x="86" y="94"/>
                </a:lnTo>
                <a:lnTo>
                  <a:pt x="86" y="94"/>
                </a:lnTo>
                <a:lnTo>
                  <a:pt x="86" y="94"/>
                </a:lnTo>
                <a:lnTo>
                  <a:pt x="86" y="94"/>
                </a:lnTo>
                <a:lnTo>
                  <a:pt x="82" y="92"/>
                </a:lnTo>
                <a:lnTo>
                  <a:pt x="82" y="92"/>
                </a:lnTo>
                <a:lnTo>
                  <a:pt x="80" y="90"/>
                </a:lnTo>
                <a:lnTo>
                  <a:pt x="80" y="90"/>
                </a:lnTo>
                <a:lnTo>
                  <a:pt x="80" y="90"/>
                </a:lnTo>
                <a:lnTo>
                  <a:pt x="78" y="88"/>
                </a:lnTo>
                <a:lnTo>
                  <a:pt x="76" y="86"/>
                </a:lnTo>
                <a:lnTo>
                  <a:pt x="76" y="86"/>
                </a:lnTo>
                <a:lnTo>
                  <a:pt x="76" y="86"/>
                </a:lnTo>
                <a:lnTo>
                  <a:pt x="76" y="86"/>
                </a:lnTo>
                <a:lnTo>
                  <a:pt x="76" y="84"/>
                </a:lnTo>
                <a:lnTo>
                  <a:pt x="74" y="84"/>
                </a:lnTo>
                <a:lnTo>
                  <a:pt x="72" y="82"/>
                </a:lnTo>
                <a:lnTo>
                  <a:pt x="72" y="82"/>
                </a:lnTo>
                <a:lnTo>
                  <a:pt x="72" y="82"/>
                </a:lnTo>
                <a:lnTo>
                  <a:pt x="72" y="82"/>
                </a:lnTo>
                <a:lnTo>
                  <a:pt x="70" y="82"/>
                </a:lnTo>
                <a:lnTo>
                  <a:pt x="70" y="82"/>
                </a:lnTo>
                <a:lnTo>
                  <a:pt x="70" y="80"/>
                </a:lnTo>
                <a:lnTo>
                  <a:pt x="70" y="80"/>
                </a:lnTo>
                <a:lnTo>
                  <a:pt x="68" y="78"/>
                </a:lnTo>
                <a:lnTo>
                  <a:pt x="68" y="78"/>
                </a:lnTo>
                <a:lnTo>
                  <a:pt x="66" y="78"/>
                </a:lnTo>
                <a:lnTo>
                  <a:pt x="66" y="78"/>
                </a:lnTo>
                <a:lnTo>
                  <a:pt x="64" y="76"/>
                </a:lnTo>
                <a:lnTo>
                  <a:pt x="64" y="76"/>
                </a:lnTo>
                <a:lnTo>
                  <a:pt x="62" y="76"/>
                </a:lnTo>
                <a:lnTo>
                  <a:pt x="62" y="76"/>
                </a:lnTo>
                <a:lnTo>
                  <a:pt x="62" y="78"/>
                </a:lnTo>
                <a:lnTo>
                  <a:pt x="62" y="78"/>
                </a:lnTo>
                <a:lnTo>
                  <a:pt x="62" y="76"/>
                </a:lnTo>
                <a:lnTo>
                  <a:pt x="60" y="76"/>
                </a:lnTo>
                <a:lnTo>
                  <a:pt x="62" y="76"/>
                </a:lnTo>
                <a:lnTo>
                  <a:pt x="62" y="76"/>
                </a:lnTo>
                <a:lnTo>
                  <a:pt x="62" y="76"/>
                </a:lnTo>
                <a:lnTo>
                  <a:pt x="62" y="76"/>
                </a:lnTo>
                <a:lnTo>
                  <a:pt x="62" y="76"/>
                </a:lnTo>
                <a:lnTo>
                  <a:pt x="62" y="74"/>
                </a:lnTo>
                <a:lnTo>
                  <a:pt x="60" y="74"/>
                </a:lnTo>
                <a:lnTo>
                  <a:pt x="60" y="72"/>
                </a:lnTo>
                <a:lnTo>
                  <a:pt x="58" y="72"/>
                </a:lnTo>
                <a:lnTo>
                  <a:pt x="58" y="72"/>
                </a:lnTo>
                <a:lnTo>
                  <a:pt x="58" y="70"/>
                </a:lnTo>
                <a:lnTo>
                  <a:pt x="56" y="70"/>
                </a:lnTo>
                <a:lnTo>
                  <a:pt x="56" y="68"/>
                </a:lnTo>
                <a:lnTo>
                  <a:pt x="56" y="68"/>
                </a:lnTo>
                <a:lnTo>
                  <a:pt x="56" y="68"/>
                </a:lnTo>
                <a:lnTo>
                  <a:pt x="54" y="68"/>
                </a:lnTo>
                <a:lnTo>
                  <a:pt x="54" y="66"/>
                </a:lnTo>
                <a:lnTo>
                  <a:pt x="54" y="66"/>
                </a:lnTo>
                <a:lnTo>
                  <a:pt x="54" y="64"/>
                </a:lnTo>
                <a:lnTo>
                  <a:pt x="54" y="64"/>
                </a:lnTo>
                <a:lnTo>
                  <a:pt x="52" y="64"/>
                </a:lnTo>
                <a:lnTo>
                  <a:pt x="52" y="62"/>
                </a:lnTo>
                <a:lnTo>
                  <a:pt x="52" y="60"/>
                </a:lnTo>
                <a:lnTo>
                  <a:pt x="50" y="60"/>
                </a:lnTo>
                <a:lnTo>
                  <a:pt x="50" y="60"/>
                </a:lnTo>
                <a:lnTo>
                  <a:pt x="50" y="60"/>
                </a:lnTo>
                <a:lnTo>
                  <a:pt x="50" y="58"/>
                </a:lnTo>
                <a:lnTo>
                  <a:pt x="50" y="58"/>
                </a:lnTo>
                <a:lnTo>
                  <a:pt x="50" y="56"/>
                </a:lnTo>
                <a:lnTo>
                  <a:pt x="50" y="56"/>
                </a:lnTo>
                <a:lnTo>
                  <a:pt x="50" y="54"/>
                </a:lnTo>
                <a:lnTo>
                  <a:pt x="50" y="54"/>
                </a:lnTo>
                <a:lnTo>
                  <a:pt x="48" y="54"/>
                </a:lnTo>
                <a:lnTo>
                  <a:pt x="48" y="52"/>
                </a:lnTo>
                <a:lnTo>
                  <a:pt x="48" y="52"/>
                </a:lnTo>
                <a:lnTo>
                  <a:pt x="48" y="52"/>
                </a:lnTo>
                <a:lnTo>
                  <a:pt x="46" y="50"/>
                </a:lnTo>
                <a:lnTo>
                  <a:pt x="46" y="50"/>
                </a:lnTo>
                <a:lnTo>
                  <a:pt x="46" y="50"/>
                </a:lnTo>
                <a:lnTo>
                  <a:pt x="46" y="50"/>
                </a:lnTo>
                <a:lnTo>
                  <a:pt x="46" y="50"/>
                </a:lnTo>
                <a:lnTo>
                  <a:pt x="42" y="48"/>
                </a:lnTo>
                <a:lnTo>
                  <a:pt x="40" y="48"/>
                </a:lnTo>
                <a:lnTo>
                  <a:pt x="36" y="46"/>
                </a:lnTo>
                <a:lnTo>
                  <a:pt x="36" y="46"/>
                </a:lnTo>
                <a:lnTo>
                  <a:pt x="34" y="44"/>
                </a:lnTo>
                <a:lnTo>
                  <a:pt x="30" y="44"/>
                </a:lnTo>
                <a:lnTo>
                  <a:pt x="28" y="44"/>
                </a:lnTo>
                <a:lnTo>
                  <a:pt x="28" y="44"/>
                </a:lnTo>
                <a:lnTo>
                  <a:pt x="26" y="46"/>
                </a:lnTo>
                <a:lnTo>
                  <a:pt x="24" y="46"/>
                </a:lnTo>
                <a:lnTo>
                  <a:pt x="24" y="48"/>
                </a:lnTo>
                <a:lnTo>
                  <a:pt x="24" y="48"/>
                </a:lnTo>
                <a:lnTo>
                  <a:pt x="22" y="48"/>
                </a:lnTo>
                <a:lnTo>
                  <a:pt x="22" y="48"/>
                </a:lnTo>
                <a:lnTo>
                  <a:pt x="22" y="48"/>
                </a:lnTo>
                <a:lnTo>
                  <a:pt x="20" y="50"/>
                </a:lnTo>
                <a:lnTo>
                  <a:pt x="22" y="52"/>
                </a:lnTo>
                <a:lnTo>
                  <a:pt x="20" y="52"/>
                </a:lnTo>
                <a:lnTo>
                  <a:pt x="18" y="54"/>
                </a:lnTo>
                <a:lnTo>
                  <a:pt x="18" y="54"/>
                </a:lnTo>
                <a:lnTo>
                  <a:pt x="16" y="54"/>
                </a:lnTo>
                <a:lnTo>
                  <a:pt x="16" y="54"/>
                </a:lnTo>
                <a:lnTo>
                  <a:pt x="14" y="54"/>
                </a:lnTo>
                <a:lnTo>
                  <a:pt x="14" y="54"/>
                </a:lnTo>
                <a:lnTo>
                  <a:pt x="14" y="54"/>
                </a:lnTo>
                <a:lnTo>
                  <a:pt x="12" y="54"/>
                </a:lnTo>
                <a:lnTo>
                  <a:pt x="12" y="54"/>
                </a:lnTo>
                <a:lnTo>
                  <a:pt x="12" y="52"/>
                </a:lnTo>
                <a:lnTo>
                  <a:pt x="14" y="52"/>
                </a:lnTo>
                <a:lnTo>
                  <a:pt x="14" y="50"/>
                </a:lnTo>
                <a:lnTo>
                  <a:pt x="14" y="50"/>
                </a:lnTo>
                <a:lnTo>
                  <a:pt x="14" y="50"/>
                </a:lnTo>
                <a:lnTo>
                  <a:pt x="14" y="48"/>
                </a:lnTo>
                <a:lnTo>
                  <a:pt x="14" y="48"/>
                </a:lnTo>
                <a:lnTo>
                  <a:pt x="14" y="48"/>
                </a:lnTo>
                <a:lnTo>
                  <a:pt x="12" y="48"/>
                </a:lnTo>
                <a:lnTo>
                  <a:pt x="12" y="48"/>
                </a:lnTo>
                <a:lnTo>
                  <a:pt x="12" y="48"/>
                </a:lnTo>
                <a:lnTo>
                  <a:pt x="10" y="48"/>
                </a:lnTo>
                <a:lnTo>
                  <a:pt x="6" y="46"/>
                </a:lnTo>
                <a:lnTo>
                  <a:pt x="6" y="46"/>
                </a:lnTo>
                <a:lnTo>
                  <a:pt x="4" y="44"/>
                </a:lnTo>
                <a:lnTo>
                  <a:pt x="4" y="42"/>
                </a:lnTo>
                <a:lnTo>
                  <a:pt x="4" y="42"/>
                </a:lnTo>
                <a:lnTo>
                  <a:pt x="4" y="40"/>
                </a:lnTo>
                <a:lnTo>
                  <a:pt x="4" y="40"/>
                </a:lnTo>
                <a:lnTo>
                  <a:pt x="6" y="38"/>
                </a:lnTo>
                <a:lnTo>
                  <a:pt x="6" y="38"/>
                </a:lnTo>
                <a:lnTo>
                  <a:pt x="6" y="36"/>
                </a:lnTo>
                <a:lnTo>
                  <a:pt x="4" y="36"/>
                </a:lnTo>
                <a:lnTo>
                  <a:pt x="4" y="36"/>
                </a:lnTo>
                <a:lnTo>
                  <a:pt x="4" y="36"/>
                </a:lnTo>
                <a:lnTo>
                  <a:pt x="4" y="36"/>
                </a:lnTo>
                <a:lnTo>
                  <a:pt x="2" y="36"/>
                </a:lnTo>
                <a:lnTo>
                  <a:pt x="2" y="36"/>
                </a:lnTo>
                <a:lnTo>
                  <a:pt x="0" y="34"/>
                </a:lnTo>
                <a:lnTo>
                  <a:pt x="0" y="32"/>
                </a:lnTo>
                <a:lnTo>
                  <a:pt x="0" y="32"/>
                </a:lnTo>
                <a:lnTo>
                  <a:pt x="0" y="32"/>
                </a:lnTo>
                <a:lnTo>
                  <a:pt x="0" y="32"/>
                </a:lnTo>
                <a:lnTo>
                  <a:pt x="2" y="32"/>
                </a:lnTo>
                <a:lnTo>
                  <a:pt x="2" y="32"/>
                </a:lnTo>
                <a:lnTo>
                  <a:pt x="4" y="32"/>
                </a:lnTo>
                <a:lnTo>
                  <a:pt x="6" y="30"/>
                </a:lnTo>
                <a:lnTo>
                  <a:pt x="6" y="30"/>
                </a:lnTo>
                <a:lnTo>
                  <a:pt x="6" y="28"/>
                </a:lnTo>
                <a:lnTo>
                  <a:pt x="6" y="28"/>
                </a:lnTo>
                <a:lnTo>
                  <a:pt x="6" y="26"/>
                </a:lnTo>
                <a:lnTo>
                  <a:pt x="4" y="26"/>
                </a:lnTo>
                <a:lnTo>
                  <a:pt x="4" y="24"/>
                </a:lnTo>
                <a:lnTo>
                  <a:pt x="2" y="22"/>
                </a:lnTo>
                <a:lnTo>
                  <a:pt x="2" y="22"/>
                </a:lnTo>
                <a:lnTo>
                  <a:pt x="2" y="20"/>
                </a:lnTo>
                <a:lnTo>
                  <a:pt x="2" y="20"/>
                </a:lnTo>
                <a:lnTo>
                  <a:pt x="4" y="20"/>
                </a:lnTo>
                <a:lnTo>
                  <a:pt x="4" y="20"/>
                </a:lnTo>
                <a:lnTo>
                  <a:pt x="4" y="20"/>
                </a:lnTo>
                <a:lnTo>
                  <a:pt x="4" y="20"/>
                </a:lnTo>
                <a:lnTo>
                  <a:pt x="4" y="20"/>
                </a:lnTo>
                <a:lnTo>
                  <a:pt x="6" y="20"/>
                </a:lnTo>
                <a:lnTo>
                  <a:pt x="6" y="20"/>
                </a:lnTo>
                <a:lnTo>
                  <a:pt x="8" y="20"/>
                </a:lnTo>
                <a:lnTo>
                  <a:pt x="8" y="20"/>
                </a:lnTo>
                <a:lnTo>
                  <a:pt x="8" y="20"/>
                </a:lnTo>
                <a:lnTo>
                  <a:pt x="8" y="20"/>
                </a:lnTo>
                <a:lnTo>
                  <a:pt x="10" y="20"/>
                </a:lnTo>
                <a:lnTo>
                  <a:pt x="10" y="20"/>
                </a:lnTo>
                <a:lnTo>
                  <a:pt x="10" y="18"/>
                </a:lnTo>
                <a:lnTo>
                  <a:pt x="12" y="18"/>
                </a:lnTo>
                <a:lnTo>
                  <a:pt x="12" y="18"/>
                </a:lnTo>
                <a:lnTo>
                  <a:pt x="14" y="18"/>
                </a:lnTo>
                <a:lnTo>
                  <a:pt x="14" y="20"/>
                </a:lnTo>
                <a:lnTo>
                  <a:pt x="14" y="20"/>
                </a:lnTo>
                <a:lnTo>
                  <a:pt x="16" y="20"/>
                </a:lnTo>
                <a:lnTo>
                  <a:pt x="16" y="18"/>
                </a:lnTo>
                <a:lnTo>
                  <a:pt x="16" y="18"/>
                </a:lnTo>
                <a:lnTo>
                  <a:pt x="16" y="18"/>
                </a:lnTo>
                <a:lnTo>
                  <a:pt x="16" y="18"/>
                </a:lnTo>
                <a:lnTo>
                  <a:pt x="18" y="18"/>
                </a:lnTo>
                <a:lnTo>
                  <a:pt x="18" y="18"/>
                </a:lnTo>
                <a:lnTo>
                  <a:pt x="20" y="16"/>
                </a:lnTo>
                <a:lnTo>
                  <a:pt x="20" y="14"/>
                </a:lnTo>
                <a:lnTo>
                  <a:pt x="20" y="14"/>
                </a:lnTo>
                <a:lnTo>
                  <a:pt x="22" y="12"/>
                </a:lnTo>
                <a:lnTo>
                  <a:pt x="22" y="10"/>
                </a:lnTo>
                <a:lnTo>
                  <a:pt x="22" y="10"/>
                </a:lnTo>
                <a:lnTo>
                  <a:pt x="24" y="10"/>
                </a:lnTo>
                <a:lnTo>
                  <a:pt x="24" y="10"/>
                </a:lnTo>
                <a:lnTo>
                  <a:pt x="24" y="12"/>
                </a:lnTo>
                <a:lnTo>
                  <a:pt x="24" y="12"/>
                </a:lnTo>
                <a:lnTo>
                  <a:pt x="24" y="14"/>
                </a:lnTo>
                <a:lnTo>
                  <a:pt x="24" y="14"/>
                </a:lnTo>
                <a:lnTo>
                  <a:pt x="24" y="14"/>
                </a:lnTo>
                <a:lnTo>
                  <a:pt x="26" y="16"/>
                </a:lnTo>
                <a:lnTo>
                  <a:pt x="26" y="16"/>
                </a:lnTo>
                <a:lnTo>
                  <a:pt x="26" y="16"/>
                </a:lnTo>
                <a:lnTo>
                  <a:pt x="26" y="16"/>
                </a:lnTo>
                <a:lnTo>
                  <a:pt x="28" y="16"/>
                </a:lnTo>
                <a:lnTo>
                  <a:pt x="28" y="16"/>
                </a:lnTo>
                <a:lnTo>
                  <a:pt x="28" y="16"/>
                </a:lnTo>
                <a:lnTo>
                  <a:pt x="28" y="18"/>
                </a:lnTo>
                <a:lnTo>
                  <a:pt x="28" y="18"/>
                </a:lnTo>
                <a:lnTo>
                  <a:pt x="28" y="18"/>
                </a:lnTo>
                <a:lnTo>
                  <a:pt x="30" y="18"/>
                </a:lnTo>
                <a:lnTo>
                  <a:pt x="30" y="20"/>
                </a:lnTo>
                <a:lnTo>
                  <a:pt x="30" y="20"/>
                </a:lnTo>
                <a:lnTo>
                  <a:pt x="30" y="20"/>
                </a:lnTo>
                <a:lnTo>
                  <a:pt x="30" y="20"/>
                </a:lnTo>
                <a:lnTo>
                  <a:pt x="32" y="20"/>
                </a:lnTo>
                <a:lnTo>
                  <a:pt x="32" y="20"/>
                </a:lnTo>
                <a:lnTo>
                  <a:pt x="32" y="20"/>
                </a:lnTo>
                <a:lnTo>
                  <a:pt x="30" y="18"/>
                </a:lnTo>
                <a:lnTo>
                  <a:pt x="30" y="18"/>
                </a:lnTo>
                <a:lnTo>
                  <a:pt x="30" y="18"/>
                </a:lnTo>
                <a:lnTo>
                  <a:pt x="32" y="18"/>
                </a:lnTo>
                <a:lnTo>
                  <a:pt x="32" y="16"/>
                </a:lnTo>
                <a:lnTo>
                  <a:pt x="32" y="16"/>
                </a:lnTo>
                <a:lnTo>
                  <a:pt x="32" y="16"/>
                </a:lnTo>
                <a:lnTo>
                  <a:pt x="32" y="16"/>
                </a:lnTo>
                <a:lnTo>
                  <a:pt x="34" y="14"/>
                </a:lnTo>
                <a:lnTo>
                  <a:pt x="34" y="14"/>
                </a:lnTo>
                <a:lnTo>
                  <a:pt x="34" y="12"/>
                </a:lnTo>
                <a:lnTo>
                  <a:pt x="34" y="12"/>
                </a:lnTo>
                <a:lnTo>
                  <a:pt x="34" y="12"/>
                </a:lnTo>
                <a:lnTo>
                  <a:pt x="34" y="10"/>
                </a:lnTo>
                <a:lnTo>
                  <a:pt x="34" y="10"/>
                </a:lnTo>
                <a:lnTo>
                  <a:pt x="36" y="10"/>
                </a:lnTo>
                <a:lnTo>
                  <a:pt x="36" y="10"/>
                </a:lnTo>
                <a:lnTo>
                  <a:pt x="36" y="10"/>
                </a:lnTo>
                <a:lnTo>
                  <a:pt x="36" y="12"/>
                </a:lnTo>
                <a:lnTo>
                  <a:pt x="38" y="12"/>
                </a:lnTo>
                <a:lnTo>
                  <a:pt x="38" y="12"/>
                </a:lnTo>
                <a:lnTo>
                  <a:pt x="38" y="14"/>
                </a:lnTo>
                <a:lnTo>
                  <a:pt x="38" y="14"/>
                </a:lnTo>
                <a:lnTo>
                  <a:pt x="40" y="14"/>
                </a:lnTo>
                <a:lnTo>
                  <a:pt x="40" y="12"/>
                </a:lnTo>
                <a:lnTo>
                  <a:pt x="40" y="12"/>
                </a:lnTo>
                <a:lnTo>
                  <a:pt x="42" y="12"/>
                </a:lnTo>
                <a:lnTo>
                  <a:pt x="42" y="12"/>
                </a:lnTo>
                <a:lnTo>
                  <a:pt x="42" y="12"/>
                </a:lnTo>
                <a:lnTo>
                  <a:pt x="44" y="12"/>
                </a:lnTo>
                <a:lnTo>
                  <a:pt x="44" y="12"/>
                </a:lnTo>
                <a:lnTo>
                  <a:pt x="44" y="14"/>
                </a:lnTo>
                <a:lnTo>
                  <a:pt x="44" y="14"/>
                </a:lnTo>
                <a:lnTo>
                  <a:pt x="46" y="14"/>
                </a:lnTo>
                <a:lnTo>
                  <a:pt x="46" y="14"/>
                </a:lnTo>
                <a:lnTo>
                  <a:pt x="46" y="12"/>
                </a:lnTo>
                <a:lnTo>
                  <a:pt x="44" y="12"/>
                </a:lnTo>
                <a:lnTo>
                  <a:pt x="44" y="10"/>
                </a:lnTo>
                <a:lnTo>
                  <a:pt x="44" y="10"/>
                </a:lnTo>
                <a:lnTo>
                  <a:pt x="44" y="10"/>
                </a:lnTo>
                <a:lnTo>
                  <a:pt x="44" y="8"/>
                </a:lnTo>
                <a:lnTo>
                  <a:pt x="46" y="8"/>
                </a:lnTo>
                <a:lnTo>
                  <a:pt x="46" y="8"/>
                </a:lnTo>
                <a:lnTo>
                  <a:pt x="46" y="8"/>
                </a:lnTo>
                <a:lnTo>
                  <a:pt x="46" y="8"/>
                </a:lnTo>
                <a:lnTo>
                  <a:pt x="48" y="8"/>
                </a:lnTo>
                <a:lnTo>
                  <a:pt x="48" y="8"/>
                </a:lnTo>
                <a:lnTo>
                  <a:pt x="50" y="10"/>
                </a:lnTo>
                <a:lnTo>
                  <a:pt x="50" y="10"/>
                </a:lnTo>
                <a:lnTo>
                  <a:pt x="50" y="8"/>
                </a:lnTo>
                <a:lnTo>
                  <a:pt x="50" y="8"/>
                </a:lnTo>
                <a:lnTo>
                  <a:pt x="50" y="8"/>
                </a:lnTo>
                <a:lnTo>
                  <a:pt x="50" y="8"/>
                </a:lnTo>
                <a:lnTo>
                  <a:pt x="48" y="6"/>
                </a:lnTo>
                <a:lnTo>
                  <a:pt x="50" y="4"/>
                </a:lnTo>
                <a:lnTo>
                  <a:pt x="50" y="4"/>
                </a:lnTo>
                <a:lnTo>
                  <a:pt x="50" y="4"/>
                </a:lnTo>
                <a:lnTo>
                  <a:pt x="50" y="4"/>
                </a:lnTo>
                <a:lnTo>
                  <a:pt x="50" y="4"/>
                </a:lnTo>
                <a:lnTo>
                  <a:pt x="52" y="4"/>
                </a:lnTo>
                <a:lnTo>
                  <a:pt x="52" y="4"/>
                </a:lnTo>
                <a:lnTo>
                  <a:pt x="52" y="4"/>
                </a:lnTo>
                <a:lnTo>
                  <a:pt x="54" y="4"/>
                </a:lnTo>
                <a:lnTo>
                  <a:pt x="54" y="6"/>
                </a:lnTo>
                <a:lnTo>
                  <a:pt x="54" y="6"/>
                </a:lnTo>
                <a:lnTo>
                  <a:pt x="56" y="6"/>
                </a:lnTo>
                <a:lnTo>
                  <a:pt x="56" y="4"/>
                </a:lnTo>
                <a:lnTo>
                  <a:pt x="58" y="4"/>
                </a:lnTo>
                <a:lnTo>
                  <a:pt x="58" y="4"/>
                </a:lnTo>
                <a:lnTo>
                  <a:pt x="58" y="2"/>
                </a:lnTo>
                <a:lnTo>
                  <a:pt x="58" y="2"/>
                </a:lnTo>
                <a:lnTo>
                  <a:pt x="62" y="2"/>
                </a:lnTo>
                <a:lnTo>
                  <a:pt x="64" y="2"/>
                </a:lnTo>
                <a:lnTo>
                  <a:pt x="66" y="2"/>
                </a:lnTo>
                <a:lnTo>
                  <a:pt x="66" y="2"/>
                </a:lnTo>
                <a:lnTo>
                  <a:pt x="66" y="2"/>
                </a:lnTo>
                <a:lnTo>
                  <a:pt x="70" y="0"/>
                </a:lnTo>
                <a:lnTo>
                  <a:pt x="70" y="0"/>
                </a:lnTo>
                <a:lnTo>
                  <a:pt x="72" y="0"/>
                </a:lnTo>
                <a:lnTo>
                  <a:pt x="72" y="0"/>
                </a:lnTo>
                <a:lnTo>
                  <a:pt x="72" y="0"/>
                </a:lnTo>
                <a:lnTo>
                  <a:pt x="72" y="0"/>
                </a:lnTo>
                <a:lnTo>
                  <a:pt x="72" y="2"/>
                </a:lnTo>
                <a:lnTo>
                  <a:pt x="70" y="2"/>
                </a:lnTo>
                <a:lnTo>
                  <a:pt x="70" y="2"/>
                </a:lnTo>
                <a:lnTo>
                  <a:pt x="72" y="2"/>
                </a:lnTo>
                <a:lnTo>
                  <a:pt x="72" y="4"/>
                </a:lnTo>
                <a:lnTo>
                  <a:pt x="72" y="4"/>
                </a:lnTo>
                <a:lnTo>
                  <a:pt x="72" y="4"/>
                </a:lnTo>
                <a:lnTo>
                  <a:pt x="74" y="6"/>
                </a:lnTo>
                <a:lnTo>
                  <a:pt x="74" y="6"/>
                </a:lnTo>
                <a:lnTo>
                  <a:pt x="74" y="6"/>
                </a:lnTo>
                <a:lnTo>
                  <a:pt x="76" y="6"/>
                </a:lnTo>
                <a:lnTo>
                  <a:pt x="76" y="8"/>
                </a:lnTo>
                <a:lnTo>
                  <a:pt x="76" y="8"/>
                </a:lnTo>
                <a:lnTo>
                  <a:pt x="78" y="8"/>
                </a:lnTo>
                <a:lnTo>
                  <a:pt x="78" y="8"/>
                </a:lnTo>
                <a:lnTo>
                  <a:pt x="78" y="8"/>
                </a:lnTo>
                <a:lnTo>
                  <a:pt x="80" y="8"/>
                </a:lnTo>
                <a:lnTo>
                  <a:pt x="80" y="8"/>
                </a:lnTo>
                <a:lnTo>
                  <a:pt x="80" y="8"/>
                </a:lnTo>
                <a:lnTo>
                  <a:pt x="86" y="8"/>
                </a:lnTo>
                <a:lnTo>
                  <a:pt x="88" y="8"/>
                </a:lnTo>
                <a:lnTo>
                  <a:pt x="90" y="8"/>
                </a:lnTo>
                <a:lnTo>
                  <a:pt x="90" y="10"/>
                </a:lnTo>
                <a:lnTo>
                  <a:pt x="92" y="10"/>
                </a:lnTo>
                <a:close/>
                <a:moveTo>
                  <a:pt x="78" y="52"/>
                </a:moveTo>
                <a:lnTo>
                  <a:pt x="78" y="52"/>
                </a:lnTo>
                <a:lnTo>
                  <a:pt x="78" y="52"/>
                </a:lnTo>
                <a:lnTo>
                  <a:pt x="78" y="52"/>
                </a:lnTo>
                <a:lnTo>
                  <a:pt x="78" y="52"/>
                </a:lnTo>
                <a:lnTo>
                  <a:pt x="78" y="52"/>
                </a:lnTo>
                <a:lnTo>
                  <a:pt x="78" y="52"/>
                </a:lnTo>
                <a:lnTo>
                  <a:pt x="78" y="50"/>
                </a:lnTo>
                <a:lnTo>
                  <a:pt x="78" y="50"/>
                </a:lnTo>
                <a:lnTo>
                  <a:pt x="78" y="52"/>
                </a:lnTo>
                <a:close/>
                <a:moveTo>
                  <a:pt x="52" y="70"/>
                </a:moveTo>
                <a:lnTo>
                  <a:pt x="52" y="72"/>
                </a:lnTo>
                <a:lnTo>
                  <a:pt x="52" y="72"/>
                </a:lnTo>
                <a:lnTo>
                  <a:pt x="50" y="70"/>
                </a:lnTo>
                <a:lnTo>
                  <a:pt x="50" y="70"/>
                </a:lnTo>
                <a:lnTo>
                  <a:pt x="50" y="70"/>
                </a:lnTo>
                <a:lnTo>
                  <a:pt x="50" y="72"/>
                </a:lnTo>
                <a:lnTo>
                  <a:pt x="50" y="72"/>
                </a:lnTo>
                <a:lnTo>
                  <a:pt x="48" y="72"/>
                </a:lnTo>
                <a:lnTo>
                  <a:pt x="48" y="72"/>
                </a:lnTo>
                <a:lnTo>
                  <a:pt x="48" y="72"/>
                </a:lnTo>
                <a:lnTo>
                  <a:pt x="48" y="72"/>
                </a:lnTo>
                <a:lnTo>
                  <a:pt x="48" y="72"/>
                </a:lnTo>
                <a:lnTo>
                  <a:pt x="48" y="70"/>
                </a:lnTo>
                <a:lnTo>
                  <a:pt x="48" y="70"/>
                </a:lnTo>
                <a:lnTo>
                  <a:pt x="48" y="70"/>
                </a:lnTo>
                <a:lnTo>
                  <a:pt x="48" y="70"/>
                </a:lnTo>
                <a:lnTo>
                  <a:pt x="48" y="70"/>
                </a:lnTo>
                <a:lnTo>
                  <a:pt x="48" y="70"/>
                </a:lnTo>
                <a:lnTo>
                  <a:pt x="48" y="70"/>
                </a:lnTo>
                <a:lnTo>
                  <a:pt x="50" y="70"/>
                </a:lnTo>
                <a:lnTo>
                  <a:pt x="50" y="70"/>
                </a:lnTo>
                <a:lnTo>
                  <a:pt x="50" y="70"/>
                </a:lnTo>
                <a:lnTo>
                  <a:pt x="52" y="70"/>
                </a:lnTo>
                <a:lnTo>
                  <a:pt x="52" y="70"/>
                </a:lnTo>
                <a:lnTo>
                  <a:pt x="52" y="70"/>
                </a:lnTo>
                <a:lnTo>
                  <a:pt x="52" y="70"/>
                </a:lnTo>
                <a:close/>
                <a:moveTo>
                  <a:pt x="124" y="148"/>
                </a:moveTo>
                <a:lnTo>
                  <a:pt x="124" y="148"/>
                </a:lnTo>
                <a:lnTo>
                  <a:pt x="124" y="150"/>
                </a:lnTo>
                <a:lnTo>
                  <a:pt x="122" y="150"/>
                </a:lnTo>
                <a:lnTo>
                  <a:pt x="122" y="154"/>
                </a:lnTo>
                <a:lnTo>
                  <a:pt x="122" y="154"/>
                </a:lnTo>
                <a:lnTo>
                  <a:pt x="122" y="154"/>
                </a:lnTo>
                <a:lnTo>
                  <a:pt x="120" y="156"/>
                </a:lnTo>
                <a:lnTo>
                  <a:pt x="120" y="156"/>
                </a:lnTo>
                <a:lnTo>
                  <a:pt x="120" y="158"/>
                </a:lnTo>
                <a:lnTo>
                  <a:pt x="120" y="158"/>
                </a:lnTo>
                <a:lnTo>
                  <a:pt x="120" y="158"/>
                </a:lnTo>
                <a:lnTo>
                  <a:pt x="120" y="158"/>
                </a:lnTo>
                <a:lnTo>
                  <a:pt x="120" y="160"/>
                </a:lnTo>
                <a:lnTo>
                  <a:pt x="122" y="164"/>
                </a:lnTo>
                <a:lnTo>
                  <a:pt x="122" y="164"/>
                </a:lnTo>
                <a:lnTo>
                  <a:pt x="122" y="164"/>
                </a:lnTo>
                <a:lnTo>
                  <a:pt x="122" y="164"/>
                </a:lnTo>
                <a:lnTo>
                  <a:pt x="122" y="164"/>
                </a:lnTo>
                <a:lnTo>
                  <a:pt x="124" y="166"/>
                </a:lnTo>
                <a:lnTo>
                  <a:pt x="124" y="166"/>
                </a:lnTo>
                <a:lnTo>
                  <a:pt x="122" y="166"/>
                </a:lnTo>
                <a:lnTo>
                  <a:pt x="122" y="166"/>
                </a:lnTo>
                <a:lnTo>
                  <a:pt x="122" y="168"/>
                </a:lnTo>
                <a:lnTo>
                  <a:pt x="120" y="168"/>
                </a:lnTo>
                <a:lnTo>
                  <a:pt x="120" y="168"/>
                </a:lnTo>
                <a:lnTo>
                  <a:pt x="120" y="170"/>
                </a:lnTo>
                <a:lnTo>
                  <a:pt x="120" y="170"/>
                </a:lnTo>
                <a:lnTo>
                  <a:pt x="120" y="172"/>
                </a:lnTo>
                <a:lnTo>
                  <a:pt x="120" y="172"/>
                </a:lnTo>
                <a:lnTo>
                  <a:pt x="120" y="172"/>
                </a:lnTo>
                <a:lnTo>
                  <a:pt x="120" y="172"/>
                </a:lnTo>
                <a:lnTo>
                  <a:pt x="120" y="172"/>
                </a:lnTo>
                <a:lnTo>
                  <a:pt x="118" y="170"/>
                </a:lnTo>
                <a:lnTo>
                  <a:pt x="118" y="170"/>
                </a:lnTo>
                <a:lnTo>
                  <a:pt x="116" y="170"/>
                </a:lnTo>
                <a:lnTo>
                  <a:pt x="116" y="172"/>
                </a:lnTo>
                <a:lnTo>
                  <a:pt x="116" y="170"/>
                </a:lnTo>
                <a:lnTo>
                  <a:pt x="112" y="170"/>
                </a:lnTo>
                <a:lnTo>
                  <a:pt x="112" y="168"/>
                </a:lnTo>
                <a:lnTo>
                  <a:pt x="112" y="168"/>
                </a:lnTo>
                <a:lnTo>
                  <a:pt x="110" y="168"/>
                </a:lnTo>
                <a:lnTo>
                  <a:pt x="110" y="168"/>
                </a:lnTo>
                <a:lnTo>
                  <a:pt x="110" y="166"/>
                </a:lnTo>
                <a:lnTo>
                  <a:pt x="110" y="166"/>
                </a:lnTo>
                <a:lnTo>
                  <a:pt x="108" y="166"/>
                </a:lnTo>
                <a:lnTo>
                  <a:pt x="108" y="166"/>
                </a:lnTo>
                <a:lnTo>
                  <a:pt x="106" y="164"/>
                </a:lnTo>
                <a:lnTo>
                  <a:pt x="106" y="164"/>
                </a:lnTo>
                <a:lnTo>
                  <a:pt x="104" y="164"/>
                </a:lnTo>
                <a:lnTo>
                  <a:pt x="104" y="164"/>
                </a:lnTo>
                <a:lnTo>
                  <a:pt x="104" y="164"/>
                </a:lnTo>
                <a:lnTo>
                  <a:pt x="104" y="164"/>
                </a:lnTo>
                <a:lnTo>
                  <a:pt x="102" y="164"/>
                </a:lnTo>
                <a:lnTo>
                  <a:pt x="100" y="162"/>
                </a:lnTo>
                <a:lnTo>
                  <a:pt x="100" y="162"/>
                </a:lnTo>
                <a:lnTo>
                  <a:pt x="98" y="162"/>
                </a:lnTo>
                <a:lnTo>
                  <a:pt x="98" y="162"/>
                </a:lnTo>
                <a:lnTo>
                  <a:pt x="98" y="162"/>
                </a:lnTo>
                <a:lnTo>
                  <a:pt x="96" y="160"/>
                </a:lnTo>
                <a:lnTo>
                  <a:pt x="96" y="160"/>
                </a:lnTo>
                <a:lnTo>
                  <a:pt x="94" y="160"/>
                </a:lnTo>
                <a:lnTo>
                  <a:pt x="94" y="160"/>
                </a:lnTo>
                <a:lnTo>
                  <a:pt x="94" y="158"/>
                </a:lnTo>
                <a:lnTo>
                  <a:pt x="94" y="158"/>
                </a:lnTo>
                <a:lnTo>
                  <a:pt x="92" y="158"/>
                </a:lnTo>
                <a:lnTo>
                  <a:pt x="90" y="158"/>
                </a:lnTo>
                <a:lnTo>
                  <a:pt x="90" y="156"/>
                </a:lnTo>
                <a:lnTo>
                  <a:pt x="90" y="156"/>
                </a:lnTo>
                <a:lnTo>
                  <a:pt x="88" y="156"/>
                </a:lnTo>
                <a:lnTo>
                  <a:pt x="88" y="156"/>
                </a:lnTo>
                <a:lnTo>
                  <a:pt x="88" y="156"/>
                </a:lnTo>
                <a:lnTo>
                  <a:pt x="86" y="156"/>
                </a:lnTo>
                <a:lnTo>
                  <a:pt x="86" y="156"/>
                </a:lnTo>
                <a:lnTo>
                  <a:pt x="84" y="156"/>
                </a:lnTo>
                <a:lnTo>
                  <a:pt x="84" y="154"/>
                </a:lnTo>
                <a:lnTo>
                  <a:pt x="82" y="152"/>
                </a:lnTo>
                <a:lnTo>
                  <a:pt x="84" y="152"/>
                </a:lnTo>
                <a:lnTo>
                  <a:pt x="84" y="152"/>
                </a:lnTo>
                <a:lnTo>
                  <a:pt x="84" y="152"/>
                </a:lnTo>
                <a:lnTo>
                  <a:pt x="84" y="150"/>
                </a:lnTo>
                <a:lnTo>
                  <a:pt x="84" y="150"/>
                </a:lnTo>
                <a:lnTo>
                  <a:pt x="84" y="148"/>
                </a:lnTo>
                <a:lnTo>
                  <a:pt x="86" y="148"/>
                </a:lnTo>
                <a:lnTo>
                  <a:pt x="88" y="148"/>
                </a:lnTo>
                <a:lnTo>
                  <a:pt x="90" y="150"/>
                </a:lnTo>
                <a:lnTo>
                  <a:pt x="90" y="150"/>
                </a:lnTo>
                <a:lnTo>
                  <a:pt x="90" y="150"/>
                </a:lnTo>
                <a:lnTo>
                  <a:pt x="90" y="148"/>
                </a:lnTo>
                <a:lnTo>
                  <a:pt x="92" y="148"/>
                </a:lnTo>
                <a:lnTo>
                  <a:pt x="92" y="148"/>
                </a:lnTo>
                <a:lnTo>
                  <a:pt x="92" y="146"/>
                </a:lnTo>
                <a:lnTo>
                  <a:pt x="94" y="146"/>
                </a:lnTo>
                <a:lnTo>
                  <a:pt x="96" y="146"/>
                </a:lnTo>
                <a:lnTo>
                  <a:pt x="96" y="148"/>
                </a:lnTo>
                <a:lnTo>
                  <a:pt x="96" y="148"/>
                </a:lnTo>
                <a:lnTo>
                  <a:pt x="96" y="148"/>
                </a:lnTo>
                <a:lnTo>
                  <a:pt x="100" y="150"/>
                </a:lnTo>
                <a:lnTo>
                  <a:pt x="100" y="150"/>
                </a:lnTo>
                <a:lnTo>
                  <a:pt x="102" y="150"/>
                </a:lnTo>
                <a:lnTo>
                  <a:pt x="102" y="150"/>
                </a:lnTo>
                <a:lnTo>
                  <a:pt x="102" y="150"/>
                </a:lnTo>
                <a:lnTo>
                  <a:pt x="104" y="150"/>
                </a:lnTo>
                <a:lnTo>
                  <a:pt x="104" y="150"/>
                </a:lnTo>
                <a:lnTo>
                  <a:pt x="104" y="148"/>
                </a:lnTo>
                <a:lnTo>
                  <a:pt x="106" y="150"/>
                </a:lnTo>
                <a:lnTo>
                  <a:pt x="108" y="150"/>
                </a:lnTo>
                <a:lnTo>
                  <a:pt x="108" y="150"/>
                </a:lnTo>
                <a:lnTo>
                  <a:pt x="110" y="150"/>
                </a:lnTo>
                <a:lnTo>
                  <a:pt x="112" y="148"/>
                </a:lnTo>
                <a:lnTo>
                  <a:pt x="112" y="148"/>
                </a:lnTo>
                <a:lnTo>
                  <a:pt x="114" y="148"/>
                </a:lnTo>
                <a:lnTo>
                  <a:pt x="116" y="146"/>
                </a:lnTo>
                <a:lnTo>
                  <a:pt x="118" y="146"/>
                </a:lnTo>
                <a:lnTo>
                  <a:pt x="118" y="148"/>
                </a:lnTo>
                <a:lnTo>
                  <a:pt x="120" y="148"/>
                </a:lnTo>
                <a:lnTo>
                  <a:pt x="122" y="146"/>
                </a:lnTo>
                <a:lnTo>
                  <a:pt x="124" y="144"/>
                </a:lnTo>
                <a:lnTo>
                  <a:pt x="126" y="144"/>
                </a:lnTo>
                <a:lnTo>
                  <a:pt x="126" y="146"/>
                </a:lnTo>
                <a:lnTo>
                  <a:pt x="126" y="146"/>
                </a:lnTo>
                <a:lnTo>
                  <a:pt x="126" y="146"/>
                </a:lnTo>
                <a:lnTo>
                  <a:pt x="126" y="146"/>
                </a:lnTo>
                <a:lnTo>
                  <a:pt x="124" y="148"/>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9" name="Freeform 165"/>
          <p:cNvSpPr>
            <a:spLocks noEditPoints="1"/>
          </p:cNvSpPr>
          <p:nvPr/>
        </p:nvSpPr>
        <p:spPr bwMode="auto">
          <a:xfrm>
            <a:off x="5327650" y="2754313"/>
            <a:ext cx="28575" cy="98425"/>
          </a:xfrm>
          <a:custGeom>
            <a:avLst/>
            <a:gdLst/>
            <a:ahLst/>
            <a:cxnLst>
              <a:cxn ang="0">
                <a:pos x="16" y="0"/>
              </a:cxn>
              <a:cxn ang="0">
                <a:pos x="16" y="2"/>
              </a:cxn>
              <a:cxn ang="0">
                <a:pos x="16" y="6"/>
              </a:cxn>
              <a:cxn ang="0">
                <a:pos x="16" y="6"/>
              </a:cxn>
              <a:cxn ang="0">
                <a:pos x="16" y="10"/>
              </a:cxn>
              <a:cxn ang="0">
                <a:pos x="16" y="10"/>
              </a:cxn>
              <a:cxn ang="0">
                <a:pos x="16" y="14"/>
              </a:cxn>
              <a:cxn ang="0">
                <a:pos x="12" y="12"/>
              </a:cxn>
              <a:cxn ang="0">
                <a:pos x="10" y="12"/>
              </a:cxn>
              <a:cxn ang="0">
                <a:pos x="10" y="14"/>
              </a:cxn>
              <a:cxn ang="0">
                <a:pos x="8" y="18"/>
              </a:cxn>
              <a:cxn ang="0">
                <a:pos x="10" y="22"/>
              </a:cxn>
              <a:cxn ang="0">
                <a:pos x="10" y="24"/>
              </a:cxn>
              <a:cxn ang="0">
                <a:pos x="12" y="24"/>
              </a:cxn>
              <a:cxn ang="0">
                <a:pos x="10" y="28"/>
              </a:cxn>
              <a:cxn ang="0">
                <a:pos x="10" y="28"/>
              </a:cxn>
              <a:cxn ang="0">
                <a:pos x="8" y="30"/>
              </a:cxn>
              <a:cxn ang="0">
                <a:pos x="12" y="32"/>
              </a:cxn>
              <a:cxn ang="0">
                <a:pos x="16" y="30"/>
              </a:cxn>
              <a:cxn ang="0">
                <a:pos x="16" y="30"/>
              </a:cxn>
              <a:cxn ang="0">
                <a:pos x="16" y="34"/>
              </a:cxn>
              <a:cxn ang="0">
                <a:pos x="16" y="36"/>
              </a:cxn>
              <a:cxn ang="0">
                <a:pos x="16" y="40"/>
              </a:cxn>
              <a:cxn ang="0">
                <a:pos x="14" y="44"/>
              </a:cxn>
              <a:cxn ang="0">
                <a:pos x="14" y="50"/>
              </a:cxn>
              <a:cxn ang="0">
                <a:pos x="14" y="54"/>
              </a:cxn>
              <a:cxn ang="0">
                <a:pos x="14" y="56"/>
              </a:cxn>
              <a:cxn ang="0">
                <a:pos x="12" y="62"/>
              </a:cxn>
              <a:cxn ang="0">
                <a:pos x="12" y="62"/>
              </a:cxn>
              <a:cxn ang="0">
                <a:pos x="12" y="60"/>
              </a:cxn>
              <a:cxn ang="0">
                <a:pos x="8" y="52"/>
              </a:cxn>
              <a:cxn ang="0">
                <a:pos x="6" y="46"/>
              </a:cxn>
              <a:cxn ang="0">
                <a:pos x="0" y="34"/>
              </a:cxn>
              <a:cxn ang="0">
                <a:pos x="2" y="32"/>
              </a:cxn>
              <a:cxn ang="0">
                <a:pos x="4" y="28"/>
              </a:cxn>
              <a:cxn ang="0">
                <a:pos x="4" y="26"/>
              </a:cxn>
              <a:cxn ang="0">
                <a:pos x="6" y="22"/>
              </a:cxn>
              <a:cxn ang="0">
                <a:pos x="6" y="18"/>
              </a:cxn>
              <a:cxn ang="0">
                <a:pos x="6" y="12"/>
              </a:cxn>
              <a:cxn ang="0">
                <a:pos x="8" y="8"/>
              </a:cxn>
              <a:cxn ang="0">
                <a:pos x="8" y="6"/>
              </a:cxn>
              <a:cxn ang="0">
                <a:pos x="8" y="4"/>
              </a:cxn>
              <a:cxn ang="0">
                <a:pos x="10" y="2"/>
              </a:cxn>
              <a:cxn ang="0">
                <a:pos x="14" y="4"/>
              </a:cxn>
              <a:cxn ang="0">
                <a:pos x="14" y="2"/>
              </a:cxn>
              <a:cxn ang="0">
                <a:pos x="12" y="24"/>
              </a:cxn>
              <a:cxn ang="0">
                <a:pos x="14" y="24"/>
              </a:cxn>
              <a:cxn ang="0">
                <a:pos x="12" y="24"/>
              </a:cxn>
            </a:cxnLst>
            <a:rect l="0" t="0" r="r" b="b"/>
            <a:pathLst>
              <a:path w="18" h="62">
                <a:moveTo>
                  <a:pt x="16" y="0"/>
                </a:moveTo>
                <a:lnTo>
                  <a:pt x="16" y="0"/>
                </a:lnTo>
                <a:lnTo>
                  <a:pt x="16" y="0"/>
                </a:lnTo>
                <a:lnTo>
                  <a:pt x="16" y="0"/>
                </a:lnTo>
                <a:lnTo>
                  <a:pt x="16" y="0"/>
                </a:lnTo>
                <a:lnTo>
                  <a:pt x="16" y="2"/>
                </a:lnTo>
                <a:lnTo>
                  <a:pt x="16" y="2"/>
                </a:lnTo>
                <a:lnTo>
                  <a:pt x="16" y="2"/>
                </a:lnTo>
                <a:lnTo>
                  <a:pt x="16" y="4"/>
                </a:lnTo>
                <a:lnTo>
                  <a:pt x="16" y="4"/>
                </a:lnTo>
                <a:lnTo>
                  <a:pt x="16" y="4"/>
                </a:lnTo>
                <a:lnTo>
                  <a:pt x="16" y="6"/>
                </a:lnTo>
                <a:lnTo>
                  <a:pt x="16" y="6"/>
                </a:lnTo>
                <a:lnTo>
                  <a:pt x="16" y="6"/>
                </a:lnTo>
                <a:lnTo>
                  <a:pt x="16" y="6"/>
                </a:lnTo>
                <a:lnTo>
                  <a:pt x="16" y="6"/>
                </a:lnTo>
                <a:lnTo>
                  <a:pt x="16" y="8"/>
                </a:lnTo>
                <a:lnTo>
                  <a:pt x="16" y="8"/>
                </a:lnTo>
                <a:lnTo>
                  <a:pt x="18" y="8"/>
                </a:lnTo>
                <a:lnTo>
                  <a:pt x="16" y="10"/>
                </a:lnTo>
                <a:lnTo>
                  <a:pt x="16" y="10"/>
                </a:lnTo>
                <a:lnTo>
                  <a:pt x="16" y="10"/>
                </a:lnTo>
                <a:lnTo>
                  <a:pt x="16" y="10"/>
                </a:lnTo>
                <a:lnTo>
                  <a:pt x="16" y="10"/>
                </a:lnTo>
                <a:lnTo>
                  <a:pt x="16" y="10"/>
                </a:lnTo>
                <a:lnTo>
                  <a:pt x="16" y="14"/>
                </a:lnTo>
                <a:lnTo>
                  <a:pt x="16" y="14"/>
                </a:lnTo>
                <a:lnTo>
                  <a:pt x="16" y="14"/>
                </a:lnTo>
                <a:lnTo>
                  <a:pt x="14" y="14"/>
                </a:lnTo>
                <a:lnTo>
                  <a:pt x="14" y="12"/>
                </a:lnTo>
                <a:lnTo>
                  <a:pt x="14" y="12"/>
                </a:lnTo>
                <a:lnTo>
                  <a:pt x="12" y="12"/>
                </a:lnTo>
                <a:lnTo>
                  <a:pt x="12" y="12"/>
                </a:lnTo>
                <a:lnTo>
                  <a:pt x="12" y="12"/>
                </a:lnTo>
                <a:lnTo>
                  <a:pt x="12" y="12"/>
                </a:lnTo>
                <a:lnTo>
                  <a:pt x="10" y="12"/>
                </a:lnTo>
                <a:lnTo>
                  <a:pt x="10" y="14"/>
                </a:lnTo>
                <a:lnTo>
                  <a:pt x="10" y="14"/>
                </a:lnTo>
                <a:lnTo>
                  <a:pt x="10" y="14"/>
                </a:lnTo>
                <a:lnTo>
                  <a:pt x="10" y="14"/>
                </a:lnTo>
                <a:lnTo>
                  <a:pt x="10" y="14"/>
                </a:lnTo>
                <a:lnTo>
                  <a:pt x="10" y="16"/>
                </a:lnTo>
                <a:lnTo>
                  <a:pt x="10" y="18"/>
                </a:lnTo>
                <a:lnTo>
                  <a:pt x="8" y="18"/>
                </a:lnTo>
                <a:lnTo>
                  <a:pt x="8" y="18"/>
                </a:lnTo>
                <a:lnTo>
                  <a:pt x="10" y="20"/>
                </a:lnTo>
                <a:lnTo>
                  <a:pt x="10" y="20"/>
                </a:lnTo>
                <a:lnTo>
                  <a:pt x="10" y="22"/>
                </a:lnTo>
                <a:lnTo>
                  <a:pt x="8" y="22"/>
                </a:lnTo>
                <a:lnTo>
                  <a:pt x="8" y="24"/>
                </a:lnTo>
                <a:lnTo>
                  <a:pt x="8" y="24"/>
                </a:lnTo>
                <a:lnTo>
                  <a:pt x="10" y="24"/>
                </a:lnTo>
                <a:lnTo>
                  <a:pt x="10" y="24"/>
                </a:lnTo>
                <a:lnTo>
                  <a:pt x="10" y="24"/>
                </a:lnTo>
                <a:lnTo>
                  <a:pt x="10" y="24"/>
                </a:lnTo>
                <a:lnTo>
                  <a:pt x="12" y="24"/>
                </a:lnTo>
                <a:lnTo>
                  <a:pt x="12" y="26"/>
                </a:lnTo>
                <a:lnTo>
                  <a:pt x="12" y="26"/>
                </a:lnTo>
                <a:lnTo>
                  <a:pt x="10" y="26"/>
                </a:lnTo>
                <a:lnTo>
                  <a:pt x="10" y="28"/>
                </a:lnTo>
                <a:lnTo>
                  <a:pt x="10" y="28"/>
                </a:lnTo>
                <a:lnTo>
                  <a:pt x="10" y="28"/>
                </a:lnTo>
                <a:lnTo>
                  <a:pt x="10" y="28"/>
                </a:lnTo>
                <a:lnTo>
                  <a:pt x="10" y="28"/>
                </a:lnTo>
                <a:lnTo>
                  <a:pt x="10" y="30"/>
                </a:lnTo>
                <a:lnTo>
                  <a:pt x="10" y="30"/>
                </a:lnTo>
                <a:lnTo>
                  <a:pt x="8" y="30"/>
                </a:lnTo>
                <a:lnTo>
                  <a:pt x="8" y="30"/>
                </a:lnTo>
                <a:lnTo>
                  <a:pt x="8" y="32"/>
                </a:lnTo>
                <a:lnTo>
                  <a:pt x="8" y="32"/>
                </a:lnTo>
                <a:lnTo>
                  <a:pt x="10" y="32"/>
                </a:lnTo>
                <a:lnTo>
                  <a:pt x="12" y="32"/>
                </a:lnTo>
                <a:lnTo>
                  <a:pt x="14" y="32"/>
                </a:lnTo>
                <a:lnTo>
                  <a:pt x="14" y="32"/>
                </a:lnTo>
                <a:lnTo>
                  <a:pt x="14" y="32"/>
                </a:lnTo>
                <a:lnTo>
                  <a:pt x="16" y="30"/>
                </a:lnTo>
                <a:lnTo>
                  <a:pt x="16" y="30"/>
                </a:lnTo>
                <a:lnTo>
                  <a:pt x="16" y="30"/>
                </a:lnTo>
                <a:lnTo>
                  <a:pt x="16" y="30"/>
                </a:lnTo>
                <a:lnTo>
                  <a:pt x="16" y="30"/>
                </a:lnTo>
                <a:lnTo>
                  <a:pt x="16" y="30"/>
                </a:lnTo>
                <a:lnTo>
                  <a:pt x="16" y="32"/>
                </a:lnTo>
                <a:lnTo>
                  <a:pt x="16" y="32"/>
                </a:lnTo>
                <a:lnTo>
                  <a:pt x="16" y="34"/>
                </a:lnTo>
                <a:lnTo>
                  <a:pt x="16" y="34"/>
                </a:lnTo>
                <a:lnTo>
                  <a:pt x="16" y="36"/>
                </a:lnTo>
                <a:lnTo>
                  <a:pt x="18" y="36"/>
                </a:lnTo>
                <a:lnTo>
                  <a:pt x="16" y="36"/>
                </a:lnTo>
                <a:lnTo>
                  <a:pt x="16" y="38"/>
                </a:lnTo>
                <a:lnTo>
                  <a:pt x="16" y="40"/>
                </a:lnTo>
                <a:lnTo>
                  <a:pt x="16" y="40"/>
                </a:lnTo>
                <a:lnTo>
                  <a:pt x="16" y="40"/>
                </a:lnTo>
                <a:lnTo>
                  <a:pt x="16" y="42"/>
                </a:lnTo>
                <a:lnTo>
                  <a:pt x="16" y="42"/>
                </a:lnTo>
                <a:lnTo>
                  <a:pt x="14" y="44"/>
                </a:lnTo>
                <a:lnTo>
                  <a:pt x="14" y="44"/>
                </a:lnTo>
                <a:lnTo>
                  <a:pt x="14" y="44"/>
                </a:lnTo>
                <a:lnTo>
                  <a:pt x="14" y="48"/>
                </a:lnTo>
                <a:lnTo>
                  <a:pt x="14" y="48"/>
                </a:lnTo>
                <a:lnTo>
                  <a:pt x="14" y="50"/>
                </a:lnTo>
                <a:lnTo>
                  <a:pt x="14" y="52"/>
                </a:lnTo>
                <a:lnTo>
                  <a:pt x="14" y="52"/>
                </a:lnTo>
                <a:lnTo>
                  <a:pt x="14" y="52"/>
                </a:lnTo>
                <a:lnTo>
                  <a:pt x="14" y="54"/>
                </a:lnTo>
                <a:lnTo>
                  <a:pt x="14" y="54"/>
                </a:lnTo>
                <a:lnTo>
                  <a:pt x="14" y="56"/>
                </a:lnTo>
                <a:lnTo>
                  <a:pt x="14" y="56"/>
                </a:lnTo>
                <a:lnTo>
                  <a:pt x="14" y="56"/>
                </a:lnTo>
                <a:lnTo>
                  <a:pt x="14" y="56"/>
                </a:lnTo>
                <a:lnTo>
                  <a:pt x="14" y="60"/>
                </a:lnTo>
                <a:lnTo>
                  <a:pt x="12" y="62"/>
                </a:lnTo>
                <a:lnTo>
                  <a:pt x="12" y="62"/>
                </a:lnTo>
                <a:lnTo>
                  <a:pt x="12" y="62"/>
                </a:lnTo>
                <a:lnTo>
                  <a:pt x="12" y="62"/>
                </a:lnTo>
                <a:lnTo>
                  <a:pt x="12" y="62"/>
                </a:lnTo>
                <a:lnTo>
                  <a:pt x="12" y="62"/>
                </a:lnTo>
                <a:lnTo>
                  <a:pt x="12" y="62"/>
                </a:lnTo>
                <a:lnTo>
                  <a:pt x="12" y="62"/>
                </a:lnTo>
                <a:lnTo>
                  <a:pt x="12" y="60"/>
                </a:lnTo>
                <a:lnTo>
                  <a:pt x="12" y="60"/>
                </a:lnTo>
                <a:lnTo>
                  <a:pt x="12" y="60"/>
                </a:lnTo>
                <a:lnTo>
                  <a:pt x="10" y="58"/>
                </a:lnTo>
                <a:lnTo>
                  <a:pt x="8" y="54"/>
                </a:lnTo>
                <a:lnTo>
                  <a:pt x="8" y="52"/>
                </a:lnTo>
                <a:lnTo>
                  <a:pt x="6" y="48"/>
                </a:lnTo>
                <a:lnTo>
                  <a:pt x="6" y="48"/>
                </a:lnTo>
                <a:lnTo>
                  <a:pt x="6" y="48"/>
                </a:lnTo>
                <a:lnTo>
                  <a:pt x="6" y="46"/>
                </a:lnTo>
                <a:lnTo>
                  <a:pt x="4" y="42"/>
                </a:lnTo>
                <a:lnTo>
                  <a:pt x="2" y="40"/>
                </a:lnTo>
                <a:lnTo>
                  <a:pt x="0" y="36"/>
                </a:lnTo>
                <a:lnTo>
                  <a:pt x="0" y="34"/>
                </a:lnTo>
                <a:lnTo>
                  <a:pt x="0" y="34"/>
                </a:lnTo>
                <a:lnTo>
                  <a:pt x="2" y="32"/>
                </a:lnTo>
                <a:lnTo>
                  <a:pt x="2" y="32"/>
                </a:lnTo>
                <a:lnTo>
                  <a:pt x="2" y="32"/>
                </a:lnTo>
                <a:lnTo>
                  <a:pt x="2" y="30"/>
                </a:lnTo>
                <a:lnTo>
                  <a:pt x="4" y="30"/>
                </a:lnTo>
                <a:lnTo>
                  <a:pt x="4" y="30"/>
                </a:lnTo>
                <a:lnTo>
                  <a:pt x="4" y="28"/>
                </a:lnTo>
                <a:lnTo>
                  <a:pt x="2" y="28"/>
                </a:lnTo>
                <a:lnTo>
                  <a:pt x="2" y="28"/>
                </a:lnTo>
                <a:lnTo>
                  <a:pt x="2" y="28"/>
                </a:lnTo>
                <a:lnTo>
                  <a:pt x="4" y="26"/>
                </a:lnTo>
                <a:lnTo>
                  <a:pt x="4" y="26"/>
                </a:lnTo>
                <a:lnTo>
                  <a:pt x="4" y="24"/>
                </a:lnTo>
                <a:lnTo>
                  <a:pt x="6" y="22"/>
                </a:lnTo>
                <a:lnTo>
                  <a:pt x="6" y="22"/>
                </a:lnTo>
                <a:lnTo>
                  <a:pt x="6" y="20"/>
                </a:lnTo>
                <a:lnTo>
                  <a:pt x="6" y="20"/>
                </a:lnTo>
                <a:lnTo>
                  <a:pt x="6" y="18"/>
                </a:lnTo>
                <a:lnTo>
                  <a:pt x="6" y="18"/>
                </a:lnTo>
                <a:lnTo>
                  <a:pt x="6" y="16"/>
                </a:lnTo>
                <a:lnTo>
                  <a:pt x="6" y="14"/>
                </a:lnTo>
                <a:lnTo>
                  <a:pt x="6" y="14"/>
                </a:lnTo>
                <a:lnTo>
                  <a:pt x="6" y="12"/>
                </a:lnTo>
                <a:lnTo>
                  <a:pt x="6" y="10"/>
                </a:lnTo>
                <a:lnTo>
                  <a:pt x="6" y="8"/>
                </a:lnTo>
                <a:lnTo>
                  <a:pt x="6" y="8"/>
                </a:lnTo>
                <a:lnTo>
                  <a:pt x="8" y="8"/>
                </a:lnTo>
                <a:lnTo>
                  <a:pt x="8" y="8"/>
                </a:lnTo>
                <a:lnTo>
                  <a:pt x="8" y="8"/>
                </a:lnTo>
                <a:lnTo>
                  <a:pt x="8" y="8"/>
                </a:lnTo>
                <a:lnTo>
                  <a:pt x="8" y="6"/>
                </a:lnTo>
                <a:lnTo>
                  <a:pt x="8" y="6"/>
                </a:lnTo>
                <a:lnTo>
                  <a:pt x="8" y="6"/>
                </a:lnTo>
                <a:lnTo>
                  <a:pt x="8" y="4"/>
                </a:lnTo>
                <a:lnTo>
                  <a:pt x="8" y="4"/>
                </a:lnTo>
                <a:lnTo>
                  <a:pt x="8" y="4"/>
                </a:lnTo>
                <a:lnTo>
                  <a:pt x="8" y="4"/>
                </a:lnTo>
                <a:lnTo>
                  <a:pt x="8" y="2"/>
                </a:lnTo>
                <a:lnTo>
                  <a:pt x="10" y="2"/>
                </a:lnTo>
                <a:lnTo>
                  <a:pt x="12" y="4"/>
                </a:lnTo>
                <a:lnTo>
                  <a:pt x="12" y="4"/>
                </a:lnTo>
                <a:lnTo>
                  <a:pt x="12" y="4"/>
                </a:lnTo>
                <a:lnTo>
                  <a:pt x="14" y="4"/>
                </a:lnTo>
                <a:lnTo>
                  <a:pt x="14" y="2"/>
                </a:lnTo>
                <a:lnTo>
                  <a:pt x="14" y="2"/>
                </a:lnTo>
                <a:lnTo>
                  <a:pt x="14" y="2"/>
                </a:lnTo>
                <a:lnTo>
                  <a:pt x="14" y="2"/>
                </a:lnTo>
                <a:lnTo>
                  <a:pt x="14" y="0"/>
                </a:lnTo>
                <a:lnTo>
                  <a:pt x="16" y="0"/>
                </a:lnTo>
                <a:close/>
                <a:moveTo>
                  <a:pt x="12" y="24"/>
                </a:moveTo>
                <a:lnTo>
                  <a:pt x="12" y="24"/>
                </a:lnTo>
                <a:lnTo>
                  <a:pt x="12" y="24"/>
                </a:lnTo>
                <a:lnTo>
                  <a:pt x="12" y="24"/>
                </a:lnTo>
                <a:lnTo>
                  <a:pt x="14" y="24"/>
                </a:lnTo>
                <a:lnTo>
                  <a:pt x="14" y="24"/>
                </a:lnTo>
                <a:lnTo>
                  <a:pt x="14" y="24"/>
                </a:lnTo>
                <a:lnTo>
                  <a:pt x="14" y="24"/>
                </a:lnTo>
                <a:lnTo>
                  <a:pt x="14" y="24"/>
                </a:lnTo>
                <a:lnTo>
                  <a:pt x="12"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0" name="Freeform 166"/>
          <p:cNvSpPr>
            <a:spLocks/>
          </p:cNvSpPr>
          <p:nvPr/>
        </p:nvSpPr>
        <p:spPr bwMode="auto">
          <a:xfrm>
            <a:off x="4130675" y="1916113"/>
            <a:ext cx="193675" cy="73025"/>
          </a:xfrm>
          <a:custGeom>
            <a:avLst/>
            <a:gdLst/>
            <a:ahLst/>
            <a:cxnLst>
              <a:cxn ang="0">
                <a:pos x="30" y="28"/>
              </a:cxn>
              <a:cxn ang="0">
                <a:pos x="24" y="26"/>
              </a:cxn>
              <a:cxn ang="0">
                <a:pos x="8" y="24"/>
              </a:cxn>
              <a:cxn ang="0">
                <a:pos x="8" y="22"/>
              </a:cxn>
              <a:cxn ang="0">
                <a:pos x="20" y="22"/>
              </a:cxn>
              <a:cxn ang="0">
                <a:pos x="30" y="18"/>
              </a:cxn>
              <a:cxn ang="0">
                <a:pos x="26" y="18"/>
              </a:cxn>
              <a:cxn ang="0">
                <a:pos x="28" y="14"/>
              </a:cxn>
              <a:cxn ang="0">
                <a:pos x="28" y="12"/>
              </a:cxn>
              <a:cxn ang="0">
                <a:pos x="18" y="14"/>
              </a:cxn>
              <a:cxn ang="0">
                <a:pos x="8" y="16"/>
              </a:cxn>
              <a:cxn ang="0">
                <a:pos x="2" y="12"/>
              </a:cxn>
              <a:cxn ang="0">
                <a:pos x="6" y="12"/>
              </a:cxn>
              <a:cxn ang="0">
                <a:pos x="6" y="10"/>
              </a:cxn>
              <a:cxn ang="0">
                <a:pos x="14" y="12"/>
              </a:cxn>
              <a:cxn ang="0">
                <a:pos x="14" y="10"/>
              </a:cxn>
              <a:cxn ang="0">
                <a:pos x="10" y="8"/>
              </a:cxn>
              <a:cxn ang="0">
                <a:pos x="10" y="6"/>
              </a:cxn>
              <a:cxn ang="0">
                <a:pos x="12" y="6"/>
              </a:cxn>
              <a:cxn ang="0">
                <a:pos x="24" y="6"/>
              </a:cxn>
              <a:cxn ang="0">
                <a:pos x="24" y="8"/>
              </a:cxn>
              <a:cxn ang="0">
                <a:pos x="24" y="6"/>
              </a:cxn>
              <a:cxn ang="0">
                <a:pos x="24" y="4"/>
              </a:cxn>
              <a:cxn ang="0">
                <a:pos x="18" y="2"/>
              </a:cxn>
              <a:cxn ang="0">
                <a:pos x="32" y="4"/>
              </a:cxn>
              <a:cxn ang="0">
                <a:pos x="34" y="8"/>
              </a:cxn>
              <a:cxn ang="0">
                <a:pos x="32" y="10"/>
              </a:cxn>
              <a:cxn ang="0">
                <a:pos x="36" y="14"/>
              </a:cxn>
              <a:cxn ang="0">
                <a:pos x="40" y="14"/>
              </a:cxn>
              <a:cxn ang="0">
                <a:pos x="48" y="12"/>
              </a:cxn>
              <a:cxn ang="0">
                <a:pos x="54" y="8"/>
              </a:cxn>
              <a:cxn ang="0">
                <a:pos x="58" y="8"/>
              </a:cxn>
              <a:cxn ang="0">
                <a:pos x="66" y="4"/>
              </a:cxn>
              <a:cxn ang="0">
                <a:pos x="72" y="10"/>
              </a:cxn>
              <a:cxn ang="0">
                <a:pos x="72" y="4"/>
              </a:cxn>
              <a:cxn ang="0">
                <a:pos x="84" y="4"/>
              </a:cxn>
              <a:cxn ang="0">
                <a:pos x="92" y="4"/>
              </a:cxn>
              <a:cxn ang="0">
                <a:pos x="98" y="2"/>
              </a:cxn>
              <a:cxn ang="0">
                <a:pos x="106" y="4"/>
              </a:cxn>
              <a:cxn ang="0">
                <a:pos x="108" y="2"/>
              </a:cxn>
              <a:cxn ang="0">
                <a:pos x="108" y="6"/>
              </a:cxn>
              <a:cxn ang="0">
                <a:pos x="110" y="10"/>
              </a:cxn>
              <a:cxn ang="0">
                <a:pos x="114" y="12"/>
              </a:cxn>
              <a:cxn ang="0">
                <a:pos x="120" y="12"/>
              </a:cxn>
              <a:cxn ang="0">
                <a:pos x="120" y="18"/>
              </a:cxn>
              <a:cxn ang="0">
                <a:pos x="122" y="22"/>
              </a:cxn>
              <a:cxn ang="0">
                <a:pos x="120" y="22"/>
              </a:cxn>
              <a:cxn ang="0">
                <a:pos x="118" y="24"/>
              </a:cxn>
              <a:cxn ang="0">
                <a:pos x="112" y="24"/>
              </a:cxn>
              <a:cxn ang="0">
                <a:pos x="110" y="28"/>
              </a:cxn>
              <a:cxn ang="0">
                <a:pos x="104" y="32"/>
              </a:cxn>
              <a:cxn ang="0">
                <a:pos x="92" y="34"/>
              </a:cxn>
              <a:cxn ang="0">
                <a:pos x="82" y="38"/>
              </a:cxn>
              <a:cxn ang="0">
                <a:pos x="70" y="42"/>
              </a:cxn>
              <a:cxn ang="0">
                <a:pos x="52" y="44"/>
              </a:cxn>
              <a:cxn ang="0">
                <a:pos x="40" y="40"/>
              </a:cxn>
              <a:cxn ang="0">
                <a:pos x="40" y="40"/>
              </a:cxn>
              <a:cxn ang="0">
                <a:pos x="36" y="38"/>
              </a:cxn>
              <a:cxn ang="0">
                <a:pos x="32" y="38"/>
              </a:cxn>
              <a:cxn ang="0">
                <a:pos x="16" y="40"/>
              </a:cxn>
              <a:cxn ang="0">
                <a:pos x="20" y="36"/>
              </a:cxn>
              <a:cxn ang="0">
                <a:pos x="28" y="34"/>
              </a:cxn>
              <a:cxn ang="0">
                <a:pos x="32" y="30"/>
              </a:cxn>
            </a:cxnLst>
            <a:rect l="0" t="0" r="r" b="b"/>
            <a:pathLst>
              <a:path w="122" h="46">
                <a:moveTo>
                  <a:pt x="26" y="30"/>
                </a:moveTo>
                <a:lnTo>
                  <a:pt x="26" y="30"/>
                </a:lnTo>
                <a:lnTo>
                  <a:pt x="26" y="28"/>
                </a:lnTo>
                <a:lnTo>
                  <a:pt x="28" y="28"/>
                </a:lnTo>
                <a:lnTo>
                  <a:pt x="30" y="28"/>
                </a:lnTo>
                <a:lnTo>
                  <a:pt x="30" y="28"/>
                </a:lnTo>
                <a:lnTo>
                  <a:pt x="30" y="28"/>
                </a:lnTo>
                <a:lnTo>
                  <a:pt x="30" y="28"/>
                </a:lnTo>
                <a:lnTo>
                  <a:pt x="30" y="28"/>
                </a:lnTo>
                <a:lnTo>
                  <a:pt x="30" y="28"/>
                </a:lnTo>
                <a:lnTo>
                  <a:pt x="32" y="28"/>
                </a:lnTo>
                <a:lnTo>
                  <a:pt x="32" y="28"/>
                </a:lnTo>
                <a:lnTo>
                  <a:pt x="32" y="28"/>
                </a:lnTo>
                <a:lnTo>
                  <a:pt x="30" y="28"/>
                </a:lnTo>
                <a:lnTo>
                  <a:pt x="30" y="28"/>
                </a:lnTo>
                <a:lnTo>
                  <a:pt x="30" y="28"/>
                </a:lnTo>
                <a:lnTo>
                  <a:pt x="30" y="28"/>
                </a:lnTo>
                <a:lnTo>
                  <a:pt x="30" y="26"/>
                </a:lnTo>
                <a:lnTo>
                  <a:pt x="32" y="26"/>
                </a:lnTo>
                <a:lnTo>
                  <a:pt x="32" y="26"/>
                </a:lnTo>
                <a:lnTo>
                  <a:pt x="30" y="26"/>
                </a:lnTo>
                <a:lnTo>
                  <a:pt x="30" y="28"/>
                </a:lnTo>
                <a:lnTo>
                  <a:pt x="26" y="28"/>
                </a:lnTo>
                <a:lnTo>
                  <a:pt x="26" y="28"/>
                </a:lnTo>
                <a:lnTo>
                  <a:pt x="26" y="30"/>
                </a:lnTo>
                <a:lnTo>
                  <a:pt x="24" y="30"/>
                </a:lnTo>
                <a:lnTo>
                  <a:pt x="24" y="30"/>
                </a:lnTo>
                <a:lnTo>
                  <a:pt x="24" y="30"/>
                </a:lnTo>
                <a:lnTo>
                  <a:pt x="22" y="28"/>
                </a:lnTo>
                <a:lnTo>
                  <a:pt x="22" y="26"/>
                </a:lnTo>
                <a:lnTo>
                  <a:pt x="22" y="26"/>
                </a:lnTo>
                <a:lnTo>
                  <a:pt x="24" y="26"/>
                </a:lnTo>
                <a:lnTo>
                  <a:pt x="24" y="26"/>
                </a:lnTo>
                <a:lnTo>
                  <a:pt x="24" y="26"/>
                </a:lnTo>
                <a:lnTo>
                  <a:pt x="22" y="24"/>
                </a:lnTo>
                <a:lnTo>
                  <a:pt x="20" y="24"/>
                </a:lnTo>
                <a:lnTo>
                  <a:pt x="20" y="24"/>
                </a:lnTo>
                <a:lnTo>
                  <a:pt x="20" y="24"/>
                </a:lnTo>
                <a:lnTo>
                  <a:pt x="18" y="24"/>
                </a:lnTo>
                <a:lnTo>
                  <a:pt x="18" y="24"/>
                </a:lnTo>
                <a:lnTo>
                  <a:pt x="16" y="24"/>
                </a:lnTo>
                <a:lnTo>
                  <a:pt x="16" y="24"/>
                </a:lnTo>
                <a:lnTo>
                  <a:pt x="14" y="24"/>
                </a:lnTo>
                <a:lnTo>
                  <a:pt x="14" y="24"/>
                </a:lnTo>
                <a:lnTo>
                  <a:pt x="14" y="24"/>
                </a:lnTo>
                <a:lnTo>
                  <a:pt x="12" y="24"/>
                </a:lnTo>
                <a:lnTo>
                  <a:pt x="12" y="24"/>
                </a:lnTo>
                <a:lnTo>
                  <a:pt x="12" y="24"/>
                </a:lnTo>
                <a:lnTo>
                  <a:pt x="12" y="24"/>
                </a:lnTo>
                <a:lnTo>
                  <a:pt x="10" y="24"/>
                </a:lnTo>
                <a:lnTo>
                  <a:pt x="8" y="24"/>
                </a:lnTo>
                <a:lnTo>
                  <a:pt x="8" y="26"/>
                </a:lnTo>
                <a:lnTo>
                  <a:pt x="8" y="26"/>
                </a:lnTo>
                <a:lnTo>
                  <a:pt x="8" y="26"/>
                </a:lnTo>
                <a:lnTo>
                  <a:pt x="6" y="26"/>
                </a:lnTo>
                <a:lnTo>
                  <a:pt x="6" y="26"/>
                </a:lnTo>
                <a:lnTo>
                  <a:pt x="6" y="26"/>
                </a:lnTo>
                <a:lnTo>
                  <a:pt x="6" y="26"/>
                </a:lnTo>
                <a:lnTo>
                  <a:pt x="6" y="26"/>
                </a:lnTo>
                <a:lnTo>
                  <a:pt x="4" y="24"/>
                </a:lnTo>
                <a:lnTo>
                  <a:pt x="4" y="24"/>
                </a:lnTo>
                <a:lnTo>
                  <a:pt x="4" y="24"/>
                </a:lnTo>
                <a:lnTo>
                  <a:pt x="6" y="22"/>
                </a:lnTo>
                <a:lnTo>
                  <a:pt x="6" y="22"/>
                </a:lnTo>
                <a:lnTo>
                  <a:pt x="6" y="22"/>
                </a:lnTo>
                <a:lnTo>
                  <a:pt x="6" y="22"/>
                </a:lnTo>
                <a:lnTo>
                  <a:pt x="8" y="22"/>
                </a:lnTo>
                <a:lnTo>
                  <a:pt x="8" y="22"/>
                </a:lnTo>
                <a:lnTo>
                  <a:pt x="8" y="24"/>
                </a:lnTo>
                <a:lnTo>
                  <a:pt x="8" y="24"/>
                </a:lnTo>
                <a:lnTo>
                  <a:pt x="8" y="24"/>
                </a:lnTo>
                <a:lnTo>
                  <a:pt x="8" y="24"/>
                </a:lnTo>
                <a:lnTo>
                  <a:pt x="8" y="24"/>
                </a:lnTo>
                <a:lnTo>
                  <a:pt x="10" y="22"/>
                </a:lnTo>
                <a:lnTo>
                  <a:pt x="10" y="22"/>
                </a:lnTo>
                <a:lnTo>
                  <a:pt x="10" y="22"/>
                </a:lnTo>
                <a:lnTo>
                  <a:pt x="10" y="22"/>
                </a:lnTo>
                <a:lnTo>
                  <a:pt x="12" y="22"/>
                </a:lnTo>
                <a:lnTo>
                  <a:pt x="14" y="22"/>
                </a:lnTo>
                <a:lnTo>
                  <a:pt x="14" y="22"/>
                </a:lnTo>
                <a:lnTo>
                  <a:pt x="14" y="22"/>
                </a:lnTo>
                <a:lnTo>
                  <a:pt x="14" y="22"/>
                </a:lnTo>
                <a:lnTo>
                  <a:pt x="16" y="22"/>
                </a:lnTo>
                <a:lnTo>
                  <a:pt x="16" y="22"/>
                </a:lnTo>
                <a:lnTo>
                  <a:pt x="20" y="22"/>
                </a:lnTo>
                <a:lnTo>
                  <a:pt x="20" y="22"/>
                </a:lnTo>
                <a:lnTo>
                  <a:pt x="22" y="20"/>
                </a:lnTo>
                <a:lnTo>
                  <a:pt x="22" y="20"/>
                </a:lnTo>
                <a:lnTo>
                  <a:pt x="24" y="20"/>
                </a:lnTo>
                <a:lnTo>
                  <a:pt x="24" y="20"/>
                </a:lnTo>
                <a:lnTo>
                  <a:pt x="24" y="20"/>
                </a:lnTo>
                <a:lnTo>
                  <a:pt x="24" y="22"/>
                </a:lnTo>
                <a:lnTo>
                  <a:pt x="26" y="22"/>
                </a:lnTo>
                <a:lnTo>
                  <a:pt x="26" y="22"/>
                </a:lnTo>
                <a:lnTo>
                  <a:pt x="28" y="22"/>
                </a:lnTo>
                <a:lnTo>
                  <a:pt x="30" y="22"/>
                </a:lnTo>
                <a:lnTo>
                  <a:pt x="30" y="20"/>
                </a:lnTo>
                <a:lnTo>
                  <a:pt x="30" y="20"/>
                </a:lnTo>
                <a:lnTo>
                  <a:pt x="30" y="20"/>
                </a:lnTo>
                <a:lnTo>
                  <a:pt x="30" y="18"/>
                </a:lnTo>
                <a:lnTo>
                  <a:pt x="30" y="18"/>
                </a:lnTo>
                <a:lnTo>
                  <a:pt x="30" y="18"/>
                </a:lnTo>
                <a:lnTo>
                  <a:pt x="30" y="18"/>
                </a:lnTo>
                <a:lnTo>
                  <a:pt x="30" y="18"/>
                </a:lnTo>
                <a:lnTo>
                  <a:pt x="30" y="18"/>
                </a:lnTo>
                <a:lnTo>
                  <a:pt x="30" y="20"/>
                </a:lnTo>
                <a:lnTo>
                  <a:pt x="30" y="20"/>
                </a:lnTo>
                <a:lnTo>
                  <a:pt x="28" y="20"/>
                </a:lnTo>
                <a:lnTo>
                  <a:pt x="28" y="20"/>
                </a:lnTo>
                <a:lnTo>
                  <a:pt x="28" y="20"/>
                </a:lnTo>
                <a:lnTo>
                  <a:pt x="26" y="20"/>
                </a:lnTo>
                <a:lnTo>
                  <a:pt x="24" y="20"/>
                </a:lnTo>
                <a:lnTo>
                  <a:pt x="22" y="20"/>
                </a:lnTo>
                <a:lnTo>
                  <a:pt x="22" y="20"/>
                </a:lnTo>
                <a:lnTo>
                  <a:pt x="22" y="18"/>
                </a:lnTo>
                <a:lnTo>
                  <a:pt x="24" y="18"/>
                </a:lnTo>
                <a:lnTo>
                  <a:pt x="24" y="18"/>
                </a:lnTo>
                <a:lnTo>
                  <a:pt x="24" y="18"/>
                </a:lnTo>
                <a:lnTo>
                  <a:pt x="26" y="18"/>
                </a:lnTo>
                <a:lnTo>
                  <a:pt x="26" y="18"/>
                </a:lnTo>
                <a:lnTo>
                  <a:pt x="26" y="16"/>
                </a:lnTo>
                <a:lnTo>
                  <a:pt x="26" y="16"/>
                </a:lnTo>
                <a:lnTo>
                  <a:pt x="28" y="16"/>
                </a:lnTo>
                <a:lnTo>
                  <a:pt x="28" y="16"/>
                </a:lnTo>
                <a:lnTo>
                  <a:pt x="28" y="16"/>
                </a:lnTo>
                <a:lnTo>
                  <a:pt x="30" y="16"/>
                </a:lnTo>
                <a:lnTo>
                  <a:pt x="30" y="16"/>
                </a:lnTo>
                <a:lnTo>
                  <a:pt x="30" y="16"/>
                </a:lnTo>
                <a:lnTo>
                  <a:pt x="30" y="16"/>
                </a:lnTo>
                <a:lnTo>
                  <a:pt x="32" y="16"/>
                </a:lnTo>
                <a:lnTo>
                  <a:pt x="32" y="16"/>
                </a:lnTo>
                <a:lnTo>
                  <a:pt x="32" y="16"/>
                </a:lnTo>
                <a:lnTo>
                  <a:pt x="30" y="16"/>
                </a:lnTo>
                <a:lnTo>
                  <a:pt x="30" y="16"/>
                </a:lnTo>
                <a:lnTo>
                  <a:pt x="30" y="14"/>
                </a:lnTo>
                <a:lnTo>
                  <a:pt x="28" y="14"/>
                </a:lnTo>
                <a:lnTo>
                  <a:pt x="28" y="14"/>
                </a:lnTo>
                <a:lnTo>
                  <a:pt x="28" y="14"/>
                </a:lnTo>
                <a:lnTo>
                  <a:pt x="26" y="16"/>
                </a:lnTo>
                <a:lnTo>
                  <a:pt x="26" y="16"/>
                </a:lnTo>
                <a:lnTo>
                  <a:pt x="26" y="16"/>
                </a:lnTo>
                <a:lnTo>
                  <a:pt x="26" y="16"/>
                </a:lnTo>
                <a:lnTo>
                  <a:pt x="26" y="16"/>
                </a:lnTo>
                <a:lnTo>
                  <a:pt x="24" y="14"/>
                </a:lnTo>
                <a:lnTo>
                  <a:pt x="26" y="14"/>
                </a:lnTo>
                <a:lnTo>
                  <a:pt x="26" y="14"/>
                </a:lnTo>
                <a:lnTo>
                  <a:pt x="26" y="14"/>
                </a:lnTo>
                <a:lnTo>
                  <a:pt x="26" y="14"/>
                </a:lnTo>
                <a:lnTo>
                  <a:pt x="26" y="14"/>
                </a:lnTo>
                <a:lnTo>
                  <a:pt x="26" y="14"/>
                </a:lnTo>
                <a:lnTo>
                  <a:pt x="28" y="14"/>
                </a:lnTo>
                <a:lnTo>
                  <a:pt x="28" y="14"/>
                </a:lnTo>
                <a:lnTo>
                  <a:pt x="28" y="12"/>
                </a:lnTo>
                <a:lnTo>
                  <a:pt x="28" y="12"/>
                </a:lnTo>
                <a:lnTo>
                  <a:pt x="28" y="14"/>
                </a:lnTo>
                <a:lnTo>
                  <a:pt x="26" y="14"/>
                </a:lnTo>
                <a:lnTo>
                  <a:pt x="26" y="14"/>
                </a:lnTo>
                <a:lnTo>
                  <a:pt x="26" y="14"/>
                </a:lnTo>
                <a:lnTo>
                  <a:pt x="26" y="14"/>
                </a:lnTo>
                <a:lnTo>
                  <a:pt x="26" y="14"/>
                </a:lnTo>
                <a:lnTo>
                  <a:pt x="26" y="14"/>
                </a:lnTo>
                <a:lnTo>
                  <a:pt x="24" y="14"/>
                </a:lnTo>
                <a:lnTo>
                  <a:pt x="24" y="14"/>
                </a:lnTo>
                <a:lnTo>
                  <a:pt x="22" y="14"/>
                </a:lnTo>
                <a:lnTo>
                  <a:pt x="22" y="14"/>
                </a:lnTo>
                <a:lnTo>
                  <a:pt x="20" y="14"/>
                </a:lnTo>
                <a:lnTo>
                  <a:pt x="20" y="14"/>
                </a:lnTo>
                <a:lnTo>
                  <a:pt x="20" y="14"/>
                </a:lnTo>
                <a:lnTo>
                  <a:pt x="20" y="14"/>
                </a:lnTo>
                <a:lnTo>
                  <a:pt x="18" y="14"/>
                </a:lnTo>
                <a:lnTo>
                  <a:pt x="18" y="14"/>
                </a:lnTo>
                <a:lnTo>
                  <a:pt x="18" y="14"/>
                </a:lnTo>
                <a:lnTo>
                  <a:pt x="16" y="14"/>
                </a:lnTo>
                <a:lnTo>
                  <a:pt x="16" y="14"/>
                </a:lnTo>
                <a:lnTo>
                  <a:pt x="16" y="14"/>
                </a:lnTo>
                <a:lnTo>
                  <a:pt x="16" y="14"/>
                </a:lnTo>
                <a:lnTo>
                  <a:pt x="16" y="14"/>
                </a:lnTo>
                <a:lnTo>
                  <a:pt x="14" y="14"/>
                </a:lnTo>
                <a:lnTo>
                  <a:pt x="14" y="14"/>
                </a:lnTo>
                <a:lnTo>
                  <a:pt x="14" y="14"/>
                </a:lnTo>
                <a:lnTo>
                  <a:pt x="10" y="14"/>
                </a:lnTo>
                <a:lnTo>
                  <a:pt x="10" y="14"/>
                </a:lnTo>
                <a:lnTo>
                  <a:pt x="10" y="16"/>
                </a:lnTo>
                <a:lnTo>
                  <a:pt x="10" y="16"/>
                </a:lnTo>
                <a:lnTo>
                  <a:pt x="10" y="16"/>
                </a:lnTo>
                <a:lnTo>
                  <a:pt x="8" y="16"/>
                </a:lnTo>
                <a:lnTo>
                  <a:pt x="8" y="16"/>
                </a:lnTo>
                <a:lnTo>
                  <a:pt x="6" y="16"/>
                </a:lnTo>
                <a:lnTo>
                  <a:pt x="6" y="16"/>
                </a:lnTo>
                <a:lnTo>
                  <a:pt x="6" y="16"/>
                </a:lnTo>
                <a:lnTo>
                  <a:pt x="6" y="16"/>
                </a:lnTo>
                <a:lnTo>
                  <a:pt x="6" y="14"/>
                </a:lnTo>
                <a:lnTo>
                  <a:pt x="4" y="14"/>
                </a:lnTo>
                <a:lnTo>
                  <a:pt x="4" y="14"/>
                </a:lnTo>
                <a:lnTo>
                  <a:pt x="2" y="14"/>
                </a:lnTo>
                <a:lnTo>
                  <a:pt x="2" y="14"/>
                </a:lnTo>
                <a:lnTo>
                  <a:pt x="0" y="14"/>
                </a:lnTo>
                <a:lnTo>
                  <a:pt x="0" y="14"/>
                </a:lnTo>
                <a:lnTo>
                  <a:pt x="2" y="14"/>
                </a:lnTo>
                <a:lnTo>
                  <a:pt x="2" y="14"/>
                </a:lnTo>
                <a:lnTo>
                  <a:pt x="2" y="14"/>
                </a:lnTo>
                <a:lnTo>
                  <a:pt x="2" y="12"/>
                </a:lnTo>
                <a:lnTo>
                  <a:pt x="2" y="12"/>
                </a:lnTo>
                <a:lnTo>
                  <a:pt x="2" y="12"/>
                </a:lnTo>
                <a:lnTo>
                  <a:pt x="4" y="12"/>
                </a:lnTo>
                <a:lnTo>
                  <a:pt x="4" y="12"/>
                </a:lnTo>
                <a:lnTo>
                  <a:pt x="6" y="12"/>
                </a:lnTo>
                <a:lnTo>
                  <a:pt x="6" y="12"/>
                </a:lnTo>
                <a:lnTo>
                  <a:pt x="6" y="12"/>
                </a:lnTo>
                <a:lnTo>
                  <a:pt x="6" y="12"/>
                </a:lnTo>
                <a:lnTo>
                  <a:pt x="6" y="14"/>
                </a:lnTo>
                <a:lnTo>
                  <a:pt x="6" y="14"/>
                </a:lnTo>
                <a:lnTo>
                  <a:pt x="8" y="14"/>
                </a:lnTo>
                <a:lnTo>
                  <a:pt x="8" y="14"/>
                </a:lnTo>
                <a:lnTo>
                  <a:pt x="8" y="14"/>
                </a:lnTo>
                <a:lnTo>
                  <a:pt x="8" y="14"/>
                </a:lnTo>
                <a:lnTo>
                  <a:pt x="8" y="14"/>
                </a:lnTo>
                <a:lnTo>
                  <a:pt x="6" y="12"/>
                </a:lnTo>
                <a:lnTo>
                  <a:pt x="6" y="12"/>
                </a:lnTo>
                <a:lnTo>
                  <a:pt x="6" y="12"/>
                </a:lnTo>
                <a:lnTo>
                  <a:pt x="6" y="12"/>
                </a:lnTo>
                <a:lnTo>
                  <a:pt x="6" y="12"/>
                </a:lnTo>
                <a:lnTo>
                  <a:pt x="8" y="12"/>
                </a:lnTo>
                <a:lnTo>
                  <a:pt x="8" y="12"/>
                </a:lnTo>
                <a:lnTo>
                  <a:pt x="8" y="12"/>
                </a:lnTo>
                <a:lnTo>
                  <a:pt x="8" y="12"/>
                </a:lnTo>
                <a:lnTo>
                  <a:pt x="8" y="12"/>
                </a:lnTo>
                <a:lnTo>
                  <a:pt x="8" y="12"/>
                </a:lnTo>
                <a:lnTo>
                  <a:pt x="8" y="12"/>
                </a:lnTo>
                <a:lnTo>
                  <a:pt x="8" y="12"/>
                </a:lnTo>
                <a:lnTo>
                  <a:pt x="8" y="12"/>
                </a:lnTo>
                <a:lnTo>
                  <a:pt x="8" y="12"/>
                </a:lnTo>
                <a:lnTo>
                  <a:pt x="8" y="12"/>
                </a:lnTo>
                <a:lnTo>
                  <a:pt x="6" y="12"/>
                </a:lnTo>
                <a:lnTo>
                  <a:pt x="6" y="12"/>
                </a:lnTo>
                <a:lnTo>
                  <a:pt x="6" y="12"/>
                </a:lnTo>
                <a:lnTo>
                  <a:pt x="6" y="12"/>
                </a:lnTo>
                <a:lnTo>
                  <a:pt x="6" y="10"/>
                </a:lnTo>
                <a:lnTo>
                  <a:pt x="6" y="10"/>
                </a:lnTo>
                <a:lnTo>
                  <a:pt x="6" y="10"/>
                </a:lnTo>
                <a:lnTo>
                  <a:pt x="6" y="10"/>
                </a:lnTo>
                <a:lnTo>
                  <a:pt x="6" y="10"/>
                </a:lnTo>
                <a:lnTo>
                  <a:pt x="8" y="10"/>
                </a:lnTo>
                <a:lnTo>
                  <a:pt x="8" y="10"/>
                </a:lnTo>
                <a:lnTo>
                  <a:pt x="10" y="10"/>
                </a:lnTo>
                <a:lnTo>
                  <a:pt x="10" y="12"/>
                </a:lnTo>
                <a:lnTo>
                  <a:pt x="10" y="12"/>
                </a:lnTo>
                <a:lnTo>
                  <a:pt x="12" y="12"/>
                </a:lnTo>
                <a:lnTo>
                  <a:pt x="12" y="12"/>
                </a:lnTo>
                <a:lnTo>
                  <a:pt x="12" y="12"/>
                </a:lnTo>
                <a:lnTo>
                  <a:pt x="12" y="12"/>
                </a:lnTo>
                <a:lnTo>
                  <a:pt x="12" y="12"/>
                </a:lnTo>
                <a:lnTo>
                  <a:pt x="12" y="12"/>
                </a:lnTo>
                <a:lnTo>
                  <a:pt x="14" y="12"/>
                </a:lnTo>
                <a:lnTo>
                  <a:pt x="14" y="12"/>
                </a:lnTo>
                <a:lnTo>
                  <a:pt x="14" y="12"/>
                </a:lnTo>
                <a:lnTo>
                  <a:pt x="14" y="12"/>
                </a:lnTo>
                <a:lnTo>
                  <a:pt x="14" y="12"/>
                </a:lnTo>
                <a:lnTo>
                  <a:pt x="12" y="12"/>
                </a:lnTo>
                <a:lnTo>
                  <a:pt x="12" y="12"/>
                </a:lnTo>
                <a:lnTo>
                  <a:pt x="12" y="12"/>
                </a:lnTo>
                <a:lnTo>
                  <a:pt x="12" y="10"/>
                </a:lnTo>
                <a:lnTo>
                  <a:pt x="14" y="10"/>
                </a:lnTo>
                <a:lnTo>
                  <a:pt x="14" y="10"/>
                </a:lnTo>
                <a:lnTo>
                  <a:pt x="14" y="10"/>
                </a:lnTo>
                <a:lnTo>
                  <a:pt x="16" y="10"/>
                </a:lnTo>
                <a:lnTo>
                  <a:pt x="16" y="10"/>
                </a:lnTo>
                <a:lnTo>
                  <a:pt x="16" y="10"/>
                </a:lnTo>
                <a:lnTo>
                  <a:pt x="16" y="10"/>
                </a:lnTo>
                <a:lnTo>
                  <a:pt x="16" y="10"/>
                </a:lnTo>
                <a:lnTo>
                  <a:pt x="16" y="10"/>
                </a:lnTo>
                <a:lnTo>
                  <a:pt x="14" y="10"/>
                </a:lnTo>
                <a:lnTo>
                  <a:pt x="14" y="10"/>
                </a:lnTo>
                <a:lnTo>
                  <a:pt x="12" y="10"/>
                </a:lnTo>
                <a:lnTo>
                  <a:pt x="12" y="10"/>
                </a:lnTo>
                <a:lnTo>
                  <a:pt x="12" y="10"/>
                </a:lnTo>
                <a:lnTo>
                  <a:pt x="10" y="10"/>
                </a:lnTo>
                <a:lnTo>
                  <a:pt x="10" y="10"/>
                </a:lnTo>
                <a:lnTo>
                  <a:pt x="10" y="10"/>
                </a:lnTo>
                <a:lnTo>
                  <a:pt x="10" y="10"/>
                </a:lnTo>
                <a:lnTo>
                  <a:pt x="10" y="10"/>
                </a:lnTo>
                <a:lnTo>
                  <a:pt x="10" y="10"/>
                </a:lnTo>
                <a:lnTo>
                  <a:pt x="8" y="8"/>
                </a:lnTo>
                <a:lnTo>
                  <a:pt x="10" y="8"/>
                </a:lnTo>
                <a:lnTo>
                  <a:pt x="10" y="8"/>
                </a:lnTo>
                <a:lnTo>
                  <a:pt x="10" y="8"/>
                </a:lnTo>
                <a:lnTo>
                  <a:pt x="10" y="8"/>
                </a:lnTo>
                <a:lnTo>
                  <a:pt x="10" y="8"/>
                </a:lnTo>
                <a:lnTo>
                  <a:pt x="10" y="8"/>
                </a:lnTo>
                <a:lnTo>
                  <a:pt x="12" y="8"/>
                </a:lnTo>
                <a:lnTo>
                  <a:pt x="12" y="8"/>
                </a:lnTo>
                <a:lnTo>
                  <a:pt x="14" y="8"/>
                </a:lnTo>
                <a:lnTo>
                  <a:pt x="16" y="10"/>
                </a:lnTo>
                <a:lnTo>
                  <a:pt x="16" y="10"/>
                </a:lnTo>
                <a:lnTo>
                  <a:pt x="16" y="10"/>
                </a:lnTo>
                <a:lnTo>
                  <a:pt x="16" y="10"/>
                </a:lnTo>
                <a:lnTo>
                  <a:pt x="14" y="8"/>
                </a:lnTo>
                <a:lnTo>
                  <a:pt x="14" y="8"/>
                </a:lnTo>
                <a:lnTo>
                  <a:pt x="12" y="8"/>
                </a:lnTo>
                <a:lnTo>
                  <a:pt x="12" y="8"/>
                </a:lnTo>
                <a:lnTo>
                  <a:pt x="12" y="8"/>
                </a:lnTo>
                <a:lnTo>
                  <a:pt x="10" y="8"/>
                </a:lnTo>
                <a:lnTo>
                  <a:pt x="10" y="8"/>
                </a:lnTo>
                <a:lnTo>
                  <a:pt x="10" y="6"/>
                </a:lnTo>
                <a:lnTo>
                  <a:pt x="10" y="6"/>
                </a:lnTo>
                <a:lnTo>
                  <a:pt x="10" y="6"/>
                </a:lnTo>
                <a:lnTo>
                  <a:pt x="10" y="6"/>
                </a:lnTo>
                <a:lnTo>
                  <a:pt x="10" y="6"/>
                </a:lnTo>
                <a:lnTo>
                  <a:pt x="12" y="6"/>
                </a:lnTo>
                <a:lnTo>
                  <a:pt x="12" y="6"/>
                </a:lnTo>
                <a:lnTo>
                  <a:pt x="12" y="6"/>
                </a:lnTo>
                <a:lnTo>
                  <a:pt x="14" y="6"/>
                </a:lnTo>
                <a:lnTo>
                  <a:pt x="14" y="8"/>
                </a:lnTo>
                <a:lnTo>
                  <a:pt x="14" y="8"/>
                </a:lnTo>
                <a:lnTo>
                  <a:pt x="14" y="8"/>
                </a:lnTo>
                <a:lnTo>
                  <a:pt x="14" y="6"/>
                </a:lnTo>
                <a:lnTo>
                  <a:pt x="14" y="6"/>
                </a:lnTo>
                <a:lnTo>
                  <a:pt x="14" y="6"/>
                </a:lnTo>
                <a:lnTo>
                  <a:pt x="14" y="6"/>
                </a:lnTo>
                <a:lnTo>
                  <a:pt x="14" y="6"/>
                </a:lnTo>
                <a:lnTo>
                  <a:pt x="12" y="6"/>
                </a:lnTo>
                <a:lnTo>
                  <a:pt x="12" y="6"/>
                </a:lnTo>
                <a:lnTo>
                  <a:pt x="12" y="6"/>
                </a:lnTo>
                <a:lnTo>
                  <a:pt x="12" y="6"/>
                </a:lnTo>
                <a:lnTo>
                  <a:pt x="14" y="4"/>
                </a:lnTo>
                <a:lnTo>
                  <a:pt x="14" y="4"/>
                </a:lnTo>
                <a:lnTo>
                  <a:pt x="14" y="4"/>
                </a:lnTo>
                <a:lnTo>
                  <a:pt x="14" y="4"/>
                </a:lnTo>
                <a:lnTo>
                  <a:pt x="16" y="4"/>
                </a:lnTo>
                <a:lnTo>
                  <a:pt x="16" y="4"/>
                </a:lnTo>
                <a:lnTo>
                  <a:pt x="18" y="4"/>
                </a:lnTo>
                <a:lnTo>
                  <a:pt x="18" y="6"/>
                </a:lnTo>
                <a:lnTo>
                  <a:pt x="20" y="6"/>
                </a:lnTo>
                <a:lnTo>
                  <a:pt x="20" y="6"/>
                </a:lnTo>
                <a:lnTo>
                  <a:pt x="20" y="6"/>
                </a:lnTo>
                <a:lnTo>
                  <a:pt x="22" y="8"/>
                </a:lnTo>
                <a:lnTo>
                  <a:pt x="22" y="6"/>
                </a:lnTo>
                <a:lnTo>
                  <a:pt x="22" y="6"/>
                </a:lnTo>
                <a:lnTo>
                  <a:pt x="22" y="6"/>
                </a:lnTo>
                <a:lnTo>
                  <a:pt x="24" y="6"/>
                </a:lnTo>
                <a:lnTo>
                  <a:pt x="24" y="6"/>
                </a:lnTo>
                <a:lnTo>
                  <a:pt x="24" y="8"/>
                </a:lnTo>
                <a:lnTo>
                  <a:pt x="24" y="8"/>
                </a:lnTo>
                <a:lnTo>
                  <a:pt x="24" y="8"/>
                </a:lnTo>
                <a:lnTo>
                  <a:pt x="24" y="8"/>
                </a:lnTo>
                <a:lnTo>
                  <a:pt x="22" y="8"/>
                </a:lnTo>
                <a:lnTo>
                  <a:pt x="22" y="8"/>
                </a:lnTo>
                <a:lnTo>
                  <a:pt x="22" y="10"/>
                </a:lnTo>
                <a:lnTo>
                  <a:pt x="22" y="10"/>
                </a:lnTo>
                <a:lnTo>
                  <a:pt x="22" y="10"/>
                </a:lnTo>
                <a:lnTo>
                  <a:pt x="22" y="10"/>
                </a:lnTo>
                <a:lnTo>
                  <a:pt x="24" y="8"/>
                </a:lnTo>
                <a:lnTo>
                  <a:pt x="24" y="8"/>
                </a:lnTo>
                <a:lnTo>
                  <a:pt x="24" y="8"/>
                </a:lnTo>
                <a:lnTo>
                  <a:pt x="26" y="8"/>
                </a:lnTo>
                <a:lnTo>
                  <a:pt x="26" y="8"/>
                </a:lnTo>
                <a:lnTo>
                  <a:pt x="24" y="8"/>
                </a:lnTo>
                <a:lnTo>
                  <a:pt x="24" y="8"/>
                </a:lnTo>
                <a:lnTo>
                  <a:pt x="24" y="10"/>
                </a:lnTo>
                <a:lnTo>
                  <a:pt x="24" y="10"/>
                </a:lnTo>
                <a:lnTo>
                  <a:pt x="24" y="10"/>
                </a:lnTo>
                <a:lnTo>
                  <a:pt x="24" y="10"/>
                </a:lnTo>
                <a:lnTo>
                  <a:pt x="24" y="10"/>
                </a:lnTo>
                <a:lnTo>
                  <a:pt x="24" y="10"/>
                </a:lnTo>
                <a:lnTo>
                  <a:pt x="26" y="8"/>
                </a:lnTo>
                <a:lnTo>
                  <a:pt x="26" y="8"/>
                </a:lnTo>
                <a:lnTo>
                  <a:pt x="26" y="8"/>
                </a:lnTo>
                <a:lnTo>
                  <a:pt x="26" y="8"/>
                </a:lnTo>
                <a:lnTo>
                  <a:pt x="26" y="8"/>
                </a:lnTo>
                <a:lnTo>
                  <a:pt x="26" y="8"/>
                </a:lnTo>
                <a:lnTo>
                  <a:pt x="24" y="6"/>
                </a:lnTo>
                <a:lnTo>
                  <a:pt x="24" y="6"/>
                </a:lnTo>
                <a:lnTo>
                  <a:pt x="24" y="6"/>
                </a:lnTo>
                <a:lnTo>
                  <a:pt x="24" y="6"/>
                </a:lnTo>
                <a:lnTo>
                  <a:pt x="22" y="6"/>
                </a:lnTo>
                <a:lnTo>
                  <a:pt x="22" y="6"/>
                </a:lnTo>
                <a:lnTo>
                  <a:pt x="22" y="6"/>
                </a:lnTo>
                <a:lnTo>
                  <a:pt x="22" y="4"/>
                </a:lnTo>
                <a:lnTo>
                  <a:pt x="22" y="4"/>
                </a:lnTo>
                <a:lnTo>
                  <a:pt x="20" y="4"/>
                </a:lnTo>
                <a:lnTo>
                  <a:pt x="20" y="4"/>
                </a:lnTo>
                <a:lnTo>
                  <a:pt x="20" y="4"/>
                </a:lnTo>
                <a:lnTo>
                  <a:pt x="20" y="4"/>
                </a:lnTo>
                <a:lnTo>
                  <a:pt x="20" y="4"/>
                </a:lnTo>
                <a:lnTo>
                  <a:pt x="20" y="4"/>
                </a:lnTo>
                <a:lnTo>
                  <a:pt x="20" y="4"/>
                </a:lnTo>
                <a:lnTo>
                  <a:pt x="22" y="4"/>
                </a:lnTo>
                <a:lnTo>
                  <a:pt x="22" y="4"/>
                </a:lnTo>
                <a:lnTo>
                  <a:pt x="22" y="4"/>
                </a:lnTo>
                <a:lnTo>
                  <a:pt x="22" y="4"/>
                </a:lnTo>
                <a:lnTo>
                  <a:pt x="24" y="4"/>
                </a:lnTo>
                <a:lnTo>
                  <a:pt x="24" y="4"/>
                </a:lnTo>
                <a:lnTo>
                  <a:pt x="24" y="4"/>
                </a:lnTo>
                <a:lnTo>
                  <a:pt x="26" y="4"/>
                </a:lnTo>
                <a:lnTo>
                  <a:pt x="26" y="4"/>
                </a:lnTo>
                <a:lnTo>
                  <a:pt x="26" y="4"/>
                </a:lnTo>
                <a:lnTo>
                  <a:pt x="26" y="4"/>
                </a:lnTo>
                <a:lnTo>
                  <a:pt x="24" y="4"/>
                </a:lnTo>
                <a:lnTo>
                  <a:pt x="24" y="4"/>
                </a:lnTo>
                <a:lnTo>
                  <a:pt x="24" y="2"/>
                </a:lnTo>
                <a:lnTo>
                  <a:pt x="22" y="2"/>
                </a:lnTo>
                <a:lnTo>
                  <a:pt x="22" y="2"/>
                </a:lnTo>
                <a:lnTo>
                  <a:pt x="20" y="2"/>
                </a:lnTo>
                <a:lnTo>
                  <a:pt x="20" y="2"/>
                </a:lnTo>
                <a:lnTo>
                  <a:pt x="20" y="2"/>
                </a:lnTo>
                <a:lnTo>
                  <a:pt x="20" y="2"/>
                </a:lnTo>
                <a:lnTo>
                  <a:pt x="20" y="2"/>
                </a:lnTo>
                <a:lnTo>
                  <a:pt x="18" y="2"/>
                </a:lnTo>
                <a:lnTo>
                  <a:pt x="18" y="2"/>
                </a:lnTo>
                <a:lnTo>
                  <a:pt x="18" y="2"/>
                </a:lnTo>
                <a:lnTo>
                  <a:pt x="18" y="2"/>
                </a:lnTo>
                <a:lnTo>
                  <a:pt x="18" y="2"/>
                </a:lnTo>
                <a:lnTo>
                  <a:pt x="18" y="2"/>
                </a:lnTo>
                <a:lnTo>
                  <a:pt x="20" y="2"/>
                </a:lnTo>
                <a:lnTo>
                  <a:pt x="20" y="0"/>
                </a:lnTo>
                <a:lnTo>
                  <a:pt x="20" y="0"/>
                </a:lnTo>
                <a:lnTo>
                  <a:pt x="22" y="0"/>
                </a:lnTo>
                <a:lnTo>
                  <a:pt x="22" y="0"/>
                </a:lnTo>
                <a:lnTo>
                  <a:pt x="24" y="0"/>
                </a:lnTo>
                <a:lnTo>
                  <a:pt x="24" y="0"/>
                </a:lnTo>
                <a:lnTo>
                  <a:pt x="26" y="0"/>
                </a:lnTo>
                <a:lnTo>
                  <a:pt x="28" y="2"/>
                </a:lnTo>
                <a:lnTo>
                  <a:pt x="28" y="4"/>
                </a:lnTo>
                <a:lnTo>
                  <a:pt x="30" y="4"/>
                </a:lnTo>
                <a:lnTo>
                  <a:pt x="32" y="4"/>
                </a:lnTo>
                <a:lnTo>
                  <a:pt x="34" y="4"/>
                </a:lnTo>
                <a:lnTo>
                  <a:pt x="34" y="4"/>
                </a:lnTo>
                <a:lnTo>
                  <a:pt x="34" y="4"/>
                </a:lnTo>
                <a:lnTo>
                  <a:pt x="34" y="6"/>
                </a:lnTo>
                <a:lnTo>
                  <a:pt x="34" y="6"/>
                </a:lnTo>
                <a:lnTo>
                  <a:pt x="34" y="6"/>
                </a:lnTo>
                <a:lnTo>
                  <a:pt x="34" y="6"/>
                </a:lnTo>
                <a:lnTo>
                  <a:pt x="36" y="6"/>
                </a:lnTo>
                <a:lnTo>
                  <a:pt x="36" y="6"/>
                </a:lnTo>
                <a:lnTo>
                  <a:pt x="36" y="8"/>
                </a:lnTo>
                <a:lnTo>
                  <a:pt x="36" y="8"/>
                </a:lnTo>
                <a:lnTo>
                  <a:pt x="36" y="8"/>
                </a:lnTo>
                <a:lnTo>
                  <a:pt x="34" y="8"/>
                </a:lnTo>
                <a:lnTo>
                  <a:pt x="34" y="8"/>
                </a:lnTo>
                <a:lnTo>
                  <a:pt x="34" y="8"/>
                </a:lnTo>
                <a:lnTo>
                  <a:pt x="34" y="8"/>
                </a:lnTo>
                <a:lnTo>
                  <a:pt x="34" y="8"/>
                </a:lnTo>
                <a:lnTo>
                  <a:pt x="36" y="8"/>
                </a:lnTo>
                <a:lnTo>
                  <a:pt x="36" y="8"/>
                </a:lnTo>
                <a:lnTo>
                  <a:pt x="36" y="8"/>
                </a:lnTo>
                <a:lnTo>
                  <a:pt x="36" y="8"/>
                </a:lnTo>
                <a:lnTo>
                  <a:pt x="38" y="8"/>
                </a:lnTo>
                <a:lnTo>
                  <a:pt x="38" y="8"/>
                </a:lnTo>
                <a:lnTo>
                  <a:pt x="38" y="8"/>
                </a:lnTo>
                <a:lnTo>
                  <a:pt x="38" y="10"/>
                </a:lnTo>
                <a:lnTo>
                  <a:pt x="36" y="10"/>
                </a:lnTo>
                <a:lnTo>
                  <a:pt x="36" y="12"/>
                </a:lnTo>
                <a:lnTo>
                  <a:pt x="36" y="12"/>
                </a:lnTo>
                <a:lnTo>
                  <a:pt x="36" y="12"/>
                </a:lnTo>
                <a:lnTo>
                  <a:pt x="34" y="12"/>
                </a:lnTo>
                <a:lnTo>
                  <a:pt x="34" y="12"/>
                </a:lnTo>
                <a:lnTo>
                  <a:pt x="34" y="10"/>
                </a:lnTo>
                <a:lnTo>
                  <a:pt x="34" y="10"/>
                </a:lnTo>
                <a:lnTo>
                  <a:pt x="32" y="10"/>
                </a:lnTo>
                <a:lnTo>
                  <a:pt x="32" y="10"/>
                </a:lnTo>
                <a:lnTo>
                  <a:pt x="32" y="10"/>
                </a:lnTo>
                <a:lnTo>
                  <a:pt x="32" y="12"/>
                </a:lnTo>
                <a:lnTo>
                  <a:pt x="34" y="12"/>
                </a:lnTo>
                <a:lnTo>
                  <a:pt x="34" y="12"/>
                </a:lnTo>
                <a:lnTo>
                  <a:pt x="34" y="12"/>
                </a:lnTo>
                <a:lnTo>
                  <a:pt x="34" y="12"/>
                </a:lnTo>
                <a:lnTo>
                  <a:pt x="34" y="12"/>
                </a:lnTo>
                <a:lnTo>
                  <a:pt x="34" y="12"/>
                </a:lnTo>
                <a:lnTo>
                  <a:pt x="34" y="12"/>
                </a:lnTo>
                <a:lnTo>
                  <a:pt x="36" y="12"/>
                </a:lnTo>
                <a:lnTo>
                  <a:pt x="36" y="12"/>
                </a:lnTo>
                <a:lnTo>
                  <a:pt x="36" y="12"/>
                </a:lnTo>
                <a:lnTo>
                  <a:pt x="36" y="14"/>
                </a:lnTo>
                <a:lnTo>
                  <a:pt x="36" y="14"/>
                </a:lnTo>
                <a:lnTo>
                  <a:pt x="36" y="14"/>
                </a:lnTo>
                <a:lnTo>
                  <a:pt x="36" y="14"/>
                </a:lnTo>
                <a:lnTo>
                  <a:pt x="38" y="16"/>
                </a:lnTo>
                <a:lnTo>
                  <a:pt x="38" y="16"/>
                </a:lnTo>
                <a:lnTo>
                  <a:pt x="38" y="16"/>
                </a:lnTo>
                <a:lnTo>
                  <a:pt x="38" y="18"/>
                </a:lnTo>
                <a:lnTo>
                  <a:pt x="38" y="20"/>
                </a:lnTo>
                <a:lnTo>
                  <a:pt x="38" y="20"/>
                </a:lnTo>
                <a:lnTo>
                  <a:pt x="38" y="18"/>
                </a:lnTo>
                <a:lnTo>
                  <a:pt x="38" y="18"/>
                </a:lnTo>
                <a:lnTo>
                  <a:pt x="38" y="16"/>
                </a:lnTo>
                <a:lnTo>
                  <a:pt x="38" y="14"/>
                </a:lnTo>
                <a:lnTo>
                  <a:pt x="38" y="14"/>
                </a:lnTo>
                <a:lnTo>
                  <a:pt x="38" y="14"/>
                </a:lnTo>
                <a:lnTo>
                  <a:pt x="40" y="14"/>
                </a:lnTo>
                <a:lnTo>
                  <a:pt x="40" y="16"/>
                </a:lnTo>
                <a:lnTo>
                  <a:pt x="40" y="16"/>
                </a:lnTo>
                <a:lnTo>
                  <a:pt x="40" y="16"/>
                </a:lnTo>
                <a:lnTo>
                  <a:pt x="40" y="14"/>
                </a:lnTo>
                <a:lnTo>
                  <a:pt x="40" y="14"/>
                </a:lnTo>
                <a:lnTo>
                  <a:pt x="40" y="14"/>
                </a:lnTo>
                <a:lnTo>
                  <a:pt x="40" y="14"/>
                </a:lnTo>
                <a:lnTo>
                  <a:pt x="40" y="12"/>
                </a:lnTo>
                <a:lnTo>
                  <a:pt x="40" y="12"/>
                </a:lnTo>
                <a:lnTo>
                  <a:pt x="42" y="12"/>
                </a:lnTo>
                <a:lnTo>
                  <a:pt x="44" y="12"/>
                </a:lnTo>
                <a:lnTo>
                  <a:pt x="44" y="12"/>
                </a:lnTo>
                <a:lnTo>
                  <a:pt x="44" y="12"/>
                </a:lnTo>
                <a:lnTo>
                  <a:pt x="44" y="12"/>
                </a:lnTo>
                <a:lnTo>
                  <a:pt x="44" y="12"/>
                </a:lnTo>
                <a:lnTo>
                  <a:pt x="44" y="14"/>
                </a:lnTo>
                <a:lnTo>
                  <a:pt x="44" y="14"/>
                </a:lnTo>
                <a:lnTo>
                  <a:pt x="46" y="14"/>
                </a:lnTo>
                <a:lnTo>
                  <a:pt x="46" y="14"/>
                </a:lnTo>
                <a:lnTo>
                  <a:pt x="46" y="14"/>
                </a:lnTo>
                <a:lnTo>
                  <a:pt x="48" y="12"/>
                </a:lnTo>
                <a:lnTo>
                  <a:pt x="48" y="12"/>
                </a:lnTo>
                <a:lnTo>
                  <a:pt x="48" y="12"/>
                </a:lnTo>
                <a:lnTo>
                  <a:pt x="48" y="10"/>
                </a:lnTo>
                <a:lnTo>
                  <a:pt x="48" y="10"/>
                </a:lnTo>
                <a:lnTo>
                  <a:pt x="48" y="10"/>
                </a:lnTo>
                <a:lnTo>
                  <a:pt x="48" y="8"/>
                </a:lnTo>
                <a:lnTo>
                  <a:pt x="48" y="8"/>
                </a:lnTo>
                <a:lnTo>
                  <a:pt x="48" y="6"/>
                </a:lnTo>
                <a:lnTo>
                  <a:pt x="48" y="6"/>
                </a:lnTo>
                <a:lnTo>
                  <a:pt x="48" y="6"/>
                </a:lnTo>
                <a:lnTo>
                  <a:pt x="50" y="6"/>
                </a:lnTo>
                <a:lnTo>
                  <a:pt x="52" y="6"/>
                </a:lnTo>
                <a:lnTo>
                  <a:pt x="52" y="6"/>
                </a:lnTo>
                <a:lnTo>
                  <a:pt x="52" y="8"/>
                </a:lnTo>
                <a:lnTo>
                  <a:pt x="52" y="8"/>
                </a:lnTo>
                <a:lnTo>
                  <a:pt x="54" y="8"/>
                </a:lnTo>
                <a:lnTo>
                  <a:pt x="54" y="8"/>
                </a:lnTo>
                <a:lnTo>
                  <a:pt x="54" y="8"/>
                </a:lnTo>
                <a:lnTo>
                  <a:pt x="54" y="8"/>
                </a:lnTo>
                <a:lnTo>
                  <a:pt x="54" y="8"/>
                </a:lnTo>
                <a:lnTo>
                  <a:pt x="54" y="8"/>
                </a:lnTo>
                <a:lnTo>
                  <a:pt x="56" y="10"/>
                </a:lnTo>
                <a:lnTo>
                  <a:pt x="56" y="10"/>
                </a:lnTo>
                <a:lnTo>
                  <a:pt x="56" y="10"/>
                </a:lnTo>
                <a:lnTo>
                  <a:pt x="56" y="10"/>
                </a:lnTo>
                <a:lnTo>
                  <a:pt x="56" y="10"/>
                </a:lnTo>
                <a:lnTo>
                  <a:pt x="56" y="10"/>
                </a:lnTo>
                <a:lnTo>
                  <a:pt x="58" y="10"/>
                </a:lnTo>
                <a:lnTo>
                  <a:pt x="58" y="10"/>
                </a:lnTo>
                <a:lnTo>
                  <a:pt x="58" y="10"/>
                </a:lnTo>
                <a:lnTo>
                  <a:pt x="58" y="10"/>
                </a:lnTo>
                <a:lnTo>
                  <a:pt x="58" y="8"/>
                </a:lnTo>
                <a:lnTo>
                  <a:pt x="58" y="8"/>
                </a:lnTo>
                <a:lnTo>
                  <a:pt x="58" y="8"/>
                </a:lnTo>
                <a:lnTo>
                  <a:pt x="58" y="8"/>
                </a:lnTo>
                <a:lnTo>
                  <a:pt x="58" y="8"/>
                </a:lnTo>
                <a:lnTo>
                  <a:pt x="58" y="6"/>
                </a:lnTo>
                <a:lnTo>
                  <a:pt x="58" y="6"/>
                </a:lnTo>
                <a:lnTo>
                  <a:pt x="60" y="6"/>
                </a:lnTo>
                <a:lnTo>
                  <a:pt x="60" y="6"/>
                </a:lnTo>
                <a:lnTo>
                  <a:pt x="60" y="6"/>
                </a:lnTo>
                <a:lnTo>
                  <a:pt x="62" y="6"/>
                </a:lnTo>
                <a:lnTo>
                  <a:pt x="62" y="6"/>
                </a:lnTo>
                <a:lnTo>
                  <a:pt x="62" y="6"/>
                </a:lnTo>
                <a:lnTo>
                  <a:pt x="62" y="6"/>
                </a:lnTo>
                <a:lnTo>
                  <a:pt x="62" y="4"/>
                </a:lnTo>
                <a:lnTo>
                  <a:pt x="62" y="4"/>
                </a:lnTo>
                <a:lnTo>
                  <a:pt x="64" y="4"/>
                </a:lnTo>
                <a:lnTo>
                  <a:pt x="64" y="4"/>
                </a:lnTo>
                <a:lnTo>
                  <a:pt x="66" y="4"/>
                </a:lnTo>
                <a:lnTo>
                  <a:pt x="66" y="4"/>
                </a:lnTo>
                <a:lnTo>
                  <a:pt x="66" y="4"/>
                </a:lnTo>
                <a:lnTo>
                  <a:pt x="68" y="4"/>
                </a:lnTo>
                <a:lnTo>
                  <a:pt x="68" y="6"/>
                </a:lnTo>
                <a:lnTo>
                  <a:pt x="68" y="6"/>
                </a:lnTo>
                <a:lnTo>
                  <a:pt x="68" y="6"/>
                </a:lnTo>
                <a:lnTo>
                  <a:pt x="68" y="6"/>
                </a:lnTo>
                <a:lnTo>
                  <a:pt x="68" y="6"/>
                </a:lnTo>
                <a:lnTo>
                  <a:pt x="68" y="8"/>
                </a:lnTo>
                <a:lnTo>
                  <a:pt x="68" y="8"/>
                </a:lnTo>
                <a:lnTo>
                  <a:pt x="70" y="8"/>
                </a:lnTo>
                <a:lnTo>
                  <a:pt x="70" y="8"/>
                </a:lnTo>
                <a:lnTo>
                  <a:pt x="70" y="8"/>
                </a:lnTo>
                <a:lnTo>
                  <a:pt x="70" y="8"/>
                </a:lnTo>
                <a:lnTo>
                  <a:pt x="70" y="8"/>
                </a:lnTo>
                <a:lnTo>
                  <a:pt x="70" y="8"/>
                </a:lnTo>
                <a:lnTo>
                  <a:pt x="72" y="10"/>
                </a:lnTo>
                <a:lnTo>
                  <a:pt x="72" y="10"/>
                </a:lnTo>
                <a:lnTo>
                  <a:pt x="72" y="12"/>
                </a:lnTo>
                <a:lnTo>
                  <a:pt x="72" y="12"/>
                </a:lnTo>
                <a:lnTo>
                  <a:pt x="72" y="12"/>
                </a:lnTo>
                <a:lnTo>
                  <a:pt x="72" y="12"/>
                </a:lnTo>
                <a:lnTo>
                  <a:pt x="74" y="10"/>
                </a:lnTo>
                <a:lnTo>
                  <a:pt x="74" y="10"/>
                </a:lnTo>
                <a:lnTo>
                  <a:pt x="72" y="8"/>
                </a:lnTo>
                <a:lnTo>
                  <a:pt x="72" y="8"/>
                </a:lnTo>
                <a:lnTo>
                  <a:pt x="72" y="8"/>
                </a:lnTo>
                <a:lnTo>
                  <a:pt x="72" y="8"/>
                </a:lnTo>
                <a:lnTo>
                  <a:pt x="72" y="8"/>
                </a:lnTo>
                <a:lnTo>
                  <a:pt x="72" y="8"/>
                </a:lnTo>
                <a:lnTo>
                  <a:pt x="70" y="6"/>
                </a:lnTo>
                <a:lnTo>
                  <a:pt x="70" y="6"/>
                </a:lnTo>
                <a:lnTo>
                  <a:pt x="70" y="4"/>
                </a:lnTo>
                <a:lnTo>
                  <a:pt x="72" y="4"/>
                </a:lnTo>
                <a:lnTo>
                  <a:pt x="72" y="4"/>
                </a:lnTo>
                <a:lnTo>
                  <a:pt x="72" y="4"/>
                </a:lnTo>
                <a:lnTo>
                  <a:pt x="72" y="4"/>
                </a:lnTo>
                <a:lnTo>
                  <a:pt x="74" y="4"/>
                </a:lnTo>
                <a:lnTo>
                  <a:pt x="74" y="4"/>
                </a:lnTo>
                <a:lnTo>
                  <a:pt x="74" y="4"/>
                </a:lnTo>
                <a:lnTo>
                  <a:pt x="76" y="4"/>
                </a:lnTo>
                <a:lnTo>
                  <a:pt x="76" y="4"/>
                </a:lnTo>
                <a:lnTo>
                  <a:pt x="78" y="6"/>
                </a:lnTo>
                <a:lnTo>
                  <a:pt x="78" y="6"/>
                </a:lnTo>
                <a:lnTo>
                  <a:pt x="78" y="6"/>
                </a:lnTo>
                <a:lnTo>
                  <a:pt x="78" y="8"/>
                </a:lnTo>
                <a:lnTo>
                  <a:pt x="80" y="8"/>
                </a:lnTo>
                <a:lnTo>
                  <a:pt x="82" y="6"/>
                </a:lnTo>
                <a:lnTo>
                  <a:pt x="82" y="6"/>
                </a:lnTo>
                <a:lnTo>
                  <a:pt x="82" y="4"/>
                </a:lnTo>
                <a:lnTo>
                  <a:pt x="84" y="4"/>
                </a:lnTo>
                <a:lnTo>
                  <a:pt x="84" y="4"/>
                </a:lnTo>
                <a:lnTo>
                  <a:pt x="84" y="4"/>
                </a:lnTo>
                <a:lnTo>
                  <a:pt x="84" y="4"/>
                </a:lnTo>
                <a:lnTo>
                  <a:pt x="86" y="4"/>
                </a:lnTo>
                <a:lnTo>
                  <a:pt x="86" y="4"/>
                </a:lnTo>
                <a:lnTo>
                  <a:pt x="86" y="4"/>
                </a:lnTo>
                <a:lnTo>
                  <a:pt x="86" y="4"/>
                </a:lnTo>
                <a:lnTo>
                  <a:pt x="86" y="6"/>
                </a:lnTo>
                <a:lnTo>
                  <a:pt x="88" y="6"/>
                </a:lnTo>
                <a:lnTo>
                  <a:pt x="90" y="6"/>
                </a:lnTo>
                <a:lnTo>
                  <a:pt x="90" y="6"/>
                </a:lnTo>
                <a:lnTo>
                  <a:pt x="88" y="4"/>
                </a:lnTo>
                <a:lnTo>
                  <a:pt x="90" y="4"/>
                </a:lnTo>
                <a:lnTo>
                  <a:pt x="90" y="4"/>
                </a:lnTo>
                <a:lnTo>
                  <a:pt x="92" y="4"/>
                </a:lnTo>
                <a:lnTo>
                  <a:pt x="92" y="4"/>
                </a:lnTo>
                <a:lnTo>
                  <a:pt x="92" y="4"/>
                </a:lnTo>
                <a:lnTo>
                  <a:pt x="92" y="4"/>
                </a:lnTo>
                <a:lnTo>
                  <a:pt x="92" y="4"/>
                </a:lnTo>
                <a:lnTo>
                  <a:pt x="92" y="2"/>
                </a:lnTo>
                <a:lnTo>
                  <a:pt x="92" y="2"/>
                </a:lnTo>
                <a:lnTo>
                  <a:pt x="90" y="0"/>
                </a:lnTo>
                <a:lnTo>
                  <a:pt x="90" y="0"/>
                </a:lnTo>
                <a:lnTo>
                  <a:pt x="92" y="0"/>
                </a:lnTo>
                <a:lnTo>
                  <a:pt x="92" y="0"/>
                </a:lnTo>
                <a:lnTo>
                  <a:pt x="92" y="0"/>
                </a:lnTo>
                <a:lnTo>
                  <a:pt x="92" y="0"/>
                </a:lnTo>
                <a:lnTo>
                  <a:pt x="94" y="0"/>
                </a:lnTo>
                <a:lnTo>
                  <a:pt x="94" y="0"/>
                </a:lnTo>
                <a:lnTo>
                  <a:pt x="96" y="0"/>
                </a:lnTo>
                <a:lnTo>
                  <a:pt x="96" y="0"/>
                </a:lnTo>
                <a:lnTo>
                  <a:pt x="98" y="0"/>
                </a:lnTo>
                <a:lnTo>
                  <a:pt x="98" y="0"/>
                </a:lnTo>
                <a:lnTo>
                  <a:pt x="98" y="2"/>
                </a:lnTo>
                <a:lnTo>
                  <a:pt x="98" y="2"/>
                </a:lnTo>
                <a:lnTo>
                  <a:pt x="100" y="2"/>
                </a:lnTo>
                <a:lnTo>
                  <a:pt x="100" y="2"/>
                </a:lnTo>
                <a:lnTo>
                  <a:pt x="100" y="2"/>
                </a:lnTo>
                <a:lnTo>
                  <a:pt x="100" y="2"/>
                </a:lnTo>
                <a:lnTo>
                  <a:pt x="100" y="2"/>
                </a:lnTo>
                <a:lnTo>
                  <a:pt x="100" y="2"/>
                </a:lnTo>
                <a:lnTo>
                  <a:pt x="100" y="2"/>
                </a:lnTo>
                <a:lnTo>
                  <a:pt x="100" y="4"/>
                </a:lnTo>
                <a:lnTo>
                  <a:pt x="100" y="4"/>
                </a:lnTo>
                <a:lnTo>
                  <a:pt x="102" y="4"/>
                </a:lnTo>
                <a:lnTo>
                  <a:pt x="104" y="4"/>
                </a:lnTo>
                <a:lnTo>
                  <a:pt x="104" y="4"/>
                </a:lnTo>
                <a:lnTo>
                  <a:pt x="104" y="4"/>
                </a:lnTo>
                <a:lnTo>
                  <a:pt x="104" y="4"/>
                </a:lnTo>
                <a:lnTo>
                  <a:pt x="104" y="4"/>
                </a:lnTo>
                <a:lnTo>
                  <a:pt x="106" y="4"/>
                </a:lnTo>
                <a:lnTo>
                  <a:pt x="106" y="4"/>
                </a:lnTo>
                <a:lnTo>
                  <a:pt x="106" y="4"/>
                </a:lnTo>
                <a:lnTo>
                  <a:pt x="106" y="4"/>
                </a:lnTo>
                <a:lnTo>
                  <a:pt x="106" y="2"/>
                </a:lnTo>
                <a:lnTo>
                  <a:pt x="108" y="2"/>
                </a:lnTo>
                <a:lnTo>
                  <a:pt x="108" y="2"/>
                </a:lnTo>
                <a:lnTo>
                  <a:pt x="108" y="2"/>
                </a:lnTo>
                <a:lnTo>
                  <a:pt x="108" y="2"/>
                </a:lnTo>
                <a:lnTo>
                  <a:pt x="108" y="2"/>
                </a:lnTo>
                <a:lnTo>
                  <a:pt x="108" y="2"/>
                </a:lnTo>
                <a:lnTo>
                  <a:pt x="108" y="2"/>
                </a:lnTo>
                <a:lnTo>
                  <a:pt x="110" y="2"/>
                </a:lnTo>
                <a:lnTo>
                  <a:pt x="110" y="2"/>
                </a:lnTo>
                <a:lnTo>
                  <a:pt x="110" y="2"/>
                </a:lnTo>
                <a:lnTo>
                  <a:pt x="112" y="2"/>
                </a:lnTo>
                <a:lnTo>
                  <a:pt x="112" y="2"/>
                </a:lnTo>
                <a:lnTo>
                  <a:pt x="110" y="2"/>
                </a:lnTo>
                <a:lnTo>
                  <a:pt x="108" y="2"/>
                </a:lnTo>
                <a:lnTo>
                  <a:pt x="108" y="2"/>
                </a:lnTo>
                <a:lnTo>
                  <a:pt x="108" y="4"/>
                </a:lnTo>
                <a:lnTo>
                  <a:pt x="108" y="4"/>
                </a:lnTo>
                <a:lnTo>
                  <a:pt x="108" y="4"/>
                </a:lnTo>
                <a:lnTo>
                  <a:pt x="108" y="4"/>
                </a:lnTo>
                <a:lnTo>
                  <a:pt x="108" y="4"/>
                </a:lnTo>
                <a:lnTo>
                  <a:pt x="108" y="4"/>
                </a:lnTo>
                <a:lnTo>
                  <a:pt x="108" y="4"/>
                </a:lnTo>
                <a:lnTo>
                  <a:pt x="108" y="4"/>
                </a:lnTo>
                <a:lnTo>
                  <a:pt x="108" y="4"/>
                </a:lnTo>
                <a:lnTo>
                  <a:pt x="108" y="4"/>
                </a:lnTo>
                <a:lnTo>
                  <a:pt x="106" y="4"/>
                </a:lnTo>
                <a:lnTo>
                  <a:pt x="106" y="6"/>
                </a:lnTo>
                <a:lnTo>
                  <a:pt x="106" y="6"/>
                </a:lnTo>
                <a:lnTo>
                  <a:pt x="106" y="6"/>
                </a:lnTo>
                <a:lnTo>
                  <a:pt x="106" y="6"/>
                </a:lnTo>
                <a:lnTo>
                  <a:pt x="108" y="6"/>
                </a:lnTo>
                <a:lnTo>
                  <a:pt x="108" y="6"/>
                </a:lnTo>
                <a:lnTo>
                  <a:pt x="110" y="6"/>
                </a:lnTo>
                <a:lnTo>
                  <a:pt x="110" y="6"/>
                </a:lnTo>
                <a:lnTo>
                  <a:pt x="110" y="6"/>
                </a:lnTo>
                <a:lnTo>
                  <a:pt x="110" y="6"/>
                </a:lnTo>
                <a:lnTo>
                  <a:pt x="110" y="6"/>
                </a:lnTo>
                <a:lnTo>
                  <a:pt x="110" y="6"/>
                </a:lnTo>
                <a:lnTo>
                  <a:pt x="110" y="6"/>
                </a:lnTo>
                <a:lnTo>
                  <a:pt x="112" y="6"/>
                </a:lnTo>
                <a:lnTo>
                  <a:pt x="112" y="8"/>
                </a:lnTo>
                <a:lnTo>
                  <a:pt x="112" y="8"/>
                </a:lnTo>
                <a:lnTo>
                  <a:pt x="112" y="8"/>
                </a:lnTo>
                <a:lnTo>
                  <a:pt x="112" y="8"/>
                </a:lnTo>
                <a:lnTo>
                  <a:pt x="110" y="8"/>
                </a:lnTo>
                <a:lnTo>
                  <a:pt x="110" y="10"/>
                </a:lnTo>
                <a:lnTo>
                  <a:pt x="110" y="10"/>
                </a:lnTo>
                <a:lnTo>
                  <a:pt x="110" y="10"/>
                </a:lnTo>
                <a:lnTo>
                  <a:pt x="110" y="10"/>
                </a:lnTo>
                <a:lnTo>
                  <a:pt x="108" y="10"/>
                </a:lnTo>
                <a:lnTo>
                  <a:pt x="108" y="10"/>
                </a:lnTo>
                <a:lnTo>
                  <a:pt x="108" y="10"/>
                </a:lnTo>
                <a:lnTo>
                  <a:pt x="108" y="10"/>
                </a:lnTo>
                <a:lnTo>
                  <a:pt x="108" y="12"/>
                </a:lnTo>
                <a:lnTo>
                  <a:pt x="108" y="12"/>
                </a:lnTo>
                <a:lnTo>
                  <a:pt x="110" y="10"/>
                </a:lnTo>
                <a:lnTo>
                  <a:pt x="110" y="10"/>
                </a:lnTo>
                <a:lnTo>
                  <a:pt x="110" y="10"/>
                </a:lnTo>
                <a:lnTo>
                  <a:pt x="110" y="10"/>
                </a:lnTo>
                <a:lnTo>
                  <a:pt x="114" y="10"/>
                </a:lnTo>
                <a:lnTo>
                  <a:pt x="114" y="10"/>
                </a:lnTo>
                <a:lnTo>
                  <a:pt x="114" y="10"/>
                </a:lnTo>
                <a:lnTo>
                  <a:pt x="114" y="10"/>
                </a:lnTo>
                <a:lnTo>
                  <a:pt x="114" y="10"/>
                </a:lnTo>
                <a:lnTo>
                  <a:pt x="114" y="12"/>
                </a:lnTo>
                <a:lnTo>
                  <a:pt x="114" y="12"/>
                </a:lnTo>
                <a:lnTo>
                  <a:pt x="112" y="14"/>
                </a:lnTo>
                <a:lnTo>
                  <a:pt x="112" y="14"/>
                </a:lnTo>
                <a:lnTo>
                  <a:pt x="112" y="14"/>
                </a:lnTo>
                <a:lnTo>
                  <a:pt x="112" y="14"/>
                </a:lnTo>
                <a:lnTo>
                  <a:pt x="112" y="14"/>
                </a:lnTo>
                <a:lnTo>
                  <a:pt x="112" y="14"/>
                </a:lnTo>
                <a:lnTo>
                  <a:pt x="114" y="12"/>
                </a:lnTo>
                <a:lnTo>
                  <a:pt x="114" y="12"/>
                </a:lnTo>
                <a:lnTo>
                  <a:pt x="114" y="12"/>
                </a:lnTo>
                <a:lnTo>
                  <a:pt x="116" y="12"/>
                </a:lnTo>
                <a:lnTo>
                  <a:pt x="118" y="12"/>
                </a:lnTo>
                <a:lnTo>
                  <a:pt x="118" y="12"/>
                </a:lnTo>
                <a:lnTo>
                  <a:pt x="118" y="12"/>
                </a:lnTo>
                <a:lnTo>
                  <a:pt x="118" y="12"/>
                </a:lnTo>
                <a:lnTo>
                  <a:pt x="118" y="12"/>
                </a:lnTo>
                <a:lnTo>
                  <a:pt x="120" y="12"/>
                </a:lnTo>
                <a:lnTo>
                  <a:pt x="122" y="14"/>
                </a:lnTo>
                <a:lnTo>
                  <a:pt x="122" y="14"/>
                </a:lnTo>
                <a:lnTo>
                  <a:pt x="122" y="14"/>
                </a:lnTo>
                <a:lnTo>
                  <a:pt x="122" y="16"/>
                </a:lnTo>
                <a:lnTo>
                  <a:pt x="120" y="16"/>
                </a:lnTo>
                <a:lnTo>
                  <a:pt x="120" y="16"/>
                </a:lnTo>
                <a:lnTo>
                  <a:pt x="120" y="18"/>
                </a:lnTo>
                <a:lnTo>
                  <a:pt x="122" y="18"/>
                </a:lnTo>
                <a:lnTo>
                  <a:pt x="122" y="18"/>
                </a:lnTo>
                <a:lnTo>
                  <a:pt x="122" y="18"/>
                </a:lnTo>
                <a:lnTo>
                  <a:pt x="122" y="18"/>
                </a:lnTo>
                <a:lnTo>
                  <a:pt x="122" y="18"/>
                </a:lnTo>
                <a:lnTo>
                  <a:pt x="122" y="18"/>
                </a:lnTo>
                <a:lnTo>
                  <a:pt x="120" y="18"/>
                </a:lnTo>
                <a:lnTo>
                  <a:pt x="120" y="18"/>
                </a:lnTo>
                <a:lnTo>
                  <a:pt x="120" y="18"/>
                </a:lnTo>
                <a:lnTo>
                  <a:pt x="120" y="18"/>
                </a:lnTo>
                <a:lnTo>
                  <a:pt x="118" y="18"/>
                </a:lnTo>
                <a:lnTo>
                  <a:pt x="116" y="18"/>
                </a:lnTo>
                <a:lnTo>
                  <a:pt x="116" y="18"/>
                </a:lnTo>
                <a:lnTo>
                  <a:pt x="118" y="18"/>
                </a:lnTo>
                <a:lnTo>
                  <a:pt x="118" y="18"/>
                </a:lnTo>
                <a:lnTo>
                  <a:pt x="118" y="18"/>
                </a:lnTo>
                <a:lnTo>
                  <a:pt x="118" y="18"/>
                </a:lnTo>
                <a:lnTo>
                  <a:pt x="118" y="18"/>
                </a:lnTo>
                <a:lnTo>
                  <a:pt x="120" y="18"/>
                </a:lnTo>
                <a:lnTo>
                  <a:pt x="122" y="18"/>
                </a:lnTo>
                <a:lnTo>
                  <a:pt x="120" y="20"/>
                </a:lnTo>
                <a:lnTo>
                  <a:pt x="122" y="20"/>
                </a:lnTo>
                <a:lnTo>
                  <a:pt x="122" y="20"/>
                </a:lnTo>
                <a:lnTo>
                  <a:pt x="122" y="20"/>
                </a:lnTo>
                <a:lnTo>
                  <a:pt x="122" y="22"/>
                </a:lnTo>
                <a:lnTo>
                  <a:pt x="122" y="22"/>
                </a:lnTo>
                <a:lnTo>
                  <a:pt x="122" y="22"/>
                </a:lnTo>
                <a:lnTo>
                  <a:pt x="120" y="22"/>
                </a:lnTo>
                <a:lnTo>
                  <a:pt x="120" y="22"/>
                </a:lnTo>
                <a:lnTo>
                  <a:pt x="120" y="22"/>
                </a:lnTo>
                <a:lnTo>
                  <a:pt x="120" y="22"/>
                </a:lnTo>
                <a:lnTo>
                  <a:pt x="120" y="22"/>
                </a:lnTo>
                <a:lnTo>
                  <a:pt x="120" y="22"/>
                </a:lnTo>
                <a:lnTo>
                  <a:pt x="118" y="22"/>
                </a:lnTo>
                <a:lnTo>
                  <a:pt x="118" y="22"/>
                </a:lnTo>
                <a:lnTo>
                  <a:pt x="118" y="20"/>
                </a:lnTo>
                <a:lnTo>
                  <a:pt x="118" y="20"/>
                </a:lnTo>
                <a:lnTo>
                  <a:pt x="116" y="20"/>
                </a:lnTo>
                <a:lnTo>
                  <a:pt x="116" y="22"/>
                </a:lnTo>
                <a:lnTo>
                  <a:pt x="118" y="22"/>
                </a:lnTo>
                <a:lnTo>
                  <a:pt x="120" y="22"/>
                </a:lnTo>
                <a:lnTo>
                  <a:pt x="120" y="22"/>
                </a:lnTo>
                <a:lnTo>
                  <a:pt x="120" y="22"/>
                </a:lnTo>
                <a:lnTo>
                  <a:pt x="120" y="22"/>
                </a:lnTo>
                <a:lnTo>
                  <a:pt x="120" y="22"/>
                </a:lnTo>
                <a:lnTo>
                  <a:pt x="120" y="22"/>
                </a:lnTo>
                <a:lnTo>
                  <a:pt x="118" y="22"/>
                </a:lnTo>
                <a:lnTo>
                  <a:pt x="118" y="22"/>
                </a:lnTo>
                <a:lnTo>
                  <a:pt x="116" y="22"/>
                </a:lnTo>
                <a:lnTo>
                  <a:pt x="116" y="22"/>
                </a:lnTo>
                <a:lnTo>
                  <a:pt x="116" y="22"/>
                </a:lnTo>
                <a:lnTo>
                  <a:pt x="116" y="22"/>
                </a:lnTo>
                <a:lnTo>
                  <a:pt x="116" y="22"/>
                </a:lnTo>
                <a:lnTo>
                  <a:pt x="118" y="22"/>
                </a:lnTo>
                <a:lnTo>
                  <a:pt x="118" y="22"/>
                </a:lnTo>
                <a:lnTo>
                  <a:pt x="118" y="22"/>
                </a:lnTo>
                <a:lnTo>
                  <a:pt x="118" y="24"/>
                </a:lnTo>
                <a:lnTo>
                  <a:pt x="118" y="24"/>
                </a:lnTo>
                <a:lnTo>
                  <a:pt x="118" y="24"/>
                </a:lnTo>
                <a:lnTo>
                  <a:pt x="120" y="24"/>
                </a:lnTo>
                <a:lnTo>
                  <a:pt x="118" y="24"/>
                </a:lnTo>
                <a:lnTo>
                  <a:pt x="118" y="24"/>
                </a:lnTo>
                <a:lnTo>
                  <a:pt x="118" y="24"/>
                </a:lnTo>
                <a:lnTo>
                  <a:pt x="118" y="24"/>
                </a:lnTo>
                <a:lnTo>
                  <a:pt x="116" y="24"/>
                </a:lnTo>
                <a:lnTo>
                  <a:pt x="116" y="24"/>
                </a:lnTo>
                <a:lnTo>
                  <a:pt x="116" y="26"/>
                </a:lnTo>
                <a:lnTo>
                  <a:pt x="116" y="26"/>
                </a:lnTo>
                <a:lnTo>
                  <a:pt x="116" y="26"/>
                </a:lnTo>
                <a:lnTo>
                  <a:pt x="116" y="26"/>
                </a:lnTo>
                <a:lnTo>
                  <a:pt x="116" y="26"/>
                </a:lnTo>
                <a:lnTo>
                  <a:pt x="116" y="26"/>
                </a:lnTo>
                <a:lnTo>
                  <a:pt x="114" y="26"/>
                </a:lnTo>
                <a:lnTo>
                  <a:pt x="114" y="26"/>
                </a:lnTo>
                <a:lnTo>
                  <a:pt x="112" y="26"/>
                </a:lnTo>
                <a:lnTo>
                  <a:pt x="112" y="26"/>
                </a:lnTo>
                <a:lnTo>
                  <a:pt x="112" y="26"/>
                </a:lnTo>
                <a:lnTo>
                  <a:pt x="112" y="24"/>
                </a:lnTo>
                <a:lnTo>
                  <a:pt x="112" y="24"/>
                </a:lnTo>
                <a:lnTo>
                  <a:pt x="112" y="24"/>
                </a:lnTo>
                <a:lnTo>
                  <a:pt x="112" y="24"/>
                </a:lnTo>
                <a:lnTo>
                  <a:pt x="110" y="24"/>
                </a:lnTo>
                <a:lnTo>
                  <a:pt x="110" y="24"/>
                </a:lnTo>
                <a:lnTo>
                  <a:pt x="112" y="24"/>
                </a:lnTo>
                <a:lnTo>
                  <a:pt x="112" y="26"/>
                </a:lnTo>
                <a:lnTo>
                  <a:pt x="112" y="26"/>
                </a:lnTo>
                <a:lnTo>
                  <a:pt x="112" y="26"/>
                </a:lnTo>
                <a:lnTo>
                  <a:pt x="112" y="28"/>
                </a:lnTo>
                <a:lnTo>
                  <a:pt x="112" y="28"/>
                </a:lnTo>
                <a:lnTo>
                  <a:pt x="110" y="28"/>
                </a:lnTo>
                <a:lnTo>
                  <a:pt x="110" y="28"/>
                </a:lnTo>
                <a:lnTo>
                  <a:pt x="110" y="28"/>
                </a:lnTo>
                <a:lnTo>
                  <a:pt x="110" y="28"/>
                </a:lnTo>
                <a:lnTo>
                  <a:pt x="110" y="28"/>
                </a:lnTo>
                <a:lnTo>
                  <a:pt x="110" y="28"/>
                </a:lnTo>
                <a:lnTo>
                  <a:pt x="110" y="28"/>
                </a:lnTo>
                <a:lnTo>
                  <a:pt x="110" y="28"/>
                </a:lnTo>
                <a:lnTo>
                  <a:pt x="110" y="28"/>
                </a:lnTo>
                <a:lnTo>
                  <a:pt x="110" y="28"/>
                </a:lnTo>
                <a:lnTo>
                  <a:pt x="110" y="28"/>
                </a:lnTo>
                <a:lnTo>
                  <a:pt x="110" y="28"/>
                </a:lnTo>
                <a:lnTo>
                  <a:pt x="110" y="30"/>
                </a:lnTo>
                <a:lnTo>
                  <a:pt x="110" y="30"/>
                </a:lnTo>
                <a:lnTo>
                  <a:pt x="108" y="30"/>
                </a:lnTo>
                <a:lnTo>
                  <a:pt x="108" y="30"/>
                </a:lnTo>
                <a:lnTo>
                  <a:pt x="106" y="32"/>
                </a:lnTo>
                <a:lnTo>
                  <a:pt x="106" y="32"/>
                </a:lnTo>
                <a:lnTo>
                  <a:pt x="106" y="32"/>
                </a:lnTo>
                <a:lnTo>
                  <a:pt x="106" y="32"/>
                </a:lnTo>
                <a:lnTo>
                  <a:pt x="104" y="32"/>
                </a:lnTo>
                <a:lnTo>
                  <a:pt x="104" y="32"/>
                </a:lnTo>
                <a:lnTo>
                  <a:pt x="104" y="32"/>
                </a:lnTo>
                <a:lnTo>
                  <a:pt x="104" y="32"/>
                </a:lnTo>
                <a:lnTo>
                  <a:pt x="102" y="32"/>
                </a:lnTo>
                <a:lnTo>
                  <a:pt x="102" y="32"/>
                </a:lnTo>
                <a:lnTo>
                  <a:pt x="100" y="30"/>
                </a:lnTo>
                <a:lnTo>
                  <a:pt x="100" y="32"/>
                </a:lnTo>
                <a:lnTo>
                  <a:pt x="100" y="32"/>
                </a:lnTo>
                <a:lnTo>
                  <a:pt x="100" y="32"/>
                </a:lnTo>
                <a:lnTo>
                  <a:pt x="100" y="32"/>
                </a:lnTo>
                <a:lnTo>
                  <a:pt x="100" y="32"/>
                </a:lnTo>
                <a:lnTo>
                  <a:pt x="100" y="32"/>
                </a:lnTo>
                <a:lnTo>
                  <a:pt x="100" y="32"/>
                </a:lnTo>
                <a:lnTo>
                  <a:pt x="98" y="32"/>
                </a:lnTo>
                <a:lnTo>
                  <a:pt x="96" y="32"/>
                </a:lnTo>
                <a:lnTo>
                  <a:pt x="96" y="34"/>
                </a:lnTo>
                <a:lnTo>
                  <a:pt x="96" y="34"/>
                </a:lnTo>
                <a:lnTo>
                  <a:pt x="96" y="34"/>
                </a:lnTo>
                <a:lnTo>
                  <a:pt x="92" y="34"/>
                </a:lnTo>
                <a:lnTo>
                  <a:pt x="92" y="34"/>
                </a:lnTo>
                <a:lnTo>
                  <a:pt x="92" y="34"/>
                </a:lnTo>
                <a:lnTo>
                  <a:pt x="90" y="36"/>
                </a:lnTo>
                <a:lnTo>
                  <a:pt x="90" y="36"/>
                </a:lnTo>
                <a:lnTo>
                  <a:pt x="90" y="36"/>
                </a:lnTo>
                <a:lnTo>
                  <a:pt x="90" y="36"/>
                </a:lnTo>
                <a:lnTo>
                  <a:pt x="90" y="36"/>
                </a:lnTo>
                <a:lnTo>
                  <a:pt x="88" y="36"/>
                </a:lnTo>
                <a:lnTo>
                  <a:pt x="88" y="38"/>
                </a:lnTo>
                <a:lnTo>
                  <a:pt x="88" y="38"/>
                </a:lnTo>
                <a:lnTo>
                  <a:pt x="88" y="38"/>
                </a:lnTo>
                <a:lnTo>
                  <a:pt x="86" y="38"/>
                </a:lnTo>
                <a:lnTo>
                  <a:pt x="86" y="38"/>
                </a:lnTo>
                <a:lnTo>
                  <a:pt x="84" y="38"/>
                </a:lnTo>
                <a:lnTo>
                  <a:pt x="82" y="38"/>
                </a:lnTo>
                <a:lnTo>
                  <a:pt x="82" y="38"/>
                </a:lnTo>
                <a:lnTo>
                  <a:pt x="82" y="38"/>
                </a:lnTo>
                <a:lnTo>
                  <a:pt x="80" y="38"/>
                </a:lnTo>
                <a:lnTo>
                  <a:pt x="80" y="40"/>
                </a:lnTo>
                <a:lnTo>
                  <a:pt x="80" y="40"/>
                </a:lnTo>
                <a:lnTo>
                  <a:pt x="80" y="40"/>
                </a:lnTo>
                <a:lnTo>
                  <a:pt x="80" y="40"/>
                </a:lnTo>
                <a:lnTo>
                  <a:pt x="78" y="40"/>
                </a:lnTo>
                <a:lnTo>
                  <a:pt x="78" y="40"/>
                </a:lnTo>
                <a:lnTo>
                  <a:pt x="78" y="40"/>
                </a:lnTo>
                <a:lnTo>
                  <a:pt x="78" y="40"/>
                </a:lnTo>
                <a:lnTo>
                  <a:pt x="78" y="40"/>
                </a:lnTo>
                <a:lnTo>
                  <a:pt x="72" y="40"/>
                </a:lnTo>
                <a:lnTo>
                  <a:pt x="72" y="40"/>
                </a:lnTo>
                <a:lnTo>
                  <a:pt x="70" y="40"/>
                </a:lnTo>
                <a:lnTo>
                  <a:pt x="70" y="40"/>
                </a:lnTo>
                <a:lnTo>
                  <a:pt x="70" y="42"/>
                </a:lnTo>
                <a:lnTo>
                  <a:pt x="70" y="42"/>
                </a:lnTo>
                <a:lnTo>
                  <a:pt x="70" y="42"/>
                </a:lnTo>
                <a:lnTo>
                  <a:pt x="70" y="42"/>
                </a:lnTo>
                <a:lnTo>
                  <a:pt x="70" y="42"/>
                </a:lnTo>
                <a:lnTo>
                  <a:pt x="70" y="42"/>
                </a:lnTo>
                <a:lnTo>
                  <a:pt x="70" y="44"/>
                </a:lnTo>
                <a:lnTo>
                  <a:pt x="70" y="44"/>
                </a:lnTo>
                <a:lnTo>
                  <a:pt x="70" y="44"/>
                </a:lnTo>
                <a:lnTo>
                  <a:pt x="68" y="44"/>
                </a:lnTo>
                <a:lnTo>
                  <a:pt x="68" y="44"/>
                </a:lnTo>
                <a:lnTo>
                  <a:pt x="66" y="44"/>
                </a:lnTo>
                <a:lnTo>
                  <a:pt x="66" y="44"/>
                </a:lnTo>
                <a:lnTo>
                  <a:pt x="62" y="44"/>
                </a:lnTo>
                <a:lnTo>
                  <a:pt x="60" y="46"/>
                </a:lnTo>
                <a:lnTo>
                  <a:pt x="60" y="46"/>
                </a:lnTo>
                <a:lnTo>
                  <a:pt x="60" y="46"/>
                </a:lnTo>
                <a:lnTo>
                  <a:pt x="56" y="44"/>
                </a:lnTo>
                <a:lnTo>
                  <a:pt x="54" y="44"/>
                </a:lnTo>
                <a:lnTo>
                  <a:pt x="52" y="44"/>
                </a:lnTo>
                <a:lnTo>
                  <a:pt x="50" y="44"/>
                </a:lnTo>
                <a:lnTo>
                  <a:pt x="50" y="44"/>
                </a:lnTo>
                <a:lnTo>
                  <a:pt x="50" y="44"/>
                </a:lnTo>
                <a:lnTo>
                  <a:pt x="48" y="44"/>
                </a:lnTo>
                <a:lnTo>
                  <a:pt x="48" y="44"/>
                </a:lnTo>
                <a:lnTo>
                  <a:pt x="48" y="44"/>
                </a:lnTo>
                <a:lnTo>
                  <a:pt x="46" y="44"/>
                </a:lnTo>
                <a:lnTo>
                  <a:pt x="46" y="44"/>
                </a:lnTo>
                <a:lnTo>
                  <a:pt x="46" y="44"/>
                </a:lnTo>
                <a:lnTo>
                  <a:pt x="46" y="44"/>
                </a:lnTo>
                <a:lnTo>
                  <a:pt x="44" y="44"/>
                </a:lnTo>
                <a:lnTo>
                  <a:pt x="44" y="44"/>
                </a:lnTo>
                <a:lnTo>
                  <a:pt x="44" y="44"/>
                </a:lnTo>
                <a:lnTo>
                  <a:pt x="44" y="42"/>
                </a:lnTo>
                <a:lnTo>
                  <a:pt x="40" y="42"/>
                </a:lnTo>
                <a:lnTo>
                  <a:pt x="40" y="40"/>
                </a:lnTo>
                <a:lnTo>
                  <a:pt x="40" y="40"/>
                </a:lnTo>
                <a:lnTo>
                  <a:pt x="40" y="40"/>
                </a:lnTo>
                <a:lnTo>
                  <a:pt x="40" y="40"/>
                </a:lnTo>
                <a:lnTo>
                  <a:pt x="40" y="40"/>
                </a:lnTo>
                <a:lnTo>
                  <a:pt x="42" y="40"/>
                </a:lnTo>
                <a:lnTo>
                  <a:pt x="42" y="40"/>
                </a:lnTo>
                <a:lnTo>
                  <a:pt x="42" y="40"/>
                </a:lnTo>
                <a:lnTo>
                  <a:pt x="42" y="40"/>
                </a:lnTo>
                <a:lnTo>
                  <a:pt x="42" y="40"/>
                </a:lnTo>
                <a:lnTo>
                  <a:pt x="42" y="40"/>
                </a:lnTo>
                <a:lnTo>
                  <a:pt x="42" y="40"/>
                </a:lnTo>
                <a:lnTo>
                  <a:pt x="44" y="40"/>
                </a:lnTo>
                <a:lnTo>
                  <a:pt x="42" y="40"/>
                </a:lnTo>
                <a:lnTo>
                  <a:pt x="42" y="40"/>
                </a:lnTo>
                <a:lnTo>
                  <a:pt x="42" y="40"/>
                </a:lnTo>
                <a:lnTo>
                  <a:pt x="42" y="40"/>
                </a:lnTo>
                <a:lnTo>
                  <a:pt x="42" y="40"/>
                </a:lnTo>
                <a:lnTo>
                  <a:pt x="40" y="40"/>
                </a:lnTo>
                <a:lnTo>
                  <a:pt x="40" y="40"/>
                </a:lnTo>
                <a:lnTo>
                  <a:pt x="40" y="40"/>
                </a:lnTo>
                <a:lnTo>
                  <a:pt x="40" y="40"/>
                </a:lnTo>
                <a:lnTo>
                  <a:pt x="38" y="40"/>
                </a:lnTo>
                <a:lnTo>
                  <a:pt x="38" y="40"/>
                </a:lnTo>
                <a:lnTo>
                  <a:pt x="40" y="40"/>
                </a:lnTo>
                <a:lnTo>
                  <a:pt x="40" y="40"/>
                </a:lnTo>
                <a:lnTo>
                  <a:pt x="40" y="40"/>
                </a:lnTo>
                <a:lnTo>
                  <a:pt x="40" y="38"/>
                </a:lnTo>
                <a:lnTo>
                  <a:pt x="40" y="38"/>
                </a:lnTo>
                <a:lnTo>
                  <a:pt x="38" y="40"/>
                </a:lnTo>
                <a:lnTo>
                  <a:pt x="38" y="40"/>
                </a:lnTo>
                <a:lnTo>
                  <a:pt x="38" y="40"/>
                </a:lnTo>
                <a:lnTo>
                  <a:pt x="38" y="40"/>
                </a:lnTo>
                <a:lnTo>
                  <a:pt x="36" y="40"/>
                </a:lnTo>
                <a:lnTo>
                  <a:pt x="36" y="38"/>
                </a:lnTo>
                <a:lnTo>
                  <a:pt x="36" y="38"/>
                </a:lnTo>
                <a:lnTo>
                  <a:pt x="36" y="38"/>
                </a:lnTo>
                <a:lnTo>
                  <a:pt x="34" y="38"/>
                </a:lnTo>
                <a:lnTo>
                  <a:pt x="34" y="38"/>
                </a:lnTo>
                <a:lnTo>
                  <a:pt x="34" y="38"/>
                </a:lnTo>
                <a:lnTo>
                  <a:pt x="34" y="38"/>
                </a:lnTo>
                <a:lnTo>
                  <a:pt x="34" y="38"/>
                </a:lnTo>
                <a:lnTo>
                  <a:pt x="34" y="38"/>
                </a:lnTo>
                <a:lnTo>
                  <a:pt x="34" y="38"/>
                </a:lnTo>
                <a:lnTo>
                  <a:pt x="34" y="38"/>
                </a:lnTo>
                <a:lnTo>
                  <a:pt x="34" y="38"/>
                </a:lnTo>
                <a:lnTo>
                  <a:pt x="36" y="38"/>
                </a:lnTo>
                <a:lnTo>
                  <a:pt x="34" y="36"/>
                </a:lnTo>
                <a:lnTo>
                  <a:pt x="34" y="36"/>
                </a:lnTo>
                <a:lnTo>
                  <a:pt x="34" y="36"/>
                </a:lnTo>
                <a:lnTo>
                  <a:pt x="34" y="38"/>
                </a:lnTo>
                <a:lnTo>
                  <a:pt x="32" y="38"/>
                </a:lnTo>
                <a:lnTo>
                  <a:pt x="32" y="38"/>
                </a:lnTo>
                <a:lnTo>
                  <a:pt x="32" y="38"/>
                </a:lnTo>
                <a:lnTo>
                  <a:pt x="30" y="38"/>
                </a:lnTo>
                <a:lnTo>
                  <a:pt x="28" y="38"/>
                </a:lnTo>
                <a:lnTo>
                  <a:pt x="28" y="38"/>
                </a:lnTo>
                <a:lnTo>
                  <a:pt x="28" y="38"/>
                </a:lnTo>
                <a:lnTo>
                  <a:pt x="28" y="38"/>
                </a:lnTo>
                <a:lnTo>
                  <a:pt x="28" y="38"/>
                </a:lnTo>
                <a:lnTo>
                  <a:pt x="26" y="38"/>
                </a:lnTo>
                <a:lnTo>
                  <a:pt x="26" y="38"/>
                </a:lnTo>
                <a:lnTo>
                  <a:pt x="26" y="38"/>
                </a:lnTo>
                <a:lnTo>
                  <a:pt x="24" y="38"/>
                </a:lnTo>
                <a:lnTo>
                  <a:pt x="22" y="38"/>
                </a:lnTo>
                <a:lnTo>
                  <a:pt x="22" y="38"/>
                </a:lnTo>
                <a:lnTo>
                  <a:pt x="20" y="38"/>
                </a:lnTo>
                <a:lnTo>
                  <a:pt x="20" y="38"/>
                </a:lnTo>
                <a:lnTo>
                  <a:pt x="16" y="40"/>
                </a:lnTo>
                <a:lnTo>
                  <a:pt x="16" y="40"/>
                </a:lnTo>
                <a:lnTo>
                  <a:pt x="16" y="38"/>
                </a:lnTo>
                <a:lnTo>
                  <a:pt x="16" y="36"/>
                </a:lnTo>
                <a:lnTo>
                  <a:pt x="16" y="36"/>
                </a:lnTo>
                <a:lnTo>
                  <a:pt x="16" y="36"/>
                </a:lnTo>
                <a:lnTo>
                  <a:pt x="18" y="36"/>
                </a:lnTo>
                <a:lnTo>
                  <a:pt x="18" y="36"/>
                </a:lnTo>
                <a:lnTo>
                  <a:pt x="18" y="36"/>
                </a:lnTo>
                <a:lnTo>
                  <a:pt x="18" y="36"/>
                </a:lnTo>
                <a:lnTo>
                  <a:pt x="18" y="36"/>
                </a:lnTo>
                <a:lnTo>
                  <a:pt x="18" y="36"/>
                </a:lnTo>
                <a:lnTo>
                  <a:pt x="18" y="36"/>
                </a:lnTo>
                <a:lnTo>
                  <a:pt x="18" y="36"/>
                </a:lnTo>
                <a:lnTo>
                  <a:pt x="18" y="36"/>
                </a:lnTo>
                <a:lnTo>
                  <a:pt x="18" y="36"/>
                </a:lnTo>
                <a:lnTo>
                  <a:pt x="18" y="36"/>
                </a:lnTo>
                <a:lnTo>
                  <a:pt x="20" y="36"/>
                </a:lnTo>
                <a:lnTo>
                  <a:pt x="20" y="36"/>
                </a:lnTo>
                <a:lnTo>
                  <a:pt x="20" y="36"/>
                </a:lnTo>
                <a:lnTo>
                  <a:pt x="20" y="36"/>
                </a:lnTo>
                <a:lnTo>
                  <a:pt x="20" y="36"/>
                </a:lnTo>
                <a:lnTo>
                  <a:pt x="22" y="36"/>
                </a:lnTo>
                <a:lnTo>
                  <a:pt x="22" y="36"/>
                </a:lnTo>
                <a:lnTo>
                  <a:pt x="22" y="36"/>
                </a:lnTo>
                <a:lnTo>
                  <a:pt x="22" y="36"/>
                </a:lnTo>
                <a:lnTo>
                  <a:pt x="22" y="36"/>
                </a:lnTo>
                <a:lnTo>
                  <a:pt x="24" y="36"/>
                </a:lnTo>
                <a:lnTo>
                  <a:pt x="26" y="36"/>
                </a:lnTo>
                <a:lnTo>
                  <a:pt x="26" y="34"/>
                </a:lnTo>
                <a:lnTo>
                  <a:pt x="26" y="34"/>
                </a:lnTo>
                <a:lnTo>
                  <a:pt x="26" y="34"/>
                </a:lnTo>
                <a:lnTo>
                  <a:pt x="26" y="34"/>
                </a:lnTo>
                <a:lnTo>
                  <a:pt x="26" y="34"/>
                </a:lnTo>
                <a:lnTo>
                  <a:pt x="28" y="34"/>
                </a:lnTo>
                <a:lnTo>
                  <a:pt x="28" y="34"/>
                </a:lnTo>
                <a:lnTo>
                  <a:pt x="28" y="34"/>
                </a:lnTo>
                <a:lnTo>
                  <a:pt x="28" y="32"/>
                </a:lnTo>
                <a:lnTo>
                  <a:pt x="28" y="32"/>
                </a:lnTo>
                <a:lnTo>
                  <a:pt x="28" y="32"/>
                </a:lnTo>
                <a:lnTo>
                  <a:pt x="26" y="32"/>
                </a:lnTo>
                <a:lnTo>
                  <a:pt x="28" y="32"/>
                </a:lnTo>
                <a:lnTo>
                  <a:pt x="28" y="32"/>
                </a:lnTo>
                <a:lnTo>
                  <a:pt x="28" y="32"/>
                </a:lnTo>
                <a:lnTo>
                  <a:pt x="30" y="30"/>
                </a:lnTo>
                <a:lnTo>
                  <a:pt x="30" y="30"/>
                </a:lnTo>
                <a:lnTo>
                  <a:pt x="30" y="30"/>
                </a:lnTo>
                <a:lnTo>
                  <a:pt x="30" y="30"/>
                </a:lnTo>
                <a:lnTo>
                  <a:pt x="30" y="30"/>
                </a:lnTo>
                <a:lnTo>
                  <a:pt x="32" y="30"/>
                </a:lnTo>
                <a:lnTo>
                  <a:pt x="32" y="30"/>
                </a:lnTo>
                <a:lnTo>
                  <a:pt x="32" y="30"/>
                </a:lnTo>
                <a:lnTo>
                  <a:pt x="32" y="30"/>
                </a:lnTo>
                <a:lnTo>
                  <a:pt x="32" y="30"/>
                </a:lnTo>
                <a:lnTo>
                  <a:pt x="30" y="30"/>
                </a:lnTo>
                <a:lnTo>
                  <a:pt x="30" y="30"/>
                </a:lnTo>
                <a:lnTo>
                  <a:pt x="30" y="30"/>
                </a:lnTo>
                <a:lnTo>
                  <a:pt x="28" y="30"/>
                </a:lnTo>
                <a:lnTo>
                  <a:pt x="28" y="30"/>
                </a:lnTo>
                <a:lnTo>
                  <a:pt x="28" y="30"/>
                </a:lnTo>
                <a:lnTo>
                  <a:pt x="28" y="32"/>
                </a:lnTo>
                <a:lnTo>
                  <a:pt x="28" y="32"/>
                </a:lnTo>
                <a:lnTo>
                  <a:pt x="26" y="32"/>
                </a:lnTo>
                <a:lnTo>
                  <a:pt x="26" y="32"/>
                </a:lnTo>
                <a:lnTo>
                  <a:pt x="26" y="32"/>
                </a:lnTo>
                <a:lnTo>
                  <a:pt x="24" y="32"/>
                </a:lnTo>
                <a:lnTo>
                  <a:pt x="26" y="3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1" name="Freeform 167"/>
          <p:cNvSpPr>
            <a:spLocks/>
          </p:cNvSpPr>
          <p:nvPr/>
        </p:nvSpPr>
        <p:spPr bwMode="auto">
          <a:xfrm>
            <a:off x="5422900" y="2646363"/>
            <a:ext cx="228600" cy="219075"/>
          </a:xfrm>
          <a:custGeom>
            <a:avLst/>
            <a:gdLst/>
            <a:ahLst/>
            <a:cxnLst>
              <a:cxn ang="0">
                <a:pos x="8" y="86"/>
              </a:cxn>
              <a:cxn ang="0">
                <a:pos x="0" y="66"/>
              </a:cxn>
              <a:cxn ang="0">
                <a:pos x="18" y="56"/>
              </a:cxn>
              <a:cxn ang="0">
                <a:pos x="30" y="42"/>
              </a:cxn>
              <a:cxn ang="0">
                <a:pos x="30" y="36"/>
              </a:cxn>
              <a:cxn ang="0">
                <a:pos x="30" y="32"/>
              </a:cxn>
              <a:cxn ang="0">
                <a:pos x="30" y="24"/>
              </a:cxn>
              <a:cxn ang="0">
                <a:pos x="34" y="12"/>
              </a:cxn>
              <a:cxn ang="0">
                <a:pos x="42" y="4"/>
              </a:cxn>
              <a:cxn ang="0">
                <a:pos x="46" y="0"/>
              </a:cxn>
              <a:cxn ang="0">
                <a:pos x="56" y="2"/>
              </a:cxn>
              <a:cxn ang="0">
                <a:pos x="62" y="0"/>
              </a:cxn>
              <a:cxn ang="0">
                <a:pos x="66" y="2"/>
              </a:cxn>
              <a:cxn ang="0">
                <a:pos x="68" y="6"/>
              </a:cxn>
              <a:cxn ang="0">
                <a:pos x="70" y="4"/>
              </a:cxn>
              <a:cxn ang="0">
                <a:pos x="74" y="4"/>
              </a:cxn>
              <a:cxn ang="0">
                <a:pos x="76" y="8"/>
              </a:cxn>
              <a:cxn ang="0">
                <a:pos x="76" y="10"/>
              </a:cxn>
              <a:cxn ang="0">
                <a:pos x="78" y="14"/>
              </a:cxn>
              <a:cxn ang="0">
                <a:pos x="80" y="16"/>
              </a:cxn>
              <a:cxn ang="0">
                <a:pos x="84" y="18"/>
              </a:cxn>
              <a:cxn ang="0">
                <a:pos x="86" y="22"/>
              </a:cxn>
              <a:cxn ang="0">
                <a:pos x="90" y="26"/>
              </a:cxn>
              <a:cxn ang="0">
                <a:pos x="96" y="26"/>
              </a:cxn>
              <a:cxn ang="0">
                <a:pos x="98" y="26"/>
              </a:cxn>
              <a:cxn ang="0">
                <a:pos x="94" y="28"/>
              </a:cxn>
              <a:cxn ang="0">
                <a:pos x="98" y="34"/>
              </a:cxn>
              <a:cxn ang="0">
                <a:pos x="96" y="38"/>
              </a:cxn>
              <a:cxn ang="0">
                <a:pos x="94" y="42"/>
              </a:cxn>
              <a:cxn ang="0">
                <a:pos x="92" y="44"/>
              </a:cxn>
              <a:cxn ang="0">
                <a:pos x="92" y="46"/>
              </a:cxn>
              <a:cxn ang="0">
                <a:pos x="92" y="50"/>
              </a:cxn>
              <a:cxn ang="0">
                <a:pos x="90" y="56"/>
              </a:cxn>
              <a:cxn ang="0">
                <a:pos x="94" y="60"/>
              </a:cxn>
              <a:cxn ang="0">
                <a:pos x="96" y="62"/>
              </a:cxn>
              <a:cxn ang="0">
                <a:pos x="98" y="64"/>
              </a:cxn>
              <a:cxn ang="0">
                <a:pos x="102" y="68"/>
              </a:cxn>
              <a:cxn ang="0">
                <a:pos x="102" y="72"/>
              </a:cxn>
              <a:cxn ang="0">
                <a:pos x="104" y="74"/>
              </a:cxn>
              <a:cxn ang="0">
                <a:pos x="108" y="74"/>
              </a:cxn>
              <a:cxn ang="0">
                <a:pos x="114" y="78"/>
              </a:cxn>
              <a:cxn ang="0">
                <a:pos x="116" y="80"/>
              </a:cxn>
              <a:cxn ang="0">
                <a:pos x="122" y="82"/>
              </a:cxn>
              <a:cxn ang="0">
                <a:pos x="128" y="90"/>
              </a:cxn>
              <a:cxn ang="0">
                <a:pos x="128" y="98"/>
              </a:cxn>
              <a:cxn ang="0">
                <a:pos x="128" y="102"/>
              </a:cxn>
              <a:cxn ang="0">
                <a:pos x="134" y="106"/>
              </a:cxn>
              <a:cxn ang="0">
                <a:pos x="136" y="116"/>
              </a:cxn>
              <a:cxn ang="0">
                <a:pos x="142" y="122"/>
              </a:cxn>
              <a:cxn ang="0">
                <a:pos x="142" y="124"/>
              </a:cxn>
              <a:cxn ang="0">
                <a:pos x="138" y="122"/>
              </a:cxn>
              <a:cxn ang="0">
                <a:pos x="134" y="122"/>
              </a:cxn>
              <a:cxn ang="0">
                <a:pos x="124" y="122"/>
              </a:cxn>
              <a:cxn ang="0">
                <a:pos x="122" y="128"/>
              </a:cxn>
              <a:cxn ang="0">
                <a:pos x="120" y="134"/>
              </a:cxn>
              <a:cxn ang="0">
                <a:pos x="118" y="138"/>
              </a:cxn>
              <a:cxn ang="0">
                <a:pos x="90" y="136"/>
              </a:cxn>
              <a:cxn ang="0">
                <a:pos x="50" y="104"/>
              </a:cxn>
            </a:cxnLst>
            <a:rect l="0" t="0" r="r" b="b"/>
            <a:pathLst>
              <a:path w="144" h="138">
                <a:moveTo>
                  <a:pt x="24" y="90"/>
                </a:moveTo>
                <a:lnTo>
                  <a:pt x="20" y="90"/>
                </a:lnTo>
                <a:lnTo>
                  <a:pt x="12" y="88"/>
                </a:lnTo>
                <a:lnTo>
                  <a:pt x="12" y="88"/>
                </a:lnTo>
                <a:lnTo>
                  <a:pt x="8" y="86"/>
                </a:lnTo>
                <a:lnTo>
                  <a:pt x="8" y="86"/>
                </a:lnTo>
                <a:lnTo>
                  <a:pt x="8" y="84"/>
                </a:lnTo>
                <a:lnTo>
                  <a:pt x="6" y="84"/>
                </a:lnTo>
                <a:lnTo>
                  <a:pt x="4" y="82"/>
                </a:lnTo>
                <a:lnTo>
                  <a:pt x="6" y="80"/>
                </a:lnTo>
                <a:lnTo>
                  <a:pt x="0" y="66"/>
                </a:lnTo>
                <a:lnTo>
                  <a:pt x="0" y="66"/>
                </a:lnTo>
                <a:lnTo>
                  <a:pt x="2" y="64"/>
                </a:lnTo>
                <a:lnTo>
                  <a:pt x="8" y="62"/>
                </a:lnTo>
                <a:lnTo>
                  <a:pt x="10" y="60"/>
                </a:lnTo>
                <a:lnTo>
                  <a:pt x="12" y="58"/>
                </a:lnTo>
                <a:lnTo>
                  <a:pt x="16" y="56"/>
                </a:lnTo>
                <a:lnTo>
                  <a:pt x="18" y="56"/>
                </a:lnTo>
                <a:lnTo>
                  <a:pt x="18" y="56"/>
                </a:lnTo>
                <a:lnTo>
                  <a:pt x="24" y="52"/>
                </a:lnTo>
                <a:lnTo>
                  <a:pt x="28" y="48"/>
                </a:lnTo>
                <a:lnTo>
                  <a:pt x="28" y="48"/>
                </a:lnTo>
                <a:lnTo>
                  <a:pt x="28" y="46"/>
                </a:lnTo>
                <a:lnTo>
                  <a:pt x="30" y="42"/>
                </a:lnTo>
                <a:lnTo>
                  <a:pt x="30" y="40"/>
                </a:lnTo>
                <a:lnTo>
                  <a:pt x="30" y="38"/>
                </a:lnTo>
                <a:lnTo>
                  <a:pt x="30" y="38"/>
                </a:lnTo>
                <a:lnTo>
                  <a:pt x="30" y="36"/>
                </a:lnTo>
                <a:lnTo>
                  <a:pt x="30" y="36"/>
                </a:lnTo>
                <a:lnTo>
                  <a:pt x="30" y="36"/>
                </a:lnTo>
                <a:lnTo>
                  <a:pt x="30" y="36"/>
                </a:lnTo>
                <a:lnTo>
                  <a:pt x="30" y="34"/>
                </a:lnTo>
                <a:lnTo>
                  <a:pt x="30" y="34"/>
                </a:lnTo>
                <a:lnTo>
                  <a:pt x="30" y="34"/>
                </a:lnTo>
                <a:lnTo>
                  <a:pt x="30" y="32"/>
                </a:lnTo>
                <a:lnTo>
                  <a:pt x="30" y="32"/>
                </a:lnTo>
                <a:lnTo>
                  <a:pt x="30" y="32"/>
                </a:lnTo>
                <a:lnTo>
                  <a:pt x="30" y="32"/>
                </a:lnTo>
                <a:lnTo>
                  <a:pt x="30" y="30"/>
                </a:lnTo>
                <a:lnTo>
                  <a:pt x="30" y="28"/>
                </a:lnTo>
                <a:lnTo>
                  <a:pt x="30" y="26"/>
                </a:lnTo>
                <a:lnTo>
                  <a:pt x="30" y="24"/>
                </a:lnTo>
                <a:lnTo>
                  <a:pt x="28" y="22"/>
                </a:lnTo>
                <a:lnTo>
                  <a:pt x="28" y="22"/>
                </a:lnTo>
                <a:lnTo>
                  <a:pt x="28" y="16"/>
                </a:lnTo>
                <a:lnTo>
                  <a:pt x="28" y="14"/>
                </a:lnTo>
                <a:lnTo>
                  <a:pt x="28" y="14"/>
                </a:lnTo>
                <a:lnTo>
                  <a:pt x="34" y="12"/>
                </a:lnTo>
                <a:lnTo>
                  <a:pt x="40" y="6"/>
                </a:lnTo>
                <a:lnTo>
                  <a:pt x="40" y="6"/>
                </a:lnTo>
                <a:lnTo>
                  <a:pt x="40" y="4"/>
                </a:lnTo>
                <a:lnTo>
                  <a:pt x="40" y="4"/>
                </a:lnTo>
                <a:lnTo>
                  <a:pt x="40" y="4"/>
                </a:lnTo>
                <a:lnTo>
                  <a:pt x="42" y="4"/>
                </a:lnTo>
                <a:lnTo>
                  <a:pt x="44" y="4"/>
                </a:lnTo>
                <a:lnTo>
                  <a:pt x="44" y="4"/>
                </a:lnTo>
                <a:lnTo>
                  <a:pt x="44" y="0"/>
                </a:lnTo>
                <a:lnTo>
                  <a:pt x="46" y="0"/>
                </a:lnTo>
                <a:lnTo>
                  <a:pt x="46" y="0"/>
                </a:lnTo>
                <a:lnTo>
                  <a:pt x="46" y="0"/>
                </a:lnTo>
                <a:lnTo>
                  <a:pt x="46" y="0"/>
                </a:lnTo>
                <a:lnTo>
                  <a:pt x="48" y="0"/>
                </a:lnTo>
                <a:lnTo>
                  <a:pt x="48" y="0"/>
                </a:lnTo>
                <a:lnTo>
                  <a:pt x="48" y="0"/>
                </a:lnTo>
                <a:lnTo>
                  <a:pt x="50" y="0"/>
                </a:lnTo>
                <a:lnTo>
                  <a:pt x="56" y="2"/>
                </a:lnTo>
                <a:lnTo>
                  <a:pt x="58" y="2"/>
                </a:lnTo>
                <a:lnTo>
                  <a:pt x="60" y="2"/>
                </a:lnTo>
                <a:lnTo>
                  <a:pt x="62" y="2"/>
                </a:lnTo>
                <a:lnTo>
                  <a:pt x="62" y="2"/>
                </a:lnTo>
                <a:lnTo>
                  <a:pt x="62" y="2"/>
                </a:lnTo>
                <a:lnTo>
                  <a:pt x="62" y="0"/>
                </a:lnTo>
                <a:lnTo>
                  <a:pt x="62" y="0"/>
                </a:lnTo>
                <a:lnTo>
                  <a:pt x="64" y="0"/>
                </a:lnTo>
                <a:lnTo>
                  <a:pt x="64" y="0"/>
                </a:lnTo>
                <a:lnTo>
                  <a:pt x="64" y="0"/>
                </a:lnTo>
                <a:lnTo>
                  <a:pt x="66" y="2"/>
                </a:lnTo>
                <a:lnTo>
                  <a:pt x="66" y="2"/>
                </a:lnTo>
                <a:lnTo>
                  <a:pt x="66" y="2"/>
                </a:lnTo>
                <a:lnTo>
                  <a:pt x="66" y="4"/>
                </a:lnTo>
                <a:lnTo>
                  <a:pt x="66" y="4"/>
                </a:lnTo>
                <a:lnTo>
                  <a:pt x="66" y="4"/>
                </a:lnTo>
                <a:lnTo>
                  <a:pt x="66" y="6"/>
                </a:lnTo>
                <a:lnTo>
                  <a:pt x="68" y="6"/>
                </a:lnTo>
                <a:lnTo>
                  <a:pt x="68" y="6"/>
                </a:lnTo>
                <a:lnTo>
                  <a:pt x="68" y="6"/>
                </a:lnTo>
                <a:lnTo>
                  <a:pt x="68" y="6"/>
                </a:lnTo>
                <a:lnTo>
                  <a:pt x="70" y="4"/>
                </a:lnTo>
                <a:lnTo>
                  <a:pt x="70" y="4"/>
                </a:lnTo>
                <a:lnTo>
                  <a:pt x="70" y="4"/>
                </a:lnTo>
                <a:lnTo>
                  <a:pt x="70" y="4"/>
                </a:lnTo>
                <a:lnTo>
                  <a:pt x="70" y="4"/>
                </a:lnTo>
                <a:lnTo>
                  <a:pt x="72" y="4"/>
                </a:lnTo>
                <a:lnTo>
                  <a:pt x="72" y="4"/>
                </a:lnTo>
                <a:lnTo>
                  <a:pt x="74" y="4"/>
                </a:lnTo>
                <a:lnTo>
                  <a:pt x="74" y="4"/>
                </a:lnTo>
                <a:lnTo>
                  <a:pt x="74" y="4"/>
                </a:lnTo>
                <a:lnTo>
                  <a:pt x="74" y="4"/>
                </a:lnTo>
                <a:lnTo>
                  <a:pt x="74" y="6"/>
                </a:lnTo>
                <a:lnTo>
                  <a:pt x="74" y="6"/>
                </a:lnTo>
                <a:lnTo>
                  <a:pt x="76" y="6"/>
                </a:lnTo>
                <a:lnTo>
                  <a:pt x="76" y="8"/>
                </a:lnTo>
                <a:lnTo>
                  <a:pt x="76" y="8"/>
                </a:lnTo>
                <a:lnTo>
                  <a:pt x="76" y="8"/>
                </a:lnTo>
                <a:lnTo>
                  <a:pt x="76" y="10"/>
                </a:lnTo>
                <a:lnTo>
                  <a:pt x="76" y="10"/>
                </a:lnTo>
                <a:lnTo>
                  <a:pt x="76" y="10"/>
                </a:lnTo>
                <a:lnTo>
                  <a:pt x="76" y="10"/>
                </a:lnTo>
                <a:lnTo>
                  <a:pt x="76" y="10"/>
                </a:lnTo>
                <a:lnTo>
                  <a:pt x="78" y="10"/>
                </a:lnTo>
                <a:lnTo>
                  <a:pt x="78" y="12"/>
                </a:lnTo>
                <a:lnTo>
                  <a:pt x="78" y="12"/>
                </a:lnTo>
                <a:lnTo>
                  <a:pt x="78" y="12"/>
                </a:lnTo>
                <a:lnTo>
                  <a:pt x="78" y="14"/>
                </a:lnTo>
                <a:lnTo>
                  <a:pt x="78" y="14"/>
                </a:lnTo>
                <a:lnTo>
                  <a:pt x="78" y="14"/>
                </a:lnTo>
                <a:lnTo>
                  <a:pt x="80" y="16"/>
                </a:lnTo>
                <a:lnTo>
                  <a:pt x="80" y="16"/>
                </a:lnTo>
                <a:lnTo>
                  <a:pt x="80" y="16"/>
                </a:lnTo>
                <a:lnTo>
                  <a:pt x="80" y="16"/>
                </a:lnTo>
                <a:lnTo>
                  <a:pt x="80" y="16"/>
                </a:lnTo>
                <a:lnTo>
                  <a:pt x="80" y="16"/>
                </a:lnTo>
                <a:lnTo>
                  <a:pt x="82" y="16"/>
                </a:lnTo>
                <a:lnTo>
                  <a:pt x="82" y="16"/>
                </a:lnTo>
                <a:lnTo>
                  <a:pt x="82" y="16"/>
                </a:lnTo>
                <a:lnTo>
                  <a:pt x="84" y="18"/>
                </a:lnTo>
                <a:lnTo>
                  <a:pt x="84" y="20"/>
                </a:lnTo>
                <a:lnTo>
                  <a:pt x="84" y="22"/>
                </a:lnTo>
                <a:lnTo>
                  <a:pt x="86" y="22"/>
                </a:lnTo>
                <a:lnTo>
                  <a:pt x="86" y="22"/>
                </a:lnTo>
                <a:lnTo>
                  <a:pt x="86" y="22"/>
                </a:lnTo>
                <a:lnTo>
                  <a:pt x="86" y="22"/>
                </a:lnTo>
                <a:lnTo>
                  <a:pt x="88" y="24"/>
                </a:lnTo>
                <a:lnTo>
                  <a:pt x="88" y="24"/>
                </a:lnTo>
                <a:lnTo>
                  <a:pt x="88" y="24"/>
                </a:lnTo>
                <a:lnTo>
                  <a:pt x="90" y="24"/>
                </a:lnTo>
                <a:lnTo>
                  <a:pt x="90" y="26"/>
                </a:lnTo>
                <a:lnTo>
                  <a:pt x="90" y="26"/>
                </a:lnTo>
                <a:lnTo>
                  <a:pt x="90" y="26"/>
                </a:lnTo>
                <a:lnTo>
                  <a:pt x="92" y="26"/>
                </a:lnTo>
                <a:lnTo>
                  <a:pt x="92" y="26"/>
                </a:lnTo>
                <a:lnTo>
                  <a:pt x="94" y="24"/>
                </a:lnTo>
                <a:lnTo>
                  <a:pt x="96" y="26"/>
                </a:lnTo>
                <a:lnTo>
                  <a:pt x="96" y="26"/>
                </a:lnTo>
                <a:lnTo>
                  <a:pt x="96" y="26"/>
                </a:lnTo>
                <a:lnTo>
                  <a:pt x="96" y="26"/>
                </a:lnTo>
                <a:lnTo>
                  <a:pt x="98" y="26"/>
                </a:lnTo>
                <a:lnTo>
                  <a:pt x="98" y="26"/>
                </a:lnTo>
                <a:lnTo>
                  <a:pt x="98" y="26"/>
                </a:lnTo>
                <a:lnTo>
                  <a:pt x="98" y="26"/>
                </a:lnTo>
                <a:lnTo>
                  <a:pt x="98" y="26"/>
                </a:lnTo>
                <a:lnTo>
                  <a:pt x="98" y="28"/>
                </a:lnTo>
                <a:lnTo>
                  <a:pt x="98" y="28"/>
                </a:lnTo>
                <a:lnTo>
                  <a:pt x="96" y="28"/>
                </a:lnTo>
                <a:lnTo>
                  <a:pt x="96" y="28"/>
                </a:lnTo>
                <a:lnTo>
                  <a:pt x="94" y="28"/>
                </a:lnTo>
                <a:lnTo>
                  <a:pt x="94" y="28"/>
                </a:lnTo>
                <a:lnTo>
                  <a:pt x="94" y="30"/>
                </a:lnTo>
                <a:lnTo>
                  <a:pt x="94" y="32"/>
                </a:lnTo>
                <a:lnTo>
                  <a:pt x="96" y="32"/>
                </a:lnTo>
                <a:lnTo>
                  <a:pt x="96" y="32"/>
                </a:lnTo>
                <a:lnTo>
                  <a:pt x="98" y="34"/>
                </a:lnTo>
                <a:lnTo>
                  <a:pt x="96" y="34"/>
                </a:lnTo>
                <a:lnTo>
                  <a:pt x="98" y="36"/>
                </a:lnTo>
                <a:lnTo>
                  <a:pt x="98" y="36"/>
                </a:lnTo>
                <a:lnTo>
                  <a:pt x="98" y="38"/>
                </a:lnTo>
                <a:lnTo>
                  <a:pt x="96" y="38"/>
                </a:lnTo>
                <a:lnTo>
                  <a:pt x="96" y="38"/>
                </a:lnTo>
                <a:lnTo>
                  <a:pt x="94" y="38"/>
                </a:lnTo>
                <a:lnTo>
                  <a:pt x="94" y="38"/>
                </a:lnTo>
                <a:lnTo>
                  <a:pt x="94" y="40"/>
                </a:lnTo>
                <a:lnTo>
                  <a:pt x="94" y="40"/>
                </a:lnTo>
                <a:lnTo>
                  <a:pt x="94" y="40"/>
                </a:lnTo>
                <a:lnTo>
                  <a:pt x="94" y="42"/>
                </a:lnTo>
                <a:lnTo>
                  <a:pt x="94" y="40"/>
                </a:lnTo>
                <a:lnTo>
                  <a:pt x="92" y="42"/>
                </a:lnTo>
                <a:lnTo>
                  <a:pt x="92" y="42"/>
                </a:lnTo>
                <a:lnTo>
                  <a:pt x="92" y="42"/>
                </a:lnTo>
                <a:lnTo>
                  <a:pt x="92" y="42"/>
                </a:lnTo>
                <a:lnTo>
                  <a:pt x="92" y="44"/>
                </a:lnTo>
                <a:lnTo>
                  <a:pt x="92" y="44"/>
                </a:lnTo>
                <a:lnTo>
                  <a:pt x="92" y="44"/>
                </a:lnTo>
                <a:lnTo>
                  <a:pt x="92" y="44"/>
                </a:lnTo>
                <a:lnTo>
                  <a:pt x="94" y="46"/>
                </a:lnTo>
                <a:lnTo>
                  <a:pt x="92" y="46"/>
                </a:lnTo>
                <a:lnTo>
                  <a:pt x="92" y="46"/>
                </a:lnTo>
                <a:lnTo>
                  <a:pt x="90" y="46"/>
                </a:lnTo>
                <a:lnTo>
                  <a:pt x="90" y="48"/>
                </a:lnTo>
                <a:lnTo>
                  <a:pt x="90" y="50"/>
                </a:lnTo>
                <a:lnTo>
                  <a:pt x="90" y="50"/>
                </a:lnTo>
                <a:lnTo>
                  <a:pt x="90" y="50"/>
                </a:lnTo>
                <a:lnTo>
                  <a:pt x="92" y="50"/>
                </a:lnTo>
                <a:lnTo>
                  <a:pt x="92" y="50"/>
                </a:lnTo>
                <a:lnTo>
                  <a:pt x="92" y="50"/>
                </a:lnTo>
                <a:lnTo>
                  <a:pt x="92" y="54"/>
                </a:lnTo>
                <a:lnTo>
                  <a:pt x="92" y="54"/>
                </a:lnTo>
                <a:lnTo>
                  <a:pt x="90" y="54"/>
                </a:lnTo>
                <a:lnTo>
                  <a:pt x="90" y="56"/>
                </a:lnTo>
                <a:lnTo>
                  <a:pt x="90" y="56"/>
                </a:lnTo>
                <a:lnTo>
                  <a:pt x="90" y="56"/>
                </a:lnTo>
                <a:lnTo>
                  <a:pt x="92" y="56"/>
                </a:lnTo>
                <a:lnTo>
                  <a:pt x="92" y="56"/>
                </a:lnTo>
                <a:lnTo>
                  <a:pt x="92" y="58"/>
                </a:lnTo>
                <a:lnTo>
                  <a:pt x="94" y="60"/>
                </a:lnTo>
                <a:lnTo>
                  <a:pt x="94" y="60"/>
                </a:lnTo>
                <a:lnTo>
                  <a:pt x="94" y="62"/>
                </a:lnTo>
                <a:lnTo>
                  <a:pt x="96" y="62"/>
                </a:lnTo>
                <a:lnTo>
                  <a:pt x="96" y="62"/>
                </a:lnTo>
                <a:lnTo>
                  <a:pt x="96" y="62"/>
                </a:lnTo>
                <a:lnTo>
                  <a:pt x="96" y="62"/>
                </a:lnTo>
                <a:lnTo>
                  <a:pt x="98" y="62"/>
                </a:lnTo>
                <a:lnTo>
                  <a:pt x="98" y="64"/>
                </a:lnTo>
                <a:lnTo>
                  <a:pt x="98" y="64"/>
                </a:lnTo>
                <a:lnTo>
                  <a:pt x="98" y="64"/>
                </a:lnTo>
                <a:lnTo>
                  <a:pt x="98" y="64"/>
                </a:lnTo>
                <a:lnTo>
                  <a:pt x="98" y="64"/>
                </a:lnTo>
                <a:lnTo>
                  <a:pt x="100" y="64"/>
                </a:lnTo>
                <a:lnTo>
                  <a:pt x="100" y="64"/>
                </a:lnTo>
                <a:lnTo>
                  <a:pt x="100" y="66"/>
                </a:lnTo>
                <a:lnTo>
                  <a:pt x="100" y="66"/>
                </a:lnTo>
                <a:lnTo>
                  <a:pt x="100" y="66"/>
                </a:lnTo>
                <a:lnTo>
                  <a:pt x="102" y="68"/>
                </a:lnTo>
                <a:lnTo>
                  <a:pt x="102" y="68"/>
                </a:lnTo>
                <a:lnTo>
                  <a:pt x="104" y="70"/>
                </a:lnTo>
                <a:lnTo>
                  <a:pt x="104" y="70"/>
                </a:lnTo>
                <a:lnTo>
                  <a:pt x="102" y="70"/>
                </a:lnTo>
                <a:lnTo>
                  <a:pt x="102" y="72"/>
                </a:lnTo>
                <a:lnTo>
                  <a:pt x="102" y="72"/>
                </a:lnTo>
                <a:lnTo>
                  <a:pt x="102" y="74"/>
                </a:lnTo>
                <a:lnTo>
                  <a:pt x="104" y="74"/>
                </a:lnTo>
                <a:lnTo>
                  <a:pt x="104" y="74"/>
                </a:lnTo>
                <a:lnTo>
                  <a:pt x="104" y="74"/>
                </a:lnTo>
                <a:lnTo>
                  <a:pt x="104" y="74"/>
                </a:lnTo>
                <a:lnTo>
                  <a:pt x="104" y="74"/>
                </a:lnTo>
                <a:lnTo>
                  <a:pt x="106" y="74"/>
                </a:lnTo>
                <a:lnTo>
                  <a:pt x="106" y="74"/>
                </a:lnTo>
                <a:lnTo>
                  <a:pt x="106" y="74"/>
                </a:lnTo>
                <a:lnTo>
                  <a:pt x="108" y="74"/>
                </a:lnTo>
                <a:lnTo>
                  <a:pt x="108" y="74"/>
                </a:lnTo>
                <a:lnTo>
                  <a:pt x="108" y="74"/>
                </a:lnTo>
                <a:lnTo>
                  <a:pt x="110" y="76"/>
                </a:lnTo>
                <a:lnTo>
                  <a:pt x="112" y="76"/>
                </a:lnTo>
                <a:lnTo>
                  <a:pt x="112" y="76"/>
                </a:lnTo>
                <a:lnTo>
                  <a:pt x="112" y="76"/>
                </a:lnTo>
                <a:lnTo>
                  <a:pt x="114" y="78"/>
                </a:lnTo>
                <a:lnTo>
                  <a:pt x="114" y="78"/>
                </a:lnTo>
                <a:lnTo>
                  <a:pt x="114" y="78"/>
                </a:lnTo>
                <a:lnTo>
                  <a:pt x="114" y="78"/>
                </a:lnTo>
                <a:lnTo>
                  <a:pt x="114" y="80"/>
                </a:lnTo>
                <a:lnTo>
                  <a:pt x="116" y="80"/>
                </a:lnTo>
                <a:lnTo>
                  <a:pt x="116" y="80"/>
                </a:lnTo>
                <a:lnTo>
                  <a:pt x="116" y="80"/>
                </a:lnTo>
                <a:lnTo>
                  <a:pt x="118" y="82"/>
                </a:lnTo>
                <a:lnTo>
                  <a:pt x="118" y="82"/>
                </a:lnTo>
                <a:lnTo>
                  <a:pt x="118" y="82"/>
                </a:lnTo>
                <a:lnTo>
                  <a:pt x="120" y="82"/>
                </a:lnTo>
                <a:lnTo>
                  <a:pt x="120" y="82"/>
                </a:lnTo>
                <a:lnTo>
                  <a:pt x="122" y="82"/>
                </a:lnTo>
                <a:lnTo>
                  <a:pt x="122" y="82"/>
                </a:lnTo>
                <a:lnTo>
                  <a:pt x="122" y="84"/>
                </a:lnTo>
                <a:lnTo>
                  <a:pt x="124" y="86"/>
                </a:lnTo>
                <a:lnTo>
                  <a:pt x="126" y="88"/>
                </a:lnTo>
                <a:lnTo>
                  <a:pt x="126" y="88"/>
                </a:lnTo>
                <a:lnTo>
                  <a:pt x="128" y="90"/>
                </a:lnTo>
                <a:lnTo>
                  <a:pt x="128" y="92"/>
                </a:lnTo>
                <a:lnTo>
                  <a:pt x="130" y="92"/>
                </a:lnTo>
                <a:lnTo>
                  <a:pt x="130" y="92"/>
                </a:lnTo>
                <a:lnTo>
                  <a:pt x="130" y="94"/>
                </a:lnTo>
                <a:lnTo>
                  <a:pt x="130" y="94"/>
                </a:lnTo>
                <a:lnTo>
                  <a:pt x="128" y="98"/>
                </a:lnTo>
                <a:lnTo>
                  <a:pt x="128" y="98"/>
                </a:lnTo>
                <a:lnTo>
                  <a:pt x="128" y="100"/>
                </a:lnTo>
                <a:lnTo>
                  <a:pt x="128" y="100"/>
                </a:lnTo>
                <a:lnTo>
                  <a:pt x="128" y="102"/>
                </a:lnTo>
                <a:lnTo>
                  <a:pt x="128" y="102"/>
                </a:lnTo>
                <a:lnTo>
                  <a:pt x="128" y="102"/>
                </a:lnTo>
                <a:lnTo>
                  <a:pt x="128" y="104"/>
                </a:lnTo>
                <a:lnTo>
                  <a:pt x="130" y="106"/>
                </a:lnTo>
                <a:lnTo>
                  <a:pt x="132" y="106"/>
                </a:lnTo>
                <a:lnTo>
                  <a:pt x="132" y="106"/>
                </a:lnTo>
                <a:lnTo>
                  <a:pt x="134" y="106"/>
                </a:lnTo>
                <a:lnTo>
                  <a:pt x="134" y="106"/>
                </a:lnTo>
                <a:lnTo>
                  <a:pt x="134" y="112"/>
                </a:lnTo>
                <a:lnTo>
                  <a:pt x="134" y="112"/>
                </a:lnTo>
                <a:lnTo>
                  <a:pt x="136" y="114"/>
                </a:lnTo>
                <a:lnTo>
                  <a:pt x="136" y="114"/>
                </a:lnTo>
                <a:lnTo>
                  <a:pt x="136" y="114"/>
                </a:lnTo>
                <a:lnTo>
                  <a:pt x="136" y="116"/>
                </a:lnTo>
                <a:lnTo>
                  <a:pt x="136" y="116"/>
                </a:lnTo>
                <a:lnTo>
                  <a:pt x="140" y="116"/>
                </a:lnTo>
                <a:lnTo>
                  <a:pt x="142" y="120"/>
                </a:lnTo>
                <a:lnTo>
                  <a:pt x="142" y="120"/>
                </a:lnTo>
                <a:lnTo>
                  <a:pt x="142" y="120"/>
                </a:lnTo>
                <a:lnTo>
                  <a:pt x="142" y="122"/>
                </a:lnTo>
                <a:lnTo>
                  <a:pt x="142" y="122"/>
                </a:lnTo>
                <a:lnTo>
                  <a:pt x="144" y="124"/>
                </a:lnTo>
                <a:lnTo>
                  <a:pt x="144" y="124"/>
                </a:lnTo>
                <a:lnTo>
                  <a:pt x="144" y="124"/>
                </a:lnTo>
                <a:lnTo>
                  <a:pt x="142" y="124"/>
                </a:lnTo>
                <a:lnTo>
                  <a:pt x="142" y="124"/>
                </a:lnTo>
                <a:lnTo>
                  <a:pt x="140" y="124"/>
                </a:lnTo>
                <a:lnTo>
                  <a:pt x="140" y="122"/>
                </a:lnTo>
                <a:lnTo>
                  <a:pt x="140" y="122"/>
                </a:lnTo>
                <a:lnTo>
                  <a:pt x="140" y="122"/>
                </a:lnTo>
                <a:lnTo>
                  <a:pt x="138" y="122"/>
                </a:lnTo>
                <a:lnTo>
                  <a:pt x="138" y="122"/>
                </a:lnTo>
                <a:lnTo>
                  <a:pt x="138" y="122"/>
                </a:lnTo>
                <a:lnTo>
                  <a:pt x="136" y="122"/>
                </a:lnTo>
                <a:lnTo>
                  <a:pt x="136" y="122"/>
                </a:lnTo>
                <a:lnTo>
                  <a:pt x="136" y="122"/>
                </a:lnTo>
                <a:lnTo>
                  <a:pt x="134" y="122"/>
                </a:lnTo>
                <a:lnTo>
                  <a:pt x="134" y="122"/>
                </a:lnTo>
                <a:lnTo>
                  <a:pt x="132" y="122"/>
                </a:lnTo>
                <a:lnTo>
                  <a:pt x="128" y="122"/>
                </a:lnTo>
                <a:lnTo>
                  <a:pt x="126" y="122"/>
                </a:lnTo>
                <a:lnTo>
                  <a:pt x="126" y="122"/>
                </a:lnTo>
                <a:lnTo>
                  <a:pt x="124" y="122"/>
                </a:lnTo>
                <a:lnTo>
                  <a:pt x="124" y="122"/>
                </a:lnTo>
                <a:lnTo>
                  <a:pt x="124" y="122"/>
                </a:lnTo>
                <a:lnTo>
                  <a:pt x="124" y="122"/>
                </a:lnTo>
                <a:lnTo>
                  <a:pt x="124" y="124"/>
                </a:lnTo>
                <a:lnTo>
                  <a:pt x="124" y="124"/>
                </a:lnTo>
                <a:lnTo>
                  <a:pt x="122" y="126"/>
                </a:lnTo>
                <a:lnTo>
                  <a:pt x="122" y="128"/>
                </a:lnTo>
                <a:lnTo>
                  <a:pt x="122" y="130"/>
                </a:lnTo>
                <a:lnTo>
                  <a:pt x="122" y="130"/>
                </a:lnTo>
                <a:lnTo>
                  <a:pt x="120" y="132"/>
                </a:lnTo>
                <a:lnTo>
                  <a:pt x="120" y="132"/>
                </a:lnTo>
                <a:lnTo>
                  <a:pt x="120" y="134"/>
                </a:lnTo>
                <a:lnTo>
                  <a:pt x="120" y="134"/>
                </a:lnTo>
                <a:lnTo>
                  <a:pt x="118" y="136"/>
                </a:lnTo>
                <a:lnTo>
                  <a:pt x="118" y="136"/>
                </a:lnTo>
                <a:lnTo>
                  <a:pt x="118" y="136"/>
                </a:lnTo>
                <a:lnTo>
                  <a:pt x="118" y="136"/>
                </a:lnTo>
                <a:lnTo>
                  <a:pt x="118" y="136"/>
                </a:lnTo>
                <a:lnTo>
                  <a:pt x="118" y="138"/>
                </a:lnTo>
                <a:lnTo>
                  <a:pt x="116" y="138"/>
                </a:lnTo>
                <a:lnTo>
                  <a:pt x="116" y="138"/>
                </a:lnTo>
                <a:lnTo>
                  <a:pt x="116" y="138"/>
                </a:lnTo>
                <a:lnTo>
                  <a:pt x="116" y="138"/>
                </a:lnTo>
                <a:lnTo>
                  <a:pt x="110" y="138"/>
                </a:lnTo>
                <a:lnTo>
                  <a:pt x="90" y="136"/>
                </a:lnTo>
                <a:lnTo>
                  <a:pt x="90" y="136"/>
                </a:lnTo>
                <a:lnTo>
                  <a:pt x="90" y="136"/>
                </a:lnTo>
                <a:lnTo>
                  <a:pt x="76" y="124"/>
                </a:lnTo>
                <a:lnTo>
                  <a:pt x="66" y="116"/>
                </a:lnTo>
                <a:lnTo>
                  <a:pt x="64" y="114"/>
                </a:lnTo>
                <a:lnTo>
                  <a:pt x="50" y="104"/>
                </a:lnTo>
                <a:lnTo>
                  <a:pt x="40" y="100"/>
                </a:lnTo>
                <a:lnTo>
                  <a:pt x="26" y="90"/>
                </a:lnTo>
                <a:lnTo>
                  <a:pt x="24" y="90"/>
                </a:lnTo>
                <a:lnTo>
                  <a:pt x="24" y="9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2" name="Freeform 168"/>
          <p:cNvSpPr>
            <a:spLocks noEditPoints="1"/>
          </p:cNvSpPr>
          <p:nvPr/>
        </p:nvSpPr>
        <p:spPr bwMode="auto">
          <a:xfrm>
            <a:off x="5511800" y="2582863"/>
            <a:ext cx="482600" cy="387350"/>
          </a:xfrm>
          <a:custGeom>
            <a:avLst/>
            <a:gdLst/>
            <a:ahLst/>
            <a:cxnLst>
              <a:cxn ang="0">
                <a:pos x="190" y="218"/>
              </a:cxn>
              <a:cxn ang="0">
                <a:pos x="196" y="214"/>
              </a:cxn>
              <a:cxn ang="0">
                <a:pos x="38" y="14"/>
              </a:cxn>
              <a:cxn ang="0">
                <a:pos x="50" y="2"/>
              </a:cxn>
              <a:cxn ang="0">
                <a:pos x="56" y="8"/>
              </a:cxn>
              <a:cxn ang="0">
                <a:pos x="58" y="16"/>
              </a:cxn>
              <a:cxn ang="0">
                <a:pos x="72" y="28"/>
              </a:cxn>
              <a:cxn ang="0">
                <a:pos x="92" y="40"/>
              </a:cxn>
              <a:cxn ang="0">
                <a:pos x="106" y="50"/>
              </a:cxn>
              <a:cxn ang="0">
                <a:pos x="124" y="52"/>
              </a:cxn>
              <a:cxn ang="0">
                <a:pos x="140" y="48"/>
              </a:cxn>
              <a:cxn ang="0">
                <a:pos x="148" y="40"/>
              </a:cxn>
              <a:cxn ang="0">
                <a:pos x="156" y="32"/>
              </a:cxn>
              <a:cxn ang="0">
                <a:pos x="168" y="28"/>
              </a:cxn>
              <a:cxn ang="0">
                <a:pos x="178" y="26"/>
              </a:cxn>
              <a:cxn ang="0">
                <a:pos x="192" y="30"/>
              </a:cxn>
              <a:cxn ang="0">
                <a:pos x="214" y="38"/>
              </a:cxn>
              <a:cxn ang="0">
                <a:pos x="228" y="48"/>
              </a:cxn>
              <a:cxn ang="0">
                <a:pos x="246" y="62"/>
              </a:cxn>
              <a:cxn ang="0">
                <a:pos x="248" y="82"/>
              </a:cxn>
              <a:cxn ang="0">
                <a:pos x="244" y="94"/>
              </a:cxn>
              <a:cxn ang="0">
                <a:pos x="250" y="104"/>
              </a:cxn>
              <a:cxn ang="0">
                <a:pos x="254" y="126"/>
              </a:cxn>
              <a:cxn ang="0">
                <a:pos x="272" y="150"/>
              </a:cxn>
              <a:cxn ang="0">
                <a:pos x="276" y="182"/>
              </a:cxn>
              <a:cxn ang="0">
                <a:pos x="294" y="196"/>
              </a:cxn>
              <a:cxn ang="0">
                <a:pos x="302" y="212"/>
              </a:cxn>
              <a:cxn ang="0">
                <a:pos x="290" y="224"/>
              </a:cxn>
              <a:cxn ang="0">
                <a:pos x="282" y="238"/>
              </a:cxn>
              <a:cxn ang="0">
                <a:pos x="268" y="240"/>
              </a:cxn>
              <a:cxn ang="0">
                <a:pos x="262" y="240"/>
              </a:cxn>
              <a:cxn ang="0">
                <a:pos x="246" y="240"/>
              </a:cxn>
              <a:cxn ang="0">
                <a:pos x="230" y="236"/>
              </a:cxn>
              <a:cxn ang="0">
                <a:pos x="218" y="230"/>
              </a:cxn>
              <a:cxn ang="0">
                <a:pos x="212" y="212"/>
              </a:cxn>
              <a:cxn ang="0">
                <a:pos x="194" y="214"/>
              </a:cxn>
              <a:cxn ang="0">
                <a:pos x="176" y="218"/>
              </a:cxn>
              <a:cxn ang="0">
                <a:pos x="162" y="212"/>
              </a:cxn>
              <a:cxn ang="0">
                <a:pos x="146" y="202"/>
              </a:cxn>
              <a:cxn ang="0">
                <a:pos x="130" y="194"/>
              </a:cxn>
              <a:cxn ang="0">
                <a:pos x="122" y="180"/>
              </a:cxn>
              <a:cxn ang="0">
                <a:pos x="114" y="168"/>
              </a:cxn>
              <a:cxn ang="0">
                <a:pos x="106" y="160"/>
              </a:cxn>
              <a:cxn ang="0">
                <a:pos x="96" y="156"/>
              </a:cxn>
              <a:cxn ang="0">
                <a:pos x="90" y="162"/>
              </a:cxn>
              <a:cxn ang="0">
                <a:pos x="78" y="146"/>
              </a:cxn>
              <a:cxn ang="0">
                <a:pos x="70" y="128"/>
              </a:cxn>
              <a:cxn ang="0">
                <a:pos x="56" y="116"/>
              </a:cxn>
              <a:cxn ang="0">
                <a:pos x="48" y="110"/>
              </a:cxn>
              <a:cxn ang="0">
                <a:pos x="38" y="102"/>
              </a:cxn>
              <a:cxn ang="0">
                <a:pos x="34" y="86"/>
              </a:cxn>
              <a:cxn ang="0">
                <a:pos x="40" y="78"/>
              </a:cxn>
              <a:cxn ang="0">
                <a:pos x="42" y="66"/>
              </a:cxn>
              <a:cxn ang="0">
                <a:pos x="30" y="62"/>
              </a:cxn>
              <a:cxn ang="0">
                <a:pos x="22" y="52"/>
              </a:cxn>
              <a:cxn ang="0">
                <a:pos x="18" y="40"/>
              </a:cxn>
              <a:cxn ang="0">
                <a:pos x="8" y="22"/>
              </a:cxn>
              <a:cxn ang="0">
                <a:pos x="2" y="6"/>
              </a:cxn>
              <a:cxn ang="0">
                <a:pos x="14" y="6"/>
              </a:cxn>
              <a:cxn ang="0">
                <a:pos x="32" y="16"/>
              </a:cxn>
              <a:cxn ang="0">
                <a:pos x="194" y="216"/>
              </a:cxn>
            </a:cxnLst>
            <a:rect l="0" t="0" r="r" b="b"/>
            <a:pathLst>
              <a:path w="304" h="244">
                <a:moveTo>
                  <a:pt x="202" y="214"/>
                </a:moveTo>
                <a:lnTo>
                  <a:pt x="202" y="214"/>
                </a:lnTo>
                <a:lnTo>
                  <a:pt x="202" y="214"/>
                </a:lnTo>
                <a:lnTo>
                  <a:pt x="202" y="214"/>
                </a:lnTo>
                <a:lnTo>
                  <a:pt x="202" y="216"/>
                </a:lnTo>
                <a:lnTo>
                  <a:pt x="202" y="216"/>
                </a:lnTo>
                <a:lnTo>
                  <a:pt x="200" y="216"/>
                </a:lnTo>
                <a:lnTo>
                  <a:pt x="200" y="216"/>
                </a:lnTo>
                <a:lnTo>
                  <a:pt x="198" y="218"/>
                </a:lnTo>
                <a:lnTo>
                  <a:pt x="198" y="218"/>
                </a:lnTo>
                <a:lnTo>
                  <a:pt x="196" y="218"/>
                </a:lnTo>
                <a:lnTo>
                  <a:pt x="196" y="218"/>
                </a:lnTo>
                <a:lnTo>
                  <a:pt x="196" y="218"/>
                </a:lnTo>
                <a:lnTo>
                  <a:pt x="194" y="218"/>
                </a:lnTo>
                <a:lnTo>
                  <a:pt x="190" y="220"/>
                </a:lnTo>
                <a:lnTo>
                  <a:pt x="190" y="220"/>
                </a:lnTo>
                <a:lnTo>
                  <a:pt x="190" y="220"/>
                </a:lnTo>
                <a:lnTo>
                  <a:pt x="190" y="218"/>
                </a:lnTo>
                <a:lnTo>
                  <a:pt x="190" y="218"/>
                </a:lnTo>
                <a:lnTo>
                  <a:pt x="190" y="218"/>
                </a:lnTo>
                <a:lnTo>
                  <a:pt x="190" y="218"/>
                </a:lnTo>
                <a:lnTo>
                  <a:pt x="190" y="218"/>
                </a:lnTo>
                <a:lnTo>
                  <a:pt x="190" y="218"/>
                </a:lnTo>
                <a:lnTo>
                  <a:pt x="194" y="218"/>
                </a:lnTo>
                <a:lnTo>
                  <a:pt x="194" y="216"/>
                </a:lnTo>
                <a:lnTo>
                  <a:pt x="194" y="216"/>
                </a:lnTo>
                <a:lnTo>
                  <a:pt x="194" y="216"/>
                </a:lnTo>
                <a:lnTo>
                  <a:pt x="194" y="216"/>
                </a:lnTo>
                <a:lnTo>
                  <a:pt x="196" y="216"/>
                </a:lnTo>
                <a:lnTo>
                  <a:pt x="196" y="216"/>
                </a:lnTo>
                <a:lnTo>
                  <a:pt x="196" y="216"/>
                </a:lnTo>
                <a:lnTo>
                  <a:pt x="196" y="216"/>
                </a:lnTo>
                <a:lnTo>
                  <a:pt x="196" y="216"/>
                </a:lnTo>
                <a:lnTo>
                  <a:pt x="196" y="214"/>
                </a:lnTo>
                <a:lnTo>
                  <a:pt x="196" y="214"/>
                </a:lnTo>
                <a:lnTo>
                  <a:pt x="196" y="214"/>
                </a:lnTo>
                <a:lnTo>
                  <a:pt x="196" y="214"/>
                </a:lnTo>
                <a:lnTo>
                  <a:pt x="196" y="214"/>
                </a:lnTo>
                <a:lnTo>
                  <a:pt x="196" y="214"/>
                </a:lnTo>
                <a:lnTo>
                  <a:pt x="196" y="214"/>
                </a:lnTo>
                <a:lnTo>
                  <a:pt x="196" y="214"/>
                </a:lnTo>
                <a:lnTo>
                  <a:pt x="198" y="214"/>
                </a:lnTo>
                <a:lnTo>
                  <a:pt x="198" y="214"/>
                </a:lnTo>
                <a:lnTo>
                  <a:pt x="198" y="214"/>
                </a:lnTo>
                <a:lnTo>
                  <a:pt x="200" y="214"/>
                </a:lnTo>
                <a:lnTo>
                  <a:pt x="200" y="212"/>
                </a:lnTo>
                <a:lnTo>
                  <a:pt x="202" y="212"/>
                </a:lnTo>
                <a:lnTo>
                  <a:pt x="202" y="212"/>
                </a:lnTo>
                <a:lnTo>
                  <a:pt x="202" y="212"/>
                </a:lnTo>
                <a:lnTo>
                  <a:pt x="204" y="212"/>
                </a:lnTo>
                <a:lnTo>
                  <a:pt x="204" y="212"/>
                </a:lnTo>
                <a:lnTo>
                  <a:pt x="204" y="212"/>
                </a:lnTo>
                <a:lnTo>
                  <a:pt x="204" y="214"/>
                </a:lnTo>
                <a:lnTo>
                  <a:pt x="202" y="214"/>
                </a:lnTo>
                <a:close/>
                <a:moveTo>
                  <a:pt x="36" y="16"/>
                </a:moveTo>
                <a:lnTo>
                  <a:pt x="36" y="14"/>
                </a:lnTo>
                <a:lnTo>
                  <a:pt x="38" y="14"/>
                </a:lnTo>
                <a:lnTo>
                  <a:pt x="38" y="12"/>
                </a:lnTo>
                <a:lnTo>
                  <a:pt x="38" y="12"/>
                </a:lnTo>
                <a:lnTo>
                  <a:pt x="40" y="10"/>
                </a:lnTo>
                <a:lnTo>
                  <a:pt x="40" y="10"/>
                </a:lnTo>
                <a:lnTo>
                  <a:pt x="40" y="10"/>
                </a:lnTo>
                <a:lnTo>
                  <a:pt x="42" y="10"/>
                </a:lnTo>
                <a:lnTo>
                  <a:pt x="42" y="10"/>
                </a:lnTo>
                <a:lnTo>
                  <a:pt x="42" y="10"/>
                </a:lnTo>
                <a:lnTo>
                  <a:pt x="42" y="8"/>
                </a:lnTo>
                <a:lnTo>
                  <a:pt x="44" y="8"/>
                </a:lnTo>
                <a:lnTo>
                  <a:pt x="44" y="8"/>
                </a:lnTo>
                <a:lnTo>
                  <a:pt x="44" y="6"/>
                </a:lnTo>
                <a:lnTo>
                  <a:pt x="46" y="6"/>
                </a:lnTo>
                <a:lnTo>
                  <a:pt x="46" y="6"/>
                </a:lnTo>
                <a:lnTo>
                  <a:pt x="46" y="6"/>
                </a:lnTo>
                <a:lnTo>
                  <a:pt x="46" y="4"/>
                </a:lnTo>
                <a:lnTo>
                  <a:pt x="48" y="4"/>
                </a:lnTo>
                <a:lnTo>
                  <a:pt x="50" y="2"/>
                </a:lnTo>
                <a:lnTo>
                  <a:pt x="50" y="2"/>
                </a:lnTo>
                <a:lnTo>
                  <a:pt x="52" y="2"/>
                </a:lnTo>
                <a:lnTo>
                  <a:pt x="54" y="2"/>
                </a:lnTo>
                <a:lnTo>
                  <a:pt x="54" y="2"/>
                </a:lnTo>
                <a:lnTo>
                  <a:pt x="54" y="2"/>
                </a:lnTo>
                <a:lnTo>
                  <a:pt x="54" y="2"/>
                </a:lnTo>
                <a:lnTo>
                  <a:pt x="54" y="2"/>
                </a:lnTo>
                <a:lnTo>
                  <a:pt x="56" y="4"/>
                </a:lnTo>
                <a:lnTo>
                  <a:pt x="56" y="4"/>
                </a:lnTo>
                <a:lnTo>
                  <a:pt x="58" y="4"/>
                </a:lnTo>
                <a:lnTo>
                  <a:pt x="58" y="6"/>
                </a:lnTo>
                <a:lnTo>
                  <a:pt x="58" y="6"/>
                </a:lnTo>
                <a:lnTo>
                  <a:pt x="60" y="6"/>
                </a:lnTo>
                <a:lnTo>
                  <a:pt x="60" y="6"/>
                </a:lnTo>
                <a:lnTo>
                  <a:pt x="58" y="8"/>
                </a:lnTo>
                <a:lnTo>
                  <a:pt x="58" y="8"/>
                </a:lnTo>
                <a:lnTo>
                  <a:pt x="58" y="8"/>
                </a:lnTo>
                <a:lnTo>
                  <a:pt x="56" y="8"/>
                </a:lnTo>
                <a:lnTo>
                  <a:pt x="56" y="8"/>
                </a:lnTo>
                <a:lnTo>
                  <a:pt x="56" y="8"/>
                </a:lnTo>
                <a:lnTo>
                  <a:pt x="56" y="10"/>
                </a:lnTo>
                <a:lnTo>
                  <a:pt x="58" y="10"/>
                </a:lnTo>
                <a:lnTo>
                  <a:pt x="60" y="10"/>
                </a:lnTo>
                <a:lnTo>
                  <a:pt x="60" y="12"/>
                </a:lnTo>
                <a:lnTo>
                  <a:pt x="60" y="12"/>
                </a:lnTo>
                <a:lnTo>
                  <a:pt x="60" y="12"/>
                </a:lnTo>
                <a:lnTo>
                  <a:pt x="60" y="12"/>
                </a:lnTo>
                <a:lnTo>
                  <a:pt x="60" y="14"/>
                </a:lnTo>
                <a:lnTo>
                  <a:pt x="60" y="14"/>
                </a:lnTo>
                <a:lnTo>
                  <a:pt x="58" y="14"/>
                </a:lnTo>
                <a:lnTo>
                  <a:pt x="58" y="14"/>
                </a:lnTo>
                <a:lnTo>
                  <a:pt x="58" y="14"/>
                </a:lnTo>
                <a:lnTo>
                  <a:pt x="56" y="14"/>
                </a:lnTo>
                <a:lnTo>
                  <a:pt x="56" y="14"/>
                </a:lnTo>
                <a:lnTo>
                  <a:pt x="56" y="16"/>
                </a:lnTo>
                <a:lnTo>
                  <a:pt x="56" y="16"/>
                </a:lnTo>
                <a:lnTo>
                  <a:pt x="58" y="16"/>
                </a:lnTo>
                <a:lnTo>
                  <a:pt x="58" y="16"/>
                </a:lnTo>
                <a:lnTo>
                  <a:pt x="58" y="16"/>
                </a:lnTo>
                <a:lnTo>
                  <a:pt x="60" y="18"/>
                </a:lnTo>
                <a:lnTo>
                  <a:pt x="60" y="18"/>
                </a:lnTo>
                <a:lnTo>
                  <a:pt x="60" y="18"/>
                </a:lnTo>
                <a:lnTo>
                  <a:pt x="62" y="20"/>
                </a:lnTo>
                <a:lnTo>
                  <a:pt x="62" y="20"/>
                </a:lnTo>
                <a:lnTo>
                  <a:pt x="62" y="20"/>
                </a:lnTo>
                <a:lnTo>
                  <a:pt x="62" y="20"/>
                </a:lnTo>
                <a:lnTo>
                  <a:pt x="66" y="22"/>
                </a:lnTo>
                <a:lnTo>
                  <a:pt x="66" y="22"/>
                </a:lnTo>
                <a:lnTo>
                  <a:pt x="66" y="22"/>
                </a:lnTo>
                <a:lnTo>
                  <a:pt x="66" y="24"/>
                </a:lnTo>
                <a:lnTo>
                  <a:pt x="68" y="22"/>
                </a:lnTo>
                <a:lnTo>
                  <a:pt x="68" y="22"/>
                </a:lnTo>
                <a:lnTo>
                  <a:pt x="68" y="22"/>
                </a:lnTo>
                <a:lnTo>
                  <a:pt x="70" y="22"/>
                </a:lnTo>
                <a:lnTo>
                  <a:pt x="70" y="22"/>
                </a:lnTo>
                <a:lnTo>
                  <a:pt x="70" y="24"/>
                </a:lnTo>
                <a:lnTo>
                  <a:pt x="70" y="24"/>
                </a:lnTo>
                <a:lnTo>
                  <a:pt x="72" y="28"/>
                </a:lnTo>
                <a:lnTo>
                  <a:pt x="72" y="32"/>
                </a:lnTo>
                <a:lnTo>
                  <a:pt x="74" y="34"/>
                </a:lnTo>
                <a:lnTo>
                  <a:pt x="74" y="34"/>
                </a:lnTo>
                <a:lnTo>
                  <a:pt x="74" y="34"/>
                </a:lnTo>
                <a:lnTo>
                  <a:pt x="74" y="34"/>
                </a:lnTo>
                <a:lnTo>
                  <a:pt x="76" y="36"/>
                </a:lnTo>
                <a:lnTo>
                  <a:pt x="76" y="36"/>
                </a:lnTo>
                <a:lnTo>
                  <a:pt x="78" y="38"/>
                </a:lnTo>
                <a:lnTo>
                  <a:pt x="78" y="38"/>
                </a:lnTo>
                <a:lnTo>
                  <a:pt x="80" y="38"/>
                </a:lnTo>
                <a:lnTo>
                  <a:pt x="80" y="38"/>
                </a:lnTo>
                <a:lnTo>
                  <a:pt x="80" y="38"/>
                </a:lnTo>
                <a:lnTo>
                  <a:pt x="82" y="38"/>
                </a:lnTo>
                <a:lnTo>
                  <a:pt x="86" y="38"/>
                </a:lnTo>
                <a:lnTo>
                  <a:pt x="88" y="38"/>
                </a:lnTo>
                <a:lnTo>
                  <a:pt x="90" y="40"/>
                </a:lnTo>
                <a:lnTo>
                  <a:pt x="90" y="40"/>
                </a:lnTo>
                <a:lnTo>
                  <a:pt x="92" y="40"/>
                </a:lnTo>
                <a:lnTo>
                  <a:pt x="92" y="40"/>
                </a:lnTo>
                <a:lnTo>
                  <a:pt x="92" y="42"/>
                </a:lnTo>
                <a:lnTo>
                  <a:pt x="92" y="42"/>
                </a:lnTo>
                <a:lnTo>
                  <a:pt x="92" y="42"/>
                </a:lnTo>
                <a:lnTo>
                  <a:pt x="94" y="44"/>
                </a:lnTo>
                <a:lnTo>
                  <a:pt x="94" y="44"/>
                </a:lnTo>
                <a:lnTo>
                  <a:pt x="94" y="44"/>
                </a:lnTo>
                <a:lnTo>
                  <a:pt x="96" y="46"/>
                </a:lnTo>
                <a:lnTo>
                  <a:pt x="98" y="46"/>
                </a:lnTo>
                <a:lnTo>
                  <a:pt x="98" y="46"/>
                </a:lnTo>
                <a:lnTo>
                  <a:pt x="98" y="46"/>
                </a:lnTo>
                <a:lnTo>
                  <a:pt x="102" y="48"/>
                </a:lnTo>
                <a:lnTo>
                  <a:pt x="102" y="50"/>
                </a:lnTo>
                <a:lnTo>
                  <a:pt x="104" y="50"/>
                </a:lnTo>
                <a:lnTo>
                  <a:pt x="104" y="50"/>
                </a:lnTo>
                <a:lnTo>
                  <a:pt x="104" y="50"/>
                </a:lnTo>
                <a:lnTo>
                  <a:pt x="104" y="50"/>
                </a:lnTo>
                <a:lnTo>
                  <a:pt x="106" y="50"/>
                </a:lnTo>
                <a:lnTo>
                  <a:pt x="106" y="50"/>
                </a:lnTo>
                <a:lnTo>
                  <a:pt x="106" y="50"/>
                </a:lnTo>
                <a:lnTo>
                  <a:pt x="108" y="52"/>
                </a:lnTo>
                <a:lnTo>
                  <a:pt x="108" y="52"/>
                </a:lnTo>
                <a:lnTo>
                  <a:pt x="110" y="52"/>
                </a:lnTo>
                <a:lnTo>
                  <a:pt x="110" y="52"/>
                </a:lnTo>
                <a:lnTo>
                  <a:pt x="110" y="52"/>
                </a:lnTo>
                <a:lnTo>
                  <a:pt x="112" y="52"/>
                </a:lnTo>
                <a:lnTo>
                  <a:pt x="116" y="54"/>
                </a:lnTo>
                <a:lnTo>
                  <a:pt x="118" y="54"/>
                </a:lnTo>
                <a:lnTo>
                  <a:pt x="118" y="54"/>
                </a:lnTo>
                <a:lnTo>
                  <a:pt x="118" y="54"/>
                </a:lnTo>
                <a:lnTo>
                  <a:pt x="118" y="52"/>
                </a:lnTo>
                <a:lnTo>
                  <a:pt x="120" y="52"/>
                </a:lnTo>
                <a:lnTo>
                  <a:pt x="120" y="52"/>
                </a:lnTo>
                <a:lnTo>
                  <a:pt x="120" y="52"/>
                </a:lnTo>
                <a:lnTo>
                  <a:pt x="120" y="52"/>
                </a:lnTo>
                <a:lnTo>
                  <a:pt x="120" y="52"/>
                </a:lnTo>
                <a:lnTo>
                  <a:pt x="122" y="52"/>
                </a:lnTo>
                <a:lnTo>
                  <a:pt x="122" y="52"/>
                </a:lnTo>
                <a:lnTo>
                  <a:pt x="124" y="52"/>
                </a:lnTo>
                <a:lnTo>
                  <a:pt x="124" y="52"/>
                </a:lnTo>
                <a:lnTo>
                  <a:pt x="124" y="52"/>
                </a:lnTo>
                <a:lnTo>
                  <a:pt x="126" y="50"/>
                </a:lnTo>
                <a:lnTo>
                  <a:pt x="128" y="50"/>
                </a:lnTo>
                <a:lnTo>
                  <a:pt x="128" y="50"/>
                </a:lnTo>
                <a:lnTo>
                  <a:pt x="130" y="50"/>
                </a:lnTo>
                <a:lnTo>
                  <a:pt x="132" y="50"/>
                </a:lnTo>
                <a:lnTo>
                  <a:pt x="132" y="50"/>
                </a:lnTo>
                <a:lnTo>
                  <a:pt x="134" y="48"/>
                </a:lnTo>
                <a:lnTo>
                  <a:pt x="138" y="48"/>
                </a:lnTo>
                <a:lnTo>
                  <a:pt x="138" y="48"/>
                </a:lnTo>
                <a:lnTo>
                  <a:pt x="138" y="48"/>
                </a:lnTo>
                <a:lnTo>
                  <a:pt x="140" y="48"/>
                </a:lnTo>
                <a:lnTo>
                  <a:pt x="142" y="48"/>
                </a:lnTo>
                <a:lnTo>
                  <a:pt x="144" y="48"/>
                </a:lnTo>
                <a:lnTo>
                  <a:pt x="144" y="48"/>
                </a:lnTo>
                <a:lnTo>
                  <a:pt x="144" y="48"/>
                </a:lnTo>
                <a:lnTo>
                  <a:pt x="142" y="48"/>
                </a:lnTo>
                <a:lnTo>
                  <a:pt x="140" y="48"/>
                </a:lnTo>
                <a:lnTo>
                  <a:pt x="140" y="48"/>
                </a:lnTo>
                <a:lnTo>
                  <a:pt x="140" y="48"/>
                </a:lnTo>
                <a:lnTo>
                  <a:pt x="140" y="48"/>
                </a:lnTo>
                <a:lnTo>
                  <a:pt x="140" y="48"/>
                </a:lnTo>
                <a:lnTo>
                  <a:pt x="140" y="50"/>
                </a:lnTo>
                <a:lnTo>
                  <a:pt x="140" y="50"/>
                </a:lnTo>
                <a:lnTo>
                  <a:pt x="144" y="50"/>
                </a:lnTo>
                <a:lnTo>
                  <a:pt x="144" y="50"/>
                </a:lnTo>
                <a:lnTo>
                  <a:pt x="146" y="50"/>
                </a:lnTo>
                <a:lnTo>
                  <a:pt x="146" y="48"/>
                </a:lnTo>
                <a:lnTo>
                  <a:pt x="146" y="48"/>
                </a:lnTo>
                <a:lnTo>
                  <a:pt x="144" y="46"/>
                </a:lnTo>
                <a:lnTo>
                  <a:pt x="144" y="46"/>
                </a:lnTo>
                <a:lnTo>
                  <a:pt x="142" y="42"/>
                </a:lnTo>
                <a:lnTo>
                  <a:pt x="142" y="40"/>
                </a:lnTo>
                <a:lnTo>
                  <a:pt x="146" y="40"/>
                </a:lnTo>
                <a:lnTo>
                  <a:pt x="148" y="40"/>
                </a:lnTo>
                <a:lnTo>
                  <a:pt x="148" y="40"/>
                </a:lnTo>
                <a:lnTo>
                  <a:pt x="148" y="40"/>
                </a:lnTo>
                <a:lnTo>
                  <a:pt x="150" y="40"/>
                </a:lnTo>
                <a:lnTo>
                  <a:pt x="150" y="38"/>
                </a:lnTo>
                <a:lnTo>
                  <a:pt x="150" y="38"/>
                </a:lnTo>
                <a:lnTo>
                  <a:pt x="150" y="38"/>
                </a:lnTo>
                <a:lnTo>
                  <a:pt x="152" y="38"/>
                </a:lnTo>
                <a:lnTo>
                  <a:pt x="152" y="38"/>
                </a:lnTo>
                <a:lnTo>
                  <a:pt x="152" y="38"/>
                </a:lnTo>
                <a:lnTo>
                  <a:pt x="152" y="38"/>
                </a:lnTo>
                <a:lnTo>
                  <a:pt x="154" y="38"/>
                </a:lnTo>
                <a:lnTo>
                  <a:pt x="154" y="36"/>
                </a:lnTo>
                <a:lnTo>
                  <a:pt x="152" y="36"/>
                </a:lnTo>
                <a:lnTo>
                  <a:pt x="152" y="36"/>
                </a:lnTo>
                <a:lnTo>
                  <a:pt x="152" y="34"/>
                </a:lnTo>
                <a:lnTo>
                  <a:pt x="154" y="34"/>
                </a:lnTo>
                <a:lnTo>
                  <a:pt x="154" y="34"/>
                </a:lnTo>
                <a:lnTo>
                  <a:pt x="154" y="34"/>
                </a:lnTo>
                <a:lnTo>
                  <a:pt x="154" y="34"/>
                </a:lnTo>
                <a:lnTo>
                  <a:pt x="154" y="32"/>
                </a:lnTo>
                <a:lnTo>
                  <a:pt x="156" y="32"/>
                </a:lnTo>
                <a:lnTo>
                  <a:pt x="156" y="32"/>
                </a:lnTo>
                <a:lnTo>
                  <a:pt x="156" y="32"/>
                </a:lnTo>
                <a:lnTo>
                  <a:pt x="156" y="30"/>
                </a:lnTo>
                <a:lnTo>
                  <a:pt x="158" y="30"/>
                </a:lnTo>
                <a:lnTo>
                  <a:pt x="158" y="30"/>
                </a:lnTo>
                <a:lnTo>
                  <a:pt x="160" y="28"/>
                </a:lnTo>
                <a:lnTo>
                  <a:pt x="160" y="28"/>
                </a:lnTo>
                <a:lnTo>
                  <a:pt x="160" y="28"/>
                </a:lnTo>
                <a:lnTo>
                  <a:pt x="160" y="28"/>
                </a:lnTo>
                <a:lnTo>
                  <a:pt x="160" y="28"/>
                </a:lnTo>
                <a:lnTo>
                  <a:pt x="162" y="28"/>
                </a:lnTo>
                <a:lnTo>
                  <a:pt x="164" y="28"/>
                </a:lnTo>
                <a:lnTo>
                  <a:pt x="164" y="28"/>
                </a:lnTo>
                <a:lnTo>
                  <a:pt x="164" y="28"/>
                </a:lnTo>
                <a:lnTo>
                  <a:pt x="164" y="28"/>
                </a:lnTo>
                <a:lnTo>
                  <a:pt x="166" y="28"/>
                </a:lnTo>
                <a:lnTo>
                  <a:pt x="166" y="28"/>
                </a:lnTo>
                <a:lnTo>
                  <a:pt x="166" y="28"/>
                </a:lnTo>
                <a:lnTo>
                  <a:pt x="168" y="28"/>
                </a:lnTo>
                <a:lnTo>
                  <a:pt x="168" y="28"/>
                </a:lnTo>
                <a:lnTo>
                  <a:pt x="168" y="28"/>
                </a:lnTo>
                <a:lnTo>
                  <a:pt x="170" y="28"/>
                </a:lnTo>
                <a:lnTo>
                  <a:pt x="170" y="28"/>
                </a:lnTo>
                <a:lnTo>
                  <a:pt x="170" y="28"/>
                </a:lnTo>
                <a:lnTo>
                  <a:pt x="172" y="28"/>
                </a:lnTo>
                <a:lnTo>
                  <a:pt x="172" y="28"/>
                </a:lnTo>
                <a:lnTo>
                  <a:pt x="172" y="26"/>
                </a:lnTo>
                <a:lnTo>
                  <a:pt x="172" y="26"/>
                </a:lnTo>
                <a:lnTo>
                  <a:pt x="172" y="26"/>
                </a:lnTo>
                <a:lnTo>
                  <a:pt x="172" y="26"/>
                </a:lnTo>
                <a:lnTo>
                  <a:pt x="174" y="26"/>
                </a:lnTo>
                <a:lnTo>
                  <a:pt x="174" y="26"/>
                </a:lnTo>
                <a:lnTo>
                  <a:pt x="174" y="26"/>
                </a:lnTo>
                <a:lnTo>
                  <a:pt x="174" y="26"/>
                </a:lnTo>
                <a:lnTo>
                  <a:pt x="176" y="26"/>
                </a:lnTo>
                <a:lnTo>
                  <a:pt x="176" y="26"/>
                </a:lnTo>
                <a:lnTo>
                  <a:pt x="178" y="24"/>
                </a:lnTo>
                <a:lnTo>
                  <a:pt x="178" y="26"/>
                </a:lnTo>
                <a:lnTo>
                  <a:pt x="178" y="26"/>
                </a:lnTo>
                <a:lnTo>
                  <a:pt x="178" y="26"/>
                </a:lnTo>
                <a:lnTo>
                  <a:pt x="180" y="26"/>
                </a:lnTo>
                <a:lnTo>
                  <a:pt x="180" y="26"/>
                </a:lnTo>
                <a:lnTo>
                  <a:pt x="182" y="26"/>
                </a:lnTo>
                <a:lnTo>
                  <a:pt x="182" y="26"/>
                </a:lnTo>
                <a:lnTo>
                  <a:pt x="182" y="26"/>
                </a:lnTo>
                <a:lnTo>
                  <a:pt x="184" y="26"/>
                </a:lnTo>
                <a:lnTo>
                  <a:pt x="184" y="24"/>
                </a:lnTo>
                <a:lnTo>
                  <a:pt x="184" y="24"/>
                </a:lnTo>
                <a:lnTo>
                  <a:pt x="184" y="26"/>
                </a:lnTo>
                <a:lnTo>
                  <a:pt x="186" y="28"/>
                </a:lnTo>
                <a:lnTo>
                  <a:pt x="186" y="28"/>
                </a:lnTo>
                <a:lnTo>
                  <a:pt x="186" y="30"/>
                </a:lnTo>
                <a:lnTo>
                  <a:pt x="188" y="30"/>
                </a:lnTo>
                <a:lnTo>
                  <a:pt x="188" y="30"/>
                </a:lnTo>
                <a:lnTo>
                  <a:pt x="190" y="30"/>
                </a:lnTo>
                <a:lnTo>
                  <a:pt x="190" y="30"/>
                </a:lnTo>
                <a:lnTo>
                  <a:pt x="192" y="30"/>
                </a:lnTo>
                <a:lnTo>
                  <a:pt x="198" y="32"/>
                </a:lnTo>
                <a:lnTo>
                  <a:pt x="200" y="34"/>
                </a:lnTo>
                <a:lnTo>
                  <a:pt x="200" y="34"/>
                </a:lnTo>
                <a:lnTo>
                  <a:pt x="200" y="34"/>
                </a:lnTo>
                <a:lnTo>
                  <a:pt x="200" y="34"/>
                </a:lnTo>
                <a:lnTo>
                  <a:pt x="202" y="36"/>
                </a:lnTo>
                <a:lnTo>
                  <a:pt x="204" y="36"/>
                </a:lnTo>
                <a:lnTo>
                  <a:pt x="204" y="36"/>
                </a:lnTo>
                <a:lnTo>
                  <a:pt x="206" y="36"/>
                </a:lnTo>
                <a:lnTo>
                  <a:pt x="206" y="36"/>
                </a:lnTo>
                <a:lnTo>
                  <a:pt x="206" y="36"/>
                </a:lnTo>
                <a:lnTo>
                  <a:pt x="208" y="36"/>
                </a:lnTo>
                <a:lnTo>
                  <a:pt x="210" y="36"/>
                </a:lnTo>
                <a:lnTo>
                  <a:pt x="210" y="36"/>
                </a:lnTo>
                <a:lnTo>
                  <a:pt x="212" y="36"/>
                </a:lnTo>
                <a:lnTo>
                  <a:pt x="212" y="36"/>
                </a:lnTo>
                <a:lnTo>
                  <a:pt x="212" y="36"/>
                </a:lnTo>
                <a:lnTo>
                  <a:pt x="214" y="38"/>
                </a:lnTo>
                <a:lnTo>
                  <a:pt x="214" y="38"/>
                </a:lnTo>
                <a:lnTo>
                  <a:pt x="214" y="38"/>
                </a:lnTo>
                <a:lnTo>
                  <a:pt x="214" y="38"/>
                </a:lnTo>
                <a:lnTo>
                  <a:pt x="216" y="38"/>
                </a:lnTo>
                <a:lnTo>
                  <a:pt x="216" y="38"/>
                </a:lnTo>
                <a:lnTo>
                  <a:pt x="216" y="38"/>
                </a:lnTo>
                <a:lnTo>
                  <a:pt x="216" y="38"/>
                </a:lnTo>
                <a:lnTo>
                  <a:pt x="216" y="40"/>
                </a:lnTo>
                <a:lnTo>
                  <a:pt x="216" y="40"/>
                </a:lnTo>
                <a:lnTo>
                  <a:pt x="216" y="40"/>
                </a:lnTo>
                <a:lnTo>
                  <a:pt x="218" y="40"/>
                </a:lnTo>
                <a:lnTo>
                  <a:pt x="218" y="42"/>
                </a:lnTo>
                <a:lnTo>
                  <a:pt x="220" y="42"/>
                </a:lnTo>
                <a:lnTo>
                  <a:pt x="222" y="44"/>
                </a:lnTo>
                <a:lnTo>
                  <a:pt x="224" y="44"/>
                </a:lnTo>
                <a:lnTo>
                  <a:pt x="226" y="46"/>
                </a:lnTo>
                <a:lnTo>
                  <a:pt x="228" y="46"/>
                </a:lnTo>
                <a:lnTo>
                  <a:pt x="228" y="46"/>
                </a:lnTo>
                <a:lnTo>
                  <a:pt x="228" y="46"/>
                </a:lnTo>
                <a:lnTo>
                  <a:pt x="228" y="48"/>
                </a:lnTo>
                <a:lnTo>
                  <a:pt x="228" y="48"/>
                </a:lnTo>
                <a:lnTo>
                  <a:pt x="230" y="48"/>
                </a:lnTo>
                <a:lnTo>
                  <a:pt x="232" y="52"/>
                </a:lnTo>
                <a:lnTo>
                  <a:pt x="232" y="52"/>
                </a:lnTo>
                <a:lnTo>
                  <a:pt x="234" y="52"/>
                </a:lnTo>
                <a:lnTo>
                  <a:pt x="236" y="52"/>
                </a:lnTo>
                <a:lnTo>
                  <a:pt x="238" y="52"/>
                </a:lnTo>
                <a:lnTo>
                  <a:pt x="238" y="52"/>
                </a:lnTo>
                <a:lnTo>
                  <a:pt x="240" y="52"/>
                </a:lnTo>
                <a:lnTo>
                  <a:pt x="242" y="52"/>
                </a:lnTo>
                <a:lnTo>
                  <a:pt x="244" y="52"/>
                </a:lnTo>
                <a:lnTo>
                  <a:pt x="244" y="52"/>
                </a:lnTo>
                <a:lnTo>
                  <a:pt x="244" y="54"/>
                </a:lnTo>
                <a:lnTo>
                  <a:pt x="244" y="56"/>
                </a:lnTo>
                <a:lnTo>
                  <a:pt x="246" y="58"/>
                </a:lnTo>
                <a:lnTo>
                  <a:pt x="246" y="60"/>
                </a:lnTo>
                <a:lnTo>
                  <a:pt x="246" y="60"/>
                </a:lnTo>
                <a:lnTo>
                  <a:pt x="246" y="60"/>
                </a:lnTo>
                <a:lnTo>
                  <a:pt x="246" y="62"/>
                </a:lnTo>
                <a:lnTo>
                  <a:pt x="248" y="64"/>
                </a:lnTo>
                <a:lnTo>
                  <a:pt x="248" y="64"/>
                </a:lnTo>
                <a:lnTo>
                  <a:pt x="248" y="64"/>
                </a:lnTo>
                <a:lnTo>
                  <a:pt x="248" y="66"/>
                </a:lnTo>
                <a:lnTo>
                  <a:pt x="248" y="68"/>
                </a:lnTo>
                <a:lnTo>
                  <a:pt x="248" y="68"/>
                </a:lnTo>
                <a:lnTo>
                  <a:pt x="248" y="68"/>
                </a:lnTo>
                <a:lnTo>
                  <a:pt x="250" y="70"/>
                </a:lnTo>
                <a:lnTo>
                  <a:pt x="250" y="70"/>
                </a:lnTo>
                <a:lnTo>
                  <a:pt x="250" y="70"/>
                </a:lnTo>
                <a:lnTo>
                  <a:pt x="248" y="74"/>
                </a:lnTo>
                <a:lnTo>
                  <a:pt x="248" y="74"/>
                </a:lnTo>
                <a:lnTo>
                  <a:pt x="248" y="76"/>
                </a:lnTo>
                <a:lnTo>
                  <a:pt x="248" y="76"/>
                </a:lnTo>
                <a:lnTo>
                  <a:pt x="248" y="76"/>
                </a:lnTo>
                <a:lnTo>
                  <a:pt x="248" y="78"/>
                </a:lnTo>
                <a:lnTo>
                  <a:pt x="248" y="78"/>
                </a:lnTo>
                <a:lnTo>
                  <a:pt x="248" y="80"/>
                </a:lnTo>
                <a:lnTo>
                  <a:pt x="248" y="82"/>
                </a:lnTo>
                <a:lnTo>
                  <a:pt x="248" y="82"/>
                </a:lnTo>
                <a:lnTo>
                  <a:pt x="248" y="86"/>
                </a:lnTo>
                <a:lnTo>
                  <a:pt x="246" y="86"/>
                </a:lnTo>
                <a:lnTo>
                  <a:pt x="246" y="86"/>
                </a:lnTo>
                <a:lnTo>
                  <a:pt x="246" y="86"/>
                </a:lnTo>
                <a:lnTo>
                  <a:pt x="246" y="86"/>
                </a:lnTo>
                <a:lnTo>
                  <a:pt x="246" y="88"/>
                </a:lnTo>
                <a:lnTo>
                  <a:pt x="246" y="88"/>
                </a:lnTo>
                <a:lnTo>
                  <a:pt x="246" y="88"/>
                </a:lnTo>
                <a:lnTo>
                  <a:pt x="248" y="90"/>
                </a:lnTo>
                <a:lnTo>
                  <a:pt x="248" y="90"/>
                </a:lnTo>
                <a:lnTo>
                  <a:pt x="248" y="90"/>
                </a:lnTo>
                <a:lnTo>
                  <a:pt x="246" y="90"/>
                </a:lnTo>
                <a:lnTo>
                  <a:pt x="246" y="90"/>
                </a:lnTo>
                <a:lnTo>
                  <a:pt x="246" y="90"/>
                </a:lnTo>
                <a:lnTo>
                  <a:pt x="244" y="92"/>
                </a:lnTo>
                <a:lnTo>
                  <a:pt x="244" y="94"/>
                </a:lnTo>
                <a:lnTo>
                  <a:pt x="244" y="94"/>
                </a:lnTo>
                <a:lnTo>
                  <a:pt x="244" y="94"/>
                </a:lnTo>
                <a:lnTo>
                  <a:pt x="244" y="94"/>
                </a:lnTo>
                <a:lnTo>
                  <a:pt x="244" y="94"/>
                </a:lnTo>
                <a:lnTo>
                  <a:pt x="244" y="96"/>
                </a:lnTo>
                <a:lnTo>
                  <a:pt x="244" y="96"/>
                </a:lnTo>
                <a:lnTo>
                  <a:pt x="246" y="98"/>
                </a:lnTo>
                <a:lnTo>
                  <a:pt x="246" y="100"/>
                </a:lnTo>
                <a:lnTo>
                  <a:pt x="246" y="100"/>
                </a:lnTo>
                <a:lnTo>
                  <a:pt x="244" y="100"/>
                </a:lnTo>
                <a:lnTo>
                  <a:pt x="246" y="102"/>
                </a:lnTo>
                <a:lnTo>
                  <a:pt x="246" y="102"/>
                </a:lnTo>
                <a:lnTo>
                  <a:pt x="246" y="102"/>
                </a:lnTo>
                <a:lnTo>
                  <a:pt x="246" y="102"/>
                </a:lnTo>
                <a:lnTo>
                  <a:pt x="246" y="102"/>
                </a:lnTo>
                <a:lnTo>
                  <a:pt x="246" y="102"/>
                </a:lnTo>
                <a:lnTo>
                  <a:pt x="248" y="104"/>
                </a:lnTo>
                <a:lnTo>
                  <a:pt x="248" y="104"/>
                </a:lnTo>
                <a:lnTo>
                  <a:pt x="250" y="104"/>
                </a:lnTo>
                <a:lnTo>
                  <a:pt x="250" y="104"/>
                </a:lnTo>
                <a:lnTo>
                  <a:pt x="250" y="104"/>
                </a:lnTo>
                <a:lnTo>
                  <a:pt x="252" y="104"/>
                </a:lnTo>
                <a:lnTo>
                  <a:pt x="252" y="104"/>
                </a:lnTo>
                <a:lnTo>
                  <a:pt x="252" y="104"/>
                </a:lnTo>
                <a:lnTo>
                  <a:pt x="250" y="104"/>
                </a:lnTo>
                <a:lnTo>
                  <a:pt x="250" y="104"/>
                </a:lnTo>
                <a:lnTo>
                  <a:pt x="250" y="106"/>
                </a:lnTo>
                <a:lnTo>
                  <a:pt x="250" y="106"/>
                </a:lnTo>
                <a:lnTo>
                  <a:pt x="250" y="108"/>
                </a:lnTo>
                <a:lnTo>
                  <a:pt x="248" y="110"/>
                </a:lnTo>
                <a:lnTo>
                  <a:pt x="248" y="110"/>
                </a:lnTo>
                <a:lnTo>
                  <a:pt x="248" y="112"/>
                </a:lnTo>
                <a:lnTo>
                  <a:pt x="248" y="112"/>
                </a:lnTo>
                <a:lnTo>
                  <a:pt x="248" y="112"/>
                </a:lnTo>
                <a:lnTo>
                  <a:pt x="248" y="112"/>
                </a:lnTo>
                <a:lnTo>
                  <a:pt x="250" y="116"/>
                </a:lnTo>
                <a:lnTo>
                  <a:pt x="252" y="118"/>
                </a:lnTo>
                <a:lnTo>
                  <a:pt x="254" y="124"/>
                </a:lnTo>
                <a:lnTo>
                  <a:pt x="254" y="124"/>
                </a:lnTo>
                <a:lnTo>
                  <a:pt x="254" y="126"/>
                </a:lnTo>
                <a:lnTo>
                  <a:pt x="254" y="126"/>
                </a:lnTo>
                <a:lnTo>
                  <a:pt x="254" y="128"/>
                </a:lnTo>
                <a:lnTo>
                  <a:pt x="254" y="128"/>
                </a:lnTo>
                <a:lnTo>
                  <a:pt x="254" y="130"/>
                </a:lnTo>
                <a:lnTo>
                  <a:pt x="254" y="130"/>
                </a:lnTo>
                <a:lnTo>
                  <a:pt x="256" y="132"/>
                </a:lnTo>
                <a:lnTo>
                  <a:pt x="256" y="134"/>
                </a:lnTo>
                <a:lnTo>
                  <a:pt x="256" y="138"/>
                </a:lnTo>
                <a:lnTo>
                  <a:pt x="260" y="138"/>
                </a:lnTo>
                <a:lnTo>
                  <a:pt x="262" y="138"/>
                </a:lnTo>
                <a:lnTo>
                  <a:pt x="266" y="138"/>
                </a:lnTo>
                <a:lnTo>
                  <a:pt x="270" y="140"/>
                </a:lnTo>
                <a:lnTo>
                  <a:pt x="270" y="140"/>
                </a:lnTo>
                <a:lnTo>
                  <a:pt x="270" y="140"/>
                </a:lnTo>
                <a:lnTo>
                  <a:pt x="270" y="142"/>
                </a:lnTo>
                <a:lnTo>
                  <a:pt x="270" y="142"/>
                </a:lnTo>
                <a:lnTo>
                  <a:pt x="272" y="142"/>
                </a:lnTo>
                <a:lnTo>
                  <a:pt x="272" y="146"/>
                </a:lnTo>
                <a:lnTo>
                  <a:pt x="272" y="150"/>
                </a:lnTo>
                <a:lnTo>
                  <a:pt x="268" y="156"/>
                </a:lnTo>
                <a:lnTo>
                  <a:pt x="266" y="158"/>
                </a:lnTo>
                <a:lnTo>
                  <a:pt x="266" y="158"/>
                </a:lnTo>
                <a:lnTo>
                  <a:pt x="264" y="160"/>
                </a:lnTo>
                <a:lnTo>
                  <a:pt x="264" y="162"/>
                </a:lnTo>
                <a:lnTo>
                  <a:pt x="262" y="164"/>
                </a:lnTo>
                <a:lnTo>
                  <a:pt x="262" y="164"/>
                </a:lnTo>
                <a:lnTo>
                  <a:pt x="262" y="164"/>
                </a:lnTo>
                <a:lnTo>
                  <a:pt x="264" y="168"/>
                </a:lnTo>
                <a:lnTo>
                  <a:pt x="268" y="172"/>
                </a:lnTo>
                <a:lnTo>
                  <a:pt x="268" y="172"/>
                </a:lnTo>
                <a:lnTo>
                  <a:pt x="270" y="174"/>
                </a:lnTo>
                <a:lnTo>
                  <a:pt x="270" y="174"/>
                </a:lnTo>
                <a:lnTo>
                  <a:pt x="272" y="176"/>
                </a:lnTo>
                <a:lnTo>
                  <a:pt x="272" y="178"/>
                </a:lnTo>
                <a:lnTo>
                  <a:pt x="274" y="180"/>
                </a:lnTo>
                <a:lnTo>
                  <a:pt x="274" y="180"/>
                </a:lnTo>
                <a:lnTo>
                  <a:pt x="276" y="182"/>
                </a:lnTo>
                <a:lnTo>
                  <a:pt x="276" y="182"/>
                </a:lnTo>
                <a:lnTo>
                  <a:pt x="278" y="186"/>
                </a:lnTo>
                <a:lnTo>
                  <a:pt x="280" y="186"/>
                </a:lnTo>
                <a:lnTo>
                  <a:pt x="280" y="186"/>
                </a:lnTo>
                <a:lnTo>
                  <a:pt x="280" y="186"/>
                </a:lnTo>
                <a:lnTo>
                  <a:pt x="284" y="188"/>
                </a:lnTo>
                <a:lnTo>
                  <a:pt x="286" y="188"/>
                </a:lnTo>
                <a:lnTo>
                  <a:pt x="286" y="188"/>
                </a:lnTo>
                <a:lnTo>
                  <a:pt x="288" y="190"/>
                </a:lnTo>
                <a:lnTo>
                  <a:pt x="290" y="190"/>
                </a:lnTo>
                <a:lnTo>
                  <a:pt x="290" y="192"/>
                </a:lnTo>
                <a:lnTo>
                  <a:pt x="290" y="192"/>
                </a:lnTo>
                <a:lnTo>
                  <a:pt x="292" y="192"/>
                </a:lnTo>
                <a:lnTo>
                  <a:pt x="292" y="192"/>
                </a:lnTo>
                <a:lnTo>
                  <a:pt x="292" y="192"/>
                </a:lnTo>
                <a:lnTo>
                  <a:pt x="292" y="192"/>
                </a:lnTo>
                <a:lnTo>
                  <a:pt x="292" y="194"/>
                </a:lnTo>
                <a:lnTo>
                  <a:pt x="292" y="196"/>
                </a:lnTo>
                <a:lnTo>
                  <a:pt x="294" y="196"/>
                </a:lnTo>
                <a:lnTo>
                  <a:pt x="294" y="196"/>
                </a:lnTo>
                <a:lnTo>
                  <a:pt x="294" y="198"/>
                </a:lnTo>
                <a:lnTo>
                  <a:pt x="294" y="200"/>
                </a:lnTo>
                <a:lnTo>
                  <a:pt x="294" y="200"/>
                </a:lnTo>
                <a:lnTo>
                  <a:pt x="294" y="200"/>
                </a:lnTo>
                <a:lnTo>
                  <a:pt x="296" y="204"/>
                </a:lnTo>
                <a:lnTo>
                  <a:pt x="296" y="204"/>
                </a:lnTo>
                <a:lnTo>
                  <a:pt x="296" y="206"/>
                </a:lnTo>
                <a:lnTo>
                  <a:pt x="296" y="208"/>
                </a:lnTo>
                <a:lnTo>
                  <a:pt x="296" y="208"/>
                </a:lnTo>
                <a:lnTo>
                  <a:pt x="298" y="208"/>
                </a:lnTo>
                <a:lnTo>
                  <a:pt x="298" y="208"/>
                </a:lnTo>
                <a:lnTo>
                  <a:pt x="298" y="208"/>
                </a:lnTo>
                <a:lnTo>
                  <a:pt x="302" y="208"/>
                </a:lnTo>
                <a:lnTo>
                  <a:pt x="302" y="208"/>
                </a:lnTo>
                <a:lnTo>
                  <a:pt x="304" y="210"/>
                </a:lnTo>
                <a:lnTo>
                  <a:pt x="304" y="210"/>
                </a:lnTo>
                <a:lnTo>
                  <a:pt x="302" y="210"/>
                </a:lnTo>
                <a:lnTo>
                  <a:pt x="302" y="210"/>
                </a:lnTo>
                <a:lnTo>
                  <a:pt x="302" y="212"/>
                </a:lnTo>
                <a:lnTo>
                  <a:pt x="302" y="214"/>
                </a:lnTo>
                <a:lnTo>
                  <a:pt x="302" y="214"/>
                </a:lnTo>
                <a:lnTo>
                  <a:pt x="302" y="218"/>
                </a:lnTo>
                <a:lnTo>
                  <a:pt x="302" y="218"/>
                </a:lnTo>
                <a:lnTo>
                  <a:pt x="300" y="218"/>
                </a:lnTo>
                <a:lnTo>
                  <a:pt x="300" y="218"/>
                </a:lnTo>
                <a:lnTo>
                  <a:pt x="300" y="218"/>
                </a:lnTo>
                <a:lnTo>
                  <a:pt x="298" y="218"/>
                </a:lnTo>
                <a:lnTo>
                  <a:pt x="296" y="218"/>
                </a:lnTo>
                <a:lnTo>
                  <a:pt x="296" y="218"/>
                </a:lnTo>
                <a:lnTo>
                  <a:pt x="296" y="218"/>
                </a:lnTo>
                <a:lnTo>
                  <a:pt x="294" y="220"/>
                </a:lnTo>
                <a:lnTo>
                  <a:pt x="294" y="220"/>
                </a:lnTo>
                <a:lnTo>
                  <a:pt x="292" y="220"/>
                </a:lnTo>
                <a:lnTo>
                  <a:pt x="292" y="220"/>
                </a:lnTo>
                <a:lnTo>
                  <a:pt x="290" y="220"/>
                </a:lnTo>
                <a:lnTo>
                  <a:pt x="290" y="222"/>
                </a:lnTo>
                <a:lnTo>
                  <a:pt x="290" y="222"/>
                </a:lnTo>
                <a:lnTo>
                  <a:pt x="290" y="224"/>
                </a:lnTo>
                <a:lnTo>
                  <a:pt x="290" y="222"/>
                </a:lnTo>
                <a:lnTo>
                  <a:pt x="288" y="222"/>
                </a:lnTo>
                <a:lnTo>
                  <a:pt x="288" y="222"/>
                </a:lnTo>
                <a:lnTo>
                  <a:pt x="288" y="224"/>
                </a:lnTo>
                <a:lnTo>
                  <a:pt x="288" y="224"/>
                </a:lnTo>
                <a:lnTo>
                  <a:pt x="286" y="224"/>
                </a:lnTo>
                <a:lnTo>
                  <a:pt x="284" y="224"/>
                </a:lnTo>
                <a:lnTo>
                  <a:pt x="284" y="226"/>
                </a:lnTo>
                <a:lnTo>
                  <a:pt x="284" y="226"/>
                </a:lnTo>
                <a:lnTo>
                  <a:pt x="284" y="226"/>
                </a:lnTo>
                <a:lnTo>
                  <a:pt x="284" y="228"/>
                </a:lnTo>
                <a:lnTo>
                  <a:pt x="284" y="230"/>
                </a:lnTo>
                <a:lnTo>
                  <a:pt x="284" y="232"/>
                </a:lnTo>
                <a:lnTo>
                  <a:pt x="284" y="232"/>
                </a:lnTo>
                <a:lnTo>
                  <a:pt x="284" y="232"/>
                </a:lnTo>
                <a:lnTo>
                  <a:pt x="284" y="232"/>
                </a:lnTo>
                <a:lnTo>
                  <a:pt x="282" y="232"/>
                </a:lnTo>
                <a:lnTo>
                  <a:pt x="282" y="236"/>
                </a:lnTo>
                <a:lnTo>
                  <a:pt x="282" y="238"/>
                </a:lnTo>
                <a:lnTo>
                  <a:pt x="284" y="240"/>
                </a:lnTo>
                <a:lnTo>
                  <a:pt x="284" y="240"/>
                </a:lnTo>
                <a:lnTo>
                  <a:pt x="284" y="240"/>
                </a:lnTo>
                <a:lnTo>
                  <a:pt x="282" y="242"/>
                </a:lnTo>
                <a:lnTo>
                  <a:pt x="282" y="242"/>
                </a:lnTo>
                <a:lnTo>
                  <a:pt x="282" y="242"/>
                </a:lnTo>
                <a:lnTo>
                  <a:pt x="282" y="244"/>
                </a:lnTo>
                <a:lnTo>
                  <a:pt x="280" y="244"/>
                </a:lnTo>
                <a:lnTo>
                  <a:pt x="280" y="244"/>
                </a:lnTo>
                <a:lnTo>
                  <a:pt x="278" y="244"/>
                </a:lnTo>
                <a:lnTo>
                  <a:pt x="278" y="242"/>
                </a:lnTo>
                <a:lnTo>
                  <a:pt x="276" y="242"/>
                </a:lnTo>
                <a:lnTo>
                  <a:pt x="274" y="242"/>
                </a:lnTo>
                <a:lnTo>
                  <a:pt x="274" y="242"/>
                </a:lnTo>
                <a:lnTo>
                  <a:pt x="270" y="242"/>
                </a:lnTo>
                <a:lnTo>
                  <a:pt x="270" y="242"/>
                </a:lnTo>
                <a:lnTo>
                  <a:pt x="270" y="242"/>
                </a:lnTo>
                <a:lnTo>
                  <a:pt x="268" y="242"/>
                </a:lnTo>
                <a:lnTo>
                  <a:pt x="268" y="240"/>
                </a:lnTo>
                <a:lnTo>
                  <a:pt x="268" y="240"/>
                </a:lnTo>
                <a:lnTo>
                  <a:pt x="268" y="240"/>
                </a:lnTo>
                <a:lnTo>
                  <a:pt x="268" y="238"/>
                </a:lnTo>
                <a:lnTo>
                  <a:pt x="268" y="238"/>
                </a:lnTo>
                <a:lnTo>
                  <a:pt x="268" y="238"/>
                </a:lnTo>
                <a:lnTo>
                  <a:pt x="268" y="238"/>
                </a:lnTo>
                <a:lnTo>
                  <a:pt x="266" y="238"/>
                </a:lnTo>
                <a:lnTo>
                  <a:pt x="266" y="238"/>
                </a:lnTo>
                <a:lnTo>
                  <a:pt x="266" y="238"/>
                </a:lnTo>
                <a:lnTo>
                  <a:pt x="266" y="238"/>
                </a:lnTo>
                <a:lnTo>
                  <a:pt x="266" y="238"/>
                </a:lnTo>
                <a:lnTo>
                  <a:pt x="266" y="240"/>
                </a:lnTo>
                <a:lnTo>
                  <a:pt x="266" y="240"/>
                </a:lnTo>
                <a:lnTo>
                  <a:pt x="266" y="240"/>
                </a:lnTo>
                <a:lnTo>
                  <a:pt x="266" y="242"/>
                </a:lnTo>
                <a:lnTo>
                  <a:pt x="266" y="242"/>
                </a:lnTo>
                <a:lnTo>
                  <a:pt x="264" y="240"/>
                </a:lnTo>
                <a:lnTo>
                  <a:pt x="264" y="240"/>
                </a:lnTo>
                <a:lnTo>
                  <a:pt x="262" y="240"/>
                </a:lnTo>
                <a:lnTo>
                  <a:pt x="260" y="240"/>
                </a:lnTo>
                <a:lnTo>
                  <a:pt x="258" y="240"/>
                </a:lnTo>
                <a:lnTo>
                  <a:pt x="258" y="238"/>
                </a:lnTo>
                <a:lnTo>
                  <a:pt x="256" y="238"/>
                </a:lnTo>
                <a:lnTo>
                  <a:pt x="256" y="238"/>
                </a:lnTo>
                <a:lnTo>
                  <a:pt x="254" y="238"/>
                </a:lnTo>
                <a:lnTo>
                  <a:pt x="254" y="240"/>
                </a:lnTo>
                <a:lnTo>
                  <a:pt x="254" y="240"/>
                </a:lnTo>
                <a:lnTo>
                  <a:pt x="254" y="238"/>
                </a:lnTo>
                <a:lnTo>
                  <a:pt x="254" y="238"/>
                </a:lnTo>
                <a:lnTo>
                  <a:pt x="252" y="238"/>
                </a:lnTo>
                <a:lnTo>
                  <a:pt x="252" y="238"/>
                </a:lnTo>
                <a:lnTo>
                  <a:pt x="252" y="238"/>
                </a:lnTo>
                <a:lnTo>
                  <a:pt x="252" y="238"/>
                </a:lnTo>
                <a:lnTo>
                  <a:pt x="250" y="238"/>
                </a:lnTo>
                <a:lnTo>
                  <a:pt x="248" y="238"/>
                </a:lnTo>
                <a:lnTo>
                  <a:pt x="248" y="238"/>
                </a:lnTo>
                <a:lnTo>
                  <a:pt x="246" y="240"/>
                </a:lnTo>
                <a:lnTo>
                  <a:pt x="246" y="240"/>
                </a:lnTo>
                <a:lnTo>
                  <a:pt x="246" y="238"/>
                </a:lnTo>
                <a:lnTo>
                  <a:pt x="246" y="238"/>
                </a:lnTo>
                <a:lnTo>
                  <a:pt x="244" y="238"/>
                </a:lnTo>
                <a:lnTo>
                  <a:pt x="244" y="238"/>
                </a:lnTo>
                <a:lnTo>
                  <a:pt x="244" y="236"/>
                </a:lnTo>
                <a:lnTo>
                  <a:pt x="242" y="236"/>
                </a:lnTo>
                <a:lnTo>
                  <a:pt x="242" y="236"/>
                </a:lnTo>
                <a:lnTo>
                  <a:pt x="242" y="236"/>
                </a:lnTo>
                <a:lnTo>
                  <a:pt x="240" y="236"/>
                </a:lnTo>
                <a:lnTo>
                  <a:pt x="238" y="236"/>
                </a:lnTo>
                <a:lnTo>
                  <a:pt x="236" y="236"/>
                </a:lnTo>
                <a:lnTo>
                  <a:pt x="236" y="236"/>
                </a:lnTo>
                <a:lnTo>
                  <a:pt x="236" y="236"/>
                </a:lnTo>
                <a:lnTo>
                  <a:pt x="236" y="236"/>
                </a:lnTo>
                <a:lnTo>
                  <a:pt x="234" y="236"/>
                </a:lnTo>
                <a:lnTo>
                  <a:pt x="232" y="236"/>
                </a:lnTo>
                <a:lnTo>
                  <a:pt x="232" y="236"/>
                </a:lnTo>
                <a:lnTo>
                  <a:pt x="232" y="236"/>
                </a:lnTo>
                <a:lnTo>
                  <a:pt x="230" y="236"/>
                </a:lnTo>
                <a:lnTo>
                  <a:pt x="230" y="236"/>
                </a:lnTo>
                <a:lnTo>
                  <a:pt x="230" y="234"/>
                </a:lnTo>
                <a:lnTo>
                  <a:pt x="230" y="234"/>
                </a:lnTo>
                <a:lnTo>
                  <a:pt x="230" y="234"/>
                </a:lnTo>
                <a:lnTo>
                  <a:pt x="228" y="234"/>
                </a:lnTo>
                <a:lnTo>
                  <a:pt x="228" y="234"/>
                </a:lnTo>
                <a:lnTo>
                  <a:pt x="228" y="234"/>
                </a:lnTo>
                <a:lnTo>
                  <a:pt x="228" y="234"/>
                </a:lnTo>
                <a:lnTo>
                  <a:pt x="226" y="234"/>
                </a:lnTo>
                <a:lnTo>
                  <a:pt x="226" y="234"/>
                </a:lnTo>
                <a:lnTo>
                  <a:pt x="226" y="234"/>
                </a:lnTo>
                <a:lnTo>
                  <a:pt x="226" y="234"/>
                </a:lnTo>
                <a:lnTo>
                  <a:pt x="224" y="234"/>
                </a:lnTo>
                <a:lnTo>
                  <a:pt x="220" y="232"/>
                </a:lnTo>
                <a:lnTo>
                  <a:pt x="220" y="232"/>
                </a:lnTo>
                <a:lnTo>
                  <a:pt x="220" y="232"/>
                </a:lnTo>
                <a:lnTo>
                  <a:pt x="220" y="232"/>
                </a:lnTo>
                <a:lnTo>
                  <a:pt x="220" y="230"/>
                </a:lnTo>
                <a:lnTo>
                  <a:pt x="218" y="230"/>
                </a:lnTo>
                <a:lnTo>
                  <a:pt x="218" y="230"/>
                </a:lnTo>
                <a:lnTo>
                  <a:pt x="218" y="228"/>
                </a:lnTo>
                <a:lnTo>
                  <a:pt x="218" y="228"/>
                </a:lnTo>
                <a:lnTo>
                  <a:pt x="218" y="228"/>
                </a:lnTo>
                <a:lnTo>
                  <a:pt x="216" y="222"/>
                </a:lnTo>
                <a:lnTo>
                  <a:pt x="216" y="222"/>
                </a:lnTo>
                <a:lnTo>
                  <a:pt x="216" y="220"/>
                </a:lnTo>
                <a:lnTo>
                  <a:pt x="216" y="220"/>
                </a:lnTo>
                <a:lnTo>
                  <a:pt x="216" y="220"/>
                </a:lnTo>
                <a:lnTo>
                  <a:pt x="216" y="218"/>
                </a:lnTo>
                <a:lnTo>
                  <a:pt x="216" y="218"/>
                </a:lnTo>
                <a:lnTo>
                  <a:pt x="214" y="216"/>
                </a:lnTo>
                <a:lnTo>
                  <a:pt x="214" y="216"/>
                </a:lnTo>
                <a:lnTo>
                  <a:pt x="214" y="216"/>
                </a:lnTo>
                <a:lnTo>
                  <a:pt x="214" y="214"/>
                </a:lnTo>
                <a:lnTo>
                  <a:pt x="214" y="214"/>
                </a:lnTo>
                <a:lnTo>
                  <a:pt x="212" y="212"/>
                </a:lnTo>
                <a:lnTo>
                  <a:pt x="212" y="212"/>
                </a:lnTo>
                <a:lnTo>
                  <a:pt x="212" y="212"/>
                </a:lnTo>
                <a:lnTo>
                  <a:pt x="212" y="212"/>
                </a:lnTo>
                <a:lnTo>
                  <a:pt x="210" y="210"/>
                </a:lnTo>
                <a:lnTo>
                  <a:pt x="208" y="210"/>
                </a:lnTo>
                <a:lnTo>
                  <a:pt x="208" y="210"/>
                </a:lnTo>
                <a:lnTo>
                  <a:pt x="208" y="210"/>
                </a:lnTo>
                <a:lnTo>
                  <a:pt x="208" y="210"/>
                </a:lnTo>
                <a:lnTo>
                  <a:pt x="206" y="210"/>
                </a:lnTo>
                <a:lnTo>
                  <a:pt x="204" y="210"/>
                </a:lnTo>
                <a:lnTo>
                  <a:pt x="204" y="210"/>
                </a:lnTo>
                <a:lnTo>
                  <a:pt x="200" y="210"/>
                </a:lnTo>
                <a:lnTo>
                  <a:pt x="200" y="210"/>
                </a:lnTo>
                <a:lnTo>
                  <a:pt x="198" y="212"/>
                </a:lnTo>
                <a:lnTo>
                  <a:pt x="198" y="212"/>
                </a:lnTo>
                <a:lnTo>
                  <a:pt x="198" y="212"/>
                </a:lnTo>
                <a:lnTo>
                  <a:pt x="196" y="212"/>
                </a:lnTo>
                <a:lnTo>
                  <a:pt x="194" y="212"/>
                </a:lnTo>
                <a:lnTo>
                  <a:pt x="194" y="212"/>
                </a:lnTo>
                <a:lnTo>
                  <a:pt x="194" y="212"/>
                </a:lnTo>
                <a:lnTo>
                  <a:pt x="194" y="214"/>
                </a:lnTo>
                <a:lnTo>
                  <a:pt x="194" y="214"/>
                </a:lnTo>
                <a:lnTo>
                  <a:pt x="194" y="214"/>
                </a:lnTo>
                <a:lnTo>
                  <a:pt x="194" y="216"/>
                </a:lnTo>
                <a:lnTo>
                  <a:pt x="194" y="216"/>
                </a:lnTo>
                <a:lnTo>
                  <a:pt x="192" y="216"/>
                </a:lnTo>
                <a:lnTo>
                  <a:pt x="192" y="216"/>
                </a:lnTo>
                <a:lnTo>
                  <a:pt x="192" y="216"/>
                </a:lnTo>
                <a:lnTo>
                  <a:pt x="190" y="216"/>
                </a:lnTo>
                <a:lnTo>
                  <a:pt x="190" y="216"/>
                </a:lnTo>
                <a:lnTo>
                  <a:pt x="190" y="216"/>
                </a:lnTo>
                <a:lnTo>
                  <a:pt x="188" y="216"/>
                </a:lnTo>
                <a:lnTo>
                  <a:pt x="188" y="218"/>
                </a:lnTo>
                <a:lnTo>
                  <a:pt x="184" y="220"/>
                </a:lnTo>
                <a:lnTo>
                  <a:pt x="184" y="220"/>
                </a:lnTo>
                <a:lnTo>
                  <a:pt x="182" y="220"/>
                </a:lnTo>
                <a:lnTo>
                  <a:pt x="178" y="220"/>
                </a:lnTo>
                <a:lnTo>
                  <a:pt x="176" y="218"/>
                </a:lnTo>
                <a:lnTo>
                  <a:pt x="176" y="218"/>
                </a:lnTo>
                <a:lnTo>
                  <a:pt x="176" y="218"/>
                </a:lnTo>
                <a:lnTo>
                  <a:pt x="176" y="218"/>
                </a:lnTo>
                <a:lnTo>
                  <a:pt x="174" y="218"/>
                </a:lnTo>
                <a:lnTo>
                  <a:pt x="174" y="218"/>
                </a:lnTo>
                <a:lnTo>
                  <a:pt x="174" y="218"/>
                </a:lnTo>
                <a:lnTo>
                  <a:pt x="174" y="218"/>
                </a:lnTo>
                <a:lnTo>
                  <a:pt x="174" y="218"/>
                </a:lnTo>
                <a:lnTo>
                  <a:pt x="172" y="218"/>
                </a:lnTo>
                <a:lnTo>
                  <a:pt x="172" y="216"/>
                </a:lnTo>
                <a:lnTo>
                  <a:pt x="170" y="218"/>
                </a:lnTo>
                <a:lnTo>
                  <a:pt x="170" y="218"/>
                </a:lnTo>
                <a:lnTo>
                  <a:pt x="168" y="218"/>
                </a:lnTo>
                <a:lnTo>
                  <a:pt x="166" y="216"/>
                </a:lnTo>
                <a:lnTo>
                  <a:pt x="166" y="216"/>
                </a:lnTo>
                <a:lnTo>
                  <a:pt x="164" y="214"/>
                </a:lnTo>
                <a:lnTo>
                  <a:pt x="164" y="214"/>
                </a:lnTo>
                <a:lnTo>
                  <a:pt x="164" y="214"/>
                </a:lnTo>
                <a:lnTo>
                  <a:pt x="164" y="214"/>
                </a:lnTo>
                <a:lnTo>
                  <a:pt x="164" y="214"/>
                </a:lnTo>
                <a:lnTo>
                  <a:pt x="162" y="212"/>
                </a:lnTo>
                <a:lnTo>
                  <a:pt x="162" y="212"/>
                </a:lnTo>
                <a:lnTo>
                  <a:pt x="160" y="212"/>
                </a:lnTo>
                <a:lnTo>
                  <a:pt x="160" y="212"/>
                </a:lnTo>
                <a:lnTo>
                  <a:pt x="158" y="212"/>
                </a:lnTo>
                <a:lnTo>
                  <a:pt x="158" y="210"/>
                </a:lnTo>
                <a:lnTo>
                  <a:pt x="156" y="210"/>
                </a:lnTo>
                <a:lnTo>
                  <a:pt x="154" y="208"/>
                </a:lnTo>
                <a:lnTo>
                  <a:pt x="154" y="208"/>
                </a:lnTo>
                <a:lnTo>
                  <a:pt x="152" y="208"/>
                </a:lnTo>
                <a:lnTo>
                  <a:pt x="152" y="206"/>
                </a:lnTo>
                <a:lnTo>
                  <a:pt x="152" y="206"/>
                </a:lnTo>
                <a:lnTo>
                  <a:pt x="150" y="206"/>
                </a:lnTo>
                <a:lnTo>
                  <a:pt x="150" y="206"/>
                </a:lnTo>
                <a:lnTo>
                  <a:pt x="150" y="206"/>
                </a:lnTo>
                <a:lnTo>
                  <a:pt x="150" y="204"/>
                </a:lnTo>
                <a:lnTo>
                  <a:pt x="148" y="202"/>
                </a:lnTo>
                <a:lnTo>
                  <a:pt x="148" y="202"/>
                </a:lnTo>
                <a:lnTo>
                  <a:pt x="148" y="202"/>
                </a:lnTo>
                <a:lnTo>
                  <a:pt x="146" y="202"/>
                </a:lnTo>
                <a:lnTo>
                  <a:pt x="144" y="202"/>
                </a:lnTo>
                <a:lnTo>
                  <a:pt x="144" y="200"/>
                </a:lnTo>
                <a:lnTo>
                  <a:pt x="144" y="200"/>
                </a:lnTo>
                <a:lnTo>
                  <a:pt x="144" y="200"/>
                </a:lnTo>
                <a:lnTo>
                  <a:pt x="144" y="200"/>
                </a:lnTo>
                <a:lnTo>
                  <a:pt x="142" y="200"/>
                </a:lnTo>
                <a:lnTo>
                  <a:pt x="142" y="200"/>
                </a:lnTo>
                <a:lnTo>
                  <a:pt x="142" y="198"/>
                </a:lnTo>
                <a:lnTo>
                  <a:pt x="142" y="198"/>
                </a:lnTo>
                <a:lnTo>
                  <a:pt x="140" y="198"/>
                </a:lnTo>
                <a:lnTo>
                  <a:pt x="138" y="198"/>
                </a:lnTo>
                <a:lnTo>
                  <a:pt x="138" y="198"/>
                </a:lnTo>
                <a:lnTo>
                  <a:pt x="138" y="198"/>
                </a:lnTo>
                <a:lnTo>
                  <a:pt x="136" y="198"/>
                </a:lnTo>
                <a:lnTo>
                  <a:pt x="136" y="198"/>
                </a:lnTo>
                <a:lnTo>
                  <a:pt x="134" y="198"/>
                </a:lnTo>
                <a:lnTo>
                  <a:pt x="132" y="196"/>
                </a:lnTo>
                <a:lnTo>
                  <a:pt x="130" y="194"/>
                </a:lnTo>
                <a:lnTo>
                  <a:pt x="130" y="194"/>
                </a:lnTo>
                <a:lnTo>
                  <a:pt x="128" y="192"/>
                </a:lnTo>
                <a:lnTo>
                  <a:pt x="128" y="188"/>
                </a:lnTo>
                <a:lnTo>
                  <a:pt x="126" y="188"/>
                </a:lnTo>
                <a:lnTo>
                  <a:pt x="126" y="186"/>
                </a:lnTo>
                <a:lnTo>
                  <a:pt x="126" y="186"/>
                </a:lnTo>
                <a:lnTo>
                  <a:pt x="126" y="184"/>
                </a:lnTo>
                <a:lnTo>
                  <a:pt x="126" y="184"/>
                </a:lnTo>
                <a:lnTo>
                  <a:pt x="126" y="184"/>
                </a:lnTo>
                <a:lnTo>
                  <a:pt x="124" y="182"/>
                </a:lnTo>
                <a:lnTo>
                  <a:pt x="124" y="182"/>
                </a:lnTo>
                <a:lnTo>
                  <a:pt x="124" y="182"/>
                </a:lnTo>
                <a:lnTo>
                  <a:pt x="124" y="182"/>
                </a:lnTo>
                <a:lnTo>
                  <a:pt x="124" y="182"/>
                </a:lnTo>
                <a:lnTo>
                  <a:pt x="122" y="182"/>
                </a:lnTo>
                <a:lnTo>
                  <a:pt x="122" y="182"/>
                </a:lnTo>
                <a:lnTo>
                  <a:pt x="122" y="180"/>
                </a:lnTo>
                <a:lnTo>
                  <a:pt x="122" y="180"/>
                </a:lnTo>
                <a:lnTo>
                  <a:pt x="122" y="180"/>
                </a:lnTo>
                <a:lnTo>
                  <a:pt x="122" y="180"/>
                </a:lnTo>
                <a:lnTo>
                  <a:pt x="122" y="180"/>
                </a:lnTo>
                <a:lnTo>
                  <a:pt x="124" y="178"/>
                </a:lnTo>
                <a:lnTo>
                  <a:pt x="124" y="178"/>
                </a:lnTo>
                <a:lnTo>
                  <a:pt x="122" y="178"/>
                </a:lnTo>
                <a:lnTo>
                  <a:pt x="122" y="178"/>
                </a:lnTo>
                <a:lnTo>
                  <a:pt x="122" y="176"/>
                </a:lnTo>
                <a:lnTo>
                  <a:pt x="120" y="176"/>
                </a:lnTo>
                <a:lnTo>
                  <a:pt x="120" y="178"/>
                </a:lnTo>
                <a:lnTo>
                  <a:pt x="118" y="176"/>
                </a:lnTo>
                <a:lnTo>
                  <a:pt x="118" y="176"/>
                </a:lnTo>
                <a:lnTo>
                  <a:pt x="118" y="174"/>
                </a:lnTo>
                <a:lnTo>
                  <a:pt x="118" y="172"/>
                </a:lnTo>
                <a:lnTo>
                  <a:pt x="118" y="172"/>
                </a:lnTo>
                <a:lnTo>
                  <a:pt x="118" y="172"/>
                </a:lnTo>
                <a:lnTo>
                  <a:pt x="118" y="170"/>
                </a:lnTo>
                <a:lnTo>
                  <a:pt x="116" y="168"/>
                </a:lnTo>
                <a:lnTo>
                  <a:pt x="114" y="168"/>
                </a:lnTo>
                <a:lnTo>
                  <a:pt x="114" y="168"/>
                </a:lnTo>
                <a:lnTo>
                  <a:pt x="114" y="168"/>
                </a:lnTo>
                <a:lnTo>
                  <a:pt x="112" y="166"/>
                </a:lnTo>
                <a:lnTo>
                  <a:pt x="112" y="164"/>
                </a:lnTo>
                <a:lnTo>
                  <a:pt x="112" y="164"/>
                </a:lnTo>
                <a:lnTo>
                  <a:pt x="110" y="164"/>
                </a:lnTo>
                <a:lnTo>
                  <a:pt x="110" y="164"/>
                </a:lnTo>
                <a:lnTo>
                  <a:pt x="110" y="164"/>
                </a:lnTo>
                <a:lnTo>
                  <a:pt x="110" y="164"/>
                </a:lnTo>
                <a:lnTo>
                  <a:pt x="110" y="162"/>
                </a:lnTo>
                <a:lnTo>
                  <a:pt x="110" y="162"/>
                </a:lnTo>
                <a:lnTo>
                  <a:pt x="110" y="162"/>
                </a:lnTo>
                <a:lnTo>
                  <a:pt x="110" y="160"/>
                </a:lnTo>
                <a:lnTo>
                  <a:pt x="108" y="160"/>
                </a:lnTo>
                <a:lnTo>
                  <a:pt x="108" y="160"/>
                </a:lnTo>
                <a:lnTo>
                  <a:pt x="108" y="160"/>
                </a:lnTo>
                <a:lnTo>
                  <a:pt x="108" y="158"/>
                </a:lnTo>
                <a:lnTo>
                  <a:pt x="108" y="158"/>
                </a:lnTo>
                <a:lnTo>
                  <a:pt x="108" y="158"/>
                </a:lnTo>
                <a:lnTo>
                  <a:pt x="106" y="158"/>
                </a:lnTo>
                <a:lnTo>
                  <a:pt x="106" y="160"/>
                </a:lnTo>
                <a:lnTo>
                  <a:pt x="106" y="160"/>
                </a:lnTo>
                <a:lnTo>
                  <a:pt x="106" y="160"/>
                </a:lnTo>
                <a:lnTo>
                  <a:pt x="104" y="160"/>
                </a:lnTo>
                <a:lnTo>
                  <a:pt x="102" y="162"/>
                </a:lnTo>
                <a:lnTo>
                  <a:pt x="102" y="162"/>
                </a:lnTo>
                <a:lnTo>
                  <a:pt x="100" y="162"/>
                </a:lnTo>
                <a:lnTo>
                  <a:pt x="100" y="160"/>
                </a:lnTo>
                <a:lnTo>
                  <a:pt x="100" y="160"/>
                </a:lnTo>
                <a:lnTo>
                  <a:pt x="100" y="160"/>
                </a:lnTo>
                <a:lnTo>
                  <a:pt x="100" y="160"/>
                </a:lnTo>
                <a:lnTo>
                  <a:pt x="100" y="160"/>
                </a:lnTo>
                <a:lnTo>
                  <a:pt x="98" y="160"/>
                </a:lnTo>
                <a:lnTo>
                  <a:pt x="98" y="160"/>
                </a:lnTo>
                <a:lnTo>
                  <a:pt x="96" y="160"/>
                </a:lnTo>
                <a:lnTo>
                  <a:pt x="94" y="158"/>
                </a:lnTo>
                <a:lnTo>
                  <a:pt x="92" y="156"/>
                </a:lnTo>
                <a:lnTo>
                  <a:pt x="94" y="156"/>
                </a:lnTo>
                <a:lnTo>
                  <a:pt x="94" y="156"/>
                </a:lnTo>
                <a:lnTo>
                  <a:pt x="96" y="156"/>
                </a:lnTo>
                <a:lnTo>
                  <a:pt x="96" y="156"/>
                </a:lnTo>
                <a:lnTo>
                  <a:pt x="96" y="156"/>
                </a:lnTo>
                <a:lnTo>
                  <a:pt x="96" y="154"/>
                </a:lnTo>
                <a:lnTo>
                  <a:pt x="96" y="154"/>
                </a:lnTo>
                <a:lnTo>
                  <a:pt x="94" y="154"/>
                </a:lnTo>
                <a:lnTo>
                  <a:pt x="94" y="154"/>
                </a:lnTo>
                <a:lnTo>
                  <a:pt x="92" y="154"/>
                </a:lnTo>
                <a:lnTo>
                  <a:pt x="92" y="154"/>
                </a:lnTo>
                <a:lnTo>
                  <a:pt x="92" y="156"/>
                </a:lnTo>
                <a:lnTo>
                  <a:pt x="92" y="158"/>
                </a:lnTo>
                <a:lnTo>
                  <a:pt x="92" y="158"/>
                </a:lnTo>
                <a:lnTo>
                  <a:pt x="92" y="158"/>
                </a:lnTo>
                <a:lnTo>
                  <a:pt x="92" y="160"/>
                </a:lnTo>
                <a:lnTo>
                  <a:pt x="92" y="160"/>
                </a:lnTo>
                <a:lnTo>
                  <a:pt x="92" y="160"/>
                </a:lnTo>
                <a:lnTo>
                  <a:pt x="92" y="162"/>
                </a:lnTo>
                <a:lnTo>
                  <a:pt x="92" y="162"/>
                </a:lnTo>
                <a:lnTo>
                  <a:pt x="90" y="162"/>
                </a:lnTo>
                <a:lnTo>
                  <a:pt x="90" y="162"/>
                </a:lnTo>
                <a:lnTo>
                  <a:pt x="88" y="162"/>
                </a:lnTo>
                <a:lnTo>
                  <a:pt x="88" y="164"/>
                </a:lnTo>
                <a:lnTo>
                  <a:pt x="88" y="164"/>
                </a:lnTo>
                <a:lnTo>
                  <a:pt x="88" y="164"/>
                </a:lnTo>
                <a:lnTo>
                  <a:pt x="88" y="164"/>
                </a:lnTo>
                <a:lnTo>
                  <a:pt x="86" y="162"/>
                </a:lnTo>
                <a:lnTo>
                  <a:pt x="86" y="162"/>
                </a:lnTo>
                <a:lnTo>
                  <a:pt x="86" y="160"/>
                </a:lnTo>
                <a:lnTo>
                  <a:pt x="86" y="160"/>
                </a:lnTo>
                <a:lnTo>
                  <a:pt x="86" y="160"/>
                </a:lnTo>
                <a:lnTo>
                  <a:pt x="84" y="156"/>
                </a:lnTo>
                <a:lnTo>
                  <a:pt x="80" y="156"/>
                </a:lnTo>
                <a:lnTo>
                  <a:pt x="80" y="156"/>
                </a:lnTo>
                <a:lnTo>
                  <a:pt x="80" y="154"/>
                </a:lnTo>
                <a:lnTo>
                  <a:pt x="80" y="154"/>
                </a:lnTo>
                <a:lnTo>
                  <a:pt x="80" y="154"/>
                </a:lnTo>
                <a:lnTo>
                  <a:pt x="78" y="152"/>
                </a:lnTo>
                <a:lnTo>
                  <a:pt x="78" y="152"/>
                </a:lnTo>
                <a:lnTo>
                  <a:pt x="78" y="146"/>
                </a:lnTo>
                <a:lnTo>
                  <a:pt x="78" y="146"/>
                </a:lnTo>
                <a:lnTo>
                  <a:pt x="76" y="146"/>
                </a:lnTo>
                <a:lnTo>
                  <a:pt x="76" y="146"/>
                </a:lnTo>
                <a:lnTo>
                  <a:pt x="74" y="146"/>
                </a:lnTo>
                <a:lnTo>
                  <a:pt x="72" y="144"/>
                </a:lnTo>
                <a:lnTo>
                  <a:pt x="72" y="142"/>
                </a:lnTo>
                <a:lnTo>
                  <a:pt x="72" y="142"/>
                </a:lnTo>
                <a:lnTo>
                  <a:pt x="72" y="142"/>
                </a:lnTo>
                <a:lnTo>
                  <a:pt x="72" y="140"/>
                </a:lnTo>
                <a:lnTo>
                  <a:pt x="72" y="140"/>
                </a:lnTo>
                <a:lnTo>
                  <a:pt x="72" y="138"/>
                </a:lnTo>
                <a:lnTo>
                  <a:pt x="72" y="138"/>
                </a:lnTo>
                <a:lnTo>
                  <a:pt x="74" y="134"/>
                </a:lnTo>
                <a:lnTo>
                  <a:pt x="74" y="134"/>
                </a:lnTo>
                <a:lnTo>
                  <a:pt x="74" y="132"/>
                </a:lnTo>
                <a:lnTo>
                  <a:pt x="74" y="132"/>
                </a:lnTo>
                <a:lnTo>
                  <a:pt x="72" y="132"/>
                </a:lnTo>
                <a:lnTo>
                  <a:pt x="72" y="130"/>
                </a:lnTo>
                <a:lnTo>
                  <a:pt x="70" y="128"/>
                </a:lnTo>
                <a:lnTo>
                  <a:pt x="70" y="128"/>
                </a:lnTo>
                <a:lnTo>
                  <a:pt x="68" y="126"/>
                </a:lnTo>
                <a:lnTo>
                  <a:pt x="66" y="124"/>
                </a:lnTo>
                <a:lnTo>
                  <a:pt x="66" y="122"/>
                </a:lnTo>
                <a:lnTo>
                  <a:pt x="66" y="122"/>
                </a:lnTo>
                <a:lnTo>
                  <a:pt x="64" y="122"/>
                </a:lnTo>
                <a:lnTo>
                  <a:pt x="64" y="122"/>
                </a:lnTo>
                <a:lnTo>
                  <a:pt x="62" y="122"/>
                </a:lnTo>
                <a:lnTo>
                  <a:pt x="62" y="122"/>
                </a:lnTo>
                <a:lnTo>
                  <a:pt x="62" y="122"/>
                </a:lnTo>
                <a:lnTo>
                  <a:pt x="60" y="120"/>
                </a:lnTo>
                <a:lnTo>
                  <a:pt x="60" y="120"/>
                </a:lnTo>
                <a:lnTo>
                  <a:pt x="60" y="120"/>
                </a:lnTo>
                <a:lnTo>
                  <a:pt x="58" y="120"/>
                </a:lnTo>
                <a:lnTo>
                  <a:pt x="58" y="118"/>
                </a:lnTo>
                <a:lnTo>
                  <a:pt x="58" y="118"/>
                </a:lnTo>
                <a:lnTo>
                  <a:pt x="58" y="118"/>
                </a:lnTo>
                <a:lnTo>
                  <a:pt x="58" y="118"/>
                </a:lnTo>
                <a:lnTo>
                  <a:pt x="56" y="116"/>
                </a:lnTo>
                <a:lnTo>
                  <a:pt x="56" y="116"/>
                </a:lnTo>
                <a:lnTo>
                  <a:pt x="56" y="116"/>
                </a:lnTo>
                <a:lnTo>
                  <a:pt x="54" y="116"/>
                </a:lnTo>
                <a:lnTo>
                  <a:pt x="52" y="114"/>
                </a:lnTo>
                <a:lnTo>
                  <a:pt x="52" y="114"/>
                </a:lnTo>
                <a:lnTo>
                  <a:pt x="52" y="114"/>
                </a:lnTo>
                <a:lnTo>
                  <a:pt x="50" y="114"/>
                </a:lnTo>
                <a:lnTo>
                  <a:pt x="50" y="114"/>
                </a:lnTo>
                <a:lnTo>
                  <a:pt x="50" y="114"/>
                </a:lnTo>
                <a:lnTo>
                  <a:pt x="48" y="114"/>
                </a:lnTo>
                <a:lnTo>
                  <a:pt x="48" y="114"/>
                </a:lnTo>
                <a:lnTo>
                  <a:pt x="48" y="114"/>
                </a:lnTo>
                <a:lnTo>
                  <a:pt x="48" y="114"/>
                </a:lnTo>
                <a:lnTo>
                  <a:pt x="48" y="114"/>
                </a:lnTo>
                <a:lnTo>
                  <a:pt x="46" y="114"/>
                </a:lnTo>
                <a:lnTo>
                  <a:pt x="46" y="112"/>
                </a:lnTo>
                <a:lnTo>
                  <a:pt x="46" y="112"/>
                </a:lnTo>
                <a:lnTo>
                  <a:pt x="46" y="110"/>
                </a:lnTo>
                <a:lnTo>
                  <a:pt x="48" y="110"/>
                </a:lnTo>
                <a:lnTo>
                  <a:pt x="48" y="110"/>
                </a:lnTo>
                <a:lnTo>
                  <a:pt x="46" y="108"/>
                </a:lnTo>
                <a:lnTo>
                  <a:pt x="46" y="108"/>
                </a:lnTo>
                <a:lnTo>
                  <a:pt x="44" y="106"/>
                </a:lnTo>
                <a:lnTo>
                  <a:pt x="44" y="106"/>
                </a:lnTo>
                <a:lnTo>
                  <a:pt x="44" y="106"/>
                </a:lnTo>
                <a:lnTo>
                  <a:pt x="44" y="104"/>
                </a:lnTo>
                <a:lnTo>
                  <a:pt x="44" y="104"/>
                </a:lnTo>
                <a:lnTo>
                  <a:pt x="42" y="104"/>
                </a:lnTo>
                <a:lnTo>
                  <a:pt x="42" y="104"/>
                </a:lnTo>
                <a:lnTo>
                  <a:pt x="42" y="104"/>
                </a:lnTo>
                <a:lnTo>
                  <a:pt x="42" y="104"/>
                </a:lnTo>
                <a:lnTo>
                  <a:pt x="42" y="104"/>
                </a:lnTo>
                <a:lnTo>
                  <a:pt x="42" y="102"/>
                </a:lnTo>
                <a:lnTo>
                  <a:pt x="40" y="102"/>
                </a:lnTo>
                <a:lnTo>
                  <a:pt x="40" y="102"/>
                </a:lnTo>
                <a:lnTo>
                  <a:pt x="40" y="102"/>
                </a:lnTo>
                <a:lnTo>
                  <a:pt x="40" y="102"/>
                </a:lnTo>
                <a:lnTo>
                  <a:pt x="38" y="102"/>
                </a:lnTo>
                <a:lnTo>
                  <a:pt x="38" y="100"/>
                </a:lnTo>
                <a:lnTo>
                  <a:pt x="38" y="100"/>
                </a:lnTo>
                <a:lnTo>
                  <a:pt x="36" y="98"/>
                </a:lnTo>
                <a:lnTo>
                  <a:pt x="36" y="96"/>
                </a:lnTo>
                <a:lnTo>
                  <a:pt x="36" y="96"/>
                </a:lnTo>
                <a:lnTo>
                  <a:pt x="34" y="96"/>
                </a:lnTo>
                <a:lnTo>
                  <a:pt x="34" y="96"/>
                </a:lnTo>
                <a:lnTo>
                  <a:pt x="34" y="96"/>
                </a:lnTo>
                <a:lnTo>
                  <a:pt x="34" y="94"/>
                </a:lnTo>
                <a:lnTo>
                  <a:pt x="36" y="94"/>
                </a:lnTo>
                <a:lnTo>
                  <a:pt x="36" y="94"/>
                </a:lnTo>
                <a:lnTo>
                  <a:pt x="36" y="90"/>
                </a:lnTo>
                <a:lnTo>
                  <a:pt x="36" y="90"/>
                </a:lnTo>
                <a:lnTo>
                  <a:pt x="36" y="90"/>
                </a:lnTo>
                <a:lnTo>
                  <a:pt x="34" y="90"/>
                </a:lnTo>
                <a:lnTo>
                  <a:pt x="34" y="90"/>
                </a:lnTo>
                <a:lnTo>
                  <a:pt x="34" y="90"/>
                </a:lnTo>
                <a:lnTo>
                  <a:pt x="34" y="88"/>
                </a:lnTo>
                <a:lnTo>
                  <a:pt x="34" y="86"/>
                </a:lnTo>
                <a:lnTo>
                  <a:pt x="36" y="86"/>
                </a:lnTo>
                <a:lnTo>
                  <a:pt x="36" y="86"/>
                </a:lnTo>
                <a:lnTo>
                  <a:pt x="38" y="86"/>
                </a:lnTo>
                <a:lnTo>
                  <a:pt x="36" y="84"/>
                </a:lnTo>
                <a:lnTo>
                  <a:pt x="36" y="84"/>
                </a:lnTo>
                <a:lnTo>
                  <a:pt x="36" y="84"/>
                </a:lnTo>
                <a:lnTo>
                  <a:pt x="36" y="84"/>
                </a:lnTo>
                <a:lnTo>
                  <a:pt x="36" y="82"/>
                </a:lnTo>
                <a:lnTo>
                  <a:pt x="36" y="82"/>
                </a:lnTo>
                <a:lnTo>
                  <a:pt x="36" y="82"/>
                </a:lnTo>
                <a:lnTo>
                  <a:pt x="36" y="82"/>
                </a:lnTo>
                <a:lnTo>
                  <a:pt x="38" y="80"/>
                </a:lnTo>
                <a:lnTo>
                  <a:pt x="38" y="82"/>
                </a:lnTo>
                <a:lnTo>
                  <a:pt x="38" y="80"/>
                </a:lnTo>
                <a:lnTo>
                  <a:pt x="38" y="80"/>
                </a:lnTo>
                <a:lnTo>
                  <a:pt x="38" y="80"/>
                </a:lnTo>
                <a:lnTo>
                  <a:pt x="38" y="78"/>
                </a:lnTo>
                <a:lnTo>
                  <a:pt x="38" y="78"/>
                </a:lnTo>
                <a:lnTo>
                  <a:pt x="40" y="78"/>
                </a:lnTo>
                <a:lnTo>
                  <a:pt x="40" y="78"/>
                </a:lnTo>
                <a:lnTo>
                  <a:pt x="42" y="78"/>
                </a:lnTo>
                <a:lnTo>
                  <a:pt x="42" y="76"/>
                </a:lnTo>
                <a:lnTo>
                  <a:pt x="42" y="76"/>
                </a:lnTo>
                <a:lnTo>
                  <a:pt x="40" y="74"/>
                </a:lnTo>
                <a:lnTo>
                  <a:pt x="42" y="74"/>
                </a:lnTo>
                <a:lnTo>
                  <a:pt x="40" y="72"/>
                </a:lnTo>
                <a:lnTo>
                  <a:pt x="40" y="72"/>
                </a:lnTo>
                <a:lnTo>
                  <a:pt x="38" y="72"/>
                </a:lnTo>
                <a:lnTo>
                  <a:pt x="38" y="70"/>
                </a:lnTo>
                <a:lnTo>
                  <a:pt x="38" y="68"/>
                </a:lnTo>
                <a:lnTo>
                  <a:pt x="38" y="68"/>
                </a:lnTo>
                <a:lnTo>
                  <a:pt x="40" y="68"/>
                </a:lnTo>
                <a:lnTo>
                  <a:pt x="40" y="68"/>
                </a:lnTo>
                <a:lnTo>
                  <a:pt x="42" y="68"/>
                </a:lnTo>
                <a:lnTo>
                  <a:pt x="42" y="68"/>
                </a:lnTo>
                <a:lnTo>
                  <a:pt x="42" y="66"/>
                </a:lnTo>
                <a:lnTo>
                  <a:pt x="42" y="66"/>
                </a:lnTo>
                <a:lnTo>
                  <a:pt x="42" y="66"/>
                </a:lnTo>
                <a:lnTo>
                  <a:pt x="42" y="66"/>
                </a:lnTo>
                <a:lnTo>
                  <a:pt x="42" y="66"/>
                </a:lnTo>
                <a:lnTo>
                  <a:pt x="40" y="66"/>
                </a:lnTo>
                <a:lnTo>
                  <a:pt x="40" y="66"/>
                </a:lnTo>
                <a:lnTo>
                  <a:pt x="40" y="66"/>
                </a:lnTo>
                <a:lnTo>
                  <a:pt x="40" y="66"/>
                </a:lnTo>
                <a:lnTo>
                  <a:pt x="38" y="64"/>
                </a:lnTo>
                <a:lnTo>
                  <a:pt x="36" y="66"/>
                </a:lnTo>
                <a:lnTo>
                  <a:pt x="36" y="66"/>
                </a:lnTo>
                <a:lnTo>
                  <a:pt x="34" y="66"/>
                </a:lnTo>
                <a:lnTo>
                  <a:pt x="34" y="66"/>
                </a:lnTo>
                <a:lnTo>
                  <a:pt x="34" y="66"/>
                </a:lnTo>
                <a:lnTo>
                  <a:pt x="34" y="64"/>
                </a:lnTo>
                <a:lnTo>
                  <a:pt x="32" y="64"/>
                </a:lnTo>
                <a:lnTo>
                  <a:pt x="32" y="64"/>
                </a:lnTo>
                <a:lnTo>
                  <a:pt x="32" y="64"/>
                </a:lnTo>
                <a:lnTo>
                  <a:pt x="30" y="62"/>
                </a:lnTo>
                <a:lnTo>
                  <a:pt x="30" y="62"/>
                </a:lnTo>
                <a:lnTo>
                  <a:pt x="30" y="62"/>
                </a:lnTo>
                <a:lnTo>
                  <a:pt x="30" y="62"/>
                </a:lnTo>
                <a:lnTo>
                  <a:pt x="28" y="62"/>
                </a:lnTo>
                <a:lnTo>
                  <a:pt x="28" y="60"/>
                </a:lnTo>
                <a:lnTo>
                  <a:pt x="28" y="58"/>
                </a:lnTo>
                <a:lnTo>
                  <a:pt x="26" y="56"/>
                </a:lnTo>
                <a:lnTo>
                  <a:pt x="26" y="56"/>
                </a:lnTo>
                <a:lnTo>
                  <a:pt x="26" y="56"/>
                </a:lnTo>
                <a:lnTo>
                  <a:pt x="24" y="56"/>
                </a:lnTo>
                <a:lnTo>
                  <a:pt x="24" y="56"/>
                </a:lnTo>
                <a:lnTo>
                  <a:pt x="24" y="56"/>
                </a:lnTo>
                <a:lnTo>
                  <a:pt x="24" y="56"/>
                </a:lnTo>
                <a:lnTo>
                  <a:pt x="24" y="56"/>
                </a:lnTo>
                <a:lnTo>
                  <a:pt x="24" y="56"/>
                </a:lnTo>
                <a:lnTo>
                  <a:pt x="22" y="54"/>
                </a:lnTo>
                <a:lnTo>
                  <a:pt x="22" y="54"/>
                </a:lnTo>
                <a:lnTo>
                  <a:pt x="22" y="54"/>
                </a:lnTo>
                <a:lnTo>
                  <a:pt x="22" y="52"/>
                </a:lnTo>
                <a:lnTo>
                  <a:pt x="22" y="52"/>
                </a:lnTo>
                <a:lnTo>
                  <a:pt x="22" y="52"/>
                </a:lnTo>
                <a:lnTo>
                  <a:pt x="22" y="50"/>
                </a:lnTo>
                <a:lnTo>
                  <a:pt x="20" y="50"/>
                </a:lnTo>
                <a:lnTo>
                  <a:pt x="20" y="50"/>
                </a:lnTo>
                <a:lnTo>
                  <a:pt x="20" y="50"/>
                </a:lnTo>
                <a:lnTo>
                  <a:pt x="20" y="50"/>
                </a:lnTo>
                <a:lnTo>
                  <a:pt x="20" y="50"/>
                </a:lnTo>
                <a:lnTo>
                  <a:pt x="20" y="48"/>
                </a:lnTo>
                <a:lnTo>
                  <a:pt x="20" y="48"/>
                </a:lnTo>
                <a:lnTo>
                  <a:pt x="20" y="48"/>
                </a:lnTo>
                <a:lnTo>
                  <a:pt x="20" y="46"/>
                </a:lnTo>
                <a:lnTo>
                  <a:pt x="18" y="46"/>
                </a:lnTo>
                <a:lnTo>
                  <a:pt x="18" y="46"/>
                </a:lnTo>
                <a:lnTo>
                  <a:pt x="18" y="44"/>
                </a:lnTo>
                <a:lnTo>
                  <a:pt x="18" y="44"/>
                </a:lnTo>
                <a:lnTo>
                  <a:pt x="18" y="44"/>
                </a:lnTo>
                <a:lnTo>
                  <a:pt x="18" y="44"/>
                </a:lnTo>
                <a:lnTo>
                  <a:pt x="18" y="42"/>
                </a:lnTo>
                <a:lnTo>
                  <a:pt x="18" y="42"/>
                </a:lnTo>
                <a:lnTo>
                  <a:pt x="18" y="40"/>
                </a:lnTo>
                <a:lnTo>
                  <a:pt x="14" y="40"/>
                </a:lnTo>
                <a:lnTo>
                  <a:pt x="14" y="38"/>
                </a:lnTo>
                <a:lnTo>
                  <a:pt x="14" y="38"/>
                </a:lnTo>
                <a:lnTo>
                  <a:pt x="14" y="36"/>
                </a:lnTo>
                <a:lnTo>
                  <a:pt x="14" y="34"/>
                </a:lnTo>
                <a:lnTo>
                  <a:pt x="14" y="34"/>
                </a:lnTo>
                <a:lnTo>
                  <a:pt x="12" y="34"/>
                </a:lnTo>
                <a:lnTo>
                  <a:pt x="8" y="32"/>
                </a:lnTo>
                <a:lnTo>
                  <a:pt x="8" y="32"/>
                </a:lnTo>
                <a:lnTo>
                  <a:pt x="8" y="30"/>
                </a:lnTo>
                <a:lnTo>
                  <a:pt x="8" y="28"/>
                </a:lnTo>
                <a:lnTo>
                  <a:pt x="10" y="26"/>
                </a:lnTo>
                <a:lnTo>
                  <a:pt x="10" y="24"/>
                </a:lnTo>
                <a:lnTo>
                  <a:pt x="10" y="24"/>
                </a:lnTo>
                <a:lnTo>
                  <a:pt x="10" y="24"/>
                </a:lnTo>
                <a:lnTo>
                  <a:pt x="8" y="24"/>
                </a:lnTo>
                <a:lnTo>
                  <a:pt x="8" y="22"/>
                </a:lnTo>
                <a:lnTo>
                  <a:pt x="8" y="22"/>
                </a:lnTo>
                <a:lnTo>
                  <a:pt x="8" y="22"/>
                </a:lnTo>
                <a:lnTo>
                  <a:pt x="8" y="22"/>
                </a:lnTo>
                <a:lnTo>
                  <a:pt x="6" y="20"/>
                </a:lnTo>
                <a:lnTo>
                  <a:pt x="6" y="18"/>
                </a:lnTo>
                <a:lnTo>
                  <a:pt x="6" y="18"/>
                </a:lnTo>
                <a:lnTo>
                  <a:pt x="6" y="16"/>
                </a:lnTo>
                <a:lnTo>
                  <a:pt x="6" y="16"/>
                </a:lnTo>
                <a:lnTo>
                  <a:pt x="6" y="16"/>
                </a:lnTo>
                <a:lnTo>
                  <a:pt x="6" y="16"/>
                </a:lnTo>
                <a:lnTo>
                  <a:pt x="4" y="14"/>
                </a:lnTo>
                <a:lnTo>
                  <a:pt x="4" y="14"/>
                </a:lnTo>
                <a:lnTo>
                  <a:pt x="4" y="12"/>
                </a:lnTo>
                <a:lnTo>
                  <a:pt x="4" y="12"/>
                </a:lnTo>
                <a:lnTo>
                  <a:pt x="4" y="10"/>
                </a:lnTo>
                <a:lnTo>
                  <a:pt x="2" y="8"/>
                </a:lnTo>
                <a:lnTo>
                  <a:pt x="2" y="8"/>
                </a:lnTo>
                <a:lnTo>
                  <a:pt x="0" y="6"/>
                </a:lnTo>
                <a:lnTo>
                  <a:pt x="0" y="6"/>
                </a:lnTo>
                <a:lnTo>
                  <a:pt x="2" y="6"/>
                </a:lnTo>
                <a:lnTo>
                  <a:pt x="2" y="6"/>
                </a:lnTo>
                <a:lnTo>
                  <a:pt x="4" y="6"/>
                </a:lnTo>
                <a:lnTo>
                  <a:pt x="4" y="6"/>
                </a:lnTo>
                <a:lnTo>
                  <a:pt x="4" y="6"/>
                </a:lnTo>
                <a:lnTo>
                  <a:pt x="6" y="6"/>
                </a:lnTo>
                <a:lnTo>
                  <a:pt x="6" y="6"/>
                </a:lnTo>
                <a:lnTo>
                  <a:pt x="6" y="2"/>
                </a:lnTo>
                <a:lnTo>
                  <a:pt x="6" y="2"/>
                </a:lnTo>
                <a:lnTo>
                  <a:pt x="8" y="0"/>
                </a:lnTo>
                <a:lnTo>
                  <a:pt x="10" y="2"/>
                </a:lnTo>
                <a:lnTo>
                  <a:pt x="10" y="2"/>
                </a:lnTo>
                <a:lnTo>
                  <a:pt x="12" y="2"/>
                </a:lnTo>
                <a:lnTo>
                  <a:pt x="12" y="2"/>
                </a:lnTo>
                <a:lnTo>
                  <a:pt x="12" y="4"/>
                </a:lnTo>
                <a:lnTo>
                  <a:pt x="12" y="4"/>
                </a:lnTo>
                <a:lnTo>
                  <a:pt x="12" y="6"/>
                </a:lnTo>
                <a:lnTo>
                  <a:pt x="14" y="6"/>
                </a:lnTo>
                <a:lnTo>
                  <a:pt x="14" y="6"/>
                </a:lnTo>
                <a:lnTo>
                  <a:pt x="14" y="6"/>
                </a:lnTo>
                <a:lnTo>
                  <a:pt x="14" y="6"/>
                </a:lnTo>
                <a:lnTo>
                  <a:pt x="16" y="8"/>
                </a:lnTo>
                <a:lnTo>
                  <a:pt x="16" y="8"/>
                </a:lnTo>
                <a:lnTo>
                  <a:pt x="16" y="8"/>
                </a:lnTo>
                <a:lnTo>
                  <a:pt x="16" y="10"/>
                </a:lnTo>
                <a:lnTo>
                  <a:pt x="18" y="10"/>
                </a:lnTo>
                <a:lnTo>
                  <a:pt x="18" y="10"/>
                </a:lnTo>
                <a:lnTo>
                  <a:pt x="18" y="10"/>
                </a:lnTo>
                <a:lnTo>
                  <a:pt x="20" y="10"/>
                </a:lnTo>
                <a:lnTo>
                  <a:pt x="20" y="12"/>
                </a:lnTo>
                <a:lnTo>
                  <a:pt x="20" y="12"/>
                </a:lnTo>
                <a:lnTo>
                  <a:pt x="20" y="12"/>
                </a:lnTo>
                <a:lnTo>
                  <a:pt x="22" y="14"/>
                </a:lnTo>
                <a:lnTo>
                  <a:pt x="22" y="14"/>
                </a:lnTo>
                <a:lnTo>
                  <a:pt x="22" y="14"/>
                </a:lnTo>
                <a:lnTo>
                  <a:pt x="24" y="14"/>
                </a:lnTo>
                <a:lnTo>
                  <a:pt x="26" y="14"/>
                </a:lnTo>
                <a:lnTo>
                  <a:pt x="28" y="14"/>
                </a:lnTo>
                <a:lnTo>
                  <a:pt x="30" y="16"/>
                </a:lnTo>
                <a:lnTo>
                  <a:pt x="32" y="16"/>
                </a:lnTo>
                <a:lnTo>
                  <a:pt x="32" y="16"/>
                </a:lnTo>
                <a:lnTo>
                  <a:pt x="32" y="16"/>
                </a:lnTo>
                <a:lnTo>
                  <a:pt x="32" y="14"/>
                </a:lnTo>
                <a:lnTo>
                  <a:pt x="32" y="14"/>
                </a:lnTo>
                <a:lnTo>
                  <a:pt x="34" y="14"/>
                </a:lnTo>
                <a:lnTo>
                  <a:pt x="34" y="14"/>
                </a:lnTo>
                <a:lnTo>
                  <a:pt x="36" y="14"/>
                </a:lnTo>
                <a:lnTo>
                  <a:pt x="36" y="16"/>
                </a:lnTo>
                <a:lnTo>
                  <a:pt x="36" y="16"/>
                </a:lnTo>
                <a:close/>
                <a:moveTo>
                  <a:pt x="196" y="216"/>
                </a:moveTo>
                <a:lnTo>
                  <a:pt x="196" y="216"/>
                </a:lnTo>
                <a:lnTo>
                  <a:pt x="196" y="216"/>
                </a:lnTo>
                <a:lnTo>
                  <a:pt x="196" y="216"/>
                </a:lnTo>
                <a:lnTo>
                  <a:pt x="194" y="216"/>
                </a:lnTo>
                <a:lnTo>
                  <a:pt x="194" y="216"/>
                </a:lnTo>
                <a:lnTo>
                  <a:pt x="194" y="216"/>
                </a:lnTo>
                <a:lnTo>
                  <a:pt x="194" y="216"/>
                </a:lnTo>
                <a:lnTo>
                  <a:pt x="194" y="216"/>
                </a:lnTo>
                <a:lnTo>
                  <a:pt x="194" y="216"/>
                </a:lnTo>
                <a:lnTo>
                  <a:pt x="194" y="214"/>
                </a:lnTo>
                <a:lnTo>
                  <a:pt x="196" y="214"/>
                </a:lnTo>
                <a:lnTo>
                  <a:pt x="196" y="214"/>
                </a:lnTo>
                <a:lnTo>
                  <a:pt x="196" y="214"/>
                </a:lnTo>
                <a:lnTo>
                  <a:pt x="196" y="2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3" name="Freeform 169"/>
          <p:cNvSpPr>
            <a:spLocks noEditPoints="1"/>
          </p:cNvSpPr>
          <p:nvPr/>
        </p:nvSpPr>
        <p:spPr bwMode="auto">
          <a:xfrm>
            <a:off x="4356100" y="2182813"/>
            <a:ext cx="88900" cy="98425"/>
          </a:xfrm>
          <a:custGeom>
            <a:avLst/>
            <a:gdLst/>
            <a:ahLst/>
            <a:cxnLst>
              <a:cxn ang="0">
                <a:pos x="6" y="22"/>
              </a:cxn>
              <a:cxn ang="0">
                <a:pos x="10" y="16"/>
              </a:cxn>
              <a:cxn ang="0">
                <a:pos x="18" y="18"/>
              </a:cxn>
              <a:cxn ang="0">
                <a:pos x="26" y="16"/>
              </a:cxn>
              <a:cxn ang="0">
                <a:pos x="28" y="14"/>
              </a:cxn>
              <a:cxn ang="0">
                <a:pos x="24" y="12"/>
              </a:cxn>
              <a:cxn ang="0">
                <a:pos x="28" y="8"/>
              </a:cxn>
              <a:cxn ang="0">
                <a:pos x="28" y="6"/>
              </a:cxn>
              <a:cxn ang="0">
                <a:pos x="34" y="2"/>
              </a:cxn>
              <a:cxn ang="0">
                <a:pos x="36" y="4"/>
              </a:cxn>
              <a:cxn ang="0">
                <a:pos x="36" y="2"/>
              </a:cxn>
              <a:cxn ang="0">
                <a:pos x="38" y="4"/>
              </a:cxn>
              <a:cxn ang="0">
                <a:pos x="38" y="6"/>
              </a:cxn>
              <a:cxn ang="0">
                <a:pos x="38" y="2"/>
              </a:cxn>
              <a:cxn ang="0">
                <a:pos x="46" y="2"/>
              </a:cxn>
              <a:cxn ang="0">
                <a:pos x="38" y="8"/>
              </a:cxn>
              <a:cxn ang="0">
                <a:pos x="34" y="12"/>
              </a:cxn>
              <a:cxn ang="0">
                <a:pos x="34" y="16"/>
              </a:cxn>
              <a:cxn ang="0">
                <a:pos x="38" y="20"/>
              </a:cxn>
              <a:cxn ang="0">
                <a:pos x="46" y="16"/>
              </a:cxn>
              <a:cxn ang="0">
                <a:pos x="52" y="20"/>
              </a:cxn>
              <a:cxn ang="0">
                <a:pos x="54" y="20"/>
              </a:cxn>
              <a:cxn ang="0">
                <a:pos x="52" y="22"/>
              </a:cxn>
              <a:cxn ang="0">
                <a:pos x="54" y="24"/>
              </a:cxn>
              <a:cxn ang="0">
                <a:pos x="56" y="28"/>
              </a:cxn>
              <a:cxn ang="0">
                <a:pos x="54" y="40"/>
              </a:cxn>
              <a:cxn ang="0">
                <a:pos x="54" y="44"/>
              </a:cxn>
              <a:cxn ang="0">
                <a:pos x="50" y="48"/>
              </a:cxn>
              <a:cxn ang="0">
                <a:pos x="46" y="50"/>
              </a:cxn>
              <a:cxn ang="0">
                <a:pos x="44" y="50"/>
              </a:cxn>
              <a:cxn ang="0">
                <a:pos x="36" y="52"/>
              </a:cxn>
              <a:cxn ang="0">
                <a:pos x="30" y="56"/>
              </a:cxn>
              <a:cxn ang="0">
                <a:pos x="24" y="56"/>
              </a:cxn>
              <a:cxn ang="0">
                <a:pos x="24" y="58"/>
              </a:cxn>
              <a:cxn ang="0">
                <a:pos x="12" y="62"/>
              </a:cxn>
              <a:cxn ang="0">
                <a:pos x="8" y="62"/>
              </a:cxn>
              <a:cxn ang="0">
                <a:pos x="6" y="60"/>
              </a:cxn>
              <a:cxn ang="0">
                <a:pos x="12" y="58"/>
              </a:cxn>
              <a:cxn ang="0">
                <a:pos x="4" y="60"/>
              </a:cxn>
              <a:cxn ang="0">
                <a:pos x="10" y="56"/>
              </a:cxn>
              <a:cxn ang="0">
                <a:pos x="2" y="56"/>
              </a:cxn>
              <a:cxn ang="0">
                <a:pos x="6" y="52"/>
              </a:cxn>
              <a:cxn ang="0">
                <a:pos x="4" y="52"/>
              </a:cxn>
              <a:cxn ang="0">
                <a:pos x="2" y="48"/>
              </a:cxn>
              <a:cxn ang="0">
                <a:pos x="8" y="48"/>
              </a:cxn>
              <a:cxn ang="0">
                <a:pos x="16" y="44"/>
              </a:cxn>
              <a:cxn ang="0">
                <a:pos x="16" y="44"/>
              </a:cxn>
              <a:cxn ang="0">
                <a:pos x="6" y="44"/>
              </a:cxn>
              <a:cxn ang="0">
                <a:pos x="12" y="38"/>
              </a:cxn>
              <a:cxn ang="0">
                <a:pos x="20" y="34"/>
              </a:cxn>
              <a:cxn ang="0">
                <a:pos x="14" y="34"/>
              </a:cxn>
              <a:cxn ang="0">
                <a:pos x="10" y="32"/>
              </a:cxn>
              <a:cxn ang="0">
                <a:pos x="10" y="30"/>
              </a:cxn>
              <a:cxn ang="0">
                <a:pos x="8" y="28"/>
              </a:cxn>
              <a:cxn ang="0">
                <a:pos x="8" y="26"/>
              </a:cxn>
              <a:cxn ang="0">
                <a:pos x="12" y="24"/>
              </a:cxn>
              <a:cxn ang="0">
                <a:pos x="10" y="24"/>
              </a:cxn>
              <a:cxn ang="0">
                <a:pos x="10" y="22"/>
              </a:cxn>
              <a:cxn ang="0">
                <a:pos x="6" y="20"/>
              </a:cxn>
              <a:cxn ang="0">
                <a:pos x="8" y="18"/>
              </a:cxn>
              <a:cxn ang="0">
                <a:pos x="10" y="18"/>
              </a:cxn>
            </a:cxnLst>
            <a:rect l="0" t="0" r="r" b="b"/>
            <a:pathLst>
              <a:path w="56" h="62">
                <a:moveTo>
                  <a:pt x="8" y="22"/>
                </a:moveTo>
                <a:lnTo>
                  <a:pt x="8" y="22"/>
                </a:lnTo>
                <a:lnTo>
                  <a:pt x="8" y="22"/>
                </a:lnTo>
                <a:lnTo>
                  <a:pt x="8" y="22"/>
                </a:lnTo>
                <a:lnTo>
                  <a:pt x="8" y="24"/>
                </a:lnTo>
                <a:lnTo>
                  <a:pt x="8" y="24"/>
                </a:lnTo>
                <a:lnTo>
                  <a:pt x="8" y="24"/>
                </a:lnTo>
                <a:lnTo>
                  <a:pt x="6" y="22"/>
                </a:lnTo>
                <a:lnTo>
                  <a:pt x="6" y="22"/>
                </a:lnTo>
                <a:lnTo>
                  <a:pt x="6" y="22"/>
                </a:lnTo>
                <a:lnTo>
                  <a:pt x="6" y="22"/>
                </a:lnTo>
                <a:lnTo>
                  <a:pt x="4" y="22"/>
                </a:lnTo>
                <a:lnTo>
                  <a:pt x="4" y="22"/>
                </a:lnTo>
                <a:lnTo>
                  <a:pt x="6" y="22"/>
                </a:lnTo>
                <a:lnTo>
                  <a:pt x="6" y="22"/>
                </a:lnTo>
                <a:lnTo>
                  <a:pt x="6" y="22"/>
                </a:lnTo>
                <a:lnTo>
                  <a:pt x="6" y="22"/>
                </a:lnTo>
                <a:lnTo>
                  <a:pt x="8" y="22"/>
                </a:lnTo>
                <a:close/>
                <a:moveTo>
                  <a:pt x="10" y="18"/>
                </a:moveTo>
                <a:lnTo>
                  <a:pt x="10" y="18"/>
                </a:lnTo>
                <a:lnTo>
                  <a:pt x="10" y="16"/>
                </a:lnTo>
                <a:lnTo>
                  <a:pt x="10" y="16"/>
                </a:lnTo>
                <a:lnTo>
                  <a:pt x="10" y="16"/>
                </a:lnTo>
                <a:lnTo>
                  <a:pt x="10" y="16"/>
                </a:lnTo>
                <a:lnTo>
                  <a:pt x="10" y="16"/>
                </a:lnTo>
                <a:lnTo>
                  <a:pt x="12" y="16"/>
                </a:lnTo>
                <a:lnTo>
                  <a:pt x="14" y="16"/>
                </a:lnTo>
                <a:lnTo>
                  <a:pt x="16" y="16"/>
                </a:lnTo>
                <a:lnTo>
                  <a:pt x="16" y="16"/>
                </a:lnTo>
                <a:lnTo>
                  <a:pt x="18" y="18"/>
                </a:lnTo>
                <a:lnTo>
                  <a:pt x="18" y="18"/>
                </a:lnTo>
                <a:lnTo>
                  <a:pt x="18" y="18"/>
                </a:lnTo>
                <a:lnTo>
                  <a:pt x="18" y="18"/>
                </a:lnTo>
                <a:lnTo>
                  <a:pt x="18" y="18"/>
                </a:lnTo>
                <a:lnTo>
                  <a:pt x="18" y="18"/>
                </a:lnTo>
                <a:lnTo>
                  <a:pt x="20" y="16"/>
                </a:lnTo>
                <a:lnTo>
                  <a:pt x="20" y="16"/>
                </a:lnTo>
                <a:lnTo>
                  <a:pt x="20" y="16"/>
                </a:lnTo>
                <a:lnTo>
                  <a:pt x="20" y="16"/>
                </a:lnTo>
                <a:lnTo>
                  <a:pt x="20" y="16"/>
                </a:lnTo>
                <a:lnTo>
                  <a:pt x="22" y="18"/>
                </a:lnTo>
                <a:lnTo>
                  <a:pt x="24" y="18"/>
                </a:lnTo>
                <a:lnTo>
                  <a:pt x="26" y="18"/>
                </a:lnTo>
                <a:lnTo>
                  <a:pt x="26" y="16"/>
                </a:lnTo>
                <a:lnTo>
                  <a:pt x="26" y="16"/>
                </a:lnTo>
                <a:lnTo>
                  <a:pt x="24" y="16"/>
                </a:lnTo>
                <a:lnTo>
                  <a:pt x="24" y="16"/>
                </a:lnTo>
                <a:lnTo>
                  <a:pt x="24" y="16"/>
                </a:lnTo>
                <a:lnTo>
                  <a:pt x="24" y="16"/>
                </a:lnTo>
                <a:lnTo>
                  <a:pt x="24" y="16"/>
                </a:lnTo>
                <a:lnTo>
                  <a:pt x="24" y="16"/>
                </a:lnTo>
                <a:lnTo>
                  <a:pt x="24" y="16"/>
                </a:lnTo>
                <a:lnTo>
                  <a:pt x="26" y="14"/>
                </a:lnTo>
                <a:lnTo>
                  <a:pt x="28" y="14"/>
                </a:lnTo>
                <a:lnTo>
                  <a:pt x="28" y="14"/>
                </a:lnTo>
                <a:lnTo>
                  <a:pt x="28" y="14"/>
                </a:lnTo>
                <a:lnTo>
                  <a:pt x="28" y="14"/>
                </a:lnTo>
                <a:lnTo>
                  <a:pt x="30" y="14"/>
                </a:lnTo>
                <a:lnTo>
                  <a:pt x="30" y="12"/>
                </a:lnTo>
                <a:lnTo>
                  <a:pt x="30" y="12"/>
                </a:lnTo>
                <a:lnTo>
                  <a:pt x="30" y="12"/>
                </a:lnTo>
                <a:lnTo>
                  <a:pt x="28" y="12"/>
                </a:lnTo>
                <a:lnTo>
                  <a:pt x="26" y="12"/>
                </a:lnTo>
                <a:lnTo>
                  <a:pt x="26" y="12"/>
                </a:lnTo>
                <a:lnTo>
                  <a:pt x="24" y="12"/>
                </a:lnTo>
                <a:lnTo>
                  <a:pt x="24" y="12"/>
                </a:lnTo>
                <a:lnTo>
                  <a:pt x="24" y="12"/>
                </a:lnTo>
                <a:lnTo>
                  <a:pt x="24" y="12"/>
                </a:lnTo>
                <a:lnTo>
                  <a:pt x="22" y="10"/>
                </a:lnTo>
                <a:lnTo>
                  <a:pt x="22" y="10"/>
                </a:lnTo>
                <a:lnTo>
                  <a:pt x="24" y="10"/>
                </a:lnTo>
                <a:lnTo>
                  <a:pt x="24" y="10"/>
                </a:lnTo>
                <a:lnTo>
                  <a:pt x="24" y="10"/>
                </a:lnTo>
                <a:lnTo>
                  <a:pt x="26" y="10"/>
                </a:lnTo>
                <a:lnTo>
                  <a:pt x="26" y="8"/>
                </a:lnTo>
                <a:lnTo>
                  <a:pt x="28" y="8"/>
                </a:lnTo>
                <a:lnTo>
                  <a:pt x="28" y="8"/>
                </a:lnTo>
                <a:lnTo>
                  <a:pt x="28" y="8"/>
                </a:lnTo>
                <a:lnTo>
                  <a:pt x="28" y="8"/>
                </a:lnTo>
                <a:lnTo>
                  <a:pt x="28" y="8"/>
                </a:lnTo>
                <a:lnTo>
                  <a:pt x="28" y="8"/>
                </a:lnTo>
                <a:lnTo>
                  <a:pt x="28" y="8"/>
                </a:lnTo>
                <a:lnTo>
                  <a:pt x="28" y="8"/>
                </a:lnTo>
                <a:lnTo>
                  <a:pt x="28" y="8"/>
                </a:lnTo>
                <a:lnTo>
                  <a:pt x="28" y="8"/>
                </a:lnTo>
                <a:lnTo>
                  <a:pt x="28" y="6"/>
                </a:lnTo>
                <a:lnTo>
                  <a:pt x="28" y="6"/>
                </a:lnTo>
                <a:lnTo>
                  <a:pt x="28" y="6"/>
                </a:lnTo>
                <a:lnTo>
                  <a:pt x="28" y="6"/>
                </a:lnTo>
                <a:lnTo>
                  <a:pt x="28" y="6"/>
                </a:lnTo>
                <a:lnTo>
                  <a:pt x="28" y="6"/>
                </a:lnTo>
                <a:lnTo>
                  <a:pt x="28" y="6"/>
                </a:lnTo>
                <a:lnTo>
                  <a:pt x="28" y="4"/>
                </a:lnTo>
                <a:lnTo>
                  <a:pt x="30" y="4"/>
                </a:lnTo>
                <a:lnTo>
                  <a:pt x="32" y="2"/>
                </a:lnTo>
                <a:lnTo>
                  <a:pt x="34" y="2"/>
                </a:lnTo>
                <a:lnTo>
                  <a:pt x="34" y="2"/>
                </a:lnTo>
                <a:lnTo>
                  <a:pt x="34" y="2"/>
                </a:lnTo>
                <a:lnTo>
                  <a:pt x="34" y="2"/>
                </a:lnTo>
                <a:lnTo>
                  <a:pt x="34" y="2"/>
                </a:lnTo>
                <a:lnTo>
                  <a:pt x="36" y="2"/>
                </a:lnTo>
                <a:lnTo>
                  <a:pt x="36" y="2"/>
                </a:lnTo>
                <a:lnTo>
                  <a:pt x="36" y="2"/>
                </a:lnTo>
                <a:lnTo>
                  <a:pt x="36" y="2"/>
                </a:lnTo>
                <a:lnTo>
                  <a:pt x="36" y="2"/>
                </a:lnTo>
                <a:lnTo>
                  <a:pt x="36" y="4"/>
                </a:lnTo>
                <a:lnTo>
                  <a:pt x="36" y="4"/>
                </a:lnTo>
                <a:lnTo>
                  <a:pt x="36" y="4"/>
                </a:lnTo>
                <a:lnTo>
                  <a:pt x="36" y="4"/>
                </a:lnTo>
                <a:lnTo>
                  <a:pt x="36" y="4"/>
                </a:lnTo>
                <a:lnTo>
                  <a:pt x="36" y="4"/>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6" y="2"/>
                </a:lnTo>
                <a:lnTo>
                  <a:pt x="38" y="2"/>
                </a:lnTo>
                <a:lnTo>
                  <a:pt x="38" y="2"/>
                </a:lnTo>
                <a:lnTo>
                  <a:pt x="38" y="2"/>
                </a:lnTo>
                <a:lnTo>
                  <a:pt x="38" y="4"/>
                </a:lnTo>
                <a:lnTo>
                  <a:pt x="38" y="4"/>
                </a:lnTo>
                <a:lnTo>
                  <a:pt x="38" y="4"/>
                </a:lnTo>
                <a:lnTo>
                  <a:pt x="38" y="4"/>
                </a:lnTo>
                <a:lnTo>
                  <a:pt x="38" y="4"/>
                </a:lnTo>
                <a:lnTo>
                  <a:pt x="38" y="4"/>
                </a:lnTo>
                <a:lnTo>
                  <a:pt x="38" y="4"/>
                </a:lnTo>
                <a:lnTo>
                  <a:pt x="38" y="4"/>
                </a:lnTo>
                <a:lnTo>
                  <a:pt x="38" y="6"/>
                </a:lnTo>
                <a:lnTo>
                  <a:pt x="36" y="6"/>
                </a:lnTo>
                <a:lnTo>
                  <a:pt x="36" y="6"/>
                </a:lnTo>
                <a:lnTo>
                  <a:pt x="38" y="6"/>
                </a:lnTo>
                <a:lnTo>
                  <a:pt x="38" y="6"/>
                </a:lnTo>
                <a:lnTo>
                  <a:pt x="38" y="6"/>
                </a:lnTo>
                <a:lnTo>
                  <a:pt x="38" y="6"/>
                </a:lnTo>
                <a:lnTo>
                  <a:pt x="38" y="6"/>
                </a:lnTo>
                <a:lnTo>
                  <a:pt x="38" y="6"/>
                </a:lnTo>
                <a:lnTo>
                  <a:pt x="40" y="4"/>
                </a:lnTo>
                <a:lnTo>
                  <a:pt x="40" y="4"/>
                </a:lnTo>
                <a:lnTo>
                  <a:pt x="40" y="4"/>
                </a:lnTo>
                <a:lnTo>
                  <a:pt x="40" y="4"/>
                </a:lnTo>
                <a:lnTo>
                  <a:pt x="40" y="4"/>
                </a:lnTo>
                <a:lnTo>
                  <a:pt x="38" y="2"/>
                </a:lnTo>
                <a:lnTo>
                  <a:pt x="38" y="2"/>
                </a:lnTo>
                <a:lnTo>
                  <a:pt x="38" y="2"/>
                </a:lnTo>
                <a:lnTo>
                  <a:pt x="38" y="2"/>
                </a:lnTo>
                <a:lnTo>
                  <a:pt x="38" y="2"/>
                </a:lnTo>
                <a:lnTo>
                  <a:pt x="40" y="2"/>
                </a:lnTo>
                <a:lnTo>
                  <a:pt x="40" y="0"/>
                </a:lnTo>
                <a:lnTo>
                  <a:pt x="40" y="0"/>
                </a:lnTo>
                <a:lnTo>
                  <a:pt x="40" y="0"/>
                </a:lnTo>
                <a:lnTo>
                  <a:pt x="42" y="0"/>
                </a:lnTo>
                <a:lnTo>
                  <a:pt x="42" y="0"/>
                </a:lnTo>
                <a:lnTo>
                  <a:pt x="44" y="2"/>
                </a:lnTo>
                <a:lnTo>
                  <a:pt x="46" y="2"/>
                </a:lnTo>
                <a:lnTo>
                  <a:pt x="46" y="2"/>
                </a:lnTo>
                <a:lnTo>
                  <a:pt x="46" y="2"/>
                </a:lnTo>
                <a:lnTo>
                  <a:pt x="46" y="2"/>
                </a:lnTo>
                <a:lnTo>
                  <a:pt x="44" y="2"/>
                </a:lnTo>
                <a:lnTo>
                  <a:pt x="44" y="4"/>
                </a:lnTo>
                <a:lnTo>
                  <a:pt x="44" y="4"/>
                </a:lnTo>
                <a:lnTo>
                  <a:pt x="42" y="4"/>
                </a:lnTo>
                <a:lnTo>
                  <a:pt x="42" y="4"/>
                </a:lnTo>
                <a:lnTo>
                  <a:pt x="42" y="4"/>
                </a:lnTo>
                <a:lnTo>
                  <a:pt x="42" y="4"/>
                </a:lnTo>
                <a:lnTo>
                  <a:pt x="40" y="6"/>
                </a:lnTo>
                <a:lnTo>
                  <a:pt x="40" y="8"/>
                </a:lnTo>
                <a:lnTo>
                  <a:pt x="40" y="8"/>
                </a:lnTo>
                <a:lnTo>
                  <a:pt x="38" y="8"/>
                </a:lnTo>
                <a:lnTo>
                  <a:pt x="38" y="10"/>
                </a:lnTo>
                <a:lnTo>
                  <a:pt x="36" y="10"/>
                </a:lnTo>
                <a:lnTo>
                  <a:pt x="34" y="10"/>
                </a:lnTo>
                <a:lnTo>
                  <a:pt x="34" y="10"/>
                </a:lnTo>
                <a:lnTo>
                  <a:pt x="34" y="10"/>
                </a:lnTo>
                <a:lnTo>
                  <a:pt x="34" y="10"/>
                </a:lnTo>
                <a:lnTo>
                  <a:pt x="34" y="10"/>
                </a:lnTo>
                <a:lnTo>
                  <a:pt x="34" y="12"/>
                </a:lnTo>
                <a:lnTo>
                  <a:pt x="36" y="12"/>
                </a:lnTo>
                <a:lnTo>
                  <a:pt x="36" y="12"/>
                </a:lnTo>
                <a:lnTo>
                  <a:pt x="34" y="12"/>
                </a:lnTo>
                <a:lnTo>
                  <a:pt x="32" y="12"/>
                </a:lnTo>
                <a:lnTo>
                  <a:pt x="32" y="14"/>
                </a:lnTo>
                <a:lnTo>
                  <a:pt x="30" y="14"/>
                </a:lnTo>
                <a:lnTo>
                  <a:pt x="30" y="14"/>
                </a:lnTo>
                <a:lnTo>
                  <a:pt x="32" y="16"/>
                </a:lnTo>
                <a:lnTo>
                  <a:pt x="32" y="16"/>
                </a:lnTo>
                <a:lnTo>
                  <a:pt x="32" y="16"/>
                </a:lnTo>
                <a:lnTo>
                  <a:pt x="32" y="16"/>
                </a:lnTo>
                <a:lnTo>
                  <a:pt x="32" y="16"/>
                </a:lnTo>
                <a:lnTo>
                  <a:pt x="34" y="16"/>
                </a:lnTo>
                <a:lnTo>
                  <a:pt x="34" y="16"/>
                </a:lnTo>
                <a:lnTo>
                  <a:pt x="34" y="18"/>
                </a:lnTo>
                <a:lnTo>
                  <a:pt x="34" y="18"/>
                </a:lnTo>
                <a:lnTo>
                  <a:pt x="34" y="18"/>
                </a:lnTo>
                <a:lnTo>
                  <a:pt x="34" y="18"/>
                </a:lnTo>
                <a:lnTo>
                  <a:pt x="34" y="18"/>
                </a:lnTo>
                <a:lnTo>
                  <a:pt x="36" y="18"/>
                </a:lnTo>
                <a:lnTo>
                  <a:pt x="36" y="18"/>
                </a:lnTo>
                <a:lnTo>
                  <a:pt x="36" y="18"/>
                </a:lnTo>
                <a:lnTo>
                  <a:pt x="36" y="20"/>
                </a:lnTo>
                <a:lnTo>
                  <a:pt x="36" y="20"/>
                </a:lnTo>
                <a:lnTo>
                  <a:pt x="38" y="20"/>
                </a:lnTo>
                <a:lnTo>
                  <a:pt x="40" y="20"/>
                </a:lnTo>
                <a:lnTo>
                  <a:pt x="40" y="20"/>
                </a:lnTo>
                <a:lnTo>
                  <a:pt x="40" y="20"/>
                </a:lnTo>
                <a:lnTo>
                  <a:pt x="42" y="18"/>
                </a:lnTo>
                <a:lnTo>
                  <a:pt x="42" y="18"/>
                </a:lnTo>
                <a:lnTo>
                  <a:pt x="42" y="16"/>
                </a:lnTo>
                <a:lnTo>
                  <a:pt x="42" y="16"/>
                </a:lnTo>
                <a:lnTo>
                  <a:pt x="44" y="14"/>
                </a:lnTo>
                <a:lnTo>
                  <a:pt x="44" y="14"/>
                </a:lnTo>
                <a:lnTo>
                  <a:pt x="44" y="16"/>
                </a:lnTo>
                <a:lnTo>
                  <a:pt x="46" y="16"/>
                </a:lnTo>
                <a:lnTo>
                  <a:pt x="46" y="16"/>
                </a:lnTo>
                <a:lnTo>
                  <a:pt x="46" y="16"/>
                </a:lnTo>
                <a:lnTo>
                  <a:pt x="46" y="16"/>
                </a:lnTo>
                <a:lnTo>
                  <a:pt x="48" y="18"/>
                </a:lnTo>
                <a:lnTo>
                  <a:pt x="48" y="20"/>
                </a:lnTo>
                <a:lnTo>
                  <a:pt x="48" y="20"/>
                </a:lnTo>
                <a:lnTo>
                  <a:pt x="50" y="20"/>
                </a:lnTo>
                <a:lnTo>
                  <a:pt x="50" y="20"/>
                </a:lnTo>
                <a:lnTo>
                  <a:pt x="50" y="20"/>
                </a:lnTo>
                <a:lnTo>
                  <a:pt x="50" y="20"/>
                </a:lnTo>
                <a:lnTo>
                  <a:pt x="52" y="20"/>
                </a:lnTo>
                <a:lnTo>
                  <a:pt x="52" y="20"/>
                </a:lnTo>
                <a:lnTo>
                  <a:pt x="52" y="20"/>
                </a:lnTo>
                <a:lnTo>
                  <a:pt x="52" y="20"/>
                </a:lnTo>
                <a:lnTo>
                  <a:pt x="54" y="20"/>
                </a:lnTo>
                <a:lnTo>
                  <a:pt x="54" y="20"/>
                </a:lnTo>
                <a:lnTo>
                  <a:pt x="54" y="20"/>
                </a:lnTo>
                <a:lnTo>
                  <a:pt x="54" y="20"/>
                </a:lnTo>
                <a:lnTo>
                  <a:pt x="54" y="20"/>
                </a:lnTo>
                <a:lnTo>
                  <a:pt x="54" y="20"/>
                </a:lnTo>
                <a:lnTo>
                  <a:pt x="54" y="20"/>
                </a:lnTo>
                <a:lnTo>
                  <a:pt x="54" y="20"/>
                </a:lnTo>
                <a:lnTo>
                  <a:pt x="56" y="20"/>
                </a:lnTo>
                <a:lnTo>
                  <a:pt x="56" y="22"/>
                </a:lnTo>
                <a:lnTo>
                  <a:pt x="56" y="22"/>
                </a:lnTo>
                <a:lnTo>
                  <a:pt x="54" y="22"/>
                </a:lnTo>
                <a:lnTo>
                  <a:pt x="54" y="22"/>
                </a:lnTo>
                <a:lnTo>
                  <a:pt x="54" y="22"/>
                </a:lnTo>
                <a:lnTo>
                  <a:pt x="54" y="22"/>
                </a:lnTo>
                <a:lnTo>
                  <a:pt x="54" y="22"/>
                </a:lnTo>
                <a:lnTo>
                  <a:pt x="52" y="22"/>
                </a:lnTo>
                <a:lnTo>
                  <a:pt x="52" y="22"/>
                </a:lnTo>
                <a:lnTo>
                  <a:pt x="52" y="22"/>
                </a:lnTo>
                <a:lnTo>
                  <a:pt x="52" y="22"/>
                </a:lnTo>
                <a:lnTo>
                  <a:pt x="52" y="22"/>
                </a:lnTo>
                <a:lnTo>
                  <a:pt x="52" y="22"/>
                </a:lnTo>
                <a:lnTo>
                  <a:pt x="52" y="22"/>
                </a:lnTo>
                <a:lnTo>
                  <a:pt x="52" y="24"/>
                </a:lnTo>
                <a:lnTo>
                  <a:pt x="52" y="24"/>
                </a:lnTo>
                <a:lnTo>
                  <a:pt x="52" y="24"/>
                </a:lnTo>
                <a:lnTo>
                  <a:pt x="52" y="24"/>
                </a:lnTo>
                <a:lnTo>
                  <a:pt x="54" y="24"/>
                </a:lnTo>
                <a:lnTo>
                  <a:pt x="54" y="24"/>
                </a:lnTo>
                <a:lnTo>
                  <a:pt x="54" y="24"/>
                </a:lnTo>
                <a:lnTo>
                  <a:pt x="54" y="26"/>
                </a:lnTo>
                <a:lnTo>
                  <a:pt x="54" y="26"/>
                </a:lnTo>
                <a:lnTo>
                  <a:pt x="54" y="26"/>
                </a:lnTo>
                <a:lnTo>
                  <a:pt x="54" y="26"/>
                </a:lnTo>
                <a:lnTo>
                  <a:pt x="54" y="28"/>
                </a:lnTo>
                <a:lnTo>
                  <a:pt x="54" y="28"/>
                </a:lnTo>
                <a:lnTo>
                  <a:pt x="54" y="28"/>
                </a:lnTo>
                <a:lnTo>
                  <a:pt x="56" y="28"/>
                </a:lnTo>
                <a:lnTo>
                  <a:pt x="56" y="28"/>
                </a:lnTo>
                <a:lnTo>
                  <a:pt x="56" y="28"/>
                </a:lnTo>
                <a:lnTo>
                  <a:pt x="56" y="28"/>
                </a:lnTo>
                <a:lnTo>
                  <a:pt x="54" y="32"/>
                </a:lnTo>
                <a:lnTo>
                  <a:pt x="54" y="32"/>
                </a:lnTo>
                <a:lnTo>
                  <a:pt x="54" y="32"/>
                </a:lnTo>
                <a:lnTo>
                  <a:pt x="54" y="32"/>
                </a:lnTo>
                <a:lnTo>
                  <a:pt x="54" y="32"/>
                </a:lnTo>
                <a:lnTo>
                  <a:pt x="54" y="34"/>
                </a:lnTo>
                <a:lnTo>
                  <a:pt x="56" y="36"/>
                </a:lnTo>
                <a:lnTo>
                  <a:pt x="56" y="38"/>
                </a:lnTo>
                <a:lnTo>
                  <a:pt x="56" y="40"/>
                </a:lnTo>
                <a:lnTo>
                  <a:pt x="54" y="40"/>
                </a:lnTo>
                <a:lnTo>
                  <a:pt x="54" y="40"/>
                </a:lnTo>
                <a:lnTo>
                  <a:pt x="54" y="40"/>
                </a:lnTo>
                <a:lnTo>
                  <a:pt x="54" y="40"/>
                </a:lnTo>
                <a:lnTo>
                  <a:pt x="54" y="40"/>
                </a:lnTo>
                <a:lnTo>
                  <a:pt x="54" y="42"/>
                </a:lnTo>
                <a:lnTo>
                  <a:pt x="54" y="42"/>
                </a:lnTo>
                <a:lnTo>
                  <a:pt x="54" y="42"/>
                </a:lnTo>
                <a:lnTo>
                  <a:pt x="54" y="42"/>
                </a:lnTo>
                <a:lnTo>
                  <a:pt x="54" y="44"/>
                </a:lnTo>
                <a:lnTo>
                  <a:pt x="54" y="44"/>
                </a:lnTo>
                <a:lnTo>
                  <a:pt x="54" y="44"/>
                </a:lnTo>
                <a:lnTo>
                  <a:pt x="54" y="44"/>
                </a:lnTo>
                <a:lnTo>
                  <a:pt x="54" y="44"/>
                </a:lnTo>
                <a:lnTo>
                  <a:pt x="54" y="44"/>
                </a:lnTo>
                <a:lnTo>
                  <a:pt x="54" y="44"/>
                </a:lnTo>
                <a:lnTo>
                  <a:pt x="52" y="44"/>
                </a:lnTo>
                <a:lnTo>
                  <a:pt x="52" y="46"/>
                </a:lnTo>
                <a:lnTo>
                  <a:pt x="52" y="46"/>
                </a:lnTo>
                <a:lnTo>
                  <a:pt x="50" y="48"/>
                </a:lnTo>
                <a:lnTo>
                  <a:pt x="50" y="48"/>
                </a:lnTo>
                <a:lnTo>
                  <a:pt x="50" y="48"/>
                </a:lnTo>
                <a:lnTo>
                  <a:pt x="50" y="48"/>
                </a:lnTo>
                <a:lnTo>
                  <a:pt x="50" y="48"/>
                </a:lnTo>
                <a:lnTo>
                  <a:pt x="52" y="50"/>
                </a:lnTo>
                <a:lnTo>
                  <a:pt x="52" y="50"/>
                </a:lnTo>
                <a:lnTo>
                  <a:pt x="52" y="50"/>
                </a:lnTo>
                <a:lnTo>
                  <a:pt x="52" y="50"/>
                </a:lnTo>
                <a:lnTo>
                  <a:pt x="50" y="50"/>
                </a:lnTo>
                <a:lnTo>
                  <a:pt x="50" y="50"/>
                </a:lnTo>
                <a:lnTo>
                  <a:pt x="50" y="50"/>
                </a:lnTo>
                <a:lnTo>
                  <a:pt x="50" y="50"/>
                </a:lnTo>
                <a:lnTo>
                  <a:pt x="48" y="50"/>
                </a:lnTo>
                <a:lnTo>
                  <a:pt x="46" y="50"/>
                </a:lnTo>
                <a:lnTo>
                  <a:pt x="46" y="50"/>
                </a:lnTo>
                <a:lnTo>
                  <a:pt x="46" y="50"/>
                </a:lnTo>
                <a:lnTo>
                  <a:pt x="44" y="50"/>
                </a:lnTo>
                <a:lnTo>
                  <a:pt x="44" y="50"/>
                </a:lnTo>
                <a:lnTo>
                  <a:pt x="44" y="50"/>
                </a:lnTo>
                <a:lnTo>
                  <a:pt x="44" y="48"/>
                </a:lnTo>
                <a:lnTo>
                  <a:pt x="44" y="48"/>
                </a:lnTo>
                <a:lnTo>
                  <a:pt x="44" y="48"/>
                </a:lnTo>
                <a:lnTo>
                  <a:pt x="44" y="48"/>
                </a:lnTo>
                <a:lnTo>
                  <a:pt x="44" y="50"/>
                </a:lnTo>
                <a:lnTo>
                  <a:pt x="44" y="50"/>
                </a:lnTo>
                <a:lnTo>
                  <a:pt x="44" y="50"/>
                </a:lnTo>
                <a:lnTo>
                  <a:pt x="44" y="50"/>
                </a:lnTo>
                <a:lnTo>
                  <a:pt x="42" y="52"/>
                </a:lnTo>
                <a:lnTo>
                  <a:pt x="42" y="52"/>
                </a:lnTo>
                <a:lnTo>
                  <a:pt x="42" y="50"/>
                </a:lnTo>
                <a:lnTo>
                  <a:pt x="38" y="50"/>
                </a:lnTo>
                <a:lnTo>
                  <a:pt x="38" y="52"/>
                </a:lnTo>
                <a:lnTo>
                  <a:pt x="36" y="52"/>
                </a:lnTo>
                <a:lnTo>
                  <a:pt x="36" y="52"/>
                </a:lnTo>
                <a:lnTo>
                  <a:pt x="36" y="52"/>
                </a:lnTo>
                <a:lnTo>
                  <a:pt x="36" y="52"/>
                </a:lnTo>
                <a:lnTo>
                  <a:pt x="36" y="52"/>
                </a:lnTo>
                <a:lnTo>
                  <a:pt x="36" y="54"/>
                </a:lnTo>
                <a:lnTo>
                  <a:pt x="34" y="54"/>
                </a:lnTo>
                <a:lnTo>
                  <a:pt x="34" y="54"/>
                </a:lnTo>
                <a:lnTo>
                  <a:pt x="32" y="54"/>
                </a:lnTo>
                <a:lnTo>
                  <a:pt x="32" y="54"/>
                </a:lnTo>
                <a:lnTo>
                  <a:pt x="32" y="54"/>
                </a:lnTo>
                <a:lnTo>
                  <a:pt x="32" y="54"/>
                </a:lnTo>
                <a:lnTo>
                  <a:pt x="32" y="54"/>
                </a:lnTo>
                <a:lnTo>
                  <a:pt x="32" y="54"/>
                </a:lnTo>
                <a:lnTo>
                  <a:pt x="30" y="56"/>
                </a:lnTo>
                <a:lnTo>
                  <a:pt x="30" y="56"/>
                </a:lnTo>
                <a:lnTo>
                  <a:pt x="28" y="56"/>
                </a:lnTo>
                <a:lnTo>
                  <a:pt x="28" y="56"/>
                </a:lnTo>
                <a:lnTo>
                  <a:pt x="28" y="56"/>
                </a:lnTo>
                <a:lnTo>
                  <a:pt x="28" y="56"/>
                </a:lnTo>
                <a:lnTo>
                  <a:pt x="28" y="56"/>
                </a:lnTo>
                <a:lnTo>
                  <a:pt x="28" y="56"/>
                </a:lnTo>
                <a:lnTo>
                  <a:pt x="28" y="54"/>
                </a:lnTo>
                <a:lnTo>
                  <a:pt x="26" y="54"/>
                </a:lnTo>
                <a:lnTo>
                  <a:pt x="26" y="54"/>
                </a:lnTo>
                <a:lnTo>
                  <a:pt x="26" y="54"/>
                </a:lnTo>
                <a:lnTo>
                  <a:pt x="24" y="56"/>
                </a:lnTo>
                <a:lnTo>
                  <a:pt x="26" y="56"/>
                </a:lnTo>
                <a:lnTo>
                  <a:pt x="26" y="56"/>
                </a:lnTo>
                <a:lnTo>
                  <a:pt x="26" y="56"/>
                </a:lnTo>
                <a:lnTo>
                  <a:pt x="26" y="56"/>
                </a:lnTo>
                <a:lnTo>
                  <a:pt x="26" y="56"/>
                </a:lnTo>
                <a:lnTo>
                  <a:pt x="26" y="56"/>
                </a:lnTo>
                <a:lnTo>
                  <a:pt x="26" y="56"/>
                </a:lnTo>
                <a:lnTo>
                  <a:pt x="26" y="56"/>
                </a:lnTo>
                <a:lnTo>
                  <a:pt x="26" y="58"/>
                </a:lnTo>
                <a:lnTo>
                  <a:pt x="26" y="58"/>
                </a:lnTo>
                <a:lnTo>
                  <a:pt x="24" y="58"/>
                </a:lnTo>
                <a:lnTo>
                  <a:pt x="24" y="58"/>
                </a:lnTo>
                <a:lnTo>
                  <a:pt x="24" y="58"/>
                </a:lnTo>
                <a:lnTo>
                  <a:pt x="24" y="58"/>
                </a:lnTo>
                <a:lnTo>
                  <a:pt x="22" y="60"/>
                </a:lnTo>
                <a:lnTo>
                  <a:pt x="20" y="60"/>
                </a:lnTo>
                <a:lnTo>
                  <a:pt x="18" y="60"/>
                </a:lnTo>
                <a:lnTo>
                  <a:pt x="18" y="60"/>
                </a:lnTo>
                <a:lnTo>
                  <a:pt x="16" y="60"/>
                </a:lnTo>
                <a:lnTo>
                  <a:pt x="16" y="60"/>
                </a:lnTo>
                <a:lnTo>
                  <a:pt x="14" y="62"/>
                </a:lnTo>
                <a:lnTo>
                  <a:pt x="12" y="62"/>
                </a:lnTo>
                <a:lnTo>
                  <a:pt x="12" y="62"/>
                </a:lnTo>
                <a:lnTo>
                  <a:pt x="12" y="62"/>
                </a:lnTo>
                <a:lnTo>
                  <a:pt x="12" y="60"/>
                </a:lnTo>
                <a:lnTo>
                  <a:pt x="10" y="60"/>
                </a:lnTo>
                <a:lnTo>
                  <a:pt x="8" y="62"/>
                </a:lnTo>
                <a:lnTo>
                  <a:pt x="8" y="62"/>
                </a:lnTo>
                <a:lnTo>
                  <a:pt x="8" y="62"/>
                </a:lnTo>
                <a:lnTo>
                  <a:pt x="8" y="62"/>
                </a:lnTo>
                <a:lnTo>
                  <a:pt x="8" y="62"/>
                </a:lnTo>
                <a:lnTo>
                  <a:pt x="8" y="62"/>
                </a:lnTo>
                <a:lnTo>
                  <a:pt x="8" y="62"/>
                </a:lnTo>
                <a:lnTo>
                  <a:pt x="8" y="62"/>
                </a:lnTo>
                <a:lnTo>
                  <a:pt x="8" y="60"/>
                </a:lnTo>
                <a:lnTo>
                  <a:pt x="8" y="60"/>
                </a:lnTo>
                <a:lnTo>
                  <a:pt x="8" y="60"/>
                </a:lnTo>
                <a:lnTo>
                  <a:pt x="10" y="60"/>
                </a:lnTo>
                <a:lnTo>
                  <a:pt x="10" y="60"/>
                </a:lnTo>
                <a:lnTo>
                  <a:pt x="10" y="60"/>
                </a:lnTo>
                <a:lnTo>
                  <a:pt x="8" y="60"/>
                </a:lnTo>
                <a:lnTo>
                  <a:pt x="8" y="60"/>
                </a:lnTo>
                <a:lnTo>
                  <a:pt x="8" y="60"/>
                </a:lnTo>
                <a:lnTo>
                  <a:pt x="6" y="60"/>
                </a:lnTo>
                <a:lnTo>
                  <a:pt x="6" y="60"/>
                </a:lnTo>
                <a:lnTo>
                  <a:pt x="8" y="60"/>
                </a:lnTo>
                <a:lnTo>
                  <a:pt x="8" y="60"/>
                </a:lnTo>
                <a:lnTo>
                  <a:pt x="10" y="58"/>
                </a:lnTo>
                <a:lnTo>
                  <a:pt x="10" y="58"/>
                </a:lnTo>
                <a:lnTo>
                  <a:pt x="10" y="58"/>
                </a:lnTo>
                <a:lnTo>
                  <a:pt x="12" y="58"/>
                </a:lnTo>
                <a:lnTo>
                  <a:pt x="12" y="58"/>
                </a:lnTo>
                <a:lnTo>
                  <a:pt x="12" y="58"/>
                </a:lnTo>
                <a:lnTo>
                  <a:pt x="12" y="58"/>
                </a:lnTo>
                <a:lnTo>
                  <a:pt x="12" y="58"/>
                </a:lnTo>
                <a:lnTo>
                  <a:pt x="12" y="58"/>
                </a:lnTo>
                <a:lnTo>
                  <a:pt x="10" y="58"/>
                </a:lnTo>
                <a:lnTo>
                  <a:pt x="10" y="58"/>
                </a:lnTo>
                <a:lnTo>
                  <a:pt x="10" y="58"/>
                </a:lnTo>
                <a:lnTo>
                  <a:pt x="10" y="58"/>
                </a:lnTo>
                <a:lnTo>
                  <a:pt x="8" y="58"/>
                </a:lnTo>
                <a:lnTo>
                  <a:pt x="8" y="58"/>
                </a:lnTo>
                <a:lnTo>
                  <a:pt x="6" y="60"/>
                </a:lnTo>
                <a:lnTo>
                  <a:pt x="6" y="60"/>
                </a:lnTo>
                <a:lnTo>
                  <a:pt x="4" y="60"/>
                </a:lnTo>
                <a:lnTo>
                  <a:pt x="4" y="60"/>
                </a:lnTo>
                <a:lnTo>
                  <a:pt x="4" y="60"/>
                </a:lnTo>
                <a:lnTo>
                  <a:pt x="4" y="60"/>
                </a:lnTo>
                <a:lnTo>
                  <a:pt x="4" y="58"/>
                </a:lnTo>
                <a:lnTo>
                  <a:pt x="6" y="58"/>
                </a:lnTo>
                <a:lnTo>
                  <a:pt x="6" y="58"/>
                </a:lnTo>
                <a:lnTo>
                  <a:pt x="6" y="58"/>
                </a:lnTo>
                <a:lnTo>
                  <a:pt x="6" y="58"/>
                </a:lnTo>
                <a:lnTo>
                  <a:pt x="6" y="56"/>
                </a:lnTo>
                <a:lnTo>
                  <a:pt x="8" y="56"/>
                </a:lnTo>
                <a:lnTo>
                  <a:pt x="10" y="56"/>
                </a:lnTo>
                <a:lnTo>
                  <a:pt x="10" y="56"/>
                </a:lnTo>
                <a:lnTo>
                  <a:pt x="10" y="56"/>
                </a:lnTo>
                <a:lnTo>
                  <a:pt x="10" y="56"/>
                </a:lnTo>
                <a:lnTo>
                  <a:pt x="8" y="56"/>
                </a:lnTo>
                <a:lnTo>
                  <a:pt x="6" y="56"/>
                </a:lnTo>
                <a:lnTo>
                  <a:pt x="4" y="56"/>
                </a:lnTo>
                <a:lnTo>
                  <a:pt x="4" y="58"/>
                </a:lnTo>
                <a:lnTo>
                  <a:pt x="2" y="56"/>
                </a:lnTo>
                <a:lnTo>
                  <a:pt x="2" y="56"/>
                </a:lnTo>
                <a:lnTo>
                  <a:pt x="2" y="56"/>
                </a:lnTo>
                <a:lnTo>
                  <a:pt x="2" y="56"/>
                </a:lnTo>
                <a:lnTo>
                  <a:pt x="2" y="56"/>
                </a:lnTo>
                <a:lnTo>
                  <a:pt x="2" y="56"/>
                </a:lnTo>
                <a:lnTo>
                  <a:pt x="0" y="56"/>
                </a:lnTo>
                <a:lnTo>
                  <a:pt x="0" y="56"/>
                </a:lnTo>
                <a:lnTo>
                  <a:pt x="0" y="56"/>
                </a:lnTo>
                <a:lnTo>
                  <a:pt x="2" y="54"/>
                </a:lnTo>
                <a:lnTo>
                  <a:pt x="2" y="54"/>
                </a:lnTo>
                <a:lnTo>
                  <a:pt x="4" y="52"/>
                </a:lnTo>
                <a:lnTo>
                  <a:pt x="4" y="52"/>
                </a:lnTo>
                <a:lnTo>
                  <a:pt x="4" y="52"/>
                </a:lnTo>
                <a:lnTo>
                  <a:pt x="4" y="52"/>
                </a:lnTo>
                <a:lnTo>
                  <a:pt x="6" y="52"/>
                </a:lnTo>
                <a:lnTo>
                  <a:pt x="8" y="52"/>
                </a:lnTo>
                <a:lnTo>
                  <a:pt x="8" y="50"/>
                </a:lnTo>
                <a:lnTo>
                  <a:pt x="8" y="50"/>
                </a:lnTo>
                <a:lnTo>
                  <a:pt x="8" y="50"/>
                </a:lnTo>
                <a:lnTo>
                  <a:pt x="6" y="50"/>
                </a:lnTo>
                <a:lnTo>
                  <a:pt x="6" y="50"/>
                </a:lnTo>
                <a:lnTo>
                  <a:pt x="6" y="50"/>
                </a:lnTo>
                <a:lnTo>
                  <a:pt x="6" y="50"/>
                </a:lnTo>
                <a:lnTo>
                  <a:pt x="4" y="52"/>
                </a:lnTo>
                <a:lnTo>
                  <a:pt x="4" y="52"/>
                </a:lnTo>
                <a:lnTo>
                  <a:pt x="4" y="52"/>
                </a:lnTo>
                <a:lnTo>
                  <a:pt x="2" y="52"/>
                </a:lnTo>
                <a:lnTo>
                  <a:pt x="2" y="52"/>
                </a:lnTo>
                <a:lnTo>
                  <a:pt x="0" y="52"/>
                </a:lnTo>
                <a:lnTo>
                  <a:pt x="0" y="52"/>
                </a:lnTo>
                <a:lnTo>
                  <a:pt x="0" y="52"/>
                </a:lnTo>
                <a:lnTo>
                  <a:pt x="0" y="52"/>
                </a:lnTo>
                <a:lnTo>
                  <a:pt x="0" y="52"/>
                </a:lnTo>
                <a:lnTo>
                  <a:pt x="0" y="50"/>
                </a:lnTo>
                <a:lnTo>
                  <a:pt x="0" y="50"/>
                </a:lnTo>
                <a:lnTo>
                  <a:pt x="0" y="50"/>
                </a:lnTo>
                <a:lnTo>
                  <a:pt x="2" y="48"/>
                </a:lnTo>
                <a:lnTo>
                  <a:pt x="2" y="48"/>
                </a:lnTo>
                <a:lnTo>
                  <a:pt x="2" y="48"/>
                </a:lnTo>
                <a:lnTo>
                  <a:pt x="4" y="48"/>
                </a:lnTo>
                <a:lnTo>
                  <a:pt x="4" y="48"/>
                </a:lnTo>
                <a:lnTo>
                  <a:pt x="6" y="50"/>
                </a:lnTo>
                <a:lnTo>
                  <a:pt x="6" y="50"/>
                </a:lnTo>
                <a:lnTo>
                  <a:pt x="6" y="50"/>
                </a:lnTo>
                <a:lnTo>
                  <a:pt x="8" y="50"/>
                </a:lnTo>
                <a:lnTo>
                  <a:pt x="8" y="48"/>
                </a:lnTo>
                <a:lnTo>
                  <a:pt x="8" y="48"/>
                </a:lnTo>
                <a:lnTo>
                  <a:pt x="8" y="48"/>
                </a:lnTo>
                <a:lnTo>
                  <a:pt x="8" y="48"/>
                </a:lnTo>
                <a:lnTo>
                  <a:pt x="8" y="46"/>
                </a:lnTo>
                <a:lnTo>
                  <a:pt x="10" y="44"/>
                </a:lnTo>
                <a:lnTo>
                  <a:pt x="10" y="44"/>
                </a:lnTo>
                <a:lnTo>
                  <a:pt x="10" y="44"/>
                </a:lnTo>
                <a:lnTo>
                  <a:pt x="10" y="44"/>
                </a:lnTo>
                <a:lnTo>
                  <a:pt x="10" y="44"/>
                </a:lnTo>
                <a:lnTo>
                  <a:pt x="14" y="44"/>
                </a:lnTo>
                <a:lnTo>
                  <a:pt x="14" y="44"/>
                </a:lnTo>
                <a:lnTo>
                  <a:pt x="14" y="44"/>
                </a:lnTo>
                <a:lnTo>
                  <a:pt x="16" y="44"/>
                </a:lnTo>
                <a:lnTo>
                  <a:pt x="18" y="44"/>
                </a:lnTo>
                <a:lnTo>
                  <a:pt x="20" y="42"/>
                </a:lnTo>
                <a:lnTo>
                  <a:pt x="20" y="42"/>
                </a:lnTo>
                <a:lnTo>
                  <a:pt x="20" y="42"/>
                </a:lnTo>
                <a:lnTo>
                  <a:pt x="18" y="42"/>
                </a:lnTo>
                <a:lnTo>
                  <a:pt x="18" y="42"/>
                </a:lnTo>
                <a:lnTo>
                  <a:pt x="18" y="42"/>
                </a:lnTo>
                <a:lnTo>
                  <a:pt x="18" y="42"/>
                </a:lnTo>
                <a:lnTo>
                  <a:pt x="16" y="44"/>
                </a:lnTo>
                <a:lnTo>
                  <a:pt x="16" y="44"/>
                </a:lnTo>
                <a:lnTo>
                  <a:pt x="16" y="44"/>
                </a:lnTo>
                <a:lnTo>
                  <a:pt x="16" y="44"/>
                </a:lnTo>
                <a:lnTo>
                  <a:pt x="16" y="44"/>
                </a:lnTo>
                <a:lnTo>
                  <a:pt x="12" y="44"/>
                </a:lnTo>
                <a:lnTo>
                  <a:pt x="12" y="42"/>
                </a:lnTo>
                <a:lnTo>
                  <a:pt x="10" y="44"/>
                </a:lnTo>
                <a:lnTo>
                  <a:pt x="10" y="44"/>
                </a:lnTo>
                <a:lnTo>
                  <a:pt x="10" y="44"/>
                </a:lnTo>
                <a:lnTo>
                  <a:pt x="8" y="44"/>
                </a:lnTo>
                <a:lnTo>
                  <a:pt x="8" y="44"/>
                </a:lnTo>
                <a:lnTo>
                  <a:pt x="8" y="44"/>
                </a:lnTo>
                <a:lnTo>
                  <a:pt x="6" y="44"/>
                </a:lnTo>
                <a:lnTo>
                  <a:pt x="6" y="44"/>
                </a:lnTo>
                <a:lnTo>
                  <a:pt x="8" y="44"/>
                </a:lnTo>
                <a:lnTo>
                  <a:pt x="8" y="44"/>
                </a:lnTo>
                <a:lnTo>
                  <a:pt x="8" y="44"/>
                </a:lnTo>
                <a:lnTo>
                  <a:pt x="10" y="42"/>
                </a:lnTo>
                <a:lnTo>
                  <a:pt x="12" y="42"/>
                </a:lnTo>
                <a:lnTo>
                  <a:pt x="12" y="40"/>
                </a:lnTo>
                <a:lnTo>
                  <a:pt x="14" y="40"/>
                </a:lnTo>
                <a:lnTo>
                  <a:pt x="14" y="38"/>
                </a:lnTo>
                <a:lnTo>
                  <a:pt x="12" y="38"/>
                </a:lnTo>
                <a:lnTo>
                  <a:pt x="12" y="38"/>
                </a:lnTo>
                <a:lnTo>
                  <a:pt x="16" y="36"/>
                </a:lnTo>
                <a:lnTo>
                  <a:pt x="16" y="34"/>
                </a:lnTo>
                <a:lnTo>
                  <a:pt x="16" y="34"/>
                </a:lnTo>
                <a:lnTo>
                  <a:pt x="16" y="34"/>
                </a:lnTo>
                <a:lnTo>
                  <a:pt x="16" y="36"/>
                </a:lnTo>
                <a:lnTo>
                  <a:pt x="16" y="36"/>
                </a:lnTo>
                <a:lnTo>
                  <a:pt x="16" y="36"/>
                </a:lnTo>
                <a:lnTo>
                  <a:pt x="18" y="36"/>
                </a:lnTo>
                <a:lnTo>
                  <a:pt x="18" y="34"/>
                </a:lnTo>
                <a:lnTo>
                  <a:pt x="18" y="34"/>
                </a:lnTo>
                <a:lnTo>
                  <a:pt x="20" y="34"/>
                </a:lnTo>
                <a:lnTo>
                  <a:pt x="20" y="34"/>
                </a:lnTo>
                <a:lnTo>
                  <a:pt x="20" y="34"/>
                </a:lnTo>
                <a:lnTo>
                  <a:pt x="20" y="32"/>
                </a:lnTo>
                <a:lnTo>
                  <a:pt x="18" y="32"/>
                </a:lnTo>
                <a:lnTo>
                  <a:pt x="18" y="32"/>
                </a:lnTo>
                <a:lnTo>
                  <a:pt x="18" y="34"/>
                </a:lnTo>
                <a:lnTo>
                  <a:pt x="16" y="34"/>
                </a:lnTo>
                <a:lnTo>
                  <a:pt x="16" y="34"/>
                </a:lnTo>
                <a:lnTo>
                  <a:pt x="16" y="34"/>
                </a:lnTo>
                <a:lnTo>
                  <a:pt x="16" y="34"/>
                </a:lnTo>
                <a:lnTo>
                  <a:pt x="14" y="34"/>
                </a:lnTo>
                <a:lnTo>
                  <a:pt x="12" y="34"/>
                </a:lnTo>
                <a:lnTo>
                  <a:pt x="12" y="34"/>
                </a:lnTo>
                <a:lnTo>
                  <a:pt x="12" y="34"/>
                </a:lnTo>
                <a:lnTo>
                  <a:pt x="12" y="34"/>
                </a:lnTo>
                <a:lnTo>
                  <a:pt x="12" y="34"/>
                </a:lnTo>
                <a:lnTo>
                  <a:pt x="12" y="32"/>
                </a:lnTo>
                <a:lnTo>
                  <a:pt x="12" y="32"/>
                </a:lnTo>
                <a:lnTo>
                  <a:pt x="12" y="32"/>
                </a:lnTo>
                <a:lnTo>
                  <a:pt x="12" y="32"/>
                </a:lnTo>
                <a:lnTo>
                  <a:pt x="10" y="32"/>
                </a:lnTo>
                <a:lnTo>
                  <a:pt x="10" y="32"/>
                </a:lnTo>
                <a:lnTo>
                  <a:pt x="10" y="32"/>
                </a:lnTo>
                <a:lnTo>
                  <a:pt x="10" y="32"/>
                </a:lnTo>
                <a:lnTo>
                  <a:pt x="10" y="32"/>
                </a:lnTo>
                <a:lnTo>
                  <a:pt x="10" y="32"/>
                </a:lnTo>
                <a:lnTo>
                  <a:pt x="8" y="32"/>
                </a:lnTo>
                <a:lnTo>
                  <a:pt x="8" y="32"/>
                </a:lnTo>
                <a:lnTo>
                  <a:pt x="8" y="32"/>
                </a:lnTo>
                <a:lnTo>
                  <a:pt x="8" y="32"/>
                </a:lnTo>
                <a:lnTo>
                  <a:pt x="10" y="32"/>
                </a:lnTo>
                <a:lnTo>
                  <a:pt x="10" y="30"/>
                </a:lnTo>
                <a:lnTo>
                  <a:pt x="10" y="30"/>
                </a:lnTo>
                <a:lnTo>
                  <a:pt x="8" y="30"/>
                </a:lnTo>
                <a:lnTo>
                  <a:pt x="8" y="30"/>
                </a:lnTo>
                <a:lnTo>
                  <a:pt x="8" y="32"/>
                </a:lnTo>
                <a:lnTo>
                  <a:pt x="8" y="32"/>
                </a:lnTo>
                <a:lnTo>
                  <a:pt x="6" y="32"/>
                </a:lnTo>
                <a:lnTo>
                  <a:pt x="4" y="30"/>
                </a:lnTo>
                <a:lnTo>
                  <a:pt x="4" y="28"/>
                </a:lnTo>
                <a:lnTo>
                  <a:pt x="4" y="28"/>
                </a:lnTo>
                <a:lnTo>
                  <a:pt x="6" y="28"/>
                </a:lnTo>
                <a:lnTo>
                  <a:pt x="6" y="28"/>
                </a:lnTo>
                <a:lnTo>
                  <a:pt x="8" y="28"/>
                </a:lnTo>
                <a:lnTo>
                  <a:pt x="10" y="28"/>
                </a:lnTo>
                <a:lnTo>
                  <a:pt x="10" y="28"/>
                </a:lnTo>
                <a:lnTo>
                  <a:pt x="10" y="28"/>
                </a:lnTo>
                <a:lnTo>
                  <a:pt x="10" y="28"/>
                </a:lnTo>
                <a:lnTo>
                  <a:pt x="10" y="28"/>
                </a:lnTo>
                <a:lnTo>
                  <a:pt x="10" y="28"/>
                </a:lnTo>
                <a:lnTo>
                  <a:pt x="10" y="28"/>
                </a:lnTo>
                <a:lnTo>
                  <a:pt x="10" y="28"/>
                </a:lnTo>
                <a:lnTo>
                  <a:pt x="8" y="28"/>
                </a:lnTo>
                <a:lnTo>
                  <a:pt x="8" y="26"/>
                </a:lnTo>
                <a:lnTo>
                  <a:pt x="8" y="26"/>
                </a:lnTo>
                <a:lnTo>
                  <a:pt x="8" y="26"/>
                </a:lnTo>
                <a:lnTo>
                  <a:pt x="8" y="26"/>
                </a:lnTo>
                <a:lnTo>
                  <a:pt x="8" y="26"/>
                </a:lnTo>
                <a:lnTo>
                  <a:pt x="10" y="24"/>
                </a:lnTo>
                <a:lnTo>
                  <a:pt x="12" y="24"/>
                </a:lnTo>
                <a:lnTo>
                  <a:pt x="12" y="24"/>
                </a:lnTo>
                <a:lnTo>
                  <a:pt x="12" y="24"/>
                </a:lnTo>
                <a:lnTo>
                  <a:pt x="12" y="24"/>
                </a:lnTo>
                <a:lnTo>
                  <a:pt x="12" y="24"/>
                </a:lnTo>
                <a:lnTo>
                  <a:pt x="12" y="24"/>
                </a:lnTo>
                <a:lnTo>
                  <a:pt x="12" y="24"/>
                </a:lnTo>
                <a:lnTo>
                  <a:pt x="12" y="24"/>
                </a:lnTo>
                <a:lnTo>
                  <a:pt x="12" y="24"/>
                </a:lnTo>
                <a:lnTo>
                  <a:pt x="12" y="24"/>
                </a:lnTo>
                <a:lnTo>
                  <a:pt x="12" y="24"/>
                </a:lnTo>
                <a:lnTo>
                  <a:pt x="12" y="24"/>
                </a:lnTo>
                <a:lnTo>
                  <a:pt x="12" y="24"/>
                </a:lnTo>
                <a:lnTo>
                  <a:pt x="10" y="24"/>
                </a:lnTo>
                <a:lnTo>
                  <a:pt x="10" y="24"/>
                </a:lnTo>
                <a:lnTo>
                  <a:pt x="10" y="24"/>
                </a:lnTo>
                <a:lnTo>
                  <a:pt x="10" y="24"/>
                </a:lnTo>
                <a:lnTo>
                  <a:pt x="10" y="24"/>
                </a:lnTo>
                <a:lnTo>
                  <a:pt x="10" y="24"/>
                </a:lnTo>
                <a:lnTo>
                  <a:pt x="10" y="24"/>
                </a:lnTo>
                <a:lnTo>
                  <a:pt x="8" y="24"/>
                </a:lnTo>
                <a:lnTo>
                  <a:pt x="8" y="24"/>
                </a:lnTo>
                <a:lnTo>
                  <a:pt x="8" y="24"/>
                </a:lnTo>
                <a:lnTo>
                  <a:pt x="8" y="22"/>
                </a:lnTo>
                <a:lnTo>
                  <a:pt x="8" y="22"/>
                </a:lnTo>
                <a:lnTo>
                  <a:pt x="8" y="22"/>
                </a:lnTo>
                <a:lnTo>
                  <a:pt x="10" y="22"/>
                </a:lnTo>
                <a:lnTo>
                  <a:pt x="10" y="22"/>
                </a:lnTo>
                <a:lnTo>
                  <a:pt x="10" y="22"/>
                </a:lnTo>
                <a:lnTo>
                  <a:pt x="10" y="22"/>
                </a:lnTo>
                <a:lnTo>
                  <a:pt x="10" y="22"/>
                </a:lnTo>
                <a:lnTo>
                  <a:pt x="10" y="22"/>
                </a:lnTo>
                <a:lnTo>
                  <a:pt x="10" y="22"/>
                </a:lnTo>
                <a:lnTo>
                  <a:pt x="8" y="20"/>
                </a:lnTo>
                <a:lnTo>
                  <a:pt x="8" y="20"/>
                </a:lnTo>
                <a:lnTo>
                  <a:pt x="8" y="20"/>
                </a:lnTo>
                <a:lnTo>
                  <a:pt x="8" y="18"/>
                </a:lnTo>
                <a:lnTo>
                  <a:pt x="8" y="18"/>
                </a:lnTo>
                <a:lnTo>
                  <a:pt x="6" y="20"/>
                </a:lnTo>
                <a:lnTo>
                  <a:pt x="6" y="20"/>
                </a:lnTo>
                <a:lnTo>
                  <a:pt x="6" y="20"/>
                </a:lnTo>
                <a:lnTo>
                  <a:pt x="6" y="20"/>
                </a:lnTo>
                <a:lnTo>
                  <a:pt x="6" y="20"/>
                </a:lnTo>
                <a:lnTo>
                  <a:pt x="6" y="20"/>
                </a:lnTo>
                <a:lnTo>
                  <a:pt x="6" y="20"/>
                </a:lnTo>
                <a:lnTo>
                  <a:pt x="6" y="18"/>
                </a:lnTo>
                <a:lnTo>
                  <a:pt x="6" y="18"/>
                </a:lnTo>
                <a:lnTo>
                  <a:pt x="6" y="18"/>
                </a:lnTo>
                <a:lnTo>
                  <a:pt x="8" y="16"/>
                </a:lnTo>
                <a:lnTo>
                  <a:pt x="8" y="18"/>
                </a:lnTo>
                <a:lnTo>
                  <a:pt x="8" y="18"/>
                </a:lnTo>
                <a:lnTo>
                  <a:pt x="8" y="18"/>
                </a:lnTo>
                <a:lnTo>
                  <a:pt x="8" y="18"/>
                </a:lnTo>
                <a:lnTo>
                  <a:pt x="8" y="18"/>
                </a:lnTo>
                <a:lnTo>
                  <a:pt x="8" y="18"/>
                </a:lnTo>
                <a:lnTo>
                  <a:pt x="8" y="18"/>
                </a:lnTo>
                <a:lnTo>
                  <a:pt x="8" y="18"/>
                </a:lnTo>
                <a:lnTo>
                  <a:pt x="8" y="18"/>
                </a:lnTo>
                <a:lnTo>
                  <a:pt x="8" y="18"/>
                </a:lnTo>
                <a:lnTo>
                  <a:pt x="8" y="18"/>
                </a:lnTo>
                <a:lnTo>
                  <a:pt x="8" y="18"/>
                </a:lnTo>
                <a:lnTo>
                  <a:pt x="10" y="1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4" name="Freeform 170"/>
          <p:cNvSpPr>
            <a:spLocks noEditPoints="1"/>
          </p:cNvSpPr>
          <p:nvPr/>
        </p:nvSpPr>
        <p:spPr bwMode="auto">
          <a:xfrm>
            <a:off x="6115050" y="2693988"/>
            <a:ext cx="641350" cy="762000"/>
          </a:xfrm>
          <a:custGeom>
            <a:avLst/>
            <a:gdLst/>
            <a:ahLst/>
            <a:cxnLst>
              <a:cxn ang="0">
                <a:pos x="78" y="410"/>
              </a:cxn>
              <a:cxn ang="0">
                <a:pos x="106" y="10"/>
              </a:cxn>
              <a:cxn ang="0">
                <a:pos x="122" y="36"/>
              </a:cxn>
              <a:cxn ang="0">
                <a:pos x="130" y="46"/>
              </a:cxn>
              <a:cxn ang="0">
                <a:pos x="122" y="56"/>
              </a:cxn>
              <a:cxn ang="0">
                <a:pos x="148" y="78"/>
              </a:cxn>
              <a:cxn ang="0">
                <a:pos x="158" y="106"/>
              </a:cxn>
              <a:cxn ang="0">
                <a:pos x="196" y="130"/>
              </a:cxn>
              <a:cxn ang="0">
                <a:pos x="226" y="140"/>
              </a:cxn>
              <a:cxn ang="0">
                <a:pos x="262" y="150"/>
              </a:cxn>
              <a:cxn ang="0">
                <a:pos x="274" y="128"/>
              </a:cxn>
              <a:cxn ang="0">
                <a:pos x="294" y="144"/>
              </a:cxn>
              <a:cxn ang="0">
                <a:pos x="324" y="144"/>
              </a:cxn>
              <a:cxn ang="0">
                <a:pos x="358" y="138"/>
              </a:cxn>
              <a:cxn ang="0">
                <a:pos x="374" y="124"/>
              </a:cxn>
              <a:cxn ang="0">
                <a:pos x="388" y="122"/>
              </a:cxn>
              <a:cxn ang="0">
                <a:pos x="396" y="126"/>
              </a:cxn>
              <a:cxn ang="0">
                <a:pos x="398" y="132"/>
              </a:cxn>
              <a:cxn ang="0">
                <a:pos x="378" y="148"/>
              </a:cxn>
              <a:cxn ang="0">
                <a:pos x="370" y="194"/>
              </a:cxn>
              <a:cxn ang="0">
                <a:pos x="362" y="218"/>
              </a:cxn>
              <a:cxn ang="0">
                <a:pos x="342" y="198"/>
              </a:cxn>
              <a:cxn ang="0">
                <a:pos x="330" y="200"/>
              </a:cxn>
              <a:cxn ang="0">
                <a:pos x="344" y="176"/>
              </a:cxn>
              <a:cxn ang="0">
                <a:pos x="304" y="160"/>
              </a:cxn>
              <a:cxn ang="0">
                <a:pos x="284" y="154"/>
              </a:cxn>
              <a:cxn ang="0">
                <a:pos x="286" y="178"/>
              </a:cxn>
              <a:cxn ang="0">
                <a:pos x="300" y="206"/>
              </a:cxn>
              <a:cxn ang="0">
                <a:pos x="298" y="224"/>
              </a:cxn>
              <a:cxn ang="0">
                <a:pos x="292" y="230"/>
              </a:cxn>
              <a:cxn ang="0">
                <a:pos x="282" y="232"/>
              </a:cxn>
              <a:cxn ang="0">
                <a:pos x="266" y="258"/>
              </a:cxn>
              <a:cxn ang="0">
                <a:pos x="254" y="266"/>
              </a:cxn>
              <a:cxn ang="0">
                <a:pos x="218" y="306"/>
              </a:cxn>
              <a:cxn ang="0">
                <a:pos x="196" y="328"/>
              </a:cxn>
              <a:cxn ang="0">
                <a:pos x="190" y="364"/>
              </a:cxn>
              <a:cxn ang="0">
                <a:pos x="190" y="408"/>
              </a:cxn>
              <a:cxn ang="0">
                <a:pos x="180" y="436"/>
              </a:cxn>
              <a:cxn ang="0">
                <a:pos x="152" y="454"/>
              </a:cxn>
              <a:cxn ang="0">
                <a:pos x="142" y="432"/>
              </a:cxn>
              <a:cxn ang="0">
                <a:pos x="110" y="366"/>
              </a:cxn>
              <a:cxn ang="0">
                <a:pos x="92" y="328"/>
              </a:cxn>
              <a:cxn ang="0">
                <a:pos x="78" y="278"/>
              </a:cxn>
              <a:cxn ang="0">
                <a:pos x="74" y="246"/>
              </a:cxn>
              <a:cxn ang="0">
                <a:pos x="66" y="230"/>
              </a:cxn>
              <a:cxn ang="0">
                <a:pos x="62" y="222"/>
              </a:cxn>
              <a:cxn ang="0">
                <a:pos x="32" y="240"/>
              </a:cxn>
              <a:cxn ang="0">
                <a:pos x="32" y="210"/>
              </a:cxn>
              <a:cxn ang="0">
                <a:pos x="2" y="200"/>
              </a:cxn>
              <a:cxn ang="0">
                <a:pos x="32" y="186"/>
              </a:cxn>
              <a:cxn ang="0">
                <a:pos x="30" y="164"/>
              </a:cxn>
              <a:cxn ang="0">
                <a:pos x="16" y="136"/>
              </a:cxn>
              <a:cxn ang="0">
                <a:pos x="40" y="128"/>
              </a:cxn>
              <a:cxn ang="0">
                <a:pos x="72" y="76"/>
              </a:cxn>
              <a:cxn ang="0">
                <a:pos x="68" y="50"/>
              </a:cxn>
              <a:cxn ang="0">
                <a:pos x="54" y="28"/>
              </a:cxn>
              <a:cxn ang="0">
                <a:pos x="56" y="14"/>
              </a:cxn>
              <a:cxn ang="0">
                <a:pos x="88" y="12"/>
              </a:cxn>
              <a:cxn ang="0">
                <a:pos x="92" y="454"/>
              </a:cxn>
              <a:cxn ang="0">
                <a:pos x="376" y="372"/>
              </a:cxn>
              <a:cxn ang="0">
                <a:pos x="376" y="376"/>
              </a:cxn>
              <a:cxn ang="0">
                <a:pos x="390" y="458"/>
              </a:cxn>
              <a:cxn ang="0">
                <a:pos x="376" y="412"/>
              </a:cxn>
            </a:cxnLst>
            <a:rect l="0" t="0" r="r" b="b"/>
            <a:pathLst>
              <a:path w="404" h="480">
                <a:moveTo>
                  <a:pt x="398" y="478"/>
                </a:moveTo>
                <a:lnTo>
                  <a:pt x="398" y="480"/>
                </a:lnTo>
                <a:lnTo>
                  <a:pt x="398" y="478"/>
                </a:lnTo>
                <a:lnTo>
                  <a:pt x="398" y="478"/>
                </a:lnTo>
                <a:lnTo>
                  <a:pt x="396" y="476"/>
                </a:lnTo>
                <a:lnTo>
                  <a:pt x="396" y="476"/>
                </a:lnTo>
                <a:lnTo>
                  <a:pt x="396" y="476"/>
                </a:lnTo>
                <a:lnTo>
                  <a:pt x="396" y="474"/>
                </a:lnTo>
                <a:lnTo>
                  <a:pt x="396" y="474"/>
                </a:lnTo>
                <a:lnTo>
                  <a:pt x="394" y="474"/>
                </a:lnTo>
                <a:lnTo>
                  <a:pt x="394" y="474"/>
                </a:lnTo>
                <a:lnTo>
                  <a:pt x="394" y="474"/>
                </a:lnTo>
                <a:lnTo>
                  <a:pt x="394" y="472"/>
                </a:lnTo>
                <a:lnTo>
                  <a:pt x="396" y="472"/>
                </a:lnTo>
                <a:lnTo>
                  <a:pt x="396" y="470"/>
                </a:lnTo>
                <a:lnTo>
                  <a:pt x="398" y="470"/>
                </a:lnTo>
                <a:lnTo>
                  <a:pt x="398" y="470"/>
                </a:lnTo>
                <a:lnTo>
                  <a:pt x="398" y="472"/>
                </a:lnTo>
                <a:lnTo>
                  <a:pt x="398" y="472"/>
                </a:lnTo>
                <a:lnTo>
                  <a:pt x="398" y="472"/>
                </a:lnTo>
                <a:lnTo>
                  <a:pt x="398" y="472"/>
                </a:lnTo>
                <a:lnTo>
                  <a:pt x="398" y="474"/>
                </a:lnTo>
                <a:lnTo>
                  <a:pt x="398" y="474"/>
                </a:lnTo>
                <a:lnTo>
                  <a:pt x="400" y="476"/>
                </a:lnTo>
                <a:lnTo>
                  <a:pt x="398" y="478"/>
                </a:lnTo>
                <a:close/>
                <a:moveTo>
                  <a:pt x="396" y="470"/>
                </a:moveTo>
                <a:lnTo>
                  <a:pt x="394" y="470"/>
                </a:lnTo>
                <a:lnTo>
                  <a:pt x="394" y="470"/>
                </a:lnTo>
                <a:lnTo>
                  <a:pt x="394" y="470"/>
                </a:lnTo>
                <a:lnTo>
                  <a:pt x="394" y="470"/>
                </a:lnTo>
                <a:lnTo>
                  <a:pt x="394" y="470"/>
                </a:lnTo>
                <a:lnTo>
                  <a:pt x="394" y="468"/>
                </a:lnTo>
                <a:lnTo>
                  <a:pt x="394" y="468"/>
                </a:lnTo>
                <a:lnTo>
                  <a:pt x="396" y="468"/>
                </a:lnTo>
                <a:lnTo>
                  <a:pt x="396" y="468"/>
                </a:lnTo>
                <a:lnTo>
                  <a:pt x="396" y="468"/>
                </a:lnTo>
                <a:lnTo>
                  <a:pt x="396" y="468"/>
                </a:lnTo>
                <a:lnTo>
                  <a:pt x="396" y="468"/>
                </a:lnTo>
                <a:lnTo>
                  <a:pt x="396" y="470"/>
                </a:lnTo>
                <a:close/>
                <a:moveTo>
                  <a:pt x="78" y="412"/>
                </a:moveTo>
                <a:lnTo>
                  <a:pt x="78" y="412"/>
                </a:lnTo>
                <a:lnTo>
                  <a:pt x="78" y="412"/>
                </a:lnTo>
                <a:lnTo>
                  <a:pt x="78" y="410"/>
                </a:lnTo>
                <a:lnTo>
                  <a:pt x="78" y="410"/>
                </a:lnTo>
                <a:lnTo>
                  <a:pt x="78" y="410"/>
                </a:lnTo>
                <a:lnTo>
                  <a:pt x="78" y="410"/>
                </a:lnTo>
                <a:lnTo>
                  <a:pt x="78" y="412"/>
                </a:lnTo>
                <a:close/>
                <a:moveTo>
                  <a:pt x="290" y="230"/>
                </a:moveTo>
                <a:lnTo>
                  <a:pt x="290" y="232"/>
                </a:lnTo>
                <a:lnTo>
                  <a:pt x="290" y="232"/>
                </a:lnTo>
                <a:lnTo>
                  <a:pt x="290" y="232"/>
                </a:lnTo>
                <a:lnTo>
                  <a:pt x="290" y="232"/>
                </a:lnTo>
                <a:lnTo>
                  <a:pt x="290" y="232"/>
                </a:lnTo>
                <a:lnTo>
                  <a:pt x="290" y="230"/>
                </a:lnTo>
                <a:lnTo>
                  <a:pt x="290" y="230"/>
                </a:lnTo>
                <a:lnTo>
                  <a:pt x="290" y="228"/>
                </a:lnTo>
                <a:lnTo>
                  <a:pt x="290" y="228"/>
                </a:lnTo>
                <a:lnTo>
                  <a:pt x="290" y="228"/>
                </a:lnTo>
                <a:lnTo>
                  <a:pt x="290" y="228"/>
                </a:lnTo>
                <a:lnTo>
                  <a:pt x="290" y="228"/>
                </a:lnTo>
                <a:lnTo>
                  <a:pt x="290" y="228"/>
                </a:lnTo>
                <a:lnTo>
                  <a:pt x="290" y="228"/>
                </a:lnTo>
                <a:lnTo>
                  <a:pt x="290" y="228"/>
                </a:lnTo>
                <a:lnTo>
                  <a:pt x="290" y="228"/>
                </a:lnTo>
                <a:lnTo>
                  <a:pt x="290" y="230"/>
                </a:lnTo>
                <a:lnTo>
                  <a:pt x="290" y="230"/>
                </a:lnTo>
                <a:lnTo>
                  <a:pt x="290" y="230"/>
                </a:lnTo>
                <a:close/>
                <a:moveTo>
                  <a:pt x="84" y="416"/>
                </a:moveTo>
                <a:lnTo>
                  <a:pt x="84" y="416"/>
                </a:lnTo>
                <a:lnTo>
                  <a:pt x="84" y="416"/>
                </a:lnTo>
                <a:lnTo>
                  <a:pt x="84" y="416"/>
                </a:lnTo>
                <a:lnTo>
                  <a:pt x="84" y="416"/>
                </a:lnTo>
                <a:close/>
                <a:moveTo>
                  <a:pt x="98" y="0"/>
                </a:moveTo>
                <a:lnTo>
                  <a:pt x="98" y="2"/>
                </a:lnTo>
                <a:lnTo>
                  <a:pt x="98" y="2"/>
                </a:lnTo>
                <a:lnTo>
                  <a:pt x="100" y="2"/>
                </a:lnTo>
                <a:lnTo>
                  <a:pt x="100" y="2"/>
                </a:lnTo>
                <a:lnTo>
                  <a:pt x="100" y="2"/>
                </a:lnTo>
                <a:lnTo>
                  <a:pt x="100" y="2"/>
                </a:lnTo>
                <a:lnTo>
                  <a:pt x="102" y="0"/>
                </a:lnTo>
                <a:lnTo>
                  <a:pt x="102" y="2"/>
                </a:lnTo>
                <a:lnTo>
                  <a:pt x="102" y="2"/>
                </a:lnTo>
                <a:lnTo>
                  <a:pt x="102" y="2"/>
                </a:lnTo>
                <a:lnTo>
                  <a:pt x="102" y="4"/>
                </a:lnTo>
                <a:lnTo>
                  <a:pt x="102" y="4"/>
                </a:lnTo>
                <a:lnTo>
                  <a:pt x="102" y="4"/>
                </a:lnTo>
                <a:lnTo>
                  <a:pt x="102" y="6"/>
                </a:lnTo>
                <a:lnTo>
                  <a:pt x="104" y="6"/>
                </a:lnTo>
                <a:lnTo>
                  <a:pt x="104" y="8"/>
                </a:lnTo>
                <a:lnTo>
                  <a:pt x="106" y="10"/>
                </a:lnTo>
                <a:lnTo>
                  <a:pt x="106" y="10"/>
                </a:lnTo>
                <a:lnTo>
                  <a:pt x="106" y="10"/>
                </a:lnTo>
                <a:lnTo>
                  <a:pt x="106" y="10"/>
                </a:lnTo>
                <a:lnTo>
                  <a:pt x="106" y="12"/>
                </a:lnTo>
                <a:lnTo>
                  <a:pt x="106" y="12"/>
                </a:lnTo>
                <a:lnTo>
                  <a:pt x="108" y="14"/>
                </a:lnTo>
                <a:lnTo>
                  <a:pt x="108" y="14"/>
                </a:lnTo>
                <a:lnTo>
                  <a:pt x="108" y="16"/>
                </a:lnTo>
                <a:lnTo>
                  <a:pt x="110" y="16"/>
                </a:lnTo>
                <a:lnTo>
                  <a:pt x="110" y="16"/>
                </a:lnTo>
                <a:lnTo>
                  <a:pt x="110" y="16"/>
                </a:lnTo>
                <a:lnTo>
                  <a:pt x="112" y="16"/>
                </a:lnTo>
                <a:lnTo>
                  <a:pt x="112" y="16"/>
                </a:lnTo>
                <a:lnTo>
                  <a:pt x="112" y="16"/>
                </a:lnTo>
                <a:lnTo>
                  <a:pt x="114" y="16"/>
                </a:lnTo>
                <a:lnTo>
                  <a:pt x="114" y="16"/>
                </a:lnTo>
                <a:lnTo>
                  <a:pt x="114" y="16"/>
                </a:lnTo>
                <a:lnTo>
                  <a:pt x="114" y="18"/>
                </a:lnTo>
                <a:lnTo>
                  <a:pt x="118" y="20"/>
                </a:lnTo>
                <a:lnTo>
                  <a:pt x="120" y="20"/>
                </a:lnTo>
                <a:lnTo>
                  <a:pt x="120" y="20"/>
                </a:lnTo>
                <a:lnTo>
                  <a:pt x="120" y="22"/>
                </a:lnTo>
                <a:lnTo>
                  <a:pt x="120" y="22"/>
                </a:lnTo>
                <a:lnTo>
                  <a:pt x="120" y="22"/>
                </a:lnTo>
                <a:lnTo>
                  <a:pt x="120" y="22"/>
                </a:lnTo>
                <a:lnTo>
                  <a:pt x="120" y="24"/>
                </a:lnTo>
                <a:lnTo>
                  <a:pt x="120" y="24"/>
                </a:lnTo>
                <a:lnTo>
                  <a:pt x="118" y="24"/>
                </a:lnTo>
                <a:lnTo>
                  <a:pt x="118" y="24"/>
                </a:lnTo>
                <a:lnTo>
                  <a:pt x="118" y="24"/>
                </a:lnTo>
                <a:lnTo>
                  <a:pt x="118" y="24"/>
                </a:lnTo>
                <a:lnTo>
                  <a:pt x="118" y="24"/>
                </a:lnTo>
                <a:lnTo>
                  <a:pt x="118" y="24"/>
                </a:lnTo>
                <a:lnTo>
                  <a:pt x="118" y="26"/>
                </a:lnTo>
                <a:lnTo>
                  <a:pt x="118" y="26"/>
                </a:lnTo>
                <a:lnTo>
                  <a:pt x="118" y="26"/>
                </a:lnTo>
                <a:lnTo>
                  <a:pt x="120" y="28"/>
                </a:lnTo>
                <a:lnTo>
                  <a:pt x="120" y="28"/>
                </a:lnTo>
                <a:lnTo>
                  <a:pt x="120" y="30"/>
                </a:lnTo>
                <a:lnTo>
                  <a:pt x="120" y="30"/>
                </a:lnTo>
                <a:lnTo>
                  <a:pt x="120" y="30"/>
                </a:lnTo>
                <a:lnTo>
                  <a:pt x="120" y="32"/>
                </a:lnTo>
                <a:lnTo>
                  <a:pt x="120" y="32"/>
                </a:lnTo>
                <a:lnTo>
                  <a:pt x="120" y="34"/>
                </a:lnTo>
                <a:lnTo>
                  <a:pt x="120" y="34"/>
                </a:lnTo>
                <a:lnTo>
                  <a:pt x="120" y="34"/>
                </a:lnTo>
                <a:lnTo>
                  <a:pt x="122" y="34"/>
                </a:lnTo>
                <a:lnTo>
                  <a:pt x="122" y="36"/>
                </a:lnTo>
                <a:lnTo>
                  <a:pt x="122" y="36"/>
                </a:lnTo>
                <a:lnTo>
                  <a:pt x="122" y="36"/>
                </a:lnTo>
                <a:lnTo>
                  <a:pt x="124" y="38"/>
                </a:lnTo>
                <a:lnTo>
                  <a:pt x="126" y="38"/>
                </a:lnTo>
                <a:lnTo>
                  <a:pt x="126" y="38"/>
                </a:lnTo>
                <a:lnTo>
                  <a:pt x="126" y="38"/>
                </a:lnTo>
                <a:lnTo>
                  <a:pt x="128" y="40"/>
                </a:lnTo>
                <a:lnTo>
                  <a:pt x="128" y="40"/>
                </a:lnTo>
                <a:lnTo>
                  <a:pt x="128" y="40"/>
                </a:lnTo>
                <a:lnTo>
                  <a:pt x="128" y="40"/>
                </a:lnTo>
                <a:lnTo>
                  <a:pt x="128" y="40"/>
                </a:lnTo>
                <a:lnTo>
                  <a:pt x="128" y="40"/>
                </a:lnTo>
                <a:lnTo>
                  <a:pt x="128" y="40"/>
                </a:lnTo>
                <a:lnTo>
                  <a:pt x="128" y="42"/>
                </a:lnTo>
                <a:lnTo>
                  <a:pt x="128" y="42"/>
                </a:lnTo>
                <a:lnTo>
                  <a:pt x="128" y="42"/>
                </a:lnTo>
                <a:lnTo>
                  <a:pt x="128" y="42"/>
                </a:lnTo>
                <a:lnTo>
                  <a:pt x="128" y="42"/>
                </a:lnTo>
                <a:lnTo>
                  <a:pt x="128" y="42"/>
                </a:lnTo>
                <a:lnTo>
                  <a:pt x="128" y="42"/>
                </a:lnTo>
                <a:lnTo>
                  <a:pt x="128" y="42"/>
                </a:lnTo>
                <a:lnTo>
                  <a:pt x="128" y="42"/>
                </a:lnTo>
                <a:lnTo>
                  <a:pt x="128" y="42"/>
                </a:lnTo>
                <a:lnTo>
                  <a:pt x="128" y="42"/>
                </a:lnTo>
                <a:lnTo>
                  <a:pt x="128" y="42"/>
                </a:lnTo>
                <a:lnTo>
                  <a:pt x="128" y="42"/>
                </a:lnTo>
                <a:lnTo>
                  <a:pt x="130" y="42"/>
                </a:lnTo>
                <a:lnTo>
                  <a:pt x="130" y="44"/>
                </a:lnTo>
                <a:lnTo>
                  <a:pt x="130" y="44"/>
                </a:lnTo>
                <a:lnTo>
                  <a:pt x="130" y="44"/>
                </a:lnTo>
                <a:lnTo>
                  <a:pt x="130" y="44"/>
                </a:lnTo>
                <a:lnTo>
                  <a:pt x="130" y="44"/>
                </a:lnTo>
                <a:lnTo>
                  <a:pt x="130" y="44"/>
                </a:lnTo>
                <a:lnTo>
                  <a:pt x="130" y="44"/>
                </a:lnTo>
                <a:lnTo>
                  <a:pt x="130" y="44"/>
                </a:lnTo>
                <a:lnTo>
                  <a:pt x="130" y="46"/>
                </a:lnTo>
                <a:lnTo>
                  <a:pt x="130" y="46"/>
                </a:lnTo>
                <a:lnTo>
                  <a:pt x="130" y="46"/>
                </a:lnTo>
                <a:lnTo>
                  <a:pt x="130" y="46"/>
                </a:lnTo>
                <a:lnTo>
                  <a:pt x="130" y="46"/>
                </a:lnTo>
                <a:lnTo>
                  <a:pt x="130" y="46"/>
                </a:lnTo>
                <a:lnTo>
                  <a:pt x="130" y="46"/>
                </a:lnTo>
                <a:lnTo>
                  <a:pt x="130" y="46"/>
                </a:lnTo>
                <a:lnTo>
                  <a:pt x="130" y="46"/>
                </a:lnTo>
                <a:lnTo>
                  <a:pt x="130" y="46"/>
                </a:lnTo>
                <a:lnTo>
                  <a:pt x="130" y="46"/>
                </a:lnTo>
                <a:lnTo>
                  <a:pt x="130" y="46"/>
                </a:lnTo>
                <a:lnTo>
                  <a:pt x="130" y="48"/>
                </a:lnTo>
                <a:lnTo>
                  <a:pt x="130" y="48"/>
                </a:lnTo>
                <a:lnTo>
                  <a:pt x="130" y="48"/>
                </a:lnTo>
                <a:lnTo>
                  <a:pt x="130" y="48"/>
                </a:lnTo>
                <a:lnTo>
                  <a:pt x="130" y="48"/>
                </a:lnTo>
                <a:lnTo>
                  <a:pt x="130" y="48"/>
                </a:lnTo>
                <a:lnTo>
                  <a:pt x="130" y="48"/>
                </a:lnTo>
                <a:lnTo>
                  <a:pt x="130" y="48"/>
                </a:lnTo>
                <a:lnTo>
                  <a:pt x="130" y="48"/>
                </a:lnTo>
                <a:lnTo>
                  <a:pt x="130" y="48"/>
                </a:lnTo>
                <a:lnTo>
                  <a:pt x="130" y="48"/>
                </a:lnTo>
                <a:lnTo>
                  <a:pt x="130" y="50"/>
                </a:lnTo>
                <a:lnTo>
                  <a:pt x="130" y="50"/>
                </a:lnTo>
                <a:lnTo>
                  <a:pt x="130" y="50"/>
                </a:lnTo>
                <a:lnTo>
                  <a:pt x="130" y="50"/>
                </a:lnTo>
                <a:lnTo>
                  <a:pt x="130" y="50"/>
                </a:lnTo>
                <a:lnTo>
                  <a:pt x="130" y="50"/>
                </a:lnTo>
                <a:lnTo>
                  <a:pt x="130" y="50"/>
                </a:lnTo>
                <a:lnTo>
                  <a:pt x="130" y="50"/>
                </a:lnTo>
                <a:lnTo>
                  <a:pt x="130" y="50"/>
                </a:lnTo>
                <a:lnTo>
                  <a:pt x="130" y="52"/>
                </a:lnTo>
                <a:lnTo>
                  <a:pt x="130" y="52"/>
                </a:lnTo>
                <a:lnTo>
                  <a:pt x="128" y="52"/>
                </a:lnTo>
                <a:lnTo>
                  <a:pt x="128" y="54"/>
                </a:lnTo>
                <a:lnTo>
                  <a:pt x="126" y="54"/>
                </a:lnTo>
                <a:lnTo>
                  <a:pt x="124" y="52"/>
                </a:lnTo>
                <a:lnTo>
                  <a:pt x="124" y="52"/>
                </a:lnTo>
                <a:lnTo>
                  <a:pt x="124" y="52"/>
                </a:lnTo>
                <a:lnTo>
                  <a:pt x="124" y="50"/>
                </a:lnTo>
                <a:lnTo>
                  <a:pt x="124" y="50"/>
                </a:lnTo>
                <a:lnTo>
                  <a:pt x="124" y="48"/>
                </a:lnTo>
                <a:lnTo>
                  <a:pt x="124" y="48"/>
                </a:lnTo>
                <a:lnTo>
                  <a:pt x="122" y="48"/>
                </a:lnTo>
                <a:lnTo>
                  <a:pt x="122" y="50"/>
                </a:lnTo>
                <a:lnTo>
                  <a:pt x="122" y="50"/>
                </a:lnTo>
                <a:lnTo>
                  <a:pt x="122" y="50"/>
                </a:lnTo>
                <a:lnTo>
                  <a:pt x="122" y="50"/>
                </a:lnTo>
                <a:lnTo>
                  <a:pt x="120" y="50"/>
                </a:lnTo>
                <a:lnTo>
                  <a:pt x="120" y="50"/>
                </a:lnTo>
                <a:lnTo>
                  <a:pt x="118" y="50"/>
                </a:lnTo>
                <a:lnTo>
                  <a:pt x="118" y="50"/>
                </a:lnTo>
                <a:lnTo>
                  <a:pt x="118" y="50"/>
                </a:lnTo>
                <a:lnTo>
                  <a:pt x="120" y="50"/>
                </a:lnTo>
                <a:lnTo>
                  <a:pt x="120" y="52"/>
                </a:lnTo>
                <a:lnTo>
                  <a:pt x="122" y="56"/>
                </a:lnTo>
                <a:lnTo>
                  <a:pt x="122" y="56"/>
                </a:lnTo>
                <a:lnTo>
                  <a:pt x="122" y="56"/>
                </a:lnTo>
                <a:lnTo>
                  <a:pt x="122" y="56"/>
                </a:lnTo>
                <a:lnTo>
                  <a:pt x="122" y="56"/>
                </a:lnTo>
                <a:lnTo>
                  <a:pt x="124" y="58"/>
                </a:lnTo>
                <a:lnTo>
                  <a:pt x="124" y="58"/>
                </a:lnTo>
                <a:lnTo>
                  <a:pt x="124" y="58"/>
                </a:lnTo>
                <a:lnTo>
                  <a:pt x="126" y="60"/>
                </a:lnTo>
                <a:lnTo>
                  <a:pt x="126" y="60"/>
                </a:lnTo>
                <a:lnTo>
                  <a:pt x="126" y="60"/>
                </a:lnTo>
                <a:lnTo>
                  <a:pt x="126" y="60"/>
                </a:lnTo>
                <a:lnTo>
                  <a:pt x="126" y="60"/>
                </a:lnTo>
                <a:lnTo>
                  <a:pt x="126" y="62"/>
                </a:lnTo>
                <a:lnTo>
                  <a:pt x="126" y="62"/>
                </a:lnTo>
                <a:lnTo>
                  <a:pt x="126" y="64"/>
                </a:lnTo>
                <a:lnTo>
                  <a:pt x="128" y="64"/>
                </a:lnTo>
                <a:lnTo>
                  <a:pt x="128" y="66"/>
                </a:lnTo>
                <a:lnTo>
                  <a:pt x="128" y="66"/>
                </a:lnTo>
                <a:lnTo>
                  <a:pt x="128" y="68"/>
                </a:lnTo>
                <a:lnTo>
                  <a:pt x="128" y="68"/>
                </a:lnTo>
                <a:lnTo>
                  <a:pt x="128" y="70"/>
                </a:lnTo>
                <a:lnTo>
                  <a:pt x="130" y="72"/>
                </a:lnTo>
                <a:lnTo>
                  <a:pt x="130" y="70"/>
                </a:lnTo>
                <a:lnTo>
                  <a:pt x="132" y="70"/>
                </a:lnTo>
                <a:lnTo>
                  <a:pt x="132" y="68"/>
                </a:lnTo>
                <a:lnTo>
                  <a:pt x="132" y="68"/>
                </a:lnTo>
                <a:lnTo>
                  <a:pt x="134" y="70"/>
                </a:lnTo>
                <a:lnTo>
                  <a:pt x="136" y="70"/>
                </a:lnTo>
                <a:lnTo>
                  <a:pt x="136" y="70"/>
                </a:lnTo>
                <a:lnTo>
                  <a:pt x="136" y="72"/>
                </a:lnTo>
                <a:lnTo>
                  <a:pt x="138" y="74"/>
                </a:lnTo>
                <a:lnTo>
                  <a:pt x="138" y="74"/>
                </a:lnTo>
                <a:lnTo>
                  <a:pt x="138" y="74"/>
                </a:lnTo>
                <a:lnTo>
                  <a:pt x="138" y="74"/>
                </a:lnTo>
                <a:lnTo>
                  <a:pt x="138" y="74"/>
                </a:lnTo>
                <a:lnTo>
                  <a:pt x="142" y="76"/>
                </a:lnTo>
                <a:lnTo>
                  <a:pt x="142" y="76"/>
                </a:lnTo>
                <a:lnTo>
                  <a:pt x="142" y="76"/>
                </a:lnTo>
                <a:lnTo>
                  <a:pt x="142" y="76"/>
                </a:lnTo>
                <a:lnTo>
                  <a:pt x="144" y="76"/>
                </a:lnTo>
                <a:lnTo>
                  <a:pt x="146" y="76"/>
                </a:lnTo>
                <a:lnTo>
                  <a:pt x="146" y="76"/>
                </a:lnTo>
                <a:lnTo>
                  <a:pt x="146" y="78"/>
                </a:lnTo>
                <a:lnTo>
                  <a:pt x="146" y="78"/>
                </a:lnTo>
                <a:lnTo>
                  <a:pt x="146" y="78"/>
                </a:lnTo>
                <a:lnTo>
                  <a:pt x="148" y="78"/>
                </a:lnTo>
                <a:lnTo>
                  <a:pt x="150" y="80"/>
                </a:lnTo>
                <a:lnTo>
                  <a:pt x="152" y="80"/>
                </a:lnTo>
                <a:lnTo>
                  <a:pt x="152" y="82"/>
                </a:lnTo>
                <a:lnTo>
                  <a:pt x="152" y="82"/>
                </a:lnTo>
                <a:lnTo>
                  <a:pt x="152" y="82"/>
                </a:lnTo>
                <a:lnTo>
                  <a:pt x="152" y="82"/>
                </a:lnTo>
                <a:lnTo>
                  <a:pt x="154" y="84"/>
                </a:lnTo>
                <a:lnTo>
                  <a:pt x="154" y="84"/>
                </a:lnTo>
                <a:lnTo>
                  <a:pt x="156" y="84"/>
                </a:lnTo>
                <a:lnTo>
                  <a:pt x="158" y="84"/>
                </a:lnTo>
                <a:lnTo>
                  <a:pt x="158" y="84"/>
                </a:lnTo>
                <a:lnTo>
                  <a:pt x="160" y="86"/>
                </a:lnTo>
                <a:lnTo>
                  <a:pt x="160" y="86"/>
                </a:lnTo>
                <a:lnTo>
                  <a:pt x="160" y="86"/>
                </a:lnTo>
                <a:lnTo>
                  <a:pt x="162" y="88"/>
                </a:lnTo>
                <a:lnTo>
                  <a:pt x="162" y="88"/>
                </a:lnTo>
                <a:lnTo>
                  <a:pt x="164" y="88"/>
                </a:lnTo>
                <a:lnTo>
                  <a:pt x="164" y="88"/>
                </a:lnTo>
                <a:lnTo>
                  <a:pt x="164" y="88"/>
                </a:lnTo>
                <a:lnTo>
                  <a:pt x="164" y="90"/>
                </a:lnTo>
                <a:lnTo>
                  <a:pt x="164" y="90"/>
                </a:lnTo>
                <a:lnTo>
                  <a:pt x="162" y="90"/>
                </a:lnTo>
                <a:lnTo>
                  <a:pt x="162" y="92"/>
                </a:lnTo>
                <a:lnTo>
                  <a:pt x="160" y="92"/>
                </a:lnTo>
                <a:lnTo>
                  <a:pt x="160" y="94"/>
                </a:lnTo>
                <a:lnTo>
                  <a:pt x="160" y="94"/>
                </a:lnTo>
                <a:lnTo>
                  <a:pt x="160" y="94"/>
                </a:lnTo>
                <a:lnTo>
                  <a:pt x="160" y="94"/>
                </a:lnTo>
                <a:lnTo>
                  <a:pt x="158" y="96"/>
                </a:lnTo>
                <a:lnTo>
                  <a:pt x="158" y="96"/>
                </a:lnTo>
                <a:lnTo>
                  <a:pt x="158" y="96"/>
                </a:lnTo>
                <a:lnTo>
                  <a:pt x="158" y="96"/>
                </a:lnTo>
                <a:lnTo>
                  <a:pt x="158" y="96"/>
                </a:lnTo>
                <a:lnTo>
                  <a:pt x="158" y="98"/>
                </a:lnTo>
                <a:lnTo>
                  <a:pt x="158" y="98"/>
                </a:lnTo>
                <a:lnTo>
                  <a:pt x="158" y="98"/>
                </a:lnTo>
                <a:lnTo>
                  <a:pt x="158" y="100"/>
                </a:lnTo>
                <a:lnTo>
                  <a:pt x="158" y="100"/>
                </a:lnTo>
                <a:lnTo>
                  <a:pt x="158" y="100"/>
                </a:lnTo>
                <a:lnTo>
                  <a:pt x="156" y="102"/>
                </a:lnTo>
                <a:lnTo>
                  <a:pt x="156" y="102"/>
                </a:lnTo>
                <a:lnTo>
                  <a:pt x="158" y="104"/>
                </a:lnTo>
                <a:lnTo>
                  <a:pt x="158" y="104"/>
                </a:lnTo>
                <a:lnTo>
                  <a:pt x="158" y="104"/>
                </a:lnTo>
                <a:lnTo>
                  <a:pt x="158" y="106"/>
                </a:lnTo>
                <a:lnTo>
                  <a:pt x="158" y="106"/>
                </a:lnTo>
                <a:lnTo>
                  <a:pt x="156" y="106"/>
                </a:lnTo>
                <a:lnTo>
                  <a:pt x="156" y="110"/>
                </a:lnTo>
                <a:lnTo>
                  <a:pt x="156" y="110"/>
                </a:lnTo>
                <a:lnTo>
                  <a:pt x="156" y="110"/>
                </a:lnTo>
                <a:lnTo>
                  <a:pt x="156" y="112"/>
                </a:lnTo>
                <a:lnTo>
                  <a:pt x="158" y="112"/>
                </a:lnTo>
                <a:lnTo>
                  <a:pt x="158" y="114"/>
                </a:lnTo>
                <a:lnTo>
                  <a:pt x="160" y="114"/>
                </a:lnTo>
                <a:lnTo>
                  <a:pt x="160" y="116"/>
                </a:lnTo>
                <a:lnTo>
                  <a:pt x="162" y="116"/>
                </a:lnTo>
                <a:lnTo>
                  <a:pt x="162" y="116"/>
                </a:lnTo>
                <a:lnTo>
                  <a:pt x="162" y="114"/>
                </a:lnTo>
                <a:lnTo>
                  <a:pt x="162" y="114"/>
                </a:lnTo>
                <a:lnTo>
                  <a:pt x="162" y="114"/>
                </a:lnTo>
                <a:lnTo>
                  <a:pt x="164" y="114"/>
                </a:lnTo>
                <a:lnTo>
                  <a:pt x="166" y="116"/>
                </a:lnTo>
                <a:lnTo>
                  <a:pt x="170" y="118"/>
                </a:lnTo>
                <a:lnTo>
                  <a:pt x="170" y="120"/>
                </a:lnTo>
                <a:lnTo>
                  <a:pt x="172" y="120"/>
                </a:lnTo>
                <a:lnTo>
                  <a:pt x="172" y="120"/>
                </a:lnTo>
                <a:lnTo>
                  <a:pt x="172" y="120"/>
                </a:lnTo>
                <a:lnTo>
                  <a:pt x="174" y="120"/>
                </a:lnTo>
                <a:lnTo>
                  <a:pt x="174" y="120"/>
                </a:lnTo>
                <a:lnTo>
                  <a:pt x="174" y="120"/>
                </a:lnTo>
                <a:lnTo>
                  <a:pt x="176" y="122"/>
                </a:lnTo>
                <a:lnTo>
                  <a:pt x="176" y="122"/>
                </a:lnTo>
                <a:lnTo>
                  <a:pt x="178" y="124"/>
                </a:lnTo>
                <a:lnTo>
                  <a:pt x="180" y="126"/>
                </a:lnTo>
                <a:lnTo>
                  <a:pt x="182" y="126"/>
                </a:lnTo>
                <a:lnTo>
                  <a:pt x="184" y="128"/>
                </a:lnTo>
                <a:lnTo>
                  <a:pt x="184" y="128"/>
                </a:lnTo>
                <a:lnTo>
                  <a:pt x="186" y="128"/>
                </a:lnTo>
                <a:lnTo>
                  <a:pt x="186" y="128"/>
                </a:lnTo>
                <a:lnTo>
                  <a:pt x="186" y="126"/>
                </a:lnTo>
                <a:lnTo>
                  <a:pt x="186" y="128"/>
                </a:lnTo>
                <a:lnTo>
                  <a:pt x="188" y="128"/>
                </a:lnTo>
                <a:lnTo>
                  <a:pt x="188" y="128"/>
                </a:lnTo>
                <a:lnTo>
                  <a:pt x="190" y="130"/>
                </a:lnTo>
                <a:lnTo>
                  <a:pt x="190" y="130"/>
                </a:lnTo>
                <a:lnTo>
                  <a:pt x="192" y="130"/>
                </a:lnTo>
                <a:lnTo>
                  <a:pt x="192" y="132"/>
                </a:lnTo>
                <a:lnTo>
                  <a:pt x="194" y="132"/>
                </a:lnTo>
                <a:lnTo>
                  <a:pt x="194" y="132"/>
                </a:lnTo>
                <a:lnTo>
                  <a:pt x="194" y="130"/>
                </a:lnTo>
                <a:lnTo>
                  <a:pt x="196" y="130"/>
                </a:lnTo>
                <a:lnTo>
                  <a:pt x="196" y="130"/>
                </a:lnTo>
                <a:lnTo>
                  <a:pt x="196" y="130"/>
                </a:lnTo>
                <a:lnTo>
                  <a:pt x="196" y="130"/>
                </a:lnTo>
                <a:lnTo>
                  <a:pt x="198" y="130"/>
                </a:lnTo>
                <a:lnTo>
                  <a:pt x="198" y="132"/>
                </a:lnTo>
                <a:lnTo>
                  <a:pt x="198" y="132"/>
                </a:lnTo>
                <a:lnTo>
                  <a:pt x="198" y="134"/>
                </a:lnTo>
                <a:lnTo>
                  <a:pt x="198" y="134"/>
                </a:lnTo>
                <a:lnTo>
                  <a:pt x="202" y="134"/>
                </a:lnTo>
                <a:lnTo>
                  <a:pt x="202" y="134"/>
                </a:lnTo>
                <a:lnTo>
                  <a:pt x="202" y="134"/>
                </a:lnTo>
                <a:lnTo>
                  <a:pt x="204" y="134"/>
                </a:lnTo>
                <a:lnTo>
                  <a:pt x="204" y="134"/>
                </a:lnTo>
                <a:lnTo>
                  <a:pt x="206" y="136"/>
                </a:lnTo>
                <a:lnTo>
                  <a:pt x="206" y="136"/>
                </a:lnTo>
                <a:lnTo>
                  <a:pt x="206" y="136"/>
                </a:lnTo>
                <a:lnTo>
                  <a:pt x="206" y="136"/>
                </a:lnTo>
                <a:lnTo>
                  <a:pt x="208" y="136"/>
                </a:lnTo>
                <a:lnTo>
                  <a:pt x="208" y="136"/>
                </a:lnTo>
                <a:lnTo>
                  <a:pt x="208" y="136"/>
                </a:lnTo>
                <a:lnTo>
                  <a:pt x="208" y="136"/>
                </a:lnTo>
                <a:lnTo>
                  <a:pt x="208" y="134"/>
                </a:lnTo>
                <a:lnTo>
                  <a:pt x="210" y="134"/>
                </a:lnTo>
                <a:lnTo>
                  <a:pt x="210" y="134"/>
                </a:lnTo>
                <a:lnTo>
                  <a:pt x="210" y="134"/>
                </a:lnTo>
                <a:lnTo>
                  <a:pt x="212" y="136"/>
                </a:lnTo>
                <a:lnTo>
                  <a:pt x="214" y="136"/>
                </a:lnTo>
                <a:lnTo>
                  <a:pt x="214" y="136"/>
                </a:lnTo>
                <a:lnTo>
                  <a:pt x="214" y="136"/>
                </a:lnTo>
                <a:lnTo>
                  <a:pt x="214" y="136"/>
                </a:lnTo>
                <a:lnTo>
                  <a:pt x="214" y="136"/>
                </a:lnTo>
                <a:lnTo>
                  <a:pt x="214" y="136"/>
                </a:lnTo>
                <a:lnTo>
                  <a:pt x="214" y="134"/>
                </a:lnTo>
                <a:lnTo>
                  <a:pt x="216" y="134"/>
                </a:lnTo>
                <a:lnTo>
                  <a:pt x="216" y="134"/>
                </a:lnTo>
                <a:lnTo>
                  <a:pt x="216" y="134"/>
                </a:lnTo>
                <a:lnTo>
                  <a:pt x="218" y="134"/>
                </a:lnTo>
                <a:lnTo>
                  <a:pt x="220" y="136"/>
                </a:lnTo>
                <a:lnTo>
                  <a:pt x="220" y="136"/>
                </a:lnTo>
                <a:lnTo>
                  <a:pt x="222" y="136"/>
                </a:lnTo>
                <a:lnTo>
                  <a:pt x="224" y="136"/>
                </a:lnTo>
                <a:lnTo>
                  <a:pt x="224" y="136"/>
                </a:lnTo>
                <a:lnTo>
                  <a:pt x="226" y="138"/>
                </a:lnTo>
                <a:lnTo>
                  <a:pt x="226" y="138"/>
                </a:lnTo>
                <a:lnTo>
                  <a:pt x="226" y="138"/>
                </a:lnTo>
                <a:lnTo>
                  <a:pt x="226" y="138"/>
                </a:lnTo>
                <a:lnTo>
                  <a:pt x="226" y="140"/>
                </a:lnTo>
                <a:lnTo>
                  <a:pt x="226" y="140"/>
                </a:lnTo>
                <a:lnTo>
                  <a:pt x="226" y="142"/>
                </a:lnTo>
                <a:lnTo>
                  <a:pt x="226" y="142"/>
                </a:lnTo>
                <a:lnTo>
                  <a:pt x="228" y="142"/>
                </a:lnTo>
                <a:lnTo>
                  <a:pt x="228" y="142"/>
                </a:lnTo>
                <a:lnTo>
                  <a:pt x="228" y="142"/>
                </a:lnTo>
                <a:lnTo>
                  <a:pt x="228" y="142"/>
                </a:lnTo>
                <a:lnTo>
                  <a:pt x="230" y="142"/>
                </a:lnTo>
                <a:lnTo>
                  <a:pt x="232" y="144"/>
                </a:lnTo>
                <a:lnTo>
                  <a:pt x="234" y="146"/>
                </a:lnTo>
                <a:lnTo>
                  <a:pt x="236" y="146"/>
                </a:lnTo>
                <a:lnTo>
                  <a:pt x="236" y="146"/>
                </a:lnTo>
                <a:lnTo>
                  <a:pt x="236" y="146"/>
                </a:lnTo>
                <a:lnTo>
                  <a:pt x="238" y="146"/>
                </a:lnTo>
                <a:lnTo>
                  <a:pt x="238" y="146"/>
                </a:lnTo>
                <a:lnTo>
                  <a:pt x="238" y="146"/>
                </a:lnTo>
                <a:lnTo>
                  <a:pt x="240" y="146"/>
                </a:lnTo>
                <a:lnTo>
                  <a:pt x="240" y="146"/>
                </a:lnTo>
                <a:lnTo>
                  <a:pt x="240" y="144"/>
                </a:lnTo>
                <a:lnTo>
                  <a:pt x="242" y="144"/>
                </a:lnTo>
                <a:lnTo>
                  <a:pt x="242" y="146"/>
                </a:lnTo>
                <a:lnTo>
                  <a:pt x="242" y="146"/>
                </a:lnTo>
                <a:lnTo>
                  <a:pt x="242" y="146"/>
                </a:lnTo>
                <a:lnTo>
                  <a:pt x="242" y="148"/>
                </a:lnTo>
                <a:lnTo>
                  <a:pt x="244" y="148"/>
                </a:lnTo>
                <a:lnTo>
                  <a:pt x="244" y="148"/>
                </a:lnTo>
                <a:lnTo>
                  <a:pt x="246" y="150"/>
                </a:lnTo>
                <a:lnTo>
                  <a:pt x="246" y="148"/>
                </a:lnTo>
                <a:lnTo>
                  <a:pt x="246" y="148"/>
                </a:lnTo>
                <a:lnTo>
                  <a:pt x="248" y="148"/>
                </a:lnTo>
                <a:lnTo>
                  <a:pt x="248" y="148"/>
                </a:lnTo>
                <a:lnTo>
                  <a:pt x="248" y="148"/>
                </a:lnTo>
                <a:lnTo>
                  <a:pt x="248" y="148"/>
                </a:lnTo>
                <a:lnTo>
                  <a:pt x="250" y="148"/>
                </a:lnTo>
                <a:lnTo>
                  <a:pt x="250" y="148"/>
                </a:lnTo>
                <a:lnTo>
                  <a:pt x="250" y="150"/>
                </a:lnTo>
                <a:lnTo>
                  <a:pt x="252" y="148"/>
                </a:lnTo>
                <a:lnTo>
                  <a:pt x="254" y="150"/>
                </a:lnTo>
                <a:lnTo>
                  <a:pt x="256" y="152"/>
                </a:lnTo>
                <a:lnTo>
                  <a:pt x="258" y="152"/>
                </a:lnTo>
                <a:lnTo>
                  <a:pt x="260" y="152"/>
                </a:lnTo>
                <a:lnTo>
                  <a:pt x="260" y="152"/>
                </a:lnTo>
                <a:lnTo>
                  <a:pt x="260" y="150"/>
                </a:lnTo>
                <a:lnTo>
                  <a:pt x="260" y="150"/>
                </a:lnTo>
                <a:lnTo>
                  <a:pt x="262" y="150"/>
                </a:lnTo>
                <a:lnTo>
                  <a:pt x="262" y="150"/>
                </a:lnTo>
                <a:lnTo>
                  <a:pt x="262" y="150"/>
                </a:lnTo>
                <a:lnTo>
                  <a:pt x="264" y="152"/>
                </a:lnTo>
                <a:lnTo>
                  <a:pt x="266" y="152"/>
                </a:lnTo>
                <a:lnTo>
                  <a:pt x="268" y="152"/>
                </a:lnTo>
                <a:lnTo>
                  <a:pt x="268" y="152"/>
                </a:lnTo>
                <a:lnTo>
                  <a:pt x="268" y="152"/>
                </a:lnTo>
                <a:lnTo>
                  <a:pt x="268" y="152"/>
                </a:lnTo>
                <a:lnTo>
                  <a:pt x="270" y="152"/>
                </a:lnTo>
                <a:lnTo>
                  <a:pt x="270" y="152"/>
                </a:lnTo>
                <a:lnTo>
                  <a:pt x="272" y="152"/>
                </a:lnTo>
                <a:lnTo>
                  <a:pt x="272" y="152"/>
                </a:lnTo>
                <a:lnTo>
                  <a:pt x="272" y="152"/>
                </a:lnTo>
                <a:lnTo>
                  <a:pt x="274" y="152"/>
                </a:lnTo>
                <a:lnTo>
                  <a:pt x="274" y="152"/>
                </a:lnTo>
                <a:lnTo>
                  <a:pt x="274" y="152"/>
                </a:lnTo>
                <a:lnTo>
                  <a:pt x="276" y="152"/>
                </a:lnTo>
                <a:lnTo>
                  <a:pt x="276" y="152"/>
                </a:lnTo>
                <a:lnTo>
                  <a:pt x="276" y="152"/>
                </a:lnTo>
                <a:lnTo>
                  <a:pt x="278" y="152"/>
                </a:lnTo>
                <a:lnTo>
                  <a:pt x="278" y="150"/>
                </a:lnTo>
                <a:lnTo>
                  <a:pt x="278" y="150"/>
                </a:lnTo>
                <a:lnTo>
                  <a:pt x="278" y="150"/>
                </a:lnTo>
                <a:lnTo>
                  <a:pt x="278" y="148"/>
                </a:lnTo>
                <a:lnTo>
                  <a:pt x="278" y="148"/>
                </a:lnTo>
                <a:lnTo>
                  <a:pt x="278" y="146"/>
                </a:lnTo>
                <a:lnTo>
                  <a:pt x="278" y="146"/>
                </a:lnTo>
                <a:lnTo>
                  <a:pt x="278" y="144"/>
                </a:lnTo>
                <a:lnTo>
                  <a:pt x="276" y="142"/>
                </a:lnTo>
                <a:lnTo>
                  <a:pt x="276" y="142"/>
                </a:lnTo>
                <a:lnTo>
                  <a:pt x="274" y="142"/>
                </a:lnTo>
                <a:lnTo>
                  <a:pt x="274" y="140"/>
                </a:lnTo>
                <a:lnTo>
                  <a:pt x="274" y="140"/>
                </a:lnTo>
                <a:lnTo>
                  <a:pt x="274" y="140"/>
                </a:lnTo>
                <a:lnTo>
                  <a:pt x="274" y="138"/>
                </a:lnTo>
                <a:lnTo>
                  <a:pt x="274" y="138"/>
                </a:lnTo>
                <a:lnTo>
                  <a:pt x="274" y="134"/>
                </a:lnTo>
                <a:lnTo>
                  <a:pt x="274" y="134"/>
                </a:lnTo>
                <a:lnTo>
                  <a:pt x="274" y="132"/>
                </a:lnTo>
                <a:lnTo>
                  <a:pt x="274" y="132"/>
                </a:lnTo>
                <a:lnTo>
                  <a:pt x="274" y="132"/>
                </a:lnTo>
                <a:lnTo>
                  <a:pt x="274" y="130"/>
                </a:lnTo>
                <a:lnTo>
                  <a:pt x="274" y="128"/>
                </a:lnTo>
                <a:lnTo>
                  <a:pt x="274" y="128"/>
                </a:lnTo>
                <a:lnTo>
                  <a:pt x="274" y="128"/>
                </a:lnTo>
                <a:lnTo>
                  <a:pt x="274" y="128"/>
                </a:lnTo>
                <a:lnTo>
                  <a:pt x="274" y="128"/>
                </a:lnTo>
                <a:lnTo>
                  <a:pt x="274" y="126"/>
                </a:lnTo>
                <a:lnTo>
                  <a:pt x="276" y="126"/>
                </a:lnTo>
                <a:lnTo>
                  <a:pt x="276" y="126"/>
                </a:lnTo>
                <a:lnTo>
                  <a:pt x="278" y="126"/>
                </a:lnTo>
                <a:lnTo>
                  <a:pt x="278" y="124"/>
                </a:lnTo>
                <a:lnTo>
                  <a:pt x="280" y="124"/>
                </a:lnTo>
                <a:lnTo>
                  <a:pt x="282" y="124"/>
                </a:lnTo>
                <a:lnTo>
                  <a:pt x="282" y="124"/>
                </a:lnTo>
                <a:lnTo>
                  <a:pt x="282" y="126"/>
                </a:lnTo>
                <a:lnTo>
                  <a:pt x="284" y="128"/>
                </a:lnTo>
                <a:lnTo>
                  <a:pt x="284" y="128"/>
                </a:lnTo>
                <a:lnTo>
                  <a:pt x="284" y="128"/>
                </a:lnTo>
                <a:lnTo>
                  <a:pt x="284" y="130"/>
                </a:lnTo>
                <a:lnTo>
                  <a:pt x="284" y="132"/>
                </a:lnTo>
                <a:lnTo>
                  <a:pt x="284" y="132"/>
                </a:lnTo>
                <a:lnTo>
                  <a:pt x="284" y="132"/>
                </a:lnTo>
                <a:lnTo>
                  <a:pt x="284" y="134"/>
                </a:lnTo>
                <a:lnTo>
                  <a:pt x="284" y="134"/>
                </a:lnTo>
                <a:lnTo>
                  <a:pt x="284" y="136"/>
                </a:lnTo>
                <a:lnTo>
                  <a:pt x="284" y="136"/>
                </a:lnTo>
                <a:lnTo>
                  <a:pt x="286" y="136"/>
                </a:lnTo>
                <a:lnTo>
                  <a:pt x="286" y="136"/>
                </a:lnTo>
                <a:lnTo>
                  <a:pt x="286" y="138"/>
                </a:lnTo>
                <a:lnTo>
                  <a:pt x="286" y="138"/>
                </a:lnTo>
                <a:lnTo>
                  <a:pt x="286" y="138"/>
                </a:lnTo>
                <a:lnTo>
                  <a:pt x="286" y="138"/>
                </a:lnTo>
                <a:lnTo>
                  <a:pt x="286" y="138"/>
                </a:lnTo>
                <a:lnTo>
                  <a:pt x="284" y="140"/>
                </a:lnTo>
                <a:lnTo>
                  <a:pt x="284" y="140"/>
                </a:lnTo>
                <a:lnTo>
                  <a:pt x="284" y="140"/>
                </a:lnTo>
                <a:lnTo>
                  <a:pt x="286" y="140"/>
                </a:lnTo>
                <a:lnTo>
                  <a:pt x="286" y="140"/>
                </a:lnTo>
                <a:lnTo>
                  <a:pt x="286" y="140"/>
                </a:lnTo>
                <a:lnTo>
                  <a:pt x="286" y="142"/>
                </a:lnTo>
                <a:lnTo>
                  <a:pt x="288" y="142"/>
                </a:lnTo>
                <a:lnTo>
                  <a:pt x="288" y="142"/>
                </a:lnTo>
                <a:lnTo>
                  <a:pt x="290" y="144"/>
                </a:lnTo>
                <a:lnTo>
                  <a:pt x="290" y="144"/>
                </a:lnTo>
                <a:lnTo>
                  <a:pt x="290" y="144"/>
                </a:lnTo>
                <a:lnTo>
                  <a:pt x="290" y="146"/>
                </a:lnTo>
                <a:lnTo>
                  <a:pt x="290" y="146"/>
                </a:lnTo>
                <a:lnTo>
                  <a:pt x="292" y="146"/>
                </a:lnTo>
                <a:lnTo>
                  <a:pt x="292" y="146"/>
                </a:lnTo>
                <a:lnTo>
                  <a:pt x="292" y="146"/>
                </a:lnTo>
                <a:lnTo>
                  <a:pt x="294" y="146"/>
                </a:lnTo>
                <a:lnTo>
                  <a:pt x="294" y="144"/>
                </a:lnTo>
                <a:lnTo>
                  <a:pt x="294" y="144"/>
                </a:lnTo>
                <a:lnTo>
                  <a:pt x="294" y="144"/>
                </a:lnTo>
                <a:lnTo>
                  <a:pt x="296" y="146"/>
                </a:lnTo>
                <a:lnTo>
                  <a:pt x="296" y="146"/>
                </a:lnTo>
                <a:lnTo>
                  <a:pt x="298" y="146"/>
                </a:lnTo>
                <a:lnTo>
                  <a:pt x="298" y="146"/>
                </a:lnTo>
                <a:lnTo>
                  <a:pt x="298" y="146"/>
                </a:lnTo>
                <a:lnTo>
                  <a:pt x="298" y="146"/>
                </a:lnTo>
                <a:lnTo>
                  <a:pt x="298" y="146"/>
                </a:lnTo>
                <a:lnTo>
                  <a:pt x="298" y="148"/>
                </a:lnTo>
                <a:lnTo>
                  <a:pt x="300" y="148"/>
                </a:lnTo>
                <a:lnTo>
                  <a:pt x="300" y="148"/>
                </a:lnTo>
                <a:lnTo>
                  <a:pt x="300" y="148"/>
                </a:lnTo>
                <a:lnTo>
                  <a:pt x="302" y="148"/>
                </a:lnTo>
                <a:lnTo>
                  <a:pt x="304" y="146"/>
                </a:lnTo>
                <a:lnTo>
                  <a:pt x="306" y="146"/>
                </a:lnTo>
                <a:lnTo>
                  <a:pt x="306" y="146"/>
                </a:lnTo>
                <a:lnTo>
                  <a:pt x="306" y="146"/>
                </a:lnTo>
                <a:lnTo>
                  <a:pt x="306" y="146"/>
                </a:lnTo>
                <a:lnTo>
                  <a:pt x="306" y="146"/>
                </a:lnTo>
                <a:lnTo>
                  <a:pt x="306" y="144"/>
                </a:lnTo>
                <a:lnTo>
                  <a:pt x="308" y="144"/>
                </a:lnTo>
                <a:lnTo>
                  <a:pt x="308" y="144"/>
                </a:lnTo>
                <a:lnTo>
                  <a:pt x="310" y="144"/>
                </a:lnTo>
                <a:lnTo>
                  <a:pt x="310" y="144"/>
                </a:lnTo>
                <a:lnTo>
                  <a:pt x="310" y="146"/>
                </a:lnTo>
                <a:lnTo>
                  <a:pt x="312" y="146"/>
                </a:lnTo>
                <a:lnTo>
                  <a:pt x="312" y="146"/>
                </a:lnTo>
                <a:lnTo>
                  <a:pt x="314" y="146"/>
                </a:lnTo>
                <a:lnTo>
                  <a:pt x="314" y="146"/>
                </a:lnTo>
                <a:lnTo>
                  <a:pt x="314" y="146"/>
                </a:lnTo>
                <a:lnTo>
                  <a:pt x="316" y="146"/>
                </a:lnTo>
                <a:lnTo>
                  <a:pt x="316" y="146"/>
                </a:lnTo>
                <a:lnTo>
                  <a:pt x="318" y="146"/>
                </a:lnTo>
                <a:lnTo>
                  <a:pt x="318" y="146"/>
                </a:lnTo>
                <a:lnTo>
                  <a:pt x="318" y="146"/>
                </a:lnTo>
                <a:lnTo>
                  <a:pt x="320" y="146"/>
                </a:lnTo>
                <a:lnTo>
                  <a:pt x="320" y="146"/>
                </a:lnTo>
                <a:lnTo>
                  <a:pt x="322" y="146"/>
                </a:lnTo>
                <a:lnTo>
                  <a:pt x="322" y="146"/>
                </a:lnTo>
                <a:lnTo>
                  <a:pt x="322" y="146"/>
                </a:lnTo>
                <a:lnTo>
                  <a:pt x="322" y="146"/>
                </a:lnTo>
                <a:lnTo>
                  <a:pt x="322" y="146"/>
                </a:lnTo>
                <a:lnTo>
                  <a:pt x="324" y="146"/>
                </a:lnTo>
                <a:lnTo>
                  <a:pt x="324" y="144"/>
                </a:lnTo>
                <a:lnTo>
                  <a:pt x="324" y="144"/>
                </a:lnTo>
                <a:lnTo>
                  <a:pt x="324" y="144"/>
                </a:lnTo>
                <a:lnTo>
                  <a:pt x="324" y="146"/>
                </a:lnTo>
                <a:lnTo>
                  <a:pt x="326" y="146"/>
                </a:lnTo>
                <a:lnTo>
                  <a:pt x="328" y="146"/>
                </a:lnTo>
                <a:lnTo>
                  <a:pt x="328" y="146"/>
                </a:lnTo>
                <a:lnTo>
                  <a:pt x="330" y="144"/>
                </a:lnTo>
                <a:lnTo>
                  <a:pt x="332" y="144"/>
                </a:lnTo>
                <a:lnTo>
                  <a:pt x="332" y="144"/>
                </a:lnTo>
                <a:lnTo>
                  <a:pt x="332" y="144"/>
                </a:lnTo>
                <a:lnTo>
                  <a:pt x="332" y="144"/>
                </a:lnTo>
                <a:lnTo>
                  <a:pt x="334" y="144"/>
                </a:lnTo>
                <a:lnTo>
                  <a:pt x="334" y="144"/>
                </a:lnTo>
                <a:lnTo>
                  <a:pt x="338" y="144"/>
                </a:lnTo>
                <a:lnTo>
                  <a:pt x="340" y="144"/>
                </a:lnTo>
                <a:lnTo>
                  <a:pt x="340" y="142"/>
                </a:lnTo>
                <a:lnTo>
                  <a:pt x="340" y="142"/>
                </a:lnTo>
                <a:lnTo>
                  <a:pt x="344" y="144"/>
                </a:lnTo>
                <a:lnTo>
                  <a:pt x="344" y="144"/>
                </a:lnTo>
                <a:lnTo>
                  <a:pt x="346" y="144"/>
                </a:lnTo>
                <a:lnTo>
                  <a:pt x="348" y="144"/>
                </a:lnTo>
                <a:lnTo>
                  <a:pt x="350" y="144"/>
                </a:lnTo>
                <a:lnTo>
                  <a:pt x="350" y="142"/>
                </a:lnTo>
                <a:lnTo>
                  <a:pt x="350" y="142"/>
                </a:lnTo>
                <a:lnTo>
                  <a:pt x="352" y="142"/>
                </a:lnTo>
                <a:lnTo>
                  <a:pt x="352" y="142"/>
                </a:lnTo>
                <a:lnTo>
                  <a:pt x="352" y="144"/>
                </a:lnTo>
                <a:lnTo>
                  <a:pt x="352" y="144"/>
                </a:lnTo>
                <a:lnTo>
                  <a:pt x="352" y="144"/>
                </a:lnTo>
                <a:lnTo>
                  <a:pt x="354" y="144"/>
                </a:lnTo>
                <a:lnTo>
                  <a:pt x="354" y="144"/>
                </a:lnTo>
                <a:lnTo>
                  <a:pt x="354" y="142"/>
                </a:lnTo>
                <a:lnTo>
                  <a:pt x="356" y="142"/>
                </a:lnTo>
                <a:lnTo>
                  <a:pt x="356" y="142"/>
                </a:lnTo>
                <a:lnTo>
                  <a:pt x="356" y="142"/>
                </a:lnTo>
                <a:lnTo>
                  <a:pt x="356" y="142"/>
                </a:lnTo>
                <a:lnTo>
                  <a:pt x="356" y="142"/>
                </a:lnTo>
                <a:lnTo>
                  <a:pt x="356" y="142"/>
                </a:lnTo>
                <a:lnTo>
                  <a:pt x="356" y="140"/>
                </a:lnTo>
                <a:lnTo>
                  <a:pt x="356" y="140"/>
                </a:lnTo>
                <a:lnTo>
                  <a:pt x="356" y="140"/>
                </a:lnTo>
                <a:lnTo>
                  <a:pt x="356" y="140"/>
                </a:lnTo>
                <a:lnTo>
                  <a:pt x="356" y="140"/>
                </a:lnTo>
                <a:lnTo>
                  <a:pt x="358" y="138"/>
                </a:lnTo>
                <a:lnTo>
                  <a:pt x="358" y="138"/>
                </a:lnTo>
                <a:lnTo>
                  <a:pt x="358" y="138"/>
                </a:lnTo>
                <a:lnTo>
                  <a:pt x="358" y="138"/>
                </a:lnTo>
                <a:lnTo>
                  <a:pt x="358" y="136"/>
                </a:lnTo>
                <a:lnTo>
                  <a:pt x="360" y="136"/>
                </a:lnTo>
                <a:lnTo>
                  <a:pt x="360" y="136"/>
                </a:lnTo>
                <a:lnTo>
                  <a:pt x="360" y="134"/>
                </a:lnTo>
                <a:lnTo>
                  <a:pt x="362" y="134"/>
                </a:lnTo>
                <a:lnTo>
                  <a:pt x="362" y="134"/>
                </a:lnTo>
                <a:lnTo>
                  <a:pt x="362" y="134"/>
                </a:lnTo>
                <a:lnTo>
                  <a:pt x="362" y="132"/>
                </a:lnTo>
                <a:lnTo>
                  <a:pt x="360" y="132"/>
                </a:lnTo>
                <a:lnTo>
                  <a:pt x="360" y="132"/>
                </a:lnTo>
                <a:lnTo>
                  <a:pt x="362" y="132"/>
                </a:lnTo>
                <a:lnTo>
                  <a:pt x="362" y="132"/>
                </a:lnTo>
                <a:lnTo>
                  <a:pt x="362" y="132"/>
                </a:lnTo>
                <a:lnTo>
                  <a:pt x="362" y="132"/>
                </a:lnTo>
                <a:lnTo>
                  <a:pt x="362" y="132"/>
                </a:lnTo>
                <a:lnTo>
                  <a:pt x="364" y="132"/>
                </a:lnTo>
                <a:lnTo>
                  <a:pt x="364" y="132"/>
                </a:lnTo>
                <a:lnTo>
                  <a:pt x="364" y="134"/>
                </a:lnTo>
                <a:lnTo>
                  <a:pt x="364" y="132"/>
                </a:lnTo>
                <a:lnTo>
                  <a:pt x="366" y="132"/>
                </a:lnTo>
                <a:lnTo>
                  <a:pt x="366" y="132"/>
                </a:lnTo>
                <a:lnTo>
                  <a:pt x="366" y="132"/>
                </a:lnTo>
                <a:lnTo>
                  <a:pt x="366" y="132"/>
                </a:lnTo>
                <a:lnTo>
                  <a:pt x="368" y="132"/>
                </a:lnTo>
                <a:lnTo>
                  <a:pt x="368" y="132"/>
                </a:lnTo>
                <a:lnTo>
                  <a:pt x="368" y="132"/>
                </a:lnTo>
                <a:lnTo>
                  <a:pt x="368" y="132"/>
                </a:lnTo>
                <a:lnTo>
                  <a:pt x="368" y="132"/>
                </a:lnTo>
                <a:lnTo>
                  <a:pt x="370" y="130"/>
                </a:lnTo>
                <a:lnTo>
                  <a:pt x="370" y="130"/>
                </a:lnTo>
                <a:lnTo>
                  <a:pt x="372" y="128"/>
                </a:lnTo>
                <a:lnTo>
                  <a:pt x="372" y="128"/>
                </a:lnTo>
                <a:lnTo>
                  <a:pt x="372" y="128"/>
                </a:lnTo>
                <a:lnTo>
                  <a:pt x="372" y="128"/>
                </a:lnTo>
                <a:lnTo>
                  <a:pt x="374" y="128"/>
                </a:lnTo>
                <a:lnTo>
                  <a:pt x="374" y="126"/>
                </a:lnTo>
                <a:lnTo>
                  <a:pt x="374" y="126"/>
                </a:lnTo>
                <a:lnTo>
                  <a:pt x="374" y="126"/>
                </a:lnTo>
                <a:lnTo>
                  <a:pt x="374" y="126"/>
                </a:lnTo>
                <a:lnTo>
                  <a:pt x="374" y="126"/>
                </a:lnTo>
                <a:lnTo>
                  <a:pt x="374" y="126"/>
                </a:lnTo>
                <a:lnTo>
                  <a:pt x="374" y="126"/>
                </a:lnTo>
                <a:lnTo>
                  <a:pt x="374" y="124"/>
                </a:lnTo>
                <a:lnTo>
                  <a:pt x="374" y="124"/>
                </a:lnTo>
                <a:lnTo>
                  <a:pt x="374" y="124"/>
                </a:lnTo>
                <a:lnTo>
                  <a:pt x="374" y="124"/>
                </a:lnTo>
                <a:lnTo>
                  <a:pt x="374" y="124"/>
                </a:lnTo>
                <a:lnTo>
                  <a:pt x="376" y="124"/>
                </a:lnTo>
                <a:lnTo>
                  <a:pt x="376" y="124"/>
                </a:lnTo>
                <a:lnTo>
                  <a:pt x="376" y="124"/>
                </a:lnTo>
                <a:lnTo>
                  <a:pt x="376" y="122"/>
                </a:lnTo>
                <a:lnTo>
                  <a:pt x="376" y="122"/>
                </a:lnTo>
                <a:lnTo>
                  <a:pt x="378" y="122"/>
                </a:lnTo>
                <a:lnTo>
                  <a:pt x="378" y="122"/>
                </a:lnTo>
                <a:lnTo>
                  <a:pt x="378" y="122"/>
                </a:lnTo>
                <a:lnTo>
                  <a:pt x="378" y="122"/>
                </a:lnTo>
                <a:lnTo>
                  <a:pt x="380" y="122"/>
                </a:lnTo>
                <a:lnTo>
                  <a:pt x="380" y="122"/>
                </a:lnTo>
                <a:lnTo>
                  <a:pt x="380" y="122"/>
                </a:lnTo>
                <a:lnTo>
                  <a:pt x="380" y="122"/>
                </a:lnTo>
                <a:lnTo>
                  <a:pt x="382" y="120"/>
                </a:lnTo>
                <a:lnTo>
                  <a:pt x="382" y="120"/>
                </a:lnTo>
                <a:lnTo>
                  <a:pt x="382" y="120"/>
                </a:lnTo>
                <a:lnTo>
                  <a:pt x="382" y="120"/>
                </a:lnTo>
                <a:lnTo>
                  <a:pt x="382" y="120"/>
                </a:lnTo>
                <a:lnTo>
                  <a:pt x="382" y="122"/>
                </a:lnTo>
                <a:lnTo>
                  <a:pt x="382" y="122"/>
                </a:lnTo>
                <a:lnTo>
                  <a:pt x="382" y="122"/>
                </a:lnTo>
                <a:lnTo>
                  <a:pt x="382" y="122"/>
                </a:lnTo>
                <a:lnTo>
                  <a:pt x="384" y="122"/>
                </a:lnTo>
                <a:lnTo>
                  <a:pt x="384" y="122"/>
                </a:lnTo>
                <a:lnTo>
                  <a:pt x="384" y="122"/>
                </a:lnTo>
                <a:lnTo>
                  <a:pt x="384" y="122"/>
                </a:lnTo>
                <a:lnTo>
                  <a:pt x="384" y="122"/>
                </a:lnTo>
                <a:lnTo>
                  <a:pt x="384" y="122"/>
                </a:lnTo>
                <a:lnTo>
                  <a:pt x="384" y="122"/>
                </a:lnTo>
                <a:lnTo>
                  <a:pt x="384" y="122"/>
                </a:lnTo>
                <a:lnTo>
                  <a:pt x="386" y="122"/>
                </a:lnTo>
                <a:lnTo>
                  <a:pt x="386" y="122"/>
                </a:lnTo>
                <a:lnTo>
                  <a:pt x="386" y="122"/>
                </a:lnTo>
                <a:lnTo>
                  <a:pt x="386" y="122"/>
                </a:lnTo>
                <a:lnTo>
                  <a:pt x="386" y="122"/>
                </a:lnTo>
                <a:lnTo>
                  <a:pt x="386" y="122"/>
                </a:lnTo>
                <a:lnTo>
                  <a:pt x="386" y="122"/>
                </a:lnTo>
                <a:lnTo>
                  <a:pt x="386" y="122"/>
                </a:lnTo>
                <a:lnTo>
                  <a:pt x="386" y="122"/>
                </a:lnTo>
                <a:lnTo>
                  <a:pt x="388" y="122"/>
                </a:lnTo>
                <a:lnTo>
                  <a:pt x="388" y="122"/>
                </a:lnTo>
                <a:lnTo>
                  <a:pt x="388" y="122"/>
                </a:lnTo>
                <a:lnTo>
                  <a:pt x="388" y="122"/>
                </a:lnTo>
                <a:lnTo>
                  <a:pt x="388" y="122"/>
                </a:lnTo>
                <a:lnTo>
                  <a:pt x="388" y="122"/>
                </a:lnTo>
                <a:lnTo>
                  <a:pt x="388" y="122"/>
                </a:lnTo>
                <a:lnTo>
                  <a:pt x="388" y="124"/>
                </a:lnTo>
                <a:lnTo>
                  <a:pt x="388" y="124"/>
                </a:lnTo>
                <a:lnTo>
                  <a:pt x="388" y="124"/>
                </a:lnTo>
                <a:lnTo>
                  <a:pt x="388" y="124"/>
                </a:lnTo>
                <a:lnTo>
                  <a:pt x="388" y="124"/>
                </a:lnTo>
                <a:lnTo>
                  <a:pt x="390" y="124"/>
                </a:lnTo>
                <a:lnTo>
                  <a:pt x="390" y="124"/>
                </a:lnTo>
                <a:lnTo>
                  <a:pt x="390" y="124"/>
                </a:lnTo>
                <a:lnTo>
                  <a:pt x="390" y="124"/>
                </a:lnTo>
                <a:lnTo>
                  <a:pt x="390" y="124"/>
                </a:lnTo>
                <a:lnTo>
                  <a:pt x="390" y="124"/>
                </a:lnTo>
                <a:lnTo>
                  <a:pt x="390" y="124"/>
                </a:lnTo>
                <a:lnTo>
                  <a:pt x="390" y="124"/>
                </a:lnTo>
                <a:lnTo>
                  <a:pt x="390" y="122"/>
                </a:lnTo>
                <a:lnTo>
                  <a:pt x="390" y="122"/>
                </a:lnTo>
                <a:lnTo>
                  <a:pt x="390" y="122"/>
                </a:lnTo>
                <a:lnTo>
                  <a:pt x="390" y="122"/>
                </a:lnTo>
                <a:lnTo>
                  <a:pt x="390" y="122"/>
                </a:lnTo>
                <a:lnTo>
                  <a:pt x="390" y="122"/>
                </a:lnTo>
                <a:lnTo>
                  <a:pt x="390" y="124"/>
                </a:lnTo>
                <a:lnTo>
                  <a:pt x="390" y="124"/>
                </a:lnTo>
                <a:lnTo>
                  <a:pt x="392" y="124"/>
                </a:lnTo>
                <a:lnTo>
                  <a:pt x="392" y="124"/>
                </a:lnTo>
                <a:lnTo>
                  <a:pt x="392" y="124"/>
                </a:lnTo>
                <a:lnTo>
                  <a:pt x="392" y="124"/>
                </a:lnTo>
                <a:lnTo>
                  <a:pt x="392" y="124"/>
                </a:lnTo>
                <a:lnTo>
                  <a:pt x="392" y="124"/>
                </a:lnTo>
                <a:lnTo>
                  <a:pt x="392" y="124"/>
                </a:lnTo>
                <a:lnTo>
                  <a:pt x="392" y="124"/>
                </a:lnTo>
                <a:lnTo>
                  <a:pt x="392" y="124"/>
                </a:lnTo>
                <a:lnTo>
                  <a:pt x="392" y="124"/>
                </a:lnTo>
                <a:lnTo>
                  <a:pt x="392" y="124"/>
                </a:lnTo>
                <a:lnTo>
                  <a:pt x="392" y="124"/>
                </a:lnTo>
                <a:lnTo>
                  <a:pt x="392" y="124"/>
                </a:lnTo>
                <a:lnTo>
                  <a:pt x="394" y="126"/>
                </a:lnTo>
                <a:lnTo>
                  <a:pt x="394" y="126"/>
                </a:lnTo>
                <a:lnTo>
                  <a:pt x="394" y="126"/>
                </a:lnTo>
                <a:lnTo>
                  <a:pt x="394" y="126"/>
                </a:lnTo>
                <a:lnTo>
                  <a:pt x="394" y="126"/>
                </a:lnTo>
                <a:lnTo>
                  <a:pt x="394" y="126"/>
                </a:lnTo>
                <a:lnTo>
                  <a:pt x="394" y="126"/>
                </a:lnTo>
                <a:lnTo>
                  <a:pt x="394" y="126"/>
                </a:lnTo>
                <a:lnTo>
                  <a:pt x="394" y="126"/>
                </a:lnTo>
                <a:lnTo>
                  <a:pt x="394" y="126"/>
                </a:lnTo>
                <a:lnTo>
                  <a:pt x="396" y="126"/>
                </a:lnTo>
                <a:lnTo>
                  <a:pt x="396" y="126"/>
                </a:lnTo>
                <a:lnTo>
                  <a:pt x="396" y="126"/>
                </a:lnTo>
                <a:lnTo>
                  <a:pt x="396" y="126"/>
                </a:lnTo>
                <a:lnTo>
                  <a:pt x="396" y="126"/>
                </a:lnTo>
                <a:lnTo>
                  <a:pt x="396" y="126"/>
                </a:lnTo>
                <a:lnTo>
                  <a:pt x="396" y="128"/>
                </a:lnTo>
                <a:lnTo>
                  <a:pt x="396" y="128"/>
                </a:lnTo>
                <a:lnTo>
                  <a:pt x="396" y="128"/>
                </a:lnTo>
                <a:lnTo>
                  <a:pt x="396" y="128"/>
                </a:lnTo>
                <a:lnTo>
                  <a:pt x="396" y="128"/>
                </a:lnTo>
                <a:lnTo>
                  <a:pt x="396" y="128"/>
                </a:lnTo>
                <a:lnTo>
                  <a:pt x="396" y="128"/>
                </a:lnTo>
                <a:lnTo>
                  <a:pt x="396" y="128"/>
                </a:lnTo>
                <a:lnTo>
                  <a:pt x="398" y="128"/>
                </a:lnTo>
                <a:lnTo>
                  <a:pt x="398" y="128"/>
                </a:lnTo>
                <a:lnTo>
                  <a:pt x="398" y="128"/>
                </a:lnTo>
                <a:lnTo>
                  <a:pt x="398" y="128"/>
                </a:lnTo>
                <a:lnTo>
                  <a:pt x="398" y="128"/>
                </a:lnTo>
                <a:lnTo>
                  <a:pt x="398" y="128"/>
                </a:lnTo>
                <a:lnTo>
                  <a:pt x="398" y="128"/>
                </a:lnTo>
                <a:lnTo>
                  <a:pt x="398" y="128"/>
                </a:lnTo>
                <a:lnTo>
                  <a:pt x="398" y="128"/>
                </a:lnTo>
                <a:lnTo>
                  <a:pt x="398" y="128"/>
                </a:lnTo>
                <a:lnTo>
                  <a:pt x="398" y="128"/>
                </a:lnTo>
                <a:lnTo>
                  <a:pt x="398" y="128"/>
                </a:lnTo>
                <a:lnTo>
                  <a:pt x="398" y="128"/>
                </a:lnTo>
                <a:lnTo>
                  <a:pt x="400" y="128"/>
                </a:lnTo>
                <a:lnTo>
                  <a:pt x="400" y="128"/>
                </a:lnTo>
                <a:lnTo>
                  <a:pt x="400" y="128"/>
                </a:lnTo>
                <a:lnTo>
                  <a:pt x="400" y="128"/>
                </a:lnTo>
                <a:lnTo>
                  <a:pt x="400" y="128"/>
                </a:lnTo>
                <a:lnTo>
                  <a:pt x="400" y="130"/>
                </a:lnTo>
                <a:lnTo>
                  <a:pt x="400" y="128"/>
                </a:lnTo>
                <a:lnTo>
                  <a:pt x="400" y="128"/>
                </a:lnTo>
                <a:lnTo>
                  <a:pt x="400" y="128"/>
                </a:lnTo>
                <a:lnTo>
                  <a:pt x="400" y="128"/>
                </a:lnTo>
                <a:lnTo>
                  <a:pt x="400" y="128"/>
                </a:lnTo>
                <a:lnTo>
                  <a:pt x="400" y="130"/>
                </a:lnTo>
                <a:lnTo>
                  <a:pt x="400" y="130"/>
                </a:lnTo>
                <a:lnTo>
                  <a:pt x="400" y="130"/>
                </a:lnTo>
                <a:lnTo>
                  <a:pt x="400" y="130"/>
                </a:lnTo>
                <a:lnTo>
                  <a:pt x="400" y="130"/>
                </a:lnTo>
                <a:lnTo>
                  <a:pt x="400" y="130"/>
                </a:lnTo>
                <a:lnTo>
                  <a:pt x="398" y="132"/>
                </a:lnTo>
                <a:lnTo>
                  <a:pt x="398" y="132"/>
                </a:lnTo>
                <a:lnTo>
                  <a:pt x="398" y="132"/>
                </a:lnTo>
                <a:lnTo>
                  <a:pt x="400" y="134"/>
                </a:lnTo>
                <a:lnTo>
                  <a:pt x="400" y="136"/>
                </a:lnTo>
                <a:lnTo>
                  <a:pt x="402" y="136"/>
                </a:lnTo>
                <a:lnTo>
                  <a:pt x="402" y="138"/>
                </a:lnTo>
                <a:lnTo>
                  <a:pt x="402" y="138"/>
                </a:lnTo>
                <a:lnTo>
                  <a:pt x="404" y="140"/>
                </a:lnTo>
                <a:lnTo>
                  <a:pt x="404" y="140"/>
                </a:lnTo>
                <a:lnTo>
                  <a:pt x="402" y="140"/>
                </a:lnTo>
                <a:lnTo>
                  <a:pt x="402" y="140"/>
                </a:lnTo>
                <a:lnTo>
                  <a:pt x="402" y="140"/>
                </a:lnTo>
                <a:lnTo>
                  <a:pt x="400" y="140"/>
                </a:lnTo>
                <a:lnTo>
                  <a:pt x="400" y="140"/>
                </a:lnTo>
                <a:lnTo>
                  <a:pt x="400" y="138"/>
                </a:lnTo>
                <a:lnTo>
                  <a:pt x="400" y="138"/>
                </a:lnTo>
                <a:lnTo>
                  <a:pt x="398" y="136"/>
                </a:lnTo>
                <a:lnTo>
                  <a:pt x="398" y="136"/>
                </a:lnTo>
                <a:lnTo>
                  <a:pt x="398" y="136"/>
                </a:lnTo>
                <a:lnTo>
                  <a:pt x="398" y="136"/>
                </a:lnTo>
                <a:lnTo>
                  <a:pt x="396" y="136"/>
                </a:lnTo>
                <a:lnTo>
                  <a:pt x="394" y="138"/>
                </a:lnTo>
                <a:lnTo>
                  <a:pt x="394" y="138"/>
                </a:lnTo>
                <a:lnTo>
                  <a:pt x="390" y="138"/>
                </a:lnTo>
                <a:lnTo>
                  <a:pt x="390" y="138"/>
                </a:lnTo>
                <a:lnTo>
                  <a:pt x="390" y="138"/>
                </a:lnTo>
                <a:lnTo>
                  <a:pt x="388" y="138"/>
                </a:lnTo>
                <a:lnTo>
                  <a:pt x="388" y="140"/>
                </a:lnTo>
                <a:lnTo>
                  <a:pt x="388" y="140"/>
                </a:lnTo>
                <a:lnTo>
                  <a:pt x="388" y="140"/>
                </a:lnTo>
                <a:lnTo>
                  <a:pt x="388" y="140"/>
                </a:lnTo>
                <a:lnTo>
                  <a:pt x="388" y="140"/>
                </a:lnTo>
                <a:lnTo>
                  <a:pt x="386" y="142"/>
                </a:lnTo>
                <a:lnTo>
                  <a:pt x="386" y="142"/>
                </a:lnTo>
                <a:lnTo>
                  <a:pt x="386" y="142"/>
                </a:lnTo>
                <a:lnTo>
                  <a:pt x="386" y="142"/>
                </a:lnTo>
                <a:lnTo>
                  <a:pt x="386" y="142"/>
                </a:lnTo>
                <a:lnTo>
                  <a:pt x="384" y="144"/>
                </a:lnTo>
                <a:lnTo>
                  <a:pt x="384" y="146"/>
                </a:lnTo>
                <a:lnTo>
                  <a:pt x="382" y="146"/>
                </a:lnTo>
                <a:lnTo>
                  <a:pt x="382" y="146"/>
                </a:lnTo>
                <a:lnTo>
                  <a:pt x="382" y="146"/>
                </a:lnTo>
                <a:lnTo>
                  <a:pt x="382" y="146"/>
                </a:lnTo>
                <a:lnTo>
                  <a:pt x="382" y="146"/>
                </a:lnTo>
                <a:lnTo>
                  <a:pt x="382" y="148"/>
                </a:lnTo>
                <a:lnTo>
                  <a:pt x="380" y="148"/>
                </a:lnTo>
                <a:lnTo>
                  <a:pt x="380" y="148"/>
                </a:lnTo>
                <a:lnTo>
                  <a:pt x="378" y="148"/>
                </a:lnTo>
                <a:lnTo>
                  <a:pt x="378" y="148"/>
                </a:lnTo>
                <a:lnTo>
                  <a:pt x="378" y="148"/>
                </a:lnTo>
                <a:lnTo>
                  <a:pt x="378" y="148"/>
                </a:lnTo>
                <a:lnTo>
                  <a:pt x="376" y="152"/>
                </a:lnTo>
                <a:lnTo>
                  <a:pt x="378" y="154"/>
                </a:lnTo>
                <a:lnTo>
                  <a:pt x="378" y="156"/>
                </a:lnTo>
                <a:lnTo>
                  <a:pt x="378" y="156"/>
                </a:lnTo>
                <a:lnTo>
                  <a:pt x="380" y="158"/>
                </a:lnTo>
                <a:lnTo>
                  <a:pt x="380" y="158"/>
                </a:lnTo>
                <a:lnTo>
                  <a:pt x="380" y="158"/>
                </a:lnTo>
                <a:lnTo>
                  <a:pt x="380" y="160"/>
                </a:lnTo>
                <a:lnTo>
                  <a:pt x="378" y="160"/>
                </a:lnTo>
                <a:lnTo>
                  <a:pt x="378" y="160"/>
                </a:lnTo>
                <a:lnTo>
                  <a:pt x="378" y="162"/>
                </a:lnTo>
                <a:lnTo>
                  <a:pt x="378" y="164"/>
                </a:lnTo>
                <a:lnTo>
                  <a:pt x="378" y="166"/>
                </a:lnTo>
                <a:lnTo>
                  <a:pt x="376" y="168"/>
                </a:lnTo>
                <a:lnTo>
                  <a:pt x="376" y="168"/>
                </a:lnTo>
                <a:lnTo>
                  <a:pt x="376" y="168"/>
                </a:lnTo>
                <a:lnTo>
                  <a:pt x="374" y="168"/>
                </a:lnTo>
                <a:lnTo>
                  <a:pt x="374" y="168"/>
                </a:lnTo>
                <a:lnTo>
                  <a:pt x="374" y="168"/>
                </a:lnTo>
                <a:lnTo>
                  <a:pt x="374" y="168"/>
                </a:lnTo>
                <a:lnTo>
                  <a:pt x="374" y="170"/>
                </a:lnTo>
                <a:lnTo>
                  <a:pt x="374" y="172"/>
                </a:lnTo>
                <a:lnTo>
                  <a:pt x="374" y="172"/>
                </a:lnTo>
                <a:lnTo>
                  <a:pt x="374" y="172"/>
                </a:lnTo>
                <a:lnTo>
                  <a:pt x="374" y="172"/>
                </a:lnTo>
                <a:lnTo>
                  <a:pt x="376" y="172"/>
                </a:lnTo>
                <a:lnTo>
                  <a:pt x="376" y="174"/>
                </a:lnTo>
                <a:lnTo>
                  <a:pt x="376" y="174"/>
                </a:lnTo>
                <a:lnTo>
                  <a:pt x="376" y="174"/>
                </a:lnTo>
                <a:lnTo>
                  <a:pt x="376" y="176"/>
                </a:lnTo>
                <a:lnTo>
                  <a:pt x="376" y="178"/>
                </a:lnTo>
                <a:lnTo>
                  <a:pt x="376" y="180"/>
                </a:lnTo>
                <a:lnTo>
                  <a:pt x="376" y="180"/>
                </a:lnTo>
                <a:lnTo>
                  <a:pt x="374" y="182"/>
                </a:lnTo>
                <a:lnTo>
                  <a:pt x="374" y="182"/>
                </a:lnTo>
                <a:lnTo>
                  <a:pt x="374" y="186"/>
                </a:lnTo>
                <a:lnTo>
                  <a:pt x="372" y="188"/>
                </a:lnTo>
                <a:lnTo>
                  <a:pt x="372" y="190"/>
                </a:lnTo>
                <a:lnTo>
                  <a:pt x="372" y="190"/>
                </a:lnTo>
                <a:lnTo>
                  <a:pt x="372" y="192"/>
                </a:lnTo>
                <a:lnTo>
                  <a:pt x="372" y="194"/>
                </a:lnTo>
                <a:lnTo>
                  <a:pt x="372" y="194"/>
                </a:lnTo>
                <a:lnTo>
                  <a:pt x="370" y="194"/>
                </a:lnTo>
                <a:lnTo>
                  <a:pt x="370" y="194"/>
                </a:lnTo>
                <a:lnTo>
                  <a:pt x="368" y="192"/>
                </a:lnTo>
                <a:lnTo>
                  <a:pt x="368" y="194"/>
                </a:lnTo>
                <a:lnTo>
                  <a:pt x="366" y="194"/>
                </a:lnTo>
                <a:lnTo>
                  <a:pt x="366" y="194"/>
                </a:lnTo>
                <a:lnTo>
                  <a:pt x="366" y="192"/>
                </a:lnTo>
                <a:lnTo>
                  <a:pt x="366" y="192"/>
                </a:lnTo>
                <a:lnTo>
                  <a:pt x="364" y="192"/>
                </a:lnTo>
                <a:lnTo>
                  <a:pt x="364" y="192"/>
                </a:lnTo>
                <a:lnTo>
                  <a:pt x="364" y="192"/>
                </a:lnTo>
                <a:lnTo>
                  <a:pt x="364" y="192"/>
                </a:lnTo>
                <a:lnTo>
                  <a:pt x="362" y="192"/>
                </a:lnTo>
                <a:lnTo>
                  <a:pt x="362" y="192"/>
                </a:lnTo>
                <a:lnTo>
                  <a:pt x="362" y="192"/>
                </a:lnTo>
                <a:lnTo>
                  <a:pt x="360" y="192"/>
                </a:lnTo>
                <a:lnTo>
                  <a:pt x="360" y="190"/>
                </a:lnTo>
                <a:lnTo>
                  <a:pt x="360" y="190"/>
                </a:lnTo>
                <a:lnTo>
                  <a:pt x="360" y="190"/>
                </a:lnTo>
                <a:lnTo>
                  <a:pt x="360" y="192"/>
                </a:lnTo>
                <a:lnTo>
                  <a:pt x="360" y="192"/>
                </a:lnTo>
                <a:lnTo>
                  <a:pt x="360" y="192"/>
                </a:lnTo>
                <a:lnTo>
                  <a:pt x="360" y="192"/>
                </a:lnTo>
                <a:lnTo>
                  <a:pt x="360" y="194"/>
                </a:lnTo>
                <a:lnTo>
                  <a:pt x="362" y="198"/>
                </a:lnTo>
                <a:lnTo>
                  <a:pt x="362" y="198"/>
                </a:lnTo>
                <a:lnTo>
                  <a:pt x="362" y="198"/>
                </a:lnTo>
                <a:lnTo>
                  <a:pt x="362" y="202"/>
                </a:lnTo>
                <a:lnTo>
                  <a:pt x="362" y="202"/>
                </a:lnTo>
                <a:lnTo>
                  <a:pt x="362" y="204"/>
                </a:lnTo>
                <a:lnTo>
                  <a:pt x="362" y="208"/>
                </a:lnTo>
                <a:lnTo>
                  <a:pt x="362" y="208"/>
                </a:lnTo>
                <a:lnTo>
                  <a:pt x="362" y="208"/>
                </a:lnTo>
                <a:lnTo>
                  <a:pt x="360" y="208"/>
                </a:lnTo>
                <a:lnTo>
                  <a:pt x="360" y="208"/>
                </a:lnTo>
                <a:lnTo>
                  <a:pt x="360" y="208"/>
                </a:lnTo>
                <a:lnTo>
                  <a:pt x="360" y="208"/>
                </a:lnTo>
                <a:lnTo>
                  <a:pt x="360" y="208"/>
                </a:lnTo>
                <a:lnTo>
                  <a:pt x="358" y="208"/>
                </a:lnTo>
                <a:lnTo>
                  <a:pt x="360" y="210"/>
                </a:lnTo>
                <a:lnTo>
                  <a:pt x="360" y="210"/>
                </a:lnTo>
                <a:lnTo>
                  <a:pt x="360" y="212"/>
                </a:lnTo>
                <a:lnTo>
                  <a:pt x="360" y="214"/>
                </a:lnTo>
                <a:lnTo>
                  <a:pt x="360" y="214"/>
                </a:lnTo>
                <a:lnTo>
                  <a:pt x="360" y="216"/>
                </a:lnTo>
                <a:lnTo>
                  <a:pt x="360" y="218"/>
                </a:lnTo>
                <a:lnTo>
                  <a:pt x="362" y="218"/>
                </a:lnTo>
                <a:lnTo>
                  <a:pt x="362" y="220"/>
                </a:lnTo>
                <a:lnTo>
                  <a:pt x="362" y="220"/>
                </a:lnTo>
                <a:lnTo>
                  <a:pt x="362" y="220"/>
                </a:lnTo>
                <a:lnTo>
                  <a:pt x="362" y="222"/>
                </a:lnTo>
                <a:lnTo>
                  <a:pt x="362" y="222"/>
                </a:lnTo>
                <a:lnTo>
                  <a:pt x="362" y="222"/>
                </a:lnTo>
                <a:lnTo>
                  <a:pt x="360" y="222"/>
                </a:lnTo>
                <a:lnTo>
                  <a:pt x="360" y="222"/>
                </a:lnTo>
                <a:lnTo>
                  <a:pt x="360" y="222"/>
                </a:lnTo>
                <a:lnTo>
                  <a:pt x="360" y="224"/>
                </a:lnTo>
                <a:lnTo>
                  <a:pt x="360" y="224"/>
                </a:lnTo>
                <a:lnTo>
                  <a:pt x="360" y="226"/>
                </a:lnTo>
                <a:lnTo>
                  <a:pt x="358" y="226"/>
                </a:lnTo>
                <a:lnTo>
                  <a:pt x="358" y="226"/>
                </a:lnTo>
                <a:lnTo>
                  <a:pt x="358" y="224"/>
                </a:lnTo>
                <a:lnTo>
                  <a:pt x="358" y="224"/>
                </a:lnTo>
                <a:lnTo>
                  <a:pt x="356" y="224"/>
                </a:lnTo>
                <a:lnTo>
                  <a:pt x="356" y="222"/>
                </a:lnTo>
                <a:lnTo>
                  <a:pt x="356" y="224"/>
                </a:lnTo>
                <a:lnTo>
                  <a:pt x="354" y="226"/>
                </a:lnTo>
                <a:lnTo>
                  <a:pt x="354" y="226"/>
                </a:lnTo>
                <a:lnTo>
                  <a:pt x="354" y="226"/>
                </a:lnTo>
                <a:lnTo>
                  <a:pt x="354" y="224"/>
                </a:lnTo>
                <a:lnTo>
                  <a:pt x="354" y="224"/>
                </a:lnTo>
                <a:lnTo>
                  <a:pt x="354" y="222"/>
                </a:lnTo>
                <a:lnTo>
                  <a:pt x="352" y="220"/>
                </a:lnTo>
                <a:lnTo>
                  <a:pt x="352" y="220"/>
                </a:lnTo>
                <a:lnTo>
                  <a:pt x="352" y="216"/>
                </a:lnTo>
                <a:lnTo>
                  <a:pt x="352" y="216"/>
                </a:lnTo>
                <a:lnTo>
                  <a:pt x="350" y="214"/>
                </a:lnTo>
                <a:lnTo>
                  <a:pt x="350" y="214"/>
                </a:lnTo>
                <a:lnTo>
                  <a:pt x="348" y="210"/>
                </a:lnTo>
                <a:lnTo>
                  <a:pt x="348" y="206"/>
                </a:lnTo>
                <a:lnTo>
                  <a:pt x="348" y="206"/>
                </a:lnTo>
                <a:lnTo>
                  <a:pt x="348" y="204"/>
                </a:lnTo>
                <a:lnTo>
                  <a:pt x="348" y="204"/>
                </a:lnTo>
                <a:lnTo>
                  <a:pt x="348" y="204"/>
                </a:lnTo>
                <a:lnTo>
                  <a:pt x="348" y="202"/>
                </a:lnTo>
                <a:lnTo>
                  <a:pt x="346" y="202"/>
                </a:lnTo>
                <a:lnTo>
                  <a:pt x="346" y="200"/>
                </a:lnTo>
                <a:lnTo>
                  <a:pt x="346" y="198"/>
                </a:lnTo>
                <a:lnTo>
                  <a:pt x="344" y="198"/>
                </a:lnTo>
                <a:lnTo>
                  <a:pt x="344" y="196"/>
                </a:lnTo>
                <a:lnTo>
                  <a:pt x="344" y="198"/>
                </a:lnTo>
                <a:lnTo>
                  <a:pt x="344" y="196"/>
                </a:lnTo>
                <a:lnTo>
                  <a:pt x="342" y="198"/>
                </a:lnTo>
                <a:lnTo>
                  <a:pt x="342" y="198"/>
                </a:lnTo>
                <a:lnTo>
                  <a:pt x="342" y="198"/>
                </a:lnTo>
                <a:lnTo>
                  <a:pt x="340" y="198"/>
                </a:lnTo>
                <a:lnTo>
                  <a:pt x="340" y="196"/>
                </a:lnTo>
                <a:lnTo>
                  <a:pt x="340" y="198"/>
                </a:lnTo>
                <a:lnTo>
                  <a:pt x="340" y="198"/>
                </a:lnTo>
                <a:lnTo>
                  <a:pt x="340" y="198"/>
                </a:lnTo>
                <a:lnTo>
                  <a:pt x="340" y="200"/>
                </a:lnTo>
                <a:lnTo>
                  <a:pt x="342" y="200"/>
                </a:lnTo>
                <a:lnTo>
                  <a:pt x="340" y="202"/>
                </a:lnTo>
                <a:lnTo>
                  <a:pt x="340" y="202"/>
                </a:lnTo>
                <a:lnTo>
                  <a:pt x="340" y="202"/>
                </a:lnTo>
                <a:lnTo>
                  <a:pt x="340" y="204"/>
                </a:lnTo>
                <a:lnTo>
                  <a:pt x="338" y="204"/>
                </a:lnTo>
                <a:lnTo>
                  <a:pt x="338" y="204"/>
                </a:lnTo>
                <a:lnTo>
                  <a:pt x="338" y="204"/>
                </a:lnTo>
                <a:lnTo>
                  <a:pt x="340" y="206"/>
                </a:lnTo>
                <a:lnTo>
                  <a:pt x="340" y="206"/>
                </a:lnTo>
                <a:lnTo>
                  <a:pt x="340" y="206"/>
                </a:lnTo>
                <a:lnTo>
                  <a:pt x="340" y="208"/>
                </a:lnTo>
                <a:lnTo>
                  <a:pt x="340" y="208"/>
                </a:lnTo>
                <a:lnTo>
                  <a:pt x="338" y="208"/>
                </a:lnTo>
                <a:lnTo>
                  <a:pt x="338" y="210"/>
                </a:lnTo>
                <a:lnTo>
                  <a:pt x="336" y="210"/>
                </a:lnTo>
                <a:lnTo>
                  <a:pt x="336" y="208"/>
                </a:lnTo>
                <a:lnTo>
                  <a:pt x="336" y="206"/>
                </a:lnTo>
                <a:lnTo>
                  <a:pt x="334" y="206"/>
                </a:lnTo>
                <a:lnTo>
                  <a:pt x="334" y="204"/>
                </a:lnTo>
                <a:lnTo>
                  <a:pt x="334" y="204"/>
                </a:lnTo>
                <a:lnTo>
                  <a:pt x="334" y="204"/>
                </a:lnTo>
                <a:lnTo>
                  <a:pt x="334" y="206"/>
                </a:lnTo>
                <a:lnTo>
                  <a:pt x="334" y="206"/>
                </a:lnTo>
                <a:lnTo>
                  <a:pt x="334" y="206"/>
                </a:lnTo>
                <a:lnTo>
                  <a:pt x="334" y="208"/>
                </a:lnTo>
                <a:lnTo>
                  <a:pt x="334" y="208"/>
                </a:lnTo>
                <a:lnTo>
                  <a:pt x="334" y="208"/>
                </a:lnTo>
                <a:lnTo>
                  <a:pt x="334" y="208"/>
                </a:lnTo>
                <a:lnTo>
                  <a:pt x="334" y="208"/>
                </a:lnTo>
                <a:lnTo>
                  <a:pt x="332" y="206"/>
                </a:lnTo>
                <a:lnTo>
                  <a:pt x="332" y="206"/>
                </a:lnTo>
                <a:lnTo>
                  <a:pt x="332" y="206"/>
                </a:lnTo>
                <a:lnTo>
                  <a:pt x="332" y="204"/>
                </a:lnTo>
                <a:lnTo>
                  <a:pt x="332" y="204"/>
                </a:lnTo>
                <a:lnTo>
                  <a:pt x="332" y="202"/>
                </a:lnTo>
                <a:lnTo>
                  <a:pt x="330" y="202"/>
                </a:lnTo>
                <a:lnTo>
                  <a:pt x="330" y="200"/>
                </a:lnTo>
                <a:lnTo>
                  <a:pt x="330" y="198"/>
                </a:lnTo>
                <a:lnTo>
                  <a:pt x="328" y="196"/>
                </a:lnTo>
                <a:lnTo>
                  <a:pt x="328" y="196"/>
                </a:lnTo>
                <a:lnTo>
                  <a:pt x="330" y="196"/>
                </a:lnTo>
                <a:lnTo>
                  <a:pt x="330" y="196"/>
                </a:lnTo>
                <a:lnTo>
                  <a:pt x="330" y="194"/>
                </a:lnTo>
                <a:lnTo>
                  <a:pt x="330" y="194"/>
                </a:lnTo>
                <a:lnTo>
                  <a:pt x="330" y="194"/>
                </a:lnTo>
                <a:lnTo>
                  <a:pt x="330" y="192"/>
                </a:lnTo>
                <a:lnTo>
                  <a:pt x="332" y="190"/>
                </a:lnTo>
                <a:lnTo>
                  <a:pt x="332" y="190"/>
                </a:lnTo>
                <a:lnTo>
                  <a:pt x="332" y="190"/>
                </a:lnTo>
                <a:lnTo>
                  <a:pt x="334" y="190"/>
                </a:lnTo>
                <a:lnTo>
                  <a:pt x="334" y="190"/>
                </a:lnTo>
                <a:lnTo>
                  <a:pt x="334" y="190"/>
                </a:lnTo>
                <a:lnTo>
                  <a:pt x="334" y="190"/>
                </a:lnTo>
                <a:lnTo>
                  <a:pt x="336" y="190"/>
                </a:lnTo>
                <a:lnTo>
                  <a:pt x="338" y="190"/>
                </a:lnTo>
                <a:lnTo>
                  <a:pt x="338" y="190"/>
                </a:lnTo>
                <a:lnTo>
                  <a:pt x="338" y="188"/>
                </a:lnTo>
                <a:lnTo>
                  <a:pt x="338" y="186"/>
                </a:lnTo>
                <a:lnTo>
                  <a:pt x="338" y="186"/>
                </a:lnTo>
                <a:lnTo>
                  <a:pt x="340" y="186"/>
                </a:lnTo>
                <a:lnTo>
                  <a:pt x="340" y="186"/>
                </a:lnTo>
                <a:lnTo>
                  <a:pt x="342" y="186"/>
                </a:lnTo>
                <a:lnTo>
                  <a:pt x="342" y="184"/>
                </a:lnTo>
                <a:lnTo>
                  <a:pt x="340" y="184"/>
                </a:lnTo>
                <a:lnTo>
                  <a:pt x="340" y="184"/>
                </a:lnTo>
                <a:lnTo>
                  <a:pt x="340" y="184"/>
                </a:lnTo>
                <a:lnTo>
                  <a:pt x="342" y="184"/>
                </a:lnTo>
                <a:lnTo>
                  <a:pt x="342" y="182"/>
                </a:lnTo>
                <a:lnTo>
                  <a:pt x="342" y="180"/>
                </a:lnTo>
                <a:lnTo>
                  <a:pt x="342" y="180"/>
                </a:lnTo>
                <a:lnTo>
                  <a:pt x="342" y="178"/>
                </a:lnTo>
                <a:lnTo>
                  <a:pt x="342" y="178"/>
                </a:lnTo>
                <a:lnTo>
                  <a:pt x="342" y="178"/>
                </a:lnTo>
                <a:lnTo>
                  <a:pt x="342" y="178"/>
                </a:lnTo>
                <a:lnTo>
                  <a:pt x="342" y="178"/>
                </a:lnTo>
                <a:lnTo>
                  <a:pt x="342" y="178"/>
                </a:lnTo>
                <a:lnTo>
                  <a:pt x="344" y="178"/>
                </a:lnTo>
                <a:lnTo>
                  <a:pt x="344" y="178"/>
                </a:lnTo>
                <a:lnTo>
                  <a:pt x="344" y="178"/>
                </a:lnTo>
                <a:lnTo>
                  <a:pt x="344" y="178"/>
                </a:lnTo>
                <a:lnTo>
                  <a:pt x="344" y="176"/>
                </a:lnTo>
                <a:lnTo>
                  <a:pt x="344" y="176"/>
                </a:lnTo>
                <a:lnTo>
                  <a:pt x="344" y="176"/>
                </a:lnTo>
                <a:lnTo>
                  <a:pt x="344" y="176"/>
                </a:lnTo>
                <a:lnTo>
                  <a:pt x="344" y="176"/>
                </a:lnTo>
                <a:lnTo>
                  <a:pt x="344" y="176"/>
                </a:lnTo>
                <a:lnTo>
                  <a:pt x="342" y="174"/>
                </a:lnTo>
                <a:lnTo>
                  <a:pt x="340" y="174"/>
                </a:lnTo>
                <a:lnTo>
                  <a:pt x="338" y="172"/>
                </a:lnTo>
                <a:lnTo>
                  <a:pt x="338" y="172"/>
                </a:lnTo>
                <a:lnTo>
                  <a:pt x="338" y="172"/>
                </a:lnTo>
                <a:lnTo>
                  <a:pt x="336" y="172"/>
                </a:lnTo>
                <a:lnTo>
                  <a:pt x="334" y="172"/>
                </a:lnTo>
                <a:lnTo>
                  <a:pt x="332" y="174"/>
                </a:lnTo>
                <a:lnTo>
                  <a:pt x="330" y="174"/>
                </a:lnTo>
                <a:lnTo>
                  <a:pt x="328" y="172"/>
                </a:lnTo>
                <a:lnTo>
                  <a:pt x="326" y="172"/>
                </a:lnTo>
                <a:lnTo>
                  <a:pt x="326" y="172"/>
                </a:lnTo>
                <a:lnTo>
                  <a:pt x="324" y="172"/>
                </a:lnTo>
                <a:lnTo>
                  <a:pt x="324" y="172"/>
                </a:lnTo>
                <a:lnTo>
                  <a:pt x="324" y="172"/>
                </a:lnTo>
                <a:lnTo>
                  <a:pt x="322" y="172"/>
                </a:lnTo>
                <a:lnTo>
                  <a:pt x="322" y="172"/>
                </a:lnTo>
                <a:lnTo>
                  <a:pt x="322" y="174"/>
                </a:lnTo>
                <a:lnTo>
                  <a:pt x="320" y="174"/>
                </a:lnTo>
                <a:lnTo>
                  <a:pt x="316" y="172"/>
                </a:lnTo>
                <a:lnTo>
                  <a:pt x="316" y="172"/>
                </a:lnTo>
                <a:lnTo>
                  <a:pt x="316" y="172"/>
                </a:lnTo>
                <a:lnTo>
                  <a:pt x="314" y="174"/>
                </a:lnTo>
                <a:lnTo>
                  <a:pt x="314" y="174"/>
                </a:lnTo>
                <a:lnTo>
                  <a:pt x="314" y="174"/>
                </a:lnTo>
                <a:lnTo>
                  <a:pt x="310" y="172"/>
                </a:lnTo>
                <a:lnTo>
                  <a:pt x="308" y="172"/>
                </a:lnTo>
                <a:lnTo>
                  <a:pt x="308" y="170"/>
                </a:lnTo>
                <a:lnTo>
                  <a:pt x="306" y="170"/>
                </a:lnTo>
                <a:lnTo>
                  <a:pt x="306" y="170"/>
                </a:lnTo>
                <a:lnTo>
                  <a:pt x="306" y="170"/>
                </a:lnTo>
                <a:lnTo>
                  <a:pt x="306" y="170"/>
                </a:lnTo>
                <a:lnTo>
                  <a:pt x="306" y="170"/>
                </a:lnTo>
                <a:lnTo>
                  <a:pt x="306" y="168"/>
                </a:lnTo>
                <a:lnTo>
                  <a:pt x="306" y="168"/>
                </a:lnTo>
                <a:lnTo>
                  <a:pt x="306" y="166"/>
                </a:lnTo>
                <a:lnTo>
                  <a:pt x="306" y="166"/>
                </a:lnTo>
                <a:lnTo>
                  <a:pt x="306" y="164"/>
                </a:lnTo>
                <a:lnTo>
                  <a:pt x="304" y="164"/>
                </a:lnTo>
                <a:lnTo>
                  <a:pt x="304" y="162"/>
                </a:lnTo>
                <a:lnTo>
                  <a:pt x="304" y="162"/>
                </a:lnTo>
                <a:lnTo>
                  <a:pt x="304" y="162"/>
                </a:lnTo>
                <a:lnTo>
                  <a:pt x="304" y="160"/>
                </a:lnTo>
                <a:lnTo>
                  <a:pt x="304" y="158"/>
                </a:lnTo>
                <a:lnTo>
                  <a:pt x="302" y="158"/>
                </a:lnTo>
                <a:lnTo>
                  <a:pt x="302" y="156"/>
                </a:lnTo>
                <a:lnTo>
                  <a:pt x="302" y="156"/>
                </a:lnTo>
                <a:lnTo>
                  <a:pt x="300" y="156"/>
                </a:lnTo>
                <a:lnTo>
                  <a:pt x="300" y="156"/>
                </a:lnTo>
                <a:lnTo>
                  <a:pt x="300" y="156"/>
                </a:lnTo>
                <a:lnTo>
                  <a:pt x="300" y="156"/>
                </a:lnTo>
                <a:lnTo>
                  <a:pt x="300" y="156"/>
                </a:lnTo>
                <a:lnTo>
                  <a:pt x="300" y="158"/>
                </a:lnTo>
                <a:lnTo>
                  <a:pt x="300" y="158"/>
                </a:lnTo>
                <a:lnTo>
                  <a:pt x="300" y="158"/>
                </a:lnTo>
                <a:lnTo>
                  <a:pt x="298" y="158"/>
                </a:lnTo>
                <a:lnTo>
                  <a:pt x="296" y="158"/>
                </a:lnTo>
                <a:lnTo>
                  <a:pt x="296" y="158"/>
                </a:lnTo>
                <a:lnTo>
                  <a:pt x="296" y="158"/>
                </a:lnTo>
                <a:lnTo>
                  <a:pt x="294" y="156"/>
                </a:lnTo>
                <a:lnTo>
                  <a:pt x="292" y="156"/>
                </a:lnTo>
                <a:lnTo>
                  <a:pt x="292" y="154"/>
                </a:lnTo>
                <a:lnTo>
                  <a:pt x="292" y="152"/>
                </a:lnTo>
                <a:lnTo>
                  <a:pt x="290" y="152"/>
                </a:lnTo>
                <a:lnTo>
                  <a:pt x="290" y="152"/>
                </a:lnTo>
                <a:lnTo>
                  <a:pt x="290" y="152"/>
                </a:lnTo>
                <a:lnTo>
                  <a:pt x="290" y="154"/>
                </a:lnTo>
                <a:lnTo>
                  <a:pt x="290" y="154"/>
                </a:lnTo>
                <a:lnTo>
                  <a:pt x="292" y="154"/>
                </a:lnTo>
                <a:lnTo>
                  <a:pt x="292" y="156"/>
                </a:lnTo>
                <a:lnTo>
                  <a:pt x="288" y="154"/>
                </a:lnTo>
                <a:lnTo>
                  <a:pt x="288" y="154"/>
                </a:lnTo>
                <a:lnTo>
                  <a:pt x="286" y="154"/>
                </a:lnTo>
                <a:lnTo>
                  <a:pt x="286" y="152"/>
                </a:lnTo>
                <a:lnTo>
                  <a:pt x="286" y="152"/>
                </a:lnTo>
                <a:lnTo>
                  <a:pt x="284" y="152"/>
                </a:lnTo>
                <a:lnTo>
                  <a:pt x="284" y="152"/>
                </a:lnTo>
                <a:lnTo>
                  <a:pt x="282" y="150"/>
                </a:lnTo>
                <a:lnTo>
                  <a:pt x="282" y="150"/>
                </a:lnTo>
                <a:lnTo>
                  <a:pt x="282" y="148"/>
                </a:lnTo>
                <a:lnTo>
                  <a:pt x="282" y="150"/>
                </a:lnTo>
                <a:lnTo>
                  <a:pt x="280" y="150"/>
                </a:lnTo>
                <a:lnTo>
                  <a:pt x="282" y="152"/>
                </a:lnTo>
                <a:lnTo>
                  <a:pt x="282" y="150"/>
                </a:lnTo>
                <a:lnTo>
                  <a:pt x="282" y="152"/>
                </a:lnTo>
                <a:lnTo>
                  <a:pt x="282" y="152"/>
                </a:lnTo>
                <a:lnTo>
                  <a:pt x="284" y="152"/>
                </a:lnTo>
                <a:lnTo>
                  <a:pt x="284" y="152"/>
                </a:lnTo>
                <a:lnTo>
                  <a:pt x="284" y="154"/>
                </a:lnTo>
                <a:lnTo>
                  <a:pt x="282" y="154"/>
                </a:lnTo>
                <a:lnTo>
                  <a:pt x="282" y="154"/>
                </a:lnTo>
                <a:lnTo>
                  <a:pt x="282" y="154"/>
                </a:lnTo>
                <a:lnTo>
                  <a:pt x="282" y="156"/>
                </a:lnTo>
                <a:lnTo>
                  <a:pt x="280" y="156"/>
                </a:lnTo>
                <a:lnTo>
                  <a:pt x="280" y="156"/>
                </a:lnTo>
                <a:lnTo>
                  <a:pt x="280" y="158"/>
                </a:lnTo>
                <a:lnTo>
                  <a:pt x="280" y="160"/>
                </a:lnTo>
                <a:lnTo>
                  <a:pt x="280" y="162"/>
                </a:lnTo>
                <a:lnTo>
                  <a:pt x="280" y="162"/>
                </a:lnTo>
                <a:lnTo>
                  <a:pt x="280" y="162"/>
                </a:lnTo>
                <a:lnTo>
                  <a:pt x="282" y="162"/>
                </a:lnTo>
                <a:lnTo>
                  <a:pt x="282" y="162"/>
                </a:lnTo>
                <a:lnTo>
                  <a:pt x="282" y="162"/>
                </a:lnTo>
                <a:lnTo>
                  <a:pt x="282" y="162"/>
                </a:lnTo>
                <a:lnTo>
                  <a:pt x="284" y="164"/>
                </a:lnTo>
                <a:lnTo>
                  <a:pt x="286" y="166"/>
                </a:lnTo>
                <a:lnTo>
                  <a:pt x="286" y="166"/>
                </a:lnTo>
                <a:lnTo>
                  <a:pt x="286" y="168"/>
                </a:lnTo>
                <a:lnTo>
                  <a:pt x="288" y="168"/>
                </a:lnTo>
                <a:lnTo>
                  <a:pt x="290" y="168"/>
                </a:lnTo>
                <a:lnTo>
                  <a:pt x="290" y="166"/>
                </a:lnTo>
                <a:lnTo>
                  <a:pt x="290" y="168"/>
                </a:lnTo>
                <a:lnTo>
                  <a:pt x="290" y="168"/>
                </a:lnTo>
                <a:lnTo>
                  <a:pt x="292" y="168"/>
                </a:lnTo>
                <a:lnTo>
                  <a:pt x="292" y="168"/>
                </a:lnTo>
                <a:lnTo>
                  <a:pt x="290" y="168"/>
                </a:lnTo>
                <a:lnTo>
                  <a:pt x="292" y="170"/>
                </a:lnTo>
                <a:lnTo>
                  <a:pt x="292" y="170"/>
                </a:lnTo>
                <a:lnTo>
                  <a:pt x="292" y="170"/>
                </a:lnTo>
                <a:lnTo>
                  <a:pt x="294" y="170"/>
                </a:lnTo>
                <a:lnTo>
                  <a:pt x="294" y="170"/>
                </a:lnTo>
                <a:lnTo>
                  <a:pt x="294" y="172"/>
                </a:lnTo>
                <a:lnTo>
                  <a:pt x="294" y="172"/>
                </a:lnTo>
                <a:lnTo>
                  <a:pt x="292" y="172"/>
                </a:lnTo>
                <a:lnTo>
                  <a:pt x="290" y="172"/>
                </a:lnTo>
                <a:lnTo>
                  <a:pt x="290" y="172"/>
                </a:lnTo>
                <a:lnTo>
                  <a:pt x="288" y="172"/>
                </a:lnTo>
                <a:lnTo>
                  <a:pt x="286" y="172"/>
                </a:lnTo>
                <a:lnTo>
                  <a:pt x="286" y="172"/>
                </a:lnTo>
                <a:lnTo>
                  <a:pt x="286" y="174"/>
                </a:lnTo>
                <a:lnTo>
                  <a:pt x="286" y="174"/>
                </a:lnTo>
                <a:lnTo>
                  <a:pt x="286" y="176"/>
                </a:lnTo>
                <a:lnTo>
                  <a:pt x="286" y="176"/>
                </a:lnTo>
                <a:lnTo>
                  <a:pt x="286" y="178"/>
                </a:lnTo>
                <a:lnTo>
                  <a:pt x="286" y="178"/>
                </a:lnTo>
                <a:lnTo>
                  <a:pt x="284" y="178"/>
                </a:lnTo>
                <a:lnTo>
                  <a:pt x="284" y="178"/>
                </a:lnTo>
                <a:lnTo>
                  <a:pt x="284" y="176"/>
                </a:lnTo>
                <a:lnTo>
                  <a:pt x="282" y="176"/>
                </a:lnTo>
                <a:lnTo>
                  <a:pt x="284" y="178"/>
                </a:lnTo>
                <a:lnTo>
                  <a:pt x="284" y="178"/>
                </a:lnTo>
                <a:lnTo>
                  <a:pt x="282" y="178"/>
                </a:lnTo>
                <a:lnTo>
                  <a:pt x="282" y="180"/>
                </a:lnTo>
                <a:lnTo>
                  <a:pt x="284" y="184"/>
                </a:lnTo>
                <a:lnTo>
                  <a:pt x="284" y="184"/>
                </a:lnTo>
                <a:lnTo>
                  <a:pt x="286" y="184"/>
                </a:lnTo>
                <a:lnTo>
                  <a:pt x="286" y="184"/>
                </a:lnTo>
                <a:lnTo>
                  <a:pt x="288" y="186"/>
                </a:lnTo>
                <a:lnTo>
                  <a:pt x="288" y="186"/>
                </a:lnTo>
                <a:lnTo>
                  <a:pt x="290" y="186"/>
                </a:lnTo>
                <a:lnTo>
                  <a:pt x="292" y="188"/>
                </a:lnTo>
                <a:lnTo>
                  <a:pt x="292" y="188"/>
                </a:lnTo>
                <a:lnTo>
                  <a:pt x="292" y="188"/>
                </a:lnTo>
                <a:lnTo>
                  <a:pt x="292" y="188"/>
                </a:lnTo>
                <a:lnTo>
                  <a:pt x="292" y="188"/>
                </a:lnTo>
                <a:lnTo>
                  <a:pt x="292" y="188"/>
                </a:lnTo>
                <a:lnTo>
                  <a:pt x="294" y="188"/>
                </a:lnTo>
                <a:lnTo>
                  <a:pt x="294" y="190"/>
                </a:lnTo>
                <a:lnTo>
                  <a:pt x="292" y="190"/>
                </a:lnTo>
                <a:lnTo>
                  <a:pt x="292" y="190"/>
                </a:lnTo>
                <a:lnTo>
                  <a:pt x="292" y="190"/>
                </a:lnTo>
                <a:lnTo>
                  <a:pt x="292" y="190"/>
                </a:lnTo>
                <a:lnTo>
                  <a:pt x="294" y="192"/>
                </a:lnTo>
                <a:lnTo>
                  <a:pt x="294" y="192"/>
                </a:lnTo>
                <a:lnTo>
                  <a:pt x="294" y="194"/>
                </a:lnTo>
                <a:lnTo>
                  <a:pt x="294" y="194"/>
                </a:lnTo>
                <a:lnTo>
                  <a:pt x="292" y="194"/>
                </a:lnTo>
                <a:lnTo>
                  <a:pt x="292" y="194"/>
                </a:lnTo>
                <a:lnTo>
                  <a:pt x="292" y="196"/>
                </a:lnTo>
                <a:lnTo>
                  <a:pt x="292" y="198"/>
                </a:lnTo>
                <a:lnTo>
                  <a:pt x="292" y="198"/>
                </a:lnTo>
                <a:lnTo>
                  <a:pt x="296" y="202"/>
                </a:lnTo>
                <a:lnTo>
                  <a:pt x="296" y="200"/>
                </a:lnTo>
                <a:lnTo>
                  <a:pt x="296" y="202"/>
                </a:lnTo>
                <a:lnTo>
                  <a:pt x="296" y="204"/>
                </a:lnTo>
                <a:lnTo>
                  <a:pt x="294" y="204"/>
                </a:lnTo>
                <a:lnTo>
                  <a:pt x="294" y="204"/>
                </a:lnTo>
                <a:lnTo>
                  <a:pt x="296" y="204"/>
                </a:lnTo>
                <a:lnTo>
                  <a:pt x="296" y="206"/>
                </a:lnTo>
                <a:lnTo>
                  <a:pt x="296" y="204"/>
                </a:lnTo>
                <a:lnTo>
                  <a:pt x="300" y="206"/>
                </a:lnTo>
                <a:lnTo>
                  <a:pt x="298" y="206"/>
                </a:lnTo>
                <a:lnTo>
                  <a:pt x="298" y="208"/>
                </a:lnTo>
                <a:lnTo>
                  <a:pt x="298" y="208"/>
                </a:lnTo>
                <a:lnTo>
                  <a:pt x="298" y="208"/>
                </a:lnTo>
                <a:lnTo>
                  <a:pt x="298" y="210"/>
                </a:lnTo>
                <a:lnTo>
                  <a:pt x="300" y="212"/>
                </a:lnTo>
                <a:lnTo>
                  <a:pt x="302" y="218"/>
                </a:lnTo>
                <a:lnTo>
                  <a:pt x="302" y="220"/>
                </a:lnTo>
                <a:lnTo>
                  <a:pt x="302" y="220"/>
                </a:lnTo>
                <a:lnTo>
                  <a:pt x="302" y="222"/>
                </a:lnTo>
                <a:lnTo>
                  <a:pt x="302" y="222"/>
                </a:lnTo>
                <a:lnTo>
                  <a:pt x="302" y="222"/>
                </a:lnTo>
                <a:lnTo>
                  <a:pt x="304" y="224"/>
                </a:lnTo>
                <a:lnTo>
                  <a:pt x="302" y="224"/>
                </a:lnTo>
                <a:lnTo>
                  <a:pt x="302" y="224"/>
                </a:lnTo>
                <a:lnTo>
                  <a:pt x="302" y="224"/>
                </a:lnTo>
                <a:lnTo>
                  <a:pt x="302" y="224"/>
                </a:lnTo>
                <a:lnTo>
                  <a:pt x="302" y="224"/>
                </a:lnTo>
                <a:lnTo>
                  <a:pt x="302" y="224"/>
                </a:lnTo>
                <a:lnTo>
                  <a:pt x="304" y="226"/>
                </a:lnTo>
                <a:lnTo>
                  <a:pt x="304" y="226"/>
                </a:lnTo>
                <a:lnTo>
                  <a:pt x="302" y="228"/>
                </a:lnTo>
                <a:lnTo>
                  <a:pt x="302" y="228"/>
                </a:lnTo>
                <a:lnTo>
                  <a:pt x="304" y="232"/>
                </a:lnTo>
                <a:lnTo>
                  <a:pt x="304" y="232"/>
                </a:lnTo>
                <a:lnTo>
                  <a:pt x="304" y="232"/>
                </a:lnTo>
                <a:lnTo>
                  <a:pt x="304" y="232"/>
                </a:lnTo>
                <a:lnTo>
                  <a:pt x="302" y="232"/>
                </a:lnTo>
                <a:lnTo>
                  <a:pt x="300" y="232"/>
                </a:lnTo>
                <a:lnTo>
                  <a:pt x="300" y="232"/>
                </a:lnTo>
                <a:lnTo>
                  <a:pt x="300" y="232"/>
                </a:lnTo>
                <a:lnTo>
                  <a:pt x="300" y="232"/>
                </a:lnTo>
                <a:lnTo>
                  <a:pt x="298" y="230"/>
                </a:lnTo>
                <a:lnTo>
                  <a:pt x="298" y="228"/>
                </a:lnTo>
                <a:lnTo>
                  <a:pt x="298" y="226"/>
                </a:lnTo>
                <a:lnTo>
                  <a:pt x="298" y="226"/>
                </a:lnTo>
                <a:lnTo>
                  <a:pt x="298" y="226"/>
                </a:lnTo>
                <a:lnTo>
                  <a:pt x="298" y="226"/>
                </a:lnTo>
                <a:lnTo>
                  <a:pt x="298" y="224"/>
                </a:lnTo>
                <a:lnTo>
                  <a:pt x="298" y="224"/>
                </a:lnTo>
                <a:lnTo>
                  <a:pt x="298" y="226"/>
                </a:lnTo>
                <a:lnTo>
                  <a:pt x="298" y="226"/>
                </a:lnTo>
                <a:lnTo>
                  <a:pt x="298" y="226"/>
                </a:lnTo>
                <a:lnTo>
                  <a:pt x="296" y="226"/>
                </a:lnTo>
                <a:lnTo>
                  <a:pt x="298" y="226"/>
                </a:lnTo>
                <a:lnTo>
                  <a:pt x="298" y="224"/>
                </a:lnTo>
                <a:lnTo>
                  <a:pt x="296" y="224"/>
                </a:lnTo>
                <a:lnTo>
                  <a:pt x="296" y="224"/>
                </a:lnTo>
                <a:lnTo>
                  <a:pt x="296" y="224"/>
                </a:lnTo>
                <a:lnTo>
                  <a:pt x="298" y="222"/>
                </a:lnTo>
                <a:lnTo>
                  <a:pt x="298" y="222"/>
                </a:lnTo>
                <a:lnTo>
                  <a:pt x="296" y="222"/>
                </a:lnTo>
                <a:lnTo>
                  <a:pt x="296" y="224"/>
                </a:lnTo>
                <a:lnTo>
                  <a:pt x="296" y="224"/>
                </a:lnTo>
                <a:lnTo>
                  <a:pt x="296" y="224"/>
                </a:lnTo>
                <a:lnTo>
                  <a:pt x="296" y="226"/>
                </a:lnTo>
                <a:lnTo>
                  <a:pt x="296" y="226"/>
                </a:lnTo>
                <a:lnTo>
                  <a:pt x="296" y="228"/>
                </a:lnTo>
                <a:lnTo>
                  <a:pt x="296" y="228"/>
                </a:lnTo>
                <a:lnTo>
                  <a:pt x="296" y="228"/>
                </a:lnTo>
                <a:lnTo>
                  <a:pt x="296" y="230"/>
                </a:lnTo>
                <a:lnTo>
                  <a:pt x="298" y="230"/>
                </a:lnTo>
                <a:lnTo>
                  <a:pt x="298" y="230"/>
                </a:lnTo>
                <a:lnTo>
                  <a:pt x="298" y="230"/>
                </a:lnTo>
                <a:lnTo>
                  <a:pt x="298" y="232"/>
                </a:lnTo>
                <a:lnTo>
                  <a:pt x="298" y="232"/>
                </a:lnTo>
                <a:lnTo>
                  <a:pt x="296" y="234"/>
                </a:lnTo>
                <a:lnTo>
                  <a:pt x="296" y="234"/>
                </a:lnTo>
                <a:lnTo>
                  <a:pt x="296" y="234"/>
                </a:lnTo>
                <a:lnTo>
                  <a:pt x="296" y="234"/>
                </a:lnTo>
                <a:lnTo>
                  <a:pt x="296" y="232"/>
                </a:lnTo>
                <a:lnTo>
                  <a:pt x="296" y="232"/>
                </a:lnTo>
                <a:lnTo>
                  <a:pt x="296" y="232"/>
                </a:lnTo>
                <a:lnTo>
                  <a:pt x="296" y="232"/>
                </a:lnTo>
                <a:lnTo>
                  <a:pt x="296" y="228"/>
                </a:lnTo>
                <a:lnTo>
                  <a:pt x="296" y="226"/>
                </a:lnTo>
                <a:lnTo>
                  <a:pt x="296" y="226"/>
                </a:lnTo>
                <a:lnTo>
                  <a:pt x="294" y="228"/>
                </a:lnTo>
                <a:lnTo>
                  <a:pt x="296" y="230"/>
                </a:lnTo>
                <a:lnTo>
                  <a:pt x="296" y="230"/>
                </a:lnTo>
                <a:lnTo>
                  <a:pt x="296" y="232"/>
                </a:lnTo>
                <a:lnTo>
                  <a:pt x="296" y="232"/>
                </a:lnTo>
                <a:lnTo>
                  <a:pt x="294" y="232"/>
                </a:lnTo>
                <a:lnTo>
                  <a:pt x="294" y="232"/>
                </a:lnTo>
                <a:lnTo>
                  <a:pt x="294" y="232"/>
                </a:lnTo>
                <a:lnTo>
                  <a:pt x="292" y="230"/>
                </a:lnTo>
                <a:lnTo>
                  <a:pt x="292" y="230"/>
                </a:lnTo>
                <a:lnTo>
                  <a:pt x="292" y="230"/>
                </a:lnTo>
                <a:lnTo>
                  <a:pt x="292" y="228"/>
                </a:lnTo>
                <a:lnTo>
                  <a:pt x="292" y="230"/>
                </a:lnTo>
                <a:lnTo>
                  <a:pt x="292" y="230"/>
                </a:lnTo>
                <a:lnTo>
                  <a:pt x="292" y="230"/>
                </a:lnTo>
                <a:lnTo>
                  <a:pt x="294" y="232"/>
                </a:lnTo>
                <a:lnTo>
                  <a:pt x="292" y="232"/>
                </a:lnTo>
                <a:lnTo>
                  <a:pt x="292" y="232"/>
                </a:lnTo>
                <a:lnTo>
                  <a:pt x="292" y="230"/>
                </a:lnTo>
                <a:lnTo>
                  <a:pt x="292" y="230"/>
                </a:lnTo>
                <a:lnTo>
                  <a:pt x="292" y="228"/>
                </a:lnTo>
                <a:lnTo>
                  <a:pt x="290" y="228"/>
                </a:lnTo>
                <a:lnTo>
                  <a:pt x="290" y="228"/>
                </a:lnTo>
                <a:lnTo>
                  <a:pt x="290" y="228"/>
                </a:lnTo>
                <a:lnTo>
                  <a:pt x="290" y="226"/>
                </a:lnTo>
                <a:lnTo>
                  <a:pt x="290" y="226"/>
                </a:lnTo>
                <a:lnTo>
                  <a:pt x="290" y="224"/>
                </a:lnTo>
                <a:lnTo>
                  <a:pt x="290" y="224"/>
                </a:lnTo>
                <a:lnTo>
                  <a:pt x="290" y="224"/>
                </a:lnTo>
                <a:lnTo>
                  <a:pt x="290" y="222"/>
                </a:lnTo>
                <a:lnTo>
                  <a:pt x="290" y="222"/>
                </a:lnTo>
                <a:lnTo>
                  <a:pt x="290" y="222"/>
                </a:lnTo>
                <a:lnTo>
                  <a:pt x="288" y="222"/>
                </a:lnTo>
                <a:lnTo>
                  <a:pt x="288" y="222"/>
                </a:lnTo>
                <a:lnTo>
                  <a:pt x="288" y="222"/>
                </a:lnTo>
                <a:lnTo>
                  <a:pt x="288" y="222"/>
                </a:lnTo>
                <a:lnTo>
                  <a:pt x="286" y="220"/>
                </a:lnTo>
                <a:lnTo>
                  <a:pt x="286" y="220"/>
                </a:lnTo>
                <a:lnTo>
                  <a:pt x="286" y="218"/>
                </a:lnTo>
                <a:lnTo>
                  <a:pt x="286" y="218"/>
                </a:lnTo>
                <a:lnTo>
                  <a:pt x="286" y="220"/>
                </a:lnTo>
                <a:lnTo>
                  <a:pt x="286" y="222"/>
                </a:lnTo>
                <a:lnTo>
                  <a:pt x="288" y="222"/>
                </a:lnTo>
                <a:lnTo>
                  <a:pt x="288" y="222"/>
                </a:lnTo>
                <a:lnTo>
                  <a:pt x="288" y="222"/>
                </a:lnTo>
                <a:lnTo>
                  <a:pt x="288" y="222"/>
                </a:lnTo>
                <a:lnTo>
                  <a:pt x="290" y="222"/>
                </a:lnTo>
                <a:lnTo>
                  <a:pt x="290" y="224"/>
                </a:lnTo>
                <a:lnTo>
                  <a:pt x="290" y="224"/>
                </a:lnTo>
                <a:lnTo>
                  <a:pt x="290" y="224"/>
                </a:lnTo>
                <a:lnTo>
                  <a:pt x="290" y="224"/>
                </a:lnTo>
                <a:lnTo>
                  <a:pt x="288" y="226"/>
                </a:lnTo>
                <a:lnTo>
                  <a:pt x="288" y="226"/>
                </a:lnTo>
                <a:lnTo>
                  <a:pt x="288" y="228"/>
                </a:lnTo>
                <a:lnTo>
                  <a:pt x="288" y="228"/>
                </a:lnTo>
                <a:lnTo>
                  <a:pt x="286" y="230"/>
                </a:lnTo>
                <a:lnTo>
                  <a:pt x="286" y="230"/>
                </a:lnTo>
                <a:lnTo>
                  <a:pt x="286" y="230"/>
                </a:lnTo>
                <a:lnTo>
                  <a:pt x="284" y="232"/>
                </a:lnTo>
                <a:lnTo>
                  <a:pt x="282" y="232"/>
                </a:lnTo>
                <a:lnTo>
                  <a:pt x="282" y="232"/>
                </a:lnTo>
                <a:lnTo>
                  <a:pt x="280" y="232"/>
                </a:lnTo>
                <a:lnTo>
                  <a:pt x="280" y="232"/>
                </a:lnTo>
                <a:lnTo>
                  <a:pt x="278" y="232"/>
                </a:lnTo>
                <a:lnTo>
                  <a:pt x="276" y="234"/>
                </a:lnTo>
                <a:lnTo>
                  <a:pt x="276" y="234"/>
                </a:lnTo>
                <a:lnTo>
                  <a:pt x="276" y="234"/>
                </a:lnTo>
                <a:lnTo>
                  <a:pt x="274" y="234"/>
                </a:lnTo>
                <a:lnTo>
                  <a:pt x="274" y="236"/>
                </a:lnTo>
                <a:lnTo>
                  <a:pt x="274" y="238"/>
                </a:lnTo>
                <a:lnTo>
                  <a:pt x="274" y="238"/>
                </a:lnTo>
                <a:lnTo>
                  <a:pt x="272" y="238"/>
                </a:lnTo>
                <a:lnTo>
                  <a:pt x="272" y="240"/>
                </a:lnTo>
                <a:lnTo>
                  <a:pt x="274" y="240"/>
                </a:lnTo>
                <a:lnTo>
                  <a:pt x="274" y="242"/>
                </a:lnTo>
                <a:lnTo>
                  <a:pt x="276" y="244"/>
                </a:lnTo>
                <a:lnTo>
                  <a:pt x="276" y="246"/>
                </a:lnTo>
                <a:lnTo>
                  <a:pt x="276" y="246"/>
                </a:lnTo>
                <a:lnTo>
                  <a:pt x="274" y="246"/>
                </a:lnTo>
                <a:lnTo>
                  <a:pt x="276" y="248"/>
                </a:lnTo>
                <a:lnTo>
                  <a:pt x="276" y="248"/>
                </a:lnTo>
                <a:lnTo>
                  <a:pt x="276" y="248"/>
                </a:lnTo>
                <a:lnTo>
                  <a:pt x="276" y="248"/>
                </a:lnTo>
                <a:lnTo>
                  <a:pt x="274" y="250"/>
                </a:lnTo>
                <a:lnTo>
                  <a:pt x="274" y="250"/>
                </a:lnTo>
                <a:lnTo>
                  <a:pt x="274" y="250"/>
                </a:lnTo>
                <a:lnTo>
                  <a:pt x="274" y="250"/>
                </a:lnTo>
                <a:lnTo>
                  <a:pt x="274" y="252"/>
                </a:lnTo>
                <a:lnTo>
                  <a:pt x="272" y="252"/>
                </a:lnTo>
                <a:lnTo>
                  <a:pt x="274" y="252"/>
                </a:lnTo>
                <a:lnTo>
                  <a:pt x="274" y="252"/>
                </a:lnTo>
                <a:lnTo>
                  <a:pt x="274" y="252"/>
                </a:lnTo>
                <a:lnTo>
                  <a:pt x="274" y="252"/>
                </a:lnTo>
                <a:lnTo>
                  <a:pt x="274" y="252"/>
                </a:lnTo>
                <a:lnTo>
                  <a:pt x="274" y="254"/>
                </a:lnTo>
                <a:lnTo>
                  <a:pt x="274" y="254"/>
                </a:lnTo>
                <a:lnTo>
                  <a:pt x="272" y="254"/>
                </a:lnTo>
                <a:lnTo>
                  <a:pt x="272" y="254"/>
                </a:lnTo>
                <a:lnTo>
                  <a:pt x="272" y="254"/>
                </a:lnTo>
                <a:lnTo>
                  <a:pt x="270" y="256"/>
                </a:lnTo>
                <a:lnTo>
                  <a:pt x="270" y="256"/>
                </a:lnTo>
                <a:lnTo>
                  <a:pt x="270" y="256"/>
                </a:lnTo>
                <a:lnTo>
                  <a:pt x="270" y="258"/>
                </a:lnTo>
                <a:lnTo>
                  <a:pt x="268" y="260"/>
                </a:lnTo>
                <a:lnTo>
                  <a:pt x="268" y="258"/>
                </a:lnTo>
                <a:lnTo>
                  <a:pt x="268" y="258"/>
                </a:lnTo>
                <a:lnTo>
                  <a:pt x="266" y="258"/>
                </a:lnTo>
                <a:lnTo>
                  <a:pt x="266" y="258"/>
                </a:lnTo>
                <a:lnTo>
                  <a:pt x="268" y="258"/>
                </a:lnTo>
                <a:lnTo>
                  <a:pt x="268" y="260"/>
                </a:lnTo>
                <a:lnTo>
                  <a:pt x="268" y="260"/>
                </a:lnTo>
                <a:lnTo>
                  <a:pt x="266" y="260"/>
                </a:lnTo>
                <a:lnTo>
                  <a:pt x="264" y="262"/>
                </a:lnTo>
                <a:lnTo>
                  <a:pt x="264" y="262"/>
                </a:lnTo>
                <a:lnTo>
                  <a:pt x="262" y="262"/>
                </a:lnTo>
                <a:lnTo>
                  <a:pt x="262" y="262"/>
                </a:lnTo>
                <a:lnTo>
                  <a:pt x="260" y="262"/>
                </a:lnTo>
                <a:lnTo>
                  <a:pt x="258" y="264"/>
                </a:lnTo>
                <a:lnTo>
                  <a:pt x="256" y="264"/>
                </a:lnTo>
                <a:lnTo>
                  <a:pt x="256" y="264"/>
                </a:lnTo>
                <a:lnTo>
                  <a:pt x="256" y="264"/>
                </a:lnTo>
                <a:lnTo>
                  <a:pt x="256" y="264"/>
                </a:lnTo>
                <a:lnTo>
                  <a:pt x="256" y="264"/>
                </a:lnTo>
                <a:lnTo>
                  <a:pt x="256" y="264"/>
                </a:lnTo>
                <a:lnTo>
                  <a:pt x="258" y="264"/>
                </a:lnTo>
                <a:lnTo>
                  <a:pt x="258" y="264"/>
                </a:lnTo>
                <a:lnTo>
                  <a:pt x="258" y="262"/>
                </a:lnTo>
                <a:lnTo>
                  <a:pt x="258" y="262"/>
                </a:lnTo>
                <a:lnTo>
                  <a:pt x="258" y="262"/>
                </a:lnTo>
                <a:lnTo>
                  <a:pt x="258" y="260"/>
                </a:lnTo>
                <a:lnTo>
                  <a:pt x="256" y="260"/>
                </a:lnTo>
                <a:lnTo>
                  <a:pt x="256" y="260"/>
                </a:lnTo>
                <a:lnTo>
                  <a:pt x="254" y="262"/>
                </a:lnTo>
                <a:lnTo>
                  <a:pt x="254" y="262"/>
                </a:lnTo>
                <a:lnTo>
                  <a:pt x="254" y="264"/>
                </a:lnTo>
                <a:lnTo>
                  <a:pt x="252" y="264"/>
                </a:lnTo>
                <a:lnTo>
                  <a:pt x="252" y="264"/>
                </a:lnTo>
                <a:lnTo>
                  <a:pt x="252" y="266"/>
                </a:lnTo>
                <a:lnTo>
                  <a:pt x="252" y="266"/>
                </a:lnTo>
                <a:lnTo>
                  <a:pt x="252" y="266"/>
                </a:lnTo>
                <a:lnTo>
                  <a:pt x="252" y="266"/>
                </a:lnTo>
                <a:lnTo>
                  <a:pt x="252" y="266"/>
                </a:lnTo>
                <a:lnTo>
                  <a:pt x="252" y="266"/>
                </a:lnTo>
                <a:lnTo>
                  <a:pt x="254" y="266"/>
                </a:lnTo>
                <a:lnTo>
                  <a:pt x="254" y="264"/>
                </a:lnTo>
                <a:lnTo>
                  <a:pt x="254" y="264"/>
                </a:lnTo>
                <a:lnTo>
                  <a:pt x="254" y="264"/>
                </a:lnTo>
                <a:lnTo>
                  <a:pt x="254" y="264"/>
                </a:lnTo>
                <a:lnTo>
                  <a:pt x="256" y="264"/>
                </a:lnTo>
                <a:lnTo>
                  <a:pt x="256" y="264"/>
                </a:lnTo>
                <a:lnTo>
                  <a:pt x="256" y="266"/>
                </a:lnTo>
                <a:lnTo>
                  <a:pt x="256" y="266"/>
                </a:lnTo>
                <a:lnTo>
                  <a:pt x="254" y="266"/>
                </a:lnTo>
                <a:lnTo>
                  <a:pt x="254" y="266"/>
                </a:lnTo>
                <a:lnTo>
                  <a:pt x="254" y="266"/>
                </a:lnTo>
                <a:lnTo>
                  <a:pt x="254" y="266"/>
                </a:lnTo>
                <a:lnTo>
                  <a:pt x="254" y="266"/>
                </a:lnTo>
                <a:lnTo>
                  <a:pt x="254" y="266"/>
                </a:lnTo>
                <a:lnTo>
                  <a:pt x="252" y="268"/>
                </a:lnTo>
                <a:lnTo>
                  <a:pt x="252" y="268"/>
                </a:lnTo>
                <a:lnTo>
                  <a:pt x="252" y="268"/>
                </a:lnTo>
                <a:lnTo>
                  <a:pt x="250" y="272"/>
                </a:lnTo>
                <a:lnTo>
                  <a:pt x="248" y="272"/>
                </a:lnTo>
                <a:lnTo>
                  <a:pt x="248" y="274"/>
                </a:lnTo>
                <a:lnTo>
                  <a:pt x="248" y="274"/>
                </a:lnTo>
                <a:lnTo>
                  <a:pt x="248" y="274"/>
                </a:lnTo>
                <a:lnTo>
                  <a:pt x="246" y="274"/>
                </a:lnTo>
                <a:lnTo>
                  <a:pt x="248" y="274"/>
                </a:lnTo>
                <a:lnTo>
                  <a:pt x="248" y="274"/>
                </a:lnTo>
                <a:lnTo>
                  <a:pt x="248" y="274"/>
                </a:lnTo>
                <a:lnTo>
                  <a:pt x="248" y="276"/>
                </a:lnTo>
                <a:lnTo>
                  <a:pt x="246" y="276"/>
                </a:lnTo>
                <a:lnTo>
                  <a:pt x="246" y="276"/>
                </a:lnTo>
                <a:lnTo>
                  <a:pt x="246" y="276"/>
                </a:lnTo>
                <a:lnTo>
                  <a:pt x="246" y="278"/>
                </a:lnTo>
                <a:lnTo>
                  <a:pt x="244" y="280"/>
                </a:lnTo>
                <a:lnTo>
                  <a:pt x="242" y="282"/>
                </a:lnTo>
                <a:lnTo>
                  <a:pt x="242" y="284"/>
                </a:lnTo>
                <a:lnTo>
                  <a:pt x="240" y="286"/>
                </a:lnTo>
                <a:lnTo>
                  <a:pt x="240" y="286"/>
                </a:lnTo>
                <a:lnTo>
                  <a:pt x="240" y="288"/>
                </a:lnTo>
                <a:lnTo>
                  <a:pt x="238" y="288"/>
                </a:lnTo>
                <a:lnTo>
                  <a:pt x="236" y="288"/>
                </a:lnTo>
                <a:lnTo>
                  <a:pt x="236" y="290"/>
                </a:lnTo>
                <a:lnTo>
                  <a:pt x="232" y="292"/>
                </a:lnTo>
                <a:lnTo>
                  <a:pt x="232" y="294"/>
                </a:lnTo>
                <a:lnTo>
                  <a:pt x="230" y="296"/>
                </a:lnTo>
                <a:lnTo>
                  <a:pt x="230" y="296"/>
                </a:lnTo>
                <a:lnTo>
                  <a:pt x="228" y="298"/>
                </a:lnTo>
                <a:lnTo>
                  <a:pt x="228" y="298"/>
                </a:lnTo>
                <a:lnTo>
                  <a:pt x="228" y="300"/>
                </a:lnTo>
                <a:lnTo>
                  <a:pt x="226" y="300"/>
                </a:lnTo>
                <a:lnTo>
                  <a:pt x="224" y="302"/>
                </a:lnTo>
                <a:lnTo>
                  <a:pt x="222" y="302"/>
                </a:lnTo>
                <a:lnTo>
                  <a:pt x="222" y="302"/>
                </a:lnTo>
                <a:lnTo>
                  <a:pt x="220" y="304"/>
                </a:lnTo>
                <a:lnTo>
                  <a:pt x="220" y="304"/>
                </a:lnTo>
                <a:lnTo>
                  <a:pt x="218" y="304"/>
                </a:lnTo>
                <a:lnTo>
                  <a:pt x="218" y="306"/>
                </a:lnTo>
                <a:lnTo>
                  <a:pt x="216" y="306"/>
                </a:lnTo>
                <a:lnTo>
                  <a:pt x="216" y="308"/>
                </a:lnTo>
                <a:lnTo>
                  <a:pt x="216" y="308"/>
                </a:lnTo>
                <a:lnTo>
                  <a:pt x="216" y="310"/>
                </a:lnTo>
                <a:lnTo>
                  <a:pt x="216" y="310"/>
                </a:lnTo>
                <a:lnTo>
                  <a:pt x="216" y="310"/>
                </a:lnTo>
                <a:lnTo>
                  <a:pt x="218" y="312"/>
                </a:lnTo>
                <a:lnTo>
                  <a:pt x="218" y="310"/>
                </a:lnTo>
                <a:lnTo>
                  <a:pt x="218" y="312"/>
                </a:lnTo>
                <a:lnTo>
                  <a:pt x="218" y="312"/>
                </a:lnTo>
                <a:lnTo>
                  <a:pt x="218" y="314"/>
                </a:lnTo>
                <a:lnTo>
                  <a:pt x="216" y="316"/>
                </a:lnTo>
                <a:lnTo>
                  <a:pt x="216" y="316"/>
                </a:lnTo>
                <a:lnTo>
                  <a:pt x="216" y="316"/>
                </a:lnTo>
                <a:lnTo>
                  <a:pt x="214" y="318"/>
                </a:lnTo>
                <a:lnTo>
                  <a:pt x="212" y="318"/>
                </a:lnTo>
                <a:lnTo>
                  <a:pt x="212" y="318"/>
                </a:lnTo>
                <a:lnTo>
                  <a:pt x="210" y="320"/>
                </a:lnTo>
                <a:lnTo>
                  <a:pt x="210" y="320"/>
                </a:lnTo>
                <a:lnTo>
                  <a:pt x="208" y="320"/>
                </a:lnTo>
                <a:lnTo>
                  <a:pt x="208" y="320"/>
                </a:lnTo>
                <a:lnTo>
                  <a:pt x="206" y="320"/>
                </a:lnTo>
                <a:lnTo>
                  <a:pt x="206" y="320"/>
                </a:lnTo>
                <a:lnTo>
                  <a:pt x="204" y="320"/>
                </a:lnTo>
                <a:lnTo>
                  <a:pt x="204" y="318"/>
                </a:lnTo>
                <a:lnTo>
                  <a:pt x="204" y="320"/>
                </a:lnTo>
                <a:lnTo>
                  <a:pt x="204" y="320"/>
                </a:lnTo>
                <a:lnTo>
                  <a:pt x="202" y="320"/>
                </a:lnTo>
                <a:lnTo>
                  <a:pt x="202" y="320"/>
                </a:lnTo>
                <a:lnTo>
                  <a:pt x="202" y="324"/>
                </a:lnTo>
                <a:lnTo>
                  <a:pt x="202" y="326"/>
                </a:lnTo>
                <a:lnTo>
                  <a:pt x="200" y="326"/>
                </a:lnTo>
                <a:lnTo>
                  <a:pt x="200" y="328"/>
                </a:lnTo>
                <a:lnTo>
                  <a:pt x="200" y="328"/>
                </a:lnTo>
                <a:lnTo>
                  <a:pt x="200" y="328"/>
                </a:lnTo>
                <a:lnTo>
                  <a:pt x="200" y="328"/>
                </a:lnTo>
                <a:lnTo>
                  <a:pt x="198" y="328"/>
                </a:lnTo>
                <a:lnTo>
                  <a:pt x="198" y="326"/>
                </a:lnTo>
                <a:lnTo>
                  <a:pt x="198" y="326"/>
                </a:lnTo>
                <a:lnTo>
                  <a:pt x="198" y="326"/>
                </a:lnTo>
                <a:lnTo>
                  <a:pt x="198" y="326"/>
                </a:lnTo>
                <a:lnTo>
                  <a:pt x="198" y="326"/>
                </a:lnTo>
                <a:lnTo>
                  <a:pt x="198" y="326"/>
                </a:lnTo>
                <a:lnTo>
                  <a:pt x="198" y="328"/>
                </a:lnTo>
                <a:lnTo>
                  <a:pt x="196" y="330"/>
                </a:lnTo>
                <a:lnTo>
                  <a:pt x="196" y="328"/>
                </a:lnTo>
                <a:lnTo>
                  <a:pt x="196" y="328"/>
                </a:lnTo>
                <a:lnTo>
                  <a:pt x="196" y="328"/>
                </a:lnTo>
                <a:lnTo>
                  <a:pt x="196" y="328"/>
                </a:lnTo>
                <a:lnTo>
                  <a:pt x="196" y="326"/>
                </a:lnTo>
                <a:lnTo>
                  <a:pt x="194" y="326"/>
                </a:lnTo>
                <a:lnTo>
                  <a:pt x="192" y="328"/>
                </a:lnTo>
                <a:lnTo>
                  <a:pt x="190" y="328"/>
                </a:lnTo>
                <a:lnTo>
                  <a:pt x="190" y="328"/>
                </a:lnTo>
                <a:lnTo>
                  <a:pt x="190" y="330"/>
                </a:lnTo>
                <a:lnTo>
                  <a:pt x="190" y="330"/>
                </a:lnTo>
                <a:lnTo>
                  <a:pt x="190" y="330"/>
                </a:lnTo>
                <a:lnTo>
                  <a:pt x="188" y="330"/>
                </a:lnTo>
                <a:lnTo>
                  <a:pt x="188" y="332"/>
                </a:lnTo>
                <a:lnTo>
                  <a:pt x="188" y="334"/>
                </a:lnTo>
                <a:lnTo>
                  <a:pt x="188" y="336"/>
                </a:lnTo>
                <a:lnTo>
                  <a:pt x="188" y="336"/>
                </a:lnTo>
                <a:lnTo>
                  <a:pt x="186" y="336"/>
                </a:lnTo>
                <a:lnTo>
                  <a:pt x="186" y="340"/>
                </a:lnTo>
                <a:lnTo>
                  <a:pt x="186" y="340"/>
                </a:lnTo>
                <a:lnTo>
                  <a:pt x="188" y="344"/>
                </a:lnTo>
                <a:lnTo>
                  <a:pt x="188" y="346"/>
                </a:lnTo>
                <a:lnTo>
                  <a:pt x="188" y="348"/>
                </a:lnTo>
                <a:lnTo>
                  <a:pt x="190" y="348"/>
                </a:lnTo>
                <a:lnTo>
                  <a:pt x="190" y="350"/>
                </a:lnTo>
                <a:lnTo>
                  <a:pt x="190" y="352"/>
                </a:lnTo>
                <a:lnTo>
                  <a:pt x="190" y="354"/>
                </a:lnTo>
                <a:lnTo>
                  <a:pt x="190" y="356"/>
                </a:lnTo>
                <a:lnTo>
                  <a:pt x="190" y="356"/>
                </a:lnTo>
                <a:lnTo>
                  <a:pt x="190" y="358"/>
                </a:lnTo>
                <a:lnTo>
                  <a:pt x="190" y="360"/>
                </a:lnTo>
                <a:lnTo>
                  <a:pt x="192" y="360"/>
                </a:lnTo>
                <a:lnTo>
                  <a:pt x="192" y="362"/>
                </a:lnTo>
                <a:lnTo>
                  <a:pt x="192" y="362"/>
                </a:lnTo>
                <a:lnTo>
                  <a:pt x="192" y="362"/>
                </a:lnTo>
                <a:lnTo>
                  <a:pt x="192" y="362"/>
                </a:lnTo>
                <a:lnTo>
                  <a:pt x="192" y="364"/>
                </a:lnTo>
                <a:lnTo>
                  <a:pt x="192" y="364"/>
                </a:lnTo>
                <a:lnTo>
                  <a:pt x="192" y="366"/>
                </a:lnTo>
                <a:lnTo>
                  <a:pt x="192" y="366"/>
                </a:lnTo>
                <a:lnTo>
                  <a:pt x="192" y="368"/>
                </a:lnTo>
                <a:lnTo>
                  <a:pt x="192" y="368"/>
                </a:lnTo>
                <a:lnTo>
                  <a:pt x="192" y="366"/>
                </a:lnTo>
                <a:lnTo>
                  <a:pt x="192" y="366"/>
                </a:lnTo>
                <a:lnTo>
                  <a:pt x="192" y="366"/>
                </a:lnTo>
                <a:lnTo>
                  <a:pt x="190" y="364"/>
                </a:lnTo>
                <a:lnTo>
                  <a:pt x="190" y="364"/>
                </a:lnTo>
                <a:lnTo>
                  <a:pt x="188" y="364"/>
                </a:lnTo>
                <a:lnTo>
                  <a:pt x="190" y="366"/>
                </a:lnTo>
                <a:lnTo>
                  <a:pt x="190" y="366"/>
                </a:lnTo>
                <a:lnTo>
                  <a:pt x="190" y="366"/>
                </a:lnTo>
                <a:lnTo>
                  <a:pt x="190" y="366"/>
                </a:lnTo>
                <a:lnTo>
                  <a:pt x="192" y="368"/>
                </a:lnTo>
                <a:lnTo>
                  <a:pt x="192" y="368"/>
                </a:lnTo>
                <a:lnTo>
                  <a:pt x="192" y="368"/>
                </a:lnTo>
                <a:lnTo>
                  <a:pt x="194" y="368"/>
                </a:lnTo>
                <a:lnTo>
                  <a:pt x="194" y="370"/>
                </a:lnTo>
                <a:lnTo>
                  <a:pt x="194" y="372"/>
                </a:lnTo>
                <a:lnTo>
                  <a:pt x="194" y="372"/>
                </a:lnTo>
                <a:lnTo>
                  <a:pt x="192" y="374"/>
                </a:lnTo>
                <a:lnTo>
                  <a:pt x="192" y="376"/>
                </a:lnTo>
                <a:lnTo>
                  <a:pt x="192" y="378"/>
                </a:lnTo>
                <a:lnTo>
                  <a:pt x="192" y="378"/>
                </a:lnTo>
                <a:lnTo>
                  <a:pt x="192" y="378"/>
                </a:lnTo>
                <a:lnTo>
                  <a:pt x="192" y="380"/>
                </a:lnTo>
                <a:lnTo>
                  <a:pt x="192" y="384"/>
                </a:lnTo>
                <a:lnTo>
                  <a:pt x="192" y="384"/>
                </a:lnTo>
                <a:lnTo>
                  <a:pt x="192" y="386"/>
                </a:lnTo>
                <a:lnTo>
                  <a:pt x="190" y="388"/>
                </a:lnTo>
                <a:lnTo>
                  <a:pt x="190" y="388"/>
                </a:lnTo>
                <a:lnTo>
                  <a:pt x="190" y="388"/>
                </a:lnTo>
                <a:lnTo>
                  <a:pt x="190" y="390"/>
                </a:lnTo>
                <a:lnTo>
                  <a:pt x="188" y="390"/>
                </a:lnTo>
                <a:lnTo>
                  <a:pt x="188" y="392"/>
                </a:lnTo>
                <a:lnTo>
                  <a:pt x="188" y="392"/>
                </a:lnTo>
                <a:lnTo>
                  <a:pt x="188" y="392"/>
                </a:lnTo>
                <a:lnTo>
                  <a:pt x="188" y="392"/>
                </a:lnTo>
                <a:lnTo>
                  <a:pt x="188" y="392"/>
                </a:lnTo>
                <a:lnTo>
                  <a:pt x="188" y="394"/>
                </a:lnTo>
                <a:lnTo>
                  <a:pt x="188" y="394"/>
                </a:lnTo>
                <a:lnTo>
                  <a:pt x="188" y="394"/>
                </a:lnTo>
                <a:lnTo>
                  <a:pt x="188" y="394"/>
                </a:lnTo>
                <a:lnTo>
                  <a:pt x="188" y="394"/>
                </a:lnTo>
                <a:lnTo>
                  <a:pt x="188" y="396"/>
                </a:lnTo>
                <a:lnTo>
                  <a:pt x="188" y="396"/>
                </a:lnTo>
                <a:lnTo>
                  <a:pt x="188" y="396"/>
                </a:lnTo>
                <a:lnTo>
                  <a:pt x="188" y="396"/>
                </a:lnTo>
                <a:lnTo>
                  <a:pt x="188" y="398"/>
                </a:lnTo>
                <a:lnTo>
                  <a:pt x="188" y="400"/>
                </a:lnTo>
                <a:lnTo>
                  <a:pt x="188" y="402"/>
                </a:lnTo>
                <a:lnTo>
                  <a:pt x="188" y="402"/>
                </a:lnTo>
                <a:lnTo>
                  <a:pt x="190" y="406"/>
                </a:lnTo>
                <a:lnTo>
                  <a:pt x="190" y="408"/>
                </a:lnTo>
                <a:lnTo>
                  <a:pt x="190" y="408"/>
                </a:lnTo>
                <a:lnTo>
                  <a:pt x="190" y="408"/>
                </a:lnTo>
                <a:lnTo>
                  <a:pt x="190" y="410"/>
                </a:lnTo>
                <a:lnTo>
                  <a:pt x="190" y="410"/>
                </a:lnTo>
                <a:lnTo>
                  <a:pt x="190" y="410"/>
                </a:lnTo>
                <a:lnTo>
                  <a:pt x="190" y="410"/>
                </a:lnTo>
                <a:lnTo>
                  <a:pt x="190" y="412"/>
                </a:lnTo>
                <a:lnTo>
                  <a:pt x="190" y="412"/>
                </a:lnTo>
                <a:lnTo>
                  <a:pt x="190" y="412"/>
                </a:lnTo>
                <a:lnTo>
                  <a:pt x="190" y="416"/>
                </a:lnTo>
                <a:lnTo>
                  <a:pt x="190" y="418"/>
                </a:lnTo>
                <a:lnTo>
                  <a:pt x="190" y="418"/>
                </a:lnTo>
                <a:lnTo>
                  <a:pt x="190" y="420"/>
                </a:lnTo>
                <a:lnTo>
                  <a:pt x="190" y="420"/>
                </a:lnTo>
                <a:lnTo>
                  <a:pt x="190" y="420"/>
                </a:lnTo>
                <a:lnTo>
                  <a:pt x="188" y="420"/>
                </a:lnTo>
                <a:lnTo>
                  <a:pt x="188" y="420"/>
                </a:lnTo>
                <a:lnTo>
                  <a:pt x="188" y="420"/>
                </a:lnTo>
                <a:lnTo>
                  <a:pt x="188" y="420"/>
                </a:lnTo>
                <a:lnTo>
                  <a:pt x="188" y="420"/>
                </a:lnTo>
                <a:lnTo>
                  <a:pt x="188" y="420"/>
                </a:lnTo>
                <a:lnTo>
                  <a:pt x="186" y="420"/>
                </a:lnTo>
                <a:lnTo>
                  <a:pt x="184" y="420"/>
                </a:lnTo>
                <a:lnTo>
                  <a:pt x="184" y="420"/>
                </a:lnTo>
                <a:lnTo>
                  <a:pt x="182" y="420"/>
                </a:lnTo>
                <a:lnTo>
                  <a:pt x="182" y="422"/>
                </a:lnTo>
                <a:lnTo>
                  <a:pt x="182" y="422"/>
                </a:lnTo>
                <a:lnTo>
                  <a:pt x="182" y="422"/>
                </a:lnTo>
                <a:lnTo>
                  <a:pt x="182" y="424"/>
                </a:lnTo>
                <a:lnTo>
                  <a:pt x="182" y="424"/>
                </a:lnTo>
                <a:lnTo>
                  <a:pt x="182" y="424"/>
                </a:lnTo>
                <a:lnTo>
                  <a:pt x="182" y="426"/>
                </a:lnTo>
                <a:lnTo>
                  <a:pt x="180" y="426"/>
                </a:lnTo>
                <a:lnTo>
                  <a:pt x="180" y="426"/>
                </a:lnTo>
                <a:lnTo>
                  <a:pt x="180" y="426"/>
                </a:lnTo>
                <a:lnTo>
                  <a:pt x="180" y="428"/>
                </a:lnTo>
                <a:lnTo>
                  <a:pt x="178" y="430"/>
                </a:lnTo>
                <a:lnTo>
                  <a:pt x="178" y="430"/>
                </a:lnTo>
                <a:lnTo>
                  <a:pt x="178" y="432"/>
                </a:lnTo>
                <a:lnTo>
                  <a:pt x="176" y="434"/>
                </a:lnTo>
                <a:lnTo>
                  <a:pt x="178" y="434"/>
                </a:lnTo>
                <a:lnTo>
                  <a:pt x="178" y="434"/>
                </a:lnTo>
                <a:lnTo>
                  <a:pt x="178" y="436"/>
                </a:lnTo>
                <a:lnTo>
                  <a:pt x="178" y="436"/>
                </a:lnTo>
                <a:lnTo>
                  <a:pt x="180" y="436"/>
                </a:lnTo>
                <a:lnTo>
                  <a:pt x="180" y="436"/>
                </a:lnTo>
                <a:lnTo>
                  <a:pt x="180" y="436"/>
                </a:lnTo>
                <a:lnTo>
                  <a:pt x="182" y="436"/>
                </a:lnTo>
                <a:lnTo>
                  <a:pt x="182" y="436"/>
                </a:lnTo>
                <a:lnTo>
                  <a:pt x="184" y="438"/>
                </a:lnTo>
                <a:lnTo>
                  <a:pt x="186" y="438"/>
                </a:lnTo>
                <a:lnTo>
                  <a:pt x="184" y="438"/>
                </a:lnTo>
                <a:lnTo>
                  <a:pt x="184" y="438"/>
                </a:lnTo>
                <a:lnTo>
                  <a:pt x="184" y="438"/>
                </a:lnTo>
                <a:lnTo>
                  <a:pt x="184" y="438"/>
                </a:lnTo>
                <a:lnTo>
                  <a:pt x="182" y="438"/>
                </a:lnTo>
                <a:lnTo>
                  <a:pt x="182" y="438"/>
                </a:lnTo>
                <a:lnTo>
                  <a:pt x="182" y="438"/>
                </a:lnTo>
                <a:lnTo>
                  <a:pt x="178" y="438"/>
                </a:lnTo>
                <a:lnTo>
                  <a:pt x="178" y="438"/>
                </a:lnTo>
                <a:lnTo>
                  <a:pt x="176" y="438"/>
                </a:lnTo>
                <a:lnTo>
                  <a:pt x="176" y="438"/>
                </a:lnTo>
                <a:lnTo>
                  <a:pt x="176" y="438"/>
                </a:lnTo>
                <a:lnTo>
                  <a:pt x="174" y="438"/>
                </a:lnTo>
                <a:lnTo>
                  <a:pt x="170" y="440"/>
                </a:lnTo>
                <a:lnTo>
                  <a:pt x="170" y="440"/>
                </a:lnTo>
                <a:lnTo>
                  <a:pt x="170" y="440"/>
                </a:lnTo>
                <a:lnTo>
                  <a:pt x="170" y="440"/>
                </a:lnTo>
                <a:lnTo>
                  <a:pt x="168" y="442"/>
                </a:lnTo>
                <a:lnTo>
                  <a:pt x="168" y="442"/>
                </a:lnTo>
                <a:lnTo>
                  <a:pt x="168" y="444"/>
                </a:lnTo>
                <a:lnTo>
                  <a:pt x="166" y="444"/>
                </a:lnTo>
                <a:lnTo>
                  <a:pt x="166" y="448"/>
                </a:lnTo>
                <a:lnTo>
                  <a:pt x="166" y="448"/>
                </a:lnTo>
                <a:lnTo>
                  <a:pt x="166" y="450"/>
                </a:lnTo>
                <a:lnTo>
                  <a:pt x="166" y="452"/>
                </a:lnTo>
                <a:lnTo>
                  <a:pt x="166" y="452"/>
                </a:lnTo>
                <a:lnTo>
                  <a:pt x="164" y="452"/>
                </a:lnTo>
                <a:lnTo>
                  <a:pt x="164" y="452"/>
                </a:lnTo>
                <a:lnTo>
                  <a:pt x="164" y="454"/>
                </a:lnTo>
                <a:lnTo>
                  <a:pt x="162" y="454"/>
                </a:lnTo>
                <a:lnTo>
                  <a:pt x="160" y="456"/>
                </a:lnTo>
                <a:lnTo>
                  <a:pt x="160" y="456"/>
                </a:lnTo>
                <a:lnTo>
                  <a:pt x="158" y="456"/>
                </a:lnTo>
                <a:lnTo>
                  <a:pt x="158" y="456"/>
                </a:lnTo>
                <a:lnTo>
                  <a:pt x="158" y="458"/>
                </a:lnTo>
                <a:lnTo>
                  <a:pt x="158" y="456"/>
                </a:lnTo>
                <a:lnTo>
                  <a:pt x="156" y="456"/>
                </a:lnTo>
                <a:lnTo>
                  <a:pt x="154" y="456"/>
                </a:lnTo>
                <a:lnTo>
                  <a:pt x="154" y="456"/>
                </a:lnTo>
                <a:lnTo>
                  <a:pt x="152" y="454"/>
                </a:lnTo>
                <a:lnTo>
                  <a:pt x="152" y="454"/>
                </a:lnTo>
                <a:lnTo>
                  <a:pt x="152" y="454"/>
                </a:lnTo>
                <a:lnTo>
                  <a:pt x="150" y="452"/>
                </a:lnTo>
                <a:lnTo>
                  <a:pt x="150" y="452"/>
                </a:lnTo>
                <a:lnTo>
                  <a:pt x="150" y="452"/>
                </a:lnTo>
                <a:lnTo>
                  <a:pt x="150" y="452"/>
                </a:lnTo>
                <a:lnTo>
                  <a:pt x="150" y="452"/>
                </a:lnTo>
                <a:lnTo>
                  <a:pt x="148" y="450"/>
                </a:lnTo>
                <a:lnTo>
                  <a:pt x="148" y="448"/>
                </a:lnTo>
                <a:lnTo>
                  <a:pt x="144" y="446"/>
                </a:lnTo>
                <a:lnTo>
                  <a:pt x="144" y="444"/>
                </a:lnTo>
                <a:lnTo>
                  <a:pt x="144" y="444"/>
                </a:lnTo>
                <a:lnTo>
                  <a:pt x="144" y="442"/>
                </a:lnTo>
                <a:lnTo>
                  <a:pt x="144" y="442"/>
                </a:lnTo>
                <a:lnTo>
                  <a:pt x="144" y="442"/>
                </a:lnTo>
                <a:lnTo>
                  <a:pt x="144" y="442"/>
                </a:lnTo>
                <a:lnTo>
                  <a:pt x="144" y="442"/>
                </a:lnTo>
                <a:lnTo>
                  <a:pt x="144" y="442"/>
                </a:lnTo>
                <a:lnTo>
                  <a:pt x="142" y="442"/>
                </a:lnTo>
                <a:lnTo>
                  <a:pt x="142" y="440"/>
                </a:lnTo>
                <a:lnTo>
                  <a:pt x="140" y="438"/>
                </a:lnTo>
                <a:lnTo>
                  <a:pt x="140" y="436"/>
                </a:lnTo>
                <a:lnTo>
                  <a:pt x="140" y="436"/>
                </a:lnTo>
                <a:lnTo>
                  <a:pt x="140" y="434"/>
                </a:lnTo>
                <a:lnTo>
                  <a:pt x="140" y="434"/>
                </a:lnTo>
                <a:lnTo>
                  <a:pt x="138" y="434"/>
                </a:lnTo>
                <a:lnTo>
                  <a:pt x="138" y="432"/>
                </a:lnTo>
                <a:lnTo>
                  <a:pt x="138" y="432"/>
                </a:lnTo>
                <a:lnTo>
                  <a:pt x="138" y="432"/>
                </a:lnTo>
                <a:lnTo>
                  <a:pt x="138" y="432"/>
                </a:lnTo>
                <a:lnTo>
                  <a:pt x="138" y="430"/>
                </a:lnTo>
                <a:lnTo>
                  <a:pt x="138" y="428"/>
                </a:lnTo>
                <a:lnTo>
                  <a:pt x="138" y="426"/>
                </a:lnTo>
                <a:lnTo>
                  <a:pt x="138" y="426"/>
                </a:lnTo>
                <a:lnTo>
                  <a:pt x="138" y="426"/>
                </a:lnTo>
                <a:lnTo>
                  <a:pt x="138" y="426"/>
                </a:lnTo>
                <a:lnTo>
                  <a:pt x="138" y="428"/>
                </a:lnTo>
                <a:lnTo>
                  <a:pt x="138" y="428"/>
                </a:lnTo>
                <a:lnTo>
                  <a:pt x="138" y="428"/>
                </a:lnTo>
                <a:lnTo>
                  <a:pt x="140" y="428"/>
                </a:lnTo>
                <a:lnTo>
                  <a:pt x="140" y="430"/>
                </a:lnTo>
                <a:lnTo>
                  <a:pt x="140" y="432"/>
                </a:lnTo>
                <a:lnTo>
                  <a:pt x="140" y="432"/>
                </a:lnTo>
                <a:lnTo>
                  <a:pt x="140" y="434"/>
                </a:lnTo>
                <a:lnTo>
                  <a:pt x="142" y="434"/>
                </a:lnTo>
                <a:lnTo>
                  <a:pt x="142" y="432"/>
                </a:lnTo>
                <a:lnTo>
                  <a:pt x="142" y="432"/>
                </a:lnTo>
                <a:lnTo>
                  <a:pt x="140" y="432"/>
                </a:lnTo>
                <a:lnTo>
                  <a:pt x="140" y="430"/>
                </a:lnTo>
                <a:lnTo>
                  <a:pt x="140" y="428"/>
                </a:lnTo>
                <a:lnTo>
                  <a:pt x="140" y="428"/>
                </a:lnTo>
                <a:lnTo>
                  <a:pt x="140" y="426"/>
                </a:lnTo>
                <a:lnTo>
                  <a:pt x="138" y="426"/>
                </a:lnTo>
                <a:lnTo>
                  <a:pt x="138" y="424"/>
                </a:lnTo>
                <a:lnTo>
                  <a:pt x="136" y="422"/>
                </a:lnTo>
                <a:lnTo>
                  <a:pt x="136" y="424"/>
                </a:lnTo>
                <a:lnTo>
                  <a:pt x="138" y="424"/>
                </a:lnTo>
                <a:lnTo>
                  <a:pt x="138" y="424"/>
                </a:lnTo>
                <a:lnTo>
                  <a:pt x="138" y="426"/>
                </a:lnTo>
                <a:lnTo>
                  <a:pt x="136" y="424"/>
                </a:lnTo>
                <a:lnTo>
                  <a:pt x="136" y="424"/>
                </a:lnTo>
                <a:lnTo>
                  <a:pt x="136" y="424"/>
                </a:lnTo>
                <a:lnTo>
                  <a:pt x="136" y="422"/>
                </a:lnTo>
                <a:lnTo>
                  <a:pt x="134" y="418"/>
                </a:lnTo>
                <a:lnTo>
                  <a:pt x="134" y="416"/>
                </a:lnTo>
                <a:lnTo>
                  <a:pt x="132" y="412"/>
                </a:lnTo>
                <a:lnTo>
                  <a:pt x="132" y="412"/>
                </a:lnTo>
                <a:lnTo>
                  <a:pt x="132" y="410"/>
                </a:lnTo>
                <a:lnTo>
                  <a:pt x="130" y="408"/>
                </a:lnTo>
                <a:lnTo>
                  <a:pt x="128" y="402"/>
                </a:lnTo>
                <a:lnTo>
                  <a:pt x="128" y="402"/>
                </a:lnTo>
                <a:lnTo>
                  <a:pt x="128" y="400"/>
                </a:lnTo>
                <a:lnTo>
                  <a:pt x="126" y="400"/>
                </a:lnTo>
                <a:lnTo>
                  <a:pt x="126" y="400"/>
                </a:lnTo>
                <a:lnTo>
                  <a:pt x="126" y="398"/>
                </a:lnTo>
                <a:lnTo>
                  <a:pt x="126" y="398"/>
                </a:lnTo>
                <a:lnTo>
                  <a:pt x="126" y="396"/>
                </a:lnTo>
                <a:lnTo>
                  <a:pt x="122" y="394"/>
                </a:lnTo>
                <a:lnTo>
                  <a:pt x="122" y="392"/>
                </a:lnTo>
                <a:lnTo>
                  <a:pt x="120" y="392"/>
                </a:lnTo>
                <a:lnTo>
                  <a:pt x="120" y="392"/>
                </a:lnTo>
                <a:lnTo>
                  <a:pt x="120" y="390"/>
                </a:lnTo>
                <a:lnTo>
                  <a:pt x="118" y="388"/>
                </a:lnTo>
                <a:lnTo>
                  <a:pt x="118" y="384"/>
                </a:lnTo>
                <a:lnTo>
                  <a:pt x="116" y="382"/>
                </a:lnTo>
                <a:lnTo>
                  <a:pt x="114" y="380"/>
                </a:lnTo>
                <a:lnTo>
                  <a:pt x="114" y="380"/>
                </a:lnTo>
                <a:lnTo>
                  <a:pt x="114" y="380"/>
                </a:lnTo>
                <a:lnTo>
                  <a:pt x="114" y="378"/>
                </a:lnTo>
                <a:lnTo>
                  <a:pt x="114" y="378"/>
                </a:lnTo>
                <a:lnTo>
                  <a:pt x="112" y="374"/>
                </a:lnTo>
                <a:lnTo>
                  <a:pt x="112" y="370"/>
                </a:lnTo>
                <a:lnTo>
                  <a:pt x="110" y="366"/>
                </a:lnTo>
                <a:lnTo>
                  <a:pt x="110" y="364"/>
                </a:lnTo>
                <a:lnTo>
                  <a:pt x="110" y="362"/>
                </a:lnTo>
                <a:lnTo>
                  <a:pt x="110" y="360"/>
                </a:lnTo>
                <a:lnTo>
                  <a:pt x="108" y="360"/>
                </a:lnTo>
                <a:lnTo>
                  <a:pt x="108" y="358"/>
                </a:lnTo>
                <a:lnTo>
                  <a:pt x="108" y="356"/>
                </a:lnTo>
                <a:lnTo>
                  <a:pt x="106" y="354"/>
                </a:lnTo>
                <a:lnTo>
                  <a:pt x="106" y="354"/>
                </a:lnTo>
                <a:lnTo>
                  <a:pt x="106" y="352"/>
                </a:lnTo>
                <a:lnTo>
                  <a:pt x="106" y="352"/>
                </a:lnTo>
                <a:lnTo>
                  <a:pt x="106" y="350"/>
                </a:lnTo>
                <a:lnTo>
                  <a:pt x="106" y="350"/>
                </a:lnTo>
                <a:lnTo>
                  <a:pt x="104" y="350"/>
                </a:lnTo>
                <a:lnTo>
                  <a:pt x="104" y="350"/>
                </a:lnTo>
                <a:lnTo>
                  <a:pt x="104" y="350"/>
                </a:lnTo>
                <a:lnTo>
                  <a:pt x="104" y="350"/>
                </a:lnTo>
                <a:lnTo>
                  <a:pt x="104" y="348"/>
                </a:lnTo>
                <a:lnTo>
                  <a:pt x="104" y="348"/>
                </a:lnTo>
                <a:lnTo>
                  <a:pt x="102" y="346"/>
                </a:lnTo>
                <a:lnTo>
                  <a:pt x="102" y="346"/>
                </a:lnTo>
                <a:lnTo>
                  <a:pt x="102" y="346"/>
                </a:lnTo>
                <a:lnTo>
                  <a:pt x="100" y="346"/>
                </a:lnTo>
                <a:lnTo>
                  <a:pt x="100" y="344"/>
                </a:lnTo>
                <a:lnTo>
                  <a:pt x="100" y="344"/>
                </a:lnTo>
                <a:lnTo>
                  <a:pt x="98" y="340"/>
                </a:lnTo>
                <a:lnTo>
                  <a:pt x="98" y="340"/>
                </a:lnTo>
                <a:lnTo>
                  <a:pt x="98" y="336"/>
                </a:lnTo>
                <a:lnTo>
                  <a:pt x="96" y="336"/>
                </a:lnTo>
                <a:lnTo>
                  <a:pt x="96" y="336"/>
                </a:lnTo>
                <a:lnTo>
                  <a:pt x="96" y="336"/>
                </a:lnTo>
                <a:lnTo>
                  <a:pt x="96" y="336"/>
                </a:lnTo>
                <a:lnTo>
                  <a:pt x="98" y="336"/>
                </a:lnTo>
                <a:lnTo>
                  <a:pt x="98" y="336"/>
                </a:lnTo>
                <a:lnTo>
                  <a:pt x="98" y="336"/>
                </a:lnTo>
                <a:lnTo>
                  <a:pt x="98" y="336"/>
                </a:lnTo>
                <a:lnTo>
                  <a:pt x="98" y="334"/>
                </a:lnTo>
                <a:lnTo>
                  <a:pt x="96" y="334"/>
                </a:lnTo>
                <a:lnTo>
                  <a:pt x="96" y="334"/>
                </a:lnTo>
                <a:lnTo>
                  <a:pt x="96" y="334"/>
                </a:lnTo>
                <a:lnTo>
                  <a:pt x="94" y="334"/>
                </a:lnTo>
                <a:lnTo>
                  <a:pt x="94" y="330"/>
                </a:lnTo>
                <a:lnTo>
                  <a:pt x="94" y="330"/>
                </a:lnTo>
                <a:lnTo>
                  <a:pt x="94" y="330"/>
                </a:lnTo>
                <a:lnTo>
                  <a:pt x="92" y="330"/>
                </a:lnTo>
                <a:lnTo>
                  <a:pt x="92" y="328"/>
                </a:lnTo>
                <a:lnTo>
                  <a:pt x="92" y="328"/>
                </a:lnTo>
                <a:lnTo>
                  <a:pt x="92" y="328"/>
                </a:lnTo>
                <a:lnTo>
                  <a:pt x="92" y="326"/>
                </a:lnTo>
                <a:lnTo>
                  <a:pt x="90" y="326"/>
                </a:lnTo>
                <a:lnTo>
                  <a:pt x="90" y="326"/>
                </a:lnTo>
                <a:lnTo>
                  <a:pt x="90" y="326"/>
                </a:lnTo>
                <a:lnTo>
                  <a:pt x="90" y="326"/>
                </a:lnTo>
                <a:lnTo>
                  <a:pt x="90" y="324"/>
                </a:lnTo>
                <a:lnTo>
                  <a:pt x="88" y="322"/>
                </a:lnTo>
                <a:lnTo>
                  <a:pt x="88" y="318"/>
                </a:lnTo>
                <a:lnTo>
                  <a:pt x="86" y="318"/>
                </a:lnTo>
                <a:lnTo>
                  <a:pt x="86" y="316"/>
                </a:lnTo>
                <a:lnTo>
                  <a:pt x="88" y="316"/>
                </a:lnTo>
                <a:lnTo>
                  <a:pt x="86" y="316"/>
                </a:lnTo>
                <a:lnTo>
                  <a:pt x="86" y="312"/>
                </a:lnTo>
                <a:lnTo>
                  <a:pt x="84" y="308"/>
                </a:lnTo>
                <a:lnTo>
                  <a:pt x="86" y="308"/>
                </a:lnTo>
                <a:lnTo>
                  <a:pt x="86" y="308"/>
                </a:lnTo>
                <a:lnTo>
                  <a:pt x="86" y="308"/>
                </a:lnTo>
                <a:lnTo>
                  <a:pt x="84" y="306"/>
                </a:lnTo>
                <a:lnTo>
                  <a:pt x="84" y="306"/>
                </a:lnTo>
                <a:lnTo>
                  <a:pt x="84" y="302"/>
                </a:lnTo>
                <a:lnTo>
                  <a:pt x="84" y="302"/>
                </a:lnTo>
                <a:lnTo>
                  <a:pt x="84" y="300"/>
                </a:lnTo>
                <a:lnTo>
                  <a:pt x="82" y="298"/>
                </a:lnTo>
                <a:lnTo>
                  <a:pt x="82" y="298"/>
                </a:lnTo>
                <a:lnTo>
                  <a:pt x="82" y="298"/>
                </a:lnTo>
                <a:lnTo>
                  <a:pt x="82" y="296"/>
                </a:lnTo>
                <a:lnTo>
                  <a:pt x="82" y="296"/>
                </a:lnTo>
                <a:lnTo>
                  <a:pt x="82" y="296"/>
                </a:lnTo>
                <a:lnTo>
                  <a:pt x="80" y="294"/>
                </a:lnTo>
                <a:lnTo>
                  <a:pt x="80" y="292"/>
                </a:lnTo>
                <a:lnTo>
                  <a:pt x="78" y="288"/>
                </a:lnTo>
                <a:lnTo>
                  <a:pt x="78" y="286"/>
                </a:lnTo>
                <a:lnTo>
                  <a:pt x="78" y="286"/>
                </a:lnTo>
                <a:lnTo>
                  <a:pt x="78" y="286"/>
                </a:lnTo>
                <a:lnTo>
                  <a:pt x="78" y="286"/>
                </a:lnTo>
                <a:lnTo>
                  <a:pt x="78" y="284"/>
                </a:lnTo>
                <a:lnTo>
                  <a:pt x="78" y="284"/>
                </a:lnTo>
                <a:lnTo>
                  <a:pt x="76" y="280"/>
                </a:lnTo>
                <a:lnTo>
                  <a:pt x="76" y="280"/>
                </a:lnTo>
                <a:lnTo>
                  <a:pt x="76" y="278"/>
                </a:lnTo>
                <a:lnTo>
                  <a:pt x="78" y="278"/>
                </a:lnTo>
                <a:lnTo>
                  <a:pt x="78" y="278"/>
                </a:lnTo>
                <a:lnTo>
                  <a:pt x="78" y="280"/>
                </a:lnTo>
                <a:lnTo>
                  <a:pt x="78" y="278"/>
                </a:lnTo>
                <a:lnTo>
                  <a:pt x="78" y="278"/>
                </a:lnTo>
                <a:lnTo>
                  <a:pt x="76" y="276"/>
                </a:lnTo>
                <a:lnTo>
                  <a:pt x="78" y="276"/>
                </a:lnTo>
                <a:lnTo>
                  <a:pt x="78" y="276"/>
                </a:lnTo>
                <a:lnTo>
                  <a:pt x="78" y="274"/>
                </a:lnTo>
                <a:lnTo>
                  <a:pt x="76" y="274"/>
                </a:lnTo>
                <a:lnTo>
                  <a:pt x="76" y="276"/>
                </a:lnTo>
                <a:lnTo>
                  <a:pt x="76" y="276"/>
                </a:lnTo>
                <a:lnTo>
                  <a:pt x="74" y="276"/>
                </a:lnTo>
                <a:lnTo>
                  <a:pt x="74" y="276"/>
                </a:lnTo>
                <a:lnTo>
                  <a:pt x="76" y="274"/>
                </a:lnTo>
                <a:lnTo>
                  <a:pt x="74" y="272"/>
                </a:lnTo>
                <a:lnTo>
                  <a:pt x="74" y="272"/>
                </a:lnTo>
                <a:lnTo>
                  <a:pt x="74" y="272"/>
                </a:lnTo>
                <a:lnTo>
                  <a:pt x="74" y="270"/>
                </a:lnTo>
                <a:lnTo>
                  <a:pt x="76" y="270"/>
                </a:lnTo>
                <a:lnTo>
                  <a:pt x="78" y="272"/>
                </a:lnTo>
                <a:lnTo>
                  <a:pt x="78" y="272"/>
                </a:lnTo>
                <a:lnTo>
                  <a:pt x="78" y="272"/>
                </a:lnTo>
                <a:lnTo>
                  <a:pt x="78" y="272"/>
                </a:lnTo>
                <a:lnTo>
                  <a:pt x="78" y="270"/>
                </a:lnTo>
                <a:lnTo>
                  <a:pt x="76" y="270"/>
                </a:lnTo>
                <a:lnTo>
                  <a:pt x="76" y="270"/>
                </a:lnTo>
                <a:lnTo>
                  <a:pt x="74" y="270"/>
                </a:lnTo>
                <a:lnTo>
                  <a:pt x="74" y="270"/>
                </a:lnTo>
                <a:lnTo>
                  <a:pt x="72" y="266"/>
                </a:lnTo>
                <a:lnTo>
                  <a:pt x="72" y="264"/>
                </a:lnTo>
                <a:lnTo>
                  <a:pt x="72" y="262"/>
                </a:lnTo>
                <a:lnTo>
                  <a:pt x="72" y="262"/>
                </a:lnTo>
                <a:lnTo>
                  <a:pt x="72" y="262"/>
                </a:lnTo>
                <a:lnTo>
                  <a:pt x="72" y="260"/>
                </a:lnTo>
                <a:lnTo>
                  <a:pt x="72" y="260"/>
                </a:lnTo>
                <a:lnTo>
                  <a:pt x="72" y="260"/>
                </a:lnTo>
                <a:lnTo>
                  <a:pt x="72" y="258"/>
                </a:lnTo>
                <a:lnTo>
                  <a:pt x="72" y="256"/>
                </a:lnTo>
                <a:lnTo>
                  <a:pt x="72" y="256"/>
                </a:lnTo>
                <a:lnTo>
                  <a:pt x="72" y="256"/>
                </a:lnTo>
                <a:lnTo>
                  <a:pt x="72" y="254"/>
                </a:lnTo>
                <a:lnTo>
                  <a:pt x="72" y="252"/>
                </a:lnTo>
                <a:lnTo>
                  <a:pt x="72" y="252"/>
                </a:lnTo>
                <a:lnTo>
                  <a:pt x="72" y="252"/>
                </a:lnTo>
                <a:lnTo>
                  <a:pt x="72" y="252"/>
                </a:lnTo>
                <a:lnTo>
                  <a:pt x="72" y="252"/>
                </a:lnTo>
                <a:lnTo>
                  <a:pt x="72" y="252"/>
                </a:lnTo>
                <a:lnTo>
                  <a:pt x="74" y="250"/>
                </a:lnTo>
                <a:lnTo>
                  <a:pt x="74" y="246"/>
                </a:lnTo>
                <a:lnTo>
                  <a:pt x="74" y="246"/>
                </a:lnTo>
                <a:lnTo>
                  <a:pt x="74" y="246"/>
                </a:lnTo>
                <a:lnTo>
                  <a:pt x="72" y="246"/>
                </a:lnTo>
                <a:lnTo>
                  <a:pt x="72" y="244"/>
                </a:lnTo>
                <a:lnTo>
                  <a:pt x="72" y="244"/>
                </a:lnTo>
                <a:lnTo>
                  <a:pt x="72" y="242"/>
                </a:lnTo>
                <a:lnTo>
                  <a:pt x="72" y="242"/>
                </a:lnTo>
                <a:lnTo>
                  <a:pt x="72" y="240"/>
                </a:lnTo>
                <a:lnTo>
                  <a:pt x="70" y="240"/>
                </a:lnTo>
                <a:lnTo>
                  <a:pt x="70" y="240"/>
                </a:lnTo>
                <a:lnTo>
                  <a:pt x="68" y="240"/>
                </a:lnTo>
                <a:lnTo>
                  <a:pt x="68" y="240"/>
                </a:lnTo>
                <a:lnTo>
                  <a:pt x="68" y="240"/>
                </a:lnTo>
                <a:lnTo>
                  <a:pt x="70" y="240"/>
                </a:lnTo>
                <a:lnTo>
                  <a:pt x="70" y="238"/>
                </a:lnTo>
                <a:lnTo>
                  <a:pt x="68" y="238"/>
                </a:lnTo>
                <a:lnTo>
                  <a:pt x="68" y="238"/>
                </a:lnTo>
                <a:lnTo>
                  <a:pt x="68" y="238"/>
                </a:lnTo>
                <a:lnTo>
                  <a:pt x="68" y="236"/>
                </a:lnTo>
                <a:lnTo>
                  <a:pt x="68" y="236"/>
                </a:lnTo>
                <a:lnTo>
                  <a:pt x="68" y="236"/>
                </a:lnTo>
                <a:lnTo>
                  <a:pt x="68" y="236"/>
                </a:lnTo>
                <a:lnTo>
                  <a:pt x="70" y="234"/>
                </a:lnTo>
                <a:lnTo>
                  <a:pt x="70" y="234"/>
                </a:lnTo>
                <a:lnTo>
                  <a:pt x="68" y="234"/>
                </a:lnTo>
                <a:lnTo>
                  <a:pt x="68" y="234"/>
                </a:lnTo>
                <a:lnTo>
                  <a:pt x="68" y="236"/>
                </a:lnTo>
                <a:lnTo>
                  <a:pt x="68" y="234"/>
                </a:lnTo>
                <a:lnTo>
                  <a:pt x="68" y="234"/>
                </a:lnTo>
                <a:lnTo>
                  <a:pt x="68" y="234"/>
                </a:lnTo>
                <a:lnTo>
                  <a:pt x="70" y="232"/>
                </a:lnTo>
                <a:lnTo>
                  <a:pt x="70" y="232"/>
                </a:lnTo>
                <a:lnTo>
                  <a:pt x="72" y="232"/>
                </a:lnTo>
                <a:lnTo>
                  <a:pt x="72" y="232"/>
                </a:lnTo>
                <a:lnTo>
                  <a:pt x="74" y="230"/>
                </a:lnTo>
                <a:lnTo>
                  <a:pt x="74" y="230"/>
                </a:lnTo>
                <a:lnTo>
                  <a:pt x="74" y="230"/>
                </a:lnTo>
                <a:lnTo>
                  <a:pt x="74" y="230"/>
                </a:lnTo>
                <a:lnTo>
                  <a:pt x="72" y="230"/>
                </a:lnTo>
                <a:lnTo>
                  <a:pt x="72" y="230"/>
                </a:lnTo>
                <a:lnTo>
                  <a:pt x="70" y="230"/>
                </a:lnTo>
                <a:lnTo>
                  <a:pt x="70" y="230"/>
                </a:lnTo>
                <a:lnTo>
                  <a:pt x="68" y="230"/>
                </a:lnTo>
                <a:lnTo>
                  <a:pt x="66" y="230"/>
                </a:lnTo>
                <a:lnTo>
                  <a:pt x="66" y="232"/>
                </a:lnTo>
                <a:lnTo>
                  <a:pt x="66" y="230"/>
                </a:lnTo>
                <a:lnTo>
                  <a:pt x="66" y="230"/>
                </a:lnTo>
                <a:lnTo>
                  <a:pt x="66" y="230"/>
                </a:lnTo>
                <a:lnTo>
                  <a:pt x="66" y="228"/>
                </a:lnTo>
                <a:lnTo>
                  <a:pt x="66" y="228"/>
                </a:lnTo>
                <a:lnTo>
                  <a:pt x="66" y="228"/>
                </a:lnTo>
                <a:lnTo>
                  <a:pt x="66" y="226"/>
                </a:lnTo>
                <a:lnTo>
                  <a:pt x="68" y="226"/>
                </a:lnTo>
                <a:lnTo>
                  <a:pt x="68" y="226"/>
                </a:lnTo>
                <a:lnTo>
                  <a:pt x="68" y="226"/>
                </a:lnTo>
                <a:lnTo>
                  <a:pt x="68" y="226"/>
                </a:lnTo>
                <a:lnTo>
                  <a:pt x="66" y="226"/>
                </a:lnTo>
                <a:lnTo>
                  <a:pt x="66" y="226"/>
                </a:lnTo>
                <a:lnTo>
                  <a:pt x="66" y="226"/>
                </a:lnTo>
                <a:lnTo>
                  <a:pt x="66" y="226"/>
                </a:lnTo>
                <a:lnTo>
                  <a:pt x="66" y="226"/>
                </a:lnTo>
                <a:lnTo>
                  <a:pt x="66" y="224"/>
                </a:lnTo>
                <a:lnTo>
                  <a:pt x="66" y="224"/>
                </a:lnTo>
                <a:lnTo>
                  <a:pt x="66" y="222"/>
                </a:lnTo>
                <a:lnTo>
                  <a:pt x="66" y="222"/>
                </a:lnTo>
                <a:lnTo>
                  <a:pt x="66" y="222"/>
                </a:lnTo>
                <a:lnTo>
                  <a:pt x="66" y="222"/>
                </a:lnTo>
                <a:lnTo>
                  <a:pt x="68" y="222"/>
                </a:lnTo>
                <a:lnTo>
                  <a:pt x="68" y="222"/>
                </a:lnTo>
                <a:lnTo>
                  <a:pt x="68" y="222"/>
                </a:lnTo>
                <a:lnTo>
                  <a:pt x="68" y="222"/>
                </a:lnTo>
                <a:lnTo>
                  <a:pt x="70" y="222"/>
                </a:lnTo>
                <a:lnTo>
                  <a:pt x="70" y="222"/>
                </a:lnTo>
                <a:lnTo>
                  <a:pt x="70" y="222"/>
                </a:lnTo>
                <a:lnTo>
                  <a:pt x="70" y="222"/>
                </a:lnTo>
                <a:lnTo>
                  <a:pt x="70" y="220"/>
                </a:lnTo>
                <a:lnTo>
                  <a:pt x="70" y="220"/>
                </a:lnTo>
                <a:lnTo>
                  <a:pt x="68" y="222"/>
                </a:lnTo>
                <a:lnTo>
                  <a:pt x="68" y="222"/>
                </a:lnTo>
                <a:lnTo>
                  <a:pt x="66" y="220"/>
                </a:lnTo>
                <a:lnTo>
                  <a:pt x="66" y="220"/>
                </a:lnTo>
                <a:lnTo>
                  <a:pt x="64" y="222"/>
                </a:lnTo>
                <a:lnTo>
                  <a:pt x="64" y="222"/>
                </a:lnTo>
                <a:lnTo>
                  <a:pt x="62" y="222"/>
                </a:lnTo>
                <a:lnTo>
                  <a:pt x="62" y="220"/>
                </a:lnTo>
                <a:lnTo>
                  <a:pt x="60" y="220"/>
                </a:lnTo>
                <a:lnTo>
                  <a:pt x="60" y="220"/>
                </a:lnTo>
                <a:lnTo>
                  <a:pt x="60" y="220"/>
                </a:lnTo>
                <a:lnTo>
                  <a:pt x="60" y="222"/>
                </a:lnTo>
                <a:lnTo>
                  <a:pt x="62" y="222"/>
                </a:lnTo>
                <a:lnTo>
                  <a:pt x="62" y="222"/>
                </a:lnTo>
                <a:lnTo>
                  <a:pt x="62" y="222"/>
                </a:lnTo>
                <a:lnTo>
                  <a:pt x="62" y="222"/>
                </a:lnTo>
                <a:lnTo>
                  <a:pt x="62" y="224"/>
                </a:lnTo>
                <a:lnTo>
                  <a:pt x="62" y="226"/>
                </a:lnTo>
                <a:lnTo>
                  <a:pt x="62" y="226"/>
                </a:lnTo>
                <a:lnTo>
                  <a:pt x="60" y="226"/>
                </a:lnTo>
                <a:lnTo>
                  <a:pt x="60" y="226"/>
                </a:lnTo>
                <a:lnTo>
                  <a:pt x="58" y="226"/>
                </a:lnTo>
                <a:lnTo>
                  <a:pt x="60" y="226"/>
                </a:lnTo>
                <a:lnTo>
                  <a:pt x="60" y="226"/>
                </a:lnTo>
                <a:lnTo>
                  <a:pt x="60" y="228"/>
                </a:lnTo>
                <a:lnTo>
                  <a:pt x="60" y="228"/>
                </a:lnTo>
                <a:lnTo>
                  <a:pt x="58" y="228"/>
                </a:lnTo>
                <a:lnTo>
                  <a:pt x="58" y="228"/>
                </a:lnTo>
                <a:lnTo>
                  <a:pt x="58" y="228"/>
                </a:lnTo>
                <a:lnTo>
                  <a:pt x="58" y="230"/>
                </a:lnTo>
                <a:lnTo>
                  <a:pt x="60" y="230"/>
                </a:lnTo>
                <a:lnTo>
                  <a:pt x="60" y="228"/>
                </a:lnTo>
                <a:lnTo>
                  <a:pt x="62" y="230"/>
                </a:lnTo>
                <a:lnTo>
                  <a:pt x="62" y="230"/>
                </a:lnTo>
                <a:lnTo>
                  <a:pt x="62" y="230"/>
                </a:lnTo>
                <a:lnTo>
                  <a:pt x="62" y="232"/>
                </a:lnTo>
                <a:lnTo>
                  <a:pt x="62" y="234"/>
                </a:lnTo>
                <a:lnTo>
                  <a:pt x="62" y="234"/>
                </a:lnTo>
                <a:lnTo>
                  <a:pt x="62" y="236"/>
                </a:lnTo>
                <a:lnTo>
                  <a:pt x="62" y="236"/>
                </a:lnTo>
                <a:lnTo>
                  <a:pt x="60" y="236"/>
                </a:lnTo>
                <a:lnTo>
                  <a:pt x="60" y="238"/>
                </a:lnTo>
                <a:lnTo>
                  <a:pt x="60" y="238"/>
                </a:lnTo>
                <a:lnTo>
                  <a:pt x="60" y="240"/>
                </a:lnTo>
                <a:lnTo>
                  <a:pt x="60" y="240"/>
                </a:lnTo>
                <a:lnTo>
                  <a:pt x="56" y="242"/>
                </a:lnTo>
                <a:lnTo>
                  <a:pt x="54" y="242"/>
                </a:lnTo>
                <a:lnTo>
                  <a:pt x="52" y="244"/>
                </a:lnTo>
                <a:lnTo>
                  <a:pt x="52" y="244"/>
                </a:lnTo>
                <a:lnTo>
                  <a:pt x="50" y="244"/>
                </a:lnTo>
                <a:lnTo>
                  <a:pt x="48" y="246"/>
                </a:lnTo>
                <a:lnTo>
                  <a:pt x="48" y="246"/>
                </a:lnTo>
                <a:lnTo>
                  <a:pt x="48" y="246"/>
                </a:lnTo>
                <a:lnTo>
                  <a:pt x="46" y="248"/>
                </a:lnTo>
                <a:lnTo>
                  <a:pt x="44" y="248"/>
                </a:lnTo>
                <a:lnTo>
                  <a:pt x="42" y="246"/>
                </a:lnTo>
                <a:lnTo>
                  <a:pt x="40" y="246"/>
                </a:lnTo>
                <a:lnTo>
                  <a:pt x="38" y="246"/>
                </a:lnTo>
                <a:lnTo>
                  <a:pt x="36" y="244"/>
                </a:lnTo>
                <a:lnTo>
                  <a:pt x="34" y="242"/>
                </a:lnTo>
                <a:lnTo>
                  <a:pt x="34" y="242"/>
                </a:lnTo>
                <a:lnTo>
                  <a:pt x="32" y="240"/>
                </a:lnTo>
                <a:lnTo>
                  <a:pt x="32" y="240"/>
                </a:lnTo>
                <a:lnTo>
                  <a:pt x="30" y="238"/>
                </a:lnTo>
                <a:lnTo>
                  <a:pt x="28" y="236"/>
                </a:lnTo>
                <a:lnTo>
                  <a:pt x="28" y="236"/>
                </a:lnTo>
                <a:lnTo>
                  <a:pt x="28" y="236"/>
                </a:lnTo>
                <a:lnTo>
                  <a:pt x="28" y="234"/>
                </a:lnTo>
                <a:lnTo>
                  <a:pt x="24" y="232"/>
                </a:lnTo>
                <a:lnTo>
                  <a:pt x="24" y="232"/>
                </a:lnTo>
                <a:lnTo>
                  <a:pt x="24" y="232"/>
                </a:lnTo>
                <a:lnTo>
                  <a:pt x="24" y="232"/>
                </a:lnTo>
                <a:lnTo>
                  <a:pt x="24" y="232"/>
                </a:lnTo>
                <a:lnTo>
                  <a:pt x="22" y="230"/>
                </a:lnTo>
                <a:lnTo>
                  <a:pt x="20" y="228"/>
                </a:lnTo>
                <a:lnTo>
                  <a:pt x="18" y="226"/>
                </a:lnTo>
                <a:lnTo>
                  <a:pt x="18" y="226"/>
                </a:lnTo>
                <a:lnTo>
                  <a:pt x="16" y="224"/>
                </a:lnTo>
                <a:lnTo>
                  <a:pt x="14" y="222"/>
                </a:lnTo>
                <a:lnTo>
                  <a:pt x="14" y="222"/>
                </a:lnTo>
                <a:lnTo>
                  <a:pt x="14" y="222"/>
                </a:lnTo>
                <a:lnTo>
                  <a:pt x="14" y="222"/>
                </a:lnTo>
                <a:lnTo>
                  <a:pt x="14" y="220"/>
                </a:lnTo>
                <a:lnTo>
                  <a:pt x="14" y="220"/>
                </a:lnTo>
                <a:lnTo>
                  <a:pt x="14" y="220"/>
                </a:lnTo>
                <a:lnTo>
                  <a:pt x="14" y="218"/>
                </a:lnTo>
                <a:lnTo>
                  <a:pt x="14" y="218"/>
                </a:lnTo>
                <a:lnTo>
                  <a:pt x="14" y="218"/>
                </a:lnTo>
                <a:lnTo>
                  <a:pt x="16" y="218"/>
                </a:lnTo>
                <a:lnTo>
                  <a:pt x="16" y="220"/>
                </a:lnTo>
                <a:lnTo>
                  <a:pt x="16" y="220"/>
                </a:lnTo>
                <a:lnTo>
                  <a:pt x="18" y="220"/>
                </a:lnTo>
                <a:lnTo>
                  <a:pt x="18" y="220"/>
                </a:lnTo>
                <a:lnTo>
                  <a:pt x="18" y="220"/>
                </a:lnTo>
                <a:lnTo>
                  <a:pt x="20" y="220"/>
                </a:lnTo>
                <a:lnTo>
                  <a:pt x="24" y="218"/>
                </a:lnTo>
                <a:lnTo>
                  <a:pt x="26" y="218"/>
                </a:lnTo>
                <a:lnTo>
                  <a:pt x="28" y="216"/>
                </a:lnTo>
                <a:lnTo>
                  <a:pt x="28" y="216"/>
                </a:lnTo>
                <a:lnTo>
                  <a:pt x="28" y="216"/>
                </a:lnTo>
                <a:lnTo>
                  <a:pt x="28" y="216"/>
                </a:lnTo>
                <a:lnTo>
                  <a:pt x="30" y="216"/>
                </a:lnTo>
                <a:lnTo>
                  <a:pt x="30" y="216"/>
                </a:lnTo>
                <a:lnTo>
                  <a:pt x="30" y="216"/>
                </a:lnTo>
                <a:lnTo>
                  <a:pt x="30" y="216"/>
                </a:lnTo>
                <a:lnTo>
                  <a:pt x="30" y="216"/>
                </a:lnTo>
                <a:lnTo>
                  <a:pt x="32" y="212"/>
                </a:lnTo>
                <a:lnTo>
                  <a:pt x="32" y="210"/>
                </a:lnTo>
                <a:lnTo>
                  <a:pt x="32" y="210"/>
                </a:lnTo>
                <a:lnTo>
                  <a:pt x="34" y="210"/>
                </a:lnTo>
                <a:lnTo>
                  <a:pt x="34" y="210"/>
                </a:lnTo>
                <a:lnTo>
                  <a:pt x="34" y="210"/>
                </a:lnTo>
                <a:lnTo>
                  <a:pt x="34" y="208"/>
                </a:lnTo>
                <a:lnTo>
                  <a:pt x="34" y="208"/>
                </a:lnTo>
                <a:lnTo>
                  <a:pt x="34" y="208"/>
                </a:lnTo>
                <a:lnTo>
                  <a:pt x="34" y="206"/>
                </a:lnTo>
                <a:lnTo>
                  <a:pt x="32" y="208"/>
                </a:lnTo>
                <a:lnTo>
                  <a:pt x="32" y="208"/>
                </a:lnTo>
                <a:lnTo>
                  <a:pt x="32" y="208"/>
                </a:lnTo>
                <a:lnTo>
                  <a:pt x="34" y="208"/>
                </a:lnTo>
                <a:lnTo>
                  <a:pt x="34" y="210"/>
                </a:lnTo>
                <a:lnTo>
                  <a:pt x="32" y="210"/>
                </a:lnTo>
                <a:lnTo>
                  <a:pt x="32" y="210"/>
                </a:lnTo>
                <a:lnTo>
                  <a:pt x="32" y="210"/>
                </a:lnTo>
                <a:lnTo>
                  <a:pt x="30" y="210"/>
                </a:lnTo>
                <a:lnTo>
                  <a:pt x="26" y="212"/>
                </a:lnTo>
                <a:lnTo>
                  <a:pt x="24" y="212"/>
                </a:lnTo>
                <a:lnTo>
                  <a:pt x="24" y="212"/>
                </a:lnTo>
                <a:lnTo>
                  <a:pt x="24" y="214"/>
                </a:lnTo>
                <a:lnTo>
                  <a:pt x="24" y="212"/>
                </a:lnTo>
                <a:lnTo>
                  <a:pt x="20" y="212"/>
                </a:lnTo>
                <a:lnTo>
                  <a:pt x="18" y="212"/>
                </a:lnTo>
                <a:lnTo>
                  <a:pt x="16" y="212"/>
                </a:lnTo>
                <a:lnTo>
                  <a:pt x="16" y="210"/>
                </a:lnTo>
                <a:lnTo>
                  <a:pt x="14" y="210"/>
                </a:lnTo>
                <a:lnTo>
                  <a:pt x="14" y="210"/>
                </a:lnTo>
                <a:lnTo>
                  <a:pt x="12" y="210"/>
                </a:lnTo>
                <a:lnTo>
                  <a:pt x="12" y="210"/>
                </a:lnTo>
                <a:lnTo>
                  <a:pt x="12" y="208"/>
                </a:lnTo>
                <a:lnTo>
                  <a:pt x="10" y="208"/>
                </a:lnTo>
                <a:lnTo>
                  <a:pt x="8" y="206"/>
                </a:lnTo>
                <a:lnTo>
                  <a:pt x="6" y="204"/>
                </a:lnTo>
                <a:lnTo>
                  <a:pt x="4" y="202"/>
                </a:lnTo>
                <a:lnTo>
                  <a:pt x="4" y="200"/>
                </a:lnTo>
                <a:lnTo>
                  <a:pt x="4" y="198"/>
                </a:lnTo>
                <a:lnTo>
                  <a:pt x="6" y="196"/>
                </a:lnTo>
                <a:lnTo>
                  <a:pt x="8" y="196"/>
                </a:lnTo>
                <a:lnTo>
                  <a:pt x="8" y="194"/>
                </a:lnTo>
                <a:lnTo>
                  <a:pt x="6" y="196"/>
                </a:lnTo>
                <a:lnTo>
                  <a:pt x="4" y="196"/>
                </a:lnTo>
                <a:lnTo>
                  <a:pt x="2" y="198"/>
                </a:lnTo>
                <a:lnTo>
                  <a:pt x="2" y="198"/>
                </a:lnTo>
                <a:lnTo>
                  <a:pt x="2" y="198"/>
                </a:lnTo>
                <a:lnTo>
                  <a:pt x="2" y="200"/>
                </a:lnTo>
                <a:lnTo>
                  <a:pt x="2" y="200"/>
                </a:lnTo>
                <a:lnTo>
                  <a:pt x="0" y="200"/>
                </a:lnTo>
                <a:lnTo>
                  <a:pt x="0" y="198"/>
                </a:lnTo>
                <a:lnTo>
                  <a:pt x="0" y="198"/>
                </a:lnTo>
                <a:lnTo>
                  <a:pt x="0" y="196"/>
                </a:lnTo>
                <a:lnTo>
                  <a:pt x="0" y="194"/>
                </a:lnTo>
                <a:lnTo>
                  <a:pt x="0" y="194"/>
                </a:lnTo>
                <a:lnTo>
                  <a:pt x="0" y="194"/>
                </a:lnTo>
                <a:lnTo>
                  <a:pt x="2" y="192"/>
                </a:lnTo>
                <a:lnTo>
                  <a:pt x="6" y="192"/>
                </a:lnTo>
                <a:lnTo>
                  <a:pt x="6" y="192"/>
                </a:lnTo>
                <a:lnTo>
                  <a:pt x="8" y="192"/>
                </a:lnTo>
                <a:lnTo>
                  <a:pt x="8" y="192"/>
                </a:lnTo>
                <a:lnTo>
                  <a:pt x="8" y="192"/>
                </a:lnTo>
                <a:lnTo>
                  <a:pt x="6" y="188"/>
                </a:lnTo>
                <a:lnTo>
                  <a:pt x="6" y="186"/>
                </a:lnTo>
                <a:lnTo>
                  <a:pt x="8" y="186"/>
                </a:lnTo>
                <a:lnTo>
                  <a:pt x="8" y="186"/>
                </a:lnTo>
                <a:lnTo>
                  <a:pt x="10" y="186"/>
                </a:lnTo>
                <a:lnTo>
                  <a:pt x="10" y="188"/>
                </a:lnTo>
                <a:lnTo>
                  <a:pt x="10" y="188"/>
                </a:lnTo>
                <a:lnTo>
                  <a:pt x="10" y="188"/>
                </a:lnTo>
                <a:lnTo>
                  <a:pt x="10" y="188"/>
                </a:lnTo>
                <a:lnTo>
                  <a:pt x="12" y="188"/>
                </a:lnTo>
                <a:lnTo>
                  <a:pt x="14" y="188"/>
                </a:lnTo>
                <a:lnTo>
                  <a:pt x="16" y="188"/>
                </a:lnTo>
                <a:lnTo>
                  <a:pt x="18" y="188"/>
                </a:lnTo>
                <a:lnTo>
                  <a:pt x="18" y="188"/>
                </a:lnTo>
                <a:lnTo>
                  <a:pt x="20" y="188"/>
                </a:lnTo>
                <a:lnTo>
                  <a:pt x="20" y="188"/>
                </a:lnTo>
                <a:lnTo>
                  <a:pt x="20" y="190"/>
                </a:lnTo>
                <a:lnTo>
                  <a:pt x="24" y="190"/>
                </a:lnTo>
                <a:lnTo>
                  <a:pt x="26" y="190"/>
                </a:lnTo>
                <a:lnTo>
                  <a:pt x="26" y="188"/>
                </a:lnTo>
                <a:lnTo>
                  <a:pt x="26" y="188"/>
                </a:lnTo>
                <a:lnTo>
                  <a:pt x="26" y="188"/>
                </a:lnTo>
                <a:lnTo>
                  <a:pt x="26" y="188"/>
                </a:lnTo>
                <a:lnTo>
                  <a:pt x="28" y="186"/>
                </a:lnTo>
                <a:lnTo>
                  <a:pt x="28" y="186"/>
                </a:lnTo>
                <a:lnTo>
                  <a:pt x="30" y="186"/>
                </a:lnTo>
                <a:lnTo>
                  <a:pt x="30" y="186"/>
                </a:lnTo>
                <a:lnTo>
                  <a:pt x="32" y="184"/>
                </a:lnTo>
                <a:lnTo>
                  <a:pt x="32" y="186"/>
                </a:lnTo>
                <a:lnTo>
                  <a:pt x="32" y="186"/>
                </a:lnTo>
                <a:lnTo>
                  <a:pt x="32" y="186"/>
                </a:lnTo>
                <a:lnTo>
                  <a:pt x="32" y="186"/>
                </a:lnTo>
                <a:lnTo>
                  <a:pt x="34" y="188"/>
                </a:lnTo>
                <a:lnTo>
                  <a:pt x="34" y="188"/>
                </a:lnTo>
                <a:lnTo>
                  <a:pt x="36" y="188"/>
                </a:lnTo>
                <a:lnTo>
                  <a:pt x="36" y="188"/>
                </a:lnTo>
                <a:lnTo>
                  <a:pt x="38" y="188"/>
                </a:lnTo>
                <a:lnTo>
                  <a:pt x="38" y="188"/>
                </a:lnTo>
                <a:lnTo>
                  <a:pt x="38" y="186"/>
                </a:lnTo>
                <a:lnTo>
                  <a:pt x="38" y="186"/>
                </a:lnTo>
                <a:lnTo>
                  <a:pt x="38" y="186"/>
                </a:lnTo>
                <a:lnTo>
                  <a:pt x="38" y="186"/>
                </a:lnTo>
                <a:lnTo>
                  <a:pt x="40" y="186"/>
                </a:lnTo>
                <a:lnTo>
                  <a:pt x="40" y="186"/>
                </a:lnTo>
                <a:lnTo>
                  <a:pt x="40" y="184"/>
                </a:lnTo>
                <a:lnTo>
                  <a:pt x="40" y="184"/>
                </a:lnTo>
                <a:lnTo>
                  <a:pt x="38" y="184"/>
                </a:lnTo>
                <a:lnTo>
                  <a:pt x="38" y="182"/>
                </a:lnTo>
                <a:lnTo>
                  <a:pt x="38" y="182"/>
                </a:lnTo>
                <a:lnTo>
                  <a:pt x="38" y="182"/>
                </a:lnTo>
                <a:lnTo>
                  <a:pt x="40" y="180"/>
                </a:lnTo>
                <a:lnTo>
                  <a:pt x="40" y="180"/>
                </a:lnTo>
                <a:lnTo>
                  <a:pt x="38" y="178"/>
                </a:lnTo>
                <a:lnTo>
                  <a:pt x="38" y="178"/>
                </a:lnTo>
                <a:lnTo>
                  <a:pt x="38" y="178"/>
                </a:lnTo>
                <a:lnTo>
                  <a:pt x="36" y="176"/>
                </a:lnTo>
                <a:lnTo>
                  <a:pt x="36" y="176"/>
                </a:lnTo>
                <a:lnTo>
                  <a:pt x="36" y="176"/>
                </a:lnTo>
                <a:lnTo>
                  <a:pt x="36" y="174"/>
                </a:lnTo>
                <a:lnTo>
                  <a:pt x="36" y="174"/>
                </a:lnTo>
                <a:lnTo>
                  <a:pt x="36" y="174"/>
                </a:lnTo>
                <a:lnTo>
                  <a:pt x="36" y="174"/>
                </a:lnTo>
                <a:lnTo>
                  <a:pt x="36" y="172"/>
                </a:lnTo>
                <a:lnTo>
                  <a:pt x="34" y="172"/>
                </a:lnTo>
                <a:lnTo>
                  <a:pt x="34" y="172"/>
                </a:lnTo>
                <a:lnTo>
                  <a:pt x="34" y="172"/>
                </a:lnTo>
                <a:lnTo>
                  <a:pt x="34" y="170"/>
                </a:lnTo>
                <a:lnTo>
                  <a:pt x="32" y="168"/>
                </a:lnTo>
                <a:lnTo>
                  <a:pt x="32" y="168"/>
                </a:lnTo>
                <a:lnTo>
                  <a:pt x="32" y="166"/>
                </a:lnTo>
                <a:lnTo>
                  <a:pt x="32" y="166"/>
                </a:lnTo>
                <a:lnTo>
                  <a:pt x="32" y="166"/>
                </a:lnTo>
                <a:lnTo>
                  <a:pt x="32" y="164"/>
                </a:lnTo>
                <a:lnTo>
                  <a:pt x="32" y="164"/>
                </a:lnTo>
                <a:lnTo>
                  <a:pt x="30" y="164"/>
                </a:lnTo>
                <a:lnTo>
                  <a:pt x="30" y="164"/>
                </a:lnTo>
                <a:lnTo>
                  <a:pt x="30" y="164"/>
                </a:lnTo>
                <a:lnTo>
                  <a:pt x="30" y="164"/>
                </a:lnTo>
                <a:lnTo>
                  <a:pt x="30" y="164"/>
                </a:lnTo>
                <a:lnTo>
                  <a:pt x="28" y="164"/>
                </a:lnTo>
                <a:lnTo>
                  <a:pt x="28" y="164"/>
                </a:lnTo>
                <a:lnTo>
                  <a:pt x="26" y="164"/>
                </a:lnTo>
                <a:lnTo>
                  <a:pt x="26" y="164"/>
                </a:lnTo>
                <a:lnTo>
                  <a:pt x="26" y="164"/>
                </a:lnTo>
                <a:lnTo>
                  <a:pt x="22" y="160"/>
                </a:lnTo>
                <a:lnTo>
                  <a:pt x="22" y="160"/>
                </a:lnTo>
                <a:lnTo>
                  <a:pt x="22" y="158"/>
                </a:lnTo>
                <a:lnTo>
                  <a:pt x="22" y="158"/>
                </a:lnTo>
                <a:lnTo>
                  <a:pt x="22" y="156"/>
                </a:lnTo>
                <a:lnTo>
                  <a:pt x="22" y="156"/>
                </a:lnTo>
                <a:lnTo>
                  <a:pt x="22" y="156"/>
                </a:lnTo>
                <a:lnTo>
                  <a:pt x="22" y="156"/>
                </a:lnTo>
                <a:lnTo>
                  <a:pt x="22" y="154"/>
                </a:lnTo>
                <a:lnTo>
                  <a:pt x="22" y="152"/>
                </a:lnTo>
                <a:lnTo>
                  <a:pt x="22" y="152"/>
                </a:lnTo>
                <a:lnTo>
                  <a:pt x="22" y="150"/>
                </a:lnTo>
                <a:lnTo>
                  <a:pt x="22" y="150"/>
                </a:lnTo>
                <a:lnTo>
                  <a:pt x="22" y="150"/>
                </a:lnTo>
                <a:lnTo>
                  <a:pt x="22" y="150"/>
                </a:lnTo>
                <a:lnTo>
                  <a:pt x="20" y="150"/>
                </a:lnTo>
                <a:lnTo>
                  <a:pt x="20" y="150"/>
                </a:lnTo>
                <a:lnTo>
                  <a:pt x="20" y="150"/>
                </a:lnTo>
                <a:lnTo>
                  <a:pt x="18" y="150"/>
                </a:lnTo>
                <a:lnTo>
                  <a:pt x="18" y="150"/>
                </a:lnTo>
                <a:lnTo>
                  <a:pt x="18" y="150"/>
                </a:lnTo>
                <a:lnTo>
                  <a:pt x="16" y="150"/>
                </a:lnTo>
                <a:lnTo>
                  <a:pt x="16" y="148"/>
                </a:lnTo>
                <a:lnTo>
                  <a:pt x="16" y="148"/>
                </a:lnTo>
                <a:lnTo>
                  <a:pt x="16" y="148"/>
                </a:lnTo>
                <a:lnTo>
                  <a:pt x="14" y="148"/>
                </a:lnTo>
                <a:lnTo>
                  <a:pt x="14" y="148"/>
                </a:lnTo>
                <a:lnTo>
                  <a:pt x="14" y="148"/>
                </a:lnTo>
                <a:lnTo>
                  <a:pt x="12" y="146"/>
                </a:lnTo>
                <a:lnTo>
                  <a:pt x="12" y="146"/>
                </a:lnTo>
                <a:lnTo>
                  <a:pt x="12" y="146"/>
                </a:lnTo>
                <a:lnTo>
                  <a:pt x="12" y="146"/>
                </a:lnTo>
                <a:lnTo>
                  <a:pt x="12" y="146"/>
                </a:lnTo>
                <a:lnTo>
                  <a:pt x="12" y="146"/>
                </a:lnTo>
                <a:lnTo>
                  <a:pt x="12" y="142"/>
                </a:lnTo>
                <a:lnTo>
                  <a:pt x="12" y="140"/>
                </a:lnTo>
                <a:lnTo>
                  <a:pt x="14" y="138"/>
                </a:lnTo>
                <a:lnTo>
                  <a:pt x="14" y="138"/>
                </a:lnTo>
                <a:lnTo>
                  <a:pt x="14" y="138"/>
                </a:lnTo>
                <a:lnTo>
                  <a:pt x="16" y="136"/>
                </a:lnTo>
                <a:lnTo>
                  <a:pt x="18" y="132"/>
                </a:lnTo>
                <a:lnTo>
                  <a:pt x="18" y="132"/>
                </a:lnTo>
                <a:lnTo>
                  <a:pt x="18" y="132"/>
                </a:lnTo>
                <a:lnTo>
                  <a:pt x="18" y="132"/>
                </a:lnTo>
                <a:lnTo>
                  <a:pt x="18" y="130"/>
                </a:lnTo>
                <a:lnTo>
                  <a:pt x="18" y="130"/>
                </a:lnTo>
                <a:lnTo>
                  <a:pt x="18" y="130"/>
                </a:lnTo>
                <a:lnTo>
                  <a:pt x="18" y="128"/>
                </a:lnTo>
                <a:lnTo>
                  <a:pt x="18" y="128"/>
                </a:lnTo>
                <a:lnTo>
                  <a:pt x="20" y="128"/>
                </a:lnTo>
                <a:lnTo>
                  <a:pt x="20" y="126"/>
                </a:lnTo>
                <a:lnTo>
                  <a:pt x="22" y="124"/>
                </a:lnTo>
                <a:lnTo>
                  <a:pt x="22" y="126"/>
                </a:lnTo>
                <a:lnTo>
                  <a:pt x="24" y="126"/>
                </a:lnTo>
                <a:lnTo>
                  <a:pt x="24" y="126"/>
                </a:lnTo>
                <a:lnTo>
                  <a:pt x="26" y="126"/>
                </a:lnTo>
                <a:lnTo>
                  <a:pt x="26" y="126"/>
                </a:lnTo>
                <a:lnTo>
                  <a:pt x="26" y="128"/>
                </a:lnTo>
                <a:lnTo>
                  <a:pt x="26" y="128"/>
                </a:lnTo>
                <a:lnTo>
                  <a:pt x="26" y="128"/>
                </a:lnTo>
                <a:lnTo>
                  <a:pt x="26" y="130"/>
                </a:lnTo>
                <a:lnTo>
                  <a:pt x="26" y="130"/>
                </a:lnTo>
                <a:lnTo>
                  <a:pt x="28" y="130"/>
                </a:lnTo>
                <a:lnTo>
                  <a:pt x="28" y="130"/>
                </a:lnTo>
                <a:lnTo>
                  <a:pt x="28" y="130"/>
                </a:lnTo>
                <a:lnTo>
                  <a:pt x="28" y="130"/>
                </a:lnTo>
                <a:lnTo>
                  <a:pt x="30" y="130"/>
                </a:lnTo>
                <a:lnTo>
                  <a:pt x="30" y="130"/>
                </a:lnTo>
                <a:lnTo>
                  <a:pt x="30" y="130"/>
                </a:lnTo>
                <a:lnTo>
                  <a:pt x="30" y="130"/>
                </a:lnTo>
                <a:lnTo>
                  <a:pt x="32" y="130"/>
                </a:lnTo>
                <a:lnTo>
                  <a:pt x="32" y="130"/>
                </a:lnTo>
                <a:lnTo>
                  <a:pt x="32" y="128"/>
                </a:lnTo>
                <a:lnTo>
                  <a:pt x="32" y="128"/>
                </a:lnTo>
                <a:lnTo>
                  <a:pt x="34" y="128"/>
                </a:lnTo>
                <a:lnTo>
                  <a:pt x="34" y="128"/>
                </a:lnTo>
                <a:lnTo>
                  <a:pt x="34" y="128"/>
                </a:lnTo>
                <a:lnTo>
                  <a:pt x="36" y="128"/>
                </a:lnTo>
                <a:lnTo>
                  <a:pt x="36" y="128"/>
                </a:lnTo>
                <a:lnTo>
                  <a:pt x="36" y="128"/>
                </a:lnTo>
                <a:lnTo>
                  <a:pt x="36" y="128"/>
                </a:lnTo>
                <a:lnTo>
                  <a:pt x="38" y="128"/>
                </a:lnTo>
                <a:lnTo>
                  <a:pt x="38" y="128"/>
                </a:lnTo>
                <a:lnTo>
                  <a:pt x="38" y="128"/>
                </a:lnTo>
                <a:lnTo>
                  <a:pt x="40" y="128"/>
                </a:lnTo>
                <a:lnTo>
                  <a:pt x="40" y="128"/>
                </a:lnTo>
                <a:lnTo>
                  <a:pt x="42" y="126"/>
                </a:lnTo>
                <a:lnTo>
                  <a:pt x="42" y="126"/>
                </a:lnTo>
                <a:lnTo>
                  <a:pt x="42" y="124"/>
                </a:lnTo>
                <a:lnTo>
                  <a:pt x="44" y="122"/>
                </a:lnTo>
                <a:lnTo>
                  <a:pt x="44" y="120"/>
                </a:lnTo>
                <a:lnTo>
                  <a:pt x="46" y="120"/>
                </a:lnTo>
                <a:lnTo>
                  <a:pt x="46" y="120"/>
                </a:lnTo>
                <a:lnTo>
                  <a:pt x="46" y="118"/>
                </a:lnTo>
                <a:lnTo>
                  <a:pt x="46" y="116"/>
                </a:lnTo>
                <a:lnTo>
                  <a:pt x="46" y="114"/>
                </a:lnTo>
                <a:lnTo>
                  <a:pt x="48" y="112"/>
                </a:lnTo>
                <a:lnTo>
                  <a:pt x="50" y="112"/>
                </a:lnTo>
                <a:lnTo>
                  <a:pt x="50" y="112"/>
                </a:lnTo>
                <a:lnTo>
                  <a:pt x="50" y="110"/>
                </a:lnTo>
                <a:lnTo>
                  <a:pt x="52" y="110"/>
                </a:lnTo>
                <a:lnTo>
                  <a:pt x="52" y="110"/>
                </a:lnTo>
                <a:lnTo>
                  <a:pt x="54" y="108"/>
                </a:lnTo>
                <a:lnTo>
                  <a:pt x="54" y="106"/>
                </a:lnTo>
                <a:lnTo>
                  <a:pt x="56" y="106"/>
                </a:lnTo>
                <a:lnTo>
                  <a:pt x="56" y="104"/>
                </a:lnTo>
                <a:lnTo>
                  <a:pt x="58" y="100"/>
                </a:lnTo>
                <a:lnTo>
                  <a:pt x="58" y="100"/>
                </a:lnTo>
                <a:lnTo>
                  <a:pt x="58" y="96"/>
                </a:lnTo>
                <a:lnTo>
                  <a:pt x="58" y="94"/>
                </a:lnTo>
                <a:lnTo>
                  <a:pt x="58" y="94"/>
                </a:lnTo>
                <a:lnTo>
                  <a:pt x="60" y="92"/>
                </a:lnTo>
                <a:lnTo>
                  <a:pt x="62" y="92"/>
                </a:lnTo>
                <a:lnTo>
                  <a:pt x="62" y="92"/>
                </a:lnTo>
                <a:lnTo>
                  <a:pt x="64" y="92"/>
                </a:lnTo>
                <a:lnTo>
                  <a:pt x="64" y="90"/>
                </a:lnTo>
                <a:lnTo>
                  <a:pt x="66" y="88"/>
                </a:lnTo>
                <a:lnTo>
                  <a:pt x="64" y="88"/>
                </a:lnTo>
                <a:lnTo>
                  <a:pt x="64" y="88"/>
                </a:lnTo>
                <a:lnTo>
                  <a:pt x="64" y="88"/>
                </a:lnTo>
                <a:lnTo>
                  <a:pt x="64" y="86"/>
                </a:lnTo>
                <a:lnTo>
                  <a:pt x="64" y="86"/>
                </a:lnTo>
                <a:lnTo>
                  <a:pt x="64" y="86"/>
                </a:lnTo>
                <a:lnTo>
                  <a:pt x="64" y="84"/>
                </a:lnTo>
                <a:lnTo>
                  <a:pt x="64" y="82"/>
                </a:lnTo>
                <a:lnTo>
                  <a:pt x="66" y="82"/>
                </a:lnTo>
                <a:lnTo>
                  <a:pt x="66" y="80"/>
                </a:lnTo>
                <a:lnTo>
                  <a:pt x="68" y="80"/>
                </a:lnTo>
                <a:lnTo>
                  <a:pt x="68" y="78"/>
                </a:lnTo>
                <a:lnTo>
                  <a:pt x="68" y="78"/>
                </a:lnTo>
                <a:lnTo>
                  <a:pt x="70" y="76"/>
                </a:lnTo>
                <a:lnTo>
                  <a:pt x="72" y="76"/>
                </a:lnTo>
                <a:lnTo>
                  <a:pt x="72" y="74"/>
                </a:lnTo>
                <a:lnTo>
                  <a:pt x="72" y="74"/>
                </a:lnTo>
                <a:lnTo>
                  <a:pt x="72" y="74"/>
                </a:lnTo>
                <a:lnTo>
                  <a:pt x="72" y="74"/>
                </a:lnTo>
                <a:lnTo>
                  <a:pt x="72" y="74"/>
                </a:lnTo>
                <a:lnTo>
                  <a:pt x="70" y="74"/>
                </a:lnTo>
                <a:lnTo>
                  <a:pt x="70" y="74"/>
                </a:lnTo>
                <a:lnTo>
                  <a:pt x="70" y="74"/>
                </a:lnTo>
                <a:lnTo>
                  <a:pt x="70" y="72"/>
                </a:lnTo>
                <a:lnTo>
                  <a:pt x="70" y="70"/>
                </a:lnTo>
                <a:lnTo>
                  <a:pt x="70" y="70"/>
                </a:lnTo>
                <a:lnTo>
                  <a:pt x="70" y="70"/>
                </a:lnTo>
                <a:lnTo>
                  <a:pt x="70" y="68"/>
                </a:lnTo>
                <a:lnTo>
                  <a:pt x="70" y="68"/>
                </a:lnTo>
                <a:lnTo>
                  <a:pt x="70" y="68"/>
                </a:lnTo>
                <a:lnTo>
                  <a:pt x="68" y="66"/>
                </a:lnTo>
                <a:lnTo>
                  <a:pt x="68" y="66"/>
                </a:lnTo>
                <a:lnTo>
                  <a:pt x="68" y="64"/>
                </a:lnTo>
                <a:lnTo>
                  <a:pt x="68" y="64"/>
                </a:lnTo>
                <a:lnTo>
                  <a:pt x="68" y="64"/>
                </a:lnTo>
                <a:lnTo>
                  <a:pt x="68" y="62"/>
                </a:lnTo>
                <a:lnTo>
                  <a:pt x="70" y="60"/>
                </a:lnTo>
                <a:lnTo>
                  <a:pt x="70" y="60"/>
                </a:lnTo>
                <a:lnTo>
                  <a:pt x="72" y="60"/>
                </a:lnTo>
                <a:lnTo>
                  <a:pt x="72" y="58"/>
                </a:lnTo>
                <a:lnTo>
                  <a:pt x="72" y="58"/>
                </a:lnTo>
                <a:lnTo>
                  <a:pt x="72" y="58"/>
                </a:lnTo>
                <a:lnTo>
                  <a:pt x="74" y="58"/>
                </a:lnTo>
                <a:lnTo>
                  <a:pt x="74" y="58"/>
                </a:lnTo>
                <a:lnTo>
                  <a:pt x="76" y="58"/>
                </a:lnTo>
                <a:lnTo>
                  <a:pt x="76" y="58"/>
                </a:lnTo>
                <a:lnTo>
                  <a:pt x="78" y="56"/>
                </a:lnTo>
                <a:lnTo>
                  <a:pt x="78" y="56"/>
                </a:lnTo>
                <a:lnTo>
                  <a:pt x="78" y="56"/>
                </a:lnTo>
                <a:lnTo>
                  <a:pt x="78" y="54"/>
                </a:lnTo>
                <a:lnTo>
                  <a:pt x="78" y="54"/>
                </a:lnTo>
                <a:lnTo>
                  <a:pt x="76" y="54"/>
                </a:lnTo>
                <a:lnTo>
                  <a:pt x="76" y="54"/>
                </a:lnTo>
                <a:lnTo>
                  <a:pt x="76" y="54"/>
                </a:lnTo>
                <a:lnTo>
                  <a:pt x="76" y="52"/>
                </a:lnTo>
                <a:lnTo>
                  <a:pt x="72" y="52"/>
                </a:lnTo>
                <a:lnTo>
                  <a:pt x="72" y="52"/>
                </a:lnTo>
                <a:lnTo>
                  <a:pt x="70" y="52"/>
                </a:lnTo>
                <a:lnTo>
                  <a:pt x="68" y="52"/>
                </a:lnTo>
                <a:lnTo>
                  <a:pt x="68" y="52"/>
                </a:lnTo>
                <a:lnTo>
                  <a:pt x="68" y="50"/>
                </a:lnTo>
                <a:lnTo>
                  <a:pt x="66" y="50"/>
                </a:lnTo>
                <a:lnTo>
                  <a:pt x="66" y="48"/>
                </a:lnTo>
                <a:lnTo>
                  <a:pt x="66" y="46"/>
                </a:lnTo>
                <a:lnTo>
                  <a:pt x="64" y="46"/>
                </a:lnTo>
                <a:lnTo>
                  <a:pt x="64" y="46"/>
                </a:lnTo>
                <a:lnTo>
                  <a:pt x="62" y="46"/>
                </a:lnTo>
                <a:lnTo>
                  <a:pt x="62" y="46"/>
                </a:lnTo>
                <a:lnTo>
                  <a:pt x="60" y="46"/>
                </a:lnTo>
                <a:lnTo>
                  <a:pt x="62" y="46"/>
                </a:lnTo>
                <a:lnTo>
                  <a:pt x="62" y="44"/>
                </a:lnTo>
                <a:lnTo>
                  <a:pt x="60" y="42"/>
                </a:lnTo>
                <a:lnTo>
                  <a:pt x="60" y="42"/>
                </a:lnTo>
                <a:lnTo>
                  <a:pt x="60" y="42"/>
                </a:lnTo>
                <a:lnTo>
                  <a:pt x="60" y="42"/>
                </a:lnTo>
                <a:lnTo>
                  <a:pt x="60" y="42"/>
                </a:lnTo>
                <a:lnTo>
                  <a:pt x="58" y="42"/>
                </a:lnTo>
                <a:lnTo>
                  <a:pt x="58" y="42"/>
                </a:lnTo>
                <a:lnTo>
                  <a:pt x="58" y="42"/>
                </a:lnTo>
                <a:lnTo>
                  <a:pt x="56" y="40"/>
                </a:lnTo>
                <a:lnTo>
                  <a:pt x="56" y="40"/>
                </a:lnTo>
                <a:lnTo>
                  <a:pt x="54" y="40"/>
                </a:lnTo>
                <a:lnTo>
                  <a:pt x="54" y="38"/>
                </a:lnTo>
                <a:lnTo>
                  <a:pt x="54" y="38"/>
                </a:lnTo>
                <a:lnTo>
                  <a:pt x="56" y="38"/>
                </a:lnTo>
                <a:lnTo>
                  <a:pt x="56" y="38"/>
                </a:lnTo>
                <a:lnTo>
                  <a:pt x="56" y="36"/>
                </a:lnTo>
                <a:lnTo>
                  <a:pt x="56" y="36"/>
                </a:lnTo>
                <a:lnTo>
                  <a:pt x="56" y="34"/>
                </a:lnTo>
                <a:lnTo>
                  <a:pt x="56" y="34"/>
                </a:lnTo>
                <a:lnTo>
                  <a:pt x="56" y="34"/>
                </a:lnTo>
                <a:lnTo>
                  <a:pt x="56" y="34"/>
                </a:lnTo>
                <a:lnTo>
                  <a:pt x="56" y="34"/>
                </a:lnTo>
                <a:lnTo>
                  <a:pt x="54" y="32"/>
                </a:lnTo>
                <a:lnTo>
                  <a:pt x="54" y="32"/>
                </a:lnTo>
                <a:lnTo>
                  <a:pt x="54" y="32"/>
                </a:lnTo>
                <a:lnTo>
                  <a:pt x="54" y="32"/>
                </a:lnTo>
                <a:lnTo>
                  <a:pt x="52" y="32"/>
                </a:lnTo>
                <a:lnTo>
                  <a:pt x="52" y="30"/>
                </a:lnTo>
                <a:lnTo>
                  <a:pt x="52" y="30"/>
                </a:lnTo>
                <a:lnTo>
                  <a:pt x="52" y="30"/>
                </a:lnTo>
                <a:lnTo>
                  <a:pt x="52" y="30"/>
                </a:lnTo>
                <a:lnTo>
                  <a:pt x="52" y="28"/>
                </a:lnTo>
                <a:lnTo>
                  <a:pt x="54" y="28"/>
                </a:lnTo>
                <a:lnTo>
                  <a:pt x="54" y="28"/>
                </a:lnTo>
                <a:lnTo>
                  <a:pt x="54" y="28"/>
                </a:lnTo>
                <a:lnTo>
                  <a:pt x="54" y="28"/>
                </a:lnTo>
                <a:lnTo>
                  <a:pt x="54" y="28"/>
                </a:lnTo>
                <a:lnTo>
                  <a:pt x="56" y="28"/>
                </a:lnTo>
                <a:lnTo>
                  <a:pt x="56" y="28"/>
                </a:lnTo>
                <a:lnTo>
                  <a:pt x="56" y="28"/>
                </a:lnTo>
                <a:lnTo>
                  <a:pt x="56" y="28"/>
                </a:lnTo>
                <a:lnTo>
                  <a:pt x="56" y="26"/>
                </a:lnTo>
                <a:lnTo>
                  <a:pt x="56" y="26"/>
                </a:lnTo>
                <a:lnTo>
                  <a:pt x="54" y="26"/>
                </a:lnTo>
                <a:lnTo>
                  <a:pt x="52" y="26"/>
                </a:lnTo>
                <a:lnTo>
                  <a:pt x="52" y="26"/>
                </a:lnTo>
                <a:lnTo>
                  <a:pt x="52" y="26"/>
                </a:lnTo>
                <a:lnTo>
                  <a:pt x="52" y="26"/>
                </a:lnTo>
                <a:lnTo>
                  <a:pt x="50" y="26"/>
                </a:lnTo>
                <a:lnTo>
                  <a:pt x="50" y="26"/>
                </a:lnTo>
                <a:lnTo>
                  <a:pt x="50" y="24"/>
                </a:lnTo>
                <a:lnTo>
                  <a:pt x="50" y="24"/>
                </a:lnTo>
                <a:lnTo>
                  <a:pt x="50" y="24"/>
                </a:lnTo>
                <a:lnTo>
                  <a:pt x="50" y="24"/>
                </a:lnTo>
                <a:lnTo>
                  <a:pt x="50" y="24"/>
                </a:lnTo>
                <a:lnTo>
                  <a:pt x="50" y="24"/>
                </a:lnTo>
                <a:lnTo>
                  <a:pt x="50" y="24"/>
                </a:lnTo>
                <a:lnTo>
                  <a:pt x="52" y="22"/>
                </a:lnTo>
                <a:lnTo>
                  <a:pt x="50" y="20"/>
                </a:lnTo>
                <a:lnTo>
                  <a:pt x="50" y="20"/>
                </a:lnTo>
                <a:lnTo>
                  <a:pt x="50" y="20"/>
                </a:lnTo>
                <a:lnTo>
                  <a:pt x="48" y="20"/>
                </a:lnTo>
                <a:lnTo>
                  <a:pt x="48" y="20"/>
                </a:lnTo>
                <a:lnTo>
                  <a:pt x="48" y="20"/>
                </a:lnTo>
                <a:lnTo>
                  <a:pt x="48" y="20"/>
                </a:lnTo>
                <a:lnTo>
                  <a:pt x="48" y="20"/>
                </a:lnTo>
                <a:lnTo>
                  <a:pt x="48" y="18"/>
                </a:lnTo>
                <a:lnTo>
                  <a:pt x="48" y="16"/>
                </a:lnTo>
                <a:lnTo>
                  <a:pt x="48" y="16"/>
                </a:lnTo>
                <a:lnTo>
                  <a:pt x="48" y="14"/>
                </a:lnTo>
                <a:lnTo>
                  <a:pt x="48" y="14"/>
                </a:lnTo>
                <a:lnTo>
                  <a:pt x="50" y="14"/>
                </a:lnTo>
                <a:lnTo>
                  <a:pt x="50" y="14"/>
                </a:lnTo>
                <a:lnTo>
                  <a:pt x="50" y="14"/>
                </a:lnTo>
                <a:lnTo>
                  <a:pt x="52" y="14"/>
                </a:lnTo>
                <a:lnTo>
                  <a:pt x="52" y="14"/>
                </a:lnTo>
                <a:lnTo>
                  <a:pt x="52" y="14"/>
                </a:lnTo>
                <a:lnTo>
                  <a:pt x="52" y="12"/>
                </a:lnTo>
                <a:lnTo>
                  <a:pt x="54" y="12"/>
                </a:lnTo>
                <a:lnTo>
                  <a:pt x="54" y="12"/>
                </a:lnTo>
                <a:lnTo>
                  <a:pt x="54" y="14"/>
                </a:lnTo>
                <a:lnTo>
                  <a:pt x="56" y="14"/>
                </a:lnTo>
                <a:lnTo>
                  <a:pt x="56" y="14"/>
                </a:lnTo>
                <a:lnTo>
                  <a:pt x="56" y="14"/>
                </a:lnTo>
                <a:lnTo>
                  <a:pt x="58" y="14"/>
                </a:lnTo>
                <a:lnTo>
                  <a:pt x="58" y="14"/>
                </a:lnTo>
                <a:lnTo>
                  <a:pt x="58" y="14"/>
                </a:lnTo>
                <a:lnTo>
                  <a:pt x="64" y="16"/>
                </a:lnTo>
                <a:lnTo>
                  <a:pt x="64" y="16"/>
                </a:lnTo>
                <a:lnTo>
                  <a:pt x="64" y="16"/>
                </a:lnTo>
                <a:lnTo>
                  <a:pt x="66" y="16"/>
                </a:lnTo>
                <a:lnTo>
                  <a:pt x="66" y="16"/>
                </a:lnTo>
                <a:lnTo>
                  <a:pt x="68" y="16"/>
                </a:lnTo>
                <a:lnTo>
                  <a:pt x="68" y="16"/>
                </a:lnTo>
                <a:lnTo>
                  <a:pt x="72" y="18"/>
                </a:lnTo>
                <a:lnTo>
                  <a:pt x="72" y="18"/>
                </a:lnTo>
                <a:lnTo>
                  <a:pt x="74" y="18"/>
                </a:lnTo>
                <a:lnTo>
                  <a:pt x="74" y="18"/>
                </a:lnTo>
                <a:lnTo>
                  <a:pt x="76" y="16"/>
                </a:lnTo>
                <a:lnTo>
                  <a:pt x="76" y="16"/>
                </a:lnTo>
                <a:lnTo>
                  <a:pt x="76" y="16"/>
                </a:lnTo>
                <a:lnTo>
                  <a:pt x="76" y="16"/>
                </a:lnTo>
                <a:lnTo>
                  <a:pt x="76" y="16"/>
                </a:lnTo>
                <a:lnTo>
                  <a:pt x="78" y="16"/>
                </a:lnTo>
                <a:lnTo>
                  <a:pt x="78" y="16"/>
                </a:lnTo>
                <a:lnTo>
                  <a:pt x="78" y="16"/>
                </a:lnTo>
                <a:lnTo>
                  <a:pt x="78" y="16"/>
                </a:lnTo>
                <a:lnTo>
                  <a:pt x="78" y="16"/>
                </a:lnTo>
                <a:lnTo>
                  <a:pt x="80" y="16"/>
                </a:lnTo>
                <a:lnTo>
                  <a:pt x="80" y="16"/>
                </a:lnTo>
                <a:lnTo>
                  <a:pt x="80" y="16"/>
                </a:lnTo>
                <a:lnTo>
                  <a:pt x="80" y="14"/>
                </a:lnTo>
                <a:lnTo>
                  <a:pt x="80" y="14"/>
                </a:lnTo>
                <a:lnTo>
                  <a:pt x="82" y="14"/>
                </a:lnTo>
                <a:lnTo>
                  <a:pt x="82" y="14"/>
                </a:lnTo>
                <a:lnTo>
                  <a:pt x="82" y="14"/>
                </a:lnTo>
                <a:lnTo>
                  <a:pt x="84" y="14"/>
                </a:lnTo>
                <a:lnTo>
                  <a:pt x="86" y="14"/>
                </a:lnTo>
                <a:lnTo>
                  <a:pt x="86" y="14"/>
                </a:lnTo>
                <a:lnTo>
                  <a:pt x="86" y="14"/>
                </a:lnTo>
                <a:lnTo>
                  <a:pt x="86" y="14"/>
                </a:lnTo>
                <a:lnTo>
                  <a:pt x="88" y="14"/>
                </a:lnTo>
                <a:lnTo>
                  <a:pt x="88" y="14"/>
                </a:lnTo>
                <a:lnTo>
                  <a:pt x="88" y="14"/>
                </a:lnTo>
                <a:lnTo>
                  <a:pt x="88" y="14"/>
                </a:lnTo>
                <a:lnTo>
                  <a:pt x="90" y="14"/>
                </a:lnTo>
                <a:lnTo>
                  <a:pt x="90" y="12"/>
                </a:lnTo>
                <a:lnTo>
                  <a:pt x="88" y="12"/>
                </a:lnTo>
                <a:lnTo>
                  <a:pt x="90" y="10"/>
                </a:lnTo>
                <a:lnTo>
                  <a:pt x="90" y="8"/>
                </a:lnTo>
                <a:lnTo>
                  <a:pt x="90" y="8"/>
                </a:lnTo>
                <a:lnTo>
                  <a:pt x="90" y="8"/>
                </a:lnTo>
                <a:lnTo>
                  <a:pt x="90" y="8"/>
                </a:lnTo>
                <a:lnTo>
                  <a:pt x="90" y="8"/>
                </a:lnTo>
                <a:lnTo>
                  <a:pt x="92" y="6"/>
                </a:lnTo>
                <a:lnTo>
                  <a:pt x="92" y="6"/>
                </a:lnTo>
                <a:lnTo>
                  <a:pt x="94" y="4"/>
                </a:lnTo>
                <a:lnTo>
                  <a:pt x="96" y="4"/>
                </a:lnTo>
                <a:lnTo>
                  <a:pt x="98" y="2"/>
                </a:lnTo>
                <a:lnTo>
                  <a:pt x="98" y="2"/>
                </a:lnTo>
                <a:lnTo>
                  <a:pt x="98" y="0"/>
                </a:lnTo>
                <a:close/>
                <a:moveTo>
                  <a:pt x="100" y="424"/>
                </a:moveTo>
                <a:lnTo>
                  <a:pt x="100" y="424"/>
                </a:lnTo>
                <a:lnTo>
                  <a:pt x="100" y="424"/>
                </a:lnTo>
                <a:lnTo>
                  <a:pt x="100" y="424"/>
                </a:lnTo>
                <a:lnTo>
                  <a:pt x="100" y="424"/>
                </a:lnTo>
                <a:lnTo>
                  <a:pt x="100" y="424"/>
                </a:lnTo>
                <a:close/>
                <a:moveTo>
                  <a:pt x="380" y="440"/>
                </a:moveTo>
                <a:lnTo>
                  <a:pt x="380" y="440"/>
                </a:lnTo>
                <a:lnTo>
                  <a:pt x="380" y="440"/>
                </a:lnTo>
                <a:lnTo>
                  <a:pt x="380" y="440"/>
                </a:lnTo>
                <a:lnTo>
                  <a:pt x="380" y="440"/>
                </a:lnTo>
                <a:lnTo>
                  <a:pt x="380" y="440"/>
                </a:lnTo>
                <a:lnTo>
                  <a:pt x="380" y="438"/>
                </a:lnTo>
                <a:lnTo>
                  <a:pt x="380" y="438"/>
                </a:lnTo>
                <a:lnTo>
                  <a:pt x="380" y="438"/>
                </a:lnTo>
                <a:lnTo>
                  <a:pt x="380" y="438"/>
                </a:lnTo>
                <a:lnTo>
                  <a:pt x="380" y="438"/>
                </a:lnTo>
                <a:lnTo>
                  <a:pt x="380" y="438"/>
                </a:lnTo>
                <a:lnTo>
                  <a:pt x="380" y="438"/>
                </a:lnTo>
                <a:lnTo>
                  <a:pt x="380" y="438"/>
                </a:lnTo>
                <a:lnTo>
                  <a:pt x="380" y="438"/>
                </a:lnTo>
                <a:lnTo>
                  <a:pt x="380" y="438"/>
                </a:lnTo>
                <a:lnTo>
                  <a:pt x="380" y="438"/>
                </a:lnTo>
                <a:lnTo>
                  <a:pt x="380" y="440"/>
                </a:lnTo>
                <a:lnTo>
                  <a:pt x="380" y="440"/>
                </a:lnTo>
                <a:lnTo>
                  <a:pt x="380" y="440"/>
                </a:lnTo>
                <a:close/>
                <a:moveTo>
                  <a:pt x="92" y="454"/>
                </a:moveTo>
                <a:lnTo>
                  <a:pt x="92" y="454"/>
                </a:lnTo>
                <a:lnTo>
                  <a:pt x="92" y="454"/>
                </a:lnTo>
                <a:lnTo>
                  <a:pt x="92" y="454"/>
                </a:lnTo>
                <a:lnTo>
                  <a:pt x="92" y="454"/>
                </a:lnTo>
                <a:lnTo>
                  <a:pt x="92" y="454"/>
                </a:lnTo>
                <a:lnTo>
                  <a:pt x="92" y="454"/>
                </a:lnTo>
                <a:lnTo>
                  <a:pt x="92" y="454"/>
                </a:lnTo>
                <a:close/>
                <a:moveTo>
                  <a:pt x="86" y="406"/>
                </a:moveTo>
                <a:lnTo>
                  <a:pt x="86" y="406"/>
                </a:lnTo>
                <a:lnTo>
                  <a:pt x="86" y="406"/>
                </a:lnTo>
                <a:lnTo>
                  <a:pt x="86" y="404"/>
                </a:lnTo>
                <a:lnTo>
                  <a:pt x="86" y="404"/>
                </a:lnTo>
                <a:lnTo>
                  <a:pt x="86" y="406"/>
                </a:lnTo>
                <a:close/>
                <a:moveTo>
                  <a:pt x="392" y="458"/>
                </a:moveTo>
                <a:lnTo>
                  <a:pt x="392" y="458"/>
                </a:lnTo>
                <a:lnTo>
                  <a:pt x="392" y="458"/>
                </a:lnTo>
                <a:lnTo>
                  <a:pt x="390" y="456"/>
                </a:lnTo>
                <a:lnTo>
                  <a:pt x="390" y="456"/>
                </a:lnTo>
                <a:lnTo>
                  <a:pt x="392" y="454"/>
                </a:lnTo>
                <a:lnTo>
                  <a:pt x="392" y="454"/>
                </a:lnTo>
                <a:lnTo>
                  <a:pt x="392" y="454"/>
                </a:lnTo>
                <a:lnTo>
                  <a:pt x="392" y="454"/>
                </a:lnTo>
                <a:lnTo>
                  <a:pt x="392" y="454"/>
                </a:lnTo>
                <a:lnTo>
                  <a:pt x="392" y="454"/>
                </a:lnTo>
                <a:lnTo>
                  <a:pt x="392" y="456"/>
                </a:lnTo>
                <a:lnTo>
                  <a:pt x="392" y="456"/>
                </a:lnTo>
                <a:lnTo>
                  <a:pt x="392" y="456"/>
                </a:lnTo>
                <a:lnTo>
                  <a:pt x="392" y="458"/>
                </a:lnTo>
                <a:lnTo>
                  <a:pt x="392" y="458"/>
                </a:lnTo>
                <a:lnTo>
                  <a:pt x="392" y="458"/>
                </a:lnTo>
                <a:close/>
                <a:moveTo>
                  <a:pt x="380" y="372"/>
                </a:moveTo>
                <a:lnTo>
                  <a:pt x="380" y="374"/>
                </a:lnTo>
                <a:lnTo>
                  <a:pt x="378" y="374"/>
                </a:lnTo>
                <a:lnTo>
                  <a:pt x="378" y="374"/>
                </a:lnTo>
                <a:lnTo>
                  <a:pt x="378" y="374"/>
                </a:lnTo>
                <a:lnTo>
                  <a:pt x="378" y="374"/>
                </a:lnTo>
                <a:lnTo>
                  <a:pt x="378" y="374"/>
                </a:lnTo>
                <a:lnTo>
                  <a:pt x="378" y="374"/>
                </a:lnTo>
                <a:lnTo>
                  <a:pt x="378" y="374"/>
                </a:lnTo>
                <a:lnTo>
                  <a:pt x="378" y="374"/>
                </a:lnTo>
                <a:lnTo>
                  <a:pt x="376" y="376"/>
                </a:lnTo>
                <a:lnTo>
                  <a:pt x="376" y="376"/>
                </a:lnTo>
                <a:lnTo>
                  <a:pt x="376" y="376"/>
                </a:lnTo>
                <a:lnTo>
                  <a:pt x="376" y="376"/>
                </a:lnTo>
                <a:lnTo>
                  <a:pt x="376" y="376"/>
                </a:lnTo>
                <a:lnTo>
                  <a:pt x="376" y="376"/>
                </a:lnTo>
                <a:lnTo>
                  <a:pt x="376" y="376"/>
                </a:lnTo>
                <a:lnTo>
                  <a:pt x="376" y="376"/>
                </a:lnTo>
                <a:lnTo>
                  <a:pt x="376" y="374"/>
                </a:lnTo>
                <a:lnTo>
                  <a:pt x="376" y="374"/>
                </a:lnTo>
                <a:lnTo>
                  <a:pt x="376" y="374"/>
                </a:lnTo>
                <a:lnTo>
                  <a:pt x="376" y="372"/>
                </a:lnTo>
                <a:lnTo>
                  <a:pt x="376" y="370"/>
                </a:lnTo>
                <a:lnTo>
                  <a:pt x="376" y="368"/>
                </a:lnTo>
                <a:lnTo>
                  <a:pt x="376" y="368"/>
                </a:lnTo>
                <a:lnTo>
                  <a:pt x="376" y="368"/>
                </a:lnTo>
                <a:lnTo>
                  <a:pt x="376" y="368"/>
                </a:lnTo>
                <a:lnTo>
                  <a:pt x="376" y="366"/>
                </a:lnTo>
                <a:lnTo>
                  <a:pt x="378" y="366"/>
                </a:lnTo>
                <a:lnTo>
                  <a:pt x="378" y="366"/>
                </a:lnTo>
                <a:lnTo>
                  <a:pt x="378" y="366"/>
                </a:lnTo>
                <a:lnTo>
                  <a:pt x="380" y="368"/>
                </a:lnTo>
                <a:lnTo>
                  <a:pt x="380" y="372"/>
                </a:lnTo>
                <a:close/>
                <a:moveTo>
                  <a:pt x="378" y="376"/>
                </a:moveTo>
                <a:lnTo>
                  <a:pt x="378" y="378"/>
                </a:lnTo>
                <a:lnTo>
                  <a:pt x="378" y="380"/>
                </a:lnTo>
                <a:lnTo>
                  <a:pt x="380" y="384"/>
                </a:lnTo>
                <a:lnTo>
                  <a:pt x="378" y="384"/>
                </a:lnTo>
                <a:lnTo>
                  <a:pt x="378" y="384"/>
                </a:lnTo>
                <a:lnTo>
                  <a:pt x="378" y="384"/>
                </a:lnTo>
                <a:lnTo>
                  <a:pt x="378" y="384"/>
                </a:lnTo>
                <a:lnTo>
                  <a:pt x="378" y="384"/>
                </a:lnTo>
                <a:lnTo>
                  <a:pt x="378" y="386"/>
                </a:lnTo>
                <a:lnTo>
                  <a:pt x="378" y="386"/>
                </a:lnTo>
                <a:lnTo>
                  <a:pt x="378" y="386"/>
                </a:lnTo>
                <a:lnTo>
                  <a:pt x="378" y="386"/>
                </a:lnTo>
                <a:lnTo>
                  <a:pt x="378" y="386"/>
                </a:lnTo>
                <a:lnTo>
                  <a:pt x="378" y="386"/>
                </a:lnTo>
                <a:lnTo>
                  <a:pt x="378" y="386"/>
                </a:lnTo>
                <a:lnTo>
                  <a:pt x="376" y="386"/>
                </a:lnTo>
                <a:lnTo>
                  <a:pt x="376" y="386"/>
                </a:lnTo>
                <a:lnTo>
                  <a:pt x="376" y="386"/>
                </a:lnTo>
                <a:lnTo>
                  <a:pt x="376" y="386"/>
                </a:lnTo>
                <a:lnTo>
                  <a:pt x="376" y="386"/>
                </a:lnTo>
                <a:lnTo>
                  <a:pt x="376" y="386"/>
                </a:lnTo>
                <a:lnTo>
                  <a:pt x="376" y="386"/>
                </a:lnTo>
                <a:lnTo>
                  <a:pt x="376" y="386"/>
                </a:lnTo>
                <a:lnTo>
                  <a:pt x="376" y="384"/>
                </a:lnTo>
                <a:lnTo>
                  <a:pt x="376" y="380"/>
                </a:lnTo>
                <a:lnTo>
                  <a:pt x="374" y="378"/>
                </a:lnTo>
                <a:lnTo>
                  <a:pt x="374" y="378"/>
                </a:lnTo>
                <a:lnTo>
                  <a:pt x="374" y="378"/>
                </a:lnTo>
                <a:lnTo>
                  <a:pt x="376" y="376"/>
                </a:lnTo>
                <a:lnTo>
                  <a:pt x="376" y="376"/>
                </a:lnTo>
                <a:lnTo>
                  <a:pt x="376" y="376"/>
                </a:lnTo>
                <a:lnTo>
                  <a:pt x="376" y="376"/>
                </a:lnTo>
                <a:lnTo>
                  <a:pt x="376" y="378"/>
                </a:lnTo>
                <a:lnTo>
                  <a:pt x="376" y="376"/>
                </a:lnTo>
                <a:lnTo>
                  <a:pt x="378" y="376"/>
                </a:lnTo>
                <a:lnTo>
                  <a:pt x="378" y="376"/>
                </a:lnTo>
                <a:lnTo>
                  <a:pt x="378" y="376"/>
                </a:lnTo>
                <a:close/>
                <a:moveTo>
                  <a:pt x="376" y="388"/>
                </a:moveTo>
                <a:lnTo>
                  <a:pt x="376" y="388"/>
                </a:lnTo>
                <a:lnTo>
                  <a:pt x="376" y="388"/>
                </a:lnTo>
                <a:lnTo>
                  <a:pt x="376" y="388"/>
                </a:lnTo>
                <a:lnTo>
                  <a:pt x="376" y="390"/>
                </a:lnTo>
                <a:lnTo>
                  <a:pt x="376" y="390"/>
                </a:lnTo>
                <a:lnTo>
                  <a:pt x="376" y="390"/>
                </a:lnTo>
                <a:lnTo>
                  <a:pt x="376" y="390"/>
                </a:lnTo>
                <a:lnTo>
                  <a:pt x="376" y="390"/>
                </a:lnTo>
                <a:lnTo>
                  <a:pt x="376" y="390"/>
                </a:lnTo>
                <a:lnTo>
                  <a:pt x="376" y="390"/>
                </a:lnTo>
                <a:lnTo>
                  <a:pt x="378" y="394"/>
                </a:lnTo>
                <a:lnTo>
                  <a:pt x="378" y="394"/>
                </a:lnTo>
                <a:lnTo>
                  <a:pt x="378" y="394"/>
                </a:lnTo>
                <a:lnTo>
                  <a:pt x="376" y="398"/>
                </a:lnTo>
                <a:lnTo>
                  <a:pt x="376" y="400"/>
                </a:lnTo>
                <a:lnTo>
                  <a:pt x="376" y="400"/>
                </a:lnTo>
                <a:lnTo>
                  <a:pt x="376" y="400"/>
                </a:lnTo>
                <a:lnTo>
                  <a:pt x="376" y="400"/>
                </a:lnTo>
                <a:lnTo>
                  <a:pt x="374" y="398"/>
                </a:lnTo>
                <a:lnTo>
                  <a:pt x="374" y="394"/>
                </a:lnTo>
                <a:lnTo>
                  <a:pt x="374" y="394"/>
                </a:lnTo>
                <a:lnTo>
                  <a:pt x="374" y="392"/>
                </a:lnTo>
                <a:lnTo>
                  <a:pt x="374" y="394"/>
                </a:lnTo>
                <a:lnTo>
                  <a:pt x="374" y="392"/>
                </a:lnTo>
                <a:lnTo>
                  <a:pt x="374" y="390"/>
                </a:lnTo>
                <a:lnTo>
                  <a:pt x="374" y="390"/>
                </a:lnTo>
                <a:lnTo>
                  <a:pt x="374" y="390"/>
                </a:lnTo>
                <a:lnTo>
                  <a:pt x="374" y="390"/>
                </a:lnTo>
                <a:lnTo>
                  <a:pt x="374" y="390"/>
                </a:lnTo>
                <a:lnTo>
                  <a:pt x="374" y="388"/>
                </a:lnTo>
                <a:lnTo>
                  <a:pt x="376" y="388"/>
                </a:lnTo>
                <a:lnTo>
                  <a:pt x="376" y="388"/>
                </a:lnTo>
                <a:lnTo>
                  <a:pt x="376" y="388"/>
                </a:lnTo>
                <a:lnTo>
                  <a:pt x="376" y="388"/>
                </a:lnTo>
                <a:close/>
                <a:moveTo>
                  <a:pt x="392" y="460"/>
                </a:moveTo>
                <a:lnTo>
                  <a:pt x="392" y="460"/>
                </a:lnTo>
                <a:lnTo>
                  <a:pt x="390" y="460"/>
                </a:lnTo>
                <a:lnTo>
                  <a:pt x="390" y="460"/>
                </a:lnTo>
                <a:lnTo>
                  <a:pt x="390" y="460"/>
                </a:lnTo>
                <a:lnTo>
                  <a:pt x="390" y="460"/>
                </a:lnTo>
                <a:lnTo>
                  <a:pt x="390" y="460"/>
                </a:lnTo>
                <a:lnTo>
                  <a:pt x="390" y="458"/>
                </a:lnTo>
                <a:lnTo>
                  <a:pt x="390" y="458"/>
                </a:lnTo>
                <a:lnTo>
                  <a:pt x="390" y="458"/>
                </a:lnTo>
                <a:lnTo>
                  <a:pt x="390" y="458"/>
                </a:lnTo>
                <a:lnTo>
                  <a:pt x="390" y="458"/>
                </a:lnTo>
                <a:lnTo>
                  <a:pt x="392" y="460"/>
                </a:lnTo>
                <a:lnTo>
                  <a:pt x="392" y="460"/>
                </a:lnTo>
                <a:lnTo>
                  <a:pt x="392" y="460"/>
                </a:lnTo>
                <a:lnTo>
                  <a:pt x="392" y="460"/>
                </a:lnTo>
                <a:close/>
                <a:moveTo>
                  <a:pt x="376" y="386"/>
                </a:moveTo>
                <a:lnTo>
                  <a:pt x="378" y="386"/>
                </a:lnTo>
                <a:lnTo>
                  <a:pt x="378" y="386"/>
                </a:lnTo>
                <a:lnTo>
                  <a:pt x="378" y="386"/>
                </a:lnTo>
                <a:lnTo>
                  <a:pt x="378" y="388"/>
                </a:lnTo>
                <a:lnTo>
                  <a:pt x="378" y="390"/>
                </a:lnTo>
                <a:lnTo>
                  <a:pt x="376" y="390"/>
                </a:lnTo>
                <a:lnTo>
                  <a:pt x="376" y="390"/>
                </a:lnTo>
                <a:lnTo>
                  <a:pt x="376" y="390"/>
                </a:lnTo>
                <a:lnTo>
                  <a:pt x="376" y="390"/>
                </a:lnTo>
                <a:lnTo>
                  <a:pt x="376" y="390"/>
                </a:lnTo>
                <a:lnTo>
                  <a:pt x="376" y="388"/>
                </a:lnTo>
                <a:lnTo>
                  <a:pt x="376" y="388"/>
                </a:lnTo>
                <a:lnTo>
                  <a:pt x="376" y="388"/>
                </a:lnTo>
                <a:lnTo>
                  <a:pt x="376" y="388"/>
                </a:lnTo>
                <a:lnTo>
                  <a:pt x="376" y="388"/>
                </a:lnTo>
                <a:lnTo>
                  <a:pt x="376" y="388"/>
                </a:lnTo>
                <a:lnTo>
                  <a:pt x="376" y="388"/>
                </a:lnTo>
                <a:lnTo>
                  <a:pt x="376" y="388"/>
                </a:lnTo>
                <a:lnTo>
                  <a:pt x="376" y="386"/>
                </a:lnTo>
                <a:lnTo>
                  <a:pt x="376" y="386"/>
                </a:lnTo>
                <a:lnTo>
                  <a:pt x="376" y="386"/>
                </a:lnTo>
                <a:lnTo>
                  <a:pt x="376" y="386"/>
                </a:lnTo>
                <a:lnTo>
                  <a:pt x="376" y="386"/>
                </a:lnTo>
                <a:close/>
                <a:moveTo>
                  <a:pt x="374" y="416"/>
                </a:moveTo>
                <a:lnTo>
                  <a:pt x="374" y="416"/>
                </a:lnTo>
                <a:lnTo>
                  <a:pt x="372" y="416"/>
                </a:lnTo>
                <a:lnTo>
                  <a:pt x="372" y="416"/>
                </a:lnTo>
                <a:lnTo>
                  <a:pt x="372" y="414"/>
                </a:lnTo>
                <a:lnTo>
                  <a:pt x="372" y="414"/>
                </a:lnTo>
                <a:lnTo>
                  <a:pt x="372" y="412"/>
                </a:lnTo>
                <a:lnTo>
                  <a:pt x="372" y="412"/>
                </a:lnTo>
                <a:lnTo>
                  <a:pt x="374" y="410"/>
                </a:lnTo>
                <a:lnTo>
                  <a:pt x="374" y="410"/>
                </a:lnTo>
                <a:lnTo>
                  <a:pt x="374" y="410"/>
                </a:lnTo>
                <a:lnTo>
                  <a:pt x="374" y="410"/>
                </a:lnTo>
                <a:lnTo>
                  <a:pt x="374" y="410"/>
                </a:lnTo>
                <a:lnTo>
                  <a:pt x="376" y="412"/>
                </a:lnTo>
                <a:lnTo>
                  <a:pt x="376" y="414"/>
                </a:lnTo>
                <a:lnTo>
                  <a:pt x="376" y="414"/>
                </a:lnTo>
                <a:lnTo>
                  <a:pt x="376" y="414"/>
                </a:lnTo>
                <a:lnTo>
                  <a:pt x="376" y="416"/>
                </a:lnTo>
                <a:lnTo>
                  <a:pt x="374" y="416"/>
                </a:lnTo>
                <a:lnTo>
                  <a:pt x="374" y="416"/>
                </a:lnTo>
                <a:lnTo>
                  <a:pt x="374" y="416"/>
                </a:lnTo>
                <a:close/>
                <a:moveTo>
                  <a:pt x="376" y="402"/>
                </a:moveTo>
                <a:lnTo>
                  <a:pt x="376" y="402"/>
                </a:lnTo>
                <a:lnTo>
                  <a:pt x="376" y="402"/>
                </a:lnTo>
                <a:lnTo>
                  <a:pt x="374" y="402"/>
                </a:lnTo>
                <a:lnTo>
                  <a:pt x="376" y="400"/>
                </a:lnTo>
                <a:lnTo>
                  <a:pt x="376" y="400"/>
                </a:lnTo>
                <a:lnTo>
                  <a:pt x="376" y="400"/>
                </a:lnTo>
                <a:lnTo>
                  <a:pt x="376" y="400"/>
                </a:lnTo>
                <a:lnTo>
                  <a:pt x="376" y="400"/>
                </a:lnTo>
                <a:lnTo>
                  <a:pt x="376" y="400"/>
                </a:lnTo>
                <a:lnTo>
                  <a:pt x="376" y="400"/>
                </a:lnTo>
                <a:lnTo>
                  <a:pt x="376" y="402"/>
                </a:lnTo>
                <a:lnTo>
                  <a:pt x="376" y="402"/>
                </a:lnTo>
                <a:lnTo>
                  <a:pt x="376" y="402"/>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5" name="Freeform 171"/>
          <p:cNvSpPr>
            <a:spLocks/>
          </p:cNvSpPr>
          <p:nvPr/>
        </p:nvSpPr>
        <p:spPr bwMode="auto">
          <a:xfrm>
            <a:off x="4470400" y="2205038"/>
            <a:ext cx="9525" cy="9525"/>
          </a:xfrm>
          <a:custGeom>
            <a:avLst/>
            <a:gdLst/>
            <a:ahLst/>
            <a:cxnLst>
              <a:cxn ang="0">
                <a:pos x="0" y="6"/>
              </a:cxn>
              <a:cxn ang="0">
                <a:pos x="0" y="6"/>
              </a:cxn>
              <a:cxn ang="0">
                <a:pos x="0" y="4"/>
              </a:cxn>
              <a:cxn ang="0">
                <a:pos x="0" y="4"/>
              </a:cxn>
              <a:cxn ang="0">
                <a:pos x="2" y="4"/>
              </a:cxn>
              <a:cxn ang="0">
                <a:pos x="2" y="4"/>
              </a:cxn>
              <a:cxn ang="0">
                <a:pos x="2" y="4"/>
              </a:cxn>
              <a:cxn ang="0">
                <a:pos x="2" y="2"/>
              </a:cxn>
              <a:cxn ang="0">
                <a:pos x="2" y="2"/>
              </a:cxn>
              <a:cxn ang="0">
                <a:pos x="2" y="2"/>
              </a:cxn>
              <a:cxn ang="0">
                <a:pos x="2" y="2"/>
              </a:cxn>
              <a:cxn ang="0">
                <a:pos x="2" y="2"/>
              </a:cxn>
              <a:cxn ang="0">
                <a:pos x="4" y="2"/>
              </a:cxn>
              <a:cxn ang="0">
                <a:pos x="4" y="2"/>
              </a:cxn>
              <a:cxn ang="0">
                <a:pos x="4" y="2"/>
              </a:cxn>
              <a:cxn ang="0">
                <a:pos x="6" y="0"/>
              </a:cxn>
              <a:cxn ang="0">
                <a:pos x="6" y="0"/>
              </a:cxn>
              <a:cxn ang="0">
                <a:pos x="6" y="2"/>
              </a:cxn>
              <a:cxn ang="0">
                <a:pos x="6" y="4"/>
              </a:cxn>
              <a:cxn ang="0">
                <a:pos x="4" y="4"/>
              </a:cxn>
              <a:cxn ang="0">
                <a:pos x="4" y="4"/>
              </a:cxn>
              <a:cxn ang="0">
                <a:pos x="4" y="6"/>
              </a:cxn>
              <a:cxn ang="0">
                <a:pos x="4" y="6"/>
              </a:cxn>
              <a:cxn ang="0">
                <a:pos x="2" y="6"/>
              </a:cxn>
              <a:cxn ang="0">
                <a:pos x="2" y="6"/>
              </a:cxn>
              <a:cxn ang="0">
                <a:pos x="0" y="6"/>
              </a:cxn>
              <a:cxn ang="0">
                <a:pos x="0" y="6"/>
              </a:cxn>
              <a:cxn ang="0">
                <a:pos x="0" y="6"/>
              </a:cxn>
              <a:cxn ang="0">
                <a:pos x="0" y="6"/>
              </a:cxn>
            </a:cxnLst>
            <a:rect l="0" t="0" r="r" b="b"/>
            <a:pathLst>
              <a:path w="6" h="6">
                <a:moveTo>
                  <a:pt x="0" y="6"/>
                </a:moveTo>
                <a:lnTo>
                  <a:pt x="0" y="6"/>
                </a:lnTo>
                <a:lnTo>
                  <a:pt x="0" y="4"/>
                </a:lnTo>
                <a:lnTo>
                  <a:pt x="0" y="4"/>
                </a:lnTo>
                <a:lnTo>
                  <a:pt x="2" y="4"/>
                </a:lnTo>
                <a:lnTo>
                  <a:pt x="2" y="4"/>
                </a:lnTo>
                <a:lnTo>
                  <a:pt x="2" y="4"/>
                </a:lnTo>
                <a:lnTo>
                  <a:pt x="2" y="2"/>
                </a:lnTo>
                <a:lnTo>
                  <a:pt x="2" y="2"/>
                </a:lnTo>
                <a:lnTo>
                  <a:pt x="2" y="2"/>
                </a:lnTo>
                <a:lnTo>
                  <a:pt x="2" y="2"/>
                </a:lnTo>
                <a:lnTo>
                  <a:pt x="2" y="2"/>
                </a:lnTo>
                <a:lnTo>
                  <a:pt x="4" y="2"/>
                </a:lnTo>
                <a:lnTo>
                  <a:pt x="4" y="2"/>
                </a:lnTo>
                <a:lnTo>
                  <a:pt x="4" y="2"/>
                </a:lnTo>
                <a:lnTo>
                  <a:pt x="6" y="0"/>
                </a:lnTo>
                <a:lnTo>
                  <a:pt x="6" y="0"/>
                </a:lnTo>
                <a:lnTo>
                  <a:pt x="6" y="2"/>
                </a:lnTo>
                <a:lnTo>
                  <a:pt x="6" y="4"/>
                </a:lnTo>
                <a:lnTo>
                  <a:pt x="4" y="4"/>
                </a:lnTo>
                <a:lnTo>
                  <a:pt x="4" y="4"/>
                </a:lnTo>
                <a:lnTo>
                  <a:pt x="4" y="6"/>
                </a:lnTo>
                <a:lnTo>
                  <a:pt x="4" y="6"/>
                </a:lnTo>
                <a:lnTo>
                  <a:pt x="2" y="6"/>
                </a:lnTo>
                <a:lnTo>
                  <a:pt x="2" y="6"/>
                </a:lnTo>
                <a:lnTo>
                  <a:pt x="0" y="6"/>
                </a:lnTo>
                <a:lnTo>
                  <a:pt x="0" y="6"/>
                </a:lnTo>
                <a:lnTo>
                  <a:pt x="0" y="6"/>
                </a:lnTo>
                <a:lnTo>
                  <a:pt x="0"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6" name="Freeform 172"/>
          <p:cNvSpPr>
            <a:spLocks/>
          </p:cNvSpPr>
          <p:nvPr/>
        </p:nvSpPr>
        <p:spPr bwMode="auto">
          <a:xfrm>
            <a:off x="4895850" y="2354263"/>
            <a:ext cx="136525" cy="73025"/>
          </a:xfrm>
          <a:custGeom>
            <a:avLst/>
            <a:gdLst/>
            <a:ahLst/>
            <a:cxnLst>
              <a:cxn ang="0">
                <a:pos x="84" y="14"/>
              </a:cxn>
              <a:cxn ang="0">
                <a:pos x="80" y="14"/>
              </a:cxn>
              <a:cxn ang="0">
                <a:pos x="78" y="16"/>
              </a:cxn>
              <a:cxn ang="0">
                <a:pos x="76" y="18"/>
              </a:cxn>
              <a:cxn ang="0">
                <a:pos x="76" y="20"/>
              </a:cxn>
              <a:cxn ang="0">
                <a:pos x="74" y="24"/>
              </a:cxn>
              <a:cxn ang="0">
                <a:pos x="72" y="26"/>
              </a:cxn>
              <a:cxn ang="0">
                <a:pos x="72" y="30"/>
              </a:cxn>
              <a:cxn ang="0">
                <a:pos x="68" y="32"/>
              </a:cxn>
              <a:cxn ang="0">
                <a:pos x="68" y="36"/>
              </a:cxn>
              <a:cxn ang="0">
                <a:pos x="66" y="38"/>
              </a:cxn>
              <a:cxn ang="0">
                <a:pos x="62" y="38"/>
              </a:cxn>
              <a:cxn ang="0">
                <a:pos x="62" y="40"/>
              </a:cxn>
              <a:cxn ang="0">
                <a:pos x="58" y="38"/>
              </a:cxn>
              <a:cxn ang="0">
                <a:pos x="54" y="40"/>
              </a:cxn>
              <a:cxn ang="0">
                <a:pos x="48" y="40"/>
              </a:cxn>
              <a:cxn ang="0">
                <a:pos x="46" y="40"/>
              </a:cxn>
              <a:cxn ang="0">
                <a:pos x="40" y="42"/>
              </a:cxn>
              <a:cxn ang="0">
                <a:pos x="36" y="44"/>
              </a:cxn>
              <a:cxn ang="0">
                <a:pos x="32" y="46"/>
              </a:cxn>
              <a:cxn ang="0">
                <a:pos x="30" y="46"/>
              </a:cxn>
              <a:cxn ang="0">
                <a:pos x="22" y="44"/>
              </a:cxn>
              <a:cxn ang="0">
                <a:pos x="18" y="42"/>
              </a:cxn>
              <a:cxn ang="0">
                <a:pos x="16" y="42"/>
              </a:cxn>
              <a:cxn ang="0">
                <a:pos x="12" y="38"/>
              </a:cxn>
              <a:cxn ang="0">
                <a:pos x="12" y="36"/>
              </a:cxn>
              <a:cxn ang="0">
                <a:pos x="8" y="34"/>
              </a:cxn>
              <a:cxn ang="0">
                <a:pos x="4" y="30"/>
              </a:cxn>
              <a:cxn ang="0">
                <a:pos x="4" y="28"/>
              </a:cxn>
              <a:cxn ang="0">
                <a:pos x="0" y="28"/>
              </a:cxn>
              <a:cxn ang="0">
                <a:pos x="2" y="26"/>
              </a:cxn>
              <a:cxn ang="0">
                <a:pos x="6" y="24"/>
              </a:cxn>
              <a:cxn ang="0">
                <a:pos x="4" y="22"/>
              </a:cxn>
              <a:cxn ang="0">
                <a:pos x="6" y="18"/>
              </a:cxn>
              <a:cxn ang="0">
                <a:pos x="6" y="16"/>
              </a:cxn>
              <a:cxn ang="0">
                <a:pos x="6" y="14"/>
              </a:cxn>
              <a:cxn ang="0">
                <a:pos x="8" y="14"/>
              </a:cxn>
              <a:cxn ang="0">
                <a:pos x="12" y="14"/>
              </a:cxn>
              <a:cxn ang="0">
                <a:pos x="12" y="10"/>
              </a:cxn>
              <a:cxn ang="0">
                <a:pos x="14" y="10"/>
              </a:cxn>
              <a:cxn ang="0">
                <a:pos x="16" y="12"/>
              </a:cxn>
              <a:cxn ang="0">
                <a:pos x="22" y="14"/>
              </a:cxn>
              <a:cxn ang="0">
                <a:pos x="28" y="14"/>
              </a:cxn>
              <a:cxn ang="0">
                <a:pos x="30" y="14"/>
              </a:cxn>
              <a:cxn ang="0">
                <a:pos x="34" y="12"/>
              </a:cxn>
              <a:cxn ang="0">
                <a:pos x="34" y="12"/>
              </a:cxn>
              <a:cxn ang="0">
                <a:pos x="34" y="8"/>
              </a:cxn>
              <a:cxn ang="0">
                <a:pos x="36" y="8"/>
              </a:cxn>
              <a:cxn ang="0">
                <a:pos x="42" y="6"/>
              </a:cxn>
              <a:cxn ang="0">
                <a:pos x="46" y="6"/>
              </a:cxn>
              <a:cxn ang="0">
                <a:pos x="50" y="6"/>
              </a:cxn>
              <a:cxn ang="0">
                <a:pos x="52" y="6"/>
              </a:cxn>
              <a:cxn ang="0">
                <a:pos x="54" y="2"/>
              </a:cxn>
              <a:cxn ang="0">
                <a:pos x="56" y="0"/>
              </a:cxn>
              <a:cxn ang="0">
                <a:pos x="60" y="0"/>
              </a:cxn>
              <a:cxn ang="0">
                <a:pos x="66" y="0"/>
              </a:cxn>
              <a:cxn ang="0">
                <a:pos x="72" y="4"/>
              </a:cxn>
              <a:cxn ang="0">
                <a:pos x="74" y="4"/>
              </a:cxn>
              <a:cxn ang="0">
                <a:pos x="76" y="2"/>
              </a:cxn>
              <a:cxn ang="0">
                <a:pos x="80" y="6"/>
              </a:cxn>
              <a:cxn ang="0">
                <a:pos x="82" y="8"/>
              </a:cxn>
              <a:cxn ang="0">
                <a:pos x="86" y="8"/>
              </a:cxn>
            </a:cxnLst>
            <a:rect l="0" t="0" r="r" b="b"/>
            <a:pathLst>
              <a:path w="86" h="46">
                <a:moveTo>
                  <a:pt x="86" y="10"/>
                </a:moveTo>
                <a:lnTo>
                  <a:pt x="86" y="12"/>
                </a:lnTo>
                <a:lnTo>
                  <a:pt x="84" y="14"/>
                </a:lnTo>
                <a:lnTo>
                  <a:pt x="84" y="14"/>
                </a:lnTo>
                <a:lnTo>
                  <a:pt x="84" y="14"/>
                </a:lnTo>
                <a:lnTo>
                  <a:pt x="82" y="14"/>
                </a:lnTo>
                <a:lnTo>
                  <a:pt x="82" y="12"/>
                </a:lnTo>
                <a:lnTo>
                  <a:pt x="82" y="12"/>
                </a:lnTo>
                <a:lnTo>
                  <a:pt x="82" y="12"/>
                </a:lnTo>
                <a:lnTo>
                  <a:pt x="80" y="14"/>
                </a:lnTo>
                <a:lnTo>
                  <a:pt x="80" y="14"/>
                </a:lnTo>
                <a:lnTo>
                  <a:pt x="78" y="14"/>
                </a:lnTo>
                <a:lnTo>
                  <a:pt x="78" y="16"/>
                </a:lnTo>
                <a:lnTo>
                  <a:pt x="78" y="16"/>
                </a:lnTo>
                <a:lnTo>
                  <a:pt x="78" y="16"/>
                </a:lnTo>
                <a:lnTo>
                  <a:pt x="78" y="16"/>
                </a:lnTo>
                <a:lnTo>
                  <a:pt x="78" y="16"/>
                </a:lnTo>
                <a:lnTo>
                  <a:pt x="76" y="18"/>
                </a:lnTo>
                <a:lnTo>
                  <a:pt x="76" y="18"/>
                </a:lnTo>
                <a:lnTo>
                  <a:pt x="76" y="18"/>
                </a:lnTo>
                <a:lnTo>
                  <a:pt x="76" y="18"/>
                </a:lnTo>
                <a:lnTo>
                  <a:pt x="76" y="18"/>
                </a:lnTo>
                <a:lnTo>
                  <a:pt x="76" y="20"/>
                </a:lnTo>
                <a:lnTo>
                  <a:pt x="76" y="20"/>
                </a:lnTo>
                <a:lnTo>
                  <a:pt x="76" y="20"/>
                </a:lnTo>
                <a:lnTo>
                  <a:pt x="76" y="20"/>
                </a:lnTo>
                <a:lnTo>
                  <a:pt x="74" y="20"/>
                </a:lnTo>
                <a:lnTo>
                  <a:pt x="74" y="22"/>
                </a:lnTo>
                <a:lnTo>
                  <a:pt x="74" y="22"/>
                </a:lnTo>
                <a:lnTo>
                  <a:pt x="74" y="24"/>
                </a:lnTo>
                <a:lnTo>
                  <a:pt x="74" y="24"/>
                </a:lnTo>
                <a:lnTo>
                  <a:pt x="72" y="24"/>
                </a:lnTo>
                <a:lnTo>
                  <a:pt x="72" y="26"/>
                </a:lnTo>
                <a:lnTo>
                  <a:pt x="72" y="26"/>
                </a:lnTo>
                <a:lnTo>
                  <a:pt x="72" y="26"/>
                </a:lnTo>
                <a:lnTo>
                  <a:pt x="72" y="26"/>
                </a:lnTo>
                <a:lnTo>
                  <a:pt x="72" y="28"/>
                </a:lnTo>
                <a:lnTo>
                  <a:pt x="72" y="28"/>
                </a:lnTo>
                <a:lnTo>
                  <a:pt x="70" y="30"/>
                </a:lnTo>
                <a:lnTo>
                  <a:pt x="72" y="30"/>
                </a:lnTo>
                <a:lnTo>
                  <a:pt x="70" y="30"/>
                </a:lnTo>
                <a:lnTo>
                  <a:pt x="70" y="30"/>
                </a:lnTo>
                <a:lnTo>
                  <a:pt x="70" y="30"/>
                </a:lnTo>
                <a:lnTo>
                  <a:pt x="68" y="32"/>
                </a:lnTo>
                <a:lnTo>
                  <a:pt x="68" y="32"/>
                </a:lnTo>
                <a:lnTo>
                  <a:pt x="68" y="34"/>
                </a:lnTo>
                <a:lnTo>
                  <a:pt x="68" y="34"/>
                </a:lnTo>
                <a:lnTo>
                  <a:pt x="68" y="36"/>
                </a:lnTo>
                <a:lnTo>
                  <a:pt x="68" y="36"/>
                </a:lnTo>
                <a:lnTo>
                  <a:pt x="68" y="36"/>
                </a:lnTo>
                <a:lnTo>
                  <a:pt x="68" y="36"/>
                </a:lnTo>
                <a:lnTo>
                  <a:pt x="68" y="38"/>
                </a:lnTo>
                <a:lnTo>
                  <a:pt x="66" y="38"/>
                </a:lnTo>
                <a:lnTo>
                  <a:pt x="66" y="38"/>
                </a:lnTo>
                <a:lnTo>
                  <a:pt x="66" y="38"/>
                </a:lnTo>
                <a:lnTo>
                  <a:pt x="64" y="38"/>
                </a:lnTo>
                <a:lnTo>
                  <a:pt x="64" y="38"/>
                </a:lnTo>
                <a:lnTo>
                  <a:pt x="62" y="38"/>
                </a:lnTo>
                <a:lnTo>
                  <a:pt x="62" y="38"/>
                </a:lnTo>
                <a:lnTo>
                  <a:pt x="62" y="38"/>
                </a:lnTo>
                <a:lnTo>
                  <a:pt x="62" y="38"/>
                </a:lnTo>
                <a:lnTo>
                  <a:pt x="62" y="38"/>
                </a:lnTo>
                <a:lnTo>
                  <a:pt x="62" y="40"/>
                </a:lnTo>
                <a:lnTo>
                  <a:pt x="62" y="40"/>
                </a:lnTo>
                <a:lnTo>
                  <a:pt x="62" y="40"/>
                </a:lnTo>
                <a:lnTo>
                  <a:pt x="60" y="40"/>
                </a:lnTo>
                <a:lnTo>
                  <a:pt x="60" y="40"/>
                </a:lnTo>
                <a:lnTo>
                  <a:pt x="60" y="40"/>
                </a:lnTo>
                <a:lnTo>
                  <a:pt x="60" y="40"/>
                </a:lnTo>
                <a:lnTo>
                  <a:pt x="58" y="38"/>
                </a:lnTo>
                <a:lnTo>
                  <a:pt x="56" y="40"/>
                </a:lnTo>
                <a:lnTo>
                  <a:pt x="56" y="40"/>
                </a:lnTo>
                <a:lnTo>
                  <a:pt x="56" y="40"/>
                </a:lnTo>
                <a:lnTo>
                  <a:pt x="56" y="40"/>
                </a:lnTo>
                <a:lnTo>
                  <a:pt x="54" y="40"/>
                </a:lnTo>
                <a:lnTo>
                  <a:pt x="54" y="40"/>
                </a:lnTo>
                <a:lnTo>
                  <a:pt x="52" y="40"/>
                </a:lnTo>
                <a:lnTo>
                  <a:pt x="50" y="40"/>
                </a:lnTo>
                <a:lnTo>
                  <a:pt x="48" y="40"/>
                </a:lnTo>
                <a:lnTo>
                  <a:pt x="48" y="40"/>
                </a:lnTo>
                <a:lnTo>
                  <a:pt x="48" y="38"/>
                </a:lnTo>
                <a:lnTo>
                  <a:pt x="46" y="40"/>
                </a:lnTo>
                <a:lnTo>
                  <a:pt x="46" y="40"/>
                </a:lnTo>
                <a:lnTo>
                  <a:pt x="46" y="40"/>
                </a:lnTo>
                <a:lnTo>
                  <a:pt x="46" y="40"/>
                </a:lnTo>
                <a:lnTo>
                  <a:pt x="44" y="42"/>
                </a:lnTo>
                <a:lnTo>
                  <a:pt x="42" y="42"/>
                </a:lnTo>
                <a:lnTo>
                  <a:pt x="42" y="42"/>
                </a:lnTo>
                <a:lnTo>
                  <a:pt x="40" y="42"/>
                </a:lnTo>
                <a:lnTo>
                  <a:pt x="40" y="42"/>
                </a:lnTo>
                <a:lnTo>
                  <a:pt x="38" y="44"/>
                </a:lnTo>
                <a:lnTo>
                  <a:pt x="38" y="44"/>
                </a:lnTo>
                <a:lnTo>
                  <a:pt x="38" y="44"/>
                </a:lnTo>
                <a:lnTo>
                  <a:pt x="38" y="44"/>
                </a:lnTo>
                <a:lnTo>
                  <a:pt x="36" y="44"/>
                </a:lnTo>
                <a:lnTo>
                  <a:pt x="36" y="44"/>
                </a:lnTo>
                <a:lnTo>
                  <a:pt x="34" y="44"/>
                </a:lnTo>
                <a:lnTo>
                  <a:pt x="34" y="44"/>
                </a:lnTo>
                <a:lnTo>
                  <a:pt x="34" y="46"/>
                </a:lnTo>
                <a:lnTo>
                  <a:pt x="32" y="46"/>
                </a:lnTo>
                <a:lnTo>
                  <a:pt x="32" y="46"/>
                </a:lnTo>
                <a:lnTo>
                  <a:pt x="32" y="46"/>
                </a:lnTo>
                <a:lnTo>
                  <a:pt x="30" y="46"/>
                </a:lnTo>
                <a:lnTo>
                  <a:pt x="30" y="46"/>
                </a:lnTo>
                <a:lnTo>
                  <a:pt x="30" y="46"/>
                </a:lnTo>
                <a:lnTo>
                  <a:pt x="28" y="46"/>
                </a:lnTo>
                <a:lnTo>
                  <a:pt x="26" y="46"/>
                </a:lnTo>
                <a:lnTo>
                  <a:pt x="26" y="46"/>
                </a:lnTo>
                <a:lnTo>
                  <a:pt x="22" y="44"/>
                </a:lnTo>
                <a:lnTo>
                  <a:pt x="22" y="44"/>
                </a:lnTo>
                <a:lnTo>
                  <a:pt x="22" y="44"/>
                </a:lnTo>
                <a:lnTo>
                  <a:pt x="22" y="44"/>
                </a:lnTo>
                <a:lnTo>
                  <a:pt x="20" y="42"/>
                </a:lnTo>
                <a:lnTo>
                  <a:pt x="20" y="42"/>
                </a:lnTo>
                <a:lnTo>
                  <a:pt x="18" y="42"/>
                </a:lnTo>
                <a:lnTo>
                  <a:pt x="18" y="42"/>
                </a:lnTo>
                <a:lnTo>
                  <a:pt x="18" y="42"/>
                </a:lnTo>
                <a:lnTo>
                  <a:pt x="18" y="42"/>
                </a:lnTo>
                <a:lnTo>
                  <a:pt x="16" y="42"/>
                </a:lnTo>
                <a:lnTo>
                  <a:pt x="16" y="42"/>
                </a:lnTo>
                <a:lnTo>
                  <a:pt x="16" y="40"/>
                </a:lnTo>
                <a:lnTo>
                  <a:pt x="16" y="40"/>
                </a:lnTo>
                <a:lnTo>
                  <a:pt x="16" y="40"/>
                </a:lnTo>
                <a:lnTo>
                  <a:pt x="14" y="38"/>
                </a:lnTo>
                <a:lnTo>
                  <a:pt x="12" y="38"/>
                </a:lnTo>
                <a:lnTo>
                  <a:pt x="12" y="38"/>
                </a:lnTo>
                <a:lnTo>
                  <a:pt x="12" y="38"/>
                </a:lnTo>
                <a:lnTo>
                  <a:pt x="12" y="38"/>
                </a:lnTo>
                <a:lnTo>
                  <a:pt x="12" y="36"/>
                </a:lnTo>
                <a:lnTo>
                  <a:pt x="12" y="36"/>
                </a:lnTo>
                <a:lnTo>
                  <a:pt x="12" y="36"/>
                </a:lnTo>
                <a:lnTo>
                  <a:pt x="10" y="36"/>
                </a:lnTo>
                <a:lnTo>
                  <a:pt x="10" y="36"/>
                </a:lnTo>
                <a:lnTo>
                  <a:pt x="8" y="34"/>
                </a:lnTo>
                <a:lnTo>
                  <a:pt x="8" y="34"/>
                </a:lnTo>
                <a:lnTo>
                  <a:pt x="8" y="34"/>
                </a:lnTo>
                <a:lnTo>
                  <a:pt x="6" y="34"/>
                </a:lnTo>
                <a:lnTo>
                  <a:pt x="4" y="32"/>
                </a:lnTo>
                <a:lnTo>
                  <a:pt x="4" y="30"/>
                </a:lnTo>
                <a:lnTo>
                  <a:pt x="4" y="30"/>
                </a:lnTo>
                <a:lnTo>
                  <a:pt x="4" y="30"/>
                </a:lnTo>
                <a:lnTo>
                  <a:pt x="4" y="30"/>
                </a:lnTo>
                <a:lnTo>
                  <a:pt x="4" y="30"/>
                </a:lnTo>
                <a:lnTo>
                  <a:pt x="4" y="28"/>
                </a:lnTo>
                <a:lnTo>
                  <a:pt x="4" y="28"/>
                </a:lnTo>
                <a:lnTo>
                  <a:pt x="2" y="28"/>
                </a:lnTo>
                <a:lnTo>
                  <a:pt x="2" y="28"/>
                </a:lnTo>
                <a:lnTo>
                  <a:pt x="2" y="28"/>
                </a:lnTo>
                <a:lnTo>
                  <a:pt x="2" y="28"/>
                </a:lnTo>
                <a:lnTo>
                  <a:pt x="0" y="28"/>
                </a:lnTo>
                <a:lnTo>
                  <a:pt x="0" y="28"/>
                </a:lnTo>
                <a:lnTo>
                  <a:pt x="0" y="28"/>
                </a:lnTo>
                <a:lnTo>
                  <a:pt x="2" y="26"/>
                </a:lnTo>
                <a:lnTo>
                  <a:pt x="2" y="26"/>
                </a:lnTo>
                <a:lnTo>
                  <a:pt x="2" y="26"/>
                </a:lnTo>
                <a:lnTo>
                  <a:pt x="4" y="26"/>
                </a:lnTo>
                <a:lnTo>
                  <a:pt x="4" y="26"/>
                </a:lnTo>
                <a:lnTo>
                  <a:pt x="4" y="26"/>
                </a:lnTo>
                <a:lnTo>
                  <a:pt x="6" y="26"/>
                </a:lnTo>
                <a:lnTo>
                  <a:pt x="6" y="24"/>
                </a:lnTo>
                <a:lnTo>
                  <a:pt x="4" y="24"/>
                </a:lnTo>
                <a:lnTo>
                  <a:pt x="4" y="22"/>
                </a:lnTo>
                <a:lnTo>
                  <a:pt x="4" y="22"/>
                </a:lnTo>
                <a:lnTo>
                  <a:pt x="4" y="22"/>
                </a:lnTo>
                <a:lnTo>
                  <a:pt x="4" y="22"/>
                </a:lnTo>
                <a:lnTo>
                  <a:pt x="4" y="20"/>
                </a:lnTo>
                <a:lnTo>
                  <a:pt x="4" y="18"/>
                </a:lnTo>
                <a:lnTo>
                  <a:pt x="4" y="18"/>
                </a:lnTo>
                <a:lnTo>
                  <a:pt x="6" y="18"/>
                </a:lnTo>
                <a:lnTo>
                  <a:pt x="6" y="18"/>
                </a:lnTo>
                <a:lnTo>
                  <a:pt x="8" y="18"/>
                </a:lnTo>
                <a:lnTo>
                  <a:pt x="8" y="16"/>
                </a:lnTo>
                <a:lnTo>
                  <a:pt x="6" y="16"/>
                </a:lnTo>
                <a:lnTo>
                  <a:pt x="6" y="16"/>
                </a:lnTo>
                <a:lnTo>
                  <a:pt x="6" y="16"/>
                </a:lnTo>
                <a:lnTo>
                  <a:pt x="4" y="16"/>
                </a:lnTo>
                <a:lnTo>
                  <a:pt x="4" y="14"/>
                </a:lnTo>
                <a:lnTo>
                  <a:pt x="4" y="14"/>
                </a:lnTo>
                <a:lnTo>
                  <a:pt x="6" y="14"/>
                </a:lnTo>
                <a:lnTo>
                  <a:pt x="6" y="14"/>
                </a:lnTo>
                <a:lnTo>
                  <a:pt x="6" y="14"/>
                </a:lnTo>
                <a:lnTo>
                  <a:pt x="8" y="14"/>
                </a:lnTo>
                <a:lnTo>
                  <a:pt x="8" y="14"/>
                </a:lnTo>
                <a:lnTo>
                  <a:pt x="8" y="14"/>
                </a:lnTo>
                <a:lnTo>
                  <a:pt x="8" y="14"/>
                </a:lnTo>
                <a:lnTo>
                  <a:pt x="10" y="14"/>
                </a:lnTo>
                <a:lnTo>
                  <a:pt x="10" y="14"/>
                </a:lnTo>
                <a:lnTo>
                  <a:pt x="12" y="14"/>
                </a:lnTo>
                <a:lnTo>
                  <a:pt x="12" y="14"/>
                </a:lnTo>
                <a:lnTo>
                  <a:pt x="12" y="14"/>
                </a:lnTo>
                <a:lnTo>
                  <a:pt x="12" y="12"/>
                </a:lnTo>
                <a:lnTo>
                  <a:pt x="12" y="12"/>
                </a:lnTo>
                <a:lnTo>
                  <a:pt x="12" y="12"/>
                </a:lnTo>
                <a:lnTo>
                  <a:pt x="12" y="10"/>
                </a:lnTo>
                <a:lnTo>
                  <a:pt x="12" y="10"/>
                </a:lnTo>
                <a:lnTo>
                  <a:pt x="12" y="10"/>
                </a:lnTo>
                <a:lnTo>
                  <a:pt x="12" y="10"/>
                </a:lnTo>
                <a:lnTo>
                  <a:pt x="14" y="10"/>
                </a:lnTo>
                <a:lnTo>
                  <a:pt x="14" y="10"/>
                </a:lnTo>
                <a:lnTo>
                  <a:pt x="14" y="10"/>
                </a:lnTo>
                <a:lnTo>
                  <a:pt x="14" y="10"/>
                </a:lnTo>
                <a:lnTo>
                  <a:pt x="14" y="10"/>
                </a:lnTo>
                <a:lnTo>
                  <a:pt x="16" y="10"/>
                </a:lnTo>
                <a:lnTo>
                  <a:pt x="16" y="10"/>
                </a:lnTo>
                <a:lnTo>
                  <a:pt x="16" y="12"/>
                </a:lnTo>
                <a:lnTo>
                  <a:pt x="16" y="12"/>
                </a:lnTo>
                <a:lnTo>
                  <a:pt x="20" y="14"/>
                </a:lnTo>
                <a:lnTo>
                  <a:pt x="22" y="14"/>
                </a:lnTo>
                <a:lnTo>
                  <a:pt x="22" y="14"/>
                </a:lnTo>
                <a:lnTo>
                  <a:pt x="22" y="14"/>
                </a:lnTo>
                <a:lnTo>
                  <a:pt x="24" y="14"/>
                </a:lnTo>
                <a:lnTo>
                  <a:pt x="24" y="14"/>
                </a:lnTo>
                <a:lnTo>
                  <a:pt x="26" y="14"/>
                </a:lnTo>
                <a:lnTo>
                  <a:pt x="26" y="14"/>
                </a:lnTo>
                <a:lnTo>
                  <a:pt x="28" y="14"/>
                </a:lnTo>
                <a:lnTo>
                  <a:pt x="28" y="14"/>
                </a:lnTo>
                <a:lnTo>
                  <a:pt x="28" y="14"/>
                </a:lnTo>
                <a:lnTo>
                  <a:pt x="30" y="14"/>
                </a:lnTo>
                <a:lnTo>
                  <a:pt x="30" y="14"/>
                </a:lnTo>
                <a:lnTo>
                  <a:pt x="30" y="14"/>
                </a:lnTo>
                <a:lnTo>
                  <a:pt x="32" y="14"/>
                </a:lnTo>
                <a:lnTo>
                  <a:pt x="32" y="14"/>
                </a:lnTo>
                <a:lnTo>
                  <a:pt x="32" y="14"/>
                </a:lnTo>
                <a:lnTo>
                  <a:pt x="32" y="14"/>
                </a:lnTo>
                <a:lnTo>
                  <a:pt x="34" y="12"/>
                </a:lnTo>
                <a:lnTo>
                  <a:pt x="34" y="12"/>
                </a:lnTo>
                <a:lnTo>
                  <a:pt x="34" y="12"/>
                </a:lnTo>
                <a:lnTo>
                  <a:pt x="34" y="12"/>
                </a:lnTo>
                <a:lnTo>
                  <a:pt x="34" y="12"/>
                </a:lnTo>
                <a:lnTo>
                  <a:pt x="34" y="12"/>
                </a:lnTo>
                <a:lnTo>
                  <a:pt x="34" y="12"/>
                </a:lnTo>
                <a:lnTo>
                  <a:pt x="34" y="10"/>
                </a:lnTo>
                <a:lnTo>
                  <a:pt x="34" y="10"/>
                </a:lnTo>
                <a:lnTo>
                  <a:pt x="34" y="8"/>
                </a:lnTo>
                <a:lnTo>
                  <a:pt x="34" y="8"/>
                </a:lnTo>
                <a:lnTo>
                  <a:pt x="36" y="8"/>
                </a:lnTo>
                <a:lnTo>
                  <a:pt x="36" y="8"/>
                </a:lnTo>
                <a:lnTo>
                  <a:pt x="36" y="8"/>
                </a:lnTo>
                <a:lnTo>
                  <a:pt x="36" y="8"/>
                </a:lnTo>
                <a:lnTo>
                  <a:pt x="36" y="8"/>
                </a:lnTo>
                <a:lnTo>
                  <a:pt x="38" y="8"/>
                </a:lnTo>
                <a:lnTo>
                  <a:pt x="38" y="8"/>
                </a:lnTo>
                <a:lnTo>
                  <a:pt x="42" y="8"/>
                </a:lnTo>
                <a:lnTo>
                  <a:pt x="42" y="8"/>
                </a:lnTo>
                <a:lnTo>
                  <a:pt x="42" y="6"/>
                </a:lnTo>
                <a:lnTo>
                  <a:pt x="42" y="6"/>
                </a:lnTo>
                <a:lnTo>
                  <a:pt x="44" y="6"/>
                </a:lnTo>
                <a:lnTo>
                  <a:pt x="44" y="6"/>
                </a:lnTo>
                <a:lnTo>
                  <a:pt x="46" y="6"/>
                </a:lnTo>
                <a:lnTo>
                  <a:pt x="46" y="6"/>
                </a:lnTo>
                <a:lnTo>
                  <a:pt x="48" y="8"/>
                </a:lnTo>
                <a:lnTo>
                  <a:pt x="48" y="8"/>
                </a:lnTo>
                <a:lnTo>
                  <a:pt x="48" y="6"/>
                </a:lnTo>
                <a:lnTo>
                  <a:pt x="50" y="6"/>
                </a:lnTo>
                <a:lnTo>
                  <a:pt x="50" y="6"/>
                </a:lnTo>
                <a:lnTo>
                  <a:pt x="50" y="6"/>
                </a:lnTo>
                <a:lnTo>
                  <a:pt x="50" y="6"/>
                </a:lnTo>
                <a:lnTo>
                  <a:pt x="52" y="4"/>
                </a:lnTo>
                <a:lnTo>
                  <a:pt x="52" y="6"/>
                </a:lnTo>
                <a:lnTo>
                  <a:pt x="52" y="6"/>
                </a:lnTo>
                <a:lnTo>
                  <a:pt x="54" y="4"/>
                </a:lnTo>
                <a:lnTo>
                  <a:pt x="54" y="4"/>
                </a:lnTo>
                <a:lnTo>
                  <a:pt x="54" y="4"/>
                </a:lnTo>
                <a:lnTo>
                  <a:pt x="54" y="2"/>
                </a:lnTo>
                <a:lnTo>
                  <a:pt x="54" y="2"/>
                </a:lnTo>
                <a:lnTo>
                  <a:pt x="54" y="2"/>
                </a:lnTo>
                <a:lnTo>
                  <a:pt x="54" y="2"/>
                </a:lnTo>
                <a:lnTo>
                  <a:pt x="54" y="2"/>
                </a:lnTo>
                <a:lnTo>
                  <a:pt x="56" y="0"/>
                </a:lnTo>
                <a:lnTo>
                  <a:pt x="56" y="0"/>
                </a:lnTo>
                <a:lnTo>
                  <a:pt x="58" y="0"/>
                </a:lnTo>
                <a:lnTo>
                  <a:pt x="58" y="0"/>
                </a:lnTo>
                <a:lnTo>
                  <a:pt x="60" y="0"/>
                </a:lnTo>
                <a:lnTo>
                  <a:pt x="60" y="0"/>
                </a:lnTo>
                <a:lnTo>
                  <a:pt x="60" y="0"/>
                </a:lnTo>
                <a:lnTo>
                  <a:pt x="62" y="2"/>
                </a:lnTo>
                <a:lnTo>
                  <a:pt x="64" y="2"/>
                </a:lnTo>
                <a:lnTo>
                  <a:pt x="64" y="0"/>
                </a:lnTo>
                <a:lnTo>
                  <a:pt x="66" y="0"/>
                </a:lnTo>
                <a:lnTo>
                  <a:pt x="66" y="0"/>
                </a:lnTo>
                <a:lnTo>
                  <a:pt x="68" y="0"/>
                </a:lnTo>
                <a:lnTo>
                  <a:pt x="70" y="2"/>
                </a:lnTo>
                <a:lnTo>
                  <a:pt x="70" y="2"/>
                </a:lnTo>
                <a:lnTo>
                  <a:pt x="70" y="4"/>
                </a:lnTo>
                <a:lnTo>
                  <a:pt x="72" y="4"/>
                </a:lnTo>
                <a:lnTo>
                  <a:pt x="72" y="4"/>
                </a:lnTo>
                <a:lnTo>
                  <a:pt x="72" y="4"/>
                </a:lnTo>
                <a:lnTo>
                  <a:pt x="74" y="4"/>
                </a:lnTo>
                <a:lnTo>
                  <a:pt x="74" y="4"/>
                </a:lnTo>
                <a:lnTo>
                  <a:pt x="74" y="4"/>
                </a:lnTo>
                <a:lnTo>
                  <a:pt x="76" y="4"/>
                </a:lnTo>
                <a:lnTo>
                  <a:pt x="76" y="4"/>
                </a:lnTo>
                <a:lnTo>
                  <a:pt x="76" y="2"/>
                </a:lnTo>
                <a:lnTo>
                  <a:pt x="76" y="2"/>
                </a:lnTo>
                <a:lnTo>
                  <a:pt x="76" y="2"/>
                </a:lnTo>
                <a:lnTo>
                  <a:pt x="78" y="2"/>
                </a:lnTo>
                <a:lnTo>
                  <a:pt x="78" y="2"/>
                </a:lnTo>
                <a:lnTo>
                  <a:pt x="78" y="4"/>
                </a:lnTo>
                <a:lnTo>
                  <a:pt x="80" y="4"/>
                </a:lnTo>
                <a:lnTo>
                  <a:pt x="80" y="6"/>
                </a:lnTo>
                <a:lnTo>
                  <a:pt x="80" y="6"/>
                </a:lnTo>
                <a:lnTo>
                  <a:pt x="80" y="6"/>
                </a:lnTo>
                <a:lnTo>
                  <a:pt x="82" y="6"/>
                </a:lnTo>
                <a:lnTo>
                  <a:pt x="82" y="8"/>
                </a:lnTo>
                <a:lnTo>
                  <a:pt x="82" y="8"/>
                </a:lnTo>
                <a:lnTo>
                  <a:pt x="82" y="8"/>
                </a:lnTo>
                <a:lnTo>
                  <a:pt x="84" y="8"/>
                </a:lnTo>
                <a:lnTo>
                  <a:pt x="84" y="8"/>
                </a:lnTo>
                <a:lnTo>
                  <a:pt x="84" y="8"/>
                </a:lnTo>
                <a:lnTo>
                  <a:pt x="86" y="8"/>
                </a:lnTo>
                <a:lnTo>
                  <a:pt x="86" y="8"/>
                </a:lnTo>
                <a:lnTo>
                  <a:pt x="86" y="8"/>
                </a:lnTo>
                <a:lnTo>
                  <a:pt x="86" y="10"/>
                </a:lnTo>
                <a:lnTo>
                  <a:pt x="86"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7" name="Freeform 173"/>
          <p:cNvSpPr>
            <a:spLocks noEditPoints="1"/>
          </p:cNvSpPr>
          <p:nvPr/>
        </p:nvSpPr>
        <p:spPr bwMode="auto">
          <a:xfrm>
            <a:off x="2854325" y="3103563"/>
            <a:ext cx="66675" cy="53975"/>
          </a:xfrm>
          <a:custGeom>
            <a:avLst/>
            <a:gdLst/>
            <a:ahLst/>
            <a:cxnLst>
              <a:cxn ang="0">
                <a:pos x="38" y="32"/>
              </a:cxn>
              <a:cxn ang="0">
                <a:pos x="34" y="30"/>
              </a:cxn>
              <a:cxn ang="0">
                <a:pos x="30" y="30"/>
              </a:cxn>
              <a:cxn ang="0">
                <a:pos x="26" y="30"/>
              </a:cxn>
              <a:cxn ang="0">
                <a:pos x="24" y="32"/>
              </a:cxn>
              <a:cxn ang="0">
                <a:pos x="20" y="32"/>
              </a:cxn>
              <a:cxn ang="0">
                <a:pos x="16" y="30"/>
              </a:cxn>
              <a:cxn ang="0">
                <a:pos x="8" y="32"/>
              </a:cxn>
              <a:cxn ang="0">
                <a:pos x="8" y="32"/>
              </a:cxn>
              <a:cxn ang="0">
                <a:pos x="8" y="34"/>
              </a:cxn>
              <a:cxn ang="0">
                <a:pos x="8" y="34"/>
              </a:cxn>
              <a:cxn ang="0">
                <a:pos x="6" y="30"/>
              </a:cxn>
              <a:cxn ang="0">
                <a:pos x="2" y="28"/>
              </a:cxn>
              <a:cxn ang="0">
                <a:pos x="0" y="28"/>
              </a:cxn>
              <a:cxn ang="0">
                <a:pos x="2" y="22"/>
              </a:cxn>
              <a:cxn ang="0">
                <a:pos x="6" y="24"/>
              </a:cxn>
              <a:cxn ang="0">
                <a:pos x="10" y="26"/>
              </a:cxn>
              <a:cxn ang="0">
                <a:pos x="12" y="24"/>
              </a:cxn>
              <a:cxn ang="0">
                <a:pos x="12" y="24"/>
              </a:cxn>
              <a:cxn ang="0">
                <a:pos x="12" y="26"/>
              </a:cxn>
              <a:cxn ang="0">
                <a:pos x="16" y="26"/>
              </a:cxn>
              <a:cxn ang="0">
                <a:pos x="20" y="26"/>
              </a:cxn>
              <a:cxn ang="0">
                <a:pos x="22" y="26"/>
              </a:cxn>
              <a:cxn ang="0">
                <a:pos x="26" y="26"/>
              </a:cxn>
              <a:cxn ang="0">
                <a:pos x="28" y="24"/>
              </a:cxn>
              <a:cxn ang="0">
                <a:pos x="30" y="26"/>
              </a:cxn>
              <a:cxn ang="0">
                <a:pos x="30" y="22"/>
              </a:cxn>
              <a:cxn ang="0">
                <a:pos x="28" y="20"/>
              </a:cxn>
              <a:cxn ang="0">
                <a:pos x="26" y="18"/>
              </a:cxn>
              <a:cxn ang="0">
                <a:pos x="26" y="14"/>
              </a:cxn>
              <a:cxn ang="0">
                <a:pos x="22" y="8"/>
              </a:cxn>
              <a:cxn ang="0">
                <a:pos x="18" y="6"/>
              </a:cxn>
              <a:cxn ang="0">
                <a:pos x="16" y="6"/>
              </a:cxn>
              <a:cxn ang="0">
                <a:pos x="18" y="4"/>
              </a:cxn>
              <a:cxn ang="0">
                <a:pos x="20" y="4"/>
              </a:cxn>
              <a:cxn ang="0">
                <a:pos x="26" y="2"/>
              </a:cxn>
              <a:cxn ang="0">
                <a:pos x="28" y="2"/>
              </a:cxn>
              <a:cxn ang="0">
                <a:pos x="34" y="4"/>
              </a:cxn>
              <a:cxn ang="0">
                <a:pos x="38" y="6"/>
              </a:cxn>
              <a:cxn ang="0">
                <a:pos x="42" y="6"/>
              </a:cxn>
              <a:cxn ang="0">
                <a:pos x="42" y="8"/>
              </a:cxn>
              <a:cxn ang="0">
                <a:pos x="42" y="10"/>
              </a:cxn>
              <a:cxn ang="0">
                <a:pos x="42" y="14"/>
              </a:cxn>
              <a:cxn ang="0">
                <a:pos x="42" y="14"/>
              </a:cxn>
              <a:cxn ang="0">
                <a:pos x="40" y="18"/>
              </a:cxn>
              <a:cxn ang="0">
                <a:pos x="40" y="22"/>
              </a:cxn>
              <a:cxn ang="0">
                <a:pos x="40" y="22"/>
              </a:cxn>
              <a:cxn ang="0">
                <a:pos x="38" y="24"/>
              </a:cxn>
              <a:cxn ang="0">
                <a:pos x="36" y="24"/>
              </a:cxn>
              <a:cxn ang="0">
                <a:pos x="36" y="26"/>
              </a:cxn>
              <a:cxn ang="0">
                <a:pos x="38" y="28"/>
              </a:cxn>
              <a:cxn ang="0">
                <a:pos x="38" y="30"/>
              </a:cxn>
              <a:cxn ang="0">
                <a:pos x="24" y="22"/>
              </a:cxn>
              <a:cxn ang="0">
                <a:pos x="18" y="20"/>
              </a:cxn>
              <a:cxn ang="0">
                <a:pos x="18" y="18"/>
              </a:cxn>
              <a:cxn ang="0">
                <a:pos x="20" y="18"/>
              </a:cxn>
              <a:cxn ang="0">
                <a:pos x="24" y="20"/>
              </a:cxn>
              <a:cxn ang="0">
                <a:pos x="28" y="0"/>
              </a:cxn>
              <a:cxn ang="0">
                <a:pos x="24" y="0"/>
              </a:cxn>
              <a:cxn ang="0">
                <a:pos x="26" y="0"/>
              </a:cxn>
            </a:cxnLst>
            <a:rect l="0" t="0" r="r" b="b"/>
            <a:pathLst>
              <a:path w="42" h="34">
                <a:moveTo>
                  <a:pt x="38" y="34"/>
                </a:moveTo>
                <a:lnTo>
                  <a:pt x="38" y="34"/>
                </a:lnTo>
                <a:lnTo>
                  <a:pt x="38" y="34"/>
                </a:lnTo>
                <a:lnTo>
                  <a:pt x="38" y="32"/>
                </a:lnTo>
                <a:lnTo>
                  <a:pt x="38" y="32"/>
                </a:lnTo>
                <a:lnTo>
                  <a:pt x="38" y="32"/>
                </a:lnTo>
                <a:lnTo>
                  <a:pt x="36" y="32"/>
                </a:lnTo>
                <a:lnTo>
                  <a:pt x="36" y="30"/>
                </a:lnTo>
                <a:lnTo>
                  <a:pt x="34" y="30"/>
                </a:lnTo>
                <a:lnTo>
                  <a:pt x="34" y="30"/>
                </a:lnTo>
                <a:lnTo>
                  <a:pt x="34" y="30"/>
                </a:lnTo>
                <a:lnTo>
                  <a:pt x="32" y="30"/>
                </a:lnTo>
                <a:lnTo>
                  <a:pt x="32" y="30"/>
                </a:lnTo>
                <a:lnTo>
                  <a:pt x="30" y="30"/>
                </a:lnTo>
                <a:lnTo>
                  <a:pt x="30" y="30"/>
                </a:lnTo>
                <a:lnTo>
                  <a:pt x="30" y="30"/>
                </a:lnTo>
                <a:lnTo>
                  <a:pt x="30" y="30"/>
                </a:lnTo>
                <a:lnTo>
                  <a:pt x="28" y="30"/>
                </a:lnTo>
                <a:lnTo>
                  <a:pt x="28" y="30"/>
                </a:lnTo>
                <a:lnTo>
                  <a:pt x="26" y="30"/>
                </a:lnTo>
                <a:lnTo>
                  <a:pt x="24" y="30"/>
                </a:lnTo>
                <a:lnTo>
                  <a:pt x="24" y="30"/>
                </a:lnTo>
                <a:lnTo>
                  <a:pt x="24" y="32"/>
                </a:lnTo>
                <a:lnTo>
                  <a:pt x="24" y="32"/>
                </a:lnTo>
                <a:lnTo>
                  <a:pt x="24" y="32"/>
                </a:lnTo>
                <a:lnTo>
                  <a:pt x="24" y="32"/>
                </a:lnTo>
                <a:lnTo>
                  <a:pt x="24" y="32"/>
                </a:lnTo>
                <a:lnTo>
                  <a:pt x="24" y="32"/>
                </a:lnTo>
                <a:lnTo>
                  <a:pt x="22" y="32"/>
                </a:lnTo>
                <a:lnTo>
                  <a:pt x="20" y="32"/>
                </a:lnTo>
                <a:lnTo>
                  <a:pt x="20" y="32"/>
                </a:lnTo>
                <a:lnTo>
                  <a:pt x="20" y="30"/>
                </a:lnTo>
                <a:lnTo>
                  <a:pt x="18" y="30"/>
                </a:lnTo>
                <a:lnTo>
                  <a:pt x="16" y="30"/>
                </a:lnTo>
                <a:lnTo>
                  <a:pt x="16" y="30"/>
                </a:lnTo>
                <a:lnTo>
                  <a:pt x="16" y="30"/>
                </a:lnTo>
                <a:lnTo>
                  <a:pt x="14" y="30"/>
                </a:lnTo>
                <a:lnTo>
                  <a:pt x="14" y="30"/>
                </a:lnTo>
                <a:lnTo>
                  <a:pt x="10" y="32"/>
                </a:lnTo>
                <a:lnTo>
                  <a:pt x="8" y="32"/>
                </a:lnTo>
                <a:lnTo>
                  <a:pt x="8" y="32"/>
                </a:lnTo>
                <a:lnTo>
                  <a:pt x="8" y="32"/>
                </a:lnTo>
                <a:lnTo>
                  <a:pt x="8" y="32"/>
                </a:lnTo>
                <a:lnTo>
                  <a:pt x="8" y="32"/>
                </a:lnTo>
                <a:lnTo>
                  <a:pt x="8" y="32"/>
                </a:lnTo>
                <a:lnTo>
                  <a:pt x="8" y="32"/>
                </a:lnTo>
                <a:lnTo>
                  <a:pt x="8" y="32"/>
                </a:lnTo>
                <a:lnTo>
                  <a:pt x="8" y="32"/>
                </a:lnTo>
                <a:lnTo>
                  <a:pt x="8" y="34"/>
                </a:lnTo>
                <a:lnTo>
                  <a:pt x="8" y="34"/>
                </a:lnTo>
                <a:lnTo>
                  <a:pt x="8" y="34"/>
                </a:lnTo>
                <a:lnTo>
                  <a:pt x="8" y="34"/>
                </a:lnTo>
                <a:lnTo>
                  <a:pt x="8" y="34"/>
                </a:lnTo>
                <a:lnTo>
                  <a:pt x="8" y="34"/>
                </a:lnTo>
                <a:lnTo>
                  <a:pt x="8" y="34"/>
                </a:lnTo>
                <a:lnTo>
                  <a:pt x="8" y="32"/>
                </a:lnTo>
                <a:lnTo>
                  <a:pt x="6" y="32"/>
                </a:lnTo>
                <a:lnTo>
                  <a:pt x="6" y="32"/>
                </a:lnTo>
                <a:lnTo>
                  <a:pt x="6" y="32"/>
                </a:lnTo>
                <a:lnTo>
                  <a:pt x="6" y="30"/>
                </a:lnTo>
                <a:lnTo>
                  <a:pt x="4" y="30"/>
                </a:lnTo>
                <a:lnTo>
                  <a:pt x="4" y="30"/>
                </a:lnTo>
                <a:lnTo>
                  <a:pt x="2" y="28"/>
                </a:lnTo>
                <a:lnTo>
                  <a:pt x="2" y="28"/>
                </a:lnTo>
                <a:lnTo>
                  <a:pt x="2" y="28"/>
                </a:lnTo>
                <a:lnTo>
                  <a:pt x="2" y="30"/>
                </a:lnTo>
                <a:lnTo>
                  <a:pt x="2" y="30"/>
                </a:lnTo>
                <a:lnTo>
                  <a:pt x="0" y="30"/>
                </a:lnTo>
                <a:lnTo>
                  <a:pt x="0" y="30"/>
                </a:lnTo>
                <a:lnTo>
                  <a:pt x="0" y="28"/>
                </a:lnTo>
                <a:lnTo>
                  <a:pt x="0" y="28"/>
                </a:lnTo>
                <a:lnTo>
                  <a:pt x="0" y="26"/>
                </a:lnTo>
                <a:lnTo>
                  <a:pt x="0" y="24"/>
                </a:lnTo>
                <a:lnTo>
                  <a:pt x="2" y="24"/>
                </a:lnTo>
                <a:lnTo>
                  <a:pt x="2" y="22"/>
                </a:lnTo>
                <a:lnTo>
                  <a:pt x="4" y="22"/>
                </a:lnTo>
                <a:lnTo>
                  <a:pt x="4" y="22"/>
                </a:lnTo>
                <a:lnTo>
                  <a:pt x="4" y="24"/>
                </a:lnTo>
                <a:lnTo>
                  <a:pt x="4" y="24"/>
                </a:lnTo>
                <a:lnTo>
                  <a:pt x="6" y="24"/>
                </a:lnTo>
                <a:lnTo>
                  <a:pt x="6" y="24"/>
                </a:lnTo>
                <a:lnTo>
                  <a:pt x="6" y="24"/>
                </a:lnTo>
                <a:lnTo>
                  <a:pt x="6" y="24"/>
                </a:lnTo>
                <a:lnTo>
                  <a:pt x="10" y="26"/>
                </a:lnTo>
                <a:lnTo>
                  <a:pt x="10" y="26"/>
                </a:lnTo>
                <a:lnTo>
                  <a:pt x="10" y="24"/>
                </a:lnTo>
                <a:lnTo>
                  <a:pt x="10" y="24"/>
                </a:lnTo>
                <a:lnTo>
                  <a:pt x="10" y="24"/>
                </a:lnTo>
                <a:lnTo>
                  <a:pt x="12" y="24"/>
                </a:lnTo>
                <a:lnTo>
                  <a:pt x="12" y="24"/>
                </a:lnTo>
                <a:lnTo>
                  <a:pt x="12" y="24"/>
                </a:lnTo>
                <a:lnTo>
                  <a:pt x="12" y="24"/>
                </a:lnTo>
                <a:lnTo>
                  <a:pt x="12" y="24"/>
                </a:lnTo>
                <a:lnTo>
                  <a:pt x="12" y="24"/>
                </a:lnTo>
                <a:lnTo>
                  <a:pt x="12" y="24"/>
                </a:lnTo>
                <a:lnTo>
                  <a:pt x="12" y="24"/>
                </a:lnTo>
                <a:lnTo>
                  <a:pt x="10" y="24"/>
                </a:lnTo>
                <a:lnTo>
                  <a:pt x="12" y="26"/>
                </a:lnTo>
                <a:lnTo>
                  <a:pt x="12" y="26"/>
                </a:lnTo>
                <a:lnTo>
                  <a:pt x="12" y="26"/>
                </a:lnTo>
                <a:lnTo>
                  <a:pt x="12" y="26"/>
                </a:lnTo>
                <a:lnTo>
                  <a:pt x="14" y="26"/>
                </a:lnTo>
                <a:lnTo>
                  <a:pt x="14" y="26"/>
                </a:lnTo>
                <a:lnTo>
                  <a:pt x="14" y="26"/>
                </a:lnTo>
                <a:lnTo>
                  <a:pt x="16" y="26"/>
                </a:lnTo>
                <a:lnTo>
                  <a:pt x="16" y="26"/>
                </a:lnTo>
                <a:lnTo>
                  <a:pt x="16" y="26"/>
                </a:lnTo>
                <a:lnTo>
                  <a:pt x="18" y="26"/>
                </a:lnTo>
                <a:lnTo>
                  <a:pt x="20" y="26"/>
                </a:lnTo>
                <a:lnTo>
                  <a:pt x="20" y="26"/>
                </a:lnTo>
                <a:lnTo>
                  <a:pt x="22" y="26"/>
                </a:lnTo>
                <a:lnTo>
                  <a:pt x="22" y="26"/>
                </a:lnTo>
                <a:lnTo>
                  <a:pt x="22" y="26"/>
                </a:lnTo>
                <a:lnTo>
                  <a:pt x="22" y="26"/>
                </a:lnTo>
                <a:lnTo>
                  <a:pt x="22" y="26"/>
                </a:lnTo>
                <a:lnTo>
                  <a:pt x="24" y="26"/>
                </a:lnTo>
                <a:lnTo>
                  <a:pt x="26" y="26"/>
                </a:lnTo>
                <a:lnTo>
                  <a:pt x="26" y="26"/>
                </a:lnTo>
                <a:lnTo>
                  <a:pt x="26" y="26"/>
                </a:lnTo>
                <a:lnTo>
                  <a:pt x="26" y="26"/>
                </a:lnTo>
                <a:lnTo>
                  <a:pt x="26" y="26"/>
                </a:lnTo>
                <a:lnTo>
                  <a:pt x="26" y="26"/>
                </a:lnTo>
                <a:lnTo>
                  <a:pt x="26" y="24"/>
                </a:lnTo>
                <a:lnTo>
                  <a:pt x="26" y="24"/>
                </a:lnTo>
                <a:lnTo>
                  <a:pt x="28" y="24"/>
                </a:lnTo>
                <a:lnTo>
                  <a:pt x="28" y="24"/>
                </a:lnTo>
                <a:lnTo>
                  <a:pt x="28" y="24"/>
                </a:lnTo>
                <a:lnTo>
                  <a:pt x="30" y="24"/>
                </a:lnTo>
                <a:lnTo>
                  <a:pt x="30" y="26"/>
                </a:lnTo>
                <a:lnTo>
                  <a:pt x="30" y="26"/>
                </a:lnTo>
                <a:lnTo>
                  <a:pt x="30" y="26"/>
                </a:lnTo>
                <a:lnTo>
                  <a:pt x="32" y="22"/>
                </a:lnTo>
                <a:lnTo>
                  <a:pt x="32" y="22"/>
                </a:lnTo>
                <a:lnTo>
                  <a:pt x="30" y="22"/>
                </a:lnTo>
                <a:lnTo>
                  <a:pt x="30" y="22"/>
                </a:lnTo>
                <a:lnTo>
                  <a:pt x="30" y="22"/>
                </a:lnTo>
                <a:lnTo>
                  <a:pt x="30" y="22"/>
                </a:lnTo>
                <a:lnTo>
                  <a:pt x="28" y="20"/>
                </a:lnTo>
                <a:lnTo>
                  <a:pt x="28" y="20"/>
                </a:lnTo>
                <a:lnTo>
                  <a:pt x="28" y="20"/>
                </a:lnTo>
                <a:lnTo>
                  <a:pt x="28" y="20"/>
                </a:lnTo>
                <a:lnTo>
                  <a:pt x="28" y="20"/>
                </a:lnTo>
                <a:lnTo>
                  <a:pt x="28" y="20"/>
                </a:lnTo>
                <a:lnTo>
                  <a:pt x="26" y="18"/>
                </a:lnTo>
                <a:lnTo>
                  <a:pt x="26" y="18"/>
                </a:lnTo>
                <a:lnTo>
                  <a:pt x="26" y="18"/>
                </a:lnTo>
                <a:lnTo>
                  <a:pt x="26" y="18"/>
                </a:lnTo>
                <a:lnTo>
                  <a:pt x="24" y="16"/>
                </a:lnTo>
                <a:lnTo>
                  <a:pt x="26" y="14"/>
                </a:lnTo>
                <a:lnTo>
                  <a:pt x="26" y="14"/>
                </a:lnTo>
                <a:lnTo>
                  <a:pt x="26" y="12"/>
                </a:lnTo>
                <a:lnTo>
                  <a:pt x="26" y="12"/>
                </a:lnTo>
                <a:lnTo>
                  <a:pt x="26" y="10"/>
                </a:lnTo>
                <a:lnTo>
                  <a:pt x="22" y="8"/>
                </a:lnTo>
                <a:lnTo>
                  <a:pt x="22" y="8"/>
                </a:lnTo>
                <a:lnTo>
                  <a:pt x="22" y="6"/>
                </a:lnTo>
                <a:lnTo>
                  <a:pt x="22" y="6"/>
                </a:lnTo>
                <a:lnTo>
                  <a:pt x="20" y="8"/>
                </a:lnTo>
                <a:lnTo>
                  <a:pt x="18" y="6"/>
                </a:lnTo>
                <a:lnTo>
                  <a:pt x="18" y="6"/>
                </a:lnTo>
                <a:lnTo>
                  <a:pt x="18" y="6"/>
                </a:lnTo>
                <a:lnTo>
                  <a:pt x="16" y="6"/>
                </a:lnTo>
                <a:lnTo>
                  <a:pt x="16" y="6"/>
                </a:lnTo>
                <a:lnTo>
                  <a:pt x="16" y="6"/>
                </a:lnTo>
                <a:lnTo>
                  <a:pt x="16" y="6"/>
                </a:lnTo>
                <a:lnTo>
                  <a:pt x="16" y="6"/>
                </a:lnTo>
                <a:lnTo>
                  <a:pt x="16" y="6"/>
                </a:lnTo>
                <a:lnTo>
                  <a:pt x="18" y="4"/>
                </a:lnTo>
                <a:lnTo>
                  <a:pt x="18" y="4"/>
                </a:lnTo>
                <a:lnTo>
                  <a:pt x="18" y="4"/>
                </a:lnTo>
                <a:lnTo>
                  <a:pt x="18" y="4"/>
                </a:lnTo>
                <a:lnTo>
                  <a:pt x="18" y="4"/>
                </a:lnTo>
                <a:lnTo>
                  <a:pt x="18" y="4"/>
                </a:lnTo>
                <a:lnTo>
                  <a:pt x="20" y="4"/>
                </a:lnTo>
                <a:lnTo>
                  <a:pt x="20" y="4"/>
                </a:lnTo>
                <a:lnTo>
                  <a:pt x="20" y="2"/>
                </a:lnTo>
                <a:lnTo>
                  <a:pt x="22" y="2"/>
                </a:lnTo>
                <a:lnTo>
                  <a:pt x="24" y="2"/>
                </a:lnTo>
                <a:lnTo>
                  <a:pt x="24" y="2"/>
                </a:lnTo>
                <a:lnTo>
                  <a:pt x="26" y="2"/>
                </a:lnTo>
                <a:lnTo>
                  <a:pt x="26" y="2"/>
                </a:lnTo>
                <a:lnTo>
                  <a:pt x="26" y="2"/>
                </a:lnTo>
                <a:lnTo>
                  <a:pt x="26" y="2"/>
                </a:lnTo>
                <a:lnTo>
                  <a:pt x="26" y="2"/>
                </a:lnTo>
                <a:lnTo>
                  <a:pt x="28" y="2"/>
                </a:lnTo>
                <a:lnTo>
                  <a:pt x="28" y="2"/>
                </a:lnTo>
                <a:lnTo>
                  <a:pt x="30" y="2"/>
                </a:lnTo>
                <a:lnTo>
                  <a:pt x="30" y="4"/>
                </a:lnTo>
                <a:lnTo>
                  <a:pt x="30" y="4"/>
                </a:lnTo>
                <a:lnTo>
                  <a:pt x="34" y="4"/>
                </a:lnTo>
                <a:lnTo>
                  <a:pt x="34" y="4"/>
                </a:lnTo>
                <a:lnTo>
                  <a:pt x="34" y="6"/>
                </a:lnTo>
                <a:lnTo>
                  <a:pt x="36" y="6"/>
                </a:lnTo>
                <a:lnTo>
                  <a:pt x="36" y="6"/>
                </a:lnTo>
                <a:lnTo>
                  <a:pt x="38" y="6"/>
                </a:lnTo>
                <a:lnTo>
                  <a:pt x="40" y="6"/>
                </a:lnTo>
                <a:lnTo>
                  <a:pt x="42" y="6"/>
                </a:lnTo>
                <a:lnTo>
                  <a:pt x="42" y="6"/>
                </a:lnTo>
                <a:lnTo>
                  <a:pt x="42" y="6"/>
                </a:lnTo>
                <a:lnTo>
                  <a:pt x="42" y="6"/>
                </a:lnTo>
                <a:lnTo>
                  <a:pt x="42" y="6"/>
                </a:lnTo>
                <a:lnTo>
                  <a:pt x="42" y="6"/>
                </a:lnTo>
                <a:lnTo>
                  <a:pt x="42" y="8"/>
                </a:lnTo>
                <a:lnTo>
                  <a:pt x="42" y="8"/>
                </a:lnTo>
                <a:lnTo>
                  <a:pt x="42" y="8"/>
                </a:lnTo>
                <a:lnTo>
                  <a:pt x="42" y="8"/>
                </a:lnTo>
                <a:lnTo>
                  <a:pt x="42" y="8"/>
                </a:lnTo>
                <a:lnTo>
                  <a:pt x="42" y="8"/>
                </a:lnTo>
                <a:lnTo>
                  <a:pt x="42" y="10"/>
                </a:lnTo>
                <a:lnTo>
                  <a:pt x="42" y="10"/>
                </a:lnTo>
                <a:lnTo>
                  <a:pt x="42" y="10"/>
                </a:lnTo>
                <a:lnTo>
                  <a:pt x="42" y="12"/>
                </a:lnTo>
                <a:lnTo>
                  <a:pt x="40" y="12"/>
                </a:lnTo>
                <a:lnTo>
                  <a:pt x="40" y="14"/>
                </a:lnTo>
                <a:lnTo>
                  <a:pt x="42" y="14"/>
                </a:lnTo>
                <a:lnTo>
                  <a:pt x="42" y="14"/>
                </a:lnTo>
                <a:lnTo>
                  <a:pt x="42" y="14"/>
                </a:lnTo>
                <a:lnTo>
                  <a:pt x="42" y="14"/>
                </a:lnTo>
                <a:lnTo>
                  <a:pt x="42" y="14"/>
                </a:lnTo>
                <a:lnTo>
                  <a:pt x="42" y="14"/>
                </a:lnTo>
                <a:lnTo>
                  <a:pt x="42" y="14"/>
                </a:lnTo>
                <a:lnTo>
                  <a:pt x="42" y="16"/>
                </a:lnTo>
                <a:lnTo>
                  <a:pt x="42" y="16"/>
                </a:lnTo>
                <a:lnTo>
                  <a:pt x="40" y="18"/>
                </a:lnTo>
                <a:lnTo>
                  <a:pt x="40" y="18"/>
                </a:lnTo>
                <a:lnTo>
                  <a:pt x="40" y="20"/>
                </a:lnTo>
                <a:lnTo>
                  <a:pt x="40" y="20"/>
                </a:lnTo>
                <a:lnTo>
                  <a:pt x="40" y="20"/>
                </a:lnTo>
                <a:lnTo>
                  <a:pt x="40" y="22"/>
                </a:lnTo>
                <a:lnTo>
                  <a:pt x="40" y="22"/>
                </a:lnTo>
                <a:lnTo>
                  <a:pt x="40" y="22"/>
                </a:lnTo>
                <a:lnTo>
                  <a:pt x="40" y="22"/>
                </a:lnTo>
                <a:lnTo>
                  <a:pt x="40" y="22"/>
                </a:lnTo>
                <a:lnTo>
                  <a:pt x="40" y="22"/>
                </a:lnTo>
                <a:lnTo>
                  <a:pt x="40" y="22"/>
                </a:lnTo>
                <a:lnTo>
                  <a:pt x="38" y="22"/>
                </a:lnTo>
                <a:lnTo>
                  <a:pt x="38" y="24"/>
                </a:lnTo>
                <a:lnTo>
                  <a:pt x="38" y="24"/>
                </a:lnTo>
                <a:lnTo>
                  <a:pt x="38" y="24"/>
                </a:lnTo>
                <a:lnTo>
                  <a:pt x="38" y="24"/>
                </a:lnTo>
                <a:lnTo>
                  <a:pt x="36" y="24"/>
                </a:lnTo>
                <a:lnTo>
                  <a:pt x="36" y="24"/>
                </a:lnTo>
                <a:lnTo>
                  <a:pt x="36" y="24"/>
                </a:lnTo>
                <a:lnTo>
                  <a:pt x="36" y="24"/>
                </a:lnTo>
                <a:lnTo>
                  <a:pt x="36" y="24"/>
                </a:lnTo>
                <a:lnTo>
                  <a:pt x="36" y="24"/>
                </a:lnTo>
                <a:lnTo>
                  <a:pt x="36" y="24"/>
                </a:lnTo>
                <a:lnTo>
                  <a:pt x="36" y="26"/>
                </a:lnTo>
                <a:lnTo>
                  <a:pt x="38" y="26"/>
                </a:lnTo>
                <a:lnTo>
                  <a:pt x="36" y="26"/>
                </a:lnTo>
                <a:lnTo>
                  <a:pt x="36" y="26"/>
                </a:lnTo>
                <a:lnTo>
                  <a:pt x="36" y="26"/>
                </a:lnTo>
                <a:lnTo>
                  <a:pt x="38" y="28"/>
                </a:lnTo>
                <a:lnTo>
                  <a:pt x="38" y="28"/>
                </a:lnTo>
                <a:lnTo>
                  <a:pt x="38" y="28"/>
                </a:lnTo>
                <a:lnTo>
                  <a:pt x="40" y="28"/>
                </a:lnTo>
                <a:lnTo>
                  <a:pt x="40" y="28"/>
                </a:lnTo>
                <a:lnTo>
                  <a:pt x="40" y="30"/>
                </a:lnTo>
                <a:lnTo>
                  <a:pt x="40" y="30"/>
                </a:lnTo>
                <a:lnTo>
                  <a:pt x="38" y="30"/>
                </a:lnTo>
                <a:lnTo>
                  <a:pt x="38" y="30"/>
                </a:lnTo>
                <a:lnTo>
                  <a:pt x="38" y="32"/>
                </a:lnTo>
                <a:lnTo>
                  <a:pt x="38" y="32"/>
                </a:lnTo>
                <a:lnTo>
                  <a:pt x="38" y="34"/>
                </a:lnTo>
                <a:close/>
                <a:moveTo>
                  <a:pt x="24" y="22"/>
                </a:moveTo>
                <a:lnTo>
                  <a:pt x="24" y="22"/>
                </a:lnTo>
                <a:lnTo>
                  <a:pt x="24" y="22"/>
                </a:lnTo>
                <a:lnTo>
                  <a:pt x="22" y="22"/>
                </a:lnTo>
                <a:lnTo>
                  <a:pt x="20" y="22"/>
                </a:lnTo>
                <a:lnTo>
                  <a:pt x="18" y="20"/>
                </a:lnTo>
                <a:lnTo>
                  <a:pt x="18" y="20"/>
                </a:lnTo>
                <a:lnTo>
                  <a:pt x="18" y="20"/>
                </a:lnTo>
                <a:lnTo>
                  <a:pt x="18" y="18"/>
                </a:lnTo>
                <a:lnTo>
                  <a:pt x="18" y="18"/>
                </a:lnTo>
                <a:lnTo>
                  <a:pt x="18" y="18"/>
                </a:lnTo>
                <a:lnTo>
                  <a:pt x="18" y="18"/>
                </a:lnTo>
                <a:lnTo>
                  <a:pt x="18" y="18"/>
                </a:lnTo>
                <a:lnTo>
                  <a:pt x="18" y="18"/>
                </a:lnTo>
                <a:lnTo>
                  <a:pt x="18" y="18"/>
                </a:lnTo>
                <a:lnTo>
                  <a:pt x="20" y="18"/>
                </a:lnTo>
                <a:lnTo>
                  <a:pt x="22" y="20"/>
                </a:lnTo>
                <a:lnTo>
                  <a:pt x="24" y="20"/>
                </a:lnTo>
                <a:lnTo>
                  <a:pt x="24" y="20"/>
                </a:lnTo>
                <a:lnTo>
                  <a:pt x="24" y="20"/>
                </a:lnTo>
                <a:lnTo>
                  <a:pt x="24" y="20"/>
                </a:lnTo>
                <a:lnTo>
                  <a:pt x="24" y="22"/>
                </a:lnTo>
                <a:lnTo>
                  <a:pt x="24" y="22"/>
                </a:lnTo>
                <a:lnTo>
                  <a:pt x="24" y="22"/>
                </a:lnTo>
                <a:close/>
                <a:moveTo>
                  <a:pt x="30" y="0"/>
                </a:moveTo>
                <a:lnTo>
                  <a:pt x="28" y="0"/>
                </a:lnTo>
                <a:lnTo>
                  <a:pt x="28" y="0"/>
                </a:lnTo>
                <a:lnTo>
                  <a:pt x="26" y="0"/>
                </a:lnTo>
                <a:lnTo>
                  <a:pt x="24" y="0"/>
                </a:lnTo>
                <a:lnTo>
                  <a:pt x="24" y="0"/>
                </a:lnTo>
                <a:lnTo>
                  <a:pt x="24" y="0"/>
                </a:lnTo>
                <a:lnTo>
                  <a:pt x="26" y="0"/>
                </a:lnTo>
                <a:lnTo>
                  <a:pt x="26" y="0"/>
                </a:lnTo>
                <a:lnTo>
                  <a:pt x="26" y="0"/>
                </a:lnTo>
                <a:lnTo>
                  <a:pt x="26" y="0"/>
                </a:lnTo>
                <a:lnTo>
                  <a:pt x="26" y="0"/>
                </a:lnTo>
                <a:lnTo>
                  <a:pt x="28" y="0"/>
                </a:lnTo>
                <a:lnTo>
                  <a:pt x="28" y="0"/>
                </a:lnTo>
                <a:lnTo>
                  <a:pt x="30" y="0"/>
                </a:lnTo>
                <a:lnTo>
                  <a:pt x="30" y="0"/>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8" name="Freeform 174"/>
          <p:cNvSpPr>
            <a:spLocks noEditPoints="1"/>
          </p:cNvSpPr>
          <p:nvPr/>
        </p:nvSpPr>
        <p:spPr bwMode="auto">
          <a:xfrm>
            <a:off x="4845050" y="2408238"/>
            <a:ext cx="123825" cy="104775"/>
          </a:xfrm>
          <a:custGeom>
            <a:avLst/>
            <a:gdLst/>
            <a:ahLst/>
            <a:cxnLst>
              <a:cxn ang="0">
                <a:pos x="12" y="30"/>
              </a:cxn>
              <a:cxn ang="0">
                <a:pos x="14" y="28"/>
              </a:cxn>
              <a:cxn ang="0">
                <a:pos x="12" y="26"/>
              </a:cxn>
              <a:cxn ang="0">
                <a:pos x="12" y="22"/>
              </a:cxn>
              <a:cxn ang="0">
                <a:pos x="22" y="32"/>
              </a:cxn>
              <a:cxn ang="0">
                <a:pos x="24" y="34"/>
              </a:cxn>
              <a:cxn ang="0">
                <a:pos x="18" y="30"/>
              </a:cxn>
              <a:cxn ang="0">
                <a:pos x="60" y="62"/>
              </a:cxn>
              <a:cxn ang="0">
                <a:pos x="54" y="60"/>
              </a:cxn>
              <a:cxn ang="0">
                <a:pos x="48" y="58"/>
              </a:cxn>
              <a:cxn ang="0">
                <a:pos x="46" y="58"/>
              </a:cxn>
              <a:cxn ang="0">
                <a:pos x="70" y="10"/>
              </a:cxn>
              <a:cxn ang="0">
                <a:pos x="72" y="16"/>
              </a:cxn>
              <a:cxn ang="0">
                <a:pos x="76" y="20"/>
              </a:cxn>
              <a:cxn ang="0">
                <a:pos x="74" y="20"/>
              </a:cxn>
              <a:cxn ang="0">
                <a:pos x="70" y="26"/>
              </a:cxn>
              <a:cxn ang="0">
                <a:pos x="62" y="22"/>
              </a:cxn>
              <a:cxn ang="0">
                <a:pos x="50" y="22"/>
              </a:cxn>
              <a:cxn ang="0">
                <a:pos x="42" y="20"/>
              </a:cxn>
              <a:cxn ang="0">
                <a:pos x="34" y="22"/>
              </a:cxn>
              <a:cxn ang="0">
                <a:pos x="30" y="28"/>
              </a:cxn>
              <a:cxn ang="0">
                <a:pos x="36" y="38"/>
              </a:cxn>
              <a:cxn ang="0">
                <a:pos x="42" y="40"/>
              </a:cxn>
              <a:cxn ang="0">
                <a:pos x="50" y="48"/>
              </a:cxn>
              <a:cxn ang="0">
                <a:pos x="58" y="56"/>
              </a:cxn>
              <a:cxn ang="0">
                <a:pos x="52" y="54"/>
              </a:cxn>
              <a:cxn ang="0">
                <a:pos x="46" y="50"/>
              </a:cxn>
              <a:cxn ang="0">
                <a:pos x="36" y="50"/>
              </a:cxn>
              <a:cxn ang="0">
                <a:pos x="28" y="42"/>
              </a:cxn>
              <a:cxn ang="0">
                <a:pos x="24" y="36"/>
              </a:cxn>
              <a:cxn ang="0">
                <a:pos x="22" y="32"/>
              </a:cxn>
              <a:cxn ang="0">
                <a:pos x="20" y="26"/>
              </a:cxn>
              <a:cxn ang="0">
                <a:pos x="10" y="20"/>
              </a:cxn>
              <a:cxn ang="0">
                <a:pos x="8" y="26"/>
              </a:cxn>
              <a:cxn ang="0">
                <a:pos x="2" y="20"/>
              </a:cxn>
              <a:cxn ang="0">
                <a:pos x="6" y="16"/>
              </a:cxn>
              <a:cxn ang="0">
                <a:pos x="16" y="16"/>
              </a:cxn>
              <a:cxn ang="0">
                <a:pos x="24" y="14"/>
              </a:cxn>
              <a:cxn ang="0">
                <a:pos x="28" y="10"/>
              </a:cxn>
              <a:cxn ang="0">
                <a:pos x="32" y="4"/>
              </a:cxn>
              <a:cxn ang="0">
                <a:pos x="38" y="0"/>
              </a:cxn>
              <a:cxn ang="0">
                <a:pos x="44" y="2"/>
              </a:cxn>
              <a:cxn ang="0">
                <a:pos x="48" y="8"/>
              </a:cxn>
              <a:cxn ang="0">
                <a:pos x="58" y="12"/>
              </a:cxn>
              <a:cxn ang="0">
                <a:pos x="66" y="10"/>
              </a:cxn>
              <a:cxn ang="0">
                <a:pos x="70" y="66"/>
              </a:cxn>
              <a:cxn ang="0">
                <a:pos x="52" y="58"/>
              </a:cxn>
              <a:cxn ang="0">
                <a:pos x="58" y="58"/>
              </a:cxn>
              <a:cxn ang="0">
                <a:pos x="68" y="64"/>
              </a:cxn>
              <a:cxn ang="0">
                <a:pos x="38" y="56"/>
              </a:cxn>
              <a:cxn ang="0">
                <a:pos x="44" y="56"/>
              </a:cxn>
              <a:cxn ang="0">
                <a:pos x="46" y="54"/>
              </a:cxn>
              <a:cxn ang="0">
                <a:pos x="44" y="52"/>
              </a:cxn>
              <a:cxn ang="0">
                <a:pos x="48" y="52"/>
              </a:cxn>
              <a:cxn ang="0">
                <a:pos x="22" y="40"/>
              </a:cxn>
              <a:cxn ang="0">
                <a:pos x="22" y="40"/>
              </a:cxn>
              <a:cxn ang="0">
                <a:pos x="16" y="24"/>
              </a:cxn>
              <a:cxn ang="0">
                <a:pos x="18" y="24"/>
              </a:cxn>
            </a:cxnLst>
            <a:rect l="0" t="0" r="r" b="b"/>
            <a:pathLst>
              <a:path w="78" h="66">
                <a:moveTo>
                  <a:pt x="14" y="32"/>
                </a:moveTo>
                <a:lnTo>
                  <a:pt x="14" y="32"/>
                </a:lnTo>
                <a:lnTo>
                  <a:pt x="14" y="32"/>
                </a:lnTo>
                <a:lnTo>
                  <a:pt x="12" y="30"/>
                </a:lnTo>
                <a:lnTo>
                  <a:pt x="12" y="30"/>
                </a:lnTo>
                <a:lnTo>
                  <a:pt x="12" y="30"/>
                </a:lnTo>
                <a:lnTo>
                  <a:pt x="12" y="30"/>
                </a:lnTo>
                <a:lnTo>
                  <a:pt x="12" y="30"/>
                </a:lnTo>
                <a:lnTo>
                  <a:pt x="12" y="30"/>
                </a:lnTo>
                <a:lnTo>
                  <a:pt x="12" y="30"/>
                </a:lnTo>
                <a:lnTo>
                  <a:pt x="12" y="30"/>
                </a:lnTo>
                <a:lnTo>
                  <a:pt x="12" y="30"/>
                </a:lnTo>
                <a:lnTo>
                  <a:pt x="14" y="30"/>
                </a:lnTo>
                <a:lnTo>
                  <a:pt x="14" y="32"/>
                </a:lnTo>
                <a:lnTo>
                  <a:pt x="14" y="32"/>
                </a:lnTo>
                <a:lnTo>
                  <a:pt x="14" y="32"/>
                </a:lnTo>
                <a:lnTo>
                  <a:pt x="14" y="32"/>
                </a:lnTo>
                <a:lnTo>
                  <a:pt x="14" y="32"/>
                </a:lnTo>
                <a:lnTo>
                  <a:pt x="14" y="32"/>
                </a:lnTo>
                <a:lnTo>
                  <a:pt x="14" y="32"/>
                </a:lnTo>
                <a:close/>
                <a:moveTo>
                  <a:pt x="12" y="24"/>
                </a:moveTo>
                <a:lnTo>
                  <a:pt x="14" y="28"/>
                </a:lnTo>
                <a:lnTo>
                  <a:pt x="14" y="28"/>
                </a:lnTo>
                <a:lnTo>
                  <a:pt x="14" y="30"/>
                </a:lnTo>
                <a:lnTo>
                  <a:pt x="14" y="30"/>
                </a:lnTo>
                <a:lnTo>
                  <a:pt x="14" y="30"/>
                </a:lnTo>
                <a:lnTo>
                  <a:pt x="14" y="30"/>
                </a:lnTo>
                <a:lnTo>
                  <a:pt x="14" y="30"/>
                </a:lnTo>
                <a:lnTo>
                  <a:pt x="14" y="30"/>
                </a:lnTo>
                <a:lnTo>
                  <a:pt x="14" y="30"/>
                </a:lnTo>
                <a:lnTo>
                  <a:pt x="12" y="30"/>
                </a:lnTo>
                <a:lnTo>
                  <a:pt x="12" y="26"/>
                </a:lnTo>
                <a:lnTo>
                  <a:pt x="12" y="26"/>
                </a:lnTo>
                <a:lnTo>
                  <a:pt x="12" y="26"/>
                </a:lnTo>
                <a:lnTo>
                  <a:pt x="12" y="26"/>
                </a:lnTo>
                <a:lnTo>
                  <a:pt x="12" y="24"/>
                </a:lnTo>
                <a:lnTo>
                  <a:pt x="12" y="24"/>
                </a:lnTo>
                <a:lnTo>
                  <a:pt x="12" y="24"/>
                </a:lnTo>
                <a:lnTo>
                  <a:pt x="12" y="24"/>
                </a:lnTo>
                <a:lnTo>
                  <a:pt x="12" y="24"/>
                </a:lnTo>
                <a:lnTo>
                  <a:pt x="10" y="22"/>
                </a:lnTo>
                <a:lnTo>
                  <a:pt x="10" y="22"/>
                </a:lnTo>
                <a:lnTo>
                  <a:pt x="12" y="22"/>
                </a:lnTo>
                <a:lnTo>
                  <a:pt x="12" y="22"/>
                </a:lnTo>
                <a:lnTo>
                  <a:pt x="12" y="22"/>
                </a:lnTo>
                <a:lnTo>
                  <a:pt x="12" y="22"/>
                </a:lnTo>
                <a:lnTo>
                  <a:pt x="12" y="22"/>
                </a:lnTo>
                <a:lnTo>
                  <a:pt x="12" y="22"/>
                </a:lnTo>
                <a:lnTo>
                  <a:pt x="12" y="22"/>
                </a:lnTo>
                <a:lnTo>
                  <a:pt x="12" y="22"/>
                </a:lnTo>
                <a:lnTo>
                  <a:pt x="12" y="24"/>
                </a:lnTo>
                <a:lnTo>
                  <a:pt x="12" y="24"/>
                </a:lnTo>
                <a:lnTo>
                  <a:pt x="12" y="24"/>
                </a:lnTo>
                <a:lnTo>
                  <a:pt x="12" y="24"/>
                </a:lnTo>
                <a:close/>
                <a:moveTo>
                  <a:pt x="22" y="32"/>
                </a:moveTo>
                <a:lnTo>
                  <a:pt x="22" y="32"/>
                </a:lnTo>
                <a:lnTo>
                  <a:pt x="22" y="32"/>
                </a:lnTo>
                <a:lnTo>
                  <a:pt x="22" y="32"/>
                </a:lnTo>
                <a:lnTo>
                  <a:pt x="20" y="32"/>
                </a:lnTo>
                <a:lnTo>
                  <a:pt x="22" y="32"/>
                </a:lnTo>
                <a:lnTo>
                  <a:pt x="22" y="34"/>
                </a:lnTo>
                <a:lnTo>
                  <a:pt x="22" y="32"/>
                </a:lnTo>
                <a:lnTo>
                  <a:pt x="22" y="32"/>
                </a:lnTo>
                <a:lnTo>
                  <a:pt x="22" y="34"/>
                </a:lnTo>
                <a:lnTo>
                  <a:pt x="22" y="34"/>
                </a:lnTo>
                <a:lnTo>
                  <a:pt x="24" y="34"/>
                </a:lnTo>
                <a:lnTo>
                  <a:pt x="24" y="36"/>
                </a:lnTo>
                <a:lnTo>
                  <a:pt x="24" y="36"/>
                </a:lnTo>
                <a:lnTo>
                  <a:pt x="24" y="36"/>
                </a:lnTo>
                <a:lnTo>
                  <a:pt x="24" y="36"/>
                </a:lnTo>
                <a:lnTo>
                  <a:pt x="22" y="36"/>
                </a:lnTo>
                <a:lnTo>
                  <a:pt x="22" y="36"/>
                </a:lnTo>
                <a:lnTo>
                  <a:pt x="22" y="36"/>
                </a:lnTo>
                <a:lnTo>
                  <a:pt x="22" y="34"/>
                </a:lnTo>
                <a:lnTo>
                  <a:pt x="22" y="34"/>
                </a:lnTo>
                <a:lnTo>
                  <a:pt x="20" y="32"/>
                </a:lnTo>
                <a:lnTo>
                  <a:pt x="18" y="30"/>
                </a:lnTo>
                <a:lnTo>
                  <a:pt x="18" y="30"/>
                </a:lnTo>
                <a:lnTo>
                  <a:pt x="18" y="30"/>
                </a:lnTo>
                <a:lnTo>
                  <a:pt x="18" y="30"/>
                </a:lnTo>
                <a:lnTo>
                  <a:pt x="20" y="30"/>
                </a:lnTo>
                <a:lnTo>
                  <a:pt x="20" y="30"/>
                </a:lnTo>
                <a:lnTo>
                  <a:pt x="20" y="30"/>
                </a:lnTo>
                <a:lnTo>
                  <a:pt x="20" y="32"/>
                </a:lnTo>
                <a:lnTo>
                  <a:pt x="22" y="32"/>
                </a:lnTo>
                <a:close/>
                <a:moveTo>
                  <a:pt x="60" y="62"/>
                </a:moveTo>
                <a:lnTo>
                  <a:pt x="60" y="62"/>
                </a:lnTo>
                <a:lnTo>
                  <a:pt x="60" y="62"/>
                </a:lnTo>
                <a:lnTo>
                  <a:pt x="60" y="62"/>
                </a:lnTo>
                <a:lnTo>
                  <a:pt x="58" y="62"/>
                </a:lnTo>
                <a:lnTo>
                  <a:pt x="58" y="62"/>
                </a:lnTo>
                <a:lnTo>
                  <a:pt x="58" y="62"/>
                </a:lnTo>
                <a:lnTo>
                  <a:pt x="56" y="62"/>
                </a:lnTo>
                <a:lnTo>
                  <a:pt x="54" y="62"/>
                </a:lnTo>
                <a:lnTo>
                  <a:pt x="54" y="60"/>
                </a:lnTo>
                <a:lnTo>
                  <a:pt x="54" y="60"/>
                </a:lnTo>
                <a:lnTo>
                  <a:pt x="54" y="60"/>
                </a:lnTo>
                <a:lnTo>
                  <a:pt x="54" y="60"/>
                </a:lnTo>
                <a:lnTo>
                  <a:pt x="54" y="60"/>
                </a:lnTo>
                <a:lnTo>
                  <a:pt x="54" y="60"/>
                </a:lnTo>
                <a:lnTo>
                  <a:pt x="58" y="62"/>
                </a:lnTo>
                <a:lnTo>
                  <a:pt x="60" y="62"/>
                </a:lnTo>
                <a:lnTo>
                  <a:pt x="60" y="62"/>
                </a:lnTo>
                <a:lnTo>
                  <a:pt x="60" y="62"/>
                </a:lnTo>
                <a:close/>
                <a:moveTo>
                  <a:pt x="46" y="58"/>
                </a:moveTo>
                <a:lnTo>
                  <a:pt x="48" y="58"/>
                </a:lnTo>
                <a:lnTo>
                  <a:pt x="48" y="58"/>
                </a:lnTo>
                <a:lnTo>
                  <a:pt x="48" y="58"/>
                </a:lnTo>
                <a:lnTo>
                  <a:pt x="48" y="58"/>
                </a:lnTo>
                <a:lnTo>
                  <a:pt x="48" y="58"/>
                </a:lnTo>
                <a:lnTo>
                  <a:pt x="48" y="58"/>
                </a:lnTo>
                <a:lnTo>
                  <a:pt x="50" y="58"/>
                </a:lnTo>
                <a:lnTo>
                  <a:pt x="50" y="58"/>
                </a:lnTo>
                <a:lnTo>
                  <a:pt x="52" y="58"/>
                </a:lnTo>
                <a:lnTo>
                  <a:pt x="52" y="58"/>
                </a:lnTo>
                <a:lnTo>
                  <a:pt x="52" y="58"/>
                </a:lnTo>
                <a:lnTo>
                  <a:pt x="52" y="58"/>
                </a:lnTo>
                <a:lnTo>
                  <a:pt x="48" y="58"/>
                </a:lnTo>
                <a:lnTo>
                  <a:pt x="48" y="58"/>
                </a:lnTo>
                <a:lnTo>
                  <a:pt x="48" y="58"/>
                </a:lnTo>
                <a:lnTo>
                  <a:pt x="46" y="58"/>
                </a:lnTo>
                <a:lnTo>
                  <a:pt x="46" y="58"/>
                </a:lnTo>
                <a:lnTo>
                  <a:pt x="44" y="58"/>
                </a:lnTo>
                <a:lnTo>
                  <a:pt x="44" y="58"/>
                </a:lnTo>
                <a:lnTo>
                  <a:pt x="46" y="58"/>
                </a:lnTo>
                <a:lnTo>
                  <a:pt x="46" y="58"/>
                </a:lnTo>
                <a:lnTo>
                  <a:pt x="46" y="58"/>
                </a:lnTo>
                <a:lnTo>
                  <a:pt x="46" y="58"/>
                </a:lnTo>
                <a:lnTo>
                  <a:pt x="46" y="58"/>
                </a:lnTo>
                <a:lnTo>
                  <a:pt x="46" y="58"/>
                </a:lnTo>
                <a:close/>
                <a:moveTo>
                  <a:pt x="70" y="10"/>
                </a:moveTo>
                <a:lnTo>
                  <a:pt x="70" y="10"/>
                </a:lnTo>
                <a:lnTo>
                  <a:pt x="70" y="10"/>
                </a:lnTo>
                <a:lnTo>
                  <a:pt x="70" y="10"/>
                </a:lnTo>
                <a:lnTo>
                  <a:pt x="72" y="12"/>
                </a:lnTo>
                <a:lnTo>
                  <a:pt x="72" y="14"/>
                </a:lnTo>
                <a:lnTo>
                  <a:pt x="72" y="14"/>
                </a:lnTo>
                <a:lnTo>
                  <a:pt x="70" y="14"/>
                </a:lnTo>
                <a:lnTo>
                  <a:pt x="70" y="14"/>
                </a:lnTo>
                <a:lnTo>
                  <a:pt x="72" y="16"/>
                </a:lnTo>
                <a:lnTo>
                  <a:pt x="72" y="16"/>
                </a:lnTo>
                <a:lnTo>
                  <a:pt x="72" y="16"/>
                </a:lnTo>
                <a:lnTo>
                  <a:pt x="72" y="16"/>
                </a:lnTo>
                <a:lnTo>
                  <a:pt x="74" y="16"/>
                </a:lnTo>
                <a:lnTo>
                  <a:pt x="74" y="16"/>
                </a:lnTo>
                <a:lnTo>
                  <a:pt x="72" y="16"/>
                </a:lnTo>
                <a:lnTo>
                  <a:pt x="72" y="16"/>
                </a:lnTo>
                <a:lnTo>
                  <a:pt x="72" y="16"/>
                </a:lnTo>
                <a:lnTo>
                  <a:pt x="72" y="18"/>
                </a:lnTo>
                <a:lnTo>
                  <a:pt x="74" y="20"/>
                </a:lnTo>
                <a:lnTo>
                  <a:pt x="74" y="20"/>
                </a:lnTo>
                <a:lnTo>
                  <a:pt x="76" y="20"/>
                </a:lnTo>
                <a:lnTo>
                  <a:pt x="76" y="20"/>
                </a:lnTo>
                <a:lnTo>
                  <a:pt x="76" y="20"/>
                </a:lnTo>
                <a:lnTo>
                  <a:pt x="76" y="20"/>
                </a:lnTo>
                <a:lnTo>
                  <a:pt x="78" y="20"/>
                </a:lnTo>
                <a:lnTo>
                  <a:pt x="78" y="20"/>
                </a:lnTo>
                <a:lnTo>
                  <a:pt x="78" y="20"/>
                </a:lnTo>
                <a:lnTo>
                  <a:pt x="78" y="20"/>
                </a:lnTo>
                <a:lnTo>
                  <a:pt x="78" y="22"/>
                </a:lnTo>
                <a:lnTo>
                  <a:pt x="78" y="22"/>
                </a:lnTo>
                <a:lnTo>
                  <a:pt x="76" y="22"/>
                </a:lnTo>
                <a:lnTo>
                  <a:pt x="76" y="20"/>
                </a:lnTo>
                <a:lnTo>
                  <a:pt x="76" y="20"/>
                </a:lnTo>
                <a:lnTo>
                  <a:pt x="74" y="20"/>
                </a:lnTo>
                <a:lnTo>
                  <a:pt x="74" y="22"/>
                </a:lnTo>
                <a:lnTo>
                  <a:pt x="74" y="24"/>
                </a:lnTo>
                <a:lnTo>
                  <a:pt x="74" y="26"/>
                </a:lnTo>
                <a:lnTo>
                  <a:pt x="74" y="26"/>
                </a:lnTo>
                <a:lnTo>
                  <a:pt x="74" y="26"/>
                </a:lnTo>
                <a:lnTo>
                  <a:pt x="74" y="26"/>
                </a:lnTo>
                <a:lnTo>
                  <a:pt x="74" y="26"/>
                </a:lnTo>
                <a:lnTo>
                  <a:pt x="72" y="26"/>
                </a:lnTo>
                <a:lnTo>
                  <a:pt x="72" y="26"/>
                </a:lnTo>
                <a:lnTo>
                  <a:pt x="70" y="26"/>
                </a:lnTo>
                <a:lnTo>
                  <a:pt x="70" y="26"/>
                </a:lnTo>
                <a:lnTo>
                  <a:pt x="70" y="26"/>
                </a:lnTo>
                <a:lnTo>
                  <a:pt x="70" y="26"/>
                </a:lnTo>
                <a:lnTo>
                  <a:pt x="70" y="24"/>
                </a:lnTo>
                <a:lnTo>
                  <a:pt x="68" y="22"/>
                </a:lnTo>
                <a:lnTo>
                  <a:pt x="66" y="22"/>
                </a:lnTo>
                <a:lnTo>
                  <a:pt x="64" y="22"/>
                </a:lnTo>
                <a:lnTo>
                  <a:pt x="62" y="22"/>
                </a:lnTo>
                <a:lnTo>
                  <a:pt x="62" y="22"/>
                </a:lnTo>
                <a:lnTo>
                  <a:pt x="62" y="22"/>
                </a:lnTo>
                <a:lnTo>
                  <a:pt x="62" y="22"/>
                </a:lnTo>
                <a:lnTo>
                  <a:pt x="62" y="22"/>
                </a:lnTo>
                <a:lnTo>
                  <a:pt x="60" y="22"/>
                </a:lnTo>
                <a:lnTo>
                  <a:pt x="58" y="22"/>
                </a:lnTo>
                <a:lnTo>
                  <a:pt x="58" y="24"/>
                </a:lnTo>
                <a:lnTo>
                  <a:pt x="58" y="24"/>
                </a:lnTo>
                <a:lnTo>
                  <a:pt x="58" y="24"/>
                </a:lnTo>
                <a:lnTo>
                  <a:pt x="56" y="22"/>
                </a:lnTo>
                <a:lnTo>
                  <a:pt x="56" y="22"/>
                </a:lnTo>
                <a:lnTo>
                  <a:pt x="54" y="22"/>
                </a:lnTo>
                <a:lnTo>
                  <a:pt x="54" y="22"/>
                </a:lnTo>
                <a:lnTo>
                  <a:pt x="52" y="22"/>
                </a:lnTo>
                <a:lnTo>
                  <a:pt x="50" y="22"/>
                </a:lnTo>
                <a:lnTo>
                  <a:pt x="50" y="22"/>
                </a:lnTo>
                <a:lnTo>
                  <a:pt x="48" y="22"/>
                </a:lnTo>
                <a:lnTo>
                  <a:pt x="48" y="22"/>
                </a:lnTo>
                <a:lnTo>
                  <a:pt x="46" y="20"/>
                </a:lnTo>
                <a:lnTo>
                  <a:pt x="46" y="20"/>
                </a:lnTo>
                <a:lnTo>
                  <a:pt x="44" y="22"/>
                </a:lnTo>
                <a:lnTo>
                  <a:pt x="44" y="22"/>
                </a:lnTo>
                <a:lnTo>
                  <a:pt x="42" y="20"/>
                </a:lnTo>
                <a:lnTo>
                  <a:pt x="42" y="20"/>
                </a:lnTo>
                <a:lnTo>
                  <a:pt x="42" y="20"/>
                </a:lnTo>
                <a:lnTo>
                  <a:pt x="42" y="20"/>
                </a:lnTo>
                <a:lnTo>
                  <a:pt x="40" y="20"/>
                </a:lnTo>
                <a:lnTo>
                  <a:pt x="40" y="20"/>
                </a:lnTo>
                <a:lnTo>
                  <a:pt x="40" y="22"/>
                </a:lnTo>
                <a:lnTo>
                  <a:pt x="38" y="22"/>
                </a:lnTo>
                <a:lnTo>
                  <a:pt x="38" y="24"/>
                </a:lnTo>
                <a:lnTo>
                  <a:pt x="38" y="24"/>
                </a:lnTo>
                <a:lnTo>
                  <a:pt x="38" y="24"/>
                </a:lnTo>
                <a:lnTo>
                  <a:pt x="36" y="24"/>
                </a:lnTo>
                <a:lnTo>
                  <a:pt x="36" y="24"/>
                </a:lnTo>
                <a:lnTo>
                  <a:pt x="36" y="24"/>
                </a:lnTo>
                <a:lnTo>
                  <a:pt x="34" y="22"/>
                </a:lnTo>
                <a:lnTo>
                  <a:pt x="34" y="20"/>
                </a:lnTo>
                <a:lnTo>
                  <a:pt x="32" y="20"/>
                </a:lnTo>
                <a:lnTo>
                  <a:pt x="32" y="20"/>
                </a:lnTo>
                <a:lnTo>
                  <a:pt x="30" y="20"/>
                </a:lnTo>
                <a:lnTo>
                  <a:pt x="30" y="22"/>
                </a:lnTo>
                <a:lnTo>
                  <a:pt x="30" y="22"/>
                </a:lnTo>
                <a:lnTo>
                  <a:pt x="30" y="22"/>
                </a:lnTo>
                <a:lnTo>
                  <a:pt x="30" y="24"/>
                </a:lnTo>
                <a:lnTo>
                  <a:pt x="30" y="26"/>
                </a:lnTo>
                <a:lnTo>
                  <a:pt x="30" y="28"/>
                </a:lnTo>
                <a:lnTo>
                  <a:pt x="30" y="28"/>
                </a:lnTo>
                <a:lnTo>
                  <a:pt x="32" y="28"/>
                </a:lnTo>
                <a:lnTo>
                  <a:pt x="34" y="30"/>
                </a:lnTo>
                <a:lnTo>
                  <a:pt x="34" y="30"/>
                </a:lnTo>
                <a:lnTo>
                  <a:pt x="34" y="30"/>
                </a:lnTo>
                <a:lnTo>
                  <a:pt x="34" y="32"/>
                </a:lnTo>
                <a:lnTo>
                  <a:pt x="36" y="32"/>
                </a:lnTo>
                <a:lnTo>
                  <a:pt x="36" y="32"/>
                </a:lnTo>
                <a:lnTo>
                  <a:pt x="36" y="32"/>
                </a:lnTo>
                <a:lnTo>
                  <a:pt x="36" y="34"/>
                </a:lnTo>
                <a:lnTo>
                  <a:pt x="36" y="36"/>
                </a:lnTo>
                <a:lnTo>
                  <a:pt x="36" y="38"/>
                </a:lnTo>
                <a:lnTo>
                  <a:pt x="36" y="38"/>
                </a:lnTo>
                <a:lnTo>
                  <a:pt x="38" y="38"/>
                </a:lnTo>
                <a:lnTo>
                  <a:pt x="38" y="38"/>
                </a:lnTo>
                <a:lnTo>
                  <a:pt x="38" y="38"/>
                </a:lnTo>
                <a:lnTo>
                  <a:pt x="38" y="38"/>
                </a:lnTo>
                <a:lnTo>
                  <a:pt x="38" y="38"/>
                </a:lnTo>
                <a:lnTo>
                  <a:pt x="40" y="40"/>
                </a:lnTo>
                <a:lnTo>
                  <a:pt x="40" y="40"/>
                </a:lnTo>
                <a:lnTo>
                  <a:pt x="40" y="40"/>
                </a:lnTo>
                <a:lnTo>
                  <a:pt x="42" y="40"/>
                </a:lnTo>
                <a:lnTo>
                  <a:pt x="42" y="40"/>
                </a:lnTo>
                <a:lnTo>
                  <a:pt x="44" y="42"/>
                </a:lnTo>
                <a:lnTo>
                  <a:pt x="44" y="44"/>
                </a:lnTo>
                <a:lnTo>
                  <a:pt x="44" y="44"/>
                </a:lnTo>
                <a:lnTo>
                  <a:pt x="46" y="46"/>
                </a:lnTo>
                <a:lnTo>
                  <a:pt x="48" y="46"/>
                </a:lnTo>
                <a:lnTo>
                  <a:pt x="48" y="48"/>
                </a:lnTo>
                <a:lnTo>
                  <a:pt x="48" y="48"/>
                </a:lnTo>
                <a:lnTo>
                  <a:pt x="50" y="48"/>
                </a:lnTo>
                <a:lnTo>
                  <a:pt x="50" y="48"/>
                </a:lnTo>
                <a:lnTo>
                  <a:pt x="50" y="48"/>
                </a:lnTo>
                <a:lnTo>
                  <a:pt x="50" y="48"/>
                </a:lnTo>
                <a:lnTo>
                  <a:pt x="52" y="50"/>
                </a:lnTo>
                <a:lnTo>
                  <a:pt x="52" y="50"/>
                </a:lnTo>
                <a:lnTo>
                  <a:pt x="52" y="50"/>
                </a:lnTo>
                <a:lnTo>
                  <a:pt x="52" y="50"/>
                </a:lnTo>
                <a:lnTo>
                  <a:pt x="52" y="52"/>
                </a:lnTo>
                <a:lnTo>
                  <a:pt x="52" y="52"/>
                </a:lnTo>
                <a:lnTo>
                  <a:pt x="52" y="52"/>
                </a:lnTo>
                <a:lnTo>
                  <a:pt x="54" y="54"/>
                </a:lnTo>
                <a:lnTo>
                  <a:pt x="56" y="56"/>
                </a:lnTo>
                <a:lnTo>
                  <a:pt x="58" y="56"/>
                </a:lnTo>
                <a:lnTo>
                  <a:pt x="58" y="56"/>
                </a:lnTo>
                <a:lnTo>
                  <a:pt x="58" y="56"/>
                </a:lnTo>
                <a:lnTo>
                  <a:pt x="58" y="56"/>
                </a:lnTo>
                <a:lnTo>
                  <a:pt x="58" y="58"/>
                </a:lnTo>
                <a:lnTo>
                  <a:pt x="58" y="58"/>
                </a:lnTo>
                <a:lnTo>
                  <a:pt x="56" y="58"/>
                </a:lnTo>
                <a:lnTo>
                  <a:pt x="56" y="58"/>
                </a:lnTo>
                <a:lnTo>
                  <a:pt x="56" y="58"/>
                </a:lnTo>
                <a:lnTo>
                  <a:pt x="56" y="56"/>
                </a:lnTo>
                <a:lnTo>
                  <a:pt x="56" y="56"/>
                </a:lnTo>
                <a:lnTo>
                  <a:pt x="54" y="56"/>
                </a:lnTo>
                <a:lnTo>
                  <a:pt x="52" y="54"/>
                </a:lnTo>
                <a:lnTo>
                  <a:pt x="52" y="54"/>
                </a:lnTo>
                <a:lnTo>
                  <a:pt x="52" y="54"/>
                </a:lnTo>
                <a:lnTo>
                  <a:pt x="50" y="54"/>
                </a:lnTo>
                <a:lnTo>
                  <a:pt x="50" y="54"/>
                </a:lnTo>
                <a:lnTo>
                  <a:pt x="50" y="52"/>
                </a:lnTo>
                <a:lnTo>
                  <a:pt x="48" y="52"/>
                </a:lnTo>
                <a:lnTo>
                  <a:pt x="48" y="50"/>
                </a:lnTo>
                <a:lnTo>
                  <a:pt x="46" y="50"/>
                </a:lnTo>
                <a:lnTo>
                  <a:pt x="46" y="50"/>
                </a:lnTo>
                <a:lnTo>
                  <a:pt x="46" y="50"/>
                </a:lnTo>
                <a:lnTo>
                  <a:pt x="46" y="50"/>
                </a:lnTo>
                <a:lnTo>
                  <a:pt x="46" y="50"/>
                </a:lnTo>
                <a:lnTo>
                  <a:pt x="44" y="50"/>
                </a:lnTo>
                <a:lnTo>
                  <a:pt x="44" y="50"/>
                </a:lnTo>
                <a:lnTo>
                  <a:pt x="42" y="48"/>
                </a:lnTo>
                <a:lnTo>
                  <a:pt x="42" y="48"/>
                </a:lnTo>
                <a:lnTo>
                  <a:pt x="42" y="48"/>
                </a:lnTo>
                <a:lnTo>
                  <a:pt x="40" y="48"/>
                </a:lnTo>
                <a:lnTo>
                  <a:pt x="40" y="48"/>
                </a:lnTo>
                <a:lnTo>
                  <a:pt x="38" y="48"/>
                </a:lnTo>
                <a:lnTo>
                  <a:pt x="38" y="48"/>
                </a:lnTo>
                <a:lnTo>
                  <a:pt x="36" y="50"/>
                </a:lnTo>
                <a:lnTo>
                  <a:pt x="36" y="50"/>
                </a:lnTo>
                <a:lnTo>
                  <a:pt x="36" y="48"/>
                </a:lnTo>
                <a:lnTo>
                  <a:pt x="34" y="48"/>
                </a:lnTo>
                <a:lnTo>
                  <a:pt x="34" y="46"/>
                </a:lnTo>
                <a:lnTo>
                  <a:pt x="34" y="46"/>
                </a:lnTo>
                <a:lnTo>
                  <a:pt x="34" y="46"/>
                </a:lnTo>
                <a:lnTo>
                  <a:pt x="32" y="44"/>
                </a:lnTo>
                <a:lnTo>
                  <a:pt x="30" y="44"/>
                </a:lnTo>
                <a:lnTo>
                  <a:pt x="30" y="44"/>
                </a:lnTo>
                <a:lnTo>
                  <a:pt x="28" y="42"/>
                </a:lnTo>
                <a:lnTo>
                  <a:pt x="28" y="42"/>
                </a:lnTo>
                <a:lnTo>
                  <a:pt x="28" y="42"/>
                </a:lnTo>
                <a:lnTo>
                  <a:pt x="28" y="42"/>
                </a:lnTo>
                <a:lnTo>
                  <a:pt x="26" y="42"/>
                </a:lnTo>
                <a:lnTo>
                  <a:pt x="26" y="40"/>
                </a:lnTo>
                <a:lnTo>
                  <a:pt x="24" y="38"/>
                </a:lnTo>
                <a:lnTo>
                  <a:pt x="24" y="38"/>
                </a:lnTo>
                <a:lnTo>
                  <a:pt x="22" y="36"/>
                </a:lnTo>
                <a:lnTo>
                  <a:pt x="24" y="36"/>
                </a:lnTo>
                <a:lnTo>
                  <a:pt x="24" y="36"/>
                </a:lnTo>
                <a:lnTo>
                  <a:pt x="26" y="36"/>
                </a:lnTo>
                <a:lnTo>
                  <a:pt x="24" y="36"/>
                </a:lnTo>
                <a:lnTo>
                  <a:pt x="26" y="36"/>
                </a:lnTo>
                <a:lnTo>
                  <a:pt x="26" y="36"/>
                </a:lnTo>
                <a:lnTo>
                  <a:pt x="26" y="36"/>
                </a:lnTo>
                <a:lnTo>
                  <a:pt x="26" y="36"/>
                </a:lnTo>
                <a:lnTo>
                  <a:pt x="28" y="36"/>
                </a:lnTo>
                <a:lnTo>
                  <a:pt x="28" y="36"/>
                </a:lnTo>
                <a:lnTo>
                  <a:pt x="28" y="36"/>
                </a:lnTo>
                <a:lnTo>
                  <a:pt x="28" y="36"/>
                </a:lnTo>
                <a:lnTo>
                  <a:pt x="24" y="34"/>
                </a:lnTo>
                <a:lnTo>
                  <a:pt x="24" y="34"/>
                </a:lnTo>
                <a:lnTo>
                  <a:pt x="22" y="32"/>
                </a:lnTo>
                <a:lnTo>
                  <a:pt x="22" y="32"/>
                </a:lnTo>
                <a:lnTo>
                  <a:pt x="22" y="32"/>
                </a:lnTo>
                <a:lnTo>
                  <a:pt x="20" y="32"/>
                </a:lnTo>
                <a:lnTo>
                  <a:pt x="20" y="30"/>
                </a:lnTo>
                <a:lnTo>
                  <a:pt x="20" y="30"/>
                </a:lnTo>
                <a:lnTo>
                  <a:pt x="20" y="30"/>
                </a:lnTo>
                <a:lnTo>
                  <a:pt x="20" y="28"/>
                </a:lnTo>
                <a:lnTo>
                  <a:pt x="18" y="28"/>
                </a:lnTo>
                <a:lnTo>
                  <a:pt x="18" y="26"/>
                </a:lnTo>
                <a:lnTo>
                  <a:pt x="20" y="26"/>
                </a:lnTo>
                <a:lnTo>
                  <a:pt x="20" y="26"/>
                </a:lnTo>
                <a:lnTo>
                  <a:pt x="20" y="24"/>
                </a:lnTo>
                <a:lnTo>
                  <a:pt x="18" y="22"/>
                </a:lnTo>
                <a:lnTo>
                  <a:pt x="18" y="22"/>
                </a:lnTo>
                <a:lnTo>
                  <a:pt x="16" y="22"/>
                </a:lnTo>
                <a:lnTo>
                  <a:pt x="16" y="22"/>
                </a:lnTo>
                <a:lnTo>
                  <a:pt x="16" y="22"/>
                </a:lnTo>
                <a:lnTo>
                  <a:pt x="14" y="20"/>
                </a:lnTo>
                <a:lnTo>
                  <a:pt x="14" y="20"/>
                </a:lnTo>
                <a:lnTo>
                  <a:pt x="12" y="20"/>
                </a:lnTo>
                <a:lnTo>
                  <a:pt x="12" y="18"/>
                </a:lnTo>
                <a:lnTo>
                  <a:pt x="10" y="20"/>
                </a:lnTo>
                <a:lnTo>
                  <a:pt x="10" y="20"/>
                </a:lnTo>
                <a:lnTo>
                  <a:pt x="10" y="22"/>
                </a:lnTo>
                <a:lnTo>
                  <a:pt x="10" y="22"/>
                </a:lnTo>
                <a:lnTo>
                  <a:pt x="10" y="22"/>
                </a:lnTo>
                <a:lnTo>
                  <a:pt x="10" y="22"/>
                </a:lnTo>
                <a:lnTo>
                  <a:pt x="10" y="22"/>
                </a:lnTo>
                <a:lnTo>
                  <a:pt x="10" y="24"/>
                </a:lnTo>
                <a:lnTo>
                  <a:pt x="10" y="24"/>
                </a:lnTo>
                <a:lnTo>
                  <a:pt x="10" y="24"/>
                </a:lnTo>
                <a:lnTo>
                  <a:pt x="8" y="24"/>
                </a:lnTo>
                <a:lnTo>
                  <a:pt x="8" y="26"/>
                </a:lnTo>
                <a:lnTo>
                  <a:pt x="8" y="26"/>
                </a:lnTo>
                <a:lnTo>
                  <a:pt x="8" y="28"/>
                </a:lnTo>
                <a:lnTo>
                  <a:pt x="8" y="28"/>
                </a:lnTo>
                <a:lnTo>
                  <a:pt x="8" y="28"/>
                </a:lnTo>
                <a:lnTo>
                  <a:pt x="6" y="28"/>
                </a:lnTo>
                <a:lnTo>
                  <a:pt x="4" y="26"/>
                </a:lnTo>
                <a:lnTo>
                  <a:pt x="6" y="26"/>
                </a:lnTo>
                <a:lnTo>
                  <a:pt x="4" y="24"/>
                </a:lnTo>
                <a:lnTo>
                  <a:pt x="2" y="24"/>
                </a:lnTo>
                <a:lnTo>
                  <a:pt x="2" y="22"/>
                </a:lnTo>
                <a:lnTo>
                  <a:pt x="2" y="20"/>
                </a:lnTo>
                <a:lnTo>
                  <a:pt x="2" y="20"/>
                </a:lnTo>
                <a:lnTo>
                  <a:pt x="0" y="18"/>
                </a:lnTo>
                <a:lnTo>
                  <a:pt x="0" y="16"/>
                </a:lnTo>
                <a:lnTo>
                  <a:pt x="0" y="16"/>
                </a:lnTo>
                <a:lnTo>
                  <a:pt x="2" y="16"/>
                </a:lnTo>
                <a:lnTo>
                  <a:pt x="2" y="16"/>
                </a:lnTo>
                <a:lnTo>
                  <a:pt x="2" y="16"/>
                </a:lnTo>
                <a:lnTo>
                  <a:pt x="2" y="16"/>
                </a:lnTo>
                <a:lnTo>
                  <a:pt x="2" y="18"/>
                </a:lnTo>
                <a:lnTo>
                  <a:pt x="6" y="16"/>
                </a:lnTo>
                <a:lnTo>
                  <a:pt x="6" y="16"/>
                </a:lnTo>
                <a:lnTo>
                  <a:pt x="6" y="16"/>
                </a:lnTo>
                <a:lnTo>
                  <a:pt x="8" y="16"/>
                </a:lnTo>
                <a:lnTo>
                  <a:pt x="12" y="16"/>
                </a:lnTo>
                <a:lnTo>
                  <a:pt x="12" y="16"/>
                </a:lnTo>
                <a:lnTo>
                  <a:pt x="14" y="16"/>
                </a:lnTo>
                <a:lnTo>
                  <a:pt x="14" y="14"/>
                </a:lnTo>
                <a:lnTo>
                  <a:pt x="14" y="14"/>
                </a:lnTo>
                <a:lnTo>
                  <a:pt x="14" y="14"/>
                </a:lnTo>
                <a:lnTo>
                  <a:pt x="14" y="14"/>
                </a:lnTo>
                <a:lnTo>
                  <a:pt x="14" y="14"/>
                </a:lnTo>
                <a:lnTo>
                  <a:pt x="16" y="16"/>
                </a:lnTo>
                <a:lnTo>
                  <a:pt x="18" y="16"/>
                </a:lnTo>
                <a:lnTo>
                  <a:pt x="18" y="16"/>
                </a:lnTo>
                <a:lnTo>
                  <a:pt x="18" y="16"/>
                </a:lnTo>
                <a:lnTo>
                  <a:pt x="20" y="16"/>
                </a:lnTo>
                <a:lnTo>
                  <a:pt x="20" y="16"/>
                </a:lnTo>
                <a:lnTo>
                  <a:pt x="22" y="18"/>
                </a:lnTo>
                <a:lnTo>
                  <a:pt x="22" y="18"/>
                </a:lnTo>
                <a:lnTo>
                  <a:pt x="24" y="16"/>
                </a:lnTo>
                <a:lnTo>
                  <a:pt x="24" y="16"/>
                </a:lnTo>
                <a:lnTo>
                  <a:pt x="24" y="14"/>
                </a:lnTo>
                <a:lnTo>
                  <a:pt x="24" y="14"/>
                </a:lnTo>
                <a:lnTo>
                  <a:pt x="24" y="14"/>
                </a:lnTo>
                <a:lnTo>
                  <a:pt x="24" y="12"/>
                </a:lnTo>
                <a:lnTo>
                  <a:pt x="24" y="12"/>
                </a:lnTo>
                <a:lnTo>
                  <a:pt x="24" y="12"/>
                </a:lnTo>
                <a:lnTo>
                  <a:pt x="24" y="12"/>
                </a:lnTo>
                <a:lnTo>
                  <a:pt x="24" y="12"/>
                </a:lnTo>
                <a:lnTo>
                  <a:pt x="26" y="10"/>
                </a:lnTo>
                <a:lnTo>
                  <a:pt x="28" y="10"/>
                </a:lnTo>
                <a:lnTo>
                  <a:pt x="28" y="10"/>
                </a:lnTo>
                <a:lnTo>
                  <a:pt x="28" y="10"/>
                </a:lnTo>
                <a:lnTo>
                  <a:pt x="28" y="10"/>
                </a:lnTo>
                <a:lnTo>
                  <a:pt x="28" y="8"/>
                </a:lnTo>
                <a:lnTo>
                  <a:pt x="28" y="8"/>
                </a:lnTo>
                <a:lnTo>
                  <a:pt x="28" y="6"/>
                </a:lnTo>
                <a:lnTo>
                  <a:pt x="28" y="6"/>
                </a:lnTo>
                <a:lnTo>
                  <a:pt x="26" y="6"/>
                </a:lnTo>
                <a:lnTo>
                  <a:pt x="26" y="6"/>
                </a:lnTo>
                <a:lnTo>
                  <a:pt x="26" y="6"/>
                </a:lnTo>
                <a:lnTo>
                  <a:pt x="28" y="4"/>
                </a:lnTo>
                <a:lnTo>
                  <a:pt x="28" y="4"/>
                </a:lnTo>
                <a:lnTo>
                  <a:pt x="30" y="4"/>
                </a:lnTo>
                <a:lnTo>
                  <a:pt x="32" y="4"/>
                </a:lnTo>
                <a:lnTo>
                  <a:pt x="32" y="2"/>
                </a:lnTo>
                <a:lnTo>
                  <a:pt x="32" y="2"/>
                </a:lnTo>
                <a:lnTo>
                  <a:pt x="32" y="2"/>
                </a:lnTo>
                <a:lnTo>
                  <a:pt x="34" y="2"/>
                </a:lnTo>
                <a:lnTo>
                  <a:pt x="36" y="2"/>
                </a:lnTo>
                <a:lnTo>
                  <a:pt x="34" y="0"/>
                </a:lnTo>
                <a:lnTo>
                  <a:pt x="36" y="0"/>
                </a:lnTo>
                <a:lnTo>
                  <a:pt x="36" y="0"/>
                </a:lnTo>
                <a:lnTo>
                  <a:pt x="36" y="0"/>
                </a:lnTo>
                <a:lnTo>
                  <a:pt x="36" y="0"/>
                </a:lnTo>
                <a:lnTo>
                  <a:pt x="38" y="0"/>
                </a:lnTo>
                <a:lnTo>
                  <a:pt x="38" y="0"/>
                </a:lnTo>
                <a:lnTo>
                  <a:pt x="38" y="0"/>
                </a:lnTo>
                <a:lnTo>
                  <a:pt x="38" y="0"/>
                </a:lnTo>
                <a:lnTo>
                  <a:pt x="40" y="0"/>
                </a:lnTo>
                <a:lnTo>
                  <a:pt x="40" y="0"/>
                </a:lnTo>
                <a:lnTo>
                  <a:pt x="40" y="0"/>
                </a:lnTo>
                <a:lnTo>
                  <a:pt x="40" y="0"/>
                </a:lnTo>
                <a:lnTo>
                  <a:pt x="42" y="2"/>
                </a:lnTo>
                <a:lnTo>
                  <a:pt x="42" y="2"/>
                </a:lnTo>
                <a:lnTo>
                  <a:pt x="44" y="2"/>
                </a:lnTo>
                <a:lnTo>
                  <a:pt x="44" y="2"/>
                </a:lnTo>
                <a:lnTo>
                  <a:pt x="44" y="2"/>
                </a:lnTo>
                <a:lnTo>
                  <a:pt x="44" y="4"/>
                </a:lnTo>
                <a:lnTo>
                  <a:pt x="44" y="4"/>
                </a:lnTo>
                <a:lnTo>
                  <a:pt x="44" y="4"/>
                </a:lnTo>
                <a:lnTo>
                  <a:pt x="44" y="4"/>
                </a:lnTo>
                <a:lnTo>
                  <a:pt x="46" y="4"/>
                </a:lnTo>
                <a:lnTo>
                  <a:pt x="48" y="6"/>
                </a:lnTo>
                <a:lnTo>
                  <a:pt x="48" y="6"/>
                </a:lnTo>
                <a:lnTo>
                  <a:pt x="48" y="6"/>
                </a:lnTo>
                <a:lnTo>
                  <a:pt x="48" y="8"/>
                </a:lnTo>
                <a:lnTo>
                  <a:pt x="48" y="8"/>
                </a:lnTo>
                <a:lnTo>
                  <a:pt x="50" y="8"/>
                </a:lnTo>
                <a:lnTo>
                  <a:pt x="50" y="8"/>
                </a:lnTo>
                <a:lnTo>
                  <a:pt x="50" y="8"/>
                </a:lnTo>
                <a:lnTo>
                  <a:pt x="50" y="8"/>
                </a:lnTo>
                <a:lnTo>
                  <a:pt x="52" y="8"/>
                </a:lnTo>
                <a:lnTo>
                  <a:pt x="52" y="8"/>
                </a:lnTo>
                <a:lnTo>
                  <a:pt x="54" y="10"/>
                </a:lnTo>
                <a:lnTo>
                  <a:pt x="54" y="10"/>
                </a:lnTo>
                <a:lnTo>
                  <a:pt x="54" y="10"/>
                </a:lnTo>
                <a:lnTo>
                  <a:pt x="54" y="10"/>
                </a:lnTo>
                <a:lnTo>
                  <a:pt x="58" y="12"/>
                </a:lnTo>
                <a:lnTo>
                  <a:pt x="58" y="12"/>
                </a:lnTo>
                <a:lnTo>
                  <a:pt x="60" y="12"/>
                </a:lnTo>
                <a:lnTo>
                  <a:pt x="62" y="12"/>
                </a:lnTo>
                <a:lnTo>
                  <a:pt x="62" y="12"/>
                </a:lnTo>
                <a:lnTo>
                  <a:pt x="62" y="12"/>
                </a:lnTo>
                <a:lnTo>
                  <a:pt x="64" y="12"/>
                </a:lnTo>
                <a:lnTo>
                  <a:pt x="64" y="12"/>
                </a:lnTo>
                <a:lnTo>
                  <a:pt x="64" y="12"/>
                </a:lnTo>
                <a:lnTo>
                  <a:pt x="66" y="12"/>
                </a:lnTo>
                <a:lnTo>
                  <a:pt x="66" y="10"/>
                </a:lnTo>
                <a:lnTo>
                  <a:pt x="66" y="10"/>
                </a:lnTo>
                <a:lnTo>
                  <a:pt x="68" y="10"/>
                </a:lnTo>
                <a:lnTo>
                  <a:pt x="68" y="10"/>
                </a:lnTo>
                <a:lnTo>
                  <a:pt x="70" y="10"/>
                </a:lnTo>
                <a:lnTo>
                  <a:pt x="70" y="10"/>
                </a:lnTo>
                <a:close/>
                <a:moveTo>
                  <a:pt x="70" y="64"/>
                </a:moveTo>
                <a:lnTo>
                  <a:pt x="70" y="64"/>
                </a:lnTo>
                <a:lnTo>
                  <a:pt x="70" y="66"/>
                </a:lnTo>
                <a:lnTo>
                  <a:pt x="70" y="66"/>
                </a:lnTo>
                <a:lnTo>
                  <a:pt x="70" y="66"/>
                </a:lnTo>
                <a:lnTo>
                  <a:pt x="70" y="66"/>
                </a:lnTo>
                <a:lnTo>
                  <a:pt x="70" y="66"/>
                </a:lnTo>
                <a:lnTo>
                  <a:pt x="70" y="66"/>
                </a:lnTo>
                <a:lnTo>
                  <a:pt x="68" y="66"/>
                </a:lnTo>
                <a:lnTo>
                  <a:pt x="66" y="64"/>
                </a:lnTo>
                <a:lnTo>
                  <a:pt x="64" y="62"/>
                </a:lnTo>
                <a:lnTo>
                  <a:pt x="62" y="60"/>
                </a:lnTo>
                <a:lnTo>
                  <a:pt x="60" y="60"/>
                </a:lnTo>
                <a:lnTo>
                  <a:pt x="56" y="60"/>
                </a:lnTo>
                <a:lnTo>
                  <a:pt x="56" y="60"/>
                </a:lnTo>
                <a:lnTo>
                  <a:pt x="54" y="58"/>
                </a:lnTo>
                <a:lnTo>
                  <a:pt x="52" y="58"/>
                </a:lnTo>
                <a:lnTo>
                  <a:pt x="52" y="58"/>
                </a:lnTo>
                <a:lnTo>
                  <a:pt x="52" y="58"/>
                </a:lnTo>
                <a:lnTo>
                  <a:pt x="50" y="58"/>
                </a:lnTo>
                <a:lnTo>
                  <a:pt x="50" y="56"/>
                </a:lnTo>
                <a:lnTo>
                  <a:pt x="50" y="56"/>
                </a:lnTo>
                <a:lnTo>
                  <a:pt x="52" y="56"/>
                </a:lnTo>
                <a:lnTo>
                  <a:pt x="54" y="56"/>
                </a:lnTo>
                <a:lnTo>
                  <a:pt x="56" y="58"/>
                </a:lnTo>
                <a:lnTo>
                  <a:pt x="56" y="58"/>
                </a:lnTo>
                <a:lnTo>
                  <a:pt x="58" y="60"/>
                </a:lnTo>
                <a:lnTo>
                  <a:pt x="58" y="58"/>
                </a:lnTo>
                <a:lnTo>
                  <a:pt x="58" y="58"/>
                </a:lnTo>
                <a:lnTo>
                  <a:pt x="58" y="58"/>
                </a:lnTo>
                <a:lnTo>
                  <a:pt x="60" y="58"/>
                </a:lnTo>
                <a:lnTo>
                  <a:pt x="60" y="58"/>
                </a:lnTo>
                <a:lnTo>
                  <a:pt x="60" y="60"/>
                </a:lnTo>
                <a:lnTo>
                  <a:pt x="62" y="60"/>
                </a:lnTo>
                <a:lnTo>
                  <a:pt x="62" y="60"/>
                </a:lnTo>
                <a:lnTo>
                  <a:pt x="62" y="60"/>
                </a:lnTo>
                <a:lnTo>
                  <a:pt x="66" y="62"/>
                </a:lnTo>
                <a:lnTo>
                  <a:pt x="66" y="62"/>
                </a:lnTo>
                <a:lnTo>
                  <a:pt x="66" y="64"/>
                </a:lnTo>
                <a:lnTo>
                  <a:pt x="68" y="64"/>
                </a:lnTo>
                <a:lnTo>
                  <a:pt x="68" y="64"/>
                </a:lnTo>
                <a:lnTo>
                  <a:pt x="68" y="64"/>
                </a:lnTo>
                <a:lnTo>
                  <a:pt x="68" y="64"/>
                </a:lnTo>
                <a:lnTo>
                  <a:pt x="70" y="64"/>
                </a:lnTo>
                <a:close/>
                <a:moveTo>
                  <a:pt x="38" y="56"/>
                </a:moveTo>
                <a:lnTo>
                  <a:pt x="38" y="56"/>
                </a:lnTo>
                <a:lnTo>
                  <a:pt x="36" y="56"/>
                </a:lnTo>
                <a:lnTo>
                  <a:pt x="36" y="56"/>
                </a:lnTo>
                <a:lnTo>
                  <a:pt x="36" y="56"/>
                </a:lnTo>
                <a:lnTo>
                  <a:pt x="38" y="56"/>
                </a:lnTo>
                <a:lnTo>
                  <a:pt x="38" y="56"/>
                </a:lnTo>
                <a:lnTo>
                  <a:pt x="38" y="56"/>
                </a:lnTo>
                <a:lnTo>
                  <a:pt x="38" y="56"/>
                </a:lnTo>
                <a:lnTo>
                  <a:pt x="38" y="56"/>
                </a:lnTo>
                <a:lnTo>
                  <a:pt x="38" y="56"/>
                </a:lnTo>
                <a:lnTo>
                  <a:pt x="40" y="56"/>
                </a:lnTo>
                <a:lnTo>
                  <a:pt x="38" y="56"/>
                </a:lnTo>
                <a:close/>
                <a:moveTo>
                  <a:pt x="50" y="54"/>
                </a:moveTo>
                <a:lnTo>
                  <a:pt x="50" y="56"/>
                </a:lnTo>
                <a:lnTo>
                  <a:pt x="50" y="56"/>
                </a:lnTo>
                <a:lnTo>
                  <a:pt x="48" y="56"/>
                </a:lnTo>
                <a:lnTo>
                  <a:pt x="44" y="56"/>
                </a:lnTo>
                <a:lnTo>
                  <a:pt x="44" y="56"/>
                </a:lnTo>
                <a:lnTo>
                  <a:pt x="42" y="54"/>
                </a:lnTo>
                <a:lnTo>
                  <a:pt x="42" y="54"/>
                </a:lnTo>
                <a:lnTo>
                  <a:pt x="42" y="54"/>
                </a:lnTo>
                <a:lnTo>
                  <a:pt x="40" y="54"/>
                </a:lnTo>
                <a:lnTo>
                  <a:pt x="42" y="54"/>
                </a:lnTo>
                <a:lnTo>
                  <a:pt x="42" y="54"/>
                </a:lnTo>
                <a:lnTo>
                  <a:pt x="44" y="54"/>
                </a:lnTo>
                <a:lnTo>
                  <a:pt x="44" y="54"/>
                </a:lnTo>
                <a:lnTo>
                  <a:pt x="44" y="54"/>
                </a:lnTo>
                <a:lnTo>
                  <a:pt x="46" y="54"/>
                </a:lnTo>
                <a:lnTo>
                  <a:pt x="48" y="54"/>
                </a:lnTo>
                <a:lnTo>
                  <a:pt x="50" y="54"/>
                </a:lnTo>
                <a:close/>
                <a:moveTo>
                  <a:pt x="48" y="52"/>
                </a:moveTo>
                <a:lnTo>
                  <a:pt x="46" y="52"/>
                </a:lnTo>
                <a:lnTo>
                  <a:pt x="46" y="52"/>
                </a:lnTo>
                <a:lnTo>
                  <a:pt x="46" y="52"/>
                </a:lnTo>
                <a:lnTo>
                  <a:pt x="46" y="52"/>
                </a:lnTo>
                <a:lnTo>
                  <a:pt x="46" y="52"/>
                </a:lnTo>
                <a:lnTo>
                  <a:pt x="44" y="52"/>
                </a:lnTo>
                <a:lnTo>
                  <a:pt x="44" y="52"/>
                </a:lnTo>
                <a:lnTo>
                  <a:pt x="44" y="52"/>
                </a:lnTo>
                <a:lnTo>
                  <a:pt x="42" y="52"/>
                </a:lnTo>
                <a:lnTo>
                  <a:pt x="42" y="52"/>
                </a:lnTo>
                <a:lnTo>
                  <a:pt x="42" y="52"/>
                </a:lnTo>
                <a:lnTo>
                  <a:pt x="40" y="52"/>
                </a:lnTo>
                <a:lnTo>
                  <a:pt x="42" y="50"/>
                </a:lnTo>
                <a:lnTo>
                  <a:pt x="44" y="50"/>
                </a:lnTo>
                <a:lnTo>
                  <a:pt x="44" y="50"/>
                </a:lnTo>
                <a:lnTo>
                  <a:pt x="46" y="52"/>
                </a:lnTo>
                <a:lnTo>
                  <a:pt x="46" y="52"/>
                </a:lnTo>
                <a:lnTo>
                  <a:pt x="46" y="52"/>
                </a:lnTo>
                <a:lnTo>
                  <a:pt x="48" y="52"/>
                </a:lnTo>
                <a:lnTo>
                  <a:pt x="48" y="52"/>
                </a:lnTo>
                <a:close/>
                <a:moveTo>
                  <a:pt x="24" y="42"/>
                </a:moveTo>
                <a:lnTo>
                  <a:pt x="24" y="42"/>
                </a:lnTo>
                <a:lnTo>
                  <a:pt x="24" y="42"/>
                </a:lnTo>
                <a:lnTo>
                  <a:pt x="24" y="42"/>
                </a:lnTo>
                <a:lnTo>
                  <a:pt x="24" y="42"/>
                </a:lnTo>
                <a:lnTo>
                  <a:pt x="24" y="42"/>
                </a:lnTo>
                <a:lnTo>
                  <a:pt x="22" y="42"/>
                </a:lnTo>
                <a:lnTo>
                  <a:pt x="22" y="42"/>
                </a:lnTo>
                <a:lnTo>
                  <a:pt x="22" y="42"/>
                </a:lnTo>
                <a:lnTo>
                  <a:pt x="22" y="40"/>
                </a:lnTo>
                <a:lnTo>
                  <a:pt x="22" y="40"/>
                </a:lnTo>
                <a:lnTo>
                  <a:pt x="22" y="40"/>
                </a:lnTo>
                <a:lnTo>
                  <a:pt x="22" y="40"/>
                </a:lnTo>
                <a:lnTo>
                  <a:pt x="22" y="40"/>
                </a:lnTo>
                <a:lnTo>
                  <a:pt x="20" y="38"/>
                </a:lnTo>
                <a:lnTo>
                  <a:pt x="20" y="38"/>
                </a:lnTo>
                <a:lnTo>
                  <a:pt x="20" y="38"/>
                </a:lnTo>
                <a:lnTo>
                  <a:pt x="20" y="38"/>
                </a:lnTo>
                <a:lnTo>
                  <a:pt x="20" y="38"/>
                </a:lnTo>
                <a:lnTo>
                  <a:pt x="22" y="40"/>
                </a:lnTo>
                <a:lnTo>
                  <a:pt x="22" y="40"/>
                </a:lnTo>
                <a:lnTo>
                  <a:pt x="22" y="40"/>
                </a:lnTo>
                <a:lnTo>
                  <a:pt x="22" y="40"/>
                </a:lnTo>
                <a:lnTo>
                  <a:pt x="24" y="42"/>
                </a:lnTo>
                <a:lnTo>
                  <a:pt x="24" y="42"/>
                </a:lnTo>
                <a:lnTo>
                  <a:pt x="24" y="42"/>
                </a:lnTo>
                <a:lnTo>
                  <a:pt x="24" y="42"/>
                </a:lnTo>
                <a:close/>
                <a:moveTo>
                  <a:pt x="18" y="26"/>
                </a:moveTo>
                <a:lnTo>
                  <a:pt x="16" y="26"/>
                </a:lnTo>
                <a:lnTo>
                  <a:pt x="16" y="26"/>
                </a:lnTo>
                <a:lnTo>
                  <a:pt x="16" y="26"/>
                </a:lnTo>
                <a:lnTo>
                  <a:pt x="16" y="24"/>
                </a:lnTo>
                <a:lnTo>
                  <a:pt x="14" y="24"/>
                </a:lnTo>
                <a:lnTo>
                  <a:pt x="14" y="24"/>
                </a:lnTo>
                <a:lnTo>
                  <a:pt x="12" y="24"/>
                </a:lnTo>
                <a:lnTo>
                  <a:pt x="12" y="22"/>
                </a:lnTo>
                <a:lnTo>
                  <a:pt x="14" y="20"/>
                </a:lnTo>
                <a:lnTo>
                  <a:pt x="14" y="20"/>
                </a:lnTo>
                <a:lnTo>
                  <a:pt x="14" y="20"/>
                </a:lnTo>
                <a:lnTo>
                  <a:pt x="16" y="22"/>
                </a:lnTo>
                <a:lnTo>
                  <a:pt x="16" y="24"/>
                </a:lnTo>
                <a:lnTo>
                  <a:pt x="18" y="24"/>
                </a:lnTo>
                <a:lnTo>
                  <a:pt x="18" y="24"/>
                </a:lnTo>
                <a:lnTo>
                  <a:pt x="18" y="24"/>
                </a:lnTo>
                <a:lnTo>
                  <a:pt x="18" y="24"/>
                </a:lnTo>
                <a:lnTo>
                  <a:pt x="18" y="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9" name="Freeform 175"/>
          <p:cNvSpPr>
            <a:spLocks noEditPoints="1"/>
          </p:cNvSpPr>
          <p:nvPr/>
        </p:nvSpPr>
        <p:spPr bwMode="auto">
          <a:xfrm>
            <a:off x="2498725" y="3198813"/>
            <a:ext cx="146050" cy="92075"/>
          </a:xfrm>
          <a:custGeom>
            <a:avLst/>
            <a:gdLst/>
            <a:ahLst/>
            <a:cxnLst>
              <a:cxn ang="0">
                <a:pos x="44" y="2"/>
              </a:cxn>
              <a:cxn ang="0">
                <a:pos x="48" y="0"/>
              </a:cxn>
              <a:cxn ang="0">
                <a:pos x="44" y="2"/>
              </a:cxn>
              <a:cxn ang="0">
                <a:pos x="20" y="12"/>
              </a:cxn>
              <a:cxn ang="0">
                <a:pos x="26" y="8"/>
              </a:cxn>
              <a:cxn ang="0">
                <a:pos x="30" y="10"/>
              </a:cxn>
              <a:cxn ang="0">
                <a:pos x="38" y="12"/>
              </a:cxn>
              <a:cxn ang="0">
                <a:pos x="46" y="10"/>
              </a:cxn>
              <a:cxn ang="0">
                <a:pos x="48" y="10"/>
              </a:cxn>
              <a:cxn ang="0">
                <a:pos x="52" y="8"/>
              </a:cxn>
              <a:cxn ang="0">
                <a:pos x="52" y="8"/>
              </a:cxn>
              <a:cxn ang="0">
                <a:pos x="58" y="8"/>
              </a:cxn>
              <a:cxn ang="0">
                <a:pos x="64" y="8"/>
              </a:cxn>
              <a:cxn ang="0">
                <a:pos x="66" y="8"/>
              </a:cxn>
              <a:cxn ang="0">
                <a:pos x="74" y="10"/>
              </a:cxn>
              <a:cxn ang="0">
                <a:pos x="80" y="14"/>
              </a:cxn>
              <a:cxn ang="0">
                <a:pos x="78" y="14"/>
              </a:cxn>
              <a:cxn ang="0">
                <a:pos x="82" y="18"/>
              </a:cxn>
              <a:cxn ang="0">
                <a:pos x="80" y="18"/>
              </a:cxn>
              <a:cxn ang="0">
                <a:pos x="86" y="20"/>
              </a:cxn>
              <a:cxn ang="0">
                <a:pos x="86" y="20"/>
              </a:cxn>
              <a:cxn ang="0">
                <a:pos x="88" y="20"/>
              </a:cxn>
              <a:cxn ang="0">
                <a:pos x="88" y="20"/>
              </a:cxn>
              <a:cxn ang="0">
                <a:pos x="90" y="22"/>
              </a:cxn>
              <a:cxn ang="0">
                <a:pos x="90" y="24"/>
              </a:cxn>
              <a:cxn ang="0">
                <a:pos x="86" y="26"/>
              </a:cxn>
              <a:cxn ang="0">
                <a:pos x="76" y="28"/>
              </a:cxn>
              <a:cxn ang="0">
                <a:pos x="66" y="28"/>
              </a:cxn>
              <a:cxn ang="0">
                <a:pos x="64" y="32"/>
              </a:cxn>
              <a:cxn ang="0">
                <a:pos x="62" y="34"/>
              </a:cxn>
              <a:cxn ang="0">
                <a:pos x="60" y="36"/>
              </a:cxn>
              <a:cxn ang="0">
                <a:pos x="56" y="40"/>
              </a:cxn>
              <a:cxn ang="0">
                <a:pos x="52" y="44"/>
              </a:cxn>
              <a:cxn ang="0">
                <a:pos x="48" y="40"/>
              </a:cxn>
              <a:cxn ang="0">
                <a:pos x="40" y="44"/>
              </a:cxn>
              <a:cxn ang="0">
                <a:pos x="38" y="50"/>
              </a:cxn>
              <a:cxn ang="0">
                <a:pos x="36" y="52"/>
              </a:cxn>
              <a:cxn ang="0">
                <a:pos x="34" y="56"/>
              </a:cxn>
              <a:cxn ang="0">
                <a:pos x="28" y="56"/>
              </a:cxn>
              <a:cxn ang="0">
                <a:pos x="28" y="50"/>
              </a:cxn>
              <a:cxn ang="0">
                <a:pos x="26" y="52"/>
              </a:cxn>
              <a:cxn ang="0">
                <a:pos x="24" y="50"/>
              </a:cxn>
              <a:cxn ang="0">
                <a:pos x="22" y="50"/>
              </a:cxn>
              <a:cxn ang="0">
                <a:pos x="22" y="48"/>
              </a:cxn>
              <a:cxn ang="0">
                <a:pos x="24" y="42"/>
              </a:cxn>
              <a:cxn ang="0">
                <a:pos x="20" y="42"/>
              </a:cxn>
              <a:cxn ang="0">
                <a:pos x="16" y="42"/>
              </a:cxn>
              <a:cxn ang="0">
                <a:pos x="14" y="42"/>
              </a:cxn>
              <a:cxn ang="0">
                <a:pos x="12" y="40"/>
              </a:cxn>
              <a:cxn ang="0">
                <a:pos x="8" y="38"/>
              </a:cxn>
              <a:cxn ang="0">
                <a:pos x="8" y="38"/>
              </a:cxn>
              <a:cxn ang="0">
                <a:pos x="6" y="36"/>
              </a:cxn>
              <a:cxn ang="0">
                <a:pos x="2" y="34"/>
              </a:cxn>
              <a:cxn ang="0">
                <a:pos x="2" y="30"/>
              </a:cxn>
              <a:cxn ang="0">
                <a:pos x="4" y="26"/>
              </a:cxn>
              <a:cxn ang="0">
                <a:pos x="4" y="24"/>
              </a:cxn>
              <a:cxn ang="0">
                <a:pos x="10" y="18"/>
              </a:cxn>
              <a:cxn ang="0">
                <a:pos x="20" y="12"/>
              </a:cxn>
            </a:cxnLst>
            <a:rect l="0" t="0" r="r" b="b"/>
            <a:pathLst>
              <a:path w="92" h="58">
                <a:moveTo>
                  <a:pt x="44" y="2"/>
                </a:moveTo>
                <a:lnTo>
                  <a:pt x="44" y="2"/>
                </a:lnTo>
                <a:lnTo>
                  <a:pt x="44" y="2"/>
                </a:lnTo>
                <a:lnTo>
                  <a:pt x="44" y="2"/>
                </a:lnTo>
                <a:lnTo>
                  <a:pt x="44" y="2"/>
                </a:lnTo>
                <a:lnTo>
                  <a:pt x="44" y="2"/>
                </a:lnTo>
                <a:lnTo>
                  <a:pt x="44" y="2"/>
                </a:lnTo>
                <a:lnTo>
                  <a:pt x="44" y="2"/>
                </a:lnTo>
                <a:lnTo>
                  <a:pt x="46" y="0"/>
                </a:lnTo>
                <a:lnTo>
                  <a:pt x="48" y="0"/>
                </a:lnTo>
                <a:lnTo>
                  <a:pt x="48" y="0"/>
                </a:lnTo>
                <a:lnTo>
                  <a:pt x="48" y="0"/>
                </a:lnTo>
                <a:lnTo>
                  <a:pt x="50" y="0"/>
                </a:lnTo>
                <a:lnTo>
                  <a:pt x="48" y="0"/>
                </a:lnTo>
                <a:lnTo>
                  <a:pt x="48" y="0"/>
                </a:lnTo>
                <a:lnTo>
                  <a:pt x="48" y="0"/>
                </a:lnTo>
                <a:lnTo>
                  <a:pt x="44" y="2"/>
                </a:lnTo>
                <a:lnTo>
                  <a:pt x="44" y="2"/>
                </a:lnTo>
                <a:close/>
                <a:moveTo>
                  <a:pt x="20" y="12"/>
                </a:moveTo>
                <a:lnTo>
                  <a:pt x="20" y="12"/>
                </a:lnTo>
                <a:lnTo>
                  <a:pt x="20" y="12"/>
                </a:lnTo>
                <a:lnTo>
                  <a:pt x="20" y="12"/>
                </a:lnTo>
                <a:lnTo>
                  <a:pt x="20" y="12"/>
                </a:lnTo>
                <a:lnTo>
                  <a:pt x="20" y="12"/>
                </a:lnTo>
                <a:lnTo>
                  <a:pt x="22" y="10"/>
                </a:lnTo>
                <a:lnTo>
                  <a:pt x="24" y="10"/>
                </a:lnTo>
                <a:lnTo>
                  <a:pt x="24" y="10"/>
                </a:lnTo>
                <a:lnTo>
                  <a:pt x="26" y="8"/>
                </a:lnTo>
                <a:lnTo>
                  <a:pt x="26" y="8"/>
                </a:lnTo>
                <a:lnTo>
                  <a:pt x="26" y="8"/>
                </a:lnTo>
                <a:lnTo>
                  <a:pt x="28" y="8"/>
                </a:lnTo>
                <a:lnTo>
                  <a:pt x="28" y="10"/>
                </a:lnTo>
                <a:lnTo>
                  <a:pt x="28" y="10"/>
                </a:lnTo>
                <a:lnTo>
                  <a:pt x="30" y="10"/>
                </a:lnTo>
                <a:lnTo>
                  <a:pt x="30" y="10"/>
                </a:lnTo>
                <a:lnTo>
                  <a:pt x="30" y="10"/>
                </a:lnTo>
                <a:lnTo>
                  <a:pt x="32" y="10"/>
                </a:lnTo>
                <a:lnTo>
                  <a:pt x="32" y="10"/>
                </a:lnTo>
                <a:lnTo>
                  <a:pt x="34" y="10"/>
                </a:lnTo>
                <a:lnTo>
                  <a:pt x="34" y="10"/>
                </a:lnTo>
                <a:lnTo>
                  <a:pt x="38" y="12"/>
                </a:lnTo>
                <a:lnTo>
                  <a:pt x="38" y="12"/>
                </a:lnTo>
                <a:lnTo>
                  <a:pt x="38" y="12"/>
                </a:lnTo>
                <a:lnTo>
                  <a:pt x="40" y="12"/>
                </a:lnTo>
                <a:lnTo>
                  <a:pt x="40" y="10"/>
                </a:lnTo>
                <a:lnTo>
                  <a:pt x="42" y="10"/>
                </a:lnTo>
                <a:lnTo>
                  <a:pt x="44" y="10"/>
                </a:lnTo>
                <a:lnTo>
                  <a:pt x="46" y="10"/>
                </a:lnTo>
                <a:lnTo>
                  <a:pt x="46" y="12"/>
                </a:lnTo>
                <a:lnTo>
                  <a:pt x="46" y="12"/>
                </a:lnTo>
                <a:lnTo>
                  <a:pt x="46" y="12"/>
                </a:lnTo>
                <a:lnTo>
                  <a:pt x="48" y="10"/>
                </a:lnTo>
                <a:lnTo>
                  <a:pt x="48" y="10"/>
                </a:lnTo>
                <a:lnTo>
                  <a:pt x="48" y="10"/>
                </a:lnTo>
                <a:lnTo>
                  <a:pt x="50" y="10"/>
                </a:lnTo>
                <a:lnTo>
                  <a:pt x="50" y="8"/>
                </a:lnTo>
                <a:lnTo>
                  <a:pt x="50" y="8"/>
                </a:lnTo>
                <a:lnTo>
                  <a:pt x="52" y="8"/>
                </a:lnTo>
                <a:lnTo>
                  <a:pt x="52" y="8"/>
                </a:lnTo>
                <a:lnTo>
                  <a:pt x="52" y="8"/>
                </a:lnTo>
                <a:lnTo>
                  <a:pt x="52" y="8"/>
                </a:lnTo>
                <a:lnTo>
                  <a:pt x="54" y="8"/>
                </a:lnTo>
                <a:lnTo>
                  <a:pt x="54" y="8"/>
                </a:lnTo>
                <a:lnTo>
                  <a:pt x="54" y="8"/>
                </a:lnTo>
                <a:lnTo>
                  <a:pt x="54" y="8"/>
                </a:lnTo>
                <a:lnTo>
                  <a:pt x="52" y="8"/>
                </a:lnTo>
                <a:lnTo>
                  <a:pt x="52" y="6"/>
                </a:lnTo>
                <a:lnTo>
                  <a:pt x="54" y="6"/>
                </a:lnTo>
                <a:lnTo>
                  <a:pt x="54" y="8"/>
                </a:lnTo>
                <a:lnTo>
                  <a:pt x="56" y="8"/>
                </a:lnTo>
                <a:lnTo>
                  <a:pt x="58" y="8"/>
                </a:lnTo>
                <a:lnTo>
                  <a:pt x="58" y="8"/>
                </a:lnTo>
                <a:lnTo>
                  <a:pt x="58" y="8"/>
                </a:lnTo>
                <a:lnTo>
                  <a:pt x="58" y="8"/>
                </a:lnTo>
                <a:lnTo>
                  <a:pt x="60" y="10"/>
                </a:lnTo>
                <a:lnTo>
                  <a:pt x="60" y="10"/>
                </a:lnTo>
                <a:lnTo>
                  <a:pt x="62" y="8"/>
                </a:lnTo>
                <a:lnTo>
                  <a:pt x="64" y="8"/>
                </a:lnTo>
                <a:lnTo>
                  <a:pt x="64" y="8"/>
                </a:lnTo>
                <a:lnTo>
                  <a:pt x="66" y="8"/>
                </a:lnTo>
                <a:lnTo>
                  <a:pt x="66" y="8"/>
                </a:lnTo>
                <a:lnTo>
                  <a:pt x="66" y="8"/>
                </a:lnTo>
                <a:lnTo>
                  <a:pt x="66" y="8"/>
                </a:lnTo>
                <a:lnTo>
                  <a:pt x="66" y="8"/>
                </a:lnTo>
                <a:lnTo>
                  <a:pt x="68" y="8"/>
                </a:lnTo>
                <a:lnTo>
                  <a:pt x="72" y="10"/>
                </a:lnTo>
                <a:lnTo>
                  <a:pt x="72" y="10"/>
                </a:lnTo>
                <a:lnTo>
                  <a:pt x="72" y="10"/>
                </a:lnTo>
                <a:lnTo>
                  <a:pt x="72" y="10"/>
                </a:lnTo>
                <a:lnTo>
                  <a:pt x="74" y="10"/>
                </a:lnTo>
                <a:lnTo>
                  <a:pt x="74" y="10"/>
                </a:lnTo>
                <a:lnTo>
                  <a:pt x="74" y="10"/>
                </a:lnTo>
                <a:lnTo>
                  <a:pt x="74" y="10"/>
                </a:lnTo>
                <a:lnTo>
                  <a:pt x="78" y="10"/>
                </a:lnTo>
                <a:lnTo>
                  <a:pt x="78" y="12"/>
                </a:lnTo>
                <a:lnTo>
                  <a:pt x="80" y="14"/>
                </a:lnTo>
                <a:lnTo>
                  <a:pt x="82" y="16"/>
                </a:lnTo>
                <a:lnTo>
                  <a:pt x="82" y="16"/>
                </a:lnTo>
                <a:lnTo>
                  <a:pt x="82" y="16"/>
                </a:lnTo>
                <a:lnTo>
                  <a:pt x="80" y="14"/>
                </a:lnTo>
                <a:lnTo>
                  <a:pt x="78" y="14"/>
                </a:lnTo>
                <a:lnTo>
                  <a:pt x="78" y="14"/>
                </a:lnTo>
                <a:lnTo>
                  <a:pt x="78" y="16"/>
                </a:lnTo>
                <a:lnTo>
                  <a:pt x="78" y="18"/>
                </a:lnTo>
                <a:lnTo>
                  <a:pt x="78" y="18"/>
                </a:lnTo>
                <a:lnTo>
                  <a:pt x="82" y="20"/>
                </a:lnTo>
                <a:lnTo>
                  <a:pt x="82" y="20"/>
                </a:lnTo>
                <a:lnTo>
                  <a:pt x="82" y="18"/>
                </a:lnTo>
                <a:lnTo>
                  <a:pt x="80" y="18"/>
                </a:lnTo>
                <a:lnTo>
                  <a:pt x="80" y="18"/>
                </a:lnTo>
                <a:lnTo>
                  <a:pt x="80" y="18"/>
                </a:lnTo>
                <a:lnTo>
                  <a:pt x="80" y="18"/>
                </a:lnTo>
                <a:lnTo>
                  <a:pt x="80" y="16"/>
                </a:lnTo>
                <a:lnTo>
                  <a:pt x="80" y="18"/>
                </a:lnTo>
                <a:lnTo>
                  <a:pt x="82" y="18"/>
                </a:lnTo>
                <a:lnTo>
                  <a:pt x="82" y="18"/>
                </a:lnTo>
                <a:lnTo>
                  <a:pt x="84" y="20"/>
                </a:lnTo>
                <a:lnTo>
                  <a:pt x="84" y="20"/>
                </a:lnTo>
                <a:lnTo>
                  <a:pt x="84" y="20"/>
                </a:lnTo>
                <a:lnTo>
                  <a:pt x="86" y="20"/>
                </a:lnTo>
                <a:lnTo>
                  <a:pt x="86" y="20"/>
                </a:lnTo>
                <a:lnTo>
                  <a:pt x="86" y="20"/>
                </a:lnTo>
                <a:lnTo>
                  <a:pt x="86" y="20"/>
                </a:lnTo>
                <a:lnTo>
                  <a:pt x="86" y="20"/>
                </a:lnTo>
                <a:lnTo>
                  <a:pt x="86" y="20"/>
                </a:lnTo>
                <a:lnTo>
                  <a:pt x="86" y="20"/>
                </a:lnTo>
                <a:lnTo>
                  <a:pt x="86" y="20"/>
                </a:lnTo>
                <a:lnTo>
                  <a:pt x="86" y="20"/>
                </a:lnTo>
                <a:lnTo>
                  <a:pt x="86" y="22"/>
                </a:lnTo>
                <a:lnTo>
                  <a:pt x="86" y="22"/>
                </a:lnTo>
                <a:lnTo>
                  <a:pt x="88" y="20"/>
                </a:lnTo>
                <a:lnTo>
                  <a:pt x="88" y="20"/>
                </a:lnTo>
                <a:lnTo>
                  <a:pt x="88" y="20"/>
                </a:lnTo>
                <a:lnTo>
                  <a:pt x="86" y="18"/>
                </a:lnTo>
                <a:lnTo>
                  <a:pt x="86" y="18"/>
                </a:lnTo>
                <a:lnTo>
                  <a:pt x="86" y="18"/>
                </a:lnTo>
                <a:lnTo>
                  <a:pt x="88" y="18"/>
                </a:lnTo>
                <a:lnTo>
                  <a:pt x="88" y="20"/>
                </a:lnTo>
                <a:lnTo>
                  <a:pt x="88" y="20"/>
                </a:lnTo>
                <a:lnTo>
                  <a:pt x="90" y="20"/>
                </a:lnTo>
                <a:lnTo>
                  <a:pt x="90" y="20"/>
                </a:lnTo>
                <a:lnTo>
                  <a:pt x="90" y="22"/>
                </a:lnTo>
                <a:lnTo>
                  <a:pt x="90" y="22"/>
                </a:lnTo>
                <a:lnTo>
                  <a:pt x="90" y="22"/>
                </a:lnTo>
                <a:lnTo>
                  <a:pt x="90" y="22"/>
                </a:lnTo>
                <a:lnTo>
                  <a:pt x="90" y="24"/>
                </a:lnTo>
                <a:lnTo>
                  <a:pt x="92" y="24"/>
                </a:lnTo>
                <a:lnTo>
                  <a:pt x="92" y="24"/>
                </a:lnTo>
                <a:lnTo>
                  <a:pt x="92" y="24"/>
                </a:lnTo>
                <a:lnTo>
                  <a:pt x="90" y="24"/>
                </a:lnTo>
                <a:lnTo>
                  <a:pt x="90" y="24"/>
                </a:lnTo>
                <a:lnTo>
                  <a:pt x="88" y="24"/>
                </a:lnTo>
                <a:lnTo>
                  <a:pt x="88" y="24"/>
                </a:lnTo>
                <a:lnTo>
                  <a:pt x="86" y="24"/>
                </a:lnTo>
                <a:lnTo>
                  <a:pt x="86" y="24"/>
                </a:lnTo>
                <a:lnTo>
                  <a:pt x="86" y="26"/>
                </a:lnTo>
                <a:lnTo>
                  <a:pt x="82" y="28"/>
                </a:lnTo>
                <a:lnTo>
                  <a:pt x="82" y="28"/>
                </a:lnTo>
                <a:lnTo>
                  <a:pt x="80" y="28"/>
                </a:lnTo>
                <a:lnTo>
                  <a:pt x="80" y="28"/>
                </a:lnTo>
                <a:lnTo>
                  <a:pt x="78" y="28"/>
                </a:lnTo>
                <a:lnTo>
                  <a:pt x="76" y="28"/>
                </a:lnTo>
                <a:lnTo>
                  <a:pt x="76" y="30"/>
                </a:lnTo>
                <a:lnTo>
                  <a:pt x="72" y="30"/>
                </a:lnTo>
                <a:lnTo>
                  <a:pt x="68" y="30"/>
                </a:lnTo>
                <a:lnTo>
                  <a:pt x="68" y="26"/>
                </a:lnTo>
                <a:lnTo>
                  <a:pt x="68" y="26"/>
                </a:lnTo>
                <a:lnTo>
                  <a:pt x="66" y="28"/>
                </a:lnTo>
                <a:lnTo>
                  <a:pt x="64" y="28"/>
                </a:lnTo>
                <a:lnTo>
                  <a:pt x="64" y="28"/>
                </a:lnTo>
                <a:lnTo>
                  <a:pt x="64" y="30"/>
                </a:lnTo>
                <a:lnTo>
                  <a:pt x="64" y="30"/>
                </a:lnTo>
                <a:lnTo>
                  <a:pt x="64" y="30"/>
                </a:lnTo>
                <a:lnTo>
                  <a:pt x="64" y="32"/>
                </a:lnTo>
                <a:lnTo>
                  <a:pt x="64" y="32"/>
                </a:lnTo>
                <a:lnTo>
                  <a:pt x="62" y="32"/>
                </a:lnTo>
                <a:lnTo>
                  <a:pt x="62" y="34"/>
                </a:lnTo>
                <a:lnTo>
                  <a:pt x="62" y="34"/>
                </a:lnTo>
                <a:lnTo>
                  <a:pt x="62" y="34"/>
                </a:lnTo>
                <a:lnTo>
                  <a:pt x="62" y="34"/>
                </a:lnTo>
                <a:lnTo>
                  <a:pt x="62" y="36"/>
                </a:lnTo>
                <a:lnTo>
                  <a:pt x="60" y="36"/>
                </a:lnTo>
                <a:lnTo>
                  <a:pt x="60" y="36"/>
                </a:lnTo>
                <a:lnTo>
                  <a:pt x="60" y="36"/>
                </a:lnTo>
                <a:lnTo>
                  <a:pt x="60" y="36"/>
                </a:lnTo>
                <a:lnTo>
                  <a:pt x="60" y="36"/>
                </a:lnTo>
                <a:lnTo>
                  <a:pt x="58" y="36"/>
                </a:lnTo>
                <a:lnTo>
                  <a:pt x="58" y="38"/>
                </a:lnTo>
                <a:lnTo>
                  <a:pt x="58" y="38"/>
                </a:lnTo>
                <a:lnTo>
                  <a:pt x="58" y="38"/>
                </a:lnTo>
                <a:lnTo>
                  <a:pt x="56" y="40"/>
                </a:lnTo>
                <a:lnTo>
                  <a:pt x="56" y="40"/>
                </a:lnTo>
                <a:lnTo>
                  <a:pt x="52" y="42"/>
                </a:lnTo>
                <a:lnTo>
                  <a:pt x="52" y="42"/>
                </a:lnTo>
                <a:lnTo>
                  <a:pt x="52" y="42"/>
                </a:lnTo>
                <a:lnTo>
                  <a:pt x="52" y="44"/>
                </a:lnTo>
                <a:lnTo>
                  <a:pt x="52" y="44"/>
                </a:lnTo>
                <a:lnTo>
                  <a:pt x="52" y="44"/>
                </a:lnTo>
                <a:lnTo>
                  <a:pt x="52" y="42"/>
                </a:lnTo>
                <a:lnTo>
                  <a:pt x="50" y="42"/>
                </a:lnTo>
                <a:lnTo>
                  <a:pt x="48" y="40"/>
                </a:lnTo>
                <a:lnTo>
                  <a:pt x="48" y="40"/>
                </a:lnTo>
                <a:lnTo>
                  <a:pt x="48" y="40"/>
                </a:lnTo>
                <a:lnTo>
                  <a:pt x="48" y="40"/>
                </a:lnTo>
                <a:lnTo>
                  <a:pt x="48" y="40"/>
                </a:lnTo>
                <a:lnTo>
                  <a:pt x="46" y="40"/>
                </a:lnTo>
                <a:lnTo>
                  <a:pt x="44" y="44"/>
                </a:lnTo>
                <a:lnTo>
                  <a:pt x="42" y="44"/>
                </a:lnTo>
                <a:lnTo>
                  <a:pt x="42" y="44"/>
                </a:lnTo>
                <a:lnTo>
                  <a:pt x="40" y="44"/>
                </a:lnTo>
                <a:lnTo>
                  <a:pt x="38" y="44"/>
                </a:lnTo>
                <a:lnTo>
                  <a:pt x="38" y="44"/>
                </a:lnTo>
                <a:lnTo>
                  <a:pt x="38" y="46"/>
                </a:lnTo>
                <a:lnTo>
                  <a:pt x="38" y="48"/>
                </a:lnTo>
                <a:lnTo>
                  <a:pt x="38" y="50"/>
                </a:lnTo>
                <a:lnTo>
                  <a:pt x="38" y="50"/>
                </a:lnTo>
                <a:lnTo>
                  <a:pt x="38" y="52"/>
                </a:lnTo>
                <a:lnTo>
                  <a:pt x="38" y="52"/>
                </a:lnTo>
                <a:lnTo>
                  <a:pt x="38" y="52"/>
                </a:lnTo>
                <a:lnTo>
                  <a:pt x="36" y="52"/>
                </a:lnTo>
                <a:lnTo>
                  <a:pt x="36" y="52"/>
                </a:lnTo>
                <a:lnTo>
                  <a:pt x="36" y="52"/>
                </a:lnTo>
                <a:lnTo>
                  <a:pt x="36" y="52"/>
                </a:lnTo>
                <a:lnTo>
                  <a:pt x="34" y="52"/>
                </a:lnTo>
                <a:lnTo>
                  <a:pt x="34" y="54"/>
                </a:lnTo>
                <a:lnTo>
                  <a:pt x="34" y="54"/>
                </a:lnTo>
                <a:lnTo>
                  <a:pt x="34" y="56"/>
                </a:lnTo>
                <a:lnTo>
                  <a:pt x="34" y="56"/>
                </a:lnTo>
                <a:lnTo>
                  <a:pt x="32" y="58"/>
                </a:lnTo>
                <a:lnTo>
                  <a:pt x="32" y="58"/>
                </a:lnTo>
                <a:lnTo>
                  <a:pt x="32" y="58"/>
                </a:lnTo>
                <a:lnTo>
                  <a:pt x="28" y="58"/>
                </a:lnTo>
                <a:lnTo>
                  <a:pt x="28" y="56"/>
                </a:lnTo>
                <a:lnTo>
                  <a:pt x="28" y="56"/>
                </a:lnTo>
                <a:lnTo>
                  <a:pt x="28" y="56"/>
                </a:lnTo>
                <a:lnTo>
                  <a:pt x="26" y="54"/>
                </a:lnTo>
                <a:lnTo>
                  <a:pt x="26" y="52"/>
                </a:lnTo>
                <a:lnTo>
                  <a:pt x="26" y="52"/>
                </a:lnTo>
                <a:lnTo>
                  <a:pt x="26" y="52"/>
                </a:lnTo>
                <a:lnTo>
                  <a:pt x="28" y="50"/>
                </a:lnTo>
                <a:lnTo>
                  <a:pt x="28" y="50"/>
                </a:lnTo>
                <a:lnTo>
                  <a:pt x="28" y="50"/>
                </a:lnTo>
                <a:lnTo>
                  <a:pt x="26" y="50"/>
                </a:lnTo>
                <a:lnTo>
                  <a:pt x="26" y="50"/>
                </a:lnTo>
                <a:lnTo>
                  <a:pt x="26" y="52"/>
                </a:lnTo>
                <a:lnTo>
                  <a:pt x="26" y="52"/>
                </a:lnTo>
                <a:lnTo>
                  <a:pt x="26" y="52"/>
                </a:lnTo>
                <a:lnTo>
                  <a:pt x="24" y="50"/>
                </a:lnTo>
                <a:lnTo>
                  <a:pt x="24" y="50"/>
                </a:lnTo>
                <a:lnTo>
                  <a:pt x="24" y="50"/>
                </a:lnTo>
                <a:lnTo>
                  <a:pt x="24" y="50"/>
                </a:lnTo>
                <a:lnTo>
                  <a:pt x="24" y="50"/>
                </a:lnTo>
                <a:lnTo>
                  <a:pt x="24" y="50"/>
                </a:lnTo>
                <a:lnTo>
                  <a:pt x="24" y="52"/>
                </a:lnTo>
                <a:lnTo>
                  <a:pt x="22" y="52"/>
                </a:lnTo>
                <a:lnTo>
                  <a:pt x="22" y="52"/>
                </a:lnTo>
                <a:lnTo>
                  <a:pt x="22" y="50"/>
                </a:lnTo>
                <a:lnTo>
                  <a:pt x="22" y="50"/>
                </a:lnTo>
                <a:lnTo>
                  <a:pt x="22" y="50"/>
                </a:lnTo>
                <a:lnTo>
                  <a:pt x="24" y="50"/>
                </a:lnTo>
                <a:lnTo>
                  <a:pt x="24" y="50"/>
                </a:lnTo>
                <a:lnTo>
                  <a:pt x="24" y="48"/>
                </a:lnTo>
                <a:lnTo>
                  <a:pt x="22" y="48"/>
                </a:lnTo>
                <a:lnTo>
                  <a:pt x="22" y="48"/>
                </a:lnTo>
                <a:lnTo>
                  <a:pt x="22" y="48"/>
                </a:lnTo>
                <a:lnTo>
                  <a:pt x="24" y="44"/>
                </a:lnTo>
                <a:lnTo>
                  <a:pt x="24" y="44"/>
                </a:lnTo>
                <a:lnTo>
                  <a:pt x="24" y="44"/>
                </a:lnTo>
                <a:lnTo>
                  <a:pt x="24" y="44"/>
                </a:lnTo>
                <a:lnTo>
                  <a:pt x="24" y="42"/>
                </a:lnTo>
                <a:lnTo>
                  <a:pt x="22" y="42"/>
                </a:lnTo>
                <a:lnTo>
                  <a:pt x="22" y="42"/>
                </a:lnTo>
                <a:lnTo>
                  <a:pt x="20" y="42"/>
                </a:lnTo>
                <a:lnTo>
                  <a:pt x="20" y="42"/>
                </a:lnTo>
                <a:lnTo>
                  <a:pt x="20" y="42"/>
                </a:lnTo>
                <a:lnTo>
                  <a:pt x="20" y="42"/>
                </a:lnTo>
                <a:lnTo>
                  <a:pt x="20" y="42"/>
                </a:lnTo>
                <a:lnTo>
                  <a:pt x="18" y="42"/>
                </a:lnTo>
                <a:lnTo>
                  <a:pt x="18" y="40"/>
                </a:lnTo>
                <a:lnTo>
                  <a:pt x="18" y="40"/>
                </a:lnTo>
                <a:lnTo>
                  <a:pt x="16" y="40"/>
                </a:lnTo>
                <a:lnTo>
                  <a:pt x="16" y="42"/>
                </a:lnTo>
                <a:lnTo>
                  <a:pt x="16" y="42"/>
                </a:lnTo>
                <a:lnTo>
                  <a:pt x="14" y="42"/>
                </a:lnTo>
                <a:lnTo>
                  <a:pt x="14" y="42"/>
                </a:lnTo>
                <a:lnTo>
                  <a:pt x="14" y="42"/>
                </a:lnTo>
                <a:lnTo>
                  <a:pt x="14" y="42"/>
                </a:lnTo>
                <a:lnTo>
                  <a:pt x="14" y="42"/>
                </a:lnTo>
                <a:lnTo>
                  <a:pt x="14" y="42"/>
                </a:lnTo>
                <a:lnTo>
                  <a:pt x="12" y="42"/>
                </a:lnTo>
                <a:lnTo>
                  <a:pt x="12" y="42"/>
                </a:lnTo>
                <a:lnTo>
                  <a:pt x="12" y="42"/>
                </a:lnTo>
                <a:lnTo>
                  <a:pt x="12" y="40"/>
                </a:lnTo>
                <a:lnTo>
                  <a:pt x="12" y="40"/>
                </a:lnTo>
                <a:lnTo>
                  <a:pt x="10" y="40"/>
                </a:lnTo>
                <a:lnTo>
                  <a:pt x="10" y="40"/>
                </a:lnTo>
                <a:lnTo>
                  <a:pt x="10" y="40"/>
                </a:lnTo>
                <a:lnTo>
                  <a:pt x="10" y="38"/>
                </a:lnTo>
                <a:lnTo>
                  <a:pt x="10" y="38"/>
                </a:lnTo>
                <a:lnTo>
                  <a:pt x="8" y="38"/>
                </a:lnTo>
                <a:lnTo>
                  <a:pt x="8" y="38"/>
                </a:lnTo>
                <a:lnTo>
                  <a:pt x="8" y="38"/>
                </a:lnTo>
                <a:lnTo>
                  <a:pt x="8" y="38"/>
                </a:lnTo>
                <a:lnTo>
                  <a:pt x="8" y="38"/>
                </a:lnTo>
                <a:lnTo>
                  <a:pt x="8" y="38"/>
                </a:lnTo>
                <a:lnTo>
                  <a:pt x="8" y="38"/>
                </a:lnTo>
                <a:lnTo>
                  <a:pt x="8" y="38"/>
                </a:lnTo>
                <a:lnTo>
                  <a:pt x="6" y="38"/>
                </a:lnTo>
                <a:lnTo>
                  <a:pt x="6" y="38"/>
                </a:lnTo>
                <a:lnTo>
                  <a:pt x="6" y="38"/>
                </a:lnTo>
                <a:lnTo>
                  <a:pt x="6" y="36"/>
                </a:lnTo>
                <a:lnTo>
                  <a:pt x="6" y="36"/>
                </a:lnTo>
                <a:lnTo>
                  <a:pt x="6" y="36"/>
                </a:lnTo>
                <a:lnTo>
                  <a:pt x="6" y="36"/>
                </a:lnTo>
                <a:lnTo>
                  <a:pt x="6" y="34"/>
                </a:lnTo>
                <a:lnTo>
                  <a:pt x="4" y="36"/>
                </a:lnTo>
                <a:lnTo>
                  <a:pt x="4" y="34"/>
                </a:lnTo>
                <a:lnTo>
                  <a:pt x="2" y="34"/>
                </a:lnTo>
                <a:lnTo>
                  <a:pt x="2" y="34"/>
                </a:lnTo>
                <a:lnTo>
                  <a:pt x="2" y="34"/>
                </a:lnTo>
                <a:lnTo>
                  <a:pt x="0" y="34"/>
                </a:lnTo>
                <a:lnTo>
                  <a:pt x="0" y="34"/>
                </a:lnTo>
                <a:lnTo>
                  <a:pt x="0" y="32"/>
                </a:lnTo>
                <a:lnTo>
                  <a:pt x="2" y="30"/>
                </a:lnTo>
                <a:lnTo>
                  <a:pt x="4" y="30"/>
                </a:lnTo>
                <a:lnTo>
                  <a:pt x="4" y="30"/>
                </a:lnTo>
                <a:lnTo>
                  <a:pt x="4" y="28"/>
                </a:lnTo>
                <a:lnTo>
                  <a:pt x="4" y="28"/>
                </a:lnTo>
                <a:lnTo>
                  <a:pt x="4" y="26"/>
                </a:lnTo>
                <a:lnTo>
                  <a:pt x="4" y="26"/>
                </a:lnTo>
                <a:lnTo>
                  <a:pt x="4" y="26"/>
                </a:lnTo>
                <a:lnTo>
                  <a:pt x="4" y="26"/>
                </a:lnTo>
                <a:lnTo>
                  <a:pt x="4" y="26"/>
                </a:lnTo>
                <a:lnTo>
                  <a:pt x="4" y="24"/>
                </a:lnTo>
                <a:lnTo>
                  <a:pt x="4" y="24"/>
                </a:lnTo>
                <a:lnTo>
                  <a:pt x="4" y="24"/>
                </a:lnTo>
                <a:lnTo>
                  <a:pt x="4" y="22"/>
                </a:lnTo>
                <a:lnTo>
                  <a:pt x="4" y="22"/>
                </a:lnTo>
                <a:lnTo>
                  <a:pt x="4" y="22"/>
                </a:lnTo>
                <a:lnTo>
                  <a:pt x="8" y="22"/>
                </a:lnTo>
                <a:lnTo>
                  <a:pt x="10" y="20"/>
                </a:lnTo>
                <a:lnTo>
                  <a:pt x="10" y="18"/>
                </a:lnTo>
                <a:lnTo>
                  <a:pt x="12" y="18"/>
                </a:lnTo>
                <a:lnTo>
                  <a:pt x="14" y="16"/>
                </a:lnTo>
                <a:lnTo>
                  <a:pt x="16" y="16"/>
                </a:lnTo>
                <a:lnTo>
                  <a:pt x="18" y="14"/>
                </a:lnTo>
                <a:lnTo>
                  <a:pt x="18" y="12"/>
                </a:lnTo>
                <a:lnTo>
                  <a:pt x="20" y="12"/>
                </a:lnTo>
                <a:lnTo>
                  <a:pt x="20"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0" name="Freeform 176"/>
          <p:cNvSpPr>
            <a:spLocks noEditPoints="1"/>
          </p:cNvSpPr>
          <p:nvPr/>
        </p:nvSpPr>
        <p:spPr bwMode="auto">
          <a:xfrm>
            <a:off x="7159625" y="3036888"/>
            <a:ext cx="12700" cy="9525"/>
          </a:xfrm>
          <a:custGeom>
            <a:avLst/>
            <a:gdLst/>
            <a:ahLst/>
            <a:cxnLst>
              <a:cxn ang="0">
                <a:pos x="2" y="2"/>
              </a:cxn>
              <a:cxn ang="0">
                <a:pos x="2" y="0"/>
              </a:cxn>
              <a:cxn ang="0">
                <a:pos x="2" y="0"/>
              </a:cxn>
              <a:cxn ang="0">
                <a:pos x="2" y="0"/>
              </a:cxn>
              <a:cxn ang="0">
                <a:pos x="2" y="0"/>
              </a:cxn>
              <a:cxn ang="0">
                <a:pos x="4" y="0"/>
              </a:cxn>
              <a:cxn ang="0">
                <a:pos x="4" y="0"/>
              </a:cxn>
              <a:cxn ang="0">
                <a:pos x="4" y="0"/>
              </a:cxn>
              <a:cxn ang="0">
                <a:pos x="4" y="0"/>
              </a:cxn>
              <a:cxn ang="0">
                <a:pos x="4" y="0"/>
              </a:cxn>
              <a:cxn ang="0">
                <a:pos x="4" y="0"/>
              </a:cxn>
              <a:cxn ang="0">
                <a:pos x="4" y="0"/>
              </a:cxn>
              <a:cxn ang="0">
                <a:pos x="4" y="0"/>
              </a:cxn>
              <a:cxn ang="0">
                <a:pos x="4" y="0"/>
              </a:cxn>
              <a:cxn ang="0">
                <a:pos x="6" y="0"/>
              </a:cxn>
              <a:cxn ang="0">
                <a:pos x="6" y="0"/>
              </a:cxn>
              <a:cxn ang="0">
                <a:pos x="6" y="2"/>
              </a:cxn>
              <a:cxn ang="0">
                <a:pos x="6" y="2"/>
              </a:cxn>
              <a:cxn ang="0">
                <a:pos x="6" y="2"/>
              </a:cxn>
              <a:cxn ang="0">
                <a:pos x="8" y="2"/>
              </a:cxn>
              <a:cxn ang="0">
                <a:pos x="8" y="4"/>
              </a:cxn>
              <a:cxn ang="0">
                <a:pos x="8" y="4"/>
              </a:cxn>
              <a:cxn ang="0">
                <a:pos x="6" y="4"/>
              </a:cxn>
              <a:cxn ang="0">
                <a:pos x="6" y="4"/>
              </a:cxn>
              <a:cxn ang="0">
                <a:pos x="6" y="4"/>
              </a:cxn>
              <a:cxn ang="0">
                <a:pos x="8" y="4"/>
              </a:cxn>
              <a:cxn ang="0">
                <a:pos x="6" y="6"/>
              </a:cxn>
              <a:cxn ang="0">
                <a:pos x="6" y="4"/>
              </a:cxn>
              <a:cxn ang="0">
                <a:pos x="2" y="4"/>
              </a:cxn>
              <a:cxn ang="0">
                <a:pos x="2" y="4"/>
              </a:cxn>
              <a:cxn ang="0">
                <a:pos x="2" y="4"/>
              </a:cxn>
              <a:cxn ang="0">
                <a:pos x="0" y="2"/>
              </a:cxn>
              <a:cxn ang="0">
                <a:pos x="2" y="2"/>
              </a:cxn>
              <a:cxn ang="0">
                <a:pos x="2" y="2"/>
              </a:cxn>
              <a:cxn ang="0">
                <a:pos x="2" y="6"/>
              </a:cxn>
              <a:cxn ang="0">
                <a:pos x="0" y="6"/>
              </a:cxn>
              <a:cxn ang="0">
                <a:pos x="0" y="6"/>
              </a:cxn>
              <a:cxn ang="0">
                <a:pos x="0" y="6"/>
              </a:cxn>
              <a:cxn ang="0">
                <a:pos x="0" y="6"/>
              </a:cxn>
              <a:cxn ang="0">
                <a:pos x="0" y="6"/>
              </a:cxn>
              <a:cxn ang="0">
                <a:pos x="0" y="6"/>
              </a:cxn>
              <a:cxn ang="0">
                <a:pos x="2" y="4"/>
              </a:cxn>
              <a:cxn ang="0">
                <a:pos x="2" y="4"/>
              </a:cxn>
              <a:cxn ang="0">
                <a:pos x="4" y="4"/>
              </a:cxn>
              <a:cxn ang="0">
                <a:pos x="4" y="4"/>
              </a:cxn>
              <a:cxn ang="0">
                <a:pos x="2" y="4"/>
              </a:cxn>
              <a:cxn ang="0">
                <a:pos x="2" y="6"/>
              </a:cxn>
              <a:cxn ang="0">
                <a:pos x="2" y="6"/>
              </a:cxn>
              <a:cxn ang="0">
                <a:pos x="2" y="6"/>
              </a:cxn>
              <a:cxn ang="0">
                <a:pos x="2" y="6"/>
              </a:cxn>
              <a:cxn ang="0">
                <a:pos x="2" y="6"/>
              </a:cxn>
            </a:cxnLst>
            <a:rect l="0" t="0" r="r" b="b"/>
            <a:pathLst>
              <a:path w="8" h="6">
                <a:moveTo>
                  <a:pt x="2" y="2"/>
                </a:moveTo>
                <a:lnTo>
                  <a:pt x="2" y="0"/>
                </a:lnTo>
                <a:lnTo>
                  <a:pt x="2" y="0"/>
                </a:lnTo>
                <a:lnTo>
                  <a:pt x="2" y="0"/>
                </a:lnTo>
                <a:lnTo>
                  <a:pt x="2" y="0"/>
                </a:lnTo>
                <a:lnTo>
                  <a:pt x="4" y="0"/>
                </a:lnTo>
                <a:lnTo>
                  <a:pt x="4" y="0"/>
                </a:lnTo>
                <a:lnTo>
                  <a:pt x="4" y="0"/>
                </a:lnTo>
                <a:lnTo>
                  <a:pt x="4" y="0"/>
                </a:lnTo>
                <a:lnTo>
                  <a:pt x="4" y="0"/>
                </a:lnTo>
                <a:lnTo>
                  <a:pt x="4" y="0"/>
                </a:lnTo>
                <a:lnTo>
                  <a:pt x="4" y="0"/>
                </a:lnTo>
                <a:lnTo>
                  <a:pt x="4" y="0"/>
                </a:lnTo>
                <a:lnTo>
                  <a:pt x="4" y="0"/>
                </a:lnTo>
                <a:lnTo>
                  <a:pt x="6" y="0"/>
                </a:lnTo>
                <a:lnTo>
                  <a:pt x="6" y="0"/>
                </a:lnTo>
                <a:lnTo>
                  <a:pt x="6" y="2"/>
                </a:lnTo>
                <a:lnTo>
                  <a:pt x="6" y="2"/>
                </a:lnTo>
                <a:lnTo>
                  <a:pt x="6" y="2"/>
                </a:lnTo>
                <a:lnTo>
                  <a:pt x="8" y="2"/>
                </a:lnTo>
                <a:lnTo>
                  <a:pt x="8" y="4"/>
                </a:lnTo>
                <a:lnTo>
                  <a:pt x="8" y="4"/>
                </a:lnTo>
                <a:lnTo>
                  <a:pt x="6" y="4"/>
                </a:lnTo>
                <a:lnTo>
                  <a:pt x="6" y="4"/>
                </a:lnTo>
                <a:lnTo>
                  <a:pt x="6" y="4"/>
                </a:lnTo>
                <a:lnTo>
                  <a:pt x="8" y="4"/>
                </a:lnTo>
                <a:lnTo>
                  <a:pt x="6" y="6"/>
                </a:lnTo>
                <a:lnTo>
                  <a:pt x="6" y="4"/>
                </a:lnTo>
                <a:lnTo>
                  <a:pt x="2" y="4"/>
                </a:lnTo>
                <a:lnTo>
                  <a:pt x="2" y="4"/>
                </a:lnTo>
                <a:lnTo>
                  <a:pt x="2" y="4"/>
                </a:lnTo>
                <a:lnTo>
                  <a:pt x="0" y="2"/>
                </a:lnTo>
                <a:lnTo>
                  <a:pt x="2" y="2"/>
                </a:lnTo>
                <a:lnTo>
                  <a:pt x="2" y="2"/>
                </a:lnTo>
                <a:close/>
                <a:moveTo>
                  <a:pt x="2" y="6"/>
                </a:moveTo>
                <a:lnTo>
                  <a:pt x="0" y="6"/>
                </a:lnTo>
                <a:lnTo>
                  <a:pt x="0" y="6"/>
                </a:lnTo>
                <a:lnTo>
                  <a:pt x="0" y="6"/>
                </a:lnTo>
                <a:lnTo>
                  <a:pt x="0" y="6"/>
                </a:lnTo>
                <a:lnTo>
                  <a:pt x="0" y="6"/>
                </a:lnTo>
                <a:lnTo>
                  <a:pt x="0" y="6"/>
                </a:lnTo>
                <a:lnTo>
                  <a:pt x="2" y="4"/>
                </a:lnTo>
                <a:lnTo>
                  <a:pt x="2" y="4"/>
                </a:lnTo>
                <a:lnTo>
                  <a:pt x="4" y="4"/>
                </a:lnTo>
                <a:lnTo>
                  <a:pt x="4" y="4"/>
                </a:lnTo>
                <a:lnTo>
                  <a:pt x="2" y="4"/>
                </a:lnTo>
                <a:lnTo>
                  <a:pt x="2" y="6"/>
                </a:lnTo>
                <a:lnTo>
                  <a:pt x="2" y="6"/>
                </a:lnTo>
                <a:lnTo>
                  <a:pt x="2" y="6"/>
                </a:lnTo>
                <a:lnTo>
                  <a:pt x="2" y="6"/>
                </a:lnTo>
                <a:lnTo>
                  <a:pt x="2"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1" name="Freeform 177"/>
          <p:cNvSpPr>
            <a:spLocks/>
          </p:cNvSpPr>
          <p:nvPr/>
        </p:nvSpPr>
        <p:spPr bwMode="auto">
          <a:xfrm>
            <a:off x="3133725" y="3408363"/>
            <a:ext cx="114300" cy="193675"/>
          </a:xfrm>
          <a:custGeom>
            <a:avLst/>
            <a:gdLst/>
            <a:ahLst/>
            <a:cxnLst>
              <a:cxn ang="0">
                <a:pos x="24" y="2"/>
              </a:cxn>
              <a:cxn ang="0">
                <a:pos x="26" y="2"/>
              </a:cxn>
              <a:cxn ang="0">
                <a:pos x="36" y="8"/>
              </a:cxn>
              <a:cxn ang="0">
                <a:pos x="40" y="14"/>
              </a:cxn>
              <a:cxn ang="0">
                <a:pos x="44" y="22"/>
              </a:cxn>
              <a:cxn ang="0">
                <a:pos x="42" y="26"/>
              </a:cxn>
              <a:cxn ang="0">
                <a:pos x="42" y="34"/>
              </a:cxn>
              <a:cxn ang="0">
                <a:pos x="42" y="32"/>
              </a:cxn>
              <a:cxn ang="0">
                <a:pos x="46" y="26"/>
              </a:cxn>
              <a:cxn ang="0">
                <a:pos x="52" y="28"/>
              </a:cxn>
              <a:cxn ang="0">
                <a:pos x="52" y="30"/>
              </a:cxn>
              <a:cxn ang="0">
                <a:pos x="58" y="36"/>
              </a:cxn>
              <a:cxn ang="0">
                <a:pos x="62" y="40"/>
              </a:cxn>
              <a:cxn ang="0">
                <a:pos x="62" y="48"/>
              </a:cxn>
              <a:cxn ang="0">
                <a:pos x="62" y="54"/>
              </a:cxn>
              <a:cxn ang="0">
                <a:pos x="60" y="56"/>
              </a:cxn>
              <a:cxn ang="0">
                <a:pos x="56" y="58"/>
              </a:cxn>
              <a:cxn ang="0">
                <a:pos x="52" y="62"/>
              </a:cxn>
              <a:cxn ang="0">
                <a:pos x="50" y="68"/>
              </a:cxn>
              <a:cxn ang="0">
                <a:pos x="48" y="72"/>
              </a:cxn>
              <a:cxn ang="0">
                <a:pos x="52" y="78"/>
              </a:cxn>
              <a:cxn ang="0">
                <a:pos x="52" y="80"/>
              </a:cxn>
              <a:cxn ang="0">
                <a:pos x="54" y="84"/>
              </a:cxn>
              <a:cxn ang="0">
                <a:pos x="60" y="86"/>
              </a:cxn>
              <a:cxn ang="0">
                <a:pos x="62" y="90"/>
              </a:cxn>
              <a:cxn ang="0">
                <a:pos x="66" y="100"/>
              </a:cxn>
              <a:cxn ang="0">
                <a:pos x="70" y="108"/>
              </a:cxn>
              <a:cxn ang="0">
                <a:pos x="70" y="110"/>
              </a:cxn>
              <a:cxn ang="0">
                <a:pos x="64" y="110"/>
              </a:cxn>
              <a:cxn ang="0">
                <a:pos x="60" y="108"/>
              </a:cxn>
              <a:cxn ang="0">
                <a:pos x="58" y="110"/>
              </a:cxn>
              <a:cxn ang="0">
                <a:pos x="54" y="114"/>
              </a:cxn>
              <a:cxn ang="0">
                <a:pos x="50" y="116"/>
              </a:cxn>
              <a:cxn ang="0">
                <a:pos x="42" y="118"/>
              </a:cxn>
              <a:cxn ang="0">
                <a:pos x="38" y="120"/>
              </a:cxn>
              <a:cxn ang="0">
                <a:pos x="36" y="122"/>
              </a:cxn>
              <a:cxn ang="0">
                <a:pos x="32" y="118"/>
              </a:cxn>
              <a:cxn ang="0">
                <a:pos x="24" y="112"/>
              </a:cxn>
              <a:cxn ang="0">
                <a:pos x="24" y="110"/>
              </a:cxn>
              <a:cxn ang="0">
                <a:pos x="22" y="102"/>
              </a:cxn>
              <a:cxn ang="0">
                <a:pos x="20" y="96"/>
              </a:cxn>
              <a:cxn ang="0">
                <a:pos x="22" y="86"/>
              </a:cxn>
              <a:cxn ang="0">
                <a:pos x="24" y="82"/>
              </a:cxn>
              <a:cxn ang="0">
                <a:pos x="24" y="72"/>
              </a:cxn>
              <a:cxn ang="0">
                <a:pos x="22" y="66"/>
              </a:cxn>
              <a:cxn ang="0">
                <a:pos x="18" y="64"/>
              </a:cxn>
              <a:cxn ang="0">
                <a:pos x="22" y="58"/>
              </a:cxn>
              <a:cxn ang="0">
                <a:pos x="18" y="54"/>
              </a:cxn>
              <a:cxn ang="0">
                <a:pos x="12" y="54"/>
              </a:cxn>
              <a:cxn ang="0">
                <a:pos x="4" y="48"/>
              </a:cxn>
              <a:cxn ang="0">
                <a:pos x="2" y="40"/>
              </a:cxn>
              <a:cxn ang="0">
                <a:pos x="4" y="32"/>
              </a:cxn>
              <a:cxn ang="0">
                <a:pos x="8" y="28"/>
              </a:cxn>
              <a:cxn ang="0">
                <a:pos x="12" y="28"/>
              </a:cxn>
              <a:cxn ang="0">
                <a:pos x="18" y="24"/>
              </a:cxn>
              <a:cxn ang="0">
                <a:pos x="16" y="22"/>
              </a:cxn>
              <a:cxn ang="0">
                <a:pos x="12" y="20"/>
              </a:cxn>
              <a:cxn ang="0">
                <a:pos x="12" y="18"/>
              </a:cxn>
              <a:cxn ang="0">
                <a:pos x="14" y="12"/>
              </a:cxn>
              <a:cxn ang="0">
                <a:pos x="20" y="8"/>
              </a:cxn>
              <a:cxn ang="0">
                <a:pos x="24" y="4"/>
              </a:cxn>
              <a:cxn ang="0">
                <a:pos x="24" y="2"/>
              </a:cxn>
            </a:cxnLst>
            <a:rect l="0" t="0" r="r" b="b"/>
            <a:pathLst>
              <a:path w="72" h="122">
                <a:moveTo>
                  <a:pt x="22" y="0"/>
                </a:moveTo>
                <a:lnTo>
                  <a:pt x="24" y="0"/>
                </a:lnTo>
                <a:lnTo>
                  <a:pt x="24" y="0"/>
                </a:lnTo>
                <a:lnTo>
                  <a:pt x="24" y="0"/>
                </a:lnTo>
                <a:lnTo>
                  <a:pt x="24" y="2"/>
                </a:lnTo>
                <a:lnTo>
                  <a:pt x="24" y="2"/>
                </a:lnTo>
                <a:lnTo>
                  <a:pt x="24" y="2"/>
                </a:lnTo>
                <a:lnTo>
                  <a:pt x="26" y="2"/>
                </a:lnTo>
                <a:lnTo>
                  <a:pt x="26" y="2"/>
                </a:lnTo>
                <a:lnTo>
                  <a:pt x="26" y="2"/>
                </a:lnTo>
                <a:lnTo>
                  <a:pt x="26" y="2"/>
                </a:lnTo>
                <a:lnTo>
                  <a:pt x="26" y="2"/>
                </a:lnTo>
                <a:lnTo>
                  <a:pt x="28" y="2"/>
                </a:lnTo>
                <a:lnTo>
                  <a:pt x="28" y="2"/>
                </a:lnTo>
                <a:lnTo>
                  <a:pt x="32" y="6"/>
                </a:lnTo>
                <a:lnTo>
                  <a:pt x="34" y="8"/>
                </a:lnTo>
                <a:lnTo>
                  <a:pt x="36" y="8"/>
                </a:lnTo>
                <a:lnTo>
                  <a:pt x="36" y="8"/>
                </a:lnTo>
                <a:lnTo>
                  <a:pt x="36" y="8"/>
                </a:lnTo>
                <a:lnTo>
                  <a:pt x="36" y="8"/>
                </a:lnTo>
                <a:lnTo>
                  <a:pt x="38" y="10"/>
                </a:lnTo>
                <a:lnTo>
                  <a:pt x="40" y="12"/>
                </a:lnTo>
                <a:lnTo>
                  <a:pt x="40" y="14"/>
                </a:lnTo>
                <a:lnTo>
                  <a:pt x="40" y="14"/>
                </a:lnTo>
                <a:lnTo>
                  <a:pt x="40" y="14"/>
                </a:lnTo>
                <a:lnTo>
                  <a:pt x="42" y="16"/>
                </a:lnTo>
                <a:lnTo>
                  <a:pt x="44" y="18"/>
                </a:lnTo>
                <a:lnTo>
                  <a:pt x="44" y="20"/>
                </a:lnTo>
                <a:lnTo>
                  <a:pt x="44" y="22"/>
                </a:lnTo>
                <a:lnTo>
                  <a:pt x="44" y="22"/>
                </a:lnTo>
                <a:lnTo>
                  <a:pt x="44" y="24"/>
                </a:lnTo>
                <a:lnTo>
                  <a:pt x="44" y="26"/>
                </a:lnTo>
                <a:lnTo>
                  <a:pt x="44" y="26"/>
                </a:lnTo>
                <a:lnTo>
                  <a:pt x="44" y="26"/>
                </a:lnTo>
                <a:lnTo>
                  <a:pt x="42" y="26"/>
                </a:lnTo>
                <a:lnTo>
                  <a:pt x="42" y="26"/>
                </a:lnTo>
                <a:lnTo>
                  <a:pt x="42" y="28"/>
                </a:lnTo>
                <a:lnTo>
                  <a:pt x="42" y="28"/>
                </a:lnTo>
                <a:lnTo>
                  <a:pt x="42" y="30"/>
                </a:lnTo>
                <a:lnTo>
                  <a:pt x="42" y="34"/>
                </a:lnTo>
                <a:lnTo>
                  <a:pt x="42" y="34"/>
                </a:lnTo>
                <a:lnTo>
                  <a:pt x="42" y="34"/>
                </a:lnTo>
                <a:lnTo>
                  <a:pt x="42" y="34"/>
                </a:lnTo>
                <a:lnTo>
                  <a:pt x="42" y="34"/>
                </a:lnTo>
                <a:lnTo>
                  <a:pt x="42" y="34"/>
                </a:lnTo>
                <a:lnTo>
                  <a:pt x="42" y="32"/>
                </a:lnTo>
                <a:lnTo>
                  <a:pt x="42" y="32"/>
                </a:lnTo>
                <a:lnTo>
                  <a:pt x="42" y="32"/>
                </a:lnTo>
                <a:lnTo>
                  <a:pt x="42" y="30"/>
                </a:lnTo>
                <a:lnTo>
                  <a:pt x="44" y="28"/>
                </a:lnTo>
                <a:lnTo>
                  <a:pt x="44" y="28"/>
                </a:lnTo>
                <a:lnTo>
                  <a:pt x="44" y="28"/>
                </a:lnTo>
                <a:lnTo>
                  <a:pt x="46" y="26"/>
                </a:lnTo>
                <a:lnTo>
                  <a:pt x="46" y="26"/>
                </a:lnTo>
                <a:lnTo>
                  <a:pt x="48" y="26"/>
                </a:lnTo>
                <a:lnTo>
                  <a:pt x="48" y="28"/>
                </a:lnTo>
                <a:lnTo>
                  <a:pt x="48" y="28"/>
                </a:lnTo>
                <a:lnTo>
                  <a:pt x="48" y="28"/>
                </a:lnTo>
                <a:lnTo>
                  <a:pt x="50" y="28"/>
                </a:lnTo>
                <a:lnTo>
                  <a:pt x="52" y="28"/>
                </a:lnTo>
                <a:lnTo>
                  <a:pt x="52" y="28"/>
                </a:lnTo>
                <a:lnTo>
                  <a:pt x="52" y="30"/>
                </a:lnTo>
                <a:lnTo>
                  <a:pt x="52" y="30"/>
                </a:lnTo>
                <a:lnTo>
                  <a:pt x="52" y="30"/>
                </a:lnTo>
                <a:lnTo>
                  <a:pt x="52" y="30"/>
                </a:lnTo>
                <a:lnTo>
                  <a:pt x="52" y="30"/>
                </a:lnTo>
                <a:lnTo>
                  <a:pt x="54" y="32"/>
                </a:lnTo>
                <a:lnTo>
                  <a:pt x="56" y="34"/>
                </a:lnTo>
                <a:lnTo>
                  <a:pt x="56" y="34"/>
                </a:lnTo>
                <a:lnTo>
                  <a:pt x="58" y="36"/>
                </a:lnTo>
                <a:lnTo>
                  <a:pt x="58" y="36"/>
                </a:lnTo>
                <a:lnTo>
                  <a:pt x="58" y="36"/>
                </a:lnTo>
                <a:lnTo>
                  <a:pt x="58" y="36"/>
                </a:lnTo>
                <a:lnTo>
                  <a:pt x="60" y="36"/>
                </a:lnTo>
                <a:lnTo>
                  <a:pt x="60" y="36"/>
                </a:lnTo>
                <a:lnTo>
                  <a:pt x="62" y="38"/>
                </a:lnTo>
                <a:lnTo>
                  <a:pt x="62" y="38"/>
                </a:lnTo>
                <a:lnTo>
                  <a:pt x="62" y="40"/>
                </a:lnTo>
                <a:lnTo>
                  <a:pt x="62" y="40"/>
                </a:lnTo>
                <a:lnTo>
                  <a:pt x="62" y="40"/>
                </a:lnTo>
                <a:lnTo>
                  <a:pt x="64" y="42"/>
                </a:lnTo>
                <a:lnTo>
                  <a:pt x="62" y="48"/>
                </a:lnTo>
                <a:lnTo>
                  <a:pt x="62" y="48"/>
                </a:lnTo>
                <a:lnTo>
                  <a:pt x="62" y="48"/>
                </a:lnTo>
                <a:lnTo>
                  <a:pt x="62" y="50"/>
                </a:lnTo>
                <a:lnTo>
                  <a:pt x="62" y="52"/>
                </a:lnTo>
                <a:lnTo>
                  <a:pt x="60" y="52"/>
                </a:lnTo>
                <a:lnTo>
                  <a:pt x="60" y="54"/>
                </a:lnTo>
                <a:lnTo>
                  <a:pt x="60" y="54"/>
                </a:lnTo>
                <a:lnTo>
                  <a:pt x="62" y="54"/>
                </a:lnTo>
                <a:lnTo>
                  <a:pt x="62" y="54"/>
                </a:lnTo>
                <a:lnTo>
                  <a:pt x="62" y="54"/>
                </a:lnTo>
                <a:lnTo>
                  <a:pt x="62" y="56"/>
                </a:lnTo>
                <a:lnTo>
                  <a:pt x="62" y="56"/>
                </a:lnTo>
                <a:lnTo>
                  <a:pt x="62" y="56"/>
                </a:lnTo>
                <a:lnTo>
                  <a:pt x="60" y="56"/>
                </a:lnTo>
                <a:lnTo>
                  <a:pt x="60" y="56"/>
                </a:lnTo>
                <a:lnTo>
                  <a:pt x="60" y="56"/>
                </a:lnTo>
                <a:lnTo>
                  <a:pt x="60" y="58"/>
                </a:lnTo>
                <a:lnTo>
                  <a:pt x="58" y="58"/>
                </a:lnTo>
                <a:lnTo>
                  <a:pt x="58" y="58"/>
                </a:lnTo>
                <a:lnTo>
                  <a:pt x="56" y="58"/>
                </a:lnTo>
                <a:lnTo>
                  <a:pt x="56" y="58"/>
                </a:lnTo>
                <a:lnTo>
                  <a:pt x="54" y="58"/>
                </a:lnTo>
                <a:lnTo>
                  <a:pt x="52" y="60"/>
                </a:lnTo>
                <a:lnTo>
                  <a:pt x="52" y="60"/>
                </a:lnTo>
                <a:lnTo>
                  <a:pt x="52" y="62"/>
                </a:lnTo>
                <a:lnTo>
                  <a:pt x="52" y="62"/>
                </a:lnTo>
                <a:lnTo>
                  <a:pt x="52" y="62"/>
                </a:lnTo>
                <a:lnTo>
                  <a:pt x="52" y="62"/>
                </a:lnTo>
                <a:lnTo>
                  <a:pt x="52" y="64"/>
                </a:lnTo>
                <a:lnTo>
                  <a:pt x="52" y="64"/>
                </a:lnTo>
                <a:lnTo>
                  <a:pt x="52" y="66"/>
                </a:lnTo>
                <a:lnTo>
                  <a:pt x="50" y="68"/>
                </a:lnTo>
                <a:lnTo>
                  <a:pt x="50" y="70"/>
                </a:lnTo>
                <a:lnTo>
                  <a:pt x="50" y="70"/>
                </a:lnTo>
                <a:lnTo>
                  <a:pt x="50" y="70"/>
                </a:lnTo>
                <a:lnTo>
                  <a:pt x="50" y="72"/>
                </a:lnTo>
                <a:lnTo>
                  <a:pt x="48" y="72"/>
                </a:lnTo>
                <a:lnTo>
                  <a:pt x="48" y="72"/>
                </a:lnTo>
                <a:lnTo>
                  <a:pt x="50" y="74"/>
                </a:lnTo>
                <a:lnTo>
                  <a:pt x="50" y="76"/>
                </a:lnTo>
                <a:lnTo>
                  <a:pt x="50" y="76"/>
                </a:lnTo>
                <a:lnTo>
                  <a:pt x="50" y="76"/>
                </a:lnTo>
                <a:lnTo>
                  <a:pt x="50" y="76"/>
                </a:lnTo>
                <a:lnTo>
                  <a:pt x="52" y="78"/>
                </a:lnTo>
                <a:lnTo>
                  <a:pt x="52" y="78"/>
                </a:lnTo>
                <a:lnTo>
                  <a:pt x="52" y="78"/>
                </a:lnTo>
                <a:lnTo>
                  <a:pt x="52" y="80"/>
                </a:lnTo>
                <a:lnTo>
                  <a:pt x="52" y="80"/>
                </a:lnTo>
                <a:lnTo>
                  <a:pt x="52" y="80"/>
                </a:lnTo>
                <a:lnTo>
                  <a:pt x="52" y="80"/>
                </a:lnTo>
                <a:lnTo>
                  <a:pt x="54" y="80"/>
                </a:lnTo>
                <a:lnTo>
                  <a:pt x="54" y="82"/>
                </a:lnTo>
                <a:lnTo>
                  <a:pt x="54" y="82"/>
                </a:lnTo>
                <a:lnTo>
                  <a:pt x="54" y="82"/>
                </a:lnTo>
                <a:lnTo>
                  <a:pt x="54" y="84"/>
                </a:lnTo>
                <a:lnTo>
                  <a:pt x="54" y="84"/>
                </a:lnTo>
                <a:lnTo>
                  <a:pt x="54" y="86"/>
                </a:lnTo>
                <a:lnTo>
                  <a:pt x="56" y="86"/>
                </a:lnTo>
                <a:lnTo>
                  <a:pt x="56" y="86"/>
                </a:lnTo>
                <a:lnTo>
                  <a:pt x="58" y="86"/>
                </a:lnTo>
                <a:lnTo>
                  <a:pt x="60" y="86"/>
                </a:lnTo>
                <a:lnTo>
                  <a:pt x="60" y="86"/>
                </a:lnTo>
                <a:lnTo>
                  <a:pt x="60" y="86"/>
                </a:lnTo>
                <a:lnTo>
                  <a:pt x="60" y="88"/>
                </a:lnTo>
                <a:lnTo>
                  <a:pt x="60" y="90"/>
                </a:lnTo>
                <a:lnTo>
                  <a:pt x="60" y="90"/>
                </a:lnTo>
                <a:lnTo>
                  <a:pt x="60" y="90"/>
                </a:lnTo>
                <a:lnTo>
                  <a:pt x="62" y="90"/>
                </a:lnTo>
                <a:lnTo>
                  <a:pt x="62" y="92"/>
                </a:lnTo>
                <a:lnTo>
                  <a:pt x="60" y="94"/>
                </a:lnTo>
                <a:lnTo>
                  <a:pt x="62" y="94"/>
                </a:lnTo>
                <a:lnTo>
                  <a:pt x="62" y="96"/>
                </a:lnTo>
                <a:lnTo>
                  <a:pt x="64" y="100"/>
                </a:lnTo>
                <a:lnTo>
                  <a:pt x="66" y="100"/>
                </a:lnTo>
                <a:lnTo>
                  <a:pt x="66" y="104"/>
                </a:lnTo>
                <a:lnTo>
                  <a:pt x="66" y="104"/>
                </a:lnTo>
                <a:lnTo>
                  <a:pt x="68" y="106"/>
                </a:lnTo>
                <a:lnTo>
                  <a:pt x="68" y="108"/>
                </a:lnTo>
                <a:lnTo>
                  <a:pt x="70" y="108"/>
                </a:lnTo>
                <a:lnTo>
                  <a:pt x="70" y="108"/>
                </a:lnTo>
                <a:lnTo>
                  <a:pt x="70" y="108"/>
                </a:lnTo>
                <a:lnTo>
                  <a:pt x="72" y="108"/>
                </a:lnTo>
                <a:lnTo>
                  <a:pt x="72" y="108"/>
                </a:lnTo>
                <a:lnTo>
                  <a:pt x="70" y="110"/>
                </a:lnTo>
                <a:lnTo>
                  <a:pt x="70" y="110"/>
                </a:lnTo>
                <a:lnTo>
                  <a:pt x="70" y="110"/>
                </a:lnTo>
                <a:lnTo>
                  <a:pt x="70" y="110"/>
                </a:lnTo>
                <a:lnTo>
                  <a:pt x="68" y="110"/>
                </a:lnTo>
                <a:lnTo>
                  <a:pt x="68" y="110"/>
                </a:lnTo>
                <a:lnTo>
                  <a:pt x="68" y="110"/>
                </a:lnTo>
                <a:lnTo>
                  <a:pt x="66" y="110"/>
                </a:lnTo>
                <a:lnTo>
                  <a:pt x="64" y="110"/>
                </a:lnTo>
                <a:lnTo>
                  <a:pt x="64" y="108"/>
                </a:lnTo>
                <a:lnTo>
                  <a:pt x="62" y="108"/>
                </a:lnTo>
                <a:lnTo>
                  <a:pt x="62" y="108"/>
                </a:lnTo>
                <a:lnTo>
                  <a:pt x="62" y="108"/>
                </a:lnTo>
                <a:lnTo>
                  <a:pt x="62" y="108"/>
                </a:lnTo>
                <a:lnTo>
                  <a:pt x="60" y="108"/>
                </a:lnTo>
                <a:lnTo>
                  <a:pt x="60" y="108"/>
                </a:lnTo>
                <a:lnTo>
                  <a:pt x="60" y="108"/>
                </a:lnTo>
                <a:lnTo>
                  <a:pt x="60" y="108"/>
                </a:lnTo>
                <a:lnTo>
                  <a:pt x="60" y="108"/>
                </a:lnTo>
                <a:lnTo>
                  <a:pt x="58" y="110"/>
                </a:lnTo>
                <a:lnTo>
                  <a:pt x="58" y="110"/>
                </a:lnTo>
                <a:lnTo>
                  <a:pt x="58" y="112"/>
                </a:lnTo>
                <a:lnTo>
                  <a:pt x="56" y="112"/>
                </a:lnTo>
                <a:lnTo>
                  <a:pt x="56" y="112"/>
                </a:lnTo>
                <a:lnTo>
                  <a:pt x="56" y="112"/>
                </a:lnTo>
                <a:lnTo>
                  <a:pt x="54" y="114"/>
                </a:lnTo>
                <a:lnTo>
                  <a:pt x="54" y="114"/>
                </a:lnTo>
                <a:lnTo>
                  <a:pt x="54" y="112"/>
                </a:lnTo>
                <a:lnTo>
                  <a:pt x="54" y="112"/>
                </a:lnTo>
                <a:lnTo>
                  <a:pt x="52" y="112"/>
                </a:lnTo>
                <a:lnTo>
                  <a:pt x="50" y="114"/>
                </a:lnTo>
                <a:lnTo>
                  <a:pt x="50" y="114"/>
                </a:lnTo>
                <a:lnTo>
                  <a:pt x="50" y="116"/>
                </a:lnTo>
                <a:lnTo>
                  <a:pt x="50" y="116"/>
                </a:lnTo>
                <a:lnTo>
                  <a:pt x="48" y="116"/>
                </a:lnTo>
                <a:lnTo>
                  <a:pt x="46" y="116"/>
                </a:lnTo>
                <a:lnTo>
                  <a:pt x="44" y="114"/>
                </a:lnTo>
                <a:lnTo>
                  <a:pt x="44" y="116"/>
                </a:lnTo>
                <a:lnTo>
                  <a:pt x="42" y="118"/>
                </a:lnTo>
                <a:lnTo>
                  <a:pt x="42" y="118"/>
                </a:lnTo>
                <a:lnTo>
                  <a:pt x="42" y="120"/>
                </a:lnTo>
                <a:lnTo>
                  <a:pt x="42" y="120"/>
                </a:lnTo>
                <a:lnTo>
                  <a:pt x="42" y="120"/>
                </a:lnTo>
                <a:lnTo>
                  <a:pt x="40" y="120"/>
                </a:lnTo>
                <a:lnTo>
                  <a:pt x="38" y="120"/>
                </a:lnTo>
                <a:lnTo>
                  <a:pt x="38" y="120"/>
                </a:lnTo>
                <a:lnTo>
                  <a:pt x="38" y="120"/>
                </a:lnTo>
                <a:lnTo>
                  <a:pt x="38" y="122"/>
                </a:lnTo>
                <a:lnTo>
                  <a:pt x="38" y="122"/>
                </a:lnTo>
                <a:lnTo>
                  <a:pt x="36" y="122"/>
                </a:lnTo>
                <a:lnTo>
                  <a:pt x="36" y="122"/>
                </a:lnTo>
                <a:lnTo>
                  <a:pt x="36" y="120"/>
                </a:lnTo>
                <a:lnTo>
                  <a:pt x="36" y="120"/>
                </a:lnTo>
                <a:lnTo>
                  <a:pt x="36" y="120"/>
                </a:lnTo>
                <a:lnTo>
                  <a:pt x="36" y="120"/>
                </a:lnTo>
                <a:lnTo>
                  <a:pt x="34" y="120"/>
                </a:lnTo>
                <a:lnTo>
                  <a:pt x="32" y="118"/>
                </a:lnTo>
                <a:lnTo>
                  <a:pt x="30" y="118"/>
                </a:lnTo>
                <a:lnTo>
                  <a:pt x="28" y="116"/>
                </a:lnTo>
                <a:lnTo>
                  <a:pt x="28" y="114"/>
                </a:lnTo>
                <a:lnTo>
                  <a:pt x="28" y="114"/>
                </a:lnTo>
                <a:lnTo>
                  <a:pt x="26" y="112"/>
                </a:lnTo>
                <a:lnTo>
                  <a:pt x="24" y="112"/>
                </a:lnTo>
                <a:lnTo>
                  <a:pt x="24" y="112"/>
                </a:lnTo>
                <a:lnTo>
                  <a:pt x="24" y="112"/>
                </a:lnTo>
                <a:lnTo>
                  <a:pt x="26" y="110"/>
                </a:lnTo>
                <a:lnTo>
                  <a:pt x="24" y="110"/>
                </a:lnTo>
                <a:lnTo>
                  <a:pt x="24" y="110"/>
                </a:lnTo>
                <a:lnTo>
                  <a:pt x="24" y="110"/>
                </a:lnTo>
                <a:lnTo>
                  <a:pt x="24" y="106"/>
                </a:lnTo>
                <a:lnTo>
                  <a:pt x="24" y="104"/>
                </a:lnTo>
                <a:lnTo>
                  <a:pt x="24" y="104"/>
                </a:lnTo>
                <a:lnTo>
                  <a:pt x="22" y="104"/>
                </a:lnTo>
                <a:lnTo>
                  <a:pt x="22" y="102"/>
                </a:lnTo>
                <a:lnTo>
                  <a:pt x="22" y="102"/>
                </a:lnTo>
                <a:lnTo>
                  <a:pt x="22" y="102"/>
                </a:lnTo>
                <a:lnTo>
                  <a:pt x="22" y="102"/>
                </a:lnTo>
                <a:lnTo>
                  <a:pt x="22" y="100"/>
                </a:lnTo>
                <a:lnTo>
                  <a:pt x="22" y="98"/>
                </a:lnTo>
                <a:lnTo>
                  <a:pt x="20" y="98"/>
                </a:lnTo>
                <a:lnTo>
                  <a:pt x="20" y="96"/>
                </a:lnTo>
                <a:lnTo>
                  <a:pt x="20" y="94"/>
                </a:lnTo>
                <a:lnTo>
                  <a:pt x="20" y="94"/>
                </a:lnTo>
                <a:lnTo>
                  <a:pt x="20" y="90"/>
                </a:lnTo>
                <a:lnTo>
                  <a:pt x="20" y="90"/>
                </a:lnTo>
                <a:lnTo>
                  <a:pt x="22" y="88"/>
                </a:lnTo>
                <a:lnTo>
                  <a:pt x="22" y="86"/>
                </a:lnTo>
                <a:lnTo>
                  <a:pt x="22" y="86"/>
                </a:lnTo>
                <a:lnTo>
                  <a:pt x="22" y="86"/>
                </a:lnTo>
                <a:lnTo>
                  <a:pt x="22" y="86"/>
                </a:lnTo>
                <a:lnTo>
                  <a:pt x="22" y="84"/>
                </a:lnTo>
                <a:lnTo>
                  <a:pt x="22" y="82"/>
                </a:lnTo>
                <a:lnTo>
                  <a:pt x="24" y="82"/>
                </a:lnTo>
                <a:lnTo>
                  <a:pt x="26" y="80"/>
                </a:lnTo>
                <a:lnTo>
                  <a:pt x="26" y="76"/>
                </a:lnTo>
                <a:lnTo>
                  <a:pt x="26" y="74"/>
                </a:lnTo>
                <a:lnTo>
                  <a:pt x="24" y="72"/>
                </a:lnTo>
                <a:lnTo>
                  <a:pt x="24" y="72"/>
                </a:lnTo>
                <a:lnTo>
                  <a:pt x="24" y="72"/>
                </a:lnTo>
                <a:lnTo>
                  <a:pt x="24" y="70"/>
                </a:lnTo>
                <a:lnTo>
                  <a:pt x="26" y="68"/>
                </a:lnTo>
                <a:lnTo>
                  <a:pt x="26" y="68"/>
                </a:lnTo>
                <a:lnTo>
                  <a:pt x="24" y="68"/>
                </a:lnTo>
                <a:lnTo>
                  <a:pt x="24" y="68"/>
                </a:lnTo>
                <a:lnTo>
                  <a:pt x="22" y="66"/>
                </a:lnTo>
                <a:lnTo>
                  <a:pt x="22" y="66"/>
                </a:lnTo>
                <a:lnTo>
                  <a:pt x="20" y="66"/>
                </a:lnTo>
                <a:lnTo>
                  <a:pt x="18" y="66"/>
                </a:lnTo>
                <a:lnTo>
                  <a:pt x="18" y="66"/>
                </a:lnTo>
                <a:lnTo>
                  <a:pt x="18" y="66"/>
                </a:lnTo>
                <a:lnTo>
                  <a:pt x="18" y="64"/>
                </a:lnTo>
                <a:lnTo>
                  <a:pt x="20" y="64"/>
                </a:lnTo>
                <a:lnTo>
                  <a:pt x="20" y="64"/>
                </a:lnTo>
                <a:lnTo>
                  <a:pt x="20" y="62"/>
                </a:lnTo>
                <a:lnTo>
                  <a:pt x="20" y="62"/>
                </a:lnTo>
                <a:lnTo>
                  <a:pt x="20" y="60"/>
                </a:lnTo>
                <a:lnTo>
                  <a:pt x="22" y="58"/>
                </a:lnTo>
                <a:lnTo>
                  <a:pt x="20" y="56"/>
                </a:lnTo>
                <a:lnTo>
                  <a:pt x="20" y="56"/>
                </a:lnTo>
                <a:lnTo>
                  <a:pt x="20" y="56"/>
                </a:lnTo>
                <a:lnTo>
                  <a:pt x="20" y="54"/>
                </a:lnTo>
                <a:lnTo>
                  <a:pt x="20" y="54"/>
                </a:lnTo>
                <a:lnTo>
                  <a:pt x="18" y="54"/>
                </a:lnTo>
                <a:lnTo>
                  <a:pt x="18" y="54"/>
                </a:lnTo>
                <a:lnTo>
                  <a:pt x="18" y="54"/>
                </a:lnTo>
                <a:lnTo>
                  <a:pt x="16" y="54"/>
                </a:lnTo>
                <a:lnTo>
                  <a:pt x="12" y="54"/>
                </a:lnTo>
                <a:lnTo>
                  <a:pt x="12" y="54"/>
                </a:lnTo>
                <a:lnTo>
                  <a:pt x="12" y="54"/>
                </a:lnTo>
                <a:lnTo>
                  <a:pt x="10" y="54"/>
                </a:lnTo>
                <a:lnTo>
                  <a:pt x="10" y="54"/>
                </a:lnTo>
                <a:lnTo>
                  <a:pt x="10" y="54"/>
                </a:lnTo>
                <a:lnTo>
                  <a:pt x="10" y="54"/>
                </a:lnTo>
                <a:lnTo>
                  <a:pt x="8" y="52"/>
                </a:lnTo>
                <a:lnTo>
                  <a:pt x="4" y="48"/>
                </a:lnTo>
                <a:lnTo>
                  <a:pt x="0" y="42"/>
                </a:lnTo>
                <a:lnTo>
                  <a:pt x="2" y="42"/>
                </a:lnTo>
                <a:lnTo>
                  <a:pt x="2" y="42"/>
                </a:lnTo>
                <a:lnTo>
                  <a:pt x="2" y="42"/>
                </a:lnTo>
                <a:lnTo>
                  <a:pt x="2" y="40"/>
                </a:lnTo>
                <a:lnTo>
                  <a:pt x="2" y="40"/>
                </a:lnTo>
                <a:lnTo>
                  <a:pt x="2" y="40"/>
                </a:lnTo>
                <a:lnTo>
                  <a:pt x="4" y="38"/>
                </a:lnTo>
                <a:lnTo>
                  <a:pt x="4" y="36"/>
                </a:lnTo>
                <a:lnTo>
                  <a:pt x="4" y="34"/>
                </a:lnTo>
                <a:lnTo>
                  <a:pt x="4" y="32"/>
                </a:lnTo>
                <a:lnTo>
                  <a:pt x="4" y="32"/>
                </a:lnTo>
                <a:lnTo>
                  <a:pt x="4" y="30"/>
                </a:lnTo>
                <a:lnTo>
                  <a:pt x="6" y="30"/>
                </a:lnTo>
                <a:lnTo>
                  <a:pt x="6" y="30"/>
                </a:lnTo>
                <a:lnTo>
                  <a:pt x="6" y="30"/>
                </a:lnTo>
                <a:lnTo>
                  <a:pt x="8" y="30"/>
                </a:lnTo>
                <a:lnTo>
                  <a:pt x="8" y="28"/>
                </a:lnTo>
                <a:lnTo>
                  <a:pt x="10" y="28"/>
                </a:lnTo>
                <a:lnTo>
                  <a:pt x="12" y="28"/>
                </a:lnTo>
                <a:lnTo>
                  <a:pt x="12" y="28"/>
                </a:lnTo>
                <a:lnTo>
                  <a:pt x="12" y="28"/>
                </a:lnTo>
                <a:lnTo>
                  <a:pt x="12" y="28"/>
                </a:lnTo>
                <a:lnTo>
                  <a:pt x="12" y="28"/>
                </a:lnTo>
                <a:lnTo>
                  <a:pt x="14" y="28"/>
                </a:lnTo>
                <a:lnTo>
                  <a:pt x="14" y="26"/>
                </a:lnTo>
                <a:lnTo>
                  <a:pt x="14" y="26"/>
                </a:lnTo>
                <a:lnTo>
                  <a:pt x="14" y="26"/>
                </a:lnTo>
                <a:lnTo>
                  <a:pt x="16" y="26"/>
                </a:lnTo>
                <a:lnTo>
                  <a:pt x="18" y="24"/>
                </a:lnTo>
                <a:lnTo>
                  <a:pt x="18" y="24"/>
                </a:lnTo>
                <a:lnTo>
                  <a:pt x="18" y="22"/>
                </a:lnTo>
                <a:lnTo>
                  <a:pt x="18" y="22"/>
                </a:lnTo>
                <a:lnTo>
                  <a:pt x="16" y="22"/>
                </a:lnTo>
                <a:lnTo>
                  <a:pt x="16" y="22"/>
                </a:lnTo>
                <a:lnTo>
                  <a:pt x="16" y="22"/>
                </a:lnTo>
                <a:lnTo>
                  <a:pt x="14" y="22"/>
                </a:lnTo>
                <a:lnTo>
                  <a:pt x="14" y="22"/>
                </a:lnTo>
                <a:lnTo>
                  <a:pt x="14" y="22"/>
                </a:lnTo>
                <a:lnTo>
                  <a:pt x="12" y="22"/>
                </a:lnTo>
                <a:lnTo>
                  <a:pt x="12" y="22"/>
                </a:lnTo>
                <a:lnTo>
                  <a:pt x="12" y="20"/>
                </a:lnTo>
                <a:lnTo>
                  <a:pt x="12" y="20"/>
                </a:lnTo>
                <a:lnTo>
                  <a:pt x="14" y="20"/>
                </a:lnTo>
                <a:lnTo>
                  <a:pt x="14" y="20"/>
                </a:lnTo>
                <a:lnTo>
                  <a:pt x="14" y="18"/>
                </a:lnTo>
                <a:lnTo>
                  <a:pt x="12" y="18"/>
                </a:lnTo>
                <a:lnTo>
                  <a:pt x="12" y="18"/>
                </a:lnTo>
                <a:lnTo>
                  <a:pt x="12" y="16"/>
                </a:lnTo>
                <a:lnTo>
                  <a:pt x="12" y="16"/>
                </a:lnTo>
                <a:lnTo>
                  <a:pt x="12" y="16"/>
                </a:lnTo>
                <a:lnTo>
                  <a:pt x="12" y="16"/>
                </a:lnTo>
                <a:lnTo>
                  <a:pt x="14" y="14"/>
                </a:lnTo>
                <a:lnTo>
                  <a:pt x="14" y="12"/>
                </a:lnTo>
                <a:lnTo>
                  <a:pt x="14" y="12"/>
                </a:lnTo>
                <a:lnTo>
                  <a:pt x="14" y="12"/>
                </a:lnTo>
                <a:lnTo>
                  <a:pt x="18" y="10"/>
                </a:lnTo>
                <a:lnTo>
                  <a:pt x="18" y="10"/>
                </a:lnTo>
                <a:lnTo>
                  <a:pt x="18" y="10"/>
                </a:lnTo>
                <a:lnTo>
                  <a:pt x="20" y="8"/>
                </a:lnTo>
                <a:lnTo>
                  <a:pt x="22" y="8"/>
                </a:lnTo>
                <a:lnTo>
                  <a:pt x="22" y="8"/>
                </a:lnTo>
                <a:lnTo>
                  <a:pt x="22" y="8"/>
                </a:lnTo>
                <a:lnTo>
                  <a:pt x="22" y="6"/>
                </a:lnTo>
                <a:lnTo>
                  <a:pt x="22" y="6"/>
                </a:lnTo>
                <a:lnTo>
                  <a:pt x="24" y="4"/>
                </a:lnTo>
                <a:lnTo>
                  <a:pt x="24" y="4"/>
                </a:lnTo>
                <a:lnTo>
                  <a:pt x="24" y="4"/>
                </a:lnTo>
                <a:lnTo>
                  <a:pt x="24" y="4"/>
                </a:lnTo>
                <a:lnTo>
                  <a:pt x="26" y="4"/>
                </a:lnTo>
                <a:lnTo>
                  <a:pt x="26" y="4"/>
                </a:lnTo>
                <a:lnTo>
                  <a:pt x="24" y="2"/>
                </a:lnTo>
                <a:lnTo>
                  <a:pt x="22" y="0"/>
                </a:lnTo>
                <a:lnTo>
                  <a:pt x="2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2" name="Freeform 178"/>
          <p:cNvSpPr>
            <a:spLocks/>
          </p:cNvSpPr>
          <p:nvPr/>
        </p:nvSpPr>
        <p:spPr bwMode="auto">
          <a:xfrm>
            <a:off x="7908925" y="3271838"/>
            <a:ext cx="6350" cy="12700"/>
          </a:xfrm>
          <a:custGeom>
            <a:avLst/>
            <a:gdLst/>
            <a:ahLst/>
            <a:cxnLst>
              <a:cxn ang="0">
                <a:pos x="2" y="8"/>
              </a:cxn>
              <a:cxn ang="0">
                <a:pos x="2" y="8"/>
              </a:cxn>
              <a:cxn ang="0">
                <a:pos x="2" y="8"/>
              </a:cxn>
              <a:cxn ang="0">
                <a:pos x="2" y="8"/>
              </a:cxn>
              <a:cxn ang="0">
                <a:pos x="0" y="6"/>
              </a:cxn>
              <a:cxn ang="0">
                <a:pos x="0" y="6"/>
              </a:cxn>
              <a:cxn ang="0">
                <a:pos x="0" y="6"/>
              </a:cxn>
              <a:cxn ang="0">
                <a:pos x="0" y="4"/>
              </a:cxn>
              <a:cxn ang="0">
                <a:pos x="0" y="4"/>
              </a:cxn>
              <a:cxn ang="0">
                <a:pos x="0" y="4"/>
              </a:cxn>
              <a:cxn ang="0">
                <a:pos x="2" y="4"/>
              </a:cxn>
              <a:cxn ang="0">
                <a:pos x="2" y="4"/>
              </a:cxn>
              <a:cxn ang="0">
                <a:pos x="2" y="2"/>
              </a:cxn>
              <a:cxn ang="0">
                <a:pos x="2" y="2"/>
              </a:cxn>
              <a:cxn ang="0">
                <a:pos x="2" y="2"/>
              </a:cxn>
              <a:cxn ang="0">
                <a:pos x="2" y="2"/>
              </a:cxn>
              <a:cxn ang="0">
                <a:pos x="2" y="2"/>
              </a:cxn>
              <a:cxn ang="0">
                <a:pos x="2" y="2"/>
              </a:cxn>
              <a:cxn ang="0">
                <a:pos x="2" y="0"/>
              </a:cxn>
              <a:cxn ang="0">
                <a:pos x="2" y="0"/>
              </a:cxn>
              <a:cxn ang="0">
                <a:pos x="2" y="0"/>
              </a:cxn>
              <a:cxn ang="0">
                <a:pos x="2" y="0"/>
              </a:cxn>
              <a:cxn ang="0">
                <a:pos x="4" y="2"/>
              </a:cxn>
              <a:cxn ang="0">
                <a:pos x="4" y="2"/>
              </a:cxn>
              <a:cxn ang="0">
                <a:pos x="4" y="2"/>
              </a:cxn>
              <a:cxn ang="0">
                <a:pos x="4" y="2"/>
              </a:cxn>
              <a:cxn ang="0">
                <a:pos x="4" y="2"/>
              </a:cxn>
              <a:cxn ang="0">
                <a:pos x="4" y="4"/>
              </a:cxn>
              <a:cxn ang="0">
                <a:pos x="4" y="4"/>
              </a:cxn>
              <a:cxn ang="0">
                <a:pos x="2" y="4"/>
              </a:cxn>
              <a:cxn ang="0">
                <a:pos x="2" y="4"/>
              </a:cxn>
              <a:cxn ang="0">
                <a:pos x="2" y="4"/>
              </a:cxn>
              <a:cxn ang="0">
                <a:pos x="2" y="4"/>
              </a:cxn>
              <a:cxn ang="0">
                <a:pos x="2" y="4"/>
              </a:cxn>
              <a:cxn ang="0">
                <a:pos x="2" y="4"/>
              </a:cxn>
              <a:cxn ang="0">
                <a:pos x="2" y="6"/>
              </a:cxn>
              <a:cxn ang="0">
                <a:pos x="2" y="6"/>
              </a:cxn>
              <a:cxn ang="0">
                <a:pos x="2" y="6"/>
              </a:cxn>
              <a:cxn ang="0">
                <a:pos x="2" y="6"/>
              </a:cxn>
              <a:cxn ang="0">
                <a:pos x="2" y="6"/>
              </a:cxn>
              <a:cxn ang="0">
                <a:pos x="2" y="6"/>
              </a:cxn>
              <a:cxn ang="0">
                <a:pos x="2" y="6"/>
              </a:cxn>
              <a:cxn ang="0">
                <a:pos x="2" y="8"/>
              </a:cxn>
              <a:cxn ang="0">
                <a:pos x="2" y="8"/>
              </a:cxn>
              <a:cxn ang="0">
                <a:pos x="2" y="8"/>
              </a:cxn>
            </a:cxnLst>
            <a:rect l="0" t="0" r="r" b="b"/>
            <a:pathLst>
              <a:path w="4" h="8">
                <a:moveTo>
                  <a:pt x="2" y="8"/>
                </a:moveTo>
                <a:lnTo>
                  <a:pt x="2" y="8"/>
                </a:lnTo>
                <a:lnTo>
                  <a:pt x="2" y="8"/>
                </a:lnTo>
                <a:lnTo>
                  <a:pt x="2" y="8"/>
                </a:lnTo>
                <a:lnTo>
                  <a:pt x="0" y="6"/>
                </a:lnTo>
                <a:lnTo>
                  <a:pt x="0" y="6"/>
                </a:lnTo>
                <a:lnTo>
                  <a:pt x="0" y="6"/>
                </a:lnTo>
                <a:lnTo>
                  <a:pt x="0" y="4"/>
                </a:lnTo>
                <a:lnTo>
                  <a:pt x="0" y="4"/>
                </a:lnTo>
                <a:lnTo>
                  <a:pt x="0" y="4"/>
                </a:lnTo>
                <a:lnTo>
                  <a:pt x="2" y="4"/>
                </a:lnTo>
                <a:lnTo>
                  <a:pt x="2" y="4"/>
                </a:lnTo>
                <a:lnTo>
                  <a:pt x="2" y="2"/>
                </a:lnTo>
                <a:lnTo>
                  <a:pt x="2" y="2"/>
                </a:lnTo>
                <a:lnTo>
                  <a:pt x="2" y="2"/>
                </a:lnTo>
                <a:lnTo>
                  <a:pt x="2" y="2"/>
                </a:lnTo>
                <a:lnTo>
                  <a:pt x="2" y="2"/>
                </a:lnTo>
                <a:lnTo>
                  <a:pt x="2" y="2"/>
                </a:lnTo>
                <a:lnTo>
                  <a:pt x="2" y="0"/>
                </a:lnTo>
                <a:lnTo>
                  <a:pt x="2" y="0"/>
                </a:lnTo>
                <a:lnTo>
                  <a:pt x="2" y="0"/>
                </a:lnTo>
                <a:lnTo>
                  <a:pt x="2" y="0"/>
                </a:lnTo>
                <a:lnTo>
                  <a:pt x="4" y="2"/>
                </a:lnTo>
                <a:lnTo>
                  <a:pt x="4" y="2"/>
                </a:lnTo>
                <a:lnTo>
                  <a:pt x="4" y="2"/>
                </a:lnTo>
                <a:lnTo>
                  <a:pt x="4" y="2"/>
                </a:lnTo>
                <a:lnTo>
                  <a:pt x="4" y="2"/>
                </a:lnTo>
                <a:lnTo>
                  <a:pt x="4" y="4"/>
                </a:lnTo>
                <a:lnTo>
                  <a:pt x="4" y="4"/>
                </a:lnTo>
                <a:lnTo>
                  <a:pt x="2" y="4"/>
                </a:lnTo>
                <a:lnTo>
                  <a:pt x="2" y="4"/>
                </a:lnTo>
                <a:lnTo>
                  <a:pt x="2" y="4"/>
                </a:lnTo>
                <a:lnTo>
                  <a:pt x="2" y="4"/>
                </a:lnTo>
                <a:lnTo>
                  <a:pt x="2" y="4"/>
                </a:lnTo>
                <a:lnTo>
                  <a:pt x="2" y="4"/>
                </a:lnTo>
                <a:lnTo>
                  <a:pt x="2" y="6"/>
                </a:lnTo>
                <a:lnTo>
                  <a:pt x="2" y="6"/>
                </a:lnTo>
                <a:lnTo>
                  <a:pt x="2" y="6"/>
                </a:lnTo>
                <a:lnTo>
                  <a:pt x="2" y="6"/>
                </a:lnTo>
                <a:lnTo>
                  <a:pt x="2" y="6"/>
                </a:lnTo>
                <a:lnTo>
                  <a:pt x="2" y="6"/>
                </a:lnTo>
                <a:lnTo>
                  <a:pt x="2" y="6"/>
                </a:lnTo>
                <a:lnTo>
                  <a:pt x="2" y="8"/>
                </a:lnTo>
                <a:lnTo>
                  <a:pt x="2" y="8"/>
                </a:lnTo>
                <a:lnTo>
                  <a:pt x="2"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3" name="Freeform 179"/>
          <p:cNvSpPr>
            <a:spLocks/>
          </p:cNvSpPr>
          <p:nvPr/>
        </p:nvSpPr>
        <p:spPr bwMode="auto">
          <a:xfrm>
            <a:off x="3292475" y="3481388"/>
            <a:ext cx="69850" cy="95250"/>
          </a:xfrm>
          <a:custGeom>
            <a:avLst/>
            <a:gdLst/>
            <a:ahLst/>
            <a:cxnLst>
              <a:cxn ang="0">
                <a:pos x="8" y="6"/>
              </a:cxn>
              <a:cxn ang="0">
                <a:pos x="8" y="4"/>
              </a:cxn>
              <a:cxn ang="0">
                <a:pos x="10" y="2"/>
              </a:cxn>
              <a:cxn ang="0">
                <a:pos x="10" y="0"/>
              </a:cxn>
              <a:cxn ang="0">
                <a:pos x="12" y="0"/>
              </a:cxn>
              <a:cxn ang="0">
                <a:pos x="16" y="2"/>
              </a:cxn>
              <a:cxn ang="0">
                <a:pos x="18" y="4"/>
              </a:cxn>
              <a:cxn ang="0">
                <a:pos x="22" y="4"/>
              </a:cxn>
              <a:cxn ang="0">
                <a:pos x="26" y="6"/>
              </a:cxn>
              <a:cxn ang="0">
                <a:pos x="28" y="8"/>
              </a:cxn>
              <a:cxn ang="0">
                <a:pos x="32" y="12"/>
              </a:cxn>
              <a:cxn ang="0">
                <a:pos x="38" y="16"/>
              </a:cxn>
              <a:cxn ang="0">
                <a:pos x="38" y="18"/>
              </a:cxn>
              <a:cxn ang="0">
                <a:pos x="38" y="22"/>
              </a:cxn>
              <a:cxn ang="0">
                <a:pos x="38" y="22"/>
              </a:cxn>
              <a:cxn ang="0">
                <a:pos x="38" y="22"/>
              </a:cxn>
              <a:cxn ang="0">
                <a:pos x="40" y="22"/>
              </a:cxn>
              <a:cxn ang="0">
                <a:pos x="40" y="20"/>
              </a:cxn>
              <a:cxn ang="0">
                <a:pos x="40" y="18"/>
              </a:cxn>
              <a:cxn ang="0">
                <a:pos x="42" y="18"/>
              </a:cxn>
              <a:cxn ang="0">
                <a:pos x="42" y="20"/>
              </a:cxn>
              <a:cxn ang="0">
                <a:pos x="42" y="24"/>
              </a:cxn>
              <a:cxn ang="0">
                <a:pos x="42" y="24"/>
              </a:cxn>
              <a:cxn ang="0">
                <a:pos x="42" y="26"/>
              </a:cxn>
              <a:cxn ang="0">
                <a:pos x="42" y="28"/>
              </a:cxn>
              <a:cxn ang="0">
                <a:pos x="42" y="28"/>
              </a:cxn>
              <a:cxn ang="0">
                <a:pos x="40" y="30"/>
              </a:cxn>
              <a:cxn ang="0">
                <a:pos x="38" y="32"/>
              </a:cxn>
              <a:cxn ang="0">
                <a:pos x="38" y="34"/>
              </a:cxn>
              <a:cxn ang="0">
                <a:pos x="34" y="42"/>
              </a:cxn>
              <a:cxn ang="0">
                <a:pos x="32" y="42"/>
              </a:cxn>
              <a:cxn ang="0">
                <a:pos x="32" y="44"/>
              </a:cxn>
              <a:cxn ang="0">
                <a:pos x="30" y="48"/>
              </a:cxn>
              <a:cxn ang="0">
                <a:pos x="30" y="52"/>
              </a:cxn>
              <a:cxn ang="0">
                <a:pos x="28" y="54"/>
              </a:cxn>
              <a:cxn ang="0">
                <a:pos x="24" y="58"/>
              </a:cxn>
              <a:cxn ang="0">
                <a:pos x="22" y="60"/>
              </a:cxn>
              <a:cxn ang="0">
                <a:pos x="22" y="58"/>
              </a:cxn>
              <a:cxn ang="0">
                <a:pos x="20" y="58"/>
              </a:cxn>
              <a:cxn ang="0">
                <a:pos x="18" y="56"/>
              </a:cxn>
              <a:cxn ang="0">
                <a:pos x="16" y="58"/>
              </a:cxn>
              <a:cxn ang="0">
                <a:pos x="12" y="56"/>
              </a:cxn>
              <a:cxn ang="0">
                <a:pos x="10" y="56"/>
              </a:cxn>
              <a:cxn ang="0">
                <a:pos x="8" y="58"/>
              </a:cxn>
              <a:cxn ang="0">
                <a:pos x="2" y="58"/>
              </a:cxn>
              <a:cxn ang="0">
                <a:pos x="0" y="56"/>
              </a:cxn>
              <a:cxn ang="0">
                <a:pos x="0" y="56"/>
              </a:cxn>
              <a:cxn ang="0">
                <a:pos x="2" y="54"/>
              </a:cxn>
              <a:cxn ang="0">
                <a:pos x="4" y="52"/>
              </a:cxn>
              <a:cxn ang="0">
                <a:pos x="6" y="50"/>
              </a:cxn>
              <a:cxn ang="0">
                <a:pos x="6" y="44"/>
              </a:cxn>
              <a:cxn ang="0">
                <a:pos x="6" y="42"/>
              </a:cxn>
              <a:cxn ang="0">
                <a:pos x="6" y="40"/>
              </a:cxn>
              <a:cxn ang="0">
                <a:pos x="8" y="36"/>
              </a:cxn>
              <a:cxn ang="0">
                <a:pos x="6" y="32"/>
              </a:cxn>
              <a:cxn ang="0">
                <a:pos x="4" y="28"/>
              </a:cxn>
              <a:cxn ang="0">
                <a:pos x="2" y="22"/>
              </a:cxn>
              <a:cxn ang="0">
                <a:pos x="2" y="20"/>
              </a:cxn>
              <a:cxn ang="0">
                <a:pos x="2" y="18"/>
              </a:cxn>
              <a:cxn ang="0">
                <a:pos x="2" y="14"/>
              </a:cxn>
              <a:cxn ang="0">
                <a:pos x="2" y="10"/>
              </a:cxn>
              <a:cxn ang="0">
                <a:pos x="4" y="8"/>
              </a:cxn>
              <a:cxn ang="0">
                <a:pos x="6" y="6"/>
              </a:cxn>
            </a:cxnLst>
            <a:rect l="0" t="0" r="r" b="b"/>
            <a:pathLst>
              <a:path w="44" h="60">
                <a:moveTo>
                  <a:pt x="6" y="6"/>
                </a:moveTo>
                <a:lnTo>
                  <a:pt x="6" y="6"/>
                </a:lnTo>
                <a:lnTo>
                  <a:pt x="8" y="6"/>
                </a:lnTo>
                <a:lnTo>
                  <a:pt x="8" y="6"/>
                </a:lnTo>
                <a:lnTo>
                  <a:pt x="8" y="4"/>
                </a:lnTo>
                <a:lnTo>
                  <a:pt x="8" y="4"/>
                </a:lnTo>
                <a:lnTo>
                  <a:pt x="10" y="2"/>
                </a:lnTo>
                <a:lnTo>
                  <a:pt x="8" y="2"/>
                </a:lnTo>
                <a:lnTo>
                  <a:pt x="10" y="2"/>
                </a:lnTo>
                <a:lnTo>
                  <a:pt x="10" y="0"/>
                </a:lnTo>
                <a:lnTo>
                  <a:pt x="10" y="0"/>
                </a:lnTo>
                <a:lnTo>
                  <a:pt x="10" y="0"/>
                </a:lnTo>
                <a:lnTo>
                  <a:pt x="10" y="0"/>
                </a:lnTo>
                <a:lnTo>
                  <a:pt x="12" y="0"/>
                </a:lnTo>
                <a:lnTo>
                  <a:pt x="12" y="0"/>
                </a:lnTo>
                <a:lnTo>
                  <a:pt x="14" y="0"/>
                </a:lnTo>
                <a:lnTo>
                  <a:pt x="16" y="2"/>
                </a:lnTo>
                <a:lnTo>
                  <a:pt x="16" y="2"/>
                </a:lnTo>
                <a:lnTo>
                  <a:pt x="16" y="2"/>
                </a:lnTo>
                <a:lnTo>
                  <a:pt x="16" y="2"/>
                </a:lnTo>
                <a:lnTo>
                  <a:pt x="18" y="4"/>
                </a:lnTo>
                <a:lnTo>
                  <a:pt x="20" y="4"/>
                </a:lnTo>
                <a:lnTo>
                  <a:pt x="20" y="4"/>
                </a:lnTo>
                <a:lnTo>
                  <a:pt x="22" y="4"/>
                </a:lnTo>
                <a:lnTo>
                  <a:pt x="24" y="4"/>
                </a:lnTo>
                <a:lnTo>
                  <a:pt x="24" y="4"/>
                </a:lnTo>
                <a:lnTo>
                  <a:pt x="26" y="6"/>
                </a:lnTo>
                <a:lnTo>
                  <a:pt x="26" y="6"/>
                </a:lnTo>
                <a:lnTo>
                  <a:pt x="26" y="6"/>
                </a:lnTo>
                <a:lnTo>
                  <a:pt x="28" y="8"/>
                </a:lnTo>
                <a:lnTo>
                  <a:pt x="30" y="10"/>
                </a:lnTo>
                <a:lnTo>
                  <a:pt x="30" y="10"/>
                </a:lnTo>
                <a:lnTo>
                  <a:pt x="32" y="12"/>
                </a:lnTo>
                <a:lnTo>
                  <a:pt x="34" y="12"/>
                </a:lnTo>
                <a:lnTo>
                  <a:pt x="34" y="14"/>
                </a:lnTo>
                <a:lnTo>
                  <a:pt x="38" y="16"/>
                </a:lnTo>
                <a:lnTo>
                  <a:pt x="38" y="18"/>
                </a:lnTo>
                <a:lnTo>
                  <a:pt x="38" y="18"/>
                </a:lnTo>
                <a:lnTo>
                  <a:pt x="38" y="18"/>
                </a:lnTo>
                <a:lnTo>
                  <a:pt x="38" y="18"/>
                </a:lnTo>
                <a:lnTo>
                  <a:pt x="38" y="20"/>
                </a:lnTo>
                <a:lnTo>
                  <a:pt x="38" y="22"/>
                </a:lnTo>
                <a:lnTo>
                  <a:pt x="38" y="22"/>
                </a:lnTo>
                <a:lnTo>
                  <a:pt x="38" y="22"/>
                </a:lnTo>
                <a:lnTo>
                  <a:pt x="38" y="22"/>
                </a:lnTo>
                <a:lnTo>
                  <a:pt x="38" y="22"/>
                </a:lnTo>
                <a:lnTo>
                  <a:pt x="38" y="24"/>
                </a:lnTo>
                <a:lnTo>
                  <a:pt x="38" y="22"/>
                </a:lnTo>
                <a:lnTo>
                  <a:pt x="38" y="22"/>
                </a:lnTo>
                <a:lnTo>
                  <a:pt x="40" y="22"/>
                </a:lnTo>
                <a:lnTo>
                  <a:pt x="40" y="22"/>
                </a:lnTo>
                <a:lnTo>
                  <a:pt x="40" y="22"/>
                </a:lnTo>
                <a:lnTo>
                  <a:pt x="40" y="20"/>
                </a:lnTo>
                <a:lnTo>
                  <a:pt x="40" y="20"/>
                </a:lnTo>
                <a:lnTo>
                  <a:pt x="40" y="20"/>
                </a:lnTo>
                <a:lnTo>
                  <a:pt x="40" y="18"/>
                </a:lnTo>
                <a:lnTo>
                  <a:pt x="40" y="18"/>
                </a:lnTo>
                <a:lnTo>
                  <a:pt x="40" y="18"/>
                </a:lnTo>
                <a:lnTo>
                  <a:pt x="40" y="18"/>
                </a:lnTo>
                <a:lnTo>
                  <a:pt x="42" y="18"/>
                </a:lnTo>
                <a:lnTo>
                  <a:pt x="42" y="20"/>
                </a:lnTo>
                <a:lnTo>
                  <a:pt x="42" y="20"/>
                </a:lnTo>
                <a:lnTo>
                  <a:pt x="42" y="20"/>
                </a:lnTo>
                <a:lnTo>
                  <a:pt x="42" y="22"/>
                </a:lnTo>
                <a:lnTo>
                  <a:pt x="42" y="22"/>
                </a:lnTo>
                <a:lnTo>
                  <a:pt x="42" y="24"/>
                </a:lnTo>
                <a:lnTo>
                  <a:pt x="42" y="24"/>
                </a:lnTo>
                <a:lnTo>
                  <a:pt x="42" y="24"/>
                </a:lnTo>
                <a:lnTo>
                  <a:pt x="42" y="24"/>
                </a:lnTo>
                <a:lnTo>
                  <a:pt x="44" y="26"/>
                </a:lnTo>
                <a:lnTo>
                  <a:pt x="44" y="26"/>
                </a:lnTo>
                <a:lnTo>
                  <a:pt x="42" y="26"/>
                </a:lnTo>
                <a:lnTo>
                  <a:pt x="42" y="28"/>
                </a:lnTo>
                <a:lnTo>
                  <a:pt x="42" y="28"/>
                </a:lnTo>
                <a:lnTo>
                  <a:pt x="42" y="28"/>
                </a:lnTo>
                <a:lnTo>
                  <a:pt x="42" y="28"/>
                </a:lnTo>
                <a:lnTo>
                  <a:pt x="42" y="28"/>
                </a:lnTo>
                <a:lnTo>
                  <a:pt x="42" y="28"/>
                </a:lnTo>
                <a:lnTo>
                  <a:pt x="42" y="30"/>
                </a:lnTo>
                <a:lnTo>
                  <a:pt x="40" y="30"/>
                </a:lnTo>
                <a:lnTo>
                  <a:pt x="40" y="30"/>
                </a:lnTo>
                <a:lnTo>
                  <a:pt x="40" y="30"/>
                </a:lnTo>
                <a:lnTo>
                  <a:pt x="40" y="32"/>
                </a:lnTo>
                <a:lnTo>
                  <a:pt x="38" y="32"/>
                </a:lnTo>
                <a:lnTo>
                  <a:pt x="38" y="34"/>
                </a:lnTo>
                <a:lnTo>
                  <a:pt x="38" y="34"/>
                </a:lnTo>
                <a:lnTo>
                  <a:pt x="38" y="34"/>
                </a:lnTo>
                <a:lnTo>
                  <a:pt x="36" y="38"/>
                </a:lnTo>
                <a:lnTo>
                  <a:pt x="36" y="40"/>
                </a:lnTo>
                <a:lnTo>
                  <a:pt x="34" y="42"/>
                </a:lnTo>
                <a:lnTo>
                  <a:pt x="34" y="42"/>
                </a:lnTo>
                <a:lnTo>
                  <a:pt x="34" y="42"/>
                </a:lnTo>
                <a:lnTo>
                  <a:pt x="32" y="42"/>
                </a:lnTo>
                <a:lnTo>
                  <a:pt x="32" y="44"/>
                </a:lnTo>
                <a:lnTo>
                  <a:pt x="32" y="44"/>
                </a:lnTo>
                <a:lnTo>
                  <a:pt x="32" y="44"/>
                </a:lnTo>
                <a:lnTo>
                  <a:pt x="32" y="46"/>
                </a:lnTo>
                <a:lnTo>
                  <a:pt x="32" y="46"/>
                </a:lnTo>
                <a:lnTo>
                  <a:pt x="30" y="48"/>
                </a:lnTo>
                <a:lnTo>
                  <a:pt x="30" y="50"/>
                </a:lnTo>
                <a:lnTo>
                  <a:pt x="30" y="52"/>
                </a:lnTo>
                <a:lnTo>
                  <a:pt x="30" y="52"/>
                </a:lnTo>
                <a:lnTo>
                  <a:pt x="30" y="52"/>
                </a:lnTo>
                <a:lnTo>
                  <a:pt x="30" y="54"/>
                </a:lnTo>
                <a:lnTo>
                  <a:pt x="28" y="54"/>
                </a:lnTo>
                <a:lnTo>
                  <a:pt x="28" y="56"/>
                </a:lnTo>
                <a:lnTo>
                  <a:pt x="26" y="56"/>
                </a:lnTo>
                <a:lnTo>
                  <a:pt x="24" y="58"/>
                </a:lnTo>
                <a:lnTo>
                  <a:pt x="24" y="58"/>
                </a:lnTo>
                <a:lnTo>
                  <a:pt x="24" y="60"/>
                </a:lnTo>
                <a:lnTo>
                  <a:pt x="22" y="60"/>
                </a:lnTo>
                <a:lnTo>
                  <a:pt x="22" y="58"/>
                </a:lnTo>
                <a:lnTo>
                  <a:pt x="22" y="58"/>
                </a:lnTo>
                <a:lnTo>
                  <a:pt x="22" y="58"/>
                </a:lnTo>
                <a:lnTo>
                  <a:pt x="22" y="58"/>
                </a:lnTo>
                <a:lnTo>
                  <a:pt x="20" y="58"/>
                </a:lnTo>
                <a:lnTo>
                  <a:pt x="20" y="58"/>
                </a:lnTo>
                <a:lnTo>
                  <a:pt x="20" y="58"/>
                </a:lnTo>
                <a:lnTo>
                  <a:pt x="18" y="56"/>
                </a:lnTo>
                <a:lnTo>
                  <a:pt x="18" y="56"/>
                </a:lnTo>
                <a:lnTo>
                  <a:pt x="18" y="56"/>
                </a:lnTo>
                <a:lnTo>
                  <a:pt x="18" y="56"/>
                </a:lnTo>
                <a:lnTo>
                  <a:pt x="16" y="58"/>
                </a:lnTo>
                <a:lnTo>
                  <a:pt x="14" y="58"/>
                </a:lnTo>
                <a:lnTo>
                  <a:pt x="12" y="56"/>
                </a:lnTo>
                <a:lnTo>
                  <a:pt x="12" y="56"/>
                </a:lnTo>
                <a:lnTo>
                  <a:pt x="12" y="56"/>
                </a:lnTo>
                <a:lnTo>
                  <a:pt x="12" y="56"/>
                </a:lnTo>
                <a:lnTo>
                  <a:pt x="10" y="56"/>
                </a:lnTo>
                <a:lnTo>
                  <a:pt x="10" y="58"/>
                </a:lnTo>
                <a:lnTo>
                  <a:pt x="10" y="58"/>
                </a:lnTo>
                <a:lnTo>
                  <a:pt x="8" y="58"/>
                </a:lnTo>
                <a:lnTo>
                  <a:pt x="6" y="60"/>
                </a:lnTo>
                <a:lnTo>
                  <a:pt x="4" y="60"/>
                </a:lnTo>
                <a:lnTo>
                  <a:pt x="2" y="58"/>
                </a:lnTo>
                <a:lnTo>
                  <a:pt x="0" y="58"/>
                </a:lnTo>
                <a:lnTo>
                  <a:pt x="0" y="58"/>
                </a:lnTo>
                <a:lnTo>
                  <a:pt x="0" y="56"/>
                </a:lnTo>
                <a:lnTo>
                  <a:pt x="0" y="56"/>
                </a:lnTo>
                <a:lnTo>
                  <a:pt x="0" y="56"/>
                </a:lnTo>
                <a:lnTo>
                  <a:pt x="0" y="56"/>
                </a:lnTo>
                <a:lnTo>
                  <a:pt x="0" y="56"/>
                </a:lnTo>
                <a:lnTo>
                  <a:pt x="2" y="54"/>
                </a:lnTo>
                <a:lnTo>
                  <a:pt x="2" y="54"/>
                </a:lnTo>
                <a:lnTo>
                  <a:pt x="2" y="54"/>
                </a:lnTo>
                <a:lnTo>
                  <a:pt x="4" y="52"/>
                </a:lnTo>
                <a:lnTo>
                  <a:pt x="4" y="52"/>
                </a:lnTo>
                <a:lnTo>
                  <a:pt x="4" y="50"/>
                </a:lnTo>
                <a:lnTo>
                  <a:pt x="4" y="50"/>
                </a:lnTo>
                <a:lnTo>
                  <a:pt x="6" y="50"/>
                </a:lnTo>
                <a:lnTo>
                  <a:pt x="6" y="48"/>
                </a:lnTo>
                <a:lnTo>
                  <a:pt x="6" y="46"/>
                </a:lnTo>
                <a:lnTo>
                  <a:pt x="6" y="44"/>
                </a:lnTo>
                <a:lnTo>
                  <a:pt x="6" y="44"/>
                </a:lnTo>
                <a:lnTo>
                  <a:pt x="6" y="44"/>
                </a:lnTo>
                <a:lnTo>
                  <a:pt x="6" y="42"/>
                </a:lnTo>
                <a:lnTo>
                  <a:pt x="6" y="42"/>
                </a:lnTo>
                <a:lnTo>
                  <a:pt x="6" y="40"/>
                </a:lnTo>
                <a:lnTo>
                  <a:pt x="6" y="40"/>
                </a:lnTo>
                <a:lnTo>
                  <a:pt x="8" y="40"/>
                </a:lnTo>
                <a:lnTo>
                  <a:pt x="8" y="38"/>
                </a:lnTo>
                <a:lnTo>
                  <a:pt x="8" y="36"/>
                </a:lnTo>
                <a:lnTo>
                  <a:pt x="8" y="34"/>
                </a:lnTo>
                <a:lnTo>
                  <a:pt x="6" y="32"/>
                </a:lnTo>
                <a:lnTo>
                  <a:pt x="6" y="32"/>
                </a:lnTo>
                <a:lnTo>
                  <a:pt x="6" y="32"/>
                </a:lnTo>
                <a:lnTo>
                  <a:pt x="4" y="30"/>
                </a:lnTo>
                <a:lnTo>
                  <a:pt x="4" y="28"/>
                </a:lnTo>
                <a:lnTo>
                  <a:pt x="4" y="26"/>
                </a:lnTo>
                <a:lnTo>
                  <a:pt x="2" y="24"/>
                </a:lnTo>
                <a:lnTo>
                  <a:pt x="2" y="22"/>
                </a:lnTo>
                <a:lnTo>
                  <a:pt x="2" y="22"/>
                </a:lnTo>
                <a:lnTo>
                  <a:pt x="2" y="20"/>
                </a:lnTo>
                <a:lnTo>
                  <a:pt x="2" y="20"/>
                </a:lnTo>
                <a:lnTo>
                  <a:pt x="2" y="20"/>
                </a:lnTo>
                <a:lnTo>
                  <a:pt x="2" y="18"/>
                </a:lnTo>
                <a:lnTo>
                  <a:pt x="2" y="18"/>
                </a:lnTo>
                <a:lnTo>
                  <a:pt x="2" y="16"/>
                </a:lnTo>
                <a:lnTo>
                  <a:pt x="2" y="16"/>
                </a:lnTo>
                <a:lnTo>
                  <a:pt x="2" y="14"/>
                </a:lnTo>
                <a:lnTo>
                  <a:pt x="2" y="12"/>
                </a:lnTo>
                <a:lnTo>
                  <a:pt x="2" y="12"/>
                </a:lnTo>
                <a:lnTo>
                  <a:pt x="2" y="10"/>
                </a:lnTo>
                <a:lnTo>
                  <a:pt x="4" y="10"/>
                </a:lnTo>
                <a:lnTo>
                  <a:pt x="4" y="10"/>
                </a:lnTo>
                <a:lnTo>
                  <a:pt x="4" y="8"/>
                </a:lnTo>
                <a:lnTo>
                  <a:pt x="4" y="8"/>
                </a:lnTo>
                <a:lnTo>
                  <a:pt x="6" y="8"/>
                </a:lnTo>
                <a:lnTo>
                  <a:pt x="6" y="6"/>
                </a:lnTo>
                <a:lnTo>
                  <a:pt x="6" y="6"/>
                </a:lnTo>
                <a:lnTo>
                  <a:pt x="6"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4" name="Freeform 180"/>
          <p:cNvSpPr>
            <a:spLocks/>
          </p:cNvSpPr>
          <p:nvPr/>
        </p:nvSpPr>
        <p:spPr bwMode="auto">
          <a:xfrm>
            <a:off x="2432050" y="3160713"/>
            <a:ext cx="98425" cy="107950"/>
          </a:xfrm>
          <a:custGeom>
            <a:avLst/>
            <a:gdLst/>
            <a:ahLst/>
            <a:cxnLst>
              <a:cxn ang="0">
                <a:pos x="54" y="34"/>
              </a:cxn>
              <a:cxn ang="0">
                <a:pos x="56" y="36"/>
              </a:cxn>
              <a:cxn ang="0">
                <a:pos x="56" y="32"/>
              </a:cxn>
              <a:cxn ang="0">
                <a:pos x="60" y="36"/>
              </a:cxn>
              <a:cxn ang="0">
                <a:pos x="60" y="36"/>
              </a:cxn>
              <a:cxn ang="0">
                <a:pos x="54" y="42"/>
              </a:cxn>
              <a:cxn ang="0">
                <a:pos x="46" y="46"/>
              </a:cxn>
              <a:cxn ang="0">
                <a:pos x="46" y="48"/>
              </a:cxn>
              <a:cxn ang="0">
                <a:pos x="46" y="50"/>
              </a:cxn>
              <a:cxn ang="0">
                <a:pos x="46" y="52"/>
              </a:cxn>
              <a:cxn ang="0">
                <a:pos x="42" y="56"/>
              </a:cxn>
              <a:cxn ang="0">
                <a:pos x="40" y="58"/>
              </a:cxn>
              <a:cxn ang="0">
                <a:pos x="40" y="60"/>
              </a:cxn>
              <a:cxn ang="0">
                <a:pos x="38" y="62"/>
              </a:cxn>
              <a:cxn ang="0">
                <a:pos x="38" y="62"/>
              </a:cxn>
              <a:cxn ang="0">
                <a:pos x="36" y="64"/>
              </a:cxn>
              <a:cxn ang="0">
                <a:pos x="32" y="66"/>
              </a:cxn>
              <a:cxn ang="0">
                <a:pos x="30" y="68"/>
              </a:cxn>
              <a:cxn ang="0">
                <a:pos x="28" y="68"/>
              </a:cxn>
              <a:cxn ang="0">
                <a:pos x="24" y="66"/>
              </a:cxn>
              <a:cxn ang="0">
                <a:pos x="22" y="66"/>
              </a:cxn>
              <a:cxn ang="0">
                <a:pos x="16" y="66"/>
              </a:cxn>
              <a:cxn ang="0">
                <a:pos x="12" y="64"/>
              </a:cxn>
              <a:cxn ang="0">
                <a:pos x="10" y="64"/>
              </a:cxn>
              <a:cxn ang="0">
                <a:pos x="8" y="62"/>
              </a:cxn>
              <a:cxn ang="0">
                <a:pos x="6" y="60"/>
              </a:cxn>
              <a:cxn ang="0">
                <a:pos x="2" y="56"/>
              </a:cxn>
              <a:cxn ang="0">
                <a:pos x="0" y="56"/>
              </a:cxn>
              <a:cxn ang="0">
                <a:pos x="2" y="52"/>
              </a:cxn>
              <a:cxn ang="0">
                <a:pos x="2" y="50"/>
              </a:cxn>
              <a:cxn ang="0">
                <a:pos x="2" y="44"/>
              </a:cxn>
              <a:cxn ang="0">
                <a:pos x="12" y="30"/>
              </a:cxn>
              <a:cxn ang="0">
                <a:pos x="24" y="30"/>
              </a:cxn>
              <a:cxn ang="0">
                <a:pos x="30" y="30"/>
              </a:cxn>
              <a:cxn ang="0">
                <a:pos x="30" y="26"/>
              </a:cxn>
              <a:cxn ang="0">
                <a:pos x="32" y="24"/>
              </a:cxn>
              <a:cxn ang="0">
                <a:pos x="30" y="24"/>
              </a:cxn>
              <a:cxn ang="0">
                <a:pos x="28" y="22"/>
              </a:cxn>
              <a:cxn ang="0">
                <a:pos x="28" y="20"/>
              </a:cxn>
              <a:cxn ang="0">
                <a:pos x="24" y="18"/>
              </a:cxn>
              <a:cxn ang="0">
                <a:pos x="20" y="14"/>
              </a:cxn>
              <a:cxn ang="0">
                <a:pos x="18" y="10"/>
              </a:cxn>
              <a:cxn ang="0">
                <a:pos x="26" y="0"/>
              </a:cxn>
              <a:cxn ang="0">
                <a:pos x="32" y="0"/>
              </a:cxn>
              <a:cxn ang="0">
                <a:pos x="48" y="0"/>
              </a:cxn>
              <a:cxn ang="0">
                <a:pos x="50" y="14"/>
              </a:cxn>
              <a:cxn ang="0">
                <a:pos x="48" y="34"/>
              </a:cxn>
              <a:cxn ang="0">
                <a:pos x="52" y="32"/>
              </a:cxn>
            </a:cxnLst>
            <a:rect l="0" t="0" r="r" b="b"/>
            <a:pathLst>
              <a:path w="62" h="68">
                <a:moveTo>
                  <a:pt x="52" y="32"/>
                </a:moveTo>
                <a:lnTo>
                  <a:pt x="52" y="34"/>
                </a:lnTo>
                <a:lnTo>
                  <a:pt x="52" y="34"/>
                </a:lnTo>
                <a:lnTo>
                  <a:pt x="54" y="34"/>
                </a:lnTo>
                <a:lnTo>
                  <a:pt x="54" y="34"/>
                </a:lnTo>
                <a:lnTo>
                  <a:pt x="54" y="34"/>
                </a:lnTo>
                <a:lnTo>
                  <a:pt x="54" y="34"/>
                </a:lnTo>
                <a:lnTo>
                  <a:pt x="56" y="36"/>
                </a:lnTo>
                <a:lnTo>
                  <a:pt x="56" y="36"/>
                </a:lnTo>
                <a:lnTo>
                  <a:pt x="56" y="36"/>
                </a:lnTo>
                <a:lnTo>
                  <a:pt x="58" y="34"/>
                </a:lnTo>
                <a:lnTo>
                  <a:pt x="56" y="32"/>
                </a:lnTo>
                <a:lnTo>
                  <a:pt x="56" y="32"/>
                </a:lnTo>
                <a:lnTo>
                  <a:pt x="56" y="32"/>
                </a:lnTo>
                <a:lnTo>
                  <a:pt x="58" y="34"/>
                </a:lnTo>
                <a:lnTo>
                  <a:pt x="60" y="36"/>
                </a:lnTo>
                <a:lnTo>
                  <a:pt x="62" y="36"/>
                </a:lnTo>
                <a:lnTo>
                  <a:pt x="62" y="36"/>
                </a:lnTo>
                <a:lnTo>
                  <a:pt x="62" y="36"/>
                </a:lnTo>
                <a:lnTo>
                  <a:pt x="60" y="36"/>
                </a:lnTo>
                <a:lnTo>
                  <a:pt x="60" y="38"/>
                </a:lnTo>
                <a:lnTo>
                  <a:pt x="58" y="40"/>
                </a:lnTo>
                <a:lnTo>
                  <a:pt x="56" y="40"/>
                </a:lnTo>
                <a:lnTo>
                  <a:pt x="54" y="42"/>
                </a:lnTo>
                <a:lnTo>
                  <a:pt x="52" y="42"/>
                </a:lnTo>
                <a:lnTo>
                  <a:pt x="52" y="44"/>
                </a:lnTo>
                <a:lnTo>
                  <a:pt x="50" y="46"/>
                </a:lnTo>
                <a:lnTo>
                  <a:pt x="46" y="46"/>
                </a:lnTo>
                <a:lnTo>
                  <a:pt x="46" y="46"/>
                </a:lnTo>
                <a:lnTo>
                  <a:pt x="46" y="46"/>
                </a:lnTo>
                <a:lnTo>
                  <a:pt x="46" y="48"/>
                </a:lnTo>
                <a:lnTo>
                  <a:pt x="46" y="48"/>
                </a:lnTo>
                <a:lnTo>
                  <a:pt x="46" y="48"/>
                </a:lnTo>
                <a:lnTo>
                  <a:pt x="46" y="50"/>
                </a:lnTo>
                <a:lnTo>
                  <a:pt x="46" y="50"/>
                </a:lnTo>
                <a:lnTo>
                  <a:pt x="46" y="50"/>
                </a:lnTo>
                <a:lnTo>
                  <a:pt x="46" y="50"/>
                </a:lnTo>
                <a:lnTo>
                  <a:pt x="46" y="50"/>
                </a:lnTo>
                <a:lnTo>
                  <a:pt x="46" y="52"/>
                </a:lnTo>
                <a:lnTo>
                  <a:pt x="46" y="52"/>
                </a:lnTo>
                <a:lnTo>
                  <a:pt x="46" y="54"/>
                </a:lnTo>
                <a:lnTo>
                  <a:pt x="46" y="54"/>
                </a:lnTo>
                <a:lnTo>
                  <a:pt x="44" y="54"/>
                </a:lnTo>
                <a:lnTo>
                  <a:pt x="42" y="56"/>
                </a:lnTo>
                <a:lnTo>
                  <a:pt x="42" y="58"/>
                </a:lnTo>
                <a:lnTo>
                  <a:pt x="42" y="58"/>
                </a:lnTo>
                <a:lnTo>
                  <a:pt x="40" y="58"/>
                </a:lnTo>
                <a:lnTo>
                  <a:pt x="40" y="58"/>
                </a:lnTo>
                <a:lnTo>
                  <a:pt x="40" y="58"/>
                </a:lnTo>
                <a:lnTo>
                  <a:pt x="40" y="58"/>
                </a:lnTo>
                <a:lnTo>
                  <a:pt x="40" y="60"/>
                </a:lnTo>
                <a:lnTo>
                  <a:pt x="40" y="60"/>
                </a:lnTo>
                <a:lnTo>
                  <a:pt x="40" y="60"/>
                </a:lnTo>
                <a:lnTo>
                  <a:pt x="40" y="60"/>
                </a:lnTo>
                <a:lnTo>
                  <a:pt x="40" y="62"/>
                </a:lnTo>
                <a:lnTo>
                  <a:pt x="38" y="62"/>
                </a:lnTo>
                <a:lnTo>
                  <a:pt x="38" y="62"/>
                </a:lnTo>
                <a:lnTo>
                  <a:pt x="38" y="62"/>
                </a:lnTo>
                <a:lnTo>
                  <a:pt x="38" y="62"/>
                </a:lnTo>
                <a:lnTo>
                  <a:pt x="38" y="62"/>
                </a:lnTo>
                <a:lnTo>
                  <a:pt x="36" y="62"/>
                </a:lnTo>
                <a:lnTo>
                  <a:pt x="36" y="64"/>
                </a:lnTo>
                <a:lnTo>
                  <a:pt x="36" y="64"/>
                </a:lnTo>
                <a:lnTo>
                  <a:pt x="36" y="64"/>
                </a:lnTo>
                <a:lnTo>
                  <a:pt x="34" y="64"/>
                </a:lnTo>
                <a:lnTo>
                  <a:pt x="34" y="64"/>
                </a:lnTo>
                <a:lnTo>
                  <a:pt x="32" y="66"/>
                </a:lnTo>
                <a:lnTo>
                  <a:pt x="32" y="66"/>
                </a:lnTo>
                <a:lnTo>
                  <a:pt x="30" y="68"/>
                </a:lnTo>
                <a:lnTo>
                  <a:pt x="30" y="68"/>
                </a:lnTo>
                <a:lnTo>
                  <a:pt x="30" y="68"/>
                </a:lnTo>
                <a:lnTo>
                  <a:pt x="30" y="68"/>
                </a:lnTo>
                <a:lnTo>
                  <a:pt x="30" y="68"/>
                </a:lnTo>
                <a:lnTo>
                  <a:pt x="30" y="68"/>
                </a:lnTo>
                <a:lnTo>
                  <a:pt x="28" y="68"/>
                </a:lnTo>
                <a:lnTo>
                  <a:pt x="28" y="68"/>
                </a:lnTo>
                <a:lnTo>
                  <a:pt x="26" y="66"/>
                </a:lnTo>
                <a:lnTo>
                  <a:pt x="26" y="66"/>
                </a:lnTo>
                <a:lnTo>
                  <a:pt x="26" y="66"/>
                </a:lnTo>
                <a:lnTo>
                  <a:pt x="24" y="66"/>
                </a:lnTo>
                <a:lnTo>
                  <a:pt x="24" y="66"/>
                </a:lnTo>
                <a:lnTo>
                  <a:pt x="24" y="66"/>
                </a:lnTo>
                <a:lnTo>
                  <a:pt x="22" y="66"/>
                </a:lnTo>
                <a:lnTo>
                  <a:pt x="22" y="66"/>
                </a:lnTo>
                <a:lnTo>
                  <a:pt x="20" y="66"/>
                </a:lnTo>
                <a:lnTo>
                  <a:pt x="18" y="66"/>
                </a:lnTo>
                <a:lnTo>
                  <a:pt x="18" y="66"/>
                </a:lnTo>
                <a:lnTo>
                  <a:pt x="16" y="66"/>
                </a:lnTo>
                <a:lnTo>
                  <a:pt x="16" y="66"/>
                </a:lnTo>
                <a:lnTo>
                  <a:pt x="16" y="66"/>
                </a:lnTo>
                <a:lnTo>
                  <a:pt x="14" y="66"/>
                </a:lnTo>
                <a:lnTo>
                  <a:pt x="12" y="64"/>
                </a:lnTo>
                <a:lnTo>
                  <a:pt x="10" y="64"/>
                </a:lnTo>
                <a:lnTo>
                  <a:pt x="10" y="64"/>
                </a:lnTo>
                <a:lnTo>
                  <a:pt x="10" y="64"/>
                </a:lnTo>
                <a:lnTo>
                  <a:pt x="10" y="64"/>
                </a:lnTo>
                <a:lnTo>
                  <a:pt x="10" y="62"/>
                </a:lnTo>
                <a:lnTo>
                  <a:pt x="8" y="62"/>
                </a:lnTo>
                <a:lnTo>
                  <a:pt x="8" y="62"/>
                </a:lnTo>
                <a:lnTo>
                  <a:pt x="8" y="62"/>
                </a:lnTo>
                <a:lnTo>
                  <a:pt x="8" y="62"/>
                </a:lnTo>
                <a:lnTo>
                  <a:pt x="8" y="62"/>
                </a:lnTo>
                <a:lnTo>
                  <a:pt x="6" y="60"/>
                </a:lnTo>
                <a:lnTo>
                  <a:pt x="6" y="60"/>
                </a:lnTo>
                <a:lnTo>
                  <a:pt x="4" y="60"/>
                </a:lnTo>
                <a:lnTo>
                  <a:pt x="4" y="58"/>
                </a:lnTo>
                <a:lnTo>
                  <a:pt x="2" y="58"/>
                </a:lnTo>
                <a:lnTo>
                  <a:pt x="2" y="56"/>
                </a:lnTo>
                <a:lnTo>
                  <a:pt x="2" y="56"/>
                </a:lnTo>
                <a:lnTo>
                  <a:pt x="0" y="56"/>
                </a:lnTo>
                <a:lnTo>
                  <a:pt x="0" y="56"/>
                </a:lnTo>
                <a:lnTo>
                  <a:pt x="0" y="56"/>
                </a:lnTo>
                <a:lnTo>
                  <a:pt x="2" y="56"/>
                </a:lnTo>
                <a:lnTo>
                  <a:pt x="2" y="54"/>
                </a:lnTo>
                <a:lnTo>
                  <a:pt x="2" y="54"/>
                </a:lnTo>
                <a:lnTo>
                  <a:pt x="2" y="52"/>
                </a:lnTo>
                <a:lnTo>
                  <a:pt x="2" y="52"/>
                </a:lnTo>
                <a:lnTo>
                  <a:pt x="2" y="52"/>
                </a:lnTo>
                <a:lnTo>
                  <a:pt x="2" y="52"/>
                </a:lnTo>
                <a:lnTo>
                  <a:pt x="2" y="50"/>
                </a:lnTo>
                <a:lnTo>
                  <a:pt x="2" y="48"/>
                </a:lnTo>
                <a:lnTo>
                  <a:pt x="4" y="48"/>
                </a:lnTo>
                <a:lnTo>
                  <a:pt x="4" y="46"/>
                </a:lnTo>
                <a:lnTo>
                  <a:pt x="2" y="44"/>
                </a:lnTo>
                <a:lnTo>
                  <a:pt x="4" y="40"/>
                </a:lnTo>
                <a:lnTo>
                  <a:pt x="10" y="32"/>
                </a:lnTo>
                <a:lnTo>
                  <a:pt x="10" y="32"/>
                </a:lnTo>
                <a:lnTo>
                  <a:pt x="12" y="30"/>
                </a:lnTo>
                <a:lnTo>
                  <a:pt x="12" y="30"/>
                </a:lnTo>
                <a:lnTo>
                  <a:pt x="14" y="30"/>
                </a:lnTo>
                <a:lnTo>
                  <a:pt x="22" y="30"/>
                </a:lnTo>
                <a:lnTo>
                  <a:pt x="24" y="30"/>
                </a:lnTo>
                <a:lnTo>
                  <a:pt x="28" y="30"/>
                </a:lnTo>
                <a:lnTo>
                  <a:pt x="30" y="30"/>
                </a:lnTo>
                <a:lnTo>
                  <a:pt x="30" y="30"/>
                </a:lnTo>
                <a:lnTo>
                  <a:pt x="30" y="30"/>
                </a:lnTo>
                <a:lnTo>
                  <a:pt x="30" y="30"/>
                </a:lnTo>
                <a:lnTo>
                  <a:pt x="30" y="28"/>
                </a:lnTo>
                <a:lnTo>
                  <a:pt x="30" y="28"/>
                </a:lnTo>
                <a:lnTo>
                  <a:pt x="30" y="26"/>
                </a:lnTo>
                <a:lnTo>
                  <a:pt x="30" y="26"/>
                </a:lnTo>
                <a:lnTo>
                  <a:pt x="30" y="26"/>
                </a:lnTo>
                <a:lnTo>
                  <a:pt x="32" y="24"/>
                </a:lnTo>
                <a:lnTo>
                  <a:pt x="32" y="24"/>
                </a:lnTo>
                <a:lnTo>
                  <a:pt x="30" y="24"/>
                </a:lnTo>
                <a:lnTo>
                  <a:pt x="30" y="24"/>
                </a:lnTo>
                <a:lnTo>
                  <a:pt x="30" y="24"/>
                </a:lnTo>
                <a:lnTo>
                  <a:pt x="30" y="24"/>
                </a:lnTo>
                <a:lnTo>
                  <a:pt x="28" y="24"/>
                </a:lnTo>
                <a:lnTo>
                  <a:pt x="28" y="24"/>
                </a:lnTo>
                <a:lnTo>
                  <a:pt x="28" y="22"/>
                </a:lnTo>
                <a:lnTo>
                  <a:pt x="28" y="22"/>
                </a:lnTo>
                <a:lnTo>
                  <a:pt x="28" y="22"/>
                </a:lnTo>
                <a:lnTo>
                  <a:pt x="28" y="20"/>
                </a:lnTo>
                <a:lnTo>
                  <a:pt x="28" y="20"/>
                </a:lnTo>
                <a:lnTo>
                  <a:pt x="28" y="20"/>
                </a:lnTo>
                <a:lnTo>
                  <a:pt x="26" y="18"/>
                </a:lnTo>
                <a:lnTo>
                  <a:pt x="26" y="18"/>
                </a:lnTo>
                <a:lnTo>
                  <a:pt x="26" y="18"/>
                </a:lnTo>
                <a:lnTo>
                  <a:pt x="24" y="18"/>
                </a:lnTo>
                <a:lnTo>
                  <a:pt x="24" y="16"/>
                </a:lnTo>
                <a:lnTo>
                  <a:pt x="24" y="16"/>
                </a:lnTo>
                <a:lnTo>
                  <a:pt x="22" y="16"/>
                </a:lnTo>
                <a:lnTo>
                  <a:pt x="20" y="14"/>
                </a:lnTo>
                <a:lnTo>
                  <a:pt x="20" y="12"/>
                </a:lnTo>
                <a:lnTo>
                  <a:pt x="20" y="12"/>
                </a:lnTo>
                <a:lnTo>
                  <a:pt x="18" y="10"/>
                </a:lnTo>
                <a:lnTo>
                  <a:pt x="18" y="10"/>
                </a:lnTo>
                <a:lnTo>
                  <a:pt x="24" y="10"/>
                </a:lnTo>
                <a:lnTo>
                  <a:pt x="24" y="4"/>
                </a:lnTo>
                <a:lnTo>
                  <a:pt x="26" y="2"/>
                </a:lnTo>
                <a:lnTo>
                  <a:pt x="26" y="0"/>
                </a:lnTo>
                <a:lnTo>
                  <a:pt x="26" y="0"/>
                </a:lnTo>
                <a:lnTo>
                  <a:pt x="26" y="0"/>
                </a:lnTo>
                <a:lnTo>
                  <a:pt x="28" y="0"/>
                </a:lnTo>
                <a:lnTo>
                  <a:pt x="32" y="0"/>
                </a:lnTo>
                <a:lnTo>
                  <a:pt x="36" y="0"/>
                </a:lnTo>
                <a:lnTo>
                  <a:pt x="40" y="0"/>
                </a:lnTo>
                <a:lnTo>
                  <a:pt x="44" y="0"/>
                </a:lnTo>
                <a:lnTo>
                  <a:pt x="48" y="0"/>
                </a:lnTo>
                <a:lnTo>
                  <a:pt x="52" y="0"/>
                </a:lnTo>
                <a:lnTo>
                  <a:pt x="52" y="2"/>
                </a:lnTo>
                <a:lnTo>
                  <a:pt x="52" y="8"/>
                </a:lnTo>
                <a:lnTo>
                  <a:pt x="50" y="14"/>
                </a:lnTo>
                <a:lnTo>
                  <a:pt x="48" y="24"/>
                </a:lnTo>
                <a:lnTo>
                  <a:pt x="48" y="30"/>
                </a:lnTo>
                <a:lnTo>
                  <a:pt x="48" y="32"/>
                </a:lnTo>
                <a:lnTo>
                  <a:pt x="48" y="34"/>
                </a:lnTo>
                <a:lnTo>
                  <a:pt x="48" y="32"/>
                </a:lnTo>
                <a:lnTo>
                  <a:pt x="50" y="32"/>
                </a:lnTo>
                <a:lnTo>
                  <a:pt x="50" y="32"/>
                </a:lnTo>
                <a:lnTo>
                  <a:pt x="52" y="32"/>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5" name="Freeform 181"/>
          <p:cNvSpPr>
            <a:spLocks noEditPoints="1"/>
          </p:cNvSpPr>
          <p:nvPr/>
        </p:nvSpPr>
        <p:spPr bwMode="auto">
          <a:xfrm>
            <a:off x="3467100" y="1573213"/>
            <a:ext cx="923925" cy="501650"/>
          </a:xfrm>
          <a:custGeom>
            <a:avLst/>
            <a:gdLst/>
            <a:ahLst/>
            <a:cxnLst>
              <a:cxn ang="0">
                <a:pos x="58" y="86"/>
              </a:cxn>
              <a:cxn ang="0">
                <a:pos x="364" y="4"/>
              </a:cxn>
              <a:cxn ang="0">
                <a:pos x="410" y="6"/>
              </a:cxn>
              <a:cxn ang="0">
                <a:pos x="480" y="8"/>
              </a:cxn>
              <a:cxn ang="0">
                <a:pos x="450" y="16"/>
              </a:cxn>
              <a:cxn ang="0">
                <a:pos x="500" y="24"/>
              </a:cxn>
              <a:cxn ang="0">
                <a:pos x="532" y="30"/>
              </a:cxn>
              <a:cxn ang="0">
                <a:pos x="506" y="40"/>
              </a:cxn>
              <a:cxn ang="0">
                <a:pos x="486" y="62"/>
              </a:cxn>
              <a:cxn ang="0">
                <a:pos x="498" y="74"/>
              </a:cxn>
              <a:cxn ang="0">
                <a:pos x="480" y="86"/>
              </a:cxn>
              <a:cxn ang="0">
                <a:pos x="484" y="98"/>
              </a:cxn>
              <a:cxn ang="0">
                <a:pos x="474" y="120"/>
              </a:cxn>
              <a:cxn ang="0">
                <a:pos x="424" y="122"/>
              </a:cxn>
              <a:cxn ang="0">
                <a:pos x="428" y="138"/>
              </a:cxn>
              <a:cxn ang="0">
                <a:pos x="456" y="160"/>
              </a:cxn>
              <a:cxn ang="0">
                <a:pos x="424" y="146"/>
              </a:cxn>
              <a:cxn ang="0">
                <a:pos x="410" y="162"/>
              </a:cxn>
              <a:cxn ang="0">
                <a:pos x="418" y="180"/>
              </a:cxn>
              <a:cxn ang="0">
                <a:pos x="344" y="192"/>
              </a:cxn>
              <a:cxn ang="0">
                <a:pos x="276" y="218"/>
              </a:cxn>
              <a:cxn ang="0">
                <a:pos x="234" y="250"/>
              </a:cxn>
              <a:cxn ang="0">
                <a:pos x="204" y="276"/>
              </a:cxn>
              <a:cxn ang="0">
                <a:pos x="186" y="304"/>
              </a:cxn>
              <a:cxn ang="0">
                <a:pos x="158" y="302"/>
              </a:cxn>
              <a:cxn ang="0">
                <a:pos x="130" y="296"/>
              </a:cxn>
              <a:cxn ang="0">
                <a:pos x="120" y="268"/>
              </a:cxn>
              <a:cxn ang="0">
                <a:pos x="122" y="250"/>
              </a:cxn>
              <a:cxn ang="0">
                <a:pos x="120" y="240"/>
              </a:cxn>
              <a:cxn ang="0">
                <a:pos x="104" y="228"/>
              </a:cxn>
              <a:cxn ang="0">
                <a:pos x="122" y="214"/>
              </a:cxn>
              <a:cxn ang="0">
                <a:pos x="118" y="204"/>
              </a:cxn>
              <a:cxn ang="0">
                <a:pos x="138" y="198"/>
              </a:cxn>
              <a:cxn ang="0">
                <a:pos x="118" y="194"/>
              </a:cxn>
              <a:cxn ang="0">
                <a:pos x="126" y="188"/>
              </a:cxn>
              <a:cxn ang="0">
                <a:pos x="156" y="170"/>
              </a:cxn>
              <a:cxn ang="0">
                <a:pos x="152" y="156"/>
              </a:cxn>
              <a:cxn ang="0">
                <a:pos x="146" y="144"/>
              </a:cxn>
              <a:cxn ang="0">
                <a:pos x="124" y="138"/>
              </a:cxn>
              <a:cxn ang="0">
                <a:pos x="130" y="108"/>
              </a:cxn>
              <a:cxn ang="0">
                <a:pos x="106" y="88"/>
              </a:cxn>
              <a:cxn ang="0">
                <a:pos x="30" y="86"/>
              </a:cxn>
              <a:cxn ang="0">
                <a:pos x="46" y="70"/>
              </a:cxn>
              <a:cxn ang="0">
                <a:pos x="8" y="58"/>
              </a:cxn>
              <a:cxn ang="0">
                <a:pos x="86" y="32"/>
              </a:cxn>
              <a:cxn ang="0">
                <a:pos x="186" y="24"/>
              </a:cxn>
              <a:cxn ang="0">
                <a:pos x="244" y="18"/>
              </a:cxn>
              <a:cxn ang="0">
                <a:pos x="308" y="8"/>
              </a:cxn>
              <a:cxn ang="0">
                <a:pos x="298" y="6"/>
              </a:cxn>
              <a:cxn ang="0">
                <a:pos x="130" y="126"/>
              </a:cxn>
              <a:cxn ang="0">
                <a:pos x="506" y="58"/>
              </a:cxn>
              <a:cxn ang="0">
                <a:pos x="222" y="264"/>
              </a:cxn>
              <a:cxn ang="0">
                <a:pos x="464" y="134"/>
              </a:cxn>
              <a:cxn ang="0">
                <a:pos x="500" y="66"/>
              </a:cxn>
              <a:cxn ang="0">
                <a:pos x="114" y="248"/>
              </a:cxn>
              <a:cxn ang="0">
                <a:pos x="414" y="160"/>
              </a:cxn>
              <a:cxn ang="0">
                <a:pos x="148" y="300"/>
              </a:cxn>
              <a:cxn ang="0">
                <a:pos x="436" y="120"/>
              </a:cxn>
              <a:cxn ang="0">
                <a:pos x="120" y="172"/>
              </a:cxn>
              <a:cxn ang="0">
                <a:pos x="500" y="76"/>
              </a:cxn>
              <a:cxn ang="0">
                <a:pos x="510" y="78"/>
              </a:cxn>
              <a:cxn ang="0">
                <a:pos x="122" y="114"/>
              </a:cxn>
              <a:cxn ang="0">
                <a:pos x="300" y="12"/>
              </a:cxn>
            </a:cxnLst>
            <a:rect l="0" t="0" r="r" b="b"/>
            <a:pathLst>
              <a:path w="582" h="316">
                <a:moveTo>
                  <a:pt x="348" y="6"/>
                </a:moveTo>
                <a:lnTo>
                  <a:pt x="346" y="6"/>
                </a:lnTo>
                <a:lnTo>
                  <a:pt x="346" y="6"/>
                </a:lnTo>
                <a:lnTo>
                  <a:pt x="344" y="6"/>
                </a:lnTo>
                <a:lnTo>
                  <a:pt x="344" y="6"/>
                </a:lnTo>
                <a:lnTo>
                  <a:pt x="344" y="6"/>
                </a:lnTo>
                <a:lnTo>
                  <a:pt x="344" y="6"/>
                </a:lnTo>
                <a:lnTo>
                  <a:pt x="344" y="6"/>
                </a:lnTo>
                <a:lnTo>
                  <a:pt x="344" y="6"/>
                </a:lnTo>
                <a:lnTo>
                  <a:pt x="344" y="6"/>
                </a:lnTo>
                <a:lnTo>
                  <a:pt x="344" y="6"/>
                </a:lnTo>
                <a:lnTo>
                  <a:pt x="342" y="6"/>
                </a:lnTo>
                <a:lnTo>
                  <a:pt x="342" y="6"/>
                </a:lnTo>
                <a:lnTo>
                  <a:pt x="342" y="6"/>
                </a:lnTo>
                <a:lnTo>
                  <a:pt x="340" y="6"/>
                </a:lnTo>
                <a:lnTo>
                  <a:pt x="340" y="6"/>
                </a:lnTo>
                <a:lnTo>
                  <a:pt x="340" y="6"/>
                </a:lnTo>
                <a:lnTo>
                  <a:pt x="340" y="6"/>
                </a:lnTo>
                <a:lnTo>
                  <a:pt x="340" y="6"/>
                </a:lnTo>
                <a:lnTo>
                  <a:pt x="340" y="6"/>
                </a:lnTo>
                <a:lnTo>
                  <a:pt x="340" y="6"/>
                </a:lnTo>
                <a:lnTo>
                  <a:pt x="340" y="4"/>
                </a:lnTo>
                <a:lnTo>
                  <a:pt x="342" y="6"/>
                </a:lnTo>
                <a:lnTo>
                  <a:pt x="342" y="6"/>
                </a:lnTo>
                <a:lnTo>
                  <a:pt x="344" y="6"/>
                </a:lnTo>
                <a:lnTo>
                  <a:pt x="344" y="6"/>
                </a:lnTo>
                <a:lnTo>
                  <a:pt x="344" y="6"/>
                </a:lnTo>
                <a:lnTo>
                  <a:pt x="344" y="6"/>
                </a:lnTo>
                <a:lnTo>
                  <a:pt x="344" y="6"/>
                </a:lnTo>
                <a:lnTo>
                  <a:pt x="346" y="6"/>
                </a:lnTo>
                <a:lnTo>
                  <a:pt x="346" y="6"/>
                </a:lnTo>
                <a:lnTo>
                  <a:pt x="348" y="6"/>
                </a:lnTo>
                <a:lnTo>
                  <a:pt x="348" y="6"/>
                </a:lnTo>
                <a:lnTo>
                  <a:pt x="350" y="6"/>
                </a:lnTo>
                <a:lnTo>
                  <a:pt x="350" y="6"/>
                </a:lnTo>
                <a:lnTo>
                  <a:pt x="350" y="6"/>
                </a:lnTo>
                <a:lnTo>
                  <a:pt x="350" y="6"/>
                </a:lnTo>
                <a:lnTo>
                  <a:pt x="348" y="6"/>
                </a:lnTo>
                <a:lnTo>
                  <a:pt x="348" y="6"/>
                </a:lnTo>
                <a:lnTo>
                  <a:pt x="348" y="6"/>
                </a:lnTo>
                <a:lnTo>
                  <a:pt x="348" y="6"/>
                </a:lnTo>
                <a:close/>
                <a:moveTo>
                  <a:pt x="224" y="264"/>
                </a:moveTo>
                <a:lnTo>
                  <a:pt x="224" y="264"/>
                </a:lnTo>
                <a:lnTo>
                  <a:pt x="224" y="264"/>
                </a:lnTo>
                <a:lnTo>
                  <a:pt x="224" y="264"/>
                </a:lnTo>
                <a:lnTo>
                  <a:pt x="222" y="264"/>
                </a:lnTo>
                <a:lnTo>
                  <a:pt x="222" y="264"/>
                </a:lnTo>
                <a:lnTo>
                  <a:pt x="222" y="264"/>
                </a:lnTo>
                <a:lnTo>
                  <a:pt x="220" y="264"/>
                </a:lnTo>
                <a:lnTo>
                  <a:pt x="220" y="264"/>
                </a:lnTo>
                <a:lnTo>
                  <a:pt x="220" y="264"/>
                </a:lnTo>
                <a:lnTo>
                  <a:pt x="220" y="262"/>
                </a:lnTo>
                <a:lnTo>
                  <a:pt x="220" y="262"/>
                </a:lnTo>
                <a:lnTo>
                  <a:pt x="220" y="262"/>
                </a:lnTo>
                <a:lnTo>
                  <a:pt x="218" y="262"/>
                </a:lnTo>
                <a:lnTo>
                  <a:pt x="218" y="262"/>
                </a:lnTo>
                <a:lnTo>
                  <a:pt x="218" y="262"/>
                </a:lnTo>
                <a:lnTo>
                  <a:pt x="218" y="262"/>
                </a:lnTo>
                <a:lnTo>
                  <a:pt x="218" y="262"/>
                </a:lnTo>
                <a:lnTo>
                  <a:pt x="216" y="262"/>
                </a:lnTo>
                <a:lnTo>
                  <a:pt x="216" y="262"/>
                </a:lnTo>
                <a:lnTo>
                  <a:pt x="216" y="260"/>
                </a:lnTo>
                <a:lnTo>
                  <a:pt x="216" y="260"/>
                </a:lnTo>
                <a:lnTo>
                  <a:pt x="216" y="260"/>
                </a:lnTo>
                <a:lnTo>
                  <a:pt x="216" y="260"/>
                </a:lnTo>
                <a:lnTo>
                  <a:pt x="216" y="260"/>
                </a:lnTo>
                <a:lnTo>
                  <a:pt x="216" y="260"/>
                </a:lnTo>
                <a:lnTo>
                  <a:pt x="216" y="260"/>
                </a:lnTo>
                <a:lnTo>
                  <a:pt x="216" y="260"/>
                </a:lnTo>
                <a:lnTo>
                  <a:pt x="218" y="260"/>
                </a:lnTo>
                <a:lnTo>
                  <a:pt x="218" y="260"/>
                </a:lnTo>
                <a:lnTo>
                  <a:pt x="218" y="260"/>
                </a:lnTo>
                <a:lnTo>
                  <a:pt x="218" y="260"/>
                </a:lnTo>
                <a:lnTo>
                  <a:pt x="218" y="260"/>
                </a:lnTo>
                <a:lnTo>
                  <a:pt x="218" y="260"/>
                </a:lnTo>
                <a:lnTo>
                  <a:pt x="220" y="260"/>
                </a:lnTo>
                <a:lnTo>
                  <a:pt x="220" y="260"/>
                </a:lnTo>
                <a:lnTo>
                  <a:pt x="220" y="262"/>
                </a:lnTo>
                <a:lnTo>
                  <a:pt x="222" y="262"/>
                </a:lnTo>
                <a:lnTo>
                  <a:pt x="222" y="262"/>
                </a:lnTo>
                <a:lnTo>
                  <a:pt x="222" y="262"/>
                </a:lnTo>
                <a:lnTo>
                  <a:pt x="222" y="262"/>
                </a:lnTo>
                <a:lnTo>
                  <a:pt x="222" y="262"/>
                </a:lnTo>
                <a:lnTo>
                  <a:pt x="224" y="262"/>
                </a:lnTo>
                <a:lnTo>
                  <a:pt x="224" y="264"/>
                </a:lnTo>
                <a:lnTo>
                  <a:pt x="224" y="264"/>
                </a:lnTo>
                <a:close/>
                <a:moveTo>
                  <a:pt x="344" y="6"/>
                </a:moveTo>
                <a:lnTo>
                  <a:pt x="344" y="6"/>
                </a:lnTo>
                <a:lnTo>
                  <a:pt x="344" y="6"/>
                </a:lnTo>
                <a:lnTo>
                  <a:pt x="344" y="6"/>
                </a:lnTo>
                <a:lnTo>
                  <a:pt x="344" y="6"/>
                </a:lnTo>
                <a:lnTo>
                  <a:pt x="342" y="6"/>
                </a:lnTo>
                <a:lnTo>
                  <a:pt x="342" y="6"/>
                </a:lnTo>
                <a:lnTo>
                  <a:pt x="340" y="6"/>
                </a:lnTo>
                <a:lnTo>
                  <a:pt x="338" y="6"/>
                </a:lnTo>
                <a:lnTo>
                  <a:pt x="338" y="6"/>
                </a:lnTo>
                <a:lnTo>
                  <a:pt x="336" y="6"/>
                </a:lnTo>
                <a:lnTo>
                  <a:pt x="334" y="6"/>
                </a:lnTo>
                <a:lnTo>
                  <a:pt x="334" y="6"/>
                </a:lnTo>
                <a:lnTo>
                  <a:pt x="334" y="6"/>
                </a:lnTo>
                <a:lnTo>
                  <a:pt x="334" y="6"/>
                </a:lnTo>
                <a:lnTo>
                  <a:pt x="334" y="6"/>
                </a:lnTo>
                <a:lnTo>
                  <a:pt x="334" y="6"/>
                </a:lnTo>
                <a:lnTo>
                  <a:pt x="334" y="6"/>
                </a:lnTo>
                <a:lnTo>
                  <a:pt x="332" y="6"/>
                </a:lnTo>
                <a:lnTo>
                  <a:pt x="332" y="6"/>
                </a:lnTo>
                <a:lnTo>
                  <a:pt x="332" y="6"/>
                </a:lnTo>
                <a:lnTo>
                  <a:pt x="332" y="6"/>
                </a:lnTo>
                <a:lnTo>
                  <a:pt x="332" y="4"/>
                </a:lnTo>
                <a:lnTo>
                  <a:pt x="332" y="4"/>
                </a:lnTo>
                <a:lnTo>
                  <a:pt x="336" y="6"/>
                </a:lnTo>
                <a:lnTo>
                  <a:pt x="336" y="6"/>
                </a:lnTo>
                <a:lnTo>
                  <a:pt x="338" y="6"/>
                </a:lnTo>
                <a:lnTo>
                  <a:pt x="338" y="6"/>
                </a:lnTo>
                <a:lnTo>
                  <a:pt x="338" y="6"/>
                </a:lnTo>
                <a:lnTo>
                  <a:pt x="338" y="6"/>
                </a:lnTo>
                <a:lnTo>
                  <a:pt x="338" y="6"/>
                </a:lnTo>
                <a:lnTo>
                  <a:pt x="338" y="6"/>
                </a:lnTo>
                <a:lnTo>
                  <a:pt x="340" y="6"/>
                </a:lnTo>
                <a:lnTo>
                  <a:pt x="340" y="6"/>
                </a:lnTo>
                <a:lnTo>
                  <a:pt x="340" y="6"/>
                </a:lnTo>
                <a:lnTo>
                  <a:pt x="340" y="6"/>
                </a:lnTo>
                <a:lnTo>
                  <a:pt x="342" y="6"/>
                </a:lnTo>
                <a:lnTo>
                  <a:pt x="342" y="6"/>
                </a:lnTo>
                <a:lnTo>
                  <a:pt x="344" y="6"/>
                </a:lnTo>
                <a:close/>
                <a:moveTo>
                  <a:pt x="490" y="82"/>
                </a:moveTo>
                <a:lnTo>
                  <a:pt x="490" y="82"/>
                </a:lnTo>
                <a:lnTo>
                  <a:pt x="488" y="82"/>
                </a:lnTo>
                <a:lnTo>
                  <a:pt x="488" y="82"/>
                </a:lnTo>
                <a:lnTo>
                  <a:pt x="486" y="80"/>
                </a:lnTo>
                <a:lnTo>
                  <a:pt x="486" y="80"/>
                </a:lnTo>
                <a:lnTo>
                  <a:pt x="486" y="80"/>
                </a:lnTo>
                <a:lnTo>
                  <a:pt x="486" y="80"/>
                </a:lnTo>
                <a:lnTo>
                  <a:pt x="486" y="80"/>
                </a:lnTo>
                <a:lnTo>
                  <a:pt x="490" y="80"/>
                </a:lnTo>
                <a:lnTo>
                  <a:pt x="490" y="80"/>
                </a:lnTo>
                <a:lnTo>
                  <a:pt x="490" y="80"/>
                </a:lnTo>
                <a:lnTo>
                  <a:pt x="490" y="80"/>
                </a:lnTo>
                <a:lnTo>
                  <a:pt x="490" y="80"/>
                </a:lnTo>
                <a:lnTo>
                  <a:pt x="490" y="80"/>
                </a:lnTo>
                <a:lnTo>
                  <a:pt x="490" y="80"/>
                </a:lnTo>
                <a:lnTo>
                  <a:pt x="490" y="80"/>
                </a:lnTo>
                <a:lnTo>
                  <a:pt x="490" y="80"/>
                </a:lnTo>
                <a:lnTo>
                  <a:pt x="490" y="82"/>
                </a:lnTo>
                <a:lnTo>
                  <a:pt x="490" y="82"/>
                </a:lnTo>
                <a:lnTo>
                  <a:pt x="490" y="82"/>
                </a:lnTo>
                <a:lnTo>
                  <a:pt x="490" y="82"/>
                </a:lnTo>
                <a:close/>
                <a:moveTo>
                  <a:pt x="18" y="80"/>
                </a:moveTo>
                <a:lnTo>
                  <a:pt x="16" y="80"/>
                </a:lnTo>
                <a:lnTo>
                  <a:pt x="16" y="80"/>
                </a:lnTo>
                <a:lnTo>
                  <a:pt x="16" y="80"/>
                </a:lnTo>
                <a:lnTo>
                  <a:pt x="14" y="80"/>
                </a:lnTo>
                <a:lnTo>
                  <a:pt x="14" y="80"/>
                </a:lnTo>
                <a:lnTo>
                  <a:pt x="14" y="80"/>
                </a:lnTo>
                <a:lnTo>
                  <a:pt x="14" y="80"/>
                </a:lnTo>
                <a:lnTo>
                  <a:pt x="16" y="78"/>
                </a:lnTo>
                <a:lnTo>
                  <a:pt x="16" y="78"/>
                </a:lnTo>
                <a:lnTo>
                  <a:pt x="16" y="78"/>
                </a:lnTo>
                <a:lnTo>
                  <a:pt x="16" y="78"/>
                </a:lnTo>
                <a:lnTo>
                  <a:pt x="18" y="78"/>
                </a:lnTo>
                <a:lnTo>
                  <a:pt x="18" y="78"/>
                </a:lnTo>
                <a:lnTo>
                  <a:pt x="18" y="78"/>
                </a:lnTo>
                <a:lnTo>
                  <a:pt x="18" y="78"/>
                </a:lnTo>
                <a:lnTo>
                  <a:pt x="20" y="78"/>
                </a:lnTo>
                <a:lnTo>
                  <a:pt x="20" y="78"/>
                </a:lnTo>
                <a:lnTo>
                  <a:pt x="20" y="78"/>
                </a:lnTo>
                <a:lnTo>
                  <a:pt x="20" y="78"/>
                </a:lnTo>
                <a:lnTo>
                  <a:pt x="20" y="80"/>
                </a:lnTo>
                <a:lnTo>
                  <a:pt x="20" y="80"/>
                </a:lnTo>
                <a:lnTo>
                  <a:pt x="20" y="80"/>
                </a:lnTo>
                <a:lnTo>
                  <a:pt x="18" y="80"/>
                </a:lnTo>
                <a:lnTo>
                  <a:pt x="18" y="80"/>
                </a:lnTo>
                <a:lnTo>
                  <a:pt x="18" y="80"/>
                </a:lnTo>
                <a:close/>
                <a:moveTo>
                  <a:pt x="358" y="6"/>
                </a:moveTo>
                <a:lnTo>
                  <a:pt x="358" y="6"/>
                </a:lnTo>
                <a:lnTo>
                  <a:pt x="358" y="6"/>
                </a:lnTo>
                <a:lnTo>
                  <a:pt x="358" y="6"/>
                </a:lnTo>
                <a:lnTo>
                  <a:pt x="356" y="6"/>
                </a:lnTo>
                <a:lnTo>
                  <a:pt x="356" y="6"/>
                </a:lnTo>
                <a:lnTo>
                  <a:pt x="356" y="6"/>
                </a:lnTo>
                <a:lnTo>
                  <a:pt x="356" y="6"/>
                </a:lnTo>
                <a:lnTo>
                  <a:pt x="356" y="6"/>
                </a:lnTo>
                <a:lnTo>
                  <a:pt x="356" y="6"/>
                </a:lnTo>
                <a:lnTo>
                  <a:pt x="356" y="4"/>
                </a:lnTo>
                <a:lnTo>
                  <a:pt x="358" y="4"/>
                </a:lnTo>
                <a:lnTo>
                  <a:pt x="360" y="4"/>
                </a:lnTo>
                <a:lnTo>
                  <a:pt x="360" y="4"/>
                </a:lnTo>
                <a:lnTo>
                  <a:pt x="360" y="4"/>
                </a:lnTo>
                <a:lnTo>
                  <a:pt x="360" y="6"/>
                </a:lnTo>
                <a:lnTo>
                  <a:pt x="362" y="6"/>
                </a:lnTo>
                <a:lnTo>
                  <a:pt x="362" y="6"/>
                </a:lnTo>
                <a:lnTo>
                  <a:pt x="362" y="6"/>
                </a:lnTo>
                <a:lnTo>
                  <a:pt x="362" y="6"/>
                </a:lnTo>
                <a:lnTo>
                  <a:pt x="362" y="6"/>
                </a:lnTo>
                <a:lnTo>
                  <a:pt x="360" y="6"/>
                </a:lnTo>
                <a:lnTo>
                  <a:pt x="358" y="6"/>
                </a:lnTo>
                <a:close/>
                <a:moveTo>
                  <a:pt x="336" y="4"/>
                </a:moveTo>
                <a:lnTo>
                  <a:pt x="334" y="4"/>
                </a:lnTo>
                <a:lnTo>
                  <a:pt x="334" y="4"/>
                </a:lnTo>
                <a:lnTo>
                  <a:pt x="332" y="4"/>
                </a:lnTo>
                <a:lnTo>
                  <a:pt x="330" y="4"/>
                </a:lnTo>
                <a:lnTo>
                  <a:pt x="330" y="4"/>
                </a:lnTo>
                <a:lnTo>
                  <a:pt x="330" y="4"/>
                </a:lnTo>
                <a:lnTo>
                  <a:pt x="332" y="4"/>
                </a:lnTo>
                <a:lnTo>
                  <a:pt x="332" y="4"/>
                </a:lnTo>
                <a:lnTo>
                  <a:pt x="332" y="4"/>
                </a:lnTo>
                <a:lnTo>
                  <a:pt x="334" y="4"/>
                </a:lnTo>
                <a:lnTo>
                  <a:pt x="334" y="4"/>
                </a:lnTo>
                <a:lnTo>
                  <a:pt x="336" y="4"/>
                </a:lnTo>
                <a:lnTo>
                  <a:pt x="336" y="4"/>
                </a:lnTo>
                <a:lnTo>
                  <a:pt x="336" y="4"/>
                </a:lnTo>
                <a:lnTo>
                  <a:pt x="336" y="4"/>
                </a:lnTo>
                <a:close/>
                <a:moveTo>
                  <a:pt x="488" y="80"/>
                </a:moveTo>
                <a:lnTo>
                  <a:pt x="488" y="80"/>
                </a:lnTo>
                <a:lnTo>
                  <a:pt x="488" y="80"/>
                </a:lnTo>
                <a:lnTo>
                  <a:pt x="486" y="80"/>
                </a:lnTo>
                <a:lnTo>
                  <a:pt x="486" y="80"/>
                </a:lnTo>
                <a:lnTo>
                  <a:pt x="486" y="80"/>
                </a:lnTo>
                <a:lnTo>
                  <a:pt x="486" y="80"/>
                </a:lnTo>
                <a:lnTo>
                  <a:pt x="484" y="80"/>
                </a:lnTo>
                <a:lnTo>
                  <a:pt x="484" y="80"/>
                </a:lnTo>
                <a:lnTo>
                  <a:pt x="484" y="80"/>
                </a:lnTo>
                <a:lnTo>
                  <a:pt x="484" y="80"/>
                </a:lnTo>
                <a:lnTo>
                  <a:pt x="484" y="78"/>
                </a:lnTo>
                <a:lnTo>
                  <a:pt x="482" y="78"/>
                </a:lnTo>
                <a:lnTo>
                  <a:pt x="484" y="78"/>
                </a:lnTo>
                <a:lnTo>
                  <a:pt x="484" y="78"/>
                </a:lnTo>
                <a:lnTo>
                  <a:pt x="484" y="78"/>
                </a:lnTo>
                <a:lnTo>
                  <a:pt x="484" y="78"/>
                </a:lnTo>
                <a:lnTo>
                  <a:pt x="488" y="78"/>
                </a:lnTo>
                <a:lnTo>
                  <a:pt x="488" y="78"/>
                </a:lnTo>
                <a:lnTo>
                  <a:pt x="488" y="78"/>
                </a:lnTo>
                <a:lnTo>
                  <a:pt x="488" y="78"/>
                </a:lnTo>
                <a:lnTo>
                  <a:pt x="486" y="78"/>
                </a:lnTo>
                <a:lnTo>
                  <a:pt x="488" y="80"/>
                </a:lnTo>
                <a:close/>
                <a:moveTo>
                  <a:pt x="326" y="4"/>
                </a:moveTo>
                <a:lnTo>
                  <a:pt x="326" y="4"/>
                </a:lnTo>
                <a:lnTo>
                  <a:pt x="324" y="4"/>
                </a:lnTo>
                <a:lnTo>
                  <a:pt x="324" y="4"/>
                </a:lnTo>
                <a:lnTo>
                  <a:pt x="324" y="4"/>
                </a:lnTo>
                <a:lnTo>
                  <a:pt x="324" y="4"/>
                </a:lnTo>
                <a:lnTo>
                  <a:pt x="324" y="4"/>
                </a:lnTo>
                <a:lnTo>
                  <a:pt x="324" y="4"/>
                </a:lnTo>
                <a:lnTo>
                  <a:pt x="324" y="4"/>
                </a:lnTo>
                <a:lnTo>
                  <a:pt x="326" y="4"/>
                </a:lnTo>
                <a:lnTo>
                  <a:pt x="326" y="4"/>
                </a:lnTo>
                <a:lnTo>
                  <a:pt x="328" y="4"/>
                </a:lnTo>
                <a:lnTo>
                  <a:pt x="328" y="4"/>
                </a:lnTo>
                <a:lnTo>
                  <a:pt x="328" y="4"/>
                </a:lnTo>
                <a:lnTo>
                  <a:pt x="326" y="4"/>
                </a:lnTo>
                <a:close/>
                <a:moveTo>
                  <a:pt x="58" y="86"/>
                </a:moveTo>
                <a:lnTo>
                  <a:pt x="56" y="86"/>
                </a:lnTo>
                <a:lnTo>
                  <a:pt x="56" y="86"/>
                </a:lnTo>
                <a:lnTo>
                  <a:pt x="56" y="86"/>
                </a:lnTo>
                <a:lnTo>
                  <a:pt x="56" y="86"/>
                </a:lnTo>
                <a:lnTo>
                  <a:pt x="56" y="86"/>
                </a:lnTo>
                <a:lnTo>
                  <a:pt x="56" y="86"/>
                </a:lnTo>
                <a:lnTo>
                  <a:pt x="56" y="86"/>
                </a:lnTo>
                <a:lnTo>
                  <a:pt x="56" y="86"/>
                </a:lnTo>
                <a:lnTo>
                  <a:pt x="58" y="86"/>
                </a:lnTo>
                <a:lnTo>
                  <a:pt x="58" y="86"/>
                </a:lnTo>
                <a:lnTo>
                  <a:pt x="58" y="86"/>
                </a:lnTo>
                <a:lnTo>
                  <a:pt x="58" y="86"/>
                </a:lnTo>
                <a:lnTo>
                  <a:pt x="58" y="86"/>
                </a:lnTo>
                <a:lnTo>
                  <a:pt x="58" y="86"/>
                </a:lnTo>
                <a:lnTo>
                  <a:pt x="58" y="86"/>
                </a:lnTo>
                <a:lnTo>
                  <a:pt x="58" y="86"/>
                </a:lnTo>
                <a:lnTo>
                  <a:pt x="58" y="86"/>
                </a:lnTo>
                <a:lnTo>
                  <a:pt x="58" y="86"/>
                </a:lnTo>
                <a:lnTo>
                  <a:pt x="58" y="86"/>
                </a:lnTo>
                <a:close/>
                <a:moveTo>
                  <a:pt x="334" y="4"/>
                </a:moveTo>
                <a:lnTo>
                  <a:pt x="334" y="4"/>
                </a:lnTo>
                <a:lnTo>
                  <a:pt x="334" y="4"/>
                </a:lnTo>
                <a:lnTo>
                  <a:pt x="332" y="4"/>
                </a:lnTo>
                <a:lnTo>
                  <a:pt x="332" y="4"/>
                </a:lnTo>
                <a:lnTo>
                  <a:pt x="330" y="4"/>
                </a:lnTo>
                <a:lnTo>
                  <a:pt x="330" y="4"/>
                </a:lnTo>
                <a:lnTo>
                  <a:pt x="332" y="4"/>
                </a:lnTo>
                <a:lnTo>
                  <a:pt x="332" y="4"/>
                </a:lnTo>
                <a:lnTo>
                  <a:pt x="334" y="4"/>
                </a:lnTo>
                <a:lnTo>
                  <a:pt x="334" y="4"/>
                </a:lnTo>
                <a:lnTo>
                  <a:pt x="334" y="4"/>
                </a:lnTo>
                <a:close/>
                <a:moveTo>
                  <a:pt x="348" y="4"/>
                </a:moveTo>
                <a:lnTo>
                  <a:pt x="348" y="4"/>
                </a:lnTo>
                <a:lnTo>
                  <a:pt x="348" y="4"/>
                </a:lnTo>
                <a:lnTo>
                  <a:pt x="348" y="4"/>
                </a:lnTo>
                <a:lnTo>
                  <a:pt x="350" y="4"/>
                </a:lnTo>
                <a:lnTo>
                  <a:pt x="350" y="4"/>
                </a:lnTo>
                <a:lnTo>
                  <a:pt x="350" y="4"/>
                </a:lnTo>
                <a:lnTo>
                  <a:pt x="350" y="4"/>
                </a:lnTo>
                <a:lnTo>
                  <a:pt x="352" y="4"/>
                </a:lnTo>
                <a:lnTo>
                  <a:pt x="352" y="4"/>
                </a:lnTo>
                <a:lnTo>
                  <a:pt x="354" y="4"/>
                </a:lnTo>
                <a:lnTo>
                  <a:pt x="354" y="4"/>
                </a:lnTo>
                <a:lnTo>
                  <a:pt x="354" y="6"/>
                </a:lnTo>
                <a:lnTo>
                  <a:pt x="354" y="6"/>
                </a:lnTo>
                <a:lnTo>
                  <a:pt x="356" y="6"/>
                </a:lnTo>
                <a:lnTo>
                  <a:pt x="356" y="6"/>
                </a:lnTo>
                <a:lnTo>
                  <a:pt x="354" y="6"/>
                </a:lnTo>
                <a:lnTo>
                  <a:pt x="354" y="6"/>
                </a:lnTo>
                <a:lnTo>
                  <a:pt x="354" y="6"/>
                </a:lnTo>
                <a:lnTo>
                  <a:pt x="354" y="6"/>
                </a:lnTo>
                <a:lnTo>
                  <a:pt x="352" y="6"/>
                </a:lnTo>
                <a:lnTo>
                  <a:pt x="352" y="6"/>
                </a:lnTo>
                <a:lnTo>
                  <a:pt x="350" y="6"/>
                </a:lnTo>
                <a:lnTo>
                  <a:pt x="348" y="6"/>
                </a:lnTo>
                <a:lnTo>
                  <a:pt x="348" y="6"/>
                </a:lnTo>
                <a:lnTo>
                  <a:pt x="346" y="4"/>
                </a:lnTo>
                <a:lnTo>
                  <a:pt x="346" y="4"/>
                </a:lnTo>
                <a:lnTo>
                  <a:pt x="346" y="4"/>
                </a:lnTo>
                <a:lnTo>
                  <a:pt x="344" y="4"/>
                </a:lnTo>
                <a:lnTo>
                  <a:pt x="344" y="4"/>
                </a:lnTo>
                <a:lnTo>
                  <a:pt x="344" y="4"/>
                </a:lnTo>
                <a:lnTo>
                  <a:pt x="344" y="4"/>
                </a:lnTo>
                <a:lnTo>
                  <a:pt x="344" y="4"/>
                </a:lnTo>
                <a:lnTo>
                  <a:pt x="344" y="4"/>
                </a:lnTo>
                <a:lnTo>
                  <a:pt x="342" y="4"/>
                </a:lnTo>
                <a:lnTo>
                  <a:pt x="340" y="4"/>
                </a:lnTo>
                <a:lnTo>
                  <a:pt x="340" y="4"/>
                </a:lnTo>
                <a:lnTo>
                  <a:pt x="340" y="4"/>
                </a:lnTo>
                <a:lnTo>
                  <a:pt x="340" y="4"/>
                </a:lnTo>
                <a:lnTo>
                  <a:pt x="340" y="4"/>
                </a:lnTo>
                <a:lnTo>
                  <a:pt x="340" y="4"/>
                </a:lnTo>
                <a:lnTo>
                  <a:pt x="340" y="4"/>
                </a:lnTo>
                <a:lnTo>
                  <a:pt x="340" y="4"/>
                </a:lnTo>
                <a:lnTo>
                  <a:pt x="340" y="4"/>
                </a:lnTo>
                <a:lnTo>
                  <a:pt x="342" y="4"/>
                </a:lnTo>
                <a:lnTo>
                  <a:pt x="342" y="4"/>
                </a:lnTo>
                <a:lnTo>
                  <a:pt x="342" y="4"/>
                </a:lnTo>
                <a:lnTo>
                  <a:pt x="344" y="4"/>
                </a:lnTo>
                <a:lnTo>
                  <a:pt x="344" y="4"/>
                </a:lnTo>
                <a:lnTo>
                  <a:pt x="344" y="4"/>
                </a:lnTo>
                <a:lnTo>
                  <a:pt x="344" y="4"/>
                </a:lnTo>
                <a:lnTo>
                  <a:pt x="344" y="4"/>
                </a:lnTo>
                <a:lnTo>
                  <a:pt x="344" y="4"/>
                </a:lnTo>
                <a:lnTo>
                  <a:pt x="346" y="4"/>
                </a:lnTo>
                <a:lnTo>
                  <a:pt x="346" y="4"/>
                </a:lnTo>
                <a:lnTo>
                  <a:pt x="348" y="4"/>
                </a:lnTo>
                <a:lnTo>
                  <a:pt x="348" y="4"/>
                </a:lnTo>
                <a:lnTo>
                  <a:pt x="348" y="4"/>
                </a:lnTo>
                <a:lnTo>
                  <a:pt x="348" y="4"/>
                </a:lnTo>
                <a:lnTo>
                  <a:pt x="348" y="4"/>
                </a:lnTo>
                <a:lnTo>
                  <a:pt x="348" y="4"/>
                </a:lnTo>
                <a:close/>
                <a:moveTo>
                  <a:pt x="354" y="4"/>
                </a:moveTo>
                <a:lnTo>
                  <a:pt x="354" y="4"/>
                </a:lnTo>
                <a:lnTo>
                  <a:pt x="352" y="4"/>
                </a:lnTo>
                <a:lnTo>
                  <a:pt x="352" y="4"/>
                </a:lnTo>
                <a:lnTo>
                  <a:pt x="350" y="4"/>
                </a:lnTo>
                <a:lnTo>
                  <a:pt x="348" y="4"/>
                </a:lnTo>
                <a:lnTo>
                  <a:pt x="348" y="4"/>
                </a:lnTo>
                <a:lnTo>
                  <a:pt x="348" y="4"/>
                </a:lnTo>
                <a:lnTo>
                  <a:pt x="348" y="4"/>
                </a:lnTo>
                <a:lnTo>
                  <a:pt x="348" y="4"/>
                </a:lnTo>
                <a:lnTo>
                  <a:pt x="350" y="2"/>
                </a:lnTo>
                <a:lnTo>
                  <a:pt x="350" y="2"/>
                </a:lnTo>
                <a:lnTo>
                  <a:pt x="350" y="2"/>
                </a:lnTo>
                <a:lnTo>
                  <a:pt x="352" y="2"/>
                </a:lnTo>
                <a:lnTo>
                  <a:pt x="352" y="2"/>
                </a:lnTo>
                <a:lnTo>
                  <a:pt x="352" y="2"/>
                </a:lnTo>
                <a:lnTo>
                  <a:pt x="354" y="4"/>
                </a:lnTo>
                <a:lnTo>
                  <a:pt x="354" y="4"/>
                </a:lnTo>
                <a:lnTo>
                  <a:pt x="354" y="4"/>
                </a:lnTo>
                <a:close/>
                <a:moveTo>
                  <a:pt x="506" y="102"/>
                </a:moveTo>
                <a:lnTo>
                  <a:pt x="508" y="102"/>
                </a:lnTo>
                <a:lnTo>
                  <a:pt x="508" y="102"/>
                </a:lnTo>
                <a:lnTo>
                  <a:pt x="508" y="102"/>
                </a:lnTo>
                <a:lnTo>
                  <a:pt x="508" y="102"/>
                </a:lnTo>
                <a:lnTo>
                  <a:pt x="510" y="102"/>
                </a:lnTo>
                <a:lnTo>
                  <a:pt x="510" y="102"/>
                </a:lnTo>
                <a:lnTo>
                  <a:pt x="508" y="102"/>
                </a:lnTo>
                <a:lnTo>
                  <a:pt x="508" y="104"/>
                </a:lnTo>
                <a:lnTo>
                  <a:pt x="508" y="104"/>
                </a:lnTo>
                <a:lnTo>
                  <a:pt x="508" y="104"/>
                </a:lnTo>
                <a:lnTo>
                  <a:pt x="508" y="104"/>
                </a:lnTo>
                <a:lnTo>
                  <a:pt x="508" y="104"/>
                </a:lnTo>
                <a:lnTo>
                  <a:pt x="508" y="104"/>
                </a:lnTo>
                <a:lnTo>
                  <a:pt x="508" y="104"/>
                </a:lnTo>
                <a:lnTo>
                  <a:pt x="508" y="104"/>
                </a:lnTo>
                <a:lnTo>
                  <a:pt x="508" y="104"/>
                </a:lnTo>
                <a:lnTo>
                  <a:pt x="506" y="102"/>
                </a:lnTo>
                <a:lnTo>
                  <a:pt x="506" y="102"/>
                </a:lnTo>
                <a:lnTo>
                  <a:pt x="506" y="102"/>
                </a:lnTo>
                <a:lnTo>
                  <a:pt x="506" y="102"/>
                </a:lnTo>
                <a:close/>
                <a:moveTo>
                  <a:pt x="328" y="6"/>
                </a:moveTo>
                <a:lnTo>
                  <a:pt x="330" y="6"/>
                </a:lnTo>
                <a:lnTo>
                  <a:pt x="330" y="6"/>
                </a:lnTo>
                <a:lnTo>
                  <a:pt x="330" y="6"/>
                </a:lnTo>
                <a:lnTo>
                  <a:pt x="330" y="6"/>
                </a:lnTo>
                <a:lnTo>
                  <a:pt x="330" y="6"/>
                </a:lnTo>
                <a:lnTo>
                  <a:pt x="332" y="6"/>
                </a:lnTo>
                <a:lnTo>
                  <a:pt x="332" y="6"/>
                </a:lnTo>
                <a:lnTo>
                  <a:pt x="332" y="6"/>
                </a:lnTo>
                <a:lnTo>
                  <a:pt x="332" y="6"/>
                </a:lnTo>
                <a:lnTo>
                  <a:pt x="332" y="6"/>
                </a:lnTo>
                <a:lnTo>
                  <a:pt x="334" y="6"/>
                </a:lnTo>
                <a:lnTo>
                  <a:pt x="334" y="6"/>
                </a:lnTo>
                <a:lnTo>
                  <a:pt x="334" y="6"/>
                </a:lnTo>
                <a:lnTo>
                  <a:pt x="336" y="6"/>
                </a:lnTo>
                <a:lnTo>
                  <a:pt x="336" y="6"/>
                </a:lnTo>
                <a:lnTo>
                  <a:pt x="336" y="6"/>
                </a:lnTo>
                <a:lnTo>
                  <a:pt x="336" y="6"/>
                </a:lnTo>
                <a:lnTo>
                  <a:pt x="336" y="6"/>
                </a:lnTo>
                <a:lnTo>
                  <a:pt x="336" y="6"/>
                </a:lnTo>
                <a:lnTo>
                  <a:pt x="338" y="6"/>
                </a:lnTo>
                <a:lnTo>
                  <a:pt x="338" y="6"/>
                </a:lnTo>
                <a:lnTo>
                  <a:pt x="338" y="6"/>
                </a:lnTo>
                <a:lnTo>
                  <a:pt x="338" y="6"/>
                </a:lnTo>
                <a:lnTo>
                  <a:pt x="338" y="6"/>
                </a:lnTo>
                <a:lnTo>
                  <a:pt x="338" y="6"/>
                </a:lnTo>
                <a:lnTo>
                  <a:pt x="340" y="6"/>
                </a:lnTo>
                <a:lnTo>
                  <a:pt x="342" y="8"/>
                </a:lnTo>
                <a:lnTo>
                  <a:pt x="344" y="8"/>
                </a:lnTo>
                <a:lnTo>
                  <a:pt x="346" y="6"/>
                </a:lnTo>
                <a:lnTo>
                  <a:pt x="348" y="8"/>
                </a:lnTo>
                <a:lnTo>
                  <a:pt x="348" y="8"/>
                </a:lnTo>
                <a:lnTo>
                  <a:pt x="352" y="8"/>
                </a:lnTo>
                <a:lnTo>
                  <a:pt x="352" y="8"/>
                </a:lnTo>
                <a:lnTo>
                  <a:pt x="352" y="8"/>
                </a:lnTo>
                <a:lnTo>
                  <a:pt x="352" y="8"/>
                </a:lnTo>
                <a:lnTo>
                  <a:pt x="352" y="8"/>
                </a:lnTo>
                <a:lnTo>
                  <a:pt x="352" y="8"/>
                </a:lnTo>
                <a:lnTo>
                  <a:pt x="352" y="8"/>
                </a:lnTo>
                <a:lnTo>
                  <a:pt x="354" y="8"/>
                </a:lnTo>
                <a:lnTo>
                  <a:pt x="354" y="8"/>
                </a:lnTo>
                <a:lnTo>
                  <a:pt x="354" y="8"/>
                </a:lnTo>
                <a:lnTo>
                  <a:pt x="354" y="8"/>
                </a:lnTo>
                <a:lnTo>
                  <a:pt x="354" y="10"/>
                </a:lnTo>
                <a:lnTo>
                  <a:pt x="354" y="10"/>
                </a:lnTo>
                <a:lnTo>
                  <a:pt x="354" y="10"/>
                </a:lnTo>
                <a:lnTo>
                  <a:pt x="354" y="10"/>
                </a:lnTo>
                <a:lnTo>
                  <a:pt x="354" y="10"/>
                </a:lnTo>
                <a:lnTo>
                  <a:pt x="354" y="8"/>
                </a:lnTo>
                <a:lnTo>
                  <a:pt x="356" y="8"/>
                </a:lnTo>
                <a:lnTo>
                  <a:pt x="354" y="8"/>
                </a:lnTo>
                <a:lnTo>
                  <a:pt x="354" y="8"/>
                </a:lnTo>
                <a:lnTo>
                  <a:pt x="354" y="8"/>
                </a:lnTo>
                <a:lnTo>
                  <a:pt x="354" y="8"/>
                </a:lnTo>
                <a:lnTo>
                  <a:pt x="354" y="8"/>
                </a:lnTo>
                <a:lnTo>
                  <a:pt x="354" y="8"/>
                </a:lnTo>
                <a:lnTo>
                  <a:pt x="354" y="8"/>
                </a:lnTo>
                <a:lnTo>
                  <a:pt x="354" y="8"/>
                </a:lnTo>
                <a:lnTo>
                  <a:pt x="354" y="8"/>
                </a:lnTo>
                <a:lnTo>
                  <a:pt x="354" y="8"/>
                </a:lnTo>
                <a:lnTo>
                  <a:pt x="354" y="8"/>
                </a:lnTo>
                <a:lnTo>
                  <a:pt x="354" y="8"/>
                </a:lnTo>
                <a:lnTo>
                  <a:pt x="352" y="8"/>
                </a:lnTo>
                <a:lnTo>
                  <a:pt x="352" y="8"/>
                </a:lnTo>
                <a:lnTo>
                  <a:pt x="352" y="8"/>
                </a:lnTo>
                <a:lnTo>
                  <a:pt x="352" y="8"/>
                </a:lnTo>
                <a:lnTo>
                  <a:pt x="350" y="6"/>
                </a:lnTo>
                <a:lnTo>
                  <a:pt x="350" y="6"/>
                </a:lnTo>
                <a:lnTo>
                  <a:pt x="350" y="6"/>
                </a:lnTo>
                <a:lnTo>
                  <a:pt x="352" y="6"/>
                </a:lnTo>
                <a:lnTo>
                  <a:pt x="352" y="6"/>
                </a:lnTo>
                <a:lnTo>
                  <a:pt x="352" y="6"/>
                </a:lnTo>
                <a:lnTo>
                  <a:pt x="352" y="6"/>
                </a:lnTo>
                <a:lnTo>
                  <a:pt x="354" y="6"/>
                </a:lnTo>
                <a:lnTo>
                  <a:pt x="354" y="6"/>
                </a:lnTo>
                <a:lnTo>
                  <a:pt x="356" y="6"/>
                </a:lnTo>
                <a:lnTo>
                  <a:pt x="356" y="6"/>
                </a:lnTo>
                <a:lnTo>
                  <a:pt x="358" y="6"/>
                </a:lnTo>
                <a:lnTo>
                  <a:pt x="360" y="6"/>
                </a:lnTo>
                <a:lnTo>
                  <a:pt x="362" y="6"/>
                </a:lnTo>
                <a:lnTo>
                  <a:pt x="364" y="6"/>
                </a:lnTo>
                <a:lnTo>
                  <a:pt x="364" y="6"/>
                </a:lnTo>
                <a:lnTo>
                  <a:pt x="364" y="6"/>
                </a:lnTo>
                <a:lnTo>
                  <a:pt x="366" y="6"/>
                </a:lnTo>
                <a:lnTo>
                  <a:pt x="366" y="6"/>
                </a:lnTo>
                <a:lnTo>
                  <a:pt x="366" y="6"/>
                </a:lnTo>
                <a:lnTo>
                  <a:pt x="368" y="6"/>
                </a:lnTo>
                <a:lnTo>
                  <a:pt x="366" y="6"/>
                </a:lnTo>
                <a:lnTo>
                  <a:pt x="364" y="6"/>
                </a:lnTo>
                <a:lnTo>
                  <a:pt x="364" y="6"/>
                </a:lnTo>
                <a:lnTo>
                  <a:pt x="362" y="6"/>
                </a:lnTo>
                <a:lnTo>
                  <a:pt x="360" y="6"/>
                </a:lnTo>
                <a:lnTo>
                  <a:pt x="358" y="6"/>
                </a:lnTo>
                <a:lnTo>
                  <a:pt x="358" y="6"/>
                </a:lnTo>
                <a:lnTo>
                  <a:pt x="356" y="6"/>
                </a:lnTo>
                <a:lnTo>
                  <a:pt x="356" y="6"/>
                </a:lnTo>
                <a:lnTo>
                  <a:pt x="354" y="6"/>
                </a:lnTo>
                <a:lnTo>
                  <a:pt x="354" y="6"/>
                </a:lnTo>
                <a:lnTo>
                  <a:pt x="354" y="6"/>
                </a:lnTo>
                <a:lnTo>
                  <a:pt x="354" y="6"/>
                </a:lnTo>
                <a:lnTo>
                  <a:pt x="354" y="6"/>
                </a:lnTo>
                <a:lnTo>
                  <a:pt x="356" y="6"/>
                </a:lnTo>
                <a:lnTo>
                  <a:pt x="358" y="6"/>
                </a:lnTo>
                <a:lnTo>
                  <a:pt x="358" y="6"/>
                </a:lnTo>
                <a:lnTo>
                  <a:pt x="360" y="6"/>
                </a:lnTo>
                <a:lnTo>
                  <a:pt x="362" y="6"/>
                </a:lnTo>
                <a:lnTo>
                  <a:pt x="362" y="6"/>
                </a:lnTo>
                <a:lnTo>
                  <a:pt x="364" y="6"/>
                </a:lnTo>
                <a:lnTo>
                  <a:pt x="368" y="6"/>
                </a:lnTo>
                <a:lnTo>
                  <a:pt x="368" y="6"/>
                </a:lnTo>
                <a:lnTo>
                  <a:pt x="368" y="6"/>
                </a:lnTo>
                <a:lnTo>
                  <a:pt x="370" y="6"/>
                </a:lnTo>
                <a:lnTo>
                  <a:pt x="370" y="6"/>
                </a:lnTo>
                <a:lnTo>
                  <a:pt x="370" y="6"/>
                </a:lnTo>
                <a:lnTo>
                  <a:pt x="372" y="6"/>
                </a:lnTo>
                <a:lnTo>
                  <a:pt x="372" y="6"/>
                </a:lnTo>
                <a:lnTo>
                  <a:pt x="372" y="6"/>
                </a:lnTo>
                <a:lnTo>
                  <a:pt x="370" y="6"/>
                </a:lnTo>
                <a:lnTo>
                  <a:pt x="368" y="6"/>
                </a:lnTo>
                <a:lnTo>
                  <a:pt x="366" y="6"/>
                </a:lnTo>
                <a:lnTo>
                  <a:pt x="366" y="6"/>
                </a:lnTo>
                <a:lnTo>
                  <a:pt x="366" y="6"/>
                </a:lnTo>
                <a:lnTo>
                  <a:pt x="364" y="6"/>
                </a:lnTo>
                <a:lnTo>
                  <a:pt x="364" y="6"/>
                </a:lnTo>
                <a:lnTo>
                  <a:pt x="364" y="4"/>
                </a:lnTo>
                <a:lnTo>
                  <a:pt x="362" y="4"/>
                </a:lnTo>
                <a:lnTo>
                  <a:pt x="362" y="4"/>
                </a:lnTo>
                <a:lnTo>
                  <a:pt x="360" y="4"/>
                </a:lnTo>
                <a:lnTo>
                  <a:pt x="358" y="4"/>
                </a:lnTo>
                <a:lnTo>
                  <a:pt x="358" y="4"/>
                </a:lnTo>
                <a:lnTo>
                  <a:pt x="356" y="4"/>
                </a:lnTo>
                <a:lnTo>
                  <a:pt x="356" y="4"/>
                </a:lnTo>
                <a:lnTo>
                  <a:pt x="356" y="4"/>
                </a:lnTo>
                <a:lnTo>
                  <a:pt x="356" y="4"/>
                </a:lnTo>
                <a:lnTo>
                  <a:pt x="354" y="4"/>
                </a:lnTo>
                <a:lnTo>
                  <a:pt x="354" y="4"/>
                </a:lnTo>
                <a:lnTo>
                  <a:pt x="356" y="4"/>
                </a:lnTo>
                <a:lnTo>
                  <a:pt x="356" y="2"/>
                </a:lnTo>
                <a:lnTo>
                  <a:pt x="356" y="2"/>
                </a:lnTo>
                <a:lnTo>
                  <a:pt x="356" y="2"/>
                </a:lnTo>
                <a:lnTo>
                  <a:pt x="356" y="2"/>
                </a:lnTo>
                <a:lnTo>
                  <a:pt x="358" y="2"/>
                </a:lnTo>
                <a:lnTo>
                  <a:pt x="362" y="2"/>
                </a:lnTo>
                <a:lnTo>
                  <a:pt x="362" y="2"/>
                </a:lnTo>
                <a:lnTo>
                  <a:pt x="362" y="2"/>
                </a:lnTo>
                <a:lnTo>
                  <a:pt x="364" y="4"/>
                </a:lnTo>
                <a:lnTo>
                  <a:pt x="364" y="4"/>
                </a:lnTo>
                <a:lnTo>
                  <a:pt x="364" y="4"/>
                </a:lnTo>
                <a:lnTo>
                  <a:pt x="364" y="4"/>
                </a:lnTo>
                <a:lnTo>
                  <a:pt x="364" y="4"/>
                </a:lnTo>
                <a:lnTo>
                  <a:pt x="364" y="4"/>
                </a:lnTo>
                <a:lnTo>
                  <a:pt x="364" y="4"/>
                </a:lnTo>
                <a:lnTo>
                  <a:pt x="364" y="2"/>
                </a:lnTo>
                <a:lnTo>
                  <a:pt x="364" y="2"/>
                </a:lnTo>
                <a:lnTo>
                  <a:pt x="364" y="2"/>
                </a:lnTo>
                <a:lnTo>
                  <a:pt x="364" y="2"/>
                </a:lnTo>
                <a:lnTo>
                  <a:pt x="362" y="2"/>
                </a:lnTo>
                <a:lnTo>
                  <a:pt x="362" y="2"/>
                </a:lnTo>
                <a:lnTo>
                  <a:pt x="364" y="2"/>
                </a:lnTo>
                <a:lnTo>
                  <a:pt x="364" y="2"/>
                </a:lnTo>
                <a:lnTo>
                  <a:pt x="366" y="2"/>
                </a:lnTo>
                <a:lnTo>
                  <a:pt x="366" y="2"/>
                </a:lnTo>
                <a:lnTo>
                  <a:pt x="368" y="2"/>
                </a:lnTo>
                <a:lnTo>
                  <a:pt x="368" y="2"/>
                </a:lnTo>
                <a:lnTo>
                  <a:pt x="368" y="2"/>
                </a:lnTo>
                <a:lnTo>
                  <a:pt x="368" y="2"/>
                </a:lnTo>
                <a:lnTo>
                  <a:pt x="370" y="2"/>
                </a:lnTo>
                <a:lnTo>
                  <a:pt x="370" y="2"/>
                </a:lnTo>
                <a:lnTo>
                  <a:pt x="370" y="2"/>
                </a:lnTo>
                <a:lnTo>
                  <a:pt x="372" y="2"/>
                </a:lnTo>
                <a:lnTo>
                  <a:pt x="372" y="2"/>
                </a:lnTo>
                <a:lnTo>
                  <a:pt x="372" y="2"/>
                </a:lnTo>
                <a:lnTo>
                  <a:pt x="374" y="2"/>
                </a:lnTo>
                <a:lnTo>
                  <a:pt x="374" y="2"/>
                </a:lnTo>
                <a:lnTo>
                  <a:pt x="374" y="2"/>
                </a:lnTo>
                <a:lnTo>
                  <a:pt x="374" y="2"/>
                </a:lnTo>
                <a:lnTo>
                  <a:pt x="374" y="2"/>
                </a:lnTo>
                <a:lnTo>
                  <a:pt x="374" y="2"/>
                </a:lnTo>
                <a:lnTo>
                  <a:pt x="374" y="4"/>
                </a:lnTo>
                <a:lnTo>
                  <a:pt x="376" y="4"/>
                </a:lnTo>
                <a:lnTo>
                  <a:pt x="376" y="4"/>
                </a:lnTo>
                <a:lnTo>
                  <a:pt x="376" y="4"/>
                </a:lnTo>
                <a:lnTo>
                  <a:pt x="376" y="4"/>
                </a:lnTo>
                <a:lnTo>
                  <a:pt x="376" y="4"/>
                </a:lnTo>
                <a:lnTo>
                  <a:pt x="376" y="4"/>
                </a:lnTo>
                <a:lnTo>
                  <a:pt x="376" y="4"/>
                </a:lnTo>
                <a:lnTo>
                  <a:pt x="376" y="4"/>
                </a:lnTo>
                <a:lnTo>
                  <a:pt x="376" y="2"/>
                </a:lnTo>
                <a:lnTo>
                  <a:pt x="374" y="2"/>
                </a:lnTo>
                <a:lnTo>
                  <a:pt x="374" y="2"/>
                </a:lnTo>
                <a:lnTo>
                  <a:pt x="374" y="2"/>
                </a:lnTo>
                <a:lnTo>
                  <a:pt x="376" y="2"/>
                </a:lnTo>
                <a:lnTo>
                  <a:pt x="376" y="2"/>
                </a:lnTo>
                <a:lnTo>
                  <a:pt x="374" y="2"/>
                </a:lnTo>
                <a:lnTo>
                  <a:pt x="372" y="2"/>
                </a:lnTo>
                <a:lnTo>
                  <a:pt x="372" y="2"/>
                </a:lnTo>
                <a:lnTo>
                  <a:pt x="374" y="2"/>
                </a:lnTo>
                <a:lnTo>
                  <a:pt x="374" y="2"/>
                </a:lnTo>
                <a:lnTo>
                  <a:pt x="374" y="2"/>
                </a:lnTo>
                <a:lnTo>
                  <a:pt x="376" y="2"/>
                </a:lnTo>
                <a:lnTo>
                  <a:pt x="376" y="2"/>
                </a:lnTo>
                <a:lnTo>
                  <a:pt x="378" y="2"/>
                </a:lnTo>
                <a:lnTo>
                  <a:pt x="380" y="2"/>
                </a:lnTo>
                <a:lnTo>
                  <a:pt x="382" y="2"/>
                </a:lnTo>
                <a:lnTo>
                  <a:pt x="382" y="2"/>
                </a:lnTo>
                <a:lnTo>
                  <a:pt x="382" y="2"/>
                </a:lnTo>
                <a:lnTo>
                  <a:pt x="384" y="2"/>
                </a:lnTo>
                <a:lnTo>
                  <a:pt x="384" y="2"/>
                </a:lnTo>
                <a:lnTo>
                  <a:pt x="386" y="2"/>
                </a:lnTo>
                <a:lnTo>
                  <a:pt x="386" y="2"/>
                </a:lnTo>
                <a:lnTo>
                  <a:pt x="388" y="2"/>
                </a:lnTo>
                <a:lnTo>
                  <a:pt x="388" y="2"/>
                </a:lnTo>
                <a:lnTo>
                  <a:pt x="390" y="2"/>
                </a:lnTo>
                <a:lnTo>
                  <a:pt x="390" y="2"/>
                </a:lnTo>
                <a:lnTo>
                  <a:pt x="390" y="2"/>
                </a:lnTo>
                <a:lnTo>
                  <a:pt x="390" y="2"/>
                </a:lnTo>
                <a:lnTo>
                  <a:pt x="390" y="2"/>
                </a:lnTo>
                <a:lnTo>
                  <a:pt x="392" y="2"/>
                </a:lnTo>
                <a:lnTo>
                  <a:pt x="392" y="0"/>
                </a:lnTo>
                <a:lnTo>
                  <a:pt x="392" y="0"/>
                </a:lnTo>
                <a:lnTo>
                  <a:pt x="392" y="0"/>
                </a:lnTo>
                <a:lnTo>
                  <a:pt x="392" y="0"/>
                </a:lnTo>
                <a:lnTo>
                  <a:pt x="392" y="2"/>
                </a:lnTo>
                <a:lnTo>
                  <a:pt x="392" y="2"/>
                </a:lnTo>
                <a:lnTo>
                  <a:pt x="394" y="2"/>
                </a:lnTo>
                <a:lnTo>
                  <a:pt x="394" y="2"/>
                </a:lnTo>
                <a:lnTo>
                  <a:pt x="394" y="2"/>
                </a:lnTo>
                <a:lnTo>
                  <a:pt x="394" y="2"/>
                </a:lnTo>
                <a:lnTo>
                  <a:pt x="394" y="2"/>
                </a:lnTo>
                <a:lnTo>
                  <a:pt x="394" y="2"/>
                </a:lnTo>
                <a:lnTo>
                  <a:pt x="394" y="2"/>
                </a:lnTo>
                <a:lnTo>
                  <a:pt x="394" y="2"/>
                </a:lnTo>
                <a:lnTo>
                  <a:pt x="394" y="2"/>
                </a:lnTo>
                <a:lnTo>
                  <a:pt x="394" y="2"/>
                </a:lnTo>
                <a:lnTo>
                  <a:pt x="396" y="0"/>
                </a:lnTo>
                <a:lnTo>
                  <a:pt x="396" y="2"/>
                </a:lnTo>
                <a:lnTo>
                  <a:pt x="396" y="2"/>
                </a:lnTo>
                <a:lnTo>
                  <a:pt x="396" y="2"/>
                </a:lnTo>
                <a:lnTo>
                  <a:pt x="396" y="2"/>
                </a:lnTo>
                <a:lnTo>
                  <a:pt x="396" y="2"/>
                </a:lnTo>
                <a:lnTo>
                  <a:pt x="396" y="2"/>
                </a:lnTo>
                <a:lnTo>
                  <a:pt x="396" y="2"/>
                </a:lnTo>
                <a:lnTo>
                  <a:pt x="398" y="2"/>
                </a:lnTo>
                <a:lnTo>
                  <a:pt x="398" y="2"/>
                </a:lnTo>
                <a:lnTo>
                  <a:pt x="398" y="2"/>
                </a:lnTo>
                <a:lnTo>
                  <a:pt x="400" y="2"/>
                </a:lnTo>
                <a:lnTo>
                  <a:pt x="400" y="2"/>
                </a:lnTo>
                <a:lnTo>
                  <a:pt x="400" y="2"/>
                </a:lnTo>
                <a:lnTo>
                  <a:pt x="400" y="2"/>
                </a:lnTo>
                <a:lnTo>
                  <a:pt x="400" y="2"/>
                </a:lnTo>
                <a:lnTo>
                  <a:pt x="400" y="2"/>
                </a:lnTo>
                <a:lnTo>
                  <a:pt x="400" y="2"/>
                </a:lnTo>
                <a:lnTo>
                  <a:pt x="398" y="2"/>
                </a:lnTo>
                <a:lnTo>
                  <a:pt x="398" y="2"/>
                </a:lnTo>
                <a:lnTo>
                  <a:pt x="398" y="2"/>
                </a:lnTo>
                <a:lnTo>
                  <a:pt x="398" y="2"/>
                </a:lnTo>
                <a:lnTo>
                  <a:pt x="398" y="2"/>
                </a:lnTo>
                <a:lnTo>
                  <a:pt x="398" y="2"/>
                </a:lnTo>
                <a:lnTo>
                  <a:pt x="398" y="2"/>
                </a:lnTo>
                <a:lnTo>
                  <a:pt x="398" y="2"/>
                </a:lnTo>
                <a:lnTo>
                  <a:pt x="400" y="2"/>
                </a:lnTo>
                <a:lnTo>
                  <a:pt x="400" y="0"/>
                </a:lnTo>
                <a:lnTo>
                  <a:pt x="402" y="0"/>
                </a:lnTo>
                <a:lnTo>
                  <a:pt x="404" y="0"/>
                </a:lnTo>
                <a:lnTo>
                  <a:pt x="406" y="0"/>
                </a:lnTo>
                <a:lnTo>
                  <a:pt x="408" y="0"/>
                </a:lnTo>
                <a:lnTo>
                  <a:pt x="410" y="0"/>
                </a:lnTo>
                <a:lnTo>
                  <a:pt x="412" y="0"/>
                </a:lnTo>
                <a:lnTo>
                  <a:pt x="414" y="0"/>
                </a:lnTo>
                <a:lnTo>
                  <a:pt x="414" y="0"/>
                </a:lnTo>
                <a:lnTo>
                  <a:pt x="414" y="0"/>
                </a:lnTo>
                <a:lnTo>
                  <a:pt x="414" y="0"/>
                </a:lnTo>
                <a:lnTo>
                  <a:pt x="414" y="2"/>
                </a:lnTo>
                <a:lnTo>
                  <a:pt x="412" y="2"/>
                </a:lnTo>
                <a:lnTo>
                  <a:pt x="412" y="2"/>
                </a:lnTo>
                <a:lnTo>
                  <a:pt x="414" y="2"/>
                </a:lnTo>
                <a:lnTo>
                  <a:pt x="414" y="2"/>
                </a:lnTo>
                <a:lnTo>
                  <a:pt x="414" y="2"/>
                </a:lnTo>
                <a:lnTo>
                  <a:pt x="414" y="2"/>
                </a:lnTo>
                <a:lnTo>
                  <a:pt x="416" y="2"/>
                </a:lnTo>
                <a:lnTo>
                  <a:pt x="416" y="2"/>
                </a:lnTo>
                <a:lnTo>
                  <a:pt x="418" y="2"/>
                </a:lnTo>
                <a:lnTo>
                  <a:pt x="418" y="2"/>
                </a:lnTo>
                <a:lnTo>
                  <a:pt x="420" y="2"/>
                </a:lnTo>
                <a:lnTo>
                  <a:pt x="420" y="2"/>
                </a:lnTo>
                <a:lnTo>
                  <a:pt x="422" y="2"/>
                </a:lnTo>
                <a:lnTo>
                  <a:pt x="422" y="2"/>
                </a:lnTo>
                <a:lnTo>
                  <a:pt x="424" y="2"/>
                </a:lnTo>
                <a:lnTo>
                  <a:pt x="426" y="2"/>
                </a:lnTo>
                <a:lnTo>
                  <a:pt x="426" y="2"/>
                </a:lnTo>
                <a:lnTo>
                  <a:pt x="426" y="2"/>
                </a:lnTo>
                <a:lnTo>
                  <a:pt x="426" y="2"/>
                </a:lnTo>
                <a:lnTo>
                  <a:pt x="426" y="2"/>
                </a:lnTo>
                <a:lnTo>
                  <a:pt x="428" y="0"/>
                </a:lnTo>
                <a:lnTo>
                  <a:pt x="428" y="0"/>
                </a:lnTo>
                <a:lnTo>
                  <a:pt x="430" y="0"/>
                </a:lnTo>
                <a:lnTo>
                  <a:pt x="430" y="0"/>
                </a:lnTo>
                <a:lnTo>
                  <a:pt x="430" y="0"/>
                </a:lnTo>
                <a:lnTo>
                  <a:pt x="430" y="2"/>
                </a:lnTo>
                <a:lnTo>
                  <a:pt x="434" y="2"/>
                </a:lnTo>
                <a:lnTo>
                  <a:pt x="434" y="2"/>
                </a:lnTo>
                <a:lnTo>
                  <a:pt x="436" y="2"/>
                </a:lnTo>
                <a:lnTo>
                  <a:pt x="438" y="2"/>
                </a:lnTo>
                <a:lnTo>
                  <a:pt x="438" y="2"/>
                </a:lnTo>
                <a:lnTo>
                  <a:pt x="440" y="2"/>
                </a:lnTo>
                <a:lnTo>
                  <a:pt x="440" y="2"/>
                </a:lnTo>
                <a:lnTo>
                  <a:pt x="438" y="2"/>
                </a:lnTo>
                <a:lnTo>
                  <a:pt x="438" y="2"/>
                </a:lnTo>
                <a:lnTo>
                  <a:pt x="438" y="2"/>
                </a:lnTo>
                <a:lnTo>
                  <a:pt x="440" y="2"/>
                </a:lnTo>
                <a:lnTo>
                  <a:pt x="440" y="2"/>
                </a:lnTo>
                <a:lnTo>
                  <a:pt x="440" y="2"/>
                </a:lnTo>
                <a:lnTo>
                  <a:pt x="440" y="2"/>
                </a:lnTo>
                <a:lnTo>
                  <a:pt x="440" y="2"/>
                </a:lnTo>
                <a:lnTo>
                  <a:pt x="440" y="2"/>
                </a:lnTo>
                <a:lnTo>
                  <a:pt x="440" y="2"/>
                </a:lnTo>
                <a:lnTo>
                  <a:pt x="442" y="2"/>
                </a:lnTo>
                <a:lnTo>
                  <a:pt x="442" y="2"/>
                </a:lnTo>
                <a:lnTo>
                  <a:pt x="444" y="2"/>
                </a:lnTo>
                <a:lnTo>
                  <a:pt x="444" y="2"/>
                </a:lnTo>
                <a:lnTo>
                  <a:pt x="444" y="2"/>
                </a:lnTo>
                <a:lnTo>
                  <a:pt x="444" y="2"/>
                </a:lnTo>
                <a:lnTo>
                  <a:pt x="446" y="2"/>
                </a:lnTo>
                <a:lnTo>
                  <a:pt x="446" y="2"/>
                </a:lnTo>
                <a:lnTo>
                  <a:pt x="444" y="2"/>
                </a:lnTo>
                <a:lnTo>
                  <a:pt x="444" y="2"/>
                </a:lnTo>
                <a:lnTo>
                  <a:pt x="444" y="2"/>
                </a:lnTo>
                <a:lnTo>
                  <a:pt x="444" y="2"/>
                </a:lnTo>
                <a:lnTo>
                  <a:pt x="442" y="2"/>
                </a:lnTo>
                <a:lnTo>
                  <a:pt x="442" y="2"/>
                </a:lnTo>
                <a:lnTo>
                  <a:pt x="442" y="2"/>
                </a:lnTo>
                <a:lnTo>
                  <a:pt x="444" y="2"/>
                </a:lnTo>
                <a:lnTo>
                  <a:pt x="444" y="2"/>
                </a:lnTo>
                <a:lnTo>
                  <a:pt x="444" y="2"/>
                </a:lnTo>
                <a:lnTo>
                  <a:pt x="444" y="2"/>
                </a:lnTo>
                <a:lnTo>
                  <a:pt x="446" y="2"/>
                </a:lnTo>
                <a:lnTo>
                  <a:pt x="448" y="2"/>
                </a:lnTo>
                <a:lnTo>
                  <a:pt x="448" y="2"/>
                </a:lnTo>
                <a:lnTo>
                  <a:pt x="446" y="2"/>
                </a:lnTo>
                <a:lnTo>
                  <a:pt x="446" y="2"/>
                </a:lnTo>
                <a:lnTo>
                  <a:pt x="446" y="2"/>
                </a:lnTo>
                <a:lnTo>
                  <a:pt x="446" y="2"/>
                </a:lnTo>
                <a:lnTo>
                  <a:pt x="448" y="2"/>
                </a:lnTo>
                <a:lnTo>
                  <a:pt x="448" y="2"/>
                </a:lnTo>
                <a:lnTo>
                  <a:pt x="450" y="2"/>
                </a:lnTo>
                <a:lnTo>
                  <a:pt x="450" y="2"/>
                </a:lnTo>
                <a:lnTo>
                  <a:pt x="450" y="2"/>
                </a:lnTo>
                <a:lnTo>
                  <a:pt x="450" y="2"/>
                </a:lnTo>
                <a:lnTo>
                  <a:pt x="450" y="2"/>
                </a:lnTo>
                <a:lnTo>
                  <a:pt x="452" y="2"/>
                </a:lnTo>
                <a:lnTo>
                  <a:pt x="454" y="2"/>
                </a:lnTo>
                <a:lnTo>
                  <a:pt x="456" y="2"/>
                </a:lnTo>
                <a:lnTo>
                  <a:pt x="460" y="2"/>
                </a:lnTo>
                <a:lnTo>
                  <a:pt x="464" y="2"/>
                </a:lnTo>
                <a:lnTo>
                  <a:pt x="464" y="2"/>
                </a:lnTo>
                <a:lnTo>
                  <a:pt x="464" y="4"/>
                </a:lnTo>
                <a:lnTo>
                  <a:pt x="466" y="4"/>
                </a:lnTo>
                <a:lnTo>
                  <a:pt x="468" y="4"/>
                </a:lnTo>
                <a:lnTo>
                  <a:pt x="468" y="4"/>
                </a:lnTo>
                <a:lnTo>
                  <a:pt x="468" y="4"/>
                </a:lnTo>
                <a:lnTo>
                  <a:pt x="468" y="4"/>
                </a:lnTo>
                <a:lnTo>
                  <a:pt x="470" y="4"/>
                </a:lnTo>
                <a:lnTo>
                  <a:pt x="468" y="4"/>
                </a:lnTo>
                <a:lnTo>
                  <a:pt x="468" y="4"/>
                </a:lnTo>
                <a:lnTo>
                  <a:pt x="466" y="4"/>
                </a:lnTo>
                <a:lnTo>
                  <a:pt x="464" y="4"/>
                </a:lnTo>
                <a:lnTo>
                  <a:pt x="464" y="4"/>
                </a:lnTo>
                <a:lnTo>
                  <a:pt x="460" y="6"/>
                </a:lnTo>
                <a:lnTo>
                  <a:pt x="458" y="6"/>
                </a:lnTo>
                <a:lnTo>
                  <a:pt x="458" y="6"/>
                </a:lnTo>
                <a:lnTo>
                  <a:pt x="456" y="6"/>
                </a:lnTo>
                <a:lnTo>
                  <a:pt x="454" y="6"/>
                </a:lnTo>
                <a:lnTo>
                  <a:pt x="454" y="6"/>
                </a:lnTo>
                <a:lnTo>
                  <a:pt x="452" y="6"/>
                </a:lnTo>
                <a:lnTo>
                  <a:pt x="450" y="6"/>
                </a:lnTo>
                <a:lnTo>
                  <a:pt x="448" y="6"/>
                </a:lnTo>
                <a:lnTo>
                  <a:pt x="446" y="6"/>
                </a:lnTo>
                <a:lnTo>
                  <a:pt x="446" y="6"/>
                </a:lnTo>
                <a:lnTo>
                  <a:pt x="446" y="6"/>
                </a:lnTo>
                <a:lnTo>
                  <a:pt x="444" y="6"/>
                </a:lnTo>
                <a:lnTo>
                  <a:pt x="444" y="6"/>
                </a:lnTo>
                <a:lnTo>
                  <a:pt x="442" y="6"/>
                </a:lnTo>
                <a:lnTo>
                  <a:pt x="436" y="4"/>
                </a:lnTo>
                <a:lnTo>
                  <a:pt x="434" y="4"/>
                </a:lnTo>
                <a:lnTo>
                  <a:pt x="434" y="4"/>
                </a:lnTo>
                <a:lnTo>
                  <a:pt x="432" y="6"/>
                </a:lnTo>
                <a:lnTo>
                  <a:pt x="432" y="4"/>
                </a:lnTo>
                <a:lnTo>
                  <a:pt x="430" y="6"/>
                </a:lnTo>
                <a:lnTo>
                  <a:pt x="430" y="6"/>
                </a:lnTo>
                <a:lnTo>
                  <a:pt x="428" y="6"/>
                </a:lnTo>
                <a:lnTo>
                  <a:pt x="426" y="6"/>
                </a:lnTo>
                <a:lnTo>
                  <a:pt x="426" y="6"/>
                </a:lnTo>
                <a:lnTo>
                  <a:pt x="426" y="6"/>
                </a:lnTo>
                <a:lnTo>
                  <a:pt x="424" y="6"/>
                </a:lnTo>
                <a:lnTo>
                  <a:pt x="424" y="6"/>
                </a:lnTo>
                <a:lnTo>
                  <a:pt x="424" y="6"/>
                </a:lnTo>
                <a:lnTo>
                  <a:pt x="424" y="6"/>
                </a:lnTo>
                <a:lnTo>
                  <a:pt x="424" y="6"/>
                </a:lnTo>
                <a:lnTo>
                  <a:pt x="422" y="6"/>
                </a:lnTo>
                <a:lnTo>
                  <a:pt x="422" y="6"/>
                </a:lnTo>
                <a:lnTo>
                  <a:pt x="422" y="6"/>
                </a:lnTo>
                <a:lnTo>
                  <a:pt x="420" y="6"/>
                </a:lnTo>
                <a:lnTo>
                  <a:pt x="420" y="6"/>
                </a:lnTo>
                <a:lnTo>
                  <a:pt x="418" y="6"/>
                </a:lnTo>
                <a:lnTo>
                  <a:pt x="416" y="6"/>
                </a:lnTo>
                <a:lnTo>
                  <a:pt x="416" y="6"/>
                </a:lnTo>
                <a:lnTo>
                  <a:pt x="416" y="6"/>
                </a:lnTo>
                <a:lnTo>
                  <a:pt x="416" y="6"/>
                </a:lnTo>
                <a:lnTo>
                  <a:pt x="414" y="6"/>
                </a:lnTo>
                <a:lnTo>
                  <a:pt x="412" y="6"/>
                </a:lnTo>
                <a:lnTo>
                  <a:pt x="412" y="6"/>
                </a:lnTo>
                <a:lnTo>
                  <a:pt x="410" y="6"/>
                </a:lnTo>
                <a:lnTo>
                  <a:pt x="410" y="6"/>
                </a:lnTo>
                <a:lnTo>
                  <a:pt x="410" y="6"/>
                </a:lnTo>
                <a:lnTo>
                  <a:pt x="410" y="6"/>
                </a:lnTo>
                <a:lnTo>
                  <a:pt x="408" y="6"/>
                </a:lnTo>
                <a:lnTo>
                  <a:pt x="406" y="6"/>
                </a:lnTo>
                <a:lnTo>
                  <a:pt x="404" y="6"/>
                </a:lnTo>
                <a:lnTo>
                  <a:pt x="402" y="6"/>
                </a:lnTo>
                <a:lnTo>
                  <a:pt x="402" y="6"/>
                </a:lnTo>
                <a:lnTo>
                  <a:pt x="402" y="6"/>
                </a:lnTo>
                <a:lnTo>
                  <a:pt x="400" y="6"/>
                </a:lnTo>
                <a:lnTo>
                  <a:pt x="402" y="6"/>
                </a:lnTo>
                <a:lnTo>
                  <a:pt x="402" y="6"/>
                </a:lnTo>
                <a:lnTo>
                  <a:pt x="404" y="6"/>
                </a:lnTo>
                <a:lnTo>
                  <a:pt x="404" y="6"/>
                </a:lnTo>
                <a:lnTo>
                  <a:pt x="406" y="6"/>
                </a:lnTo>
                <a:lnTo>
                  <a:pt x="406" y="6"/>
                </a:lnTo>
                <a:lnTo>
                  <a:pt x="406" y="6"/>
                </a:lnTo>
                <a:lnTo>
                  <a:pt x="408" y="6"/>
                </a:lnTo>
                <a:lnTo>
                  <a:pt x="408" y="6"/>
                </a:lnTo>
                <a:lnTo>
                  <a:pt x="408" y="6"/>
                </a:lnTo>
                <a:lnTo>
                  <a:pt x="408" y="6"/>
                </a:lnTo>
                <a:lnTo>
                  <a:pt x="408" y="6"/>
                </a:lnTo>
                <a:lnTo>
                  <a:pt x="408" y="6"/>
                </a:lnTo>
                <a:lnTo>
                  <a:pt x="408" y="6"/>
                </a:lnTo>
                <a:lnTo>
                  <a:pt x="408" y="6"/>
                </a:lnTo>
                <a:lnTo>
                  <a:pt x="406" y="6"/>
                </a:lnTo>
                <a:lnTo>
                  <a:pt x="404" y="6"/>
                </a:lnTo>
                <a:lnTo>
                  <a:pt x="402" y="6"/>
                </a:lnTo>
                <a:lnTo>
                  <a:pt x="400" y="6"/>
                </a:lnTo>
                <a:lnTo>
                  <a:pt x="398" y="6"/>
                </a:lnTo>
                <a:lnTo>
                  <a:pt x="398" y="6"/>
                </a:lnTo>
                <a:lnTo>
                  <a:pt x="398" y="6"/>
                </a:lnTo>
                <a:lnTo>
                  <a:pt x="396" y="8"/>
                </a:lnTo>
                <a:lnTo>
                  <a:pt x="396" y="8"/>
                </a:lnTo>
                <a:lnTo>
                  <a:pt x="396" y="8"/>
                </a:lnTo>
                <a:lnTo>
                  <a:pt x="394" y="8"/>
                </a:lnTo>
                <a:lnTo>
                  <a:pt x="394" y="8"/>
                </a:lnTo>
                <a:lnTo>
                  <a:pt x="392" y="8"/>
                </a:lnTo>
                <a:lnTo>
                  <a:pt x="392" y="8"/>
                </a:lnTo>
                <a:lnTo>
                  <a:pt x="390" y="8"/>
                </a:lnTo>
                <a:lnTo>
                  <a:pt x="388" y="8"/>
                </a:lnTo>
                <a:lnTo>
                  <a:pt x="388" y="8"/>
                </a:lnTo>
                <a:lnTo>
                  <a:pt x="386" y="8"/>
                </a:lnTo>
                <a:lnTo>
                  <a:pt x="384" y="8"/>
                </a:lnTo>
                <a:lnTo>
                  <a:pt x="384" y="8"/>
                </a:lnTo>
                <a:lnTo>
                  <a:pt x="382" y="8"/>
                </a:lnTo>
                <a:lnTo>
                  <a:pt x="382" y="8"/>
                </a:lnTo>
                <a:lnTo>
                  <a:pt x="382" y="8"/>
                </a:lnTo>
                <a:lnTo>
                  <a:pt x="382" y="8"/>
                </a:lnTo>
                <a:lnTo>
                  <a:pt x="380" y="8"/>
                </a:lnTo>
                <a:lnTo>
                  <a:pt x="382" y="8"/>
                </a:lnTo>
                <a:lnTo>
                  <a:pt x="382" y="8"/>
                </a:lnTo>
                <a:lnTo>
                  <a:pt x="382" y="8"/>
                </a:lnTo>
                <a:lnTo>
                  <a:pt x="382" y="8"/>
                </a:lnTo>
                <a:lnTo>
                  <a:pt x="384" y="8"/>
                </a:lnTo>
                <a:lnTo>
                  <a:pt x="384" y="8"/>
                </a:lnTo>
                <a:lnTo>
                  <a:pt x="384" y="8"/>
                </a:lnTo>
                <a:lnTo>
                  <a:pt x="384" y="8"/>
                </a:lnTo>
                <a:lnTo>
                  <a:pt x="382" y="8"/>
                </a:lnTo>
                <a:lnTo>
                  <a:pt x="382" y="8"/>
                </a:lnTo>
                <a:lnTo>
                  <a:pt x="380" y="8"/>
                </a:lnTo>
                <a:lnTo>
                  <a:pt x="380" y="8"/>
                </a:lnTo>
                <a:lnTo>
                  <a:pt x="380" y="10"/>
                </a:lnTo>
                <a:lnTo>
                  <a:pt x="380" y="10"/>
                </a:lnTo>
                <a:lnTo>
                  <a:pt x="382" y="10"/>
                </a:lnTo>
                <a:lnTo>
                  <a:pt x="382" y="10"/>
                </a:lnTo>
                <a:lnTo>
                  <a:pt x="382" y="8"/>
                </a:lnTo>
                <a:lnTo>
                  <a:pt x="382" y="8"/>
                </a:lnTo>
                <a:lnTo>
                  <a:pt x="384" y="8"/>
                </a:lnTo>
                <a:lnTo>
                  <a:pt x="384" y="8"/>
                </a:lnTo>
                <a:lnTo>
                  <a:pt x="384" y="8"/>
                </a:lnTo>
                <a:lnTo>
                  <a:pt x="386" y="8"/>
                </a:lnTo>
                <a:lnTo>
                  <a:pt x="386" y="8"/>
                </a:lnTo>
                <a:lnTo>
                  <a:pt x="388" y="8"/>
                </a:lnTo>
                <a:lnTo>
                  <a:pt x="388" y="8"/>
                </a:lnTo>
                <a:lnTo>
                  <a:pt x="388" y="8"/>
                </a:lnTo>
                <a:lnTo>
                  <a:pt x="390" y="8"/>
                </a:lnTo>
                <a:lnTo>
                  <a:pt x="392" y="8"/>
                </a:lnTo>
                <a:lnTo>
                  <a:pt x="392" y="8"/>
                </a:lnTo>
                <a:lnTo>
                  <a:pt x="394" y="8"/>
                </a:lnTo>
                <a:lnTo>
                  <a:pt x="394"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6" y="8"/>
                </a:lnTo>
                <a:lnTo>
                  <a:pt x="398" y="8"/>
                </a:lnTo>
                <a:lnTo>
                  <a:pt x="398" y="8"/>
                </a:lnTo>
                <a:lnTo>
                  <a:pt x="398" y="8"/>
                </a:lnTo>
                <a:lnTo>
                  <a:pt x="398" y="8"/>
                </a:lnTo>
                <a:lnTo>
                  <a:pt x="398" y="8"/>
                </a:lnTo>
                <a:lnTo>
                  <a:pt x="398" y="8"/>
                </a:lnTo>
                <a:lnTo>
                  <a:pt x="398" y="8"/>
                </a:lnTo>
                <a:lnTo>
                  <a:pt x="398" y="8"/>
                </a:lnTo>
                <a:lnTo>
                  <a:pt x="398" y="8"/>
                </a:lnTo>
                <a:lnTo>
                  <a:pt x="398" y="8"/>
                </a:lnTo>
                <a:lnTo>
                  <a:pt x="398" y="8"/>
                </a:lnTo>
                <a:lnTo>
                  <a:pt x="400" y="8"/>
                </a:lnTo>
                <a:lnTo>
                  <a:pt x="400" y="8"/>
                </a:lnTo>
                <a:lnTo>
                  <a:pt x="400" y="8"/>
                </a:lnTo>
                <a:lnTo>
                  <a:pt x="402" y="6"/>
                </a:lnTo>
                <a:lnTo>
                  <a:pt x="404" y="6"/>
                </a:lnTo>
                <a:lnTo>
                  <a:pt x="404" y="6"/>
                </a:lnTo>
                <a:lnTo>
                  <a:pt x="406" y="6"/>
                </a:lnTo>
                <a:lnTo>
                  <a:pt x="408" y="6"/>
                </a:lnTo>
                <a:lnTo>
                  <a:pt x="410" y="6"/>
                </a:lnTo>
                <a:lnTo>
                  <a:pt x="412" y="6"/>
                </a:lnTo>
                <a:lnTo>
                  <a:pt x="412" y="6"/>
                </a:lnTo>
                <a:lnTo>
                  <a:pt x="412" y="6"/>
                </a:lnTo>
                <a:lnTo>
                  <a:pt x="414" y="6"/>
                </a:lnTo>
                <a:lnTo>
                  <a:pt x="414" y="6"/>
                </a:lnTo>
                <a:lnTo>
                  <a:pt x="414" y="6"/>
                </a:lnTo>
                <a:lnTo>
                  <a:pt x="414" y="6"/>
                </a:lnTo>
                <a:lnTo>
                  <a:pt x="416" y="6"/>
                </a:lnTo>
                <a:lnTo>
                  <a:pt x="416" y="6"/>
                </a:lnTo>
                <a:lnTo>
                  <a:pt x="416" y="8"/>
                </a:lnTo>
                <a:lnTo>
                  <a:pt x="416" y="8"/>
                </a:lnTo>
                <a:lnTo>
                  <a:pt x="416" y="8"/>
                </a:lnTo>
                <a:lnTo>
                  <a:pt x="416" y="8"/>
                </a:lnTo>
                <a:lnTo>
                  <a:pt x="416" y="8"/>
                </a:lnTo>
                <a:lnTo>
                  <a:pt x="416" y="8"/>
                </a:lnTo>
                <a:lnTo>
                  <a:pt x="416" y="8"/>
                </a:lnTo>
                <a:lnTo>
                  <a:pt x="416" y="8"/>
                </a:lnTo>
                <a:lnTo>
                  <a:pt x="416" y="6"/>
                </a:lnTo>
                <a:lnTo>
                  <a:pt x="418" y="6"/>
                </a:lnTo>
                <a:lnTo>
                  <a:pt x="418" y="6"/>
                </a:lnTo>
                <a:lnTo>
                  <a:pt x="418" y="6"/>
                </a:lnTo>
                <a:lnTo>
                  <a:pt x="418" y="6"/>
                </a:lnTo>
                <a:lnTo>
                  <a:pt x="418" y="6"/>
                </a:lnTo>
                <a:lnTo>
                  <a:pt x="418" y="6"/>
                </a:lnTo>
                <a:lnTo>
                  <a:pt x="420" y="6"/>
                </a:lnTo>
                <a:lnTo>
                  <a:pt x="420" y="6"/>
                </a:lnTo>
                <a:lnTo>
                  <a:pt x="422" y="6"/>
                </a:lnTo>
                <a:lnTo>
                  <a:pt x="422" y="6"/>
                </a:lnTo>
                <a:lnTo>
                  <a:pt x="422" y="6"/>
                </a:lnTo>
                <a:lnTo>
                  <a:pt x="424" y="6"/>
                </a:lnTo>
                <a:lnTo>
                  <a:pt x="424" y="6"/>
                </a:lnTo>
                <a:lnTo>
                  <a:pt x="424" y="6"/>
                </a:lnTo>
                <a:lnTo>
                  <a:pt x="426" y="6"/>
                </a:lnTo>
                <a:lnTo>
                  <a:pt x="426" y="6"/>
                </a:lnTo>
                <a:lnTo>
                  <a:pt x="428" y="6"/>
                </a:lnTo>
                <a:lnTo>
                  <a:pt x="428" y="6"/>
                </a:lnTo>
                <a:lnTo>
                  <a:pt x="428" y="6"/>
                </a:lnTo>
                <a:lnTo>
                  <a:pt x="428" y="6"/>
                </a:lnTo>
                <a:lnTo>
                  <a:pt x="428" y="6"/>
                </a:lnTo>
                <a:lnTo>
                  <a:pt x="430" y="6"/>
                </a:lnTo>
                <a:lnTo>
                  <a:pt x="430" y="6"/>
                </a:lnTo>
                <a:lnTo>
                  <a:pt x="430" y="6"/>
                </a:lnTo>
                <a:lnTo>
                  <a:pt x="432" y="6"/>
                </a:lnTo>
                <a:lnTo>
                  <a:pt x="434" y="6"/>
                </a:lnTo>
                <a:lnTo>
                  <a:pt x="434" y="6"/>
                </a:lnTo>
                <a:lnTo>
                  <a:pt x="436" y="6"/>
                </a:lnTo>
                <a:lnTo>
                  <a:pt x="436" y="6"/>
                </a:lnTo>
                <a:lnTo>
                  <a:pt x="438" y="6"/>
                </a:lnTo>
                <a:lnTo>
                  <a:pt x="440" y="6"/>
                </a:lnTo>
                <a:lnTo>
                  <a:pt x="442" y="6"/>
                </a:lnTo>
                <a:lnTo>
                  <a:pt x="444" y="6"/>
                </a:lnTo>
                <a:lnTo>
                  <a:pt x="444" y="6"/>
                </a:lnTo>
                <a:lnTo>
                  <a:pt x="446" y="6"/>
                </a:lnTo>
                <a:lnTo>
                  <a:pt x="446" y="6"/>
                </a:lnTo>
                <a:lnTo>
                  <a:pt x="446" y="6"/>
                </a:lnTo>
                <a:lnTo>
                  <a:pt x="446" y="6"/>
                </a:lnTo>
                <a:lnTo>
                  <a:pt x="446" y="6"/>
                </a:lnTo>
                <a:lnTo>
                  <a:pt x="446" y="6"/>
                </a:lnTo>
                <a:lnTo>
                  <a:pt x="448" y="6"/>
                </a:lnTo>
                <a:lnTo>
                  <a:pt x="448" y="6"/>
                </a:lnTo>
                <a:lnTo>
                  <a:pt x="448" y="6"/>
                </a:lnTo>
                <a:lnTo>
                  <a:pt x="448" y="6"/>
                </a:lnTo>
                <a:lnTo>
                  <a:pt x="448" y="6"/>
                </a:lnTo>
                <a:lnTo>
                  <a:pt x="450" y="6"/>
                </a:lnTo>
                <a:lnTo>
                  <a:pt x="450" y="6"/>
                </a:lnTo>
                <a:lnTo>
                  <a:pt x="450" y="6"/>
                </a:lnTo>
                <a:lnTo>
                  <a:pt x="452" y="6"/>
                </a:lnTo>
                <a:lnTo>
                  <a:pt x="454" y="6"/>
                </a:lnTo>
                <a:lnTo>
                  <a:pt x="456" y="6"/>
                </a:lnTo>
                <a:lnTo>
                  <a:pt x="460" y="6"/>
                </a:lnTo>
                <a:lnTo>
                  <a:pt x="460" y="6"/>
                </a:lnTo>
                <a:lnTo>
                  <a:pt x="460" y="6"/>
                </a:lnTo>
                <a:lnTo>
                  <a:pt x="460" y="6"/>
                </a:lnTo>
                <a:lnTo>
                  <a:pt x="460" y="6"/>
                </a:lnTo>
                <a:lnTo>
                  <a:pt x="460" y="6"/>
                </a:lnTo>
                <a:lnTo>
                  <a:pt x="462" y="6"/>
                </a:lnTo>
                <a:lnTo>
                  <a:pt x="462" y="6"/>
                </a:lnTo>
                <a:lnTo>
                  <a:pt x="464" y="6"/>
                </a:lnTo>
                <a:lnTo>
                  <a:pt x="464" y="6"/>
                </a:lnTo>
                <a:lnTo>
                  <a:pt x="466" y="6"/>
                </a:lnTo>
                <a:lnTo>
                  <a:pt x="468" y="6"/>
                </a:lnTo>
                <a:lnTo>
                  <a:pt x="472" y="6"/>
                </a:lnTo>
                <a:lnTo>
                  <a:pt x="472" y="6"/>
                </a:lnTo>
                <a:lnTo>
                  <a:pt x="474" y="6"/>
                </a:lnTo>
                <a:lnTo>
                  <a:pt x="474" y="6"/>
                </a:lnTo>
                <a:lnTo>
                  <a:pt x="474" y="6"/>
                </a:lnTo>
                <a:lnTo>
                  <a:pt x="474" y="6"/>
                </a:lnTo>
                <a:lnTo>
                  <a:pt x="474" y="6"/>
                </a:lnTo>
                <a:lnTo>
                  <a:pt x="474" y="6"/>
                </a:lnTo>
                <a:lnTo>
                  <a:pt x="476" y="6"/>
                </a:lnTo>
                <a:lnTo>
                  <a:pt x="476" y="6"/>
                </a:lnTo>
                <a:lnTo>
                  <a:pt x="474" y="6"/>
                </a:lnTo>
                <a:lnTo>
                  <a:pt x="474" y="6"/>
                </a:lnTo>
                <a:lnTo>
                  <a:pt x="474" y="6"/>
                </a:lnTo>
                <a:lnTo>
                  <a:pt x="474" y="6"/>
                </a:lnTo>
                <a:lnTo>
                  <a:pt x="474" y="6"/>
                </a:lnTo>
                <a:lnTo>
                  <a:pt x="474" y="6"/>
                </a:lnTo>
                <a:lnTo>
                  <a:pt x="474" y="6"/>
                </a:lnTo>
                <a:lnTo>
                  <a:pt x="474" y="6"/>
                </a:lnTo>
                <a:lnTo>
                  <a:pt x="476" y="6"/>
                </a:lnTo>
                <a:lnTo>
                  <a:pt x="476" y="6"/>
                </a:lnTo>
                <a:lnTo>
                  <a:pt x="476" y="6"/>
                </a:lnTo>
                <a:lnTo>
                  <a:pt x="476" y="6"/>
                </a:lnTo>
                <a:lnTo>
                  <a:pt x="476" y="6"/>
                </a:lnTo>
                <a:lnTo>
                  <a:pt x="476" y="6"/>
                </a:lnTo>
                <a:lnTo>
                  <a:pt x="474" y="8"/>
                </a:lnTo>
                <a:lnTo>
                  <a:pt x="474" y="8"/>
                </a:lnTo>
                <a:lnTo>
                  <a:pt x="474" y="8"/>
                </a:lnTo>
                <a:lnTo>
                  <a:pt x="472" y="8"/>
                </a:lnTo>
                <a:lnTo>
                  <a:pt x="472" y="8"/>
                </a:lnTo>
                <a:lnTo>
                  <a:pt x="472" y="8"/>
                </a:lnTo>
                <a:lnTo>
                  <a:pt x="472" y="8"/>
                </a:lnTo>
                <a:lnTo>
                  <a:pt x="472" y="8"/>
                </a:lnTo>
                <a:lnTo>
                  <a:pt x="470" y="8"/>
                </a:lnTo>
                <a:lnTo>
                  <a:pt x="468" y="8"/>
                </a:lnTo>
                <a:lnTo>
                  <a:pt x="468" y="8"/>
                </a:lnTo>
                <a:lnTo>
                  <a:pt x="468" y="8"/>
                </a:lnTo>
                <a:lnTo>
                  <a:pt x="466" y="8"/>
                </a:lnTo>
                <a:lnTo>
                  <a:pt x="466" y="8"/>
                </a:lnTo>
                <a:lnTo>
                  <a:pt x="466" y="8"/>
                </a:lnTo>
                <a:lnTo>
                  <a:pt x="466" y="8"/>
                </a:lnTo>
                <a:lnTo>
                  <a:pt x="466" y="8"/>
                </a:lnTo>
                <a:lnTo>
                  <a:pt x="466" y="8"/>
                </a:lnTo>
                <a:lnTo>
                  <a:pt x="466" y="8"/>
                </a:lnTo>
                <a:lnTo>
                  <a:pt x="466" y="8"/>
                </a:lnTo>
                <a:lnTo>
                  <a:pt x="468" y="8"/>
                </a:lnTo>
                <a:lnTo>
                  <a:pt x="468" y="8"/>
                </a:lnTo>
                <a:lnTo>
                  <a:pt x="468" y="8"/>
                </a:lnTo>
                <a:lnTo>
                  <a:pt x="470" y="8"/>
                </a:lnTo>
                <a:lnTo>
                  <a:pt x="470" y="8"/>
                </a:lnTo>
                <a:lnTo>
                  <a:pt x="470" y="8"/>
                </a:lnTo>
                <a:lnTo>
                  <a:pt x="470" y="8"/>
                </a:lnTo>
                <a:lnTo>
                  <a:pt x="470" y="8"/>
                </a:lnTo>
                <a:lnTo>
                  <a:pt x="472" y="8"/>
                </a:lnTo>
                <a:lnTo>
                  <a:pt x="474" y="8"/>
                </a:lnTo>
                <a:lnTo>
                  <a:pt x="474" y="8"/>
                </a:lnTo>
                <a:lnTo>
                  <a:pt x="476" y="8"/>
                </a:lnTo>
                <a:lnTo>
                  <a:pt x="476" y="8"/>
                </a:lnTo>
                <a:lnTo>
                  <a:pt x="476" y="8"/>
                </a:lnTo>
                <a:lnTo>
                  <a:pt x="476" y="8"/>
                </a:lnTo>
                <a:lnTo>
                  <a:pt x="476" y="8"/>
                </a:lnTo>
                <a:lnTo>
                  <a:pt x="478" y="8"/>
                </a:lnTo>
                <a:lnTo>
                  <a:pt x="478" y="8"/>
                </a:lnTo>
                <a:lnTo>
                  <a:pt x="478" y="8"/>
                </a:lnTo>
                <a:lnTo>
                  <a:pt x="478" y="8"/>
                </a:lnTo>
                <a:lnTo>
                  <a:pt x="478" y="8"/>
                </a:lnTo>
                <a:lnTo>
                  <a:pt x="480" y="8"/>
                </a:lnTo>
                <a:lnTo>
                  <a:pt x="480" y="8"/>
                </a:lnTo>
                <a:lnTo>
                  <a:pt x="480" y="8"/>
                </a:lnTo>
                <a:lnTo>
                  <a:pt x="480" y="8"/>
                </a:lnTo>
                <a:lnTo>
                  <a:pt x="480" y="8"/>
                </a:lnTo>
                <a:lnTo>
                  <a:pt x="480" y="8"/>
                </a:lnTo>
                <a:lnTo>
                  <a:pt x="480" y="8"/>
                </a:lnTo>
                <a:lnTo>
                  <a:pt x="482" y="8"/>
                </a:lnTo>
                <a:lnTo>
                  <a:pt x="482" y="8"/>
                </a:lnTo>
                <a:lnTo>
                  <a:pt x="482" y="8"/>
                </a:lnTo>
                <a:lnTo>
                  <a:pt x="484" y="8"/>
                </a:lnTo>
                <a:lnTo>
                  <a:pt x="484" y="8"/>
                </a:lnTo>
                <a:lnTo>
                  <a:pt x="484" y="8"/>
                </a:lnTo>
                <a:lnTo>
                  <a:pt x="482" y="8"/>
                </a:lnTo>
                <a:lnTo>
                  <a:pt x="482" y="8"/>
                </a:lnTo>
                <a:lnTo>
                  <a:pt x="482" y="8"/>
                </a:lnTo>
                <a:lnTo>
                  <a:pt x="482" y="8"/>
                </a:lnTo>
                <a:lnTo>
                  <a:pt x="482" y="8"/>
                </a:lnTo>
                <a:lnTo>
                  <a:pt x="482" y="8"/>
                </a:lnTo>
                <a:lnTo>
                  <a:pt x="482" y="8"/>
                </a:lnTo>
                <a:lnTo>
                  <a:pt x="484" y="8"/>
                </a:lnTo>
                <a:lnTo>
                  <a:pt x="484" y="8"/>
                </a:lnTo>
                <a:lnTo>
                  <a:pt x="484" y="8"/>
                </a:lnTo>
                <a:lnTo>
                  <a:pt x="484" y="8"/>
                </a:lnTo>
                <a:lnTo>
                  <a:pt x="484" y="8"/>
                </a:lnTo>
                <a:lnTo>
                  <a:pt x="484" y="8"/>
                </a:lnTo>
                <a:lnTo>
                  <a:pt x="486" y="8"/>
                </a:lnTo>
                <a:lnTo>
                  <a:pt x="486" y="8"/>
                </a:lnTo>
                <a:lnTo>
                  <a:pt x="488" y="8"/>
                </a:lnTo>
                <a:lnTo>
                  <a:pt x="488" y="8"/>
                </a:lnTo>
                <a:lnTo>
                  <a:pt x="488" y="8"/>
                </a:lnTo>
                <a:lnTo>
                  <a:pt x="488" y="8"/>
                </a:lnTo>
                <a:lnTo>
                  <a:pt x="488" y="8"/>
                </a:lnTo>
                <a:lnTo>
                  <a:pt x="488" y="8"/>
                </a:lnTo>
                <a:lnTo>
                  <a:pt x="488" y="8"/>
                </a:lnTo>
                <a:lnTo>
                  <a:pt x="488" y="8"/>
                </a:lnTo>
                <a:lnTo>
                  <a:pt x="490" y="8"/>
                </a:lnTo>
                <a:lnTo>
                  <a:pt x="490" y="8"/>
                </a:lnTo>
                <a:lnTo>
                  <a:pt x="490" y="8"/>
                </a:lnTo>
                <a:lnTo>
                  <a:pt x="490" y="8"/>
                </a:lnTo>
                <a:lnTo>
                  <a:pt x="492" y="8"/>
                </a:lnTo>
                <a:lnTo>
                  <a:pt x="492" y="8"/>
                </a:lnTo>
                <a:lnTo>
                  <a:pt x="492" y="8"/>
                </a:lnTo>
                <a:lnTo>
                  <a:pt x="492" y="8"/>
                </a:lnTo>
                <a:lnTo>
                  <a:pt x="494" y="8"/>
                </a:lnTo>
                <a:lnTo>
                  <a:pt x="494" y="8"/>
                </a:lnTo>
                <a:lnTo>
                  <a:pt x="494" y="8"/>
                </a:lnTo>
                <a:lnTo>
                  <a:pt x="494" y="8"/>
                </a:lnTo>
                <a:lnTo>
                  <a:pt x="496" y="8"/>
                </a:lnTo>
                <a:lnTo>
                  <a:pt x="496" y="10"/>
                </a:lnTo>
                <a:lnTo>
                  <a:pt x="498" y="10"/>
                </a:lnTo>
                <a:lnTo>
                  <a:pt x="498" y="10"/>
                </a:lnTo>
                <a:lnTo>
                  <a:pt x="498" y="10"/>
                </a:lnTo>
                <a:lnTo>
                  <a:pt x="500" y="10"/>
                </a:lnTo>
                <a:lnTo>
                  <a:pt x="502" y="10"/>
                </a:lnTo>
                <a:lnTo>
                  <a:pt x="504" y="10"/>
                </a:lnTo>
                <a:lnTo>
                  <a:pt x="504" y="10"/>
                </a:lnTo>
                <a:lnTo>
                  <a:pt x="504" y="10"/>
                </a:lnTo>
                <a:lnTo>
                  <a:pt x="504" y="10"/>
                </a:lnTo>
                <a:lnTo>
                  <a:pt x="504" y="10"/>
                </a:lnTo>
                <a:lnTo>
                  <a:pt x="504" y="10"/>
                </a:lnTo>
                <a:lnTo>
                  <a:pt x="504" y="10"/>
                </a:lnTo>
                <a:lnTo>
                  <a:pt x="504" y="12"/>
                </a:lnTo>
                <a:lnTo>
                  <a:pt x="500" y="12"/>
                </a:lnTo>
                <a:lnTo>
                  <a:pt x="498" y="12"/>
                </a:lnTo>
                <a:lnTo>
                  <a:pt x="498" y="12"/>
                </a:lnTo>
                <a:lnTo>
                  <a:pt x="498" y="12"/>
                </a:lnTo>
                <a:lnTo>
                  <a:pt x="498" y="12"/>
                </a:lnTo>
                <a:lnTo>
                  <a:pt x="496" y="12"/>
                </a:lnTo>
                <a:lnTo>
                  <a:pt x="496" y="12"/>
                </a:lnTo>
                <a:lnTo>
                  <a:pt x="496" y="12"/>
                </a:lnTo>
                <a:lnTo>
                  <a:pt x="496" y="12"/>
                </a:lnTo>
                <a:lnTo>
                  <a:pt x="496" y="12"/>
                </a:lnTo>
                <a:lnTo>
                  <a:pt x="496" y="12"/>
                </a:lnTo>
                <a:lnTo>
                  <a:pt x="496" y="12"/>
                </a:lnTo>
                <a:lnTo>
                  <a:pt x="496" y="12"/>
                </a:lnTo>
                <a:lnTo>
                  <a:pt x="496" y="12"/>
                </a:lnTo>
                <a:lnTo>
                  <a:pt x="494" y="14"/>
                </a:lnTo>
                <a:lnTo>
                  <a:pt x="494" y="14"/>
                </a:lnTo>
                <a:lnTo>
                  <a:pt x="494" y="14"/>
                </a:lnTo>
                <a:lnTo>
                  <a:pt x="494" y="14"/>
                </a:lnTo>
                <a:lnTo>
                  <a:pt x="494" y="14"/>
                </a:lnTo>
                <a:lnTo>
                  <a:pt x="492" y="14"/>
                </a:lnTo>
                <a:lnTo>
                  <a:pt x="490" y="14"/>
                </a:lnTo>
                <a:lnTo>
                  <a:pt x="488" y="14"/>
                </a:lnTo>
                <a:lnTo>
                  <a:pt x="488" y="14"/>
                </a:lnTo>
                <a:lnTo>
                  <a:pt x="484" y="14"/>
                </a:lnTo>
                <a:lnTo>
                  <a:pt x="484" y="14"/>
                </a:lnTo>
                <a:lnTo>
                  <a:pt x="484" y="14"/>
                </a:lnTo>
                <a:lnTo>
                  <a:pt x="482" y="14"/>
                </a:lnTo>
                <a:lnTo>
                  <a:pt x="482" y="14"/>
                </a:lnTo>
                <a:lnTo>
                  <a:pt x="482" y="14"/>
                </a:lnTo>
                <a:lnTo>
                  <a:pt x="478" y="14"/>
                </a:lnTo>
                <a:lnTo>
                  <a:pt x="478" y="14"/>
                </a:lnTo>
                <a:lnTo>
                  <a:pt x="478" y="14"/>
                </a:lnTo>
                <a:lnTo>
                  <a:pt x="476" y="14"/>
                </a:lnTo>
                <a:lnTo>
                  <a:pt x="476" y="14"/>
                </a:lnTo>
                <a:lnTo>
                  <a:pt x="474" y="14"/>
                </a:lnTo>
                <a:lnTo>
                  <a:pt x="474" y="14"/>
                </a:lnTo>
                <a:lnTo>
                  <a:pt x="474" y="14"/>
                </a:lnTo>
                <a:lnTo>
                  <a:pt x="472" y="14"/>
                </a:lnTo>
                <a:lnTo>
                  <a:pt x="470" y="14"/>
                </a:lnTo>
                <a:lnTo>
                  <a:pt x="470" y="14"/>
                </a:lnTo>
                <a:lnTo>
                  <a:pt x="470" y="14"/>
                </a:lnTo>
                <a:lnTo>
                  <a:pt x="468" y="14"/>
                </a:lnTo>
                <a:lnTo>
                  <a:pt x="464" y="14"/>
                </a:lnTo>
                <a:lnTo>
                  <a:pt x="462" y="16"/>
                </a:lnTo>
                <a:lnTo>
                  <a:pt x="460" y="16"/>
                </a:lnTo>
                <a:lnTo>
                  <a:pt x="460" y="16"/>
                </a:lnTo>
                <a:lnTo>
                  <a:pt x="458" y="14"/>
                </a:lnTo>
                <a:lnTo>
                  <a:pt x="456" y="14"/>
                </a:lnTo>
                <a:lnTo>
                  <a:pt x="454" y="14"/>
                </a:lnTo>
                <a:lnTo>
                  <a:pt x="454" y="14"/>
                </a:lnTo>
                <a:lnTo>
                  <a:pt x="452" y="14"/>
                </a:lnTo>
                <a:lnTo>
                  <a:pt x="450" y="14"/>
                </a:lnTo>
                <a:lnTo>
                  <a:pt x="450" y="14"/>
                </a:lnTo>
                <a:lnTo>
                  <a:pt x="446" y="14"/>
                </a:lnTo>
                <a:lnTo>
                  <a:pt x="446" y="14"/>
                </a:lnTo>
                <a:lnTo>
                  <a:pt x="444" y="14"/>
                </a:lnTo>
                <a:lnTo>
                  <a:pt x="444" y="14"/>
                </a:lnTo>
                <a:lnTo>
                  <a:pt x="444" y="14"/>
                </a:lnTo>
                <a:lnTo>
                  <a:pt x="444" y="14"/>
                </a:lnTo>
                <a:lnTo>
                  <a:pt x="442" y="14"/>
                </a:lnTo>
                <a:lnTo>
                  <a:pt x="442" y="14"/>
                </a:lnTo>
                <a:lnTo>
                  <a:pt x="440" y="14"/>
                </a:lnTo>
                <a:lnTo>
                  <a:pt x="440" y="14"/>
                </a:lnTo>
                <a:lnTo>
                  <a:pt x="440" y="14"/>
                </a:lnTo>
                <a:lnTo>
                  <a:pt x="438" y="14"/>
                </a:lnTo>
                <a:lnTo>
                  <a:pt x="436" y="14"/>
                </a:lnTo>
                <a:lnTo>
                  <a:pt x="434" y="16"/>
                </a:lnTo>
                <a:lnTo>
                  <a:pt x="434" y="16"/>
                </a:lnTo>
                <a:lnTo>
                  <a:pt x="432" y="16"/>
                </a:lnTo>
                <a:lnTo>
                  <a:pt x="432" y="16"/>
                </a:lnTo>
                <a:lnTo>
                  <a:pt x="432" y="16"/>
                </a:lnTo>
                <a:lnTo>
                  <a:pt x="430" y="16"/>
                </a:lnTo>
                <a:lnTo>
                  <a:pt x="430" y="16"/>
                </a:lnTo>
                <a:lnTo>
                  <a:pt x="430" y="16"/>
                </a:lnTo>
                <a:lnTo>
                  <a:pt x="430" y="16"/>
                </a:lnTo>
                <a:lnTo>
                  <a:pt x="428" y="16"/>
                </a:lnTo>
                <a:lnTo>
                  <a:pt x="428" y="16"/>
                </a:lnTo>
                <a:lnTo>
                  <a:pt x="428" y="16"/>
                </a:lnTo>
                <a:lnTo>
                  <a:pt x="428" y="16"/>
                </a:lnTo>
                <a:lnTo>
                  <a:pt x="428" y="14"/>
                </a:lnTo>
                <a:lnTo>
                  <a:pt x="428" y="14"/>
                </a:lnTo>
                <a:lnTo>
                  <a:pt x="428" y="14"/>
                </a:lnTo>
                <a:lnTo>
                  <a:pt x="428" y="14"/>
                </a:lnTo>
                <a:lnTo>
                  <a:pt x="426" y="14"/>
                </a:lnTo>
                <a:lnTo>
                  <a:pt x="426" y="14"/>
                </a:lnTo>
                <a:lnTo>
                  <a:pt x="424" y="14"/>
                </a:lnTo>
                <a:lnTo>
                  <a:pt x="424" y="14"/>
                </a:lnTo>
                <a:lnTo>
                  <a:pt x="424" y="14"/>
                </a:lnTo>
                <a:lnTo>
                  <a:pt x="422" y="14"/>
                </a:lnTo>
                <a:lnTo>
                  <a:pt x="420" y="14"/>
                </a:lnTo>
                <a:lnTo>
                  <a:pt x="420" y="14"/>
                </a:lnTo>
                <a:lnTo>
                  <a:pt x="418" y="14"/>
                </a:lnTo>
                <a:lnTo>
                  <a:pt x="418" y="14"/>
                </a:lnTo>
                <a:lnTo>
                  <a:pt x="416" y="14"/>
                </a:lnTo>
                <a:lnTo>
                  <a:pt x="416" y="14"/>
                </a:lnTo>
                <a:lnTo>
                  <a:pt x="416" y="14"/>
                </a:lnTo>
                <a:lnTo>
                  <a:pt x="414" y="14"/>
                </a:lnTo>
                <a:lnTo>
                  <a:pt x="414" y="14"/>
                </a:lnTo>
                <a:lnTo>
                  <a:pt x="414" y="14"/>
                </a:lnTo>
                <a:lnTo>
                  <a:pt x="414" y="14"/>
                </a:lnTo>
                <a:lnTo>
                  <a:pt x="412" y="14"/>
                </a:lnTo>
                <a:lnTo>
                  <a:pt x="412" y="14"/>
                </a:lnTo>
                <a:lnTo>
                  <a:pt x="412" y="14"/>
                </a:lnTo>
                <a:lnTo>
                  <a:pt x="414" y="14"/>
                </a:lnTo>
                <a:lnTo>
                  <a:pt x="414" y="14"/>
                </a:lnTo>
                <a:lnTo>
                  <a:pt x="418" y="14"/>
                </a:lnTo>
                <a:lnTo>
                  <a:pt x="422" y="14"/>
                </a:lnTo>
                <a:lnTo>
                  <a:pt x="422" y="14"/>
                </a:lnTo>
                <a:lnTo>
                  <a:pt x="426" y="14"/>
                </a:lnTo>
                <a:lnTo>
                  <a:pt x="426" y="14"/>
                </a:lnTo>
                <a:lnTo>
                  <a:pt x="426" y="16"/>
                </a:lnTo>
                <a:lnTo>
                  <a:pt x="426" y="16"/>
                </a:lnTo>
                <a:lnTo>
                  <a:pt x="428" y="16"/>
                </a:lnTo>
                <a:lnTo>
                  <a:pt x="428" y="16"/>
                </a:lnTo>
                <a:lnTo>
                  <a:pt x="426" y="16"/>
                </a:lnTo>
                <a:lnTo>
                  <a:pt x="424" y="16"/>
                </a:lnTo>
                <a:lnTo>
                  <a:pt x="424" y="16"/>
                </a:lnTo>
                <a:lnTo>
                  <a:pt x="422" y="16"/>
                </a:lnTo>
                <a:lnTo>
                  <a:pt x="422" y="16"/>
                </a:lnTo>
                <a:lnTo>
                  <a:pt x="420" y="16"/>
                </a:lnTo>
                <a:lnTo>
                  <a:pt x="418" y="16"/>
                </a:lnTo>
                <a:lnTo>
                  <a:pt x="416" y="16"/>
                </a:lnTo>
                <a:lnTo>
                  <a:pt x="416" y="16"/>
                </a:lnTo>
                <a:lnTo>
                  <a:pt x="416" y="16"/>
                </a:lnTo>
                <a:lnTo>
                  <a:pt x="416" y="16"/>
                </a:lnTo>
                <a:lnTo>
                  <a:pt x="414" y="16"/>
                </a:lnTo>
                <a:lnTo>
                  <a:pt x="414" y="16"/>
                </a:lnTo>
                <a:lnTo>
                  <a:pt x="412" y="16"/>
                </a:lnTo>
                <a:lnTo>
                  <a:pt x="410" y="16"/>
                </a:lnTo>
                <a:lnTo>
                  <a:pt x="410" y="18"/>
                </a:lnTo>
                <a:lnTo>
                  <a:pt x="408" y="18"/>
                </a:lnTo>
                <a:lnTo>
                  <a:pt x="406" y="18"/>
                </a:lnTo>
                <a:lnTo>
                  <a:pt x="406" y="18"/>
                </a:lnTo>
                <a:lnTo>
                  <a:pt x="406" y="18"/>
                </a:lnTo>
                <a:lnTo>
                  <a:pt x="404" y="18"/>
                </a:lnTo>
                <a:lnTo>
                  <a:pt x="402" y="18"/>
                </a:lnTo>
                <a:lnTo>
                  <a:pt x="400" y="18"/>
                </a:lnTo>
                <a:lnTo>
                  <a:pt x="400" y="18"/>
                </a:lnTo>
                <a:lnTo>
                  <a:pt x="400" y="18"/>
                </a:lnTo>
                <a:lnTo>
                  <a:pt x="398" y="18"/>
                </a:lnTo>
                <a:lnTo>
                  <a:pt x="398" y="18"/>
                </a:lnTo>
                <a:lnTo>
                  <a:pt x="398" y="18"/>
                </a:lnTo>
                <a:lnTo>
                  <a:pt x="398" y="18"/>
                </a:lnTo>
                <a:lnTo>
                  <a:pt x="398" y="20"/>
                </a:lnTo>
                <a:lnTo>
                  <a:pt x="398" y="20"/>
                </a:lnTo>
                <a:lnTo>
                  <a:pt x="398" y="20"/>
                </a:lnTo>
                <a:lnTo>
                  <a:pt x="398" y="20"/>
                </a:lnTo>
                <a:lnTo>
                  <a:pt x="398" y="20"/>
                </a:lnTo>
                <a:lnTo>
                  <a:pt x="398" y="20"/>
                </a:lnTo>
                <a:lnTo>
                  <a:pt x="400" y="20"/>
                </a:lnTo>
                <a:lnTo>
                  <a:pt x="402" y="20"/>
                </a:lnTo>
                <a:lnTo>
                  <a:pt x="402" y="20"/>
                </a:lnTo>
                <a:lnTo>
                  <a:pt x="402" y="20"/>
                </a:lnTo>
                <a:lnTo>
                  <a:pt x="402" y="20"/>
                </a:lnTo>
                <a:lnTo>
                  <a:pt x="402" y="20"/>
                </a:lnTo>
                <a:lnTo>
                  <a:pt x="402" y="20"/>
                </a:lnTo>
                <a:lnTo>
                  <a:pt x="404" y="20"/>
                </a:lnTo>
                <a:lnTo>
                  <a:pt x="404" y="20"/>
                </a:lnTo>
                <a:lnTo>
                  <a:pt x="404" y="20"/>
                </a:lnTo>
                <a:lnTo>
                  <a:pt x="408" y="18"/>
                </a:lnTo>
                <a:lnTo>
                  <a:pt x="408" y="18"/>
                </a:lnTo>
                <a:lnTo>
                  <a:pt x="410" y="18"/>
                </a:lnTo>
                <a:lnTo>
                  <a:pt x="410" y="18"/>
                </a:lnTo>
                <a:lnTo>
                  <a:pt x="412" y="18"/>
                </a:lnTo>
                <a:lnTo>
                  <a:pt x="412" y="18"/>
                </a:lnTo>
                <a:lnTo>
                  <a:pt x="414" y="18"/>
                </a:lnTo>
                <a:lnTo>
                  <a:pt x="414" y="18"/>
                </a:lnTo>
                <a:lnTo>
                  <a:pt x="416" y="18"/>
                </a:lnTo>
                <a:lnTo>
                  <a:pt x="416" y="18"/>
                </a:lnTo>
                <a:lnTo>
                  <a:pt x="416" y="18"/>
                </a:lnTo>
                <a:lnTo>
                  <a:pt x="418" y="18"/>
                </a:lnTo>
                <a:lnTo>
                  <a:pt x="420" y="18"/>
                </a:lnTo>
                <a:lnTo>
                  <a:pt x="420" y="18"/>
                </a:lnTo>
                <a:lnTo>
                  <a:pt x="420" y="18"/>
                </a:lnTo>
                <a:lnTo>
                  <a:pt x="420" y="18"/>
                </a:lnTo>
                <a:lnTo>
                  <a:pt x="422" y="18"/>
                </a:lnTo>
                <a:lnTo>
                  <a:pt x="426" y="18"/>
                </a:lnTo>
                <a:lnTo>
                  <a:pt x="428" y="18"/>
                </a:lnTo>
                <a:lnTo>
                  <a:pt x="428" y="18"/>
                </a:lnTo>
                <a:lnTo>
                  <a:pt x="428" y="18"/>
                </a:lnTo>
                <a:lnTo>
                  <a:pt x="428" y="18"/>
                </a:lnTo>
                <a:lnTo>
                  <a:pt x="428" y="18"/>
                </a:lnTo>
                <a:lnTo>
                  <a:pt x="428" y="18"/>
                </a:lnTo>
                <a:lnTo>
                  <a:pt x="428" y="18"/>
                </a:lnTo>
                <a:lnTo>
                  <a:pt x="428" y="18"/>
                </a:lnTo>
                <a:lnTo>
                  <a:pt x="428" y="18"/>
                </a:lnTo>
                <a:lnTo>
                  <a:pt x="428" y="18"/>
                </a:lnTo>
                <a:lnTo>
                  <a:pt x="428" y="18"/>
                </a:lnTo>
                <a:lnTo>
                  <a:pt x="430" y="18"/>
                </a:lnTo>
                <a:lnTo>
                  <a:pt x="430" y="18"/>
                </a:lnTo>
                <a:lnTo>
                  <a:pt x="430" y="18"/>
                </a:lnTo>
                <a:lnTo>
                  <a:pt x="430" y="18"/>
                </a:lnTo>
                <a:lnTo>
                  <a:pt x="430" y="18"/>
                </a:lnTo>
                <a:lnTo>
                  <a:pt x="430" y="18"/>
                </a:lnTo>
                <a:lnTo>
                  <a:pt x="430" y="16"/>
                </a:lnTo>
                <a:lnTo>
                  <a:pt x="430" y="16"/>
                </a:lnTo>
                <a:lnTo>
                  <a:pt x="434" y="16"/>
                </a:lnTo>
                <a:lnTo>
                  <a:pt x="436" y="16"/>
                </a:lnTo>
                <a:lnTo>
                  <a:pt x="436" y="16"/>
                </a:lnTo>
                <a:lnTo>
                  <a:pt x="438" y="16"/>
                </a:lnTo>
                <a:lnTo>
                  <a:pt x="438" y="16"/>
                </a:lnTo>
                <a:lnTo>
                  <a:pt x="440" y="16"/>
                </a:lnTo>
                <a:lnTo>
                  <a:pt x="440" y="16"/>
                </a:lnTo>
                <a:lnTo>
                  <a:pt x="444" y="16"/>
                </a:lnTo>
                <a:lnTo>
                  <a:pt x="446" y="16"/>
                </a:lnTo>
                <a:lnTo>
                  <a:pt x="448" y="16"/>
                </a:lnTo>
                <a:lnTo>
                  <a:pt x="448" y="16"/>
                </a:lnTo>
                <a:lnTo>
                  <a:pt x="450" y="16"/>
                </a:lnTo>
                <a:lnTo>
                  <a:pt x="452" y="16"/>
                </a:lnTo>
                <a:lnTo>
                  <a:pt x="452" y="16"/>
                </a:lnTo>
                <a:lnTo>
                  <a:pt x="456" y="16"/>
                </a:lnTo>
                <a:lnTo>
                  <a:pt x="458" y="16"/>
                </a:lnTo>
                <a:lnTo>
                  <a:pt x="458" y="16"/>
                </a:lnTo>
                <a:lnTo>
                  <a:pt x="458" y="16"/>
                </a:lnTo>
                <a:lnTo>
                  <a:pt x="460" y="16"/>
                </a:lnTo>
                <a:lnTo>
                  <a:pt x="464" y="16"/>
                </a:lnTo>
                <a:lnTo>
                  <a:pt x="466" y="16"/>
                </a:lnTo>
                <a:lnTo>
                  <a:pt x="466" y="16"/>
                </a:lnTo>
                <a:lnTo>
                  <a:pt x="468" y="16"/>
                </a:lnTo>
                <a:lnTo>
                  <a:pt x="468" y="16"/>
                </a:lnTo>
                <a:lnTo>
                  <a:pt x="468" y="16"/>
                </a:lnTo>
                <a:lnTo>
                  <a:pt x="468" y="16"/>
                </a:lnTo>
                <a:lnTo>
                  <a:pt x="468" y="18"/>
                </a:lnTo>
                <a:lnTo>
                  <a:pt x="466" y="18"/>
                </a:lnTo>
                <a:lnTo>
                  <a:pt x="466" y="18"/>
                </a:lnTo>
                <a:lnTo>
                  <a:pt x="466" y="18"/>
                </a:lnTo>
                <a:lnTo>
                  <a:pt x="466" y="18"/>
                </a:lnTo>
                <a:lnTo>
                  <a:pt x="466" y="20"/>
                </a:lnTo>
                <a:lnTo>
                  <a:pt x="466" y="20"/>
                </a:lnTo>
                <a:lnTo>
                  <a:pt x="464" y="20"/>
                </a:lnTo>
                <a:lnTo>
                  <a:pt x="464" y="20"/>
                </a:lnTo>
                <a:lnTo>
                  <a:pt x="464" y="20"/>
                </a:lnTo>
                <a:lnTo>
                  <a:pt x="462" y="20"/>
                </a:lnTo>
                <a:lnTo>
                  <a:pt x="462" y="20"/>
                </a:lnTo>
                <a:lnTo>
                  <a:pt x="462" y="20"/>
                </a:lnTo>
                <a:lnTo>
                  <a:pt x="460" y="20"/>
                </a:lnTo>
                <a:lnTo>
                  <a:pt x="458" y="20"/>
                </a:lnTo>
                <a:lnTo>
                  <a:pt x="458" y="20"/>
                </a:lnTo>
                <a:lnTo>
                  <a:pt x="456" y="20"/>
                </a:lnTo>
                <a:lnTo>
                  <a:pt x="456" y="20"/>
                </a:lnTo>
                <a:lnTo>
                  <a:pt x="454" y="20"/>
                </a:lnTo>
                <a:lnTo>
                  <a:pt x="454" y="20"/>
                </a:lnTo>
                <a:lnTo>
                  <a:pt x="452" y="20"/>
                </a:lnTo>
                <a:lnTo>
                  <a:pt x="452" y="20"/>
                </a:lnTo>
                <a:lnTo>
                  <a:pt x="452" y="22"/>
                </a:lnTo>
                <a:lnTo>
                  <a:pt x="450" y="22"/>
                </a:lnTo>
                <a:lnTo>
                  <a:pt x="446" y="22"/>
                </a:lnTo>
                <a:lnTo>
                  <a:pt x="446" y="22"/>
                </a:lnTo>
                <a:lnTo>
                  <a:pt x="446" y="22"/>
                </a:lnTo>
                <a:lnTo>
                  <a:pt x="446" y="22"/>
                </a:lnTo>
                <a:lnTo>
                  <a:pt x="444" y="22"/>
                </a:lnTo>
                <a:lnTo>
                  <a:pt x="444" y="22"/>
                </a:lnTo>
                <a:lnTo>
                  <a:pt x="444" y="22"/>
                </a:lnTo>
                <a:lnTo>
                  <a:pt x="446" y="22"/>
                </a:lnTo>
                <a:lnTo>
                  <a:pt x="446" y="22"/>
                </a:lnTo>
                <a:lnTo>
                  <a:pt x="446" y="22"/>
                </a:lnTo>
                <a:lnTo>
                  <a:pt x="446" y="22"/>
                </a:lnTo>
                <a:lnTo>
                  <a:pt x="446" y="22"/>
                </a:lnTo>
                <a:lnTo>
                  <a:pt x="448" y="22"/>
                </a:lnTo>
                <a:lnTo>
                  <a:pt x="448" y="22"/>
                </a:lnTo>
                <a:lnTo>
                  <a:pt x="448" y="22"/>
                </a:lnTo>
                <a:lnTo>
                  <a:pt x="448" y="22"/>
                </a:lnTo>
                <a:lnTo>
                  <a:pt x="448" y="22"/>
                </a:lnTo>
                <a:lnTo>
                  <a:pt x="448" y="22"/>
                </a:lnTo>
                <a:lnTo>
                  <a:pt x="448" y="22"/>
                </a:lnTo>
                <a:lnTo>
                  <a:pt x="448" y="22"/>
                </a:lnTo>
                <a:lnTo>
                  <a:pt x="446" y="22"/>
                </a:lnTo>
                <a:lnTo>
                  <a:pt x="446" y="22"/>
                </a:lnTo>
                <a:lnTo>
                  <a:pt x="446" y="22"/>
                </a:lnTo>
                <a:lnTo>
                  <a:pt x="446" y="22"/>
                </a:lnTo>
                <a:lnTo>
                  <a:pt x="446" y="22"/>
                </a:lnTo>
                <a:lnTo>
                  <a:pt x="444" y="22"/>
                </a:lnTo>
                <a:lnTo>
                  <a:pt x="446" y="22"/>
                </a:lnTo>
                <a:lnTo>
                  <a:pt x="446" y="22"/>
                </a:lnTo>
                <a:lnTo>
                  <a:pt x="448" y="22"/>
                </a:lnTo>
                <a:lnTo>
                  <a:pt x="448" y="22"/>
                </a:lnTo>
                <a:lnTo>
                  <a:pt x="450" y="22"/>
                </a:lnTo>
                <a:lnTo>
                  <a:pt x="450" y="22"/>
                </a:lnTo>
                <a:lnTo>
                  <a:pt x="450" y="22"/>
                </a:lnTo>
                <a:lnTo>
                  <a:pt x="452" y="22"/>
                </a:lnTo>
                <a:lnTo>
                  <a:pt x="452" y="22"/>
                </a:lnTo>
                <a:lnTo>
                  <a:pt x="452" y="22"/>
                </a:lnTo>
                <a:lnTo>
                  <a:pt x="452" y="22"/>
                </a:lnTo>
                <a:lnTo>
                  <a:pt x="452" y="22"/>
                </a:lnTo>
                <a:lnTo>
                  <a:pt x="452" y="22"/>
                </a:lnTo>
                <a:lnTo>
                  <a:pt x="454" y="22"/>
                </a:lnTo>
                <a:lnTo>
                  <a:pt x="454" y="22"/>
                </a:lnTo>
                <a:lnTo>
                  <a:pt x="454" y="22"/>
                </a:lnTo>
                <a:lnTo>
                  <a:pt x="454" y="22"/>
                </a:lnTo>
                <a:lnTo>
                  <a:pt x="456" y="22"/>
                </a:lnTo>
                <a:lnTo>
                  <a:pt x="456" y="22"/>
                </a:lnTo>
                <a:lnTo>
                  <a:pt x="456" y="22"/>
                </a:lnTo>
                <a:lnTo>
                  <a:pt x="458" y="22"/>
                </a:lnTo>
                <a:lnTo>
                  <a:pt x="464" y="20"/>
                </a:lnTo>
                <a:lnTo>
                  <a:pt x="466" y="20"/>
                </a:lnTo>
                <a:lnTo>
                  <a:pt x="468" y="20"/>
                </a:lnTo>
                <a:lnTo>
                  <a:pt x="468" y="20"/>
                </a:lnTo>
                <a:lnTo>
                  <a:pt x="468" y="20"/>
                </a:lnTo>
                <a:lnTo>
                  <a:pt x="468" y="20"/>
                </a:lnTo>
                <a:lnTo>
                  <a:pt x="468" y="20"/>
                </a:lnTo>
                <a:lnTo>
                  <a:pt x="470" y="20"/>
                </a:lnTo>
                <a:lnTo>
                  <a:pt x="470" y="20"/>
                </a:lnTo>
                <a:lnTo>
                  <a:pt x="470" y="20"/>
                </a:lnTo>
                <a:lnTo>
                  <a:pt x="472" y="20"/>
                </a:lnTo>
                <a:lnTo>
                  <a:pt x="472" y="20"/>
                </a:lnTo>
                <a:lnTo>
                  <a:pt x="472" y="20"/>
                </a:lnTo>
                <a:lnTo>
                  <a:pt x="472" y="20"/>
                </a:lnTo>
                <a:lnTo>
                  <a:pt x="472" y="20"/>
                </a:lnTo>
                <a:lnTo>
                  <a:pt x="472" y="20"/>
                </a:lnTo>
                <a:lnTo>
                  <a:pt x="472" y="20"/>
                </a:lnTo>
                <a:lnTo>
                  <a:pt x="474" y="20"/>
                </a:lnTo>
                <a:lnTo>
                  <a:pt x="474" y="20"/>
                </a:lnTo>
                <a:lnTo>
                  <a:pt x="474" y="20"/>
                </a:lnTo>
                <a:lnTo>
                  <a:pt x="476" y="20"/>
                </a:lnTo>
                <a:lnTo>
                  <a:pt x="476" y="20"/>
                </a:lnTo>
                <a:lnTo>
                  <a:pt x="476" y="20"/>
                </a:lnTo>
                <a:lnTo>
                  <a:pt x="476" y="20"/>
                </a:lnTo>
                <a:lnTo>
                  <a:pt x="476" y="20"/>
                </a:lnTo>
                <a:lnTo>
                  <a:pt x="478" y="18"/>
                </a:lnTo>
                <a:lnTo>
                  <a:pt x="478" y="18"/>
                </a:lnTo>
                <a:lnTo>
                  <a:pt x="478" y="18"/>
                </a:lnTo>
                <a:lnTo>
                  <a:pt x="478" y="16"/>
                </a:lnTo>
                <a:lnTo>
                  <a:pt x="478" y="16"/>
                </a:lnTo>
                <a:lnTo>
                  <a:pt x="478" y="16"/>
                </a:lnTo>
                <a:lnTo>
                  <a:pt x="478" y="16"/>
                </a:lnTo>
                <a:lnTo>
                  <a:pt x="482" y="16"/>
                </a:lnTo>
                <a:lnTo>
                  <a:pt x="482" y="16"/>
                </a:lnTo>
                <a:lnTo>
                  <a:pt x="484" y="16"/>
                </a:lnTo>
                <a:lnTo>
                  <a:pt x="486" y="16"/>
                </a:lnTo>
                <a:lnTo>
                  <a:pt x="490" y="16"/>
                </a:lnTo>
                <a:lnTo>
                  <a:pt x="490" y="16"/>
                </a:lnTo>
                <a:lnTo>
                  <a:pt x="490" y="16"/>
                </a:lnTo>
                <a:lnTo>
                  <a:pt x="492" y="16"/>
                </a:lnTo>
                <a:lnTo>
                  <a:pt x="494" y="16"/>
                </a:lnTo>
                <a:lnTo>
                  <a:pt x="494" y="16"/>
                </a:lnTo>
                <a:lnTo>
                  <a:pt x="494" y="16"/>
                </a:lnTo>
                <a:lnTo>
                  <a:pt x="494" y="16"/>
                </a:lnTo>
                <a:lnTo>
                  <a:pt x="494" y="16"/>
                </a:lnTo>
                <a:lnTo>
                  <a:pt x="496" y="16"/>
                </a:lnTo>
                <a:lnTo>
                  <a:pt x="496" y="16"/>
                </a:lnTo>
                <a:lnTo>
                  <a:pt x="496" y="16"/>
                </a:lnTo>
                <a:lnTo>
                  <a:pt x="496" y="18"/>
                </a:lnTo>
                <a:lnTo>
                  <a:pt x="496" y="18"/>
                </a:lnTo>
                <a:lnTo>
                  <a:pt x="496" y="18"/>
                </a:lnTo>
                <a:lnTo>
                  <a:pt x="496" y="20"/>
                </a:lnTo>
                <a:lnTo>
                  <a:pt x="494" y="22"/>
                </a:lnTo>
                <a:lnTo>
                  <a:pt x="494" y="22"/>
                </a:lnTo>
                <a:lnTo>
                  <a:pt x="492" y="22"/>
                </a:lnTo>
                <a:lnTo>
                  <a:pt x="492" y="22"/>
                </a:lnTo>
                <a:lnTo>
                  <a:pt x="490" y="24"/>
                </a:lnTo>
                <a:lnTo>
                  <a:pt x="490" y="24"/>
                </a:lnTo>
                <a:lnTo>
                  <a:pt x="490" y="24"/>
                </a:lnTo>
                <a:lnTo>
                  <a:pt x="490" y="24"/>
                </a:lnTo>
                <a:lnTo>
                  <a:pt x="490" y="24"/>
                </a:lnTo>
                <a:lnTo>
                  <a:pt x="488" y="24"/>
                </a:lnTo>
                <a:lnTo>
                  <a:pt x="488" y="24"/>
                </a:lnTo>
                <a:lnTo>
                  <a:pt x="488" y="24"/>
                </a:lnTo>
                <a:lnTo>
                  <a:pt x="486" y="24"/>
                </a:lnTo>
                <a:lnTo>
                  <a:pt x="486" y="24"/>
                </a:lnTo>
                <a:lnTo>
                  <a:pt x="486" y="24"/>
                </a:lnTo>
                <a:lnTo>
                  <a:pt x="486" y="24"/>
                </a:lnTo>
                <a:lnTo>
                  <a:pt x="486" y="24"/>
                </a:lnTo>
                <a:lnTo>
                  <a:pt x="486" y="24"/>
                </a:lnTo>
                <a:lnTo>
                  <a:pt x="488" y="24"/>
                </a:lnTo>
                <a:lnTo>
                  <a:pt x="486" y="24"/>
                </a:lnTo>
                <a:lnTo>
                  <a:pt x="486" y="26"/>
                </a:lnTo>
                <a:lnTo>
                  <a:pt x="484" y="26"/>
                </a:lnTo>
                <a:lnTo>
                  <a:pt x="484" y="26"/>
                </a:lnTo>
                <a:lnTo>
                  <a:pt x="484" y="26"/>
                </a:lnTo>
                <a:lnTo>
                  <a:pt x="482" y="26"/>
                </a:lnTo>
                <a:lnTo>
                  <a:pt x="482" y="26"/>
                </a:lnTo>
                <a:lnTo>
                  <a:pt x="482" y="26"/>
                </a:lnTo>
                <a:lnTo>
                  <a:pt x="482" y="26"/>
                </a:lnTo>
                <a:lnTo>
                  <a:pt x="482" y="26"/>
                </a:lnTo>
                <a:lnTo>
                  <a:pt x="482" y="26"/>
                </a:lnTo>
                <a:lnTo>
                  <a:pt x="480" y="26"/>
                </a:lnTo>
                <a:lnTo>
                  <a:pt x="480" y="26"/>
                </a:lnTo>
                <a:lnTo>
                  <a:pt x="480" y="26"/>
                </a:lnTo>
                <a:lnTo>
                  <a:pt x="478" y="28"/>
                </a:lnTo>
                <a:lnTo>
                  <a:pt x="478" y="28"/>
                </a:lnTo>
                <a:lnTo>
                  <a:pt x="478" y="28"/>
                </a:lnTo>
                <a:lnTo>
                  <a:pt x="476" y="28"/>
                </a:lnTo>
                <a:lnTo>
                  <a:pt x="476" y="28"/>
                </a:lnTo>
                <a:lnTo>
                  <a:pt x="476" y="28"/>
                </a:lnTo>
                <a:lnTo>
                  <a:pt x="476" y="28"/>
                </a:lnTo>
                <a:lnTo>
                  <a:pt x="476" y="28"/>
                </a:lnTo>
                <a:lnTo>
                  <a:pt x="474" y="30"/>
                </a:lnTo>
                <a:lnTo>
                  <a:pt x="474" y="30"/>
                </a:lnTo>
                <a:lnTo>
                  <a:pt x="474" y="30"/>
                </a:lnTo>
                <a:lnTo>
                  <a:pt x="472" y="30"/>
                </a:lnTo>
                <a:lnTo>
                  <a:pt x="470" y="30"/>
                </a:lnTo>
                <a:lnTo>
                  <a:pt x="470" y="30"/>
                </a:lnTo>
                <a:lnTo>
                  <a:pt x="470" y="30"/>
                </a:lnTo>
                <a:lnTo>
                  <a:pt x="470" y="30"/>
                </a:lnTo>
                <a:lnTo>
                  <a:pt x="470" y="30"/>
                </a:lnTo>
                <a:lnTo>
                  <a:pt x="472" y="30"/>
                </a:lnTo>
                <a:lnTo>
                  <a:pt x="472" y="30"/>
                </a:lnTo>
                <a:lnTo>
                  <a:pt x="472" y="30"/>
                </a:lnTo>
                <a:lnTo>
                  <a:pt x="472" y="30"/>
                </a:lnTo>
                <a:lnTo>
                  <a:pt x="474" y="30"/>
                </a:lnTo>
                <a:lnTo>
                  <a:pt x="474" y="30"/>
                </a:lnTo>
                <a:lnTo>
                  <a:pt x="474" y="30"/>
                </a:lnTo>
                <a:lnTo>
                  <a:pt x="472" y="30"/>
                </a:lnTo>
                <a:lnTo>
                  <a:pt x="472" y="30"/>
                </a:lnTo>
                <a:lnTo>
                  <a:pt x="472" y="30"/>
                </a:lnTo>
                <a:lnTo>
                  <a:pt x="470" y="32"/>
                </a:lnTo>
                <a:lnTo>
                  <a:pt x="468" y="32"/>
                </a:lnTo>
                <a:lnTo>
                  <a:pt x="470" y="32"/>
                </a:lnTo>
                <a:lnTo>
                  <a:pt x="470" y="32"/>
                </a:lnTo>
                <a:lnTo>
                  <a:pt x="470" y="32"/>
                </a:lnTo>
                <a:lnTo>
                  <a:pt x="470" y="32"/>
                </a:lnTo>
                <a:lnTo>
                  <a:pt x="472" y="32"/>
                </a:lnTo>
                <a:lnTo>
                  <a:pt x="472" y="32"/>
                </a:lnTo>
                <a:lnTo>
                  <a:pt x="472" y="32"/>
                </a:lnTo>
                <a:lnTo>
                  <a:pt x="474" y="30"/>
                </a:lnTo>
                <a:lnTo>
                  <a:pt x="474" y="30"/>
                </a:lnTo>
                <a:lnTo>
                  <a:pt x="476" y="30"/>
                </a:lnTo>
                <a:lnTo>
                  <a:pt x="476" y="30"/>
                </a:lnTo>
                <a:lnTo>
                  <a:pt x="478" y="30"/>
                </a:lnTo>
                <a:lnTo>
                  <a:pt x="478" y="30"/>
                </a:lnTo>
                <a:lnTo>
                  <a:pt x="478" y="30"/>
                </a:lnTo>
                <a:lnTo>
                  <a:pt x="478" y="30"/>
                </a:lnTo>
                <a:lnTo>
                  <a:pt x="478" y="30"/>
                </a:lnTo>
                <a:lnTo>
                  <a:pt x="478" y="30"/>
                </a:lnTo>
                <a:lnTo>
                  <a:pt x="478" y="28"/>
                </a:lnTo>
                <a:lnTo>
                  <a:pt x="480" y="28"/>
                </a:lnTo>
                <a:lnTo>
                  <a:pt x="480" y="28"/>
                </a:lnTo>
                <a:lnTo>
                  <a:pt x="480" y="28"/>
                </a:lnTo>
                <a:lnTo>
                  <a:pt x="480" y="28"/>
                </a:lnTo>
                <a:lnTo>
                  <a:pt x="478" y="28"/>
                </a:lnTo>
                <a:lnTo>
                  <a:pt x="478" y="28"/>
                </a:lnTo>
                <a:lnTo>
                  <a:pt x="478" y="28"/>
                </a:lnTo>
                <a:lnTo>
                  <a:pt x="478" y="28"/>
                </a:lnTo>
                <a:lnTo>
                  <a:pt x="480" y="28"/>
                </a:lnTo>
                <a:lnTo>
                  <a:pt x="480" y="28"/>
                </a:lnTo>
                <a:lnTo>
                  <a:pt x="480" y="28"/>
                </a:lnTo>
                <a:lnTo>
                  <a:pt x="482" y="28"/>
                </a:lnTo>
                <a:lnTo>
                  <a:pt x="482" y="28"/>
                </a:lnTo>
                <a:lnTo>
                  <a:pt x="484" y="28"/>
                </a:lnTo>
                <a:lnTo>
                  <a:pt x="484" y="28"/>
                </a:lnTo>
                <a:lnTo>
                  <a:pt x="484" y="28"/>
                </a:lnTo>
                <a:lnTo>
                  <a:pt x="486" y="26"/>
                </a:lnTo>
                <a:lnTo>
                  <a:pt x="486" y="26"/>
                </a:lnTo>
                <a:lnTo>
                  <a:pt x="486" y="26"/>
                </a:lnTo>
                <a:lnTo>
                  <a:pt x="486" y="26"/>
                </a:lnTo>
                <a:lnTo>
                  <a:pt x="486" y="26"/>
                </a:lnTo>
                <a:lnTo>
                  <a:pt x="486" y="26"/>
                </a:lnTo>
                <a:lnTo>
                  <a:pt x="488" y="26"/>
                </a:lnTo>
                <a:lnTo>
                  <a:pt x="488" y="26"/>
                </a:lnTo>
                <a:lnTo>
                  <a:pt x="490" y="26"/>
                </a:lnTo>
                <a:lnTo>
                  <a:pt x="490" y="26"/>
                </a:lnTo>
                <a:lnTo>
                  <a:pt x="490" y="26"/>
                </a:lnTo>
                <a:lnTo>
                  <a:pt x="490" y="26"/>
                </a:lnTo>
                <a:lnTo>
                  <a:pt x="494" y="24"/>
                </a:lnTo>
                <a:lnTo>
                  <a:pt x="494" y="24"/>
                </a:lnTo>
                <a:lnTo>
                  <a:pt x="494" y="24"/>
                </a:lnTo>
                <a:lnTo>
                  <a:pt x="496" y="24"/>
                </a:lnTo>
                <a:lnTo>
                  <a:pt x="496" y="24"/>
                </a:lnTo>
                <a:lnTo>
                  <a:pt x="496" y="24"/>
                </a:lnTo>
                <a:lnTo>
                  <a:pt x="496" y="24"/>
                </a:lnTo>
                <a:lnTo>
                  <a:pt x="496" y="24"/>
                </a:lnTo>
                <a:lnTo>
                  <a:pt x="496" y="24"/>
                </a:lnTo>
                <a:lnTo>
                  <a:pt x="496" y="24"/>
                </a:lnTo>
                <a:lnTo>
                  <a:pt x="496" y="24"/>
                </a:lnTo>
                <a:lnTo>
                  <a:pt x="496" y="24"/>
                </a:lnTo>
                <a:lnTo>
                  <a:pt x="496" y="24"/>
                </a:lnTo>
                <a:lnTo>
                  <a:pt x="496" y="24"/>
                </a:lnTo>
                <a:lnTo>
                  <a:pt x="498" y="24"/>
                </a:lnTo>
                <a:lnTo>
                  <a:pt x="498" y="24"/>
                </a:lnTo>
                <a:lnTo>
                  <a:pt x="498" y="24"/>
                </a:lnTo>
                <a:lnTo>
                  <a:pt x="498" y="24"/>
                </a:lnTo>
                <a:lnTo>
                  <a:pt x="498" y="24"/>
                </a:lnTo>
                <a:lnTo>
                  <a:pt x="500" y="24"/>
                </a:lnTo>
                <a:lnTo>
                  <a:pt x="500" y="24"/>
                </a:lnTo>
                <a:lnTo>
                  <a:pt x="500" y="24"/>
                </a:lnTo>
                <a:lnTo>
                  <a:pt x="500" y="22"/>
                </a:lnTo>
                <a:lnTo>
                  <a:pt x="500" y="22"/>
                </a:lnTo>
                <a:lnTo>
                  <a:pt x="500" y="22"/>
                </a:lnTo>
                <a:lnTo>
                  <a:pt x="500" y="22"/>
                </a:lnTo>
                <a:lnTo>
                  <a:pt x="502" y="22"/>
                </a:lnTo>
                <a:lnTo>
                  <a:pt x="502" y="22"/>
                </a:lnTo>
                <a:lnTo>
                  <a:pt x="502" y="22"/>
                </a:lnTo>
                <a:lnTo>
                  <a:pt x="502" y="22"/>
                </a:lnTo>
                <a:lnTo>
                  <a:pt x="504" y="22"/>
                </a:lnTo>
                <a:lnTo>
                  <a:pt x="506" y="20"/>
                </a:lnTo>
                <a:lnTo>
                  <a:pt x="506" y="20"/>
                </a:lnTo>
                <a:lnTo>
                  <a:pt x="508" y="20"/>
                </a:lnTo>
                <a:lnTo>
                  <a:pt x="508" y="20"/>
                </a:lnTo>
                <a:lnTo>
                  <a:pt x="512" y="20"/>
                </a:lnTo>
                <a:lnTo>
                  <a:pt x="514" y="20"/>
                </a:lnTo>
                <a:lnTo>
                  <a:pt x="514" y="20"/>
                </a:lnTo>
                <a:lnTo>
                  <a:pt x="514" y="20"/>
                </a:lnTo>
                <a:lnTo>
                  <a:pt x="512" y="20"/>
                </a:lnTo>
                <a:lnTo>
                  <a:pt x="512" y="20"/>
                </a:lnTo>
                <a:lnTo>
                  <a:pt x="512" y="20"/>
                </a:lnTo>
                <a:lnTo>
                  <a:pt x="512" y="20"/>
                </a:lnTo>
                <a:lnTo>
                  <a:pt x="512" y="20"/>
                </a:lnTo>
                <a:lnTo>
                  <a:pt x="512" y="20"/>
                </a:lnTo>
                <a:lnTo>
                  <a:pt x="512" y="20"/>
                </a:lnTo>
                <a:lnTo>
                  <a:pt x="512" y="20"/>
                </a:lnTo>
                <a:lnTo>
                  <a:pt x="510" y="22"/>
                </a:lnTo>
                <a:lnTo>
                  <a:pt x="510" y="22"/>
                </a:lnTo>
                <a:lnTo>
                  <a:pt x="510" y="22"/>
                </a:lnTo>
                <a:lnTo>
                  <a:pt x="510" y="22"/>
                </a:lnTo>
                <a:lnTo>
                  <a:pt x="510" y="22"/>
                </a:lnTo>
                <a:lnTo>
                  <a:pt x="512" y="22"/>
                </a:lnTo>
                <a:lnTo>
                  <a:pt x="512" y="22"/>
                </a:lnTo>
                <a:lnTo>
                  <a:pt x="512" y="22"/>
                </a:lnTo>
                <a:lnTo>
                  <a:pt x="514" y="22"/>
                </a:lnTo>
                <a:lnTo>
                  <a:pt x="514" y="22"/>
                </a:lnTo>
                <a:lnTo>
                  <a:pt x="514" y="22"/>
                </a:lnTo>
                <a:lnTo>
                  <a:pt x="516" y="22"/>
                </a:lnTo>
                <a:lnTo>
                  <a:pt x="520" y="22"/>
                </a:lnTo>
                <a:lnTo>
                  <a:pt x="520" y="22"/>
                </a:lnTo>
                <a:lnTo>
                  <a:pt x="522" y="22"/>
                </a:lnTo>
                <a:lnTo>
                  <a:pt x="522" y="22"/>
                </a:lnTo>
                <a:lnTo>
                  <a:pt x="522" y="22"/>
                </a:lnTo>
                <a:lnTo>
                  <a:pt x="522" y="22"/>
                </a:lnTo>
                <a:lnTo>
                  <a:pt x="522" y="22"/>
                </a:lnTo>
                <a:lnTo>
                  <a:pt x="522" y="22"/>
                </a:lnTo>
                <a:lnTo>
                  <a:pt x="524" y="22"/>
                </a:lnTo>
                <a:lnTo>
                  <a:pt x="524" y="22"/>
                </a:lnTo>
                <a:lnTo>
                  <a:pt x="524" y="22"/>
                </a:lnTo>
                <a:lnTo>
                  <a:pt x="524" y="22"/>
                </a:lnTo>
                <a:lnTo>
                  <a:pt x="524" y="22"/>
                </a:lnTo>
                <a:lnTo>
                  <a:pt x="524" y="22"/>
                </a:lnTo>
                <a:lnTo>
                  <a:pt x="524" y="22"/>
                </a:lnTo>
                <a:lnTo>
                  <a:pt x="524" y="22"/>
                </a:lnTo>
                <a:lnTo>
                  <a:pt x="524" y="22"/>
                </a:lnTo>
                <a:lnTo>
                  <a:pt x="524" y="22"/>
                </a:lnTo>
                <a:lnTo>
                  <a:pt x="524" y="22"/>
                </a:lnTo>
                <a:lnTo>
                  <a:pt x="526" y="22"/>
                </a:lnTo>
                <a:lnTo>
                  <a:pt x="526" y="22"/>
                </a:lnTo>
                <a:lnTo>
                  <a:pt x="526" y="22"/>
                </a:lnTo>
                <a:lnTo>
                  <a:pt x="526" y="22"/>
                </a:lnTo>
                <a:lnTo>
                  <a:pt x="526" y="22"/>
                </a:lnTo>
                <a:lnTo>
                  <a:pt x="526" y="22"/>
                </a:lnTo>
                <a:lnTo>
                  <a:pt x="528" y="22"/>
                </a:lnTo>
                <a:lnTo>
                  <a:pt x="528" y="22"/>
                </a:lnTo>
                <a:lnTo>
                  <a:pt x="530" y="22"/>
                </a:lnTo>
                <a:lnTo>
                  <a:pt x="530" y="22"/>
                </a:lnTo>
                <a:lnTo>
                  <a:pt x="530" y="22"/>
                </a:lnTo>
                <a:lnTo>
                  <a:pt x="532" y="20"/>
                </a:lnTo>
                <a:lnTo>
                  <a:pt x="532" y="22"/>
                </a:lnTo>
                <a:lnTo>
                  <a:pt x="532" y="22"/>
                </a:lnTo>
                <a:lnTo>
                  <a:pt x="532" y="22"/>
                </a:lnTo>
                <a:lnTo>
                  <a:pt x="534" y="20"/>
                </a:lnTo>
                <a:lnTo>
                  <a:pt x="534" y="20"/>
                </a:lnTo>
                <a:lnTo>
                  <a:pt x="534" y="20"/>
                </a:lnTo>
                <a:lnTo>
                  <a:pt x="532" y="20"/>
                </a:lnTo>
                <a:lnTo>
                  <a:pt x="532" y="20"/>
                </a:lnTo>
                <a:lnTo>
                  <a:pt x="532" y="20"/>
                </a:lnTo>
                <a:lnTo>
                  <a:pt x="532" y="20"/>
                </a:lnTo>
                <a:lnTo>
                  <a:pt x="532" y="20"/>
                </a:lnTo>
                <a:lnTo>
                  <a:pt x="532" y="20"/>
                </a:lnTo>
                <a:lnTo>
                  <a:pt x="532" y="20"/>
                </a:lnTo>
                <a:lnTo>
                  <a:pt x="532" y="20"/>
                </a:lnTo>
                <a:lnTo>
                  <a:pt x="534" y="20"/>
                </a:lnTo>
                <a:lnTo>
                  <a:pt x="534" y="20"/>
                </a:lnTo>
                <a:lnTo>
                  <a:pt x="534" y="20"/>
                </a:lnTo>
                <a:lnTo>
                  <a:pt x="536" y="20"/>
                </a:lnTo>
                <a:lnTo>
                  <a:pt x="536" y="20"/>
                </a:lnTo>
                <a:lnTo>
                  <a:pt x="536" y="20"/>
                </a:lnTo>
                <a:lnTo>
                  <a:pt x="536" y="20"/>
                </a:lnTo>
                <a:lnTo>
                  <a:pt x="536" y="20"/>
                </a:lnTo>
                <a:lnTo>
                  <a:pt x="536" y="20"/>
                </a:lnTo>
                <a:lnTo>
                  <a:pt x="536" y="20"/>
                </a:lnTo>
                <a:lnTo>
                  <a:pt x="536" y="20"/>
                </a:lnTo>
                <a:lnTo>
                  <a:pt x="536" y="20"/>
                </a:lnTo>
                <a:lnTo>
                  <a:pt x="536" y="20"/>
                </a:lnTo>
                <a:lnTo>
                  <a:pt x="536" y="20"/>
                </a:lnTo>
                <a:lnTo>
                  <a:pt x="536" y="20"/>
                </a:lnTo>
                <a:lnTo>
                  <a:pt x="536" y="18"/>
                </a:lnTo>
                <a:lnTo>
                  <a:pt x="536" y="18"/>
                </a:lnTo>
                <a:lnTo>
                  <a:pt x="536" y="18"/>
                </a:lnTo>
                <a:lnTo>
                  <a:pt x="536" y="18"/>
                </a:lnTo>
                <a:lnTo>
                  <a:pt x="536" y="18"/>
                </a:lnTo>
                <a:lnTo>
                  <a:pt x="536" y="18"/>
                </a:lnTo>
                <a:lnTo>
                  <a:pt x="536" y="18"/>
                </a:lnTo>
                <a:lnTo>
                  <a:pt x="536" y="18"/>
                </a:lnTo>
                <a:lnTo>
                  <a:pt x="538" y="18"/>
                </a:lnTo>
                <a:lnTo>
                  <a:pt x="538" y="18"/>
                </a:lnTo>
                <a:lnTo>
                  <a:pt x="538" y="18"/>
                </a:lnTo>
                <a:lnTo>
                  <a:pt x="538" y="18"/>
                </a:lnTo>
                <a:lnTo>
                  <a:pt x="538" y="18"/>
                </a:lnTo>
                <a:lnTo>
                  <a:pt x="540" y="18"/>
                </a:lnTo>
                <a:lnTo>
                  <a:pt x="540" y="18"/>
                </a:lnTo>
                <a:lnTo>
                  <a:pt x="540" y="18"/>
                </a:lnTo>
                <a:lnTo>
                  <a:pt x="542" y="18"/>
                </a:lnTo>
                <a:lnTo>
                  <a:pt x="542" y="18"/>
                </a:lnTo>
                <a:lnTo>
                  <a:pt x="542" y="18"/>
                </a:lnTo>
                <a:lnTo>
                  <a:pt x="542" y="18"/>
                </a:lnTo>
                <a:lnTo>
                  <a:pt x="542" y="18"/>
                </a:lnTo>
                <a:lnTo>
                  <a:pt x="542" y="18"/>
                </a:lnTo>
                <a:lnTo>
                  <a:pt x="542" y="18"/>
                </a:lnTo>
                <a:lnTo>
                  <a:pt x="542" y="18"/>
                </a:lnTo>
                <a:lnTo>
                  <a:pt x="542" y="18"/>
                </a:lnTo>
                <a:lnTo>
                  <a:pt x="544" y="18"/>
                </a:lnTo>
                <a:lnTo>
                  <a:pt x="544" y="18"/>
                </a:lnTo>
                <a:lnTo>
                  <a:pt x="544" y="18"/>
                </a:lnTo>
                <a:lnTo>
                  <a:pt x="544" y="18"/>
                </a:lnTo>
                <a:lnTo>
                  <a:pt x="546" y="18"/>
                </a:lnTo>
                <a:lnTo>
                  <a:pt x="546" y="18"/>
                </a:lnTo>
                <a:lnTo>
                  <a:pt x="546" y="18"/>
                </a:lnTo>
                <a:lnTo>
                  <a:pt x="548" y="18"/>
                </a:lnTo>
                <a:lnTo>
                  <a:pt x="550" y="18"/>
                </a:lnTo>
                <a:lnTo>
                  <a:pt x="552" y="18"/>
                </a:lnTo>
                <a:lnTo>
                  <a:pt x="552" y="18"/>
                </a:lnTo>
                <a:lnTo>
                  <a:pt x="552" y="18"/>
                </a:lnTo>
                <a:lnTo>
                  <a:pt x="554" y="18"/>
                </a:lnTo>
                <a:lnTo>
                  <a:pt x="554" y="18"/>
                </a:lnTo>
                <a:lnTo>
                  <a:pt x="556" y="18"/>
                </a:lnTo>
                <a:lnTo>
                  <a:pt x="556" y="18"/>
                </a:lnTo>
                <a:lnTo>
                  <a:pt x="558" y="18"/>
                </a:lnTo>
                <a:lnTo>
                  <a:pt x="558" y="18"/>
                </a:lnTo>
                <a:lnTo>
                  <a:pt x="560" y="18"/>
                </a:lnTo>
                <a:lnTo>
                  <a:pt x="560" y="18"/>
                </a:lnTo>
                <a:lnTo>
                  <a:pt x="562" y="18"/>
                </a:lnTo>
                <a:lnTo>
                  <a:pt x="562" y="18"/>
                </a:lnTo>
                <a:lnTo>
                  <a:pt x="562" y="18"/>
                </a:lnTo>
                <a:lnTo>
                  <a:pt x="564" y="18"/>
                </a:lnTo>
                <a:lnTo>
                  <a:pt x="564" y="18"/>
                </a:lnTo>
                <a:lnTo>
                  <a:pt x="564" y="18"/>
                </a:lnTo>
                <a:lnTo>
                  <a:pt x="564" y="18"/>
                </a:lnTo>
                <a:lnTo>
                  <a:pt x="566" y="18"/>
                </a:lnTo>
                <a:lnTo>
                  <a:pt x="566" y="18"/>
                </a:lnTo>
                <a:lnTo>
                  <a:pt x="566" y="18"/>
                </a:lnTo>
                <a:lnTo>
                  <a:pt x="566" y="18"/>
                </a:lnTo>
                <a:lnTo>
                  <a:pt x="566" y="18"/>
                </a:lnTo>
                <a:lnTo>
                  <a:pt x="566" y="18"/>
                </a:lnTo>
                <a:lnTo>
                  <a:pt x="568" y="18"/>
                </a:lnTo>
                <a:lnTo>
                  <a:pt x="568" y="18"/>
                </a:lnTo>
                <a:lnTo>
                  <a:pt x="568" y="18"/>
                </a:lnTo>
                <a:lnTo>
                  <a:pt x="570" y="18"/>
                </a:lnTo>
                <a:lnTo>
                  <a:pt x="572" y="18"/>
                </a:lnTo>
                <a:lnTo>
                  <a:pt x="574" y="18"/>
                </a:lnTo>
                <a:lnTo>
                  <a:pt x="574" y="18"/>
                </a:lnTo>
                <a:lnTo>
                  <a:pt x="574" y="18"/>
                </a:lnTo>
                <a:lnTo>
                  <a:pt x="576" y="20"/>
                </a:lnTo>
                <a:lnTo>
                  <a:pt x="578" y="20"/>
                </a:lnTo>
                <a:lnTo>
                  <a:pt x="578" y="20"/>
                </a:lnTo>
                <a:lnTo>
                  <a:pt x="578" y="20"/>
                </a:lnTo>
                <a:lnTo>
                  <a:pt x="580" y="20"/>
                </a:lnTo>
                <a:lnTo>
                  <a:pt x="580" y="20"/>
                </a:lnTo>
                <a:lnTo>
                  <a:pt x="580" y="20"/>
                </a:lnTo>
                <a:lnTo>
                  <a:pt x="580" y="20"/>
                </a:lnTo>
                <a:lnTo>
                  <a:pt x="580" y="20"/>
                </a:lnTo>
                <a:lnTo>
                  <a:pt x="580" y="20"/>
                </a:lnTo>
                <a:lnTo>
                  <a:pt x="580" y="20"/>
                </a:lnTo>
                <a:lnTo>
                  <a:pt x="582" y="20"/>
                </a:lnTo>
                <a:lnTo>
                  <a:pt x="582" y="20"/>
                </a:lnTo>
                <a:lnTo>
                  <a:pt x="582" y="20"/>
                </a:lnTo>
                <a:lnTo>
                  <a:pt x="582" y="20"/>
                </a:lnTo>
                <a:lnTo>
                  <a:pt x="582" y="20"/>
                </a:lnTo>
                <a:lnTo>
                  <a:pt x="582" y="20"/>
                </a:lnTo>
                <a:lnTo>
                  <a:pt x="582" y="22"/>
                </a:lnTo>
                <a:lnTo>
                  <a:pt x="580" y="22"/>
                </a:lnTo>
                <a:lnTo>
                  <a:pt x="580" y="22"/>
                </a:lnTo>
                <a:lnTo>
                  <a:pt x="578" y="22"/>
                </a:lnTo>
                <a:lnTo>
                  <a:pt x="578" y="22"/>
                </a:lnTo>
                <a:lnTo>
                  <a:pt x="578" y="22"/>
                </a:lnTo>
                <a:lnTo>
                  <a:pt x="576" y="22"/>
                </a:lnTo>
                <a:lnTo>
                  <a:pt x="576" y="22"/>
                </a:lnTo>
                <a:lnTo>
                  <a:pt x="574" y="22"/>
                </a:lnTo>
                <a:lnTo>
                  <a:pt x="574" y="22"/>
                </a:lnTo>
                <a:lnTo>
                  <a:pt x="574" y="22"/>
                </a:lnTo>
                <a:lnTo>
                  <a:pt x="574" y="22"/>
                </a:lnTo>
                <a:lnTo>
                  <a:pt x="572" y="22"/>
                </a:lnTo>
                <a:lnTo>
                  <a:pt x="572" y="24"/>
                </a:lnTo>
                <a:lnTo>
                  <a:pt x="572" y="24"/>
                </a:lnTo>
                <a:lnTo>
                  <a:pt x="572" y="24"/>
                </a:lnTo>
                <a:lnTo>
                  <a:pt x="572" y="24"/>
                </a:lnTo>
                <a:lnTo>
                  <a:pt x="572" y="24"/>
                </a:lnTo>
                <a:lnTo>
                  <a:pt x="572" y="24"/>
                </a:lnTo>
                <a:lnTo>
                  <a:pt x="572" y="24"/>
                </a:lnTo>
                <a:lnTo>
                  <a:pt x="572" y="24"/>
                </a:lnTo>
                <a:lnTo>
                  <a:pt x="570" y="24"/>
                </a:lnTo>
                <a:lnTo>
                  <a:pt x="570" y="24"/>
                </a:lnTo>
                <a:lnTo>
                  <a:pt x="570" y="24"/>
                </a:lnTo>
                <a:lnTo>
                  <a:pt x="570" y="24"/>
                </a:lnTo>
                <a:lnTo>
                  <a:pt x="568" y="24"/>
                </a:lnTo>
                <a:lnTo>
                  <a:pt x="568" y="24"/>
                </a:lnTo>
                <a:lnTo>
                  <a:pt x="568" y="24"/>
                </a:lnTo>
                <a:lnTo>
                  <a:pt x="568" y="24"/>
                </a:lnTo>
                <a:lnTo>
                  <a:pt x="566" y="26"/>
                </a:lnTo>
                <a:lnTo>
                  <a:pt x="566" y="26"/>
                </a:lnTo>
                <a:lnTo>
                  <a:pt x="564" y="26"/>
                </a:lnTo>
                <a:lnTo>
                  <a:pt x="564" y="26"/>
                </a:lnTo>
                <a:lnTo>
                  <a:pt x="564" y="26"/>
                </a:lnTo>
                <a:lnTo>
                  <a:pt x="562" y="26"/>
                </a:lnTo>
                <a:lnTo>
                  <a:pt x="560" y="26"/>
                </a:lnTo>
                <a:lnTo>
                  <a:pt x="558" y="26"/>
                </a:lnTo>
                <a:lnTo>
                  <a:pt x="556" y="26"/>
                </a:lnTo>
                <a:lnTo>
                  <a:pt x="556" y="26"/>
                </a:lnTo>
                <a:lnTo>
                  <a:pt x="556" y="26"/>
                </a:lnTo>
                <a:lnTo>
                  <a:pt x="556" y="26"/>
                </a:lnTo>
                <a:lnTo>
                  <a:pt x="556" y="26"/>
                </a:lnTo>
                <a:lnTo>
                  <a:pt x="558" y="26"/>
                </a:lnTo>
                <a:lnTo>
                  <a:pt x="558" y="26"/>
                </a:lnTo>
                <a:lnTo>
                  <a:pt x="558" y="28"/>
                </a:lnTo>
                <a:lnTo>
                  <a:pt x="560" y="28"/>
                </a:lnTo>
                <a:lnTo>
                  <a:pt x="560" y="28"/>
                </a:lnTo>
                <a:lnTo>
                  <a:pt x="558" y="28"/>
                </a:lnTo>
                <a:lnTo>
                  <a:pt x="558" y="28"/>
                </a:lnTo>
                <a:lnTo>
                  <a:pt x="558" y="28"/>
                </a:lnTo>
                <a:lnTo>
                  <a:pt x="558" y="28"/>
                </a:lnTo>
                <a:lnTo>
                  <a:pt x="556" y="28"/>
                </a:lnTo>
                <a:lnTo>
                  <a:pt x="556" y="28"/>
                </a:lnTo>
                <a:lnTo>
                  <a:pt x="556" y="28"/>
                </a:lnTo>
                <a:lnTo>
                  <a:pt x="554" y="28"/>
                </a:lnTo>
                <a:lnTo>
                  <a:pt x="550" y="28"/>
                </a:lnTo>
                <a:lnTo>
                  <a:pt x="550" y="28"/>
                </a:lnTo>
                <a:lnTo>
                  <a:pt x="550" y="28"/>
                </a:lnTo>
                <a:lnTo>
                  <a:pt x="548" y="28"/>
                </a:lnTo>
                <a:lnTo>
                  <a:pt x="548" y="28"/>
                </a:lnTo>
                <a:lnTo>
                  <a:pt x="546" y="30"/>
                </a:lnTo>
                <a:lnTo>
                  <a:pt x="546" y="30"/>
                </a:lnTo>
                <a:lnTo>
                  <a:pt x="546" y="30"/>
                </a:lnTo>
                <a:lnTo>
                  <a:pt x="546" y="30"/>
                </a:lnTo>
                <a:lnTo>
                  <a:pt x="546" y="30"/>
                </a:lnTo>
                <a:lnTo>
                  <a:pt x="544" y="30"/>
                </a:lnTo>
                <a:lnTo>
                  <a:pt x="544" y="30"/>
                </a:lnTo>
                <a:lnTo>
                  <a:pt x="544" y="30"/>
                </a:lnTo>
                <a:lnTo>
                  <a:pt x="542" y="30"/>
                </a:lnTo>
                <a:lnTo>
                  <a:pt x="542" y="30"/>
                </a:lnTo>
                <a:lnTo>
                  <a:pt x="540" y="30"/>
                </a:lnTo>
                <a:lnTo>
                  <a:pt x="540" y="30"/>
                </a:lnTo>
                <a:lnTo>
                  <a:pt x="540" y="30"/>
                </a:lnTo>
                <a:lnTo>
                  <a:pt x="540" y="30"/>
                </a:lnTo>
                <a:lnTo>
                  <a:pt x="540" y="30"/>
                </a:lnTo>
                <a:lnTo>
                  <a:pt x="538" y="30"/>
                </a:lnTo>
                <a:lnTo>
                  <a:pt x="538" y="30"/>
                </a:lnTo>
                <a:lnTo>
                  <a:pt x="536" y="30"/>
                </a:lnTo>
                <a:lnTo>
                  <a:pt x="536" y="30"/>
                </a:lnTo>
                <a:lnTo>
                  <a:pt x="534" y="30"/>
                </a:lnTo>
                <a:lnTo>
                  <a:pt x="532" y="30"/>
                </a:lnTo>
                <a:lnTo>
                  <a:pt x="532" y="30"/>
                </a:lnTo>
                <a:lnTo>
                  <a:pt x="532" y="30"/>
                </a:lnTo>
                <a:lnTo>
                  <a:pt x="532" y="30"/>
                </a:lnTo>
                <a:lnTo>
                  <a:pt x="532" y="30"/>
                </a:lnTo>
                <a:lnTo>
                  <a:pt x="530" y="30"/>
                </a:lnTo>
                <a:lnTo>
                  <a:pt x="530" y="30"/>
                </a:lnTo>
                <a:lnTo>
                  <a:pt x="530" y="28"/>
                </a:lnTo>
                <a:lnTo>
                  <a:pt x="528" y="30"/>
                </a:lnTo>
                <a:lnTo>
                  <a:pt x="528" y="30"/>
                </a:lnTo>
                <a:lnTo>
                  <a:pt x="528" y="30"/>
                </a:lnTo>
                <a:lnTo>
                  <a:pt x="528" y="30"/>
                </a:lnTo>
                <a:lnTo>
                  <a:pt x="528" y="30"/>
                </a:lnTo>
                <a:lnTo>
                  <a:pt x="528" y="30"/>
                </a:lnTo>
                <a:lnTo>
                  <a:pt x="528" y="30"/>
                </a:lnTo>
                <a:lnTo>
                  <a:pt x="528" y="30"/>
                </a:lnTo>
                <a:lnTo>
                  <a:pt x="526" y="30"/>
                </a:lnTo>
                <a:lnTo>
                  <a:pt x="526" y="30"/>
                </a:lnTo>
                <a:lnTo>
                  <a:pt x="526" y="30"/>
                </a:lnTo>
                <a:lnTo>
                  <a:pt x="526" y="30"/>
                </a:lnTo>
                <a:lnTo>
                  <a:pt x="524" y="30"/>
                </a:lnTo>
                <a:lnTo>
                  <a:pt x="524" y="30"/>
                </a:lnTo>
                <a:lnTo>
                  <a:pt x="524" y="30"/>
                </a:lnTo>
                <a:lnTo>
                  <a:pt x="524" y="30"/>
                </a:lnTo>
                <a:lnTo>
                  <a:pt x="524" y="30"/>
                </a:lnTo>
                <a:lnTo>
                  <a:pt x="524" y="30"/>
                </a:lnTo>
                <a:lnTo>
                  <a:pt x="522" y="30"/>
                </a:lnTo>
                <a:lnTo>
                  <a:pt x="522" y="30"/>
                </a:lnTo>
                <a:lnTo>
                  <a:pt x="520" y="30"/>
                </a:lnTo>
                <a:lnTo>
                  <a:pt x="520" y="30"/>
                </a:lnTo>
                <a:lnTo>
                  <a:pt x="520" y="30"/>
                </a:lnTo>
                <a:lnTo>
                  <a:pt x="520" y="30"/>
                </a:lnTo>
                <a:lnTo>
                  <a:pt x="518" y="30"/>
                </a:lnTo>
                <a:lnTo>
                  <a:pt x="516" y="30"/>
                </a:lnTo>
                <a:lnTo>
                  <a:pt x="516" y="30"/>
                </a:lnTo>
                <a:lnTo>
                  <a:pt x="516" y="30"/>
                </a:lnTo>
                <a:lnTo>
                  <a:pt x="514" y="30"/>
                </a:lnTo>
                <a:lnTo>
                  <a:pt x="514" y="30"/>
                </a:lnTo>
                <a:lnTo>
                  <a:pt x="512" y="30"/>
                </a:lnTo>
                <a:lnTo>
                  <a:pt x="510" y="30"/>
                </a:lnTo>
                <a:lnTo>
                  <a:pt x="510" y="30"/>
                </a:lnTo>
                <a:lnTo>
                  <a:pt x="510" y="30"/>
                </a:lnTo>
                <a:lnTo>
                  <a:pt x="508" y="30"/>
                </a:lnTo>
                <a:lnTo>
                  <a:pt x="508" y="30"/>
                </a:lnTo>
                <a:lnTo>
                  <a:pt x="506" y="30"/>
                </a:lnTo>
                <a:lnTo>
                  <a:pt x="506" y="30"/>
                </a:lnTo>
                <a:lnTo>
                  <a:pt x="506" y="30"/>
                </a:lnTo>
                <a:lnTo>
                  <a:pt x="506" y="30"/>
                </a:lnTo>
                <a:lnTo>
                  <a:pt x="506" y="32"/>
                </a:lnTo>
                <a:lnTo>
                  <a:pt x="506" y="32"/>
                </a:lnTo>
                <a:lnTo>
                  <a:pt x="506" y="32"/>
                </a:lnTo>
                <a:lnTo>
                  <a:pt x="504" y="32"/>
                </a:lnTo>
                <a:lnTo>
                  <a:pt x="504" y="32"/>
                </a:lnTo>
                <a:lnTo>
                  <a:pt x="502" y="32"/>
                </a:lnTo>
                <a:lnTo>
                  <a:pt x="502" y="32"/>
                </a:lnTo>
                <a:lnTo>
                  <a:pt x="502" y="32"/>
                </a:lnTo>
                <a:lnTo>
                  <a:pt x="500" y="32"/>
                </a:lnTo>
                <a:lnTo>
                  <a:pt x="500" y="32"/>
                </a:lnTo>
                <a:lnTo>
                  <a:pt x="500" y="32"/>
                </a:lnTo>
                <a:lnTo>
                  <a:pt x="500" y="32"/>
                </a:lnTo>
                <a:lnTo>
                  <a:pt x="500" y="32"/>
                </a:lnTo>
                <a:lnTo>
                  <a:pt x="498" y="32"/>
                </a:lnTo>
                <a:lnTo>
                  <a:pt x="498" y="32"/>
                </a:lnTo>
                <a:lnTo>
                  <a:pt x="500" y="32"/>
                </a:lnTo>
                <a:lnTo>
                  <a:pt x="500" y="32"/>
                </a:lnTo>
                <a:lnTo>
                  <a:pt x="500" y="32"/>
                </a:lnTo>
                <a:lnTo>
                  <a:pt x="502" y="32"/>
                </a:lnTo>
                <a:lnTo>
                  <a:pt x="502" y="32"/>
                </a:lnTo>
                <a:lnTo>
                  <a:pt x="502" y="32"/>
                </a:lnTo>
                <a:lnTo>
                  <a:pt x="502" y="32"/>
                </a:lnTo>
                <a:lnTo>
                  <a:pt x="502" y="32"/>
                </a:lnTo>
                <a:lnTo>
                  <a:pt x="502" y="32"/>
                </a:lnTo>
                <a:lnTo>
                  <a:pt x="502" y="32"/>
                </a:lnTo>
                <a:lnTo>
                  <a:pt x="502" y="32"/>
                </a:lnTo>
                <a:lnTo>
                  <a:pt x="502" y="32"/>
                </a:lnTo>
                <a:lnTo>
                  <a:pt x="502" y="32"/>
                </a:lnTo>
                <a:lnTo>
                  <a:pt x="502" y="32"/>
                </a:lnTo>
                <a:lnTo>
                  <a:pt x="504" y="32"/>
                </a:lnTo>
                <a:lnTo>
                  <a:pt x="504" y="32"/>
                </a:lnTo>
                <a:lnTo>
                  <a:pt x="504" y="32"/>
                </a:lnTo>
                <a:lnTo>
                  <a:pt x="504" y="32"/>
                </a:lnTo>
                <a:lnTo>
                  <a:pt x="504" y="32"/>
                </a:lnTo>
                <a:lnTo>
                  <a:pt x="504" y="32"/>
                </a:lnTo>
                <a:lnTo>
                  <a:pt x="506" y="32"/>
                </a:lnTo>
                <a:lnTo>
                  <a:pt x="506" y="32"/>
                </a:lnTo>
                <a:lnTo>
                  <a:pt x="508" y="32"/>
                </a:lnTo>
                <a:lnTo>
                  <a:pt x="508" y="32"/>
                </a:lnTo>
                <a:lnTo>
                  <a:pt x="508" y="32"/>
                </a:lnTo>
                <a:lnTo>
                  <a:pt x="508" y="32"/>
                </a:lnTo>
                <a:lnTo>
                  <a:pt x="508" y="30"/>
                </a:lnTo>
                <a:lnTo>
                  <a:pt x="508" y="30"/>
                </a:lnTo>
                <a:lnTo>
                  <a:pt x="508" y="30"/>
                </a:lnTo>
                <a:lnTo>
                  <a:pt x="508" y="30"/>
                </a:lnTo>
                <a:lnTo>
                  <a:pt x="510" y="30"/>
                </a:lnTo>
                <a:lnTo>
                  <a:pt x="510" y="30"/>
                </a:lnTo>
                <a:lnTo>
                  <a:pt x="510" y="30"/>
                </a:lnTo>
                <a:lnTo>
                  <a:pt x="512" y="30"/>
                </a:lnTo>
                <a:lnTo>
                  <a:pt x="514" y="30"/>
                </a:lnTo>
                <a:lnTo>
                  <a:pt x="514" y="30"/>
                </a:lnTo>
                <a:lnTo>
                  <a:pt x="514" y="30"/>
                </a:lnTo>
                <a:lnTo>
                  <a:pt x="514" y="30"/>
                </a:lnTo>
                <a:lnTo>
                  <a:pt x="514" y="30"/>
                </a:lnTo>
                <a:lnTo>
                  <a:pt x="514" y="32"/>
                </a:lnTo>
                <a:lnTo>
                  <a:pt x="514" y="32"/>
                </a:lnTo>
                <a:lnTo>
                  <a:pt x="516" y="32"/>
                </a:lnTo>
                <a:lnTo>
                  <a:pt x="518" y="32"/>
                </a:lnTo>
                <a:lnTo>
                  <a:pt x="518" y="32"/>
                </a:lnTo>
                <a:lnTo>
                  <a:pt x="518" y="32"/>
                </a:lnTo>
                <a:lnTo>
                  <a:pt x="518" y="32"/>
                </a:lnTo>
                <a:lnTo>
                  <a:pt x="520" y="32"/>
                </a:lnTo>
                <a:lnTo>
                  <a:pt x="520" y="32"/>
                </a:lnTo>
                <a:lnTo>
                  <a:pt x="522" y="32"/>
                </a:lnTo>
                <a:lnTo>
                  <a:pt x="522" y="32"/>
                </a:lnTo>
                <a:lnTo>
                  <a:pt x="524" y="32"/>
                </a:lnTo>
                <a:lnTo>
                  <a:pt x="526" y="32"/>
                </a:lnTo>
                <a:lnTo>
                  <a:pt x="526" y="32"/>
                </a:lnTo>
                <a:lnTo>
                  <a:pt x="526" y="32"/>
                </a:lnTo>
                <a:lnTo>
                  <a:pt x="528" y="32"/>
                </a:lnTo>
                <a:lnTo>
                  <a:pt x="528" y="32"/>
                </a:lnTo>
                <a:lnTo>
                  <a:pt x="528" y="32"/>
                </a:lnTo>
                <a:lnTo>
                  <a:pt x="530" y="32"/>
                </a:lnTo>
                <a:lnTo>
                  <a:pt x="530" y="32"/>
                </a:lnTo>
                <a:lnTo>
                  <a:pt x="532" y="30"/>
                </a:lnTo>
                <a:lnTo>
                  <a:pt x="532" y="30"/>
                </a:lnTo>
                <a:lnTo>
                  <a:pt x="534" y="30"/>
                </a:lnTo>
                <a:lnTo>
                  <a:pt x="534" y="30"/>
                </a:lnTo>
                <a:lnTo>
                  <a:pt x="534" y="30"/>
                </a:lnTo>
                <a:lnTo>
                  <a:pt x="534" y="30"/>
                </a:lnTo>
                <a:lnTo>
                  <a:pt x="536" y="32"/>
                </a:lnTo>
                <a:lnTo>
                  <a:pt x="536" y="32"/>
                </a:lnTo>
                <a:lnTo>
                  <a:pt x="538" y="32"/>
                </a:lnTo>
                <a:lnTo>
                  <a:pt x="540" y="32"/>
                </a:lnTo>
                <a:lnTo>
                  <a:pt x="542" y="32"/>
                </a:lnTo>
                <a:lnTo>
                  <a:pt x="542" y="32"/>
                </a:lnTo>
                <a:lnTo>
                  <a:pt x="544" y="32"/>
                </a:lnTo>
                <a:lnTo>
                  <a:pt x="544" y="32"/>
                </a:lnTo>
                <a:lnTo>
                  <a:pt x="544" y="32"/>
                </a:lnTo>
                <a:lnTo>
                  <a:pt x="544" y="32"/>
                </a:lnTo>
                <a:lnTo>
                  <a:pt x="544" y="32"/>
                </a:lnTo>
                <a:lnTo>
                  <a:pt x="544" y="32"/>
                </a:lnTo>
                <a:lnTo>
                  <a:pt x="544" y="32"/>
                </a:lnTo>
                <a:lnTo>
                  <a:pt x="544" y="32"/>
                </a:lnTo>
                <a:lnTo>
                  <a:pt x="542" y="32"/>
                </a:lnTo>
                <a:lnTo>
                  <a:pt x="542" y="32"/>
                </a:lnTo>
                <a:lnTo>
                  <a:pt x="542" y="32"/>
                </a:lnTo>
                <a:lnTo>
                  <a:pt x="542" y="34"/>
                </a:lnTo>
                <a:lnTo>
                  <a:pt x="542" y="34"/>
                </a:lnTo>
                <a:lnTo>
                  <a:pt x="542" y="34"/>
                </a:lnTo>
                <a:lnTo>
                  <a:pt x="540" y="34"/>
                </a:lnTo>
                <a:lnTo>
                  <a:pt x="540" y="34"/>
                </a:lnTo>
                <a:lnTo>
                  <a:pt x="540" y="34"/>
                </a:lnTo>
                <a:lnTo>
                  <a:pt x="540" y="34"/>
                </a:lnTo>
                <a:lnTo>
                  <a:pt x="540" y="34"/>
                </a:lnTo>
                <a:lnTo>
                  <a:pt x="540" y="34"/>
                </a:lnTo>
                <a:lnTo>
                  <a:pt x="540" y="34"/>
                </a:lnTo>
                <a:lnTo>
                  <a:pt x="540" y="34"/>
                </a:lnTo>
                <a:lnTo>
                  <a:pt x="540" y="34"/>
                </a:lnTo>
                <a:lnTo>
                  <a:pt x="540" y="34"/>
                </a:lnTo>
                <a:lnTo>
                  <a:pt x="540" y="34"/>
                </a:lnTo>
                <a:lnTo>
                  <a:pt x="538" y="34"/>
                </a:lnTo>
                <a:lnTo>
                  <a:pt x="538" y="34"/>
                </a:lnTo>
                <a:lnTo>
                  <a:pt x="538" y="34"/>
                </a:lnTo>
                <a:lnTo>
                  <a:pt x="540" y="34"/>
                </a:lnTo>
                <a:lnTo>
                  <a:pt x="540" y="34"/>
                </a:lnTo>
                <a:lnTo>
                  <a:pt x="540" y="34"/>
                </a:lnTo>
                <a:lnTo>
                  <a:pt x="540" y="34"/>
                </a:lnTo>
                <a:lnTo>
                  <a:pt x="540" y="34"/>
                </a:lnTo>
                <a:lnTo>
                  <a:pt x="540" y="34"/>
                </a:lnTo>
                <a:lnTo>
                  <a:pt x="540" y="34"/>
                </a:lnTo>
                <a:lnTo>
                  <a:pt x="538" y="34"/>
                </a:lnTo>
                <a:lnTo>
                  <a:pt x="538" y="34"/>
                </a:lnTo>
                <a:lnTo>
                  <a:pt x="538" y="34"/>
                </a:lnTo>
                <a:lnTo>
                  <a:pt x="536" y="34"/>
                </a:lnTo>
                <a:lnTo>
                  <a:pt x="536" y="36"/>
                </a:lnTo>
                <a:lnTo>
                  <a:pt x="536" y="36"/>
                </a:lnTo>
                <a:lnTo>
                  <a:pt x="534" y="36"/>
                </a:lnTo>
                <a:lnTo>
                  <a:pt x="532" y="36"/>
                </a:lnTo>
                <a:lnTo>
                  <a:pt x="532" y="36"/>
                </a:lnTo>
                <a:lnTo>
                  <a:pt x="530" y="36"/>
                </a:lnTo>
                <a:lnTo>
                  <a:pt x="528" y="36"/>
                </a:lnTo>
                <a:lnTo>
                  <a:pt x="528" y="36"/>
                </a:lnTo>
                <a:lnTo>
                  <a:pt x="528" y="36"/>
                </a:lnTo>
                <a:lnTo>
                  <a:pt x="526" y="36"/>
                </a:lnTo>
                <a:lnTo>
                  <a:pt x="526" y="36"/>
                </a:lnTo>
                <a:lnTo>
                  <a:pt x="526" y="36"/>
                </a:lnTo>
                <a:lnTo>
                  <a:pt x="524" y="36"/>
                </a:lnTo>
                <a:lnTo>
                  <a:pt x="524" y="36"/>
                </a:lnTo>
                <a:lnTo>
                  <a:pt x="524" y="36"/>
                </a:lnTo>
                <a:lnTo>
                  <a:pt x="522" y="36"/>
                </a:lnTo>
                <a:lnTo>
                  <a:pt x="522" y="36"/>
                </a:lnTo>
                <a:lnTo>
                  <a:pt x="520" y="36"/>
                </a:lnTo>
                <a:lnTo>
                  <a:pt x="520" y="36"/>
                </a:lnTo>
                <a:lnTo>
                  <a:pt x="520" y="34"/>
                </a:lnTo>
                <a:lnTo>
                  <a:pt x="520" y="34"/>
                </a:lnTo>
                <a:lnTo>
                  <a:pt x="518" y="36"/>
                </a:lnTo>
                <a:lnTo>
                  <a:pt x="518" y="34"/>
                </a:lnTo>
                <a:lnTo>
                  <a:pt x="518" y="34"/>
                </a:lnTo>
                <a:lnTo>
                  <a:pt x="516" y="34"/>
                </a:lnTo>
                <a:lnTo>
                  <a:pt x="516" y="34"/>
                </a:lnTo>
                <a:lnTo>
                  <a:pt x="516" y="34"/>
                </a:lnTo>
                <a:lnTo>
                  <a:pt x="514" y="34"/>
                </a:lnTo>
                <a:lnTo>
                  <a:pt x="512" y="34"/>
                </a:lnTo>
                <a:lnTo>
                  <a:pt x="512" y="34"/>
                </a:lnTo>
                <a:lnTo>
                  <a:pt x="512" y="34"/>
                </a:lnTo>
                <a:lnTo>
                  <a:pt x="510" y="34"/>
                </a:lnTo>
                <a:lnTo>
                  <a:pt x="510" y="34"/>
                </a:lnTo>
                <a:lnTo>
                  <a:pt x="510" y="34"/>
                </a:lnTo>
                <a:lnTo>
                  <a:pt x="510" y="34"/>
                </a:lnTo>
                <a:lnTo>
                  <a:pt x="508" y="36"/>
                </a:lnTo>
                <a:lnTo>
                  <a:pt x="508" y="36"/>
                </a:lnTo>
                <a:lnTo>
                  <a:pt x="508" y="36"/>
                </a:lnTo>
                <a:lnTo>
                  <a:pt x="508" y="36"/>
                </a:lnTo>
                <a:lnTo>
                  <a:pt x="508" y="36"/>
                </a:lnTo>
                <a:lnTo>
                  <a:pt x="508" y="36"/>
                </a:lnTo>
                <a:lnTo>
                  <a:pt x="508" y="36"/>
                </a:lnTo>
                <a:lnTo>
                  <a:pt x="508" y="36"/>
                </a:lnTo>
                <a:lnTo>
                  <a:pt x="508" y="36"/>
                </a:lnTo>
                <a:lnTo>
                  <a:pt x="506" y="36"/>
                </a:lnTo>
                <a:lnTo>
                  <a:pt x="506" y="36"/>
                </a:lnTo>
                <a:lnTo>
                  <a:pt x="506" y="36"/>
                </a:lnTo>
                <a:lnTo>
                  <a:pt x="504" y="36"/>
                </a:lnTo>
                <a:lnTo>
                  <a:pt x="504" y="36"/>
                </a:lnTo>
                <a:lnTo>
                  <a:pt x="504" y="36"/>
                </a:lnTo>
                <a:lnTo>
                  <a:pt x="504" y="36"/>
                </a:lnTo>
                <a:lnTo>
                  <a:pt x="504" y="36"/>
                </a:lnTo>
                <a:lnTo>
                  <a:pt x="506" y="36"/>
                </a:lnTo>
                <a:lnTo>
                  <a:pt x="506" y="36"/>
                </a:lnTo>
                <a:lnTo>
                  <a:pt x="504" y="38"/>
                </a:lnTo>
                <a:lnTo>
                  <a:pt x="504" y="38"/>
                </a:lnTo>
                <a:lnTo>
                  <a:pt x="504" y="38"/>
                </a:lnTo>
                <a:lnTo>
                  <a:pt x="504" y="38"/>
                </a:lnTo>
                <a:lnTo>
                  <a:pt x="504" y="38"/>
                </a:lnTo>
                <a:lnTo>
                  <a:pt x="502" y="38"/>
                </a:lnTo>
                <a:lnTo>
                  <a:pt x="504" y="38"/>
                </a:lnTo>
                <a:lnTo>
                  <a:pt x="504" y="38"/>
                </a:lnTo>
                <a:lnTo>
                  <a:pt x="504" y="38"/>
                </a:lnTo>
                <a:lnTo>
                  <a:pt x="504" y="38"/>
                </a:lnTo>
                <a:lnTo>
                  <a:pt x="502" y="38"/>
                </a:lnTo>
                <a:lnTo>
                  <a:pt x="502" y="38"/>
                </a:lnTo>
                <a:lnTo>
                  <a:pt x="502" y="40"/>
                </a:lnTo>
                <a:lnTo>
                  <a:pt x="502" y="40"/>
                </a:lnTo>
                <a:lnTo>
                  <a:pt x="502" y="40"/>
                </a:lnTo>
                <a:lnTo>
                  <a:pt x="502" y="40"/>
                </a:lnTo>
                <a:lnTo>
                  <a:pt x="502" y="40"/>
                </a:lnTo>
                <a:lnTo>
                  <a:pt x="502" y="40"/>
                </a:lnTo>
                <a:lnTo>
                  <a:pt x="504" y="40"/>
                </a:lnTo>
                <a:lnTo>
                  <a:pt x="504" y="40"/>
                </a:lnTo>
                <a:lnTo>
                  <a:pt x="504" y="40"/>
                </a:lnTo>
                <a:lnTo>
                  <a:pt x="504" y="40"/>
                </a:lnTo>
                <a:lnTo>
                  <a:pt x="504" y="40"/>
                </a:lnTo>
                <a:lnTo>
                  <a:pt x="504" y="40"/>
                </a:lnTo>
                <a:lnTo>
                  <a:pt x="506" y="40"/>
                </a:lnTo>
                <a:lnTo>
                  <a:pt x="506" y="40"/>
                </a:lnTo>
                <a:lnTo>
                  <a:pt x="506" y="40"/>
                </a:lnTo>
                <a:lnTo>
                  <a:pt x="506" y="40"/>
                </a:lnTo>
                <a:lnTo>
                  <a:pt x="506" y="40"/>
                </a:lnTo>
                <a:lnTo>
                  <a:pt x="506" y="40"/>
                </a:lnTo>
                <a:lnTo>
                  <a:pt x="506" y="40"/>
                </a:lnTo>
                <a:lnTo>
                  <a:pt x="508" y="40"/>
                </a:lnTo>
                <a:lnTo>
                  <a:pt x="508" y="40"/>
                </a:lnTo>
                <a:lnTo>
                  <a:pt x="508" y="40"/>
                </a:lnTo>
                <a:lnTo>
                  <a:pt x="508" y="40"/>
                </a:lnTo>
                <a:lnTo>
                  <a:pt x="508" y="40"/>
                </a:lnTo>
                <a:lnTo>
                  <a:pt x="508" y="40"/>
                </a:lnTo>
                <a:lnTo>
                  <a:pt x="508" y="40"/>
                </a:lnTo>
                <a:lnTo>
                  <a:pt x="508" y="40"/>
                </a:lnTo>
                <a:lnTo>
                  <a:pt x="506" y="40"/>
                </a:lnTo>
                <a:lnTo>
                  <a:pt x="506" y="40"/>
                </a:lnTo>
                <a:lnTo>
                  <a:pt x="506" y="40"/>
                </a:lnTo>
                <a:lnTo>
                  <a:pt x="506" y="40"/>
                </a:lnTo>
                <a:lnTo>
                  <a:pt x="506" y="40"/>
                </a:lnTo>
                <a:lnTo>
                  <a:pt x="506" y="40"/>
                </a:lnTo>
                <a:lnTo>
                  <a:pt x="508" y="38"/>
                </a:lnTo>
                <a:lnTo>
                  <a:pt x="508" y="38"/>
                </a:lnTo>
                <a:lnTo>
                  <a:pt x="508" y="38"/>
                </a:lnTo>
                <a:lnTo>
                  <a:pt x="508" y="38"/>
                </a:lnTo>
                <a:lnTo>
                  <a:pt x="510" y="38"/>
                </a:lnTo>
                <a:lnTo>
                  <a:pt x="510" y="38"/>
                </a:lnTo>
                <a:lnTo>
                  <a:pt x="510" y="38"/>
                </a:lnTo>
                <a:lnTo>
                  <a:pt x="512" y="38"/>
                </a:lnTo>
                <a:lnTo>
                  <a:pt x="512" y="38"/>
                </a:lnTo>
                <a:lnTo>
                  <a:pt x="512" y="38"/>
                </a:lnTo>
                <a:lnTo>
                  <a:pt x="514" y="38"/>
                </a:lnTo>
                <a:lnTo>
                  <a:pt x="514" y="36"/>
                </a:lnTo>
                <a:lnTo>
                  <a:pt x="514" y="36"/>
                </a:lnTo>
                <a:lnTo>
                  <a:pt x="514" y="36"/>
                </a:lnTo>
                <a:lnTo>
                  <a:pt x="514" y="36"/>
                </a:lnTo>
                <a:lnTo>
                  <a:pt x="514" y="36"/>
                </a:lnTo>
                <a:lnTo>
                  <a:pt x="514" y="36"/>
                </a:lnTo>
                <a:lnTo>
                  <a:pt x="516" y="36"/>
                </a:lnTo>
                <a:lnTo>
                  <a:pt x="516" y="36"/>
                </a:lnTo>
                <a:lnTo>
                  <a:pt x="516" y="36"/>
                </a:lnTo>
                <a:lnTo>
                  <a:pt x="518" y="36"/>
                </a:lnTo>
                <a:lnTo>
                  <a:pt x="518" y="36"/>
                </a:lnTo>
                <a:lnTo>
                  <a:pt x="520" y="36"/>
                </a:lnTo>
                <a:lnTo>
                  <a:pt x="522" y="36"/>
                </a:lnTo>
                <a:lnTo>
                  <a:pt x="524" y="36"/>
                </a:lnTo>
                <a:lnTo>
                  <a:pt x="526" y="36"/>
                </a:lnTo>
                <a:lnTo>
                  <a:pt x="526" y="36"/>
                </a:lnTo>
                <a:lnTo>
                  <a:pt x="528" y="36"/>
                </a:lnTo>
                <a:lnTo>
                  <a:pt x="528" y="36"/>
                </a:lnTo>
                <a:lnTo>
                  <a:pt x="528" y="36"/>
                </a:lnTo>
                <a:lnTo>
                  <a:pt x="530" y="36"/>
                </a:lnTo>
                <a:lnTo>
                  <a:pt x="530" y="36"/>
                </a:lnTo>
                <a:lnTo>
                  <a:pt x="530" y="36"/>
                </a:lnTo>
                <a:lnTo>
                  <a:pt x="530" y="36"/>
                </a:lnTo>
                <a:lnTo>
                  <a:pt x="532" y="36"/>
                </a:lnTo>
                <a:lnTo>
                  <a:pt x="532" y="38"/>
                </a:lnTo>
                <a:lnTo>
                  <a:pt x="530" y="38"/>
                </a:lnTo>
                <a:lnTo>
                  <a:pt x="530" y="38"/>
                </a:lnTo>
                <a:lnTo>
                  <a:pt x="530" y="38"/>
                </a:lnTo>
                <a:lnTo>
                  <a:pt x="528" y="38"/>
                </a:lnTo>
                <a:lnTo>
                  <a:pt x="528" y="40"/>
                </a:lnTo>
                <a:lnTo>
                  <a:pt x="528" y="40"/>
                </a:lnTo>
                <a:lnTo>
                  <a:pt x="526" y="40"/>
                </a:lnTo>
                <a:lnTo>
                  <a:pt x="526" y="40"/>
                </a:lnTo>
                <a:lnTo>
                  <a:pt x="524" y="40"/>
                </a:lnTo>
                <a:lnTo>
                  <a:pt x="524" y="40"/>
                </a:lnTo>
                <a:lnTo>
                  <a:pt x="524" y="40"/>
                </a:lnTo>
                <a:lnTo>
                  <a:pt x="524" y="40"/>
                </a:lnTo>
                <a:lnTo>
                  <a:pt x="522" y="40"/>
                </a:lnTo>
                <a:lnTo>
                  <a:pt x="522" y="40"/>
                </a:lnTo>
                <a:lnTo>
                  <a:pt x="522" y="40"/>
                </a:lnTo>
                <a:lnTo>
                  <a:pt x="520" y="40"/>
                </a:lnTo>
                <a:lnTo>
                  <a:pt x="520" y="40"/>
                </a:lnTo>
                <a:lnTo>
                  <a:pt x="518" y="40"/>
                </a:lnTo>
                <a:lnTo>
                  <a:pt x="518" y="40"/>
                </a:lnTo>
                <a:lnTo>
                  <a:pt x="518" y="40"/>
                </a:lnTo>
                <a:lnTo>
                  <a:pt x="516" y="40"/>
                </a:lnTo>
                <a:lnTo>
                  <a:pt x="516" y="40"/>
                </a:lnTo>
                <a:lnTo>
                  <a:pt x="514" y="40"/>
                </a:lnTo>
                <a:lnTo>
                  <a:pt x="514" y="40"/>
                </a:lnTo>
                <a:lnTo>
                  <a:pt x="514" y="40"/>
                </a:lnTo>
                <a:lnTo>
                  <a:pt x="514" y="40"/>
                </a:lnTo>
                <a:lnTo>
                  <a:pt x="512" y="40"/>
                </a:lnTo>
                <a:lnTo>
                  <a:pt x="512" y="40"/>
                </a:lnTo>
                <a:lnTo>
                  <a:pt x="512" y="42"/>
                </a:lnTo>
                <a:lnTo>
                  <a:pt x="510" y="42"/>
                </a:lnTo>
                <a:lnTo>
                  <a:pt x="510" y="42"/>
                </a:lnTo>
                <a:lnTo>
                  <a:pt x="510" y="42"/>
                </a:lnTo>
                <a:lnTo>
                  <a:pt x="512" y="42"/>
                </a:lnTo>
                <a:lnTo>
                  <a:pt x="512" y="42"/>
                </a:lnTo>
                <a:lnTo>
                  <a:pt x="510" y="42"/>
                </a:lnTo>
                <a:lnTo>
                  <a:pt x="510" y="42"/>
                </a:lnTo>
                <a:lnTo>
                  <a:pt x="510" y="42"/>
                </a:lnTo>
                <a:lnTo>
                  <a:pt x="510" y="42"/>
                </a:lnTo>
                <a:lnTo>
                  <a:pt x="510" y="42"/>
                </a:lnTo>
                <a:lnTo>
                  <a:pt x="510" y="44"/>
                </a:lnTo>
                <a:lnTo>
                  <a:pt x="510" y="44"/>
                </a:lnTo>
                <a:lnTo>
                  <a:pt x="510" y="44"/>
                </a:lnTo>
                <a:lnTo>
                  <a:pt x="510" y="44"/>
                </a:lnTo>
                <a:lnTo>
                  <a:pt x="508" y="44"/>
                </a:lnTo>
                <a:lnTo>
                  <a:pt x="508" y="44"/>
                </a:lnTo>
                <a:lnTo>
                  <a:pt x="510" y="44"/>
                </a:lnTo>
                <a:lnTo>
                  <a:pt x="510" y="44"/>
                </a:lnTo>
                <a:lnTo>
                  <a:pt x="510" y="46"/>
                </a:lnTo>
                <a:lnTo>
                  <a:pt x="510" y="46"/>
                </a:lnTo>
                <a:lnTo>
                  <a:pt x="510" y="46"/>
                </a:lnTo>
                <a:lnTo>
                  <a:pt x="510" y="46"/>
                </a:lnTo>
                <a:lnTo>
                  <a:pt x="508" y="46"/>
                </a:lnTo>
                <a:lnTo>
                  <a:pt x="508" y="46"/>
                </a:lnTo>
                <a:lnTo>
                  <a:pt x="508" y="46"/>
                </a:lnTo>
                <a:lnTo>
                  <a:pt x="506" y="48"/>
                </a:lnTo>
                <a:lnTo>
                  <a:pt x="506" y="48"/>
                </a:lnTo>
                <a:lnTo>
                  <a:pt x="506" y="48"/>
                </a:lnTo>
                <a:lnTo>
                  <a:pt x="506" y="48"/>
                </a:lnTo>
                <a:lnTo>
                  <a:pt x="508" y="48"/>
                </a:lnTo>
                <a:lnTo>
                  <a:pt x="508" y="48"/>
                </a:lnTo>
                <a:lnTo>
                  <a:pt x="508" y="46"/>
                </a:lnTo>
                <a:lnTo>
                  <a:pt x="510" y="46"/>
                </a:lnTo>
                <a:lnTo>
                  <a:pt x="510" y="46"/>
                </a:lnTo>
                <a:lnTo>
                  <a:pt x="510" y="46"/>
                </a:lnTo>
                <a:lnTo>
                  <a:pt x="510" y="46"/>
                </a:lnTo>
                <a:lnTo>
                  <a:pt x="510" y="46"/>
                </a:lnTo>
                <a:lnTo>
                  <a:pt x="510" y="46"/>
                </a:lnTo>
                <a:lnTo>
                  <a:pt x="510" y="46"/>
                </a:lnTo>
                <a:lnTo>
                  <a:pt x="514" y="46"/>
                </a:lnTo>
                <a:lnTo>
                  <a:pt x="514" y="46"/>
                </a:lnTo>
                <a:lnTo>
                  <a:pt x="514" y="46"/>
                </a:lnTo>
                <a:lnTo>
                  <a:pt x="514" y="46"/>
                </a:lnTo>
                <a:lnTo>
                  <a:pt x="514" y="46"/>
                </a:lnTo>
                <a:lnTo>
                  <a:pt x="514" y="46"/>
                </a:lnTo>
                <a:lnTo>
                  <a:pt x="514" y="46"/>
                </a:lnTo>
                <a:lnTo>
                  <a:pt x="514" y="46"/>
                </a:lnTo>
                <a:lnTo>
                  <a:pt x="514" y="48"/>
                </a:lnTo>
                <a:lnTo>
                  <a:pt x="514" y="48"/>
                </a:lnTo>
                <a:lnTo>
                  <a:pt x="514" y="46"/>
                </a:lnTo>
                <a:lnTo>
                  <a:pt x="514" y="46"/>
                </a:lnTo>
                <a:lnTo>
                  <a:pt x="514" y="46"/>
                </a:lnTo>
                <a:lnTo>
                  <a:pt x="514" y="46"/>
                </a:lnTo>
                <a:lnTo>
                  <a:pt x="514" y="48"/>
                </a:lnTo>
                <a:lnTo>
                  <a:pt x="514" y="48"/>
                </a:lnTo>
                <a:lnTo>
                  <a:pt x="512" y="48"/>
                </a:lnTo>
                <a:lnTo>
                  <a:pt x="512" y="48"/>
                </a:lnTo>
                <a:lnTo>
                  <a:pt x="512" y="46"/>
                </a:lnTo>
                <a:lnTo>
                  <a:pt x="512" y="46"/>
                </a:lnTo>
                <a:lnTo>
                  <a:pt x="512" y="46"/>
                </a:lnTo>
                <a:lnTo>
                  <a:pt x="514" y="46"/>
                </a:lnTo>
                <a:lnTo>
                  <a:pt x="514" y="46"/>
                </a:lnTo>
                <a:lnTo>
                  <a:pt x="514" y="46"/>
                </a:lnTo>
                <a:lnTo>
                  <a:pt x="514" y="46"/>
                </a:lnTo>
                <a:lnTo>
                  <a:pt x="514" y="46"/>
                </a:lnTo>
                <a:lnTo>
                  <a:pt x="514" y="46"/>
                </a:lnTo>
                <a:lnTo>
                  <a:pt x="512" y="46"/>
                </a:lnTo>
                <a:lnTo>
                  <a:pt x="512" y="46"/>
                </a:lnTo>
                <a:lnTo>
                  <a:pt x="512" y="46"/>
                </a:lnTo>
                <a:lnTo>
                  <a:pt x="512" y="46"/>
                </a:lnTo>
                <a:lnTo>
                  <a:pt x="510" y="48"/>
                </a:lnTo>
                <a:lnTo>
                  <a:pt x="510" y="48"/>
                </a:lnTo>
                <a:lnTo>
                  <a:pt x="510" y="48"/>
                </a:lnTo>
                <a:lnTo>
                  <a:pt x="510" y="48"/>
                </a:lnTo>
                <a:lnTo>
                  <a:pt x="510" y="48"/>
                </a:lnTo>
                <a:lnTo>
                  <a:pt x="510" y="48"/>
                </a:lnTo>
                <a:lnTo>
                  <a:pt x="510" y="48"/>
                </a:lnTo>
                <a:lnTo>
                  <a:pt x="510" y="48"/>
                </a:lnTo>
                <a:lnTo>
                  <a:pt x="510" y="48"/>
                </a:lnTo>
                <a:lnTo>
                  <a:pt x="510" y="48"/>
                </a:lnTo>
                <a:lnTo>
                  <a:pt x="508" y="48"/>
                </a:lnTo>
                <a:lnTo>
                  <a:pt x="508" y="48"/>
                </a:lnTo>
                <a:lnTo>
                  <a:pt x="508" y="48"/>
                </a:lnTo>
                <a:lnTo>
                  <a:pt x="506" y="48"/>
                </a:lnTo>
                <a:lnTo>
                  <a:pt x="506" y="48"/>
                </a:lnTo>
                <a:lnTo>
                  <a:pt x="504" y="48"/>
                </a:lnTo>
                <a:lnTo>
                  <a:pt x="504" y="48"/>
                </a:lnTo>
                <a:lnTo>
                  <a:pt x="506" y="50"/>
                </a:lnTo>
                <a:lnTo>
                  <a:pt x="506" y="50"/>
                </a:lnTo>
                <a:lnTo>
                  <a:pt x="506" y="50"/>
                </a:lnTo>
                <a:lnTo>
                  <a:pt x="506" y="50"/>
                </a:lnTo>
                <a:lnTo>
                  <a:pt x="506" y="50"/>
                </a:lnTo>
                <a:lnTo>
                  <a:pt x="506" y="50"/>
                </a:lnTo>
                <a:lnTo>
                  <a:pt x="506" y="50"/>
                </a:lnTo>
                <a:lnTo>
                  <a:pt x="506" y="50"/>
                </a:lnTo>
                <a:lnTo>
                  <a:pt x="506" y="50"/>
                </a:lnTo>
                <a:lnTo>
                  <a:pt x="506" y="50"/>
                </a:lnTo>
                <a:lnTo>
                  <a:pt x="504" y="50"/>
                </a:lnTo>
                <a:lnTo>
                  <a:pt x="504" y="50"/>
                </a:lnTo>
                <a:lnTo>
                  <a:pt x="504" y="50"/>
                </a:lnTo>
                <a:lnTo>
                  <a:pt x="504" y="52"/>
                </a:lnTo>
                <a:lnTo>
                  <a:pt x="504" y="52"/>
                </a:lnTo>
                <a:lnTo>
                  <a:pt x="502" y="52"/>
                </a:lnTo>
                <a:lnTo>
                  <a:pt x="502" y="52"/>
                </a:lnTo>
                <a:lnTo>
                  <a:pt x="502" y="52"/>
                </a:lnTo>
                <a:lnTo>
                  <a:pt x="500" y="50"/>
                </a:lnTo>
                <a:lnTo>
                  <a:pt x="500" y="50"/>
                </a:lnTo>
                <a:lnTo>
                  <a:pt x="500" y="50"/>
                </a:lnTo>
                <a:lnTo>
                  <a:pt x="498" y="50"/>
                </a:lnTo>
                <a:lnTo>
                  <a:pt x="498" y="50"/>
                </a:lnTo>
                <a:lnTo>
                  <a:pt x="498" y="52"/>
                </a:lnTo>
                <a:lnTo>
                  <a:pt x="498" y="52"/>
                </a:lnTo>
                <a:lnTo>
                  <a:pt x="498" y="52"/>
                </a:lnTo>
                <a:lnTo>
                  <a:pt x="498" y="52"/>
                </a:lnTo>
                <a:lnTo>
                  <a:pt x="496" y="52"/>
                </a:lnTo>
                <a:lnTo>
                  <a:pt x="496" y="52"/>
                </a:lnTo>
                <a:lnTo>
                  <a:pt x="496" y="52"/>
                </a:lnTo>
                <a:lnTo>
                  <a:pt x="496" y="52"/>
                </a:lnTo>
                <a:lnTo>
                  <a:pt x="496" y="52"/>
                </a:lnTo>
                <a:lnTo>
                  <a:pt x="496" y="52"/>
                </a:lnTo>
                <a:lnTo>
                  <a:pt x="496" y="52"/>
                </a:lnTo>
                <a:lnTo>
                  <a:pt x="494" y="52"/>
                </a:lnTo>
                <a:lnTo>
                  <a:pt x="494" y="52"/>
                </a:lnTo>
                <a:lnTo>
                  <a:pt x="494" y="52"/>
                </a:lnTo>
                <a:lnTo>
                  <a:pt x="494" y="52"/>
                </a:lnTo>
                <a:lnTo>
                  <a:pt x="494" y="52"/>
                </a:lnTo>
                <a:lnTo>
                  <a:pt x="494" y="52"/>
                </a:lnTo>
                <a:lnTo>
                  <a:pt x="494" y="52"/>
                </a:lnTo>
                <a:lnTo>
                  <a:pt x="496" y="54"/>
                </a:lnTo>
                <a:lnTo>
                  <a:pt x="494" y="54"/>
                </a:lnTo>
                <a:lnTo>
                  <a:pt x="494" y="54"/>
                </a:lnTo>
                <a:lnTo>
                  <a:pt x="492" y="54"/>
                </a:lnTo>
                <a:lnTo>
                  <a:pt x="492" y="54"/>
                </a:lnTo>
                <a:lnTo>
                  <a:pt x="492" y="54"/>
                </a:lnTo>
                <a:lnTo>
                  <a:pt x="490" y="54"/>
                </a:lnTo>
                <a:lnTo>
                  <a:pt x="490" y="54"/>
                </a:lnTo>
                <a:lnTo>
                  <a:pt x="492" y="54"/>
                </a:lnTo>
                <a:lnTo>
                  <a:pt x="492" y="54"/>
                </a:lnTo>
                <a:lnTo>
                  <a:pt x="492" y="54"/>
                </a:lnTo>
                <a:lnTo>
                  <a:pt x="492" y="54"/>
                </a:lnTo>
                <a:lnTo>
                  <a:pt x="492" y="54"/>
                </a:lnTo>
                <a:lnTo>
                  <a:pt x="494" y="54"/>
                </a:lnTo>
                <a:lnTo>
                  <a:pt x="494" y="54"/>
                </a:lnTo>
                <a:lnTo>
                  <a:pt x="494" y="54"/>
                </a:lnTo>
                <a:lnTo>
                  <a:pt x="496" y="54"/>
                </a:lnTo>
                <a:lnTo>
                  <a:pt x="496" y="54"/>
                </a:lnTo>
                <a:lnTo>
                  <a:pt x="496" y="54"/>
                </a:lnTo>
                <a:lnTo>
                  <a:pt x="496" y="54"/>
                </a:lnTo>
                <a:lnTo>
                  <a:pt x="496" y="54"/>
                </a:lnTo>
                <a:lnTo>
                  <a:pt x="496" y="54"/>
                </a:lnTo>
                <a:lnTo>
                  <a:pt x="496" y="54"/>
                </a:lnTo>
                <a:lnTo>
                  <a:pt x="494" y="54"/>
                </a:lnTo>
                <a:lnTo>
                  <a:pt x="494" y="56"/>
                </a:lnTo>
                <a:lnTo>
                  <a:pt x="490" y="58"/>
                </a:lnTo>
                <a:lnTo>
                  <a:pt x="490" y="58"/>
                </a:lnTo>
                <a:lnTo>
                  <a:pt x="490" y="58"/>
                </a:lnTo>
                <a:lnTo>
                  <a:pt x="490" y="58"/>
                </a:lnTo>
                <a:lnTo>
                  <a:pt x="490" y="58"/>
                </a:lnTo>
                <a:lnTo>
                  <a:pt x="490" y="58"/>
                </a:lnTo>
                <a:lnTo>
                  <a:pt x="490" y="58"/>
                </a:lnTo>
                <a:lnTo>
                  <a:pt x="490" y="58"/>
                </a:lnTo>
                <a:lnTo>
                  <a:pt x="490" y="58"/>
                </a:lnTo>
                <a:lnTo>
                  <a:pt x="490" y="58"/>
                </a:lnTo>
                <a:lnTo>
                  <a:pt x="490" y="58"/>
                </a:lnTo>
                <a:lnTo>
                  <a:pt x="490" y="60"/>
                </a:lnTo>
                <a:lnTo>
                  <a:pt x="490" y="60"/>
                </a:lnTo>
                <a:lnTo>
                  <a:pt x="488" y="60"/>
                </a:lnTo>
                <a:lnTo>
                  <a:pt x="488" y="60"/>
                </a:lnTo>
                <a:lnTo>
                  <a:pt x="488" y="60"/>
                </a:lnTo>
                <a:lnTo>
                  <a:pt x="486" y="60"/>
                </a:lnTo>
                <a:lnTo>
                  <a:pt x="486" y="60"/>
                </a:lnTo>
                <a:lnTo>
                  <a:pt x="486" y="60"/>
                </a:lnTo>
                <a:lnTo>
                  <a:pt x="486" y="60"/>
                </a:lnTo>
                <a:lnTo>
                  <a:pt x="486" y="60"/>
                </a:lnTo>
                <a:lnTo>
                  <a:pt x="486" y="60"/>
                </a:lnTo>
                <a:lnTo>
                  <a:pt x="488" y="60"/>
                </a:lnTo>
                <a:lnTo>
                  <a:pt x="488" y="60"/>
                </a:lnTo>
                <a:lnTo>
                  <a:pt x="488" y="60"/>
                </a:lnTo>
                <a:lnTo>
                  <a:pt x="488" y="60"/>
                </a:lnTo>
                <a:lnTo>
                  <a:pt x="488" y="60"/>
                </a:lnTo>
                <a:lnTo>
                  <a:pt x="490" y="60"/>
                </a:lnTo>
                <a:lnTo>
                  <a:pt x="488" y="60"/>
                </a:lnTo>
                <a:lnTo>
                  <a:pt x="488" y="60"/>
                </a:lnTo>
                <a:lnTo>
                  <a:pt x="488" y="62"/>
                </a:lnTo>
                <a:lnTo>
                  <a:pt x="486" y="62"/>
                </a:lnTo>
                <a:lnTo>
                  <a:pt x="486" y="62"/>
                </a:lnTo>
                <a:lnTo>
                  <a:pt x="486" y="62"/>
                </a:lnTo>
                <a:lnTo>
                  <a:pt x="484" y="62"/>
                </a:lnTo>
                <a:lnTo>
                  <a:pt x="484" y="62"/>
                </a:lnTo>
                <a:lnTo>
                  <a:pt x="484" y="62"/>
                </a:lnTo>
                <a:lnTo>
                  <a:pt x="486" y="62"/>
                </a:lnTo>
                <a:lnTo>
                  <a:pt x="486" y="62"/>
                </a:lnTo>
                <a:lnTo>
                  <a:pt x="486" y="62"/>
                </a:lnTo>
                <a:lnTo>
                  <a:pt x="486" y="62"/>
                </a:lnTo>
                <a:lnTo>
                  <a:pt x="486" y="62"/>
                </a:lnTo>
                <a:lnTo>
                  <a:pt x="486" y="62"/>
                </a:lnTo>
                <a:lnTo>
                  <a:pt x="486" y="62"/>
                </a:lnTo>
                <a:lnTo>
                  <a:pt x="486" y="62"/>
                </a:lnTo>
                <a:lnTo>
                  <a:pt x="488" y="62"/>
                </a:lnTo>
                <a:lnTo>
                  <a:pt x="486" y="62"/>
                </a:lnTo>
                <a:lnTo>
                  <a:pt x="486" y="62"/>
                </a:lnTo>
                <a:lnTo>
                  <a:pt x="486" y="62"/>
                </a:lnTo>
                <a:lnTo>
                  <a:pt x="484" y="64"/>
                </a:lnTo>
                <a:lnTo>
                  <a:pt x="484" y="64"/>
                </a:lnTo>
                <a:lnTo>
                  <a:pt x="484" y="64"/>
                </a:lnTo>
                <a:lnTo>
                  <a:pt x="482" y="66"/>
                </a:lnTo>
                <a:lnTo>
                  <a:pt x="482" y="66"/>
                </a:lnTo>
                <a:lnTo>
                  <a:pt x="482" y="66"/>
                </a:lnTo>
                <a:lnTo>
                  <a:pt x="484" y="66"/>
                </a:lnTo>
                <a:lnTo>
                  <a:pt x="484" y="66"/>
                </a:lnTo>
                <a:lnTo>
                  <a:pt x="484" y="66"/>
                </a:lnTo>
                <a:lnTo>
                  <a:pt x="484" y="66"/>
                </a:lnTo>
                <a:lnTo>
                  <a:pt x="486" y="66"/>
                </a:lnTo>
                <a:lnTo>
                  <a:pt x="486" y="66"/>
                </a:lnTo>
                <a:lnTo>
                  <a:pt x="488" y="66"/>
                </a:lnTo>
                <a:lnTo>
                  <a:pt x="488" y="66"/>
                </a:lnTo>
                <a:lnTo>
                  <a:pt x="488" y="66"/>
                </a:lnTo>
                <a:lnTo>
                  <a:pt x="488" y="66"/>
                </a:lnTo>
                <a:lnTo>
                  <a:pt x="486" y="66"/>
                </a:lnTo>
                <a:lnTo>
                  <a:pt x="484" y="66"/>
                </a:lnTo>
                <a:lnTo>
                  <a:pt x="484" y="68"/>
                </a:lnTo>
                <a:lnTo>
                  <a:pt x="484" y="68"/>
                </a:lnTo>
                <a:lnTo>
                  <a:pt x="486" y="66"/>
                </a:lnTo>
                <a:lnTo>
                  <a:pt x="486" y="66"/>
                </a:lnTo>
                <a:lnTo>
                  <a:pt x="488" y="66"/>
                </a:lnTo>
                <a:lnTo>
                  <a:pt x="488" y="66"/>
                </a:lnTo>
                <a:lnTo>
                  <a:pt x="488" y="66"/>
                </a:lnTo>
                <a:lnTo>
                  <a:pt x="488" y="64"/>
                </a:lnTo>
                <a:lnTo>
                  <a:pt x="488" y="64"/>
                </a:lnTo>
                <a:lnTo>
                  <a:pt x="488" y="64"/>
                </a:lnTo>
                <a:lnTo>
                  <a:pt x="488" y="64"/>
                </a:lnTo>
                <a:lnTo>
                  <a:pt x="488" y="64"/>
                </a:lnTo>
                <a:lnTo>
                  <a:pt x="488" y="64"/>
                </a:lnTo>
                <a:lnTo>
                  <a:pt x="488" y="64"/>
                </a:lnTo>
                <a:lnTo>
                  <a:pt x="488" y="64"/>
                </a:lnTo>
                <a:lnTo>
                  <a:pt x="490" y="64"/>
                </a:lnTo>
                <a:lnTo>
                  <a:pt x="490" y="62"/>
                </a:lnTo>
                <a:lnTo>
                  <a:pt x="492" y="62"/>
                </a:lnTo>
                <a:lnTo>
                  <a:pt x="492" y="62"/>
                </a:lnTo>
                <a:lnTo>
                  <a:pt x="492" y="62"/>
                </a:lnTo>
                <a:lnTo>
                  <a:pt x="494" y="62"/>
                </a:lnTo>
                <a:lnTo>
                  <a:pt x="494" y="62"/>
                </a:lnTo>
                <a:lnTo>
                  <a:pt x="494" y="62"/>
                </a:lnTo>
                <a:lnTo>
                  <a:pt x="494" y="62"/>
                </a:lnTo>
                <a:lnTo>
                  <a:pt x="494" y="62"/>
                </a:lnTo>
                <a:lnTo>
                  <a:pt x="494" y="62"/>
                </a:lnTo>
                <a:lnTo>
                  <a:pt x="496" y="62"/>
                </a:lnTo>
                <a:lnTo>
                  <a:pt x="496" y="62"/>
                </a:lnTo>
                <a:lnTo>
                  <a:pt x="496" y="62"/>
                </a:lnTo>
                <a:lnTo>
                  <a:pt x="496" y="62"/>
                </a:lnTo>
                <a:lnTo>
                  <a:pt x="496" y="62"/>
                </a:lnTo>
                <a:lnTo>
                  <a:pt x="498" y="62"/>
                </a:lnTo>
                <a:lnTo>
                  <a:pt x="498" y="64"/>
                </a:lnTo>
                <a:lnTo>
                  <a:pt x="500" y="64"/>
                </a:lnTo>
                <a:lnTo>
                  <a:pt x="502" y="64"/>
                </a:lnTo>
                <a:lnTo>
                  <a:pt x="502" y="64"/>
                </a:lnTo>
                <a:lnTo>
                  <a:pt x="504" y="64"/>
                </a:lnTo>
                <a:lnTo>
                  <a:pt x="506" y="64"/>
                </a:lnTo>
                <a:lnTo>
                  <a:pt x="506" y="64"/>
                </a:lnTo>
                <a:lnTo>
                  <a:pt x="506" y="64"/>
                </a:lnTo>
                <a:lnTo>
                  <a:pt x="508" y="64"/>
                </a:lnTo>
                <a:lnTo>
                  <a:pt x="508" y="64"/>
                </a:lnTo>
                <a:lnTo>
                  <a:pt x="508" y="64"/>
                </a:lnTo>
                <a:lnTo>
                  <a:pt x="508" y="64"/>
                </a:lnTo>
                <a:lnTo>
                  <a:pt x="510" y="66"/>
                </a:lnTo>
                <a:lnTo>
                  <a:pt x="510" y="66"/>
                </a:lnTo>
                <a:lnTo>
                  <a:pt x="510" y="66"/>
                </a:lnTo>
                <a:lnTo>
                  <a:pt x="510" y="66"/>
                </a:lnTo>
                <a:lnTo>
                  <a:pt x="510" y="66"/>
                </a:lnTo>
                <a:lnTo>
                  <a:pt x="510" y="66"/>
                </a:lnTo>
                <a:lnTo>
                  <a:pt x="510" y="66"/>
                </a:lnTo>
                <a:lnTo>
                  <a:pt x="510" y="66"/>
                </a:lnTo>
                <a:lnTo>
                  <a:pt x="508" y="66"/>
                </a:lnTo>
                <a:lnTo>
                  <a:pt x="508" y="66"/>
                </a:lnTo>
                <a:lnTo>
                  <a:pt x="508" y="66"/>
                </a:lnTo>
                <a:lnTo>
                  <a:pt x="508" y="66"/>
                </a:lnTo>
                <a:lnTo>
                  <a:pt x="508" y="66"/>
                </a:lnTo>
                <a:lnTo>
                  <a:pt x="508" y="66"/>
                </a:lnTo>
                <a:lnTo>
                  <a:pt x="508" y="66"/>
                </a:lnTo>
                <a:lnTo>
                  <a:pt x="508" y="66"/>
                </a:lnTo>
                <a:lnTo>
                  <a:pt x="506" y="66"/>
                </a:lnTo>
                <a:lnTo>
                  <a:pt x="506" y="66"/>
                </a:lnTo>
                <a:lnTo>
                  <a:pt x="506" y="66"/>
                </a:lnTo>
                <a:lnTo>
                  <a:pt x="504" y="66"/>
                </a:lnTo>
                <a:lnTo>
                  <a:pt x="504" y="66"/>
                </a:lnTo>
                <a:lnTo>
                  <a:pt x="502" y="66"/>
                </a:lnTo>
                <a:lnTo>
                  <a:pt x="500" y="64"/>
                </a:lnTo>
                <a:lnTo>
                  <a:pt x="500" y="64"/>
                </a:lnTo>
                <a:lnTo>
                  <a:pt x="500" y="64"/>
                </a:lnTo>
                <a:lnTo>
                  <a:pt x="500" y="64"/>
                </a:lnTo>
                <a:lnTo>
                  <a:pt x="498" y="64"/>
                </a:lnTo>
                <a:lnTo>
                  <a:pt x="498" y="64"/>
                </a:lnTo>
                <a:lnTo>
                  <a:pt x="498" y="64"/>
                </a:lnTo>
                <a:lnTo>
                  <a:pt x="498" y="64"/>
                </a:lnTo>
                <a:lnTo>
                  <a:pt x="498" y="66"/>
                </a:lnTo>
                <a:lnTo>
                  <a:pt x="498" y="66"/>
                </a:lnTo>
                <a:lnTo>
                  <a:pt x="498" y="66"/>
                </a:lnTo>
                <a:lnTo>
                  <a:pt x="498" y="66"/>
                </a:lnTo>
                <a:lnTo>
                  <a:pt x="496" y="66"/>
                </a:lnTo>
                <a:lnTo>
                  <a:pt x="496" y="66"/>
                </a:lnTo>
                <a:lnTo>
                  <a:pt x="496" y="66"/>
                </a:lnTo>
                <a:lnTo>
                  <a:pt x="496" y="66"/>
                </a:lnTo>
                <a:lnTo>
                  <a:pt x="494" y="66"/>
                </a:lnTo>
                <a:lnTo>
                  <a:pt x="492" y="66"/>
                </a:lnTo>
                <a:lnTo>
                  <a:pt x="492" y="66"/>
                </a:lnTo>
                <a:lnTo>
                  <a:pt x="492" y="66"/>
                </a:lnTo>
                <a:lnTo>
                  <a:pt x="494" y="66"/>
                </a:lnTo>
                <a:lnTo>
                  <a:pt x="496" y="66"/>
                </a:lnTo>
                <a:lnTo>
                  <a:pt x="496" y="66"/>
                </a:lnTo>
                <a:lnTo>
                  <a:pt x="496" y="66"/>
                </a:lnTo>
                <a:lnTo>
                  <a:pt x="498" y="66"/>
                </a:lnTo>
                <a:lnTo>
                  <a:pt x="498" y="66"/>
                </a:lnTo>
                <a:lnTo>
                  <a:pt x="498" y="66"/>
                </a:lnTo>
                <a:lnTo>
                  <a:pt x="498" y="66"/>
                </a:lnTo>
                <a:lnTo>
                  <a:pt x="498" y="66"/>
                </a:lnTo>
                <a:lnTo>
                  <a:pt x="498" y="66"/>
                </a:lnTo>
                <a:lnTo>
                  <a:pt x="498" y="66"/>
                </a:lnTo>
                <a:lnTo>
                  <a:pt x="498" y="66"/>
                </a:lnTo>
                <a:lnTo>
                  <a:pt x="498" y="66"/>
                </a:lnTo>
                <a:lnTo>
                  <a:pt x="496" y="66"/>
                </a:lnTo>
                <a:lnTo>
                  <a:pt x="496" y="66"/>
                </a:lnTo>
                <a:lnTo>
                  <a:pt x="496" y="66"/>
                </a:lnTo>
                <a:lnTo>
                  <a:pt x="496" y="66"/>
                </a:lnTo>
                <a:lnTo>
                  <a:pt x="494" y="66"/>
                </a:lnTo>
                <a:lnTo>
                  <a:pt x="494" y="68"/>
                </a:lnTo>
                <a:lnTo>
                  <a:pt x="496" y="68"/>
                </a:lnTo>
                <a:lnTo>
                  <a:pt x="496" y="66"/>
                </a:lnTo>
                <a:lnTo>
                  <a:pt x="496" y="66"/>
                </a:lnTo>
                <a:lnTo>
                  <a:pt x="496" y="66"/>
                </a:lnTo>
                <a:lnTo>
                  <a:pt x="496" y="68"/>
                </a:lnTo>
                <a:lnTo>
                  <a:pt x="498" y="68"/>
                </a:lnTo>
                <a:lnTo>
                  <a:pt x="498" y="68"/>
                </a:lnTo>
                <a:lnTo>
                  <a:pt x="496" y="68"/>
                </a:lnTo>
                <a:lnTo>
                  <a:pt x="496" y="68"/>
                </a:lnTo>
                <a:lnTo>
                  <a:pt x="496" y="68"/>
                </a:lnTo>
                <a:lnTo>
                  <a:pt x="496" y="68"/>
                </a:lnTo>
                <a:lnTo>
                  <a:pt x="496" y="68"/>
                </a:lnTo>
                <a:lnTo>
                  <a:pt x="496" y="68"/>
                </a:lnTo>
                <a:lnTo>
                  <a:pt x="494" y="68"/>
                </a:lnTo>
                <a:lnTo>
                  <a:pt x="494" y="68"/>
                </a:lnTo>
                <a:lnTo>
                  <a:pt x="492" y="68"/>
                </a:lnTo>
                <a:lnTo>
                  <a:pt x="492" y="68"/>
                </a:lnTo>
                <a:lnTo>
                  <a:pt x="492" y="68"/>
                </a:lnTo>
                <a:lnTo>
                  <a:pt x="490" y="68"/>
                </a:lnTo>
                <a:lnTo>
                  <a:pt x="490" y="68"/>
                </a:lnTo>
                <a:lnTo>
                  <a:pt x="492" y="68"/>
                </a:lnTo>
                <a:lnTo>
                  <a:pt x="494" y="68"/>
                </a:lnTo>
                <a:lnTo>
                  <a:pt x="494" y="68"/>
                </a:lnTo>
                <a:lnTo>
                  <a:pt x="498" y="68"/>
                </a:lnTo>
                <a:lnTo>
                  <a:pt x="500" y="68"/>
                </a:lnTo>
                <a:lnTo>
                  <a:pt x="500" y="68"/>
                </a:lnTo>
                <a:lnTo>
                  <a:pt x="500" y="68"/>
                </a:lnTo>
                <a:lnTo>
                  <a:pt x="500" y="68"/>
                </a:lnTo>
                <a:lnTo>
                  <a:pt x="500" y="68"/>
                </a:lnTo>
                <a:lnTo>
                  <a:pt x="500" y="68"/>
                </a:lnTo>
                <a:lnTo>
                  <a:pt x="498" y="68"/>
                </a:lnTo>
                <a:lnTo>
                  <a:pt x="498" y="68"/>
                </a:lnTo>
                <a:lnTo>
                  <a:pt x="498" y="68"/>
                </a:lnTo>
                <a:lnTo>
                  <a:pt x="498" y="68"/>
                </a:lnTo>
                <a:lnTo>
                  <a:pt x="496" y="68"/>
                </a:lnTo>
                <a:lnTo>
                  <a:pt x="496" y="68"/>
                </a:lnTo>
                <a:lnTo>
                  <a:pt x="496" y="68"/>
                </a:lnTo>
                <a:lnTo>
                  <a:pt x="496" y="68"/>
                </a:lnTo>
                <a:lnTo>
                  <a:pt x="496" y="68"/>
                </a:lnTo>
                <a:lnTo>
                  <a:pt x="494" y="68"/>
                </a:lnTo>
                <a:lnTo>
                  <a:pt x="494" y="68"/>
                </a:lnTo>
                <a:lnTo>
                  <a:pt x="494" y="68"/>
                </a:lnTo>
                <a:lnTo>
                  <a:pt x="494" y="68"/>
                </a:lnTo>
                <a:lnTo>
                  <a:pt x="492" y="68"/>
                </a:lnTo>
                <a:lnTo>
                  <a:pt x="494" y="68"/>
                </a:lnTo>
                <a:lnTo>
                  <a:pt x="494" y="68"/>
                </a:lnTo>
                <a:lnTo>
                  <a:pt x="494" y="68"/>
                </a:lnTo>
                <a:lnTo>
                  <a:pt x="496" y="68"/>
                </a:lnTo>
                <a:lnTo>
                  <a:pt x="496" y="68"/>
                </a:lnTo>
                <a:lnTo>
                  <a:pt x="496" y="70"/>
                </a:lnTo>
                <a:lnTo>
                  <a:pt x="498" y="70"/>
                </a:lnTo>
                <a:lnTo>
                  <a:pt x="498" y="70"/>
                </a:lnTo>
                <a:lnTo>
                  <a:pt x="498" y="70"/>
                </a:lnTo>
                <a:lnTo>
                  <a:pt x="500" y="68"/>
                </a:lnTo>
                <a:lnTo>
                  <a:pt x="500" y="68"/>
                </a:lnTo>
                <a:lnTo>
                  <a:pt x="502" y="68"/>
                </a:lnTo>
                <a:lnTo>
                  <a:pt x="502" y="68"/>
                </a:lnTo>
                <a:lnTo>
                  <a:pt x="502" y="68"/>
                </a:lnTo>
                <a:lnTo>
                  <a:pt x="502" y="70"/>
                </a:lnTo>
                <a:lnTo>
                  <a:pt x="504" y="70"/>
                </a:lnTo>
                <a:lnTo>
                  <a:pt x="504" y="70"/>
                </a:lnTo>
                <a:lnTo>
                  <a:pt x="504" y="70"/>
                </a:lnTo>
                <a:lnTo>
                  <a:pt x="504" y="70"/>
                </a:lnTo>
                <a:lnTo>
                  <a:pt x="506" y="70"/>
                </a:lnTo>
                <a:lnTo>
                  <a:pt x="506" y="70"/>
                </a:lnTo>
                <a:lnTo>
                  <a:pt x="506" y="70"/>
                </a:lnTo>
                <a:lnTo>
                  <a:pt x="506" y="70"/>
                </a:lnTo>
                <a:lnTo>
                  <a:pt x="506" y="70"/>
                </a:lnTo>
                <a:lnTo>
                  <a:pt x="504" y="70"/>
                </a:lnTo>
                <a:lnTo>
                  <a:pt x="504" y="70"/>
                </a:lnTo>
                <a:lnTo>
                  <a:pt x="506" y="70"/>
                </a:lnTo>
                <a:lnTo>
                  <a:pt x="506" y="70"/>
                </a:lnTo>
                <a:lnTo>
                  <a:pt x="506" y="70"/>
                </a:lnTo>
                <a:lnTo>
                  <a:pt x="506" y="70"/>
                </a:lnTo>
                <a:lnTo>
                  <a:pt x="506" y="70"/>
                </a:lnTo>
                <a:lnTo>
                  <a:pt x="506" y="70"/>
                </a:lnTo>
                <a:lnTo>
                  <a:pt x="506" y="70"/>
                </a:lnTo>
                <a:lnTo>
                  <a:pt x="506" y="70"/>
                </a:lnTo>
                <a:lnTo>
                  <a:pt x="508" y="70"/>
                </a:lnTo>
                <a:lnTo>
                  <a:pt x="508" y="70"/>
                </a:lnTo>
                <a:lnTo>
                  <a:pt x="508" y="70"/>
                </a:lnTo>
                <a:lnTo>
                  <a:pt x="508" y="70"/>
                </a:lnTo>
                <a:lnTo>
                  <a:pt x="510" y="70"/>
                </a:lnTo>
                <a:lnTo>
                  <a:pt x="510" y="70"/>
                </a:lnTo>
                <a:lnTo>
                  <a:pt x="510" y="70"/>
                </a:lnTo>
                <a:lnTo>
                  <a:pt x="510" y="70"/>
                </a:lnTo>
                <a:lnTo>
                  <a:pt x="508" y="70"/>
                </a:lnTo>
                <a:lnTo>
                  <a:pt x="508" y="70"/>
                </a:lnTo>
                <a:lnTo>
                  <a:pt x="508" y="70"/>
                </a:lnTo>
                <a:lnTo>
                  <a:pt x="508" y="70"/>
                </a:lnTo>
                <a:lnTo>
                  <a:pt x="510" y="70"/>
                </a:lnTo>
                <a:lnTo>
                  <a:pt x="510" y="70"/>
                </a:lnTo>
                <a:lnTo>
                  <a:pt x="510" y="70"/>
                </a:lnTo>
                <a:lnTo>
                  <a:pt x="512" y="70"/>
                </a:lnTo>
                <a:lnTo>
                  <a:pt x="512" y="70"/>
                </a:lnTo>
                <a:lnTo>
                  <a:pt x="514" y="70"/>
                </a:lnTo>
                <a:lnTo>
                  <a:pt x="514" y="70"/>
                </a:lnTo>
                <a:lnTo>
                  <a:pt x="514" y="70"/>
                </a:lnTo>
                <a:lnTo>
                  <a:pt x="516" y="70"/>
                </a:lnTo>
                <a:lnTo>
                  <a:pt x="516" y="70"/>
                </a:lnTo>
                <a:lnTo>
                  <a:pt x="516" y="70"/>
                </a:lnTo>
                <a:lnTo>
                  <a:pt x="516" y="70"/>
                </a:lnTo>
                <a:lnTo>
                  <a:pt x="516" y="70"/>
                </a:lnTo>
                <a:lnTo>
                  <a:pt x="518" y="72"/>
                </a:lnTo>
                <a:lnTo>
                  <a:pt x="516" y="74"/>
                </a:lnTo>
                <a:lnTo>
                  <a:pt x="516" y="74"/>
                </a:lnTo>
                <a:lnTo>
                  <a:pt x="516" y="76"/>
                </a:lnTo>
                <a:lnTo>
                  <a:pt x="514" y="76"/>
                </a:lnTo>
                <a:lnTo>
                  <a:pt x="514" y="76"/>
                </a:lnTo>
                <a:lnTo>
                  <a:pt x="514" y="76"/>
                </a:lnTo>
                <a:lnTo>
                  <a:pt x="514" y="76"/>
                </a:lnTo>
                <a:lnTo>
                  <a:pt x="514" y="76"/>
                </a:lnTo>
                <a:lnTo>
                  <a:pt x="514" y="76"/>
                </a:lnTo>
                <a:lnTo>
                  <a:pt x="514" y="76"/>
                </a:lnTo>
                <a:lnTo>
                  <a:pt x="514" y="76"/>
                </a:lnTo>
                <a:lnTo>
                  <a:pt x="512" y="76"/>
                </a:lnTo>
                <a:lnTo>
                  <a:pt x="512" y="76"/>
                </a:lnTo>
                <a:lnTo>
                  <a:pt x="512" y="76"/>
                </a:lnTo>
                <a:lnTo>
                  <a:pt x="512" y="76"/>
                </a:lnTo>
                <a:lnTo>
                  <a:pt x="512" y="76"/>
                </a:lnTo>
                <a:lnTo>
                  <a:pt x="512" y="76"/>
                </a:lnTo>
                <a:lnTo>
                  <a:pt x="514" y="76"/>
                </a:lnTo>
                <a:lnTo>
                  <a:pt x="514" y="76"/>
                </a:lnTo>
                <a:lnTo>
                  <a:pt x="512" y="76"/>
                </a:lnTo>
                <a:lnTo>
                  <a:pt x="512" y="76"/>
                </a:lnTo>
                <a:lnTo>
                  <a:pt x="512" y="76"/>
                </a:lnTo>
                <a:lnTo>
                  <a:pt x="512" y="76"/>
                </a:lnTo>
                <a:lnTo>
                  <a:pt x="510" y="76"/>
                </a:lnTo>
                <a:lnTo>
                  <a:pt x="510" y="76"/>
                </a:lnTo>
                <a:lnTo>
                  <a:pt x="508" y="76"/>
                </a:lnTo>
                <a:lnTo>
                  <a:pt x="508" y="76"/>
                </a:lnTo>
                <a:lnTo>
                  <a:pt x="506" y="76"/>
                </a:lnTo>
                <a:lnTo>
                  <a:pt x="506" y="76"/>
                </a:lnTo>
                <a:lnTo>
                  <a:pt x="504" y="76"/>
                </a:lnTo>
                <a:lnTo>
                  <a:pt x="504" y="76"/>
                </a:lnTo>
                <a:lnTo>
                  <a:pt x="504" y="74"/>
                </a:lnTo>
                <a:lnTo>
                  <a:pt x="502" y="74"/>
                </a:lnTo>
                <a:lnTo>
                  <a:pt x="500" y="74"/>
                </a:lnTo>
                <a:lnTo>
                  <a:pt x="500" y="74"/>
                </a:lnTo>
                <a:lnTo>
                  <a:pt x="498" y="74"/>
                </a:lnTo>
                <a:lnTo>
                  <a:pt x="498" y="74"/>
                </a:lnTo>
                <a:lnTo>
                  <a:pt x="498" y="74"/>
                </a:lnTo>
                <a:lnTo>
                  <a:pt x="498" y="74"/>
                </a:lnTo>
                <a:lnTo>
                  <a:pt x="498" y="74"/>
                </a:lnTo>
                <a:lnTo>
                  <a:pt x="498" y="74"/>
                </a:lnTo>
                <a:lnTo>
                  <a:pt x="498" y="74"/>
                </a:lnTo>
                <a:lnTo>
                  <a:pt x="498" y="74"/>
                </a:lnTo>
                <a:lnTo>
                  <a:pt x="496" y="74"/>
                </a:lnTo>
                <a:lnTo>
                  <a:pt x="496" y="74"/>
                </a:lnTo>
                <a:lnTo>
                  <a:pt x="494" y="74"/>
                </a:lnTo>
                <a:lnTo>
                  <a:pt x="492" y="74"/>
                </a:lnTo>
                <a:lnTo>
                  <a:pt x="492" y="74"/>
                </a:lnTo>
                <a:lnTo>
                  <a:pt x="490" y="74"/>
                </a:lnTo>
                <a:lnTo>
                  <a:pt x="490" y="74"/>
                </a:lnTo>
                <a:lnTo>
                  <a:pt x="488" y="74"/>
                </a:lnTo>
                <a:lnTo>
                  <a:pt x="490" y="74"/>
                </a:lnTo>
                <a:lnTo>
                  <a:pt x="490" y="74"/>
                </a:lnTo>
                <a:lnTo>
                  <a:pt x="490" y="74"/>
                </a:lnTo>
                <a:lnTo>
                  <a:pt x="490" y="74"/>
                </a:lnTo>
                <a:lnTo>
                  <a:pt x="492" y="74"/>
                </a:lnTo>
                <a:lnTo>
                  <a:pt x="492" y="74"/>
                </a:lnTo>
                <a:lnTo>
                  <a:pt x="494" y="74"/>
                </a:lnTo>
                <a:lnTo>
                  <a:pt x="494" y="74"/>
                </a:lnTo>
                <a:lnTo>
                  <a:pt x="494" y="74"/>
                </a:lnTo>
                <a:lnTo>
                  <a:pt x="494" y="74"/>
                </a:lnTo>
                <a:lnTo>
                  <a:pt x="492" y="76"/>
                </a:lnTo>
                <a:lnTo>
                  <a:pt x="490" y="76"/>
                </a:lnTo>
                <a:lnTo>
                  <a:pt x="490" y="76"/>
                </a:lnTo>
                <a:lnTo>
                  <a:pt x="490" y="76"/>
                </a:lnTo>
                <a:lnTo>
                  <a:pt x="490" y="76"/>
                </a:lnTo>
                <a:lnTo>
                  <a:pt x="490" y="76"/>
                </a:lnTo>
                <a:lnTo>
                  <a:pt x="488" y="76"/>
                </a:lnTo>
                <a:lnTo>
                  <a:pt x="488" y="76"/>
                </a:lnTo>
                <a:lnTo>
                  <a:pt x="488" y="76"/>
                </a:lnTo>
                <a:lnTo>
                  <a:pt x="484" y="76"/>
                </a:lnTo>
                <a:lnTo>
                  <a:pt x="484" y="76"/>
                </a:lnTo>
                <a:lnTo>
                  <a:pt x="484" y="76"/>
                </a:lnTo>
                <a:lnTo>
                  <a:pt x="484" y="76"/>
                </a:lnTo>
                <a:lnTo>
                  <a:pt x="482" y="76"/>
                </a:lnTo>
                <a:lnTo>
                  <a:pt x="482" y="76"/>
                </a:lnTo>
                <a:lnTo>
                  <a:pt x="482" y="76"/>
                </a:lnTo>
                <a:lnTo>
                  <a:pt x="484" y="76"/>
                </a:lnTo>
                <a:lnTo>
                  <a:pt x="484" y="76"/>
                </a:lnTo>
                <a:lnTo>
                  <a:pt x="486" y="76"/>
                </a:lnTo>
                <a:lnTo>
                  <a:pt x="488" y="76"/>
                </a:lnTo>
                <a:lnTo>
                  <a:pt x="488" y="76"/>
                </a:lnTo>
                <a:lnTo>
                  <a:pt x="488" y="76"/>
                </a:lnTo>
                <a:lnTo>
                  <a:pt x="488" y="76"/>
                </a:lnTo>
                <a:lnTo>
                  <a:pt x="490" y="76"/>
                </a:lnTo>
                <a:lnTo>
                  <a:pt x="490" y="76"/>
                </a:lnTo>
                <a:lnTo>
                  <a:pt x="490" y="76"/>
                </a:lnTo>
                <a:lnTo>
                  <a:pt x="488" y="76"/>
                </a:lnTo>
                <a:lnTo>
                  <a:pt x="488" y="76"/>
                </a:lnTo>
                <a:lnTo>
                  <a:pt x="488" y="76"/>
                </a:lnTo>
                <a:lnTo>
                  <a:pt x="488" y="76"/>
                </a:lnTo>
                <a:lnTo>
                  <a:pt x="488" y="76"/>
                </a:lnTo>
                <a:lnTo>
                  <a:pt x="488" y="76"/>
                </a:lnTo>
                <a:lnTo>
                  <a:pt x="488" y="76"/>
                </a:lnTo>
                <a:lnTo>
                  <a:pt x="486" y="76"/>
                </a:lnTo>
                <a:lnTo>
                  <a:pt x="486" y="76"/>
                </a:lnTo>
                <a:lnTo>
                  <a:pt x="486" y="76"/>
                </a:lnTo>
                <a:lnTo>
                  <a:pt x="486" y="76"/>
                </a:lnTo>
                <a:lnTo>
                  <a:pt x="486" y="76"/>
                </a:lnTo>
                <a:lnTo>
                  <a:pt x="486" y="78"/>
                </a:lnTo>
                <a:lnTo>
                  <a:pt x="484" y="78"/>
                </a:lnTo>
                <a:lnTo>
                  <a:pt x="482" y="78"/>
                </a:lnTo>
                <a:lnTo>
                  <a:pt x="482" y="78"/>
                </a:lnTo>
                <a:lnTo>
                  <a:pt x="482" y="78"/>
                </a:lnTo>
                <a:lnTo>
                  <a:pt x="482" y="78"/>
                </a:lnTo>
                <a:lnTo>
                  <a:pt x="482" y="78"/>
                </a:lnTo>
                <a:lnTo>
                  <a:pt x="480" y="78"/>
                </a:lnTo>
                <a:lnTo>
                  <a:pt x="480" y="78"/>
                </a:lnTo>
                <a:lnTo>
                  <a:pt x="480" y="76"/>
                </a:lnTo>
                <a:lnTo>
                  <a:pt x="480" y="76"/>
                </a:lnTo>
                <a:lnTo>
                  <a:pt x="478" y="76"/>
                </a:lnTo>
                <a:lnTo>
                  <a:pt x="478" y="76"/>
                </a:lnTo>
                <a:lnTo>
                  <a:pt x="478" y="76"/>
                </a:lnTo>
                <a:lnTo>
                  <a:pt x="476" y="76"/>
                </a:lnTo>
                <a:lnTo>
                  <a:pt x="476" y="76"/>
                </a:lnTo>
                <a:lnTo>
                  <a:pt x="476" y="76"/>
                </a:lnTo>
                <a:lnTo>
                  <a:pt x="476" y="76"/>
                </a:lnTo>
                <a:lnTo>
                  <a:pt x="476" y="76"/>
                </a:lnTo>
                <a:lnTo>
                  <a:pt x="476" y="76"/>
                </a:lnTo>
                <a:lnTo>
                  <a:pt x="476" y="76"/>
                </a:lnTo>
                <a:lnTo>
                  <a:pt x="474" y="76"/>
                </a:lnTo>
                <a:lnTo>
                  <a:pt x="474" y="76"/>
                </a:lnTo>
                <a:lnTo>
                  <a:pt x="474" y="76"/>
                </a:lnTo>
                <a:lnTo>
                  <a:pt x="472" y="78"/>
                </a:lnTo>
                <a:lnTo>
                  <a:pt x="472" y="78"/>
                </a:lnTo>
                <a:lnTo>
                  <a:pt x="472" y="78"/>
                </a:lnTo>
                <a:lnTo>
                  <a:pt x="472" y="78"/>
                </a:lnTo>
                <a:lnTo>
                  <a:pt x="472" y="78"/>
                </a:lnTo>
                <a:lnTo>
                  <a:pt x="472" y="78"/>
                </a:lnTo>
                <a:lnTo>
                  <a:pt x="472" y="78"/>
                </a:lnTo>
                <a:lnTo>
                  <a:pt x="472" y="78"/>
                </a:lnTo>
                <a:lnTo>
                  <a:pt x="472" y="78"/>
                </a:lnTo>
                <a:lnTo>
                  <a:pt x="472" y="78"/>
                </a:lnTo>
                <a:lnTo>
                  <a:pt x="472" y="78"/>
                </a:lnTo>
                <a:lnTo>
                  <a:pt x="474" y="78"/>
                </a:lnTo>
                <a:lnTo>
                  <a:pt x="474" y="80"/>
                </a:lnTo>
                <a:lnTo>
                  <a:pt x="474" y="80"/>
                </a:lnTo>
                <a:lnTo>
                  <a:pt x="476" y="80"/>
                </a:lnTo>
                <a:lnTo>
                  <a:pt x="476" y="80"/>
                </a:lnTo>
                <a:lnTo>
                  <a:pt x="476" y="80"/>
                </a:lnTo>
                <a:lnTo>
                  <a:pt x="476" y="80"/>
                </a:lnTo>
                <a:lnTo>
                  <a:pt x="476" y="80"/>
                </a:lnTo>
                <a:lnTo>
                  <a:pt x="476" y="78"/>
                </a:lnTo>
                <a:lnTo>
                  <a:pt x="476" y="78"/>
                </a:lnTo>
                <a:lnTo>
                  <a:pt x="476" y="78"/>
                </a:lnTo>
                <a:lnTo>
                  <a:pt x="478" y="78"/>
                </a:lnTo>
                <a:lnTo>
                  <a:pt x="478" y="78"/>
                </a:lnTo>
                <a:lnTo>
                  <a:pt x="480" y="78"/>
                </a:lnTo>
                <a:lnTo>
                  <a:pt x="480" y="78"/>
                </a:lnTo>
                <a:lnTo>
                  <a:pt x="480" y="78"/>
                </a:lnTo>
                <a:lnTo>
                  <a:pt x="480" y="78"/>
                </a:lnTo>
                <a:lnTo>
                  <a:pt x="482" y="80"/>
                </a:lnTo>
                <a:lnTo>
                  <a:pt x="482" y="80"/>
                </a:lnTo>
                <a:lnTo>
                  <a:pt x="480" y="80"/>
                </a:lnTo>
                <a:lnTo>
                  <a:pt x="480" y="80"/>
                </a:lnTo>
                <a:lnTo>
                  <a:pt x="480" y="80"/>
                </a:lnTo>
                <a:lnTo>
                  <a:pt x="478" y="80"/>
                </a:lnTo>
                <a:lnTo>
                  <a:pt x="478" y="80"/>
                </a:lnTo>
                <a:lnTo>
                  <a:pt x="478" y="80"/>
                </a:lnTo>
                <a:lnTo>
                  <a:pt x="478" y="80"/>
                </a:lnTo>
                <a:lnTo>
                  <a:pt x="480" y="80"/>
                </a:lnTo>
                <a:lnTo>
                  <a:pt x="480" y="80"/>
                </a:lnTo>
                <a:lnTo>
                  <a:pt x="480" y="80"/>
                </a:lnTo>
                <a:lnTo>
                  <a:pt x="480" y="80"/>
                </a:lnTo>
                <a:lnTo>
                  <a:pt x="482" y="80"/>
                </a:lnTo>
                <a:lnTo>
                  <a:pt x="482" y="80"/>
                </a:lnTo>
                <a:lnTo>
                  <a:pt x="480" y="80"/>
                </a:lnTo>
                <a:lnTo>
                  <a:pt x="480" y="80"/>
                </a:lnTo>
                <a:lnTo>
                  <a:pt x="480" y="80"/>
                </a:lnTo>
                <a:lnTo>
                  <a:pt x="480" y="80"/>
                </a:lnTo>
                <a:lnTo>
                  <a:pt x="478" y="80"/>
                </a:lnTo>
                <a:lnTo>
                  <a:pt x="478" y="80"/>
                </a:lnTo>
                <a:lnTo>
                  <a:pt x="478" y="80"/>
                </a:lnTo>
                <a:lnTo>
                  <a:pt x="476" y="80"/>
                </a:lnTo>
                <a:lnTo>
                  <a:pt x="476" y="80"/>
                </a:lnTo>
                <a:lnTo>
                  <a:pt x="476" y="80"/>
                </a:lnTo>
                <a:lnTo>
                  <a:pt x="476" y="80"/>
                </a:lnTo>
                <a:lnTo>
                  <a:pt x="476" y="80"/>
                </a:lnTo>
                <a:lnTo>
                  <a:pt x="476" y="80"/>
                </a:lnTo>
                <a:lnTo>
                  <a:pt x="476" y="80"/>
                </a:lnTo>
                <a:lnTo>
                  <a:pt x="476" y="80"/>
                </a:lnTo>
                <a:lnTo>
                  <a:pt x="476" y="80"/>
                </a:lnTo>
                <a:lnTo>
                  <a:pt x="474" y="80"/>
                </a:lnTo>
                <a:lnTo>
                  <a:pt x="474" y="80"/>
                </a:lnTo>
                <a:lnTo>
                  <a:pt x="474" y="80"/>
                </a:lnTo>
                <a:lnTo>
                  <a:pt x="474" y="80"/>
                </a:lnTo>
                <a:lnTo>
                  <a:pt x="474" y="80"/>
                </a:lnTo>
                <a:lnTo>
                  <a:pt x="474" y="80"/>
                </a:lnTo>
                <a:lnTo>
                  <a:pt x="474" y="80"/>
                </a:lnTo>
                <a:lnTo>
                  <a:pt x="474" y="80"/>
                </a:lnTo>
                <a:lnTo>
                  <a:pt x="474" y="80"/>
                </a:lnTo>
                <a:lnTo>
                  <a:pt x="476" y="82"/>
                </a:lnTo>
                <a:lnTo>
                  <a:pt x="476" y="82"/>
                </a:lnTo>
                <a:lnTo>
                  <a:pt x="476" y="82"/>
                </a:lnTo>
                <a:lnTo>
                  <a:pt x="480" y="80"/>
                </a:lnTo>
                <a:lnTo>
                  <a:pt x="480" y="80"/>
                </a:lnTo>
                <a:lnTo>
                  <a:pt x="480" y="80"/>
                </a:lnTo>
                <a:lnTo>
                  <a:pt x="482" y="80"/>
                </a:lnTo>
                <a:lnTo>
                  <a:pt x="482" y="80"/>
                </a:lnTo>
                <a:lnTo>
                  <a:pt x="482" y="80"/>
                </a:lnTo>
                <a:lnTo>
                  <a:pt x="482" y="80"/>
                </a:lnTo>
                <a:lnTo>
                  <a:pt x="482" y="80"/>
                </a:lnTo>
                <a:lnTo>
                  <a:pt x="482" y="80"/>
                </a:lnTo>
                <a:lnTo>
                  <a:pt x="482" y="82"/>
                </a:lnTo>
                <a:lnTo>
                  <a:pt x="482" y="82"/>
                </a:lnTo>
                <a:lnTo>
                  <a:pt x="482" y="82"/>
                </a:lnTo>
                <a:lnTo>
                  <a:pt x="482" y="82"/>
                </a:lnTo>
                <a:lnTo>
                  <a:pt x="482" y="82"/>
                </a:lnTo>
                <a:lnTo>
                  <a:pt x="482" y="82"/>
                </a:lnTo>
                <a:lnTo>
                  <a:pt x="480" y="82"/>
                </a:lnTo>
                <a:lnTo>
                  <a:pt x="480" y="84"/>
                </a:lnTo>
                <a:lnTo>
                  <a:pt x="480" y="84"/>
                </a:lnTo>
                <a:lnTo>
                  <a:pt x="480" y="84"/>
                </a:lnTo>
                <a:lnTo>
                  <a:pt x="482" y="84"/>
                </a:lnTo>
                <a:lnTo>
                  <a:pt x="482" y="84"/>
                </a:lnTo>
                <a:lnTo>
                  <a:pt x="482" y="84"/>
                </a:lnTo>
                <a:lnTo>
                  <a:pt x="484" y="84"/>
                </a:lnTo>
                <a:lnTo>
                  <a:pt x="486" y="82"/>
                </a:lnTo>
                <a:lnTo>
                  <a:pt x="486" y="82"/>
                </a:lnTo>
                <a:lnTo>
                  <a:pt x="486" y="82"/>
                </a:lnTo>
                <a:lnTo>
                  <a:pt x="486" y="82"/>
                </a:lnTo>
                <a:lnTo>
                  <a:pt x="486" y="82"/>
                </a:lnTo>
                <a:lnTo>
                  <a:pt x="486" y="82"/>
                </a:lnTo>
                <a:lnTo>
                  <a:pt x="486" y="84"/>
                </a:lnTo>
                <a:lnTo>
                  <a:pt x="486" y="84"/>
                </a:lnTo>
                <a:lnTo>
                  <a:pt x="486" y="84"/>
                </a:lnTo>
                <a:lnTo>
                  <a:pt x="488" y="84"/>
                </a:lnTo>
                <a:lnTo>
                  <a:pt x="488" y="84"/>
                </a:lnTo>
                <a:lnTo>
                  <a:pt x="490" y="84"/>
                </a:lnTo>
                <a:lnTo>
                  <a:pt x="490" y="84"/>
                </a:lnTo>
                <a:lnTo>
                  <a:pt x="490" y="84"/>
                </a:lnTo>
                <a:lnTo>
                  <a:pt x="490" y="84"/>
                </a:lnTo>
                <a:lnTo>
                  <a:pt x="492" y="84"/>
                </a:lnTo>
                <a:lnTo>
                  <a:pt x="490" y="84"/>
                </a:lnTo>
                <a:lnTo>
                  <a:pt x="488" y="84"/>
                </a:lnTo>
                <a:lnTo>
                  <a:pt x="488" y="84"/>
                </a:lnTo>
                <a:lnTo>
                  <a:pt x="488" y="84"/>
                </a:lnTo>
                <a:lnTo>
                  <a:pt x="488" y="84"/>
                </a:lnTo>
                <a:lnTo>
                  <a:pt x="486" y="82"/>
                </a:lnTo>
                <a:lnTo>
                  <a:pt x="486" y="82"/>
                </a:lnTo>
                <a:lnTo>
                  <a:pt x="486" y="82"/>
                </a:lnTo>
                <a:lnTo>
                  <a:pt x="486" y="82"/>
                </a:lnTo>
                <a:lnTo>
                  <a:pt x="488" y="82"/>
                </a:lnTo>
                <a:lnTo>
                  <a:pt x="488" y="82"/>
                </a:lnTo>
                <a:lnTo>
                  <a:pt x="488" y="82"/>
                </a:lnTo>
                <a:lnTo>
                  <a:pt x="488" y="82"/>
                </a:lnTo>
                <a:lnTo>
                  <a:pt x="488" y="82"/>
                </a:lnTo>
                <a:lnTo>
                  <a:pt x="488" y="82"/>
                </a:lnTo>
                <a:lnTo>
                  <a:pt x="488" y="82"/>
                </a:lnTo>
                <a:lnTo>
                  <a:pt x="490" y="82"/>
                </a:lnTo>
                <a:lnTo>
                  <a:pt x="490" y="84"/>
                </a:lnTo>
                <a:lnTo>
                  <a:pt x="492" y="84"/>
                </a:lnTo>
                <a:lnTo>
                  <a:pt x="492" y="84"/>
                </a:lnTo>
                <a:lnTo>
                  <a:pt x="492" y="84"/>
                </a:lnTo>
                <a:lnTo>
                  <a:pt x="492" y="84"/>
                </a:lnTo>
                <a:lnTo>
                  <a:pt x="494" y="84"/>
                </a:lnTo>
                <a:lnTo>
                  <a:pt x="494" y="84"/>
                </a:lnTo>
                <a:lnTo>
                  <a:pt x="494" y="84"/>
                </a:lnTo>
                <a:lnTo>
                  <a:pt x="494" y="84"/>
                </a:lnTo>
                <a:lnTo>
                  <a:pt x="494" y="84"/>
                </a:lnTo>
                <a:lnTo>
                  <a:pt x="496" y="84"/>
                </a:lnTo>
                <a:lnTo>
                  <a:pt x="498" y="84"/>
                </a:lnTo>
                <a:lnTo>
                  <a:pt x="498" y="84"/>
                </a:lnTo>
                <a:lnTo>
                  <a:pt x="498" y="84"/>
                </a:lnTo>
                <a:lnTo>
                  <a:pt x="498" y="84"/>
                </a:lnTo>
                <a:lnTo>
                  <a:pt x="498" y="84"/>
                </a:lnTo>
                <a:lnTo>
                  <a:pt x="498" y="84"/>
                </a:lnTo>
                <a:lnTo>
                  <a:pt x="498" y="84"/>
                </a:lnTo>
                <a:lnTo>
                  <a:pt x="498" y="84"/>
                </a:lnTo>
                <a:lnTo>
                  <a:pt x="500" y="84"/>
                </a:lnTo>
                <a:lnTo>
                  <a:pt x="500" y="84"/>
                </a:lnTo>
                <a:lnTo>
                  <a:pt x="498" y="86"/>
                </a:lnTo>
                <a:lnTo>
                  <a:pt x="498" y="86"/>
                </a:lnTo>
                <a:lnTo>
                  <a:pt x="498" y="86"/>
                </a:lnTo>
                <a:lnTo>
                  <a:pt x="498" y="86"/>
                </a:lnTo>
                <a:lnTo>
                  <a:pt x="498" y="86"/>
                </a:lnTo>
                <a:lnTo>
                  <a:pt x="498" y="86"/>
                </a:lnTo>
                <a:lnTo>
                  <a:pt x="498" y="86"/>
                </a:lnTo>
                <a:lnTo>
                  <a:pt x="498" y="86"/>
                </a:lnTo>
                <a:lnTo>
                  <a:pt x="496" y="86"/>
                </a:lnTo>
                <a:lnTo>
                  <a:pt x="496" y="86"/>
                </a:lnTo>
                <a:lnTo>
                  <a:pt x="496" y="86"/>
                </a:lnTo>
                <a:lnTo>
                  <a:pt x="496" y="86"/>
                </a:lnTo>
                <a:lnTo>
                  <a:pt x="496" y="86"/>
                </a:lnTo>
                <a:lnTo>
                  <a:pt x="496" y="86"/>
                </a:lnTo>
                <a:lnTo>
                  <a:pt x="496" y="86"/>
                </a:lnTo>
                <a:lnTo>
                  <a:pt x="494" y="86"/>
                </a:lnTo>
                <a:lnTo>
                  <a:pt x="494" y="86"/>
                </a:lnTo>
                <a:lnTo>
                  <a:pt x="494" y="86"/>
                </a:lnTo>
                <a:lnTo>
                  <a:pt x="494" y="86"/>
                </a:lnTo>
                <a:lnTo>
                  <a:pt x="492" y="86"/>
                </a:lnTo>
                <a:lnTo>
                  <a:pt x="492" y="86"/>
                </a:lnTo>
                <a:lnTo>
                  <a:pt x="492" y="86"/>
                </a:lnTo>
                <a:lnTo>
                  <a:pt x="490" y="86"/>
                </a:lnTo>
                <a:lnTo>
                  <a:pt x="488" y="86"/>
                </a:lnTo>
                <a:lnTo>
                  <a:pt x="488" y="86"/>
                </a:lnTo>
                <a:lnTo>
                  <a:pt x="484" y="86"/>
                </a:lnTo>
                <a:lnTo>
                  <a:pt x="484" y="86"/>
                </a:lnTo>
                <a:lnTo>
                  <a:pt x="484" y="86"/>
                </a:lnTo>
                <a:lnTo>
                  <a:pt x="482" y="86"/>
                </a:lnTo>
                <a:lnTo>
                  <a:pt x="482" y="86"/>
                </a:lnTo>
                <a:lnTo>
                  <a:pt x="482" y="86"/>
                </a:lnTo>
                <a:lnTo>
                  <a:pt x="480" y="86"/>
                </a:lnTo>
                <a:lnTo>
                  <a:pt x="480" y="86"/>
                </a:lnTo>
                <a:lnTo>
                  <a:pt x="480" y="86"/>
                </a:lnTo>
                <a:lnTo>
                  <a:pt x="478" y="86"/>
                </a:lnTo>
                <a:lnTo>
                  <a:pt x="478" y="86"/>
                </a:lnTo>
                <a:lnTo>
                  <a:pt x="478" y="86"/>
                </a:lnTo>
                <a:lnTo>
                  <a:pt x="478" y="86"/>
                </a:lnTo>
                <a:lnTo>
                  <a:pt x="478" y="86"/>
                </a:lnTo>
                <a:lnTo>
                  <a:pt x="478" y="86"/>
                </a:lnTo>
                <a:lnTo>
                  <a:pt x="478" y="86"/>
                </a:lnTo>
                <a:lnTo>
                  <a:pt x="478" y="86"/>
                </a:lnTo>
                <a:lnTo>
                  <a:pt x="478" y="86"/>
                </a:lnTo>
                <a:lnTo>
                  <a:pt x="478" y="86"/>
                </a:lnTo>
                <a:lnTo>
                  <a:pt x="476" y="86"/>
                </a:lnTo>
                <a:lnTo>
                  <a:pt x="476" y="86"/>
                </a:lnTo>
                <a:lnTo>
                  <a:pt x="478" y="86"/>
                </a:lnTo>
                <a:lnTo>
                  <a:pt x="478" y="86"/>
                </a:lnTo>
                <a:lnTo>
                  <a:pt x="480" y="86"/>
                </a:lnTo>
                <a:lnTo>
                  <a:pt x="482" y="86"/>
                </a:lnTo>
                <a:lnTo>
                  <a:pt x="482" y="86"/>
                </a:lnTo>
                <a:lnTo>
                  <a:pt x="482" y="86"/>
                </a:lnTo>
                <a:lnTo>
                  <a:pt x="484" y="86"/>
                </a:lnTo>
                <a:lnTo>
                  <a:pt x="484" y="86"/>
                </a:lnTo>
                <a:lnTo>
                  <a:pt x="484" y="86"/>
                </a:lnTo>
                <a:lnTo>
                  <a:pt x="486" y="86"/>
                </a:lnTo>
                <a:lnTo>
                  <a:pt x="488" y="86"/>
                </a:lnTo>
                <a:lnTo>
                  <a:pt x="490" y="86"/>
                </a:lnTo>
                <a:lnTo>
                  <a:pt x="490" y="86"/>
                </a:lnTo>
                <a:lnTo>
                  <a:pt x="490" y="86"/>
                </a:lnTo>
                <a:lnTo>
                  <a:pt x="490" y="86"/>
                </a:lnTo>
                <a:lnTo>
                  <a:pt x="492" y="86"/>
                </a:lnTo>
                <a:lnTo>
                  <a:pt x="492" y="88"/>
                </a:lnTo>
                <a:lnTo>
                  <a:pt x="492" y="88"/>
                </a:lnTo>
                <a:lnTo>
                  <a:pt x="492" y="88"/>
                </a:lnTo>
                <a:lnTo>
                  <a:pt x="492" y="88"/>
                </a:lnTo>
                <a:lnTo>
                  <a:pt x="492" y="88"/>
                </a:lnTo>
                <a:lnTo>
                  <a:pt x="494" y="88"/>
                </a:lnTo>
                <a:lnTo>
                  <a:pt x="494" y="88"/>
                </a:lnTo>
                <a:lnTo>
                  <a:pt x="494" y="88"/>
                </a:lnTo>
                <a:lnTo>
                  <a:pt x="494" y="88"/>
                </a:lnTo>
                <a:lnTo>
                  <a:pt x="496" y="88"/>
                </a:lnTo>
                <a:lnTo>
                  <a:pt x="496" y="88"/>
                </a:lnTo>
                <a:lnTo>
                  <a:pt x="498" y="88"/>
                </a:lnTo>
                <a:lnTo>
                  <a:pt x="498" y="88"/>
                </a:lnTo>
                <a:lnTo>
                  <a:pt x="498" y="88"/>
                </a:lnTo>
                <a:lnTo>
                  <a:pt x="498" y="88"/>
                </a:lnTo>
                <a:lnTo>
                  <a:pt x="498" y="88"/>
                </a:lnTo>
                <a:lnTo>
                  <a:pt x="500" y="90"/>
                </a:lnTo>
                <a:lnTo>
                  <a:pt x="500" y="90"/>
                </a:lnTo>
                <a:lnTo>
                  <a:pt x="500" y="90"/>
                </a:lnTo>
                <a:lnTo>
                  <a:pt x="500" y="90"/>
                </a:lnTo>
                <a:lnTo>
                  <a:pt x="498" y="90"/>
                </a:lnTo>
                <a:lnTo>
                  <a:pt x="498" y="90"/>
                </a:lnTo>
                <a:lnTo>
                  <a:pt x="500" y="90"/>
                </a:lnTo>
                <a:lnTo>
                  <a:pt x="500" y="92"/>
                </a:lnTo>
                <a:lnTo>
                  <a:pt x="500" y="92"/>
                </a:lnTo>
                <a:lnTo>
                  <a:pt x="500" y="92"/>
                </a:lnTo>
                <a:lnTo>
                  <a:pt x="500" y="92"/>
                </a:lnTo>
                <a:lnTo>
                  <a:pt x="500" y="94"/>
                </a:lnTo>
                <a:lnTo>
                  <a:pt x="500" y="94"/>
                </a:lnTo>
                <a:lnTo>
                  <a:pt x="500" y="94"/>
                </a:lnTo>
                <a:lnTo>
                  <a:pt x="500" y="94"/>
                </a:lnTo>
                <a:lnTo>
                  <a:pt x="500" y="94"/>
                </a:lnTo>
                <a:lnTo>
                  <a:pt x="500" y="96"/>
                </a:lnTo>
                <a:lnTo>
                  <a:pt x="500" y="96"/>
                </a:lnTo>
                <a:lnTo>
                  <a:pt x="500" y="96"/>
                </a:lnTo>
                <a:lnTo>
                  <a:pt x="500" y="96"/>
                </a:lnTo>
                <a:lnTo>
                  <a:pt x="498" y="96"/>
                </a:lnTo>
                <a:lnTo>
                  <a:pt x="498" y="98"/>
                </a:lnTo>
                <a:lnTo>
                  <a:pt x="498" y="98"/>
                </a:lnTo>
                <a:lnTo>
                  <a:pt x="498" y="98"/>
                </a:lnTo>
                <a:lnTo>
                  <a:pt x="496" y="98"/>
                </a:lnTo>
                <a:lnTo>
                  <a:pt x="494" y="98"/>
                </a:lnTo>
                <a:lnTo>
                  <a:pt x="494" y="98"/>
                </a:lnTo>
                <a:lnTo>
                  <a:pt x="494" y="98"/>
                </a:lnTo>
                <a:lnTo>
                  <a:pt x="494" y="96"/>
                </a:lnTo>
                <a:lnTo>
                  <a:pt x="494" y="96"/>
                </a:lnTo>
                <a:lnTo>
                  <a:pt x="494" y="96"/>
                </a:lnTo>
                <a:lnTo>
                  <a:pt x="494" y="96"/>
                </a:lnTo>
                <a:lnTo>
                  <a:pt x="494" y="96"/>
                </a:lnTo>
                <a:lnTo>
                  <a:pt x="494" y="96"/>
                </a:lnTo>
                <a:lnTo>
                  <a:pt x="494" y="96"/>
                </a:lnTo>
                <a:lnTo>
                  <a:pt x="494" y="96"/>
                </a:lnTo>
                <a:lnTo>
                  <a:pt x="492" y="94"/>
                </a:lnTo>
                <a:lnTo>
                  <a:pt x="492" y="94"/>
                </a:lnTo>
                <a:lnTo>
                  <a:pt x="492" y="94"/>
                </a:lnTo>
                <a:lnTo>
                  <a:pt x="492" y="94"/>
                </a:lnTo>
                <a:lnTo>
                  <a:pt x="492" y="94"/>
                </a:lnTo>
                <a:lnTo>
                  <a:pt x="490" y="94"/>
                </a:lnTo>
                <a:lnTo>
                  <a:pt x="490" y="94"/>
                </a:lnTo>
                <a:lnTo>
                  <a:pt x="490" y="96"/>
                </a:lnTo>
                <a:lnTo>
                  <a:pt x="490" y="96"/>
                </a:lnTo>
                <a:lnTo>
                  <a:pt x="490" y="96"/>
                </a:lnTo>
                <a:lnTo>
                  <a:pt x="488" y="96"/>
                </a:lnTo>
                <a:lnTo>
                  <a:pt x="488" y="96"/>
                </a:lnTo>
                <a:lnTo>
                  <a:pt x="488" y="96"/>
                </a:lnTo>
                <a:lnTo>
                  <a:pt x="488" y="96"/>
                </a:lnTo>
                <a:lnTo>
                  <a:pt x="488" y="96"/>
                </a:lnTo>
                <a:lnTo>
                  <a:pt x="488" y="96"/>
                </a:lnTo>
                <a:lnTo>
                  <a:pt x="484" y="94"/>
                </a:lnTo>
                <a:lnTo>
                  <a:pt x="482" y="94"/>
                </a:lnTo>
                <a:lnTo>
                  <a:pt x="482" y="94"/>
                </a:lnTo>
                <a:lnTo>
                  <a:pt x="482" y="94"/>
                </a:lnTo>
                <a:lnTo>
                  <a:pt x="482" y="94"/>
                </a:lnTo>
                <a:lnTo>
                  <a:pt x="482" y="94"/>
                </a:lnTo>
                <a:lnTo>
                  <a:pt x="482" y="94"/>
                </a:lnTo>
                <a:lnTo>
                  <a:pt x="482" y="94"/>
                </a:lnTo>
                <a:lnTo>
                  <a:pt x="482" y="92"/>
                </a:lnTo>
                <a:lnTo>
                  <a:pt x="480" y="92"/>
                </a:lnTo>
                <a:lnTo>
                  <a:pt x="480" y="92"/>
                </a:lnTo>
                <a:lnTo>
                  <a:pt x="478" y="92"/>
                </a:lnTo>
                <a:lnTo>
                  <a:pt x="478" y="92"/>
                </a:lnTo>
                <a:lnTo>
                  <a:pt x="478" y="92"/>
                </a:lnTo>
                <a:lnTo>
                  <a:pt x="478" y="92"/>
                </a:lnTo>
                <a:lnTo>
                  <a:pt x="476" y="92"/>
                </a:lnTo>
                <a:lnTo>
                  <a:pt x="476" y="92"/>
                </a:lnTo>
                <a:lnTo>
                  <a:pt x="474" y="90"/>
                </a:lnTo>
                <a:lnTo>
                  <a:pt x="474" y="90"/>
                </a:lnTo>
                <a:lnTo>
                  <a:pt x="474" y="90"/>
                </a:lnTo>
                <a:lnTo>
                  <a:pt x="474" y="90"/>
                </a:lnTo>
                <a:lnTo>
                  <a:pt x="472" y="90"/>
                </a:lnTo>
                <a:lnTo>
                  <a:pt x="472" y="90"/>
                </a:lnTo>
                <a:lnTo>
                  <a:pt x="472" y="90"/>
                </a:lnTo>
                <a:lnTo>
                  <a:pt x="472" y="90"/>
                </a:lnTo>
                <a:lnTo>
                  <a:pt x="472" y="90"/>
                </a:lnTo>
                <a:lnTo>
                  <a:pt x="474" y="90"/>
                </a:lnTo>
                <a:lnTo>
                  <a:pt x="474" y="90"/>
                </a:lnTo>
                <a:lnTo>
                  <a:pt x="474" y="92"/>
                </a:lnTo>
                <a:lnTo>
                  <a:pt x="474" y="92"/>
                </a:lnTo>
                <a:lnTo>
                  <a:pt x="476" y="92"/>
                </a:lnTo>
                <a:lnTo>
                  <a:pt x="476" y="92"/>
                </a:lnTo>
                <a:lnTo>
                  <a:pt x="478" y="92"/>
                </a:lnTo>
                <a:lnTo>
                  <a:pt x="480" y="92"/>
                </a:lnTo>
                <a:lnTo>
                  <a:pt x="480" y="92"/>
                </a:lnTo>
                <a:lnTo>
                  <a:pt x="480" y="94"/>
                </a:lnTo>
                <a:lnTo>
                  <a:pt x="480" y="94"/>
                </a:lnTo>
                <a:lnTo>
                  <a:pt x="480" y="94"/>
                </a:lnTo>
                <a:lnTo>
                  <a:pt x="480" y="94"/>
                </a:lnTo>
                <a:lnTo>
                  <a:pt x="478" y="94"/>
                </a:lnTo>
                <a:lnTo>
                  <a:pt x="478" y="94"/>
                </a:lnTo>
                <a:lnTo>
                  <a:pt x="476" y="94"/>
                </a:lnTo>
                <a:lnTo>
                  <a:pt x="474" y="92"/>
                </a:lnTo>
                <a:lnTo>
                  <a:pt x="474" y="92"/>
                </a:lnTo>
                <a:lnTo>
                  <a:pt x="474" y="92"/>
                </a:lnTo>
                <a:lnTo>
                  <a:pt x="472" y="92"/>
                </a:lnTo>
                <a:lnTo>
                  <a:pt x="472" y="92"/>
                </a:lnTo>
                <a:lnTo>
                  <a:pt x="470" y="92"/>
                </a:lnTo>
                <a:lnTo>
                  <a:pt x="470" y="92"/>
                </a:lnTo>
                <a:lnTo>
                  <a:pt x="470" y="92"/>
                </a:lnTo>
                <a:lnTo>
                  <a:pt x="470" y="92"/>
                </a:lnTo>
                <a:lnTo>
                  <a:pt x="470" y="92"/>
                </a:lnTo>
                <a:lnTo>
                  <a:pt x="470" y="92"/>
                </a:lnTo>
                <a:lnTo>
                  <a:pt x="470" y="92"/>
                </a:lnTo>
                <a:lnTo>
                  <a:pt x="470" y="92"/>
                </a:lnTo>
                <a:lnTo>
                  <a:pt x="470" y="92"/>
                </a:lnTo>
                <a:lnTo>
                  <a:pt x="470" y="92"/>
                </a:lnTo>
                <a:lnTo>
                  <a:pt x="470" y="92"/>
                </a:lnTo>
                <a:lnTo>
                  <a:pt x="470" y="92"/>
                </a:lnTo>
                <a:lnTo>
                  <a:pt x="472" y="92"/>
                </a:lnTo>
                <a:lnTo>
                  <a:pt x="474" y="94"/>
                </a:lnTo>
                <a:lnTo>
                  <a:pt x="474" y="94"/>
                </a:lnTo>
                <a:lnTo>
                  <a:pt x="476" y="94"/>
                </a:lnTo>
                <a:lnTo>
                  <a:pt x="476" y="94"/>
                </a:lnTo>
                <a:lnTo>
                  <a:pt x="476" y="94"/>
                </a:lnTo>
                <a:lnTo>
                  <a:pt x="478" y="94"/>
                </a:lnTo>
                <a:lnTo>
                  <a:pt x="480" y="94"/>
                </a:lnTo>
                <a:lnTo>
                  <a:pt x="480" y="94"/>
                </a:lnTo>
                <a:lnTo>
                  <a:pt x="480" y="94"/>
                </a:lnTo>
                <a:lnTo>
                  <a:pt x="480" y="94"/>
                </a:lnTo>
                <a:lnTo>
                  <a:pt x="480" y="94"/>
                </a:lnTo>
                <a:lnTo>
                  <a:pt x="480" y="94"/>
                </a:lnTo>
                <a:lnTo>
                  <a:pt x="480" y="94"/>
                </a:lnTo>
                <a:lnTo>
                  <a:pt x="480" y="94"/>
                </a:lnTo>
                <a:lnTo>
                  <a:pt x="482" y="94"/>
                </a:lnTo>
                <a:lnTo>
                  <a:pt x="482" y="94"/>
                </a:lnTo>
                <a:lnTo>
                  <a:pt x="482" y="94"/>
                </a:lnTo>
                <a:lnTo>
                  <a:pt x="482" y="94"/>
                </a:lnTo>
                <a:lnTo>
                  <a:pt x="482" y="94"/>
                </a:lnTo>
                <a:lnTo>
                  <a:pt x="484" y="94"/>
                </a:lnTo>
                <a:lnTo>
                  <a:pt x="484" y="96"/>
                </a:lnTo>
                <a:lnTo>
                  <a:pt x="484" y="96"/>
                </a:lnTo>
                <a:lnTo>
                  <a:pt x="486" y="96"/>
                </a:lnTo>
                <a:lnTo>
                  <a:pt x="486" y="96"/>
                </a:lnTo>
                <a:lnTo>
                  <a:pt x="486" y="96"/>
                </a:lnTo>
                <a:lnTo>
                  <a:pt x="486" y="96"/>
                </a:lnTo>
                <a:lnTo>
                  <a:pt x="486" y="96"/>
                </a:lnTo>
                <a:lnTo>
                  <a:pt x="488" y="96"/>
                </a:lnTo>
                <a:lnTo>
                  <a:pt x="488" y="96"/>
                </a:lnTo>
                <a:lnTo>
                  <a:pt x="488" y="96"/>
                </a:lnTo>
                <a:lnTo>
                  <a:pt x="488" y="96"/>
                </a:lnTo>
                <a:lnTo>
                  <a:pt x="488" y="96"/>
                </a:lnTo>
                <a:lnTo>
                  <a:pt x="488" y="96"/>
                </a:lnTo>
                <a:lnTo>
                  <a:pt x="488" y="98"/>
                </a:lnTo>
                <a:lnTo>
                  <a:pt x="488" y="98"/>
                </a:lnTo>
                <a:lnTo>
                  <a:pt x="488" y="98"/>
                </a:lnTo>
                <a:lnTo>
                  <a:pt x="488" y="98"/>
                </a:lnTo>
                <a:lnTo>
                  <a:pt x="486" y="98"/>
                </a:lnTo>
                <a:lnTo>
                  <a:pt x="486" y="98"/>
                </a:lnTo>
                <a:lnTo>
                  <a:pt x="486" y="98"/>
                </a:lnTo>
                <a:lnTo>
                  <a:pt x="486" y="98"/>
                </a:lnTo>
                <a:lnTo>
                  <a:pt x="486" y="98"/>
                </a:lnTo>
                <a:lnTo>
                  <a:pt x="486" y="98"/>
                </a:lnTo>
                <a:lnTo>
                  <a:pt x="484" y="98"/>
                </a:lnTo>
                <a:lnTo>
                  <a:pt x="484" y="98"/>
                </a:lnTo>
                <a:lnTo>
                  <a:pt x="484" y="98"/>
                </a:lnTo>
                <a:lnTo>
                  <a:pt x="484" y="98"/>
                </a:lnTo>
                <a:lnTo>
                  <a:pt x="482" y="98"/>
                </a:lnTo>
                <a:lnTo>
                  <a:pt x="482" y="98"/>
                </a:lnTo>
                <a:lnTo>
                  <a:pt x="480" y="98"/>
                </a:lnTo>
                <a:lnTo>
                  <a:pt x="480" y="98"/>
                </a:lnTo>
                <a:lnTo>
                  <a:pt x="480" y="98"/>
                </a:lnTo>
                <a:lnTo>
                  <a:pt x="480" y="98"/>
                </a:lnTo>
                <a:lnTo>
                  <a:pt x="480" y="98"/>
                </a:lnTo>
                <a:lnTo>
                  <a:pt x="478" y="98"/>
                </a:lnTo>
                <a:lnTo>
                  <a:pt x="478" y="98"/>
                </a:lnTo>
                <a:lnTo>
                  <a:pt x="476" y="100"/>
                </a:lnTo>
                <a:lnTo>
                  <a:pt x="476" y="100"/>
                </a:lnTo>
                <a:lnTo>
                  <a:pt x="476" y="100"/>
                </a:lnTo>
                <a:lnTo>
                  <a:pt x="474" y="98"/>
                </a:lnTo>
                <a:lnTo>
                  <a:pt x="474" y="98"/>
                </a:lnTo>
                <a:lnTo>
                  <a:pt x="474" y="98"/>
                </a:lnTo>
                <a:lnTo>
                  <a:pt x="474" y="98"/>
                </a:lnTo>
                <a:lnTo>
                  <a:pt x="474" y="98"/>
                </a:lnTo>
                <a:lnTo>
                  <a:pt x="474" y="98"/>
                </a:lnTo>
                <a:lnTo>
                  <a:pt x="472" y="98"/>
                </a:lnTo>
                <a:lnTo>
                  <a:pt x="472" y="98"/>
                </a:lnTo>
                <a:lnTo>
                  <a:pt x="470" y="96"/>
                </a:lnTo>
                <a:lnTo>
                  <a:pt x="470" y="96"/>
                </a:lnTo>
                <a:lnTo>
                  <a:pt x="470" y="96"/>
                </a:lnTo>
                <a:lnTo>
                  <a:pt x="470" y="96"/>
                </a:lnTo>
                <a:lnTo>
                  <a:pt x="470" y="98"/>
                </a:lnTo>
                <a:lnTo>
                  <a:pt x="470" y="98"/>
                </a:lnTo>
                <a:lnTo>
                  <a:pt x="470" y="98"/>
                </a:lnTo>
                <a:lnTo>
                  <a:pt x="472" y="98"/>
                </a:lnTo>
                <a:lnTo>
                  <a:pt x="472" y="98"/>
                </a:lnTo>
                <a:lnTo>
                  <a:pt x="472" y="98"/>
                </a:lnTo>
                <a:lnTo>
                  <a:pt x="474" y="98"/>
                </a:lnTo>
                <a:lnTo>
                  <a:pt x="474" y="98"/>
                </a:lnTo>
                <a:lnTo>
                  <a:pt x="474" y="98"/>
                </a:lnTo>
                <a:lnTo>
                  <a:pt x="474" y="98"/>
                </a:lnTo>
                <a:lnTo>
                  <a:pt x="474" y="98"/>
                </a:lnTo>
                <a:lnTo>
                  <a:pt x="474" y="98"/>
                </a:lnTo>
                <a:lnTo>
                  <a:pt x="474" y="100"/>
                </a:lnTo>
                <a:lnTo>
                  <a:pt x="474" y="100"/>
                </a:lnTo>
                <a:lnTo>
                  <a:pt x="474" y="100"/>
                </a:lnTo>
                <a:lnTo>
                  <a:pt x="476" y="100"/>
                </a:lnTo>
                <a:lnTo>
                  <a:pt x="476" y="100"/>
                </a:lnTo>
                <a:lnTo>
                  <a:pt x="476" y="100"/>
                </a:lnTo>
                <a:lnTo>
                  <a:pt x="476" y="100"/>
                </a:lnTo>
                <a:lnTo>
                  <a:pt x="476" y="100"/>
                </a:lnTo>
                <a:lnTo>
                  <a:pt x="478" y="100"/>
                </a:lnTo>
                <a:lnTo>
                  <a:pt x="478" y="100"/>
                </a:lnTo>
                <a:lnTo>
                  <a:pt x="478" y="100"/>
                </a:lnTo>
                <a:lnTo>
                  <a:pt x="478" y="100"/>
                </a:lnTo>
                <a:lnTo>
                  <a:pt x="480" y="100"/>
                </a:lnTo>
                <a:lnTo>
                  <a:pt x="480" y="98"/>
                </a:lnTo>
                <a:lnTo>
                  <a:pt x="480" y="98"/>
                </a:lnTo>
                <a:lnTo>
                  <a:pt x="482" y="98"/>
                </a:lnTo>
                <a:lnTo>
                  <a:pt x="482" y="98"/>
                </a:lnTo>
                <a:lnTo>
                  <a:pt x="482" y="98"/>
                </a:lnTo>
                <a:lnTo>
                  <a:pt x="482" y="98"/>
                </a:lnTo>
                <a:lnTo>
                  <a:pt x="482" y="98"/>
                </a:lnTo>
                <a:lnTo>
                  <a:pt x="482" y="98"/>
                </a:lnTo>
                <a:lnTo>
                  <a:pt x="482" y="98"/>
                </a:lnTo>
                <a:lnTo>
                  <a:pt x="484" y="98"/>
                </a:lnTo>
                <a:lnTo>
                  <a:pt x="484" y="98"/>
                </a:lnTo>
                <a:lnTo>
                  <a:pt x="484" y="98"/>
                </a:lnTo>
                <a:lnTo>
                  <a:pt x="484" y="98"/>
                </a:lnTo>
                <a:lnTo>
                  <a:pt x="484" y="98"/>
                </a:lnTo>
                <a:lnTo>
                  <a:pt x="486" y="98"/>
                </a:lnTo>
                <a:lnTo>
                  <a:pt x="486" y="98"/>
                </a:lnTo>
                <a:lnTo>
                  <a:pt x="486" y="98"/>
                </a:lnTo>
                <a:lnTo>
                  <a:pt x="486" y="98"/>
                </a:lnTo>
                <a:lnTo>
                  <a:pt x="486" y="98"/>
                </a:lnTo>
                <a:lnTo>
                  <a:pt x="488" y="98"/>
                </a:lnTo>
                <a:lnTo>
                  <a:pt x="486" y="98"/>
                </a:lnTo>
                <a:lnTo>
                  <a:pt x="486" y="100"/>
                </a:lnTo>
                <a:lnTo>
                  <a:pt x="486" y="100"/>
                </a:lnTo>
                <a:lnTo>
                  <a:pt x="486" y="102"/>
                </a:lnTo>
                <a:lnTo>
                  <a:pt x="486" y="102"/>
                </a:lnTo>
                <a:lnTo>
                  <a:pt x="486" y="102"/>
                </a:lnTo>
                <a:lnTo>
                  <a:pt x="486" y="102"/>
                </a:lnTo>
                <a:lnTo>
                  <a:pt x="486" y="102"/>
                </a:lnTo>
                <a:lnTo>
                  <a:pt x="486" y="102"/>
                </a:lnTo>
                <a:lnTo>
                  <a:pt x="486" y="102"/>
                </a:lnTo>
                <a:lnTo>
                  <a:pt x="486" y="102"/>
                </a:lnTo>
                <a:lnTo>
                  <a:pt x="486" y="102"/>
                </a:lnTo>
                <a:lnTo>
                  <a:pt x="486" y="102"/>
                </a:lnTo>
                <a:lnTo>
                  <a:pt x="484" y="104"/>
                </a:lnTo>
                <a:lnTo>
                  <a:pt x="484" y="104"/>
                </a:lnTo>
                <a:lnTo>
                  <a:pt x="484" y="104"/>
                </a:lnTo>
                <a:lnTo>
                  <a:pt x="484" y="104"/>
                </a:lnTo>
                <a:lnTo>
                  <a:pt x="482" y="104"/>
                </a:lnTo>
                <a:lnTo>
                  <a:pt x="482" y="104"/>
                </a:lnTo>
                <a:lnTo>
                  <a:pt x="482" y="104"/>
                </a:lnTo>
                <a:lnTo>
                  <a:pt x="482" y="104"/>
                </a:lnTo>
                <a:lnTo>
                  <a:pt x="482" y="104"/>
                </a:lnTo>
                <a:lnTo>
                  <a:pt x="482" y="104"/>
                </a:lnTo>
                <a:lnTo>
                  <a:pt x="482" y="104"/>
                </a:lnTo>
                <a:lnTo>
                  <a:pt x="482" y="104"/>
                </a:lnTo>
                <a:lnTo>
                  <a:pt x="482" y="104"/>
                </a:lnTo>
                <a:lnTo>
                  <a:pt x="482" y="104"/>
                </a:lnTo>
                <a:lnTo>
                  <a:pt x="484" y="104"/>
                </a:lnTo>
                <a:lnTo>
                  <a:pt x="484" y="104"/>
                </a:lnTo>
                <a:lnTo>
                  <a:pt x="484" y="104"/>
                </a:lnTo>
                <a:lnTo>
                  <a:pt x="486" y="104"/>
                </a:lnTo>
                <a:lnTo>
                  <a:pt x="486" y="104"/>
                </a:lnTo>
                <a:lnTo>
                  <a:pt x="486" y="104"/>
                </a:lnTo>
                <a:lnTo>
                  <a:pt x="486" y="104"/>
                </a:lnTo>
                <a:lnTo>
                  <a:pt x="490" y="104"/>
                </a:lnTo>
                <a:lnTo>
                  <a:pt x="490" y="104"/>
                </a:lnTo>
                <a:lnTo>
                  <a:pt x="492" y="104"/>
                </a:lnTo>
                <a:lnTo>
                  <a:pt x="492" y="104"/>
                </a:lnTo>
                <a:lnTo>
                  <a:pt x="492" y="104"/>
                </a:lnTo>
                <a:lnTo>
                  <a:pt x="494" y="104"/>
                </a:lnTo>
                <a:lnTo>
                  <a:pt x="494" y="104"/>
                </a:lnTo>
                <a:lnTo>
                  <a:pt x="494" y="104"/>
                </a:lnTo>
                <a:lnTo>
                  <a:pt x="494" y="104"/>
                </a:lnTo>
                <a:lnTo>
                  <a:pt x="496" y="104"/>
                </a:lnTo>
                <a:lnTo>
                  <a:pt x="496" y="104"/>
                </a:lnTo>
                <a:lnTo>
                  <a:pt x="498" y="104"/>
                </a:lnTo>
                <a:lnTo>
                  <a:pt x="498" y="104"/>
                </a:lnTo>
                <a:lnTo>
                  <a:pt x="498" y="104"/>
                </a:lnTo>
                <a:lnTo>
                  <a:pt x="498" y="104"/>
                </a:lnTo>
                <a:lnTo>
                  <a:pt x="498" y="104"/>
                </a:lnTo>
                <a:lnTo>
                  <a:pt x="498" y="104"/>
                </a:lnTo>
                <a:lnTo>
                  <a:pt x="500" y="104"/>
                </a:lnTo>
                <a:lnTo>
                  <a:pt x="500" y="104"/>
                </a:lnTo>
                <a:lnTo>
                  <a:pt x="500" y="104"/>
                </a:lnTo>
                <a:lnTo>
                  <a:pt x="500" y="104"/>
                </a:lnTo>
                <a:lnTo>
                  <a:pt x="500" y="104"/>
                </a:lnTo>
                <a:lnTo>
                  <a:pt x="500" y="104"/>
                </a:lnTo>
                <a:lnTo>
                  <a:pt x="498" y="104"/>
                </a:lnTo>
                <a:lnTo>
                  <a:pt x="498" y="104"/>
                </a:lnTo>
                <a:lnTo>
                  <a:pt x="498" y="106"/>
                </a:lnTo>
                <a:lnTo>
                  <a:pt x="500" y="106"/>
                </a:lnTo>
                <a:lnTo>
                  <a:pt x="500" y="106"/>
                </a:lnTo>
                <a:lnTo>
                  <a:pt x="500" y="106"/>
                </a:lnTo>
                <a:lnTo>
                  <a:pt x="502" y="106"/>
                </a:lnTo>
                <a:lnTo>
                  <a:pt x="502" y="106"/>
                </a:lnTo>
                <a:lnTo>
                  <a:pt x="502" y="106"/>
                </a:lnTo>
                <a:lnTo>
                  <a:pt x="500" y="106"/>
                </a:lnTo>
                <a:lnTo>
                  <a:pt x="500" y="106"/>
                </a:lnTo>
                <a:lnTo>
                  <a:pt x="500" y="106"/>
                </a:lnTo>
                <a:lnTo>
                  <a:pt x="500" y="108"/>
                </a:lnTo>
                <a:lnTo>
                  <a:pt x="500" y="108"/>
                </a:lnTo>
                <a:lnTo>
                  <a:pt x="500" y="108"/>
                </a:lnTo>
                <a:lnTo>
                  <a:pt x="498" y="108"/>
                </a:lnTo>
                <a:lnTo>
                  <a:pt x="498" y="108"/>
                </a:lnTo>
                <a:lnTo>
                  <a:pt x="496" y="110"/>
                </a:lnTo>
                <a:lnTo>
                  <a:pt x="496" y="110"/>
                </a:lnTo>
                <a:lnTo>
                  <a:pt x="494" y="110"/>
                </a:lnTo>
                <a:lnTo>
                  <a:pt x="492" y="108"/>
                </a:lnTo>
                <a:lnTo>
                  <a:pt x="490" y="108"/>
                </a:lnTo>
                <a:lnTo>
                  <a:pt x="490" y="108"/>
                </a:lnTo>
                <a:lnTo>
                  <a:pt x="488" y="108"/>
                </a:lnTo>
                <a:lnTo>
                  <a:pt x="488" y="106"/>
                </a:lnTo>
                <a:lnTo>
                  <a:pt x="488" y="106"/>
                </a:lnTo>
                <a:lnTo>
                  <a:pt x="488" y="106"/>
                </a:lnTo>
                <a:lnTo>
                  <a:pt x="486" y="106"/>
                </a:lnTo>
                <a:lnTo>
                  <a:pt x="486" y="106"/>
                </a:lnTo>
                <a:lnTo>
                  <a:pt x="486" y="106"/>
                </a:lnTo>
                <a:lnTo>
                  <a:pt x="484" y="106"/>
                </a:lnTo>
                <a:lnTo>
                  <a:pt x="482" y="106"/>
                </a:lnTo>
                <a:lnTo>
                  <a:pt x="482" y="106"/>
                </a:lnTo>
                <a:lnTo>
                  <a:pt x="480" y="106"/>
                </a:lnTo>
                <a:lnTo>
                  <a:pt x="478" y="106"/>
                </a:lnTo>
                <a:lnTo>
                  <a:pt x="478" y="106"/>
                </a:lnTo>
                <a:lnTo>
                  <a:pt x="476" y="106"/>
                </a:lnTo>
                <a:lnTo>
                  <a:pt x="476" y="106"/>
                </a:lnTo>
                <a:lnTo>
                  <a:pt x="476" y="106"/>
                </a:lnTo>
                <a:lnTo>
                  <a:pt x="476" y="106"/>
                </a:lnTo>
                <a:lnTo>
                  <a:pt x="474" y="106"/>
                </a:lnTo>
                <a:lnTo>
                  <a:pt x="474" y="106"/>
                </a:lnTo>
                <a:lnTo>
                  <a:pt x="474" y="106"/>
                </a:lnTo>
                <a:lnTo>
                  <a:pt x="474" y="106"/>
                </a:lnTo>
                <a:lnTo>
                  <a:pt x="474" y="106"/>
                </a:lnTo>
                <a:lnTo>
                  <a:pt x="474" y="104"/>
                </a:lnTo>
                <a:lnTo>
                  <a:pt x="472" y="104"/>
                </a:lnTo>
                <a:lnTo>
                  <a:pt x="472" y="104"/>
                </a:lnTo>
                <a:lnTo>
                  <a:pt x="472" y="104"/>
                </a:lnTo>
                <a:lnTo>
                  <a:pt x="472" y="104"/>
                </a:lnTo>
                <a:lnTo>
                  <a:pt x="472" y="104"/>
                </a:lnTo>
                <a:lnTo>
                  <a:pt x="470" y="104"/>
                </a:lnTo>
                <a:lnTo>
                  <a:pt x="472" y="104"/>
                </a:lnTo>
                <a:lnTo>
                  <a:pt x="472" y="104"/>
                </a:lnTo>
                <a:lnTo>
                  <a:pt x="472" y="106"/>
                </a:lnTo>
                <a:lnTo>
                  <a:pt x="474" y="106"/>
                </a:lnTo>
                <a:lnTo>
                  <a:pt x="474" y="106"/>
                </a:lnTo>
                <a:lnTo>
                  <a:pt x="474" y="106"/>
                </a:lnTo>
                <a:lnTo>
                  <a:pt x="474" y="108"/>
                </a:lnTo>
                <a:lnTo>
                  <a:pt x="472" y="108"/>
                </a:lnTo>
                <a:lnTo>
                  <a:pt x="472" y="108"/>
                </a:lnTo>
                <a:lnTo>
                  <a:pt x="472" y="108"/>
                </a:lnTo>
                <a:lnTo>
                  <a:pt x="470" y="108"/>
                </a:lnTo>
                <a:lnTo>
                  <a:pt x="470" y="108"/>
                </a:lnTo>
                <a:lnTo>
                  <a:pt x="468" y="108"/>
                </a:lnTo>
                <a:lnTo>
                  <a:pt x="468" y="108"/>
                </a:lnTo>
                <a:lnTo>
                  <a:pt x="466" y="108"/>
                </a:lnTo>
                <a:lnTo>
                  <a:pt x="466" y="108"/>
                </a:lnTo>
                <a:lnTo>
                  <a:pt x="466" y="108"/>
                </a:lnTo>
                <a:lnTo>
                  <a:pt x="466" y="108"/>
                </a:lnTo>
                <a:lnTo>
                  <a:pt x="468" y="108"/>
                </a:lnTo>
                <a:lnTo>
                  <a:pt x="468" y="108"/>
                </a:lnTo>
                <a:lnTo>
                  <a:pt x="468" y="108"/>
                </a:lnTo>
                <a:lnTo>
                  <a:pt x="468" y="108"/>
                </a:lnTo>
                <a:lnTo>
                  <a:pt x="470" y="108"/>
                </a:lnTo>
                <a:lnTo>
                  <a:pt x="470" y="108"/>
                </a:lnTo>
                <a:lnTo>
                  <a:pt x="470" y="108"/>
                </a:lnTo>
                <a:lnTo>
                  <a:pt x="470" y="108"/>
                </a:lnTo>
                <a:lnTo>
                  <a:pt x="470" y="108"/>
                </a:lnTo>
                <a:lnTo>
                  <a:pt x="470" y="108"/>
                </a:lnTo>
                <a:lnTo>
                  <a:pt x="470" y="108"/>
                </a:lnTo>
                <a:lnTo>
                  <a:pt x="470" y="108"/>
                </a:lnTo>
                <a:lnTo>
                  <a:pt x="470" y="108"/>
                </a:lnTo>
                <a:lnTo>
                  <a:pt x="470" y="110"/>
                </a:lnTo>
                <a:lnTo>
                  <a:pt x="470" y="110"/>
                </a:lnTo>
                <a:lnTo>
                  <a:pt x="468" y="110"/>
                </a:lnTo>
                <a:lnTo>
                  <a:pt x="468" y="110"/>
                </a:lnTo>
                <a:lnTo>
                  <a:pt x="470" y="110"/>
                </a:lnTo>
                <a:lnTo>
                  <a:pt x="470" y="110"/>
                </a:lnTo>
                <a:lnTo>
                  <a:pt x="468" y="110"/>
                </a:lnTo>
                <a:lnTo>
                  <a:pt x="468" y="110"/>
                </a:lnTo>
                <a:lnTo>
                  <a:pt x="468" y="110"/>
                </a:lnTo>
                <a:lnTo>
                  <a:pt x="468" y="110"/>
                </a:lnTo>
                <a:lnTo>
                  <a:pt x="468" y="110"/>
                </a:lnTo>
                <a:lnTo>
                  <a:pt x="468" y="110"/>
                </a:lnTo>
                <a:lnTo>
                  <a:pt x="466" y="110"/>
                </a:lnTo>
                <a:lnTo>
                  <a:pt x="466" y="110"/>
                </a:lnTo>
                <a:lnTo>
                  <a:pt x="466" y="110"/>
                </a:lnTo>
                <a:lnTo>
                  <a:pt x="466" y="110"/>
                </a:lnTo>
                <a:lnTo>
                  <a:pt x="466" y="112"/>
                </a:lnTo>
                <a:lnTo>
                  <a:pt x="466" y="112"/>
                </a:lnTo>
                <a:lnTo>
                  <a:pt x="468" y="112"/>
                </a:lnTo>
                <a:lnTo>
                  <a:pt x="468" y="112"/>
                </a:lnTo>
                <a:lnTo>
                  <a:pt x="468" y="112"/>
                </a:lnTo>
                <a:lnTo>
                  <a:pt x="470" y="112"/>
                </a:lnTo>
                <a:lnTo>
                  <a:pt x="470" y="112"/>
                </a:lnTo>
                <a:lnTo>
                  <a:pt x="470" y="112"/>
                </a:lnTo>
                <a:lnTo>
                  <a:pt x="470" y="112"/>
                </a:lnTo>
                <a:lnTo>
                  <a:pt x="470" y="112"/>
                </a:lnTo>
                <a:lnTo>
                  <a:pt x="472" y="114"/>
                </a:lnTo>
                <a:lnTo>
                  <a:pt x="472" y="114"/>
                </a:lnTo>
                <a:lnTo>
                  <a:pt x="472" y="114"/>
                </a:lnTo>
                <a:lnTo>
                  <a:pt x="472" y="114"/>
                </a:lnTo>
                <a:lnTo>
                  <a:pt x="472" y="116"/>
                </a:lnTo>
                <a:lnTo>
                  <a:pt x="470" y="116"/>
                </a:lnTo>
                <a:lnTo>
                  <a:pt x="472" y="116"/>
                </a:lnTo>
                <a:lnTo>
                  <a:pt x="472" y="116"/>
                </a:lnTo>
                <a:lnTo>
                  <a:pt x="472" y="116"/>
                </a:lnTo>
                <a:lnTo>
                  <a:pt x="472" y="116"/>
                </a:lnTo>
                <a:lnTo>
                  <a:pt x="472" y="116"/>
                </a:lnTo>
                <a:lnTo>
                  <a:pt x="472" y="116"/>
                </a:lnTo>
                <a:lnTo>
                  <a:pt x="472" y="114"/>
                </a:lnTo>
                <a:lnTo>
                  <a:pt x="472" y="114"/>
                </a:lnTo>
                <a:lnTo>
                  <a:pt x="472" y="114"/>
                </a:lnTo>
                <a:lnTo>
                  <a:pt x="472" y="114"/>
                </a:lnTo>
                <a:lnTo>
                  <a:pt x="472" y="114"/>
                </a:lnTo>
                <a:lnTo>
                  <a:pt x="472" y="114"/>
                </a:lnTo>
                <a:lnTo>
                  <a:pt x="472" y="112"/>
                </a:lnTo>
                <a:lnTo>
                  <a:pt x="472" y="112"/>
                </a:lnTo>
                <a:lnTo>
                  <a:pt x="472" y="112"/>
                </a:lnTo>
                <a:lnTo>
                  <a:pt x="472" y="112"/>
                </a:lnTo>
                <a:lnTo>
                  <a:pt x="472" y="112"/>
                </a:lnTo>
                <a:lnTo>
                  <a:pt x="474" y="112"/>
                </a:lnTo>
                <a:lnTo>
                  <a:pt x="474" y="112"/>
                </a:lnTo>
                <a:lnTo>
                  <a:pt x="474" y="112"/>
                </a:lnTo>
                <a:lnTo>
                  <a:pt x="474" y="112"/>
                </a:lnTo>
                <a:lnTo>
                  <a:pt x="474" y="112"/>
                </a:lnTo>
                <a:lnTo>
                  <a:pt x="476" y="112"/>
                </a:lnTo>
                <a:lnTo>
                  <a:pt x="476" y="112"/>
                </a:lnTo>
                <a:lnTo>
                  <a:pt x="476" y="112"/>
                </a:lnTo>
                <a:lnTo>
                  <a:pt x="478" y="112"/>
                </a:lnTo>
                <a:lnTo>
                  <a:pt x="478" y="112"/>
                </a:lnTo>
                <a:lnTo>
                  <a:pt x="480" y="112"/>
                </a:lnTo>
                <a:lnTo>
                  <a:pt x="482" y="114"/>
                </a:lnTo>
                <a:lnTo>
                  <a:pt x="482" y="114"/>
                </a:lnTo>
                <a:lnTo>
                  <a:pt x="484" y="114"/>
                </a:lnTo>
                <a:lnTo>
                  <a:pt x="484" y="114"/>
                </a:lnTo>
                <a:lnTo>
                  <a:pt x="484" y="114"/>
                </a:lnTo>
                <a:lnTo>
                  <a:pt x="484" y="114"/>
                </a:lnTo>
                <a:lnTo>
                  <a:pt x="486" y="114"/>
                </a:lnTo>
                <a:lnTo>
                  <a:pt x="486" y="114"/>
                </a:lnTo>
                <a:lnTo>
                  <a:pt x="486" y="114"/>
                </a:lnTo>
                <a:lnTo>
                  <a:pt x="486" y="114"/>
                </a:lnTo>
                <a:lnTo>
                  <a:pt x="488" y="114"/>
                </a:lnTo>
                <a:lnTo>
                  <a:pt x="488" y="114"/>
                </a:lnTo>
                <a:lnTo>
                  <a:pt x="488" y="114"/>
                </a:lnTo>
                <a:lnTo>
                  <a:pt x="486" y="114"/>
                </a:lnTo>
                <a:lnTo>
                  <a:pt x="486" y="114"/>
                </a:lnTo>
                <a:lnTo>
                  <a:pt x="486" y="116"/>
                </a:lnTo>
                <a:lnTo>
                  <a:pt x="486" y="116"/>
                </a:lnTo>
                <a:lnTo>
                  <a:pt x="486" y="116"/>
                </a:lnTo>
                <a:lnTo>
                  <a:pt x="486" y="116"/>
                </a:lnTo>
                <a:lnTo>
                  <a:pt x="484" y="116"/>
                </a:lnTo>
                <a:lnTo>
                  <a:pt x="484" y="116"/>
                </a:lnTo>
                <a:lnTo>
                  <a:pt x="484" y="116"/>
                </a:lnTo>
                <a:lnTo>
                  <a:pt x="484" y="116"/>
                </a:lnTo>
                <a:lnTo>
                  <a:pt x="484" y="116"/>
                </a:lnTo>
                <a:lnTo>
                  <a:pt x="484" y="116"/>
                </a:lnTo>
                <a:lnTo>
                  <a:pt x="484" y="116"/>
                </a:lnTo>
                <a:lnTo>
                  <a:pt x="484" y="116"/>
                </a:lnTo>
                <a:lnTo>
                  <a:pt x="484" y="118"/>
                </a:lnTo>
                <a:lnTo>
                  <a:pt x="484" y="118"/>
                </a:lnTo>
                <a:lnTo>
                  <a:pt x="484" y="118"/>
                </a:lnTo>
                <a:lnTo>
                  <a:pt x="484" y="118"/>
                </a:lnTo>
                <a:lnTo>
                  <a:pt x="484" y="118"/>
                </a:lnTo>
                <a:lnTo>
                  <a:pt x="484" y="118"/>
                </a:lnTo>
                <a:lnTo>
                  <a:pt x="484" y="118"/>
                </a:lnTo>
                <a:lnTo>
                  <a:pt x="484" y="118"/>
                </a:lnTo>
                <a:lnTo>
                  <a:pt x="484" y="118"/>
                </a:lnTo>
                <a:lnTo>
                  <a:pt x="484" y="118"/>
                </a:lnTo>
                <a:lnTo>
                  <a:pt x="486" y="118"/>
                </a:lnTo>
                <a:lnTo>
                  <a:pt x="486" y="118"/>
                </a:lnTo>
                <a:lnTo>
                  <a:pt x="484" y="120"/>
                </a:lnTo>
                <a:lnTo>
                  <a:pt x="484" y="120"/>
                </a:lnTo>
                <a:lnTo>
                  <a:pt x="484" y="120"/>
                </a:lnTo>
                <a:lnTo>
                  <a:pt x="484" y="120"/>
                </a:lnTo>
                <a:lnTo>
                  <a:pt x="484" y="120"/>
                </a:lnTo>
                <a:lnTo>
                  <a:pt x="484" y="120"/>
                </a:lnTo>
                <a:lnTo>
                  <a:pt x="484" y="120"/>
                </a:lnTo>
                <a:lnTo>
                  <a:pt x="484" y="120"/>
                </a:lnTo>
                <a:lnTo>
                  <a:pt x="482" y="120"/>
                </a:lnTo>
                <a:lnTo>
                  <a:pt x="482" y="120"/>
                </a:lnTo>
                <a:lnTo>
                  <a:pt x="482" y="120"/>
                </a:lnTo>
                <a:lnTo>
                  <a:pt x="482" y="120"/>
                </a:lnTo>
                <a:lnTo>
                  <a:pt x="480" y="120"/>
                </a:lnTo>
                <a:lnTo>
                  <a:pt x="480" y="120"/>
                </a:lnTo>
                <a:lnTo>
                  <a:pt x="480" y="120"/>
                </a:lnTo>
                <a:lnTo>
                  <a:pt x="478" y="120"/>
                </a:lnTo>
                <a:lnTo>
                  <a:pt x="478" y="120"/>
                </a:lnTo>
                <a:lnTo>
                  <a:pt x="476" y="120"/>
                </a:lnTo>
                <a:lnTo>
                  <a:pt x="474" y="120"/>
                </a:lnTo>
                <a:lnTo>
                  <a:pt x="474" y="120"/>
                </a:lnTo>
                <a:lnTo>
                  <a:pt x="474" y="120"/>
                </a:lnTo>
                <a:lnTo>
                  <a:pt x="474" y="118"/>
                </a:lnTo>
                <a:lnTo>
                  <a:pt x="474" y="118"/>
                </a:lnTo>
                <a:lnTo>
                  <a:pt x="474" y="120"/>
                </a:lnTo>
                <a:lnTo>
                  <a:pt x="474" y="120"/>
                </a:lnTo>
                <a:lnTo>
                  <a:pt x="474" y="120"/>
                </a:lnTo>
                <a:lnTo>
                  <a:pt x="472" y="120"/>
                </a:lnTo>
                <a:lnTo>
                  <a:pt x="472" y="120"/>
                </a:lnTo>
                <a:lnTo>
                  <a:pt x="470" y="120"/>
                </a:lnTo>
                <a:lnTo>
                  <a:pt x="470" y="120"/>
                </a:lnTo>
                <a:lnTo>
                  <a:pt x="468" y="120"/>
                </a:lnTo>
                <a:lnTo>
                  <a:pt x="468" y="120"/>
                </a:lnTo>
                <a:lnTo>
                  <a:pt x="468" y="122"/>
                </a:lnTo>
                <a:lnTo>
                  <a:pt x="468" y="122"/>
                </a:lnTo>
                <a:lnTo>
                  <a:pt x="468" y="122"/>
                </a:lnTo>
                <a:lnTo>
                  <a:pt x="468" y="122"/>
                </a:lnTo>
                <a:lnTo>
                  <a:pt x="466" y="122"/>
                </a:lnTo>
                <a:lnTo>
                  <a:pt x="466" y="122"/>
                </a:lnTo>
                <a:lnTo>
                  <a:pt x="466" y="122"/>
                </a:lnTo>
                <a:lnTo>
                  <a:pt x="466" y="122"/>
                </a:lnTo>
                <a:lnTo>
                  <a:pt x="466" y="122"/>
                </a:lnTo>
                <a:lnTo>
                  <a:pt x="464" y="122"/>
                </a:lnTo>
                <a:lnTo>
                  <a:pt x="464" y="122"/>
                </a:lnTo>
                <a:lnTo>
                  <a:pt x="464" y="122"/>
                </a:lnTo>
                <a:lnTo>
                  <a:pt x="464" y="122"/>
                </a:lnTo>
                <a:lnTo>
                  <a:pt x="462" y="122"/>
                </a:lnTo>
                <a:lnTo>
                  <a:pt x="462" y="122"/>
                </a:lnTo>
                <a:lnTo>
                  <a:pt x="462" y="122"/>
                </a:lnTo>
                <a:lnTo>
                  <a:pt x="462" y="122"/>
                </a:lnTo>
                <a:lnTo>
                  <a:pt x="462" y="122"/>
                </a:lnTo>
                <a:lnTo>
                  <a:pt x="460" y="122"/>
                </a:lnTo>
                <a:lnTo>
                  <a:pt x="460" y="122"/>
                </a:lnTo>
                <a:lnTo>
                  <a:pt x="460" y="122"/>
                </a:lnTo>
                <a:lnTo>
                  <a:pt x="460" y="122"/>
                </a:lnTo>
                <a:lnTo>
                  <a:pt x="458" y="122"/>
                </a:lnTo>
                <a:lnTo>
                  <a:pt x="458" y="120"/>
                </a:lnTo>
                <a:lnTo>
                  <a:pt x="456" y="120"/>
                </a:lnTo>
                <a:lnTo>
                  <a:pt x="456" y="120"/>
                </a:lnTo>
                <a:lnTo>
                  <a:pt x="456" y="120"/>
                </a:lnTo>
                <a:lnTo>
                  <a:pt x="456" y="120"/>
                </a:lnTo>
                <a:lnTo>
                  <a:pt x="456" y="120"/>
                </a:lnTo>
                <a:lnTo>
                  <a:pt x="456" y="120"/>
                </a:lnTo>
                <a:lnTo>
                  <a:pt x="454" y="120"/>
                </a:lnTo>
                <a:lnTo>
                  <a:pt x="454" y="120"/>
                </a:lnTo>
                <a:lnTo>
                  <a:pt x="454" y="120"/>
                </a:lnTo>
                <a:lnTo>
                  <a:pt x="454" y="120"/>
                </a:lnTo>
                <a:lnTo>
                  <a:pt x="454" y="120"/>
                </a:lnTo>
                <a:lnTo>
                  <a:pt x="454" y="120"/>
                </a:lnTo>
                <a:lnTo>
                  <a:pt x="454" y="120"/>
                </a:lnTo>
                <a:lnTo>
                  <a:pt x="454" y="120"/>
                </a:lnTo>
                <a:lnTo>
                  <a:pt x="452" y="118"/>
                </a:lnTo>
                <a:lnTo>
                  <a:pt x="452" y="118"/>
                </a:lnTo>
                <a:lnTo>
                  <a:pt x="450" y="118"/>
                </a:lnTo>
                <a:lnTo>
                  <a:pt x="450" y="118"/>
                </a:lnTo>
                <a:lnTo>
                  <a:pt x="448" y="118"/>
                </a:lnTo>
                <a:lnTo>
                  <a:pt x="448" y="116"/>
                </a:lnTo>
                <a:lnTo>
                  <a:pt x="448" y="116"/>
                </a:lnTo>
                <a:lnTo>
                  <a:pt x="450" y="116"/>
                </a:lnTo>
                <a:lnTo>
                  <a:pt x="450" y="116"/>
                </a:lnTo>
                <a:lnTo>
                  <a:pt x="450" y="116"/>
                </a:lnTo>
                <a:lnTo>
                  <a:pt x="450" y="116"/>
                </a:lnTo>
                <a:lnTo>
                  <a:pt x="450" y="116"/>
                </a:lnTo>
                <a:lnTo>
                  <a:pt x="452" y="116"/>
                </a:lnTo>
                <a:lnTo>
                  <a:pt x="454" y="116"/>
                </a:lnTo>
                <a:lnTo>
                  <a:pt x="454" y="116"/>
                </a:lnTo>
                <a:lnTo>
                  <a:pt x="454" y="116"/>
                </a:lnTo>
                <a:lnTo>
                  <a:pt x="454" y="116"/>
                </a:lnTo>
                <a:lnTo>
                  <a:pt x="454" y="116"/>
                </a:lnTo>
                <a:lnTo>
                  <a:pt x="454" y="116"/>
                </a:lnTo>
                <a:lnTo>
                  <a:pt x="456" y="116"/>
                </a:lnTo>
                <a:lnTo>
                  <a:pt x="458" y="118"/>
                </a:lnTo>
                <a:lnTo>
                  <a:pt x="458" y="118"/>
                </a:lnTo>
                <a:lnTo>
                  <a:pt x="458" y="118"/>
                </a:lnTo>
                <a:lnTo>
                  <a:pt x="460" y="118"/>
                </a:lnTo>
                <a:lnTo>
                  <a:pt x="460" y="118"/>
                </a:lnTo>
                <a:lnTo>
                  <a:pt x="460" y="118"/>
                </a:lnTo>
                <a:lnTo>
                  <a:pt x="460" y="118"/>
                </a:lnTo>
                <a:lnTo>
                  <a:pt x="462" y="118"/>
                </a:lnTo>
                <a:lnTo>
                  <a:pt x="462" y="118"/>
                </a:lnTo>
                <a:lnTo>
                  <a:pt x="464" y="118"/>
                </a:lnTo>
                <a:lnTo>
                  <a:pt x="464" y="118"/>
                </a:lnTo>
                <a:lnTo>
                  <a:pt x="466" y="118"/>
                </a:lnTo>
                <a:lnTo>
                  <a:pt x="466" y="118"/>
                </a:lnTo>
                <a:lnTo>
                  <a:pt x="468" y="118"/>
                </a:lnTo>
                <a:lnTo>
                  <a:pt x="468" y="118"/>
                </a:lnTo>
                <a:lnTo>
                  <a:pt x="468" y="118"/>
                </a:lnTo>
                <a:lnTo>
                  <a:pt x="466" y="118"/>
                </a:lnTo>
                <a:lnTo>
                  <a:pt x="466" y="118"/>
                </a:lnTo>
                <a:lnTo>
                  <a:pt x="466" y="118"/>
                </a:lnTo>
                <a:lnTo>
                  <a:pt x="464" y="118"/>
                </a:lnTo>
                <a:lnTo>
                  <a:pt x="464" y="118"/>
                </a:lnTo>
                <a:lnTo>
                  <a:pt x="464" y="118"/>
                </a:lnTo>
                <a:lnTo>
                  <a:pt x="464" y="118"/>
                </a:lnTo>
                <a:lnTo>
                  <a:pt x="464" y="118"/>
                </a:lnTo>
                <a:lnTo>
                  <a:pt x="462" y="118"/>
                </a:lnTo>
                <a:lnTo>
                  <a:pt x="462" y="118"/>
                </a:lnTo>
                <a:lnTo>
                  <a:pt x="462" y="118"/>
                </a:lnTo>
                <a:lnTo>
                  <a:pt x="462" y="118"/>
                </a:lnTo>
                <a:lnTo>
                  <a:pt x="460" y="118"/>
                </a:lnTo>
                <a:lnTo>
                  <a:pt x="460" y="118"/>
                </a:lnTo>
                <a:lnTo>
                  <a:pt x="460" y="118"/>
                </a:lnTo>
                <a:lnTo>
                  <a:pt x="460" y="118"/>
                </a:lnTo>
                <a:lnTo>
                  <a:pt x="460" y="118"/>
                </a:lnTo>
                <a:lnTo>
                  <a:pt x="458" y="116"/>
                </a:lnTo>
                <a:lnTo>
                  <a:pt x="454" y="116"/>
                </a:lnTo>
                <a:lnTo>
                  <a:pt x="454" y="116"/>
                </a:lnTo>
                <a:lnTo>
                  <a:pt x="454" y="116"/>
                </a:lnTo>
                <a:lnTo>
                  <a:pt x="452" y="116"/>
                </a:lnTo>
                <a:lnTo>
                  <a:pt x="452" y="116"/>
                </a:lnTo>
                <a:lnTo>
                  <a:pt x="452" y="116"/>
                </a:lnTo>
                <a:lnTo>
                  <a:pt x="450" y="116"/>
                </a:lnTo>
                <a:lnTo>
                  <a:pt x="450" y="116"/>
                </a:lnTo>
                <a:lnTo>
                  <a:pt x="450" y="116"/>
                </a:lnTo>
                <a:lnTo>
                  <a:pt x="450" y="116"/>
                </a:lnTo>
                <a:lnTo>
                  <a:pt x="450" y="114"/>
                </a:lnTo>
                <a:lnTo>
                  <a:pt x="450" y="114"/>
                </a:lnTo>
                <a:lnTo>
                  <a:pt x="450" y="114"/>
                </a:lnTo>
                <a:lnTo>
                  <a:pt x="450" y="114"/>
                </a:lnTo>
                <a:lnTo>
                  <a:pt x="448" y="114"/>
                </a:lnTo>
                <a:lnTo>
                  <a:pt x="446" y="116"/>
                </a:lnTo>
                <a:lnTo>
                  <a:pt x="444" y="116"/>
                </a:lnTo>
                <a:lnTo>
                  <a:pt x="444" y="116"/>
                </a:lnTo>
                <a:lnTo>
                  <a:pt x="444" y="116"/>
                </a:lnTo>
                <a:lnTo>
                  <a:pt x="444" y="116"/>
                </a:lnTo>
                <a:lnTo>
                  <a:pt x="444" y="116"/>
                </a:lnTo>
                <a:lnTo>
                  <a:pt x="444" y="118"/>
                </a:lnTo>
                <a:lnTo>
                  <a:pt x="444" y="118"/>
                </a:lnTo>
                <a:lnTo>
                  <a:pt x="444" y="118"/>
                </a:lnTo>
                <a:lnTo>
                  <a:pt x="444" y="118"/>
                </a:lnTo>
                <a:lnTo>
                  <a:pt x="444" y="118"/>
                </a:lnTo>
                <a:lnTo>
                  <a:pt x="444" y="118"/>
                </a:lnTo>
                <a:lnTo>
                  <a:pt x="444" y="118"/>
                </a:lnTo>
                <a:lnTo>
                  <a:pt x="444" y="118"/>
                </a:lnTo>
                <a:lnTo>
                  <a:pt x="444" y="118"/>
                </a:lnTo>
                <a:lnTo>
                  <a:pt x="444" y="118"/>
                </a:lnTo>
                <a:lnTo>
                  <a:pt x="444" y="118"/>
                </a:lnTo>
                <a:lnTo>
                  <a:pt x="444" y="118"/>
                </a:lnTo>
                <a:lnTo>
                  <a:pt x="444" y="118"/>
                </a:lnTo>
                <a:lnTo>
                  <a:pt x="442" y="118"/>
                </a:lnTo>
                <a:lnTo>
                  <a:pt x="442" y="118"/>
                </a:lnTo>
                <a:lnTo>
                  <a:pt x="442" y="118"/>
                </a:lnTo>
                <a:lnTo>
                  <a:pt x="442" y="118"/>
                </a:lnTo>
                <a:lnTo>
                  <a:pt x="442" y="118"/>
                </a:lnTo>
                <a:lnTo>
                  <a:pt x="440" y="118"/>
                </a:lnTo>
                <a:lnTo>
                  <a:pt x="440" y="118"/>
                </a:lnTo>
                <a:lnTo>
                  <a:pt x="440" y="118"/>
                </a:lnTo>
                <a:lnTo>
                  <a:pt x="440" y="118"/>
                </a:lnTo>
                <a:lnTo>
                  <a:pt x="440" y="116"/>
                </a:lnTo>
                <a:lnTo>
                  <a:pt x="440" y="116"/>
                </a:lnTo>
                <a:lnTo>
                  <a:pt x="440" y="116"/>
                </a:lnTo>
                <a:lnTo>
                  <a:pt x="440" y="116"/>
                </a:lnTo>
                <a:lnTo>
                  <a:pt x="440" y="116"/>
                </a:lnTo>
                <a:lnTo>
                  <a:pt x="440" y="116"/>
                </a:lnTo>
                <a:lnTo>
                  <a:pt x="440" y="116"/>
                </a:lnTo>
                <a:lnTo>
                  <a:pt x="438" y="116"/>
                </a:lnTo>
                <a:lnTo>
                  <a:pt x="438" y="116"/>
                </a:lnTo>
                <a:lnTo>
                  <a:pt x="438" y="116"/>
                </a:lnTo>
                <a:lnTo>
                  <a:pt x="438" y="116"/>
                </a:lnTo>
                <a:lnTo>
                  <a:pt x="436" y="114"/>
                </a:lnTo>
                <a:lnTo>
                  <a:pt x="436" y="114"/>
                </a:lnTo>
                <a:lnTo>
                  <a:pt x="436" y="114"/>
                </a:lnTo>
                <a:lnTo>
                  <a:pt x="436" y="114"/>
                </a:lnTo>
                <a:lnTo>
                  <a:pt x="434" y="114"/>
                </a:lnTo>
                <a:lnTo>
                  <a:pt x="434" y="114"/>
                </a:lnTo>
                <a:lnTo>
                  <a:pt x="434" y="114"/>
                </a:lnTo>
                <a:lnTo>
                  <a:pt x="434" y="114"/>
                </a:lnTo>
                <a:lnTo>
                  <a:pt x="434" y="112"/>
                </a:lnTo>
                <a:lnTo>
                  <a:pt x="434" y="112"/>
                </a:lnTo>
                <a:lnTo>
                  <a:pt x="434" y="112"/>
                </a:lnTo>
                <a:lnTo>
                  <a:pt x="432" y="112"/>
                </a:lnTo>
                <a:lnTo>
                  <a:pt x="432" y="112"/>
                </a:lnTo>
                <a:lnTo>
                  <a:pt x="432" y="114"/>
                </a:lnTo>
                <a:lnTo>
                  <a:pt x="432" y="114"/>
                </a:lnTo>
                <a:lnTo>
                  <a:pt x="434" y="114"/>
                </a:lnTo>
                <a:lnTo>
                  <a:pt x="434" y="114"/>
                </a:lnTo>
                <a:lnTo>
                  <a:pt x="434" y="114"/>
                </a:lnTo>
                <a:lnTo>
                  <a:pt x="434" y="114"/>
                </a:lnTo>
                <a:lnTo>
                  <a:pt x="434" y="114"/>
                </a:lnTo>
                <a:lnTo>
                  <a:pt x="434" y="114"/>
                </a:lnTo>
                <a:lnTo>
                  <a:pt x="434" y="114"/>
                </a:lnTo>
                <a:lnTo>
                  <a:pt x="434" y="114"/>
                </a:lnTo>
                <a:lnTo>
                  <a:pt x="436" y="116"/>
                </a:lnTo>
                <a:lnTo>
                  <a:pt x="436" y="116"/>
                </a:lnTo>
                <a:lnTo>
                  <a:pt x="438" y="116"/>
                </a:lnTo>
                <a:lnTo>
                  <a:pt x="438" y="116"/>
                </a:lnTo>
                <a:lnTo>
                  <a:pt x="438" y="116"/>
                </a:lnTo>
                <a:lnTo>
                  <a:pt x="438" y="116"/>
                </a:lnTo>
                <a:lnTo>
                  <a:pt x="438" y="116"/>
                </a:lnTo>
                <a:lnTo>
                  <a:pt x="438" y="116"/>
                </a:lnTo>
                <a:lnTo>
                  <a:pt x="438" y="118"/>
                </a:lnTo>
                <a:lnTo>
                  <a:pt x="438" y="118"/>
                </a:lnTo>
                <a:lnTo>
                  <a:pt x="438" y="118"/>
                </a:lnTo>
                <a:lnTo>
                  <a:pt x="440" y="118"/>
                </a:lnTo>
                <a:lnTo>
                  <a:pt x="440" y="118"/>
                </a:lnTo>
                <a:lnTo>
                  <a:pt x="442" y="118"/>
                </a:lnTo>
                <a:lnTo>
                  <a:pt x="442" y="118"/>
                </a:lnTo>
                <a:lnTo>
                  <a:pt x="442" y="118"/>
                </a:lnTo>
                <a:lnTo>
                  <a:pt x="442" y="118"/>
                </a:lnTo>
                <a:lnTo>
                  <a:pt x="440" y="120"/>
                </a:lnTo>
                <a:lnTo>
                  <a:pt x="438" y="120"/>
                </a:lnTo>
                <a:lnTo>
                  <a:pt x="436" y="120"/>
                </a:lnTo>
                <a:lnTo>
                  <a:pt x="436" y="120"/>
                </a:lnTo>
                <a:lnTo>
                  <a:pt x="436" y="120"/>
                </a:lnTo>
                <a:lnTo>
                  <a:pt x="434" y="120"/>
                </a:lnTo>
                <a:lnTo>
                  <a:pt x="434" y="120"/>
                </a:lnTo>
                <a:lnTo>
                  <a:pt x="432" y="120"/>
                </a:lnTo>
                <a:lnTo>
                  <a:pt x="430" y="122"/>
                </a:lnTo>
                <a:lnTo>
                  <a:pt x="430" y="122"/>
                </a:lnTo>
                <a:lnTo>
                  <a:pt x="430" y="122"/>
                </a:lnTo>
                <a:lnTo>
                  <a:pt x="430" y="122"/>
                </a:lnTo>
                <a:lnTo>
                  <a:pt x="430" y="122"/>
                </a:lnTo>
                <a:lnTo>
                  <a:pt x="428" y="122"/>
                </a:lnTo>
                <a:lnTo>
                  <a:pt x="428" y="122"/>
                </a:lnTo>
                <a:lnTo>
                  <a:pt x="426" y="122"/>
                </a:lnTo>
                <a:lnTo>
                  <a:pt x="426" y="122"/>
                </a:lnTo>
                <a:lnTo>
                  <a:pt x="426" y="122"/>
                </a:lnTo>
                <a:lnTo>
                  <a:pt x="426" y="122"/>
                </a:lnTo>
                <a:lnTo>
                  <a:pt x="426" y="122"/>
                </a:lnTo>
                <a:lnTo>
                  <a:pt x="426" y="122"/>
                </a:lnTo>
                <a:lnTo>
                  <a:pt x="426" y="122"/>
                </a:lnTo>
                <a:lnTo>
                  <a:pt x="424" y="122"/>
                </a:lnTo>
                <a:lnTo>
                  <a:pt x="424" y="122"/>
                </a:lnTo>
                <a:lnTo>
                  <a:pt x="424" y="122"/>
                </a:lnTo>
                <a:lnTo>
                  <a:pt x="424" y="120"/>
                </a:lnTo>
                <a:lnTo>
                  <a:pt x="424" y="120"/>
                </a:lnTo>
                <a:lnTo>
                  <a:pt x="422" y="120"/>
                </a:lnTo>
                <a:lnTo>
                  <a:pt x="422" y="120"/>
                </a:lnTo>
                <a:lnTo>
                  <a:pt x="422" y="122"/>
                </a:lnTo>
                <a:lnTo>
                  <a:pt x="422" y="122"/>
                </a:lnTo>
                <a:lnTo>
                  <a:pt x="422" y="122"/>
                </a:lnTo>
                <a:lnTo>
                  <a:pt x="422" y="122"/>
                </a:lnTo>
                <a:lnTo>
                  <a:pt x="420" y="122"/>
                </a:lnTo>
                <a:lnTo>
                  <a:pt x="420" y="122"/>
                </a:lnTo>
                <a:lnTo>
                  <a:pt x="420" y="122"/>
                </a:lnTo>
                <a:lnTo>
                  <a:pt x="420" y="120"/>
                </a:lnTo>
                <a:lnTo>
                  <a:pt x="420" y="120"/>
                </a:lnTo>
                <a:lnTo>
                  <a:pt x="418" y="120"/>
                </a:lnTo>
                <a:lnTo>
                  <a:pt x="418" y="120"/>
                </a:lnTo>
                <a:lnTo>
                  <a:pt x="418" y="120"/>
                </a:lnTo>
                <a:lnTo>
                  <a:pt x="416" y="120"/>
                </a:lnTo>
                <a:lnTo>
                  <a:pt x="416" y="120"/>
                </a:lnTo>
                <a:lnTo>
                  <a:pt x="416" y="120"/>
                </a:lnTo>
                <a:lnTo>
                  <a:pt x="416" y="118"/>
                </a:lnTo>
                <a:lnTo>
                  <a:pt x="416" y="118"/>
                </a:lnTo>
                <a:lnTo>
                  <a:pt x="416" y="118"/>
                </a:lnTo>
                <a:lnTo>
                  <a:pt x="416" y="118"/>
                </a:lnTo>
                <a:lnTo>
                  <a:pt x="414" y="118"/>
                </a:lnTo>
                <a:lnTo>
                  <a:pt x="414" y="118"/>
                </a:lnTo>
                <a:lnTo>
                  <a:pt x="414" y="120"/>
                </a:lnTo>
                <a:lnTo>
                  <a:pt x="414" y="120"/>
                </a:lnTo>
                <a:lnTo>
                  <a:pt x="416" y="120"/>
                </a:lnTo>
                <a:lnTo>
                  <a:pt x="416" y="120"/>
                </a:lnTo>
                <a:lnTo>
                  <a:pt x="420" y="122"/>
                </a:lnTo>
                <a:lnTo>
                  <a:pt x="420" y="122"/>
                </a:lnTo>
                <a:lnTo>
                  <a:pt x="420" y="122"/>
                </a:lnTo>
                <a:lnTo>
                  <a:pt x="420" y="122"/>
                </a:lnTo>
                <a:lnTo>
                  <a:pt x="422" y="122"/>
                </a:lnTo>
                <a:lnTo>
                  <a:pt x="422" y="122"/>
                </a:lnTo>
                <a:lnTo>
                  <a:pt x="422" y="122"/>
                </a:lnTo>
                <a:lnTo>
                  <a:pt x="424" y="122"/>
                </a:lnTo>
                <a:lnTo>
                  <a:pt x="424" y="122"/>
                </a:lnTo>
                <a:lnTo>
                  <a:pt x="424" y="122"/>
                </a:lnTo>
                <a:lnTo>
                  <a:pt x="424" y="122"/>
                </a:lnTo>
                <a:lnTo>
                  <a:pt x="424" y="122"/>
                </a:lnTo>
                <a:lnTo>
                  <a:pt x="424" y="122"/>
                </a:lnTo>
                <a:lnTo>
                  <a:pt x="422" y="122"/>
                </a:lnTo>
                <a:lnTo>
                  <a:pt x="422" y="122"/>
                </a:lnTo>
                <a:lnTo>
                  <a:pt x="422" y="122"/>
                </a:lnTo>
                <a:lnTo>
                  <a:pt x="422" y="122"/>
                </a:lnTo>
                <a:lnTo>
                  <a:pt x="422" y="122"/>
                </a:lnTo>
                <a:lnTo>
                  <a:pt x="422" y="122"/>
                </a:lnTo>
                <a:lnTo>
                  <a:pt x="422" y="122"/>
                </a:lnTo>
                <a:lnTo>
                  <a:pt x="422" y="124"/>
                </a:lnTo>
                <a:lnTo>
                  <a:pt x="420" y="124"/>
                </a:lnTo>
                <a:lnTo>
                  <a:pt x="420" y="124"/>
                </a:lnTo>
                <a:lnTo>
                  <a:pt x="420" y="124"/>
                </a:lnTo>
                <a:lnTo>
                  <a:pt x="420" y="124"/>
                </a:lnTo>
                <a:lnTo>
                  <a:pt x="418" y="124"/>
                </a:lnTo>
                <a:lnTo>
                  <a:pt x="418" y="124"/>
                </a:lnTo>
                <a:lnTo>
                  <a:pt x="416" y="122"/>
                </a:lnTo>
                <a:lnTo>
                  <a:pt x="416" y="122"/>
                </a:lnTo>
                <a:lnTo>
                  <a:pt x="416" y="122"/>
                </a:lnTo>
                <a:lnTo>
                  <a:pt x="416" y="122"/>
                </a:lnTo>
                <a:lnTo>
                  <a:pt x="414" y="122"/>
                </a:lnTo>
                <a:lnTo>
                  <a:pt x="414" y="124"/>
                </a:lnTo>
                <a:lnTo>
                  <a:pt x="412" y="124"/>
                </a:lnTo>
                <a:lnTo>
                  <a:pt x="412" y="124"/>
                </a:lnTo>
                <a:lnTo>
                  <a:pt x="410" y="124"/>
                </a:lnTo>
                <a:lnTo>
                  <a:pt x="410" y="124"/>
                </a:lnTo>
                <a:lnTo>
                  <a:pt x="410" y="124"/>
                </a:lnTo>
                <a:lnTo>
                  <a:pt x="410" y="124"/>
                </a:lnTo>
                <a:lnTo>
                  <a:pt x="410" y="124"/>
                </a:lnTo>
                <a:lnTo>
                  <a:pt x="410" y="124"/>
                </a:lnTo>
                <a:lnTo>
                  <a:pt x="410" y="124"/>
                </a:lnTo>
                <a:lnTo>
                  <a:pt x="410" y="124"/>
                </a:lnTo>
                <a:lnTo>
                  <a:pt x="410" y="124"/>
                </a:lnTo>
                <a:lnTo>
                  <a:pt x="412" y="124"/>
                </a:lnTo>
                <a:lnTo>
                  <a:pt x="412" y="124"/>
                </a:lnTo>
                <a:lnTo>
                  <a:pt x="412" y="124"/>
                </a:lnTo>
                <a:lnTo>
                  <a:pt x="412" y="124"/>
                </a:lnTo>
                <a:lnTo>
                  <a:pt x="412" y="124"/>
                </a:lnTo>
                <a:lnTo>
                  <a:pt x="412" y="124"/>
                </a:lnTo>
                <a:lnTo>
                  <a:pt x="412" y="124"/>
                </a:lnTo>
                <a:lnTo>
                  <a:pt x="412" y="124"/>
                </a:lnTo>
                <a:lnTo>
                  <a:pt x="412" y="124"/>
                </a:lnTo>
                <a:lnTo>
                  <a:pt x="412" y="126"/>
                </a:lnTo>
                <a:lnTo>
                  <a:pt x="412" y="126"/>
                </a:lnTo>
                <a:lnTo>
                  <a:pt x="412" y="126"/>
                </a:lnTo>
                <a:lnTo>
                  <a:pt x="412" y="126"/>
                </a:lnTo>
                <a:lnTo>
                  <a:pt x="412" y="126"/>
                </a:lnTo>
                <a:lnTo>
                  <a:pt x="412" y="126"/>
                </a:lnTo>
                <a:lnTo>
                  <a:pt x="410" y="126"/>
                </a:lnTo>
                <a:lnTo>
                  <a:pt x="412" y="126"/>
                </a:lnTo>
                <a:lnTo>
                  <a:pt x="412" y="126"/>
                </a:lnTo>
                <a:lnTo>
                  <a:pt x="412" y="126"/>
                </a:lnTo>
                <a:lnTo>
                  <a:pt x="412" y="126"/>
                </a:lnTo>
                <a:lnTo>
                  <a:pt x="414" y="126"/>
                </a:lnTo>
                <a:lnTo>
                  <a:pt x="414" y="126"/>
                </a:lnTo>
                <a:lnTo>
                  <a:pt x="414" y="124"/>
                </a:lnTo>
                <a:lnTo>
                  <a:pt x="414" y="124"/>
                </a:lnTo>
                <a:lnTo>
                  <a:pt x="414" y="124"/>
                </a:lnTo>
                <a:lnTo>
                  <a:pt x="414" y="124"/>
                </a:lnTo>
                <a:lnTo>
                  <a:pt x="414" y="124"/>
                </a:lnTo>
                <a:lnTo>
                  <a:pt x="416" y="124"/>
                </a:lnTo>
                <a:lnTo>
                  <a:pt x="416" y="124"/>
                </a:lnTo>
                <a:lnTo>
                  <a:pt x="416" y="124"/>
                </a:lnTo>
                <a:lnTo>
                  <a:pt x="416" y="124"/>
                </a:lnTo>
                <a:lnTo>
                  <a:pt x="416" y="124"/>
                </a:lnTo>
                <a:lnTo>
                  <a:pt x="416" y="124"/>
                </a:lnTo>
                <a:lnTo>
                  <a:pt x="416" y="124"/>
                </a:lnTo>
                <a:lnTo>
                  <a:pt x="418" y="124"/>
                </a:lnTo>
                <a:lnTo>
                  <a:pt x="418" y="124"/>
                </a:lnTo>
                <a:lnTo>
                  <a:pt x="420" y="124"/>
                </a:lnTo>
                <a:lnTo>
                  <a:pt x="420" y="124"/>
                </a:lnTo>
                <a:lnTo>
                  <a:pt x="420" y="124"/>
                </a:lnTo>
                <a:lnTo>
                  <a:pt x="420" y="124"/>
                </a:lnTo>
                <a:lnTo>
                  <a:pt x="422" y="124"/>
                </a:lnTo>
                <a:lnTo>
                  <a:pt x="422" y="124"/>
                </a:lnTo>
                <a:lnTo>
                  <a:pt x="422" y="124"/>
                </a:lnTo>
                <a:lnTo>
                  <a:pt x="422" y="124"/>
                </a:lnTo>
                <a:lnTo>
                  <a:pt x="422" y="124"/>
                </a:lnTo>
                <a:lnTo>
                  <a:pt x="422" y="122"/>
                </a:lnTo>
                <a:lnTo>
                  <a:pt x="422" y="122"/>
                </a:lnTo>
                <a:lnTo>
                  <a:pt x="422" y="122"/>
                </a:lnTo>
                <a:lnTo>
                  <a:pt x="424" y="122"/>
                </a:lnTo>
                <a:lnTo>
                  <a:pt x="424" y="122"/>
                </a:lnTo>
                <a:lnTo>
                  <a:pt x="424" y="122"/>
                </a:lnTo>
                <a:lnTo>
                  <a:pt x="424" y="122"/>
                </a:lnTo>
                <a:lnTo>
                  <a:pt x="426" y="122"/>
                </a:lnTo>
                <a:lnTo>
                  <a:pt x="426" y="122"/>
                </a:lnTo>
                <a:lnTo>
                  <a:pt x="426" y="122"/>
                </a:lnTo>
                <a:lnTo>
                  <a:pt x="428" y="122"/>
                </a:lnTo>
                <a:lnTo>
                  <a:pt x="428" y="122"/>
                </a:lnTo>
                <a:lnTo>
                  <a:pt x="428" y="122"/>
                </a:lnTo>
                <a:lnTo>
                  <a:pt x="428" y="122"/>
                </a:lnTo>
                <a:lnTo>
                  <a:pt x="428" y="122"/>
                </a:lnTo>
                <a:lnTo>
                  <a:pt x="430" y="124"/>
                </a:lnTo>
                <a:lnTo>
                  <a:pt x="430" y="124"/>
                </a:lnTo>
                <a:lnTo>
                  <a:pt x="430" y="124"/>
                </a:lnTo>
                <a:lnTo>
                  <a:pt x="430" y="124"/>
                </a:lnTo>
                <a:lnTo>
                  <a:pt x="430" y="124"/>
                </a:lnTo>
                <a:lnTo>
                  <a:pt x="430" y="124"/>
                </a:lnTo>
                <a:lnTo>
                  <a:pt x="430" y="124"/>
                </a:lnTo>
                <a:lnTo>
                  <a:pt x="432" y="124"/>
                </a:lnTo>
                <a:lnTo>
                  <a:pt x="434" y="124"/>
                </a:lnTo>
                <a:lnTo>
                  <a:pt x="434" y="124"/>
                </a:lnTo>
                <a:lnTo>
                  <a:pt x="436" y="124"/>
                </a:lnTo>
                <a:lnTo>
                  <a:pt x="436" y="124"/>
                </a:lnTo>
                <a:lnTo>
                  <a:pt x="436" y="124"/>
                </a:lnTo>
                <a:lnTo>
                  <a:pt x="436" y="124"/>
                </a:lnTo>
                <a:lnTo>
                  <a:pt x="438" y="126"/>
                </a:lnTo>
                <a:lnTo>
                  <a:pt x="436" y="126"/>
                </a:lnTo>
                <a:lnTo>
                  <a:pt x="436" y="126"/>
                </a:lnTo>
                <a:lnTo>
                  <a:pt x="436" y="126"/>
                </a:lnTo>
                <a:lnTo>
                  <a:pt x="436" y="126"/>
                </a:lnTo>
                <a:lnTo>
                  <a:pt x="434" y="126"/>
                </a:lnTo>
                <a:lnTo>
                  <a:pt x="434" y="126"/>
                </a:lnTo>
                <a:lnTo>
                  <a:pt x="434" y="126"/>
                </a:lnTo>
                <a:lnTo>
                  <a:pt x="432" y="126"/>
                </a:lnTo>
                <a:lnTo>
                  <a:pt x="432" y="126"/>
                </a:lnTo>
                <a:lnTo>
                  <a:pt x="432" y="126"/>
                </a:lnTo>
                <a:lnTo>
                  <a:pt x="430" y="126"/>
                </a:lnTo>
                <a:lnTo>
                  <a:pt x="430" y="126"/>
                </a:lnTo>
                <a:lnTo>
                  <a:pt x="430" y="126"/>
                </a:lnTo>
                <a:lnTo>
                  <a:pt x="428" y="126"/>
                </a:lnTo>
                <a:lnTo>
                  <a:pt x="428" y="128"/>
                </a:lnTo>
                <a:lnTo>
                  <a:pt x="428" y="128"/>
                </a:lnTo>
                <a:lnTo>
                  <a:pt x="428" y="128"/>
                </a:lnTo>
                <a:lnTo>
                  <a:pt x="428" y="128"/>
                </a:lnTo>
                <a:lnTo>
                  <a:pt x="428" y="128"/>
                </a:lnTo>
                <a:lnTo>
                  <a:pt x="428" y="128"/>
                </a:lnTo>
                <a:lnTo>
                  <a:pt x="426" y="128"/>
                </a:lnTo>
                <a:lnTo>
                  <a:pt x="426" y="128"/>
                </a:lnTo>
                <a:lnTo>
                  <a:pt x="426" y="128"/>
                </a:lnTo>
                <a:lnTo>
                  <a:pt x="424" y="128"/>
                </a:lnTo>
                <a:lnTo>
                  <a:pt x="424" y="128"/>
                </a:lnTo>
                <a:lnTo>
                  <a:pt x="424" y="128"/>
                </a:lnTo>
                <a:lnTo>
                  <a:pt x="422" y="128"/>
                </a:lnTo>
                <a:lnTo>
                  <a:pt x="420" y="128"/>
                </a:lnTo>
                <a:lnTo>
                  <a:pt x="420" y="128"/>
                </a:lnTo>
                <a:lnTo>
                  <a:pt x="420" y="128"/>
                </a:lnTo>
                <a:lnTo>
                  <a:pt x="420" y="128"/>
                </a:lnTo>
                <a:lnTo>
                  <a:pt x="420" y="128"/>
                </a:lnTo>
                <a:lnTo>
                  <a:pt x="420" y="128"/>
                </a:lnTo>
                <a:lnTo>
                  <a:pt x="418" y="128"/>
                </a:lnTo>
                <a:lnTo>
                  <a:pt x="418" y="128"/>
                </a:lnTo>
                <a:lnTo>
                  <a:pt x="418" y="128"/>
                </a:lnTo>
                <a:lnTo>
                  <a:pt x="416" y="128"/>
                </a:lnTo>
                <a:lnTo>
                  <a:pt x="414" y="128"/>
                </a:lnTo>
                <a:lnTo>
                  <a:pt x="414" y="128"/>
                </a:lnTo>
                <a:lnTo>
                  <a:pt x="414" y="128"/>
                </a:lnTo>
                <a:lnTo>
                  <a:pt x="414" y="128"/>
                </a:lnTo>
                <a:lnTo>
                  <a:pt x="414" y="128"/>
                </a:lnTo>
                <a:lnTo>
                  <a:pt x="414" y="128"/>
                </a:lnTo>
                <a:lnTo>
                  <a:pt x="414" y="128"/>
                </a:lnTo>
                <a:lnTo>
                  <a:pt x="412" y="128"/>
                </a:lnTo>
                <a:lnTo>
                  <a:pt x="412" y="128"/>
                </a:lnTo>
                <a:lnTo>
                  <a:pt x="412" y="128"/>
                </a:lnTo>
                <a:lnTo>
                  <a:pt x="412" y="128"/>
                </a:lnTo>
                <a:lnTo>
                  <a:pt x="412" y="128"/>
                </a:lnTo>
                <a:lnTo>
                  <a:pt x="412" y="128"/>
                </a:lnTo>
                <a:lnTo>
                  <a:pt x="412" y="128"/>
                </a:lnTo>
                <a:lnTo>
                  <a:pt x="412" y="128"/>
                </a:lnTo>
                <a:lnTo>
                  <a:pt x="412" y="128"/>
                </a:lnTo>
                <a:lnTo>
                  <a:pt x="414" y="128"/>
                </a:lnTo>
                <a:lnTo>
                  <a:pt x="414" y="128"/>
                </a:lnTo>
                <a:lnTo>
                  <a:pt x="414" y="128"/>
                </a:lnTo>
                <a:lnTo>
                  <a:pt x="416" y="128"/>
                </a:lnTo>
                <a:lnTo>
                  <a:pt x="416" y="128"/>
                </a:lnTo>
                <a:lnTo>
                  <a:pt x="418" y="128"/>
                </a:lnTo>
                <a:lnTo>
                  <a:pt x="418" y="128"/>
                </a:lnTo>
                <a:lnTo>
                  <a:pt x="420" y="128"/>
                </a:lnTo>
                <a:lnTo>
                  <a:pt x="422" y="128"/>
                </a:lnTo>
                <a:lnTo>
                  <a:pt x="422" y="128"/>
                </a:lnTo>
                <a:lnTo>
                  <a:pt x="422" y="128"/>
                </a:lnTo>
                <a:lnTo>
                  <a:pt x="420" y="128"/>
                </a:lnTo>
                <a:lnTo>
                  <a:pt x="420" y="128"/>
                </a:lnTo>
                <a:lnTo>
                  <a:pt x="420" y="128"/>
                </a:lnTo>
                <a:lnTo>
                  <a:pt x="418" y="130"/>
                </a:lnTo>
                <a:lnTo>
                  <a:pt x="418" y="130"/>
                </a:lnTo>
                <a:lnTo>
                  <a:pt x="418" y="130"/>
                </a:lnTo>
                <a:lnTo>
                  <a:pt x="418" y="130"/>
                </a:lnTo>
                <a:lnTo>
                  <a:pt x="418" y="130"/>
                </a:lnTo>
                <a:lnTo>
                  <a:pt x="418" y="130"/>
                </a:lnTo>
                <a:lnTo>
                  <a:pt x="418" y="130"/>
                </a:lnTo>
                <a:lnTo>
                  <a:pt x="420" y="130"/>
                </a:lnTo>
                <a:lnTo>
                  <a:pt x="422" y="128"/>
                </a:lnTo>
                <a:lnTo>
                  <a:pt x="422" y="128"/>
                </a:lnTo>
                <a:lnTo>
                  <a:pt x="422" y="128"/>
                </a:lnTo>
                <a:lnTo>
                  <a:pt x="422" y="130"/>
                </a:lnTo>
                <a:lnTo>
                  <a:pt x="422" y="130"/>
                </a:lnTo>
                <a:lnTo>
                  <a:pt x="422" y="130"/>
                </a:lnTo>
                <a:lnTo>
                  <a:pt x="422" y="130"/>
                </a:lnTo>
                <a:lnTo>
                  <a:pt x="420" y="130"/>
                </a:lnTo>
                <a:lnTo>
                  <a:pt x="420" y="132"/>
                </a:lnTo>
                <a:lnTo>
                  <a:pt x="420" y="132"/>
                </a:lnTo>
                <a:lnTo>
                  <a:pt x="420" y="132"/>
                </a:lnTo>
                <a:lnTo>
                  <a:pt x="420" y="132"/>
                </a:lnTo>
                <a:lnTo>
                  <a:pt x="422" y="130"/>
                </a:lnTo>
                <a:lnTo>
                  <a:pt x="422" y="130"/>
                </a:lnTo>
                <a:lnTo>
                  <a:pt x="422" y="130"/>
                </a:lnTo>
                <a:lnTo>
                  <a:pt x="424" y="130"/>
                </a:lnTo>
                <a:lnTo>
                  <a:pt x="424" y="130"/>
                </a:lnTo>
                <a:lnTo>
                  <a:pt x="424" y="130"/>
                </a:lnTo>
                <a:lnTo>
                  <a:pt x="426" y="130"/>
                </a:lnTo>
                <a:lnTo>
                  <a:pt x="426" y="128"/>
                </a:lnTo>
                <a:lnTo>
                  <a:pt x="428" y="128"/>
                </a:lnTo>
                <a:lnTo>
                  <a:pt x="428" y="128"/>
                </a:lnTo>
                <a:lnTo>
                  <a:pt x="428" y="128"/>
                </a:lnTo>
                <a:lnTo>
                  <a:pt x="428" y="128"/>
                </a:lnTo>
                <a:lnTo>
                  <a:pt x="430" y="128"/>
                </a:lnTo>
                <a:lnTo>
                  <a:pt x="430" y="128"/>
                </a:lnTo>
                <a:lnTo>
                  <a:pt x="430" y="128"/>
                </a:lnTo>
                <a:lnTo>
                  <a:pt x="430" y="128"/>
                </a:lnTo>
                <a:lnTo>
                  <a:pt x="430" y="128"/>
                </a:lnTo>
                <a:lnTo>
                  <a:pt x="432" y="128"/>
                </a:lnTo>
                <a:lnTo>
                  <a:pt x="432" y="128"/>
                </a:lnTo>
                <a:lnTo>
                  <a:pt x="434" y="128"/>
                </a:lnTo>
                <a:lnTo>
                  <a:pt x="434" y="128"/>
                </a:lnTo>
                <a:lnTo>
                  <a:pt x="438" y="130"/>
                </a:lnTo>
                <a:lnTo>
                  <a:pt x="438" y="130"/>
                </a:lnTo>
                <a:lnTo>
                  <a:pt x="438" y="130"/>
                </a:lnTo>
                <a:lnTo>
                  <a:pt x="438" y="130"/>
                </a:lnTo>
                <a:lnTo>
                  <a:pt x="438" y="130"/>
                </a:lnTo>
                <a:lnTo>
                  <a:pt x="438" y="130"/>
                </a:lnTo>
                <a:lnTo>
                  <a:pt x="438" y="130"/>
                </a:lnTo>
                <a:lnTo>
                  <a:pt x="438" y="130"/>
                </a:lnTo>
                <a:lnTo>
                  <a:pt x="438" y="130"/>
                </a:lnTo>
                <a:lnTo>
                  <a:pt x="438" y="132"/>
                </a:lnTo>
                <a:lnTo>
                  <a:pt x="440" y="132"/>
                </a:lnTo>
                <a:lnTo>
                  <a:pt x="440" y="132"/>
                </a:lnTo>
                <a:lnTo>
                  <a:pt x="438" y="132"/>
                </a:lnTo>
                <a:lnTo>
                  <a:pt x="438" y="132"/>
                </a:lnTo>
                <a:lnTo>
                  <a:pt x="436" y="132"/>
                </a:lnTo>
                <a:lnTo>
                  <a:pt x="434" y="132"/>
                </a:lnTo>
                <a:lnTo>
                  <a:pt x="434" y="134"/>
                </a:lnTo>
                <a:lnTo>
                  <a:pt x="434" y="134"/>
                </a:lnTo>
                <a:lnTo>
                  <a:pt x="432" y="134"/>
                </a:lnTo>
                <a:lnTo>
                  <a:pt x="432" y="134"/>
                </a:lnTo>
                <a:lnTo>
                  <a:pt x="432" y="132"/>
                </a:lnTo>
                <a:lnTo>
                  <a:pt x="432" y="132"/>
                </a:lnTo>
                <a:lnTo>
                  <a:pt x="430" y="132"/>
                </a:lnTo>
                <a:lnTo>
                  <a:pt x="430" y="132"/>
                </a:lnTo>
                <a:lnTo>
                  <a:pt x="430" y="132"/>
                </a:lnTo>
                <a:lnTo>
                  <a:pt x="428" y="134"/>
                </a:lnTo>
                <a:lnTo>
                  <a:pt x="426" y="134"/>
                </a:lnTo>
                <a:lnTo>
                  <a:pt x="426" y="134"/>
                </a:lnTo>
                <a:lnTo>
                  <a:pt x="426" y="134"/>
                </a:lnTo>
                <a:lnTo>
                  <a:pt x="426" y="134"/>
                </a:lnTo>
                <a:lnTo>
                  <a:pt x="426" y="134"/>
                </a:lnTo>
                <a:lnTo>
                  <a:pt x="426" y="134"/>
                </a:lnTo>
                <a:lnTo>
                  <a:pt x="426" y="134"/>
                </a:lnTo>
                <a:lnTo>
                  <a:pt x="428" y="134"/>
                </a:lnTo>
                <a:lnTo>
                  <a:pt x="428" y="134"/>
                </a:lnTo>
                <a:lnTo>
                  <a:pt x="428" y="134"/>
                </a:lnTo>
                <a:lnTo>
                  <a:pt x="428" y="134"/>
                </a:lnTo>
                <a:lnTo>
                  <a:pt x="428" y="134"/>
                </a:lnTo>
                <a:lnTo>
                  <a:pt x="430" y="134"/>
                </a:lnTo>
                <a:lnTo>
                  <a:pt x="430" y="134"/>
                </a:lnTo>
                <a:lnTo>
                  <a:pt x="430" y="134"/>
                </a:lnTo>
                <a:lnTo>
                  <a:pt x="432" y="134"/>
                </a:lnTo>
                <a:lnTo>
                  <a:pt x="432" y="134"/>
                </a:lnTo>
                <a:lnTo>
                  <a:pt x="432" y="134"/>
                </a:lnTo>
                <a:lnTo>
                  <a:pt x="432" y="134"/>
                </a:lnTo>
                <a:lnTo>
                  <a:pt x="432" y="134"/>
                </a:lnTo>
                <a:lnTo>
                  <a:pt x="432" y="134"/>
                </a:lnTo>
                <a:lnTo>
                  <a:pt x="430" y="136"/>
                </a:lnTo>
                <a:lnTo>
                  <a:pt x="430" y="136"/>
                </a:lnTo>
                <a:lnTo>
                  <a:pt x="430" y="136"/>
                </a:lnTo>
                <a:lnTo>
                  <a:pt x="430" y="136"/>
                </a:lnTo>
                <a:lnTo>
                  <a:pt x="428" y="138"/>
                </a:lnTo>
                <a:lnTo>
                  <a:pt x="428" y="138"/>
                </a:lnTo>
                <a:lnTo>
                  <a:pt x="428" y="138"/>
                </a:lnTo>
                <a:lnTo>
                  <a:pt x="430" y="138"/>
                </a:lnTo>
                <a:lnTo>
                  <a:pt x="430" y="138"/>
                </a:lnTo>
                <a:lnTo>
                  <a:pt x="430" y="138"/>
                </a:lnTo>
                <a:lnTo>
                  <a:pt x="430" y="136"/>
                </a:lnTo>
                <a:lnTo>
                  <a:pt x="430" y="136"/>
                </a:lnTo>
                <a:lnTo>
                  <a:pt x="430" y="136"/>
                </a:lnTo>
                <a:lnTo>
                  <a:pt x="430" y="136"/>
                </a:lnTo>
                <a:lnTo>
                  <a:pt x="430" y="136"/>
                </a:lnTo>
                <a:lnTo>
                  <a:pt x="430" y="136"/>
                </a:lnTo>
                <a:lnTo>
                  <a:pt x="430" y="136"/>
                </a:lnTo>
                <a:lnTo>
                  <a:pt x="432" y="134"/>
                </a:lnTo>
                <a:lnTo>
                  <a:pt x="432" y="134"/>
                </a:lnTo>
                <a:lnTo>
                  <a:pt x="434" y="134"/>
                </a:lnTo>
                <a:lnTo>
                  <a:pt x="434" y="134"/>
                </a:lnTo>
                <a:lnTo>
                  <a:pt x="436" y="134"/>
                </a:lnTo>
                <a:lnTo>
                  <a:pt x="436" y="134"/>
                </a:lnTo>
                <a:lnTo>
                  <a:pt x="440" y="134"/>
                </a:lnTo>
                <a:lnTo>
                  <a:pt x="440" y="134"/>
                </a:lnTo>
                <a:lnTo>
                  <a:pt x="440" y="134"/>
                </a:lnTo>
                <a:lnTo>
                  <a:pt x="440" y="134"/>
                </a:lnTo>
                <a:lnTo>
                  <a:pt x="440" y="134"/>
                </a:lnTo>
                <a:lnTo>
                  <a:pt x="440" y="134"/>
                </a:lnTo>
                <a:lnTo>
                  <a:pt x="440" y="134"/>
                </a:lnTo>
                <a:lnTo>
                  <a:pt x="440" y="134"/>
                </a:lnTo>
                <a:lnTo>
                  <a:pt x="440" y="134"/>
                </a:lnTo>
                <a:lnTo>
                  <a:pt x="442" y="134"/>
                </a:lnTo>
                <a:lnTo>
                  <a:pt x="444" y="136"/>
                </a:lnTo>
                <a:lnTo>
                  <a:pt x="446" y="136"/>
                </a:lnTo>
                <a:lnTo>
                  <a:pt x="446" y="136"/>
                </a:lnTo>
                <a:lnTo>
                  <a:pt x="446" y="136"/>
                </a:lnTo>
                <a:lnTo>
                  <a:pt x="448" y="136"/>
                </a:lnTo>
                <a:lnTo>
                  <a:pt x="448" y="136"/>
                </a:lnTo>
                <a:lnTo>
                  <a:pt x="448" y="136"/>
                </a:lnTo>
                <a:lnTo>
                  <a:pt x="448" y="136"/>
                </a:lnTo>
                <a:lnTo>
                  <a:pt x="448" y="136"/>
                </a:lnTo>
                <a:lnTo>
                  <a:pt x="450" y="138"/>
                </a:lnTo>
                <a:lnTo>
                  <a:pt x="452" y="138"/>
                </a:lnTo>
                <a:lnTo>
                  <a:pt x="454" y="138"/>
                </a:lnTo>
                <a:lnTo>
                  <a:pt x="454" y="138"/>
                </a:lnTo>
                <a:lnTo>
                  <a:pt x="454" y="138"/>
                </a:lnTo>
                <a:lnTo>
                  <a:pt x="454" y="138"/>
                </a:lnTo>
                <a:lnTo>
                  <a:pt x="454" y="138"/>
                </a:lnTo>
                <a:lnTo>
                  <a:pt x="452" y="138"/>
                </a:lnTo>
                <a:lnTo>
                  <a:pt x="452" y="138"/>
                </a:lnTo>
                <a:lnTo>
                  <a:pt x="452" y="138"/>
                </a:lnTo>
                <a:lnTo>
                  <a:pt x="452" y="138"/>
                </a:lnTo>
                <a:lnTo>
                  <a:pt x="454" y="138"/>
                </a:lnTo>
                <a:lnTo>
                  <a:pt x="454" y="138"/>
                </a:lnTo>
                <a:lnTo>
                  <a:pt x="454" y="138"/>
                </a:lnTo>
                <a:lnTo>
                  <a:pt x="454" y="138"/>
                </a:lnTo>
                <a:lnTo>
                  <a:pt x="454" y="138"/>
                </a:lnTo>
                <a:lnTo>
                  <a:pt x="456" y="140"/>
                </a:lnTo>
                <a:lnTo>
                  <a:pt x="456" y="140"/>
                </a:lnTo>
                <a:lnTo>
                  <a:pt x="456" y="140"/>
                </a:lnTo>
                <a:lnTo>
                  <a:pt x="458" y="140"/>
                </a:lnTo>
                <a:lnTo>
                  <a:pt x="458" y="140"/>
                </a:lnTo>
                <a:lnTo>
                  <a:pt x="458" y="140"/>
                </a:lnTo>
                <a:lnTo>
                  <a:pt x="458" y="140"/>
                </a:lnTo>
                <a:lnTo>
                  <a:pt x="458" y="140"/>
                </a:lnTo>
                <a:lnTo>
                  <a:pt x="458" y="140"/>
                </a:lnTo>
                <a:lnTo>
                  <a:pt x="458" y="140"/>
                </a:lnTo>
                <a:lnTo>
                  <a:pt x="458" y="140"/>
                </a:lnTo>
                <a:lnTo>
                  <a:pt x="458" y="140"/>
                </a:lnTo>
                <a:lnTo>
                  <a:pt x="458" y="140"/>
                </a:lnTo>
                <a:lnTo>
                  <a:pt x="456" y="142"/>
                </a:lnTo>
                <a:lnTo>
                  <a:pt x="456" y="142"/>
                </a:lnTo>
                <a:lnTo>
                  <a:pt x="456" y="142"/>
                </a:lnTo>
                <a:lnTo>
                  <a:pt x="456" y="142"/>
                </a:lnTo>
                <a:lnTo>
                  <a:pt x="454" y="142"/>
                </a:lnTo>
                <a:lnTo>
                  <a:pt x="454" y="142"/>
                </a:lnTo>
                <a:lnTo>
                  <a:pt x="454" y="142"/>
                </a:lnTo>
                <a:lnTo>
                  <a:pt x="454" y="142"/>
                </a:lnTo>
                <a:lnTo>
                  <a:pt x="452" y="142"/>
                </a:lnTo>
                <a:lnTo>
                  <a:pt x="452" y="144"/>
                </a:lnTo>
                <a:lnTo>
                  <a:pt x="452" y="144"/>
                </a:lnTo>
                <a:lnTo>
                  <a:pt x="452" y="144"/>
                </a:lnTo>
                <a:lnTo>
                  <a:pt x="452" y="144"/>
                </a:lnTo>
                <a:lnTo>
                  <a:pt x="452" y="144"/>
                </a:lnTo>
                <a:lnTo>
                  <a:pt x="452" y="144"/>
                </a:lnTo>
                <a:lnTo>
                  <a:pt x="454" y="144"/>
                </a:lnTo>
                <a:lnTo>
                  <a:pt x="454" y="144"/>
                </a:lnTo>
                <a:lnTo>
                  <a:pt x="454" y="144"/>
                </a:lnTo>
                <a:lnTo>
                  <a:pt x="454" y="144"/>
                </a:lnTo>
                <a:lnTo>
                  <a:pt x="456" y="142"/>
                </a:lnTo>
                <a:lnTo>
                  <a:pt x="460" y="142"/>
                </a:lnTo>
                <a:lnTo>
                  <a:pt x="460" y="142"/>
                </a:lnTo>
                <a:lnTo>
                  <a:pt x="460" y="142"/>
                </a:lnTo>
                <a:lnTo>
                  <a:pt x="460" y="142"/>
                </a:lnTo>
                <a:lnTo>
                  <a:pt x="460" y="142"/>
                </a:lnTo>
                <a:lnTo>
                  <a:pt x="460" y="142"/>
                </a:lnTo>
                <a:lnTo>
                  <a:pt x="460" y="142"/>
                </a:lnTo>
                <a:lnTo>
                  <a:pt x="458" y="142"/>
                </a:lnTo>
                <a:lnTo>
                  <a:pt x="458" y="144"/>
                </a:lnTo>
                <a:lnTo>
                  <a:pt x="458" y="144"/>
                </a:lnTo>
                <a:lnTo>
                  <a:pt x="456" y="144"/>
                </a:lnTo>
                <a:lnTo>
                  <a:pt x="456" y="144"/>
                </a:lnTo>
                <a:lnTo>
                  <a:pt x="456" y="144"/>
                </a:lnTo>
                <a:lnTo>
                  <a:pt x="456" y="144"/>
                </a:lnTo>
                <a:lnTo>
                  <a:pt x="456" y="144"/>
                </a:lnTo>
                <a:lnTo>
                  <a:pt x="456" y="144"/>
                </a:lnTo>
                <a:lnTo>
                  <a:pt x="460" y="144"/>
                </a:lnTo>
                <a:lnTo>
                  <a:pt x="460" y="142"/>
                </a:lnTo>
                <a:lnTo>
                  <a:pt x="460" y="142"/>
                </a:lnTo>
                <a:lnTo>
                  <a:pt x="460" y="142"/>
                </a:lnTo>
                <a:lnTo>
                  <a:pt x="462" y="142"/>
                </a:lnTo>
                <a:lnTo>
                  <a:pt x="462" y="142"/>
                </a:lnTo>
                <a:lnTo>
                  <a:pt x="462" y="142"/>
                </a:lnTo>
                <a:lnTo>
                  <a:pt x="464" y="142"/>
                </a:lnTo>
                <a:lnTo>
                  <a:pt x="464" y="142"/>
                </a:lnTo>
                <a:lnTo>
                  <a:pt x="464" y="144"/>
                </a:lnTo>
                <a:lnTo>
                  <a:pt x="464" y="144"/>
                </a:lnTo>
                <a:lnTo>
                  <a:pt x="462" y="144"/>
                </a:lnTo>
                <a:lnTo>
                  <a:pt x="462" y="144"/>
                </a:lnTo>
                <a:lnTo>
                  <a:pt x="462" y="144"/>
                </a:lnTo>
                <a:lnTo>
                  <a:pt x="462" y="144"/>
                </a:lnTo>
                <a:lnTo>
                  <a:pt x="462" y="144"/>
                </a:lnTo>
                <a:lnTo>
                  <a:pt x="462" y="144"/>
                </a:lnTo>
                <a:lnTo>
                  <a:pt x="462" y="144"/>
                </a:lnTo>
                <a:lnTo>
                  <a:pt x="462" y="144"/>
                </a:lnTo>
                <a:lnTo>
                  <a:pt x="462" y="144"/>
                </a:lnTo>
                <a:lnTo>
                  <a:pt x="462" y="144"/>
                </a:lnTo>
                <a:lnTo>
                  <a:pt x="462" y="144"/>
                </a:lnTo>
                <a:lnTo>
                  <a:pt x="462" y="144"/>
                </a:lnTo>
                <a:lnTo>
                  <a:pt x="462" y="144"/>
                </a:lnTo>
                <a:lnTo>
                  <a:pt x="460" y="144"/>
                </a:lnTo>
                <a:lnTo>
                  <a:pt x="458" y="144"/>
                </a:lnTo>
                <a:lnTo>
                  <a:pt x="458" y="144"/>
                </a:lnTo>
                <a:lnTo>
                  <a:pt x="458" y="144"/>
                </a:lnTo>
                <a:lnTo>
                  <a:pt x="458" y="144"/>
                </a:lnTo>
                <a:lnTo>
                  <a:pt x="458" y="146"/>
                </a:lnTo>
                <a:lnTo>
                  <a:pt x="458" y="146"/>
                </a:lnTo>
                <a:lnTo>
                  <a:pt x="458" y="146"/>
                </a:lnTo>
                <a:lnTo>
                  <a:pt x="458" y="148"/>
                </a:lnTo>
                <a:lnTo>
                  <a:pt x="458" y="148"/>
                </a:lnTo>
                <a:lnTo>
                  <a:pt x="458" y="150"/>
                </a:lnTo>
                <a:lnTo>
                  <a:pt x="458" y="150"/>
                </a:lnTo>
                <a:lnTo>
                  <a:pt x="458" y="150"/>
                </a:lnTo>
                <a:lnTo>
                  <a:pt x="458" y="148"/>
                </a:lnTo>
                <a:lnTo>
                  <a:pt x="458" y="148"/>
                </a:lnTo>
                <a:lnTo>
                  <a:pt x="458" y="148"/>
                </a:lnTo>
                <a:lnTo>
                  <a:pt x="458" y="148"/>
                </a:lnTo>
                <a:lnTo>
                  <a:pt x="460" y="148"/>
                </a:lnTo>
                <a:lnTo>
                  <a:pt x="460" y="146"/>
                </a:lnTo>
                <a:lnTo>
                  <a:pt x="460" y="146"/>
                </a:lnTo>
                <a:lnTo>
                  <a:pt x="460" y="146"/>
                </a:lnTo>
                <a:lnTo>
                  <a:pt x="462" y="146"/>
                </a:lnTo>
                <a:lnTo>
                  <a:pt x="462" y="146"/>
                </a:lnTo>
                <a:lnTo>
                  <a:pt x="462" y="146"/>
                </a:lnTo>
                <a:lnTo>
                  <a:pt x="462" y="146"/>
                </a:lnTo>
                <a:lnTo>
                  <a:pt x="462" y="146"/>
                </a:lnTo>
                <a:lnTo>
                  <a:pt x="464" y="146"/>
                </a:lnTo>
                <a:lnTo>
                  <a:pt x="466" y="146"/>
                </a:lnTo>
                <a:lnTo>
                  <a:pt x="466" y="146"/>
                </a:lnTo>
                <a:lnTo>
                  <a:pt x="466" y="148"/>
                </a:lnTo>
                <a:lnTo>
                  <a:pt x="464" y="148"/>
                </a:lnTo>
                <a:lnTo>
                  <a:pt x="464" y="148"/>
                </a:lnTo>
                <a:lnTo>
                  <a:pt x="464" y="148"/>
                </a:lnTo>
                <a:lnTo>
                  <a:pt x="464" y="148"/>
                </a:lnTo>
                <a:lnTo>
                  <a:pt x="466" y="148"/>
                </a:lnTo>
                <a:lnTo>
                  <a:pt x="466" y="148"/>
                </a:lnTo>
                <a:lnTo>
                  <a:pt x="466" y="148"/>
                </a:lnTo>
                <a:lnTo>
                  <a:pt x="466" y="148"/>
                </a:lnTo>
                <a:lnTo>
                  <a:pt x="464" y="148"/>
                </a:lnTo>
                <a:lnTo>
                  <a:pt x="464" y="148"/>
                </a:lnTo>
                <a:lnTo>
                  <a:pt x="464" y="148"/>
                </a:lnTo>
                <a:lnTo>
                  <a:pt x="464" y="148"/>
                </a:lnTo>
                <a:lnTo>
                  <a:pt x="462" y="148"/>
                </a:lnTo>
                <a:lnTo>
                  <a:pt x="464" y="150"/>
                </a:lnTo>
                <a:lnTo>
                  <a:pt x="464" y="150"/>
                </a:lnTo>
                <a:lnTo>
                  <a:pt x="464" y="150"/>
                </a:lnTo>
                <a:lnTo>
                  <a:pt x="464" y="150"/>
                </a:lnTo>
                <a:lnTo>
                  <a:pt x="464" y="150"/>
                </a:lnTo>
                <a:lnTo>
                  <a:pt x="464" y="148"/>
                </a:lnTo>
                <a:lnTo>
                  <a:pt x="464" y="148"/>
                </a:lnTo>
                <a:lnTo>
                  <a:pt x="464" y="148"/>
                </a:lnTo>
                <a:lnTo>
                  <a:pt x="466" y="150"/>
                </a:lnTo>
                <a:lnTo>
                  <a:pt x="466" y="150"/>
                </a:lnTo>
                <a:lnTo>
                  <a:pt x="466" y="150"/>
                </a:lnTo>
                <a:lnTo>
                  <a:pt x="466" y="150"/>
                </a:lnTo>
                <a:lnTo>
                  <a:pt x="464" y="152"/>
                </a:lnTo>
                <a:lnTo>
                  <a:pt x="462" y="152"/>
                </a:lnTo>
                <a:lnTo>
                  <a:pt x="462" y="152"/>
                </a:lnTo>
                <a:lnTo>
                  <a:pt x="460" y="152"/>
                </a:lnTo>
                <a:lnTo>
                  <a:pt x="458" y="152"/>
                </a:lnTo>
                <a:lnTo>
                  <a:pt x="458" y="152"/>
                </a:lnTo>
                <a:lnTo>
                  <a:pt x="460" y="152"/>
                </a:lnTo>
                <a:lnTo>
                  <a:pt x="460" y="152"/>
                </a:lnTo>
                <a:lnTo>
                  <a:pt x="460" y="152"/>
                </a:lnTo>
                <a:lnTo>
                  <a:pt x="462" y="152"/>
                </a:lnTo>
                <a:lnTo>
                  <a:pt x="464" y="152"/>
                </a:lnTo>
                <a:lnTo>
                  <a:pt x="464" y="152"/>
                </a:lnTo>
                <a:lnTo>
                  <a:pt x="464" y="152"/>
                </a:lnTo>
                <a:lnTo>
                  <a:pt x="464" y="152"/>
                </a:lnTo>
                <a:lnTo>
                  <a:pt x="466" y="152"/>
                </a:lnTo>
                <a:lnTo>
                  <a:pt x="466" y="152"/>
                </a:lnTo>
                <a:lnTo>
                  <a:pt x="464" y="154"/>
                </a:lnTo>
                <a:lnTo>
                  <a:pt x="464" y="156"/>
                </a:lnTo>
                <a:lnTo>
                  <a:pt x="464" y="156"/>
                </a:lnTo>
                <a:lnTo>
                  <a:pt x="464" y="156"/>
                </a:lnTo>
                <a:lnTo>
                  <a:pt x="462" y="156"/>
                </a:lnTo>
                <a:lnTo>
                  <a:pt x="462" y="156"/>
                </a:lnTo>
                <a:lnTo>
                  <a:pt x="462" y="156"/>
                </a:lnTo>
                <a:lnTo>
                  <a:pt x="462" y="156"/>
                </a:lnTo>
                <a:lnTo>
                  <a:pt x="462" y="156"/>
                </a:lnTo>
                <a:lnTo>
                  <a:pt x="462" y="156"/>
                </a:lnTo>
                <a:lnTo>
                  <a:pt x="462" y="156"/>
                </a:lnTo>
                <a:lnTo>
                  <a:pt x="462" y="156"/>
                </a:lnTo>
                <a:lnTo>
                  <a:pt x="462" y="156"/>
                </a:lnTo>
                <a:lnTo>
                  <a:pt x="462" y="156"/>
                </a:lnTo>
                <a:lnTo>
                  <a:pt x="464" y="156"/>
                </a:lnTo>
                <a:lnTo>
                  <a:pt x="464" y="156"/>
                </a:lnTo>
                <a:lnTo>
                  <a:pt x="464" y="156"/>
                </a:lnTo>
                <a:lnTo>
                  <a:pt x="464" y="156"/>
                </a:lnTo>
                <a:lnTo>
                  <a:pt x="464" y="156"/>
                </a:lnTo>
                <a:lnTo>
                  <a:pt x="464" y="156"/>
                </a:lnTo>
                <a:lnTo>
                  <a:pt x="464" y="156"/>
                </a:lnTo>
                <a:lnTo>
                  <a:pt x="466" y="156"/>
                </a:lnTo>
                <a:lnTo>
                  <a:pt x="466" y="156"/>
                </a:lnTo>
                <a:lnTo>
                  <a:pt x="464" y="156"/>
                </a:lnTo>
                <a:lnTo>
                  <a:pt x="464" y="156"/>
                </a:lnTo>
                <a:lnTo>
                  <a:pt x="464" y="156"/>
                </a:lnTo>
                <a:lnTo>
                  <a:pt x="464" y="156"/>
                </a:lnTo>
                <a:lnTo>
                  <a:pt x="464" y="156"/>
                </a:lnTo>
                <a:lnTo>
                  <a:pt x="464" y="158"/>
                </a:lnTo>
                <a:lnTo>
                  <a:pt x="462" y="158"/>
                </a:lnTo>
                <a:lnTo>
                  <a:pt x="462" y="158"/>
                </a:lnTo>
                <a:lnTo>
                  <a:pt x="462" y="158"/>
                </a:lnTo>
                <a:lnTo>
                  <a:pt x="462" y="158"/>
                </a:lnTo>
                <a:lnTo>
                  <a:pt x="462" y="158"/>
                </a:lnTo>
                <a:lnTo>
                  <a:pt x="464" y="158"/>
                </a:lnTo>
                <a:lnTo>
                  <a:pt x="464" y="158"/>
                </a:lnTo>
                <a:lnTo>
                  <a:pt x="466" y="158"/>
                </a:lnTo>
                <a:lnTo>
                  <a:pt x="466" y="158"/>
                </a:lnTo>
                <a:lnTo>
                  <a:pt x="466" y="160"/>
                </a:lnTo>
                <a:lnTo>
                  <a:pt x="464" y="160"/>
                </a:lnTo>
                <a:lnTo>
                  <a:pt x="464" y="160"/>
                </a:lnTo>
                <a:lnTo>
                  <a:pt x="464" y="160"/>
                </a:lnTo>
                <a:lnTo>
                  <a:pt x="464" y="160"/>
                </a:lnTo>
                <a:lnTo>
                  <a:pt x="462" y="160"/>
                </a:lnTo>
                <a:lnTo>
                  <a:pt x="462" y="160"/>
                </a:lnTo>
                <a:lnTo>
                  <a:pt x="462" y="160"/>
                </a:lnTo>
                <a:lnTo>
                  <a:pt x="462"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60" y="160"/>
                </a:lnTo>
                <a:lnTo>
                  <a:pt x="458" y="160"/>
                </a:lnTo>
                <a:lnTo>
                  <a:pt x="458" y="160"/>
                </a:lnTo>
                <a:lnTo>
                  <a:pt x="458" y="160"/>
                </a:lnTo>
                <a:lnTo>
                  <a:pt x="458" y="160"/>
                </a:lnTo>
                <a:lnTo>
                  <a:pt x="456" y="160"/>
                </a:lnTo>
                <a:lnTo>
                  <a:pt x="456" y="160"/>
                </a:lnTo>
                <a:lnTo>
                  <a:pt x="456" y="160"/>
                </a:lnTo>
                <a:lnTo>
                  <a:pt x="456" y="160"/>
                </a:lnTo>
                <a:lnTo>
                  <a:pt x="456" y="160"/>
                </a:lnTo>
                <a:lnTo>
                  <a:pt x="456" y="160"/>
                </a:lnTo>
                <a:lnTo>
                  <a:pt x="456" y="160"/>
                </a:lnTo>
                <a:lnTo>
                  <a:pt x="456" y="158"/>
                </a:lnTo>
                <a:lnTo>
                  <a:pt x="456" y="158"/>
                </a:lnTo>
                <a:lnTo>
                  <a:pt x="456" y="158"/>
                </a:lnTo>
                <a:lnTo>
                  <a:pt x="456" y="158"/>
                </a:lnTo>
                <a:lnTo>
                  <a:pt x="456" y="158"/>
                </a:lnTo>
                <a:lnTo>
                  <a:pt x="456" y="158"/>
                </a:lnTo>
                <a:lnTo>
                  <a:pt x="456" y="158"/>
                </a:lnTo>
                <a:lnTo>
                  <a:pt x="456" y="156"/>
                </a:lnTo>
                <a:lnTo>
                  <a:pt x="456" y="156"/>
                </a:lnTo>
                <a:lnTo>
                  <a:pt x="456" y="156"/>
                </a:lnTo>
                <a:lnTo>
                  <a:pt x="456" y="156"/>
                </a:lnTo>
                <a:lnTo>
                  <a:pt x="456" y="156"/>
                </a:lnTo>
                <a:lnTo>
                  <a:pt x="456" y="154"/>
                </a:lnTo>
                <a:lnTo>
                  <a:pt x="456" y="154"/>
                </a:lnTo>
                <a:lnTo>
                  <a:pt x="456" y="154"/>
                </a:lnTo>
                <a:lnTo>
                  <a:pt x="456" y="154"/>
                </a:lnTo>
                <a:lnTo>
                  <a:pt x="456" y="154"/>
                </a:lnTo>
                <a:lnTo>
                  <a:pt x="454" y="156"/>
                </a:lnTo>
                <a:lnTo>
                  <a:pt x="454" y="156"/>
                </a:lnTo>
                <a:lnTo>
                  <a:pt x="454" y="156"/>
                </a:lnTo>
                <a:lnTo>
                  <a:pt x="454" y="156"/>
                </a:lnTo>
                <a:lnTo>
                  <a:pt x="454" y="158"/>
                </a:lnTo>
                <a:lnTo>
                  <a:pt x="454" y="158"/>
                </a:lnTo>
                <a:lnTo>
                  <a:pt x="454" y="158"/>
                </a:lnTo>
                <a:lnTo>
                  <a:pt x="454" y="158"/>
                </a:lnTo>
                <a:lnTo>
                  <a:pt x="454" y="158"/>
                </a:lnTo>
                <a:lnTo>
                  <a:pt x="454" y="158"/>
                </a:lnTo>
                <a:lnTo>
                  <a:pt x="454" y="160"/>
                </a:lnTo>
                <a:lnTo>
                  <a:pt x="454" y="160"/>
                </a:lnTo>
                <a:lnTo>
                  <a:pt x="454" y="160"/>
                </a:lnTo>
                <a:lnTo>
                  <a:pt x="454" y="160"/>
                </a:lnTo>
                <a:lnTo>
                  <a:pt x="454" y="160"/>
                </a:lnTo>
                <a:lnTo>
                  <a:pt x="452" y="160"/>
                </a:lnTo>
                <a:lnTo>
                  <a:pt x="452" y="160"/>
                </a:lnTo>
                <a:lnTo>
                  <a:pt x="452" y="160"/>
                </a:lnTo>
                <a:lnTo>
                  <a:pt x="452" y="160"/>
                </a:lnTo>
                <a:lnTo>
                  <a:pt x="450" y="160"/>
                </a:lnTo>
                <a:lnTo>
                  <a:pt x="450" y="160"/>
                </a:lnTo>
                <a:lnTo>
                  <a:pt x="450" y="160"/>
                </a:lnTo>
                <a:lnTo>
                  <a:pt x="448" y="160"/>
                </a:lnTo>
                <a:lnTo>
                  <a:pt x="448" y="160"/>
                </a:lnTo>
                <a:lnTo>
                  <a:pt x="448" y="160"/>
                </a:lnTo>
                <a:lnTo>
                  <a:pt x="446" y="160"/>
                </a:lnTo>
                <a:lnTo>
                  <a:pt x="446" y="160"/>
                </a:lnTo>
                <a:lnTo>
                  <a:pt x="446" y="160"/>
                </a:lnTo>
                <a:lnTo>
                  <a:pt x="444" y="160"/>
                </a:lnTo>
                <a:lnTo>
                  <a:pt x="442" y="158"/>
                </a:lnTo>
                <a:lnTo>
                  <a:pt x="440" y="158"/>
                </a:lnTo>
                <a:lnTo>
                  <a:pt x="440" y="158"/>
                </a:lnTo>
                <a:lnTo>
                  <a:pt x="440" y="158"/>
                </a:lnTo>
                <a:lnTo>
                  <a:pt x="440" y="158"/>
                </a:lnTo>
                <a:lnTo>
                  <a:pt x="438" y="156"/>
                </a:lnTo>
                <a:lnTo>
                  <a:pt x="438" y="156"/>
                </a:lnTo>
                <a:lnTo>
                  <a:pt x="438" y="154"/>
                </a:lnTo>
                <a:lnTo>
                  <a:pt x="438" y="154"/>
                </a:lnTo>
                <a:lnTo>
                  <a:pt x="438" y="154"/>
                </a:lnTo>
                <a:lnTo>
                  <a:pt x="438" y="152"/>
                </a:lnTo>
                <a:lnTo>
                  <a:pt x="438" y="152"/>
                </a:lnTo>
                <a:lnTo>
                  <a:pt x="438" y="152"/>
                </a:lnTo>
                <a:lnTo>
                  <a:pt x="438" y="152"/>
                </a:lnTo>
                <a:lnTo>
                  <a:pt x="438" y="152"/>
                </a:lnTo>
                <a:lnTo>
                  <a:pt x="438" y="152"/>
                </a:lnTo>
                <a:lnTo>
                  <a:pt x="438" y="152"/>
                </a:lnTo>
                <a:lnTo>
                  <a:pt x="438" y="150"/>
                </a:lnTo>
                <a:lnTo>
                  <a:pt x="436" y="150"/>
                </a:lnTo>
                <a:lnTo>
                  <a:pt x="436" y="150"/>
                </a:lnTo>
                <a:lnTo>
                  <a:pt x="436" y="150"/>
                </a:lnTo>
                <a:lnTo>
                  <a:pt x="436" y="150"/>
                </a:lnTo>
                <a:lnTo>
                  <a:pt x="436" y="150"/>
                </a:lnTo>
                <a:lnTo>
                  <a:pt x="434" y="148"/>
                </a:lnTo>
                <a:lnTo>
                  <a:pt x="434" y="148"/>
                </a:lnTo>
                <a:lnTo>
                  <a:pt x="434" y="148"/>
                </a:lnTo>
                <a:lnTo>
                  <a:pt x="432" y="148"/>
                </a:lnTo>
                <a:lnTo>
                  <a:pt x="432" y="148"/>
                </a:lnTo>
                <a:lnTo>
                  <a:pt x="432" y="148"/>
                </a:lnTo>
                <a:lnTo>
                  <a:pt x="430" y="148"/>
                </a:lnTo>
                <a:lnTo>
                  <a:pt x="430" y="148"/>
                </a:lnTo>
                <a:lnTo>
                  <a:pt x="430" y="148"/>
                </a:lnTo>
                <a:lnTo>
                  <a:pt x="430" y="148"/>
                </a:lnTo>
                <a:lnTo>
                  <a:pt x="428" y="148"/>
                </a:lnTo>
                <a:lnTo>
                  <a:pt x="428" y="148"/>
                </a:lnTo>
                <a:lnTo>
                  <a:pt x="428" y="148"/>
                </a:lnTo>
                <a:lnTo>
                  <a:pt x="428" y="146"/>
                </a:lnTo>
                <a:lnTo>
                  <a:pt x="428" y="146"/>
                </a:lnTo>
                <a:lnTo>
                  <a:pt x="426" y="146"/>
                </a:lnTo>
                <a:lnTo>
                  <a:pt x="426" y="146"/>
                </a:lnTo>
                <a:lnTo>
                  <a:pt x="426" y="146"/>
                </a:lnTo>
                <a:lnTo>
                  <a:pt x="426" y="146"/>
                </a:lnTo>
                <a:lnTo>
                  <a:pt x="426" y="146"/>
                </a:lnTo>
                <a:lnTo>
                  <a:pt x="426" y="146"/>
                </a:lnTo>
                <a:lnTo>
                  <a:pt x="426" y="146"/>
                </a:lnTo>
                <a:lnTo>
                  <a:pt x="424" y="144"/>
                </a:lnTo>
                <a:lnTo>
                  <a:pt x="418" y="144"/>
                </a:lnTo>
                <a:lnTo>
                  <a:pt x="416" y="144"/>
                </a:lnTo>
                <a:lnTo>
                  <a:pt x="416" y="144"/>
                </a:lnTo>
                <a:lnTo>
                  <a:pt x="416" y="144"/>
                </a:lnTo>
                <a:lnTo>
                  <a:pt x="416" y="146"/>
                </a:lnTo>
                <a:lnTo>
                  <a:pt x="414" y="146"/>
                </a:lnTo>
                <a:lnTo>
                  <a:pt x="414" y="146"/>
                </a:lnTo>
                <a:lnTo>
                  <a:pt x="414" y="146"/>
                </a:lnTo>
                <a:lnTo>
                  <a:pt x="414" y="144"/>
                </a:lnTo>
                <a:lnTo>
                  <a:pt x="414" y="144"/>
                </a:lnTo>
                <a:lnTo>
                  <a:pt x="412" y="144"/>
                </a:lnTo>
                <a:lnTo>
                  <a:pt x="412" y="144"/>
                </a:lnTo>
                <a:lnTo>
                  <a:pt x="412" y="144"/>
                </a:lnTo>
                <a:lnTo>
                  <a:pt x="410" y="144"/>
                </a:lnTo>
                <a:lnTo>
                  <a:pt x="410" y="144"/>
                </a:lnTo>
                <a:lnTo>
                  <a:pt x="410" y="144"/>
                </a:lnTo>
                <a:lnTo>
                  <a:pt x="410" y="142"/>
                </a:lnTo>
                <a:lnTo>
                  <a:pt x="410" y="142"/>
                </a:lnTo>
                <a:lnTo>
                  <a:pt x="410" y="142"/>
                </a:lnTo>
                <a:lnTo>
                  <a:pt x="410" y="142"/>
                </a:lnTo>
                <a:lnTo>
                  <a:pt x="408" y="142"/>
                </a:lnTo>
                <a:lnTo>
                  <a:pt x="408" y="142"/>
                </a:lnTo>
                <a:lnTo>
                  <a:pt x="408" y="142"/>
                </a:lnTo>
                <a:lnTo>
                  <a:pt x="408" y="142"/>
                </a:lnTo>
                <a:lnTo>
                  <a:pt x="408" y="142"/>
                </a:lnTo>
                <a:lnTo>
                  <a:pt x="406" y="140"/>
                </a:lnTo>
                <a:lnTo>
                  <a:pt x="406" y="140"/>
                </a:lnTo>
                <a:lnTo>
                  <a:pt x="406" y="140"/>
                </a:lnTo>
                <a:lnTo>
                  <a:pt x="406" y="140"/>
                </a:lnTo>
                <a:lnTo>
                  <a:pt x="406" y="140"/>
                </a:lnTo>
                <a:lnTo>
                  <a:pt x="404" y="140"/>
                </a:lnTo>
                <a:lnTo>
                  <a:pt x="404" y="140"/>
                </a:lnTo>
                <a:lnTo>
                  <a:pt x="404" y="140"/>
                </a:lnTo>
                <a:lnTo>
                  <a:pt x="402" y="140"/>
                </a:lnTo>
                <a:lnTo>
                  <a:pt x="402" y="140"/>
                </a:lnTo>
                <a:lnTo>
                  <a:pt x="402" y="140"/>
                </a:lnTo>
                <a:lnTo>
                  <a:pt x="402" y="140"/>
                </a:lnTo>
                <a:lnTo>
                  <a:pt x="400" y="138"/>
                </a:lnTo>
                <a:lnTo>
                  <a:pt x="400" y="138"/>
                </a:lnTo>
                <a:lnTo>
                  <a:pt x="400" y="138"/>
                </a:lnTo>
                <a:lnTo>
                  <a:pt x="400" y="138"/>
                </a:lnTo>
                <a:lnTo>
                  <a:pt x="400" y="138"/>
                </a:lnTo>
                <a:lnTo>
                  <a:pt x="400" y="138"/>
                </a:lnTo>
                <a:lnTo>
                  <a:pt x="400" y="138"/>
                </a:lnTo>
                <a:lnTo>
                  <a:pt x="398" y="138"/>
                </a:lnTo>
                <a:lnTo>
                  <a:pt x="396" y="138"/>
                </a:lnTo>
                <a:lnTo>
                  <a:pt x="396" y="138"/>
                </a:lnTo>
                <a:lnTo>
                  <a:pt x="396" y="138"/>
                </a:lnTo>
                <a:lnTo>
                  <a:pt x="396" y="138"/>
                </a:lnTo>
                <a:lnTo>
                  <a:pt x="396" y="138"/>
                </a:lnTo>
                <a:lnTo>
                  <a:pt x="396" y="138"/>
                </a:lnTo>
                <a:lnTo>
                  <a:pt x="396" y="138"/>
                </a:lnTo>
                <a:lnTo>
                  <a:pt x="396" y="138"/>
                </a:lnTo>
                <a:lnTo>
                  <a:pt x="398" y="138"/>
                </a:lnTo>
                <a:lnTo>
                  <a:pt x="398" y="138"/>
                </a:lnTo>
                <a:lnTo>
                  <a:pt x="398" y="138"/>
                </a:lnTo>
                <a:lnTo>
                  <a:pt x="398" y="138"/>
                </a:lnTo>
                <a:lnTo>
                  <a:pt x="398" y="138"/>
                </a:lnTo>
                <a:lnTo>
                  <a:pt x="398" y="138"/>
                </a:lnTo>
                <a:lnTo>
                  <a:pt x="398" y="138"/>
                </a:lnTo>
                <a:lnTo>
                  <a:pt x="398" y="138"/>
                </a:lnTo>
                <a:lnTo>
                  <a:pt x="398" y="140"/>
                </a:lnTo>
                <a:lnTo>
                  <a:pt x="398" y="140"/>
                </a:lnTo>
                <a:lnTo>
                  <a:pt x="398" y="140"/>
                </a:lnTo>
                <a:lnTo>
                  <a:pt x="398" y="140"/>
                </a:lnTo>
                <a:lnTo>
                  <a:pt x="398" y="140"/>
                </a:lnTo>
                <a:lnTo>
                  <a:pt x="398" y="140"/>
                </a:lnTo>
                <a:lnTo>
                  <a:pt x="398" y="140"/>
                </a:lnTo>
                <a:lnTo>
                  <a:pt x="398" y="140"/>
                </a:lnTo>
                <a:lnTo>
                  <a:pt x="398" y="140"/>
                </a:lnTo>
                <a:lnTo>
                  <a:pt x="400" y="140"/>
                </a:lnTo>
                <a:lnTo>
                  <a:pt x="402" y="140"/>
                </a:lnTo>
                <a:lnTo>
                  <a:pt x="402" y="140"/>
                </a:lnTo>
                <a:lnTo>
                  <a:pt x="402" y="140"/>
                </a:lnTo>
                <a:lnTo>
                  <a:pt x="402" y="140"/>
                </a:lnTo>
                <a:lnTo>
                  <a:pt x="404" y="140"/>
                </a:lnTo>
                <a:lnTo>
                  <a:pt x="404" y="140"/>
                </a:lnTo>
                <a:lnTo>
                  <a:pt x="404" y="140"/>
                </a:lnTo>
                <a:lnTo>
                  <a:pt x="404" y="140"/>
                </a:lnTo>
                <a:lnTo>
                  <a:pt x="404" y="140"/>
                </a:lnTo>
                <a:lnTo>
                  <a:pt x="404" y="140"/>
                </a:lnTo>
                <a:lnTo>
                  <a:pt x="406" y="142"/>
                </a:lnTo>
                <a:lnTo>
                  <a:pt x="406" y="142"/>
                </a:lnTo>
                <a:lnTo>
                  <a:pt x="406" y="142"/>
                </a:lnTo>
                <a:lnTo>
                  <a:pt x="408" y="142"/>
                </a:lnTo>
                <a:lnTo>
                  <a:pt x="408" y="142"/>
                </a:lnTo>
                <a:lnTo>
                  <a:pt x="408" y="142"/>
                </a:lnTo>
                <a:lnTo>
                  <a:pt x="408" y="142"/>
                </a:lnTo>
                <a:lnTo>
                  <a:pt x="408" y="142"/>
                </a:lnTo>
                <a:lnTo>
                  <a:pt x="408" y="144"/>
                </a:lnTo>
                <a:lnTo>
                  <a:pt x="408" y="144"/>
                </a:lnTo>
                <a:lnTo>
                  <a:pt x="408" y="144"/>
                </a:lnTo>
                <a:lnTo>
                  <a:pt x="408" y="144"/>
                </a:lnTo>
                <a:lnTo>
                  <a:pt x="406" y="144"/>
                </a:lnTo>
                <a:lnTo>
                  <a:pt x="406" y="144"/>
                </a:lnTo>
                <a:lnTo>
                  <a:pt x="406" y="144"/>
                </a:lnTo>
                <a:lnTo>
                  <a:pt x="406" y="144"/>
                </a:lnTo>
                <a:lnTo>
                  <a:pt x="404" y="144"/>
                </a:lnTo>
                <a:lnTo>
                  <a:pt x="404" y="144"/>
                </a:lnTo>
                <a:lnTo>
                  <a:pt x="404" y="144"/>
                </a:lnTo>
                <a:lnTo>
                  <a:pt x="404" y="144"/>
                </a:lnTo>
                <a:lnTo>
                  <a:pt x="404" y="144"/>
                </a:lnTo>
                <a:lnTo>
                  <a:pt x="404" y="144"/>
                </a:lnTo>
                <a:lnTo>
                  <a:pt x="404" y="144"/>
                </a:lnTo>
                <a:lnTo>
                  <a:pt x="404" y="144"/>
                </a:lnTo>
                <a:lnTo>
                  <a:pt x="402" y="144"/>
                </a:lnTo>
                <a:lnTo>
                  <a:pt x="402" y="144"/>
                </a:lnTo>
                <a:lnTo>
                  <a:pt x="400" y="144"/>
                </a:lnTo>
                <a:lnTo>
                  <a:pt x="400" y="144"/>
                </a:lnTo>
                <a:lnTo>
                  <a:pt x="398" y="144"/>
                </a:lnTo>
                <a:lnTo>
                  <a:pt x="398" y="144"/>
                </a:lnTo>
                <a:lnTo>
                  <a:pt x="398" y="144"/>
                </a:lnTo>
                <a:lnTo>
                  <a:pt x="396" y="144"/>
                </a:lnTo>
                <a:lnTo>
                  <a:pt x="396" y="144"/>
                </a:lnTo>
                <a:lnTo>
                  <a:pt x="396" y="144"/>
                </a:lnTo>
                <a:lnTo>
                  <a:pt x="396" y="144"/>
                </a:lnTo>
                <a:lnTo>
                  <a:pt x="396" y="144"/>
                </a:lnTo>
                <a:lnTo>
                  <a:pt x="396" y="144"/>
                </a:lnTo>
                <a:lnTo>
                  <a:pt x="396" y="144"/>
                </a:lnTo>
                <a:lnTo>
                  <a:pt x="396" y="144"/>
                </a:lnTo>
                <a:lnTo>
                  <a:pt x="396" y="144"/>
                </a:lnTo>
                <a:lnTo>
                  <a:pt x="396" y="146"/>
                </a:lnTo>
                <a:lnTo>
                  <a:pt x="398" y="146"/>
                </a:lnTo>
                <a:lnTo>
                  <a:pt x="400" y="144"/>
                </a:lnTo>
                <a:lnTo>
                  <a:pt x="400" y="144"/>
                </a:lnTo>
                <a:lnTo>
                  <a:pt x="400" y="144"/>
                </a:lnTo>
                <a:lnTo>
                  <a:pt x="402" y="144"/>
                </a:lnTo>
                <a:lnTo>
                  <a:pt x="402" y="144"/>
                </a:lnTo>
                <a:lnTo>
                  <a:pt x="404" y="144"/>
                </a:lnTo>
                <a:lnTo>
                  <a:pt x="404" y="144"/>
                </a:lnTo>
                <a:lnTo>
                  <a:pt x="404" y="144"/>
                </a:lnTo>
                <a:lnTo>
                  <a:pt x="406" y="144"/>
                </a:lnTo>
                <a:lnTo>
                  <a:pt x="406" y="144"/>
                </a:lnTo>
                <a:lnTo>
                  <a:pt x="406" y="144"/>
                </a:lnTo>
                <a:lnTo>
                  <a:pt x="408" y="144"/>
                </a:lnTo>
                <a:lnTo>
                  <a:pt x="408" y="144"/>
                </a:lnTo>
                <a:lnTo>
                  <a:pt x="410" y="144"/>
                </a:lnTo>
                <a:lnTo>
                  <a:pt x="410" y="144"/>
                </a:lnTo>
                <a:lnTo>
                  <a:pt x="410" y="144"/>
                </a:lnTo>
                <a:lnTo>
                  <a:pt x="408" y="146"/>
                </a:lnTo>
                <a:lnTo>
                  <a:pt x="408" y="146"/>
                </a:lnTo>
                <a:lnTo>
                  <a:pt x="408" y="146"/>
                </a:lnTo>
                <a:lnTo>
                  <a:pt x="408" y="146"/>
                </a:lnTo>
                <a:lnTo>
                  <a:pt x="408" y="146"/>
                </a:lnTo>
                <a:lnTo>
                  <a:pt x="408" y="146"/>
                </a:lnTo>
                <a:lnTo>
                  <a:pt x="408" y="146"/>
                </a:lnTo>
                <a:lnTo>
                  <a:pt x="408" y="146"/>
                </a:lnTo>
                <a:lnTo>
                  <a:pt x="410" y="146"/>
                </a:lnTo>
                <a:lnTo>
                  <a:pt x="410" y="146"/>
                </a:lnTo>
                <a:lnTo>
                  <a:pt x="410" y="146"/>
                </a:lnTo>
                <a:lnTo>
                  <a:pt x="410" y="146"/>
                </a:lnTo>
                <a:lnTo>
                  <a:pt x="410" y="146"/>
                </a:lnTo>
                <a:lnTo>
                  <a:pt x="412" y="146"/>
                </a:lnTo>
                <a:lnTo>
                  <a:pt x="412" y="146"/>
                </a:lnTo>
                <a:lnTo>
                  <a:pt x="412" y="146"/>
                </a:lnTo>
                <a:lnTo>
                  <a:pt x="412" y="146"/>
                </a:lnTo>
                <a:lnTo>
                  <a:pt x="414" y="146"/>
                </a:lnTo>
                <a:lnTo>
                  <a:pt x="416" y="146"/>
                </a:lnTo>
                <a:lnTo>
                  <a:pt x="416" y="146"/>
                </a:lnTo>
                <a:lnTo>
                  <a:pt x="416" y="146"/>
                </a:lnTo>
                <a:lnTo>
                  <a:pt x="418" y="146"/>
                </a:lnTo>
                <a:lnTo>
                  <a:pt x="418" y="146"/>
                </a:lnTo>
                <a:lnTo>
                  <a:pt x="420" y="146"/>
                </a:lnTo>
                <a:lnTo>
                  <a:pt x="422" y="146"/>
                </a:lnTo>
                <a:lnTo>
                  <a:pt x="422" y="146"/>
                </a:lnTo>
                <a:lnTo>
                  <a:pt x="422" y="146"/>
                </a:lnTo>
                <a:lnTo>
                  <a:pt x="422" y="146"/>
                </a:lnTo>
                <a:lnTo>
                  <a:pt x="424" y="146"/>
                </a:lnTo>
                <a:lnTo>
                  <a:pt x="424" y="146"/>
                </a:lnTo>
                <a:lnTo>
                  <a:pt x="424" y="146"/>
                </a:lnTo>
                <a:lnTo>
                  <a:pt x="424" y="146"/>
                </a:lnTo>
                <a:lnTo>
                  <a:pt x="424" y="146"/>
                </a:lnTo>
                <a:lnTo>
                  <a:pt x="426" y="146"/>
                </a:lnTo>
                <a:lnTo>
                  <a:pt x="426" y="146"/>
                </a:lnTo>
                <a:lnTo>
                  <a:pt x="426" y="148"/>
                </a:lnTo>
                <a:lnTo>
                  <a:pt x="426" y="148"/>
                </a:lnTo>
                <a:lnTo>
                  <a:pt x="426" y="148"/>
                </a:lnTo>
                <a:lnTo>
                  <a:pt x="426" y="148"/>
                </a:lnTo>
                <a:lnTo>
                  <a:pt x="426" y="148"/>
                </a:lnTo>
                <a:lnTo>
                  <a:pt x="426" y="148"/>
                </a:lnTo>
                <a:lnTo>
                  <a:pt x="426" y="148"/>
                </a:lnTo>
                <a:lnTo>
                  <a:pt x="428" y="148"/>
                </a:lnTo>
                <a:lnTo>
                  <a:pt x="426" y="148"/>
                </a:lnTo>
                <a:lnTo>
                  <a:pt x="426" y="150"/>
                </a:lnTo>
                <a:lnTo>
                  <a:pt x="426" y="150"/>
                </a:lnTo>
                <a:lnTo>
                  <a:pt x="424" y="150"/>
                </a:lnTo>
                <a:lnTo>
                  <a:pt x="424" y="150"/>
                </a:lnTo>
                <a:lnTo>
                  <a:pt x="424" y="150"/>
                </a:lnTo>
                <a:lnTo>
                  <a:pt x="424" y="148"/>
                </a:lnTo>
                <a:lnTo>
                  <a:pt x="424" y="150"/>
                </a:lnTo>
                <a:lnTo>
                  <a:pt x="424" y="150"/>
                </a:lnTo>
                <a:lnTo>
                  <a:pt x="424" y="150"/>
                </a:lnTo>
                <a:lnTo>
                  <a:pt x="424" y="150"/>
                </a:lnTo>
                <a:lnTo>
                  <a:pt x="424" y="150"/>
                </a:lnTo>
                <a:lnTo>
                  <a:pt x="424" y="150"/>
                </a:lnTo>
                <a:lnTo>
                  <a:pt x="424" y="150"/>
                </a:lnTo>
                <a:lnTo>
                  <a:pt x="420" y="152"/>
                </a:lnTo>
                <a:lnTo>
                  <a:pt x="420" y="152"/>
                </a:lnTo>
                <a:lnTo>
                  <a:pt x="420" y="152"/>
                </a:lnTo>
                <a:lnTo>
                  <a:pt x="418" y="152"/>
                </a:lnTo>
                <a:lnTo>
                  <a:pt x="418" y="152"/>
                </a:lnTo>
                <a:lnTo>
                  <a:pt x="418" y="152"/>
                </a:lnTo>
                <a:lnTo>
                  <a:pt x="416" y="152"/>
                </a:lnTo>
                <a:lnTo>
                  <a:pt x="416" y="152"/>
                </a:lnTo>
                <a:lnTo>
                  <a:pt x="414" y="152"/>
                </a:lnTo>
                <a:lnTo>
                  <a:pt x="414" y="152"/>
                </a:lnTo>
                <a:lnTo>
                  <a:pt x="412" y="154"/>
                </a:lnTo>
                <a:lnTo>
                  <a:pt x="412" y="154"/>
                </a:lnTo>
                <a:lnTo>
                  <a:pt x="410" y="154"/>
                </a:lnTo>
                <a:lnTo>
                  <a:pt x="408" y="154"/>
                </a:lnTo>
                <a:lnTo>
                  <a:pt x="406" y="154"/>
                </a:lnTo>
                <a:lnTo>
                  <a:pt x="406" y="154"/>
                </a:lnTo>
                <a:lnTo>
                  <a:pt x="404" y="154"/>
                </a:lnTo>
                <a:lnTo>
                  <a:pt x="404" y="154"/>
                </a:lnTo>
                <a:lnTo>
                  <a:pt x="404" y="152"/>
                </a:lnTo>
                <a:lnTo>
                  <a:pt x="404" y="152"/>
                </a:lnTo>
                <a:lnTo>
                  <a:pt x="404" y="152"/>
                </a:lnTo>
                <a:lnTo>
                  <a:pt x="404" y="152"/>
                </a:lnTo>
                <a:lnTo>
                  <a:pt x="404" y="152"/>
                </a:lnTo>
                <a:lnTo>
                  <a:pt x="402" y="152"/>
                </a:lnTo>
                <a:lnTo>
                  <a:pt x="402" y="150"/>
                </a:lnTo>
                <a:lnTo>
                  <a:pt x="402" y="150"/>
                </a:lnTo>
                <a:lnTo>
                  <a:pt x="402" y="150"/>
                </a:lnTo>
                <a:lnTo>
                  <a:pt x="402" y="150"/>
                </a:lnTo>
                <a:lnTo>
                  <a:pt x="402" y="150"/>
                </a:lnTo>
                <a:lnTo>
                  <a:pt x="402" y="150"/>
                </a:lnTo>
                <a:lnTo>
                  <a:pt x="400" y="150"/>
                </a:lnTo>
                <a:lnTo>
                  <a:pt x="400" y="150"/>
                </a:lnTo>
                <a:lnTo>
                  <a:pt x="400" y="152"/>
                </a:lnTo>
                <a:lnTo>
                  <a:pt x="402" y="152"/>
                </a:lnTo>
                <a:lnTo>
                  <a:pt x="402" y="152"/>
                </a:lnTo>
                <a:lnTo>
                  <a:pt x="402" y="152"/>
                </a:lnTo>
                <a:lnTo>
                  <a:pt x="402" y="152"/>
                </a:lnTo>
                <a:lnTo>
                  <a:pt x="402" y="152"/>
                </a:lnTo>
                <a:lnTo>
                  <a:pt x="402" y="152"/>
                </a:lnTo>
                <a:lnTo>
                  <a:pt x="402" y="152"/>
                </a:lnTo>
                <a:lnTo>
                  <a:pt x="402" y="154"/>
                </a:lnTo>
                <a:lnTo>
                  <a:pt x="402" y="154"/>
                </a:lnTo>
                <a:lnTo>
                  <a:pt x="402" y="154"/>
                </a:lnTo>
                <a:lnTo>
                  <a:pt x="402" y="154"/>
                </a:lnTo>
                <a:lnTo>
                  <a:pt x="402" y="154"/>
                </a:lnTo>
                <a:lnTo>
                  <a:pt x="402" y="154"/>
                </a:lnTo>
                <a:lnTo>
                  <a:pt x="402" y="154"/>
                </a:lnTo>
                <a:lnTo>
                  <a:pt x="400" y="154"/>
                </a:lnTo>
                <a:lnTo>
                  <a:pt x="400" y="152"/>
                </a:lnTo>
                <a:lnTo>
                  <a:pt x="400" y="152"/>
                </a:lnTo>
                <a:lnTo>
                  <a:pt x="398" y="152"/>
                </a:lnTo>
                <a:lnTo>
                  <a:pt x="398" y="152"/>
                </a:lnTo>
                <a:lnTo>
                  <a:pt x="398" y="152"/>
                </a:lnTo>
                <a:lnTo>
                  <a:pt x="396" y="152"/>
                </a:lnTo>
                <a:lnTo>
                  <a:pt x="396" y="152"/>
                </a:lnTo>
                <a:lnTo>
                  <a:pt x="394" y="152"/>
                </a:lnTo>
                <a:lnTo>
                  <a:pt x="394" y="152"/>
                </a:lnTo>
                <a:lnTo>
                  <a:pt x="394" y="152"/>
                </a:lnTo>
                <a:lnTo>
                  <a:pt x="394" y="154"/>
                </a:lnTo>
                <a:lnTo>
                  <a:pt x="396" y="154"/>
                </a:lnTo>
                <a:lnTo>
                  <a:pt x="396" y="154"/>
                </a:lnTo>
                <a:lnTo>
                  <a:pt x="396" y="154"/>
                </a:lnTo>
                <a:lnTo>
                  <a:pt x="398" y="154"/>
                </a:lnTo>
                <a:lnTo>
                  <a:pt x="398" y="154"/>
                </a:lnTo>
                <a:lnTo>
                  <a:pt x="400" y="154"/>
                </a:lnTo>
                <a:lnTo>
                  <a:pt x="400" y="154"/>
                </a:lnTo>
                <a:lnTo>
                  <a:pt x="400" y="154"/>
                </a:lnTo>
                <a:lnTo>
                  <a:pt x="398" y="156"/>
                </a:lnTo>
                <a:lnTo>
                  <a:pt x="398" y="156"/>
                </a:lnTo>
                <a:lnTo>
                  <a:pt x="394" y="158"/>
                </a:lnTo>
                <a:lnTo>
                  <a:pt x="392" y="158"/>
                </a:lnTo>
                <a:lnTo>
                  <a:pt x="392" y="158"/>
                </a:lnTo>
                <a:lnTo>
                  <a:pt x="390" y="160"/>
                </a:lnTo>
                <a:lnTo>
                  <a:pt x="390" y="160"/>
                </a:lnTo>
                <a:lnTo>
                  <a:pt x="390" y="160"/>
                </a:lnTo>
                <a:lnTo>
                  <a:pt x="390" y="160"/>
                </a:lnTo>
                <a:lnTo>
                  <a:pt x="390" y="160"/>
                </a:lnTo>
                <a:lnTo>
                  <a:pt x="390" y="160"/>
                </a:lnTo>
                <a:lnTo>
                  <a:pt x="390" y="158"/>
                </a:lnTo>
                <a:lnTo>
                  <a:pt x="390" y="158"/>
                </a:lnTo>
                <a:lnTo>
                  <a:pt x="388" y="160"/>
                </a:lnTo>
                <a:lnTo>
                  <a:pt x="388" y="160"/>
                </a:lnTo>
                <a:lnTo>
                  <a:pt x="384" y="160"/>
                </a:lnTo>
                <a:lnTo>
                  <a:pt x="384" y="160"/>
                </a:lnTo>
                <a:lnTo>
                  <a:pt x="384" y="160"/>
                </a:lnTo>
                <a:lnTo>
                  <a:pt x="384" y="160"/>
                </a:lnTo>
                <a:lnTo>
                  <a:pt x="384" y="160"/>
                </a:lnTo>
                <a:lnTo>
                  <a:pt x="386" y="160"/>
                </a:lnTo>
                <a:lnTo>
                  <a:pt x="386" y="160"/>
                </a:lnTo>
                <a:lnTo>
                  <a:pt x="386" y="160"/>
                </a:lnTo>
                <a:lnTo>
                  <a:pt x="386" y="160"/>
                </a:lnTo>
                <a:lnTo>
                  <a:pt x="388" y="160"/>
                </a:lnTo>
                <a:lnTo>
                  <a:pt x="388" y="160"/>
                </a:lnTo>
                <a:lnTo>
                  <a:pt x="388" y="160"/>
                </a:lnTo>
                <a:lnTo>
                  <a:pt x="388" y="160"/>
                </a:lnTo>
                <a:lnTo>
                  <a:pt x="390" y="160"/>
                </a:lnTo>
                <a:lnTo>
                  <a:pt x="390" y="160"/>
                </a:lnTo>
                <a:lnTo>
                  <a:pt x="390" y="160"/>
                </a:lnTo>
                <a:lnTo>
                  <a:pt x="390" y="160"/>
                </a:lnTo>
                <a:lnTo>
                  <a:pt x="390" y="160"/>
                </a:lnTo>
                <a:lnTo>
                  <a:pt x="392" y="160"/>
                </a:lnTo>
                <a:lnTo>
                  <a:pt x="392" y="160"/>
                </a:lnTo>
                <a:lnTo>
                  <a:pt x="392" y="160"/>
                </a:lnTo>
                <a:lnTo>
                  <a:pt x="392" y="160"/>
                </a:lnTo>
                <a:lnTo>
                  <a:pt x="392" y="160"/>
                </a:lnTo>
                <a:lnTo>
                  <a:pt x="392" y="160"/>
                </a:lnTo>
                <a:lnTo>
                  <a:pt x="394" y="160"/>
                </a:lnTo>
                <a:lnTo>
                  <a:pt x="394" y="160"/>
                </a:lnTo>
                <a:lnTo>
                  <a:pt x="394" y="160"/>
                </a:lnTo>
                <a:lnTo>
                  <a:pt x="394" y="160"/>
                </a:lnTo>
                <a:lnTo>
                  <a:pt x="394" y="160"/>
                </a:lnTo>
                <a:lnTo>
                  <a:pt x="394" y="160"/>
                </a:lnTo>
                <a:lnTo>
                  <a:pt x="394" y="160"/>
                </a:lnTo>
                <a:lnTo>
                  <a:pt x="394" y="160"/>
                </a:lnTo>
                <a:lnTo>
                  <a:pt x="394" y="160"/>
                </a:lnTo>
                <a:lnTo>
                  <a:pt x="394" y="160"/>
                </a:lnTo>
                <a:lnTo>
                  <a:pt x="394" y="160"/>
                </a:lnTo>
                <a:lnTo>
                  <a:pt x="394" y="162"/>
                </a:lnTo>
                <a:lnTo>
                  <a:pt x="394" y="162"/>
                </a:lnTo>
                <a:lnTo>
                  <a:pt x="394" y="162"/>
                </a:lnTo>
                <a:lnTo>
                  <a:pt x="396" y="162"/>
                </a:lnTo>
                <a:lnTo>
                  <a:pt x="398" y="160"/>
                </a:lnTo>
                <a:lnTo>
                  <a:pt x="402" y="160"/>
                </a:lnTo>
                <a:lnTo>
                  <a:pt x="404" y="160"/>
                </a:lnTo>
                <a:lnTo>
                  <a:pt x="406" y="160"/>
                </a:lnTo>
                <a:lnTo>
                  <a:pt x="406" y="160"/>
                </a:lnTo>
                <a:lnTo>
                  <a:pt x="408" y="160"/>
                </a:lnTo>
                <a:lnTo>
                  <a:pt x="408" y="160"/>
                </a:lnTo>
                <a:lnTo>
                  <a:pt x="408" y="160"/>
                </a:lnTo>
                <a:lnTo>
                  <a:pt x="408" y="160"/>
                </a:lnTo>
                <a:lnTo>
                  <a:pt x="410" y="160"/>
                </a:lnTo>
                <a:lnTo>
                  <a:pt x="410" y="160"/>
                </a:lnTo>
                <a:lnTo>
                  <a:pt x="410" y="160"/>
                </a:lnTo>
                <a:lnTo>
                  <a:pt x="410" y="160"/>
                </a:lnTo>
                <a:lnTo>
                  <a:pt x="410" y="160"/>
                </a:lnTo>
                <a:lnTo>
                  <a:pt x="412" y="160"/>
                </a:lnTo>
                <a:lnTo>
                  <a:pt x="412" y="160"/>
                </a:lnTo>
                <a:lnTo>
                  <a:pt x="412" y="160"/>
                </a:lnTo>
                <a:lnTo>
                  <a:pt x="412" y="160"/>
                </a:lnTo>
                <a:lnTo>
                  <a:pt x="414" y="160"/>
                </a:lnTo>
                <a:lnTo>
                  <a:pt x="414" y="162"/>
                </a:lnTo>
                <a:lnTo>
                  <a:pt x="414" y="162"/>
                </a:lnTo>
                <a:lnTo>
                  <a:pt x="412" y="162"/>
                </a:lnTo>
                <a:lnTo>
                  <a:pt x="412" y="162"/>
                </a:lnTo>
                <a:lnTo>
                  <a:pt x="410" y="162"/>
                </a:lnTo>
                <a:lnTo>
                  <a:pt x="410" y="162"/>
                </a:lnTo>
                <a:lnTo>
                  <a:pt x="410" y="162"/>
                </a:lnTo>
                <a:lnTo>
                  <a:pt x="410" y="162"/>
                </a:lnTo>
                <a:lnTo>
                  <a:pt x="408" y="162"/>
                </a:lnTo>
                <a:lnTo>
                  <a:pt x="408" y="162"/>
                </a:lnTo>
                <a:lnTo>
                  <a:pt x="408" y="162"/>
                </a:lnTo>
                <a:lnTo>
                  <a:pt x="408" y="162"/>
                </a:lnTo>
                <a:lnTo>
                  <a:pt x="408" y="162"/>
                </a:lnTo>
                <a:lnTo>
                  <a:pt x="408" y="162"/>
                </a:lnTo>
                <a:lnTo>
                  <a:pt x="406" y="162"/>
                </a:lnTo>
                <a:lnTo>
                  <a:pt x="406" y="162"/>
                </a:lnTo>
                <a:lnTo>
                  <a:pt x="404" y="162"/>
                </a:lnTo>
                <a:lnTo>
                  <a:pt x="404" y="162"/>
                </a:lnTo>
                <a:lnTo>
                  <a:pt x="404" y="162"/>
                </a:lnTo>
                <a:lnTo>
                  <a:pt x="404" y="164"/>
                </a:lnTo>
                <a:lnTo>
                  <a:pt x="402" y="164"/>
                </a:lnTo>
                <a:lnTo>
                  <a:pt x="402" y="164"/>
                </a:lnTo>
                <a:lnTo>
                  <a:pt x="398" y="164"/>
                </a:lnTo>
                <a:lnTo>
                  <a:pt x="398" y="164"/>
                </a:lnTo>
                <a:lnTo>
                  <a:pt x="398" y="164"/>
                </a:lnTo>
                <a:lnTo>
                  <a:pt x="398" y="164"/>
                </a:lnTo>
                <a:lnTo>
                  <a:pt x="398" y="164"/>
                </a:lnTo>
                <a:lnTo>
                  <a:pt x="398" y="164"/>
                </a:lnTo>
                <a:lnTo>
                  <a:pt x="398" y="164"/>
                </a:lnTo>
                <a:lnTo>
                  <a:pt x="398" y="166"/>
                </a:lnTo>
                <a:lnTo>
                  <a:pt x="396" y="164"/>
                </a:lnTo>
                <a:lnTo>
                  <a:pt x="396" y="164"/>
                </a:lnTo>
                <a:lnTo>
                  <a:pt x="396" y="164"/>
                </a:lnTo>
                <a:lnTo>
                  <a:pt x="396" y="164"/>
                </a:lnTo>
                <a:lnTo>
                  <a:pt x="396" y="164"/>
                </a:lnTo>
                <a:lnTo>
                  <a:pt x="396" y="164"/>
                </a:lnTo>
                <a:lnTo>
                  <a:pt x="396" y="164"/>
                </a:lnTo>
                <a:lnTo>
                  <a:pt x="396" y="164"/>
                </a:lnTo>
                <a:lnTo>
                  <a:pt x="394" y="164"/>
                </a:lnTo>
                <a:lnTo>
                  <a:pt x="394" y="164"/>
                </a:lnTo>
                <a:lnTo>
                  <a:pt x="394" y="164"/>
                </a:lnTo>
                <a:lnTo>
                  <a:pt x="394" y="164"/>
                </a:lnTo>
                <a:lnTo>
                  <a:pt x="394" y="164"/>
                </a:lnTo>
                <a:lnTo>
                  <a:pt x="394" y="164"/>
                </a:lnTo>
                <a:lnTo>
                  <a:pt x="392" y="164"/>
                </a:lnTo>
                <a:lnTo>
                  <a:pt x="392" y="164"/>
                </a:lnTo>
                <a:lnTo>
                  <a:pt x="390" y="164"/>
                </a:lnTo>
                <a:lnTo>
                  <a:pt x="390" y="164"/>
                </a:lnTo>
                <a:lnTo>
                  <a:pt x="390" y="166"/>
                </a:lnTo>
                <a:lnTo>
                  <a:pt x="390" y="166"/>
                </a:lnTo>
                <a:lnTo>
                  <a:pt x="390" y="166"/>
                </a:lnTo>
                <a:lnTo>
                  <a:pt x="390" y="166"/>
                </a:lnTo>
                <a:lnTo>
                  <a:pt x="392" y="166"/>
                </a:lnTo>
                <a:lnTo>
                  <a:pt x="392" y="166"/>
                </a:lnTo>
                <a:lnTo>
                  <a:pt x="392" y="166"/>
                </a:lnTo>
                <a:lnTo>
                  <a:pt x="394" y="166"/>
                </a:lnTo>
                <a:lnTo>
                  <a:pt x="394" y="166"/>
                </a:lnTo>
                <a:lnTo>
                  <a:pt x="394" y="166"/>
                </a:lnTo>
                <a:lnTo>
                  <a:pt x="394" y="166"/>
                </a:lnTo>
                <a:lnTo>
                  <a:pt x="394" y="166"/>
                </a:lnTo>
                <a:lnTo>
                  <a:pt x="394" y="166"/>
                </a:lnTo>
                <a:lnTo>
                  <a:pt x="396" y="166"/>
                </a:lnTo>
                <a:lnTo>
                  <a:pt x="396" y="166"/>
                </a:lnTo>
                <a:lnTo>
                  <a:pt x="396" y="166"/>
                </a:lnTo>
                <a:lnTo>
                  <a:pt x="396" y="166"/>
                </a:lnTo>
                <a:lnTo>
                  <a:pt x="398" y="166"/>
                </a:lnTo>
                <a:lnTo>
                  <a:pt x="398" y="166"/>
                </a:lnTo>
                <a:lnTo>
                  <a:pt x="400" y="166"/>
                </a:lnTo>
                <a:lnTo>
                  <a:pt x="400" y="166"/>
                </a:lnTo>
                <a:lnTo>
                  <a:pt x="400" y="166"/>
                </a:lnTo>
                <a:lnTo>
                  <a:pt x="400" y="166"/>
                </a:lnTo>
                <a:lnTo>
                  <a:pt x="400" y="166"/>
                </a:lnTo>
                <a:lnTo>
                  <a:pt x="400" y="166"/>
                </a:lnTo>
                <a:lnTo>
                  <a:pt x="400" y="166"/>
                </a:lnTo>
                <a:lnTo>
                  <a:pt x="400" y="166"/>
                </a:lnTo>
                <a:lnTo>
                  <a:pt x="400" y="166"/>
                </a:lnTo>
                <a:lnTo>
                  <a:pt x="400" y="166"/>
                </a:lnTo>
                <a:lnTo>
                  <a:pt x="400" y="166"/>
                </a:lnTo>
                <a:lnTo>
                  <a:pt x="402" y="166"/>
                </a:lnTo>
                <a:lnTo>
                  <a:pt x="402" y="166"/>
                </a:lnTo>
                <a:lnTo>
                  <a:pt x="402" y="166"/>
                </a:lnTo>
                <a:lnTo>
                  <a:pt x="402" y="166"/>
                </a:lnTo>
                <a:lnTo>
                  <a:pt x="402" y="166"/>
                </a:lnTo>
                <a:lnTo>
                  <a:pt x="402" y="166"/>
                </a:lnTo>
                <a:lnTo>
                  <a:pt x="402" y="166"/>
                </a:lnTo>
                <a:lnTo>
                  <a:pt x="404" y="166"/>
                </a:lnTo>
                <a:lnTo>
                  <a:pt x="404" y="164"/>
                </a:lnTo>
                <a:lnTo>
                  <a:pt x="404" y="164"/>
                </a:lnTo>
                <a:lnTo>
                  <a:pt x="404" y="164"/>
                </a:lnTo>
                <a:lnTo>
                  <a:pt x="404" y="164"/>
                </a:lnTo>
                <a:lnTo>
                  <a:pt x="404" y="164"/>
                </a:lnTo>
                <a:lnTo>
                  <a:pt x="404" y="164"/>
                </a:lnTo>
                <a:lnTo>
                  <a:pt x="406" y="164"/>
                </a:lnTo>
                <a:lnTo>
                  <a:pt x="406" y="164"/>
                </a:lnTo>
                <a:lnTo>
                  <a:pt x="408" y="162"/>
                </a:lnTo>
                <a:lnTo>
                  <a:pt x="408" y="162"/>
                </a:lnTo>
                <a:lnTo>
                  <a:pt x="408" y="162"/>
                </a:lnTo>
                <a:lnTo>
                  <a:pt x="408" y="162"/>
                </a:lnTo>
                <a:lnTo>
                  <a:pt x="410" y="162"/>
                </a:lnTo>
                <a:lnTo>
                  <a:pt x="410" y="162"/>
                </a:lnTo>
                <a:lnTo>
                  <a:pt x="410" y="162"/>
                </a:lnTo>
                <a:lnTo>
                  <a:pt x="410" y="162"/>
                </a:lnTo>
                <a:lnTo>
                  <a:pt x="410" y="162"/>
                </a:lnTo>
                <a:lnTo>
                  <a:pt x="412" y="164"/>
                </a:lnTo>
                <a:lnTo>
                  <a:pt x="412" y="164"/>
                </a:lnTo>
                <a:lnTo>
                  <a:pt x="412" y="164"/>
                </a:lnTo>
                <a:lnTo>
                  <a:pt x="412" y="164"/>
                </a:lnTo>
                <a:lnTo>
                  <a:pt x="412" y="164"/>
                </a:lnTo>
                <a:lnTo>
                  <a:pt x="414" y="164"/>
                </a:lnTo>
                <a:lnTo>
                  <a:pt x="414" y="164"/>
                </a:lnTo>
                <a:lnTo>
                  <a:pt x="414" y="164"/>
                </a:lnTo>
                <a:lnTo>
                  <a:pt x="414" y="164"/>
                </a:lnTo>
                <a:lnTo>
                  <a:pt x="416" y="162"/>
                </a:lnTo>
                <a:lnTo>
                  <a:pt x="418" y="162"/>
                </a:lnTo>
                <a:lnTo>
                  <a:pt x="420" y="162"/>
                </a:lnTo>
                <a:lnTo>
                  <a:pt x="422" y="162"/>
                </a:lnTo>
                <a:lnTo>
                  <a:pt x="426" y="160"/>
                </a:lnTo>
                <a:lnTo>
                  <a:pt x="426" y="160"/>
                </a:lnTo>
                <a:lnTo>
                  <a:pt x="426" y="160"/>
                </a:lnTo>
                <a:lnTo>
                  <a:pt x="426" y="160"/>
                </a:lnTo>
                <a:lnTo>
                  <a:pt x="426" y="160"/>
                </a:lnTo>
                <a:lnTo>
                  <a:pt x="426" y="160"/>
                </a:lnTo>
                <a:lnTo>
                  <a:pt x="426" y="160"/>
                </a:lnTo>
                <a:lnTo>
                  <a:pt x="426" y="160"/>
                </a:lnTo>
                <a:lnTo>
                  <a:pt x="426" y="162"/>
                </a:lnTo>
                <a:lnTo>
                  <a:pt x="424" y="162"/>
                </a:lnTo>
                <a:lnTo>
                  <a:pt x="424" y="162"/>
                </a:lnTo>
                <a:lnTo>
                  <a:pt x="424" y="162"/>
                </a:lnTo>
                <a:lnTo>
                  <a:pt x="424" y="162"/>
                </a:lnTo>
                <a:lnTo>
                  <a:pt x="424" y="162"/>
                </a:lnTo>
                <a:lnTo>
                  <a:pt x="424" y="162"/>
                </a:lnTo>
                <a:lnTo>
                  <a:pt x="424" y="162"/>
                </a:lnTo>
                <a:lnTo>
                  <a:pt x="426" y="162"/>
                </a:lnTo>
                <a:lnTo>
                  <a:pt x="426" y="162"/>
                </a:lnTo>
                <a:lnTo>
                  <a:pt x="426" y="162"/>
                </a:lnTo>
                <a:lnTo>
                  <a:pt x="426" y="162"/>
                </a:lnTo>
                <a:lnTo>
                  <a:pt x="426" y="162"/>
                </a:lnTo>
                <a:lnTo>
                  <a:pt x="428" y="162"/>
                </a:lnTo>
                <a:lnTo>
                  <a:pt x="428" y="162"/>
                </a:lnTo>
                <a:lnTo>
                  <a:pt x="428" y="162"/>
                </a:lnTo>
                <a:lnTo>
                  <a:pt x="428" y="162"/>
                </a:lnTo>
                <a:lnTo>
                  <a:pt x="430" y="162"/>
                </a:lnTo>
                <a:lnTo>
                  <a:pt x="432" y="162"/>
                </a:lnTo>
                <a:lnTo>
                  <a:pt x="438" y="164"/>
                </a:lnTo>
                <a:lnTo>
                  <a:pt x="440" y="164"/>
                </a:lnTo>
                <a:lnTo>
                  <a:pt x="442" y="164"/>
                </a:lnTo>
                <a:lnTo>
                  <a:pt x="442" y="164"/>
                </a:lnTo>
                <a:lnTo>
                  <a:pt x="442" y="164"/>
                </a:lnTo>
                <a:lnTo>
                  <a:pt x="446" y="164"/>
                </a:lnTo>
                <a:lnTo>
                  <a:pt x="450" y="166"/>
                </a:lnTo>
                <a:lnTo>
                  <a:pt x="450" y="166"/>
                </a:lnTo>
                <a:lnTo>
                  <a:pt x="452" y="166"/>
                </a:lnTo>
                <a:lnTo>
                  <a:pt x="452" y="164"/>
                </a:lnTo>
                <a:lnTo>
                  <a:pt x="454" y="164"/>
                </a:lnTo>
                <a:lnTo>
                  <a:pt x="454" y="164"/>
                </a:lnTo>
                <a:lnTo>
                  <a:pt x="456" y="164"/>
                </a:lnTo>
                <a:lnTo>
                  <a:pt x="456" y="164"/>
                </a:lnTo>
                <a:lnTo>
                  <a:pt x="456" y="164"/>
                </a:lnTo>
                <a:lnTo>
                  <a:pt x="456" y="164"/>
                </a:lnTo>
                <a:lnTo>
                  <a:pt x="456" y="164"/>
                </a:lnTo>
                <a:lnTo>
                  <a:pt x="456" y="164"/>
                </a:lnTo>
                <a:lnTo>
                  <a:pt x="458" y="164"/>
                </a:lnTo>
                <a:lnTo>
                  <a:pt x="458" y="164"/>
                </a:lnTo>
                <a:lnTo>
                  <a:pt x="458" y="164"/>
                </a:lnTo>
                <a:lnTo>
                  <a:pt x="458" y="164"/>
                </a:lnTo>
                <a:lnTo>
                  <a:pt x="458" y="164"/>
                </a:lnTo>
                <a:lnTo>
                  <a:pt x="458" y="164"/>
                </a:lnTo>
                <a:lnTo>
                  <a:pt x="458" y="166"/>
                </a:lnTo>
                <a:lnTo>
                  <a:pt x="456" y="166"/>
                </a:lnTo>
                <a:lnTo>
                  <a:pt x="456" y="166"/>
                </a:lnTo>
                <a:lnTo>
                  <a:pt x="456" y="166"/>
                </a:lnTo>
                <a:lnTo>
                  <a:pt x="454" y="166"/>
                </a:lnTo>
                <a:lnTo>
                  <a:pt x="454" y="166"/>
                </a:lnTo>
                <a:lnTo>
                  <a:pt x="454" y="166"/>
                </a:lnTo>
                <a:lnTo>
                  <a:pt x="454" y="166"/>
                </a:lnTo>
                <a:lnTo>
                  <a:pt x="454" y="166"/>
                </a:lnTo>
                <a:lnTo>
                  <a:pt x="452" y="168"/>
                </a:lnTo>
                <a:lnTo>
                  <a:pt x="452" y="168"/>
                </a:lnTo>
                <a:lnTo>
                  <a:pt x="452" y="168"/>
                </a:lnTo>
                <a:lnTo>
                  <a:pt x="452" y="168"/>
                </a:lnTo>
                <a:lnTo>
                  <a:pt x="450" y="168"/>
                </a:lnTo>
                <a:lnTo>
                  <a:pt x="450" y="166"/>
                </a:lnTo>
                <a:lnTo>
                  <a:pt x="450" y="166"/>
                </a:lnTo>
                <a:lnTo>
                  <a:pt x="450" y="166"/>
                </a:lnTo>
                <a:lnTo>
                  <a:pt x="450" y="166"/>
                </a:lnTo>
                <a:lnTo>
                  <a:pt x="450" y="166"/>
                </a:lnTo>
                <a:lnTo>
                  <a:pt x="448" y="166"/>
                </a:lnTo>
                <a:lnTo>
                  <a:pt x="448" y="168"/>
                </a:lnTo>
                <a:lnTo>
                  <a:pt x="450" y="168"/>
                </a:lnTo>
                <a:lnTo>
                  <a:pt x="450" y="168"/>
                </a:lnTo>
                <a:lnTo>
                  <a:pt x="450" y="168"/>
                </a:lnTo>
                <a:lnTo>
                  <a:pt x="450" y="168"/>
                </a:lnTo>
                <a:lnTo>
                  <a:pt x="450" y="168"/>
                </a:lnTo>
                <a:lnTo>
                  <a:pt x="450" y="168"/>
                </a:lnTo>
                <a:lnTo>
                  <a:pt x="450" y="168"/>
                </a:lnTo>
                <a:lnTo>
                  <a:pt x="450" y="168"/>
                </a:lnTo>
                <a:lnTo>
                  <a:pt x="450" y="168"/>
                </a:lnTo>
                <a:lnTo>
                  <a:pt x="450" y="168"/>
                </a:lnTo>
                <a:lnTo>
                  <a:pt x="450" y="168"/>
                </a:lnTo>
                <a:lnTo>
                  <a:pt x="448" y="168"/>
                </a:lnTo>
                <a:lnTo>
                  <a:pt x="448" y="168"/>
                </a:lnTo>
                <a:lnTo>
                  <a:pt x="448" y="168"/>
                </a:lnTo>
                <a:lnTo>
                  <a:pt x="448" y="168"/>
                </a:lnTo>
                <a:lnTo>
                  <a:pt x="448" y="168"/>
                </a:lnTo>
                <a:lnTo>
                  <a:pt x="448" y="168"/>
                </a:lnTo>
                <a:lnTo>
                  <a:pt x="448" y="168"/>
                </a:lnTo>
                <a:lnTo>
                  <a:pt x="448" y="168"/>
                </a:lnTo>
                <a:lnTo>
                  <a:pt x="448" y="168"/>
                </a:lnTo>
                <a:lnTo>
                  <a:pt x="448" y="168"/>
                </a:lnTo>
                <a:lnTo>
                  <a:pt x="446" y="168"/>
                </a:lnTo>
                <a:lnTo>
                  <a:pt x="446" y="168"/>
                </a:lnTo>
                <a:lnTo>
                  <a:pt x="448" y="168"/>
                </a:lnTo>
                <a:lnTo>
                  <a:pt x="448" y="168"/>
                </a:lnTo>
                <a:lnTo>
                  <a:pt x="448" y="168"/>
                </a:lnTo>
                <a:lnTo>
                  <a:pt x="448" y="168"/>
                </a:lnTo>
                <a:lnTo>
                  <a:pt x="446" y="168"/>
                </a:lnTo>
                <a:lnTo>
                  <a:pt x="446" y="168"/>
                </a:lnTo>
                <a:lnTo>
                  <a:pt x="446" y="168"/>
                </a:lnTo>
                <a:lnTo>
                  <a:pt x="446" y="168"/>
                </a:lnTo>
                <a:lnTo>
                  <a:pt x="446" y="168"/>
                </a:lnTo>
                <a:lnTo>
                  <a:pt x="446" y="168"/>
                </a:lnTo>
                <a:lnTo>
                  <a:pt x="444" y="168"/>
                </a:lnTo>
                <a:lnTo>
                  <a:pt x="444" y="168"/>
                </a:lnTo>
                <a:lnTo>
                  <a:pt x="444" y="168"/>
                </a:lnTo>
                <a:lnTo>
                  <a:pt x="446" y="168"/>
                </a:lnTo>
                <a:lnTo>
                  <a:pt x="446" y="168"/>
                </a:lnTo>
                <a:lnTo>
                  <a:pt x="446" y="168"/>
                </a:lnTo>
                <a:lnTo>
                  <a:pt x="448" y="168"/>
                </a:lnTo>
                <a:lnTo>
                  <a:pt x="448" y="168"/>
                </a:lnTo>
                <a:lnTo>
                  <a:pt x="448" y="168"/>
                </a:lnTo>
                <a:lnTo>
                  <a:pt x="448" y="168"/>
                </a:lnTo>
                <a:lnTo>
                  <a:pt x="448" y="168"/>
                </a:lnTo>
                <a:lnTo>
                  <a:pt x="448" y="170"/>
                </a:lnTo>
                <a:lnTo>
                  <a:pt x="448" y="170"/>
                </a:lnTo>
                <a:lnTo>
                  <a:pt x="448" y="170"/>
                </a:lnTo>
                <a:lnTo>
                  <a:pt x="448" y="170"/>
                </a:lnTo>
                <a:lnTo>
                  <a:pt x="448" y="170"/>
                </a:lnTo>
                <a:lnTo>
                  <a:pt x="446" y="170"/>
                </a:lnTo>
                <a:lnTo>
                  <a:pt x="446" y="170"/>
                </a:lnTo>
                <a:lnTo>
                  <a:pt x="446" y="170"/>
                </a:lnTo>
                <a:lnTo>
                  <a:pt x="446" y="170"/>
                </a:lnTo>
                <a:lnTo>
                  <a:pt x="446" y="168"/>
                </a:lnTo>
                <a:lnTo>
                  <a:pt x="444" y="168"/>
                </a:lnTo>
                <a:lnTo>
                  <a:pt x="444" y="168"/>
                </a:lnTo>
                <a:lnTo>
                  <a:pt x="444" y="168"/>
                </a:lnTo>
                <a:lnTo>
                  <a:pt x="444" y="168"/>
                </a:lnTo>
                <a:lnTo>
                  <a:pt x="444" y="168"/>
                </a:lnTo>
                <a:lnTo>
                  <a:pt x="444" y="168"/>
                </a:lnTo>
                <a:lnTo>
                  <a:pt x="444" y="168"/>
                </a:lnTo>
                <a:lnTo>
                  <a:pt x="444" y="168"/>
                </a:lnTo>
                <a:lnTo>
                  <a:pt x="444" y="168"/>
                </a:lnTo>
                <a:lnTo>
                  <a:pt x="444" y="168"/>
                </a:lnTo>
                <a:lnTo>
                  <a:pt x="444" y="168"/>
                </a:lnTo>
                <a:lnTo>
                  <a:pt x="444" y="168"/>
                </a:lnTo>
                <a:lnTo>
                  <a:pt x="444" y="170"/>
                </a:lnTo>
                <a:lnTo>
                  <a:pt x="444" y="170"/>
                </a:lnTo>
                <a:lnTo>
                  <a:pt x="444" y="170"/>
                </a:lnTo>
                <a:lnTo>
                  <a:pt x="444" y="170"/>
                </a:lnTo>
                <a:lnTo>
                  <a:pt x="444" y="170"/>
                </a:lnTo>
                <a:lnTo>
                  <a:pt x="444" y="170"/>
                </a:lnTo>
                <a:lnTo>
                  <a:pt x="444" y="170"/>
                </a:lnTo>
                <a:lnTo>
                  <a:pt x="444" y="170"/>
                </a:lnTo>
                <a:lnTo>
                  <a:pt x="442" y="170"/>
                </a:lnTo>
                <a:lnTo>
                  <a:pt x="440" y="170"/>
                </a:lnTo>
                <a:lnTo>
                  <a:pt x="440" y="170"/>
                </a:lnTo>
                <a:lnTo>
                  <a:pt x="438" y="170"/>
                </a:lnTo>
                <a:lnTo>
                  <a:pt x="438" y="170"/>
                </a:lnTo>
                <a:lnTo>
                  <a:pt x="438" y="170"/>
                </a:lnTo>
                <a:lnTo>
                  <a:pt x="438" y="170"/>
                </a:lnTo>
                <a:lnTo>
                  <a:pt x="440" y="170"/>
                </a:lnTo>
                <a:lnTo>
                  <a:pt x="440" y="170"/>
                </a:lnTo>
                <a:lnTo>
                  <a:pt x="440" y="170"/>
                </a:lnTo>
                <a:lnTo>
                  <a:pt x="440" y="170"/>
                </a:lnTo>
                <a:lnTo>
                  <a:pt x="440" y="172"/>
                </a:lnTo>
                <a:lnTo>
                  <a:pt x="440" y="172"/>
                </a:lnTo>
                <a:lnTo>
                  <a:pt x="440" y="172"/>
                </a:lnTo>
                <a:lnTo>
                  <a:pt x="440" y="172"/>
                </a:lnTo>
                <a:lnTo>
                  <a:pt x="438" y="172"/>
                </a:lnTo>
                <a:lnTo>
                  <a:pt x="438" y="174"/>
                </a:lnTo>
                <a:lnTo>
                  <a:pt x="438" y="174"/>
                </a:lnTo>
                <a:lnTo>
                  <a:pt x="438" y="174"/>
                </a:lnTo>
                <a:lnTo>
                  <a:pt x="438" y="174"/>
                </a:lnTo>
                <a:lnTo>
                  <a:pt x="438" y="174"/>
                </a:lnTo>
                <a:lnTo>
                  <a:pt x="436" y="172"/>
                </a:lnTo>
                <a:lnTo>
                  <a:pt x="434" y="172"/>
                </a:lnTo>
                <a:lnTo>
                  <a:pt x="434" y="172"/>
                </a:lnTo>
                <a:lnTo>
                  <a:pt x="434" y="172"/>
                </a:lnTo>
                <a:lnTo>
                  <a:pt x="434" y="172"/>
                </a:lnTo>
                <a:lnTo>
                  <a:pt x="432" y="172"/>
                </a:lnTo>
                <a:lnTo>
                  <a:pt x="432" y="172"/>
                </a:lnTo>
                <a:lnTo>
                  <a:pt x="432" y="172"/>
                </a:lnTo>
                <a:lnTo>
                  <a:pt x="432" y="172"/>
                </a:lnTo>
                <a:lnTo>
                  <a:pt x="434" y="172"/>
                </a:lnTo>
                <a:lnTo>
                  <a:pt x="434" y="172"/>
                </a:lnTo>
                <a:lnTo>
                  <a:pt x="434" y="172"/>
                </a:lnTo>
                <a:lnTo>
                  <a:pt x="434" y="172"/>
                </a:lnTo>
                <a:lnTo>
                  <a:pt x="434" y="172"/>
                </a:lnTo>
                <a:lnTo>
                  <a:pt x="434" y="172"/>
                </a:lnTo>
                <a:lnTo>
                  <a:pt x="434" y="172"/>
                </a:lnTo>
                <a:lnTo>
                  <a:pt x="436" y="172"/>
                </a:lnTo>
                <a:lnTo>
                  <a:pt x="436" y="172"/>
                </a:lnTo>
                <a:lnTo>
                  <a:pt x="436" y="174"/>
                </a:lnTo>
                <a:lnTo>
                  <a:pt x="436" y="174"/>
                </a:lnTo>
                <a:lnTo>
                  <a:pt x="434" y="174"/>
                </a:lnTo>
                <a:lnTo>
                  <a:pt x="432" y="174"/>
                </a:lnTo>
                <a:lnTo>
                  <a:pt x="432" y="174"/>
                </a:lnTo>
                <a:lnTo>
                  <a:pt x="432" y="176"/>
                </a:lnTo>
                <a:lnTo>
                  <a:pt x="432" y="176"/>
                </a:lnTo>
                <a:lnTo>
                  <a:pt x="430" y="176"/>
                </a:lnTo>
                <a:lnTo>
                  <a:pt x="430" y="176"/>
                </a:lnTo>
                <a:lnTo>
                  <a:pt x="428" y="174"/>
                </a:lnTo>
                <a:lnTo>
                  <a:pt x="428" y="174"/>
                </a:lnTo>
                <a:lnTo>
                  <a:pt x="428" y="176"/>
                </a:lnTo>
                <a:lnTo>
                  <a:pt x="428" y="176"/>
                </a:lnTo>
                <a:lnTo>
                  <a:pt x="430" y="176"/>
                </a:lnTo>
                <a:lnTo>
                  <a:pt x="428" y="176"/>
                </a:lnTo>
                <a:lnTo>
                  <a:pt x="428" y="176"/>
                </a:lnTo>
                <a:lnTo>
                  <a:pt x="428" y="176"/>
                </a:lnTo>
                <a:lnTo>
                  <a:pt x="428" y="176"/>
                </a:lnTo>
                <a:lnTo>
                  <a:pt x="428" y="176"/>
                </a:lnTo>
                <a:lnTo>
                  <a:pt x="428" y="176"/>
                </a:lnTo>
                <a:lnTo>
                  <a:pt x="426" y="176"/>
                </a:lnTo>
                <a:lnTo>
                  <a:pt x="426" y="176"/>
                </a:lnTo>
                <a:lnTo>
                  <a:pt x="426" y="176"/>
                </a:lnTo>
                <a:lnTo>
                  <a:pt x="426" y="176"/>
                </a:lnTo>
                <a:lnTo>
                  <a:pt x="424" y="176"/>
                </a:lnTo>
                <a:lnTo>
                  <a:pt x="424" y="176"/>
                </a:lnTo>
                <a:lnTo>
                  <a:pt x="424" y="176"/>
                </a:lnTo>
                <a:lnTo>
                  <a:pt x="424" y="176"/>
                </a:lnTo>
                <a:lnTo>
                  <a:pt x="424" y="176"/>
                </a:lnTo>
                <a:lnTo>
                  <a:pt x="424" y="176"/>
                </a:lnTo>
                <a:lnTo>
                  <a:pt x="422" y="176"/>
                </a:lnTo>
                <a:lnTo>
                  <a:pt x="422" y="176"/>
                </a:lnTo>
                <a:lnTo>
                  <a:pt x="422" y="176"/>
                </a:lnTo>
                <a:lnTo>
                  <a:pt x="422" y="178"/>
                </a:lnTo>
                <a:lnTo>
                  <a:pt x="422" y="178"/>
                </a:lnTo>
                <a:lnTo>
                  <a:pt x="424" y="178"/>
                </a:lnTo>
                <a:lnTo>
                  <a:pt x="424" y="178"/>
                </a:lnTo>
                <a:lnTo>
                  <a:pt x="424" y="178"/>
                </a:lnTo>
                <a:lnTo>
                  <a:pt x="424" y="178"/>
                </a:lnTo>
                <a:lnTo>
                  <a:pt x="424" y="178"/>
                </a:lnTo>
                <a:lnTo>
                  <a:pt x="424" y="178"/>
                </a:lnTo>
                <a:lnTo>
                  <a:pt x="424" y="178"/>
                </a:lnTo>
                <a:lnTo>
                  <a:pt x="424" y="178"/>
                </a:lnTo>
                <a:lnTo>
                  <a:pt x="424" y="178"/>
                </a:lnTo>
                <a:lnTo>
                  <a:pt x="424" y="178"/>
                </a:lnTo>
                <a:lnTo>
                  <a:pt x="424" y="178"/>
                </a:lnTo>
                <a:lnTo>
                  <a:pt x="422" y="180"/>
                </a:lnTo>
                <a:lnTo>
                  <a:pt x="420" y="180"/>
                </a:lnTo>
                <a:lnTo>
                  <a:pt x="420" y="180"/>
                </a:lnTo>
                <a:lnTo>
                  <a:pt x="420" y="180"/>
                </a:lnTo>
                <a:lnTo>
                  <a:pt x="418" y="180"/>
                </a:lnTo>
                <a:lnTo>
                  <a:pt x="418" y="180"/>
                </a:lnTo>
                <a:lnTo>
                  <a:pt x="418" y="178"/>
                </a:lnTo>
                <a:lnTo>
                  <a:pt x="418" y="178"/>
                </a:lnTo>
                <a:lnTo>
                  <a:pt x="418" y="178"/>
                </a:lnTo>
                <a:lnTo>
                  <a:pt x="418" y="178"/>
                </a:lnTo>
                <a:lnTo>
                  <a:pt x="418" y="180"/>
                </a:lnTo>
                <a:lnTo>
                  <a:pt x="418" y="180"/>
                </a:lnTo>
                <a:lnTo>
                  <a:pt x="420" y="180"/>
                </a:lnTo>
                <a:lnTo>
                  <a:pt x="420" y="180"/>
                </a:lnTo>
                <a:lnTo>
                  <a:pt x="420" y="180"/>
                </a:lnTo>
                <a:lnTo>
                  <a:pt x="420" y="180"/>
                </a:lnTo>
                <a:lnTo>
                  <a:pt x="418" y="180"/>
                </a:lnTo>
                <a:lnTo>
                  <a:pt x="418" y="180"/>
                </a:lnTo>
                <a:lnTo>
                  <a:pt x="418" y="180"/>
                </a:lnTo>
                <a:lnTo>
                  <a:pt x="418" y="180"/>
                </a:lnTo>
                <a:lnTo>
                  <a:pt x="418" y="180"/>
                </a:lnTo>
                <a:lnTo>
                  <a:pt x="416" y="180"/>
                </a:lnTo>
                <a:lnTo>
                  <a:pt x="416" y="180"/>
                </a:lnTo>
                <a:lnTo>
                  <a:pt x="416" y="180"/>
                </a:lnTo>
                <a:lnTo>
                  <a:pt x="416" y="182"/>
                </a:lnTo>
                <a:lnTo>
                  <a:pt x="416" y="182"/>
                </a:lnTo>
                <a:lnTo>
                  <a:pt x="418" y="182"/>
                </a:lnTo>
                <a:lnTo>
                  <a:pt x="418" y="182"/>
                </a:lnTo>
                <a:lnTo>
                  <a:pt x="418" y="182"/>
                </a:lnTo>
                <a:lnTo>
                  <a:pt x="418" y="182"/>
                </a:lnTo>
                <a:lnTo>
                  <a:pt x="418" y="182"/>
                </a:lnTo>
                <a:lnTo>
                  <a:pt x="416" y="182"/>
                </a:lnTo>
                <a:lnTo>
                  <a:pt x="416" y="182"/>
                </a:lnTo>
                <a:lnTo>
                  <a:pt x="414" y="182"/>
                </a:lnTo>
                <a:lnTo>
                  <a:pt x="414" y="182"/>
                </a:lnTo>
                <a:lnTo>
                  <a:pt x="414" y="184"/>
                </a:lnTo>
                <a:lnTo>
                  <a:pt x="414" y="184"/>
                </a:lnTo>
                <a:lnTo>
                  <a:pt x="412" y="184"/>
                </a:lnTo>
                <a:lnTo>
                  <a:pt x="410" y="184"/>
                </a:lnTo>
                <a:lnTo>
                  <a:pt x="410" y="184"/>
                </a:lnTo>
                <a:lnTo>
                  <a:pt x="410" y="184"/>
                </a:lnTo>
                <a:lnTo>
                  <a:pt x="410" y="184"/>
                </a:lnTo>
                <a:lnTo>
                  <a:pt x="408" y="184"/>
                </a:lnTo>
                <a:lnTo>
                  <a:pt x="408" y="186"/>
                </a:lnTo>
                <a:lnTo>
                  <a:pt x="408" y="186"/>
                </a:lnTo>
                <a:lnTo>
                  <a:pt x="408" y="186"/>
                </a:lnTo>
                <a:lnTo>
                  <a:pt x="406" y="186"/>
                </a:lnTo>
                <a:lnTo>
                  <a:pt x="404" y="186"/>
                </a:lnTo>
                <a:lnTo>
                  <a:pt x="404" y="186"/>
                </a:lnTo>
                <a:lnTo>
                  <a:pt x="404" y="184"/>
                </a:lnTo>
                <a:lnTo>
                  <a:pt x="402" y="186"/>
                </a:lnTo>
                <a:lnTo>
                  <a:pt x="402" y="186"/>
                </a:lnTo>
                <a:lnTo>
                  <a:pt x="402" y="186"/>
                </a:lnTo>
                <a:lnTo>
                  <a:pt x="400" y="186"/>
                </a:lnTo>
                <a:lnTo>
                  <a:pt x="400" y="186"/>
                </a:lnTo>
                <a:lnTo>
                  <a:pt x="400" y="186"/>
                </a:lnTo>
                <a:lnTo>
                  <a:pt x="400" y="186"/>
                </a:lnTo>
                <a:lnTo>
                  <a:pt x="400" y="186"/>
                </a:lnTo>
                <a:lnTo>
                  <a:pt x="398" y="186"/>
                </a:lnTo>
                <a:lnTo>
                  <a:pt x="398" y="186"/>
                </a:lnTo>
                <a:lnTo>
                  <a:pt x="398" y="186"/>
                </a:lnTo>
                <a:lnTo>
                  <a:pt x="398" y="186"/>
                </a:lnTo>
                <a:lnTo>
                  <a:pt x="398" y="186"/>
                </a:lnTo>
                <a:lnTo>
                  <a:pt x="398" y="186"/>
                </a:lnTo>
                <a:lnTo>
                  <a:pt x="398" y="186"/>
                </a:lnTo>
                <a:lnTo>
                  <a:pt x="398" y="186"/>
                </a:lnTo>
                <a:lnTo>
                  <a:pt x="398" y="186"/>
                </a:lnTo>
                <a:lnTo>
                  <a:pt x="398" y="186"/>
                </a:lnTo>
                <a:lnTo>
                  <a:pt x="398" y="186"/>
                </a:lnTo>
                <a:lnTo>
                  <a:pt x="398" y="186"/>
                </a:lnTo>
                <a:lnTo>
                  <a:pt x="396" y="186"/>
                </a:lnTo>
                <a:lnTo>
                  <a:pt x="396" y="186"/>
                </a:lnTo>
                <a:lnTo>
                  <a:pt x="396" y="186"/>
                </a:lnTo>
                <a:lnTo>
                  <a:pt x="396" y="186"/>
                </a:lnTo>
                <a:lnTo>
                  <a:pt x="396" y="186"/>
                </a:lnTo>
                <a:lnTo>
                  <a:pt x="396" y="186"/>
                </a:lnTo>
                <a:lnTo>
                  <a:pt x="396" y="186"/>
                </a:lnTo>
                <a:lnTo>
                  <a:pt x="396" y="186"/>
                </a:lnTo>
                <a:lnTo>
                  <a:pt x="394" y="186"/>
                </a:lnTo>
                <a:lnTo>
                  <a:pt x="394" y="186"/>
                </a:lnTo>
                <a:lnTo>
                  <a:pt x="394" y="186"/>
                </a:lnTo>
                <a:lnTo>
                  <a:pt x="394" y="188"/>
                </a:lnTo>
                <a:lnTo>
                  <a:pt x="394" y="188"/>
                </a:lnTo>
                <a:lnTo>
                  <a:pt x="394" y="188"/>
                </a:lnTo>
                <a:lnTo>
                  <a:pt x="394" y="188"/>
                </a:lnTo>
                <a:lnTo>
                  <a:pt x="392" y="188"/>
                </a:lnTo>
                <a:lnTo>
                  <a:pt x="392" y="188"/>
                </a:lnTo>
                <a:lnTo>
                  <a:pt x="392" y="188"/>
                </a:lnTo>
                <a:lnTo>
                  <a:pt x="392" y="188"/>
                </a:lnTo>
                <a:lnTo>
                  <a:pt x="392" y="188"/>
                </a:lnTo>
                <a:lnTo>
                  <a:pt x="392" y="186"/>
                </a:lnTo>
                <a:lnTo>
                  <a:pt x="392" y="186"/>
                </a:lnTo>
                <a:lnTo>
                  <a:pt x="392" y="186"/>
                </a:lnTo>
                <a:lnTo>
                  <a:pt x="392" y="186"/>
                </a:lnTo>
                <a:lnTo>
                  <a:pt x="390" y="186"/>
                </a:lnTo>
                <a:lnTo>
                  <a:pt x="390" y="186"/>
                </a:lnTo>
                <a:lnTo>
                  <a:pt x="390" y="186"/>
                </a:lnTo>
                <a:lnTo>
                  <a:pt x="390" y="188"/>
                </a:lnTo>
                <a:lnTo>
                  <a:pt x="390" y="188"/>
                </a:lnTo>
                <a:lnTo>
                  <a:pt x="390" y="188"/>
                </a:lnTo>
                <a:lnTo>
                  <a:pt x="390" y="188"/>
                </a:lnTo>
                <a:lnTo>
                  <a:pt x="388" y="188"/>
                </a:lnTo>
                <a:lnTo>
                  <a:pt x="386" y="188"/>
                </a:lnTo>
                <a:lnTo>
                  <a:pt x="386" y="188"/>
                </a:lnTo>
                <a:lnTo>
                  <a:pt x="384" y="188"/>
                </a:lnTo>
                <a:lnTo>
                  <a:pt x="384" y="188"/>
                </a:lnTo>
                <a:lnTo>
                  <a:pt x="382" y="188"/>
                </a:lnTo>
                <a:lnTo>
                  <a:pt x="380" y="190"/>
                </a:lnTo>
                <a:lnTo>
                  <a:pt x="380" y="190"/>
                </a:lnTo>
                <a:lnTo>
                  <a:pt x="380" y="190"/>
                </a:lnTo>
                <a:lnTo>
                  <a:pt x="380" y="190"/>
                </a:lnTo>
                <a:lnTo>
                  <a:pt x="380" y="190"/>
                </a:lnTo>
                <a:lnTo>
                  <a:pt x="378" y="188"/>
                </a:lnTo>
                <a:lnTo>
                  <a:pt x="378" y="188"/>
                </a:lnTo>
                <a:lnTo>
                  <a:pt x="378" y="188"/>
                </a:lnTo>
                <a:lnTo>
                  <a:pt x="376" y="188"/>
                </a:lnTo>
                <a:lnTo>
                  <a:pt x="376" y="190"/>
                </a:lnTo>
                <a:lnTo>
                  <a:pt x="378" y="190"/>
                </a:lnTo>
                <a:lnTo>
                  <a:pt x="378" y="190"/>
                </a:lnTo>
                <a:lnTo>
                  <a:pt x="378" y="190"/>
                </a:lnTo>
                <a:lnTo>
                  <a:pt x="378" y="190"/>
                </a:lnTo>
                <a:lnTo>
                  <a:pt x="378" y="190"/>
                </a:lnTo>
                <a:lnTo>
                  <a:pt x="378" y="190"/>
                </a:lnTo>
                <a:lnTo>
                  <a:pt x="378" y="190"/>
                </a:lnTo>
                <a:lnTo>
                  <a:pt x="376" y="190"/>
                </a:lnTo>
                <a:lnTo>
                  <a:pt x="376" y="190"/>
                </a:lnTo>
                <a:lnTo>
                  <a:pt x="376" y="190"/>
                </a:lnTo>
                <a:lnTo>
                  <a:pt x="376" y="190"/>
                </a:lnTo>
                <a:lnTo>
                  <a:pt x="376" y="190"/>
                </a:lnTo>
                <a:lnTo>
                  <a:pt x="376" y="190"/>
                </a:lnTo>
                <a:lnTo>
                  <a:pt x="376" y="190"/>
                </a:lnTo>
                <a:lnTo>
                  <a:pt x="376" y="190"/>
                </a:lnTo>
                <a:lnTo>
                  <a:pt x="376" y="190"/>
                </a:lnTo>
                <a:lnTo>
                  <a:pt x="376" y="190"/>
                </a:lnTo>
                <a:lnTo>
                  <a:pt x="374" y="190"/>
                </a:lnTo>
                <a:lnTo>
                  <a:pt x="374" y="192"/>
                </a:lnTo>
                <a:lnTo>
                  <a:pt x="374" y="192"/>
                </a:lnTo>
                <a:lnTo>
                  <a:pt x="374" y="192"/>
                </a:lnTo>
                <a:lnTo>
                  <a:pt x="374" y="192"/>
                </a:lnTo>
                <a:lnTo>
                  <a:pt x="374" y="192"/>
                </a:lnTo>
                <a:lnTo>
                  <a:pt x="374" y="192"/>
                </a:lnTo>
                <a:lnTo>
                  <a:pt x="372" y="190"/>
                </a:lnTo>
                <a:lnTo>
                  <a:pt x="370" y="190"/>
                </a:lnTo>
                <a:lnTo>
                  <a:pt x="370" y="190"/>
                </a:lnTo>
                <a:lnTo>
                  <a:pt x="370" y="190"/>
                </a:lnTo>
                <a:lnTo>
                  <a:pt x="370" y="190"/>
                </a:lnTo>
                <a:lnTo>
                  <a:pt x="370" y="190"/>
                </a:lnTo>
                <a:lnTo>
                  <a:pt x="370" y="188"/>
                </a:lnTo>
                <a:lnTo>
                  <a:pt x="370" y="188"/>
                </a:lnTo>
                <a:lnTo>
                  <a:pt x="370" y="188"/>
                </a:lnTo>
                <a:lnTo>
                  <a:pt x="368" y="190"/>
                </a:lnTo>
                <a:lnTo>
                  <a:pt x="366" y="190"/>
                </a:lnTo>
                <a:lnTo>
                  <a:pt x="366" y="192"/>
                </a:lnTo>
                <a:lnTo>
                  <a:pt x="366" y="192"/>
                </a:lnTo>
                <a:lnTo>
                  <a:pt x="366" y="192"/>
                </a:lnTo>
                <a:lnTo>
                  <a:pt x="366" y="192"/>
                </a:lnTo>
                <a:lnTo>
                  <a:pt x="368" y="192"/>
                </a:lnTo>
                <a:lnTo>
                  <a:pt x="368" y="192"/>
                </a:lnTo>
                <a:lnTo>
                  <a:pt x="368" y="192"/>
                </a:lnTo>
                <a:lnTo>
                  <a:pt x="366" y="192"/>
                </a:lnTo>
                <a:lnTo>
                  <a:pt x="364" y="194"/>
                </a:lnTo>
                <a:lnTo>
                  <a:pt x="364" y="194"/>
                </a:lnTo>
                <a:lnTo>
                  <a:pt x="364" y="194"/>
                </a:lnTo>
                <a:lnTo>
                  <a:pt x="364" y="192"/>
                </a:lnTo>
                <a:lnTo>
                  <a:pt x="364" y="192"/>
                </a:lnTo>
                <a:lnTo>
                  <a:pt x="362" y="192"/>
                </a:lnTo>
                <a:lnTo>
                  <a:pt x="364" y="192"/>
                </a:lnTo>
                <a:lnTo>
                  <a:pt x="364" y="192"/>
                </a:lnTo>
                <a:lnTo>
                  <a:pt x="364" y="192"/>
                </a:lnTo>
                <a:lnTo>
                  <a:pt x="364" y="192"/>
                </a:lnTo>
                <a:lnTo>
                  <a:pt x="364" y="192"/>
                </a:lnTo>
                <a:lnTo>
                  <a:pt x="364" y="192"/>
                </a:lnTo>
                <a:lnTo>
                  <a:pt x="364" y="192"/>
                </a:lnTo>
                <a:lnTo>
                  <a:pt x="360" y="190"/>
                </a:lnTo>
                <a:lnTo>
                  <a:pt x="360" y="190"/>
                </a:lnTo>
                <a:lnTo>
                  <a:pt x="360" y="190"/>
                </a:lnTo>
                <a:lnTo>
                  <a:pt x="360" y="190"/>
                </a:lnTo>
                <a:lnTo>
                  <a:pt x="360" y="190"/>
                </a:lnTo>
                <a:lnTo>
                  <a:pt x="360" y="192"/>
                </a:lnTo>
                <a:lnTo>
                  <a:pt x="362" y="192"/>
                </a:lnTo>
                <a:lnTo>
                  <a:pt x="362" y="192"/>
                </a:lnTo>
                <a:lnTo>
                  <a:pt x="362" y="192"/>
                </a:lnTo>
                <a:lnTo>
                  <a:pt x="362" y="192"/>
                </a:lnTo>
                <a:lnTo>
                  <a:pt x="362" y="194"/>
                </a:lnTo>
                <a:lnTo>
                  <a:pt x="362" y="194"/>
                </a:lnTo>
                <a:lnTo>
                  <a:pt x="362" y="194"/>
                </a:lnTo>
                <a:lnTo>
                  <a:pt x="362" y="194"/>
                </a:lnTo>
                <a:lnTo>
                  <a:pt x="362" y="194"/>
                </a:lnTo>
                <a:lnTo>
                  <a:pt x="360" y="194"/>
                </a:lnTo>
                <a:lnTo>
                  <a:pt x="360" y="194"/>
                </a:lnTo>
                <a:lnTo>
                  <a:pt x="360" y="194"/>
                </a:lnTo>
                <a:lnTo>
                  <a:pt x="360" y="194"/>
                </a:lnTo>
                <a:lnTo>
                  <a:pt x="358" y="194"/>
                </a:lnTo>
                <a:lnTo>
                  <a:pt x="358" y="194"/>
                </a:lnTo>
                <a:lnTo>
                  <a:pt x="358" y="194"/>
                </a:lnTo>
                <a:lnTo>
                  <a:pt x="356" y="194"/>
                </a:lnTo>
                <a:lnTo>
                  <a:pt x="356" y="194"/>
                </a:lnTo>
                <a:lnTo>
                  <a:pt x="356" y="194"/>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2"/>
                </a:lnTo>
                <a:lnTo>
                  <a:pt x="352" y="194"/>
                </a:lnTo>
                <a:lnTo>
                  <a:pt x="352" y="194"/>
                </a:lnTo>
                <a:lnTo>
                  <a:pt x="352" y="194"/>
                </a:lnTo>
                <a:lnTo>
                  <a:pt x="350" y="194"/>
                </a:lnTo>
                <a:lnTo>
                  <a:pt x="350" y="194"/>
                </a:lnTo>
                <a:lnTo>
                  <a:pt x="350" y="194"/>
                </a:lnTo>
                <a:lnTo>
                  <a:pt x="348" y="192"/>
                </a:lnTo>
                <a:lnTo>
                  <a:pt x="350" y="192"/>
                </a:lnTo>
                <a:lnTo>
                  <a:pt x="350" y="192"/>
                </a:lnTo>
                <a:lnTo>
                  <a:pt x="350" y="192"/>
                </a:lnTo>
                <a:lnTo>
                  <a:pt x="348" y="192"/>
                </a:lnTo>
                <a:lnTo>
                  <a:pt x="350" y="192"/>
                </a:lnTo>
                <a:lnTo>
                  <a:pt x="350" y="192"/>
                </a:lnTo>
                <a:lnTo>
                  <a:pt x="350" y="192"/>
                </a:lnTo>
                <a:lnTo>
                  <a:pt x="350" y="192"/>
                </a:lnTo>
                <a:lnTo>
                  <a:pt x="350" y="192"/>
                </a:lnTo>
                <a:lnTo>
                  <a:pt x="352" y="192"/>
                </a:lnTo>
                <a:lnTo>
                  <a:pt x="352" y="192"/>
                </a:lnTo>
                <a:lnTo>
                  <a:pt x="350" y="190"/>
                </a:lnTo>
                <a:lnTo>
                  <a:pt x="350" y="190"/>
                </a:lnTo>
                <a:lnTo>
                  <a:pt x="350" y="190"/>
                </a:lnTo>
                <a:lnTo>
                  <a:pt x="348" y="190"/>
                </a:lnTo>
                <a:lnTo>
                  <a:pt x="348" y="190"/>
                </a:lnTo>
                <a:lnTo>
                  <a:pt x="346" y="190"/>
                </a:lnTo>
                <a:lnTo>
                  <a:pt x="346" y="190"/>
                </a:lnTo>
                <a:lnTo>
                  <a:pt x="346" y="190"/>
                </a:lnTo>
                <a:lnTo>
                  <a:pt x="346" y="190"/>
                </a:lnTo>
                <a:lnTo>
                  <a:pt x="346" y="190"/>
                </a:lnTo>
                <a:lnTo>
                  <a:pt x="346" y="190"/>
                </a:lnTo>
                <a:lnTo>
                  <a:pt x="346" y="190"/>
                </a:lnTo>
                <a:lnTo>
                  <a:pt x="346" y="190"/>
                </a:lnTo>
                <a:lnTo>
                  <a:pt x="344" y="188"/>
                </a:lnTo>
                <a:lnTo>
                  <a:pt x="344" y="188"/>
                </a:lnTo>
                <a:lnTo>
                  <a:pt x="344" y="188"/>
                </a:lnTo>
                <a:lnTo>
                  <a:pt x="344" y="188"/>
                </a:lnTo>
                <a:lnTo>
                  <a:pt x="344" y="188"/>
                </a:lnTo>
                <a:lnTo>
                  <a:pt x="344" y="188"/>
                </a:lnTo>
                <a:lnTo>
                  <a:pt x="344" y="186"/>
                </a:lnTo>
                <a:lnTo>
                  <a:pt x="344" y="186"/>
                </a:lnTo>
                <a:lnTo>
                  <a:pt x="344" y="186"/>
                </a:lnTo>
                <a:lnTo>
                  <a:pt x="344" y="186"/>
                </a:lnTo>
                <a:lnTo>
                  <a:pt x="342" y="186"/>
                </a:lnTo>
                <a:lnTo>
                  <a:pt x="342" y="186"/>
                </a:lnTo>
                <a:lnTo>
                  <a:pt x="342" y="186"/>
                </a:lnTo>
                <a:lnTo>
                  <a:pt x="342" y="186"/>
                </a:lnTo>
                <a:lnTo>
                  <a:pt x="342" y="186"/>
                </a:lnTo>
                <a:lnTo>
                  <a:pt x="342" y="186"/>
                </a:lnTo>
                <a:lnTo>
                  <a:pt x="342" y="186"/>
                </a:lnTo>
                <a:lnTo>
                  <a:pt x="342" y="186"/>
                </a:lnTo>
                <a:lnTo>
                  <a:pt x="342" y="188"/>
                </a:lnTo>
                <a:lnTo>
                  <a:pt x="342" y="188"/>
                </a:lnTo>
                <a:lnTo>
                  <a:pt x="342" y="188"/>
                </a:lnTo>
                <a:lnTo>
                  <a:pt x="342" y="188"/>
                </a:lnTo>
                <a:lnTo>
                  <a:pt x="342" y="188"/>
                </a:lnTo>
                <a:lnTo>
                  <a:pt x="342" y="188"/>
                </a:lnTo>
                <a:lnTo>
                  <a:pt x="342" y="188"/>
                </a:lnTo>
                <a:lnTo>
                  <a:pt x="342" y="188"/>
                </a:lnTo>
                <a:lnTo>
                  <a:pt x="342" y="188"/>
                </a:lnTo>
                <a:lnTo>
                  <a:pt x="342" y="188"/>
                </a:lnTo>
                <a:lnTo>
                  <a:pt x="344" y="190"/>
                </a:lnTo>
                <a:lnTo>
                  <a:pt x="344" y="190"/>
                </a:lnTo>
                <a:lnTo>
                  <a:pt x="344" y="190"/>
                </a:lnTo>
                <a:lnTo>
                  <a:pt x="344" y="190"/>
                </a:lnTo>
                <a:lnTo>
                  <a:pt x="344" y="192"/>
                </a:lnTo>
                <a:lnTo>
                  <a:pt x="344" y="192"/>
                </a:lnTo>
                <a:lnTo>
                  <a:pt x="344" y="192"/>
                </a:lnTo>
                <a:lnTo>
                  <a:pt x="342" y="192"/>
                </a:lnTo>
                <a:lnTo>
                  <a:pt x="342" y="192"/>
                </a:lnTo>
                <a:lnTo>
                  <a:pt x="342" y="192"/>
                </a:lnTo>
                <a:lnTo>
                  <a:pt x="342" y="192"/>
                </a:lnTo>
                <a:lnTo>
                  <a:pt x="342" y="192"/>
                </a:lnTo>
                <a:lnTo>
                  <a:pt x="342" y="192"/>
                </a:lnTo>
                <a:lnTo>
                  <a:pt x="342" y="192"/>
                </a:lnTo>
                <a:lnTo>
                  <a:pt x="344" y="192"/>
                </a:lnTo>
                <a:lnTo>
                  <a:pt x="346" y="192"/>
                </a:lnTo>
                <a:lnTo>
                  <a:pt x="346" y="192"/>
                </a:lnTo>
                <a:lnTo>
                  <a:pt x="346" y="192"/>
                </a:lnTo>
                <a:lnTo>
                  <a:pt x="346" y="192"/>
                </a:lnTo>
                <a:lnTo>
                  <a:pt x="346" y="194"/>
                </a:lnTo>
                <a:lnTo>
                  <a:pt x="346" y="194"/>
                </a:lnTo>
                <a:lnTo>
                  <a:pt x="346" y="194"/>
                </a:lnTo>
                <a:lnTo>
                  <a:pt x="346" y="194"/>
                </a:lnTo>
                <a:lnTo>
                  <a:pt x="344" y="194"/>
                </a:lnTo>
                <a:lnTo>
                  <a:pt x="344" y="196"/>
                </a:lnTo>
                <a:lnTo>
                  <a:pt x="344" y="196"/>
                </a:lnTo>
                <a:lnTo>
                  <a:pt x="344" y="196"/>
                </a:lnTo>
                <a:lnTo>
                  <a:pt x="344" y="196"/>
                </a:lnTo>
                <a:lnTo>
                  <a:pt x="342" y="196"/>
                </a:lnTo>
                <a:lnTo>
                  <a:pt x="342" y="196"/>
                </a:lnTo>
                <a:lnTo>
                  <a:pt x="342" y="196"/>
                </a:lnTo>
                <a:lnTo>
                  <a:pt x="342" y="196"/>
                </a:lnTo>
                <a:lnTo>
                  <a:pt x="342" y="196"/>
                </a:lnTo>
                <a:lnTo>
                  <a:pt x="342" y="196"/>
                </a:lnTo>
                <a:lnTo>
                  <a:pt x="342" y="196"/>
                </a:lnTo>
                <a:lnTo>
                  <a:pt x="342" y="196"/>
                </a:lnTo>
                <a:lnTo>
                  <a:pt x="340" y="196"/>
                </a:lnTo>
                <a:lnTo>
                  <a:pt x="338" y="196"/>
                </a:lnTo>
                <a:lnTo>
                  <a:pt x="338" y="196"/>
                </a:lnTo>
                <a:lnTo>
                  <a:pt x="338" y="196"/>
                </a:lnTo>
                <a:lnTo>
                  <a:pt x="338" y="196"/>
                </a:lnTo>
                <a:lnTo>
                  <a:pt x="338" y="196"/>
                </a:lnTo>
                <a:lnTo>
                  <a:pt x="336" y="198"/>
                </a:lnTo>
                <a:lnTo>
                  <a:pt x="336" y="198"/>
                </a:lnTo>
                <a:lnTo>
                  <a:pt x="334" y="198"/>
                </a:lnTo>
                <a:lnTo>
                  <a:pt x="334" y="198"/>
                </a:lnTo>
                <a:lnTo>
                  <a:pt x="332" y="198"/>
                </a:lnTo>
                <a:lnTo>
                  <a:pt x="332" y="198"/>
                </a:lnTo>
                <a:lnTo>
                  <a:pt x="332" y="198"/>
                </a:lnTo>
                <a:lnTo>
                  <a:pt x="332" y="198"/>
                </a:lnTo>
                <a:lnTo>
                  <a:pt x="332" y="198"/>
                </a:lnTo>
                <a:lnTo>
                  <a:pt x="332" y="198"/>
                </a:lnTo>
                <a:lnTo>
                  <a:pt x="332" y="198"/>
                </a:lnTo>
                <a:lnTo>
                  <a:pt x="332" y="198"/>
                </a:lnTo>
                <a:lnTo>
                  <a:pt x="330" y="198"/>
                </a:lnTo>
                <a:lnTo>
                  <a:pt x="330" y="200"/>
                </a:lnTo>
                <a:lnTo>
                  <a:pt x="330" y="200"/>
                </a:lnTo>
                <a:lnTo>
                  <a:pt x="332" y="200"/>
                </a:lnTo>
                <a:lnTo>
                  <a:pt x="332" y="200"/>
                </a:lnTo>
                <a:lnTo>
                  <a:pt x="332" y="200"/>
                </a:lnTo>
                <a:lnTo>
                  <a:pt x="332" y="200"/>
                </a:lnTo>
                <a:lnTo>
                  <a:pt x="332" y="200"/>
                </a:lnTo>
                <a:lnTo>
                  <a:pt x="332" y="200"/>
                </a:lnTo>
                <a:lnTo>
                  <a:pt x="332" y="200"/>
                </a:lnTo>
                <a:lnTo>
                  <a:pt x="332" y="200"/>
                </a:lnTo>
                <a:lnTo>
                  <a:pt x="332" y="200"/>
                </a:lnTo>
                <a:lnTo>
                  <a:pt x="330" y="200"/>
                </a:lnTo>
                <a:lnTo>
                  <a:pt x="330" y="200"/>
                </a:lnTo>
                <a:lnTo>
                  <a:pt x="330" y="200"/>
                </a:lnTo>
                <a:lnTo>
                  <a:pt x="330" y="200"/>
                </a:lnTo>
                <a:lnTo>
                  <a:pt x="330" y="202"/>
                </a:lnTo>
                <a:lnTo>
                  <a:pt x="330" y="202"/>
                </a:lnTo>
                <a:lnTo>
                  <a:pt x="328" y="204"/>
                </a:lnTo>
                <a:lnTo>
                  <a:pt x="328" y="204"/>
                </a:lnTo>
                <a:lnTo>
                  <a:pt x="328" y="204"/>
                </a:lnTo>
                <a:lnTo>
                  <a:pt x="328" y="204"/>
                </a:lnTo>
                <a:lnTo>
                  <a:pt x="328" y="204"/>
                </a:lnTo>
                <a:lnTo>
                  <a:pt x="328" y="204"/>
                </a:lnTo>
                <a:lnTo>
                  <a:pt x="326" y="204"/>
                </a:lnTo>
                <a:lnTo>
                  <a:pt x="326" y="204"/>
                </a:lnTo>
                <a:lnTo>
                  <a:pt x="326" y="204"/>
                </a:lnTo>
                <a:lnTo>
                  <a:pt x="326" y="204"/>
                </a:lnTo>
                <a:lnTo>
                  <a:pt x="326" y="204"/>
                </a:lnTo>
                <a:lnTo>
                  <a:pt x="326" y="204"/>
                </a:lnTo>
                <a:lnTo>
                  <a:pt x="326" y="204"/>
                </a:lnTo>
                <a:lnTo>
                  <a:pt x="328" y="204"/>
                </a:lnTo>
                <a:lnTo>
                  <a:pt x="328" y="204"/>
                </a:lnTo>
                <a:lnTo>
                  <a:pt x="328" y="206"/>
                </a:lnTo>
                <a:lnTo>
                  <a:pt x="326" y="206"/>
                </a:lnTo>
                <a:lnTo>
                  <a:pt x="324" y="208"/>
                </a:lnTo>
                <a:lnTo>
                  <a:pt x="324" y="208"/>
                </a:lnTo>
                <a:lnTo>
                  <a:pt x="324" y="208"/>
                </a:lnTo>
                <a:lnTo>
                  <a:pt x="324" y="208"/>
                </a:lnTo>
                <a:lnTo>
                  <a:pt x="324" y="208"/>
                </a:lnTo>
                <a:lnTo>
                  <a:pt x="322" y="208"/>
                </a:lnTo>
                <a:lnTo>
                  <a:pt x="322" y="208"/>
                </a:lnTo>
                <a:lnTo>
                  <a:pt x="322" y="208"/>
                </a:lnTo>
                <a:lnTo>
                  <a:pt x="320" y="208"/>
                </a:lnTo>
                <a:lnTo>
                  <a:pt x="320" y="208"/>
                </a:lnTo>
                <a:lnTo>
                  <a:pt x="320" y="208"/>
                </a:lnTo>
                <a:lnTo>
                  <a:pt x="320" y="208"/>
                </a:lnTo>
                <a:lnTo>
                  <a:pt x="320" y="208"/>
                </a:lnTo>
                <a:lnTo>
                  <a:pt x="320" y="210"/>
                </a:lnTo>
                <a:lnTo>
                  <a:pt x="320" y="210"/>
                </a:lnTo>
                <a:lnTo>
                  <a:pt x="318" y="212"/>
                </a:lnTo>
                <a:lnTo>
                  <a:pt x="318" y="212"/>
                </a:lnTo>
                <a:lnTo>
                  <a:pt x="316" y="214"/>
                </a:lnTo>
                <a:lnTo>
                  <a:pt x="314" y="214"/>
                </a:lnTo>
                <a:lnTo>
                  <a:pt x="314" y="214"/>
                </a:lnTo>
                <a:lnTo>
                  <a:pt x="316" y="214"/>
                </a:lnTo>
                <a:lnTo>
                  <a:pt x="314" y="214"/>
                </a:lnTo>
                <a:lnTo>
                  <a:pt x="314" y="214"/>
                </a:lnTo>
                <a:lnTo>
                  <a:pt x="314" y="214"/>
                </a:lnTo>
                <a:lnTo>
                  <a:pt x="314" y="214"/>
                </a:lnTo>
                <a:lnTo>
                  <a:pt x="314" y="214"/>
                </a:lnTo>
                <a:lnTo>
                  <a:pt x="314" y="214"/>
                </a:lnTo>
                <a:lnTo>
                  <a:pt x="314" y="214"/>
                </a:lnTo>
                <a:lnTo>
                  <a:pt x="314" y="212"/>
                </a:lnTo>
                <a:lnTo>
                  <a:pt x="314" y="212"/>
                </a:lnTo>
                <a:lnTo>
                  <a:pt x="314" y="212"/>
                </a:lnTo>
                <a:lnTo>
                  <a:pt x="312" y="214"/>
                </a:lnTo>
                <a:lnTo>
                  <a:pt x="312" y="214"/>
                </a:lnTo>
                <a:lnTo>
                  <a:pt x="312" y="214"/>
                </a:lnTo>
                <a:lnTo>
                  <a:pt x="312" y="214"/>
                </a:lnTo>
                <a:lnTo>
                  <a:pt x="314" y="216"/>
                </a:lnTo>
                <a:lnTo>
                  <a:pt x="314" y="216"/>
                </a:lnTo>
                <a:lnTo>
                  <a:pt x="310" y="218"/>
                </a:lnTo>
                <a:lnTo>
                  <a:pt x="310" y="218"/>
                </a:lnTo>
                <a:lnTo>
                  <a:pt x="308" y="218"/>
                </a:lnTo>
                <a:lnTo>
                  <a:pt x="308" y="218"/>
                </a:lnTo>
                <a:lnTo>
                  <a:pt x="308" y="218"/>
                </a:lnTo>
                <a:lnTo>
                  <a:pt x="306" y="218"/>
                </a:lnTo>
                <a:lnTo>
                  <a:pt x="306" y="218"/>
                </a:lnTo>
                <a:lnTo>
                  <a:pt x="306" y="218"/>
                </a:lnTo>
                <a:lnTo>
                  <a:pt x="306" y="218"/>
                </a:lnTo>
                <a:lnTo>
                  <a:pt x="304" y="218"/>
                </a:lnTo>
                <a:lnTo>
                  <a:pt x="304" y="218"/>
                </a:lnTo>
                <a:lnTo>
                  <a:pt x="304" y="218"/>
                </a:lnTo>
                <a:lnTo>
                  <a:pt x="304" y="218"/>
                </a:lnTo>
                <a:lnTo>
                  <a:pt x="304" y="218"/>
                </a:lnTo>
                <a:lnTo>
                  <a:pt x="304" y="218"/>
                </a:lnTo>
                <a:lnTo>
                  <a:pt x="306" y="218"/>
                </a:lnTo>
                <a:lnTo>
                  <a:pt x="304" y="218"/>
                </a:lnTo>
                <a:lnTo>
                  <a:pt x="304" y="218"/>
                </a:lnTo>
                <a:lnTo>
                  <a:pt x="304" y="218"/>
                </a:lnTo>
                <a:lnTo>
                  <a:pt x="304" y="218"/>
                </a:lnTo>
                <a:lnTo>
                  <a:pt x="304" y="218"/>
                </a:lnTo>
                <a:lnTo>
                  <a:pt x="304" y="218"/>
                </a:lnTo>
                <a:lnTo>
                  <a:pt x="306" y="220"/>
                </a:lnTo>
                <a:lnTo>
                  <a:pt x="306" y="220"/>
                </a:lnTo>
                <a:lnTo>
                  <a:pt x="306" y="220"/>
                </a:lnTo>
                <a:lnTo>
                  <a:pt x="304" y="220"/>
                </a:lnTo>
                <a:lnTo>
                  <a:pt x="304" y="220"/>
                </a:lnTo>
                <a:lnTo>
                  <a:pt x="304" y="220"/>
                </a:lnTo>
                <a:lnTo>
                  <a:pt x="302" y="220"/>
                </a:lnTo>
                <a:lnTo>
                  <a:pt x="302" y="218"/>
                </a:lnTo>
                <a:lnTo>
                  <a:pt x="300" y="218"/>
                </a:lnTo>
                <a:lnTo>
                  <a:pt x="298" y="218"/>
                </a:lnTo>
                <a:lnTo>
                  <a:pt x="298" y="218"/>
                </a:lnTo>
                <a:lnTo>
                  <a:pt x="298" y="216"/>
                </a:lnTo>
                <a:lnTo>
                  <a:pt x="298" y="216"/>
                </a:lnTo>
                <a:lnTo>
                  <a:pt x="298" y="216"/>
                </a:lnTo>
                <a:lnTo>
                  <a:pt x="296" y="216"/>
                </a:lnTo>
                <a:lnTo>
                  <a:pt x="296" y="216"/>
                </a:lnTo>
                <a:lnTo>
                  <a:pt x="296" y="218"/>
                </a:lnTo>
                <a:lnTo>
                  <a:pt x="298" y="218"/>
                </a:lnTo>
                <a:lnTo>
                  <a:pt x="300" y="220"/>
                </a:lnTo>
                <a:lnTo>
                  <a:pt x="298" y="220"/>
                </a:lnTo>
                <a:lnTo>
                  <a:pt x="298" y="222"/>
                </a:lnTo>
                <a:lnTo>
                  <a:pt x="298" y="222"/>
                </a:lnTo>
                <a:lnTo>
                  <a:pt x="298" y="222"/>
                </a:lnTo>
                <a:lnTo>
                  <a:pt x="298" y="222"/>
                </a:lnTo>
                <a:lnTo>
                  <a:pt x="298" y="222"/>
                </a:lnTo>
                <a:lnTo>
                  <a:pt x="298" y="222"/>
                </a:lnTo>
                <a:lnTo>
                  <a:pt x="298" y="222"/>
                </a:lnTo>
                <a:lnTo>
                  <a:pt x="296" y="222"/>
                </a:lnTo>
                <a:lnTo>
                  <a:pt x="294" y="222"/>
                </a:lnTo>
                <a:lnTo>
                  <a:pt x="292" y="224"/>
                </a:lnTo>
                <a:lnTo>
                  <a:pt x="292" y="224"/>
                </a:lnTo>
                <a:lnTo>
                  <a:pt x="292" y="224"/>
                </a:lnTo>
                <a:lnTo>
                  <a:pt x="290" y="224"/>
                </a:lnTo>
                <a:lnTo>
                  <a:pt x="290" y="224"/>
                </a:lnTo>
                <a:lnTo>
                  <a:pt x="290" y="224"/>
                </a:lnTo>
                <a:lnTo>
                  <a:pt x="290" y="224"/>
                </a:lnTo>
                <a:lnTo>
                  <a:pt x="288" y="224"/>
                </a:lnTo>
                <a:lnTo>
                  <a:pt x="288" y="224"/>
                </a:lnTo>
                <a:lnTo>
                  <a:pt x="288" y="224"/>
                </a:lnTo>
                <a:lnTo>
                  <a:pt x="290" y="224"/>
                </a:lnTo>
                <a:lnTo>
                  <a:pt x="290" y="222"/>
                </a:lnTo>
                <a:lnTo>
                  <a:pt x="290" y="222"/>
                </a:lnTo>
                <a:lnTo>
                  <a:pt x="290" y="222"/>
                </a:lnTo>
                <a:lnTo>
                  <a:pt x="290" y="222"/>
                </a:lnTo>
                <a:lnTo>
                  <a:pt x="290" y="222"/>
                </a:lnTo>
                <a:lnTo>
                  <a:pt x="290" y="222"/>
                </a:lnTo>
                <a:lnTo>
                  <a:pt x="288" y="222"/>
                </a:lnTo>
                <a:lnTo>
                  <a:pt x="288" y="222"/>
                </a:lnTo>
                <a:lnTo>
                  <a:pt x="288" y="222"/>
                </a:lnTo>
                <a:lnTo>
                  <a:pt x="288" y="222"/>
                </a:lnTo>
                <a:lnTo>
                  <a:pt x="288" y="222"/>
                </a:lnTo>
                <a:lnTo>
                  <a:pt x="288" y="222"/>
                </a:lnTo>
                <a:lnTo>
                  <a:pt x="288" y="222"/>
                </a:lnTo>
                <a:lnTo>
                  <a:pt x="288" y="224"/>
                </a:lnTo>
                <a:lnTo>
                  <a:pt x="286" y="224"/>
                </a:lnTo>
                <a:lnTo>
                  <a:pt x="284" y="224"/>
                </a:lnTo>
                <a:lnTo>
                  <a:pt x="284" y="224"/>
                </a:lnTo>
                <a:lnTo>
                  <a:pt x="284" y="224"/>
                </a:lnTo>
                <a:lnTo>
                  <a:pt x="282" y="226"/>
                </a:lnTo>
                <a:lnTo>
                  <a:pt x="282" y="226"/>
                </a:lnTo>
                <a:lnTo>
                  <a:pt x="282" y="226"/>
                </a:lnTo>
                <a:lnTo>
                  <a:pt x="282" y="226"/>
                </a:lnTo>
                <a:lnTo>
                  <a:pt x="282" y="224"/>
                </a:lnTo>
                <a:lnTo>
                  <a:pt x="282" y="222"/>
                </a:lnTo>
                <a:lnTo>
                  <a:pt x="282" y="222"/>
                </a:lnTo>
                <a:lnTo>
                  <a:pt x="282" y="222"/>
                </a:lnTo>
                <a:lnTo>
                  <a:pt x="282" y="222"/>
                </a:lnTo>
                <a:lnTo>
                  <a:pt x="282" y="222"/>
                </a:lnTo>
                <a:lnTo>
                  <a:pt x="282" y="222"/>
                </a:lnTo>
                <a:lnTo>
                  <a:pt x="280" y="222"/>
                </a:lnTo>
                <a:lnTo>
                  <a:pt x="280" y="224"/>
                </a:lnTo>
                <a:lnTo>
                  <a:pt x="280" y="226"/>
                </a:lnTo>
                <a:lnTo>
                  <a:pt x="280" y="226"/>
                </a:lnTo>
                <a:lnTo>
                  <a:pt x="280" y="226"/>
                </a:lnTo>
                <a:lnTo>
                  <a:pt x="280" y="226"/>
                </a:lnTo>
                <a:lnTo>
                  <a:pt x="280" y="226"/>
                </a:lnTo>
                <a:lnTo>
                  <a:pt x="280" y="226"/>
                </a:lnTo>
                <a:lnTo>
                  <a:pt x="278" y="226"/>
                </a:lnTo>
                <a:lnTo>
                  <a:pt x="278" y="226"/>
                </a:lnTo>
                <a:lnTo>
                  <a:pt x="278" y="226"/>
                </a:lnTo>
                <a:lnTo>
                  <a:pt x="278" y="226"/>
                </a:lnTo>
                <a:lnTo>
                  <a:pt x="278" y="226"/>
                </a:lnTo>
                <a:lnTo>
                  <a:pt x="278" y="226"/>
                </a:lnTo>
                <a:lnTo>
                  <a:pt x="278" y="226"/>
                </a:lnTo>
                <a:lnTo>
                  <a:pt x="278" y="226"/>
                </a:lnTo>
                <a:lnTo>
                  <a:pt x="278" y="226"/>
                </a:lnTo>
                <a:lnTo>
                  <a:pt x="276" y="224"/>
                </a:lnTo>
                <a:lnTo>
                  <a:pt x="276" y="224"/>
                </a:lnTo>
                <a:lnTo>
                  <a:pt x="276" y="224"/>
                </a:lnTo>
                <a:lnTo>
                  <a:pt x="276" y="224"/>
                </a:lnTo>
                <a:lnTo>
                  <a:pt x="276" y="224"/>
                </a:lnTo>
                <a:lnTo>
                  <a:pt x="274" y="224"/>
                </a:lnTo>
                <a:lnTo>
                  <a:pt x="274" y="224"/>
                </a:lnTo>
                <a:lnTo>
                  <a:pt x="274" y="224"/>
                </a:lnTo>
                <a:lnTo>
                  <a:pt x="274" y="222"/>
                </a:lnTo>
                <a:lnTo>
                  <a:pt x="274" y="222"/>
                </a:lnTo>
                <a:lnTo>
                  <a:pt x="274" y="222"/>
                </a:lnTo>
                <a:lnTo>
                  <a:pt x="274" y="222"/>
                </a:lnTo>
                <a:lnTo>
                  <a:pt x="274" y="222"/>
                </a:lnTo>
                <a:lnTo>
                  <a:pt x="274" y="222"/>
                </a:lnTo>
                <a:lnTo>
                  <a:pt x="274" y="222"/>
                </a:lnTo>
                <a:lnTo>
                  <a:pt x="276" y="222"/>
                </a:lnTo>
                <a:lnTo>
                  <a:pt x="276" y="222"/>
                </a:lnTo>
                <a:lnTo>
                  <a:pt x="276" y="220"/>
                </a:lnTo>
                <a:lnTo>
                  <a:pt x="278" y="220"/>
                </a:lnTo>
                <a:lnTo>
                  <a:pt x="278" y="220"/>
                </a:lnTo>
                <a:lnTo>
                  <a:pt x="280" y="220"/>
                </a:lnTo>
                <a:lnTo>
                  <a:pt x="280" y="218"/>
                </a:lnTo>
                <a:lnTo>
                  <a:pt x="280" y="218"/>
                </a:lnTo>
                <a:lnTo>
                  <a:pt x="280" y="218"/>
                </a:lnTo>
                <a:lnTo>
                  <a:pt x="280" y="218"/>
                </a:lnTo>
                <a:lnTo>
                  <a:pt x="282" y="218"/>
                </a:lnTo>
                <a:lnTo>
                  <a:pt x="282" y="218"/>
                </a:lnTo>
                <a:lnTo>
                  <a:pt x="282" y="218"/>
                </a:lnTo>
                <a:lnTo>
                  <a:pt x="282" y="218"/>
                </a:lnTo>
                <a:lnTo>
                  <a:pt x="282" y="218"/>
                </a:lnTo>
                <a:lnTo>
                  <a:pt x="282" y="218"/>
                </a:lnTo>
                <a:lnTo>
                  <a:pt x="282" y="218"/>
                </a:lnTo>
                <a:lnTo>
                  <a:pt x="280" y="218"/>
                </a:lnTo>
                <a:lnTo>
                  <a:pt x="280" y="218"/>
                </a:lnTo>
                <a:lnTo>
                  <a:pt x="280" y="218"/>
                </a:lnTo>
                <a:lnTo>
                  <a:pt x="280" y="218"/>
                </a:lnTo>
                <a:lnTo>
                  <a:pt x="278" y="218"/>
                </a:lnTo>
                <a:lnTo>
                  <a:pt x="278" y="218"/>
                </a:lnTo>
                <a:lnTo>
                  <a:pt x="276" y="218"/>
                </a:lnTo>
                <a:lnTo>
                  <a:pt x="274" y="218"/>
                </a:lnTo>
                <a:lnTo>
                  <a:pt x="272" y="218"/>
                </a:lnTo>
                <a:lnTo>
                  <a:pt x="272" y="218"/>
                </a:lnTo>
                <a:lnTo>
                  <a:pt x="272" y="218"/>
                </a:lnTo>
                <a:lnTo>
                  <a:pt x="272" y="218"/>
                </a:lnTo>
                <a:lnTo>
                  <a:pt x="272" y="218"/>
                </a:lnTo>
                <a:lnTo>
                  <a:pt x="272" y="218"/>
                </a:lnTo>
                <a:lnTo>
                  <a:pt x="272" y="218"/>
                </a:lnTo>
                <a:lnTo>
                  <a:pt x="272" y="218"/>
                </a:lnTo>
                <a:lnTo>
                  <a:pt x="272" y="218"/>
                </a:lnTo>
                <a:lnTo>
                  <a:pt x="272" y="218"/>
                </a:lnTo>
                <a:lnTo>
                  <a:pt x="274" y="218"/>
                </a:lnTo>
                <a:lnTo>
                  <a:pt x="274" y="218"/>
                </a:lnTo>
                <a:lnTo>
                  <a:pt x="276" y="218"/>
                </a:lnTo>
                <a:lnTo>
                  <a:pt x="276" y="218"/>
                </a:lnTo>
                <a:lnTo>
                  <a:pt x="276" y="218"/>
                </a:lnTo>
                <a:lnTo>
                  <a:pt x="276" y="220"/>
                </a:lnTo>
                <a:lnTo>
                  <a:pt x="276" y="220"/>
                </a:lnTo>
                <a:lnTo>
                  <a:pt x="276" y="220"/>
                </a:lnTo>
                <a:lnTo>
                  <a:pt x="274" y="220"/>
                </a:lnTo>
                <a:lnTo>
                  <a:pt x="274" y="220"/>
                </a:lnTo>
                <a:lnTo>
                  <a:pt x="274" y="220"/>
                </a:lnTo>
                <a:lnTo>
                  <a:pt x="274" y="220"/>
                </a:lnTo>
                <a:lnTo>
                  <a:pt x="274" y="220"/>
                </a:lnTo>
                <a:lnTo>
                  <a:pt x="274" y="220"/>
                </a:lnTo>
                <a:lnTo>
                  <a:pt x="274" y="220"/>
                </a:lnTo>
                <a:lnTo>
                  <a:pt x="272" y="220"/>
                </a:lnTo>
                <a:lnTo>
                  <a:pt x="272" y="220"/>
                </a:lnTo>
                <a:lnTo>
                  <a:pt x="272" y="220"/>
                </a:lnTo>
                <a:lnTo>
                  <a:pt x="272" y="220"/>
                </a:lnTo>
                <a:lnTo>
                  <a:pt x="274" y="220"/>
                </a:lnTo>
                <a:lnTo>
                  <a:pt x="274" y="220"/>
                </a:lnTo>
                <a:lnTo>
                  <a:pt x="274" y="220"/>
                </a:lnTo>
                <a:lnTo>
                  <a:pt x="274" y="220"/>
                </a:lnTo>
                <a:lnTo>
                  <a:pt x="274" y="220"/>
                </a:lnTo>
                <a:lnTo>
                  <a:pt x="272" y="222"/>
                </a:lnTo>
                <a:lnTo>
                  <a:pt x="272" y="222"/>
                </a:lnTo>
                <a:lnTo>
                  <a:pt x="272" y="222"/>
                </a:lnTo>
                <a:lnTo>
                  <a:pt x="272" y="222"/>
                </a:lnTo>
                <a:lnTo>
                  <a:pt x="272" y="224"/>
                </a:lnTo>
                <a:lnTo>
                  <a:pt x="272" y="224"/>
                </a:lnTo>
                <a:lnTo>
                  <a:pt x="272"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70" y="224"/>
                </a:lnTo>
                <a:lnTo>
                  <a:pt x="268" y="224"/>
                </a:lnTo>
                <a:lnTo>
                  <a:pt x="268" y="224"/>
                </a:lnTo>
                <a:lnTo>
                  <a:pt x="268" y="224"/>
                </a:lnTo>
                <a:lnTo>
                  <a:pt x="268" y="224"/>
                </a:lnTo>
                <a:lnTo>
                  <a:pt x="268" y="224"/>
                </a:lnTo>
                <a:lnTo>
                  <a:pt x="268" y="224"/>
                </a:lnTo>
                <a:lnTo>
                  <a:pt x="268" y="224"/>
                </a:lnTo>
                <a:lnTo>
                  <a:pt x="268" y="224"/>
                </a:lnTo>
                <a:lnTo>
                  <a:pt x="266" y="222"/>
                </a:lnTo>
                <a:lnTo>
                  <a:pt x="266" y="222"/>
                </a:lnTo>
                <a:lnTo>
                  <a:pt x="266" y="222"/>
                </a:lnTo>
                <a:lnTo>
                  <a:pt x="266" y="222"/>
                </a:lnTo>
                <a:lnTo>
                  <a:pt x="266" y="224"/>
                </a:lnTo>
                <a:lnTo>
                  <a:pt x="266" y="224"/>
                </a:lnTo>
                <a:lnTo>
                  <a:pt x="268" y="226"/>
                </a:lnTo>
                <a:lnTo>
                  <a:pt x="268" y="226"/>
                </a:lnTo>
                <a:lnTo>
                  <a:pt x="268" y="226"/>
                </a:lnTo>
                <a:lnTo>
                  <a:pt x="268" y="226"/>
                </a:lnTo>
                <a:lnTo>
                  <a:pt x="270" y="226"/>
                </a:lnTo>
                <a:lnTo>
                  <a:pt x="270" y="226"/>
                </a:lnTo>
                <a:lnTo>
                  <a:pt x="268" y="228"/>
                </a:lnTo>
                <a:lnTo>
                  <a:pt x="268" y="228"/>
                </a:lnTo>
                <a:lnTo>
                  <a:pt x="268" y="228"/>
                </a:lnTo>
                <a:lnTo>
                  <a:pt x="266" y="228"/>
                </a:lnTo>
                <a:lnTo>
                  <a:pt x="264" y="228"/>
                </a:lnTo>
                <a:lnTo>
                  <a:pt x="264" y="228"/>
                </a:lnTo>
                <a:lnTo>
                  <a:pt x="264" y="228"/>
                </a:lnTo>
                <a:lnTo>
                  <a:pt x="266" y="228"/>
                </a:lnTo>
                <a:lnTo>
                  <a:pt x="264" y="228"/>
                </a:lnTo>
                <a:lnTo>
                  <a:pt x="264" y="228"/>
                </a:lnTo>
                <a:lnTo>
                  <a:pt x="264" y="228"/>
                </a:lnTo>
                <a:lnTo>
                  <a:pt x="264" y="228"/>
                </a:lnTo>
                <a:lnTo>
                  <a:pt x="264" y="228"/>
                </a:lnTo>
                <a:lnTo>
                  <a:pt x="264"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28"/>
                </a:lnTo>
                <a:lnTo>
                  <a:pt x="262" y="230"/>
                </a:lnTo>
                <a:lnTo>
                  <a:pt x="262" y="230"/>
                </a:lnTo>
                <a:lnTo>
                  <a:pt x="260" y="228"/>
                </a:lnTo>
                <a:lnTo>
                  <a:pt x="260" y="228"/>
                </a:lnTo>
                <a:lnTo>
                  <a:pt x="260" y="230"/>
                </a:lnTo>
                <a:lnTo>
                  <a:pt x="260" y="230"/>
                </a:lnTo>
                <a:lnTo>
                  <a:pt x="258" y="230"/>
                </a:lnTo>
                <a:lnTo>
                  <a:pt x="258" y="230"/>
                </a:lnTo>
                <a:lnTo>
                  <a:pt x="258" y="228"/>
                </a:lnTo>
                <a:lnTo>
                  <a:pt x="258" y="228"/>
                </a:lnTo>
                <a:lnTo>
                  <a:pt x="258" y="228"/>
                </a:lnTo>
                <a:lnTo>
                  <a:pt x="258" y="228"/>
                </a:lnTo>
                <a:lnTo>
                  <a:pt x="258" y="228"/>
                </a:lnTo>
                <a:lnTo>
                  <a:pt x="258" y="228"/>
                </a:lnTo>
                <a:lnTo>
                  <a:pt x="256" y="228"/>
                </a:lnTo>
                <a:lnTo>
                  <a:pt x="256" y="228"/>
                </a:lnTo>
                <a:lnTo>
                  <a:pt x="256" y="228"/>
                </a:lnTo>
                <a:lnTo>
                  <a:pt x="256" y="228"/>
                </a:lnTo>
                <a:lnTo>
                  <a:pt x="256" y="228"/>
                </a:lnTo>
                <a:lnTo>
                  <a:pt x="256" y="230"/>
                </a:lnTo>
                <a:lnTo>
                  <a:pt x="256" y="230"/>
                </a:lnTo>
                <a:lnTo>
                  <a:pt x="254" y="230"/>
                </a:lnTo>
                <a:lnTo>
                  <a:pt x="254" y="230"/>
                </a:lnTo>
                <a:lnTo>
                  <a:pt x="254" y="230"/>
                </a:lnTo>
                <a:lnTo>
                  <a:pt x="254" y="230"/>
                </a:lnTo>
                <a:lnTo>
                  <a:pt x="252" y="228"/>
                </a:lnTo>
                <a:lnTo>
                  <a:pt x="252" y="228"/>
                </a:lnTo>
                <a:lnTo>
                  <a:pt x="252" y="228"/>
                </a:lnTo>
                <a:lnTo>
                  <a:pt x="252" y="228"/>
                </a:lnTo>
                <a:lnTo>
                  <a:pt x="252" y="228"/>
                </a:lnTo>
                <a:lnTo>
                  <a:pt x="252" y="228"/>
                </a:lnTo>
                <a:lnTo>
                  <a:pt x="252" y="228"/>
                </a:lnTo>
                <a:lnTo>
                  <a:pt x="250" y="228"/>
                </a:lnTo>
                <a:lnTo>
                  <a:pt x="250" y="228"/>
                </a:lnTo>
                <a:lnTo>
                  <a:pt x="250" y="230"/>
                </a:lnTo>
                <a:lnTo>
                  <a:pt x="250" y="230"/>
                </a:lnTo>
                <a:lnTo>
                  <a:pt x="250" y="230"/>
                </a:lnTo>
                <a:lnTo>
                  <a:pt x="248" y="230"/>
                </a:lnTo>
                <a:lnTo>
                  <a:pt x="248" y="230"/>
                </a:lnTo>
                <a:lnTo>
                  <a:pt x="248" y="230"/>
                </a:lnTo>
                <a:lnTo>
                  <a:pt x="248" y="230"/>
                </a:lnTo>
                <a:lnTo>
                  <a:pt x="248" y="230"/>
                </a:lnTo>
                <a:lnTo>
                  <a:pt x="248" y="230"/>
                </a:lnTo>
                <a:lnTo>
                  <a:pt x="248" y="230"/>
                </a:lnTo>
                <a:lnTo>
                  <a:pt x="248" y="230"/>
                </a:lnTo>
                <a:lnTo>
                  <a:pt x="246" y="230"/>
                </a:lnTo>
                <a:lnTo>
                  <a:pt x="246" y="230"/>
                </a:lnTo>
                <a:lnTo>
                  <a:pt x="246" y="230"/>
                </a:lnTo>
                <a:lnTo>
                  <a:pt x="246" y="230"/>
                </a:lnTo>
                <a:lnTo>
                  <a:pt x="244" y="230"/>
                </a:lnTo>
                <a:lnTo>
                  <a:pt x="244" y="230"/>
                </a:lnTo>
                <a:lnTo>
                  <a:pt x="244" y="230"/>
                </a:lnTo>
                <a:lnTo>
                  <a:pt x="244" y="230"/>
                </a:lnTo>
                <a:lnTo>
                  <a:pt x="246" y="230"/>
                </a:lnTo>
                <a:lnTo>
                  <a:pt x="246" y="230"/>
                </a:lnTo>
                <a:lnTo>
                  <a:pt x="246" y="232"/>
                </a:lnTo>
                <a:lnTo>
                  <a:pt x="246" y="232"/>
                </a:lnTo>
                <a:lnTo>
                  <a:pt x="246" y="232"/>
                </a:lnTo>
                <a:lnTo>
                  <a:pt x="248" y="232"/>
                </a:lnTo>
                <a:lnTo>
                  <a:pt x="248" y="232"/>
                </a:lnTo>
                <a:lnTo>
                  <a:pt x="248" y="232"/>
                </a:lnTo>
                <a:lnTo>
                  <a:pt x="248" y="232"/>
                </a:lnTo>
                <a:lnTo>
                  <a:pt x="248" y="232"/>
                </a:lnTo>
                <a:lnTo>
                  <a:pt x="248" y="232"/>
                </a:lnTo>
                <a:lnTo>
                  <a:pt x="248" y="232"/>
                </a:lnTo>
                <a:lnTo>
                  <a:pt x="248" y="232"/>
                </a:lnTo>
                <a:lnTo>
                  <a:pt x="248" y="232"/>
                </a:lnTo>
                <a:lnTo>
                  <a:pt x="248" y="232"/>
                </a:lnTo>
                <a:lnTo>
                  <a:pt x="246" y="232"/>
                </a:lnTo>
                <a:lnTo>
                  <a:pt x="248" y="232"/>
                </a:lnTo>
                <a:lnTo>
                  <a:pt x="248" y="234"/>
                </a:lnTo>
                <a:lnTo>
                  <a:pt x="248" y="234"/>
                </a:lnTo>
                <a:lnTo>
                  <a:pt x="248" y="234"/>
                </a:lnTo>
                <a:lnTo>
                  <a:pt x="248" y="234"/>
                </a:lnTo>
                <a:lnTo>
                  <a:pt x="248" y="234"/>
                </a:lnTo>
                <a:lnTo>
                  <a:pt x="248" y="234"/>
                </a:lnTo>
                <a:lnTo>
                  <a:pt x="246" y="234"/>
                </a:lnTo>
                <a:lnTo>
                  <a:pt x="246" y="236"/>
                </a:lnTo>
                <a:lnTo>
                  <a:pt x="244" y="236"/>
                </a:lnTo>
                <a:lnTo>
                  <a:pt x="244" y="236"/>
                </a:lnTo>
                <a:lnTo>
                  <a:pt x="244" y="236"/>
                </a:lnTo>
                <a:lnTo>
                  <a:pt x="242" y="236"/>
                </a:lnTo>
                <a:lnTo>
                  <a:pt x="242" y="238"/>
                </a:lnTo>
                <a:lnTo>
                  <a:pt x="240" y="238"/>
                </a:lnTo>
                <a:lnTo>
                  <a:pt x="240" y="238"/>
                </a:lnTo>
                <a:lnTo>
                  <a:pt x="240" y="236"/>
                </a:lnTo>
                <a:lnTo>
                  <a:pt x="238" y="236"/>
                </a:lnTo>
                <a:lnTo>
                  <a:pt x="238" y="236"/>
                </a:lnTo>
                <a:lnTo>
                  <a:pt x="234" y="236"/>
                </a:lnTo>
                <a:lnTo>
                  <a:pt x="234" y="238"/>
                </a:lnTo>
                <a:lnTo>
                  <a:pt x="232" y="238"/>
                </a:lnTo>
                <a:lnTo>
                  <a:pt x="232" y="238"/>
                </a:lnTo>
                <a:lnTo>
                  <a:pt x="232" y="238"/>
                </a:lnTo>
                <a:lnTo>
                  <a:pt x="232" y="238"/>
                </a:lnTo>
                <a:lnTo>
                  <a:pt x="232" y="238"/>
                </a:lnTo>
                <a:lnTo>
                  <a:pt x="232" y="238"/>
                </a:lnTo>
                <a:lnTo>
                  <a:pt x="232" y="238"/>
                </a:lnTo>
                <a:lnTo>
                  <a:pt x="232" y="240"/>
                </a:lnTo>
                <a:lnTo>
                  <a:pt x="232" y="240"/>
                </a:lnTo>
                <a:lnTo>
                  <a:pt x="232" y="240"/>
                </a:lnTo>
                <a:lnTo>
                  <a:pt x="234" y="240"/>
                </a:lnTo>
                <a:lnTo>
                  <a:pt x="234" y="240"/>
                </a:lnTo>
                <a:lnTo>
                  <a:pt x="234" y="242"/>
                </a:lnTo>
                <a:lnTo>
                  <a:pt x="236" y="242"/>
                </a:lnTo>
                <a:lnTo>
                  <a:pt x="236" y="242"/>
                </a:lnTo>
                <a:lnTo>
                  <a:pt x="236" y="242"/>
                </a:lnTo>
                <a:lnTo>
                  <a:pt x="236" y="242"/>
                </a:lnTo>
                <a:lnTo>
                  <a:pt x="236" y="244"/>
                </a:lnTo>
                <a:lnTo>
                  <a:pt x="236" y="244"/>
                </a:lnTo>
                <a:lnTo>
                  <a:pt x="236" y="244"/>
                </a:lnTo>
                <a:lnTo>
                  <a:pt x="236" y="244"/>
                </a:lnTo>
                <a:lnTo>
                  <a:pt x="236" y="244"/>
                </a:lnTo>
                <a:lnTo>
                  <a:pt x="236" y="244"/>
                </a:lnTo>
                <a:lnTo>
                  <a:pt x="236" y="244"/>
                </a:lnTo>
                <a:lnTo>
                  <a:pt x="236" y="246"/>
                </a:lnTo>
                <a:lnTo>
                  <a:pt x="236" y="246"/>
                </a:lnTo>
                <a:lnTo>
                  <a:pt x="234" y="246"/>
                </a:lnTo>
                <a:lnTo>
                  <a:pt x="236" y="246"/>
                </a:lnTo>
                <a:lnTo>
                  <a:pt x="236" y="246"/>
                </a:lnTo>
                <a:lnTo>
                  <a:pt x="236" y="246"/>
                </a:lnTo>
                <a:lnTo>
                  <a:pt x="236" y="246"/>
                </a:lnTo>
                <a:lnTo>
                  <a:pt x="236" y="246"/>
                </a:lnTo>
                <a:lnTo>
                  <a:pt x="238" y="246"/>
                </a:lnTo>
                <a:lnTo>
                  <a:pt x="238" y="246"/>
                </a:lnTo>
                <a:lnTo>
                  <a:pt x="238" y="246"/>
                </a:lnTo>
                <a:lnTo>
                  <a:pt x="238" y="248"/>
                </a:lnTo>
                <a:lnTo>
                  <a:pt x="238" y="248"/>
                </a:lnTo>
                <a:lnTo>
                  <a:pt x="236" y="248"/>
                </a:lnTo>
                <a:lnTo>
                  <a:pt x="236" y="248"/>
                </a:lnTo>
                <a:lnTo>
                  <a:pt x="236" y="248"/>
                </a:lnTo>
                <a:lnTo>
                  <a:pt x="234" y="246"/>
                </a:lnTo>
                <a:lnTo>
                  <a:pt x="232" y="246"/>
                </a:lnTo>
                <a:lnTo>
                  <a:pt x="232" y="246"/>
                </a:lnTo>
                <a:lnTo>
                  <a:pt x="232" y="246"/>
                </a:lnTo>
                <a:lnTo>
                  <a:pt x="232" y="246"/>
                </a:lnTo>
                <a:lnTo>
                  <a:pt x="232" y="248"/>
                </a:lnTo>
                <a:lnTo>
                  <a:pt x="232" y="248"/>
                </a:lnTo>
                <a:lnTo>
                  <a:pt x="230" y="248"/>
                </a:lnTo>
                <a:lnTo>
                  <a:pt x="230" y="248"/>
                </a:lnTo>
                <a:lnTo>
                  <a:pt x="230" y="248"/>
                </a:lnTo>
                <a:lnTo>
                  <a:pt x="230" y="248"/>
                </a:lnTo>
                <a:lnTo>
                  <a:pt x="228" y="248"/>
                </a:lnTo>
                <a:lnTo>
                  <a:pt x="226" y="248"/>
                </a:lnTo>
                <a:lnTo>
                  <a:pt x="224" y="248"/>
                </a:lnTo>
                <a:lnTo>
                  <a:pt x="224" y="248"/>
                </a:lnTo>
                <a:lnTo>
                  <a:pt x="224" y="248"/>
                </a:lnTo>
                <a:lnTo>
                  <a:pt x="224" y="248"/>
                </a:lnTo>
                <a:lnTo>
                  <a:pt x="224" y="248"/>
                </a:lnTo>
                <a:lnTo>
                  <a:pt x="224" y="248"/>
                </a:lnTo>
                <a:lnTo>
                  <a:pt x="224" y="250"/>
                </a:lnTo>
                <a:lnTo>
                  <a:pt x="226" y="250"/>
                </a:lnTo>
                <a:lnTo>
                  <a:pt x="226" y="250"/>
                </a:lnTo>
                <a:lnTo>
                  <a:pt x="228" y="250"/>
                </a:lnTo>
                <a:lnTo>
                  <a:pt x="230" y="250"/>
                </a:lnTo>
                <a:lnTo>
                  <a:pt x="230" y="250"/>
                </a:lnTo>
                <a:lnTo>
                  <a:pt x="230" y="250"/>
                </a:lnTo>
                <a:lnTo>
                  <a:pt x="232" y="250"/>
                </a:lnTo>
                <a:lnTo>
                  <a:pt x="232" y="250"/>
                </a:lnTo>
                <a:lnTo>
                  <a:pt x="232" y="250"/>
                </a:lnTo>
                <a:lnTo>
                  <a:pt x="234" y="250"/>
                </a:lnTo>
                <a:lnTo>
                  <a:pt x="234" y="250"/>
                </a:lnTo>
                <a:lnTo>
                  <a:pt x="234" y="252"/>
                </a:lnTo>
                <a:lnTo>
                  <a:pt x="234" y="252"/>
                </a:lnTo>
                <a:lnTo>
                  <a:pt x="234" y="252"/>
                </a:lnTo>
                <a:lnTo>
                  <a:pt x="232" y="252"/>
                </a:lnTo>
                <a:lnTo>
                  <a:pt x="230" y="254"/>
                </a:lnTo>
                <a:lnTo>
                  <a:pt x="230" y="254"/>
                </a:lnTo>
                <a:lnTo>
                  <a:pt x="230" y="254"/>
                </a:lnTo>
                <a:lnTo>
                  <a:pt x="230" y="254"/>
                </a:lnTo>
                <a:lnTo>
                  <a:pt x="230" y="254"/>
                </a:lnTo>
                <a:lnTo>
                  <a:pt x="232" y="254"/>
                </a:lnTo>
                <a:lnTo>
                  <a:pt x="232" y="254"/>
                </a:lnTo>
                <a:lnTo>
                  <a:pt x="232" y="254"/>
                </a:lnTo>
                <a:lnTo>
                  <a:pt x="232" y="254"/>
                </a:lnTo>
                <a:lnTo>
                  <a:pt x="232" y="256"/>
                </a:lnTo>
                <a:lnTo>
                  <a:pt x="232" y="256"/>
                </a:lnTo>
                <a:lnTo>
                  <a:pt x="232" y="256"/>
                </a:lnTo>
                <a:lnTo>
                  <a:pt x="232" y="256"/>
                </a:lnTo>
                <a:lnTo>
                  <a:pt x="232" y="256"/>
                </a:lnTo>
                <a:lnTo>
                  <a:pt x="232" y="256"/>
                </a:lnTo>
                <a:lnTo>
                  <a:pt x="232" y="256"/>
                </a:lnTo>
                <a:lnTo>
                  <a:pt x="232" y="258"/>
                </a:lnTo>
                <a:lnTo>
                  <a:pt x="228" y="256"/>
                </a:lnTo>
                <a:lnTo>
                  <a:pt x="228" y="256"/>
                </a:lnTo>
                <a:lnTo>
                  <a:pt x="228" y="256"/>
                </a:lnTo>
                <a:lnTo>
                  <a:pt x="228" y="256"/>
                </a:lnTo>
                <a:lnTo>
                  <a:pt x="224" y="256"/>
                </a:lnTo>
                <a:lnTo>
                  <a:pt x="224" y="256"/>
                </a:lnTo>
                <a:lnTo>
                  <a:pt x="224" y="256"/>
                </a:lnTo>
                <a:lnTo>
                  <a:pt x="224" y="256"/>
                </a:lnTo>
                <a:lnTo>
                  <a:pt x="224" y="254"/>
                </a:lnTo>
                <a:lnTo>
                  <a:pt x="222" y="254"/>
                </a:lnTo>
                <a:lnTo>
                  <a:pt x="220" y="256"/>
                </a:lnTo>
                <a:lnTo>
                  <a:pt x="220" y="256"/>
                </a:lnTo>
                <a:lnTo>
                  <a:pt x="220" y="256"/>
                </a:lnTo>
                <a:lnTo>
                  <a:pt x="220" y="256"/>
                </a:lnTo>
                <a:lnTo>
                  <a:pt x="220" y="256"/>
                </a:lnTo>
                <a:lnTo>
                  <a:pt x="220" y="256"/>
                </a:lnTo>
                <a:lnTo>
                  <a:pt x="220" y="256"/>
                </a:lnTo>
                <a:lnTo>
                  <a:pt x="222" y="256"/>
                </a:lnTo>
                <a:lnTo>
                  <a:pt x="222" y="256"/>
                </a:lnTo>
                <a:lnTo>
                  <a:pt x="222" y="256"/>
                </a:lnTo>
                <a:lnTo>
                  <a:pt x="222" y="256"/>
                </a:lnTo>
                <a:lnTo>
                  <a:pt x="222" y="256"/>
                </a:lnTo>
                <a:lnTo>
                  <a:pt x="222" y="256"/>
                </a:lnTo>
                <a:lnTo>
                  <a:pt x="224" y="256"/>
                </a:lnTo>
                <a:lnTo>
                  <a:pt x="226" y="256"/>
                </a:lnTo>
                <a:lnTo>
                  <a:pt x="226" y="256"/>
                </a:lnTo>
                <a:lnTo>
                  <a:pt x="228" y="258"/>
                </a:lnTo>
                <a:lnTo>
                  <a:pt x="228" y="258"/>
                </a:lnTo>
                <a:lnTo>
                  <a:pt x="228" y="258"/>
                </a:lnTo>
                <a:lnTo>
                  <a:pt x="228" y="258"/>
                </a:lnTo>
                <a:lnTo>
                  <a:pt x="230" y="258"/>
                </a:lnTo>
                <a:lnTo>
                  <a:pt x="230" y="258"/>
                </a:lnTo>
                <a:lnTo>
                  <a:pt x="230" y="260"/>
                </a:lnTo>
                <a:lnTo>
                  <a:pt x="230" y="260"/>
                </a:lnTo>
                <a:lnTo>
                  <a:pt x="230" y="260"/>
                </a:lnTo>
                <a:lnTo>
                  <a:pt x="228" y="260"/>
                </a:lnTo>
                <a:lnTo>
                  <a:pt x="228" y="260"/>
                </a:lnTo>
                <a:lnTo>
                  <a:pt x="228" y="260"/>
                </a:lnTo>
                <a:lnTo>
                  <a:pt x="228" y="260"/>
                </a:lnTo>
                <a:lnTo>
                  <a:pt x="226" y="260"/>
                </a:lnTo>
                <a:lnTo>
                  <a:pt x="226" y="260"/>
                </a:lnTo>
                <a:lnTo>
                  <a:pt x="226" y="260"/>
                </a:lnTo>
                <a:lnTo>
                  <a:pt x="226" y="260"/>
                </a:lnTo>
                <a:lnTo>
                  <a:pt x="226" y="260"/>
                </a:lnTo>
                <a:lnTo>
                  <a:pt x="226" y="260"/>
                </a:lnTo>
                <a:lnTo>
                  <a:pt x="226" y="260"/>
                </a:lnTo>
                <a:lnTo>
                  <a:pt x="226" y="260"/>
                </a:lnTo>
                <a:lnTo>
                  <a:pt x="226" y="260"/>
                </a:lnTo>
                <a:lnTo>
                  <a:pt x="226" y="260"/>
                </a:lnTo>
                <a:lnTo>
                  <a:pt x="226" y="260"/>
                </a:lnTo>
                <a:lnTo>
                  <a:pt x="224" y="260"/>
                </a:lnTo>
                <a:lnTo>
                  <a:pt x="224" y="260"/>
                </a:lnTo>
                <a:lnTo>
                  <a:pt x="224" y="260"/>
                </a:lnTo>
                <a:lnTo>
                  <a:pt x="224" y="260"/>
                </a:lnTo>
                <a:lnTo>
                  <a:pt x="224" y="260"/>
                </a:lnTo>
                <a:lnTo>
                  <a:pt x="224" y="260"/>
                </a:lnTo>
                <a:lnTo>
                  <a:pt x="224" y="260"/>
                </a:lnTo>
                <a:lnTo>
                  <a:pt x="226" y="260"/>
                </a:lnTo>
                <a:lnTo>
                  <a:pt x="226" y="260"/>
                </a:lnTo>
                <a:lnTo>
                  <a:pt x="226" y="262"/>
                </a:lnTo>
                <a:lnTo>
                  <a:pt x="224" y="262"/>
                </a:lnTo>
                <a:lnTo>
                  <a:pt x="224" y="262"/>
                </a:lnTo>
                <a:lnTo>
                  <a:pt x="224" y="262"/>
                </a:lnTo>
                <a:lnTo>
                  <a:pt x="224" y="260"/>
                </a:lnTo>
                <a:lnTo>
                  <a:pt x="224" y="260"/>
                </a:lnTo>
                <a:lnTo>
                  <a:pt x="222" y="260"/>
                </a:lnTo>
                <a:lnTo>
                  <a:pt x="222" y="258"/>
                </a:lnTo>
                <a:lnTo>
                  <a:pt x="222" y="258"/>
                </a:lnTo>
                <a:lnTo>
                  <a:pt x="222" y="260"/>
                </a:lnTo>
                <a:lnTo>
                  <a:pt x="224" y="260"/>
                </a:lnTo>
                <a:lnTo>
                  <a:pt x="224" y="262"/>
                </a:lnTo>
                <a:lnTo>
                  <a:pt x="222" y="260"/>
                </a:lnTo>
                <a:lnTo>
                  <a:pt x="222" y="260"/>
                </a:lnTo>
                <a:lnTo>
                  <a:pt x="222" y="260"/>
                </a:lnTo>
                <a:lnTo>
                  <a:pt x="222" y="260"/>
                </a:lnTo>
                <a:lnTo>
                  <a:pt x="222" y="260"/>
                </a:lnTo>
                <a:lnTo>
                  <a:pt x="222" y="260"/>
                </a:lnTo>
                <a:lnTo>
                  <a:pt x="220" y="260"/>
                </a:lnTo>
                <a:lnTo>
                  <a:pt x="220" y="260"/>
                </a:lnTo>
                <a:lnTo>
                  <a:pt x="220" y="260"/>
                </a:lnTo>
                <a:lnTo>
                  <a:pt x="220" y="260"/>
                </a:lnTo>
                <a:lnTo>
                  <a:pt x="220" y="260"/>
                </a:lnTo>
                <a:lnTo>
                  <a:pt x="220" y="260"/>
                </a:lnTo>
                <a:lnTo>
                  <a:pt x="224" y="262"/>
                </a:lnTo>
                <a:lnTo>
                  <a:pt x="224" y="262"/>
                </a:lnTo>
                <a:lnTo>
                  <a:pt x="224" y="262"/>
                </a:lnTo>
                <a:lnTo>
                  <a:pt x="224" y="262"/>
                </a:lnTo>
                <a:lnTo>
                  <a:pt x="224" y="262"/>
                </a:lnTo>
                <a:lnTo>
                  <a:pt x="222" y="262"/>
                </a:lnTo>
                <a:lnTo>
                  <a:pt x="222" y="262"/>
                </a:lnTo>
                <a:lnTo>
                  <a:pt x="220" y="260"/>
                </a:lnTo>
                <a:lnTo>
                  <a:pt x="220" y="260"/>
                </a:lnTo>
                <a:lnTo>
                  <a:pt x="220" y="260"/>
                </a:lnTo>
                <a:lnTo>
                  <a:pt x="220" y="260"/>
                </a:lnTo>
                <a:lnTo>
                  <a:pt x="218" y="260"/>
                </a:lnTo>
                <a:lnTo>
                  <a:pt x="218" y="260"/>
                </a:lnTo>
                <a:lnTo>
                  <a:pt x="218" y="260"/>
                </a:lnTo>
                <a:lnTo>
                  <a:pt x="218" y="260"/>
                </a:lnTo>
                <a:lnTo>
                  <a:pt x="216" y="260"/>
                </a:lnTo>
                <a:lnTo>
                  <a:pt x="216" y="260"/>
                </a:lnTo>
                <a:lnTo>
                  <a:pt x="216" y="260"/>
                </a:lnTo>
                <a:lnTo>
                  <a:pt x="216" y="262"/>
                </a:lnTo>
                <a:lnTo>
                  <a:pt x="216" y="262"/>
                </a:lnTo>
                <a:lnTo>
                  <a:pt x="216" y="262"/>
                </a:lnTo>
                <a:lnTo>
                  <a:pt x="218" y="262"/>
                </a:lnTo>
                <a:lnTo>
                  <a:pt x="220" y="264"/>
                </a:lnTo>
                <a:lnTo>
                  <a:pt x="220" y="264"/>
                </a:lnTo>
                <a:lnTo>
                  <a:pt x="220" y="266"/>
                </a:lnTo>
                <a:lnTo>
                  <a:pt x="218" y="266"/>
                </a:lnTo>
                <a:lnTo>
                  <a:pt x="218" y="266"/>
                </a:lnTo>
                <a:lnTo>
                  <a:pt x="218" y="266"/>
                </a:lnTo>
                <a:lnTo>
                  <a:pt x="218" y="266"/>
                </a:lnTo>
                <a:lnTo>
                  <a:pt x="218" y="266"/>
                </a:lnTo>
                <a:lnTo>
                  <a:pt x="218" y="266"/>
                </a:lnTo>
                <a:lnTo>
                  <a:pt x="218" y="266"/>
                </a:lnTo>
                <a:lnTo>
                  <a:pt x="218" y="266"/>
                </a:lnTo>
                <a:lnTo>
                  <a:pt x="218" y="266"/>
                </a:lnTo>
                <a:lnTo>
                  <a:pt x="216" y="264"/>
                </a:lnTo>
                <a:lnTo>
                  <a:pt x="214" y="264"/>
                </a:lnTo>
                <a:lnTo>
                  <a:pt x="214" y="264"/>
                </a:lnTo>
                <a:lnTo>
                  <a:pt x="214" y="264"/>
                </a:lnTo>
                <a:lnTo>
                  <a:pt x="214" y="264"/>
                </a:lnTo>
                <a:lnTo>
                  <a:pt x="216" y="264"/>
                </a:lnTo>
                <a:lnTo>
                  <a:pt x="216" y="266"/>
                </a:lnTo>
                <a:lnTo>
                  <a:pt x="218" y="266"/>
                </a:lnTo>
                <a:lnTo>
                  <a:pt x="218" y="266"/>
                </a:lnTo>
                <a:lnTo>
                  <a:pt x="218" y="266"/>
                </a:lnTo>
                <a:lnTo>
                  <a:pt x="218" y="266"/>
                </a:lnTo>
                <a:lnTo>
                  <a:pt x="218" y="266"/>
                </a:lnTo>
                <a:lnTo>
                  <a:pt x="218" y="266"/>
                </a:lnTo>
                <a:lnTo>
                  <a:pt x="218" y="266"/>
                </a:lnTo>
                <a:lnTo>
                  <a:pt x="216" y="266"/>
                </a:lnTo>
                <a:lnTo>
                  <a:pt x="216" y="266"/>
                </a:lnTo>
                <a:lnTo>
                  <a:pt x="216" y="266"/>
                </a:lnTo>
                <a:lnTo>
                  <a:pt x="214" y="266"/>
                </a:lnTo>
                <a:lnTo>
                  <a:pt x="214" y="266"/>
                </a:lnTo>
                <a:lnTo>
                  <a:pt x="214" y="266"/>
                </a:lnTo>
                <a:lnTo>
                  <a:pt x="212" y="266"/>
                </a:lnTo>
                <a:lnTo>
                  <a:pt x="212" y="266"/>
                </a:lnTo>
                <a:lnTo>
                  <a:pt x="212" y="266"/>
                </a:lnTo>
                <a:lnTo>
                  <a:pt x="212" y="264"/>
                </a:lnTo>
                <a:lnTo>
                  <a:pt x="212" y="264"/>
                </a:lnTo>
                <a:lnTo>
                  <a:pt x="212" y="264"/>
                </a:lnTo>
                <a:lnTo>
                  <a:pt x="212" y="264"/>
                </a:lnTo>
                <a:lnTo>
                  <a:pt x="212" y="264"/>
                </a:lnTo>
                <a:lnTo>
                  <a:pt x="212" y="264"/>
                </a:lnTo>
                <a:lnTo>
                  <a:pt x="212" y="264"/>
                </a:lnTo>
                <a:lnTo>
                  <a:pt x="212" y="266"/>
                </a:lnTo>
                <a:lnTo>
                  <a:pt x="212" y="266"/>
                </a:lnTo>
                <a:lnTo>
                  <a:pt x="212" y="266"/>
                </a:lnTo>
                <a:lnTo>
                  <a:pt x="214" y="266"/>
                </a:lnTo>
                <a:lnTo>
                  <a:pt x="214" y="266"/>
                </a:lnTo>
                <a:lnTo>
                  <a:pt x="216" y="266"/>
                </a:lnTo>
                <a:lnTo>
                  <a:pt x="216" y="266"/>
                </a:lnTo>
                <a:lnTo>
                  <a:pt x="216" y="268"/>
                </a:lnTo>
                <a:lnTo>
                  <a:pt x="216" y="268"/>
                </a:lnTo>
                <a:lnTo>
                  <a:pt x="216" y="268"/>
                </a:lnTo>
                <a:lnTo>
                  <a:pt x="216" y="268"/>
                </a:lnTo>
                <a:lnTo>
                  <a:pt x="216" y="268"/>
                </a:lnTo>
                <a:lnTo>
                  <a:pt x="214" y="270"/>
                </a:lnTo>
                <a:lnTo>
                  <a:pt x="214" y="270"/>
                </a:lnTo>
                <a:lnTo>
                  <a:pt x="214" y="270"/>
                </a:lnTo>
                <a:lnTo>
                  <a:pt x="214" y="270"/>
                </a:lnTo>
                <a:lnTo>
                  <a:pt x="212" y="270"/>
                </a:lnTo>
                <a:lnTo>
                  <a:pt x="212" y="270"/>
                </a:lnTo>
                <a:lnTo>
                  <a:pt x="212" y="270"/>
                </a:lnTo>
                <a:lnTo>
                  <a:pt x="212" y="270"/>
                </a:lnTo>
                <a:lnTo>
                  <a:pt x="212" y="270"/>
                </a:lnTo>
                <a:lnTo>
                  <a:pt x="212" y="270"/>
                </a:lnTo>
                <a:lnTo>
                  <a:pt x="210" y="270"/>
                </a:lnTo>
                <a:lnTo>
                  <a:pt x="210" y="270"/>
                </a:lnTo>
                <a:lnTo>
                  <a:pt x="210" y="270"/>
                </a:lnTo>
                <a:lnTo>
                  <a:pt x="210" y="270"/>
                </a:lnTo>
                <a:lnTo>
                  <a:pt x="210" y="270"/>
                </a:lnTo>
                <a:lnTo>
                  <a:pt x="208" y="270"/>
                </a:lnTo>
                <a:lnTo>
                  <a:pt x="208" y="270"/>
                </a:lnTo>
                <a:lnTo>
                  <a:pt x="208" y="270"/>
                </a:lnTo>
                <a:lnTo>
                  <a:pt x="208" y="270"/>
                </a:lnTo>
                <a:lnTo>
                  <a:pt x="208" y="270"/>
                </a:lnTo>
                <a:lnTo>
                  <a:pt x="208" y="270"/>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6" y="270"/>
                </a:lnTo>
                <a:lnTo>
                  <a:pt x="206" y="270"/>
                </a:lnTo>
                <a:lnTo>
                  <a:pt x="206" y="270"/>
                </a:lnTo>
                <a:lnTo>
                  <a:pt x="206" y="270"/>
                </a:lnTo>
                <a:lnTo>
                  <a:pt x="206" y="272"/>
                </a:lnTo>
                <a:lnTo>
                  <a:pt x="204" y="270"/>
                </a:lnTo>
                <a:lnTo>
                  <a:pt x="204" y="270"/>
                </a:lnTo>
                <a:lnTo>
                  <a:pt x="204" y="270"/>
                </a:lnTo>
                <a:lnTo>
                  <a:pt x="202" y="272"/>
                </a:lnTo>
                <a:lnTo>
                  <a:pt x="202" y="272"/>
                </a:lnTo>
                <a:lnTo>
                  <a:pt x="200" y="272"/>
                </a:lnTo>
                <a:lnTo>
                  <a:pt x="200" y="272"/>
                </a:lnTo>
                <a:lnTo>
                  <a:pt x="200" y="272"/>
                </a:lnTo>
                <a:lnTo>
                  <a:pt x="198" y="270"/>
                </a:lnTo>
                <a:lnTo>
                  <a:pt x="198" y="270"/>
                </a:lnTo>
                <a:lnTo>
                  <a:pt x="198" y="270"/>
                </a:lnTo>
                <a:lnTo>
                  <a:pt x="198" y="272"/>
                </a:lnTo>
                <a:lnTo>
                  <a:pt x="198" y="272"/>
                </a:lnTo>
                <a:lnTo>
                  <a:pt x="198" y="272"/>
                </a:lnTo>
                <a:lnTo>
                  <a:pt x="200" y="272"/>
                </a:lnTo>
                <a:lnTo>
                  <a:pt x="200" y="272"/>
                </a:lnTo>
                <a:lnTo>
                  <a:pt x="200" y="272"/>
                </a:lnTo>
                <a:lnTo>
                  <a:pt x="200" y="272"/>
                </a:lnTo>
                <a:lnTo>
                  <a:pt x="200" y="272"/>
                </a:lnTo>
                <a:lnTo>
                  <a:pt x="202" y="272"/>
                </a:lnTo>
                <a:lnTo>
                  <a:pt x="202" y="272"/>
                </a:lnTo>
                <a:lnTo>
                  <a:pt x="202" y="272"/>
                </a:lnTo>
                <a:lnTo>
                  <a:pt x="202" y="272"/>
                </a:lnTo>
                <a:lnTo>
                  <a:pt x="202" y="274"/>
                </a:lnTo>
                <a:lnTo>
                  <a:pt x="202" y="274"/>
                </a:lnTo>
                <a:lnTo>
                  <a:pt x="202" y="274"/>
                </a:lnTo>
                <a:lnTo>
                  <a:pt x="202" y="274"/>
                </a:lnTo>
                <a:lnTo>
                  <a:pt x="202" y="272"/>
                </a:lnTo>
                <a:lnTo>
                  <a:pt x="204" y="272"/>
                </a:lnTo>
                <a:lnTo>
                  <a:pt x="204" y="272"/>
                </a:lnTo>
                <a:lnTo>
                  <a:pt x="204" y="272"/>
                </a:lnTo>
                <a:lnTo>
                  <a:pt x="204" y="272"/>
                </a:lnTo>
                <a:lnTo>
                  <a:pt x="206" y="274"/>
                </a:lnTo>
                <a:lnTo>
                  <a:pt x="206" y="274"/>
                </a:lnTo>
                <a:lnTo>
                  <a:pt x="206" y="274"/>
                </a:lnTo>
                <a:lnTo>
                  <a:pt x="206" y="274"/>
                </a:lnTo>
                <a:lnTo>
                  <a:pt x="206" y="274"/>
                </a:lnTo>
                <a:lnTo>
                  <a:pt x="206" y="276"/>
                </a:lnTo>
                <a:lnTo>
                  <a:pt x="204" y="274"/>
                </a:lnTo>
                <a:lnTo>
                  <a:pt x="204" y="274"/>
                </a:lnTo>
                <a:lnTo>
                  <a:pt x="206" y="276"/>
                </a:lnTo>
                <a:lnTo>
                  <a:pt x="206" y="276"/>
                </a:lnTo>
                <a:lnTo>
                  <a:pt x="206" y="276"/>
                </a:lnTo>
                <a:lnTo>
                  <a:pt x="206" y="276"/>
                </a:lnTo>
                <a:lnTo>
                  <a:pt x="206" y="276"/>
                </a:lnTo>
                <a:lnTo>
                  <a:pt x="208" y="276"/>
                </a:lnTo>
                <a:lnTo>
                  <a:pt x="206" y="276"/>
                </a:lnTo>
                <a:lnTo>
                  <a:pt x="206" y="276"/>
                </a:lnTo>
                <a:lnTo>
                  <a:pt x="204" y="276"/>
                </a:lnTo>
                <a:lnTo>
                  <a:pt x="204" y="276"/>
                </a:lnTo>
                <a:lnTo>
                  <a:pt x="204" y="276"/>
                </a:lnTo>
                <a:lnTo>
                  <a:pt x="202" y="276"/>
                </a:lnTo>
                <a:lnTo>
                  <a:pt x="202" y="274"/>
                </a:lnTo>
                <a:lnTo>
                  <a:pt x="202" y="274"/>
                </a:lnTo>
                <a:lnTo>
                  <a:pt x="202" y="274"/>
                </a:lnTo>
                <a:lnTo>
                  <a:pt x="200" y="274"/>
                </a:lnTo>
                <a:lnTo>
                  <a:pt x="198" y="274"/>
                </a:lnTo>
                <a:lnTo>
                  <a:pt x="198" y="274"/>
                </a:lnTo>
                <a:lnTo>
                  <a:pt x="198" y="274"/>
                </a:lnTo>
                <a:lnTo>
                  <a:pt x="198" y="276"/>
                </a:lnTo>
                <a:lnTo>
                  <a:pt x="200" y="276"/>
                </a:lnTo>
                <a:lnTo>
                  <a:pt x="200" y="274"/>
                </a:lnTo>
                <a:lnTo>
                  <a:pt x="200" y="274"/>
                </a:lnTo>
                <a:lnTo>
                  <a:pt x="200" y="276"/>
                </a:lnTo>
                <a:lnTo>
                  <a:pt x="202" y="276"/>
                </a:lnTo>
                <a:lnTo>
                  <a:pt x="202" y="276"/>
                </a:lnTo>
                <a:lnTo>
                  <a:pt x="202" y="276"/>
                </a:lnTo>
                <a:lnTo>
                  <a:pt x="202" y="276"/>
                </a:lnTo>
                <a:lnTo>
                  <a:pt x="202" y="276"/>
                </a:lnTo>
                <a:lnTo>
                  <a:pt x="204" y="276"/>
                </a:lnTo>
                <a:lnTo>
                  <a:pt x="204" y="276"/>
                </a:lnTo>
                <a:lnTo>
                  <a:pt x="204" y="276"/>
                </a:lnTo>
                <a:lnTo>
                  <a:pt x="204" y="278"/>
                </a:lnTo>
                <a:lnTo>
                  <a:pt x="206" y="278"/>
                </a:lnTo>
                <a:lnTo>
                  <a:pt x="206" y="278"/>
                </a:lnTo>
                <a:lnTo>
                  <a:pt x="206" y="278"/>
                </a:lnTo>
                <a:lnTo>
                  <a:pt x="206" y="280"/>
                </a:lnTo>
                <a:lnTo>
                  <a:pt x="204" y="280"/>
                </a:lnTo>
                <a:lnTo>
                  <a:pt x="202" y="282"/>
                </a:lnTo>
                <a:lnTo>
                  <a:pt x="202" y="282"/>
                </a:lnTo>
                <a:lnTo>
                  <a:pt x="202" y="282"/>
                </a:lnTo>
                <a:lnTo>
                  <a:pt x="202" y="282"/>
                </a:lnTo>
                <a:lnTo>
                  <a:pt x="202" y="282"/>
                </a:lnTo>
                <a:lnTo>
                  <a:pt x="202" y="282"/>
                </a:lnTo>
                <a:lnTo>
                  <a:pt x="202" y="282"/>
                </a:lnTo>
                <a:lnTo>
                  <a:pt x="202" y="282"/>
                </a:lnTo>
                <a:lnTo>
                  <a:pt x="204" y="282"/>
                </a:lnTo>
                <a:lnTo>
                  <a:pt x="204" y="282"/>
                </a:lnTo>
                <a:lnTo>
                  <a:pt x="204" y="282"/>
                </a:lnTo>
                <a:lnTo>
                  <a:pt x="204" y="282"/>
                </a:lnTo>
                <a:lnTo>
                  <a:pt x="204" y="282"/>
                </a:lnTo>
                <a:lnTo>
                  <a:pt x="206" y="282"/>
                </a:lnTo>
                <a:lnTo>
                  <a:pt x="206" y="282"/>
                </a:lnTo>
                <a:lnTo>
                  <a:pt x="206" y="282"/>
                </a:lnTo>
                <a:lnTo>
                  <a:pt x="206" y="282"/>
                </a:lnTo>
                <a:lnTo>
                  <a:pt x="206" y="282"/>
                </a:lnTo>
                <a:lnTo>
                  <a:pt x="206" y="284"/>
                </a:lnTo>
                <a:lnTo>
                  <a:pt x="204" y="284"/>
                </a:lnTo>
                <a:lnTo>
                  <a:pt x="204" y="284"/>
                </a:lnTo>
                <a:lnTo>
                  <a:pt x="204" y="284"/>
                </a:lnTo>
                <a:lnTo>
                  <a:pt x="204" y="284"/>
                </a:lnTo>
                <a:lnTo>
                  <a:pt x="204" y="284"/>
                </a:lnTo>
                <a:lnTo>
                  <a:pt x="204" y="284"/>
                </a:lnTo>
                <a:lnTo>
                  <a:pt x="202" y="284"/>
                </a:lnTo>
                <a:lnTo>
                  <a:pt x="202" y="284"/>
                </a:lnTo>
                <a:lnTo>
                  <a:pt x="202" y="284"/>
                </a:lnTo>
                <a:lnTo>
                  <a:pt x="204" y="284"/>
                </a:lnTo>
                <a:lnTo>
                  <a:pt x="204" y="284"/>
                </a:lnTo>
                <a:lnTo>
                  <a:pt x="204" y="284"/>
                </a:lnTo>
                <a:lnTo>
                  <a:pt x="204" y="284"/>
                </a:lnTo>
                <a:lnTo>
                  <a:pt x="204" y="286"/>
                </a:lnTo>
                <a:lnTo>
                  <a:pt x="202" y="286"/>
                </a:lnTo>
                <a:lnTo>
                  <a:pt x="202" y="286"/>
                </a:lnTo>
                <a:lnTo>
                  <a:pt x="200" y="286"/>
                </a:lnTo>
                <a:lnTo>
                  <a:pt x="200" y="286"/>
                </a:lnTo>
                <a:lnTo>
                  <a:pt x="200" y="286"/>
                </a:lnTo>
                <a:lnTo>
                  <a:pt x="200" y="286"/>
                </a:lnTo>
                <a:lnTo>
                  <a:pt x="200" y="286"/>
                </a:lnTo>
                <a:lnTo>
                  <a:pt x="200" y="286"/>
                </a:lnTo>
                <a:lnTo>
                  <a:pt x="198" y="286"/>
                </a:lnTo>
                <a:lnTo>
                  <a:pt x="198" y="286"/>
                </a:lnTo>
                <a:lnTo>
                  <a:pt x="198" y="284"/>
                </a:lnTo>
                <a:lnTo>
                  <a:pt x="198" y="284"/>
                </a:lnTo>
                <a:lnTo>
                  <a:pt x="198" y="284"/>
                </a:lnTo>
                <a:lnTo>
                  <a:pt x="196" y="286"/>
                </a:lnTo>
                <a:lnTo>
                  <a:pt x="196" y="286"/>
                </a:lnTo>
                <a:lnTo>
                  <a:pt x="196" y="286"/>
                </a:lnTo>
                <a:lnTo>
                  <a:pt x="196" y="286"/>
                </a:lnTo>
                <a:lnTo>
                  <a:pt x="198" y="286"/>
                </a:lnTo>
                <a:lnTo>
                  <a:pt x="198" y="286"/>
                </a:lnTo>
                <a:lnTo>
                  <a:pt x="198" y="286"/>
                </a:lnTo>
                <a:lnTo>
                  <a:pt x="198" y="286"/>
                </a:lnTo>
                <a:lnTo>
                  <a:pt x="198" y="286"/>
                </a:lnTo>
                <a:lnTo>
                  <a:pt x="198" y="286"/>
                </a:lnTo>
                <a:lnTo>
                  <a:pt x="200" y="286"/>
                </a:lnTo>
                <a:lnTo>
                  <a:pt x="200" y="286"/>
                </a:lnTo>
                <a:lnTo>
                  <a:pt x="202" y="286"/>
                </a:lnTo>
                <a:lnTo>
                  <a:pt x="202" y="288"/>
                </a:lnTo>
                <a:lnTo>
                  <a:pt x="202" y="288"/>
                </a:lnTo>
                <a:lnTo>
                  <a:pt x="202" y="288"/>
                </a:lnTo>
                <a:lnTo>
                  <a:pt x="202" y="288"/>
                </a:lnTo>
                <a:lnTo>
                  <a:pt x="200" y="288"/>
                </a:lnTo>
                <a:lnTo>
                  <a:pt x="200" y="288"/>
                </a:lnTo>
                <a:lnTo>
                  <a:pt x="198" y="288"/>
                </a:lnTo>
                <a:lnTo>
                  <a:pt x="196" y="288"/>
                </a:lnTo>
                <a:lnTo>
                  <a:pt x="196" y="288"/>
                </a:lnTo>
                <a:lnTo>
                  <a:pt x="196" y="288"/>
                </a:lnTo>
                <a:lnTo>
                  <a:pt x="196" y="288"/>
                </a:lnTo>
                <a:lnTo>
                  <a:pt x="194" y="288"/>
                </a:lnTo>
                <a:lnTo>
                  <a:pt x="194" y="288"/>
                </a:lnTo>
                <a:lnTo>
                  <a:pt x="194" y="288"/>
                </a:lnTo>
                <a:lnTo>
                  <a:pt x="194" y="288"/>
                </a:lnTo>
                <a:lnTo>
                  <a:pt x="194" y="288"/>
                </a:lnTo>
                <a:lnTo>
                  <a:pt x="194" y="288"/>
                </a:lnTo>
                <a:lnTo>
                  <a:pt x="194" y="288"/>
                </a:lnTo>
                <a:lnTo>
                  <a:pt x="194" y="288"/>
                </a:lnTo>
                <a:lnTo>
                  <a:pt x="194" y="288"/>
                </a:lnTo>
                <a:lnTo>
                  <a:pt x="196" y="290"/>
                </a:lnTo>
                <a:lnTo>
                  <a:pt x="196" y="290"/>
                </a:lnTo>
                <a:lnTo>
                  <a:pt x="196" y="290"/>
                </a:lnTo>
                <a:lnTo>
                  <a:pt x="198" y="290"/>
                </a:lnTo>
                <a:lnTo>
                  <a:pt x="200" y="290"/>
                </a:lnTo>
                <a:lnTo>
                  <a:pt x="200" y="290"/>
                </a:lnTo>
                <a:lnTo>
                  <a:pt x="198" y="290"/>
                </a:lnTo>
                <a:lnTo>
                  <a:pt x="198" y="290"/>
                </a:lnTo>
                <a:lnTo>
                  <a:pt x="200" y="290"/>
                </a:lnTo>
                <a:lnTo>
                  <a:pt x="200" y="290"/>
                </a:lnTo>
                <a:lnTo>
                  <a:pt x="200" y="290"/>
                </a:lnTo>
                <a:lnTo>
                  <a:pt x="200" y="290"/>
                </a:lnTo>
                <a:lnTo>
                  <a:pt x="200" y="292"/>
                </a:lnTo>
                <a:lnTo>
                  <a:pt x="198" y="292"/>
                </a:lnTo>
                <a:lnTo>
                  <a:pt x="196" y="292"/>
                </a:lnTo>
                <a:lnTo>
                  <a:pt x="196" y="292"/>
                </a:lnTo>
                <a:lnTo>
                  <a:pt x="196" y="292"/>
                </a:lnTo>
                <a:lnTo>
                  <a:pt x="196" y="292"/>
                </a:lnTo>
                <a:lnTo>
                  <a:pt x="196" y="292"/>
                </a:lnTo>
                <a:lnTo>
                  <a:pt x="196" y="292"/>
                </a:lnTo>
                <a:lnTo>
                  <a:pt x="196" y="292"/>
                </a:lnTo>
                <a:lnTo>
                  <a:pt x="196" y="292"/>
                </a:lnTo>
                <a:lnTo>
                  <a:pt x="194" y="292"/>
                </a:lnTo>
                <a:lnTo>
                  <a:pt x="194" y="292"/>
                </a:lnTo>
                <a:lnTo>
                  <a:pt x="194" y="292"/>
                </a:lnTo>
                <a:lnTo>
                  <a:pt x="194" y="292"/>
                </a:lnTo>
                <a:lnTo>
                  <a:pt x="194" y="292"/>
                </a:lnTo>
                <a:lnTo>
                  <a:pt x="192" y="292"/>
                </a:lnTo>
                <a:lnTo>
                  <a:pt x="190" y="292"/>
                </a:lnTo>
                <a:lnTo>
                  <a:pt x="190" y="292"/>
                </a:lnTo>
                <a:lnTo>
                  <a:pt x="190" y="292"/>
                </a:lnTo>
                <a:lnTo>
                  <a:pt x="190" y="292"/>
                </a:lnTo>
                <a:lnTo>
                  <a:pt x="192" y="292"/>
                </a:lnTo>
                <a:lnTo>
                  <a:pt x="192" y="292"/>
                </a:lnTo>
                <a:lnTo>
                  <a:pt x="192" y="292"/>
                </a:lnTo>
                <a:lnTo>
                  <a:pt x="192" y="292"/>
                </a:lnTo>
                <a:lnTo>
                  <a:pt x="194" y="292"/>
                </a:lnTo>
                <a:lnTo>
                  <a:pt x="194" y="292"/>
                </a:lnTo>
                <a:lnTo>
                  <a:pt x="196" y="292"/>
                </a:lnTo>
                <a:lnTo>
                  <a:pt x="196" y="294"/>
                </a:lnTo>
                <a:lnTo>
                  <a:pt x="194" y="294"/>
                </a:lnTo>
                <a:lnTo>
                  <a:pt x="194" y="294"/>
                </a:lnTo>
                <a:lnTo>
                  <a:pt x="194" y="294"/>
                </a:lnTo>
                <a:lnTo>
                  <a:pt x="194" y="294"/>
                </a:lnTo>
                <a:lnTo>
                  <a:pt x="194" y="294"/>
                </a:lnTo>
                <a:lnTo>
                  <a:pt x="194" y="294"/>
                </a:lnTo>
                <a:lnTo>
                  <a:pt x="194" y="294"/>
                </a:lnTo>
                <a:lnTo>
                  <a:pt x="196" y="294"/>
                </a:lnTo>
                <a:lnTo>
                  <a:pt x="196" y="294"/>
                </a:lnTo>
                <a:lnTo>
                  <a:pt x="196" y="294"/>
                </a:lnTo>
                <a:lnTo>
                  <a:pt x="196" y="294"/>
                </a:lnTo>
                <a:lnTo>
                  <a:pt x="198" y="294"/>
                </a:lnTo>
                <a:lnTo>
                  <a:pt x="198" y="294"/>
                </a:lnTo>
                <a:lnTo>
                  <a:pt x="196" y="294"/>
                </a:lnTo>
                <a:lnTo>
                  <a:pt x="194" y="294"/>
                </a:lnTo>
                <a:lnTo>
                  <a:pt x="192" y="294"/>
                </a:lnTo>
                <a:lnTo>
                  <a:pt x="192" y="294"/>
                </a:lnTo>
                <a:lnTo>
                  <a:pt x="192" y="294"/>
                </a:lnTo>
                <a:lnTo>
                  <a:pt x="194" y="294"/>
                </a:lnTo>
                <a:lnTo>
                  <a:pt x="196" y="294"/>
                </a:lnTo>
                <a:lnTo>
                  <a:pt x="196" y="294"/>
                </a:lnTo>
                <a:lnTo>
                  <a:pt x="196" y="294"/>
                </a:lnTo>
                <a:lnTo>
                  <a:pt x="196" y="296"/>
                </a:lnTo>
                <a:lnTo>
                  <a:pt x="192" y="296"/>
                </a:lnTo>
                <a:lnTo>
                  <a:pt x="192" y="296"/>
                </a:lnTo>
                <a:lnTo>
                  <a:pt x="190" y="296"/>
                </a:lnTo>
                <a:lnTo>
                  <a:pt x="186" y="296"/>
                </a:lnTo>
                <a:lnTo>
                  <a:pt x="186" y="296"/>
                </a:lnTo>
                <a:lnTo>
                  <a:pt x="186" y="296"/>
                </a:lnTo>
                <a:lnTo>
                  <a:pt x="184" y="296"/>
                </a:lnTo>
                <a:lnTo>
                  <a:pt x="184" y="296"/>
                </a:lnTo>
                <a:lnTo>
                  <a:pt x="184" y="296"/>
                </a:lnTo>
                <a:lnTo>
                  <a:pt x="188" y="296"/>
                </a:lnTo>
                <a:lnTo>
                  <a:pt x="188" y="296"/>
                </a:lnTo>
                <a:lnTo>
                  <a:pt x="190" y="296"/>
                </a:lnTo>
                <a:lnTo>
                  <a:pt x="190" y="296"/>
                </a:lnTo>
                <a:lnTo>
                  <a:pt x="192" y="296"/>
                </a:lnTo>
                <a:lnTo>
                  <a:pt x="194" y="296"/>
                </a:lnTo>
                <a:lnTo>
                  <a:pt x="194" y="296"/>
                </a:lnTo>
                <a:lnTo>
                  <a:pt x="196" y="296"/>
                </a:lnTo>
                <a:lnTo>
                  <a:pt x="196" y="296"/>
                </a:lnTo>
                <a:lnTo>
                  <a:pt x="196" y="298"/>
                </a:lnTo>
                <a:lnTo>
                  <a:pt x="196" y="298"/>
                </a:lnTo>
                <a:lnTo>
                  <a:pt x="194" y="298"/>
                </a:lnTo>
                <a:lnTo>
                  <a:pt x="190" y="298"/>
                </a:lnTo>
                <a:lnTo>
                  <a:pt x="190" y="298"/>
                </a:lnTo>
                <a:lnTo>
                  <a:pt x="190" y="298"/>
                </a:lnTo>
                <a:lnTo>
                  <a:pt x="190" y="298"/>
                </a:lnTo>
                <a:lnTo>
                  <a:pt x="190" y="298"/>
                </a:lnTo>
                <a:lnTo>
                  <a:pt x="190" y="298"/>
                </a:lnTo>
                <a:lnTo>
                  <a:pt x="188" y="298"/>
                </a:lnTo>
                <a:lnTo>
                  <a:pt x="188" y="298"/>
                </a:lnTo>
                <a:lnTo>
                  <a:pt x="186" y="298"/>
                </a:lnTo>
                <a:lnTo>
                  <a:pt x="186" y="298"/>
                </a:lnTo>
                <a:lnTo>
                  <a:pt x="186" y="298"/>
                </a:lnTo>
                <a:lnTo>
                  <a:pt x="186" y="298"/>
                </a:lnTo>
                <a:lnTo>
                  <a:pt x="186" y="298"/>
                </a:lnTo>
                <a:lnTo>
                  <a:pt x="186" y="298"/>
                </a:lnTo>
                <a:lnTo>
                  <a:pt x="186" y="298"/>
                </a:lnTo>
                <a:lnTo>
                  <a:pt x="188" y="298"/>
                </a:lnTo>
                <a:lnTo>
                  <a:pt x="188" y="298"/>
                </a:lnTo>
                <a:lnTo>
                  <a:pt x="188" y="298"/>
                </a:lnTo>
                <a:lnTo>
                  <a:pt x="190" y="300"/>
                </a:lnTo>
                <a:lnTo>
                  <a:pt x="192" y="300"/>
                </a:lnTo>
                <a:lnTo>
                  <a:pt x="192" y="300"/>
                </a:lnTo>
                <a:lnTo>
                  <a:pt x="192" y="300"/>
                </a:lnTo>
                <a:lnTo>
                  <a:pt x="192" y="300"/>
                </a:lnTo>
                <a:lnTo>
                  <a:pt x="192" y="300"/>
                </a:lnTo>
                <a:lnTo>
                  <a:pt x="192" y="300"/>
                </a:lnTo>
                <a:lnTo>
                  <a:pt x="192" y="300"/>
                </a:lnTo>
                <a:lnTo>
                  <a:pt x="190" y="300"/>
                </a:lnTo>
                <a:lnTo>
                  <a:pt x="190" y="300"/>
                </a:lnTo>
                <a:lnTo>
                  <a:pt x="190" y="300"/>
                </a:lnTo>
                <a:lnTo>
                  <a:pt x="188" y="300"/>
                </a:lnTo>
                <a:lnTo>
                  <a:pt x="186" y="300"/>
                </a:lnTo>
                <a:lnTo>
                  <a:pt x="184" y="300"/>
                </a:lnTo>
                <a:lnTo>
                  <a:pt x="184" y="300"/>
                </a:lnTo>
                <a:lnTo>
                  <a:pt x="184" y="300"/>
                </a:lnTo>
                <a:lnTo>
                  <a:pt x="188" y="300"/>
                </a:lnTo>
                <a:lnTo>
                  <a:pt x="188" y="300"/>
                </a:lnTo>
                <a:lnTo>
                  <a:pt x="190" y="300"/>
                </a:lnTo>
                <a:lnTo>
                  <a:pt x="190" y="300"/>
                </a:lnTo>
                <a:lnTo>
                  <a:pt x="190" y="300"/>
                </a:lnTo>
                <a:lnTo>
                  <a:pt x="192" y="300"/>
                </a:lnTo>
                <a:lnTo>
                  <a:pt x="192" y="302"/>
                </a:lnTo>
                <a:lnTo>
                  <a:pt x="192" y="302"/>
                </a:lnTo>
                <a:lnTo>
                  <a:pt x="192" y="302"/>
                </a:lnTo>
                <a:lnTo>
                  <a:pt x="192" y="302"/>
                </a:lnTo>
                <a:lnTo>
                  <a:pt x="192" y="302"/>
                </a:lnTo>
                <a:lnTo>
                  <a:pt x="190" y="302"/>
                </a:lnTo>
                <a:lnTo>
                  <a:pt x="190" y="302"/>
                </a:lnTo>
                <a:lnTo>
                  <a:pt x="190" y="302"/>
                </a:lnTo>
                <a:lnTo>
                  <a:pt x="190" y="302"/>
                </a:lnTo>
                <a:lnTo>
                  <a:pt x="188" y="302"/>
                </a:lnTo>
                <a:lnTo>
                  <a:pt x="188" y="302"/>
                </a:lnTo>
                <a:lnTo>
                  <a:pt x="188" y="302"/>
                </a:lnTo>
                <a:lnTo>
                  <a:pt x="188" y="302"/>
                </a:lnTo>
                <a:lnTo>
                  <a:pt x="190" y="302"/>
                </a:lnTo>
                <a:lnTo>
                  <a:pt x="190" y="302"/>
                </a:lnTo>
                <a:lnTo>
                  <a:pt x="190" y="302"/>
                </a:lnTo>
                <a:lnTo>
                  <a:pt x="190" y="302"/>
                </a:lnTo>
                <a:lnTo>
                  <a:pt x="192" y="302"/>
                </a:lnTo>
                <a:lnTo>
                  <a:pt x="192" y="302"/>
                </a:lnTo>
                <a:lnTo>
                  <a:pt x="192" y="302"/>
                </a:lnTo>
                <a:lnTo>
                  <a:pt x="192" y="302"/>
                </a:lnTo>
                <a:lnTo>
                  <a:pt x="192" y="302"/>
                </a:lnTo>
                <a:lnTo>
                  <a:pt x="192" y="304"/>
                </a:lnTo>
                <a:lnTo>
                  <a:pt x="192" y="304"/>
                </a:lnTo>
                <a:lnTo>
                  <a:pt x="192" y="304"/>
                </a:lnTo>
                <a:lnTo>
                  <a:pt x="190" y="304"/>
                </a:lnTo>
                <a:lnTo>
                  <a:pt x="190" y="304"/>
                </a:lnTo>
                <a:lnTo>
                  <a:pt x="192" y="304"/>
                </a:lnTo>
                <a:lnTo>
                  <a:pt x="192" y="304"/>
                </a:lnTo>
                <a:lnTo>
                  <a:pt x="188" y="304"/>
                </a:lnTo>
                <a:lnTo>
                  <a:pt x="188" y="304"/>
                </a:lnTo>
                <a:lnTo>
                  <a:pt x="188" y="304"/>
                </a:lnTo>
                <a:lnTo>
                  <a:pt x="188" y="304"/>
                </a:lnTo>
                <a:lnTo>
                  <a:pt x="186" y="304"/>
                </a:lnTo>
                <a:lnTo>
                  <a:pt x="186" y="304"/>
                </a:lnTo>
                <a:lnTo>
                  <a:pt x="186" y="304"/>
                </a:lnTo>
                <a:lnTo>
                  <a:pt x="186" y="304"/>
                </a:lnTo>
                <a:lnTo>
                  <a:pt x="186" y="304"/>
                </a:lnTo>
                <a:lnTo>
                  <a:pt x="186" y="304"/>
                </a:lnTo>
                <a:lnTo>
                  <a:pt x="186" y="304"/>
                </a:lnTo>
                <a:lnTo>
                  <a:pt x="186" y="304"/>
                </a:lnTo>
                <a:lnTo>
                  <a:pt x="186" y="304"/>
                </a:lnTo>
                <a:lnTo>
                  <a:pt x="186" y="304"/>
                </a:lnTo>
                <a:lnTo>
                  <a:pt x="186" y="304"/>
                </a:lnTo>
                <a:lnTo>
                  <a:pt x="188" y="304"/>
                </a:lnTo>
                <a:lnTo>
                  <a:pt x="186" y="306"/>
                </a:lnTo>
                <a:lnTo>
                  <a:pt x="186" y="306"/>
                </a:lnTo>
                <a:lnTo>
                  <a:pt x="186" y="306"/>
                </a:lnTo>
                <a:lnTo>
                  <a:pt x="186" y="306"/>
                </a:lnTo>
                <a:lnTo>
                  <a:pt x="182" y="304"/>
                </a:lnTo>
                <a:lnTo>
                  <a:pt x="182" y="304"/>
                </a:lnTo>
                <a:lnTo>
                  <a:pt x="182" y="304"/>
                </a:lnTo>
                <a:lnTo>
                  <a:pt x="182" y="304"/>
                </a:lnTo>
                <a:lnTo>
                  <a:pt x="182" y="304"/>
                </a:lnTo>
                <a:lnTo>
                  <a:pt x="182" y="302"/>
                </a:lnTo>
                <a:lnTo>
                  <a:pt x="182" y="302"/>
                </a:lnTo>
                <a:lnTo>
                  <a:pt x="182" y="302"/>
                </a:lnTo>
                <a:lnTo>
                  <a:pt x="182" y="302"/>
                </a:lnTo>
                <a:lnTo>
                  <a:pt x="182" y="302"/>
                </a:lnTo>
                <a:lnTo>
                  <a:pt x="182" y="302"/>
                </a:lnTo>
                <a:lnTo>
                  <a:pt x="182" y="302"/>
                </a:lnTo>
                <a:lnTo>
                  <a:pt x="182" y="302"/>
                </a:lnTo>
                <a:lnTo>
                  <a:pt x="182" y="302"/>
                </a:lnTo>
                <a:lnTo>
                  <a:pt x="182" y="302"/>
                </a:lnTo>
                <a:lnTo>
                  <a:pt x="182" y="302"/>
                </a:lnTo>
                <a:lnTo>
                  <a:pt x="182" y="302"/>
                </a:lnTo>
                <a:lnTo>
                  <a:pt x="182" y="302"/>
                </a:lnTo>
                <a:lnTo>
                  <a:pt x="182" y="304"/>
                </a:lnTo>
                <a:lnTo>
                  <a:pt x="182" y="304"/>
                </a:lnTo>
                <a:lnTo>
                  <a:pt x="182" y="304"/>
                </a:lnTo>
                <a:lnTo>
                  <a:pt x="182" y="304"/>
                </a:lnTo>
                <a:lnTo>
                  <a:pt x="182" y="304"/>
                </a:lnTo>
                <a:lnTo>
                  <a:pt x="182" y="304"/>
                </a:lnTo>
                <a:lnTo>
                  <a:pt x="182" y="304"/>
                </a:lnTo>
                <a:lnTo>
                  <a:pt x="180" y="304"/>
                </a:lnTo>
                <a:lnTo>
                  <a:pt x="178" y="304"/>
                </a:lnTo>
                <a:lnTo>
                  <a:pt x="178" y="304"/>
                </a:lnTo>
                <a:lnTo>
                  <a:pt x="178" y="304"/>
                </a:lnTo>
                <a:lnTo>
                  <a:pt x="178" y="304"/>
                </a:lnTo>
                <a:lnTo>
                  <a:pt x="176" y="304"/>
                </a:lnTo>
                <a:lnTo>
                  <a:pt x="176" y="304"/>
                </a:lnTo>
                <a:lnTo>
                  <a:pt x="176" y="304"/>
                </a:lnTo>
                <a:lnTo>
                  <a:pt x="176" y="302"/>
                </a:lnTo>
                <a:lnTo>
                  <a:pt x="176" y="302"/>
                </a:lnTo>
                <a:lnTo>
                  <a:pt x="176" y="302"/>
                </a:lnTo>
                <a:lnTo>
                  <a:pt x="176" y="302"/>
                </a:lnTo>
                <a:lnTo>
                  <a:pt x="176" y="302"/>
                </a:lnTo>
                <a:lnTo>
                  <a:pt x="176" y="302"/>
                </a:lnTo>
                <a:lnTo>
                  <a:pt x="176" y="304"/>
                </a:lnTo>
                <a:lnTo>
                  <a:pt x="176" y="304"/>
                </a:lnTo>
                <a:lnTo>
                  <a:pt x="176" y="304"/>
                </a:lnTo>
                <a:lnTo>
                  <a:pt x="176" y="304"/>
                </a:lnTo>
                <a:lnTo>
                  <a:pt x="176" y="304"/>
                </a:lnTo>
                <a:lnTo>
                  <a:pt x="182" y="304"/>
                </a:lnTo>
                <a:lnTo>
                  <a:pt x="184" y="304"/>
                </a:lnTo>
                <a:lnTo>
                  <a:pt x="184" y="304"/>
                </a:lnTo>
                <a:lnTo>
                  <a:pt x="184" y="306"/>
                </a:lnTo>
                <a:lnTo>
                  <a:pt x="184" y="306"/>
                </a:lnTo>
                <a:lnTo>
                  <a:pt x="184" y="306"/>
                </a:lnTo>
                <a:lnTo>
                  <a:pt x="184" y="306"/>
                </a:lnTo>
                <a:lnTo>
                  <a:pt x="182" y="306"/>
                </a:lnTo>
                <a:lnTo>
                  <a:pt x="182" y="308"/>
                </a:lnTo>
                <a:lnTo>
                  <a:pt x="182" y="308"/>
                </a:lnTo>
                <a:lnTo>
                  <a:pt x="182" y="308"/>
                </a:lnTo>
                <a:lnTo>
                  <a:pt x="180" y="308"/>
                </a:lnTo>
                <a:lnTo>
                  <a:pt x="182" y="308"/>
                </a:lnTo>
                <a:lnTo>
                  <a:pt x="184" y="306"/>
                </a:lnTo>
                <a:lnTo>
                  <a:pt x="184" y="306"/>
                </a:lnTo>
                <a:lnTo>
                  <a:pt x="184" y="306"/>
                </a:lnTo>
                <a:lnTo>
                  <a:pt x="184" y="306"/>
                </a:lnTo>
                <a:lnTo>
                  <a:pt x="184" y="306"/>
                </a:lnTo>
                <a:lnTo>
                  <a:pt x="186" y="306"/>
                </a:lnTo>
                <a:lnTo>
                  <a:pt x="186" y="306"/>
                </a:lnTo>
                <a:lnTo>
                  <a:pt x="186" y="306"/>
                </a:lnTo>
                <a:lnTo>
                  <a:pt x="186" y="306"/>
                </a:lnTo>
                <a:lnTo>
                  <a:pt x="186" y="306"/>
                </a:lnTo>
                <a:lnTo>
                  <a:pt x="186" y="308"/>
                </a:lnTo>
                <a:lnTo>
                  <a:pt x="186" y="308"/>
                </a:lnTo>
                <a:lnTo>
                  <a:pt x="186" y="308"/>
                </a:lnTo>
                <a:lnTo>
                  <a:pt x="186" y="308"/>
                </a:lnTo>
                <a:lnTo>
                  <a:pt x="186" y="308"/>
                </a:lnTo>
                <a:lnTo>
                  <a:pt x="184" y="308"/>
                </a:lnTo>
                <a:lnTo>
                  <a:pt x="184" y="310"/>
                </a:lnTo>
                <a:lnTo>
                  <a:pt x="186" y="310"/>
                </a:lnTo>
                <a:lnTo>
                  <a:pt x="186" y="310"/>
                </a:lnTo>
                <a:lnTo>
                  <a:pt x="186" y="310"/>
                </a:lnTo>
                <a:lnTo>
                  <a:pt x="186" y="310"/>
                </a:lnTo>
                <a:lnTo>
                  <a:pt x="186" y="310"/>
                </a:lnTo>
                <a:lnTo>
                  <a:pt x="186" y="310"/>
                </a:lnTo>
                <a:lnTo>
                  <a:pt x="186" y="310"/>
                </a:lnTo>
                <a:lnTo>
                  <a:pt x="186" y="310"/>
                </a:lnTo>
                <a:lnTo>
                  <a:pt x="186" y="310"/>
                </a:lnTo>
                <a:lnTo>
                  <a:pt x="186" y="312"/>
                </a:lnTo>
                <a:lnTo>
                  <a:pt x="182" y="310"/>
                </a:lnTo>
                <a:lnTo>
                  <a:pt x="182" y="310"/>
                </a:lnTo>
                <a:lnTo>
                  <a:pt x="180" y="310"/>
                </a:lnTo>
                <a:lnTo>
                  <a:pt x="180" y="310"/>
                </a:lnTo>
                <a:lnTo>
                  <a:pt x="178" y="310"/>
                </a:lnTo>
                <a:lnTo>
                  <a:pt x="174" y="310"/>
                </a:lnTo>
                <a:lnTo>
                  <a:pt x="176" y="308"/>
                </a:lnTo>
                <a:lnTo>
                  <a:pt x="176" y="308"/>
                </a:lnTo>
                <a:lnTo>
                  <a:pt x="176" y="308"/>
                </a:lnTo>
                <a:lnTo>
                  <a:pt x="176" y="306"/>
                </a:lnTo>
                <a:lnTo>
                  <a:pt x="176" y="306"/>
                </a:lnTo>
                <a:lnTo>
                  <a:pt x="176" y="306"/>
                </a:lnTo>
                <a:lnTo>
                  <a:pt x="176" y="306"/>
                </a:lnTo>
                <a:lnTo>
                  <a:pt x="176" y="306"/>
                </a:lnTo>
                <a:lnTo>
                  <a:pt x="176" y="308"/>
                </a:lnTo>
                <a:lnTo>
                  <a:pt x="176" y="308"/>
                </a:lnTo>
                <a:lnTo>
                  <a:pt x="176" y="308"/>
                </a:lnTo>
                <a:lnTo>
                  <a:pt x="174" y="308"/>
                </a:lnTo>
                <a:lnTo>
                  <a:pt x="174" y="308"/>
                </a:lnTo>
                <a:lnTo>
                  <a:pt x="174" y="308"/>
                </a:lnTo>
                <a:lnTo>
                  <a:pt x="174" y="308"/>
                </a:lnTo>
                <a:lnTo>
                  <a:pt x="172" y="310"/>
                </a:lnTo>
                <a:lnTo>
                  <a:pt x="172" y="310"/>
                </a:lnTo>
                <a:lnTo>
                  <a:pt x="172" y="310"/>
                </a:lnTo>
                <a:lnTo>
                  <a:pt x="172" y="310"/>
                </a:lnTo>
                <a:lnTo>
                  <a:pt x="172" y="310"/>
                </a:lnTo>
                <a:lnTo>
                  <a:pt x="172" y="310"/>
                </a:lnTo>
                <a:lnTo>
                  <a:pt x="172" y="310"/>
                </a:lnTo>
                <a:lnTo>
                  <a:pt x="170" y="310"/>
                </a:lnTo>
                <a:lnTo>
                  <a:pt x="170" y="310"/>
                </a:lnTo>
                <a:lnTo>
                  <a:pt x="170" y="310"/>
                </a:lnTo>
                <a:lnTo>
                  <a:pt x="170" y="310"/>
                </a:lnTo>
                <a:lnTo>
                  <a:pt x="170" y="310"/>
                </a:lnTo>
                <a:lnTo>
                  <a:pt x="170" y="310"/>
                </a:lnTo>
                <a:lnTo>
                  <a:pt x="170" y="310"/>
                </a:lnTo>
                <a:lnTo>
                  <a:pt x="170" y="312"/>
                </a:lnTo>
                <a:lnTo>
                  <a:pt x="170" y="312"/>
                </a:lnTo>
                <a:lnTo>
                  <a:pt x="170" y="312"/>
                </a:lnTo>
                <a:lnTo>
                  <a:pt x="168" y="312"/>
                </a:lnTo>
                <a:lnTo>
                  <a:pt x="168" y="312"/>
                </a:lnTo>
                <a:lnTo>
                  <a:pt x="168" y="312"/>
                </a:lnTo>
                <a:lnTo>
                  <a:pt x="168" y="312"/>
                </a:lnTo>
                <a:lnTo>
                  <a:pt x="168" y="312"/>
                </a:lnTo>
                <a:lnTo>
                  <a:pt x="168" y="312"/>
                </a:lnTo>
                <a:lnTo>
                  <a:pt x="168" y="312"/>
                </a:lnTo>
                <a:lnTo>
                  <a:pt x="166" y="312"/>
                </a:lnTo>
                <a:lnTo>
                  <a:pt x="164" y="312"/>
                </a:lnTo>
                <a:lnTo>
                  <a:pt x="164" y="312"/>
                </a:lnTo>
                <a:lnTo>
                  <a:pt x="164" y="312"/>
                </a:lnTo>
                <a:lnTo>
                  <a:pt x="164" y="310"/>
                </a:lnTo>
                <a:lnTo>
                  <a:pt x="164" y="310"/>
                </a:lnTo>
                <a:lnTo>
                  <a:pt x="162" y="310"/>
                </a:lnTo>
                <a:lnTo>
                  <a:pt x="162" y="310"/>
                </a:lnTo>
                <a:lnTo>
                  <a:pt x="162" y="312"/>
                </a:lnTo>
                <a:lnTo>
                  <a:pt x="162" y="312"/>
                </a:lnTo>
                <a:lnTo>
                  <a:pt x="162" y="312"/>
                </a:lnTo>
                <a:lnTo>
                  <a:pt x="162" y="312"/>
                </a:lnTo>
                <a:lnTo>
                  <a:pt x="162" y="312"/>
                </a:lnTo>
                <a:lnTo>
                  <a:pt x="162" y="312"/>
                </a:lnTo>
                <a:lnTo>
                  <a:pt x="162" y="310"/>
                </a:lnTo>
                <a:lnTo>
                  <a:pt x="162" y="310"/>
                </a:lnTo>
                <a:lnTo>
                  <a:pt x="164" y="310"/>
                </a:lnTo>
                <a:lnTo>
                  <a:pt x="164" y="310"/>
                </a:lnTo>
                <a:lnTo>
                  <a:pt x="164" y="310"/>
                </a:lnTo>
                <a:lnTo>
                  <a:pt x="164" y="310"/>
                </a:lnTo>
                <a:lnTo>
                  <a:pt x="166" y="310"/>
                </a:lnTo>
                <a:lnTo>
                  <a:pt x="166" y="310"/>
                </a:lnTo>
                <a:lnTo>
                  <a:pt x="168" y="308"/>
                </a:lnTo>
                <a:lnTo>
                  <a:pt x="168" y="306"/>
                </a:lnTo>
                <a:lnTo>
                  <a:pt x="170" y="306"/>
                </a:lnTo>
                <a:lnTo>
                  <a:pt x="170" y="306"/>
                </a:lnTo>
                <a:lnTo>
                  <a:pt x="170" y="306"/>
                </a:lnTo>
                <a:lnTo>
                  <a:pt x="172" y="306"/>
                </a:lnTo>
                <a:lnTo>
                  <a:pt x="172" y="304"/>
                </a:lnTo>
                <a:lnTo>
                  <a:pt x="172" y="304"/>
                </a:lnTo>
                <a:lnTo>
                  <a:pt x="172" y="304"/>
                </a:lnTo>
                <a:lnTo>
                  <a:pt x="166" y="308"/>
                </a:lnTo>
                <a:lnTo>
                  <a:pt x="166" y="308"/>
                </a:lnTo>
                <a:lnTo>
                  <a:pt x="166" y="308"/>
                </a:lnTo>
                <a:lnTo>
                  <a:pt x="166" y="308"/>
                </a:lnTo>
                <a:lnTo>
                  <a:pt x="166" y="308"/>
                </a:lnTo>
                <a:lnTo>
                  <a:pt x="166" y="308"/>
                </a:lnTo>
                <a:lnTo>
                  <a:pt x="164" y="310"/>
                </a:lnTo>
                <a:lnTo>
                  <a:pt x="164" y="310"/>
                </a:lnTo>
                <a:lnTo>
                  <a:pt x="164" y="310"/>
                </a:lnTo>
                <a:lnTo>
                  <a:pt x="164" y="310"/>
                </a:lnTo>
                <a:lnTo>
                  <a:pt x="164" y="310"/>
                </a:lnTo>
                <a:lnTo>
                  <a:pt x="164" y="310"/>
                </a:lnTo>
                <a:lnTo>
                  <a:pt x="164" y="310"/>
                </a:lnTo>
                <a:lnTo>
                  <a:pt x="162" y="310"/>
                </a:lnTo>
                <a:lnTo>
                  <a:pt x="162" y="310"/>
                </a:lnTo>
                <a:lnTo>
                  <a:pt x="162" y="310"/>
                </a:lnTo>
                <a:lnTo>
                  <a:pt x="162" y="310"/>
                </a:lnTo>
                <a:lnTo>
                  <a:pt x="162" y="310"/>
                </a:lnTo>
                <a:lnTo>
                  <a:pt x="162" y="310"/>
                </a:lnTo>
                <a:lnTo>
                  <a:pt x="162" y="310"/>
                </a:lnTo>
                <a:lnTo>
                  <a:pt x="162" y="310"/>
                </a:lnTo>
                <a:lnTo>
                  <a:pt x="162" y="310"/>
                </a:lnTo>
                <a:lnTo>
                  <a:pt x="162" y="310"/>
                </a:lnTo>
                <a:lnTo>
                  <a:pt x="162" y="310"/>
                </a:lnTo>
                <a:lnTo>
                  <a:pt x="162" y="310"/>
                </a:lnTo>
                <a:lnTo>
                  <a:pt x="162" y="310"/>
                </a:lnTo>
                <a:lnTo>
                  <a:pt x="162" y="308"/>
                </a:lnTo>
                <a:lnTo>
                  <a:pt x="162" y="308"/>
                </a:lnTo>
                <a:lnTo>
                  <a:pt x="164" y="308"/>
                </a:lnTo>
                <a:lnTo>
                  <a:pt x="164" y="308"/>
                </a:lnTo>
                <a:lnTo>
                  <a:pt x="164" y="308"/>
                </a:lnTo>
                <a:lnTo>
                  <a:pt x="166" y="308"/>
                </a:lnTo>
                <a:lnTo>
                  <a:pt x="166" y="306"/>
                </a:lnTo>
                <a:lnTo>
                  <a:pt x="168" y="302"/>
                </a:lnTo>
                <a:lnTo>
                  <a:pt x="170" y="302"/>
                </a:lnTo>
                <a:lnTo>
                  <a:pt x="170" y="302"/>
                </a:lnTo>
                <a:lnTo>
                  <a:pt x="170" y="302"/>
                </a:lnTo>
                <a:lnTo>
                  <a:pt x="170" y="302"/>
                </a:lnTo>
                <a:lnTo>
                  <a:pt x="170" y="302"/>
                </a:lnTo>
                <a:lnTo>
                  <a:pt x="170" y="302"/>
                </a:lnTo>
                <a:lnTo>
                  <a:pt x="170" y="302"/>
                </a:lnTo>
                <a:lnTo>
                  <a:pt x="170" y="302"/>
                </a:lnTo>
                <a:lnTo>
                  <a:pt x="172" y="302"/>
                </a:lnTo>
                <a:lnTo>
                  <a:pt x="170" y="302"/>
                </a:lnTo>
                <a:lnTo>
                  <a:pt x="170" y="302"/>
                </a:lnTo>
                <a:lnTo>
                  <a:pt x="170" y="302"/>
                </a:lnTo>
                <a:lnTo>
                  <a:pt x="168" y="302"/>
                </a:lnTo>
                <a:lnTo>
                  <a:pt x="168" y="302"/>
                </a:lnTo>
                <a:lnTo>
                  <a:pt x="168" y="302"/>
                </a:lnTo>
                <a:lnTo>
                  <a:pt x="168" y="302"/>
                </a:lnTo>
                <a:lnTo>
                  <a:pt x="168" y="302"/>
                </a:lnTo>
                <a:lnTo>
                  <a:pt x="168" y="304"/>
                </a:lnTo>
                <a:lnTo>
                  <a:pt x="168" y="304"/>
                </a:lnTo>
                <a:lnTo>
                  <a:pt x="168" y="304"/>
                </a:lnTo>
                <a:lnTo>
                  <a:pt x="166" y="304"/>
                </a:lnTo>
                <a:lnTo>
                  <a:pt x="166" y="304"/>
                </a:lnTo>
                <a:lnTo>
                  <a:pt x="166" y="306"/>
                </a:lnTo>
                <a:lnTo>
                  <a:pt x="164" y="306"/>
                </a:lnTo>
                <a:lnTo>
                  <a:pt x="162" y="306"/>
                </a:lnTo>
                <a:lnTo>
                  <a:pt x="162" y="306"/>
                </a:lnTo>
                <a:lnTo>
                  <a:pt x="162" y="306"/>
                </a:lnTo>
                <a:lnTo>
                  <a:pt x="162" y="306"/>
                </a:lnTo>
                <a:lnTo>
                  <a:pt x="162" y="306"/>
                </a:lnTo>
                <a:lnTo>
                  <a:pt x="162" y="304"/>
                </a:lnTo>
                <a:lnTo>
                  <a:pt x="162" y="304"/>
                </a:lnTo>
                <a:lnTo>
                  <a:pt x="164" y="304"/>
                </a:lnTo>
                <a:lnTo>
                  <a:pt x="164" y="304"/>
                </a:lnTo>
                <a:lnTo>
                  <a:pt x="164" y="302"/>
                </a:lnTo>
                <a:lnTo>
                  <a:pt x="166" y="302"/>
                </a:lnTo>
                <a:lnTo>
                  <a:pt x="164" y="302"/>
                </a:lnTo>
                <a:lnTo>
                  <a:pt x="164" y="304"/>
                </a:lnTo>
                <a:lnTo>
                  <a:pt x="164" y="304"/>
                </a:lnTo>
                <a:lnTo>
                  <a:pt x="164" y="304"/>
                </a:lnTo>
                <a:lnTo>
                  <a:pt x="162" y="304"/>
                </a:lnTo>
                <a:lnTo>
                  <a:pt x="162" y="304"/>
                </a:lnTo>
                <a:lnTo>
                  <a:pt x="160" y="304"/>
                </a:lnTo>
                <a:lnTo>
                  <a:pt x="160" y="304"/>
                </a:lnTo>
                <a:lnTo>
                  <a:pt x="160" y="304"/>
                </a:lnTo>
                <a:lnTo>
                  <a:pt x="162" y="304"/>
                </a:lnTo>
                <a:lnTo>
                  <a:pt x="162" y="302"/>
                </a:lnTo>
                <a:lnTo>
                  <a:pt x="164" y="302"/>
                </a:lnTo>
                <a:lnTo>
                  <a:pt x="164" y="302"/>
                </a:lnTo>
                <a:lnTo>
                  <a:pt x="162" y="302"/>
                </a:lnTo>
                <a:lnTo>
                  <a:pt x="162" y="302"/>
                </a:lnTo>
                <a:lnTo>
                  <a:pt x="160" y="302"/>
                </a:lnTo>
                <a:lnTo>
                  <a:pt x="160" y="302"/>
                </a:lnTo>
                <a:lnTo>
                  <a:pt x="160" y="304"/>
                </a:lnTo>
                <a:lnTo>
                  <a:pt x="158" y="304"/>
                </a:lnTo>
                <a:lnTo>
                  <a:pt x="158" y="306"/>
                </a:lnTo>
                <a:lnTo>
                  <a:pt x="158" y="306"/>
                </a:lnTo>
                <a:lnTo>
                  <a:pt x="158" y="304"/>
                </a:lnTo>
                <a:lnTo>
                  <a:pt x="158" y="302"/>
                </a:lnTo>
                <a:lnTo>
                  <a:pt x="158" y="302"/>
                </a:lnTo>
                <a:lnTo>
                  <a:pt x="158" y="302"/>
                </a:lnTo>
                <a:lnTo>
                  <a:pt x="158" y="302"/>
                </a:lnTo>
                <a:lnTo>
                  <a:pt x="158" y="302"/>
                </a:lnTo>
                <a:lnTo>
                  <a:pt x="158" y="304"/>
                </a:lnTo>
                <a:lnTo>
                  <a:pt x="156" y="304"/>
                </a:lnTo>
                <a:lnTo>
                  <a:pt x="156" y="304"/>
                </a:lnTo>
                <a:lnTo>
                  <a:pt x="156" y="304"/>
                </a:lnTo>
                <a:lnTo>
                  <a:pt x="156" y="304"/>
                </a:lnTo>
                <a:lnTo>
                  <a:pt x="154" y="304"/>
                </a:lnTo>
                <a:lnTo>
                  <a:pt x="156" y="304"/>
                </a:lnTo>
                <a:lnTo>
                  <a:pt x="156" y="302"/>
                </a:lnTo>
                <a:lnTo>
                  <a:pt x="158" y="302"/>
                </a:lnTo>
                <a:lnTo>
                  <a:pt x="158" y="302"/>
                </a:lnTo>
                <a:lnTo>
                  <a:pt x="158" y="302"/>
                </a:lnTo>
                <a:lnTo>
                  <a:pt x="158" y="302"/>
                </a:lnTo>
                <a:lnTo>
                  <a:pt x="158" y="302"/>
                </a:lnTo>
                <a:lnTo>
                  <a:pt x="156" y="302"/>
                </a:lnTo>
                <a:lnTo>
                  <a:pt x="156" y="302"/>
                </a:lnTo>
                <a:lnTo>
                  <a:pt x="158" y="302"/>
                </a:lnTo>
                <a:lnTo>
                  <a:pt x="160" y="300"/>
                </a:lnTo>
                <a:lnTo>
                  <a:pt x="160" y="300"/>
                </a:lnTo>
                <a:lnTo>
                  <a:pt x="160" y="300"/>
                </a:lnTo>
                <a:lnTo>
                  <a:pt x="162" y="298"/>
                </a:lnTo>
                <a:lnTo>
                  <a:pt x="162" y="298"/>
                </a:lnTo>
                <a:lnTo>
                  <a:pt x="164" y="298"/>
                </a:lnTo>
                <a:lnTo>
                  <a:pt x="164" y="298"/>
                </a:lnTo>
                <a:lnTo>
                  <a:pt x="164" y="298"/>
                </a:lnTo>
                <a:lnTo>
                  <a:pt x="164" y="298"/>
                </a:lnTo>
                <a:lnTo>
                  <a:pt x="164" y="298"/>
                </a:lnTo>
                <a:lnTo>
                  <a:pt x="164" y="298"/>
                </a:lnTo>
                <a:lnTo>
                  <a:pt x="164" y="296"/>
                </a:lnTo>
                <a:lnTo>
                  <a:pt x="164" y="296"/>
                </a:lnTo>
                <a:lnTo>
                  <a:pt x="164" y="298"/>
                </a:lnTo>
                <a:lnTo>
                  <a:pt x="164" y="298"/>
                </a:lnTo>
                <a:lnTo>
                  <a:pt x="164" y="298"/>
                </a:lnTo>
                <a:lnTo>
                  <a:pt x="162" y="298"/>
                </a:lnTo>
                <a:lnTo>
                  <a:pt x="162" y="298"/>
                </a:lnTo>
                <a:lnTo>
                  <a:pt x="158" y="300"/>
                </a:lnTo>
                <a:lnTo>
                  <a:pt x="158" y="300"/>
                </a:lnTo>
                <a:lnTo>
                  <a:pt x="158" y="300"/>
                </a:lnTo>
                <a:lnTo>
                  <a:pt x="158" y="300"/>
                </a:lnTo>
                <a:lnTo>
                  <a:pt x="156" y="300"/>
                </a:lnTo>
                <a:lnTo>
                  <a:pt x="156" y="300"/>
                </a:lnTo>
                <a:lnTo>
                  <a:pt x="156" y="300"/>
                </a:lnTo>
                <a:lnTo>
                  <a:pt x="158" y="300"/>
                </a:lnTo>
                <a:lnTo>
                  <a:pt x="158" y="300"/>
                </a:lnTo>
                <a:lnTo>
                  <a:pt x="158" y="300"/>
                </a:lnTo>
                <a:lnTo>
                  <a:pt x="158" y="300"/>
                </a:lnTo>
                <a:lnTo>
                  <a:pt x="158" y="300"/>
                </a:lnTo>
                <a:lnTo>
                  <a:pt x="158" y="300"/>
                </a:lnTo>
                <a:lnTo>
                  <a:pt x="156" y="300"/>
                </a:lnTo>
                <a:lnTo>
                  <a:pt x="156" y="300"/>
                </a:lnTo>
                <a:lnTo>
                  <a:pt x="156" y="300"/>
                </a:lnTo>
                <a:lnTo>
                  <a:pt x="156" y="300"/>
                </a:lnTo>
                <a:lnTo>
                  <a:pt x="156" y="300"/>
                </a:lnTo>
                <a:lnTo>
                  <a:pt x="156" y="300"/>
                </a:lnTo>
                <a:lnTo>
                  <a:pt x="154" y="302"/>
                </a:lnTo>
                <a:lnTo>
                  <a:pt x="154" y="302"/>
                </a:lnTo>
                <a:lnTo>
                  <a:pt x="154" y="302"/>
                </a:lnTo>
                <a:lnTo>
                  <a:pt x="154" y="302"/>
                </a:lnTo>
                <a:lnTo>
                  <a:pt x="154" y="302"/>
                </a:lnTo>
                <a:lnTo>
                  <a:pt x="154" y="302"/>
                </a:lnTo>
                <a:lnTo>
                  <a:pt x="154" y="302"/>
                </a:lnTo>
                <a:lnTo>
                  <a:pt x="152" y="300"/>
                </a:lnTo>
                <a:lnTo>
                  <a:pt x="152" y="300"/>
                </a:lnTo>
                <a:lnTo>
                  <a:pt x="152" y="300"/>
                </a:lnTo>
                <a:lnTo>
                  <a:pt x="152" y="300"/>
                </a:lnTo>
                <a:lnTo>
                  <a:pt x="154" y="300"/>
                </a:lnTo>
                <a:lnTo>
                  <a:pt x="154" y="300"/>
                </a:lnTo>
                <a:lnTo>
                  <a:pt x="156" y="300"/>
                </a:lnTo>
                <a:lnTo>
                  <a:pt x="156" y="300"/>
                </a:lnTo>
                <a:lnTo>
                  <a:pt x="156" y="300"/>
                </a:lnTo>
                <a:lnTo>
                  <a:pt x="156" y="300"/>
                </a:lnTo>
                <a:lnTo>
                  <a:pt x="154" y="300"/>
                </a:lnTo>
                <a:lnTo>
                  <a:pt x="154" y="300"/>
                </a:lnTo>
                <a:lnTo>
                  <a:pt x="154" y="300"/>
                </a:lnTo>
                <a:lnTo>
                  <a:pt x="154" y="300"/>
                </a:lnTo>
                <a:lnTo>
                  <a:pt x="154" y="300"/>
                </a:lnTo>
                <a:lnTo>
                  <a:pt x="154" y="300"/>
                </a:lnTo>
                <a:lnTo>
                  <a:pt x="154" y="300"/>
                </a:lnTo>
                <a:lnTo>
                  <a:pt x="156" y="298"/>
                </a:lnTo>
                <a:lnTo>
                  <a:pt x="156" y="298"/>
                </a:lnTo>
                <a:lnTo>
                  <a:pt x="158" y="298"/>
                </a:lnTo>
                <a:lnTo>
                  <a:pt x="158" y="298"/>
                </a:lnTo>
                <a:lnTo>
                  <a:pt x="158" y="298"/>
                </a:lnTo>
                <a:lnTo>
                  <a:pt x="158" y="298"/>
                </a:lnTo>
                <a:lnTo>
                  <a:pt x="158" y="298"/>
                </a:lnTo>
                <a:lnTo>
                  <a:pt x="160" y="298"/>
                </a:lnTo>
                <a:lnTo>
                  <a:pt x="160" y="298"/>
                </a:lnTo>
                <a:lnTo>
                  <a:pt x="160" y="298"/>
                </a:lnTo>
                <a:lnTo>
                  <a:pt x="160" y="298"/>
                </a:lnTo>
                <a:lnTo>
                  <a:pt x="160" y="298"/>
                </a:lnTo>
                <a:lnTo>
                  <a:pt x="162" y="298"/>
                </a:lnTo>
                <a:lnTo>
                  <a:pt x="162" y="298"/>
                </a:lnTo>
                <a:lnTo>
                  <a:pt x="162" y="298"/>
                </a:lnTo>
                <a:lnTo>
                  <a:pt x="162" y="298"/>
                </a:lnTo>
                <a:lnTo>
                  <a:pt x="162" y="296"/>
                </a:lnTo>
                <a:lnTo>
                  <a:pt x="162" y="296"/>
                </a:lnTo>
                <a:lnTo>
                  <a:pt x="162" y="296"/>
                </a:lnTo>
                <a:lnTo>
                  <a:pt x="164" y="296"/>
                </a:lnTo>
                <a:lnTo>
                  <a:pt x="164" y="296"/>
                </a:lnTo>
                <a:lnTo>
                  <a:pt x="164" y="296"/>
                </a:lnTo>
                <a:lnTo>
                  <a:pt x="166" y="296"/>
                </a:lnTo>
                <a:lnTo>
                  <a:pt x="166" y="296"/>
                </a:lnTo>
                <a:lnTo>
                  <a:pt x="166" y="294"/>
                </a:lnTo>
                <a:lnTo>
                  <a:pt x="166" y="294"/>
                </a:lnTo>
                <a:lnTo>
                  <a:pt x="166" y="294"/>
                </a:lnTo>
                <a:lnTo>
                  <a:pt x="166" y="294"/>
                </a:lnTo>
                <a:lnTo>
                  <a:pt x="166" y="294"/>
                </a:lnTo>
                <a:lnTo>
                  <a:pt x="166" y="294"/>
                </a:lnTo>
                <a:lnTo>
                  <a:pt x="166" y="296"/>
                </a:lnTo>
                <a:lnTo>
                  <a:pt x="164" y="296"/>
                </a:lnTo>
                <a:lnTo>
                  <a:pt x="164" y="296"/>
                </a:lnTo>
                <a:lnTo>
                  <a:pt x="164" y="296"/>
                </a:lnTo>
                <a:lnTo>
                  <a:pt x="164" y="296"/>
                </a:lnTo>
                <a:lnTo>
                  <a:pt x="164" y="296"/>
                </a:lnTo>
                <a:lnTo>
                  <a:pt x="164" y="296"/>
                </a:lnTo>
                <a:lnTo>
                  <a:pt x="164" y="294"/>
                </a:lnTo>
                <a:lnTo>
                  <a:pt x="164" y="294"/>
                </a:lnTo>
                <a:lnTo>
                  <a:pt x="164" y="294"/>
                </a:lnTo>
                <a:lnTo>
                  <a:pt x="162" y="294"/>
                </a:lnTo>
                <a:lnTo>
                  <a:pt x="162" y="294"/>
                </a:lnTo>
                <a:lnTo>
                  <a:pt x="162" y="296"/>
                </a:lnTo>
                <a:lnTo>
                  <a:pt x="164" y="296"/>
                </a:lnTo>
                <a:lnTo>
                  <a:pt x="162" y="296"/>
                </a:lnTo>
                <a:lnTo>
                  <a:pt x="160" y="296"/>
                </a:lnTo>
                <a:lnTo>
                  <a:pt x="160" y="296"/>
                </a:lnTo>
                <a:lnTo>
                  <a:pt x="160" y="298"/>
                </a:lnTo>
                <a:lnTo>
                  <a:pt x="158" y="298"/>
                </a:lnTo>
                <a:lnTo>
                  <a:pt x="158" y="298"/>
                </a:lnTo>
                <a:lnTo>
                  <a:pt x="158" y="298"/>
                </a:lnTo>
                <a:lnTo>
                  <a:pt x="156" y="298"/>
                </a:lnTo>
                <a:lnTo>
                  <a:pt x="156" y="298"/>
                </a:lnTo>
                <a:lnTo>
                  <a:pt x="156" y="298"/>
                </a:lnTo>
                <a:lnTo>
                  <a:pt x="156" y="298"/>
                </a:lnTo>
                <a:lnTo>
                  <a:pt x="156" y="298"/>
                </a:lnTo>
                <a:lnTo>
                  <a:pt x="156" y="298"/>
                </a:lnTo>
                <a:lnTo>
                  <a:pt x="156" y="298"/>
                </a:lnTo>
                <a:lnTo>
                  <a:pt x="156" y="298"/>
                </a:lnTo>
                <a:lnTo>
                  <a:pt x="156" y="298"/>
                </a:lnTo>
                <a:lnTo>
                  <a:pt x="156" y="298"/>
                </a:lnTo>
                <a:lnTo>
                  <a:pt x="158" y="296"/>
                </a:lnTo>
                <a:lnTo>
                  <a:pt x="160" y="296"/>
                </a:lnTo>
                <a:lnTo>
                  <a:pt x="162" y="294"/>
                </a:lnTo>
                <a:lnTo>
                  <a:pt x="160" y="294"/>
                </a:lnTo>
                <a:lnTo>
                  <a:pt x="160" y="294"/>
                </a:lnTo>
                <a:lnTo>
                  <a:pt x="160" y="294"/>
                </a:lnTo>
                <a:lnTo>
                  <a:pt x="160" y="294"/>
                </a:lnTo>
                <a:lnTo>
                  <a:pt x="160" y="294"/>
                </a:lnTo>
                <a:lnTo>
                  <a:pt x="160" y="292"/>
                </a:lnTo>
                <a:lnTo>
                  <a:pt x="160" y="292"/>
                </a:lnTo>
                <a:lnTo>
                  <a:pt x="160" y="292"/>
                </a:lnTo>
                <a:lnTo>
                  <a:pt x="160" y="292"/>
                </a:lnTo>
                <a:lnTo>
                  <a:pt x="162" y="292"/>
                </a:lnTo>
                <a:lnTo>
                  <a:pt x="160" y="292"/>
                </a:lnTo>
                <a:lnTo>
                  <a:pt x="160" y="292"/>
                </a:lnTo>
                <a:lnTo>
                  <a:pt x="160" y="292"/>
                </a:lnTo>
                <a:lnTo>
                  <a:pt x="158" y="294"/>
                </a:lnTo>
                <a:lnTo>
                  <a:pt x="158" y="294"/>
                </a:lnTo>
                <a:lnTo>
                  <a:pt x="158" y="294"/>
                </a:lnTo>
                <a:lnTo>
                  <a:pt x="160" y="294"/>
                </a:lnTo>
                <a:lnTo>
                  <a:pt x="160" y="294"/>
                </a:lnTo>
                <a:lnTo>
                  <a:pt x="160" y="294"/>
                </a:lnTo>
                <a:lnTo>
                  <a:pt x="160" y="296"/>
                </a:lnTo>
                <a:lnTo>
                  <a:pt x="158" y="296"/>
                </a:lnTo>
                <a:lnTo>
                  <a:pt x="154" y="298"/>
                </a:lnTo>
                <a:lnTo>
                  <a:pt x="154" y="298"/>
                </a:lnTo>
                <a:lnTo>
                  <a:pt x="154" y="298"/>
                </a:lnTo>
                <a:lnTo>
                  <a:pt x="154" y="298"/>
                </a:lnTo>
                <a:lnTo>
                  <a:pt x="154" y="298"/>
                </a:lnTo>
                <a:lnTo>
                  <a:pt x="154" y="298"/>
                </a:lnTo>
                <a:lnTo>
                  <a:pt x="154" y="296"/>
                </a:lnTo>
                <a:lnTo>
                  <a:pt x="154" y="296"/>
                </a:lnTo>
                <a:lnTo>
                  <a:pt x="152" y="296"/>
                </a:lnTo>
                <a:lnTo>
                  <a:pt x="152" y="296"/>
                </a:lnTo>
                <a:lnTo>
                  <a:pt x="152" y="296"/>
                </a:lnTo>
                <a:lnTo>
                  <a:pt x="152" y="296"/>
                </a:lnTo>
                <a:lnTo>
                  <a:pt x="152" y="296"/>
                </a:lnTo>
                <a:lnTo>
                  <a:pt x="152" y="296"/>
                </a:lnTo>
                <a:lnTo>
                  <a:pt x="152" y="296"/>
                </a:lnTo>
                <a:lnTo>
                  <a:pt x="152" y="298"/>
                </a:lnTo>
                <a:lnTo>
                  <a:pt x="152" y="298"/>
                </a:lnTo>
                <a:lnTo>
                  <a:pt x="152" y="298"/>
                </a:lnTo>
                <a:lnTo>
                  <a:pt x="150" y="296"/>
                </a:lnTo>
                <a:lnTo>
                  <a:pt x="150" y="298"/>
                </a:lnTo>
                <a:lnTo>
                  <a:pt x="150" y="298"/>
                </a:lnTo>
                <a:lnTo>
                  <a:pt x="150" y="298"/>
                </a:lnTo>
                <a:lnTo>
                  <a:pt x="148" y="298"/>
                </a:lnTo>
                <a:lnTo>
                  <a:pt x="146" y="298"/>
                </a:lnTo>
                <a:lnTo>
                  <a:pt x="146" y="298"/>
                </a:lnTo>
                <a:lnTo>
                  <a:pt x="146" y="298"/>
                </a:lnTo>
                <a:lnTo>
                  <a:pt x="148" y="298"/>
                </a:lnTo>
                <a:lnTo>
                  <a:pt x="148" y="300"/>
                </a:lnTo>
                <a:lnTo>
                  <a:pt x="146" y="300"/>
                </a:lnTo>
                <a:lnTo>
                  <a:pt x="146" y="300"/>
                </a:lnTo>
                <a:lnTo>
                  <a:pt x="144" y="300"/>
                </a:lnTo>
                <a:lnTo>
                  <a:pt x="144" y="300"/>
                </a:lnTo>
                <a:lnTo>
                  <a:pt x="144" y="298"/>
                </a:lnTo>
                <a:lnTo>
                  <a:pt x="146" y="298"/>
                </a:lnTo>
                <a:lnTo>
                  <a:pt x="146" y="298"/>
                </a:lnTo>
                <a:lnTo>
                  <a:pt x="146" y="298"/>
                </a:lnTo>
                <a:lnTo>
                  <a:pt x="144" y="298"/>
                </a:lnTo>
                <a:lnTo>
                  <a:pt x="144" y="298"/>
                </a:lnTo>
                <a:lnTo>
                  <a:pt x="144" y="298"/>
                </a:lnTo>
                <a:lnTo>
                  <a:pt x="142" y="298"/>
                </a:lnTo>
                <a:lnTo>
                  <a:pt x="142" y="298"/>
                </a:lnTo>
                <a:lnTo>
                  <a:pt x="140" y="298"/>
                </a:lnTo>
                <a:lnTo>
                  <a:pt x="138" y="298"/>
                </a:lnTo>
                <a:lnTo>
                  <a:pt x="138" y="298"/>
                </a:lnTo>
                <a:lnTo>
                  <a:pt x="138" y="298"/>
                </a:lnTo>
                <a:lnTo>
                  <a:pt x="138" y="298"/>
                </a:lnTo>
                <a:lnTo>
                  <a:pt x="138" y="298"/>
                </a:lnTo>
                <a:lnTo>
                  <a:pt x="138" y="298"/>
                </a:lnTo>
                <a:lnTo>
                  <a:pt x="138" y="298"/>
                </a:lnTo>
                <a:lnTo>
                  <a:pt x="138" y="298"/>
                </a:lnTo>
                <a:lnTo>
                  <a:pt x="136" y="298"/>
                </a:lnTo>
                <a:lnTo>
                  <a:pt x="136" y="298"/>
                </a:lnTo>
                <a:lnTo>
                  <a:pt x="134" y="298"/>
                </a:lnTo>
                <a:lnTo>
                  <a:pt x="134" y="300"/>
                </a:lnTo>
                <a:lnTo>
                  <a:pt x="138" y="298"/>
                </a:lnTo>
                <a:lnTo>
                  <a:pt x="138" y="298"/>
                </a:lnTo>
                <a:lnTo>
                  <a:pt x="140" y="298"/>
                </a:lnTo>
                <a:lnTo>
                  <a:pt x="140" y="300"/>
                </a:lnTo>
                <a:lnTo>
                  <a:pt x="140" y="300"/>
                </a:lnTo>
                <a:lnTo>
                  <a:pt x="138" y="300"/>
                </a:lnTo>
                <a:lnTo>
                  <a:pt x="136" y="300"/>
                </a:lnTo>
                <a:lnTo>
                  <a:pt x="136" y="300"/>
                </a:lnTo>
                <a:lnTo>
                  <a:pt x="134" y="300"/>
                </a:lnTo>
                <a:lnTo>
                  <a:pt x="134" y="300"/>
                </a:lnTo>
                <a:lnTo>
                  <a:pt x="132" y="300"/>
                </a:lnTo>
                <a:lnTo>
                  <a:pt x="132" y="300"/>
                </a:lnTo>
                <a:lnTo>
                  <a:pt x="132" y="300"/>
                </a:lnTo>
                <a:lnTo>
                  <a:pt x="132" y="300"/>
                </a:lnTo>
                <a:lnTo>
                  <a:pt x="132" y="300"/>
                </a:lnTo>
                <a:lnTo>
                  <a:pt x="130" y="300"/>
                </a:lnTo>
                <a:lnTo>
                  <a:pt x="130" y="300"/>
                </a:lnTo>
                <a:lnTo>
                  <a:pt x="130" y="300"/>
                </a:lnTo>
                <a:lnTo>
                  <a:pt x="130" y="300"/>
                </a:lnTo>
                <a:lnTo>
                  <a:pt x="130" y="300"/>
                </a:lnTo>
                <a:lnTo>
                  <a:pt x="130" y="300"/>
                </a:lnTo>
                <a:lnTo>
                  <a:pt x="130" y="300"/>
                </a:lnTo>
                <a:lnTo>
                  <a:pt x="130" y="298"/>
                </a:lnTo>
                <a:lnTo>
                  <a:pt x="132" y="298"/>
                </a:lnTo>
                <a:lnTo>
                  <a:pt x="132" y="298"/>
                </a:lnTo>
                <a:lnTo>
                  <a:pt x="134" y="298"/>
                </a:lnTo>
                <a:lnTo>
                  <a:pt x="136" y="298"/>
                </a:lnTo>
                <a:lnTo>
                  <a:pt x="136" y="296"/>
                </a:lnTo>
                <a:lnTo>
                  <a:pt x="136" y="296"/>
                </a:lnTo>
                <a:lnTo>
                  <a:pt x="134" y="296"/>
                </a:lnTo>
                <a:lnTo>
                  <a:pt x="134" y="298"/>
                </a:lnTo>
                <a:lnTo>
                  <a:pt x="132" y="298"/>
                </a:lnTo>
                <a:lnTo>
                  <a:pt x="132" y="298"/>
                </a:lnTo>
                <a:lnTo>
                  <a:pt x="132" y="298"/>
                </a:lnTo>
                <a:lnTo>
                  <a:pt x="130" y="298"/>
                </a:lnTo>
                <a:lnTo>
                  <a:pt x="130" y="298"/>
                </a:lnTo>
                <a:lnTo>
                  <a:pt x="130" y="298"/>
                </a:lnTo>
                <a:lnTo>
                  <a:pt x="130" y="298"/>
                </a:lnTo>
                <a:lnTo>
                  <a:pt x="130" y="298"/>
                </a:lnTo>
                <a:lnTo>
                  <a:pt x="130" y="298"/>
                </a:lnTo>
                <a:lnTo>
                  <a:pt x="130" y="298"/>
                </a:lnTo>
                <a:lnTo>
                  <a:pt x="128" y="298"/>
                </a:lnTo>
                <a:lnTo>
                  <a:pt x="128" y="298"/>
                </a:lnTo>
                <a:lnTo>
                  <a:pt x="128" y="298"/>
                </a:lnTo>
                <a:lnTo>
                  <a:pt x="128" y="298"/>
                </a:lnTo>
                <a:lnTo>
                  <a:pt x="130" y="296"/>
                </a:lnTo>
                <a:lnTo>
                  <a:pt x="130" y="296"/>
                </a:lnTo>
                <a:lnTo>
                  <a:pt x="132" y="296"/>
                </a:lnTo>
                <a:lnTo>
                  <a:pt x="134" y="296"/>
                </a:lnTo>
                <a:lnTo>
                  <a:pt x="134" y="296"/>
                </a:lnTo>
                <a:lnTo>
                  <a:pt x="136" y="296"/>
                </a:lnTo>
                <a:lnTo>
                  <a:pt x="136" y="296"/>
                </a:lnTo>
                <a:lnTo>
                  <a:pt x="136" y="296"/>
                </a:lnTo>
                <a:lnTo>
                  <a:pt x="136" y="296"/>
                </a:lnTo>
                <a:lnTo>
                  <a:pt x="136" y="296"/>
                </a:lnTo>
                <a:lnTo>
                  <a:pt x="134" y="296"/>
                </a:lnTo>
                <a:lnTo>
                  <a:pt x="134" y="296"/>
                </a:lnTo>
                <a:lnTo>
                  <a:pt x="132" y="296"/>
                </a:lnTo>
                <a:lnTo>
                  <a:pt x="132" y="296"/>
                </a:lnTo>
                <a:lnTo>
                  <a:pt x="132" y="294"/>
                </a:lnTo>
                <a:lnTo>
                  <a:pt x="132" y="294"/>
                </a:lnTo>
                <a:lnTo>
                  <a:pt x="132" y="294"/>
                </a:lnTo>
                <a:lnTo>
                  <a:pt x="132" y="294"/>
                </a:lnTo>
                <a:lnTo>
                  <a:pt x="134" y="292"/>
                </a:lnTo>
                <a:lnTo>
                  <a:pt x="134" y="292"/>
                </a:lnTo>
                <a:lnTo>
                  <a:pt x="134" y="292"/>
                </a:lnTo>
                <a:lnTo>
                  <a:pt x="136" y="292"/>
                </a:lnTo>
                <a:lnTo>
                  <a:pt x="136" y="292"/>
                </a:lnTo>
                <a:lnTo>
                  <a:pt x="136" y="292"/>
                </a:lnTo>
                <a:lnTo>
                  <a:pt x="136" y="292"/>
                </a:lnTo>
                <a:lnTo>
                  <a:pt x="136" y="292"/>
                </a:lnTo>
                <a:lnTo>
                  <a:pt x="136" y="292"/>
                </a:lnTo>
                <a:lnTo>
                  <a:pt x="136" y="292"/>
                </a:lnTo>
                <a:lnTo>
                  <a:pt x="134" y="292"/>
                </a:lnTo>
                <a:lnTo>
                  <a:pt x="132" y="294"/>
                </a:lnTo>
                <a:lnTo>
                  <a:pt x="132" y="294"/>
                </a:lnTo>
                <a:lnTo>
                  <a:pt x="132" y="294"/>
                </a:lnTo>
                <a:lnTo>
                  <a:pt x="132" y="294"/>
                </a:lnTo>
                <a:lnTo>
                  <a:pt x="132" y="294"/>
                </a:lnTo>
                <a:lnTo>
                  <a:pt x="132" y="296"/>
                </a:lnTo>
                <a:lnTo>
                  <a:pt x="130" y="296"/>
                </a:lnTo>
                <a:lnTo>
                  <a:pt x="130" y="296"/>
                </a:lnTo>
                <a:lnTo>
                  <a:pt x="130" y="296"/>
                </a:lnTo>
                <a:lnTo>
                  <a:pt x="130" y="296"/>
                </a:lnTo>
                <a:lnTo>
                  <a:pt x="130" y="296"/>
                </a:lnTo>
                <a:lnTo>
                  <a:pt x="130" y="296"/>
                </a:lnTo>
                <a:lnTo>
                  <a:pt x="128" y="296"/>
                </a:lnTo>
                <a:lnTo>
                  <a:pt x="128" y="294"/>
                </a:lnTo>
                <a:lnTo>
                  <a:pt x="130" y="294"/>
                </a:lnTo>
                <a:lnTo>
                  <a:pt x="130" y="294"/>
                </a:lnTo>
                <a:lnTo>
                  <a:pt x="130" y="294"/>
                </a:lnTo>
                <a:lnTo>
                  <a:pt x="130" y="294"/>
                </a:lnTo>
                <a:lnTo>
                  <a:pt x="130" y="294"/>
                </a:lnTo>
                <a:lnTo>
                  <a:pt x="130" y="294"/>
                </a:lnTo>
                <a:lnTo>
                  <a:pt x="130" y="294"/>
                </a:lnTo>
                <a:lnTo>
                  <a:pt x="128" y="294"/>
                </a:lnTo>
                <a:lnTo>
                  <a:pt x="126" y="294"/>
                </a:lnTo>
                <a:lnTo>
                  <a:pt x="128" y="294"/>
                </a:lnTo>
                <a:lnTo>
                  <a:pt x="128" y="294"/>
                </a:lnTo>
                <a:lnTo>
                  <a:pt x="128" y="292"/>
                </a:lnTo>
                <a:lnTo>
                  <a:pt x="128" y="292"/>
                </a:lnTo>
                <a:lnTo>
                  <a:pt x="128" y="292"/>
                </a:lnTo>
                <a:lnTo>
                  <a:pt x="128" y="292"/>
                </a:lnTo>
                <a:lnTo>
                  <a:pt x="130" y="292"/>
                </a:lnTo>
                <a:lnTo>
                  <a:pt x="130" y="292"/>
                </a:lnTo>
                <a:lnTo>
                  <a:pt x="130" y="292"/>
                </a:lnTo>
                <a:lnTo>
                  <a:pt x="130" y="292"/>
                </a:lnTo>
                <a:lnTo>
                  <a:pt x="130" y="292"/>
                </a:lnTo>
                <a:lnTo>
                  <a:pt x="130" y="292"/>
                </a:lnTo>
                <a:lnTo>
                  <a:pt x="128" y="292"/>
                </a:lnTo>
                <a:lnTo>
                  <a:pt x="128" y="292"/>
                </a:lnTo>
                <a:lnTo>
                  <a:pt x="126" y="292"/>
                </a:lnTo>
                <a:lnTo>
                  <a:pt x="126" y="292"/>
                </a:lnTo>
                <a:lnTo>
                  <a:pt x="124" y="292"/>
                </a:lnTo>
                <a:lnTo>
                  <a:pt x="124" y="292"/>
                </a:lnTo>
                <a:lnTo>
                  <a:pt x="124" y="290"/>
                </a:lnTo>
                <a:lnTo>
                  <a:pt x="124" y="290"/>
                </a:lnTo>
                <a:lnTo>
                  <a:pt x="126" y="290"/>
                </a:lnTo>
                <a:lnTo>
                  <a:pt x="126" y="290"/>
                </a:lnTo>
                <a:lnTo>
                  <a:pt x="126" y="290"/>
                </a:lnTo>
                <a:lnTo>
                  <a:pt x="126" y="290"/>
                </a:lnTo>
                <a:lnTo>
                  <a:pt x="128" y="290"/>
                </a:lnTo>
                <a:lnTo>
                  <a:pt x="132" y="290"/>
                </a:lnTo>
                <a:lnTo>
                  <a:pt x="132" y="290"/>
                </a:lnTo>
                <a:lnTo>
                  <a:pt x="134" y="290"/>
                </a:lnTo>
                <a:lnTo>
                  <a:pt x="134" y="290"/>
                </a:lnTo>
                <a:lnTo>
                  <a:pt x="132" y="288"/>
                </a:lnTo>
                <a:lnTo>
                  <a:pt x="132" y="288"/>
                </a:lnTo>
                <a:lnTo>
                  <a:pt x="132" y="288"/>
                </a:lnTo>
                <a:lnTo>
                  <a:pt x="132" y="288"/>
                </a:lnTo>
                <a:lnTo>
                  <a:pt x="132" y="288"/>
                </a:lnTo>
                <a:lnTo>
                  <a:pt x="130" y="288"/>
                </a:lnTo>
                <a:lnTo>
                  <a:pt x="130" y="288"/>
                </a:lnTo>
                <a:lnTo>
                  <a:pt x="130" y="288"/>
                </a:lnTo>
                <a:lnTo>
                  <a:pt x="126" y="290"/>
                </a:lnTo>
                <a:lnTo>
                  <a:pt x="124" y="290"/>
                </a:lnTo>
                <a:lnTo>
                  <a:pt x="124" y="290"/>
                </a:lnTo>
                <a:lnTo>
                  <a:pt x="122" y="288"/>
                </a:lnTo>
                <a:lnTo>
                  <a:pt x="122" y="288"/>
                </a:lnTo>
                <a:lnTo>
                  <a:pt x="122" y="288"/>
                </a:lnTo>
                <a:lnTo>
                  <a:pt x="122" y="288"/>
                </a:lnTo>
                <a:lnTo>
                  <a:pt x="124" y="288"/>
                </a:lnTo>
                <a:lnTo>
                  <a:pt x="124" y="288"/>
                </a:lnTo>
                <a:lnTo>
                  <a:pt x="124" y="288"/>
                </a:lnTo>
                <a:lnTo>
                  <a:pt x="126" y="288"/>
                </a:lnTo>
                <a:lnTo>
                  <a:pt x="126" y="288"/>
                </a:lnTo>
                <a:lnTo>
                  <a:pt x="128" y="288"/>
                </a:lnTo>
                <a:lnTo>
                  <a:pt x="128" y="288"/>
                </a:lnTo>
                <a:lnTo>
                  <a:pt x="128" y="288"/>
                </a:lnTo>
                <a:lnTo>
                  <a:pt x="130" y="288"/>
                </a:lnTo>
                <a:lnTo>
                  <a:pt x="130" y="288"/>
                </a:lnTo>
                <a:lnTo>
                  <a:pt x="130" y="288"/>
                </a:lnTo>
                <a:lnTo>
                  <a:pt x="130" y="288"/>
                </a:lnTo>
                <a:lnTo>
                  <a:pt x="130" y="288"/>
                </a:lnTo>
                <a:lnTo>
                  <a:pt x="128" y="288"/>
                </a:lnTo>
                <a:lnTo>
                  <a:pt x="128" y="288"/>
                </a:lnTo>
                <a:lnTo>
                  <a:pt x="128" y="288"/>
                </a:lnTo>
                <a:lnTo>
                  <a:pt x="128" y="288"/>
                </a:lnTo>
                <a:lnTo>
                  <a:pt x="126" y="288"/>
                </a:lnTo>
                <a:lnTo>
                  <a:pt x="126" y="288"/>
                </a:lnTo>
                <a:lnTo>
                  <a:pt x="126" y="288"/>
                </a:lnTo>
                <a:lnTo>
                  <a:pt x="126" y="288"/>
                </a:lnTo>
                <a:lnTo>
                  <a:pt x="124" y="288"/>
                </a:lnTo>
                <a:lnTo>
                  <a:pt x="124" y="288"/>
                </a:lnTo>
                <a:lnTo>
                  <a:pt x="124" y="286"/>
                </a:lnTo>
                <a:lnTo>
                  <a:pt x="124" y="286"/>
                </a:lnTo>
                <a:lnTo>
                  <a:pt x="126" y="286"/>
                </a:lnTo>
                <a:lnTo>
                  <a:pt x="124" y="286"/>
                </a:lnTo>
                <a:lnTo>
                  <a:pt x="124" y="286"/>
                </a:lnTo>
                <a:lnTo>
                  <a:pt x="124" y="284"/>
                </a:lnTo>
                <a:lnTo>
                  <a:pt x="124" y="284"/>
                </a:lnTo>
                <a:lnTo>
                  <a:pt x="124" y="284"/>
                </a:lnTo>
                <a:lnTo>
                  <a:pt x="128" y="282"/>
                </a:lnTo>
                <a:lnTo>
                  <a:pt x="128" y="282"/>
                </a:lnTo>
                <a:lnTo>
                  <a:pt x="128" y="282"/>
                </a:lnTo>
                <a:lnTo>
                  <a:pt x="130" y="282"/>
                </a:lnTo>
                <a:lnTo>
                  <a:pt x="130" y="282"/>
                </a:lnTo>
                <a:lnTo>
                  <a:pt x="130" y="282"/>
                </a:lnTo>
                <a:lnTo>
                  <a:pt x="130" y="282"/>
                </a:lnTo>
                <a:lnTo>
                  <a:pt x="130" y="282"/>
                </a:lnTo>
                <a:lnTo>
                  <a:pt x="130" y="282"/>
                </a:lnTo>
                <a:lnTo>
                  <a:pt x="130" y="282"/>
                </a:lnTo>
                <a:lnTo>
                  <a:pt x="130" y="282"/>
                </a:lnTo>
                <a:lnTo>
                  <a:pt x="130" y="282"/>
                </a:lnTo>
                <a:lnTo>
                  <a:pt x="130" y="282"/>
                </a:lnTo>
                <a:lnTo>
                  <a:pt x="130" y="282"/>
                </a:lnTo>
                <a:lnTo>
                  <a:pt x="128" y="282"/>
                </a:lnTo>
                <a:lnTo>
                  <a:pt x="128" y="282"/>
                </a:lnTo>
                <a:lnTo>
                  <a:pt x="128" y="282"/>
                </a:lnTo>
                <a:lnTo>
                  <a:pt x="128" y="282"/>
                </a:lnTo>
                <a:lnTo>
                  <a:pt x="126" y="282"/>
                </a:lnTo>
                <a:lnTo>
                  <a:pt x="124" y="284"/>
                </a:lnTo>
                <a:lnTo>
                  <a:pt x="124" y="284"/>
                </a:lnTo>
                <a:lnTo>
                  <a:pt x="124" y="284"/>
                </a:lnTo>
                <a:lnTo>
                  <a:pt x="124" y="284"/>
                </a:lnTo>
                <a:lnTo>
                  <a:pt x="124" y="284"/>
                </a:lnTo>
                <a:lnTo>
                  <a:pt x="124" y="286"/>
                </a:lnTo>
                <a:lnTo>
                  <a:pt x="124" y="286"/>
                </a:lnTo>
                <a:lnTo>
                  <a:pt x="122" y="286"/>
                </a:lnTo>
                <a:lnTo>
                  <a:pt x="122" y="286"/>
                </a:lnTo>
                <a:lnTo>
                  <a:pt x="122" y="286"/>
                </a:lnTo>
                <a:lnTo>
                  <a:pt x="122" y="286"/>
                </a:lnTo>
                <a:lnTo>
                  <a:pt x="124" y="284"/>
                </a:lnTo>
                <a:lnTo>
                  <a:pt x="124" y="284"/>
                </a:lnTo>
                <a:lnTo>
                  <a:pt x="124" y="284"/>
                </a:lnTo>
                <a:lnTo>
                  <a:pt x="122" y="284"/>
                </a:lnTo>
                <a:lnTo>
                  <a:pt x="122" y="284"/>
                </a:lnTo>
                <a:lnTo>
                  <a:pt x="122" y="284"/>
                </a:lnTo>
                <a:lnTo>
                  <a:pt x="122" y="284"/>
                </a:lnTo>
                <a:lnTo>
                  <a:pt x="122" y="284"/>
                </a:lnTo>
                <a:lnTo>
                  <a:pt x="122" y="284"/>
                </a:lnTo>
                <a:lnTo>
                  <a:pt x="122" y="284"/>
                </a:lnTo>
                <a:lnTo>
                  <a:pt x="122" y="282"/>
                </a:lnTo>
                <a:lnTo>
                  <a:pt x="124" y="282"/>
                </a:lnTo>
                <a:lnTo>
                  <a:pt x="124" y="282"/>
                </a:lnTo>
                <a:lnTo>
                  <a:pt x="124" y="282"/>
                </a:lnTo>
                <a:lnTo>
                  <a:pt x="124" y="282"/>
                </a:lnTo>
                <a:lnTo>
                  <a:pt x="124" y="282"/>
                </a:lnTo>
                <a:lnTo>
                  <a:pt x="124" y="282"/>
                </a:lnTo>
                <a:lnTo>
                  <a:pt x="126" y="282"/>
                </a:lnTo>
                <a:lnTo>
                  <a:pt x="126" y="282"/>
                </a:lnTo>
                <a:lnTo>
                  <a:pt x="126" y="282"/>
                </a:lnTo>
                <a:lnTo>
                  <a:pt x="126" y="282"/>
                </a:lnTo>
                <a:lnTo>
                  <a:pt x="128" y="282"/>
                </a:lnTo>
                <a:lnTo>
                  <a:pt x="128" y="282"/>
                </a:lnTo>
                <a:lnTo>
                  <a:pt x="128" y="282"/>
                </a:lnTo>
                <a:lnTo>
                  <a:pt x="130" y="282"/>
                </a:lnTo>
                <a:lnTo>
                  <a:pt x="130" y="280"/>
                </a:lnTo>
                <a:lnTo>
                  <a:pt x="128" y="280"/>
                </a:lnTo>
                <a:lnTo>
                  <a:pt x="126" y="280"/>
                </a:lnTo>
                <a:lnTo>
                  <a:pt x="126" y="280"/>
                </a:lnTo>
                <a:lnTo>
                  <a:pt x="126" y="280"/>
                </a:lnTo>
                <a:lnTo>
                  <a:pt x="126" y="280"/>
                </a:lnTo>
                <a:lnTo>
                  <a:pt x="126" y="280"/>
                </a:lnTo>
                <a:lnTo>
                  <a:pt x="128" y="280"/>
                </a:lnTo>
                <a:lnTo>
                  <a:pt x="128" y="280"/>
                </a:lnTo>
                <a:lnTo>
                  <a:pt x="128" y="280"/>
                </a:lnTo>
                <a:lnTo>
                  <a:pt x="128" y="280"/>
                </a:lnTo>
                <a:lnTo>
                  <a:pt x="128" y="278"/>
                </a:lnTo>
                <a:lnTo>
                  <a:pt x="128" y="278"/>
                </a:lnTo>
                <a:lnTo>
                  <a:pt x="128" y="278"/>
                </a:lnTo>
                <a:lnTo>
                  <a:pt x="128" y="280"/>
                </a:lnTo>
                <a:lnTo>
                  <a:pt x="126" y="280"/>
                </a:lnTo>
                <a:lnTo>
                  <a:pt x="126" y="280"/>
                </a:lnTo>
                <a:lnTo>
                  <a:pt x="126" y="280"/>
                </a:lnTo>
                <a:lnTo>
                  <a:pt x="126" y="280"/>
                </a:lnTo>
                <a:lnTo>
                  <a:pt x="126" y="282"/>
                </a:lnTo>
                <a:lnTo>
                  <a:pt x="126" y="282"/>
                </a:lnTo>
                <a:lnTo>
                  <a:pt x="126" y="282"/>
                </a:lnTo>
                <a:lnTo>
                  <a:pt x="126" y="282"/>
                </a:lnTo>
                <a:lnTo>
                  <a:pt x="126" y="282"/>
                </a:lnTo>
                <a:lnTo>
                  <a:pt x="122" y="282"/>
                </a:lnTo>
                <a:lnTo>
                  <a:pt x="122" y="282"/>
                </a:lnTo>
                <a:lnTo>
                  <a:pt x="122" y="282"/>
                </a:lnTo>
                <a:lnTo>
                  <a:pt x="120" y="282"/>
                </a:lnTo>
                <a:lnTo>
                  <a:pt x="120" y="282"/>
                </a:lnTo>
                <a:lnTo>
                  <a:pt x="120" y="282"/>
                </a:lnTo>
                <a:lnTo>
                  <a:pt x="120" y="282"/>
                </a:lnTo>
                <a:lnTo>
                  <a:pt x="120" y="282"/>
                </a:lnTo>
                <a:lnTo>
                  <a:pt x="120" y="280"/>
                </a:lnTo>
                <a:lnTo>
                  <a:pt x="120" y="280"/>
                </a:lnTo>
                <a:lnTo>
                  <a:pt x="120" y="280"/>
                </a:lnTo>
                <a:lnTo>
                  <a:pt x="120" y="280"/>
                </a:lnTo>
                <a:lnTo>
                  <a:pt x="120" y="280"/>
                </a:lnTo>
                <a:lnTo>
                  <a:pt x="122" y="280"/>
                </a:lnTo>
                <a:lnTo>
                  <a:pt x="122" y="280"/>
                </a:lnTo>
                <a:lnTo>
                  <a:pt x="122" y="280"/>
                </a:lnTo>
                <a:lnTo>
                  <a:pt x="122" y="280"/>
                </a:lnTo>
                <a:lnTo>
                  <a:pt x="122" y="280"/>
                </a:lnTo>
                <a:lnTo>
                  <a:pt x="124" y="280"/>
                </a:lnTo>
                <a:lnTo>
                  <a:pt x="124" y="280"/>
                </a:lnTo>
                <a:lnTo>
                  <a:pt x="124" y="280"/>
                </a:lnTo>
                <a:lnTo>
                  <a:pt x="124" y="280"/>
                </a:lnTo>
                <a:lnTo>
                  <a:pt x="124" y="280"/>
                </a:lnTo>
                <a:lnTo>
                  <a:pt x="124" y="280"/>
                </a:lnTo>
                <a:lnTo>
                  <a:pt x="124" y="280"/>
                </a:lnTo>
                <a:lnTo>
                  <a:pt x="124" y="280"/>
                </a:lnTo>
                <a:lnTo>
                  <a:pt x="122" y="280"/>
                </a:lnTo>
                <a:lnTo>
                  <a:pt x="122" y="280"/>
                </a:lnTo>
                <a:lnTo>
                  <a:pt x="122" y="280"/>
                </a:lnTo>
                <a:lnTo>
                  <a:pt x="120" y="280"/>
                </a:lnTo>
                <a:lnTo>
                  <a:pt x="122" y="278"/>
                </a:lnTo>
                <a:lnTo>
                  <a:pt x="122" y="278"/>
                </a:lnTo>
                <a:lnTo>
                  <a:pt x="122" y="278"/>
                </a:lnTo>
                <a:lnTo>
                  <a:pt x="124" y="278"/>
                </a:lnTo>
                <a:lnTo>
                  <a:pt x="124" y="278"/>
                </a:lnTo>
                <a:lnTo>
                  <a:pt x="124" y="278"/>
                </a:lnTo>
                <a:lnTo>
                  <a:pt x="122" y="278"/>
                </a:lnTo>
                <a:lnTo>
                  <a:pt x="120" y="278"/>
                </a:lnTo>
                <a:lnTo>
                  <a:pt x="120" y="278"/>
                </a:lnTo>
                <a:lnTo>
                  <a:pt x="120" y="278"/>
                </a:lnTo>
                <a:lnTo>
                  <a:pt x="118" y="278"/>
                </a:lnTo>
                <a:lnTo>
                  <a:pt x="118" y="278"/>
                </a:lnTo>
                <a:lnTo>
                  <a:pt x="118" y="278"/>
                </a:lnTo>
                <a:lnTo>
                  <a:pt x="118" y="278"/>
                </a:lnTo>
                <a:lnTo>
                  <a:pt x="118" y="278"/>
                </a:lnTo>
                <a:lnTo>
                  <a:pt x="118" y="278"/>
                </a:lnTo>
                <a:lnTo>
                  <a:pt x="116" y="276"/>
                </a:lnTo>
                <a:lnTo>
                  <a:pt x="114" y="274"/>
                </a:lnTo>
                <a:lnTo>
                  <a:pt x="116" y="272"/>
                </a:lnTo>
                <a:lnTo>
                  <a:pt x="118" y="272"/>
                </a:lnTo>
                <a:lnTo>
                  <a:pt x="120" y="270"/>
                </a:lnTo>
                <a:lnTo>
                  <a:pt x="120" y="270"/>
                </a:lnTo>
                <a:lnTo>
                  <a:pt x="122" y="270"/>
                </a:lnTo>
                <a:lnTo>
                  <a:pt x="120" y="270"/>
                </a:lnTo>
                <a:lnTo>
                  <a:pt x="116" y="272"/>
                </a:lnTo>
                <a:lnTo>
                  <a:pt x="116" y="272"/>
                </a:lnTo>
                <a:lnTo>
                  <a:pt x="116" y="270"/>
                </a:lnTo>
                <a:lnTo>
                  <a:pt x="118" y="270"/>
                </a:lnTo>
                <a:lnTo>
                  <a:pt x="120" y="268"/>
                </a:lnTo>
                <a:lnTo>
                  <a:pt x="120" y="268"/>
                </a:lnTo>
                <a:lnTo>
                  <a:pt x="120" y="268"/>
                </a:lnTo>
                <a:lnTo>
                  <a:pt x="122" y="268"/>
                </a:lnTo>
                <a:lnTo>
                  <a:pt x="122" y="268"/>
                </a:lnTo>
                <a:lnTo>
                  <a:pt x="122" y="268"/>
                </a:lnTo>
                <a:lnTo>
                  <a:pt x="122" y="268"/>
                </a:lnTo>
                <a:lnTo>
                  <a:pt x="124" y="268"/>
                </a:lnTo>
                <a:lnTo>
                  <a:pt x="124" y="268"/>
                </a:lnTo>
                <a:lnTo>
                  <a:pt x="124" y="266"/>
                </a:lnTo>
                <a:lnTo>
                  <a:pt x="126" y="266"/>
                </a:lnTo>
                <a:lnTo>
                  <a:pt x="124" y="266"/>
                </a:lnTo>
                <a:lnTo>
                  <a:pt x="124" y="266"/>
                </a:lnTo>
                <a:lnTo>
                  <a:pt x="124" y="266"/>
                </a:lnTo>
                <a:lnTo>
                  <a:pt x="124" y="266"/>
                </a:lnTo>
                <a:lnTo>
                  <a:pt x="122" y="266"/>
                </a:lnTo>
                <a:lnTo>
                  <a:pt x="122" y="268"/>
                </a:lnTo>
                <a:lnTo>
                  <a:pt x="122" y="268"/>
                </a:lnTo>
                <a:lnTo>
                  <a:pt x="120" y="268"/>
                </a:lnTo>
                <a:lnTo>
                  <a:pt x="120" y="268"/>
                </a:lnTo>
                <a:lnTo>
                  <a:pt x="120" y="268"/>
                </a:lnTo>
                <a:lnTo>
                  <a:pt x="118" y="268"/>
                </a:lnTo>
                <a:lnTo>
                  <a:pt x="118" y="268"/>
                </a:lnTo>
                <a:lnTo>
                  <a:pt x="116" y="270"/>
                </a:lnTo>
                <a:lnTo>
                  <a:pt x="116" y="270"/>
                </a:lnTo>
                <a:lnTo>
                  <a:pt x="116" y="270"/>
                </a:lnTo>
                <a:lnTo>
                  <a:pt x="116" y="270"/>
                </a:lnTo>
                <a:lnTo>
                  <a:pt x="116" y="270"/>
                </a:lnTo>
                <a:lnTo>
                  <a:pt x="116" y="270"/>
                </a:lnTo>
                <a:lnTo>
                  <a:pt x="116" y="270"/>
                </a:lnTo>
                <a:lnTo>
                  <a:pt x="116" y="270"/>
                </a:lnTo>
                <a:lnTo>
                  <a:pt x="116" y="270"/>
                </a:lnTo>
                <a:lnTo>
                  <a:pt x="118" y="268"/>
                </a:lnTo>
                <a:lnTo>
                  <a:pt x="118" y="268"/>
                </a:lnTo>
                <a:lnTo>
                  <a:pt x="120" y="268"/>
                </a:lnTo>
                <a:lnTo>
                  <a:pt x="120" y="266"/>
                </a:lnTo>
                <a:lnTo>
                  <a:pt x="120" y="266"/>
                </a:lnTo>
                <a:lnTo>
                  <a:pt x="118" y="266"/>
                </a:lnTo>
                <a:lnTo>
                  <a:pt x="118" y="266"/>
                </a:lnTo>
                <a:lnTo>
                  <a:pt x="118" y="268"/>
                </a:lnTo>
                <a:lnTo>
                  <a:pt x="118" y="268"/>
                </a:lnTo>
                <a:lnTo>
                  <a:pt x="116" y="268"/>
                </a:lnTo>
                <a:lnTo>
                  <a:pt x="114" y="268"/>
                </a:lnTo>
                <a:lnTo>
                  <a:pt x="114" y="266"/>
                </a:lnTo>
                <a:lnTo>
                  <a:pt x="114" y="266"/>
                </a:lnTo>
                <a:lnTo>
                  <a:pt x="116" y="266"/>
                </a:lnTo>
                <a:lnTo>
                  <a:pt x="116" y="266"/>
                </a:lnTo>
                <a:lnTo>
                  <a:pt x="118" y="266"/>
                </a:lnTo>
                <a:lnTo>
                  <a:pt x="118" y="264"/>
                </a:lnTo>
                <a:lnTo>
                  <a:pt x="118" y="264"/>
                </a:lnTo>
                <a:lnTo>
                  <a:pt x="118" y="264"/>
                </a:lnTo>
                <a:lnTo>
                  <a:pt x="118" y="264"/>
                </a:lnTo>
                <a:lnTo>
                  <a:pt x="118" y="264"/>
                </a:lnTo>
                <a:lnTo>
                  <a:pt x="118" y="264"/>
                </a:lnTo>
                <a:lnTo>
                  <a:pt x="118" y="264"/>
                </a:lnTo>
                <a:lnTo>
                  <a:pt x="118" y="264"/>
                </a:lnTo>
                <a:lnTo>
                  <a:pt x="120" y="264"/>
                </a:lnTo>
                <a:lnTo>
                  <a:pt x="122" y="264"/>
                </a:lnTo>
                <a:lnTo>
                  <a:pt x="122" y="264"/>
                </a:lnTo>
                <a:lnTo>
                  <a:pt x="122" y="264"/>
                </a:lnTo>
                <a:lnTo>
                  <a:pt x="122" y="264"/>
                </a:lnTo>
                <a:lnTo>
                  <a:pt x="122" y="264"/>
                </a:lnTo>
                <a:lnTo>
                  <a:pt x="122" y="264"/>
                </a:lnTo>
                <a:lnTo>
                  <a:pt x="120" y="264"/>
                </a:lnTo>
                <a:lnTo>
                  <a:pt x="118" y="264"/>
                </a:lnTo>
                <a:lnTo>
                  <a:pt x="118" y="264"/>
                </a:lnTo>
                <a:lnTo>
                  <a:pt x="118" y="264"/>
                </a:lnTo>
                <a:lnTo>
                  <a:pt x="118" y="264"/>
                </a:lnTo>
                <a:lnTo>
                  <a:pt x="118" y="264"/>
                </a:lnTo>
                <a:lnTo>
                  <a:pt x="116" y="264"/>
                </a:lnTo>
                <a:lnTo>
                  <a:pt x="116" y="264"/>
                </a:lnTo>
                <a:lnTo>
                  <a:pt x="116" y="264"/>
                </a:lnTo>
                <a:lnTo>
                  <a:pt x="116" y="264"/>
                </a:lnTo>
                <a:lnTo>
                  <a:pt x="114" y="264"/>
                </a:lnTo>
                <a:lnTo>
                  <a:pt x="114" y="264"/>
                </a:lnTo>
                <a:lnTo>
                  <a:pt x="112" y="264"/>
                </a:lnTo>
                <a:lnTo>
                  <a:pt x="112" y="266"/>
                </a:lnTo>
                <a:lnTo>
                  <a:pt x="112" y="264"/>
                </a:lnTo>
                <a:lnTo>
                  <a:pt x="112" y="264"/>
                </a:lnTo>
                <a:lnTo>
                  <a:pt x="112" y="264"/>
                </a:lnTo>
                <a:lnTo>
                  <a:pt x="112" y="264"/>
                </a:lnTo>
                <a:lnTo>
                  <a:pt x="112" y="264"/>
                </a:lnTo>
                <a:lnTo>
                  <a:pt x="114" y="264"/>
                </a:lnTo>
                <a:lnTo>
                  <a:pt x="114" y="264"/>
                </a:lnTo>
                <a:lnTo>
                  <a:pt x="114" y="264"/>
                </a:lnTo>
                <a:lnTo>
                  <a:pt x="114" y="264"/>
                </a:lnTo>
                <a:lnTo>
                  <a:pt x="114" y="264"/>
                </a:lnTo>
                <a:lnTo>
                  <a:pt x="112" y="264"/>
                </a:lnTo>
                <a:lnTo>
                  <a:pt x="112" y="264"/>
                </a:lnTo>
                <a:lnTo>
                  <a:pt x="112" y="264"/>
                </a:lnTo>
                <a:lnTo>
                  <a:pt x="112" y="264"/>
                </a:lnTo>
                <a:lnTo>
                  <a:pt x="112" y="264"/>
                </a:lnTo>
                <a:lnTo>
                  <a:pt x="112" y="264"/>
                </a:lnTo>
                <a:lnTo>
                  <a:pt x="110" y="264"/>
                </a:lnTo>
                <a:lnTo>
                  <a:pt x="110" y="264"/>
                </a:lnTo>
                <a:lnTo>
                  <a:pt x="110" y="264"/>
                </a:lnTo>
                <a:lnTo>
                  <a:pt x="110" y="264"/>
                </a:lnTo>
                <a:lnTo>
                  <a:pt x="110" y="264"/>
                </a:lnTo>
                <a:lnTo>
                  <a:pt x="110" y="262"/>
                </a:lnTo>
                <a:lnTo>
                  <a:pt x="110" y="262"/>
                </a:lnTo>
                <a:lnTo>
                  <a:pt x="112" y="262"/>
                </a:lnTo>
                <a:lnTo>
                  <a:pt x="112" y="262"/>
                </a:lnTo>
                <a:lnTo>
                  <a:pt x="112" y="262"/>
                </a:lnTo>
                <a:lnTo>
                  <a:pt x="112" y="262"/>
                </a:lnTo>
                <a:lnTo>
                  <a:pt x="114" y="262"/>
                </a:lnTo>
                <a:lnTo>
                  <a:pt x="114" y="262"/>
                </a:lnTo>
                <a:lnTo>
                  <a:pt x="116" y="262"/>
                </a:lnTo>
                <a:lnTo>
                  <a:pt x="118" y="262"/>
                </a:lnTo>
                <a:lnTo>
                  <a:pt x="120" y="262"/>
                </a:lnTo>
                <a:lnTo>
                  <a:pt x="120" y="260"/>
                </a:lnTo>
                <a:lnTo>
                  <a:pt x="120" y="260"/>
                </a:lnTo>
                <a:lnTo>
                  <a:pt x="120" y="260"/>
                </a:lnTo>
                <a:lnTo>
                  <a:pt x="118" y="260"/>
                </a:lnTo>
                <a:lnTo>
                  <a:pt x="118" y="262"/>
                </a:lnTo>
                <a:lnTo>
                  <a:pt x="118" y="262"/>
                </a:lnTo>
                <a:lnTo>
                  <a:pt x="118" y="262"/>
                </a:lnTo>
                <a:lnTo>
                  <a:pt x="118" y="262"/>
                </a:lnTo>
                <a:lnTo>
                  <a:pt x="114" y="262"/>
                </a:lnTo>
                <a:lnTo>
                  <a:pt x="112" y="262"/>
                </a:lnTo>
                <a:lnTo>
                  <a:pt x="110" y="262"/>
                </a:lnTo>
                <a:lnTo>
                  <a:pt x="110" y="262"/>
                </a:lnTo>
                <a:lnTo>
                  <a:pt x="110" y="262"/>
                </a:lnTo>
                <a:lnTo>
                  <a:pt x="110" y="262"/>
                </a:lnTo>
                <a:lnTo>
                  <a:pt x="110" y="260"/>
                </a:lnTo>
                <a:lnTo>
                  <a:pt x="110" y="260"/>
                </a:lnTo>
                <a:lnTo>
                  <a:pt x="112" y="260"/>
                </a:lnTo>
                <a:lnTo>
                  <a:pt x="112" y="260"/>
                </a:lnTo>
                <a:lnTo>
                  <a:pt x="114" y="260"/>
                </a:lnTo>
                <a:lnTo>
                  <a:pt x="116" y="260"/>
                </a:lnTo>
                <a:lnTo>
                  <a:pt x="116" y="260"/>
                </a:lnTo>
                <a:lnTo>
                  <a:pt x="116" y="260"/>
                </a:lnTo>
                <a:lnTo>
                  <a:pt x="116" y="258"/>
                </a:lnTo>
                <a:lnTo>
                  <a:pt x="116" y="258"/>
                </a:lnTo>
                <a:lnTo>
                  <a:pt x="116" y="258"/>
                </a:lnTo>
                <a:lnTo>
                  <a:pt x="114" y="260"/>
                </a:lnTo>
                <a:lnTo>
                  <a:pt x="112" y="260"/>
                </a:lnTo>
                <a:lnTo>
                  <a:pt x="112" y="260"/>
                </a:lnTo>
                <a:lnTo>
                  <a:pt x="112" y="260"/>
                </a:lnTo>
                <a:lnTo>
                  <a:pt x="112" y="260"/>
                </a:lnTo>
                <a:lnTo>
                  <a:pt x="112" y="258"/>
                </a:lnTo>
                <a:lnTo>
                  <a:pt x="112" y="258"/>
                </a:lnTo>
                <a:lnTo>
                  <a:pt x="112" y="258"/>
                </a:lnTo>
                <a:lnTo>
                  <a:pt x="112" y="258"/>
                </a:lnTo>
                <a:lnTo>
                  <a:pt x="114" y="258"/>
                </a:lnTo>
                <a:lnTo>
                  <a:pt x="114" y="258"/>
                </a:lnTo>
                <a:lnTo>
                  <a:pt x="114" y="258"/>
                </a:lnTo>
                <a:lnTo>
                  <a:pt x="114" y="258"/>
                </a:lnTo>
                <a:lnTo>
                  <a:pt x="116" y="258"/>
                </a:lnTo>
                <a:lnTo>
                  <a:pt x="118" y="258"/>
                </a:lnTo>
                <a:lnTo>
                  <a:pt x="118" y="258"/>
                </a:lnTo>
                <a:lnTo>
                  <a:pt x="118" y="258"/>
                </a:lnTo>
                <a:lnTo>
                  <a:pt x="118" y="258"/>
                </a:lnTo>
                <a:lnTo>
                  <a:pt x="120" y="258"/>
                </a:lnTo>
                <a:lnTo>
                  <a:pt x="120" y="258"/>
                </a:lnTo>
                <a:lnTo>
                  <a:pt x="120" y="258"/>
                </a:lnTo>
                <a:lnTo>
                  <a:pt x="118" y="258"/>
                </a:lnTo>
                <a:lnTo>
                  <a:pt x="118" y="258"/>
                </a:lnTo>
                <a:lnTo>
                  <a:pt x="116" y="258"/>
                </a:lnTo>
                <a:lnTo>
                  <a:pt x="116" y="258"/>
                </a:lnTo>
                <a:lnTo>
                  <a:pt x="116" y="258"/>
                </a:lnTo>
                <a:lnTo>
                  <a:pt x="114" y="258"/>
                </a:lnTo>
                <a:lnTo>
                  <a:pt x="114" y="258"/>
                </a:lnTo>
                <a:lnTo>
                  <a:pt x="114" y="258"/>
                </a:lnTo>
                <a:lnTo>
                  <a:pt x="114" y="258"/>
                </a:lnTo>
                <a:lnTo>
                  <a:pt x="114" y="258"/>
                </a:lnTo>
                <a:lnTo>
                  <a:pt x="114" y="258"/>
                </a:lnTo>
                <a:lnTo>
                  <a:pt x="112" y="258"/>
                </a:lnTo>
                <a:lnTo>
                  <a:pt x="112" y="258"/>
                </a:lnTo>
                <a:lnTo>
                  <a:pt x="112" y="258"/>
                </a:lnTo>
                <a:lnTo>
                  <a:pt x="112" y="258"/>
                </a:lnTo>
                <a:lnTo>
                  <a:pt x="112" y="258"/>
                </a:lnTo>
                <a:lnTo>
                  <a:pt x="112" y="260"/>
                </a:lnTo>
                <a:lnTo>
                  <a:pt x="112" y="260"/>
                </a:lnTo>
                <a:lnTo>
                  <a:pt x="112" y="260"/>
                </a:lnTo>
                <a:lnTo>
                  <a:pt x="112" y="260"/>
                </a:lnTo>
                <a:lnTo>
                  <a:pt x="110" y="260"/>
                </a:lnTo>
                <a:lnTo>
                  <a:pt x="110" y="260"/>
                </a:lnTo>
                <a:lnTo>
                  <a:pt x="110" y="258"/>
                </a:lnTo>
                <a:lnTo>
                  <a:pt x="108" y="258"/>
                </a:lnTo>
                <a:lnTo>
                  <a:pt x="108" y="258"/>
                </a:lnTo>
                <a:lnTo>
                  <a:pt x="108" y="258"/>
                </a:lnTo>
                <a:lnTo>
                  <a:pt x="108" y="258"/>
                </a:lnTo>
                <a:lnTo>
                  <a:pt x="108" y="258"/>
                </a:lnTo>
                <a:lnTo>
                  <a:pt x="108" y="258"/>
                </a:lnTo>
                <a:lnTo>
                  <a:pt x="108" y="256"/>
                </a:lnTo>
                <a:lnTo>
                  <a:pt x="108" y="256"/>
                </a:lnTo>
                <a:lnTo>
                  <a:pt x="108" y="256"/>
                </a:lnTo>
                <a:lnTo>
                  <a:pt x="108" y="256"/>
                </a:lnTo>
                <a:lnTo>
                  <a:pt x="108" y="256"/>
                </a:lnTo>
                <a:lnTo>
                  <a:pt x="112" y="254"/>
                </a:lnTo>
                <a:lnTo>
                  <a:pt x="114" y="254"/>
                </a:lnTo>
                <a:lnTo>
                  <a:pt x="114" y="254"/>
                </a:lnTo>
                <a:lnTo>
                  <a:pt x="114" y="254"/>
                </a:lnTo>
                <a:lnTo>
                  <a:pt x="116" y="254"/>
                </a:lnTo>
                <a:lnTo>
                  <a:pt x="116" y="254"/>
                </a:lnTo>
                <a:lnTo>
                  <a:pt x="116" y="254"/>
                </a:lnTo>
                <a:lnTo>
                  <a:pt x="116" y="254"/>
                </a:lnTo>
                <a:lnTo>
                  <a:pt x="116" y="254"/>
                </a:lnTo>
                <a:lnTo>
                  <a:pt x="114" y="254"/>
                </a:lnTo>
                <a:lnTo>
                  <a:pt x="114" y="254"/>
                </a:lnTo>
                <a:lnTo>
                  <a:pt x="112" y="254"/>
                </a:lnTo>
                <a:lnTo>
                  <a:pt x="112" y="254"/>
                </a:lnTo>
                <a:lnTo>
                  <a:pt x="112" y="254"/>
                </a:lnTo>
                <a:lnTo>
                  <a:pt x="112" y="254"/>
                </a:lnTo>
                <a:lnTo>
                  <a:pt x="112" y="254"/>
                </a:lnTo>
                <a:lnTo>
                  <a:pt x="112" y="254"/>
                </a:lnTo>
                <a:lnTo>
                  <a:pt x="110" y="256"/>
                </a:lnTo>
                <a:lnTo>
                  <a:pt x="110" y="256"/>
                </a:lnTo>
                <a:lnTo>
                  <a:pt x="110" y="256"/>
                </a:lnTo>
                <a:lnTo>
                  <a:pt x="110" y="254"/>
                </a:lnTo>
                <a:lnTo>
                  <a:pt x="110" y="254"/>
                </a:lnTo>
                <a:lnTo>
                  <a:pt x="110" y="254"/>
                </a:lnTo>
                <a:lnTo>
                  <a:pt x="110" y="254"/>
                </a:lnTo>
                <a:lnTo>
                  <a:pt x="110" y="254"/>
                </a:lnTo>
                <a:lnTo>
                  <a:pt x="110" y="254"/>
                </a:lnTo>
                <a:lnTo>
                  <a:pt x="110" y="254"/>
                </a:lnTo>
                <a:lnTo>
                  <a:pt x="112" y="252"/>
                </a:lnTo>
                <a:lnTo>
                  <a:pt x="112" y="252"/>
                </a:lnTo>
                <a:lnTo>
                  <a:pt x="112" y="252"/>
                </a:lnTo>
                <a:lnTo>
                  <a:pt x="110" y="252"/>
                </a:lnTo>
                <a:lnTo>
                  <a:pt x="110" y="252"/>
                </a:lnTo>
                <a:lnTo>
                  <a:pt x="110" y="252"/>
                </a:lnTo>
                <a:lnTo>
                  <a:pt x="110" y="252"/>
                </a:lnTo>
                <a:lnTo>
                  <a:pt x="110" y="252"/>
                </a:lnTo>
                <a:lnTo>
                  <a:pt x="110" y="252"/>
                </a:lnTo>
                <a:lnTo>
                  <a:pt x="110" y="252"/>
                </a:lnTo>
                <a:lnTo>
                  <a:pt x="110" y="252"/>
                </a:lnTo>
                <a:lnTo>
                  <a:pt x="110" y="252"/>
                </a:lnTo>
                <a:lnTo>
                  <a:pt x="108" y="252"/>
                </a:lnTo>
                <a:lnTo>
                  <a:pt x="108" y="252"/>
                </a:lnTo>
                <a:lnTo>
                  <a:pt x="108" y="252"/>
                </a:lnTo>
                <a:lnTo>
                  <a:pt x="110" y="252"/>
                </a:lnTo>
                <a:lnTo>
                  <a:pt x="110" y="252"/>
                </a:lnTo>
                <a:lnTo>
                  <a:pt x="110" y="252"/>
                </a:lnTo>
                <a:lnTo>
                  <a:pt x="114" y="252"/>
                </a:lnTo>
                <a:lnTo>
                  <a:pt x="114" y="252"/>
                </a:lnTo>
                <a:lnTo>
                  <a:pt x="116" y="250"/>
                </a:lnTo>
                <a:lnTo>
                  <a:pt x="118" y="250"/>
                </a:lnTo>
                <a:lnTo>
                  <a:pt x="118" y="250"/>
                </a:lnTo>
                <a:lnTo>
                  <a:pt x="118" y="250"/>
                </a:lnTo>
                <a:lnTo>
                  <a:pt x="118" y="250"/>
                </a:lnTo>
                <a:lnTo>
                  <a:pt x="120" y="250"/>
                </a:lnTo>
                <a:lnTo>
                  <a:pt x="120" y="250"/>
                </a:lnTo>
                <a:lnTo>
                  <a:pt x="120" y="250"/>
                </a:lnTo>
                <a:lnTo>
                  <a:pt x="120" y="250"/>
                </a:lnTo>
                <a:lnTo>
                  <a:pt x="122" y="250"/>
                </a:lnTo>
                <a:lnTo>
                  <a:pt x="122" y="250"/>
                </a:lnTo>
                <a:lnTo>
                  <a:pt x="124" y="250"/>
                </a:lnTo>
                <a:lnTo>
                  <a:pt x="124" y="250"/>
                </a:lnTo>
                <a:lnTo>
                  <a:pt x="126" y="250"/>
                </a:lnTo>
                <a:lnTo>
                  <a:pt x="126" y="250"/>
                </a:lnTo>
                <a:lnTo>
                  <a:pt x="126" y="250"/>
                </a:lnTo>
                <a:lnTo>
                  <a:pt x="126" y="250"/>
                </a:lnTo>
                <a:lnTo>
                  <a:pt x="126" y="250"/>
                </a:lnTo>
                <a:lnTo>
                  <a:pt x="128" y="250"/>
                </a:lnTo>
                <a:lnTo>
                  <a:pt x="128" y="250"/>
                </a:lnTo>
                <a:lnTo>
                  <a:pt x="128" y="250"/>
                </a:lnTo>
                <a:lnTo>
                  <a:pt x="128" y="250"/>
                </a:lnTo>
                <a:lnTo>
                  <a:pt x="128" y="248"/>
                </a:lnTo>
                <a:lnTo>
                  <a:pt x="126" y="248"/>
                </a:lnTo>
                <a:lnTo>
                  <a:pt x="126" y="248"/>
                </a:lnTo>
                <a:lnTo>
                  <a:pt x="126" y="248"/>
                </a:lnTo>
                <a:lnTo>
                  <a:pt x="126" y="248"/>
                </a:lnTo>
                <a:lnTo>
                  <a:pt x="124" y="250"/>
                </a:lnTo>
                <a:lnTo>
                  <a:pt x="124" y="250"/>
                </a:lnTo>
                <a:lnTo>
                  <a:pt x="124" y="250"/>
                </a:lnTo>
                <a:lnTo>
                  <a:pt x="122" y="250"/>
                </a:lnTo>
                <a:lnTo>
                  <a:pt x="122" y="250"/>
                </a:lnTo>
                <a:lnTo>
                  <a:pt x="122" y="250"/>
                </a:lnTo>
                <a:lnTo>
                  <a:pt x="124" y="248"/>
                </a:lnTo>
                <a:lnTo>
                  <a:pt x="124" y="248"/>
                </a:lnTo>
                <a:lnTo>
                  <a:pt x="122" y="248"/>
                </a:lnTo>
                <a:lnTo>
                  <a:pt x="122" y="248"/>
                </a:lnTo>
                <a:lnTo>
                  <a:pt x="118" y="250"/>
                </a:lnTo>
                <a:lnTo>
                  <a:pt x="118" y="250"/>
                </a:lnTo>
                <a:lnTo>
                  <a:pt x="116" y="250"/>
                </a:lnTo>
                <a:lnTo>
                  <a:pt x="116" y="250"/>
                </a:lnTo>
                <a:lnTo>
                  <a:pt x="116" y="250"/>
                </a:lnTo>
                <a:lnTo>
                  <a:pt x="114" y="250"/>
                </a:lnTo>
                <a:lnTo>
                  <a:pt x="114" y="250"/>
                </a:lnTo>
                <a:lnTo>
                  <a:pt x="114" y="250"/>
                </a:lnTo>
                <a:lnTo>
                  <a:pt x="112" y="250"/>
                </a:lnTo>
                <a:lnTo>
                  <a:pt x="112" y="252"/>
                </a:lnTo>
                <a:lnTo>
                  <a:pt x="110" y="250"/>
                </a:lnTo>
                <a:lnTo>
                  <a:pt x="110" y="250"/>
                </a:lnTo>
                <a:lnTo>
                  <a:pt x="110" y="250"/>
                </a:lnTo>
                <a:lnTo>
                  <a:pt x="110" y="250"/>
                </a:lnTo>
                <a:lnTo>
                  <a:pt x="110" y="250"/>
                </a:lnTo>
                <a:lnTo>
                  <a:pt x="110" y="250"/>
                </a:lnTo>
                <a:lnTo>
                  <a:pt x="112" y="250"/>
                </a:lnTo>
                <a:lnTo>
                  <a:pt x="112" y="250"/>
                </a:lnTo>
                <a:lnTo>
                  <a:pt x="112" y="250"/>
                </a:lnTo>
                <a:lnTo>
                  <a:pt x="112" y="250"/>
                </a:lnTo>
                <a:lnTo>
                  <a:pt x="112" y="250"/>
                </a:lnTo>
                <a:lnTo>
                  <a:pt x="112" y="250"/>
                </a:lnTo>
                <a:lnTo>
                  <a:pt x="112" y="250"/>
                </a:lnTo>
                <a:lnTo>
                  <a:pt x="112" y="250"/>
                </a:lnTo>
                <a:lnTo>
                  <a:pt x="112" y="250"/>
                </a:lnTo>
                <a:lnTo>
                  <a:pt x="110" y="250"/>
                </a:lnTo>
                <a:lnTo>
                  <a:pt x="110" y="250"/>
                </a:lnTo>
                <a:lnTo>
                  <a:pt x="110" y="250"/>
                </a:lnTo>
                <a:lnTo>
                  <a:pt x="110" y="250"/>
                </a:lnTo>
                <a:lnTo>
                  <a:pt x="110" y="250"/>
                </a:lnTo>
                <a:lnTo>
                  <a:pt x="108" y="250"/>
                </a:lnTo>
                <a:lnTo>
                  <a:pt x="108" y="250"/>
                </a:lnTo>
                <a:lnTo>
                  <a:pt x="108" y="250"/>
                </a:lnTo>
                <a:lnTo>
                  <a:pt x="108" y="250"/>
                </a:lnTo>
                <a:lnTo>
                  <a:pt x="110" y="250"/>
                </a:lnTo>
                <a:lnTo>
                  <a:pt x="110" y="250"/>
                </a:lnTo>
                <a:lnTo>
                  <a:pt x="112" y="250"/>
                </a:lnTo>
                <a:lnTo>
                  <a:pt x="112" y="250"/>
                </a:lnTo>
                <a:lnTo>
                  <a:pt x="112" y="250"/>
                </a:lnTo>
                <a:lnTo>
                  <a:pt x="112" y="250"/>
                </a:lnTo>
                <a:lnTo>
                  <a:pt x="112" y="250"/>
                </a:lnTo>
                <a:lnTo>
                  <a:pt x="112" y="250"/>
                </a:lnTo>
                <a:lnTo>
                  <a:pt x="114" y="250"/>
                </a:lnTo>
                <a:lnTo>
                  <a:pt x="114" y="250"/>
                </a:lnTo>
                <a:lnTo>
                  <a:pt x="114" y="250"/>
                </a:lnTo>
                <a:lnTo>
                  <a:pt x="114" y="250"/>
                </a:lnTo>
                <a:lnTo>
                  <a:pt x="114" y="250"/>
                </a:lnTo>
                <a:lnTo>
                  <a:pt x="118" y="250"/>
                </a:lnTo>
                <a:lnTo>
                  <a:pt x="118" y="250"/>
                </a:lnTo>
                <a:lnTo>
                  <a:pt x="120" y="248"/>
                </a:lnTo>
                <a:lnTo>
                  <a:pt x="118" y="248"/>
                </a:lnTo>
                <a:lnTo>
                  <a:pt x="118" y="248"/>
                </a:lnTo>
                <a:lnTo>
                  <a:pt x="118" y="248"/>
                </a:lnTo>
                <a:lnTo>
                  <a:pt x="118" y="248"/>
                </a:lnTo>
                <a:lnTo>
                  <a:pt x="118" y="248"/>
                </a:lnTo>
                <a:lnTo>
                  <a:pt x="118" y="248"/>
                </a:lnTo>
                <a:lnTo>
                  <a:pt x="118" y="248"/>
                </a:lnTo>
                <a:lnTo>
                  <a:pt x="118" y="248"/>
                </a:lnTo>
                <a:lnTo>
                  <a:pt x="118" y="248"/>
                </a:lnTo>
                <a:lnTo>
                  <a:pt x="118" y="248"/>
                </a:lnTo>
                <a:lnTo>
                  <a:pt x="118" y="248"/>
                </a:lnTo>
                <a:lnTo>
                  <a:pt x="118" y="248"/>
                </a:lnTo>
                <a:lnTo>
                  <a:pt x="120" y="246"/>
                </a:lnTo>
                <a:lnTo>
                  <a:pt x="120" y="246"/>
                </a:lnTo>
                <a:lnTo>
                  <a:pt x="120" y="246"/>
                </a:lnTo>
                <a:lnTo>
                  <a:pt x="120" y="246"/>
                </a:lnTo>
                <a:lnTo>
                  <a:pt x="120" y="246"/>
                </a:lnTo>
                <a:lnTo>
                  <a:pt x="120" y="246"/>
                </a:lnTo>
                <a:lnTo>
                  <a:pt x="122" y="246"/>
                </a:lnTo>
                <a:lnTo>
                  <a:pt x="122" y="246"/>
                </a:lnTo>
                <a:lnTo>
                  <a:pt x="122" y="246"/>
                </a:lnTo>
                <a:lnTo>
                  <a:pt x="122" y="246"/>
                </a:lnTo>
                <a:lnTo>
                  <a:pt x="122" y="246"/>
                </a:lnTo>
                <a:lnTo>
                  <a:pt x="122" y="246"/>
                </a:lnTo>
                <a:lnTo>
                  <a:pt x="122" y="246"/>
                </a:lnTo>
                <a:lnTo>
                  <a:pt x="124" y="246"/>
                </a:lnTo>
                <a:lnTo>
                  <a:pt x="126" y="246"/>
                </a:lnTo>
                <a:lnTo>
                  <a:pt x="126" y="246"/>
                </a:lnTo>
                <a:lnTo>
                  <a:pt x="126" y="246"/>
                </a:lnTo>
                <a:lnTo>
                  <a:pt x="126" y="246"/>
                </a:lnTo>
                <a:lnTo>
                  <a:pt x="126" y="246"/>
                </a:lnTo>
                <a:lnTo>
                  <a:pt x="128" y="246"/>
                </a:lnTo>
                <a:lnTo>
                  <a:pt x="128" y="246"/>
                </a:lnTo>
                <a:lnTo>
                  <a:pt x="128" y="246"/>
                </a:lnTo>
                <a:lnTo>
                  <a:pt x="128" y="246"/>
                </a:lnTo>
                <a:lnTo>
                  <a:pt x="128" y="246"/>
                </a:lnTo>
                <a:lnTo>
                  <a:pt x="126" y="246"/>
                </a:lnTo>
                <a:lnTo>
                  <a:pt x="126" y="246"/>
                </a:lnTo>
                <a:lnTo>
                  <a:pt x="126" y="246"/>
                </a:lnTo>
                <a:lnTo>
                  <a:pt x="126" y="246"/>
                </a:lnTo>
                <a:lnTo>
                  <a:pt x="124" y="246"/>
                </a:lnTo>
                <a:lnTo>
                  <a:pt x="124" y="246"/>
                </a:lnTo>
                <a:lnTo>
                  <a:pt x="122" y="246"/>
                </a:lnTo>
                <a:lnTo>
                  <a:pt x="122" y="246"/>
                </a:lnTo>
                <a:lnTo>
                  <a:pt x="122" y="246"/>
                </a:lnTo>
                <a:lnTo>
                  <a:pt x="124" y="244"/>
                </a:lnTo>
                <a:lnTo>
                  <a:pt x="124" y="244"/>
                </a:lnTo>
                <a:lnTo>
                  <a:pt x="124" y="244"/>
                </a:lnTo>
                <a:lnTo>
                  <a:pt x="124" y="244"/>
                </a:lnTo>
                <a:lnTo>
                  <a:pt x="124" y="244"/>
                </a:lnTo>
                <a:lnTo>
                  <a:pt x="126" y="244"/>
                </a:lnTo>
                <a:lnTo>
                  <a:pt x="126" y="244"/>
                </a:lnTo>
                <a:lnTo>
                  <a:pt x="126" y="244"/>
                </a:lnTo>
                <a:lnTo>
                  <a:pt x="124" y="244"/>
                </a:lnTo>
                <a:lnTo>
                  <a:pt x="124" y="244"/>
                </a:lnTo>
                <a:lnTo>
                  <a:pt x="122" y="244"/>
                </a:lnTo>
                <a:lnTo>
                  <a:pt x="122" y="244"/>
                </a:lnTo>
                <a:lnTo>
                  <a:pt x="122" y="244"/>
                </a:lnTo>
                <a:lnTo>
                  <a:pt x="122" y="244"/>
                </a:lnTo>
                <a:lnTo>
                  <a:pt x="122" y="244"/>
                </a:lnTo>
                <a:lnTo>
                  <a:pt x="122" y="244"/>
                </a:lnTo>
                <a:lnTo>
                  <a:pt x="122" y="244"/>
                </a:lnTo>
                <a:lnTo>
                  <a:pt x="120" y="244"/>
                </a:lnTo>
                <a:lnTo>
                  <a:pt x="120" y="244"/>
                </a:lnTo>
                <a:lnTo>
                  <a:pt x="120" y="244"/>
                </a:lnTo>
                <a:lnTo>
                  <a:pt x="120" y="244"/>
                </a:lnTo>
                <a:lnTo>
                  <a:pt x="122" y="242"/>
                </a:lnTo>
                <a:lnTo>
                  <a:pt x="122" y="242"/>
                </a:lnTo>
                <a:lnTo>
                  <a:pt x="122" y="242"/>
                </a:lnTo>
                <a:lnTo>
                  <a:pt x="122" y="242"/>
                </a:lnTo>
                <a:lnTo>
                  <a:pt x="122" y="242"/>
                </a:lnTo>
                <a:lnTo>
                  <a:pt x="124" y="242"/>
                </a:lnTo>
                <a:lnTo>
                  <a:pt x="124" y="244"/>
                </a:lnTo>
                <a:lnTo>
                  <a:pt x="124" y="244"/>
                </a:lnTo>
                <a:lnTo>
                  <a:pt x="124" y="242"/>
                </a:lnTo>
                <a:lnTo>
                  <a:pt x="124" y="242"/>
                </a:lnTo>
                <a:lnTo>
                  <a:pt x="126" y="242"/>
                </a:lnTo>
                <a:lnTo>
                  <a:pt x="126" y="242"/>
                </a:lnTo>
                <a:lnTo>
                  <a:pt x="126" y="242"/>
                </a:lnTo>
                <a:lnTo>
                  <a:pt x="126" y="242"/>
                </a:lnTo>
                <a:lnTo>
                  <a:pt x="126" y="242"/>
                </a:lnTo>
                <a:lnTo>
                  <a:pt x="126" y="242"/>
                </a:lnTo>
                <a:lnTo>
                  <a:pt x="126" y="242"/>
                </a:lnTo>
                <a:lnTo>
                  <a:pt x="126" y="242"/>
                </a:lnTo>
                <a:lnTo>
                  <a:pt x="124" y="242"/>
                </a:lnTo>
                <a:lnTo>
                  <a:pt x="124" y="242"/>
                </a:lnTo>
                <a:lnTo>
                  <a:pt x="124" y="242"/>
                </a:lnTo>
                <a:lnTo>
                  <a:pt x="124" y="242"/>
                </a:lnTo>
                <a:lnTo>
                  <a:pt x="124" y="242"/>
                </a:lnTo>
                <a:lnTo>
                  <a:pt x="124" y="242"/>
                </a:lnTo>
                <a:lnTo>
                  <a:pt x="126" y="242"/>
                </a:lnTo>
                <a:lnTo>
                  <a:pt x="126" y="242"/>
                </a:lnTo>
                <a:lnTo>
                  <a:pt x="128" y="242"/>
                </a:lnTo>
                <a:lnTo>
                  <a:pt x="128" y="242"/>
                </a:lnTo>
                <a:lnTo>
                  <a:pt x="128" y="242"/>
                </a:lnTo>
                <a:lnTo>
                  <a:pt x="128" y="242"/>
                </a:lnTo>
                <a:lnTo>
                  <a:pt x="128" y="242"/>
                </a:lnTo>
                <a:lnTo>
                  <a:pt x="128" y="244"/>
                </a:lnTo>
                <a:lnTo>
                  <a:pt x="128" y="244"/>
                </a:lnTo>
                <a:lnTo>
                  <a:pt x="128" y="244"/>
                </a:lnTo>
                <a:lnTo>
                  <a:pt x="128" y="244"/>
                </a:lnTo>
                <a:lnTo>
                  <a:pt x="128" y="244"/>
                </a:lnTo>
                <a:lnTo>
                  <a:pt x="128" y="244"/>
                </a:lnTo>
                <a:lnTo>
                  <a:pt x="128" y="244"/>
                </a:lnTo>
                <a:lnTo>
                  <a:pt x="128" y="246"/>
                </a:lnTo>
                <a:lnTo>
                  <a:pt x="128" y="246"/>
                </a:lnTo>
                <a:lnTo>
                  <a:pt x="130" y="246"/>
                </a:lnTo>
                <a:lnTo>
                  <a:pt x="132" y="246"/>
                </a:lnTo>
                <a:lnTo>
                  <a:pt x="132" y="246"/>
                </a:lnTo>
                <a:lnTo>
                  <a:pt x="132" y="248"/>
                </a:lnTo>
                <a:lnTo>
                  <a:pt x="132" y="248"/>
                </a:lnTo>
                <a:lnTo>
                  <a:pt x="132" y="248"/>
                </a:lnTo>
                <a:lnTo>
                  <a:pt x="134" y="248"/>
                </a:lnTo>
                <a:lnTo>
                  <a:pt x="134" y="248"/>
                </a:lnTo>
                <a:lnTo>
                  <a:pt x="134" y="248"/>
                </a:lnTo>
                <a:lnTo>
                  <a:pt x="134" y="248"/>
                </a:lnTo>
                <a:lnTo>
                  <a:pt x="134" y="246"/>
                </a:lnTo>
                <a:lnTo>
                  <a:pt x="134" y="246"/>
                </a:lnTo>
                <a:lnTo>
                  <a:pt x="132" y="246"/>
                </a:lnTo>
                <a:lnTo>
                  <a:pt x="132" y="246"/>
                </a:lnTo>
                <a:lnTo>
                  <a:pt x="132" y="246"/>
                </a:lnTo>
                <a:lnTo>
                  <a:pt x="130" y="246"/>
                </a:lnTo>
                <a:lnTo>
                  <a:pt x="130" y="244"/>
                </a:lnTo>
                <a:lnTo>
                  <a:pt x="130" y="244"/>
                </a:lnTo>
                <a:lnTo>
                  <a:pt x="130" y="244"/>
                </a:lnTo>
                <a:lnTo>
                  <a:pt x="130" y="242"/>
                </a:lnTo>
                <a:lnTo>
                  <a:pt x="130" y="242"/>
                </a:lnTo>
                <a:lnTo>
                  <a:pt x="130" y="242"/>
                </a:lnTo>
                <a:lnTo>
                  <a:pt x="130" y="242"/>
                </a:lnTo>
                <a:lnTo>
                  <a:pt x="130" y="242"/>
                </a:lnTo>
                <a:lnTo>
                  <a:pt x="132" y="242"/>
                </a:lnTo>
                <a:lnTo>
                  <a:pt x="132" y="242"/>
                </a:lnTo>
                <a:lnTo>
                  <a:pt x="132" y="242"/>
                </a:lnTo>
                <a:lnTo>
                  <a:pt x="130" y="242"/>
                </a:lnTo>
                <a:lnTo>
                  <a:pt x="130" y="242"/>
                </a:lnTo>
                <a:lnTo>
                  <a:pt x="130" y="242"/>
                </a:lnTo>
                <a:lnTo>
                  <a:pt x="130" y="242"/>
                </a:lnTo>
                <a:lnTo>
                  <a:pt x="130" y="242"/>
                </a:lnTo>
                <a:lnTo>
                  <a:pt x="130" y="242"/>
                </a:lnTo>
                <a:lnTo>
                  <a:pt x="130" y="242"/>
                </a:lnTo>
                <a:lnTo>
                  <a:pt x="130" y="242"/>
                </a:lnTo>
                <a:lnTo>
                  <a:pt x="128" y="242"/>
                </a:lnTo>
                <a:lnTo>
                  <a:pt x="130" y="242"/>
                </a:lnTo>
                <a:lnTo>
                  <a:pt x="130" y="240"/>
                </a:lnTo>
                <a:lnTo>
                  <a:pt x="130" y="240"/>
                </a:lnTo>
                <a:lnTo>
                  <a:pt x="130" y="240"/>
                </a:lnTo>
                <a:lnTo>
                  <a:pt x="130" y="240"/>
                </a:lnTo>
                <a:lnTo>
                  <a:pt x="132" y="240"/>
                </a:lnTo>
                <a:lnTo>
                  <a:pt x="132" y="240"/>
                </a:lnTo>
                <a:lnTo>
                  <a:pt x="132" y="240"/>
                </a:lnTo>
                <a:lnTo>
                  <a:pt x="132" y="240"/>
                </a:lnTo>
                <a:lnTo>
                  <a:pt x="132" y="240"/>
                </a:lnTo>
                <a:lnTo>
                  <a:pt x="132" y="240"/>
                </a:lnTo>
                <a:lnTo>
                  <a:pt x="132" y="240"/>
                </a:lnTo>
                <a:lnTo>
                  <a:pt x="130" y="240"/>
                </a:lnTo>
                <a:lnTo>
                  <a:pt x="130" y="240"/>
                </a:lnTo>
                <a:lnTo>
                  <a:pt x="130" y="240"/>
                </a:lnTo>
                <a:lnTo>
                  <a:pt x="130" y="240"/>
                </a:lnTo>
                <a:lnTo>
                  <a:pt x="130" y="240"/>
                </a:lnTo>
                <a:lnTo>
                  <a:pt x="128" y="240"/>
                </a:lnTo>
                <a:lnTo>
                  <a:pt x="128" y="242"/>
                </a:lnTo>
                <a:lnTo>
                  <a:pt x="128" y="242"/>
                </a:lnTo>
                <a:lnTo>
                  <a:pt x="128" y="242"/>
                </a:lnTo>
                <a:lnTo>
                  <a:pt x="128" y="242"/>
                </a:lnTo>
                <a:lnTo>
                  <a:pt x="126" y="242"/>
                </a:lnTo>
                <a:lnTo>
                  <a:pt x="126" y="240"/>
                </a:lnTo>
                <a:lnTo>
                  <a:pt x="124" y="238"/>
                </a:lnTo>
                <a:lnTo>
                  <a:pt x="124" y="238"/>
                </a:lnTo>
                <a:lnTo>
                  <a:pt x="126" y="238"/>
                </a:lnTo>
                <a:lnTo>
                  <a:pt x="124" y="236"/>
                </a:lnTo>
                <a:lnTo>
                  <a:pt x="124" y="236"/>
                </a:lnTo>
                <a:lnTo>
                  <a:pt x="124" y="236"/>
                </a:lnTo>
                <a:lnTo>
                  <a:pt x="124" y="234"/>
                </a:lnTo>
                <a:lnTo>
                  <a:pt x="124" y="234"/>
                </a:lnTo>
                <a:lnTo>
                  <a:pt x="124" y="236"/>
                </a:lnTo>
                <a:lnTo>
                  <a:pt x="124" y="236"/>
                </a:lnTo>
                <a:lnTo>
                  <a:pt x="122" y="238"/>
                </a:lnTo>
                <a:lnTo>
                  <a:pt x="122" y="238"/>
                </a:lnTo>
                <a:lnTo>
                  <a:pt x="124" y="238"/>
                </a:lnTo>
                <a:lnTo>
                  <a:pt x="124" y="238"/>
                </a:lnTo>
                <a:lnTo>
                  <a:pt x="124" y="238"/>
                </a:lnTo>
                <a:lnTo>
                  <a:pt x="124" y="238"/>
                </a:lnTo>
                <a:lnTo>
                  <a:pt x="124" y="238"/>
                </a:lnTo>
                <a:lnTo>
                  <a:pt x="124" y="238"/>
                </a:lnTo>
                <a:lnTo>
                  <a:pt x="124" y="238"/>
                </a:lnTo>
                <a:lnTo>
                  <a:pt x="124" y="238"/>
                </a:lnTo>
                <a:lnTo>
                  <a:pt x="124" y="238"/>
                </a:lnTo>
                <a:lnTo>
                  <a:pt x="124" y="238"/>
                </a:lnTo>
                <a:lnTo>
                  <a:pt x="124" y="240"/>
                </a:lnTo>
                <a:lnTo>
                  <a:pt x="124" y="240"/>
                </a:lnTo>
                <a:lnTo>
                  <a:pt x="124" y="242"/>
                </a:lnTo>
                <a:lnTo>
                  <a:pt x="124" y="242"/>
                </a:lnTo>
                <a:lnTo>
                  <a:pt x="124" y="242"/>
                </a:lnTo>
                <a:lnTo>
                  <a:pt x="122" y="242"/>
                </a:lnTo>
                <a:lnTo>
                  <a:pt x="120" y="242"/>
                </a:lnTo>
                <a:lnTo>
                  <a:pt x="120" y="242"/>
                </a:lnTo>
                <a:lnTo>
                  <a:pt x="120" y="242"/>
                </a:lnTo>
                <a:lnTo>
                  <a:pt x="120" y="244"/>
                </a:lnTo>
                <a:lnTo>
                  <a:pt x="118" y="244"/>
                </a:lnTo>
                <a:lnTo>
                  <a:pt x="118" y="244"/>
                </a:lnTo>
                <a:lnTo>
                  <a:pt x="118" y="244"/>
                </a:lnTo>
                <a:lnTo>
                  <a:pt x="118" y="244"/>
                </a:lnTo>
                <a:lnTo>
                  <a:pt x="118" y="242"/>
                </a:lnTo>
                <a:lnTo>
                  <a:pt x="118" y="242"/>
                </a:lnTo>
                <a:lnTo>
                  <a:pt x="120" y="242"/>
                </a:lnTo>
                <a:lnTo>
                  <a:pt x="120" y="242"/>
                </a:lnTo>
                <a:lnTo>
                  <a:pt x="120" y="242"/>
                </a:lnTo>
                <a:lnTo>
                  <a:pt x="120" y="242"/>
                </a:lnTo>
                <a:lnTo>
                  <a:pt x="120" y="242"/>
                </a:lnTo>
                <a:lnTo>
                  <a:pt x="120" y="240"/>
                </a:lnTo>
                <a:lnTo>
                  <a:pt x="120" y="240"/>
                </a:lnTo>
                <a:lnTo>
                  <a:pt x="120" y="240"/>
                </a:lnTo>
                <a:lnTo>
                  <a:pt x="118" y="240"/>
                </a:lnTo>
                <a:lnTo>
                  <a:pt x="118" y="240"/>
                </a:lnTo>
                <a:lnTo>
                  <a:pt x="118" y="240"/>
                </a:lnTo>
                <a:lnTo>
                  <a:pt x="118" y="242"/>
                </a:lnTo>
                <a:lnTo>
                  <a:pt x="118" y="242"/>
                </a:lnTo>
                <a:lnTo>
                  <a:pt x="118" y="242"/>
                </a:lnTo>
                <a:lnTo>
                  <a:pt x="116" y="242"/>
                </a:lnTo>
                <a:lnTo>
                  <a:pt x="114" y="244"/>
                </a:lnTo>
                <a:lnTo>
                  <a:pt x="114" y="244"/>
                </a:lnTo>
                <a:lnTo>
                  <a:pt x="114" y="244"/>
                </a:lnTo>
                <a:lnTo>
                  <a:pt x="114" y="244"/>
                </a:lnTo>
                <a:lnTo>
                  <a:pt x="114" y="244"/>
                </a:lnTo>
                <a:lnTo>
                  <a:pt x="114" y="244"/>
                </a:lnTo>
                <a:lnTo>
                  <a:pt x="114" y="246"/>
                </a:lnTo>
                <a:lnTo>
                  <a:pt x="112" y="246"/>
                </a:lnTo>
                <a:lnTo>
                  <a:pt x="112" y="246"/>
                </a:lnTo>
                <a:lnTo>
                  <a:pt x="112" y="246"/>
                </a:lnTo>
                <a:lnTo>
                  <a:pt x="110" y="246"/>
                </a:lnTo>
                <a:lnTo>
                  <a:pt x="110" y="248"/>
                </a:lnTo>
                <a:lnTo>
                  <a:pt x="110" y="248"/>
                </a:lnTo>
                <a:lnTo>
                  <a:pt x="108" y="248"/>
                </a:lnTo>
                <a:lnTo>
                  <a:pt x="108" y="250"/>
                </a:lnTo>
                <a:lnTo>
                  <a:pt x="108" y="250"/>
                </a:lnTo>
                <a:lnTo>
                  <a:pt x="108" y="250"/>
                </a:lnTo>
                <a:lnTo>
                  <a:pt x="106" y="250"/>
                </a:lnTo>
                <a:lnTo>
                  <a:pt x="106" y="250"/>
                </a:lnTo>
                <a:lnTo>
                  <a:pt x="106" y="248"/>
                </a:lnTo>
                <a:lnTo>
                  <a:pt x="106" y="248"/>
                </a:lnTo>
                <a:lnTo>
                  <a:pt x="106" y="248"/>
                </a:lnTo>
                <a:lnTo>
                  <a:pt x="106" y="248"/>
                </a:lnTo>
                <a:lnTo>
                  <a:pt x="106" y="246"/>
                </a:lnTo>
                <a:lnTo>
                  <a:pt x="106" y="246"/>
                </a:lnTo>
                <a:lnTo>
                  <a:pt x="106" y="246"/>
                </a:lnTo>
                <a:lnTo>
                  <a:pt x="106" y="246"/>
                </a:lnTo>
                <a:lnTo>
                  <a:pt x="106" y="246"/>
                </a:lnTo>
                <a:lnTo>
                  <a:pt x="106" y="246"/>
                </a:lnTo>
                <a:lnTo>
                  <a:pt x="106" y="244"/>
                </a:lnTo>
                <a:lnTo>
                  <a:pt x="108" y="244"/>
                </a:lnTo>
                <a:lnTo>
                  <a:pt x="108" y="242"/>
                </a:lnTo>
                <a:lnTo>
                  <a:pt x="108" y="242"/>
                </a:lnTo>
                <a:lnTo>
                  <a:pt x="108" y="242"/>
                </a:lnTo>
                <a:lnTo>
                  <a:pt x="108" y="242"/>
                </a:lnTo>
                <a:lnTo>
                  <a:pt x="110" y="240"/>
                </a:lnTo>
                <a:lnTo>
                  <a:pt x="110" y="240"/>
                </a:lnTo>
                <a:lnTo>
                  <a:pt x="112" y="240"/>
                </a:lnTo>
                <a:lnTo>
                  <a:pt x="112" y="240"/>
                </a:lnTo>
                <a:lnTo>
                  <a:pt x="114" y="240"/>
                </a:lnTo>
                <a:lnTo>
                  <a:pt x="114" y="240"/>
                </a:lnTo>
                <a:lnTo>
                  <a:pt x="114" y="240"/>
                </a:lnTo>
                <a:lnTo>
                  <a:pt x="116" y="240"/>
                </a:lnTo>
                <a:lnTo>
                  <a:pt x="116" y="240"/>
                </a:lnTo>
                <a:lnTo>
                  <a:pt x="116" y="238"/>
                </a:lnTo>
                <a:lnTo>
                  <a:pt x="118" y="238"/>
                </a:lnTo>
                <a:lnTo>
                  <a:pt x="118" y="238"/>
                </a:lnTo>
                <a:lnTo>
                  <a:pt x="118" y="238"/>
                </a:lnTo>
                <a:lnTo>
                  <a:pt x="118" y="238"/>
                </a:lnTo>
                <a:lnTo>
                  <a:pt x="118" y="238"/>
                </a:lnTo>
                <a:lnTo>
                  <a:pt x="120" y="238"/>
                </a:lnTo>
                <a:lnTo>
                  <a:pt x="120" y="238"/>
                </a:lnTo>
                <a:lnTo>
                  <a:pt x="118" y="238"/>
                </a:lnTo>
                <a:lnTo>
                  <a:pt x="118" y="238"/>
                </a:lnTo>
                <a:lnTo>
                  <a:pt x="116" y="238"/>
                </a:lnTo>
                <a:lnTo>
                  <a:pt x="116" y="238"/>
                </a:lnTo>
                <a:lnTo>
                  <a:pt x="114" y="238"/>
                </a:lnTo>
                <a:lnTo>
                  <a:pt x="114" y="240"/>
                </a:lnTo>
                <a:lnTo>
                  <a:pt x="114" y="240"/>
                </a:lnTo>
                <a:lnTo>
                  <a:pt x="114" y="240"/>
                </a:lnTo>
                <a:lnTo>
                  <a:pt x="114" y="240"/>
                </a:lnTo>
                <a:lnTo>
                  <a:pt x="114" y="238"/>
                </a:lnTo>
                <a:lnTo>
                  <a:pt x="114" y="238"/>
                </a:lnTo>
                <a:lnTo>
                  <a:pt x="114" y="238"/>
                </a:lnTo>
                <a:lnTo>
                  <a:pt x="114" y="238"/>
                </a:lnTo>
                <a:lnTo>
                  <a:pt x="116" y="238"/>
                </a:lnTo>
                <a:lnTo>
                  <a:pt x="116" y="238"/>
                </a:lnTo>
                <a:lnTo>
                  <a:pt x="116" y="238"/>
                </a:lnTo>
                <a:lnTo>
                  <a:pt x="114" y="238"/>
                </a:lnTo>
                <a:lnTo>
                  <a:pt x="114" y="238"/>
                </a:lnTo>
                <a:lnTo>
                  <a:pt x="114" y="238"/>
                </a:lnTo>
                <a:lnTo>
                  <a:pt x="114" y="238"/>
                </a:lnTo>
                <a:lnTo>
                  <a:pt x="114" y="238"/>
                </a:lnTo>
                <a:lnTo>
                  <a:pt x="112" y="238"/>
                </a:lnTo>
                <a:lnTo>
                  <a:pt x="112" y="240"/>
                </a:lnTo>
                <a:lnTo>
                  <a:pt x="112" y="240"/>
                </a:lnTo>
                <a:lnTo>
                  <a:pt x="112" y="240"/>
                </a:lnTo>
                <a:lnTo>
                  <a:pt x="112" y="240"/>
                </a:lnTo>
                <a:lnTo>
                  <a:pt x="110" y="240"/>
                </a:lnTo>
                <a:lnTo>
                  <a:pt x="110" y="240"/>
                </a:lnTo>
                <a:lnTo>
                  <a:pt x="108" y="240"/>
                </a:lnTo>
                <a:lnTo>
                  <a:pt x="108" y="240"/>
                </a:lnTo>
                <a:lnTo>
                  <a:pt x="108" y="240"/>
                </a:lnTo>
                <a:lnTo>
                  <a:pt x="108" y="240"/>
                </a:lnTo>
                <a:lnTo>
                  <a:pt x="108" y="240"/>
                </a:lnTo>
                <a:lnTo>
                  <a:pt x="108" y="240"/>
                </a:lnTo>
                <a:lnTo>
                  <a:pt x="110" y="240"/>
                </a:lnTo>
                <a:lnTo>
                  <a:pt x="110" y="240"/>
                </a:lnTo>
                <a:lnTo>
                  <a:pt x="110" y="240"/>
                </a:lnTo>
                <a:lnTo>
                  <a:pt x="110" y="240"/>
                </a:lnTo>
                <a:lnTo>
                  <a:pt x="110" y="240"/>
                </a:lnTo>
                <a:lnTo>
                  <a:pt x="110" y="240"/>
                </a:lnTo>
                <a:lnTo>
                  <a:pt x="110" y="238"/>
                </a:lnTo>
                <a:lnTo>
                  <a:pt x="110" y="240"/>
                </a:lnTo>
                <a:lnTo>
                  <a:pt x="110" y="240"/>
                </a:lnTo>
                <a:lnTo>
                  <a:pt x="110" y="240"/>
                </a:lnTo>
                <a:lnTo>
                  <a:pt x="108" y="240"/>
                </a:lnTo>
                <a:lnTo>
                  <a:pt x="108" y="240"/>
                </a:lnTo>
                <a:lnTo>
                  <a:pt x="108" y="240"/>
                </a:lnTo>
                <a:lnTo>
                  <a:pt x="108" y="240"/>
                </a:lnTo>
                <a:lnTo>
                  <a:pt x="108" y="240"/>
                </a:lnTo>
                <a:lnTo>
                  <a:pt x="108" y="240"/>
                </a:lnTo>
                <a:lnTo>
                  <a:pt x="108" y="240"/>
                </a:lnTo>
                <a:lnTo>
                  <a:pt x="108" y="240"/>
                </a:lnTo>
                <a:lnTo>
                  <a:pt x="108" y="238"/>
                </a:lnTo>
                <a:lnTo>
                  <a:pt x="108" y="238"/>
                </a:lnTo>
                <a:lnTo>
                  <a:pt x="110" y="238"/>
                </a:lnTo>
                <a:lnTo>
                  <a:pt x="110" y="238"/>
                </a:lnTo>
                <a:lnTo>
                  <a:pt x="110" y="238"/>
                </a:lnTo>
                <a:lnTo>
                  <a:pt x="110" y="238"/>
                </a:lnTo>
                <a:lnTo>
                  <a:pt x="110" y="238"/>
                </a:lnTo>
                <a:lnTo>
                  <a:pt x="110" y="238"/>
                </a:lnTo>
                <a:lnTo>
                  <a:pt x="110" y="238"/>
                </a:lnTo>
                <a:lnTo>
                  <a:pt x="110" y="238"/>
                </a:lnTo>
                <a:lnTo>
                  <a:pt x="108" y="238"/>
                </a:lnTo>
                <a:lnTo>
                  <a:pt x="108" y="236"/>
                </a:lnTo>
                <a:lnTo>
                  <a:pt x="108" y="236"/>
                </a:lnTo>
                <a:lnTo>
                  <a:pt x="108" y="236"/>
                </a:lnTo>
                <a:lnTo>
                  <a:pt x="112" y="234"/>
                </a:lnTo>
                <a:lnTo>
                  <a:pt x="110" y="234"/>
                </a:lnTo>
                <a:lnTo>
                  <a:pt x="110" y="234"/>
                </a:lnTo>
                <a:lnTo>
                  <a:pt x="110" y="234"/>
                </a:lnTo>
                <a:lnTo>
                  <a:pt x="110" y="234"/>
                </a:lnTo>
                <a:lnTo>
                  <a:pt x="110" y="234"/>
                </a:lnTo>
                <a:lnTo>
                  <a:pt x="108" y="234"/>
                </a:lnTo>
                <a:lnTo>
                  <a:pt x="108" y="234"/>
                </a:lnTo>
                <a:lnTo>
                  <a:pt x="108" y="234"/>
                </a:lnTo>
                <a:lnTo>
                  <a:pt x="108" y="234"/>
                </a:lnTo>
                <a:lnTo>
                  <a:pt x="110" y="234"/>
                </a:lnTo>
                <a:lnTo>
                  <a:pt x="110" y="234"/>
                </a:lnTo>
                <a:lnTo>
                  <a:pt x="110" y="234"/>
                </a:lnTo>
                <a:lnTo>
                  <a:pt x="110" y="234"/>
                </a:lnTo>
                <a:lnTo>
                  <a:pt x="110" y="232"/>
                </a:lnTo>
                <a:lnTo>
                  <a:pt x="110" y="232"/>
                </a:lnTo>
                <a:lnTo>
                  <a:pt x="110" y="232"/>
                </a:lnTo>
                <a:lnTo>
                  <a:pt x="110" y="232"/>
                </a:lnTo>
                <a:lnTo>
                  <a:pt x="108" y="234"/>
                </a:lnTo>
                <a:lnTo>
                  <a:pt x="108" y="234"/>
                </a:lnTo>
                <a:lnTo>
                  <a:pt x="108" y="234"/>
                </a:lnTo>
                <a:lnTo>
                  <a:pt x="106" y="234"/>
                </a:lnTo>
                <a:lnTo>
                  <a:pt x="106" y="234"/>
                </a:lnTo>
                <a:lnTo>
                  <a:pt x="106" y="234"/>
                </a:lnTo>
                <a:lnTo>
                  <a:pt x="106" y="234"/>
                </a:lnTo>
                <a:lnTo>
                  <a:pt x="106" y="232"/>
                </a:lnTo>
                <a:lnTo>
                  <a:pt x="106" y="232"/>
                </a:lnTo>
                <a:lnTo>
                  <a:pt x="108" y="232"/>
                </a:lnTo>
                <a:lnTo>
                  <a:pt x="108" y="232"/>
                </a:lnTo>
                <a:lnTo>
                  <a:pt x="112" y="230"/>
                </a:lnTo>
                <a:lnTo>
                  <a:pt x="112" y="230"/>
                </a:lnTo>
                <a:lnTo>
                  <a:pt x="114" y="230"/>
                </a:lnTo>
                <a:lnTo>
                  <a:pt x="116" y="230"/>
                </a:lnTo>
                <a:lnTo>
                  <a:pt x="116" y="230"/>
                </a:lnTo>
                <a:lnTo>
                  <a:pt x="118" y="230"/>
                </a:lnTo>
                <a:lnTo>
                  <a:pt x="118" y="230"/>
                </a:lnTo>
                <a:lnTo>
                  <a:pt x="116" y="228"/>
                </a:lnTo>
                <a:lnTo>
                  <a:pt x="116" y="228"/>
                </a:lnTo>
                <a:lnTo>
                  <a:pt x="116" y="228"/>
                </a:lnTo>
                <a:lnTo>
                  <a:pt x="116" y="228"/>
                </a:lnTo>
                <a:lnTo>
                  <a:pt x="116" y="228"/>
                </a:lnTo>
                <a:lnTo>
                  <a:pt x="116" y="228"/>
                </a:lnTo>
                <a:lnTo>
                  <a:pt x="116" y="228"/>
                </a:lnTo>
                <a:lnTo>
                  <a:pt x="116" y="228"/>
                </a:lnTo>
                <a:lnTo>
                  <a:pt x="116" y="228"/>
                </a:lnTo>
                <a:lnTo>
                  <a:pt x="118" y="228"/>
                </a:lnTo>
                <a:lnTo>
                  <a:pt x="118" y="228"/>
                </a:lnTo>
                <a:lnTo>
                  <a:pt x="120" y="226"/>
                </a:lnTo>
                <a:lnTo>
                  <a:pt x="120" y="226"/>
                </a:lnTo>
                <a:lnTo>
                  <a:pt x="122" y="226"/>
                </a:lnTo>
                <a:lnTo>
                  <a:pt x="122" y="226"/>
                </a:lnTo>
                <a:lnTo>
                  <a:pt x="124" y="226"/>
                </a:lnTo>
                <a:lnTo>
                  <a:pt x="124" y="226"/>
                </a:lnTo>
                <a:lnTo>
                  <a:pt x="126" y="226"/>
                </a:lnTo>
                <a:lnTo>
                  <a:pt x="126" y="226"/>
                </a:lnTo>
                <a:lnTo>
                  <a:pt x="126" y="226"/>
                </a:lnTo>
                <a:lnTo>
                  <a:pt x="128" y="226"/>
                </a:lnTo>
                <a:lnTo>
                  <a:pt x="128" y="226"/>
                </a:lnTo>
                <a:lnTo>
                  <a:pt x="128" y="228"/>
                </a:lnTo>
                <a:lnTo>
                  <a:pt x="128" y="228"/>
                </a:lnTo>
                <a:lnTo>
                  <a:pt x="128" y="228"/>
                </a:lnTo>
                <a:lnTo>
                  <a:pt x="128" y="228"/>
                </a:lnTo>
                <a:lnTo>
                  <a:pt x="128" y="228"/>
                </a:lnTo>
                <a:lnTo>
                  <a:pt x="128" y="228"/>
                </a:lnTo>
                <a:lnTo>
                  <a:pt x="128" y="228"/>
                </a:lnTo>
                <a:lnTo>
                  <a:pt x="130" y="228"/>
                </a:lnTo>
                <a:lnTo>
                  <a:pt x="130" y="228"/>
                </a:lnTo>
                <a:lnTo>
                  <a:pt x="130" y="228"/>
                </a:lnTo>
                <a:lnTo>
                  <a:pt x="132" y="228"/>
                </a:lnTo>
                <a:lnTo>
                  <a:pt x="132" y="228"/>
                </a:lnTo>
                <a:lnTo>
                  <a:pt x="130" y="228"/>
                </a:lnTo>
                <a:lnTo>
                  <a:pt x="130" y="226"/>
                </a:lnTo>
                <a:lnTo>
                  <a:pt x="126" y="226"/>
                </a:lnTo>
                <a:lnTo>
                  <a:pt x="124" y="226"/>
                </a:lnTo>
                <a:lnTo>
                  <a:pt x="124" y="226"/>
                </a:lnTo>
                <a:lnTo>
                  <a:pt x="124" y="226"/>
                </a:lnTo>
                <a:lnTo>
                  <a:pt x="124" y="226"/>
                </a:lnTo>
                <a:lnTo>
                  <a:pt x="122" y="226"/>
                </a:lnTo>
                <a:lnTo>
                  <a:pt x="118" y="228"/>
                </a:lnTo>
                <a:lnTo>
                  <a:pt x="116" y="228"/>
                </a:lnTo>
                <a:lnTo>
                  <a:pt x="116" y="228"/>
                </a:lnTo>
                <a:lnTo>
                  <a:pt x="116" y="228"/>
                </a:lnTo>
                <a:lnTo>
                  <a:pt x="116" y="230"/>
                </a:lnTo>
                <a:lnTo>
                  <a:pt x="114" y="230"/>
                </a:lnTo>
                <a:lnTo>
                  <a:pt x="114" y="230"/>
                </a:lnTo>
                <a:lnTo>
                  <a:pt x="114" y="230"/>
                </a:lnTo>
                <a:lnTo>
                  <a:pt x="112" y="230"/>
                </a:lnTo>
                <a:lnTo>
                  <a:pt x="112" y="230"/>
                </a:lnTo>
                <a:lnTo>
                  <a:pt x="112" y="230"/>
                </a:lnTo>
                <a:lnTo>
                  <a:pt x="110" y="232"/>
                </a:lnTo>
                <a:lnTo>
                  <a:pt x="108" y="232"/>
                </a:lnTo>
                <a:lnTo>
                  <a:pt x="108" y="232"/>
                </a:lnTo>
                <a:lnTo>
                  <a:pt x="108" y="232"/>
                </a:lnTo>
                <a:lnTo>
                  <a:pt x="106" y="230"/>
                </a:lnTo>
                <a:lnTo>
                  <a:pt x="108" y="230"/>
                </a:lnTo>
                <a:lnTo>
                  <a:pt x="108" y="230"/>
                </a:lnTo>
                <a:lnTo>
                  <a:pt x="108" y="230"/>
                </a:lnTo>
                <a:lnTo>
                  <a:pt x="108" y="230"/>
                </a:lnTo>
                <a:lnTo>
                  <a:pt x="108" y="230"/>
                </a:lnTo>
                <a:lnTo>
                  <a:pt x="108" y="230"/>
                </a:lnTo>
                <a:lnTo>
                  <a:pt x="108" y="228"/>
                </a:lnTo>
                <a:lnTo>
                  <a:pt x="108" y="228"/>
                </a:lnTo>
                <a:lnTo>
                  <a:pt x="110" y="228"/>
                </a:lnTo>
                <a:lnTo>
                  <a:pt x="110" y="228"/>
                </a:lnTo>
                <a:lnTo>
                  <a:pt x="108" y="230"/>
                </a:lnTo>
                <a:lnTo>
                  <a:pt x="108" y="230"/>
                </a:lnTo>
                <a:lnTo>
                  <a:pt x="108" y="230"/>
                </a:lnTo>
                <a:lnTo>
                  <a:pt x="106" y="230"/>
                </a:lnTo>
                <a:lnTo>
                  <a:pt x="106" y="230"/>
                </a:lnTo>
                <a:lnTo>
                  <a:pt x="106" y="230"/>
                </a:lnTo>
                <a:lnTo>
                  <a:pt x="106" y="230"/>
                </a:lnTo>
                <a:lnTo>
                  <a:pt x="106" y="230"/>
                </a:lnTo>
                <a:lnTo>
                  <a:pt x="106" y="228"/>
                </a:lnTo>
                <a:lnTo>
                  <a:pt x="106" y="228"/>
                </a:lnTo>
                <a:lnTo>
                  <a:pt x="108" y="228"/>
                </a:lnTo>
                <a:lnTo>
                  <a:pt x="108" y="228"/>
                </a:lnTo>
                <a:lnTo>
                  <a:pt x="108" y="228"/>
                </a:lnTo>
                <a:lnTo>
                  <a:pt x="108" y="228"/>
                </a:lnTo>
                <a:lnTo>
                  <a:pt x="106" y="228"/>
                </a:lnTo>
                <a:lnTo>
                  <a:pt x="106" y="228"/>
                </a:lnTo>
                <a:lnTo>
                  <a:pt x="106" y="228"/>
                </a:lnTo>
                <a:lnTo>
                  <a:pt x="106" y="228"/>
                </a:lnTo>
                <a:lnTo>
                  <a:pt x="106" y="228"/>
                </a:lnTo>
                <a:lnTo>
                  <a:pt x="108" y="228"/>
                </a:lnTo>
                <a:lnTo>
                  <a:pt x="108" y="226"/>
                </a:lnTo>
                <a:lnTo>
                  <a:pt x="108" y="226"/>
                </a:lnTo>
                <a:lnTo>
                  <a:pt x="108" y="226"/>
                </a:lnTo>
                <a:lnTo>
                  <a:pt x="108" y="226"/>
                </a:lnTo>
                <a:lnTo>
                  <a:pt x="108" y="226"/>
                </a:lnTo>
                <a:lnTo>
                  <a:pt x="108" y="226"/>
                </a:lnTo>
                <a:lnTo>
                  <a:pt x="106" y="228"/>
                </a:lnTo>
                <a:lnTo>
                  <a:pt x="106" y="228"/>
                </a:lnTo>
                <a:lnTo>
                  <a:pt x="106" y="228"/>
                </a:lnTo>
                <a:lnTo>
                  <a:pt x="106" y="228"/>
                </a:lnTo>
                <a:lnTo>
                  <a:pt x="106" y="228"/>
                </a:lnTo>
                <a:lnTo>
                  <a:pt x="106" y="228"/>
                </a:lnTo>
                <a:lnTo>
                  <a:pt x="106" y="228"/>
                </a:lnTo>
                <a:lnTo>
                  <a:pt x="106" y="228"/>
                </a:lnTo>
                <a:lnTo>
                  <a:pt x="106" y="228"/>
                </a:lnTo>
                <a:lnTo>
                  <a:pt x="104" y="228"/>
                </a:lnTo>
                <a:lnTo>
                  <a:pt x="104" y="228"/>
                </a:lnTo>
                <a:lnTo>
                  <a:pt x="102" y="228"/>
                </a:lnTo>
                <a:lnTo>
                  <a:pt x="102" y="228"/>
                </a:lnTo>
                <a:lnTo>
                  <a:pt x="102" y="228"/>
                </a:lnTo>
                <a:lnTo>
                  <a:pt x="102" y="228"/>
                </a:lnTo>
                <a:lnTo>
                  <a:pt x="102" y="228"/>
                </a:lnTo>
                <a:lnTo>
                  <a:pt x="102" y="228"/>
                </a:lnTo>
                <a:lnTo>
                  <a:pt x="102" y="228"/>
                </a:lnTo>
                <a:lnTo>
                  <a:pt x="102" y="226"/>
                </a:lnTo>
                <a:lnTo>
                  <a:pt x="104" y="226"/>
                </a:lnTo>
                <a:lnTo>
                  <a:pt x="104" y="226"/>
                </a:lnTo>
                <a:lnTo>
                  <a:pt x="104" y="226"/>
                </a:lnTo>
                <a:lnTo>
                  <a:pt x="106" y="226"/>
                </a:lnTo>
                <a:lnTo>
                  <a:pt x="106" y="226"/>
                </a:lnTo>
                <a:lnTo>
                  <a:pt x="106" y="226"/>
                </a:lnTo>
                <a:lnTo>
                  <a:pt x="106" y="226"/>
                </a:lnTo>
                <a:lnTo>
                  <a:pt x="106" y="226"/>
                </a:lnTo>
                <a:lnTo>
                  <a:pt x="104" y="226"/>
                </a:lnTo>
                <a:lnTo>
                  <a:pt x="104" y="226"/>
                </a:lnTo>
                <a:lnTo>
                  <a:pt x="104" y="226"/>
                </a:lnTo>
                <a:lnTo>
                  <a:pt x="104" y="226"/>
                </a:lnTo>
                <a:lnTo>
                  <a:pt x="102" y="226"/>
                </a:lnTo>
                <a:lnTo>
                  <a:pt x="102" y="226"/>
                </a:lnTo>
                <a:lnTo>
                  <a:pt x="102" y="226"/>
                </a:lnTo>
                <a:lnTo>
                  <a:pt x="102" y="226"/>
                </a:lnTo>
                <a:lnTo>
                  <a:pt x="102" y="226"/>
                </a:lnTo>
                <a:lnTo>
                  <a:pt x="104" y="226"/>
                </a:lnTo>
                <a:lnTo>
                  <a:pt x="104" y="226"/>
                </a:lnTo>
                <a:lnTo>
                  <a:pt x="104" y="226"/>
                </a:lnTo>
                <a:lnTo>
                  <a:pt x="104" y="226"/>
                </a:lnTo>
                <a:lnTo>
                  <a:pt x="104" y="226"/>
                </a:lnTo>
                <a:lnTo>
                  <a:pt x="104" y="224"/>
                </a:lnTo>
                <a:lnTo>
                  <a:pt x="108" y="224"/>
                </a:lnTo>
                <a:lnTo>
                  <a:pt x="108" y="224"/>
                </a:lnTo>
                <a:lnTo>
                  <a:pt x="108" y="224"/>
                </a:lnTo>
                <a:lnTo>
                  <a:pt x="108" y="224"/>
                </a:lnTo>
                <a:lnTo>
                  <a:pt x="110" y="224"/>
                </a:lnTo>
                <a:lnTo>
                  <a:pt x="110" y="224"/>
                </a:lnTo>
                <a:lnTo>
                  <a:pt x="110" y="224"/>
                </a:lnTo>
                <a:lnTo>
                  <a:pt x="110" y="224"/>
                </a:lnTo>
                <a:lnTo>
                  <a:pt x="110" y="224"/>
                </a:lnTo>
                <a:lnTo>
                  <a:pt x="110" y="224"/>
                </a:lnTo>
                <a:lnTo>
                  <a:pt x="110" y="224"/>
                </a:lnTo>
                <a:lnTo>
                  <a:pt x="112" y="224"/>
                </a:lnTo>
                <a:lnTo>
                  <a:pt x="112" y="224"/>
                </a:lnTo>
                <a:lnTo>
                  <a:pt x="114" y="224"/>
                </a:lnTo>
                <a:lnTo>
                  <a:pt x="114" y="224"/>
                </a:lnTo>
                <a:lnTo>
                  <a:pt x="114" y="224"/>
                </a:lnTo>
                <a:lnTo>
                  <a:pt x="114" y="224"/>
                </a:lnTo>
                <a:lnTo>
                  <a:pt x="114" y="224"/>
                </a:lnTo>
                <a:lnTo>
                  <a:pt x="114" y="224"/>
                </a:lnTo>
                <a:lnTo>
                  <a:pt x="114" y="224"/>
                </a:lnTo>
                <a:lnTo>
                  <a:pt x="116" y="224"/>
                </a:lnTo>
                <a:lnTo>
                  <a:pt x="118" y="222"/>
                </a:lnTo>
                <a:lnTo>
                  <a:pt x="118" y="222"/>
                </a:lnTo>
                <a:lnTo>
                  <a:pt x="118" y="222"/>
                </a:lnTo>
                <a:lnTo>
                  <a:pt x="118" y="222"/>
                </a:lnTo>
                <a:lnTo>
                  <a:pt x="118" y="224"/>
                </a:lnTo>
                <a:lnTo>
                  <a:pt x="118" y="224"/>
                </a:lnTo>
                <a:lnTo>
                  <a:pt x="118" y="224"/>
                </a:lnTo>
                <a:lnTo>
                  <a:pt x="118" y="224"/>
                </a:lnTo>
                <a:lnTo>
                  <a:pt x="120" y="222"/>
                </a:lnTo>
                <a:lnTo>
                  <a:pt x="118" y="222"/>
                </a:lnTo>
                <a:lnTo>
                  <a:pt x="116" y="222"/>
                </a:lnTo>
                <a:lnTo>
                  <a:pt x="114" y="224"/>
                </a:lnTo>
                <a:lnTo>
                  <a:pt x="114" y="224"/>
                </a:lnTo>
                <a:lnTo>
                  <a:pt x="114" y="224"/>
                </a:lnTo>
                <a:lnTo>
                  <a:pt x="114" y="224"/>
                </a:lnTo>
                <a:lnTo>
                  <a:pt x="114" y="224"/>
                </a:lnTo>
                <a:lnTo>
                  <a:pt x="114" y="224"/>
                </a:lnTo>
                <a:lnTo>
                  <a:pt x="114" y="224"/>
                </a:lnTo>
                <a:lnTo>
                  <a:pt x="114" y="224"/>
                </a:lnTo>
                <a:lnTo>
                  <a:pt x="112" y="224"/>
                </a:lnTo>
                <a:lnTo>
                  <a:pt x="112" y="224"/>
                </a:lnTo>
                <a:lnTo>
                  <a:pt x="110" y="224"/>
                </a:lnTo>
                <a:lnTo>
                  <a:pt x="110" y="224"/>
                </a:lnTo>
                <a:lnTo>
                  <a:pt x="110" y="224"/>
                </a:lnTo>
                <a:lnTo>
                  <a:pt x="110" y="224"/>
                </a:lnTo>
                <a:lnTo>
                  <a:pt x="110" y="224"/>
                </a:lnTo>
                <a:lnTo>
                  <a:pt x="110" y="224"/>
                </a:lnTo>
                <a:lnTo>
                  <a:pt x="108" y="224"/>
                </a:lnTo>
                <a:lnTo>
                  <a:pt x="106" y="224"/>
                </a:lnTo>
                <a:lnTo>
                  <a:pt x="106" y="224"/>
                </a:lnTo>
                <a:lnTo>
                  <a:pt x="104" y="226"/>
                </a:lnTo>
                <a:lnTo>
                  <a:pt x="104" y="226"/>
                </a:lnTo>
                <a:lnTo>
                  <a:pt x="104" y="226"/>
                </a:lnTo>
                <a:lnTo>
                  <a:pt x="104" y="226"/>
                </a:lnTo>
                <a:lnTo>
                  <a:pt x="102" y="226"/>
                </a:lnTo>
                <a:lnTo>
                  <a:pt x="102" y="226"/>
                </a:lnTo>
                <a:lnTo>
                  <a:pt x="102" y="224"/>
                </a:lnTo>
                <a:lnTo>
                  <a:pt x="102" y="224"/>
                </a:lnTo>
                <a:lnTo>
                  <a:pt x="102" y="224"/>
                </a:lnTo>
                <a:lnTo>
                  <a:pt x="106" y="224"/>
                </a:lnTo>
                <a:lnTo>
                  <a:pt x="106" y="224"/>
                </a:lnTo>
                <a:lnTo>
                  <a:pt x="106" y="222"/>
                </a:lnTo>
                <a:lnTo>
                  <a:pt x="108" y="222"/>
                </a:lnTo>
                <a:lnTo>
                  <a:pt x="108" y="222"/>
                </a:lnTo>
                <a:lnTo>
                  <a:pt x="108" y="222"/>
                </a:lnTo>
                <a:lnTo>
                  <a:pt x="108" y="222"/>
                </a:lnTo>
                <a:lnTo>
                  <a:pt x="106" y="222"/>
                </a:lnTo>
                <a:lnTo>
                  <a:pt x="106" y="222"/>
                </a:lnTo>
                <a:lnTo>
                  <a:pt x="106" y="222"/>
                </a:lnTo>
                <a:lnTo>
                  <a:pt x="106" y="224"/>
                </a:lnTo>
                <a:lnTo>
                  <a:pt x="104" y="224"/>
                </a:lnTo>
                <a:lnTo>
                  <a:pt x="104" y="224"/>
                </a:lnTo>
                <a:lnTo>
                  <a:pt x="104" y="224"/>
                </a:lnTo>
                <a:lnTo>
                  <a:pt x="104" y="224"/>
                </a:lnTo>
                <a:lnTo>
                  <a:pt x="102" y="224"/>
                </a:lnTo>
                <a:lnTo>
                  <a:pt x="102" y="224"/>
                </a:lnTo>
                <a:lnTo>
                  <a:pt x="102" y="224"/>
                </a:lnTo>
                <a:lnTo>
                  <a:pt x="102" y="224"/>
                </a:lnTo>
                <a:lnTo>
                  <a:pt x="102" y="224"/>
                </a:lnTo>
                <a:lnTo>
                  <a:pt x="100" y="224"/>
                </a:lnTo>
                <a:lnTo>
                  <a:pt x="100" y="224"/>
                </a:lnTo>
                <a:lnTo>
                  <a:pt x="100" y="224"/>
                </a:lnTo>
                <a:lnTo>
                  <a:pt x="102" y="222"/>
                </a:lnTo>
                <a:lnTo>
                  <a:pt x="102" y="222"/>
                </a:lnTo>
                <a:lnTo>
                  <a:pt x="102" y="222"/>
                </a:lnTo>
                <a:lnTo>
                  <a:pt x="102" y="224"/>
                </a:lnTo>
                <a:lnTo>
                  <a:pt x="102" y="224"/>
                </a:lnTo>
                <a:lnTo>
                  <a:pt x="102" y="224"/>
                </a:lnTo>
                <a:lnTo>
                  <a:pt x="104" y="224"/>
                </a:lnTo>
                <a:lnTo>
                  <a:pt x="104" y="222"/>
                </a:lnTo>
                <a:lnTo>
                  <a:pt x="104" y="222"/>
                </a:lnTo>
                <a:lnTo>
                  <a:pt x="104" y="222"/>
                </a:lnTo>
                <a:lnTo>
                  <a:pt x="104" y="222"/>
                </a:lnTo>
                <a:lnTo>
                  <a:pt x="104" y="222"/>
                </a:lnTo>
                <a:lnTo>
                  <a:pt x="102" y="222"/>
                </a:lnTo>
                <a:lnTo>
                  <a:pt x="102" y="222"/>
                </a:lnTo>
                <a:lnTo>
                  <a:pt x="102" y="222"/>
                </a:lnTo>
                <a:lnTo>
                  <a:pt x="102" y="222"/>
                </a:lnTo>
                <a:lnTo>
                  <a:pt x="102" y="222"/>
                </a:lnTo>
                <a:lnTo>
                  <a:pt x="102" y="222"/>
                </a:lnTo>
                <a:lnTo>
                  <a:pt x="102" y="222"/>
                </a:lnTo>
                <a:lnTo>
                  <a:pt x="102" y="222"/>
                </a:lnTo>
                <a:lnTo>
                  <a:pt x="100" y="222"/>
                </a:lnTo>
                <a:lnTo>
                  <a:pt x="102" y="222"/>
                </a:lnTo>
                <a:lnTo>
                  <a:pt x="102" y="222"/>
                </a:lnTo>
                <a:lnTo>
                  <a:pt x="102" y="222"/>
                </a:lnTo>
                <a:lnTo>
                  <a:pt x="102" y="222"/>
                </a:lnTo>
                <a:lnTo>
                  <a:pt x="102" y="222"/>
                </a:lnTo>
                <a:lnTo>
                  <a:pt x="104" y="222"/>
                </a:lnTo>
                <a:lnTo>
                  <a:pt x="104" y="222"/>
                </a:lnTo>
                <a:lnTo>
                  <a:pt x="106" y="220"/>
                </a:lnTo>
                <a:lnTo>
                  <a:pt x="106" y="220"/>
                </a:lnTo>
                <a:lnTo>
                  <a:pt x="106" y="220"/>
                </a:lnTo>
                <a:lnTo>
                  <a:pt x="108" y="220"/>
                </a:lnTo>
                <a:lnTo>
                  <a:pt x="108" y="220"/>
                </a:lnTo>
                <a:lnTo>
                  <a:pt x="110" y="220"/>
                </a:lnTo>
                <a:lnTo>
                  <a:pt x="110" y="220"/>
                </a:lnTo>
                <a:lnTo>
                  <a:pt x="110" y="220"/>
                </a:lnTo>
                <a:lnTo>
                  <a:pt x="110" y="220"/>
                </a:lnTo>
                <a:lnTo>
                  <a:pt x="110" y="218"/>
                </a:lnTo>
                <a:lnTo>
                  <a:pt x="112" y="218"/>
                </a:lnTo>
                <a:lnTo>
                  <a:pt x="112" y="218"/>
                </a:lnTo>
                <a:lnTo>
                  <a:pt x="114" y="216"/>
                </a:lnTo>
                <a:lnTo>
                  <a:pt x="116" y="216"/>
                </a:lnTo>
                <a:lnTo>
                  <a:pt x="116" y="216"/>
                </a:lnTo>
                <a:lnTo>
                  <a:pt x="116" y="216"/>
                </a:lnTo>
                <a:lnTo>
                  <a:pt x="116" y="216"/>
                </a:lnTo>
                <a:lnTo>
                  <a:pt x="116" y="216"/>
                </a:lnTo>
                <a:lnTo>
                  <a:pt x="118" y="216"/>
                </a:lnTo>
                <a:lnTo>
                  <a:pt x="120" y="216"/>
                </a:lnTo>
                <a:lnTo>
                  <a:pt x="120" y="216"/>
                </a:lnTo>
                <a:lnTo>
                  <a:pt x="120" y="216"/>
                </a:lnTo>
                <a:lnTo>
                  <a:pt x="120" y="216"/>
                </a:lnTo>
                <a:lnTo>
                  <a:pt x="120" y="214"/>
                </a:lnTo>
                <a:lnTo>
                  <a:pt x="122" y="214"/>
                </a:lnTo>
                <a:lnTo>
                  <a:pt x="122" y="214"/>
                </a:lnTo>
                <a:lnTo>
                  <a:pt x="122" y="214"/>
                </a:lnTo>
                <a:lnTo>
                  <a:pt x="122" y="214"/>
                </a:lnTo>
                <a:lnTo>
                  <a:pt x="126" y="212"/>
                </a:lnTo>
                <a:lnTo>
                  <a:pt x="126" y="212"/>
                </a:lnTo>
                <a:lnTo>
                  <a:pt x="126" y="212"/>
                </a:lnTo>
                <a:lnTo>
                  <a:pt x="130" y="210"/>
                </a:lnTo>
                <a:lnTo>
                  <a:pt x="132" y="210"/>
                </a:lnTo>
                <a:lnTo>
                  <a:pt x="132" y="210"/>
                </a:lnTo>
                <a:lnTo>
                  <a:pt x="132" y="210"/>
                </a:lnTo>
                <a:lnTo>
                  <a:pt x="132" y="210"/>
                </a:lnTo>
                <a:lnTo>
                  <a:pt x="132" y="210"/>
                </a:lnTo>
                <a:lnTo>
                  <a:pt x="132" y="210"/>
                </a:lnTo>
                <a:lnTo>
                  <a:pt x="134" y="210"/>
                </a:lnTo>
                <a:lnTo>
                  <a:pt x="134" y="210"/>
                </a:lnTo>
                <a:lnTo>
                  <a:pt x="134" y="210"/>
                </a:lnTo>
                <a:lnTo>
                  <a:pt x="134" y="212"/>
                </a:lnTo>
                <a:lnTo>
                  <a:pt x="136" y="210"/>
                </a:lnTo>
                <a:lnTo>
                  <a:pt x="138" y="212"/>
                </a:lnTo>
                <a:lnTo>
                  <a:pt x="138" y="212"/>
                </a:lnTo>
                <a:lnTo>
                  <a:pt x="138" y="212"/>
                </a:lnTo>
                <a:lnTo>
                  <a:pt x="140" y="212"/>
                </a:lnTo>
                <a:lnTo>
                  <a:pt x="140" y="212"/>
                </a:lnTo>
                <a:lnTo>
                  <a:pt x="140" y="212"/>
                </a:lnTo>
                <a:lnTo>
                  <a:pt x="140" y="210"/>
                </a:lnTo>
                <a:lnTo>
                  <a:pt x="140" y="210"/>
                </a:lnTo>
                <a:lnTo>
                  <a:pt x="140" y="210"/>
                </a:lnTo>
                <a:lnTo>
                  <a:pt x="136" y="210"/>
                </a:lnTo>
                <a:lnTo>
                  <a:pt x="136" y="210"/>
                </a:lnTo>
                <a:lnTo>
                  <a:pt x="136" y="210"/>
                </a:lnTo>
                <a:lnTo>
                  <a:pt x="136" y="210"/>
                </a:lnTo>
                <a:lnTo>
                  <a:pt x="136" y="210"/>
                </a:lnTo>
                <a:lnTo>
                  <a:pt x="136" y="210"/>
                </a:lnTo>
                <a:lnTo>
                  <a:pt x="134" y="210"/>
                </a:lnTo>
                <a:lnTo>
                  <a:pt x="134" y="210"/>
                </a:lnTo>
                <a:lnTo>
                  <a:pt x="134" y="210"/>
                </a:lnTo>
                <a:lnTo>
                  <a:pt x="134" y="210"/>
                </a:lnTo>
                <a:lnTo>
                  <a:pt x="134" y="210"/>
                </a:lnTo>
                <a:lnTo>
                  <a:pt x="138" y="208"/>
                </a:lnTo>
                <a:lnTo>
                  <a:pt x="138" y="208"/>
                </a:lnTo>
                <a:lnTo>
                  <a:pt x="138" y="208"/>
                </a:lnTo>
                <a:lnTo>
                  <a:pt x="140" y="208"/>
                </a:lnTo>
                <a:lnTo>
                  <a:pt x="140" y="208"/>
                </a:lnTo>
                <a:lnTo>
                  <a:pt x="140" y="208"/>
                </a:lnTo>
                <a:lnTo>
                  <a:pt x="140" y="208"/>
                </a:lnTo>
                <a:lnTo>
                  <a:pt x="142" y="208"/>
                </a:lnTo>
                <a:lnTo>
                  <a:pt x="142" y="210"/>
                </a:lnTo>
                <a:lnTo>
                  <a:pt x="144" y="210"/>
                </a:lnTo>
                <a:lnTo>
                  <a:pt x="144" y="210"/>
                </a:lnTo>
                <a:lnTo>
                  <a:pt x="144" y="208"/>
                </a:lnTo>
                <a:lnTo>
                  <a:pt x="144" y="208"/>
                </a:lnTo>
                <a:lnTo>
                  <a:pt x="144" y="208"/>
                </a:lnTo>
                <a:lnTo>
                  <a:pt x="144" y="208"/>
                </a:lnTo>
                <a:lnTo>
                  <a:pt x="142" y="208"/>
                </a:lnTo>
                <a:lnTo>
                  <a:pt x="142" y="208"/>
                </a:lnTo>
                <a:lnTo>
                  <a:pt x="142" y="208"/>
                </a:lnTo>
                <a:lnTo>
                  <a:pt x="142" y="208"/>
                </a:lnTo>
                <a:lnTo>
                  <a:pt x="142" y="208"/>
                </a:lnTo>
                <a:lnTo>
                  <a:pt x="142" y="208"/>
                </a:lnTo>
                <a:lnTo>
                  <a:pt x="142" y="208"/>
                </a:lnTo>
                <a:lnTo>
                  <a:pt x="140" y="208"/>
                </a:lnTo>
                <a:lnTo>
                  <a:pt x="140" y="208"/>
                </a:lnTo>
                <a:lnTo>
                  <a:pt x="140" y="208"/>
                </a:lnTo>
                <a:lnTo>
                  <a:pt x="140" y="208"/>
                </a:lnTo>
                <a:lnTo>
                  <a:pt x="140" y="208"/>
                </a:lnTo>
                <a:lnTo>
                  <a:pt x="140" y="208"/>
                </a:lnTo>
                <a:lnTo>
                  <a:pt x="138" y="208"/>
                </a:lnTo>
                <a:lnTo>
                  <a:pt x="138" y="208"/>
                </a:lnTo>
                <a:lnTo>
                  <a:pt x="138" y="208"/>
                </a:lnTo>
                <a:lnTo>
                  <a:pt x="138" y="208"/>
                </a:lnTo>
                <a:lnTo>
                  <a:pt x="140" y="208"/>
                </a:lnTo>
                <a:lnTo>
                  <a:pt x="140" y="208"/>
                </a:lnTo>
                <a:lnTo>
                  <a:pt x="140" y="208"/>
                </a:lnTo>
                <a:lnTo>
                  <a:pt x="140" y="208"/>
                </a:lnTo>
                <a:lnTo>
                  <a:pt x="142" y="208"/>
                </a:lnTo>
                <a:lnTo>
                  <a:pt x="142" y="208"/>
                </a:lnTo>
                <a:lnTo>
                  <a:pt x="142" y="208"/>
                </a:lnTo>
                <a:lnTo>
                  <a:pt x="140" y="208"/>
                </a:lnTo>
                <a:lnTo>
                  <a:pt x="140" y="208"/>
                </a:lnTo>
                <a:lnTo>
                  <a:pt x="140" y="208"/>
                </a:lnTo>
                <a:lnTo>
                  <a:pt x="134" y="208"/>
                </a:lnTo>
                <a:lnTo>
                  <a:pt x="134" y="208"/>
                </a:lnTo>
                <a:lnTo>
                  <a:pt x="134" y="210"/>
                </a:lnTo>
                <a:lnTo>
                  <a:pt x="134" y="210"/>
                </a:lnTo>
                <a:lnTo>
                  <a:pt x="134" y="210"/>
                </a:lnTo>
                <a:lnTo>
                  <a:pt x="132" y="210"/>
                </a:lnTo>
                <a:lnTo>
                  <a:pt x="132" y="210"/>
                </a:lnTo>
                <a:lnTo>
                  <a:pt x="132" y="210"/>
                </a:lnTo>
                <a:lnTo>
                  <a:pt x="132" y="210"/>
                </a:lnTo>
                <a:lnTo>
                  <a:pt x="130" y="210"/>
                </a:lnTo>
                <a:lnTo>
                  <a:pt x="130" y="210"/>
                </a:lnTo>
                <a:lnTo>
                  <a:pt x="128" y="210"/>
                </a:lnTo>
                <a:lnTo>
                  <a:pt x="126" y="212"/>
                </a:lnTo>
                <a:lnTo>
                  <a:pt x="126" y="212"/>
                </a:lnTo>
                <a:lnTo>
                  <a:pt x="126" y="212"/>
                </a:lnTo>
                <a:lnTo>
                  <a:pt x="124" y="212"/>
                </a:lnTo>
                <a:lnTo>
                  <a:pt x="124" y="212"/>
                </a:lnTo>
                <a:lnTo>
                  <a:pt x="124" y="212"/>
                </a:lnTo>
                <a:lnTo>
                  <a:pt x="122" y="214"/>
                </a:lnTo>
                <a:lnTo>
                  <a:pt x="122" y="214"/>
                </a:lnTo>
                <a:lnTo>
                  <a:pt x="122" y="214"/>
                </a:lnTo>
                <a:lnTo>
                  <a:pt x="120" y="214"/>
                </a:lnTo>
                <a:lnTo>
                  <a:pt x="120" y="214"/>
                </a:lnTo>
                <a:lnTo>
                  <a:pt x="120" y="214"/>
                </a:lnTo>
                <a:lnTo>
                  <a:pt x="120" y="214"/>
                </a:lnTo>
                <a:lnTo>
                  <a:pt x="120" y="214"/>
                </a:lnTo>
                <a:lnTo>
                  <a:pt x="120" y="216"/>
                </a:lnTo>
                <a:lnTo>
                  <a:pt x="120" y="216"/>
                </a:lnTo>
                <a:lnTo>
                  <a:pt x="118" y="216"/>
                </a:lnTo>
                <a:lnTo>
                  <a:pt x="118" y="216"/>
                </a:lnTo>
                <a:lnTo>
                  <a:pt x="118" y="216"/>
                </a:lnTo>
                <a:lnTo>
                  <a:pt x="118" y="216"/>
                </a:lnTo>
                <a:lnTo>
                  <a:pt x="116" y="216"/>
                </a:lnTo>
                <a:lnTo>
                  <a:pt x="114" y="216"/>
                </a:lnTo>
                <a:lnTo>
                  <a:pt x="114" y="216"/>
                </a:lnTo>
                <a:lnTo>
                  <a:pt x="112" y="218"/>
                </a:lnTo>
                <a:lnTo>
                  <a:pt x="110" y="218"/>
                </a:lnTo>
                <a:lnTo>
                  <a:pt x="110" y="218"/>
                </a:lnTo>
                <a:lnTo>
                  <a:pt x="110" y="218"/>
                </a:lnTo>
                <a:lnTo>
                  <a:pt x="110" y="218"/>
                </a:lnTo>
                <a:lnTo>
                  <a:pt x="110" y="218"/>
                </a:lnTo>
                <a:lnTo>
                  <a:pt x="110" y="220"/>
                </a:lnTo>
                <a:lnTo>
                  <a:pt x="108" y="220"/>
                </a:lnTo>
                <a:lnTo>
                  <a:pt x="108" y="220"/>
                </a:lnTo>
                <a:lnTo>
                  <a:pt x="108" y="220"/>
                </a:lnTo>
                <a:lnTo>
                  <a:pt x="106" y="220"/>
                </a:lnTo>
                <a:lnTo>
                  <a:pt x="106" y="220"/>
                </a:lnTo>
                <a:lnTo>
                  <a:pt x="104" y="222"/>
                </a:lnTo>
                <a:lnTo>
                  <a:pt x="104" y="222"/>
                </a:lnTo>
                <a:lnTo>
                  <a:pt x="102" y="222"/>
                </a:lnTo>
                <a:lnTo>
                  <a:pt x="102" y="222"/>
                </a:lnTo>
                <a:lnTo>
                  <a:pt x="102" y="222"/>
                </a:lnTo>
                <a:lnTo>
                  <a:pt x="100" y="222"/>
                </a:lnTo>
                <a:lnTo>
                  <a:pt x="100" y="222"/>
                </a:lnTo>
                <a:lnTo>
                  <a:pt x="100" y="222"/>
                </a:lnTo>
                <a:lnTo>
                  <a:pt x="100" y="220"/>
                </a:lnTo>
                <a:lnTo>
                  <a:pt x="100" y="220"/>
                </a:lnTo>
                <a:lnTo>
                  <a:pt x="100" y="220"/>
                </a:lnTo>
                <a:lnTo>
                  <a:pt x="102" y="220"/>
                </a:lnTo>
                <a:lnTo>
                  <a:pt x="102" y="220"/>
                </a:lnTo>
                <a:lnTo>
                  <a:pt x="102" y="220"/>
                </a:lnTo>
                <a:lnTo>
                  <a:pt x="102" y="220"/>
                </a:lnTo>
                <a:lnTo>
                  <a:pt x="104" y="220"/>
                </a:lnTo>
                <a:lnTo>
                  <a:pt x="104" y="220"/>
                </a:lnTo>
                <a:lnTo>
                  <a:pt x="104" y="220"/>
                </a:lnTo>
                <a:lnTo>
                  <a:pt x="106" y="220"/>
                </a:lnTo>
                <a:lnTo>
                  <a:pt x="106" y="218"/>
                </a:lnTo>
                <a:lnTo>
                  <a:pt x="104" y="220"/>
                </a:lnTo>
                <a:lnTo>
                  <a:pt x="104" y="220"/>
                </a:lnTo>
                <a:lnTo>
                  <a:pt x="102" y="220"/>
                </a:lnTo>
                <a:lnTo>
                  <a:pt x="100" y="220"/>
                </a:lnTo>
                <a:lnTo>
                  <a:pt x="100" y="220"/>
                </a:lnTo>
                <a:lnTo>
                  <a:pt x="100" y="220"/>
                </a:lnTo>
                <a:lnTo>
                  <a:pt x="100" y="218"/>
                </a:lnTo>
                <a:lnTo>
                  <a:pt x="100" y="218"/>
                </a:lnTo>
                <a:lnTo>
                  <a:pt x="102" y="216"/>
                </a:lnTo>
                <a:lnTo>
                  <a:pt x="104" y="216"/>
                </a:lnTo>
                <a:lnTo>
                  <a:pt x="106" y="216"/>
                </a:lnTo>
                <a:lnTo>
                  <a:pt x="106" y="216"/>
                </a:lnTo>
                <a:lnTo>
                  <a:pt x="106" y="216"/>
                </a:lnTo>
                <a:lnTo>
                  <a:pt x="106" y="216"/>
                </a:lnTo>
                <a:lnTo>
                  <a:pt x="106" y="216"/>
                </a:lnTo>
                <a:lnTo>
                  <a:pt x="106" y="216"/>
                </a:lnTo>
                <a:lnTo>
                  <a:pt x="106" y="216"/>
                </a:lnTo>
                <a:lnTo>
                  <a:pt x="106" y="216"/>
                </a:lnTo>
                <a:lnTo>
                  <a:pt x="106" y="216"/>
                </a:lnTo>
                <a:lnTo>
                  <a:pt x="106" y="216"/>
                </a:lnTo>
                <a:lnTo>
                  <a:pt x="108" y="216"/>
                </a:lnTo>
                <a:lnTo>
                  <a:pt x="108" y="216"/>
                </a:lnTo>
                <a:lnTo>
                  <a:pt x="108" y="216"/>
                </a:lnTo>
                <a:lnTo>
                  <a:pt x="108" y="216"/>
                </a:lnTo>
                <a:lnTo>
                  <a:pt x="110" y="216"/>
                </a:lnTo>
                <a:lnTo>
                  <a:pt x="110" y="216"/>
                </a:lnTo>
                <a:lnTo>
                  <a:pt x="110" y="216"/>
                </a:lnTo>
                <a:lnTo>
                  <a:pt x="110" y="216"/>
                </a:lnTo>
                <a:lnTo>
                  <a:pt x="110" y="216"/>
                </a:lnTo>
                <a:lnTo>
                  <a:pt x="112" y="216"/>
                </a:lnTo>
                <a:lnTo>
                  <a:pt x="112" y="216"/>
                </a:lnTo>
                <a:lnTo>
                  <a:pt x="112" y="216"/>
                </a:lnTo>
                <a:lnTo>
                  <a:pt x="112" y="216"/>
                </a:lnTo>
                <a:lnTo>
                  <a:pt x="112" y="216"/>
                </a:lnTo>
                <a:lnTo>
                  <a:pt x="112" y="216"/>
                </a:lnTo>
                <a:lnTo>
                  <a:pt x="112" y="216"/>
                </a:lnTo>
                <a:lnTo>
                  <a:pt x="114" y="216"/>
                </a:lnTo>
                <a:lnTo>
                  <a:pt x="114" y="216"/>
                </a:lnTo>
                <a:lnTo>
                  <a:pt x="116" y="216"/>
                </a:lnTo>
                <a:lnTo>
                  <a:pt x="116" y="216"/>
                </a:lnTo>
                <a:lnTo>
                  <a:pt x="116" y="216"/>
                </a:lnTo>
                <a:lnTo>
                  <a:pt x="116" y="216"/>
                </a:lnTo>
                <a:lnTo>
                  <a:pt x="114" y="216"/>
                </a:lnTo>
                <a:lnTo>
                  <a:pt x="114" y="216"/>
                </a:lnTo>
                <a:lnTo>
                  <a:pt x="114" y="216"/>
                </a:lnTo>
                <a:lnTo>
                  <a:pt x="114" y="216"/>
                </a:lnTo>
                <a:lnTo>
                  <a:pt x="112" y="214"/>
                </a:lnTo>
                <a:lnTo>
                  <a:pt x="112" y="214"/>
                </a:lnTo>
                <a:lnTo>
                  <a:pt x="112" y="214"/>
                </a:lnTo>
                <a:lnTo>
                  <a:pt x="112" y="214"/>
                </a:lnTo>
                <a:lnTo>
                  <a:pt x="110" y="214"/>
                </a:lnTo>
                <a:lnTo>
                  <a:pt x="110" y="214"/>
                </a:lnTo>
                <a:lnTo>
                  <a:pt x="110" y="214"/>
                </a:lnTo>
                <a:lnTo>
                  <a:pt x="110" y="214"/>
                </a:lnTo>
                <a:lnTo>
                  <a:pt x="108" y="216"/>
                </a:lnTo>
                <a:lnTo>
                  <a:pt x="108" y="216"/>
                </a:lnTo>
                <a:lnTo>
                  <a:pt x="108" y="216"/>
                </a:lnTo>
                <a:lnTo>
                  <a:pt x="108" y="216"/>
                </a:lnTo>
                <a:lnTo>
                  <a:pt x="106" y="216"/>
                </a:lnTo>
                <a:lnTo>
                  <a:pt x="106" y="216"/>
                </a:lnTo>
                <a:lnTo>
                  <a:pt x="106" y="214"/>
                </a:lnTo>
                <a:lnTo>
                  <a:pt x="104" y="214"/>
                </a:lnTo>
                <a:lnTo>
                  <a:pt x="104" y="214"/>
                </a:lnTo>
                <a:lnTo>
                  <a:pt x="104" y="214"/>
                </a:lnTo>
                <a:lnTo>
                  <a:pt x="108" y="214"/>
                </a:lnTo>
                <a:lnTo>
                  <a:pt x="108" y="212"/>
                </a:lnTo>
                <a:lnTo>
                  <a:pt x="108" y="214"/>
                </a:lnTo>
                <a:lnTo>
                  <a:pt x="108" y="214"/>
                </a:lnTo>
                <a:lnTo>
                  <a:pt x="110" y="214"/>
                </a:lnTo>
                <a:lnTo>
                  <a:pt x="112" y="214"/>
                </a:lnTo>
                <a:lnTo>
                  <a:pt x="114" y="214"/>
                </a:lnTo>
                <a:lnTo>
                  <a:pt x="114" y="212"/>
                </a:lnTo>
                <a:lnTo>
                  <a:pt x="114" y="212"/>
                </a:lnTo>
                <a:lnTo>
                  <a:pt x="114" y="212"/>
                </a:lnTo>
                <a:lnTo>
                  <a:pt x="112" y="212"/>
                </a:lnTo>
                <a:lnTo>
                  <a:pt x="112" y="212"/>
                </a:lnTo>
                <a:lnTo>
                  <a:pt x="112" y="212"/>
                </a:lnTo>
                <a:lnTo>
                  <a:pt x="112" y="212"/>
                </a:lnTo>
                <a:lnTo>
                  <a:pt x="110" y="212"/>
                </a:lnTo>
                <a:lnTo>
                  <a:pt x="110" y="212"/>
                </a:lnTo>
                <a:lnTo>
                  <a:pt x="110" y="212"/>
                </a:lnTo>
                <a:lnTo>
                  <a:pt x="110" y="212"/>
                </a:lnTo>
                <a:lnTo>
                  <a:pt x="108" y="212"/>
                </a:lnTo>
                <a:lnTo>
                  <a:pt x="108" y="212"/>
                </a:lnTo>
                <a:lnTo>
                  <a:pt x="108" y="212"/>
                </a:lnTo>
                <a:lnTo>
                  <a:pt x="108" y="212"/>
                </a:lnTo>
                <a:lnTo>
                  <a:pt x="110" y="212"/>
                </a:lnTo>
                <a:lnTo>
                  <a:pt x="110" y="212"/>
                </a:lnTo>
                <a:lnTo>
                  <a:pt x="110" y="212"/>
                </a:lnTo>
                <a:lnTo>
                  <a:pt x="110" y="212"/>
                </a:lnTo>
                <a:lnTo>
                  <a:pt x="112" y="212"/>
                </a:lnTo>
                <a:lnTo>
                  <a:pt x="112" y="212"/>
                </a:lnTo>
                <a:lnTo>
                  <a:pt x="112" y="212"/>
                </a:lnTo>
                <a:lnTo>
                  <a:pt x="112" y="212"/>
                </a:lnTo>
                <a:lnTo>
                  <a:pt x="112" y="212"/>
                </a:lnTo>
                <a:lnTo>
                  <a:pt x="110" y="212"/>
                </a:lnTo>
                <a:lnTo>
                  <a:pt x="110" y="212"/>
                </a:lnTo>
                <a:lnTo>
                  <a:pt x="110" y="212"/>
                </a:lnTo>
                <a:lnTo>
                  <a:pt x="110" y="212"/>
                </a:lnTo>
                <a:lnTo>
                  <a:pt x="110" y="212"/>
                </a:lnTo>
                <a:lnTo>
                  <a:pt x="110" y="212"/>
                </a:lnTo>
                <a:lnTo>
                  <a:pt x="110" y="212"/>
                </a:lnTo>
                <a:lnTo>
                  <a:pt x="110" y="212"/>
                </a:lnTo>
                <a:lnTo>
                  <a:pt x="110" y="212"/>
                </a:lnTo>
                <a:lnTo>
                  <a:pt x="110" y="212"/>
                </a:lnTo>
                <a:lnTo>
                  <a:pt x="110" y="212"/>
                </a:lnTo>
                <a:lnTo>
                  <a:pt x="110" y="212"/>
                </a:lnTo>
                <a:lnTo>
                  <a:pt x="110" y="210"/>
                </a:lnTo>
                <a:lnTo>
                  <a:pt x="112" y="210"/>
                </a:lnTo>
                <a:lnTo>
                  <a:pt x="112" y="210"/>
                </a:lnTo>
                <a:lnTo>
                  <a:pt x="112" y="210"/>
                </a:lnTo>
                <a:lnTo>
                  <a:pt x="114" y="210"/>
                </a:lnTo>
                <a:lnTo>
                  <a:pt x="116" y="210"/>
                </a:lnTo>
                <a:lnTo>
                  <a:pt x="116" y="210"/>
                </a:lnTo>
                <a:lnTo>
                  <a:pt x="116" y="210"/>
                </a:lnTo>
                <a:lnTo>
                  <a:pt x="118" y="210"/>
                </a:lnTo>
                <a:lnTo>
                  <a:pt x="118" y="210"/>
                </a:lnTo>
                <a:lnTo>
                  <a:pt x="118" y="212"/>
                </a:lnTo>
                <a:lnTo>
                  <a:pt x="118" y="212"/>
                </a:lnTo>
                <a:lnTo>
                  <a:pt x="118" y="212"/>
                </a:lnTo>
                <a:lnTo>
                  <a:pt x="118" y="212"/>
                </a:lnTo>
                <a:lnTo>
                  <a:pt x="118" y="212"/>
                </a:lnTo>
                <a:lnTo>
                  <a:pt x="118" y="212"/>
                </a:lnTo>
                <a:lnTo>
                  <a:pt x="120" y="212"/>
                </a:lnTo>
                <a:lnTo>
                  <a:pt x="120" y="210"/>
                </a:lnTo>
                <a:lnTo>
                  <a:pt x="118" y="210"/>
                </a:lnTo>
                <a:lnTo>
                  <a:pt x="118" y="210"/>
                </a:lnTo>
                <a:lnTo>
                  <a:pt x="118" y="210"/>
                </a:lnTo>
                <a:lnTo>
                  <a:pt x="118" y="210"/>
                </a:lnTo>
                <a:lnTo>
                  <a:pt x="118" y="210"/>
                </a:lnTo>
                <a:lnTo>
                  <a:pt x="118" y="210"/>
                </a:lnTo>
                <a:lnTo>
                  <a:pt x="118" y="210"/>
                </a:lnTo>
                <a:lnTo>
                  <a:pt x="118" y="210"/>
                </a:lnTo>
                <a:lnTo>
                  <a:pt x="116" y="210"/>
                </a:lnTo>
                <a:lnTo>
                  <a:pt x="116" y="210"/>
                </a:lnTo>
                <a:lnTo>
                  <a:pt x="114" y="210"/>
                </a:lnTo>
                <a:lnTo>
                  <a:pt x="114" y="210"/>
                </a:lnTo>
                <a:lnTo>
                  <a:pt x="114" y="210"/>
                </a:lnTo>
                <a:lnTo>
                  <a:pt x="114" y="210"/>
                </a:lnTo>
                <a:lnTo>
                  <a:pt x="112" y="210"/>
                </a:lnTo>
                <a:lnTo>
                  <a:pt x="112" y="210"/>
                </a:lnTo>
                <a:lnTo>
                  <a:pt x="110" y="210"/>
                </a:lnTo>
                <a:lnTo>
                  <a:pt x="110" y="210"/>
                </a:lnTo>
                <a:lnTo>
                  <a:pt x="108" y="210"/>
                </a:lnTo>
                <a:lnTo>
                  <a:pt x="106" y="210"/>
                </a:lnTo>
                <a:lnTo>
                  <a:pt x="106" y="210"/>
                </a:lnTo>
                <a:lnTo>
                  <a:pt x="104" y="210"/>
                </a:lnTo>
                <a:lnTo>
                  <a:pt x="104" y="210"/>
                </a:lnTo>
                <a:lnTo>
                  <a:pt x="104" y="210"/>
                </a:lnTo>
                <a:lnTo>
                  <a:pt x="104" y="210"/>
                </a:lnTo>
                <a:lnTo>
                  <a:pt x="104" y="210"/>
                </a:lnTo>
                <a:lnTo>
                  <a:pt x="102" y="210"/>
                </a:lnTo>
                <a:lnTo>
                  <a:pt x="102" y="208"/>
                </a:lnTo>
                <a:lnTo>
                  <a:pt x="104" y="208"/>
                </a:lnTo>
                <a:lnTo>
                  <a:pt x="104" y="208"/>
                </a:lnTo>
                <a:lnTo>
                  <a:pt x="104" y="208"/>
                </a:lnTo>
                <a:lnTo>
                  <a:pt x="104" y="208"/>
                </a:lnTo>
                <a:lnTo>
                  <a:pt x="106" y="208"/>
                </a:lnTo>
                <a:lnTo>
                  <a:pt x="108" y="208"/>
                </a:lnTo>
                <a:lnTo>
                  <a:pt x="108" y="208"/>
                </a:lnTo>
                <a:lnTo>
                  <a:pt x="110" y="208"/>
                </a:lnTo>
                <a:lnTo>
                  <a:pt x="110" y="208"/>
                </a:lnTo>
                <a:lnTo>
                  <a:pt x="110" y="208"/>
                </a:lnTo>
                <a:lnTo>
                  <a:pt x="110" y="208"/>
                </a:lnTo>
                <a:lnTo>
                  <a:pt x="110" y="208"/>
                </a:lnTo>
                <a:lnTo>
                  <a:pt x="108" y="208"/>
                </a:lnTo>
                <a:lnTo>
                  <a:pt x="106" y="208"/>
                </a:lnTo>
                <a:lnTo>
                  <a:pt x="106" y="208"/>
                </a:lnTo>
                <a:lnTo>
                  <a:pt x="106" y="208"/>
                </a:lnTo>
                <a:lnTo>
                  <a:pt x="104" y="208"/>
                </a:lnTo>
                <a:lnTo>
                  <a:pt x="104" y="208"/>
                </a:lnTo>
                <a:lnTo>
                  <a:pt x="104" y="208"/>
                </a:lnTo>
                <a:lnTo>
                  <a:pt x="104" y="208"/>
                </a:lnTo>
                <a:lnTo>
                  <a:pt x="104" y="208"/>
                </a:lnTo>
                <a:lnTo>
                  <a:pt x="104" y="208"/>
                </a:lnTo>
                <a:lnTo>
                  <a:pt x="104" y="208"/>
                </a:lnTo>
                <a:lnTo>
                  <a:pt x="104" y="208"/>
                </a:lnTo>
                <a:lnTo>
                  <a:pt x="104" y="208"/>
                </a:lnTo>
                <a:lnTo>
                  <a:pt x="104" y="208"/>
                </a:lnTo>
                <a:lnTo>
                  <a:pt x="106" y="208"/>
                </a:lnTo>
                <a:lnTo>
                  <a:pt x="106" y="208"/>
                </a:lnTo>
                <a:lnTo>
                  <a:pt x="106" y="208"/>
                </a:lnTo>
                <a:lnTo>
                  <a:pt x="106" y="208"/>
                </a:lnTo>
                <a:lnTo>
                  <a:pt x="108" y="208"/>
                </a:lnTo>
                <a:lnTo>
                  <a:pt x="108" y="208"/>
                </a:lnTo>
                <a:lnTo>
                  <a:pt x="108" y="208"/>
                </a:lnTo>
                <a:lnTo>
                  <a:pt x="108" y="208"/>
                </a:lnTo>
                <a:lnTo>
                  <a:pt x="108" y="208"/>
                </a:lnTo>
                <a:lnTo>
                  <a:pt x="106" y="208"/>
                </a:lnTo>
                <a:lnTo>
                  <a:pt x="102" y="208"/>
                </a:lnTo>
                <a:lnTo>
                  <a:pt x="102" y="208"/>
                </a:lnTo>
                <a:lnTo>
                  <a:pt x="102" y="206"/>
                </a:lnTo>
                <a:lnTo>
                  <a:pt x="104" y="206"/>
                </a:lnTo>
                <a:lnTo>
                  <a:pt x="104" y="206"/>
                </a:lnTo>
                <a:lnTo>
                  <a:pt x="104" y="206"/>
                </a:lnTo>
                <a:lnTo>
                  <a:pt x="106" y="206"/>
                </a:lnTo>
                <a:lnTo>
                  <a:pt x="106" y="206"/>
                </a:lnTo>
                <a:lnTo>
                  <a:pt x="106" y="206"/>
                </a:lnTo>
                <a:lnTo>
                  <a:pt x="108" y="206"/>
                </a:lnTo>
                <a:lnTo>
                  <a:pt x="108" y="206"/>
                </a:lnTo>
                <a:lnTo>
                  <a:pt x="108" y="206"/>
                </a:lnTo>
                <a:lnTo>
                  <a:pt x="110" y="206"/>
                </a:lnTo>
                <a:lnTo>
                  <a:pt x="110" y="206"/>
                </a:lnTo>
                <a:lnTo>
                  <a:pt x="108" y="206"/>
                </a:lnTo>
                <a:lnTo>
                  <a:pt x="108" y="206"/>
                </a:lnTo>
                <a:lnTo>
                  <a:pt x="108" y="206"/>
                </a:lnTo>
                <a:lnTo>
                  <a:pt x="108" y="206"/>
                </a:lnTo>
                <a:lnTo>
                  <a:pt x="108" y="206"/>
                </a:lnTo>
                <a:lnTo>
                  <a:pt x="108" y="206"/>
                </a:lnTo>
                <a:lnTo>
                  <a:pt x="108" y="206"/>
                </a:lnTo>
                <a:lnTo>
                  <a:pt x="108" y="206"/>
                </a:lnTo>
                <a:lnTo>
                  <a:pt x="110" y="206"/>
                </a:lnTo>
                <a:lnTo>
                  <a:pt x="112" y="206"/>
                </a:lnTo>
                <a:lnTo>
                  <a:pt x="112" y="206"/>
                </a:lnTo>
                <a:lnTo>
                  <a:pt x="114" y="204"/>
                </a:lnTo>
                <a:lnTo>
                  <a:pt x="116" y="204"/>
                </a:lnTo>
                <a:lnTo>
                  <a:pt x="116" y="204"/>
                </a:lnTo>
                <a:lnTo>
                  <a:pt x="118" y="204"/>
                </a:lnTo>
                <a:lnTo>
                  <a:pt x="122" y="204"/>
                </a:lnTo>
                <a:lnTo>
                  <a:pt x="122" y="204"/>
                </a:lnTo>
                <a:lnTo>
                  <a:pt x="124" y="204"/>
                </a:lnTo>
                <a:lnTo>
                  <a:pt x="124" y="204"/>
                </a:lnTo>
                <a:lnTo>
                  <a:pt x="124" y="204"/>
                </a:lnTo>
                <a:lnTo>
                  <a:pt x="124" y="204"/>
                </a:lnTo>
                <a:lnTo>
                  <a:pt x="124" y="204"/>
                </a:lnTo>
                <a:lnTo>
                  <a:pt x="124" y="204"/>
                </a:lnTo>
                <a:lnTo>
                  <a:pt x="124" y="204"/>
                </a:lnTo>
                <a:lnTo>
                  <a:pt x="124" y="204"/>
                </a:lnTo>
                <a:lnTo>
                  <a:pt x="124" y="204"/>
                </a:lnTo>
                <a:lnTo>
                  <a:pt x="126" y="204"/>
                </a:lnTo>
                <a:lnTo>
                  <a:pt x="126" y="204"/>
                </a:lnTo>
                <a:lnTo>
                  <a:pt x="128" y="204"/>
                </a:lnTo>
                <a:lnTo>
                  <a:pt x="130" y="204"/>
                </a:lnTo>
                <a:lnTo>
                  <a:pt x="130" y="204"/>
                </a:lnTo>
                <a:lnTo>
                  <a:pt x="130" y="204"/>
                </a:lnTo>
                <a:lnTo>
                  <a:pt x="130" y="204"/>
                </a:lnTo>
                <a:lnTo>
                  <a:pt x="130" y="204"/>
                </a:lnTo>
                <a:lnTo>
                  <a:pt x="130" y="204"/>
                </a:lnTo>
                <a:lnTo>
                  <a:pt x="130" y="204"/>
                </a:lnTo>
                <a:lnTo>
                  <a:pt x="130" y="204"/>
                </a:lnTo>
                <a:lnTo>
                  <a:pt x="130" y="206"/>
                </a:lnTo>
                <a:lnTo>
                  <a:pt x="130" y="206"/>
                </a:lnTo>
                <a:lnTo>
                  <a:pt x="132" y="206"/>
                </a:lnTo>
                <a:lnTo>
                  <a:pt x="132" y="206"/>
                </a:lnTo>
                <a:lnTo>
                  <a:pt x="132" y="206"/>
                </a:lnTo>
                <a:lnTo>
                  <a:pt x="132" y="206"/>
                </a:lnTo>
                <a:lnTo>
                  <a:pt x="132" y="206"/>
                </a:lnTo>
                <a:lnTo>
                  <a:pt x="134" y="206"/>
                </a:lnTo>
                <a:lnTo>
                  <a:pt x="134" y="206"/>
                </a:lnTo>
                <a:lnTo>
                  <a:pt x="134" y="206"/>
                </a:lnTo>
                <a:lnTo>
                  <a:pt x="134" y="206"/>
                </a:lnTo>
                <a:lnTo>
                  <a:pt x="136" y="206"/>
                </a:lnTo>
                <a:lnTo>
                  <a:pt x="136" y="206"/>
                </a:lnTo>
                <a:lnTo>
                  <a:pt x="136" y="206"/>
                </a:lnTo>
                <a:lnTo>
                  <a:pt x="136" y="206"/>
                </a:lnTo>
                <a:lnTo>
                  <a:pt x="136" y="206"/>
                </a:lnTo>
                <a:lnTo>
                  <a:pt x="138" y="206"/>
                </a:lnTo>
                <a:lnTo>
                  <a:pt x="138" y="206"/>
                </a:lnTo>
                <a:lnTo>
                  <a:pt x="140" y="206"/>
                </a:lnTo>
                <a:lnTo>
                  <a:pt x="140" y="206"/>
                </a:lnTo>
                <a:lnTo>
                  <a:pt x="140" y="206"/>
                </a:lnTo>
                <a:lnTo>
                  <a:pt x="140" y="206"/>
                </a:lnTo>
                <a:lnTo>
                  <a:pt x="140" y="206"/>
                </a:lnTo>
                <a:lnTo>
                  <a:pt x="140" y="206"/>
                </a:lnTo>
                <a:lnTo>
                  <a:pt x="142" y="206"/>
                </a:lnTo>
                <a:lnTo>
                  <a:pt x="142" y="206"/>
                </a:lnTo>
                <a:lnTo>
                  <a:pt x="142" y="206"/>
                </a:lnTo>
                <a:lnTo>
                  <a:pt x="142" y="206"/>
                </a:lnTo>
                <a:lnTo>
                  <a:pt x="142" y="206"/>
                </a:lnTo>
                <a:lnTo>
                  <a:pt x="140" y="206"/>
                </a:lnTo>
                <a:lnTo>
                  <a:pt x="140" y="206"/>
                </a:lnTo>
                <a:lnTo>
                  <a:pt x="140" y="206"/>
                </a:lnTo>
                <a:lnTo>
                  <a:pt x="140" y="206"/>
                </a:lnTo>
                <a:lnTo>
                  <a:pt x="138" y="206"/>
                </a:lnTo>
                <a:lnTo>
                  <a:pt x="138" y="206"/>
                </a:lnTo>
                <a:lnTo>
                  <a:pt x="138" y="206"/>
                </a:lnTo>
                <a:lnTo>
                  <a:pt x="136" y="206"/>
                </a:lnTo>
                <a:lnTo>
                  <a:pt x="136" y="206"/>
                </a:lnTo>
                <a:lnTo>
                  <a:pt x="134" y="206"/>
                </a:lnTo>
                <a:lnTo>
                  <a:pt x="134" y="206"/>
                </a:lnTo>
                <a:lnTo>
                  <a:pt x="134" y="206"/>
                </a:lnTo>
                <a:lnTo>
                  <a:pt x="134" y="206"/>
                </a:lnTo>
                <a:lnTo>
                  <a:pt x="134" y="206"/>
                </a:lnTo>
                <a:lnTo>
                  <a:pt x="134" y="206"/>
                </a:lnTo>
                <a:lnTo>
                  <a:pt x="132" y="206"/>
                </a:lnTo>
                <a:lnTo>
                  <a:pt x="132" y="206"/>
                </a:lnTo>
                <a:lnTo>
                  <a:pt x="132" y="206"/>
                </a:lnTo>
                <a:lnTo>
                  <a:pt x="132" y="206"/>
                </a:lnTo>
                <a:lnTo>
                  <a:pt x="132" y="204"/>
                </a:lnTo>
                <a:lnTo>
                  <a:pt x="130" y="204"/>
                </a:lnTo>
                <a:lnTo>
                  <a:pt x="130" y="204"/>
                </a:lnTo>
                <a:lnTo>
                  <a:pt x="130" y="204"/>
                </a:lnTo>
                <a:lnTo>
                  <a:pt x="130" y="204"/>
                </a:lnTo>
                <a:lnTo>
                  <a:pt x="132" y="204"/>
                </a:lnTo>
                <a:lnTo>
                  <a:pt x="132" y="204"/>
                </a:lnTo>
                <a:lnTo>
                  <a:pt x="132" y="204"/>
                </a:lnTo>
                <a:lnTo>
                  <a:pt x="134" y="204"/>
                </a:lnTo>
                <a:lnTo>
                  <a:pt x="134" y="202"/>
                </a:lnTo>
                <a:lnTo>
                  <a:pt x="136" y="202"/>
                </a:lnTo>
                <a:lnTo>
                  <a:pt x="136" y="202"/>
                </a:lnTo>
                <a:lnTo>
                  <a:pt x="136" y="202"/>
                </a:lnTo>
                <a:lnTo>
                  <a:pt x="134" y="202"/>
                </a:lnTo>
                <a:lnTo>
                  <a:pt x="134" y="202"/>
                </a:lnTo>
                <a:lnTo>
                  <a:pt x="132" y="204"/>
                </a:lnTo>
                <a:lnTo>
                  <a:pt x="130" y="204"/>
                </a:lnTo>
                <a:lnTo>
                  <a:pt x="130" y="204"/>
                </a:lnTo>
                <a:lnTo>
                  <a:pt x="130" y="204"/>
                </a:lnTo>
                <a:lnTo>
                  <a:pt x="126" y="204"/>
                </a:lnTo>
                <a:lnTo>
                  <a:pt x="124" y="204"/>
                </a:lnTo>
                <a:lnTo>
                  <a:pt x="122" y="204"/>
                </a:lnTo>
                <a:lnTo>
                  <a:pt x="118" y="204"/>
                </a:lnTo>
                <a:lnTo>
                  <a:pt x="116" y="204"/>
                </a:lnTo>
                <a:lnTo>
                  <a:pt x="114" y="204"/>
                </a:lnTo>
                <a:lnTo>
                  <a:pt x="114" y="204"/>
                </a:lnTo>
                <a:lnTo>
                  <a:pt x="114" y="204"/>
                </a:lnTo>
                <a:lnTo>
                  <a:pt x="114" y="204"/>
                </a:lnTo>
                <a:lnTo>
                  <a:pt x="112" y="204"/>
                </a:lnTo>
                <a:lnTo>
                  <a:pt x="112" y="204"/>
                </a:lnTo>
                <a:lnTo>
                  <a:pt x="112" y="204"/>
                </a:lnTo>
                <a:lnTo>
                  <a:pt x="112" y="204"/>
                </a:lnTo>
                <a:lnTo>
                  <a:pt x="112" y="204"/>
                </a:lnTo>
                <a:lnTo>
                  <a:pt x="112" y="204"/>
                </a:lnTo>
                <a:lnTo>
                  <a:pt x="110" y="204"/>
                </a:lnTo>
                <a:lnTo>
                  <a:pt x="106" y="206"/>
                </a:lnTo>
                <a:lnTo>
                  <a:pt x="106" y="206"/>
                </a:lnTo>
                <a:lnTo>
                  <a:pt x="104" y="206"/>
                </a:lnTo>
                <a:lnTo>
                  <a:pt x="104" y="206"/>
                </a:lnTo>
                <a:lnTo>
                  <a:pt x="104" y="206"/>
                </a:lnTo>
                <a:lnTo>
                  <a:pt x="104" y="206"/>
                </a:lnTo>
                <a:lnTo>
                  <a:pt x="104" y="204"/>
                </a:lnTo>
                <a:lnTo>
                  <a:pt x="104" y="204"/>
                </a:lnTo>
                <a:lnTo>
                  <a:pt x="106" y="202"/>
                </a:lnTo>
                <a:lnTo>
                  <a:pt x="106" y="202"/>
                </a:lnTo>
                <a:lnTo>
                  <a:pt x="108" y="202"/>
                </a:lnTo>
                <a:lnTo>
                  <a:pt x="108" y="202"/>
                </a:lnTo>
                <a:lnTo>
                  <a:pt x="108" y="202"/>
                </a:lnTo>
                <a:lnTo>
                  <a:pt x="110" y="202"/>
                </a:lnTo>
                <a:lnTo>
                  <a:pt x="112" y="200"/>
                </a:lnTo>
                <a:lnTo>
                  <a:pt x="114" y="200"/>
                </a:lnTo>
                <a:lnTo>
                  <a:pt x="114" y="200"/>
                </a:lnTo>
                <a:lnTo>
                  <a:pt x="116" y="200"/>
                </a:lnTo>
                <a:lnTo>
                  <a:pt x="116" y="200"/>
                </a:lnTo>
                <a:lnTo>
                  <a:pt x="116" y="200"/>
                </a:lnTo>
                <a:lnTo>
                  <a:pt x="118" y="200"/>
                </a:lnTo>
                <a:lnTo>
                  <a:pt x="118" y="198"/>
                </a:lnTo>
                <a:lnTo>
                  <a:pt x="118" y="198"/>
                </a:lnTo>
                <a:lnTo>
                  <a:pt x="118" y="198"/>
                </a:lnTo>
                <a:lnTo>
                  <a:pt x="116" y="200"/>
                </a:lnTo>
                <a:lnTo>
                  <a:pt x="116" y="200"/>
                </a:lnTo>
                <a:lnTo>
                  <a:pt x="116" y="200"/>
                </a:lnTo>
                <a:lnTo>
                  <a:pt x="116" y="200"/>
                </a:lnTo>
                <a:lnTo>
                  <a:pt x="116" y="200"/>
                </a:lnTo>
                <a:lnTo>
                  <a:pt x="116" y="200"/>
                </a:lnTo>
                <a:lnTo>
                  <a:pt x="116" y="198"/>
                </a:lnTo>
                <a:lnTo>
                  <a:pt x="116" y="198"/>
                </a:lnTo>
                <a:lnTo>
                  <a:pt x="116" y="198"/>
                </a:lnTo>
                <a:lnTo>
                  <a:pt x="116" y="198"/>
                </a:lnTo>
                <a:lnTo>
                  <a:pt x="118" y="198"/>
                </a:lnTo>
                <a:lnTo>
                  <a:pt x="118" y="198"/>
                </a:lnTo>
                <a:lnTo>
                  <a:pt x="118" y="198"/>
                </a:lnTo>
                <a:lnTo>
                  <a:pt x="118" y="198"/>
                </a:lnTo>
                <a:lnTo>
                  <a:pt x="118" y="198"/>
                </a:lnTo>
                <a:lnTo>
                  <a:pt x="118" y="198"/>
                </a:lnTo>
                <a:lnTo>
                  <a:pt x="120" y="198"/>
                </a:lnTo>
                <a:lnTo>
                  <a:pt x="120" y="198"/>
                </a:lnTo>
                <a:lnTo>
                  <a:pt x="120" y="198"/>
                </a:lnTo>
                <a:lnTo>
                  <a:pt x="120" y="198"/>
                </a:lnTo>
                <a:lnTo>
                  <a:pt x="120" y="198"/>
                </a:lnTo>
                <a:lnTo>
                  <a:pt x="120" y="198"/>
                </a:lnTo>
                <a:lnTo>
                  <a:pt x="120" y="198"/>
                </a:lnTo>
                <a:lnTo>
                  <a:pt x="122" y="198"/>
                </a:lnTo>
                <a:lnTo>
                  <a:pt x="122" y="198"/>
                </a:lnTo>
                <a:lnTo>
                  <a:pt x="122" y="198"/>
                </a:lnTo>
                <a:lnTo>
                  <a:pt x="122" y="198"/>
                </a:lnTo>
                <a:lnTo>
                  <a:pt x="120" y="198"/>
                </a:lnTo>
                <a:lnTo>
                  <a:pt x="120" y="198"/>
                </a:lnTo>
                <a:lnTo>
                  <a:pt x="120" y="198"/>
                </a:lnTo>
                <a:lnTo>
                  <a:pt x="120" y="198"/>
                </a:lnTo>
                <a:lnTo>
                  <a:pt x="120" y="198"/>
                </a:lnTo>
                <a:lnTo>
                  <a:pt x="120" y="198"/>
                </a:lnTo>
                <a:lnTo>
                  <a:pt x="120" y="198"/>
                </a:lnTo>
                <a:lnTo>
                  <a:pt x="118" y="198"/>
                </a:lnTo>
                <a:lnTo>
                  <a:pt x="118" y="198"/>
                </a:lnTo>
                <a:lnTo>
                  <a:pt x="120" y="198"/>
                </a:lnTo>
                <a:lnTo>
                  <a:pt x="122" y="198"/>
                </a:lnTo>
                <a:lnTo>
                  <a:pt x="122" y="198"/>
                </a:lnTo>
                <a:lnTo>
                  <a:pt x="124" y="198"/>
                </a:lnTo>
                <a:lnTo>
                  <a:pt x="124" y="198"/>
                </a:lnTo>
                <a:lnTo>
                  <a:pt x="124" y="198"/>
                </a:lnTo>
                <a:lnTo>
                  <a:pt x="124" y="198"/>
                </a:lnTo>
                <a:lnTo>
                  <a:pt x="126" y="198"/>
                </a:lnTo>
                <a:lnTo>
                  <a:pt x="126" y="198"/>
                </a:lnTo>
                <a:lnTo>
                  <a:pt x="126" y="198"/>
                </a:lnTo>
                <a:lnTo>
                  <a:pt x="126" y="198"/>
                </a:lnTo>
                <a:lnTo>
                  <a:pt x="128" y="198"/>
                </a:lnTo>
                <a:lnTo>
                  <a:pt x="128" y="200"/>
                </a:lnTo>
                <a:lnTo>
                  <a:pt x="128" y="200"/>
                </a:lnTo>
                <a:lnTo>
                  <a:pt x="128" y="200"/>
                </a:lnTo>
                <a:lnTo>
                  <a:pt x="128" y="200"/>
                </a:lnTo>
                <a:lnTo>
                  <a:pt x="128" y="200"/>
                </a:lnTo>
                <a:lnTo>
                  <a:pt x="130" y="200"/>
                </a:lnTo>
                <a:lnTo>
                  <a:pt x="130" y="200"/>
                </a:lnTo>
                <a:lnTo>
                  <a:pt x="130" y="200"/>
                </a:lnTo>
                <a:lnTo>
                  <a:pt x="132" y="200"/>
                </a:lnTo>
                <a:lnTo>
                  <a:pt x="134" y="200"/>
                </a:lnTo>
                <a:lnTo>
                  <a:pt x="134" y="198"/>
                </a:lnTo>
                <a:lnTo>
                  <a:pt x="134" y="198"/>
                </a:lnTo>
                <a:lnTo>
                  <a:pt x="134" y="198"/>
                </a:lnTo>
                <a:lnTo>
                  <a:pt x="134" y="200"/>
                </a:lnTo>
                <a:lnTo>
                  <a:pt x="136" y="200"/>
                </a:lnTo>
                <a:lnTo>
                  <a:pt x="136" y="200"/>
                </a:lnTo>
                <a:lnTo>
                  <a:pt x="138" y="200"/>
                </a:lnTo>
                <a:lnTo>
                  <a:pt x="138" y="200"/>
                </a:lnTo>
                <a:lnTo>
                  <a:pt x="138" y="200"/>
                </a:lnTo>
                <a:lnTo>
                  <a:pt x="138" y="200"/>
                </a:lnTo>
                <a:lnTo>
                  <a:pt x="140" y="202"/>
                </a:lnTo>
                <a:lnTo>
                  <a:pt x="140" y="202"/>
                </a:lnTo>
                <a:lnTo>
                  <a:pt x="140" y="202"/>
                </a:lnTo>
                <a:lnTo>
                  <a:pt x="140" y="202"/>
                </a:lnTo>
                <a:lnTo>
                  <a:pt x="142" y="202"/>
                </a:lnTo>
                <a:lnTo>
                  <a:pt x="142" y="202"/>
                </a:lnTo>
                <a:lnTo>
                  <a:pt x="142" y="202"/>
                </a:lnTo>
                <a:lnTo>
                  <a:pt x="142" y="202"/>
                </a:lnTo>
                <a:lnTo>
                  <a:pt x="144" y="202"/>
                </a:lnTo>
                <a:lnTo>
                  <a:pt x="144" y="202"/>
                </a:lnTo>
                <a:lnTo>
                  <a:pt x="144" y="202"/>
                </a:lnTo>
                <a:lnTo>
                  <a:pt x="146" y="202"/>
                </a:lnTo>
                <a:lnTo>
                  <a:pt x="146" y="202"/>
                </a:lnTo>
                <a:lnTo>
                  <a:pt x="148" y="202"/>
                </a:lnTo>
                <a:lnTo>
                  <a:pt x="146" y="202"/>
                </a:lnTo>
                <a:lnTo>
                  <a:pt x="146" y="202"/>
                </a:lnTo>
                <a:lnTo>
                  <a:pt x="144" y="202"/>
                </a:lnTo>
                <a:lnTo>
                  <a:pt x="144" y="202"/>
                </a:lnTo>
                <a:lnTo>
                  <a:pt x="144" y="202"/>
                </a:lnTo>
                <a:lnTo>
                  <a:pt x="144" y="202"/>
                </a:lnTo>
                <a:lnTo>
                  <a:pt x="144" y="202"/>
                </a:lnTo>
                <a:lnTo>
                  <a:pt x="142" y="202"/>
                </a:lnTo>
                <a:lnTo>
                  <a:pt x="142" y="202"/>
                </a:lnTo>
                <a:lnTo>
                  <a:pt x="140" y="202"/>
                </a:lnTo>
                <a:lnTo>
                  <a:pt x="140" y="200"/>
                </a:lnTo>
                <a:lnTo>
                  <a:pt x="140" y="200"/>
                </a:lnTo>
                <a:lnTo>
                  <a:pt x="140" y="200"/>
                </a:lnTo>
                <a:lnTo>
                  <a:pt x="140" y="200"/>
                </a:lnTo>
                <a:lnTo>
                  <a:pt x="140" y="200"/>
                </a:lnTo>
                <a:lnTo>
                  <a:pt x="140" y="200"/>
                </a:lnTo>
                <a:lnTo>
                  <a:pt x="140" y="200"/>
                </a:lnTo>
                <a:lnTo>
                  <a:pt x="142" y="200"/>
                </a:lnTo>
                <a:lnTo>
                  <a:pt x="142" y="200"/>
                </a:lnTo>
                <a:lnTo>
                  <a:pt x="142" y="200"/>
                </a:lnTo>
                <a:lnTo>
                  <a:pt x="142" y="200"/>
                </a:lnTo>
                <a:lnTo>
                  <a:pt x="144" y="198"/>
                </a:lnTo>
                <a:lnTo>
                  <a:pt x="146" y="198"/>
                </a:lnTo>
                <a:lnTo>
                  <a:pt x="146" y="198"/>
                </a:lnTo>
                <a:lnTo>
                  <a:pt x="146" y="198"/>
                </a:lnTo>
                <a:lnTo>
                  <a:pt x="146" y="198"/>
                </a:lnTo>
                <a:lnTo>
                  <a:pt x="148" y="198"/>
                </a:lnTo>
                <a:lnTo>
                  <a:pt x="148" y="198"/>
                </a:lnTo>
                <a:lnTo>
                  <a:pt x="148" y="198"/>
                </a:lnTo>
                <a:lnTo>
                  <a:pt x="148" y="198"/>
                </a:lnTo>
                <a:lnTo>
                  <a:pt x="148" y="198"/>
                </a:lnTo>
                <a:lnTo>
                  <a:pt x="148" y="198"/>
                </a:lnTo>
                <a:lnTo>
                  <a:pt x="150" y="198"/>
                </a:lnTo>
                <a:lnTo>
                  <a:pt x="150" y="198"/>
                </a:lnTo>
                <a:lnTo>
                  <a:pt x="150" y="198"/>
                </a:lnTo>
                <a:lnTo>
                  <a:pt x="148" y="198"/>
                </a:lnTo>
                <a:lnTo>
                  <a:pt x="148" y="198"/>
                </a:lnTo>
                <a:lnTo>
                  <a:pt x="146" y="198"/>
                </a:lnTo>
                <a:lnTo>
                  <a:pt x="146" y="198"/>
                </a:lnTo>
                <a:lnTo>
                  <a:pt x="146" y="198"/>
                </a:lnTo>
                <a:lnTo>
                  <a:pt x="146" y="198"/>
                </a:lnTo>
                <a:lnTo>
                  <a:pt x="146" y="198"/>
                </a:lnTo>
                <a:lnTo>
                  <a:pt x="144" y="198"/>
                </a:lnTo>
                <a:lnTo>
                  <a:pt x="142" y="200"/>
                </a:lnTo>
                <a:lnTo>
                  <a:pt x="142" y="200"/>
                </a:lnTo>
                <a:lnTo>
                  <a:pt x="142" y="200"/>
                </a:lnTo>
                <a:lnTo>
                  <a:pt x="140" y="200"/>
                </a:lnTo>
                <a:lnTo>
                  <a:pt x="140" y="200"/>
                </a:lnTo>
                <a:lnTo>
                  <a:pt x="138" y="200"/>
                </a:lnTo>
                <a:lnTo>
                  <a:pt x="138" y="200"/>
                </a:lnTo>
                <a:lnTo>
                  <a:pt x="138" y="200"/>
                </a:lnTo>
                <a:lnTo>
                  <a:pt x="136" y="200"/>
                </a:lnTo>
                <a:lnTo>
                  <a:pt x="136" y="198"/>
                </a:lnTo>
                <a:lnTo>
                  <a:pt x="136" y="198"/>
                </a:lnTo>
                <a:lnTo>
                  <a:pt x="138" y="198"/>
                </a:lnTo>
                <a:lnTo>
                  <a:pt x="138" y="198"/>
                </a:lnTo>
                <a:lnTo>
                  <a:pt x="138" y="198"/>
                </a:lnTo>
                <a:lnTo>
                  <a:pt x="138" y="198"/>
                </a:lnTo>
                <a:lnTo>
                  <a:pt x="140" y="198"/>
                </a:lnTo>
                <a:lnTo>
                  <a:pt x="142" y="198"/>
                </a:lnTo>
                <a:lnTo>
                  <a:pt x="142" y="198"/>
                </a:lnTo>
                <a:lnTo>
                  <a:pt x="142" y="198"/>
                </a:lnTo>
                <a:lnTo>
                  <a:pt x="142" y="196"/>
                </a:lnTo>
                <a:lnTo>
                  <a:pt x="142" y="196"/>
                </a:lnTo>
                <a:lnTo>
                  <a:pt x="144" y="196"/>
                </a:lnTo>
                <a:lnTo>
                  <a:pt x="144" y="196"/>
                </a:lnTo>
                <a:lnTo>
                  <a:pt x="144" y="196"/>
                </a:lnTo>
                <a:lnTo>
                  <a:pt x="146" y="196"/>
                </a:lnTo>
                <a:lnTo>
                  <a:pt x="146" y="196"/>
                </a:lnTo>
                <a:lnTo>
                  <a:pt x="146" y="196"/>
                </a:lnTo>
                <a:lnTo>
                  <a:pt x="142" y="196"/>
                </a:lnTo>
                <a:lnTo>
                  <a:pt x="142" y="196"/>
                </a:lnTo>
                <a:lnTo>
                  <a:pt x="142" y="196"/>
                </a:lnTo>
                <a:lnTo>
                  <a:pt x="142" y="196"/>
                </a:lnTo>
                <a:lnTo>
                  <a:pt x="142" y="196"/>
                </a:lnTo>
                <a:lnTo>
                  <a:pt x="142" y="196"/>
                </a:lnTo>
                <a:lnTo>
                  <a:pt x="140"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2" y="196"/>
                </a:lnTo>
                <a:lnTo>
                  <a:pt x="140" y="198"/>
                </a:lnTo>
                <a:lnTo>
                  <a:pt x="140" y="198"/>
                </a:lnTo>
                <a:lnTo>
                  <a:pt x="140" y="198"/>
                </a:lnTo>
                <a:lnTo>
                  <a:pt x="138" y="198"/>
                </a:lnTo>
                <a:lnTo>
                  <a:pt x="136" y="198"/>
                </a:lnTo>
                <a:lnTo>
                  <a:pt x="136" y="198"/>
                </a:lnTo>
                <a:lnTo>
                  <a:pt x="136" y="198"/>
                </a:lnTo>
                <a:lnTo>
                  <a:pt x="136" y="198"/>
                </a:lnTo>
                <a:lnTo>
                  <a:pt x="136" y="198"/>
                </a:lnTo>
                <a:lnTo>
                  <a:pt x="136" y="196"/>
                </a:lnTo>
                <a:lnTo>
                  <a:pt x="136" y="196"/>
                </a:lnTo>
                <a:lnTo>
                  <a:pt x="138" y="196"/>
                </a:lnTo>
                <a:lnTo>
                  <a:pt x="138" y="196"/>
                </a:lnTo>
                <a:lnTo>
                  <a:pt x="138" y="196"/>
                </a:lnTo>
                <a:lnTo>
                  <a:pt x="138" y="196"/>
                </a:lnTo>
                <a:lnTo>
                  <a:pt x="138" y="196"/>
                </a:lnTo>
                <a:lnTo>
                  <a:pt x="138" y="196"/>
                </a:lnTo>
                <a:lnTo>
                  <a:pt x="140" y="196"/>
                </a:lnTo>
                <a:lnTo>
                  <a:pt x="140" y="196"/>
                </a:lnTo>
                <a:lnTo>
                  <a:pt x="140" y="196"/>
                </a:lnTo>
                <a:lnTo>
                  <a:pt x="140" y="196"/>
                </a:lnTo>
                <a:lnTo>
                  <a:pt x="140" y="196"/>
                </a:lnTo>
                <a:lnTo>
                  <a:pt x="140" y="196"/>
                </a:lnTo>
                <a:lnTo>
                  <a:pt x="140" y="194"/>
                </a:lnTo>
                <a:lnTo>
                  <a:pt x="140" y="194"/>
                </a:lnTo>
                <a:lnTo>
                  <a:pt x="138" y="194"/>
                </a:lnTo>
                <a:lnTo>
                  <a:pt x="138" y="194"/>
                </a:lnTo>
                <a:lnTo>
                  <a:pt x="138" y="194"/>
                </a:lnTo>
                <a:lnTo>
                  <a:pt x="138" y="194"/>
                </a:lnTo>
                <a:lnTo>
                  <a:pt x="138" y="194"/>
                </a:lnTo>
                <a:lnTo>
                  <a:pt x="138" y="194"/>
                </a:lnTo>
                <a:lnTo>
                  <a:pt x="136" y="196"/>
                </a:lnTo>
                <a:lnTo>
                  <a:pt x="136" y="196"/>
                </a:lnTo>
                <a:lnTo>
                  <a:pt x="136" y="196"/>
                </a:lnTo>
                <a:lnTo>
                  <a:pt x="136" y="196"/>
                </a:lnTo>
                <a:lnTo>
                  <a:pt x="136" y="196"/>
                </a:lnTo>
                <a:lnTo>
                  <a:pt x="136" y="196"/>
                </a:lnTo>
                <a:lnTo>
                  <a:pt x="136" y="196"/>
                </a:lnTo>
                <a:lnTo>
                  <a:pt x="136" y="196"/>
                </a:lnTo>
                <a:lnTo>
                  <a:pt x="136" y="196"/>
                </a:lnTo>
                <a:lnTo>
                  <a:pt x="134" y="196"/>
                </a:lnTo>
                <a:lnTo>
                  <a:pt x="134" y="196"/>
                </a:lnTo>
                <a:lnTo>
                  <a:pt x="134" y="196"/>
                </a:lnTo>
                <a:lnTo>
                  <a:pt x="134" y="196"/>
                </a:lnTo>
                <a:lnTo>
                  <a:pt x="134" y="196"/>
                </a:lnTo>
                <a:lnTo>
                  <a:pt x="134" y="196"/>
                </a:lnTo>
                <a:lnTo>
                  <a:pt x="134" y="196"/>
                </a:lnTo>
                <a:lnTo>
                  <a:pt x="136" y="196"/>
                </a:lnTo>
                <a:lnTo>
                  <a:pt x="136" y="196"/>
                </a:lnTo>
                <a:lnTo>
                  <a:pt x="136" y="198"/>
                </a:lnTo>
                <a:lnTo>
                  <a:pt x="134" y="198"/>
                </a:lnTo>
                <a:lnTo>
                  <a:pt x="134" y="198"/>
                </a:lnTo>
                <a:lnTo>
                  <a:pt x="134" y="198"/>
                </a:lnTo>
                <a:lnTo>
                  <a:pt x="134" y="198"/>
                </a:lnTo>
                <a:lnTo>
                  <a:pt x="132" y="198"/>
                </a:lnTo>
                <a:lnTo>
                  <a:pt x="132" y="198"/>
                </a:lnTo>
                <a:lnTo>
                  <a:pt x="134" y="198"/>
                </a:lnTo>
                <a:lnTo>
                  <a:pt x="134" y="198"/>
                </a:lnTo>
                <a:lnTo>
                  <a:pt x="134" y="198"/>
                </a:lnTo>
                <a:lnTo>
                  <a:pt x="134" y="198"/>
                </a:lnTo>
                <a:lnTo>
                  <a:pt x="134" y="198"/>
                </a:lnTo>
                <a:lnTo>
                  <a:pt x="132" y="198"/>
                </a:lnTo>
                <a:lnTo>
                  <a:pt x="132" y="198"/>
                </a:lnTo>
                <a:lnTo>
                  <a:pt x="132" y="198"/>
                </a:lnTo>
                <a:lnTo>
                  <a:pt x="132" y="198"/>
                </a:lnTo>
                <a:lnTo>
                  <a:pt x="132"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0" y="198"/>
                </a:lnTo>
                <a:lnTo>
                  <a:pt x="132" y="198"/>
                </a:lnTo>
                <a:lnTo>
                  <a:pt x="132" y="198"/>
                </a:lnTo>
                <a:lnTo>
                  <a:pt x="132" y="198"/>
                </a:lnTo>
                <a:lnTo>
                  <a:pt x="132" y="198"/>
                </a:lnTo>
                <a:lnTo>
                  <a:pt x="132" y="198"/>
                </a:lnTo>
                <a:lnTo>
                  <a:pt x="132" y="198"/>
                </a:lnTo>
                <a:lnTo>
                  <a:pt x="132" y="198"/>
                </a:lnTo>
                <a:lnTo>
                  <a:pt x="132" y="198"/>
                </a:lnTo>
                <a:lnTo>
                  <a:pt x="130" y="198"/>
                </a:lnTo>
                <a:lnTo>
                  <a:pt x="130" y="198"/>
                </a:lnTo>
                <a:lnTo>
                  <a:pt x="128" y="198"/>
                </a:lnTo>
                <a:lnTo>
                  <a:pt x="126" y="198"/>
                </a:lnTo>
                <a:lnTo>
                  <a:pt x="126" y="198"/>
                </a:lnTo>
                <a:lnTo>
                  <a:pt x="126" y="198"/>
                </a:lnTo>
                <a:lnTo>
                  <a:pt x="124" y="198"/>
                </a:lnTo>
                <a:lnTo>
                  <a:pt x="124" y="196"/>
                </a:lnTo>
                <a:lnTo>
                  <a:pt x="124" y="196"/>
                </a:lnTo>
                <a:lnTo>
                  <a:pt x="126" y="196"/>
                </a:lnTo>
                <a:lnTo>
                  <a:pt x="126" y="196"/>
                </a:lnTo>
                <a:lnTo>
                  <a:pt x="126" y="196"/>
                </a:lnTo>
                <a:lnTo>
                  <a:pt x="128" y="196"/>
                </a:lnTo>
                <a:lnTo>
                  <a:pt x="128" y="196"/>
                </a:lnTo>
                <a:lnTo>
                  <a:pt x="128" y="196"/>
                </a:lnTo>
                <a:lnTo>
                  <a:pt x="130" y="196"/>
                </a:lnTo>
                <a:lnTo>
                  <a:pt x="130" y="196"/>
                </a:lnTo>
                <a:lnTo>
                  <a:pt x="130" y="196"/>
                </a:lnTo>
                <a:lnTo>
                  <a:pt x="130" y="196"/>
                </a:lnTo>
                <a:lnTo>
                  <a:pt x="132" y="196"/>
                </a:lnTo>
                <a:lnTo>
                  <a:pt x="134" y="196"/>
                </a:lnTo>
                <a:lnTo>
                  <a:pt x="134" y="196"/>
                </a:lnTo>
                <a:lnTo>
                  <a:pt x="134" y="194"/>
                </a:lnTo>
                <a:lnTo>
                  <a:pt x="134" y="194"/>
                </a:lnTo>
                <a:lnTo>
                  <a:pt x="134" y="194"/>
                </a:lnTo>
                <a:lnTo>
                  <a:pt x="134" y="194"/>
                </a:lnTo>
                <a:lnTo>
                  <a:pt x="132" y="196"/>
                </a:lnTo>
                <a:lnTo>
                  <a:pt x="130" y="196"/>
                </a:lnTo>
                <a:lnTo>
                  <a:pt x="130" y="196"/>
                </a:lnTo>
                <a:lnTo>
                  <a:pt x="130" y="196"/>
                </a:lnTo>
                <a:lnTo>
                  <a:pt x="130" y="196"/>
                </a:lnTo>
                <a:lnTo>
                  <a:pt x="130" y="196"/>
                </a:lnTo>
                <a:lnTo>
                  <a:pt x="128" y="196"/>
                </a:lnTo>
                <a:lnTo>
                  <a:pt x="128" y="196"/>
                </a:lnTo>
                <a:lnTo>
                  <a:pt x="128" y="196"/>
                </a:lnTo>
                <a:lnTo>
                  <a:pt x="128" y="196"/>
                </a:lnTo>
                <a:lnTo>
                  <a:pt x="128" y="196"/>
                </a:lnTo>
                <a:lnTo>
                  <a:pt x="126" y="196"/>
                </a:lnTo>
                <a:lnTo>
                  <a:pt x="124" y="196"/>
                </a:lnTo>
                <a:lnTo>
                  <a:pt x="124" y="196"/>
                </a:lnTo>
                <a:lnTo>
                  <a:pt x="124" y="196"/>
                </a:lnTo>
                <a:lnTo>
                  <a:pt x="124" y="196"/>
                </a:lnTo>
                <a:lnTo>
                  <a:pt x="124" y="196"/>
                </a:lnTo>
                <a:lnTo>
                  <a:pt x="124" y="196"/>
                </a:lnTo>
                <a:lnTo>
                  <a:pt x="122" y="196"/>
                </a:lnTo>
                <a:lnTo>
                  <a:pt x="122" y="198"/>
                </a:lnTo>
                <a:lnTo>
                  <a:pt x="120" y="198"/>
                </a:lnTo>
                <a:lnTo>
                  <a:pt x="120" y="198"/>
                </a:lnTo>
                <a:lnTo>
                  <a:pt x="118" y="198"/>
                </a:lnTo>
                <a:lnTo>
                  <a:pt x="118" y="198"/>
                </a:lnTo>
                <a:lnTo>
                  <a:pt x="116" y="198"/>
                </a:lnTo>
                <a:lnTo>
                  <a:pt x="116" y="198"/>
                </a:lnTo>
                <a:lnTo>
                  <a:pt x="114" y="198"/>
                </a:lnTo>
                <a:lnTo>
                  <a:pt x="114" y="200"/>
                </a:lnTo>
                <a:lnTo>
                  <a:pt x="114" y="200"/>
                </a:lnTo>
                <a:lnTo>
                  <a:pt x="114" y="200"/>
                </a:lnTo>
                <a:lnTo>
                  <a:pt x="114" y="200"/>
                </a:lnTo>
                <a:lnTo>
                  <a:pt x="112" y="200"/>
                </a:lnTo>
                <a:lnTo>
                  <a:pt x="110" y="202"/>
                </a:lnTo>
                <a:lnTo>
                  <a:pt x="108" y="202"/>
                </a:lnTo>
                <a:lnTo>
                  <a:pt x="108" y="202"/>
                </a:lnTo>
                <a:lnTo>
                  <a:pt x="108" y="202"/>
                </a:lnTo>
                <a:lnTo>
                  <a:pt x="108" y="202"/>
                </a:lnTo>
                <a:lnTo>
                  <a:pt x="108" y="200"/>
                </a:lnTo>
                <a:lnTo>
                  <a:pt x="108" y="200"/>
                </a:lnTo>
                <a:lnTo>
                  <a:pt x="108" y="200"/>
                </a:lnTo>
                <a:lnTo>
                  <a:pt x="108" y="200"/>
                </a:lnTo>
                <a:lnTo>
                  <a:pt x="110" y="200"/>
                </a:lnTo>
                <a:lnTo>
                  <a:pt x="110" y="200"/>
                </a:lnTo>
                <a:lnTo>
                  <a:pt x="110" y="198"/>
                </a:lnTo>
                <a:lnTo>
                  <a:pt x="110" y="198"/>
                </a:lnTo>
                <a:lnTo>
                  <a:pt x="110" y="198"/>
                </a:lnTo>
                <a:lnTo>
                  <a:pt x="110" y="198"/>
                </a:lnTo>
                <a:lnTo>
                  <a:pt x="110" y="196"/>
                </a:lnTo>
                <a:lnTo>
                  <a:pt x="112" y="196"/>
                </a:lnTo>
                <a:lnTo>
                  <a:pt x="112" y="196"/>
                </a:lnTo>
                <a:lnTo>
                  <a:pt x="112" y="196"/>
                </a:lnTo>
                <a:lnTo>
                  <a:pt x="112" y="196"/>
                </a:lnTo>
                <a:lnTo>
                  <a:pt x="112" y="196"/>
                </a:lnTo>
                <a:lnTo>
                  <a:pt x="112" y="198"/>
                </a:lnTo>
                <a:lnTo>
                  <a:pt x="112" y="196"/>
                </a:lnTo>
                <a:lnTo>
                  <a:pt x="112" y="198"/>
                </a:lnTo>
                <a:lnTo>
                  <a:pt x="112" y="198"/>
                </a:lnTo>
                <a:lnTo>
                  <a:pt x="112" y="198"/>
                </a:lnTo>
                <a:lnTo>
                  <a:pt x="114" y="198"/>
                </a:lnTo>
                <a:lnTo>
                  <a:pt x="114" y="198"/>
                </a:lnTo>
                <a:lnTo>
                  <a:pt x="114" y="198"/>
                </a:lnTo>
                <a:lnTo>
                  <a:pt x="114" y="196"/>
                </a:lnTo>
                <a:lnTo>
                  <a:pt x="114" y="198"/>
                </a:lnTo>
                <a:lnTo>
                  <a:pt x="114" y="196"/>
                </a:lnTo>
                <a:lnTo>
                  <a:pt x="112" y="196"/>
                </a:lnTo>
                <a:lnTo>
                  <a:pt x="112" y="196"/>
                </a:lnTo>
                <a:lnTo>
                  <a:pt x="112" y="196"/>
                </a:lnTo>
                <a:lnTo>
                  <a:pt x="112" y="196"/>
                </a:lnTo>
                <a:lnTo>
                  <a:pt x="112"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4" y="196"/>
                </a:lnTo>
                <a:lnTo>
                  <a:pt x="116" y="196"/>
                </a:lnTo>
                <a:lnTo>
                  <a:pt x="116" y="196"/>
                </a:lnTo>
                <a:lnTo>
                  <a:pt x="116" y="196"/>
                </a:lnTo>
                <a:lnTo>
                  <a:pt x="116" y="196"/>
                </a:lnTo>
                <a:lnTo>
                  <a:pt x="116" y="196"/>
                </a:lnTo>
                <a:lnTo>
                  <a:pt x="116" y="196"/>
                </a:lnTo>
                <a:lnTo>
                  <a:pt x="118" y="196"/>
                </a:lnTo>
                <a:lnTo>
                  <a:pt x="118" y="196"/>
                </a:lnTo>
                <a:lnTo>
                  <a:pt x="116" y="196"/>
                </a:lnTo>
                <a:lnTo>
                  <a:pt x="116" y="196"/>
                </a:lnTo>
                <a:lnTo>
                  <a:pt x="116" y="196"/>
                </a:lnTo>
                <a:lnTo>
                  <a:pt x="116" y="196"/>
                </a:lnTo>
                <a:lnTo>
                  <a:pt x="114" y="196"/>
                </a:lnTo>
                <a:lnTo>
                  <a:pt x="114" y="196"/>
                </a:lnTo>
                <a:lnTo>
                  <a:pt x="114" y="196"/>
                </a:lnTo>
                <a:lnTo>
                  <a:pt x="116" y="196"/>
                </a:lnTo>
                <a:lnTo>
                  <a:pt x="116" y="194"/>
                </a:lnTo>
                <a:lnTo>
                  <a:pt x="116" y="194"/>
                </a:lnTo>
                <a:lnTo>
                  <a:pt x="118" y="194"/>
                </a:lnTo>
                <a:lnTo>
                  <a:pt x="118" y="194"/>
                </a:lnTo>
                <a:lnTo>
                  <a:pt x="118" y="194"/>
                </a:lnTo>
                <a:lnTo>
                  <a:pt x="118" y="194"/>
                </a:lnTo>
                <a:lnTo>
                  <a:pt x="118" y="194"/>
                </a:lnTo>
                <a:lnTo>
                  <a:pt x="118" y="194"/>
                </a:lnTo>
                <a:lnTo>
                  <a:pt x="118" y="194"/>
                </a:lnTo>
                <a:lnTo>
                  <a:pt x="116" y="194"/>
                </a:lnTo>
                <a:lnTo>
                  <a:pt x="116" y="194"/>
                </a:lnTo>
                <a:lnTo>
                  <a:pt x="116" y="194"/>
                </a:lnTo>
                <a:lnTo>
                  <a:pt x="116" y="194"/>
                </a:lnTo>
                <a:lnTo>
                  <a:pt x="116" y="194"/>
                </a:lnTo>
                <a:lnTo>
                  <a:pt x="116" y="194"/>
                </a:lnTo>
                <a:lnTo>
                  <a:pt x="116" y="194"/>
                </a:lnTo>
                <a:lnTo>
                  <a:pt x="118" y="194"/>
                </a:lnTo>
                <a:lnTo>
                  <a:pt x="118" y="194"/>
                </a:lnTo>
                <a:lnTo>
                  <a:pt x="118" y="194"/>
                </a:lnTo>
                <a:lnTo>
                  <a:pt x="118" y="194"/>
                </a:lnTo>
                <a:lnTo>
                  <a:pt x="120" y="194"/>
                </a:lnTo>
                <a:lnTo>
                  <a:pt x="120" y="194"/>
                </a:lnTo>
                <a:lnTo>
                  <a:pt x="120" y="194"/>
                </a:lnTo>
                <a:lnTo>
                  <a:pt x="122" y="194"/>
                </a:lnTo>
                <a:lnTo>
                  <a:pt x="122" y="194"/>
                </a:lnTo>
                <a:lnTo>
                  <a:pt x="122" y="196"/>
                </a:lnTo>
                <a:lnTo>
                  <a:pt x="124" y="196"/>
                </a:lnTo>
                <a:lnTo>
                  <a:pt x="124" y="196"/>
                </a:lnTo>
                <a:lnTo>
                  <a:pt x="126" y="196"/>
                </a:lnTo>
                <a:lnTo>
                  <a:pt x="126" y="196"/>
                </a:lnTo>
                <a:lnTo>
                  <a:pt x="126" y="196"/>
                </a:lnTo>
                <a:lnTo>
                  <a:pt x="126" y="196"/>
                </a:lnTo>
                <a:lnTo>
                  <a:pt x="126" y="196"/>
                </a:lnTo>
                <a:lnTo>
                  <a:pt x="128" y="196"/>
                </a:lnTo>
                <a:lnTo>
                  <a:pt x="128" y="196"/>
                </a:lnTo>
                <a:lnTo>
                  <a:pt x="128" y="196"/>
                </a:lnTo>
                <a:lnTo>
                  <a:pt x="128" y="196"/>
                </a:lnTo>
                <a:lnTo>
                  <a:pt x="128" y="194"/>
                </a:lnTo>
                <a:lnTo>
                  <a:pt x="128" y="194"/>
                </a:lnTo>
                <a:lnTo>
                  <a:pt x="128" y="194"/>
                </a:lnTo>
                <a:lnTo>
                  <a:pt x="128" y="194"/>
                </a:lnTo>
                <a:lnTo>
                  <a:pt x="128" y="194"/>
                </a:lnTo>
                <a:lnTo>
                  <a:pt x="128" y="196"/>
                </a:lnTo>
                <a:lnTo>
                  <a:pt x="126" y="196"/>
                </a:lnTo>
                <a:lnTo>
                  <a:pt x="126" y="196"/>
                </a:lnTo>
                <a:lnTo>
                  <a:pt x="124" y="194"/>
                </a:lnTo>
                <a:lnTo>
                  <a:pt x="122" y="194"/>
                </a:lnTo>
                <a:lnTo>
                  <a:pt x="122" y="194"/>
                </a:lnTo>
                <a:lnTo>
                  <a:pt x="122" y="194"/>
                </a:lnTo>
                <a:lnTo>
                  <a:pt x="122" y="194"/>
                </a:lnTo>
                <a:lnTo>
                  <a:pt x="120" y="194"/>
                </a:lnTo>
                <a:lnTo>
                  <a:pt x="120" y="194"/>
                </a:lnTo>
                <a:lnTo>
                  <a:pt x="120" y="194"/>
                </a:lnTo>
                <a:lnTo>
                  <a:pt x="118" y="194"/>
                </a:lnTo>
                <a:lnTo>
                  <a:pt x="118" y="192"/>
                </a:lnTo>
                <a:lnTo>
                  <a:pt x="116" y="192"/>
                </a:lnTo>
                <a:lnTo>
                  <a:pt x="116" y="192"/>
                </a:lnTo>
                <a:lnTo>
                  <a:pt x="116" y="192"/>
                </a:lnTo>
                <a:lnTo>
                  <a:pt x="114" y="192"/>
                </a:lnTo>
                <a:lnTo>
                  <a:pt x="116" y="192"/>
                </a:lnTo>
                <a:lnTo>
                  <a:pt x="116" y="192"/>
                </a:lnTo>
                <a:lnTo>
                  <a:pt x="118" y="192"/>
                </a:lnTo>
                <a:lnTo>
                  <a:pt x="118" y="192"/>
                </a:lnTo>
                <a:lnTo>
                  <a:pt x="118" y="192"/>
                </a:lnTo>
                <a:lnTo>
                  <a:pt x="120" y="192"/>
                </a:lnTo>
                <a:lnTo>
                  <a:pt x="120" y="192"/>
                </a:lnTo>
                <a:lnTo>
                  <a:pt x="122" y="192"/>
                </a:lnTo>
                <a:lnTo>
                  <a:pt x="122" y="192"/>
                </a:lnTo>
                <a:lnTo>
                  <a:pt x="126" y="194"/>
                </a:lnTo>
                <a:lnTo>
                  <a:pt x="126" y="194"/>
                </a:lnTo>
                <a:lnTo>
                  <a:pt x="126" y="194"/>
                </a:lnTo>
                <a:lnTo>
                  <a:pt x="124" y="192"/>
                </a:lnTo>
                <a:lnTo>
                  <a:pt x="124" y="192"/>
                </a:lnTo>
                <a:lnTo>
                  <a:pt x="122" y="192"/>
                </a:lnTo>
                <a:lnTo>
                  <a:pt x="122" y="192"/>
                </a:lnTo>
                <a:lnTo>
                  <a:pt x="122" y="192"/>
                </a:lnTo>
                <a:lnTo>
                  <a:pt x="122" y="192"/>
                </a:lnTo>
                <a:lnTo>
                  <a:pt x="122" y="192"/>
                </a:lnTo>
                <a:lnTo>
                  <a:pt x="122" y="192"/>
                </a:lnTo>
                <a:lnTo>
                  <a:pt x="122" y="192"/>
                </a:lnTo>
                <a:lnTo>
                  <a:pt x="124" y="192"/>
                </a:lnTo>
                <a:lnTo>
                  <a:pt x="124" y="192"/>
                </a:lnTo>
                <a:lnTo>
                  <a:pt x="124" y="192"/>
                </a:lnTo>
                <a:lnTo>
                  <a:pt x="124" y="192"/>
                </a:lnTo>
                <a:lnTo>
                  <a:pt x="126" y="192"/>
                </a:lnTo>
                <a:lnTo>
                  <a:pt x="128" y="194"/>
                </a:lnTo>
                <a:lnTo>
                  <a:pt x="130" y="194"/>
                </a:lnTo>
                <a:lnTo>
                  <a:pt x="130" y="194"/>
                </a:lnTo>
                <a:lnTo>
                  <a:pt x="132" y="194"/>
                </a:lnTo>
                <a:lnTo>
                  <a:pt x="132" y="194"/>
                </a:lnTo>
                <a:lnTo>
                  <a:pt x="132" y="194"/>
                </a:lnTo>
                <a:lnTo>
                  <a:pt x="132" y="194"/>
                </a:lnTo>
                <a:lnTo>
                  <a:pt x="134" y="194"/>
                </a:lnTo>
                <a:lnTo>
                  <a:pt x="134" y="194"/>
                </a:lnTo>
                <a:lnTo>
                  <a:pt x="134" y="194"/>
                </a:lnTo>
                <a:lnTo>
                  <a:pt x="134" y="194"/>
                </a:lnTo>
                <a:lnTo>
                  <a:pt x="134" y="194"/>
                </a:lnTo>
                <a:lnTo>
                  <a:pt x="134" y="194"/>
                </a:lnTo>
                <a:lnTo>
                  <a:pt x="136" y="194"/>
                </a:lnTo>
                <a:lnTo>
                  <a:pt x="136" y="194"/>
                </a:lnTo>
                <a:lnTo>
                  <a:pt x="136" y="194"/>
                </a:lnTo>
                <a:lnTo>
                  <a:pt x="138" y="194"/>
                </a:lnTo>
                <a:lnTo>
                  <a:pt x="138" y="194"/>
                </a:lnTo>
                <a:lnTo>
                  <a:pt x="138" y="194"/>
                </a:lnTo>
                <a:lnTo>
                  <a:pt x="138" y="194"/>
                </a:lnTo>
                <a:lnTo>
                  <a:pt x="138" y="194"/>
                </a:lnTo>
                <a:lnTo>
                  <a:pt x="140" y="194"/>
                </a:lnTo>
                <a:lnTo>
                  <a:pt x="140" y="194"/>
                </a:lnTo>
                <a:lnTo>
                  <a:pt x="144" y="196"/>
                </a:lnTo>
                <a:lnTo>
                  <a:pt x="144" y="196"/>
                </a:lnTo>
                <a:lnTo>
                  <a:pt x="144" y="196"/>
                </a:lnTo>
                <a:lnTo>
                  <a:pt x="144" y="196"/>
                </a:lnTo>
                <a:lnTo>
                  <a:pt x="146" y="196"/>
                </a:lnTo>
                <a:lnTo>
                  <a:pt x="146" y="196"/>
                </a:lnTo>
                <a:lnTo>
                  <a:pt x="146" y="196"/>
                </a:lnTo>
                <a:lnTo>
                  <a:pt x="146" y="196"/>
                </a:lnTo>
                <a:lnTo>
                  <a:pt x="146" y="196"/>
                </a:lnTo>
                <a:lnTo>
                  <a:pt x="148" y="196"/>
                </a:lnTo>
                <a:lnTo>
                  <a:pt x="148" y="196"/>
                </a:lnTo>
                <a:lnTo>
                  <a:pt x="148" y="196"/>
                </a:lnTo>
                <a:lnTo>
                  <a:pt x="148" y="196"/>
                </a:lnTo>
                <a:lnTo>
                  <a:pt x="148" y="196"/>
                </a:lnTo>
                <a:lnTo>
                  <a:pt x="148" y="196"/>
                </a:lnTo>
                <a:lnTo>
                  <a:pt x="148" y="196"/>
                </a:lnTo>
                <a:lnTo>
                  <a:pt x="148" y="196"/>
                </a:lnTo>
                <a:lnTo>
                  <a:pt x="146" y="194"/>
                </a:lnTo>
                <a:lnTo>
                  <a:pt x="144" y="194"/>
                </a:lnTo>
                <a:lnTo>
                  <a:pt x="144" y="194"/>
                </a:lnTo>
                <a:lnTo>
                  <a:pt x="142" y="194"/>
                </a:lnTo>
                <a:lnTo>
                  <a:pt x="142" y="194"/>
                </a:lnTo>
                <a:lnTo>
                  <a:pt x="142" y="194"/>
                </a:lnTo>
                <a:lnTo>
                  <a:pt x="140" y="194"/>
                </a:lnTo>
                <a:lnTo>
                  <a:pt x="140" y="192"/>
                </a:lnTo>
                <a:lnTo>
                  <a:pt x="138" y="192"/>
                </a:lnTo>
                <a:lnTo>
                  <a:pt x="138" y="192"/>
                </a:lnTo>
                <a:lnTo>
                  <a:pt x="138" y="192"/>
                </a:lnTo>
                <a:lnTo>
                  <a:pt x="136" y="192"/>
                </a:lnTo>
                <a:lnTo>
                  <a:pt x="136" y="192"/>
                </a:lnTo>
                <a:lnTo>
                  <a:pt x="136" y="192"/>
                </a:lnTo>
                <a:lnTo>
                  <a:pt x="138" y="192"/>
                </a:lnTo>
                <a:lnTo>
                  <a:pt x="138" y="192"/>
                </a:lnTo>
                <a:lnTo>
                  <a:pt x="138" y="192"/>
                </a:lnTo>
                <a:lnTo>
                  <a:pt x="138" y="192"/>
                </a:lnTo>
                <a:lnTo>
                  <a:pt x="138" y="192"/>
                </a:lnTo>
                <a:lnTo>
                  <a:pt x="140" y="192"/>
                </a:lnTo>
                <a:lnTo>
                  <a:pt x="140" y="192"/>
                </a:lnTo>
                <a:lnTo>
                  <a:pt x="140" y="192"/>
                </a:lnTo>
                <a:lnTo>
                  <a:pt x="140" y="192"/>
                </a:lnTo>
                <a:lnTo>
                  <a:pt x="142" y="192"/>
                </a:lnTo>
                <a:lnTo>
                  <a:pt x="142" y="192"/>
                </a:lnTo>
                <a:lnTo>
                  <a:pt x="142" y="192"/>
                </a:lnTo>
                <a:lnTo>
                  <a:pt x="142" y="192"/>
                </a:lnTo>
                <a:lnTo>
                  <a:pt x="142" y="192"/>
                </a:lnTo>
                <a:lnTo>
                  <a:pt x="142" y="192"/>
                </a:lnTo>
                <a:lnTo>
                  <a:pt x="142" y="192"/>
                </a:lnTo>
                <a:lnTo>
                  <a:pt x="140" y="190"/>
                </a:lnTo>
                <a:lnTo>
                  <a:pt x="140" y="190"/>
                </a:lnTo>
                <a:lnTo>
                  <a:pt x="140" y="190"/>
                </a:lnTo>
                <a:lnTo>
                  <a:pt x="140" y="190"/>
                </a:lnTo>
                <a:lnTo>
                  <a:pt x="140" y="190"/>
                </a:lnTo>
                <a:lnTo>
                  <a:pt x="140" y="188"/>
                </a:lnTo>
                <a:lnTo>
                  <a:pt x="140" y="188"/>
                </a:lnTo>
                <a:lnTo>
                  <a:pt x="140" y="188"/>
                </a:lnTo>
                <a:lnTo>
                  <a:pt x="140" y="188"/>
                </a:lnTo>
                <a:lnTo>
                  <a:pt x="142" y="188"/>
                </a:lnTo>
                <a:lnTo>
                  <a:pt x="142" y="188"/>
                </a:lnTo>
                <a:lnTo>
                  <a:pt x="142" y="188"/>
                </a:lnTo>
                <a:lnTo>
                  <a:pt x="142" y="188"/>
                </a:lnTo>
                <a:lnTo>
                  <a:pt x="144" y="188"/>
                </a:lnTo>
                <a:lnTo>
                  <a:pt x="144" y="188"/>
                </a:lnTo>
                <a:lnTo>
                  <a:pt x="146" y="188"/>
                </a:lnTo>
                <a:lnTo>
                  <a:pt x="146" y="188"/>
                </a:lnTo>
                <a:lnTo>
                  <a:pt x="146" y="188"/>
                </a:lnTo>
                <a:lnTo>
                  <a:pt x="144" y="188"/>
                </a:lnTo>
                <a:lnTo>
                  <a:pt x="144" y="188"/>
                </a:lnTo>
                <a:lnTo>
                  <a:pt x="142" y="188"/>
                </a:lnTo>
                <a:lnTo>
                  <a:pt x="140" y="188"/>
                </a:lnTo>
                <a:lnTo>
                  <a:pt x="140" y="188"/>
                </a:lnTo>
                <a:lnTo>
                  <a:pt x="138" y="188"/>
                </a:lnTo>
                <a:lnTo>
                  <a:pt x="138" y="188"/>
                </a:lnTo>
                <a:lnTo>
                  <a:pt x="138" y="188"/>
                </a:lnTo>
                <a:lnTo>
                  <a:pt x="136" y="188"/>
                </a:lnTo>
                <a:lnTo>
                  <a:pt x="136" y="188"/>
                </a:lnTo>
                <a:lnTo>
                  <a:pt x="136" y="188"/>
                </a:lnTo>
                <a:lnTo>
                  <a:pt x="136" y="188"/>
                </a:lnTo>
                <a:lnTo>
                  <a:pt x="136" y="188"/>
                </a:lnTo>
                <a:lnTo>
                  <a:pt x="136" y="190"/>
                </a:lnTo>
                <a:lnTo>
                  <a:pt x="138" y="190"/>
                </a:lnTo>
                <a:lnTo>
                  <a:pt x="138" y="190"/>
                </a:lnTo>
                <a:lnTo>
                  <a:pt x="138" y="190"/>
                </a:lnTo>
                <a:lnTo>
                  <a:pt x="138" y="190"/>
                </a:lnTo>
                <a:lnTo>
                  <a:pt x="138" y="190"/>
                </a:lnTo>
                <a:lnTo>
                  <a:pt x="138" y="190"/>
                </a:lnTo>
                <a:lnTo>
                  <a:pt x="140" y="190"/>
                </a:lnTo>
                <a:lnTo>
                  <a:pt x="140" y="190"/>
                </a:lnTo>
                <a:lnTo>
                  <a:pt x="140" y="190"/>
                </a:lnTo>
                <a:lnTo>
                  <a:pt x="140" y="190"/>
                </a:lnTo>
                <a:lnTo>
                  <a:pt x="140" y="190"/>
                </a:lnTo>
                <a:lnTo>
                  <a:pt x="140" y="190"/>
                </a:lnTo>
                <a:lnTo>
                  <a:pt x="140" y="190"/>
                </a:lnTo>
                <a:lnTo>
                  <a:pt x="140" y="190"/>
                </a:lnTo>
                <a:lnTo>
                  <a:pt x="138" y="190"/>
                </a:lnTo>
                <a:lnTo>
                  <a:pt x="138" y="190"/>
                </a:lnTo>
                <a:lnTo>
                  <a:pt x="138" y="190"/>
                </a:lnTo>
                <a:lnTo>
                  <a:pt x="138" y="190"/>
                </a:lnTo>
                <a:lnTo>
                  <a:pt x="136" y="190"/>
                </a:lnTo>
                <a:lnTo>
                  <a:pt x="136" y="190"/>
                </a:lnTo>
                <a:lnTo>
                  <a:pt x="136" y="190"/>
                </a:lnTo>
                <a:lnTo>
                  <a:pt x="136" y="190"/>
                </a:lnTo>
                <a:lnTo>
                  <a:pt x="136" y="190"/>
                </a:lnTo>
                <a:lnTo>
                  <a:pt x="134" y="190"/>
                </a:lnTo>
                <a:lnTo>
                  <a:pt x="134" y="190"/>
                </a:lnTo>
                <a:lnTo>
                  <a:pt x="132" y="190"/>
                </a:lnTo>
                <a:lnTo>
                  <a:pt x="132" y="190"/>
                </a:lnTo>
                <a:lnTo>
                  <a:pt x="130" y="190"/>
                </a:lnTo>
                <a:lnTo>
                  <a:pt x="130" y="192"/>
                </a:lnTo>
                <a:lnTo>
                  <a:pt x="128" y="192"/>
                </a:lnTo>
                <a:lnTo>
                  <a:pt x="126" y="192"/>
                </a:lnTo>
                <a:lnTo>
                  <a:pt x="126" y="192"/>
                </a:lnTo>
                <a:lnTo>
                  <a:pt x="126" y="192"/>
                </a:lnTo>
                <a:lnTo>
                  <a:pt x="126" y="192"/>
                </a:lnTo>
                <a:lnTo>
                  <a:pt x="126" y="192"/>
                </a:lnTo>
                <a:lnTo>
                  <a:pt x="126" y="192"/>
                </a:lnTo>
                <a:lnTo>
                  <a:pt x="126" y="192"/>
                </a:lnTo>
                <a:lnTo>
                  <a:pt x="126" y="192"/>
                </a:lnTo>
                <a:lnTo>
                  <a:pt x="126" y="190"/>
                </a:lnTo>
                <a:lnTo>
                  <a:pt x="124" y="190"/>
                </a:lnTo>
                <a:lnTo>
                  <a:pt x="124" y="190"/>
                </a:lnTo>
                <a:lnTo>
                  <a:pt x="124" y="190"/>
                </a:lnTo>
                <a:lnTo>
                  <a:pt x="124" y="190"/>
                </a:lnTo>
                <a:lnTo>
                  <a:pt x="124" y="190"/>
                </a:lnTo>
                <a:lnTo>
                  <a:pt x="124" y="190"/>
                </a:lnTo>
                <a:lnTo>
                  <a:pt x="124" y="190"/>
                </a:lnTo>
                <a:lnTo>
                  <a:pt x="124" y="190"/>
                </a:lnTo>
                <a:lnTo>
                  <a:pt x="124" y="190"/>
                </a:lnTo>
                <a:lnTo>
                  <a:pt x="124" y="190"/>
                </a:lnTo>
                <a:lnTo>
                  <a:pt x="124" y="190"/>
                </a:lnTo>
                <a:lnTo>
                  <a:pt x="124" y="190"/>
                </a:lnTo>
                <a:lnTo>
                  <a:pt x="124" y="192"/>
                </a:lnTo>
                <a:lnTo>
                  <a:pt x="122" y="192"/>
                </a:lnTo>
                <a:lnTo>
                  <a:pt x="122" y="192"/>
                </a:lnTo>
                <a:lnTo>
                  <a:pt x="122" y="192"/>
                </a:lnTo>
                <a:lnTo>
                  <a:pt x="122" y="192"/>
                </a:lnTo>
                <a:lnTo>
                  <a:pt x="120" y="190"/>
                </a:lnTo>
                <a:lnTo>
                  <a:pt x="122" y="190"/>
                </a:lnTo>
                <a:lnTo>
                  <a:pt x="122" y="190"/>
                </a:lnTo>
                <a:lnTo>
                  <a:pt x="122" y="190"/>
                </a:lnTo>
                <a:lnTo>
                  <a:pt x="122" y="190"/>
                </a:lnTo>
                <a:lnTo>
                  <a:pt x="122" y="190"/>
                </a:lnTo>
                <a:lnTo>
                  <a:pt x="122" y="190"/>
                </a:lnTo>
                <a:lnTo>
                  <a:pt x="122" y="190"/>
                </a:lnTo>
                <a:lnTo>
                  <a:pt x="122" y="190"/>
                </a:lnTo>
                <a:lnTo>
                  <a:pt x="124" y="190"/>
                </a:lnTo>
                <a:lnTo>
                  <a:pt x="124" y="190"/>
                </a:lnTo>
                <a:lnTo>
                  <a:pt x="124" y="190"/>
                </a:lnTo>
                <a:lnTo>
                  <a:pt x="122" y="190"/>
                </a:lnTo>
                <a:lnTo>
                  <a:pt x="122" y="190"/>
                </a:lnTo>
                <a:lnTo>
                  <a:pt x="120" y="190"/>
                </a:lnTo>
                <a:lnTo>
                  <a:pt x="120" y="190"/>
                </a:lnTo>
                <a:lnTo>
                  <a:pt x="120" y="190"/>
                </a:lnTo>
                <a:lnTo>
                  <a:pt x="118" y="190"/>
                </a:lnTo>
                <a:lnTo>
                  <a:pt x="118" y="190"/>
                </a:lnTo>
                <a:lnTo>
                  <a:pt x="118" y="190"/>
                </a:lnTo>
                <a:lnTo>
                  <a:pt x="116" y="190"/>
                </a:lnTo>
                <a:lnTo>
                  <a:pt x="116" y="190"/>
                </a:lnTo>
                <a:lnTo>
                  <a:pt x="116" y="190"/>
                </a:lnTo>
                <a:lnTo>
                  <a:pt x="116" y="190"/>
                </a:lnTo>
                <a:lnTo>
                  <a:pt x="116" y="190"/>
                </a:lnTo>
                <a:lnTo>
                  <a:pt x="116" y="190"/>
                </a:lnTo>
                <a:lnTo>
                  <a:pt x="116" y="190"/>
                </a:lnTo>
                <a:lnTo>
                  <a:pt x="116" y="190"/>
                </a:lnTo>
                <a:lnTo>
                  <a:pt x="118" y="190"/>
                </a:lnTo>
                <a:lnTo>
                  <a:pt x="118" y="190"/>
                </a:lnTo>
                <a:lnTo>
                  <a:pt x="118" y="190"/>
                </a:lnTo>
                <a:lnTo>
                  <a:pt x="118" y="190"/>
                </a:lnTo>
                <a:lnTo>
                  <a:pt x="120" y="190"/>
                </a:lnTo>
                <a:lnTo>
                  <a:pt x="120" y="190"/>
                </a:lnTo>
                <a:lnTo>
                  <a:pt x="122" y="190"/>
                </a:lnTo>
                <a:lnTo>
                  <a:pt x="126" y="188"/>
                </a:lnTo>
                <a:lnTo>
                  <a:pt x="126" y="188"/>
                </a:lnTo>
                <a:lnTo>
                  <a:pt x="126" y="188"/>
                </a:lnTo>
                <a:lnTo>
                  <a:pt x="126" y="188"/>
                </a:lnTo>
                <a:lnTo>
                  <a:pt x="126" y="188"/>
                </a:lnTo>
                <a:lnTo>
                  <a:pt x="126" y="186"/>
                </a:lnTo>
                <a:lnTo>
                  <a:pt x="128" y="186"/>
                </a:lnTo>
                <a:lnTo>
                  <a:pt x="128" y="186"/>
                </a:lnTo>
                <a:lnTo>
                  <a:pt x="128" y="186"/>
                </a:lnTo>
                <a:lnTo>
                  <a:pt x="130" y="186"/>
                </a:lnTo>
                <a:lnTo>
                  <a:pt x="132"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4" y="186"/>
                </a:lnTo>
                <a:lnTo>
                  <a:pt x="134" y="188"/>
                </a:lnTo>
                <a:lnTo>
                  <a:pt x="134" y="188"/>
                </a:lnTo>
                <a:lnTo>
                  <a:pt x="134" y="188"/>
                </a:lnTo>
                <a:lnTo>
                  <a:pt x="134" y="186"/>
                </a:lnTo>
                <a:lnTo>
                  <a:pt x="134" y="186"/>
                </a:lnTo>
                <a:lnTo>
                  <a:pt x="136" y="186"/>
                </a:lnTo>
                <a:lnTo>
                  <a:pt x="136" y="186"/>
                </a:lnTo>
                <a:lnTo>
                  <a:pt x="136" y="186"/>
                </a:lnTo>
                <a:lnTo>
                  <a:pt x="136" y="186"/>
                </a:lnTo>
                <a:lnTo>
                  <a:pt x="136" y="186"/>
                </a:lnTo>
                <a:lnTo>
                  <a:pt x="136" y="186"/>
                </a:lnTo>
                <a:lnTo>
                  <a:pt x="136" y="186"/>
                </a:lnTo>
                <a:lnTo>
                  <a:pt x="136" y="186"/>
                </a:lnTo>
                <a:lnTo>
                  <a:pt x="138" y="186"/>
                </a:lnTo>
                <a:lnTo>
                  <a:pt x="138" y="186"/>
                </a:lnTo>
                <a:lnTo>
                  <a:pt x="138" y="186"/>
                </a:lnTo>
                <a:lnTo>
                  <a:pt x="140" y="186"/>
                </a:lnTo>
                <a:lnTo>
                  <a:pt x="142" y="186"/>
                </a:lnTo>
                <a:lnTo>
                  <a:pt x="144" y="186"/>
                </a:lnTo>
                <a:lnTo>
                  <a:pt x="144" y="186"/>
                </a:lnTo>
                <a:lnTo>
                  <a:pt x="144" y="186"/>
                </a:lnTo>
                <a:lnTo>
                  <a:pt x="144" y="186"/>
                </a:lnTo>
                <a:lnTo>
                  <a:pt x="144" y="186"/>
                </a:lnTo>
                <a:lnTo>
                  <a:pt x="146" y="186"/>
                </a:lnTo>
                <a:lnTo>
                  <a:pt x="146" y="186"/>
                </a:lnTo>
                <a:lnTo>
                  <a:pt x="146" y="186"/>
                </a:lnTo>
                <a:lnTo>
                  <a:pt x="146" y="186"/>
                </a:lnTo>
                <a:lnTo>
                  <a:pt x="146" y="184"/>
                </a:lnTo>
                <a:lnTo>
                  <a:pt x="146" y="184"/>
                </a:lnTo>
                <a:lnTo>
                  <a:pt x="146" y="184"/>
                </a:lnTo>
                <a:lnTo>
                  <a:pt x="146" y="184"/>
                </a:lnTo>
                <a:lnTo>
                  <a:pt x="146" y="184"/>
                </a:lnTo>
                <a:lnTo>
                  <a:pt x="146" y="184"/>
                </a:lnTo>
                <a:lnTo>
                  <a:pt x="144" y="184"/>
                </a:lnTo>
                <a:lnTo>
                  <a:pt x="144" y="184"/>
                </a:lnTo>
                <a:lnTo>
                  <a:pt x="146" y="184"/>
                </a:lnTo>
                <a:lnTo>
                  <a:pt x="146" y="184"/>
                </a:lnTo>
                <a:lnTo>
                  <a:pt x="148" y="184"/>
                </a:lnTo>
                <a:lnTo>
                  <a:pt x="148" y="182"/>
                </a:lnTo>
                <a:lnTo>
                  <a:pt x="148" y="182"/>
                </a:lnTo>
                <a:lnTo>
                  <a:pt x="148" y="182"/>
                </a:lnTo>
                <a:lnTo>
                  <a:pt x="148" y="182"/>
                </a:lnTo>
                <a:lnTo>
                  <a:pt x="148" y="182"/>
                </a:lnTo>
                <a:lnTo>
                  <a:pt x="148" y="182"/>
                </a:lnTo>
                <a:lnTo>
                  <a:pt x="148" y="182"/>
                </a:lnTo>
                <a:lnTo>
                  <a:pt x="146" y="184"/>
                </a:lnTo>
                <a:lnTo>
                  <a:pt x="144" y="184"/>
                </a:lnTo>
                <a:lnTo>
                  <a:pt x="144" y="184"/>
                </a:lnTo>
                <a:lnTo>
                  <a:pt x="144" y="184"/>
                </a:lnTo>
                <a:lnTo>
                  <a:pt x="144" y="184"/>
                </a:lnTo>
                <a:lnTo>
                  <a:pt x="144" y="184"/>
                </a:lnTo>
                <a:lnTo>
                  <a:pt x="142" y="184"/>
                </a:lnTo>
                <a:lnTo>
                  <a:pt x="142" y="184"/>
                </a:lnTo>
                <a:lnTo>
                  <a:pt x="144" y="182"/>
                </a:lnTo>
                <a:lnTo>
                  <a:pt x="144" y="182"/>
                </a:lnTo>
                <a:lnTo>
                  <a:pt x="144" y="182"/>
                </a:lnTo>
                <a:lnTo>
                  <a:pt x="144" y="182"/>
                </a:lnTo>
                <a:lnTo>
                  <a:pt x="144" y="182"/>
                </a:lnTo>
                <a:lnTo>
                  <a:pt x="146" y="182"/>
                </a:lnTo>
                <a:lnTo>
                  <a:pt x="146" y="182"/>
                </a:lnTo>
                <a:lnTo>
                  <a:pt x="146" y="182"/>
                </a:lnTo>
                <a:lnTo>
                  <a:pt x="146" y="182"/>
                </a:lnTo>
                <a:lnTo>
                  <a:pt x="146" y="182"/>
                </a:lnTo>
                <a:lnTo>
                  <a:pt x="144" y="182"/>
                </a:lnTo>
                <a:lnTo>
                  <a:pt x="146" y="180"/>
                </a:lnTo>
                <a:lnTo>
                  <a:pt x="146" y="178"/>
                </a:lnTo>
                <a:lnTo>
                  <a:pt x="150" y="178"/>
                </a:lnTo>
                <a:lnTo>
                  <a:pt x="148" y="180"/>
                </a:lnTo>
                <a:lnTo>
                  <a:pt x="148" y="180"/>
                </a:lnTo>
                <a:lnTo>
                  <a:pt x="148" y="180"/>
                </a:lnTo>
                <a:lnTo>
                  <a:pt x="148" y="180"/>
                </a:lnTo>
                <a:lnTo>
                  <a:pt x="148" y="180"/>
                </a:lnTo>
                <a:lnTo>
                  <a:pt x="146" y="180"/>
                </a:lnTo>
                <a:lnTo>
                  <a:pt x="146" y="180"/>
                </a:lnTo>
                <a:lnTo>
                  <a:pt x="148" y="180"/>
                </a:lnTo>
                <a:lnTo>
                  <a:pt x="148" y="180"/>
                </a:lnTo>
                <a:lnTo>
                  <a:pt x="148" y="180"/>
                </a:lnTo>
                <a:lnTo>
                  <a:pt x="148" y="180"/>
                </a:lnTo>
                <a:lnTo>
                  <a:pt x="150" y="180"/>
                </a:lnTo>
                <a:lnTo>
                  <a:pt x="150" y="180"/>
                </a:lnTo>
                <a:lnTo>
                  <a:pt x="150" y="180"/>
                </a:lnTo>
                <a:lnTo>
                  <a:pt x="150" y="180"/>
                </a:lnTo>
                <a:lnTo>
                  <a:pt x="152" y="180"/>
                </a:lnTo>
                <a:lnTo>
                  <a:pt x="152" y="180"/>
                </a:lnTo>
                <a:lnTo>
                  <a:pt x="152" y="180"/>
                </a:lnTo>
                <a:lnTo>
                  <a:pt x="152" y="180"/>
                </a:lnTo>
                <a:lnTo>
                  <a:pt x="152" y="180"/>
                </a:lnTo>
                <a:lnTo>
                  <a:pt x="152" y="182"/>
                </a:lnTo>
                <a:lnTo>
                  <a:pt x="152" y="182"/>
                </a:lnTo>
                <a:lnTo>
                  <a:pt x="152" y="182"/>
                </a:lnTo>
                <a:lnTo>
                  <a:pt x="154" y="182"/>
                </a:lnTo>
                <a:lnTo>
                  <a:pt x="154" y="182"/>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4" y="180"/>
                </a:lnTo>
                <a:lnTo>
                  <a:pt x="154" y="180"/>
                </a:lnTo>
                <a:lnTo>
                  <a:pt x="154" y="180"/>
                </a:lnTo>
                <a:lnTo>
                  <a:pt x="154" y="180"/>
                </a:lnTo>
                <a:lnTo>
                  <a:pt x="154" y="180"/>
                </a:lnTo>
                <a:lnTo>
                  <a:pt x="154" y="180"/>
                </a:lnTo>
                <a:lnTo>
                  <a:pt x="154" y="180"/>
                </a:lnTo>
                <a:lnTo>
                  <a:pt x="154" y="180"/>
                </a:lnTo>
                <a:lnTo>
                  <a:pt x="154" y="180"/>
                </a:lnTo>
                <a:lnTo>
                  <a:pt x="154" y="180"/>
                </a:lnTo>
                <a:lnTo>
                  <a:pt x="154" y="180"/>
                </a:lnTo>
                <a:lnTo>
                  <a:pt x="154" y="180"/>
                </a:lnTo>
                <a:lnTo>
                  <a:pt x="154" y="180"/>
                </a:lnTo>
                <a:lnTo>
                  <a:pt x="156" y="180"/>
                </a:lnTo>
                <a:lnTo>
                  <a:pt x="156" y="180"/>
                </a:lnTo>
                <a:lnTo>
                  <a:pt x="156" y="180"/>
                </a:lnTo>
                <a:lnTo>
                  <a:pt x="156" y="180"/>
                </a:lnTo>
                <a:lnTo>
                  <a:pt x="154" y="180"/>
                </a:lnTo>
                <a:lnTo>
                  <a:pt x="154" y="180"/>
                </a:lnTo>
                <a:lnTo>
                  <a:pt x="154" y="180"/>
                </a:lnTo>
                <a:lnTo>
                  <a:pt x="154" y="180"/>
                </a:lnTo>
                <a:lnTo>
                  <a:pt x="154" y="180"/>
                </a:lnTo>
                <a:lnTo>
                  <a:pt x="152" y="180"/>
                </a:lnTo>
                <a:lnTo>
                  <a:pt x="152" y="180"/>
                </a:lnTo>
                <a:lnTo>
                  <a:pt x="152" y="180"/>
                </a:lnTo>
                <a:lnTo>
                  <a:pt x="152" y="180"/>
                </a:lnTo>
                <a:lnTo>
                  <a:pt x="152" y="180"/>
                </a:lnTo>
                <a:lnTo>
                  <a:pt x="150" y="178"/>
                </a:lnTo>
                <a:lnTo>
                  <a:pt x="150" y="178"/>
                </a:lnTo>
                <a:lnTo>
                  <a:pt x="150" y="178"/>
                </a:lnTo>
                <a:lnTo>
                  <a:pt x="150" y="178"/>
                </a:lnTo>
                <a:lnTo>
                  <a:pt x="152" y="178"/>
                </a:lnTo>
                <a:lnTo>
                  <a:pt x="152" y="178"/>
                </a:lnTo>
                <a:lnTo>
                  <a:pt x="154" y="178"/>
                </a:lnTo>
                <a:lnTo>
                  <a:pt x="154"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6" y="178"/>
                </a:lnTo>
                <a:lnTo>
                  <a:pt x="154" y="178"/>
                </a:lnTo>
                <a:lnTo>
                  <a:pt x="154" y="178"/>
                </a:lnTo>
                <a:lnTo>
                  <a:pt x="154" y="178"/>
                </a:lnTo>
                <a:lnTo>
                  <a:pt x="154" y="178"/>
                </a:lnTo>
                <a:lnTo>
                  <a:pt x="154" y="176"/>
                </a:lnTo>
                <a:lnTo>
                  <a:pt x="154" y="176"/>
                </a:lnTo>
                <a:lnTo>
                  <a:pt x="154" y="176"/>
                </a:lnTo>
                <a:lnTo>
                  <a:pt x="154" y="176"/>
                </a:lnTo>
                <a:lnTo>
                  <a:pt x="154" y="176"/>
                </a:lnTo>
                <a:lnTo>
                  <a:pt x="156" y="176"/>
                </a:lnTo>
                <a:lnTo>
                  <a:pt x="154" y="176"/>
                </a:lnTo>
                <a:lnTo>
                  <a:pt x="154" y="176"/>
                </a:lnTo>
                <a:lnTo>
                  <a:pt x="154" y="176"/>
                </a:lnTo>
                <a:lnTo>
                  <a:pt x="154" y="176"/>
                </a:lnTo>
                <a:lnTo>
                  <a:pt x="154" y="176"/>
                </a:lnTo>
                <a:lnTo>
                  <a:pt x="152" y="176"/>
                </a:lnTo>
                <a:lnTo>
                  <a:pt x="152" y="176"/>
                </a:lnTo>
                <a:lnTo>
                  <a:pt x="152" y="178"/>
                </a:lnTo>
                <a:lnTo>
                  <a:pt x="150" y="178"/>
                </a:lnTo>
                <a:lnTo>
                  <a:pt x="148" y="178"/>
                </a:lnTo>
                <a:lnTo>
                  <a:pt x="148" y="178"/>
                </a:lnTo>
                <a:lnTo>
                  <a:pt x="148" y="178"/>
                </a:lnTo>
                <a:lnTo>
                  <a:pt x="146" y="178"/>
                </a:lnTo>
                <a:lnTo>
                  <a:pt x="146" y="178"/>
                </a:lnTo>
                <a:lnTo>
                  <a:pt x="146" y="176"/>
                </a:lnTo>
                <a:lnTo>
                  <a:pt x="148" y="176"/>
                </a:lnTo>
                <a:lnTo>
                  <a:pt x="148" y="176"/>
                </a:lnTo>
                <a:lnTo>
                  <a:pt x="150" y="174"/>
                </a:lnTo>
                <a:lnTo>
                  <a:pt x="150" y="174"/>
                </a:lnTo>
                <a:lnTo>
                  <a:pt x="150" y="174"/>
                </a:lnTo>
                <a:lnTo>
                  <a:pt x="150" y="174"/>
                </a:lnTo>
                <a:lnTo>
                  <a:pt x="152" y="174"/>
                </a:lnTo>
                <a:lnTo>
                  <a:pt x="154" y="174"/>
                </a:lnTo>
                <a:lnTo>
                  <a:pt x="156" y="174"/>
                </a:lnTo>
                <a:lnTo>
                  <a:pt x="156" y="174"/>
                </a:lnTo>
                <a:lnTo>
                  <a:pt x="156" y="174"/>
                </a:lnTo>
                <a:lnTo>
                  <a:pt x="156" y="174"/>
                </a:lnTo>
                <a:lnTo>
                  <a:pt x="156" y="174"/>
                </a:lnTo>
                <a:lnTo>
                  <a:pt x="156" y="174"/>
                </a:lnTo>
                <a:lnTo>
                  <a:pt x="158" y="174"/>
                </a:lnTo>
                <a:lnTo>
                  <a:pt x="158" y="174"/>
                </a:lnTo>
                <a:lnTo>
                  <a:pt x="158" y="172"/>
                </a:lnTo>
                <a:lnTo>
                  <a:pt x="158" y="172"/>
                </a:lnTo>
                <a:lnTo>
                  <a:pt x="158" y="172"/>
                </a:lnTo>
                <a:lnTo>
                  <a:pt x="156" y="172"/>
                </a:lnTo>
                <a:lnTo>
                  <a:pt x="154" y="172"/>
                </a:lnTo>
                <a:lnTo>
                  <a:pt x="154" y="174"/>
                </a:lnTo>
                <a:lnTo>
                  <a:pt x="154" y="174"/>
                </a:lnTo>
                <a:lnTo>
                  <a:pt x="154" y="174"/>
                </a:lnTo>
                <a:lnTo>
                  <a:pt x="154" y="174"/>
                </a:lnTo>
                <a:lnTo>
                  <a:pt x="152" y="174"/>
                </a:lnTo>
                <a:lnTo>
                  <a:pt x="150" y="174"/>
                </a:lnTo>
                <a:lnTo>
                  <a:pt x="150" y="174"/>
                </a:lnTo>
                <a:lnTo>
                  <a:pt x="150" y="174"/>
                </a:lnTo>
                <a:lnTo>
                  <a:pt x="150" y="174"/>
                </a:lnTo>
                <a:lnTo>
                  <a:pt x="152" y="172"/>
                </a:lnTo>
                <a:lnTo>
                  <a:pt x="152" y="172"/>
                </a:lnTo>
                <a:lnTo>
                  <a:pt x="152" y="172"/>
                </a:lnTo>
                <a:lnTo>
                  <a:pt x="152" y="172"/>
                </a:lnTo>
                <a:lnTo>
                  <a:pt x="152" y="172"/>
                </a:lnTo>
                <a:lnTo>
                  <a:pt x="152" y="172"/>
                </a:lnTo>
                <a:lnTo>
                  <a:pt x="152" y="172"/>
                </a:lnTo>
                <a:lnTo>
                  <a:pt x="152" y="172"/>
                </a:lnTo>
                <a:lnTo>
                  <a:pt x="152" y="172"/>
                </a:lnTo>
                <a:lnTo>
                  <a:pt x="154" y="172"/>
                </a:lnTo>
                <a:lnTo>
                  <a:pt x="154" y="172"/>
                </a:lnTo>
                <a:lnTo>
                  <a:pt x="156" y="172"/>
                </a:lnTo>
                <a:lnTo>
                  <a:pt x="156" y="172"/>
                </a:lnTo>
                <a:lnTo>
                  <a:pt x="156" y="172"/>
                </a:lnTo>
                <a:lnTo>
                  <a:pt x="156" y="172"/>
                </a:lnTo>
                <a:lnTo>
                  <a:pt x="156" y="172"/>
                </a:lnTo>
                <a:lnTo>
                  <a:pt x="156" y="172"/>
                </a:lnTo>
                <a:lnTo>
                  <a:pt x="156" y="172"/>
                </a:lnTo>
                <a:lnTo>
                  <a:pt x="156" y="170"/>
                </a:lnTo>
                <a:lnTo>
                  <a:pt x="154" y="170"/>
                </a:lnTo>
                <a:lnTo>
                  <a:pt x="154" y="170"/>
                </a:lnTo>
                <a:lnTo>
                  <a:pt x="154" y="170"/>
                </a:lnTo>
                <a:lnTo>
                  <a:pt x="154" y="170"/>
                </a:lnTo>
                <a:lnTo>
                  <a:pt x="152" y="170"/>
                </a:lnTo>
                <a:lnTo>
                  <a:pt x="152" y="170"/>
                </a:lnTo>
                <a:lnTo>
                  <a:pt x="152" y="170"/>
                </a:lnTo>
                <a:lnTo>
                  <a:pt x="152" y="170"/>
                </a:lnTo>
                <a:lnTo>
                  <a:pt x="152" y="170"/>
                </a:lnTo>
                <a:lnTo>
                  <a:pt x="152" y="170"/>
                </a:lnTo>
                <a:lnTo>
                  <a:pt x="154" y="170"/>
                </a:lnTo>
                <a:lnTo>
                  <a:pt x="154" y="170"/>
                </a:lnTo>
                <a:lnTo>
                  <a:pt x="154" y="170"/>
                </a:lnTo>
                <a:lnTo>
                  <a:pt x="154" y="170"/>
                </a:lnTo>
                <a:lnTo>
                  <a:pt x="154" y="170"/>
                </a:lnTo>
                <a:lnTo>
                  <a:pt x="154" y="170"/>
                </a:lnTo>
                <a:lnTo>
                  <a:pt x="156" y="170"/>
                </a:lnTo>
                <a:lnTo>
                  <a:pt x="156" y="170"/>
                </a:lnTo>
                <a:lnTo>
                  <a:pt x="156" y="170"/>
                </a:lnTo>
                <a:lnTo>
                  <a:pt x="156" y="170"/>
                </a:lnTo>
                <a:lnTo>
                  <a:pt x="156" y="170"/>
                </a:lnTo>
                <a:lnTo>
                  <a:pt x="156" y="170"/>
                </a:lnTo>
                <a:lnTo>
                  <a:pt x="158" y="170"/>
                </a:lnTo>
                <a:lnTo>
                  <a:pt x="160" y="170"/>
                </a:lnTo>
                <a:lnTo>
                  <a:pt x="160" y="170"/>
                </a:lnTo>
                <a:lnTo>
                  <a:pt x="160" y="170"/>
                </a:lnTo>
                <a:lnTo>
                  <a:pt x="160" y="168"/>
                </a:lnTo>
                <a:lnTo>
                  <a:pt x="158" y="168"/>
                </a:lnTo>
                <a:lnTo>
                  <a:pt x="158" y="168"/>
                </a:lnTo>
                <a:lnTo>
                  <a:pt x="158" y="168"/>
                </a:lnTo>
                <a:lnTo>
                  <a:pt x="158" y="168"/>
                </a:lnTo>
                <a:lnTo>
                  <a:pt x="158" y="168"/>
                </a:lnTo>
                <a:lnTo>
                  <a:pt x="156" y="168"/>
                </a:lnTo>
                <a:lnTo>
                  <a:pt x="156" y="168"/>
                </a:lnTo>
                <a:lnTo>
                  <a:pt x="156" y="166"/>
                </a:lnTo>
                <a:lnTo>
                  <a:pt x="156" y="166"/>
                </a:lnTo>
                <a:lnTo>
                  <a:pt x="158" y="166"/>
                </a:lnTo>
                <a:lnTo>
                  <a:pt x="158" y="166"/>
                </a:lnTo>
                <a:lnTo>
                  <a:pt x="158" y="166"/>
                </a:lnTo>
                <a:lnTo>
                  <a:pt x="160" y="166"/>
                </a:lnTo>
                <a:lnTo>
                  <a:pt x="160" y="166"/>
                </a:lnTo>
                <a:lnTo>
                  <a:pt x="160" y="166"/>
                </a:lnTo>
                <a:lnTo>
                  <a:pt x="160" y="166"/>
                </a:lnTo>
                <a:lnTo>
                  <a:pt x="160" y="166"/>
                </a:lnTo>
                <a:lnTo>
                  <a:pt x="162" y="166"/>
                </a:lnTo>
                <a:lnTo>
                  <a:pt x="162" y="166"/>
                </a:lnTo>
                <a:lnTo>
                  <a:pt x="160" y="166"/>
                </a:lnTo>
                <a:lnTo>
                  <a:pt x="160" y="166"/>
                </a:lnTo>
                <a:lnTo>
                  <a:pt x="160" y="166"/>
                </a:lnTo>
                <a:lnTo>
                  <a:pt x="160" y="166"/>
                </a:lnTo>
                <a:lnTo>
                  <a:pt x="160" y="166"/>
                </a:lnTo>
                <a:lnTo>
                  <a:pt x="158" y="166"/>
                </a:lnTo>
                <a:lnTo>
                  <a:pt x="158" y="166"/>
                </a:lnTo>
                <a:lnTo>
                  <a:pt x="158" y="166"/>
                </a:lnTo>
                <a:lnTo>
                  <a:pt x="156" y="166"/>
                </a:lnTo>
                <a:lnTo>
                  <a:pt x="152" y="166"/>
                </a:lnTo>
                <a:lnTo>
                  <a:pt x="152" y="166"/>
                </a:lnTo>
                <a:lnTo>
                  <a:pt x="150" y="166"/>
                </a:lnTo>
                <a:lnTo>
                  <a:pt x="150" y="166"/>
                </a:lnTo>
                <a:lnTo>
                  <a:pt x="152" y="166"/>
                </a:lnTo>
                <a:lnTo>
                  <a:pt x="152" y="166"/>
                </a:lnTo>
                <a:lnTo>
                  <a:pt x="152" y="166"/>
                </a:lnTo>
                <a:lnTo>
                  <a:pt x="152" y="166"/>
                </a:lnTo>
                <a:lnTo>
                  <a:pt x="152" y="166"/>
                </a:lnTo>
                <a:lnTo>
                  <a:pt x="152" y="166"/>
                </a:lnTo>
                <a:lnTo>
                  <a:pt x="152" y="166"/>
                </a:lnTo>
                <a:lnTo>
                  <a:pt x="152" y="166"/>
                </a:lnTo>
                <a:lnTo>
                  <a:pt x="152" y="166"/>
                </a:lnTo>
                <a:lnTo>
                  <a:pt x="154" y="166"/>
                </a:lnTo>
                <a:lnTo>
                  <a:pt x="154" y="166"/>
                </a:lnTo>
                <a:lnTo>
                  <a:pt x="154" y="166"/>
                </a:lnTo>
                <a:lnTo>
                  <a:pt x="154" y="166"/>
                </a:lnTo>
                <a:lnTo>
                  <a:pt x="154" y="166"/>
                </a:lnTo>
                <a:lnTo>
                  <a:pt x="152" y="166"/>
                </a:lnTo>
                <a:lnTo>
                  <a:pt x="152" y="166"/>
                </a:lnTo>
                <a:lnTo>
                  <a:pt x="152" y="166"/>
                </a:lnTo>
                <a:lnTo>
                  <a:pt x="150" y="166"/>
                </a:lnTo>
                <a:lnTo>
                  <a:pt x="150" y="166"/>
                </a:lnTo>
                <a:lnTo>
                  <a:pt x="150" y="166"/>
                </a:lnTo>
                <a:lnTo>
                  <a:pt x="150" y="166"/>
                </a:lnTo>
                <a:lnTo>
                  <a:pt x="150" y="166"/>
                </a:lnTo>
                <a:lnTo>
                  <a:pt x="150" y="166"/>
                </a:lnTo>
                <a:lnTo>
                  <a:pt x="150" y="166"/>
                </a:lnTo>
                <a:lnTo>
                  <a:pt x="148" y="166"/>
                </a:lnTo>
                <a:lnTo>
                  <a:pt x="148" y="166"/>
                </a:lnTo>
                <a:lnTo>
                  <a:pt x="148" y="166"/>
                </a:lnTo>
                <a:lnTo>
                  <a:pt x="148" y="166"/>
                </a:lnTo>
                <a:lnTo>
                  <a:pt x="146" y="166"/>
                </a:lnTo>
                <a:lnTo>
                  <a:pt x="146" y="166"/>
                </a:lnTo>
                <a:lnTo>
                  <a:pt x="146" y="166"/>
                </a:lnTo>
                <a:lnTo>
                  <a:pt x="144" y="166"/>
                </a:lnTo>
                <a:lnTo>
                  <a:pt x="144" y="166"/>
                </a:lnTo>
                <a:lnTo>
                  <a:pt x="144" y="166"/>
                </a:lnTo>
                <a:lnTo>
                  <a:pt x="144" y="166"/>
                </a:lnTo>
                <a:lnTo>
                  <a:pt x="142" y="166"/>
                </a:lnTo>
                <a:lnTo>
                  <a:pt x="142" y="166"/>
                </a:lnTo>
                <a:lnTo>
                  <a:pt x="142" y="166"/>
                </a:lnTo>
                <a:lnTo>
                  <a:pt x="142" y="166"/>
                </a:lnTo>
                <a:lnTo>
                  <a:pt x="142" y="166"/>
                </a:lnTo>
                <a:lnTo>
                  <a:pt x="142" y="166"/>
                </a:lnTo>
                <a:lnTo>
                  <a:pt x="140" y="166"/>
                </a:lnTo>
                <a:lnTo>
                  <a:pt x="140" y="166"/>
                </a:lnTo>
                <a:lnTo>
                  <a:pt x="140" y="166"/>
                </a:lnTo>
                <a:lnTo>
                  <a:pt x="140" y="166"/>
                </a:lnTo>
                <a:lnTo>
                  <a:pt x="138" y="166"/>
                </a:lnTo>
                <a:lnTo>
                  <a:pt x="138" y="166"/>
                </a:lnTo>
                <a:lnTo>
                  <a:pt x="138" y="164"/>
                </a:lnTo>
                <a:lnTo>
                  <a:pt x="138" y="164"/>
                </a:lnTo>
                <a:lnTo>
                  <a:pt x="138" y="164"/>
                </a:lnTo>
                <a:lnTo>
                  <a:pt x="138" y="164"/>
                </a:lnTo>
                <a:lnTo>
                  <a:pt x="136" y="164"/>
                </a:lnTo>
                <a:lnTo>
                  <a:pt x="136" y="164"/>
                </a:lnTo>
                <a:lnTo>
                  <a:pt x="134" y="162"/>
                </a:lnTo>
                <a:lnTo>
                  <a:pt x="134" y="162"/>
                </a:lnTo>
                <a:lnTo>
                  <a:pt x="132" y="162"/>
                </a:lnTo>
                <a:lnTo>
                  <a:pt x="132" y="162"/>
                </a:lnTo>
                <a:lnTo>
                  <a:pt x="132" y="162"/>
                </a:lnTo>
                <a:lnTo>
                  <a:pt x="130" y="162"/>
                </a:lnTo>
                <a:lnTo>
                  <a:pt x="128" y="162"/>
                </a:lnTo>
                <a:lnTo>
                  <a:pt x="126" y="160"/>
                </a:lnTo>
                <a:lnTo>
                  <a:pt x="124" y="160"/>
                </a:lnTo>
                <a:lnTo>
                  <a:pt x="124" y="160"/>
                </a:lnTo>
                <a:lnTo>
                  <a:pt x="124" y="160"/>
                </a:lnTo>
                <a:lnTo>
                  <a:pt x="124" y="160"/>
                </a:lnTo>
                <a:lnTo>
                  <a:pt x="122" y="160"/>
                </a:lnTo>
                <a:lnTo>
                  <a:pt x="122" y="160"/>
                </a:lnTo>
                <a:lnTo>
                  <a:pt x="122" y="160"/>
                </a:lnTo>
                <a:lnTo>
                  <a:pt x="122" y="160"/>
                </a:lnTo>
                <a:lnTo>
                  <a:pt x="122" y="160"/>
                </a:lnTo>
                <a:lnTo>
                  <a:pt x="122" y="158"/>
                </a:lnTo>
                <a:lnTo>
                  <a:pt x="122" y="158"/>
                </a:lnTo>
                <a:lnTo>
                  <a:pt x="122" y="158"/>
                </a:lnTo>
                <a:lnTo>
                  <a:pt x="120" y="158"/>
                </a:lnTo>
                <a:lnTo>
                  <a:pt x="120" y="158"/>
                </a:lnTo>
                <a:lnTo>
                  <a:pt x="120" y="158"/>
                </a:lnTo>
                <a:lnTo>
                  <a:pt x="120" y="158"/>
                </a:lnTo>
                <a:lnTo>
                  <a:pt x="118" y="158"/>
                </a:lnTo>
                <a:lnTo>
                  <a:pt x="118" y="158"/>
                </a:lnTo>
                <a:lnTo>
                  <a:pt x="120" y="156"/>
                </a:lnTo>
                <a:lnTo>
                  <a:pt x="120" y="156"/>
                </a:lnTo>
                <a:lnTo>
                  <a:pt x="122" y="156"/>
                </a:lnTo>
                <a:lnTo>
                  <a:pt x="124" y="156"/>
                </a:lnTo>
                <a:lnTo>
                  <a:pt x="124" y="156"/>
                </a:lnTo>
                <a:lnTo>
                  <a:pt x="124" y="154"/>
                </a:lnTo>
                <a:lnTo>
                  <a:pt x="124" y="154"/>
                </a:lnTo>
                <a:lnTo>
                  <a:pt x="126" y="154"/>
                </a:lnTo>
                <a:lnTo>
                  <a:pt x="126" y="154"/>
                </a:lnTo>
                <a:lnTo>
                  <a:pt x="126" y="154"/>
                </a:lnTo>
                <a:lnTo>
                  <a:pt x="126" y="154"/>
                </a:lnTo>
                <a:lnTo>
                  <a:pt x="126" y="154"/>
                </a:lnTo>
                <a:lnTo>
                  <a:pt x="130" y="156"/>
                </a:lnTo>
                <a:lnTo>
                  <a:pt x="130" y="156"/>
                </a:lnTo>
                <a:lnTo>
                  <a:pt x="130" y="156"/>
                </a:lnTo>
                <a:lnTo>
                  <a:pt x="130" y="156"/>
                </a:lnTo>
                <a:lnTo>
                  <a:pt x="132" y="156"/>
                </a:lnTo>
                <a:lnTo>
                  <a:pt x="132" y="156"/>
                </a:lnTo>
                <a:lnTo>
                  <a:pt x="132" y="156"/>
                </a:lnTo>
                <a:lnTo>
                  <a:pt x="134" y="156"/>
                </a:lnTo>
                <a:lnTo>
                  <a:pt x="134" y="156"/>
                </a:lnTo>
                <a:lnTo>
                  <a:pt x="136" y="156"/>
                </a:lnTo>
                <a:lnTo>
                  <a:pt x="136" y="156"/>
                </a:lnTo>
                <a:lnTo>
                  <a:pt x="140" y="156"/>
                </a:lnTo>
                <a:lnTo>
                  <a:pt x="142" y="156"/>
                </a:lnTo>
                <a:lnTo>
                  <a:pt x="142" y="156"/>
                </a:lnTo>
                <a:lnTo>
                  <a:pt x="142" y="156"/>
                </a:lnTo>
                <a:lnTo>
                  <a:pt x="142" y="156"/>
                </a:lnTo>
                <a:lnTo>
                  <a:pt x="144" y="158"/>
                </a:lnTo>
                <a:lnTo>
                  <a:pt x="146" y="158"/>
                </a:lnTo>
                <a:lnTo>
                  <a:pt x="146" y="160"/>
                </a:lnTo>
                <a:lnTo>
                  <a:pt x="148" y="160"/>
                </a:lnTo>
                <a:lnTo>
                  <a:pt x="150" y="160"/>
                </a:lnTo>
                <a:lnTo>
                  <a:pt x="150" y="160"/>
                </a:lnTo>
                <a:lnTo>
                  <a:pt x="152" y="160"/>
                </a:lnTo>
                <a:lnTo>
                  <a:pt x="154" y="160"/>
                </a:lnTo>
                <a:lnTo>
                  <a:pt x="154" y="160"/>
                </a:lnTo>
                <a:lnTo>
                  <a:pt x="154" y="162"/>
                </a:lnTo>
                <a:lnTo>
                  <a:pt x="156" y="162"/>
                </a:lnTo>
                <a:lnTo>
                  <a:pt x="156" y="162"/>
                </a:lnTo>
                <a:lnTo>
                  <a:pt x="158" y="162"/>
                </a:lnTo>
                <a:lnTo>
                  <a:pt x="158" y="162"/>
                </a:lnTo>
                <a:lnTo>
                  <a:pt x="158" y="162"/>
                </a:lnTo>
                <a:lnTo>
                  <a:pt x="158" y="162"/>
                </a:lnTo>
                <a:lnTo>
                  <a:pt x="158" y="162"/>
                </a:lnTo>
                <a:lnTo>
                  <a:pt x="158" y="162"/>
                </a:lnTo>
                <a:lnTo>
                  <a:pt x="158" y="162"/>
                </a:lnTo>
                <a:lnTo>
                  <a:pt x="158" y="162"/>
                </a:lnTo>
                <a:lnTo>
                  <a:pt x="158" y="162"/>
                </a:lnTo>
                <a:lnTo>
                  <a:pt x="160" y="162"/>
                </a:lnTo>
                <a:lnTo>
                  <a:pt x="160" y="162"/>
                </a:lnTo>
                <a:lnTo>
                  <a:pt x="160" y="162"/>
                </a:lnTo>
                <a:lnTo>
                  <a:pt x="160" y="162"/>
                </a:lnTo>
                <a:lnTo>
                  <a:pt x="160" y="162"/>
                </a:lnTo>
                <a:lnTo>
                  <a:pt x="160" y="160"/>
                </a:lnTo>
                <a:lnTo>
                  <a:pt x="160" y="160"/>
                </a:lnTo>
                <a:lnTo>
                  <a:pt x="160" y="160"/>
                </a:lnTo>
                <a:lnTo>
                  <a:pt x="160" y="160"/>
                </a:lnTo>
                <a:lnTo>
                  <a:pt x="158" y="160"/>
                </a:lnTo>
                <a:lnTo>
                  <a:pt x="158" y="160"/>
                </a:lnTo>
                <a:lnTo>
                  <a:pt x="158" y="160"/>
                </a:lnTo>
                <a:lnTo>
                  <a:pt x="158" y="160"/>
                </a:lnTo>
                <a:lnTo>
                  <a:pt x="158" y="160"/>
                </a:lnTo>
                <a:lnTo>
                  <a:pt x="160" y="160"/>
                </a:lnTo>
                <a:lnTo>
                  <a:pt x="160" y="160"/>
                </a:lnTo>
                <a:lnTo>
                  <a:pt x="160" y="160"/>
                </a:lnTo>
                <a:lnTo>
                  <a:pt x="160" y="160"/>
                </a:lnTo>
                <a:lnTo>
                  <a:pt x="162" y="160"/>
                </a:lnTo>
                <a:lnTo>
                  <a:pt x="162" y="160"/>
                </a:lnTo>
                <a:lnTo>
                  <a:pt x="162" y="160"/>
                </a:lnTo>
                <a:lnTo>
                  <a:pt x="162" y="158"/>
                </a:lnTo>
                <a:lnTo>
                  <a:pt x="160" y="158"/>
                </a:lnTo>
                <a:lnTo>
                  <a:pt x="160" y="158"/>
                </a:lnTo>
                <a:lnTo>
                  <a:pt x="160" y="160"/>
                </a:lnTo>
                <a:lnTo>
                  <a:pt x="160" y="160"/>
                </a:lnTo>
                <a:lnTo>
                  <a:pt x="160" y="160"/>
                </a:lnTo>
                <a:lnTo>
                  <a:pt x="160" y="160"/>
                </a:lnTo>
                <a:lnTo>
                  <a:pt x="158" y="160"/>
                </a:lnTo>
                <a:lnTo>
                  <a:pt x="158" y="160"/>
                </a:lnTo>
                <a:lnTo>
                  <a:pt x="158" y="160"/>
                </a:lnTo>
                <a:lnTo>
                  <a:pt x="158" y="160"/>
                </a:lnTo>
                <a:lnTo>
                  <a:pt x="156" y="160"/>
                </a:lnTo>
                <a:lnTo>
                  <a:pt x="156" y="160"/>
                </a:lnTo>
                <a:lnTo>
                  <a:pt x="156" y="160"/>
                </a:lnTo>
                <a:lnTo>
                  <a:pt x="156" y="160"/>
                </a:lnTo>
                <a:lnTo>
                  <a:pt x="154" y="160"/>
                </a:lnTo>
                <a:lnTo>
                  <a:pt x="154" y="160"/>
                </a:lnTo>
                <a:lnTo>
                  <a:pt x="154" y="160"/>
                </a:lnTo>
                <a:lnTo>
                  <a:pt x="156" y="160"/>
                </a:lnTo>
                <a:lnTo>
                  <a:pt x="156" y="160"/>
                </a:lnTo>
                <a:lnTo>
                  <a:pt x="156" y="160"/>
                </a:lnTo>
                <a:lnTo>
                  <a:pt x="156" y="160"/>
                </a:lnTo>
                <a:lnTo>
                  <a:pt x="156" y="160"/>
                </a:lnTo>
                <a:lnTo>
                  <a:pt x="156" y="160"/>
                </a:lnTo>
                <a:lnTo>
                  <a:pt x="154" y="160"/>
                </a:lnTo>
                <a:lnTo>
                  <a:pt x="154" y="160"/>
                </a:lnTo>
                <a:lnTo>
                  <a:pt x="154" y="160"/>
                </a:lnTo>
                <a:lnTo>
                  <a:pt x="152" y="158"/>
                </a:lnTo>
                <a:lnTo>
                  <a:pt x="152" y="158"/>
                </a:lnTo>
                <a:lnTo>
                  <a:pt x="152" y="158"/>
                </a:lnTo>
                <a:lnTo>
                  <a:pt x="154" y="158"/>
                </a:lnTo>
                <a:lnTo>
                  <a:pt x="154" y="158"/>
                </a:lnTo>
                <a:lnTo>
                  <a:pt x="154" y="158"/>
                </a:lnTo>
                <a:lnTo>
                  <a:pt x="156" y="158"/>
                </a:lnTo>
                <a:lnTo>
                  <a:pt x="156" y="160"/>
                </a:lnTo>
                <a:lnTo>
                  <a:pt x="158" y="160"/>
                </a:lnTo>
                <a:lnTo>
                  <a:pt x="158" y="160"/>
                </a:lnTo>
                <a:lnTo>
                  <a:pt x="158" y="158"/>
                </a:lnTo>
                <a:lnTo>
                  <a:pt x="158" y="158"/>
                </a:lnTo>
                <a:lnTo>
                  <a:pt x="158" y="158"/>
                </a:lnTo>
                <a:lnTo>
                  <a:pt x="158" y="158"/>
                </a:lnTo>
                <a:lnTo>
                  <a:pt x="158" y="158"/>
                </a:lnTo>
                <a:lnTo>
                  <a:pt x="158" y="158"/>
                </a:lnTo>
                <a:lnTo>
                  <a:pt x="156" y="158"/>
                </a:lnTo>
                <a:lnTo>
                  <a:pt x="156" y="158"/>
                </a:lnTo>
                <a:lnTo>
                  <a:pt x="156" y="158"/>
                </a:lnTo>
                <a:lnTo>
                  <a:pt x="158" y="158"/>
                </a:lnTo>
                <a:lnTo>
                  <a:pt x="158" y="158"/>
                </a:lnTo>
                <a:lnTo>
                  <a:pt x="158" y="158"/>
                </a:lnTo>
                <a:lnTo>
                  <a:pt x="158" y="158"/>
                </a:lnTo>
                <a:lnTo>
                  <a:pt x="158" y="158"/>
                </a:lnTo>
                <a:lnTo>
                  <a:pt x="160" y="158"/>
                </a:lnTo>
                <a:lnTo>
                  <a:pt x="160" y="158"/>
                </a:lnTo>
                <a:lnTo>
                  <a:pt x="160" y="158"/>
                </a:lnTo>
                <a:lnTo>
                  <a:pt x="160" y="158"/>
                </a:lnTo>
                <a:lnTo>
                  <a:pt x="160" y="158"/>
                </a:lnTo>
                <a:lnTo>
                  <a:pt x="160" y="158"/>
                </a:lnTo>
                <a:lnTo>
                  <a:pt x="160" y="158"/>
                </a:lnTo>
                <a:lnTo>
                  <a:pt x="160" y="158"/>
                </a:lnTo>
                <a:lnTo>
                  <a:pt x="160" y="158"/>
                </a:lnTo>
                <a:lnTo>
                  <a:pt x="160" y="158"/>
                </a:lnTo>
                <a:lnTo>
                  <a:pt x="160" y="158"/>
                </a:lnTo>
                <a:lnTo>
                  <a:pt x="160" y="158"/>
                </a:lnTo>
                <a:lnTo>
                  <a:pt x="160" y="156"/>
                </a:lnTo>
                <a:lnTo>
                  <a:pt x="158" y="156"/>
                </a:lnTo>
                <a:lnTo>
                  <a:pt x="158" y="156"/>
                </a:lnTo>
                <a:lnTo>
                  <a:pt x="158" y="156"/>
                </a:lnTo>
                <a:lnTo>
                  <a:pt x="158" y="156"/>
                </a:lnTo>
                <a:lnTo>
                  <a:pt x="158" y="156"/>
                </a:lnTo>
                <a:lnTo>
                  <a:pt x="158" y="156"/>
                </a:lnTo>
                <a:lnTo>
                  <a:pt x="156" y="158"/>
                </a:lnTo>
                <a:lnTo>
                  <a:pt x="156" y="158"/>
                </a:lnTo>
                <a:lnTo>
                  <a:pt x="156" y="158"/>
                </a:lnTo>
                <a:lnTo>
                  <a:pt x="156" y="156"/>
                </a:lnTo>
                <a:lnTo>
                  <a:pt x="156" y="156"/>
                </a:lnTo>
                <a:lnTo>
                  <a:pt x="154" y="156"/>
                </a:lnTo>
                <a:lnTo>
                  <a:pt x="152" y="156"/>
                </a:lnTo>
                <a:lnTo>
                  <a:pt x="152" y="156"/>
                </a:lnTo>
                <a:lnTo>
                  <a:pt x="152" y="156"/>
                </a:lnTo>
                <a:lnTo>
                  <a:pt x="152" y="156"/>
                </a:lnTo>
                <a:lnTo>
                  <a:pt x="152" y="156"/>
                </a:lnTo>
                <a:lnTo>
                  <a:pt x="154" y="156"/>
                </a:lnTo>
                <a:lnTo>
                  <a:pt x="154" y="156"/>
                </a:lnTo>
                <a:lnTo>
                  <a:pt x="154" y="156"/>
                </a:lnTo>
                <a:lnTo>
                  <a:pt x="154" y="156"/>
                </a:lnTo>
                <a:lnTo>
                  <a:pt x="154" y="156"/>
                </a:lnTo>
                <a:lnTo>
                  <a:pt x="154" y="156"/>
                </a:lnTo>
                <a:lnTo>
                  <a:pt x="154" y="156"/>
                </a:lnTo>
                <a:lnTo>
                  <a:pt x="156" y="156"/>
                </a:lnTo>
                <a:lnTo>
                  <a:pt x="156" y="156"/>
                </a:lnTo>
                <a:lnTo>
                  <a:pt x="156" y="156"/>
                </a:lnTo>
                <a:lnTo>
                  <a:pt x="158" y="156"/>
                </a:lnTo>
                <a:lnTo>
                  <a:pt x="160" y="156"/>
                </a:lnTo>
                <a:lnTo>
                  <a:pt x="160" y="156"/>
                </a:lnTo>
                <a:lnTo>
                  <a:pt x="160" y="156"/>
                </a:lnTo>
                <a:lnTo>
                  <a:pt x="160" y="156"/>
                </a:lnTo>
                <a:lnTo>
                  <a:pt x="160" y="156"/>
                </a:lnTo>
                <a:lnTo>
                  <a:pt x="160" y="156"/>
                </a:lnTo>
                <a:lnTo>
                  <a:pt x="162" y="156"/>
                </a:lnTo>
                <a:lnTo>
                  <a:pt x="162" y="156"/>
                </a:lnTo>
                <a:lnTo>
                  <a:pt x="160" y="156"/>
                </a:lnTo>
                <a:lnTo>
                  <a:pt x="160" y="156"/>
                </a:lnTo>
                <a:lnTo>
                  <a:pt x="160" y="156"/>
                </a:lnTo>
                <a:lnTo>
                  <a:pt x="160" y="156"/>
                </a:lnTo>
                <a:lnTo>
                  <a:pt x="158" y="156"/>
                </a:lnTo>
                <a:lnTo>
                  <a:pt x="158" y="154"/>
                </a:lnTo>
                <a:lnTo>
                  <a:pt x="158" y="154"/>
                </a:lnTo>
                <a:lnTo>
                  <a:pt x="158" y="154"/>
                </a:lnTo>
                <a:lnTo>
                  <a:pt x="160" y="154"/>
                </a:lnTo>
                <a:lnTo>
                  <a:pt x="160" y="154"/>
                </a:lnTo>
                <a:lnTo>
                  <a:pt x="160" y="154"/>
                </a:lnTo>
                <a:lnTo>
                  <a:pt x="160" y="154"/>
                </a:lnTo>
                <a:lnTo>
                  <a:pt x="160" y="154"/>
                </a:lnTo>
                <a:lnTo>
                  <a:pt x="160" y="154"/>
                </a:lnTo>
                <a:lnTo>
                  <a:pt x="160" y="154"/>
                </a:lnTo>
                <a:lnTo>
                  <a:pt x="158" y="154"/>
                </a:lnTo>
                <a:lnTo>
                  <a:pt x="158" y="154"/>
                </a:lnTo>
                <a:lnTo>
                  <a:pt x="158" y="154"/>
                </a:lnTo>
                <a:lnTo>
                  <a:pt x="158" y="154"/>
                </a:lnTo>
                <a:lnTo>
                  <a:pt x="158" y="154"/>
                </a:lnTo>
                <a:lnTo>
                  <a:pt x="156" y="154"/>
                </a:lnTo>
                <a:lnTo>
                  <a:pt x="156" y="154"/>
                </a:lnTo>
                <a:lnTo>
                  <a:pt x="156" y="154"/>
                </a:lnTo>
                <a:lnTo>
                  <a:pt x="156" y="154"/>
                </a:lnTo>
                <a:lnTo>
                  <a:pt x="156" y="154"/>
                </a:lnTo>
                <a:lnTo>
                  <a:pt x="156" y="154"/>
                </a:lnTo>
                <a:lnTo>
                  <a:pt x="156" y="154"/>
                </a:lnTo>
                <a:lnTo>
                  <a:pt x="156" y="154"/>
                </a:lnTo>
                <a:lnTo>
                  <a:pt x="156" y="154"/>
                </a:lnTo>
                <a:lnTo>
                  <a:pt x="154" y="154"/>
                </a:lnTo>
                <a:lnTo>
                  <a:pt x="152" y="154"/>
                </a:lnTo>
                <a:lnTo>
                  <a:pt x="152" y="154"/>
                </a:lnTo>
                <a:lnTo>
                  <a:pt x="152" y="154"/>
                </a:lnTo>
                <a:lnTo>
                  <a:pt x="152" y="154"/>
                </a:lnTo>
                <a:lnTo>
                  <a:pt x="152" y="154"/>
                </a:lnTo>
                <a:lnTo>
                  <a:pt x="152" y="152"/>
                </a:lnTo>
                <a:lnTo>
                  <a:pt x="152" y="152"/>
                </a:lnTo>
                <a:lnTo>
                  <a:pt x="150" y="152"/>
                </a:lnTo>
                <a:lnTo>
                  <a:pt x="150" y="152"/>
                </a:lnTo>
                <a:lnTo>
                  <a:pt x="150" y="152"/>
                </a:lnTo>
                <a:lnTo>
                  <a:pt x="150" y="152"/>
                </a:lnTo>
                <a:lnTo>
                  <a:pt x="150" y="152"/>
                </a:lnTo>
                <a:lnTo>
                  <a:pt x="150" y="152"/>
                </a:lnTo>
                <a:lnTo>
                  <a:pt x="150" y="152"/>
                </a:lnTo>
                <a:lnTo>
                  <a:pt x="152" y="152"/>
                </a:lnTo>
                <a:lnTo>
                  <a:pt x="152" y="152"/>
                </a:lnTo>
                <a:lnTo>
                  <a:pt x="152" y="152"/>
                </a:lnTo>
                <a:lnTo>
                  <a:pt x="154" y="152"/>
                </a:lnTo>
                <a:lnTo>
                  <a:pt x="154" y="152"/>
                </a:lnTo>
                <a:lnTo>
                  <a:pt x="154" y="152"/>
                </a:lnTo>
                <a:lnTo>
                  <a:pt x="154" y="152"/>
                </a:lnTo>
                <a:lnTo>
                  <a:pt x="156" y="152"/>
                </a:lnTo>
                <a:lnTo>
                  <a:pt x="156" y="152"/>
                </a:lnTo>
                <a:lnTo>
                  <a:pt x="156" y="152"/>
                </a:lnTo>
                <a:lnTo>
                  <a:pt x="156" y="152"/>
                </a:lnTo>
                <a:lnTo>
                  <a:pt x="156" y="154"/>
                </a:lnTo>
                <a:lnTo>
                  <a:pt x="156" y="154"/>
                </a:lnTo>
                <a:lnTo>
                  <a:pt x="156" y="154"/>
                </a:lnTo>
                <a:lnTo>
                  <a:pt x="158" y="154"/>
                </a:lnTo>
                <a:lnTo>
                  <a:pt x="160" y="152"/>
                </a:lnTo>
                <a:lnTo>
                  <a:pt x="160" y="152"/>
                </a:lnTo>
                <a:lnTo>
                  <a:pt x="160" y="152"/>
                </a:lnTo>
                <a:lnTo>
                  <a:pt x="160" y="152"/>
                </a:lnTo>
                <a:lnTo>
                  <a:pt x="160" y="152"/>
                </a:lnTo>
                <a:lnTo>
                  <a:pt x="160" y="152"/>
                </a:lnTo>
                <a:lnTo>
                  <a:pt x="160" y="152"/>
                </a:lnTo>
                <a:lnTo>
                  <a:pt x="158" y="152"/>
                </a:lnTo>
                <a:lnTo>
                  <a:pt x="158" y="152"/>
                </a:lnTo>
                <a:lnTo>
                  <a:pt x="156" y="152"/>
                </a:lnTo>
                <a:lnTo>
                  <a:pt x="156" y="152"/>
                </a:lnTo>
                <a:lnTo>
                  <a:pt x="154" y="152"/>
                </a:lnTo>
                <a:lnTo>
                  <a:pt x="154" y="152"/>
                </a:lnTo>
                <a:lnTo>
                  <a:pt x="154" y="152"/>
                </a:lnTo>
                <a:lnTo>
                  <a:pt x="154" y="152"/>
                </a:lnTo>
                <a:lnTo>
                  <a:pt x="156" y="150"/>
                </a:lnTo>
                <a:lnTo>
                  <a:pt x="156" y="150"/>
                </a:lnTo>
                <a:lnTo>
                  <a:pt x="156" y="150"/>
                </a:lnTo>
                <a:lnTo>
                  <a:pt x="156" y="150"/>
                </a:lnTo>
                <a:lnTo>
                  <a:pt x="156" y="150"/>
                </a:lnTo>
                <a:lnTo>
                  <a:pt x="158" y="150"/>
                </a:lnTo>
                <a:lnTo>
                  <a:pt x="158" y="150"/>
                </a:lnTo>
                <a:lnTo>
                  <a:pt x="158" y="150"/>
                </a:lnTo>
                <a:lnTo>
                  <a:pt x="158" y="150"/>
                </a:lnTo>
                <a:lnTo>
                  <a:pt x="158" y="150"/>
                </a:lnTo>
                <a:lnTo>
                  <a:pt x="158" y="150"/>
                </a:lnTo>
                <a:lnTo>
                  <a:pt x="156" y="150"/>
                </a:lnTo>
                <a:lnTo>
                  <a:pt x="156" y="150"/>
                </a:lnTo>
                <a:lnTo>
                  <a:pt x="154" y="150"/>
                </a:lnTo>
                <a:lnTo>
                  <a:pt x="154" y="150"/>
                </a:lnTo>
                <a:lnTo>
                  <a:pt x="154" y="150"/>
                </a:lnTo>
                <a:lnTo>
                  <a:pt x="154" y="150"/>
                </a:lnTo>
                <a:lnTo>
                  <a:pt x="152" y="150"/>
                </a:lnTo>
                <a:lnTo>
                  <a:pt x="152" y="150"/>
                </a:lnTo>
                <a:lnTo>
                  <a:pt x="152" y="150"/>
                </a:lnTo>
                <a:lnTo>
                  <a:pt x="152" y="150"/>
                </a:lnTo>
                <a:lnTo>
                  <a:pt x="152" y="150"/>
                </a:lnTo>
                <a:lnTo>
                  <a:pt x="152" y="150"/>
                </a:lnTo>
                <a:lnTo>
                  <a:pt x="152" y="150"/>
                </a:lnTo>
                <a:lnTo>
                  <a:pt x="150" y="150"/>
                </a:lnTo>
                <a:lnTo>
                  <a:pt x="150" y="150"/>
                </a:lnTo>
                <a:lnTo>
                  <a:pt x="150" y="152"/>
                </a:lnTo>
                <a:lnTo>
                  <a:pt x="150" y="152"/>
                </a:lnTo>
                <a:lnTo>
                  <a:pt x="150" y="152"/>
                </a:lnTo>
                <a:lnTo>
                  <a:pt x="148" y="152"/>
                </a:lnTo>
                <a:lnTo>
                  <a:pt x="148" y="152"/>
                </a:lnTo>
                <a:lnTo>
                  <a:pt x="148" y="152"/>
                </a:lnTo>
                <a:lnTo>
                  <a:pt x="148" y="150"/>
                </a:lnTo>
                <a:lnTo>
                  <a:pt x="146" y="150"/>
                </a:lnTo>
                <a:lnTo>
                  <a:pt x="148" y="150"/>
                </a:lnTo>
                <a:lnTo>
                  <a:pt x="148" y="150"/>
                </a:lnTo>
                <a:lnTo>
                  <a:pt x="148" y="150"/>
                </a:lnTo>
                <a:lnTo>
                  <a:pt x="148" y="150"/>
                </a:lnTo>
                <a:lnTo>
                  <a:pt x="148" y="150"/>
                </a:lnTo>
                <a:lnTo>
                  <a:pt x="148" y="150"/>
                </a:lnTo>
                <a:lnTo>
                  <a:pt x="150" y="150"/>
                </a:lnTo>
                <a:lnTo>
                  <a:pt x="150" y="150"/>
                </a:lnTo>
                <a:lnTo>
                  <a:pt x="150" y="150"/>
                </a:lnTo>
                <a:lnTo>
                  <a:pt x="150" y="150"/>
                </a:lnTo>
                <a:lnTo>
                  <a:pt x="150" y="150"/>
                </a:lnTo>
                <a:lnTo>
                  <a:pt x="152" y="150"/>
                </a:lnTo>
                <a:lnTo>
                  <a:pt x="152" y="150"/>
                </a:lnTo>
                <a:lnTo>
                  <a:pt x="152" y="150"/>
                </a:lnTo>
                <a:lnTo>
                  <a:pt x="154" y="148"/>
                </a:lnTo>
                <a:lnTo>
                  <a:pt x="154" y="150"/>
                </a:lnTo>
                <a:lnTo>
                  <a:pt x="154" y="150"/>
                </a:lnTo>
                <a:lnTo>
                  <a:pt x="154" y="150"/>
                </a:lnTo>
                <a:lnTo>
                  <a:pt x="154" y="148"/>
                </a:lnTo>
                <a:lnTo>
                  <a:pt x="156" y="148"/>
                </a:lnTo>
                <a:lnTo>
                  <a:pt x="156" y="148"/>
                </a:lnTo>
                <a:lnTo>
                  <a:pt x="156" y="148"/>
                </a:lnTo>
                <a:lnTo>
                  <a:pt x="154" y="148"/>
                </a:lnTo>
                <a:lnTo>
                  <a:pt x="154" y="148"/>
                </a:lnTo>
                <a:lnTo>
                  <a:pt x="154" y="148"/>
                </a:lnTo>
                <a:lnTo>
                  <a:pt x="154" y="148"/>
                </a:lnTo>
                <a:lnTo>
                  <a:pt x="154" y="148"/>
                </a:lnTo>
                <a:lnTo>
                  <a:pt x="152" y="148"/>
                </a:lnTo>
                <a:lnTo>
                  <a:pt x="152" y="148"/>
                </a:lnTo>
                <a:lnTo>
                  <a:pt x="152" y="148"/>
                </a:lnTo>
                <a:lnTo>
                  <a:pt x="150" y="150"/>
                </a:lnTo>
                <a:lnTo>
                  <a:pt x="148" y="150"/>
                </a:lnTo>
                <a:lnTo>
                  <a:pt x="146" y="150"/>
                </a:lnTo>
                <a:lnTo>
                  <a:pt x="146" y="150"/>
                </a:lnTo>
                <a:lnTo>
                  <a:pt x="146" y="150"/>
                </a:lnTo>
                <a:lnTo>
                  <a:pt x="144" y="150"/>
                </a:lnTo>
                <a:lnTo>
                  <a:pt x="144" y="150"/>
                </a:lnTo>
                <a:lnTo>
                  <a:pt x="144" y="150"/>
                </a:lnTo>
                <a:lnTo>
                  <a:pt x="144" y="150"/>
                </a:lnTo>
                <a:lnTo>
                  <a:pt x="144" y="150"/>
                </a:lnTo>
                <a:lnTo>
                  <a:pt x="144" y="150"/>
                </a:lnTo>
                <a:lnTo>
                  <a:pt x="144" y="150"/>
                </a:lnTo>
                <a:lnTo>
                  <a:pt x="144" y="150"/>
                </a:lnTo>
                <a:lnTo>
                  <a:pt x="144" y="150"/>
                </a:lnTo>
                <a:lnTo>
                  <a:pt x="146" y="150"/>
                </a:lnTo>
                <a:lnTo>
                  <a:pt x="146" y="150"/>
                </a:lnTo>
                <a:lnTo>
                  <a:pt x="146" y="150"/>
                </a:lnTo>
                <a:lnTo>
                  <a:pt x="146" y="150"/>
                </a:lnTo>
                <a:lnTo>
                  <a:pt x="146" y="150"/>
                </a:lnTo>
                <a:lnTo>
                  <a:pt x="146" y="150"/>
                </a:lnTo>
                <a:lnTo>
                  <a:pt x="148" y="150"/>
                </a:lnTo>
                <a:lnTo>
                  <a:pt x="148" y="148"/>
                </a:lnTo>
                <a:lnTo>
                  <a:pt x="148" y="148"/>
                </a:lnTo>
                <a:lnTo>
                  <a:pt x="148" y="148"/>
                </a:lnTo>
                <a:lnTo>
                  <a:pt x="148" y="148"/>
                </a:lnTo>
                <a:lnTo>
                  <a:pt x="148" y="148"/>
                </a:lnTo>
                <a:lnTo>
                  <a:pt x="148" y="148"/>
                </a:lnTo>
                <a:lnTo>
                  <a:pt x="148" y="148"/>
                </a:lnTo>
                <a:lnTo>
                  <a:pt x="148" y="148"/>
                </a:lnTo>
                <a:lnTo>
                  <a:pt x="148" y="148"/>
                </a:lnTo>
                <a:lnTo>
                  <a:pt x="148" y="148"/>
                </a:lnTo>
                <a:lnTo>
                  <a:pt x="150" y="148"/>
                </a:lnTo>
                <a:lnTo>
                  <a:pt x="150" y="148"/>
                </a:lnTo>
                <a:lnTo>
                  <a:pt x="152" y="146"/>
                </a:lnTo>
                <a:lnTo>
                  <a:pt x="154" y="146"/>
                </a:lnTo>
                <a:lnTo>
                  <a:pt x="156" y="146"/>
                </a:lnTo>
                <a:lnTo>
                  <a:pt x="156" y="146"/>
                </a:lnTo>
                <a:lnTo>
                  <a:pt x="156" y="146"/>
                </a:lnTo>
                <a:lnTo>
                  <a:pt x="158" y="146"/>
                </a:lnTo>
                <a:lnTo>
                  <a:pt x="158" y="146"/>
                </a:lnTo>
                <a:lnTo>
                  <a:pt x="158" y="146"/>
                </a:lnTo>
                <a:lnTo>
                  <a:pt x="158" y="146"/>
                </a:lnTo>
                <a:lnTo>
                  <a:pt x="158" y="146"/>
                </a:lnTo>
                <a:lnTo>
                  <a:pt x="158" y="146"/>
                </a:lnTo>
                <a:lnTo>
                  <a:pt x="158" y="146"/>
                </a:lnTo>
                <a:lnTo>
                  <a:pt x="158" y="146"/>
                </a:lnTo>
                <a:lnTo>
                  <a:pt x="156" y="146"/>
                </a:lnTo>
                <a:lnTo>
                  <a:pt x="156" y="146"/>
                </a:lnTo>
                <a:lnTo>
                  <a:pt x="156" y="146"/>
                </a:lnTo>
                <a:lnTo>
                  <a:pt x="154" y="146"/>
                </a:lnTo>
                <a:lnTo>
                  <a:pt x="152" y="146"/>
                </a:lnTo>
                <a:lnTo>
                  <a:pt x="150" y="146"/>
                </a:lnTo>
                <a:lnTo>
                  <a:pt x="148" y="146"/>
                </a:lnTo>
                <a:lnTo>
                  <a:pt x="148" y="148"/>
                </a:lnTo>
                <a:lnTo>
                  <a:pt x="148" y="148"/>
                </a:lnTo>
                <a:lnTo>
                  <a:pt x="148" y="148"/>
                </a:lnTo>
                <a:lnTo>
                  <a:pt x="148" y="148"/>
                </a:lnTo>
                <a:lnTo>
                  <a:pt x="146" y="148"/>
                </a:lnTo>
                <a:lnTo>
                  <a:pt x="146" y="148"/>
                </a:lnTo>
                <a:lnTo>
                  <a:pt x="146" y="148"/>
                </a:lnTo>
                <a:lnTo>
                  <a:pt x="144" y="148"/>
                </a:lnTo>
                <a:lnTo>
                  <a:pt x="144" y="148"/>
                </a:lnTo>
                <a:lnTo>
                  <a:pt x="142" y="146"/>
                </a:lnTo>
                <a:lnTo>
                  <a:pt x="142" y="146"/>
                </a:lnTo>
                <a:lnTo>
                  <a:pt x="142" y="146"/>
                </a:lnTo>
                <a:lnTo>
                  <a:pt x="142" y="146"/>
                </a:lnTo>
                <a:lnTo>
                  <a:pt x="142" y="146"/>
                </a:lnTo>
                <a:lnTo>
                  <a:pt x="142" y="146"/>
                </a:lnTo>
                <a:lnTo>
                  <a:pt x="142" y="146"/>
                </a:lnTo>
                <a:lnTo>
                  <a:pt x="144" y="146"/>
                </a:lnTo>
                <a:lnTo>
                  <a:pt x="146" y="146"/>
                </a:lnTo>
                <a:lnTo>
                  <a:pt x="146" y="146"/>
                </a:lnTo>
                <a:lnTo>
                  <a:pt x="148" y="144"/>
                </a:lnTo>
                <a:lnTo>
                  <a:pt x="148" y="144"/>
                </a:lnTo>
                <a:lnTo>
                  <a:pt x="150" y="144"/>
                </a:lnTo>
                <a:lnTo>
                  <a:pt x="150" y="144"/>
                </a:lnTo>
                <a:lnTo>
                  <a:pt x="152" y="144"/>
                </a:lnTo>
                <a:lnTo>
                  <a:pt x="154" y="144"/>
                </a:lnTo>
                <a:lnTo>
                  <a:pt x="154" y="144"/>
                </a:lnTo>
                <a:lnTo>
                  <a:pt x="154" y="144"/>
                </a:lnTo>
                <a:lnTo>
                  <a:pt x="156" y="144"/>
                </a:lnTo>
                <a:lnTo>
                  <a:pt x="156" y="144"/>
                </a:lnTo>
                <a:lnTo>
                  <a:pt x="156" y="144"/>
                </a:lnTo>
                <a:lnTo>
                  <a:pt x="156" y="144"/>
                </a:lnTo>
                <a:lnTo>
                  <a:pt x="156" y="144"/>
                </a:lnTo>
                <a:lnTo>
                  <a:pt x="156" y="144"/>
                </a:lnTo>
                <a:lnTo>
                  <a:pt x="156" y="144"/>
                </a:lnTo>
                <a:lnTo>
                  <a:pt x="158" y="142"/>
                </a:lnTo>
                <a:lnTo>
                  <a:pt x="156" y="142"/>
                </a:lnTo>
                <a:lnTo>
                  <a:pt x="156" y="142"/>
                </a:lnTo>
                <a:lnTo>
                  <a:pt x="156" y="142"/>
                </a:lnTo>
                <a:lnTo>
                  <a:pt x="156" y="142"/>
                </a:lnTo>
                <a:lnTo>
                  <a:pt x="156" y="142"/>
                </a:lnTo>
                <a:lnTo>
                  <a:pt x="156" y="142"/>
                </a:lnTo>
                <a:lnTo>
                  <a:pt x="156" y="142"/>
                </a:lnTo>
                <a:lnTo>
                  <a:pt x="156" y="142"/>
                </a:lnTo>
                <a:lnTo>
                  <a:pt x="156" y="144"/>
                </a:lnTo>
                <a:lnTo>
                  <a:pt x="154" y="144"/>
                </a:lnTo>
                <a:lnTo>
                  <a:pt x="154" y="144"/>
                </a:lnTo>
                <a:lnTo>
                  <a:pt x="154" y="144"/>
                </a:lnTo>
                <a:lnTo>
                  <a:pt x="154" y="144"/>
                </a:lnTo>
                <a:lnTo>
                  <a:pt x="152" y="144"/>
                </a:lnTo>
                <a:lnTo>
                  <a:pt x="152" y="144"/>
                </a:lnTo>
                <a:lnTo>
                  <a:pt x="152" y="144"/>
                </a:lnTo>
                <a:lnTo>
                  <a:pt x="148" y="144"/>
                </a:lnTo>
                <a:lnTo>
                  <a:pt x="148" y="144"/>
                </a:lnTo>
                <a:lnTo>
                  <a:pt x="146" y="144"/>
                </a:lnTo>
                <a:lnTo>
                  <a:pt x="146" y="144"/>
                </a:lnTo>
                <a:lnTo>
                  <a:pt x="144" y="144"/>
                </a:lnTo>
                <a:lnTo>
                  <a:pt x="144" y="144"/>
                </a:lnTo>
                <a:lnTo>
                  <a:pt x="142" y="144"/>
                </a:lnTo>
                <a:lnTo>
                  <a:pt x="142" y="144"/>
                </a:lnTo>
                <a:lnTo>
                  <a:pt x="140" y="142"/>
                </a:lnTo>
                <a:lnTo>
                  <a:pt x="140" y="142"/>
                </a:lnTo>
                <a:lnTo>
                  <a:pt x="140" y="142"/>
                </a:lnTo>
                <a:lnTo>
                  <a:pt x="140" y="142"/>
                </a:lnTo>
                <a:lnTo>
                  <a:pt x="142" y="142"/>
                </a:lnTo>
                <a:lnTo>
                  <a:pt x="142" y="142"/>
                </a:lnTo>
                <a:lnTo>
                  <a:pt x="142" y="142"/>
                </a:lnTo>
                <a:lnTo>
                  <a:pt x="144" y="142"/>
                </a:lnTo>
                <a:lnTo>
                  <a:pt x="144" y="142"/>
                </a:lnTo>
                <a:lnTo>
                  <a:pt x="144" y="142"/>
                </a:lnTo>
                <a:lnTo>
                  <a:pt x="144" y="142"/>
                </a:lnTo>
                <a:lnTo>
                  <a:pt x="144" y="142"/>
                </a:lnTo>
                <a:lnTo>
                  <a:pt x="146" y="140"/>
                </a:lnTo>
                <a:lnTo>
                  <a:pt x="146" y="140"/>
                </a:lnTo>
                <a:lnTo>
                  <a:pt x="146" y="140"/>
                </a:lnTo>
                <a:lnTo>
                  <a:pt x="146" y="140"/>
                </a:lnTo>
                <a:lnTo>
                  <a:pt x="146" y="140"/>
                </a:lnTo>
                <a:lnTo>
                  <a:pt x="146" y="140"/>
                </a:lnTo>
                <a:lnTo>
                  <a:pt x="148" y="140"/>
                </a:lnTo>
                <a:lnTo>
                  <a:pt x="148" y="140"/>
                </a:lnTo>
                <a:lnTo>
                  <a:pt x="148" y="140"/>
                </a:lnTo>
                <a:lnTo>
                  <a:pt x="148" y="140"/>
                </a:lnTo>
                <a:lnTo>
                  <a:pt x="148" y="138"/>
                </a:lnTo>
                <a:lnTo>
                  <a:pt x="148" y="138"/>
                </a:lnTo>
                <a:lnTo>
                  <a:pt x="148" y="138"/>
                </a:lnTo>
                <a:lnTo>
                  <a:pt x="148" y="138"/>
                </a:lnTo>
                <a:lnTo>
                  <a:pt x="148" y="138"/>
                </a:lnTo>
                <a:lnTo>
                  <a:pt x="148" y="138"/>
                </a:lnTo>
                <a:lnTo>
                  <a:pt x="148" y="138"/>
                </a:lnTo>
                <a:lnTo>
                  <a:pt x="146" y="140"/>
                </a:lnTo>
                <a:lnTo>
                  <a:pt x="144" y="140"/>
                </a:lnTo>
                <a:lnTo>
                  <a:pt x="144" y="140"/>
                </a:lnTo>
                <a:lnTo>
                  <a:pt x="144" y="140"/>
                </a:lnTo>
                <a:lnTo>
                  <a:pt x="144" y="142"/>
                </a:lnTo>
                <a:lnTo>
                  <a:pt x="142" y="142"/>
                </a:lnTo>
                <a:lnTo>
                  <a:pt x="140" y="142"/>
                </a:lnTo>
                <a:lnTo>
                  <a:pt x="140" y="140"/>
                </a:lnTo>
                <a:lnTo>
                  <a:pt x="140" y="140"/>
                </a:lnTo>
                <a:lnTo>
                  <a:pt x="140" y="140"/>
                </a:lnTo>
                <a:lnTo>
                  <a:pt x="142" y="138"/>
                </a:lnTo>
                <a:lnTo>
                  <a:pt x="142" y="138"/>
                </a:lnTo>
                <a:lnTo>
                  <a:pt x="142" y="138"/>
                </a:lnTo>
                <a:lnTo>
                  <a:pt x="142" y="138"/>
                </a:lnTo>
                <a:lnTo>
                  <a:pt x="142" y="138"/>
                </a:lnTo>
                <a:lnTo>
                  <a:pt x="142" y="138"/>
                </a:lnTo>
                <a:lnTo>
                  <a:pt x="142" y="138"/>
                </a:lnTo>
                <a:lnTo>
                  <a:pt x="140" y="138"/>
                </a:lnTo>
                <a:lnTo>
                  <a:pt x="140" y="138"/>
                </a:lnTo>
                <a:lnTo>
                  <a:pt x="140" y="138"/>
                </a:lnTo>
                <a:lnTo>
                  <a:pt x="140" y="138"/>
                </a:lnTo>
                <a:lnTo>
                  <a:pt x="140" y="138"/>
                </a:lnTo>
                <a:lnTo>
                  <a:pt x="138" y="138"/>
                </a:lnTo>
                <a:lnTo>
                  <a:pt x="138" y="138"/>
                </a:lnTo>
                <a:lnTo>
                  <a:pt x="138" y="138"/>
                </a:lnTo>
                <a:lnTo>
                  <a:pt x="138" y="136"/>
                </a:lnTo>
                <a:lnTo>
                  <a:pt x="138" y="136"/>
                </a:lnTo>
                <a:lnTo>
                  <a:pt x="138" y="134"/>
                </a:lnTo>
                <a:lnTo>
                  <a:pt x="138" y="134"/>
                </a:lnTo>
                <a:lnTo>
                  <a:pt x="138" y="134"/>
                </a:lnTo>
                <a:lnTo>
                  <a:pt x="138" y="134"/>
                </a:lnTo>
                <a:lnTo>
                  <a:pt x="140" y="134"/>
                </a:lnTo>
                <a:lnTo>
                  <a:pt x="140" y="134"/>
                </a:lnTo>
                <a:lnTo>
                  <a:pt x="140" y="134"/>
                </a:lnTo>
                <a:lnTo>
                  <a:pt x="142" y="134"/>
                </a:lnTo>
                <a:lnTo>
                  <a:pt x="142" y="134"/>
                </a:lnTo>
                <a:lnTo>
                  <a:pt x="142" y="134"/>
                </a:lnTo>
                <a:lnTo>
                  <a:pt x="142" y="134"/>
                </a:lnTo>
                <a:lnTo>
                  <a:pt x="138" y="134"/>
                </a:lnTo>
                <a:lnTo>
                  <a:pt x="138" y="134"/>
                </a:lnTo>
                <a:lnTo>
                  <a:pt x="138" y="134"/>
                </a:lnTo>
                <a:lnTo>
                  <a:pt x="138" y="134"/>
                </a:lnTo>
                <a:lnTo>
                  <a:pt x="138" y="134"/>
                </a:lnTo>
                <a:lnTo>
                  <a:pt x="138" y="134"/>
                </a:lnTo>
                <a:lnTo>
                  <a:pt x="138" y="134"/>
                </a:lnTo>
                <a:lnTo>
                  <a:pt x="138" y="134"/>
                </a:lnTo>
                <a:lnTo>
                  <a:pt x="138" y="136"/>
                </a:lnTo>
                <a:lnTo>
                  <a:pt x="138" y="136"/>
                </a:lnTo>
                <a:lnTo>
                  <a:pt x="138" y="136"/>
                </a:lnTo>
                <a:lnTo>
                  <a:pt x="138" y="138"/>
                </a:lnTo>
                <a:lnTo>
                  <a:pt x="138" y="138"/>
                </a:lnTo>
                <a:lnTo>
                  <a:pt x="138" y="138"/>
                </a:lnTo>
                <a:lnTo>
                  <a:pt x="138" y="138"/>
                </a:lnTo>
                <a:lnTo>
                  <a:pt x="138" y="138"/>
                </a:lnTo>
                <a:lnTo>
                  <a:pt x="138" y="138"/>
                </a:lnTo>
                <a:lnTo>
                  <a:pt x="140" y="138"/>
                </a:lnTo>
                <a:lnTo>
                  <a:pt x="140" y="138"/>
                </a:lnTo>
                <a:lnTo>
                  <a:pt x="140" y="138"/>
                </a:lnTo>
                <a:lnTo>
                  <a:pt x="140" y="138"/>
                </a:lnTo>
                <a:lnTo>
                  <a:pt x="140" y="138"/>
                </a:lnTo>
                <a:lnTo>
                  <a:pt x="140" y="140"/>
                </a:lnTo>
                <a:lnTo>
                  <a:pt x="140" y="140"/>
                </a:lnTo>
                <a:lnTo>
                  <a:pt x="140" y="142"/>
                </a:lnTo>
                <a:lnTo>
                  <a:pt x="138" y="142"/>
                </a:lnTo>
                <a:lnTo>
                  <a:pt x="138" y="142"/>
                </a:lnTo>
                <a:lnTo>
                  <a:pt x="138" y="142"/>
                </a:lnTo>
                <a:lnTo>
                  <a:pt x="136" y="142"/>
                </a:lnTo>
                <a:lnTo>
                  <a:pt x="136" y="142"/>
                </a:lnTo>
                <a:lnTo>
                  <a:pt x="136" y="142"/>
                </a:lnTo>
                <a:lnTo>
                  <a:pt x="136" y="142"/>
                </a:lnTo>
                <a:lnTo>
                  <a:pt x="136" y="142"/>
                </a:lnTo>
                <a:lnTo>
                  <a:pt x="134" y="142"/>
                </a:lnTo>
                <a:lnTo>
                  <a:pt x="134" y="142"/>
                </a:lnTo>
                <a:lnTo>
                  <a:pt x="134" y="142"/>
                </a:lnTo>
                <a:lnTo>
                  <a:pt x="134" y="142"/>
                </a:lnTo>
                <a:lnTo>
                  <a:pt x="134" y="142"/>
                </a:lnTo>
                <a:lnTo>
                  <a:pt x="134" y="142"/>
                </a:lnTo>
                <a:lnTo>
                  <a:pt x="134" y="142"/>
                </a:lnTo>
                <a:lnTo>
                  <a:pt x="136" y="142"/>
                </a:lnTo>
                <a:lnTo>
                  <a:pt x="136" y="142"/>
                </a:lnTo>
                <a:lnTo>
                  <a:pt x="136" y="142"/>
                </a:lnTo>
                <a:lnTo>
                  <a:pt x="136" y="142"/>
                </a:lnTo>
                <a:lnTo>
                  <a:pt x="136" y="144"/>
                </a:lnTo>
                <a:lnTo>
                  <a:pt x="136" y="144"/>
                </a:lnTo>
                <a:lnTo>
                  <a:pt x="136" y="144"/>
                </a:lnTo>
                <a:lnTo>
                  <a:pt x="136" y="144"/>
                </a:lnTo>
                <a:lnTo>
                  <a:pt x="136" y="144"/>
                </a:lnTo>
                <a:lnTo>
                  <a:pt x="134" y="144"/>
                </a:lnTo>
                <a:lnTo>
                  <a:pt x="134" y="144"/>
                </a:lnTo>
                <a:lnTo>
                  <a:pt x="134" y="144"/>
                </a:lnTo>
                <a:lnTo>
                  <a:pt x="134" y="144"/>
                </a:lnTo>
                <a:lnTo>
                  <a:pt x="134" y="144"/>
                </a:lnTo>
                <a:lnTo>
                  <a:pt x="134" y="144"/>
                </a:lnTo>
                <a:lnTo>
                  <a:pt x="134" y="144"/>
                </a:lnTo>
                <a:lnTo>
                  <a:pt x="132" y="144"/>
                </a:lnTo>
                <a:lnTo>
                  <a:pt x="132" y="144"/>
                </a:lnTo>
                <a:lnTo>
                  <a:pt x="132" y="144"/>
                </a:lnTo>
                <a:lnTo>
                  <a:pt x="132" y="144"/>
                </a:lnTo>
                <a:lnTo>
                  <a:pt x="132" y="142"/>
                </a:lnTo>
                <a:lnTo>
                  <a:pt x="132" y="142"/>
                </a:lnTo>
                <a:lnTo>
                  <a:pt x="132" y="142"/>
                </a:lnTo>
                <a:lnTo>
                  <a:pt x="132" y="142"/>
                </a:lnTo>
                <a:lnTo>
                  <a:pt x="132" y="142"/>
                </a:lnTo>
                <a:lnTo>
                  <a:pt x="132" y="142"/>
                </a:lnTo>
                <a:lnTo>
                  <a:pt x="132" y="142"/>
                </a:lnTo>
                <a:lnTo>
                  <a:pt x="132" y="144"/>
                </a:lnTo>
                <a:lnTo>
                  <a:pt x="132" y="144"/>
                </a:lnTo>
                <a:lnTo>
                  <a:pt x="132" y="144"/>
                </a:lnTo>
                <a:lnTo>
                  <a:pt x="132" y="144"/>
                </a:lnTo>
                <a:lnTo>
                  <a:pt x="132" y="144"/>
                </a:lnTo>
                <a:lnTo>
                  <a:pt x="134" y="144"/>
                </a:lnTo>
                <a:lnTo>
                  <a:pt x="134" y="144"/>
                </a:lnTo>
                <a:lnTo>
                  <a:pt x="134" y="144"/>
                </a:lnTo>
                <a:lnTo>
                  <a:pt x="134" y="146"/>
                </a:lnTo>
                <a:lnTo>
                  <a:pt x="134" y="146"/>
                </a:lnTo>
                <a:lnTo>
                  <a:pt x="132" y="146"/>
                </a:lnTo>
                <a:lnTo>
                  <a:pt x="132" y="146"/>
                </a:lnTo>
                <a:lnTo>
                  <a:pt x="132" y="146"/>
                </a:lnTo>
                <a:lnTo>
                  <a:pt x="132" y="146"/>
                </a:lnTo>
                <a:lnTo>
                  <a:pt x="132" y="146"/>
                </a:lnTo>
                <a:lnTo>
                  <a:pt x="132" y="146"/>
                </a:lnTo>
                <a:lnTo>
                  <a:pt x="128" y="148"/>
                </a:lnTo>
                <a:lnTo>
                  <a:pt x="128" y="148"/>
                </a:lnTo>
                <a:lnTo>
                  <a:pt x="126" y="148"/>
                </a:lnTo>
                <a:lnTo>
                  <a:pt x="126" y="148"/>
                </a:lnTo>
                <a:lnTo>
                  <a:pt x="126" y="148"/>
                </a:lnTo>
                <a:lnTo>
                  <a:pt x="126" y="148"/>
                </a:lnTo>
                <a:lnTo>
                  <a:pt x="124" y="148"/>
                </a:lnTo>
                <a:lnTo>
                  <a:pt x="124" y="148"/>
                </a:lnTo>
                <a:lnTo>
                  <a:pt x="124" y="148"/>
                </a:lnTo>
                <a:lnTo>
                  <a:pt x="124" y="148"/>
                </a:lnTo>
                <a:lnTo>
                  <a:pt x="124" y="148"/>
                </a:lnTo>
                <a:lnTo>
                  <a:pt x="122" y="148"/>
                </a:lnTo>
                <a:lnTo>
                  <a:pt x="122" y="148"/>
                </a:lnTo>
                <a:lnTo>
                  <a:pt x="122" y="148"/>
                </a:lnTo>
                <a:lnTo>
                  <a:pt x="122" y="148"/>
                </a:lnTo>
                <a:lnTo>
                  <a:pt x="120" y="146"/>
                </a:lnTo>
                <a:lnTo>
                  <a:pt x="120" y="146"/>
                </a:lnTo>
                <a:lnTo>
                  <a:pt x="118" y="146"/>
                </a:lnTo>
                <a:lnTo>
                  <a:pt x="118" y="146"/>
                </a:lnTo>
                <a:lnTo>
                  <a:pt x="118" y="146"/>
                </a:lnTo>
                <a:lnTo>
                  <a:pt x="118" y="146"/>
                </a:lnTo>
                <a:lnTo>
                  <a:pt x="118" y="146"/>
                </a:lnTo>
                <a:lnTo>
                  <a:pt x="118" y="146"/>
                </a:lnTo>
                <a:lnTo>
                  <a:pt x="118" y="146"/>
                </a:lnTo>
                <a:lnTo>
                  <a:pt x="118" y="146"/>
                </a:lnTo>
                <a:lnTo>
                  <a:pt x="118" y="146"/>
                </a:lnTo>
                <a:lnTo>
                  <a:pt x="120" y="146"/>
                </a:lnTo>
                <a:lnTo>
                  <a:pt x="120" y="148"/>
                </a:lnTo>
                <a:lnTo>
                  <a:pt x="118" y="148"/>
                </a:lnTo>
                <a:lnTo>
                  <a:pt x="118" y="148"/>
                </a:lnTo>
                <a:lnTo>
                  <a:pt x="118" y="148"/>
                </a:lnTo>
                <a:lnTo>
                  <a:pt x="118" y="148"/>
                </a:lnTo>
                <a:lnTo>
                  <a:pt x="116" y="148"/>
                </a:lnTo>
                <a:lnTo>
                  <a:pt x="116" y="148"/>
                </a:lnTo>
                <a:lnTo>
                  <a:pt x="116" y="148"/>
                </a:lnTo>
                <a:lnTo>
                  <a:pt x="116" y="146"/>
                </a:lnTo>
                <a:lnTo>
                  <a:pt x="116" y="146"/>
                </a:lnTo>
                <a:lnTo>
                  <a:pt x="116" y="146"/>
                </a:lnTo>
                <a:lnTo>
                  <a:pt x="116" y="146"/>
                </a:lnTo>
                <a:lnTo>
                  <a:pt x="116" y="146"/>
                </a:lnTo>
                <a:lnTo>
                  <a:pt x="114" y="144"/>
                </a:lnTo>
                <a:lnTo>
                  <a:pt x="114" y="144"/>
                </a:lnTo>
                <a:lnTo>
                  <a:pt x="114" y="144"/>
                </a:lnTo>
                <a:lnTo>
                  <a:pt x="116" y="144"/>
                </a:lnTo>
                <a:lnTo>
                  <a:pt x="116" y="144"/>
                </a:lnTo>
                <a:lnTo>
                  <a:pt x="116" y="144"/>
                </a:lnTo>
                <a:lnTo>
                  <a:pt x="116" y="144"/>
                </a:lnTo>
                <a:lnTo>
                  <a:pt x="114" y="144"/>
                </a:lnTo>
                <a:lnTo>
                  <a:pt x="114" y="144"/>
                </a:lnTo>
                <a:lnTo>
                  <a:pt x="112" y="144"/>
                </a:lnTo>
                <a:lnTo>
                  <a:pt x="114" y="144"/>
                </a:lnTo>
                <a:lnTo>
                  <a:pt x="114" y="142"/>
                </a:lnTo>
                <a:lnTo>
                  <a:pt x="114" y="142"/>
                </a:lnTo>
                <a:lnTo>
                  <a:pt x="114" y="142"/>
                </a:lnTo>
                <a:lnTo>
                  <a:pt x="114" y="142"/>
                </a:lnTo>
                <a:lnTo>
                  <a:pt x="116" y="142"/>
                </a:lnTo>
                <a:lnTo>
                  <a:pt x="118" y="142"/>
                </a:lnTo>
                <a:lnTo>
                  <a:pt x="118" y="142"/>
                </a:lnTo>
                <a:lnTo>
                  <a:pt x="120" y="142"/>
                </a:lnTo>
                <a:lnTo>
                  <a:pt x="120" y="140"/>
                </a:lnTo>
                <a:lnTo>
                  <a:pt x="120" y="140"/>
                </a:lnTo>
                <a:lnTo>
                  <a:pt x="120" y="140"/>
                </a:lnTo>
                <a:lnTo>
                  <a:pt x="122" y="140"/>
                </a:lnTo>
                <a:lnTo>
                  <a:pt x="122" y="140"/>
                </a:lnTo>
                <a:lnTo>
                  <a:pt x="122" y="140"/>
                </a:lnTo>
                <a:lnTo>
                  <a:pt x="124" y="140"/>
                </a:lnTo>
                <a:lnTo>
                  <a:pt x="124" y="140"/>
                </a:lnTo>
                <a:lnTo>
                  <a:pt x="126" y="140"/>
                </a:lnTo>
                <a:lnTo>
                  <a:pt x="126" y="140"/>
                </a:lnTo>
                <a:lnTo>
                  <a:pt x="126" y="140"/>
                </a:lnTo>
                <a:lnTo>
                  <a:pt x="126" y="140"/>
                </a:lnTo>
                <a:lnTo>
                  <a:pt x="128" y="138"/>
                </a:lnTo>
                <a:lnTo>
                  <a:pt x="128" y="138"/>
                </a:lnTo>
                <a:lnTo>
                  <a:pt x="130" y="138"/>
                </a:lnTo>
                <a:lnTo>
                  <a:pt x="130" y="138"/>
                </a:lnTo>
                <a:lnTo>
                  <a:pt x="130" y="138"/>
                </a:lnTo>
                <a:lnTo>
                  <a:pt x="130" y="138"/>
                </a:lnTo>
                <a:lnTo>
                  <a:pt x="130" y="138"/>
                </a:lnTo>
                <a:lnTo>
                  <a:pt x="130" y="138"/>
                </a:lnTo>
                <a:lnTo>
                  <a:pt x="130" y="138"/>
                </a:lnTo>
                <a:lnTo>
                  <a:pt x="132" y="136"/>
                </a:lnTo>
                <a:lnTo>
                  <a:pt x="132" y="136"/>
                </a:lnTo>
                <a:lnTo>
                  <a:pt x="132" y="136"/>
                </a:lnTo>
                <a:lnTo>
                  <a:pt x="132" y="136"/>
                </a:lnTo>
                <a:lnTo>
                  <a:pt x="132" y="136"/>
                </a:lnTo>
                <a:lnTo>
                  <a:pt x="132" y="136"/>
                </a:lnTo>
                <a:lnTo>
                  <a:pt x="130" y="136"/>
                </a:lnTo>
                <a:lnTo>
                  <a:pt x="130" y="136"/>
                </a:lnTo>
                <a:lnTo>
                  <a:pt x="128" y="138"/>
                </a:lnTo>
                <a:lnTo>
                  <a:pt x="128" y="138"/>
                </a:lnTo>
                <a:lnTo>
                  <a:pt x="128" y="138"/>
                </a:lnTo>
                <a:lnTo>
                  <a:pt x="126" y="140"/>
                </a:lnTo>
                <a:lnTo>
                  <a:pt x="126" y="140"/>
                </a:lnTo>
                <a:lnTo>
                  <a:pt x="126" y="140"/>
                </a:lnTo>
                <a:lnTo>
                  <a:pt x="124" y="140"/>
                </a:lnTo>
                <a:lnTo>
                  <a:pt x="124" y="140"/>
                </a:lnTo>
                <a:lnTo>
                  <a:pt x="124" y="140"/>
                </a:lnTo>
                <a:lnTo>
                  <a:pt x="124" y="140"/>
                </a:lnTo>
                <a:lnTo>
                  <a:pt x="124" y="140"/>
                </a:lnTo>
                <a:lnTo>
                  <a:pt x="122" y="140"/>
                </a:lnTo>
                <a:lnTo>
                  <a:pt x="122" y="140"/>
                </a:lnTo>
                <a:lnTo>
                  <a:pt x="122" y="140"/>
                </a:lnTo>
                <a:lnTo>
                  <a:pt x="122" y="140"/>
                </a:lnTo>
                <a:lnTo>
                  <a:pt x="122" y="140"/>
                </a:lnTo>
                <a:lnTo>
                  <a:pt x="120" y="140"/>
                </a:lnTo>
                <a:lnTo>
                  <a:pt x="118" y="140"/>
                </a:lnTo>
                <a:lnTo>
                  <a:pt x="118" y="138"/>
                </a:lnTo>
                <a:lnTo>
                  <a:pt x="120" y="138"/>
                </a:lnTo>
                <a:lnTo>
                  <a:pt x="120" y="138"/>
                </a:lnTo>
                <a:lnTo>
                  <a:pt x="122" y="138"/>
                </a:lnTo>
                <a:lnTo>
                  <a:pt x="124" y="138"/>
                </a:lnTo>
                <a:lnTo>
                  <a:pt x="124" y="136"/>
                </a:lnTo>
                <a:lnTo>
                  <a:pt x="128" y="136"/>
                </a:lnTo>
                <a:lnTo>
                  <a:pt x="128" y="134"/>
                </a:lnTo>
                <a:lnTo>
                  <a:pt x="128" y="134"/>
                </a:lnTo>
                <a:lnTo>
                  <a:pt x="128" y="134"/>
                </a:lnTo>
                <a:lnTo>
                  <a:pt x="128" y="134"/>
                </a:lnTo>
                <a:lnTo>
                  <a:pt x="130" y="134"/>
                </a:lnTo>
                <a:lnTo>
                  <a:pt x="130" y="134"/>
                </a:lnTo>
                <a:lnTo>
                  <a:pt x="130" y="134"/>
                </a:lnTo>
                <a:lnTo>
                  <a:pt x="130" y="134"/>
                </a:lnTo>
                <a:lnTo>
                  <a:pt x="130" y="134"/>
                </a:lnTo>
                <a:lnTo>
                  <a:pt x="130" y="134"/>
                </a:lnTo>
                <a:lnTo>
                  <a:pt x="130" y="134"/>
                </a:lnTo>
                <a:lnTo>
                  <a:pt x="130" y="134"/>
                </a:lnTo>
                <a:lnTo>
                  <a:pt x="130" y="134"/>
                </a:lnTo>
                <a:lnTo>
                  <a:pt x="130" y="134"/>
                </a:lnTo>
                <a:lnTo>
                  <a:pt x="128" y="134"/>
                </a:lnTo>
                <a:lnTo>
                  <a:pt x="128" y="134"/>
                </a:lnTo>
                <a:lnTo>
                  <a:pt x="128" y="134"/>
                </a:lnTo>
                <a:lnTo>
                  <a:pt x="128" y="134"/>
                </a:lnTo>
                <a:lnTo>
                  <a:pt x="128" y="134"/>
                </a:lnTo>
                <a:lnTo>
                  <a:pt x="128" y="134"/>
                </a:lnTo>
                <a:lnTo>
                  <a:pt x="128" y="134"/>
                </a:lnTo>
                <a:lnTo>
                  <a:pt x="128" y="134"/>
                </a:lnTo>
                <a:lnTo>
                  <a:pt x="128" y="134"/>
                </a:lnTo>
                <a:lnTo>
                  <a:pt x="128" y="134"/>
                </a:lnTo>
                <a:lnTo>
                  <a:pt x="128" y="134"/>
                </a:lnTo>
                <a:lnTo>
                  <a:pt x="126" y="134"/>
                </a:lnTo>
                <a:lnTo>
                  <a:pt x="126" y="134"/>
                </a:lnTo>
                <a:lnTo>
                  <a:pt x="126" y="134"/>
                </a:lnTo>
                <a:lnTo>
                  <a:pt x="124" y="134"/>
                </a:lnTo>
                <a:lnTo>
                  <a:pt x="124" y="134"/>
                </a:lnTo>
                <a:lnTo>
                  <a:pt x="124" y="134"/>
                </a:lnTo>
                <a:lnTo>
                  <a:pt x="124" y="134"/>
                </a:lnTo>
                <a:lnTo>
                  <a:pt x="124" y="134"/>
                </a:lnTo>
                <a:lnTo>
                  <a:pt x="124" y="134"/>
                </a:lnTo>
                <a:lnTo>
                  <a:pt x="124" y="134"/>
                </a:lnTo>
                <a:lnTo>
                  <a:pt x="122" y="134"/>
                </a:lnTo>
                <a:lnTo>
                  <a:pt x="122" y="134"/>
                </a:lnTo>
                <a:lnTo>
                  <a:pt x="122" y="134"/>
                </a:lnTo>
                <a:lnTo>
                  <a:pt x="122" y="134"/>
                </a:lnTo>
                <a:lnTo>
                  <a:pt x="122" y="134"/>
                </a:lnTo>
                <a:lnTo>
                  <a:pt x="122" y="132"/>
                </a:lnTo>
                <a:lnTo>
                  <a:pt x="122" y="132"/>
                </a:lnTo>
                <a:lnTo>
                  <a:pt x="122" y="132"/>
                </a:lnTo>
                <a:lnTo>
                  <a:pt x="124" y="132"/>
                </a:lnTo>
                <a:lnTo>
                  <a:pt x="124" y="132"/>
                </a:lnTo>
                <a:lnTo>
                  <a:pt x="124" y="132"/>
                </a:lnTo>
                <a:lnTo>
                  <a:pt x="124" y="132"/>
                </a:lnTo>
                <a:lnTo>
                  <a:pt x="124" y="132"/>
                </a:lnTo>
                <a:lnTo>
                  <a:pt x="124" y="132"/>
                </a:lnTo>
                <a:lnTo>
                  <a:pt x="126" y="132"/>
                </a:lnTo>
                <a:lnTo>
                  <a:pt x="128" y="132"/>
                </a:lnTo>
                <a:lnTo>
                  <a:pt x="132" y="132"/>
                </a:lnTo>
                <a:lnTo>
                  <a:pt x="132" y="132"/>
                </a:lnTo>
                <a:lnTo>
                  <a:pt x="134" y="132"/>
                </a:lnTo>
                <a:lnTo>
                  <a:pt x="134" y="132"/>
                </a:lnTo>
                <a:lnTo>
                  <a:pt x="134" y="132"/>
                </a:lnTo>
                <a:lnTo>
                  <a:pt x="134" y="132"/>
                </a:lnTo>
                <a:lnTo>
                  <a:pt x="134" y="132"/>
                </a:lnTo>
                <a:lnTo>
                  <a:pt x="134" y="132"/>
                </a:lnTo>
                <a:lnTo>
                  <a:pt x="134" y="132"/>
                </a:lnTo>
                <a:lnTo>
                  <a:pt x="136" y="132"/>
                </a:lnTo>
                <a:lnTo>
                  <a:pt x="136" y="132"/>
                </a:lnTo>
                <a:lnTo>
                  <a:pt x="136" y="132"/>
                </a:lnTo>
                <a:lnTo>
                  <a:pt x="134" y="132"/>
                </a:lnTo>
                <a:lnTo>
                  <a:pt x="134" y="132"/>
                </a:lnTo>
                <a:lnTo>
                  <a:pt x="134" y="132"/>
                </a:lnTo>
                <a:lnTo>
                  <a:pt x="134" y="132"/>
                </a:lnTo>
                <a:lnTo>
                  <a:pt x="134" y="132"/>
                </a:lnTo>
                <a:lnTo>
                  <a:pt x="134" y="132"/>
                </a:lnTo>
                <a:lnTo>
                  <a:pt x="132" y="132"/>
                </a:lnTo>
                <a:lnTo>
                  <a:pt x="132" y="132"/>
                </a:lnTo>
                <a:lnTo>
                  <a:pt x="132" y="132"/>
                </a:lnTo>
                <a:lnTo>
                  <a:pt x="132" y="132"/>
                </a:lnTo>
                <a:lnTo>
                  <a:pt x="132" y="132"/>
                </a:lnTo>
                <a:lnTo>
                  <a:pt x="130" y="132"/>
                </a:lnTo>
                <a:lnTo>
                  <a:pt x="130" y="132"/>
                </a:lnTo>
                <a:lnTo>
                  <a:pt x="130" y="132"/>
                </a:lnTo>
                <a:lnTo>
                  <a:pt x="128" y="132"/>
                </a:lnTo>
                <a:lnTo>
                  <a:pt x="128" y="132"/>
                </a:lnTo>
                <a:lnTo>
                  <a:pt x="128" y="132"/>
                </a:lnTo>
                <a:lnTo>
                  <a:pt x="128" y="132"/>
                </a:lnTo>
                <a:lnTo>
                  <a:pt x="128" y="132"/>
                </a:lnTo>
                <a:lnTo>
                  <a:pt x="128" y="132"/>
                </a:lnTo>
                <a:lnTo>
                  <a:pt x="130" y="130"/>
                </a:lnTo>
                <a:lnTo>
                  <a:pt x="132" y="130"/>
                </a:lnTo>
                <a:lnTo>
                  <a:pt x="132" y="130"/>
                </a:lnTo>
                <a:lnTo>
                  <a:pt x="132" y="130"/>
                </a:lnTo>
                <a:lnTo>
                  <a:pt x="132" y="130"/>
                </a:lnTo>
                <a:lnTo>
                  <a:pt x="132" y="130"/>
                </a:lnTo>
                <a:lnTo>
                  <a:pt x="132" y="130"/>
                </a:lnTo>
                <a:lnTo>
                  <a:pt x="132" y="130"/>
                </a:lnTo>
                <a:lnTo>
                  <a:pt x="132" y="130"/>
                </a:lnTo>
                <a:lnTo>
                  <a:pt x="132" y="130"/>
                </a:lnTo>
                <a:lnTo>
                  <a:pt x="132" y="130"/>
                </a:lnTo>
                <a:lnTo>
                  <a:pt x="132" y="130"/>
                </a:lnTo>
                <a:lnTo>
                  <a:pt x="130" y="130"/>
                </a:lnTo>
                <a:lnTo>
                  <a:pt x="130" y="130"/>
                </a:lnTo>
                <a:lnTo>
                  <a:pt x="130" y="130"/>
                </a:lnTo>
                <a:lnTo>
                  <a:pt x="130" y="130"/>
                </a:lnTo>
                <a:lnTo>
                  <a:pt x="132" y="130"/>
                </a:lnTo>
                <a:lnTo>
                  <a:pt x="132" y="130"/>
                </a:lnTo>
                <a:lnTo>
                  <a:pt x="134" y="130"/>
                </a:lnTo>
                <a:lnTo>
                  <a:pt x="134" y="128"/>
                </a:lnTo>
                <a:lnTo>
                  <a:pt x="132" y="128"/>
                </a:lnTo>
                <a:lnTo>
                  <a:pt x="132" y="128"/>
                </a:lnTo>
                <a:lnTo>
                  <a:pt x="132" y="128"/>
                </a:lnTo>
                <a:lnTo>
                  <a:pt x="132" y="128"/>
                </a:lnTo>
                <a:lnTo>
                  <a:pt x="132" y="128"/>
                </a:lnTo>
                <a:lnTo>
                  <a:pt x="132" y="128"/>
                </a:lnTo>
                <a:lnTo>
                  <a:pt x="132" y="128"/>
                </a:lnTo>
                <a:lnTo>
                  <a:pt x="134" y="128"/>
                </a:lnTo>
                <a:lnTo>
                  <a:pt x="134" y="128"/>
                </a:lnTo>
                <a:lnTo>
                  <a:pt x="134" y="128"/>
                </a:lnTo>
                <a:lnTo>
                  <a:pt x="134" y="128"/>
                </a:lnTo>
                <a:lnTo>
                  <a:pt x="134" y="126"/>
                </a:lnTo>
                <a:lnTo>
                  <a:pt x="134" y="126"/>
                </a:lnTo>
                <a:lnTo>
                  <a:pt x="134" y="126"/>
                </a:lnTo>
                <a:lnTo>
                  <a:pt x="134" y="126"/>
                </a:lnTo>
                <a:lnTo>
                  <a:pt x="134" y="126"/>
                </a:lnTo>
                <a:lnTo>
                  <a:pt x="134" y="126"/>
                </a:lnTo>
                <a:lnTo>
                  <a:pt x="132" y="126"/>
                </a:lnTo>
                <a:lnTo>
                  <a:pt x="132" y="124"/>
                </a:lnTo>
                <a:lnTo>
                  <a:pt x="130" y="124"/>
                </a:lnTo>
                <a:lnTo>
                  <a:pt x="128" y="124"/>
                </a:lnTo>
                <a:lnTo>
                  <a:pt x="128" y="124"/>
                </a:lnTo>
                <a:lnTo>
                  <a:pt x="128" y="124"/>
                </a:lnTo>
                <a:lnTo>
                  <a:pt x="128" y="124"/>
                </a:lnTo>
                <a:lnTo>
                  <a:pt x="128" y="124"/>
                </a:lnTo>
                <a:lnTo>
                  <a:pt x="128" y="124"/>
                </a:lnTo>
                <a:lnTo>
                  <a:pt x="128" y="124"/>
                </a:lnTo>
                <a:lnTo>
                  <a:pt x="126" y="124"/>
                </a:lnTo>
                <a:lnTo>
                  <a:pt x="126" y="124"/>
                </a:lnTo>
                <a:lnTo>
                  <a:pt x="126" y="124"/>
                </a:lnTo>
                <a:lnTo>
                  <a:pt x="126" y="124"/>
                </a:lnTo>
                <a:lnTo>
                  <a:pt x="126" y="124"/>
                </a:lnTo>
                <a:lnTo>
                  <a:pt x="126" y="124"/>
                </a:lnTo>
                <a:lnTo>
                  <a:pt x="126" y="124"/>
                </a:lnTo>
                <a:lnTo>
                  <a:pt x="126" y="124"/>
                </a:lnTo>
                <a:lnTo>
                  <a:pt x="126" y="124"/>
                </a:lnTo>
                <a:lnTo>
                  <a:pt x="126" y="124"/>
                </a:lnTo>
                <a:lnTo>
                  <a:pt x="126" y="124"/>
                </a:lnTo>
                <a:lnTo>
                  <a:pt x="126" y="124"/>
                </a:lnTo>
                <a:lnTo>
                  <a:pt x="126" y="124"/>
                </a:lnTo>
                <a:lnTo>
                  <a:pt x="128" y="124"/>
                </a:lnTo>
                <a:lnTo>
                  <a:pt x="128" y="124"/>
                </a:lnTo>
                <a:lnTo>
                  <a:pt x="128" y="124"/>
                </a:lnTo>
                <a:lnTo>
                  <a:pt x="128" y="124"/>
                </a:lnTo>
                <a:lnTo>
                  <a:pt x="128" y="124"/>
                </a:lnTo>
                <a:lnTo>
                  <a:pt x="130" y="124"/>
                </a:lnTo>
                <a:lnTo>
                  <a:pt x="132" y="124"/>
                </a:lnTo>
                <a:lnTo>
                  <a:pt x="132" y="122"/>
                </a:lnTo>
                <a:lnTo>
                  <a:pt x="132" y="122"/>
                </a:lnTo>
                <a:lnTo>
                  <a:pt x="132" y="122"/>
                </a:lnTo>
                <a:lnTo>
                  <a:pt x="130" y="122"/>
                </a:lnTo>
                <a:lnTo>
                  <a:pt x="130" y="122"/>
                </a:lnTo>
                <a:lnTo>
                  <a:pt x="130" y="122"/>
                </a:lnTo>
                <a:lnTo>
                  <a:pt x="130" y="122"/>
                </a:lnTo>
                <a:lnTo>
                  <a:pt x="130" y="122"/>
                </a:lnTo>
                <a:lnTo>
                  <a:pt x="130" y="122"/>
                </a:lnTo>
                <a:lnTo>
                  <a:pt x="132" y="120"/>
                </a:lnTo>
                <a:lnTo>
                  <a:pt x="132" y="120"/>
                </a:lnTo>
                <a:lnTo>
                  <a:pt x="132" y="120"/>
                </a:lnTo>
                <a:lnTo>
                  <a:pt x="132" y="120"/>
                </a:lnTo>
                <a:lnTo>
                  <a:pt x="132" y="120"/>
                </a:lnTo>
                <a:lnTo>
                  <a:pt x="132" y="120"/>
                </a:lnTo>
                <a:lnTo>
                  <a:pt x="132" y="120"/>
                </a:lnTo>
                <a:lnTo>
                  <a:pt x="134" y="120"/>
                </a:lnTo>
                <a:lnTo>
                  <a:pt x="134" y="120"/>
                </a:lnTo>
                <a:lnTo>
                  <a:pt x="134" y="120"/>
                </a:lnTo>
                <a:lnTo>
                  <a:pt x="134" y="120"/>
                </a:lnTo>
                <a:lnTo>
                  <a:pt x="134" y="120"/>
                </a:lnTo>
                <a:lnTo>
                  <a:pt x="134" y="120"/>
                </a:lnTo>
                <a:lnTo>
                  <a:pt x="134" y="120"/>
                </a:lnTo>
                <a:lnTo>
                  <a:pt x="134" y="120"/>
                </a:lnTo>
                <a:lnTo>
                  <a:pt x="132" y="120"/>
                </a:lnTo>
                <a:lnTo>
                  <a:pt x="132" y="120"/>
                </a:lnTo>
                <a:lnTo>
                  <a:pt x="132" y="120"/>
                </a:lnTo>
                <a:lnTo>
                  <a:pt x="130" y="120"/>
                </a:lnTo>
                <a:lnTo>
                  <a:pt x="130" y="120"/>
                </a:lnTo>
                <a:lnTo>
                  <a:pt x="130" y="120"/>
                </a:lnTo>
                <a:lnTo>
                  <a:pt x="130" y="118"/>
                </a:lnTo>
                <a:lnTo>
                  <a:pt x="130" y="118"/>
                </a:lnTo>
                <a:lnTo>
                  <a:pt x="130" y="118"/>
                </a:lnTo>
                <a:lnTo>
                  <a:pt x="130" y="118"/>
                </a:lnTo>
                <a:lnTo>
                  <a:pt x="130" y="118"/>
                </a:lnTo>
                <a:lnTo>
                  <a:pt x="130" y="118"/>
                </a:lnTo>
                <a:lnTo>
                  <a:pt x="130" y="118"/>
                </a:lnTo>
                <a:lnTo>
                  <a:pt x="126" y="118"/>
                </a:lnTo>
                <a:lnTo>
                  <a:pt x="126" y="116"/>
                </a:lnTo>
                <a:lnTo>
                  <a:pt x="126" y="116"/>
                </a:lnTo>
                <a:lnTo>
                  <a:pt x="126" y="116"/>
                </a:lnTo>
                <a:lnTo>
                  <a:pt x="126" y="116"/>
                </a:lnTo>
                <a:lnTo>
                  <a:pt x="126" y="116"/>
                </a:lnTo>
                <a:lnTo>
                  <a:pt x="126" y="116"/>
                </a:lnTo>
                <a:lnTo>
                  <a:pt x="126" y="116"/>
                </a:lnTo>
                <a:lnTo>
                  <a:pt x="128" y="116"/>
                </a:lnTo>
                <a:lnTo>
                  <a:pt x="128" y="116"/>
                </a:lnTo>
                <a:lnTo>
                  <a:pt x="128" y="116"/>
                </a:lnTo>
                <a:lnTo>
                  <a:pt x="128" y="116"/>
                </a:lnTo>
                <a:lnTo>
                  <a:pt x="128" y="116"/>
                </a:lnTo>
                <a:lnTo>
                  <a:pt x="128" y="116"/>
                </a:lnTo>
                <a:lnTo>
                  <a:pt x="128" y="116"/>
                </a:lnTo>
                <a:lnTo>
                  <a:pt x="126" y="116"/>
                </a:lnTo>
                <a:lnTo>
                  <a:pt x="126" y="116"/>
                </a:lnTo>
                <a:lnTo>
                  <a:pt x="126" y="116"/>
                </a:lnTo>
                <a:lnTo>
                  <a:pt x="126" y="116"/>
                </a:lnTo>
                <a:lnTo>
                  <a:pt x="128" y="116"/>
                </a:lnTo>
                <a:lnTo>
                  <a:pt x="128" y="116"/>
                </a:lnTo>
                <a:lnTo>
                  <a:pt x="128" y="116"/>
                </a:lnTo>
                <a:lnTo>
                  <a:pt x="128" y="116"/>
                </a:lnTo>
                <a:lnTo>
                  <a:pt x="128" y="116"/>
                </a:lnTo>
                <a:lnTo>
                  <a:pt x="130" y="116"/>
                </a:lnTo>
                <a:lnTo>
                  <a:pt x="130" y="116"/>
                </a:lnTo>
                <a:lnTo>
                  <a:pt x="130" y="116"/>
                </a:lnTo>
                <a:lnTo>
                  <a:pt x="132" y="116"/>
                </a:lnTo>
                <a:lnTo>
                  <a:pt x="132" y="116"/>
                </a:lnTo>
                <a:lnTo>
                  <a:pt x="130" y="116"/>
                </a:lnTo>
                <a:lnTo>
                  <a:pt x="130" y="116"/>
                </a:lnTo>
                <a:lnTo>
                  <a:pt x="130" y="116"/>
                </a:lnTo>
                <a:lnTo>
                  <a:pt x="130" y="116"/>
                </a:lnTo>
                <a:lnTo>
                  <a:pt x="130" y="116"/>
                </a:lnTo>
                <a:lnTo>
                  <a:pt x="130" y="116"/>
                </a:lnTo>
                <a:lnTo>
                  <a:pt x="130" y="116"/>
                </a:lnTo>
                <a:lnTo>
                  <a:pt x="130" y="114"/>
                </a:lnTo>
                <a:lnTo>
                  <a:pt x="128" y="114"/>
                </a:lnTo>
                <a:lnTo>
                  <a:pt x="130" y="114"/>
                </a:lnTo>
                <a:lnTo>
                  <a:pt x="130" y="114"/>
                </a:lnTo>
                <a:lnTo>
                  <a:pt x="130" y="114"/>
                </a:lnTo>
                <a:lnTo>
                  <a:pt x="130" y="114"/>
                </a:lnTo>
                <a:lnTo>
                  <a:pt x="132" y="114"/>
                </a:lnTo>
                <a:lnTo>
                  <a:pt x="132" y="114"/>
                </a:lnTo>
                <a:lnTo>
                  <a:pt x="132" y="114"/>
                </a:lnTo>
                <a:lnTo>
                  <a:pt x="132" y="114"/>
                </a:lnTo>
                <a:lnTo>
                  <a:pt x="132" y="114"/>
                </a:lnTo>
                <a:lnTo>
                  <a:pt x="132" y="114"/>
                </a:lnTo>
                <a:lnTo>
                  <a:pt x="132" y="114"/>
                </a:lnTo>
                <a:lnTo>
                  <a:pt x="132" y="114"/>
                </a:lnTo>
                <a:lnTo>
                  <a:pt x="130" y="114"/>
                </a:lnTo>
                <a:lnTo>
                  <a:pt x="130" y="114"/>
                </a:lnTo>
                <a:lnTo>
                  <a:pt x="128" y="112"/>
                </a:lnTo>
                <a:lnTo>
                  <a:pt x="128" y="112"/>
                </a:lnTo>
                <a:lnTo>
                  <a:pt x="128" y="112"/>
                </a:lnTo>
                <a:lnTo>
                  <a:pt x="128" y="112"/>
                </a:lnTo>
                <a:lnTo>
                  <a:pt x="128" y="112"/>
                </a:lnTo>
                <a:lnTo>
                  <a:pt x="130" y="112"/>
                </a:lnTo>
                <a:lnTo>
                  <a:pt x="130" y="112"/>
                </a:lnTo>
                <a:lnTo>
                  <a:pt x="130" y="112"/>
                </a:lnTo>
                <a:lnTo>
                  <a:pt x="130" y="112"/>
                </a:lnTo>
                <a:lnTo>
                  <a:pt x="130" y="112"/>
                </a:lnTo>
                <a:lnTo>
                  <a:pt x="130" y="112"/>
                </a:lnTo>
                <a:lnTo>
                  <a:pt x="130" y="112"/>
                </a:lnTo>
                <a:lnTo>
                  <a:pt x="130" y="112"/>
                </a:lnTo>
                <a:lnTo>
                  <a:pt x="130" y="112"/>
                </a:lnTo>
                <a:lnTo>
                  <a:pt x="128" y="112"/>
                </a:lnTo>
                <a:lnTo>
                  <a:pt x="128" y="112"/>
                </a:lnTo>
                <a:lnTo>
                  <a:pt x="126" y="112"/>
                </a:lnTo>
                <a:lnTo>
                  <a:pt x="126" y="112"/>
                </a:lnTo>
                <a:lnTo>
                  <a:pt x="126" y="112"/>
                </a:lnTo>
                <a:lnTo>
                  <a:pt x="126" y="112"/>
                </a:lnTo>
                <a:lnTo>
                  <a:pt x="126" y="112"/>
                </a:lnTo>
                <a:lnTo>
                  <a:pt x="128" y="110"/>
                </a:lnTo>
                <a:lnTo>
                  <a:pt x="130" y="110"/>
                </a:lnTo>
                <a:lnTo>
                  <a:pt x="130" y="108"/>
                </a:lnTo>
                <a:lnTo>
                  <a:pt x="130" y="108"/>
                </a:lnTo>
                <a:lnTo>
                  <a:pt x="130" y="108"/>
                </a:lnTo>
                <a:lnTo>
                  <a:pt x="130" y="108"/>
                </a:lnTo>
                <a:lnTo>
                  <a:pt x="130" y="108"/>
                </a:lnTo>
                <a:lnTo>
                  <a:pt x="130" y="108"/>
                </a:lnTo>
                <a:lnTo>
                  <a:pt x="128" y="110"/>
                </a:lnTo>
                <a:lnTo>
                  <a:pt x="126" y="110"/>
                </a:lnTo>
                <a:lnTo>
                  <a:pt x="124" y="110"/>
                </a:lnTo>
                <a:lnTo>
                  <a:pt x="124" y="110"/>
                </a:lnTo>
                <a:lnTo>
                  <a:pt x="124" y="110"/>
                </a:lnTo>
                <a:lnTo>
                  <a:pt x="122" y="110"/>
                </a:lnTo>
                <a:lnTo>
                  <a:pt x="122" y="110"/>
                </a:lnTo>
                <a:lnTo>
                  <a:pt x="122" y="110"/>
                </a:lnTo>
                <a:lnTo>
                  <a:pt x="122" y="110"/>
                </a:lnTo>
                <a:lnTo>
                  <a:pt x="120" y="110"/>
                </a:lnTo>
                <a:lnTo>
                  <a:pt x="120" y="110"/>
                </a:lnTo>
                <a:lnTo>
                  <a:pt x="118" y="110"/>
                </a:lnTo>
                <a:lnTo>
                  <a:pt x="118" y="110"/>
                </a:lnTo>
                <a:lnTo>
                  <a:pt x="118" y="110"/>
                </a:lnTo>
                <a:lnTo>
                  <a:pt x="116" y="110"/>
                </a:lnTo>
                <a:lnTo>
                  <a:pt x="118" y="110"/>
                </a:lnTo>
                <a:lnTo>
                  <a:pt x="118" y="110"/>
                </a:lnTo>
                <a:lnTo>
                  <a:pt x="118" y="110"/>
                </a:lnTo>
                <a:lnTo>
                  <a:pt x="118" y="110"/>
                </a:lnTo>
                <a:lnTo>
                  <a:pt x="118" y="110"/>
                </a:lnTo>
                <a:lnTo>
                  <a:pt x="118" y="110"/>
                </a:lnTo>
                <a:lnTo>
                  <a:pt x="120" y="110"/>
                </a:lnTo>
                <a:lnTo>
                  <a:pt x="122" y="110"/>
                </a:lnTo>
                <a:lnTo>
                  <a:pt x="122" y="110"/>
                </a:lnTo>
                <a:lnTo>
                  <a:pt x="122" y="110"/>
                </a:lnTo>
                <a:lnTo>
                  <a:pt x="122" y="110"/>
                </a:lnTo>
                <a:lnTo>
                  <a:pt x="124" y="110"/>
                </a:lnTo>
                <a:lnTo>
                  <a:pt x="124" y="110"/>
                </a:lnTo>
                <a:lnTo>
                  <a:pt x="124" y="110"/>
                </a:lnTo>
                <a:lnTo>
                  <a:pt x="124" y="110"/>
                </a:lnTo>
                <a:lnTo>
                  <a:pt x="126" y="110"/>
                </a:lnTo>
                <a:lnTo>
                  <a:pt x="126" y="110"/>
                </a:lnTo>
                <a:lnTo>
                  <a:pt x="126" y="108"/>
                </a:lnTo>
                <a:lnTo>
                  <a:pt x="126" y="108"/>
                </a:lnTo>
                <a:lnTo>
                  <a:pt x="126" y="108"/>
                </a:lnTo>
                <a:lnTo>
                  <a:pt x="128" y="108"/>
                </a:lnTo>
                <a:lnTo>
                  <a:pt x="128" y="108"/>
                </a:lnTo>
                <a:lnTo>
                  <a:pt x="128" y="108"/>
                </a:lnTo>
                <a:lnTo>
                  <a:pt x="128" y="108"/>
                </a:lnTo>
                <a:lnTo>
                  <a:pt x="128" y="108"/>
                </a:lnTo>
                <a:lnTo>
                  <a:pt x="128" y="108"/>
                </a:lnTo>
                <a:lnTo>
                  <a:pt x="128" y="108"/>
                </a:lnTo>
                <a:lnTo>
                  <a:pt x="128" y="108"/>
                </a:lnTo>
                <a:lnTo>
                  <a:pt x="128" y="108"/>
                </a:lnTo>
                <a:lnTo>
                  <a:pt x="126" y="108"/>
                </a:lnTo>
                <a:lnTo>
                  <a:pt x="126" y="108"/>
                </a:lnTo>
                <a:lnTo>
                  <a:pt x="126" y="108"/>
                </a:lnTo>
                <a:lnTo>
                  <a:pt x="126" y="108"/>
                </a:lnTo>
                <a:lnTo>
                  <a:pt x="124" y="108"/>
                </a:lnTo>
                <a:lnTo>
                  <a:pt x="126" y="108"/>
                </a:lnTo>
                <a:lnTo>
                  <a:pt x="126" y="108"/>
                </a:lnTo>
                <a:lnTo>
                  <a:pt x="128" y="108"/>
                </a:lnTo>
                <a:lnTo>
                  <a:pt x="128" y="108"/>
                </a:lnTo>
                <a:lnTo>
                  <a:pt x="128" y="108"/>
                </a:lnTo>
                <a:lnTo>
                  <a:pt x="130" y="108"/>
                </a:lnTo>
                <a:lnTo>
                  <a:pt x="130" y="108"/>
                </a:lnTo>
                <a:lnTo>
                  <a:pt x="132" y="108"/>
                </a:lnTo>
                <a:lnTo>
                  <a:pt x="132" y="106"/>
                </a:lnTo>
                <a:lnTo>
                  <a:pt x="130" y="106"/>
                </a:lnTo>
                <a:lnTo>
                  <a:pt x="130" y="106"/>
                </a:lnTo>
                <a:lnTo>
                  <a:pt x="130" y="106"/>
                </a:lnTo>
                <a:lnTo>
                  <a:pt x="130" y="106"/>
                </a:lnTo>
                <a:lnTo>
                  <a:pt x="130" y="106"/>
                </a:lnTo>
                <a:lnTo>
                  <a:pt x="128" y="106"/>
                </a:lnTo>
                <a:lnTo>
                  <a:pt x="128" y="106"/>
                </a:lnTo>
                <a:lnTo>
                  <a:pt x="126" y="106"/>
                </a:lnTo>
                <a:lnTo>
                  <a:pt x="126" y="106"/>
                </a:lnTo>
                <a:lnTo>
                  <a:pt x="126" y="106"/>
                </a:lnTo>
                <a:lnTo>
                  <a:pt x="124" y="106"/>
                </a:lnTo>
                <a:lnTo>
                  <a:pt x="126" y="106"/>
                </a:lnTo>
                <a:lnTo>
                  <a:pt x="126" y="106"/>
                </a:lnTo>
                <a:lnTo>
                  <a:pt x="126" y="106"/>
                </a:lnTo>
                <a:lnTo>
                  <a:pt x="128" y="106"/>
                </a:lnTo>
                <a:lnTo>
                  <a:pt x="130" y="106"/>
                </a:lnTo>
                <a:lnTo>
                  <a:pt x="130" y="106"/>
                </a:lnTo>
                <a:lnTo>
                  <a:pt x="132" y="104"/>
                </a:lnTo>
                <a:lnTo>
                  <a:pt x="132" y="104"/>
                </a:lnTo>
                <a:lnTo>
                  <a:pt x="132" y="104"/>
                </a:lnTo>
                <a:lnTo>
                  <a:pt x="130" y="104"/>
                </a:lnTo>
                <a:lnTo>
                  <a:pt x="130" y="104"/>
                </a:lnTo>
                <a:lnTo>
                  <a:pt x="130" y="106"/>
                </a:lnTo>
                <a:lnTo>
                  <a:pt x="130" y="104"/>
                </a:lnTo>
                <a:lnTo>
                  <a:pt x="128" y="104"/>
                </a:lnTo>
                <a:lnTo>
                  <a:pt x="128" y="104"/>
                </a:lnTo>
                <a:lnTo>
                  <a:pt x="128" y="104"/>
                </a:lnTo>
                <a:lnTo>
                  <a:pt x="126" y="102"/>
                </a:lnTo>
                <a:lnTo>
                  <a:pt x="126" y="102"/>
                </a:lnTo>
                <a:lnTo>
                  <a:pt x="126" y="102"/>
                </a:lnTo>
                <a:lnTo>
                  <a:pt x="126" y="102"/>
                </a:lnTo>
                <a:lnTo>
                  <a:pt x="126" y="104"/>
                </a:lnTo>
                <a:lnTo>
                  <a:pt x="126" y="104"/>
                </a:lnTo>
                <a:lnTo>
                  <a:pt x="124" y="104"/>
                </a:lnTo>
                <a:lnTo>
                  <a:pt x="124" y="104"/>
                </a:lnTo>
                <a:lnTo>
                  <a:pt x="124" y="104"/>
                </a:lnTo>
                <a:lnTo>
                  <a:pt x="124" y="102"/>
                </a:lnTo>
                <a:lnTo>
                  <a:pt x="124" y="102"/>
                </a:lnTo>
                <a:lnTo>
                  <a:pt x="124" y="102"/>
                </a:lnTo>
                <a:lnTo>
                  <a:pt x="124" y="102"/>
                </a:lnTo>
                <a:lnTo>
                  <a:pt x="124" y="102"/>
                </a:lnTo>
                <a:lnTo>
                  <a:pt x="124" y="102"/>
                </a:lnTo>
                <a:lnTo>
                  <a:pt x="124" y="102"/>
                </a:lnTo>
                <a:lnTo>
                  <a:pt x="124" y="102"/>
                </a:lnTo>
                <a:lnTo>
                  <a:pt x="126" y="102"/>
                </a:lnTo>
                <a:lnTo>
                  <a:pt x="126" y="102"/>
                </a:lnTo>
                <a:lnTo>
                  <a:pt x="126" y="102"/>
                </a:lnTo>
                <a:lnTo>
                  <a:pt x="128" y="102"/>
                </a:lnTo>
                <a:lnTo>
                  <a:pt x="126" y="100"/>
                </a:lnTo>
                <a:lnTo>
                  <a:pt x="126" y="100"/>
                </a:lnTo>
                <a:lnTo>
                  <a:pt x="126" y="100"/>
                </a:lnTo>
                <a:lnTo>
                  <a:pt x="126" y="100"/>
                </a:lnTo>
                <a:lnTo>
                  <a:pt x="126" y="100"/>
                </a:lnTo>
                <a:lnTo>
                  <a:pt x="126" y="100"/>
                </a:lnTo>
                <a:lnTo>
                  <a:pt x="124" y="100"/>
                </a:lnTo>
                <a:lnTo>
                  <a:pt x="124" y="100"/>
                </a:lnTo>
                <a:lnTo>
                  <a:pt x="124" y="100"/>
                </a:lnTo>
                <a:lnTo>
                  <a:pt x="124" y="100"/>
                </a:lnTo>
                <a:lnTo>
                  <a:pt x="124" y="100"/>
                </a:lnTo>
                <a:lnTo>
                  <a:pt x="124" y="100"/>
                </a:lnTo>
                <a:lnTo>
                  <a:pt x="124" y="100"/>
                </a:lnTo>
                <a:lnTo>
                  <a:pt x="122" y="100"/>
                </a:lnTo>
                <a:lnTo>
                  <a:pt x="122" y="100"/>
                </a:lnTo>
                <a:lnTo>
                  <a:pt x="120" y="98"/>
                </a:lnTo>
                <a:lnTo>
                  <a:pt x="120" y="98"/>
                </a:lnTo>
                <a:lnTo>
                  <a:pt x="120" y="98"/>
                </a:lnTo>
                <a:lnTo>
                  <a:pt x="118" y="98"/>
                </a:lnTo>
                <a:lnTo>
                  <a:pt x="118" y="98"/>
                </a:lnTo>
                <a:lnTo>
                  <a:pt x="118" y="98"/>
                </a:lnTo>
                <a:lnTo>
                  <a:pt x="118" y="98"/>
                </a:lnTo>
                <a:lnTo>
                  <a:pt x="118" y="98"/>
                </a:lnTo>
                <a:lnTo>
                  <a:pt x="118" y="98"/>
                </a:lnTo>
                <a:lnTo>
                  <a:pt x="118" y="98"/>
                </a:lnTo>
                <a:lnTo>
                  <a:pt x="116" y="98"/>
                </a:lnTo>
                <a:lnTo>
                  <a:pt x="116" y="98"/>
                </a:lnTo>
                <a:lnTo>
                  <a:pt x="116" y="98"/>
                </a:lnTo>
                <a:lnTo>
                  <a:pt x="116" y="98"/>
                </a:lnTo>
                <a:lnTo>
                  <a:pt x="116" y="98"/>
                </a:lnTo>
                <a:lnTo>
                  <a:pt x="116" y="98"/>
                </a:lnTo>
                <a:lnTo>
                  <a:pt x="118" y="98"/>
                </a:lnTo>
                <a:lnTo>
                  <a:pt x="118" y="98"/>
                </a:lnTo>
                <a:lnTo>
                  <a:pt x="120" y="98"/>
                </a:lnTo>
                <a:lnTo>
                  <a:pt x="120" y="98"/>
                </a:lnTo>
                <a:lnTo>
                  <a:pt x="120" y="98"/>
                </a:lnTo>
                <a:lnTo>
                  <a:pt x="120" y="96"/>
                </a:lnTo>
                <a:lnTo>
                  <a:pt x="120" y="96"/>
                </a:lnTo>
                <a:lnTo>
                  <a:pt x="120" y="96"/>
                </a:lnTo>
                <a:lnTo>
                  <a:pt x="116" y="96"/>
                </a:lnTo>
                <a:lnTo>
                  <a:pt x="116" y="96"/>
                </a:lnTo>
                <a:lnTo>
                  <a:pt x="116" y="96"/>
                </a:lnTo>
                <a:lnTo>
                  <a:pt x="116" y="94"/>
                </a:lnTo>
                <a:lnTo>
                  <a:pt x="118" y="94"/>
                </a:lnTo>
                <a:lnTo>
                  <a:pt x="118" y="94"/>
                </a:lnTo>
                <a:lnTo>
                  <a:pt x="118" y="94"/>
                </a:lnTo>
                <a:lnTo>
                  <a:pt x="118" y="94"/>
                </a:lnTo>
                <a:lnTo>
                  <a:pt x="118" y="94"/>
                </a:lnTo>
                <a:lnTo>
                  <a:pt x="116" y="94"/>
                </a:lnTo>
                <a:lnTo>
                  <a:pt x="116" y="94"/>
                </a:lnTo>
                <a:lnTo>
                  <a:pt x="116" y="94"/>
                </a:lnTo>
                <a:lnTo>
                  <a:pt x="116" y="94"/>
                </a:lnTo>
                <a:lnTo>
                  <a:pt x="116" y="94"/>
                </a:lnTo>
                <a:lnTo>
                  <a:pt x="116" y="94"/>
                </a:lnTo>
                <a:lnTo>
                  <a:pt x="116" y="94"/>
                </a:lnTo>
                <a:lnTo>
                  <a:pt x="114" y="94"/>
                </a:lnTo>
                <a:lnTo>
                  <a:pt x="114" y="94"/>
                </a:lnTo>
                <a:lnTo>
                  <a:pt x="114" y="94"/>
                </a:lnTo>
                <a:lnTo>
                  <a:pt x="114" y="94"/>
                </a:lnTo>
                <a:lnTo>
                  <a:pt x="114" y="94"/>
                </a:lnTo>
                <a:lnTo>
                  <a:pt x="114" y="94"/>
                </a:lnTo>
                <a:lnTo>
                  <a:pt x="114" y="94"/>
                </a:lnTo>
                <a:lnTo>
                  <a:pt x="116" y="94"/>
                </a:lnTo>
                <a:lnTo>
                  <a:pt x="118" y="94"/>
                </a:lnTo>
                <a:lnTo>
                  <a:pt x="118" y="94"/>
                </a:lnTo>
                <a:lnTo>
                  <a:pt x="118" y="94"/>
                </a:lnTo>
                <a:lnTo>
                  <a:pt x="120" y="94"/>
                </a:lnTo>
                <a:lnTo>
                  <a:pt x="120" y="92"/>
                </a:lnTo>
                <a:lnTo>
                  <a:pt x="120" y="92"/>
                </a:lnTo>
                <a:lnTo>
                  <a:pt x="120" y="92"/>
                </a:lnTo>
                <a:lnTo>
                  <a:pt x="118" y="92"/>
                </a:lnTo>
                <a:lnTo>
                  <a:pt x="118" y="92"/>
                </a:lnTo>
                <a:lnTo>
                  <a:pt x="118" y="92"/>
                </a:lnTo>
                <a:lnTo>
                  <a:pt x="118" y="92"/>
                </a:lnTo>
                <a:lnTo>
                  <a:pt x="118" y="92"/>
                </a:lnTo>
                <a:lnTo>
                  <a:pt x="118" y="92"/>
                </a:lnTo>
                <a:lnTo>
                  <a:pt x="118" y="92"/>
                </a:lnTo>
                <a:lnTo>
                  <a:pt x="118" y="92"/>
                </a:lnTo>
                <a:lnTo>
                  <a:pt x="118" y="92"/>
                </a:lnTo>
                <a:lnTo>
                  <a:pt x="118" y="92"/>
                </a:lnTo>
                <a:lnTo>
                  <a:pt x="120" y="92"/>
                </a:lnTo>
                <a:lnTo>
                  <a:pt x="120" y="92"/>
                </a:lnTo>
                <a:lnTo>
                  <a:pt x="120" y="90"/>
                </a:lnTo>
                <a:lnTo>
                  <a:pt x="120" y="90"/>
                </a:lnTo>
                <a:lnTo>
                  <a:pt x="120" y="90"/>
                </a:lnTo>
                <a:lnTo>
                  <a:pt x="120" y="90"/>
                </a:lnTo>
                <a:lnTo>
                  <a:pt x="118" y="90"/>
                </a:lnTo>
                <a:lnTo>
                  <a:pt x="118" y="90"/>
                </a:lnTo>
                <a:lnTo>
                  <a:pt x="118" y="90"/>
                </a:lnTo>
                <a:lnTo>
                  <a:pt x="118" y="90"/>
                </a:lnTo>
                <a:lnTo>
                  <a:pt x="118" y="90"/>
                </a:lnTo>
                <a:lnTo>
                  <a:pt x="118" y="90"/>
                </a:lnTo>
                <a:lnTo>
                  <a:pt x="118" y="90"/>
                </a:lnTo>
                <a:lnTo>
                  <a:pt x="118" y="90"/>
                </a:lnTo>
                <a:lnTo>
                  <a:pt x="118" y="90"/>
                </a:lnTo>
                <a:lnTo>
                  <a:pt x="118" y="90"/>
                </a:lnTo>
                <a:lnTo>
                  <a:pt x="118" y="90"/>
                </a:lnTo>
                <a:lnTo>
                  <a:pt x="118" y="90"/>
                </a:lnTo>
                <a:lnTo>
                  <a:pt x="118" y="90"/>
                </a:lnTo>
                <a:lnTo>
                  <a:pt x="120" y="90"/>
                </a:lnTo>
                <a:lnTo>
                  <a:pt x="120" y="90"/>
                </a:lnTo>
                <a:lnTo>
                  <a:pt x="120" y="90"/>
                </a:lnTo>
                <a:lnTo>
                  <a:pt x="120" y="90"/>
                </a:lnTo>
                <a:lnTo>
                  <a:pt x="120" y="90"/>
                </a:lnTo>
                <a:lnTo>
                  <a:pt x="118" y="90"/>
                </a:lnTo>
                <a:lnTo>
                  <a:pt x="118" y="90"/>
                </a:lnTo>
                <a:lnTo>
                  <a:pt x="118" y="90"/>
                </a:lnTo>
                <a:lnTo>
                  <a:pt x="116" y="90"/>
                </a:lnTo>
                <a:lnTo>
                  <a:pt x="116" y="90"/>
                </a:lnTo>
                <a:lnTo>
                  <a:pt x="116" y="90"/>
                </a:lnTo>
                <a:lnTo>
                  <a:pt x="116" y="90"/>
                </a:lnTo>
                <a:lnTo>
                  <a:pt x="116" y="90"/>
                </a:lnTo>
                <a:lnTo>
                  <a:pt x="116" y="90"/>
                </a:lnTo>
                <a:lnTo>
                  <a:pt x="114" y="90"/>
                </a:lnTo>
                <a:lnTo>
                  <a:pt x="112" y="90"/>
                </a:lnTo>
                <a:lnTo>
                  <a:pt x="112" y="90"/>
                </a:lnTo>
                <a:lnTo>
                  <a:pt x="112" y="90"/>
                </a:lnTo>
                <a:lnTo>
                  <a:pt x="112" y="88"/>
                </a:lnTo>
                <a:lnTo>
                  <a:pt x="112" y="88"/>
                </a:lnTo>
                <a:lnTo>
                  <a:pt x="114" y="88"/>
                </a:lnTo>
                <a:lnTo>
                  <a:pt x="114" y="88"/>
                </a:lnTo>
                <a:lnTo>
                  <a:pt x="114" y="88"/>
                </a:lnTo>
                <a:lnTo>
                  <a:pt x="114" y="88"/>
                </a:lnTo>
                <a:lnTo>
                  <a:pt x="112" y="88"/>
                </a:lnTo>
                <a:lnTo>
                  <a:pt x="112" y="88"/>
                </a:lnTo>
                <a:lnTo>
                  <a:pt x="110" y="88"/>
                </a:lnTo>
                <a:lnTo>
                  <a:pt x="110" y="88"/>
                </a:lnTo>
                <a:lnTo>
                  <a:pt x="110" y="88"/>
                </a:lnTo>
                <a:lnTo>
                  <a:pt x="110" y="88"/>
                </a:lnTo>
                <a:lnTo>
                  <a:pt x="110" y="88"/>
                </a:lnTo>
                <a:lnTo>
                  <a:pt x="108" y="88"/>
                </a:lnTo>
                <a:lnTo>
                  <a:pt x="108" y="88"/>
                </a:lnTo>
                <a:lnTo>
                  <a:pt x="108" y="88"/>
                </a:lnTo>
                <a:lnTo>
                  <a:pt x="108" y="88"/>
                </a:lnTo>
                <a:lnTo>
                  <a:pt x="108" y="88"/>
                </a:lnTo>
                <a:lnTo>
                  <a:pt x="106" y="88"/>
                </a:lnTo>
                <a:lnTo>
                  <a:pt x="106" y="88"/>
                </a:lnTo>
                <a:lnTo>
                  <a:pt x="106" y="88"/>
                </a:lnTo>
                <a:lnTo>
                  <a:pt x="106" y="88"/>
                </a:lnTo>
                <a:lnTo>
                  <a:pt x="108" y="88"/>
                </a:lnTo>
                <a:lnTo>
                  <a:pt x="108" y="88"/>
                </a:lnTo>
                <a:lnTo>
                  <a:pt x="108" y="88"/>
                </a:lnTo>
                <a:lnTo>
                  <a:pt x="108" y="88"/>
                </a:lnTo>
                <a:lnTo>
                  <a:pt x="108" y="88"/>
                </a:lnTo>
                <a:lnTo>
                  <a:pt x="108" y="88"/>
                </a:lnTo>
                <a:lnTo>
                  <a:pt x="110" y="88"/>
                </a:lnTo>
                <a:lnTo>
                  <a:pt x="110" y="88"/>
                </a:lnTo>
                <a:lnTo>
                  <a:pt x="108" y="86"/>
                </a:lnTo>
                <a:lnTo>
                  <a:pt x="108" y="86"/>
                </a:lnTo>
                <a:lnTo>
                  <a:pt x="108" y="86"/>
                </a:lnTo>
                <a:lnTo>
                  <a:pt x="108" y="86"/>
                </a:lnTo>
                <a:lnTo>
                  <a:pt x="108" y="86"/>
                </a:lnTo>
                <a:lnTo>
                  <a:pt x="108" y="86"/>
                </a:lnTo>
                <a:lnTo>
                  <a:pt x="108" y="88"/>
                </a:lnTo>
                <a:lnTo>
                  <a:pt x="106" y="88"/>
                </a:lnTo>
                <a:lnTo>
                  <a:pt x="106" y="88"/>
                </a:lnTo>
                <a:lnTo>
                  <a:pt x="106" y="88"/>
                </a:lnTo>
                <a:lnTo>
                  <a:pt x="106" y="88"/>
                </a:lnTo>
                <a:lnTo>
                  <a:pt x="104" y="86"/>
                </a:lnTo>
                <a:lnTo>
                  <a:pt x="104" y="86"/>
                </a:lnTo>
                <a:lnTo>
                  <a:pt x="106" y="86"/>
                </a:lnTo>
                <a:lnTo>
                  <a:pt x="106" y="86"/>
                </a:lnTo>
                <a:lnTo>
                  <a:pt x="106" y="86"/>
                </a:lnTo>
                <a:lnTo>
                  <a:pt x="106" y="86"/>
                </a:lnTo>
                <a:lnTo>
                  <a:pt x="104" y="86"/>
                </a:lnTo>
                <a:lnTo>
                  <a:pt x="104" y="86"/>
                </a:lnTo>
                <a:lnTo>
                  <a:pt x="102" y="86"/>
                </a:lnTo>
                <a:lnTo>
                  <a:pt x="102" y="86"/>
                </a:lnTo>
                <a:lnTo>
                  <a:pt x="102" y="86"/>
                </a:lnTo>
                <a:lnTo>
                  <a:pt x="102" y="86"/>
                </a:lnTo>
                <a:lnTo>
                  <a:pt x="102" y="86"/>
                </a:lnTo>
                <a:lnTo>
                  <a:pt x="100" y="86"/>
                </a:lnTo>
                <a:lnTo>
                  <a:pt x="100" y="86"/>
                </a:lnTo>
                <a:lnTo>
                  <a:pt x="100" y="86"/>
                </a:lnTo>
                <a:lnTo>
                  <a:pt x="100" y="86"/>
                </a:lnTo>
                <a:lnTo>
                  <a:pt x="98" y="86"/>
                </a:lnTo>
                <a:lnTo>
                  <a:pt x="98" y="86"/>
                </a:lnTo>
                <a:lnTo>
                  <a:pt x="100" y="84"/>
                </a:lnTo>
                <a:lnTo>
                  <a:pt x="100" y="84"/>
                </a:lnTo>
                <a:lnTo>
                  <a:pt x="100" y="84"/>
                </a:lnTo>
                <a:lnTo>
                  <a:pt x="100" y="84"/>
                </a:lnTo>
                <a:lnTo>
                  <a:pt x="98" y="84"/>
                </a:lnTo>
                <a:lnTo>
                  <a:pt x="98" y="84"/>
                </a:lnTo>
                <a:lnTo>
                  <a:pt x="96" y="84"/>
                </a:lnTo>
                <a:lnTo>
                  <a:pt x="94" y="84"/>
                </a:lnTo>
                <a:lnTo>
                  <a:pt x="94" y="84"/>
                </a:lnTo>
                <a:lnTo>
                  <a:pt x="94" y="84"/>
                </a:lnTo>
                <a:lnTo>
                  <a:pt x="94" y="84"/>
                </a:lnTo>
                <a:lnTo>
                  <a:pt x="92" y="84"/>
                </a:lnTo>
                <a:lnTo>
                  <a:pt x="92" y="84"/>
                </a:lnTo>
                <a:lnTo>
                  <a:pt x="92" y="84"/>
                </a:lnTo>
                <a:lnTo>
                  <a:pt x="92" y="84"/>
                </a:lnTo>
                <a:lnTo>
                  <a:pt x="90" y="84"/>
                </a:lnTo>
                <a:lnTo>
                  <a:pt x="90" y="84"/>
                </a:lnTo>
                <a:lnTo>
                  <a:pt x="90" y="84"/>
                </a:lnTo>
                <a:lnTo>
                  <a:pt x="90" y="84"/>
                </a:lnTo>
                <a:lnTo>
                  <a:pt x="88" y="84"/>
                </a:lnTo>
                <a:lnTo>
                  <a:pt x="88" y="84"/>
                </a:lnTo>
                <a:lnTo>
                  <a:pt x="88" y="84"/>
                </a:lnTo>
                <a:lnTo>
                  <a:pt x="88" y="84"/>
                </a:lnTo>
                <a:lnTo>
                  <a:pt x="88" y="84"/>
                </a:lnTo>
                <a:lnTo>
                  <a:pt x="88" y="84"/>
                </a:lnTo>
                <a:lnTo>
                  <a:pt x="88" y="84"/>
                </a:lnTo>
                <a:lnTo>
                  <a:pt x="88" y="84"/>
                </a:lnTo>
                <a:lnTo>
                  <a:pt x="88" y="84"/>
                </a:lnTo>
                <a:lnTo>
                  <a:pt x="88" y="84"/>
                </a:lnTo>
                <a:lnTo>
                  <a:pt x="88" y="84"/>
                </a:lnTo>
                <a:lnTo>
                  <a:pt x="88" y="82"/>
                </a:lnTo>
                <a:lnTo>
                  <a:pt x="88" y="82"/>
                </a:lnTo>
                <a:lnTo>
                  <a:pt x="86" y="82"/>
                </a:lnTo>
                <a:lnTo>
                  <a:pt x="86" y="82"/>
                </a:lnTo>
                <a:lnTo>
                  <a:pt x="86" y="82"/>
                </a:lnTo>
                <a:lnTo>
                  <a:pt x="86" y="82"/>
                </a:lnTo>
                <a:lnTo>
                  <a:pt x="86" y="84"/>
                </a:lnTo>
                <a:lnTo>
                  <a:pt x="86" y="84"/>
                </a:lnTo>
                <a:lnTo>
                  <a:pt x="86" y="84"/>
                </a:lnTo>
                <a:lnTo>
                  <a:pt x="84" y="84"/>
                </a:lnTo>
                <a:lnTo>
                  <a:pt x="84" y="84"/>
                </a:lnTo>
                <a:lnTo>
                  <a:pt x="84" y="84"/>
                </a:lnTo>
                <a:lnTo>
                  <a:pt x="84" y="82"/>
                </a:lnTo>
                <a:lnTo>
                  <a:pt x="82" y="84"/>
                </a:lnTo>
                <a:lnTo>
                  <a:pt x="82" y="84"/>
                </a:lnTo>
                <a:lnTo>
                  <a:pt x="82" y="84"/>
                </a:lnTo>
                <a:lnTo>
                  <a:pt x="82" y="84"/>
                </a:lnTo>
                <a:lnTo>
                  <a:pt x="82" y="84"/>
                </a:lnTo>
                <a:lnTo>
                  <a:pt x="82" y="84"/>
                </a:lnTo>
                <a:lnTo>
                  <a:pt x="82" y="84"/>
                </a:lnTo>
                <a:lnTo>
                  <a:pt x="82" y="84"/>
                </a:lnTo>
                <a:lnTo>
                  <a:pt x="82" y="84"/>
                </a:lnTo>
                <a:lnTo>
                  <a:pt x="80" y="84"/>
                </a:lnTo>
                <a:lnTo>
                  <a:pt x="80" y="84"/>
                </a:lnTo>
                <a:lnTo>
                  <a:pt x="80" y="84"/>
                </a:lnTo>
                <a:lnTo>
                  <a:pt x="82" y="82"/>
                </a:lnTo>
                <a:lnTo>
                  <a:pt x="82" y="82"/>
                </a:lnTo>
                <a:lnTo>
                  <a:pt x="82" y="82"/>
                </a:lnTo>
                <a:lnTo>
                  <a:pt x="82" y="82"/>
                </a:lnTo>
                <a:lnTo>
                  <a:pt x="82" y="82"/>
                </a:lnTo>
                <a:lnTo>
                  <a:pt x="82" y="82"/>
                </a:lnTo>
                <a:lnTo>
                  <a:pt x="80" y="82"/>
                </a:lnTo>
                <a:lnTo>
                  <a:pt x="78" y="82"/>
                </a:lnTo>
                <a:lnTo>
                  <a:pt x="78" y="82"/>
                </a:lnTo>
                <a:lnTo>
                  <a:pt x="78" y="82"/>
                </a:lnTo>
                <a:lnTo>
                  <a:pt x="76" y="82"/>
                </a:lnTo>
                <a:lnTo>
                  <a:pt x="76" y="82"/>
                </a:lnTo>
                <a:lnTo>
                  <a:pt x="76" y="82"/>
                </a:lnTo>
                <a:lnTo>
                  <a:pt x="76" y="82"/>
                </a:lnTo>
                <a:lnTo>
                  <a:pt x="76" y="82"/>
                </a:lnTo>
                <a:lnTo>
                  <a:pt x="76" y="82"/>
                </a:lnTo>
                <a:lnTo>
                  <a:pt x="76" y="82"/>
                </a:lnTo>
                <a:lnTo>
                  <a:pt x="76" y="82"/>
                </a:lnTo>
                <a:lnTo>
                  <a:pt x="72" y="84"/>
                </a:lnTo>
                <a:lnTo>
                  <a:pt x="70" y="84"/>
                </a:lnTo>
                <a:lnTo>
                  <a:pt x="70" y="84"/>
                </a:lnTo>
                <a:lnTo>
                  <a:pt x="68" y="84"/>
                </a:lnTo>
                <a:lnTo>
                  <a:pt x="68" y="84"/>
                </a:lnTo>
                <a:lnTo>
                  <a:pt x="68" y="84"/>
                </a:lnTo>
                <a:lnTo>
                  <a:pt x="68" y="84"/>
                </a:lnTo>
                <a:lnTo>
                  <a:pt x="68" y="84"/>
                </a:lnTo>
                <a:lnTo>
                  <a:pt x="68" y="84"/>
                </a:lnTo>
                <a:lnTo>
                  <a:pt x="68" y="84"/>
                </a:lnTo>
                <a:lnTo>
                  <a:pt x="68" y="82"/>
                </a:lnTo>
                <a:lnTo>
                  <a:pt x="68" y="82"/>
                </a:lnTo>
                <a:lnTo>
                  <a:pt x="68" y="82"/>
                </a:lnTo>
                <a:lnTo>
                  <a:pt x="68" y="82"/>
                </a:lnTo>
                <a:lnTo>
                  <a:pt x="68" y="82"/>
                </a:lnTo>
                <a:lnTo>
                  <a:pt x="68" y="82"/>
                </a:lnTo>
                <a:lnTo>
                  <a:pt x="68" y="82"/>
                </a:lnTo>
                <a:lnTo>
                  <a:pt x="66" y="82"/>
                </a:lnTo>
                <a:lnTo>
                  <a:pt x="66" y="82"/>
                </a:lnTo>
                <a:lnTo>
                  <a:pt x="66" y="82"/>
                </a:lnTo>
                <a:lnTo>
                  <a:pt x="66" y="82"/>
                </a:lnTo>
                <a:lnTo>
                  <a:pt x="66" y="82"/>
                </a:lnTo>
                <a:lnTo>
                  <a:pt x="66" y="84"/>
                </a:lnTo>
                <a:lnTo>
                  <a:pt x="66" y="84"/>
                </a:lnTo>
                <a:lnTo>
                  <a:pt x="66" y="84"/>
                </a:lnTo>
                <a:lnTo>
                  <a:pt x="64" y="84"/>
                </a:lnTo>
                <a:lnTo>
                  <a:pt x="64" y="84"/>
                </a:lnTo>
                <a:lnTo>
                  <a:pt x="64" y="84"/>
                </a:lnTo>
                <a:lnTo>
                  <a:pt x="64" y="84"/>
                </a:lnTo>
                <a:lnTo>
                  <a:pt x="64" y="82"/>
                </a:lnTo>
                <a:lnTo>
                  <a:pt x="64" y="82"/>
                </a:lnTo>
                <a:lnTo>
                  <a:pt x="64" y="82"/>
                </a:lnTo>
                <a:lnTo>
                  <a:pt x="64" y="82"/>
                </a:lnTo>
                <a:lnTo>
                  <a:pt x="64" y="84"/>
                </a:lnTo>
                <a:lnTo>
                  <a:pt x="62" y="84"/>
                </a:lnTo>
                <a:lnTo>
                  <a:pt x="62" y="84"/>
                </a:lnTo>
                <a:lnTo>
                  <a:pt x="62" y="84"/>
                </a:lnTo>
                <a:lnTo>
                  <a:pt x="62" y="84"/>
                </a:lnTo>
                <a:lnTo>
                  <a:pt x="62" y="84"/>
                </a:lnTo>
                <a:lnTo>
                  <a:pt x="62" y="84"/>
                </a:lnTo>
                <a:lnTo>
                  <a:pt x="62" y="84"/>
                </a:lnTo>
                <a:lnTo>
                  <a:pt x="62" y="84"/>
                </a:lnTo>
                <a:lnTo>
                  <a:pt x="62" y="84"/>
                </a:lnTo>
                <a:lnTo>
                  <a:pt x="62" y="84"/>
                </a:lnTo>
                <a:lnTo>
                  <a:pt x="62" y="84"/>
                </a:lnTo>
                <a:lnTo>
                  <a:pt x="62" y="84"/>
                </a:lnTo>
                <a:lnTo>
                  <a:pt x="62" y="84"/>
                </a:lnTo>
                <a:lnTo>
                  <a:pt x="62" y="84"/>
                </a:lnTo>
                <a:lnTo>
                  <a:pt x="60" y="84"/>
                </a:lnTo>
                <a:lnTo>
                  <a:pt x="60" y="84"/>
                </a:lnTo>
                <a:lnTo>
                  <a:pt x="60" y="84"/>
                </a:lnTo>
                <a:lnTo>
                  <a:pt x="60" y="84"/>
                </a:lnTo>
                <a:lnTo>
                  <a:pt x="60" y="84"/>
                </a:lnTo>
                <a:lnTo>
                  <a:pt x="60" y="84"/>
                </a:lnTo>
                <a:lnTo>
                  <a:pt x="60" y="84"/>
                </a:lnTo>
                <a:lnTo>
                  <a:pt x="58" y="84"/>
                </a:lnTo>
                <a:lnTo>
                  <a:pt x="58" y="84"/>
                </a:lnTo>
                <a:lnTo>
                  <a:pt x="58" y="84"/>
                </a:lnTo>
                <a:lnTo>
                  <a:pt x="56" y="84"/>
                </a:lnTo>
                <a:lnTo>
                  <a:pt x="56" y="84"/>
                </a:lnTo>
                <a:lnTo>
                  <a:pt x="58" y="84"/>
                </a:lnTo>
                <a:lnTo>
                  <a:pt x="58" y="84"/>
                </a:lnTo>
                <a:lnTo>
                  <a:pt x="58" y="84"/>
                </a:lnTo>
                <a:lnTo>
                  <a:pt x="58" y="84"/>
                </a:lnTo>
                <a:lnTo>
                  <a:pt x="56" y="84"/>
                </a:lnTo>
                <a:lnTo>
                  <a:pt x="56" y="84"/>
                </a:lnTo>
                <a:lnTo>
                  <a:pt x="56" y="84"/>
                </a:lnTo>
                <a:lnTo>
                  <a:pt x="56" y="84"/>
                </a:lnTo>
                <a:lnTo>
                  <a:pt x="56" y="86"/>
                </a:lnTo>
                <a:lnTo>
                  <a:pt x="56" y="86"/>
                </a:lnTo>
                <a:lnTo>
                  <a:pt x="56" y="86"/>
                </a:lnTo>
                <a:lnTo>
                  <a:pt x="56" y="86"/>
                </a:lnTo>
                <a:lnTo>
                  <a:pt x="54" y="86"/>
                </a:lnTo>
                <a:lnTo>
                  <a:pt x="54" y="86"/>
                </a:lnTo>
                <a:lnTo>
                  <a:pt x="54" y="86"/>
                </a:lnTo>
                <a:lnTo>
                  <a:pt x="52" y="86"/>
                </a:lnTo>
                <a:lnTo>
                  <a:pt x="52" y="86"/>
                </a:lnTo>
                <a:lnTo>
                  <a:pt x="52" y="86"/>
                </a:lnTo>
                <a:lnTo>
                  <a:pt x="52" y="86"/>
                </a:lnTo>
                <a:lnTo>
                  <a:pt x="50" y="86"/>
                </a:lnTo>
                <a:lnTo>
                  <a:pt x="50" y="86"/>
                </a:lnTo>
                <a:lnTo>
                  <a:pt x="50" y="86"/>
                </a:lnTo>
                <a:lnTo>
                  <a:pt x="50" y="84"/>
                </a:lnTo>
                <a:lnTo>
                  <a:pt x="50" y="84"/>
                </a:lnTo>
                <a:lnTo>
                  <a:pt x="50" y="84"/>
                </a:lnTo>
                <a:lnTo>
                  <a:pt x="52" y="84"/>
                </a:lnTo>
                <a:lnTo>
                  <a:pt x="52" y="84"/>
                </a:lnTo>
                <a:lnTo>
                  <a:pt x="52" y="84"/>
                </a:lnTo>
                <a:lnTo>
                  <a:pt x="52" y="84"/>
                </a:lnTo>
                <a:lnTo>
                  <a:pt x="52" y="84"/>
                </a:lnTo>
                <a:lnTo>
                  <a:pt x="52" y="84"/>
                </a:lnTo>
                <a:lnTo>
                  <a:pt x="52" y="84"/>
                </a:lnTo>
                <a:lnTo>
                  <a:pt x="52" y="84"/>
                </a:lnTo>
                <a:lnTo>
                  <a:pt x="52" y="84"/>
                </a:lnTo>
                <a:lnTo>
                  <a:pt x="52" y="84"/>
                </a:lnTo>
                <a:lnTo>
                  <a:pt x="52" y="84"/>
                </a:lnTo>
                <a:lnTo>
                  <a:pt x="52" y="84"/>
                </a:lnTo>
                <a:lnTo>
                  <a:pt x="54" y="84"/>
                </a:lnTo>
                <a:lnTo>
                  <a:pt x="54" y="84"/>
                </a:lnTo>
                <a:lnTo>
                  <a:pt x="54" y="84"/>
                </a:lnTo>
                <a:lnTo>
                  <a:pt x="54" y="84"/>
                </a:lnTo>
                <a:lnTo>
                  <a:pt x="54" y="84"/>
                </a:lnTo>
                <a:lnTo>
                  <a:pt x="54" y="82"/>
                </a:lnTo>
                <a:lnTo>
                  <a:pt x="54" y="82"/>
                </a:lnTo>
                <a:lnTo>
                  <a:pt x="52" y="82"/>
                </a:lnTo>
                <a:lnTo>
                  <a:pt x="52" y="82"/>
                </a:lnTo>
                <a:lnTo>
                  <a:pt x="52" y="82"/>
                </a:lnTo>
                <a:lnTo>
                  <a:pt x="50" y="82"/>
                </a:lnTo>
                <a:lnTo>
                  <a:pt x="48" y="82"/>
                </a:lnTo>
                <a:lnTo>
                  <a:pt x="48" y="82"/>
                </a:lnTo>
                <a:lnTo>
                  <a:pt x="48" y="82"/>
                </a:lnTo>
                <a:lnTo>
                  <a:pt x="46" y="84"/>
                </a:lnTo>
                <a:lnTo>
                  <a:pt x="46" y="84"/>
                </a:lnTo>
                <a:lnTo>
                  <a:pt x="46" y="84"/>
                </a:lnTo>
                <a:lnTo>
                  <a:pt x="46" y="86"/>
                </a:lnTo>
                <a:lnTo>
                  <a:pt x="44" y="86"/>
                </a:lnTo>
                <a:lnTo>
                  <a:pt x="44" y="86"/>
                </a:lnTo>
                <a:lnTo>
                  <a:pt x="44" y="86"/>
                </a:lnTo>
                <a:lnTo>
                  <a:pt x="44" y="86"/>
                </a:lnTo>
                <a:lnTo>
                  <a:pt x="44" y="86"/>
                </a:lnTo>
                <a:lnTo>
                  <a:pt x="44" y="86"/>
                </a:lnTo>
                <a:lnTo>
                  <a:pt x="42" y="84"/>
                </a:lnTo>
                <a:lnTo>
                  <a:pt x="42" y="84"/>
                </a:lnTo>
                <a:lnTo>
                  <a:pt x="42" y="84"/>
                </a:lnTo>
                <a:lnTo>
                  <a:pt x="42" y="82"/>
                </a:lnTo>
                <a:lnTo>
                  <a:pt x="40" y="82"/>
                </a:lnTo>
                <a:lnTo>
                  <a:pt x="40" y="82"/>
                </a:lnTo>
                <a:lnTo>
                  <a:pt x="40" y="84"/>
                </a:lnTo>
                <a:lnTo>
                  <a:pt x="40" y="84"/>
                </a:lnTo>
                <a:lnTo>
                  <a:pt x="40" y="84"/>
                </a:lnTo>
                <a:lnTo>
                  <a:pt x="40" y="84"/>
                </a:lnTo>
                <a:lnTo>
                  <a:pt x="38" y="84"/>
                </a:lnTo>
                <a:lnTo>
                  <a:pt x="38" y="84"/>
                </a:lnTo>
                <a:lnTo>
                  <a:pt x="36" y="84"/>
                </a:lnTo>
                <a:lnTo>
                  <a:pt x="36" y="84"/>
                </a:lnTo>
                <a:lnTo>
                  <a:pt x="38" y="84"/>
                </a:lnTo>
                <a:lnTo>
                  <a:pt x="38" y="84"/>
                </a:lnTo>
                <a:lnTo>
                  <a:pt x="38" y="84"/>
                </a:lnTo>
                <a:lnTo>
                  <a:pt x="38" y="84"/>
                </a:lnTo>
                <a:lnTo>
                  <a:pt x="38" y="84"/>
                </a:lnTo>
                <a:lnTo>
                  <a:pt x="40" y="84"/>
                </a:lnTo>
                <a:lnTo>
                  <a:pt x="40" y="84"/>
                </a:lnTo>
                <a:lnTo>
                  <a:pt x="40" y="84"/>
                </a:lnTo>
                <a:lnTo>
                  <a:pt x="38" y="86"/>
                </a:lnTo>
                <a:lnTo>
                  <a:pt x="40" y="86"/>
                </a:lnTo>
                <a:lnTo>
                  <a:pt x="40" y="86"/>
                </a:lnTo>
                <a:lnTo>
                  <a:pt x="40" y="86"/>
                </a:lnTo>
                <a:lnTo>
                  <a:pt x="40" y="86"/>
                </a:lnTo>
                <a:lnTo>
                  <a:pt x="40" y="86"/>
                </a:lnTo>
                <a:lnTo>
                  <a:pt x="42" y="86"/>
                </a:lnTo>
                <a:lnTo>
                  <a:pt x="42" y="86"/>
                </a:lnTo>
                <a:lnTo>
                  <a:pt x="42" y="86"/>
                </a:lnTo>
                <a:lnTo>
                  <a:pt x="42" y="88"/>
                </a:lnTo>
                <a:lnTo>
                  <a:pt x="42" y="88"/>
                </a:lnTo>
                <a:lnTo>
                  <a:pt x="42" y="88"/>
                </a:lnTo>
                <a:lnTo>
                  <a:pt x="42" y="88"/>
                </a:lnTo>
                <a:lnTo>
                  <a:pt x="42" y="88"/>
                </a:lnTo>
                <a:lnTo>
                  <a:pt x="42" y="88"/>
                </a:lnTo>
                <a:lnTo>
                  <a:pt x="42" y="88"/>
                </a:lnTo>
                <a:lnTo>
                  <a:pt x="42" y="88"/>
                </a:lnTo>
                <a:lnTo>
                  <a:pt x="42" y="88"/>
                </a:lnTo>
                <a:lnTo>
                  <a:pt x="40" y="88"/>
                </a:lnTo>
                <a:lnTo>
                  <a:pt x="40" y="88"/>
                </a:lnTo>
                <a:lnTo>
                  <a:pt x="40" y="86"/>
                </a:lnTo>
                <a:lnTo>
                  <a:pt x="38" y="86"/>
                </a:lnTo>
                <a:lnTo>
                  <a:pt x="36" y="86"/>
                </a:lnTo>
                <a:lnTo>
                  <a:pt x="36" y="86"/>
                </a:lnTo>
                <a:lnTo>
                  <a:pt x="34" y="86"/>
                </a:lnTo>
                <a:lnTo>
                  <a:pt x="34" y="86"/>
                </a:lnTo>
                <a:lnTo>
                  <a:pt x="32" y="86"/>
                </a:lnTo>
                <a:lnTo>
                  <a:pt x="32" y="86"/>
                </a:lnTo>
                <a:lnTo>
                  <a:pt x="30" y="86"/>
                </a:lnTo>
                <a:lnTo>
                  <a:pt x="30" y="86"/>
                </a:lnTo>
                <a:lnTo>
                  <a:pt x="28" y="86"/>
                </a:lnTo>
                <a:lnTo>
                  <a:pt x="26" y="86"/>
                </a:lnTo>
                <a:lnTo>
                  <a:pt x="26" y="86"/>
                </a:lnTo>
                <a:lnTo>
                  <a:pt x="26" y="86"/>
                </a:lnTo>
                <a:lnTo>
                  <a:pt x="26" y="86"/>
                </a:lnTo>
                <a:lnTo>
                  <a:pt x="26" y="86"/>
                </a:lnTo>
                <a:lnTo>
                  <a:pt x="24" y="86"/>
                </a:lnTo>
                <a:lnTo>
                  <a:pt x="24" y="86"/>
                </a:lnTo>
                <a:lnTo>
                  <a:pt x="24" y="84"/>
                </a:lnTo>
                <a:lnTo>
                  <a:pt x="24" y="84"/>
                </a:lnTo>
                <a:lnTo>
                  <a:pt x="24" y="84"/>
                </a:lnTo>
                <a:lnTo>
                  <a:pt x="24" y="84"/>
                </a:lnTo>
                <a:lnTo>
                  <a:pt x="26" y="84"/>
                </a:lnTo>
                <a:lnTo>
                  <a:pt x="26" y="84"/>
                </a:lnTo>
                <a:lnTo>
                  <a:pt x="26" y="84"/>
                </a:lnTo>
                <a:lnTo>
                  <a:pt x="26" y="84"/>
                </a:lnTo>
                <a:lnTo>
                  <a:pt x="26" y="84"/>
                </a:lnTo>
                <a:lnTo>
                  <a:pt x="26" y="84"/>
                </a:lnTo>
                <a:lnTo>
                  <a:pt x="24" y="84"/>
                </a:lnTo>
                <a:lnTo>
                  <a:pt x="24" y="84"/>
                </a:lnTo>
                <a:lnTo>
                  <a:pt x="22" y="84"/>
                </a:lnTo>
                <a:lnTo>
                  <a:pt x="22" y="84"/>
                </a:lnTo>
                <a:lnTo>
                  <a:pt x="22" y="84"/>
                </a:lnTo>
                <a:lnTo>
                  <a:pt x="22" y="84"/>
                </a:lnTo>
                <a:lnTo>
                  <a:pt x="22" y="84"/>
                </a:lnTo>
                <a:lnTo>
                  <a:pt x="22" y="84"/>
                </a:lnTo>
                <a:lnTo>
                  <a:pt x="22" y="84"/>
                </a:lnTo>
                <a:lnTo>
                  <a:pt x="22" y="84"/>
                </a:lnTo>
                <a:lnTo>
                  <a:pt x="22" y="84"/>
                </a:lnTo>
                <a:lnTo>
                  <a:pt x="22" y="82"/>
                </a:lnTo>
                <a:lnTo>
                  <a:pt x="20" y="82"/>
                </a:lnTo>
                <a:lnTo>
                  <a:pt x="20" y="82"/>
                </a:lnTo>
                <a:lnTo>
                  <a:pt x="20" y="82"/>
                </a:lnTo>
                <a:lnTo>
                  <a:pt x="18" y="82"/>
                </a:lnTo>
                <a:lnTo>
                  <a:pt x="18" y="82"/>
                </a:lnTo>
                <a:lnTo>
                  <a:pt x="18" y="82"/>
                </a:lnTo>
                <a:lnTo>
                  <a:pt x="18" y="82"/>
                </a:lnTo>
                <a:lnTo>
                  <a:pt x="16" y="82"/>
                </a:lnTo>
                <a:lnTo>
                  <a:pt x="16" y="82"/>
                </a:lnTo>
                <a:lnTo>
                  <a:pt x="16" y="82"/>
                </a:lnTo>
                <a:lnTo>
                  <a:pt x="18" y="80"/>
                </a:lnTo>
                <a:lnTo>
                  <a:pt x="18" y="80"/>
                </a:lnTo>
                <a:lnTo>
                  <a:pt x="18" y="80"/>
                </a:lnTo>
                <a:lnTo>
                  <a:pt x="18" y="80"/>
                </a:lnTo>
                <a:lnTo>
                  <a:pt x="20" y="80"/>
                </a:lnTo>
                <a:lnTo>
                  <a:pt x="20" y="80"/>
                </a:lnTo>
                <a:lnTo>
                  <a:pt x="22" y="80"/>
                </a:lnTo>
                <a:lnTo>
                  <a:pt x="22" y="80"/>
                </a:lnTo>
                <a:lnTo>
                  <a:pt x="24" y="80"/>
                </a:lnTo>
                <a:lnTo>
                  <a:pt x="24" y="80"/>
                </a:lnTo>
                <a:lnTo>
                  <a:pt x="26" y="80"/>
                </a:lnTo>
                <a:lnTo>
                  <a:pt x="26" y="80"/>
                </a:lnTo>
                <a:lnTo>
                  <a:pt x="28" y="78"/>
                </a:lnTo>
                <a:lnTo>
                  <a:pt x="28" y="78"/>
                </a:lnTo>
                <a:lnTo>
                  <a:pt x="28" y="78"/>
                </a:lnTo>
                <a:lnTo>
                  <a:pt x="28" y="78"/>
                </a:lnTo>
                <a:lnTo>
                  <a:pt x="30" y="78"/>
                </a:lnTo>
                <a:lnTo>
                  <a:pt x="30" y="80"/>
                </a:lnTo>
                <a:lnTo>
                  <a:pt x="30" y="80"/>
                </a:lnTo>
                <a:lnTo>
                  <a:pt x="30" y="80"/>
                </a:lnTo>
                <a:lnTo>
                  <a:pt x="30" y="80"/>
                </a:lnTo>
                <a:lnTo>
                  <a:pt x="34" y="80"/>
                </a:lnTo>
                <a:lnTo>
                  <a:pt x="34" y="80"/>
                </a:lnTo>
                <a:lnTo>
                  <a:pt x="34" y="78"/>
                </a:lnTo>
                <a:lnTo>
                  <a:pt x="34" y="78"/>
                </a:lnTo>
                <a:lnTo>
                  <a:pt x="34" y="78"/>
                </a:lnTo>
                <a:lnTo>
                  <a:pt x="34" y="78"/>
                </a:lnTo>
                <a:lnTo>
                  <a:pt x="36" y="78"/>
                </a:lnTo>
                <a:lnTo>
                  <a:pt x="36" y="78"/>
                </a:lnTo>
                <a:lnTo>
                  <a:pt x="34" y="78"/>
                </a:lnTo>
                <a:lnTo>
                  <a:pt x="34" y="78"/>
                </a:lnTo>
                <a:lnTo>
                  <a:pt x="34" y="78"/>
                </a:lnTo>
                <a:lnTo>
                  <a:pt x="34" y="78"/>
                </a:lnTo>
                <a:lnTo>
                  <a:pt x="32" y="78"/>
                </a:lnTo>
                <a:lnTo>
                  <a:pt x="32" y="78"/>
                </a:lnTo>
                <a:lnTo>
                  <a:pt x="30" y="78"/>
                </a:lnTo>
                <a:lnTo>
                  <a:pt x="30" y="78"/>
                </a:lnTo>
                <a:lnTo>
                  <a:pt x="30" y="78"/>
                </a:lnTo>
                <a:lnTo>
                  <a:pt x="28" y="78"/>
                </a:lnTo>
                <a:lnTo>
                  <a:pt x="28" y="78"/>
                </a:lnTo>
                <a:lnTo>
                  <a:pt x="26" y="78"/>
                </a:lnTo>
                <a:lnTo>
                  <a:pt x="26" y="78"/>
                </a:lnTo>
                <a:lnTo>
                  <a:pt x="24" y="78"/>
                </a:lnTo>
                <a:lnTo>
                  <a:pt x="24" y="78"/>
                </a:lnTo>
                <a:lnTo>
                  <a:pt x="22" y="78"/>
                </a:lnTo>
                <a:lnTo>
                  <a:pt x="22" y="78"/>
                </a:lnTo>
                <a:lnTo>
                  <a:pt x="20" y="78"/>
                </a:lnTo>
                <a:lnTo>
                  <a:pt x="20" y="78"/>
                </a:lnTo>
                <a:lnTo>
                  <a:pt x="18" y="78"/>
                </a:lnTo>
                <a:lnTo>
                  <a:pt x="18" y="76"/>
                </a:lnTo>
                <a:lnTo>
                  <a:pt x="18" y="76"/>
                </a:lnTo>
                <a:lnTo>
                  <a:pt x="16" y="76"/>
                </a:lnTo>
                <a:lnTo>
                  <a:pt x="16" y="76"/>
                </a:lnTo>
                <a:lnTo>
                  <a:pt x="16" y="76"/>
                </a:lnTo>
                <a:lnTo>
                  <a:pt x="16" y="76"/>
                </a:lnTo>
                <a:lnTo>
                  <a:pt x="16" y="76"/>
                </a:lnTo>
                <a:lnTo>
                  <a:pt x="18" y="76"/>
                </a:lnTo>
                <a:lnTo>
                  <a:pt x="18" y="76"/>
                </a:lnTo>
                <a:lnTo>
                  <a:pt x="18" y="76"/>
                </a:lnTo>
                <a:lnTo>
                  <a:pt x="18" y="76"/>
                </a:lnTo>
                <a:lnTo>
                  <a:pt x="20" y="76"/>
                </a:lnTo>
                <a:lnTo>
                  <a:pt x="20" y="76"/>
                </a:lnTo>
                <a:lnTo>
                  <a:pt x="20" y="74"/>
                </a:lnTo>
                <a:lnTo>
                  <a:pt x="20" y="74"/>
                </a:lnTo>
                <a:lnTo>
                  <a:pt x="20" y="74"/>
                </a:lnTo>
                <a:lnTo>
                  <a:pt x="22" y="74"/>
                </a:lnTo>
                <a:lnTo>
                  <a:pt x="22" y="74"/>
                </a:lnTo>
                <a:lnTo>
                  <a:pt x="22" y="74"/>
                </a:lnTo>
                <a:lnTo>
                  <a:pt x="22" y="74"/>
                </a:lnTo>
                <a:lnTo>
                  <a:pt x="24" y="74"/>
                </a:lnTo>
                <a:lnTo>
                  <a:pt x="24" y="74"/>
                </a:lnTo>
                <a:lnTo>
                  <a:pt x="24" y="74"/>
                </a:lnTo>
                <a:lnTo>
                  <a:pt x="24" y="74"/>
                </a:lnTo>
                <a:lnTo>
                  <a:pt x="24" y="74"/>
                </a:lnTo>
                <a:lnTo>
                  <a:pt x="24" y="74"/>
                </a:lnTo>
                <a:lnTo>
                  <a:pt x="22" y="74"/>
                </a:lnTo>
                <a:lnTo>
                  <a:pt x="22" y="74"/>
                </a:lnTo>
                <a:lnTo>
                  <a:pt x="22" y="74"/>
                </a:lnTo>
                <a:lnTo>
                  <a:pt x="22" y="74"/>
                </a:lnTo>
                <a:lnTo>
                  <a:pt x="22" y="74"/>
                </a:lnTo>
                <a:lnTo>
                  <a:pt x="22" y="74"/>
                </a:lnTo>
                <a:lnTo>
                  <a:pt x="22" y="74"/>
                </a:lnTo>
                <a:lnTo>
                  <a:pt x="18" y="74"/>
                </a:lnTo>
                <a:lnTo>
                  <a:pt x="18" y="76"/>
                </a:lnTo>
                <a:lnTo>
                  <a:pt x="14" y="76"/>
                </a:lnTo>
                <a:lnTo>
                  <a:pt x="14" y="76"/>
                </a:lnTo>
                <a:lnTo>
                  <a:pt x="12" y="76"/>
                </a:lnTo>
                <a:lnTo>
                  <a:pt x="12" y="76"/>
                </a:lnTo>
                <a:lnTo>
                  <a:pt x="12" y="76"/>
                </a:lnTo>
                <a:lnTo>
                  <a:pt x="12" y="76"/>
                </a:lnTo>
                <a:lnTo>
                  <a:pt x="12" y="76"/>
                </a:lnTo>
                <a:lnTo>
                  <a:pt x="10" y="76"/>
                </a:lnTo>
                <a:lnTo>
                  <a:pt x="10" y="76"/>
                </a:lnTo>
                <a:lnTo>
                  <a:pt x="10" y="76"/>
                </a:lnTo>
                <a:lnTo>
                  <a:pt x="8" y="76"/>
                </a:lnTo>
                <a:lnTo>
                  <a:pt x="8" y="76"/>
                </a:lnTo>
                <a:lnTo>
                  <a:pt x="8" y="74"/>
                </a:lnTo>
                <a:lnTo>
                  <a:pt x="10" y="74"/>
                </a:lnTo>
                <a:lnTo>
                  <a:pt x="12" y="74"/>
                </a:lnTo>
                <a:lnTo>
                  <a:pt x="12" y="74"/>
                </a:lnTo>
                <a:lnTo>
                  <a:pt x="10" y="74"/>
                </a:lnTo>
                <a:lnTo>
                  <a:pt x="10" y="74"/>
                </a:lnTo>
                <a:lnTo>
                  <a:pt x="10" y="74"/>
                </a:lnTo>
                <a:lnTo>
                  <a:pt x="10" y="74"/>
                </a:lnTo>
                <a:lnTo>
                  <a:pt x="10" y="74"/>
                </a:lnTo>
                <a:lnTo>
                  <a:pt x="10" y="74"/>
                </a:lnTo>
                <a:lnTo>
                  <a:pt x="10" y="74"/>
                </a:lnTo>
                <a:lnTo>
                  <a:pt x="8" y="74"/>
                </a:lnTo>
                <a:lnTo>
                  <a:pt x="8" y="74"/>
                </a:lnTo>
                <a:lnTo>
                  <a:pt x="8" y="74"/>
                </a:lnTo>
                <a:lnTo>
                  <a:pt x="8" y="74"/>
                </a:lnTo>
                <a:lnTo>
                  <a:pt x="8" y="74"/>
                </a:lnTo>
                <a:lnTo>
                  <a:pt x="8" y="74"/>
                </a:lnTo>
                <a:lnTo>
                  <a:pt x="6" y="74"/>
                </a:lnTo>
                <a:lnTo>
                  <a:pt x="6" y="74"/>
                </a:lnTo>
                <a:lnTo>
                  <a:pt x="6" y="74"/>
                </a:lnTo>
                <a:lnTo>
                  <a:pt x="6" y="74"/>
                </a:lnTo>
                <a:lnTo>
                  <a:pt x="6" y="74"/>
                </a:lnTo>
                <a:lnTo>
                  <a:pt x="6" y="74"/>
                </a:lnTo>
                <a:lnTo>
                  <a:pt x="6" y="74"/>
                </a:lnTo>
                <a:lnTo>
                  <a:pt x="6" y="74"/>
                </a:lnTo>
                <a:lnTo>
                  <a:pt x="10" y="72"/>
                </a:lnTo>
                <a:lnTo>
                  <a:pt x="12" y="72"/>
                </a:lnTo>
                <a:lnTo>
                  <a:pt x="12" y="72"/>
                </a:lnTo>
                <a:lnTo>
                  <a:pt x="14" y="72"/>
                </a:lnTo>
                <a:lnTo>
                  <a:pt x="12" y="72"/>
                </a:lnTo>
                <a:lnTo>
                  <a:pt x="12" y="72"/>
                </a:lnTo>
                <a:lnTo>
                  <a:pt x="12" y="72"/>
                </a:lnTo>
                <a:lnTo>
                  <a:pt x="12" y="72"/>
                </a:lnTo>
                <a:lnTo>
                  <a:pt x="16" y="72"/>
                </a:lnTo>
                <a:lnTo>
                  <a:pt x="18" y="70"/>
                </a:lnTo>
                <a:lnTo>
                  <a:pt x="20" y="70"/>
                </a:lnTo>
                <a:lnTo>
                  <a:pt x="22" y="70"/>
                </a:lnTo>
                <a:lnTo>
                  <a:pt x="22" y="70"/>
                </a:lnTo>
                <a:lnTo>
                  <a:pt x="22" y="70"/>
                </a:lnTo>
                <a:lnTo>
                  <a:pt x="24" y="70"/>
                </a:lnTo>
                <a:lnTo>
                  <a:pt x="24" y="72"/>
                </a:lnTo>
                <a:lnTo>
                  <a:pt x="26" y="72"/>
                </a:lnTo>
                <a:lnTo>
                  <a:pt x="28" y="72"/>
                </a:lnTo>
                <a:lnTo>
                  <a:pt x="30" y="72"/>
                </a:lnTo>
                <a:lnTo>
                  <a:pt x="32" y="72"/>
                </a:lnTo>
                <a:lnTo>
                  <a:pt x="32" y="72"/>
                </a:lnTo>
                <a:lnTo>
                  <a:pt x="32" y="72"/>
                </a:lnTo>
                <a:lnTo>
                  <a:pt x="34" y="72"/>
                </a:lnTo>
                <a:lnTo>
                  <a:pt x="34" y="72"/>
                </a:lnTo>
                <a:lnTo>
                  <a:pt x="34" y="72"/>
                </a:lnTo>
                <a:lnTo>
                  <a:pt x="36" y="72"/>
                </a:lnTo>
                <a:lnTo>
                  <a:pt x="36" y="72"/>
                </a:lnTo>
                <a:lnTo>
                  <a:pt x="38" y="72"/>
                </a:lnTo>
                <a:lnTo>
                  <a:pt x="38" y="72"/>
                </a:lnTo>
                <a:lnTo>
                  <a:pt x="40" y="72"/>
                </a:lnTo>
                <a:lnTo>
                  <a:pt x="40" y="72"/>
                </a:lnTo>
                <a:lnTo>
                  <a:pt x="40" y="72"/>
                </a:lnTo>
                <a:lnTo>
                  <a:pt x="42" y="72"/>
                </a:lnTo>
                <a:lnTo>
                  <a:pt x="42" y="72"/>
                </a:lnTo>
                <a:lnTo>
                  <a:pt x="42" y="72"/>
                </a:lnTo>
                <a:lnTo>
                  <a:pt x="42" y="72"/>
                </a:lnTo>
                <a:lnTo>
                  <a:pt x="42" y="72"/>
                </a:lnTo>
                <a:lnTo>
                  <a:pt x="46" y="72"/>
                </a:lnTo>
                <a:lnTo>
                  <a:pt x="48" y="72"/>
                </a:lnTo>
                <a:lnTo>
                  <a:pt x="48" y="72"/>
                </a:lnTo>
                <a:lnTo>
                  <a:pt x="50" y="72"/>
                </a:lnTo>
                <a:lnTo>
                  <a:pt x="50" y="72"/>
                </a:lnTo>
                <a:lnTo>
                  <a:pt x="52" y="72"/>
                </a:lnTo>
                <a:lnTo>
                  <a:pt x="54" y="72"/>
                </a:lnTo>
                <a:lnTo>
                  <a:pt x="54" y="72"/>
                </a:lnTo>
                <a:lnTo>
                  <a:pt x="56" y="72"/>
                </a:lnTo>
                <a:lnTo>
                  <a:pt x="56" y="72"/>
                </a:lnTo>
                <a:lnTo>
                  <a:pt x="58" y="72"/>
                </a:lnTo>
                <a:lnTo>
                  <a:pt x="58" y="72"/>
                </a:lnTo>
                <a:lnTo>
                  <a:pt x="58" y="72"/>
                </a:lnTo>
                <a:lnTo>
                  <a:pt x="58" y="72"/>
                </a:lnTo>
                <a:lnTo>
                  <a:pt x="58" y="72"/>
                </a:lnTo>
                <a:lnTo>
                  <a:pt x="56" y="72"/>
                </a:lnTo>
                <a:lnTo>
                  <a:pt x="52" y="72"/>
                </a:lnTo>
                <a:lnTo>
                  <a:pt x="52" y="72"/>
                </a:lnTo>
                <a:lnTo>
                  <a:pt x="52" y="72"/>
                </a:lnTo>
                <a:lnTo>
                  <a:pt x="50" y="72"/>
                </a:lnTo>
                <a:lnTo>
                  <a:pt x="50" y="72"/>
                </a:lnTo>
                <a:lnTo>
                  <a:pt x="50" y="72"/>
                </a:lnTo>
                <a:lnTo>
                  <a:pt x="50" y="72"/>
                </a:lnTo>
                <a:lnTo>
                  <a:pt x="50" y="72"/>
                </a:lnTo>
                <a:lnTo>
                  <a:pt x="50" y="72"/>
                </a:lnTo>
                <a:lnTo>
                  <a:pt x="48" y="72"/>
                </a:lnTo>
                <a:lnTo>
                  <a:pt x="46" y="72"/>
                </a:lnTo>
                <a:lnTo>
                  <a:pt x="46" y="72"/>
                </a:lnTo>
                <a:lnTo>
                  <a:pt x="46" y="72"/>
                </a:lnTo>
                <a:lnTo>
                  <a:pt x="44" y="72"/>
                </a:lnTo>
                <a:lnTo>
                  <a:pt x="44" y="72"/>
                </a:lnTo>
                <a:lnTo>
                  <a:pt x="44" y="72"/>
                </a:lnTo>
                <a:lnTo>
                  <a:pt x="42" y="72"/>
                </a:lnTo>
                <a:lnTo>
                  <a:pt x="42" y="72"/>
                </a:lnTo>
                <a:lnTo>
                  <a:pt x="40" y="72"/>
                </a:lnTo>
                <a:lnTo>
                  <a:pt x="40" y="72"/>
                </a:lnTo>
                <a:lnTo>
                  <a:pt x="40" y="72"/>
                </a:lnTo>
                <a:lnTo>
                  <a:pt x="40" y="72"/>
                </a:lnTo>
                <a:lnTo>
                  <a:pt x="40" y="72"/>
                </a:lnTo>
                <a:lnTo>
                  <a:pt x="40" y="72"/>
                </a:lnTo>
                <a:lnTo>
                  <a:pt x="38" y="72"/>
                </a:lnTo>
                <a:lnTo>
                  <a:pt x="36" y="72"/>
                </a:lnTo>
                <a:lnTo>
                  <a:pt x="36" y="72"/>
                </a:lnTo>
                <a:lnTo>
                  <a:pt x="34" y="72"/>
                </a:lnTo>
                <a:lnTo>
                  <a:pt x="32" y="70"/>
                </a:lnTo>
                <a:lnTo>
                  <a:pt x="32" y="70"/>
                </a:lnTo>
                <a:lnTo>
                  <a:pt x="32" y="70"/>
                </a:lnTo>
                <a:lnTo>
                  <a:pt x="32" y="70"/>
                </a:lnTo>
                <a:lnTo>
                  <a:pt x="30" y="70"/>
                </a:lnTo>
                <a:lnTo>
                  <a:pt x="30" y="70"/>
                </a:lnTo>
                <a:lnTo>
                  <a:pt x="30" y="70"/>
                </a:lnTo>
                <a:lnTo>
                  <a:pt x="32" y="70"/>
                </a:lnTo>
                <a:lnTo>
                  <a:pt x="32" y="70"/>
                </a:lnTo>
                <a:lnTo>
                  <a:pt x="34" y="70"/>
                </a:lnTo>
                <a:lnTo>
                  <a:pt x="36" y="70"/>
                </a:lnTo>
                <a:lnTo>
                  <a:pt x="36" y="70"/>
                </a:lnTo>
                <a:lnTo>
                  <a:pt x="38" y="70"/>
                </a:lnTo>
                <a:lnTo>
                  <a:pt x="40" y="70"/>
                </a:lnTo>
                <a:lnTo>
                  <a:pt x="40" y="70"/>
                </a:lnTo>
                <a:lnTo>
                  <a:pt x="40" y="70"/>
                </a:lnTo>
                <a:lnTo>
                  <a:pt x="42" y="70"/>
                </a:lnTo>
                <a:lnTo>
                  <a:pt x="42" y="70"/>
                </a:lnTo>
                <a:lnTo>
                  <a:pt x="44" y="70"/>
                </a:lnTo>
                <a:lnTo>
                  <a:pt x="44" y="70"/>
                </a:lnTo>
                <a:lnTo>
                  <a:pt x="44" y="70"/>
                </a:lnTo>
                <a:lnTo>
                  <a:pt x="46" y="70"/>
                </a:lnTo>
                <a:lnTo>
                  <a:pt x="46" y="70"/>
                </a:lnTo>
                <a:lnTo>
                  <a:pt x="48" y="70"/>
                </a:lnTo>
                <a:lnTo>
                  <a:pt x="48" y="70"/>
                </a:lnTo>
                <a:lnTo>
                  <a:pt x="52" y="70"/>
                </a:lnTo>
                <a:lnTo>
                  <a:pt x="54" y="70"/>
                </a:lnTo>
                <a:lnTo>
                  <a:pt x="54" y="70"/>
                </a:lnTo>
                <a:lnTo>
                  <a:pt x="54" y="70"/>
                </a:lnTo>
                <a:lnTo>
                  <a:pt x="54" y="70"/>
                </a:lnTo>
                <a:lnTo>
                  <a:pt x="54" y="70"/>
                </a:lnTo>
                <a:lnTo>
                  <a:pt x="54" y="70"/>
                </a:lnTo>
                <a:lnTo>
                  <a:pt x="54" y="70"/>
                </a:lnTo>
                <a:lnTo>
                  <a:pt x="56" y="70"/>
                </a:lnTo>
                <a:lnTo>
                  <a:pt x="56" y="70"/>
                </a:lnTo>
                <a:lnTo>
                  <a:pt x="56" y="70"/>
                </a:lnTo>
                <a:lnTo>
                  <a:pt x="56" y="70"/>
                </a:lnTo>
                <a:lnTo>
                  <a:pt x="58" y="70"/>
                </a:lnTo>
                <a:lnTo>
                  <a:pt x="58" y="70"/>
                </a:lnTo>
                <a:lnTo>
                  <a:pt x="58" y="70"/>
                </a:lnTo>
                <a:lnTo>
                  <a:pt x="58" y="70"/>
                </a:lnTo>
                <a:lnTo>
                  <a:pt x="58" y="70"/>
                </a:lnTo>
                <a:lnTo>
                  <a:pt x="58" y="70"/>
                </a:lnTo>
                <a:lnTo>
                  <a:pt x="58" y="70"/>
                </a:lnTo>
                <a:lnTo>
                  <a:pt x="58" y="70"/>
                </a:lnTo>
                <a:lnTo>
                  <a:pt x="58" y="70"/>
                </a:lnTo>
                <a:lnTo>
                  <a:pt x="58" y="70"/>
                </a:lnTo>
                <a:lnTo>
                  <a:pt x="56" y="70"/>
                </a:lnTo>
                <a:lnTo>
                  <a:pt x="56" y="70"/>
                </a:lnTo>
                <a:lnTo>
                  <a:pt x="56" y="70"/>
                </a:lnTo>
                <a:lnTo>
                  <a:pt x="56" y="70"/>
                </a:lnTo>
                <a:lnTo>
                  <a:pt x="56" y="70"/>
                </a:lnTo>
                <a:lnTo>
                  <a:pt x="56" y="70"/>
                </a:lnTo>
                <a:lnTo>
                  <a:pt x="56" y="68"/>
                </a:lnTo>
                <a:lnTo>
                  <a:pt x="56" y="68"/>
                </a:lnTo>
                <a:lnTo>
                  <a:pt x="56" y="68"/>
                </a:lnTo>
                <a:lnTo>
                  <a:pt x="58" y="68"/>
                </a:lnTo>
                <a:lnTo>
                  <a:pt x="58" y="68"/>
                </a:lnTo>
                <a:lnTo>
                  <a:pt x="58" y="68"/>
                </a:lnTo>
                <a:lnTo>
                  <a:pt x="60" y="68"/>
                </a:lnTo>
                <a:lnTo>
                  <a:pt x="60" y="68"/>
                </a:lnTo>
                <a:lnTo>
                  <a:pt x="60" y="68"/>
                </a:lnTo>
                <a:lnTo>
                  <a:pt x="60" y="68"/>
                </a:lnTo>
                <a:lnTo>
                  <a:pt x="60" y="68"/>
                </a:lnTo>
                <a:lnTo>
                  <a:pt x="62" y="68"/>
                </a:lnTo>
                <a:lnTo>
                  <a:pt x="62" y="68"/>
                </a:lnTo>
                <a:lnTo>
                  <a:pt x="62" y="68"/>
                </a:lnTo>
                <a:lnTo>
                  <a:pt x="62" y="68"/>
                </a:lnTo>
                <a:lnTo>
                  <a:pt x="62" y="66"/>
                </a:lnTo>
                <a:lnTo>
                  <a:pt x="62" y="66"/>
                </a:lnTo>
                <a:lnTo>
                  <a:pt x="62" y="66"/>
                </a:lnTo>
                <a:lnTo>
                  <a:pt x="60" y="66"/>
                </a:lnTo>
                <a:lnTo>
                  <a:pt x="60" y="66"/>
                </a:lnTo>
                <a:lnTo>
                  <a:pt x="58" y="66"/>
                </a:lnTo>
                <a:lnTo>
                  <a:pt x="54" y="66"/>
                </a:lnTo>
                <a:lnTo>
                  <a:pt x="54" y="66"/>
                </a:lnTo>
                <a:lnTo>
                  <a:pt x="54" y="66"/>
                </a:lnTo>
                <a:lnTo>
                  <a:pt x="54" y="66"/>
                </a:lnTo>
                <a:lnTo>
                  <a:pt x="52" y="66"/>
                </a:lnTo>
                <a:lnTo>
                  <a:pt x="52" y="66"/>
                </a:lnTo>
                <a:lnTo>
                  <a:pt x="52" y="66"/>
                </a:lnTo>
                <a:lnTo>
                  <a:pt x="52" y="66"/>
                </a:lnTo>
                <a:lnTo>
                  <a:pt x="52" y="66"/>
                </a:lnTo>
                <a:lnTo>
                  <a:pt x="50" y="66"/>
                </a:lnTo>
                <a:lnTo>
                  <a:pt x="48" y="68"/>
                </a:lnTo>
                <a:lnTo>
                  <a:pt x="48" y="68"/>
                </a:lnTo>
                <a:lnTo>
                  <a:pt x="46" y="68"/>
                </a:lnTo>
                <a:lnTo>
                  <a:pt x="46" y="68"/>
                </a:lnTo>
                <a:lnTo>
                  <a:pt x="46" y="68"/>
                </a:lnTo>
                <a:lnTo>
                  <a:pt x="44" y="68"/>
                </a:lnTo>
                <a:lnTo>
                  <a:pt x="42" y="68"/>
                </a:lnTo>
                <a:lnTo>
                  <a:pt x="42" y="68"/>
                </a:lnTo>
                <a:lnTo>
                  <a:pt x="40" y="68"/>
                </a:lnTo>
                <a:lnTo>
                  <a:pt x="40" y="68"/>
                </a:lnTo>
                <a:lnTo>
                  <a:pt x="40" y="68"/>
                </a:lnTo>
                <a:lnTo>
                  <a:pt x="40" y="68"/>
                </a:lnTo>
                <a:lnTo>
                  <a:pt x="40" y="68"/>
                </a:lnTo>
                <a:lnTo>
                  <a:pt x="40" y="66"/>
                </a:lnTo>
                <a:lnTo>
                  <a:pt x="40" y="66"/>
                </a:lnTo>
                <a:lnTo>
                  <a:pt x="40" y="66"/>
                </a:lnTo>
                <a:lnTo>
                  <a:pt x="40" y="66"/>
                </a:lnTo>
                <a:lnTo>
                  <a:pt x="40" y="66"/>
                </a:lnTo>
                <a:lnTo>
                  <a:pt x="38" y="66"/>
                </a:lnTo>
                <a:lnTo>
                  <a:pt x="38" y="66"/>
                </a:lnTo>
                <a:lnTo>
                  <a:pt x="38" y="66"/>
                </a:lnTo>
                <a:lnTo>
                  <a:pt x="38" y="66"/>
                </a:lnTo>
                <a:lnTo>
                  <a:pt x="38" y="66"/>
                </a:lnTo>
                <a:lnTo>
                  <a:pt x="38" y="66"/>
                </a:lnTo>
                <a:lnTo>
                  <a:pt x="38" y="66"/>
                </a:lnTo>
                <a:lnTo>
                  <a:pt x="38" y="66"/>
                </a:lnTo>
                <a:lnTo>
                  <a:pt x="38" y="66"/>
                </a:lnTo>
                <a:lnTo>
                  <a:pt x="38" y="66"/>
                </a:lnTo>
                <a:lnTo>
                  <a:pt x="38" y="66"/>
                </a:lnTo>
                <a:lnTo>
                  <a:pt x="38" y="68"/>
                </a:lnTo>
                <a:lnTo>
                  <a:pt x="38" y="68"/>
                </a:lnTo>
                <a:lnTo>
                  <a:pt x="38" y="68"/>
                </a:lnTo>
                <a:lnTo>
                  <a:pt x="38" y="68"/>
                </a:lnTo>
                <a:lnTo>
                  <a:pt x="38" y="68"/>
                </a:lnTo>
                <a:lnTo>
                  <a:pt x="38" y="68"/>
                </a:lnTo>
                <a:lnTo>
                  <a:pt x="36" y="68"/>
                </a:lnTo>
                <a:lnTo>
                  <a:pt x="36" y="68"/>
                </a:lnTo>
                <a:lnTo>
                  <a:pt x="36" y="68"/>
                </a:lnTo>
                <a:lnTo>
                  <a:pt x="34" y="68"/>
                </a:lnTo>
                <a:lnTo>
                  <a:pt x="34" y="68"/>
                </a:lnTo>
                <a:lnTo>
                  <a:pt x="32" y="68"/>
                </a:lnTo>
                <a:lnTo>
                  <a:pt x="32" y="68"/>
                </a:lnTo>
                <a:lnTo>
                  <a:pt x="32" y="68"/>
                </a:lnTo>
                <a:lnTo>
                  <a:pt x="32" y="68"/>
                </a:lnTo>
                <a:lnTo>
                  <a:pt x="32" y="68"/>
                </a:lnTo>
                <a:lnTo>
                  <a:pt x="30" y="68"/>
                </a:lnTo>
                <a:lnTo>
                  <a:pt x="30" y="68"/>
                </a:lnTo>
                <a:lnTo>
                  <a:pt x="30" y="68"/>
                </a:lnTo>
                <a:lnTo>
                  <a:pt x="28" y="68"/>
                </a:lnTo>
                <a:lnTo>
                  <a:pt x="26" y="68"/>
                </a:lnTo>
                <a:lnTo>
                  <a:pt x="26" y="68"/>
                </a:lnTo>
                <a:lnTo>
                  <a:pt x="24" y="68"/>
                </a:lnTo>
                <a:lnTo>
                  <a:pt x="24" y="68"/>
                </a:lnTo>
                <a:lnTo>
                  <a:pt x="22" y="66"/>
                </a:lnTo>
                <a:lnTo>
                  <a:pt x="22" y="66"/>
                </a:lnTo>
                <a:lnTo>
                  <a:pt x="22" y="66"/>
                </a:lnTo>
                <a:lnTo>
                  <a:pt x="24" y="66"/>
                </a:lnTo>
                <a:lnTo>
                  <a:pt x="24" y="66"/>
                </a:lnTo>
                <a:lnTo>
                  <a:pt x="26" y="66"/>
                </a:lnTo>
                <a:lnTo>
                  <a:pt x="26" y="66"/>
                </a:lnTo>
                <a:lnTo>
                  <a:pt x="26" y="66"/>
                </a:lnTo>
                <a:lnTo>
                  <a:pt x="28" y="66"/>
                </a:lnTo>
                <a:lnTo>
                  <a:pt x="32" y="66"/>
                </a:lnTo>
                <a:lnTo>
                  <a:pt x="32" y="66"/>
                </a:lnTo>
                <a:lnTo>
                  <a:pt x="32" y="64"/>
                </a:lnTo>
                <a:lnTo>
                  <a:pt x="32" y="64"/>
                </a:lnTo>
                <a:lnTo>
                  <a:pt x="32" y="64"/>
                </a:lnTo>
                <a:lnTo>
                  <a:pt x="32" y="64"/>
                </a:lnTo>
                <a:lnTo>
                  <a:pt x="32" y="64"/>
                </a:lnTo>
                <a:lnTo>
                  <a:pt x="30" y="64"/>
                </a:lnTo>
                <a:lnTo>
                  <a:pt x="30" y="66"/>
                </a:lnTo>
                <a:lnTo>
                  <a:pt x="30" y="66"/>
                </a:lnTo>
                <a:lnTo>
                  <a:pt x="28" y="66"/>
                </a:lnTo>
                <a:lnTo>
                  <a:pt x="28" y="66"/>
                </a:lnTo>
                <a:lnTo>
                  <a:pt x="28" y="66"/>
                </a:lnTo>
                <a:lnTo>
                  <a:pt x="28" y="66"/>
                </a:lnTo>
                <a:lnTo>
                  <a:pt x="28" y="66"/>
                </a:lnTo>
                <a:lnTo>
                  <a:pt x="26" y="66"/>
                </a:lnTo>
                <a:lnTo>
                  <a:pt x="26" y="66"/>
                </a:lnTo>
                <a:lnTo>
                  <a:pt x="26" y="66"/>
                </a:lnTo>
                <a:lnTo>
                  <a:pt x="26" y="66"/>
                </a:lnTo>
                <a:lnTo>
                  <a:pt x="24" y="66"/>
                </a:lnTo>
                <a:lnTo>
                  <a:pt x="24" y="66"/>
                </a:lnTo>
                <a:lnTo>
                  <a:pt x="24" y="66"/>
                </a:lnTo>
                <a:lnTo>
                  <a:pt x="20" y="66"/>
                </a:lnTo>
                <a:lnTo>
                  <a:pt x="22" y="64"/>
                </a:lnTo>
                <a:lnTo>
                  <a:pt x="22" y="64"/>
                </a:lnTo>
                <a:lnTo>
                  <a:pt x="24" y="64"/>
                </a:lnTo>
                <a:lnTo>
                  <a:pt x="24" y="64"/>
                </a:lnTo>
                <a:lnTo>
                  <a:pt x="26" y="64"/>
                </a:lnTo>
                <a:lnTo>
                  <a:pt x="26" y="64"/>
                </a:lnTo>
                <a:lnTo>
                  <a:pt x="26" y="64"/>
                </a:lnTo>
                <a:lnTo>
                  <a:pt x="26" y="64"/>
                </a:lnTo>
                <a:lnTo>
                  <a:pt x="26" y="64"/>
                </a:lnTo>
                <a:lnTo>
                  <a:pt x="26" y="64"/>
                </a:lnTo>
                <a:lnTo>
                  <a:pt x="28" y="64"/>
                </a:lnTo>
                <a:lnTo>
                  <a:pt x="28" y="64"/>
                </a:lnTo>
                <a:lnTo>
                  <a:pt x="28" y="64"/>
                </a:lnTo>
                <a:lnTo>
                  <a:pt x="28" y="64"/>
                </a:lnTo>
                <a:lnTo>
                  <a:pt x="28" y="64"/>
                </a:lnTo>
                <a:lnTo>
                  <a:pt x="24" y="64"/>
                </a:lnTo>
                <a:lnTo>
                  <a:pt x="24" y="64"/>
                </a:lnTo>
                <a:lnTo>
                  <a:pt x="24" y="64"/>
                </a:lnTo>
                <a:lnTo>
                  <a:pt x="24" y="64"/>
                </a:lnTo>
                <a:lnTo>
                  <a:pt x="22" y="64"/>
                </a:lnTo>
                <a:lnTo>
                  <a:pt x="22" y="64"/>
                </a:lnTo>
                <a:lnTo>
                  <a:pt x="22" y="64"/>
                </a:lnTo>
                <a:lnTo>
                  <a:pt x="22" y="64"/>
                </a:lnTo>
                <a:lnTo>
                  <a:pt x="22" y="64"/>
                </a:lnTo>
                <a:lnTo>
                  <a:pt x="20" y="64"/>
                </a:lnTo>
                <a:lnTo>
                  <a:pt x="18" y="64"/>
                </a:lnTo>
                <a:lnTo>
                  <a:pt x="18" y="64"/>
                </a:lnTo>
                <a:lnTo>
                  <a:pt x="18" y="64"/>
                </a:lnTo>
                <a:lnTo>
                  <a:pt x="16" y="64"/>
                </a:lnTo>
                <a:lnTo>
                  <a:pt x="16" y="64"/>
                </a:lnTo>
                <a:lnTo>
                  <a:pt x="16" y="64"/>
                </a:lnTo>
                <a:lnTo>
                  <a:pt x="16" y="64"/>
                </a:lnTo>
                <a:lnTo>
                  <a:pt x="14" y="64"/>
                </a:lnTo>
                <a:lnTo>
                  <a:pt x="14" y="64"/>
                </a:lnTo>
                <a:lnTo>
                  <a:pt x="14" y="64"/>
                </a:lnTo>
                <a:lnTo>
                  <a:pt x="14" y="64"/>
                </a:lnTo>
                <a:lnTo>
                  <a:pt x="14" y="64"/>
                </a:lnTo>
                <a:lnTo>
                  <a:pt x="14" y="64"/>
                </a:lnTo>
                <a:lnTo>
                  <a:pt x="16" y="64"/>
                </a:lnTo>
                <a:lnTo>
                  <a:pt x="16" y="64"/>
                </a:lnTo>
                <a:lnTo>
                  <a:pt x="16" y="64"/>
                </a:lnTo>
                <a:lnTo>
                  <a:pt x="16" y="64"/>
                </a:lnTo>
                <a:lnTo>
                  <a:pt x="18" y="62"/>
                </a:lnTo>
                <a:lnTo>
                  <a:pt x="16" y="62"/>
                </a:lnTo>
                <a:lnTo>
                  <a:pt x="16" y="62"/>
                </a:lnTo>
                <a:lnTo>
                  <a:pt x="16" y="62"/>
                </a:lnTo>
                <a:lnTo>
                  <a:pt x="16" y="62"/>
                </a:lnTo>
                <a:lnTo>
                  <a:pt x="16" y="64"/>
                </a:lnTo>
                <a:lnTo>
                  <a:pt x="16" y="64"/>
                </a:lnTo>
                <a:lnTo>
                  <a:pt x="16" y="64"/>
                </a:lnTo>
                <a:lnTo>
                  <a:pt x="14" y="64"/>
                </a:lnTo>
                <a:lnTo>
                  <a:pt x="14" y="64"/>
                </a:lnTo>
                <a:lnTo>
                  <a:pt x="14" y="64"/>
                </a:lnTo>
                <a:lnTo>
                  <a:pt x="14" y="64"/>
                </a:lnTo>
                <a:lnTo>
                  <a:pt x="14" y="62"/>
                </a:lnTo>
                <a:lnTo>
                  <a:pt x="14" y="62"/>
                </a:lnTo>
                <a:lnTo>
                  <a:pt x="14" y="62"/>
                </a:lnTo>
                <a:lnTo>
                  <a:pt x="12" y="62"/>
                </a:lnTo>
                <a:lnTo>
                  <a:pt x="12" y="62"/>
                </a:lnTo>
                <a:lnTo>
                  <a:pt x="12" y="62"/>
                </a:lnTo>
                <a:lnTo>
                  <a:pt x="12" y="62"/>
                </a:lnTo>
                <a:lnTo>
                  <a:pt x="12" y="62"/>
                </a:lnTo>
                <a:lnTo>
                  <a:pt x="12" y="62"/>
                </a:lnTo>
                <a:lnTo>
                  <a:pt x="12" y="62"/>
                </a:lnTo>
                <a:lnTo>
                  <a:pt x="10" y="62"/>
                </a:lnTo>
                <a:lnTo>
                  <a:pt x="10" y="62"/>
                </a:lnTo>
                <a:lnTo>
                  <a:pt x="10" y="62"/>
                </a:lnTo>
                <a:lnTo>
                  <a:pt x="10" y="62"/>
                </a:lnTo>
                <a:lnTo>
                  <a:pt x="10" y="62"/>
                </a:lnTo>
                <a:lnTo>
                  <a:pt x="10" y="62"/>
                </a:lnTo>
                <a:lnTo>
                  <a:pt x="10" y="62"/>
                </a:lnTo>
                <a:lnTo>
                  <a:pt x="10" y="62"/>
                </a:lnTo>
                <a:lnTo>
                  <a:pt x="8" y="62"/>
                </a:lnTo>
                <a:lnTo>
                  <a:pt x="8" y="62"/>
                </a:lnTo>
                <a:lnTo>
                  <a:pt x="8" y="62"/>
                </a:lnTo>
                <a:lnTo>
                  <a:pt x="8" y="62"/>
                </a:lnTo>
                <a:lnTo>
                  <a:pt x="8" y="62"/>
                </a:lnTo>
                <a:lnTo>
                  <a:pt x="8" y="60"/>
                </a:lnTo>
                <a:lnTo>
                  <a:pt x="8" y="60"/>
                </a:lnTo>
                <a:lnTo>
                  <a:pt x="8" y="60"/>
                </a:lnTo>
                <a:lnTo>
                  <a:pt x="6" y="60"/>
                </a:lnTo>
                <a:lnTo>
                  <a:pt x="6" y="60"/>
                </a:lnTo>
                <a:lnTo>
                  <a:pt x="4" y="60"/>
                </a:lnTo>
                <a:lnTo>
                  <a:pt x="4" y="60"/>
                </a:lnTo>
                <a:lnTo>
                  <a:pt x="4" y="60"/>
                </a:lnTo>
                <a:lnTo>
                  <a:pt x="4" y="60"/>
                </a:lnTo>
                <a:lnTo>
                  <a:pt x="4" y="60"/>
                </a:lnTo>
                <a:lnTo>
                  <a:pt x="2" y="60"/>
                </a:lnTo>
                <a:lnTo>
                  <a:pt x="2" y="60"/>
                </a:lnTo>
                <a:lnTo>
                  <a:pt x="4" y="60"/>
                </a:lnTo>
                <a:lnTo>
                  <a:pt x="4" y="60"/>
                </a:lnTo>
                <a:lnTo>
                  <a:pt x="4" y="60"/>
                </a:lnTo>
                <a:lnTo>
                  <a:pt x="4" y="60"/>
                </a:lnTo>
                <a:lnTo>
                  <a:pt x="4" y="60"/>
                </a:lnTo>
                <a:lnTo>
                  <a:pt x="4" y="60"/>
                </a:lnTo>
                <a:lnTo>
                  <a:pt x="4" y="60"/>
                </a:lnTo>
                <a:lnTo>
                  <a:pt x="6" y="60"/>
                </a:lnTo>
                <a:lnTo>
                  <a:pt x="6" y="60"/>
                </a:lnTo>
                <a:lnTo>
                  <a:pt x="6" y="60"/>
                </a:lnTo>
                <a:lnTo>
                  <a:pt x="6" y="58"/>
                </a:lnTo>
                <a:lnTo>
                  <a:pt x="6" y="58"/>
                </a:lnTo>
                <a:lnTo>
                  <a:pt x="6" y="58"/>
                </a:lnTo>
                <a:lnTo>
                  <a:pt x="6" y="58"/>
                </a:lnTo>
                <a:lnTo>
                  <a:pt x="8" y="58"/>
                </a:lnTo>
                <a:lnTo>
                  <a:pt x="8" y="58"/>
                </a:lnTo>
                <a:lnTo>
                  <a:pt x="8" y="58"/>
                </a:lnTo>
                <a:lnTo>
                  <a:pt x="8" y="58"/>
                </a:lnTo>
                <a:lnTo>
                  <a:pt x="8" y="58"/>
                </a:lnTo>
                <a:lnTo>
                  <a:pt x="10" y="58"/>
                </a:lnTo>
                <a:lnTo>
                  <a:pt x="10" y="58"/>
                </a:lnTo>
                <a:lnTo>
                  <a:pt x="10" y="58"/>
                </a:lnTo>
                <a:lnTo>
                  <a:pt x="10" y="58"/>
                </a:lnTo>
                <a:lnTo>
                  <a:pt x="10" y="58"/>
                </a:lnTo>
                <a:lnTo>
                  <a:pt x="8" y="58"/>
                </a:lnTo>
                <a:lnTo>
                  <a:pt x="8" y="58"/>
                </a:lnTo>
                <a:lnTo>
                  <a:pt x="8" y="58"/>
                </a:lnTo>
                <a:lnTo>
                  <a:pt x="6" y="58"/>
                </a:lnTo>
                <a:lnTo>
                  <a:pt x="6" y="58"/>
                </a:lnTo>
                <a:lnTo>
                  <a:pt x="8" y="58"/>
                </a:lnTo>
                <a:lnTo>
                  <a:pt x="8" y="58"/>
                </a:lnTo>
                <a:lnTo>
                  <a:pt x="8" y="58"/>
                </a:lnTo>
                <a:lnTo>
                  <a:pt x="8" y="56"/>
                </a:lnTo>
                <a:lnTo>
                  <a:pt x="8" y="56"/>
                </a:lnTo>
                <a:lnTo>
                  <a:pt x="10" y="56"/>
                </a:lnTo>
                <a:lnTo>
                  <a:pt x="10" y="56"/>
                </a:lnTo>
                <a:lnTo>
                  <a:pt x="10" y="56"/>
                </a:lnTo>
                <a:lnTo>
                  <a:pt x="10" y="56"/>
                </a:lnTo>
                <a:lnTo>
                  <a:pt x="10" y="56"/>
                </a:lnTo>
                <a:lnTo>
                  <a:pt x="10" y="56"/>
                </a:lnTo>
                <a:lnTo>
                  <a:pt x="12" y="56"/>
                </a:lnTo>
                <a:lnTo>
                  <a:pt x="12" y="56"/>
                </a:lnTo>
                <a:lnTo>
                  <a:pt x="12" y="56"/>
                </a:lnTo>
                <a:lnTo>
                  <a:pt x="14" y="54"/>
                </a:lnTo>
                <a:lnTo>
                  <a:pt x="14" y="54"/>
                </a:lnTo>
                <a:lnTo>
                  <a:pt x="16" y="54"/>
                </a:lnTo>
                <a:lnTo>
                  <a:pt x="16" y="54"/>
                </a:lnTo>
                <a:lnTo>
                  <a:pt x="18" y="54"/>
                </a:lnTo>
                <a:lnTo>
                  <a:pt x="18" y="54"/>
                </a:lnTo>
                <a:lnTo>
                  <a:pt x="20" y="54"/>
                </a:lnTo>
                <a:lnTo>
                  <a:pt x="20" y="54"/>
                </a:lnTo>
                <a:lnTo>
                  <a:pt x="20" y="54"/>
                </a:lnTo>
                <a:lnTo>
                  <a:pt x="22" y="54"/>
                </a:lnTo>
                <a:lnTo>
                  <a:pt x="22" y="54"/>
                </a:lnTo>
                <a:lnTo>
                  <a:pt x="22" y="54"/>
                </a:lnTo>
                <a:lnTo>
                  <a:pt x="22" y="54"/>
                </a:lnTo>
                <a:lnTo>
                  <a:pt x="24" y="54"/>
                </a:lnTo>
                <a:lnTo>
                  <a:pt x="26" y="54"/>
                </a:lnTo>
                <a:lnTo>
                  <a:pt x="26" y="54"/>
                </a:lnTo>
                <a:lnTo>
                  <a:pt x="26" y="54"/>
                </a:lnTo>
                <a:lnTo>
                  <a:pt x="26" y="54"/>
                </a:lnTo>
                <a:lnTo>
                  <a:pt x="26" y="54"/>
                </a:lnTo>
                <a:lnTo>
                  <a:pt x="28" y="54"/>
                </a:lnTo>
                <a:lnTo>
                  <a:pt x="28" y="54"/>
                </a:lnTo>
                <a:lnTo>
                  <a:pt x="30" y="54"/>
                </a:lnTo>
                <a:lnTo>
                  <a:pt x="30" y="54"/>
                </a:lnTo>
                <a:lnTo>
                  <a:pt x="30" y="54"/>
                </a:lnTo>
                <a:lnTo>
                  <a:pt x="32" y="54"/>
                </a:lnTo>
                <a:lnTo>
                  <a:pt x="32" y="52"/>
                </a:lnTo>
                <a:lnTo>
                  <a:pt x="34" y="52"/>
                </a:lnTo>
                <a:lnTo>
                  <a:pt x="36" y="52"/>
                </a:lnTo>
                <a:lnTo>
                  <a:pt x="38" y="52"/>
                </a:lnTo>
                <a:lnTo>
                  <a:pt x="38" y="52"/>
                </a:lnTo>
                <a:lnTo>
                  <a:pt x="38" y="52"/>
                </a:lnTo>
                <a:lnTo>
                  <a:pt x="38" y="52"/>
                </a:lnTo>
                <a:lnTo>
                  <a:pt x="40" y="52"/>
                </a:lnTo>
                <a:lnTo>
                  <a:pt x="40" y="52"/>
                </a:lnTo>
                <a:lnTo>
                  <a:pt x="40" y="52"/>
                </a:lnTo>
                <a:lnTo>
                  <a:pt x="40" y="52"/>
                </a:lnTo>
                <a:lnTo>
                  <a:pt x="42" y="52"/>
                </a:lnTo>
                <a:lnTo>
                  <a:pt x="42" y="52"/>
                </a:lnTo>
                <a:lnTo>
                  <a:pt x="44" y="52"/>
                </a:lnTo>
                <a:lnTo>
                  <a:pt x="46" y="52"/>
                </a:lnTo>
                <a:lnTo>
                  <a:pt x="46" y="52"/>
                </a:lnTo>
                <a:lnTo>
                  <a:pt x="48" y="50"/>
                </a:lnTo>
                <a:lnTo>
                  <a:pt x="48" y="50"/>
                </a:lnTo>
                <a:lnTo>
                  <a:pt x="48" y="52"/>
                </a:lnTo>
                <a:lnTo>
                  <a:pt x="48" y="52"/>
                </a:lnTo>
                <a:lnTo>
                  <a:pt x="50" y="52"/>
                </a:lnTo>
                <a:lnTo>
                  <a:pt x="50" y="52"/>
                </a:lnTo>
                <a:lnTo>
                  <a:pt x="50" y="52"/>
                </a:lnTo>
                <a:lnTo>
                  <a:pt x="50" y="52"/>
                </a:lnTo>
                <a:lnTo>
                  <a:pt x="50" y="52"/>
                </a:lnTo>
                <a:lnTo>
                  <a:pt x="50" y="52"/>
                </a:lnTo>
                <a:lnTo>
                  <a:pt x="50" y="52"/>
                </a:lnTo>
                <a:lnTo>
                  <a:pt x="50" y="50"/>
                </a:lnTo>
                <a:lnTo>
                  <a:pt x="50" y="50"/>
                </a:lnTo>
                <a:lnTo>
                  <a:pt x="50" y="50"/>
                </a:lnTo>
                <a:lnTo>
                  <a:pt x="48" y="50"/>
                </a:lnTo>
                <a:lnTo>
                  <a:pt x="48" y="50"/>
                </a:lnTo>
                <a:lnTo>
                  <a:pt x="48" y="50"/>
                </a:lnTo>
                <a:lnTo>
                  <a:pt x="48" y="50"/>
                </a:lnTo>
                <a:lnTo>
                  <a:pt x="48" y="50"/>
                </a:lnTo>
                <a:lnTo>
                  <a:pt x="48" y="50"/>
                </a:lnTo>
                <a:lnTo>
                  <a:pt x="48" y="50"/>
                </a:lnTo>
                <a:lnTo>
                  <a:pt x="48" y="50"/>
                </a:lnTo>
                <a:lnTo>
                  <a:pt x="48" y="50"/>
                </a:lnTo>
                <a:lnTo>
                  <a:pt x="50" y="50"/>
                </a:lnTo>
                <a:lnTo>
                  <a:pt x="52" y="50"/>
                </a:lnTo>
                <a:lnTo>
                  <a:pt x="52" y="50"/>
                </a:lnTo>
                <a:lnTo>
                  <a:pt x="52" y="50"/>
                </a:lnTo>
                <a:lnTo>
                  <a:pt x="56" y="48"/>
                </a:lnTo>
                <a:lnTo>
                  <a:pt x="58" y="48"/>
                </a:lnTo>
                <a:lnTo>
                  <a:pt x="58" y="48"/>
                </a:lnTo>
                <a:lnTo>
                  <a:pt x="60" y="48"/>
                </a:lnTo>
                <a:lnTo>
                  <a:pt x="60" y="48"/>
                </a:lnTo>
                <a:lnTo>
                  <a:pt x="60" y="48"/>
                </a:lnTo>
                <a:lnTo>
                  <a:pt x="60" y="48"/>
                </a:lnTo>
                <a:lnTo>
                  <a:pt x="60" y="48"/>
                </a:lnTo>
                <a:lnTo>
                  <a:pt x="62" y="48"/>
                </a:lnTo>
                <a:lnTo>
                  <a:pt x="62" y="50"/>
                </a:lnTo>
                <a:lnTo>
                  <a:pt x="62" y="48"/>
                </a:lnTo>
                <a:lnTo>
                  <a:pt x="62" y="48"/>
                </a:lnTo>
                <a:lnTo>
                  <a:pt x="64" y="48"/>
                </a:lnTo>
                <a:lnTo>
                  <a:pt x="62" y="48"/>
                </a:lnTo>
                <a:lnTo>
                  <a:pt x="62" y="48"/>
                </a:lnTo>
                <a:lnTo>
                  <a:pt x="62" y="48"/>
                </a:lnTo>
                <a:lnTo>
                  <a:pt x="62" y="48"/>
                </a:lnTo>
                <a:lnTo>
                  <a:pt x="64" y="48"/>
                </a:lnTo>
                <a:lnTo>
                  <a:pt x="66" y="48"/>
                </a:lnTo>
                <a:lnTo>
                  <a:pt x="66" y="48"/>
                </a:lnTo>
                <a:lnTo>
                  <a:pt x="66" y="48"/>
                </a:lnTo>
                <a:lnTo>
                  <a:pt x="68" y="48"/>
                </a:lnTo>
                <a:lnTo>
                  <a:pt x="68" y="48"/>
                </a:lnTo>
                <a:lnTo>
                  <a:pt x="70" y="48"/>
                </a:lnTo>
                <a:lnTo>
                  <a:pt x="70" y="48"/>
                </a:lnTo>
                <a:lnTo>
                  <a:pt x="72" y="48"/>
                </a:lnTo>
                <a:lnTo>
                  <a:pt x="72" y="48"/>
                </a:lnTo>
                <a:lnTo>
                  <a:pt x="74" y="48"/>
                </a:lnTo>
                <a:lnTo>
                  <a:pt x="76" y="48"/>
                </a:lnTo>
                <a:lnTo>
                  <a:pt x="76" y="48"/>
                </a:lnTo>
                <a:lnTo>
                  <a:pt x="76" y="48"/>
                </a:lnTo>
                <a:lnTo>
                  <a:pt x="76" y="48"/>
                </a:lnTo>
                <a:lnTo>
                  <a:pt x="78" y="48"/>
                </a:lnTo>
                <a:lnTo>
                  <a:pt x="78" y="48"/>
                </a:lnTo>
                <a:lnTo>
                  <a:pt x="78" y="48"/>
                </a:lnTo>
                <a:lnTo>
                  <a:pt x="78" y="48"/>
                </a:lnTo>
                <a:lnTo>
                  <a:pt x="78" y="48"/>
                </a:lnTo>
                <a:lnTo>
                  <a:pt x="80" y="48"/>
                </a:lnTo>
                <a:lnTo>
                  <a:pt x="80" y="48"/>
                </a:lnTo>
                <a:lnTo>
                  <a:pt x="80" y="48"/>
                </a:lnTo>
                <a:lnTo>
                  <a:pt x="80" y="48"/>
                </a:lnTo>
                <a:lnTo>
                  <a:pt x="80" y="48"/>
                </a:lnTo>
                <a:lnTo>
                  <a:pt x="84" y="46"/>
                </a:lnTo>
                <a:lnTo>
                  <a:pt x="84" y="46"/>
                </a:lnTo>
                <a:lnTo>
                  <a:pt x="84" y="46"/>
                </a:lnTo>
                <a:lnTo>
                  <a:pt x="86" y="46"/>
                </a:lnTo>
                <a:lnTo>
                  <a:pt x="86" y="46"/>
                </a:lnTo>
                <a:lnTo>
                  <a:pt x="86" y="46"/>
                </a:lnTo>
                <a:lnTo>
                  <a:pt x="88" y="46"/>
                </a:lnTo>
                <a:lnTo>
                  <a:pt x="88" y="46"/>
                </a:lnTo>
                <a:lnTo>
                  <a:pt x="88" y="46"/>
                </a:lnTo>
                <a:lnTo>
                  <a:pt x="88" y="46"/>
                </a:lnTo>
                <a:lnTo>
                  <a:pt x="90" y="46"/>
                </a:lnTo>
                <a:lnTo>
                  <a:pt x="90" y="44"/>
                </a:lnTo>
                <a:lnTo>
                  <a:pt x="90" y="44"/>
                </a:lnTo>
                <a:lnTo>
                  <a:pt x="92" y="44"/>
                </a:lnTo>
                <a:lnTo>
                  <a:pt x="92" y="44"/>
                </a:lnTo>
                <a:lnTo>
                  <a:pt x="92" y="44"/>
                </a:lnTo>
                <a:lnTo>
                  <a:pt x="92" y="44"/>
                </a:lnTo>
                <a:lnTo>
                  <a:pt x="92" y="44"/>
                </a:lnTo>
                <a:lnTo>
                  <a:pt x="94" y="44"/>
                </a:lnTo>
                <a:lnTo>
                  <a:pt x="94" y="44"/>
                </a:lnTo>
                <a:lnTo>
                  <a:pt x="94" y="44"/>
                </a:lnTo>
                <a:lnTo>
                  <a:pt x="94" y="44"/>
                </a:lnTo>
                <a:lnTo>
                  <a:pt x="94" y="44"/>
                </a:lnTo>
                <a:lnTo>
                  <a:pt x="94" y="44"/>
                </a:lnTo>
                <a:lnTo>
                  <a:pt x="96" y="42"/>
                </a:lnTo>
                <a:lnTo>
                  <a:pt x="96" y="42"/>
                </a:lnTo>
                <a:lnTo>
                  <a:pt x="96" y="42"/>
                </a:lnTo>
                <a:lnTo>
                  <a:pt x="94" y="42"/>
                </a:lnTo>
                <a:lnTo>
                  <a:pt x="94" y="42"/>
                </a:lnTo>
                <a:lnTo>
                  <a:pt x="94" y="42"/>
                </a:lnTo>
                <a:lnTo>
                  <a:pt x="94" y="42"/>
                </a:lnTo>
                <a:lnTo>
                  <a:pt x="94" y="40"/>
                </a:lnTo>
                <a:lnTo>
                  <a:pt x="96" y="40"/>
                </a:lnTo>
                <a:lnTo>
                  <a:pt x="96" y="38"/>
                </a:lnTo>
                <a:lnTo>
                  <a:pt x="96" y="38"/>
                </a:lnTo>
                <a:lnTo>
                  <a:pt x="98" y="38"/>
                </a:lnTo>
                <a:lnTo>
                  <a:pt x="98" y="38"/>
                </a:lnTo>
                <a:lnTo>
                  <a:pt x="98" y="38"/>
                </a:lnTo>
                <a:lnTo>
                  <a:pt x="98" y="38"/>
                </a:lnTo>
                <a:lnTo>
                  <a:pt x="100" y="38"/>
                </a:lnTo>
                <a:lnTo>
                  <a:pt x="104" y="36"/>
                </a:lnTo>
                <a:lnTo>
                  <a:pt x="104" y="36"/>
                </a:lnTo>
                <a:lnTo>
                  <a:pt x="104" y="36"/>
                </a:lnTo>
                <a:lnTo>
                  <a:pt x="106" y="36"/>
                </a:lnTo>
                <a:lnTo>
                  <a:pt x="106" y="36"/>
                </a:lnTo>
                <a:lnTo>
                  <a:pt x="106" y="36"/>
                </a:lnTo>
                <a:lnTo>
                  <a:pt x="106" y="36"/>
                </a:lnTo>
                <a:lnTo>
                  <a:pt x="106" y="36"/>
                </a:lnTo>
                <a:lnTo>
                  <a:pt x="108" y="36"/>
                </a:lnTo>
                <a:lnTo>
                  <a:pt x="108" y="36"/>
                </a:lnTo>
                <a:lnTo>
                  <a:pt x="108" y="36"/>
                </a:lnTo>
                <a:lnTo>
                  <a:pt x="108" y="36"/>
                </a:lnTo>
                <a:lnTo>
                  <a:pt x="108" y="36"/>
                </a:lnTo>
                <a:lnTo>
                  <a:pt x="108" y="36"/>
                </a:lnTo>
                <a:lnTo>
                  <a:pt x="110" y="36"/>
                </a:lnTo>
                <a:lnTo>
                  <a:pt x="110" y="36"/>
                </a:lnTo>
                <a:lnTo>
                  <a:pt x="110" y="36"/>
                </a:lnTo>
                <a:lnTo>
                  <a:pt x="110" y="36"/>
                </a:lnTo>
                <a:lnTo>
                  <a:pt x="110" y="36"/>
                </a:lnTo>
                <a:lnTo>
                  <a:pt x="108" y="36"/>
                </a:lnTo>
                <a:lnTo>
                  <a:pt x="108" y="36"/>
                </a:lnTo>
                <a:lnTo>
                  <a:pt x="108" y="36"/>
                </a:lnTo>
                <a:lnTo>
                  <a:pt x="106" y="36"/>
                </a:lnTo>
                <a:lnTo>
                  <a:pt x="106" y="36"/>
                </a:lnTo>
                <a:lnTo>
                  <a:pt x="108" y="36"/>
                </a:lnTo>
                <a:lnTo>
                  <a:pt x="108" y="36"/>
                </a:lnTo>
                <a:lnTo>
                  <a:pt x="108" y="34"/>
                </a:lnTo>
                <a:lnTo>
                  <a:pt x="108" y="34"/>
                </a:lnTo>
                <a:lnTo>
                  <a:pt x="108" y="34"/>
                </a:lnTo>
                <a:lnTo>
                  <a:pt x="106" y="34"/>
                </a:lnTo>
                <a:lnTo>
                  <a:pt x="106" y="36"/>
                </a:lnTo>
                <a:lnTo>
                  <a:pt x="106" y="36"/>
                </a:lnTo>
                <a:lnTo>
                  <a:pt x="106" y="36"/>
                </a:lnTo>
                <a:lnTo>
                  <a:pt x="104" y="36"/>
                </a:lnTo>
                <a:lnTo>
                  <a:pt x="104" y="36"/>
                </a:lnTo>
                <a:lnTo>
                  <a:pt x="104" y="36"/>
                </a:lnTo>
                <a:lnTo>
                  <a:pt x="102" y="36"/>
                </a:lnTo>
                <a:lnTo>
                  <a:pt x="102" y="36"/>
                </a:lnTo>
                <a:lnTo>
                  <a:pt x="102" y="36"/>
                </a:lnTo>
                <a:lnTo>
                  <a:pt x="100" y="36"/>
                </a:lnTo>
                <a:lnTo>
                  <a:pt x="100" y="36"/>
                </a:lnTo>
                <a:lnTo>
                  <a:pt x="100" y="36"/>
                </a:lnTo>
                <a:lnTo>
                  <a:pt x="98" y="36"/>
                </a:lnTo>
                <a:lnTo>
                  <a:pt x="98" y="36"/>
                </a:lnTo>
                <a:lnTo>
                  <a:pt x="96" y="36"/>
                </a:lnTo>
                <a:lnTo>
                  <a:pt x="96" y="36"/>
                </a:lnTo>
                <a:lnTo>
                  <a:pt x="96" y="36"/>
                </a:lnTo>
                <a:lnTo>
                  <a:pt x="96" y="36"/>
                </a:lnTo>
                <a:lnTo>
                  <a:pt x="96" y="36"/>
                </a:lnTo>
                <a:lnTo>
                  <a:pt x="96" y="36"/>
                </a:lnTo>
                <a:lnTo>
                  <a:pt x="96" y="36"/>
                </a:lnTo>
                <a:lnTo>
                  <a:pt x="94" y="36"/>
                </a:lnTo>
                <a:lnTo>
                  <a:pt x="94" y="38"/>
                </a:lnTo>
                <a:lnTo>
                  <a:pt x="94" y="38"/>
                </a:lnTo>
                <a:lnTo>
                  <a:pt x="94" y="38"/>
                </a:lnTo>
                <a:lnTo>
                  <a:pt x="92" y="38"/>
                </a:lnTo>
                <a:lnTo>
                  <a:pt x="90" y="38"/>
                </a:lnTo>
                <a:lnTo>
                  <a:pt x="90" y="38"/>
                </a:lnTo>
                <a:lnTo>
                  <a:pt x="90" y="38"/>
                </a:lnTo>
                <a:lnTo>
                  <a:pt x="88" y="38"/>
                </a:lnTo>
                <a:lnTo>
                  <a:pt x="88" y="38"/>
                </a:lnTo>
                <a:lnTo>
                  <a:pt x="88" y="38"/>
                </a:lnTo>
                <a:lnTo>
                  <a:pt x="88" y="38"/>
                </a:lnTo>
                <a:lnTo>
                  <a:pt x="88" y="38"/>
                </a:lnTo>
                <a:lnTo>
                  <a:pt x="88" y="38"/>
                </a:lnTo>
                <a:lnTo>
                  <a:pt x="88" y="38"/>
                </a:lnTo>
                <a:lnTo>
                  <a:pt x="88" y="36"/>
                </a:lnTo>
                <a:lnTo>
                  <a:pt x="88" y="36"/>
                </a:lnTo>
                <a:lnTo>
                  <a:pt x="86" y="36"/>
                </a:lnTo>
                <a:lnTo>
                  <a:pt x="86" y="36"/>
                </a:lnTo>
                <a:lnTo>
                  <a:pt x="86" y="36"/>
                </a:lnTo>
                <a:lnTo>
                  <a:pt x="86" y="36"/>
                </a:lnTo>
                <a:lnTo>
                  <a:pt x="84" y="36"/>
                </a:lnTo>
                <a:lnTo>
                  <a:pt x="84" y="36"/>
                </a:lnTo>
                <a:lnTo>
                  <a:pt x="82" y="36"/>
                </a:lnTo>
                <a:lnTo>
                  <a:pt x="80" y="36"/>
                </a:lnTo>
                <a:lnTo>
                  <a:pt x="80" y="36"/>
                </a:lnTo>
                <a:lnTo>
                  <a:pt x="80" y="36"/>
                </a:lnTo>
                <a:lnTo>
                  <a:pt x="80" y="36"/>
                </a:lnTo>
                <a:lnTo>
                  <a:pt x="80" y="36"/>
                </a:lnTo>
                <a:lnTo>
                  <a:pt x="80" y="36"/>
                </a:lnTo>
                <a:lnTo>
                  <a:pt x="80" y="36"/>
                </a:lnTo>
                <a:lnTo>
                  <a:pt x="80" y="36"/>
                </a:lnTo>
                <a:lnTo>
                  <a:pt x="80" y="36"/>
                </a:lnTo>
                <a:lnTo>
                  <a:pt x="80" y="36"/>
                </a:lnTo>
                <a:lnTo>
                  <a:pt x="80" y="36"/>
                </a:lnTo>
                <a:lnTo>
                  <a:pt x="78" y="36"/>
                </a:lnTo>
                <a:lnTo>
                  <a:pt x="78" y="36"/>
                </a:lnTo>
                <a:lnTo>
                  <a:pt x="78" y="36"/>
                </a:lnTo>
                <a:lnTo>
                  <a:pt x="78" y="36"/>
                </a:lnTo>
                <a:lnTo>
                  <a:pt x="76" y="36"/>
                </a:lnTo>
                <a:lnTo>
                  <a:pt x="76" y="36"/>
                </a:lnTo>
                <a:lnTo>
                  <a:pt x="78" y="34"/>
                </a:lnTo>
                <a:lnTo>
                  <a:pt x="78" y="34"/>
                </a:lnTo>
                <a:lnTo>
                  <a:pt x="78" y="34"/>
                </a:lnTo>
                <a:lnTo>
                  <a:pt x="80" y="34"/>
                </a:lnTo>
                <a:lnTo>
                  <a:pt x="80" y="34"/>
                </a:lnTo>
                <a:lnTo>
                  <a:pt x="82" y="34"/>
                </a:lnTo>
                <a:lnTo>
                  <a:pt x="84" y="34"/>
                </a:lnTo>
                <a:lnTo>
                  <a:pt x="86" y="32"/>
                </a:lnTo>
                <a:lnTo>
                  <a:pt x="86" y="32"/>
                </a:lnTo>
                <a:lnTo>
                  <a:pt x="86" y="32"/>
                </a:lnTo>
                <a:lnTo>
                  <a:pt x="86" y="32"/>
                </a:lnTo>
                <a:lnTo>
                  <a:pt x="86" y="32"/>
                </a:lnTo>
                <a:lnTo>
                  <a:pt x="86" y="32"/>
                </a:lnTo>
                <a:lnTo>
                  <a:pt x="86" y="32"/>
                </a:lnTo>
                <a:lnTo>
                  <a:pt x="86" y="32"/>
                </a:lnTo>
                <a:lnTo>
                  <a:pt x="88" y="32"/>
                </a:lnTo>
                <a:lnTo>
                  <a:pt x="88" y="32"/>
                </a:lnTo>
                <a:lnTo>
                  <a:pt x="88" y="32"/>
                </a:lnTo>
                <a:lnTo>
                  <a:pt x="88" y="32"/>
                </a:lnTo>
                <a:lnTo>
                  <a:pt x="90" y="32"/>
                </a:lnTo>
                <a:lnTo>
                  <a:pt x="90" y="32"/>
                </a:lnTo>
                <a:lnTo>
                  <a:pt x="90" y="32"/>
                </a:lnTo>
                <a:lnTo>
                  <a:pt x="90" y="32"/>
                </a:lnTo>
                <a:lnTo>
                  <a:pt x="92" y="32"/>
                </a:lnTo>
                <a:lnTo>
                  <a:pt x="92" y="32"/>
                </a:lnTo>
                <a:lnTo>
                  <a:pt x="94" y="32"/>
                </a:lnTo>
                <a:lnTo>
                  <a:pt x="94" y="30"/>
                </a:lnTo>
                <a:lnTo>
                  <a:pt x="94" y="30"/>
                </a:lnTo>
                <a:lnTo>
                  <a:pt x="94" y="30"/>
                </a:lnTo>
                <a:lnTo>
                  <a:pt x="94" y="30"/>
                </a:lnTo>
                <a:lnTo>
                  <a:pt x="94" y="30"/>
                </a:lnTo>
                <a:lnTo>
                  <a:pt x="94" y="30"/>
                </a:lnTo>
                <a:lnTo>
                  <a:pt x="96" y="30"/>
                </a:lnTo>
                <a:lnTo>
                  <a:pt x="96" y="30"/>
                </a:lnTo>
                <a:lnTo>
                  <a:pt x="96" y="30"/>
                </a:lnTo>
                <a:lnTo>
                  <a:pt x="96" y="30"/>
                </a:lnTo>
                <a:lnTo>
                  <a:pt x="98" y="30"/>
                </a:lnTo>
                <a:lnTo>
                  <a:pt x="98" y="30"/>
                </a:lnTo>
                <a:lnTo>
                  <a:pt x="100" y="30"/>
                </a:lnTo>
                <a:lnTo>
                  <a:pt x="100" y="30"/>
                </a:lnTo>
                <a:lnTo>
                  <a:pt x="100" y="30"/>
                </a:lnTo>
                <a:lnTo>
                  <a:pt x="100" y="30"/>
                </a:lnTo>
                <a:lnTo>
                  <a:pt x="98" y="30"/>
                </a:lnTo>
                <a:lnTo>
                  <a:pt x="98" y="30"/>
                </a:lnTo>
                <a:lnTo>
                  <a:pt x="98" y="30"/>
                </a:lnTo>
                <a:lnTo>
                  <a:pt x="98" y="30"/>
                </a:lnTo>
                <a:lnTo>
                  <a:pt x="98" y="30"/>
                </a:lnTo>
                <a:lnTo>
                  <a:pt x="98" y="30"/>
                </a:lnTo>
                <a:lnTo>
                  <a:pt x="102" y="30"/>
                </a:lnTo>
                <a:lnTo>
                  <a:pt x="102" y="30"/>
                </a:lnTo>
                <a:lnTo>
                  <a:pt x="102" y="30"/>
                </a:lnTo>
                <a:lnTo>
                  <a:pt x="104" y="30"/>
                </a:lnTo>
                <a:lnTo>
                  <a:pt x="104" y="30"/>
                </a:lnTo>
                <a:lnTo>
                  <a:pt x="104" y="30"/>
                </a:lnTo>
                <a:lnTo>
                  <a:pt x="104" y="30"/>
                </a:lnTo>
                <a:lnTo>
                  <a:pt x="104" y="30"/>
                </a:lnTo>
                <a:lnTo>
                  <a:pt x="104" y="28"/>
                </a:lnTo>
                <a:lnTo>
                  <a:pt x="106" y="28"/>
                </a:lnTo>
                <a:lnTo>
                  <a:pt x="106" y="28"/>
                </a:lnTo>
                <a:lnTo>
                  <a:pt x="106" y="28"/>
                </a:lnTo>
                <a:lnTo>
                  <a:pt x="106" y="28"/>
                </a:lnTo>
                <a:lnTo>
                  <a:pt x="106" y="28"/>
                </a:lnTo>
                <a:lnTo>
                  <a:pt x="106" y="28"/>
                </a:lnTo>
                <a:lnTo>
                  <a:pt x="108" y="28"/>
                </a:lnTo>
                <a:lnTo>
                  <a:pt x="108" y="28"/>
                </a:lnTo>
                <a:lnTo>
                  <a:pt x="108" y="28"/>
                </a:lnTo>
                <a:lnTo>
                  <a:pt x="108" y="28"/>
                </a:lnTo>
                <a:lnTo>
                  <a:pt x="108" y="28"/>
                </a:lnTo>
                <a:lnTo>
                  <a:pt x="110" y="28"/>
                </a:lnTo>
                <a:lnTo>
                  <a:pt x="110" y="28"/>
                </a:lnTo>
                <a:lnTo>
                  <a:pt x="110" y="28"/>
                </a:lnTo>
                <a:lnTo>
                  <a:pt x="108" y="28"/>
                </a:lnTo>
                <a:lnTo>
                  <a:pt x="108" y="28"/>
                </a:lnTo>
                <a:lnTo>
                  <a:pt x="108" y="28"/>
                </a:lnTo>
                <a:lnTo>
                  <a:pt x="108" y="28"/>
                </a:lnTo>
                <a:lnTo>
                  <a:pt x="110" y="26"/>
                </a:lnTo>
                <a:lnTo>
                  <a:pt x="110" y="26"/>
                </a:lnTo>
                <a:lnTo>
                  <a:pt x="110" y="26"/>
                </a:lnTo>
                <a:lnTo>
                  <a:pt x="110" y="26"/>
                </a:lnTo>
                <a:lnTo>
                  <a:pt x="112" y="26"/>
                </a:lnTo>
                <a:lnTo>
                  <a:pt x="112" y="26"/>
                </a:lnTo>
                <a:lnTo>
                  <a:pt x="112" y="26"/>
                </a:lnTo>
                <a:lnTo>
                  <a:pt x="112" y="26"/>
                </a:lnTo>
                <a:lnTo>
                  <a:pt x="112" y="26"/>
                </a:lnTo>
                <a:lnTo>
                  <a:pt x="112" y="26"/>
                </a:lnTo>
                <a:lnTo>
                  <a:pt x="112" y="26"/>
                </a:lnTo>
                <a:lnTo>
                  <a:pt x="114" y="26"/>
                </a:lnTo>
                <a:lnTo>
                  <a:pt x="114" y="26"/>
                </a:lnTo>
                <a:lnTo>
                  <a:pt x="116" y="26"/>
                </a:lnTo>
                <a:lnTo>
                  <a:pt x="118" y="26"/>
                </a:lnTo>
                <a:lnTo>
                  <a:pt x="118" y="26"/>
                </a:lnTo>
                <a:lnTo>
                  <a:pt x="118" y="26"/>
                </a:lnTo>
                <a:lnTo>
                  <a:pt x="118" y="26"/>
                </a:lnTo>
                <a:lnTo>
                  <a:pt x="118" y="26"/>
                </a:lnTo>
                <a:lnTo>
                  <a:pt x="118" y="26"/>
                </a:lnTo>
                <a:lnTo>
                  <a:pt x="118" y="26"/>
                </a:lnTo>
                <a:lnTo>
                  <a:pt x="120" y="26"/>
                </a:lnTo>
                <a:lnTo>
                  <a:pt x="120" y="26"/>
                </a:lnTo>
                <a:lnTo>
                  <a:pt x="120" y="26"/>
                </a:lnTo>
                <a:lnTo>
                  <a:pt x="120" y="26"/>
                </a:lnTo>
                <a:lnTo>
                  <a:pt x="122" y="26"/>
                </a:lnTo>
                <a:lnTo>
                  <a:pt x="122" y="26"/>
                </a:lnTo>
                <a:lnTo>
                  <a:pt x="122" y="26"/>
                </a:lnTo>
                <a:lnTo>
                  <a:pt x="122" y="26"/>
                </a:lnTo>
                <a:lnTo>
                  <a:pt x="122" y="26"/>
                </a:lnTo>
                <a:lnTo>
                  <a:pt x="122" y="26"/>
                </a:lnTo>
                <a:lnTo>
                  <a:pt x="122" y="26"/>
                </a:lnTo>
                <a:lnTo>
                  <a:pt x="122" y="26"/>
                </a:lnTo>
                <a:lnTo>
                  <a:pt x="122" y="26"/>
                </a:lnTo>
                <a:lnTo>
                  <a:pt x="122" y="28"/>
                </a:lnTo>
                <a:lnTo>
                  <a:pt x="122" y="28"/>
                </a:lnTo>
                <a:lnTo>
                  <a:pt x="122" y="28"/>
                </a:lnTo>
                <a:lnTo>
                  <a:pt x="124" y="28"/>
                </a:lnTo>
                <a:lnTo>
                  <a:pt x="124" y="28"/>
                </a:lnTo>
                <a:lnTo>
                  <a:pt x="124" y="28"/>
                </a:lnTo>
                <a:lnTo>
                  <a:pt x="124" y="28"/>
                </a:lnTo>
                <a:lnTo>
                  <a:pt x="124" y="30"/>
                </a:lnTo>
                <a:lnTo>
                  <a:pt x="124" y="30"/>
                </a:lnTo>
                <a:lnTo>
                  <a:pt x="126" y="30"/>
                </a:lnTo>
                <a:lnTo>
                  <a:pt x="126" y="30"/>
                </a:lnTo>
                <a:lnTo>
                  <a:pt x="126" y="30"/>
                </a:lnTo>
                <a:lnTo>
                  <a:pt x="126" y="30"/>
                </a:lnTo>
                <a:lnTo>
                  <a:pt x="126" y="30"/>
                </a:lnTo>
                <a:lnTo>
                  <a:pt x="124" y="28"/>
                </a:lnTo>
                <a:lnTo>
                  <a:pt x="124" y="28"/>
                </a:lnTo>
                <a:lnTo>
                  <a:pt x="124" y="28"/>
                </a:lnTo>
                <a:lnTo>
                  <a:pt x="124" y="28"/>
                </a:lnTo>
                <a:lnTo>
                  <a:pt x="122" y="28"/>
                </a:lnTo>
                <a:lnTo>
                  <a:pt x="122" y="26"/>
                </a:lnTo>
                <a:lnTo>
                  <a:pt x="124" y="26"/>
                </a:lnTo>
                <a:lnTo>
                  <a:pt x="124" y="26"/>
                </a:lnTo>
                <a:lnTo>
                  <a:pt x="124" y="26"/>
                </a:lnTo>
                <a:lnTo>
                  <a:pt x="124" y="24"/>
                </a:lnTo>
                <a:lnTo>
                  <a:pt x="126" y="24"/>
                </a:lnTo>
                <a:lnTo>
                  <a:pt x="126" y="24"/>
                </a:lnTo>
                <a:lnTo>
                  <a:pt x="126" y="24"/>
                </a:lnTo>
                <a:lnTo>
                  <a:pt x="128" y="24"/>
                </a:lnTo>
                <a:lnTo>
                  <a:pt x="128" y="24"/>
                </a:lnTo>
                <a:lnTo>
                  <a:pt x="130" y="24"/>
                </a:lnTo>
                <a:lnTo>
                  <a:pt x="130" y="24"/>
                </a:lnTo>
                <a:lnTo>
                  <a:pt x="130" y="24"/>
                </a:lnTo>
                <a:lnTo>
                  <a:pt x="130" y="24"/>
                </a:lnTo>
                <a:lnTo>
                  <a:pt x="130" y="24"/>
                </a:lnTo>
                <a:lnTo>
                  <a:pt x="130" y="24"/>
                </a:lnTo>
                <a:lnTo>
                  <a:pt x="132" y="24"/>
                </a:lnTo>
                <a:lnTo>
                  <a:pt x="132" y="24"/>
                </a:lnTo>
                <a:lnTo>
                  <a:pt x="132" y="24"/>
                </a:lnTo>
                <a:lnTo>
                  <a:pt x="134" y="24"/>
                </a:lnTo>
                <a:lnTo>
                  <a:pt x="134" y="24"/>
                </a:lnTo>
                <a:lnTo>
                  <a:pt x="134" y="24"/>
                </a:lnTo>
                <a:lnTo>
                  <a:pt x="134" y="24"/>
                </a:lnTo>
                <a:lnTo>
                  <a:pt x="136" y="26"/>
                </a:lnTo>
                <a:lnTo>
                  <a:pt x="136" y="26"/>
                </a:lnTo>
                <a:lnTo>
                  <a:pt x="138" y="26"/>
                </a:lnTo>
                <a:lnTo>
                  <a:pt x="138" y="26"/>
                </a:lnTo>
                <a:lnTo>
                  <a:pt x="140" y="26"/>
                </a:lnTo>
                <a:lnTo>
                  <a:pt x="140" y="26"/>
                </a:lnTo>
                <a:lnTo>
                  <a:pt x="140" y="26"/>
                </a:lnTo>
                <a:lnTo>
                  <a:pt x="140" y="26"/>
                </a:lnTo>
                <a:lnTo>
                  <a:pt x="140" y="26"/>
                </a:lnTo>
                <a:lnTo>
                  <a:pt x="140" y="26"/>
                </a:lnTo>
                <a:lnTo>
                  <a:pt x="142" y="26"/>
                </a:lnTo>
                <a:lnTo>
                  <a:pt x="142" y="26"/>
                </a:lnTo>
                <a:lnTo>
                  <a:pt x="144" y="26"/>
                </a:lnTo>
                <a:lnTo>
                  <a:pt x="144" y="26"/>
                </a:lnTo>
                <a:lnTo>
                  <a:pt x="144" y="26"/>
                </a:lnTo>
                <a:lnTo>
                  <a:pt x="144" y="26"/>
                </a:lnTo>
                <a:lnTo>
                  <a:pt x="146" y="26"/>
                </a:lnTo>
                <a:lnTo>
                  <a:pt x="146" y="26"/>
                </a:lnTo>
                <a:lnTo>
                  <a:pt x="146" y="24"/>
                </a:lnTo>
                <a:lnTo>
                  <a:pt x="144" y="24"/>
                </a:lnTo>
                <a:lnTo>
                  <a:pt x="144" y="24"/>
                </a:lnTo>
                <a:lnTo>
                  <a:pt x="144" y="24"/>
                </a:lnTo>
                <a:lnTo>
                  <a:pt x="144" y="24"/>
                </a:lnTo>
                <a:lnTo>
                  <a:pt x="144" y="24"/>
                </a:lnTo>
                <a:lnTo>
                  <a:pt x="144" y="22"/>
                </a:lnTo>
                <a:lnTo>
                  <a:pt x="146" y="22"/>
                </a:lnTo>
                <a:lnTo>
                  <a:pt x="148" y="22"/>
                </a:lnTo>
                <a:lnTo>
                  <a:pt x="148" y="22"/>
                </a:lnTo>
                <a:lnTo>
                  <a:pt x="148" y="22"/>
                </a:lnTo>
                <a:lnTo>
                  <a:pt x="148" y="22"/>
                </a:lnTo>
                <a:lnTo>
                  <a:pt x="148" y="22"/>
                </a:lnTo>
                <a:lnTo>
                  <a:pt x="150" y="22"/>
                </a:lnTo>
                <a:lnTo>
                  <a:pt x="150" y="22"/>
                </a:lnTo>
                <a:lnTo>
                  <a:pt x="150" y="22"/>
                </a:lnTo>
                <a:lnTo>
                  <a:pt x="150" y="22"/>
                </a:lnTo>
                <a:lnTo>
                  <a:pt x="150" y="22"/>
                </a:lnTo>
                <a:lnTo>
                  <a:pt x="150" y="22"/>
                </a:lnTo>
                <a:lnTo>
                  <a:pt x="150" y="22"/>
                </a:lnTo>
                <a:lnTo>
                  <a:pt x="150" y="22"/>
                </a:lnTo>
                <a:lnTo>
                  <a:pt x="148" y="22"/>
                </a:lnTo>
                <a:lnTo>
                  <a:pt x="148" y="20"/>
                </a:lnTo>
                <a:lnTo>
                  <a:pt x="148" y="20"/>
                </a:lnTo>
                <a:lnTo>
                  <a:pt x="146" y="20"/>
                </a:lnTo>
                <a:lnTo>
                  <a:pt x="146" y="20"/>
                </a:lnTo>
                <a:lnTo>
                  <a:pt x="146" y="20"/>
                </a:lnTo>
                <a:lnTo>
                  <a:pt x="146" y="18"/>
                </a:lnTo>
                <a:lnTo>
                  <a:pt x="146" y="18"/>
                </a:lnTo>
                <a:lnTo>
                  <a:pt x="146" y="18"/>
                </a:lnTo>
                <a:lnTo>
                  <a:pt x="148" y="18"/>
                </a:lnTo>
                <a:lnTo>
                  <a:pt x="148" y="18"/>
                </a:lnTo>
                <a:lnTo>
                  <a:pt x="148" y="18"/>
                </a:lnTo>
                <a:lnTo>
                  <a:pt x="150" y="18"/>
                </a:lnTo>
                <a:lnTo>
                  <a:pt x="152" y="18"/>
                </a:lnTo>
                <a:lnTo>
                  <a:pt x="152" y="18"/>
                </a:lnTo>
                <a:lnTo>
                  <a:pt x="152" y="18"/>
                </a:lnTo>
                <a:lnTo>
                  <a:pt x="154" y="18"/>
                </a:lnTo>
                <a:lnTo>
                  <a:pt x="154" y="18"/>
                </a:lnTo>
                <a:lnTo>
                  <a:pt x="156" y="18"/>
                </a:lnTo>
                <a:lnTo>
                  <a:pt x="158" y="18"/>
                </a:lnTo>
                <a:lnTo>
                  <a:pt x="158" y="18"/>
                </a:lnTo>
                <a:lnTo>
                  <a:pt x="160" y="18"/>
                </a:lnTo>
                <a:lnTo>
                  <a:pt x="160" y="18"/>
                </a:lnTo>
                <a:lnTo>
                  <a:pt x="160" y="18"/>
                </a:lnTo>
                <a:lnTo>
                  <a:pt x="160" y="18"/>
                </a:lnTo>
                <a:lnTo>
                  <a:pt x="162" y="18"/>
                </a:lnTo>
                <a:lnTo>
                  <a:pt x="164" y="18"/>
                </a:lnTo>
                <a:lnTo>
                  <a:pt x="164" y="18"/>
                </a:lnTo>
                <a:lnTo>
                  <a:pt x="164" y="18"/>
                </a:lnTo>
                <a:lnTo>
                  <a:pt x="164" y="18"/>
                </a:lnTo>
                <a:lnTo>
                  <a:pt x="166" y="18"/>
                </a:lnTo>
                <a:lnTo>
                  <a:pt x="168" y="18"/>
                </a:lnTo>
                <a:lnTo>
                  <a:pt x="168" y="18"/>
                </a:lnTo>
                <a:lnTo>
                  <a:pt x="170" y="18"/>
                </a:lnTo>
                <a:lnTo>
                  <a:pt x="170" y="18"/>
                </a:lnTo>
                <a:lnTo>
                  <a:pt x="170" y="18"/>
                </a:lnTo>
                <a:lnTo>
                  <a:pt x="170" y="18"/>
                </a:lnTo>
                <a:lnTo>
                  <a:pt x="170" y="18"/>
                </a:lnTo>
                <a:lnTo>
                  <a:pt x="170" y="18"/>
                </a:lnTo>
                <a:lnTo>
                  <a:pt x="170" y="18"/>
                </a:lnTo>
                <a:lnTo>
                  <a:pt x="170" y="18"/>
                </a:lnTo>
                <a:lnTo>
                  <a:pt x="170" y="20"/>
                </a:lnTo>
                <a:lnTo>
                  <a:pt x="170" y="20"/>
                </a:lnTo>
                <a:lnTo>
                  <a:pt x="170" y="20"/>
                </a:lnTo>
                <a:lnTo>
                  <a:pt x="170" y="20"/>
                </a:lnTo>
                <a:lnTo>
                  <a:pt x="170" y="20"/>
                </a:lnTo>
                <a:lnTo>
                  <a:pt x="170" y="20"/>
                </a:lnTo>
                <a:lnTo>
                  <a:pt x="170" y="20"/>
                </a:lnTo>
                <a:lnTo>
                  <a:pt x="170" y="20"/>
                </a:lnTo>
                <a:lnTo>
                  <a:pt x="170" y="20"/>
                </a:lnTo>
                <a:lnTo>
                  <a:pt x="170" y="20"/>
                </a:lnTo>
                <a:lnTo>
                  <a:pt x="172" y="20"/>
                </a:lnTo>
                <a:lnTo>
                  <a:pt x="176" y="20"/>
                </a:lnTo>
                <a:lnTo>
                  <a:pt x="176" y="20"/>
                </a:lnTo>
                <a:lnTo>
                  <a:pt x="176" y="20"/>
                </a:lnTo>
                <a:lnTo>
                  <a:pt x="178" y="20"/>
                </a:lnTo>
                <a:lnTo>
                  <a:pt x="178" y="20"/>
                </a:lnTo>
                <a:lnTo>
                  <a:pt x="178" y="20"/>
                </a:lnTo>
                <a:lnTo>
                  <a:pt x="178" y="20"/>
                </a:lnTo>
                <a:lnTo>
                  <a:pt x="178" y="20"/>
                </a:lnTo>
                <a:lnTo>
                  <a:pt x="180" y="22"/>
                </a:lnTo>
                <a:lnTo>
                  <a:pt x="178" y="22"/>
                </a:lnTo>
                <a:lnTo>
                  <a:pt x="178" y="22"/>
                </a:lnTo>
                <a:lnTo>
                  <a:pt x="180" y="22"/>
                </a:lnTo>
                <a:lnTo>
                  <a:pt x="180" y="22"/>
                </a:lnTo>
                <a:lnTo>
                  <a:pt x="180" y="22"/>
                </a:lnTo>
                <a:lnTo>
                  <a:pt x="180" y="22"/>
                </a:lnTo>
                <a:lnTo>
                  <a:pt x="182" y="22"/>
                </a:lnTo>
                <a:lnTo>
                  <a:pt x="182" y="22"/>
                </a:lnTo>
                <a:lnTo>
                  <a:pt x="182" y="22"/>
                </a:lnTo>
                <a:lnTo>
                  <a:pt x="182" y="22"/>
                </a:lnTo>
                <a:lnTo>
                  <a:pt x="180" y="22"/>
                </a:lnTo>
                <a:lnTo>
                  <a:pt x="180" y="22"/>
                </a:lnTo>
                <a:lnTo>
                  <a:pt x="180" y="22"/>
                </a:lnTo>
                <a:lnTo>
                  <a:pt x="180" y="22"/>
                </a:lnTo>
                <a:lnTo>
                  <a:pt x="180" y="22"/>
                </a:lnTo>
                <a:lnTo>
                  <a:pt x="182" y="22"/>
                </a:lnTo>
                <a:lnTo>
                  <a:pt x="182" y="22"/>
                </a:lnTo>
                <a:lnTo>
                  <a:pt x="184" y="22"/>
                </a:lnTo>
                <a:lnTo>
                  <a:pt x="184" y="22"/>
                </a:lnTo>
                <a:lnTo>
                  <a:pt x="184" y="22"/>
                </a:lnTo>
                <a:lnTo>
                  <a:pt x="184" y="22"/>
                </a:lnTo>
                <a:lnTo>
                  <a:pt x="186" y="24"/>
                </a:lnTo>
                <a:lnTo>
                  <a:pt x="186" y="24"/>
                </a:lnTo>
                <a:lnTo>
                  <a:pt x="186" y="24"/>
                </a:lnTo>
                <a:lnTo>
                  <a:pt x="186" y="24"/>
                </a:lnTo>
                <a:lnTo>
                  <a:pt x="186" y="24"/>
                </a:lnTo>
                <a:lnTo>
                  <a:pt x="186" y="24"/>
                </a:lnTo>
                <a:lnTo>
                  <a:pt x="186" y="22"/>
                </a:lnTo>
                <a:lnTo>
                  <a:pt x="186" y="22"/>
                </a:lnTo>
                <a:lnTo>
                  <a:pt x="186" y="22"/>
                </a:lnTo>
                <a:lnTo>
                  <a:pt x="186" y="22"/>
                </a:lnTo>
                <a:lnTo>
                  <a:pt x="186" y="22"/>
                </a:lnTo>
                <a:lnTo>
                  <a:pt x="184" y="22"/>
                </a:lnTo>
                <a:lnTo>
                  <a:pt x="182" y="22"/>
                </a:lnTo>
                <a:lnTo>
                  <a:pt x="182" y="22"/>
                </a:lnTo>
                <a:lnTo>
                  <a:pt x="182" y="22"/>
                </a:lnTo>
                <a:lnTo>
                  <a:pt x="182" y="22"/>
                </a:lnTo>
                <a:lnTo>
                  <a:pt x="182" y="22"/>
                </a:lnTo>
                <a:lnTo>
                  <a:pt x="182" y="22"/>
                </a:lnTo>
                <a:lnTo>
                  <a:pt x="182" y="22"/>
                </a:lnTo>
                <a:lnTo>
                  <a:pt x="182" y="22"/>
                </a:lnTo>
                <a:lnTo>
                  <a:pt x="180" y="20"/>
                </a:lnTo>
                <a:lnTo>
                  <a:pt x="178" y="20"/>
                </a:lnTo>
                <a:lnTo>
                  <a:pt x="178" y="20"/>
                </a:lnTo>
                <a:lnTo>
                  <a:pt x="178" y="20"/>
                </a:lnTo>
                <a:lnTo>
                  <a:pt x="178" y="20"/>
                </a:lnTo>
                <a:lnTo>
                  <a:pt x="178" y="20"/>
                </a:lnTo>
                <a:lnTo>
                  <a:pt x="176" y="20"/>
                </a:lnTo>
                <a:lnTo>
                  <a:pt x="176" y="20"/>
                </a:lnTo>
                <a:lnTo>
                  <a:pt x="174" y="20"/>
                </a:lnTo>
                <a:lnTo>
                  <a:pt x="174" y="20"/>
                </a:lnTo>
                <a:lnTo>
                  <a:pt x="174" y="20"/>
                </a:lnTo>
                <a:lnTo>
                  <a:pt x="174" y="18"/>
                </a:lnTo>
                <a:lnTo>
                  <a:pt x="174" y="18"/>
                </a:lnTo>
                <a:lnTo>
                  <a:pt x="174" y="18"/>
                </a:lnTo>
                <a:lnTo>
                  <a:pt x="174" y="18"/>
                </a:lnTo>
                <a:lnTo>
                  <a:pt x="174" y="18"/>
                </a:lnTo>
                <a:lnTo>
                  <a:pt x="174" y="18"/>
                </a:lnTo>
                <a:lnTo>
                  <a:pt x="172" y="18"/>
                </a:lnTo>
                <a:lnTo>
                  <a:pt x="172" y="18"/>
                </a:lnTo>
                <a:lnTo>
                  <a:pt x="170" y="18"/>
                </a:lnTo>
                <a:lnTo>
                  <a:pt x="170" y="18"/>
                </a:lnTo>
                <a:lnTo>
                  <a:pt x="168" y="18"/>
                </a:lnTo>
                <a:lnTo>
                  <a:pt x="168" y="16"/>
                </a:lnTo>
                <a:lnTo>
                  <a:pt x="168" y="16"/>
                </a:lnTo>
                <a:lnTo>
                  <a:pt x="166" y="16"/>
                </a:lnTo>
                <a:lnTo>
                  <a:pt x="166" y="16"/>
                </a:lnTo>
                <a:lnTo>
                  <a:pt x="166" y="16"/>
                </a:lnTo>
                <a:lnTo>
                  <a:pt x="166" y="16"/>
                </a:lnTo>
                <a:lnTo>
                  <a:pt x="166" y="16"/>
                </a:lnTo>
                <a:lnTo>
                  <a:pt x="168" y="16"/>
                </a:lnTo>
                <a:lnTo>
                  <a:pt x="168" y="16"/>
                </a:lnTo>
                <a:lnTo>
                  <a:pt x="170" y="16"/>
                </a:lnTo>
                <a:lnTo>
                  <a:pt x="174" y="16"/>
                </a:lnTo>
                <a:lnTo>
                  <a:pt x="176" y="16"/>
                </a:lnTo>
                <a:lnTo>
                  <a:pt x="176" y="16"/>
                </a:lnTo>
                <a:lnTo>
                  <a:pt x="176" y="16"/>
                </a:lnTo>
                <a:lnTo>
                  <a:pt x="176" y="16"/>
                </a:lnTo>
                <a:lnTo>
                  <a:pt x="182" y="14"/>
                </a:lnTo>
                <a:lnTo>
                  <a:pt x="182" y="14"/>
                </a:lnTo>
                <a:lnTo>
                  <a:pt x="184" y="14"/>
                </a:lnTo>
                <a:lnTo>
                  <a:pt x="186" y="14"/>
                </a:lnTo>
                <a:lnTo>
                  <a:pt x="186" y="14"/>
                </a:lnTo>
                <a:lnTo>
                  <a:pt x="188" y="14"/>
                </a:lnTo>
                <a:lnTo>
                  <a:pt x="190" y="14"/>
                </a:lnTo>
                <a:lnTo>
                  <a:pt x="190" y="14"/>
                </a:lnTo>
                <a:lnTo>
                  <a:pt x="192" y="14"/>
                </a:lnTo>
                <a:lnTo>
                  <a:pt x="192" y="14"/>
                </a:lnTo>
                <a:lnTo>
                  <a:pt x="194" y="14"/>
                </a:lnTo>
                <a:lnTo>
                  <a:pt x="194" y="14"/>
                </a:lnTo>
                <a:lnTo>
                  <a:pt x="194" y="14"/>
                </a:lnTo>
                <a:lnTo>
                  <a:pt x="194" y="14"/>
                </a:lnTo>
                <a:lnTo>
                  <a:pt x="194" y="14"/>
                </a:lnTo>
                <a:lnTo>
                  <a:pt x="194" y="14"/>
                </a:lnTo>
                <a:lnTo>
                  <a:pt x="194" y="14"/>
                </a:lnTo>
                <a:lnTo>
                  <a:pt x="194" y="14"/>
                </a:lnTo>
                <a:lnTo>
                  <a:pt x="196" y="14"/>
                </a:lnTo>
                <a:lnTo>
                  <a:pt x="196" y="14"/>
                </a:lnTo>
                <a:lnTo>
                  <a:pt x="196" y="14"/>
                </a:lnTo>
                <a:lnTo>
                  <a:pt x="196" y="14"/>
                </a:lnTo>
                <a:lnTo>
                  <a:pt x="198" y="14"/>
                </a:lnTo>
                <a:lnTo>
                  <a:pt x="198" y="14"/>
                </a:lnTo>
                <a:lnTo>
                  <a:pt x="198" y="14"/>
                </a:lnTo>
                <a:lnTo>
                  <a:pt x="200" y="14"/>
                </a:lnTo>
                <a:lnTo>
                  <a:pt x="200" y="14"/>
                </a:lnTo>
                <a:lnTo>
                  <a:pt x="200" y="14"/>
                </a:lnTo>
                <a:lnTo>
                  <a:pt x="200" y="14"/>
                </a:lnTo>
                <a:lnTo>
                  <a:pt x="200" y="14"/>
                </a:lnTo>
                <a:lnTo>
                  <a:pt x="200" y="14"/>
                </a:lnTo>
                <a:lnTo>
                  <a:pt x="202" y="14"/>
                </a:lnTo>
                <a:lnTo>
                  <a:pt x="202" y="14"/>
                </a:lnTo>
                <a:lnTo>
                  <a:pt x="202" y="14"/>
                </a:lnTo>
                <a:lnTo>
                  <a:pt x="204" y="14"/>
                </a:lnTo>
                <a:lnTo>
                  <a:pt x="204" y="14"/>
                </a:lnTo>
                <a:lnTo>
                  <a:pt x="204" y="14"/>
                </a:lnTo>
                <a:lnTo>
                  <a:pt x="204" y="14"/>
                </a:lnTo>
                <a:lnTo>
                  <a:pt x="204" y="14"/>
                </a:lnTo>
                <a:lnTo>
                  <a:pt x="204" y="14"/>
                </a:lnTo>
                <a:lnTo>
                  <a:pt x="204" y="14"/>
                </a:lnTo>
                <a:lnTo>
                  <a:pt x="204" y="14"/>
                </a:lnTo>
                <a:lnTo>
                  <a:pt x="204" y="14"/>
                </a:lnTo>
                <a:lnTo>
                  <a:pt x="204" y="14"/>
                </a:lnTo>
                <a:lnTo>
                  <a:pt x="204" y="14"/>
                </a:lnTo>
                <a:lnTo>
                  <a:pt x="204" y="14"/>
                </a:lnTo>
                <a:lnTo>
                  <a:pt x="206" y="14"/>
                </a:lnTo>
                <a:lnTo>
                  <a:pt x="206" y="14"/>
                </a:lnTo>
                <a:lnTo>
                  <a:pt x="206" y="14"/>
                </a:lnTo>
                <a:lnTo>
                  <a:pt x="206" y="14"/>
                </a:lnTo>
                <a:lnTo>
                  <a:pt x="206" y="14"/>
                </a:lnTo>
                <a:lnTo>
                  <a:pt x="206" y="14"/>
                </a:lnTo>
                <a:lnTo>
                  <a:pt x="206" y="14"/>
                </a:lnTo>
                <a:lnTo>
                  <a:pt x="206" y="14"/>
                </a:lnTo>
                <a:lnTo>
                  <a:pt x="204" y="14"/>
                </a:lnTo>
                <a:lnTo>
                  <a:pt x="204" y="14"/>
                </a:lnTo>
                <a:lnTo>
                  <a:pt x="204" y="14"/>
                </a:lnTo>
                <a:lnTo>
                  <a:pt x="204" y="14"/>
                </a:lnTo>
                <a:lnTo>
                  <a:pt x="202" y="14"/>
                </a:lnTo>
                <a:lnTo>
                  <a:pt x="202" y="14"/>
                </a:lnTo>
                <a:lnTo>
                  <a:pt x="202" y="14"/>
                </a:lnTo>
                <a:lnTo>
                  <a:pt x="202" y="14"/>
                </a:lnTo>
                <a:lnTo>
                  <a:pt x="202" y="14"/>
                </a:lnTo>
                <a:lnTo>
                  <a:pt x="206" y="14"/>
                </a:lnTo>
                <a:lnTo>
                  <a:pt x="208" y="14"/>
                </a:lnTo>
                <a:lnTo>
                  <a:pt x="210" y="12"/>
                </a:lnTo>
                <a:lnTo>
                  <a:pt x="212" y="12"/>
                </a:lnTo>
                <a:lnTo>
                  <a:pt x="212" y="12"/>
                </a:lnTo>
                <a:lnTo>
                  <a:pt x="212" y="12"/>
                </a:lnTo>
                <a:lnTo>
                  <a:pt x="214" y="12"/>
                </a:lnTo>
                <a:lnTo>
                  <a:pt x="214" y="12"/>
                </a:lnTo>
                <a:lnTo>
                  <a:pt x="216" y="14"/>
                </a:lnTo>
                <a:lnTo>
                  <a:pt x="216" y="14"/>
                </a:lnTo>
                <a:lnTo>
                  <a:pt x="218" y="14"/>
                </a:lnTo>
                <a:lnTo>
                  <a:pt x="218" y="14"/>
                </a:lnTo>
                <a:lnTo>
                  <a:pt x="218" y="16"/>
                </a:lnTo>
                <a:lnTo>
                  <a:pt x="218" y="16"/>
                </a:lnTo>
                <a:lnTo>
                  <a:pt x="218" y="16"/>
                </a:lnTo>
                <a:lnTo>
                  <a:pt x="218" y="18"/>
                </a:lnTo>
                <a:lnTo>
                  <a:pt x="218" y="18"/>
                </a:lnTo>
                <a:lnTo>
                  <a:pt x="218" y="18"/>
                </a:lnTo>
                <a:lnTo>
                  <a:pt x="218" y="18"/>
                </a:lnTo>
                <a:lnTo>
                  <a:pt x="216" y="18"/>
                </a:lnTo>
                <a:lnTo>
                  <a:pt x="216" y="18"/>
                </a:lnTo>
                <a:lnTo>
                  <a:pt x="216" y="18"/>
                </a:lnTo>
                <a:lnTo>
                  <a:pt x="216" y="18"/>
                </a:lnTo>
                <a:lnTo>
                  <a:pt x="216" y="18"/>
                </a:lnTo>
                <a:lnTo>
                  <a:pt x="216" y="18"/>
                </a:lnTo>
                <a:lnTo>
                  <a:pt x="216" y="18"/>
                </a:lnTo>
                <a:lnTo>
                  <a:pt x="214" y="18"/>
                </a:lnTo>
                <a:lnTo>
                  <a:pt x="214" y="18"/>
                </a:lnTo>
                <a:lnTo>
                  <a:pt x="214" y="20"/>
                </a:lnTo>
                <a:lnTo>
                  <a:pt x="214" y="20"/>
                </a:lnTo>
                <a:lnTo>
                  <a:pt x="214" y="20"/>
                </a:lnTo>
                <a:lnTo>
                  <a:pt x="212" y="20"/>
                </a:lnTo>
                <a:lnTo>
                  <a:pt x="212" y="22"/>
                </a:lnTo>
                <a:lnTo>
                  <a:pt x="212" y="22"/>
                </a:lnTo>
                <a:lnTo>
                  <a:pt x="214" y="22"/>
                </a:lnTo>
                <a:lnTo>
                  <a:pt x="214" y="22"/>
                </a:lnTo>
                <a:lnTo>
                  <a:pt x="214" y="22"/>
                </a:lnTo>
                <a:lnTo>
                  <a:pt x="214" y="22"/>
                </a:lnTo>
                <a:lnTo>
                  <a:pt x="214" y="22"/>
                </a:lnTo>
                <a:lnTo>
                  <a:pt x="214" y="22"/>
                </a:lnTo>
                <a:lnTo>
                  <a:pt x="216" y="20"/>
                </a:lnTo>
                <a:lnTo>
                  <a:pt x="216" y="20"/>
                </a:lnTo>
                <a:lnTo>
                  <a:pt x="216" y="20"/>
                </a:lnTo>
                <a:lnTo>
                  <a:pt x="218" y="20"/>
                </a:lnTo>
                <a:lnTo>
                  <a:pt x="218" y="20"/>
                </a:lnTo>
                <a:lnTo>
                  <a:pt x="218" y="18"/>
                </a:lnTo>
                <a:lnTo>
                  <a:pt x="218" y="18"/>
                </a:lnTo>
                <a:lnTo>
                  <a:pt x="220" y="18"/>
                </a:lnTo>
                <a:lnTo>
                  <a:pt x="220" y="18"/>
                </a:lnTo>
                <a:lnTo>
                  <a:pt x="220" y="18"/>
                </a:lnTo>
                <a:lnTo>
                  <a:pt x="220" y="18"/>
                </a:lnTo>
                <a:lnTo>
                  <a:pt x="220" y="18"/>
                </a:lnTo>
                <a:lnTo>
                  <a:pt x="222" y="18"/>
                </a:lnTo>
                <a:lnTo>
                  <a:pt x="222" y="18"/>
                </a:lnTo>
                <a:lnTo>
                  <a:pt x="222" y="18"/>
                </a:lnTo>
                <a:lnTo>
                  <a:pt x="222" y="18"/>
                </a:lnTo>
                <a:lnTo>
                  <a:pt x="222" y="18"/>
                </a:lnTo>
                <a:lnTo>
                  <a:pt x="222" y="18"/>
                </a:lnTo>
                <a:lnTo>
                  <a:pt x="222" y="16"/>
                </a:lnTo>
                <a:lnTo>
                  <a:pt x="222" y="16"/>
                </a:lnTo>
                <a:lnTo>
                  <a:pt x="222" y="16"/>
                </a:lnTo>
                <a:lnTo>
                  <a:pt x="222" y="16"/>
                </a:lnTo>
                <a:lnTo>
                  <a:pt x="222" y="16"/>
                </a:lnTo>
                <a:lnTo>
                  <a:pt x="222" y="16"/>
                </a:lnTo>
                <a:lnTo>
                  <a:pt x="222" y="16"/>
                </a:lnTo>
                <a:lnTo>
                  <a:pt x="224" y="16"/>
                </a:lnTo>
                <a:lnTo>
                  <a:pt x="224" y="16"/>
                </a:lnTo>
                <a:lnTo>
                  <a:pt x="224" y="16"/>
                </a:lnTo>
                <a:lnTo>
                  <a:pt x="224" y="16"/>
                </a:lnTo>
                <a:lnTo>
                  <a:pt x="224" y="16"/>
                </a:lnTo>
                <a:lnTo>
                  <a:pt x="224" y="16"/>
                </a:lnTo>
                <a:lnTo>
                  <a:pt x="226" y="16"/>
                </a:lnTo>
                <a:lnTo>
                  <a:pt x="226" y="16"/>
                </a:lnTo>
                <a:lnTo>
                  <a:pt x="228" y="16"/>
                </a:lnTo>
                <a:lnTo>
                  <a:pt x="228" y="16"/>
                </a:lnTo>
                <a:lnTo>
                  <a:pt x="228" y="16"/>
                </a:lnTo>
                <a:lnTo>
                  <a:pt x="232" y="18"/>
                </a:lnTo>
                <a:lnTo>
                  <a:pt x="232" y="18"/>
                </a:lnTo>
                <a:lnTo>
                  <a:pt x="234" y="18"/>
                </a:lnTo>
                <a:lnTo>
                  <a:pt x="234" y="18"/>
                </a:lnTo>
                <a:lnTo>
                  <a:pt x="236" y="18"/>
                </a:lnTo>
                <a:lnTo>
                  <a:pt x="236" y="18"/>
                </a:lnTo>
                <a:lnTo>
                  <a:pt x="238" y="18"/>
                </a:lnTo>
                <a:lnTo>
                  <a:pt x="238" y="18"/>
                </a:lnTo>
                <a:lnTo>
                  <a:pt x="238" y="18"/>
                </a:lnTo>
                <a:lnTo>
                  <a:pt x="240" y="18"/>
                </a:lnTo>
                <a:lnTo>
                  <a:pt x="240" y="18"/>
                </a:lnTo>
                <a:lnTo>
                  <a:pt x="240" y="18"/>
                </a:lnTo>
                <a:lnTo>
                  <a:pt x="240" y="18"/>
                </a:lnTo>
                <a:lnTo>
                  <a:pt x="242" y="18"/>
                </a:lnTo>
                <a:lnTo>
                  <a:pt x="242" y="20"/>
                </a:lnTo>
                <a:lnTo>
                  <a:pt x="242" y="20"/>
                </a:lnTo>
                <a:lnTo>
                  <a:pt x="244" y="20"/>
                </a:lnTo>
                <a:lnTo>
                  <a:pt x="244" y="20"/>
                </a:lnTo>
                <a:lnTo>
                  <a:pt x="244" y="20"/>
                </a:lnTo>
                <a:lnTo>
                  <a:pt x="244" y="20"/>
                </a:lnTo>
                <a:lnTo>
                  <a:pt x="244" y="20"/>
                </a:lnTo>
                <a:lnTo>
                  <a:pt x="244" y="20"/>
                </a:lnTo>
                <a:lnTo>
                  <a:pt x="246" y="20"/>
                </a:lnTo>
                <a:lnTo>
                  <a:pt x="246" y="20"/>
                </a:lnTo>
                <a:lnTo>
                  <a:pt x="244" y="20"/>
                </a:lnTo>
                <a:lnTo>
                  <a:pt x="244" y="20"/>
                </a:lnTo>
                <a:lnTo>
                  <a:pt x="244" y="20"/>
                </a:lnTo>
                <a:lnTo>
                  <a:pt x="246" y="20"/>
                </a:lnTo>
                <a:lnTo>
                  <a:pt x="246" y="20"/>
                </a:lnTo>
                <a:lnTo>
                  <a:pt x="248" y="20"/>
                </a:lnTo>
                <a:lnTo>
                  <a:pt x="248" y="20"/>
                </a:lnTo>
                <a:lnTo>
                  <a:pt x="248" y="20"/>
                </a:lnTo>
                <a:lnTo>
                  <a:pt x="250" y="20"/>
                </a:lnTo>
                <a:lnTo>
                  <a:pt x="250" y="20"/>
                </a:lnTo>
                <a:lnTo>
                  <a:pt x="250" y="20"/>
                </a:lnTo>
                <a:lnTo>
                  <a:pt x="248" y="20"/>
                </a:lnTo>
                <a:lnTo>
                  <a:pt x="248" y="20"/>
                </a:lnTo>
                <a:lnTo>
                  <a:pt x="248" y="20"/>
                </a:lnTo>
                <a:lnTo>
                  <a:pt x="248" y="20"/>
                </a:lnTo>
                <a:lnTo>
                  <a:pt x="248" y="20"/>
                </a:lnTo>
                <a:lnTo>
                  <a:pt x="248" y="20"/>
                </a:lnTo>
                <a:lnTo>
                  <a:pt x="248" y="20"/>
                </a:lnTo>
                <a:lnTo>
                  <a:pt x="248" y="20"/>
                </a:lnTo>
                <a:lnTo>
                  <a:pt x="248" y="20"/>
                </a:lnTo>
                <a:lnTo>
                  <a:pt x="248" y="20"/>
                </a:lnTo>
                <a:lnTo>
                  <a:pt x="248" y="20"/>
                </a:lnTo>
                <a:lnTo>
                  <a:pt x="246" y="20"/>
                </a:lnTo>
                <a:lnTo>
                  <a:pt x="246" y="20"/>
                </a:lnTo>
                <a:lnTo>
                  <a:pt x="244" y="18"/>
                </a:lnTo>
                <a:lnTo>
                  <a:pt x="244" y="18"/>
                </a:lnTo>
                <a:lnTo>
                  <a:pt x="244" y="18"/>
                </a:lnTo>
                <a:lnTo>
                  <a:pt x="242" y="18"/>
                </a:lnTo>
                <a:lnTo>
                  <a:pt x="242" y="18"/>
                </a:lnTo>
                <a:lnTo>
                  <a:pt x="242" y="18"/>
                </a:lnTo>
                <a:lnTo>
                  <a:pt x="242" y="18"/>
                </a:lnTo>
                <a:lnTo>
                  <a:pt x="242" y="18"/>
                </a:lnTo>
                <a:lnTo>
                  <a:pt x="242" y="18"/>
                </a:lnTo>
                <a:lnTo>
                  <a:pt x="242" y="18"/>
                </a:lnTo>
                <a:lnTo>
                  <a:pt x="242" y="18"/>
                </a:lnTo>
                <a:lnTo>
                  <a:pt x="242" y="18"/>
                </a:lnTo>
                <a:lnTo>
                  <a:pt x="242" y="18"/>
                </a:lnTo>
                <a:lnTo>
                  <a:pt x="240" y="18"/>
                </a:lnTo>
                <a:lnTo>
                  <a:pt x="240" y="18"/>
                </a:lnTo>
                <a:lnTo>
                  <a:pt x="240" y="18"/>
                </a:lnTo>
                <a:lnTo>
                  <a:pt x="240" y="18"/>
                </a:lnTo>
                <a:lnTo>
                  <a:pt x="240" y="18"/>
                </a:lnTo>
                <a:lnTo>
                  <a:pt x="240" y="18"/>
                </a:lnTo>
                <a:lnTo>
                  <a:pt x="240" y="16"/>
                </a:lnTo>
                <a:lnTo>
                  <a:pt x="240" y="16"/>
                </a:lnTo>
                <a:lnTo>
                  <a:pt x="240" y="16"/>
                </a:lnTo>
                <a:lnTo>
                  <a:pt x="242" y="18"/>
                </a:lnTo>
                <a:lnTo>
                  <a:pt x="242" y="18"/>
                </a:lnTo>
                <a:lnTo>
                  <a:pt x="242" y="18"/>
                </a:lnTo>
                <a:lnTo>
                  <a:pt x="242" y="18"/>
                </a:lnTo>
                <a:lnTo>
                  <a:pt x="242" y="18"/>
                </a:lnTo>
                <a:lnTo>
                  <a:pt x="244" y="18"/>
                </a:lnTo>
                <a:lnTo>
                  <a:pt x="246" y="18"/>
                </a:lnTo>
                <a:lnTo>
                  <a:pt x="248" y="18"/>
                </a:lnTo>
                <a:lnTo>
                  <a:pt x="248" y="18"/>
                </a:lnTo>
                <a:lnTo>
                  <a:pt x="248" y="18"/>
                </a:lnTo>
                <a:lnTo>
                  <a:pt x="250" y="18"/>
                </a:lnTo>
                <a:lnTo>
                  <a:pt x="250" y="18"/>
                </a:lnTo>
                <a:lnTo>
                  <a:pt x="250" y="18"/>
                </a:lnTo>
                <a:lnTo>
                  <a:pt x="250" y="18"/>
                </a:lnTo>
                <a:lnTo>
                  <a:pt x="252" y="18"/>
                </a:lnTo>
                <a:lnTo>
                  <a:pt x="252" y="18"/>
                </a:lnTo>
                <a:lnTo>
                  <a:pt x="254" y="18"/>
                </a:lnTo>
                <a:lnTo>
                  <a:pt x="254" y="16"/>
                </a:lnTo>
                <a:lnTo>
                  <a:pt x="254" y="16"/>
                </a:lnTo>
                <a:lnTo>
                  <a:pt x="252" y="16"/>
                </a:lnTo>
                <a:lnTo>
                  <a:pt x="252" y="16"/>
                </a:lnTo>
                <a:lnTo>
                  <a:pt x="250" y="16"/>
                </a:lnTo>
                <a:lnTo>
                  <a:pt x="250" y="16"/>
                </a:lnTo>
                <a:lnTo>
                  <a:pt x="248" y="16"/>
                </a:lnTo>
                <a:lnTo>
                  <a:pt x="248" y="16"/>
                </a:lnTo>
                <a:lnTo>
                  <a:pt x="248" y="16"/>
                </a:lnTo>
                <a:lnTo>
                  <a:pt x="248" y="16"/>
                </a:lnTo>
                <a:lnTo>
                  <a:pt x="248" y="16"/>
                </a:lnTo>
                <a:lnTo>
                  <a:pt x="248" y="16"/>
                </a:lnTo>
                <a:lnTo>
                  <a:pt x="246" y="16"/>
                </a:lnTo>
                <a:lnTo>
                  <a:pt x="244" y="14"/>
                </a:lnTo>
                <a:lnTo>
                  <a:pt x="244" y="14"/>
                </a:lnTo>
                <a:lnTo>
                  <a:pt x="244" y="14"/>
                </a:lnTo>
                <a:lnTo>
                  <a:pt x="244" y="14"/>
                </a:lnTo>
                <a:lnTo>
                  <a:pt x="244" y="14"/>
                </a:lnTo>
                <a:lnTo>
                  <a:pt x="244" y="14"/>
                </a:lnTo>
                <a:lnTo>
                  <a:pt x="244" y="14"/>
                </a:lnTo>
                <a:lnTo>
                  <a:pt x="244" y="14"/>
                </a:lnTo>
                <a:lnTo>
                  <a:pt x="244" y="14"/>
                </a:lnTo>
                <a:lnTo>
                  <a:pt x="244" y="14"/>
                </a:lnTo>
                <a:lnTo>
                  <a:pt x="244" y="14"/>
                </a:lnTo>
                <a:lnTo>
                  <a:pt x="244" y="12"/>
                </a:lnTo>
                <a:lnTo>
                  <a:pt x="244" y="12"/>
                </a:lnTo>
                <a:lnTo>
                  <a:pt x="244" y="12"/>
                </a:lnTo>
                <a:lnTo>
                  <a:pt x="244" y="12"/>
                </a:lnTo>
                <a:lnTo>
                  <a:pt x="244" y="12"/>
                </a:lnTo>
                <a:lnTo>
                  <a:pt x="244" y="12"/>
                </a:lnTo>
                <a:lnTo>
                  <a:pt x="244" y="12"/>
                </a:lnTo>
                <a:lnTo>
                  <a:pt x="244" y="12"/>
                </a:lnTo>
                <a:lnTo>
                  <a:pt x="244" y="12"/>
                </a:lnTo>
                <a:lnTo>
                  <a:pt x="244" y="12"/>
                </a:lnTo>
                <a:lnTo>
                  <a:pt x="244" y="12"/>
                </a:lnTo>
                <a:lnTo>
                  <a:pt x="244" y="12"/>
                </a:lnTo>
                <a:lnTo>
                  <a:pt x="246" y="12"/>
                </a:lnTo>
                <a:lnTo>
                  <a:pt x="248" y="12"/>
                </a:lnTo>
                <a:lnTo>
                  <a:pt x="248" y="12"/>
                </a:lnTo>
                <a:lnTo>
                  <a:pt x="250" y="12"/>
                </a:lnTo>
                <a:lnTo>
                  <a:pt x="250" y="12"/>
                </a:lnTo>
                <a:lnTo>
                  <a:pt x="250" y="12"/>
                </a:lnTo>
                <a:lnTo>
                  <a:pt x="252" y="12"/>
                </a:lnTo>
                <a:lnTo>
                  <a:pt x="252" y="12"/>
                </a:lnTo>
                <a:lnTo>
                  <a:pt x="254" y="12"/>
                </a:lnTo>
                <a:lnTo>
                  <a:pt x="254" y="12"/>
                </a:lnTo>
                <a:lnTo>
                  <a:pt x="256" y="12"/>
                </a:lnTo>
                <a:lnTo>
                  <a:pt x="256" y="12"/>
                </a:lnTo>
                <a:lnTo>
                  <a:pt x="258" y="12"/>
                </a:lnTo>
                <a:lnTo>
                  <a:pt x="260" y="12"/>
                </a:lnTo>
                <a:lnTo>
                  <a:pt x="260" y="12"/>
                </a:lnTo>
                <a:lnTo>
                  <a:pt x="262" y="12"/>
                </a:lnTo>
                <a:lnTo>
                  <a:pt x="262" y="12"/>
                </a:lnTo>
                <a:lnTo>
                  <a:pt x="262" y="12"/>
                </a:lnTo>
                <a:lnTo>
                  <a:pt x="262" y="12"/>
                </a:lnTo>
                <a:lnTo>
                  <a:pt x="262" y="12"/>
                </a:lnTo>
                <a:lnTo>
                  <a:pt x="262" y="12"/>
                </a:lnTo>
                <a:lnTo>
                  <a:pt x="262" y="12"/>
                </a:lnTo>
                <a:lnTo>
                  <a:pt x="262" y="12"/>
                </a:lnTo>
                <a:lnTo>
                  <a:pt x="264" y="12"/>
                </a:lnTo>
                <a:lnTo>
                  <a:pt x="264" y="14"/>
                </a:lnTo>
                <a:lnTo>
                  <a:pt x="266" y="14"/>
                </a:lnTo>
                <a:lnTo>
                  <a:pt x="266" y="14"/>
                </a:lnTo>
                <a:lnTo>
                  <a:pt x="266" y="14"/>
                </a:lnTo>
                <a:lnTo>
                  <a:pt x="268" y="14"/>
                </a:lnTo>
                <a:lnTo>
                  <a:pt x="268" y="14"/>
                </a:lnTo>
                <a:lnTo>
                  <a:pt x="268" y="14"/>
                </a:lnTo>
                <a:lnTo>
                  <a:pt x="270" y="14"/>
                </a:lnTo>
                <a:lnTo>
                  <a:pt x="270" y="14"/>
                </a:lnTo>
                <a:lnTo>
                  <a:pt x="272" y="14"/>
                </a:lnTo>
                <a:lnTo>
                  <a:pt x="272" y="14"/>
                </a:lnTo>
                <a:lnTo>
                  <a:pt x="272" y="14"/>
                </a:lnTo>
                <a:lnTo>
                  <a:pt x="272" y="14"/>
                </a:lnTo>
                <a:lnTo>
                  <a:pt x="272" y="14"/>
                </a:lnTo>
                <a:lnTo>
                  <a:pt x="272" y="14"/>
                </a:lnTo>
                <a:lnTo>
                  <a:pt x="274" y="14"/>
                </a:lnTo>
                <a:lnTo>
                  <a:pt x="274" y="14"/>
                </a:lnTo>
                <a:lnTo>
                  <a:pt x="276" y="14"/>
                </a:lnTo>
                <a:lnTo>
                  <a:pt x="276" y="14"/>
                </a:lnTo>
                <a:lnTo>
                  <a:pt x="276" y="14"/>
                </a:lnTo>
                <a:lnTo>
                  <a:pt x="276" y="14"/>
                </a:lnTo>
                <a:lnTo>
                  <a:pt x="278" y="16"/>
                </a:lnTo>
                <a:lnTo>
                  <a:pt x="278" y="16"/>
                </a:lnTo>
                <a:lnTo>
                  <a:pt x="278" y="16"/>
                </a:lnTo>
                <a:lnTo>
                  <a:pt x="280" y="16"/>
                </a:lnTo>
                <a:lnTo>
                  <a:pt x="280" y="16"/>
                </a:lnTo>
                <a:lnTo>
                  <a:pt x="282" y="16"/>
                </a:lnTo>
                <a:lnTo>
                  <a:pt x="282" y="16"/>
                </a:lnTo>
                <a:lnTo>
                  <a:pt x="282" y="16"/>
                </a:lnTo>
                <a:lnTo>
                  <a:pt x="284" y="16"/>
                </a:lnTo>
                <a:lnTo>
                  <a:pt x="284" y="16"/>
                </a:lnTo>
                <a:lnTo>
                  <a:pt x="284" y="16"/>
                </a:lnTo>
                <a:lnTo>
                  <a:pt x="284" y="16"/>
                </a:lnTo>
                <a:lnTo>
                  <a:pt x="284" y="16"/>
                </a:lnTo>
                <a:lnTo>
                  <a:pt x="284" y="16"/>
                </a:lnTo>
                <a:lnTo>
                  <a:pt x="284" y="16"/>
                </a:lnTo>
                <a:lnTo>
                  <a:pt x="284" y="18"/>
                </a:lnTo>
                <a:lnTo>
                  <a:pt x="286" y="18"/>
                </a:lnTo>
                <a:lnTo>
                  <a:pt x="286" y="18"/>
                </a:lnTo>
                <a:lnTo>
                  <a:pt x="286" y="18"/>
                </a:lnTo>
                <a:lnTo>
                  <a:pt x="288" y="18"/>
                </a:lnTo>
                <a:lnTo>
                  <a:pt x="288" y="18"/>
                </a:lnTo>
                <a:lnTo>
                  <a:pt x="288" y="18"/>
                </a:lnTo>
                <a:lnTo>
                  <a:pt x="290" y="18"/>
                </a:lnTo>
                <a:lnTo>
                  <a:pt x="290" y="18"/>
                </a:lnTo>
                <a:lnTo>
                  <a:pt x="290" y="18"/>
                </a:lnTo>
                <a:lnTo>
                  <a:pt x="290" y="18"/>
                </a:lnTo>
                <a:lnTo>
                  <a:pt x="290" y="18"/>
                </a:lnTo>
                <a:lnTo>
                  <a:pt x="292" y="18"/>
                </a:lnTo>
                <a:lnTo>
                  <a:pt x="292" y="18"/>
                </a:lnTo>
                <a:lnTo>
                  <a:pt x="292" y="18"/>
                </a:lnTo>
                <a:lnTo>
                  <a:pt x="292" y="18"/>
                </a:lnTo>
                <a:lnTo>
                  <a:pt x="294" y="18"/>
                </a:lnTo>
                <a:lnTo>
                  <a:pt x="294" y="18"/>
                </a:lnTo>
                <a:lnTo>
                  <a:pt x="294" y="18"/>
                </a:lnTo>
                <a:lnTo>
                  <a:pt x="294" y="18"/>
                </a:lnTo>
                <a:lnTo>
                  <a:pt x="294" y="18"/>
                </a:lnTo>
                <a:lnTo>
                  <a:pt x="294" y="18"/>
                </a:lnTo>
                <a:lnTo>
                  <a:pt x="296" y="18"/>
                </a:lnTo>
                <a:lnTo>
                  <a:pt x="296" y="18"/>
                </a:lnTo>
                <a:lnTo>
                  <a:pt x="298" y="18"/>
                </a:lnTo>
                <a:lnTo>
                  <a:pt x="300" y="18"/>
                </a:lnTo>
                <a:lnTo>
                  <a:pt x="300" y="18"/>
                </a:lnTo>
                <a:lnTo>
                  <a:pt x="300" y="18"/>
                </a:lnTo>
                <a:lnTo>
                  <a:pt x="300" y="18"/>
                </a:lnTo>
                <a:lnTo>
                  <a:pt x="298" y="18"/>
                </a:lnTo>
                <a:lnTo>
                  <a:pt x="298" y="18"/>
                </a:lnTo>
                <a:lnTo>
                  <a:pt x="296" y="18"/>
                </a:lnTo>
                <a:lnTo>
                  <a:pt x="296" y="18"/>
                </a:lnTo>
                <a:lnTo>
                  <a:pt x="296" y="18"/>
                </a:lnTo>
                <a:lnTo>
                  <a:pt x="296" y="18"/>
                </a:lnTo>
                <a:lnTo>
                  <a:pt x="296" y="18"/>
                </a:lnTo>
                <a:lnTo>
                  <a:pt x="296" y="18"/>
                </a:lnTo>
                <a:lnTo>
                  <a:pt x="296" y="18"/>
                </a:lnTo>
                <a:lnTo>
                  <a:pt x="298" y="18"/>
                </a:lnTo>
                <a:lnTo>
                  <a:pt x="298" y="18"/>
                </a:lnTo>
                <a:lnTo>
                  <a:pt x="298" y="18"/>
                </a:lnTo>
                <a:lnTo>
                  <a:pt x="298" y="16"/>
                </a:lnTo>
                <a:lnTo>
                  <a:pt x="298" y="16"/>
                </a:lnTo>
                <a:lnTo>
                  <a:pt x="298" y="16"/>
                </a:lnTo>
                <a:lnTo>
                  <a:pt x="298" y="16"/>
                </a:lnTo>
                <a:lnTo>
                  <a:pt x="296" y="16"/>
                </a:lnTo>
                <a:lnTo>
                  <a:pt x="296" y="16"/>
                </a:lnTo>
                <a:lnTo>
                  <a:pt x="294" y="16"/>
                </a:lnTo>
                <a:lnTo>
                  <a:pt x="294" y="16"/>
                </a:lnTo>
                <a:lnTo>
                  <a:pt x="294" y="16"/>
                </a:lnTo>
                <a:lnTo>
                  <a:pt x="294" y="16"/>
                </a:lnTo>
                <a:lnTo>
                  <a:pt x="296" y="16"/>
                </a:lnTo>
                <a:lnTo>
                  <a:pt x="296" y="16"/>
                </a:lnTo>
                <a:lnTo>
                  <a:pt x="296" y="16"/>
                </a:lnTo>
                <a:lnTo>
                  <a:pt x="296" y="16"/>
                </a:lnTo>
                <a:lnTo>
                  <a:pt x="298" y="16"/>
                </a:lnTo>
                <a:lnTo>
                  <a:pt x="298" y="16"/>
                </a:lnTo>
                <a:lnTo>
                  <a:pt x="298" y="16"/>
                </a:lnTo>
                <a:lnTo>
                  <a:pt x="298" y="16"/>
                </a:lnTo>
                <a:lnTo>
                  <a:pt x="298" y="16"/>
                </a:lnTo>
                <a:lnTo>
                  <a:pt x="296" y="14"/>
                </a:lnTo>
                <a:lnTo>
                  <a:pt x="298" y="14"/>
                </a:lnTo>
                <a:lnTo>
                  <a:pt x="298" y="14"/>
                </a:lnTo>
                <a:lnTo>
                  <a:pt x="298" y="14"/>
                </a:lnTo>
                <a:lnTo>
                  <a:pt x="298" y="14"/>
                </a:lnTo>
                <a:lnTo>
                  <a:pt x="300" y="14"/>
                </a:lnTo>
                <a:lnTo>
                  <a:pt x="300" y="14"/>
                </a:lnTo>
                <a:lnTo>
                  <a:pt x="302" y="14"/>
                </a:lnTo>
                <a:lnTo>
                  <a:pt x="302" y="14"/>
                </a:lnTo>
                <a:lnTo>
                  <a:pt x="302" y="14"/>
                </a:lnTo>
                <a:lnTo>
                  <a:pt x="304" y="14"/>
                </a:lnTo>
                <a:lnTo>
                  <a:pt x="304" y="14"/>
                </a:lnTo>
                <a:lnTo>
                  <a:pt x="304" y="14"/>
                </a:lnTo>
                <a:lnTo>
                  <a:pt x="304" y="14"/>
                </a:lnTo>
                <a:lnTo>
                  <a:pt x="306" y="14"/>
                </a:lnTo>
                <a:lnTo>
                  <a:pt x="308" y="14"/>
                </a:lnTo>
                <a:lnTo>
                  <a:pt x="308" y="14"/>
                </a:lnTo>
                <a:lnTo>
                  <a:pt x="310" y="14"/>
                </a:lnTo>
                <a:lnTo>
                  <a:pt x="310" y="14"/>
                </a:lnTo>
                <a:lnTo>
                  <a:pt x="310" y="14"/>
                </a:lnTo>
                <a:lnTo>
                  <a:pt x="312" y="14"/>
                </a:lnTo>
                <a:lnTo>
                  <a:pt x="312" y="14"/>
                </a:lnTo>
                <a:lnTo>
                  <a:pt x="312" y="14"/>
                </a:lnTo>
                <a:lnTo>
                  <a:pt x="314" y="14"/>
                </a:lnTo>
                <a:lnTo>
                  <a:pt x="314" y="14"/>
                </a:lnTo>
                <a:lnTo>
                  <a:pt x="314" y="14"/>
                </a:lnTo>
                <a:lnTo>
                  <a:pt x="316" y="14"/>
                </a:lnTo>
                <a:lnTo>
                  <a:pt x="316" y="14"/>
                </a:lnTo>
                <a:lnTo>
                  <a:pt x="316" y="14"/>
                </a:lnTo>
                <a:lnTo>
                  <a:pt x="316" y="14"/>
                </a:lnTo>
                <a:lnTo>
                  <a:pt x="318" y="14"/>
                </a:lnTo>
                <a:lnTo>
                  <a:pt x="318" y="14"/>
                </a:lnTo>
                <a:lnTo>
                  <a:pt x="318" y="14"/>
                </a:lnTo>
                <a:lnTo>
                  <a:pt x="318" y="14"/>
                </a:lnTo>
                <a:lnTo>
                  <a:pt x="318" y="14"/>
                </a:lnTo>
                <a:lnTo>
                  <a:pt x="318" y="14"/>
                </a:lnTo>
                <a:lnTo>
                  <a:pt x="318" y="14"/>
                </a:lnTo>
                <a:lnTo>
                  <a:pt x="316" y="14"/>
                </a:lnTo>
                <a:lnTo>
                  <a:pt x="316" y="14"/>
                </a:lnTo>
                <a:lnTo>
                  <a:pt x="314" y="14"/>
                </a:lnTo>
                <a:lnTo>
                  <a:pt x="314" y="14"/>
                </a:lnTo>
                <a:lnTo>
                  <a:pt x="314" y="14"/>
                </a:lnTo>
                <a:lnTo>
                  <a:pt x="312" y="14"/>
                </a:lnTo>
                <a:lnTo>
                  <a:pt x="312" y="14"/>
                </a:lnTo>
                <a:lnTo>
                  <a:pt x="312" y="14"/>
                </a:lnTo>
                <a:lnTo>
                  <a:pt x="310" y="14"/>
                </a:lnTo>
                <a:lnTo>
                  <a:pt x="310" y="14"/>
                </a:lnTo>
                <a:lnTo>
                  <a:pt x="308" y="14"/>
                </a:lnTo>
                <a:lnTo>
                  <a:pt x="306" y="14"/>
                </a:lnTo>
                <a:lnTo>
                  <a:pt x="306" y="14"/>
                </a:lnTo>
                <a:lnTo>
                  <a:pt x="306" y="14"/>
                </a:lnTo>
                <a:lnTo>
                  <a:pt x="306" y="12"/>
                </a:lnTo>
                <a:lnTo>
                  <a:pt x="306" y="12"/>
                </a:lnTo>
                <a:lnTo>
                  <a:pt x="306" y="12"/>
                </a:lnTo>
                <a:lnTo>
                  <a:pt x="306" y="12"/>
                </a:lnTo>
                <a:lnTo>
                  <a:pt x="306" y="12"/>
                </a:lnTo>
                <a:lnTo>
                  <a:pt x="306" y="12"/>
                </a:lnTo>
                <a:lnTo>
                  <a:pt x="308" y="12"/>
                </a:lnTo>
                <a:lnTo>
                  <a:pt x="308" y="12"/>
                </a:lnTo>
                <a:lnTo>
                  <a:pt x="308" y="12"/>
                </a:lnTo>
                <a:lnTo>
                  <a:pt x="306" y="12"/>
                </a:lnTo>
                <a:lnTo>
                  <a:pt x="304" y="12"/>
                </a:lnTo>
                <a:lnTo>
                  <a:pt x="302" y="12"/>
                </a:lnTo>
                <a:lnTo>
                  <a:pt x="302" y="12"/>
                </a:lnTo>
                <a:lnTo>
                  <a:pt x="300" y="10"/>
                </a:lnTo>
                <a:lnTo>
                  <a:pt x="300" y="10"/>
                </a:lnTo>
                <a:lnTo>
                  <a:pt x="300" y="10"/>
                </a:lnTo>
                <a:lnTo>
                  <a:pt x="300" y="10"/>
                </a:lnTo>
                <a:lnTo>
                  <a:pt x="300" y="10"/>
                </a:lnTo>
                <a:lnTo>
                  <a:pt x="298" y="10"/>
                </a:lnTo>
                <a:lnTo>
                  <a:pt x="298" y="10"/>
                </a:lnTo>
                <a:lnTo>
                  <a:pt x="298" y="10"/>
                </a:lnTo>
                <a:lnTo>
                  <a:pt x="298" y="10"/>
                </a:lnTo>
                <a:lnTo>
                  <a:pt x="298" y="10"/>
                </a:lnTo>
                <a:lnTo>
                  <a:pt x="296" y="10"/>
                </a:lnTo>
                <a:lnTo>
                  <a:pt x="296" y="10"/>
                </a:lnTo>
                <a:lnTo>
                  <a:pt x="296" y="10"/>
                </a:lnTo>
                <a:lnTo>
                  <a:pt x="296" y="10"/>
                </a:lnTo>
                <a:lnTo>
                  <a:pt x="294" y="10"/>
                </a:lnTo>
                <a:lnTo>
                  <a:pt x="294" y="10"/>
                </a:lnTo>
                <a:lnTo>
                  <a:pt x="294" y="10"/>
                </a:lnTo>
                <a:lnTo>
                  <a:pt x="292" y="10"/>
                </a:lnTo>
                <a:lnTo>
                  <a:pt x="292" y="10"/>
                </a:lnTo>
                <a:lnTo>
                  <a:pt x="292" y="10"/>
                </a:lnTo>
                <a:lnTo>
                  <a:pt x="292" y="8"/>
                </a:lnTo>
                <a:lnTo>
                  <a:pt x="292" y="8"/>
                </a:lnTo>
                <a:lnTo>
                  <a:pt x="292" y="8"/>
                </a:lnTo>
                <a:lnTo>
                  <a:pt x="292" y="8"/>
                </a:lnTo>
                <a:lnTo>
                  <a:pt x="294" y="8"/>
                </a:lnTo>
                <a:lnTo>
                  <a:pt x="296" y="8"/>
                </a:lnTo>
                <a:lnTo>
                  <a:pt x="298" y="8"/>
                </a:lnTo>
                <a:lnTo>
                  <a:pt x="300" y="8"/>
                </a:lnTo>
                <a:lnTo>
                  <a:pt x="300" y="8"/>
                </a:lnTo>
                <a:lnTo>
                  <a:pt x="302" y="8"/>
                </a:lnTo>
                <a:lnTo>
                  <a:pt x="304" y="8"/>
                </a:lnTo>
                <a:lnTo>
                  <a:pt x="306" y="8"/>
                </a:lnTo>
                <a:lnTo>
                  <a:pt x="306" y="8"/>
                </a:lnTo>
                <a:lnTo>
                  <a:pt x="306" y="8"/>
                </a:lnTo>
                <a:lnTo>
                  <a:pt x="308" y="8"/>
                </a:lnTo>
                <a:lnTo>
                  <a:pt x="310" y="8"/>
                </a:lnTo>
                <a:lnTo>
                  <a:pt x="310" y="8"/>
                </a:lnTo>
                <a:lnTo>
                  <a:pt x="312" y="8"/>
                </a:lnTo>
                <a:lnTo>
                  <a:pt x="314" y="8"/>
                </a:lnTo>
                <a:lnTo>
                  <a:pt x="316" y="8"/>
                </a:lnTo>
                <a:lnTo>
                  <a:pt x="316" y="8"/>
                </a:lnTo>
                <a:lnTo>
                  <a:pt x="316" y="8"/>
                </a:lnTo>
                <a:lnTo>
                  <a:pt x="318" y="8"/>
                </a:lnTo>
                <a:lnTo>
                  <a:pt x="320" y="8"/>
                </a:lnTo>
                <a:lnTo>
                  <a:pt x="320" y="8"/>
                </a:lnTo>
                <a:lnTo>
                  <a:pt x="322" y="8"/>
                </a:lnTo>
                <a:lnTo>
                  <a:pt x="324" y="8"/>
                </a:lnTo>
                <a:lnTo>
                  <a:pt x="324" y="8"/>
                </a:lnTo>
                <a:lnTo>
                  <a:pt x="324" y="10"/>
                </a:lnTo>
                <a:lnTo>
                  <a:pt x="324" y="10"/>
                </a:lnTo>
                <a:lnTo>
                  <a:pt x="324" y="10"/>
                </a:lnTo>
                <a:lnTo>
                  <a:pt x="324" y="10"/>
                </a:lnTo>
                <a:lnTo>
                  <a:pt x="324" y="10"/>
                </a:lnTo>
                <a:lnTo>
                  <a:pt x="324" y="10"/>
                </a:lnTo>
                <a:lnTo>
                  <a:pt x="322" y="10"/>
                </a:lnTo>
                <a:lnTo>
                  <a:pt x="322" y="10"/>
                </a:lnTo>
                <a:lnTo>
                  <a:pt x="322" y="10"/>
                </a:lnTo>
                <a:lnTo>
                  <a:pt x="324" y="10"/>
                </a:lnTo>
                <a:lnTo>
                  <a:pt x="324" y="10"/>
                </a:lnTo>
                <a:lnTo>
                  <a:pt x="324" y="10"/>
                </a:lnTo>
                <a:lnTo>
                  <a:pt x="324" y="10"/>
                </a:lnTo>
                <a:lnTo>
                  <a:pt x="324" y="10"/>
                </a:lnTo>
                <a:lnTo>
                  <a:pt x="326" y="10"/>
                </a:lnTo>
                <a:lnTo>
                  <a:pt x="326" y="10"/>
                </a:lnTo>
                <a:lnTo>
                  <a:pt x="326" y="10"/>
                </a:lnTo>
                <a:lnTo>
                  <a:pt x="326" y="10"/>
                </a:lnTo>
                <a:lnTo>
                  <a:pt x="326" y="10"/>
                </a:lnTo>
                <a:lnTo>
                  <a:pt x="324" y="12"/>
                </a:lnTo>
                <a:lnTo>
                  <a:pt x="326" y="12"/>
                </a:lnTo>
                <a:lnTo>
                  <a:pt x="326" y="12"/>
                </a:lnTo>
                <a:lnTo>
                  <a:pt x="326" y="12"/>
                </a:lnTo>
                <a:lnTo>
                  <a:pt x="326" y="12"/>
                </a:lnTo>
                <a:lnTo>
                  <a:pt x="326" y="12"/>
                </a:lnTo>
                <a:lnTo>
                  <a:pt x="326" y="12"/>
                </a:lnTo>
                <a:lnTo>
                  <a:pt x="326" y="12"/>
                </a:lnTo>
                <a:lnTo>
                  <a:pt x="328" y="12"/>
                </a:lnTo>
                <a:lnTo>
                  <a:pt x="328" y="12"/>
                </a:lnTo>
                <a:lnTo>
                  <a:pt x="328" y="10"/>
                </a:lnTo>
                <a:lnTo>
                  <a:pt x="328" y="10"/>
                </a:lnTo>
                <a:lnTo>
                  <a:pt x="326" y="10"/>
                </a:lnTo>
                <a:lnTo>
                  <a:pt x="326" y="10"/>
                </a:lnTo>
                <a:lnTo>
                  <a:pt x="326" y="10"/>
                </a:lnTo>
                <a:lnTo>
                  <a:pt x="326" y="10"/>
                </a:lnTo>
                <a:lnTo>
                  <a:pt x="326" y="10"/>
                </a:lnTo>
                <a:lnTo>
                  <a:pt x="326" y="10"/>
                </a:lnTo>
                <a:lnTo>
                  <a:pt x="326" y="10"/>
                </a:lnTo>
                <a:lnTo>
                  <a:pt x="326" y="10"/>
                </a:lnTo>
                <a:lnTo>
                  <a:pt x="326" y="10"/>
                </a:lnTo>
                <a:lnTo>
                  <a:pt x="326" y="10"/>
                </a:lnTo>
                <a:lnTo>
                  <a:pt x="328" y="10"/>
                </a:lnTo>
                <a:lnTo>
                  <a:pt x="328" y="10"/>
                </a:lnTo>
                <a:lnTo>
                  <a:pt x="330" y="10"/>
                </a:lnTo>
                <a:lnTo>
                  <a:pt x="330" y="10"/>
                </a:lnTo>
                <a:lnTo>
                  <a:pt x="330" y="10"/>
                </a:lnTo>
                <a:lnTo>
                  <a:pt x="330" y="10"/>
                </a:lnTo>
                <a:lnTo>
                  <a:pt x="332" y="10"/>
                </a:lnTo>
                <a:lnTo>
                  <a:pt x="334" y="10"/>
                </a:lnTo>
                <a:lnTo>
                  <a:pt x="334" y="10"/>
                </a:lnTo>
                <a:lnTo>
                  <a:pt x="334" y="10"/>
                </a:lnTo>
                <a:lnTo>
                  <a:pt x="336" y="10"/>
                </a:lnTo>
                <a:lnTo>
                  <a:pt x="336" y="10"/>
                </a:lnTo>
                <a:lnTo>
                  <a:pt x="336" y="10"/>
                </a:lnTo>
                <a:lnTo>
                  <a:pt x="336" y="10"/>
                </a:lnTo>
                <a:lnTo>
                  <a:pt x="336" y="10"/>
                </a:lnTo>
                <a:lnTo>
                  <a:pt x="336" y="10"/>
                </a:lnTo>
                <a:lnTo>
                  <a:pt x="338" y="10"/>
                </a:lnTo>
                <a:lnTo>
                  <a:pt x="338" y="10"/>
                </a:lnTo>
                <a:lnTo>
                  <a:pt x="338" y="10"/>
                </a:lnTo>
                <a:lnTo>
                  <a:pt x="340" y="10"/>
                </a:lnTo>
                <a:lnTo>
                  <a:pt x="340" y="12"/>
                </a:lnTo>
                <a:lnTo>
                  <a:pt x="340" y="12"/>
                </a:lnTo>
                <a:lnTo>
                  <a:pt x="340" y="12"/>
                </a:lnTo>
                <a:lnTo>
                  <a:pt x="340" y="12"/>
                </a:lnTo>
                <a:lnTo>
                  <a:pt x="340" y="12"/>
                </a:lnTo>
                <a:lnTo>
                  <a:pt x="340" y="12"/>
                </a:lnTo>
                <a:lnTo>
                  <a:pt x="340" y="12"/>
                </a:lnTo>
                <a:lnTo>
                  <a:pt x="340" y="12"/>
                </a:lnTo>
                <a:lnTo>
                  <a:pt x="342" y="12"/>
                </a:lnTo>
                <a:lnTo>
                  <a:pt x="342" y="12"/>
                </a:lnTo>
                <a:lnTo>
                  <a:pt x="342" y="12"/>
                </a:lnTo>
                <a:lnTo>
                  <a:pt x="342" y="12"/>
                </a:lnTo>
                <a:lnTo>
                  <a:pt x="342" y="12"/>
                </a:lnTo>
                <a:lnTo>
                  <a:pt x="342" y="12"/>
                </a:lnTo>
                <a:lnTo>
                  <a:pt x="342" y="12"/>
                </a:lnTo>
                <a:lnTo>
                  <a:pt x="342" y="12"/>
                </a:lnTo>
                <a:lnTo>
                  <a:pt x="340" y="10"/>
                </a:lnTo>
                <a:lnTo>
                  <a:pt x="340" y="10"/>
                </a:lnTo>
                <a:lnTo>
                  <a:pt x="342" y="10"/>
                </a:lnTo>
                <a:lnTo>
                  <a:pt x="342" y="10"/>
                </a:lnTo>
                <a:lnTo>
                  <a:pt x="342" y="10"/>
                </a:lnTo>
                <a:lnTo>
                  <a:pt x="342" y="10"/>
                </a:lnTo>
                <a:lnTo>
                  <a:pt x="342" y="10"/>
                </a:lnTo>
                <a:lnTo>
                  <a:pt x="342" y="10"/>
                </a:lnTo>
                <a:lnTo>
                  <a:pt x="342" y="10"/>
                </a:lnTo>
                <a:lnTo>
                  <a:pt x="342" y="10"/>
                </a:lnTo>
                <a:lnTo>
                  <a:pt x="342" y="10"/>
                </a:lnTo>
                <a:lnTo>
                  <a:pt x="342" y="10"/>
                </a:lnTo>
                <a:lnTo>
                  <a:pt x="342" y="10"/>
                </a:lnTo>
                <a:lnTo>
                  <a:pt x="340" y="10"/>
                </a:lnTo>
                <a:lnTo>
                  <a:pt x="340" y="10"/>
                </a:lnTo>
                <a:lnTo>
                  <a:pt x="340" y="10"/>
                </a:lnTo>
                <a:lnTo>
                  <a:pt x="338" y="10"/>
                </a:lnTo>
                <a:lnTo>
                  <a:pt x="338" y="10"/>
                </a:lnTo>
                <a:lnTo>
                  <a:pt x="338" y="10"/>
                </a:lnTo>
                <a:lnTo>
                  <a:pt x="336" y="10"/>
                </a:lnTo>
                <a:lnTo>
                  <a:pt x="336" y="10"/>
                </a:lnTo>
                <a:lnTo>
                  <a:pt x="336" y="10"/>
                </a:lnTo>
                <a:lnTo>
                  <a:pt x="336" y="10"/>
                </a:lnTo>
                <a:lnTo>
                  <a:pt x="336" y="10"/>
                </a:lnTo>
                <a:lnTo>
                  <a:pt x="336" y="10"/>
                </a:lnTo>
                <a:lnTo>
                  <a:pt x="334" y="8"/>
                </a:lnTo>
                <a:lnTo>
                  <a:pt x="332" y="8"/>
                </a:lnTo>
                <a:lnTo>
                  <a:pt x="332" y="8"/>
                </a:lnTo>
                <a:lnTo>
                  <a:pt x="332" y="8"/>
                </a:lnTo>
                <a:lnTo>
                  <a:pt x="328" y="8"/>
                </a:lnTo>
                <a:lnTo>
                  <a:pt x="328" y="8"/>
                </a:lnTo>
                <a:lnTo>
                  <a:pt x="324" y="8"/>
                </a:lnTo>
                <a:lnTo>
                  <a:pt x="324" y="8"/>
                </a:lnTo>
                <a:lnTo>
                  <a:pt x="322" y="8"/>
                </a:lnTo>
                <a:lnTo>
                  <a:pt x="322" y="8"/>
                </a:lnTo>
                <a:lnTo>
                  <a:pt x="322" y="8"/>
                </a:lnTo>
                <a:lnTo>
                  <a:pt x="320" y="8"/>
                </a:lnTo>
                <a:lnTo>
                  <a:pt x="316" y="8"/>
                </a:lnTo>
                <a:lnTo>
                  <a:pt x="314" y="8"/>
                </a:lnTo>
                <a:lnTo>
                  <a:pt x="312" y="8"/>
                </a:lnTo>
                <a:lnTo>
                  <a:pt x="310" y="8"/>
                </a:lnTo>
                <a:lnTo>
                  <a:pt x="306" y="8"/>
                </a:lnTo>
                <a:lnTo>
                  <a:pt x="304" y="8"/>
                </a:lnTo>
                <a:lnTo>
                  <a:pt x="304" y="8"/>
                </a:lnTo>
                <a:lnTo>
                  <a:pt x="302" y="8"/>
                </a:lnTo>
                <a:lnTo>
                  <a:pt x="302" y="8"/>
                </a:lnTo>
                <a:lnTo>
                  <a:pt x="302" y="8"/>
                </a:lnTo>
                <a:lnTo>
                  <a:pt x="302" y="8"/>
                </a:lnTo>
                <a:lnTo>
                  <a:pt x="300" y="8"/>
                </a:lnTo>
                <a:lnTo>
                  <a:pt x="300" y="8"/>
                </a:lnTo>
                <a:lnTo>
                  <a:pt x="300" y="8"/>
                </a:lnTo>
                <a:lnTo>
                  <a:pt x="300" y="8"/>
                </a:lnTo>
                <a:lnTo>
                  <a:pt x="300" y="8"/>
                </a:lnTo>
                <a:lnTo>
                  <a:pt x="300" y="8"/>
                </a:lnTo>
                <a:lnTo>
                  <a:pt x="300" y="8"/>
                </a:lnTo>
                <a:lnTo>
                  <a:pt x="298" y="8"/>
                </a:lnTo>
                <a:lnTo>
                  <a:pt x="298" y="8"/>
                </a:lnTo>
                <a:lnTo>
                  <a:pt x="300" y="8"/>
                </a:lnTo>
                <a:lnTo>
                  <a:pt x="300" y="8"/>
                </a:lnTo>
                <a:lnTo>
                  <a:pt x="300" y="8"/>
                </a:lnTo>
                <a:lnTo>
                  <a:pt x="300" y="8"/>
                </a:lnTo>
                <a:lnTo>
                  <a:pt x="300" y="8"/>
                </a:lnTo>
                <a:lnTo>
                  <a:pt x="300" y="8"/>
                </a:lnTo>
                <a:lnTo>
                  <a:pt x="298" y="8"/>
                </a:lnTo>
                <a:lnTo>
                  <a:pt x="298" y="8"/>
                </a:lnTo>
                <a:lnTo>
                  <a:pt x="296" y="8"/>
                </a:lnTo>
                <a:lnTo>
                  <a:pt x="292" y="8"/>
                </a:lnTo>
                <a:lnTo>
                  <a:pt x="292" y="8"/>
                </a:lnTo>
                <a:lnTo>
                  <a:pt x="290" y="8"/>
                </a:lnTo>
                <a:lnTo>
                  <a:pt x="290" y="8"/>
                </a:lnTo>
                <a:lnTo>
                  <a:pt x="290" y="8"/>
                </a:lnTo>
                <a:lnTo>
                  <a:pt x="290" y="8"/>
                </a:lnTo>
                <a:lnTo>
                  <a:pt x="288" y="8"/>
                </a:lnTo>
                <a:lnTo>
                  <a:pt x="286" y="8"/>
                </a:lnTo>
                <a:lnTo>
                  <a:pt x="286" y="8"/>
                </a:lnTo>
                <a:lnTo>
                  <a:pt x="286" y="8"/>
                </a:lnTo>
                <a:lnTo>
                  <a:pt x="284" y="8"/>
                </a:lnTo>
                <a:lnTo>
                  <a:pt x="284" y="8"/>
                </a:lnTo>
                <a:lnTo>
                  <a:pt x="284" y="8"/>
                </a:lnTo>
                <a:lnTo>
                  <a:pt x="284" y="6"/>
                </a:lnTo>
                <a:lnTo>
                  <a:pt x="284" y="6"/>
                </a:lnTo>
                <a:lnTo>
                  <a:pt x="286" y="6"/>
                </a:lnTo>
                <a:lnTo>
                  <a:pt x="288" y="8"/>
                </a:lnTo>
                <a:lnTo>
                  <a:pt x="288" y="8"/>
                </a:lnTo>
                <a:lnTo>
                  <a:pt x="288" y="8"/>
                </a:lnTo>
                <a:lnTo>
                  <a:pt x="290" y="8"/>
                </a:lnTo>
                <a:lnTo>
                  <a:pt x="290" y="8"/>
                </a:lnTo>
                <a:lnTo>
                  <a:pt x="290" y="8"/>
                </a:lnTo>
                <a:lnTo>
                  <a:pt x="290" y="8"/>
                </a:lnTo>
                <a:lnTo>
                  <a:pt x="290" y="8"/>
                </a:lnTo>
                <a:lnTo>
                  <a:pt x="290" y="8"/>
                </a:lnTo>
                <a:lnTo>
                  <a:pt x="290" y="8"/>
                </a:lnTo>
                <a:lnTo>
                  <a:pt x="290" y="8"/>
                </a:lnTo>
                <a:lnTo>
                  <a:pt x="290" y="8"/>
                </a:lnTo>
                <a:lnTo>
                  <a:pt x="290" y="6"/>
                </a:lnTo>
                <a:lnTo>
                  <a:pt x="290" y="6"/>
                </a:lnTo>
                <a:lnTo>
                  <a:pt x="290" y="6"/>
                </a:lnTo>
                <a:lnTo>
                  <a:pt x="288" y="6"/>
                </a:lnTo>
                <a:lnTo>
                  <a:pt x="288" y="6"/>
                </a:lnTo>
                <a:lnTo>
                  <a:pt x="288" y="6"/>
                </a:lnTo>
                <a:lnTo>
                  <a:pt x="286" y="6"/>
                </a:lnTo>
                <a:lnTo>
                  <a:pt x="286" y="6"/>
                </a:lnTo>
                <a:lnTo>
                  <a:pt x="286" y="6"/>
                </a:lnTo>
                <a:lnTo>
                  <a:pt x="286" y="6"/>
                </a:lnTo>
                <a:lnTo>
                  <a:pt x="286" y="6"/>
                </a:lnTo>
                <a:lnTo>
                  <a:pt x="288" y="6"/>
                </a:lnTo>
                <a:lnTo>
                  <a:pt x="288" y="6"/>
                </a:lnTo>
                <a:lnTo>
                  <a:pt x="288" y="6"/>
                </a:lnTo>
                <a:lnTo>
                  <a:pt x="288" y="6"/>
                </a:lnTo>
                <a:lnTo>
                  <a:pt x="288" y="6"/>
                </a:lnTo>
                <a:lnTo>
                  <a:pt x="290" y="6"/>
                </a:lnTo>
                <a:lnTo>
                  <a:pt x="292" y="6"/>
                </a:lnTo>
                <a:lnTo>
                  <a:pt x="292" y="6"/>
                </a:lnTo>
                <a:lnTo>
                  <a:pt x="292" y="6"/>
                </a:lnTo>
                <a:lnTo>
                  <a:pt x="292" y="6"/>
                </a:lnTo>
                <a:lnTo>
                  <a:pt x="292" y="6"/>
                </a:lnTo>
                <a:lnTo>
                  <a:pt x="292" y="6"/>
                </a:lnTo>
                <a:lnTo>
                  <a:pt x="292" y="6"/>
                </a:lnTo>
                <a:lnTo>
                  <a:pt x="294" y="6"/>
                </a:lnTo>
                <a:lnTo>
                  <a:pt x="294" y="6"/>
                </a:lnTo>
                <a:lnTo>
                  <a:pt x="294" y="6"/>
                </a:lnTo>
                <a:lnTo>
                  <a:pt x="296" y="6"/>
                </a:lnTo>
                <a:lnTo>
                  <a:pt x="296" y="6"/>
                </a:lnTo>
                <a:lnTo>
                  <a:pt x="298" y="6"/>
                </a:lnTo>
                <a:lnTo>
                  <a:pt x="298" y="6"/>
                </a:lnTo>
                <a:lnTo>
                  <a:pt x="298" y="6"/>
                </a:lnTo>
                <a:lnTo>
                  <a:pt x="298" y="6"/>
                </a:lnTo>
                <a:lnTo>
                  <a:pt x="300" y="6"/>
                </a:lnTo>
                <a:lnTo>
                  <a:pt x="298" y="8"/>
                </a:lnTo>
                <a:lnTo>
                  <a:pt x="298" y="8"/>
                </a:lnTo>
                <a:lnTo>
                  <a:pt x="298" y="8"/>
                </a:lnTo>
                <a:lnTo>
                  <a:pt x="300" y="8"/>
                </a:lnTo>
                <a:lnTo>
                  <a:pt x="300" y="8"/>
                </a:lnTo>
                <a:lnTo>
                  <a:pt x="300" y="8"/>
                </a:lnTo>
                <a:lnTo>
                  <a:pt x="302" y="6"/>
                </a:lnTo>
                <a:lnTo>
                  <a:pt x="302" y="6"/>
                </a:lnTo>
                <a:lnTo>
                  <a:pt x="302" y="8"/>
                </a:lnTo>
                <a:lnTo>
                  <a:pt x="302" y="8"/>
                </a:lnTo>
                <a:lnTo>
                  <a:pt x="304" y="8"/>
                </a:lnTo>
                <a:lnTo>
                  <a:pt x="304" y="8"/>
                </a:lnTo>
                <a:lnTo>
                  <a:pt x="308" y="8"/>
                </a:lnTo>
                <a:lnTo>
                  <a:pt x="308" y="8"/>
                </a:lnTo>
                <a:lnTo>
                  <a:pt x="310" y="8"/>
                </a:lnTo>
                <a:lnTo>
                  <a:pt x="310" y="8"/>
                </a:lnTo>
                <a:lnTo>
                  <a:pt x="312" y="8"/>
                </a:lnTo>
                <a:lnTo>
                  <a:pt x="314" y="8"/>
                </a:lnTo>
                <a:lnTo>
                  <a:pt x="314" y="8"/>
                </a:lnTo>
                <a:lnTo>
                  <a:pt x="314" y="8"/>
                </a:lnTo>
                <a:lnTo>
                  <a:pt x="314" y="8"/>
                </a:lnTo>
                <a:lnTo>
                  <a:pt x="314" y="8"/>
                </a:lnTo>
                <a:lnTo>
                  <a:pt x="314" y="8"/>
                </a:lnTo>
                <a:lnTo>
                  <a:pt x="312" y="8"/>
                </a:lnTo>
                <a:lnTo>
                  <a:pt x="312" y="8"/>
                </a:lnTo>
                <a:lnTo>
                  <a:pt x="312" y="8"/>
                </a:lnTo>
                <a:lnTo>
                  <a:pt x="310" y="8"/>
                </a:lnTo>
                <a:lnTo>
                  <a:pt x="310" y="8"/>
                </a:lnTo>
                <a:lnTo>
                  <a:pt x="308" y="8"/>
                </a:lnTo>
                <a:lnTo>
                  <a:pt x="308" y="8"/>
                </a:lnTo>
                <a:lnTo>
                  <a:pt x="308" y="8"/>
                </a:lnTo>
                <a:lnTo>
                  <a:pt x="306" y="8"/>
                </a:lnTo>
                <a:lnTo>
                  <a:pt x="306" y="8"/>
                </a:lnTo>
                <a:lnTo>
                  <a:pt x="304" y="6"/>
                </a:lnTo>
                <a:lnTo>
                  <a:pt x="302" y="6"/>
                </a:lnTo>
                <a:lnTo>
                  <a:pt x="302" y="6"/>
                </a:lnTo>
                <a:lnTo>
                  <a:pt x="302" y="6"/>
                </a:lnTo>
                <a:lnTo>
                  <a:pt x="300" y="6"/>
                </a:lnTo>
                <a:lnTo>
                  <a:pt x="300" y="6"/>
                </a:lnTo>
                <a:lnTo>
                  <a:pt x="300" y="6"/>
                </a:lnTo>
                <a:lnTo>
                  <a:pt x="298" y="6"/>
                </a:lnTo>
                <a:lnTo>
                  <a:pt x="296" y="6"/>
                </a:lnTo>
                <a:lnTo>
                  <a:pt x="296" y="6"/>
                </a:lnTo>
                <a:lnTo>
                  <a:pt x="296" y="6"/>
                </a:lnTo>
                <a:lnTo>
                  <a:pt x="296" y="6"/>
                </a:lnTo>
                <a:lnTo>
                  <a:pt x="298" y="6"/>
                </a:lnTo>
                <a:lnTo>
                  <a:pt x="298" y="6"/>
                </a:lnTo>
                <a:lnTo>
                  <a:pt x="298" y="6"/>
                </a:lnTo>
                <a:lnTo>
                  <a:pt x="298" y="6"/>
                </a:lnTo>
                <a:lnTo>
                  <a:pt x="298" y="6"/>
                </a:lnTo>
                <a:lnTo>
                  <a:pt x="298" y="6"/>
                </a:lnTo>
                <a:lnTo>
                  <a:pt x="298" y="6"/>
                </a:lnTo>
                <a:lnTo>
                  <a:pt x="298" y="6"/>
                </a:lnTo>
                <a:lnTo>
                  <a:pt x="298" y="6"/>
                </a:lnTo>
                <a:lnTo>
                  <a:pt x="298" y="6"/>
                </a:lnTo>
                <a:lnTo>
                  <a:pt x="300" y="6"/>
                </a:lnTo>
                <a:lnTo>
                  <a:pt x="300" y="6"/>
                </a:lnTo>
                <a:lnTo>
                  <a:pt x="300" y="6"/>
                </a:lnTo>
                <a:lnTo>
                  <a:pt x="302" y="6"/>
                </a:lnTo>
                <a:lnTo>
                  <a:pt x="302" y="6"/>
                </a:lnTo>
                <a:lnTo>
                  <a:pt x="304" y="6"/>
                </a:lnTo>
                <a:lnTo>
                  <a:pt x="304" y="6"/>
                </a:lnTo>
                <a:lnTo>
                  <a:pt x="304" y="6"/>
                </a:lnTo>
                <a:lnTo>
                  <a:pt x="304" y="6"/>
                </a:lnTo>
                <a:lnTo>
                  <a:pt x="304" y="6"/>
                </a:lnTo>
                <a:lnTo>
                  <a:pt x="304" y="6"/>
                </a:lnTo>
                <a:lnTo>
                  <a:pt x="308" y="6"/>
                </a:lnTo>
                <a:lnTo>
                  <a:pt x="308" y="6"/>
                </a:lnTo>
                <a:lnTo>
                  <a:pt x="310" y="6"/>
                </a:lnTo>
                <a:lnTo>
                  <a:pt x="310" y="6"/>
                </a:lnTo>
                <a:lnTo>
                  <a:pt x="310" y="6"/>
                </a:lnTo>
                <a:lnTo>
                  <a:pt x="312" y="6"/>
                </a:lnTo>
                <a:lnTo>
                  <a:pt x="312" y="6"/>
                </a:lnTo>
                <a:lnTo>
                  <a:pt x="312" y="6"/>
                </a:lnTo>
                <a:lnTo>
                  <a:pt x="312" y="6"/>
                </a:lnTo>
                <a:lnTo>
                  <a:pt x="312" y="6"/>
                </a:lnTo>
                <a:lnTo>
                  <a:pt x="312" y="6"/>
                </a:lnTo>
                <a:lnTo>
                  <a:pt x="314" y="6"/>
                </a:lnTo>
                <a:lnTo>
                  <a:pt x="314" y="6"/>
                </a:lnTo>
                <a:lnTo>
                  <a:pt x="316" y="6"/>
                </a:lnTo>
                <a:lnTo>
                  <a:pt x="316" y="6"/>
                </a:lnTo>
                <a:lnTo>
                  <a:pt x="316" y="6"/>
                </a:lnTo>
                <a:lnTo>
                  <a:pt x="318" y="6"/>
                </a:lnTo>
                <a:lnTo>
                  <a:pt x="318" y="6"/>
                </a:lnTo>
                <a:lnTo>
                  <a:pt x="318" y="6"/>
                </a:lnTo>
                <a:lnTo>
                  <a:pt x="318" y="6"/>
                </a:lnTo>
                <a:lnTo>
                  <a:pt x="318" y="6"/>
                </a:lnTo>
                <a:lnTo>
                  <a:pt x="318" y="6"/>
                </a:lnTo>
                <a:lnTo>
                  <a:pt x="320" y="6"/>
                </a:lnTo>
                <a:lnTo>
                  <a:pt x="318" y="6"/>
                </a:lnTo>
                <a:lnTo>
                  <a:pt x="316" y="6"/>
                </a:lnTo>
                <a:lnTo>
                  <a:pt x="316" y="6"/>
                </a:lnTo>
                <a:lnTo>
                  <a:pt x="314" y="6"/>
                </a:lnTo>
                <a:lnTo>
                  <a:pt x="314" y="6"/>
                </a:lnTo>
                <a:lnTo>
                  <a:pt x="314" y="6"/>
                </a:lnTo>
                <a:lnTo>
                  <a:pt x="312" y="4"/>
                </a:lnTo>
                <a:lnTo>
                  <a:pt x="310" y="4"/>
                </a:lnTo>
                <a:lnTo>
                  <a:pt x="310" y="4"/>
                </a:lnTo>
                <a:lnTo>
                  <a:pt x="310" y="4"/>
                </a:lnTo>
                <a:lnTo>
                  <a:pt x="310" y="4"/>
                </a:lnTo>
                <a:lnTo>
                  <a:pt x="312" y="4"/>
                </a:lnTo>
                <a:lnTo>
                  <a:pt x="312" y="4"/>
                </a:lnTo>
                <a:lnTo>
                  <a:pt x="314" y="4"/>
                </a:lnTo>
                <a:lnTo>
                  <a:pt x="316" y="4"/>
                </a:lnTo>
                <a:lnTo>
                  <a:pt x="318" y="4"/>
                </a:lnTo>
                <a:lnTo>
                  <a:pt x="318" y="4"/>
                </a:lnTo>
                <a:lnTo>
                  <a:pt x="318" y="4"/>
                </a:lnTo>
                <a:lnTo>
                  <a:pt x="320" y="4"/>
                </a:lnTo>
                <a:lnTo>
                  <a:pt x="320" y="4"/>
                </a:lnTo>
                <a:lnTo>
                  <a:pt x="318" y="4"/>
                </a:lnTo>
                <a:lnTo>
                  <a:pt x="316" y="4"/>
                </a:lnTo>
                <a:lnTo>
                  <a:pt x="316" y="4"/>
                </a:lnTo>
                <a:lnTo>
                  <a:pt x="316" y="4"/>
                </a:lnTo>
                <a:lnTo>
                  <a:pt x="316" y="4"/>
                </a:lnTo>
                <a:lnTo>
                  <a:pt x="318" y="4"/>
                </a:lnTo>
                <a:lnTo>
                  <a:pt x="318" y="4"/>
                </a:lnTo>
                <a:lnTo>
                  <a:pt x="318" y="4"/>
                </a:lnTo>
                <a:lnTo>
                  <a:pt x="320" y="4"/>
                </a:lnTo>
                <a:lnTo>
                  <a:pt x="322" y="4"/>
                </a:lnTo>
                <a:lnTo>
                  <a:pt x="322" y="4"/>
                </a:lnTo>
                <a:lnTo>
                  <a:pt x="322" y="4"/>
                </a:lnTo>
                <a:lnTo>
                  <a:pt x="322" y="4"/>
                </a:lnTo>
                <a:lnTo>
                  <a:pt x="322" y="4"/>
                </a:lnTo>
                <a:lnTo>
                  <a:pt x="322" y="4"/>
                </a:lnTo>
                <a:lnTo>
                  <a:pt x="324" y="4"/>
                </a:lnTo>
                <a:lnTo>
                  <a:pt x="324" y="4"/>
                </a:lnTo>
                <a:lnTo>
                  <a:pt x="324" y="4"/>
                </a:lnTo>
                <a:lnTo>
                  <a:pt x="324" y="4"/>
                </a:lnTo>
                <a:lnTo>
                  <a:pt x="324" y="4"/>
                </a:lnTo>
                <a:lnTo>
                  <a:pt x="326" y="4"/>
                </a:lnTo>
                <a:lnTo>
                  <a:pt x="326" y="4"/>
                </a:lnTo>
                <a:lnTo>
                  <a:pt x="328" y="4"/>
                </a:lnTo>
                <a:lnTo>
                  <a:pt x="330" y="4"/>
                </a:lnTo>
                <a:lnTo>
                  <a:pt x="330" y="4"/>
                </a:lnTo>
                <a:lnTo>
                  <a:pt x="330" y="4"/>
                </a:lnTo>
                <a:lnTo>
                  <a:pt x="330" y="4"/>
                </a:lnTo>
                <a:lnTo>
                  <a:pt x="330" y="6"/>
                </a:lnTo>
                <a:lnTo>
                  <a:pt x="330" y="6"/>
                </a:lnTo>
                <a:lnTo>
                  <a:pt x="328" y="6"/>
                </a:lnTo>
                <a:lnTo>
                  <a:pt x="328" y="6"/>
                </a:lnTo>
                <a:lnTo>
                  <a:pt x="328" y="6"/>
                </a:lnTo>
                <a:lnTo>
                  <a:pt x="328" y="6"/>
                </a:lnTo>
                <a:lnTo>
                  <a:pt x="328" y="6"/>
                </a:lnTo>
                <a:lnTo>
                  <a:pt x="328" y="6"/>
                </a:lnTo>
                <a:lnTo>
                  <a:pt x="328" y="6"/>
                </a:lnTo>
                <a:lnTo>
                  <a:pt x="328" y="6"/>
                </a:lnTo>
                <a:close/>
                <a:moveTo>
                  <a:pt x="160" y="310"/>
                </a:moveTo>
                <a:lnTo>
                  <a:pt x="160" y="310"/>
                </a:lnTo>
                <a:lnTo>
                  <a:pt x="160" y="306"/>
                </a:lnTo>
                <a:lnTo>
                  <a:pt x="162" y="306"/>
                </a:lnTo>
                <a:lnTo>
                  <a:pt x="162" y="306"/>
                </a:lnTo>
                <a:lnTo>
                  <a:pt x="162" y="306"/>
                </a:lnTo>
                <a:lnTo>
                  <a:pt x="164" y="306"/>
                </a:lnTo>
                <a:lnTo>
                  <a:pt x="164" y="306"/>
                </a:lnTo>
                <a:lnTo>
                  <a:pt x="164" y="306"/>
                </a:lnTo>
                <a:lnTo>
                  <a:pt x="164" y="308"/>
                </a:lnTo>
                <a:lnTo>
                  <a:pt x="162" y="308"/>
                </a:lnTo>
                <a:lnTo>
                  <a:pt x="162" y="308"/>
                </a:lnTo>
                <a:lnTo>
                  <a:pt x="160" y="310"/>
                </a:lnTo>
                <a:lnTo>
                  <a:pt x="160" y="310"/>
                </a:lnTo>
                <a:close/>
                <a:moveTo>
                  <a:pt x="112" y="266"/>
                </a:moveTo>
                <a:lnTo>
                  <a:pt x="112" y="266"/>
                </a:lnTo>
                <a:lnTo>
                  <a:pt x="112" y="266"/>
                </a:lnTo>
                <a:lnTo>
                  <a:pt x="112" y="266"/>
                </a:lnTo>
                <a:lnTo>
                  <a:pt x="112" y="266"/>
                </a:lnTo>
                <a:lnTo>
                  <a:pt x="112" y="266"/>
                </a:lnTo>
                <a:lnTo>
                  <a:pt x="112" y="266"/>
                </a:lnTo>
                <a:lnTo>
                  <a:pt x="114" y="264"/>
                </a:lnTo>
                <a:lnTo>
                  <a:pt x="114" y="264"/>
                </a:lnTo>
                <a:lnTo>
                  <a:pt x="114" y="264"/>
                </a:lnTo>
                <a:lnTo>
                  <a:pt x="114" y="264"/>
                </a:lnTo>
                <a:lnTo>
                  <a:pt x="114" y="264"/>
                </a:lnTo>
                <a:lnTo>
                  <a:pt x="114" y="266"/>
                </a:lnTo>
                <a:lnTo>
                  <a:pt x="114" y="266"/>
                </a:lnTo>
                <a:lnTo>
                  <a:pt x="114" y="266"/>
                </a:lnTo>
                <a:lnTo>
                  <a:pt x="114" y="266"/>
                </a:lnTo>
                <a:lnTo>
                  <a:pt x="112" y="266"/>
                </a:lnTo>
                <a:close/>
                <a:moveTo>
                  <a:pt x="510" y="52"/>
                </a:moveTo>
                <a:lnTo>
                  <a:pt x="510" y="52"/>
                </a:lnTo>
                <a:lnTo>
                  <a:pt x="510" y="52"/>
                </a:lnTo>
                <a:lnTo>
                  <a:pt x="512" y="52"/>
                </a:lnTo>
                <a:lnTo>
                  <a:pt x="512" y="52"/>
                </a:lnTo>
                <a:lnTo>
                  <a:pt x="512" y="52"/>
                </a:lnTo>
                <a:lnTo>
                  <a:pt x="512" y="52"/>
                </a:lnTo>
                <a:lnTo>
                  <a:pt x="512" y="52"/>
                </a:lnTo>
                <a:lnTo>
                  <a:pt x="512" y="52"/>
                </a:lnTo>
                <a:lnTo>
                  <a:pt x="512" y="52"/>
                </a:lnTo>
                <a:lnTo>
                  <a:pt x="512" y="52"/>
                </a:lnTo>
                <a:lnTo>
                  <a:pt x="512" y="52"/>
                </a:lnTo>
                <a:lnTo>
                  <a:pt x="512" y="52"/>
                </a:lnTo>
                <a:lnTo>
                  <a:pt x="510" y="52"/>
                </a:lnTo>
                <a:lnTo>
                  <a:pt x="510" y="52"/>
                </a:lnTo>
                <a:lnTo>
                  <a:pt x="510" y="52"/>
                </a:lnTo>
                <a:lnTo>
                  <a:pt x="510" y="52"/>
                </a:lnTo>
                <a:lnTo>
                  <a:pt x="510" y="52"/>
                </a:lnTo>
                <a:lnTo>
                  <a:pt x="510" y="52"/>
                </a:lnTo>
                <a:lnTo>
                  <a:pt x="510" y="52"/>
                </a:lnTo>
                <a:lnTo>
                  <a:pt x="512" y="52"/>
                </a:lnTo>
                <a:lnTo>
                  <a:pt x="512" y="52"/>
                </a:lnTo>
                <a:lnTo>
                  <a:pt x="512" y="52"/>
                </a:lnTo>
                <a:lnTo>
                  <a:pt x="512" y="52"/>
                </a:lnTo>
                <a:lnTo>
                  <a:pt x="510" y="52"/>
                </a:lnTo>
                <a:lnTo>
                  <a:pt x="510" y="52"/>
                </a:lnTo>
                <a:lnTo>
                  <a:pt x="510" y="52"/>
                </a:lnTo>
                <a:lnTo>
                  <a:pt x="508" y="52"/>
                </a:lnTo>
                <a:lnTo>
                  <a:pt x="508" y="52"/>
                </a:lnTo>
                <a:lnTo>
                  <a:pt x="508" y="52"/>
                </a:lnTo>
                <a:lnTo>
                  <a:pt x="508" y="52"/>
                </a:lnTo>
                <a:lnTo>
                  <a:pt x="506" y="52"/>
                </a:lnTo>
                <a:lnTo>
                  <a:pt x="506" y="52"/>
                </a:lnTo>
                <a:lnTo>
                  <a:pt x="506" y="52"/>
                </a:lnTo>
                <a:lnTo>
                  <a:pt x="506" y="52"/>
                </a:lnTo>
                <a:lnTo>
                  <a:pt x="508" y="52"/>
                </a:lnTo>
                <a:lnTo>
                  <a:pt x="508" y="52"/>
                </a:lnTo>
                <a:lnTo>
                  <a:pt x="510" y="50"/>
                </a:lnTo>
                <a:lnTo>
                  <a:pt x="510" y="50"/>
                </a:lnTo>
                <a:lnTo>
                  <a:pt x="512" y="50"/>
                </a:lnTo>
                <a:lnTo>
                  <a:pt x="512" y="50"/>
                </a:lnTo>
                <a:lnTo>
                  <a:pt x="512" y="50"/>
                </a:lnTo>
                <a:lnTo>
                  <a:pt x="512" y="50"/>
                </a:lnTo>
                <a:lnTo>
                  <a:pt x="512" y="50"/>
                </a:lnTo>
                <a:lnTo>
                  <a:pt x="512" y="50"/>
                </a:lnTo>
                <a:lnTo>
                  <a:pt x="512" y="52"/>
                </a:lnTo>
                <a:lnTo>
                  <a:pt x="510" y="52"/>
                </a:lnTo>
                <a:lnTo>
                  <a:pt x="510" y="52"/>
                </a:lnTo>
                <a:close/>
                <a:moveTo>
                  <a:pt x="182" y="310"/>
                </a:moveTo>
                <a:lnTo>
                  <a:pt x="184" y="312"/>
                </a:lnTo>
                <a:lnTo>
                  <a:pt x="184" y="312"/>
                </a:lnTo>
                <a:lnTo>
                  <a:pt x="186" y="312"/>
                </a:lnTo>
                <a:lnTo>
                  <a:pt x="184" y="312"/>
                </a:lnTo>
                <a:lnTo>
                  <a:pt x="184" y="312"/>
                </a:lnTo>
                <a:lnTo>
                  <a:pt x="184" y="312"/>
                </a:lnTo>
                <a:lnTo>
                  <a:pt x="184" y="312"/>
                </a:lnTo>
                <a:lnTo>
                  <a:pt x="184" y="312"/>
                </a:lnTo>
                <a:lnTo>
                  <a:pt x="182" y="312"/>
                </a:lnTo>
                <a:lnTo>
                  <a:pt x="182" y="312"/>
                </a:lnTo>
                <a:lnTo>
                  <a:pt x="182" y="312"/>
                </a:lnTo>
                <a:lnTo>
                  <a:pt x="180" y="312"/>
                </a:lnTo>
                <a:lnTo>
                  <a:pt x="180" y="312"/>
                </a:lnTo>
                <a:lnTo>
                  <a:pt x="180" y="312"/>
                </a:lnTo>
                <a:lnTo>
                  <a:pt x="180" y="312"/>
                </a:lnTo>
                <a:lnTo>
                  <a:pt x="182" y="312"/>
                </a:lnTo>
                <a:lnTo>
                  <a:pt x="182" y="312"/>
                </a:lnTo>
                <a:lnTo>
                  <a:pt x="182" y="312"/>
                </a:lnTo>
                <a:lnTo>
                  <a:pt x="180" y="312"/>
                </a:lnTo>
                <a:lnTo>
                  <a:pt x="180" y="312"/>
                </a:lnTo>
                <a:lnTo>
                  <a:pt x="180" y="314"/>
                </a:lnTo>
                <a:lnTo>
                  <a:pt x="180" y="314"/>
                </a:lnTo>
                <a:lnTo>
                  <a:pt x="180" y="314"/>
                </a:lnTo>
                <a:lnTo>
                  <a:pt x="178" y="314"/>
                </a:lnTo>
                <a:lnTo>
                  <a:pt x="178" y="312"/>
                </a:lnTo>
                <a:lnTo>
                  <a:pt x="176" y="312"/>
                </a:lnTo>
                <a:lnTo>
                  <a:pt x="176" y="312"/>
                </a:lnTo>
                <a:lnTo>
                  <a:pt x="176" y="312"/>
                </a:lnTo>
                <a:lnTo>
                  <a:pt x="176" y="312"/>
                </a:lnTo>
                <a:lnTo>
                  <a:pt x="176" y="312"/>
                </a:lnTo>
                <a:lnTo>
                  <a:pt x="176" y="312"/>
                </a:lnTo>
                <a:lnTo>
                  <a:pt x="174" y="310"/>
                </a:lnTo>
                <a:lnTo>
                  <a:pt x="174" y="310"/>
                </a:lnTo>
                <a:lnTo>
                  <a:pt x="174" y="310"/>
                </a:lnTo>
                <a:lnTo>
                  <a:pt x="174" y="310"/>
                </a:lnTo>
                <a:lnTo>
                  <a:pt x="176" y="310"/>
                </a:lnTo>
                <a:lnTo>
                  <a:pt x="178" y="310"/>
                </a:lnTo>
                <a:lnTo>
                  <a:pt x="178" y="310"/>
                </a:lnTo>
                <a:lnTo>
                  <a:pt x="178" y="310"/>
                </a:lnTo>
                <a:lnTo>
                  <a:pt x="180" y="310"/>
                </a:lnTo>
                <a:lnTo>
                  <a:pt x="182" y="310"/>
                </a:lnTo>
                <a:close/>
                <a:moveTo>
                  <a:pt x="174" y="312"/>
                </a:moveTo>
                <a:lnTo>
                  <a:pt x="174" y="312"/>
                </a:lnTo>
                <a:lnTo>
                  <a:pt x="174" y="312"/>
                </a:lnTo>
                <a:lnTo>
                  <a:pt x="174" y="312"/>
                </a:lnTo>
                <a:lnTo>
                  <a:pt x="174" y="312"/>
                </a:lnTo>
                <a:lnTo>
                  <a:pt x="172" y="310"/>
                </a:lnTo>
                <a:lnTo>
                  <a:pt x="172" y="310"/>
                </a:lnTo>
                <a:lnTo>
                  <a:pt x="172" y="310"/>
                </a:lnTo>
                <a:lnTo>
                  <a:pt x="172" y="310"/>
                </a:lnTo>
                <a:lnTo>
                  <a:pt x="174" y="310"/>
                </a:lnTo>
                <a:lnTo>
                  <a:pt x="174" y="310"/>
                </a:lnTo>
                <a:lnTo>
                  <a:pt x="174" y="310"/>
                </a:lnTo>
                <a:lnTo>
                  <a:pt x="174" y="310"/>
                </a:lnTo>
                <a:lnTo>
                  <a:pt x="174" y="310"/>
                </a:lnTo>
                <a:lnTo>
                  <a:pt x="174" y="310"/>
                </a:lnTo>
                <a:lnTo>
                  <a:pt x="174" y="310"/>
                </a:lnTo>
                <a:lnTo>
                  <a:pt x="174" y="312"/>
                </a:lnTo>
                <a:lnTo>
                  <a:pt x="174" y="312"/>
                </a:lnTo>
                <a:lnTo>
                  <a:pt x="174" y="312"/>
                </a:lnTo>
                <a:lnTo>
                  <a:pt x="174" y="312"/>
                </a:lnTo>
                <a:lnTo>
                  <a:pt x="174" y="312"/>
                </a:lnTo>
                <a:lnTo>
                  <a:pt x="174" y="312"/>
                </a:lnTo>
                <a:lnTo>
                  <a:pt x="174" y="312"/>
                </a:lnTo>
                <a:close/>
                <a:moveTo>
                  <a:pt x="130" y="126"/>
                </a:moveTo>
                <a:lnTo>
                  <a:pt x="130" y="126"/>
                </a:lnTo>
                <a:lnTo>
                  <a:pt x="130" y="126"/>
                </a:lnTo>
                <a:lnTo>
                  <a:pt x="130" y="126"/>
                </a:lnTo>
                <a:lnTo>
                  <a:pt x="130" y="126"/>
                </a:lnTo>
                <a:lnTo>
                  <a:pt x="130" y="126"/>
                </a:lnTo>
                <a:lnTo>
                  <a:pt x="128" y="126"/>
                </a:lnTo>
                <a:lnTo>
                  <a:pt x="128" y="126"/>
                </a:lnTo>
                <a:lnTo>
                  <a:pt x="128" y="126"/>
                </a:lnTo>
                <a:lnTo>
                  <a:pt x="128" y="126"/>
                </a:lnTo>
                <a:lnTo>
                  <a:pt x="126" y="126"/>
                </a:lnTo>
                <a:lnTo>
                  <a:pt x="126" y="126"/>
                </a:lnTo>
                <a:lnTo>
                  <a:pt x="126" y="126"/>
                </a:lnTo>
                <a:lnTo>
                  <a:pt x="126" y="126"/>
                </a:lnTo>
                <a:lnTo>
                  <a:pt x="124" y="126"/>
                </a:lnTo>
                <a:lnTo>
                  <a:pt x="126" y="126"/>
                </a:lnTo>
                <a:lnTo>
                  <a:pt x="126" y="126"/>
                </a:lnTo>
                <a:lnTo>
                  <a:pt x="126" y="124"/>
                </a:lnTo>
                <a:lnTo>
                  <a:pt x="126" y="124"/>
                </a:lnTo>
                <a:lnTo>
                  <a:pt x="126" y="124"/>
                </a:lnTo>
                <a:lnTo>
                  <a:pt x="128" y="124"/>
                </a:lnTo>
                <a:lnTo>
                  <a:pt x="128" y="124"/>
                </a:lnTo>
                <a:lnTo>
                  <a:pt x="130" y="126"/>
                </a:lnTo>
                <a:lnTo>
                  <a:pt x="130" y="126"/>
                </a:lnTo>
                <a:lnTo>
                  <a:pt x="130" y="126"/>
                </a:lnTo>
                <a:lnTo>
                  <a:pt x="130" y="126"/>
                </a:lnTo>
                <a:lnTo>
                  <a:pt x="130" y="126"/>
                </a:lnTo>
                <a:close/>
                <a:moveTo>
                  <a:pt x="524" y="50"/>
                </a:moveTo>
                <a:lnTo>
                  <a:pt x="524" y="50"/>
                </a:lnTo>
                <a:lnTo>
                  <a:pt x="522" y="50"/>
                </a:lnTo>
                <a:lnTo>
                  <a:pt x="522" y="50"/>
                </a:lnTo>
                <a:lnTo>
                  <a:pt x="522" y="48"/>
                </a:lnTo>
                <a:lnTo>
                  <a:pt x="522" y="48"/>
                </a:lnTo>
                <a:lnTo>
                  <a:pt x="524" y="48"/>
                </a:lnTo>
                <a:lnTo>
                  <a:pt x="526" y="48"/>
                </a:lnTo>
                <a:lnTo>
                  <a:pt x="526" y="46"/>
                </a:lnTo>
                <a:lnTo>
                  <a:pt x="526" y="46"/>
                </a:lnTo>
                <a:lnTo>
                  <a:pt x="526" y="46"/>
                </a:lnTo>
                <a:lnTo>
                  <a:pt x="526" y="46"/>
                </a:lnTo>
                <a:lnTo>
                  <a:pt x="526" y="46"/>
                </a:lnTo>
                <a:lnTo>
                  <a:pt x="526" y="46"/>
                </a:lnTo>
                <a:lnTo>
                  <a:pt x="526" y="46"/>
                </a:lnTo>
                <a:lnTo>
                  <a:pt x="526" y="46"/>
                </a:lnTo>
                <a:lnTo>
                  <a:pt x="528" y="48"/>
                </a:lnTo>
                <a:lnTo>
                  <a:pt x="528" y="48"/>
                </a:lnTo>
                <a:lnTo>
                  <a:pt x="528" y="48"/>
                </a:lnTo>
                <a:lnTo>
                  <a:pt x="528" y="48"/>
                </a:lnTo>
                <a:lnTo>
                  <a:pt x="528" y="48"/>
                </a:lnTo>
                <a:lnTo>
                  <a:pt x="528" y="48"/>
                </a:lnTo>
                <a:lnTo>
                  <a:pt x="528" y="48"/>
                </a:lnTo>
                <a:lnTo>
                  <a:pt x="526" y="48"/>
                </a:lnTo>
                <a:lnTo>
                  <a:pt x="526" y="48"/>
                </a:lnTo>
                <a:lnTo>
                  <a:pt x="526" y="48"/>
                </a:lnTo>
                <a:lnTo>
                  <a:pt x="524" y="50"/>
                </a:lnTo>
                <a:lnTo>
                  <a:pt x="524" y="50"/>
                </a:lnTo>
                <a:lnTo>
                  <a:pt x="524" y="50"/>
                </a:lnTo>
                <a:lnTo>
                  <a:pt x="524" y="50"/>
                </a:lnTo>
                <a:close/>
                <a:moveTo>
                  <a:pt x="512" y="48"/>
                </a:moveTo>
                <a:lnTo>
                  <a:pt x="512" y="48"/>
                </a:lnTo>
                <a:lnTo>
                  <a:pt x="510" y="48"/>
                </a:lnTo>
                <a:lnTo>
                  <a:pt x="510" y="48"/>
                </a:lnTo>
                <a:lnTo>
                  <a:pt x="510" y="48"/>
                </a:lnTo>
                <a:lnTo>
                  <a:pt x="510" y="48"/>
                </a:lnTo>
                <a:lnTo>
                  <a:pt x="510" y="48"/>
                </a:lnTo>
                <a:lnTo>
                  <a:pt x="510" y="48"/>
                </a:lnTo>
                <a:lnTo>
                  <a:pt x="510" y="48"/>
                </a:lnTo>
                <a:lnTo>
                  <a:pt x="512" y="46"/>
                </a:lnTo>
                <a:lnTo>
                  <a:pt x="512" y="46"/>
                </a:lnTo>
                <a:lnTo>
                  <a:pt x="512" y="46"/>
                </a:lnTo>
                <a:lnTo>
                  <a:pt x="512" y="46"/>
                </a:lnTo>
                <a:lnTo>
                  <a:pt x="512" y="46"/>
                </a:lnTo>
                <a:lnTo>
                  <a:pt x="512" y="46"/>
                </a:lnTo>
                <a:lnTo>
                  <a:pt x="512" y="48"/>
                </a:lnTo>
                <a:lnTo>
                  <a:pt x="512" y="48"/>
                </a:lnTo>
                <a:lnTo>
                  <a:pt x="512" y="48"/>
                </a:lnTo>
                <a:close/>
                <a:moveTo>
                  <a:pt x="520" y="52"/>
                </a:moveTo>
                <a:lnTo>
                  <a:pt x="520" y="52"/>
                </a:lnTo>
                <a:lnTo>
                  <a:pt x="520" y="52"/>
                </a:lnTo>
                <a:lnTo>
                  <a:pt x="520" y="52"/>
                </a:lnTo>
                <a:lnTo>
                  <a:pt x="520" y="52"/>
                </a:lnTo>
                <a:lnTo>
                  <a:pt x="520" y="52"/>
                </a:lnTo>
                <a:lnTo>
                  <a:pt x="520" y="52"/>
                </a:lnTo>
                <a:lnTo>
                  <a:pt x="520" y="52"/>
                </a:lnTo>
                <a:lnTo>
                  <a:pt x="520" y="52"/>
                </a:lnTo>
                <a:lnTo>
                  <a:pt x="522" y="52"/>
                </a:lnTo>
                <a:lnTo>
                  <a:pt x="522" y="52"/>
                </a:lnTo>
                <a:lnTo>
                  <a:pt x="522" y="52"/>
                </a:lnTo>
                <a:lnTo>
                  <a:pt x="522" y="52"/>
                </a:lnTo>
                <a:lnTo>
                  <a:pt x="522" y="52"/>
                </a:lnTo>
                <a:lnTo>
                  <a:pt x="522" y="52"/>
                </a:lnTo>
                <a:lnTo>
                  <a:pt x="522" y="52"/>
                </a:lnTo>
                <a:lnTo>
                  <a:pt x="522" y="52"/>
                </a:lnTo>
                <a:lnTo>
                  <a:pt x="522" y="52"/>
                </a:lnTo>
                <a:lnTo>
                  <a:pt x="522" y="52"/>
                </a:lnTo>
                <a:lnTo>
                  <a:pt x="522" y="52"/>
                </a:lnTo>
                <a:lnTo>
                  <a:pt x="522" y="52"/>
                </a:lnTo>
                <a:lnTo>
                  <a:pt x="520" y="52"/>
                </a:lnTo>
                <a:close/>
                <a:moveTo>
                  <a:pt x="116" y="266"/>
                </a:moveTo>
                <a:lnTo>
                  <a:pt x="114" y="266"/>
                </a:lnTo>
                <a:lnTo>
                  <a:pt x="114" y="266"/>
                </a:lnTo>
                <a:lnTo>
                  <a:pt x="114" y="266"/>
                </a:lnTo>
                <a:lnTo>
                  <a:pt x="114" y="266"/>
                </a:lnTo>
                <a:lnTo>
                  <a:pt x="114" y="264"/>
                </a:lnTo>
                <a:lnTo>
                  <a:pt x="114" y="264"/>
                </a:lnTo>
                <a:lnTo>
                  <a:pt x="116" y="264"/>
                </a:lnTo>
                <a:lnTo>
                  <a:pt x="116" y="264"/>
                </a:lnTo>
                <a:lnTo>
                  <a:pt x="116" y="264"/>
                </a:lnTo>
                <a:lnTo>
                  <a:pt x="116" y="264"/>
                </a:lnTo>
                <a:lnTo>
                  <a:pt x="116" y="264"/>
                </a:lnTo>
                <a:lnTo>
                  <a:pt x="116" y="264"/>
                </a:lnTo>
                <a:lnTo>
                  <a:pt x="116" y="266"/>
                </a:lnTo>
                <a:lnTo>
                  <a:pt x="116" y="266"/>
                </a:lnTo>
                <a:close/>
                <a:moveTo>
                  <a:pt x="518" y="54"/>
                </a:moveTo>
                <a:lnTo>
                  <a:pt x="516" y="54"/>
                </a:lnTo>
                <a:lnTo>
                  <a:pt x="516" y="54"/>
                </a:lnTo>
                <a:lnTo>
                  <a:pt x="516" y="54"/>
                </a:lnTo>
                <a:lnTo>
                  <a:pt x="516" y="54"/>
                </a:lnTo>
                <a:lnTo>
                  <a:pt x="516" y="54"/>
                </a:lnTo>
                <a:lnTo>
                  <a:pt x="516" y="54"/>
                </a:lnTo>
                <a:lnTo>
                  <a:pt x="518" y="54"/>
                </a:lnTo>
                <a:lnTo>
                  <a:pt x="518" y="54"/>
                </a:lnTo>
                <a:lnTo>
                  <a:pt x="518" y="54"/>
                </a:lnTo>
                <a:lnTo>
                  <a:pt x="518" y="54"/>
                </a:lnTo>
                <a:lnTo>
                  <a:pt x="518" y="54"/>
                </a:lnTo>
                <a:lnTo>
                  <a:pt x="518" y="54"/>
                </a:lnTo>
                <a:lnTo>
                  <a:pt x="520" y="54"/>
                </a:lnTo>
                <a:lnTo>
                  <a:pt x="520" y="54"/>
                </a:lnTo>
                <a:lnTo>
                  <a:pt x="520" y="54"/>
                </a:lnTo>
                <a:lnTo>
                  <a:pt x="520" y="54"/>
                </a:lnTo>
                <a:lnTo>
                  <a:pt x="520" y="54"/>
                </a:lnTo>
                <a:lnTo>
                  <a:pt x="520" y="54"/>
                </a:lnTo>
                <a:lnTo>
                  <a:pt x="518" y="54"/>
                </a:lnTo>
                <a:close/>
                <a:moveTo>
                  <a:pt x="252" y="232"/>
                </a:moveTo>
                <a:lnTo>
                  <a:pt x="252" y="234"/>
                </a:lnTo>
                <a:lnTo>
                  <a:pt x="252" y="234"/>
                </a:lnTo>
                <a:lnTo>
                  <a:pt x="252" y="234"/>
                </a:lnTo>
                <a:lnTo>
                  <a:pt x="250" y="234"/>
                </a:lnTo>
                <a:lnTo>
                  <a:pt x="250" y="234"/>
                </a:lnTo>
                <a:lnTo>
                  <a:pt x="250" y="234"/>
                </a:lnTo>
                <a:lnTo>
                  <a:pt x="250" y="234"/>
                </a:lnTo>
                <a:lnTo>
                  <a:pt x="250" y="234"/>
                </a:lnTo>
                <a:lnTo>
                  <a:pt x="250" y="234"/>
                </a:lnTo>
                <a:lnTo>
                  <a:pt x="248" y="232"/>
                </a:lnTo>
                <a:lnTo>
                  <a:pt x="248" y="232"/>
                </a:lnTo>
                <a:lnTo>
                  <a:pt x="248" y="232"/>
                </a:lnTo>
                <a:lnTo>
                  <a:pt x="248" y="232"/>
                </a:lnTo>
                <a:lnTo>
                  <a:pt x="248" y="232"/>
                </a:lnTo>
                <a:lnTo>
                  <a:pt x="248" y="232"/>
                </a:lnTo>
                <a:lnTo>
                  <a:pt x="248" y="232"/>
                </a:lnTo>
                <a:lnTo>
                  <a:pt x="250" y="232"/>
                </a:lnTo>
                <a:lnTo>
                  <a:pt x="250" y="232"/>
                </a:lnTo>
                <a:lnTo>
                  <a:pt x="252" y="232"/>
                </a:lnTo>
                <a:lnTo>
                  <a:pt x="252" y="232"/>
                </a:lnTo>
                <a:lnTo>
                  <a:pt x="252" y="232"/>
                </a:lnTo>
                <a:close/>
                <a:moveTo>
                  <a:pt x="102" y="232"/>
                </a:moveTo>
                <a:lnTo>
                  <a:pt x="102" y="232"/>
                </a:lnTo>
                <a:lnTo>
                  <a:pt x="102" y="232"/>
                </a:lnTo>
                <a:lnTo>
                  <a:pt x="102" y="232"/>
                </a:lnTo>
                <a:lnTo>
                  <a:pt x="102" y="232"/>
                </a:lnTo>
                <a:lnTo>
                  <a:pt x="102" y="230"/>
                </a:lnTo>
                <a:lnTo>
                  <a:pt x="102" y="230"/>
                </a:lnTo>
                <a:lnTo>
                  <a:pt x="102" y="230"/>
                </a:lnTo>
                <a:lnTo>
                  <a:pt x="102" y="230"/>
                </a:lnTo>
                <a:lnTo>
                  <a:pt x="104" y="230"/>
                </a:lnTo>
                <a:lnTo>
                  <a:pt x="104" y="230"/>
                </a:lnTo>
                <a:lnTo>
                  <a:pt x="104" y="230"/>
                </a:lnTo>
                <a:lnTo>
                  <a:pt x="104" y="230"/>
                </a:lnTo>
                <a:lnTo>
                  <a:pt x="104" y="232"/>
                </a:lnTo>
                <a:lnTo>
                  <a:pt x="104" y="232"/>
                </a:lnTo>
                <a:lnTo>
                  <a:pt x="102" y="232"/>
                </a:lnTo>
                <a:close/>
                <a:moveTo>
                  <a:pt x="240" y="246"/>
                </a:moveTo>
                <a:lnTo>
                  <a:pt x="240" y="246"/>
                </a:lnTo>
                <a:lnTo>
                  <a:pt x="240" y="246"/>
                </a:lnTo>
                <a:lnTo>
                  <a:pt x="240" y="246"/>
                </a:lnTo>
                <a:lnTo>
                  <a:pt x="240" y="246"/>
                </a:lnTo>
                <a:lnTo>
                  <a:pt x="238" y="246"/>
                </a:lnTo>
                <a:lnTo>
                  <a:pt x="238" y="246"/>
                </a:lnTo>
                <a:lnTo>
                  <a:pt x="238" y="246"/>
                </a:lnTo>
                <a:lnTo>
                  <a:pt x="236" y="246"/>
                </a:lnTo>
                <a:lnTo>
                  <a:pt x="236" y="246"/>
                </a:lnTo>
                <a:lnTo>
                  <a:pt x="236" y="244"/>
                </a:lnTo>
                <a:lnTo>
                  <a:pt x="236" y="244"/>
                </a:lnTo>
                <a:lnTo>
                  <a:pt x="236" y="244"/>
                </a:lnTo>
                <a:lnTo>
                  <a:pt x="236" y="242"/>
                </a:lnTo>
                <a:lnTo>
                  <a:pt x="236" y="242"/>
                </a:lnTo>
                <a:lnTo>
                  <a:pt x="236" y="242"/>
                </a:lnTo>
                <a:lnTo>
                  <a:pt x="236" y="242"/>
                </a:lnTo>
                <a:lnTo>
                  <a:pt x="236" y="240"/>
                </a:lnTo>
                <a:lnTo>
                  <a:pt x="234" y="240"/>
                </a:lnTo>
                <a:lnTo>
                  <a:pt x="234" y="240"/>
                </a:lnTo>
                <a:lnTo>
                  <a:pt x="234" y="240"/>
                </a:lnTo>
                <a:lnTo>
                  <a:pt x="234" y="240"/>
                </a:lnTo>
                <a:lnTo>
                  <a:pt x="234" y="238"/>
                </a:lnTo>
                <a:lnTo>
                  <a:pt x="234" y="238"/>
                </a:lnTo>
                <a:lnTo>
                  <a:pt x="236" y="238"/>
                </a:lnTo>
                <a:lnTo>
                  <a:pt x="236" y="238"/>
                </a:lnTo>
                <a:lnTo>
                  <a:pt x="236" y="238"/>
                </a:lnTo>
                <a:lnTo>
                  <a:pt x="236" y="238"/>
                </a:lnTo>
                <a:lnTo>
                  <a:pt x="236" y="238"/>
                </a:lnTo>
                <a:lnTo>
                  <a:pt x="238" y="240"/>
                </a:lnTo>
                <a:lnTo>
                  <a:pt x="238" y="240"/>
                </a:lnTo>
                <a:lnTo>
                  <a:pt x="238" y="242"/>
                </a:lnTo>
                <a:lnTo>
                  <a:pt x="238" y="242"/>
                </a:lnTo>
                <a:lnTo>
                  <a:pt x="238" y="244"/>
                </a:lnTo>
                <a:lnTo>
                  <a:pt x="238" y="244"/>
                </a:lnTo>
                <a:lnTo>
                  <a:pt x="238" y="244"/>
                </a:lnTo>
                <a:lnTo>
                  <a:pt x="240" y="244"/>
                </a:lnTo>
                <a:lnTo>
                  <a:pt x="240" y="244"/>
                </a:lnTo>
                <a:lnTo>
                  <a:pt x="240" y="244"/>
                </a:lnTo>
                <a:lnTo>
                  <a:pt x="240" y="246"/>
                </a:lnTo>
                <a:lnTo>
                  <a:pt x="240" y="246"/>
                </a:lnTo>
                <a:lnTo>
                  <a:pt x="240" y="246"/>
                </a:lnTo>
                <a:close/>
                <a:moveTo>
                  <a:pt x="102" y="230"/>
                </a:moveTo>
                <a:lnTo>
                  <a:pt x="102" y="230"/>
                </a:lnTo>
                <a:lnTo>
                  <a:pt x="102" y="230"/>
                </a:lnTo>
                <a:lnTo>
                  <a:pt x="102" y="230"/>
                </a:lnTo>
                <a:lnTo>
                  <a:pt x="100" y="230"/>
                </a:lnTo>
                <a:lnTo>
                  <a:pt x="100" y="228"/>
                </a:lnTo>
                <a:lnTo>
                  <a:pt x="100" y="228"/>
                </a:lnTo>
                <a:lnTo>
                  <a:pt x="102" y="228"/>
                </a:lnTo>
                <a:lnTo>
                  <a:pt x="102" y="228"/>
                </a:lnTo>
                <a:lnTo>
                  <a:pt x="104" y="228"/>
                </a:lnTo>
                <a:lnTo>
                  <a:pt x="104" y="228"/>
                </a:lnTo>
                <a:lnTo>
                  <a:pt x="104" y="228"/>
                </a:lnTo>
                <a:lnTo>
                  <a:pt x="104" y="228"/>
                </a:lnTo>
                <a:lnTo>
                  <a:pt x="106" y="228"/>
                </a:lnTo>
                <a:lnTo>
                  <a:pt x="106" y="228"/>
                </a:lnTo>
                <a:lnTo>
                  <a:pt x="106" y="228"/>
                </a:lnTo>
                <a:lnTo>
                  <a:pt x="104" y="228"/>
                </a:lnTo>
                <a:lnTo>
                  <a:pt x="104" y="230"/>
                </a:lnTo>
                <a:lnTo>
                  <a:pt x="102" y="230"/>
                </a:lnTo>
                <a:close/>
                <a:moveTo>
                  <a:pt x="496" y="86"/>
                </a:moveTo>
                <a:lnTo>
                  <a:pt x="496" y="86"/>
                </a:lnTo>
                <a:lnTo>
                  <a:pt x="496" y="86"/>
                </a:lnTo>
                <a:lnTo>
                  <a:pt x="496" y="86"/>
                </a:lnTo>
                <a:lnTo>
                  <a:pt x="494" y="86"/>
                </a:lnTo>
                <a:lnTo>
                  <a:pt x="494" y="86"/>
                </a:lnTo>
                <a:lnTo>
                  <a:pt x="494" y="86"/>
                </a:lnTo>
                <a:lnTo>
                  <a:pt x="492" y="86"/>
                </a:lnTo>
                <a:lnTo>
                  <a:pt x="492" y="88"/>
                </a:lnTo>
                <a:lnTo>
                  <a:pt x="492" y="88"/>
                </a:lnTo>
                <a:lnTo>
                  <a:pt x="492" y="88"/>
                </a:lnTo>
                <a:lnTo>
                  <a:pt x="492" y="86"/>
                </a:lnTo>
                <a:lnTo>
                  <a:pt x="492" y="86"/>
                </a:lnTo>
                <a:lnTo>
                  <a:pt x="492" y="86"/>
                </a:lnTo>
                <a:lnTo>
                  <a:pt x="492" y="86"/>
                </a:lnTo>
                <a:lnTo>
                  <a:pt x="492" y="86"/>
                </a:lnTo>
                <a:lnTo>
                  <a:pt x="494" y="86"/>
                </a:lnTo>
                <a:lnTo>
                  <a:pt x="496" y="86"/>
                </a:lnTo>
                <a:lnTo>
                  <a:pt x="496" y="86"/>
                </a:lnTo>
                <a:lnTo>
                  <a:pt x="496" y="86"/>
                </a:lnTo>
                <a:lnTo>
                  <a:pt x="496" y="86"/>
                </a:lnTo>
                <a:lnTo>
                  <a:pt x="496" y="86"/>
                </a:lnTo>
                <a:lnTo>
                  <a:pt x="496" y="86"/>
                </a:lnTo>
                <a:close/>
                <a:moveTo>
                  <a:pt x="510" y="58"/>
                </a:moveTo>
                <a:lnTo>
                  <a:pt x="510" y="58"/>
                </a:lnTo>
                <a:lnTo>
                  <a:pt x="510" y="58"/>
                </a:lnTo>
                <a:lnTo>
                  <a:pt x="510" y="58"/>
                </a:lnTo>
                <a:lnTo>
                  <a:pt x="508" y="58"/>
                </a:lnTo>
                <a:lnTo>
                  <a:pt x="508" y="56"/>
                </a:lnTo>
                <a:lnTo>
                  <a:pt x="510" y="56"/>
                </a:lnTo>
                <a:lnTo>
                  <a:pt x="510" y="56"/>
                </a:lnTo>
                <a:lnTo>
                  <a:pt x="510" y="56"/>
                </a:lnTo>
                <a:lnTo>
                  <a:pt x="510" y="56"/>
                </a:lnTo>
                <a:lnTo>
                  <a:pt x="510" y="56"/>
                </a:lnTo>
                <a:lnTo>
                  <a:pt x="510" y="56"/>
                </a:lnTo>
                <a:lnTo>
                  <a:pt x="510" y="56"/>
                </a:lnTo>
                <a:lnTo>
                  <a:pt x="512" y="56"/>
                </a:lnTo>
                <a:lnTo>
                  <a:pt x="512" y="58"/>
                </a:lnTo>
                <a:lnTo>
                  <a:pt x="512" y="58"/>
                </a:lnTo>
                <a:lnTo>
                  <a:pt x="510" y="58"/>
                </a:lnTo>
                <a:lnTo>
                  <a:pt x="510" y="58"/>
                </a:lnTo>
                <a:lnTo>
                  <a:pt x="510" y="58"/>
                </a:lnTo>
                <a:close/>
                <a:moveTo>
                  <a:pt x="172" y="312"/>
                </a:moveTo>
                <a:lnTo>
                  <a:pt x="170" y="314"/>
                </a:lnTo>
                <a:lnTo>
                  <a:pt x="170" y="314"/>
                </a:lnTo>
                <a:lnTo>
                  <a:pt x="170" y="312"/>
                </a:lnTo>
                <a:lnTo>
                  <a:pt x="170" y="312"/>
                </a:lnTo>
                <a:lnTo>
                  <a:pt x="170" y="310"/>
                </a:lnTo>
                <a:lnTo>
                  <a:pt x="170" y="310"/>
                </a:lnTo>
                <a:lnTo>
                  <a:pt x="170" y="310"/>
                </a:lnTo>
                <a:lnTo>
                  <a:pt x="170" y="310"/>
                </a:lnTo>
                <a:lnTo>
                  <a:pt x="172" y="310"/>
                </a:lnTo>
                <a:lnTo>
                  <a:pt x="172" y="310"/>
                </a:lnTo>
                <a:lnTo>
                  <a:pt x="172" y="310"/>
                </a:lnTo>
                <a:lnTo>
                  <a:pt x="172" y="310"/>
                </a:lnTo>
                <a:lnTo>
                  <a:pt x="172" y="312"/>
                </a:lnTo>
                <a:lnTo>
                  <a:pt x="172" y="312"/>
                </a:lnTo>
                <a:lnTo>
                  <a:pt x="172" y="312"/>
                </a:lnTo>
                <a:close/>
                <a:moveTo>
                  <a:pt x="506" y="58"/>
                </a:moveTo>
                <a:lnTo>
                  <a:pt x="506" y="58"/>
                </a:lnTo>
                <a:lnTo>
                  <a:pt x="506" y="58"/>
                </a:lnTo>
                <a:lnTo>
                  <a:pt x="506" y="58"/>
                </a:lnTo>
                <a:lnTo>
                  <a:pt x="506" y="58"/>
                </a:lnTo>
                <a:lnTo>
                  <a:pt x="506" y="58"/>
                </a:lnTo>
                <a:lnTo>
                  <a:pt x="506" y="58"/>
                </a:lnTo>
                <a:lnTo>
                  <a:pt x="506" y="56"/>
                </a:lnTo>
                <a:lnTo>
                  <a:pt x="506" y="56"/>
                </a:lnTo>
                <a:lnTo>
                  <a:pt x="506" y="56"/>
                </a:lnTo>
                <a:lnTo>
                  <a:pt x="508" y="56"/>
                </a:lnTo>
                <a:lnTo>
                  <a:pt x="508" y="58"/>
                </a:lnTo>
                <a:lnTo>
                  <a:pt x="508" y="58"/>
                </a:lnTo>
                <a:lnTo>
                  <a:pt x="508" y="58"/>
                </a:lnTo>
                <a:lnTo>
                  <a:pt x="508" y="58"/>
                </a:lnTo>
                <a:lnTo>
                  <a:pt x="508" y="58"/>
                </a:lnTo>
                <a:lnTo>
                  <a:pt x="508" y="58"/>
                </a:lnTo>
                <a:lnTo>
                  <a:pt x="508" y="58"/>
                </a:lnTo>
                <a:lnTo>
                  <a:pt x="506" y="58"/>
                </a:lnTo>
                <a:lnTo>
                  <a:pt x="506" y="58"/>
                </a:lnTo>
                <a:close/>
                <a:moveTo>
                  <a:pt x="280" y="230"/>
                </a:moveTo>
                <a:lnTo>
                  <a:pt x="280" y="230"/>
                </a:lnTo>
                <a:lnTo>
                  <a:pt x="280" y="230"/>
                </a:lnTo>
                <a:lnTo>
                  <a:pt x="280" y="228"/>
                </a:lnTo>
                <a:lnTo>
                  <a:pt x="280" y="228"/>
                </a:lnTo>
                <a:lnTo>
                  <a:pt x="280" y="228"/>
                </a:lnTo>
                <a:lnTo>
                  <a:pt x="278" y="228"/>
                </a:lnTo>
                <a:lnTo>
                  <a:pt x="278" y="228"/>
                </a:lnTo>
                <a:lnTo>
                  <a:pt x="278" y="228"/>
                </a:lnTo>
                <a:lnTo>
                  <a:pt x="280" y="226"/>
                </a:lnTo>
                <a:lnTo>
                  <a:pt x="280" y="226"/>
                </a:lnTo>
                <a:lnTo>
                  <a:pt x="280" y="226"/>
                </a:lnTo>
                <a:lnTo>
                  <a:pt x="282" y="228"/>
                </a:lnTo>
                <a:lnTo>
                  <a:pt x="282" y="228"/>
                </a:lnTo>
                <a:lnTo>
                  <a:pt x="282" y="228"/>
                </a:lnTo>
                <a:lnTo>
                  <a:pt x="280" y="230"/>
                </a:lnTo>
                <a:close/>
                <a:moveTo>
                  <a:pt x="182" y="314"/>
                </a:moveTo>
                <a:lnTo>
                  <a:pt x="180" y="314"/>
                </a:lnTo>
                <a:lnTo>
                  <a:pt x="180" y="314"/>
                </a:lnTo>
                <a:lnTo>
                  <a:pt x="180" y="312"/>
                </a:lnTo>
                <a:lnTo>
                  <a:pt x="182" y="312"/>
                </a:lnTo>
                <a:lnTo>
                  <a:pt x="182" y="312"/>
                </a:lnTo>
                <a:lnTo>
                  <a:pt x="182" y="312"/>
                </a:lnTo>
                <a:lnTo>
                  <a:pt x="182" y="312"/>
                </a:lnTo>
                <a:lnTo>
                  <a:pt x="182" y="312"/>
                </a:lnTo>
                <a:lnTo>
                  <a:pt x="182" y="314"/>
                </a:lnTo>
                <a:close/>
                <a:moveTo>
                  <a:pt x="510" y="58"/>
                </a:moveTo>
                <a:lnTo>
                  <a:pt x="510" y="58"/>
                </a:lnTo>
                <a:lnTo>
                  <a:pt x="510" y="58"/>
                </a:lnTo>
                <a:lnTo>
                  <a:pt x="510" y="58"/>
                </a:lnTo>
                <a:lnTo>
                  <a:pt x="510" y="58"/>
                </a:lnTo>
                <a:lnTo>
                  <a:pt x="510" y="58"/>
                </a:lnTo>
                <a:lnTo>
                  <a:pt x="510" y="58"/>
                </a:lnTo>
                <a:lnTo>
                  <a:pt x="510" y="58"/>
                </a:lnTo>
                <a:lnTo>
                  <a:pt x="510" y="58"/>
                </a:lnTo>
                <a:lnTo>
                  <a:pt x="512" y="58"/>
                </a:lnTo>
                <a:lnTo>
                  <a:pt x="512" y="58"/>
                </a:lnTo>
                <a:lnTo>
                  <a:pt x="512" y="58"/>
                </a:lnTo>
                <a:lnTo>
                  <a:pt x="514" y="58"/>
                </a:lnTo>
                <a:lnTo>
                  <a:pt x="514" y="58"/>
                </a:lnTo>
                <a:lnTo>
                  <a:pt x="514" y="58"/>
                </a:lnTo>
                <a:lnTo>
                  <a:pt x="510" y="58"/>
                </a:lnTo>
                <a:close/>
                <a:moveTo>
                  <a:pt x="462" y="126"/>
                </a:moveTo>
                <a:lnTo>
                  <a:pt x="462" y="126"/>
                </a:lnTo>
                <a:lnTo>
                  <a:pt x="462" y="126"/>
                </a:lnTo>
                <a:lnTo>
                  <a:pt x="462" y="126"/>
                </a:lnTo>
                <a:lnTo>
                  <a:pt x="462" y="126"/>
                </a:lnTo>
                <a:lnTo>
                  <a:pt x="464" y="126"/>
                </a:lnTo>
                <a:lnTo>
                  <a:pt x="464" y="126"/>
                </a:lnTo>
                <a:lnTo>
                  <a:pt x="466" y="126"/>
                </a:lnTo>
                <a:lnTo>
                  <a:pt x="466" y="126"/>
                </a:lnTo>
                <a:lnTo>
                  <a:pt x="466" y="126"/>
                </a:lnTo>
                <a:lnTo>
                  <a:pt x="466" y="126"/>
                </a:lnTo>
                <a:lnTo>
                  <a:pt x="466" y="126"/>
                </a:lnTo>
                <a:lnTo>
                  <a:pt x="466" y="126"/>
                </a:lnTo>
                <a:lnTo>
                  <a:pt x="468" y="126"/>
                </a:lnTo>
                <a:lnTo>
                  <a:pt x="468" y="126"/>
                </a:lnTo>
                <a:lnTo>
                  <a:pt x="468" y="126"/>
                </a:lnTo>
                <a:lnTo>
                  <a:pt x="468" y="126"/>
                </a:lnTo>
                <a:lnTo>
                  <a:pt x="466" y="128"/>
                </a:lnTo>
                <a:lnTo>
                  <a:pt x="466" y="128"/>
                </a:lnTo>
                <a:lnTo>
                  <a:pt x="466" y="128"/>
                </a:lnTo>
                <a:lnTo>
                  <a:pt x="466" y="128"/>
                </a:lnTo>
                <a:lnTo>
                  <a:pt x="466" y="128"/>
                </a:lnTo>
                <a:lnTo>
                  <a:pt x="464" y="128"/>
                </a:lnTo>
                <a:lnTo>
                  <a:pt x="466" y="128"/>
                </a:lnTo>
                <a:lnTo>
                  <a:pt x="466" y="128"/>
                </a:lnTo>
                <a:lnTo>
                  <a:pt x="466" y="128"/>
                </a:lnTo>
                <a:lnTo>
                  <a:pt x="466" y="128"/>
                </a:lnTo>
                <a:lnTo>
                  <a:pt x="466" y="128"/>
                </a:lnTo>
                <a:lnTo>
                  <a:pt x="468" y="128"/>
                </a:lnTo>
                <a:lnTo>
                  <a:pt x="468" y="130"/>
                </a:lnTo>
                <a:lnTo>
                  <a:pt x="468" y="130"/>
                </a:lnTo>
                <a:lnTo>
                  <a:pt x="468" y="130"/>
                </a:lnTo>
                <a:lnTo>
                  <a:pt x="466" y="130"/>
                </a:lnTo>
                <a:lnTo>
                  <a:pt x="466" y="130"/>
                </a:lnTo>
                <a:lnTo>
                  <a:pt x="466" y="130"/>
                </a:lnTo>
                <a:lnTo>
                  <a:pt x="464" y="130"/>
                </a:lnTo>
                <a:lnTo>
                  <a:pt x="462" y="130"/>
                </a:lnTo>
                <a:lnTo>
                  <a:pt x="462" y="130"/>
                </a:lnTo>
                <a:lnTo>
                  <a:pt x="460" y="128"/>
                </a:lnTo>
                <a:lnTo>
                  <a:pt x="458" y="128"/>
                </a:lnTo>
                <a:lnTo>
                  <a:pt x="458" y="128"/>
                </a:lnTo>
                <a:lnTo>
                  <a:pt x="458" y="128"/>
                </a:lnTo>
                <a:lnTo>
                  <a:pt x="456" y="128"/>
                </a:lnTo>
                <a:lnTo>
                  <a:pt x="456" y="128"/>
                </a:lnTo>
                <a:lnTo>
                  <a:pt x="456" y="128"/>
                </a:lnTo>
                <a:lnTo>
                  <a:pt x="452" y="128"/>
                </a:lnTo>
                <a:lnTo>
                  <a:pt x="452" y="128"/>
                </a:lnTo>
                <a:lnTo>
                  <a:pt x="450" y="126"/>
                </a:lnTo>
                <a:lnTo>
                  <a:pt x="450" y="126"/>
                </a:lnTo>
                <a:lnTo>
                  <a:pt x="448" y="126"/>
                </a:lnTo>
                <a:lnTo>
                  <a:pt x="448" y="126"/>
                </a:lnTo>
                <a:lnTo>
                  <a:pt x="446" y="126"/>
                </a:lnTo>
                <a:lnTo>
                  <a:pt x="446" y="126"/>
                </a:lnTo>
                <a:lnTo>
                  <a:pt x="444" y="126"/>
                </a:lnTo>
                <a:lnTo>
                  <a:pt x="444" y="126"/>
                </a:lnTo>
                <a:lnTo>
                  <a:pt x="444" y="126"/>
                </a:lnTo>
                <a:lnTo>
                  <a:pt x="442" y="126"/>
                </a:lnTo>
                <a:lnTo>
                  <a:pt x="442" y="126"/>
                </a:lnTo>
                <a:lnTo>
                  <a:pt x="442" y="126"/>
                </a:lnTo>
                <a:lnTo>
                  <a:pt x="442" y="126"/>
                </a:lnTo>
                <a:lnTo>
                  <a:pt x="442" y="126"/>
                </a:lnTo>
                <a:lnTo>
                  <a:pt x="440" y="126"/>
                </a:lnTo>
                <a:lnTo>
                  <a:pt x="440" y="126"/>
                </a:lnTo>
                <a:lnTo>
                  <a:pt x="442" y="126"/>
                </a:lnTo>
                <a:lnTo>
                  <a:pt x="442" y="126"/>
                </a:lnTo>
                <a:lnTo>
                  <a:pt x="442" y="126"/>
                </a:lnTo>
                <a:lnTo>
                  <a:pt x="446" y="126"/>
                </a:lnTo>
                <a:lnTo>
                  <a:pt x="446" y="126"/>
                </a:lnTo>
                <a:lnTo>
                  <a:pt x="448" y="126"/>
                </a:lnTo>
                <a:lnTo>
                  <a:pt x="450" y="126"/>
                </a:lnTo>
                <a:lnTo>
                  <a:pt x="452" y="126"/>
                </a:lnTo>
                <a:lnTo>
                  <a:pt x="452" y="124"/>
                </a:lnTo>
                <a:lnTo>
                  <a:pt x="454" y="124"/>
                </a:lnTo>
                <a:lnTo>
                  <a:pt x="454" y="124"/>
                </a:lnTo>
                <a:lnTo>
                  <a:pt x="454" y="124"/>
                </a:lnTo>
                <a:lnTo>
                  <a:pt x="456" y="124"/>
                </a:lnTo>
                <a:lnTo>
                  <a:pt x="456" y="124"/>
                </a:lnTo>
                <a:lnTo>
                  <a:pt x="456" y="124"/>
                </a:lnTo>
                <a:lnTo>
                  <a:pt x="456" y="124"/>
                </a:lnTo>
                <a:lnTo>
                  <a:pt x="456" y="124"/>
                </a:lnTo>
                <a:lnTo>
                  <a:pt x="458" y="124"/>
                </a:lnTo>
                <a:lnTo>
                  <a:pt x="460" y="126"/>
                </a:lnTo>
                <a:lnTo>
                  <a:pt x="462" y="126"/>
                </a:lnTo>
                <a:close/>
                <a:moveTo>
                  <a:pt x="498" y="60"/>
                </a:moveTo>
                <a:lnTo>
                  <a:pt x="498" y="60"/>
                </a:lnTo>
                <a:lnTo>
                  <a:pt x="498" y="60"/>
                </a:lnTo>
                <a:lnTo>
                  <a:pt x="496" y="60"/>
                </a:lnTo>
                <a:lnTo>
                  <a:pt x="496" y="60"/>
                </a:lnTo>
                <a:lnTo>
                  <a:pt x="496" y="60"/>
                </a:lnTo>
                <a:lnTo>
                  <a:pt x="496" y="60"/>
                </a:lnTo>
                <a:lnTo>
                  <a:pt x="496" y="58"/>
                </a:lnTo>
                <a:lnTo>
                  <a:pt x="498" y="58"/>
                </a:lnTo>
                <a:lnTo>
                  <a:pt x="498" y="58"/>
                </a:lnTo>
                <a:lnTo>
                  <a:pt x="498" y="58"/>
                </a:lnTo>
                <a:lnTo>
                  <a:pt x="500" y="58"/>
                </a:lnTo>
                <a:lnTo>
                  <a:pt x="500" y="58"/>
                </a:lnTo>
                <a:lnTo>
                  <a:pt x="500" y="60"/>
                </a:lnTo>
                <a:lnTo>
                  <a:pt x="500" y="60"/>
                </a:lnTo>
                <a:lnTo>
                  <a:pt x="498" y="60"/>
                </a:lnTo>
                <a:lnTo>
                  <a:pt x="498" y="60"/>
                </a:lnTo>
                <a:lnTo>
                  <a:pt x="498" y="60"/>
                </a:lnTo>
                <a:lnTo>
                  <a:pt x="498" y="60"/>
                </a:lnTo>
                <a:lnTo>
                  <a:pt x="498" y="60"/>
                </a:lnTo>
                <a:close/>
                <a:moveTo>
                  <a:pt x="216" y="268"/>
                </a:moveTo>
                <a:lnTo>
                  <a:pt x="216" y="270"/>
                </a:lnTo>
                <a:lnTo>
                  <a:pt x="216" y="270"/>
                </a:lnTo>
                <a:lnTo>
                  <a:pt x="216" y="268"/>
                </a:lnTo>
                <a:lnTo>
                  <a:pt x="218" y="268"/>
                </a:lnTo>
                <a:lnTo>
                  <a:pt x="218" y="266"/>
                </a:lnTo>
                <a:lnTo>
                  <a:pt x="218" y="266"/>
                </a:lnTo>
                <a:lnTo>
                  <a:pt x="218" y="266"/>
                </a:lnTo>
                <a:lnTo>
                  <a:pt x="218" y="266"/>
                </a:lnTo>
                <a:lnTo>
                  <a:pt x="218" y="266"/>
                </a:lnTo>
                <a:lnTo>
                  <a:pt x="218" y="268"/>
                </a:lnTo>
                <a:lnTo>
                  <a:pt x="218" y="268"/>
                </a:lnTo>
                <a:lnTo>
                  <a:pt x="216" y="268"/>
                </a:lnTo>
                <a:close/>
                <a:moveTo>
                  <a:pt x="128" y="106"/>
                </a:moveTo>
                <a:lnTo>
                  <a:pt x="128" y="106"/>
                </a:lnTo>
                <a:lnTo>
                  <a:pt x="128" y="106"/>
                </a:lnTo>
                <a:lnTo>
                  <a:pt x="128" y="106"/>
                </a:lnTo>
                <a:lnTo>
                  <a:pt x="126" y="106"/>
                </a:lnTo>
                <a:lnTo>
                  <a:pt x="126" y="106"/>
                </a:lnTo>
                <a:lnTo>
                  <a:pt x="126" y="106"/>
                </a:lnTo>
                <a:lnTo>
                  <a:pt x="124" y="106"/>
                </a:lnTo>
                <a:lnTo>
                  <a:pt x="124" y="106"/>
                </a:lnTo>
                <a:lnTo>
                  <a:pt x="120" y="106"/>
                </a:lnTo>
                <a:lnTo>
                  <a:pt x="118" y="106"/>
                </a:lnTo>
                <a:lnTo>
                  <a:pt x="118" y="106"/>
                </a:lnTo>
                <a:lnTo>
                  <a:pt x="118" y="106"/>
                </a:lnTo>
                <a:lnTo>
                  <a:pt x="118" y="106"/>
                </a:lnTo>
                <a:lnTo>
                  <a:pt x="120" y="106"/>
                </a:lnTo>
                <a:lnTo>
                  <a:pt x="120" y="106"/>
                </a:lnTo>
                <a:lnTo>
                  <a:pt x="120" y="106"/>
                </a:lnTo>
                <a:lnTo>
                  <a:pt x="120" y="106"/>
                </a:lnTo>
                <a:lnTo>
                  <a:pt x="120" y="106"/>
                </a:lnTo>
                <a:lnTo>
                  <a:pt x="120" y="106"/>
                </a:lnTo>
                <a:lnTo>
                  <a:pt x="122" y="106"/>
                </a:lnTo>
                <a:lnTo>
                  <a:pt x="126" y="106"/>
                </a:lnTo>
                <a:lnTo>
                  <a:pt x="126" y="106"/>
                </a:lnTo>
                <a:lnTo>
                  <a:pt x="126" y="104"/>
                </a:lnTo>
                <a:lnTo>
                  <a:pt x="126" y="104"/>
                </a:lnTo>
                <a:lnTo>
                  <a:pt x="126" y="104"/>
                </a:lnTo>
                <a:lnTo>
                  <a:pt x="126" y="104"/>
                </a:lnTo>
                <a:lnTo>
                  <a:pt x="128" y="106"/>
                </a:lnTo>
                <a:lnTo>
                  <a:pt x="128" y="106"/>
                </a:lnTo>
                <a:close/>
                <a:moveTo>
                  <a:pt x="172" y="314"/>
                </a:moveTo>
                <a:lnTo>
                  <a:pt x="170" y="314"/>
                </a:lnTo>
                <a:lnTo>
                  <a:pt x="170" y="314"/>
                </a:lnTo>
                <a:lnTo>
                  <a:pt x="170" y="314"/>
                </a:lnTo>
                <a:lnTo>
                  <a:pt x="170" y="314"/>
                </a:lnTo>
                <a:lnTo>
                  <a:pt x="172" y="312"/>
                </a:lnTo>
                <a:lnTo>
                  <a:pt x="172" y="312"/>
                </a:lnTo>
                <a:lnTo>
                  <a:pt x="172" y="312"/>
                </a:lnTo>
                <a:lnTo>
                  <a:pt x="172" y="312"/>
                </a:lnTo>
                <a:lnTo>
                  <a:pt x="174" y="312"/>
                </a:lnTo>
                <a:lnTo>
                  <a:pt x="174" y="312"/>
                </a:lnTo>
                <a:lnTo>
                  <a:pt x="174" y="312"/>
                </a:lnTo>
                <a:lnTo>
                  <a:pt x="174" y="312"/>
                </a:lnTo>
                <a:lnTo>
                  <a:pt x="174" y="312"/>
                </a:lnTo>
                <a:lnTo>
                  <a:pt x="174" y="314"/>
                </a:lnTo>
                <a:lnTo>
                  <a:pt x="172" y="314"/>
                </a:lnTo>
                <a:lnTo>
                  <a:pt x="172" y="314"/>
                </a:lnTo>
                <a:lnTo>
                  <a:pt x="172" y="314"/>
                </a:lnTo>
                <a:close/>
                <a:moveTo>
                  <a:pt x="178" y="314"/>
                </a:moveTo>
                <a:lnTo>
                  <a:pt x="176" y="316"/>
                </a:lnTo>
                <a:lnTo>
                  <a:pt x="174" y="316"/>
                </a:lnTo>
                <a:lnTo>
                  <a:pt x="174" y="316"/>
                </a:lnTo>
                <a:lnTo>
                  <a:pt x="174" y="316"/>
                </a:lnTo>
                <a:lnTo>
                  <a:pt x="174" y="316"/>
                </a:lnTo>
                <a:lnTo>
                  <a:pt x="172" y="316"/>
                </a:lnTo>
                <a:lnTo>
                  <a:pt x="172" y="316"/>
                </a:lnTo>
                <a:lnTo>
                  <a:pt x="172" y="316"/>
                </a:lnTo>
                <a:lnTo>
                  <a:pt x="172" y="314"/>
                </a:lnTo>
                <a:lnTo>
                  <a:pt x="172" y="314"/>
                </a:lnTo>
                <a:lnTo>
                  <a:pt x="174" y="314"/>
                </a:lnTo>
                <a:lnTo>
                  <a:pt x="174" y="312"/>
                </a:lnTo>
                <a:lnTo>
                  <a:pt x="176" y="312"/>
                </a:lnTo>
                <a:lnTo>
                  <a:pt x="176" y="312"/>
                </a:lnTo>
                <a:lnTo>
                  <a:pt x="176" y="312"/>
                </a:lnTo>
                <a:lnTo>
                  <a:pt x="178" y="314"/>
                </a:lnTo>
                <a:lnTo>
                  <a:pt x="178" y="314"/>
                </a:lnTo>
                <a:lnTo>
                  <a:pt x="178" y="314"/>
                </a:lnTo>
                <a:lnTo>
                  <a:pt x="178" y="314"/>
                </a:lnTo>
                <a:lnTo>
                  <a:pt x="178" y="314"/>
                </a:lnTo>
                <a:lnTo>
                  <a:pt x="178" y="314"/>
                </a:lnTo>
                <a:close/>
                <a:moveTo>
                  <a:pt x="222" y="264"/>
                </a:moveTo>
                <a:lnTo>
                  <a:pt x="222" y="266"/>
                </a:lnTo>
                <a:lnTo>
                  <a:pt x="222" y="266"/>
                </a:lnTo>
                <a:lnTo>
                  <a:pt x="222" y="266"/>
                </a:lnTo>
                <a:lnTo>
                  <a:pt x="222" y="266"/>
                </a:lnTo>
                <a:lnTo>
                  <a:pt x="222" y="266"/>
                </a:lnTo>
                <a:lnTo>
                  <a:pt x="220" y="266"/>
                </a:lnTo>
                <a:lnTo>
                  <a:pt x="220" y="266"/>
                </a:lnTo>
                <a:lnTo>
                  <a:pt x="220" y="266"/>
                </a:lnTo>
                <a:lnTo>
                  <a:pt x="220" y="266"/>
                </a:lnTo>
                <a:lnTo>
                  <a:pt x="220" y="264"/>
                </a:lnTo>
                <a:lnTo>
                  <a:pt x="220" y="264"/>
                </a:lnTo>
                <a:lnTo>
                  <a:pt x="220" y="264"/>
                </a:lnTo>
                <a:lnTo>
                  <a:pt x="220" y="264"/>
                </a:lnTo>
                <a:lnTo>
                  <a:pt x="220" y="264"/>
                </a:lnTo>
                <a:lnTo>
                  <a:pt x="220" y="264"/>
                </a:lnTo>
                <a:lnTo>
                  <a:pt x="222" y="264"/>
                </a:lnTo>
                <a:lnTo>
                  <a:pt x="222" y="264"/>
                </a:lnTo>
                <a:lnTo>
                  <a:pt x="222" y="264"/>
                </a:lnTo>
                <a:lnTo>
                  <a:pt x="222" y="264"/>
                </a:lnTo>
                <a:lnTo>
                  <a:pt x="222" y="264"/>
                </a:lnTo>
                <a:close/>
                <a:moveTo>
                  <a:pt x="512" y="60"/>
                </a:moveTo>
                <a:lnTo>
                  <a:pt x="512" y="60"/>
                </a:lnTo>
                <a:lnTo>
                  <a:pt x="510" y="60"/>
                </a:lnTo>
                <a:lnTo>
                  <a:pt x="510" y="60"/>
                </a:lnTo>
                <a:lnTo>
                  <a:pt x="510" y="60"/>
                </a:lnTo>
                <a:lnTo>
                  <a:pt x="510" y="60"/>
                </a:lnTo>
                <a:lnTo>
                  <a:pt x="510" y="60"/>
                </a:lnTo>
                <a:lnTo>
                  <a:pt x="510" y="60"/>
                </a:lnTo>
                <a:lnTo>
                  <a:pt x="512" y="60"/>
                </a:lnTo>
                <a:lnTo>
                  <a:pt x="514" y="60"/>
                </a:lnTo>
                <a:lnTo>
                  <a:pt x="514" y="60"/>
                </a:lnTo>
                <a:lnTo>
                  <a:pt x="514" y="60"/>
                </a:lnTo>
                <a:lnTo>
                  <a:pt x="514" y="60"/>
                </a:lnTo>
                <a:lnTo>
                  <a:pt x="514" y="60"/>
                </a:lnTo>
                <a:lnTo>
                  <a:pt x="512" y="60"/>
                </a:lnTo>
                <a:lnTo>
                  <a:pt x="512" y="60"/>
                </a:lnTo>
                <a:lnTo>
                  <a:pt x="512" y="60"/>
                </a:lnTo>
                <a:lnTo>
                  <a:pt x="512" y="60"/>
                </a:lnTo>
                <a:lnTo>
                  <a:pt x="512" y="60"/>
                </a:lnTo>
                <a:lnTo>
                  <a:pt x="512" y="60"/>
                </a:lnTo>
                <a:lnTo>
                  <a:pt x="512" y="60"/>
                </a:lnTo>
                <a:lnTo>
                  <a:pt x="512" y="60"/>
                </a:lnTo>
                <a:close/>
                <a:moveTo>
                  <a:pt x="438" y="128"/>
                </a:moveTo>
                <a:lnTo>
                  <a:pt x="436" y="128"/>
                </a:lnTo>
                <a:lnTo>
                  <a:pt x="436" y="128"/>
                </a:lnTo>
                <a:lnTo>
                  <a:pt x="436" y="128"/>
                </a:lnTo>
                <a:lnTo>
                  <a:pt x="434" y="128"/>
                </a:lnTo>
                <a:lnTo>
                  <a:pt x="434" y="128"/>
                </a:lnTo>
                <a:lnTo>
                  <a:pt x="434" y="128"/>
                </a:lnTo>
                <a:lnTo>
                  <a:pt x="434" y="126"/>
                </a:lnTo>
                <a:lnTo>
                  <a:pt x="436" y="126"/>
                </a:lnTo>
                <a:lnTo>
                  <a:pt x="436" y="126"/>
                </a:lnTo>
                <a:lnTo>
                  <a:pt x="438" y="126"/>
                </a:lnTo>
                <a:lnTo>
                  <a:pt x="438" y="126"/>
                </a:lnTo>
                <a:lnTo>
                  <a:pt x="438" y="126"/>
                </a:lnTo>
                <a:lnTo>
                  <a:pt x="438" y="126"/>
                </a:lnTo>
                <a:lnTo>
                  <a:pt x="438" y="128"/>
                </a:lnTo>
                <a:lnTo>
                  <a:pt x="438" y="128"/>
                </a:lnTo>
                <a:lnTo>
                  <a:pt x="438" y="128"/>
                </a:lnTo>
                <a:lnTo>
                  <a:pt x="438" y="128"/>
                </a:lnTo>
                <a:lnTo>
                  <a:pt x="438" y="128"/>
                </a:lnTo>
                <a:close/>
                <a:moveTo>
                  <a:pt x="212" y="270"/>
                </a:moveTo>
                <a:lnTo>
                  <a:pt x="212" y="272"/>
                </a:lnTo>
                <a:lnTo>
                  <a:pt x="212" y="272"/>
                </a:lnTo>
                <a:lnTo>
                  <a:pt x="212" y="270"/>
                </a:lnTo>
                <a:lnTo>
                  <a:pt x="212" y="272"/>
                </a:lnTo>
                <a:lnTo>
                  <a:pt x="212" y="272"/>
                </a:lnTo>
                <a:lnTo>
                  <a:pt x="212" y="272"/>
                </a:lnTo>
                <a:lnTo>
                  <a:pt x="212" y="272"/>
                </a:lnTo>
                <a:lnTo>
                  <a:pt x="212" y="272"/>
                </a:lnTo>
                <a:lnTo>
                  <a:pt x="212" y="272"/>
                </a:lnTo>
                <a:lnTo>
                  <a:pt x="212" y="272"/>
                </a:lnTo>
                <a:lnTo>
                  <a:pt x="212" y="272"/>
                </a:lnTo>
                <a:lnTo>
                  <a:pt x="212" y="270"/>
                </a:lnTo>
                <a:lnTo>
                  <a:pt x="210" y="270"/>
                </a:lnTo>
                <a:lnTo>
                  <a:pt x="210" y="270"/>
                </a:lnTo>
                <a:lnTo>
                  <a:pt x="208" y="272"/>
                </a:lnTo>
                <a:lnTo>
                  <a:pt x="208" y="272"/>
                </a:lnTo>
                <a:lnTo>
                  <a:pt x="208"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10" y="272"/>
                </a:lnTo>
                <a:lnTo>
                  <a:pt x="208" y="272"/>
                </a:lnTo>
                <a:lnTo>
                  <a:pt x="208" y="272"/>
                </a:lnTo>
                <a:lnTo>
                  <a:pt x="208" y="272"/>
                </a:lnTo>
                <a:lnTo>
                  <a:pt x="208" y="272"/>
                </a:lnTo>
                <a:lnTo>
                  <a:pt x="206" y="272"/>
                </a:lnTo>
                <a:lnTo>
                  <a:pt x="206" y="272"/>
                </a:lnTo>
                <a:lnTo>
                  <a:pt x="206" y="272"/>
                </a:lnTo>
                <a:lnTo>
                  <a:pt x="206" y="272"/>
                </a:lnTo>
                <a:lnTo>
                  <a:pt x="206" y="272"/>
                </a:lnTo>
                <a:lnTo>
                  <a:pt x="206" y="270"/>
                </a:lnTo>
                <a:lnTo>
                  <a:pt x="206" y="270"/>
                </a:lnTo>
                <a:lnTo>
                  <a:pt x="208" y="270"/>
                </a:lnTo>
                <a:lnTo>
                  <a:pt x="208" y="270"/>
                </a:lnTo>
                <a:lnTo>
                  <a:pt x="208" y="270"/>
                </a:lnTo>
                <a:lnTo>
                  <a:pt x="210" y="270"/>
                </a:lnTo>
                <a:lnTo>
                  <a:pt x="212" y="270"/>
                </a:lnTo>
                <a:lnTo>
                  <a:pt x="212" y="270"/>
                </a:lnTo>
                <a:close/>
                <a:moveTo>
                  <a:pt x="490" y="62"/>
                </a:moveTo>
                <a:lnTo>
                  <a:pt x="490" y="62"/>
                </a:lnTo>
                <a:lnTo>
                  <a:pt x="488" y="62"/>
                </a:lnTo>
                <a:lnTo>
                  <a:pt x="488" y="62"/>
                </a:lnTo>
                <a:lnTo>
                  <a:pt x="488" y="62"/>
                </a:lnTo>
                <a:lnTo>
                  <a:pt x="488" y="62"/>
                </a:lnTo>
                <a:lnTo>
                  <a:pt x="488" y="62"/>
                </a:lnTo>
                <a:lnTo>
                  <a:pt x="488" y="62"/>
                </a:lnTo>
                <a:lnTo>
                  <a:pt x="488" y="62"/>
                </a:lnTo>
                <a:lnTo>
                  <a:pt x="488" y="62"/>
                </a:lnTo>
                <a:lnTo>
                  <a:pt x="488" y="62"/>
                </a:lnTo>
                <a:lnTo>
                  <a:pt x="490" y="62"/>
                </a:lnTo>
                <a:lnTo>
                  <a:pt x="490" y="62"/>
                </a:lnTo>
                <a:lnTo>
                  <a:pt x="490" y="62"/>
                </a:lnTo>
                <a:lnTo>
                  <a:pt x="490" y="62"/>
                </a:lnTo>
                <a:lnTo>
                  <a:pt x="492" y="62"/>
                </a:lnTo>
                <a:lnTo>
                  <a:pt x="492" y="62"/>
                </a:lnTo>
                <a:lnTo>
                  <a:pt x="492" y="62"/>
                </a:lnTo>
                <a:lnTo>
                  <a:pt x="492" y="62"/>
                </a:lnTo>
                <a:lnTo>
                  <a:pt x="490" y="62"/>
                </a:lnTo>
                <a:lnTo>
                  <a:pt x="490" y="62"/>
                </a:lnTo>
                <a:lnTo>
                  <a:pt x="490" y="62"/>
                </a:lnTo>
                <a:lnTo>
                  <a:pt x="490" y="62"/>
                </a:lnTo>
                <a:lnTo>
                  <a:pt x="490" y="62"/>
                </a:lnTo>
                <a:lnTo>
                  <a:pt x="490" y="62"/>
                </a:lnTo>
                <a:close/>
                <a:moveTo>
                  <a:pt x="284" y="226"/>
                </a:moveTo>
                <a:lnTo>
                  <a:pt x="282" y="226"/>
                </a:lnTo>
                <a:lnTo>
                  <a:pt x="282" y="226"/>
                </a:lnTo>
                <a:lnTo>
                  <a:pt x="282" y="226"/>
                </a:lnTo>
                <a:lnTo>
                  <a:pt x="284" y="224"/>
                </a:lnTo>
                <a:lnTo>
                  <a:pt x="284" y="224"/>
                </a:lnTo>
                <a:lnTo>
                  <a:pt x="284" y="224"/>
                </a:lnTo>
                <a:lnTo>
                  <a:pt x="284" y="224"/>
                </a:lnTo>
                <a:lnTo>
                  <a:pt x="284" y="224"/>
                </a:lnTo>
                <a:lnTo>
                  <a:pt x="284" y="226"/>
                </a:lnTo>
                <a:lnTo>
                  <a:pt x="284" y="226"/>
                </a:lnTo>
                <a:lnTo>
                  <a:pt x="284" y="226"/>
                </a:lnTo>
                <a:lnTo>
                  <a:pt x="284" y="226"/>
                </a:lnTo>
                <a:close/>
                <a:moveTo>
                  <a:pt x="126" y="126"/>
                </a:moveTo>
                <a:lnTo>
                  <a:pt x="126" y="126"/>
                </a:lnTo>
                <a:lnTo>
                  <a:pt x="126" y="126"/>
                </a:lnTo>
                <a:lnTo>
                  <a:pt x="126" y="126"/>
                </a:lnTo>
                <a:lnTo>
                  <a:pt x="128" y="128"/>
                </a:lnTo>
                <a:lnTo>
                  <a:pt x="128" y="128"/>
                </a:lnTo>
                <a:lnTo>
                  <a:pt x="128" y="128"/>
                </a:lnTo>
                <a:lnTo>
                  <a:pt x="126" y="128"/>
                </a:lnTo>
                <a:lnTo>
                  <a:pt x="126" y="128"/>
                </a:lnTo>
                <a:lnTo>
                  <a:pt x="126" y="128"/>
                </a:lnTo>
                <a:lnTo>
                  <a:pt x="126" y="128"/>
                </a:lnTo>
                <a:lnTo>
                  <a:pt x="126" y="128"/>
                </a:lnTo>
                <a:lnTo>
                  <a:pt x="126" y="128"/>
                </a:lnTo>
                <a:lnTo>
                  <a:pt x="124" y="128"/>
                </a:lnTo>
                <a:lnTo>
                  <a:pt x="124" y="126"/>
                </a:lnTo>
                <a:lnTo>
                  <a:pt x="126" y="126"/>
                </a:lnTo>
                <a:close/>
                <a:moveTo>
                  <a:pt x="156" y="302"/>
                </a:moveTo>
                <a:lnTo>
                  <a:pt x="154" y="302"/>
                </a:lnTo>
                <a:lnTo>
                  <a:pt x="154" y="302"/>
                </a:lnTo>
                <a:lnTo>
                  <a:pt x="154" y="302"/>
                </a:lnTo>
                <a:lnTo>
                  <a:pt x="156" y="302"/>
                </a:lnTo>
                <a:lnTo>
                  <a:pt x="156" y="302"/>
                </a:lnTo>
                <a:lnTo>
                  <a:pt x="156" y="302"/>
                </a:lnTo>
                <a:lnTo>
                  <a:pt x="158" y="302"/>
                </a:lnTo>
                <a:lnTo>
                  <a:pt x="158" y="302"/>
                </a:lnTo>
                <a:lnTo>
                  <a:pt x="158" y="302"/>
                </a:lnTo>
                <a:lnTo>
                  <a:pt x="158" y="302"/>
                </a:lnTo>
                <a:lnTo>
                  <a:pt x="156" y="302"/>
                </a:lnTo>
                <a:lnTo>
                  <a:pt x="156" y="302"/>
                </a:lnTo>
                <a:close/>
                <a:moveTo>
                  <a:pt x="278" y="226"/>
                </a:moveTo>
                <a:lnTo>
                  <a:pt x="278" y="226"/>
                </a:lnTo>
                <a:lnTo>
                  <a:pt x="278" y="226"/>
                </a:lnTo>
                <a:lnTo>
                  <a:pt x="278" y="226"/>
                </a:lnTo>
                <a:lnTo>
                  <a:pt x="278" y="226"/>
                </a:lnTo>
                <a:lnTo>
                  <a:pt x="276" y="226"/>
                </a:lnTo>
                <a:lnTo>
                  <a:pt x="276" y="226"/>
                </a:lnTo>
                <a:lnTo>
                  <a:pt x="276" y="226"/>
                </a:lnTo>
                <a:lnTo>
                  <a:pt x="276" y="226"/>
                </a:lnTo>
                <a:lnTo>
                  <a:pt x="276" y="226"/>
                </a:lnTo>
                <a:lnTo>
                  <a:pt x="276" y="228"/>
                </a:lnTo>
                <a:lnTo>
                  <a:pt x="276" y="228"/>
                </a:lnTo>
                <a:lnTo>
                  <a:pt x="276" y="228"/>
                </a:lnTo>
                <a:lnTo>
                  <a:pt x="276" y="228"/>
                </a:lnTo>
                <a:lnTo>
                  <a:pt x="278" y="228"/>
                </a:lnTo>
                <a:lnTo>
                  <a:pt x="278" y="228"/>
                </a:lnTo>
                <a:lnTo>
                  <a:pt x="278" y="228"/>
                </a:lnTo>
                <a:lnTo>
                  <a:pt x="276" y="228"/>
                </a:lnTo>
                <a:lnTo>
                  <a:pt x="276" y="228"/>
                </a:lnTo>
                <a:lnTo>
                  <a:pt x="276" y="228"/>
                </a:lnTo>
                <a:lnTo>
                  <a:pt x="274" y="228"/>
                </a:lnTo>
                <a:lnTo>
                  <a:pt x="274" y="228"/>
                </a:lnTo>
                <a:lnTo>
                  <a:pt x="274" y="228"/>
                </a:lnTo>
                <a:lnTo>
                  <a:pt x="274" y="228"/>
                </a:lnTo>
                <a:lnTo>
                  <a:pt x="272" y="228"/>
                </a:lnTo>
                <a:lnTo>
                  <a:pt x="272" y="228"/>
                </a:lnTo>
                <a:lnTo>
                  <a:pt x="274" y="228"/>
                </a:lnTo>
                <a:lnTo>
                  <a:pt x="274" y="228"/>
                </a:lnTo>
                <a:lnTo>
                  <a:pt x="274" y="228"/>
                </a:lnTo>
                <a:lnTo>
                  <a:pt x="274" y="228"/>
                </a:lnTo>
                <a:lnTo>
                  <a:pt x="274" y="228"/>
                </a:lnTo>
                <a:lnTo>
                  <a:pt x="274" y="228"/>
                </a:lnTo>
                <a:lnTo>
                  <a:pt x="274" y="230"/>
                </a:lnTo>
                <a:lnTo>
                  <a:pt x="272" y="230"/>
                </a:lnTo>
                <a:lnTo>
                  <a:pt x="272" y="230"/>
                </a:lnTo>
                <a:lnTo>
                  <a:pt x="272" y="230"/>
                </a:lnTo>
                <a:lnTo>
                  <a:pt x="272" y="230"/>
                </a:lnTo>
                <a:lnTo>
                  <a:pt x="272" y="230"/>
                </a:lnTo>
                <a:lnTo>
                  <a:pt x="270" y="230"/>
                </a:lnTo>
                <a:lnTo>
                  <a:pt x="270" y="230"/>
                </a:lnTo>
                <a:lnTo>
                  <a:pt x="270" y="228"/>
                </a:lnTo>
                <a:lnTo>
                  <a:pt x="270" y="228"/>
                </a:lnTo>
                <a:lnTo>
                  <a:pt x="270" y="228"/>
                </a:lnTo>
                <a:lnTo>
                  <a:pt x="270" y="226"/>
                </a:lnTo>
                <a:lnTo>
                  <a:pt x="272" y="224"/>
                </a:lnTo>
                <a:lnTo>
                  <a:pt x="272" y="224"/>
                </a:lnTo>
                <a:lnTo>
                  <a:pt x="274" y="224"/>
                </a:lnTo>
                <a:lnTo>
                  <a:pt x="274" y="224"/>
                </a:lnTo>
                <a:lnTo>
                  <a:pt x="274" y="224"/>
                </a:lnTo>
                <a:lnTo>
                  <a:pt x="274" y="224"/>
                </a:lnTo>
                <a:lnTo>
                  <a:pt x="276" y="224"/>
                </a:lnTo>
                <a:lnTo>
                  <a:pt x="276" y="224"/>
                </a:lnTo>
                <a:lnTo>
                  <a:pt x="276" y="224"/>
                </a:lnTo>
                <a:lnTo>
                  <a:pt x="276" y="224"/>
                </a:lnTo>
                <a:lnTo>
                  <a:pt x="276" y="226"/>
                </a:lnTo>
                <a:lnTo>
                  <a:pt x="276" y="226"/>
                </a:lnTo>
                <a:lnTo>
                  <a:pt x="276" y="226"/>
                </a:lnTo>
                <a:lnTo>
                  <a:pt x="278" y="226"/>
                </a:lnTo>
                <a:close/>
                <a:moveTo>
                  <a:pt x="290" y="226"/>
                </a:moveTo>
                <a:lnTo>
                  <a:pt x="288" y="226"/>
                </a:lnTo>
                <a:lnTo>
                  <a:pt x="288" y="226"/>
                </a:lnTo>
                <a:lnTo>
                  <a:pt x="288" y="226"/>
                </a:lnTo>
                <a:lnTo>
                  <a:pt x="288" y="224"/>
                </a:lnTo>
                <a:lnTo>
                  <a:pt x="288" y="224"/>
                </a:lnTo>
                <a:lnTo>
                  <a:pt x="290" y="224"/>
                </a:lnTo>
                <a:lnTo>
                  <a:pt x="290" y="224"/>
                </a:lnTo>
                <a:lnTo>
                  <a:pt x="290" y="224"/>
                </a:lnTo>
                <a:lnTo>
                  <a:pt x="290" y="224"/>
                </a:lnTo>
                <a:lnTo>
                  <a:pt x="290" y="224"/>
                </a:lnTo>
                <a:lnTo>
                  <a:pt x="290" y="224"/>
                </a:lnTo>
                <a:lnTo>
                  <a:pt x="290" y="224"/>
                </a:lnTo>
                <a:lnTo>
                  <a:pt x="290" y="224"/>
                </a:lnTo>
                <a:lnTo>
                  <a:pt x="290" y="226"/>
                </a:lnTo>
                <a:lnTo>
                  <a:pt x="290" y="226"/>
                </a:lnTo>
                <a:close/>
                <a:moveTo>
                  <a:pt x="450" y="128"/>
                </a:moveTo>
                <a:lnTo>
                  <a:pt x="450" y="128"/>
                </a:lnTo>
                <a:lnTo>
                  <a:pt x="452" y="128"/>
                </a:lnTo>
                <a:lnTo>
                  <a:pt x="454" y="128"/>
                </a:lnTo>
                <a:lnTo>
                  <a:pt x="456" y="128"/>
                </a:lnTo>
                <a:lnTo>
                  <a:pt x="456" y="128"/>
                </a:lnTo>
                <a:lnTo>
                  <a:pt x="456" y="128"/>
                </a:lnTo>
                <a:lnTo>
                  <a:pt x="456" y="128"/>
                </a:lnTo>
                <a:lnTo>
                  <a:pt x="456" y="128"/>
                </a:lnTo>
                <a:lnTo>
                  <a:pt x="456" y="128"/>
                </a:lnTo>
                <a:lnTo>
                  <a:pt x="456" y="130"/>
                </a:lnTo>
                <a:lnTo>
                  <a:pt x="456" y="130"/>
                </a:lnTo>
                <a:lnTo>
                  <a:pt x="458" y="130"/>
                </a:lnTo>
                <a:lnTo>
                  <a:pt x="458" y="130"/>
                </a:lnTo>
                <a:lnTo>
                  <a:pt x="460" y="130"/>
                </a:lnTo>
                <a:lnTo>
                  <a:pt x="460" y="130"/>
                </a:lnTo>
                <a:lnTo>
                  <a:pt x="460" y="130"/>
                </a:lnTo>
                <a:lnTo>
                  <a:pt x="460" y="130"/>
                </a:lnTo>
                <a:lnTo>
                  <a:pt x="462" y="130"/>
                </a:lnTo>
                <a:lnTo>
                  <a:pt x="462" y="132"/>
                </a:lnTo>
                <a:lnTo>
                  <a:pt x="464" y="132"/>
                </a:lnTo>
                <a:lnTo>
                  <a:pt x="466" y="132"/>
                </a:lnTo>
                <a:lnTo>
                  <a:pt x="466" y="132"/>
                </a:lnTo>
                <a:lnTo>
                  <a:pt x="466" y="132"/>
                </a:lnTo>
                <a:lnTo>
                  <a:pt x="466" y="134"/>
                </a:lnTo>
                <a:lnTo>
                  <a:pt x="466" y="134"/>
                </a:lnTo>
                <a:lnTo>
                  <a:pt x="466" y="134"/>
                </a:lnTo>
                <a:lnTo>
                  <a:pt x="466" y="134"/>
                </a:lnTo>
                <a:lnTo>
                  <a:pt x="464" y="134"/>
                </a:lnTo>
                <a:lnTo>
                  <a:pt x="464" y="134"/>
                </a:lnTo>
                <a:lnTo>
                  <a:pt x="464" y="134"/>
                </a:lnTo>
                <a:lnTo>
                  <a:pt x="464" y="132"/>
                </a:lnTo>
                <a:lnTo>
                  <a:pt x="462" y="134"/>
                </a:lnTo>
                <a:lnTo>
                  <a:pt x="462" y="134"/>
                </a:lnTo>
                <a:lnTo>
                  <a:pt x="460" y="132"/>
                </a:lnTo>
                <a:lnTo>
                  <a:pt x="460" y="132"/>
                </a:lnTo>
                <a:lnTo>
                  <a:pt x="460" y="132"/>
                </a:lnTo>
                <a:lnTo>
                  <a:pt x="460" y="132"/>
                </a:lnTo>
                <a:lnTo>
                  <a:pt x="458" y="132"/>
                </a:lnTo>
                <a:lnTo>
                  <a:pt x="458" y="132"/>
                </a:lnTo>
                <a:lnTo>
                  <a:pt x="458" y="134"/>
                </a:lnTo>
                <a:lnTo>
                  <a:pt x="458" y="134"/>
                </a:lnTo>
                <a:lnTo>
                  <a:pt x="460" y="134"/>
                </a:lnTo>
                <a:lnTo>
                  <a:pt x="460" y="134"/>
                </a:lnTo>
                <a:lnTo>
                  <a:pt x="464" y="136"/>
                </a:lnTo>
                <a:lnTo>
                  <a:pt x="464" y="136"/>
                </a:lnTo>
                <a:lnTo>
                  <a:pt x="464" y="138"/>
                </a:lnTo>
                <a:lnTo>
                  <a:pt x="462" y="138"/>
                </a:lnTo>
                <a:lnTo>
                  <a:pt x="462" y="138"/>
                </a:lnTo>
                <a:lnTo>
                  <a:pt x="462" y="138"/>
                </a:lnTo>
                <a:lnTo>
                  <a:pt x="462" y="138"/>
                </a:lnTo>
                <a:lnTo>
                  <a:pt x="460" y="138"/>
                </a:lnTo>
                <a:lnTo>
                  <a:pt x="460" y="138"/>
                </a:lnTo>
                <a:lnTo>
                  <a:pt x="460" y="138"/>
                </a:lnTo>
                <a:lnTo>
                  <a:pt x="458" y="136"/>
                </a:lnTo>
                <a:lnTo>
                  <a:pt x="458" y="136"/>
                </a:lnTo>
                <a:lnTo>
                  <a:pt x="456" y="136"/>
                </a:lnTo>
                <a:lnTo>
                  <a:pt x="454" y="136"/>
                </a:lnTo>
                <a:lnTo>
                  <a:pt x="454" y="136"/>
                </a:lnTo>
                <a:lnTo>
                  <a:pt x="454" y="134"/>
                </a:lnTo>
                <a:lnTo>
                  <a:pt x="454" y="134"/>
                </a:lnTo>
                <a:lnTo>
                  <a:pt x="454" y="134"/>
                </a:lnTo>
                <a:lnTo>
                  <a:pt x="452" y="134"/>
                </a:lnTo>
                <a:lnTo>
                  <a:pt x="450" y="134"/>
                </a:lnTo>
                <a:lnTo>
                  <a:pt x="446" y="132"/>
                </a:lnTo>
                <a:lnTo>
                  <a:pt x="446" y="132"/>
                </a:lnTo>
                <a:lnTo>
                  <a:pt x="446" y="132"/>
                </a:lnTo>
                <a:lnTo>
                  <a:pt x="444" y="132"/>
                </a:lnTo>
                <a:lnTo>
                  <a:pt x="444" y="132"/>
                </a:lnTo>
                <a:lnTo>
                  <a:pt x="444" y="132"/>
                </a:lnTo>
                <a:lnTo>
                  <a:pt x="444" y="132"/>
                </a:lnTo>
                <a:lnTo>
                  <a:pt x="442" y="130"/>
                </a:lnTo>
                <a:lnTo>
                  <a:pt x="442" y="130"/>
                </a:lnTo>
                <a:lnTo>
                  <a:pt x="442" y="128"/>
                </a:lnTo>
                <a:lnTo>
                  <a:pt x="442" y="128"/>
                </a:lnTo>
                <a:lnTo>
                  <a:pt x="444" y="128"/>
                </a:lnTo>
                <a:lnTo>
                  <a:pt x="444" y="128"/>
                </a:lnTo>
                <a:lnTo>
                  <a:pt x="444" y="128"/>
                </a:lnTo>
                <a:lnTo>
                  <a:pt x="446" y="128"/>
                </a:lnTo>
                <a:lnTo>
                  <a:pt x="446" y="128"/>
                </a:lnTo>
                <a:lnTo>
                  <a:pt x="448" y="128"/>
                </a:lnTo>
                <a:lnTo>
                  <a:pt x="448" y="128"/>
                </a:lnTo>
                <a:lnTo>
                  <a:pt x="448" y="128"/>
                </a:lnTo>
                <a:lnTo>
                  <a:pt x="450" y="128"/>
                </a:lnTo>
                <a:lnTo>
                  <a:pt x="450" y="128"/>
                </a:lnTo>
                <a:close/>
                <a:moveTo>
                  <a:pt x="286" y="226"/>
                </a:moveTo>
                <a:lnTo>
                  <a:pt x="284" y="226"/>
                </a:lnTo>
                <a:lnTo>
                  <a:pt x="284" y="226"/>
                </a:lnTo>
                <a:lnTo>
                  <a:pt x="284" y="226"/>
                </a:lnTo>
                <a:lnTo>
                  <a:pt x="284" y="224"/>
                </a:lnTo>
                <a:lnTo>
                  <a:pt x="286" y="224"/>
                </a:lnTo>
                <a:lnTo>
                  <a:pt x="286" y="224"/>
                </a:lnTo>
                <a:lnTo>
                  <a:pt x="286" y="224"/>
                </a:lnTo>
                <a:lnTo>
                  <a:pt x="286" y="224"/>
                </a:lnTo>
                <a:lnTo>
                  <a:pt x="288" y="224"/>
                </a:lnTo>
                <a:lnTo>
                  <a:pt x="288" y="224"/>
                </a:lnTo>
                <a:lnTo>
                  <a:pt x="288" y="224"/>
                </a:lnTo>
                <a:lnTo>
                  <a:pt x="288" y="224"/>
                </a:lnTo>
                <a:lnTo>
                  <a:pt x="288" y="224"/>
                </a:lnTo>
                <a:lnTo>
                  <a:pt x="288" y="224"/>
                </a:lnTo>
                <a:lnTo>
                  <a:pt x="286" y="226"/>
                </a:lnTo>
                <a:lnTo>
                  <a:pt x="286" y="226"/>
                </a:lnTo>
                <a:close/>
                <a:moveTo>
                  <a:pt x="126" y="130"/>
                </a:moveTo>
                <a:lnTo>
                  <a:pt x="126" y="130"/>
                </a:lnTo>
                <a:lnTo>
                  <a:pt x="124" y="132"/>
                </a:lnTo>
                <a:lnTo>
                  <a:pt x="124" y="132"/>
                </a:lnTo>
                <a:lnTo>
                  <a:pt x="124" y="132"/>
                </a:lnTo>
                <a:lnTo>
                  <a:pt x="124" y="132"/>
                </a:lnTo>
                <a:lnTo>
                  <a:pt x="122" y="132"/>
                </a:lnTo>
                <a:lnTo>
                  <a:pt x="122" y="130"/>
                </a:lnTo>
                <a:lnTo>
                  <a:pt x="124" y="130"/>
                </a:lnTo>
                <a:lnTo>
                  <a:pt x="124" y="130"/>
                </a:lnTo>
                <a:lnTo>
                  <a:pt x="124" y="130"/>
                </a:lnTo>
                <a:lnTo>
                  <a:pt x="124" y="130"/>
                </a:lnTo>
                <a:lnTo>
                  <a:pt x="124" y="130"/>
                </a:lnTo>
                <a:lnTo>
                  <a:pt x="122" y="130"/>
                </a:lnTo>
                <a:lnTo>
                  <a:pt x="122" y="130"/>
                </a:lnTo>
                <a:lnTo>
                  <a:pt x="122" y="130"/>
                </a:lnTo>
                <a:lnTo>
                  <a:pt x="122" y="130"/>
                </a:lnTo>
                <a:lnTo>
                  <a:pt x="122" y="130"/>
                </a:lnTo>
                <a:lnTo>
                  <a:pt x="122" y="130"/>
                </a:lnTo>
                <a:lnTo>
                  <a:pt x="120" y="130"/>
                </a:lnTo>
                <a:lnTo>
                  <a:pt x="120" y="130"/>
                </a:lnTo>
                <a:lnTo>
                  <a:pt x="120" y="130"/>
                </a:lnTo>
                <a:lnTo>
                  <a:pt x="122" y="130"/>
                </a:lnTo>
                <a:lnTo>
                  <a:pt x="122" y="130"/>
                </a:lnTo>
                <a:lnTo>
                  <a:pt x="122" y="130"/>
                </a:lnTo>
                <a:lnTo>
                  <a:pt x="124" y="130"/>
                </a:lnTo>
                <a:lnTo>
                  <a:pt x="124" y="130"/>
                </a:lnTo>
                <a:lnTo>
                  <a:pt x="124" y="130"/>
                </a:lnTo>
                <a:lnTo>
                  <a:pt x="124" y="130"/>
                </a:lnTo>
                <a:lnTo>
                  <a:pt x="124" y="128"/>
                </a:lnTo>
                <a:lnTo>
                  <a:pt x="124" y="128"/>
                </a:lnTo>
                <a:lnTo>
                  <a:pt x="124" y="128"/>
                </a:lnTo>
                <a:lnTo>
                  <a:pt x="126" y="128"/>
                </a:lnTo>
                <a:lnTo>
                  <a:pt x="128" y="128"/>
                </a:lnTo>
                <a:lnTo>
                  <a:pt x="128" y="128"/>
                </a:lnTo>
                <a:lnTo>
                  <a:pt x="130" y="128"/>
                </a:lnTo>
                <a:lnTo>
                  <a:pt x="130" y="128"/>
                </a:lnTo>
                <a:lnTo>
                  <a:pt x="130" y="128"/>
                </a:lnTo>
                <a:lnTo>
                  <a:pt x="130" y="128"/>
                </a:lnTo>
                <a:lnTo>
                  <a:pt x="130" y="128"/>
                </a:lnTo>
                <a:lnTo>
                  <a:pt x="130" y="128"/>
                </a:lnTo>
                <a:lnTo>
                  <a:pt x="128" y="130"/>
                </a:lnTo>
                <a:lnTo>
                  <a:pt x="128" y="130"/>
                </a:lnTo>
                <a:lnTo>
                  <a:pt x="128" y="130"/>
                </a:lnTo>
                <a:lnTo>
                  <a:pt x="128" y="130"/>
                </a:lnTo>
                <a:lnTo>
                  <a:pt x="128" y="130"/>
                </a:lnTo>
                <a:lnTo>
                  <a:pt x="128" y="130"/>
                </a:lnTo>
                <a:lnTo>
                  <a:pt x="126" y="130"/>
                </a:lnTo>
                <a:lnTo>
                  <a:pt x="126" y="130"/>
                </a:lnTo>
                <a:close/>
                <a:moveTo>
                  <a:pt x="502" y="62"/>
                </a:moveTo>
                <a:lnTo>
                  <a:pt x="502" y="62"/>
                </a:lnTo>
                <a:lnTo>
                  <a:pt x="502" y="62"/>
                </a:lnTo>
                <a:lnTo>
                  <a:pt x="502" y="62"/>
                </a:lnTo>
                <a:lnTo>
                  <a:pt x="502" y="62"/>
                </a:lnTo>
                <a:lnTo>
                  <a:pt x="502" y="62"/>
                </a:lnTo>
                <a:lnTo>
                  <a:pt x="504" y="62"/>
                </a:lnTo>
                <a:lnTo>
                  <a:pt x="504" y="62"/>
                </a:lnTo>
                <a:lnTo>
                  <a:pt x="504" y="62"/>
                </a:lnTo>
                <a:lnTo>
                  <a:pt x="504" y="62"/>
                </a:lnTo>
                <a:lnTo>
                  <a:pt x="504" y="62"/>
                </a:lnTo>
                <a:lnTo>
                  <a:pt x="504" y="62"/>
                </a:lnTo>
                <a:lnTo>
                  <a:pt x="506" y="62"/>
                </a:lnTo>
                <a:lnTo>
                  <a:pt x="506" y="62"/>
                </a:lnTo>
                <a:lnTo>
                  <a:pt x="506" y="62"/>
                </a:lnTo>
                <a:lnTo>
                  <a:pt x="508" y="62"/>
                </a:lnTo>
                <a:lnTo>
                  <a:pt x="508" y="62"/>
                </a:lnTo>
                <a:lnTo>
                  <a:pt x="508" y="62"/>
                </a:lnTo>
                <a:lnTo>
                  <a:pt x="508" y="62"/>
                </a:lnTo>
                <a:lnTo>
                  <a:pt x="508" y="62"/>
                </a:lnTo>
                <a:lnTo>
                  <a:pt x="508" y="64"/>
                </a:lnTo>
                <a:lnTo>
                  <a:pt x="508" y="64"/>
                </a:lnTo>
                <a:lnTo>
                  <a:pt x="508" y="64"/>
                </a:lnTo>
                <a:lnTo>
                  <a:pt x="508" y="64"/>
                </a:lnTo>
                <a:lnTo>
                  <a:pt x="508" y="64"/>
                </a:lnTo>
                <a:lnTo>
                  <a:pt x="508" y="64"/>
                </a:lnTo>
                <a:lnTo>
                  <a:pt x="508" y="64"/>
                </a:lnTo>
                <a:lnTo>
                  <a:pt x="506" y="64"/>
                </a:lnTo>
                <a:lnTo>
                  <a:pt x="504" y="64"/>
                </a:lnTo>
                <a:lnTo>
                  <a:pt x="502" y="64"/>
                </a:lnTo>
                <a:lnTo>
                  <a:pt x="502" y="64"/>
                </a:lnTo>
                <a:lnTo>
                  <a:pt x="498" y="62"/>
                </a:lnTo>
                <a:lnTo>
                  <a:pt x="498" y="62"/>
                </a:lnTo>
                <a:lnTo>
                  <a:pt x="498" y="62"/>
                </a:lnTo>
                <a:lnTo>
                  <a:pt x="498" y="62"/>
                </a:lnTo>
                <a:lnTo>
                  <a:pt x="498" y="62"/>
                </a:lnTo>
                <a:lnTo>
                  <a:pt x="498" y="62"/>
                </a:lnTo>
                <a:lnTo>
                  <a:pt x="498" y="62"/>
                </a:lnTo>
                <a:lnTo>
                  <a:pt x="498" y="62"/>
                </a:lnTo>
                <a:lnTo>
                  <a:pt x="498" y="62"/>
                </a:lnTo>
                <a:lnTo>
                  <a:pt x="498" y="62"/>
                </a:lnTo>
                <a:lnTo>
                  <a:pt x="502" y="62"/>
                </a:lnTo>
                <a:lnTo>
                  <a:pt x="502" y="62"/>
                </a:lnTo>
                <a:lnTo>
                  <a:pt x="502" y="62"/>
                </a:lnTo>
                <a:close/>
                <a:moveTo>
                  <a:pt x="100" y="222"/>
                </a:moveTo>
                <a:lnTo>
                  <a:pt x="100" y="222"/>
                </a:lnTo>
                <a:lnTo>
                  <a:pt x="100" y="222"/>
                </a:lnTo>
                <a:lnTo>
                  <a:pt x="100" y="222"/>
                </a:lnTo>
                <a:lnTo>
                  <a:pt x="100" y="222"/>
                </a:lnTo>
                <a:lnTo>
                  <a:pt x="98" y="222"/>
                </a:lnTo>
                <a:lnTo>
                  <a:pt x="98" y="222"/>
                </a:lnTo>
                <a:lnTo>
                  <a:pt x="100" y="222"/>
                </a:lnTo>
                <a:lnTo>
                  <a:pt x="100" y="222"/>
                </a:lnTo>
                <a:lnTo>
                  <a:pt x="102" y="222"/>
                </a:lnTo>
                <a:lnTo>
                  <a:pt x="102" y="222"/>
                </a:lnTo>
                <a:lnTo>
                  <a:pt x="100" y="222"/>
                </a:lnTo>
                <a:close/>
                <a:moveTo>
                  <a:pt x="520" y="66"/>
                </a:moveTo>
                <a:lnTo>
                  <a:pt x="520" y="66"/>
                </a:lnTo>
                <a:lnTo>
                  <a:pt x="518" y="66"/>
                </a:lnTo>
                <a:lnTo>
                  <a:pt x="518" y="66"/>
                </a:lnTo>
                <a:lnTo>
                  <a:pt x="520" y="64"/>
                </a:lnTo>
                <a:lnTo>
                  <a:pt x="520" y="64"/>
                </a:lnTo>
                <a:lnTo>
                  <a:pt x="520" y="64"/>
                </a:lnTo>
                <a:lnTo>
                  <a:pt x="520" y="64"/>
                </a:lnTo>
                <a:lnTo>
                  <a:pt x="522" y="64"/>
                </a:lnTo>
                <a:lnTo>
                  <a:pt x="522" y="64"/>
                </a:lnTo>
                <a:lnTo>
                  <a:pt x="522" y="64"/>
                </a:lnTo>
                <a:lnTo>
                  <a:pt x="522" y="62"/>
                </a:lnTo>
                <a:lnTo>
                  <a:pt x="522" y="62"/>
                </a:lnTo>
                <a:lnTo>
                  <a:pt x="522" y="62"/>
                </a:lnTo>
                <a:lnTo>
                  <a:pt x="522" y="62"/>
                </a:lnTo>
                <a:lnTo>
                  <a:pt x="524" y="62"/>
                </a:lnTo>
                <a:lnTo>
                  <a:pt x="524" y="62"/>
                </a:lnTo>
                <a:lnTo>
                  <a:pt x="524" y="62"/>
                </a:lnTo>
                <a:lnTo>
                  <a:pt x="524" y="62"/>
                </a:lnTo>
                <a:lnTo>
                  <a:pt x="524" y="62"/>
                </a:lnTo>
                <a:lnTo>
                  <a:pt x="524" y="64"/>
                </a:lnTo>
                <a:lnTo>
                  <a:pt x="524" y="64"/>
                </a:lnTo>
                <a:lnTo>
                  <a:pt x="524" y="64"/>
                </a:lnTo>
                <a:lnTo>
                  <a:pt x="522" y="66"/>
                </a:lnTo>
                <a:lnTo>
                  <a:pt x="522" y="66"/>
                </a:lnTo>
                <a:lnTo>
                  <a:pt x="522" y="66"/>
                </a:lnTo>
                <a:lnTo>
                  <a:pt x="522" y="66"/>
                </a:lnTo>
                <a:lnTo>
                  <a:pt x="520" y="66"/>
                </a:lnTo>
                <a:lnTo>
                  <a:pt x="520" y="66"/>
                </a:lnTo>
                <a:close/>
                <a:moveTo>
                  <a:pt x="154" y="302"/>
                </a:moveTo>
                <a:lnTo>
                  <a:pt x="154" y="302"/>
                </a:lnTo>
                <a:lnTo>
                  <a:pt x="152" y="302"/>
                </a:lnTo>
                <a:lnTo>
                  <a:pt x="152" y="302"/>
                </a:lnTo>
                <a:lnTo>
                  <a:pt x="152" y="302"/>
                </a:lnTo>
                <a:lnTo>
                  <a:pt x="154" y="302"/>
                </a:lnTo>
                <a:lnTo>
                  <a:pt x="156" y="302"/>
                </a:lnTo>
                <a:lnTo>
                  <a:pt x="156" y="302"/>
                </a:lnTo>
                <a:lnTo>
                  <a:pt x="156" y="302"/>
                </a:lnTo>
                <a:lnTo>
                  <a:pt x="156" y="302"/>
                </a:lnTo>
                <a:lnTo>
                  <a:pt x="156" y="302"/>
                </a:lnTo>
                <a:lnTo>
                  <a:pt x="154" y="302"/>
                </a:lnTo>
                <a:lnTo>
                  <a:pt x="154" y="302"/>
                </a:lnTo>
                <a:close/>
                <a:moveTo>
                  <a:pt x="122" y="124"/>
                </a:moveTo>
                <a:lnTo>
                  <a:pt x="122" y="124"/>
                </a:lnTo>
                <a:lnTo>
                  <a:pt x="122" y="124"/>
                </a:lnTo>
                <a:lnTo>
                  <a:pt x="122" y="124"/>
                </a:lnTo>
                <a:lnTo>
                  <a:pt x="122" y="124"/>
                </a:lnTo>
                <a:lnTo>
                  <a:pt x="122" y="124"/>
                </a:lnTo>
                <a:lnTo>
                  <a:pt x="122" y="124"/>
                </a:lnTo>
                <a:lnTo>
                  <a:pt x="122" y="124"/>
                </a:lnTo>
                <a:lnTo>
                  <a:pt x="122" y="124"/>
                </a:lnTo>
                <a:lnTo>
                  <a:pt x="122" y="122"/>
                </a:lnTo>
                <a:lnTo>
                  <a:pt x="122" y="122"/>
                </a:lnTo>
                <a:lnTo>
                  <a:pt x="124" y="122"/>
                </a:lnTo>
                <a:lnTo>
                  <a:pt x="124" y="122"/>
                </a:lnTo>
                <a:lnTo>
                  <a:pt x="124" y="122"/>
                </a:lnTo>
                <a:lnTo>
                  <a:pt x="124" y="122"/>
                </a:lnTo>
                <a:lnTo>
                  <a:pt x="124" y="122"/>
                </a:lnTo>
                <a:lnTo>
                  <a:pt x="126" y="122"/>
                </a:lnTo>
                <a:lnTo>
                  <a:pt x="126" y="122"/>
                </a:lnTo>
                <a:lnTo>
                  <a:pt x="126" y="122"/>
                </a:lnTo>
                <a:lnTo>
                  <a:pt x="126" y="122"/>
                </a:lnTo>
                <a:lnTo>
                  <a:pt x="124" y="122"/>
                </a:lnTo>
                <a:lnTo>
                  <a:pt x="124" y="122"/>
                </a:lnTo>
                <a:lnTo>
                  <a:pt x="124" y="124"/>
                </a:lnTo>
                <a:lnTo>
                  <a:pt x="124" y="124"/>
                </a:lnTo>
                <a:lnTo>
                  <a:pt x="122" y="124"/>
                </a:lnTo>
                <a:lnTo>
                  <a:pt x="122" y="124"/>
                </a:lnTo>
                <a:close/>
                <a:moveTo>
                  <a:pt x="152" y="300"/>
                </a:moveTo>
                <a:lnTo>
                  <a:pt x="150" y="302"/>
                </a:lnTo>
                <a:lnTo>
                  <a:pt x="150" y="302"/>
                </a:lnTo>
                <a:lnTo>
                  <a:pt x="150" y="302"/>
                </a:lnTo>
                <a:lnTo>
                  <a:pt x="150" y="302"/>
                </a:lnTo>
                <a:lnTo>
                  <a:pt x="150" y="300"/>
                </a:lnTo>
                <a:lnTo>
                  <a:pt x="150" y="300"/>
                </a:lnTo>
                <a:lnTo>
                  <a:pt x="152" y="300"/>
                </a:lnTo>
                <a:lnTo>
                  <a:pt x="152" y="300"/>
                </a:lnTo>
                <a:lnTo>
                  <a:pt x="152" y="300"/>
                </a:lnTo>
                <a:close/>
                <a:moveTo>
                  <a:pt x="500" y="66"/>
                </a:moveTo>
                <a:lnTo>
                  <a:pt x="500" y="66"/>
                </a:lnTo>
                <a:lnTo>
                  <a:pt x="500" y="66"/>
                </a:lnTo>
                <a:lnTo>
                  <a:pt x="500" y="66"/>
                </a:lnTo>
                <a:lnTo>
                  <a:pt x="500" y="66"/>
                </a:lnTo>
                <a:lnTo>
                  <a:pt x="500" y="66"/>
                </a:lnTo>
                <a:lnTo>
                  <a:pt x="500" y="66"/>
                </a:lnTo>
                <a:lnTo>
                  <a:pt x="500" y="66"/>
                </a:lnTo>
                <a:lnTo>
                  <a:pt x="500" y="66"/>
                </a:lnTo>
                <a:lnTo>
                  <a:pt x="500" y="66"/>
                </a:lnTo>
                <a:lnTo>
                  <a:pt x="500" y="66"/>
                </a:lnTo>
                <a:lnTo>
                  <a:pt x="500" y="66"/>
                </a:lnTo>
                <a:lnTo>
                  <a:pt x="500" y="66"/>
                </a:lnTo>
                <a:lnTo>
                  <a:pt x="498" y="66"/>
                </a:lnTo>
                <a:lnTo>
                  <a:pt x="498" y="66"/>
                </a:lnTo>
                <a:lnTo>
                  <a:pt x="498" y="66"/>
                </a:lnTo>
                <a:lnTo>
                  <a:pt x="498" y="66"/>
                </a:lnTo>
                <a:lnTo>
                  <a:pt x="498" y="66"/>
                </a:lnTo>
                <a:lnTo>
                  <a:pt x="498" y="66"/>
                </a:lnTo>
                <a:lnTo>
                  <a:pt x="498" y="66"/>
                </a:lnTo>
                <a:lnTo>
                  <a:pt x="496" y="66"/>
                </a:lnTo>
                <a:lnTo>
                  <a:pt x="496" y="66"/>
                </a:lnTo>
                <a:lnTo>
                  <a:pt x="496" y="66"/>
                </a:lnTo>
                <a:lnTo>
                  <a:pt x="498" y="66"/>
                </a:lnTo>
                <a:lnTo>
                  <a:pt x="498" y="66"/>
                </a:lnTo>
                <a:lnTo>
                  <a:pt x="498" y="66"/>
                </a:lnTo>
                <a:lnTo>
                  <a:pt x="500" y="66"/>
                </a:lnTo>
                <a:lnTo>
                  <a:pt x="500" y="66"/>
                </a:lnTo>
                <a:lnTo>
                  <a:pt x="500" y="66"/>
                </a:lnTo>
                <a:lnTo>
                  <a:pt x="500" y="66"/>
                </a:lnTo>
                <a:lnTo>
                  <a:pt x="500" y="66"/>
                </a:lnTo>
                <a:lnTo>
                  <a:pt x="500" y="66"/>
                </a:lnTo>
                <a:close/>
                <a:moveTo>
                  <a:pt x="122" y="130"/>
                </a:moveTo>
                <a:lnTo>
                  <a:pt x="122" y="130"/>
                </a:lnTo>
                <a:lnTo>
                  <a:pt x="122" y="130"/>
                </a:lnTo>
                <a:lnTo>
                  <a:pt x="122" y="130"/>
                </a:lnTo>
                <a:lnTo>
                  <a:pt x="120" y="130"/>
                </a:lnTo>
                <a:lnTo>
                  <a:pt x="120" y="130"/>
                </a:lnTo>
                <a:lnTo>
                  <a:pt x="118" y="130"/>
                </a:lnTo>
                <a:lnTo>
                  <a:pt x="118" y="130"/>
                </a:lnTo>
                <a:lnTo>
                  <a:pt x="118" y="130"/>
                </a:lnTo>
                <a:lnTo>
                  <a:pt x="118" y="130"/>
                </a:lnTo>
                <a:lnTo>
                  <a:pt x="118" y="130"/>
                </a:lnTo>
                <a:lnTo>
                  <a:pt x="118" y="130"/>
                </a:lnTo>
                <a:lnTo>
                  <a:pt x="118" y="130"/>
                </a:lnTo>
                <a:lnTo>
                  <a:pt x="118" y="130"/>
                </a:lnTo>
                <a:lnTo>
                  <a:pt x="118" y="130"/>
                </a:lnTo>
                <a:lnTo>
                  <a:pt x="118" y="130"/>
                </a:lnTo>
                <a:lnTo>
                  <a:pt x="120" y="128"/>
                </a:lnTo>
                <a:lnTo>
                  <a:pt x="122" y="128"/>
                </a:lnTo>
                <a:lnTo>
                  <a:pt x="122" y="128"/>
                </a:lnTo>
                <a:lnTo>
                  <a:pt x="124" y="128"/>
                </a:lnTo>
                <a:lnTo>
                  <a:pt x="124" y="128"/>
                </a:lnTo>
                <a:lnTo>
                  <a:pt x="124" y="128"/>
                </a:lnTo>
                <a:lnTo>
                  <a:pt x="122" y="130"/>
                </a:lnTo>
                <a:lnTo>
                  <a:pt x="122" y="130"/>
                </a:lnTo>
                <a:close/>
                <a:moveTo>
                  <a:pt x="132" y="130"/>
                </a:moveTo>
                <a:lnTo>
                  <a:pt x="132" y="130"/>
                </a:lnTo>
                <a:lnTo>
                  <a:pt x="130" y="130"/>
                </a:lnTo>
                <a:lnTo>
                  <a:pt x="130" y="130"/>
                </a:lnTo>
                <a:lnTo>
                  <a:pt x="130" y="130"/>
                </a:lnTo>
                <a:lnTo>
                  <a:pt x="130" y="128"/>
                </a:lnTo>
                <a:lnTo>
                  <a:pt x="130" y="128"/>
                </a:lnTo>
                <a:lnTo>
                  <a:pt x="130" y="128"/>
                </a:lnTo>
                <a:lnTo>
                  <a:pt x="132" y="128"/>
                </a:lnTo>
                <a:lnTo>
                  <a:pt x="132" y="128"/>
                </a:lnTo>
                <a:lnTo>
                  <a:pt x="132" y="128"/>
                </a:lnTo>
                <a:lnTo>
                  <a:pt x="132" y="130"/>
                </a:lnTo>
                <a:lnTo>
                  <a:pt x="132" y="130"/>
                </a:lnTo>
                <a:lnTo>
                  <a:pt x="132" y="130"/>
                </a:lnTo>
                <a:lnTo>
                  <a:pt x="132" y="130"/>
                </a:lnTo>
                <a:close/>
                <a:moveTo>
                  <a:pt x="128" y="130"/>
                </a:moveTo>
                <a:lnTo>
                  <a:pt x="126" y="130"/>
                </a:lnTo>
                <a:lnTo>
                  <a:pt x="128" y="130"/>
                </a:lnTo>
                <a:lnTo>
                  <a:pt x="128" y="130"/>
                </a:lnTo>
                <a:lnTo>
                  <a:pt x="128" y="130"/>
                </a:lnTo>
                <a:lnTo>
                  <a:pt x="128" y="130"/>
                </a:lnTo>
                <a:lnTo>
                  <a:pt x="130" y="130"/>
                </a:lnTo>
                <a:lnTo>
                  <a:pt x="130" y="130"/>
                </a:lnTo>
                <a:lnTo>
                  <a:pt x="130" y="130"/>
                </a:lnTo>
                <a:lnTo>
                  <a:pt x="130" y="130"/>
                </a:lnTo>
                <a:lnTo>
                  <a:pt x="128" y="130"/>
                </a:lnTo>
                <a:lnTo>
                  <a:pt x="128" y="130"/>
                </a:lnTo>
                <a:lnTo>
                  <a:pt x="128" y="130"/>
                </a:lnTo>
                <a:lnTo>
                  <a:pt x="128" y="130"/>
                </a:lnTo>
                <a:lnTo>
                  <a:pt x="128" y="130"/>
                </a:lnTo>
                <a:close/>
                <a:moveTo>
                  <a:pt x="124" y="104"/>
                </a:moveTo>
                <a:lnTo>
                  <a:pt x="124" y="104"/>
                </a:lnTo>
                <a:lnTo>
                  <a:pt x="122" y="104"/>
                </a:lnTo>
                <a:lnTo>
                  <a:pt x="122" y="104"/>
                </a:lnTo>
                <a:lnTo>
                  <a:pt x="124" y="104"/>
                </a:lnTo>
                <a:lnTo>
                  <a:pt x="124" y="104"/>
                </a:lnTo>
                <a:lnTo>
                  <a:pt x="124" y="104"/>
                </a:lnTo>
                <a:lnTo>
                  <a:pt x="124" y="104"/>
                </a:lnTo>
                <a:lnTo>
                  <a:pt x="124" y="104"/>
                </a:lnTo>
                <a:lnTo>
                  <a:pt x="124" y="104"/>
                </a:lnTo>
                <a:lnTo>
                  <a:pt x="126" y="104"/>
                </a:lnTo>
                <a:lnTo>
                  <a:pt x="126" y="104"/>
                </a:lnTo>
                <a:lnTo>
                  <a:pt x="126" y="104"/>
                </a:lnTo>
                <a:lnTo>
                  <a:pt x="126" y="104"/>
                </a:lnTo>
                <a:lnTo>
                  <a:pt x="126" y="104"/>
                </a:lnTo>
                <a:lnTo>
                  <a:pt x="126" y="104"/>
                </a:lnTo>
                <a:lnTo>
                  <a:pt x="124" y="104"/>
                </a:lnTo>
                <a:lnTo>
                  <a:pt x="124" y="104"/>
                </a:lnTo>
                <a:lnTo>
                  <a:pt x="124" y="104"/>
                </a:lnTo>
                <a:lnTo>
                  <a:pt x="124" y="104"/>
                </a:lnTo>
                <a:close/>
                <a:moveTo>
                  <a:pt x="510" y="36"/>
                </a:moveTo>
                <a:lnTo>
                  <a:pt x="510" y="38"/>
                </a:lnTo>
                <a:lnTo>
                  <a:pt x="508" y="36"/>
                </a:lnTo>
                <a:lnTo>
                  <a:pt x="508" y="36"/>
                </a:lnTo>
                <a:lnTo>
                  <a:pt x="510" y="36"/>
                </a:lnTo>
                <a:lnTo>
                  <a:pt x="510" y="36"/>
                </a:lnTo>
                <a:lnTo>
                  <a:pt x="510" y="36"/>
                </a:lnTo>
                <a:lnTo>
                  <a:pt x="510" y="36"/>
                </a:lnTo>
                <a:lnTo>
                  <a:pt x="510" y="36"/>
                </a:lnTo>
                <a:lnTo>
                  <a:pt x="512" y="34"/>
                </a:lnTo>
                <a:lnTo>
                  <a:pt x="512" y="34"/>
                </a:lnTo>
                <a:lnTo>
                  <a:pt x="512" y="34"/>
                </a:lnTo>
                <a:lnTo>
                  <a:pt x="512" y="34"/>
                </a:lnTo>
                <a:lnTo>
                  <a:pt x="514" y="34"/>
                </a:lnTo>
                <a:lnTo>
                  <a:pt x="514" y="34"/>
                </a:lnTo>
                <a:lnTo>
                  <a:pt x="514" y="34"/>
                </a:lnTo>
                <a:lnTo>
                  <a:pt x="518" y="36"/>
                </a:lnTo>
                <a:lnTo>
                  <a:pt x="518" y="36"/>
                </a:lnTo>
                <a:lnTo>
                  <a:pt x="518" y="36"/>
                </a:lnTo>
                <a:lnTo>
                  <a:pt x="518" y="36"/>
                </a:lnTo>
                <a:lnTo>
                  <a:pt x="518" y="36"/>
                </a:lnTo>
                <a:lnTo>
                  <a:pt x="514" y="36"/>
                </a:lnTo>
                <a:lnTo>
                  <a:pt x="514" y="36"/>
                </a:lnTo>
                <a:lnTo>
                  <a:pt x="514" y="36"/>
                </a:lnTo>
                <a:lnTo>
                  <a:pt x="510" y="36"/>
                </a:lnTo>
                <a:lnTo>
                  <a:pt x="510" y="36"/>
                </a:lnTo>
                <a:close/>
                <a:moveTo>
                  <a:pt x="136" y="300"/>
                </a:moveTo>
                <a:lnTo>
                  <a:pt x="134" y="300"/>
                </a:lnTo>
                <a:lnTo>
                  <a:pt x="134" y="300"/>
                </a:lnTo>
                <a:lnTo>
                  <a:pt x="134" y="300"/>
                </a:lnTo>
                <a:lnTo>
                  <a:pt x="134" y="302"/>
                </a:lnTo>
                <a:lnTo>
                  <a:pt x="134" y="302"/>
                </a:lnTo>
                <a:lnTo>
                  <a:pt x="134" y="300"/>
                </a:lnTo>
                <a:lnTo>
                  <a:pt x="136" y="300"/>
                </a:lnTo>
                <a:lnTo>
                  <a:pt x="136" y="300"/>
                </a:lnTo>
                <a:lnTo>
                  <a:pt x="136" y="302"/>
                </a:lnTo>
                <a:lnTo>
                  <a:pt x="136" y="302"/>
                </a:lnTo>
                <a:lnTo>
                  <a:pt x="132" y="302"/>
                </a:lnTo>
                <a:lnTo>
                  <a:pt x="132" y="302"/>
                </a:lnTo>
                <a:lnTo>
                  <a:pt x="130" y="302"/>
                </a:lnTo>
                <a:lnTo>
                  <a:pt x="130" y="302"/>
                </a:lnTo>
                <a:lnTo>
                  <a:pt x="130" y="302"/>
                </a:lnTo>
                <a:lnTo>
                  <a:pt x="130" y="300"/>
                </a:lnTo>
                <a:lnTo>
                  <a:pt x="130" y="300"/>
                </a:lnTo>
                <a:lnTo>
                  <a:pt x="130" y="300"/>
                </a:lnTo>
                <a:lnTo>
                  <a:pt x="130" y="300"/>
                </a:lnTo>
                <a:lnTo>
                  <a:pt x="130" y="300"/>
                </a:lnTo>
                <a:lnTo>
                  <a:pt x="130" y="300"/>
                </a:lnTo>
                <a:lnTo>
                  <a:pt x="130" y="300"/>
                </a:lnTo>
                <a:lnTo>
                  <a:pt x="132" y="300"/>
                </a:lnTo>
                <a:lnTo>
                  <a:pt x="132" y="300"/>
                </a:lnTo>
                <a:lnTo>
                  <a:pt x="132" y="300"/>
                </a:lnTo>
                <a:lnTo>
                  <a:pt x="132" y="300"/>
                </a:lnTo>
                <a:lnTo>
                  <a:pt x="136" y="300"/>
                </a:lnTo>
                <a:close/>
                <a:moveTo>
                  <a:pt x="114" y="246"/>
                </a:moveTo>
                <a:lnTo>
                  <a:pt x="114" y="246"/>
                </a:lnTo>
                <a:lnTo>
                  <a:pt x="114" y="246"/>
                </a:lnTo>
                <a:lnTo>
                  <a:pt x="114" y="246"/>
                </a:lnTo>
                <a:lnTo>
                  <a:pt x="114" y="246"/>
                </a:lnTo>
                <a:lnTo>
                  <a:pt x="114" y="246"/>
                </a:lnTo>
                <a:lnTo>
                  <a:pt x="114" y="246"/>
                </a:lnTo>
                <a:lnTo>
                  <a:pt x="116" y="246"/>
                </a:lnTo>
                <a:lnTo>
                  <a:pt x="116" y="244"/>
                </a:lnTo>
                <a:lnTo>
                  <a:pt x="116" y="244"/>
                </a:lnTo>
                <a:lnTo>
                  <a:pt x="116" y="244"/>
                </a:lnTo>
                <a:lnTo>
                  <a:pt x="118" y="244"/>
                </a:lnTo>
                <a:lnTo>
                  <a:pt x="118" y="244"/>
                </a:lnTo>
                <a:lnTo>
                  <a:pt x="118" y="244"/>
                </a:lnTo>
                <a:lnTo>
                  <a:pt x="118" y="244"/>
                </a:lnTo>
                <a:lnTo>
                  <a:pt x="118" y="244"/>
                </a:lnTo>
                <a:lnTo>
                  <a:pt x="118" y="244"/>
                </a:lnTo>
                <a:lnTo>
                  <a:pt x="116" y="244"/>
                </a:lnTo>
                <a:lnTo>
                  <a:pt x="116" y="246"/>
                </a:lnTo>
                <a:lnTo>
                  <a:pt x="116" y="246"/>
                </a:lnTo>
                <a:lnTo>
                  <a:pt x="116" y="246"/>
                </a:lnTo>
                <a:lnTo>
                  <a:pt x="116" y="246"/>
                </a:lnTo>
                <a:lnTo>
                  <a:pt x="116" y="246"/>
                </a:lnTo>
                <a:lnTo>
                  <a:pt x="116" y="246"/>
                </a:lnTo>
                <a:lnTo>
                  <a:pt x="116" y="246"/>
                </a:lnTo>
                <a:lnTo>
                  <a:pt x="114" y="246"/>
                </a:lnTo>
                <a:lnTo>
                  <a:pt x="114" y="246"/>
                </a:lnTo>
                <a:lnTo>
                  <a:pt x="114" y="246"/>
                </a:lnTo>
                <a:close/>
                <a:moveTo>
                  <a:pt x="502" y="68"/>
                </a:moveTo>
                <a:lnTo>
                  <a:pt x="502" y="68"/>
                </a:lnTo>
                <a:lnTo>
                  <a:pt x="502" y="68"/>
                </a:lnTo>
                <a:lnTo>
                  <a:pt x="502" y="68"/>
                </a:lnTo>
                <a:lnTo>
                  <a:pt x="502" y="68"/>
                </a:lnTo>
                <a:lnTo>
                  <a:pt x="500" y="68"/>
                </a:lnTo>
                <a:lnTo>
                  <a:pt x="500" y="68"/>
                </a:lnTo>
                <a:lnTo>
                  <a:pt x="500" y="66"/>
                </a:lnTo>
                <a:lnTo>
                  <a:pt x="500" y="66"/>
                </a:lnTo>
                <a:lnTo>
                  <a:pt x="500" y="66"/>
                </a:lnTo>
                <a:lnTo>
                  <a:pt x="500" y="66"/>
                </a:lnTo>
                <a:lnTo>
                  <a:pt x="500" y="66"/>
                </a:lnTo>
                <a:lnTo>
                  <a:pt x="502" y="66"/>
                </a:lnTo>
                <a:lnTo>
                  <a:pt x="502" y="66"/>
                </a:lnTo>
                <a:lnTo>
                  <a:pt x="502" y="66"/>
                </a:lnTo>
                <a:lnTo>
                  <a:pt x="502" y="66"/>
                </a:lnTo>
                <a:lnTo>
                  <a:pt x="502" y="68"/>
                </a:lnTo>
                <a:lnTo>
                  <a:pt x="502" y="68"/>
                </a:lnTo>
                <a:lnTo>
                  <a:pt x="502" y="68"/>
                </a:lnTo>
                <a:lnTo>
                  <a:pt x="502" y="68"/>
                </a:lnTo>
                <a:close/>
                <a:moveTo>
                  <a:pt x="110" y="210"/>
                </a:moveTo>
                <a:lnTo>
                  <a:pt x="108" y="212"/>
                </a:lnTo>
                <a:lnTo>
                  <a:pt x="108" y="212"/>
                </a:lnTo>
                <a:lnTo>
                  <a:pt x="106" y="212"/>
                </a:lnTo>
                <a:lnTo>
                  <a:pt x="106" y="212"/>
                </a:lnTo>
                <a:lnTo>
                  <a:pt x="106" y="210"/>
                </a:lnTo>
                <a:lnTo>
                  <a:pt x="106" y="210"/>
                </a:lnTo>
                <a:lnTo>
                  <a:pt x="108" y="210"/>
                </a:lnTo>
                <a:lnTo>
                  <a:pt x="108" y="210"/>
                </a:lnTo>
                <a:lnTo>
                  <a:pt x="108" y="210"/>
                </a:lnTo>
                <a:lnTo>
                  <a:pt x="110" y="210"/>
                </a:lnTo>
                <a:lnTo>
                  <a:pt x="110" y="210"/>
                </a:lnTo>
                <a:lnTo>
                  <a:pt x="112" y="210"/>
                </a:lnTo>
                <a:lnTo>
                  <a:pt x="112" y="210"/>
                </a:lnTo>
                <a:lnTo>
                  <a:pt x="112" y="210"/>
                </a:lnTo>
                <a:lnTo>
                  <a:pt x="112" y="210"/>
                </a:lnTo>
                <a:lnTo>
                  <a:pt x="112" y="210"/>
                </a:lnTo>
                <a:lnTo>
                  <a:pt x="112" y="210"/>
                </a:lnTo>
                <a:lnTo>
                  <a:pt x="110" y="210"/>
                </a:lnTo>
                <a:lnTo>
                  <a:pt x="110" y="210"/>
                </a:lnTo>
                <a:close/>
                <a:moveTo>
                  <a:pt x="128" y="132"/>
                </a:moveTo>
                <a:lnTo>
                  <a:pt x="128" y="132"/>
                </a:lnTo>
                <a:lnTo>
                  <a:pt x="126" y="132"/>
                </a:lnTo>
                <a:lnTo>
                  <a:pt x="126" y="132"/>
                </a:lnTo>
                <a:lnTo>
                  <a:pt x="126" y="132"/>
                </a:lnTo>
                <a:lnTo>
                  <a:pt x="124" y="132"/>
                </a:lnTo>
                <a:lnTo>
                  <a:pt x="124" y="132"/>
                </a:lnTo>
                <a:lnTo>
                  <a:pt x="124" y="132"/>
                </a:lnTo>
                <a:lnTo>
                  <a:pt x="126" y="132"/>
                </a:lnTo>
                <a:lnTo>
                  <a:pt x="126" y="132"/>
                </a:lnTo>
                <a:lnTo>
                  <a:pt x="128" y="130"/>
                </a:lnTo>
                <a:lnTo>
                  <a:pt x="128" y="130"/>
                </a:lnTo>
                <a:lnTo>
                  <a:pt x="128" y="130"/>
                </a:lnTo>
                <a:lnTo>
                  <a:pt x="128" y="132"/>
                </a:lnTo>
                <a:lnTo>
                  <a:pt x="128" y="132"/>
                </a:lnTo>
                <a:close/>
                <a:moveTo>
                  <a:pt x="122" y="136"/>
                </a:moveTo>
                <a:lnTo>
                  <a:pt x="120" y="136"/>
                </a:lnTo>
                <a:lnTo>
                  <a:pt x="120" y="136"/>
                </a:lnTo>
                <a:lnTo>
                  <a:pt x="120" y="136"/>
                </a:lnTo>
                <a:lnTo>
                  <a:pt x="120" y="136"/>
                </a:lnTo>
                <a:lnTo>
                  <a:pt x="118" y="136"/>
                </a:lnTo>
                <a:lnTo>
                  <a:pt x="120" y="136"/>
                </a:lnTo>
                <a:lnTo>
                  <a:pt x="120" y="136"/>
                </a:lnTo>
                <a:lnTo>
                  <a:pt x="122" y="136"/>
                </a:lnTo>
                <a:lnTo>
                  <a:pt x="122" y="134"/>
                </a:lnTo>
                <a:lnTo>
                  <a:pt x="124" y="134"/>
                </a:lnTo>
                <a:lnTo>
                  <a:pt x="126" y="134"/>
                </a:lnTo>
                <a:lnTo>
                  <a:pt x="126" y="134"/>
                </a:lnTo>
                <a:lnTo>
                  <a:pt x="126" y="134"/>
                </a:lnTo>
                <a:lnTo>
                  <a:pt x="126" y="134"/>
                </a:lnTo>
                <a:lnTo>
                  <a:pt x="128" y="134"/>
                </a:lnTo>
                <a:lnTo>
                  <a:pt x="128" y="134"/>
                </a:lnTo>
                <a:lnTo>
                  <a:pt x="128" y="134"/>
                </a:lnTo>
                <a:lnTo>
                  <a:pt x="126" y="134"/>
                </a:lnTo>
                <a:lnTo>
                  <a:pt x="126" y="136"/>
                </a:lnTo>
                <a:lnTo>
                  <a:pt x="124" y="136"/>
                </a:lnTo>
                <a:lnTo>
                  <a:pt x="124" y="136"/>
                </a:lnTo>
                <a:lnTo>
                  <a:pt x="124" y="136"/>
                </a:lnTo>
                <a:lnTo>
                  <a:pt x="124" y="136"/>
                </a:lnTo>
                <a:lnTo>
                  <a:pt x="124" y="136"/>
                </a:lnTo>
                <a:lnTo>
                  <a:pt x="124" y="136"/>
                </a:lnTo>
                <a:lnTo>
                  <a:pt x="122" y="136"/>
                </a:lnTo>
                <a:lnTo>
                  <a:pt x="122" y="136"/>
                </a:lnTo>
                <a:lnTo>
                  <a:pt x="122" y="136"/>
                </a:lnTo>
                <a:close/>
                <a:moveTo>
                  <a:pt x="114" y="250"/>
                </a:moveTo>
                <a:lnTo>
                  <a:pt x="114" y="250"/>
                </a:lnTo>
                <a:lnTo>
                  <a:pt x="114" y="250"/>
                </a:lnTo>
                <a:lnTo>
                  <a:pt x="114" y="250"/>
                </a:lnTo>
                <a:lnTo>
                  <a:pt x="114" y="248"/>
                </a:lnTo>
                <a:lnTo>
                  <a:pt x="114" y="248"/>
                </a:lnTo>
                <a:lnTo>
                  <a:pt x="114" y="248"/>
                </a:lnTo>
                <a:lnTo>
                  <a:pt x="114" y="248"/>
                </a:lnTo>
                <a:lnTo>
                  <a:pt x="116" y="248"/>
                </a:lnTo>
                <a:lnTo>
                  <a:pt x="116" y="246"/>
                </a:lnTo>
                <a:lnTo>
                  <a:pt x="118" y="246"/>
                </a:lnTo>
                <a:lnTo>
                  <a:pt x="118" y="244"/>
                </a:lnTo>
                <a:lnTo>
                  <a:pt x="118" y="244"/>
                </a:lnTo>
                <a:lnTo>
                  <a:pt x="118" y="244"/>
                </a:lnTo>
                <a:lnTo>
                  <a:pt x="120" y="244"/>
                </a:lnTo>
                <a:lnTo>
                  <a:pt x="120" y="244"/>
                </a:lnTo>
                <a:lnTo>
                  <a:pt x="120" y="244"/>
                </a:lnTo>
                <a:lnTo>
                  <a:pt x="120" y="244"/>
                </a:lnTo>
                <a:lnTo>
                  <a:pt x="120" y="244"/>
                </a:lnTo>
                <a:lnTo>
                  <a:pt x="122" y="244"/>
                </a:lnTo>
                <a:lnTo>
                  <a:pt x="122" y="244"/>
                </a:lnTo>
                <a:lnTo>
                  <a:pt x="122" y="244"/>
                </a:lnTo>
                <a:lnTo>
                  <a:pt x="120" y="244"/>
                </a:lnTo>
                <a:lnTo>
                  <a:pt x="120" y="246"/>
                </a:lnTo>
                <a:lnTo>
                  <a:pt x="120" y="246"/>
                </a:lnTo>
                <a:lnTo>
                  <a:pt x="120" y="246"/>
                </a:lnTo>
                <a:lnTo>
                  <a:pt x="120" y="246"/>
                </a:lnTo>
                <a:lnTo>
                  <a:pt x="120" y="246"/>
                </a:lnTo>
                <a:lnTo>
                  <a:pt x="120" y="246"/>
                </a:lnTo>
                <a:lnTo>
                  <a:pt x="120" y="246"/>
                </a:lnTo>
                <a:lnTo>
                  <a:pt x="118" y="246"/>
                </a:lnTo>
                <a:lnTo>
                  <a:pt x="118" y="246"/>
                </a:lnTo>
                <a:lnTo>
                  <a:pt x="116" y="248"/>
                </a:lnTo>
                <a:lnTo>
                  <a:pt x="116" y="248"/>
                </a:lnTo>
                <a:lnTo>
                  <a:pt x="116" y="248"/>
                </a:lnTo>
                <a:lnTo>
                  <a:pt x="116" y="248"/>
                </a:lnTo>
                <a:lnTo>
                  <a:pt x="116" y="248"/>
                </a:lnTo>
                <a:lnTo>
                  <a:pt x="114" y="250"/>
                </a:lnTo>
                <a:close/>
                <a:moveTo>
                  <a:pt x="60" y="68"/>
                </a:moveTo>
                <a:lnTo>
                  <a:pt x="60" y="68"/>
                </a:lnTo>
                <a:lnTo>
                  <a:pt x="60" y="68"/>
                </a:lnTo>
                <a:lnTo>
                  <a:pt x="58" y="68"/>
                </a:lnTo>
                <a:lnTo>
                  <a:pt x="56" y="68"/>
                </a:lnTo>
                <a:lnTo>
                  <a:pt x="56" y="68"/>
                </a:lnTo>
                <a:lnTo>
                  <a:pt x="56" y="68"/>
                </a:lnTo>
                <a:lnTo>
                  <a:pt x="56" y="68"/>
                </a:lnTo>
                <a:lnTo>
                  <a:pt x="56" y="68"/>
                </a:lnTo>
                <a:lnTo>
                  <a:pt x="56" y="68"/>
                </a:lnTo>
                <a:lnTo>
                  <a:pt x="56" y="68"/>
                </a:lnTo>
                <a:lnTo>
                  <a:pt x="56" y="68"/>
                </a:lnTo>
                <a:lnTo>
                  <a:pt x="60" y="68"/>
                </a:lnTo>
                <a:lnTo>
                  <a:pt x="60" y="68"/>
                </a:lnTo>
                <a:lnTo>
                  <a:pt x="60" y="68"/>
                </a:lnTo>
                <a:lnTo>
                  <a:pt x="60" y="68"/>
                </a:lnTo>
                <a:close/>
                <a:moveTo>
                  <a:pt x="118" y="142"/>
                </a:moveTo>
                <a:lnTo>
                  <a:pt x="118" y="142"/>
                </a:lnTo>
                <a:lnTo>
                  <a:pt x="116" y="142"/>
                </a:lnTo>
                <a:lnTo>
                  <a:pt x="116" y="142"/>
                </a:lnTo>
                <a:lnTo>
                  <a:pt x="116" y="142"/>
                </a:lnTo>
                <a:lnTo>
                  <a:pt x="116" y="142"/>
                </a:lnTo>
                <a:lnTo>
                  <a:pt x="116" y="140"/>
                </a:lnTo>
                <a:lnTo>
                  <a:pt x="116" y="140"/>
                </a:lnTo>
                <a:lnTo>
                  <a:pt x="116" y="140"/>
                </a:lnTo>
                <a:lnTo>
                  <a:pt x="116" y="140"/>
                </a:lnTo>
                <a:lnTo>
                  <a:pt x="116" y="140"/>
                </a:lnTo>
                <a:lnTo>
                  <a:pt x="118" y="140"/>
                </a:lnTo>
                <a:lnTo>
                  <a:pt x="118" y="140"/>
                </a:lnTo>
                <a:lnTo>
                  <a:pt x="118" y="140"/>
                </a:lnTo>
                <a:lnTo>
                  <a:pt x="120" y="140"/>
                </a:lnTo>
                <a:lnTo>
                  <a:pt x="120" y="140"/>
                </a:lnTo>
                <a:lnTo>
                  <a:pt x="120" y="140"/>
                </a:lnTo>
                <a:lnTo>
                  <a:pt x="120" y="140"/>
                </a:lnTo>
                <a:lnTo>
                  <a:pt x="120" y="140"/>
                </a:lnTo>
                <a:lnTo>
                  <a:pt x="118" y="142"/>
                </a:lnTo>
                <a:lnTo>
                  <a:pt x="118" y="142"/>
                </a:lnTo>
                <a:lnTo>
                  <a:pt x="118" y="142"/>
                </a:lnTo>
                <a:lnTo>
                  <a:pt x="118" y="142"/>
                </a:lnTo>
                <a:close/>
                <a:moveTo>
                  <a:pt x="142" y="144"/>
                </a:moveTo>
                <a:lnTo>
                  <a:pt x="144" y="144"/>
                </a:lnTo>
                <a:lnTo>
                  <a:pt x="144" y="144"/>
                </a:lnTo>
                <a:lnTo>
                  <a:pt x="144" y="144"/>
                </a:lnTo>
                <a:lnTo>
                  <a:pt x="146" y="144"/>
                </a:lnTo>
                <a:lnTo>
                  <a:pt x="146" y="144"/>
                </a:lnTo>
                <a:lnTo>
                  <a:pt x="144" y="144"/>
                </a:lnTo>
                <a:lnTo>
                  <a:pt x="144" y="144"/>
                </a:lnTo>
                <a:lnTo>
                  <a:pt x="144" y="144"/>
                </a:lnTo>
                <a:lnTo>
                  <a:pt x="142" y="144"/>
                </a:lnTo>
                <a:lnTo>
                  <a:pt x="142" y="144"/>
                </a:lnTo>
                <a:lnTo>
                  <a:pt x="140" y="146"/>
                </a:lnTo>
                <a:lnTo>
                  <a:pt x="140" y="146"/>
                </a:lnTo>
                <a:lnTo>
                  <a:pt x="140" y="146"/>
                </a:lnTo>
                <a:lnTo>
                  <a:pt x="140" y="146"/>
                </a:lnTo>
                <a:lnTo>
                  <a:pt x="140" y="146"/>
                </a:lnTo>
                <a:lnTo>
                  <a:pt x="138" y="146"/>
                </a:lnTo>
                <a:lnTo>
                  <a:pt x="138" y="144"/>
                </a:lnTo>
                <a:lnTo>
                  <a:pt x="138" y="144"/>
                </a:lnTo>
                <a:lnTo>
                  <a:pt x="138" y="144"/>
                </a:lnTo>
                <a:lnTo>
                  <a:pt x="138" y="144"/>
                </a:lnTo>
                <a:lnTo>
                  <a:pt x="138" y="144"/>
                </a:lnTo>
                <a:lnTo>
                  <a:pt x="138" y="144"/>
                </a:lnTo>
                <a:lnTo>
                  <a:pt x="140" y="144"/>
                </a:lnTo>
                <a:lnTo>
                  <a:pt x="140" y="144"/>
                </a:lnTo>
                <a:lnTo>
                  <a:pt x="140" y="144"/>
                </a:lnTo>
                <a:lnTo>
                  <a:pt x="142" y="144"/>
                </a:lnTo>
                <a:close/>
                <a:moveTo>
                  <a:pt x="128" y="122"/>
                </a:moveTo>
                <a:lnTo>
                  <a:pt x="126" y="122"/>
                </a:lnTo>
                <a:lnTo>
                  <a:pt x="126" y="122"/>
                </a:lnTo>
                <a:lnTo>
                  <a:pt x="126" y="122"/>
                </a:lnTo>
                <a:lnTo>
                  <a:pt x="126" y="122"/>
                </a:lnTo>
                <a:lnTo>
                  <a:pt x="126" y="120"/>
                </a:lnTo>
                <a:lnTo>
                  <a:pt x="126" y="120"/>
                </a:lnTo>
                <a:lnTo>
                  <a:pt x="128" y="120"/>
                </a:lnTo>
                <a:lnTo>
                  <a:pt x="128" y="120"/>
                </a:lnTo>
                <a:lnTo>
                  <a:pt x="128" y="120"/>
                </a:lnTo>
                <a:lnTo>
                  <a:pt x="128" y="120"/>
                </a:lnTo>
                <a:lnTo>
                  <a:pt x="128" y="120"/>
                </a:lnTo>
                <a:lnTo>
                  <a:pt x="128" y="122"/>
                </a:lnTo>
                <a:lnTo>
                  <a:pt x="128" y="122"/>
                </a:lnTo>
                <a:lnTo>
                  <a:pt x="128" y="122"/>
                </a:lnTo>
                <a:lnTo>
                  <a:pt x="128" y="122"/>
                </a:lnTo>
                <a:close/>
                <a:moveTo>
                  <a:pt x="146" y="148"/>
                </a:moveTo>
                <a:lnTo>
                  <a:pt x="146" y="148"/>
                </a:lnTo>
                <a:lnTo>
                  <a:pt x="146" y="148"/>
                </a:lnTo>
                <a:lnTo>
                  <a:pt x="146" y="148"/>
                </a:lnTo>
                <a:lnTo>
                  <a:pt x="146" y="148"/>
                </a:lnTo>
                <a:lnTo>
                  <a:pt x="146" y="148"/>
                </a:lnTo>
                <a:lnTo>
                  <a:pt x="148" y="148"/>
                </a:lnTo>
                <a:lnTo>
                  <a:pt x="148" y="148"/>
                </a:lnTo>
                <a:lnTo>
                  <a:pt x="146" y="148"/>
                </a:lnTo>
                <a:lnTo>
                  <a:pt x="146" y="148"/>
                </a:lnTo>
                <a:lnTo>
                  <a:pt x="146" y="148"/>
                </a:lnTo>
                <a:lnTo>
                  <a:pt x="146" y="148"/>
                </a:lnTo>
                <a:lnTo>
                  <a:pt x="146" y="148"/>
                </a:lnTo>
                <a:lnTo>
                  <a:pt x="146" y="148"/>
                </a:lnTo>
                <a:lnTo>
                  <a:pt x="144" y="150"/>
                </a:lnTo>
                <a:lnTo>
                  <a:pt x="144" y="150"/>
                </a:lnTo>
                <a:lnTo>
                  <a:pt x="144" y="150"/>
                </a:lnTo>
                <a:lnTo>
                  <a:pt x="144" y="150"/>
                </a:lnTo>
                <a:lnTo>
                  <a:pt x="144" y="150"/>
                </a:lnTo>
                <a:lnTo>
                  <a:pt x="144" y="150"/>
                </a:lnTo>
                <a:lnTo>
                  <a:pt x="140" y="150"/>
                </a:lnTo>
                <a:lnTo>
                  <a:pt x="140" y="150"/>
                </a:lnTo>
                <a:lnTo>
                  <a:pt x="138" y="150"/>
                </a:lnTo>
                <a:lnTo>
                  <a:pt x="138" y="150"/>
                </a:lnTo>
                <a:lnTo>
                  <a:pt x="138" y="150"/>
                </a:lnTo>
                <a:lnTo>
                  <a:pt x="138" y="150"/>
                </a:lnTo>
                <a:lnTo>
                  <a:pt x="138" y="148"/>
                </a:lnTo>
                <a:lnTo>
                  <a:pt x="138" y="148"/>
                </a:lnTo>
                <a:lnTo>
                  <a:pt x="140" y="148"/>
                </a:lnTo>
                <a:lnTo>
                  <a:pt x="140" y="148"/>
                </a:lnTo>
                <a:lnTo>
                  <a:pt x="140" y="148"/>
                </a:lnTo>
                <a:lnTo>
                  <a:pt x="140" y="148"/>
                </a:lnTo>
                <a:lnTo>
                  <a:pt x="140" y="148"/>
                </a:lnTo>
                <a:lnTo>
                  <a:pt x="142" y="148"/>
                </a:lnTo>
                <a:lnTo>
                  <a:pt x="142" y="148"/>
                </a:lnTo>
                <a:lnTo>
                  <a:pt x="142" y="148"/>
                </a:lnTo>
                <a:lnTo>
                  <a:pt x="144" y="148"/>
                </a:lnTo>
                <a:lnTo>
                  <a:pt x="144" y="148"/>
                </a:lnTo>
                <a:lnTo>
                  <a:pt x="144" y="148"/>
                </a:lnTo>
                <a:lnTo>
                  <a:pt x="146" y="148"/>
                </a:lnTo>
                <a:close/>
                <a:moveTo>
                  <a:pt x="132" y="152"/>
                </a:moveTo>
                <a:lnTo>
                  <a:pt x="132" y="152"/>
                </a:lnTo>
                <a:lnTo>
                  <a:pt x="132" y="152"/>
                </a:lnTo>
                <a:lnTo>
                  <a:pt x="132" y="152"/>
                </a:lnTo>
                <a:lnTo>
                  <a:pt x="130" y="152"/>
                </a:lnTo>
                <a:lnTo>
                  <a:pt x="130" y="152"/>
                </a:lnTo>
                <a:lnTo>
                  <a:pt x="130" y="152"/>
                </a:lnTo>
                <a:lnTo>
                  <a:pt x="128" y="150"/>
                </a:lnTo>
                <a:lnTo>
                  <a:pt x="128" y="150"/>
                </a:lnTo>
                <a:lnTo>
                  <a:pt x="130" y="150"/>
                </a:lnTo>
                <a:lnTo>
                  <a:pt x="130" y="150"/>
                </a:lnTo>
                <a:lnTo>
                  <a:pt x="132" y="150"/>
                </a:lnTo>
                <a:lnTo>
                  <a:pt x="134" y="148"/>
                </a:lnTo>
                <a:lnTo>
                  <a:pt x="134" y="148"/>
                </a:lnTo>
                <a:lnTo>
                  <a:pt x="134" y="148"/>
                </a:lnTo>
                <a:lnTo>
                  <a:pt x="134" y="148"/>
                </a:lnTo>
                <a:lnTo>
                  <a:pt x="134" y="148"/>
                </a:lnTo>
                <a:lnTo>
                  <a:pt x="134" y="148"/>
                </a:lnTo>
                <a:lnTo>
                  <a:pt x="134" y="148"/>
                </a:lnTo>
                <a:lnTo>
                  <a:pt x="134" y="148"/>
                </a:lnTo>
                <a:lnTo>
                  <a:pt x="134" y="150"/>
                </a:lnTo>
                <a:lnTo>
                  <a:pt x="134" y="150"/>
                </a:lnTo>
                <a:lnTo>
                  <a:pt x="134" y="150"/>
                </a:lnTo>
                <a:lnTo>
                  <a:pt x="134" y="150"/>
                </a:lnTo>
                <a:lnTo>
                  <a:pt x="136" y="150"/>
                </a:lnTo>
                <a:lnTo>
                  <a:pt x="136" y="150"/>
                </a:lnTo>
                <a:lnTo>
                  <a:pt x="136" y="150"/>
                </a:lnTo>
                <a:lnTo>
                  <a:pt x="136" y="150"/>
                </a:lnTo>
                <a:lnTo>
                  <a:pt x="136" y="150"/>
                </a:lnTo>
                <a:lnTo>
                  <a:pt x="134" y="152"/>
                </a:lnTo>
                <a:lnTo>
                  <a:pt x="134" y="152"/>
                </a:lnTo>
                <a:lnTo>
                  <a:pt x="134" y="152"/>
                </a:lnTo>
                <a:lnTo>
                  <a:pt x="134" y="152"/>
                </a:lnTo>
                <a:lnTo>
                  <a:pt x="134" y="152"/>
                </a:lnTo>
                <a:lnTo>
                  <a:pt x="134" y="152"/>
                </a:lnTo>
                <a:lnTo>
                  <a:pt x="132" y="152"/>
                </a:lnTo>
                <a:lnTo>
                  <a:pt x="132" y="152"/>
                </a:lnTo>
                <a:close/>
                <a:moveTo>
                  <a:pt x="220" y="266"/>
                </a:moveTo>
                <a:lnTo>
                  <a:pt x="220" y="266"/>
                </a:lnTo>
                <a:lnTo>
                  <a:pt x="220" y="266"/>
                </a:lnTo>
                <a:lnTo>
                  <a:pt x="218" y="266"/>
                </a:lnTo>
                <a:lnTo>
                  <a:pt x="218" y="266"/>
                </a:lnTo>
                <a:lnTo>
                  <a:pt x="218" y="266"/>
                </a:lnTo>
                <a:lnTo>
                  <a:pt x="218" y="266"/>
                </a:lnTo>
                <a:lnTo>
                  <a:pt x="218" y="266"/>
                </a:lnTo>
                <a:lnTo>
                  <a:pt x="218" y="266"/>
                </a:lnTo>
                <a:lnTo>
                  <a:pt x="220" y="266"/>
                </a:lnTo>
                <a:lnTo>
                  <a:pt x="220" y="266"/>
                </a:lnTo>
                <a:lnTo>
                  <a:pt x="220" y="266"/>
                </a:lnTo>
                <a:lnTo>
                  <a:pt x="220" y="266"/>
                </a:lnTo>
                <a:lnTo>
                  <a:pt x="220" y="266"/>
                </a:lnTo>
                <a:lnTo>
                  <a:pt x="220" y="266"/>
                </a:lnTo>
                <a:lnTo>
                  <a:pt x="220" y="266"/>
                </a:lnTo>
                <a:lnTo>
                  <a:pt x="220" y="266"/>
                </a:lnTo>
                <a:lnTo>
                  <a:pt x="220" y="266"/>
                </a:lnTo>
                <a:lnTo>
                  <a:pt x="220" y="266"/>
                </a:lnTo>
                <a:close/>
                <a:moveTo>
                  <a:pt x="124" y="122"/>
                </a:moveTo>
                <a:lnTo>
                  <a:pt x="122" y="122"/>
                </a:lnTo>
                <a:lnTo>
                  <a:pt x="122" y="122"/>
                </a:lnTo>
                <a:lnTo>
                  <a:pt x="122" y="122"/>
                </a:lnTo>
                <a:lnTo>
                  <a:pt x="122" y="122"/>
                </a:lnTo>
                <a:lnTo>
                  <a:pt x="124" y="120"/>
                </a:lnTo>
                <a:lnTo>
                  <a:pt x="124" y="120"/>
                </a:lnTo>
                <a:lnTo>
                  <a:pt x="126" y="120"/>
                </a:lnTo>
                <a:lnTo>
                  <a:pt x="126" y="120"/>
                </a:lnTo>
                <a:lnTo>
                  <a:pt x="126" y="120"/>
                </a:lnTo>
                <a:lnTo>
                  <a:pt x="126" y="120"/>
                </a:lnTo>
                <a:lnTo>
                  <a:pt x="126" y="120"/>
                </a:lnTo>
                <a:lnTo>
                  <a:pt x="126" y="120"/>
                </a:lnTo>
                <a:lnTo>
                  <a:pt x="126" y="122"/>
                </a:lnTo>
                <a:lnTo>
                  <a:pt x="124" y="122"/>
                </a:lnTo>
                <a:lnTo>
                  <a:pt x="124" y="122"/>
                </a:lnTo>
                <a:close/>
                <a:moveTo>
                  <a:pt x="428" y="152"/>
                </a:moveTo>
                <a:lnTo>
                  <a:pt x="426" y="152"/>
                </a:lnTo>
                <a:lnTo>
                  <a:pt x="426" y="152"/>
                </a:lnTo>
                <a:lnTo>
                  <a:pt x="426" y="152"/>
                </a:lnTo>
                <a:lnTo>
                  <a:pt x="426" y="152"/>
                </a:lnTo>
                <a:lnTo>
                  <a:pt x="424" y="152"/>
                </a:lnTo>
                <a:lnTo>
                  <a:pt x="424" y="152"/>
                </a:lnTo>
                <a:lnTo>
                  <a:pt x="424" y="152"/>
                </a:lnTo>
                <a:lnTo>
                  <a:pt x="424" y="150"/>
                </a:lnTo>
                <a:lnTo>
                  <a:pt x="426" y="150"/>
                </a:lnTo>
                <a:lnTo>
                  <a:pt x="426" y="152"/>
                </a:lnTo>
                <a:lnTo>
                  <a:pt x="426" y="152"/>
                </a:lnTo>
                <a:lnTo>
                  <a:pt x="426" y="152"/>
                </a:lnTo>
                <a:lnTo>
                  <a:pt x="428" y="152"/>
                </a:lnTo>
                <a:close/>
                <a:moveTo>
                  <a:pt x="426" y="154"/>
                </a:moveTo>
                <a:lnTo>
                  <a:pt x="426" y="154"/>
                </a:lnTo>
                <a:lnTo>
                  <a:pt x="426" y="156"/>
                </a:lnTo>
                <a:lnTo>
                  <a:pt x="426" y="156"/>
                </a:lnTo>
                <a:lnTo>
                  <a:pt x="426" y="158"/>
                </a:lnTo>
                <a:lnTo>
                  <a:pt x="426" y="158"/>
                </a:lnTo>
                <a:lnTo>
                  <a:pt x="426" y="158"/>
                </a:lnTo>
                <a:lnTo>
                  <a:pt x="424" y="158"/>
                </a:lnTo>
                <a:lnTo>
                  <a:pt x="422" y="158"/>
                </a:lnTo>
                <a:lnTo>
                  <a:pt x="420" y="158"/>
                </a:lnTo>
                <a:lnTo>
                  <a:pt x="418" y="158"/>
                </a:lnTo>
                <a:lnTo>
                  <a:pt x="418" y="160"/>
                </a:lnTo>
                <a:lnTo>
                  <a:pt x="418" y="160"/>
                </a:lnTo>
                <a:lnTo>
                  <a:pt x="418" y="160"/>
                </a:lnTo>
                <a:lnTo>
                  <a:pt x="418" y="158"/>
                </a:lnTo>
                <a:lnTo>
                  <a:pt x="416" y="158"/>
                </a:lnTo>
                <a:lnTo>
                  <a:pt x="418" y="160"/>
                </a:lnTo>
                <a:lnTo>
                  <a:pt x="418" y="160"/>
                </a:lnTo>
                <a:lnTo>
                  <a:pt x="418" y="160"/>
                </a:lnTo>
                <a:lnTo>
                  <a:pt x="416" y="160"/>
                </a:lnTo>
                <a:lnTo>
                  <a:pt x="416" y="160"/>
                </a:lnTo>
                <a:lnTo>
                  <a:pt x="416" y="160"/>
                </a:lnTo>
                <a:lnTo>
                  <a:pt x="416" y="160"/>
                </a:lnTo>
                <a:lnTo>
                  <a:pt x="416" y="160"/>
                </a:lnTo>
                <a:lnTo>
                  <a:pt x="414" y="160"/>
                </a:lnTo>
                <a:lnTo>
                  <a:pt x="414" y="160"/>
                </a:lnTo>
                <a:lnTo>
                  <a:pt x="414" y="160"/>
                </a:lnTo>
                <a:lnTo>
                  <a:pt x="414"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6" y="158"/>
                </a:lnTo>
                <a:lnTo>
                  <a:pt x="414" y="158"/>
                </a:lnTo>
                <a:lnTo>
                  <a:pt x="412" y="158"/>
                </a:lnTo>
                <a:lnTo>
                  <a:pt x="412" y="158"/>
                </a:lnTo>
                <a:lnTo>
                  <a:pt x="410" y="160"/>
                </a:lnTo>
                <a:lnTo>
                  <a:pt x="410" y="160"/>
                </a:lnTo>
                <a:lnTo>
                  <a:pt x="408" y="160"/>
                </a:lnTo>
                <a:lnTo>
                  <a:pt x="408" y="160"/>
                </a:lnTo>
                <a:lnTo>
                  <a:pt x="408" y="160"/>
                </a:lnTo>
                <a:lnTo>
                  <a:pt x="408" y="160"/>
                </a:lnTo>
                <a:lnTo>
                  <a:pt x="408" y="160"/>
                </a:lnTo>
                <a:lnTo>
                  <a:pt x="404" y="160"/>
                </a:lnTo>
                <a:lnTo>
                  <a:pt x="402" y="160"/>
                </a:lnTo>
                <a:lnTo>
                  <a:pt x="398" y="160"/>
                </a:lnTo>
                <a:lnTo>
                  <a:pt x="398" y="160"/>
                </a:lnTo>
                <a:lnTo>
                  <a:pt x="396" y="160"/>
                </a:lnTo>
                <a:lnTo>
                  <a:pt x="396" y="160"/>
                </a:lnTo>
                <a:lnTo>
                  <a:pt x="396" y="160"/>
                </a:lnTo>
                <a:lnTo>
                  <a:pt x="396" y="160"/>
                </a:lnTo>
                <a:lnTo>
                  <a:pt x="396" y="160"/>
                </a:lnTo>
                <a:lnTo>
                  <a:pt x="396" y="160"/>
                </a:lnTo>
                <a:lnTo>
                  <a:pt x="396" y="158"/>
                </a:lnTo>
                <a:lnTo>
                  <a:pt x="396" y="158"/>
                </a:lnTo>
                <a:lnTo>
                  <a:pt x="398" y="158"/>
                </a:lnTo>
                <a:lnTo>
                  <a:pt x="398" y="158"/>
                </a:lnTo>
                <a:lnTo>
                  <a:pt x="398" y="158"/>
                </a:lnTo>
                <a:lnTo>
                  <a:pt x="398" y="158"/>
                </a:lnTo>
                <a:lnTo>
                  <a:pt x="400" y="158"/>
                </a:lnTo>
                <a:lnTo>
                  <a:pt x="400" y="158"/>
                </a:lnTo>
                <a:lnTo>
                  <a:pt x="400" y="158"/>
                </a:lnTo>
                <a:lnTo>
                  <a:pt x="400" y="158"/>
                </a:lnTo>
                <a:lnTo>
                  <a:pt x="402" y="158"/>
                </a:lnTo>
                <a:lnTo>
                  <a:pt x="402" y="158"/>
                </a:lnTo>
                <a:lnTo>
                  <a:pt x="402" y="156"/>
                </a:lnTo>
                <a:lnTo>
                  <a:pt x="402" y="156"/>
                </a:lnTo>
                <a:lnTo>
                  <a:pt x="402" y="156"/>
                </a:lnTo>
                <a:lnTo>
                  <a:pt x="402" y="156"/>
                </a:lnTo>
                <a:lnTo>
                  <a:pt x="402" y="156"/>
                </a:lnTo>
                <a:lnTo>
                  <a:pt x="404" y="156"/>
                </a:lnTo>
                <a:lnTo>
                  <a:pt x="404" y="156"/>
                </a:lnTo>
                <a:lnTo>
                  <a:pt x="404" y="156"/>
                </a:lnTo>
                <a:lnTo>
                  <a:pt x="406" y="156"/>
                </a:lnTo>
                <a:lnTo>
                  <a:pt x="406" y="156"/>
                </a:lnTo>
                <a:lnTo>
                  <a:pt x="406" y="156"/>
                </a:lnTo>
                <a:lnTo>
                  <a:pt x="406" y="156"/>
                </a:lnTo>
                <a:lnTo>
                  <a:pt x="406" y="156"/>
                </a:lnTo>
                <a:lnTo>
                  <a:pt x="406" y="154"/>
                </a:lnTo>
                <a:lnTo>
                  <a:pt x="406" y="154"/>
                </a:lnTo>
                <a:lnTo>
                  <a:pt x="406" y="154"/>
                </a:lnTo>
                <a:lnTo>
                  <a:pt x="408" y="154"/>
                </a:lnTo>
                <a:lnTo>
                  <a:pt x="408" y="154"/>
                </a:lnTo>
                <a:lnTo>
                  <a:pt x="408" y="154"/>
                </a:lnTo>
                <a:lnTo>
                  <a:pt x="410" y="154"/>
                </a:lnTo>
                <a:lnTo>
                  <a:pt x="410" y="154"/>
                </a:lnTo>
                <a:lnTo>
                  <a:pt x="410" y="154"/>
                </a:lnTo>
                <a:lnTo>
                  <a:pt x="412" y="154"/>
                </a:lnTo>
                <a:lnTo>
                  <a:pt x="414" y="154"/>
                </a:lnTo>
                <a:lnTo>
                  <a:pt x="416" y="154"/>
                </a:lnTo>
                <a:lnTo>
                  <a:pt x="416" y="154"/>
                </a:lnTo>
                <a:lnTo>
                  <a:pt x="416" y="154"/>
                </a:lnTo>
                <a:lnTo>
                  <a:pt x="416" y="154"/>
                </a:lnTo>
                <a:lnTo>
                  <a:pt x="418" y="152"/>
                </a:lnTo>
                <a:lnTo>
                  <a:pt x="420" y="152"/>
                </a:lnTo>
                <a:lnTo>
                  <a:pt x="420" y="152"/>
                </a:lnTo>
                <a:lnTo>
                  <a:pt x="420" y="152"/>
                </a:lnTo>
                <a:lnTo>
                  <a:pt x="422" y="152"/>
                </a:lnTo>
                <a:lnTo>
                  <a:pt x="422" y="152"/>
                </a:lnTo>
                <a:lnTo>
                  <a:pt x="422" y="152"/>
                </a:lnTo>
                <a:lnTo>
                  <a:pt x="424" y="152"/>
                </a:lnTo>
                <a:lnTo>
                  <a:pt x="424" y="152"/>
                </a:lnTo>
                <a:lnTo>
                  <a:pt x="424" y="152"/>
                </a:lnTo>
                <a:lnTo>
                  <a:pt x="424" y="152"/>
                </a:lnTo>
                <a:lnTo>
                  <a:pt x="424" y="152"/>
                </a:lnTo>
                <a:lnTo>
                  <a:pt x="424" y="152"/>
                </a:lnTo>
                <a:lnTo>
                  <a:pt x="424" y="152"/>
                </a:lnTo>
                <a:lnTo>
                  <a:pt x="426" y="154"/>
                </a:lnTo>
                <a:lnTo>
                  <a:pt x="426" y="154"/>
                </a:lnTo>
                <a:close/>
                <a:moveTo>
                  <a:pt x="194" y="300"/>
                </a:moveTo>
                <a:lnTo>
                  <a:pt x="194" y="300"/>
                </a:lnTo>
                <a:lnTo>
                  <a:pt x="192" y="300"/>
                </a:lnTo>
                <a:lnTo>
                  <a:pt x="192" y="300"/>
                </a:lnTo>
                <a:lnTo>
                  <a:pt x="192" y="300"/>
                </a:lnTo>
                <a:lnTo>
                  <a:pt x="192" y="298"/>
                </a:lnTo>
                <a:lnTo>
                  <a:pt x="192" y="298"/>
                </a:lnTo>
                <a:lnTo>
                  <a:pt x="192" y="298"/>
                </a:lnTo>
                <a:lnTo>
                  <a:pt x="192" y="298"/>
                </a:lnTo>
                <a:lnTo>
                  <a:pt x="194" y="298"/>
                </a:lnTo>
                <a:lnTo>
                  <a:pt x="194" y="298"/>
                </a:lnTo>
                <a:lnTo>
                  <a:pt x="194" y="298"/>
                </a:lnTo>
                <a:lnTo>
                  <a:pt x="194" y="298"/>
                </a:lnTo>
                <a:lnTo>
                  <a:pt x="196" y="298"/>
                </a:lnTo>
                <a:lnTo>
                  <a:pt x="194" y="300"/>
                </a:lnTo>
                <a:close/>
                <a:moveTo>
                  <a:pt x="208" y="274"/>
                </a:moveTo>
                <a:lnTo>
                  <a:pt x="208" y="274"/>
                </a:lnTo>
                <a:lnTo>
                  <a:pt x="208" y="274"/>
                </a:lnTo>
                <a:lnTo>
                  <a:pt x="208" y="274"/>
                </a:lnTo>
                <a:lnTo>
                  <a:pt x="208" y="274"/>
                </a:lnTo>
                <a:lnTo>
                  <a:pt x="208" y="274"/>
                </a:lnTo>
                <a:lnTo>
                  <a:pt x="208" y="274"/>
                </a:lnTo>
                <a:lnTo>
                  <a:pt x="208" y="274"/>
                </a:lnTo>
                <a:lnTo>
                  <a:pt x="208" y="274"/>
                </a:lnTo>
                <a:lnTo>
                  <a:pt x="208" y="274"/>
                </a:lnTo>
                <a:lnTo>
                  <a:pt x="208" y="274"/>
                </a:lnTo>
                <a:lnTo>
                  <a:pt x="208" y="274"/>
                </a:lnTo>
                <a:lnTo>
                  <a:pt x="208" y="274"/>
                </a:lnTo>
                <a:lnTo>
                  <a:pt x="208" y="274"/>
                </a:lnTo>
                <a:lnTo>
                  <a:pt x="206" y="274"/>
                </a:lnTo>
                <a:lnTo>
                  <a:pt x="208" y="274"/>
                </a:lnTo>
                <a:lnTo>
                  <a:pt x="208" y="274"/>
                </a:lnTo>
                <a:close/>
                <a:moveTo>
                  <a:pt x="18" y="68"/>
                </a:moveTo>
                <a:lnTo>
                  <a:pt x="18" y="68"/>
                </a:lnTo>
                <a:lnTo>
                  <a:pt x="18" y="68"/>
                </a:lnTo>
                <a:lnTo>
                  <a:pt x="20" y="68"/>
                </a:lnTo>
                <a:lnTo>
                  <a:pt x="20" y="68"/>
                </a:lnTo>
                <a:lnTo>
                  <a:pt x="20" y="68"/>
                </a:lnTo>
                <a:lnTo>
                  <a:pt x="22" y="68"/>
                </a:lnTo>
                <a:lnTo>
                  <a:pt x="22" y="68"/>
                </a:lnTo>
                <a:lnTo>
                  <a:pt x="22" y="68"/>
                </a:lnTo>
                <a:lnTo>
                  <a:pt x="22" y="68"/>
                </a:lnTo>
                <a:lnTo>
                  <a:pt x="22" y="68"/>
                </a:lnTo>
                <a:lnTo>
                  <a:pt x="22" y="68"/>
                </a:lnTo>
                <a:lnTo>
                  <a:pt x="22" y="68"/>
                </a:lnTo>
                <a:lnTo>
                  <a:pt x="22" y="68"/>
                </a:lnTo>
                <a:lnTo>
                  <a:pt x="20" y="70"/>
                </a:lnTo>
                <a:lnTo>
                  <a:pt x="18" y="70"/>
                </a:lnTo>
                <a:lnTo>
                  <a:pt x="14" y="70"/>
                </a:lnTo>
                <a:lnTo>
                  <a:pt x="14" y="70"/>
                </a:lnTo>
                <a:lnTo>
                  <a:pt x="14" y="70"/>
                </a:lnTo>
                <a:lnTo>
                  <a:pt x="12" y="70"/>
                </a:lnTo>
                <a:lnTo>
                  <a:pt x="12" y="70"/>
                </a:lnTo>
                <a:lnTo>
                  <a:pt x="12" y="70"/>
                </a:lnTo>
                <a:lnTo>
                  <a:pt x="12" y="68"/>
                </a:lnTo>
                <a:lnTo>
                  <a:pt x="12" y="68"/>
                </a:lnTo>
                <a:lnTo>
                  <a:pt x="12" y="68"/>
                </a:lnTo>
                <a:lnTo>
                  <a:pt x="12" y="68"/>
                </a:lnTo>
                <a:lnTo>
                  <a:pt x="14" y="68"/>
                </a:lnTo>
                <a:lnTo>
                  <a:pt x="16" y="68"/>
                </a:lnTo>
                <a:lnTo>
                  <a:pt x="18" y="68"/>
                </a:lnTo>
                <a:lnTo>
                  <a:pt x="18" y="68"/>
                </a:lnTo>
                <a:lnTo>
                  <a:pt x="18" y="68"/>
                </a:lnTo>
                <a:lnTo>
                  <a:pt x="18" y="68"/>
                </a:lnTo>
                <a:close/>
                <a:moveTo>
                  <a:pt x="4" y="70"/>
                </a:moveTo>
                <a:lnTo>
                  <a:pt x="4" y="70"/>
                </a:lnTo>
                <a:lnTo>
                  <a:pt x="2" y="70"/>
                </a:lnTo>
                <a:lnTo>
                  <a:pt x="2" y="70"/>
                </a:lnTo>
                <a:lnTo>
                  <a:pt x="2" y="70"/>
                </a:lnTo>
                <a:lnTo>
                  <a:pt x="0" y="70"/>
                </a:lnTo>
                <a:lnTo>
                  <a:pt x="0" y="70"/>
                </a:lnTo>
                <a:lnTo>
                  <a:pt x="0" y="70"/>
                </a:lnTo>
                <a:lnTo>
                  <a:pt x="0" y="68"/>
                </a:lnTo>
                <a:lnTo>
                  <a:pt x="0" y="68"/>
                </a:lnTo>
                <a:lnTo>
                  <a:pt x="0" y="68"/>
                </a:lnTo>
                <a:lnTo>
                  <a:pt x="0" y="68"/>
                </a:lnTo>
                <a:lnTo>
                  <a:pt x="0" y="68"/>
                </a:lnTo>
                <a:lnTo>
                  <a:pt x="2" y="68"/>
                </a:lnTo>
                <a:lnTo>
                  <a:pt x="2" y="68"/>
                </a:lnTo>
                <a:lnTo>
                  <a:pt x="2" y="68"/>
                </a:lnTo>
                <a:lnTo>
                  <a:pt x="4" y="68"/>
                </a:lnTo>
                <a:lnTo>
                  <a:pt x="4" y="68"/>
                </a:lnTo>
                <a:lnTo>
                  <a:pt x="6" y="68"/>
                </a:lnTo>
                <a:lnTo>
                  <a:pt x="8" y="68"/>
                </a:lnTo>
                <a:lnTo>
                  <a:pt x="8" y="68"/>
                </a:lnTo>
                <a:lnTo>
                  <a:pt x="10" y="68"/>
                </a:lnTo>
                <a:lnTo>
                  <a:pt x="10" y="68"/>
                </a:lnTo>
                <a:lnTo>
                  <a:pt x="10" y="70"/>
                </a:lnTo>
                <a:lnTo>
                  <a:pt x="10" y="70"/>
                </a:lnTo>
                <a:lnTo>
                  <a:pt x="10" y="70"/>
                </a:lnTo>
                <a:lnTo>
                  <a:pt x="10" y="70"/>
                </a:lnTo>
                <a:lnTo>
                  <a:pt x="8" y="70"/>
                </a:lnTo>
                <a:lnTo>
                  <a:pt x="6" y="70"/>
                </a:lnTo>
                <a:lnTo>
                  <a:pt x="6" y="70"/>
                </a:lnTo>
                <a:lnTo>
                  <a:pt x="4" y="70"/>
                </a:lnTo>
                <a:close/>
                <a:moveTo>
                  <a:pt x="90" y="30"/>
                </a:moveTo>
                <a:lnTo>
                  <a:pt x="88" y="32"/>
                </a:lnTo>
                <a:lnTo>
                  <a:pt x="88" y="32"/>
                </a:lnTo>
                <a:lnTo>
                  <a:pt x="88" y="30"/>
                </a:lnTo>
                <a:lnTo>
                  <a:pt x="88" y="30"/>
                </a:lnTo>
                <a:lnTo>
                  <a:pt x="86" y="30"/>
                </a:lnTo>
                <a:lnTo>
                  <a:pt x="86" y="30"/>
                </a:lnTo>
                <a:lnTo>
                  <a:pt x="88" y="30"/>
                </a:lnTo>
                <a:lnTo>
                  <a:pt x="88" y="30"/>
                </a:lnTo>
                <a:lnTo>
                  <a:pt x="88" y="30"/>
                </a:lnTo>
                <a:lnTo>
                  <a:pt x="88" y="30"/>
                </a:lnTo>
                <a:lnTo>
                  <a:pt x="88" y="30"/>
                </a:lnTo>
                <a:lnTo>
                  <a:pt x="88" y="30"/>
                </a:lnTo>
                <a:lnTo>
                  <a:pt x="90" y="30"/>
                </a:lnTo>
                <a:lnTo>
                  <a:pt x="90" y="30"/>
                </a:lnTo>
                <a:lnTo>
                  <a:pt x="90" y="30"/>
                </a:lnTo>
                <a:close/>
                <a:moveTo>
                  <a:pt x="110" y="198"/>
                </a:moveTo>
                <a:lnTo>
                  <a:pt x="110" y="198"/>
                </a:lnTo>
                <a:lnTo>
                  <a:pt x="110" y="198"/>
                </a:lnTo>
                <a:lnTo>
                  <a:pt x="110" y="198"/>
                </a:lnTo>
                <a:lnTo>
                  <a:pt x="108" y="198"/>
                </a:lnTo>
                <a:lnTo>
                  <a:pt x="108" y="198"/>
                </a:lnTo>
                <a:lnTo>
                  <a:pt x="108" y="198"/>
                </a:lnTo>
                <a:lnTo>
                  <a:pt x="108" y="198"/>
                </a:lnTo>
                <a:lnTo>
                  <a:pt x="108" y="198"/>
                </a:lnTo>
                <a:lnTo>
                  <a:pt x="110" y="198"/>
                </a:lnTo>
                <a:lnTo>
                  <a:pt x="110" y="198"/>
                </a:lnTo>
                <a:lnTo>
                  <a:pt x="110" y="198"/>
                </a:lnTo>
                <a:lnTo>
                  <a:pt x="110" y="198"/>
                </a:lnTo>
                <a:lnTo>
                  <a:pt x="110" y="198"/>
                </a:lnTo>
                <a:lnTo>
                  <a:pt x="110" y="198"/>
                </a:lnTo>
                <a:lnTo>
                  <a:pt x="110" y="198"/>
                </a:lnTo>
                <a:lnTo>
                  <a:pt x="110" y="198"/>
                </a:lnTo>
                <a:lnTo>
                  <a:pt x="110" y="198"/>
                </a:lnTo>
                <a:lnTo>
                  <a:pt x="110" y="198"/>
                </a:lnTo>
                <a:lnTo>
                  <a:pt x="110" y="198"/>
                </a:lnTo>
                <a:lnTo>
                  <a:pt x="110" y="198"/>
                </a:lnTo>
                <a:close/>
                <a:moveTo>
                  <a:pt x="152" y="154"/>
                </a:moveTo>
                <a:lnTo>
                  <a:pt x="152" y="154"/>
                </a:lnTo>
                <a:lnTo>
                  <a:pt x="152" y="154"/>
                </a:lnTo>
                <a:lnTo>
                  <a:pt x="152" y="154"/>
                </a:lnTo>
                <a:lnTo>
                  <a:pt x="152" y="154"/>
                </a:lnTo>
                <a:lnTo>
                  <a:pt x="150" y="154"/>
                </a:lnTo>
                <a:lnTo>
                  <a:pt x="148" y="154"/>
                </a:lnTo>
                <a:lnTo>
                  <a:pt x="148" y="154"/>
                </a:lnTo>
                <a:lnTo>
                  <a:pt x="148" y="154"/>
                </a:lnTo>
                <a:lnTo>
                  <a:pt x="146" y="154"/>
                </a:lnTo>
                <a:lnTo>
                  <a:pt x="146" y="154"/>
                </a:lnTo>
                <a:lnTo>
                  <a:pt x="146" y="154"/>
                </a:lnTo>
                <a:lnTo>
                  <a:pt x="146" y="154"/>
                </a:lnTo>
                <a:lnTo>
                  <a:pt x="146" y="154"/>
                </a:lnTo>
                <a:lnTo>
                  <a:pt x="146" y="154"/>
                </a:lnTo>
                <a:lnTo>
                  <a:pt x="146" y="154"/>
                </a:lnTo>
                <a:lnTo>
                  <a:pt x="146" y="154"/>
                </a:lnTo>
                <a:lnTo>
                  <a:pt x="146" y="154"/>
                </a:lnTo>
                <a:lnTo>
                  <a:pt x="148" y="154"/>
                </a:lnTo>
                <a:lnTo>
                  <a:pt x="148" y="152"/>
                </a:lnTo>
                <a:lnTo>
                  <a:pt x="148" y="152"/>
                </a:lnTo>
                <a:lnTo>
                  <a:pt x="148" y="152"/>
                </a:lnTo>
                <a:lnTo>
                  <a:pt x="148" y="152"/>
                </a:lnTo>
                <a:lnTo>
                  <a:pt x="148" y="152"/>
                </a:lnTo>
                <a:lnTo>
                  <a:pt x="148" y="152"/>
                </a:lnTo>
                <a:lnTo>
                  <a:pt x="148" y="152"/>
                </a:lnTo>
                <a:lnTo>
                  <a:pt x="150" y="154"/>
                </a:lnTo>
                <a:lnTo>
                  <a:pt x="150" y="154"/>
                </a:lnTo>
                <a:lnTo>
                  <a:pt x="152" y="154"/>
                </a:lnTo>
                <a:lnTo>
                  <a:pt x="152" y="154"/>
                </a:lnTo>
                <a:lnTo>
                  <a:pt x="152" y="154"/>
                </a:lnTo>
                <a:lnTo>
                  <a:pt x="152" y="154"/>
                </a:lnTo>
                <a:lnTo>
                  <a:pt x="152" y="154"/>
                </a:lnTo>
                <a:close/>
                <a:moveTo>
                  <a:pt x="148" y="300"/>
                </a:moveTo>
                <a:lnTo>
                  <a:pt x="146" y="300"/>
                </a:lnTo>
                <a:lnTo>
                  <a:pt x="146" y="300"/>
                </a:lnTo>
                <a:lnTo>
                  <a:pt x="146" y="300"/>
                </a:lnTo>
                <a:lnTo>
                  <a:pt x="146" y="300"/>
                </a:lnTo>
                <a:lnTo>
                  <a:pt x="146" y="300"/>
                </a:lnTo>
                <a:lnTo>
                  <a:pt x="146" y="300"/>
                </a:lnTo>
                <a:lnTo>
                  <a:pt x="146" y="300"/>
                </a:lnTo>
                <a:lnTo>
                  <a:pt x="148" y="300"/>
                </a:lnTo>
                <a:lnTo>
                  <a:pt x="150" y="298"/>
                </a:lnTo>
                <a:lnTo>
                  <a:pt x="150" y="298"/>
                </a:lnTo>
                <a:lnTo>
                  <a:pt x="152" y="298"/>
                </a:lnTo>
                <a:lnTo>
                  <a:pt x="154" y="298"/>
                </a:lnTo>
                <a:lnTo>
                  <a:pt x="154" y="298"/>
                </a:lnTo>
                <a:lnTo>
                  <a:pt x="154" y="298"/>
                </a:lnTo>
                <a:lnTo>
                  <a:pt x="154" y="298"/>
                </a:lnTo>
                <a:lnTo>
                  <a:pt x="154" y="298"/>
                </a:lnTo>
                <a:lnTo>
                  <a:pt x="154" y="298"/>
                </a:lnTo>
                <a:lnTo>
                  <a:pt x="154" y="298"/>
                </a:lnTo>
                <a:lnTo>
                  <a:pt x="154" y="298"/>
                </a:lnTo>
                <a:lnTo>
                  <a:pt x="154" y="298"/>
                </a:lnTo>
                <a:lnTo>
                  <a:pt x="152" y="298"/>
                </a:lnTo>
                <a:lnTo>
                  <a:pt x="152" y="300"/>
                </a:lnTo>
                <a:lnTo>
                  <a:pt x="150" y="300"/>
                </a:lnTo>
                <a:lnTo>
                  <a:pt x="148" y="300"/>
                </a:lnTo>
                <a:close/>
                <a:moveTo>
                  <a:pt x="402" y="156"/>
                </a:moveTo>
                <a:lnTo>
                  <a:pt x="402" y="156"/>
                </a:lnTo>
                <a:lnTo>
                  <a:pt x="400" y="156"/>
                </a:lnTo>
                <a:lnTo>
                  <a:pt x="400" y="156"/>
                </a:lnTo>
                <a:lnTo>
                  <a:pt x="400" y="156"/>
                </a:lnTo>
                <a:lnTo>
                  <a:pt x="400" y="156"/>
                </a:lnTo>
                <a:lnTo>
                  <a:pt x="400" y="154"/>
                </a:lnTo>
                <a:lnTo>
                  <a:pt x="400" y="154"/>
                </a:lnTo>
                <a:lnTo>
                  <a:pt x="402" y="154"/>
                </a:lnTo>
                <a:lnTo>
                  <a:pt x="402" y="154"/>
                </a:lnTo>
                <a:lnTo>
                  <a:pt x="402" y="154"/>
                </a:lnTo>
                <a:lnTo>
                  <a:pt x="402" y="154"/>
                </a:lnTo>
                <a:lnTo>
                  <a:pt x="402" y="154"/>
                </a:lnTo>
                <a:lnTo>
                  <a:pt x="406" y="154"/>
                </a:lnTo>
                <a:lnTo>
                  <a:pt x="406" y="154"/>
                </a:lnTo>
                <a:lnTo>
                  <a:pt x="406" y="154"/>
                </a:lnTo>
                <a:lnTo>
                  <a:pt x="406" y="154"/>
                </a:lnTo>
                <a:lnTo>
                  <a:pt x="404" y="156"/>
                </a:lnTo>
                <a:lnTo>
                  <a:pt x="402" y="156"/>
                </a:lnTo>
                <a:lnTo>
                  <a:pt x="402" y="156"/>
                </a:lnTo>
                <a:close/>
                <a:moveTo>
                  <a:pt x="132" y="296"/>
                </a:moveTo>
                <a:lnTo>
                  <a:pt x="132" y="296"/>
                </a:lnTo>
                <a:lnTo>
                  <a:pt x="130" y="296"/>
                </a:lnTo>
                <a:lnTo>
                  <a:pt x="130" y="296"/>
                </a:lnTo>
                <a:lnTo>
                  <a:pt x="130" y="296"/>
                </a:lnTo>
                <a:lnTo>
                  <a:pt x="130" y="296"/>
                </a:lnTo>
                <a:lnTo>
                  <a:pt x="130" y="296"/>
                </a:lnTo>
                <a:lnTo>
                  <a:pt x="130" y="296"/>
                </a:lnTo>
                <a:lnTo>
                  <a:pt x="130" y="296"/>
                </a:lnTo>
                <a:lnTo>
                  <a:pt x="132" y="296"/>
                </a:lnTo>
                <a:lnTo>
                  <a:pt x="132" y="296"/>
                </a:lnTo>
                <a:lnTo>
                  <a:pt x="132" y="296"/>
                </a:lnTo>
                <a:lnTo>
                  <a:pt x="132" y="296"/>
                </a:lnTo>
                <a:lnTo>
                  <a:pt x="132" y="296"/>
                </a:lnTo>
                <a:lnTo>
                  <a:pt x="132" y="296"/>
                </a:lnTo>
                <a:close/>
                <a:moveTo>
                  <a:pt x="152" y="158"/>
                </a:moveTo>
                <a:lnTo>
                  <a:pt x="152" y="158"/>
                </a:lnTo>
                <a:lnTo>
                  <a:pt x="152" y="158"/>
                </a:lnTo>
                <a:lnTo>
                  <a:pt x="150" y="156"/>
                </a:lnTo>
                <a:lnTo>
                  <a:pt x="148" y="156"/>
                </a:lnTo>
                <a:lnTo>
                  <a:pt x="148" y="156"/>
                </a:lnTo>
                <a:lnTo>
                  <a:pt x="148" y="156"/>
                </a:lnTo>
                <a:lnTo>
                  <a:pt x="148" y="156"/>
                </a:lnTo>
                <a:lnTo>
                  <a:pt x="150" y="156"/>
                </a:lnTo>
                <a:lnTo>
                  <a:pt x="150" y="156"/>
                </a:lnTo>
                <a:lnTo>
                  <a:pt x="150" y="156"/>
                </a:lnTo>
                <a:lnTo>
                  <a:pt x="150" y="156"/>
                </a:lnTo>
                <a:lnTo>
                  <a:pt x="150" y="156"/>
                </a:lnTo>
                <a:lnTo>
                  <a:pt x="152" y="156"/>
                </a:lnTo>
                <a:lnTo>
                  <a:pt x="152" y="156"/>
                </a:lnTo>
                <a:lnTo>
                  <a:pt x="152" y="158"/>
                </a:lnTo>
                <a:lnTo>
                  <a:pt x="152" y="158"/>
                </a:lnTo>
                <a:close/>
                <a:moveTo>
                  <a:pt x="128" y="122"/>
                </a:moveTo>
                <a:lnTo>
                  <a:pt x="128" y="122"/>
                </a:lnTo>
                <a:lnTo>
                  <a:pt x="128" y="122"/>
                </a:lnTo>
                <a:lnTo>
                  <a:pt x="128" y="120"/>
                </a:lnTo>
                <a:lnTo>
                  <a:pt x="130" y="120"/>
                </a:lnTo>
                <a:lnTo>
                  <a:pt x="132" y="120"/>
                </a:lnTo>
                <a:lnTo>
                  <a:pt x="132" y="120"/>
                </a:lnTo>
                <a:lnTo>
                  <a:pt x="132" y="120"/>
                </a:lnTo>
                <a:lnTo>
                  <a:pt x="132" y="120"/>
                </a:lnTo>
                <a:lnTo>
                  <a:pt x="132" y="120"/>
                </a:lnTo>
                <a:lnTo>
                  <a:pt x="130" y="120"/>
                </a:lnTo>
                <a:lnTo>
                  <a:pt x="130" y="122"/>
                </a:lnTo>
                <a:lnTo>
                  <a:pt x="128" y="122"/>
                </a:lnTo>
                <a:close/>
                <a:moveTo>
                  <a:pt x="154" y="160"/>
                </a:moveTo>
                <a:lnTo>
                  <a:pt x="152" y="160"/>
                </a:lnTo>
                <a:lnTo>
                  <a:pt x="152" y="160"/>
                </a:lnTo>
                <a:lnTo>
                  <a:pt x="152" y="160"/>
                </a:lnTo>
                <a:lnTo>
                  <a:pt x="150" y="158"/>
                </a:lnTo>
                <a:lnTo>
                  <a:pt x="150" y="158"/>
                </a:lnTo>
                <a:lnTo>
                  <a:pt x="150" y="158"/>
                </a:lnTo>
                <a:lnTo>
                  <a:pt x="150" y="158"/>
                </a:lnTo>
                <a:lnTo>
                  <a:pt x="150" y="158"/>
                </a:lnTo>
                <a:lnTo>
                  <a:pt x="150" y="158"/>
                </a:lnTo>
                <a:lnTo>
                  <a:pt x="150" y="158"/>
                </a:lnTo>
                <a:lnTo>
                  <a:pt x="150" y="158"/>
                </a:lnTo>
                <a:lnTo>
                  <a:pt x="150" y="158"/>
                </a:lnTo>
                <a:lnTo>
                  <a:pt x="150" y="158"/>
                </a:lnTo>
                <a:lnTo>
                  <a:pt x="152" y="158"/>
                </a:lnTo>
                <a:lnTo>
                  <a:pt x="152" y="158"/>
                </a:lnTo>
                <a:lnTo>
                  <a:pt x="154" y="160"/>
                </a:lnTo>
                <a:close/>
                <a:moveTo>
                  <a:pt x="128" y="292"/>
                </a:moveTo>
                <a:lnTo>
                  <a:pt x="128" y="292"/>
                </a:lnTo>
                <a:lnTo>
                  <a:pt x="126" y="292"/>
                </a:lnTo>
                <a:lnTo>
                  <a:pt x="126" y="292"/>
                </a:lnTo>
                <a:lnTo>
                  <a:pt x="126" y="292"/>
                </a:lnTo>
                <a:lnTo>
                  <a:pt x="126" y="292"/>
                </a:lnTo>
                <a:lnTo>
                  <a:pt x="126" y="292"/>
                </a:lnTo>
                <a:lnTo>
                  <a:pt x="126" y="292"/>
                </a:lnTo>
                <a:lnTo>
                  <a:pt x="128" y="292"/>
                </a:lnTo>
                <a:lnTo>
                  <a:pt x="128" y="292"/>
                </a:lnTo>
                <a:lnTo>
                  <a:pt x="128" y="292"/>
                </a:lnTo>
                <a:lnTo>
                  <a:pt x="130" y="292"/>
                </a:lnTo>
                <a:lnTo>
                  <a:pt x="130" y="292"/>
                </a:lnTo>
                <a:lnTo>
                  <a:pt x="130" y="292"/>
                </a:lnTo>
                <a:lnTo>
                  <a:pt x="128" y="292"/>
                </a:lnTo>
                <a:lnTo>
                  <a:pt x="128" y="292"/>
                </a:lnTo>
                <a:lnTo>
                  <a:pt x="128" y="292"/>
                </a:lnTo>
                <a:close/>
                <a:moveTo>
                  <a:pt x="116" y="162"/>
                </a:moveTo>
                <a:lnTo>
                  <a:pt x="114" y="162"/>
                </a:lnTo>
                <a:lnTo>
                  <a:pt x="114" y="162"/>
                </a:lnTo>
                <a:lnTo>
                  <a:pt x="114" y="162"/>
                </a:lnTo>
                <a:lnTo>
                  <a:pt x="114" y="162"/>
                </a:lnTo>
                <a:lnTo>
                  <a:pt x="114" y="160"/>
                </a:lnTo>
                <a:lnTo>
                  <a:pt x="114" y="160"/>
                </a:lnTo>
                <a:lnTo>
                  <a:pt x="114" y="160"/>
                </a:lnTo>
                <a:lnTo>
                  <a:pt x="114" y="160"/>
                </a:lnTo>
                <a:lnTo>
                  <a:pt x="114" y="160"/>
                </a:lnTo>
                <a:lnTo>
                  <a:pt x="114" y="160"/>
                </a:lnTo>
                <a:lnTo>
                  <a:pt x="114" y="160"/>
                </a:lnTo>
                <a:lnTo>
                  <a:pt x="114" y="160"/>
                </a:lnTo>
                <a:lnTo>
                  <a:pt x="114" y="160"/>
                </a:lnTo>
                <a:lnTo>
                  <a:pt x="114" y="160"/>
                </a:lnTo>
                <a:lnTo>
                  <a:pt x="116" y="160"/>
                </a:lnTo>
                <a:lnTo>
                  <a:pt x="116" y="160"/>
                </a:lnTo>
                <a:lnTo>
                  <a:pt x="116" y="160"/>
                </a:lnTo>
                <a:lnTo>
                  <a:pt x="116" y="160"/>
                </a:lnTo>
                <a:lnTo>
                  <a:pt x="116" y="160"/>
                </a:lnTo>
                <a:lnTo>
                  <a:pt x="116" y="160"/>
                </a:lnTo>
                <a:lnTo>
                  <a:pt x="116" y="162"/>
                </a:lnTo>
                <a:lnTo>
                  <a:pt x="116" y="162"/>
                </a:lnTo>
                <a:close/>
                <a:moveTo>
                  <a:pt x="110" y="248"/>
                </a:moveTo>
                <a:lnTo>
                  <a:pt x="110" y="248"/>
                </a:lnTo>
                <a:lnTo>
                  <a:pt x="110" y="248"/>
                </a:lnTo>
                <a:lnTo>
                  <a:pt x="110" y="248"/>
                </a:lnTo>
                <a:lnTo>
                  <a:pt x="110" y="248"/>
                </a:lnTo>
                <a:lnTo>
                  <a:pt x="114" y="246"/>
                </a:lnTo>
                <a:lnTo>
                  <a:pt x="114" y="246"/>
                </a:lnTo>
                <a:lnTo>
                  <a:pt x="114" y="246"/>
                </a:lnTo>
                <a:lnTo>
                  <a:pt x="114" y="246"/>
                </a:lnTo>
                <a:lnTo>
                  <a:pt x="114" y="248"/>
                </a:lnTo>
                <a:lnTo>
                  <a:pt x="114" y="248"/>
                </a:lnTo>
                <a:lnTo>
                  <a:pt x="114" y="248"/>
                </a:lnTo>
                <a:lnTo>
                  <a:pt x="110" y="248"/>
                </a:lnTo>
                <a:close/>
                <a:moveTo>
                  <a:pt x="444" y="120"/>
                </a:moveTo>
                <a:lnTo>
                  <a:pt x="446" y="120"/>
                </a:lnTo>
                <a:lnTo>
                  <a:pt x="450" y="120"/>
                </a:lnTo>
                <a:lnTo>
                  <a:pt x="452" y="120"/>
                </a:lnTo>
                <a:lnTo>
                  <a:pt x="452" y="122"/>
                </a:lnTo>
                <a:lnTo>
                  <a:pt x="452" y="122"/>
                </a:lnTo>
                <a:lnTo>
                  <a:pt x="456" y="122"/>
                </a:lnTo>
                <a:lnTo>
                  <a:pt x="456" y="122"/>
                </a:lnTo>
                <a:lnTo>
                  <a:pt x="456" y="122"/>
                </a:lnTo>
                <a:lnTo>
                  <a:pt x="456" y="122"/>
                </a:lnTo>
                <a:lnTo>
                  <a:pt x="456" y="122"/>
                </a:lnTo>
                <a:lnTo>
                  <a:pt x="456" y="122"/>
                </a:lnTo>
                <a:lnTo>
                  <a:pt x="452" y="122"/>
                </a:lnTo>
                <a:lnTo>
                  <a:pt x="452" y="122"/>
                </a:lnTo>
                <a:lnTo>
                  <a:pt x="450" y="122"/>
                </a:lnTo>
                <a:lnTo>
                  <a:pt x="450" y="122"/>
                </a:lnTo>
                <a:lnTo>
                  <a:pt x="448" y="122"/>
                </a:lnTo>
                <a:lnTo>
                  <a:pt x="448" y="122"/>
                </a:lnTo>
                <a:lnTo>
                  <a:pt x="446" y="122"/>
                </a:lnTo>
                <a:lnTo>
                  <a:pt x="446" y="122"/>
                </a:lnTo>
                <a:lnTo>
                  <a:pt x="446" y="122"/>
                </a:lnTo>
                <a:lnTo>
                  <a:pt x="446" y="122"/>
                </a:lnTo>
                <a:lnTo>
                  <a:pt x="446" y="122"/>
                </a:lnTo>
                <a:lnTo>
                  <a:pt x="444" y="122"/>
                </a:lnTo>
                <a:lnTo>
                  <a:pt x="444" y="122"/>
                </a:lnTo>
                <a:lnTo>
                  <a:pt x="442" y="122"/>
                </a:lnTo>
                <a:lnTo>
                  <a:pt x="442" y="122"/>
                </a:lnTo>
                <a:lnTo>
                  <a:pt x="440" y="122"/>
                </a:lnTo>
                <a:lnTo>
                  <a:pt x="440" y="122"/>
                </a:lnTo>
                <a:lnTo>
                  <a:pt x="438" y="122"/>
                </a:lnTo>
                <a:lnTo>
                  <a:pt x="438" y="122"/>
                </a:lnTo>
                <a:lnTo>
                  <a:pt x="438" y="122"/>
                </a:lnTo>
                <a:lnTo>
                  <a:pt x="438" y="122"/>
                </a:lnTo>
                <a:lnTo>
                  <a:pt x="438" y="122"/>
                </a:lnTo>
                <a:lnTo>
                  <a:pt x="438" y="122"/>
                </a:lnTo>
                <a:lnTo>
                  <a:pt x="438" y="122"/>
                </a:lnTo>
                <a:lnTo>
                  <a:pt x="438" y="122"/>
                </a:lnTo>
                <a:lnTo>
                  <a:pt x="438" y="122"/>
                </a:lnTo>
                <a:lnTo>
                  <a:pt x="438" y="122"/>
                </a:lnTo>
                <a:lnTo>
                  <a:pt x="440" y="122"/>
                </a:lnTo>
                <a:lnTo>
                  <a:pt x="440" y="122"/>
                </a:lnTo>
                <a:lnTo>
                  <a:pt x="440" y="122"/>
                </a:lnTo>
                <a:lnTo>
                  <a:pt x="442" y="122"/>
                </a:lnTo>
                <a:lnTo>
                  <a:pt x="442" y="122"/>
                </a:lnTo>
                <a:lnTo>
                  <a:pt x="444" y="122"/>
                </a:lnTo>
                <a:lnTo>
                  <a:pt x="444" y="122"/>
                </a:lnTo>
                <a:lnTo>
                  <a:pt x="446" y="122"/>
                </a:lnTo>
                <a:lnTo>
                  <a:pt x="446" y="122"/>
                </a:lnTo>
                <a:lnTo>
                  <a:pt x="446" y="122"/>
                </a:lnTo>
                <a:lnTo>
                  <a:pt x="446" y="122"/>
                </a:lnTo>
                <a:lnTo>
                  <a:pt x="448" y="122"/>
                </a:lnTo>
                <a:lnTo>
                  <a:pt x="448" y="122"/>
                </a:lnTo>
                <a:lnTo>
                  <a:pt x="450" y="122"/>
                </a:lnTo>
                <a:lnTo>
                  <a:pt x="450" y="122"/>
                </a:lnTo>
                <a:lnTo>
                  <a:pt x="452" y="122"/>
                </a:lnTo>
                <a:lnTo>
                  <a:pt x="452" y="122"/>
                </a:lnTo>
                <a:lnTo>
                  <a:pt x="452" y="122"/>
                </a:lnTo>
                <a:lnTo>
                  <a:pt x="452" y="122"/>
                </a:lnTo>
                <a:lnTo>
                  <a:pt x="454" y="122"/>
                </a:lnTo>
                <a:lnTo>
                  <a:pt x="454" y="122"/>
                </a:lnTo>
                <a:lnTo>
                  <a:pt x="456" y="122"/>
                </a:lnTo>
                <a:lnTo>
                  <a:pt x="456" y="124"/>
                </a:lnTo>
                <a:lnTo>
                  <a:pt x="458" y="124"/>
                </a:lnTo>
                <a:lnTo>
                  <a:pt x="458" y="124"/>
                </a:lnTo>
                <a:lnTo>
                  <a:pt x="458" y="124"/>
                </a:lnTo>
                <a:lnTo>
                  <a:pt x="458" y="124"/>
                </a:lnTo>
                <a:lnTo>
                  <a:pt x="458" y="124"/>
                </a:lnTo>
                <a:lnTo>
                  <a:pt x="458" y="124"/>
                </a:lnTo>
                <a:lnTo>
                  <a:pt x="456" y="124"/>
                </a:lnTo>
                <a:lnTo>
                  <a:pt x="456" y="124"/>
                </a:lnTo>
                <a:lnTo>
                  <a:pt x="456" y="124"/>
                </a:lnTo>
                <a:lnTo>
                  <a:pt x="456" y="124"/>
                </a:lnTo>
                <a:lnTo>
                  <a:pt x="454" y="124"/>
                </a:lnTo>
                <a:lnTo>
                  <a:pt x="454" y="124"/>
                </a:lnTo>
                <a:lnTo>
                  <a:pt x="454" y="124"/>
                </a:lnTo>
                <a:lnTo>
                  <a:pt x="452" y="124"/>
                </a:lnTo>
                <a:lnTo>
                  <a:pt x="452" y="124"/>
                </a:lnTo>
                <a:lnTo>
                  <a:pt x="450" y="124"/>
                </a:lnTo>
                <a:lnTo>
                  <a:pt x="448" y="124"/>
                </a:lnTo>
                <a:lnTo>
                  <a:pt x="448" y="124"/>
                </a:lnTo>
                <a:lnTo>
                  <a:pt x="448" y="124"/>
                </a:lnTo>
                <a:lnTo>
                  <a:pt x="448" y="124"/>
                </a:lnTo>
                <a:lnTo>
                  <a:pt x="448" y="124"/>
                </a:lnTo>
                <a:lnTo>
                  <a:pt x="446" y="124"/>
                </a:lnTo>
                <a:lnTo>
                  <a:pt x="444" y="124"/>
                </a:lnTo>
                <a:lnTo>
                  <a:pt x="444" y="126"/>
                </a:lnTo>
                <a:lnTo>
                  <a:pt x="442" y="126"/>
                </a:lnTo>
                <a:lnTo>
                  <a:pt x="440" y="124"/>
                </a:lnTo>
                <a:lnTo>
                  <a:pt x="440" y="124"/>
                </a:lnTo>
                <a:lnTo>
                  <a:pt x="438" y="124"/>
                </a:lnTo>
                <a:lnTo>
                  <a:pt x="438" y="124"/>
                </a:lnTo>
                <a:lnTo>
                  <a:pt x="436" y="124"/>
                </a:lnTo>
                <a:lnTo>
                  <a:pt x="436" y="124"/>
                </a:lnTo>
                <a:lnTo>
                  <a:pt x="436" y="124"/>
                </a:lnTo>
                <a:lnTo>
                  <a:pt x="436" y="124"/>
                </a:lnTo>
                <a:lnTo>
                  <a:pt x="436" y="124"/>
                </a:lnTo>
                <a:lnTo>
                  <a:pt x="436" y="124"/>
                </a:lnTo>
                <a:lnTo>
                  <a:pt x="434" y="124"/>
                </a:lnTo>
                <a:lnTo>
                  <a:pt x="432" y="124"/>
                </a:lnTo>
                <a:lnTo>
                  <a:pt x="432" y="124"/>
                </a:lnTo>
                <a:lnTo>
                  <a:pt x="432" y="124"/>
                </a:lnTo>
                <a:lnTo>
                  <a:pt x="432" y="124"/>
                </a:lnTo>
                <a:lnTo>
                  <a:pt x="430" y="124"/>
                </a:lnTo>
                <a:lnTo>
                  <a:pt x="430" y="122"/>
                </a:lnTo>
                <a:lnTo>
                  <a:pt x="430" y="122"/>
                </a:lnTo>
                <a:lnTo>
                  <a:pt x="434" y="122"/>
                </a:lnTo>
                <a:lnTo>
                  <a:pt x="434" y="122"/>
                </a:lnTo>
                <a:lnTo>
                  <a:pt x="434" y="122"/>
                </a:lnTo>
                <a:lnTo>
                  <a:pt x="434" y="122"/>
                </a:lnTo>
                <a:lnTo>
                  <a:pt x="436" y="122"/>
                </a:lnTo>
                <a:lnTo>
                  <a:pt x="436" y="120"/>
                </a:lnTo>
                <a:lnTo>
                  <a:pt x="436" y="120"/>
                </a:lnTo>
                <a:lnTo>
                  <a:pt x="436" y="120"/>
                </a:lnTo>
                <a:lnTo>
                  <a:pt x="436" y="120"/>
                </a:lnTo>
                <a:lnTo>
                  <a:pt x="436" y="120"/>
                </a:lnTo>
                <a:lnTo>
                  <a:pt x="436" y="120"/>
                </a:lnTo>
                <a:lnTo>
                  <a:pt x="436" y="120"/>
                </a:lnTo>
                <a:lnTo>
                  <a:pt x="436" y="120"/>
                </a:lnTo>
                <a:lnTo>
                  <a:pt x="436" y="120"/>
                </a:lnTo>
                <a:lnTo>
                  <a:pt x="436" y="120"/>
                </a:lnTo>
                <a:lnTo>
                  <a:pt x="438" y="120"/>
                </a:lnTo>
                <a:lnTo>
                  <a:pt x="438" y="120"/>
                </a:lnTo>
                <a:lnTo>
                  <a:pt x="438" y="120"/>
                </a:lnTo>
                <a:lnTo>
                  <a:pt x="440" y="120"/>
                </a:lnTo>
                <a:lnTo>
                  <a:pt x="442" y="120"/>
                </a:lnTo>
                <a:lnTo>
                  <a:pt x="442" y="120"/>
                </a:lnTo>
                <a:lnTo>
                  <a:pt x="444" y="120"/>
                </a:lnTo>
                <a:lnTo>
                  <a:pt x="444" y="120"/>
                </a:lnTo>
                <a:lnTo>
                  <a:pt x="444" y="120"/>
                </a:lnTo>
                <a:close/>
                <a:moveTo>
                  <a:pt x="228" y="248"/>
                </a:moveTo>
                <a:lnTo>
                  <a:pt x="228" y="248"/>
                </a:lnTo>
                <a:lnTo>
                  <a:pt x="228" y="248"/>
                </a:lnTo>
                <a:lnTo>
                  <a:pt x="228" y="248"/>
                </a:lnTo>
                <a:lnTo>
                  <a:pt x="226" y="248"/>
                </a:lnTo>
                <a:lnTo>
                  <a:pt x="226" y="248"/>
                </a:lnTo>
                <a:lnTo>
                  <a:pt x="226" y="248"/>
                </a:lnTo>
                <a:lnTo>
                  <a:pt x="226" y="248"/>
                </a:lnTo>
                <a:lnTo>
                  <a:pt x="226" y="248"/>
                </a:lnTo>
                <a:lnTo>
                  <a:pt x="226" y="248"/>
                </a:lnTo>
                <a:lnTo>
                  <a:pt x="226" y="248"/>
                </a:lnTo>
                <a:lnTo>
                  <a:pt x="226" y="248"/>
                </a:lnTo>
                <a:lnTo>
                  <a:pt x="226" y="248"/>
                </a:lnTo>
                <a:lnTo>
                  <a:pt x="226" y="248"/>
                </a:lnTo>
                <a:lnTo>
                  <a:pt x="226" y="248"/>
                </a:lnTo>
                <a:lnTo>
                  <a:pt x="228" y="248"/>
                </a:lnTo>
                <a:lnTo>
                  <a:pt x="228" y="248"/>
                </a:lnTo>
                <a:lnTo>
                  <a:pt x="228" y="248"/>
                </a:lnTo>
                <a:close/>
                <a:moveTo>
                  <a:pt x="234" y="248"/>
                </a:moveTo>
                <a:lnTo>
                  <a:pt x="234" y="250"/>
                </a:lnTo>
                <a:lnTo>
                  <a:pt x="232" y="250"/>
                </a:lnTo>
                <a:lnTo>
                  <a:pt x="230" y="250"/>
                </a:lnTo>
                <a:lnTo>
                  <a:pt x="230" y="250"/>
                </a:lnTo>
                <a:lnTo>
                  <a:pt x="230" y="250"/>
                </a:lnTo>
                <a:lnTo>
                  <a:pt x="230" y="250"/>
                </a:lnTo>
                <a:lnTo>
                  <a:pt x="230" y="250"/>
                </a:lnTo>
                <a:lnTo>
                  <a:pt x="230" y="250"/>
                </a:lnTo>
                <a:lnTo>
                  <a:pt x="230" y="250"/>
                </a:lnTo>
                <a:lnTo>
                  <a:pt x="230" y="248"/>
                </a:lnTo>
                <a:lnTo>
                  <a:pt x="230" y="248"/>
                </a:lnTo>
                <a:lnTo>
                  <a:pt x="230" y="248"/>
                </a:lnTo>
                <a:lnTo>
                  <a:pt x="230" y="248"/>
                </a:lnTo>
                <a:lnTo>
                  <a:pt x="232" y="248"/>
                </a:lnTo>
                <a:lnTo>
                  <a:pt x="232" y="248"/>
                </a:lnTo>
                <a:lnTo>
                  <a:pt x="232" y="248"/>
                </a:lnTo>
                <a:lnTo>
                  <a:pt x="232" y="248"/>
                </a:lnTo>
                <a:lnTo>
                  <a:pt x="232" y="248"/>
                </a:lnTo>
                <a:lnTo>
                  <a:pt x="232" y="248"/>
                </a:lnTo>
                <a:lnTo>
                  <a:pt x="234" y="248"/>
                </a:lnTo>
                <a:lnTo>
                  <a:pt x="234" y="248"/>
                </a:lnTo>
                <a:lnTo>
                  <a:pt x="234" y="248"/>
                </a:lnTo>
                <a:close/>
                <a:moveTo>
                  <a:pt x="126" y="120"/>
                </a:moveTo>
                <a:lnTo>
                  <a:pt x="126" y="120"/>
                </a:lnTo>
                <a:lnTo>
                  <a:pt x="124" y="120"/>
                </a:lnTo>
                <a:lnTo>
                  <a:pt x="124" y="120"/>
                </a:lnTo>
                <a:lnTo>
                  <a:pt x="124" y="120"/>
                </a:lnTo>
                <a:lnTo>
                  <a:pt x="124" y="120"/>
                </a:lnTo>
                <a:lnTo>
                  <a:pt x="126" y="120"/>
                </a:lnTo>
                <a:lnTo>
                  <a:pt x="126" y="120"/>
                </a:lnTo>
                <a:lnTo>
                  <a:pt x="126" y="120"/>
                </a:lnTo>
                <a:lnTo>
                  <a:pt x="128" y="120"/>
                </a:lnTo>
                <a:lnTo>
                  <a:pt x="128" y="120"/>
                </a:lnTo>
                <a:lnTo>
                  <a:pt x="128" y="120"/>
                </a:lnTo>
                <a:lnTo>
                  <a:pt x="128" y="120"/>
                </a:lnTo>
                <a:lnTo>
                  <a:pt x="126" y="120"/>
                </a:lnTo>
                <a:close/>
                <a:moveTo>
                  <a:pt x="494" y="82"/>
                </a:moveTo>
                <a:lnTo>
                  <a:pt x="494" y="84"/>
                </a:lnTo>
                <a:lnTo>
                  <a:pt x="492" y="84"/>
                </a:lnTo>
                <a:lnTo>
                  <a:pt x="492" y="82"/>
                </a:lnTo>
                <a:lnTo>
                  <a:pt x="492" y="82"/>
                </a:lnTo>
                <a:lnTo>
                  <a:pt x="492" y="82"/>
                </a:lnTo>
                <a:lnTo>
                  <a:pt x="492" y="82"/>
                </a:lnTo>
                <a:lnTo>
                  <a:pt x="492" y="82"/>
                </a:lnTo>
                <a:lnTo>
                  <a:pt x="492" y="82"/>
                </a:lnTo>
                <a:lnTo>
                  <a:pt x="492" y="82"/>
                </a:lnTo>
                <a:lnTo>
                  <a:pt x="492" y="82"/>
                </a:lnTo>
                <a:lnTo>
                  <a:pt x="490" y="82"/>
                </a:lnTo>
                <a:lnTo>
                  <a:pt x="490" y="82"/>
                </a:lnTo>
                <a:lnTo>
                  <a:pt x="490" y="82"/>
                </a:lnTo>
                <a:lnTo>
                  <a:pt x="492" y="82"/>
                </a:lnTo>
                <a:lnTo>
                  <a:pt x="492" y="82"/>
                </a:lnTo>
                <a:lnTo>
                  <a:pt x="492" y="82"/>
                </a:lnTo>
                <a:lnTo>
                  <a:pt x="496" y="82"/>
                </a:lnTo>
                <a:lnTo>
                  <a:pt x="496" y="82"/>
                </a:lnTo>
                <a:lnTo>
                  <a:pt x="496" y="82"/>
                </a:lnTo>
                <a:lnTo>
                  <a:pt x="496" y="82"/>
                </a:lnTo>
                <a:lnTo>
                  <a:pt x="496" y="82"/>
                </a:lnTo>
                <a:lnTo>
                  <a:pt x="494" y="82"/>
                </a:lnTo>
                <a:lnTo>
                  <a:pt x="494" y="82"/>
                </a:lnTo>
                <a:lnTo>
                  <a:pt x="494" y="82"/>
                </a:lnTo>
                <a:close/>
                <a:moveTo>
                  <a:pt x="114" y="194"/>
                </a:moveTo>
                <a:lnTo>
                  <a:pt x="114" y="194"/>
                </a:lnTo>
                <a:lnTo>
                  <a:pt x="114" y="194"/>
                </a:lnTo>
                <a:lnTo>
                  <a:pt x="114" y="194"/>
                </a:lnTo>
                <a:lnTo>
                  <a:pt x="114" y="194"/>
                </a:lnTo>
                <a:lnTo>
                  <a:pt x="114" y="194"/>
                </a:lnTo>
                <a:lnTo>
                  <a:pt x="114" y="192"/>
                </a:lnTo>
                <a:lnTo>
                  <a:pt x="114" y="192"/>
                </a:lnTo>
                <a:lnTo>
                  <a:pt x="116" y="192"/>
                </a:lnTo>
                <a:lnTo>
                  <a:pt x="116" y="192"/>
                </a:lnTo>
                <a:lnTo>
                  <a:pt x="116" y="192"/>
                </a:lnTo>
                <a:lnTo>
                  <a:pt x="116" y="192"/>
                </a:lnTo>
                <a:lnTo>
                  <a:pt x="116" y="194"/>
                </a:lnTo>
                <a:lnTo>
                  <a:pt x="116" y="194"/>
                </a:lnTo>
                <a:lnTo>
                  <a:pt x="116" y="194"/>
                </a:lnTo>
                <a:lnTo>
                  <a:pt x="114" y="194"/>
                </a:lnTo>
                <a:close/>
                <a:moveTo>
                  <a:pt x="504" y="106"/>
                </a:moveTo>
                <a:lnTo>
                  <a:pt x="504" y="106"/>
                </a:lnTo>
                <a:lnTo>
                  <a:pt x="502" y="106"/>
                </a:lnTo>
                <a:lnTo>
                  <a:pt x="500" y="104"/>
                </a:lnTo>
                <a:lnTo>
                  <a:pt x="500" y="104"/>
                </a:lnTo>
                <a:lnTo>
                  <a:pt x="500" y="104"/>
                </a:lnTo>
                <a:lnTo>
                  <a:pt x="500" y="104"/>
                </a:lnTo>
                <a:lnTo>
                  <a:pt x="500" y="104"/>
                </a:lnTo>
                <a:lnTo>
                  <a:pt x="502" y="104"/>
                </a:lnTo>
                <a:lnTo>
                  <a:pt x="502" y="104"/>
                </a:lnTo>
                <a:lnTo>
                  <a:pt x="502" y="104"/>
                </a:lnTo>
                <a:lnTo>
                  <a:pt x="504" y="104"/>
                </a:lnTo>
                <a:lnTo>
                  <a:pt x="504" y="104"/>
                </a:lnTo>
                <a:lnTo>
                  <a:pt x="504" y="104"/>
                </a:lnTo>
                <a:lnTo>
                  <a:pt x="504" y="104"/>
                </a:lnTo>
                <a:lnTo>
                  <a:pt x="504" y="104"/>
                </a:lnTo>
                <a:lnTo>
                  <a:pt x="504" y="104"/>
                </a:lnTo>
                <a:lnTo>
                  <a:pt x="504" y="104"/>
                </a:lnTo>
                <a:lnTo>
                  <a:pt x="504" y="104"/>
                </a:lnTo>
                <a:lnTo>
                  <a:pt x="504" y="104"/>
                </a:lnTo>
                <a:lnTo>
                  <a:pt x="504" y="104"/>
                </a:lnTo>
                <a:lnTo>
                  <a:pt x="504" y="104"/>
                </a:lnTo>
                <a:lnTo>
                  <a:pt x="504" y="106"/>
                </a:lnTo>
                <a:lnTo>
                  <a:pt x="504" y="106"/>
                </a:lnTo>
                <a:close/>
                <a:moveTo>
                  <a:pt x="138" y="192"/>
                </a:moveTo>
                <a:lnTo>
                  <a:pt x="136" y="194"/>
                </a:lnTo>
                <a:lnTo>
                  <a:pt x="136" y="194"/>
                </a:lnTo>
                <a:lnTo>
                  <a:pt x="136" y="194"/>
                </a:lnTo>
                <a:lnTo>
                  <a:pt x="136" y="194"/>
                </a:lnTo>
                <a:lnTo>
                  <a:pt x="136" y="194"/>
                </a:lnTo>
                <a:lnTo>
                  <a:pt x="136" y="194"/>
                </a:lnTo>
                <a:lnTo>
                  <a:pt x="134" y="194"/>
                </a:lnTo>
                <a:lnTo>
                  <a:pt x="134" y="194"/>
                </a:lnTo>
                <a:lnTo>
                  <a:pt x="132" y="194"/>
                </a:lnTo>
                <a:lnTo>
                  <a:pt x="132" y="194"/>
                </a:lnTo>
                <a:lnTo>
                  <a:pt x="130" y="194"/>
                </a:lnTo>
                <a:lnTo>
                  <a:pt x="130" y="194"/>
                </a:lnTo>
                <a:lnTo>
                  <a:pt x="130" y="194"/>
                </a:lnTo>
                <a:lnTo>
                  <a:pt x="130" y="194"/>
                </a:lnTo>
                <a:lnTo>
                  <a:pt x="130" y="194"/>
                </a:lnTo>
                <a:lnTo>
                  <a:pt x="130" y="194"/>
                </a:lnTo>
                <a:lnTo>
                  <a:pt x="130" y="194"/>
                </a:lnTo>
                <a:lnTo>
                  <a:pt x="130" y="194"/>
                </a:lnTo>
                <a:lnTo>
                  <a:pt x="130" y="194"/>
                </a:lnTo>
                <a:lnTo>
                  <a:pt x="132" y="194"/>
                </a:lnTo>
                <a:lnTo>
                  <a:pt x="132" y="192"/>
                </a:lnTo>
                <a:lnTo>
                  <a:pt x="132" y="192"/>
                </a:lnTo>
                <a:lnTo>
                  <a:pt x="132" y="192"/>
                </a:lnTo>
                <a:lnTo>
                  <a:pt x="136" y="192"/>
                </a:lnTo>
                <a:lnTo>
                  <a:pt x="136" y="192"/>
                </a:lnTo>
                <a:lnTo>
                  <a:pt x="136" y="192"/>
                </a:lnTo>
                <a:lnTo>
                  <a:pt x="138" y="192"/>
                </a:lnTo>
                <a:lnTo>
                  <a:pt x="138" y="192"/>
                </a:lnTo>
                <a:lnTo>
                  <a:pt x="138" y="192"/>
                </a:lnTo>
                <a:lnTo>
                  <a:pt x="138" y="192"/>
                </a:lnTo>
                <a:close/>
                <a:moveTo>
                  <a:pt x="134" y="168"/>
                </a:moveTo>
                <a:lnTo>
                  <a:pt x="134" y="168"/>
                </a:lnTo>
                <a:lnTo>
                  <a:pt x="136" y="168"/>
                </a:lnTo>
                <a:lnTo>
                  <a:pt x="136" y="168"/>
                </a:lnTo>
                <a:lnTo>
                  <a:pt x="138" y="168"/>
                </a:lnTo>
                <a:lnTo>
                  <a:pt x="138" y="168"/>
                </a:lnTo>
                <a:lnTo>
                  <a:pt x="138" y="168"/>
                </a:lnTo>
                <a:lnTo>
                  <a:pt x="140" y="168"/>
                </a:lnTo>
                <a:lnTo>
                  <a:pt x="140" y="168"/>
                </a:lnTo>
                <a:lnTo>
                  <a:pt x="140" y="170"/>
                </a:lnTo>
                <a:lnTo>
                  <a:pt x="142" y="170"/>
                </a:lnTo>
                <a:lnTo>
                  <a:pt x="142" y="170"/>
                </a:lnTo>
                <a:lnTo>
                  <a:pt x="142" y="170"/>
                </a:lnTo>
                <a:lnTo>
                  <a:pt x="140" y="170"/>
                </a:lnTo>
                <a:lnTo>
                  <a:pt x="140" y="170"/>
                </a:lnTo>
                <a:lnTo>
                  <a:pt x="140" y="170"/>
                </a:lnTo>
                <a:lnTo>
                  <a:pt x="140" y="172"/>
                </a:lnTo>
                <a:lnTo>
                  <a:pt x="140" y="172"/>
                </a:lnTo>
                <a:lnTo>
                  <a:pt x="142" y="172"/>
                </a:lnTo>
                <a:lnTo>
                  <a:pt x="142" y="172"/>
                </a:lnTo>
                <a:lnTo>
                  <a:pt x="140" y="172"/>
                </a:lnTo>
                <a:lnTo>
                  <a:pt x="142" y="172"/>
                </a:lnTo>
                <a:lnTo>
                  <a:pt x="142" y="172"/>
                </a:lnTo>
                <a:lnTo>
                  <a:pt x="140" y="172"/>
                </a:lnTo>
                <a:lnTo>
                  <a:pt x="140" y="172"/>
                </a:lnTo>
                <a:lnTo>
                  <a:pt x="138" y="172"/>
                </a:lnTo>
                <a:lnTo>
                  <a:pt x="138" y="174"/>
                </a:lnTo>
                <a:lnTo>
                  <a:pt x="136" y="174"/>
                </a:lnTo>
                <a:lnTo>
                  <a:pt x="136" y="174"/>
                </a:lnTo>
                <a:lnTo>
                  <a:pt x="136" y="174"/>
                </a:lnTo>
                <a:lnTo>
                  <a:pt x="132" y="174"/>
                </a:lnTo>
                <a:lnTo>
                  <a:pt x="132" y="174"/>
                </a:lnTo>
                <a:lnTo>
                  <a:pt x="132" y="174"/>
                </a:lnTo>
                <a:lnTo>
                  <a:pt x="132" y="174"/>
                </a:lnTo>
                <a:lnTo>
                  <a:pt x="130" y="176"/>
                </a:lnTo>
                <a:lnTo>
                  <a:pt x="130" y="176"/>
                </a:lnTo>
                <a:lnTo>
                  <a:pt x="128" y="176"/>
                </a:lnTo>
                <a:lnTo>
                  <a:pt x="128" y="176"/>
                </a:lnTo>
                <a:lnTo>
                  <a:pt x="128" y="176"/>
                </a:lnTo>
                <a:lnTo>
                  <a:pt x="126" y="176"/>
                </a:lnTo>
                <a:lnTo>
                  <a:pt x="122" y="176"/>
                </a:lnTo>
                <a:lnTo>
                  <a:pt x="120" y="176"/>
                </a:lnTo>
                <a:lnTo>
                  <a:pt x="120" y="176"/>
                </a:lnTo>
                <a:lnTo>
                  <a:pt x="118" y="176"/>
                </a:lnTo>
                <a:lnTo>
                  <a:pt x="118" y="176"/>
                </a:lnTo>
                <a:lnTo>
                  <a:pt x="118" y="176"/>
                </a:lnTo>
                <a:lnTo>
                  <a:pt x="118" y="176"/>
                </a:lnTo>
                <a:lnTo>
                  <a:pt x="116" y="176"/>
                </a:lnTo>
                <a:lnTo>
                  <a:pt x="116" y="176"/>
                </a:lnTo>
                <a:lnTo>
                  <a:pt x="116" y="176"/>
                </a:lnTo>
                <a:lnTo>
                  <a:pt x="114" y="176"/>
                </a:lnTo>
                <a:lnTo>
                  <a:pt x="114" y="176"/>
                </a:lnTo>
                <a:lnTo>
                  <a:pt x="114" y="174"/>
                </a:lnTo>
                <a:lnTo>
                  <a:pt x="114" y="174"/>
                </a:lnTo>
                <a:lnTo>
                  <a:pt x="114" y="174"/>
                </a:lnTo>
                <a:lnTo>
                  <a:pt x="114" y="174"/>
                </a:lnTo>
                <a:lnTo>
                  <a:pt x="118" y="174"/>
                </a:lnTo>
                <a:lnTo>
                  <a:pt x="118" y="174"/>
                </a:lnTo>
                <a:lnTo>
                  <a:pt x="118" y="174"/>
                </a:lnTo>
                <a:lnTo>
                  <a:pt x="120" y="174"/>
                </a:lnTo>
                <a:lnTo>
                  <a:pt x="120" y="174"/>
                </a:lnTo>
                <a:lnTo>
                  <a:pt x="120" y="174"/>
                </a:lnTo>
                <a:lnTo>
                  <a:pt x="122" y="174"/>
                </a:lnTo>
                <a:lnTo>
                  <a:pt x="122" y="174"/>
                </a:lnTo>
                <a:lnTo>
                  <a:pt x="122" y="174"/>
                </a:lnTo>
                <a:lnTo>
                  <a:pt x="124" y="174"/>
                </a:lnTo>
                <a:lnTo>
                  <a:pt x="124" y="174"/>
                </a:lnTo>
                <a:lnTo>
                  <a:pt x="124" y="174"/>
                </a:lnTo>
                <a:lnTo>
                  <a:pt x="124" y="174"/>
                </a:lnTo>
                <a:lnTo>
                  <a:pt x="124" y="174"/>
                </a:lnTo>
                <a:lnTo>
                  <a:pt x="122" y="174"/>
                </a:lnTo>
                <a:lnTo>
                  <a:pt x="122" y="174"/>
                </a:lnTo>
                <a:lnTo>
                  <a:pt x="122" y="174"/>
                </a:lnTo>
                <a:lnTo>
                  <a:pt x="122" y="174"/>
                </a:lnTo>
                <a:lnTo>
                  <a:pt x="122" y="172"/>
                </a:lnTo>
                <a:lnTo>
                  <a:pt x="124" y="172"/>
                </a:lnTo>
                <a:lnTo>
                  <a:pt x="124" y="172"/>
                </a:lnTo>
                <a:lnTo>
                  <a:pt x="124" y="172"/>
                </a:lnTo>
                <a:lnTo>
                  <a:pt x="124" y="172"/>
                </a:lnTo>
                <a:lnTo>
                  <a:pt x="124" y="172"/>
                </a:lnTo>
                <a:lnTo>
                  <a:pt x="124" y="172"/>
                </a:lnTo>
                <a:lnTo>
                  <a:pt x="124" y="172"/>
                </a:lnTo>
                <a:lnTo>
                  <a:pt x="122" y="172"/>
                </a:lnTo>
                <a:lnTo>
                  <a:pt x="122" y="172"/>
                </a:lnTo>
                <a:lnTo>
                  <a:pt x="122" y="172"/>
                </a:lnTo>
                <a:lnTo>
                  <a:pt x="122" y="174"/>
                </a:lnTo>
                <a:lnTo>
                  <a:pt x="122" y="174"/>
                </a:lnTo>
                <a:lnTo>
                  <a:pt x="120" y="174"/>
                </a:lnTo>
                <a:lnTo>
                  <a:pt x="120" y="174"/>
                </a:lnTo>
                <a:lnTo>
                  <a:pt x="118" y="174"/>
                </a:lnTo>
                <a:lnTo>
                  <a:pt x="120" y="174"/>
                </a:lnTo>
                <a:lnTo>
                  <a:pt x="120" y="174"/>
                </a:lnTo>
                <a:lnTo>
                  <a:pt x="120" y="172"/>
                </a:lnTo>
                <a:lnTo>
                  <a:pt x="120" y="174"/>
                </a:lnTo>
                <a:lnTo>
                  <a:pt x="118" y="174"/>
                </a:lnTo>
                <a:lnTo>
                  <a:pt x="118" y="174"/>
                </a:lnTo>
                <a:lnTo>
                  <a:pt x="118" y="174"/>
                </a:lnTo>
                <a:lnTo>
                  <a:pt x="118" y="172"/>
                </a:lnTo>
                <a:lnTo>
                  <a:pt x="118" y="172"/>
                </a:lnTo>
                <a:lnTo>
                  <a:pt x="120" y="172"/>
                </a:lnTo>
                <a:lnTo>
                  <a:pt x="120" y="172"/>
                </a:lnTo>
                <a:lnTo>
                  <a:pt x="118" y="172"/>
                </a:lnTo>
                <a:lnTo>
                  <a:pt x="118" y="172"/>
                </a:lnTo>
                <a:lnTo>
                  <a:pt x="118" y="172"/>
                </a:lnTo>
                <a:lnTo>
                  <a:pt x="118" y="172"/>
                </a:lnTo>
                <a:lnTo>
                  <a:pt x="118" y="172"/>
                </a:lnTo>
                <a:lnTo>
                  <a:pt x="116" y="172"/>
                </a:lnTo>
                <a:lnTo>
                  <a:pt x="114" y="172"/>
                </a:lnTo>
                <a:lnTo>
                  <a:pt x="112" y="172"/>
                </a:lnTo>
                <a:lnTo>
                  <a:pt x="112" y="172"/>
                </a:lnTo>
                <a:lnTo>
                  <a:pt x="110" y="172"/>
                </a:lnTo>
                <a:lnTo>
                  <a:pt x="110" y="172"/>
                </a:lnTo>
                <a:lnTo>
                  <a:pt x="110" y="172"/>
                </a:lnTo>
                <a:lnTo>
                  <a:pt x="108" y="170"/>
                </a:lnTo>
                <a:lnTo>
                  <a:pt x="108" y="170"/>
                </a:lnTo>
                <a:lnTo>
                  <a:pt x="110" y="170"/>
                </a:lnTo>
                <a:lnTo>
                  <a:pt x="110" y="170"/>
                </a:lnTo>
                <a:lnTo>
                  <a:pt x="110" y="170"/>
                </a:lnTo>
                <a:lnTo>
                  <a:pt x="112" y="170"/>
                </a:lnTo>
                <a:lnTo>
                  <a:pt x="112" y="170"/>
                </a:lnTo>
                <a:lnTo>
                  <a:pt x="112" y="170"/>
                </a:lnTo>
                <a:lnTo>
                  <a:pt x="112" y="170"/>
                </a:lnTo>
                <a:lnTo>
                  <a:pt x="114" y="170"/>
                </a:lnTo>
                <a:lnTo>
                  <a:pt x="114" y="170"/>
                </a:lnTo>
                <a:lnTo>
                  <a:pt x="114" y="170"/>
                </a:lnTo>
                <a:lnTo>
                  <a:pt x="112" y="170"/>
                </a:lnTo>
                <a:lnTo>
                  <a:pt x="112" y="170"/>
                </a:lnTo>
                <a:lnTo>
                  <a:pt x="112" y="170"/>
                </a:lnTo>
                <a:lnTo>
                  <a:pt x="112" y="170"/>
                </a:lnTo>
                <a:lnTo>
                  <a:pt x="110" y="170"/>
                </a:lnTo>
                <a:lnTo>
                  <a:pt x="110" y="170"/>
                </a:lnTo>
                <a:lnTo>
                  <a:pt x="110" y="168"/>
                </a:lnTo>
                <a:lnTo>
                  <a:pt x="110" y="168"/>
                </a:lnTo>
                <a:lnTo>
                  <a:pt x="110" y="168"/>
                </a:lnTo>
                <a:lnTo>
                  <a:pt x="110" y="168"/>
                </a:lnTo>
                <a:lnTo>
                  <a:pt x="112" y="168"/>
                </a:lnTo>
                <a:lnTo>
                  <a:pt x="112" y="166"/>
                </a:lnTo>
                <a:lnTo>
                  <a:pt x="112" y="166"/>
                </a:lnTo>
                <a:lnTo>
                  <a:pt x="112" y="166"/>
                </a:lnTo>
                <a:lnTo>
                  <a:pt x="114" y="166"/>
                </a:lnTo>
                <a:lnTo>
                  <a:pt x="114" y="166"/>
                </a:lnTo>
                <a:lnTo>
                  <a:pt x="114" y="166"/>
                </a:lnTo>
                <a:lnTo>
                  <a:pt x="114" y="166"/>
                </a:lnTo>
                <a:lnTo>
                  <a:pt x="116" y="168"/>
                </a:lnTo>
                <a:lnTo>
                  <a:pt x="116" y="168"/>
                </a:lnTo>
                <a:lnTo>
                  <a:pt x="116" y="168"/>
                </a:lnTo>
                <a:lnTo>
                  <a:pt x="116" y="168"/>
                </a:lnTo>
                <a:lnTo>
                  <a:pt x="118" y="168"/>
                </a:lnTo>
                <a:lnTo>
                  <a:pt x="118" y="168"/>
                </a:lnTo>
                <a:lnTo>
                  <a:pt x="118" y="168"/>
                </a:lnTo>
                <a:lnTo>
                  <a:pt x="116" y="166"/>
                </a:lnTo>
                <a:lnTo>
                  <a:pt x="116" y="166"/>
                </a:lnTo>
                <a:lnTo>
                  <a:pt x="114" y="166"/>
                </a:lnTo>
                <a:lnTo>
                  <a:pt x="114" y="166"/>
                </a:lnTo>
                <a:lnTo>
                  <a:pt x="112" y="166"/>
                </a:lnTo>
                <a:lnTo>
                  <a:pt x="112" y="166"/>
                </a:lnTo>
                <a:lnTo>
                  <a:pt x="112" y="164"/>
                </a:lnTo>
                <a:lnTo>
                  <a:pt x="114" y="164"/>
                </a:lnTo>
                <a:lnTo>
                  <a:pt x="114" y="164"/>
                </a:lnTo>
                <a:lnTo>
                  <a:pt x="114" y="164"/>
                </a:lnTo>
                <a:lnTo>
                  <a:pt x="114" y="162"/>
                </a:lnTo>
                <a:lnTo>
                  <a:pt x="116" y="162"/>
                </a:lnTo>
                <a:lnTo>
                  <a:pt x="118" y="162"/>
                </a:lnTo>
                <a:lnTo>
                  <a:pt x="118" y="162"/>
                </a:lnTo>
                <a:lnTo>
                  <a:pt x="120" y="162"/>
                </a:lnTo>
                <a:lnTo>
                  <a:pt x="124" y="162"/>
                </a:lnTo>
                <a:lnTo>
                  <a:pt x="124" y="162"/>
                </a:lnTo>
                <a:lnTo>
                  <a:pt x="124" y="162"/>
                </a:lnTo>
                <a:lnTo>
                  <a:pt x="126" y="162"/>
                </a:lnTo>
                <a:lnTo>
                  <a:pt x="126" y="162"/>
                </a:lnTo>
                <a:lnTo>
                  <a:pt x="128" y="162"/>
                </a:lnTo>
                <a:lnTo>
                  <a:pt x="128" y="162"/>
                </a:lnTo>
                <a:lnTo>
                  <a:pt x="128" y="162"/>
                </a:lnTo>
                <a:lnTo>
                  <a:pt x="130" y="164"/>
                </a:lnTo>
                <a:lnTo>
                  <a:pt x="130" y="164"/>
                </a:lnTo>
                <a:lnTo>
                  <a:pt x="132" y="164"/>
                </a:lnTo>
                <a:lnTo>
                  <a:pt x="132" y="164"/>
                </a:lnTo>
                <a:lnTo>
                  <a:pt x="132" y="166"/>
                </a:lnTo>
                <a:lnTo>
                  <a:pt x="132" y="166"/>
                </a:lnTo>
                <a:lnTo>
                  <a:pt x="132" y="166"/>
                </a:lnTo>
                <a:lnTo>
                  <a:pt x="132" y="166"/>
                </a:lnTo>
                <a:lnTo>
                  <a:pt x="132" y="166"/>
                </a:lnTo>
                <a:lnTo>
                  <a:pt x="134" y="166"/>
                </a:lnTo>
                <a:lnTo>
                  <a:pt x="134" y="168"/>
                </a:lnTo>
                <a:lnTo>
                  <a:pt x="134" y="168"/>
                </a:lnTo>
                <a:close/>
                <a:moveTo>
                  <a:pt x="516" y="96"/>
                </a:moveTo>
                <a:lnTo>
                  <a:pt x="516" y="96"/>
                </a:lnTo>
                <a:lnTo>
                  <a:pt x="514" y="96"/>
                </a:lnTo>
                <a:lnTo>
                  <a:pt x="514" y="96"/>
                </a:lnTo>
                <a:lnTo>
                  <a:pt x="514" y="96"/>
                </a:lnTo>
                <a:lnTo>
                  <a:pt x="514" y="96"/>
                </a:lnTo>
                <a:lnTo>
                  <a:pt x="514" y="96"/>
                </a:lnTo>
                <a:lnTo>
                  <a:pt x="514" y="96"/>
                </a:lnTo>
                <a:lnTo>
                  <a:pt x="512" y="96"/>
                </a:lnTo>
                <a:lnTo>
                  <a:pt x="512" y="96"/>
                </a:lnTo>
                <a:lnTo>
                  <a:pt x="512" y="96"/>
                </a:lnTo>
                <a:lnTo>
                  <a:pt x="512" y="96"/>
                </a:lnTo>
                <a:lnTo>
                  <a:pt x="512" y="96"/>
                </a:lnTo>
                <a:lnTo>
                  <a:pt x="514" y="98"/>
                </a:lnTo>
                <a:lnTo>
                  <a:pt x="514" y="98"/>
                </a:lnTo>
                <a:lnTo>
                  <a:pt x="514" y="98"/>
                </a:lnTo>
                <a:lnTo>
                  <a:pt x="516" y="98"/>
                </a:lnTo>
                <a:lnTo>
                  <a:pt x="516" y="98"/>
                </a:lnTo>
                <a:lnTo>
                  <a:pt x="516" y="98"/>
                </a:lnTo>
                <a:lnTo>
                  <a:pt x="516" y="98"/>
                </a:lnTo>
                <a:lnTo>
                  <a:pt x="518" y="98"/>
                </a:lnTo>
                <a:lnTo>
                  <a:pt x="518" y="98"/>
                </a:lnTo>
                <a:lnTo>
                  <a:pt x="518" y="98"/>
                </a:lnTo>
                <a:lnTo>
                  <a:pt x="518" y="98"/>
                </a:lnTo>
                <a:lnTo>
                  <a:pt x="518" y="98"/>
                </a:lnTo>
                <a:lnTo>
                  <a:pt x="518" y="96"/>
                </a:lnTo>
                <a:lnTo>
                  <a:pt x="520" y="96"/>
                </a:lnTo>
                <a:lnTo>
                  <a:pt x="520" y="98"/>
                </a:lnTo>
                <a:lnTo>
                  <a:pt x="520" y="98"/>
                </a:lnTo>
                <a:lnTo>
                  <a:pt x="520" y="98"/>
                </a:lnTo>
                <a:lnTo>
                  <a:pt x="520" y="98"/>
                </a:lnTo>
                <a:lnTo>
                  <a:pt x="518" y="98"/>
                </a:lnTo>
                <a:lnTo>
                  <a:pt x="518" y="100"/>
                </a:lnTo>
                <a:lnTo>
                  <a:pt x="516" y="100"/>
                </a:lnTo>
                <a:lnTo>
                  <a:pt x="516" y="100"/>
                </a:lnTo>
                <a:lnTo>
                  <a:pt x="516" y="100"/>
                </a:lnTo>
                <a:lnTo>
                  <a:pt x="516" y="100"/>
                </a:lnTo>
                <a:lnTo>
                  <a:pt x="516" y="100"/>
                </a:lnTo>
                <a:lnTo>
                  <a:pt x="516" y="100"/>
                </a:lnTo>
                <a:lnTo>
                  <a:pt x="514" y="98"/>
                </a:lnTo>
                <a:lnTo>
                  <a:pt x="514" y="98"/>
                </a:lnTo>
                <a:lnTo>
                  <a:pt x="512" y="98"/>
                </a:lnTo>
                <a:lnTo>
                  <a:pt x="512" y="98"/>
                </a:lnTo>
                <a:lnTo>
                  <a:pt x="512" y="98"/>
                </a:lnTo>
                <a:lnTo>
                  <a:pt x="512" y="98"/>
                </a:lnTo>
                <a:lnTo>
                  <a:pt x="510" y="98"/>
                </a:lnTo>
                <a:lnTo>
                  <a:pt x="510" y="100"/>
                </a:lnTo>
                <a:lnTo>
                  <a:pt x="510" y="100"/>
                </a:lnTo>
                <a:lnTo>
                  <a:pt x="508" y="100"/>
                </a:lnTo>
                <a:lnTo>
                  <a:pt x="508" y="100"/>
                </a:lnTo>
                <a:lnTo>
                  <a:pt x="508" y="100"/>
                </a:lnTo>
                <a:lnTo>
                  <a:pt x="508" y="100"/>
                </a:lnTo>
                <a:lnTo>
                  <a:pt x="508" y="100"/>
                </a:lnTo>
                <a:lnTo>
                  <a:pt x="506" y="100"/>
                </a:lnTo>
                <a:lnTo>
                  <a:pt x="506" y="100"/>
                </a:lnTo>
                <a:lnTo>
                  <a:pt x="506" y="100"/>
                </a:lnTo>
                <a:lnTo>
                  <a:pt x="506" y="100"/>
                </a:lnTo>
                <a:lnTo>
                  <a:pt x="504" y="100"/>
                </a:lnTo>
                <a:lnTo>
                  <a:pt x="504" y="100"/>
                </a:lnTo>
                <a:lnTo>
                  <a:pt x="504" y="100"/>
                </a:lnTo>
                <a:lnTo>
                  <a:pt x="504" y="98"/>
                </a:lnTo>
                <a:lnTo>
                  <a:pt x="504" y="98"/>
                </a:lnTo>
                <a:lnTo>
                  <a:pt x="504" y="98"/>
                </a:lnTo>
                <a:lnTo>
                  <a:pt x="504" y="98"/>
                </a:lnTo>
                <a:lnTo>
                  <a:pt x="504" y="98"/>
                </a:lnTo>
                <a:lnTo>
                  <a:pt x="506" y="98"/>
                </a:lnTo>
                <a:lnTo>
                  <a:pt x="506" y="96"/>
                </a:lnTo>
                <a:lnTo>
                  <a:pt x="506" y="96"/>
                </a:lnTo>
                <a:lnTo>
                  <a:pt x="506" y="96"/>
                </a:lnTo>
                <a:lnTo>
                  <a:pt x="506" y="96"/>
                </a:lnTo>
                <a:lnTo>
                  <a:pt x="506" y="94"/>
                </a:lnTo>
                <a:lnTo>
                  <a:pt x="506" y="94"/>
                </a:lnTo>
                <a:lnTo>
                  <a:pt x="506" y="94"/>
                </a:lnTo>
                <a:lnTo>
                  <a:pt x="508" y="94"/>
                </a:lnTo>
                <a:lnTo>
                  <a:pt x="508" y="94"/>
                </a:lnTo>
                <a:lnTo>
                  <a:pt x="508" y="94"/>
                </a:lnTo>
                <a:lnTo>
                  <a:pt x="510" y="94"/>
                </a:lnTo>
                <a:lnTo>
                  <a:pt x="510" y="94"/>
                </a:lnTo>
                <a:lnTo>
                  <a:pt x="510" y="94"/>
                </a:lnTo>
                <a:lnTo>
                  <a:pt x="510" y="94"/>
                </a:lnTo>
                <a:lnTo>
                  <a:pt x="510" y="96"/>
                </a:lnTo>
                <a:lnTo>
                  <a:pt x="510" y="96"/>
                </a:lnTo>
                <a:lnTo>
                  <a:pt x="510" y="96"/>
                </a:lnTo>
                <a:lnTo>
                  <a:pt x="512" y="96"/>
                </a:lnTo>
                <a:lnTo>
                  <a:pt x="512" y="96"/>
                </a:lnTo>
                <a:lnTo>
                  <a:pt x="512" y="94"/>
                </a:lnTo>
                <a:lnTo>
                  <a:pt x="512" y="94"/>
                </a:lnTo>
                <a:lnTo>
                  <a:pt x="512" y="94"/>
                </a:lnTo>
                <a:lnTo>
                  <a:pt x="512" y="94"/>
                </a:lnTo>
                <a:lnTo>
                  <a:pt x="512" y="94"/>
                </a:lnTo>
                <a:lnTo>
                  <a:pt x="512" y="94"/>
                </a:lnTo>
                <a:lnTo>
                  <a:pt x="514" y="94"/>
                </a:lnTo>
                <a:lnTo>
                  <a:pt x="514" y="94"/>
                </a:lnTo>
                <a:lnTo>
                  <a:pt x="514" y="94"/>
                </a:lnTo>
                <a:lnTo>
                  <a:pt x="514" y="94"/>
                </a:lnTo>
                <a:lnTo>
                  <a:pt x="514" y="94"/>
                </a:lnTo>
                <a:lnTo>
                  <a:pt x="514" y="94"/>
                </a:lnTo>
                <a:lnTo>
                  <a:pt x="516" y="94"/>
                </a:lnTo>
                <a:lnTo>
                  <a:pt x="516" y="94"/>
                </a:lnTo>
                <a:lnTo>
                  <a:pt x="516" y="96"/>
                </a:lnTo>
                <a:close/>
                <a:moveTo>
                  <a:pt x="488" y="82"/>
                </a:moveTo>
                <a:lnTo>
                  <a:pt x="490" y="82"/>
                </a:lnTo>
                <a:lnTo>
                  <a:pt x="492" y="82"/>
                </a:lnTo>
                <a:lnTo>
                  <a:pt x="492" y="82"/>
                </a:lnTo>
                <a:lnTo>
                  <a:pt x="492" y="82"/>
                </a:lnTo>
                <a:lnTo>
                  <a:pt x="492" y="84"/>
                </a:lnTo>
                <a:lnTo>
                  <a:pt x="492" y="84"/>
                </a:lnTo>
                <a:lnTo>
                  <a:pt x="492" y="84"/>
                </a:lnTo>
                <a:lnTo>
                  <a:pt x="492" y="84"/>
                </a:lnTo>
                <a:lnTo>
                  <a:pt x="492" y="84"/>
                </a:lnTo>
                <a:lnTo>
                  <a:pt x="492" y="82"/>
                </a:lnTo>
                <a:lnTo>
                  <a:pt x="490" y="82"/>
                </a:lnTo>
                <a:lnTo>
                  <a:pt x="490" y="82"/>
                </a:lnTo>
                <a:lnTo>
                  <a:pt x="488" y="82"/>
                </a:lnTo>
                <a:lnTo>
                  <a:pt x="488" y="82"/>
                </a:lnTo>
                <a:lnTo>
                  <a:pt x="488" y="82"/>
                </a:lnTo>
                <a:lnTo>
                  <a:pt x="488" y="82"/>
                </a:lnTo>
                <a:lnTo>
                  <a:pt x="488" y="82"/>
                </a:lnTo>
                <a:lnTo>
                  <a:pt x="488" y="82"/>
                </a:lnTo>
                <a:lnTo>
                  <a:pt x="488" y="82"/>
                </a:lnTo>
                <a:lnTo>
                  <a:pt x="486" y="82"/>
                </a:lnTo>
                <a:lnTo>
                  <a:pt x="486" y="82"/>
                </a:lnTo>
                <a:lnTo>
                  <a:pt x="488" y="82"/>
                </a:lnTo>
                <a:lnTo>
                  <a:pt x="488" y="82"/>
                </a:lnTo>
                <a:lnTo>
                  <a:pt x="488" y="82"/>
                </a:lnTo>
                <a:lnTo>
                  <a:pt x="488" y="82"/>
                </a:lnTo>
                <a:lnTo>
                  <a:pt x="488" y="82"/>
                </a:lnTo>
                <a:lnTo>
                  <a:pt x="488" y="82"/>
                </a:lnTo>
                <a:lnTo>
                  <a:pt x="488" y="82"/>
                </a:lnTo>
                <a:lnTo>
                  <a:pt x="488" y="82"/>
                </a:lnTo>
                <a:lnTo>
                  <a:pt x="488" y="82"/>
                </a:lnTo>
                <a:lnTo>
                  <a:pt x="488" y="82"/>
                </a:lnTo>
                <a:close/>
                <a:moveTo>
                  <a:pt x="204" y="286"/>
                </a:moveTo>
                <a:lnTo>
                  <a:pt x="204" y="286"/>
                </a:lnTo>
                <a:lnTo>
                  <a:pt x="204" y="286"/>
                </a:lnTo>
                <a:lnTo>
                  <a:pt x="204" y="286"/>
                </a:lnTo>
                <a:lnTo>
                  <a:pt x="204" y="286"/>
                </a:lnTo>
                <a:lnTo>
                  <a:pt x="204" y="286"/>
                </a:lnTo>
                <a:lnTo>
                  <a:pt x="204" y="284"/>
                </a:lnTo>
                <a:lnTo>
                  <a:pt x="204" y="284"/>
                </a:lnTo>
                <a:lnTo>
                  <a:pt x="204" y="284"/>
                </a:lnTo>
                <a:lnTo>
                  <a:pt x="206" y="284"/>
                </a:lnTo>
                <a:lnTo>
                  <a:pt x="206" y="284"/>
                </a:lnTo>
                <a:lnTo>
                  <a:pt x="206" y="284"/>
                </a:lnTo>
                <a:lnTo>
                  <a:pt x="206" y="284"/>
                </a:lnTo>
                <a:lnTo>
                  <a:pt x="206" y="284"/>
                </a:lnTo>
                <a:lnTo>
                  <a:pt x="206" y="284"/>
                </a:lnTo>
                <a:lnTo>
                  <a:pt x="206" y="286"/>
                </a:lnTo>
                <a:lnTo>
                  <a:pt x="206" y="286"/>
                </a:lnTo>
                <a:lnTo>
                  <a:pt x="204" y="286"/>
                </a:lnTo>
                <a:close/>
                <a:moveTo>
                  <a:pt x="128" y="120"/>
                </a:moveTo>
                <a:lnTo>
                  <a:pt x="128" y="120"/>
                </a:lnTo>
                <a:lnTo>
                  <a:pt x="128" y="120"/>
                </a:lnTo>
                <a:lnTo>
                  <a:pt x="128" y="120"/>
                </a:lnTo>
                <a:lnTo>
                  <a:pt x="128" y="120"/>
                </a:lnTo>
                <a:lnTo>
                  <a:pt x="128" y="120"/>
                </a:lnTo>
                <a:lnTo>
                  <a:pt x="128" y="120"/>
                </a:lnTo>
                <a:lnTo>
                  <a:pt x="128" y="120"/>
                </a:lnTo>
                <a:lnTo>
                  <a:pt x="128" y="120"/>
                </a:lnTo>
                <a:lnTo>
                  <a:pt x="128" y="118"/>
                </a:lnTo>
                <a:lnTo>
                  <a:pt x="124" y="118"/>
                </a:lnTo>
                <a:lnTo>
                  <a:pt x="126" y="118"/>
                </a:lnTo>
                <a:lnTo>
                  <a:pt x="126" y="118"/>
                </a:lnTo>
                <a:lnTo>
                  <a:pt x="126" y="118"/>
                </a:lnTo>
                <a:lnTo>
                  <a:pt x="126" y="118"/>
                </a:lnTo>
                <a:lnTo>
                  <a:pt x="126" y="118"/>
                </a:lnTo>
                <a:lnTo>
                  <a:pt x="128" y="118"/>
                </a:lnTo>
                <a:lnTo>
                  <a:pt x="128" y="118"/>
                </a:lnTo>
                <a:lnTo>
                  <a:pt x="128" y="118"/>
                </a:lnTo>
                <a:lnTo>
                  <a:pt x="128" y="118"/>
                </a:lnTo>
                <a:lnTo>
                  <a:pt x="130" y="120"/>
                </a:lnTo>
                <a:lnTo>
                  <a:pt x="130" y="120"/>
                </a:lnTo>
                <a:lnTo>
                  <a:pt x="130" y="120"/>
                </a:lnTo>
                <a:lnTo>
                  <a:pt x="130" y="120"/>
                </a:lnTo>
                <a:lnTo>
                  <a:pt x="130" y="120"/>
                </a:lnTo>
                <a:lnTo>
                  <a:pt x="128" y="120"/>
                </a:lnTo>
                <a:close/>
                <a:moveTo>
                  <a:pt x="502" y="76"/>
                </a:moveTo>
                <a:lnTo>
                  <a:pt x="502" y="76"/>
                </a:lnTo>
                <a:lnTo>
                  <a:pt x="500" y="76"/>
                </a:lnTo>
                <a:lnTo>
                  <a:pt x="500" y="76"/>
                </a:lnTo>
                <a:lnTo>
                  <a:pt x="500" y="76"/>
                </a:lnTo>
                <a:lnTo>
                  <a:pt x="500" y="76"/>
                </a:lnTo>
                <a:lnTo>
                  <a:pt x="502" y="76"/>
                </a:lnTo>
                <a:lnTo>
                  <a:pt x="502" y="76"/>
                </a:lnTo>
                <a:lnTo>
                  <a:pt x="502" y="76"/>
                </a:lnTo>
                <a:lnTo>
                  <a:pt x="502" y="76"/>
                </a:lnTo>
                <a:lnTo>
                  <a:pt x="502" y="76"/>
                </a:lnTo>
                <a:lnTo>
                  <a:pt x="502" y="76"/>
                </a:lnTo>
                <a:lnTo>
                  <a:pt x="502" y="76"/>
                </a:lnTo>
                <a:lnTo>
                  <a:pt x="502" y="76"/>
                </a:lnTo>
                <a:lnTo>
                  <a:pt x="502" y="76"/>
                </a:lnTo>
                <a:lnTo>
                  <a:pt x="502" y="76"/>
                </a:lnTo>
                <a:close/>
                <a:moveTo>
                  <a:pt x="348" y="192"/>
                </a:moveTo>
                <a:lnTo>
                  <a:pt x="348" y="192"/>
                </a:lnTo>
                <a:lnTo>
                  <a:pt x="348" y="192"/>
                </a:lnTo>
                <a:lnTo>
                  <a:pt x="346" y="192"/>
                </a:lnTo>
                <a:lnTo>
                  <a:pt x="346" y="192"/>
                </a:lnTo>
                <a:lnTo>
                  <a:pt x="346" y="192"/>
                </a:lnTo>
                <a:lnTo>
                  <a:pt x="346" y="192"/>
                </a:lnTo>
                <a:lnTo>
                  <a:pt x="346" y="192"/>
                </a:lnTo>
                <a:lnTo>
                  <a:pt x="346" y="192"/>
                </a:lnTo>
                <a:lnTo>
                  <a:pt x="348" y="192"/>
                </a:lnTo>
                <a:lnTo>
                  <a:pt x="348" y="192"/>
                </a:lnTo>
                <a:lnTo>
                  <a:pt x="348" y="192"/>
                </a:lnTo>
                <a:lnTo>
                  <a:pt x="348" y="192"/>
                </a:lnTo>
                <a:lnTo>
                  <a:pt x="348" y="192"/>
                </a:lnTo>
                <a:lnTo>
                  <a:pt x="348" y="192"/>
                </a:lnTo>
                <a:lnTo>
                  <a:pt x="348" y="192"/>
                </a:lnTo>
                <a:lnTo>
                  <a:pt x="350" y="192"/>
                </a:lnTo>
                <a:lnTo>
                  <a:pt x="348" y="192"/>
                </a:lnTo>
                <a:lnTo>
                  <a:pt x="348" y="192"/>
                </a:lnTo>
                <a:close/>
                <a:moveTo>
                  <a:pt x="370" y="192"/>
                </a:moveTo>
                <a:lnTo>
                  <a:pt x="368" y="192"/>
                </a:lnTo>
                <a:lnTo>
                  <a:pt x="368" y="192"/>
                </a:lnTo>
                <a:lnTo>
                  <a:pt x="368" y="192"/>
                </a:lnTo>
                <a:lnTo>
                  <a:pt x="368" y="192"/>
                </a:lnTo>
                <a:lnTo>
                  <a:pt x="368" y="192"/>
                </a:lnTo>
                <a:lnTo>
                  <a:pt x="368" y="192"/>
                </a:lnTo>
                <a:lnTo>
                  <a:pt x="368" y="192"/>
                </a:lnTo>
                <a:lnTo>
                  <a:pt x="368" y="192"/>
                </a:lnTo>
                <a:lnTo>
                  <a:pt x="368" y="192"/>
                </a:lnTo>
                <a:lnTo>
                  <a:pt x="368" y="192"/>
                </a:lnTo>
                <a:lnTo>
                  <a:pt x="368" y="190"/>
                </a:lnTo>
                <a:lnTo>
                  <a:pt x="368" y="190"/>
                </a:lnTo>
                <a:lnTo>
                  <a:pt x="370" y="190"/>
                </a:lnTo>
                <a:lnTo>
                  <a:pt x="370" y="192"/>
                </a:lnTo>
                <a:lnTo>
                  <a:pt x="370" y="192"/>
                </a:lnTo>
                <a:lnTo>
                  <a:pt x="370" y="192"/>
                </a:lnTo>
                <a:lnTo>
                  <a:pt x="370" y="192"/>
                </a:lnTo>
                <a:lnTo>
                  <a:pt x="370" y="192"/>
                </a:lnTo>
                <a:lnTo>
                  <a:pt x="370" y="192"/>
                </a:lnTo>
                <a:lnTo>
                  <a:pt x="370" y="192"/>
                </a:lnTo>
                <a:lnTo>
                  <a:pt x="370" y="192"/>
                </a:lnTo>
                <a:close/>
                <a:moveTo>
                  <a:pt x="492" y="100"/>
                </a:moveTo>
                <a:lnTo>
                  <a:pt x="492" y="100"/>
                </a:lnTo>
                <a:lnTo>
                  <a:pt x="492" y="100"/>
                </a:lnTo>
                <a:lnTo>
                  <a:pt x="492" y="100"/>
                </a:lnTo>
                <a:lnTo>
                  <a:pt x="492" y="100"/>
                </a:lnTo>
                <a:lnTo>
                  <a:pt x="492" y="100"/>
                </a:lnTo>
                <a:lnTo>
                  <a:pt x="492" y="100"/>
                </a:lnTo>
                <a:lnTo>
                  <a:pt x="494" y="100"/>
                </a:lnTo>
                <a:lnTo>
                  <a:pt x="494" y="100"/>
                </a:lnTo>
                <a:lnTo>
                  <a:pt x="496" y="100"/>
                </a:lnTo>
                <a:lnTo>
                  <a:pt x="496" y="100"/>
                </a:lnTo>
                <a:lnTo>
                  <a:pt x="496" y="100"/>
                </a:lnTo>
                <a:lnTo>
                  <a:pt x="496" y="102"/>
                </a:lnTo>
                <a:lnTo>
                  <a:pt x="494" y="102"/>
                </a:lnTo>
                <a:lnTo>
                  <a:pt x="492" y="102"/>
                </a:lnTo>
                <a:lnTo>
                  <a:pt x="492" y="102"/>
                </a:lnTo>
                <a:lnTo>
                  <a:pt x="492" y="102"/>
                </a:lnTo>
                <a:lnTo>
                  <a:pt x="492" y="102"/>
                </a:lnTo>
                <a:lnTo>
                  <a:pt x="490" y="102"/>
                </a:lnTo>
                <a:lnTo>
                  <a:pt x="490" y="102"/>
                </a:lnTo>
                <a:lnTo>
                  <a:pt x="488" y="102"/>
                </a:lnTo>
                <a:lnTo>
                  <a:pt x="488" y="102"/>
                </a:lnTo>
                <a:lnTo>
                  <a:pt x="486" y="102"/>
                </a:lnTo>
                <a:lnTo>
                  <a:pt x="486" y="102"/>
                </a:lnTo>
                <a:lnTo>
                  <a:pt x="486" y="102"/>
                </a:lnTo>
                <a:lnTo>
                  <a:pt x="486" y="102"/>
                </a:lnTo>
                <a:lnTo>
                  <a:pt x="486" y="100"/>
                </a:lnTo>
                <a:lnTo>
                  <a:pt x="486" y="100"/>
                </a:lnTo>
                <a:lnTo>
                  <a:pt x="488" y="100"/>
                </a:lnTo>
                <a:lnTo>
                  <a:pt x="488" y="100"/>
                </a:lnTo>
                <a:lnTo>
                  <a:pt x="488" y="100"/>
                </a:lnTo>
                <a:lnTo>
                  <a:pt x="488" y="100"/>
                </a:lnTo>
                <a:lnTo>
                  <a:pt x="488" y="100"/>
                </a:lnTo>
                <a:lnTo>
                  <a:pt x="488" y="100"/>
                </a:lnTo>
                <a:lnTo>
                  <a:pt x="488" y="100"/>
                </a:lnTo>
                <a:lnTo>
                  <a:pt x="488" y="100"/>
                </a:lnTo>
                <a:lnTo>
                  <a:pt x="488" y="100"/>
                </a:lnTo>
                <a:lnTo>
                  <a:pt x="488" y="100"/>
                </a:lnTo>
                <a:lnTo>
                  <a:pt x="488" y="98"/>
                </a:lnTo>
                <a:lnTo>
                  <a:pt x="488" y="98"/>
                </a:lnTo>
                <a:lnTo>
                  <a:pt x="488" y="98"/>
                </a:lnTo>
                <a:lnTo>
                  <a:pt x="488" y="98"/>
                </a:lnTo>
                <a:lnTo>
                  <a:pt x="490" y="98"/>
                </a:lnTo>
                <a:lnTo>
                  <a:pt x="490" y="98"/>
                </a:lnTo>
                <a:lnTo>
                  <a:pt x="490" y="98"/>
                </a:lnTo>
                <a:lnTo>
                  <a:pt x="490" y="98"/>
                </a:lnTo>
                <a:lnTo>
                  <a:pt x="490" y="98"/>
                </a:lnTo>
                <a:lnTo>
                  <a:pt x="490" y="98"/>
                </a:lnTo>
                <a:lnTo>
                  <a:pt x="490" y="98"/>
                </a:lnTo>
                <a:lnTo>
                  <a:pt x="492" y="98"/>
                </a:lnTo>
                <a:lnTo>
                  <a:pt x="492" y="98"/>
                </a:lnTo>
                <a:lnTo>
                  <a:pt x="492" y="98"/>
                </a:lnTo>
                <a:lnTo>
                  <a:pt x="494" y="98"/>
                </a:lnTo>
                <a:lnTo>
                  <a:pt x="494" y="100"/>
                </a:lnTo>
                <a:lnTo>
                  <a:pt x="494" y="100"/>
                </a:lnTo>
                <a:lnTo>
                  <a:pt x="494" y="100"/>
                </a:lnTo>
                <a:lnTo>
                  <a:pt x="494" y="100"/>
                </a:lnTo>
                <a:lnTo>
                  <a:pt x="492" y="100"/>
                </a:lnTo>
                <a:lnTo>
                  <a:pt x="492" y="100"/>
                </a:lnTo>
                <a:lnTo>
                  <a:pt x="492" y="100"/>
                </a:lnTo>
                <a:lnTo>
                  <a:pt x="492" y="100"/>
                </a:lnTo>
                <a:lnTo>
                  <a:pt x="492" y="100"/>
                </a:lnTo>
                <a:lnTo>
                  <a:pt x="492" y="100"/>
                </a:lnTo>
                <a:lnTo>
                  <a:pt x="490" y="100"/>
                </a:lnTo>
                <a:lnTo>
                  <a:pt x="492" y="100"/>
                </a:lnTo>
                <a:lnTo>
                  <a:pt x="492" y="100"/>
                </a:lnTo>
                <a:close/>
                <a:moveTo>
                  <a:pt x="122" y="284"/>
                </a:moveTo>
                <a:lnTo>
                  <a:pt x="122" y="284"/>
                </a:lnTo>
                <a:lnTo>
                  <a:pt x="120" y="284"/>
                </a:lnTo>
                <a:lnTo>
                  <a:pt x="120" y="284"/>
                </a:lnTo>
                <a:lnTo>
                  <a:pt x="120" y="284"/>
                </a:lnTo>
                <a:lnTo>
                  <a:pt x="120" y="284"/>
                </a:lnTo>
                <a:lnTo>
                  <a:pt x="120" y="284"/>
                </a:lnTo>
                <a:lnTo>
                  <a:pt x="120" y="282"/>
                </a:lnTo>
                <a:lnTo>
                  <a:pt x="120" y="284"/>
                </a:lnTo>
                <a:lnTo>
                  <a:pt x="122" y="284"/>
                </a:lnTo>
                <a:lnTo>
                  <a:pt x="122" y="284"/>
                </a:lnTo>
                <a:lnTo>
                  <a:pt x="122" y="284"/>
                </a:lnTo>
                <a:lnTo>
                  <a:pt x="122" y="284"/>
                </a:lnTo>
                <a:close/>
                <a:moveTo>
                  <a:pt x="122" y="118"/>
                </a:moveTo>
                <a:lnTo>
                  <a:pt x="122" y="118"/>
                </a:lnTo>
                <a:lnTo>
                  <a:pt x="122" y="118"/>
                </a:lnTo>
                <a:lnTo>
                  <a:pt x="120" y="118"/>
                </a:lnTo>
                <a:lnTo>
                  <a:pt x="120" y="118"/>
                </a:lnTo>
                <a:lnTo>
                  <a:pt x="122" y="118"/>
                </a:lnTo>
                <a:lnTo>
                  <a:pt x="124" y="116"/>
                </a:lnTo>
                <a:lnTo>
                  <a:pt x="124" y="116"/>
                </a:lnTo>
                <a:lnTo>
                  <a:pt x="124" y="116"/>
                </a:lnTo>
                <a:lnTo>
                  <a:pt x="124" y="116"/>
                </a:lnTo>
                <a:lnTo>
                  <a:pt x="124" y="118"/>
                </a:lnTo>
                <a:lnTo>
                  <a:pt x="122" y="118"/>
                </a:lnTo>
                <a:lnTo>
                  <a:pt x="122" y="118"/>
                </a:lnTo>
                <a:lnTo>
                  <a:pt x="122" y="118"/>
                </a:lnTo>
                <a:lnTo>
                  <a:pt x="122" y="118"/>
                </a:lnTo>
                <a:close/>
                <a:moveTo>
                  <a:pt x="130" y="192"/>
                </a:moveTo>
                <a:lnTo>
                  <a:pt x="128" y="192"/>
                </a:lnTo>
                <a:lnTo>
                  <a:pt x="128" y="192"/>
                </a:lnTo>
                <a:lnTo>
                  <a:pt x="128" y="192"/>
                </a:lnTo>
                <a:lnTo>
                  <a:pt x="126" y="192"/>
                </a:lnTo>
                <a:lnTo>
                  <a:pt x="128" y="192"/>
                </a:lnTo>
                <a:lnTo>
                  <a:pt x="128" y="192"/>
                </a:lnTo>
                <a:lnTo>
                  <a:pt x="128" y="192"/>
                </a:lnTo>
                <a:lnTo>
                  <a:pt x="128" y="192"/>
                </a:lnTo>
                <a:lnTo>
                  <a:pt x="130" y="192"/>
                </a:lnTo>
                <a:lnTo>
                  <a:pt x="130" y="192"/>
                </a:lnTo>
                <a:lnTo>
                  <a:pt x="132" y="192"/>
                </a:lnTo>
                <a:lnTo>
                  <a:pt x="136" y="190"/>
                </a:lnTo>
                <a:lnTo>
                  <a:pt x="136" y="190"/>
                </a:lnTo>
                <a:lnTo>
                  <a:pt x="136" y="190"/>
                </a:lnTo>
                <a:lnTo>
                  <a:pt x="136" y="190"/>
                </a:lnTo>
                <a:lnTo>
                  <a:pt x="136" y="190"/>
                </a:lnTo>
                <a:lnTo>
                  <a:pt x="136" y="192"/>
                </a:lnTo>
                <a:lnTo>
                  <a:pt x="136" y="192"/>
                </a:lnTo>
                <a:lnTo>
                  <a:pt x="136" y="192"/>
                </a:lnTo>
                <a:lnTo>
                  <a:pt x="134" y="192"/>
                </a:lnTo>
                <a:lnTo>
                  <a:pt x="134" y="192"/>
                </a:lnTo>
                <a:lnTo>
                  <a:pt x="134" y="192"/>
                </a:lnTo>
                <a:lnTo>
                  <a:pt x="132" y="192"/>
                </a:lnTo>
                <a:lnTo>
                  <a:pt x="132" y="192"/>
                </a:lnTo>
                <a:lnTo>
                  <a:pt x="132" y="192"/>
                </a:lnTo>
                <a:lnTo>
                  <a:pt x="132" y="192"/>
                </a:lnTo>
                <a:lnTo>
                  <a:pt x="132" y="192"/>
                </a:lnTo>
                <a:lnTo>
                  <a:pt x="130" y="192"/>
                </a:lnTo>
                <a:lnTo>
                  <a:pt x="130" y="192"/>
                </a:lnTo>
                <a:lnTo>
                  <a:pt x="130" y="192"/>
                </a:lnTo>
                <a:close/>
                <a:moveTo>
                  <a:pt x="124" y="116"/>
                </a:moveTo>
                <a:lnTo>
                  <a:pt x="124" y="116"/>
                </a:lnTo>
                <a:lnTo>
                  <a:pt x="120" y="118"/>
                </a:lnTo>
                <a:lnTo>
                  <a:pt x="120" y="118"/>
                </a:lnTo>
                <a:lnTo>
                  <a:pt x="118" y="118"/>
                </a:lnTo>
                <a:lnTo>
                  <a:pt x="118" y="118"/>
                </a:lnTo>
                <a:lnTo>
                  <a:pt x="118" y="116"/>
                </a:lnTo>
                <a:lnTo>
                  <a:pt x="118" y="116"/>
                </a:lnTo>
                <a:lnTo>
                  <a:pt x="118" y="116"/>
                </a:lnTo>
                <a:lnTo>
                  <a:pt x="118" y="116"/>
                </a:lnTo>
                <a:lnTo>
                  <a:pt x="118" y="116"/>
                </a:lnTo>
                <a:lnTo>
                  <a:pt x="118" y="116"/>
                </a:lnTo>
                <a:lnTo>
                  <a:pt x="118" y="116"/>
                </a:lnTo>
                <a:lnTo>
                  <a:pt x="120" y="116"/>
                </a:lnTo>
                <a:lnTo>
                  <a:pt x="120" y="116"/>
                </a:lnTo>
                <a:lnTo>
                  <a:pt x="120" y="116"/>
                </a:lnTo>
                <a:lnTo>
                  <a:pt x="120" y="116"/>
                </a:lnTo>
                <a:lnTo>
                  <a:pt x="122" y="116"/>
                </a:lnTo>
                <a:lnTo>
                  <a:pt x="122" y="116"/>
                </a:lnTo>
                <a:lnTo>
                  <a:pt x="122" y="116"/>
                </a:lnTo>
                <a:lnTo>
                  <a:pt x="122" y="116"/>
                </a:lnTo>
                <a:lnTo>
                  <a:pt x="122" y="116"/>
                </a:lnTo>
                <a:lnTo>
                  <a:pt x="124" y="116"/>
                </a:lnTo>
                <a:lnTo>
                  <a:pt x="124" y="116"/>
                </a:lnTo>
                <a:lnTo>
                  <a:pt x="124" y="116"/>
                </a:lnTo>
                <a:lnTo>
                  <a:pt x="124" y="116"/>
                </a:lnTo>
                <a:lnTo>
                  <a:pt x="124" y="116"/>
                </a:lnTo>
                <a:close/>
                <a:moveTo>
                  <a:pt x="510" y="78"/>
                </a:moveTo>
                <a:lnTo>
                  <a:pt x="510" y="80"/>
                </a:lnTo>
                <a:lnTo>
                  <a:pt x="510" y="80"/>
                </a:lnTo>
                <a:lnTo>
                  <a:pt x="510" y="80"/>
                </a:lnTo>
                <a:lnTo>
                  <a:pt x="510" y="82"/>
                </a:lnTo>
                <a:lnTo>
                  <a:pt x="510" y="82"/>
                </a:lnTo>
                <a:lnTo>
                  <a:pt x="510" y="82"/>
                </a:lnTo>
                <a:lnTo>
                  <a:pt x="510" y="84"/>
                </a:lnTo>
                <a:lnTo>
                  <a:pt x="510" y="84"/>
                </a:lnTo>
                <a:lnTo>
                  <a:pt x="510" y="84"/>
                </a:lnTo>
                <a:lnTo>
                  <a:pt x="510" y="84"/>
                </a:lnTo>
                <a:lnTo>
                  <a:pt x="510" y="84"/>
                </a:lnTo>
                <a:lnTo>
                  <a:pt x="510" y="86"/>
                </a:lnTo>
                <a:lnTo>
                  <a:pt x="510" y="86"/>
                </a:lnTo>
                <a:lnTo>
                  <a:pt x="510" y="86"/>
                </a:lnTo>
                <a:lnTo>
                  <a:pt x="510" y="86"/>
                </a:lnTo>
                <a:lnTo>
                  <a:pt x="510" y="86"/>
                </a:lnTo>
                <a:lnTo>
                  <a:pt x="510" y="86"/>
                </a:lnTo>
                <a:lnTo>
                  <a:pt x="510" y="86"/>
                </a:lnTo>
                <a:lnTo>
                  <a:pt x="510" y="88"/>
                </a:lnTo>
                <a:lnTo>
                  <a:pt x="510" y="88"/>
                </a:lnTo>
                <a:lnTo>
                  <a:pt x="510" y="88"/>
                </a:lnTo>
                <a:lnTo>
                  <a:pt x="510" y="88"/>
                </a:lnTo>
                <a:lnTo>
                  <a:pt x="508" y="88"/>
                </a:lnTo>
                <a:lnTo>
                  <a:pt x="508" y="88"/>
                </a:lnTo>
                <a:lnTo>
                  <a:pt x="508" y="88"/>
                </a:lnTo>
                <a:lnTo>
                  <a:pt x="510" y="86"/>
                </a:lnTo>
                <a:lnTo>
                  <a:pt x="510" y="86"/>
                </a:lnTo>
                <a:lnTo>
                  <a:pt x="510" y="86"/>
                </a:lnTo>
                <a:lnTo>
                  <a:pt x="510" y="86"/>
                </a:lnTo>
                <a:lnTo>
                  <a:pt x="508" y="86"/>
                </a:lnTo>
                <a:lnTo>
                  <a:pt x="508" y="86"/>
                </a:lnTo>
                <a:lnTo>
                  <a:pt x="508" y="86"/>
                </a:lnTo>
                <a:lnTo>
                  <a:pt x="508" y="86"/>
                </a:lnTo>
                <a:lnTo>
                  <a:pt x="508" y="84"/>
                </a:lnTo>
                <a:lnTo>
                  <a:pt x="508" y="84"/>
                </a:lnTo>
                <a:lnTo>
                  <a:pt x="508" y="84"/>
                </a:lnTo>
                <a:lnTo>
                  <a:pt x="508" y="84"/>
                </a:lnTo>
                <a:lnTo>
                  <a:pt x="508" y="84"/>
                </a:lnTo>
                <a:lnTo>
                  <a:pt x="508" y="84"/>
                </a:lnTo>
                <a:lnTo>
                  <a:pt x="508" y="82"/>
                </a:lnTo>
                <a:lnTo>
                  <a:pt x="508" y="82"/>
                </a:lnTo>
                <a:lnTo>
                  <a:pt x="508" y="82"/>
                </a:lnTo>
                <a:lnTo>
                  <a:pt x="508" y="82"/>
                </a:lnTo>
                <a:lnTo>
                  <a:pt x="506" y="82"/>
                </a:lnTo>
                <a:lnTo>
                  <a:pt x="506" y="82"/>
                </a:lnTo>
                <a:lnTo>
                  <a:pt x="506" y="80"/>
                </a:lnTo>
                <a:lnTo>
                  <a:pt x="506" y="80"/>
                </a:lnTo>
                <a:lnTo>
                  <a:pt x="506" y="80"/>
                </a:lnTo>
                <a:lnTo>
                  <a:pt x="506" y="80"/>
                </a:lnTo>
                <a:lnTo>
                  <a:pt x="506" y="80"/>
                </a:lnTo>
                <a:lnTo>
                  <a:pt x="506" y="80"/>
                </a:lnTo>
                <a:lnTo>
                  <a:pt x="506" y="80"/>
                </a:lnTo>
                <a:lnTo>
                  <a:pt x="506" y="78"/>
                </a:lnTo>
                <a:lnTo>
                  <a:pt x="506" y="78"/>
                </a:lnTo>
                <a:lnTo>
                  <a:pt x="506" y="78"/>
                </a:lnTo>
                <a:lnTo>
                  <a:pt x="508" y="78"/>
                </a:lnTo>
                <a:lnTo>
                  <a:pt x="508" y="78"/>
                </a:lnTo>
                <a:lnTo>
                  <a:pt x="508" y="78"/>
                </a:lnTo>
                <a:lnTo>
                  <a:pt x="510" y="80"/>
                </a:lnTo>
                <a:lnTo>
                  <a:pt x="510" y="80"/>
                </a:lnTo>
                <a:lnTo>
                  <a:pt x="510" y="78"/>
                </a:lnTo>
                <a:lnTo>
                  <a:pt x="510" y="78"/>
                </a:lnTo>
                <a:lnTo>
                  <a:pt x="510" y="78"/>
                </a:lnTo>
                <a:lnTo>
                  <a:pt x="510" y="78"/>
                </a:lnTo>
                <a:lnTo>
                  <a:pt x="510" y="78"/>
                </a:lnTo>
                <a:lnTo>
                  <a:pt x="508" y="78"/>
                </a:lnTo>
                <a:lnTo>
                  <a:pt x="508" y="78"/>
                </a:lnTo>
                <a:lnTo>
                  <a:pt x="508" y="78"/>
                </a:lnTo>
                <a:lnTo>
                  <a:pt x="508" y="76"/>
                </a:lnTo>
                <a:lnTo>
                  <a:pt x="508" y="76"/>
                </a:lnTo>
                <a:lnTo>
                  <a:pt x="508" y="76"/>
                </a:lnTo>
                <a:lnTo>
                  <a:pt x="508" y="76"/>
                </a:lnTo>
                <a:lnTo>
                  <a:pt x="508" y="76"/>
                </a:lnTo>
                <a:lnTo>
                  <a:pt x="508" y="76"/>
                </a:lnTo>
                <a:lnTo>
                  <a:pt x="508" y="76"/>
                </a:lnTo>
                <a:lnTo>
                  <a:pt x="508" y="76"/>
                </a:lnTo>
                <a:lnTo>
                  <a:pt x="510" y="78"/>
                </a:lnTo>
                <a:lnTo>
                  <a:pt x="510" y="78"/>
                </a:lnTo>
                <a:lnTo>
                  <a:pt x="510" y="78"/>
                </a:lnTo>
                <a:lnTo>
                  <a:pt x="510" y="78"/>
                </a:lnTo>
                <a:lnTo>
                  <a:pt x="510" y="78"/>
                </a:lnTo>
                <a:lnTo>
                  <a:pt x="510" y="78"/>
                </a:lnTo>
                <a:lnTo>
                  <a:pt x="510" y="78"/>
                </a:lnTo>
                <a:close/>
                <a:moveTo>
                  <a:pt x="152" y="168"/>
                </a:moveTo>
                <a:lnTo>
                  <a:pt x="152" y="168"/>
                </a:lnTo>
                <a:lnTo>
                  <a:pt x="154" y="168"/>
                </a:lnTo>
                <a:lnTo>
                  <a:pt x="154" y="168"/>
                </a:lnTo>
                <a:lnTo>
                  <a:pt x="156" y="168"/>
                </a:lnTo>
                <a:lnTo>
                  <a:pt x="156" y="168"/>
                </a:lnTo>
                <a:lnTo>
                  <a:pt x="156" y="168"/>
                </a:lnTo>
                <a:lnTo>
                  <a:pt x="154" y="168"/>
                </a:lnTo>
                <a:lnTo>
                  <a:pt x="154" y="170"/>
                </a:lnTo>
                <a:lnTo>
                  <a:pt x="154" y="170"/>
                </a:lnTo>
                <a:lnTo>
                  <a:pt x="154" y="170"/>
                </a:lnTo>
                <a:lnTo>
                  <a:pt x="152" y="170"/>
                </a:lnTo>
                <a:lnTo>
                  <a:pt x="152" y="170"/>
                </a:lnTo>
                <a:lnTo>
                  <a:pt x="152" y="170"/>
                </a:lnTo>
                <a:lnTo>
                  <a:pt x="152" y="170"/>
                </a:lnTo>
                <a:lnTo>
                  <a:pt x="152" y="170"/>
                </a:lnTo>
                <a:lnTo>
                  <a:pt x="152" y="170"/>
                </a:lnTo>
                <a:lnTo>
                  <a:pt x="152" y="170"/>
                </a:lnTo>
                <a:lnTo>
                  <a:pt x="150" y="172"/>
                </a:lnTo>
                <a:lnTo>
                  <a:pt x="150" y="172"/>
                </a:lnTo>
                <a:lnTo>
                  <a:pt x="150" y="172"/>
                </a:lnTo>
                <a:lnTo>
                  <a:pt x="150" y="172"/>
                </a:lnTo>
                <a:lnTo>
                  <a:pt x="150" y="172"/>
                </a:lnTo>
                <a:lnTo>
                  <a:pt x="150" y="172"/>
                </a:lnTo>
                <a:lnTo>
                  <a:pt x="150" y="172"/>
                </a:lnTo>
                <a:lnTo>
                  <a:pt x="148" y="174"/>
                </a:lnTo>
                <a:lnTo>
                  <a:pt x="148" y="174"/>
                </a:lnTo>
                <a:lnTo>
                  <a:pt x="148" y="174"/>
                </a:lnTo>
                <a:lnTo>
                  <a:pt x="148" y="174"/>
                </a:lnTo>
                <a:lnTo>
                  <a:pt x="148" y="172"/>
                </a:lnTo>
                <a:lnTo>
                  <a:pt x="148" y="172"/>
                </a:lnTo>
                <a:lnTo>
                  <a:pt x="148" y="172"/>
                </a:lnTo>
                <a:lnTo>
                  <a:pt x="148" y="170"/>
                </a:lnTo>
                <a:lnTo>
                  <a:pt x="146" y="170"/>
                </a:lnTo>
                <a:lnTo>
                  <a:pt x="146" y="170"/>
                </a:lnTo>
                <a:lnTo>
                  <a:pt x="146" y="170"/>
                </a:lnTo>
                <a:lnTo>
                  <a:pt x="146" y="170"/>
                </a:lnTo>
                <a:lnTo>
                  <a:pt x="146" y="170"/>
                </a:lnTo>
                <a:lnTo>
                  <a:pt x="148" y="170"/>
                </a:lnTo>
                <a:lnTo>
                  <a:pt x="148" y="170"/>
                </a:lnTo>
                <a:lnTo>
                  <a:pt x="148" y="170"/>
                </a:lnTo>
                <a:lnTo>
                  <a:pt x="150" y="168"/>
                </a:lnTo>
                <a:lnTo>
                  <a:pt x="150" y="168"/>
                </a:lnTo>
                <a:lnTo>
                  <a:pt x="150" y="168"/>
                </a:lnTo>
                <a:lnTo>
                  <a:pt x="150" y="168"/>
                </a:lnTo>
                <a:lnTo>
                  <a:pt x="152" y="168"/>
                </a:lnTo>
                <a:lnTo>
                  <a:pt x="152" y="168"/>
                </a:lnTo>
                <a:lnTo>
                  <a:pt x="152" y="168"/>
                </a:lnTo>
                <a:lnTo>
                  <a:pt x="152" y="168"/>
                </a:lnTo>
                <a:lnTo>
                  <a:pt x="150" y="168"/>
                </a:lnTo>
                <a:lnTo>
                  <a:pt x="150" y="168"/>
                </a:lnTo>
                <a:lnTo>
                  <a:pt x="150" y="168"/>
                </a:lnTo>
                <a:lnTo>
                  <a:pt x="150" y="168"/>
                </a:lnTo>
                <a:lnTo>
                  <a:pt x="150" y="168"/>
                </a:lnTo>
                <a:lnTo>
                  <a:pt x="150" y="168"/>
                </a:lnTo>
                <a:lnTo>
                  <a:pt x="150" y="168"/>
                </a:lnTo>
                <a:lnTo>
                  <a:pt x="150" y="168"/>
                </a:lnTo>
                <a:lnTo>
                  <a:pt x="150" y="168"/>
                </a:lnTo>
                <a:lnTo>
                  <a:pt x="148" y="168"/>
                </a:lnTo>
                <a:lnTo>
                  <a:pt x="148" y="168"/>
                </a:lnTo>
                <a:lnTo>
                  <a:pt x="150" y="168"/>
                </a:lnTo>
                <a:lnTo>
                  <a:pt x="150" y="168"/>
                </a:lnTo>
                <a:lnTo>
                  <a:pt x="150" y="168"/>
                </a:lnTo>
                <a:lnTo>
                  <a:pt x="150" y="168"/>
                </a:lnTo>
                <a:lnTo>
                  <a:pt x="152" y="168"/>
                </a:lnTo>
                <a:lnTo>
                  <a:pt x="152" y="168"/>
                </a:lnTo>
                <a:lnTo>
                  <a:pt x="152" y="168"/>
                </a:lnTo>
                <a:lnTo>
                  <a:pt x="152" y="168"/>
                </a:lnTo>
                <a:lnTo>
                  <a:pt x="152" y="168"/>
                </a:lnTo>
                <a:lnTo>
                  <a:pt x="152" y="168"/>
                </a:lnTo>
                <a:lnTo>
                  <a:pt x="152" y="168"/>
                </a:lnTo>
                <a:lnTo>
                  <a:pt x="152" y="168"/>
                </a:lnTo>
                <a:close/>
                <a:moveTo>
                  <a:pt x="444" y="172"/>
                </a:moveTo>
                <a:lnTo>
                  <a:pt x="444" y="172"/>
                </a:lnTo>
                <a:lnTo>
                  <a:pt x="444" y="172"/>
                </a:lnTo>
                <a:lnTo>
                  <a:pt x="444" y="172"/>
                </a:lnTo>
                <a:lnTo>
                  <a:pt x="442" y="172"/>
                </a:lnTo>
                <a:lnTo>
                  <a:pt x="442" y="170"/>
                </a:lnTo>
                <a:lnTo>
                  <a:pt x="442" y="170"/>
                </a:lnTo>
                <a:lnTo>
                  <a:pt x="442" y="170"/>
                </a:lnTo>
                <a:lnTo>
                  <a:pt x="442" y="170"/>
                </a:lnTo>
                <a:lnTo>
                  <a:pt x="442" y="170"/>
                </a:lnTo>
                <a:lnTo>
                  <a:pt x="442" y="170"/>
                </a:lnTo>
                <a:lnTo>
                  <a:pt x="442" y="170"/>
                </a:lnTo>
                <a:lnTo>
                  <a:pt x="442" y="170"/>
                </a:lnTo>
                <a:lnTo>
                  <a:pt x="442" y="170"/>
                </a:lnTo>
                <a:lnTo>
                  <a:pt x="444" y="170"/>
                </a:lnTo>
                <a:lnTo>
                  <a:pt x="444" y="170"/>
                </a:lnTo>
                <a:lnTo>
                  <a:pt x="444" y="170"/>
                </a:lnTo>
                <a:lnTo>
                  <a:pt x="444" y="170"/>
                </a:lnTo>
                <a:lnTo>
                  <a:pt x="444" y="170"/>
                </a:lnTo>
                <a:lnTo>
                  <a:pt x="444" y="170"/>
                </a:lnTo>
                <a:lnTo>
                  <a:pt x="444" y="170"/>
                </a:lnTo>
                <a:lnTo>
                  <a:pt x="444" y="172"/>
                </a:lnTo>
                <a:lnTo>
                  <a:pt x="444" y="172"/>
                </a:lnTo>
                <a:close/>
                <a:moveTo>
                  <a:pt x="502" y="78"/>
                </a:moveTo>
                <a:lnTo>
                  <a:pt x="500" y="78"/>
                </a:lnTo>
                <a:lnTo>
                  <a:pt x="500" y="78"/>
                </a:lnTo>
                <a:lnTo>
                  <a:pt x="500" y="78"/>
                </a:lnTo>
                <a:lnTo>
                  <a:pt x="500" y="78"/>
                </a:lnTo>
                <a:lnTo>
                  <a:pt x="500" y="76"/>
                </a:lnTo>
                <a:lnTo>
                  <a:pt x="500" y="76"/>
                </a:lnTo>
                <a:lnTo>
                  <a:pt x="500" y="76"/>
                </a:lnTo>
                <a:lnTo>
                  <a:pt x="500" y="76"/>
                </a:lnTo>
                <a:lnTo>
                  <a:pt x="502" y="76"/>
                </a:lnTo>
                <a:lnTo>
                  <a:pt x="502" y="76"/>
                </a:lnTo>
                <a:lnTo>
                  <a:pt x="502" y="78"/>
                </a:lnTo>
                <a:lnTo>
                  <a:pt x="502" y="78"/>
                </a:lnTo>
                <a:lnTo>
                  <a:pt x="502" y="78"/>
                </a:lnTo>
                <a:close/>
                <a:moveTo>
                  <a:pt x="120" y="190"/>
                </a:moveTo>
                <a:lnTo>
                  <a:pt x="120" y="190"/>
                </a:lnTo>
                <a:lnTo>
                  <a:pt x="118" y="188"/>
                </a:lnTo>
                <a:lnTo>
                  <a:pt x="118" y="188"/>
                </a:lnTo>
                <a:lnTo>
                  <a:pt x="118" y="188"/>
                </a:lnTo>
                <a:lnTo>
                  <a:pt x="120" y="188"/>
                </a:lnTo>
                <a:lnTo>
                  <a:pt x="122" y="188"/>
                </a:lnTo>
                <a:lnTo>
                  <a:pt x="122" y="188"/>
                </a:lnTo>
                <a:lnTo>
                  <a:pt x="122" y="188"/>
                </a:lnTo>
                <a:lnTo>
                  <a:pt x="122" y="188"/>
                </a:lnTo>
                <a:lnTo>
                  <a:pt x="122" y="188"/>
                </a:lnTo>
                <a:lnTo>
                  <a:pt x="122" y="188"/>
                </a:lnTo>
                <a:lnTo>
                  <a:pt x="122" y="188"/>
                </a:lnTo>
                <a:lnTo>
                  <a:pt x="122" y="188"/>
                </a:lnTo>
                <a:lnTo>
                  <a:pt x="122" y="188"/>
                </a:lnTo>
                <a:lnTo>
                  <a:pt x="122" y="188"/>
                </a:lnTo>
                <a:lnTo>
                  <a:pt x="122" y="188"/>
                </a:lnTo>
                <a:lnTo>
                  <a:pt x="122" y="188"/>
                </a:lnTo>
                <a:lnTo>
                  <a:pt x="122" y="188"/>
                </a:lnTo>
                <a:lnTo>
                  <a:pt x="122" y="190"/>
                </a:lnTo>
                <a:lnTo>
                  <a:pt x="122" y="190"/>
                </a:lnTo>
                <a:lnTo>
                  <a:pt x="120" y="190"/>
                </a:lnTo>
                <a:close/>
                <a:moveTo>
                  <a:pt x="508" y="20"/>
                </a:moveTo>
                <a:lnTo>
                  <a:pt x="508" y="20"/>
                </a:lnTo>
                <a:lnTo>
                  <a:pt x="510" y="20"/>
                </a:lnTo>
                <a:lnTo>
                  <a:pt x="510" y="20"/>
                </a:lnTo>
                <a:lnTo>
                  <a:pt x="512" y="20"/>
                </a:lnTo>
                <a:lnTo>
                  <a:pt x="512" y="20"/>
                </a:lnTo>
                <a:lnTo>
                  <a:pt x="512" y="20"/>
                </a:lnTo>
                <a:lnTo>
                  <a:pt x="512" y="20"/>
                </a:lnTo>
                <a:lnTo>
                  <a:pt x="510" y="20"/>
                </a:lnTo>
                <a:lnTo>
                  <a:pt x="508" y="20"/>
                </a:lnTo>
                <a:lnTo>
                  <a:pt x="508" y="20"/>
                </a:lnTo>
                <a:lnTo>
                  <a:pt x="506" y="20"/>
                </a:lnTo>
                <a:lnTo>
                  <a:pt x="504" y="20"/>
                </a:lnTo>
                <a:lnTo>
                  <a:pt x="506" y="20"/>
                </a:lnTo>
                <a:lnTo>
                  <a:pt x="506" y="20"/>
                </a:lnTo>
                <a:lnTo>
                  <a:pt x="506" y="20"/>
                </a:lnTo>
                <a:lnTo>
                  <a:pt x="506" y="20"/>
                </a:lnTo>
                <a:lnTo>
                  <a:pt x="506" y="20"/>
                </a:lnTo>
                <a:lnTo>
                  <a:pt x="506" y="20"/>
                </a:lnTo>
                <a:lnTo>
                  <a:pt x="504" y="20"/>
                </a:lnTo>
                <a:lnTo>
                  <a:pt x="506" y="20"/>
                </a:lnTo>
                <a:lnTo>
                  <a:pt x="506" y="20"/>
                </a:lnTo>
                <a:lnTo>
                  <a:pt x="506" y="20"/>
                </a:lnTo>
                <a:lnTo>
                  <a:pt x="506" y="20"/>
                </a:lnTo>
                <a:lnTo>
                  <a:pt x="506" y="20"/>
                </a:lnTo>
                <a:lnTo>
                  <a:pt x="508" y="20"/>
                </a:lnTo>
                <a:lnTo>
                  <a:pt x="508" y="20"/>
                </a:lnTo>
                <a:lnTo>
                  <a:pt x="508" y="20"/>
                </a:lnTo>
                <a:close/>
                <a:moveTo>
                  <a:pt x="496" y="82"/>
                </a:moveTo>
                <a:lnTo>
                  <a:pt x="496" y="82"/>
                </a:lnTo>
                <a:lnTo>
                  <a:pt x="496" y="82"/>
                </a:lnTo>
                <a:lnTo>
                  <a:pt x="496" y="82"/>
                </a:lnTo>
                <a:lnTo>
                  <a:pt x="494" y="82"/>
                </a:lnTo>
                <a:lnTo>
                  <a:pt x="494" y="82"/>
                </a:lnTo>
                <a:lnTo>
                  <a:pt x="494" y="82"/>
                </a:lnTo>
                <a:lnTo>
                  <a:pt x="492" y="82"/>
                </a:lnTo>
                <a:lnTo>
                  <a:pt x="492" y="82"/>
                </a:lnTo>
                <a:lnTo>
                  <a:pt x="492" y="82"/>
                </a:lnTo>
                <a:lnTo>
                  <a:pt x="494" y="82"/>
                </a:lnTo>
                <a:lnTo>
                  <a:pt x="494" y="82"/>
                </a:lnTo>
                <a:lnTo>
                  <a:pt x="494" y="80"/>
                </a:lnTo>
                <a:lnTo>
                  <a:pt x="496" y="80"/>
                </a:lnTo>
                <a:lnTo>
                  <a:pt x="496" y="82"/>
                </a:lnTo>
                <a:lnTo>
                  <a:pt x="496" y="82"/>
                </a:lnTo>
                <a:lnTo>
                  <a:pt x="496" y="82"/>
                </a:lnTo>
                <a:close/>
                <a:moveTo>
                  <a:pt x="526" y="20"/>
                </a:moveTo>
                <a:lnTo>
                  <a:pt x="526" y="20"/>
                </a:lnTo>
                <a:lnTo>
                  <a:pt x="526" y="20"/>
                </a:lnTo>
                <a:lnTo>
                  <a:pt x="524" y="20"/>
                </a:lnTo>
                <a:lnTo>
                  <a:pt x="524" y="20"/>
                </a:lnTo>
                <a:lnTo>
                  <a:pt x="522" y="20"/>
                </a:lnTo>
                <a:lnTo>
                  <a:pt x="522" y="20"/>
                </a:lnTo>
                <a:lnTo>
                  <a:pt x="520" y="20"/>
                </a:lnTo>
                <a:lnTo>
                  <a:pt x="520" y="18"/>
                </a:lnTo>
                <a:lnTo>
                  <a:pt x="520" y="18"/>
                </a:lnTo>
                <a:lnTo>
                  <a:pt x="520" y="18"/>
                </a:lnTo>
                <a:lnTo>
                  <a:pt x="520" y="18"/>
                </a:lnTo>
                <a:lnTo>
                  <a:pt x="520" y="18"/>
                </a:lnTo>
                <a:lnTo>
                  <a:pt x="520" y="18"/>
                </a:lnTo>
                <a:lnTo>
                  <a:pt x="522" y="18"/>
                </a:lnTo>
                <a:lnTo>
                  <a:pt x="522" y="18"/>
                </a:lnTo>
                <a:lnTo>
                  <a:pt x="524" y="18"/>
                </a:lnTo>
                <a:lnTo>
                  <a:pt x="524" y="18"/>
                </a:lnTo>
                <a:lnTo>
                  <a:pt x="524" y="18"/>
                </a:lnTo>
                <a:lnTo>
                  <a:pt x="524" y="18"/>
                </a:lnTo>
                <a:lnTo>
                  <a:pt x="526" y="18"/>
                </a:lnTo>
                <a:lnTo>
                  <a:pt x="526" y="20"/>
                </a:lnTo>
                <a:lnTo>
                  <a:pt x="528" y="20"/>
                </a:lnTo>
                <a:lnTo>
                  <a:pt x="528" y="20"/>
                </a:lnTo>
                <a:lnTo>
                  <a:pt x="528" y="20"/>
                </a:lnTo>
                <a:lnTo>
                  <a:pt x="528" y="20"/>
                </a:lnTo>
                <a:lnTo>
                  <a:pt x="526" y="20"/>
                </a:lnTo>
                <a:lnTo>
                  <a:pt x="526" y="20"/>
                </a:lnTo>
                <a:lnTo>
                  <a:pt x="526" y="20"/>
                </a:lnTo>
                <a:close/>
                <a:moveTo>
                  <a:pt x="128" y="114"/>
                </a:moveTo>
                <a:lnTo>
                  <a:pt x="128" y="114"/>
                </a:lnTo>
                <a:lnTo>
                  <a:pt x="128" y="114"/>
                </a:lnTo>
                <a:lnTo>
                  <a:pt x="128" y="114"/>
                </a:lnTo>
                <a:lnTo>
                  <a:pt x="128" y="114"/>
                </a:lnTo>
                <a:lnTo>
                  <a:pt x="128" y="114"/>
                </a:lnTo>
                <a:lnTo>
                  <a:pt x="128" y="114"/>
                </a:lnTo>
                <a:lnTo>
                  <a:pt x="128" y="114"/>
                </a:lnTo>
                <a:lnTo>
                  <a:pt x="128" y="114"/>
                </a:lnTo>
                <a:lnTo>
                  <a:pt x="126" y="114"/>
                </a:lnTo>
                <a:lnTo>
                  <a:pt x="126" y="114"/>
                </a:lnTo>
                <a:lnTo>
                  <a:pt x="126" y="114"/>
                </a:lnTo>
                <a:lnTo>
                  <a:pt x="126" y="114"/>
                </a:lnTo>
                <a:lnTo>
                  <a:pt x="126" y="114"/>
                </a:lnTo>
                <a:lnTo>
                  <a:pt x="126" y="114"/>
                </a:lnTo>
                <a:lnTo>
                  <a:pt x="126" y="114"/>
                </a:lnTo>
                <a:lnTo>
                  <a:pt x="126" y="114"/>
                </a:lnTo>
                <a:lnTo>
                  <a:pt x="126" y="114"/>
                </a:lnTo>
                <a:lnTo>
                  <a:pt x="126" y="114"/>
                </a:lnTo>
                <a:lnTo>
                  <a:pt x="124" y="116"/>
                </a:lnTo>
                <a:lnTo>
                  <a:pt x="124" y="114"/>
                </a:lnTo>
                <a:lnTo>
                  <a:pt x="124" y="114"/>
                </a:lnTo>
                <a:lnTo>
                  <a:pt x="124" y="114"/>
                </a:lnTo>
                <a:lnTo>
                  <a:pt x="124" y="114"/>
                </a:lnTo>
                <a:lnTo>
                  <a:pt x="124" y="114"/>
                </a:lnTo>
                <a:lnTo>
                  <a:pt x="124" y="114"/>
                </a:lnTo>
                <a:lnTo>
                  <a:pt x="124" y="114"/>
                </a:lnTo>
                <a:lnTo>
                  <a:pt x="124" y="114"/>
                </a:lnTo>
                <a:lnTo>
                  <a:pt x="124" y="114"/>
                </a:lnTo>
                <a:lnTo>
                  <a:pt x="122" y="114"/>
                </a:lnTo>
                <a:lnTo>
                  <a:pt x="122" y="114"/>
                </a:lnTo>
                <a:lnTo>
                  <a:pt x="122" y="114"/>
                </a:lnTo>
                <a:lnTo>
                  <a:pt x="122" y="114"/>
                </a:lnTo>
                <a:lnTo>
                  <a:pt x="122" y="114"/>
                </a:lnTo>
                <a:lnTo>
                  <a:pt x="120" y="114"/>
                </a:lnTo>
                <a:lnTo>
                  <a:pt x="120" y="114"/>
                </a:lnTo>
                <a:lnTo>
                  <a:pt x="122" y="114"/>
                </a:lnTo>
                <a:lnTo>
                  <a:pt x="122" y="114"/>
                </a:lnTo>
                <a:lnTo>
                  <a:pt x="122" y="114"/>
                </a:lnTo>
                <a:lnTo>
                  <a:pt x="122" y="114"/>
                </a:lnTo>
                <a:lnTo>
                  <a:pt x="124" y="114"/>
                </a:lnTo>
                <a:lnTo>
                  <a:pt x="124" y="114"/>
                </a:lnTo>
                <a:lnTo>
                  <a:pt x="126" y="114"/>
                </a:lnTo>
                <a:lnTo>
                  <a:pt x="126" y="114"/>
                </a:lnTo>
                <a:lnTo>
                  <a:pt x="128" y="114"/>
                </a:lnTo>
                <a:lnTo>
                  <a:pt x="128" y="114"/>
                </a:lnTo>
                <a:lnTo>
                  <a:pt x="128" y="114"/>
                </a:lnTo>
                <a:lnTo>
                  <a:pt x="128" y="114"/>
                </a:lnTo>
                <a:close/>
                <a:moveTo>
                  <a:pt x="516" y="18"/>
                </a:moveTo>
                <a:lnTo>
                  <a:pt x="516" y="18"/>
                </a:lnTo>
                <a:lnTo>
                  <a:pt x="514" y="18"/>
                </a:lnTo>
                <a:lnTo>
                  <a:pt x="514" y="18"/>
                </a:lnTo>
                <a:lnTo>
                  <a:pt x="512" y="18"/>
                </a:lnTo>
                <a:lnTo>
                  <a:pt x="512" y="18"/>
                </a:lnTo>
                <a:lnTo>
                  <a:pt x="512" y="18"/>
                </a:lnTo>
                <a:lnTo>
                  <a:pt x="512" y="18"/>
                </a:lnTo>
                <a:lnTo>
                  <a:pt x="510" y="16"/>
                </a:lnTo>
                <a:lnTo>
                  <a:pt x="508" y="16"/>
                </a:lnTo>
                <a:lnTo>
                  <a:pt x="508" y="16"/>
                </a:lnTo>
                <a:lnTo>
                  <a:pt x="508" y="16"/>
                </a:lnTo>
                <a:lnTo>
                  <a:pt x="508" y="16"/>
                </a:lnTo>
                <a:lnTo>
                  <a:pt x="508" y="16"/>
                </a:lnTo>
                <a:lnTo>
                  <a:pt x="508" y="16"/>
                </a:lnTo>
                <a:lnTo>
                  <a:pt x="508" y="14"/>
                </a:lnTo>
                <a:lnTo>
                  <a:pt x="508" y="14"/>
                </a:lnTo>
                <a:lnTo>
                  <a:pt x="508" y="14"/>
                </a:lnTo>
                <a:lnTo>
                  <a:pt x="508" y="14"/>
                </a:lnTo>
                <a:lnTo>
                  <a:pt x="510" y="14"/>
                </a:lnTo>
                <a:lnTo>
                  <a:pt x="510" y="14"/>
                </a:lnTo>
                <a:lnTo>
                  <a:pt x="510" y="14"/>
                </a:lnTo>
                <a:lnTo>
                  <a:pt x="510" y="14"/>
                </a:lnTo>
                <a:lnTo>
                  <a:pt x="510" y="14"/>
                </a:lnTo>
                <a:lnTo>
                  <a:pt x="510" y="14"/>
                </a:lnTo>
                <a:lnTo>
                  <a:pt x="512" y="16"/>
                </a:lnTo>
                <a:lnTo>
                  <a:pt x="512" y="16"/>
                </a:lnTo>
                <a:lnTo>
                  <a:pt x="512" y="16"/>
                </a:lnTo>
                <a:lnTo>
                  <a:pt x="512" y="16"/>
                </a:lnTo>
                <a:lnTo>
                  <a:pt x="512" y="16"/>
                </a:lnTo>
                <a:lnTo>
                  <a:pt x="512" y="16"/>
                </a:lnTo>
                <a:lnTo>
                  <a:pt x="512" y="16"/>
                </a:lnTo>
                <a:lnTo>
                  <a:pt x="512" y="16"/>
                </a:lnTo>
                <a:lnTo>
                  <a:pt x="514" y="16"/>
                </a:lnTo>
                <a:lnTo>
                  <a:pt x="514" y="16"/>
                </a:lnTo>
                <a:lnTo>
                  <a:pt x="516" y="16"/>
                </a:lnTo>
                <a:lnTo>
                  <a:pt x="516" y="16"/>
                </a:lnTo>
                <a:lnTo>
                  <a:pt x="516" y="18"/>
                </a:lnTo>
                <a:lnTo>
                  <a:pt x="516" y="18"/>
                </a:lnTo>
                <a:lnTo>
                  <a:pt x="516" y="18"/>
                </a:lnTo>
                <a:close/>
                <a:moveTo>
                  <a:pt x="524" y="16"/>
                </a:moveTo>
                <a:lnTo>
                  <a:pt x="524" y="16"/>
                </a:lnTo>
                <a:lnTo>
                  <a:pt x="524" y="16"/>
                </a:lnTo>
                <a:lnTo>
                  <a:pt x="524" y="16"/>
                </a:lnTo>
                <a:lnTo>
                  <a:pt x="524" y="16"/>
                </a:lnTo>
                <a:lnTo>
                  <a:pt x="524" y="16"/>
                </a:lnTo>
                <a:lnTo>
                  <a:pt x="524" y="16"/>
                </a:lnTo>
                <a:lnTo>
                  <a:pt x="524" y="16"/>
                </a:lnTo>
                <a:lnTo>
                  <a:pt x="524" y="16"/>
                </a:lnTo>
                <a:lnTo>
                  <a:pt x="522" y="16"/>
                </a:lnTo>
                <a:lnTo>
                  <a:pt x="522" y="16"/>
                </a:lnTo>
                <a:lnTo>
                  <a:pt x="522" y="16"/>
                </a:lnTo>
                <a:lnTo>
                  <a:pt x="522" y="16"/>
                </a:lnTo>
                <a:lnTo>
                  <a:pt x="522" y="16"/>
                </a:lnTo>
                <a:lnTo>
                  <a:pt x="522" y="16"/>
                </a:lnTo>
                <a:lnTo>
                  <a:pt x="520" y="16"/>
                </a:lnTo>
                <a:lnTo>
                  <a:pt x="520" y="14"/>
                </a:lnTo>
                <a:lnTo>
                  <a:pt x="520" y="14"/>
                </a:lnTo>
                <a:lnTo>
                  <a:pt x="520" y="14"/>
                </a:lnTo>
                <a:lnTo>
                  <a:pt x="520" y="14"/>
                </a:lnTo>
                <a:lnTo>
                  <a:pt x="520" y="14"/>
                </a:lnTo>
                <a:lnTo>
                  <a:pt x="522" y="14"/>
                </a:lnTo>
                <a:lnTo>
                  <a:pt x="522" y="14"/>
                </a:lnTo>
                <a:lnTo>
                  <a:pt x="522" y="14"/>
                </a:lnTo>
                <a:lnTo>
                  <a:pt x="522" y="16"/>
                </a:lnTo>
                <a:lnTo>
                  <a:pt x="522" y="16"/>
                </a:lnTo>
                <a:lnTo>
                  <a:pt x="524" y="16"/>
                </a:lnTo>
                <a:lnTo>
                  <a:pt x="524" y="16"/>
                </a:lnTo>
                <a:lnTo>
                  <a:pt x="524" y="16"/>
                </a:lnTo>
                <a:lnTo>
                  <a:pt x="524" y="16"/>
                </a:lnTo>
                <a:close/>
                <a:moveTo>
                  <a:pt x="234" y="14"/>
                </a:moveTo>
                <a:lnTo>
                  <a:pt x="234" y="14"/>
                </a:lnTo>
                <a:lnTo>
                  <a:pt x="232" y="14"/>
                </a:lnTo>
                <a:lnTo>
                  <a:pt x="232" y="14"/>
                </a:lnTo>
                <a:lnTo>
                  <a:pt x="232" y="14"/>
                </a:lnTo>
                <a:lnTo>
                  <a:pt x="232" y="14"/>
                </a:lnTo>
                <a:lnTo>
                  <a:pt x="232" y="14"/>
                </a:lnTo>
                <a:lnTo>
                  <a:pt x="232" y="14"/>
                </a:lnTo>
                <a:lnTo>
                  <a:pt x="232" y="14"/>
                </a:lnTo>
                <a:lnTo>
                  <a:pt x="230" y="14"/>
                </a:lnTo>
                <a:lnTo>
                  <a:pt x="232" y="14"/>
                </a:lnTo>
                <a:lnTo>
                  <a:pt x="232" y="14"/>
                </a:lnTo>
                <a:lnTo>
                  <a:pt x="232" y="14"/>
                </a:lnTo>
                <a:lnTo>
                  <a:pt x="232" y="14"/>
                </a:lnTo>
                <a:lnTo>
                  <a:pt x="234" y="14"/>
                </a:lnTo>
                <a:lnTo>
                  <a:pt x="234" y="14"/>
                </a:lnTo>
                <a:lnTo>
                  <a:pt x="234" y="14"/>
                </a:lnTo>
                <a:lnTo>
                  <a:pt x="234" y="14"/>
                </a:lnTo>
                <a:lnTo>
                  <a:pt x="234" y="14"/>
                </a:lnTo>
                <a:lnTo>
                  <a:pt x="234" y="14"/>
                </a:lnTo>
                <a:lnTo>
                  <a:pt x="234" y="14"/>
                </a:lnTo>
                <a:close/>
                <a:moveTo>
                  <a:pt x="236" y="16"/>
                </a:moveTo>
                <a:lnTo>
                  <a:pt x="236" y="16"/>
                </a:lnTo>
                <a:lnTo>
                  <a:pt x="234" y="16"/>
                </a:lnTo>
                <a:lnTo>
                  <a:pt x="234" y="16"/>
                </a:lnTo>
                <a:lnTo>
                  <a:pt x="232" y="16"/>
                </a:lnTo>
                <a:lnTo>
                  <a:pt x="230" y="16"/>
                </a:lnTo>
                <a:lnTo>
                  <a:pt x="230" y="16"/>
                </a:lnTo>
                <a:lnTo>
                  <a:pt x="230" y="16"/>
                </a:lnTo>
                <a:lnTo>
                  <a:pt x="228" y="16"/>
                </a:lnTo>
                <a:lnTo>
                  <a:pt x="228" y="16"/>
                </a:lnTo>
                <a:lnTo>
                  <a:pt x="226" y="16"/>
                </a:lnTo>
                <a:lnTo>
                  <a:pt x="226" y="16"/>
                </a:lnTo>
                <a:lnTo>
                  <a:pt x="226" y="16"/>
                </a:lnTo>
                <a:lnTo>
                  <a:pt x="224" y="16"/>
                </a:lnTo>
                <a:lnTo>
                  <a:pt x="222" y="16"/>
                </a:lnTo>
                <a:lnTo>
                  <a:pt x="222" y="16"/>
                </a:lnTo>
                <a:lnTo>
                  <a:pt x="222" y="16"/>
                </a:lnTo>
                <a:lnTo>
                  <a:pt x="222" y="16"/>
                </a:lnTo>
                <a:lnTo>
                  <a:pt x="222" y="14"/>
                </a:lnTo>
                <a:lnTo>
                  <a:pt x="222" y="14"/>
                </a:lnTo>
                <a:lnTo>
                  <a:pt x="222" y="14"/>
                </a:lnTo>
                <a:lnTo>
                  <a:pt x="222" y="14"/>
                </a:lnTo>
                <a:lnTo>
                  <a:pt x="222" y="14"/>
                </a:lnTo>
                <a:lnTo>
                  <a:pt x="222" y="14"/>
                </a:lnTo>
                <a:lnTo>
                  <a:pt x="222" y="14"/>
                </a:lnTo>
                <a:lnTo>
                  <a:pt x="224" y="14"/>
                </a:lnTo>
                <a:lnTo>
                  <a:pt x="224" y="14"/>
                </a:lnTo>
                <a:lnTo>
                  <a:pt x="224" y="14"/>
                </a:lnTo>
                <a:lnTo>
                  <a:pt x="224" y="14"/>
                </a:lnTo>
                <a:lnTo>
                  <a:pt x="224" y="14"/>
                </a:lnTo>
                <a:lnTo>
                  <a:pt x="226" y="14"/>
                </a:lnTo>
                <a:lnTo>
                  <a:pt x="226" y="14"/>
                </a:lnTo>
                <a:lnTo>
                  <a:pt x="226" y="14"/>
                </a:lnTo>
                <a:lnTo>
                  <a:pt x="228" y="14"/>
                </a:lnTo>
                <a:lnTo>
                  <a:pt x="228" y="14"/>
                </a:lnTo>
                <a:lnTo>
                  <a:pt x="228" y="14"/>
                </a:lnTo>
                <a:lnTo>
                  <a:pt x="228" y="14"/>
                </a:lnTo>
                <a:lnTo>
                  <a:pt x="228" y="14"/>
                </a:lnTo>
                <a:lnTo>
                  <a:pt x="228" y="14"/>
                </a:lnTo>
                <a:lnTo>
                  <a:pt x="228" y="14"/>
                </a:lnTo>
                <a:lnTo>
                  <a:pt x="228" y="14"/>
                </a:lnTo>
                <a:lnTo>
                  <a:pt x="228" y="14"/>
                </a:lnTo>
                <a:lnTo>
                  <a:pt x="230" y="14"/>
                </a:lnTo>
                <a:lnTo>
                  <a:pt x="230" y="14"/>
                </a:lnTo>
                <a:lnTo>
                  <a:pt x="230" y="14"/>
                </a:lnTo>
                <a:lnTo>
                  <a:pt x="230" y="14"/>
                </a:lnTo>
                <a:lnTo>
                  <a:pt x="230" y="14"/>
                </a:lnTo>
                <a:lnTo>
                  <a:pt x="232" y="14"/>
                </a:lnTo>
                <a:lnTo>
                  <a:pt x="232" y="14"/>
                </a:lnTo>
                <a:lnTo>
                  <a:pt x="232" y="14"/>
                </a:lnTo>
                <a:lnTo>
                  <a:pt x="234" y="14"/>
                </a:lnTo>
                <a:lnTo>
                  <a:pt x="234" y="16"/>
                </a:lnTo>
                <a:lnTo>
                  <a:pt x="234" y="16"/>
                </a:lnTo>
                <a:lnTo>
                  <a:pt x="234" y="16"/>
                </a:lnTo>
                <a:lnTo>
                  <a:pt x="238" y="16"/>
                </a:lnTo>
                <a:lnTo>
                  <a:pt x="238" y="16"/>
                </a:lnTo>
                <a:lnTo>
                  <a:pt x="238" y="16"/>
                </a:lnTo>
                <a:lnTo>
                  <a:pt x="238" y="16"/>
                </a:lnTo>
                <a:lnTo>
                  <a:pt x="238" y="16"/>
                </a:lnTo>
                <a:lnTo>
                  <a:pt x="238" y="16"/>
                </a:lnTo>
                <a:lnTo>
                  <a:pt x="238" y="16"/>
                </a:lnTo>
                <a:lnTo>
                  <a:pt x="238" y="16"/>
                </a:lnTo>
                <a:lnTo>
                  <a:pt x="238" y="16"/>
                </a:lnTo>
                <a:lnTo>
                  <a:pt x="238" y="16"/>
                </a:lnTo>
                <a:lnTo>
                  <a:pt x="236" y="16"/>
                </a:lnTo>
                <a:close/>
                <a:moveTo>
                  <a:pt x="14" y="82"/>
                </a:moveTo>
                <a:lnTo>
                  <a:pt x="12" y="82"/>
                </a:lnTo>
                <a:lnTo>
                  <a:pt x="12" y="82"/>
                </a:lnTo>
                <a:lnTo>
                  <a:pt x="12" y="82"/>
                </a:lnTo>
                <a:lnTo>
                  <a:pt x="12" y="82"/>
                </a:lnTo>
                <a:lnTo>
                  <a:pt x="12" y="80"/>
                </a:lnTo>
                <a:lnTo>
                  <a:pt x="12" y="80"/>
                </a:lnTo>
                <a:lnTo>
                  <a:pt x="12" y="80"/>
                </a:lnTo>
                <a:lnTo>
                  <a:pt x="14" y="80"/>
                </a:lnTo>
                <a:lnTo>
                  <a:pt x="14" y="80"/>
                </a:lnTo>
                <a:lnTo>
                  <a:pt x="14" y="80"/>
                </a:lnTo>
                <a:lnTo>
                  <a:pt x="14" y="80"/>
                </a:lnTo>
                <a:lnTo>
                  <a:pt x="14" y="80"/>
                </a:lnTo>
                <a:lnTo>
                  <a:pt x="14" y="82"/>
                </a:lnTo>
                <a:lnTo>
                  <a:pt x="14" y="82"/>
                </a:lnTo>
                <a:lnTo>
                  <a:pt x="14" y="82"/>
                </a:lnTo>
                <a:lnTo>
                  <a:pt x="14" y="82"/>
                </a:lnTo>
                <a:close/>
                <a:moveTo>
                  <a:pt x="268" y="12"/>
                </a:moveTo>
                <a:lnTo>
                  <a:pt x="268" y="12"/>
                </a:lnTo>
                <a:lnTo>
                  <a:pt x="268" y="12"/>
                </a:lnTo>
                <a:lnTo>
                  <a:pt x="268" y="12"/>
                </a:lnTo>
                <a:lnTo>
                  <a:pt x="268" y="12"/>
                </a:lnTo>
                <a:lnTo>
                  <a:pt x="268" y="12"/>
                </a:lnTo>
                <a:lnTo>
                  <a:pt x="268" y="12"/>
                </a:lnTo>
                <a:lnTo>
                  <a:pt x="268" y="12"/>
                </a:lnTo>
                <a:lnTo>
                  <a:pt x="266" y="12"/>
                </a:lnTo>
                <a:lnTo>
                  <a:pt x="266" y="12"/>
                </a:lnTo>
                <a:lnTo>
                  <a:pt x="266" y="12"/>
                </a:lnTo>
                <a:lnTo>
                  <a:pt x="264" y="12"/>
                </a:lnTo>
                <a:lnTo>
                  <a:pt x="264" y="12"/>
                </a:lnTo>
                <a:lnTo>
                  <a:pt x="264" y="12"/>
                </a:lnTo>
                <a:lnTo>
                  <a:pt x="264" y="12"/>
                </a:lnTo>
                <a:lnTo>
                  <a:pt x="264" y="12"/>
                </a:lnTo>
                <a:lnTo>
                  <a:pt x="264" y="12"/>
                </a:lnTo>
                <a:lnTo>
                  <a:pt x="264" y="12"/>
                </a:lnTo>
                <a:lnTo>
                  <a:pt x="264" y="10"/>
                </a:lnTo>
                <a:lnTo>
                  <a:pt x="264" y="10"/>
                </a:lnTo>
                <a:lnTo>
                  <a:pt x="264" y="10"/>
                </a:lnTo>
                <a:lnTo>
                  <a:pt x="266" y="12"/>
                </a:lnTo>
                <a:lnTo>
                  <a:pt x="266" y="12"/>
                </a:lnTo>
                <a:lnTo>
                  <a:pt x="268" y="12"/>
                </a:lnTo>
                <a:lnTo>
                  <a:pt x="268" y="12"/>
                </a:lnTo>
                <a:lnTo>
                  <a:pt x="270" y="12"/>
                </a:lnTo>
                <a:lnTo>
                  <a:pt x="270" y="12"/>
                </a:lnTo>
                <a:lnTo>
                  <a:pt x="270" y="12"/>
                </a:lnTo>
                <a:lnTo>
                  <a:pt x="270" y="12"/>
                </a:lnTo>
                <a:lnTo>
                  <a:pt x="270" y="12"/>
                </a:lnTo>
                <a:lnTo>
                  <a:pt x="268" y="12"/>
                </a:lnTo>
                <a:lnTo>
                  <a:pt x="268" y="12"/>
                </a:lnTo>
                <a:lnTo>
                  <a:pt x="268" y="12"/>
                </a:lnTo>
                <a:lnTo>
                  <a:pt x="268" y="12"/>
                </a:lnTo>
                <a:close/>
                <a:moveTo>
                  <a:pt x="134" y="186"/>
                </a:moveTo>
                <a:lnTo>
                  <a:pt x="132" y="186"/>
                </a:lnTo>
                <a:lnTo>
                  <a:pt x="132" y="186"/>
                </a:lnTo>
                <a:lnTo>
                  <a:pt x="132" y="186"/>
                </a:lnTo>
                <a:lnTo>
                  <a:pt x="132" y="186"/>
                </a:lnTo>
                <a:lnTo>
                  <a:pt x="130" y="186"/>
                </a:lnTo>
                <a:lnTo>
                  <a:pt x="130" y="186"/>
                </a:lnTo>
                <a:lnTo>
                  <a:pt x="128" y="186"/>
                </a:lnTo>
                <a:lnTo>
                  <a:pt x="128" y="186"/>
                </a:lnTo>
                <a:lnTo>
                  <a:pt x="128" y="186"/>
                </a:lnTo>
                <a:lnTo>
                  <a:pt x="128" y="186"/>
                </a:lnTo>
                <a:lnTo>
                  <a:pt x="128" y="186"/>
                </a:lnTo>
                <a:lnTo>
                  <a:pt x="130" y="186"/>
                </a:lnTo>
                <a:lnTo>
                  <a:pt x="132" y="186"/>
                </a:lnTo>
                <a:lnTo>
                  <a:pt x="132" y="186"/>
                </a:lnTo>
                <a:lnTo>
                  <a:pt x="132" y="186"/>
                </a:lnTo>
                <a:lnTo>
                  <a:pt x="132" y="186"/>
                </a:lnTo>
                <a:lnTo>
                  <a:pt x="132" y="186"/>
                </a:lnTo>
                <a:lnTo>
                  <a:pt x="132" y="186"/>
                </a:lnTo>
                <a:lnTo>
                  <a:pt x="132" y="186"/>
                </a:lnTo>
                <a:lnTo>
                  <a:pt x="132" y="186"/>
                </a:lnTo>
                <a:lnTo>
                  <a:pt x="132" y="186"/>
                </a:lnTo>
                <a:lnTo>
                  <a:pt x="132" y="186"/>
                </a:lnTo>
                <a:lnTo>
                  <a:pt x="132" y="186"/>
                </a:lnTo>
                <a:lnTo>
                  <a:pt x="134" y="186"/>
                </a:lnTo>
                <a:lnTo>
                  <a:pt x="134" y="186"/>
                </a:lnTo>
                <a:lnTo>
                  <a:pt x="134" y="186"/>
                </a:lnTo>
                <a:lnTo>
                  <a:pt x="134" y="186"/>
                </a:lnTo>
                <a:lnTo>
                  <a:pt x="136" y="186"/>
                </a:lnTo>
                <a:lnTo>
                  <a:pt x="136" y="186"/>
                </a:lnTo>
                <a:lnTo>
                  <a:pt x="136" y="186"/>
                </a:lnTo>
                <a:lnTo>
                  <a:pt x="136" y="186"/>
                </a:lnTo>
                <a:lnTo>
                  <a:pt x="134" y="186"/>
                </a:lnTo>
                <a:close/>
                <a:moveTo>
                  <a:pt x="288" y="10"/>
                </a:moveTo>
                <a:lnTo>
                  <a:pt x="290" y="10"/>
                </a:lnTo>
                <a:lnTo>
                  <a:pt x="290" y="10"/>
                </a:lnTo>
                <a:lnTo>
                  <a:pt x="290" y="10"/>
                </a:lnTo>
                <a:lnTo>
                  <a:pt x="294" y="12"/>
                </a:lnTo>
                <a:lnTo>
                  <a:pt x="296" y="12"/>
                </a:lnTo>
                <a:lnTo>
                  <a:pt x="298" y="12"/>
                </a:lnTo>
                <a:lnTo>
                  <a:pt x="298" y="12"/>
                </a:lnTo>
                <a:lnTo>
                  <a:pt x="298" y="12"/>
                </a:lnTo>
                <a:lnTo>
                  <a:pt x="298" y="12"/>
                </a:lnTo>
                <a:lnTo>
                  <a:pt x="298" y="12"/>
                </a:lnTo>
                <a:lnTo>
                  <a:pt x="298" y="12"/>
                </a:lnTo>
                <a:lnTo>
                  <a:pt x="300" y="12"/>
                </a:lnTo>
                <a:lnTo>
                  <a:pt x="300" y="12"/>
                </a:lnTo>
                <a:lnTo>
                  <a:pt x="300" y="12"/>
                </a:lnTo>
                <a:lnTo>
                  <a:pt x="300" y="12"/>
                </a:lnTo>
                <a:lnTo>
                  <a:pt x="302" y="12"/>
                </a:lnTo>
                <a:lnTo>
                  <a:pt x="300" y="12"/>
                </a:lnTo>
                <a:lnTo>
                  <a:pt x="300" y="12"/>
                </a:lnTo>
                <a:lnTo>
                  <a:pt x="300" y="12"/>
                </a:lnTo>
                <a:lnTo>
                  <a:pt x="300" y="14"/>
                </a:lnTo>
                <a:lnTo>
                  <a:pt x="300" y="14"/>
                </a:lnTo>
                <a:lnTo>
                  <a:pt x="298" y="14"/>
                </a:lnTo>
                <a:lnTo>
                  <a:pt x="298" y="14"/>
                </a:lnTo>
                <a:lnTo>
                  <a:pt x="296" y="14"/>
                </a:lnTo>
                <a:lnTo>
                  <a:pt x="296" y="14"/>
                </a:lnTo>
                <a:lnTo>
                  <a:pt x="296" y="14"/>
                </a:lnTo>
                <a:lnTo>
                  <a:pt x="294" y="14"/>
                </a:lnTo>
                <a:lnTo>
                  <a:pt x="294" y="14"/>
                </a:lnTo>
                <a:lnTo>
                  <a:pt x="294" y="14"/>
                </a:lnTo>
                <a:lnTo>
                  <a:pt x="294" y="14"/>
                </a:lnTo>
                <a:lnTo>
                  <a:pt x="296" y="14"/>
                </a:lnTo>
                <a:lnTo>
                  <a:pt x="296" y="16"/>
                </a:lnTo>
                <a:lnTo>
                  <a:pt x="296" y="16"/>
                </a:lnTo>
                <a:lnTo>
                  <a:pt x="296" y="16"/>
                </a:lnTo>
                <a:lnTo>
                  <a:pt x="296" y="16"/>
                </a:lnTo>
                <a:lnTo>
                  <a:pt x="296" y="16"/>
                </a:lnTo>
                <a:lnTo>
                  <a:pt x="296" y="16"/>
                </a:lnTo>
                <a:lnTo>
                  <a:pt x="296" y="16"/>
                </a:lnTo>
                <a:lnTo>
                  <a:pt x="294" y="16"/>
                </a:lnTo>
                <a:lnTo>
                  <a:pt x="294" y="16"/>
                </a:lnTo>
                <a:lnTo>
                  <a:pt x="292" y="16"/>
                </a:lnTo>
                <a:lnTo>
                  <a:pt x="292" y="16"/>
                </a:lnTo>
                <a:lnTo>
                  <a:pt x="292" y="16"/>
                </a:lnTo>
                <a:lnTo>
                  <a:pt x="292" y="16"/>
                </a:lnTo>
                <a:lnTo>
                  <a:pt x="292" y="16"/>
                </a:lnTo>
                <a:lnTo>
                  <a:pt x="292" y="16"/>
                </a:lnTo>
                <a:lnTo>
                  <a:pt x="292" y="16"/>
                </a:lnTo>
                <a:lnTo>
                  <a:pt x="292" y="14"/>
                </a:lnTo>
                <a:lnTo>
                  <a:pt x="292" y="14"/>
                </a:lnTo>
                <a:lnTo>
                  <a:pt x="292" y="14"/>
                </a:lnTo>
                <a:lnTo>
                  <a:pt x="290" y="14"/>
                </a:lnTo>
                <a:lnTo>
                  <a:pt x="290" y="14"/>
                </a:lnTo>
                <a:lnTo>
                  <a:pt x="290" y="14"/>
                </a:lnTo>
                <a:lnTo>
                  <a:pt x="288" y="14"/>
                </a:lnTo>
                <a:lnTo>
                  <a:pt x="286" y="14"/>
                </a:lnTo>
                <a:lnTo>
                  <a:pt x="286" y="14"/>
                </a:lnTo>
                <a:lnTo>
                  <a:pt x="284" y="14"/>
                </a:lnTo>
                <a:lnTo>
                  <a:pt x="284" y="14"/>
                </a:lnTo>
                <a:lnTo>
                  <a:pt x="282" y="14"/>
                </a:lnTo>
                <a:lnTo>
                  <a:pt x="282" y="14"/>
                </a:lnTo>
                <a:lnTo>
                  <a:pt x="282" y="14"/>
                </a:lnTo>
                <a:lnTo>
                  <a:pt x="280" y="12"/>
                </a:lnTo>
                <a:lnTo>
                  <a:pt x="278" y="12"/>
                </a:lnTo>
                <a:lnTo>
                  <a:pt x="278" y="12"/>
                </a:lnTo>
                <a:lnTo>
                  <a:pt x="278" y="12"/>
                </a:lnTo>
                <a:lnTo>
                  <a:pt x="278" y="12"/>
                </a:lnTo>
                <a:lnTo>
                  <a:pt x="278" y="12"/>
                </a:lnTo>
                <a:lnTo>
                  <a:pt x="278" y="12"/>
                </a:lnTo>
                <a:lnTo>
                  <a:pt x="278" y="12"/>
                </a:lnTo>
                <a:lnTo>
                  <a:pt x="278" y="12"/>
                </a:lnTo>
                <a:lnTo>
                  <a:pt x="278" y="12"/>
                </a:lnTo>
                <a:lnTo>
                  <a:pt x="278" y="12"/>
                </a:lnTo>
                <a:lnTo>
                  <a:pt x="276" y="12"/>
                </a:lnTo>
                <a:lnTo>
                  <a:pt x="276" y="12"/>
                </a:lnTo>
                <a:lnTo>
                  <a:pt x="276" y="12"/>
                </a:lnTo>
                <a:lnTo>
                  <a:pt x="276" y="12"/>
                </a:lnTo>
                <a:lnTo>
                  <a:pt x="276" y="10"/>
                </a:lnTo>
                <a:lnTo>
                  <a:pt x="274" y="10"/>
                </a:lnTo>
                <a:lnTo>
                  <a:pt x="274" y="10"/>
                </a:lnTo>
                <a:lnTo>
                  <a:pt x="276" y="10"/>
                </a:lnTo>
                <a:lnTo>
                  <a:pt x="278" y="10"/>
                </a:lnTo>
                <a:lnTo>
                  <a:pt x="280" y="10"/>
                </a:lnTo>
                <a:lnTo>
                  <a:pt x="280" y="10"/>
                </a:lnTo>
                <a:lnTo>
                  <a:pt x="282" y="10"/>
                </a:lnTo>
                <a:lnTo>
                  <a:pt x="282" y="10"/>
                </a:lnTo>
                <a:lnTo>
                  <a:pt x="282" y="10"/>
                </a:lnTo>
                <a:lnTo>
                  <a:pt x="282" y="10"/>
                </a:lnTo>
                <a:lnTo>
                  <a:pt x="284" y="10"/>
                </a:lnTo>
                <a:lnTo>
                  <a:pt x="284" y="10"/>
                </a:lnTo>
                <a:lnTo>
                  <a:pt x="286" y="10"/>
                </a:lnTo>
                <a:lnTo>
                  <a:pt x="286" y="10"/>
                </a:lnTo>
                <a:lnTo>
                  <a:pt x="288" y="10"/>
                </a:lnTo>
                <a:lnTo>
                  <a:pt x="288" y="10"/>
                </a:lnTo>
                <a:lnTo>
                  <a:pt x="288" y="10"/>
                </a:lnTo>
                <a:lnTo>
                  <a:pt x="288" y="10"/>
                </a:lnTo>
                <a:close/>
                <a:moveTo>
                  <a:pt x="482" y="106"/>
                </a:moveTo>
                <a:lnTo>
                  <a:pt x="482" y="106"/>
                </a:lnTo>
                <a:lnTo>
                  <a:pt x="482" y="106"/>
                </a:lnTo>
                <a:lnTo>
                  <a:pt x="482" y="106"/>
                </a:lnTo>
                <a:lnTo>
                  <a:pt x="484" y="106"/>
                </a:lnTo>
                <a:lnTo>
                  <a:pt x="484" y="106"/>
                </a:lnTo>
                <a:lnTo>
                  <a:pt x="486" y="106"/>
                </a:lnTo>
                <a:lnTo>
                  <a:pt x="486" y="108"/>
                </a:lnTo>
                <a:lnTo>
                  <a:pt x="486" y="108"/>
                </a:lnTo>
                <a:lnTo>
                  <a:pt x="486" y="108"/>
                </a:lnTo>
                <a:lnTo>
                  <a:pt x="486" y="108"/>
                </a:lnTo>
                <a:lnTo>
                  <a:pt x="486" y="108"/>
                </a:lnTo>
                <a:lnTo>
                  <a:pt x="486" y="108"/>
                </a:lnTo>
                <a:lnTo>
                  <a:pt x="486" y="108"/>
                </a:lnTo>
                <a:lnTo>
                  <a:pt x="488" y="110"/>
                </a:lnTo>
                <a:lnTo>
                  <a:pt x="488" y="110"/>
                </a:lnTo>
                <a:lnTo>
                  <a:pt x="488" y="110"/>
                </a:lnTo>
                <a:lnTo>
                  <a:pt x="490" y="110"/>
                </a:lnTo>
                <a:lnTo>
                  <a:pt x="490" y="110"/>
                </a:lnTo>
                <a:lnTo>
                  <a:pt x="490" y="110"/>
                </a:lnTo>
                <a:lnTo>
                  <a:pt x="490" y="110"/>
                </a:lnTo>
                <a:lnTo>
                  <a:pt x="490" y="110"/>
                </a:lnTo>
                <a:lnTo>
                  <a:pt x="488" y="110"/>
                </a:lnTo>
                <a:lnTo>
                  <a:pt x="488" y="110"/>
                </a:lnTo>
                <a:lnTo>
                  <a:pt x="488" y="110"/>
                </a:lnTo>
                <a:lnTo>
                  <a:pt x="488" y="110"/>
                </a:lnTo>
                <a:lnTo>
                  <a:pt x="486" y="110"/>
                </a:lnTo>
                <a:lnTo>
                  <a:pt x="484" y="110"/>
                </a:lnTo>
                <a:lnTo>
                  <a:pt x="484" y="110"/>
                </a:lnTo>
                <a:lnTo>
                  <a:pt x="482" y="110"/>
                </a:lnTo>
                <a:lnTo>
                  <a:pt x="480" y="110"/>
                </a:lnTo>
                <a:lnTo>
                  <a:pt x="480" y="110"/>
                </a:lnTo>
                <a:lnTo>
                  <a:pt x="478" y="112"/>
                </a:lnTo>
                <a:lnTo>
                  <a:pt x="478" y="110"/>
                </a:lnTo>
                <a:lnTo>
                  <a:pt x="478" y="110"/>
                </a:lnTo>
                <a:lnTo>
                  <a:pt x="478" y="110"/>
                </a:lnTo>
                <a:lnTo>
                  <a:pt x="478" y="110"/>
                </a:lnTo>
                <a:lnTo>
                  <a:pt x="476" y="110"/>
                </a:lnTo>
                <a:lnTo>
                  <a:pt x="476" y="110"/>
                </a:lnTo>
                <a:lnTo>
                  <a:pt x="474" y="110"/>
                </a:lnTo>
                <a:lnTo>
                  <a:pt x="474" y="110"/>
                </a:lnTo>
                <a:lnTo>
                  <a:pt x="474" y="110"/>
                </a:lnTo>
                <a:lnTo>
                  <a:pt x="474" y="110"/>
                </a:lnTo>
                <a:lnTo>
                  <a:pt x="472" y="110"/>
                </a:lnTo>
                <a:lnTo>
                  <a:pt x="472" y="110"/>
                </a:lnTo>
                <a:lnTo>
                  <a:pt x="472" y="110"/>
                </a:lnTo>
                <a:lnTo>
                  <a:pt x="472" y="108"/>
                </a:lnTo>
                <a:lnTo>
                  <a:pt x="472" y="108"/>
                </a:lnTo>
                <a:lnTo>
                  <a:pt x="472" y="108"/>
                </a:lnTo>
                <a:lnTo>
                  <a:pt x="472" y="108"/>
                </a:lnTo>
                <a:lnTo>
                  <a:pt x="474" y="108"/>
                </a:lnTo>
                <a:lnTo>
                  <a:pt x="476" y="106"/>
                </a:lnTo>
                <a:lnTo>
                  <a:pt x="476" y="106"/>
                </a:lnTo>
                <a:lnTo>
                  <a:pt x="478" y="106"/>
                </a:lnTo>
                <a:lnTo>
                  <a:pt x="478" y="106"/>
                </a:lnTo>
                <a:lnTo>
                  <a:pt x="478" y="106"/>
                </a:lnTo>
                <a:lnTo>
                  <a:pt x="480" y="106"/>
                </a:lnTo>
                <a:lnTo>
                  <a:pt x="480" y="106"/>
                </a:lnTo>
                <a:lnTo>
                  <a:pt x="482" y="106"/>
                </a:lnTo>
                <a:lnTo>
                  <a:pt x="482" y="106"/>
                </a:lnTo>
                <a:lnTo>
                  <a:pt x="482" y="106"/>
                </a:lnTo>
                <a:lnTo>
                  <a:pt x="482" y="106"/>
                </a:lnTo>
                <a:close/>
                <a:moveTo>
                  <a:pt x="132" y="184"/>
                </a:moveTo>
                <a:lnTo>
                  <a:pt x="132" y="184"/>
                </a:lnTo>
                <a:lnTo>
                  <a:pt x="130" y="186"/>
                </a:lnTo>
                <a:lnTo>
                  <a:pt x="130" y="186"/>
                </a:lnTo>
                <a:lnTo>
                  <a:pt x="130" y="186"/>
                </a:lnTo>
                <a:lnTo>
                  <a:pt x="130" y="186"/>
                </a:lnTo>
                <a:lnTo>
                  <a:pt x="130" y="186"/>
                </a:lnTo>
                <a:lnTo>
                  <a:pt x="130" y="186"/>
                </a:lnTo>
                <a:lnTo>
                  <a:pt x="126" y="186"/>
                </a:lnTo>
                <a:lnTo>
                  <a:pt x="124" y="186"/>
                </a:lnTo>
                <a:lnTo>
                  <a:pt x="122" y="186"/>
                </a:lnTo>
                <a:lnTo>
                  <a:pt x="122" y="186"/>
                </a:lnTo>
                <a:lnTo>
                  <a:pt x="122" y="186"/>
                </a:lnTo>
                <a:lnTo>
                  <a:pt x="120" y="186"/>
                </a:lnTo>
                <a:lnTo>
                  <a:pt x="122" y="186"/>
                </a:lnTo>
                <a:lnTo>
                  <a:pt x="122" y="186"/>
                </a:lnTo>
                <a:lnTo>
                  <a:pt x="122" y="186"/>
                </a:lnTo>
                <a:lnTo>
                  <a:pt x="122" y="186"/>
                </a:lnTo>
                <a:lnTo>
                  <a:pt x="122" y="186"/>
                </a:lnTo>
                <a:lnTo>
                  <a:pt x="122" y="186"/>
                </a:lnTo>
                <a:lnTo>
                  <a:pt x="124" y="186"/>
                </a:lnTo>
                <a:lnTo>
                  <a:pt x="124" y="186"/>
                </a:lnTo>
                <a:lnTo>
                  <a:pt x="124" y="186"/>
                </a:lnTo>
                <a:lnTo>
                  <a:pt x="124" y="186"/>
                </a:lnTo>
                <a:lnTo>
                  <a:pt x="124" y="186"/>
                </a:lnTo>
                <a:lnTo>
                  <a:pt x="126" y="184"/>
                </a:lnTo>
                <a:lnTo>
                  <a:pt x="124" y="184"/>
                </a:lnTo>
                <a:lnTo>
                  <a:pt x="124" y="184"/>
                </a:lnTo>
                <a:lnTo>
                  <a:pt x="124" y="184"/>
                </a:lnTo>
                <a:lnTo>
                  <a:pt x="124" y="184"/>
                </a:lnTo>
                <a:lnTo>
                  <a:pt x="126" y="184"/>
                </a:lnTo>
                <a:lnTo>
                  <a:pt x="128" y="184"/>
                </a:lnTo>
                <a:lnTo>
                  <a:pt x="128" y="184"/>
                </a:lnTo>
                <a:lnTo>
                  <a:pt x="128" y="184"/>
                </a:lnTo>
                <a:lnTo>
                  <a:pt x="128" y="184"/>
                </a:lnTo>
                <a:lnTo>
                  <a:pt x="128" y="184"/>
                </a:lnTo>
                <a:lnTo>
                  <a:pt x="128" y="184"/>
                </a:lnTo>
                <a:lnTo>
                  <a:pt x="128" y="184"/>
                </a:lnTo>
                <a:lnTo>
                  <a:pt x="128" y="184"/>
                </a:lnTo>
                <a:lnTo>
                  <a:pt x="128" y="184"/>
                </a:lnTo>
                <a:lnTo>
                  <a:pt x="128" y="184"/>
                </a:lnTo>
                <a:lnTo>
                  <a:pt x="128" y="184"/>
                </a:lnTo>
                <a:lnTo>
                  <a:pt x="128" y="184"/>
                </a:lnTo>
                <a:lnTo>
                  <a:pt x="130" y="184"/>
                </a:lnTo>
                <a:lnTo>
                  <a:pt x="132" y="184"/>
                </a:lnTo>
                <a:lnTo>
                  <a:pt x="132" y="184"/>
                </a:lnTo>
                <a:lnTo>
                  <a:pt x="132" y="184"/>
                </a:lnTo>
                <a:lnTo>
                  <a:pt x="132" y="184"/>
                </a:lnTo>
                <a:close/>
                <a:moveTo>
                  <a:pt x="276" y="8"/>
                </a:moveTo>
                <a:lnTo>
                  <a:pt x="276" y="8"/>
                </a:lnTo>
                <a:lnTo>
                  <a:pt x="274" y="8"/>
                </a:lnTo>
                <a:lnTo>
                  <a:pt x="274" y="8"/>
                </a:lnTo>
                <a:lnTo>
                  <a:pt x="272" y="8"/>
                </a:lnTo>
                <a:lnTo>
                  <a:pt x="272" y="8"/>
                </a:lnTo>
                <a:lnTo>
                  <a:pt x="272"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0" y="8"/>
                </a:lnTo>
                <a:lnTo>
                  <a:pt x="272" y="8"/>
                </a:lnTo>
                <a:lnTo>
                  <a:pt x="272" y="8"/>
                </a:lnTo>
                <a:lnTo>
                  <a:pt x="274" y="8"/>
                </a:lnTo>
                <a:lnTo>
                  <a:pt x="274" y="8"/>
                </a:lnTo>
                <a:lnTo>
                  <a:pt x="276" y="8"/>
                </a:lnTo>
                <a:lnTo>
                  <a:pt x="276" y="8"/>
                </a:lnTo>
                <a:lnTo>
                  <a:pt x="276" y="8"/>
                </a:lnTo>
                <a:lnTo>
                  <a:pt x="276" y="8"/>
                </a:lnTo>
                <a:lnTo>
                  <a:pt x="278" y="8"/>
                </a:lnTo>
                <a:lnTo>
                  <a:pt x="278" y="8"/>
                </a:lnTo>
                <a:lnTo>
                  <a:pt x="278" y="8"/>
                </a:lnTo>
                <a:lnTo>
                  <a:pt x="276" y="8"/>
                </a:lnTo>
                <a:lnTo>
                  <a:pt x="276" y="8"/>
                </a:lnTo>
                <a:close/>
                <a:moveTo>
                  <a:pt x="286" y="8"/>
                </a:moveTo>
                <a:lnTo>
                  <a:pt x="286" y="8"/>
                </a:lnTo>
                <a:lnTo>
                  <a:pt x="284" y="8"/>
                </a:lnTo>
                <a:lnTo>
                  <a:pt x="284" y="8"/>
                </a:lnTo>
                <a:lnTo>
                  <a:pt x="284" y="8"/>
                </a:lnTo>
                <a:lnTo>
                  <a:pt x="284" y="8"/>
                </a:lnTo>
                <a:lnTo>
                  <a:pt x="284" y="8"/>
                </a:lnTo>
                <a:lnTo>
                  <a:pt x="282" y="8"/>
                </a:lnTo>
                <a:lnTo>
                  <a:pt x="282" y="8"/>
                </a:lnTo>
                <a:lnTo>
                  <a:pt x="280" y="8"/>
                </a:lnTo>
                <a:lnTo>
                  <a:pt x="280" y="8"/>
                </a:lnTo>
                <a:lnTo>
                  <a:pt x="280" y="8"/>
                </a:lnTo>
                <a:lnTo>
                  <a:pt x="280" y="8"/>
                </a:lnTo>
                <a:lnTo>
                  <a:pt x="280" y="8"/>
                </a:lnTo>
                <a:lnTo>
                  <a:pt x="282" y="8"/>
                </a:lnTo>
                <a:lnTo>
                  <a:pt x="282" y="8"/>
                </a:lnTo>
                <a:lnTo>
                  <a:pt x="284" y="8"/>
                </a:lnTo>
                <a:lnTo>
                  <a:pt x="284" y="8"/>
                </a:lnTo>
                <a:lnTo>
                  <a:pt x="284" y="8"/>
                </a:lnTo>
                <a:lnTo>
                  <a:pt x="284" y="8"/>
                </a:lnTo>
                <a:lnTo>
                  <a:pt x="286" y="8"/>
                </a:lnTo>
                <a:lnTo>
                  <a:pt x="286" y="8"/>
                </a:lnTo>
                <a:lnTo>
                  <a:pt x="286" y="8"/>
                </a:lnTo>
                <a:lnTo>
                  <a:pt x="286"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6" name="Freeform 182"/>
          <p:cNvSpPr>
            <a:spLocks/>
          </p:cNvSpPr>
          <p:nvPr/>
        </p:nvSpPr>
        <p:spPr bwMode="auto">
          <a:xfrm>
            <a:off x="3133725" y="3309938"/>
            <a:ext cx="3175" cy="6350"/>
          </a:xfrm>
          <a:custGeom>
            <a:avLst/>
            <a:gdLst/>
            <a:ahLst/>
            <a:cxnLst>
              <a:cxn ang="0">
                <a:pos x="2" y="0"/>
              </a:cxn>
              <a:cxn ang="0">
                <a:pos x="2" y="0"/>
              </a:cxn>
              <a:cxn ang="0">
                <a:pos x="2" y="0"/>
              </a:cxn>
              <a:cxn ang="0">
                <a:pos x="2" y="2"/>
              </a:cxn>
              <a:cxn ang="0">
                <a:pos x="2" y="2"/>
              </a:cxn>
              <a:cxn ang="0">
                <a:pos x="2" y="2"/>
              </a:cxn>
              <a:cxn ang="0">
                <a:pos x="2" y="4"/>
              </a:cxn>
              <a:cxn ang="0">
                <a:pos x="2" y="4"/>
              </a:cxn>
              <a:cxn ang="0">
                <a:pos x="0" y="4"/>
              </a:cxn>
              <a:cxn ang="0">
                <a:pos x="0" y="4"/>
              </a:cxn>
              <a:cxn ang="0">
                <a:pos x="0" y="4"/>
              </a:cxn>
              <a:cxn ang="0">
                <a:pos x="0" y="4"/>
              </a:cxn>
              <a:cxn ang="0">
                <a:pos x="0" y="0"/>
              </a:cxn>
              <a:cxn ang="0">
                <a:pos x="0" y="0"/>
              </a:cxn>
              <a:cxn ang="0">
                <a:pos x="0" y="0"/>
              </a:cxn>
              <a:cxn ang="0">
                <a:pos x="2" y="0"/>
              </a:cxn>
              <a:cxn ang="0">
                <a:pos x="2" y="0"/>
              </a:cxn>
              <a:cxn ang="0">
                <a:pos x="2" y="0"/>
              </a:cxn>
              <a:cxn ang="0">
                <a:pos x="2" y="0"/>
              </a:cxn>
            </a:cxnLst>
            <a:rect l="0" t="0" r="r" b="b"/>
            <a:pathLst>
              <a:path w="2" h="4">
                <a:moveTo>
                  <a:pt x="2" y="0"/>
                </a:moveTo>
                <a:lnTo>
                  <a:pt x="2" y="0"/>
                </a:lnTo>
                <a:lnTo>
                  <a:pt x="2" y="0"/>
                </a:lnTo>
                <a:lnTo>
                  <a:pt x="2" y="2"/>
                </a:lnTo>
                <a:lnTo>
                  <a:pt x="2" y="2"/>
                </a:lnTo>
                <a:lnTo>
                  <a:pt x="2" y="2"/>
                </a:lnTo>
                <a:lnTo>
                  <a:pt x="2" y="4"/>
                </a:lnTo>
                <a:lnTo>
                  <a:pt x="2" y="4"/>
                </a:lnTo>
                <a:lnTo>
                  <a:pt x="0" y="4"/>
                </a:lnTo>
                <a:lnTo>
                  <a:pt x="0" y="4"/>
                </a:lnTo>
                <a:lnTo>
                  <a:pt x="0" y="4"/>
                </a:lnTo>
                <a:lnTo>
                  <a:pt x="0" y="4"/>
                </a:lnTo>
                <a:lnTo>
                  <a:pt x="0" y="0"/>
                </a:lnTo>
                <a:lnTo>
                  <a:pt x="0" y="0"/>
                </a:lnTo>
                <a:lnTo>
                  <a:pt x="0" y="0"/>
                </a:lnTo>
                <a:lnTo>
                  <a:pt x="2" y="0"/>
                </a:lnTo>
                <a:lnTo>
                  <a:pt x="2" y="0"/>
                </a:lnTo>
                <a:lnTo>
                  <a:pt x="2" y="0"/>
                </a:lnTo>
                <a:lnTo>
                  <a:pt x="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7" name="Freeform 183"/>
          <p:cNvSpPr>
            <a:spLocks noEditPoints="1"/>
          </p:cNvSpPr>
          <p:nvPr/>
        </p:nvSpPr>
        <p:spPr bwMode="auto">
          <a:xfrm>
            <a:off x="4987925" y="2532063"/>
            <a:ext cx="193675" cy="177800"/>
          </a:xfrm>
          <a:custGeom>
            <a:avLst/>
            <a:gdLst/>
            <a:ahLst/>
            <a:cxnLst>
              <a:cxn ang="0">
                <a:pos x="92" y="42"/>
              </a:cxn>
              <a:cxn ang="0">
                <a:pos x="88" y="42"/>
              </a:cxn>
              <a:cxn ang="0">
                <a:pos x="92" y="40"/>
              </a:cxn>
              <a:cxn ang="0">
                <a:pos x="72" y="62"/>
              </a:cxn>
              <a:cxn ang="0">
                <a:pos x="14" y="54"/>
              </a:cxn>
              <a:cxn ang="0">
                <a:pos x="78" y="22"/>
              </a:cxn>
              <a:cxn ang="0">
                <a:pos x="98" y="66"/>
              </a:cxn>
              <a:cxn ang="0">
                <a:pos x="76" y="66"/>
              </a:cxn>
              <a:cxn ang="0">
                <a:pos x="68" y="72"/>
              </a:cxn>
              <a:cxn ang="0">
                <a:pos x="66" y="16"/>
              </a:cxn>
              <a:cxn ang="0">
                <a:pos x="106" y="102"/>
              </a:cxn>
              <a:cxn ang="0">
                <a:pos x="66" y="66"/>
              </a:cxn>
              <a:cxn ang="0">
                <a:pos x="74" y="30"/>
              </a:cxn>
              <a:cxn ang="0">
                <a:pos x="70" y="82"/>
              </a:cxn>
              <a:cxn ang="0">
                <a:pos x="6" y="38"/>
              </a:cxn>
              <a:cxn ang="0">
                <a:pos x="12" y="52"/>
              </a:cxn>
              <a:cxn ang="0">
                <a:pos x="88" y="10"/>
              </a:cxn>
              <a:cxn ang="0">
                <a:pos x="76" y="14"/>
              </a:cxn>
              <a:cxn ang="0">
                <a:pos x="58" y="16"/>
              </a:cxn>
              <a:cxn ang="0">
                <a:pos x="62" y="26"/>
              </a:cxn>
              <a:cxn ang="0">
                <a:pos x="58" y="26"/>
              </a:cxn>
              <a:cxn ang="0">
                <a:pos x="54" y="30"/>
              </a:cxn>
              <a:cxn ang="0">
                <a:pos x="40" y="20"/>
              </a:cxn>
              <a:cxn ang="0">
                <a:pos x="50" y="40"/>
              </a:cxn>
              <a:cxn ang="0">
                <a:pos x="44" y="42"/>
              </a:cxn>
              <a:cxn ang="0">
                <a:pos x="42" y="48"/>
              </a:cxn>
              <a:cxn ang="0">
                <a:pos x="62" y="58"/>
              </a:cxn>
              <a:cxn ang="0">
                <a:pos x="54" y="62"/>
              </a:cxn>
              <a:cxn ang="0">
                <a:pos x="54" y="68"/>
              </a:cxn>
              <a:cxn ang="0">
                <a:pos x="44" y="68"/>
              </a:cxn>
              <a:cxn ang="0">
                <a:pos x="50" y="86"/>
              </a:cxn>
              <a:cxn ang="0">
                <a:pos x="38" y="80"/>
              </a:cxn>
              <a:cxn ang="0">
                <a:pos x="30" y="80"/>
              </a:cxn>
              <a:cxn ang="0">
                <a:pos x="22" y="64"/>
              </a:cxn>
              <a:cxn ang="0">
                <a:pos x="34" y="58"/>
              </a:cxn>
              <a:cxn ang="0">
                <a:pos x="48" y="60"/>
              </a:cxn>
              <a:cxn ang="0">
                <a:pos x="36" y="56"/>
              </a:cxn>
              <a:cxn ang="0">
                <a:pos x="18" y="50"/>
              </a:cxn>
              <a:cxn ang="0">
                <a:pos x="16" y="46"/>
              </a:cxn>
              <a:cxn ang="0">
                <a:pos x="8" y="32"/>
              </a:cxn>
              <a:cxn ang="0">
                <a:pos x="14" y="24"/>
              </a:cxn>
              <a:cxn ang="0">
                <a:pos x="28" y="10"/>
              </a:cxn>
              <a:cxn ang="0">
                <a:pos x="46" y="6"/>
              </a:cxn>
              <a:cxn ang="0">
                <a:pos x="66" y="6"/>
              </a:cxn>
              <a:cxn ang="0">
                <a:pos x="84" y="2"/>
              </a:cxn>
              <a:cxn ang="0">
                <a:pos x="66" y="58"/>
              </a:cxn>
              <a:cxn ang="0">
                <a:pos x="56" y="54"/>
              </a:cxn>
              <a:cxn ang="0">
                <a:pos x="68" y="48"/>
              </a:cxn>
              <a:cxn ang="0">
                <a:pos x="66" y="102"/>
              </a:cxn>
              <a:cxn ang="0">
                <a:pos x="84" y="106"/>
              </a:cxn>
              <a:cxn ang="0">
                <a:pos x="94" y="108"/>
              </a:cxn>
              <a:cxn ang="0">
                <a:pos x="76" y="110"/>
              </a:cxn>
              <a:cxn ang="0">
                <a:pos x="58" y="102"/>
              </a:cxn>
              <a:cxn ang="0">
                <a:pos x="10" y="58"/>
              </a:cxn>
              <a:cxn ang="0">
                <a:pos x="116" y="96"/>
              </a:cxn>
              <a:cxn ang="0">
                <a:pos x="118" y="94"/>
              </a:cxn>
              <a:cxn ang="0">
                <a:pos x="106" y="82"/>
              </a:cxn>
              <a:cxn ang="0">
                <a:pos x="48" y="90"/>
              </a:cxn>
              <a:cxn ang="0">
                <a:pos x="86" y="56"/>
              </a:cxn>
              <a:cxn ang="0">
                <a:pos x="90" y="58"/>
              </a:cxn>
              <a:cxn ang="0">
                <a:pos x="16" y="62"/>
              </a:cxn>
              <a:cxn ang="0">
                <a:pos x="104" y="78"/>
              </a:cxn>
            </a:cxnLst>
            <a:rect l="0" t="0" r="r" b="b"/>
            <a:pathLst>
              <a:path w="122" h="112">
                <a:moveTo>
                  <a:pt x="82" y="80"/>
                </a:moveTo>
                <a:lnTo>
                  <a:pt x="82" y="80"/>
                </a:lnTo>
                <a:lnTo>
                  <a:pt x="82" y="80"/>
                </a:lnTo>
                <a:lnTo>
                  <a:pt x="80" y="76"/>
                </a:lnTo>
                <a:lnTo>
                  <a:pt x="80" y="76"/>
                </a:lnTo>
                <a:lnTo>
                  <a:pt x="82" y="74"/>
                </a:lnTo>
                <a:lnTo>
                  <a:pt x="84" y="74"/>
                </a:lnTo>
                <a:lnTo>
                  <a:pt x="84" y="76"/>
                </a:lnTo>
                <a:lnTo>
                  <a:pt x="84" y="76"/>
                </a:lnTo>
                <a:lnTo>
                  <a:pt x="84" y="76"/>
                </a:lnTo>
                <a:lnTo>
                  <a:pt x="84" y="76"/>
                </a:lnTo>
                <a:lnTo>
                  <a:pt x="84" y="76"/>
                </a:lnTo>
                <a:lnTo>
                  <a:pt x="84" y="76"/>
                </a:lnTo>
                <a:lnTo>
                  <a:pt x="84" y="78"/>
                </a:lnTo>
                <a:lnTo>
                  <a:pt x="84" y="78"/>
                </a:lnTo>
                <a:lnTo>
                  <a:pt x="84" y="78"/>
                </a:lnTo>
                <a:lnTo>
                  <a:pt x="84" y="78"/>
                </a:lnTo>
                <a:lnTo>
                  <a:pt x="82" y="80"/>
                </a:lnTo>
                <a:lnTo>
                  <a:pt x="82" y="80"/>
                </a:lnTo>
                <a:close/>
                <a:moveTo>
                  <a:pt x="92" y="40"/>
                </a:moveTo>
                <a:lnTo>
                  <a:pt x="92" y="40"/>
                </a:lnTo>
                <a:lnTo>
                  <a:pt x="92" y="40"/>
                </a:lnTo>
                <a:lnTo>
                  <a:pt x="92" y="42"/>
                </a:lnTo>
                <a:lnTo>
                  <a:pt x="94" y="42"/>
                </a:lnTo>
                <a:lnTo>
                  <a:pt x="94" y="44"/>
                </a:lnTo>
                <a:lnTo>
                  <a:pt x="94" y="44"/>
                </a:lnTo>
                <a:lnTo>
                  <a:pt x="94" y="44"/>
                </a:lnTo>
                <a:lnTo>
                  <a:pt x="94" y="44"/>
                </a:lnTo>
                <a:lnTo>
                  <a:pt x="94" y="46"/>
                </a:lnTo>
                <a:lnTo>
                  <a:pt x="92" y="46"/>
                </a:lnTo>
                <a:lnTo>
                  <a:pt x="92" y="46"/>
                </a:lnTo>
                <a:lnTo>
                  <a:pt x="90" y="46"/>
                </a:lnTo>
                <a:lnTo>
                  <a:pt x="90" y="44"/>
                </a:lnTo>
                <a:lnTo>
                  <a:pt x="88" y="44"/>
                </a:lnTo>
                <a:lnTo>
                  <a:pt x="88" y="44"/>
                </a:lnTo>
                <a:lnTo>
                  <a:pt x="88" y="44"/>
                </a:lnTo>
                <a:lnTo>
                  <a:pt x="88" y="44"/>
                </a:lnTo>
                <a:lnTo>
                  <a:pt x="90" y="42"/>
                </a:lnTo>
                <a:lnTo>
                  <a:pt x="90" y="42"/>
                </a:lnTo>
                <a:lnTo>
                  <a:pt x="90" y="42"/>
                </a:lnTo>
                <a:lnTo>
                  <a:pt x="90" y="42"/>
                </a:lnTo>
                <a:lnTo>
                  <a:pt x="90" y="42"/>
                </a:lnTo>
                <a:lnTo>
                  <a:pt x="88" y="42"/>
                </a:lnTo>
                <a:lnTo>
                  <a:pt x="88" y="42"/>
                </a:lnTo>
                <a:lnTo>
                  <a:pt x="88" y="42"/>
                </a:lnTo>
                <a:lnTo>
                  <a:pt x="88" y="42"/>
                </a:lnTo>
                <a:lnTo>
                  <a:pt x="88" y="42"/>
                </a:lnTo>
                <a:lnTo>
                  <a:pt x="88" y="44"/>
                </a:lnTo>
                <a:lnTo>
                  <a:pt x="88" y="44"/>
                </a:lnTo>
                <a:lnTo>
                  <a:pt x="88" y="44"/>
                </a:lnTo>
                <a:lnTo>
                  <a:pt x="86" y="44"/>
                </a:lnTo>
                <a:lnTo>
                  <a:pt x="86" y="44"/>
                </a:lnTo>
                <a:lnTo>
                  <a:pt x="84" y="42"/>
                </a:lnTo>
                <a:lnTo>
                  <a:pt x="84" y="42"/>
                </a:lnTo>
                <a:lnTo>
                  <a:pt x="84" y="42"/>
                </a:lnTo>
                <a:lnTo>
                  <a:pt x="84" y="40"/>
                </a:lnTo>
                <a:lnTo>
                  <a:pt x="84" y="40"/>
                </a:lnTo>
                <a:lnTo>
                  <a:pt x="84" y="40"/>
                </a:lnTo>
                <a:lnTo>
                  <a:pt x="84" y="40"/>
                </a:lnTo>
                <a:lnTo>
                  <a:pt x="86" y="40"/>
                </a:lnTo>
                <a:lnTo>
                  <a:pt x="86" y="40"/>
                </a:lnTo>
                <a:lnTo>
                  <a:pt x="86" y="40"/>
                </a:lnTo>
                <a:lnTo>
                  <a:pt x="88" y="40"/>
                </a:lnTo>
                <a:lnTo>
                  <a:pt x="88" y="40"/>
                </a:lnTo>
                <a:lnTo>
                  <a:pt x="88" y="38"/>
                </a:lnTo>
                <a:lnTo>
                  <a:pt x="88" y="38"/>
                </a:lnTo>
                <a:lnTo>
                  <a:pt x="88" y="38"/>
                </a:lnTo>
                <a:lnTo>
                  <a:pt x="90" y="38"/>
                </a:lnTo>
                <a:lnTo>
                  <a:pt x="92" y="40"/>
                </a:lnTo>
                <a:lnTo>
                  <a:pt x="92" y="40"/>
                </a:lnTo>
                <a:lnTo>
                  <a:pt x="92" y="40"/>
                </a:lnTo>
                <a:lnTo>
                  <a:pt x="92" y="40"/>
                </a:lnTo>
                <a:lnTo>
                  <a:pt x="92" y="40"/>
                </a:lnTo>
                <a:close/>
                <a:moveTo>
                  <a:pt x="72" y="62"/>
                </a:moveTo>
                <a:lnTo>
                  <a:pt x="74" y="64"/>
                </a:lnTo>
                <a:lnTo>
                  <a:pt x="74" y="66"/>
                </a:lnTo>
                <a:lnTo>
                  <a:pt x="74" y="66"/>
                </a:lnTo>
                <a:lnTo>
                  <a:pt x="74" y="66"/>
                </a:lnTo>
                <a:lnTo>
                  <a:pt x="74" y="66"/>
                </a:lnTo>
                <a:lnTo>
                  <a:pt x="74" y="66"/>
                </a:lnTo>
                <a:lnTo>
                  <a:pt x="74" y="66"/>
                </a:lnTo>
                <a:lnTo>
                  <a:pt x="72" y="64"/>
                </a:lnTo>
                <a:lnTo>
                  <a:pt x="72" y="64"/>
                </a:lnTo>
                <a:lnTo>
                  <a:pt x="72" y="64"/>
                </a:lnTo>
                <a:lnTo>
                  <a:pt x="72" y="64"/>
                </a:lnTo>
                <a:lnTo>
                  <a:pt x="70" y="64"/>
                </a:lnTo>
                <a:lnTo>
                  <a:pt x="70" y="62"/>
                </a:lnTo>
                <a:lnTo>
                  <a:pt x="70" y="62"/>
                </a:lnTo>
                <a:lnTo>
                  <a:pt x="70" y="62"/>
                </a:lnTo>
                <a:lnTo>
                  <a:pt x="70" y="62"/>
                </a:lnTo>
                <a:lnTo>
                  <a:pt x="72" y="62"/>
                </a:lnTo>
                <a:lnTo>
                  <a:pt x="72" y="62"/>
                </a:lnTo>
                <a:lnTo>
                  <a:pt x="72" y="62"/>
                </a:lnTo>
                <a:close/>
                <a:moveTo>
                  <a:pt x="54" y="62"/>
                </a:moveTo>
                <a:lnTo>
                  <a:pt x="54" y="64"/>
                </a:lnTo>
                <a:lnTo>
                  <a:pt x="54" y="64"/>
                </a:lnTo>
                <a:lnTo>
                  <a:pt x="52" y="64"/>
                </a:lnTo>
                <a:lnTo>
                  <a:pt x="52" y="64"/>
                </a:lnTo>
                <a:lnTo>
                  <a:pt x="52" y="62"/>
                </a:lnTo>
                <a:lnTo>
                  <a:pt x="54" y="62"/>
                </a:lnTo>
                <a:lnTo>
                  <a:pt x="54" y="62"/>
                </a:lnTo>
                <a:lnTo>
                  <a:pt x="54" y="62"/>
                </a:lnTo>
                <a:lnTo>
                  <a:pt x="54" y="62"/>
                </a:lnTo>
                <a:lnTo>
                  <a:pt x="54" y="62"/>
                </a:lnTo>
                <a:lnTo>
                  <a:pt x="54" y="62"/>
                </a:lnTo>
                <a:lnTo>
                  <a:pt x="54" y="62"/>
                </a:lnTo>
                <a:lnTo>
                  <a:pt x="54" y="62"/>
                </a:lnTo>
                <a:close/>
                <a:moveTo>
                  <a:pt x="16" y="56"/>
                </a:moveTo>
                <a:lnTo>
                  <a:pt x="16" y="56"/>
                </a:lnTo>
                <a:lnTo>
                  <a:pt x="16" y="56"/>
                </a:lnTo>
                <a:lnTo>
                  <a:pt x="16" y="56"/>
                </a:lnTo>
                <a:lnTo>
                  <a:pt x="14" y="56"/>
                </a:lnTo>
                <a:lnTo>
                  <a:pt x="14" y="54"/>
                </a:lnTo>
                <a:lnTo>
                  <a:pt x="14" y="54"/>
                </a:lnTo>
                <a:lnTo>
                  <a:pt x="14" y="54"/>
                </a:lnTo>
                <a:lnTo>
                  <a:pt x="14" y="54"/>
                </a:lnTo>
                <a:lnTo>
                  <a:pt x="16" y="54"/>
                </a:lnTo>
                <a:lnTo>
                  <a:pt x="16" y="56"/>
                </a:lnTo>
                <a:lnTo>
                  <a:pt x="16" y="56"/>
                </a:lnTo>
                <a:lnTo>
                  <a:pt x="16" y="56"/>
                </a:lnTo>
                <a:close/>
                <a:moveTo>
                  <a:pt x="90" y="70"/>
                </a:moveTo>
                <a:lnTo>
                  <a:pt x="88" y="70"/>
                </a:lnTo>
                <a:lnTo>
                  <a:pt x="88" y="70"/>
                </a:lnTo>
                <a:lnTo>
                  <a:pt x="88" y="70"/>
                </a:lnTo>
                <a:lnTo>
                  <a:pt x="88" y="70"/>
                </a:lnTo>
                <a:lnTo>
                  <a:pt x="90" y="68"/>
                </a:lnTo>
                <a:lnTo>
                  <a:pt x="90" y="68"/>
                </a:lnTo>
                <a:lnTo>
                  <a:pt x="90" y="68"/>
                </a:lnTo>
                <a:lnTo>
                  <a:pt x="94" y="66"/>
                </a:lnTo>
                <a:lnTo>
                  <a:pt x="94" y="66"/>
                </a:lnTo>
                <a:lnTo>
                  <a:pt x="94" y="66"/>
                </a:lnTo>
                <a:lnTo>
                  <a:pt x="94" y="68"/>
                </a:lnTo>
                <a:lnTo>
                  <a:pt x="94" y="68"/>
                </a:lnTo>
                <a:lnTo>
                  <a:pt x="92" y="68"/>
                </a:lnTo>
                <a:lnTo>
                  <a:pt x="92" y="68"/>
                </a:lnTo>
                <a:lnTo>
                  <a:pt x="90" y="70"/>
                </a:lnTo>
                <a:close/>
                <a:moveTo>
                  <a:pt x="80" y="22"/>
                </a:moveTo>
                <a:lnTo>
                  <a:pt x="78" y="22"/>
                </a:lnTo>
                <a:lnTo>
                  <a:pt x="78" y="22"/>
                </a:lnTo>
                <a:lnTo>
                  <a:pt x="78" y="22"/>
                </a:lnTo>
                <a:lnTo>
                  <a:pt x="78" y="22"/>
                </a:lnTo>
                <a:lnTo>
                  <a:pt x="76" y="20"/>
                </a:lnTo>
                <a:lnTo>
                  <a:pt x="76" y="20"/>
                </a:lnTo>
                <a:lnTo>
                  <a:pt x="78" y="20"/>
                </a:lnTo>
                <a:lnTo>
                  <a:pt x="78" y="20"/>
                </a:lnTo>
                <a:lnTo>
                  <a:pt x="78" y="20"/>
                </a:lnTo>
                <a:lnTo>
                  <a:pt x="78" y="20"/>
                </a:lnTo>
                <a:lnTo>
                  <a:pt x="78" y="20"/>
                </a:lnTo>
                <a:lnTo>
                  <a:pt x="80" y="20"/>
                </a:lnTo>
                <a:lnTo>
                  <a:pt x="80" y="20"/>
                </a:lnTo>
                <a:lnTo>
                  <a:pt x="80" y="22"/>
                </a:lnTo>
                <a:lnTo>
                  <a:pt x="80" y="22"/>
                </a:lnTo>
                <a:close/>
                <a:moveTo>
                  <a:pt x="104" y="66"/>
                </a:moveTo>
                <a:lnTo>
                  <a:pt x="104" y="66"/>
                </a:lnTo>
                <a:lnTo>
                  <a:pt x="102" y="66"/>
                </a:lnTo>
                <a:lnTo>
                  <a:pt x="102" y="68"/>
                </a:lnTo>
                <a:lnTo>
                  <a:pt x="100" y="68"/>
                </a:lnTo>
                <a:lnTo>
                  <a:pt x="98" y="66"/>
                </a:lnTo>
                <a:lnTo>
                  <a:pt x="98" y="66"/>
                </a:lnTo>
                <a:lnTo>
                  <a:pt x="98" y="66"/>
                </a:lnTo>
                <a:lnTo>
                  <a:pt x="98" y="66"/>
                </a:lnTo>
                <a:lnTo>
                  <a:pt x="98" y="66"/>
                </a:lnTo>
                <a:lnTo>
                  <a:pt x="98" y="66"/>
                </a:lnTo>
                <a:lnTo>
                  <a:pt x="96" y="66"/>
                </a:lnTo>
                <a:lnTo>
                  <a:pt x="96" y="66"/>
                </a:lnTo>
                <a:lnTo>
                  <a:pt x="96" y="66"/>
                </a:lnTo>
                <a:lnTo>
                  <a:pt x="96" y="66"/>
                </a:lnTo>
                <a:lnTo>
                  <a:pt x="98" y="66"/>
                </a:lnTo>
                <a:lnTo>
                  <a:pt x="98" y="64"/>
                </a:lnTo>
                <a:lnTo>
                  <a:pt x="98" y="64"/>
                </a:lnTo>
                <a:lnTo>
                  <a:pt x="102" y="66"/>
                </a:lnTo>
                <a:lnTo>
                  <a:pt x="102" y="66"/>
                </a:lnTo>
                <a:lnTo>
                  <a:pt x="104" y="66"/>
                </a:lnTo>
                <a:close/>
                <a:moveTo>
                  <a:pt x="78" y="70"/>
                </a:moveTo>
                <a:lnTo>
                  <a:pt x="78" y="70"/>
                </a:lnTo>
                <a:lnTo>
                  <a:pt x="78" y="70"/>
                </a:lnTo>
                <a:lnTo>
                  <a:pt x="78" y="70"/>
                </a:lnTo>
                <a:lnTo>
                  <a:pt x="76" y="68"/>
                </a:lnTo>
                <a:lnTo>
                  <a:pt x="76" y="68"/>
                </a:lnTo>
                <a:lnTo>
                  <a:pt x="74" y="68"/>
                </a:lnTo>
                <a:lnTo>
                  <a:pt x="74" y="66"/>
                </a:lnTo>
                <a:lnTo>
                  <a:pt x="76" y="66"/>
                </a:lnTo>
                <a:lnTo>
                  <a:pt x="76" y="66"/>
                </a:lnTo>
                <a:lnTo>
                  <a:pt x="76" y="66"/>
                </a:lnTo>
                <a:lnTo>
                  <a:pt x="76" y="68"/>
                </a:lnTo>
                <a:lnTo>
                  <a:pt x="76" y="68"/>
                </a:lnTo>
                <a:lnTo>
                  <a:pt x="78" y="68"/>
                </a:lnTo>
                <a:lnTo>
                  <a:pt x="78" y="68"/>
                </a:lnTo>
                <a:lnTo>
                  <a:pt x="78" y="68"/>
                </a:lnTo>
                <a:lnTo>
                  <a:pt x="78" y="68"/>
                </a:lnTo>
                <a:lnTo>
                  <a:pt x="78" y="68"/>
                </a:lnTo>
                <a:lnTo>
                  <a:pt x="78" y="70"/>
                </a:lnTo>
                <a:close/>
                <a:moveTo>
                  <a:pt x="68" y="72"/>
                </a:moveTo>
                <a:lnTo>
                  <a:pt x="68" y="74"/>
                </a:lnTo>
                <a:lnTo>
                  <a:pt x="66" y="72"/>
                </a:lnTo>
                <a:lnTo>
                  <a:pt x="66" y="72"/>
                </a:lnTo>
                <a:lnTo>
                  <a:pt x="68" y="70"/>
                </a:lnTo>
                <a:lnTo>
                  <a:pt x="68" y="70"/>
                </a:lnTo>
                <a:lnTo>
                  <a:pt x="68" y="70"/>
                </a:lnTo>
                <a:lnTo>
                  <a:pt x="68" y="70"/>
                </a:lnTo>
                <a:lnTo>
                  <a:pt x="68" y="70"/>
                </a:lnTo>
                <a:lnTo>
                  <a:pt x="68" y="70"/>
                </a:lnTo>
                <a:lnTo>
                  <a:pt x="68" y="72"/>
                </a:lnTo>
                <a:lnTo>
                  <a:pt x="68" y="72"/>
                </a:lnTo>
                <a:lnTo>
                  <a:pt x="68" y="72"/>
                </a:lnTo>
                <a:lnTo>
                  <a:pt x="68" y="72"/>
                </a:lnTo>
                <a:lnTo>
                  <a:pt x="68" y="72"/>
                </a:lnTo>
                <a:lnTo>
                  <a:pt x="68" y="72"/>
                </a:lnTo>
                <a:close/>
                <a:moveTo>
                  <a:pt x="68" y="18"/>
                </a:moveTo>
                <a:lnTo>
                  <a:pt x="68" y="18"/>
                </a:lnTo>
                <a:lnTo>
                  <a:pt x="66" y="18"/>
                </a:lnTo>
                <a:lnTo>
                  <a:pt x="66" y="20"/>
                </a:lnTo>
                <a:lnTo>
                  <a:pt x="66" y="18"/>
                </a:lnTo>
                <a:lnTo>
                  <a:pt x="64" y="18"/>
                </a:lnTo>
                <a:lnTo>
                  <a:pt x="64" y="18"/>
                </a:lnTo>
                <a:lnTo>
                  <a:pt x="64" y="18"/>
                </a:lnTo>
                <a:lnTo>
                  <a:pt x="64" y="18"/>
                </a:lnTo>
                <a:lnTo>
                  <a:pt x="64" y="18"/>
                </a:lnTo>
                <a:lnTo>
                  <a:pt x="64" y="18"/>
                </a:lnTo>
                <a:lnTo>
                  <a:pt x="64" y="18"/>
                </a:lnTo>
                <a:lnTo>
                  <a:pt x="64" y="16"/>
                </a:lnTo>
                <a:lnTo>
                  <a:pt x="64" y="16"/>
                </a:lnTo>
                <a:lnTo>
                  <a:pt x="64" y="16"/>
                </a:lnTo>
                <a:lnTo>
                  <a:pt x="64" y="16"/>
                </a:lnTo>
                <a:lnTo>
                  <a:pt x="64" y="16"/>
                </a:lnTo>
                <a:lnTo>
                  <a:pt x="66" y="16"/>
                </a:lnTo>
                <a:lnTo>
                  <a:pt x="66" y="16"/>
                </a:lnTo>
                <a:lnTo>
                  <a:pt x="66" y="16"/>
                </a:lnTo>
                <a:lnTo>
                  <a:pt x="66" y="16"/>
                </a:lnTo>
                <a:lnTo>
                  <a:pt x="66" y="16"/>
                </a:lnTo>
                <a:lnTo>
                  <a:pt x="66" y="16"/>
                </a:lnTo>
                <a:lnTo>
                  <a:pt x="68" y="18"/>
                </a:lnTo>
                <a:close/>
                <a:moveTo>
                  <a:pt x="80" y="78"/>
                </a:moveTo>
                <a:lnTo>
                  <a:pt x="78" y="78"/>
                </a:lnTo>
                <a:lnTo>
                  <a:pt x="78" y="78"/>
                </a:lnTo>
                <a:lnTo>
                  <a:pt x="78" y="78"/>
                </a:lnTo>
                <a:lnTo>
                  <a:pt x="78" y="78"/>
                </a:lnTo>
                <a:lnTo>
                  <a:pt x="78" y="78"/>
                </a:lnTo>
                <a:lnTo>
                  <a:pt x="78" y="78"/>
                </a:lnTo>
                <a:lnTo>
                  <a:pt x="78" y="78"/>
                </a:lnTo>
                <a:lnTo>
                  <a:pt x="78" y="76"/>
                </a:lnTo>
                <a:lnTo>
                  <a:pt x="78" y="76"/>
                </a:lnTo>
                <a:lnTo>
                  <a:pt x="78" y="76"/>
                </a:lnTo>
                <a:lnTo>
                  <a:pt x="78" y="76"/>
                </a:lnTo>
                <a:lnTo>
                  <a:pt x="80" y="76"/>
                </a:lnTo>
                <a:lnTo>
                  <a:pt x="80" y="76"/>
                </a:lnTo>
                <a:lnTo>
                  <a:pt x="80" y="78"/>
                </a:lnTo>
                <a:lnTo>
                  <a:pt x="80" y="78"/>
                </a:lnTo>
                <a:lnTo>
                  <a:pt x="80" y="78"/>
                </a:lnTo>
                <a:close/>
                <a:moveTo>
                  <a:pt x="108" y="104"/>
                </a:moveTo>
                <a:lnTo>
                  <a:pt x="108" y="104"/>
                </a:lnTo>
                <a:lnTo>
                  <a:pt x="108" y="104"/>
                </a:lnTo>
                <a:lnTo>
                  <a:pt x="106" y="102"/>
                </a:lnTo>
                <a:lnTo>
                  <a:pt x="106" y="102"/>
                </a:lnTo>
                <a:lnTo>
                  <a:pt x="108" y="100"/>
                </a:lnTo>
                <a:lnTo>
                  <a:pt x="108" y="100"/>
                </a:lnTo>
                <a:lnTo>
                  <a:pt x="108" y="98"/>
                </a:lnTo>
                <a:lnTo>
                  <a:pt x="108" y="98"/>
                </a:lnTo>
                <a:lnTo>
                  <a:pt x="108" y="98"/>
                </a:lnTo>
                <a:lnTo>
                  <a:pt x="108" y="98"/>
                </a:lnTo>
                <a:lnTo>
                  <a:pt x="108" y="98"/>
                </a:lnTo>
                <a:lnTo>
                  <a:pt x="108" y="98"/>
                </a:lnTo>
                <a:lnTo>
                  <a:pt x="108" y="100"/>
                </a:lnTo>
                <a:lnTo>
                  <a:pt x="108" y="102"/>
                </a:lnTo>
                <a:lnTo>
                  <a:pt x="108" y="104"/>
                </a:lnTo>
                <a:lnTo>
                  <a:pt x="108" y="104"/>
                </a:lnTo>
                <a:close/>
                <a:moveTo>
                  <a:pt x="66" y="70"/>
                </a:moveTo>
                <a:lnTo>
                  <a:pt x="66" y="70"/>
                </a:lnTo>
                <a:lnTo>
                  <a:pt x="66" y="70"/>
                </a:lnTo>
                <a:lnTo>
                  <a:pt x="66" y="68"/>
                </a:lnTo>
                <a:lnTo>
                  <a:pt x="66" y="68"/>
                </a:lnTo>
                <a:lnTo>
                  <a:pt x="66" y="68"/>
                </a:lnTo>
                <a:lnTo>
                  <a:pt x="66" y="68"/>
                </a:lnTo>
                <a:lnTo>
                  <a:pt x="66" y="66"/>
                </a:lnTo>
                <a:lnTo>
                  <a:pt x="66" y="66"/>
                </a:lnTo>
                <a:lnTo>
                  <a:pt x="66" y="66"/>
                </a:lnTo>
                <a:lnTo>
                  <a:pt x="66" y="66"/>
                </a:lnTo>
                <a:lnTo>
                  <a:pt x="68" y="68"/>
                </a:lnTo>
                <a:lnTo>
                  <a:pt x="66" y="68"/>
                </a:lnTo>
                <a:lnTo>
                  <a:pt x="66" y="68"/>
                </a:lnTo>
                <a:lnTo>
                  <a:pt x="66" y="68"/>
                </a:lnTo>
                <a:lnTo>
                  <a:pt x="66" y="70"/>
                </a:lnTo>
                <a:lnTo>
                  <a:pt x="66" y="70"/>
                </a:lnTo>
                <a:close/>
                <a:moveTo>
                  <a:pt x="78" y="28"/>
                </a:moveTo>
                <a:lnTo>
                  <a:pt x="76" y="30"/>
                </a:lnTo>
                <a:lnTo>
                  <a:pt x="76" y="30"/>
                </a:lnTo>
                <a:lnTo>
                  <a:pt x="76" y="30"/>
                </a:lnTo>
                <a:lnTo>
                  <a:pt x="76" y="30"/>
                </a:lnTo>
                <a:lnTo>
                  <a:pt x="76" y="32"/>
                </a:lnTo>
                <a:lnTo>
                  <a:pt x="76" y="32"/>
                </a:lnTo>
                <a:lnTo>
                  <a:pt x="76" y="32"/>
                </a:lnTo>
                <a:lnTo>
                  <a:pt x="76" y="32"/>
                </a:lnTo>
                <a:lnTo>
                  <a:pt x="76" y="32"/>
                </a:lnTo>
                <a:lnTo>
                  <a:pt x="76" y="32"/>
                </a:lnTo>
                <a:lnTo>
                  <a:pt x="76" y="32"/>
                </a:lnTo>
                <a:lnTo>
                  <a:pt x="76" y="30"/>
                </a:lnTo>
                <a:lnTo>
                  <a:pt x="76" y="30"/>
                </a:lnTo>
                <a:lnTo>
                  <a:pt x="74" y="30"/>
                </a:lnTo>
                <a:lnTo>
                  <a:pt x="74" y="30"/>
                </a:lnTo>
                <a:lnTo>
                  <a:pt x="74" y="30"/>
                </a:lnTo>
                <a:lnTo>
                  <a:pt x="74" y="30"/>
                </a:lnTo>
                <a:lnTo>
                  <a:pt x="74" y="32"/>
                </a:lnTo>
                <a:lnTo>
                  <a:pt x="74" y="32"/>
                </a:lnTo>
                <a:lnTo>
                  <a:pt x="74" y="32"/>
                </a:lnTo>
                <a:lnTo>
                  <a:pt x="72" y="32"/>
                </a:lnTo>
                <a:lnTo>
                  <a:pt x="72" y="30"/>
                </a:lnTo>
                <a:lnTo>
                  <a:pt x="72" y="30"/>
                </a:lnTo>
                <a:lnTo>
                  <a:pt x="72" y="28"/>
                </a:lnTo>
                <a:lnTo>
                  <a:pt x="74" y="28"/>
                </a:lnTo>
                <a:lnTo>
                  <a:pt x="74" y="28"/>
                </a:lnTo>
                <a:lnTo>
                  <a:pt x="74" y="28"/>
                </a:lnTo>
                <a:lnTo>
                  <a:pt x="76" y="28"/>
                </a:lnTo>
                <a:lnTo>
                  <a:pt x="78" y="28"/>
                </a:lnTo>
                <a:lnTo>
                  <a:pt x="78" y="28"/>
                </a:lnTo>
                <a:lnTo>
                  <a:pt x="78" y="28"/>
                </a:lnTo>
                <a:close/>
                <a:moveTo>
                  <a:pt x="68" y="84"/>
                </a:moveTo>
                <a:lnTo>
                  <a:pt x="68" y="84"/>
                </a:lnTo>
                <a:lnTo>
                  <a:pt x="68" y="84"/>
                </a:lnTo>
                <a:lnTo>
                  <a:pt x="68" y="84"/>
                </a:lnTo>
                <a:lnTo>
                  <a:pt x="68" y="82"/>
                </a:lnTo>
                <a:lnTo>
                  <a:pt x="68" y="82"/>
                </a:lnTo>
                <a:lnTo>
                  <a:pt x="70" y="82"/>
                </a:lnTo>
                <a:lnTo>
                  <a:pt x="70" y="82"/>
                </a:lnTo>
                <a:lnTo>
                  <a:pt x="70" y="82"/>
                </a:lnTo>
                <a:lnTo>
                  <a:pt x="70" y="84"/>
                </a:lnTo>
                <a:lnTo>
                  <a:pt x="70" y="84"/>
                </a:lnTo>
                <a:lnTo>
                  <a:pt x="70" y="84"/>
                </a:lnTo>
                <a:lnTo>
                  <a:pt x="68" y="84"/>
                </a:lnTo>
                <a:close/>
                <a:moveTo>
                  <a:pt x="2" y="32"/>
                </a:moveTo>
                <a:lnTo>
                  <a:pt x="4" y="32"/>
                </a:lnTo>
                <a:lnTo>
                  <a:pt x="4" y="32"/>
                </a:lnTo>
                <a:lnTo>
                  <a:pt x="4" y="32"/>
                </a:lnTo>
                <a:lnTo>
                  <a:pt x="2" y="32"/>
                </a:lnTo>
                <a:lnTo>
                  <a:pt x="2" y="34"/>
                </a:lnTo>
                <a:lnTo>
                  <a:pt x="2" y="34"/>
                </a:lnTo>
                <a:lnTo>
                  <a:pt x="2" y="34"/>
                </a:lnTo>
                <a:lnTo>
                  <a:pt x="2" y="34"/>
                </a:lnTo>
                <a:lnTo>
                  <a:pt x="2" y="34"/>
                </a:lnTo>
                <a:lnTo>
                  <a:pt x="4" y="38"/>
                </a:lnTo>
                <a:lnTo>
                  <a:pt x="4" y="38"/>
                </a:lnTo>
                <a:lnTo>
                  <a:pt x="4" y="38"/>
                </a:lnTo>
                <a:lnTo>
                  <a:pt x="4" y="38"/>
                </a:lnTo>
                <a:lnTo>
                  <a:pt x="6" y="38"/>
                </a:lnTo>
                <a:lnTo>
                  <a:pt x="6" y="38"/>
                </a:lnTo>
                <a:lnTo>
                  <a:pt x="6" y="38"/>
                </a:lnTo>
                <a:lnTo>
                  <a:pt x="6" y="38"/>
                </a:lnTo>
                <a:lnTo>
                  <a:pt x="6" y="38"/>
                </a:lnTo>
                <a:lnTo>
                  <a:pt x="2" y="38"/>
                </a:lnTo>
                <a:lnTo>
                  <a:pt x="2" y="36"/>
                </a:lnTo>
                <a:lnTo>
                  <a:pt x="2" y="36"/>
                </a:lnTo>
                <a:lnTo>
                  <a:pt x="2" y="36"/>
                </a:lnTo>
                <a:lnTo>
                  <a:pt x="2" y="36"/>
                </a:lnTo>
                <a:lnTo>
                  <a:pt x="2" y="36"/>
                </a:lnTo>
                <a:lnTo>
                  <a:pt x="2" y="36"/>
                </a:lnTo>
                <a:lnTo>
                  <a:pt x="0" y="34"/>
                </a:lnTo>
                <a:lnTo>
                  <a:pt x="0" y="34"/>
                </a:lnTo>
                <a:lnTo>
                  <a:pt x="0" y="32"/>
                </a:lnTo>
                <a:lnTo>
                  <a:pt x="0" y="32"/>
                </a:lnTo>
                <a:lnTo>
                  <a:pt x="0" y="32"/>
                </a:lnTo>
                <a:lnTo>
                  <a:pt x="0" y="32"/>
                </a:lnTo>
                <a:lnTo>
                  <a:pt x="0" y="32"/>
                </a:lnTo>
                <a:lnTo>
                  <a:pt x="2" y="32"/>
                </a:lnTo>
                <a:lnTo>
                  <a:pt x="2" y="32"/>
                </a:lnTo>
                <a:lnTo>
                  <a:pt x="2" y="32"/>
                </a:lnTo>
                <a:lnTo>
                  <a:pt x="2" y="32"/>
                </a:lnTo>
                <a:lnTo>
                  <a:pt x="2" y="32"/>
                </a:lnTo>
                <a:close/>
                <a:moveTo>
                  <a:pt x="14" y="52"/>
                </a:moveTo>
                <a:lnTo>
                  <a:pt x="12" y="52"/>
                </a:lnTo>
                <a:lnTo>
                  <a:pt x="12" y="52"/>
                </a:lnTo>
                <a:lnTo>
                  <a:pt x="12" y="50"/>
                </a:lnTo>
                <a:lnTo>
                  <a:pt x="14" y="48"/>
                </a:lnTo>
                <a:lnTo>
                  <a:pt x="14" y="48"/>
                </a:lnTo>
                <a:lnTo>
                  <a:pt x="14" y="48"/>
                </a:lnTo>
                <a:lnTo>
                  <a:pt x="14" y="48"/>
                </a:lnTo>
                <a:lnTo>
                  <a:pt x="14" y="48"/>
                </a:lnTo>
                <a:lnTo>
                  <a:pt x="16" y="48"/>
                </a:lnTo>
                <a:lnTo>
                  <a:pt x="16" y="52"/>
                </a:lnTo>
                <a:lnTo>
                  <a:pt x="14" y="52"/>
                </a:lnTo>
                <a:close/>
                <a:moveTo>
                  <a:pt x="86" y="0"/>
                </a:moveTo>
                <a:lnTo>
                  <a:pt x="88" y="0"/>
                </a:lnTo>
                <a:lnTo>
                  <a:pt x="88" y="2"/>
                </a:lnTo>
                <a:lnTo>
                  <a:pt x="90" y="2"/>
                </a:lnTo>
                <a:lnTo>
                  <a:pt x="90" y="2"/>
                </a:lnTo>
                <a:lnTo>
                  <a:pt x="90" y="6"/>
                </a:lnTo>
                <a:lnTo>
                  <a:pt x="90" y="6"/>
                </a:lnTo>
                <a:lnTo>
                  <a:pt x="90" y="6"/>
                </a:lnTo>
                <a:lnTo>
                  <a:pt x="90" y="6"/>
                </a:lnTo>
                <a:lnTo>
                  <a:pt x="88" y="8"/>
                </a:lnTo>
                <a:lnTo>
                  <a:pt x="88" y="8"/>
                </a:lnTo>
                <a:lnTo>
                  <a:pt x="86" y="8"/>
                </a:lnTo>
                <a:lnTo>
                  <a:pt x="88" y="10"/>
                </a:lnTo>
                <a:lnTo>
                  <a:pt x="88" y="12"/>
                </a:lnTo>
                <a:lnTo>
                  <a:pt x="88" y="12"/>
                </a:lnTo>
                <a:lnTo>
                  <a:pt x="88" y="14"/>
                </a:lnTo>
                <a:lnTo>
                  <a:pt x="86" y="14"/>
                </a:lnTo>
                <a:lnTo>
                  <a:pt x="86" y="14"/>
                </a:lnTo>
                <a:lnTo>
                  <a:pt x="86" y="14"/>
                </a:lnTo>
                <a:lnTo>
                  <a:pt x="86" y="16"/>
                </a:lnTo>
                <a:lnTo>
                  <a:pt x="84" y="16"/>
                </a:lnTo>
                <a:lnTo>
                  <a:pt x="84" y="16"/>
                </a:lnTo>
                <a:lnTo>
                  <a:pt x="84" y="16"/>
                </a:lnTo>
                <a:lnTo>
                  <a:pt x="84" y="16"/>
                </a:lnTo>
                <a:lnTo>
                  <a:pt x="84" y="16"/>
                </a:lnTo>
                <a:lnTo>
                  <a:pt x="84" y="16"/>
                </a:lnTo>
                <a:lnTo>
                  <a:pt x="84" y="14"/>
                </a:lnTo>
                <a:lnTo>
                  <a:pt x="82" y="14"/>
                </a:lnTo>
                <a:lnTo>
                  <a:pt x="80" y="14"/>
                </a:lnTo>
                <a:lnTo>
                  <a:pt x="80" y="14"/>
                </a:lnTo>
                <a:lnTo>
                  <a:pt x="80" y="14"/>
                </a:lnTo>
                <a:lnTo>
                  <a:pt x="80" y="14"/>
                </a:lnTo>
                <a:lnTo>
                  <a:pt x="78" y="14"/>
                </a:lnTo>
                <a:lnTo>
                  <a:pt x="78" y="14"/>
                </a:lnTo>
                <a:lnTo>
                  <a:pt x="76" y="14"/>
                </a:lnTo>
                <a:lnTo>
                  <a:pt x="76" y="14"/>
                </a:lnTo>
                <a:lnTo>
                  <a:pt x="74" y="12"/>
                </a:lnTo>
                <a:lnTo>
                  <a:pt x="74" y="12"/>
                </a:lnTo>
                <a:lnTo>
                  <a:pt x="72" y="12"/>
                </a:lnTo>
                <a:lnTo>
                  <a:pt x="72" y="12"/>
                </a:lnTo>
                <a:lnTo>
                  <a:pt x="72" y="12"/>
                </a:lnTo>
                <a:lnTo>
                  <a:pt x="72" y="12"/>
                </a:lnTo>
                <a:lnTo>
                  <a:pt x="72" y="12"/>
                </a:lnTo>
                <a:lnTo>
                  <a:pt x="70" y="12"/>
                </a:lnTo>
                <a:lnTo>
                  <a:pt x="70" y="12"/>
                </a:lnTo>
                <a:lnTo>
                  <a:pt x="68" y="14"/>
                </a:lnTo>
                <a:lnTo>
                  <a:pt x="68" y="14"/>
                </a:lnTo>
                <a:lnTo>
                  <a:pt x="68" y="14"/>
                </a:lnTo>
                <a:lnTo>
                  <a:pt x="66" y="14"/>
                </a:lnTo>
                <a:lnTo>
                  <a:pt x="64" y="14"/>
                </a:lnTo>
                <a:lnTo>
                  <a:pt x="64" y="14"/>
                </a:lnTo>
                <a:lnTo>
                  <a:pt x="64" y="12"/>
                </a:lnTo>
                <a:lnTo>
                  <a:pt x="62" y="12"/>
                </a:lnTo>
                <a:lnTo>
                  <a:pt x="62" y="12"/>
                </a:lnTo>
                <a:lnTo>
                  <a:pt x="62" y="14"/>
                </a:lnTo>
                <a:lnTo>
                  <a:pt x="60" y="14"/>
                </a:lnTo>
                <a:lnTo>
                  <a:pt x="60" y="14"/>
                </a:lnTo>
                <a:lnTo>
                  <a:pt x="60" y="14"/>
                </a:lnTo>
                <a:lnTo>
                  <a:pt x="58" y="16"/>
                </a:lnTo>
                <a:lnTo>
                  <a:pt x="58" y="16"/>
                </a:lnTo>
                <a:lnTo>
                  <a:pt x="58" y="16"/>
                </a:lnTo>
                <a:lnTo>
                  <a:pt x="56" y="16"/>
                </a:lnTo>
                <a:lnTo>
                  <a:pt x="56" y="16"/>
                </a:lnTo>
                <a:lnTo>
                  <a:pt x="56" y="16"/>
                </a:lnTo>
                <a:lnTo>
                  <a:pt x="54" y="16"/>
                </a:lnTo>
                <a:lnTo>
                  <a:pt x="54" y="16"/>
                </a:lnTo>
                <a:lnTo>
                  <a:pt x="52" y="16"/>
                </a:lnTo>
                <a:lnTo>
                  <a:pt x="52" y="16"/>
                </a:lnTo>
                <a:lnTo>
                  <a:pt x="52" y="18"/>
                </a:lnTo>
                <a:lnTo>
                  <a:pt x="54" y="18"/>
                </a:lnTo>
                <a:lnTo>
                  <a:pt x="54" y="20"/>
                </a:lnTo>
                <a:lnTo>
                  <a:pt x="54" y="20"/>
                </a:lnTo>
                <a:lnTo>
                  <a:pt x="56" y="22"/>
                </a:lnTo>
                <a:lnTo>
                  <a:pt x="56" y="22"/>
                </a:lnTo>
                <a:lnTo>
                  <a:pt x="56" y="22"/>
                </a:lnTo>
                <a:lnTo>
                  <a:pt x="56" y="22"/>
                </a:lnTo>
                <a:lnTo>
                  <a:pt x="58" y="22"/>
                </a:lnTo>
                <a:lnTo>
                  <a:pt x="60" y="22"/>
                </a:lnTo>
                <a:lnTo>
                  <a:pt x="60" y="24"/>
                </a:lnTo>
                <a:lnTo>
                  <a:pt x="62" y="26"/>
                </a:lnTo>
                <a:lnTo>
                  <a:pt x="62" y="26"/>
                </a:lnTo>
                <a:lnTo>
                  <a:pt x="62" y="26"/>
                </a:lnTo>
                <a:lnTo>
                  <a:pt x="62" y="26"/>
                </a:lnTo>
                <a:lnTo>
                  <a:pt x="62" y="26"/>
                </a:lnTo>
                <a:lnTo>
                  <a:pt x="60" y="24"/>
                </a:lnTo>
                <a:lnTo>
                  <a:pt x="58" y="24"/>
                </a:lnTo>
                <a:lnTo>
                  <a:pt x="58" y="24"/>
                </a:lnTo>
                <a:lnTo>
                  <a:pt x="58" y="24"/>
                </a:lnTo>
                <a:lnTo>
                  <a:pt x="58" y="24"/>
                </a:lnTo>
                <a:lnTo>
                  <a:pt x="58" y="24"/>
                </a:lnTo>
                <a:lnTo>
                  <a:pt x="56" y="22"/>
                </a:lnTo>
                <a:lnTo>
                  <a:pt x="56" y="22"/>
                </a:lnTo>
                <a:lnTo>
                  <a:pt x="56" y="22"/>
                </a:lnTo>
                <a:lnTo>
                  <a:pt x="56" y="22"/>
                </a:lnTo>
                <a:lnTo>
                  <a:pt x="54" y="22"/>
                </a:lnTo>
                <a:lnTo>
                  <a:pt x="54" y="22"/>
                </a:lnTo>
                <a:lnTo>
                  <a:pt x="54" y="24"/>
                </a:lnTo>
                <a:lnTo>
                  <a:pt x="54" y="24"/>
                </a:lnTo>
                <a:lnTo>
                  <a:pt x="54" y="24"/>
                </a:lnTo>
                <a:lnTo>
                  <a:pt x="54" y="24"/>
                </a:lnTo>
                <a:lnTo>
                  <a:pt x="54" y="26"/>
                </a:lnTo>
                <a:lnTo>
                  <a:pt x="56" y="26"/>
                </a:lnTo>
                <a:lnTo>
                  <a:pt x="56" y="26"/>
                </a:lnTo>
                <a:lnTo>
                  <a:pt x="58" y="26"/>
                </a:lnTo>
                <a:lnTo>
                  <a:pt x="58" y="26"/>
                </a:lnTo>
                <a:lnTo>
                  <a:pt x="58" y="28"/>
                </a:lnTo>
                <a:lnTo>
                  <a:pt x="58" y="30"/>
                </a:lnTo>
                <a:lnTo>
                  <a:pt x="58" y="30"/>
                </a:lnTo>
                <a:lnTo>
                  <a:pt x="56" y="30"/>
                </a:lnTo>
                <a:lnTo>
                  <a:pt x="56" y="28"/>
                </a:lnTo>
                <a:lnTo>
                  <a:pt x="56" y="28"/>
                </a:lnTo>
                <a:lnTo>
                  <a:pt x="54" y="26"/>
                </a:lnTo>
                <a:lnTo>
                  <a:pt x="54" y="26"/>
                </a:lnTo>
                <a:lnTo>
                  <a:pt x="54" y="26"/>
                </a:lnTo>
                <a:lnTo>
                  <a:pt x="54" y="26"/>
                </a:lnTo>
                <a:lnTo>
                  <a:pt x="52" y="24"/>
                </a:lnTo>
                <a:lnTo>
                  <a:pt x="52" y="24"/>
                </a:lnTo>
                <a:lnTo>
                  <a:pt x="50" y="24"/>
                </a:lnTo>
                <a:lnTo>
                  <a:pt x="48" y="24"/>
                </a:lnTo>
                <a:lnTo>
                  <a:pt x="48" y="24"/>
                </a:lnTo>
                <a:lnTo>
                  <a:pt x="48" y="24"/>
                </a:lnTo>
                <a:lnTo>
                  <a:pt x="48" y="26"/>
                </a:lnTo>
                <a:lnTo>
                  <a:pt x="50" y="28"/>
                </a:lnTo>
                <a:lnTo>
                  <a:pt x="50" y="28"/>
                </a:lnTo>
                <a:lnTo>
                  <a:pt x="52" y="28"/>
                </a:lnTo>
                <a:lnTo>
                  <a:pt x="54" y="28"/>
                </a:lnTo>
                <a:lnTo>
                  <a:pt x="54" y="30"/>
                </a:lnTo>
                <a:lnTo>
                  <a:pt x="54" y="30"/>
                </a:lnTo>
                <a:lnTo>
                  <a:pt x="54" y="30"/>
                </a:lnTo>
                <a:lnTo>
                  <a:pt x="52" y="30"/>
                </a:lnTo>
                <a:lnTo>
                  <a:pt x="50" y="28"/>
                </a:lnTo>
                <a:lnTo>
                  <a:pt x="50" y="28"/>
                </a:lnTo>
                <a:lnTo>
                  <a:pt x="48" y="26"/>
                </a:lnTo>
                <a:lnTo>
                  <a:pt x="48" y="26"/>
                </a:lnTo>
                <a:lnTo>
                  <a:pt x="48" y="24"/>
                </a:lnTo>
                <a:lnTo>
                  <a:pt x="48" y="24"/>
                </a:lnTo>
                <a:lnTo>
                  <a:pt x="48" y="24"/>
                </a:lnTo>
                <a:lnTo>
                  <a:pt x="46" y="24"/>
                </a:lnTo>
                <a:lnTo>
                  <a:pt x="46" y="24"/>
                </a:lnTo>
                <a:lnTo>
                  <a:pt x="42" y="22"/>
                </a:lnTo>
                <a:lnTo>
                  <a:pt x="42" y="20"/>
                </a:lnTo>
                <a:lnTo>
                  <a:pt x="42" y="20"/>
                </a:lnTo>
                <a:lnTo>
                  <a:pt x="42" y="20"/>
                </a:lnTo>
                <a:lnTo>
                  <a:pt x="42" y="20"/>
                </a:lnTo>
                <a:lnTo>
                  <a:pt x="42" y="20"/>
                </a:lnTo>
                <a:lnTo>
                  <a:pt x="44" y="20"/>
                </a:lnTo>
                <a:lnTo>
                  <a:pt x="42" y="18"/>
                </a:lnTo>
                <a:lnTo>
                  <a:pt x="42" y="18"/>
                </a:lnTo>
                <a:lnTo>
                  <a:pt x="42" y="18"/>
                </a:lnTo>
                <a:lnTo>
                  <a:pt x="42" y="18"/>
                </a:lnTo>
                <a:lnTo>
                  <a:pt x="40" y="20"/>
                </a:lnTo>
                <a:lnTo>
                  <a:pt x="40" y="20"/>
                </a:lnTo>
                <a:lnTo>
                  <a:pt x="38" y="20"/>
                </a:lnTo>
                <a:lnTo>
                  <a:pt x="38" y="20"/>
                </a:lnTo>
                <a:lnTo>
                  <a:pt x="38" y="22"/>
                </a:lnTo>
                <a:lnTo>
                  <a:pt x="38" y="22"/>
                </a:lnTo>
                <a:lnTo>
                  <a:pt x="38" y="24"/>
                </a:lnTo>
                <a:lnTo>
                  <a:pt x="38" y="26"/>
                </a:lnTo>
                <a:lnTo>
                  <a:pt x="38" y="28"/>
                </a:lnTo>
                <a:lnTo>
                  <a:pt x="38" y="28"/>
                </a:lnTo>
                <a:lnTo>
                  <a:pt x="40" y="28"/>
                </a:lnTo>
                <a:lnTo>
                  <a:pt x="40" y="28"/>
                </a:lnTo>
                <a:lnTo>
                  <a:pt x="40" y="30"/>
                </a:lnTo>
                <a:lnTo>
                  <a:pt x="42" y="32"/>
                </a:lnTo>
                <a:lnTo>
                  <a:pt x="42" y="32"/>
                </a:lnTo>
                <a:lnTo>
                  <a:pt x="42" y="32"/>
                </a:lnTo>
                <a:lnTo>
                  <a:pt x="44" y="34"/>
                </a:lnTo>
                <a:lnTo>
                  <a:pt x="44" y="36"/>
                </a:lnTo>
                <a:lnTo>
                  <a:pt x="44" y="36"/>
                </a:lnTo>
                <a:lnTo>
                  <a:pt x="46" y="36"/>
                </a:lnTo>
                <a:lnTo>
                  <a:pt x="46" y="38"/>
                </a:lnTo>
                <a:lnTo>
                  <a:pt x="46" y="38"/>
                </a:lnTo>
                <a:lnTo>
                  <a:pt x="48" y="40"/>
                </a:lnTo>
                <a:lnTo>
                  <a:pt x="50" y="40"/>
                </a:lnTo>
                <a:lnTo>
                  <a:pt x="50" y="42"/>
                </a:lnTo>
                <a:lnTo>
                  <a:pt x="50" y="42"/>
                </a:lnTo>
                <a:lnTo>
                  <a:pt x="50" y="42"/>
                </a:lnTo>
                <a:lnTo>
                  <a:pt x="48" y="44"/>
                </a:lnTo>
                <a:lnTo>
                  <a:pt x="48" y="44"/>
                </a:lnTo>
                <a:lnTo>
                  <a:pt x="48" y="44"/>
                </a:lnTo>
                <a:lnTo>
                  <a:pt x="46" y="44"/>
                </a:lnTo>
                <a:lnTo>
                  <a:pt x="46" y="44"/>
                </a:lnTo>
                <a:lnTo>
                  <a:pt x="46" y="42"/>
                </a:lnTo>
                <a:lnTo>
                  <a:pt x="48" y="42"/>
                </a:lnTo>
                <a:lnTo>
                  <a:pt x="46" y="44"/>
                </a:lnTo>
                <a:lnTo>
                  <a:pt x="48" y="42"/>
                </a:lnTo>
                <a:lnTo>
                  <a:pt x="48" y="42"/>
                </a:lnTo>
                <a:lnTo>
                  <a:pt x="48" y="42"/>
                </a:lnTo>
                <a:lnTo>
                  <a:pt x="48" y="40"/>
                </a:lnTo>
                <a:lnTo>
                  <a:pt x="48" y="40"/>
                </a:lnTo>
                <a:lnTo>
                  <a:pt x="46" y="40"/>
                </a:lnTo>
                <a:lnTo>
                  <a:pt x="46" y="40"/>
                </a:lnTo>
                <a:lnTo>
                  <a:pt x="44" y="40"/>
                </a:lnTo>
                <a:lnTo>
                  <a:pt x="42" y="40"/>
                </a:lnTo>
                <a:lnTo>
                  <a:pt x="42" y="40"/>
                </a:lnTo>
                <a:lnTo>
                  <a:pt x="44" y="42"/>
                </a:lnTo>
                <a:lnTo>
                  <a:pt x="44" y="42"/>
                </a:lnTo>
                <a:lnTo>
                  <a:pt x="44" y="42"/>
                </a:lnTo>
                <a:lnTo>
                  <a:pt x="44" y="42"/>
                </a:lnTo>
                <a:lnTo>
                  <a:pt x="44" y="42"/>
                </a:lnTo>
                <a:lnTo>
                  <a:pt x="46" y="44"/>
                </a:lnTo>
                <a:lnTo>
                  <a:pt x="46" y="44"/>
                </a:lnTo>
                <a:lnTo>
                  <a:pt x="46" y="44"/>
                </a:lnTo>
                <a:lnTo>
                  <a:pt x="46" y="44"/>
                </a:lnTo>
                <a:lnTo>
                  <a:pt x="46" y="44"/>
                </a:lnTo>
                <a:lnTo>
                  <a:pt x="46" y="44"/>
                </a:lnTo>
                <a:lnTo>
                  <a:pt x="46" y="46"/>
                </a:lnTo>
                <a:lnTo>
                  <a:pt x="44" y="46"/>
                </a:lnTo>
                <a:lnTo>
                  <a:pt x="44" y="46"/>
                </a:lnTo>
                <a:lnTo>
                  <a:pt x="42" y="48"/>
                </a:lnTo>
                <a:lnTo>
                  <a:pt x="42" y="46"/>
                </a:lnTo>
                <a:lnTo>
                  <a:pt x="42" y="46"/>
                </a:lnTo>
                <a:lnTo>
                  <a:pt x="40" y="46"/>
                </a:lnTo>
                <a:lnTo>
                  <a:pt x="40" y="48"/>
                </a:lnTo>
                <a:lnTo>
                  <a:pt x="40" y="48"/>
                </a:lnTo>
                <a:lnTo>
                  <a:pt x="40" y="48"/>
                </a:lnTo>
                <a:lnTo>
                  <a:pt x="40" y="48"/>
                </a:lnTo>
                <a:lnTo>
                  <a:pt x="42" y="48"/>
                </a:lnTo>
                <a:lnTo>
                  <a:pt x="42" y="48"/>
                </a:lnTo>
                <a:lnTo>
                  <a:pt x="42" y="48"/>
                </a:lnTo>
                <a:lnTo>
                  <a:pt x="46" y="50"/>
                </a:lnTo>
                <a:lnTo>
                  <a:pt x="48" y="50"/>
                </a:lnTo>
                <a:lnTo>
                  <a:pt x="48" y="50"/>
                </a:lnTo>
                <a:lnTo>
                  <a:pt x="48" y="52"/>
                </a:lnTo>
                <a:lnTo>
                  <a:pt x="48" y="52"/>
                </a:lnTo>
                <a:lnTo>
                  <a:pt x="48" y="50"/>
                </a:lnTo>
                <a:lnTo>
                  <a:pt x="50" y="50"/>
                </a:lnTo>
                <a:lnTo>
                  <a:pt x="50" y="50"/>
                </a:lnTo>
                <a:lnTo>
                  <a:pt x="50" y="52"/>
                </a:lnTo>
                <a:lnTo>
                  <a:pt x="50" y="52"/>
                </a:lnTo>
                <a:lnTo>
                  <a:pt x="52" y="52"/>
                </a:lnTo>
                <a:lnTo>
                  <a:pt x="52" y="54"/>
                </a:lnTo>
                <a:lnTo>
                  <a:pt x="52" y="54"/>
                </a:lnTo>
                <a:lnTo>
                  <a:pt x="54" y="54"/>
                </a:lnTo>
                <a:lnTo>
                  <a:pt x="54" y="54"/>
                </a:lnTo>
                <a:lnTo>
                  <a:pt x="54" y="54"/>
                </a:lnTo>
                <a:lnTo>
                  <a:pt x="56" y="56"/>
                </a:lnTo>
                <a:lnTo>
                  <a:pt x="56" y="56"/>
                </a:lnTo>
                <a:lnTo>
                  <a:pt x="58" y="56"/>
                </a:lnTo>
                <a:lnTo>
                  <a:pt x="58" y="56"/>
                </a:lnTo>
                <a:lnTo>
                  <a:pt x="60" y="56"/>
                </a:lnTo>
                <a:lnTo>
                  <a:pt x="60" y="56"/>
                </a:lnTo>
                <a:lnTo>
                  <a:pt x="62" y="58"/>
                </a:lnTo>
                <a:lnTo>
                  <a:pt x="62" y="60"/>
                </a:lnTo>
                <a:lnTo>
                  <a:pt x="60" y="60"/>
                </a:lnTo>
                <a:lnTo>
                  <a:pt x="62" y="62"/>
                </a:lnTo>
                <a:lnTo>
                  <a:pt x="62" y="64"/>
                </a:lnTo>
                <a:lnTo>
                  <a:pt x="62" y="64"/>
                </a:lnTo>
                <a:lnTo>
                  <a:pt x="62" y="64"/>
                </a:lnTo>
                <a:lnTo>
                  <a:pt x="62" y="66"/>
                </a:lnTo>
                <a:lnTo>
                  <a:pt x="62" y="66"/>
                </a:lnTo>
                <a:lnTo>
                  <a:pt x="62" y="68"/>
                </a:lnTo>
                <a:lnTo>
                  <a:pt x="60" y="66"/>
                </a:lnTo>
                <a:lnTo>
                  <a:pt x="60" y="66"/>
                </a:lnTo>
                <a:lnTo>
                  <a:pt x="60" y="66"/>
                </a:lnTo>
                <a:lnTo>
                  <a:pt x="60" y="66"/>
                </a:lnTo>
                <a:lnTo>
                  <a:pt x="60" y="64"/>
                </a:lnTo>
                <a:lnTo>
                  <a:pt x="58" y="64"/>
                </a:lnTo>
                <a:lnTo>
                  <a:pt x="58" y="64"/>
                </a:lnTo>
                <a:lnTo>
                  <a:pt x="54" y="62"/>
                </a:lnTo>
                <a:lnTo>
                  <a:pt x="56" y="62"/>
                </a:lnTo>
                <a:lnTo>
                  <a:pt x="56" y="62"/>
                </a:lnTo>
                <a:lnTo>
                  <a:pt x="54" y="60"/>
                </a:lnTo>
                <a:lnTo>
                  <a:pt x="54" y="60"/>
                </a:lnTo>
                <a:lnTo>
                  <a:pt x="54" y="62"/>
                </a:lnTo>
                <a:lnTo>
                  <a:pt x="54" y="62"/>
                </a:lnTo>
                <a:lnTo>
                  <a:pt x="52" y="62"/>
                </a:lnTo>
                <a:lnTo>
                  <a:pt x="52" y="62"/>
                </a:lnTo>
                <a:lnTo>
                  <a:pt x="50" y="62"/>
                </a:lnTo>
                <a:lnTo>
                  <a:pt x="50" y="62"/>
                </a:lnTo>
                <a:lnTo>
                  <a:pt x="50" y="62"/>
                </a:lnTo>
                <a:lnTo>
                  <a:pt x="50" y="62"/>
                </a:lnTo>
                <a:lnTo>
                  <a:pt x="48" y="62"/>
                </a:lnTo>
                <a:lnTo>
                  <a:pt x="48" y="64"/>
                </a:lnTo>
                <a:lnTo>
                  <a:pt x="48" y="62"/>
                </a:lnTo>
                <a:lnTo>
                  <a:pt x="48" y="64"/>
                </a:lnTo>
                <a:lnTo>
                  <a:pt x="48" y="64"/>
                </a:lnTo>
                <a:lnTo>
                  <a:pt x="48" y="64"/>
                </a:lnTo>
                <a:lnTo>
                  <a:pt x="48" y="64"/>
                </a:lnTo>
                <a:lnTo>
                  <a:pt x="48" y="64"/>
                </a:lnTo>
                <a:lnTo>
                  <a:pt x="50" y="66"/>
                </a:lnTo>
                <a:lnTo>
                  <a:pt x="50" y="68"/>
                </a:lnTo>
                <a:lnTo>
                  <a:pt x="50" y="68"/>
                </a:lnTo>
                <a:lnTo>
                  <a:pt x="52" y="68"/>
                </a:lnTo>
                <a:lnTo>
                  <a:pt x="52" y="70"/>
                </a:lnTo>
                <a:lnTo>
                  <a:pt x="52" y="68"/>
                </a:lnTo>
                <a:lnTo>
                  <a:pt x="52" y="68"/>
                </a:lnTo>
                <a:lnTo>
                  <a:pt x="52" y="68"/>
                </a:lnTo>
                <a:lnTo>
                  <a:pt x="54" y="68"/>
                </a:lnTo>
                <a:lnTo>
                  <a:pt x="54" y="70"/>
                </a:lnTo>
                <a:lnTo>
                  <a:pt x="54" y="70"/>
                </a:lnTo>
                <a:lnTo>
                  <a:pt x="54" y="70"/>
                </a:lnTo>
                <a:lnTo>
                  <a:pt x="56" y="70"/>
                </a:lnTo>
                <a:lnTo>
                  <a:pt x="56" y="70"/>
                </a:lnTo>
                <a:lnTo>
                  <a:pt x="54" y="72"/>
                </a:lnTo>
                <a:lnTo>
                  <a:pt x="54" y="72"/>
                </a:lnTo>
                <a:lnTo>
                  <a:pt x="54" y="72"/>
                </a:lnTo>
                <a:lnTo>
                  <a:pt x="52" y="72"/>
                </a:lnTo>
                <a:lnTo>
                  <a:pt x="52" y="72"/>
                </a:lnTo>
                <a:lnTo>
                  <a:pt x="52" y="72"/>
                </a:lnTo>
                <a:lnTo>
                  <a:pt x="50" y="74"/>
                </a:lnTo>
                <a:lnTo>
                  <a:pt x="50" y="74"/>
                </a:lnTo>
                <a:lnTo>
                  <a:pt x="50" y="74"/>
                </a:lnTo>
                <a:lnTo>
                  <a:pt x="50" y="72"/>
                </a:lnTo>
                <a:lnTo>
                  <a:pt x="50" y="72"/>
                </a:lnTo>
                <a:lnTo>
                  <a:pt x="50" y="72"/>
                </a:lnTo>
                <a:lnTo>
                  <a:pt x="50" y="72"/>
                </a:lnTo>
                <a:lnTo>
                  <a:pt x="50" y="70"/>
                </a:lnTo>
                <a:lnTo>
                  <a:pt x="48" y="70"/>
                </a:lnTo>
                <a:lnTo>
                  <a:pt x="46" y="70"/>
                </a:lnTo>
                <a:lnTo>
                  <a:pt x="44" y="68"/>
                </a:lnTo>
                <a:lnTo>
                  <a:pt x="44" y="68"/>
                </a:lnTo>
                <a:lnTo>
                  <a:pt x="44" y="68"/>
                </a:lnTo>
                <a:lnTo>
                  <a:pt x="44" y="70"/>
                </a:lnTo>
                <a:lnTo>
                  <a:pt x="44" y="72"/>
                </a:lnTo>
                <a:lnTo>
                  <a:pt x="46" y="72"/>
                </a:lnTo>
                <a:lnTo>
                  <a:pt x="48" y="76"/>
                </a:lnTo>
                <a:lnTo>
                  <a:pt x="48" y="76"/>
                </a:lnTo>
                <a:lnTo>
                  <a:pt x="48" y="76"/>
                </a:lnTo>
                <a:lnTo>
                  <a:pt x="48" y="76"/>
                </a:lnTo>
                <a:lnTo>
                  <a:pt x="48" y="76"/>
                </a:lnTo>
                <a:lnTo>
                  <a:pt x="48" y="76"/>
                </a:lnTo>
                <a:lnTo>
                  <a:pt x="48" y="78"/>
                </a:lnTo>
                <a:lnTo>
                  <a:pt x="48" y="78"/>
                </a:lnTo>
                <a:lnTo>
                  <a:pt x="48" y="80"/>
                </a:lnTo>
                <a:lnTo>
                  <a:pt x="50" y="80"/>
                </a:lnTo>
                <a:lnTo>
                  <a:pt x="50" y="82"/>
                </a:lnTo>
                <a:lnTo>
                  <a:pt x="50" y="82"/>
                </a:lnTo>
                <a:lnTo>
                  <a:pt x="50" y="82"/>
                </a:lnTo>
                <a:lnTo>
                  <a:pt x="50" y="82"/>
                </a:lnTo>
                <a:lnTo>
                  <a:pt x="50" y="82"/>
                </a:lnTo>
                <a:lnTo>
                  <a:pt x="50" y="84"/>
                </a:lnTo>
                <a:lnTo>
                  <a:pt x="50" y="84"/>
                </a:lnTo>
                <a:lnTo>
                  <a:pt x="50" y="86"/>
                </a:lnTo>
                <a:lnTo>
                  <a:pt x="50" y="86"/>
                </a:lnTo>
                <a:lnTo>
                  <a:pt x="52" y="88"/>
                </a:lnTo>
                <a:lnTo>
                  <a:pt x="52" y="88"/>
                </a:lnTo>
                <a:lnTo>
                  <a:pt x="50" y="88"/>
                </a:lnTo>
                <a:lnTo>
                  <a:pt x="48" y="86"/>
                </a:lnTo>
                <a:lnTo>
                  <a:pt x="48" y="86"/>
                </a:lnTo>
                <a:lnTo>
                  <a:pt x="48" y="84"/>
                </a:lnTo>
                <a:lnTo>
                  <a:pt x="46" y="82"/>
                </a:lnTo>
                <a:lnTo>
                  <a:pt x="46" y="82"/>
                </a:lnTo>
                <a:lnTo>
                  <a:pt x="44" y="82"/>
                </a:lnTo>
                <a:lnTo>
                  <a:pt x="44" y="82"/>
                </a:lnTo>
                <a:lnTo>
                  <a:pt x="44" y="82"/>
                </a:lnTo>
                <a:lnTo>
                  <a:pt x="42" y="84"/>
                </a:lnTo>
                <a:lnTo>
                  <a:pt x="42" y="84"/>
                </a:lnTo>
                <a:lnTo>
                  <a:pt x="42" y="86"/>
                </a:lnTo>
                <a:lnTo>
                  <a:pt x="42" y="86"/>
                </a:lnTo>
                <a:lnTo>
                  <a:pt x="42" y="88"/>
                </a:lnTo>
                <a:lnTo>
                  <a:pt x="42" y="88"/>
                </a:lnTo>
                <a:lnTo>
                  <a:pt x="42" y="88"/>
                </a:lnTo>
                <a:lnTo>
                  <a:pt x="42" y="86"/>
                </a:lnTo>
                <a:lnTo>
                  <a:pt x="40" y="86"/>
                </a:lnTo>
                <a:lnTo>
                  <a:pt x="40" y="84"/>
                </a:lnTo>
                <a:lnTo>
                  <a:pt x="40" y="82"/>
                </a:lnTo>
                <a:lnTo>
                  <a:pt x="38" y="80"/>
                </a:lnTo>
                <a:lnTo>
                  <a:pt x="38" y="80"/>
                </a:lnTo>
                <a:lnTo>
                  <a:pt x="36" y="78"/>
                </a:lnTo>
                <a:lnTo>
                  <a:pt x="36" y="78"/>
                </a:lnTo>
                <a:lnTo>
                  <a:pt x="36" y="78"/>
                </a:lnTo>
                <a:lnTo>
                  <a:pt x="36" y="78"/>
                </a:lnTo>
                <a:lnTo>
                  <a:pt x="36" y="78"/>
                </a:lnTo>
                <a:lnTo>
                  <a:pt x="34" y="78"/>
                </a:lnTo>
                <a:lnTo>
                  <a:pt x="34" y="78"/>
                </a:lnTo>
                <a:lnTo>
                  <a:pt x="34" y="78"/>
                </a:lnTo>
                <a:lnTo>
                  <a:pt x="34" y="80"/>
                </a:lnTo>
                <a:lnTo>
                  <a:pt x="34" y="82"/>
                </a:lnTo>
                <a:lnTo>
                  <a:pt x="34" y="82"/>
                </a:lnTo>
                <a:lnTo>
                  <a:pt x="34" y="82"/>
                </a:lnTo>
                <a:lnTo>
                  <a:pt x="34" y="82"/>
                </a:lnTo>
                <a:lnTo>
                  <a:pt x="34" y="82"/>
                </a:lnTo>
                <a:lnTo>
                  <a:pt x="32" y="82"/>
                </a:lnTo>
                <a:lnTo>
                  <a:pt x="32" y="82"/>
                </a:lnTo>
                <a:lnTo>
                  <a:pt x="32" y="82"/>
                </a:lnTo>
                <a:lnTo>
                  <a:pt x="32" y="82"/>
                </a:lnTo>
                <a:lnTo>
                  <a:pt x="30" y="80"/>
                </a:lnTo>
                <a:lnTo>
                  <a:pt x="30" y="80"/>
                </a:lnTo>
                <a:lnTo>
                  <a:pt x="30" y="80"/>
                </a:lnTo>
                <a:lnTo>
                  <a:pt x="30" y="80"/>
                </a:lnTo>
                <a:lnTo>
                  <a:pt x="30" y="78"/>
                </a:lnTo>
                <a:lnTo>
                  <a:pt x="30" y="78"/>
                </a:lnTo>
                <a:lnTo>
                  <a:pt x="30" y="78"/>
                </a:lnTo>
                <a:lnTo>
                  <a:pt x="28" y="76"/>
                </a:lnTo>
                <a:lnTo>
                  <a:pt x="28" y="74"/>
                </a:lnTo>
                <a:lnTo>
                  <a:pt x="30" y="74"/>
                </a:lnTo>
                <a:lnTo>
                  <a:pt x="30" y="74"/>
                </a:lnTo>
                <a:lnTo>
                  <a:pt x="30" y="74"/>
                </a:lnTo>
                <a:lnTo>
                  <a:pt x="30" y="72"/>
                </a:lnTo>
                <a:lnTo>
                  <a:pt x="30" y="72"/>
                </a:lnTo>
                <a:lnTo>
                  <a:pt x="30" y="72"/>
                </a:lnTo>
                <a:lnTo>
                  <a:pt x="30" y="70"/>
                </a:lnTo>
                <a:lnTo>
                  <a:pt x="28" y="70"/>
                </a:lnTo>
                <a:lnTo>
                  <a:pt x="28" y="70"/>
                </a:lnTo>
                <a:lnTo>
                  <a:pt x="28" y="70"/>
                </a:lnTo>
                <a:lnTo>
                  <a:pt x="28" y="68"/>
                </a:lnTo>
                <a:lnTo>
                  <a:pt x="26" y="68"/>
                </a:lnTo>
                <a:lnTo>
                  <a:pt x="24" y="66"/>
                </a:lnTo>
                <a:lnTo>
                  <a:pt x="24" y="64"/>
                </a:lnTo>
                <a:lnTo>
                  <a:pt x="22" y="64"/>
                </a:lnTo>
                <a:lnTo>
                  <a:pt x="22" y="64"/>
                </a:lnTo>
                <a:lnTo>
                  <a:pt x="22" y="64"/>
                </a:lnTo>
                <a:lnTo>
                  <a:pt x="22" y="64"/>
                </a:lnTo>
                <a:lnTo>
                  <a:pt x="22" y="62"/>
                </a:lnTo>
                <a:lnTo>
                  <a:pt x="22" y="62"/>
                </a:lnTo>
                <a:lnTo>
                  <a:pt x="22" y="62"/>
                </a:lnTo>
                <a:lnTo>
                  <a:pt x="22" y="62"/>
                </a:lnTo>
                <a:lnTo>
                  <a:pt x="24" y="62"/>
                </a:lnTo>
                <a:lnTo>
                  <a:pt x="24" y="62"/>
                </a:lnTo>
                <a:lnTo>
                  <a:pt x="24" y="60"/>
                </a:lnTo>
                <a:lnTo>
                  <a:pt x="24" y="60"/>
                </a:lnTo>
                <a:lnTo>
                  <a:pt x="24" y="58"/>
                </a:lnTo>
                <a:lnTo>
                  <a:pt x="26" y="58"/>
                </a:lnTo>
                <a:lnTo>
                  <a:pt x="26" y="58"/>
                </a:lnTo>
                <a:lnTo>
                  <a:pt x="26" y="58"/>
                </a:lnTo>
                <a:lnTo>
                  <a:pt x="28" y="60"/>
                </a:lnTo>
                <a:lnTo>
                  <a:pt x="28" y="58"/>
                </a:lnTo>
                <a:lnTo>
                  <a:pt x="28" y="58"/>
                </a:lnTo>
                <a:lnTo>
                  <a:pt x="30" y="58"/>
                </a:lnTo>
                <a:lnTo>
                  <a:pt x="30" y="58"/>
                </a:lnTo>
                <a:lnTo>
                  <a:pt x="30" y="58"/>
                </a:lnTo>
                <a:lnTo>
                  <a:pt x="30" y="56"/>
                </a:lnTo>
                <a:lnTo>
                  <a:pt x="32" y="56"/>
                </a:lnTo>
                <a:lnTo>
                  <a:pt x="32" y="56"/>
                </a:lnTo>
                <a:lnTo>
                  <a:pt x="34" y="56"/>
                </a:lnTo>
                <a:lnTo>
                  <a:pt x="34" y="58"/>
                </a:lnTo>
                <a:lnTo>
                  <a:pt x="36" y="58"/>
                </a:lnTo>
                <a:lnTo>
                  <a:pt x="36" y="58"/>
                </a:lnTo>
                <a:lnTo>
                  <a:pt x="38" y="60"/>
                </a:lnTo>
                <a:lnTo>
                  <a:pt x="40" y="60"/>
                </a:lnTo>
                <a:lnTo>
                  <a:pt x="40" y="60"/>
                </a:lnTo>
                <a:lnTo>
                  <a:pt x="42" y="60"/>
                </a:lnTo>
                <a:lnTo>
                  <a:pt x="44" y="60"/>
                </a:lnTo>
                <a:lnTo>
                  <a:pt x="44" y="62"/>
                </a:lnTo>
                <a:lnTo>
                  <a:pt x="44" y="62"/>
                </a:lnTo>
                <a:lnTo>
                  <a:pt x="46" y="62"/>
                </a:lnTo>
                <a:lnTo>
                  <a:pt x="46" y="62"/>
                </a:lnTo>
                <a:lnTo>
                  <a:pt x="46" y="62"/>
                </a:lnTo>
                <a:lnTo>
                  <a:pt x="46" y="62"/>
                </a:lnTo>
                <a:lnTo>
                  <a:pt x="46" y="62"/>
                </a:lnTo>
                <a:lnTo>
                  <a:pt x="46" y="62"/>
                </a:lnTo>
                <a:lnTo>
                  <a:pt x="46" y="62"/>
                </a:lnTo>
                <a:lnTo>
                  <a:pt x="46" y="60"/>
                </a:lnTo>
                <a:lnTo>
                  <a:pt x="46" y="60"/>
                </a:lnTo>
                <a:lnTo>
                  <a:pt x="48" y="60"/>
                </a:lnTo>
                <a:lnTo>
                  <a:pt x="48" y="60"/>
                </a:lnTo>
                <a:lnTo>
                  <a:pt x="48" y="60"/>
                </a:lnTo>
                <a:lnTo>
                  <a:pt x="48" y="60"/>
                </a:lnTo>
                <a:lnTo>
                  <a:pt x="48" y="60"/>
                </a:lnTo>
                <a:lnTo>
                  <a:pt x="48" y="60"/>
                </a:lnTo>
                <a:lnTo>
                  <a:pt x="50" y="60"/>
                </a:lnTo>
                <a:lnTo>
                  <a:pt x="50" y="60"/>
                </a:lnTo>
                <a:lnTo>
                  <a:pt x="50" y="60"/>
                </a:lnTo>
                <a:lnTo>
                  <a:pt x="48" y="58"/>
                </a:lnTo>
                <a:lnTo>
                  <a:pt x="48" y="58"/>
                </a:lnTo>
                <a:lnTo>
                  <a:pt x="46" y="58"/>
                </a:lnTo>
                <a:lnTo>
                  <a:pt x="46" y="58"/>
                </a:lnTo>
                <a:lnTo>
                  <a:pt x="46" y="58"/>
                </a:lnTo>
                <a:lnTo>
                  <a:pt x="46" y="58"/>
                </a:lnTo>
                <a:lnTo>
                  <a:pt x="44" y="58"/>
                </a:lnTo>
                <a:lnTo>
                  <a:pt x="44" y="58"/>
                </a:lnTo>
                <a:lnTo>
                  <a:pt x="42" y="56"/>
                </a:lnTo>
                <a:lnTo>
                  <a:pt x="42" y="56"/>
                </a:lnTo>
                <a:lnTo>
                  <a:pt x="40" y="56"/>
                </a:lnTo>
                <a:lnTo>
                  <a:pt x="40" y="56"/>
                </a:lnTo>
                <a:lnTo>
                  <a:pt x="40" y="54"/>
                </a:lnTo>
                <a:lnTo>
                  <a:pt x="38" y="54"/>
                </a:lnTo>
                <a:lnTo>
                  <a:pt x="38" y="56"/>
                </a:lnTo>
                <a:lnTo>
                  <a:pt x="38" y="56"/>
                </a:lnTo>
                <a:lnTo>
                  <a:pt x="38" y="56"/>
                </a:lnTo>
                <a:lnTo>
                  <a:pt x="36" y="56"/>
                </a:lnTo>
                <a:lnTo>
                  <a:pt x="36" y="56"/>
                </a:lnTo>
                <a:lnTo>
                  <a:pt x="34" y="56"/>
                </a:lnTo>
                <a:lnTo>
                  <a:pt x="34" y="54"/>
                </a:lnTo>
                <a:lnTo>
                  <a:pt x="32" y="54"/>
                </a:lnTo>
                <a:lnTo>
                  <a:pt x="32" y="54"/>
                </a:lnTo>
                <a:lnTo>
                  <a:pt x="30" y="56"/>
                </a:lnTo>
                <a:lnTo>
                  <a:pt x="28" y="56"/>
                </a:lnTo>
                <a:lnTo>
                  <a:pt x="28" y="56"/>
                </a:lnTo>
                <a:lnTo>
                  <a:pt x="28" y="56"/>
                </a:lnTo>
                <a:lnTo>
                  <a:pt x="26" y="56"/>
                </a:lnTo>
                <a:lnTo>
                  <a:pt x="26" y="56"/>
                </a:lnTo>
                <a:lnTo>
                  <a:pt x="24" y="54"/>
                </a:lnTo>
                <a:lnTo>
                  <a:pt x="24" y="56"/>
                </a:lnTo>
                <a:lnTo>
                  <a:pt x="24" y="56"/>
                </a:lnTo>
                <a:lnTo>
                  <a:pt x="22" y="56"/>
                </a:lnTo>
                <a:lnTo>
                  <a:pt x="22" y="56"/>
                </a:lnTo>
                <a:lnTo>
                  <a:pt x="20" y="56"/>
                </a:lnTo>
                <a:lnTo>
                  <a:pt x="20" y="56"/>
                </a:lnTo>
                <a:lnTo>
                  <a:pt x="22" y="56"/>
                </a:lnTo>
                <a:lnTo>
                  <a:pt x="20" y="54"/>
                </a:lnTo>
                <a:lnTo>
                  <a:pt x="20" y="54"/>
                </a:lnTo>
                <a:lnTo>
                  <a:pt x="20" y="54"/>
                </a:lnTo>
                <a:lnTo>
                  <a:pt x="20" y="54"/>
                </a:lnTo>
                <a:lnTo>
                  <a:pt x="18" y="50"/>
                </a:lnTo>
                <a:lnTo>
                  <a:pt x="18" y="50"/>
                </a:lnTo>
                <a:lnTo>
                  <a:pt x="16" y="48"/>
                </a:lnTo>
                <a:lnTo>
                  <a:pt x="16" y="48"/>
                </a:lnTo>
                <a:lnTo>
                  <a:pt x="16" y="48"/>
                </a:lnTo>
                <a:lnTo>
                  <a:pt x="16" y="46"/>
                </a:lnTo>
                <a:lnTo>
                  <a:pt x="16" y="46"/>
                </a:lnTo>
                <a:lnTo>
                  <a:pt x="18" y="46"/>
                </a:lnTo>
                <a:lnTo>
                  <a:pt x="20" y="46"/>
                </a:lnTo>
                <a:lnTo>
                  <a:pt x="20" y="46"/>
                </a:lnTo>
                <a:lnTo>
                  <a:pt x="20" y="46"/>
                </a:lnTo>
                <a:lnTo>
                  <a:pt x="20" y="48"/>
                </a:lnTo>
                <a:lnTo>
                  <a:pt x="20" y="46"/>
                </a:lnTo>
                <a:lnTo>
                  <a:pt x="20" y="46"/>
                </a:lnTo>
                <a:lnTo>
                  <a:pt x="20" y="44"/>
                </a:lnTo>
                <a:lnTo>
                  <a:pt x="20" y="44"/>
                </a:lnTo>
                <a:lnTo>
                  <a:pt x="20" y="44"/>
                </a:lnTo>
                <a:lnTo>
                  <a:pt x="20" y="44"/>
                </a:lnTo>
                <a:lnTo>
                  <a:pt x="18" y="44"/>
                </a:lnTo>
                <a:lnTo>
                  <a:pt x="16" y="44"/>
                </a:lnTo>
                <a:lnTo>
                  <a:pt x="16" y="44"/>
                </a:lnTo>
                <a:lnTo>
                  <a:pt x="16" y="44"/>
                </a:lnTo>
                <a:lnTo>
                  <a:pt x="16" y="46"/>
                </a:lnTo>
                <a:lnTo>
                  <a:pt x="16" y="46"/>
                </a:lnTo>
                <a:lnTo>
                  <a:pt x="14" y="46"/>
                </a:lnTo>
                <a:lnTo>
                  <a:pt x="14" y="46"/>
                </a:lnTo>
                <a:lnTo>
                  <a:pt x="14" y="44"/>
                </a:lnTo>
                <a:lnTo>
                  <a:pt x="14" y="44"/>
                </a:lnTo>
                <a:lnTo>
                  <a:pt x="14" y="44"/>
                </a:lnTo>
                <a:lnTo>
                  <a:pt x="12" y="42"/>
                </a:lnTo>
                <a:lnTo>
                  <a:pt x="10" y="40"/>
                </a:lnTo>
                <a:lnTo>
                  <a:pt x="10" y="40"/>
                </a:lnTo>
                <a:lnTo>
                  <a:pt x="10" y="40"/>
                </a:lnTo>
                <a:lnTo>
                  <a:pt x="8" y="40"/>
                </a:lnTo>
                <a:lnTo>
                  <a:pt x="8" y="38"/>
                </a:lnTo>
                <a:lnTo>
                  <a:pt x="8" y="38"/>
                </a:lnTo>
                <a:lnTo>
                  <a:pt x="8" y="36"/>
                </a:lnTo>
                <a:lnTo>
                  <a:pt x="6" y="34"/>
                </a:lnTo>
                <a:lnTo>
                  <a:pt x="4" y="34"/>
                </a:lnTo>
                <a:lnTo>
                  <a:pt x="4" y="34"/>
                </a:lnTo>
                <a:lnTo>
                  <a:pt x="4" y="34"/>
                </a:lnTo>
                <a:lnTo>
                  <a:pt x="6" y="34"/>
                </a:lnTo>
                <a:lnTo>
                  <a:pt x="6" y="34"/>
                </a:lnTo>
                <a:lnTo>
                  <a:pt x="6" y="34"/>
                </a:lnTo>
                <a:lnTo>
                  <a:pt x="6" y="34"/>
                </a:lnTo>
                <a:lnTo>
                  <a:pt x="8" y="34"/>
                </a:lnTo>
                <a:lnTo>
                  <a:pt x="8" y="32"/>
                </a:lnTo>
                <a:lnTo>
                  <a:pt x="8" y="32"/>
                </a:lnTo>
                <a:lnTo>
                  <a:pt x="8" y="32"/>
                </a:lnTo>
                <a:lnTo>
                  <a:pt x="8" y="32"/>
                </a:lnTo>
                <a:lnTo>
                  <a:pt x="10" y="32"/>
                </a:lnTo>
                <a:lnTo>
                  <a:pt x="10" y="32"/>
                </a:lnTo>
                <a:lnTo>
                  <a:pt x="10" y="32"/>
                </a:lnTo>
                <a:lnTo>
                  <a:pt x="10" y="32"/>
                </a:lnTo>
                <a:lnTo>
                  <a:pt x="8" y="30"/>
                </a:lnTo>
                <a:lnTo>
                  <a:pt x="8" y="30"/>
                </a:lnTo>
                <a:lnTo>
                  <a:pt x="8" y="28"/>
                </a:lnTo>
                <a:lnTo>
                  <a:pt x="10" y="28"/>
                </a:lnTo>
                <a:lnTo>
                  <a:pt x="10" y="28"/>
                </a:lnTo>
                <a:lnTo>
                  <a:pt x="10" y="28"/>
                </a:lnTo>
                <a:lnTo>
                  <a:pt x="10" y="28"/>
                </a:lnTo>
                <a:lnTo>
                  <a:pt x="12" y="28"/>
                </a:lnTo>
                <a:lnTo>
                  <a:pt x="12" y="28"/>
                </a:lnTo>
                <a:lnTo>
                  <a:pt x="12" y="28"/>
                </a:lnTo>
                <a:lnTo>
                  <a:pt x="12" y="28"/>
                </a:lnTo>
                <a:lnTo>
                  <a:pt x="12" y="26"/>
                </a:lnTo>
                <a:lnTo>
                  <a:pt x="14" y="24"/>
                </a:lnTo>
                <a:lnTo>
                  <a:pt x="12" y="24"/>
                </a:lnTo>
                <a:lnTo>
                  <a:pt x="14" y="24"/>
                </a:lnTo>
                <a:lnTo>
                  <a:pt x="14" y="24"/>
                </a:lnTo>
                <a:lnTo>
                  <a:pt x="14" y="22"/>
                </a:lnTo>
                <a:lnTo>
                  <a:pt x="14" y="22"/>
                </a:lnTo>
                <a:lnTo>
                  <a:pt x="14" y="20"/>
                </a:lnTo>
                <a:lnTo>
                  <a:pt x="16" y="20"/>
                </a:lnTo>
                <a:lnTo>
                  <a:pt x="16" y="20"/>
                </a:lnTo>
                <a:lnTo>
                  <a:pt x="16" y="20"/>
                </a:lnTo>
                <a:lnTo>
                  <a:pt x="16" y="18"/>
                </a:lnTo>
                <a:lnTo>
                  <a:pt x="16" y="18"/>
                </a:lnTo>
                <a:lnTo>
                  <a:pt x="16" y="16"/>
                </a:lnTo>
                <a:lnTo>
                  <a:pt x="16" y="16"/>
                </a:lnTo>
                <a:lnTo>
                  <a:pt x="16" y="14"/>
                </a:lnTo>
                <a:lnTo>
                  <a:pt x="18" y="14"/>
                </a:lnTo>
                <a:lnTo>
                  <a:pt x="18" y="14"/>
                </a:lnTo>
                <a:lnTo>
                  <a:pt x="20" y="14"/>
                </a:lnTo>
                <a:lnTo>
                  <a:pt x="20" y="14"/>
                </a:lnTo>
                <a:lnTo>
                  <a:pt x="20" y="14"/>
                </a:lnTo>
                <a:lnTo>
                  <a:pt x="22" y="14"/>
                </a:lnTo>
                <a:lnTo>
                  <a:pt x="22" y="14"/>
                </a:lnTo>
                <a:lnTo>
                  <a:pt x="24" y="14"/>
                </a:lnTo>
                <a:lnTo>
                  <a:pt x="24" y="14"/>
                </a:lnTo>
                <a:lnTo>
                  <a:pt x="24" y="14"/>
                </a:lnTo>
                <a:lnTo>
                  <a:pt x="26" y="14"/>
                </a:lnTo>
                <a:lnTo>
                  <a:pt x="28" y="10"/>
                </a:lnTo>
                <a:lnTo>
                  <a:pt x="28" y="10"/>
                </a:lnTo>
                <a:lnTo>
                  <a:pt x="28" y="10"/>
                </a:lnTo>
                <a:lnTo>
                  <a:pt x="32" y="10"/>
                </a:lnTo>
                <a:lnTo>
                  <a:pt x="32" y="10"/>
                </a:lnTo>
                <a:lnTo>
                  <a:pt x="32" y="10"/>
                </a:lnTo>
                <a:lnTo>
                  <a:pt x="34" y="10"/>
                </a:lnTo>
                <a:lnTo>
                  <a:pt x="34" y="10"/>
                </a:lnTo>
                <a:lnTo>
                  <a:pt x="36" y="10"/>
                </a:lnTo>
                <a:lnTo>
                  <a:pt x="36" y="10"/>
                </a:lnTo>
                <a:lnTo>
                  <a:pt x="38" y="10"/>
                </a:lnTo>
                <a:lnTo>
                  <a:pt x="38" y="8"/>
                </a:lnTo>
                <a:lnTo>
                  <a:pt x="38" y="8"/>
                </a:lnTo>
                <a:lnTo>
                  <a:pt x="38" y="6"/>
                </a:lnTo>
                <a:lnTo>
                  <a:pt x="40" y="6"/>
                </a:lnTo>
                <a:lnTo>
                  <a:pt x="40" y="6"/>
                </a:lnTo>
                <a:lnTo>
                  <a:pt x="42" y="6"/>
                </a:lnTo>
                <a:lnTo>
                  <a:pt x="42" y="6"/>
                </a:lnTo>
                <a:lnTo>
                  <a:pt x="42" y="6"/>
                </a:lnTo>
                <a:lnTo>
                  <a:pt x="44" y="6"/>
                </a:lnTo>
                <a:lnTo>
                  <a:pt x="44" y="6"/>
                </a:lnTo>
                <a:lnTo>
                  <a:pt x="44" y="6"/>
                </a:lnTo>
                <a:lnTo>
                  <a:pt x="44" y="6"/>
                </a:lnTo>
                <a:lnTo>
                  <a:pt x="46" y="6"/>
                </a:lnTo>
                <a:lnTo>
                  <a:pt x="46" y="6"/>
                </a:lnTo>
                <a:lnTo>
                  <a:pt x="46" y="6"/>
                </a:lnTo>
                <a:lnTo>
                  <a:pt x="48" y="6"/>
                </a:lnTo>
                <a:lnTo>
                  <a:pt x="50" y="6"/>
                </a:lnTo>
                <a:lnTo>
                  <a:pt x="50" y="6"/>
                </a:lnTo>
                <a:lnTo>
                  <a:pt x="50" y="6"/>
                </a:lnTo>
                <a:lnTo>
                  <a:pt x="52" y="6"/>
                </a:lnTo>
                <a:lnTo>
                  <a:pt x="52" y="4"/>
                </a:lnTo>
                <a:lnTo>
                  <a:pt x="54" y="4"/>
                </a:lnTo>
                <a:lnTo>
                  <a:pt x="54" y="4"/>
                </a:lnTo>
                <a:lnTo>
                  <a:pt x="56" y="4"/>
                </a:lnTo>
                <a:lnTo>
                  <a:pt x="56" y="4"/>
                </a:lnTo>
                <a:lnTo>
                  <a:pt x="56" y="2"/>
                </a:lnTo>
                <a:lnTo>
                  <a:pt x="58" y="4"/>
                </a:lnTo>
                <a:lnTo>
                  <a:pt x="58" y="2"/>
                </a:lnTo>
                <a:lnTo>
                  <a:pt x="58" y="2"/>
                </a:lnTo>
                <a:lnTo>
                  <a:pt x="58" y="2"/>
                </a:lnTo>
                <a:lnTo>
                  <a:pt x="60" y="2"/>
                </a:lnTo>
                <a:lnTo>
                  <a:pt x="62" y="2"/>
                </a:lnTo>
                <a:lnTo>
                  <a:pt x="62" y="4"/>
                </a:lnTo>
                <a:lnTo>
                  <a:pt x="64" y="4"/>
                </a:lnTo>
                <a:lnTo>
                  <a:pt x="66" y="6"/>
                </a:lnTo>
                <a:lnTo>
                  <a:pt x="66" y="6"/>
                </a:lnTo>
                <a:lnTo>
                  <a:pt x="66" y="6"/>
                </a:lnTo>
                <a:lnTo>
                  <a:pt x="66" y="6"/>
                </a:lnTo>
                <a:lnTo>
                  <a:pt x="68" y="6"/>
                </a:lnTo>
                <a:lnTo>
                  <a:pt x="70" y="6"/>
                </a:lnTo>
                <a:lnTo>
                  <a:pt x="70" y="6"/>
                </a:lnTo>
                <a:lnTo>
                  <a:pt x="72" y="6"/>
                </a:lnTo>
                <a:lnTo>
                  <a:pt x="72" y="6"/>
                </a:lnTo>
                <a:lnTo>
                  <a:pt x="72" y="6"/>
                </a:lnTo>
                <a:lnTo>
                  <a:pt x="72" y="8"/>
                </a:lnTo>
                <a:lnTo>
                  <a:pt x="72" y="8"/>
                </a:lnTo>
                <a:lnTo>
                  <a:pt x="74" y="8"/>
                </a:lnTo>
                <a:lnTo>
                  <a:pt x="76" y="8"/>
                </a:lnTo>
                <a:lnTo>
                  <a:pt x="76" y="6"/>
                </a:lnTo>
                <a:lnTo>
                  <a:pt x="78" y="6"/>
                </a:lnTo>
                <a:lnTo>
                  <a:pt x="80" y="6"/>
                </a:lnTo>
                <a:lnTo>
                  <a:pt x="80" y="6"/>
                </a:lnTo>
                <a:lnTo>
                  <a:pt x="82" y="6"/>
                </a:lnTo>
                <a:lnTo>
                  <a:pt x="82" y="6"/>
                </a:lnTo>
                <a:lnTo>
                  <a:pt x="84" y="6"/>
                </a:lnTo>
                <a:lnTo>
                  <a:pt x="84" y="4"/>
                </a:lnTo>
                <a:lnTo>
                  <a:pt x="84" y="4"/>
                </a:lnTo>
                <a:lnTo>
                  <a:pt x="84" y="2"/>
                </a:lnTo>
                <a:lnTo>
                  <a:pt x="84" y="2"/>
                </a:lnTo>
                <a:lnTo>
                  <a:pt x="82" y="2"/>
                </a:lnTo>
                <a:lnTo>
                  <a:pt x="82" y="0"/>
                </a:lnTo>
                <a:lnTo>
                  <a:pt x="82" y="0"/>
                </a:lnTo>
                <a:lnTo>
                  <a:pt x="84" y="0"/>
                </a:lnTo>
                <a:lnTo>
                  <a:pt x="84" y="0"/>
                </a:lnTo>
                <a:lnTo>
                  <a:pt x="84" y="0"/>
                </a:lnTo>
                <a:lnTo>
                  <a:pt x="86" y="0"/>
                </a:lnTo>
                <a:lnTo>
                  <a:pt x="86" y="0"/>
                </a:lnTo>
                <a:lnTo>
                  <a:pt x="86" y="0"/>
                </a:lnTo>
                <a:close/>
                <a:moveTo>
                  <a:pt x="52" y="48"/>
                </a:moveTo>
                <a:lnTo>
                  <a:pt x="52" y="48"/>
                </a:lnTo>
                <a:lnTo>
                  <a:pt x="54" y="48"/>
                </a:lnTo>
                <a:lnTo>
                  <a:pt x="54" y="48"/>
                </a:lnTo>
                <a:lnTo>
                  <a:pt x="56" y="50"/>
                </a:lnTo>
                <a:lnTo>
                  <a:pt x="58" y="50"/>
                </a:lnTo>
                <a:lnTo>
                  <a:pt x="60" y="50"/>
                </a:lnTo>
                <a:lnTo>
                  <a:pt x="60" y="50"/>
                </a:lnTo>
                <a:lnTo>
                  <a:pt x="62" y="50"/>
                </a:lnTo>
                <a:lnTo>
                  <a:pt x="62" y="52"/>
                </a:lnTo>
                <a:lnTo>
                  <a:pt x="62" y="56"/>
                </a:lnTo>
                <a:lnTo>
                  <a:pt x="64" y="58"/>
                </a:lnTo>
                <a:lnTo>
                  <a:pt x="64" y="58"/>
                </a:lnTo>
                <a:lnTo>
                  <a:pt x="66" y="58"/>
                </a:lnTo>
                <a:lnTo>
                  <a:pt x="66" y="60"/>
                </a:lnTo>
                <a:lnTo>
                  <a:pt x="68" y="60"/>
                </a:lnTo>
                <a:lnTo>
                  <a:pt x="68" y="60"/>
                </a:lnTo>
                <a:lnTo>
                  <a:pt x="68" y="60"/>
                </a:lnTo>
                <a:lnTo>
                  <a:pt x="68" y="60"/>
                </a:lnTo>
                <a:lnTo>
                  <a:pt x="68" y="62"/>
                </a:lnTo>
                <a:lnTo>
                  <a:pt x="68" y="62"/>
                </a:lnTo>
                <a:lnTo>
                  <a:pt x="68" y="62"/>
                </a:lnTo>
                <a:lnTo>
                  <a:pt x="68" y="62"/>
                </a:lnTo>
                <a:lnTo>
                  <a:pt x="66" y="62"/>
                </a:lnTo>
                <a:lnTo>
                  <a:pt x="66" y="60"/>
                </a:lnTo>
                <a:lnTo>
                  <a:pt x="64" y="58"/>
                </a:lnTo>
                <a:lnTo>
                  <a:pt x="62" y="58"/>
                </a:lnTo>
                <a:lnTo>
                  <a:pt x="62" y="56"/>
                </a:lnTo>
                <a:lnTo>
                  <a:pt x="60" y="56"/>
                </a:lnTo>
                <a:lnTo>
                  <a:pt x="62" y="56"/>
                </a:lnTo>
                <a:lnTo>
                  <a:pt x="60" y="54"/>
                </a:lnTo>
                <a:lnTo>
                  <a:pt x="60" y="56"/>
                </a:lnTo>
                <a:lnTo>
                  <a:pt x="60" y="56"/>
                </a:lnTo>
                <a:lnTo>
                  <a:pt x="58" y="56"/>
                </a:lnTo>
                <a:lnTo>
                  <a:pt x="58" y="56"/>
                </a:lnTo>
                <a:lnTo>
                  <a:pt x="58" y="56"/>
                </a:lnTo>
                <a:lnTo>
                  <a:pt x="56" y="54"/>
                </a:lnTo>
                <a:lnTo>
                  <a:pt x="56" y="54"/>
                </a:lnTo>
                <a:lnTo>
                  <a:pt x="54" y="54"/>
                </a:lnTo>
                <a:lnTo>
                  <a:pt x="56" y="54"/>
                </a:lnTo>
                <a:lnTo>
                  <a:pt x="54" y="52"/>
                </a:lnTo>
                <a:lnTo>
                  <a:pt x="54" y="52"/>
                </a:lnTo>
                <a:lnTo>
                  <a:pt x="52" y="52"/>
                </a:lnTo>
                <a:lnTo>
                  <a:pt x="50" y="50"/>
                </a:lnTo>
                <a:lnTo>
                  <a:pt x="48" y="48"/>
                </a:lnTo>
                <a:lnTo>
                  <a:pt x="48" y="48"/>
                </a:lnTo>
                <a:lnTo>
                  <a:pt x="48" y="48"/>
                </a:lnTo>
                <a:lnTo>
                  <a:pt x="48" y="48"/>
                </a:lnTo>
                <a:lnTo>
                  <a:pt x="44" y="48"/>
                </a:lnTo>
                <a:lnTo>
                  <a:pt x="44" y="48"/>
                </a:lnTo>
                <a:lnTo>
                  <a:pt x="44" y="46"/>
                </a:lnTo>
                <a:lnTo>
                  <a:pt x="48" y="46"/>
                </a:lnTo>
                <a:lnTo>
                  <a:pt x="48" y="44"/>
                </a:lnTo>
                <a:lnTo>
                  <a:pt x="50" y="44"/>
                </a:lnTo>
                <a:lnTo>
                  <a:pt x="50" y="44"/>
                </a:lnTo>
                <a:lnTo>
                  <a:pt x="50" y="46"/>
                </a:lnTo>
                <a:lnTo>
                  <a:pt x="52" y="48"/>
                </a:lnTo>
                <a:close/>
                <a:moveTo>
                  <a:pt x="68" y="48"/>
                </a:moveTo>
                <a:lnTo>
                  <a:pt x="68" y="48"/>
                </a:lnTo>
                <a:lnTo>
                  <a:pt x="68" y="48"/>
                </a:lnTo>
                <a:lnTo>
                  <a:pt x="68" y="48"/>
                </a:lnTo>
                <a:lnTo>
                  <a:pt x="68" y="48"/>
                </a:lnTo>
                <a:lnTo>
                  <a:pt x="68" y="48"/>
                </a:lnTo>
                <a:lnTo>
                  <a:pt x="68" y="48"/>
                </a:lnTo>
                <a:lnTo>
                  <a:pt x="68" y="48"/>
                </a:lnTo>
                <a:lnTo>
                  <a:pt x="68" y="48"/>
                </a:lnTo>
                <a:lnTo>
                  <a:pt x="68" y="48"/>
                </a:lnTo>
                <a:lnTo>
                  <a:pt x="66" y="48"/>
                </a:lnTo>
                <a:lnTo>
                  <a:pt x="66" y="46"/>
                </a:lnTo>
                <a:lnTo>
                  <a:pt x="66" y="46"/>
                </a:lnTo>
                <a:lnTo>
                  <a:pt x="66" y="46"/>
                </a:lnTo>
                <a:lnTo>
                  <a:pt x="66" y="46"/>
                </a:lnTo>
                <a:lnTo>
                  <a:pt x="66" y="46"/>
                </a:lnTo>
                <a:lnTo>
                  <a:pt x="66" y="46"/>
                </a:lnTo>
                <a:lnTo>
                  <a:pt x="68" y="46"/>
                </a:lnTo>
                <a:lnTo>
                  <a:pt x="68" y="48"/>
                </a:lnTo>
                <a:lnTo>
                  <a:pt x="68" y="48"/>
                </a:lnTo>
                <a:close/>
                <a:moveTo>
                  <a:pt x="62" y="102"/>
                </a:moveTo>
                <a:lnTo>
                  <a:pt x="64" y="102"/>
                </a:lnTo>
                <a:lnTo>
                  <a:pt x="64" y="102"/>
                </a:lnTo>
                <a:lnTo>
                  <a:pt x="66" y="102"/>
                </a:lnTo>
                <a:lnTo>
                  <a:pt x="66" y="102"/>
                </a:lnTo>
                <a:lnTo>
                  <a:pt x="66" y="102"/>
                </a:lnTo>
                <a:lnTo>
                  <a:pt x="66" y="102"/>
                </a:lnTo>
                <a:lnTo>
                  <a:pt x="66" y="102"/>
                </a:lnTo>
                <a:lnTo>
                  <a:pt x="68" y="102"/>
                </a:lnTo>
                <a:lnTo>
                  <a:pt x="68" y="102"/>
                </a:lnTo>
                <a:lnTo>
                  <a:pt x="66" y="102"/>
                </a:lnTo>
                <a:lnTo>
                  <a:pt x="66" y="104"/>
                </a:lnTo>
                <a:lnTo>
                  <a:pt x="66" y="104"/>
                </a:lnTo>
                <a:lnTo>
                  <a:pt x="68" y="104"/>
                </a:lnTo>
                <a:lnTo>
                  <a:pt x="68" y="106"/>
                </a:lnTo>
                <a:lnTo>
                  <a:pt x="70" y="106"/>
                </a:lnTo>
                <a:lnTo>
                  <a:pt x="70" y="106"/>
                </a:lnTo>
                <a:lnTo>
                  <a:pt x="72" y="106"/>
                </a:lnTo>
                <a:lnTo>
                  <a:pt x="72" y="106"/>
                </a:lnTo>
                <a:lnTo>
                  <a:pt x="72" y="104"/>
                </a:lnTo>
                <a:lnTo>
                  <a:pt x="74" y="104"/>
                </a:lnTo>
                <a:lnTo>
                  <a:pt x="76" y="104"/>
                </a:lnTo>
                <a:lnTo>
                  <a:pt x="78" y="104"/>
                </a:lnTo>
                <a:lnTo>
                  <a:pt x="80" y="106"/>
                </a:lnTo>
                <a:lnTo>
                  <a:pt x="80" y="106"/>
                </a:lnTo>
                <a:lnTo>
                  <a:pt x="82" y="106"/>
                </a:lnTo>
                <a:lnTo>
                  <a:pt x="82" y="106"/>
                </a:lnTo>
                <a:lnTo>
                  <a:pt x="82" y="106"/>
                </a:lnTo>
                <a:lnTo>
                  <a:pt x="84" y="106"/>
                </a:lnTo>
                <a:lnTo>
                  <a:pt x="84" y="106"/>
                </a:lnTo>
                <a:lnTo>
                  <a:pt x="84" y="106"/>
                </a:lnTo>
                <a:lnTo>
                  <a:pt x="84" y="106"/>
                </a:lnTo>
                <a:lnTo>
                  <a:pt x="86" y="106"/>
                </a:lnTo>
                <a:lnTo>
                  <a:pt x="86" y="106"/>
                </a:lnTo>
                <a:lnTo>
                  <a:pt x="88" y="106"/>
                </a:lnTo>
                <a:lnTo>
                  <a:pt x="88" y="106"/>
                </a:lnTo>
                <a:lnTo>
                  <a:pt x="90" y="106"/>
                </a:lnTo>
                <a:lnTo>
                  <a:pt x="88" y="106"/>
                </a:lnTo>
                <a:lnTo>
                  <a:pt x="88" y="106"/>
                </a:lnTo>
                <a:lnTo>
                  <a:pt x="90" y="106"/>
                </a:lnTo>
                <a:lnTo>
                  <a:pt x="88" y="108"/>
                </a:lnTo>
                <a:lnTo>
                  <a:pt x="88" y="108"/>
                </a:lnTo>
                <a:lnTo>
                  <a:pt x="88" y="108"/>
                </a:lnTo>
                <a:lnTo>
                  <a:pt x="88" y="108"/>
                </a:lnTo>
                <a:lnTo>
                  <a:pt x="88" y="108"/>
                </a:lnTo>
                <a:lnTo>
                  <a:pt x="90" y="110"/>
                </a:lnTo>
                <a:lnTo>
                  <a:pt x="90" y="110"/>
                </a:lnTo>
                <a:lnTo>
                  <a:pt x="90" y="110"/>
                </a:lnTo>
                <a:lnTo>
                  <a:pt x="90" y="108"/>
                </a:lnTo>
                <a:lnTo>
                  <a:pt x="92" y="108"/>
                </a:lnTo>
                <a:lnTo>
                  <a:pt x="92" y="108"/>
                </a:lnTo>
                <a:lnTo>
                  <a:pt x="94" y="108"/>
                </a:lnTo>
                <a:lnTo>
                  <a:pt x="94" y="108"/>
                </a:lnTo>
                <a:lnTo>
                  <a:pt x="96" y="108"/>
                </a:lnTo>
                <a:lnTo>
                  <a:pt x="96" y="106"/>
                </a:lnTo>
                <a:lnTo>
                  <a:pt x="96" y="110"/>
                </a:lnTo>
                <a:lnTo>
                  <a:pt x="96" y="110"/>
                </a:lnTo>
                <a:lnTo>
                  <a:pt x="96" y="110"/>
                </a:lnTo>
                <a:lnTo>
                  <a:pt x="96" y="110"/>
                </a:lnTo>
                <a:lnTo>
                  <a:pt x="94" y="112"/>
                </a:lnTo>
                <a:lnTo>
                  <a:pt x="94" y="112"/>
                </a:lnTo>
                <a:lnTo>
                  <a:pt x="92" y="110"/>
                </a:lnTo>
                <a:lnTo>
                  <a:pt x="88" y="112"/>
                </a:lnTo>
                <a:lnTo>
                  <a:pt x="86" y="112"/>
                </a:lnTo>
                <a:lnTo>
                  <a:pt x="86" y="112"/>
                </a:lnTo>
                <a:lnTo>
                  <a:pt x="84" y="112"/>
                </a:lnTo>
                <a:lnTo>
                  <a:pt x="82" y="112"/>
                </a:lnTo>
                <a:lnTo>
                  <a:pt x="80" y="112"/>
                </a:lnTo>
                <a:lnTo>
                  <a:pt x="78" y="112"/>
                </a:lnTo>
                <a:lnTo>
                  <a:pt x="76" y="112"/>
                </a:lnTo>
                <a:lnTo>
                  <a:pt x="76" y="112"/>
                </a:lnTo>
                <a:lnTo>
                  <a:pt x="76" y="112"/>
                </a:lnTo>
                <a:lnTo>
                  <a:pt x="76" y="110"/>
                </a:lnTo>
                <a:lnTo>
                  <a:pt x="76" y="110"/>
                </a:lnTo>
                <a:lnTo>
                  <a:pt x="76" y="110"/>
                </a:lnTo>
                <a:lnTo>
                  <a:pt x="74" y="110"/>
                </a:lnTo>
                <a:lnTo>
                  <a:pt x="74" y="110"/>
                </a:lnTo>
                <a:lnTo>
                  <a:pt x="74" y="110"/>
                </a:lnTo>
                <a:lnTo>
                  <a:pt x="72" y="110"/>
                </a:lnTo>
                <a:lnTo>
                  <a:pt x="72" y="110"/>
                </a:lnTo>
                <a:lnTo>
                  <a:pt x="72" y="110"/>
                </a:lnTo>
                <a:lnTo>
                  <a:pt x="70" y="108"/>
                </a:lnTo>
                <a:lnTo>
                  <a:pt x="68" y="108"/>
                </a:lnTo>
                <a:lnTo>
                  <a:pt x="66" y="108"/>
                </a:lnTo>
                <a:lnTo>
                  <a:pt x="66" y="108"/>
                </a:lnTo>
                <a:lnTo>
                  <a:pt x="66" y="108"/>
                </a:lnTo>
                <a:lnTo>
                  <a:pt x="66" y="108"/>
                </a:lnTo>
                <a:lnTo>
                  <a:pt x="64" y="108"/>
                </a:lnTo>
                <a:lnTo>
                  <a:pt x="64" y="108"/>
                </a:lnTo>
                <a:lnTo>
                  <a:pt x="62" y="108"/>
                </a:lnTo>
                <a:lnTo>
                  <a:pt x="60" y="108"/>
                </a:lnTo>
                <a:lnTo>
                  <a:pt x="60" y="108"/>
                </a:lnTo>
                <a:lnTo>
                  <a:pt x="60" y="108"/>
                </a:lnTo>
                <a:lnTo>
                  <a:pt x="58" y="106"/>
                </a:lnTo>
                <a:lnTo>
                  <a:pt x="58" y="102"/>
                </a:lnTo>
                <a:lnTo>
                  <a:pt x="58" y="102"/>
                </a:lnTo>
                <a:lnTo>
                  <a:pt x="58" y="102"/>
                </a:lnTo>
                <a:lnTo>
                  <a:pt x="58" y="102"/>
                </a:lnTo>
                <a:lnTo>
                  <a:pt x="60" y="102"/>
                </a:lnTo>
                <a:lnTo>
                  <a:pt x="60" y="102"/>
                </a:lnTo>
                <a:lnTo>
                  <a:pt x="60" y="104"/>
                </a:lnTo>
                <a:lnTo>
                  <a:pt x="60" y="102"/>
                </a:lnTo>
                <a:lnTo>
                  <a:pt x="60" y="102"/>
                </a:lnTo>
                <a:lnTo>
                  <a:pt x="60" y="102"/>
                </a:lnTo>
                <a:lnTo>
                  <a:pt x="60" y="102"/>
                </a:lnTo>
                <a:lnTo>
                  <a:pt x="60" y="100"/>
                </a:lnTo>
                <a:lnTo>
                  <a:pt x="60" y="100"/>
                </a:lnTo>
                <a:lnTo>
                  <a:pt x="62" y="100"/>
                </a:lnTo>
                <a:lnTo>
                  <a:pt x="62" y="102"/>
                </a:lnTo>
                <a:lnTo>
                  <a:pt x="62" y="102"/>
                </a:lnTo>
                <a:lnTo>
                  <a:pt x="62" y="102"/>
                </a:lnTo>
                <a:lnTo>
                  <a:pt x="62" y="102"/>
                </a:lnTo>
                <a:close/>
                <a:moveTo>
                  <a:pt x="14" y="56"/>
                </a:moveTo>
                <a:lnTo>
                  <a:pt x="16" y="56"/>
                </a:lnTo>
                <a:lnTo>
                  <a:pt x="18" y="60"/>
                </a:lnTo>
                <a:lnTo>
                  <a:pt x="16" y="60"/>
                </a:lnTo>
                <a:lnTo>
                  <a:pt x="16" y="60"/>
                </a:lnTo>
                <a:lnTo>
                  <a:pt x="14" y="60"/>
                </a:lnTo>
                <a:lnTo>
                  <a:pt x="14" y="60"/>
                </a:lnTo>
                <a:lnTo>
                  <a:pt x="12" y="58"/>
                </a:lnTo>
                <a:lnTo>
                  <a:pt x="10" y="58"/>
                </a:lnTo>
                <a:lnTo>
                  <a:pt x="10" y="58"/>
                </a:lnTo>
                <a:lnTo>
                  <a:pt x="10" y="58"/>
                </a:lnTo>
                <a:lnTo>
                  <a:pt x="12" y="56"/>
                </a:lnTo>
                <a:lnTo>
                  <a:pt x="12" y="56"/>
                </a:lnTo>
                <a:lnTo>
                  <a:pt x="12" y="56"/>
                </a:lnTo>
                <a:lnTo>
                  <a:pt x="12" y="56"/>
                </a:lnTo>
                <a:lnTo>
                  <a:pt x="12" y="56"/>
                </a:lnTo>
                <a:lnTo>
                  <a:pt x="14" y="56"/>
                </a:lnTo>
                <a:lnTo>
                  <a:pt x="14" y="56"/>
                </a:lnTo>
                <a:lnTo>
                  <a:pt x="14" y="56"/>
                </a:lnTo>
                <a:lnTo>
                  <a:pt x="14" y="54"/>
                </a:lnTo>
                <a:lnTo>
                  <a:pt x="12" y="54"/>
                </a:lnTo>
                <a:lnTo>
                  <a:pt x="12" y="54"/>
                </a:lnTo>
                <a:lnTo>
                  <a:pt x="14" y="54"/>
                </a:lnTo>
                <a:lnTo>
                  <a:pt x="14" y="54"/>
                </a:lnTo>
                <a:lnTo>
                  <a:pt x="14" y="56"/>
                </a:lnTo>
                <a:close/>
                <a:moveTo>
                  <a:pt x="116" y="96"/>
                </a:moveTo>
                <a:lnTo>
                  <a:pt x="116" y="96"/>
                </a:lnTo>
                <a:lnTo>
                  <a:pt x="116" y="96"/>
                </a:lnTo>
                <a:lnTo>
                  <a:pt x="116" y="96"/>
                </a:lnTo>
                <a:lnTo>
                  <a:pt x="116" y="96"/>
                </a:lnTo>
                <a:lnTo>
                  <a:pt x="116" y="96"/>
                </a:lnTo>
                <a:lnTo>
                  <a:pt x="116" y="96"/>
                </a:lnTo>
                <a:lnTo>
                  <a:pt x="116" y="92"/>
                </a:lnTo>
                <a:lnTo>
                  <a:pt x="114" y="92"/>
                </a:lnTo>
                <a:lnTo>
                  <a:pt x="116" y="90"/>
                </a:lnTo>
                <a:lnTo>
                  <a:pt x="116" y="90"/>
                </a:lnTo>
                <a:lnTo>
                  <a:pt x="116" y="90"/>
                </a:lnTo>
                <a:lnTo>
                  <a:pt x="116" y="90"/>
                </a:lnTo>
                <a:lnTo>
                  <a:pt x="118" y="90"/>
                </a:lnTo>
                <a:lnTo>
                  <a:pt x="120" y="88"/>
                </a:lnTo>
                <a:lnTo>
                  <a:pt x="120" y="88"/>
                </a:lnTo>
                <a:lnTo>
                  <a:pt x="122" y="88"/>
                </a:lnTo>
                <a:lnTo>
                  <a:pt x="122" y="88"/>
                </a:lnTo>
                <a:lnTo>
                  <a:pt x="122" y="88"/>
                </a:lnTo>
                <a:lnTo>
                  <a:pt x="122" y="88"/>
                </a:lnTo>
                <a:lnTo>
                  <a:pt x="122" y="90"/>
                </a:lnTo>
                <a:lnTo>
                  <a:pt x="122" y="90"/>
                </a:lnTo>
                <a:lnTo>
                  <a:pt x="120" y="92"/>
                </a:lnTo>
                <a:lnTo>
                  <a:pt x="120" y="92"/>
                </a:lnTo>
                <a:lnTo>
                  <a:pt x="120" y="92"/>
                </a:lnTo>
                <a:lnTo>
                  <a:pt x="118" y="94"/>
                </a:lnTo>
                <a:lnTo>
                  <a:pt x="118" y="94"/>
                </a:lnTo>
                <a:lnTo>
                  <a:pt x="118" y="94"/>
                </a:lnTo>
                <a:lnTo>
                  <a:pt x="118" y="94"/>
                </a:lnTo>
                <a:lnTo>
                  <a:pt x="118" y="94"/>
                </a:lnTo>
                <a:lnTo>
                  <a:pt x="118" y="96"/>
                </a:lnTo>
                <a:lnTo>
                  <a:pt x="118" y="96"/>
                </a:lnTo>
                <a:lnTo>
                  <a:pt x="118" y="96"/>
                </a:lnTo>
                <a:lnTo>
                  <a:pt x="116" y="96"/>
                </a:lnTo>
                <a:lnTo>
                  <a:pt x="116" y="96"/>
                </a:lnTo>
                <a:close/>
                <a:moveTo>
                  <a:pt x="104" y="84"/>
                </a:moveTo>
                <a:lnTo>
                  <a:pt x="104" y="84"/>
                </a:lnTo>
                <a:lnTo>
                  <a:pt x="104" y="84"/>
                </a:lnTo>
                <a:lnTo>
                  <a:pt x="104" y="84"/>
                </a:lnTo>
                <a:lnTo>
                  <a:pt x="102" y="82"/>
                </a:lnTo>
                <a:lnTo>
                  <a:pt x="102" y="82"/>
                </a:lnTo>
                <a:lnTo>
                  <a:pt x="104" y="80"/>
                </a:lnTo>
                <a:lnTo>
                  <a:pt x="106" y="80"/>
                </a:lnTo>
                <a:lnTo>
                  <a:pt x="106" y="80"/>
                </a:lnTo>
                <a:lnTo>
                  <a:pt x="108" y="80"/>
                </a:lnTo>
                <a:lnTo>
                  <a:pt x="108" y="80"/>
                </a:lnTo>
                <a:lnTo>
                  <a:pt x="108" y="80"/>
                </a:lnTo>
                <a:lnTo>
                  <a:pt x="108" y="80"/>
                </a:lnTo>
                <a:lnTo>
                  <a:pt x="108" y="80"/>
                </a:lnTo>
                <a:lnTo>
                  <a:pt x="108" y="80"/>
                </a:lnTo>
                <a:lnTo>
                  <a:pt x="108" y="80"/>
                </a:lnTo>
                <a:lnTo>
                  <a:pt x="108" y="82"/>
                </a:lnTo>
                <a:lnTo>
                  <a:pt x="106" y="82"/>
                </a:lnTo>
                <a:lnTo>
                  <a:pt x="104" y="82"/>
                </a:lnTo>
                <a:lnTo>
                  <a:pt x="104" y="82"/>
                </a:lnTo>
                <a:lnTo>
                  <a:pt x="104" y="82"/>
                </a:lnTo>
                <a:lnTo>
                  <a:pt x="104" y="84"/>
                </a:lnTo>
                <a:lnTo>
                  <a:pt x="104" y="84"/>
                </a:lnTo>
                <a:close/>
                <a:moveTo>
                  <a:pt x="82" y="84"/>
                </a:moveTo>
                <a:lnTo>
                  <a:pt x="82" y="84"/>
                </a:lnTo>
                <a:lnTo>
                  <a:pt x="82" y="84"/>
                </a:lnTo>
                <a:lnTo>
                  <a:pt x="80" y="82"/>
                </a:lnTo>
                <a:lnTo>
                  <a:pt x="80" y="82"/>
                </a:lnTo>
                <a:lnTo>
                  <a:pt x="80" y="82"/>
                </a:lnTo>
                <a:lnTo>
                  <a:pt x="80" y="82"/>
                </a:lnTo>
                <a:lnTo>
                  <a:pt x="80" y="82"/>
                </a:lnTo>
                <a:lnTo>
                  <a:pt x="82" y="82"/>
                </a:lnTo>
                <a:lnTo>
                  <a:pt x="82" y="84"/>
                </a:lnTo>
                <a:close/>
                <a:moveTo>
                  <a:pt x="50" y="92"/>
                </a:moveTo>
                <a:lnTo>
                  <a:pt x="50" y="92"/>
                </a:lnTo>
                <a:lnTo>
                  <a:pt x="50" y="92"/>
                </a:lnTo>
                <a:lnTo>
                  <a:pt x="50" y="92"/>
                </a:lnTo>
                <a:lnTo>
                  <a:pt x="48" y="92"/>
                </a:lnTo>
                <a:lnTo>
                  <a:pt x="48" y="92"/>
                </a:lnTo>
                <a:lnTo>
                  <a:pt x="48" y="92"/>
                </a:lnTo>
                <a:lnTo>
                  <a:pt x="48" y="90"/>
                </a:lnTo>
                <a:lnTo>
                  <a:pt x="48" y="90"/>
                </a:lnTo>
                <a:lnTo>
                  <a:pt x="48" y="88"/>
                </a:lnTo>
                <a:lnTo>
                  <a:pt x="48" y="88"/>
                </a:lnTo>
                <a:lnTo>
                  <a:pt x="48" y="88"/>
                </a:lnTo>
                <a:lnTo>
                  <a:pt x="50" y="88"/>
                </a:lnTo>
                <a:lnTo>
                  <a:pt x="50" y="90"/>
                </a:lnTo>
                <a:lnTo>
                  <a:pt x="50" y="90"/>
                </a:lnTo>
                <a:lnTo>
                  <a:pt x="50" y="90"/>
                </a:lnTo>
                <a:lnTo>
                  <a:pt x="50" y="90"/>
                </a:lnTo>
                <a:lnTo>
                  <a:pt x="52" y="90"/>
                </a:lnTo>
                <a:lnTo>
                  <a:pt x="52" y="90"/>
                </a:lnTo>
                <a:lnTo>
                  <a:pt x="50" y="92"/>
                </a:lnTo>
                <a:close/>
                <a:moveTo>
                  <a:pt x="88" y="58"/>
                </a:moveTo>
                <a:lnTo>
                  <a:pt x="88" y="60"/>
                </a:lnTo>
                <a:lnTo>
                  <a:pt x="88" y="58"/>
                </a:lnTo>
                <a:lnTo>
                  <a:pt x="88" y="58"/>
                </a:lnTo>
                <a:lnTo>
                  <a:pt x="86" y="58"/>
                </a:lnTo>
                <a:lnTo>
                  <a:pt x="86" y="58"/>
                </a:lnTo>
                <a:lnTo>
                  <a:pt x="86" y="58"/>
                </a:lnTo>
                <a:lnTo>
                  <a:pt x="86" y="58"/>
                </a:lnTo>
                <a:lnTo>
                  <a:pt x="86" y="56"/>
                </a:lnTo>
                <a:lnTo>
                  <a:pt x="86" y="56"/>
                </a:lnTo>
                <a:lnTo>
                  <a:pt x="86" y="56"/>
                </a:lnTo>
                <a:lnTo>
                  <a:pt x="88" y="56"/>
                </a:lnTo>
                <a:lnTo>
                  <a:pt x="88" y="56"/>
                </a:lnTo>
                <a:lnTo>
                  <a:pt x="86" y="54"/>
                </a:lnTo>
                <a:lnTo>
                  <a:pt x="86" y="54"/>
                </a:lnTo>
                <a:lnTo>
                  <a:pt x="86" y="54"/>
                </a:lnTo>
                <a:lnTo>
                  <a:pt x="86" y="54"/>
                </a:lnTo>
                <a:lnTo>
                  <a:pt x="86" y="54"/>
                </a:lnTo>
                <a:lnTo>
                  <a:pt x="86" y="54"/>
                </a:lnTo>
                <a:lnTo>
                  <a:pt x="84" y="52"/>
                </a:lnTo>
                <a:lnTo>
                  <a:pt x="86" y="52"/>
                </a:lnTo>
                <a:lnTo>
                  <a:pt x="86" y="52"/>
                </a:lnTo>
                <a:lnTo>
                  <a:pt x="86" y="52"/>
                </a:lnTo>
                <a:lnTo>
                  <a:pt x="86" y="52"/>
                </a:lnTo>
                <a:lnTo>
                  <a:pt x="88" y="52"/>
                </a:lnTo>
                <a:lnTo>
                  <a:pt x="90" y="52"/>
                </a:lnTo>
                <a:lnTo>
                  <a:pt x="90" y="52"/>
                </a:lnTo>
                <a:lnTo>
                  <a:pt x="90" y="52"/>
                </a:lnTo>
                <a:lnTo>
                  <a:pt x="90" y="54"/>
                </a:lnTo>
                <a:lnTo>
                  <a:pt x="90" y="54"/>
                </a:lnTo>
                <a:lnTo>
                  <a:pt x="90" y="56"/>
                </a:lnTo>
                <a:lnTo>
                  <a:pt x="90" y="56"/>
                </a:lnTo>
                <a:lnTo>
                  <a:pt x="90" y="56"/>
                </a:lnTo>
                <a:lnTo>
                  <a:pt x="90" y="58"/>
                </a:lnTo>
                <a:lnTo>
                  <a:pt x="88" y="58"/>
                </a:lnTo>
                <a:lnTo>
                  <a:pt x="88" y="58"/>
                </a:lnTo>
                <a:close/>
                <a:moveTo>
                  <a:pt x="18" y="64"/>
                </a:moveTo>
                <a:lnTo>
                  <a:pt x="20" y="66"/>
                </a:lnTo>
                <a:lnTo>
                  <a:pt x="20" y="66"/>
                </a:lnTo>
                <a:lnTo>
                  <a:pt x="20" y="66"/>
                </a:lnTo>
                <a:lnTo>
                  <a:pt x="20" y="66"/>
                </a:lnTo>
                <a:lnTo>
                  <a:pt x="20" y="66"/>
                </a:lnTo>
                <a:lnTo>
                  <a:pt x="18" y="66"/>
                </a:lnTo>
                <a:lnTo>
                  <a:pt x="18" y="66"/>
                </a:lnTo>
                <a:lnTo>
                  <a:pt x="18" y="66"/>
                </a:lnTo>
                <a:lnTo>
                  <a:pt x="18" y="68"/>
                </a:lnTo>
                <a:lnTo>
                  <a:pt x="18" y="68"/>
                </a:lnTo>
                <a:lnTo>
                  <a:pt x="18" y="68"/>
                </a:lnTo>
                <a:lnTo>
                  <a:pt x="16" y="66"/>
                </a:lnTo>
                <a:lnTo>
                  <a:pt x="16" y="66"/>
                </a:lnTo>
                <a:lnTo>
                  <a:pt x="16" y="64"/>
                </a:lnTo>
                <a:lnTo>
                  <a:pt x="14" y="64"/>
                </a:lnTo>
                <a:lnTo>
                  <a:pt x="14" y="64"/>
                </a:lnTo>
                <a:lnTo>
                  <a:pt x="14" y="64"/>
                </a:lnTo>
                <a:lnTo>
                  <a:pt x="16" y="64"/>
                </a:lnTo>
                <a:lnTo>
                  <a:pt x="16" y="62"/>
                </a:lnTo>
                <a:lnTo>
                  <a:pt x="16" y="62"/>
                </a:lnTo>
                <a:lnTo>
                  <a:pt x="18" y="64"/>
                </a:lnTo>
                <a:lnTo>
                  <a:pt x="18" y="64"/>
                </a:lnTo>
                <a:lnTo>
                  <a:pt x="18" y="64"/>
                </a:lnTo>
                <a:lnTo>
                  <a:pt x="18" y="64"/>
                </a:lnTo>
                <a:close/>
                <a:moveTo>
                  <a:pt x="56" y="44"/>
                </a:moveTo>
                <a:lnTo>
                  <a:pt x="56" y="44"/>
                </a:lnTo>
                <a:lnTo>
                  <a:pt x="56" y="44"/>
                </a:lnTo>
                <a:lnTo>
                  <a:pt x="54" y="44"/>
                </a:lnTo>
                <a:lnTo>
                  <a:pt x="54" y="42"/>
                </a:lnTo>
                <a:lnTo>
                  <a:pt x="54" y="42"/>
                </a:lnTo>
                <a:lnTo>
                  <a:pt x="56" y="44"/>
                </a:lnTo>
                <a:lnTo>
                  <a:pt x="56" y="44"/>
                </a:lnTo>
                <a:lnTo>
                  <a:pt x="56" y="44"/>
                </a:lnTo>
                <a:lnTo>
                  <a:pt x="56" y="44"/>
                </a:lnTo>
                <a:close/>
                <a:moveTo>
                  <a:pt x="104" y="80"/>
                </a:moveTo>
                <a:lnTo>
                  <a:pt x="104" y="80"/>
                </a:lnTo>
                <a:lnTo>
                  <a:pt x="102" y="80"/>
                </a:lnTo>
                <a:lnTo>
                  <a:pt x="102" y="80"/>
                </a:lnTo>
                <a:lnTo>
                  <a:pt x="102" y="80"/>
                </a:lnTo>
                <a:lnTo>
                  <a:pt x="102" y="76"/>
                </a:lnTo>
                <a:lnTo>
                  <a:pt x="102" y="78"/>
                </a:lnTo>
                <a:lnTo>
                  <a:pt x="104" y="78"/>
                </a:lnTo>
                <a:lnTo>
                  <a:pt x="104" y="78"/>
                </a:lnTo>
                <a:lnTo>
                  <a:pt x="104" y="80"/>
                </a:lnTo>
                <a:lnTo>
                  <a:pt x="104" y="80"/>
                </a:lnTo>
                <a:close/>
                <a:moveTo>
                  <a:pt x="96" y="86"/>
                </a:moveTo>
                <a:lnTo>
                  <a:pt x="94" y="86"/>
                </a:lnTo>
                <a:lnTo>
                  <a:pt x="94" y="86"/>
                </a:lnTo>
                <a:lnTo>
                  <a:pt x="94" y="86"/>
                </a:lnTo>
                <a:lnTo>
                  <a:pt x="94" y="86"/>
                </a:lnTo>
                <a:lnTo>
                  <a:pt x="94" y="84"/>
                </a:lnTo>
                <a:lnTo>
                  <a:pt x="96" y="84"/>
                </a:lnTo>
                <a:lnTo>
                  <a:pt x="96" y="84"/>
                </a:lnTo>
                <a:lnTo>
                  <a:pt x="96" y="84"/>
                </a:lnTo>
                <a:lnTo>
                  <a:pt x="96" y="86"/>
                </a:lnTo>
                <a:lnTo>
                  <a:pt x="96" y="86"/>
                </a:lnTo>
                <a:lnTo>
                  <a:pt x="96" y="86"/>
                </a:lnTo>
                <a:lnTo>
                  <a:pt x="96" y="86"/>
                </a:lnTo>
                <a:lnTo>
                  <a:pt x="96" y="8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8" name="Freeform 184"/>
          <p:cNvSpPr>
            <a:spLocks noEditPoints="1"/>
          </p:cNvSpPr>
          <p:nvPr/>
        </p:nvSpPr>
        <p:spPr bwMode="auto">
          <a:xfrm>
            <a:off x="4759325" y="3532188"/>
            <a:ext cx="69850" cy="76200"/>
          </a:xfrm>
          <a:custGeom>
            <a:avLst/>
            <a:gdLst/>
            <a:ahLst/>
            <a:cxnLst>
              <a:cxn ang="0">
                <a:pos x="6" y="6"/>
              </a:cxn>
              <a:cxn ang="0">
                <a:pos x="6" y="8"/>
              </a:cxn>
              <a:cxn ang="0">
                <a:pos x="4" y="10"/>
              </a:cxn>
              <a:cxn ang="0">
                <a:pos x="2" y="10"/>
              </a:cxn>
              <a:cxn ang="0">
                <a:pos x="2" y="10"/>
              </a:cxn>
              <a:cxn ang="0">
                <a:pos x="0" y="8"/>
              </a:cxn>
              <a:cxn ang="0">
                <a:pos x="0" y="8"/>
              </a:cxn>
              <a:cxn ang="0">
                <a:pos x="0" y="6"/>
              </a:cxn>
              <a:cxn ang="0">
                <a:pos x="0" y="6"/>
              </a:cxn>
              <a:cxn ang="0">
                <a:pos x="2" y="6"/>
              </a:cxn>
              <a:cxn ang="0">
                <a:pos x="2" y="6"/>
              </a:cxn>
              <a:cxn ang="0">
                <a:pos x="2" y="6"/>
              </a:cxn>
              <a:cxn ang="0">
                <a:pos x="2" y="6"/>
              </a:cxn>
              <a:cxn ang="0">
                <a:pos x="4" y="4"/>
              </a:cxn>
              <a:cxn ang="0">
                <a:pos x="4" y="2"/>
              </a:cxn>
              <a:cxn ang="0">
                <a:pos x="4" y="2"/>
              </a:cxn>
              <a:cxn ang="0">
                <a:pos x="6" y="0"/>
              </a:cxn>
              <a:cxn ang="0">
                <a:pos x="8" y="0"/>
              </a:cxn>
              <a:cxn ang="0">
                <a:pos x="8" y="2"/>
              </a:cxn>
              <a:cxn ang="0">
                <a:pos x="8" y="2"/>
              </a:cxn>
              <a:cxn ang="0">
                <a:pos x="8" y="2"/>
              </a:cxn>
              <a:cxn ang="0">
                <a:pos x="8" y="4"/>
              </a:cxn>
              <a:cxn ang="0">
                <a:pos x="8" y="4"/>
              </a:cxn>
              <a:cxn ang="0">
                <a:pos x="44" y="28"/>
              </a:cxn>
              <a:cxn ang="0">
                <a:pos x="44" y="30"/>
              </a:cxn>
              <a:cxn ang="0">
                <a:pos x="44" y="32"/>
              </a:cxn>
              <a:cxn ang="0">
                <a:pos x="44" y="34"/>
              </a:cxn>
              <a:cxn ang="0">
                <a:pos x="44" y="36"/>
              </a:cxn>
              <a:cxn ang="0">
                <a:pos x="44" y="46"/>
              </a:cxn>
              <a:cxn ang="0">
                <a:pos x="38" y="46"/>
              </a:cxn>
              <a:cxn ang="0">
                <a:pos x="36" y="46"/>
              </a:cxn>
              <a:cxn ang="0">
                <a:pos x="30" y="46"/>
              </a:cxn>
              <a:cxn ang="0">
                <a:pos x="28" y="46"/>
              </a:cxn>
              <a:cxn ang="0">
                <a:pos x="28" y="46"/>
              </a:cxn>
              <a:cxn ang="0">
                <a:pos x="24" y="46"/>
              </a:cxn>
              <a:cxn ang="0">
                <a:pos x="24" y="46"/>
              </a:cxn>
              <a:cxn ang="0">
                <a:pos x="24" y="48"/>
              </a:cxn>
              <a:cxn ang="0">
                <a:pos x="22" y="48"/>
              </a:cxn>
              <a:cxn ang="0">
                <a:pos x="20" y="46"/>
              </a:cxn>
              <a:cxn ang="0">
                <a:pos x="22" y="46"/>
              </a:cxn>
              <a:cxn ang="0">
                <a:pos x="20" y="44"/>
              </a:cxn>
              <a:cxn ang="0">
                <a:pos x="18" y="46"/>
              </a:cxn>
              <a:cxn ang="0">
                <a:pos x="18" y="44"/>
              </a:cxn>
              <a:cxn ang="0">
                <a:pos x="16" y="44"/>
              </a:cxn>
              <a:cxn ang="0">
                <a:pos x="14" y="44"/>
              </a:cxn>
              <a:cxn ang="0">
                <a:pos x="16" y="42"/>
              </a:cxn>
              <a:cxn ang="0">
                <a:pos x="16" y="40"/>
              </a:cxn>
              <a:cxn ang="0">
                <a:pos x="18" y="36"/>
              </a:cxn>
              <a:cxn ang="0">
                <a:pos x="18" y="36"/>
              </a:cxn>
              <a:cxn ang="0">
                <a:pos x="20" y="34"/>
              </a:cxn>
              <a:cxn ang="0">
                <a:pos x="20" y="32"/>
              </a:cxn>
              <a:cxn ang="0">
                <a:pos x="20" y="30"/>
              </a:cxn>
              <a:cxn ang="0">
                <a:pos x="20" y="24"/>
              </a:cxn>
              <a:cxn ang="0">
                <a:pos x="22" y="26"/>
              </a:cxn>
              <a:cxn ang="0">
                <a:pos x="22" y="26"/>
              </a:cxn>
              <a:cxn ang="0">
                <a:pos x="24" y="28"/>
              </a:cxn>
              <a:cxn ang="0">
                <a:pos x="24" y="28"/>
              </a:cxn>
              <a:cxn ang="0">
                <a:pos x="28" y="28"/>
              </a:cxn>
              <a:cxn ang="0">
                <a:pos x="30" y="28"/>
              </a:cxn>
              <a:cxn ang="0">
                <a:pos x="30" y="28"/>
              </a:cxn>
              <a:cxn ang="0">
                <a:pos x="32" y="28"/>
              </a:cxn>
              <a:cxn ang="0">
                <a:pos x="40" y="28"/>
              </a:cxn>
              <a:cxn ang="0">
                <a:pos x="44" y="28"/>
              </a:cxn>
            </a:cxnLst>
            <a:rect l="0" t="0" r="r" b="b"/>
            <a:pathLst>
              <a:path w="44" h="48">
                <a:moveTo>
                  <a:pt x="6" y="6"/>
                </a:moveTo>
                <a:lnTo>
                  <a:pt x="6" y="6"/>
                </a:lnTo>
                <a:lnTo>
                  <a:pt x="6" y="8"/>
                </a:lnTo>
                <a:lnTo>
                  <a:pt x="6" y="8"/>
                </a:lnTo>
                <a:lnTo>
                  <a:pt x="6" y="8"/>
                </a:lnTo>
                <a:lnTo>
                  <a:pt x="4" y="10"/>
                </a:lnTo>
                <a:lnTo>
                  <a:pt x="4" y="10"/>
                </a:lnTo>
                <a:lnTo>
                  <a:pt x="2" y="10"/>
                </a:lnTo>
                <a:lnTo>
                  <a:pt x="2" y="10"/>
                </a:lnTo>
                <a:lnTo>
                  <a:pt x="2" y="10"/>
                </a:lnTo>
                <a:lnTo>
                  <a:pt x="0" y="8"/>
                </a:lnTo>
                <a:lnTo>
                  <a:pt x="0" y="8"/>
                </a:lnTo>
                <a:lnTo>
                  <a:pt x="0" y="8"/>
                </a:lnTo>
                <a:lnTo>
                  <a:pt x="0" y="8"/>
                </a:lnTo>
                <a:lnTo>
                  <a:pt x="0" y="8"/>
                </a:lnTo>
                <a:lnTo>
                  <a:pt x="0" y="6"/>
                </a:lnTo>
                <a:lnTo>
                  <a:pt x="0" y="6"/>
                </a:lnTo>
                <a:lnTo>
                  <a:pt x="0" y="6"/>
                </a:lnTo>
                <a:lnTo>
                  <a:pt x="2" y="6"/>
                </a:lnTo>
                <a:lnTo>
                  <a:pt x="2" y="6"/>
                </a:lnTo>
                <a:lnTo>
                  <a:pt x="2" y="6"/>
                </a:lnTo>
                <a:lnTo>
                  <a:pt x="2" y="6"/>
                </a:lnTo>
                <a:lnTo>
                  <a:pt x="2" y="6"/>
                </a:lnTo>
                <a:lnTo>
                  <a:pt x="2" y="6"/>
                </a:lnTo>
                <a:lnTo>
                  <a:pt x="2" y="6"/>
                </a:lnTo>
                <a:lnTo>
                  <a:pt x="2" y="6"/>
                </a:lnTo>
                <a:lnTo>
                  <a:pt x="2" y="6"/>
                </a:lnTo>
                <a:lnTo>
                  <a:pt x="4" y="4"/>
                </a:lnTo>
                <a:lnTo>
                  <a:pt x="4" y="4"/>
                </a:lnTo>
                <a:lnTo>
                  <a:pt x="4" y="2"/>
                </a:lnTo>
                <a:lnTo>
                  <a:pt x="4" y="2"/>
                </a:lnTo>
                <a:lnTo>
                  <a:pt x="4" y="2"/>
                </a:lnTo>
                <a:lnTo>
                  <a:pt x="4" y="2"/>
                </a:lnTo>
                <a:lnTo>
                  <a:pt x="6" y="0"/>
                </a:lnTo>
                <a:lnTo>
                  <a:pt x="8" y="0"/>
                </a:lnTo>
                <a:lnTo>
                  <a:pt x="8" y="0"/>
                </a:lnTo>
                <a:lnTo>
                  <a:pt x="8" y="2"/>
                </a:lnTo>
                <a:lnTo>
                  <a:pt x="8" y="2"/>
                </a:lnTo>
                <a:lnTo>
                  <a:pt x="8" y="2"/>
                </a:lnTo>
                <a:lnTo>
                  <a:pt x="8" y="2"/>
                </a:lnTo>
                <a:lnTo>
                  <a:pt x="8" y="2"/>
                </a:lnTo>
                <a:lnTo>
                  <a:pt x="8" y="2"/>
                </a:lnTo>
                <a:lnTo>
                  <a:pt x="8" y="4"/>
                </a:lnTo>
                <a:lnTo>
                  <a:pt x="8" y="4"/>
                </a:lnTo>
                <a:lnTo>
                  <a:pt x="8" y="4"/>
                </a:lnTo>
                <a:lnTo>
                  <a:pt x="8" y="4"/>
                </a:lnTo>
                <a:lnTo>
                  <a:pt x="6" y="6"/>
                </a:lnTo>
                <a:close/>
                <a:moveTo>
                  <a:pt x="44" y="28"/>
                </a:moveTo>
                <a:lnTo>
                  <a:pt x="44" y="28"/>
                </a:lnTo>
                <a:lnTo>
                  <a:pt x="44" y="30"/>
                </a:lnTo>
                <a:lnTo>
                  <a:pt x="44" y="30"/>
                </a:lnTo>
                <a:lnTo>
                  <a:pt x="44" y="32"/>
                </a:lnTo>
                <a:lnTo>
                  <a:pt x="44" y="32"/>
                </a:lnTo>
                <a:lnTo>
                  <a:pt x="44" y="34"/>
                </a:lnTo>
                <a:lnTo>
                  <a:pt x="44" y="36"/>
                </a:lnTo>
                <a:lnTo>
                  <a:pt x="44" y="36"/>
                </a:lnTo>
                <a:lnTo>
                  <a:pt x="44" y="40"/>
                </a:lnTo>
                <a:lnTo>
                  <a:pt x="44" y="46"/>
                </a:lnTo>
                <a:lnTo>
                  <a:pt x="42" y="46"/>
                </a:lnTo>
                <a:lnTo>
                  <a:pt x="38" y="46"/>
                </a:lnTo>
                <a:lnTo>
                  <a:pt x="38" y="46"/>
                </a:lnTo>
                <a:lnTo>
                  <a:pt x="36" y="46"/>
                </a:lnTo>
                <a:lnTo>
                  <a:pt x="32" y="46"/>
                </a:lnTo>
                <a:lnTo>
                  <a:pt x="30" y="46"/>
                </a:lnTo>
                <a:lnTo>
                  <a:pt x="30" y="46"/>
                </a:lnTo>
                <a:lnTo>
                  <a:pt x="28" y="46"/>
                </a:lnTo>
                <a:lnTo>
                  <a:pt x="28" y="46"/>
                </a:lnTo>
                <a:lnTo>
                  <a:pt x="28" y="46"/>
                </a:lnTo>
                <a:lnTo>
                  <a:pt x="28" y="46"/>
                </a:lnTo>
                <a:lnTo>
                  <a:pt x="24" y="46"/>
                </a:lnTo>
                <a:lnTo>
                  <a:pt x="24" y="46"/>
                </a:lnTo>
                <a:lnTo>
                  <a:pt x="24" y="46"/>
                </a:lnTo>
                <a:lnTo>
                  <a:pt x="24" y="48"/>
                </a:lnTo>
                <a:lnTo>
                  <a:pt x="24" y="48"/>
                </a:lnTo>
                <a:lnTo>
                  <a:pt x="22" y="48"/>
                </a:lnTo>
                <a:lnTo>
                  <a:pt x="22" y="48"/>
                </a:lnTo>
                <a:lnTo>
                  <a:pt x="22" y="46"/>
                </a:lnTo>
                <a:lnTo>
                  <a:pt x="20" y="46"/>
                </a:lnTo>
                <a:lnTo>
                  <a:pt x="20" y="46"/>
                </a:lnTo>
                <a:lnTo>
                  <a:pt x="22" y="46"/>
                </a:lnTo>
                <a:lnTo>
                  <a:pt x="20" y="46"/>
                </a:lnTo>
                <a:lnTo>
                  <a:pt x="20" y="44"/>
                </a:lnTo>
                <a:lnTo>
                  <a:pt x="20" y="46"/>
                </a:lnTo>
                <a:lnTo>
                  <a:pt x="18" y="46"/>
                </a:lnTo>
                <a:lnTo>
                  <a:pt x="18" y="46"/>
                </a:lnTo>
                <a:lnTo>
                  <a:pt x="18" y="44"/>
                </a:lnTo>
                <a:lnTo>
                  <a:pt x="16" y="44"/>
                </a:lnTo>
                <a:lnTo>
                  <a:pt x="16" y="44"/>
                </a:lnTo>
                <a:lnTo>
                  <a:pt x="16" y="44"/>
                </a:lnTo>
                <a:lnTo>
                  <a:pt x="14" y="44"/>
                </a:lnTo>
                <a:lnTo>
                  <a:pt x="14" y="44"/>
                </a:lnTo>
                <a:lnTo>
                  <a:pt x="16" y="42"/>
                </a:lnTo>
                <a:lnTo>
                  <a:pt x="16" y="40"/>
                </a:lnTo>
                <a:lnTo>
                  <a:pt x="16" y="40"/>
                </a:lnTo>
                <a:lnTo>
                  <a:pt x="18" y="38"/>
                </a:lnTo>
                <a:lnTo>
                  <a:pt x="18" y="36"/>
                </a:lnTo>
                <a:lnTo>
                  <a:pt x="18" y="36"/>
                </a:lnTo>
                <a:lnTo>
                  <a:pt x="18" y="36"/>
                </a:lnTo>
                <a:lnTo>
                  <a:pt x="18" y="34"/>
                </a:lnTo>
                <a:lnTo>
                  <a:pt x="20" y="34"/>
                </a:lnTo>
                <a:lnTo>
                  <a:pt x="20" y="34"/>
                </a:lnTo>
                <a:lnTo>
                  <a:pt x="20" y="32"/>
                </a:lnTo>
                <a:lnTo>
                  <a:pt x="20" y="32"/>
                </a:lnTo>
                <a:lnTo>
                  <a:pt x="20" y="30"/>
                </a:lnTo>
                <a:lnTo>
                  <a:pt x="20" y="28"/>
                </a:lnTo>
                <a:lnTo>
                  <a:pt x="20" y="24"/>
                </a:lnTo>
                <a:lnTo>
                  <a:pt x="20" y="24"/>
                </a:lnTo>
                <a:lnTo>
                  <a:pt x="22" y="26"/>
                </a:lnTo>
                <a:lnTo>
                  <a:pt x="22" y="26"/>
                </a:lnTo>
                <a:lnTo>
                  <a:pt x="22" y="26"/>
                </a:lnTo>
                <a:lnTo>
                  <a:pt x="22" y="26"/>
                </a:lnTo>
                <a:lnTo>
                  <a:pt x="24" y="28"/>
                </a:lnTo>
                <a:lnTo>
                  <a:pt x="24" y="28"/>
                </a:lnTo>
                <a:lnTo>
                  <a:pt x="24" y="28"/>
                </a:lnTo>
                <a:lnTo>
                  <a:pt x="26" y="28"/>
                </a:lnTo>
                <a:lnTo>
                  <a:pt x="28" y="28"/>
                </a:lnTo>
                <a:lnTo>
                  <a:pt x="28" y="28"/>
                </a:lnTo>
                <a:lnTo>
                  <a:pt x="30" y="28"/>
                </a:lnTo>
                <a:lnTo>
                  <a:pt x="30" y="28"/>
                </a:lnTo>
                <a:lnTo>
                  <a:pt x="30" y="28"/>
                </a:lnTo>
                <a:lnTo>
                  <a:pt x="32" y="28"/>
                </a:lnTo>
                <a:lnTo>
                  <a:pt x="32" y="28"/>
                </a:lnTo>
                <a:lnTo>
                  <a:pt x="34" y="28"/>
                </a:lnTo>
                <a:lnTo>
                  <a:pt x="40" y="28"/>
                </a:lnTo>
                <a:lnTo>
                  <a:pt x="42" y="28"/>
                </a:lnTo>
                <a:lnTo>
                  <a:pt x="44" y="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9" name="Freeform 185"/>
          <p:cNvSpPr>
            <a:spLocks noEditPoints="1"/>
          </p:cNvSpPr>
          <p:nvPr/>
        </p:nvSpPr>
        <p:spPr bwMode="auto">
          <a:xfrm>
            <a:off x="4178300" y="3297238"/>
            <a:ext cx="69850" cy="47625"/>
          </a:xfrm>
          <a:custGeom>
            <a:avLst/>
            <a:gdLst/>
            <a:ahLst/>
            <a:cxnLst>
              <a:cxn ang="0">
                <a:pos x="6" y="28"/>
              </a:cxn>
              <a:cxn ang="0">
                <a:pos x="6" y="26"/>
              </a:cxn>
              <a:cxn ang="0">
                <a:pos x="8" y="26"/>
              </a:cxn>
              <a:cxn ang="0">
                <a:pos x="8" y="28"/>
              </a:cxn>
              <a:cxn ang="0">
                <a:pos x="4" y="20"/>
              </a:cxn>
              <a:cxn ang="0">
                <a:pos x="4" y="20"/>
              </a:cxn>
              <a:cxn ang="0">
                <a:pos x="6" y="18"/>
              </a:cxn>
              <a:cxn ang="0">
                <a:pos x="8" y="22"/>
              </a:cxn>
              <a:cxn ang="0">
                <a:pos x="10" y="18"/>
              </a:cxn>
              <a:cxn ang="0">
                <a:pos x="10" y="22"/>
              </a:cxn>
              <a:cxn ang="0">
                <a:pos x="42" y="2"/>
              </a:cxn>
              <a:cxn ang="0">
                <a:pos x="44" y="6"/>
              </a:cxn>
              <a:cxn ang="0">
                <a:pos x="42" y="8"/>
              </a:cxn>
              <a:cxn ang="0">
                <a:pos x="40" y="10"/>
              </a:cxn>
              <a:cxn ang="0">
                <a:pos x="42" y="16"/>
              </a:cxn>
              <a:cxn ang="0">
                <a:pos x="36" y="18"/>
              </a:cxn>
              <a:cxn ang="0">
                <a:pos x="32" y="20"/>
              </a:cxn>
              <a:cxn ang="0">
                <a:pos x="30" y="20"/>
              </a:cxn>
              <a:cxn ang="0">
                <a:pos x="26" y="24"/>
              </a:cxn>
              <a:cxn ang="0">
                <a:pos x="24" y="28"/>
              </a:cxn>
              <a:cxn ang="0">
                <a:pos x="22" y="28"/>
              </a:cxn>
              <a:cxn ang="0">
                <a:pos x="22" y="26"/>
              </a:cxn>
              <a:cxn ang="0">
                <a:pos x="20" y="28"/>
              </a:cxn>
              <a:cxn ang="0">
                <a:pos x="20" y="24"/>
              </a:cxn>
              <a:cxn ang="0">
                <a:pos x="20" y="26"/>
              </a:cxn>
              <a:cxn ang="0">
                <a:pos x="18" y="22"/>
              </a:cxn>
              <a:cxn ang="0">
                <a:pos x="20" y="22"/>
              </a:cxn>
              <a:cxn ang="0">
                <a:pos x="18" y="22"/>
              </a:cxn>
              <a:cxn ang="0">
                <a:pos x="20" y="18"/>
              </a:cxn>
              <a:cxn ang="0">
                <a:pos x="24" y="18"/>
              </a:cxn>
              <a:cxn ang="0">
                <a:pos x="20" y="18"/>
              </a:cxn>
              <a:cxn ang="0">
                <a:pos x="18" y="18"/>
              </a:cxn>
              <a:cxn ang="0">
                <a:pos x="18" y="18"/>
              </a:cxn>
              <a:cxn ang="0">
                <a:pos x="16" y="16"/>
              </a:cxn>
              <a:cxn ang="0">
                <a:pos x="18" y="14"/>
              </a:cxn>
              <a:cxn ang="0">
                <a:pos x="22" y="14"/>
              </a:cxn>
              <a:cxn ang="0">
                <a:pos x="24" y="16"/>
              </a:cxn>
              <a:cxn ang="0">
                <a:pos x="24" y="14"/>
              </a:cxn>
              <a:cxn ang="0">
                <a:pos x="22" y="12"/>
              </a:cxn>
              <a:cxn ang="0">
                <a:pos x="20" y="12"/>
              </a:cxn>
              <a:cxn ang="0">
                <a:pos x="16" y="12"/>
              </a:cxn>
              <a:cxn ang="0">
                <a:pos x="14" y="16"/>
              </a:cxn>
              <a:cxn ang="0">
                <a:pos x="12" y="12"/>
              </a:cxn>
              <a:cxn ang="0">
                <a:pos x="14" y="12"/>
              </a:cxn>
              <a:cxn ang="0">
                <a:pos x="12" y="12"/>
              </a:cxn>
              <a:cxn ang="0">
                <a:pos x="10" y="14"/>
              </a:cxn>
              <a:cxn ang="0">
                <a:pos x="4" y="12"/>
              </a:cxn>
              <a:cxn ang="0">
                <a:pos x="6" y="8"/>
              </a:cxn>
              <a:cxn ang="0">
                <a:pos x="6" y="8"/>
              </a:cxn>
              <a:cxn ang="0">
                <a:pos x="2" y="8"/>
              </a:cxn>
              <a:cxn ang="0">
                <a:pos x="0" y="6"/>
              </a:cxn>
              <a:cxn ang="0">
                <a:pos x="6" y="4"/>
              </a:cxn>
              <a:cxn ang="0">
                <a:pos x="10" y="4"/>
              </a:cxn>
              <a:cxn ang="0">
                <a:pos x="16" y="4"/>
              </a:cxn>
              <a:cxn ang="0">
                <a:pos x="26" y="0"/>
              </a:cxn>
              <a:cxn ang="0">
                <a:pos x="34" y="0"/>
              </a:cxn>
              <a:cxn ang="0">
                <a:pos x="8" y="16"/>
              </a:cxn>
              <a:cxn ang="0">
                <a:pos x="8" y="14"/>
              </a:cxn>
              <a:cxn ang="0">
                <a:pos x="14" y="26"/>
              </a:cxn>
              <a:cxn ang="0">
                <a:pos x="12" y="24"/>
              </a:cxn>
              <a:cxn ang="0">
                <a:pos x="14" y="24"/>
              </a:cxn>
            </a:cxnLst>
            <a:rect l="0" t="0" r="r" b="b"/>
            <a:pathLst>
              <a:path w="44" h="30">
                <a:moveTo>
                  <a:pt x="8" y="28"/>
                </a:moveTo>
                <a:lnTo>
                  <a:pt x="6" y="28"/>
                </a:lnTo>
                <a:lnTo>
                  <a:pt x="6" y="28"/>
                </a:lnTo>
                <a:lnTo>
                  <a:pt x="6" y="28"/>
                </a:lnTo>
                <a:lnTo>
                  <a:pt x="6" y="28"/>
                </a:lnTo>
                <a:lnTo>
                  <a:pt x="6" y="28"/>
                </a:lnTo>
                <a:lnTo>
                  <a:pt x="6" y="26"/>
                </a:lnTo>
                <a:lnTo>
                  <a:pt x="6" y="26"/>
                </a:lnTo>
                <a:lnTo>
                  <a:pt x="6" y="26"/>
                </a:lnTo>
                <a:lnTo>
                  <a:pt x="6" y="26"/>
                </a:lnTo>
                <a:lnTo>
                  <a:pt x="8" y="24"/>
                </a:lnTo>
                <a:lnTo>
                  <a:pt x="8" y="24"/>
                </a:lnTo>
                <a:lnTo>
                  <a:pt x="8" y="26"/>
                </a:lnTo>
                <a:lnTo>
                  <a:pt x="8" y="26"/>
                </a:lnTo>
                <a:lnTo>
                  <a:pt x="8" y="26"/>
                </a:lnTo>
                <a:lnTo>
                  <a:pt x="8" y="26"/>
                </a:lnTo>
                <a:lnTo>
                  <a:pt x="8" y="26"/>
                </a:lnTo>
                <a:lnTo>
                  <a:pt x="8" y="26"/>
                </a:lnTo>
                <a:lnTo>
                  <a:pt x="8" y="28"/>
                </a:lnTo>
                <a:lnTo>
                  <a:pt x="8" y="28"/>
                </a:lnTo>
                <a:lnTo>
                  <a:pt x="8" y="28"/>
                </a:lnTo>
                <a:close/>
                <a:moveTo>
                  <a:pt x="6" y="20"/>
                </a:moveTo>
                <a:lnTo>
                  <a:pt x="6" y="20"/>
                </a:lnTo>
                <a:lnTo>
                  <a:pt x="6" y="20"/>
                </a:lnTo>
                <a:lnTo>
                  <a:pt x="4" y="20"/>
                </a:lnTo>
                <a:lnTo>
                  <a:pt x="4" y="20"/>
                </a:lnTo>
                <a:lnTo>
                  <a:pt x="4" y="20"/>
                </a:lnTo>
                <a:lnTo>
                  <a:pt x="4" y="20"/>
                </a:lnTo>
                <a:lnTo>
                  <a:pt x="4" y="20"/>
                </a:lnTo>
                <a:lnTo>
                  <a:pt x="4" y="20"/>
                </a:lnTo>
                <a:lnTo>
                  <a:pt x="4" y="20"/>
                </a:lnTo>
                <a:lnTo>
                  <a:pt x="4" y="20"/>
                </a:lnTo>
                <a:lnTo>
                  <a:pt x="4" y="20"/>
                </a:lnTo>
                <a:lnTo>
                  <a:pt x="6" y="18"/>
                </a:lnTo>
                <a:lnTo>
                  <a:pt x="6" y="18"/>
                </a:lnTo>
                <a:lnTo>
                  <a:pt x="6" y="18"/>
                </a:lnTo>
                <a:lnTo>
                  <a:pt x="6" y="20"/>
                </a:lnTo>
                <a:lnTo>
                  <a:pt x="6" y="20"/>
                </a:lnTo>
                <a:close/>
                <a:moveTo>
                  <a:pt x="10" y="22"/>
                </a:moveTo>
                <a:lnTo>
                  <a:pt x="8" y="22"/>
                </a:lnTo>
                <a:lnTo>
                  <a:pt x="8" y="20"/>
                </a:lnTo>
                <a:lnTo>
                  <a:pt x="10" y="20"/>
                </a:lnTo>
                <a:lnTo>
                  <a:pt x="10" y="18"/>
                </a:lnTo>
                <a:lnTo>
                  <a:pt x="10" y="18"/>
                </a:lnTo>
                <a:lnTo>
                  <a:pt x="10" y="18"/>
                </a:lnTo>
                <a:lnTo>
                  <a:pt x="10" y="18"/>
                </a:lnTo>
                <a:lnTo>
                  <a:pt x="10" y="20"/>
                </a:lnTo>
                <a:lnTo>
                  <a:pt x="10" y="20"/>
                </a:lnTo>
                <a:lnTo>
                  <a:pt x="10" y="20"/>
                </a:lnTo>
                <a:lnTo>
                  <a:pt x="10" y="22"/>
                </a:lnTo>
                <a:close/>
                <a:moveTo>
                  <a:pt x="42" y="0"/>
                </a:moveTo>
                <a:lnTo>
                  <a:pt x="42" y="2"/>
                </a:lnTo>
                <a:lnTo>
                  <a:pt x="42" y="2"/>
                </a:lnTo>
                <a:lnTo>
                  <a:pt x="42" y="2"/>
                </a:lnTo>
                <a:lnTo>
                  <a:pt x="42" y="2"/>
                </a:lnTo>
                <a:lnTo>
                  <a:pt x="44" y="2"/>
                </a:lnTo>
                <a:lnTo>
                  <a:pt x="44" y="4"/>
                </a:lnTo>
                <a:lnTo>
                  <a:pt x="44" y="4"/>
                </a:lnTo>
                <a:lnTo>
                  <a:pt x="44" y="4"/>
                </a:lnTo>
                <a:lnTo>
                  <a:pt x="44" y="6"/>
                </a:lnTo>
                <a:lnTo>
                  <a:pt x="44" y="6"/>
                </a:lnTo>
                <a:lnTo>
                  <a:pt x="42" y="8"/>
                </a:lnTo>
                <a:lnTo>
                  <a:pt x="42" y="8"/>
                </a:lnTo>
                <a:lnTo>
                  <a:pt x="42" y="8"/>
                </a:lnTo>
                <a:lnTo>
                  <a:pt x="42" y="8"/>
                </a:lnTo>
                <a:lnTo>
                  <a:pt x="40" y="8"/>
                </a:lnTo>
                <a:lnTo>
                  <a:pt x="40" y="8"/>
                </a:lnTo>
                <a:lnTo>
                  <a:pt x="40" y="10"/>
                </a:lnTo>
                <a:lnTo>
                  <a:pt x="40" y="10"/>
                </a:lnTo>
                <a:lnTo>
                  <a:pt x="40" y="10"/>
                </a:lnTo>
                <a:lnTo>
                  <a:pt x="42" y="12"/>
                </a:lnTo>
                <a:lnTo>
                  <a:pt x="42" y="12"/>
                </a:lnTo>
                <a:lnTo>
                  <a:pt x="42" y="12"/>
                </a:lnTo>
                <a:lnTo>
                  <a:pt x="42" y="16"/>
                </a:lnTo>
                <a:lnTo>
                  <a:pt x="42" y="16"/>
                </a:lnTo>
                <a:lnTo>
                  <a:pt x="42" y="16"/>
                </a:lnTo>
                <a:lnTo>
                  <a:pt x="38" y="18"/>
                </a:lnTo>
                <a:lnTo>
                  <a:pt x="38" y="18"/>
                </a:lnTo>
                <a:lnTo>
                  <a:pt x="38" y="18"/>
                </a:lnTo>
                <a:lnTo>
                  <a:pt x="36" y="18"/>
                </a:lnTo>
                <a:lnTo>
                  <a:pt x="36" y="18"/>
                </a:lnTo>
                <a:lnTo>
                  <a:pt x="34" y="18"/>
                </a:lnTo>
                <a:lnTo>
                  <a:pt x="34" y="18"/>
                </a:lnTo>
                <a:lnTo>
                  <a:pt x="32" y="18"/>
                </a:lnTo>
                <a:lnTo>
                  <a:pt x="32" y="20"/>
                </a:lnTo>
                <a:lnTo>
                  <a:pt x="32" y="20"/>
                </a:lnTo>
                <a:lnTo>
                  <a:pt x="30" y="20"/>
                </a:lnTo>
                <a:lnTo>
                  <a:pt x="30" y="20"/>
                </a:lnTo>
                <a:lnTo>
                  <a:pt x="30" y="20"/>
                </a:lnTo>
                <a:lnTo>
                  <a:pt x="30" y="20"/>
                </a:lnTo>
                <a:lnTo>
                  <a:pt x="28" y="20"/>
                </a:lnTo>
                <a:lnTo>
                  <a:pt x="28" y="20"/>
                </a:lnTo>
                <a:lnTo>
                  <a:pt x="28" y="22"/>
                </a:lnTo>
                <a:lnTo>
                  <a:pt x="26" y="22"/>
                </a:lnTo>
                <a:lnTo>
                  <a:pt x="26" y="24"/>
                </a:lnTo>
                <a:lnTo>
                  <a:pt x="26" y="24"/>
                </a:lnTo>
                <a:lnTo>
                  <a:pt x="26" y="24"/>
                </a:lnTo>
                <a:lnTo>
                  <a:pt x="26" y="26"/>
                </a:lnTo>
                <a:lnTo>
                  <a:pt x="24" y="28"/>
                </a:lnTo>
                <a:lnTo>
                  <a:pt x="24" y="28"/>
                </a:lnTo>
                <a:lnTo>
                  <a:pt x="24" y="30"/>
                </a:lnTo>
                <a:lnTo>
                  <a:pt x="24" y="30"/>
                </a:lnTo>
                <a:lnTo>
                  <a:pt x="24" y="30"/>
                </a:lnTo>
                <a:lnTo>
                  <a:pt x="22" y="30"/>
                </a:lnTo>
                <a:lnTo>
                  <a:pt x="22" y="28"/>
                </a:lnTo>
                <a:lnTo>
                  <a:pt x="22" y="28"/>
                </a:lnTo>
                <a:lnTo>
                  <a:pt x="22" y="26"/>
                </a:lnTo>
                <a:lnTo>
                  <a:pt x="24" y="26"/>
                </a:lnTo>
                <a:lnTo>
                  <a:pt x="24" y="26"/>
                </a:lnTo>
                <a:lnTo>
                  <a:pt x="22" y="26"/>
                </a:lnTo>
                <a:lnTo>
                  <a:pt x="22" y="26"/>
                </a:lnTo>
                <a:lnTo>
                  <a:pt x="22" y="28"/>
                </a:lnTo>
                <a:lnTo>
                  <a:pt x="22" y="28"/>
                </a:lnTo>
                <a:lnTo>
                  <a:pt x="20" y="28"/>
                </a:lnTo>
                <a:lnTo>
                  <a:pt x="20" y="28"/>
                </a:lnTo>
                <a:lnTo>
                  <a:pt x="20" y="28"/>
                </a:lnTo>
                <a:lnTo>
                  <a:pt x="20" y="28"/>
                </a:lnTo>
                <a:lnTo>
                  <a:pt x="20" y="26"/>
                </a:lnTo>
                <a:lnTo>
                  <a:pt x="20" y="26"/>
                </a:lnTo>
                <a:lnTo>
                  <a:pt x="20" y="24"/>
                </a:lnTo>
                <a:lnTo>
                  <a:pt x="20" y="24"/>
                </a:lnTo>
                <a:lnTo>
                  <a:pt x="20" y="26"/>
                </a:lnTo>
                <a:lnTo>
                  <a:pt x="20" y="26"/>
                </a:lnTo>
                <a:lnTo>
                  <a:pt x="20" y="26"/>
                </a:lnTo>
                <a:lnTo>
                  <a:pt x="20" y="26"/>
                </a:lnTo>
                <a:lnTo>
                  <a:pt x="20" y="26"/>
                </a:lnTo>
                <a:lnTo>
                  <a:pt x="18" y="26"/>
                </a:lnTo>
                <a:lnTo>
                  <a:pt x="18" y="26"/>
                </a:lnTo>
                <a:lnTo>
                  <a:pt x="18" y="24"/>
                </a:lnTo>
                <a:lnTo>
                  <a:pt x="18" y="22"/>
                </a:lnTo>
                <a:lnTo>
                  <a:pt x="18" y="22"/>
                </a:lnTo>
                <a:lnTo>
                  <a:pt x="18" y="22"/>
                </a:lnTo>
                <a:lnTo>
                  <a:pt x="18" y="22"/>
                </a:lnTo>
                <a:lnTo>
                  <a:pt x="20" y="22"/>
                </a:lnTo>
                <a:lnTo>
                  <a:pt x="20" y="22"/>
                </a:lnTo>
                <a:lnTo>
                  <a:pt x="20" y="22"/>
                </a:lnTo>
                <a:lnTo>
                  <a:pt x="20" y="22"/>
                </a:lnTo>
                <a:lnTo>
                  <a:pt x="18" y="22"/>
                </a:lnTo>
                <a:lnTo>
                  <a:pt x="18" y="22"/>
                </a:lnTo>
                <a:lnTo>
                  <a:pt x="18" y="22"/>
                </a:lnTo>
                <a:lnTo>
                  <a:pt x="18" y="22"/>
                </a:lnTo>
                <a:lnTo>
                  <a:pt x="18" y="22"/>
                </a:lnTo>
                <a:lnTo>
                  <a:pt x="16" y="22"/>
                </a:lnTo>
                <a:lnTo>
                  <a:pt x="16" y="20"/>
                </a:lnTo>
                <a:lnTo>
                  <a:pt x="20" y="18"/>
                </a:lnTo>
                <a:lnTo>
                  <a:pt x="20" y="18"/>
                </a:lnTo>
                <a:lnTo>
                  <a:pt x="22" y="18"/>
                </a:lnTo>
                <a:lnTo>
                  <a:pt x="22" y="18"/>
                </a:lnTo>
                <a:lnTo>
                  <a:pt x="22" y="18"/>
                </a:lnTo>
                <a:lnTo>
                  <a:pt x="24" y="18"/>
                </a:lnTo>
                <a:lnTo>
                  <a:pt x="24" y="18"/>
                </a:lnTo>
                <a:lnTo>
                  <a:pt x="22" y="18"/>
                </a:lnTo>
                <a:lnTo>
                  <a:pt x="22" y="18"/>
                </a:lnTo>
                <a:lnTo>
                  <a:pt x="20" y="18"/>
                </a:lnTo>
                <a:lnTo>
                  <a:pt x="20" y="18"/>
                </a:lnTo>
                <a:lnTo>
                  <a:pt x="18" y="18"/>
                </a:lnTo>
                <a:lnTo>
                  <a:pt x="18" y="18"/>
                </a:lnTo>
                <a:lnTo>
                  <a:pt x="18" y="18"/>
                </a:lnTo>
                <a:lnTo>
                  <a:pt x="18" y="18"/>
                </a:lnTo>
                <a:lnTo>
                  <a:pt x="18" y="18"/>
                </a:lnTo>
                <a:lnTo>
                  <a:pt x="18" y="20"/>
                </a:lnTo>
                <a:lnTo>
                  <a:pt x="18" y="18"/>
                </a:lnTo>
                <a:lnTo>
                  <a:pt x="18" y="18"/>
                </a:lnTo>
                <a:lnTo>
                  <a:pt x="18" y="18"/>
                </a:lnTo>
                <a:lnTo>
                  <a:pt x="18" y="18"/>
                </a:lnTo>
                <a:lnTo>
                  <a:pt x="18" y="16"/>
                </a:lnTo>
                <a:lnTo>
                  <a:pt x="18" y="18"/>
                </a:lnTo>
                <a:lnTo>
                  <a:pt x="16" y="18"/>
                </a:lnTo>
                <a:lnTo>
                  <a:pt x="16" y="16"/>
                </a:lnTo>
                <a:lnTo>
                  <a:pt x="16" y="16"/>
                </a:lnTo>
                <a:lnTo>
                  <a:pt x="16" y="16"/>
                </a:lnTo>
                <a:lnTo>
                  <a:pt x="18" y="14"/>
                </a:lnTo>
                <a:lnTo>
                  <a:pt x="18" y="14"/>
                </a:lnTo>
                <a:lnTo>
                  <a:pt x="18" y="14"/>
                </a:lnTo>
                <a:lnTo>
                  <a:pt x="18" y="14"/>
                </a:lnTo>
                <a:lnTo>
                  <a:pt x="20" y="14"/>
                </a:lnTo>
                <a:lnTo>
                  <a:pt x="20" y="14"/>
                </a:lnTo>
                <a:lnTo>
                  <a:pt x="20" y="14"/>
                </a:lnTo>
                <a:lnTo>
                  <a:pt x="22" y="14"/>
                </a:lnTo>
                <a:lnTo>
                  <a:pt x="22" y="14"/>
                </a:lnTo>
                <a:lnTo>
                  <a:pt x="22" y="14"/>
                </a:lnTo>
                <a:lnTo>
                  <a:pt x="22" y="16"/>
                </a:lnTo>
                <a:lnTo>
                  <a:pt x="24" y="16"/>
                </a:lnTo>
                <a:lnTo>
                  <a:pt x="24" y="16"/>
                </a:lnTo>
                <a:lnTo>
                  <a:pt x="24" y="16"/>
                </a:lnTo>
                <a:lnTo>
                  <a:pt x="26" y="16"/>
                </a:lnTo>
                <a:lnTo>
                  <a:pt x="24" y="16"/>
                </a:lnTo>
                <a:lnTo>
                  <a:pt x="24" y="16"/>
                </a:lnTo>
                <a:lnTo>
                  <a:pt x="24" y="14"/>
                </a:lnTo>
                <a:lnTo>
                  <a:pt x="24" y="14"/>
                </a:lnTo>
                <a:lnTo>
                  <a:pt x="24" y="12"/>
                </a:lnTo>
                <a:lnTo>
                  <a:pt x="24" y="12"/>
                </a:lnTo>
                <a:lnTo>
                  <a:pt x="24" y="12"/>
                </a:lnTo>
                <a:lnTo>
                  <a:pt x="24" y="12"/>
                </a:lnTo>
                <a:lnTo>
                  <a:pt x="22" y="12"/>
                </a:lnTo>
                <a:lnTo>
                  <a:pt x="22" y="12"/>
                </a:lnTo>
                <a:lnTo>
                  <a:pt x="22" y="12"/>
                </a:lnTo>
                <a:lnTo>
                  <a:pt x="22" y="14"/>
                </a:lnTo>
                <a:lnTo>
                  <a:pt x="20" y="14"/>
                </a:lnTo>
                <a:lnTo>
                  <a:pt x="20" y="12"/>
                </a:lnTo>
                <a:lnTo>
                  <a:pt x="18" y="12"/>
                </a:lnTo>
                <a:lnTo>
                  <a:pt x="18" y="12"/>
                </a:lnTo>
                <a:lnTo>
                  <a:pt x="18" y="12"/>
                </a:lnTo>
                <a:lnTo>
                  <a:pt x="18" y="12"/>
                </a:lnTo>
                <a:lnTo>
                  <a:pt x="16" y="12"/>
                </a:lnTo>
                <a:lnTo>
                  <a:pt x="16" y="14"/>
                </a:lnTo>
                <a:lnTo>
                  <a:pt x="16" y="14"/>
                </a:lnTo>
                <a:lnTo>
                  <a:pt x="14" y="14"/>
                </a:lnTo>
                <a:lnTo>
                  <a:pt x="14" y="16"/>
                </a:lnTo>
                <a:lnTo>
                  <a:pt x="14" y="16"/>
                </a:lnTo>
                <a:lnTo>
                  <a:pt x="12" y="16"/>
                </a:lnTo>
                <a:lnTo>
                  <a:pt x="10" y="16"/>
                </a:lnTo>
                <a:lnTo>
                  <a:pt x="10" y="16"/>
                </a:lnTo>
                <a:lnTo>
                  <a:pt x="10" y="14"/>
                </a:lnTo>
                <a:lnTo>
                  <a:pt x="12" y="12"/>
                </a:lnTo>
                <a:lnTo>
                  <a:pt x="12" y="12"/>
                </a:lnTo>
                <a:lnTo>
                  <a:pt x="12" y="12"/>
                </a:lnTo>
                <a:lnTo>
                  <a:pt x="12" y="12"/>
                </a:lnTo>
                <a:lnTo>
                  <a:pt x="14" y="12"/>
                </a:lnTo>
                <a:lnTo>
                  <a:pt x="14" y="12"/>
                </a:lnTo>
                <a:lnTo>
                  <a:pt x="14" y="12"/>
                </a:lnTo>
                <a:lnTo>
                  <a:pt x="14" y="12"/>
                </a:lnTo>
                <a:lnTo>
                  <a:pt x="12" y="12"/>
                </a:lnTo>
                <a:lnTo>
                  <a:pt x="12" y="12"/>
                </a:lnTo>
                <a:lnTo>
                  <a:pt x="12" y="12"/>
                </a:lnTo>
                <a:lnTo>
                  <a:pt x="10" y="12"/>
                </a:lnTo>
                <a:lnTo>
                  <a:pt x="10" y="12"/>
                </a:lnTo>
                <a:lnTo>
                  <a:pt x="10" y="12"/>
                </a:lnTo>
                <a:lnTo>
                  <a:pt x="10" y="12"/>
                </a:lnTo>
                <a:lnTo>
                  <a:pt x="10" y="14"/>
                </a:lnTo>
                <a:lnTo>
                  <a:pt x="8" y="14"/>
                </a:lnTo>
                <a:lnTo>
                  <a:pt x="6" y="14"/>
                </a:lnTo>
                <a:lnTo>
                  <a:pt x="6" y="12"/>
                </a:lnTo>
                <a:lnTo>
                  <a:pt x="6" y="12"/>
                </a:lnTo>
                <a:lnTo>
                  <a:pt x="4" y="12"/>
                </a:lnTo>
                <a:lnTo>
                  <a:pt x="4" y="12"/>
                </a:lnTo>
                <a:lnTo>
                  <a:pt x="4" y="10"/>
                </a:lnTo>
                <a:lnTo>
                  <a:pt x="4" y="10"/>
                </a:lnTo>
                <a:lnTo>
                  <a:pt x="6" y="8"/>
                </a:lnTo>
                <a:lnTo>
                  <a:pt x="6" y="8"/>
                </a:lnTo>
                <a:lnTo>
                  <a:pt x="6" y="8"/>
                </a:lnTo>
                <a:lnTo>
                  <a:pt x="8" y="6"/>
                </a:lnTo>
                <a:lnTo>
                  <a:pt x="8" y="6"/>
                </a:lnTo>
                <a:lnTo>
                  <a:pt x="6" y="6"/>
                </a:lnTo>
                <a:lnTo>
                  <a:pt x="6" y="8"/>
                </a:lnTo>
                <a:lnTo>
                  <a:pt x="4" y="8"/>
                </a:lnTo>
                <a:lnTo>
                  <a:pt x="2" y="8"/>
                </a:lnTo>
                <a:lnTo>
                  <a:pt x="2" y="8"/>
                </a:lnTo>
                <a:lnTo>
                  <a:pt x="2" y="8"/>
                </a:lnTo>
                <a:lnTo>
                  <a:pt x="2" y="8"/>
                </a:lnTo>
                <a:lnTo>
                  <a:pt x="2" y="8"/>
                </a:lnTo>
                <a:lnTo>
                  <a:pt x="0" y="6"/>
                </a:lnTo>
                <a:lnTo>
                  <a:pt x="0" y="6"/>
                </a:lnTo>
                <a:lnTo>
                  <a:pt x="0" y="6"/>
                </a:lnTo>
                <a:lnTo>
                  <a:pt x="0" y="6"/>
                </a:lnTo>
                <a:lnTo>
                  <a:pt x="0" y="6"/>
                </a:lnTo>
                <a:lnTo>
                  <a:pt x="2" y="6"/>
                </a:lnTo>
                <a:lnTo>
                  <a:pt x="2" y="6"/>
                </a:lnTo>
                <a:lnTo>
                  <a:pt x="4" y="6"/>
                </a:lnTo>
                <a:lnTo>
                  <a:pt x="6" y="4"/>
                </a:lnTo>
                <a:lnTo>
                  <a:pt x="8" y="4"/>
                </a:lnTo>
                <a:lnTo>
                  <a:pt x="8" y="4"/>
                </a:lnTo>
                <a:lnTo>
                  <a:pt x="8" y="4"/>
                </a:lnTo>
                <a:lnTo>
                  <a:pt x="10" y="4"/>
                </a:lnTo>
                <a:lnTo>
                  <a:pt x="10" y="4"/>
                </a:lnTo>
                <a:lnTo>
                  <a:pt x="10" y="4"/>
                </a:lnTo>
                <a:lnTo>
                  <a:pt x="12" y="4"/>
                </a:lnTo>
                <a:lnTo>
                  <a:pt x="12" y="4"/>
                </a:lnTo>
                <a:lnTo>
                  <a:pt x="14" y="4"/>
                </a:lnTo>
                <a:lnTo>
                  <a:pt x="16" y="4"/>
                </a:lnTo>
                <a:lnTo>
                  <a:pt x="18" y="2"/>
                </a:lnTo>
                <a:lnTo>
                  <a:pt x="18" y="2"/>
                </a:lnTo>
                <a:lnTo>
                  <a:pt x="20" y="2"/>
                </a:lnTo>
                <a:lnTo>
                  <a:pt x="20" y="0"/>
                </a:lnTo>
                <a:lnTo>
                  <a:pt x="26" y="0"/>
                </a:lnTo>
                <a:lnTo>
                  <a:pt x="26" y="0"/>
                </a:lnTo>
                <a:lnTo>
                  <a:pt x="30" y="0"/>
                </a:lnTo>
                <a:lnTo>
                  <a:pt x="32" y="0"/>
                </a:lnTo>
                <a:lnTo>
                  <a:pt x="34" y="0"/>
                </a:lnTo>
                <a:lnTo>
                  <a:pt x="34" y="0"/>
                </a:lnTo>
                <a:lnTo>
                  <a:pt x="36" y="0"/>
                </a:lnTo>
                <a:lnTo>
                  <a:pt x="38" y="0"/>
                </a:lnTo>
                <a:lnTo>
                  <a:pt x="40" y="0"/>
                </a:lnTo>
                <a:lnTo>
                  <a:pt x="42" y="0"/>
                </a:lnTo>
                <a:close/>
                <a:moveTo>
                  <a:pt x="8" y="16"/>
                </a:moveTo>
                <a:lnTo>
                  <a:pt x="8" y="16"/>
                </a:lnTo>
                <a:lnTo>
                  <a:pt x="8" y="16"/>
                </a:lnTo>
                <a:lnTo>
                  <a:pt x="8" y="14"/>
                </a:lnTo>
                <a:lnTo>
                  <a:pt x="6" y="14"/>
                </a:lnTo>
                <a:lnTo>
                  <a:pt x="8" y="14"/>
                </a:lnTo>
                <a:lnTo>
                  <a:pt x="10" y="14"/>
                </a:lnTo>
                <a:lnTo>
                  <a:pt x="10" y="14"/>
                </a:lnTo>
                <a:lnTo>
                  <a:pt x="10" y="14"/>
                </a:lnTo>
                <a:lnTo>
                  <a:pt x="8" y="16"/>
                </a:lnTo>
                <a:close/>
                <a:moveTo>
                  <a:pt x="14" y="26"/>
                </a:moveTo>
                <a:lnTo>
                  <a:pt x="12" y="26"/>
                </a:lnTo>
                <a:lnTo>
                  <a:pt x="12" y="26"/>
                </a:lnTo>
                <a:lnTo>
                  <a:pt x="12" y="26"/>
                </a:lnTo>
                <a:lnTo>
                  <a:pt x="12" y="24"/>
                </a:lnTo>
                <a:lnTo>
                  <a:pt x="12" y="24"/>
                </a:lnTo>
                <a:lnTo>
                  <a:pt x="14" y="24"/>
                </a:lnTo>
                <a:lnTo>
                  <a:pt x="14" y="24"/>
                </a:lnTo>
                <a:lnTo>
                  <a:pt x="14" y="24"/>
                </a:lnTo>
                <a:lnTo>
                  <a:pt x="14" y="24"/>
                </a:lnTo>
                <a:lnTo>
                  <a:pt x="14" y="24"/>
                </a:lnTo>
                <a:lnTo>
                  <a:pt x="14" y="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0" name="Freeform 186"/>
          <p:cNvSpPr>
            <a:spLocks/>
          </p:cNvSpPr>
          <p:nvPr/>
        </p:nvSpPr>
        <p:spPr bwMode="auto">
          <a:xfrm>
            <a:off x="4175125" y="3268663"/>
            <a:ext cx="69850" cy="19050"/>
          </a:xfrm>
          <a:custGeom>
            <a:avLst/>
            <a:gdLst/>
            <a:ahLst/>
            <a:cxnLst>
              <a:cxn ang="0">
                <a:pos x="10" y="4"/>
              </a:cxn>
              <a:cxn ang="0">
                <a:pos x="18" y="4"/>
              </a:cxn>
              <a:cxn ang="0">
                <a:pos x="20" y="2"/>
              </a:cxn>
              <a:cxn ang="0">
                <a:pos x="20" y="0"/>
              </a:cxn>
              <a:cxn ang="0">
                <a:pos x="22" y="0"/>
              </a:cxn>
              <a:cxn ang="0">
                <a:pos x="24" y="0"/>
              </a:cxn>
              <a:cxn ang="0">
                <a:pos x="28" y="0"/>
              </a:cxn>
              <a:cxn ang="0">
                <a:pos x="28" y="0"/>
              </a:cxn>
              <a:cxn ang="0">
                <a:pos x="30" y="2"/>
              </a:cxn>
              <a:cxn ang="0">
                <a:pos x="30" y="2"/>
              </a:cxn>
              <a:cxn ang="0">
                <a:pos x="32" y="2"/>
              </a:cxn>
              <a:cxn ang="0">
                <a:pos x="32" y="2"/>
              </a:cxn>
              <a:cxn ang="0">
                <a:pos x="34" y="4"/>
              </a:cxn>
              <a:cxn ang="0">
                <a:pos x="34" y="4"/>
              </a:cxn>
              <a:cxn ang="0">
                <a:pos x="36" y="6"/>
              </a:cxn>
              <a:cxn ang="0">
                <a:pos x="38" y="4"/>
              </a:cxn>
              <a:cxn ang="0">
                <a:pos x="40" y="4"/>
              </a:cxn>
              <a:cxn ang="0">
                <a:pos x="42" y="4"/>
              </a:cxn>
              <a:cxn ang="0">
                <a:pos x="44" y="6"/>
              </a:cxn>
              <a:cxn ang="0">
                <a:pos x="44" y="6"/>
              </a:cxn>
              <a:cxn ang="0">
                <a:pos x="42" y="8"/>
              </a:cxn>
              <a:cxn ang="0">
                <a:pos x="40" y="8"/>
              </a:cxn>
              <a:cxn ang="0">
                <a:pos x="38" y="10"/>
              </a:cxn>
              <a:cxn ang="0">
                <a:pos x="36" y="10"/>
              </a:cxn>
              <a:cxn ang="0">
                <a:pos x="32" y="8"/>
              </a:cxn>
              <a:cxn ang="0">
                <a:pos x="30" y="8"/>
              </a:cxn>
              <a:cxn ang="0">
                <a:pos x="30" y="6"/>
              </a:cxn>
              <a:cxn ang="0">
                <a:pos x="28" y="6"/>
              </a:cxn>
              <a:cxn ang="0">
                <a:pos x="26" y="4"/>
              </a:cxn>
              <a:cxn ang="0">
                <a:pos x="24" y="4"/>
              </a:cxn>
              <a:cxn ang="0">
                <a:pos x="24" y="4"/>
              </a:cxn>
              <a:cxn ang="0">
                <a:pos x="24" y="6"/>
              </a:cxn>
              <a:cxn ang="0">
                <a:pos x="22" y="6"/>
              </a:cxn>
              <a:cxn ang="0">
                <a:pos x="20" y="6"/>
              </a:cxn>
              <a:cxn ang="0">
                <a:pos x="14" y="10"/>
              </a:cxn>
              <a:cxn ang="0">
                <a:pos x="12" y="10"/>
              </a:cxn>
              <a:cxn ang="0">
                <a:pos x="0" y="12"/>
              </a:cxn>
              <a:cxn ang="0">
                <a:pos x="0" y="8"/>
              </a:cxn>
              <a:cxn ang="0">
                <a:pos x="0" y="6"/>
              </a:cxn>
              <a:cxn ang="0">
                <a:pos x="2" y="4"/>
              </a:cxn>
              <a:cxn ang="0">
                <a:pos x="4" y="6"/>
              </a:cxn>
              <a:cxn ang="0">
                <a:pos x="2" y="6"/>
              </a:cxn>
              <a:cxn ang="0">
                <a:pos x="4" y="6"/>
              </a:cxn>
              <a:cxn ang="0">
                <a:pos x="6" y="8"/>
              </a:cxn>
              <a:cxn ang="0">
                <a:pos x="8" y="8"/>
              </a:cxn>
              <a:cxn ang="0">
                <a:pos x="10" y="8"/>
              </a:cxn>
              <a:cxn ang="0">
                <a:pos x="8" y="8"/>
              </a:cxn>
              <a:cxn ang="0">
                <a:pos x="8" y="6"/>
              </a:cxn>
              <a:cxn ang="0">
                <a:pos x="10" y="6"/>
              </a:cxn>
              <a:cxn ang="0">
                <a:pos x="18" y="6"/>
              </a:cxn>
              <a:cxn ang="0">
                <a:pos x="20" y="6"/>
              </a:cxn>
              <a:cxn ang="0">
                <a:pos x="22" y="6"/>
              </a:cxn>
              <a:cxn ang="0">
                <a:pos x="22" y="6"/>
              </a:cxn>
              <a:cxn ang="0">
                <a:pos x="20" y="6"/>
              </a:cxn>
              <a:cxn ang="0">
                <a:pos x="16" y="4"/>
              </a:cxn>
              <a:cxn ang="0">
                <a:pos x="10" y="6"/>
              </a:cxn>
              <a:cxn ang="0">
                <a:pos x="8" y="6"/>
              </a:cxn>
              <a:cxn ang="0">
                <a:pos x="6" y="8"/>
              </a:cxn>
              <a:cxn ang="0">
                <a:pos x="4" y="6"/>
              </a:cxn>
              <a:cxn ang="0">
                <a:pos x="4" y="4"/>
              </a:cxn>
            </a:cxnLst>
            <a:rect l="0" t="0" r="r" b="b"/>
            <a:pathLst>
              <a:path w="44" h="12">
                <a:moveTo>
                  <a:pt x="4" y="4"/>
                </a:moveTo>
                <a:lnTo>
                  <a:pt x="10" y="4"/>
                </a:lnTo>
                <a:lnTo>
                  <a:pt x="10" y="4"/>
                </a:lnTo>
                <a:lnTo>
                  <a:pt x="12" y="4"/>
                </a:lnTo>
                <a:lnTo>
                  <a:pt x="16" y="4"/>
                </a:lnTo>
                <a:lnTo>
                  <a:pt x="18" y="4"/>
                </a:lnTo>
                <a:lnTo>
                  <a:pt x="20" y="4"/>
                </a:lnTo>
                <a:lnTo>
                  <a:pt x="20" y="2"/>
                </a:lnTo>
                <a:lnTo>
                  <a:pt x="20" y="2"/>
                </a:lnTo>
                <a:lnTo>
                  <a:pt x="20" y="2"/>
                </a:lnTo>
                <a:lnTo>
                  <a:pt x="20" y="0"/>
                </a:lnTo>
                <a:lnTo>
                  <a:pt x="20" y="0"/>
                </a:lnTo>
                <a:lnTo>
                  <a:pt x="22" y="0"/>
                </a:lnTo>
                <a:lnTo>
                  <a:pt x="22" y="0"/>
                </a:lnTo>
                <a:lnTo>
                  <a:pt x="22" y="0"/>
                </a:lnTo>
                <a:lnTo>
                  <a:pt x="22" y="0"/>
                </a:lnTo>
                <a:lnTo>
                  <a:pt x="22" y="0"/>
                </a:lnTo>
                <a:lnTo>
                  <a:pt x="24" y="0"/>
                </a:lnTo>
                <a:lnTo>
                  <a:pt x="24" y="0"/>
                </a:lnTo>
                <a:lnTo>
                  <a:pt x="26" y="0"/>
                </a:lnTo>
                <a:lnTo>
                  <a:pt x="28" y="0"/>
                </a:lnTo>
                <a:lnTo>
                  <a:pt x="28" y="0"/>
                </a:lnTo>
                <a:lnTo>
                  <a:pt x="28" y="0"/>
                </a:lnTo>
                <a:lnTo>
                  <a:pt x="28" y="0"/>
                </a:lnTo>
                <a:lnTo>
                  <a:pt x="28" y="0"/>
                </a:lnTo>
                <a:lnTo>
                  <a:pt x="30" y="0"/>
                </a:lnTo>
                <a:lnTo>
                  <a:pt x="30" y="2"/>
                </a:lnTo>
                <a:lnTo>
                  <a:pt x="30" y="2"/>
                </a:lnTo>
                <a:lnTo>
                  <a:pt x="30" y="2"/>
                </a:lnTo>
                <a:lnTo>
                  <a:pt x="30" y="2"/>
                </a:lnTo>
                <a:lnTo>
                  <a:pt x="30" y="2"/>
                </a:lnTo>
                <a:lnTo>
                  <a:pt x="32" y="2"/>
                </a:lnTo>
                <a:lnTo>
                  <a:pt x="32" y="2"/>
                </a:lnTo>
                <a:lnTo>
                  <a:pt x="32" y="2"/>
                </a:lnTo>
                <a:lnTo>
                  <a:pt x="32" y="2"/>
                </a:lnTo>
                <a:lnTo>
                  <a:pt x="32" y="2"/>
                </a:lnTo>
                <a:lnTo>
                  <a:pt x="34" y="2"/>
                </a:lnTo>
                <a:lnTo>
                  <a:pt x="34" y="2"/>
                </a:lnTo>
                <a:lnTo>
                  <a:pt x="34" y="4"/>
                </a:lnTo>
                <a:lnTo>
                  <a:pt x="34" y="4"/>
                </a:lnTo>
                <a:lnTo>
                  <a:pt x="34" y="4"/>
                </a:lnTo>
                <a:lnTo>
                  <a:pt x="34" y="4"/>
                </a:lnTo>
                <a:lnTo>
                  <a:pt x="34" y="4"/>
                </a:lnTo>
                <a:lnTo>
                  <a:pt x="36" y="6"/>
                </a:lnTo>
                <a:lnTo>
                  <a:pt x="36" y="6"/>
                </a:lnTo>
                <a:lnTo>
                  <a:pt x="36" y="6"/>
                </a:lnTo>
                <a:lnTo>
                  <a:pt x="38" y="6"/>
                </a:lnTo>
                <a:lnTo>
                  <a:pt x="38" y="4"/>
                </a:lnTo>
                <a:lnTo>
                  <a:pt x="38" y="4"/>
                </a:lnTo>
                <a:lnTo>
                  <a:pt x="38" y="4"/>
                </a:lnTo>
                <a:lnTo>
                  <a:pt x="40" y="4"/>
                </a:lnTo>
                <a:lnTo>
                  <a:pt x="42" y="4"/>
                </a:lnTo>
                <a:lnTo>
                  <a:pt x="42" y="4"/>
                </a:lnTo>
                <a:lnTo>
                  <a:pt x="42" y="4"/>
                </a:lnTo>
                <a:lnTo>
                  <a:pt x="42" y="4"/>
                </a:lnTo>
                <a:lnTo>
                  <a:pt x="44" y="4"/>
                </a:lnTo>
                <a:lnTo>
                  <a:pt x="44" y="6"/>
                </a:lnTo>
                <a:lnTo>
                  <a:pt x="44" y="6"/>
                </a:lnTo>
                <a:lnTo>
                  <a:pt x="44" y="6"/>
                </a:lnTo>
                <a:lnTo>
                  <a:pt x="44" y="6"/>
                </a:lnTo>
                <a:lnTo>
                  <a:pt x="44" y="8"/>
                </a:lnTo>
                <a:lnTo>
                  <a:pt x="44" y="8"/>
                </a:lnTo>
                <a:lnTo>
                  <a:pt x="42" y="8"/>
                </a:lnTo>
                <a:lnTo>
                  <a:pt x="42" y="8"/>
                </a:lnTo>
                <a:lnTo>
                  <a:pt x="40" y="8"/>
                </a:lnTo>
                <a:lnTo>
                  <a:pt x="40" y="8"/>
                </a:lnTo>
                <a:lnTo>
                  <a:pt x="40" y="8"/>
                </a:lnTo>
                <a:lnTo>
                  <a:pt x="38" y="8"/>
                </a:lnTo>
                <a:lnTo>
                  <a:pt x="38" y="10"/>
                </a:lnTo>
                <a:lnTo>
                  <a:pt x="38" y="10"/>
                </a:lnTo>
                <a:lnTo>
                  <a:pt x="38" y="10"/>
                </a:lnTo>
                <a:lnTo>
                  <a:pt x="36" y="10"/>
                </a:lnTo>
                <a:lnTo>
                  <a:pt x="36" y="8"/>
                </a:lnTo>
                <a:lnTo>
                  <a:pt x="34" y="8"/>
                </a:lnTo>
                <a:lnTo>
                  <a:pt x="32" y="8"/>
                </a:lnTo>
                <a:lnTo>
                  <a:pt x="32" y="8"/>
                </a:lnTo>
                <a:lnTo>
                  <a:pt x="30" y="8"/>
                </a:lnTo>
                <a:lnTo>
                  <a:pt x="30" y="8"/>
                </a:lnTo>
                <a:lnTo>
                  <a:pt x="30" y="6"/>
                </a:lnTo>
                <a:lnTo>
                  <a:pt x="30" y="6"/>
                </a:lnTo>
                <a:lnTo>
                  <a:pt x="30" y="6"/>
                </a:lnTo>
                <a:lnTo>
                  <a:pt x="28" y="6"/>
                </a:lnTo>
                <a:lnTo>
                  <a:pt x="28" y="6"/>
                </a:lnTo>
                <a:lnTo>
                  <a:pt x="28" y="6"/>
                </a:lnTo>
                <a:lnTo>
                  <a:pt x="26" y="6"/>
                </a:lnTo>
                <a:lnTo>
                  <a:pt x="26" y="4"/>
                </a:lnTo>
                <a:lnTo>
                  <a:pt x="26" y="4"/>
                </a:lnTo>
                <a:lnTo>
                  <a:pt x="26" y="4"/>
                </a:lnTo>
                <a:lnTo>
                  <a:pt x="24" y="4"/>
                </a:lnTo>
                <a:lnTo>
                  <a:pt x="24" y="4"/>
                </a:lnTo>
                <a:lnTo>
                  <a:pt x="24" y="4"/>
                </a:lnTo>
                <a:lnTo>
                  <a:pt x="24" y="4"/>
                </a:lnTo>
                <a:lnTo>
                  <a:pt x="24" y="4"/>
                </a:lnTo>
                <a:lnTo>
                  <a:pt x="24" y="6"/>
                </a:lnTo>
                <a:lnTo>
                  <a:pt x="24" y="6"/>
                </a:lnTo>
                <a:lnTo>
                  <a:pt x="24" y="6"/>
                </a:lnTo>
                <a:lnTo>
                  <a:pt x="22" y="6"/>
                </a:lnTo>
                <a:lnTo>
                  <a:pt x="22" y="6"/>
                </a:lnTo>
                <a:lnTo>
                  <a:pt x="22" y="6"/>
                </a:lnTo>
                <a:lnTo>
                  <a:pt x="22" y="8"/>
                </a:lnTo>
                <a:lnTo>
                  <a:pt x="22" y="8"/>
                </a:lnTo>
                <a:lnTo>
                  <a:pt x="20" y="6"/>
                </a:lnTo>
                <a:lnTo>
                  <a:pt x="14" y="8"/>
                </a:lnTo>
                <a:lnTo>
                  <a:pt x="14" y="10"/>
                </a:lnTo>
                <a:lnTo>
                  <a:pt x="14" y="10"/>
                </a:lnTo>
                <a:lnTo>
                  <a:pt x="14" y="10"/>
                </a:lnTo>
                <a:lnTo>
                  <a:pt x="14" y="10"/>
                </a:lnTo>
                <a:lnTo>
                  <a:pt x="12" y="10"/>
                </a:lnTo>
                <a:lnTo>
                  <a:pt x="2" y="10"/>
                </a:lnTo>
                <a:lnTo>
                  <a:pt x="2" y="10"/>
                </a:lnTo>
                <a:lnTo>
                  <a:pt x="0" y="12"/>
                </a:lnTo>
                <a:lnTo>
                  <a:pt x="0" y="10"/>
                </a:lnTo>
                <a:lnTo>
                  <a:pt x="0" y="8"/>
                </a:lnTo>
                <a:lnTo>
                  <a:pt x="0" y="8"/>
                </a:lnTo>
                <a:lnTo>
                  <a:pt x="0" y="6"/>
                </a:lnTo>
                <a:lnTo>
                  <a:pt x="0" y="6"/>
                </a:lnTo>
                <a:lnTo>
                  <a:pt x="0" y="6"/>
                </a:lnTo>
                <a:lnTo>
                  <a:pt x="2" y="6"/>
                </a:lnTo>
                <a:lnTo>
                  <a:pt x="2" y="6"/>
                </a:lnTo>
                <a:lnTo>
                  <a:pt x="2" y="4"/>
                </a:lnTo>
                <a:lnTo>
                  <a:pt x="2" y="6"/>
                </a:lnTo>
                <a:lnTo>
                  <a:pt x="2" y="6"/>
                </a:lnTo>
                <a:lnTo>
                  <a:pt x="4" y="6"/>
                </a:lnTo>
                <a:lnTo>
                  <a:pt x="4" y="6"/>
                </a:lnTo>
                <a:lnTo>
                  <a:pt x="2" y="6"/>
                </a:lnTo>
                <a:lnTo>
                  <a:pt x="2" y="6"/>
                </a:lnTo>
                <a:lnTo>
                  <a:pt x="2" y="6"/>
                </a:lnTo>
                <a:lnTo>
                  <a:pt x="2" y="6"/>
                </a:lnTo>
                <a:lnTo>
                  <a:pt x="4" y="6"/>
                </a:lnTo>
                <a:lnTo>
                  <a:pt x="4" y="8"/>
                </a:lnTo>
                <a:lnTo>
                  <a:pt x="4" y="8"/>
                </a:lnTo>
                <a:lnTo>
                  <a:pt x="6" y="8"/>
                </a:lnTo>
                <a:lnTo>
                  <a:pt x="6" y="8"/>
                </a:lnTo>
                <a:lnTo>
                  <a:pt x="8" y="8"/>
                </a:lnTo>
                <a:lnTo>
                  <a:pt x="8" y="8"/>
                </a:lnTo>
                <a:lnTo>
                  <a:pt x="8" y="8"/>
                </a:lnTo>
                <a:lnTo>
                  <a:pt x="8" y="8"/>
                </a:lnTo>
                <a:lnTo>
                  <a:pt x="10" y="8"/>
                </a:lnTo>
                <a:lnTo>
                  <a:pt x="10" y="8"/>
                </a:lnTo>
                <a:lnTo>
                  <a:pt x="10" y="8"/>
                </a:lnTo>
                <a:lnTo>
                  <a:pt x="8" y="8"/>
                </a:lnTo>
                <a:lnTo>
                  <a:pt x="8" y="8"/>
                </a:lnTo>
                <a:lnTo>
                  <a:pt x="8" y="8"/>
                </a:lnTo>
                <a:lnTo>
                  <a:pt x="8" y="6"/>
                </a:lnTo>
                <a:lnTo>
                  <a:pt x="10" y="6"/>
                </a:lnTo>
                <a:lnTo>
                  <a:pt x="10" y="6"/>
                </a:lnTo>
                <a:lnTo>
                  <a:pt x="10" y="6"/>
                </a:lnTo>
                <a:lnTo>
                  <a:pt x="12" y="6"/>
                </a:lnTo>
                <a:lnTo>
                  <a:pt x="16" y="6"/>
                </a:lnTo>
                <a:lnTo>
                  <a:pt x="18" y="6"/>
                </a:lnTo>
                <a:lnTo>
                  <a:pt x="18" y="4"/>
                </a:lnTo>
                <a:lnTo>
                  <a:pt x="20" y="6"/>
                </a:lnTo>
                <a:lnTo>
                  <a:pt x="20" y="6"/>
                </a:lnTo>
                <a:lnTo>
                  <a:pt x="22" y="6"/>
                </a:lnTo>
                <a:lnTo>
                  <a:pt x="22" y="6"/>
                </a:lnTo>
                <a:lnTo>
                  <a:pt x="22" y="6"/>
                </a:lnTo>
                <a:lnTo>
                  <a:pt x="22" y="6"/>
                </a:lnTo>
                <a:lnTo>
                  <a:pt x="22" y="4"/>
                </a:lnTo>
                <a:lnTo>
                  <a:pt x="22" y="6"/>
                </a:lnTo>
                <a:lnTo>
                  <a:pt x="22" y="6"/>
                </a:lnTo>
                <a:lnTo>
                  <a:pt x="22" y="6"/>
                </a:lnTo>
                <a:lnTo>
                  <a:pt x="20" y="6"/>
                </a:lnTo>
                <a:lnTo>
                  <a:pt x="20" y="4"/>
                </a:lnTo>
                <a:lnTo>
                  <a:pt x="18" y="4"/>
                </a:lnTo>
                <a:lnTo>
                  <a:pt x="16" y="4"/>
                </a:lnTo>
                <a:lnTo>
                  <a:pt x="16" y="6"/>
                </a:lnTo>
                <a:lnTo>
                  <a:pt x="14" y="6"/>
                </a:lnTo>
                <a:lnTo>
                  <a:pt x="10" y="6"/>
                </a:lnTo>
                <a:lnTo>
                  <a:pt x="10" y="6"/>
                </a:lnTo>
                <a:lnTo>
                  <a:pt x="10" y="6"/>
                </a:lnTo>
                <a:lnTo>
                  <a:pt x="8" y="6"/>
                </a:lnTo>
                <a:lnTo>
                  <a:pt x="8" y="6"/>
                </a:lnTo>
                <a:lnTo>
                  <a:pt x="8" y="8"/>
                </a:lnTo>
                <a:lnTo>
                  <a:pt x="6" y="8"/>
                </a:lnTo>
                <a:lnTo>
                  <a:pt x="6" y="8"/>
                </a:lnTo>
                <a:lnTo>
                  <a:pt x="4" y="8"/>
                </a:lnTo>
                <a:lnTo>
                  <a:pt x="4" y="6"/>
                </a:lnTo>
                <a:lnTo>
                  <a:pt x="4" y="6"/>
                </a:lnTo>
                <a:lnTo>
                  <a:pt x="4" y="6"/>
                </a:lnTo>
                <a:lnTo>
                  <a:pt x="4" y="4"/>
                </a:lnTo>
                <a:lnTo>
                  <a:pt x="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1" name="Freeform 187"/>
          <p:cNvSpPr>
            <a:spLocks noEditPoints="1"/>
          </p:cNvSpPr>
          <p:nvPr/>
        </p:nvSpPr>
        <p:spPr bwMode="auto">
          <a:xfrm>
            <a:off x="3140075" y="3195638"/>
            <a:ext cx="12700" cy="19050"/>
          </a:xfrm>
          <a:custGeom>
            <a:avLst/>
            <a:gdLst/>
            <a:ahLst/>
            <a:cxnLst>
              <a:cxn ang="0">
                <a:pos x="8" y="12"/>
              </a:cxn>
              <a:cxn ang="0">
                <a:pos x="6" y="12"/>
              </a:cxn>
              <a:cxn ang="0">
                <a:pos x="6" y="10"/>
              </a:cxn>
              <a:cxn ang="0">
                <a:pos x="8" y="10"/>
              </a:cxn>
              <a:cxn ang="0">
                <a:pos x="8" y="10"/>
              </a:cxn>
              <a:cxn ang="0">
                <a:pos x="8" y="10"/>
              </a:cxn>
              <a:cxn ang="0">
                <a:pos x="8" y="12"/>
              </a:cxn>
              <a:cxn ang="0">
                <a:pos x="8" y="4"/>
              </a:cxn>
              <a:cxn ang="0">
                <a:pos x="8" y="6"/>
              </a:cxn>
              <a:cxn ang="0">
                <a:pos x="4" y="6"/>
              </a:cxn>
              <a:cxn ang="0">
                <a:pos x="4" y="6"/>
              </a:cxn>
              <a:cxn ang="0">
                <a:pos x="4" y="6"/>
              </a:cxn>
              <a:cxn ang="0">
                <a:pos x="4" y="6"/>
              </a:cxn>
              <a:cxn ang="0">
                <a:pos x="2" y="6"/>
              </a:cxn>
              <a:cxn ang="0">
                <a:pos x="4" y="8"/>
              </a:cxn>
              <a:cxn ang="0">
                <a:pos x="4" y="8"/>
              </a:cxn>
              <a:cxn ang="0">
                <a:pos x="2" y="10"/>
              </a:cxn>
              <a:cxn ang="0">
                <a:pos x="2" y="10"/>
              </a:cxn>
              <a:cxn ang="0">
                <a:pos x="0" y="8"/>
              </a:cxn>
              <a:cxn ang="0">
                <a:pos x="0" y="4"/>
              </a:cxn>
              <a:cxn ang="0">
                <a:pos x="0" y="4"/>
              </a:cxn>
              <a:cxn ang="0">
                <a:pos x="0" y="4"/>
              </a:cxn>
              <a:cxn ang="0">
                <a:pos x="2" y="4"/>
              </a:cxn>
              <a:cxn ang="0">
                <a:pos x="4" y="4"/>
              </a:cxn>
              <a:cxn ang="0">
                <a:pos x="4" y="4"/>
              </a:cxn>
              <a:cxn ang="0">
                <a:pos x="4" y="2"/>
              </a:cxn>
              <a:cxn ang="0">
                <a:pos x="4" y="2"/>
              </a:cxn>
              <a:cxn ang="0">
                <a:pos x="4" y="2"/>
              </a:cxn>
              <a:cxn ang="0">
                <a:pos x="6" y="0"/>
              </a:cxn>
              <a:cxn ang="0">
                <a:pos x="6" y="2"/>
              </a:cxn>
              <a:cxn ang="0">
                <a:pos x="6" y="2"/>
              </a:cxn>
              <a:cxn ang="0">
                <a:pos x="6" y="2"/>
              </a:cxn>
              <a:cxn ang="0">
                <a:pos x="6" y="4"/>
              </a:cxn>
              <a:cxn ang="0">
                <a:pos x="6" y="4"/>
              </a:cxn>
              <a:cxn ang="0">
                <a:pos x="8" y="4"/>
              </a:cxn>
              <a:cxn ang="0">
                <a:pos x="8" y="4"/>
              </a:cxn>
            </a:cxnLst>
            <a:rect l="0" t="0" r="r" b="b"/>
            <a:pathLst>
              <a:path w="8" h="12">
                <a:moveTo>
                  <a:pt x="8" y="12"/>
                </a:moveTo>
                <a:lnTo>
                  <a:pt x="8" y="12"/>
                </a:lnTo>
                <a:lnTo>
                  <a:pt x="6" y="12"/>
                </a:lnTo>
                <a:lnTo>
                  <a:pt x="6" y="12"/>
                </a:lnTo>
                <a:lnTo>
                  <a:pt x="6" y="12"/>
                </a:lnTo>
                <a:lnTo>
                  <a:pt x="6" y="10"/>
                </a:lnTo>
                <a:lnTo>
                  <a:pt x="6" y="10"/>
                </a:lnTo>
                <a:lnTo>
                  <a:pt x="8" y="10"/>
                </a:lnTo>
                <a:lnTo>
                  <a:pt x="8" y="8"/>
                </a:lnTo>
                <a:lnTo>
                  <a:pt x="8" y="10"/>
                </a:lnTo>
                <a:lnTo>
                  <a:pt x="8" y="10"/>
                </a:lnTo>
                <a:lnTo>
                  <a:pt x="8" y="10"/>
                </a:lnTo>
                <a:lnTo>
                  <a:pt x="8" y="10"/>
                </a:lnTo>
                <a:lnTo>
                  <a:pt x="8" y="12"/>
                </a:lnTo>
                <a:lnTo>
                  <a:pt x="8" y="12"/>
                </a:lnTo>
                <a:close/>
                <a:moveTo>
                  <a:pt x="8" y="4"/>
                </a:moveTo>
                <a:lnTo>
                  <a:pt x="8" y="4"/>
                </a:lnTo>
                <a:lnTo>
                  <a:pt x="8" y="6"/>
                </a:lnTo>
                <a:lnTo>
                  <a:pt x="4" y="6"/>
                </a:lnTo>
                <a:lnTo>
                  <a:pt x="4" y="6"/>
                </a:lnTo>
                <a:lnTo>
                  <a:pt x="4" y="6"/>
                </a:lnTo>
                <a:lnTo>
                  <a:pt x="4" y="6"/>
                </a:lnTo>
                <a:lnTo>
                  <a:pt x="4" y="6"/>
                </a:lnTo>
                <a:lnTo>
                  <a:pt x="4" y="6"/>
                </a:lnTo>
                <a:lnTo>
                  <a:pt x="4" y="6"/>
                </a:lnTo>
                <a:lnTo>
                  <a:pt x="4" y="6"/>
                </a:lnTo>
                <a:lnTo>
                  <a:pt x="2" y="6"/>
                </a:lnTo>
                <a:lnTo>
                  <a:pt x="2" y="6"/>
                </a:lnTo>
                <a:lnTo>
                  <a:pt x="4" y="6"/>
                </a:lnTo>
                <a:lnTo>
                  <a:pt x="4" y="8"/>
                </a:lnTo>
                <a:lnTo>
                  <a:pt x="4" y="8"/>
                </a:lnTo>
                <a:lnTo>
                  <a:pt x="4" y="8"/>
                </a:lnTo>
                <a:lnTo>
                  <a:pt x="2" y="8"/>
                </a:lnTo>
                <a:lnTo>
                  <a:pt x="2" y="10"/>
                </a:lnTo>
                <a:lnTo>
                  <a:pt x="2" y="10"/>
                </a:lnTo>
                <a:lnTo>
                  <a:pt x="2" y="10"/>
                </a:lnTo>
                <a:lnTo>
                  <a:pt x="0" y="8"/>
                </a:lnTo>
                <a:lnTo>
                  <a:pt x="0" y="8"/>
                </a:lnTo>
                <a:lnTo>
                  <a:pt x="0" y="6"/>
                </a:lnTo>
                <a:lnTo>
                  <a:pt x="0" y="4"/>
                </a:lnTo>
                <a:lnTo>
                  <a:pt x="0" y="4"/>
                </a:lnTo>
                <a:lnTo>
                  <a:pt x="0" y="4"/>
                </a:lnTo>
                <a:lnTo>
                  <a:pt x="0" y="4"/>
                </a:lnTo>
                <a:lnTo>
                  <a:pt x="0" y="4"/>
                </a:lnTo>
                <a:lnTo>
                  <a:pt x="2" y="4"/>
                </a:lnTo>
                <a:lnTo>
                  <a:pt x="2" y="4"/>
                </a:lnTo>
                <a:lnTo>
                  <a:pt x="2" y="4"/>
                </a:lnTo>
                <a:lnTo>
                  <a:pt x="4" y="4"/>
                </a:lnTo>
                <a:lnTo>
                  <a:pt x="4" y="4"/>
                </a:lnTo>
                <a:lnTo>
                  <a:pt x="4" y="4"/>
                </a:lnTo>
                <a:lnTo>
                  <a:pt x="4" y="4"/>
                </a:lnTo>
                <a:lnTo>
                  <a:pt x="4" y="2"/>
                </a:lnTo>
                <a:lnTo>
                  <a:pt x="4" y="2"/>
                </a:lnTo>
                <a:lnTo>
                  <a:pt x="4" y="2"/>
                </a:lnTo>
                <a:lnTo>
                  <a:pt x="4" y="2"/>
                </a:lnTo>
                <a:lnTo>
                  <a:pt x="4" y="2"/>
                </a:lnTo>
                <a:lnTo>
                  <a:pt x="4" y="2"/>
                </a:lnTo>
                <a:lnTo>
                  <a:pt x="6" y="0"/>
                </a:lnTo>
                <a:lnTo>
                  <a:pt x="6" y="0"/>
                </a:lnTo>
                <a:lnTo>
                  <a:pt x="6" y="2"/>
                </a:lnTo>
                <a:lnTo>
                  <a:pt x="6" y="2"/>
                </a:lnTo>
                <a:lnTo>
                  <a:pt x="6" y="2"/>
                </a:lnTo>
                <a:lnTo>
                  <a:pt x="6" y="2"/>
                </a:lnTo>
                <a:lnTo>
                  <a:pt x="6" y="2"/>
                </a:lnTo>
                <a:lnTo>
                  <a:pt x="6" y="4"/>
                </a:lnTo>
                <a:lnTo>
                  <a:pt x="6" y="4"/>
                </a:lnTo>
                <a:lnTo>
                  <a:pt x="6" y="4"/>
                </a:lnTo>
                <a:lnTo>
                  <a:pt x="6" y="4"/>
                </a:lnTo>
                <a:lnTo>
                  <a:pt x="8" y="4"/>
                </a:lnTo>
                <a:lnTo>
                  <a:pt x="8" y="4"/>
                </a:lnTo>
                <a:lnTo>
                  <a:pt x="8" y="4"/>
                </a:lnTo>
                <a:lnTo>
                  <a:pt x="8"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2" name="Freeform 188"/>
          <p:cNvSpPr>
            <a:spLocks/>
          </p:cNvSpPr>
          <p:nvPr/>
        </p:nvSpPr>
        <p:spPr bwMode="auto">
          <a:xfrm>
            <a:off x="4213225" y="3297238"/>
            <a:ext cx="171450" cy="146050"/>
          </a:xfrm>
          <a:custGeom>
            <a:avLst/>
            <a:gdLst/>
            <a:ahLst/>
            <a:cxnLst>
              <a:cxn ang="0">
                <a:pos x="54" y="10"/>
              </a:cxn>
              <a:cxn ang="0">
                <a:pos x="58" y="12"/>
              </a:cxn>
              <a:cxn ang="0">
                <a:pos x="64" y="12"/>
              </a:cxn>
              <a:cxn ang="0">
                <a:pos x="70" y="8"/>
              </a:cxn>
              <a:cxn ang="0">
                <a:pos x="80" y="10"/>
              </a:cxn>
              <a:cxn ang="0">
                <a:pos x="86" y="6"/>
              </a:cxn>
              <a:cxn ang="0">
                <a:pos x="88" y="4"/>
              </a:cxn>
              <a:cxn ang="0">
                <a:pos x="90" y="8"/>
              </a:cxn>
              <a:cxn ang="0">
                <a:pos x="94" y="18"/>
              </a:cxn>
              <a:cxn ang="0">
                <a:pos x="96" y="20"/>
              </a:cxn>
              <a:cxn ang="0">
                <a:pos x="98" y="24"/>
              </a:cxn>
              <a:cxn ang="0">
                <a:pos x="96" y="28"/>
              </a:cxn>
              <a:cxn ang="0">
                <a:pos x="100" y="36"/>
              </a:cxn>
              <a:cxn ang="0">
                <a:pos x="104" y="44"/>
              </a:cxn>
              <a:cxn ang="0">
                <a:pos x="102" y="48"/>
              </a:cxn>
              <a:cxn ang="0">
                <a:pos x="102" y="54"/>
              </a:cxn>
              <a:cxn ang="0">
                <a:pos x="106" y="60"/>
              </a:cxn>
              <a:cxn ang="0">
                <a:pos x="104" y="64"/>
              </a:cxn>
              <a:cxn ang="0">
                <a:pos x="108" y="70"/>
              </a:cxn>
              <a:cxn ang="0">
                <a:pos x="106" y="70"/>
              </a:cxn>
              <a:cxn ang="0">
                <a:pos x="102" y="76"/>
              </a:cxn>
              <a:cxn ang="0">
                <a:pos x="104" y="78"/>
              </a:cxn>
              <a:cxn ang="0">
                <a:pos x="100" y="84"/>
              </a:cxn>
              <a:cxn ang="0">
                <a:pos x="96" y="84"/>
              </a:cxn>
              <a:cxn ang="0">
                <a:pos x="94" y="86"/>
              </a:cxn>
              <a:cxn ang="0">
                <a:pos x="88" y="92"/>
              </a:cxn>
              <a:cxn ang="0">
                <a:pos x="82" y="88"/>
              </a:cxn>
              <a:cxn ang="0">
                <a:pos x="84" y="84"/>
              </a:cxn>
              <a:cxn ang="0">
                <a:pos x="84" y="78"/>
              </a:cxn>
              <a:cxn ang="0">
                <a:pos x="76" y="70"/>
              </a:cxn>
              <a:cxn ang="0">
                <a:pos x="68" y="72"/>
              </a:cxn>
              <a:cxn ang="0">
                <a:pos x="66" y="68"/>
              </a:cxn>
              <a:cxn ang="0">
                <a:pos x="66" y="60"/>
              </a:cxn>
              <a:cxn ang="0">
                <a:pos x="64" y="56"/>
              </a:cxn>
              <a:cxn ang="0">
                <a:pos x="58" y="48"/>
              </a:cxn>
              <a:cxn ang="0">
                <a:pos x="46" y="46"/>
              </a:cxn>
              <a:cxn ang="0">
                <a:pos x="38" y="46"/>
              </a:cxn>
              <a:cxn ang="0">
                <a:pos x="34" y="56"/>
              </a:cxn>
              <a:cxn ang="0">
                <a:pos x="30" y="60"/>
              </a:cxn>
              <a:cxn ang="0">
                <a:pos x="26" y="60"/>
              </a:cxn>
              <a:cxn ang="0">
                <a:pos x="24" y="52"/>
              </a:cxn>
              <a:cxn ang="0">
                <a:pos x="22" y="48"/>
              </a:cxn>
              <a:cxn ang="0">
                <a:pos x="20" y="48"/>
              </a:cxn>
              <a:cxn ang="0">
                <a:pos x="18" y="48"/>
              </a:cxn>
              <a:cxn ang="0">
                <a:pos x="8" y="36"/>
              </a:cxn>
              <a:cxn ang="0">
                <a:pos x="8" y="32"/>
              </a:cxn>
              <a:cxn ang="0">
                <a:pos x="6" y="32"/>
              </a:cxn>
              <a:cxn ang="0">
                <a:pos x="6" y="28"/>
              </a:cxn>
              <a:cxn ang="0">
                <a:pos x="0" y="32"/>
              </a:cxn>
              <a:cxn ang="0">
                <a:pos x="4" y="24"/>
              </a:cxn>
              <a:cxn ang="0">
                <a:pos x="8" y="20"/>
              </a:cxn>
              <a:cxn ang="0">
                <a:pos x="14" y="18"/>
              </a:cxn>
              <a:cxn ang="0">
                <a:pos x="20" y="12"/>
              </a:cxn>
              <a:cxn ang="0">
                <a:pos x="20" y="8"/>
              </a:cxn>
              <a:cxn ang="0">
                <a:pos x="22" y="4"/>
              </a:cxn>
              <a:cxn ang="0">
                <a:pos x="26" y="0"/>
              </a:cxn>
              <a:cxn ang="0">
                <a:pos x="30" y="4"/>
              </a:cxn>
              <a:cxn ang="0">
                <a:pos x="38" y="6"/>
              </a:cxn>
              <a:cxn ang="0">
                <a:pos x="42" y="6"/>
              </a:cxn>
              <a:cxn ang="0">
                <a:pos x="50" y="6"/>
              </a:cxn>
            </a:cxnLst>
            <a:rect l="0" t="0" r="r" b="b"/>
            <a:pathLst>
              <a:path w="108" h="92">
                <a:moveTo>
                  <a:pt x="54" y="4"/>
                </a:moveTo>
                <a:lnTo>
                  <a:pt x="54" y="6"/>
                </a:lnTo>
                <a:lnTo>
                  <a:pt x="54" y="8"/>
                </a:lnTo>
                <a:lnTo>
                  <a:pt x="54" y="8"/>
                </a:lnTo>
                <a:lnTo>
                  <a:pt x="54" y="8"/>
                </a:lnTo>
                <a:lnTo>
                  <a:pt x="54" y="8"/>
                </a:lnTo>
                <a:lnTo>
                  <a:pt x="54" y="10"/>
                </a:lnTo>
                <a:lnTo>
                  <a:pt x="54" y="10"/>
                </a:lnTo>
                <a:lnTo>
                  <a:pt x="54" y="10"/>
                </a:lnTo>
                <a:lnTo>
                  <a:pt x="54" y="10"/>
                </a:lnTo>
                <a:lnTo>
                  <a:pt x="56" y="10"/>
                </a:lnTo>
                <a:lnTo>
                  <a:pt x="56" y="12"/>
                </a:lnTo>
                <a:lnTo>
                  <a:pt x="56" y="12"/>
                </a:lnTo>
                <a:lnTo>
                  <a:pt x="58" y="12"/>
                </a:lnTo>
                <a:lnTo>
                  <a:pt x="58" y="12"/>
                </a:lnTo>
                <a:lnTo>
                  <a:pt x="58" y="12"/>
                </a:lnTo>
                <a:lnTo>
                  <a:pt x="58" y="10"/>
                </a:lnTo>
                <a:lnTo>
                  <a:pt x="60" y="8"/>
                </a:lnTo>
                <a:lnTo>
                  <a:pt x="62" y="8"/>
                </a:lnTo>
                <a:lnTo>
                  <a:pt x="62" y="8"/>
                </a:lnTo>
                <a:lnTo>
                  <a:pt x="62" y="8"/>
                </a:lnTo>
                <a:lnTo>
                  <a:pt x="62" y="8"/>
                </a:lnTo>
                <a:lnTo>
                  <a:pt x="64" y="10"/>
                </a:lnTo>
                <a:lnTo>
                  <a:pt x="64" y="12"/>
                </a:lnTo>
                <a:lnTo>
                  <a:pt x="64" y="14"/>
                </a:lnTo>
                <a:lnTo>
                  <a:pt x="64" y="14"/>
                </a:lnTo>
                <a:lnTo>
                  <a:pt x="66" y="14"/>
                </a:lnTo>
                <a:lnTo>
                  <a:pt x="66" y="12"/>
                </a:lnTo>
                <a:lnTo>
                  <a:pt x="68" y="10"/>
                </a:lnTo>
                <a:lnTo>
                  <a:pt x="70" y="8"/>
                </a:lnTo>
                <a:lnTo>
                  <a:pt x="70" y="8"/>
                </a:lnTo>
                <a:lnTo>
                  <a:pt x="70" y="8"/>
                </a:lnTo>
                <a:lnTo>
                  <a:pt x="74" y="8"/>
                </a:lnTo>
                <a:lnTo>
                  <a:pt x="76" y="10"/>
                </a:lnTo>
                <a:lnTo>
                  <a:pt x="76" y="10"/>
                </a:lnTo>
                <a:lnTo>
                  <a:pt x="78" y="12"/>
                </a:lnTo>
                <a:lnTo>
                  <a:pt x="80" y="12"/>
                </a:lnTo>
                <a:lnTo>
                  <a:pt x="80" y="10"/>
                </a:lnTo>
                <a:lnTo>
                  <a:pt x="80" y="10"/>
                </a:lnTo>
                <a:lnTo>
                  <a:pt x="80" y="10"/>
                </a:lnTo>
                <a:lnTo>
                  <a:pt x="80" y="10"/>
                </a:lnTo>
                <a:lnTo>
                  <a:pt x="80" y="8"/>
                </a:lnTo>
                <a:lnTo>
                  <a:pt x="82" y="8"/>
                </a:lnTo>
                <a:lnTo>
                  <a:pt x="84" y="8"/>
                </a:lnTo>
                <a:lnTo>
                  <a:pt x="84" y="8"/>
                </a:lnTo>
                <a:lnTo>
                  <a:pt x="84" y="8"/>
                </a:lnTo>
                <a:lnTo>
                  <a:pt x="84" y="8"/>
                </a:lnTo>
                <a:lnTo>
                  <a:pt x="86" y="6"/>
                </a:lnTo>
                <a:lnTo>
                  <a:pt x="86" y="6"/>
                </a:lnTo>
                <a:lnTo>
                  <a:pt x="84" y="4"/>
                </a:lnTo>
                <a:lnTo>
                  <a:pt x="84" y="4"/>
                </a:lnTo>
                <a:lnTo>
                  <a:pt x="84" y="4"/>
                </a:lnTo>
                <a:lnTo>
                  <a:pt x="86" y="4"/>
                </a:lnTo>
                <a:lnTo>
                  <a:pt x="86" y="4"/>
                </a:lnTo>
                <a:lnTo>
                  <a:pt x="88" y="4"/>
                </a:lnTo>
                <a:lnTo>
                  <a:pt x="88" y="4"/>
                </a:lnTo>
                <a:lnTo>
                  <a:pt x="88" y="4"/>
                </a:lnTo>
                <a:lnTo>
                  <a:pt x="90" y="6"/>
                </a:lnTo>
                <a:lnTo>
                  <a:pt x="90" y="6"/>
                </a:lnTo>
                <a:lnTo>
                  <a:pt x="90" y="6"/>
                </a:lnTo>
                <a:lnTo>
                  <a:pt x="90" y="6"/>
                </a:lnTo>
                <a:lnTo>
                  <a:pt x="90" y="8"/>
                </a:lnTo>
                <a:lnTo>
                  <a:pt x="90" y="8"/>
                </a:lnTo>
                <a:lnTo>
                  <a:pt x="90" y="8"/>
                </a:lnTo>
                <a:lnTo>
                  <a:pt x="90" y="8"/>
                </a:lnTo>
                <a:lnTo>
                  <a:pt x="92" y="12"/>
                </a:lnTo>
                <a:lnTo>
                  <a:pt x="92" y="12"/>
                </a:lnTo>
                <a:lnTo>
                  <a:pt x="92" y="14"/>
                </a:lnTo>
                <a:lnTo>
                  <a:pt x="92" y="18"/>
                </a:lnTo>
                <a:lnTo>
                  <a:pt x="92" y="18"/>
                </a:lnTo>
                <a:lnTo>
                  <a:pt x="94" y="18"/>
                </a:lnTo>
                <a:lnTo>
                  <a:pt x="94" y="18"/>
                </a:lnTo>
                <a:lnTo>
                  <a:pt x="94" y="18"/>
                </a:lnTo>
                <a:lnTo>
                  <a:pt x="94" y="18"/>
                </a:lnTo>
                <a:lnTo>
                  <a:pt x="94" y="20"/>
                </a:lnTo>
                <a:lnTo>
                  <a:pt x="94" y="20"/>
                </a:lnTo>
                <a:lnTo>
                  <a:pt x="94" y="20"/>
                </a:lnTo>
                <a:lnTo>
                  <a:pt x="96" y="20"/>
                </a:lnTo>
                <a:lnTo>
                  <a:pt x="96" y="20"/>
                </a:lnTo>
                <a:lnTo>
                  <a:pt x="96" y="20"/>
                </a:lnTo>
                <a:lnTo>
                  <a:pt x="96" y="20"/>
                </a:lnTo>
                <a:lnTo>
                  <a:pt x="96" y="22"/>
                </a:lnTo>
                <a:lnTo>
                  <a:pt x="96" y="22"/>
                </a:lnTo>
                <a:lnTo>
                  <a:pt x="98" y="22"/>
                </a:lnTo>
                <a:lnTo>
                  <a:pt x="98" y="22"/>
                </a:lnTo>
                <a:lnTo>
                  <a:pt x="98" y="22"/>
                </a:lnTo>
                <a:lnTo>
                  <a:pt x="98" y="24"/>
                </a:lnTo>
                <a:lnTo>
                  <a:pt x="98" y="24"/>
                </a:lnTo>
                <a:lnTo>
                  <a:pt x="98" y="24"/>
                </a:lnTo>
                <a:lnTo>
                  <a:pt x="98" y="24"/>
                </a:lnTo>
                <a:lnTo>
                  <a:pt x="98" y="24"/>
                </a:lnTo>
                <a:lnTo>
                  <a:pt x="98" y="24"/>
                </a:lnTo>
                <a:lnTo>
                  <a:pt x="96" y="26"/>
                </a:lnTo>
                <a:lnTo>
                  <a:pt x="94" y="28"/>
                </a:lnTo>
                <a:lnTo>
                  <a:pt x="94" y="30"/>
                </a:lnTo>
                <a:lnTo>
                  <a:pt x="96" y="28"/>
                </a:lnTo>
                <a:lnTo>
                  <a:pt x="96" y="28"/>
                </a:lnTo>
                <a:lnTo>
                  <a:pt x="98" y="28"/>
                </a:lnTo>
                <a:lnTo>
                  <a:pt x="98" y="28"/>
                </a:lnTo>
                <a:lnTo>
                  <a:pt x="100" y="28"/>
                </a:lnTo>
                <a:lnTo>
                  <a:pt x="100" y="30"/>
                </a:lnTo>
                <a:lnTo>
                  <a:pt x="100" y="32"/>
                </a:lnTo>
                <a:lnTo>
                  <a:pt x="100" y="36"/>
                </a:lnTo>
                <a:lnTo>
                  <a:pt x="100" y="36"/>
                </a:lnTo>
                <a:lnTo>
                  <a:pt x="100" y="38"/>
                </a:lnTo>
                <a:lnTo>
                  <a:pt x="102" y="38"/>
                </a:lnTo>
                <a:lnTo>
                  <a:pt x="102" y="38"/>
                </a:lnTo>
                <a:lnTo>
                  <a:pt x="104" y="40"/>
                </a:lnTo>
                <a:lnTo>
                  <a:pt x="104" y="40"/>
                </a:lnTo>
                <a:lnTo>
                  <a:pt x="104" y="42"/>
                </a:lnTo>
                <a:lnTo>
                  <a:pt x="104" y="44"/>
                </a:lnTo>
                <a:lnTo>
                  <a:pt x="104" y="44"/>
                </a:lnTo>
                <a:lnTo>
                  <a:pt x="104" y="44"/>
                </a:lnTo>
                <a:lnTo>
                  <a:pt x="102" y="44"/>
                </a:lnTo>
                <a:lnTo>
                  <a:pt x="102" y="44"/>
                </a:lnTo>
                <a:lnTo>
                  <a:pt x="102" y="46"/>
                </a:lnTo>
                <a:lnTo>
                  <a:pt x="102" y="46"/>
                </a:lnTo>
                <a:lnTo>
                  <a:pt x="102" y="46"/>
                </a:lnTo>
                <a:lnTo>
                  <a:pt x="102" y="48"/>
                </a:lnTo>
                <a:lnTo>
                  <a:pt x="102" y="48"/>
                </a:lnTo>
                <a:lnTo>
                  <a:pt x="102" y="48"/>
                </a:lnTo>
                <a:lnTo>
                  <a:pt x="102" y="48"/>
                </a:lnTo>
                <a:lnTo>
                  <a:pt x="102" y="52"/>
                </a:lnTo>
                <a:lnTo>
                  <a:pt x="102" y="52"/>
                </a:lnTo>
                <a:lnTo>
                  <a:pt x="102" y="52"/>
                </a:lnTo>
                <a:lnTo>
                  <a:pt x="102" y="54"/>
                </a:lnTo>
                <a:lnTo>
                  <a:pt x="102" y="54"/>
                </a:lnTo>
                <a:lnTo>
                  <a:pt x="102" y="54"/>
                </a:lnTo>
                <a:lnTo>
                  <a:pt x="104" y="54"/>
                </a:lnTo>
                <a:lnTo>
                  <a:pt x="104" y="56"/>
                </a:lnTo>
                <a:lnTo>
                  <a:pt x="104" y="56"/>
                </a:lnTo>
                <a:lnTo>
                  <a:pt x="106" y="56"/>
                </a:lnTo>
                <a:lnTo>
                  <a:pt x="106" y="58"/>
                </a:lnTo>
                <a:lnTo>
                  <a:pt x="106" y="58"/>
                </a:lnTo>
                <a:lnTo>
                  <a:pt x="106" y="58"/>
                </a:lnTo>
                <a:lnTo>
                  <a:pt x="106" y="60"/>
                </a:lnTo>
                <a:lnTo>
                  <a:pt x="108" y="60"/>
                </a:lnTo>
                <a:lnTo>
                  <a:pt x="108" y="60"/>
                </a:lnTo>
                <a:lnTo>
                  <a:pt x="106" y="60"/>
                </a:lnTo>
                <a:lnTo>
                  <a:pt x="106" y="62"/>
                </a:lnTo>
                <a:lnTo>
                  <a:pt x="106" y="62"/>
                </a:lnTo>
                <a:lnTo>
                  <a:pt x="104" y="62"/>
                </a:lnTo>
                <a:lnTo>
                  <a:pt x="104" y="62"/>
                </a:lnTo>
                <a:lnTo>
                  <a:pt x="104" y="64"/>
                </a:lnTo>
                <a:lnTo>
                  <a:pt x="104" y="64"/>
                </a:lnTo>
                <a:lnTo>
                  <a:pt x="104" y="66"/>
                </a:lnTo>
                <a:lnTo>
                  <a:pt x="106" y="66"/>
                </a:lnTo>
                <a:lnTo>
                  <a:pt x="106" y="66"/>
                </a:lnTo>
                <a:lnTo>
                  <a:pt x="106" y="66"/>
                </a:lnTo>
                <a:lnTo>
                  <a:pt x="108" y="66"/>
                </a:lnTo>
                <a:lnTo>
                  <a:pt x="108" y="68"/>
                </a:lnTo>
                <a:lnTo>
                  <a:pt x="108" y="70"/>
                </a:lnTo>
                <a:lnTo>
                  <a:pt x="108" y="70"/>
                </a:lnTo>
                <a:lnTo>
                  <a:pt x="108" y="72"/>
                </a:lnTo>
                <a:lnTo>
                  <a:pt x="108" y="72"/>
                </a:lnTo>
                <a:lnTo>
                  <a:pt x="108" y="72"/>
                </a:lnTo>
                <a:lnTo>
                  <a:pt x="108" y="72"/>
                </a:lnTo>
                <a:lnTo>
                  <a:pt x="108" y="72"/>
                </a:lnTo>
                <a:lnTo>
                  <a:pt x="106" y="70"/>
                </a:lnTo>
                <a:lnTo>
                  <a:pt x="106" y="70"/>
                </a:lnTo>
                <a:lnTo>
                  <a:pt x="104" y="70"/>
                </a:lnTo>
                <a:lnTo>
                  <a:pt x="102" y="70"/>
                </a:lnTo>
                <a:lnTo>
                  <a:pt x="100" y="70"/>
                </a:lnTo>
                <a:lnTo>
                  <a:pt x="100" y="74"/>
                </a:lnTo>
                <a:lnTo>
                  <a:pt x="100" y="74"/>
                </a:lnTo>
                <a:lnTo>
                  <a:pt x="100" y="74"/>
                </a:lnTo>
                <a:lnTo>
                  <a:pt x="102" y="74"/>
                </a:lnTo>
                <a:lnTo>
                  <a:pt x="102" y="76"/>
                </a:lnTo>
                <a:lnTo>
                  <a:pt x="102" y="76"/>
                </a:lnTo>
                <a:lnTo>
                  <a:pt x="104" y="76"/>
                </a:lnTo>
                <a:lnTo>
                  <a:pt x="104" y="76"/>
                </a:lnTo>
                <a:lnTo>
                  <a:pt x="104" y="78"/>
                </a:lnTo>
                <a:lnTo>
                  <a:pt x="104" y="78"/>
                </a:lnTo>
                <a:lnTo>
                  <a:pt x="104" y="78"/>
                </a:lnTo>
                <a:lnTo>
                  <a:pt x="102" y="78"/>
                </a:lnTo>
                <a:lnTo>
                  <a:pt x="104" y="78"/>
                </a:lnTo>
                <a:lnTo>
                  <a:pt x="102" y="78"/>
                </a:lnTo>
                <a:lnTo>
                  <a:pt x="102" y="80"/>
                </a:lnTo>
                <a:lnTo>
                  <a:pt x="102" y="80"/>
                </a:lnTo>
                <a:lnTo>
                  <a:pt x="102" y="80"/>
                </a:lnTo>
                <a:lnTo>
                  <a:pt x="102" y="82"/>
                </a:lnTo>
                <a:lnTo>
                  <a:pt x="102" y="82"/>
                </a:lnTo>
                <a:lnTo>
                  <a:pt x="102" y="84"/>
                </a:lnTo>
                <a:lnTo>
                  <a:pt x="100" y="84"/>
                </a:lnTo>
                <a:lnTo>
                  <a:pt x="100" y="86"/>
                </a:lnTo>
                <a:lnTo>
                  <a:pt x="100" y="86"/>
                </a:lnTo>
                <a:lnTo>
                  <a:pt x="100" y="86"/>
                </a:lnTo>
                <a:lnTo>
                  <a:pt x="98" y="84"/>
                </a:lnTo>
                <a:lnTo>
                  <a:pt x="98" y="84"/>
                </a:lnTo>
                <a:lnTo>
                  <a:pt x="96" y="86"/>
                </a:lnTo>
                <a:lnTo>
                  <a:pt x="96" y="86"/>
                </a:lnTo>
                <a:lnTo>
                  <a:pt x="96" y="84"/>
                </a:lnTo>
                <a:lnTo>
                  <a:pt x="96" y="84"/>
                </a:lnTo>
                <a:lnTo>
                  <a:pt x="96" y="84"/>
                </a:lnTo>
                <a:lnTo>
                  <a:pt x="96" y="84"/>
                </a:lnTo>
                <a:lnTo>
                  <a:pt x="94" y="84"/>
                </a:lnTo>
                <a:lnTo>
                  <a:pt x="94" y="84"/>
                </a:lnTo>
                <a:lnTo>
                  <a:pt x="94" y="84"/>
                </a:lnTo>
                <a:lnTo>
                  <a:pt x="94" y="86"/>
                </a:lnTo>
                <a:lnTo>
                  <a:pt x="94" y="86"/>
                </a:lnTo>
                <a:lnTo>
                  <a:pt x="94" y="86"/>
                </a:lnTo>
                <a:lnTo>
                  <a:pt x="94" y="86"/>
                </a:lnTo>
                <a:lnTo>
                  <a:pt x="92" y="88"/>
                </a:lnTo>
                <a:lnTo>
                  <a:pt x="92" y="90"/>
                </a:lnTo>
                <a:lnTo>
                  <a:pt x="92" y="90"/>
                </a:lnTo>
                <a:lnTo>
                  <a:pt x="90" y="90"/>
                </a:lnTo>
                <a:lnTo>
                  <a:pt x="90" y="90"/>
                </a:lnTo>
                <a:lnTo>
                  <a:pt x="88" y="92"/>
                </a:lnTo>
                <a:lnTo>
                  <a:pt x="88" y="92"/>
                </a:lnTo>
                <a:lnTo>
                  <a:pt x="88" y="92"/>
                </a:lnTo>
                <a:lnTo>
                  <a:pt x="88" y="92"/>
                </a:lnTo>
                <a:lnTo>
                  <a:pt x="86" y="90"/>
                </a:lnTo>
                <a:lnTo>
                  <a:pt x="86" y="88"/>
                </a:lnTo>
                <a:lnTo>
                  <a:pt x="84" y="88"/>
                </a:lnTo>
                <a:lnTo>
                  <a:pt x="82" y="88"/>
                </a:lnTo>
                <a:lnTo>
                  <a:pt x="82" y="88"/>
                </a:lnTo>
                <a:lnTo>
                  <a:pt x="82" y="88"/>
                </a:lnTo>
                <a:lnTo>
                  <a:pt x="82" y="88"/>
                </a:lnTo>
                <a:lnTo>
                  <a:pt x="82" y="88"/>
                </a:lnTo>
                <a:lnTo>
                  <a:pt x="82" y="86"/>
                </a:lnTo>
                <a:lnTo>
                  <a:pt x="84" y="86"/>
                </a:lnTo>
                <a:lnTo>
                  <a:pt x="84" y="84"/>
                </a:lnTo>
                <a:lnTo>
                  <a:pt x="84" y="84"/>
                </a:lnTo>
                <a:lnTo>
                  <a:pt x="84" y="84"/>
                </a:lnTo>
                <a:lnTo>
                  <a:pt x="84" y="82"/>
                </a:lnTo>
                <a:lnTo>
                  <a:pt x="84" y="82"/>
                </a:lnTo>
                <a:lnTo>
                  <a:pt x="84" y="82"/>
                </a:lnTo>
                <a:lnTo>
                  <a:pt x="84" y="80"/>
                </a:lnTo>
                <a:lnTo>
                  <a:pt x="82" y="80"/>
                </a:lnTo>
                <a:lnTo>
                  <a:pt x="82" y="78"/>
                </a:lnTo>
                <a:lnTo>
                  <a:pt x="82" y="78"/>
                </a:lnTo>
                <a:lnTo>
                  <a:pt x="84" y="78"/>
                </a:lnTo>
                <a:lnTo>
                  <a:pt x="82" y="76"/>
                </a:lnTo>
                <a:lnTo>
                  <a:pt x="82" y="72"/>
                </a:lnTo>
                <a:lnTo>
                  <a:pt x="80" y="70"/>
                </a:lnTo>
                <a:lnTo>
                  <a:pt x="80" y="70"/>
                </a:lnTo>
                <a:lnTo>
                  <a:pt x="78" y="70"/>
                </a:lnTo>
                <a:lnTo>
                  <a:pt x="76" y="70"/>
                </a:lnTo>
                <a:lnTo>
                  <a:pt x="76" y="70"/>
                </a:lnTo>
                <a:lnTo>
                  <a:pt x="76" y="70"/>
                </a:lnTo>
                <a:lnTo>
                  <a:pt x="76" y="70"/>
                </a:lnTo>
                <a:lnTo>
                  <a:pt x="72" y="70"/>
                </a:lnTo>
                <a:lnTo>
                  <a:pt x="72" y="70"/>
                </a:lnTo>
                <a:lnTo>
                  <a:pt x="70" y="70"/>
                </a:lnTo>
                <a:lnTo>
                  <a:pt x="70" y="70"/>
                </a:lnTo>
                <a:lnTo>
                  <a:pt x="68" y="70"/>
                </a:lnTo>
                <a:lnTo>
                  <a:pt x="68" y="70"/>
                </a:lnTo>
                <a:lnTo>
                  <a:pt x="68" y="72"/>
                </a:lnTo>
                <a:lnTo>
                  <a:pt x="68" y="72"/>
                </a:lnTo>
                <a:lnTo>
                  <a:pt x="66" y="72"/>
                </a:lnTo>
                <a:lnTo>
                  <a:pt x="66" y="74"/>
                </a:lnTo>
                <a:lnTo>
                  <a:pt x="64" y="74"/>
                </a:lnTo>
                <a:lnTo>
                  <a:pt x="64" y="72"/>
                </a:lnTo>
                <a:lnTo>
                  <a:pt x="66" y="70"/>
                </a:lnTo>
                <a:lnTo>
                  <a:pt x="66" y="68"/>
                </a:lnTo>
                <a:lnTo>
                  <a:pt x="66" y="68"/>
                </a:lnTo>
                <a:lnTo>
                  <a:pt x="68" y="66"/>
                </a:lnTo>
                <a:lnTo>
                  <a:pt x="66" y="64"/>
                </a:lnTo>
                <a:lnTo>
                  <a:pt x="66" y="64"/>
                </a:lnTo>
                <a:lnTo>
                  <a:pt x="66" y="62"/>
                </a:lnTo>
                <a:lnTo>
                  <a:pt x="66" y="62"/>
                </a:lnTo>
                <a:lnTo>
                  <a:pt x="66" y="60"/>
                </a:lnTo>
                <a:lnTo>
                  <a:pt x="66" y="60"/>
                </a:lnTo>
                <a:lnTo>
                  <a:pt x="66" y="60"/>
                </a:lnTo>
                <a:lnTo>
                  <a:pt x="64" y="60"/>
                </a:lnTo>
                <a:lnTo>
                  <a:pt x="64" y="60"/>
                </a:lnTo>
                <a:lnTo>
                  <a:pt x="64" y="60"/>
                </a:lnTo>
                <a:lnTo>
                  <a:pt x="64" y="58"/>
                </a:lnTo>
                <a:lnTo>
                  <a:pt x="64" y="58"/>
                </a:lnTo>
                <a:lnTo>
                  <a:pt x="64" y="58"/>
                </a:lnTo>
                <a:lnTo>
                  <a:pt x="64" y="56"/>
                </a:lnTo>
                <a:lnTo>
                  <a:pt x="64" y="56"/>
                </a:lnTo>
                <a:lnTo>
                  <a:pt x="64" y="56"/>
                </a:lnTo>
                <a:lnTo>
                  <a:pt x="62" y="54"/>
                </a:lnTo>
                <a:lnTo>
                  <a:pt x="62" y="52"/>
                </a:lnTo>
                <a:lnTo>
                  <a:pt x="60" y="50"/>
                </a:lnTo>
                <a:lnTo>
                  <a:pt x="60" y="50"/>
                </a:lnTo>
                <a:lnTo>
                  <a:pt x="60" y="48"/>
                </a:lnTo>
                <a:lnTo>
                  <a:pt x="60" y="48"/>
                </a:lnTo>
                <a:lnTo>
                  <a:pt x="58" y="48"/>
                </a:lnTo>
                <a:lnTo>
                  <a:pt x="58" y="46"/>
                </a:lnTo>
                <a:lnTo>
                  <a:pt x="56" y="46"/>
                </a:lnTo>
                <a:lnTo>
                  <a:pt x="54" y="46"/>
                </a:lnTo>
                <a:lnTo>
                  <a:pt x="54" y="46"/>
                </a:lnTo>
                <a:lnTo>
                  <a:pt x="52" y="46"/>
                </a:lnTo>
                <a:lnTo>
                  <a:pt x="52" y="46"/>
                </a:lnTo>
                <a:lnTo>
                  <a:pt x="46" y="46"/>
                </a:lnTo>
                <a:lnTo>
                  <a:pt x="46" y="46"/>
                </a:lnTo>
                <a:lnTo>
                  <a:pt x="46" y="46"/>
                </a:lnTo>
                <a:lnTo>
                  <a:pt x="44" y="46"/>
                </a:lnTo>
                <a:lnTo>
                  <a:pt x="44" y="46"/>
                </a:lnTo>
                <a:lnTo>
                  <a:pt x="44" y="48"/>
                </a:lnTo>
                <a:lnTo>
                  <a:pt x="44" y="46"/>
                </a:lnTo>
                <a:lnTo>
                  <a:pt x="42" y="46"/>
                </a:lnTo>
                <a:lnTo>
                  <a:pt x="42" y="46"/>
                </a:lnTo>
                <a:lnTo>
                  <a:pt x="38" y="46"/>
                </a:lnTo>
                <a:lnTo>
                  <a:pt x="38" y="48"/>
                </a:lnTo>
                <a:lnTo>
                  <a:pt x="36" y="50"/>
                </a:lnTo>
                <a:lnTo>
                  <a:pt x="36" y="52"/>
                </a:lnTo>
                <a:lnTo>
                  <a:pt x="36" y="52"/>
                </a:lnTo>
                <a:lnTo>
                  <a:pt x="36" y="52"/>
                </a:lnTo>
                <a:lnTo>
                  <a:pt x="36" y="54"/>
                </a:lnTo>
                <a:lnTo>
                  <a:pt x="36" y="54"/>
                </a:lnTo>
                <a:lnTo>
                  <a:pt x="34" y="56"/>
                </a:lnTo>
                <a:lnTo>
                  <a:pt x="34" y="56"/>
                </a:lnTo>
                <a:lnTo>
                  <a:pt x="32" y="56"/>
                </a:lnTo>
                <a:lnTo>
                  <a:pt x="32" y="56"/>
                </a:lnTo>
                <a:lnTo>
                  <a:pt x="32" y="58"/>
                </a:lnTo>
                <a:lnTo>
                  <a:pt x="32" y="58"/>
                </a:lnTo>
                <a:lnTo>
                  <a:pt x="32" y="58"/>
                </a:lnTo>
                <a:lnTo>
                  <a:pt x="30" y="60"/>
                </a:lnTo>
                <a:lnTo>
                  <a:pt x="30" y="60"/>
                </a:lnTo>
                <a:lnTo>
                  <a:pt x="30" y="60"/>
                </a:lnTo>
                <a:lnTo>
                  <a:pt x="30" y="60"/>
                </a:lnTo>
                <a:lnTo>
                  <a:pt x="28" y="60"/>
                </a:lnTo>
                <a:lnTo>
                  <a:pt x="28" y="60"/>
                </a:lnTo>
                <a:lnTo>
                  <a:pt x="26" y="60"/>
                </a:lnTo>
                <a:lnTo>
                  <a:pt x="26" y="60"/>
                </a:lnTo>
                <a:lnTo>
                  <a:pt x="26" y="62"/>
                </a:lnTo>
                <a:lnTo>
                  <a:pt x="26" y="60"/>
                </a:lnTo>
                <a:lnTo>
                  <a:pt x="26" y="60"/>
                </a:lnTo>
                <a:lnTo>
                  <a:pt x="26" y="60"/>
                </a:lnTo>
                <a:lnTo>
                  <a:pt x="26" y="58"/>
                </a:lnTo>
                <a:lnTo>
                  <a:pt x="26" y="58"/>
                </a:lnTo>
                <a:lnTo>
                  <a:pt x="24" y="56"/>
                </a:lnTo>
                <a:lnTo>
                  <a:pt x="24" y="54"/>
                </a:lnTo>
                <a:lnTo>
                  <a:pt x="24" y="54"/>
                </a:lnTo>
                <a:lnTo>
                  <a:pt x="24" y="52"/>
                </a:lnTo>
                <a:lnTo>
                  <a:pt x="24" y="52"/>
                </a:lnTo>
                <a:lnTo>
                  <a:pt x="24" y="54"/>
                </a:lnTo>
                <a:lnTo>
                  <a:pt x="22" y="54"/>
                </a:lnTo>
                <a:lnTo>
                  <a:pt x="20" y="52"/>
                </a:lnTo>
                <a:lnTo>
                  <a:pt x="22" y="50"/>
                </a:lnTo>
                <a:lnTo>
                  <a:pt x="22" y="48"/>
                </a:lnTo>
                <a:lnTo>
                  <a:pt x="22" y="48"/>
                </a:lnTo>
                <a:lnTo>
                  <a:pt x="22" y="48"/>
                </a:lnTo>
                <a:lnTo>
                  <a:pt x="22" y="48"/>
                </a:lnTo>
                <a:lnTo>
                  <a:pt x="20" y="50"/>
                </a:lnTo>
                <a:lnTo>
                  <a:pt x="20" y="50"/>
                </a:lnTo>
                <a:lnTo>
                  <a:pt x="20" y="50"/>
                </a:lnTo>
                <a:lnTo>
                  <a:pt x="20" y="48"/>
                </a:lnTo>
                <a:lnTo>
                  <a:pt x="20" y="48"/>
                </a:lnTo>
                <a:lnTo>
                  <a:pt x="20" y="48"/>
                </a:lnTo>
                <a:lnTo>
                  <a:pt x="20" y="48"/>
                </a:lnTo>
                <a:lnTo>
                  <a:pt x="20" y="46"/>
                </a:lnTo>
                <a:lnTo>
                  <a:pt x="20" y="46"/>
                </a:lnTo>
                <a:lnTo>
                  <a:pt x="20" y="46"/>
                </a:lnTo>
                <a:lnTo>
                  <a:pt x="20" y="46"/>
                </a:lnTo>
                <a:lnTo>
                  <a:pt x="20" y="48"/>
                </a:lnTo>
                <a:lnTo>
                  <a:pt x="20" y="48"/>
                </a:lnTo>
                <a:lnTo>
                  <a:pt x="18" y="48"/>
                </a:lnTo>
                <a:lnTo>
                  <a:pt x="18" y="48"/>
                </a:lnTo>
                <a:lnTo>
                  <a:pt x="18" y="46"/>
                </a:lnTo>
                <a:lnTo>
                  <a:pt x="18" y="46"/>
                </a:lnTo>
                <a:lnTo>
                  <a:pt x="16" y="44"/>
                </a:lnTo>
                <a:lnTo>
                  <a:pt x="14" y="44"/>
                </a:lnTo>
                <a:lnTo>
                  <a:pt x="12" y="44"/>
                </a:lnTo>
                <a:lnTo>
                  <a:pt x="10" y="40"/>
                </a:lnTo>
                <a:lnTo>
                  <a:pt x="8" y="38"/>
                </a:lnTo>
                <a:lnTo>
                  <a:pt x="8" y="36"/>
                </a:lnTo>
                <a:lnTo>
                  <a:pt x="8" y="36"/>
                </a:lnTo>
                <a:lnTo>
                  <a:pt x="8" y="38"/>
                </a:lnTo>
                <a:lnTo>
                  <a:pt x="8" y="38"/>
                </a:lnTo>
                <a:lnTo>
                  <a:pt x="6" y="38"/>
                </a:lnTo>
                <a:lnTo>
                  <a:pt x="6" y="36"/>
                </a:lnTo>
                <a:lnTo>
                  <a:pt x="8" y="34"/>
                </a:lnTo>
                <a:lnTo>
                  <a:pt x="8" y="34"/>
                </a:lnTo>
                <a:lnTo>
                  <a:pt x="8" y="32"/>
                </a:lnTo>
                <a:lnTo>
                  <a:pt x="8" y="30"/>
                </a:lnTo>
                <a:lnTo>
                  <a:pt x="8" y="32"/>
                </a:lnTo>
                <a:lnTo>
                  <a:pt x="8" y="32"/>
                </a:lnTo>
                <a:lnTo>
                  <a:pt x="8" y="34"/>
                </a:lnTo>
                <a:lnTo>
                  <a:pt x="6" y="34"/>
                </a:lnTo>
                <a:lnTo>
                  <a:pt x="6" y="34"/>
                </a:lnTo>
                <a:lnTo>
                  <a:pt x="6" y="32"/>
                </a:lnTo>
                <a:lnTo>
                  <a:pt x="6" y="32"/>
                </a:lnTo>
                <a:lnTo>
                  <a:pt x="6" y="32"/>
                </a:lnTo>
                <a:lnTo>
                  <a:pt x="4" y="32"/>
                </a:lnTo>
                <a:lnTo>
                  <a:pt x="4" y="30"/>
                </a:lnTo>
                <a:lnTo>
                  <a:pt x="4" y="30"/>
                </a:lnTo>
                <a:lnTo>
                  <a:pt x="4" y="30"/>
                </a:lnTo>
                <a:lnTo>
                  <a:pt x="6" y="30"/>
                </a:lnTo>
                <a:lnTo>
                  <a:pt x="6" y="28"/>
                </a:lnTo>
                <a:lnTo>
                  <a:pt x="6" y="28"/>
                </a:lnTo>
                <a:lnTo>
                  <a:pt x="4" y="28"/>
                </a:lnTo>
                <a:lnTo>
                  <a:pt x="4" y="30"/>
                </a:lnTo>
                <a:lnTo>
                  <a:pt x="2" y="30"/>
                </a:lnTo>
                <a:lnTo>
                  <a:pt x="2" y="32"/>
                </a:lnTo>
                <a:lnTo>
                  <a:pt x="2" y="32"/>
                </a:lnTo>
                <a:lnTo>
                  <a:pt x="2" y="32"/>
                </a:lnTo>
                <a:lnTo>
                  <a:pt x="2" y="32"/>
                </a:lnTo>
                <a:lnTo>
                  <a:pt x="0" y="32"/>
                </a:lnTo>
                <a:lnTo>
                  <a:pt x="0" y="30"/>
                </a:lnTo>
                <a:lnTo>
                  <a:pt x="0" y="30"/>
                </a:lnTo>
                <a:lnTo>
                  <a:pt x="2" y="30"/>
                </a:lnTo>
                <a:lnTo>
                  <a:pt x="2" y="30"/>
                </a:lnTo>
                <a:lnTo>
                  <a:pt x="2" y="28"/>
                </a:lnTo>
                <a:lnTo>
                  <a:pt x="2" y="28"/>
                </a:lnTo>
                <a:lnTo>
                  <a:pt x="4" y="26"/>
                </a:lnTo>
                <a:lnTo>
                  <a:pt x="4" y="24"/>
                </a:lnTo>
                <a:lnTo>
                  <a:pt x="4" y="24"/>
                </a:lnTo>
                <a:lnTo>
                  <a:pt x="4" y="24"/>
                </a:lnTo>
                <a:lnTo>
                  <a:pt x="4" y="22"/>
                </a:lnTo>
                <a:lnTo>
                  <a:pt x="6" y="22"/>
                </a:lnTo>
                <a:lnTo>
                  <a:pt x="6" y="20"/>
                </a:lnTo>
                <a:lnTo>
                  <a:pt x="6" y="20"/>
                </a:lnTo>
                <a:lnTo>
                  <a:pt x="8" y="20"/>
                </a:lnTo>
                <a:lnTo>
                  <a:pt x="8" y="20"/>
                </a:lnTo>
                <a:lnTo>
                  <a:pt x="8" y="20"/>
                </a:lnTo>
                <a:lnTo>
                  <a:pt x="8" y="20"/>
                </a:lnTo>
                <a:lnTo>
                  <a:pt x="10" y="20"/>
                </a:lnTo>
                <a:lnTo>
                  <a:pt x="10" y="20"/>
                </a:lnTo>
                <a:lnTo>
                  <a:pt x="10" y="18"/>
                </a:lnTo>
                <a:lnTo>
                  <a:pt x="12" y="18"/>
                </a:lnTo>
                <a:lnTo>
                  <a:pt x="12" y="18"/>
                </a:lnTo>
                <a:lnTo>
                  <a:pt x="14" y="18"/>
                </a:lnTo>
                <a:lnTo>
                  <a:pt x="14" y="18"/>
                </a:lnTo>
                <a:lnTo>
                  <a:pt x="16" y="18"/>
                </a:lnTo>
                <a:lnTo>
                  <a:pt x="16" y="18"/>
                </a:lnTo>
                <a:lnTo>
                  <a:pt x="16" y="18"/>
                </a:lnTo>
                <a:lnTo>
                  <a:pt x="20" y="16"/>
                </a:lnTo>
                <a:lnTo>
                  <a:pt x="20" y="16"/>
                </a:lnTo>
                <a:lnTo>
                  <a:pt x="20" y="16"/>
                </a:lnTo>
                <a:lnTo>
                  <a:pt x="20" y="12"/>
                </a:lnTo>
                <a:lnTo>
                  <a:pt x="20" y="12"/>
                </a:lnTo>
                <a:lnTo>
                  <a:pt x="20" y="12"/>
                </a:lnTo>
                <a:lnTo>
                  <a:pt x="18" y="10"/>
                </a:lnTo>
                <a:lnTo>
                  <a:pt x="18" y="10"/>
                </a:lnTo>
                <a:lnTo>
                  <a:pt x="18" y="10"/>
                </a:lnTo>
                <a:lnTo>
                  <a:pt x="18" y="8"/>
                </a:lnTo>
                <a:lnTo>
                  <a:pt x="18" y="8"/>
                </a:lnTo>
                <a:lnTo>
                  <a:pt x="20" y="8"/>
                </a:lnTo>
                <a:lnTo>
                  <a:pt x="20" y="8"/>
                </a:lnTo>
                <a:lnTo>
                  <a:pt x="20" y="8"/>
                </a:lnTo>
                <a:lnTo>
                  <a:pt x="20" y="8"/>
                </a:lnTo>
                <a:lnTo>
                  <a:pt x="22" y="6"/>
                </a:lnTo>
                <a:lnTo>
                  <a:pt x="22" y="6"/>
                </a:lnTo>
                <a:lnTo>
                  <a:pt x="22" y="4"/>
                </a:lnTo>
                <a:lnTo>
                  <a:pt x="22" y="4"/>
                </a:lnTo>
                <a:lnTo>
                  <a:pt x="22" y="4"/>
                </a:lnTo>
                <a:lnTo>
                  <a:pt x="22" y="2"/>
                </a:lnTo>
                <a:lnTo>
                  <a:pt x="20" y="2"/>
                </a:lnTo>
                <a:lnTo>
                  <a:pt x="20" y="2"/>
                </a:lnTo>
                <a:lnTo>
                  <a:pt x="20" y="2"/>
                </a:lnTo>
                <a:lnTo>
                  <a:pt x="20" y="2"/>
                </a:lnTo>
                <a:lnTo>
                  <a:pt x="20" y="0"/>
                </a:lnTo>
                <a:lnTo>
                  <a:pt x="22" y="0"/>
                </a:lnTo>
                <a:lnTo>
                  <a:pt x="26" y="0"/>
                </a:lnTo>
                <a:lnTo>
                  <a:pt x="26" y="0"/>
                </a:lnTo>
                <a:lnTo>
                  <a:pt x="28" y="0"/>
                </a:lnTo>
                <a:lnTo>
                  <a:pt x="30" y="2"/>
                </a:lnTo>
                <a:lnTo>
                  <a:pt x="30" y="2"/>
                </a:lnTo>
                <a:lnTo>
                  <a:pt x="30" y="2"/>
                </a:lnTo>
                <a:lnTo>
                  <a:pt x="30" y="2"/>
                </a:lnTo>
                <a:lnTo>
                  <a:pt x="30" y="4"/>
                </a:lnTo>
                <a:lnTo>
                  <a:pt x="30" y="4"/>
                </a:lnTo>
                <a:lnTo>
                  <a:pt x="32" y="4"/>
                </a:lnTo>
                <a:lnTo>
                  <a:pt x="32" y="4"/>
                </a:lnTo>
                <a:lnTo>
                  <a:pt x="32" y="2"/>
                </a:lnTo>
                <a:lnTo>
                  <a:pt x="32" y="2"/>
                </a:lnTo>
                <a:lnTo>
                  <a:pt x="34" y="4"/>
                </a:lnTo>
                <a:lnTo>
                  <a:pt x="34" y="4"/>
                </a:lnTo>
                <a:lnTo>
                  <a:pt x="36" y="4"/>
                </a:lnTo>
                <a:lnTo>
                  <a:pt x="38" y="6"/>
                </a:lnTo>
                <a:lnTo>
                  <a:pt x="38" y="6"/>
                </a:lnTo>
                <a:lnTo>
                  <a:pt x="38" y="6"/>
                </a:lnTo>
                <a:lnTo>
                  <a:pt x="38" y="6"/>
                </a:lnTo>
                <a:lnTo>
                  <a:pt x="40" y="6"/>
                </a:lnTo>
                <a:lnTo>
                  <a:pt x="40" y="6"/>
                </a:lnTo>
                <a:lnTo>
                  <a:pt x="40" y="6"/>
                </a:lnTo>
                <a:lnTo>
                  <a:pt x="40" y="6"/>
                </a:lnTo>
                <a:lnTo>
                  <a:pt x="42" y="6"/>
                </a:lnTo>
                <a:lnTo>
                  <a:pt x="44" y="6"/>
                </a:lnTo>
                <a:lnTo>
                  <a:pt x="44" y="6"/>
                </a:lnTo>
                <a:lnTo>
                  <a:pt x="44" y="6"/>
                </a:lnTo>
                <a:lnTo>
                  <a:pt x="46" y="6"/>
                </a:lnTo>
                <a:lnTo>
                  <a:pt x="48" y="4"/>
                </a:lnTo>
                <a:lnTo>
                  <a:pt x="48" y="6"/>
                </a:lnTo>
                <a:lnTo>
                  <a:pt x="50" y="6"/>
                </a:lnTo>
                <a:lnTo>
                  <a:pt x="50" y="6"/>
                </a:lnTo>
                <a:lnTo>
                  <a:pt x="50" y="6"/>
                </a:lnTo>
                <a:lnTo>
                  <a:pt x="50" y="6"/>
                </a:lnTo>
                <a:lnTo>
                  <a:pt x="52" y="4"/>
                </a:lnTo>
                <a:lnTo>
                  <a:pt x="52" y="4"/>
                </a:lnTo>
                <a:lnTo>
                  <a:pt x="54" y="4"/>
                </a:lnTo>
                <a:lnTo>
                  <a:pt x="54" y="4"/>
                </a:lnTo>
                <a:lnTo>
                  <a:pt x="5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3" name="Freeform 189"/>
          <p:cNvSpPr>
            <a:spLocks/>
          </p:cNvSpPr>
          <p:nvPr/>
        </p:nvSpPr>
        <p:spPr bwMode="auto">
          <a:xfrm>
            <a:off x="4448175" y="2678113"/>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4" name="Freeform 190"/>
          <p:cNvSpPr>
            <a:spLocks/>
          </p:cNvSpPr>
          <p:nvPr/>
        </p:nvSpPr>
        <p:spPr bwMode="auto">
          <a:xfrm>
            <a:off x="4489450" y="3338513"/>
            <a:ext cx="101600" cy="168275"/>
          </a:xfrm>
          <a:custGeom>
            <a:avLst/>
            <a:gdLst/>
            <a:ahLst/>
            <a:cxnLst>
              <a:cxn ang="0">
                <a:pos x="46" y="0"/>
              </a:cxn>
              <a:cxn ang="0">
                <a:pos x="46" y="8"/>
              </a:cxn>
              <a:cxn ang="0">
                <a:pos x="48" y="10"/>
              </a:cxn>
              <a:cxn ang="0">
                <a:pos x="52" y="18"/>
              </a:cxn>
              <a:cxn ang="0">
                <a:pos x="52" y="22"/>
              </a:cxn>
              <a:cxn ang="0">
                <a:pos x="50" y="28"/>
              </a:cxn>
              <a:cxn ang="0">
                <a:pos x="54" y="28"/>
              </a:cxn>
              <a:cxn ang="0">
                <a:pos x="54" y="36"/>
              </a:cxn>
              <a:cxn ang="0">
                <a:pos x="52" y="40"/>
              </a:cxn>
              <a:cxn ang="0">
                <a:pos x="56" y="44"/>
              </a:cxn>
              <a:cxn ang="0">
                <a:pos x="56" y="48"/>
              </a:cxn>
              <a:cxn ang="0">
                <a:pos x="54" y="60"/>
              </a:cxn>
              <a:cxn ang="0">
                <a:pos x="56" y="62"/>
              </a:cxn>
              <a:cxn ang="0">
                <a:pos x="54" y="70"/>
              </a:cxn>
              <a:cxn ang="0">
                <a:pos x="56" y="76"/>
              </a:cxn>
              <a:cxn ang="0">
                <a:pos x="58" y="78"/>
              </a:cxn>
              <a:cxn ang="0">
                <a:pos x="62" y="82"/>
              </a:cxn>
              <a:cxn ang="0">
                <a:pos x="64" y="84"/>
              </a:cxn>
              <a:cxn ang="0">
                <a:pos x="62" y="88"/>
              </a:cxn>
              <a:cxn ang="0">
                <a:pos x="56" y="90"/>
              </a:cxn>
              <a:cxn ang="0">
                <a:pos x="56" y="86"/>
              </a:cxn>
              <a:cxn ang="0">
                <a:pos x="52" y="84"/>
              </a:cxn>
              <a:cxn ang="0">
                <a:pos x="50" y="84"/>
              </a:cxn>
              <a:cxn ang="0">
                <a:pos x="52" y="86"/>
              </a:cxn>
              <a:cxn ang="0">
                <a:pos x="56" y="86"/>
              </a:cxn>
              <a:cxn ang="0">
                <a:pos x="54" y="90"/>
              </a:cxn>
              <a:cxn ang="0">
                <a:pos x="48" y="90"/>
              </a:cxn>
              <a:cxn ang="0">
                <a:pos x="42" y="94"/>
              </a:cxn>
              <a:cxn ang="0">
                <a:pos x="38" y="96"/>
              </a:cxn>
              <a:cxn ang="0">
                <a:pos x="32" y="98"/>
              </a:cxn>
              <a:cxn ang="0">
                <a:pos x="30" y="100"/>
              </a:cxn>
              <a:cxn ang="0">
                <a:pos x="24" y="102"/>
              </a:cxn>
              <a:cxn ang="0">
                <a:pos x="16" y="106"/>
              </a:cxn>
              <a:cxn ang="0">
                <a:pos x="12" y="104"/>
              </a:cxn>
              <a:cxn ang="0">
                <a:pos x="4" y="102"/>
              </a:cxn>
              <a:cxn ang="0">
                <a:pos x="2" y="100"/>
              </a:cxn>
              <a:cxn ang="0">
                <a:pos x="6" y="100"/>
              </a:cxn>
              <a:cxn ang="0">
                <a:pos x="6" y="92"/>
              </a:cxn>
              <a:cxn ang="0">
                <a:pos x="2" y="90"/>
              </a:cxn>
              <a:cxn ang="0">
                <a:pos x="0" y="82"/>
              </a:cxn>
              <a:cxn ang="0">
                <a:pos x="0" y="74"/>
              </a:cxn>
              <a:cxn ang="0">
                <a:pos x="2" y="68"/>
              </a:cxn>
              <a:cxn ang="0">
                <a:pos x="6" y="54"/>
              </a:cxn>
              <a:cxn ang="0">
                <a:pos x="10" y="48"/>
              </a:cxn>
              <a:cxn ang="0">
                <a:pos x="8" y="40"/>
              </a:cxn>
              <a:cxn ang="0">
                <a:pos x="6" y="34"/>
              </a:cxn>
              <a:cxn ang="0">
                <a:pos x="8" y="28"/>
              </a:cxn>
              <a:cxn ang="0">
                <a:pos x="6" y="24"/>
              </a:cxn>
              <a:cxn ang="0">
                <a:pos x="6" y="18"/>
              </a:cxn>
              <a:cxn ang="0">
                <a:pos x="4" y="10"/>
              </a:cxn>
              <a:cxn ang="0">
                <a:pos x="6" y="2"/>
              </a:cxn>
              <a:cxn ang="0">
                <a:pos x="24" y="2"/>
              </a:cxn>
              <a:cxn ang="0">
                <a:pos x="36" y="2"/>
              </a:cxn>
              <a:cxn ang="0">
                <a:pos x="42" y="0"/>
              </a:cxn>
            </a:cxnLst>
            <a:rect l="0" t="0" r="r" b="b"/>
            <a:pathLst>
              <a:path w="64" h="106">
                <a:moveTo>
                  <a:pt x="44" y="0"/>
                </a:moveTo>
                <a:lnTo>
                  <a:pt x="44" y="0"/>
                </a:lnTo>
                <a:lnTo>
                  <a:pt x="46" y="0"/>
                </a:lnTo>
                <a:lnTo>
                  <a:pt x="46" y="0"/>
                </a:lnTo>
                <a:lnTo>
                  <a:pt x="46" y="0"/>
                </a:lnTo>
                <a:lnTo>
                  <a:pt x="46" y="0"/>
                </a:lnTo>
                <a:lnTo>
                  <a:pt x="48" y="2"/>
                </a:lnTo>
                <a:lnTo>
                  <a:pt x="48" y="2"/>
                </a:lnTo>
                <a:lnTo>
                  <a:pt x="48" y="2"/>
                </a:lnTo>
                <a:lnTo>
                  <a:pt x="46" y="4"/>
                </a:lnTo>
                <a:lnTo>
                  <a:pt x="46" y="6"/>
                </a:lnTo>
                <a:lnTo>
                  <a:pt x="46" y="8"/>
                </a:lnTo>
                <a:lnTo>
                  <a:pt x="46" y="8"/>
                </a:lnTo>
                <a:lnTo>
                  <a:pt x="46" y="8"/>
                </a:lnTo>
                <a:lnTo>
                  <a:pt x="46" y="8"/>
                </a:lnTo>
                <a:lnTo>
                  <a:pt x="46" y="8"/>
                </a:lnTo>
                <a:lnTo>
                  <a:pt x="48" y="10"/>
                </a:lnTo>
                <a:lnTo>
                  <a:pt x="48" y="10"/>
                </a:lnTo>
                <a:lnTo>
                  <a:pt x="50" y="12"/>
                </a:lnTo>
                <a:lnTo>
                  <a:pt x="52" y="12"/>
                </a:lnTo>
                <a:lnTo>
                  <a:pt x="52" y="12"/>
                </a:lnTo>
                <a:lnTo>
                  <a:pt x="52" y="14"/>
                </a:lnTo>
                <a:lnTo>
                  <a:pt x="52" y="16"/>
                </a:lnTo>
                <a:lnTo>
                  <a:pt x="52" y="18"/>
                </a:lnTo>
                <a:lnTo>
                  <a:pt x="52" y="18"/>
                </a:lnTo>
                <a:lnTo>
                  <a:pt x="52" y="18"/>
                </a:lnTo>
                <a:lnTo>
                  <a:pt x="52" y="18"/>
                </a:lnTo>
                <a:lnTo>
                  <a:pt x="52" y="18"/>
                </a:lnTo>
                <a:lnTo>
                  <a:pt x="52" y="18"/>
                </a:lnTo>
                <a:lnTo>
                  <a:pt x="52" y="22"/>
                </a:lnTo>
                <a:lnTo>
                  <a:pt x="50" y="24"/>
                </a:lnTo>
                <a:lnTo>
                  <a:pt x="50" y="26"/>
                </a:lnTo>
                <a:lnTo>
                  <a:pt x="50" y="28"/>
                </a:lnTo>
                <a:lnTo>
                  <a:pt x="50" y="28"/>
                </a:lnTo>
                <a:lnTo>
                  <a:pt x="50" y="28"/>
                </a:lnTo>
                <a:lnTo>
                  <a:pt x="50" y="28"/>
                </a:lnTo>
                <a:lnTo>
                  <a:pt x="52" y="28"/>
                </a:lnTo>
                <a:lnTo>
                  <a:pt x="52" y="28"/>
                </a:lnTo>
                <a:lnTo>
                  <a:pt x="54" y="28"/>
                </a:lnTo>
                <a:lnTo>
                  <a:pt x="54" y="28"/>
                </a:lnTo>
                <a:lnTo>
                  <a:pt x="54" y="28"/>
                </a:lnTo>
                <a:lnTo>
                  <a:pt x="54" y="28"/>
                </a:lnTo>
                <a:lnTo>
                  <a:pt x="54" y="30"/>
                </a:lnTo>
                <a:lnTo>
                  <a:pt x="54" y="32"/>
                </a:lnTo>
                <a:lnTo>
                  <a:pt x="54" y="32"/>
                </a:lnTo>
                <a:lnTo>
                  <a:pt x="54" y="32"/>
                </a:lnTo>
                <a:lnTo>
                  <a:pt x="54" y="34"/>
                </a:lnTo>
                <a:lnTo>
                  <a:pt x="54" y="36"/>
                </a:lnTo>
                <a:lnTo>
                  <a:pt x="54" y="36"/>
                </a:lnTo>
                <a:lnTo>
                  <a:pt x="54" y="38"/>
                </a:lnTo>
                <a:lnTo>
                  <a:pt x="54" y="38"/>
                </a:lnTo>
                <a:lnTo>
                  <a:pt x="54" y="38"/>
                </a:lnTo>
                <a:lnTo>
                  <a:pt x="54" y="40"/>
                </a:lnTo>
                <a:lnTo>
                  <a:pt x="52" y="40"/>
                </a:lnTo>
                <a:lnTo>
                  <a:pt x="52" y="40"/>
                </a:lnTo>
                <a:lnTo>
                  <a:pt x="52" y="40"/>
                </a:lnTo>
                <a:lnTo>
                  <a:pt x="54" y="42"/>
                </a:lnTo>
                <a:lnTo>
                  <a:pt x="54" y="44"/>
                </a:lnTo>
                <a:lnTo>
                  <a:pt x="56" y="44"/>
                </a:lnTo>
                <a:lnTo>
                  <a:pt x="56" y="44"/>
                </a:lnTo>
                <a:lnTo>
                  <a:pt x="58" y="46"/>
                </a:lnTo>
                <a:lnTo>
                  <a:pt x="58" y="46"/>
                </a:lnTo>
                <a:lnTo>
                  <a:pt x="58" y="48"/>
                </a:lnTo>
                <a:lnTo>
                  <a:pt x="58" y="48"/>
                </a:lnTo>
                <a:lnTo>
                  <a:pt x="56" y="48"/>
                </a:lnTo>
                <a:lnTo>
                  <a:pt x="56" y="48"/>
                </a:lnTo>
                <a:lnTo>
                  <a:pt x="56" y="48"/>
                </a:lnTo>
                <a:lnTo>
                  <a:pt x="56" y="50"/>
                </a:lnTo>
                <a:lnTo>
                  <a:pt x="56" y="54"/>
                </a:lnTo>
                <a:lnTo>
                  <a:pt x="56" y="58"/>
                </a:lnTo>
                <a:lnTo>
                  <a:pt x="54" y="60"/>
                </a:lnTo>
                <a:lnTo>
                  <a:pt x="54" y="60"/>
                </a:lnTo>
                <a:lnTo>
                  <a:pt x="54" y="60"/>
                </a:lnTo>
                <a:lnTo>
                  <a:pt x="54" y="62"/>
                </a:lnTo>
                <a:lnTo>
                  <a:pt x="54" y="62"/>
                </a:lnTo>
                <a:lnTo>
                  <a:pt x="56" y="62"/>
                </a:lnTo>
                <a:lnTo>
                  <a:pt x="56" y="62"/>
                </a:lnTo>
                <a:lnTo>
                  <a:pt x="56" y="62"/>
                </a:lnTo>
                <a:lnTo>
                  <a:pt x="56" y="62"/>
                </a:lnTo>
                <a:lnTo>
                  <a:pt x="56" y="64"/>
                </a:lnTo>
                <a:lnTo>
                  <a:pt x="56" y="66"/>
                </a:lnTo>
                <a:lnTo>
                  <a:pt x="56" y="68"/>
                </a:lnTo>
                <a:lnTo>
                  <a:pt x="56" y="68"/>
                </a:lnTo>
                <a:lnTo>
                  <a:pt x="54" y="70"/>
                </a:lnTo>
                <a:lnTo>
                  <a:pt x="56" y="72"/>
                </a:lnTo>
                <a:lnTo>
                  <a:pt x="56" y="74"/>
                </a:lnTo>
                <a:lnTo>
                  <a:pt x="56" y="74"/>
                </a:lnTo>
                <a:lnTo>
                  <a:pt x="56" y="74"/>
                </a:lnTo>
                <a:lnTo>
                  <a:pt x="56" y="74"/>
                </a:lnTo>
                <a:lnTo>
                  <a:pt x="56" y="76"/>
                </a:lnTo>
                <a:lnTo>
                  <a:pt x="56" y="76"/>
                </a:lnTo>
                <a:lnTo>
                  <a:pt x="58" y="76"/>
                </a:lnTo>
                <a:lnTo>
                  <a:pt x="58" y="76"/>
                </a:lnTo>
                <a:lnTo>
                  <a:pt x="58" y="76"/>
                </a:lnTo>
                <a:lnTo>
                  <a:pt x="58" y="76"/>
                </a:lnTo>
                <a:lnTo>
                  <a:pt x="58" y="78"/>
                </a:lnTo>
                <a:lnTo>
                  <a:pt x="58" y="78"/>
                </a:lnTo>
                <a:lnTo>
                  <a:pt x="58" y="78"/>
                </a:lnTo>
                <a:lnTo>
                  <a:pt x="60" y="80"/>
                </a:lnTo>
                <a:lnTo>
                  <a:pt x="62" y="80"/>
                </a:lnTo>
                <a:lnTo>
                  <a:pt x="62" y="82"/>
                </a:lnTo>
                <a:lnTo>
                  <a:pt x="62" y="82"/>
                </a:lnTo>
                <a:lnTo>
                  <a:pt x="64" y="82"/>
                </a:lnTo>
                <a:lnTo>
                  <a:pt x="64" y="82"/>
                </a:lnTo>
                <a:lnTo>
                  <a:pt x="64" y="84"/>
                </a:lnTo>
                <a:lnTo>
                  <a:pt x="64" y="84"/>
                </a:lnTo>
                <a:lnTo>
                  <a:pt x="64" y="84"/>
                </a:lnTo>
                <a:lnTo>
                  <a:pt x="64" y="84"/>
                </a:lnTo>
                <a:lnTo>
                  <a:pt x="62" y="84"/>
                </a:lnTo>
                <a:lnTo>
                  <a:pt x="62" y="86"/>
                </a:lnTo>
                <a:lnTo>
                  <a:pt x="62" y="86"/>
                </a:lnTo>
                <a:lnTo>
                  <a:pt x="62" y="86"/>
                </a:lnTo>
                <a:lnTo>
                  <a:pt x="62" y="88"/>
                </a:lnTo>
                <a:lnTo>
                  <a:pt x="62" y="88"/>
                </a:lnTo>
                <a:lnTo>
                  <a:pt x="62" y="88"/>
                </a:lnTo>
                <a:lnTo>
                  <a:pt x="62" y="88"/>
                </a:lnTo>
                <a:lnTo>
                  <a:pt x="60" y="90"/>
                </a:lnTo>
                <a:lnTo>
                  <a:pt x="60" y="90"/>
                </a:lnTo>
                <a:lnTo>
                  <a:pt x="58" y="90"/>
                </a:lnTo>
                <a:lnTo>
                  <a:pt x="56" y="90"/>
                </a:lnTo>
                <a:lnTo>
                  <a:pt x="58" y="90"/>
                </a:lnTo>
                <a:lnTo>
                  <a:pt x="56" y="88"/>
                </a:lnTo>
                <a:lnTo>
                  <a:pt x="56" y="88"/>
                </a:lnTo>
                <a:lnTo>
                  <a:pt x="56" y="88"/>
                </a:lnTo>
                <a:lnTo>
                  <a:pt x="56" y="88"/>
                </a:lnTo>
                <a:lnTo>
                  <a:pt x="56" y="86"/>
                </a:lnTo>
                <a:lnTo>
                  <a:pt x="56" y="86"/>
                </a:lnTo>
                <a:lnTo>
                  <a:pt x="56" y="86"/>
                </a:lnTo>
                <a:lnTo>
                  <a:pt x="54" y="84"/>
                </a:lnTo>
                <a:lnTo>
                  <a:pt x="54" y="84"/>
                </a:lnTo>
                <a:lnTo>
                  <a:pt x="52" y="84"/>
                </a:lnTo>
                <a:lnTo>
                  <a:pt x="52" y="84"/>
                </a:lnTo>
                <a:lnTo>
                  <a:pt x="52" y="84"/>
                </a:lnTo>
                <a:lnTo>
                  <a:pt x="50" y="84"/>
                </a:lnTo>
                <a:lnTo>
                  <a:pt x="50" y="84"/>
                </a:lnTo>
                <a:lnTo>
                  <a:pt x="50" y="84"/>
                </a:lnTo>
                <a:lnTo>
                  <a:pt x="50" y="84"/>
                </a:lnTo>
                <a:lnTo>
                  <a:pt x="50" y="84"/>
                </a:lnTo>
                <a:lnTo>
                  <a:pt x="50" y="84"/>
                </a:lnTo>
                <a:lnTo>
                  <a:pt x="50" y="84"/>
                </a:lnTo>
                <a:lnTo>
                  <a:pt x="52" y="84"/>
                </a:lnTo>
                <a:lnTo>
                  <a:pt x="52" y="84"/>
                </a:lnTo>
                <a:lnTo>
                  <a:pt x="52" y="84"/>
                </a:lnTo>
                <a:lnTo>
                  <a:pt x="52" y="86"/>
                </a:lnTo>
                <a:lnTo>
                  <a:pt x="52" y="86"/>
                </a:lnTo>
                <a:lnTo>
                  <a:pt x="52" y="84"/>
                </a:lnTo>
                <a:lnTo>
                  <a:pt x="54" y="84"/>
                </a:lnTo>
                <a:lnTo>
                  <a:pt x="54" y="84"/>
                </a:lnTo>
                <a:lnTo>
                  <a:pt x="54" y="84"/>
                </a:lnTo>
                <a:lnTo>
                  <a:pt x="56" y="86"/>
                </a:lnTo>
                <a:lnTo>
                  <a:pt x="56" y="86"/>
                </a:lnTo>
                <a:lnTo>
                  <a:pt x="56" y="86"/>
                </a:lnTo>
                <a:lnTo>
                  <a:pt x="56" y="88"/>
                </a:lnTo>
                <a:lnTo>
                  <a:pt x="56" y="88"/>
                </a:lnTo>
                <a:lnTo>
                  <a:pt x="56" y="90"/>
                </a:lnTo>
                <a:lnTo>
                  <a:pt x="54" y="90"/>
                </a:lnTo>
                <a:lnTo>
                  <a:pt x="52" y="90"/>
                </a:lnTo>
                <a:lnTo>
                  <a:pt x="52" y="90"/>
                </a:lnTo>
                <a:lnTo>
                  <a:pt x="52" y="90"/>
                </a:lnTo>
                <a:lnTo>
                  <a:pt x="52" y="90"/>
                </a:lnTo>
                <a:lnTo>
                  <a:pt x="50" y="90"/>
                </a:lnTo>
                <a:lnTo>
                  <a:pt x="48" y="90"/>
                </a:lnTo>
                <a:lnTo>
                  <a:pt x="48" y="90"/>
                </a:lnTo>
                <a:lnTo>
                  <a:pt x="48" y="92"/>
                </a:lnTo>
                <a:lnTo>
                  <a:pt x="46" y="92"/>
                </a:lnTo>
                <a:lnTo>
                  <a:pt x="44" y="94"/>
                </a:lnTo>
                <a:lnTo>
                  <a:pt x="42" y="94"/>
                </a:lnTo>
                <a:lnTo>
                  <a:pt x="42" y="94"/>
                </a:lnTo>
                <a:lnTo>
                  <a:pt x="42" y="94"/>
                </a:lnTo>
                <a:lnTo>
                  <a:pt x="40" y="94"/>
                </a:lnTo>
                <a:lnTo>
                  <a:pt x="40" y="96"/>
                </a:lnTo>
                <a:lnTo>
                  <a:pt x="40" y="96"/>
                </a:lnTo>
                <a:lnTo>
                  <a:pt x="38" y="96"/>
                </a:lnTo>
                <a:lnTo>
                  <a:pt x="38" y="96"/>
                </a:lnTo>
                <a:lnTo>
                  <a:pt x="36" y="98"/>
                </a:lnTo>
                <a:lnTo>
                  <a:pt x="36" y="98"/>
                </a:lnTo>
                <a:lnTo>
                  <a:pt x="36" y="98"/>
                </a:lnTo>
                <a:lnTo>
                  <a:pt x="36" y="98"/>
                </a:lnTo>
                <a:lnTo>
                  <a:pt x="34" y="98"/>
                </a:lnTo>
                <a:lnTo>
                  <a:pt x="32" y="98"/>
                </a:lnTo>
                <a:lnTo>
                  <a:pt x="32" y="98"/>
                </a:lnTo>
                <a:lnTo>
                  <a:pt x="32" y="98"/>
                </a:lnTo>
                <a:lnTo>
                  <a:pt x="30" y="100"/>
                </a:lnTo>
                <a:lnTo>
                  <a:pt x="30" y="100"/>
                </a:lnTo>
                <a:lnTo>
                  <a:pt x="30" y="100"/>
                </a:lnTo>
                <a:lnTo>
                  <a:pt x="30" y="100"/>
                </a:lnTo>
                <a:lnTo>
                  <a:pt x="28" y="100"/>
                </a:lnTo>
                <a:lnTo>
                  <a:pt x="28" y="100"/>
                </a:lnTo>
                <a:lnTo>
                  <a:pt x="26" y="102"/>
                </a:lnTo>
                <a:lnTo>
                  <a:pt x="24" y="102"/>
                </a:lnTo>
                <a:lnTo>
                  <a:pt x="24" y="102"/>
                </a:lnTo>
                <a:lnTo>
                  <a:pt x="24" y="102"/>
                </a:lnTo>
                <a:lnTo>
                  <a:pt x="24" y="102"/>
                </a:lnTo>
                <a:lnTo>
                  <a:pt x="22" y="104"/>
                </a:lnTo>
                <a:lnTo>
                  <a:pt x="18" y="106"/>
                </a:lnTo>
                <a:lnTo>
                  <a:pt x="16" y="106"/>
                </a:lnTo>
                <a:lnTo>
                  <a:pt x="16" y="106"/>
                </a:lnTo>
                <a:lnTo>
                  <a:pt x="16" y="106"/>
                </a:lnTo>
                <a:lnTo>
                  <a:pt x="14" y="104"/>
                </a:lnTo>
                <a:lnTo>
                  <a:pt x="14" y="104"/>
                </a:lnTo>
                <a:lnTo>
                  <a:pt x="12" y="104"/>
                </a:lnTo>
                <a:lnTo>
                  <a:pt x="12" y="104"/>
                </a:lnTo>
                <a:lnTo>
                  <a:pt x="12" y="104"/>
                </a:lnTo>
                <a:lnTo>
                  <a:pt x="12" y="104"/>
                </a:lnTo>
                <a:lnTo>
                  <a:pt x="10" y="104"/>
                </a:lnTo>
                <a:lnTo>
                  <a:pt x="10" y="102"/>
                </a:lnTo>
                <a:lnTo>
                  <a:pt x="8" y="102"/>
                </a:lnTo>
                <a:lnTo>
                  <a:pt x="6" y="102"/>
                </a:lnTo>
                <a:lnTo>
                  <a:pt x="6" y="102"/>
                </a:lnTo>
                <a:lnTo>
                  <a:pt x="4" y="102"/>
                </a:lnTo>
                <a:lnTo>
                  <a:pt x="4" y="102"/>
                </a:lnTo>
                <a:lnTo>
                  <a:pt x="2" y="102"/>
                </a:lnTo>
                <a:lnTo>
                  <a:pt x="2" y="100"/>
                </a:lnTo>
                <a:lnTo>
                  <a:pt x="2" y="100"/>
                </a:lnTo>
                <a:lnTo>
                  <a:pt x="2" y="100"/>
                </a:lnTo>
                <a:lnTo>
                  <a:pt x="2" y="100"/>
                </a:lnTo>
                <a:lnTo>
                  <a:pt x="4" y="100"/>
                </a:lnTo>
                <a:lnTo>
                  <a:pt x="4" y="100"/>
                </a:lnTo>
                <a:lnTo>
                  <a:pt x="6" y="100"/>
                </a:lnTo>
                <a:lnTo>
                  <a:pt x="6" y="100"/>
                </a:lnTo>
                <a:lnTo>
                  <a:pt x="6" y="100"/>
                </a:lnTo>
                <a:lnTo>
                  <a:pt x="6" y="100"/>
                </a:lnTo>
                <a:lnTo>
                  <a:pt x="6" y="98"/>
                </a:lnTo>
                <a:lnTo>
                  <a:pt x="6" y="98"/>
                </a:lnTo>
                <a:lnTo>
                  <a:pt x="6" y="96"/>
                </a:lnTo>
                <a:lnTo>
                  <a:pt x="6" y="94"/>
                </a:lnTo>
                <a:lnTo>
                  <a:pt x="6" y="92"/>
                </a:lnTo>
                <a:lnTo>
                  <a:pt x="6" y="92"/>
                </a:lnTo>
                <a:lnTo>
                  <a:pt x="6" y="92"/>
                </a:lnTo>
                <a:lnTo>
                  <a:pt x="4" y="92"/>
                </a:lnTo>
                <a:lnTo>
                  <a:pt x="4" y="92"/>
                </a:lnTo>
                <a:lnTo>
                  <a:pt x="4" y="92"/>
                </a:lnTo>
                <a:lnTo>
                  <a:pt x="4" y="92"/>
                </a:lnTo>
                <a:lnTo>
                  <a:pt x="2" y="90"/>
                </a:lnTo>
                <a:lnTo>
                  <a:pt x="2" y="88"/>
                </a:lnTo>
                <a:lnTo>
                  <a:pt x="2" y="86"/>
                </a:lnTo>
                <a:lnTo>
                  <a:pt x="2" y="84"/>
                </a:lnTo>
                <a:lnTo>
                  <a:pt x="2" y="84"/>
                </a:lnTo>
                <a:lnTo>
                  <a:pt x="0" y="82"/>
                </a:lnTo>
                <a:lnTo>
                  <a:pt x="0" y="82"/>
                </a:lnTo>
                <a:lnTo>
                  <a:pt x="0" y="82"/>
                </a:lnTo>
                <a:lnTo>
                  <a:pt x="0" y="80"/>
                </a:lnTo>
                <a:lnTo>
                  <a:pt x="0" y="78"/>
                </a:lnTo>
                <a:lnTo>
                  <a:pt x="0" y="76"/>
                </a:lnTo>
                <a:lnTo>
                  <a:pt x="0" y="76"/>
                </a:lnTo>
                <a:lnTo>
                  <a:pt x="0" y="74"/>
                </a:lnTo>
                <a:lnTo>
                  <a:pt x="0" y="74"/>
                </a:lnTo>
                <a:lnTo>
                  <a:pt x="0" y="72"/>
                </a:lnTo>
                <a:lnTo>
                  <a:pt x="0" y="72"/>
                </a:lnTo>
                <a:lnTo>
                  <a:pt x="2" y="68"/>
                </a:lnTo>
                <a:lnTo>
                  <a:pt x="2" y="68"/>
                </a:lnTo>
                <a:lnTo>
                  <a:pt x="2" y="68"/>
                </a:lnTo>
                <a:lnTo>
                  <a:pt x="4" y="64"/>
                </a:lnTo>
                <a:lnTo>
                  <a:pt x="4" y="62"/>
                </a:lnTo>
                <a:lnTo>
                  <a:pt x="4" y="58"/>
                </a:lnTo>
                <a:lnTo>
                  <a:pt x="6" y="56"/>
                </a:lnTo>
                <a:lnTo>
                  <a:pt x="6" y="56"/>
                </a:lnTo>
                <a:lnTo>
                  <a:pt x="6" y="54"/>
                </a:lnTo>
                <a:lnTo>
                  <a:pt x="6" y="54"/>
                </a:lnTo>
                <a:lnTo>
                  <a:pt x="8" y="52"/>
                </a:lnTo>
                <a:lnTo>
                  <a:pt x="8" y="50"/>
                </a:lnTo>
                <a:lnTo>
                  <a:pt x="10" y="50"/>
                </a:lnTo>
                <a:lnTo>
                  <a:pt x="10" y="48"/>
                </a:lnTo>
                <a:lnTo>
                  <a:pt x="10" y="48"/>
                </a:lnTo>
                <a:lnTo>
                  <a:pt x="10" y="42"/>
                </a:lnTo>
                <a:lnTo>
                  <a:pt x="10" y="40"/>
                </a:lnTo>
                <a:lnTo>
                  <a:pt x="10" y="40"/>
                </a:lnTo>
                <a:lnTo>
                  <a:pt x="10" y="40"/>
                </a:lnTo>
                <a:lnTo>
                  <a:pt x="8" y="40"/>
                </a:lnTo>
                <a:lnTo>
                  <a:pt x="8" y="40"/>
                </a:lnTo>
                <a:lnTo>
                  <a:pt x="8" y="38"/>
                </a:lnTo>
                <a:lnTo>
                  <a:pt x="8" y="38"/>
                </a:lnTo>
                <a:lnTo>
                  <a:pt x="8" y="36"/>
                </a:lnTo>
                <a:lnTo>
                  <a:pt x="6" y="36"/>
                </a:lnTo>
                <a:lnTo>
                  <a:pt x="6" y="34"/>
                </a:lnTo>
                <a:lnTo>
                  <a:pt x="6" y="34"/>
                </a:lnTo>
                <a:lnTo>
                  <a:pt x="8" y="32"/>
                </a:lnTo>
                <a:lnTo>
                  <a:pt x="8" y="32"/>
                </a:lnTo>
                <a:lnTo>
                  <a:pt x="8" y="30"/>
                </a:lnTo>
                <a:lnTo>
                  <a:pt x="8" y="28"/>
                </a:lnTo>
                <a:lnTo>
                  <a:pt x="8" y="28"/>
                </a:lnTo>
                <a:lnTo>
                  <a:pt x="8" y="28"/>
                </a:lnTo>
                <a:lnTo>
                  <a:pt x="8" y="26"/>
                </a:lnTo>
                <a:lnTo>
                  <a:pt x="6" y="26"/>
                </a:lnTo>
                <a:lnTo>
                  <a:pt x="6" y="26"/>
                </a:lnTo>
                <a:lnTo>
                  <a:pt x="6" y="26"/>
                </a:lnTo>
                <a:lnTo>
                  <a:pt x="6" y="26"/>
                </a:lnTo>
                <a:lnTo>
                  <a:pt x="6" y="24"/>
                </a:lnTo>
                <a:lnTo>
                  <a:pt x="6" y="24"/>
                </a:lnTo>
                <a:lnTo>
                  <a:pt x="6" y="24"/>
                </a:lnTo>
                <a:lnTo>
                  <a:pt x="6" y="24"/>
                </a:lnTo>
                <a:lnTo>
                  <a:pt x="6" y="22"/>
                </a:lnTo>
                <a:lnTo>
                  <a:pt x="6" y="18"/>
                </a:lnTo>
                <a:lnTo>
                  <a:pt x="6" y="18"/>
                </a:lnTo>
                <a:lnTo>
                  <a:pt x="6" y="16"/>
                </a:lnTo>
                <a:lnTo>
                  <a:pt x="6" y="16"/>
                </a:lnTo>
                <a:lnTo>
                  <a:pt x="6" y="14"/>
                </a:lnTo>
                <a:lnTo>
                  <a:pt x="6" y="12"/>
                </a:lnTo>
                <a:lnTo>
                  <a:pt x="4" y="10"/>
                </a:lnTo>
                <a:lnTo>
                  <a:pt x="4" y="10"/>
                </a:lnTo>
                <a:lnTo>
                  <a:pt x="4" y="8"/>
                </a:lnTo>
                <a:lnTo>
                  <a:pt x="4" y="8"/>
                </a:lnTo>
                <a:lnTo>
                  <a:pt x="4" y="6"/>
                </a:lnTo>
                <a:lnTo>
                  <a:pt x="6" y="4"/>
                </a:lnTo>
                <a:lnTo>
                  <a:pt x="6" y="4"/>
                </a:lnTo>
                <a:lnTo>
                  <a:pt x="6" y="2"/>
                </a:lnTo>
                <a:lnTo>
                  <a:pt x="6" y="2"/>
                </a:lnTo>
                <a:lnTo>
                  <a:pt x="14" y="2"/>
                </a:lnTo>
                <a:lnTo>
                  <a:pt x="18" y="2"/>
                </a:lnTo>
                <a:lnTo>
                  <a:pt x="22" y="2"/>
                </a:lnTo>
                <a:lnTo>
                  <a:pt x="24" y="2"/>
                </a:lnTo>
                <a:lnTo>
                  <a:pt x="24" y="2"/>
                </a:lnTo>
                <a:lnTo>
                  <a:pt x="26" y="2"/>
                </a:lnTo>
                <a:lnTo>
                  <a:pt x="26" y="2"/>
                </a:lnTo>
                <a:lnTo>
                  <a:pt x="30" y="2"/>
                </a:lnTo>
                <a:lnTo>
                  <a:pt x="32" y="2"/>
                </a:lnTo>
                <a:lnTo>
                  <a:pt x="34" y="2"/>
                </a:lnTo>
                <a:lnTo>
                  <a:pt x="36" y="2"/>
                </a:lnTo>
                <a:lnTo>
                  <a:pt x="36" y="2"/>
                </a:lnTo>
                <a:lnTo>
                  <a:pt x="36" y="2"/>
                </a:lnTo>
                <a:lnTo>
                  <a:pt x="38" y="4"/>
                </a:lnTo>
                <a:lnTo>
                  <a:pt x="38" y="4"/>
                </a:lnTo>
                <a:lnTo>
                  <a:pt x="42" y="0"/>
                </a:lnTo>
                <a:lnTo>
                  <a:pt x="42" y="0"/>
                </a:lnTo>
                <a:lnTo>
                  <a:pt x="44" y="0"/>
                </a:lnTo>
                <a:lnTo>
                  <a:pt x="44" y="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5" name="Freeform 191"/>
          <p:cNvSpPr>
            <a:spLocks/>
          </p:cNvSpPr>
          <p:nvPr/>
        </p:nvSpPr>
        <p:spPr bwMode="auto">
          <a:xfrm>
            <a:off x="5407025" y="2484438"/>
            <a:ext cx="155575" cy="66675"/>
          </a:xfrm>
          <a:custGeom>
            <a:avLst/>
            <a:gdLst/>
            <a:ahLst/>
            <a:cxnLst>
              <a:cxn ang="0">
                <a:pos x="2" y="0"/>
              </a:cxn>
              <a:cxn ang="0">
                <a:pos x="4" y="0"/>
              </a:cxn>
              <a:cxn ang="0">
                <a:pos x="8" y="0"/>
              </a:cxn>
              <a:cxn ang="0">
                <a:pos x="10" y="0"/>
              </a:cxn>
              <a:cxn ang="0">
                <a:pos x="12" y="2"/>
              </a:cxn>
              <a:cxn ang="0">
                <a:pos x="14" y="2"/>
              </a:cxn>
              <a:cxn ang="0">
                <a:pos x="20" y="4"/>
              </a:cxn>
              <a:cxn ang="0">
                <a:pos x="30" y="6"/>
              </a:cxn>
              <a:cxn ang="0">
                <a:pos x="34" y="6"/>
              </a:cxn>
              <a:cxn ang="0">
                <a:pos x="36" y="6"/>
              </a:cxn>
              <a:cxn ang="0">
                <a:pos x="40" y="8"/>
              </a:cxn>
              <a:cxn ang="0">
                <a:pos x="46" y="10"/>
              </a:cxn>
              <a:cxn ang="0">
                <a:pos x="50" y="12"/>
              </a:cxn>
              <a:cxn ang="0">
                <a:pos x="52" y="12"/>
              </a:cxn>
              <a:cxn ang="0">
                <a:pos x="52" y="14"/>
              </a:cxn>
              <a:cxn ang="0">
                <a:pos x="60" y="14"/>
              </a:cxn>
              <a:cxn ang="0">
                <a:pos x="64" y="14"/>
              </a:cxn>
              <a:cxn ang="0">
                <a:pos x="66" y="14"/>
              </a:cxn>
              <a:cxn ang="0">
                <a:pos x="68" y="12"/>
              </a:cxn>
              <a:cxn ang="0">
                <a:pos x="70" y="14"/>
              </a:cxn>
              <a:cxn ang="0">
                <a:pos x="72" y="14"/>
              </a:cxn>
              <a:cxn ang="0">
                <a:pos x="74" y="16"/>
              </a:cxn>
              <a:cxn ang="0">
                <a:pos x="78" y="16"/>
              </a:cxn>
              <a:cxn ang="0">
                <a:pos x="80" y="18"/>
              </a:cxn>
              <a:cxn ang="0">
                <a:pos x="80" y="22"/>
              </a:cxn>
              <a:cxn ang="0">
                <a:pos x="90" y="26"/>
              </a:cxn>
              <a:cxn ang="0">
                <a:pos x="92" y="28"/>
              </a:cxn>
              <a:cxn ang="0">
                <a:pos x="88" y="30"/>
              </a:cxn>
              <a:cxn ang="0">
                <a:pos x="90" y="32"/>
              </a:cxn>
              <a:cxn ang="0">
                <a:pos x="96" y="36"/>
              </a:cxn>
              <a:cxn ang="0">
                <a:pos x="96" y="40"/>
              </a:cxn>
              <a:cxn ang="0">
                <a:pos x="92" y="40"/>
              </a:cxn>
              <a:cxn ang="0">
                <a:pos x="90" y="38"/>
              </a:cxn>
              <a:cxn ang="0">
                <a:pos x="88" y="40"/>
              </a:cxn>
              <a:cxn ang="0">
                <a:pos x="84" y="38"/>
              </a:cxn>
              <a:cxn ang="0">
                <a:pos x="82" y="36"/>
              </a:cxn>
              <a:cxn ang="0">
                <a:pos x="76" y="36"/>
              </a:cxn>
              <a:cxn ang="0">
                <a:pos x="72" y="38"/>
              </a:cxn>
              <a:cxn ang="0">
                <a:pos x="68" y="38"/>
              </a:cxn>
              <a:cxn ang="0">
                <a:pos x="62" y="38"/>
              </a:cxn>
              <a:cxn ang="0">
                <a:pos x="58" y="40"/>
              </a:cxn>
              <a:cxn ang="0">
                <a:pos x="56" y="40"/>
              </a:cxn>
              <a:cxn ang="0">
                <a:pos x="54" y="40"/>
              </a:cxn>
              <a:cxn ang="0">
                <a:pos x="48" y="36"/>
              </a:cxn>
              <a:cxn ang="0">
                <a:pos x="42" y="32"/>
              </a:cxn>
              <a:cxn ang="0">
                <a:pos x="40" y="34"/>
              </a:cxn>
              <a:cxn ang="0">
                <a:pos x="36" y="34"/>
              </a:cxn>
              <a:cxn ang="0">
                <a:pos x="32" y="34"/>
              </a:cxn>
              <a:cxn ang="0">
                <a:pos x="28" y="34"/>
              </a:cxn>
              <a:cxn ang="0">
                <a:pos x="28" y="30"/>
              </a:cxn>
              <a:cxn ang="0">
                <a:pos x="26" y="24"/>
              </a:cxn>
              <a:cxn ang="0">
                <a:pos x="24" y="20"/>
              </a:cxn>
              <a:cxn ang="0">
                <a:pos x="24" y="16"/>
              </a:cxn>
              <a:cxn ang="0">
                <a:pos x="22" y="14"/>
              </a:cxn>
              <a:cxn ang="0">
                <a:pos x="18" y="12"/>
              </a:cxn>
              <a:cxn ang="0">
                <a:pos x="16" y="10"/>
              </a:cxn>
              <a:cxn ang="0">
                <a:pos x="12" y="8"/>
              </a:cxn>
              <a:cxn ang="0">
                <a:pos x="6" y="6"/>
              </a:cxn>
              <a:cxn ang="0">
                <a:pos x="2" y="2"/>
              </a:cxn>
            </a:cxnLst>
            <a:rect l="0" t="0" r="r" b="b"/>
            <a:pathLst>
              <a:path w="98" h="42">
                <a:moveTo>
                  <a:pt x="0" y="2"/>
                </a:moveTo>
                <a:lnTo>
                  <a:pt x="0" y="2"/>
                </a:lnTo>
                <a:lnTo>
                  <a:pt x="0" y="2"/>
                </a:lnTo>
                <a:lnTo>
                  <a:pt x="2" y="0"/>
                </a:lnTo>
                <a:lnTo>
                  <a:pt x="2" y="0"/>
                </a:lnTo>
                <a:lnTo>
                  <a:pt x="2" y="0"/>
                </a:lnTo>
                <a:lnTo>
                  <a:pt x="2" y="0"/>
                </a:lnTo>
                <a:lnTo>
                  <a:pt x="2" y="0"/>
                </a:lnTo>
                <a:lnTo>
                  <a:pt x="4" y="0"/>
                </a:lnTo>
                <a:lnTo>
                  <a:pt x="4" y="0"/>
                </a:lnTo>
                <a:lnTo>
                  <a:pt x="4" y="0"/>
                </a:lnTo>
                <a:lnTo>
                  <a:pt x="4" y="0"/>
                </a:lnTo>
                <a:lnTo>
                  <a:pt x="6" y="0"/>
                </a:lnTo>
                <a:lnTo>
                  <a:pt x="6" y="0"/>
                </a:lnTo>
                <a:lnTo>
                  <a:pt x="8" y="0"/>
                </a:lnTo>
                <a:lnTo>
                  <a:pt x="8" y="0"/>
                </a:lnTo>
                <a:lnTo>
                  <a:pt x="8" y="0"/>
                </a:lnTo>
                <a:lnTo>
                  <a:pt x="8" y="0"/>
                </a:lnTo>
                <a:lnTo>
                  <a:pt x="10" y="0"/>
                </a:lnTo>
                <a:lnTo>
                  <a:pt x="10" y="0"/>
                </a:lnTo>
                <a:lnTo>
                  <a:pt x="10" y="0"/>
                </a:lnTo>
                <a:lnTo>
                  <a:pt x="10" y="0"/>
                </a:lnTo>
                <a:lnTo>
                  <a:pt x="10" y="2"/>
                </a:lnTo>
                <a:lnTo>
                  <a:pt x="12" y="2"/>
                </a:lnTo>
                <a:lnTo>
                  <a:pt x="12" y="2"/>
                </a:lnTo>
                <a:lnTo>
                  <a:pt x="12" y="2"/>
                </a:lnTo>
                <a:lnTo>
                  <a:pt x="14" y="2"/>
                </a:lnTo>
                <a:lnTo>
                  <a:pt x="14" y="2"/>
                </a:lnTo>
                <a:lnTo>
                  <a:pt x="14" y="2"/>
                </a:lnTo>
                <a:lnTo>
                  <a:pt x="14" y="2"/>
                </a:lnTo>
                <a:lnTo>
                  <a:pt x="16" y="2"/>
                </a:lnTo>
                <a:lnTo>
                  <a:pt x="16" y="2"/>
                </a:lnTo>
                <a:lnTo>
                  <a:pt x="16" y="2"/>
                </a:lnTo>
                <a:lnTo>
                  <a:pt x="16" y="2"/>
                </a:lnTo>
                <a:lnTo>
                  <a:pt x="20" y="4"/>
                </a:lnTo>
                <a:lnTo>
                  <a:pt x="22" y="6"/>
                </a:lnTo>
                <a:lnTo>
                  <a:pt x="22" y="6"/>
                </a:lnTo>
                <a:lnTo>
                  <a:pt x="28" y="6"/>
                </a:lnTo>
                <a:lnTo>
                  <a:pt x="30" y="6"/>
                </a:lnTo>
                <a:lnTo>
                  <a:pt x="30" y="6"/>
                </a:lnTo>
                <a:lnTo>
                  <a:pt x="30" y="6"/>
                </a:lnTo>
                <a:lnTo>
                  <a:pt x="32" y="6"/>
                </a:lnTo>
                <a:lnTo>
                  <a:pt x="32" y="6"/>
                </a:lnTo>
                <a:lnTo>
                  <a:pt x="32" y="6"/>
                </a:lnTo>
                <a:lnTo>
                  <a:pt x="34" y="6"/>
                </a:lnTo>
                <a:lnTo>
                  <a:pt x="34" y="6"/>
                </a:lnTo>
                <a:lnTo>
                  <a:pt x="34" y="6"/>
                </a:lnTo>
                <a:lnTo>
                  <a:pt x="34" y="6"/>
                </a:lnTo>
                <a:lnTo>
                  <a:pt x="36" y="6"/>
                </a:lnTo>
                <a:lnTo>
                  <a:pt x="36" y="6"/>
                </a:lnTo>
                <a:lnTo>
                  <a:pt x="36" y="6"/>
                </a:lnTo>
                <a:lnTo>
                  <a:pt x="36" y="6"/>
                </a:lnTo>
                <a:lnTo>
                  <a:pt x="38" y="6"/>
                </a:lnTo>
                <a:lnTo>
                  <a:pt x="40" y="6"/>
                </a:lnTo>
                <a:lnTo>
                  <a:pt x="40" y="8"/>
                </a:lnTo>
                <a:lnTo>
                  <a:pt x="42" y="8"/>
                </a:lnTo>
                <a:lnTo>
                  <a:pt x="44" y="10"/>
                </a:lnTo>
                <a:lnTo>
                  <a:pt x="44" y="10"/>
                </a:lnTo>
                <a:lnTo>
                  <a:pt x="44" y="10"/>
                </a:lnTo>
                <a:lnTo>
                  <a:pt x="46" y="10"/>
                </a:lnTo>
                <a:lnTo>
                  <a:pt x="48" y="10"/>
                </a:lnTo>
                <a:lnTo>
                  <a:pt x="48" y="10"/>
                </a:lnTo>
                <a:lnTo>
                  <a:pt x="50" y="12"/>
                </a:lnTo>
                <a:lnTo>
                  <a:pt x="50" y="12"/>
                </a:lnTo>
                <a:lnTo>
                  <a:pt x="50" y="12"/>
                </a:lnTo>
                <a:lnTo>
                  <a:pt x="50" y="12"/>
                </a:lnTo>
                <a:lnTo>
                  <a:pt x="50" y="12"/>
                </a:lnTo>
                <a:lnTo>
                  <a:pt x="52" y="12"/>
                </a:lnTo>
                <a:lnTo>
                  <a:pt x="52" y="12"/>
                </a:lnTo>
                <a:lnTo>
                  <a:pt x="52" y="12"/>
                </a:lnTo>
                <a:lnTo>
                  <a:pt x="54" y="14"/>
                </a:lnTo>
                <a:lnTo>
                  <a:pt x="54" y="14"/>
                </a:lnTo>
                <a:lnTo>
                  <a:pt x="54" y="14"/>
                </a:lnTo>
                <a:lnTo>
                  <a:pt x="52" y="14"/>
                </a:lnTo>
                <a:lnTo>
                  <a:pt x="52" y="14"/>
                </a:lnTo>
                <a:lnTo>
                  <a:pt x="54" y="16"/>
                </a:lnTo>
                <a:lnTo>
                  <a:pt x="56" y="16"/>
                </a:lnTo>
                <a:lnTo>
                  <a:pt x="58" y="16"/>
                </a:lnTo>
                <a:lnTo>
                  <a:pt x="60" y="14"/>
                </a:lnTo>
                <a:lnTo>
                  <a:pt x="60" y="14"/>
                </a:lnTo>
                <a:lnTo>
                  <a:pt x="60" y="14"/>
                </a:lnTo>
                <a:lnTo>
                  <a:pt x="62" y="14"/>
                </a:lnTo>
                <a:lnTo>
                  <a:pt x="62" y="14"/>
                </a:lnTo>
                <a:lnTo>
                  <a:pt x="64" y="12"/>
                </a:lnTo>
                <a:lnTo>
                  <a:pt x="64" y="14"/>
                </a:lnTo>
                <a:lnTo>
                  <a:pt x="64" y="14"/>
                </a:lnTo>
                <a:lnTo>
                  <a:pt x="64" y="14"/>
                </a:lnTo>
                <a:lnTo>
                  <a:pt x="64" y="14"/>
                </a:lnTo>
                <a:lnTo>
                  <a:pt x="64" y="14"/>
                </a:lnTo>
                <a:lnTo>
                  <a:pt x="66" y="14"/>
                </a:lnTo>
                <a:lnTo>
                  <a:pt x="66" y="14"/>
                </a:lnTo>
                <a:lnTo>
                  <a:pt x="66" y="14"/>
                </a:lnTo>
                <a:lnTo>
                  <a:pt x="66" y="14"/>
                </a:lnTo>
                <a:lnTo>
                  <a:pt x="68" y="14"/>
                </a:lnTo>
                <a:lnTo>
                  <a:pt x="68" y="12"/>
                </a:lnTo>
                <a:lnTo>
                  <a:pt x="68" y="12"/>
                </a:lnTo>
                <a:lnTo>
                  <a:pt x="68" y="14"/>
                </a:lnTo>
                <a:lnTo>
                  <a:pt x="68" y="14"/>
                </a:lnTo>
                <a:lnTo>
                  <a:pt x="70" y="14"/>
                </a:lnTo>
                <a:lnTo>
                  <a:pt x="70" y="14"/>
                </a:lnTo>
                <a:lnTo>
                  <a:pt x="70" y="14"/>
                </a:lnTo>
                <a:lnTo>
                  <a:pt x="70" y="14"/>
                </a:lnTo>
                <a:lnTo>
                  <a:pt x="70" y="14"/>
                </a:lnTo>
                <a:lnTo>
                  <a:pt x="72" y="14"/>
                </a:lnTo>
                <a:lnTo>
                  <a:pt x="72" y="14"/>
                </a:lnTo>
                <a:lnTo>
                  <a:pt x="72" y="14"/>
                </a:lnTo>
                <a:lnTo>
                  <a:pt x="72" y="14"/>
                </a:lnTo>
                <a:lnTo>
                  <a:pt x="74" y="16"/>
                </a:lnTo>
                <a:lnTo>
                  <a:pt x="74" y="16"/>
                </a:lnTo>
                <a:lnTo>
                  <a:pt x="74" y="16"/>
                </a:lnTo>
                <a:lnTo>
                  <a:pt x="74" y="16"/>
                </a:lnTo>
                <a:lnTo>
                  <a:pt x="76" y="16"/>
                </a:lnTo>
                <a:lnTo>
                  <a:pt x="76" y="16"/>
                </a:lnTo>
                <a:lnTo>
                  <a:pt x="76" y="16"/>
                </a:lnTo>
                <a:lnTo>
                  <a:pt x="78" y="16"/>
                </a:lnTo>
                <a:lnTo>
                  <a:pt x="78" y="16"/>
                </a:lnTo>
                <a:lnTo>
                  <a:pt x="80" y="18"/>
                </a:lnTo>
                <a:lnTo>
                  <a:pt x="80" y="18"/>
                </a:lnTo>
                <a:lnTo>
                  <a:pt x="80" y="18"/>
                </a:lnTo>
                <a:lnTo>
                  <a:pt x="80" y="18"/>
                </a:lnTo>
                <a:lnTo>
                  <a:pt x="80" y="18"/>
                </a:lnTo>
                <a:lnTo>
                  <a:pt x="80" y="20"/>
                </a:lnTo>
                <a:lnTo>
                  <a:pt x="80" y="20"/>
                </a:lnTo>
                <a:lnTo>
                  <a:pt x="80" y="22"/>
                </a:lnTo>
                <a:lnTo>
                  <a:pt x="80" y="22"/>
                </a:lnTo>
                <a:lnTo>
                  <a:pt x="80" y="22"/>
                </a:lnTo>
                <a:lnTo>
                  <a:pt x="84" y="26"/>
                </a:lnTo>
                <a:lnTo>
                  <a:pt x="86" y="26"/>
                </a:lnTo>
                <a:lnTo>
                  <a:pt x="88" y="26"/>
                </a:lnTo>
                <a:lnTo>
                  <a:pt x="90" y="26"/>
                </a:lnTo>
                <a:lnTo>
                  <a:pt x="90" y="26"/>
                </a:lnTo>
                <a:lnTo>
                  <a:pt x="92" y="28"/>
                </a:lnTo>
                <a:lnTo>
                  <a:pt x="92" y="28"/>
                </a:lnTo>
                <a:lnTo>
                  <a:pt x="92" y="28"/>
                </a:lnTo>
                <a:lnTo>
                  <a:pt x="92" y="28"/>
                </a:lnTo>
                <a:lnTo>
                  <a:pt x="90" y="30"/>
                </a:lnTo>
                <a:lnTo>
                  <a:pt x="90" y="30"/>
                </a:lnTo>
                <a:lnTo>
                  <a:pt x="90" y="30"/>
                </a:lnTo>
                <a:lnTo>
                  <a:pt x="90" y="30"/>
                </a:lnTo>
                <a:lnTo>
                  <a:pt x="88" y="30"/>
                </a:lnTo>
                <a:lnTo>
                  <a:pt x="88" y="30"/>
                </a:lnTo>
                <a:lnTo>
                  <a:pt x="88" y="30"/>
                </a:lnTo>
                <a:lnTo>
                  <a:pt x="88" y="30"/>
                </a:lnTo>
                <a:lnTo>
                  <a:pt x="88" y="30"/>
                </a:lnTo>
                <a:lnTo>
                  <a:pt x="90" y="32"/>
                </a:lnTo>
                <a:lnTo>
                  <a:pt x="90" y="32"/>
                </a:lnTo>
                <a:lnTo>
                  <a:pt x="92" y="34"/>
                </a:lnTo>
                <a:lnTo>
                  <a:pt x="94" y="36"/>
                </a:lnTo>
                <a:lnTo>
                  <a:pt x="94" y="36"/>
                </a:lnTo>
                <a:lnTo>
                  <a:pt x="96" y="36"/>
                </a:lnTo>
                <a:lnTo>
                  <a:pt x="96" y="36"/>
                </a:lnTo>
                <a:lnTo>
                  <a:pt x="96" y="36"/>
                </a:lnTo>
                <a:lnTo>
                  <a:pt x="98" y="38"/>
                </a:lnTo>
                <a:lnTo>
                  <a:pt x="96" y="38"/>
                </a:lnTo>
                <a:lnTo>
                  <a:pt x="96" y="40"/>
                </a:lnTo>
                <a:lnTo>
                  <a:pt x="96" y="40"/>
                </a:lnTo>
                <a:lnTo>
                  <a:pt x="96" y="42"/>
                </a:lnTo>
                <a:lnTo>
                  <a:pt x="94" y="42"/>
                </a:lnTo>
                <a:lnTo>
                  <a:pt x="94" y="40"/>
                </a:lnTo>
                <a:lnTo>
                  <a:pt x="92" y="40"/>
                </a:lnTo>
                <a:lnTo>
                  <a:pt x="92" y="40"/>
                </a:lnTo>
                <a:lnTo>
                  <a:pt x="92" y="40"/>
                </a:lnTo>
                <a:lnTo>
                  <a:pt x="92" y="40"/>
                </a:lnTo>
                <a:lnTo>
                  <a:pt x="90" y="38"/>
                </a:lnTo>
                <a:lnTo>
                  <a:pt x="90" y="38"/>
                </a:lnTo>
                <a:lnTo>
                  <a:pt x="88" y="40"/>
                </a:lnTo>
                <a:lnTo>
                  <a:pt x="88" y="40"/>
                </a:lnTo>
                <a:lnTo>
                  <a:pt x="88" y="40"/>
                </a:lnTo>
                <a:lnTo>
                  <a:pt x="88" y="40"/>
                </a:lnTo>
                <a:lnTo>
                  <a:pt x="88" y="40"/>
                </a:lnTo>
                <a:lnTo>
                  <a:pt x="86" y="38"/>
                </a:lnTo>
                <a:lnTo>
                  <a:pt x="86" y="38"/>
                </a:lnTo>
                <a:lnTo>
                  <a:pt x="86" y="38"/>
                </a:lnTo>
                <a:lnTo>
                  <a:pt x="86" y="38"/>
                </a:lnTo>
                <a:lnTo>
                  <a:pt x="84" y="38"/>
                </a:lnTo>
                <a:lnTo>
                  <a:pt x="84" y="38"/>
                </a:lnTo>
                <a:lnTo>
                  <a:pt x="84" y="38"/>
                </a:lnTo>
                <a:lnTo>
                  <a:pt x="84" y="36"/>
                </a:lnTo>
                <a:lnTo>
                  <a:pt x="84" y="36"/>
                </a:lnTo>
                <a:lnTo>
                  <a:pt x="82" y="36"/>
                </a:lnTo>
                <a:lnTo>
                  <a:pt x="78" y="34"/>
                </a:lnTo>
                <a:lnTo>
                  <a:pt x="78" y="34"/>
                </a:lnTo>
                <a:lnTo>
                  <a:pt x="78" y="34"/>
                </a:lnTo>
                <a:lnTo>
                  <a:pt x="76" y="34"/>
                </a:lnTo>
                <a:lnTo>
                  <a:pt x="76" y="36"/>
                </a:lnTo>
                <a:lnTo>
                  <a:pt x="76" y="36"/>
                </a:lnTo>
                <a:lnTo>
                  <a:pt x="74" y="36"/>
                </a:lnTo>
                <a:lnTo>
                  <a:pt x="74" y="38"/>
                </a:lnTo>
                <a:lnTo>
                  <a:pt x="74" y="38"/>
                </a:lnTo>
                <a:lnTo>
                  <a:pt x="72" y="38"/>
                </a:lnTo>
                <a:lnTo>
                  <a:pt x="72" y="38"/>
                </a:lnTo>
                <a:lnTo>
                  <a:pt x="72" y="38"/>
                </a:lnTo>
                <a:lnTo>
                  <a:pt x="70" y="38"/>
                </a:lnTo>
                <a:lnTo>
                  <a:pt x="68" y="38"/>
                </a:lnTo>
                <a:lnTo>
                  <a:pt x="68" y="38"/>
                </a:lnTo>
                <a:lnTo>
                  <a:pt x="66" y="38"/>
                </a:lnTo>
                <a:lnTo>
                  <a:pt x="66" y="38"/>
                </a:lnTo>
                <a:lnTo>
                  <a:pt x="64" y="38"/>
                </a:lnTo>
                <a:lnTo>
                  <a:pt x="64" y="38"/>
                </a:lnTo>
                <a:lnTo>
                  <a:pt x="62" y="38"/>
                </a:lnTo>
                <a:lnTo>
                  <a:pt x="62" y="38"/>
                </a:lnTo>
                <a:lnTo>
                  <a:pt x="60" y="40"/>
                </a:lnTo>
                <a:lnTo>
                  <a:pt x="60" y="40"/>
                </a:lnTo>
                <a:lnTo>
                  <a:pt x="58" y="40"/>
                </a:lnTo>
                <a:lnTo>
                  <a:pt x="58" y="40"/>
                </a:lnTo>
                <a:lnTo>
                  <a:pt x="58" y="40"/>
                </a:lnTo>
                <a:lnTo>
                  <a:pt x="58" y="40"/>
                </a:lnTo>
                <a:lnTo>
                  <a:pt x="58" y="40"/>
                </a:lnTo>
                <a:lnTo>
                  <a:pt x="56" y="40"/>
                </a:lnTo>
                <a:lnTo>
                  <a:pt x="56" y="40"/>
                </a:lnTo>
                <a:lnTo>
                  <a:pt x="56" y="40"/>
                </a:lnTo>
                <a:lnTo>
                  <a:pt x="54" y="40"/>
                </a:lnTo>
                <a:lnTo>
                  <a:pt x="54" y="40"/>
                </a:lnTo>
                <a:lnTo>
                  <a:pt x="54" y="40"/>
                </a:lnTo>
                <a:lnTo>
                  <a:pt x="54" y="40"/>
                </a:lnTo>
                <a:lnTo>
                  <a:pt x="54" y="38"/>
                </a:lnTo>
                <a:lnTo>
                  <a:pt x="52" y="38"/>
                </a:lnTo>
                <a:lnTo>
                  <a:pt x="52" y="38"/>
                </a:lnTo>
                <a:lnTo>
                  <a:pt x="50" y="38"/>
                </a:lnTo>
                <a:lnTo>
                  <a:pt x="48" y="36"/>
                </a:lnTo>
                <a:lnTo>
                  <a:pt x="48" y="36"/>
                </a:lnTo>
                <a:lnTo>
                  <a:pt x="46" y="36"/>
                </a:lnTo>
                <a:lnTo>
                  <a:pt x="44" y="34"/>
                </a:lnTo>
                <a:lnTo>
                  <a:pt x="44" y="32"/>
                </a:lnTo>
                <a:lnTo>
                  <a:pt x="42" y="32"/>
                </a:lnTo>
                <a:lnTo>
                  <a:pt x="42" y="32"/>
                </a:lnTo>
                <a:lnTo>
                  <a:pt x="40" y="32"/>
                </a:lnTo>
                <a:lnTo>
                  <a:pt x="40" y="32"/>
                </a:lnTo>
                <a:lnTo>
                  <a:pt x="40" y="34"/>
                </a:lnTo>
                <a:lnTo>
                  <a:pt x="40" y="34"/>
                </a:lnTo>
                <a:lnTo>
                  <a:pt x="40" y="34"/>
                </a:lnTo>
                <a:lnTo>
                  <a:pt x="40" y="34"/>
                </a:lnTo>
                <a:lnTo>
                  <a:pt x="38" y="34"/>
                </a:lnTo>
                <a:lnTo>
                  <a:pt x="38" y="34"/>
                </a:lnTo>
                <a:lnTo>
                  <a:pt x="36" y="34"/>
                </a:lnTo>
                <a:lnTo>
                  <a:pt x="36" y="34"/>
                </a:lnTo>
                <a:lnTo>
                  <a:pt x="34" y="34"/>
                </a:lnTo>
                <a:lnTo>
                  <a:pt x="32" y="34"/>
                </a:lnTo>
                <a:lnTo>
                  <a:pt x="32" y="34"/>
                </a:lnTo>
                <a:lnTo>
                  <a:pt x="32" y="34"/>
                </a:lnTo>
                <a:lnTo>
                  <a:pt x="32" y="34"/>
                </a:lnTo>
                <a:lnTo>
                  <a:pt x="30" y="34"/>
                </a:lnTo>
                <a:lnTo>
                  <a:pt x="30" y="34"/>
                </a:lnTo>
                <a:lnTo>
                  <a:pt x="30" y="34"/>
                </a:lnTo>
                <a:lnTo>
                  <a:pt x="28" y="34"/>
                </a:lnTo>
                <a:lnTo>
                  <a:pt x="26" y="34"/>
                </a:lnTo>
                <a:lnTo>
                  <a:pt x="28" y="32"/>
                </a:lnTo>
                <a:lnTo>
                  <a:pt x="28" y="32"/>
                </a:lnTo>
                <a:lnTo>
                  <a:pt x="28" y="30"/>
                </a:lnTo>
                <a:lnTo>
                  <a:pt x="28" y="30"/>
                </a:lnTo>
                <a:lnTo>
                  <a:pt x="28" y="28"/>
                </a:lnTo>
                <a:lnTo>
                  <a:pt x="28" y="28"/>
                </a:lnTo>
                <a:lnTo>
                  <a:pt x="28" y="28"/>
                </a:lnTo>
                <a:lnTo>
                  <a:pt x="28" y="26"/>
                </a:lnTo>
                <a:lnTo>
                  <a:pt x="26" y="24"/>
                </a:lnTo>
                <a:lnTo>
                  <a:pt x="26" y="24"/>
                </a:lnTo>
                <a:lnTo>
                  <a:pt x="26" y="22"/>
                </a:lnTo>
                <a:lnTo>
                  <a:pt x="26" y="22"/>
                </a:lnTo>
                <a:lnTo>
                  <a:pt x="26" y="22"/>
                </a:lnTo>
                <a:lnTo>
                  <a:pt x="24" y="20"/>
                </a:lnTo>
                <a:lnTo>
                  <a:pt x="24" y="18"/>
                </a:lnTo>
                <a:lnTo>
                  <a:pt x="24" y="18"/>
                </a:lnTo>
                <a:lnTo>
                  <a:pt x="24" y="18"/>
                </a:lnTo>
                <a:lnTo>
                  <a:pt x="24" y="16"/>
                </a:lnTo>
                <a:lnTo>
                  <a:pt x="24" y="16"/>
                </a:lnTo>
                <a:lnTo>
                  <a:pt x="22" y="16"/>
                </a:lnTo>
                <a:lnTo>
                  <a:pt x="22" y="14"/>
                </a:lnTo>
                <a:lnTo>
                  <a:pt x="22" y="14"/>
                </a:lnTo>
                <a:lnTo>
                  <a:pt x="22" y="14"/>
                </a:lnTo>
                <a:lnTo>
                  <a:pt x="22" y="14"/>
                </a:lnTo>
                <a:lnTo>
                  <a:pt x="22" y="14"/>
                </a:lnTo>
                <a:lnTo>
                  <a:pt x="20" y="14"/>
                </a:lnTo>
                <a:lnTo>
                  <a:pt x="18" y="12"/>
                </a:lnTo>
                <a:lnTo>
                  <a:pt x="18" y="12"/>
                </a:lnTo>
                <a:lnTo>
                  <a:pt x="18" y="12"/>
                </a:lnTo>
                <a:lnTo>
                  <a:pt x="16" y="12"/>
                </a:lnTo>
                <a:lnTo>
                  <a:pt x="16" y="10"/>
                </a:lnTo>
                <a:lnTo>
                  <a:pt x="16" y="10"/>
                </a:lnTo>
                <a:lnTo>
                  <a:pt x="16" y="10"/>
                </a:lnTo>
                <a:lnTo>
                  <a:pt x="16" y="10"/>
                </a:lnTo>
                <a:lnTo>
                  <a:pt x="14" y="10"/>
                </a:lnTo>
                <a:lnTo>
                  <a:pt x="14" y="10"/>
                </a:lnTo>
                <a:lnTo>
                  <a:pt x="14" y="10"/>
                </a:lnTo>
                <a:lnTo>
                  <a:pt x="14" y="8"/>
                </a:lnTo>
                <a:lnTo>
                  <a:pt x="12" y="8"/>
                </a:lnTo>
                <a:lnTo>
                  <a:pt x="12" y="8"/>
                </a:lnTo>
                <a:lnTo>
                  <a:pt x="12" y="8"/>
                </a:lnTo>
                <a:lnTo>
                  <a:pt x="12" y="8"/>
                </a:lnTo>
                <a:lnTo>
                  <a:pt x="10" y="8"/>
                </a:lnTo>
                <a:lnTo>
                  <a:pt x="6" y="6"/>
                </a:lnTo>
                <a:lnTo>
                  <a:pt x="4" y="4"/>
                </a:lnTo>
                <a:lnTo>
                  <a:pt x="4" y="4"/>
                </a:lnTo>
                <a:lnTo>
                  <a:pt x="4" y="4"/>
                </a:lnTo>
                <a:lnTo>
                  <a:pt x="2" y="4"/>
                </a:lnTo>
                <a:lnTo>
                  <a:pt x="2" y="2"/>
                </a:lnTo>
                <a:lnTo>
                  <a:pt x="0" y="2"/>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6" name="Freeform 192"/>
          <p:cNvSpPr>
            <a:spLocks noEditPoints="1"/>
          </p:cNvSpPr>
          <p:nvPr/>
        </p:nvSpPr>
        <p:spPr bwMode="auto">
          <a:xfrm>
            <a:off x="4403725" y="2049463"/>
            <a:ext cx="193675" cy="269875"/>
          </a:xfrm>
          <a:custGeom>
            <a:avLst/>
            <a:gdLst/>
            <a:ahLst/>
            <a:cxnLst>
              <a:cxn ang="0">
                <a:pos x="26" y="76"/>
              </a:cxn>
              <a:cxn ang="0">
                <a:pos x="12" y="52"/>
              </a:cxn>
              <a:cxn ang="0">
                <a:pos x="28" y="52"/>
              </a:cxn>
              <a:cxn ang="0">
                <a:pos x="90" y="2"/>
              </a:cxn>
              <a:cxn ang="0">
                <a:pos x="82" y="8"/>
              </a:cxn>
              <a:cxn ang="0">
                <a:pos x="18" y="104"/>
              </a:cxn>
              <a:cxn ang="0">
                <a:pos x="4" y="96"/>
              </a:cxn>
              <a:cxn ang="0">
                <a:pos x="26" y="88"/>
              </a:cxn>
              <a:cxn ang="0">
                <a:pos x="32" y="98"/>
              </a:cxn>
              <a:cxn ang="0">
                <a:pos x="26" y="104"/>
              </a:cxn>
              <a:cxn ang="0">
                <a:pos x="110" y="146"/>
              </a:cxn>
              <a:cxn ang="0">
                <a:pos x="56" y="34"/>
              </a:cxn>
              <a:cxn ang="0">
                <a:pos x="48" y="46"/>
              </a:cxn>
              <a:cxn ang="0">
                <a:pos x="52" y="48"/>
              </a:cxn>
              <a:cxn ang="0">
                <a:pos x="70" y="48"/>
              </a:cxn>
              <a:cxn ang="0">
                <a:pos x="72" y="62"/>
              </a:cxn>
              <a:cxn ang="0">
                <a:pos x="68" y="70"/>
              </a:cxn>
              <a:cxn ang="0">
                <a:pos x="66" y="74"/>
              </a:cxn>
              <a:cxn ang="0">
                <a:pos x="88" y="96"/>
              </a:cxn>
              <a:cxn ang="0">
                <a:pos x="102" y="112"/>
              </a:cxn>
              <a:cxn ang="0">
                <a:pos x="98" y="110"/>
              </a:cxn>
              <a:cxn ang="0">
                <a:pos x="104" y="124"/>
              </a:cxn>
              <a:cxn ang="0">
                <a:pos x="122" y="130"/>
              </a:cxn>
              <a:cxn ang="0">
                <a:pos x="112" y="144"/>
              </a:cxn>
              <a:cxn ang="0">
                <a:pos x="114" y="148"/>
              </a:cxn>
              <a:cxn ang="0">
                <a:pos x="104" y="156"/>
              </a:cxn>
              <a:cxn ang="0">
                <a:pos x="84" y="156"/>
              </a:cxn>
              <a:cxn ang="0">
                <a:pos x="66" y="158"/>
              </a:cxn>
              <a:cxn ang="0">
                <a:pos x="48" y="164"/>
              </a:cxn>
              <a:cxn ang="0">
                <a:pos x="30" y="168"/>
              </a:cxn>
              <a:cxn ang="0">
                <a:pos x="44" y="156"/>
              </a:cxn>
              <a:cxn ang="0">
                <a:pos x="64" y="146"/>
              </a:cxn>
              <a:cxn ang="0">
                <a:pos x="56" y="146"/>
              </a:cxn>
              <a:cxn ang="0">
                <a:pos x="38" y="144"/>
              </a:cxn>
              <a:cxn ang="0">
                <a:pos x="42" y="136"/>
              </a:cxn>
              <a:cxn ang="0">
                <a:pos x="42" y="124"/>
              </a:cxn>
              <a:cxn ang="0">
                <a:pos x="62" y="116"/>
              </a:cxn>
              <a:cxn ang="0">
                <a:pos x="64" y="110"/>
              </a:cxn>
              <a:cxn ang="0">
                <a:pos x="64" y="90"/>
              </a:cxn>
              <a:cxn ang="0">
                <a:pos x="44" y="94"/>
              </a:cxn>
              <a:cxn ang="0">
                <a:pos x="38" y="90"/>
              </a:cxn>
              <a:cxn ang="0">
                <a:pos x="42" y="74"/>
              </a:cxn>
              <a:cxn ang="0">
                <a:pos x="36" y="72"/>
              </a:cxn>
              <a:cxn ang="0">
                <a:pos x="32" y="78"/>
              </a:cxn>
              <a:cxn ang="0">
                <a:pos x="40" y="66"/>
              </a:cxn>
              <a:cxn ang="0">
                <a:pos x="28" y="64"/>
              </a:cxn>
              <a:cxn ang="0">
                <a:pos x="32" y="60"/>
              </a:cxn>
              <a:cxn ang="0">
                <a:pos x="34" y="56"/>
              </a:cxn>
              <a:cxn ang="0">
                <a:pos x="30" y="50"/>
              </a:cxn>
              <a:cxn ang="0">
                <a:pos x="38" y="44"/>
              </a:cxn>
              <a:cxn ang="0">
                <a:pos x="66" y="30"/>
              </a:cxn>
              <a:cxn ang="0">
                <a:pos x="26" y="40"/>
              </a:cxn>
              <a:cxn ang="0">
                <a:pos x="22" y="42"/>
              </a:cxn>
              <a:cxn ang="0">
                <a:pos x="18" y="40"/>
              </a:cxn>
              <a:cxn ang="0">
                <a:pos x="32" y="54"/>
              </a:cxn>
              <a:cxn ang="0">
                <a:pos x="20" y="52"/>
              </a:cxn>
              <a:cxn ang="0">
                <a:pos x="12" y="48"/>
              </a:cxn>
              <a:cxn ang="0">
                <a:pos x="64" y="28"/>
              </a:cxn>
              <a:cxn ang="0">
                <a:pos x="36" y="82"/>
              </a:cxn>
              <a:cxn ang="0">
                <a:pos x="88" y="158"/>
              </a:cxn>
              <a:cxn ang="0">
                <a:pos x="24" y="68"/>
              </a:cxn>
              <a:cxn ang="0">
                <a:pos x="28" y="66"/>
              </a:cxn>
            </a:cxnLst>
            <a:rect l="0" t="0" r="r" b="b"/>
            <a:pathLst>
              <a:path w="122" h="170">
                <a:moveTo>
                  <a:pt x="26" y="76"/>
                </a:moveTo>
                <a:lnTo>
                  <a:pt x="26" y="76"/>
                </a:lnTo>
                <a:lnTo>
                  <a:pt x="26" y="78"/>
                </a:lnTo>
                <a:lnTo>
                  <a:pt x="26" y="78"/>
                </a:lnTo>
                <a:lnTo>
                  <a:pt x="26" y="78"/>
                </a:lnTo>
                <a:lnTo>
                  <a:pt x="28" y="78"/>
                </a:lnTo>
                <a:lnTo>
                  <a:pt x="28" y="78"/>
                </a:lnTo>
                <a:lnTo>
                  <a:pt x="28" y="78"/>
                </a:lnTo>
                <a:lnTo>
                  <a:pt x="28" y="80"/>
                </a:lnTo>
                <a:lnTo>
                  <a:pt x="26" y="80"/>
                </a:lnTo>
                <a:lnTo>
                  <a:pt x="24" y="80"/>
                </a:lnTo>
                <a:lnTo>
                  <a:pt x="24" y="80"/>
                </a:lnTo>
                <a:lnTo>
                  <a:pt x="24" y="80"/>
                </a:lnTo>
                <a:lnTo>
                  <a:pt x="24" y="80"/>
                </a:lnTo>
                <a:lnTo>
                  <a:pt x="24" y="80"/>
                </a:lnTo>
                <a:lnTo>
                  <a:pt x="24" y="78"/>
                </a:lnTo>
                <a:lnTo>
                  <a:pt x="24" y="78"/>
                </a:lnTo>
                <a:lnTo>
                  <a:pt x="24" y="78"/>
                </a:lnTo>
                <a:lnTo>
                  <a:pt x="24" y="78"/>
                </a:lnTo>
                <a:lnTo>
                  <a:pt x="24" y="78"/>
                </a:lnTo>
                <a:lnTo>
                  <a:pt x="24" y="78"/>
                </a:lnTo>
                <a:lnTo>
                  <a:pt x="24" y="78"/>
                </a:lnTo>
                <a:lnTo>
                  <a:pt x="24" y="78"/>
                </a:lnTo>
                <a:lnTo>
                  <a:pt x="24" y="78"/>
                </a:lnTo>
                <a:lnTo>
                  <a:pt x="22" y="78"/>
                </a:lnTo>
                <a:lnTo>
                  <a:pt x="22" y="78"/>
                </a:lnTo>
                <a:lnTo>
                  <a:pt x="22" y="78"/>
                </a:lnTo>
                <a:lnTo>
                  <a:pt x="22" y="80"/>
                </a:lnTo>
                <a:lnTo>
                  <a:pt x="22" y="80"/>
                </a:lnTo>
                <a:lnTo>
                  <a:pt x="22" y="80"/>
                </a:lnTo>
                <a:lnTo>
                  <a:pt x="22" y="80"/>
                </a:lnTo>
                <a:lnTo>
                  <a:pt x="22" y="78"/>
                </a:lnTo>
                <a:lnTo>
                  <a:pt x="22" y="78"/>
                </a:lnTo>
                <a:lnTo>
                  <a:pt x="22" y="78"/>
                </a:lnTo>
                <a:lnTo>
                  <a:pt x="22" y="76"/>
                </a:lnTo>
                <a:lnTo>
                  <a:pt x="24" y="76"/>
                </a:lnTo>
                <a:lnTo>
                  <a:pt x="24" y="76"/>
                </a:lnTo>
                <a:lnTo>
                  <a:pt x="26" y="76"/>
                </a:lnTo>
                <a:lnTo>
                  <a:pt x="26" y="76"/>
                </a:lnTo>
                <a:lnTo>
                  <a:pt x="26" y="74"/>
                </a:lnTo>
                <a:lnTo>
                  <a:pt x="26" y="76"/>
                </a:lnTo>
                <a:lnTo>
                  <a:pt x="26" y="76"/>
                </a:lnTo>
                <a:lnTo>
                  <a:pt x="26" y="76"/>
                </a:lnTo>
                <a:lnTo>
                  <a:pt x="26" y="76"/>
                </a:lnTo>
                <a:close/>
                <a:moveTo>
                  <a:pt x="70" y="24"/>
                </a:moveTo>
                <a:lnTo>
                  <a:pt x="70" y="24"/>
                </a:lnTo>
                <a:lnTo>
                  <a:pt x="70" y="24"/>
                </a:lnTo>
                <a:lnTo>
                  <a:pt x="70" y="24"/>
                </a:lnTo>
                <a:lnTo>
                  <a:pt x="70" y="24"/>
                </a:lnTo>
                <a:lnTo>
                  <a:pt x="70" y="24"/>
                </a:lnTo>
                <a:lnTo>
                  <a:pt x="70" y="22"/>
                </a:lnTo>
                <a:lnTo>
                  <a:pt x="70" y="22"/>
                </a:lnTo>
                <a:lnTo>
                  <a:pt x="72" y="22"/>
                </a:lnTo>
                <a:lnTo>
                  <a:pt x="72" y="22"/>
                </a:lnTo>
                <a:lnTo>
                  <a:pt x="72" y="24"/>
                </a:lnTo>
                <a:lnTo>
                  <a:pt x="72" y="24"/>
                </a:lnTo>
                <a:lnTo>
                  <a:pt x="70" y="24"/>
                </a:lnTo>
                <a:lnTo>
                  <a:pt x="70" y="24"/>
                </a:lnTo>
                <a:lnTo>
                  <a:pt x="70" y="24"/>
                </a:lnTo>
                <a:close/>
                <a:moveTo>
                  <a:pt x="92" y="2"/>
                </a:moveTo>
                <a:lnTo>
                  <a:pt x="92" y="2"/>
                </a:lnTo>
                <a:lnTo>
                  <a:pt x="90" y="2"/>
                </a:lnTo>
                <a:lnTo>
                  <a:pt x="90" y="2"/>
                </a:lnTo>
                <a:lnTo>
                  <a:pt x="90" y="2"/>
                </a:lnTo>
                <a:lnTo>
                  <a:pt x="90" y="0"/>
                </a:lnTo>
                <a:lnTo>
                  <a:pt x="90" y="0"/>
                </a:lnTo>
                <a:lnTo>
                  <a:pt x="92" y="0"/>
                </a:lnTo>
                <a:lnTo>
                  <a:pt x="92" y="0"/>
                </a:lnTo>
                <a:lnTo>
                  <a:pt x="92" y="0"/>
                </a:lnTo>
                <a:lnTo>
                  <a:pt x="92" y="0"/>
                </a:lnTo>
                <a:lnTo>
                  <a:pt x="92" y="2"/>
                </a:lnTo>
                <a:close/>
                <a:moveTo>
                  <a:pt x="14" y="52"/>
                </a:moveTo>
                <a:lnTo>
                  <a:pt x="14" y="52"/>
                </a:lnTo>
                <a:lnTo>
                  <a:pt x="12" y="52"/>
                </a:lnTo>
                <a:lnTo>
                  <a:pt x="12" y="52"/>
                </a:lnTo>
                <a:lnTo>
                  <a:pt x="12" y="52"/>
                </a:lnTo>
                <a:lnTo>
                  <a:pt x="12" y="52"/>
                </a:lnTo>
                <a:lnTo>
                  <a:pt x="12" y="52"/>
                </a:lnTo>
                <a:lnTo>
                  <a:pt x="12" y="50"/>
                </a:lnTo>
                <a:lnTo>
                  <a:pt x="14" y="50"/>
                </a:lnTo>
                <a:lnTo>
                  <a:pt x="14" y="50"/>
                </a:lnTo>
                <a:lnTo>
                  <a:pt x="14" y="52"/>
                </a:lnTo>
                <a:lnTo>
                  <a:pt x="14" y="52"/>
                </a:lnTo>
                <a:lnTo>
                  <a:pt x="14" y="52"/>
                </a:lnTo>
                <a:lnTo>
                  <a:pt x="14" y="52"/>
                </a:lnTo>
                <a:lnTo>
                  <a:pt x="14" y="52"/>
                </a:lnTo>
                <a:close/>
                <a:moveTo>
                  <a:pt x="28" y="76"/>
                </a:moveTo>
                <a:lnTo>
                  <a:pt x="28" y="78"/>
                </a:lnTo>
                <a:lnTo>
                  <a:pt x="28" y="78"/>
                </a:lnTo>
                <a:lnTo>
                  <a:pt x="28" y="78"/>
                </a:lnTo>
                <a:lnTo>
                  <a:pt x="26" y="76"/>
                </a:lnTo>
                <a:lnTo>
                  <a:pt x="26" y="76"/>
                </a:lnTo>
                <a:lnTo>
                  <a:pt x="26" y="76"/>
                </a:lnTo>
                <a:lnTo>
                  <a:pt x="26" y="76"/>
                </a:lnTo>
                <a:lnTo>
                  <a:pt x="26" y="76"/>
                </a:lnTo>
                <a:lnTo>
                  <a:pt x="26" y="76"/>
                </a:lnTo>
                <a:lnTo>
                  <a:pt x="28" y="74"/>
                </a:lnTo>
                <a:lnTo>
                  <a:pt x="28" y="74"/>
                </a:lnTo>
                <a:lnTo>
                  <a:pt x="30" y="74"/>
                </a:lnTo>
                <a:lnTo>
                  <a:pt x="30" y="72"/>
                </a:lnTo>
                <a:lnTo>
                  <a:pt x="30" y="72"/>
                </a:lnTo>
                <a:lnTo>
                  <a:pt x="32" y="72"/>
                </a:lnTo>
                <a:lnTo>
                  <a:pt x="32" y="72"/>
                </a:lnTo>
                <a:lnTo>
                  <a:pt x="32" y="72"/>
                </a:lnTo>
                <a:lnTo>
                  <a:pt x="32" y="72"/>
                </a:lnTo>
                <a:lnTo>
                  <a:pt x="32" y="72"/>
                </a:lnTo>
                <a:lnTo>
                  <a:pt x="32" y="72"/>
                </a:lnTo>
                <a:lnTo>
                  <a:pt x="32" y="72"/>
                </a:lnTo>
                <a:lnTo>
                  <a:pt x="32" y="72"/>
                </a:lnTo>
                <a:lnTo>
                  <a:pt x="30" y="74"/>
                </a:lnTo>
                <a:lnTo>
                  <a:pt x="30" y="74"/>
                </a:lnTo>
                <a:lnTo>
                  <a:pt x="30" y="76"/>
                </a:lnTo>
                <a:lnTo>
                  <a:pt x="28" y="76"/>
                </a:lnTo>
                <a:close/>
                <a:moveTo>
                  <a:pt x="28" y="54"/>
                </a:moveTo>
                <a:lnTo>
                  <a:pt x="28" y="54"/>
                </a:lnTo>
                <a:lnTo>
                  <a:pt x="28" y="54"/>
                </a:lnTo>
                <a:lnTo>
                  <a:pt x="28" y="52"/>
                </a:lnTo>
                <a:lnTo>
                  <a:pt x="28" y="52"/>
                </a:lnTo>
                <a:lnTo>
                  <a:pt x="28" y="52"/>
                </a:lnTo>
                <a:lnTo>
                  <a:pt x="28" y="52"/>
                </a:lnTo>
                <a:lnTo>
                  <a:pt x="28" y="50"/>
                </a:lnTo>
                <a:lnTo>
                  <a:pt x="28" y="50"/>
                </a:lnTo>
                <a:lnTo>
                  <a:pt x="30" y="50"/>
                </a:lnTo>
                <a:lnTo>
                  <a:pt x="28" y="54"/>
                </a:lnTo>
                <a:lnTo>
                  <a:pt x="28" y="54"/>
                </a:lnTo>
                <a:lnTo>
                  <a:pt x="28" y="54"/>
                </a:lnTo>
                <a:close/>
                <a:moveTo>
                  <a:pt x="20" y="66"/>
                </a:moveTo>
                <a:lnTo>
                  <a:pt x="20" y="66"/>
                </a:lnTo>
                <a:lnTo>
                  <a:pt x="18" y="66"/>
                </a:lnTo>
                <a:lnTo>
                  <a:pt x="18" y="66"/>
                </a:lnTo>
                <a:lnTo>
                  <a:pt x="18" y="66"/>
                </a:lnTo>
                <a:lnTo>
                  <a:pt x="18" y="66"/>
                </a:lnTo>
                <a:lnTo>
                  <a:pt x="18" y="68"/>
                </a:lnTo>
                <a:lnTo>
                  <a:pt x="16" y="68"/>
                </a:lnTo>
                <a:lnTo>
                  <a:pt x="16" y="66"/>
                </a:lnTo>
                <a:lnTo>
                  <a:pt x="16" y="66"/>
                </a:lnTo>
                <a:lnTo>
                  <a:pt x="16" y="66"/>
                </a:lnTo>
                <a:lnTo>
                  <a:pt x="16" y="66"/>
                </a:lnTo>
                <a:lnTo>
                  <a:pt x="20" y="66"/>
                </a:lnTo>
                <a:lnTo>
                  <a:pt x="20" y="66"/>
                </a:lnTo>
                <a:lnTo>
                  <a:pt x="20" y="66"/>
                </a:lnTo>
                <a:lnTo>
                  <a:pt x="20" y="66"/>
                </a:lnTo>
                <a:close/>
                <a:moveTo>
                  <a:pt x="88" y="4"/>
                </a:moveTo>
                <a:lnTo>
                  <a:pt x="88" y="4"/>
                </a:lnTo>
                <a:lnTo>
                  <a:pt x="88" y="4"/>
                </a:lnTo>
                <a:lnTo>
                  <a:pt x="88" y="4"/>
                </a:lnTo>
                <a:lnTo>
                  <a:pt x="88" y="4"/>
                </a:lnTo>
                <a:lnTo>
                  <a:pt x="88" y="4"/>
                </a:lnTo>
                <a:lnTo>
                  <a:pt x="88" y="2"/>
                </a:lnTo>
                <a:lnTo>
                  <a:pt x="88" y="2"/>
                </a:lnTo>
                <a:lnTo>
                  <a:pt x="88" y="2"/>
                </a:lnTo>
                <a:lnTo>
                  <a:pt x="88" y="2"/>
                </a:lnTo>
                <a:lnTo>
                  <a:pt x="88" y="2"/>
                </a:lnTo>
                <a:lnTo>
                  <a:pt x="88" y="2"/>
                </a:lnTo>
                <a:lnTo>
                  <a:pt x="90" y="2"/>
                </a:lnTo>
                <a:lnTo>
                  <a:pt x="90" y="2"/>
                </a:lnTo>
                <a:lnTo>
                  <a:pt x="88" y="4"/>
                </a:lnTo>
                <a:lnTo>
                  <a:pt x="88" y="4"/>
                </a:lnTo>
                <a:close/>
                <a:moveTo>
                  <a:pt x="88" y="8"/>
                </a:moveTo>
                <a:lnTo>
                  <a:pt x="88" y="8"/>
                </a:lnTo>
                <a:lnTo>
                  <a:pt x="86" y="8"/>
                </a:lnTo>
                <a:lnTo>
                  <a:pt x="86" y="8"/>
                </a:lnTo>
                <a:lnTo>
                  <a:pt x="86" y="8"/>
                </a:lnTo>
                <a:lnTo>
                  <a:pt x="88" y="8"/>
                </a:lnTo>
                <a:lnTo>
                  <a:pt x="88" y="10"/>
                </a:lnTo>
                <a:lnTo>
                  <a:pt x="88" y="10"/>
                </a:lnTo>
                <a:lnTo>
                  <a:pt x="88" y="10"/>
                </a:lnTo>
                <a:lnTo>
                  <a:pt x="88" y="10"/>
                </a:lnTo>
                <a:lnTo>
                  <a:pt x="86" y="10"/>
                </a:lnTo>
                <a:lnTo>
                  <a:pt x="86" y="10"/>
                </a:lnTo>
                <a:lnTo>
                  <a:pt x="86" y="12"/>
                </a:lnTo>
                <a:lnTo>
                  <a:pt x="86" y="14"/>
                </a:lnTo>
                <a:lnTo>
                  <a:pt x="86" y="14"/>
                </a:lnTo>
                <a:lnTo>
                  <a:pt x="86" y="14"/>
                </a:lnTo>
                <a:lnTo>
                  <a:pt x="84" y="14"/>
                </a:lnTo>
                <a:lnTo>
                  <a:pt x="84" y="14"/>
                </a:lnTo>
                <a:lnTo>
                  <a:pt x="86" y="12"/>
                </a:lnTo>
                <a:lnTo>
                  <a:pt x="86" y="12"/>
                </a:lnTo>
                <a:lnTo>
                  <a:pt x="86" y="10"/>
                </a:lnTo>
                <a:lnTo>
                  <a:pt x="86" y="10"/>
                </a:lnTo>
                <a:lnTo>
                  <a:pt x="86" y="10"/>
                </a:lnTo>
                <a:lnTo>
                  <a:pt x="86" y="8"/>
                </a:lnTo>
                <a:lnTo>
                  <a:pt x="86" y="8"/>
                </a:lnTo>
                <a:lnTo>
                  <a:pt x="84" y="8"/>
                </a:lnTo>
                <a:lnTo>
                  <a:pt x="84" y="8"/>
                </a:lnTo>
                <a:lnTo>
                  <a:pt x="84" y="8"/>
                </a:lnTo>
                <a:lnTo>
                  <a:pt x="86" y="10"/>
                </a:lnTo>
                <a:lnTo>
                  <a:pt x="84" y="10"/>
                </a:lnTo>
                <a:lnTo>
                  <a:pt x="84" y="10"/>
                </a:lnTo>
                <a:lnTo>
                  <a:pt x="84" y="10"/>
                </a:lnTo>
                <a:lnTo>
                  <a:pt x="84" y="10"/>
                </a:lnTo>
                <a:lnTo>
                  <a:pt x="84" y="10"/>
                </a:lnTo>
                <a:lnTo>
                  <a:pt x="82" y="8"/>
                </a:lnTo>
                <a:lnTo>
                  <a:pt x="82" y="8"/>
                </a:lnTo>
                <a:lnTo>
                  <a:pt x="82" y="8"/>
                </a:lnTo>
                <a:lnTo>
                  <a:pt x="82" y="8"/>
                </a:lnTo>
                <a:lnTo>
                  <a:pt x="82" y="8"/>
                </a:lnTo>
                <a:lnTo>
                  <a:pt x="82" y="8"/>
                </a:lnTo>
                <a:lnTo>
                  <a:pt x="82" y="8"/>
                </a:lnTo>
                <a:lnTo>
                  <a:pt x="82" y="8"/>
                </a:lnTo>
                <a:lnTo>
                  <a:pt x="82" y="8"/>
                </a:lnTo>
                <a:lnTo>
                  <a:pt x="82" y="8"/>
                </a:lnTo>
                <a:lnTo>
                  <a:pt x="84" y="8"/>
                </a:lnTo>
                <a:lnTo>
                  <a:pt x="84" y="8"/>
                </a:lnTo>
                <a:lnTo>
                  <a:pt x="84" y="8"/>
                </a:lnTo>
                <a:lnTo>
                  <a:pt x="86" y="8"/>
                </a:lnTo>
                <a:lnTo>
                  <a:pt x="86" y="6"/>
                </a:lnTo>
                <a:lnTo>
                  <a:pt x="84" y="6"/>
                </a:lnTo>
                <a:lnTo>
                  <a:pt x="84" y="6"/>
                </a:lnTo>
                <a:lnTo>
                  <a:pt x="82" y="6"/>
                </a:lnTo>
                <a:lnTo>
                  <a:pt x="82" y="4"/>
                </a:lnTo>
                <a:lnTo>
                  <a:pt x="82" y="4"/>
                </a:lnTo>
                <a:lnTo>
                  <a:pt x="82" y="4"/>
                </a:lnTo>
                <a:lnTo>
                  <a:pt x="84" y="4"/>
                </a:lnTo>
                <a:lnTo>
                  <a:pt x="86" y="2"/>
                </a:lnTo>
                <a:lnTo>
                  <a:pt x="86" y="2"/>
                </a:lnTo>
                <a:lnTo>
                  <a:pt x="86" y="4"/>
                </a:lnTo>
                <a:lnTo>
                  <a:pt x="86" y="6"/>
                </a:lnTo>
                <a:lnTo>
                  <a:pt x="88" y="6"/>
                </a:lnTo>
                <a:lnTo>
                  <a:pt x="88" y="6"/>
                </a:lnTo>
                <a:lnTo>
                  <a:pt x="88" y="6"/>
                </a:lnTo>
                <a:lnTo>
                  <a:pt x="88" y="8"/>
                </a:lnTo>
                <a:close/>
                <a:moveTo>
                  <a:pt x="24" y="104"/>
                </a:moveTo>
                <a:lnTo>
                  <a:pt x="24" y="104"/>
                </a:lnTo>
                <a:lnTo>
                  <a:pt x="24" y="104"/>
                </a:lnTo>
                <a:lnTo>
                  <a:pt x="22" y="104"/>
                </a:lnTo>
                <a:lnTo>
                  <a:pt x="22" y="104"/>
                </a:lnTo>
                <a:lnTo>
                  <a:pt x="22" y="104"/>
                </a:lnTo>
                <a:lnTo>
                  <a:pt x="22" y="104"/>
                </a:lnTo>
                <a:lnTo>
                  <a:pt x="20" y="104"/>
                </a:lnTo>
                <a:lnTo>
                  <a:pt x="20" y="104"/>
                </a:lnTo>
                <a:lnTo>
                  <a:pt x="20" y="104"/>
                </a:lnTo>
                <a:lnTo>
                  <a:pt x="20" y="104"/>
                </a:lnTo>
                <a:lnTo>
                  <a:pt x="18" y="104"/>
                </a:lnTo>
                <a:lnTo>
                  <a:pt x="18" y="104"/>
                </a:lnTo>
                <a:lnTo>
                  <a:pt x="18" y="102"/>
                </a:lnTo>
                <a:lnTo>
                  <a:pt x="16" y="100"/>
                </a:lnTo>
                <a:lnTo>
                  <a:pt x="16" y="100"/>
                </a:lnTo>
                <a:lnTo>
                  <a:pt x="16" y="100"/>
                </a:lnTo>
                <a:lnTo>
                  <a:pt x="16" y="100"/>
                </a:lnTo>
                <a:lnTo>
                  <a:pt x="14" y="100"/>
                </a:lnTo>
                <a:lnTo>
                  <a:pt x="14" y="98"/>
                </a:lnTo>
                <a:lnTo>
                  <a:pt x="14" y="98"/>
                </a:lnTo>
                <a:lnTo>
                  <a:pt x="12" y="100"/>
                </a:lnTo>
                <a:lnTo>
                  <a:pt x="12" y="100"/>
                </a:lnTo>
                <a:lnTo>
                  <a:pt x="12" y="102"/>
                </a:lnTo>
                <a:lnTo>
                  <a:pt x="12" y="102"/>
                </a:lnTo>
                <a:lnTo>
                  <a:pt x="10" y="104"/>
                </a:lnTo>
                <a:lnTo>
                  <a:pt x="10" y="104"/>
                </a:lnTo>
                <a:lnTo>
                  <a:pt x="10" y="104"/>
                </a:lnTo>
                <a:lnTo>
                  <a:pt x="8" y="104"/>
                </a:lnTo>
                <a:lnTo>
                  <a:pt x="6" y="104"/>
                </a:lnTo>
                <a:lnTo>
                  <a:pt x="6" y="104"/>
                </a:lnTo>
                <a:lnTo>
                  <a:pt x="6" y="102"/>
                </a:lnTo>
                <a:lnTo>
                  <a:pt x="6" y="102"/>
                </a:lnTo>
                <a:lnTo>
                  <a:pt x="6" y="102"/>
                </a:lnTo>
                <a:lnTo>
                  <a:pt x="4" y="102"/>
                </a:lnTo>
                <a:lnTo>
                  <a:pt x="4" y="102"/>
                </a:lnTo>
                <a:lnTo>
                  <a:pt x="4" y="102"/>
                </a:lnTo>
                <a:lnTo>
                  <a:pt x="4" y="102"/>
                </a:lnTo>
                <a:lnTo>
                  <a:pt x="4" y="102"/>
                </a:lnTo>
                <a:lnTo>
                  <a:pt x="4" y="100"/>
                </a:lnTo>
                <a:lnTo>
                  <a:pt x="4" y="100"/>
                </a:lnTo>
                <a:lnTo>
                  <a:pt x="2" y="100"/>
                </a:lnTo>
                <a:lnTo>
                  <a:pt x="2" y="100"/>
                </a:lnTo>
                <a:lnTo>
                  <a:pt x="2" y="100"/>
                </a:lnTo>
                <a:lnTo>
                  <a:pt x="2" y="100"/>
                </a:lnTo>
                <a:lnTo>
                  <a:pt x="2" y="100"/>
                </a:lnTo>
                <a:lnTo>
                  <a:pt x="0" y="98"/>
                </a:lnTo>
                <a:lnTo>
                  <a:pt x="0" y="98"/>
                </a:lnTo>
                <a:lnTo>
                  <a:pt x="2" y="98"/>
                </a:lnTo>
                <a:lnTo>
                  <a:pt x="2" y="96"/>
                </a:lnTo>
                <a:lnTo>
                  <a:pt x="4" y="96"/>
                </a:lnTo>
                <a:lnTo>
                  <a:pt x="6" y="96"/>
                </a:lnTo>
                <a:lnTo>
                  <a:pt x="6" y="96"/>
                </a:lnTo>
                <a:lnTo>
                  <a:pt x="4" y="96"/>
                </a:lnTo>
                <a:lnTo>
                  <a:pt x="4" y="94"/>
                </a:lnTo>
                <a:lnTo>
                  <a:pt x="4" y="94"/>
                </a:lnTo>
                <a:lnTo>
                  <a:pt x="4" y="94"/>
                </a:lnTo>
                <a:lnTo>
                  <a:pt x="4" y="94"/>
                </a:lnTo>
                <a:lnTo>
                  <a:pt x="4" y="94"/>
                </a:lnTo>
                <a:lnTo>
                  <a:pt x="6" y="94"/>
                </a:lnTo>
                <a:lnTo>
                  <a:pt x="8" y="94"/>
                </a:lnTo>
                <a:lnTo>
                  <a:pt x="8" y="92"/>
                </a:lnTo>
                <a:lnTo>
                  <a:pt x="10" y="92"/>
                </a:lnTo>
                <a:lnTo>
                  <a:pt x="10" y="92"/>
                </a:lnTo>
                <a:lnTo>
                  <a:pt x="10" y="90"/>
                </a:lnTo>
                <a:lnTo>
                  <a:pt x="12" y="88"/>
                </a:lnTo>
                <a:lnTo>
                  <a:pt x="12" y="88"/>
                </a:lnTo>
                <a:lnTo>
                  <a:pt x="12" y="88"/>
                </a:lnTo>
                <a:lnTo>
                  <a:pt x="14" y="90"/>
                </a:lnTo>
                <a:lnTo>
                  <a:pt x="14" y="90"/>
                </a:lnTo>
                <a:lnTo>
                  <a:pt x="14" y="88"/>
                </a:lnTo>
                <a:lnTo>
                  <a:pt x="14" y="88"/>
                </a:lnTo>
                <a:lnTo>
                  <a:pt x="14" y="88"/>
                </a:lnTo>
                <a:lnTo>
                  <a:pt x="16" y="88"/>
                </a:lnTo>
                <a:lnTo>
                  <a:pt x="16" y="88"/>
                </a:lnTo>
                <a:lnTo>
                  <a:pt x="16" y="86"/>
                </a:lnTo>
                <a:lnTo>
                  <a:pt x="18" y="86"/>
                </a:lnTo>
                <a:lnTo>
                  <a:pt x="18" y="86"/>
                </a:lnTo>
                <a:lnTo>
                  <a:pt x="20" y="86"/>
                </a:lnTo>
                <a:lnTo>
                  <a:pt x="22" y="86"/>
                </a:lnTo>
                <a:lnTo>
                  <a:pt x="22" y="86"/>
                </a:lnTo>
                <a:lnTo>
                  <a:pt x="24" y="86"/>
                </a:lnTo>
                <a:lnTo>
                  <a:pt x="24" y="86"/>
                </a:lnTo>
                <a:lnTo>
                  <a:pt x="26" y="86"/>
                </a:lnTo>
                <a:lnTo>
                  <a:pt x="26" y="86"/>
                </a:lnTo>
                <a:lnTo>
                  <a:pt x="26" y="86"/>
                </a:lnTo>
                <a:lnTo>
                  <a:pt x="26" y="86"/>
                </a:lnTo>
                <a:lnTo>
                  <a:pt x="26" y="88"/>
                </a:lnTo>
                <a:lnTo>
                  <a:pt x="26" y="88"/>
                </a:lnTo>
                <a:lnTo>
                  <a:pt x="26" y="88"/>
                </a:lnTo>
                <a:lnTo>
                  <a:pt x="26" y="88"/>
                </a:lnTo>
                <a:lnTo>
                  <a:pt x="30" y="92"/>
                </a:lnTo>
                <a:lnTo>
                  <a:pt x="30" y="92"/>
                </a:lnTo>
                <a:lnTo>
                  <a:pt x="30" y="92"/>
                </a:lnTo>
                <a:lnTo>
                  <a:pt x="30" y="92"/>
                </a:lnTo>
                <a:lnTo>
                  <a:pt x="30" y="92"/>
                </a:lnTo>
                <a:lnTo>
                  <a:pt x="30" y="92"/>
                </a:lnTo>
                <a:lnTo>
                  <a:pt x="30" y="92"/>
                </a:lnTo>
                <a:lnTo>
                  <a:pt x="30" y="94"/>
                </a:lnTo>
                <a:lnTo>
                  <a:pt x="30" y="94"/>
                </a:lnTo>
                <a:lnTo>
                  <a:pt x="30" y="94"/>
                </a:lnTo>
                <a:lnTo>
                  <a:pt x="30" y="94"/>
                </a:lnTo>
                <a:lnTo>
                  <a:pt x="30" y="94"/>
                </a:lnTo>
                <a:lnTo>
                  <a:pt x="30" y="94"/>
                </a:lnTo>
                <a:lnTo>
                  <a:pt x="30" y="94"/>
                </a:lnTo>
                <a:lnTo>
                  <a:pt x="28" y="94"/>
                </a:lnTo>
                <a:lnTo>
                  <a:pt x="28" y="94"/>
                </a:lnTo>
                <a:lnTo>
                  <a:pt x="28" y="94"/>
                </a:lnTo>
                <a:lnTo>
                  <a:pt x="28" y="96"/>
                </a:lnTo>
                <a:lnTo>
                  <a:pt x="28" y="96"/>
                </a:lnTo>
                <a:lnTo>
                  <a:pt x="28" y="96"/>
                </a:lnTo>
                <a:lnTo>
                  <a:pt x="28" y="96"/>
                </a:lnTo>
                <a:lnTo>
                  <a:pt x="28" y="96"/>
                </a:lnTo>
                <a:lnTo>
                  <a:pt x="30" y="96"/>
                </a:lnTo>
                <a:lnTo>
                  <a:pt x="30" y="94"/>
                </a:lnTo>
                <a:lnTo>
                  <a:pt x="30" y="94"/>
                </a:lnTo>
                <a:lnTo>
                  <a:pt x="32" y="94"/>
                </a:lnTo>
                <a:lnTo>
                  <a:pt x="32" y="94"/>
                </a:lnTo>
                <a:lnTo>
                  <a:pt x="32" y="94"/>
                </a:lnTo>
                <a:lnTo>
                  <a:pt x="32" y="96"/>
                </a:lnTo>
                <a:lnTo>
                  <a:pt x="32" y="96"/>
                </a:lnTo>
                <a:lnTo>
                  <a:pt x="34" y="96"/>
                </a:lnTo>
                <a:lnTo>
                  <a:pt x="34" y="98"/>
                </a:lnTo>
                <a:lnTo>
                  <a:pt x="34" y="98"/>
                </a:lnTo>
                <a:lnTo>
                  <a:pt x="34" y="100"/>
                </a:lnTo>
                <a:lnTo>
                  <a:pt x="32" y="100"/>
                </a:lnTo>
                <a:lnTo>
                  <a:pt x="32" y="100"/>
                </a:lnTo>
                <a:lnTo>
                  <a:pt x="32" y="98"/>
                </a:lnTo>
                <a:lnTo>
                  <a:pt x="32" y="98"/>
                </a:lnTo>
                <a:lnTo>
                  <a:pt x="32" y="98"/>
                </a:lnTo>
                <a:lnTo>
                  <a:pt x="32" y="98"/>
                </a:lnTo>
                <a:lnTo>
                  <a:pt x="32" y="98"/>
                </a:lnTo>
                <a:lnTo>
                  <a:pt x="32" y="98"/>
                </a:lnTo>
                <a:lnTo>
                  <a:pt x="32" y="98"/>
                </a:lnTo>
                <a:lnTo>
                  <a:pt x="32" y="98"/>
                </a:lnTo>
                <a:lnTo>
                  <a:pt x="32" y="96"/>
                </a:lnTo>
                <a:lnTo>
                  <a:pt x="32" y="96"/>
                </a:lnTo>
                <a:lnTo>
                  <a:pt x="32" y="96"/>
                </a:lnTo>
                <a:lnTo>
                  <a:pt x="30" y="96"/>
                </a:lnTo>
                <a:lnTo>
                  <a:pt x="30" y="96"/>
                </a:lnTo>
                <a:lnTo>
                  <a:pt x="30" y="96"/>
                </a:lnTo>
                <a:lnTo>
                  <a:pt x="32" y="98"/>
                </a:lnTo>
                <a:lnTo>
                  <a:pt x="32" y="98"/>
                </a:lnTo>
                <a:lnTo>
                  <a:pt x="32" y="100"/>
                </a:lnTo>
                <a:lnTo>
                  <a:pt x="32" y="100"/>
                </a:lnTo>
                <a:lnTo>
                  <a:pt x="32" y="100"/>
                </a:lnTo>
                <a:lnTo>
                  <a:pt x="32" y="100"/>
                </a:lnTo>
                <a:lnTo>
                  <a:pt x="32" y="100"/>
                </a:lnTo>
                <a:lnTo>
                  <a:pt x="32" y="102"/>
                </a:lnTo>
                <a:lnTo>
                  <a:pt x="32" y="102"/>
                </a:lnTo>
                <a:lnTo>
                  <a:pt x="32" y="102"/>
                </a:lnTo>
                <a:lnTo>
                  <a:pt x="30" y="102"/>
                </a:lnTo>
                <a:lnTo>
                  <a:pt x="30" y="102"/>
                </a:lnTo>
                <a:lnTo>
                  <a:pt x="30" y="102"/>
                </a:lnTo>
                <a:lnTo>
                  <a:pt x="30" y="102"/>
                </a:lnTo>
                <a:lnTo>
                  <a:pt x="28" y="102"/>
                </a:lnTo>
                <a:lnTo>
                  <a:pt x="28" y="102"/>
                </a:lnTo>
                <a:lnTo>
                  <a:pt x="28" y="102"/>
                </a:lnTo>
                <a:lnTo>
                  <a:pt x="28" y="102"/>
                </a:lnTo>
                <a:lnTo>
                  <a:pt x="28" y="102"/>
                </a:lnTo>
                <a:lnTo>
                  <a:pt x="28" y="102"/>
                </a:lnTo>
                <a:lnTo>
                  <a:pt x="28" y="104"/>
                </a:lnTo>
                <a:lnTo>
                  <a:pt x="28" y="104"/>
                </a:lnTo>
                <a:lnTo>
                  <a:pt x="28" y="104"/>
                </a:lnTo>
                <a:lnTo>
                  <a:pt x="28" y="104"/>
                </a:lnTo>
                <a:lnTo>
                  <a:pt x="26" y="104"/>
                </a:lnTo>
                <a:lnTo>
                  <a:pt x="26" y="104"/>
                </a:lnTo>
                <a:lnTo>
                  <a:pt x="26" y="104"/>
                </a:lnTo>
                <a:lnTo>
                  <a:pt x="26" y="104"/>
                </a:lnTo>
                <a:lnTo>
                  <a:pt x="24" y="104"/>
                </a:lnTo>
                <a:lnTo>
                  <a:pt x="24" y="104"/>
                </a:lnTo>
                <a:lnTo>
                  <a:pt x="24" y="104"/>
                </a:lnTo>
                <a:lnTo>
                  <a:pt x="24" y="104"/>
                </a:lnTo>
                <a:close/>
                <a:moveTo>
                  <a:pt x="48" y="116"/>
                </a:moveTo>
                <a:lnTo>
                  <a:pt x="50" y="116"/>
                </a:lnTo>
                <a:lnTo>
                  <a:pt x="50" y="116"/>
                </a:lnTo>
                <a:lnTo>
                  <a:pt x="50" y="116"/>
                </a:lnTo>
                <a:lnTo>
                  <a:pt x="50" y="116"/>
                </a:lnTo>
                <a:lnTo>
                  <a:pt x="50" y="118"/>
                </a:lnTo>
                <a:lnTo>
                  <a:pt x="50" y="118"/>
                </a:lnTo>
                <a:lnTo>
                  <a:pt x="48" y="118"/>
                </a:lnTo>
                <a:lnTo>
                  <a:pt x="48" y="118"/>
                </a:lnTo>
                <a:lnTo>
                  <a:pt x="46" y="120"/>
                </a:lnTo>
                <a:lnTo>
                  <a:pt x="46" y="120"/>
                </a:lnTo>
                <a:lnTo>
                  <a:pt x="46" y="118"/>
                </a:lnTo>
                <a:lnTo>
                  <a:pt x="44" y="118"/>
                </a:lnTo>
                <a:lnTo>
                  <a:pt x="44" y="116"/>
                </a:lnTo>
                <a:lnTo>
                  <a:pt x="44" y="116"/>
                </a:lnTo>
                <a:lnTo>
                  <a:pt x="44" y="114"/>
                </a:lnTo>
                <a:lnTo>
                  <a:pt x="46" y="114"/>
                </a:lnTo>
                <a:lnTo>
                  <a:pt x="46" y="114"/>
                </a:lnTo>
                <a:lnTo>
                  <a:pt x="46" y="114"/>
                </a:lnTo>
                <a:lnTo>
                  <a:pt x="48" y="114"/>
                </a:lnTo>
                <a:lnTo>
                  <a:pt x="48" y="114"/>
                </a:lnTo>
                <a:lnTo>
                  <a:pt x="48" y="114"/>
                </a:lnTo>
                <a:lnTo>
                  <a:pt x="48" y="116"/>
                </a:lnTo>
                <a:lnTo>
                  <a:pt x="48" y="116"/>
                </a:lnTo>
                <a:close/>
                <a:moveTo>
                  <a:pt x="112" y="148"/>
                </a:moveTo>
                <a:lnTo>
                  <a:pt x="112" y="148"/>
                </a:lnTo>
                <a:lnTo>
                  <a:pt x="112" y="148"/>
                </a:lnTo>
                <a:lnTo>
                  <a:pt x="110" y="148"/>
                </a:lnTo>
                <a:lnTo>
                  <a:pt x="110" y="148"/>
                </a:lnTo>
                <a:lnTo>
                  <a:pt x="110" y="146"/>
                </a:lnTo>
                <a:lnTo>
                  <a:pt x="110" y="146"/>
                </a:lnTo>
                <a:lnTo>
                  <a:pt x="110" y="146"/>
                </a:lnTo>
                <a:lnTo>
                  <a:pt x="110" y="146"/>
                </a:lnTo>
                <a:lnTo>
                  <a:pt x="110" y="146"/>
                </a:lnTo>
                <a:lnTo>
                  <a:pt x="110" y="146"/>
                </a:lnTo>
                <a:lnTo>
                  <a:pt x="112" y="146"/>
                </a:lnTo>
                <a:lnTo>
                  <a:pt x="112" y="146"/>
                </a:lnTo>
                <a:lnTo>
                  <a:pt x="112" y="146"/>
                </a:lnTo>
                <a:lnTo>
                  <a:pt x="112" y="146"/>
                </a:lnTo>
                <a:lnTo>
                  <a:pt x="112" y="148"/>
                </a:lnTo>
                <a:lnTo>
                  <a:pt x="112" y="148"/>
                </a:lnTo>
                <a:close/>
                <a:moveTo>
                  <a:pt x="40" y="38"/>
                </a:moveTo>
                <a:lnTo>
                  <a:pt x="40" y="38"/>
                </a:lnTo>
                <a:lnTo>
                  <a:pt x="40" y="38"/>
                </a:lnTo>
                <a:lnTo>
                  <a:pt x="40" y="38"/>
                </a:lnTo>
                <a:lnTo>
                  <a:pt x="40" y="38"/>
                </a:lnTo>
                <a:lnTo>
                  <a:pt x="40" y="38"/>
                </a:lnTo>
                <a:lnTo>
                  <a:pt x="40" y="38"/>
                </a:lnTo>
                <a:lnTo>
                  <a:pt x="40" y="36"/>
                </a:lnTo>
                <a:lnTo>
                  <a:pt x="42" y="34"/>
                </a:lnTo>
                <a:lnTo>
                  <a:pt x="44" y="34"/>
                </a:lnTo>
                <a:lnTo>
                  <a:pt x="44" y="34"/>
                </a:lnTo>
                <a:lnTo>
                  <a:pt x="46" y="34"/>
                </a:lnTo>
                <a:lnTo>
                  <a:pt x="44" y="36"/>
                </a:lnTo>
                <a:lnTo>
                  <a:pt x="44" y="36"/>
                </a:lnTo>
                <a:lnTo>
                  <a:pt x="44" y="36"/>
                </a:lnTo>
                <a:lnTo>
                  <a:pt x="44" y="36"/>
                </a:lnTo>
                <a:lnTo>
                  <a:pt x="46" y="36"/>
                </a:lnTo>
                <a:lnTo>
                  <a:pt x="46" y="34"/>
                </a:lnTo>
                <a:lnTo>
                  <a:pt x="46" y="34"/>
                </a:lnTo>
                <a:lnTo>
                  <a:pt x="46" y="34"/>
                </a:lnTo>
                <a:lnTo>
                  <a:pt x="46" y="34"/>
                </a:lnTo>
                <a:lnTo>
                  <a:pt x="46" y="34"/>
                </a:lnTo>
                <a:lnTo>
                  <a:pt x="46" y="34"/>
                </a:lnTo>
                <a:lnTo>
                  <a:pt x="48" y="34"/>
                </a:lnTo>
                <a:lnTo>
                  <a:pt x="48" y="34"/>
                </a:lnTo>
                <a:lnTo>
                  <a:pt x="48" y="34"/>
                </a:lnTo>
                <a:lnTo>
                  <a:pt x="48" y="34"/>
                </a:lnTo>
                <a:lnTo>
                  <a:pt x="50" y="34"/>
                </a:lnTo>
                <a:lnTo>
                  <a:pt x="52" y="34"/>
                </a:lnTo>
                <a:lnTo>
                  <a:pt x="54" y="34"/>
                </a:lnTo>
                <a:lnTo>
                  <a:pt x="56" y="34"/>
                </a:lnTo>
                <a:lnTo>
                  <a:pt x="56" y="34"/>
                </a:lnTo>
                <a:lnTo>
                  <a:pt x="56" y="34"/>
                </a:lnTo>
                <a:lnTo>
                  <a:pt x="56" y="34"/>
                </a:lnTo>
                <a:lnTo>
                  <a:pt x="58" y="34"/>
                </a:lnTo>
                <a:lnTo>
                  <a:pt x="58" y="34"/>
                </a:lnTo>
                <a:lnTo>
                  <a:pt x="58" y="34"/>
                </a:lnTo>
                <a:lnTo>
                  <a:pt x="60" y="34"/>
                </a:lnTo>
                <a:lnTo>
                  <a:pt x="60" y="34"/>
                </a:lnTo>
                <a:lnTo>
                  <a:pt x="62" y="34"/>
                </a:lnTo>
                <a:lnTo>
                  <a:pt x="60" y="34"/>
                </a:lnTo>
                <a:lnTo>
                  <a:pt x="62" y="32"/>
                </a:lnTo>
                <a:lnTo>
                  <a:pt x="64" y="32"/>
                </a:lnTo>
                <a:lnTo>
                  <a:pt x="64" y="32"/>
                </a:lnTo>
                <a:lnTo>
                  <a:pt x="66" y="34"/>
                </a:lnTo>
                <a:lnTo>
                  <a:pt x="64" y="36"/>
                </a:lnTo>
                <a:lnTo>
                  <a:pt x="64" y="38"/>
                </a:lnTo>
                <a:lnTo>
                  <a:pt x="64" y="38"/>
                </a:lnTo>
                <a:lnTo>
                  <a:pt x="62" y="38"/>
                </a:lnTo>
                <a:lnTo>
                  <a:pt x="62" y="38"/>
                </a:lnTo>
                <a:lnTo>
                  <a:pt x="60" y="38"/>
                </a:lnTo>
                <a:lnTo>
                  <a:pt x="60" y="38"/>
                </a:lnTo>
                <a:lnTo>
                  <a:pt x="60" y="40"/>
                </a:lnTo>
                <a:lnTo>
                  <a:pt x="60" y="40"/>
                </a:lnTo>
                <a:lnTo>
                  <a:pt x="60" y="40"/>
                </a:lnTo>
                <a:lnTo>
                  <a:pt x="60" y="40"/>
                </a:lnTo>
                <a:lnTo>
                  <a:pt x="58" y="40"/>
                </a:lnTo>
                <a:lnTo>
                  <a:pt x="58" y="40"/>
                </a:lnTo>
                <a:lnTo>
                  <a:pt x="56" y="42"/>
                </a:lnTo>
                <a:lnTo>
                  <a:pt x="54" y="42"/>
                </a:lnTo>
                <a:lnTo>
                  <a:pt x="54" y="44"/>
                </a:lnTo>
                <a:lnTo>
                  <a:pt x="52" y="44"/>
                </a:lnTo>
                <a:lnTo>
                  <a:pt x="54" y="44"/>
                </a:lnTo>
                <a:lnTo>
                  <a:pt x="52" y="44"/>
                </a:lnTo>
                <a:lnTo>
                  <a:pt x="52" y="46"/>
                </a:lnTo>
                <a:lnTo>
                  <a:pt x="52" y="46"/>
                </a:lnTo>
                <a:lnTo>
                  <a:pt x="50" y="44"/>
                </a:lnTo>
                <a:lnTo>
                  <a:pt x="48" y="44"/>
                </a:lnTo>
                <a:lnTo>
                  <a:pt x="48" y="44"/>
                </a:lnTo>
                <a:lnTo>
                  <a:pt x="48" y="44"/>
                </a:lnTo>
                <a:lnTo>
                  <a:pt x="48" y="46"/>
                </a:lnTo>
                <a:lnTo>
                  <a:pt x="50" y="46"/>
                </a:lnTo>
                <a:lnTo>
                  <a:pt x="50" y="46"/>
                </a:lnTo>
                <a:lnTo>
                  <a:pt x="52" y="46"/>
                </a:lnTo>
                <a:lnTo>
                  <a:pt x="52" y="46"/>
                </a:lnTo>
                <a:lnTo>
                  <a:pt x="54" y="46"/>
                </a:lnTo>
                <a:lnTo>
                  <a:pt x="54" y="46"/>
                </a:lnTo>
                <a:lnTo>
                  <a:pt x="54" y="46"/>
                </a:lnTo>
                <a:lnTo>
                  <a:pt x="54" y="46"/>
                </a:lnTo>
                <a:lnTo>
                  <a:pt x="56" y="46"/>
                </a:lnTo>
                <a:lnTo>
                  <a:pt x="56" y="46"/>
                </a:lnTo>
                <a:lnTo>
                  <a:pt x="56" y="46"/>
                </a:lnTo>
                <a:lnTo>
                  <a:pt x="56" y="46"/>
                </a:lnTo>
                <a:lnTo>
                  <a:pt x="56" y="46"/>
                </a:lnTo>
                <a:lnTo>
                  <a:pt x="56" y="46"/>
                </a:lnTo>
                <a:lnTo>
                  <a:pt x="54" y="46"/>
                </a:lnTo>
                <a:lnTo>
                  <a:pt x="54" y="48"/>
                </a:lnTo>
                <a:lnTo>
                  <a:pt x="54" y="48"/>
                </a:lnTo>
                <a:lnTo>
                  <a:pt x="54" y="48"/>
                </a:lnTo>
                <a:lnTo>
                  <a:pt x="54" y="48"/>
                </a:lnTo>
                <a:lnTo>
                  <a:pt x="52" y="48"/>
                </a:lnTo>
                <a:lnTo>
                  <a:pt x="52" y="48"/>
                </a:lnTo>
                <a:lnTo>
                  <a:pt x="52" y="48"/>
                </a:lnTo>
                <a:lnTo>
                  <a:pt x="52" y="48"/>
                </a:lnTo>
                <a:lnTo>
                  <a:pt x="52" y="48"/>
                </a:lnTo>
                <a:lnTo>
                  <a:pt x="52" y="48"/>
                </a:lnTo>
                <a:lnTo>
                  <a:pt x="52" y="48"/>
                </a:lnTo>
                <a:lnTo>
                  <a:pt x="50" y="48"/>
                </a:lnTo>
                <a:lnTo>
                  <a:pt x="48" y="50"/>
                </a:lnTo>
                <a:lnTo>
                  <a:pt x="48" y="50"/>
                </a:lnTo>
                <a:lnTo>
                  <a:pt x="48" y="50"/>
                </a:lnTo>
                <a:lnTo>
                  <a:pt x="48" y="50"/>
                </a:lnTo>
                <a:lnTo>
                  <a:pt x="48" y="48"/>
                </a:lnTo>
                <a:lnTo>
                  <a:pt x="48" y="48"/>
                </a:lnTo>
                <a:lnTo>
                  <a:pt x="50" y="48"/>
                </a:lnTo>
                <a:lnTo>
                  <a:pt x="50" y="48"/>
                </a:lnTo>
                <a:lnTo>
                  <a:pt x="50" y="48"/>
                </a:lnTo>
                <a:lnTo>
                  <a:pt x="50" y="48"/>
                </a:lnTo>
                <a:lnTo>
                  <a:pt x="50" y="48"/>
                </a:lnTo>
                <a:lnTo>
                  <a:pt x="52" y="48"/>
                </a:lnTo>
                <a:lnTo>
                  <a:pt x="52" y="48"/>
                </a:lnTo>
                <a:lnTo>
                  <a:pt x="52" y="50"/>
                </a:lnTo>
                <a:lnTo>
                  <a:pt x="50" y="50"/>
                </a:lnTo>
                <a:lnTo>
                  <a:pt x="50" y="50"/>
                </a:lnTo>
                <a:lnTo>
                  <a:pt x="50" y="50"/>
                </a:lnTo>
                <a:lnTo>
                  <a:pt x="50" y="50"/>
                </a:lnTo>
                <a:lnTo>
                  <a:pt x="50" y="50"/>
                </a:lnTo>
                <a:lnTo>
                  <a:pt x="50" y="50"/>
                </a:lnTo>
                <a:lnTo>
                  <a:pt x="50" y="50"/>
                </a:lnTo>
                <a:lnTo>
                  <a:pt x="50" y="50"/>
                </a:lnTo>
                <a:lnTo>
                  <a:pt x="50" y="50"/>
                </a:lnTo>
                <a:lnTo>
                  <a:pt x="52" y="50"/>
                </a:lnTo>
                <a:lnTo>
                  <a:pt x="56" y="48"/>
                </a:lnTo>
                <a:lnTo>
                  <a:pt x="58" y="48"/>
                </a:lnTo>
                <a:lnTo>
                  <a:pt x="58" y="48"/>
                </a:lnTo>
                <a:lnTo>
                  <a:pt x="58" y="48"/>
                </a:lnTo>
                <a:lnTo>
                  <a:pt x="58" y="48"/>
                </a:lnTo>
                <a:lnTo>
                  <a:pt x="58" y="48"/>
                </a:lnTo>
                <a:lnTo>
                  <a:pt x="58" y="48"/>
                </a:lnTo>
                <a:lnTo>
                  <a:pt x="58" y="48"/>
                </a:lnTo>
                <a:lnTo>
                  <a:pt x="60" y="48"/>
                </a:lnTo>
                <a:lnTo>
                  <a:pt x="60" y="48"/>
                </a:lnTo>
                <a:lnTo>
                  <a:pt x="62" y="48"/>
                </a:lnTo>
                <a:lnTo>
                  <a:pt x="62" y="48"/>
                </a:lnTo>
                <a:lnTo>
                  <a:pt x="62" y="48"/>
                </a:lnTo>
                <a:lnTo>
                  <a:pt x="62" y="48"/>
                </a:lnTo>
                <a:lnTo>
                  <a:pt x="62" y="48"/>
                </a:lnTo>
                <a:lnTo>
                  <a:pt x="64" y="48"/>
                </a:lnTo>
                <a:lnTo>
                  <a:pt x="64" y="48"/>
                </a:lnTo>
                <a:lnTo>
                  <a:pt x="64" y="48"/>
                </a:lnTo>
                <a:lnTo>
                  <a:pt x="64" y="48"/>
                </a:lnTo>
                <a:lnTo>
                  <a:pt x="66" y="48"/>
                </a:lnTo>
                <a:lnTo>
                  <a:pt x="66" y="48"/>
                </a:lnTo>
                <a:lnTo>
                  <a:pt x="66" y="48"/>
                </a:lnTo>
                <a:lnTo>
                  <a:pt x="66" y="48"/>
                </a:lnTo>
                <a:lnTo>
                  <a:pt x="66" y="48"/>
                </a:lnTo>
                <a:lnTo>
                  <a:pt x="66" y="48"/>
                </a:lnTo>
                <a:lnTo>
                  <a:pt x="68" y="48"/>
                </a:lnTo>
                <a:lnTo>
                  <a:pt x="70" y="48"/>
                </a:lnTo>
                <a:lnTo>
                  <a:pt x="70" y="48"/>
                </a:lnTo>
                <a:lnTo>
                  <a:pt x="70" y="48"/>
                </a:lnTo>
                <a:lnTo>
                  <a:pt x="72" y="48"/>
                </a:lnTo>
                <a:lnTo>
                  <a:pt x="72" y="48"/>
                </a:lnTo>
                <a:lnTo>
                  <a:pt x="74" y="48"/>
                </a:lnTo>
                <a:lnTo>
                  <a:pt x="74" y="48"/>
                </a:lnTo>
                <a:lnTo>
                  <a:pt x="76" y="48"/>
                </a:lnTo>
                <a:lnTo>
                  <a:pt x="76" y="48"/>
                </a:lnTo>
                <a:lnTo>
                  <a:pt x="76" y="48"/>
                </a:lnTo>
                <a:lnTo>
                  <a:pt x="76" y="48"/>
                </a:lnTo>
                <a:lnTo>
                  <a:pt x="76" y="48"/>
                </a:lnTo>
                <a:lnTo>
                  <a:pt x="78" y="48"/>
                </a:lnTo>
                <a:lnTo>
                  <a:pt x="78" y="48"/>
                </a:lnTo>
                <a:lnTo>
                  <a:pt x="78" y="48"/>
                </a:lnTo>
                <a:lnTo>
                  <a:pt x="80" y="50"/>
                </a:lnTo>
                <a:lnTo>
                  <a:pt x="80" y="50"/>
                </a:lnTo>
                <a:lnTo>
                  <a:pt x="80" y="50"/>
                </a:lnTo>
                <a:lnTo>
                  <a:pt x="80" y="52"/>
                </a:lnTo>
                <a:lnTo>
                  <a:pt x="78" y="52"/>
                </a:lnTo>
                <a:lnTo>
                  <a:pt x="78" y="54"/>
                </a:lnTo>
                <a:lnTo>
                  <a:pt x="78" y="54"/>
                </a:lnTo>
                <a:lnTo>
                  <a:pt x="76" y="56"/>
                </a:lnTo>
                <a:lnTo>
                  <a:pt x="76" y="56"/>
                </a:lnTo>
                <a:lnTo>
                  <a:pt x="76" y="56"/>
                </a:lnTo>
                <a:lnTo>
                  <a:pt x="76" y="56"/>
                </a:lnTo>
                <a:lnTo>
                  <a:pt x="76" y="56"/>
                </a:lnTo>
                <a:lnTo>
                  <a:pt x="76" y="58"/>
                </a:lnTo>
                <a:lnTo>
                  <a:pt x="74" y="58"/>
                </a:lnTo>
                <a:lnTo>
                  <a:pt x="74" y="58"/>
                </a:lnTo>
                <a:lnTo>
                  <a:pt x="74" y="58"/>
                </a:lnTo>
                <a:lnTo>
                  <a:pt x="74" y="60"/>
                </a:lnTo>
                <a:lnTo>
                  <a:pt x="74" y="60"/>
                </a:lnTo>
                <a:lnTo>
                  <a:pt x="74" y="60"/>
                </a:lnTo>
                <a:lnTo>
                  <a:pt x="74" y="60"/>
                </a:lnTo>
                <a:lnTo>
                  <a:pt x="74" y="60"/>
                </a:lnTo>
                <a:lnTo>
                  <a:pt x="72" y="62"/>
                </a:lnTo>
                <a:lnTo>
                  <a:pt x="72" y="62"/>
                </a:lnTo>
                <a:lnTo>
                  <a:pt x="72" y="62"/>
                </a:lnTo>
                <a:lnTo>
                  <a:pt x="72" y="62"/>
                </a:lnTo>
                <a:lnTo>
                  <a:pt x="70" y="62"/>
                </a:lnTo>
                <a:lnTo>
                  <a:pt x="72" y="64"/>
                </a:lnTo>
                <a:lnTo>
                  <a:pt x="72" y="64"/>
                </a:lnTo>
                <a:lnTo>
                  <a:pt x="70" y="64"/>
                </a:lnTo>
                <a:lnTo>
                  <a:pt x="70" y="64"/>
                </a:lnTo>
                <a:lnTo>
                  <a:pt x="70" y="66"/>
                </a:lnTo>
                <a:lnTo>
                  <a:pt x="68" y="66"/>
                </a:lnTo>
                <a:lnTo>
                  <a:pt x="68" y="66"/>
                </a:lnTo>
                <a:lnTo>
                  <a:pt x="66" y="66"/>
                </a:lnTo>
                <a:lnTo>
                  <a:pt x="66" y="66"/>
                </a:lnTo>
                <a:lnTo>
                  <a:pt x="64" y="66"/>
                </a:lnTo>
                <a:lnTo>
                  <a:pt x="64" y="66"/>
                </a:lnTo>
                <a:lnTo>
                  <a:pt x="64" y="66"/>
                </a:lnTo>
                <a:lnTo>
                  <a:pt x="64" y="66"/>
                </a:lnTo>
                <a:lnTo>
                  <a:pt x="62" y="68"/>
                </a:lnTo>
                <a:lnTo>
                  <a:pt x="62" y="68"/>
                </a:lnTo>
                <a:lnTo>
                  <a:pt x="62" y="68"/>
                </a:lnTo>
                <a:lnTo>
                  <a:pt x="62" y="68"/>
                </a:lnTo>
                <a:lnTo>
                  <a:pt x="64" y="68"/>
                </a:lnTo>
                <a:lnTo>
                  <a:pt x="66" y="68"/>
                </a:lnTo>
                <a:lnTo>
                  <a:pt x="66" y="66"/>
                </a:lnTo>
                <a:lnTo>
                  <a:pt x="66" y="66"/>
                </a:lnTo>
                <a:lnTo>
                  <a:pt x="66" y="66"/>
                </a:lnTo>
                <a:lnTo>
                  <a:pt x="66" y="66"/>
                </a:lnTo>
                <a:lnTo>
                  <a:pt x="66" y="68"/>
                </a:lnTo>
                <a:lnTo>
                  <a:pt x="66" y="68"/>
                </a:lnTo>
                <a:lnTo>
                  <a:pt x="66" y="68"/>
                </a:lnTo>
                <a:lnTo>
                  <a:pt x="66" y="68"/>
                </a:lnTo>
                <a:lnTo>
                  <a:pt x="66" y="68"/>
                </a:lnTo>
                <a:lnTo>
                  <a:pt x="66" y="68"/>
                </a:lnTo>
                <a:lnTo>
                  <a:pt x="66" y="68"/>
                </a:lnTo>
                <a:lnTo>
                  <a:pt x="68" y="68"/>
                </a:lnTo>
                <a:lnTo>
                  <a:pt x="68" y="68"/>
                </a:lnTo>
                <a:lnTo>
                  <a:pt x="68" y="68"/>
                </a:lnTo>
                <a:lnTo>
                  <a:pt x="68" y="68"/>
                </a:lnTo>
                <a:lnTo>
                  <a:pt x="68" y="70"/>
                </a:lnTo>
                <a:lnTo>
                  <a:pt x="70" y="70"/>
                </a:lnTo>
                <a:lnTo>
                  <a:pt x="70" y="70"/>
                </a:lnTo>
                <a:lnTo>
                  <a:pt x="68" y="70"/>
                </a:lnTo>
                <a:lnTo>
                  <a:pt x="68" y="72"/>
                </a:lnTo>
                <a:lnTo>
                  <a:pt x="66" y="72"/>
                </a:lnTo>
                <a:lnTo>
                  <a:pt x="66" y="72"/>
                </a:lnTo>
                <a:lnTo>
                  <a:pt x="66" y="72"/>
                </a:lnTo>
                <a:lnTo>
                  <a:pt x="66" y="70"/>
                </a:lnTo>
                <a:lnTo>
                  <a:pt x="66" y="70"/>
                </a:lnTo>
                <a:lnTo>
                  <a:pt x="66" y="70"/>
                </a:lnTo>
                <a:lnTo>
                  <a:pt x="66" y="70"/>
                </a:lnTo>
                <a:lnTo>
                  <a:pt x="66" y="70"/>
                </a:lnTo>
                <a:lnTo>
                  <a:pt x="64" y="70"/>
                </a:lnTo>
                <a:lnTo>
                  <a:pt x="64" y="70"/>
                </a:lnTo>
                <a:lnTo>
                  <a:pt x="62" y="72"/>
                </a:lnTo>
                <a:lnTo>
                  <a:pt x="62" y="72"/>
                </a:lnTo>
                <a:lnTo>
                  <a:pt x="60" y="74"/>
                </a:lnTo>
                <a:lnTo>
                  <a:pt x="60" y="74"/>
                </a:lnTo>
                <a:lnTo>
                  <a:pt x="60" y="74"/>
                </a:lnTo>
                <a:lnTo>
                  <a:pt x="60" y="74"/>
                </a:lnTo>
                <a:lnTo>
                  <a:pt x="58" y="74"/>
                </a:lnTo>
                <a:lnTo>
                  <a:pt x="58" y="74"/>
                </a:lnTo>
                <a:lnTo>
                  <a:pt x="58" y="74"/>
                </a:lnTo>
                <a:lnTo>
                  <a:pt x="56" y="74"/>
                </a:lnTo>
                <a:lnTo>
                  <a:pt x="56" y="74"/>
                </a:lnTo>
                <a:lnTo>
                  <a:pt x="56" y="74"/>
                </a:lnTo>
                <a:lnTo>
                  <a:pt x="56" y="74"/>
                </a:lnTo>
                <a:lnTo>
                  <a:pt x="56" y="74"/>
                </a:lnTo>
                <a:lnTo>
                  <a:pt x="58" y="74"/>
                </a:lnTo>
                <a:lnTo>
                  <a:pt x="62" y="74"/>
                </a:lnTo>
                <a:lnTo>
                  <a:pt x="64" y="74"/>
                </a:lnTo>
                <a:lnTo>
                  <a:pt x="64" y="74"/>
                </a:lnTo>
                <a:lnTo>
                  <a:pt x="64" y="74"/>
                </a:lnTo>
                <a:lnTo>
                  <a:pt x="64" y="74"/>
                </a:lnTo>
                <a:lnTo>
                  <a:pt x="66" y="74"/>
                </a:lnTo>
                <a:lnTo>
                  <a:pt x="66" y="74"/>
                </a:lnTo>
                <a:lnTo>
                  <a:pt x="66" y="74"/>
                </a:lnTo>
                <a:lnTo>
                  <a:pt x="66" y="74"/>
                </a:lnTo>
                <a:lnTo>
                  <a:pt x="66" y="74"/>
                </a:lnTo>
                <a:lnTo>
                  <a:pt x="66" y="74"/>
                </a:lnTo>
                <a:lnTo>
                  <a:pt x="66" y="74"/>
                </a:lnTo>
                <a:lnTo>
                  <a:pt x="66" y="74"/>
                </a:lnTo>
                <a:lnTo>
                  <a:pt x="68" y="74"/>
                </a:lnTo>
                <a:lnTo>
                  <a:pt x="68" y="74"/>
                </a:lnTo>
                <a:lnTo>
                  <a:pt x="68" y="74"/>
                </a:lnTo>
                <a:lnTo>
                  <a:pt x="70" y="74"/>
                </a:lnTo>
                <a:lnTo>
                  <a:pt x="70" y="74"/>
                </a:lnTo>
                <a:lnTo>
                  <a:pt x="72" y="74"/>
                </a:lnTo>
                <a:lnTo>
                  <a:pt x="74" y="76"/>
                </a:lnTo>
                <a:lnTo>
                  <a:pt x="74" y="76"/>
                </a:lnTo>
                <a:lnTo>
                  <a:pt x="76" y="76"/>
                </a:lnTo>
                <a:lnTo>
                  <a:pt x="76" y="76"/>
                </a:lnTo>
                <a:lnTo>
                  <a:pt x="76" y="76"/>
                </a:lnTo>
                <a:lnTo>
                  <a:pt x="76" y="76"/>
                </a:lnTo>
                <a:lnTo>
                  <a:pt x="76" y="78"/>
                </a:lnTo>
                <a:lnTo>
                  <a:pt x="76" y="78"/>
                </a:lnTo>
                <a:lnTo>
                  <a:pt x="76" y="78"/>
                </a:lnTo>
                <a:lnTo>
                  <a:pt x="78" y="80"/>
                </a:lnTo>
                <a:lnTo>
                  <a:pt x="78" y="80"/>
                </a:lnTo>
                <a:lnTo>
                  <a:pt x="78" y="80"/>
                </a:lnTo>
                <a:lnTo>
                  <a:pt x="78" y="80"/>
                </a:lnTo>
                <a:lnTo>
                  <a:pt x="80" y="80"/>
                </a:lnTo>
                <a:lnTo>
                  <a:pt x="80" y="80"/>
                </a:lnTo>
                <a:lnTo>
                  <a:pt x="80" y="80"/>
                </a:lnTo>
                <a:lnTo>
                  <a:pt x="82" y="82"/>
                </a:lnTo>
                <a:lnTo>
                  <a:pt x="82" y="84"/>
                </a:lnTo>
                <a:lnTo>
                  <a:pt x="82" y="84"/>
                </a:lnTo>
                <a:lnTo>
                  <a:pt x="82" y="84"/>
                </a:lnTo>
                <a:lnTo>
                  <a:pt x="82" y="86"/>
                </a:lnTo>
                <a:lnTo>
                  <a:pt x="82" y="88"/>
                </a:lnTo>
                <a:lnTo>
                  <a:pt x="82" y="88"/>
                </a:lnTo>
                <a:lnTo>
                  <a:pt x="82" y="88"/>
                </a:lnTo>
                <a:lnTo>
                  <a:pt x="84" y="90"/>
                </a:lnTo>
                <a:lnTo>
                  <a:pt x="84" y="90"/>
                </a:lnTo>
                <a:lnTo>
                  <a:pt x="84" y="90"/>
                </a:lnTo>
                <a:lnTo>
                  <a:pt x="84" y="92"/>
                </a:lnTo>
                <a:lnTo>
                  <a:pt x="84" y="94"/>
                </a:lnTo>
                <a:lnTo>
                  <a:pt x="84" y="94"/>
                </a:lnTo>
                <a:lnTo>
                  <a:pt x="86" y="96"/>
                </a:lnTo>
                <a:lnTo>
                  <a:pt x="88" y="96"/>
                </a:lnTo>
                <a:lnTo>
                  <a:pt x="88" y="96"/>
                </a:lnTo>
                <a:lnTo>
                  <a:pt x="90" y="96"/>
                </a:lnTo>
                <a:lnTo>
                  <a:pt x="94" y="98"/>
                </a:lnTo>
                <a:lnTo>
                  <a:pt x="94" y="98"/>
                </a:lnTo>
                <a:lnTo>
                  <a:pt x="96" y="100"/>
                </a:lnTo>
                <a:lnTo>
                  <a:pt x="96" y="100"/>
                </a:lnTo>
                <a:lnTo>
                  <a:pt x="96" y="100"/>
                </a:lnTo>
                <a:lnTo>
                  <a:pt x="96" y="102"/>
                </a:lnTo>
                <a:lnTo>
                  <a:pt x="96" y="102"/>
                </a:lnTo>
                <a:lnTo>
                  <a:pt x="96" y="102"/>
                </a:lnTo>
                <a:lnTo>
                  <a:pt x="98" y="102"/>
                </a:lnTo>
                <a:lnTo>
                  <a:pt x="98" y="102"/>
                </a:lnTo>
                <a:lnTo>
                  <a:pt x="100" y="104"/>
                </a:lnTo>
                <a:lnTo>
                  <a:pt x="100" y="104"/>
                </a:lnTo>
                <a:lnTo>
                  <a:pt x="100" y="104"/>
                </a:lnTo>
                <a:lnTo>
                  <a:pt x="100" y="104"/>
                </a:lnTo>
                <a:lnTo>
                  <a:pt x="100" y="104"/>
                </a:lnTo>
                <a:lnTo>
                  <a:pt x="98" y="104"/>
                </a:lnTo>
                <a:lnTo>
                  <a:pt x="98" y="104"/>
                </a:lnTo>
                <a:lnTo>
                  <a:pt x="98" y="104"/>
                </a:lnTo>
                <a:lnTo>
                  <a:pt x="98" y="104"/>
                </a:lnTo>
                <a:lnTo>
                  <a:pt x="98" y="106"/>
                </a:lnTo>
                <a:lnTo>
                  <a:pt x="98" y="106"/>
                </a:lnTo>
                <a:lnTo>
                  <a:pt x="98" y="106"/>
                </a:lnTo>
                <a:lnTo>
                  <a:pt x="100" y="108"/>
                </a:lnTo>
                <a:lnTo>
                  <a:pt x="100" y="108"/>
                </a:lnTo>
                <a:lnTo>
                  <a:pt x="100" y="108"/>
                </a:lnTo>
                <a:lnTo>
                  <a:pt x="100" y="108"/>
                </a:lnTo>
                <a:lnTo>
                  <a:pt x="100" y="110"/>
                </a:lnTo>
                <a:lnTo>
                  <a:pt x="102" y="110"/>
                </a:lnTo>
                <a:lnTo>
                  <a:pt x="102" y="110"/>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2" y="112"/>
                </a:lnTo>
                <a:lnTo>
                  <a:pt x="100" y="112"/>
                </a:lnTo>
                <a:lnTo>
                  <a:pt x="100" y="112"/>
                </a:lnTo>
                <a:lnTo>
                  <a:pt x="100" y="112"/>
                </a:lnTo>
                <a:lnTo>
                  <a:pt x="100" y="112"/>
                </a:lnTo>
                <a:lnTo>
                  <a:pt x="100" y="112"/>
                </a:lnTo>
                <a:lnTo>
                  <a:pt x="100" y="112"/>
                </a:lnTo>
                <a:lnTo>
                  <a:pt x="100" y="112"/>
                </a:lnTo>
                <a:lnTo>
                  <a:pt x="100" y="110"/>
                </a:lnTo>
                <a:lnTo>
                  <a:pt x="98" y="110"/>
                </a:lnTo>
                <a:lnTo>
                  <a:pt x="98" y="110"/>
                </a:lnTo>
                <a:lnTo>
                  <a:pt x="98" y="110"/>
                </a:lnTo>
                <a:lnTo>
                  <a:pt x="98" y="110"/>
                </a:lnTo>
                <a:lnTo>
                  <a:pt x="98" y="110"/>
                </a:lnTo>
                <a:lnTo>
                  <a:pt x="96" y="110"/>
                </a:lnTo>
                <a:lnTo>
                  <a:pt x="96" y="110"/>
                </a:lnTo>
                <a:lnTo>
                  <a:pt x="96" y="110"/>
                </a:lnTo>
                <a:lnTo>
                  <a:pt x="94" y="110"/>
                </a:lnTo>
                <a:lnTo>
                  <a:pt x="94" y="110"/>
                </a:lnTo>
                <a:lnTo>
                  <a:pt x="94" y="110"/>
                </a:lnTo>
                <a:lnTo>
                  <a:pt x="94" y="110"/>
                </a:lnTo>
                <a:lnTo>
                  <a:pt x="94" y="110"/>
                </a:lnTo>
                <a:lnTo>
                  <a:pt x="94" y="110"/>
                </a:lnTo>
                <a:lnTo>
                  <a:pt x="92" y="110"/>
                </a:lnTo>
                <a:lnTo>
                  <a:pt x="92" y="110"/>
                </a:lnTo>
                <a:lnTo>
                  <a:pt x="92" y="110"/>
                </a:lnTo>
                <a:lnTo>
                  <a:pt x="92" y="110"/>
                </a:lnTo>
                <a:lnTo>
                  <a:pt x="94" y="110"/>
                </a:lnTo>
                <a:lnTo>
                  <a:pt x="94" y="110"/>
                </a:lnTo>
                <a:lnTo>
                  <a:pt x="96" y="110"/>
                </a:lnTo>
                <a:lnTo>
                  <a:pt x="96" y="110"/>
                </a:lnTo>
                <a:lnTo>
                  <a:pt x="98" y="110"/>
                </a:lnTo>
                <a:lnTo>
                  <a:pt x="98" y="110"/>
                </a:lnTo>
                <a:lnTo>
                  <a:pt x="98" y="110"/>
                </a:lnTo>
                <a:lnTo>
                  <a:pt x="98" y="110"/>
                </a:lnTo>
                <a:lnTo>
                  <a:pt x="98" y="110"/>
                </a:lnTo>
                <a:lnTo>
                  <a:pt x="98" y="112"/>
                </a:lnTo>
                <a:lnTo>
                  <a:pt x="98" y="112"/>
                </a:lnTo>
                <a:lnTo>
                  <a:pt x="100" y="112"/>
                </a:lnTo>
                <a:lnTo>
                  <a:pt x="100" y="112"/>
                </a:lnTo>
                <a:lnTo>
                  <a:pt x="102" y="114"/>
                </a:lnTo>
                <a:lnTo>
                  <a:pt x="102" y="114"/>
                </a:lnTo>
                <a:lnTo>
                  <a:pt x="102" y="114"/>
                </a:lnTo>
                <a:lnTo>
                  <a:pt x="102" y="114"/>
                </a:lnTo>
                <a:lnTo>
                  <a:pt x="102" y="114"/>
                </a:lnTo>
                <a:lnTo>
                  <a:pt x="104" y="114"/>
                </a:lnTo>
                <a:lnTo>
                  <a:pt x="104" y="114"/>
                </a:lnTo>
                <a:lnTo>
                  <a:pt x="104" y="116"/>
                </a:lnTo>
                <a:lnTo>
                  <a:pt x="104" y="116"/>
                </a:lnTo>
                <a:lnTo>
                  <a:pt x="104" y="116"/>
                </a:lnTo>
                <a:lnTo>
                  <a:pt x="106" y="118"/>
                </a:lnTo>
                <a:lnTo>
                  <a:pt x="106" y="118"/>
                </a:lnTo>
                <a:lnTo>
                  <a:pt x="106" y="118"/>
                </a:lnTo>
                <a:lnTo>
                  <a:pt x="106" y="118"/>
                </a:lnTo>
                <a:lnTo>
                  <a:pt x="106" y="118"/>
                </a:lnTo>
                <a:lnTo>
                  <a:pt x="106" y="120"/>
                </a:lnTo>
                <a:lnTo>
                  <a:pt x="104" y="120"/>
                </a:lnTo>
                <a:lnTo>
                  <a:pt x="104" y="120"/>
                </a:lnTo>
                <a:lnTo>
                  <a:pt x="104" y="120"/>
                </a:lnTo>
                <a:lnTo>
                  <a:pt x="104" y="122"/>
                </a:lnTo>
                <a:lnTo>
                  <a:pt x="102" y="122"/>
                </a:lnTo>
                <a:lnTo>
                  <a:pt x="100" y="124"/>
                </a:lnTo>
                <a:lnTo>
                  <a:pt x="102" y="124"/>
                </a:lnTo>
                <a:lnTo>
                  <a:pt x="102" y="122"/>
                </a:lnTo>
                <a:lnTo>
                  <a:pt x="102" y="122"/>
                </a:lnTo>
                <a:lnTo>
                  <a:pt x="102" y="122"/>
                </a:lnTo>
                <a:lnTo>
                  <a:pt x="102" y="124"/>
                </a:lnTo>
                <a:lnTo>
                  <a:pt x="102" y="124"/>
                </a:lnTo>
                <a:lnTo>
                  <a:pt x="102" y="124"/>
                </a:lnTo>
                <a:lnTo>
                  <a:pt x="104" y="124"/>
                </a:lnTo>
                <a:lnTo>
                  <a:pt x="104" y="124"/>
                </a:lnTo>
                <a:lnTo>
                  <a:pt x="104" y="124"/>
                </a:lnTo>
                <a:lnTo>
                  <a:pt x="104" y="124"/>
                </a:lnTo>
                <a:lnTo>
                  <a:pt x="106" y="124"/>
                </a:lnTo>
                <a:lnTo>
                  <a:pt x="106" y="124"/>
                </a:lnTo>
                <a:lnTo>
                  <a:pt x="106" y="124"/>
                </a:lnTo>
                <a:lnTo>
                  <a:pt x="106" y="124"/>
                </a:lnTo>
                <a:lnTo>
                  <a:pt x="106" y="124"/>
                </a:lnTo>
                <a:lnTo>
                  <a:pt x="106" y="124"/>
                </a:lnTo>
                <a:lnTo>
                  <a:pt x="108" y="122"/>
                </a:lnTo>
                <a:lnTo>
                  <a:pt x="108" y="122"/>
                </a:lnTo>
                <a:lnTo>
                  <a:pt x="110" y="122"/>
                </a:lnTo>
                <a:lnTo>
                  <a:pt x="112" y="122"/>
                </a:lnTo>
                <a:lnTo>
                  <a:pt x="112" y="122"/>
                </a:lnTo>
                <a:lnTo>
                  <a:pt x="112" y="122"/>
                </a:lnTo>
                <a:lnTo>
                  <a:pt x="112" y="122"/>
                </a:lnTo>
                <a:lnTo>
                  <a:pt x="112" y="122"/>
                </a:lnTo>
                <a:lnTo>
                  <a:pt x="114" y="122"/>
                </a:lnTo>
                <a:lnTo>
                  <a:pt x="114" y="122"/>
                </a:lnTo>
                <a:lnTo>
                  <a:pt x="116" y="122"/>
                </a:lnTo>
                <a:lnTo>
                  <a:pt x="116" y="122"/>
                </a:lnTo>
                <a:lnTo>
                  <a:pt x="118" y="122"/>
                </a:lnTo>
                <a:lnTo>
                  <a:pt x="118" y="122"/>
                </a:lnTo>
                <a:lnTo>
                  <a:pt x="118" y="122"/>
                </a:lnTo>
                <a:lnTo>
                  <a:pt x="118" y="122"/>
                </a:lnTo>
                <a:lnTo>
                  <a:pt x="118" y="124"/>
                </a:lnTo>
                <a:lnTo>
                  <a:pt x="120" y="124"/>
                </a:lnTo>
                <a:lnTo>
                  <a:pt x="120" y="124"/>
                </a:lnTo>
                <a:lnTo>
                  <a:pt x="120" y="124"/>
                </a:lnTo>
                <a:lnTo>
                  <a:pt x="120" y="124"/>
                </a:lnTo>
                <a:lnTo>
                  <a:pt x="122" y="124"/>
                </a:lnTo>
                <a:lnTo>
                  <a:pt x="122" y="124"/>
                </a:lnTo>
                <a:lnTo>
                  <a:pt x="122" y="126"/>
                </a:lnTo>
                <a:lnTo>
                  <a:pt x="122" y="126"/>
                </a:lnTo>
                <a:lnTo>
                  <a:pt x="122" y="126"/>
                </a:lnTo>
                <a:lnTo>
                  <a:pt x="122" y="126"/>
                </a:lnTo>
                <a:lnTo>
                  <a:pt x="122" y="126"/>
                </a:lnTo>
                <a:lnTo>
                  <a:pt x="122" y="128"/>
                </a:lnTo>
                <a:lnTo>
                  <a:pt x="122" y="128"/>
                </a:lnTo>
                <a:lnTo>
                  <a:pt x="122" y="130"/>
                </a:lnTo>
                <a:lnTo>
                  <a:pt x="122" y="130"/>
                </a:lnTo>
                <a:lnTo>
                  <a:pt x="122" y="130"/>
                </a:lnTo>
                <a:lnTo>
                  <a:pt x="122" y="132"/>
                </a:lnTo>
                <a:lnTo>
                  <a:pt x="122" y="132"/>
                </a:lnTo>
                <a:lnTo>
                  <a:pt x="122" y="134"/>
                </a:lnTo>
                <a:lnTo>
                  <a:pt x="122" y="134"/>
                </a:lnTo>
                <a:lnTo>
                  <a:pt x="120" y="136"/>
                </a:lnTo>
                <a:lnTo>
                  <a:pt x="120" y="136"/>
                </a:lnTo>
                <a:lnTo>
                  <a:pt x="118" y="138"/>
                </a:lnTo>
                <a:lnTo>
                  <a:pt x="118" y="138"/>
                </a:lnTo>
                <a:lnTo>
                  <a:pt x="118" y="138"/>
                </a:lnTo>
                <a:lnTo>
                  <a:pt x="116" y="138"/>
                </a:lnTo>
                <a:lnTo>
                  <a:pt x="116" y="138"/>
                </a:lnTo>
                <a:lnTo>
                  <a:pt x="116" y="136"/>
                </a:lnTo>
                <a:lnTo>
                  <a:pt x="116" y="138"/>
                </a:lnTo>
                <a:lnTo>
                  <a:pt x="116" y="140"/>
                </a:lnTo>
                <a:lnTo>
                  <a:pt x="118" y="140"/>
                </a:lnTo>
                <a:lnTo>
                  <a:pt x="118" y="140"/>
                </a:lnTo>
                <a:lnTo>
                  <a:pt x="116" y="140"/>
                </a:lnTo>
                <a:lnTo>
                  <a:pt x="116" y="140"/>
                </a:lnTo>
                <a:lnTo>
                  <a:pt x="116" y="140"/>
                </a:lnTo>
                <a:lnTo>
                  <a:pt x="116" y="140"/>
                </a:lnTo>
                <a:lnTo>
                  <a:pt x="116" y="140"/>
                </a:lnTo>
                <a:lnTo>
                  <a:pt x="114" y="140"/>
                </a:lnTo>
                <a:lnTo>
                  <a:pt x="114" y="140"/>
                </a:lnTo>
                <a:lnTo>
                  <a:pt x="114" y="140"/>
                </a:lnTo>
                <a:lnTo>
                  <a:pt x="114" y="140"/>
                </a:lnTo>
                <a:lnTo>
                  <a:pt x="114" y="140"/>
                </a:lnTo>
                <a:lnTo>
                  <a:pt x="114" y="140"/>
                </a:lnTo>
                <a:lnTo>
                  <a:pt x="112" y="140"/>
                </a:lnTo>
                <a:lnTo>
                  <a:pt x="112" y="140"/>
                </a:lnTo>
                <a:lnTo>
                  <a:pt x="110" y="142"/>
                </a:lnTo>
                <a:lnTo>
                  <a:pt x="110" y="142"/>
                </a:lnTo>
                <a:lnTo>
                  <a:pt x="110" y="142"/>
                </a:lnTo>
                <a:lnTo>
                  <a:pt x="112" y="142"/>
                </a:lnTo>
                <a:lnTo>
                  <a:pt x="112" y="142"/>
                </a:lnTo>
                <a:lnTo>
                  <a:pt x="112" y="142"/>
                </a:lnTo>
                <a:lnTo>
                  <a:pt x="112" y="142"/>
                </a:lnTo>
                <a:lnTo>
                  <a:pt x="112" y="142"/>
                </a:lnTo>
                <a:lnTo>
                  <a:pt x="112" y="142"/>
                </a:lnTo>
                <a:lnTo>
                  <a:pt x="112" y="144"/>
                </a:lnTo>
                <a:lnTo>
                  <a:pt x="112" y="144"/>
                </a:lnTo>
                <a:lnTo>
                  <a:pt x="112" y="144"/>
                </a:lnTo>
                <a:lnTo>
                  <a:pt x="112" y="144"/>
                </a:lnTo>
                <a:lnTo>
                  <a:pt x="112" y="144"/>
                </a:lnTo>
                <a:lnTo>
                  <a:pt x="110" y="144"/>
                </a:lnTo>
                <a:lnTo>
                  <a:pt x="110" y="144"/>
                </a:lnTo>
                <a:lnTo>
                  <a:pt x="110" y="144"/>
                </a:lnTo>
                <a:lnTo>
                  <a:pt x="110" y="144"/>
                </a:lnTo>
                <a:lnTo>
                  <a:pt x="110" y="144"/>
                </a:lnTo>
                <a:lnTo>
                  <a:pt x="106" y="146"/>
                </a:lnTo>
                <a:lnTo>
                  <a:pt x="106" y="146"/>
                </a:lnTo>
                <a:lnTo>
                  <a:pt x="106" y="146"/>
                </a:lnTo>
                <a:lnTo>
                  <a:pt x="106" y="146"/>
                </a:lnTo>
                <a:lnTo>
                  <a:pt x="106" y="146"/>
                </a:lnTo>
                <a:lnTo>
                  <a:pt x="106" y="146"/>
                </a:lnTo>
                <a:lnTo>
                  <a:pt x="106" y="146"/>
                </a:lnTo>
                <a:lnTo>
                  <a:pt x="108" y="146"/>
                </a:lnTo>
                <a:lnTo>
                  <a:pt x="108" y="146"/>
                </a:lnTo>
                <a:lnTo>
                  <a:pt x="108" y="146"/>
                </a:lnTo>
                <a:lnTo>
                  <a:pt x="108" y="146"/>
                </a:lnTo>
                <a:lnTo>
                  <a:pt x="110" y="146"/>
                </a:lnTo>
                <a:lnTo>
                  <a:pt x="110" y="146"/>
                </a:lnTo>
                <a:lnTo>
                  <a:pt x="110" y="146"/>
                </a:lnTo>
                <a:lnTo>
                  <a:pt x="110" y="146"/>
                </a:lnTo>
                <a:lnTo>
                  <a:pt x="110" y="146"/>
                </a:lnTo>
                <a:lnTo>
                  <a:pt x="110" y="146"/>
                </a:lnTo>
                <a:lnTo>
                  <a:pt x="110" y="146"/>
                </a:lnTo>
                <a:lnTo>
                  <a:pt x="108" y="146"/>
                </a:lnTo>
                <a:lnTo>
                  <a:pt x="108" y="146"/>
                </a:lnTo>
                <a:lnTo>
                  <a:pt x="108" y="146"/>
                </a:lnTo>
                <a:lnTo>
                  <a:pt x="108" y="146"/>
                </a:lnTo>
                <a:lnTo>
                  <a:pt x="110" y="148"/>
                </a:lnTo>
                <a:lnTo>
                  <a:pt x="112" y="148"/>
                </a:lnTo>
                <a:lnTo>
                  <a:pt x="114" y="148"/>
                </a:lnTo>
                <a:lnTo>
                  <a:pt x="114" y="148"/>
                </a:lnTo>
                <a:lnTo>
                  <a:pt x="114" y="148"/>
                </a:lnTo>
                <a:lnTo>
                  <a:pt x="114" y="148"/>
                </a:lnTo>
                <a:lnTo>
                  <a:pt x="114" y="148"/>
                </a:lnTo>
                <a:lnTo>
                  <a:pt x="114" y="148"/>
                </a:lnTo>
                <a:lnTo>
                  <a:pt x="116" y="148"/>
                </a:lnTo>
                <a:lnTo>
                  <a:pt x="118" y="146"/>
                </a:lnTo>
                <a:lnTo>
                  <a:pt x="118" y="148"/>
                </a:lnTo>
                <a:lnTo>
                  <a:pt x="118" y="150"/>
                </a:lnTo>
                <a:lnTo>
                  <a:pt x="118" y="150"/>
                </a:lnTo>
                <a:lnTo>
                  <a:pt x="118" y="150"/>
                </a:lnTo>
                <a:lnTo>
                  <a:pt x="118" y="150"/>
                </a:lnTo>
                <a:lnTo>
                  <a:pt x="118" y="150"/>
                </a:lnTo>
                <a:lnTo>
                  <a:pt x="118" y="152"/>
                </a:lnTo>
                <a:lnTo>
                  <a:pt x="116" y="152"/>
                </a:lnTo>
                <a:lnTo>
                  <a:pt x="116" y="152"/>
                </a:lnTo>
                <a:lnTo>
                  <a:pt x="116" y="152"/>
                </a:lnTo>
                <a:lnTo>
                  <a:pt x="114" y="152"/>
                </a:lnTo>
                <a:lnTo>
                  <a:pt x="114" y="152"/>
                </a:lnTo>
                <a:lnTo>
                  <a:pt x="114" y="152"/>
                </a:lnTo>
                <a:lnTo>
                  <a:pt x="114" y="152"/>
                </a:lnTo>
                <a:lnTo>
                  <a:pt x="114" y="152"/>
                </a:lnTo>
                <a:lnTo>
                  <a:pt x="114" y="152"/>
                </a:lnTo>
                <a:lnTo>
                  <a:pt x="114" y="154"/>
                </a:lnTo>
                <a:lnTo>
                  <a:pt x="114" y="154"/>
                </a:lnTo>
                <a:lnTo>
                  <a:pt x="114" y="154"/>
                </a:lnTo>
                <a:lnTo>
                  <a:pt x="114" y="154"/>
                </a:lnTo>
                <a:lnTo>
                  <a:pt x="114" y="154"/>
                </a:lnTo>
                <a:lnTo>
                  <a:pt x="112" y="154"/>
                </a:lnTo>
                <a:lnTo>
                  <a:pt x="112" y="154"/>
                </a:lnTo>
                <a:lnTo>
                  <a:pt x="110" y="154"/>
                </a:lnTo>
                <a:lnTo>
                  <a:pt x="110" y="154"/>
                </a:lnTo>
                <a:lnTo>
                  <a:pt x="110" y="154"/>
                </a:lnTo>
                <a:lnTo>
                  <a:pt x="110" y="154"/>
                </a:lnTo>
                <a:lnTo>
                  <a:pt x="110" y="156"/>
                </a:lnTo>
                <a:lnTo>
                  <a:pt x="110" y="156"/>
                </a:lnTo>
                <a:lnTo>
                  <a:pt x="108" y="156"/>
                </a:lnTo>
                <a:lnTo>
                  <a:pt x="108" y="156"/>
                </a:lnTo>
                <a:lnTo>
                  <a:pt x="106" y="156"/>
                </a:lnTo>
                <a:lnTo>
                  <a:pt x="106" y="156"/>
                </a:lnTo>
                <a:lnTo>
                  <a:pt x="106" y="156"/>
                </a:lnTo>
                <a:lnTo>
                  <a:pt x="106" y="156"/>
                </a:lnTo>
                <a:lnTo>
                  <a:pt x="106" y="156"/>
                </a:lnTo>
                <a:lnTo>
                  <a:pt x="104" y="156"/>
                </a:lnTo>
                <a:lnTo>
                  <a:pt x="104" y="156"/>
                </a:lnTo>
                <a:lnTo>
                  <a:pt x="104" y="156"/>
                </a:lnTo>
                <a:lnTo>
                  <a:pt x="104" y="158"/>
                </a:lnTo>
                <a:lnTo>
                  <a:pt x="104" y="158"/>
                </a:lnTo>
                <a:lnTo>
                  <a:pt x="104" y="158"/>
                </a:lnTo>
                <a:lnTo>
                  <a:pt x="104" y="158"/>
                </a:lnTo>
                <a:lnTo>
                  <a:pt x="104" y="158"/>
                </a:lnTo>
                <a:lnTo>
                  <a:pt x="104" y="158"/>
                </a:lnTo>
                <a:lnTo>
                  <a:pt x="102" y="156"/>
                </a:lnTo>
                <a:lnTo>
                  <a:pt x="102" y="156"/>
                </a:lnTo>
                <a:lnTo>
                  <a:pt x="102" y="156"/>
                </a:lnTo>
                <a:lnTo>
                  <a:pt x="100" y="156"/>
                </a:lnTo>
                <a:lnTo>
                  <a:pt x="100" y="156"/>
                </a:lnTo>
                <a:lnTo>
                  <a:pt x="98" y="156"/>
                </a:lnTo>
                <a:lnTo>
                  <a:pt x="98" y="156"/>
                </a:lnTo>
                <a:lnTo>
                  <a:pt x="98" y="156"/>
                </a:lnTo>
                <a:lnTo>
                  <a:pt x="98" y="156"/>
                </a:lnTo>
                <a:lnTo>
                  <a:pt x="94" y="156"/>
                </a:lnTo>
                <a:lnTo>
                  <a:pt x="92" y="156"/>
                </a:lnTo>
                <a:lnTo>
                  <a:pt x="92" y="156"/>
                </a:lnTo>
                <a:lnTo>
                  <a:pt x="92" y="156"/>
                </a:lnTo>
                <a:lnTo>
                  <a:pt x="92" y="156"/>
                </a:lnTo>
                <a:lnTo>
                  <a:pt x="92" y="158"/>
                </a:lnTo>
                <a:lnTo>
                  <a:pt x="92" y="158"/>
                </a:lnTo>
                <a:lnTo>
                  <a:pt x="90" y="158"/>
                </a:lnTo>
                <a:lnTo>
                  <a:pt x="90" y="158"/>
                </a:lnTo>
                <a:lnTo>
                  <a:pt x="90" y="156"/>
                </a:lnTo>
                <a:lnTo>
                  <a:pt x="90" y="156"/>
                </a:lnTo>
                <a:lnTo>
                  <a:pt x="90" y="156"/>
                </a:lnTo>
                <a:lnTo>
                  <a:pt x="90" y="156"/>
                </a:lnTo>
                <a:lnTo>
                  <a:pt x="90" y="156"/>
                </a:lnTo>
                <a:lnTo>
                  <a:pt x="88" y="156"/>
                </a:lnTo>
                <a:lnTo>
                  <a:pt x="88" y="156"/>
                </a:lnTo>
                <a:lnTo>
                  <a:pt x="86" y="156"/>
                </a:lnTo>
                <a:lnTo>
                  <a:pt x="86" y="156"/>
                </a:lnTo>
                <a:lnTo>
                  <a:pt x="86" y="156"/>
                </a:lnTo>
                <a:lnTo>
                  <a:pt x="86" y="156"/>
                </a:lnTo>
                <a:lnTo>
                  <a:pt x="86" y="156"/>
                </a:lnTo>
                <a:lnTo>
                  <a:pt x="84" y="156"/>
                </a:lnTo>
                <a:lnTo>
                  <a:pt x="84" y="156"/>
                </a:lnTo>
                <a:lnTo>
                  <a:pt x="80" y="158"/>
                </a:lnTo>
                <a:lnTo>
                  <a:pt x="80" y="158"/>
                </a:lnTo>
                <a:lnTo>
                  <a:pt x="80" y="158"/>
                </a:lnTo>
                <a:lnTo>
                  <a:pt x="80" y="158"/>
                </a:lnTo>
                <a:lnTo>
                  <a:pt x="80" y="158"/>
                </a:lnTo>
                <a:lnTo>
                  <a:pt x="78" y="158"/>
                </a:lnTo>
                <a:lnTo>
                  <a:pt x="76" y="158"/>
                </a:lnTo>
                <a:lnTo>
                  <a:pt x="76" y="158"/>
                </a:lnTo>
                <a:lnTo>
                  <a:pt x="76" y="158"/>
                </a:lnTo>
                <a:lnTo>
                  <a:pt x="76" y="158"/>
                </a:lnTo>
                <a:lnTo>
                  <a:pt x="74" y="158"/>
                </a:lnTo>
                <a:lnTo>
                  <a:pt x="74" y="158"/>
                </a:lnTo>
                <a:lnTo>
                  <a:pt x="76" y="158"/>
                </a:lnTo>
                <a:lnTo>
                  <a:pt x="76" y="158"/>
                </a:lnTo>
                <a:lnTo>
                  <a:pt x="76" y="158"/>
                </a:lnTo>
                <a:lnTo>
                  <a:pt x="76" y="160"/>
                </a:lnTo>
                <a:lnTo>
                  <a:pt x="74" y="160"/>
                </a:lnTo>
                <a:lnTo>
                  <a:pt x="74" y="160"/>
                </a:lnTo>
                <a:lnTo>
                  <a:pt x="74" y="160"/>
                </a:lnTo>
                <a:lnTo>
                  <a:pt x="74" y="160"/>
                </a:lnTo>
                <a:lnTo>
                  <a:pt x="72" y="160"/>
                </a:lnTo>
                <a:lnTo>
                  <a:pt x="70" y="158"/>
                </a:lnTo>
                <a:lnTo>
                  <a:pt x="70" y="158"/>
                </a:lnTo>
                <a:lnTo>
                  <a:pt x="70" y="160"/>
                </a:lnTo>
                <a:lnTo>
                  <a:pt x="70" y="160"/>
                </a:lnTo>
                <a:lnTo>
                  <a:pt x="70" y="160"/>
                </a:lnTo>
                <a:lnTo>
                  <a:pt x="70" y="160"/>
                </a:lnTo>
                <a:lnTo>
                  <a:pt x="70" y="160"/>
                </a:lnTo>
                <a:lnTo>
                  <a:pt x="70" y="160"/>
                </a:lnTo>
                <a:lnTo>
                  <a:pt x="70" y="160"/>
                </a:lnTo>
                <a:lnTo>
                  <a:pt x="70" y="160"/>
                </a:lnTo>
                <a:lnTo>
                  <a:pt x="70" y="160"/>
                </a:lnTo>
                <a:lnTo>
                  <a:pt x="68" y="158"/>
                </a:lnTo>
                <a:lnTo>
                  <a:pt x="68" y="158"/>
                </a:lnTo>
                <a:lnTo>
                  <a:pt x="66" y="158"/>
                </a:lnTo>
                <a:lnTo>
                  <a:pt x="66" y="158"/>
                </a:lnTo>
                <a:lnTo>
                  <a:pt x="66" y="158"/>
                </a:lnTo>
                <a:lnTo>
                  <a:pt x="66" y="158"/>
                </a:lnTo>
                <a:lnTo>
                  <a:pt x="64" y="158"/>
                </a:lnTo>
                <a:lnTo>
                  <a:pt x="64" y="158"/>
                </a:lnTo>
                <a:lnTo>
                  <a:pt x="64" y="158"/>
                </a:lnTo>
                <a:lnTo>
                  <a:pt x="64" y="158"/>
                </a:lnTo>
                <a:lnTo>
                  <a:pt x="64" y="158"/>
                </a:lnTo>
                <a:lnTo>
                  <a:pt x="64" y="158"/>
                </a:lnTo>
                <a:lnTo>
                  <a:pt x="64" y="158"/>
                </a:lnTo>
                <a:lnTo>
                  <a:pt x="62" y="158"/>
                </a:lnTo>
                <a:lnTo>
                  <a:pt x="60" y="158"/>
                </a:lnTo>
                <a:lnTo>
                  <a:pt x="60" y="158"/>
                </a:lnTo>
                <a:lnTo>
                  <a:pt x="60" y="158"/>
                </a:lnTo>
                <a:lnTo>
                  <a:pt x="58" y="160"/>
                </a:lnTo>
                <a:lnTo>
                  <a:pt x="58" y="160"/>
                </a:lnTo>
                <a:lnTo>
                  <a:pt x="56" y="160"/>
                </a:lnTo>
                <a:lnTo>
                  <a:pt x="56" y="160"/>
                </a:lnTo>
                <a:lnTo>
                  <a:pt x="56" y="160"/>
                </a:lnTo>
                <a:lnTo>
                  <a:pt x="56" y="162"/>
                </a:lnTo>
                <a:lnTo>
                  <a:pt x="56" y="162"/>
                </a:lnTo>
                <a:lnTo>
                  <a:pt x="54" y="166"/>
                </a:lnTo>
                <a:lnTo>
                  <a:pt x="54" y="166"/>
                </a:lnTo>
                <a:lnTo>
                  <a:pt x="54" y="166"/>
                </a:lnTo>
                <a:lnTo>
                  <a:pt x="54" y="166"/>
                </a:lnTo>
                <a:lnTo>
                  <a:pt x="54" y="166"/>
                </a:lnTo>
                <a:lnTo>
                  <a:pt x="52" y="166"/>
                </a:lnTo>
                <a:lnTo>
                  <a:pt x="52" y="166"/>
                </a:lnTo>
                <a:lnTo>
                  <a:pt x="52" y="166"/>
                </a:lnTo>
                <a:lnTo>
                  <a:pt x="52" y="166"/>
                </a:lnTo>
                <a:lnTo>
                  <a:pt x="52" y="166"/>
                </a:lnTo>
                <a:lnTo>
                  <a:pt x="52" y="166"/>
                </a:lnTo>
                <a:lnTo>
                  <a:pt x="52" y="164"/>
                </a:lnTo>
                <a:lnTo>
                  <a:pt x="50" y="164"/>
                </a:lnTo>
                <a:lnTo>
                  <a:pt x="50" y="164"/>
                </a:lnTo>
                <a:lnTo>
                  <a:pt x="50" y="164"/>
                </a:lnTo>
                <a:lnTo>
                  <a:pt x="50" y="164"/>
                </a:lnTo>
                <a:lnTo>
                  <a:pt x="50" y="164"/>
                </a:lnTo>
                <a:lnTo>
                  <a:pt x="50" y="164"/>
                </a:lnTo>
                <a:lnTo>
                  <a:pt x="50" y="164"/>
                </a:lnTo>
                <a:lnTo>
                  <a:pt x="50" y="164"/>
                </a:lnTo>
                <a:lnTo>
                  <a:pt x="48" y="164"/>
                </a:lnTo>
                <a:lnTo>
                  <a:pt x="48" y="164"/>
                </a:lnTo>
                <a:lnTo>
                  <a:pt x="48" y="164"/>
                </a:lnTo>
                <a:lnTo>
                  <a:pt x="46" y="164"/>
                </a:lnTo>
                <a:lnTo>
                  <a:pt x="44" y="164"/>
                </a:lnTo>
                <a:lnTo>
                  <a:pt x="44" y="164"/>
                </a:lnTo>
                <a:lnTo>
                  <a:pt x="44" y="164"/>
                </a:lnTo>
                <a:lnTo>
                  <a:pt x="44" y="164"/>
                </a:lnTo>
                <a:lnTo>
                  <a:pt x="44" y="164"/>
                </a:lnTo>
                <a:lnTo>
                  <a:pt x="44" y="164"/>
                </a:lnTo>
                <a:lnTo>
                  <a:pt x="44" y="164"/>
                </a:lnTo>
                <a:lnTo>
                  <a:pt x="42" y="164"/>
                </a:lnTo>
                <a:lnTo>
                  <a:pt x="42" y="164"/>
                </a:lnTo>
                <a:lnTo>
                  <a:pt x="40" y="164"/>
                </a:lnTo>
                <a:lnTo>
                  <a:pt x="40" y="166"/>
                </a:lnTo>
                <a:lnTo>
                  <a:pt x="38" y="166"/>
                </a:lnTo>
                <a:lnTo>
                  <a:pt x="36" y="166"/>
                </a:lnTo>
                <a:lnTo>
                  <a:pt x="36" y="166"/>
                </a:lnTo>
                <a:lnTo>
                  <a:pt x="36" y="168"/>
                </a:lnTo>
                <a:lnTo>
                  <a:pt x="36" y="168"/>
                </a:lnTo>
                <a:lnTo>
                  <a:pt x="36" y="168"/>
                </a:lnTo>
                <a:lnTo>
                  <a:pt x="36" y="168"/>
                </a:lnTo>
                <a:lnTo>
                  <a:pt x="36" y="168"/>
                </a:lnTo>
                <a:lnTo>
                  <a:pt x="36" y="170"/>
                </a:lnTo>
                <a:lnTo>
                  <a:pt x="34" y="170"/>
                </a:lnTo>
                <a:lnTo>
                  <a:pt x="34" y="170"/>
                </a:lnTo>
                <a:lnTo>
                  <a:pt x="34" y="170"/>
                </a:lnTo>
                <a:lnTo>
                  <a:pt x="34" y="170"/>
                </a:lnTo>
                <a:lnTo>
                  <a:pt x="34" y="170"/>
                </a:lnTo>
                <a:lnTo>
                  <a:pt x="34" y="170"/>
                </a:lnTo>
                <a:lnTo>
                  <a:pt x="34" y="168"/>
                </a:lnTo>
                <a:lnTo>
                  <a:pt x="34" y="168"/>
                </a:lnTo>
                <a:lnTo>
                  <a:pt x="34" y="168"/>
                </a:lnTo>
                <a:lnTo>
                  <a:pt x="32" y="168"/>
                </a:lnTo>
                <a:lnTo>
                  <a:pt x="32" y="168"/>
                </a:lnTo>
                <a:lnTo>
                  <a:pt x="32" y="168"/>
                </a:lnTo>
                <a:lnTo>
                  <a:pt x="30" y="168"/>
                </a:lnTo>
                <a:lnTo>
                  <a:pt x="30" y="168"/>
                </a:lnTo>
                <a:lnTo>
                  <a:pt x="30" y="168"/>
                </a:lnTo>
                <a:lnTo>
                  <a:pt x="30" y="168"/>
                </a:lnTo>
                <a:lnTo>
                  <a:pt x="30" y="168"/>
                </a:lnTo>
                <a:lnTo>
                  <a:pt x="30" y="168"/>
                </a:lnTo>
                <a:lnTo>
                  <a:pt x="30" y="168"/>
                </a:lnTo>
                <a:lnTo>
                  <a:pt x="30" y="168"/>
                </a:lnTo>
                <a:lnTo>
                  <a:pt x="30" y="168"/>
                </a:lnTo>
                <a:lnTo>
                  <a:pt x="28" y="168"/>
                </a:lnTo>
                <a:lnTo>
                  <a:pt x="28" y="168"/>
                </a:lnTo>
                <a:lnTo>
                  <a:pt x="28" y="168"/>
                </a:lnTo>
                <a:lnTo>
                  <a:pt x="28" y="168"/>
                </a:lnTo>
                <a:lnTo>
                  <a:pt x="28" y="168"/>
                </a:lnTo>
                <a:lnTo>
                  <a:pt x="28" y="166"/>
                </a:lnTo>
                <a:lnTo>
                  <a:pt x="30" y="166"/>
                </a:lnTo>
                <a:lnTo>
                  <a:pt x="30" y="166"/>
                </a:lnTo>
                <a:lnTo>
                  <a:pt x="30" y="166"/>
                </a:lnTo>
                <a:lnTo>
                  <a:pt x="32" y="166"/>
                </a:lnTo>
                <a:lnTo>
                  <a:pt x="32" y="166"/>
                </a:lnTo>
                <a:lnTo>
                  <a:pt x="32" y="166"/>
                </a:lnTo>
                <a:lnTo>
                  <a:pt x="34" y="164"/>
                </a:lnTo>
                <a:lnTo>
                  <a:pt x="36" y="164"/>
                </a:lnTo>
                <a:lnTo>
                  <a:pt x="36" y="162"/>
                </a:lnTo>
                <a:lnTo>
                  <a:pt x="38" y="162"/>
                </a:lnTo>
                <a:lnTo>
                  <a:pt x="36" y="162"/>
                </a:lnTo>
                <a:lnTo>
                  <a:pt x="38" y="160"/>
                </a:lnTo>
                <a:lnTo>
                  <a:pt x="38" y="160"/>
                </a:lnTo>
                <a:lnTo>
                  <a:pt x="38" y="160"/>
                </a:lnTo>
                <a:lnTo>
                  <a:pt x="40" y="160"/>
                </a:lnTo>
                <a:lnTo>
                  <a:pt x="40" y="160"/>
                </a:lnTo>
                <a:lnTo>
                  <a:pt x="40" y="160"/>
                </a:lnTo>
                <a:lnTo>
                  <a:pt x="40" y="160"/>
                </a:lnTo>
                <a:lnTo>
                  <a:pt x="40" y="160"/>
                </a:lnTo>
                <a:lnTo>
                  <a:pt x="40" y="158"/>
                </a:lnTo>
                <a:lnTo>
                  <a:pt x="40" y="158"/>
                </a:lnTo>
                <a:lnTo>
                  <a:pt x="42" y="158"/>
                </a:lnTo>
                <a:lnTo>
                  <a:pt x="42" y="158"/>
                </a:lnTo>
                <a:lnTo>
                  <a:pt x="44" y="156"/>
                </a:lnTo>
                <a:lnTo>
                  <a:pt x="44" y="156"/>
                </a:lnTo>
                <a:lnTo>
                  <a:pt x="44" y="156"/>
                </a:lnTo>
                <a:lnTo>
                  <a:pt x="44" y="156"/>
                </a:lnTo>
                <a:lnTo>
                  <a:pt x="44" y="156"/>
                </a:lnTo>
                <a:lnTo>
                  <a:pt x="44" y="154"/>
                </a:lnTo>
                <a:lnTo>
                  <a:pt x="44" y="152"/>
                </a:lnTo>
                <a:lnTo>
                  <a:pt x="44" y="152"/>
                </a:lnTo>
                <a:lnTo>
                  <a:pt x="44" y="152"/>
                </a:lnTo>
                <a:lnTo>
                  <a:pt x="46" y="154"/>
                </a:lnTo>
                <a:lnTo>
                  <a:pt x="46" y="154"/>
                </a:lnTo>
                <a:lnTo>
                  <a:pt x="46" y="154"/>
                </a:lnTo>
                <a:lnTo>
                  <a:pt x="46" y="154"/>
                </a:lnTo>
                <a:lnTo>
                  <a:pt x="46" y="154"/>
                </a:lnTo>
                <a:lnTo>
                  <a:pt x="46" y="154"/>
                </a:lnTo>
                <a:lnTo>
                  <a:pt x="48" y="152"/>
                </a:lnTo>
                <a:lnTo>
                  <a:pt x="48" y="152"/>
                </a:lnTo>
                <a:lnTo>
                  <a:pt x="48" y="152"/>
                </a:lnTo>
                <a:lnTo>
                  <a:pt x="48" y="150"/>
                </a:lnTo>
                <a:lnTo>
                  <a:pt x="48" y="150"/>
                </a:lnTo>
                <a:lnTo>
                  <a:pt x="48" y="150"/>
                </a:lnTo>
                <a:lnTo>
                  <a:pt x="48" y="150"/>
                </a:lnTo>
                <a:lnTo>
                  <a:pt x="50" y="150"/>
                </a:lnTo>
                <a:lnTo>
                  <a:pt x="50" y="150"/>
                </a:lnTo>
                <a:lnTo>
                  <a:pt x="52" y="150"/>
                </a:lnTo>
                <a:lnTo>
                  <a:pt x="52" y="150"/>
                </a:lnTo>
                <a:lnTo>
                  <a:pt x="54" y="150"/>
                </a:lnTo>
                <a:lnTo>
                  <a:pt x="54" y="150"/>
                </a:lnTo>
                <a:lnTo>
                  <a:pt x="56" y="150"/>
                </a:lnTo>
                <a:lnTo>
                  <a:pt x="56" y="150"/>
                </a:lnTo>
                <a:lnTo>
                  <a:pt x="56" y="150"/>
                </a:lnTo>
                <a:lnTo>
                  <a:pt x="56" y="150"/>
                </a:lnTo>
                <a:lnTo>
                  <a:pt x="58" y="150"/>
                </a:lnTo>
                <a:lnTo>
                  <a:pt x="58" y="150"/>
                </a:lnTo>
                <a:lnTo>
                  <a:pt x="58" y="150"/>
                </a:lnTo>
                <a:lnTo>
                  <a:pt x="58" y="150"/>
                </a:lnTo>
                <a:lnTo>
                  <a:pt x="58" y="150"/>
                </a:lnTo>
                <a:lnTo>
                  <a:pt x="60" y="150"/>
                </a:lnTo>
                <a:lnTo>
                  <a:pt x="62" y="150"/>
                </a:lnTo>
                <a:lnTo>
                  <a:pt x="62" y="148"/>
                </a:lnTo>
                <a:lnTo>
                  <a:pt x="62" y="148"/>
                </a:lnTo>
                <a:lnTo>
                  <a:pt x="62" y="148"/>
                </a:lnTo>
                <a:lnTo>
                  <a:pt x="64" y="148"/>
                </a:lnTo>
                <a:lnTo>
                  <a:pt x="64" y="146"/>
                </a:lnTo>
                <a:lnTo>
                  <a:pt x="66" y="146"/>
                </a:lnTo>
                <a:lnTo>
                  <a:pt x="68" y="144"/>
                </a:lnTo>
                <a:lnTo>
                  <a:pt x="68" y="144"/>
                </a:lnTo>
                <a:lnTo>
                  <a:pt x="68" y="142"/>
                </a:lnTo>
                <a:lnTo>
                  <a:pt x="70" y="142"/>
                </a:lnTo>
                <a:lnTo>
                  <a:pt x="70" y="142"/>
                </a:lnTo>
                <a:lnTo>
                  <a:pt x="70" y="142"/>
                </a:lnTo>
                <a:lnTo>
                  <a:pt x="70" y="142"/>
                </a:lnTo>
                <a:lnTo>
                  <a:pt x="70" y="142"/>
                </a:lnTo>
                <a:lnTo>
                  <a:pt x="70" y="140"/>
                </a:lnTo>
                <a:lnTo>
                  <a:pt x="70" y="140"/>
                </a:lnTo>
                <a:lnTo>
                  <a:pt x="70" y="142"/>
                </a:lnTo>
                <a:lnTo>
                  <a:pt x="68" y="142"/>
                </a:lnTo>
                <a:lnTo>
                  <a:pt x="68" y="142"/>
                </a:lnTo>
                <a:lnTo>
                  <a:pt x="68" y="144"/>
                </a:lnTo>
                <a:lnTo>
                  <a:pt x="68" y="144"/>
                </a:lnTo>
                <a:lnTo>
                  <a:pt x="66" y="144"/>
                </a:lnTo>
                <a:lnTo>
                  <a:pt x="66" y="144"/>
                </a:lnTo>
                <a:lnTo>
                  <a:pt x="64" y="144"/>
                </a:lnTo>
                <a:lnTo>
                  <a:pt x="64" y="144"/>
                </a:lnTo>
                <a:lnTo>
                  <a:pt x="64" y="144"/>
                </a:lnTo>
                <a:lnTo>
                  <a:pt x="64" y="144"/>
                </a:lnTo>
                <a:lnTo>
                  <a:pt x="64" y="144"/>
                </a:lnTo>
                <a:lnTo>
                  <a:pt x="62" y="144"/>
                </a:lnTo>
                <a:lnTo>
                  <a:pt x="62" y="146"/>
                </a:lnTo>
                <a:lnTo>
                  <a:pt x="62" y="146"/>
                </a:lnTo>
                <a:lnTo>
                  <a:pt x="62" y="146"/>
                </a:lnTo>
                <a:lnTo>
                  <a:pt x="62" y="146"/>
                </a:lnTo>
                <a:lnTo>
                  <a:pt x="60" y="146"/>
                </a:lnTo>
                <a:lnTo>
                  <a:pt x="60" y="146"/>
                </a:lnTo>
                <a:lnTo>
                  <a:pt x="60" y="148"/>
                </a:lnTo>
                <a:lnTo>
                  <a:pt x="58" y="148"/>
                </a:lnTo>
                <a:lnTo>
                  <a:pt x="58" y="148"/>
                </a:lnTo>
                <a:lnTo>
                  <a:pt x="58" y="148"/>
                </a:lnTo>
                <a:lnTo>
                  <a:pt x="58" y="148"/>
                </a:lnTo>
                <a:lnTo>
                  <a:pt x="58" y="146"/>
                </a:lnTo>
                <a:lnTo>
                  <a:pt x="56" y="146"/>
                </a:lnTo>
                <a:lnTo>
                  <a:pt x="56" y="146"/>
                </a:lnTo>
                <a:lnTo>
                  <a:pt x="56" y="146"/>
                </a:lnTo>
                <a:lnTo>
                  <a:pt x="54" y="146"/>
                </a:lnTo>
                <a:lnTo>
                  <a:pt x="54" y="144"/>
                </a:lnTo>
                <a:lnTo>
                  <a:pt x="54" y="144"/>
                </a:lnTo>
                <a:lnTo>
                  <a:pt x="54" y="144"/>
                </a:lnTo>
                <a:lnTo>
                  <a:pt x="52" y="144"/>
                </a:lnTo>
                <a:lnTo>
                  <a:pt x="52" y="144"/>
                </a:lnTo>
                <a:lnTo>
                  <a:pt x="50" y="144"/>
                </a:lnTo>
                <a:lnTo>
                  <a:pt x="48" y="144"/>
                </a:lnTo>
                <a:lnTo>
                  <a:pt x="48" y="144"/>
                </a:lnTo>
                <a:lnTo>
                  <a:pt x="48" y="144"/>
                </a:lnTo>
                <a:lnTo>
                  <a:pt x="46" y="144"/>
                </a:lnTo>
                <a:lnTo>
                  <a:pt x="46" y="144"/>
                </a:lnTo>
                <a:lnTo>
                  <a:pt x="48" y="144"/>
                </a:lnTo>
                <a:lnTo>
                  <a:pt x="48" y="142"/>
                </a:lnTo>
                <a:lnTo>
                  <a:pt x="48" y="144"/>
                </a:lnTo>
                <a:lnTo>
                  <a:pt x="48" y="144"/>
                </a:lnTo>
                <a:lnTo>
                  <a:pt x="48" y="144"/>
                </a:lnTo>
                <a:lnTo>
                  <a:pt x="50" y="142"/>
                </a:lnTo>
                <a:lnTo>
                  <a:pt x="50" y="142"/>
                </a:lnTo>
                <a:lnTo>
                  <a:pt x="50" y="142"/>
                </a:lnTo>
                <a:lnTo>
                  <a:pt x="50" y="142"/>
                </a:lnTo>
                <a:lnTo>
                  <a:pt x="48" y="142"/>
                </a:lnTo>
                <a:lnTo>
                  <a:pt x="48" y="142"/>
                </a:lnTo>
                <a:lnTo>
                  <a:pt x="46" y="142"/>
                </a:lnTo>
                <a:lnTo>
                  <a:pt x="44" y="142"/>
                </a:lnTo>
                <a:lnTo>
                  <a:pt x="42" y="142"/>
                </a:lnTo>
                <a:lnTo>
                  <a:pt x="42" y="142"/>
                </a:lnTo>
                <a:lnTo>
                  <a:pt x="42" y="142"/>
                </a:lnTo>
                <a:lnTo>
                  <a:pt x="42" y="142"/>
                </a:lnTo>
                <a:lnTo>
                  <a:pt x="42" y="142"/>
                </a:lnTo>
                <a:lnTo>
                  <a:pt x="42" y="142"/>
                </a:lnTo>
                <a:lnTo>
                  <a:pt x="42" y="142"/>
                </a:lnTo>
                <a:lnTo>
                  <a:pt x="40" y="142"/>
                </a:lnTo>
                <a:lnTo>
                  <a:pt x="40" y="142"/>
                </a:lnTo>
                <a:lnTo>
                  <a:pt x="40" y="142"/>
                </a:lnTo>
                <a:lnTo>
                  <a:pt x="40" y="142"/>
                </a:lnTo>
                <a:lnTo>
                  <a:pt x="40" y="144"/>
                </a:lnTo>
                <a:lnTo>
                  <a:pt x="38" y="144"/>
                </a:lnTo>
                <a:lnTo>
                  <a:pt x="38" y="144"/>
                </a:lnTo>
                <a:lnTo>
                  <a:pt x="38" y="144"/>
                </a:lnTo>
                <a:lnTo>
                  <a:pt x="38" y="144"/>
                </a:lnTo>
                <a:lnTo>
                  <a:pt x="38" y="142"/>
                </a:lnTo>
                <a:lnTo>
                  <a:pt x="38" y="142"/>
                </a:lnTo>
                <a:lnTo>
                  <a:pt x="40" y="142"/>
                </a:lnTo>
                <a:lnTo>
                  <a:pt x="40" y="142"/>
                </a:lnTo>
                <a:lnTo>
                  <a:pt x="40" y="142"/>
                </a:lnTo>
                <a:lnTo>
                  <a:pt x="40" y="142"/>
                </a:lnTo>
                <a:lnTo>
                  <a:pt x="40" y="142"/>
                </a:lnTo>
                <a:lnTo>
                  <a:pt x="40" y="142"/>
                </a:lnTo>
                <a:lnTo>
                  <a:pt x="40" y="142"/>
                </a:lnTo>
                <a:lnTo>
                  <a:pt x="40" y="142"/>
                </a:lnTo>
                <a:lnTo>
                  <a:pt x="38" y="142"/>
                </a:lnTo>
                <a:lnTo>
                  <a:pt x="38" y="142"/>
                </a:lnTo>
                <a:lnTo>
                  <a:pt x="36" y="142"/>
                </a:lnTo>
                <a:lnTo>
                  <a:pt x="36" y="142"/>
                </a:lnTo>
                <a:lnTo>
                  <a:pt x="34" y="142"/>
                </a:lnTo>
                <a:lnTo>
                  <a:pt x="36" y="140"/>
                </a:lnTo>
                <a:lnTo>
                  <a:pt x="36" y="140"/>
                </a:lnTo>
                <a:lnTo>
                  <a:pt x="36" y="140"/>
                </a:lnTo>
                <a:lnTo>
                  <a:pt x="36" y="140"/>
                </a:lnTo>
                <a:lnTo>
                  <a:pt x="36" y="140"/>
                </a:lnTo>
                <a:lnTo>
                  <a:pt x="36" y="140"/>
                </a:lnTo>
                <a:lnTo>
                  <a:pt x="36" y="140"/>
                </a:lnTo>
                <a:lnTo>
                  <a:pt x="36" y="140"/>
                </a:lnTo>
                <a:lnTo>
                  <a:pt x="36" y="140"/>
                </a:lnTo>
                <a:lnTo>
                  <a:pt x="36" y="140"/>
                </a:lnTo>
                <a:lnTo>
                  <a:pt x="34" y="140"/>
                </a:lnTo>
                <a:lnTo>
                  <a:pt x="36" y="138"/>
                </a:lnTo>
                <a:lnTo>
                  <a:pt x="36" y="138"/>
                </a:lnTo>
                <a:lnTo>
                  <a:pt x="38" y="138"/>
                </a:lnTo>
                <a:lnTo>
                  <a:pt x="38" y="138"/>
                </a:lnTo>
                <a:lnTo>
                  <a:pt x="40" y="136"/>
                </a:lnTo>
                <a:lnTo>
                  <a:pt x="40" y="136"/>
                </a:lnTo>
                <a:lnTo>
                  <a:pt x="42" y="136"/>
                </a:lnTo>
                <a:lnTo>
                  <a:pt x="42" y="136"/>
                </a:lnTo>
                <a:lnTo>
                  <a:pt x="42" y="136"/>
                </a:lnTo>
                <a:lnTo>
                  <a:pt x="42" y="136"/>
                </a:lnTo>
                <a:lnTo>
                  <a:pt x="42" y="136"/>
                </a:lnTo>
                <a:lnTo>
                  <a:pt x="42" y="136"/>
                </a:lnTo>
                <a:lnTo>
                  <a:pt x="42" y="134"/>
                </a:lnTo>
                <a:lnTo>
                  <a:pt x="42" y="134"/>
                </a:lnTo>
                <a:lnTo>
                  <a:pt x="44" y="136"/>
                </a:lnTo>
                <a:lnTo>
                  <a:pt x="44" y="136"/>
                </a:lnTo>
                <a:lnTo>
                  <a:pt x="44" y="134"/>
                </a:lnTo>
                <a:lnTo>
                  <a:pt x="48" y="134"/>
                </a:lnTo>
                <a:lnTo>
                  <a:pt x="48" y="134"/>
                </a:lnTo>
                <a:lnTo>
                  <a:pt x="48" y="132"/>
                </a:lnTo>
                <a:lnTo>
                  <a:pt x="48" y="132"/>
                </a:lnTo>
                <a:lnTo>
                  <a:pt x="50" y="132"/>
                </a:lnTo>
                <a:lnTo>
                  <a:pt x="50" y="130"/>
                </a:lnTo>
                <a:lnTo>
                  <a:pt x="50" y="130"/>
                </a:lnTo>
                <a:lnTo>
                  <a:pt x="50" y="130"/>
                </a:lnTo>
                <a:lnTo>
                  <a:pt x="50" y="130"/>
                </a:lnTo>
                <a:lnTo>
                  <a:pt x="50" y="128"/>
                </a:lnTo>
                <a:lnTo>
                  <a:pt x="50" y="128"/>
                </a:lnTo>
                <a:lnTo>
                  <a:pt x="50" y="126"/>
                </a:lnTo>
                <a:lnTo>
                  <a:pt x="50" y="126"/>
                </a:lnTo>
                <a:lnTo>
                  <a:pt x="50" y="126"/>
                </a:lnTo>
                <a:lnTo>
                  <a:pt x="50" y="124"/>
                </a:lnTo>
                <a:lnTo>
                  <a:pt x="50" y="124"/>
                </a:lnTo>
                <a:lnTo>
                  <a:pt x="50" y="124"/>
                </a:lnTo>
                <a:lnTo>
                  <a:pt x="50" y="124"/>
                </a:lnTo>
                <a:lnTo>
                  <a:pt x="50" y="122"/>
                </a:lnTo>
                <a:lnTo>
                  <a:pt x="50" y="122"/>
                </a:lnTo>
                <a:lnTo>
                  <a:pt x="48" y="122"/>
                </a:lnTo>
                <a:lnTo>
                  <a:pt x="48" y="122"/>
                </a:lnTo>
                <a:lnTo>
                  <a:pt x="46" y="124"/>
                </a:lnTo>
                <a:lnTo>
                  <a:pt x="46" y="124"/>
                </a:lnTo>
                <a:lnTo>
                  <a:pt x="44" y="124"/>
                </a:lnTo>
                <a:lnTo>
                  <a:pt x="44" y="124"/>
                </a:lnTo>
                <a:lnTo>
                  <a:pt x="44" y="124"/>
                </a:lnTo>
                <a:lnTo>
                  <a:pt x="42" y="124"/>
                </a:lnTo>
                <a:lnTo>
                  <a:pt x="42" y="124"/>
                </a:lnTo>
                <a:lnTo>
                  <a:pt x="42" y="124"/>
                </a:lnTo>
                <a:lnTo>
                  <a:pt x="42" y="124"/>
                </a:lnTo>
                <a:lnTo>
                  <a:pt x="42" y="124"/>
                </a:lnTo>
                <a:lnTo>
                  <a:pt x="42" y="124"/>
                </a:lnTo>
                <a:lnTo>
                  <a:pt x="42" y="124"/>
                </a:lnTo>
                <a:lnTo>
                  <a:pt x="44" y="122"/>
                </a:lnTo>
                <a:lnTo>
                  <a:pt x="44" y="122"/>
                </a:lnTo>
                <a:lnTo>
                  <a:pt x="44" y="122"/>
                </a:lnTo>
                <a:lnTo>
                  <a:pt x="44" y="122"/>
                </a:lnTo>
                <a:lnTo>
                  <a:pt x="44" y="122"/>
                </a:lnTo>
                <a:lnTo>
                  <a:pt x="44" y="122"/>
                </a:lnTo>
                <a:lnTo>
                  <a:pt x="46" y="122"/>
                </a:lnTo>
                <a:lnTo>
                  <a:pt x="46" y="120"/>
                </a:lnTo>
                <a:lnTo>
                  <a:pt x="46" y="120"/>
                </a:lnTo>
                <a:lnTo>
                  <a:pt x="46" y="120"/>
                </a:lnTo>
                <a:lnTo>
                  <a:pt x="46" y="120"/>
                </a:lnTo>
                <a:lnTo>
                  <a:pt x="48" y="118"/>
                </a:lnTo>
                <a:lnTo>
                  <a:pt x="50" y="118"/>
                </a:lnTo>
                <a:lnTo>
                  <a:pt x="50" y="118"/>
                </a:lnTo>
                <a:lnTo>
                  <a:pt x="50" y="118"/>
                </a:lnTo>
                <a:lnTo>
                  <a:pt x="50" y="118"/>
                </a:lnTo>
                <a:lnTo>
                  <a:pt x="50" y="118"/>
                </a:lnTo>
                <a:lnTo>
                  <a:pt x="52" y="118"/>
                </a:lnTo>
                <a:lnTo>
                  <a:pt x="52" y="116"/>
                </a:lnTo>
                <a:lnTo>
                  <a:pt x="54" y="116"/>
                </a:lnTo>
                <a:lnTo>
                  <a:pt x="54" y="116"/>
                </a:lnTo>
                <a:lnTo>
                  <a:pt x="56" y="116"/>
                </a:lnTo>
                <a:lnTo>
                  <a:pt x="56" y="116"/>
                </a:lnTo>
                <a:lnTo>
                  <a:pt x="58" y="116"/>
                </a:lnTo>
                <a:lnTo>
                  <a:pt x="58" y="116"/>
                </a:lnTo>
                <a:lnTo>
                  <a:pt x="60" y="116"/>
                </a:lnTo>
                <a:lnTo>
                  <a:pt x="60" y="116"/>
                </a:lnTo>
                <a:lnTo>
                  <a:pt x="60" y="116"/>
                </a:lnTo>
                <a:lnTo>
                  <a:pt x="60" y="116"/>
                </a:lnTo>
                <a:lnTo>
                  <a:pt x="62" y="118"/>
                </a:lnTo>
                <a:lnTo>
                  <a:pt x="62" y="118"/>
                </a:lnTo>
                <a:lnTo>
                  <a:pt x="62" y="118"/>
                </a:lnTo>
                <a:lnTo>
                  <a:pt x="62" y="116"/>
                </a:lnTo>
                <a:lnTo>
                  <a:pt x="62" y="116"/>
                </a:lnTo>
                <a:lnTo>
                  <a:pt x="62" y="116"/>
                </a:lnTo>
                <a:lnTo>
                  <a:pt x="62" y="116"/>
                </a:lnTo>
                <a:lnTo>
                  <a:pt x="62" y="116"/>
                </a:lnTo>
                <a:lnTo>
                  <a:pt x="62" y="116"/>
                </a:lnTo>
                <a:lnTo>
                  <a:pt x="62" y="116"/>
                </a:lnTo>
                <a:lnTo>
                  <a:pt x="62" y="114"/>
                </a:lnTo>
                <a:lnTo>
                  <a:pt x="62" y="114"/>
                </a:lnTo>
                <a:lnTo>
                  <a:pt x="62" y="114"/>
                </a:lnTo>
                <a:lnTo>
                  <a:pt x="62" y="114"/>
                </a:lnTo>
                <a:lnTo>
                  <a:pt x="64" y="114"/>
                </a:lnTo>
                <a:lnTo>
                  <a:pt x="64" y="116"/>
                </a:lnTo>
                <a:lnTo>
                  <a:pt x="64" y="116"/>
                </a:lnTo>
                <a:lnTo>
                  <a:pt x="64" y="116"/>
                </a:lnTo>
                <a:lnTo>
                  <a:pt x="64" y="116"/>
                </a:lnTo>
                <a:lnTo>
                  <a:pt x="64" y="116"/>
                </a:lnTo>
                <a:lnTo>
                  <a:pt x="66" y="116"/>
                </a:lnTo>
                <a:lnTo>
                  <a:pt x="66" y="116"/>
                </a:lnTo>
                <a:lnTo>
                  <a:pt x="66" y="116"/>
                </a:lnTo>
                <a:lnTo>
                  <a:pt x="66" y="116"/>
                </a:lnTo>
                <a:lnTo>
                  <a:pt x="68" y="116"/>
                </a:lnTo>
                <a:lnTo>
                  <a:pt x="68" y="116"/>
                </a:lnTo>
                <a:lnTo>
                  <a:pt x="66" y="116"/>
                </a:lnTo>
                <a:lnTo>
                  <a:pt x="66" y="116"/>
                </a:lnTo>
                <a:lnTo>
                  <a:pt x="66" y="116"/>
                </a:lnTo>
                <a:lnTo>
                  <a:pt x="66" y="116"/>
                </a:lnTo>
                <a:lnTo>
                  <a:pt x="64" y="116"/>
                </a:lnTo>
                <a:lnTo>
                  <a:pt x="64" y="116"/>
                </a:lnTo>
                <a:lnTo>
                  <a:pt x="64" y="114"/>
                </a:lnTo>
                <a:lnTo>
                  <a:pt x="64" y="114"/>
                </a:lnTo>
                <a:lnTo>
                  <a:pt x="62" y="112"/>
                </a:lnTo>
                <a:lnTo>
                  <a:pt x="62" y="112"/>
                </a:lnTo>
                <a:lnTo>
                  <a:pt x="62" y="112"/>
                </a:lnTo>
                <a:lnTo>
                  <a:pt x="64" y="110"/>
                </a:lnTo>
                <a:lnTo>
                  <a:pt x="64" y="110"/>
                </a:lnTo>
                <a:lnTo>
                  <a:pt x="64" y="110"/>
                </a:lnTo>
                <a:lnTo>
                  <a:pt x="64" y="110"/>
                </a:lnTo>
                <a:lnTo>
                  <a:pt x="64" y="110"/>
                </a:lnTo>
                <a:lnTo>
                  <a:pt x="64" y="110"/>
                </a:lnTo>
                <a:lnTo>
                  <a:pt x="64" y="110"/>
                </a:lnTo>
                <a:lnTo>
                  <a:pt x="64" y="110"/>
                </a:lnTo>
                <a:lnTo>
                  <a:pt x="64" y="110"/>
                </a:lnTo>
                <a:lnTo>
                  <a:pt x="64" y="110"/>
                </a:lnTo>
                <a:lnTo>
                  <a:pt x="64" y="110"/>
                </a:lnTo>
                <a:lnTo>
                  <a:pt x="64" y="110"/>
                </a:lnTo>
                <a:lnTo>
                  <a:pt x="62" y="108"/>
                </a:lnTo>
                <a:lnTo>
                  <a:pt x="62" y="108"/>
                </a:lnTo>
                <a:lnTo>
                  <a:pt x="64" y="106"/>
                </a:lnTo>
                <a:lnTo>
                  <a:pt x="64" y="106"/>
                </a:lnTo>
                <a:lnTo>
                  <a:pt x="64" y="106"/>
                </a:lnTo>
                <a:lnTo>
                  <a:pt x="64" y="106"/>
                </a:lnTo>
                <a:lnTo>
                  <a:pt x="66" y="106"/>
                </a:lnTo>
                <a:lnTo>
                  <a:pt x="66" y="104"/>
                </a:lnTo>
                <a:lnTo>
                  <a:pt x="66" y="104"/>
                </a:lnTo>
                <a:lnTo>
                  <a:pt x="66" y="102"/>
                </a:lnTo>
                <a:lnTo>
                  <a:pt x="64" y="102"/>
                </a:lnTo>
                <a:lnTo>
                  <a:pt x="62" y="104"/>
                </a:lnTo>
                <a:lnTo>
                  <a:pt x="62" y="104"/>
                </a:lnTo>
                <a:lnTo>
                  <a:pt x="60" y="104"/>
                </a:lnTo>
                <a:lnTo>
                  <a:pt x="60" y="102"/>
                </a:lnTo>
                <a:lnTo>
                  <a:pt x="58" y="100"/>
                </a:lnTo>
                <a:lnTo>
                  <a:pt x="58" y="100"/>
                </a:lnTo>
                <a:lnTo>
                  <a:pt x="58" y="100"/>
                </a:lnTo>
                <a:lnTo>
                  <a:pt x="58" y="100"/>
                </a:lnTo>
                <a:lnTo>
                  <a:pt x="58" y="100"/>
                </a:lnTo>
                <a:lnTo>
                  <a:pt x="58" y="98"/>
                </a:lnTo>
                <a:lnTo>
                  <a:pt x="58" y="98"/>
                </a:lnTo>
                <a:lnTo>
                  <a:pt x="56" y="98"/>
                </a:lnTo>
                <a:lnTo>
                  <a:pt x="56" y="98"/>
                </a:lnTo>
                <a:lnTo>
                  <a:pt x="56" y="96"/>
                </a:lnTo>
                <a:lnTo>
                  <a:pt x="58" y="92"/>
                </a:lnTo>
                <a:lnTo>
                  <a:pt x="60" y="92"/>
                </a:lnTo>
                <a:lnTo>
                  <a:pt x="60" y="92"/>
                </a:lnTo>
                <a:lnTo>
                  <a:pt x="60" y="90"/>
                </a:lnTo>
                <a:lnTo>
                  <a:pt x="60" y="90"/>
                </a:lnTo>
                <a:lnTo>
                  <a:pt x="62" y="90"/>
                </a:lnTo>
                <a:lnTo>
                  <a:pt x="62" y="90"/>
                </a:lnTo>
                <a:lnTo>
                  <a:pt x="62" y="90"/>
                </a:lnTo>
                <a:lnTo>
                  <a:pt x="62" y="90"/>
                </a:lnTo>
                <a:lnTo>
                  <a:pt x="62" y="90"/>
                </a:lnTo>
                <a:lnTo>
                  <a:pt x="64" y="90"/>
                </a:lnTo>
                <a:lnTo>
                  <a:pt x="64" y="90"/>
                </a:lnTo>
                <a:lnTo>
                  <a:pt x="64" y="90"/>
                </a:lnTo>
                <a:lnTo>
                  <a:pt x="64" y="90"/>
                </a:lnTo>
                <a:lnTo>
                  <a:pt x="64" y="90"/>
                </a:lnTo>
                <a:lnTo>
                  <a:pt x="62" y="90"/>
                </a:lnTo>
                <a:lnTo>
                  <a:pt x="60" y="90"/>
                </a:lnTo>
                <a:lnTo>
                  <a:pt x="60" y="90"/>
                </a:lnTo>
                <a:lnTo>
                  <a:pt x="60" y="90"/>
                </a:lnTo>
                <a:lnTo>
                  <a:pt x="58" y="90"/>
                </a:lnTo>
                <a:lnTo>
                  <a:pt x="58" y="90"/>
                </a:lnTo>
                <a:lnTo>
                  <a:pt x="56" y="90"/>
                </a:lnTo>
                <a:lnTo>
                  <a:pt x="56" y="92"/>
                </a:lnTo>
                <a:lnTo>
                  <a:pt x="56" y="92"/>
                </a:lnTo>
                <a:lnTo>
                  <a:pt x="56" y="92"/>
                </a:lnTo>
                <a:lnTo>
                  <a:pt x="54" y="92"/>
                </a:lnTo>
                <a:lnTo>
                  <a:pt x="54" y="92"/>
                </a:lnTo>
                <a:lnTo>
                  <a:pt x="52" y="94"/>
                </a:lnTo>
                <a:lnTo>
                  <a:pt x="52" y="94"/>
                </a:lnTo>
                <a:lnTo>
                  <a:pt x="52" y="94"/>
                </a:lnTo>
                <a:lnTo>
                  <a:pt x="50" y="94"/>
                </a:lnTo>
                <a:lnTo>
                  <a:pt x="50" y="94"/>
                </a:lnTo>
                <a:lnTo>
                  <a:pt x="48" y="92"/>
                </a:lnTo>
                <a:lnTo>
                  <a:pt x="48" y="92"/>
                </a:lnTo>
                <a:lnTo>
                  <a:pt x="48" y="92"/>
                </a:lnTo>
                <a:lnTo>
                  <a:pt x="48" y="92"/>
                </a:lnTo>
                <a:lnTo>
                  <a:pt x="46" y="92"/>
                </a:lnTo>
                <a:lnTo>
                  <a:pt x="46" y="92"/>
                </a:lnTo>
                <a:lnTo>
                  <a:pt x="46" y="92"/>
                </a:lnTo>
                <a:lnTo>
                  <a:pt x="46" y="92"/>
                </a:lnTo>
                <a:lnTo>
                  <a:pt x="48" y="94"/>
                </a:lnTo>
                <a:lnTo>
                  <a:pt x="48" y="94"/>
                </a:lnTo>
                <a:lnTo>
                  <a:pt x="48" y="94"/>
                </a:lnTo>
                <a:lnTo>
                  <a:pt x="48" y="94"/>
                </a:lnTo>
                <a:lnTo>
                  <a:pt x="48" y="94"/>
                </a:lnTo>
                <a:lnTo>
                  <a:pt x="48" y="94"/>
                </a:lnTo>
                <a:lnTo>
                  <a:pt x="46" y="94"/>
                </a:lnTo>
                <a:lnTo>
                  <a:pt x="46" y="94"/>
                </a:lnTo>
                <a:lnTo>
                  <a:pt x="46" y="94"/>
                </a:lnTo>
                <a:lnTo>
                  <a:pt x="46" y="94"/>
                </a:lnTo>
                <a:lnTo>
                  <a:pt x="44" y="94"/>
                </a:lnTo>
                <a:lnTo>
                  <a:pt x="44" y="94"/>
                </a:lnTo>
                <a:lnTo>
                  <a:pt x="44" y="94"/>
                </a:lnTo>
                <a:lnTo>
                  <a:pt x="44" y="92"/>
                </a:lnTo>
                <a:lnTo>
                  <a:pt x="42" y="92"/>
                </a:lnTo>
                <a:lnTo>
                  <a:pt x="42" y="92"/>
                </a:lnTo>
                <a:lnTo>
                  <a:pt x="42" y="92"/>
                </a:lnTo>
                <a:lnTo>
                  <a:pt x="42" y="92"/>
                </a:lnTo>
                <a:lnTo>
                  <a:pt x="42" y="92"/>
                </a:lnTo>
                <a:lnTo>
                  <a:pt x="40" y="92"/>
                </a:lnTo>
                <a:lnTo>
                  <a:pt x="40" y="92"/>
                </a:lnTo>
                <a:lnTo>
                  <a:pt x="40" y="92"/>
                </a:lnTo>
                <a:lnTo>
                  <a:pt x="40" y="92"/>
                </a:lnTo>
                <a:lnTo>
                  <a:pt x="40" y="94"/>
                </a:lnTo>
                <a:lnTo>
                  <a:pt x="40" y="94"/>
                </a:lnTo>
                <a:lnTo>
                  <a:pt x="40" y="94"/>
                </a:lnTo>
                <a:lnTo>
                  <a:pt x="40" y="94"/>
                </a:lnTo>
                <a:lnTo>
                  <a:pt x="40" y="94"/>
                </a:lnTo>
                <a:lnTo>
                  <a:pt x="42" y="96"/>
                </a:lnTo>
                <a:lnTo>
                  <a:pt x="42" y="96"/>
                </a:lnTo>
                <a:lnTo>
                  <a:pt x="40" y="96"/>
                </a:lnTo>
                <a:lnTo>
                  <a:pt x="40" y="96"/>
                </a:lnTo>
                <a:lnTo>
                  <a:pt x="40" y="96"/>
                </a:lnTo>
                <a:lnTo>
                  <a:pt x="40" y="94"/>
                </a:lnTo>
                <a:lnTo>
                  <a:pt x="40" y="94"/>
                </a:lnTo>
                <a:lnTo>
                  <a:pt x="40" y="94"/>
                </a:lnTo>
                <a:lnTo>
                  <a:pt x="40" y="94"/>
                </a:lnTo>
                <a:lnTo>
                  <a:pt x="40" y="94"/>
                </a:lnTo>
                <a:lnTo>
                  <a:pt x="38" y="92"/>
                </a:lnTo>
                <a:lnTo>
                  <a:pt x="38" y="92"/>
                </a:lnTo>
                <a:lnTo>
                  <a:pt x="38" y="92"/>
                </a:lnTo>
                <a:lnTo>
                  <a:pt x="38" y="92"/>
                </a:lnTo>
                <a:lnTo>
                  <a:pt x="38" y="92"/>
                </a:lnTo>
                <a:lnTo>
                  <a:pt x="38" y="92"/>
                </a:lnTo>
                <a:lnTo>
                  <a:pt x="38" y="92"/>
                </a:lnTo>
                <a:lnTo>
                  <a:pt x="38" y="90"/>
                </a:lnTo>
                <a:lnTo>
                  <a:pt x="38" y="90"/>
                </a:lnTo>
                <a:lnTo>
                  <a:pt x="38" y="90"/>
                </a:lnTo>
                <a:lnTo>
                  <a:pt x="38" y="90"/>
                </a:lnTo>
                <a:lnTo>
                  <a:pt x="38" y="90"/>
                </a:lnTo>
                <a:lnTo>
                  <a:pt x="38" y="90"/>
                </a:lnTo>
                <a:lnTo>
                  <a:pt x="38" y="90"/>
                </a:lnTo>
                <a:lnTo>
                  <a:pt x="38" y="88"/>
                </a:lnTo>
                <a:lnTo>
                  <a:pt x="40" y="88"/>
                </a:lnTo>
                <a:lnTo>
                  <a:pt x="40" y="88"/>
                </a:lnTo>
                <a:lnTo>
                  <a:pt x="40" y="88"/>
                </a:lnTo>
                <a:lnTo>
                  <a:pt x="40" y="86"/>
                </a:lnTo>
                <a:lnTo>
                  <a:pt x="42" y="86"/>
                </a:lnTo>
                <a:lnTo>
                  <a:pt x="42" y="86"/>
                </a:lnTo>
                <a:lnTo>
                  <a:pt x="42" y="84"/>
                </a:lnTo>
                <a:lnTo>
                  <a:pt x="42" y="84"/>
                </a:lnTo>
                <a:lnTo>
                  <a:pt x="44" y="84"/>
                </a:lnTo>
                <a:lnTo>
                  <a:pt x="44" y="82"/>
                </a:lnTo>
                <a:lnTo>
                  <a:pt x="44" y="82"/>
                </a:lnTo>
                <a:lnTo>
                  <a:pt x="44" y="82"/>
                </a:lnTo>
                <a:lnTo>
                  <a:pt x="44" y="82"/>
                </a:lnTo>
                <a:lnTo>
                  <a:pt x="44" y="82"/>
                </a:lnTo>
                <a:lnTo>
                  <a:pt x="44" y="82"/>
                </a:lnTo>
                <a:lnTo>
                  <a:pt x="44" y="80"/>
                </a:lnTo>
                <a:lnTo>
                  <a:pt x="44" y="80"/>
                </a:lnTo>
                <a:lnTo>
                  <a:pt x="44" y="80"/>
                </a:lnTo>
                <a:lnTo>
                  <a:pt x="44" y="80"/>
                </a:lnTo>
                <a:lnTo>
                  <a:pt x="44" y="80"/>
                </a:lnTo>
                <a:lnTo>
                  <a:pt x="42" y="80"/>
                </a:lnTo>
                <a:lnTo>
                  <a:pt x="42" y="80"/>
                </a:lnTo>
                <a:lnTo>
                  <a:pt x="42" y="80"/>
                </a:lnTo>
                <a:lnTo>
                  <a:pt x="42" y="78"/>
                </a:lnTo>
                <a:lnTo>
                  <a:pt x="42" y="78"/>
                </a:lnTo>
                <a:lnTo>
                  <a:pt x="40" y="78"/>
                </a:lnTo>
                <a:lnTo>
                  <a:pt x="42" y="74"/>
                </a:lnTo>
                <a:lnTo>
                  <a:pt x="42" y="74"/>
                </a:lnTo>
                <a:lnTo>
                  <a:pt x="42" y="74"/>
                </a:lnTo>
                <a:lnTo>
                  <a:pt x="44" y="74"/>
                </a:lnTo>
                <a:lnTo>
                  <a:pt x="44" y="74"/>
                </a:lnTo>
                <a:lnTo>
                  <a:pt x="46" y="76"/>
                </a:lnTo>
                <a:lnTo>
                  <a:pt x="46" y="76"/>
                </a:lnTo>
                <a:lnTo>
                  <a:pt x="46" y="76"/>
                </a:lnTo>
                <a:lnTo>
                  <a:pt x="46" y="76"/>
                </a:lnTo>
                <a:lnTo>
                  <a:pt x="44" y="74"/>
                </a:lnTo>
                <a:lnTo>
                  <a:pt x="42" y="74"/>
                </a:lnTo>
                <a:lnTo>
                  <a:pt x="42" y="74"/>
                </a:lnTo>
                <a:lnTo>
                  <a:pt x="42" y="74"/>
                </a:lnTo>
                <a:lnTo>
                  <a:pt x="42" y="74"/>
                </a:lnTo>
                <a:lnTo>
                  <a:pt x="42" y="72"/>
                </a:lnTo>
                <a:lnTo>
                  <a:pt x="42" y="72"/>
                </a:lnTo>
                <a:lnTo>
                  <a:pt x="42" y="72"/>
                </a:lnTo>
                <a:lnTo>
                  <a:pt x="42" y="72"/>
                </a:lnTo>
                <a:lnTo>
                  <a:pt x="42" y="72"/>
                </a:lnTo>
                <a:lnTo>
                  <a:pt x="42" y="74"/>
                </a:lnTo>
                <a:lnTo>
                  <a:pt x="42" y="74"/>
                </a:lnTo>
                <a:lnTo>
                  <a:pt x="40" y="76"/>
                </a:lnTo>
                <a:lnTo>
                  <a:pt x="40" y="76"/>
                </a:lnTo>
                <a:lnTo>
                  <a:pt x="40" y="76"/>
                </a:lnTo>
                <a:lnTo>
                  <a:pt x="40" y="76"/>
                </a:lnTo>
                <a:lnTo>
                  <a:pt x="40" y="76"/>
                </a:lnTo>
                <a:lnTo>
                  <a:pt x="38" y="76"/>
                </a:lnTo>
                <a:lnTo>
                  <a:pt x="38" y="76"/>
                </a:lnTo>
                <a:lnTo>
                  <a:pt x="38" y="76"/>
                </a:lnTo>
                <a:lnTo>
                  <a:pt x="38" y="76"/>
                </a:lnTo>
                <a:lnTo>
                  <a:pt x="38" y="76"/>
                </a:lnTo>
                <a:lnTo>
                  <a:pt x="38" y="76"/>
                </a:lnTo>
                <a:lnTo>
                  <a:pt x="38" y="76"/>
                </a:lnTo>
                <a:lnTo>
                  <a:pt x="36" y="76"/>
                </a:lnTo>
                <a:lnTo>
                  <a:pt x="36" y="76"/>
                </a:lnTo>
                <a:lnTo>
                  <a:pt x="36" y="76"/>
                </a:lnTo>
                <a:lnTo>
                  <a:pt x="36" y="76"/>
                </a:lnTo>
                <a:lnTo>
                  <a:pt x="36" y="74"/>
                </a:lnTo>
                <a:lnTo>
                  <a:pt x="36" y="74"/>
                </a:lnTo>
                <a:lnTo>
                  <a:pt x="36" y="74"/>
                </a:lnTo>
                <a:lnTo>
                  <a:pt x="38" y="72"/>
                </a:lnTo>
                <a:lnTo>
                  <a:pt x="40" y="72"/>
                </a:lnTo>
                <a:lnTo>
                  <a:pt x="40" y="70"/>
                </a:lnTo>
                <a:lnTo>
                  <a:pt x="40" y="70"/>
                </a:lnTo>
                <a:lnTo>
                  <a:pt x="42" y="70"/>
                </a:lnTo>
                <a:lnTo>
                  <a:pt x="40" y="70"/>
                </a:lnTo>
                <a:lnTo>
                  <a:pt x="38" y="72"/>
                </a:lnTo>
                <a:lnTo>
                  <a:pt x="38" y="72"/>
                </a:lnTo>
                <a:lnTo>
                  <a:pt x="36" y="72"/>
                </a:lnTo>
                <a:lnTo>
                  <a:pt x="36" y="72"/>
                </a:lnTo>
                <a:lnTo>
                  <a:pt x="36" y="72"/>
                </a:lnTo>
                <a:lnTo>
                  <a:pt x="36" y="74"/>
                </a:lnTo>
                <a:lnTo>
                  <a:pt x="36" y="74"/>
                </a:lnTo>
                <a:lnTo>
                  <a:pt x="36" y="74"/>
                </a:lnTo>
                <a:lnTo>
                  <a:pt x="36" y="74"/>
                </a:lnTo>
                <a:lnTo>
                  <a:pt x="34" y="74"/>
                </a:lnTo>
                <a:lnTo>
                  <a:pt x="34" y="76"/>
                </a:lnTo>
                <a:lnTo>
                  <a:pt x="36" y="78"/>
                </a:lnTo>
                <a:lnTo>
                  <a:pt x="36" y="78"/>
                </a:lnTo>
                <a:lnTo>
                  <a:pt x="34" y="78"/>
                </a:lnTo>
                <a:lnTo>
                  <a:pt x="34" y="78"/>
                </a:lnTo>
                <a:lnTo>
                  <a:pt x="34" y="78"/>
                </a:lnTo>
                <a:lnTo>
                  <a:pt x="34" y="80"/>
                </a:lnTo>
                <a:lnTo>
                  <a:pt x="34" y="80"/>
                </a:lnTo>
                <a:lnTo>
                  <a:pt x="32" y="84"/>
                </a:lnTo>
                <a:lnTo>
                  <a:pt x="34" y="84"/>
                </a:lnTo>
                <a:lnTo>
                  <a:pt x="34" y="84"/>
                </a:lnTo>
                <a:lnTo>
                  <a:pt x="34" y="84"/>
                </a:lnTo>
                <a:lnTo>
                  <a:pt x="34" y="84"/>
                </a:lnTo>
                <a:lnTo>
                  <a:pt x="32" y="84"/>
                </a:lnTo>
                <a:lnTo>
                  <a:pt x="32" y="84"/>
                </a:lnTo>
                <a:lnTo>
                  <a:pt x="30" y="86"/>
                </a:lnTo>
                <a:lnTo>
                  <a:pt x="30" y="86"/>
                </a:lnTo>
                <a:lnTo>
                  <a:pt x="30" y="86"/>
                </a:lnTo>
                <a:lnTo>
                  <a:pt x="30" y="84"/>
                </a:lnTo>
                <a:lnTo>
                  <a:pt x="30" y="84"/>
                </a:lnTo>
                <a:lnTo>
                  <a:pt x="30" y="84"/>
                </a:lnTo>
                <a:lnTo>
                  <a:pt x="30" y="84"/>
                </a:lnTo>
                <a:lnTo>
                  <a:pt x="30" y="84"/>
                </a:lnTo>
                <a:lnTo>
                  <a:pt x="30" y="84"/>
                </a:lnTo>
                <a:lnTo>
                  <a:pt x="30" y="84"/>
                </a:lnTo>
                <a:lnTo>
                  <a:pt x="30" y="82"/>
                </a:lnTo>
                <a:lnTo>
                  <a:pt x="32" y="82"/>
                </a:lnTo>
                <a:lnTo>
                  <a:pt x="32" y="82"/>
                </a:lnTo>
                <a:lnTo>
                  <a:pt x="32" y="80"/>
                </a:lnTo>
                <a:lnTo>
                  <a:pt x="32" y="80"/>
                </a:lnTo>
                <a:lnTo>
                  <a:pt x="32" y="78"/>
                </a:lnTo>
                <a:lnTo>
                  <a:pt x="32" y="78"/>
                </a:lnTo>
                <a:lnTo>
                  <a:pt x="32" y="78"/>
                </a:lnTo>
                <a:lnTo>
                  <a:pt x="32" y="76"/>
                </a:lnTo>
                <a:lnTo>
                  <a:pt x="32" y="76"/>
                </a:lnTo>
                <a:lnTo>
                  <a:pt x="32" y="76"/>
                </a:lnTo>
                <a:lnTo>
                  <a:pt x="32" y="76"/>
                </a:lnTo>
                <a:lnTo>
                  <a:pt x="32" y="76"/>
                </a:lnTo>
                <a:lnTo>
                  <a:pt x="32" y="74"/>
                </a:lnTo>
                <a:lnTo>
                  <a:pt x="34" y="74"/>
                </a:lnTo>
                <a:lnTo>
                  <a:pt x="34" y="74"/>
                </a:lnTo>
                <a:lnTo>
                  <a:pt x="32" y="74"/>
                </a:lnTo>
                <a:lnTo>
                  <a:pt x="32" y="74"/>
                </a:lnTo>
                <a:lnTo>
                  <a:pt x="32" y="74"/>
                </a:lnTo>
                <a:lnTo>
                  <a:pt x="32" y="74"/>
                </a:lnTo>
                <a:lnTo>
                  <a:pt x="32" y="74"/>
                </a:lnTo>
                <a:lnTo>
                  <a:pt x="32" y="74"/>
                </a:lnTo>
                <a:lnTo>
                  <a:pt x="32" y="74"/>
                </a:lnTo>
                <a:lnTo>
                  <a:pt x="32" y="72"/>
                </a:lnTo>
                <a:lnTo>
                  <a:pt x="34" y="72"/>
                </a:lnTo>
                <a:lnTo>
                  <a:pt x="34" y="72"/>
                </a:lnTo>
                <a:lnTo>
                  <a:pt x="34" y="72"/>
                </a:lnTo>
                <a:lnTo>
                  <a:pt x="34" y="72"/>
                </a:lnTo>
                <a:lnTo>
                  <a:pt x="34" y="72"/>
                </a:lnTo>
                <a:lnTo>
                  <a:pt x="34" y="72"/>
                </a:lnTo>
                <a:lnTo>
                  <a:pt x="32" y="72"/>
                </a:lnTo>
                <a:lnTo>
                  <a:pt x="32" y="70"/>
                </a:lnTo>
                <a:lnTo>
                  <a:pt x="34" y="68"/>
                </a:lnTo>
                <a:lnTo>
                  <a:pt x="34" y="68"/>
                </a:lnTo>
                <a:lnTo>
                  <a:pt x="34" y="68"/>
                </a:lnTo>
                <a:lnTo>
                  <a:pt x="34" y="68"/>
                </a:lnTo>
                <a:lnTo>
                  <a:pt x="36" y="68"/>
                </a:lnTo>
                <a:lnTo>
                  <a:pt x="36" y="68"/>
                </a:lnTo>
                <a:lnTo>
                  <a:pt x="36" y="68"/>
                </a:lnTo>
                <a:lnTo>
                  <a:pt x="38" y="68"/>
                </a:lnTo>
                <a:lnTo>
                  <a:pt x="38" y="68"/>
                </a:lnTo>
                <a:lnTo>
                  <a:pt x="38" y="68"/>
                </a:lnTo>
                <a:lnTo>
                  <a:pt x="38" y="66"/>
                </a:lnTo>
                <a:lnTo>
                  <a:pt x="38" y="66"/>
                </a:lnTo>
                <a:lnTo>
                  <a:pt x="38" y="66"/>
                </a:lnTo>
                <a:lnTo>
                  <a:pt x="40" y="66"/>
                </a:lnTo>
                <a:lnTo>
                  <a:pt x="40" y="66"/>
                </a:lnTo>
                <a:lnTo>
                  <a:pt x="40" y="66"/>
                </a:lnTo>
                <a:lnTo>
                  <a:pt x="40" y="66"/>
                </a:lnTo>
                <a:lnTo>
                  <a:pt x="40" y="66"/>
                </a:lnTo>
                <a:lnTo>
                  <a:pt x="38" y="66"/>
                </a:lnTo>
                <a:lnTo>
                  <a:pt x="38" y="66"/>
                </a:lnTo>
                <a:lnTo>
                  <a:pt x="38" y="66"/>
                </a:lnTo>
                <a:lnTo>
                  <a:pt x="38" y="66"/>
                </a:lnTo>
                <a:lnTo>
                  <a:pt x="38" y="66"/>
                </a:lnTo>
                <a:lnTo>
                  <a:pt x="36" y="66"/>
                </a:lnTo>
                <a:lnTo>
                  <a:pt x="36" y="66"/>
                </a:lnTo>
                <a:lnTo>
                  <a:pt x="36" y="66"/>
                </a:lnTo>
                <a:lnTo>
                  <a:pt x="36" y="66"/>
                </a:lnTo>
                <a:lnTo>
                  <a:pt x="36" y="66"/>
                </a:lnTo>
                <a:lnTo>
                  <a:pt x="38" y="66"/>
                </a:lnTo>
                <a:lnTo>
                  <a:pt x="36" y="66"/>
                </a:lnTo>
                <a:lnTo>
                  <a:pt x="36" y="66"/>
                </a:lnTo>
                <a:lnTo>
                  <a:pt x="36" y="66"/>
                </a:lnTo>
                <a:lnTo>
                  <a:pt x="36" y="66"/>
                </a:lnTo>
                <a:lnTo>
                  <a:pt x="36" y="64"/>
                </a:lnTo>
                <a:lnTo>
                  <a:pt x="36" y="64"/>
                </a:lnTo>
                <a:lnTo>
                  <a:pt x="38" y="62"/>
                </a:lnTo>
                <a:lnTo>
                  <a:pt x="38" y="62"/>
                </a:lnTo>
                <a:lnTo>
                  <a:pt x="38" y="62"/>
                </a:lnTo>
                <a:lnTo>
                  <a:pt x="40" y="62"/>
                </a:lnTo>
                <a:lnTo>
                  <a:pt x="38" y="62"/>
                </a:lnTo>
                <a:lnTo>
                  <a:pt x="38" y="62"/>
                </a:lnTo>
                <a:lnTo>
                  <a:pt x="38" y="62"/>
                </a:lnTo>
                <a:lnTo>
                  <a:pt x="36" y="64"/>
                </a:lnTo>
                <a:lnTo>
                  <a:pt x="34" y="66"/>
                </a:lnTo>
                <a:lnTo>
                  <a:pt x="34" y="66"/>
                </a:lnTo>
                <a:lnTo>
                  <a:pt x="34" y="66"/>
                </a:lnTo>
                <a:lnTo>
                  <a:pt x="32" y="66"/>
                </a:lnTo>
                <a:lnTo>
                  <a:pt x="32" y="66"/>
                </a:lnTo>
                <a:lnTo>
                  <a:pt x="30" y="66"/>
                </a:lnTo>
                <a:lnTo>
                  <a:pt x="30" y="66"/>
                </a:lnTo>
                <a:lnTo>
                  <a:pt x="30" y="66"/>
                </a:lnTo>
                <a:lnTo>
                  <a:pt x="30" y="66"/>
                </a:lnTo>
                <a:lnTo>
                  <a:pt x="30" y="66"/>
                </a:lnTo>
                <a:lnTo>
                  <a:pt x="28" y="64"/>
                </a:lnTo>
                <a:lnTo>
                  <a:pt x="28" y="64"/>
                </a:lnTo>
                <a:lnTo>
                  <a:pt x="28" y="64"/>
                </a:lnTo>
                <a:lnTo>
                  <a:pt x="28" y="64"/>
                </a:lnTo>
                <a:lnTo>
                  <a:pt x="28" y="64"/>
                </a:lnTo>
                <a:lnTo>
                  <a:pt x="28" y="64"/>
                </a:lnTo>
                <a:lnTo>
                  <a:pt x="28" y="64"/>
                </a:lnTo>
                <a:lnTo>
                  <a:pt x="30" y="64"/>
                </a:lnTo>
                <a:lnTo>
                  <a:pt x="32" y="64"/>
                </a:lnTo>
                <a:lnTo>
                  <a:pt x="32" y="64"/>
                </a:lnTo>
                <a:lnTo>
                  <a:pt x="34" y="64"/>
                </a:lnTo>
                <a:lnTo>
                  <a:pt x="34" y="64"/>
                </a:lnTo>
                <a:lnTo>
                  <a:pt x="32" y="62"/>
                </a:lnTo>
                <a:lnTo>
                  <a:pt x="32" y="62"/>
                </a:lnTo>
                <a:lnTo>
                  <a:pt x="32" y="62"/>
                </a:lnTo>
                <a:lnTo>
                  <a:pt x="30" y="64"/>
                </a:lnTo>
                <a:lnTo>
                  <a:pt x="30" y="64"/>
                </a:lnTo>
                <a:lnTo>
                  <a:pt x="30" y="64"/>
                </a:lnTo>
                <a:lnTo>
                  <a:pt x="30" y="64"/>
                </a:lnTo>
                <a:lnTo>
                  <a:pt x="26" y="64"/>
                </a:lnTo>
                <a:lnTo>
                  <a:pt x="26" y="64"/>
                </a:lnTo>
                <a:lnTo>
                  <a:pt x="26" y="64"/>
                </a:lnTo>
                <a:lnTo>
                  <a:pt x="26" y="62"/>
                </a:lnTo>
                <a:lnTo>
                  <a:pt x="26" y="62"/>
                </a:lnTo>
                <a:lnTo>
                  <a:pt x="26" y="62"/>
                </a:lnTo>
                <a:lnTo>
                  <a:pt x="28" y="62"/>
                </a:lnTo>
                <a:lnTo>
                  <a:pt x="28" y="62"/>
                </a:lnTo>
                <a:lnTo>
                  <a:pt x="30" y="62"/>
                </a:lnTo>
                <a:lnTo>
                  <a:pt x="30" y="62"/>
                </a:lnTo>
                <a:lnTo>
                  <a:pt x="30" y="62"/>
                </a:lnTo>
                <a:lnTo>
                  <a:pt x="30" y="62"/>
                </a:lnTo>
                <a:lnTo>
                  <a:pt x="30" y="62"/>
                </a:lnTo>
                <a:lnTo>
                  <a:pt x="30" y="62"/>
                </a:lnTo>
                <a:lnTo>
                  <a:pt x="30" y="62"/>
                </a:lnTo>
                <a:lnTo>
                  <a:pt x="30" y="62"/>
                </a:lnTo>
                <a:lnTo>
                  <a:pt x="32" y="60"/>
                </a:lnTo>
                <a:lnTo>
                  <a:pt x="32" y="60"/>
                </a:lnTo>
                <a:lnTo>
                  <a:pt x="32" y="60"/>
                </a:lnTo>
                <a:lnTo>
                  <a:pt x="32" y="60"/>
                </a:lnTo>
                <a:lnTo>
                  <a:pt x="32" y="60"/>
                </a:lnTo>
                <a:lnTo>
                  <a:pt x="32" y="60"/>
                </a:lnTo>
                <a:lnTo>
                  <a:pt x="32" y="60"/>
                </a:lnTo>
                <a:lnTo>
                  <a:pt x="32" y="60"/>
                </a:lnTo>
                <a:lnTo>
                  <a:pt x="30" y="60"/>
                </a:lnTo>
                <a:lnTo>
                  <a:pt x="30" y="60"/>
                </a:lnTo>
                <a:lnTo>
                  <a:pt x="30" y="60"/>
                </a:lnTo>
                <a:lnTo>
                  <a:pt x="30" y="60"/>
                </a:lnTo>
                <a:lnTo>
                  <a:pt x="30" y="58"/>
                </a:lnTo>
                <a:lnTo>
                  <a:pt x="30" y="58"/>
                </a:lnTo>
                <a:lnTo>
                  <a:pt x="32" y="58"/>
                </a:lnTo>
                <a:lnTo>
                  <a:pt x="32" y="58"/>
                </a:lnTo>
                <a:lnTo>
                  <a:pt x="32" y="58"/>
                </a:lnTo>
                <a:lnTo>
                  <a:pt x="32" y="58"/>
                </a:lnTo>
                <a:lnTo>
                  <a:pt x="32" y="58"/>
                </a:lnTo>
                <a:lnTo>
                  <a:pt x="32" y="58"/>
                </a:lnTo>
                <a:lnTo>
                  <a:pt x="32" y="58"/>
                </a:lnTo>
                <a:lnTo>
                  <a:pt x="32" y="58"/>
                </a:lnTo>
                <a:lnTo>
                  <a:pt x="32" y="58"/>
                </a:lnTo>
                <a:lnTo>
                  <a:pt x="32" y="58"/>
                </a:lnTo>
                <a:lnTo>
                  <a:pt x="34" y="58"/>
                </a:lnTo>
                <a:lnTo>
                  <a:pt x="34" y="58"/>
                </a:lnTo>
                <a:lnTo>
                  <a:pt x="34" y="58"/>
                </a:lnTo>
                <a:lnTo>
                  <a:pt x="34" y="58"/>
                </a:lnTo>
                <a:lnTo>
                  <a:pt x="34" y="58"/>
                </a:lnTo>
                <a:lnTo>
                  <a:pt x="34" y="58"/>
                </a:lnTo>
                <a:lnTo>
                  <a:pt x="34" y="58"/>
                </a:lnTo>
                <a:lnTo>
                  <a:pt x="32" y="58"/>
                </a:lnTo>
                <a:lnTo>
                  <a:pt x="32" y="58"/>
                </a:lnTo>
                <a:lnTo>
                  <a:pt x="32" y="58"/>
                </a:lnTo>
                <a:lnTo>
                  <a:pt x="32" y="58"/>
                </a:lnTo>
                <a:lnTo>
                  <a:pt x="32" y="58"/>
                </a:lnTo>
                <a:lnTo>
                  <a:pt x="32" y="58"/>
                </a:lnTo>
                <a:lnTo>
                  <a:pt x="32" y="56"/>
                </a:lnTo>
                <a:lnTo>
                  <a:pt x="32" y="56"/>
                </a:lnTo>
                <a:lnTo>
                  <a:pt x="32" y="56"/>
                </a:lnTo>
                <a:lnTo>
                  <a:pt x="34" y="56"/>
                </a:lnTo>
                <a:lnTo>
                  <a:pt x="34" y="56"/>
                </a:lnTo>
                <a:lnTo>
                  <a:pt x="34" y="56"/>
                </a:lnTo>
                <a:lnTo>
                  <a:pt x="34" y="56"/>
                </a:lnTo>
                <a:lnTo>
                  <a:pt x="34" y="58"/>
                </a:lnTo>
                <a:lnTo>
                  <a:pt x="34" y="58"/>
                </a:lnTo>
                <a:lnTo>
                  <a:pt x="36" y="56"/>
                </a:lnTo>
                <a:lnTo>
                  <a:pt x="36" y="56"/>
                </a:lnTo>
                <a:lnTo>
                  <a:pt x="36" y="56"/>
                </a:lnTo>
                <a:lnTo>
                  <a:pt x="36" y="56"/>
                </a:lnTo>
                <a:lnTo>
                  <a:pt x="34" y="56"/>
                </a:lnTo>
                <a:lnTo>
                  <a:pt x="34" y="56"/>
                </a:lnTo>
                <a:lnTo>
                  <a:pt x="32" y="56"/>
                </a:lnTo>
                <a:lnTo>
                  <a:pt x="32" y="54"/>
                </a:lnTo>
                <a:lnTo>
                  <a:pt x="34" y="54"/>
                </a:lnTo>
                <a:lnTo>
                  <a:pt x="34" y="54"/>
                </a:lnTo>
                <a:lnTo>
                  <a:pt x="34" y="54"/>
                </a:lnTo>
                <a:lnTo>
                  <a:pt x="34" y="54"/>
                </a:lnTo>
                <a:lnTo>
                  <a:pt x="34" y="54"/>
                </a:lnTo>
                <a:lnTo>
                  <a:pt x="34" y="54"/>
                </a:lnTo>
                <a:lnTo>
                  <a:pt x="36" y="54"/>
                </a:lnTo>
                <a:lnTo>
                  <a:pt x="36" y="56"/>
                </a:lnTo>
                <a:lnTo>
                  <a:pt x="36" y="54"/>
                </a:lnTo>
                <a:lnTo>
                  <a:pt x="34" y="54"/>
                </a:lnTo>
                <a:lnTo>
                  <a:pt x="34" y="54"/>
                </a:lnTo>
                <a:lnTo>
                  <a:pt x="34" y="54"/>
                </a:lnTo>
                <a:lnTo>
                  <a:pt x="34" y="54"/>
                </a:lnTo>
                <a:lnTo>
                  <a:pt x="34" y="52"/>
                </a:lnTo>
                <a:lnTo>
                  <a:pt x="34" y="52"/>
                </a:lnTo>
                <a:lnTo>
                  <a:pt x="36" y="52"/>
                </a:lnTo>
                <a:lnTo>
                  <a:pt x="36" y="52"/>
                </a:lnTo>
                <a:lnTo>
                  <a:pt x="36" y="52"/>
                </a:lnTo>
                <a:lnTo>
                  <a:pt x="36" y="52"/>
                </a:lnTo>
                <a:lnTo>
                  <a:pt x="34" y="52"/>
                </a:lnTo>
                <a:lnTo>
                  <a:pt x="34" y="52"/>
                </a:lnTo>
                <a:lnTo>
                  <a:pt x="32" y="54"/>
                </a:lnTo>
                <a:lnTo>
                  <a:pt x="32" y="54"/>
                </a:lnTo>
                <a:lnTo>
                  <a:pt x="32" y="54"/>
                </a:lnTo>
                <a:lnTo>
                  <a:pt x="30" y="52"/>
                </a:lnTo>
                <a:lnTo>
                  <a:pt x="30" y="52"/>
                </a:lnTo>
                <a:lnTo>
                  <a:pt x="30" y="52"/>
                </a:lnTo>
                <a:lnTo>
                  <a:pt x="30" y="50"/>
                </a:lnTo>
                <a:lnTo>
                  <a:pt x="30" y="50"/>
                </a:lnTo>
                <a:lnTo>
                  <a:pt x="30" y="50"/>
                </a:lnTo>
                <a:lnTo>
                  <a:pt x="30" y="50"/>
                </a:lnTo>
                <a:lnTo>
                  <a:pt x="32" y="50"/>
                </a:lnTo>
                <a:lnTo>
                  <a:pt x="32" y="50"/>
                </a:lnTo>
                <a:lnTo>
                  <a:pt x="32" y="50"/>
                </a:lnTo>
                <a:lnTo>
                  <a:pt x="34" y="50"/>
                </a:lnTo>
                <a:lnTo>
                  <a:pt x="34" y="50"/>
                </a:lnTo>
                <a:lnTo>
                  <a:pt x="34" y="50"/>
                </a:lnTo>
                <a:lnTo>
                  <a:pt x="34" y="50"/>
                </a:lnTo>
                <a:lnTo>
                  <a:pt x="34" y="50"/>
                </a:lnTo>
                <a:lnTo>
                  <a:pt x="34" y="50"/>
                </a:lnTo>
                <a:lnTo>
                  <a:pt x="34" y="50"/>
                </a:lnTo>
                <a:lnTo>
                  <a:pt x="34" y="50"/>
                </a:lnTo>
                <a:lnTo>
                  <a:pt x="34" y="50"/>
                </a:lnTo>
                <a:lnTo>
                  <a:pt x="32" y="50"/>
                </a:lnTo>
                <a:lnTo>
                  <a:pt x="32" y="50"/>
                </a:lnTo>
                <a:lnTo>
                  <a:pt x="32" y="48"/>
                </a:lnTo>
                <a:lnTo>
                  <a:pt x="32" y="46"/>
                </a:lnTo>
                <a:lnTo>
                  <a:pt x="32" y="46"/>
                </a:lnTo>
                <a:lnTo>
                  <a:pt x="32" y="46"/>
                </a:lnTo>
                <a:lnTo>
                  <a:pt x="32" y="44"/>
                </a:lnTo>
                <a:lnTo>
                  <a:pt x="32" y="44"/>
                </a:lnTo>
                <a:lnTo>
                  <a:pt x="32" y="46"/>
                </a:lnTo>
                <a:lnTo>
                  <a:pt x="32" y="46"/>
                </a:lnTo>
                <a:lnTo>
                  <a:pt x="34" y="46"/>
                </a:lnTo>
                <a:lnTo>
                  <a:pt x="34" y="46"/>
                </a:lnTo>
                <a:lnTo>
                  <a:pt x="34" y="46"/>
                </a:lnTo>
                <a:lnTo>
                  <a:pt x="34" y="46"/>
                </a:lnTo>
                <a:lnTo>
                  <a:pt x="34" y="46"/>
                </a:lnTo>
                <a:lnTo>
                  <a:pt x="34" y="46"/>
                </a:lnTo>
                <a:lnTo>
                  <a:pt x="34" y="46"/>
                </a:lnTo>
                <a:lnTo>
                  <a:pt x="34" y="46"/>
                </a:lnTo>
                <a:lnTo>
                  <a:pt x="34" y="44"/>
                </a:lnTo>
                <a:lnTo>
                  <a:pt x="34" y="44"/>
                </a:lnTo>
                <a:lnTo>
                  <a:pt x="34" y="44"/>
                </a:lnTo>
                <a:lnTo>
                  <a:pt x="34" y="44"/>
                </a:lnTo>
                <a:lnTo>
                  <a:pt x="36" y="46"/>
                </a:lnTo>
                <a:lnTo>
                  <a:pt x="36" y="44"/>
                </a:lnTo>
                <a:lnTo>
                  <a:pt x="38" y="44"/>
                </a:lnTo>
                <a:lnTo>
                  <a:pt x="38" y="44"/>
                </a:lnTo>
                <a:lnTo>
                  <a:pt x="40" y="44"/>
                </a:lnTo>
                <a:lnTo>
                  <a:pt x="40" y="46"/>
                </a:lnTo>
                <a:lnTo>
                  <a:pt x="40" y="46"/>
                </a:lnTo>
                <a:lnTo>
                  <a:pt x="40" y="44"/>
                </a:lnTo>
                <a:lnTo>
                  <a:pt x="38" y="44"/>
                </a:lnTo>
                <a:lnTo>
                  <a:pt x="38" y="44"/>
                </a:lnTo>
                <a:lnTo>
                  <a:pt x="38" y="44"/>
                </a:lnTo>
                <a:lnTo>
                  <a:pt x="36" y="42"/>
                </a:lnTo>
                <a:lnTo>
                  <a:pt x="36" y="42"/>
                </a:lnTo>
                <a:lnTo>
                  <a:pt x="36" y="42"/>
                </a:lnTo>
                <a:lnTo>
                  <a:pt x="36" y="42"/>
                </a:lnTo>
                <a:lnTo>
                  <a:pt x="36" y="42"/>
                </a:lnTo>
                <a:lnTo>
                  <a:pt x="36" y="42"/>
                </a:lnTo>
                <a:lnTo>
                  <a:pt x="36" y="42"/>
                </a:lnTo>
                <a:lnTo>
                  <a:pt x="36" y="42"/>
                </a:lnTo>
                <a:lnTo>
                  <a:pt x="38" y="42"/>
                </a:lnTo>
                <a:lnTo>
                  <a:pt x="38" y="42"/>
                </a:lnTo>
                <a:lnTo>
                  <a:pt x="38" y="42"/>
                </a:lnTo>
                <a:lnTo>
                  <a:pt x="38" y="42"/>
                </a:lnTo>
                <a:lnTo>
                  <a:pt x="38" y="40"/>
                </a:lnTo>
                <a:lnTo>
                  <a:pt x="38" y="40"/>
                </a:lnTo>
                <a:lnTo>
                  <a:pt x="36" y="40"/>
                </a:lnTo>
                <a:lnTo>
                  <a:pt x="36" y="38"/>
                </a:lnTo>
                <a:lnTo>
                  <a:pt x="36" y="38"/>
                </a:lnTo>
                <a:lnTo>
                  <a:pt x="38" y="40"/>
                </a:lnTo>
                <a:lnTo>
                  <a:pt x="40" y="38"/>
                </a:lnTo>
                <a:close/>
                <a:moveTo>
                  <a:pt x="66" y="32"/>
                </a:moveTo>
                <a:lnTo>
                  <a:pt x="66" y="32"/>
                </a:lnTo>
                <a:lnTo>
                  <a:pt x="66" y="32"/>
                </a:lnTo>
                <a:lnTo>
                  <a:pt x="66" y="32"/>
                </a:lnTo>
                <a:lnTo>
                  <a:pt x="66" y="32"/>
                </a:lnTo>
                <a:lnTo>
                  <a:pt x="66" y="32"/>
                </a:lnTo>
                <a:lnTo>
                  <a:pt x="64" y="30"/>
                </a:lnTo>
                <a:lnTo>
                  <a:pt x="66" y="30"/>
                </a:lnTo>
                <a:lnTo>
                  <a:pt x="66" y="30"/>
                </a:lnTo>
                <a:lnTo>
                  <a:pt x="66" y="30"/>
                </a:lnTo>
                <a:lnTo>
                  <a:pt x="66" y="30"/>
                </a:lnTo>
                <a:lnTo>
                  <a:pt x="66" y="30"/>
                </a:lnTo>
                <a:lnTo>
                  <a:pt x="66" y="30"/>
                </a:lnTo>
                <a:lnTo>
                  <a:pt x="66" y="32"/>
                </a:lnTo>
                <a:close/>
                <a:moveTo>
                  <a:pt x="10" y="60"/>
                </a:moveTo>
                <a:lnTo>
                  <a:pt x="10" y="60"/>
                </a:lnTo>
                <a:lnTo>
                  <a:pt x="10" y="60"/>
                </a:lnTo>
                <a:lnTo>
                  <a:pt x="10" y="60"/>
                </a:lnTo>
                <a:lnTo>
                  <a:pt x="10" y="60"/>
                </a:lnTo>
                <a:lnTo>
                  <a:pt x="10" y="60"/>
                </a:lnTo>
                <a:lnTo>
                  <a:pt x="10" y="58"/>
                </a:lnTo>
                <a:lnTo>
                  <a:pt x="12" y="58"/>
                </a:lnTo>
                <a:lnTo>
                  <a:pt x="12" y="58"/>
                </a:lnTo>
                <a:lnTo>
                  <a:pt x="12" y="58"/>
                </a:lnTo>
                <a:lnTo>
                  <a:pt x="12" y="60"/>
                </a:lnTo>
                <a:lnTo>
                  <a:pt x="10" y="60"/>
                </a:lnTo>
                <a:close/>
                <a:moveTo>
                  <a:pt x="24" y="60"/>
                </a:moveTo>
                <a:lnTo>
                  <a:pt x="24" y="60"/>
                </a:lnTo>
                <a:lnTo>
                  <a:pt x="24" y="60"/>
                </a:lnTo>
                <a:lnTo>
                  <a:pt x="24" y="60"/>
                </a:lnTo>
                <a:lnTo>
                  <a:pt x="24" y="58"/>
                </a:lnTo>
                <a:lnTo>
                  <a:pt x="24" y="58"/>
                </a:lnTo>
                <a:lnTo>
                  <a:pt x="24" y="58"/>
                </a:lnTo>
                <a:lnTo>
                  <a:pt x="24" y="58"/>
                </a:lnTo>
                <a:lnTo>
                  <a:pt x="24" y="58"/>
                </a:lnTo>
                <a:lnTo>
                  <a:pt x="24" y="58"/>
                </a:lnTo>
                <a:lnTo>
                  <a:pt x="26" y="58"/>
                </a:lnTo>
                <a:lnTo>
                  <a:pt x="26" y="58"/>
                </a:lnTo>
                <a:lnTo>
                  <a:pt x="26" y="58"/>
                </a:lnTo>
                <a:lnTo>
                  <a:pt x="26" y="58"/>
                </a:lnTo>
                <a:lnTo>
                  <a:pt x="26" y="58"/>
                </a:lnTo>
                <a:lnTo>
                  <a:pt x="26" y="60"/>
                </a:lnTo>
                <a:lnTo>
                  <a:pt x="26" y="60"/>
                </a:lnTo>
                <a:lnTo>
                  <a:pt x="24" y="60"/>
                </a:lnTo>
                <a:lnTo>
                  <a:pt x="24" y="60"/>
                </a:lnTo>
                <a:close/>
                <a:moveTo>
                  <a:pt x="26" y="38"/>
                </a:moveTo>
                <a:lnTo>
                  <a:pt x="26" y="38"/>
                </a:lnTo>
                <a:lnTo>
                  <a:pt x="26" y="38"/>
                </a:lnTo>
                <a:lnTo>
                  <a:pt x="26" y="38"/>
                </a:lnTo>
                <a:lnTo>
                  <a:pt x="26" y="40"/>
                </a:lnTo>
                <a:lnTo>
                  <a:pt x="26" y="40"/>
                </a:lnTo>
                <a:lnTo>
                  <a:pt x="26" y="40"/>
                </a:lnTo>
                <a:lnTo>
                  <a:pt x="26" y="40"/>
                </a:lnTo>
                <a:lnTo>
                  <a:pt x="26" y="40"/>
                </a:lnTo>
                <a:lnTo>
                  <a:pt x="28" y="38"/>
                </a:lnTo>
                <a:lnTo>
                  <a:pt x="28" y="40"/>
                </a:lnTo>
                <a:lnTo>
                  <a:pt x="28" y="40"/>
                </a:lnTo>
                <a:lnTo>
                  <a:pt x="28" y="40"/>
                </a:lnTo>
                <a:lnTo>
                  <a:pt x="26" y="40"/>
                </a:lnTo>
                <a:lnTo>
                  <a:pt x="26" y="40"/>
                </a:lnTo>
                <a:lnTo>
                  <a:pt x="26" y="40"/>
                </a:lnTo>
                <a:lnTo>
                  <a:pt x="24" y="40"/>
                </a:lnTo>
                <a:lnTo>
                  <a:pt x="24" y="40"/>
                </a:lnTo>
                <a:lnTo>
                  <a:pt x="24" y="42"/>
                </a:lnTo>
                <a:lnTo>
                  <a:pt x="22" y="42"/>
                </a:lnTo>
                <a:lnTo>
                  <a:pt x="22" y="42"/>
                </a:lnTo>
                <a:lnTo>
                  <a:pt x="22" y="42"/>
                </a:lnTo>
                <a:lnTo>
                  <a:pt x="22" y="42"/>
                </a:lnTo>
                <a:lnTo>
                  <a:pt x="24" y="42"/>
                </a:lnTo>
                <a:lnTo>
                  <a:pt x="24" y="42"/>
                </a:lnTo>
                <a:lnTo>
                  <a:pt x="24" y="42"/>
                </a:lnTo>
                <a:lnTo>
                  <a:pt x="24" y="42"/>
                </a:lnTo>
                <a:lnTo>
                  <a:pt x="24" y="42"/>
                </a:lnTo>
                <a:lnTo>
                  <a:pt x="24" y="42"/>
                </a:lnTo>
                <a:lnTo>
                  <a:pt x="24" y="44"/>
                </a:lnTo>
                <a:lnTo>
                  <a:pt x="24" y="44"/>
                </a:lnTo>
                <a:lnTo>
                  <a:pt x="24" y="44"/>
                </a:lnTo>
                <a:lnTo>
                  <a:pt x="22" y="44"/>
                </a:lnTo>
                <a:lnTo>
                  <a:pt x="22" y="44"/>
                </a:lnTo>
                <a:lnTo>
                  <a:pt x="22" y="44"/>
                </a:lnTo>
                <a:lnTo>
                  <a:pt x="22" y="44"/>
                </a:lnTo>
                <a:lnTo>
                  <a:pt x="22" y="44"/>
                </a:lnTo>
                <a:lnTo>
                  <a:pt x="20" y="44"/>
                </a:lnTo>
                <a:lnTo>
                  <a:pt x="20" y="44"/>
                </a:lnTo>
                <a:lnTo>
                  <a:pt x="20" y="44"/>
                </a:lnTo>
                <a:lnTo>
                  <a:pt x="20" y="42"/>
                </a:lnTo>
                <a:lnTo>
                  <a:pt x="20" y="42"/>
                </a:lnTo>
                <a:lnTo>
                  <a:pt x="22" y="42"/>
                </a:lnTo>
                <a:lnTo>
                  <a:pt x="22" y="42"/>
                </a:lnTo>
                <a:lnTo>
                  <a:pt x="22" y="42"/>
                </a:lnTo>
                <a:lnTo>
                  <a:pt x="22" y="42"/>
                </a:lnTo>
                <a:lnTo>
                  <a:pt x="22" y="42"/>
                </a:lnTo>
                <a:lnTo>
                  <a:pt x="22" y="42"/>
                </a:lnTo>
                <a:lnTo>
                  <a:pt x="22" y="42"/>
                </a:lnTo>
                <a:lnTo>
                  <a:pt x="20" y="42"/>
                </a:lnTo>
                <a:lnTo>
                  <a:pt x="20" y="44"/>
                </a:lnTo>
                <a:lnTo>
                  <a:pt x="20" y="44"/>
                </a:lnTo>
                <a:lnTo>
                  <a:pt x="20" y="44"/>
                </a:lnTo>
                <a:lnTo>
                  <a:pt x="22" y="44"/>
                </a:lnTo>
                <a:lnTo>
                  <a:pt x="22" y="44"/>
                </a:lnTo>
                <a:lnTo>
                  <a:pt x="20" y="46"/>
                </a:lnTo>
                <a:lnTo>
                  <a:pt x="18" y="48"/>
                </a:lnTo>
                <a:lnTo>
                  <a:pt x="18" y="48"/>
                </a:lnTo>
                <a:lnTo>
                  <a:pt x="16" y="46"/>
                </a:lnTo>
                <a:lnTo>
                  <a:pt x="16" y="46"/>
                </a:lnTo>
                <a:lnTo>
                  <a:pt x="16" y="46"/>
                </a:lnTo>
                <a:lnTo>
                  <a:pt x="16" y="46"/>
                </a:lnTo>
                <a:lnTo>
                  <a:pt x="16" y="46"/>
                </a:lnTo>
                <a:lnTo>
                  <a:pt x="16" y="46"/>
                </a:lnTo>
                <a:lnTo>
                  <a:pt x="16" y="46"/>
                </a:lnTo>
                <a:lnTo>
                  <a:pt x="20" y="44"/>
                </a:lnTo>
                <a:lnTo>
                  <a:pt x="18" y="44"/>
                </a:lnTo>
                <a:lnTo>
                  <a:pt x="18" y="44"/>
                </a:lnTo>
                <a:lnTo>
                  <a:pt x="18" y="44"/>
                </a:lnTo>
                <a:lnTo>
                  <a:pt x="18" y="44"/>
                </a:lnTo>
                <a:lnTo>
                  <a:pt x="16" y="44"/>
                </a:lnTo>
                <a:lnTo>
                  <a:pt x="16" y="44"/>
                </a:lnTo>
                <a:lnTo>
                  <a:pt x="16" y="44"/>
                </a:lnTo>
                <a:lnTo>
                  <a:pt x="16" y="44"/>
                </a:lnTo>
                <a:lnTo>
                  <a:pt x="16" y="42"/>
                </a:lnTo>
                <a:lnTo>
                  <a:pt x="16" y="42"/>
                </a:lnTo>
                <a:lnTo>
                  <a:pt x="16" y="42"/>
                </a:lnTo>
                <a:lnTo>
                  <a:pt x="16" y="42"/>
                </a:lnTo>
                <a:lnTo>
                  <a:pt x="16" y="40"/>
                </a:lnTo>
                <a:lnTo>
                  <a:pt x="16" y="40"/>
                </a:lnTo>
                <a:lnTo>
                  <a:pt x="16" y="40"/>
                </a:lnTo>
                <a:lnTo>
                  <a:pt x="16" y="40"/>
                </a:lnTo>
                <a:lnTo>
                  <a:pt x="18" y="40"/>
                </a:lnTo>
                <a:lnTo>
                  <a:pt x="18" y="40"/>
                </a:lnTo>
                <a:lnTo>
                  <a:pt x="18" y="40"/>
                </a:lnTo>
                <a:lnTo>
                  <a:pt x="18" y="40"/>
                </a:lnTo>
                <a:lnTo>
                  <a:pt x="18" y="40"/>
                </a:lnTo>
                <a:lnTo>
                  <a:pt x="18" y="42"/>
                </a:lnTo>
                <a:lnTo>
                  <a:pt x="18" y="42"/>
                </a:lnTo>
                <a:lnTo>
                  <a:pt x="18" y="40"/>
                </a:lnTo>
                <a:lnTo>
                  <a:pt x="20" y="40"/>
                </a:lnTo>
                <a:lnTo>
                  <a:pt x="20" y="40"/>
                </a:lnTo>
                <a:lnTo>
                  <a:pt x="20" y="40"/>
                </a:lnTo>
                <a:lnTo>
                  <a:pt x="20" y="40"/>
                </a:lnTo>
                <a:lnTo>
                  <a:pt x="20" y="38"/>
                </a:lnTo>
                <a:lnTo>
                  <a:pt x="20" y="38"/>
                </a:lnTo>
                <a:lnTo>
                  <a:pt x="20" y="38"/>
                </a:lnTo>
                <a:lnTo>
                  <a:pt x="22" y="38"/>
                </a:lnTo>
                <a:lnTo>
                  <a:pt x="22" y="38"/>
                </a:lnTo>
                <a:lnTo>
                  <a:pt x="22" y="38"/>
                </a:lnTo>
                <a:lnTo>
                  <a:pt x="22" y="38"/>
                </a:lnTo>
                <a:lnTo>
                  <a:pt x="26" y="36"/>
                </a:lnTo>
                <a:lnTo>
                  <a:pt x="26" y="36"/>
                </a:lnTo>
                <a:lnTo>
                  <a:pt x="26" y="36"/>
                </a:lnTo>
                <a:lnTo>
                  <a:pt x="26" y="36"/>
                </a:lnTo>
                <a:lnTo>
                  <a:pt x="26" y="36"/>
                </a:lnTo>
                <a:lnTo>
                  <a:pt x="26" y="36"/>
                </a:lnTo>
                <a:lnTo>
                  <a:pt x="26" y="36"/>
                </a:lnTo>
                <a:lnTo>
                  <a:pt x="26" y="36"/>
                </a:lnTo>
                <a:lnTo>
                  <a:pt x="28" y="36"/>
                </a:lnTo>
                <a:lnTo>
                  <a:pt x="26" y="38"/>
                </a:lnTo>
                <a:close/>
                <a:moveTo>
                  <a:pt x="28" y="50"/>
                </a:moveTo>
                <a:lnTo>
                  <a:pt x="28" y="50"/>
                </a:lnTo>
                <a:lnTo>
                  <a:pt x="28" y="52"/>
                </a:lnTo>
                <a:lnTo>
                  <a:pt x="28" y="52"/>
                </a:lnTo>
                <a:lnTo>
                  <a:pt x="28" y="54"/>
                </a:lnTo>
                <a:lnTo>
                  <a:pt x="28" y="54"/>
                </a:lnTo>
                <a:lnTo>
                  <a:pt x="30" y="54"/>
                </a:lnTo>
                <a:lnTo>
                  <a:pt x="30" y="54"/>
                </a:lnTo>
                <a:lnTo>
                  <a:pt x="30" y="54"/>
                </a:lnTo>
                <a:lnTo>
                  <a:pt x="32" y="54"/>
                </a:lnTo>
                <a:lnTo>
                  <a:pt x="32" y="54"/>
                </a:lnTo>
                <a:lnTo>
                  <a:pt x="32" y="54"/>
                </a:lnTo>
                <a:lnTo>
                  <a:pt x="32" y="56"/>
                </a:lnTo>
                <a:lnTo>
                  <a:pt x="30" y="56"/>
                </a:lnTo>
                <a:lnTo>
                  <a:pt x="30" y="56"/>
                </a:lnTo>
                <a:lnTo>
                  <a:pt x="30" y="56"/>
                </a:lnTo>
                <a:lnTo>
                  <a:pt x="30" y="56"/>
                </a:lnTo>
                <a:lnTo>
                  <a:pt x="30" y="56"/>
                </a:lnTo>
                <a:lnTo>
                  <a:pt x="30" y="58"/>
                </a:lnTo>
                <a:lnTo>
                  <a:pt x="30" y="58"/>
                </a:lnTo>
                <a:lnTo>
                  <a:pt x="30" y="58"/>
                </a:lnTo>
                <a:lnTo>
                  <a:pt x="28" y="58"/>
                </a:lnTo>
                <a:lnTo>
                  <a:pt x="28" y="58"/>
                </a:lnTo>
                <a:lnTo>
                  <a:pt x="28" y="58"/>
                </a:lnTo>
                <a:lnTo>
                  <a:pt x="28" y="58"/>
                </a:lnTo>
                <a:lnTo>
                  <a:pt x="28" y="56"/>
                </a:lnTo>
                <a:lnTo>
                  <a:pt x="28" y="56"/>
                </a:lnTo>
                <a:lnTo>
                  <a:pt x="28" y="56"/>
                </a:lnTo>
                <a:lnTo>
                  <a:pt x="28" y="56"/>
                </a:lnTo>
                <a:lnTo>
                  <a:pt x="28" y="56"/>
                </a:lnTo>
                <a:lnTo>
                  <a:pt x="26" y="56"/>
                </a:lnTo>
                <a:lnTo>
                  <a:pt x="24" y="56"/>
                </a:lnTo>
                <a:lnTo>
                  <a:pt x="24" y="54"/>
                </a:lnTo>
                <a:lnTo>
                  <a:pt x="22" y="54"/>
                </a:lnTo>
                <a:lnTo>
                  <a:pt x="24" y="54"/>
                </a:lnTo>
                <a:lnTo>
                  <a:pt x="24" y="54"/>
                </a:lnTo>
                <a:lnTo>
                  <a:pt x="24" y="54"/>
                </a:lnTo>
                <a:lnTo>
                  <a:pt x="24" y="54"/>
                </a:lnTo>
                <a:lnTo>
                  <a:pt x="24" y="54"/>
                </a:lnTo>
                <a:lnTo>
                  <a:pt x="24" y="54"/>
                </a:lnTo>
                <a:lnTo>
                  <a:pt x="22" y="52"/>
                </a:lnTo>
                <a:lnTo>
                  <a:pt x="22" y="52"/>
                </a:lnTo>
                <a:lnTo>
                  <a:pt x="22" y="52"/>
                </a:lnTo>
                <a:lnTo>
                  <a:pt x="22" y="54"/>
                </a:lnTo>
                <a:lnTo>
                  <a:pt x="22" y="54"/>
                </a:lnTo>
                <a:lnTo>
                  <a:pt x="22" y="54"/>
                </a:lnTo>
                <a:lnTo>
                  <a:pt x="20" y="52"/>
                </a:lnTo>
                <a:lnTo>
                  <a:pt x="20" y="52"/>
                </a:lnTo>
                <a:lnTo>
                  <a:pt x="20" y="52"/>
                </a:lnTo>
                <a:lnTo>
                  <a:pt x="20" y="52"/>
                </a:lnTo>
                <a:lnTo>
                  <a:pt x="20" y="52"/>
                </a:lnTo>
                <a:lnTo>
                  <a:pt x="20" y="52"/>
                </a:lnTo>
                <a:lnTo>
                  <a:pt x="20" y="52"/>
                </a:lnTo>
                <a:lnTo>
                  <a:pt x="20" y="50"/>
                </a:lnTo>
                <a:lnTo>
                  <a:pt x="22" y="50"/>
                </a:lnTo>
                <a:lnTo>
                  <a:pt x="22" y="50"/>
                </a:lnTo>
                <a:lnTo>
                  <a:pt x="22" y="50"/>
                </a:lnTo>
                <a:lnTo>
                  <a:pt x="22" y="50"/>
                </a:lnTo>
                <a:lnTo>
                  <a:pt x="22" y="50"/>
                </a:lnTo>
                <a:lnTo>
                  <a:pt x="22" y="50"/>
                </a:lnTo>
                <a:lnTo>
                  <a:pt x="22" y="50"/>
                </a:lnTo>
                <a:lnTo>
                  <a:pt x="24" y="50"/>
                </a:lnTo>
                <a:lnTo>
                  <a:pt x="24" y="50"/>
                </a:lnTo>
                <a:lnTo>
                  <a:pt x="24" y="50"/>
                </a:lnTo>
                <a:lnTo>
                  <a:pt x="24" y="50"/>
                </a:lnTo>
                <a:lnTo>
                  <a:pt x="24" y="48"/>
                </a:lnTo>
                <a:lnTo>
                  <a:pt x="24" y="48"/>
                </a:lnTo>
                <a:lnTo>
                  <a:pt x="24" y="48"/>
                </a:lnTo>
                <a:lnTo>
                  <a:pt x="26" y="48"/>
                </a:lnTo>
                <a:lnTo>
                  <a:pt x="26" y="48"/>
                </a:lnTo>
                <a:lnTo>
                  <a:pt x="26" y="48"/>
                </a:lnTo>
                <a:lnTo>
                  <a:pt x="26" y="50"/>
                </a:lnTo>
                <a:lnTo>
                  <a:pt x="28" y="50"/>
                </a:lnTo>
                <a:close/>
                <a:moveTo>
                  <a:pt x="14" y="48"/>
                </a:moveTo>
                <a:lnTo>
                  <a:pt x="16" y="48"/>
                </a:lnTo>
                <a:lnTo>
                  <a:pt x="16" y="50"/>
                </a:lnTo>
                <a:lnTo>
                  <a:pt x="14" y="50"/>
                </a:lnTo>
                <a:lnTo>
                  <a:pt x="14" y="50"/>
                </a:lnTo>
                <a:lnTo>
                  <a:pt x="12" y="50"/>
                </a:lnTo>
                <a:lnTo>
                  <a:pt x="12" y="50"/>
                </a:lnTo>
                <a:lnTo>
                  <a:pt x="12" y="50"/>
                </a:lnTo>
                <a:lnTo>
                  <a:pt x="12" y="50"/>
                </a:lnTo>
                <a:lnTo>
                  <a:pt x="12" y="50"/>
                </a:lnTo>
                <a:lnTo>
                  <a:pt x="12" y="50"/>
                </a:lnTo>
                <a:lnTo>
                  <a:pt x="12" y="50"/>
                </a:lnTo>
                <a:lnTo>
                  <a:pt x="12" y="50"/>
                </a:lnTo>
                <a:lnTo>
                  <a:pt x="10" y="50"/>
                </a:lnTo>
                <a:lnTo>
                  <a:pt x="12" y="48"/>
                </a:lnTo>
                <a:lnTo>
                  <a:pt x="12" y="48"/>
                </a:lnTo>
                <a:lnTo>
                  <a:pt x="12" y="48"/>
                </a:lnTo>
                <a:lnTo>
                  <a:pt x="14" y="48"/>
                </a:lnTo>
                <a:lnTo>
                  <a:pt x="14" y="48"/>
                </a:lnTo>
                <a:lnTo>
                  <a:pt x="14" y="48"/>
                </a:lnTo>
                <a:close/>
                <a:moveTo>
                  <a:pt x="14" y="54"/>
                </a:moveTo>
                <a:lnTo>
                  <a:pt x="14" y="54"/>
                </a:lnTo>
                <a:lnTo>
                  <a:pt x="14" y="54"/>
                </a:lnTo>
                <a:lnTo>
                  <a:pt x="14" y="54"/>
                </a:lnTo>
                <a:lnTo>
                  <a:pt x="14" y="54"/>
                </a:lnTo>
                <a:lnTo>
                  <a:pt x="14" y="56"/>
                </a:lnTo>
                <a:lnTo>
                  <a:pt x="14" y="56"/>
                </a:lnTo>
                <a:lnTo>
                  <a:pt x="14" y="56"/>
                </a:lnTo>
                <a:lnTo>
                  <a:pt x="14" y="56"/>
                </a:lnTo>
                <a:lnTo>
                  <a:pt x="14" y="56"/>
                </a:lnTo>
                <a:lnTo>
                  <a:pt x="14" y="56"/>
                </a:lnTo>
                <a:lnTo>
                  <a:pt x="14" y="56"/>
                </a:lnTo>
                <a:lnTo>
                  <a:pt x="12" y="56"/>
                </a:lnTo>
                <a:lnTo>
                  <a:pt x="12" y="56"/>
                </a:lnTo>
                <a:lnTo>
                  <a:pt x="12" y="56"/>
                </a:lnTo>
                <a:lnTo>
                  <a:pt x="12" y="56"/>
                </a:lnTo>
                <a:lnTo>
                  <a:pt x="12" y="56"/>
                </a:lnTo>
                <a:lnTo>
                  <a:pt x="12" y="56"/>
                </a:lnTo>
                <a:lnTo>
                  <a:pt x="12" y="56"/>
                </a:lnTo>
                <a:lnTo>
                  <a:pt x="12" y="52"/>
                </a:lnTo>
                <a:lnTo>
                  <a:pt x="12" y="52"/>
                </a:lnTo>
                <a:lnTo>
                  <a:pt x="12" y="52"/>
                </a:lnTo>
                <a:lnTo>
                  <a:pt x="12" y="52"/>
                </a:lnTo>
                <a:lnTo>
                  <a:pt x="14" y="52"/>
                </a:lnTo>
                <a:lnTo>
                  <a:pt x="14" y="52"/>
                </a:lnTo>
                <a:lnTo>
                  <a:pt x="14" y="54"/>
                </a:lnTo>
                <a:close/>
                <a:moveTo>
                  <a:pt x="68" y="28"/>
                </a:moveTo>
                <a:lnTo>
                  <a:pt x="68" y="28"/>
                </a:lnTo>
                <a:lnTo>
                  <a:pt x="68" y="30"/>
                </a:lnTo>
                <a:lnTo>
                  <a:pt x="66" y="30"/>
                </a:lnTo>
                <a:lnTo>
                  <a:pt x="66" y="28"/>
                </a:lnTo>
                <a:lnTo>
                  <a:pt x="66" y="28"/>
                </a:lnTo>
                <a:lnTo>
                  <a:pt x="64" y="28"/>
                </a:lnTo>
                <a:lnTo>
                  <a:pt x="64" y="28"/>
                </a:lnTo>
                <a:lnTo>
                  <a:pt x="64" y="28"/>
                </a:lnTo>
                <a:lnTo>
                  <a:pt x="64" y="28"/>
                </a:lnTo>
                <a:lnTo>
                  <a:pt x="64" y="28"/>
                </a:lnTo>
                <a:lnTo>
                  <a:pt x="62" y="28"/>
                </a:lnTo>
                <a:lnTo>
                  <a:pt x="62" y="28"/>
                </a:lnTo>
                <a:lnTo>
                  <a:pt x="62" y="28"/>
                </a:lnTo>
                <a:lnTo>
                  <a:pt x="62" y="28"/>
                </a:lnTo>
                <a:lnTo>
                  <a:pt x="60" y="28"/>
                </a:lnTo>
                <a:lnTo>
                  <a:pt x="62" y="26"/>
                </a:lnTo>
                <a:lnTo>
                  <a:pt x="62" y="26"/>
                </a:lnTo>
                <a:lnTo>
                  <a:pt x="62" y="26"/>
                </a:lnTo>
                <a:lnTo>
                  <a:pt x="62" y="26"/>
                </a:lnTo>
                <a:lnTo>
                  <a:pt x="62" y="26"/>
                </a:lnTo>
                <a:lnTo>
                  <a:pt x="64" y="26"/>
                </a:lnTo>
                <a:lnTo>
                  <a:pt x="64" y="26"/>
                </a:lnTo>
                <a:lnTo>
                  <a:pt x="66" y="26"/>
                </a:lnTo>
                <a:lnTo>
                  <a:pt x="66" y="26"/>
                </a:lnTo>
                <a:lnTo>
                  <a:pt x="66" y="28"/>
                </a:lnTo>
                <a:lnTo>
                  <a:pt x="68" y="28"/>
                </a:lnTo>
                <a:lnTo>
                  <a:pt x="68" y="28"/>
                </a:lnTo>
                <a:close/>
                <a:moveTo>
                  <a:pt x="64" y="30"/>
                </a:moveTo>
                <a:lnTo>
                  <a:pt x="62" y="30"/>
                </a:lnTo>
                <a:lnTo>
                  <a:pt x="62" y="30"/>
                </a:lnTo>
                <a:lnTo>
                  <a:pt x="60" y="30"/>
                </a:lnTo>
                <a:lnTo>
                  <a:pt x="60" y="28"/>
                </a:lnTo>
                <a:lnTo>
                  <a:pt x="60" y="28"/>
                </a:lnTo>
                <a:lnTo>
                  <a:pt x="62" y="28"/>
                </a:lnTo>
                <a:lnTo>
                  <a:pt x="62" y="28"/>
                </a:lnTo>
                <a:lnTo>
                  <a:pt x="62" y="30"/>
                </a:lnTo>
                <a:lnTo>
                  <a:pt x="62" y="30"/>
                </a:lnTo>
                <a:lnTo>
                  <a:pt x="64" y="30"/>
                </a:lnTo>
                <a:lnTo>
                  <a:pt x="64" y="30"/>
                </a:lnTo>
                <a:lnTo>
                  <a:pt x="64" y="30"/>
                </a:lnTo>
                <a:lnTo>
                  <a:pt x="64" y="30"/>
                </a:lnTo>
                <a:close/>
                <a:moveTo>
                  <a:pt x="38" y="82"/>
                </a:moveTo>
                <a:lnTo>
                  <a:pt x="38" y="82"/>
                </a:lnTo>
                <a:lnTo>
                  <a:pt x="36" y="82"/>
                </a:lnTo>
                <a:lnTo>
                  <a:pt x="36" y="82"/>
                </a:lnTo>
                <a:lnTo>
                  <a:pt x="36" y="82"/>
                </a:lnTo>
                <a:lnTo>
                  <a:pt x="36" y="82"/>
                </a:lnTo>
                <a:lnTo>
                  <a:pt x="36" y="82"/>
                </a:lnTo>
                <a:lnTo>
                  <a:pt x="34" y="80"/>
                </a:lnTo>
                <a:lnTo>
                  <a:pt x="34" y="80"/>
                </a:lnTo>
                <a:lnTo>
                  <a:pt x="36" y="80"/>
                </a:lnTo>
                <a:lnTo>
                  <a:pt x="36" y="80"/>
                </a:lnTo>
                <a:lnTo>
                  <a:pt x="36" y="80"/>
                </a:lnTo>
                <a:lnTo>
                  <a:pt x="36" y="78"/>
                </a:lnTo>
                <a:lnTo>
                  <a:pt x="36" y="78"/>
                </a:lnTo>
                <a:lnTo>
                  <a:pt x="36" y="78"/>
                </a:lnTo>
                <a:lnTo>
                  <a:pt x="36" y="78"/>
                </a:lnTo>
                <a:lnTo>
                  <a:pt x="38" y="78"/>
                </a:lnTo>
                <a:lnTo>
                  <a:pt x="38" y="78"/>
                </a:lnTo>
                <a:lnTo>
                  <a:pt x="38" y="78"/>
                </a:lnTo>
                <a:lnTo>
                  <a:pt x="38" y="78"/>
                </a:lnTo>
                <a:lnTo>
                  <a:pt x="38" y="78"/>
                </a:lnTo>
                <a:lnTo>
                  <a:pt x="38" y="80"/>
                </a:lnTo>
                <a:lnTo>
                  <a:pt x="38" y="80"/>
                </a:lnTo>
                <a:lnTo>
                  <a:pt x="38" y="82"/>
                </a:lnTo>
                <a:lnTo>
                  <a:pt x="38" y="82"/>
                </a:lnTo>
                <a:lnTo>
                  <a:pt x="38" y="82"/>
                </a:lnTo>
                <a:close/>
                <a:moveTo>
                  <a:pt x="88" y="158"/>
                </a:moveTo>
                <a:lnTo>
                  <a:pt x="86" y="160"/>
                </a:lnTo>
                <a:lnTo>
                  <a:pt x="86" y="160"/>
                </a:lnTo>
                <a:lnTo>
                  <a:pt x="86" y="160"/>
                </a:lnTo>
                <a:lnTo>
                  <a:pt x="86" y="160"/>
                </a:lnTo>
                <a:lnTo>
                  <a:pt x="84" y="160"/>
                </a:lnTo>
                <a:lnTo>
                  <a:pt x="84" y="160"/>
                </a:lnTo>
                <a:lnTo>
                  <a:pt x="82" y="158"/>
                </a:lnTo>
                <a:lnTo>
                  <a:pt x="82" y="158"/>
                </a:lnTo>
                <a:lnTo>
                  <a:pt x="82" y="158"/>
                </a:lnTo>
                <a:lnTo>
                  <a:pt x="82" y="158"/>
                </a:lnTo>
                <a:lnTo>
                  <a:pt x="82" y="158"/>
                </a:lnTo>
                <a:lnTo>
                  <a:pt x="80" y="158"/>
                </a:lnTo>
                <a:lnTo>
                  <a:pt x="82" y="158"/>
                </a:lnTo>
                <a:lnTo>
                  <a:pt x="82" y="158"/>
                </a:lnTo>
                <a:lnTo>
                  <a:pt x="84" y="156"/>
                </a:lnTo>
                <a:lnTo>
                  <a:pt x="84" y="156"/>
                </a:lnTo>
                <a:lnTo>
                  <a:pt x="86" y="158"/>
                </a:lnTo>
                <a:lnTo>
                  <a:pt x="86" y="158"/>
                </a:lnTo>
                <a:lnTo>
                  <a:pt x="88" y="158"/>
                </a:lnTo>
                <a:close/>
                <a:moveTo>
                  <a:pt x="22" y="64"/>
                </a:moveTo>
                <a:lnTo>
                  <a:pt x="20" y="66"/>
                </a:lnTo>
                <a:lnTo>
                  <a:pt x="20" y="66"/>
                </a:lnTo>
                <a:lnTo>
                  <a:pt x="20" y="66"/>
                </a:lnTo>
                <a:lnTo>
                  <a:pt x="20" y="64"/>
                </a:lnTo>
                <a:lnTo>
                  <a:pt x="20" y="64"/>
                </a:lnTo>
                <a:lnTo>
                  <a:pt x="22" y="64"/>
                </a:lnTo>
                <a:lnTo>
                  <a:pt x="22" y="64"/>
                </a:lnTo>
                <a:lnTo>
                  <a:pt x="22" y="64"/>
                </a:lnTo>
                <a:lnTo>
                  <a:pt x="22" y="64"/>
                </a:lnTo>
                <a:lnTo>
                  <a:pt x="22" y="64"/>
                </a:lnTo>
                <a:lnTo>
                  <a:pt x="22" y="64"/>
                </a:lnTo>
                <a:lnTo>
                  <a:pt x="22" y="64"/>
                </a:lnTo>
                <a:lnTo>
                  <a:pt x="22" y="64"/>
                </a:lnTo>
                <a:lnTo>
                  <a:pt x="22" y="64"/>
                </a:lnTo>
                <a:close/>
                <a:moveTo>
                  <a:pt x="30" y="66"/>
                </a:moveTo>
                <a:lnTo>
                  <a:pt x="32" y="66"/>
                </a:lnTo>
                <a:lnTo>
                  <a:pt x="32" y="66"/>
                </a:lnTo>
                <a:lnTo>
                  <a:pt x="32" y="68"/>
                </a:lnTo>
                <a:lnTo>
                  <a:pt x="32" y="68"/>
                </a:lnTo>
                <a:lnTo>
                  <a:pt x="32" y="68"/>
                </a:lnTo>
                <a:lnTo>
                  <a:pt x="32" y="68"/>
                </a:lnTo>
                <a:lnTo>
                  <a:pt x="30" y="70"/>
                </a:lnTo>
                <a:lnTo>
                  <a:pt x="30" y="70"/>
                </a:lnTo>
                <a:lnTo>
                  <a:pt x="30" y="70"/>
                </a:lnTo>
                <a:lnTo>
                  <a:pt x="30" y="70"/>
                </a:lnTo>
                <a:lnTo>
                  <a:pt x="30" y="68"/>
                </a:lnTo>
                <a:lnTo>
                  <a:pt x="30" y="68"/>
                </a:lnTo>
                <a:lnTo>
                  <a:pt x="30" y="68"/>
                </a:lnTo>
                <a:lnTo>
                  <a:pt x="30" y="68"/>
                </a:lnTo>
                <a:lnTo>
                  <a:pt x="30" y="68"/>
                </a:lnTo>
                <a:lnTo>
                  <a:pt x="28" y="70"/>
                </a:lnTo>
                <a:lnTo>
                  <a:pt x="28" y="70"/>
                </a:lnTo>
                <a:lnTo>
                  <a:pt x="24" y="70"/>
                </a:lnTo>
                <a:lnTo>
                  <a:pt x="24" y="70"/>
                </a:lnTo>
                <a:lnTo>
                  <a:pt x="24" y="70"/>
                </a:lnTo>
                <a:lnTo>
                  <a:pt x="24" y="70"/>
                </a:lnTo>
                <a:lnTo>
                  <a:pt x="24" y="70"/>
                </a:lnTo>
                <a:lnTo>
                  <a:pt x="24" y="68"/>
                </a:lnTo>
                <a:lnTo>
                  <a:pt x="24" y="68"/>
                </a:lnTo>
                <a:lnTo>
                  <a:pt x="24" y="68"/>
                </a:lnTo>
                <a:lnTo>
                  <a:pt x="24" y="68"/>
                </a:lnTo>
                <a:lnTo>
                  <a:pt x="24" y="68"/>
                </a:lnTo>
                <a:lnTo>
                  <a:pt x="24" y="68"/>
                </a:lnTo>
                <a:lnTo>
                  <a:pt x="26" y="70"/>
                </a:lnTo>
                <a:lnTo>
                  <a:pt x="28" y="68"/>
                </a:lnTo>
                <a:lnTo>
                  <a:pt x="28" y="68"/>
                </a:lnTo>
                <a:lnTo>
                  <a:pt x="28" y="68"/>
                </a:lnTo>
                <a:lnTo>
                  <a:pt x="28" y="68"/>
                </a:lnTo>
                <a:lnTo>
                  <a:pt x="28" y="68"/>
                </a:lnTo>
                <a:lnTo>
                  <a:pt x="26" y="68"/>
                </a:lnTo>
                <a:lnTo>
                  <a:pt x="26" y="68"/>
                </a:lnTo>
                <a:lnTo>
                  <a:pt x="26" y="68"/>
                </a:lnTo>
                <a:lnTo>
                  <a:pt x="26" y="68"/>
                </a:lnTo>
                <a:lnTo>
                  <a:pt x="26" y="68"/>
                </a:lnTo>
                <a:lnTo>
                  <a:pt x="26" y="68"/>
                </a:lnTo>
                <a:lnTo>
                  <a:pt x="26" y="68"/>
                </a:lnTo>
                <a:lnTo>
                  <a:pt x="28" y="68"/>
                </a:lnTo>
                <a:lnTo>
                  <a:pt x="28" y="68"/>
                </a:lnTo>
                <a:lnTo>
                  <a:pt x="28" y="66"/>
                </a:lnTo>
                <a:lnTo>
                  <a:pt x="28" y="66"/>
                </a:lnTo>
                <a:lnTo>
                  <a:pt x="28" y="66"/>
                </a:lnTo>
                <a:lnTo>
                  <a:pt x="28" y="66"/>
                </a:lnTo>
                <a:lnTo>
                  <a:pt x="28" y="66"/>
                </a:lnTo>
                <a:lnTo>
                  <a:pt x="28" y="66"/>
                </a:lnTo>
                <a:lnTo>
                  <a:pt x="26" y="66"/>
                </a:lnTo>
                <a:lnTo>
                  <a:pt x="26" y="66"/>
                </a:lnTo>
                <a:lnTo>
                  <a:pt x="24" y="66"/>
                </a:lnTo>
                <a:lnTo>
                  <a:pt x="24" y="66"/>
                </a:lnTo>
                <a:lnTo>
                  <a:pt x="24" y="64"/>
                </a:lnTo>
                <a:lnTo>
                  <a:pt x="26" y="64"/>
                </a:lnTo>
                <a:lnTo>
                  <a:pt x="26" y="64"/>
                </a:lnTo>
                <a:lnTo>
                  <a:pt x="26" y="64"/>
                </a:lnTo>
                <a:lnTo>
                  <a:pt x="28" y="64"/>
                </a:lnTo>
                <a:lnTo>
                  <a:pt x="28" y="64"/>
                </a:lnTo>
                <a:lnTo>
                  <a:pt x="28" y="64"/>
                </a:lnTo>
                <a:lnTo>
                  <a:pt x="28" y="64"/>
                </a:lnTo>
                <a:lnTo>
                  <a:pt x="28" y="66"/>
                </a:lnTo>
                <a:lnTo>
                  <a:pt x="30" y="66"/>
                </a:lnTo>
                <a:lnTo>
                  <a:pt x="30" y="66"/>
                </a:lnTo>
                <a:lnTo>
                  <a:pt x="30" y="66"/>
                </a:lnTo>
                <a:close/>
                <a:moveTo>
                  <a:pt x="40" y="78"/>
                </a:moveTo>
                <a:lnTo>
                  <a:pt x="40" y="78"/>
                </a:lnTo>
                <a:lnTo>
                  <a:pt x="40" y="78"/>
                </a:lnTo>
                <a:lnTo>
                  <a:pt x="38" y="78"/>
                </a:lnTo>
                <a:lnTo>
                  <a:pt x="38" y="76"/>
                </a:lnTo>
                <a:lnTo>
                  <a:pt x="38" y="76"/>
                </a:lnTo>
                <a:lnTo>
                  <a:pt x="38" y="76"/>
                </a:lnTo>
                <a:lnTo>
                  <a:pt x="38" y="76"/>
                </a:lnTo>
                <a:lnTo>
                  <a:pt x="40" y="76"/>
                </a:lnTo>
                <a:lnTo>
                  <a:pt x="40" y="76"/>
                </a:lnTo>
                <a:lnTo>
                  <a:pt x="40" y="78"/>
                </a:lnTo>
                <a:lnTo>
                  <a:pt x="40" y="78"/>
                </a:lnTo>
                <a:lnTo>
                  <a:pt x="40" y="78"/>
                </a:lnTo>
                <a:lnTo>
                  <a:pt x="40" y="7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7" name="Freeform 193"/>
          <p:cNvSpPr>
            <a:spLocks noEditPoints="1"/>
          </p:cNvSpPr>
          <p:nvPr/>
        </p:nvSpPr>
        <p:spPr bwMode="auto">
          <a:xfrm>
            <a:off x="4765675" y="3570288"/>
            <a:ext cx="136525" cy="165100"/>
          </a:xfrm>
          <a:custGeom>
            <a:avLst/>
            <a:gdLst/>
            <a:ahLst/>
            <a:cxnLst>
              <a:cxn ang="0">
                <a:pos x="66" y="10"/>
              </a:cxn>
              <a:cxn ang="0">
                <a:pos x="68" y="16"/>
              </a:cxn>
              <a:cxn ang="0">
                <a:pos x="68" y="18"/>
              </a:cxn>
              <a:cxn ang="0">
                <a:pos x="80" y="16"/>
              </a:cxn>
              <a:cxn ang="0">
                <a:pos x="82" y="20"/>
              </a:cxn>
              <a:cxn ang="0">
                <a:pos x="82" y="30"/>
              </a:cxn>
              <a:cxn ang="0">
                <a:pos x="78" y="38"/>
              </a:cxn>
              <a:cxn ang="0">
                <a:pos x="78" y="44"/>
              </a:cxn>
              <a:cxn ang="0">
                <a:pos x="82" y="46"/>
              </a:cxn>
              <a:cxn ang="0">
                <a:pos x="86" y="52"/>
              </a:cxn>
              <a:cxn ang="0">
                <a:pos x="86" y="66"/>
              </a:cxn>
              <a:cxn ang="0">
                <a:pos x="84" y="72"/>
              </a:cxn>
              <a:cxn ang="0">
                <a:pos x="82" y="78"/>
              </a:cxn>
              <a:cxn ang="0">
                <a:pos x="76" y="78"/>
              </a:cxn>
              <a:cxn ang="0">
                <a:pos x="72" y="80"/>
              </a:cxn>
              <a:cxn ang="0">
                <a:pos x="64" y="78"/>
              </a:cxn>
              <a:cxn ang="0">
                <a:pos x="62" y="72"/>
              </a:cxn>
              <a:cxn ang="0">
                <a:pos x="56" y="70"/>
              </a:cxn>
              <a:cxn ang="0">
                <a:pos x="56" y="78"/>
              </a:cxn>
              <a:cxn ang="0">
                <a:pos x="46" y="80"/>
              </a:cxn>
              <a:cxn ang="0">
                <a:pos x="44" y="82"/>
              </a:cxn>
              <a:cxn ang="0">
                <a:pos x="42" y="86"/>
              </a:cxn>
              <a:cxn ang="0">
                <a:pos x="44" y="90"/>
              </a:cxn>
              <a:cxn ang="0">
                <a:pos x="48" y="96"/>
              </a:cxn>
              <a:cxn ang="0">
                <a:pos x="48" y="100"/>
              </a:cxn>
              <a:cxn ang="0">
                <a:pos x="42" y="98"/>
              </a:cxn>
              <a:cxn ang="0">
                <a:pos x="34" y="102"/>
              </a:cxn>
              <a:cxn ang="0">
                <a:pos x="30" y="98"/>
              </a:cxn>
              <a:cxn ang="0">
                <a:pos x="22" y="88"/>
              </a:cxn>
              <a:cxn ang="0">
                <a:pos x="16" y="80"/>
              </a:cxn>
              <a:cxn ang="0">
                <a:pos x="20" y="84"/>
              </a:cxn>
              <a:cxn ang="0">
                <a:pos x="18" y="80"/>
              </a:cxn>
              <a:cxn ang="0">
                <a:pos x="14" y="78"/>
              </a:cxn>
              <a:cxn ang="0">
                <a:pos x="12" y="74"/>
              </a:cxn>
              <a:cxn ang="0">
                <a:pos x="14" y="74"/>
              </a:cxn>
              <a:cxn ang="0">
                <a:pos x="8" y="68"/>
              </a:cxn>
              <a:cxn ang="0">
                <a:pos x="6" y="62"/>
              </a:cxn>
              <a:cxn ang="0">
                <a:pos x="6" y="62"/>
              </a:cxn>
              <a:cxn ang="0">
                <a:pos x="12" y="66"/>
              </a:cxn>
              <a:cxn ang="0">
                <a:pos x="10" y="66"/>
              </a:cxn>
              <a:cxn ang="0">
                <a:pos x="10" y="62"/>
              </a:cxn>
              <a:cxn ang="0">
                <a:pos x="6" y="60"/>
              </a:cxn>
              <a:cxn ang="0">
                <a:pos x="2" y="50"/>
              </a:cxn>
              <a:cxn ang="0">
                <a:pos x="6" y="50"/>
              </a:cxn>
              <a:cxn ang="0">
                <a:pos x="10" y="44"/>
              </a:cxn>
              <a:cxn ang="0">
                <a:pos x="10" y="40"/>
              </a:cxn>
              <a:cxn ang="0">
                <a:pos x="10" y="34"/>
              </a:cxn>
              <a:cxn ang="0">
                <a:pos x="16" y="38"/>
              </a:cxn>
              <a:cxn ang="0">
                <a:pos x="14" y="34"/>
              </a:cxn>
              <a:cxn ang="0">
                <a:pos x="10" y="30"/>
              </a:cxn>
              <a:cxn ang="0">
                <a:pos x="14" y="30"/>
              </a:cxn>
              <a:cxn ang="0">
                <a:pos x="14" y="24"/>
              </a:cxn>
              <a:cxn ang="0">
                <a:pos x="18" y="24"/>
              </a:cxn>
              <a:cxn ang="0">
                <a:pos x="24" y="22"/>
              </a:cxn>
              <a:cxn ang="0">
                <a:pos x="34" y="22"/>
              </a:cxn>
              <a:cxn ang="0">
                <a:pos x="40" y="8"/>
              </a:cxn>
              <a:cxn ang="0">
                <a:pos x="44" y="0"/>
              </a:cxn>
              <a:cxn ang="0">
                <a:pos x="58" y="2"/>
              </a:cxn>
              <a:cxn ang="0">
                <a:pos x="68" y="2"/>
              </a:cxn>
              <a:cxn ang="0">
                <a:pos x="4" y="52"/>
              </a:cxn>
              <a:cxn ang="0">
                <a:pos x="6" y="52"/>
              </a:cxn>
            </a:cxnLst>
            <a:rect l="0" t="0" r="r" b="b"/>
            <a:pathLst>
              <a:path w="86" h="104">
                <a:moveTo>
                  <a:pt x="68" y="4"/>
                </a:moveTo>
                <a:lnTo>
                  <a:pt x="68" y="4"/>
                </a:lnTo>
                <a:lnTo>
                  <a:pt x="68" y="6"/>
                </a:lnTo>
                <a:lnTo>
                  <a:pt x="66" y="6"/>
                </a:lnTo>
                <a:lnTo>
                  <a:pt x="66" y="8"/>
                </a:lnTo>
                <a:lnTo>
                  <a:pt x="66" y="8"/>
                </a:lnTo>
                <a:lnTo>
                  <a:pt x="66" y="8"/>
                </a:lnTo>
                <a:lnTo>
                  <a:pt x="66" y="10"/>
                </a:lnTo>
                <a:lnTo>
                  <a:pt x="66" y="10"/>
                </a:lnTo>
                <a:lnTo>
                  <a:pt x="66" y="10"/>
                </a:lnTo>
                <a:lnTo>
                  <a:pt x="66" y="14"/>
                </a:lnTo>
                <a:lnTo>
                  <a:pt x="66" y="14"/>
                </a:lnTo>
                <a:lnTo>
                  <a:pt x="66" y="14"/>
                </a:lnTo>
                <a:lnTo>
                  <a:pt x="68" y="16"/>
                </a:lnTo>
                <a:lnTo>
                  <a:pt x="68" y="16"/>
                </a:lnTo>
                <a:lnTo>
                  <a:pt x="68" y="16"/>
                </a:lnTo>
                <a:lnTo>
                  <a:pt x="68" y="18"/>
                </a:lnTo>
                <a:lnTo>
                  <a:pt x="66" y="18"/>
                </a:lnTo>
                <a:lnTo>
                  <a:pt x="66" y="18"/>
                </a:lnTo>
                <a:lnTo>
                  <a:pt x="66" y="18"/>
                </a:lnTo>
                <a:lnTo>
                  <a:pt x="66" y="18"/>
                </a:lnTo>
                <a:lnTo>
                  <a:pt x="66" y="18"/>
                </a:lnTo>
                <a:lnTo>
                  <a:pt x="68" y="18"/>
                </a:lnTo>
                <a:lnTo>
                  <a:pt x="68" y="18"/>
                </a:lnTo>
                <a:lnTo>
                  <a:pt x="70" y="18"/>
                </a:lnTo>
                <a:lnTo>
                  <a:pt x="70" y="18"/>
                </a:lnTo>
                <a:lnTo>
                  <a:pt x="72" y="18"/>
                </a:lnTo>
                <a:lnTo>
                  <a:pt x="76" y="16"/>
                </a:lnTo>
                <a:lnTo>
                  <a:pt x="76" y="16"/>
                </a:lnTo>
                <a:lnTo>
                  <a:pt x="76" y="16"/>
                </a:lnTo>
                <a:lnTo>
                  <a:pt x="78" y="16"/>
                </a:lnTo>
                <a:lnTo>
                  <a:pt x="80" y="16"/>
                </a:lnTo>
                <a:lnTo>
                  <a:pt x="80" y="16"/>
                </a:lnTo>
                <a:lnTo>
                  <a:pt x="80" y="16"/>
                </a:lnTo>
                <a:lnTo>
                  <a:pt x="80" y="16"/>
                </a:lnTo>
                <a:lnTo>
                  <a:pt x="82" y="16"/>
                </a:lnTo>
                <a:lnTo>
                  <a:pt x="82" y="16"/>
                </a:lnTo>
                <a:lnTo>
                  <a:pt x="82" y="18"/>
                </a:lnTo>
                <a:lnTo>
                  <a:pt x="82" y="18"/>
                </a:lnTo>
                <a:lnTo>
                  <a:pt x="82" y="20"/>
                </a:lnTo>
                <a:lnTo>
                  <a:pt x="84" y="20"/>
                </a:lnTo>
                <a:lnTo>
                  <a:pt x="84" y="24"/>
                </a:lnTo>
                <a:lnTo>
                  <a:pt x="86" y="24"/>
                </a:lnTo>
                <a:lnTo>
                  <a:pt x="86" y="24"/>
                </a:lnTo>
                <a:lnTo>
                  <a:pt x="86" y="26"/>
                </a:lnTo>
                <a:lnTo>
                  <a:pt x="84" y="28"/>
                </a:lnTo>
                <a:lnTo>
                  <a:pt x="82" y="30"/>
                </a:lnTo>
                <a:lnTo>
                  <a:pt x="82" y="30"/>
                </a:lnTo>
                <a:lnTo>
                  <a:pt x="82" y="30"/>
                </a:lnTo>
                <a:lnTo>
                  <a:pt x="80" y="30"/>
                </a:lnTo>
                <a:lnTo>
                  <a:pt x="80" y="30"/>
                </a:lnTo>
                <a:lnTo>
                  <a:pt x="80" y="30"/>
                </a:lnTo>
                <a:lnTo>
                  <a:pt x="78" y="34"/>
                </a:lnTo>
                <a:lnTo>
                  <a:pt x="76" y="36"/>
                </a:lnTo>
                <a:lnTo>
                  <a:pt x="76" y="36"/>
                </a:lnTo>
                <a:lnTo>
                  <a:pt x="78" y="38"/>
                </a:lnTo>
                <a:lnTo>
                  <a:pt x="78" y="38"/>
                </a:lnTo>
                <a:lnTo>
                  <a:pt x="78" y="40"/>
                </a:lnTo>
                <a:lnTo>
                  <a:pt x="78" y="40"/>
                </a:lnTo>
                <a:lnTo>
                  <a:pt x="76" y="42"/>
                </a:lnTo>
                <a:lnTo>
                  <a:pt x="76" y="42"/>
                </a:lnTo>
                <a:lnTo>
                  <a:pt x="76" y="42"/>
                </a:lnTo>
                <a:lnTo>
                  <a:pt x="78" y="44"/>
                </a:lnTo>
                <a:lnTo>
                  <a:pt x="78" y="44"/>
                </a:lnTo>
                <a:lnTo>
                  <a:pt x="78" y="44"/>
                </a:lnTo>
                <a:lnTo>
                  <a:pt x="80" y="44"/>
                </a:lnTo>
                <a:lnTo>
                  <a:pt x="80" y="44"/>
                </a:lnTo>
                <a:lnTo>
                  <a:pt x="80" y="44"/>
                </a:lnTo>
                <a:lnTo>
                  <a:pt x="80" y="46"/>
                </a:lnTo>
                <a:lnTo>
                  <a:pt x="82" y="46"/>
                </a:lnTo>
                <a:lnTo>
                  <a:pt x="82" y="46"/>
                </a:lnTo>
                <a:lnTo>
                  <a:pt x="82" y="46"/>
                </a:lnTo>
                <a:lnTo>
                  <a:pt x="84" y="46"/>
                </a:lnTo>
                <a:lnTo>
                  <a:pt x="84" y="48"/>
                </a:lnTo>
                <a:lnTo>
                  <a:pt x="86" y="48"/>
                </a:lnTo>
                <a:lnTo>
                  <a:pt x="86" y="48"/>
                </a:lnTo>
                <a:lnTo>
                  <a:pt x="86" y="50"/>
                </a:lnTo>
                <a:lnTo>
                  <a:pt x="86" y="50"/>
                </a:lnTo>
                <a:lnTo>
                  <a:pt x="86" y="50"/>
                </a:lnTo>
                <a:lnTo>
                  <a:pt x="86" y="52"/>
                </a:lnTo>
                <a:lnTo>
                  <a:pt x="84" y="54"/>
                </a:lnTo>
                <a:lnTo>
                  <a:pt x="84" y="56"/>
                </a:lnTo>
                <a:lnTo>
                  <a:pt x="84" y="56"/>
                </a:lnTo>
                <a:lnTo>
                  <a:pt x="86" y="58"/>
                </a:lnTo>
                <a:lnTo>
                  <a:pt x="86" y="60"/>
                </a:lnTo>
                <a:lnTo>
                  <a:pt x="86" y="60"/>
                </a:lnTo>
                <a:lnTo>
                  <a:pt x="86" y="64"/>
                </a:lnTo>
                <a:lnTo>
                  <a:pt x="86" y="66"/>
                </a:lnTo>
                <a:lnTo>
                  <a:pt x="84" y="66"/>
                </a:lnTo>
                <a:lnTo>
                  <a:pt x="84" y="66"/>
                </a:lnTo>
                <a:lnTo>
                  <a:pt x="84" y="70"/>
                </a:lnTo>
                <a:lnTo>
                  <a:pt x="84" y="70"/>
                </a:lnTo>
                <a:lnTo>
                  <a:pt x="84" y="70"/>
                </a:lnTo>
                <a:lnTo>
                  <a:pt x="84" y="72"/>
                </a:lnTo>
                <a:lnTo>
                  <a:pt x="84" y="72"/>
                </a:lnTo>
                <a:lnTo>
                  <a:pt x="84" y="72"/>
                </a:lnTo>
                <a:lnTo>
                  <a:pt x="84" y="72"/>
                </a:lnTo>
                <a:lnTo>
                  <a:pt x="82" y="72"/>
                </a:lnTo>
                <a:lnTo>
                  <a:pt x="82" y="72"/>
                </a:lnTo>
                <a:lnTo>
                  <a:pt x="82" y="74"/>
                </a:lnTo>
                <a:lnTo>
                  <a:pt x="82" y="74"/>
                </a:lnTo>
                <a:lnTo>
                  <a:pt x="82" y="78"/>
                </a:lnTo>
                <a:lnTo>
                  <a:pt x="82" y="78"/>
                </a:lnTo>
                <a:lnTo>
                  <a:pt x="82" y="78"/>
                </a:lnTo>
                <a:lnTo>
                  <a:pt x="80" y="80"/>
                </a:lnTo>
                <a:lnTo>
                  <a:pt x="80" y="80"/>
                </a:lnTo>
                <a:lnTo>
                  <a:pt x="80" y="80"/>
                </a:lnTo>
                <a:lnTo>
                  <a:pt x="80" y="80"/>
                </a:lnTo>
                <a:lnTo>
                  <a:pt x="78" y="80"/>
                </a:lnTo>
                <a:lnTo>
                  <a:pt x="76" y="80"/>
                </a:lnTo>
                <a:lnTo>
                  <a:pt x="76" y="80"/>
                </a:lnTo>
                <a:lnTo>
                  <a:pt x="76" y="78"/>
                </a:lnTo>
                <a:lnTo>
                  <a:pt x="76" y="74"/>
                </a:lnTo>
                <a:lnTo>
                  <a:pt x="74" y="74"/>
                </a:lnTo>
                <a:lnTo>
                  <a:pt x="74" y="76"/>
                </a:lnTo>
                <a:lnTo>
                  <a:pt x="74" y="76"/>
                </a:lnTo>
                <a:lnTo>
                  <a:pt x="74" y="76"/>
                </a:lnTo>
                <a:lnTo>
                  <a:pt x="72" y="78"/>
                </a:lnTo>
                <a:lnTo>
                  <a:pt x="72" y="78"/>
                </a:lnTo>
                <a:lnTo>
                  <a:pt x="72" y="80"/>
                </a:lnTo>
                <a:lnTo>
                  <a:pt x="70" y="80"/>
                </a:lnTo>
                <a:lnTo>
                  <a:pt x="70" y="80"/>
                </a:lnTo>
                <a:lnTo>
                  <a:pt x="68" y="80"/>
                </a:lnTo>
                <a:lnTo>
                  <a:pt x="68" y="78"/>
                </a:lnTo>
                <a:lnTo>
                  <a:pt x="66" y="78"/>
                </a:lnTo>
                <a:lnTo>
                  <a:pt x="64" y="78"/>
                </a:lnTo>
                <a:lnTo>
                  <a:pt x="64" y="78"/>
                </a:lnTo>
                <a:lnTo>
                  <a:pt x="64" y="78"/>
                </a:lnTo>
                <a:lnTo>
                  <a:pt x="64" y="78"/>
                </a:lnTo>
                <a:lnTo>
                  <a:pt x="64" y="76"/>
                </a:lnTo>
                <a:lnTo>
                  <a:pt x="64" y="76"/>
                </a:lnTo>
                <a:lnTo>
                  <a:pt x="62" y="76"/>
                </a:lnTo>
                <a:lnTo>
                  <a:pt x="62" y="74"/>
                </a:lnTo>
                <a:lnTo>
                  <a:pt x="62" y="72"/>
                </a:lnTo>
                <a:lnTo>
                  <a:pt x="62" y="72"/>
                </a:lnTo>
                <a:lnTo>
                  <a:pt x="62" y="72"/>
                </a:lnTo>
                <a:lnTo>
                  <a:pt x="60" y="70"/>
                </a:lnTo>
                <a:lnTo>
                  <a:pt x="60" y="70"/>
                </a:lnTo>
                <a:lnTo>
                  <a:pt x="60" y="70"/>
                </a:lnTo>
                <a:lnTo>
                  <a:pt x="58" y="70"/>
                </a:lnTo>
                <a:lnTo>
                  <a:pt x="58" y="70"/>
                </a:lnTo>
                <a:lnTo>
                  <a:pt x="56" y="70"/>
                </a:lnTo>
                <a:lnTo>
                  <a:pt x="56" y="72"/>
                </a:lnTo>
                <a:lnTo>
                  <a:pt x="56" y="70"/>
                </a:lnTo>
                <a:lnTo>
                  <a:pt x="56" y="70"/>
                </a:lnTo>
                <a:lnTo>
                  <a:pt x="56" y="70"/>
                </a:lnTo>
                <a:lnTo>
                  <a:pt x="56" y="70"/>
                </a:lnTo>
                <a:lnTo>
                  <a:pt x="56" y="72"/>
                </a:lnTo>
                <a:lnTo>
                  <a:pt x="56" y="74"/>
                </a:lnTo>
                <a:lnTo>
                  <a:pt x="56" y="74"/>
                </a:lnTo>
                <a:lnTo>
                  <a:pt x="56" y="76"/>
                </a:lnTo>
                <a:lnTo>
                  <a:pt x="56" y="78"/>
                </a:lnTo>
                <a:lnTo>
                  <a:pt x="50" y="80"/>
                </a:lnTo>
                <a:lnTo>
                  <a:pt x="50" y="80"/>
                </a:lnTo>
                <a:lnTo>
                  <a:pt x="50" y="78"/>
                </a:lnTo>
                <a:lnTo>
                  <a:pt x="50" y="78"/>
                </a:lnTo>
                <a:lnTo>
                  <a:pt x="48" y="78"/>
                </a:lnTo>
                <a:lnTo>
                  <a:pt x="48" y="78"/>
                </a:lnTo>
                <a:lnTo>
                  <a:pt x="46" y="78"/>
                </a:lnTo>
                <a:lnTo>
                  <a:pt x="46" y="80"/>
                </a:lnTo>
                <a:lnTo>
                  <a:pt x="46" y="80"/>
                </a:lnTo>
                <a:lnTo>
                  <a:pt x="44" y="78"/>
                </a:lnTo>
                <a:lnTo>
                  <a:pt x="44" y="78"/>
                </a:lnTo>
                <a:lnTo>
                  <a:pt x="44" y="78"/>
                </a:lnTo>
                <a:lnTo>
                  <a:pt x="42" y="78"/>
                </a:lnTo>
                <a:lnTo>
                  <a:pt x="44" y="80"/>
                </a:lnTo>
                <a:lnTo>
                  <a:pt x="44" y="82"/>
                </a:lnTo>
                <a:lnTo>
                  <a:pt x="44" y="82"/>
                </a:lnTo>
                <a:lnTo>
                  <a:pt x="44" y="84"/>
                </a:lnTo>
                <a:lnTo>
                  <a:pt x="44" y="84"/>
                </a:lnTo>
                <a:lnTo>
                  <a:pt x="44" y="84"/>
                </a:lnTo>
                <a:lnTo>
                  <a:pt x="42" y="86"/>
                </a:lnTo>
                <a:lnTo>
                  <a:pt x="42" y="86"/>
                </a:lnTo>
                <a:lnTo>
                  <a:pt x="42" y="86"/>
                </a:lnTo>
                <a:lnTo>
                  <a:pt x="42" y="86"/>
                </a:lnTo>
                <a:lnTo>
                  <a:pt x="42" y="86"/>
                </a:lnTo>
                <a:lnTo>
                  <a:pt x="42" y="86"/>
                </a:lnTo>
                <a:lnTo>
                  <a:pt x="44" y="86"/>
                </a:lnTo>
                <a:lnTo>
                  <a:pt x="46" y="90"/>
                </a:lnTo>
                <a:lnTo>
                  <a:pt x="46" y="90"/>
                </a:lnTo>
                <a:lnTo>
                  <a:pt x="46" y="90"/>
                </a:lnTo>
                <a:lnTo>
                  <a:pt x="46" y="90"/>
                </a:lnTo>
                <a:lnTo>
                  <a:pt x="44" y="90"/>
                </a:lnTo>
                <a:lnTo>
                  <a:pt x="44" y="90"/>
                </a:lnTo>
                <a:lnTo>
                  <a:pt x="44" y="92"/>
                </a:lnTo>
                <a:lnTo>
                  <a:pt x="46" y="92"/>
                </a:lnTo>
                <a:lnTo>
                  <a:pt x="46" y="92"/>
                </a:lnTo>
                <a:lnTo>
                  <a:pt x="46" y="92"/>
                </a:lnTo>
                <a:lnTo>
                  <a:pt x="48" y="94"/>
                </a:lnTo>
                <a:lnTo>
                  <a:pt x="48" y="94"/>
                </a:lnTo>
                <a:lnTo>
                  <a:pt x="48" y="94"/>
                </a:lnTo>
                <a:lnTo>
                  <a:pt x="48" y="96"/>
                </a:lnTo>
                <a:lnTo>
                  <a:pt x="48" y="96"/>
                </a:lnTo>
                <a:lnTo>
                  <a:pt x="48" y="96"/>
                </a:lnTo>
                <a:lnTo>
                  <a:pt x="46" y="98"/>
                </a:lnTo>
                <a:lnTo>
                  <a:pt x="46" y="98"/>
                </a:lnTo>
                <a:lnTo>
                  <a:pt x="48" y="100"/>
                </a:lnTo>
                <a:lnTo>
                  <a:pt x="48" y="100"/>
                </a:lnTo>
                <a:lnTo>
                  <a:pt x="48" y="100"/>
                </a:lnTo>
                <a:lnTo>
                  <a:pt x="48" y="100"/>
                </a:lnTo>
                <a:lnTo>
                  <a:pt x="48" y="100"/>
                </a:lnTo>
                <a:lnTo>
                  <a:pt x="46" y="100"/>
                </a:lnTo>
                <a:lnTo>
                  <a:pt x="46" y="100"/>
                </a:lnTo>
                <a:lnTo>
                  <a:pt x="44" y="100"/>
                </a:lnTo>
                <a:lnTo>
                  <a:pt x="44" y="100"/>
                </a:lnTo>
                <a:lnTo>
                  <a:pt x="42" y="98"/>
                </a:lnTo>
                <a:lnTo>
                  <a:pt x="42" y="98"/>
                </a:lnTo>
                <a:lnTo>
                  <a:pt x="42" y="98"/>
                </a:lnTo>
                <a:lnTo>
                  <a:pt x="42" y="98"/>
                </a:lnTo>
                <a:lnTo>
                  <a:pt x="38" y="100"/>
                </a:lnTo>
                <a:lnTo>
                  <a:pt x="38" y="100"/>
                </a:lnTo>
                <a:lnTo>
                  <a:pt x="36" y="104"/>
                </a:lnTo>
                <a:lnTo>
                  <a:pt x="36" y="104"/>
                </a:lnTo>
                <a:lnTo>
                  <a:pt x="36" y="104"/>
                </a:lnTo>
                <a:lnTo>
                  <a:pt x="34" y="104"/>
                </a:lnTo>
                <a:lnTo>
                  <a:pt x="34" y="102"/>
                </a:lnTo>
                <a:lnTo>
                  <a:pt x="34" y="102"/>
                </a:lnTo>
                <a:lnTo>
                  <a:pt x="34" y="102"/>
                </a:lnTo>
                <a:lnTo>
                  <a:pt x="34" y="100"/>
                </a:lnTo>
                <a:lnTo>
                  <a:pt x="34" y="100"/>
                </a:lnTo>
                <a:lnTo>
                  <a:pt x="34" y="100"/>
                </a:lnTo>
                <a:lnTo>
                  <a:pt x="32" y="98"/>
                </a:lnTo>
                <a:lnTo>
                  <a:pt x="32" y="98"/>
                </a:lnTo>
                <a:lnTo>
                  <a:pt x="30" y="98"/>
                </a:lnTo>
                <a:lnTo>
                  <a:pt x="30" y="96"/>
                </a:lnTo>
                <a:lnTo>
                  <a:pt x="30" y="94"/>
                </a:lnTo>
                <a:lnTo>
                  <a:pt x="28" y="94"/>
                </a:lnTo>
                <a:lnTo>
                  <a:pt x="28" y="94"/>
                </a:lnTo>
                <a:lnTo>
                  <a:pt x="28" y="92"/>
                </a:lnTo>
                <a:lnTo>
                  <a:pt x="26" y="90"/>
                </a:lnTo>
                <a:lnTo>
                  <a:pt x="24" y="88"/>
                </a:lnTo>
                <a:lnTo>
                  <a:pt x="22" y="88"/>
                </a:lnTo>
                <a:lnTo>
                  <a:pt x="22" y="88"/>
                </a:lnTo>
                <a:lnTo>
                  <a:pt x="20" y="86"/>
                </a:lnTo>
                <a:lnTo>
                  <a:pt x="20" y="86"/>
                </a:lnTo>
                <a:lnTo>
                  <a:pt x="20" y="84"/>
                </a:lnTo>
                <a:lnTo>
                  <a:pt x="20" y="84"/>
                </a:lnTo>
                <a:lnTo>
                  <a:pt x="18" y="84"/>
                </a:lnTo>
                <a:lnTo>
                  <a:pt x="18" y="84"/>
                </a:lnTo>
                <a:lnTo>
                  <a:pt x="16" y="80"/>
                </a:lnTo>
                <a:lnTo>
                  <a:pt x="16" y="80"/>
                </a:lnTo>
                <a:lnTo>
                  <a:pt x="16" y="80"/>
                </a:lnTo>
                <a:lnTo>
                  <a:pt x="16" y="80"/>
                </a:lnTo>
                <a:lnTo>
                  <a:pt x="16" y="80"/>
                </a:lnTo>
                <a:lnTo>
                  <a:pt x="18" y="80"/>
                </a:lnTo>
                <a:lnTo>
                  <a:pt x="20" y="82"/>
                </a:lnTo>
                <a:lnTo>
                  <a:pt x="20" y="82"/>
                </a:lnTo>
                <a:lnTo>
                  <a:pt x="20" y="84"/>
                </a:lnTo>
                <a:lnTo>
                  <a:pt x="22" y="82"/>
                </a:lnTo>
                <a:lnTo>
                  <a:pt x="22" y="82"/>
                </a:lnTo>
                <a:lnTo>
                  <a:pt x="20" y="80"/>
                </a:lnTo>
                <a:lnTo>
                  <a:pt x="20" y="82"/>
                </a:lnTo>
                <a:lnTo>
                  <a:pt x="20" y="82"/>
                </a:lnTo>
                <a:lnTo>
                  <a:pt x="20" y="82"/>
                </a:lnTo>
                <a:lnTo>
                  <a:pt x="18" y="80"/>
                </a:lnTo>
                <a:lnTo>
                  <a:pt x="18" y="80"/>
                </a:lnTo>
                <a:lnTo>
                  <a:pt x="16" y="80"/>
                </a:lnTo>
                <a:lnTo>
                  <a:pt x="16" y="80"/>
                </a:lnTo>
                <a:lnTo>
                  <a:pt x="16" y="80"/>
                </a:lnTo>
                <a:lnTo>
                  <a:pt x="16" y="80"/>
                </a:lnTo>
                <a:lnTo>
                  <a:pt x="14" y="80"/>
                </a:lnTo>
                <a:lnTo>
                  <a:pt x="14" y="80"/>
                </a:lnTo>
                <a:lnTo>
                  <a:pt x="14" y="78"/>
                </a:lnTo>
                <a:lnTo>
                  <a:pt x="14" y="78"/>
                </a:lnTo>
                <a:lnTo>
                  <a:pt x="14" y="78"/>
                </a:lnTo>
                <a:lnTo>
                  <a:pt x="14" y="76"/>
                </a:lnTo>
                <a:lnTo>
                  <a:pt x="14" y="76"/>
                </a:lnTo>
                <a:lnTo>
                  <a:pt x="14" y="76"/>
                </a:lnTo>
                <a:lnTo>
                  <a:pt x="12" y="74"/>
                </a:lnTo>
                <a:lnTo>
                  <a:pt x="12" y="74"/>
                </a:lnTo>
                <a:lnTo>
                  <a:pt x="12" y="74"/>
                </a:lnTo>
                <a:lnTo>
                  <a:pt x="12" y="74"/>
                </a:lnTo>
                <a:lnTo>
                  <a:pt x="10" y="72"/>
                </a:lnTo>
                <a:lnTo>
                  <a:pt x="10" y="72"/>
                </a:lnTo>
                <a:lnTo>
                  <a:pt x="10" y="70"/>
                </a:lnTo>
                <a:lnTo>
                  <a:pt x="12" y="72"/>
                </a:lnTo>
                <a:lnTo>
                  <a:pt x="12" y="72"/>
                </a:lnTo>
                <a:lnTo>
                  <a:pt x="12" y="72"/>
                </a:lnTo>
                <a:lnTo>
                  <a:pt x="12" y="74"/>
                </a:lnTo>
                <a:lnTo>
                  <a:pt x="14" y="74"/>
                </a:lnTo>
                <a:lnTo>
                  <a:pt x="14" y="74"/>
                </a:lnTo>
                <a:lnTo>
                  <a:pt x="12" y="72"/>
                </a:lnTo>
                <a:lnTo>
                  <a:pt x="12" y="70"/>
                </a:lnTo>
                <a:lnTo>
                  <a:pt x="10" y="70"/>
                </a:lnTo>
                <a:lnTo>
                  <a:pt x="10" y="70"/>
                </a:lnTo>
                <a:lnTo>
                  <a:pt x="10" y="70"/>
                </a:lnTo>
                <a:lnTo>
                  <a:pt x="8" y="70"/>
                </a:lnTo>
                <a:lnTo>
                  <a:pt x="8" y="68"/>
                </a:lnTo>
                <a:lnTo>
                  <a:pt x="8" y="68"/>
                </a:lnTo>
                <a:lnTo>
                  <a:pt x="8" y="68"/>
                </a:lnTo>
                <a:lnTo>
                  <a:pt x="8" y="66"/>
                </a:lnTo>
                <a:lnTo>
                  <a:pt x="8" y="66"/>
                </a:lnTo>
                <a:lnTo>
                  <a:pt x="8" y="66"/>
                </a:lnTo>
                <a:lnTo>
                  <a:pt x="8" y="64"/>
                </a:lnTo>
                <a:lnTo>
                  <a:pt x="6" y="64"/>
                </a:lnTo>
                <a:lnTo>
                  <a:pt x="6" y="62"/>
                </a:lnTo>
                <a:lnTo>
                  <a:pt x="6" y="62"/>
                </a:lnTo>
                <a:lnTo>
                  <a:pt x="6" y="62"/>
                </a:lnTo>
                <a:lnTo>
                  <a:pt x="6" y="60"/>
                </a:lnTo>
                <a:lnTo>
                  <a:pt x="4" y="60"/>
                </a:lnTo>
                <a:lnTo>
                  <a:pt x="6" y="60"/>
                </a:lnTo>
                <a:lnTo>
                  <a:pt x="6" y="60"/>
                </a:lnTo>
                <a:lnTo>
                  <a:pt x="6" y="62"/>
                </a:lnTo>
                <a:lnTo>
                  <a:pt x="6" y="62"/>
                </a:lnTo>
                <a:lnTo>
                  <a:pt x="6" y="62"/>
                </a:lnTo>
                <a:lnTo>
                  <a:pt x="8" y="64"/>
                </a:lnTo>
                <a:lnTo>
                  <a:pt x="10" y="66"/>
                </a:lnTo>
                <a:lnTo>
                  <a:pt x="10" y="66"/>
                </a:lnTo>
                <a:lnTo>
                  <a:pt x="10" y="66"/>
                </a:lnTo>
                <a:lnTo>
                  <a:pt x="12" y="68"/>
                </a:lnTo>
                <a:lnTo>
                  <a:pt x="12" y="66"/>
                </a:lnTo>
                <a:lnTo>
                  <a:pt x="12" y="66"/>
                </a:lnTo>
                <a:lnTo>
                  <a:pt x="12" y="66"/>
                </a:lnTo>
                <a:lnTo>
                  <a:pt x="12" y="66"/>
                </a:lnTo>
                <a:lnTo>
                  <a:pt x="12" y="66"/>
                </a:lnTo>
                <a:lnTo>
                  <a:pt x="12" y="64"/>
                </a:lnTo>
                <a:lnTo>
                  <a:pt x="10" y="66"/>
                </a:lnTo>
                <a:lnTo>
                  <a:pt x="10" y="66"/>
                </a:lnTo>
                <a:lnTo>
                  <a:pt x="10" y="66"/>
                </a:lnTo>
                <a:lnTo>
                  <a:pt x="10" y="66"/>
                </a:lnTo>
                <a:lnTo>
                  <a:pt x="8" y="64"/>
                </a:lnTo>
                <a:lnTo>
                  <a:pt x="10" y="64"/>
                </a:lnTo>
                <a:lnTo>
                  <a:pt x="10" y="62"/>
                </a:lnTo>
                <a:lnTo>
                  <a:pt x="10" y="62"/>
                </a:lnTo>
                <a:lnTo>
                  <a:pt x="10" y="62"/>
                </a:lnTo>
                <a:lnTo>
                  <a:pt x="10" y="60"/>
                </a:lnTo>
                <a:lnTo>
                  <a:pt x="10" y="62"/>
                </a:lnTo>
                <a:lnTo>
                  <a:pt x="10" y="62"/>
                </a:lnTo>
                <a:lnTo>
                  <a:pt x="10" y="62"/>
                </a:lnTo>
                <a:lnTo>
                  <a:pt x="10" y="62"/>
                </a:lnTo>
                <a:lnTo>
                  <a:pt x="8" y="62"/>
                </a:lnTo>
                <a:lnTo>
                  <a:pt x="8" y="62"/>
                </a:lnTo>
                <a:lnTo>
                  <a:pt x="6" y="62"/>
                </a:lnTo>
                <a:lnTo>
                  <a:pt x="6" y="60"/>
                </a:lnTo>
                <a:lnTo>
                  <a:pt x="6" y="60"/>
                </a:lnTo>
                <a:lnTo>
                  <a:pt x="6" y="60"/>
                </a:lnTo>
                <a:lnTo>
                  <a:pt x="6" y="58"/>
                </a:lnTo>
                <a:lnTo>
                  <a:pt x="4" y="56"/>
                </a:lnTo>
                <a:lnTo>
                  <a:pt x="2" y="54"/>
                </a:lnTo>
                <a:lnTo>
                  <a:pt x="2" y="52"/>
                </a:lnTo>
                <a:lnTo>
                  <a:pt x="0" y="50"/>
                </a:lnTo>
                <a:lnTo>
                  <a:pt x="0" y="50"/>
                </a:lnTo>
                <a:lnTo>
                  <a:pt x="0" y="48"/>
                </a:lnTo>
                <a:lnTo>
                  <a:pt x="2" y="50"/>
                </a:lnTo>
                <a:lnTo>
                  <a:pt x="2" y="50"/>
                </a:lnTo>
                <a:lnTo>
                  <a:pt x="2" y="50"/>
                </a:lnTo>
                <a:lnTo>
                  <a:pt x="4" y="52"/>
                </a:lnTo>
                <a:lnTo>
                  <a:pt x="4" y="52"/>
                </a:lnTo>
                <a:lnTo>
                  <a:pt x="6" y="52"/>
                </a:lnTo>
                <a:lnTo>
                  <a:pt x="6" y="50"/>
                </a:lnTo>
                <a:lnTo>
                  <a:pt x="6" y="50"/>
                </a:lnTo>
                <a:lnTo>
                  <a:pt x="6" y="50"/>
                </a:lnTo>
                <a:lnTo>
                  <a:pt x="6" y="50"/>
                </a:lnTo>
                <a:lnTo>
                  <a:pt x="8" y="48"/>
                </a:lnTo>
                <a:lnTo>
                  <a:pt x="8" y="48"/>
                </a:lnTo>
                <a:lnTo>
                  <a:pt x="8" y="48"/>
                </a:lnTo>
                <a:lnTo>
                  <a:pt x="10" y="46"/>
                </a:lnTo>
                <a:lnTo>
                  <a:pt x="10" y="46"/>
                </a:lnTo>
                <a:lnTo>
                  <a:pt x="10" y="44"/>
                </a:lnTo>
                <a:lnTo>
                  <a:pt x="10" y="44"/>
                </a:lnTo>
                <a:lnTo>
                  <a:pt x="10" y="44"/>
                </a:lnTo>
                <a:lnTo>
                  <a:pt x="10" y="44"/>
                </a:lnTo>
                <a:lnTo>
                  <a:pt x="10" y="42"/>
                </a:lnTo>
                <a:lnTo>
                  <a:pt x="10" y="42"/>
                </a:lnTo>
                <a:lnTo>
                  <a:pt x="10" y="42"/>
                </a:lnTo>
                <a:lnTo>
                  <a:pt x="10" y="42"/>
                </a:lnTo>
                <a:lnTo>
                  <a:pt x="10" y="40"/>
                </a:lnTo>
                <a:lnTo>
                  <a:pt x="10" y="40"/>
                </a:lnTo>
                <a:lnTo>
                  <a:pt x="10" y="40"/>
                </a:lnTo>
                <a:lnTo>
                  <a:pt x="10" y="40"/>
                </a:lnTo>
                <a:lnTo>
                  <a:pt x="10" y="40"/>
                </a:lnTo>
                <a:lnTo>
                  <a:pt x="10" y="38"/>
                </a:lnTo>
                <a:lnTo>
                  <a:pt x="10" y="36"/>
                </a:lnTo>
                <a:lnTo>
                  <a:pt x="10" y="34"/>
                </a:lnTo>
                <a:lnTo>
                  <a:pt x="10" y="34"/>
                </a:lnTo>
                <a:lnTo>
                  <a:pt x="10" y="34"/>
                </a:lnTo>
                <a:lnTo>
                  <a:pt x="10" y="34"/>
                </a:lnTo>
                <a:lnTo>
                  <a:pt x="10" y="36"/>
                </a:lnTo>
                <a:lnTo>
                  <a:pt x="12" y="36"/>
                </a:lnTo>
                <a:lnTo>
                  <a:pt x="12" y="36"/>
                </a:lnTo>
                <a:lnTo>
                  <a:pt x="14" y="36"/>
                </a:lnTo>
                <a:lnTo>
                  <a:pt x="16" y="38"/>
                </a:lnTo>
                <a:lnTo>
                  <a:pt x="16" y="38"/>
                </a:lnTo>
                <a:lnTo>
                  <a:pt x="16" y="38"/>
                </a:lnTo>
                <a:lnTo>
                  <a:pt x="18" y="36"/>
                </a:lnTo>
                <a:lnTo>
                  <a:pt x="18" y="36"/>
                </a:lnTo>
                <a:lnTo>
                  <a:pt x="18" y="36"/>
                </a:lnTo>
                <a:lnTo>
                  <a:pt x="16" y="36"/>
                </a:lnTo>
                <a:lnTo>
                  <a:pt x="16" y="36"/>
                </a:lnTo>
                <a:lnTo>
                  <a:pt x="16" y="36"/>
                </a:lnTo>
                <a:lnTo>
                  <a:pt x="14" y="34"/>
                </a:lnTo>
                <a:lnTo>
                  <a:pt x="14" y="34"/>
                </a:lnTo>
                <a:lnTo>
                  <a:pt x="12" y="34"/>
                </a:lnTo>
                <a:lnTo>
                  <a:pt x="12" y="34"/>
                </a:lnTo>
                <a:lnTo>
                  <a:pt x="12" y="32"/>
                </a:lnTo>
                <a:lnTo>
                  <a:pt x="12" y="32"/>
                </a:lnTo>
                <a:lnTo>
                  <a:pt x="12" y="32"/>
                </a:lnTo>
                <a:lnTo>
                  <a:pt x="10" y="30"/>
                </a:lnTo>
                <a:lnTo>
                  <a:pt x="10" y="30"/>
                </a:lnTo>
                <a:lnTo>
                  <a:pt x="10" y="30"/>
                </a:lnTo>
                <a:lnTo>
                  <a:pt x="10" y="30"/>
                </a:lnTo>
                <a:lnTo>
                  <a:pt x="10" y="28"/>
                </a:lnTo>
                <a:lnTo>
                  <a:pt x="12" y="28"/>
                </a:lnTo>
                <a:lnTo>
                  <a:pt x="14" y="28"/>
                </a:lnTo>
                <a:lnTo>
                  <a:pt x="14" y="28"/>
                </a:lnTo>
                <a:lnTo>
                  <a:pt x="14" y="30"/>
                </a:lnTo>
                <a:lnTo>
                  <a:pt x="14" y="30"/>
                </a:lnTo>
                <a:lnTo>
                  <a:pt x="14" y="30"/>
                </a:lnTo>
                <a:lnTo>
                  <a:pt x="14" y="30"/>
                </a:lnTo>
                <a:lnTo>
                  <a:pt x="14" y="32"/>
                </a:lnTo>
                <a:lnTo>
                  <a:pt x="14" y="30"/>
                </a:lnTo>
                <a:lnTo>
                  <a:pt x="14" y="30"/>
                </a:lnTo>
                <a:lnTo>
                  <a:pt x="14" y="26"/>
                </a:lnTo>
                <a:lnTo>
                  <a:pt x="14" y="26"/>
                </a:lnTo>
                <a:lnTo>
                  <a:pt x="14" y="26"/>
                </a:lnTo>
                <a:lnTo>
                  <a:pt x="14" y="24"/>
                </a:lnTo>
                <a:lnTo>
                  <a:pt x="14" y="22"/>
                </a:lnTo>
                <a:lnTo>
                  <a:pt x="14" y="22"/>
                </a:lnTo>
                <a:lnTo>
                  <a:pt x="14" y="22"/>
                </a:lnTo>
                <a:lnTo>
                  <a:pt x="16" y="22"/>
                </a:lnTo>
                <a:lnTo>
                  <a:pt x="16" y="22"/>
                </a:lnTo>
                <a:lnTo>
                  <a:pt x="16" y="22"/>
                </a:lnTo>
                <a:lnTo>
                  <a:pt x="18" y="22"/>
                </a:lnTo>
                <a:lnTo>
                  <a:pt x="18" y="24"/>
                </a:lnTo>
                <a:lnTo>
                  <a:pt x="18" y="24"/>
                </a:lnTo>
                <a:lnTo>
                  <a:pt x="20" y="24"/>
                </a:lnTo>
                <a:lnTo>
                  <a:pt x="20" y="24"/>
                </a:lnTo>
                <a:lnTo>
                  <a:pt x="20" y="22"/>
                </a:lnTo>
                <a:lnTo>
                  <a:pt x="20" y="22"/>
                </a:lnTo>
                <a:lnTo>
                  <a:pt x="20" y="22"/>
                </a:lnTo>
                <a:lnTo>
                  <a:pt x="24" y="22"/>
                </a:lnTo>
                <a:lnTo>
                  <a:pt x="24" y="22"/>
                </a:lnTo>
                <a:lnTo>
                  <a:pt x="24" y="22"/>
                </a:lnTo>
                <a:lnTo>
                  <a:pt x="24" y="22"/>
                </a:lnTo>
                <a:lnTo>
                  <a:pt x="26" y="22"/>
                </a:lnTo>
                <a:lnTo>
                  <a:pt x="26" y="22"/>
                </a:lnTo>
                <a:lnTo>
                  <a:pt x="28" y="22"/>
                </a:lnTo>
                <a:lnTo>
                  <a:pt x="32" y="22"/>
                </a:lnTo>
                <a:lnTo>
                  <a:pt x="34" y="22"/>
                </a:lnTo>
                <a:lnTo>
                  <a:pt x="34" y="22"/>
                </a:lnTo>
                <a:lnTo>
                  <a:pt x="38" y="22"/>
                </a:lnTo>
                <a:lnTo>
                  <a:pt x="40" y="22"/>
                </a:lnTo>
                <a:lnTo>
                  <a:pt x="40" y="16"/>
                </a:lnTo>
                <a:lnTo>
                  <a:pt x="40" y="12"/>
                </a:lnTo>
                <a:lnTo>
                  <a:pt x="40" y="12"/>
                </a:lnTo>
                <a:lnTo>
                  <a:pt x="40" y="10"/>
                </a:lnTo>
                <a:lnTo>
                  <a:pt x="40" y="8"/>
                </a:lnTo>
                <a:lnTo>
                  <a:pt x="40" y="8"/>
                </a:lnTo>
                <a:lnTo>
                  <a:pt x="40" y="6"/>
                </a:lnTo>
                <a:lnTo>
                  <a:pt x="40" y="6"/>
                </a:lnTo>
                <a:lnTo>
                  <a:pt x="40" y="4"/>
                </a:lnTo>
                <a:lnTo>
                  <a:pt x="40" y="4"/>
                </a:lnTo>
                <a:lnTo>
                  <a:pt x="40" y="2"/>
                </a:lnTo>
                <a:lnTo>
                  <a:pt x="40" y="2"/>
                </a:lnTo>
                <a:lnTo>
                  <a:pt x="42" y="0"/>
                </a:lnTo>
                <a:lnTo>
                  <a:pt x="44" y="0"/>
                </a:lnTo>
                <a:lnTo>
                  <a:pt x="46" y="2"/>
                </a:lnTo>
                <a:lnTo>
                  <a:pt x="52" y="2"/>
                </a:lnTo>
                <a:lnTo>
                  <a:pt x="54" y="0"/>
                </a:lnTo>
                <a:lnTo>
                  <a:pt x="54" y="0"/>
                </a:lnTo>
                <a:lnTo>
                  <a:pt x="56" y="2"/>
                </a:lnTo>
                <a:lnTo>
                  <a:pt x="56" y="2"/>
                </a:lnTo>
                <a:lnTo>
                  <a:pt x="56" y="2"/>
                </a:lnTo>
                <a:lnTo>
                  <a:pt x="58" y="2"/>
                </a:lnTo>
                <a:lnTo>
                  <a:pt x="58" y="2"/>
                </a:lnTo>
                <a:lnTo>
                  <a:pt x="60" y="2"/>
                </a:lnTo>
                <a:lnTo>
                  <a:pt x="62" y="2"/>
                </a:lnTo>
                <a:lnTo>
                  <a:pt x="64" y="2"/>
                </a:lnTo>
                <a:lnTo>
                  <a:pt x="66" y="2"/>
                </a:lnTo>
                <a:lnTo>
                  <a:pt x="66" y="2"/>
                </a:lnTo>
                <a:lnTo>
                  <a:pt x="68" y="2"/>
                </a:lnTo>
                <a:lnTo>
                  <a:pt x="68" y="2"/>
                </a:lnTo>
                <a:lnTo>
                  <a:pt x="68" y="4"/>
                </a:lnTo>
                <a:lnTo>
                  <a:pt x="68" y="4"/>
                </a:lnTo>
                <a:close/>
                <a:moveTo>
                  <a:pt x="6" y="52"/>
                </a:moveTo>
                <a:lnTo>
                  <a:pt x="6" y="52"/>
                </a:lnTo>
                <a:lnTo>
                  <a:pt x="4" y="52"/>
                </a:lnTo>
                <a:lnTo>
                  <a:pt x="4" y="52"/>
                </a:lnTo>
                <a:lnTo>
                  <a:pt x="4" y="52"/>
                </a:lnTo>
                <a:lnTo>
                  <a:pt x="4" y="52"/>
                </a:lnTo>
                <a:lnTo>
                  <a:pt x="4" y="50"/>
                </a:lnTo>
                <a:lnTo>
                  <a:pt x="4" y="50"/>
                </a:lnTo>
                <a:lnTo>
                  <a:pt x="4" y="50"/>
                </a:lnTo>
                <a:lnTo>
                  <a:pt x="4" y="50"/>
                </a:lnTo>
                <a:lnTo>
                  <a:pt x="6" y="50"/>
                </a:lnTo>
                <a:lnTo>
                  <a:pt x="6" y="50"/>
                </a:lnTo>
                <a:lnTo>
                  <a:pt x="6" y="50"/>
                </a:lnTo>
                <a:lnTo>
                  <a:pt x="6" y="52"/>
                </a:lnTo>
                <a:lnTo>
                  <a:pt x="6" y="52"/>
                </a:lnTo>
                <a:lnTo>
                  <a:pt x="6" y="5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8" name="Freeform 194"/>
          <p:cNvSpPr>
            <a:spLocks noEditPoints="1"/>
          </p:cNvSpPr>
          <p:nvPr/>
        </p:nvSpPr>
        <p:spPr bwMode="auto">
          <a:xfrm>
            <a:off x="8242300" y="3449638"/>
            <a:ext cx="117475" cy="44450"/>
          </a:xfrm>
          <a:custGeom>
            <a:avLst/>
            <a:gdLst/>
            <a:ahLst/>
            <a:cxnLst>
              <a:cxn ang="0">
                <a:pos x="2" y="2"/>
              </a:cxn>
              <a:cxn ang="0">
                <a:pos x="2" y="2"/>
              </a:cxn>
              <a:cxn ang="0">
                <a:pos x="0" y="2"/>
              </a:cxn>
              <a:cxn ang="0">
                <a:pos x="0" y="2"/>
              </a:cxn>
              <a:cxn ang="0">
                <a:pos x="0" y="2"/>
              </a:cxn>
              <a:cxn ang="0">
                <a:pos x="0" y="0"/>
              </a:cxn>
              <a:cxn ang="0">
                <a:pos x="0" y="0"/>
              </a:cxn>
              <a:cxn ang="0">
                <a:pos x="0" y="0"/>
              </a:cxn>
              <a:cxn ang="0">
                <a:pos x="0" y="0"/>
              </a:cxn>
              <a:cxn ang="0">
                <a:pos x="2" y="0"/>
              </a:cxn>
              <a:cxn ang="0">
                <a:pos x="2" y="0"/>
              </a:cxn>
              <a:cxn ang="0">
                <a:pos x="2" y="0"/>
              </a:cxn>
              <a:cxn ang="0">
                <a:pos x="2" y="0"/>
              </a:cxn>
              <a:cxn ang="0">
                <a:pos x="2" y="2"/>
              </a:cxn>
              <a:cxn ang="0">
                <a:pos x="2" y="2"/>
              </a:cxn>
              <a:cxn ang="0">
                <a:pos x="74" y="28"/>
              </a:cxn>
              <a:cxn ang="0">
                <a:pos x="74" y="28"/>
              </a:cxn>
              <a:cxn ang="0">
                <a:pos x="72" y="28"/>
              </a:cxn>
              <a:cxn ang="0">
                <a:pos x="72" y="28"/>
              </a:cxn>
              <a:cxn ang="0">
                <a:pos x="72" y="26"/>
              </a:cxn>
              <a:cxn ang="0">
                <a:pos x="72" y="26"/>
              </a:cxn>
              <a:cxn ang="0">
                <a:pos x="74" y="26"/>
              </a:cxn>
              <a:cxn ang="0">
                <a:pos x="74" y="26"/>
              </a:cxn>
              <a:cxn ang="0">
                <a:pos x="74" y="28"/>
              </a:cxn>
              <a:cxn ang="0">
                <a:pos x="74" y="28"/>
              </a:cxn>
              <a:cxn ang="0">
                <a:pos x="74" y="28"/>
              </a:cxn>
            </a:cxnLst>
            <a:rect l="0" t="0" r="r" b="b"/>
            <a:pathLst>
              <a:path w="74" h="28">
                <a:moveTo>
                  <a:pt x="2" y="2"/>
                </a:moveTo>
                <a:lnTo>
                  <a:pt x="2" y="2"/>
                </a:lnTo>
                <a:lnTo>
                  <a:pt x="0" y="2"/>
                </a:lnTo>
                <a:lnTo>
                  <a:pt x="0" y="2"/>
                </a:lnTo>
                <a:lnTo>
                  <a:pt x="0" y="2"/>
                </a:lnTo>
                <a:lnTo>
                  <a:pt x="0" y="0"/>
                </a:lnTo>
                <a:lnTo>
                  <a:pt x="0" y="0"/>
                </a:lnTo>
                <a:lnTo>
                  <a:pt x="0" y="0"/>
                </a:lnTo>
                <a:lnTo>
                  <a:pt x="0" y="0"/>
                </a:lnTo>
                <a:lnTo>
                  <a:pt x="2" y="0"/>
                </a:lnTo>
                <a:lnTo>
                  <a:pt x="2" y="0"/>
                </a:lnTo>
                <a:lnTo>
                  <a:pt x="2" y="0"/>
                </a:lnTo>
                <a:lnTo>
                  <a:pt x="2" y="0"/>
                </a:lnTo>
                <a:lnTo>
                  <a:pt x="2" y="2"/>
                </a:lnTo>
                <a:lnTo>
                  <a:pt x="2" y="2"/>
                </a:lnTo>
                <a:close/>
                <a:moveTo>
                  <a:pt x="74" y="28"/>
                </a:moveTo>
                <a:lnTo>
                  <a:pt x="74" y="28"/>
                </a:lnTo>
                <a:lnTo>
                  <a:pt x="72" y="28"/>
                </a:lnTo>
                <a:lnTo>
                  <a:pt x="72" y="28"/>
                </a:lnTo>
                <a:lnTo>
                  <a:pt x="72" y="26"/>
                </a:lnTo>
                <a:lnTo>
                  <a:pt x="72" y="26"/>
                </a:lnTo>
                <a:lnTo>
                  <a:pt x="74" y="26"/>
                </a:lnTo>
                <a:lnTo>
                  <a:pt x="74" y="26"/>
                </a:lnTo>
                <a:lnTo>
                  <a:pt x="74" y="28"/>
                </a:lnTo>
                <a:lnTo>
                  <a:pt x="74" y="28"/>
                </a:lnTo>
                <a:lnTo>
                  <a:pt x="74" y="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9" name="Freeform 195"/>
          <p:cNvSpPr>
            <a:spLocks noEditPoints="1"/>
          </p:cNvSpPr>
          <p:nvPr/>
        </p:nvSpPr>
        <p:spPr bwMode="auto">
          <a:xfrm>
            <a:off x="4429125" y="2011363"/>
            <a:ext cx="19050" cy="25400"/>
          </a:xfrm>
          <a:custGeom>
            <a:avLst/>
            <a:gdLst/>
            <a:ahLst/>
            <a:cxnLst>
              <a:cxn ang="0">
                <a:pos x="8" y="8"/>
              </a:cxn>
              <a:cxn ang="0">
                <a:pos x="6" y="6"/>
              </a:cxn>
              <a:cxn ang="0">
                <a:pos x="4" y="6"/>
              </a:cxn>
              <a:cxn ang="0">
                <a:pos x="2" y="4"/>
              </a:cxn>
              <a:cxn ang="0">
                <a:pos x="2" y="4"/>
              </a:cxn>
              <a:cxn ang="0">
                <a:pos x="2" y="2"/>
              </a:cxn>
              <a:cxn ang="0">
                <a:pos x="4" y="2"/>
              </a:cxn>
              <a:cxn ang="0">
                <a:pos x="4" y="2"/>
              </a:cxn>
              <a:cxn ang="0">
                <a:pos x="4" y="2"/>
              </a:cxn>
              <a:cxn ang="0">
                <a:pos x="4" y="4"/>
              </a:cxn>
              <a:cxn ang="0">
                <a:pos x="6" y="4"/>
              </a:cxn>
              <a:cxn ang="0">
                <a:pos x="6" y="4"/>
              </a:cxn>
              <a:cxn ang="0">
                <a:pos x="8" y="6"/>
              </a:cxn>
              <a:cxn ang="0">
                <a:pos x="8" y="6"/>
              </a:cxn>
              <a:cxn ang="0">
                <a:pos x="4" y="6"/>
              </a:cxn>
              <a:cxn ang="0">
                <a:pos x="2" y="6"/>
              </a:cxn>
              <a:cxn ang="0">
                <a:pos x="2" y="6"/>
              </a:cxn>
              <a:cxn ang="0">
                <a:pos x="2" y="6"/>
              </a:cxn>
              <a:cxn ang="0">
                <a:pos x="2" y="6"/>
              </a:cxn>
              <a:cxn ang="0">
                <a:pos x="0" y="6"/>
              </a:cxn>
              <a:cxn ang="0">
                <a:pos x="0" y="4"/>
              </a:cxn>
              <a:cxn ang="0">
                <a:pos x="2" y="4"/>
              </a:cxn>
              <a:cxn ang="0">
                <a:pos x="4" y="4"/>
              </a:cxn>
              <a:cxn ang="0">
                <a:pos x="8" y="16"/>
              </a:cxn>
              <a:cxn ang="0">
                <a:pos x="8" y="16"/>
              </a:cxn>
              <a:cxn ang="0">
                <a:pos x="6" y="14"/>
              </a:cxn>
              <a:cxn ang="0">
                <a:pos x="4" y="12"/>
              </a:cxn>
              <a:cxn ang="0">
                <a:pos x="4" y="12"/>
              </a:cxn>
              <a:cxn ang="0">
                <a:pos x="6" y="12"/>
              </a:cxn>
              <a:cxn ang="0">
                <a:pos x="8" y="12"/>
              </a:cxn>
              <a:cxn ang="0">
                <a:pos x="8" y="16"/>
              </a:cxn>
              <a:cxn ang="0">
                <a:pos x="12" y="4"/>
              </a:cxn>
              <a:cxn ang="0">
                <a:pos x="10" y="4"/>
              </a:cxn>
              <a:cxn ang="0">
                <a:pos x="10" y="2"/>
              </a:cxn>
              <a:cxn ang="0">
                <a:pos x="10" y="2"/>
              </a:cxn>
              <a:cxn ang="0">
                <a:pos x="10" y="2"/>
              </a:cxn>
              <a:cxn ang="0">
                <a:pos x="10" y="0"/>
              </a:cxn>
              <a:cxn ang="0">
                <a:pos x="10" y="2"/>
              </a:cxn>
              <a:cxn ang="0">
                <a:pos x="12" y="2"/>
              </a:cxn>
              <a:cxn ang="0">
                <a:pos x="12" y="2"/>
              </a:cxn>
              <a:cxn ang="0">
                <a:pos x="8" y="10"/>
              </a:cxn>
              <a:cxn ang="0">
                <a:pos x="8" y="10"/>
              </a:cxn>
              <a:cxn ang="0">
                <a:pos x="6" y="8"/>
              </a:cxn>
              <a:cxn ang="0">
                <a:pos x="6" y="8"/>
              </a:cxn>
              <a:cxn ang="0">
                <a:pos x="8" y="8"/>
              </a:cxn>
              <a:cxn ang="0">
                <a:pos x="8" y="8"/>
              </a:cxn>
              <a:cxn ang="0">
                <a:pos x="8" y="10"/>
              </a:cxn>
              <a:cxn ang="0">
                <a:pos x="8" y="6"/>
              </a:cxn>
              <a:cxn ang="0">
                <a:pos x="8" y="4"/>
              </a:cxn>
              <a:cxn ang="0">
                <a:pos x="6" y="4"/>
              </a:cxn>
              <a:cxn ang="0">
                <a:pos x="4" y="2"/>
              </a:cxn>
              <a:cxn ang="0">
                <a:pos x="4" y="2"/>
              </a:cxn>
              <a:cxn ang="0">
                <a:pos x="6" y="0"/>
              </a:cxn>
              <a:cxn ang="0">
                <a:pos x="6" y="2"/>
              </a:cxn>
              <a:cxn ang="0">
                <a:pos x="10" y="4"/>
              </a:cxn>
              <a:cxn ang="0">
                <a:pos x="8" y="4"/>
              </a:cxn>
            </a:cxnLst>
            <a:rect l="0" t="0" r="r" b="b"/>
            <a:pathLst>
              <a:path w="12" h="16">
                <a:moveTo>
                  <a:pt x="8" y="6"/>
                </a:moveTo>
                <a:lnTo>
                  <a:pt x="8" y="8"/>
                </a:lnTo>
                <a:lnTo>
                  <a:pt x="8" y="8"/>
                </a:lnTo>
                <a:lnTo>
                  <a:pt x="6" y="6"/>
                </a:lnTo>
                <a:lnTo>
                  <a:pt x="6" y="6"/>
                </a:lnTo>
                <a:lnTo>
                  <a:pt x="4" y="6"/>
                </a:lnTo>
                <a:lnTo>
                  <a:pt x="4" y="4"/>
                </a:lnTo>
                <a:lnTo>
                  <a:pt x="2" y="4"/>
                </a:lnTo>
                <a:lnTo>
                  <a:pt x="2" y="4"/>
                </a:lnTo>
                <a:lnTo>
                  <a:pt x="2" y="4"/>
                </a:lnTo>
                <a:lnTo>
                  <a:pt x="2" y="2"/>
                </a:lnTo>
                <a:lnTo>
                  <a:pt x="2" y="2"/>
                </a:lnTo>
                <a:lnTo>
                  <a:pt x="4" y="2"/>
                </a:lnTo>
                <a:lnTo>
                  <a:pt x="4" y="2"/>
                </a:lnTo>
                <a:lnTo>
                  <a:pt x="4" y="2"/>
                </a:lnTo>
                <a:lnTo>
                  <a:pt x="4" y="2"/>
                </a:lnTo>
                <a:lnTo>
                  <a:pt x="4" y="2"/>
                </a:lnTo>
                <a:lnTo>
                  <a:pt x="4" y="2"/>
                </a:lnTo>
                <a:lnTo>
                  <a:pt x="4" y="2"/>
                </a:lnTo>
                <a:lnTo>
                  <a:pt x="4" y="4"/>
                </a:lnTo>
                <a:lnTo>
                  <a:pt x="4" y="4"/>
                </a:lnTo>
                <a:lnTo>
                  <a:pt x="6" y="4"/>
                </a:lnTo>
                <a:lnTo>
                  <a:pt x="6" y="4"/>
                </a:lnTo>
                <a:lnTo>
                  <a:pt x="6" y="4"/>
                </a:lnTo>
                <a:lnTo>
                  <a:pt x="8" y="6"/>
                </a:lnTo>
                <a:lnTo>
                  <a:pt x="8" y="6"/>
                </a:lnTo>
                <a:lnTo>
                  <a:pt x="8" y="6"/>
                </a:lnTo>
                <a:lnTo>
                  <a:pt x="8" y="6"/>
                </a:lnTo>
                <a:close/>
                <a:moveTo>
                  <a:pt x="4" y="6"/>
                </a:moveTo>
                <a:lnTo>
                  <a:pt x="4" y="6"/>
                </a:lnTo>
                <a:lnTo>
                  <a:pt x="2" y="6"/>
                </a:lnTo>
                <a:lnTo>
                  <a:pt x="2" y="6"/>
                </a:lnTo>
                <a:lnTo>
                  <a:pt x="2" y="6"/>
                </a:lnTo>
                <a:lnTo>
                  <a:pt x="2" y="6"/>
                </a:lnTo>
                <a:lnTo>
                  <a:pt x="2" y="6"/>
                </a:lnTo>
                <a:lnTo>
                  <a:pt x="2" y="6"/>
                </a:lnTo>
                <a:lnTo>
                  <a:pt x="2" y="6"/>
                </a:lnTo>
                <a:lnTo>
                  <a:pt x="2" y="6"/>
                </a:lnTo>
                <a:lnTo>
                  <a:pt x="0" y="6"/>
                </a:lnTo>
                <a:lnTo>
                  <a:pt x="0" y="6"/>
                </a:lnTo>
                <a:lnTo>
                  <a:pt x="0" y="4"/>
                </a:lnTo>
                <a:lnTo>
                  <a:pt x="0" y="4"/>
                </a:lnTo>
                <a:lnTo>
                  <a:pt x="2" y="4"/>
                </a:lnTo>
                <a:lnTo>
                  <a:pt x="2" y="4"/>
                </a:lnTo>
                <a:lnTo>
                  <a:pt x="4" y="4"/>
                </a:lnTo>
                <a:lnTo>
                  <a:pt x="4" y="4"/>
                </a:lnTo>
                <a:lnTo>
                  <a:pt x="4" y="6"/>
                </a:lnTo>
                <a:close/>
                <a:moveTo>
                  <a:pt x="8" y="16"/>
                </a:moveTo>
                <a:lnTo>
                  <a:pt x="8" y="16"/>
                </a:lnTo>
                <a:lnTo>
                  <a:pt x="8" y="16"/>
                </a:lnTo>
                <a:lnTo>
                  <a:pt x="8" y="14"/>
                </a:lnTo>
                <a:lnTo>
                  <a:pt x="6" y="14"/>
                </a:lnTo>
                <a:lnTo>
                  <a:pt x="4" y="12"/>
                </a:lnTo>
                <a:lnTo>
                  <a:pt x="4" y="12"/>
                </a:lnTo>
                <a:lnTo>
                  <a:pt x="4" y="12"/>
                </a:lnTo>
                <a:lnTo>
                  <a:pt x="4" y="12"/>
                </a:lnTo>
                <a:lnTo>
                  <a:pt x="6" y="12"/>
                </a:lnTo>
                <a:lnTo>
                  <a:pt x="6" y="12"/>
                </a:lnTo>
                <a:lnTo>
                  <a:pt x="8" y="12"/>
                </a:lnTo>
                <a:lnTo>
                  <a:pt x="8" y="12"/>
                </a:lnTo>
                <a:lnTo>
                  <a:pt x="8" y="14"/>
                </a:lnTo>
                <a:lnTo>
                  <a:pt x="8" y="16"/>
                </a:lnTo>
                <a:lnTo>
                  <a:pt x="8" y="16"/>
                </a:lnTo>
                <a:close/>
                <a:moveTo>
                  <a:pt x="12" y="4"/>
                </a:moveTo>
                <a:lnTo>
                  <a:pt x="10" y="4"/>
                </a:lnTo>
                <a:lnTo>
                  <a:pt x="10" y="4"/>
                </a:lnTo>
                <a:lnTo>
                  <a:pt x="10" y="4"/>
                </a:lnTo>
                <a:lnTo>
                  <a:pt x="10" y="2"/>
                </a:lnTo>
                <a:lnTo>
                  <a:pt x="10" y="2"/>
                </a:lnTo>
                <a:lnTo>
                  <a:pt x="10" y="2"/>
                </a:lnTo>
                <a:lnTo>
                  <a:pt x="10" y="2"/>
                </a:lnTo>
                <a:lnTo>
                  <a:pt x="10" y="2"/>
                </a:lnTo>
                <a:lnTo>
                  <a:pt x="10" y="0"/>
                </a:lnTo>
                <a:lnTo>
                  <a:pt x="10" y="0"/>
                </a:lnTo>
                <a:lnTo>
                  <a:pt x="10" y="0"/>
                </a:lnTo>
                <a:lnTo>
                  <a:pt x="10" y="2"/>
                </a:lnTo>
                <a:lnTo>
                  <a:pt x="10" y="2"/>
                </a:lnTo>
                <a:lnTo>
                  <a:pt x="12" y="2"/>
                </a:lnTo>
                <a:lnTo>
                  <a:pt x="12" y="2"/>
                </a:lnTo>
                <a:lnTo>
                  <a:pt x="12" y="2"/>
                </a:lnTo>
                <a:lnTo>
                  <a:pt x="12" y="4"/>
                </a:lnTo>
                <a:close/>
                <a:moveTo>
                  <a:pt x="8" y="10"/>
                </a:moveTo>
                <a:lnTo>
                  <a:pt x="8" y="10"/>
                </a:lnTo>
                <a:lnTo>
                  <a:pt x="8" y="10"/>
                </a:lnTo>
                <a:lnTo>
                  <a:pt x="6" y="8"/>
                </a:lnTo>
                <a:lnTo>
                  <a:pt x="6" y="8"/>
                </a:lnTo>
                <a:lnTo>
                  <a:pt x="6" y="8"/>
                </a:lnTo>
                <a:lnTo>
                  <a:pt x="6" y="8"/>
                </a:lnTo>
                <a:lnTo>
                  <a:pt x="6" y="8"/>
                </a:lnTo>
                <a:lnTo>
                  <a:pt x="8" y="8"/>
                </a:lnTo>
                <a:lnTo>
                  <a:pt x="8" y="8"/>
                </a:lnTo>
                <a:lnTo>
                  <a:pt x="8" y="8"/>
                </a:lnTo>
                <a:lnTo>
                  <a:pt x="8" y="10"/>
                </a:lnTo>
                <a:lnTo>
                  <a:pt x="8" y="10"/>
                </a:lnTo>
                <a:close/>
                <a:moveTo>
                  <a:pt x="8" y="4"/>
                </a:moveTo>
                <a:lnTo>
                  <a:pt x="8" y="6"/>
                </a:lnTo>
                <a:lnTo>
                  <a:pt x="8" y="6"/>
                </a:lnTo>
                <a:lnTo>
                  <a:pt x="8" y="4"/>
                </a:lnTo>
                <a:lnTo>
                  <a:pt x="6" y="4"/>
                </a:lnTo>
                <a:lnTo>
                  <a:pt x="6" y="4"/>
                </a:lnTo>
                <a:lnTo>
                  <a:pt x="4" y="4"/>
                </a:lnTo>
                <a:lnTo>
                  <a:pt x="4" y="2"/>
                </a:lnTo>
                <a:lnTo>
                  <a:pt x="4" y="2"/>
                </a:lnTo>
                <a:lnTo>
                  <a:pt x="4" y="2"/>
                </a:lnTo>
                <a:lnTo>
                  <a:pt x="4" y="2"/>
                </a:lnTo>
                <a:lnTo>
                  <a:pt x="6" y="0"/>
                </a:lnTo>
                <a:lnTo>
                  <a:pt x="6" y="2"/>
                </a:lnTo>
                <a:lnTo>
                  <a:pt x="6" y="2"/>
                </a:lnTo>
                <a:lnTo>
                  <a:pt x="8" y="2"/>
                </a:lnTo>
                <a:lnTo>
                  <a:pt x="10" y="4"/>
                </a:lnTo>
                <a:lnTo>
                  <a:pt x="10" y="4"/>
                </a:lnTo>
                <a:lnTo>
                  <a:pt x="8"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0" name="Freeform 196"/>
          <p:cNvSpPr>
            <a:spLocks noEditPoints="1"/>
          </p:cNvSpPr>
          <p:nvPr/>
        </p:nvSpPr>
        <p:spPr bwMode="auto">
          <a:xfrm>
            <a:off x="4467225" y="2290763"/>
            <a:ext cx="298450" cy="250825"/>
          </a:xfrm>
          <a:custGeom>
            <a:avLst/>
            <a:gdLst/>
            <a:ahLst/>
            <a:cxnLst>
              <a:cxn ang="0">
                <a:pos x="14" y="36"/>
              </a:cxn>
              <a:cxn ang="0">
                <a:pos x="42" y="82"/>
              </a:cxn>
              <a:cxn ang="0">
                <a:pos x="18" y="60"/>
              </a:cxn>
              <a:cxn ang="0">
                <a:pos x="102" y="4"/>
              </a:cxn>
              <a:cxn ang="0">
                <a:pos x="114" y="12"/>
              </a:cxn>
              <a:cxn ang="0">
                <a:pos x="122" y="14"/>
              </a:cxn>
              <a:cxn ang="0">
                <a:pos x="132" y="24"/>
              </a:cxn>
              <a:cxn ang="0">
                <a:pos x="142" y="26"/>
              </a:cxn>
              <a:cxn ang="0">
                <a:pos x="156" y="30"/>
              </a:cxn>
              <a:cxn ang="0">
                <a:pos x="166" y="36"/>
              </a:cxn>
              <a:cxn ang="0">
                <a:pos x="158" y="52"/>
              </a:cxn>
              <a:cxn ang="0">
                <a:pos x="158" y="58"/>
              </a:cxn>
              <a:cxn ang="0">
                <a:pos x="150" y="62"/>
              </a:cxn>
              <a:cxn ang="0">
                <a:pos x="140" y="74"/>
              </a:cxn>
              <a:cxn ang="0">
                <a:pos x="142" y="76"/>
              </a:cxn>
              <a:cxn ang="0">
                <a:pos x="152" y="84"/>
              </a:cxn>
              <a:cxn ang="0">
                <a:pos x="150" y="96"/>
              </a:cxn>
              <a:cxn ang="0">
                <a:pos x="152" y="104"/>
              </a:cxn>
              <a:cxn ang="0">
                <a:pos x="160" y="116"/>
              </a:cxn>
              <a:cxn ang="0">
                <a:pos x="150" y="126"/>
              </a:cxn>
              <a:cxn ang="0">
                <a:pos x="138" y="130"/>
              </a:cxn>
              <a:cxn ang="0">
                <a:pos x="130" y="124"/>
              </a:cxn>
              <a:cxn ang="0">
                <a:pos x="124" y="124"/>
              </a:cxn>
              <a:cxn ang="0">
                <a:pos x="120" y="124"/>
              </a:cxn>
              <a:cxn ang="0">
                <a:pos x="108" y="126"/>
              </a:cxn>
              <a:cxn ang="0">
                <a:pos x="102" y="138"/>
              </a:cxn>
              <a:cxn ang="0">
                <a:pos x="92" y="140"/>
              </a:cxn>
              <a:cxn ang="0">
                <a:pos x="84" y="138"/>
              </a:cxn>
              <a:cxn ang="0">
                <a:pos x="70" y="134"/>
              </a:cxn>
              <a:cxn ang="0">
                <a:pos x="60" y="136"/>
              </a:cxn>
              <a:cxn ang="0">
                <a:pos x="50" y="132"/>
              </a:cxn>
              <a:cxn ang="0">
                <a:pos x="38" y="126"/>
              </a:cxn>
              <a:cxn ang="0">
                <a:pos x="44" y="106"/>
              </a:cxn>
              <a:cxn ang="0">
                <a:pos x="46" y="92"/>
              </a:cxn>
              <a:cxn ang="0">
                <a:pos x="54" y="100"/>
              </a:cxn>
              <a:cxn ang="0">
                <a:pos x="44" y="86"/>
              </a:cxn>
              <a:cxn ang="0">
                <a:pos x="38" y="74"/>
              </a:cxn>
              <a:cxn ang="0">
                <a:pos x="34" y="64"/>
              </a:cxn>
              <a:cxn ang="0">
                <a:pos x="34" y="60"/>
              </a:cxn>
              <a:cxn ang="0">
                <a:pos x="28" y="56"/>
              </a:cxn>
              <a:cxn ang="0">
                <a:pos x="20" y="58"/>
              </a:cxn>
              <a:cxn ang="0">
                <a:pos x="6" y="52"/>
              </a:cxn>
              <a:cxn ang="0">
                <a:pos x="0" y="48"/>
              </a:cxn>
              <a:cxn ang="0">
                <a:pos x="2" y="44"/>
              </a:cxn>
              <a:cxn ang="0">
                <a:pos x="2" y="40"/>
              </a:cxn>
              <a:cxn ang="0">
                <a:pos x="14" y="38"/>
              </a:cxn>
              <a:cxn ang="0">
                <a:pos x="26" y="42"/>
              </a:cxn>
              <a:cxn ang="0">
                <a:pos x="38" y="40"/>
              </a:cxn>
              <a:cxn ang="0">
                <a:pos x="40" y="34"/>
              </a:cxn>
              <a:cxn ang="0">
                <a:pos x="36" y="22"/>
              </a:cxn>
              <a:cxn ang="0">
                <a:pos x="44" y="24"/>
              </a:cxn>
              <a:cxn ang="0">
                <a:pos x="56" y="28"/>
              </a:cxn>
              <a:cxn ang="0">
                <a:pos x="66" y="26"/>
              </a:cxn>
              <a:cxn ang="0">
                <a:pos x="68" y="20"/>
              </a:cxn>
              <a:cxn ang="0">
                <a:pos x="80" y="10"/>
              </a:cxn>
              <a:cxn ang="0">
                <a:pos x="186" y="136"/>
              </a:cxn>
              <a:cxn ang="0">
                <a:pos x="186" y="150"/>
              </a:cxn>
              <a:cxn ang="0">
                <a:pos x="178" y="154"/>
              </a:cxn>
              <a:cxn ang="0">
                <a:pos x="176" y="148"/>
              </a:cxn>
              <a:cxn ang="0">
                <a:pos x="176" y="142"/>
              </a:cxn>
              <a:cxn ang="0">
                <a:pos x="186" y="130"/>
              </a:cxn>
            </a:cxnLst>
            <a:rect l="0" t="0" r="r" b="b"/>
            <a:pathLst>
              <a:path w="188" h="158">
                <a:moveTo>
                  <a:pt x="44" y="80"/>
                </a:moveTo>
                <a:lnTo>
                  <a:pt x="44" y="80"/>
                </a:lnTo>
                <a:lnTo>
                  <a:pt x="44" y="80"/>
                </a:lnTo>
                <a:lnTo>
                  <a:pt x="44" y="80"/>
                </a:lnTo>
                <a:lnTo>
                  <a:pt x="42" y="78"/>
                </a:lnTo>
                <a:lnTo>
                  <a:pt x="42" y="78"/>
                </a:lnTo>
                <a:lnTo>
                  <a:pt x="40" y="78"/>
                </a:lnTo>
                <a:lnTo>
                  <a:pt x="40" y="78"/>
                </a:lnTo>
                <a:lnTo>
                  <a:pt x="42" y="78"/>
                </a:lnTo>
                <a:lnTo>
                  <a:pt x="42" y="78"/>
                </a:lnTo>
                <a:lnTo>
                  <a:pt x="42" y="78"/>
                </a:lnTo>
                <a:lnTo>
                  <a:pt x="44" y="78"/>
                </a:lnTo>
                <a:lnTo>
                  <a:pt x="44" y="80"/>
                </a:lnTo>
                <a:close/>
                <a:moveTo>
                  <a:pt x="14" y="36"/>
                </a:moveTo>
                <a:lnTo>
                  <a:pt x="14" y="36"/>
                </a:lnTo>
                <a:lnTo>
                  <a:pt x="14" y="36"/>
                </a:lnTo>
                <a:lnTo>
                  <a:pt x="14" y="36"/>
                </a:lnTo>
                <a:lnTo>
                  <a:pt x="14" y="36"/>
                </a:lnTo>
                <a:lnTo>
                  <a:pt x="14" y="36"/>
                </a:lnTo>
                <a:lnTo>
                  <a:pt x="16" y="36"/>
                </a:lnTo>
                <a:lnTo>
                  <a:pt x="16" y="36"/>
                </a:lnTo>
                <a:lnTo>
                  <a:pt x="16" y="36"/>
                </a:lnTo>
                <a:lnTo>
                  <a:pt x="14" y="36"/>
                </a:lnTo>
                <a:close/>
                <a:moveTo>
                  <a:pt x="46" y="84"/>
                </a:moveTo>
                <a:lnTo>
                  <a:pt x="44" y="86"/>
                </a:lnTo>
                <a:lnTo>
                  <a:pt x="44" y="84"/>
                </a:lnTo>
                <a:lnTo>
                  <a:pt x="44" y="84"/>
                </a:lnTo>
                <a:lnTo>
                  <a:pt x="44" y="84"/>
                </a:lnTo>
                <a:lnTo>
                  <a:pt x="44" y="84"/>
                </a:lnTo>
                <a:lnTo>
                  <a:pt x="44" y="82"/>
                </a:lnTo>
                <a:lnTo>
                  <a:pt x="44" y="82"/>
                </a:lnTo>
                <a:lnTo>
                  <a:pt x="42" y="82"/>
                </a:lnTo>
                <a:lnTo>
                  <a:pt x="42" y="82"/>
                </a:lnTo>
                <a:lnTo>
                  <a:pt x="42" y="82"/>
                </a:lnTo>
                <a:lnTo>
                  <a:pt x="44" y="82"/>
                </a:lnTo>
                <a:lnTo>
                  <a:pt x="44" y="82"/>
                </a:lnTo>
                <a:lnTo>
                  <a:pt x="44" y="82"/>
                </a:lnTo>
                <a:lnTo>
                  <a:pt x="46" y="84"/>
                </a:lnTo>
                <a:lnTo>
                  <a:pt x="46" y="84"/>
                </a:lnTo>
                <a:lnTo>
                  <a:pt x="46" y="84"/>
                </a:lnTo>
                <a:close/>
                <a:moveTo>
                  <a:pt x="22" y="60"/>
                </a:moveTo>
                <a:lnTo>
                  <a:pt x="20" y="60"/>
                </a:lnTo>
                <a:lnTo>
                  <a:pt x="20" y="60"/>
                </a:lnTo>
                <a:lnTo>
                  <a:pt x="20" y="60"/>
                </a:lnTo>
                <a:lnTo>
                  <a:pt x="20" y="60"/>
                </a:lnTo>
                <a:lnTo>
                  <a:pt x="20" y="60"/>
                </a:lnTo>
                <a:lnTo>
                  <a:pt x="20" y="60"/>
                </a:lnTo>
                <a:lnTo>
                  <a:pt x="20" y="60"/>
                </a:lnTo>
                <a:lnTo>
                  <a:pt x="20" y="60"/>
                </a:lnTo>
                <a:lnTo>
                  <a:pt x="18" y="60"/>
                </a:lnTo>
                <a:lnTo>
                  <a:pt x="18" y="60"/>
                </a:lnTo>
                <a:lnTo>
                  <a:pt x="18" y="60"/>
                </a:lnTo>
                <a:lnTo>
                  <a:pt x="22" y="60"/>
                </a:lnTo>
                <a:close/>
                <a:moveTo>
                  <a:pt x="94" y="0"/>
                </a:moveTo>
                <a:lnTo>
                  <a:pt x="94" y="2"/>
                </a:lnTo>
                <a:lnTo>
                  <a:pt x="94" y="2"/>
                </a:lnTo>
                <a:lnTo>
                  <a:pt x="94" y="4"/>
                </a:lnTo>
                <a:lnTo>
                  <a:pt x="96" y="6"/>
                </a:lnTo>
                <a:lnTo>
                  <a:pt x="98" y="6"/>
                </a:lnTo>
                <a:lnTo>
                  <a:pt x="98" y="6"/>
                </a:lnTo>
                <a:lnTo>
                  <a:pt x="98" y="6"/>
                </a:lnTo>
                <a:lnTo>
                  <a:pt x="98" y="4"/>
                </a:lnTo>
                <a:lnTo>
                  <a:pt x="100" y="4"/>
                </a:lnTo>
                <a:lnTo>
                  <a:pt x="100" y="4"/>
                </a:lnTo>
                <a:lnTo>
                  <a:pt x="100" y="4"/>
                </a:lnTo>
                <a:lnTo>
                  <a:pt x="100" y="4"/>
                </a:lnTo>
                <a:lnTo>
                  <a:pt x="100" y="4"/>
                </a:lnTo>
                <a:lnTo>
                  <a:pt x="102" y="4"/>
                </a:lnTo>
                <a:lnTo>
                  <a:pt x="102" y="6"/>
                </a:lnTo>
                <a:lnTo>
                  <a:pt x="102" y="6"/>
                </a:lnTo>
                <a:lnTo>
                  <a:pt x="102" y="6"/>
                </a:lnTo>
                <a:lnTo>
                  <a:pt x="102" y="8"/>
                </a:lnTo>
                <a:lnTo>
                  <a:pt x="102" y="8"/>
                </a:lnTo>
                <a:lnTo>
                  <a:pt x="104" y="10"/>
                </a:lnTo>
                <a:lnTo>
                  <a:pt x="104" y="8"/>
                </a:lnTo>
                <a:lnTo>
                  <a:pt x="106" y="8"/>
                </a:lnTo>
                <a:lnTo>
                  <a:pt x="106" y="10"/>
                </a:lnTo>
                <a:lnTo>
                  <a:pt x="108" y="10"/>
                </a:lnTo>
                <a:lnTo>
                  <a:pt x="108" y="10"/>
                </a:lnTo>
                <a:lnTo>
                  <a:pt x="108" y="10"/>
                </a:lnTo>
                <a:lnTo>
                  <a:pt x="108" y="12"/>
                </a:lnTo>
                <a:lnTo>
                  <a:pt x="110" y="12"/>
                </a:lnTo>
                <a:lnTo>
                  <a:pt x="112" y="12"/>
                </a:lnTo>
                <a:lnTo>
                  <a:pt x="112" y="12"/>
                </a:lnTo>
                <a:lnTo>
                  <a:pt x="114" y="12"/>
                </a:lnTo>
                <a:lnTo>
                  <a:pt x="114" y="14"/>
                </a:lnTo>
                <a:lnTo>
                  <a:pt x="114" y="14"/>
                </a:lnTo>
                <a:lnTo>
                  <a:pt x="114" y="16"/>
                </a:lnTo>
                <a:lnTo>
                  <a:pt x="114" y="18"/>
                </a:lnTo>
                <a:lnTo>
                  <a:pt x="114" y="18"/>
                </a:lnTo>
                <a:lnTo>
                  <a:pt x="114" y="18"/>
                </a:lnTo>
                <a:lnTo>
                  <a:pt x="114" y="18"/>
                </a:lnTo>
                <a:lnTo>
                  <a:pt x="116" y="18"/>
                </a:lnTo>
                <a:lnTo>
                  <a:pt x="118" y="18"/>
                </a:lnTo>
                <a:lnTo>
                  <a:pt x="118" y="18"/>
                </a:lnTo>
                <a:lnTo>
                  <a:pt x="118" y="18"/>
                </a:lnTo>
                <a:lnTo>
                  <a:pt x="118" y="18"/>
                </a:lnTo>
                <a:lnTo>
                  <a:pt x="120" y="18"/>
                </a:lnTo>
                <a:lnTo>
                  <a:pt x="120" y="16"/>
                </a:lnTo>
                <a:lnTo>
                  <a:pt x="120" y="16"/>
                </a:lnTo>
                <a:lnTo>
                  <a:pt x="122" y="14"/>
                </a:lnTo>
                <a:lnTo>
                  <a:pt x="122" y="14"/>
                </a:lnTo>
                <a:lnTo>
                  <a:pt x="124" y="14"/>
                </a:lnTo>
                <a:lnTo>
                  <a:pt x="122" y="16"/>
                </a:lnTo>
                <a:lnTo>
                  <a:pt x="122" y="16"/>
                </a:lnTo>
                <a:lnTo>
                  <a:pt x="122" y="18"/>
                </a:lnTo>
                <a:lnTo>
                  <a:pt x="124" y="20"/>
                </a:lnTo>
                <a:lnTo>
                  <a:pt x="124" y="20"/>
                </a:lnTo>
                <a:lnTo>
                  <a:pt x="124" y="20"/>
                </a:lnTo>
                <a:lnTo>
                  <a:pt x="124" y="20"/>
                </a:lnTo>
                <a:lnTo>
                  <a:pt x="124" y="20"/>
                </a:lnTo>
                <a:lnTo>
                  <a:pt x="128" y="22"/>
                </a:lnTo>
                <a:lnTo>
                  <a:pt x="130" y="24"/>
                </a:lnTo>
                <a:lnTo>
                  <a:pt x="130" y="24"/>
                </a:lnTo>
                <a:lnTo>
                  <a:pt x="130" y="24"/>
                </a:lnTo>
                <a:lnTo>
                  <a:pt x="130" y="24"/>
                </a:lnTo>
                <a:lnTo>
                  <a:pt x="130" y="26"/>
                </a:lnTo>
                <a:lnTo>
                  <a:pt x="132" y="26"/>
                </a:lnTo>
                <a:lnTo>
                  <a:pt x="132" y="24"/>
                </a:lnTo>
                <a:lnTo>
                  <a:pt x="132" y="24"/>
                </a:lnTo>
                <a:lnTo>
                  <a:pt x="134" y="24"/>
                </a:lnTo>
                <a:lnTo>
                  <a:pt x="134" y="24"/>
                </a:lnTo>
                <a:lnTo>
                  <a:pt x="136" y="24"/>
                </a:lnTo>
                <a:lnTo>
                  <a:pt x="136" y="24"/>
                </a:lnTo>
                <a:lnTo>
                  <a:pt x="136" y="24"/>
                </a:lnTo>
                <a:lnTo>
                  <a:pt x="136" y="26"/>
                </a:lnTo>
                <a:lnTo>
                  <a:pt x="138" y="26"/>
                </a:lnTo>
                <a:lnTo>
                  <a:pt x="138" y="26"/>
                </a:lnTo>
                <a:lnTo>
                  <a:pt x="140" y="26"/>
                </a:lnTo>
                <a:lnTo>
                  <a:pt x="140" y="26"/>
                </a:lnTo>
                <a:lnTo>
                  <a:pt x="140" y="26"/>
                </a:lnTo>
                <a:lnTo>
                  <a:pt x="140" y="26"/>
                </a:lnTo>
                <a:lnTo>
                  <a:pt x="142" y="26"/>
                </a:lnTo>
                <a:lnTo>
                  <a:pt x="142" y="26"/>
                </a:lnTo>
                <a:lnTo>
                  <a:pt x="142" y="26"/>
                </a:lnTo>
                <a:lnTo>
                  <a:pt x="142" y="26"/>
                </a:lnTo>
                <a:lnTo>
                  <a:pt x="144" y="26"/>
                </a:lnTo>
                <a:lnTo>
                  <a:pt x="144" y="26"/>
                </a:lnTo>
                <a:lnTo>
                  <a:pt x="144" y="26"/>
                </a:lnTo>
                <a:lnTo>
                  <a:pt x="146" y="28"/>
                </a:lnTo>
                <a:lnTo>
                  <a:pt x="146" y="30"/>
                </a:lnTo>
                <a:lnTo>
                  <a:pt x="146" y="30"/>
                </a:lnTo>
                <a:lnTo>
                  <a:pt x="148" y="30"/>
                </a:lnTo>
                <a:lnTo>
                  <a:pt x="148" y="30"/>
                </a:lnTo>
                <a:lnTo>
                  <a:pt x="148" y="30"/>
                </a:lnTo>
                <a:lnTo>
                  <a:pt x="148" y="30"/>
                </a:lnTo>
                <a:lnTo>
                  <a:pt x="150" y="30"/>
                </a:lnTo>
                <a:lnTo>
                  <a:pt x="150" y="30"/>
                </a:lnTo>
                <a:lnTo>
                  <a:pt x="152" y="32"/>
                </a:lnTo>
                <a:lnTo>
                  <a:pt x="152" y="32"/>
                </a:lnTo>
                <a:lnTo>
                  <a:pt x="154" y="32"/>
                </a:lnTo>
                <a:lnTo>
                  <a:pt x="156" y="30"/>
                </a:lnTo>
                <a:lnTo>
                  <a:pt x="156" y="30"/>
                </a:lnTo>
                <a:lnTo>
                  <a:pt x="156" y="30"/>
                </a:lnTo>
                <a:lnTo>
                  <a:pt x="156" y="30"/>
                </a:lnTo>
                <a:lnTo>
                  <a:pt x="156" y="30"/>
                </a:lnTo>
                <a:lnTo>
                  <a:pt x="158" y="32"/>
                </a:lnTo>
                <a:lnTo>
                  <a:pt x="160" y="32"/>
                </a:lnTo>
                <a:lnTo>
                  <a:pt x="160" y="32"/>
                </a:lnTo>
                <a:lnTo>
                  <a:pt x="160" y="32"/>
                </a:lnTo>
                <a:lnTo>
                  <a:pt x="162" y="32"/>
                </a:lnTo>
                <a:lnTo>
                  <a:pt x="162" y="32"/>
                </a:lnTo>
                <a:lnTo>
                  <a:pt x="164" y="34"/>
                </a:lnTo>
                <a:lnTo>
                  <a:pt x="166" y="34"/>
                </a:lnTo>
                <a:lnTo>
                  <a:pt x="166" y="34"/>
                </a:lnTo>
                <a:lnTo>
                  <a:pt x="166" y="34"/>
                </a:lnTo>
                <a:lnTo>
                  <a:pt x="166" y="34"/>
                </a:lnTo>
                <a:lnTo>
                  <a:pt x="166" y="36"/>
                </a:lnTo>
                <a:lnTo>
                  <a:pt x="166" y="36"/>
                </a:lnTo>
                <a:lnTo>
                  <a:pt x="166" y="36"/>
                </a:lnTo>
                <a:lnTo>
                  <a:pt x="164" y="36"/>
                </a:lnTo>
                <a:lnTo>
                  <a:pt x="164" y="38"/>
                </a:lnTo>
                <a:lnTo>
                  <a:pt x="162" y="38"/>
                </a:lnTo>
                <a:lnTo>
                  <a:pt x="162" y="40"/>
                </a:lnTo>
                <a:lnTo>
                  <a:pt x="160" y="42"/>
                </a:lnTo>
                <a:lnTo>
                  <a:pt x="160" y="44"/>
                </a:lnTo>
                <a:lnTo>
                  <a:pt x="160" y="44"/>
                </a:lnTo>
                <a:lnTo>
                  <a:pt x="160" y="44"/>
                </a:lnTo>
                <a:lnTo>
                  <a:pt x="160" y="44"/>
                </a:lnTo>
                <a:lnTo>
                  <a:pt x="160" y="46"/>
                </a:lnTo>
                <a:lnTo>
                  <a:pt x="158" y="48"/>
                </a:lnTo>
                <a:lnTo>
                  <a:pt x="158" y="48"/>
                </a:lnTo>
                <a:lnTo>
                  <a:pt x="158" y="48"/>
                </a:lnTo>
                <a:lnTo>
                  <a:pt x="158" y="50"/>
                </a:lnTo>
                <a:lnTo>
                  <a:pt x="160" y="50"/>
                </a:lnTo>
                <a:lnTo>
                  <a:pt x="160" y="50"/>
                </a:lnTo>
                <a:lnTo>
                  <a:pt x="158" y="52"/>
                </a:lnTo>
                <a:lnTo>
                  <a:pt x="158" y="52"/>
                </a:lnTo>
                <a:lnTo>
                  <a:pt x="158" y="52"/>
                </a:lnTo>
                <a:lnTo>
                  <a:pt x="158" y="54"/>
                </a:lnTo>
                <a:lnTo>
                  <a:pt x="158" y="54"/>
                </a:lnTo>
                <a:lnTo>
                  <a:pt x="158" y="56"/>
                </a:lnTo>
                <a:lnTo>
                  <a:pt x="160" y="56"/>
                </a:lnTo>
                <a:lnTo>
                  <a:pt x="160" y="56"/>
                </a:lnTo>
                <a:lnTo>
                  <a:pt x="160" y="56"/>
                </a:lnTo>
                <a:lnTo>
                  <a:pt x="158" y="56"/>
                </a:lnTo>
                <a:lnTo>
                  <a:pt x="158" y="56"/>
                </a:lnTo>
                <a:lnTo>
                  <a:pt x="158" y="56"/>
                </a:lnTo>
                <a:lnTo>
                  <a:pt x="158" y="56"/>
                </a:lnTo>
                <a:lnTo>
                  <a:pt x="158" y="58"/>
                </a:lnTo>
                <a:lnTo>
                  <a:pt x="158" y="58"/>
                </a:lnTo>
                <a:lnTo>
                  <a:pt x="158" y="58"/>
                </a:lnTo>
                <a:lnTo>
                  <a:pt x="158" y="58"/>
                </a:lnTo>
                <a:lnTo>
                  <a:pt x="158" y="58"/>
                </a:lnTo>
                <a:lnTo>
                  <a:pt x="156" y="58"/>
                </a:lnTo>
                <a:lnTo>
                  <a:pt x="156" y="58"/>
                </a:lnTo>
                <a:lnTo>
                  <a:pt x="156" y="58"/>
                </a:lnTo>
                <a:lnTo>
                  <a:pt x="156" y="58"/>
                </a:lnTo>
                <a:lnTo>
                  <a:pt x="156" y="58"/>
                </a:lnTo>
                <a:lnTo>
                  <a:pt x="156" y="58"/>
                </a:lnTo>
                <a:lnTo>
                  <a:pt x="154" y="58"/>
                </a:lnTo>
                <a:lnTo>
                  <a:pt x="154" y="58"/>
                </a:lnTo>
                <a:lnTo>
                  <a:pt x="154" y="58"/>
                </a:lnTo>
                <a:lnTo>
                  <a:pt x="152" y="58"/>
                </a:lnTo>
                <a:lnTo>
                  <a:pt x="152" y="58"/>
                </a:lnTo>
                <a:lnTo>
                  <a:pt x="150" y="60"/>
                </a:lnTo>
                <a:lnTo>
                  <a:pt x="150" y="60"/>
                </a:lnTo>
                <a:lnTo>
                  <a:pt x="152" y="60"/>
                </a:lnTo>
                <a:lnTo>
                  <a:pt x="152" y="60"/>
                </a:lnTo>
                <a:lnTo>
                  <a:pt x="152" y="60"/>
                </a:lnTo>
                <a:lnTo>
                  <a:pt x="150" y="62"/>
                </a:lnTo>
                <a:lnTo>
                  <a:pt x="150" y="62"/>
                </a:lnTo>
                <a:lnTo>
                  <a:pt x="150" y="64"/>
                </a:lnTo>
                <a:lnTo>
                  <a:pt x="148" y="64"/>
                </a:lnTo>
                <a:lnTo>
                  <a:pt x="148" y="66"/>
                </a:lnTo>
                <a:lnTo>
                  <a:pt x="148" y="66"/>
                </a:lnTo>
                <a:lnTo>
                  <a:pt x="146" y="66"/>
                </a:lnTo>
                <a:lnTo>
                  <a:pt x="146" y="66"/>
                </a:lnTo>
                <a:lnTo>
                  <a:pt x="144" y="68"/>
                </a:lnTo>
                <a:lnTo>
                  <a:pt x="144" y="68"/>
                </a:lnTo>
                <a:lnTo>
                  <a:pt x="144" y="70"/>
                </a:lnTo>
                <a:lnTo>
                  <a:pt x="144" y="70"/>
                </a:lnTo>
                <a:lnTo>
                  <a:pt x="144" y="70"/>
                </a:lnTo>
                <a:lnTo>
                  <a:pt x="142" y="70"/>
                </a:lnTo>
                <a:lnTo>
                  <a:pt x="140" y="72"/>
                </a:lnTo>
                <a:lnTo>
                  <a:pt x="140" y="74"/>
                </a:lnTo>
                <a:lnTo>
                  <a:pt x="140" y="74"/>
                </a:lnTo>
                <a:lnTo>
                  <a:pt x="140" y="74"/>
                </a:lnTo>
                <a:lnTo>
                  <a:pt x="140" y="76"/>
                </a:lnTo>
                <a:lnTo>
                  <a:pt x="142" y="76"/>
                </a:lnTo>
                <a:lnTo>
                  <a:pt x="140" y="76"/>
                </a:lnTo>
                <a:lnTo>
                  <a:pt x="140" y="78"/>
                </a:lnTo>
                <a:lnTo>
                  <a:pt x="140" y="78"/>
                </a:lnTo>
                <a:lnTo>
                  <a:pt x="140" y="78"/>
                </a:lnTo>
                <a:lnTo>
                  <a:pt x="140" y="78"/>
                </a:lnTo>
                <a:lnTo>
                  <a:pt x="140" y="78"/>
                </a:lnTo>
                <a:lnTo>
                  <a:pt x="140" y="78"/>
                </a:lnTo>
                <a:lnTo>
                  <a:pt x="138" y="78"/>
                </a:lnTo>
                <a:lnTo>
                  <a:pt x="140" y="80"/>
                </a:lnTo>
                <a:lnTo>
                  <a:pt x="142" y="80"/>
                </a:lnTo>
                <a:lnTo>
                  <a:pt x="142" y="80"/>
                </a:lnTo>
                <a:lnTo>
                  <a:pt x="142" y="78"/>
                </a:lnTo>
                <a:lnTo>
                  <a:pt x="142" y="78"/>
                </a:lnTo>
                <a:lnTo>
                  <a:pt x="142" y="76"/>
                </a:lnTo>
                <a:lnTo>
                  <a:pt x="142" y="76"/>
                </a:lnTo>
                <a:lnTo>
                  <a:pt x="142" y="76"/>
                </a:lnTo>
                <a:lnTo>
                  <a:pt x="144" y="76"/>
                </a:lnTo>
                <a:lnTo>
                  <a:pt x="144" y="76"/>
                </a:lnTo>
                <a:lnTo>
                  <a:pt x="146" y="74"/>
                </a:lnTo>
                <a:lnTo>
                  <a:pt x="146" y="74"/>
                </a:lnTo>
                <a:lnTo>
                  <a:pt x="148" y="74"/>
                </a:lnTo>
                <a:lnTo>
                  <a:pt x="148" y="74"/>
                </a:lnTo>
                <a:lnTo>
                  <a:pt x="148" y="74"/>
                </a:lnTo>
                <a:lnTo>
                  <a:pt x="150" y="74"/>
                </a:lnTo>
                <a:lnTo>
                  <a:pt x="150" y="76"/>
                </a:lnTo>
                <a:lnTo>
                  <a:pt x="150" y="76"/>
                </a:lnTo>
                <a:lnTo>
                  <a:pt x="150" y="80"/>
                </a:lnTo>
                <a:lnTo>
                  <a:pt x="150" y="80"/>
                </a:lnTo>
                <a:lnTo>
                  <a:pt x="152" y="82"/>
                </a:lnTo>
                <a:lnTo>
                  <a:pt x="152" y="82"/>
                </a:lnTo>
                <a:lnTo>
                  <a:pt x="152" y="82"/>
                </a:lnTo>
                <a:lnTo>
                  <a:pt x="152" y="84"/>
                </a:lnTo>
                <a:lnTo>
                  <a:pt x="152" y="84"/>
                </a:lnTo>
                <a:lnTo>
                  <a:pt x="152" y="84"/>
                </a:lnTo>
                <a:lnTo>
                  <a:pt x="152" y="84"/>
                </a:lnTo>
                <a:lnTo>
                  <a:pt x="152" y="84"/>
                </a:lnTo>
                <a:lnTo>
                  <a:pt x="150" y="84"/>
                </a:lnTo>
                <a:lnTo>
                  <a:pt x="150" y="84"/>
                </a:lnTo>
                <a:lnTo>
                  <a:pt x="150" y="86"/>
                </a:lnTo>
                <a:lnTo>
                  <a:pt x="150" y="86"/>
                </a:lnTo>
                <a:lnTo>
                  <a:pt x="152" y="88"/>
                </a:lnTo>
                <a:lnTo>
                  <a:pt x="152" y="90"/>
                </a:lnTo>
                <a:lnTo>
                  <a:pt x="154" y="90"/>
                </a:lnTo>
                <a:lnTo>
                  <a:pt x="154" y="92"/>
                </a:lnTo>
                <a:lnTo>
                  <a:pt x="154" y="92"/>
                </a:lnTo>
                <a:lnTo>
                  <a:pt x="154" y="94"/>
                </a:lnTo>
                <a:lnTo>
                  <a:pt x="154" y="94"/>
                </a:lnTo>
                <a:lnTo>
                  <a:pt x="152" y="96"/>
                </a:lnTo>
                <a:lnTo>
                  <a:pt x="150" y="96"/>
                </a:lnTo>
                <a:lnTo>
                  <a:pt x="150" y="96"/>
                </a:lnTo>
                <a:lnTo>
                  <a:pt x="148" y="96"/>
                </a:lnTo>
                <a:lnTo>
                  <a:pt x="148" y="96"/>
                </a:lnTo>
                <a:lnTo>
                  <a:pt x="148" y="96"/>
                </a:lnTo>
                <a:lnTo>
                  <a:pt x="148" y="96"/>
                </a:lnTo>
                <a:lnTo>
                  <a:pt x="148" y="98"/>
                </a:lnTo>
                <a:lnTo>
                  <a:pt x="150" y="100"/>
                </a:lnTo>
                <a:lnTo>
                  <a:pt x="150" y="100"/>
                </a:lnTo>
                <a:lnTo>
                  <a:pt x="152" y="100"/>
                </a:lnTo>
                <a:lnTo>
                  <a:pt x="152" y="100"/>
                </a:lnTo>
                <a:lnTo>
                  <a:pt x="152" y="100"/>
                </a:lnTo>
                <a:lnTo>
                  <a:pt x="152" y="100"/>
                </a:lnTo>
                <a:lnTo>
                  <a:pt x="154" y="100"/>
                </a:lnTo>
                <a:lnTo>
                  <a:pt x="154" y="102"/>
                </a:lnTo>
                <a:lnTo>
                  <a:pt x="154" y="102"/>
                </a:lnTo>
                <a:lnTo>
                  <a:pt x="152" y="104"/>
                </a:lnTo>
                <a:lnTo>
                  <a:pt x="152" y="104"/>
                </a:lnTo>
                <a:lnTo>
                  <a:pt x="152" y="106"/>
                </a:lnTo>
                <a:lnTo>
                  <a:pt x="152" y="106"/>
                </a:lnTo>
                <a:lnTo>
                  <a:pt x="152" y="108"/>
                </a:lnTo>
                <a:lnTo>
                  <a:pt x="154" y="110"/>
                </a:lnTo>
                <a:lnTo>
                  <a:pt x="154" y="110"/>
                </a:lnTo>
                <a:lnTo>
                  <a:pt x="158" y="112"/>
                </a:lnTo>
                <a:lnTo>
                  <a:pt x="160" y="112"/>
                </a:lnTo>
                <a:lnTo>
                  <a:pt x="160" y="112"/>
                </a:lnTo>
                <a:lnTo>
                  <a:pt x="160" y="112"/>
                </a:lnTo>
                <a:lnTo>
                  <a:pt x="162" y="112"/>
                </a:lnTo>
                <a:lnTo>
                  <a:pt x="162" y="112"/>
                </a:lnTo>
                <a:lnTo>
                  <a:pt x="162" y="112"/>
                </a:lnTo>
                <a:lnTo>
                  <a:pt x="162" y="114"/>
                </a:lnTo>
                <a:lnTo>
                  <a:pt x="162" y="114"/>
                </a:lnTo>
                <a:lnTo>
                  <a:pt x="162" y="114"/>
                </a:lnTo>
                <a:lnTo>
                  <a:pt x="162" y="116"/>
                </a:lnTo>
                <a:lnTo>
                  <a:pt x="160" y="116"/>
                </a:lnTo>
                <a:lnTo>
                  <a:pt x="160" y="118"/>
                </a:lnTo>
                <a:lnTo>
                  <a:pt x="160" y="118"/>
                </a:lnTo>
                <a:lnTo>
                  <a:pt x="160" y="118"/>
                </a:lnTo>
                <a:lnTo>
                  <a:pt x="160" y="118"/>
                </a:lnTo>
                <a:lnTo>
                  <a:pt x="160" y="118"/>
                </a:lnTo>
                <a:lnTo>
                  <a:pt x="160" y="118"/>
                </a:lnTo>
                <a:lnTo>
                  <a:pt x="158" y="118"/>
                </a:lnTo>
                <a:lnTo>
                  <a:pt x="158" y="120"/>
                </a:lnTo>
                <a:lnTo>
                  <a:pt x="158" y="120"/>
                </a:lnTo>
                <a:lnTo>
                  <a:pt x="158" y="120"/>
                </a:lnTo>
                <a:lnTo>
                  <a:pt x="156" y="120"/>
                </a:lnTo>
                <a:lnTo>
                  <a:pt x="154" y="122"/>
                </a:lnTo>
                <a:lnTo>
                  <a:pt x="152" y="124"/>
                </a:lnTo>
                <a:lnTo>
                  <a:pt x="152" y="124"/>
                </a:lnTo>
                <a:lnTo>
                  <a:pt x="152" y="124"/>
                </a:lnTo>
                <a:lnTo>
                  <a:pt x="150" y="126"/>
                </a:lnTo>
                <a:lnTo>
                  <a:pt x="150" y="126"/>
                </a:lnTo>
                <a:lnTo>
                  <a:pt x="150" y="126"/>
                </a:lnTo>
                <a:lnTo>
                  <a:pt x="150" y="128"/>
                </a:lnTo>
                <a:lnTo>
                  <a:pt x="148" y="128"/>
                </a:lnTo>
                <a:lnTo>
                  <a:pt x="148" y="128"/>
                </a:lnTo>
                <a:lnTo>
                  <a:pt x="146" y="128"/>
                </a:lnTo>
                <a:lnTo>
                  <a:pt x="142" y="130"/>
                </a:lnTo>
                <a:lnTo>
                  <a:pt x="142" y="130"/>
                </a:lnTo>
                <a:lnTo>
                  <a:pt x="142" y="130"/>
                </a:lnTo>
                <a:lnTo>
                  <a:pt x="142" y="130"/>
                </a:lnTo>
                <a:lnTo>
                  <a:pt x="142" y="130"/>
                </a:lnTo>
                <a:lnTo>
                  <a:pt x="142" y="130"/>
                </a:lnTo>
                <a:lnTo>
                  <a:pt x="140" y="130"/>
                </a:lnTo>
                <a:lnTo>
                  <a:pt x="140" y="130"/>
                </a:lnTo>
                <a:lnTo>
                  <a:pt x="138" y="130"/>
                </a:lnTo>
                <a:lnTo>
                  <a:pt x="138" y="130"/>
                </a:lnTo>
                <a:lnTo>
                  <a:pt x="138" y="130"/>
                </a:lnTo>
                <a:lnTo>
                  <a:pt x="138" y="130"/>
                </a:lnTo>
                <a:lnTo>
                  <a:pt x="136" y="128"/>
                </a:lnTo>
                <a:lnTo>
                  <a:pt x="134" y="128"/>
                </a:lnTo>
                <a:lnTo>
                  <a:pt x="132" y="128"/>
                </a:lnTo>
                <a:lnTo>
                  <a:pt x="132" y="128"/>
                </a:lnTo>
                <a:lnTo>
                  <a:pt x="132" y="126"/>
                </a:lnTo>
                <a:lnTo>
                  <a:pt x="132" y="126"/>
                </a:lnTo>
                <a:lnTo>
                  <a:pt x="132" y="126"/>
                </a:lnTo>
                <a:lnTo>
                  <a:pt x="132" y="126"/>
                </a:lnTo>
                <a:lnTo>
                  <a:pt x="132" y="126"/>
                </a:lnTo>
                <a:lnTo>
                  <a:pt x="130" y="126"/>
                </a:lnTo>
                <a:lnTo>
                  <a:pt x="130" y="126"/>
                </a:lnTo>
                <a:lnTo>
                  <a:pt x="128" y="126"/>
                </a:lnTo>
                <a:lnTo>
                  <a:pt x="128" y="126"/>
                </a:lnTo>
                <a:lnTo>
                  <a:pt x="128" y="124"/>
                </a:lnTo>
                <a:lnTo>
                  <a:pt x="128" y="124"/>
                </a:lnTo>
                <a:lnTo>
                  <a:pt x="130" y="124"/>
                </a:lnTo>
                <a:lnTo>
                  <a:pt x="130" y="124"/>
                </a:lnTo>
                <a:lnTo>
                  <a:pt x="130" y="124"/>
                </a:lnTo>
                <a:lnTo>
                  <a:pt x="130" y="122"/>
                </a:lnTo>
                <a:lnTo>
                  <a:pt x="128" y="122"/>
                </a:lnTo>
                <a:lnTo>
                  <a:pt x="128" y="122"/>
                </a:lnTo>
                <a:lnTo>
                  <a:pt x="128" y="124"/>
                </a:lnTo>
                <a:lnTo>
                  <a:pt x="128" y="124"/>
                </a:lnTo>
                <a:lnTo>
                  <a:pt x="128" y="124"/>
                </a:lnTo>
                <a:lnTo>
                  <a:pt x="128" y="124"/>
                </a:lnTo>
                <a:lnTo>
                  <a:pt x="128" y="124"/>
                </a:lnTo>
                <a:lnTo>
                  <a:pt x="126" y="124"/>
                </a:lnTo>
                <a:lnTo>
                  <a:pt x="126" y="124"/>
                </a:lnTo>
                <a:lnTo>
                  <a:pt x="126" y="124"/>
                </a:lnTo>
                <a:lnTo>
                  <a:pt x="126" y="124"/>
                </a:lnTo>
                <a:lnTo>
                  <a:pt x="126" y="124"/>
                </a:lnTo>
                <a:lnTo>
                  <a:pt x="124" y="124"/>
                </a:lnTo>
                <a:lnTo>
                  <a:pt x="124" y="124"/>
                </a:lnTo>
                <a:lnTo>
                  <a:pt x="124" y="124"/>
                </a:lnTo>
                <a:lnTo>
                  <a:pt x="124" y="122"/>
                </a:lnTo>
                <a:lnTo>
                  <a:pt x="124" y="122"/>
                </a:lnTo>
                <a:lnTo>
                  <a:pt x="124" y="122"/>
                </a:lnTo>
                <a:lnTo>
                  <a:pt x="124" y="124"/>
                </a:lnTo>
                <a:lnTo>
                  <a:pt x="124" y="124"/>
                </a:lnTo>
                <a:lnTo>
                  <a:pt x="124" y="124"/>
                </a:lnTo>
                <a:lnTo>
                  <a:pt x="122" y="126"/>
                </a:lnTo>
                <a:lnTo>
                  <a:pt x="122" y="126"/>
                </a:lnTo>
                <a:lnTo>
                  <a:pt x="122" y="126"/>
                </a:lnTo>
                <a:lnTo>
                  <a:pt x="122" y="124"/>
                </a:lnTo>
                <a:lnTo>
                  <a:pt x="122" y="124"/>
                </a:lnTo>
                <a:lnTo>
                  <a:pt x="122" y="124"/>
                </a:lnTo>
                <a:lnTo>
                  <a:pt x="122" y="124"/>
                </a:lnTo>
                <a:lnTo>
                  <a:pt x="120" y="124"/>
                </a:lnTo>
                <a:lnTo>
                  <a:pt x="120" y="124"/>
                </a:lnTo>
                <a:lnTo>
                  <a:pt x="120" y="124"/>
                </a:lnTo>
                <a:lnTo>
                  <a:pt x="120" y="124"/>
                </a:lnTo>
                <a:lnTo>
                  <a:pt x="118" y="124"/>
                </a:lnTo>
                <a:lnTo>
                  <a:pt x="118" y="122"/>
                </a:lnTo>
                <a:lnTo>
                  <a:pt x="118" y="122"/>
                </a:lnTo>
                <a:lnTo>
                  <a:pt x="118" y="122"/>
                </a:lnTo>
                <a:lnTo>
                  <a:pt x="118" y="124"/>
                </a:lnTo>
                <a:lnTo>
                  <a:pt x="118" y="124"/>
                </a:lnTo>
                <a:lnTo>
                  <a:pt x="116" y="124"/>
                </a:lnTo>
                <a:lnTo>
                  <a:pt x="116" y="124"/>
                </a:lnTo>
                <a:lnTo>
                  <a:pt x="116" y="122"/>
                </a:lnTo>
                <a:lnTo>
                  <a:pt x="116" y="122"/>
                </a:lnTo>
                <a:lnTo>
                  <a:pt x="116" y="122"/>
                </a:lnTo>
                <a:lnTo>
                  <a:pt x="114" y="122"/>
                </a:lnTo>
                <a:lnTo>
                  <a:pt x="114" y="122"/>
                </a:lnTo>
                <a:lnTo>
                  <a:pt x="112" y="122"/>
                </a:lnTo>
                <a:lnTo>
                  <a:pt x="112" y="124"/>
                </a:lnTo>
                <a:lnTo>
                  <a:pt x="110" y="124"/>
                </a:lnTo>
                <a:lnTo>
                  <a:pt x="108" y="126"/>
                </a:lnTo>
                <a:lnTo>
                  <a:pt x="106" y="126"/>
                </a:lnTo>
                <a:lnTo>
                  <a:pt x="106" y="126"/>
                </a:lnTo>
                <a:lnTo>
                  <a:pt x="104" y="126"/>
                </a:lnTo>
                <a:lnTo>
                  <a:pt x="104" y="128"/>
                </a:lnTo>
                <a:lnTo>
                  <a:pt x="102" y="128"/>
                </a:lnTo>
                <a:lnTo>
                  <a:pt x="102" y="130"/>
                </a:lnTo>
                <a:lnTo>
                  <a:pt x="102" y="130"/>
                </a:lnTo>
                <a:lnTo>
                  <a:pt x="102" y="132"/>
                </a:lnTo>
                <a:lnTo>
                  <a:pt x="100" y="134"/>
                </a:lnTo>
                <a:lnTo>
                  <a:pt x="100" y="134"/>
                </a:lnTo>
                <a:lnTo>
                  <a:pt x="100" y="134"/>
                </a:lnTo>
                <a:lnTo>
                  <a:pt x="100" y="134"/>
                </a:lnTo>
                <a:lnTo>
                  <a:pt x="102" y="134"/>
                </a:lnTo>
                <a:lnTo>
                  <a:pt x="102" y="136"/>
                </a:lnTo>
                <a:lnTo>
                  <a:pt x="102" y="138"/>
                </a:lnTo>
                <a:lnTo>
                  <a:pt x="102" y="138"/>
                </a:lnTo>
                <a:lnTo>
                  <a:pt x="102" y="138"/>
                </a:lnTo>
                <a:lnTo>
                  <a:pt x="102" y="138"/>
                </a:lnTo>
                <a:lnTo>
                  <a:pt x="104" y="140"/>
                </a:lnTo>
                <a:lnTo>
                  <a:pt x="104" y="140"/>
                </a:lnTo>
                <a:lnTo>
                  <a:pt x="104" y="140"/>
                </a:lnTo>
                <a:lnTo>
                  <a:pt x="104" y="140"/>
                </a:lnTo>
                <a:lnTo>
                  <a:pt x="102" y="140"/>
                </a:lnTo>
                <a:lnTo>
                  <a:pt x="102" y="140"/>
                </a:lnTo>
                <a:lnTo>
                  <a:pt x="102" y="140"/>
                </a:lnTo>
                <a:lnTo>
                  <a:pt x="100" y="140"/>
                </a:lnTo>
                <a:lnTo>
                  <a:pt x="98" y="140"/>
                </a:lnTo>
                <a:lnTo>
                  <a:pt x="96" y="140"/>
                </a:lnTo>
                <a:lnTo>
                  <a:pt x="96" y="142"/>
                </a:lnTo>
                <a:lnTo>
                  <a:pt x="96" y="142"/>
                </a:lnTo>
                <a:lnTo>
                  <a:pt x="94" y="142"/>
                </a:lnTo>
                <a:lnTo>
                  <a:pt x="94" y="142"/>
                </a:lnTo>
                <a:lnTo>
                  <a:pt x="94" y="142"/>
                </a:lnTo>
                <a:lnTo>
                  <a:pt x="92" y="140"/>
                </a:lnTo>
                <a:lnTo>
                  <a:pt x="92" y="140"/>
                </a:lnTo>
                <a:lnTo>
                  <a:pt x="90" y="140"/>
                </a:lnTo>
                <a:lnTo>
                  <a:pt x="90" y="140"/>
                </a:lnTo>
                <a:lnTo>
                  <a:pt x="88" y="142"/>
                </a:lnTo>
                <a:lnTo>
                  <a:pt x="88" y="142"/>
                </a:lnTo>
                <a:lnTo>
                  <a:pt x="88" y="142"/>
                </a:lnTo>
                <a:lnTo>
                  <a:pt x="88" y="142"/>
                </a:lnTo>
                <a:lnTo>
                  <a:pt x="88" y="142"/>
                </a:lnTo>
                <a:lnTo>
                  <a:pt x="88" y="140"/>
                </a:lnTo>
                <a:lnTo>
                  <a:pt x="86" y="140"/>
                </a:lnTo>
                <a:lnTo>
                  <a:pt x="86" y="140"/>
                </a:lnTo>
                <a:lnTo>
                  <a:pt x="84" y="140"/>
                </a:lnTo>
                <a:lnTo>
                  <a:pt x="84" y="140"/>
                </a:lnTo>
                <a:lnTo>
                  <a:pt x="84" y="138"/>
                </a:lnTo>
                <a:lnTo>
                  <a:pt x="84" y="138"/>
                </a:lnTo>
                <a:lnTo>
                  <a:pt x="84" y="138"/>
                </a:lnTo>
                <a:lnTo>
                  <a:pt x="84" y="138"/>
                </a:lnTo>
                <a:lnTo>
                  <a:pt x="84" y="138"/>
                </a:lnTo>
                <a:lnTo>
                  <a:pt x="84" y="138"/>
                </a:lnTo>
                <a:lnTo>
                  <a:pt x="82" y="136"/>
                </a:lnTo>
                <a:lnTo>
                  <a:pt x="80" y="136"/>
                </a:lnTo>
                <a:lnTo>
                  <a:pt x="80" y="138"/>
                </a:lnTo>
                <a:lnTo>
                  <a:pt x="80" y="136"/>
                </a:lnTo>
                <a:lnTo>
                  <a:pt x="80" y="136"/>
                </a:lnTo>
                <a:lnTo>
                  <a:pt x="80" y="136"/>
                </a:lnTo>
                <a:lnTo>
                  <a:pt x="78" y="136"/>
                </a:lnTo>
                <a:lnTo>
                  <a:pt x="76" y="136"/>
                </a:lnTo>
                <a:lnTo>
                  <a:pt x="76" y="136"/>
                </a:lnTo>
                <a:lnTo>
                  <a:pt x="76" y="134"/>
                </a:lnTo>
                <a:lnTo>
                  <a:pt x="76" y="134"/>
                </a:lnTo>
                <a:lnTo>
                  <a:pt x="72" y="134"/>
                </a:lnTo>
                <a:lnTo>
                  <a:pt x="72" y="134"/>
                </a:lnTo>
                <a:lnTo>
                  <a:pt x="70" y="134"/>
                </a:lnTo>
                <a:lnTo>
                  <a:pt x="70" y="134"/>
                </a:lnTo>
                <a:lnTo>
                  <a:pt x="70" y="134"/>
                </a:lnTo>
                <a:lnTo>
                  <a:pt x="70" y="134"/>
                </a:lnTo>
                <a:lnTo>
                  <a:pt x="70" y="136"/>
                </a:lnTo>
                <a:lnTo>
                  <a:pt x="70" y="136"/>
                </a:lnTo>
                <a:lnTo>
                  <a:pt x="70" y="136"/>
                </a:lnTo>
                <a:lnTo>
                  <a:pt x="70" y="136"/>
                </a:lnTo>
                <a:lnTo>
                  <a:pt x="70" y="136"/>
                </a:lnTo>
                <a:lnTo>
                  <a:pt x="68" y="136"/>
                </a:lnTo>
                <a:lnTo>
                  <a:pt x="68" y="136"/>
                </a:lnTo>
                <a:lnTo>
                  <a:pt x="68" y="136"/>
                </a:lnTo>
                <a:lnTo>
                  <a:pt x="66" y="136"/>
                </a:lnTo>
                <a:lnTo>
                  <a:pt x="64" y="136"/>
                </a:lnTo>
                <a:lnTo>
                  <a:pt x="64" y="136"/>
                </a:lnTo>
                <a:lnTo>
                  <a:pt x="62" y="136"/>
                </a:lnTo>
                <a:lnTo>
                  <a:pt x="62" y="136"/>
                </a:lnTo>
                <a:lnTo>
                  <a:pt x="60" y="136"/>
                </a:lnTo>
                <a:lnTo>
                  <a:pt x="60" y="136"/>
                </a:lnTo>
                <a:lnTo>
                  <a:pt x="60" y="136"/>
                </a:lnTo>
                <a:lnTo>
                  <a:pt x="58" y="134"/>
                </a:lnTo>
                <a:lnTo>
                  <a:pt x="58" y="134"/>
                </a:lnTo>
                <a:lnTo>
                  <a:pt x="58" y="134"/>
                </a:lnTo>
                <a:lnTo>
                  <a:pt x="58" y="134"/>
                </a:lnTo>
                <a:lnTo>
                  <a:pt x="56" y="134"/>
                </a:lnTo>
                <a:lnTo>
                  <a:pt x="56" y="134"/>
                </a:lnTo>
                <a:lnTo>
                  <a:pt x="56" y="134"/>
                </a:lnTo>
                <a:lnTo>
                  <a:pt x="56" y="134"/>
                </a:lnTo>
                <a:lnTo>
                  <a:pt x="54" y="134"/>
                </a:lnTo>
                <a:lnTo>
                  <a:pt x="52" y="132"/>
                </a:lnTo>
                <a:lnTo>
                  <a:pt x="52" y="132"/>
                </a:lnTo>
                <a:lnTo>
                  <a:pt x="52" y="132"/>
                </a:lnTo>
                <a:lnTo>
                  <a:pt x="52" y="132"/>
                </a:lnTo>
                <a:lnTo>
                  <a:pt x="50" y="132"/>
                </a:lnTo>
                <a:lnTo>
                  <a:pt x="50" y="132"/>
                </a:lnTo>
                <a:lnTo>
                  <a:pt x="50" y="132"/>
                </a:lnTo>
                <a:lnTo>
                  <a:pt x="48" y="132"/>
                </a:lnTo>
                <a:lnTo>
                  <a:pt x="48" y="132"/>
                </a:lnTo>
                <a:lnTo>
                  <a:pt x="46" y="130"/>
                </a:lnTo>
                <a:lnTo>
                  <a:pt x="44" y="130"/>
                </a:lnTo>
                <a:lnTo>
                  <a:pt x="44" y="130"/>
                </a:lnTo>
                <a:lnTo>
                  <a:pt x="42" y="130"/>
                </a:lnTo>
                <a:lnTo>
                  <a:pt x="42" y="130"/>
                </a:lnTo>
                <a:lnTo>
                  <a:pt x="42" y="130"/>
                </a:lnTo>
                <a:lnTo>
                  <a:pt x="42" y="130"/>
                </a:lnTo>
                <a:lnTo>
                  <a:pt x="42" y="130"/>
                </a:lnTo>
                <a:lnTo>
                  <a:pt x="42" y="128"/>
                </a:lnTo>
                <a:lnTo>
                  <a:pt x="42" y="126"/>
                </a:lnTo>
                <a:lnTo>
                  <a:pt x="42" y="126"/>
                </a:lnTo>
                <a:lnTo>
                  <a:pt x="40" y="126"/>
                </a:lnTo>
                <a:lnTo>
                  <a:pt x="38" y="126"/>
                </a:lnTo>
                <a:lnTo>
                  <a:pt x="38" y="126"/>
                </a:lnTo>
                <a:lnTo>
                  <a:pt x="38" y="126"/>
                </a:lnTo>
                <a:lnTo>
                  <a:pt x="38" y="126"/>
                </a:lnTo>
                <a:lnTo>
                  <a:pt x="38" y="126"/>
                </a:lnTo>
                <a:lnTo>
                  <a:pt x="38" y="124"/>
                </a:lnTo>
                <a:lnTo>
                  <a:pt x="38" y="124"/>
                </a:lnTo>
                <a:lnTo>
                  <a:pt x="40" y="124"/>
                </a:lnTo>
                <a:lnTo>
                  <a:pt x="40" y="122"/>
                </a:lnTo>
                <a:lnTo>
                  <a:pt x="42" y="122"/>
                </a:lnTo>
                <a:lnTo>
                  <a:pt x="42" y="120"/>
                </a:lnTo>
                <a:lnTo>
                  <a:pt x="42" y="120"/>
                </a:lnTo>
                <a:lnTo>
                  <a:pt x="42" y="120"/>
                </a:lnTo>
                <a:lnTo>
                  <a:pt x="42" y="118"/>
                </a:lnTo>
                <a:lnTo>
                  <a:pt x="44" y="114"/>
                </a:lnTo>
                <a:lnTo>
                  <a:pt x="44" y="114"/>
                </a:lnTo>
                <a:lnTo>
                  <a:pt x="44" y="112"/>
                </a:lnTo>
                <a:lnTo>
                  <a:pt x="44" y="108"/>
                </a:lnTo>
                <a:lnTo>
                  <a:pt x="44" y="108"/>
                </a:lnTo>
                <a:lnTo>
                  <a:pt x="44" y="106"/>
                </a:lnTo>
                <a:lnTo>
                  <a:pt x="44" y="106"/>
                </a:lnTo>
                <a:lnTo>
                  <a:pt x="44" y="104"/>
                </a:lnTo>
                <a:lnTo>
                  <a:pt x="46" y="104"/>
                </a:lnTo>
                <a:lnTo>
                  <a:pt x="46" y="104"/>
                </a:lnTo>
                <a:lnTo>
                  <a:pt x="46" y="104"/>
                </a:lnTo>
                <a:lnTo>
                  <a:pt x="48" y="104"/>
                </a:lnTo>
                <a:lnTo>
                  <a:pt x="46" y="102"/>
                </a:lnTo>
                <a:lnTo>
                  <a:pt x="46" y="102"/>
                </a:lnTo>
                <a:lnTo>
                  <a:pt x="46" y="102"/>
                </a:lnTo>
                <a:lnTo>
                  <a:pt x="44" y="104"/>
                </a:lnTo>
                <a:lnTo>
                  <a:pt x="44" y="104"/>
                </a:lnTo>
                <a:lnTo>
                  <a:pt x="44" y="102"/>
                </a:lnTo>
                <a:lnTo>
                  <a:pt x="44" y="98"/>
                </a:lnTo>
                <a:lnTo>
                  <a:pt x="46" y="94"/>
                </a:lnTo>
                <a:lnTo>
                  <a:pt x="46" y="92"/>
                </a:lnTo>
                <a:lnTo>
                  <a:pt x="46" y="92"/>
                </a:lnTo>
                <a:lnTo>
                  <a:pt x="46" y="92"/>
                </a:lnTo>
                <a:lnTo>
                  <a:pt x="46" y="90"/>
                </a:lnTo>
                <a:lnTo>
                  <a:pt x="46" y="90"/>
                </a:lnTo>
                <a:lnTo>
                  <a:pt x="46" y="88"/>
                </a:lnTo>
                <a:lnTo>
                  <a:pt x="48" y="90"/>
                </a:lnTo>
                <a:lnTo>
                  <a:pt x="48" y="90"/>
                </a:lnTo>
                <a:lnTo>
                  <a:pt x="48" y="90"/>
                </a:lnTo>
                <a:lnTo>
                  <a:pt x="48" y="90"/>
                </a:lnTo>
                <a:lnTo>
                  <a:pt x="48" y="90"/>
                </a:lnTo>
                <a:lnTo>
                  <a:pt x="48" y="90"/>
                </a:lnTo>
                <a:lnTo>
                  <a:pt x="50" y="92"/>
                </a:lnTo>
                <a:lnTo>
                  <a:pt x="50" y="92"/>
                </a:lnTo>
                <a:lnTo>
                  <a:pt x="50" y="94"/>
                </a:lnTo>
                <a:lnTo>
                  <a:pt x="52" y="94"/>
                </a:lnTo>
                <a:lnTo>
                  <a:pt x="52" y="96"/>
                </a:lnTo>
                <a:lnTo>
                  <a:pt x="52" y="96"/>
                </a:lnTo>
                <a:lnTo>
                  <a:pt x="52" y="96"/>
                </a:lnTo>
                <a:lnTo>
                  <a:pt x="54" y="100"/>
                </a:lnTo>
                <a:lnTo>
                  <a:pt x="54" y="98"/>
                </a:lnTo>
                <a:lnTo>
                  <a:pt x="54" y="98"/>
                </a:lnTo>
                <a:lnTo>
                  <a:pt x="52" y="98"/>
                </a:lnTo>
                <a:lnTo>
                  <a:pt x="52" y="98"/>
                </a:lnTo>
                <a:lnTo>
                  <a:pt x="52" y="96"/>
                </a:lnTo>
                <a:lnTo>
                  <a:pt x="52" y="96"/>
                </a:lnTo>
                <a:lnTo>
                  <a:pt x="52" y="92"/>
                </a:lnTo>
                <a:lnTo>
                  <a:pt x="52" y="92"/>
                </a:lnTo>
                <a:lnTo>
                  <a:pt x="52" y="92"/>
                </a:lnTo>
                <a:lnTo>
                  <a:pt x="50" y="90"/>
                </a:lnTo>
                <a:lnTo>
                  <a:pt x="50" y="90"/>
                </a:lnTo>
                <a:lnTo>
                  <a:pt x="50" y="90"/>
                </a:lnTo>
                <a:lnTo>
                  <a:pt x="48" y="88"/>
                </a:lnTo>
                <a:lnTo>
                  <a:pt x="46" y="88"/>
                </a:lnTo>
                <a:lnTo>
                  <a:pt x="46" y="88"/>
                </a:lnTo>
                <a:lnTo>
                  <a:pt x="44" y="86"/>
                </a:lnTo>
                <a:lnTo>
                  <a:pt x="44" y="86"/>
                </a:lnTo>
                <a:lnTo>
                  <a:pt x="46" y="86"/>
                </a:lnTo>
                <a:lnTo>
                  <a:pt x="46" y="86"/>
                </a:lnTo>
                <a:lnTo>
                  <a:pt x="46" y="84"/>
                </a:lnTo>
                <a:lnTo>
                  <a:pt x="46" y="84"/>
                </a:lnTo>
                <a:lnTo>
                  <a:pt x="48" y="82"/>
                </a:lnTo>
                <a:lnTo>
                  <a:pt x="48" y="82"/>
                </a:lnTo>
                <a:lnTo>
                  <a:pt x="46" y="80"/>
                </a:lnTo>
                <a:lnTo>
                  <a:pt x="46" y="80"/>
                </a:lnTo>
                <a:lnTo>
                  <a:pt x="46" y="78"/>
                </a:lnTo>
                <a:lnTo>
                  <a:pt x="46" y="76"/>
                </a:lnTo>
                <a:lnTo>
                  <a:pt x="46" y="76"/>
                </a:lnTo>
                <a:lnTo>
                  <a:pt x="46" y="76"/>
                </a:lnTo>
                <a:lnTo>
                  <a:pt x="44" y="78"/>
                </a:lnTo>
                <a:lnTo>
                  <a:pt x="44" y="76"/>
                </a:lnTo>
                <a:lnTo>
                  <a:pt x="42" y="76"/>
                </a:lnTo>
                <a:lnTo>
                  <a:pt x="40" y="74"/>
                </a:lnTo>
                <a:lnTo>
                  <a:pt x="38" y="74"/>
                </a:lnTo>
                <a:lnTo>
                  <a:pt x="38" y="72"/>
                </a:lnTo>
                <a:lnTo>
                  <a:pt x="36" y="72"/>
                </a:lnTo>
                <a:lnTo>
                  <a:pt x="36" y="70"/>
                </a:lnTo>
                <a:lnTo>
                  <a:pt x="34" y="70"/>
                </a:lnTo>
                <a:lnTo>
                  <a:pt x="34" y="70"/>
                </a:lnTo>
                <a:lnTo>
                  <a:pt x="34" y="70"/>
                </a:lnTo>
                <a:lnTo>
                  <a:pt x="34" y="68"/>
                </a:lnTo>
                <a:lnTo>
                  <a:pt x="34" y="68"/>
                </a:lnTo>
                <a:lnTo>
                  <a:pt x="34" y="68"/>
                </a:lnTo>
                <a:lnTo>
                  <a:pt x="34" y="68"/>
                </a:lnTo>
                <a:lnTo>
                  <a:pt x="34" y="68"/>
                </a:lnTo>
                <a:lnTo>
                  <a:pt x="34" y="66"/>
                </a:lnTo>
                <a:lnTo>
                  <a:pt x="34" y="66"/>
                </a:lnTo>
                <a:lnTo>
                  <a:pt x="36" y="66"/>
                </a:lnTo>
                <a:lnTo>
                  <a:pt x="34" y="64"/>
                </a:lnTo>
                <a:lnTo>
                  <a:pt x="34" y="64"/>
                </a:lnTo>
                <a:lnTo>
                  <a:pt x="34" y="64"/>
                </a:lnTo>
                <a:lnTo>
                  <a:pt x="34" y="64"/>
                </a:lnTo>
                <a:lnTo>
                  <a:pt x="32" y="64"/>
                </a:lnTo>
                <a:lnTo>
                  <a:pt x="32" y="62"/>
                </a:lnTo>
                <a:lnTo>
                  <a:pt x="34" y="62"/>
                </a:lnTo>
                <a:lnTo>
                  <a:pt x="34" y="62"/>
                </a:lnTo>
                <a:lnTo>
                  <a:pt x="34" y="62"/>
                </a:lnTo>
                <a:lnTo>
                  <a:pt x="36" y="62"/>
                </a:lnTo>
                <a:lnTo>
                  <a:pt x="36" y="62"/>
                </a:lnTo>
                <a:lnTo>
                  <a:pt x="36" y="62"/>
                </a:lnTo>
                <a:lnTo>
                  <a:pt x="38" y="62"/>
                </a:lnTo>
                <a:lnTo>
                  <a:pt x="38" y="62"/>
                </a:lnTo>
                <a:lnTo>
                  <a:pt x="38" y="62"/>
                </a:lnTo>
                <a:lnTo>
                  <a:pt x="36" y="60"/>
                </a:lnTo>
                <a:lnTo>
                  <a:pt x="36" y="60"/>
                </a:lnTo>
                <a:lnTo>
                  <a:pt x="34" y="60"/>
                </a:lnTo>
                <a:lnTo>
                  <a:pt x="34" y="60"/>
                </a:lnTo>
                <a:lnTo>
                  <a:pt x="34" y="60"/>
                </a:lnTo>
                <a:lnTo>
                  <a:pt x="32" y="62"/>
                </a:lnTo>
                <a:lnTo>
                  <a:pt x="32" y="62"/>
                </a:lnTo>
                <a:lnTo>
                  <a:pt x="30" y="62"/>
                </a:lnTo>
                <a:lnTo>
                  <a:pt x="28" y="62"/>
                </a:lnTo>
                <a:lnTo>
                  <a:pt x="28" y="60"/>
                </a:lnTo>
                <a:lnTo>
                  <a:pt x="28" y="60"/>
                </a:lnTo>
                <a:lnTo>
                  <a:pt x="28" y="58"/>
                </a:lnTo>
                <a:lnTo>
                  <a:pt x="30" y="60"/>
                </a:lnTo>
                <a:lnTo>
                  <a:pt x="30" y="58"/>
                </a:lnTo>
                <a:lnTo>
                  <a:pt x="28" y="58"/>
                </a:lnTo>
                <a:lnTo>
                  <a:pt x="28" y="58"/>
                </a:lnTo>
                <a:lnTo>
                  <a:pt x="28" y="58"/>
                </a:lnTo>
                <a:lnTo>
                  <a:pt x="30" y="58"/>
                </a:lnTo>
                <a:lnTo>
                  <a:pt x="30" y="58"/>
                </a:lnTo>
                <a:lnTo>
                  <a:pt x="30" y="58"/>
                </a:lnTo>
                <a:lnTo>
                  <a:pt x="28" y="58"/>
                </a:lnTo>
                <a:lnTo>
                  <a:pt x="28" y="56"/>
                </a:lnTo>
                <a:lnTo>
                  <a:pt x="26" y="58"/>
                </a:lnTo>
                <a:lnTo>
                  <a:pt x="24" y="58"/>
                </a:lnTo>
                <a:lnTo>
                  <a:pt x="24" y="58"/>
                </a:lnTo>
                <a:lnTo>
                  <a:pt x="24" y="56"/>
                </a:lnTo>
                <a:lnTo>
                  <a:pt x="24" y="56"/>
                </a:lnTo>
                <a:lnTo>
                  <a:pt x="24" y="56"/>
                </a:lnTo>
                <a:lnTo>
                  <a:pt x="26" y="56"/>
                </a:lnTo>
                <a:lnTo>
                  <a:pt x="26" y="56"/>
                </a:lnTo>
                <a:lnTo>
                  <a:pt x="26" y="56"/>
                </a:lnTo>
                <a:lnTo>
                  <a:pt x="26" y="56"/>
                </a:lnTo>
                <a:lnTo>
                  <a:pt x="24" y="56"/>
                </a:lnTo>
                <a:lnTo>
                  <a:pt x="22" y="56"/>
                </a:lnTo>
                <a:lnTo>
                  <a:pt x="20" y="56"/>
                </a:lnTo>
                <a:lnTo>
                  <a:pt x="20" y="56"/>
                </a:lnTo>
                <a:lnTo>
                  <a:pt x="20" y="58"/>
                </a:lnTo>
                <a:lnTo>
                  <a:pt x="20" y="58"/>
                </a:lnTo>
                <a:lnTo>
                  <a:pt x="20" y="58"/>
                </a:lnTo>
                <a:lnTo>
                  <a:pt x="20" y="58"/>
                </a:lnTo>
                <a:lnTo>
                  <a:pt x="20" y="58"/>
                </a:lnTo>
                <a:lnTo>
                  <a:pt x="20" y="56"/>
                </a:lnTo>
                <a:lnTo>
                  <a:pt x="20" y="56"/>
                </a:lnTo>
                <a:lnTo>
                  <a:pt x="20" y="56"/>
                </a:lnTo>
                <a:lnTo>
                  <a:pt x="20" y="56"/>
                </a:lnTo>
                <a:lnTo>
                  <a:pt x="20" y="56"/>
                </a:lnTo>
                <a:lnTo>
                  <a:pt x="16" y="54"/>
                </a:lnTo>
                <a:lnTo>
                  <a:pt x="14" y="54"/>
                </a:lnTo>
                <a:lnTo>
                  <a:pt x="12" y="52"/>
                </a:lnTo>
                <a:lnTo>
                  <a:pt x="12" y="52"/>
                </a:lnTo>
                <a:lnTo>
                  <a:pt x="10" y="52"/>
                </a:lnTo>
                <a:lnTo>
                  <a:pt x="10" y="52"/>
                </a:lnTo>
                <a:lnTo>
                  <a:pt x="10" y="52"/>
                </a:lnTo>
                <a:lnTo>
                  <a:pt x="8" y="52"/>
                </a:lnTo>
                <a:lnTo>
                  <a:pt x="8" y="52"/>
                </a:lnTo>
                <a:lnTo>
                  <a:pt x="6" y="52"/>
                </a:lnTo>
                <a:lnTo>
                  <a:pt x="6" y="52"/>
                </a:lnTo>
                <a:lnTo>
                  <a:pt x="6" y="52"/>
                </a:lnTo>
                <a:lnTo>
                  <a:pt x="6" y="52"/>
                </a:lnTo>
                <a:lnTo>
                  <a:pt x="6" y="52"/>
                </a:lnTo>
                <a:lnTo>
                  <a:pt x="4" y="52"/>
                </a:lnTo>
                <a:lnTo>
                  <a:pt x="4" y="52"/>
                </a:lnTo>
                <a:lnTo>
                  <a:pt x="4" y="52"/>
                </a:lnTo>
                <a:lnTo>
                  <a:pt x="4" y="52"/>
                </a:lnTo>
                <a:lnTo>
                  <a:pt x="4" y="52"/>
                </a:lnTo>
                <a:lnTo>
                  <a:pt x="4" y="50"/>
                </a:lnTo>
                <a:lnTo>
                  <a:pt x="4" y="50"/>
                </a:lnTo>
                <a:lnTo>
                  <a:pt x="4" y="50"/>
                </a:lnTo>
                <a:lnTo>
                  <a:pt x="2" y="50"/>
                </a:lnTo>
                <a:lnTo>
                  <a:pt x="2" y="50"/>
                </a:lnTo>
                <a:lnTo>
                  <a:pt x="2" y="50"/>
                </a:lnTo>
                <a:lnTo>
                  <a:pt x="0" y="48"/>
                </a:lnTo>
                <a:lnTo>
                  <a:pt x="0" y="48"/>
                </a:lnTo>
                <a:lnTo>
                  <a:pt x="0" y="48"/>
                </a:lnTo>
                <a:lnTo>
                  <a:pt x="4" y="48"/>
                </a:lnTo>
                <a:lnTo>
                  <a:pt x="4" y="48"/>
                </a:lnTo>
                <a:lnTo>
                  <a:pt x="6" y="48"/>
                </a:lnTo>
                <a:lnTo>
                  <a:pt x="6" y="48"/>
                </a:lnTo>
                <a:lnTo>
                  <a:pt x="6" y="48"/>
                </a:lnTo>
                <a:lnTo>
                  <a:pt x="6" y="46"/>
                </a:lnTo>
                <a:lnTo>
                  <a:pt x="4" y="46"/>
                </a:lnTo>
                <a:lnTo>
                  <a:pt x="4" y="46"/>
                </a:lnTo>
                <a:lnTo>
                  <a:pt x="2" y="46"/>
                </a:lnTo>
                <a:lnTo>
                  <a:pt x="2" y="46"/>
                </a:lnTo>
                <a:lnTo>
                  <a:pt x="2" y="46"/>
                </a:lnTo>
                <a:lnTo>
                  <a:pt x="2" y="44"/>
                </a:lnTo>
                <a:lnTo>
                  <a:pt x="2" y="44"/>
                </a:lnTo>
                <a:lnTo>
                  <a:pt x="2" y="44"/>
                </a:lnTo>
                <a:lnTo>
                  <a:pt x="2" y="44"/>
                </a:lnTo>
                <a:lnTo>
                  <a:pt x="2" y="44"/>
                </a:lnTo>
                <a:lnTo>
                  <a:pt x="4" y="44"/>
                </a:lnTo>
                <a:lnTo>
                  <a:pt x="6" y="44"/>
                </a:lnTo>
                <a:lnTo>
                  <a:pt x="6" y="44"/>
                </a:lnTo>
                <a:lnTo>
                  <a:pt x="6" y="44"/>
                </a:lnTo>
                <a:lnTo>
                  <a:pt x="4" y="44"/>
                </a:lnTo>
                <a:lnTo>
                  <a:pt x="4" y="44"/>
                </a:lnTo>
                <a:lnTo>
                  <a:pt x="2" y="44"/>
                </a:lnTo>
                <a:lnTo>
                  <a:pt x="0" y="44"/>
                </a:lnTo>
                <a:lnTo>
                  <a:pt x="0" y="44"/>
                </a:lnTo>
                <a:lnTo>
                  <a:pt x="0" y="44"/>
                </a:lnTo>
                <a:lnTo>
                  <a:pt x="0" y="42"/>
                </a:lnTo>
                <a:lnTo>
                  <a:pt x="0" y="42"/>
                </a:lnTo>
                <a:lnTo>
                  <a:pt x="0" y="40"/>
                </a:lnTo>
                <a:lnTo>
                  <a:pt x="0" y="40"/>
                </a:lnTo>
                <a:lnTo>
                  <a:pt x="0" y="40"/>
                </a:lnTo>
                <a:lnTo>
                  <a:pt x="2" y="40"/>
                </a:lnTo>
                <a:lnTo>
                  <a:pt x="2" y="40"/>
                </a:lnTo>
                <a:lnTo>
                  <a:pt x="2" y="40"/>
                </a:lnTo>
                <a:lnTo>
                  <a:pt x="2" y="40"/>
                </a:lnTo>
                <a:lnTo>
                  <a:pt x="2" y="40"/>
                </a:lnTo>
                <a:lnTo>
                  <a:pt x="2" y="40"/>
                </a:lnTo>
                <a:lnTo>
                  <a:pt x="4" y="38"/>
                </a:lnTo>
                <a:lnTo>
                  <a:pt x="8" y="38"/>
                </a:lnTo>
                <a:lnTo>
                  <a:pt x="10" y="38"/>
                </a:lnTo>
                <a:lnTo>
                  <a:pt x="10" y="38"/>
                </a:lnTo>
                <a:lnTo>
                  <a:pt x="10" y="38"/>
                </a:lnTo>
                <a:lnTo>
                  <a:pt x="10" y="38"/>
                </a:lnTo>
                <a:lnTo>
                  <a:pt x="12" y="40"/>
                </a:lnTo>
                <a:lnTo>
                  <a:pt x="12" y="38"/>
                </a:lnTo>
                <a:lnTo>
                  <a:pt x="12" y="38"/>
                </a:lnTo>
                <a:lnTo>
                  <a:pt x="12" y="38"/>
                </a:lnTo>
                <a:lnTo>
                  <a:pt x="12" y="38"/>
                </a:lnTo>
                <a:lnTo>
                  <a:pt x="14" y="38"/>
                </a:lnTo>
                <a:lnTo>
                  <a:pt x="14" y="38"/>
                </a:lnTo>
                <a:lnTo>
                  <a:pt x="14" y="38"/>
                </a:lnTo>
                <a:lnTo>
                  <a:pt x="14" y="38"/>
                </a:lnTo>
                <a:lnTo>
                  <a:pt x="16" y="38"/>
                </a:lnTo>
                <a:lnTo>
                  <a:pt x="14" y="38"/>
                </a:lnTo>
                <a:lnTo>
                  <a:pt x="14" y="36"/>
                </a:lnTo>
                <a:lnTo>
                  <a:pt x="16" y="36"/>
                </a:lnTo>
                <a:lnTo>
                  <a:pt x="16" y="36"/>
                </a:lnTo>
                <a:lnTo>
                  <a:pt x="16" y="36"/>
                </a:lnTo>
                <a:lnTo>
                  <a:pt x="18" y="36"/>
                </a:lnTo>
                <a:lnTo>
                  <a:pt x="20" y="36"/>
                </a:lnTo>
                <a:lnTo>
                  <a:pt x="20" y="36"/>
                </a:lnTo>
                <a:lnTo>
                  <a:pt x="22" y="36"/>
                </a:lnTo>
                <a:lnTo>
                  <a:pt x="24" y="38"/>
                </a:lnTo>
                <a:lnTo>
                  <a:pt x="24" y="40"/>
                </a:lnTo>
                <a:lnTo>
                  <a:pt x="26" y="40"/>
                </a:lnTo>
                <a:lnTo>
                  <a:pt x="26" y="42"/>
                </a:lnTo>
                <a:lnTo>
                  <a:pt x="26" y="42"/>
                </a:lnTo>
                <a:lnTo>
                  <a:pt x="30" y="40"/>
                </a:lnTo>
                <a:lnTo>
                  <a:pt x="30" y="38"/>
                </a:lnTo>
                <a:lnTo>
                  <a:pt x="32" y="38"/>
                </a:lnTo>
                <a:lnTo>
                  <a:pt x="32" y="38"/>
                </a:lnTo>
                <a:lnTo>
                  <a:pt x="34" y="40"/>
                </a:lnTo>
                <a:lnTo>
                  <a:pt x="34" y="40"/>
                </a:lnTo>
                <a:lnTo>
                  <a:pt x="36" y="42"/>
                </a:lnTo>
                <a:lnTo>
                  <a:pt x="36" y="40"/>
                </a:lnTo>
                <a:lnTo>
                  <a:pt x="36" y="40"/>
                </a:lnTo>
                <a:lnTo>
                  <a:pt x="36" y="40"/>
                </a:lnTo>
                <a:lnTo>
                  <a:pt x="34" y="40"/>
                </a:lnTo>
                <a:lnTo>
                  <a:pt x="36" y="38"/>
                </a:lnTo>
                <a:lnTo>
                  <a:pt x="36" y="38"/>
                </a:lnTo>
                <a:lnTo>
                  <a:pt x="38" y="38"/>
                </a:lnTo>
                <a:lnTo>
                  <a:pt x="38" y="38"/>
                </a:lnTo>
                <a:lnTo>
                  <a:pt x="36" y="38"/>
                </a:lnTo>
                <a:lnTo>
                  <a:pt x="38" y="40"/>
                </a:lnTo>
                <a:lnTo>
                  <a:pt x="38" y="40"/>
                </a:lnTo>
                <a:lnTo>
                  <a:pt x="38" y="40"/>
                </a:lnTo>
                <a:lnTo>
                  <a:pt x="38" y="40"/>
                </a:lnTo>
                <a:lnTo>
                  <a:pt x="38" y="40"/>
                </a:lnTo>
                <a:lnTo>
                  <a:pt x="40" y="40"/>
                </a:lnTo>
                <a:lnTo>
                  <a:pt x="40" y="40"/>
                </a:lnTo>
                <a:lnTo>
                  <a:pt x="40" y="40"/>
                </a:lnTo>
                <a:lnTo>
                  <a:pt x="42" y="40"/>
                </a:lnTo>
                <a:lnTo>
                  <a:pt x="42" y="40"/>
                </a:lnTo>
                <a:lnTo>
                  <a:pt x="44" y="40"/>
                </a:lnTo>
                <a:lnTo>
                  <a:pt x="42" y="38"/>
                </a:lnTo>
                <a:lnTo>
                  <a:pt x="42" y="38"/>
                </a:lnTo>
                <a:lnTo>
                  <a:pt x="40" y="38"/>
                </a:lnTo>
                <a:lnTo>
                  <a:pt x="40" y="36"/>
                </a:lnTo>
                <a:lnTo>
                  <a:pt x="40" y="36"/>
                </a:lnTo>
                <a:lnTo>
                  <a:pt x="40" y="34"/>
                </a:lnTo>
                <a:lnTo>
                  <a:pt x="40" y="34"/>
                </a:lnTo>
                <a:lnTo>
                  <a:pt x="40" y="34"/>
                </a:lnTo>
                <a:lnTo>
                  <a:pt x="40" y="32"/>
                </a:lnTo>
                <a:lnTo>
                  <a:pt x="40" y="32"/>
                </a:lnTo>
                <a:lnTo>
                  <a:pt x="40" y="30"/>
                </a:lnTo>
                <a:lnTo>
                  <a:pt x="40" y="28"/>
                </a:lnTo>
                <a:lnTo>
                  <a:pt x="40" y="28"/>
                </a:lnTo>
                <a:lnTo>
                  <a:pt x="38" y="28"/>
                </a:lnTo>
                <a:lnTo>
                  <a:pt x="38" y="28"/>
                </a:lnTo>
                <a:lnTo>
                  <a:pt x="38" y="28"/>
                </a:lnTo>
                <a:lnTo>
                  <a:pt x="38" y="26"/>
                </a:lnTo>
                <a:lnTo>
                  <a:pt x="38" y="24"/>
                </a:lnTo>
                <a:lnTo>
                  <a:pt x="38" y="24"/>
                </a:lnTo>
                <a:lnTo>
                  <a:pt x="38" y="22"/>
                </a:lnTo>
                <a:lnTo>
                  <a:pt x="36" y="22"/>
                </a:lnTo>
                <a:lnTo>
                  <a:pt x="36" y="22"/>
                </a:lnTo>
                <a:lnTo>
                  <a:pt x="36" y="22"/>
                </a:lnTo>
                <a:lnTo>
                  <a:pt x="36" y="22"/>
                </a:lnTo>
                <a:lnTo>
                  <a:pt x="36" y="22"/>
                </a:lnTo>
                <a:lnTo>
                  <a:pt x="38" y="22"/>
                </a:lnTo>
                <a:lnTo>
                  <a:pt x="38" y="22"/>
                </a:lnTo>
                <a:lnTo>
                  <a:pt x="40" y="22"/>
                </a:lnTo>
                <a:lnTo>
                  <a:pt x="40" y="22"/>
                </a:lnTo>
                <a:lnTo>
                  <a:pt x="42" y="22"/>
                </a:lnTo>
                <a:lnTo>
                  <a:pt x="42" y="22"/>
                </a:lnTo>
                <a:lnTo>
                  <a:pt x="42" y="22"/>
                </a:lnTo>
                <a:lnTo>
                  <a:pt x="42" y="22"/>
                </a:lnTo>
                <a:lnTo>
                  <a:pt x="44" y="22"/>
                </a:lnTo>
                <a:lnTo>
                  <a:pt x="44" y="22"/>
                </a:lnTo>
                <a:lnTo>
                  <a:pt x="44" y="22"/>
                </a:lnTo>
                <a:lnTo>
                  <a:pt x="44" y="22"/>
                </a:lnTo>
                <a:lnTo>
                  <a:pt x="46" y="22"/>
                </a:lnTo>
                <a:lnTo>
                  <a:pt x="46" y="24"/>
                </a:lnTo>
                <a:lnTo>
                  <a:pt x="44" y="24"/>
                </a:lnTo>
                <a:lnTo>
                  <a:pt x="44" y="24"/>
                </a:lnTo>
                <a:lnTo>
                  <a:pt x="44" y="24"/>
                </a:lnTo>
                <a:lnTo>
                  <a:pt x="44" y="24"/>
                </a:lnTo>
                <a:lnTo>
                  <a:pt x="44" y="26"/>
                </a:lnTo>
                <a:lnTo>
                  <a:pt x="44" y="26"/>
                </a:lnTo>
                <a:lnTo>
                  <a:pt x="46" y="26"/>
                </a:lnTo>
                <a:lnTo>
                  <a:pt x="46" y="28"/>
                </a:lnTo>
                <a:lnTo>
                  <a:pt x="48" y="26"/>
                </a:lnTo>
                <a:lnTo>
                  <a:pt x="48" y="26"/>
                </a:lnTo>
                <a:lnTo>
                  <a:pt x="50" y="26"/>
                </a:lnTo>
                <a:lnTo>
                  <a:pt x="50" y="28"/>
                </a:lnTo>
                <a:lnTo>
                  <a:pt x="50" y="28"/>
                </a:lnTo>
                <a:lnTo>
                  <a:pt x="50" y="28"/>
                </a:lnTo>
                <a:lnTo>
                  <a:pt x="52" y="28"/>
                </a:lnTo>
                <a:lnTo>
                  <a:pt x="52" y="28"/>
                </a:lnTo>
                <a:lnTo>
                  <a:pt x="54" y="28"/>
                </a:lnTo>
                <a:lnTo>
                  <a:pt x="54" y="28"/>
                </a:lnTo>
                <a:lnTo>
                  <a:pt x="56" y="28"/>
                </a:lnTo>
                <a:lnTo>
                  <a:pt x="56" y="28"/>
                </a:lnTo>
                <a:lnTo>
                  <a:pt x="58" y="28"/>
                </a:lnTo>
                <a:lnTo>
                  <a:pt x="58" y="28"/>
                </a:lnTo>
                <a:lnTo>
                  <a:pt x="60" y="28"/>
                </a:lnTo>
                <a:lnTo>
                  <a:pt x="60" y="28"/>
                </a:lnTo>
                <a:lnTo>
                  <a:pt x="60" y="28"/>
                </a:lnTo>
                <a:lnTo>
                  <a:pt x="60" y="28"/>
                </a:lnTo>
                <a:lnTo>
                  <a:pt x="62" y="28"/>
                </a:lnTo>
                <a:lnTo>
                  <a:pt x="62" y="28"/>
                </a:lnTo>
                <a:lnTo>
                  <a:pt x="62" y="26"/>
                </a:lnTo>
                <a:lnTo>
                  <a:pt x="62" y="26"/>
                </a:lnTo>
                <a:lnTo>
                  <a:pt x="64" y="26"/>
                </a:lnTo>
                <a:lnTo>
                  <a:pt x="64" y="26"/>
                </a:lnTo>
                <a:lnTo>
                  <a:pt x="64" y="26"/>
                </a:lnTo>
                <a:lnTo>
                  <a:pt x="64" y="26"/>
                </a:lnTo>
                <a:lnTo>
                  <a:pt x="66" y="26"/>
                </a:lnTo>
                <a:lnTo>
                  <a:pt x="66" y="26"/>
                </a:lnTo>
                <a:lnTo>
                  <a:pt x="66" y="26"/>
                </a:lnTo>
                <a:lnTo>
                  <a:pt x="68" y="26"/>
                </a:lnTo>
                <a:lnTo>
                  <a:pt x="66" y="26"/>
                </a:lnTo>
                <a:lnTo>
                  <a:pt x="66" y="26"/>
                </a:lnTo>
                <a:lnTo>
                  <a:pt x="66" y="26"/>
                </a:lnTo>
                <a:lnTo>
                  <a:pt x="64" y="26"/>
                </a:lnTo>
                <a:lnTo>
                  <a:pt x="64" y="26"/>
                </a:lnTo>
                <a:lnTo>
                  <a:pt x="62" y="26"/>
                </a:lnTo>
                <a:lnTo>
                  <a:pt x="62" y="26"/>
                </a:lnTo>
                <a:lnTo>
                  <a:pt x="62" y="24"/>
                </a:lnTo>
                <a:lnTo>
                  <a:pt x="64" y="22"/>
                </a:lnTo>
                <a:lnTo>
                  <a:pt x="64" y="22"/>
                </a:lnTo>
                <a:lnTo>
                  <a:pt x="64" y="22"/>
                </a:lnTo>
                <a:lnTo>
                  <a:pt x="64" y="22"/>
                </a:lnTo>
                <a:lnTo>
                  <a:pt x="64" y="22"/>
                </a:lnTo>
                <a:lnTo>
                  <a:pt x="66" y="20"/>
                </a:lnTo>
                <a:lnTo>
                  <a:pt x="68" y="20"/>
                </a:lnTo>
                <a:lnTo>
                  <a:pt x="68" y="20"/>
                </a:lnTo>
                <a:lnTo>
                  <a:pt x="70" y="20"/>
                </a:lnTo>
                <a:lnTo>
                  <a:pt x="70" y="20"/>
                </a:lnTo>
                <a:lnTo>
                  <a:pt x="70" y="20"/>
                </a:lnTo>
                <a:lnTo>
                  <a:pt x="74" y="18"/>
                </a:lnTo>
                <a:lnTo>
                  <a:pt x="76" y="18"/>
                </a:lnTo>
                <a:lnTo>
                  <a:pt x="76" y="18"/>
                </a:lnTo>
                <a:lnTo>
                  <a:pt x="78" y="16"/>
                </a:lnTo>
                <a:lnTo>
                  <a:pt x="78" y="16"/>
                </a:lnTo>
                <a:lnTo>
                  <a:pt x="80" y="16"/>
                </a:lnTo>
                <a:lnTo>
                  <a:pt x="80" y="16"/>
                </a:lnTo>
                <a:lnTo>
                  <a:pt x="80" y="14"/>
                </a:lnTo>
                <a:lnTo>
                  <a:pt x="80" y="12"/>
                </a:lnTo>
                <a:lnTo>
                  <a:pt x="80" y="12"/>
                </a:lnTo>
                <a:lnTo>
                  <a:pt x="82" y="12"/>
                </a:lnTo>
                <a:lnTo>
                  <a:pt x="82" y="12"/>
                </a:lnTo>
                <a:lnTo>
                  <a:pt x="80" y="10"/>
                </a:lnTo>
                <a:lnTo>
                  <a:pt x="80" y="8"/>
                </a:lnTo>
                <a:lnTo>
                  <a:pt x="80" y="6"/>
                </a:lnTo>
                <a:lnTo>
                  <a:pt x="80" y="6"/>
                </a:lnTo>
                <a:lnTo>
                  <a:pt x="82" y="4"/>
                </a:lnTo>
                <a:lnTo>
                  <a:pt x="82" y="4"/>
                </a:lnTo>
                <a:lnTo>
                  <a:pt x="82" y="2"/>
                </a:lnTo>
                <a:lnTo>
                  <a:pt x="84" y="2"/>
                </a:lnTo>
                <a:lnTo>
                  <a:pt x="84" y="2"/>
                </a:lnTo>
                <a:lnTo>
                  <a:pt x="86" y="2"/>
                </a:lnTo>
                <a:lnTo>
                  <a:pt x="90" y="0"/>
                </a:lnTo>
                <a:lnTo>
                  <a:pt x="90" y="0"/>
                </a:lnTo>
                <a:lnTo>
                  <a:pt x="92" y="0"/>
                </a:lnTo>
                <a:lnTo>
                  <a:pt x="92" y="0"/>
                </a:lnTo>
                <a:lnTo>
                  <a:pt x="92" y="0"/>
                </a:lnTo>
                <a:lnTo>
                  <a:pt x="92" y="0"/>
                </a:lnTo>
                <a:lnTo>
                  <a:pt x="94" y="0"/>
                </a:lnTo>
                <a:close/>
                <a:moveTo>
                  <a:pt x="186" y="136"/>
                </a:moveTo>
                <a:lnTo>
                  <a:pt x="186" y="136"/>
                </a:lnTo>
                <a:lnTo>
                  <a:pt x="188" y="138"/>
                </a:lnTo>
                <a:lnTo>
                  <a:pt x="188" y="138"/>
                </a:lnTo>
                <a:lnTo>
                  <a:pt x="188" y="138"/>
                </a:lnTo>
                <a:lnTo>
                  <a:pt x="188" y="138"/>
                </a:lnTo>
                <a:lnTo>
                  <a:pt x="188" y="138"/>
                </a:lnTo>
                <a:lnTo>
                  <a:pt x="188" y="138"/>
                </a:lnTo>
                <a:lnTo>
                  <a:pt x="188" y="138"/>
                </a:lnTo>
                <a:lnTo>
                  <a:pt x="188" y="138"/>
                </a:lnTo>
                <a:lnTo>
                  <a:pt x="188" y="138"/>
                </a:lnTo>
                <a:lnTo>
                  <a:pt x="188" y="144"/>
                </a:lnTo>
                <a:lnTo>
                  <a:pt x="188" y="144"/>
                </a:lnTo>
                <a:lnTo>
                  <a:pt x="188" y="146"/>
                </a:lnTo>
                <a:lnTo>
                  <a:pt x="188" y="148"/>
                </a:lnTo>
                <a:lnTo>
                  <a:pt x="188" y="148"/>
                </a:lnTo>
                <a:lnTo>
                  <a:pt x="186" y="148"/>
                </a:lnTo>
                <a:lnTo>
                  <a:pt x="186" y="150"/>
                </a:lnTo>
                <a:lnTo>
                  <a:pt x="186" y="150"/>
                </a:lnTo>
                <a:lnTo>
                  <a:pt x="186" y="150"/>
                </a:lnTo>
                <a:lnTo>
                  <a:pt x="186" y="152"/>
                </a:lnTo>
                <a:lnTo>
                  <a:pt x="186" y="154"/>
                </a:lnTo>
                <a:lnTo>
                  <a:pt x="186" y="154"/>
                </a:lnTo>
                <a:lnTo>
                  <a:pt x="186" y="156"/>
                </a:lnTo>
                <a:lnTo>
                  <a:pt x="186" y="156"/>
                </a:lnTo>
                <a:lnTo>
                  <a:pt x="186" y="158"/>
                </a:lnTo>
                <a:lnTo>
                  <a:pt x="184" y="158"/>
                </a:lnTo>
                <a:lnTo>
                  <a:pt x="184" y="158"/>
                </a:lnTo>
                <a:lnTo>
                  <a:pt x="184" y="158"/>
                </a:lnTo>
                <a:lnTo>
                  <a:pt x="184" y="156"/>
                </a:lnTo>
                <a:lnTo>
                  <a:pt x="182" y="156"/>
                </a:lnTo>
                <a:lnTo>
                  <a:pt x="180" y="156"/>
                </a:lnTo>
                <a:lnTo>
                  <a:pt x="180" y="156"/>
                </a:lnTo>
                <a:lnTo>
                  <a:pt x="178" y="154"/>
                </a:lnTo>
                <a:lnTo>
                  <a:pt x="178" y="154"/>
                </a:lnTo>
                <a:lnTo>
                  <a:pt x="180" y="154"/>
                </a:lnTo>
                <a:lnTo>
                  <a:pt x="180" y="154"/>
                </a:lnTo>
                <a:lnTo>
                  <a:pt x="180" y="152"/>
                </a:lnTo>
                <a:lnTo>
                  <a:pt x="180" y="152"/>
                </a:lnTo>
                <a:lnTo>
                  <a:pt x="180" y="152"/>
                </a:lnTo>
                <a:lnTo>
                  <a:pt x="178" y="152"/>
                </a:lnTo>
                <a:lnTo>
                  <a:pt x="178" y="152"/>
                </a:lnTo>
                <a:lnTo>
                  <a:pt x="178" y="152"/>
                </a:lnTo>
                <a:lnTo>
                  <a:pt x="178" y="150"/>
                </a:lnTo>
                <a:lnTo>
                  <a:pt x="178" y="150"/>
                </a:lnTo>
                <a:lnTo>
                  <a:pt x="178" y="150"/>
                </a:lnTo>
                <a:lnTo>
                  <a:pt x="178" y="148"/>
                </a:lnTo>
                <a:lnTo>
                  <a:pt x="178" y="148"/>
                </a:lnTo>
                <a:lnTo>
                  <a:pt x="178" y="148"/>
                </a:lnTo>
                <a:lnTo>
                  <a:pt x="178" y="148"/>
                </a:lnTo>
                <a:lnTo>
                  <a:pt x="176" y="150"/>
                </a:lnTo>
                <a:lnTo>
                  <a:pt x="176" y="148"/>
                </a:lnTo>
                <a:lnTo>
                  <a:pt x="176" y="148"/>
                </a:lnTo>
                <a:lnTo>
                  <a:pt x="176" y="148"/>
                </a:lnTo>
                <a:lnTo>
                  <a:pt x="176" y="148"/>
                </a:lnTo>
                <a:lnTo>
                  <a:pt x="176" y="148"/>
                </a:lnTo>
                <a:lnTo>
                  <a:pt x="178" y="146"/>
                </a:lnTo>
                <a:lnTo>
                  <a:pt x="178" y="146"/>
                </a:lnTo>
                <a:lnTo>
                  <a:pt x="176" y="146"/>
                </a:lnTo>
                <a:lnTo>
                  <a:pt x="176" y="146"/>
                </a:lnTo>
                <a:lnTo>
                  <a:pt x="176" y="144"/>
                </a:lnTo>
                <a:lnTo>
                  <a:pt x="176" y="144"/>
                </a:lnTo>
                <a:lnTo>
                  <a:pt x="176" y="144"/>
                </a:lnTo>
                <a:lnTo>
                  <a:pt x="176" y="144"/>
                </a:lnTo>
                <a:lnTo>
                  <a:pt x="178" y="144"/>
                </a:lnTo>
                <a:lnTo>
                  <a:pt x="176" y="142"/>
                </a:lnTo>
                <a:lnTo>
                  <a:pt x="176" y="142"/>
                </a:lnTo>
                <a:lnTo>
                  <a:pt x="176" y="142"/>
                </a:lnTo>
                <a:lnTo>
                  <a:pt x="176" y="142"/>
                </a:lnTo>
                <a:lnTo>
                  <a:pt x="176" y="140"/>
                </a:lnTo>
                <a:lnTo>
                  <a:pt x="178" y="138"/>
                </a:lnTo>
                <a:lnTo>
                  <a:pt x="180" y="138"/>
                </a:lnTo>
                <a:lnTo>
                  <a:pt x="182" y="136"/>
                </a:lnTo>
                <a:lnTo>
                  <a:pt x="182" y="136"/>
                </a:lnTo>
                <a:lnTo>
                  <a:pt x="182" y="136"/>
                </a:lnTo>
                <a:lnTo>
                  <a:pt x="182" y="136"/>
                </a:lnTo>
                <a:lnTo>
                  <a:pt x="184" y="136"/>
                </a:lnTo>
                <a:lnTo>
                  <a:pt x="184" y="136"/>
                </a:lnTo>
                <a:lnTo>
                  <a:pt x="184" y="136"/>
                </a:lnTo>
                <a:lnTo>
                  <a:pt x="186" y="136"/>
                </a:lnTo>
                <a:lnTo>
                  <a:pt x="186" y="136"/>
                </a:lnTo>
                <a:lnTo>
                  <a:pt x="186" y="134"/>
                </a:lnTo>
                <a:lnTo>
                  <a:pt x="186" y="134"/>
                </a:lnTo>
                <a:lnTo>
                  <a:pt x="186" y="132"/>
                </a:lnTo>
                <a:lnTo>
                  <a:pt x="186" y="130"/>
                </a:lnTo>
                <a:lnTo>
                  <a:pt x="186" y="130"/>
                </a:lnTo>
                <a:lnTo>
                  <a:pt x="186" y="132"/>
                </a:lnTo>
                <a:lnTo>
                  <a:pt x="188" y="134"/>
                </a:lnTo>
                <a:lnTo>
                  <a:pt x="188" y="134"/>
                </a:lnTo>
                <a:lnTo>
                  <a:pt x="188" y="136"/>
                </a:lnTo>
                <a:lnTo>
                  <a:pt x="186" y="13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1" name="Freeform 197"/>
          <p:cNvSpPr>
            <a:spLocks noEditPoints="1"/>
          </p:cNvSpPr>
          <p:nvPr/>
        </p:nvSpPr>
        <p:spPr bwMode="auto">
          <a:xfrm>
            <a:off x="419100" y="4059238"/>
            <a:ext cx="8293100" cy="79375"/>
          </a:xfrm>
          <a:custGeom>
            <a:avLst/>
            <a:gdLst/>
            <a:ahLst/>
            <a:cxnLst>
              <a:cxn ang="0">
                <a:pos x="5200" y="26"/>
              </a:cxn>
              <a:cxn ang="0">
                <a:pos x="5200" y="24"/>
              </a:cxn>
              <a:cxn ang="0">
                <a:pos x="5202" y="24"/>
              </a:cxn>
              <a:cxn ang="0">
                <a:pos x="5202" y="26"/>
              </a:cxn>
              <a:cxn ang="0">
                <a:pos x="5206" y="32"/>
              </a:cxn>
              <a:cxn ang="0">
                <a:pos x="5206" y="30"/>
              </a:cxn>
              <a:cxn ang="0">
                <a:pos x="5206" y="30"/>
              </a:cxn>
              <a:cxn ang="0">
                <a:pos x="5206" y="32"/>
              </a:cxn>
              <a:cxn ang="0">
                <a:pos x="5198" y="24"/>
              </a:cxn>
              <a:cxn ang="0">
                <a:pos x="5198" y="28"/>
              </a:cxn>
              <a:cxn ang="0">
                <a:pos x="5196" y="32"/>
              </a:cxn>
              <a:cxn ang="0">
                <a:pos x="5192" y="32"/>
              </a:cxn>
              <a:cxn ang="0">
                <a:pos x="5190" y="34"/>
              </a:cxn>
              <a:cxn ang="0">
                <a:pos x="5186" y="34"/>
              </a:cxn>
              <a:cxn ang="0">
                <a:pos x="5180" y="34"/>
              </a:cxn>
              <a:cxn ang="0">
                <a:pos x="5176" y="30"/>
              </a:cxn>
              <a:cxn ang="0">
                <a:pos x="5178" y="28"/>
              </a:cxn>
              <a:cxn ang="0">
                <a:pos x="5180" y="24"/>
              </a:cxn>
              <a:cxn ang="0">
                <a:pos x="5188" y="20"/>
              </a:cxn>
              <a:cxn ang="0">
                <a:pos x="5192" y="20"/>
              </a:cxn>
              <a:cxn ang="0">
                <a:pos x="5194" y="20"/>
              </a:cxn>
              <a:cxn ang="0">
                <a:pos x="2" y="14"/>
              </a:cxn>
              <a:cxn ang="0">
                <a:pos x="0" y="10"/>
              </a:cxn>
              <a:cxn ang="0">
                <a:pos x="2" y="10"/>
              </a:cxn>
              <a:cxn ang="0">
                <a:pos x="2" y="14"/>
              </a:cxn>
              <a:cxn ang="0">
                <a:pos x="5190" y="48"/>
              </a:cxn>
              <a:cxn ang="0">
                <a:pos x="5188" y="48"/>
              </a:cxn>
              <a:cxn ang="0">
                <a:pos x="5186" y="48"/>
              </a:cxn>
              <a:cxn ang="0">
                <a:pos x="5184" y="50"/>
              </a:cxn>
              <a:cxn ang="0">
                <a:pos x="5182" y="50"/>
              </a:cxn>
              <a:cxn ang="0">
                <a:pos x="5186" y="48"/>
              </a:cxn>
              <a:cxn ang="0">
                <a:pos x="5188" y="46"/>
              </a:cxn>
              <a:cxn ang="0">
                <a:pos x="5220" y="14"/>
              </a:cxn>
              <a:cxn ang="0">
                <a:pos x="5220" y="12"/>
              </a:cxn>
              <a:cxn ang="0">
                <a:pos x="5220" y="14"/>
              </a:cxn>
              <a:cxn ang="0">
                <a:pos x="5206" y="6"/>
              </a:cxn>
              <a:cxn ang="0">
                <a:pos x="5208" y="6"/>
              </a:cxn>
              <a:cxn ang="0">
                <a:pos x="5214" y="4"/>
              </a:cxn>
              <a:cxn ang="0">
                <a:pos x="5216" y="2"/>
              </a:cxn>
              <a:cxn ang="0">
                <a:pos x="5222" y="0"/>
              </a:cxn>
              <a:cxn ang="0">
                <a:pos x="5224" y="0"/>
              </a:cxn>
              <a:cxn ang="0">
                <a:pos x="5220" y="4"/>
              </a:cxn>
              <a:cxn ang="0">
                <a:pos x="5216" y="8"/>
              </a:cxn>
              <a:cxn ang="0">
                <a:pos x="5216" y="10"/>
              </a:cxn>
              <a:cxn ang="0">
                <a:pos x="5218" y="8"/>
              </a:cxn>
              <a:cxn ang="0">
                <a:pos x="5222" y="6"/>
              </a:cxn>
              <a:cxn ang="0">
                <a:pos x="5220" y="6"/>
              </a:cxn>
              <a:cxn ang="0">
                <a:pos x="5220" y="10"/>
              </a:cxn>
              <a:cxn ang="0">
                <a:pos x="5218" y="10"/>
              </a:cxn>
              <a:cxn ang="0">
                <a:pos x="5216" y="10"/>
              </a:cxn>
              <a:cxn ang="0">
                <a:pos x="5212" y="10"/>
              </a:cxn>
              <a:cxn ang="0">
                <a:pos x="5210" y="10"/>
              </a:cxn>
              <a:cxn ang="0">
                <a:pos x="5208" y="12"/>
              </a:cxn>
              <a:cxn ang="0">
                <a:pos x="5206" y="12"/>
              </a:cxn>
              <a:cxn ang="0">
                <a:pos x="5204" y="14"/>
              </a:cxn>
              <a:cxn ang="0">
                <a:pos x="5202" y="14"/>
              </a:cxn>
              <a:cxn ang="0">
                <a:pos x="5202" y="12"/>
              </a:cxn>
              <a:cxn ang="0">
                <a:pos x="5200" y="10"/>
              </a:cxn>
              <a:cxn ang="0">
                <a:pos x="5204" y="8"/>
              </a:cxn>
            </a:cxnLst>
            <a:rect l="0" t="0" r="r" b="b"/>
            <a:pathLst>
              <a:path w="5224" h="50">
                <a:moveTo>
                  <a:pt x="5200" y="26"/>
                </a:moveTo>
                <a:lnTo>
                  <a:pt x="5200" y="26"/>
                </a:lnTo>
                <a:lnTo>
                  <a:pt x="5200" y="26"/>
                </a:lnTo>
                <a:lnTo>
                  <a:pt x="5200" y="26"/>
                </a:lnTo>
                <a:lnTo>
                  <a:pt x="5200" y="24"/>
                </a:lnTo>
                <a:lnTo>
                  <a:pt x="5200" y="24"/>
                </a:lnTo>
                <a:lnTo>
                  <a:pt x="5200" y="24"/>
                </a:lnTo>
                <a:lnTo>
                  <a:pt x="5200" y="24"/>
                </a:lnTo>
                <a:lnTo>
                  <a:pt x="5200" y="24"/>
                </a:lnTo>
                <a:lnTo>
                  <a:pt x="5200" y="24"/>
                </a:lnTo>
                <a:lnTo>
                  <a:pt x="5202" y="24"/>
                </a:lnTo>
                <a:lnTo>
                  <a:pt x="5202" y="24"/>
                </a:lnTo>
                <a:lnTo>
                  <a:pt x="5202" y="26"/>
                </a:lnTo>
                <a:lnTo>
                  <a:pt x="5202" y="26"/>
                </a:lnTo>
                <a:lnTo>
                  <a:pt x="5202" y="26"/>
                </a:lnTo>
                <a:lnTo>
                  <a:pt x="5202" y="26"/>
                </a:lnTo>
                <a:lnTo>
                  <a:pt x="5200" y="26"/>
                </a:lnTo>
                <a:lnTo>
                  <a:pt x="5200" y="26"/>
                </a:lnTo>
                <a:close/>
                <a:moveTo>
                  <a:pt x="5206" y="32"/>
                </a:moveTo>
                <a:lnTo>
                  <a:pt x="5206" y="32"/>
                </a:lnTo>
                <a:lnTo>
                  <a:pt x="5206" y="32"/>
                </a:lnTo>
                <a:lnTo>
                  <a:pt x="5206" y="32"/>
                </a:lnTo>
                <a:lnTo>
                  <a:pt x="5206" y="30"/>
                </a:lnTo>
                <a:lnTo>
                  <a:pt x="5206" y="30"/>
                </a:lnTo>
                <a:lnTo>
                  <a:pt x="5206" y="30"/>
                </a:lnTo>
                <a:lnTo>
                  <a:pt x="5206" y="30"/>
                </a:lnTo>
                <a:lnTo>
                  <a:pt x="5206" y="30"/>
                </a:lnTo>
                <a:lnTo>
                  <a:pt x="5206" y="30"/>
                </a:lnTo>
                <a:lnTo>
                  <a:pt x="5208" y="30"/>
                </a:lnTo>
                <a:lnTo>
                  <a:pt x="5206" y="32"/>
                </a:lnTo>
                <a:lnTo>
                  <a:pt x="5206" y="32"/>
                </a:lnTo>
                <a:lnTo>
                  <a:pt x="5206" y="32"/>
                </a:lnTo>
                <a:close/>
                <a:moveTo>
                  <a:pt x="5194" y="20"/>
                </a:moveTo>
                <a:lnTo>
                  <a:pt x="5194" y="22"/>
                </a:lnTo>
                <a:lnTo>
                  <a:pt x="5196" y="22"/>
                </a:lnTo>
                <a:lnTo>
                  <a:pt x="5198" y="24"/>
                </a:lnTo>
                <a:lnTo>
                  <a:pt x="5198" y="24"/>
                </a:lnTo>
                <a:lnTo>
                  <a:pt x="5198" y="26"/>
                </a:lnTo>
                <a:lnTo>
                  <a:pt x="5198" y="26"/>
                </a:lnTo>
                <a:lnTo>
                  <a:pt x="5198" y="28"/>
                </a:lnTo>
                <a:lnTo>
                  <a:pt x="5198" y="30"/>
                </a:lnTo>
                <a:lnTo>
                  <a:pt x="5198" y="32"/>
                </a:lnTo>
                <a:lnTo>
                  <a:pt x="5198" y="32"/>
                </a:lnTo>
                <a:lnTo>
                  <a:pt x="5196" y="32"/>
                </a:lnTo>
                <a:lnTo>
                  <a:pt x="5196" y="32"/>
                </a:lnTo>
                <a:lnTo>
                  <a:pt x="5196" y="32"/>
                </a:lnTo>
                <a:lnTo>
                  <a:pt x="5194" y="32"/>
                </a:lnTo>
                <a:lnTo>
                  <a:pt x="5192" y="32"/>
                </a:lnTo>
                <a:lnTo>
                  <a:pt x="5192" y="32"/>
                </a:lnTo>
                <a:lnTo>
                  <a:pt x="5190" y="32"/>
                </a:lnTo>
                <a:lnTo>
                  <a:pt x="5190" y="34"/>
                </a:lnTo>
                <a:lnTo>
                  <a:pt x="5190" y="34"/>
                </a:lnTo>
                <a:lnTo>
                  <a:pt x="5190" y="34"/>
                </a:lnTo>
                <a:lnTo>
                  <a:pt x="5190" y="34"/>
                </a:lnTo>
                <a:lnTo>
                  <a:pt x="5188" y="34"/>
                </a:lnTo>
                <a:lnTo>
                  <a:pt x="5186" y="34"/>
                </a:lnTo>
                <a:lnTo>
                  <a:pt x="5186" y="34"/>
                </a:lnTo>
                <a:lnTo>
                  <a:pt x="5184" y="34"/>
                </a:lnTo>
                <a:lnTo>
                  <a:pt x="5182" y="34"/>
                </a:lnTo>
                <a:lnTo>
                  <a:pt x="5180" y="34"/>
                </a:lnTo>
                <a:lnTo>
                  <a:pt x="5180" y="34"/>
                </a:lnTo>
                <a:lnTo>
                  <a:pt x="5178" y="32"/>
                </a:lnTo>
                <a:lnTo>
                  <a:pt x="5178" y="32"/>
                </a:lnTo>
                <a:lnTo>
                  <a:pt x="5176" y="30"/>
                </a:lnTo>
                <a:lnTo>
                  <a:pt x="5176" y="30"/>
                </a:lnTo>
                <a:lnTo>
                  <a:pt x="5178" y="30"/>
                </a:lnTo>
                <a:lnTo>
                  <a:pt x="5178" y="28"/>
                </a:lnTo>
                <a:lnTo>
                  <a:pt x="5178" y="28"/>
                </a:lnTo>
                <a:lnTo>
                  <a:pt x="5180" y="28"/>
                </a:lnTo>
                <a:lnTo>
                  <a:pt x="5180" y="26"/>
                </a:lnTo>
                <a:lnTo>
                  <a:pt x="5180" y="26"/>
                </a:lnTo>
                <a:lnTo>
                  <a:pt x="5180" y="24"/>
                </a:lnTo>
                <a:lnTo>
                  <a:pt x="5180" y="24"/>
                </a:lnTo>
                <a:lnTo>
                  <a:pt x="5182" y="22"/>
                </a:lnTo>
                <a:lnTo>
                  <a:pt x="5184" y="22"/>
                </a:lnTo>
                <a:lnTo>
                  <a:pt x="5188" y="20"/>
                </a:lnTo>
                <a:lnTo>
                  <a:pt x="5188" y="20"/>
                </a:lnTo>
                <a:lnTo>
                  <a:pt x="5188" y="20"/>
                </a:lnTo>
                <a:lnTo>
                  <a:pt x="5190" y="20"/>
                </a:lnTo>
                <a:lnTo>
                  <a:pt x="5192" y="20"/>
                </a:lnTo>
                <a:lnTo>
                  <a:pt x="5192" y="20"/>
                </a:lnTo>
                <a:lnTo>
                  <a:pt x="5194" y="20"/>
                </a:lnTo>
                <a:lnTo>
                  <a:pt x="5194" y="18"/>
                </a:lnTo>
                <a:lnTo>
                  <a:pt x="5194" y="20"/>
                </a:lnTo>
                <a:lnTo>
                  <a:pt x="5194" y="20"/>
                </a:lnTo>
                <a:lnTo>
                  <a:pt x="5194" y="20"/>
                </a:lnTo>
                <a:lnTo>
                  <a:pt x="5194" y="20"/>
                </a:lnTo>
                <a:close/>
                <a:moveTo>
                  <a:pt x="2" y="14"/>
                </a:moveTo>
                <a:lnTo>
                  <a:pt x="0" y="14"/>
                </a:lnTo>
                <a:lnTo>
                  <a:pt x="0" y="10"/>
                </a:lnTo>
                <a:lnTo>
                  <a:pt x="0" y="10"/>
                </a:lnTo>
                <a:lnTo>
                  <a:pt x="0" y="10"/>
                </a:lnTo>
                <a:lnTo>
                  <a:pt x="2" y="8"/>
                </a:lnTo>
                <a:lnTo>
                  <a:pt x="2" y="8"/>
                </a:lnTo>
                <a:lnTo>
                  <a:pt x="2" y="8"/>
                </a:lnTo>
                <a:lnTo>
                  <a:pt x="2" y="10"/>
                </a:lnTo>
                <a:lnTo>
                  <a:pt x="2" y="12"/>
                </a:lnTo>
                <a:lnTo>
                  <a:pt x="2" y="12"/>
                </a:lnTo>
                <a:lnTo>
                  <a:pt x="2" y="14"/>
                </a:lnTo>
                <a:lnTo>
                  <a:pt x="2" y="14"/>
                </a:lnTo>
                <a:close/>
                <a:moveTo>
                  <a:pt x="5190" y="46"/>
                </a:moveTo>
                <a:lnTo>
                  <a:pt x="5190" y="48"/>
                </a:lnTo>
                <a:lnTo>
                  <a:pt x="5190" y="48"/>
                </a:lnTo>
                <a:lnTo>
                  <a:pt x="5190" y="48"/>
                </a:lnTo>
                <a:lnTo>
                  <a:pt x="5190" y="48"/>
                </a:lnTo>
                <a:lnTo>
                  <a:pt x="5188" y="48"/>
                </a:lnTo>
                <a:lnTo>
                  <a:pt x="5188" y="48"/>
                </a:lnTo>
                <a:lnTo>
                  <a:pt x="5188" y="48"/>
                </a:lnTo>
                <a:lnTo>
                  <a:pt x="5188" y="48"/>
                </a:lnTo>
                <a:lnTo>
                  <a:pt x="5188" y="48"/>
                </a:lnTo>
                <a:lnTo>
                  <a:pt x="5186" y="48"/>
                </a:lnTo>
                <a:lnTo>
                  <a:pt x="5186" y="48"/>
                </a:lnTo>
                <a:lnTo>
                  <a:pt x="5186" y="48"/>
                </a:lnTo>
                <a:lnTo>
                  <a:pt x="5184" y="50"/>
                </a:lnTo>
                <a:lnTo>
                  <a:pt x="5184" y="50"/>
                </a:lnTo>
                <a:lnTo>
                  <a:pt x="5184" y="50"/>
                </a:lnTo>
                <a:lnTo>
                  <a:pt x="5184" y="50"/>
                </a:lnTo>
                <a:lnTo>
                  <a:pt x="5182" y="50"/>
                </a:lnTo>
                <a:lnTo>
                  <a:pt x="5182" y="50"/>
                </a:lnTo>
                <a:lnTo>
                  <a:pt x="5182" y="50"/>
                </a:lnTo>
                <a:lnTo>
                  <a:pt x="5182" y="50"/>
                </a:lnTo>
                <a:lnTo>
                  <a:pt x="5182" y="48"/>
                </a:lnTo>
                <a:lnTo>
                  <a:pt x="5184" y="48"/>
                </a:lnTo>
                <a:lnTo>
                  <a:pt x="5186" y="48"/>
                </a:lnTo>
                <a:lnTo>
                  <a:pt x="5186" y="46"/>
                </a:lnTo>
                <a:lnTo>
                  <a:pt x="5188" y="46"/>
                </a:lnTo>
                <a:lnTo>
                  <a:pt x="5188" y="46"/>
                </a:lnTo>
                <a:lnTo>
                  <a:pt x="5188" y="46"/>
                </a:lnTo>
                <a:lnTo>
                  <a:pt x="5190" y="46"/>
                </a:lnTo>
                <a:lnTo>
                  <a:pt x="5190" y="46"/>
                </a:lnTo>
                <a:lnTo>
                  <a:pt x="5190" y="46"/>
                </a:lnTo>
                <a:close/>
                <a:moveTo>
                  <a:pt x="5220" y="14"/>
                </a:moveTo>
                <a:lnTo>
                  <a:pt x="5220" y="14"/>
                </a:lnTo>
                <a:lnTo>
                  <a:pt x="5220" y="14"/>
                </a:lnTo>
                <a:lnTo>
                  <a:pt x="5220" y="12"/>
                </a:lnTo>
                <a:lnTo>
                  <a:pt x="5220" y="12"/>
                </a:lnTo>
                <a:lnTo>
                  <a:pt x="5220" y="12"/>
                </a:lnTo>
                <a:lnTo>
                  <a:pt x="5220" y="12"/>
                </a:lnTo>
                <a:lnTo>
                  <a:pt x="5220" y="12"/>
                </a:lnTo>
                <a:lnTo>
                  <a:pt x="5220" y="14"/>
                </a:lnTo>
                <a:lnTo>
                  <a:pt x="5220" y="14"/>
                </a:lnTo>
                <a:lnTo>
                  <a:pt x="5220" y="14"/>
                </a:lnTo>
                <a:lnTo>
                  <a:pt x="5220" y="14"/>
                </a:lnTo>
                <a:close/>
                <a:moveTo>
                  <a:pt x="5206" y="6"/>
                </a:moveTo>
                <a:lnTo>
                  <a:pt x="5206" y="6"/>
                </a:lnTo>
                <a:lnTo>
                  <a:pt x="5206" y="6"/>
                </a:lnTo>
                <a:lnTo>
                  <a:pt x="5208" y="6"/>
                </a:lnTo>
                <a:lnTo>
                  <a:pt x="5208" y="6"/>
                </a:lnTo>
                <a:lnTo>
                  <a:pt x="5212" y="4"/>
                </a:lnTo>
                <a:lnTo>
                  <a:pt x="5212" y="4"/>
                </a:lnTo>
                <a:lnTo>
                  <a:pt x="5214" y="4"/>
                </a:lnTo>
                <a:lnTo>
                  <a:pt x="5214" y="4"/>
                </a:lnTo>
                <a:lnTo>
                  <a:pt x="5214" y="4"/>
                </a:lnTo>
                <a:lnTo>
                  <a:pt x="5214" y="4"/>
                </a:lnTo>
                <a:lnTo>
                  <a:pt x="5216" y="2"/>
                </a:lnTo>
                <a:lnTo>
                  <a:pt x="5216" y="2"/>
                </a:lnTo>
                <a:lnTo>
                  <a:pt x="5218" y="2"/>
                </a:lnTo>
                <a:lnTo>
                  <a:pt x="5220" y="0"/>
                </a:lnTo>
                <a:lnTo>
                  <a:pt x="5222" y="0"/>
                </a:lnTo>
                <a:lnTo>
                  <a:pt x="5222" y="0"/>
                </a:lnTo>
                <a:lnTo>
                  <a:pt x="5222" y="0"/>
                </a:lnTo>
                <a:lnTo>
                  <a:pt x="5224" y="0"/>
                </a:lnTo>
                <a:lnTo>
                  <a:pt x="5224" y="0"/>
                </a:lnTo>
                <a:lnTo>
                  <a:pt x="5224" y="0"/>
                </a:lnTo>
                <a:lnTo>
                  <a:pt x="5222" y="2"/>
                </a:lnTo>
                <a:lnTo>
                  <a:pt x="5222" y="2"/>
                </a:lnTo>
                <a:lnTo>
                  <a:pt x="5220" y="4"/>
                </a:lnTo>
                <a:lnTo>
                  <a:pt x="5220" y="4"/>
                </a:lnTo>
                <a:lnTo>
                  <a:pt x="5218" y="6"/>
                </a:lnTo>
                <a:lnTo>
                  <a:pt x="5218" y="6"/>
                </a:lnTo>
                <a:lnTo>
                  <a:pt x="5216" y="6"/>
                </a:lnTo>
                <a:lnTo>
                  <a:pt x="5216" y="8"/>
                </a:lnTo>
                <a:lnTo>
                  <a:pt x="5214" y="8"/>
                </a:lnTo>
                <a:lnTo>
                  <a:pt x="5214" y="10"/>
                </a:lnTo>
                <a:lnTo>
                  <a:pt x="5214" y="10"/>
                </a:lnTo>
                <a:lnTo>
                  <a:pt x="5216" y="10"/>
                </a:lnTo>
                <a:lnTo>
                  <a:pt x="5216" y="10"/>
                </a:lnTo>
                <a:lnTo>
                  <a:pt x="5216" y="8"/>
                </a:lnTo>
                <a:lnTo>
                  <a:pt x="5218" y="8"/>
                </a:lnTo>
                <a:lnTo>
                  <a:pt x="5218" y="8"/>
                </a:lnTo>
                <a:lnTo>
                  <a:pt x="5220" y="6"/>
                </a:lnTo>
                <a:lnTo>
                  <a:pt x="5220" y="6"/>
                </a:lnTo>
                <a:lnTo>
                  <a:pt x="5220" y="6"/>
                </a:lnTo>
                <a:lnTo>
                  <a:pt x="5222" y="6"/>
                </a:lnTo>
                <a:lnTo>
                  <a:pt x="5222" y="6"/>
                </a:lnTo>
                <a:lnTo>
                  <a:pt x="5222" y="6"/>
                </a:lnTo>
                <a:lnTo>
                  <a:pt x="5222" y="6"/>
                </a:lnTo>
                <a:lnTo>
                  <a:pt x="5220" y="6"/>
                </a:lnTo>
                <a:lnTo>
                  <a:pt x="5220" y="8"/>
                </a:lnTo>
                <a:lnTo>
                  <a:pt x="5220" y="8"/>
                </a:lnTo>
                <a:lnTo>
                  <a:pt x="5220" y="10"/>
                </a:lnTo>
                <a:lnTo>
                  <a:pt x="5220" y="10"/>
                </a:lnTo>
                <a:lnTo>
                  <a:pt x="5220" y="10"/>
                </a:lnTo>
                <a:lnTo>
                  <a:pt x="5220" y="10"/>
                </a:lnTo>
                <a:lnTo>
                  <a:pt x="5218" y="10"/>
                </a:lnTo>
                <a:lnTo>
                  <a:pt x="5218" y="10"/>
                </a:lnTo>
                <a:lnTo>
                  <a:pt x="5218" y="10"/>
                </a:lnTo>
                <a:lnTo>
                  <a:pt x="5218" y="10"/>
                </a:lnTo>
                <a:lnTo>
                  <a:pt x="5216" y="10"/>
                </a:lnTo>
                <a:lnTo>
                  <a:pt x="5216" y="10"/>
                </a:lnTo>
                <a:lnTo>
                  <a:pt x="5216" y="10"/>
                </a:lnTo>
                <a:lnTo>
                  <a:pt x="5212" y="10"/>
                </a:lnTo>
                <a:lnTo>
                  <a:pt x="5212" y="10"/>
                </a:lnTo>
                <a:lnTo>
                  <a:pt x="5212" y="10"/>
                </a:lnTo>
                <a:lnTo>
                  <a:pt x="5212" y="10"/>
                </a:lnTo>
                <a:lnTo>
                  <a:pt x="5212" y="8"/>
                </a:lnTo>
                <a:lnTo>
                  <a:pt x="5210" y="10"/>
                </a:lnTo>
                <a:lnTo>
                  <a:pt x="5210" y="10"/>
                </a:lnTo>
                <a:lnTo>
                  <a:pt x="5208" y="10"/>
                </a:lnTo>
                <a:lnTo>
                  <a:pt x="5206" y="12"/>
                </a:lnTo>
                <a:lnTo>
                  <a:pt x="5208" y="12"/>
                </a:lnTo>
                <a:lnTo>
                  <a:pt x="5208" y="12"/>
                </a:lnTo>
                <a:lnTo>
                  <a:pt x="5206" y="12"/>
                </a:lnTo>
                <a:lnTo>
                  <a:pt x="5206" y="12"/>
                </a:lnTo>
                <a:lnTo>
                  <a:pt x="5206" y="12"/>
                </a:lnTo>
                <a:lnTo>
                  <a:pt x="5206" y="12"/>
                </a:lnTo>
                <a:lnTo>
                  <a:pt x="5204" y="12"/>
                </a:lnTo>
                <a:lnTo>
                  <a:pt x="5204" y="12"/>
                </a:lnTo>
                <a:lnTo>
                  <a:pt x="5204" y="12"/>
                </a:lnTo>
                <a:lnTo>
                  <a:pt x="5204" y="14"/>
                </a:lnTo>
                <a:lnTo>
                  <a:pt x="5204" y="14"/>
                </a:lnTo>
                <a:lnTo>
                  <a:pt x="5202" y="14"/>
                </a:lnTo>
                <a:lnTo>
                  <a:pt x="5202" y="14"/>
                </a:lnTo>
                <a:lnTo>
                  <a:pt x="5202" y="14"/>
                </a:lnTo>
                <a:lnTo>
                  <a:pt x="5202" y="14"/>
                </a:lnTo>
                <a:lnTo>
                  <a:pt x="5202" y="14"/>
                </a:lnTo>
                <a:lnTo>
                  <a:pt x="5202" y="12"/>
                </a:lnTo>
                <a:lnTo>
                  <a:pt x="5202" y="12"/>
                </a:lnTo>
                <a:lnTo>
                  <a:pt x="5200" y="10"/>
                </a:lnTo>
                <a:lnTo>
                  <a:pt x="5200" y="10"/>
                </a:lnTo>
                <a:lnTo>
                  <a:pt x="5200" y="10"/>
                </a:lnTo>
                <a:lnTo>
                  <a:pt x="5200" y="10"/>
                </a:lnTo>
                <a:lnTo>
                  <a:pt x="5200" y="10"/>
                </a:lnTo>
                <a:lnTo>
                  <a:pt x="5202" y="8"/>
                </a:lnTo>
                <a:lnTo>
                  <a:pt x="5204" y="8"/>
                </a:lnTo>
                <a:lnTo>
                  <a:pt x="5204" y="8"/>
                </a:lnTo>
                <a:lnTo>
                  <a:pt x="5204" y="8"/>
                </a:lnTo>
                <a:lnTo>
                  <a:pt x="5206"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2" name="Freeform 198"/>
          <p:cNvSpPr>
            <a:spLocks noEditPoints="1"/>
          </p:cNvSpPr>
          <p:nvPr/>
        </p:nvSpPr>
        <p:spPr bwMode="auto">
          <a:xfrm>
            <a:off x="4911725" y="1833563"/>
            <a:ext cx="222250" cy="241300"/>
          </a:xfrm>
          <a:custGeom>
            <a:avLst/>
            <a:gdLst/>
            <a:ahLst/>
            <a:cxnLst>
              <a:cxn ang="0">
                <a:pos x="44" y="144"/>
              </a:cxn>
              <a:cxn ang="0">
                <a:pos x="36" y="146"/>
              </a:cxn>
              <a:cxn ang="0">
                <a:pos x="40" y="144"/>
              </a:cxn>
              <a:cxn ang="0">
                <a:pos x="16" y="144"/>
              </a:cxn>
              <a:cxn ang="0">
                <a:pos x="14" y="146"/>
              </a:cxn>
              <a:cxn ang="0">
                <a:pos x="14" y="144"/>
              </a:cxn>
              <a:cxn ang="0">
                <a:pos x="36" y="142"/>
              </a:cxn>
              <a:cxn ang="0">
                <a:pos x="54" y="74"/>
              </a:cxn>
              <a:cxn ang="0">
                <a:pos x="10" y="146"/>
              </a:cxn>
              <a:cxn ang="0">
                <a:pos x="24" y="100"/>
              </a:cxn>
              <a:cxn ang="0">
                <a:pos x="2" y="14"/>
              </a:cxn>
              <a:cxn ang="0">
                <a:pos x="16" y="16"/>
              </a:cxn>
              <a:cxn ang="0">
                <a:pos x="32" y="20"/>
              </a:cxn>
              <a:cxn ang="0">
                <a:pos x="42" y="20"/>
              </a:cxn>
              <a:cxn ang="0">
                <a:pos x="50" y="18"/>
              </a:cxn>
              <a:cxn ang="0">
                <a:pos x="56" y="14"/>
              </a:cxn>
              <a:cxn ang="0">
                <a:pos x="58" y="6"/>
              </a:cxn>
              <a:cxn ang="0">
                <a:pos x="72" y="2"/>
              </a:cxn>
              <a:cxn ang="0">
                <a:pos x="84" y="6"/>
              </a:cxn>
              <a:cxn ang="0">
                <a:pos x="88" y="14"/>
              </a:cxn>
              <a:cxn ang="0">
                <a:pos x="88" y="18"/>
              </a:cxn>
              <a:cxn ang="0">
                <a:pos x="102" y="32"/>
              </a:cxn>
              <a:cxn ang="0">
                <a:pos x="100" y="48"/>
              </a:cxn>
              <a:cxn ang="0">
                <a:pos x="110" y="58"/>
              </a:cxn>
              <a:cxn ang="0">
                <a:pos x="112" y="68"/>
              </a:cxn>
              <a:cxn ang="0">
                <a:pos x="112" y="72"/>
              </a:cxn>
              <a:cxn ang="0">
                <a:pos x="118" y="76"/>
              </a:cxn>
              <a:cxn ang="0">
                <a:pos x="122" y="84"/>
              </a:cxn>
              <a:cxn ang="0">
                <a:pos x="120" y="92"/>
              </a:cxn>
              <a:cxn ang="0">
                <a:pos x="140" y="104"/>
              </a:cxn>
              <a:cxn ang="0">
                <a:pos x="128" y="120"/>
              </a:cxn>
              <a:cxn ang="0">
                <a:pos x="116" y="130"/>
              </a:cxn>
              <a:cxn ang="0">
                <a:pos x="106" y="140"/>
              </a:cxn>
              <a:cxn ang="0">
                <a:pos x="92" y="142"/>
              </a:cxn>
              <a:cxn ang="0">
                <a:pos x="90" y="142"/>
              </a:cxn>
              <a:cxn ang="0">
                <a:pos x="82" y="144"/>
              </a:cxn>
              <a:cxn ang="0">
                <a:pos x="70" y="146"/>
              </a:cxn>
              <a:cxn ang="0">
                <a:pos x="56" y="148"/>
              </a:cxn>
              <a:cxn ang="0">
                <a:pos x="54" y="148"/>
              </a:cxn>
              <a:cxn ang="0">
                <a:pos x="50" y="146"/>
              </a:cxn>
              <a:cxn ang="0">
                <a:pos x="46" y="146"/>
              </a:cxn>
              <a:cxn ang="0">
                <a:pos x="36" y="142"/>
              </a:cxn>
              <a:cxn ang="0">
                <a:pos x="30" y="136"/>
              </a:cxn>
              <a:cxn ang="0">
                <a:pos x="28" y="120"/>
              </a:cxn>
              <a:cxn ang="0">
                <a:pos x="22" y="106"/>
              </a:cxn>
              <a:cxn ang="0">
                <a:pos x="26" y="102"/>
              </a:cxn>
              <a:cxn ang="0">
                <a:pos x="34" y="98"/>
              </a:cxn>
              <a:cxn ang="0">
                <a:pos x="38" y="94"/>
              </a:cxn>
              <a:cxn ang="0">
                <a:pos x="48" y="86"/>
              </a:cxn>
              <a:cxn ang="0">
                <a:pos x="60" y="76"/>
              </a:cxn>
              <a:cxn ang="0">
                <a:pos x="64" y="74"/>
              </a:cxn>
              <a:cxn ang="0">
                <a:pos x="60" y="66"/>
              </a:cxn>
              <a:cxn ang="0">
                <a:pos x="52" y="62"/>
              </a:cxn>
              <a:cxn ang="0">
                <a:pos x="40" y="52"/>
              </a:cxn>
              <a:cxn ang="0">
                <a:pos x="38" y="42"/>
              </a:cxn>
              <a:cxn ang="0">
                <a:pos x="36" y="34"/>
              </a:cxn>
              <a:cxn ang="0">
                <a:pos x="26" y="24"/>
              </a:cxn>
              <a:cxn ang="0">
                <a:pos x="12" y="22"/>
              </a:cxn>
              <a:cxn ang="0">
                <a:pos x="4" y="16"/>
              </a:cxn>
              <a:cxn ang="0">
                <a:pos x="58" y="148"/>
              </a:cxn>
              <a:cxn ang="0">
                <a:pos x="48" y="148"/>
              </a:cxn>
              <a:cxn ang="0">
                <a:pos x="40" y="92"/>
              </a:cxn>
            </a:cxnLst>
            <a:rect l="0" t="0" r="r" b="b"/>
            <a:pathLst>
              <a:path w="140" h="152">
                <a:moveTo>
                  <a:pt x="48" y="144"/>
                </a:moveTo>
                <a:lnTo>
                  <a:pt x="48" y="146"/>
                </a:lnTo>
                <a:lnTo>
                  <a:pt x="48" y="146"/>
                </a:lnTo>
                <a:lnTo>
                  <a:pt x="48" y="146"/>
                </a:lnTo>
                <a:lnTo>
                  <a:pt x="48" y="148"/>
                </a:lnTo>
                <a:lnTo>
                  <a:pt x="46" y="148"/>
                </a:lnTo>
                <a:lnTo>
                  <a:pt x="46" y="148"/>
                </a:lnTo>
                <a:lnTo>
                  <a:pt x="46" y="148"/>
                </a:lnTo>
                <a:lnTo>
                  <a:pt x="46" y="148"/>
                </a:lnTo>
                <a:lnTo>
                  <a:pt x="46" y="148"/>
                </a:lnTo>
                <a:lnTo>
                  <a:pt x="46" y="148"/>
                </a:lnTo>
                <a:lnTo>
                  <a:pt x="44" y="148"/>
                </a:lnTo>
                <a:lnTo>
                  <a:pt x="44" y="148"/>
                </a:lnTo>
                <a:lnTo>
                  <a:pt x="44" y="148"/>
                </a:lnTo>
                <a:lnTo>
                  <a:pt x="44" y="146"/>
                </a:lnTo>
                <a:lnTo>
                  <a:pt x="44" y="146"/>
                </a:lnTo>
                <a:lnTo>
                  <a:pt x="44" y="146"/>
                </a:lnTo>
                <a:lnTo>
                  <a:pt x="44" y="144"/>
                </a:lnTo>
                <a:lnTo>
                  <a:pt x="44" y="144"/>
                </a:lnTo>
                <a:lnTo>
                  <a:pt x="44" y="144"/>
                </a:lnTo>
                <a:lnTo>
                  <a:pt x="46" y="146"/>
                </a:lnTo>
                <a:lnTo>
                  <a:pt x="46" y="146"/>
                </a:lnTo>
                <a:lnTo>
                  <a:pt x="46" y="144"/>
                </a:lnTo>
                <a:lnTo>
                  <a:pt x="48" y="144"/>
                </a:lnTo>
                <a:close/>
                <a:moveTo>
                  <a:pt x="36" y="146"/>
                </a:moveTo>
                <a:lnTo>
                  <a:pt x="36" y="146"/>
                </a:lnTo>
                <a:lnTo>
                  <a:pt x="36" y="146"/>
                </a:lnTo>
                <a:lnTo>
                  <a:pt x="36" y="146"/>
                </a:lnTo>
                <a:lnTo>
                  <a:pt x="36" y="146"/>
                </a:lnTo>
                <a:lnTo>
                  <a:pt x="36" y="146"/>
                </a:lnTo>
                <a:lnTo>
                  <a:pt x="36" y="146"/>
                </a:lnTo>
                <a:lnTo>
                  <a:pt x="36" y="146"/>
                </a:lnTo>
                <a:lnTo>
                  <a:pt x="36" y="146"/>
                </a:lnTo>
                <a:lnTo>
                  <a:pt x="36" y="146"/>
                </a:lnTo>
                <a:lnTo>
                  <a:pt x="38" y="146"/>
                </a:lnTo>
                <a:lnTo>
                  <a:pt x="36" y="146"/>
                </a:lnTo>
                <a:lnTo>
                  <a:pt x="36" y="146"/>
                </a:lnTo>
                <a:lnTo>
                  <a:pt x="36" y="146"/>
                </a:lnTo>
                <a:close/>
                <a:moveTo>
                  <a:pt x="42" y="144"/>
                </a:moveTo>
                <a:lnTo>
                  <a:pt x="42" y="144"/>
                </a:lnTo>
                <a:lnTo>
                  <a:pt x="42" y="144"/>
                </a:lnTo>
                <a:lnTo>
                  <a:pt x="42" y="144"/>
                </a:lnTo>
                <a:lnTo>
                  <a:pt x="42" y="144"/>
                </a:lnTo>
                <a:lnTo>
                  <a:pt x="42" y="144"/>
                </a:lnTo>
                <a:lnTo>
                  <a:pt x="42" y="144"/>
                </a:lnTo>
                <a:lnTo>
                  <a:pt x="40" y="144"/>
                </a:lnTo>
                <a:lnTo>
                  <a:pt x="40" y="144"/>
                </a:lnTo>
                <a:lnTo>
                  <a:pt x="40" y="144"/>
                </a:lnTo>
                <a:lnTo>
                  <a:pt x="40" y="144"/>
                </a:lnTo>
                <a:lnTo>
                  <a:pt x="40" y="144"/>
                </a:lnTo>
                <a:lnTo>
                  <a:pt x="40" y="144"/>
                </a:lnTo>
                <a:lnTo>
                  <a:pt x="40" y="144"/>
                </a:lnTo>
                <a:lnTo>
                  <a:pt x="40" y="144"/>
                </a:lnTo>
                <a:lnTo>
                  <a:pt x="40" y="144"/>
                </a:lnTo>
                <a:lnTo>
                  <a:pt x="40" y="144"/>
                </a:lnTo>
                <a:lnTo>
                  <a:pt x="40" y="144"/>
                </a:lnTo>
                <a:lnTo>
                  <a:pt x="40" y="144"/>
                </a:lnTo>
                <a:lnTo>
                  <a:pt x="40" y="144"/>
                </a:lnTo>
                <a:lnTo>
                  <a:pt x="42" y="144"/>
                </a:lnTo>
                <a:lnTo>
                  <a:pt x="42" y="144"/>
                </a:lnTo>
                <a:lnTo>
                  <a:pt x="42" y="144"/>
                </a:lnTo>
                <a:close/>
                <a:moveTo>
                  <a:pt x="16" y="142"/>
                </a:moveTo>
                <a:lnTo>
                  <a:pt x="18" y="144"/>
                </a:lnTo>
                <a:lnTo>
                  <a:pt x="18" y="146"/>
                </a:lnTo>
                <a:lnTo>
                  <a:pt x="18" y="146"/>
                </a:lnTo>
                <a:lnTo>
                  <a:pt x="16" y="146"/>
                </a:lnTo>
                <a:lnTo>
                  <a:pt x="16" y="144"/>
                </a:lnTo>
                <a:lnTo>
                  <a:pt x="16" y="144"/>
                </a:lnTo>
                <a:lnTo>
                  <a:pt x="16" y="144"/>
                </a:lnTo>
                <a:lnTo>
                  <a:pt x="16" y="144"/>
                </a:lnTo>
                <a:lnTo>
                  <a:pt x="16" y="144"/>
                </a:lnTo>
                <a:lnTo>
                  <a:pt x="16" y="144"/>
                </a:lnTo>
                <a:lnTo>
                  <a:pt x="16" y="144"/>
                </a:lnTo>
                <a:lnTo>
                  <a:pt x="14" y="144"/>
                </a:lnTo>
                <a:lnTo>
                  <a:pt x="14" y="146"/>
                </a:lnTo>
                <a:lnTo>
                  <a:pt x="14" y="146"/>
                </a:lnTo>
                <a:lnTo>
                  <a:pt x="14" y="146"/>
                </a:lnTo>
                <a:lnTo>
                  <a:pt x="16" y="146"/>
                </a:lnTo>
                <a:lnTo>
                  <a:pt x="16" y="146"/>
                </a:lnTo>
                <a:lnTo>
                  <a:pt x="16" y="146"/>
                </a:lnTo>
                <a:lnTo>
                  <a:pt x="16" y="146"/>
                </a:lnTo>
                <a:lnTo>
                  <a:pt x="16" y="146"/>
                </a:lnTo>
                <a:lnTo>
                  <a:pt x="14" y="146"/>
                </a:lnTo>
                <a:lnTo>
                  <a:pt x="14" y="146"/>
                </a:lnTo>
                <a:lnTo>
                  <a:pt x="14" y="148"/>
                </a:lnTo>
                <a:lnTo>
                  <a:pt x="14" y="148"/>
                </a:lnTo>
                <a:lnTo>
                  <a:pt x="14" y="148"/>
                </a:lnTo>
                <a:lnTo>
                  <a:pt x="14" y="146"/>
                </a:lnTo>
                <a:lnTo>
                  <a:pt x="14" y="146"/>
                </a:lnTo>
                <a:lnTo>
                  <a:pt x="14" y="146"/>
                </a:lnTo>
                <a:lnTo>
                  <a:pt x="14" y="146"/>
                </a:lnTo>
                <a:lnTo>
                  <a:pt x="14" y="146"/>
                </a:lnTo>
                <a:lnTo>
                  <a:pt x="14" y="148"/>
                </a:lnTo>
                <a:lnTo>
                  <a:pt x="14" y="148"/>
                </a:lnTo>
                <a:lnTo>
                  <a:pt x="12" y="148"/>
                </a:lnTo>
                <a:lnTo>
                  <a:pt x="12" y="146"/>
                </a:lnTo>
                <a:lnTo>
                  <a:pt x="12" y="146"/>
                </a:lnTo>
                <a:lnTo>
                  <a:pt x="12" y="146"/>
                </a:lnTo>
                <a:lnTo>
                  <a:pt x="10" y="144"/>
                </a:lnTo>
                <a:lnTo>
                  <a:pt x="12" y="144"/>
                </a:lnTo>
                <a:lnTo>
                  <a:pt x="12" y="144"/>
                </a:lnTo>
                <a:lnTo>
                  <a:pt x="12" y="144"/>
                </a:lnTo>
                <a:lnTo>
                  <a:pt x="12" y="144"/>
                </a:lnTo>
                <a:lnTo>
                  <a:pt x="12" y="146"/>
                </a:lnTo>
                <a:lnTo>
                  <a:pt x="12" y="146"/>
                </a:lnTo>
                <a:lnTo>
                  <a:pt x="14" y="144"/>
                </a:lnTo>
                <a:lnTo>
                  <a:pt x="14" y="144"/>
                </a:lnTo>
                <a:lnTo>
                  <a:pt x="14" y="144"/>
                </a:lnTo>
                <a:lnTo>
                  <a:pt x="14" y="144"/>
                </a:lnTo>
                <a:lnTo>
                  <a:pt x="14" y="144"/>
                </a:lnTo>
                <a:lnTo>
                  <a:pt x="14" y="144"/>
                </a:lnTo>
                <a:lnTo>
                  <a:pt x="14" y="144"/>
                </a:lnTo>
                <a:lnTo>
                  <a:pt x="12" y="144"/>
                </a:lnTo>
                <a:lnTo>
                  <a:pt x="12" y="142"/>
                </a:lnTo>
                <a:lnTo>
                  <a:pt x="12" y="142"/>
                </a:lnTo>
                <a:lnTo>
                  <a:pt x="12" y="142"/>
                </a:lnTo>
                <a:lnTo>
                  <a:pt x="12" y="142"/>
                </a:lnTo>
                <a:lnTo>
                  <a:pt x="14" y="142"/>
                </a:lnTo>
                <a:lnTo>
                  <a:pt x="14" y="142"/>
                </a:lnTo>
                <a:lnTo>
                  <a:pt x="16" y="142"/>
                </a:lnTo>
                <a:close/>
                <a:moveTo>
                  <a:pt x="38" y="144"/>
                </a:moveTo>
                <a:lnTo>
                  <a:pt x="38" y="144"/>
                </a:lnTo>
                <a:lnTo>
                  <a:pt x="38" y="144"/>
                </a:lnTo>
                <a:lnTo>
                  <a:pt x="38" y="144"/>
                </a:lnTo>
                <a:lnTo>
                  <a:pt x="36" y="144"/>
                </a:lnTo>
                <a:lnTo>
                  <a:pt x="36" y="142"/>
                </a:lnTo>
                <a:lnTo>
                  <a:pt x="36" y="142"/>
                </a:lnTo>
                <a:lnTo>
                  <a:pt x="36" y="142"/>
                </a:lnTo>
                <a:lnTo>
                  <a:pt x="36" y="142"/>
                </a:lnTo>
                <a:lnTo>
                  <a:pt x="36" y="142"/>
                </a:lnTo>
                <a:lnTo>
                  <a:pt x="36" y="142"/>
                </a:lnTo>
                <a:lnTo>
                  <a:pt x="36" y="142"/>
                </a:lnTo>
                <a:lnTo>
                  <a:pt x="36" y="142"/>
                </a:lnTo>
                <a:lnTo>
                  <a:pt x="38" y="142"/>
                </a:lnTo>
                <a:lnTo>
                  <a:pt x="38" y="142"/>
                </a:lnTo>
                <a:lnTo>
                  <a:pt x="38" y="144"/>
                </a:lnTo>
                <a:lnTo>
                  <a:pt x="38" y="144"/>
                </a:lnTo>
                <a:close/>
                <a:moveTo>
                  <a:pt x="58" y="74"/>
                </a:moveTo>
                <a:lnTo>
                  <a:pt x="56" y="74"/>
                </a:lnTo>
                <a:lnTo>
                  <a:pt x="56" y="74"/>
                </a:lnTo>
                <a:lnTo>
                  <a:pt x="56" y="74"/>
                </a:lnTo>
                <a:lnTo>
                  <a:pt x="56" y="74"/>
                </a:lnTo>
                <a:lnTo>
                  <a:pt x="56" y="74"/>
                </a:lnTo>
                <a:lnTo>
                  <a:pt x="54" y="74"/>
                </a:lnTo>
                <a:lnTo>
                  <a:pt x="54" y="74"/>
                </a:lnTo>
                <a:lnTo>
                  <a:pt x="56" y="72"/>
                </a:lnTo>
                <a:lnTo>
                  <a:pt x="56" y="72"/>
                </a:lnTo>
                <a:lnTo>
                  <a:pt x="56" y="72"/>
                </a:lnTo>
                <a:lnTo>
                  <a:pt x="56" y="72"/>
                </a:lnTo>
                <a:lnTo>
                  <a:pt x="58" y="72"/>
                </a:lnTo>
                <a:lnTo>
                  <a:pt x="58" y="72"/>
                </a:lnTo>
                <a:lnTo>
                  <a:pt x="58" y="72"/>
                </a:lnTo>
                <a:lnTo>
                  <a:pt x="60" y="72"/>
                </a:lnTo>
                <a:lnTo>
                  <a:pt x="60" y="72"/>
                </a:lnTo>
                <a:lnTo>
                  <a:pt x="60" y="74"/>
                </a:lnTo>
                <a:lnTo>
                  <a:pt x="60" y="74"/>
                </a:lnTo>
                <a:lnTo>
                  <a:pt x="60" y="74"/>
                </a:lnTo>
                <a:lnTo>
                  <a:pt x="58" y="74"/>
                </a:lnTo>
                <a:lnTo>
                  <a:pt x="58" y="74"/>
                </a:lnTo>
                <a:lnTo>
                  <a:pt x="58" y="74"/>
                </a:lnTo>
                <a:close/>
                <a:moveTo>
                  <a:pt x="10" y="146"/>
                </a:moveTo>
                <a:lnTo>
                  <a:pt x="10" y="146"/>
                </a:lnTo>
                <a:lnTo>
                  <a:pt x="10" y="146"/>
                </a:lnTo>
                <a:lnTo>
                  <a:pt x="10" y="146"/>
                </a:lnTo>
                <a:lnTo>
                  <a:pt x="10" y="146"/>
                </a:lnTo>
                <a:lnTo>
                  <a:pt x="10" y="146"/>
                </a:lnTo>
                <a:lnTo>
                  <a:pt x="10" y="144"/>
                </a:lnTo>
                <a:lnTo>
                  <a:pt x="10" y="144"/>
                </a:lnTo>
                <a:lnTo>
                  <a:pt x="10" y="144"/>
                </a:lnTo>
                <a:lnTo>
                  <a:pt x="10" y="144"/>
                </a:lnTo>
                <a:lnTo>
                  <a:pt x="10" y="144"/>
                </a:lnTo>
                <a:lnTo>
                  <a:pt x="10" y="144"/>
                </a:lnTo>
                <a:lnTo>
                  <a:pt x="12" y="146"/>
                </a:lnTo>
                <a:lnTo>
                  <a:pt x="12" y="146"/>
                </a:lnTo>
                <a:lnTo>
                  <a:pt x="12" y="146"/>
                </a:lnTo>
                <a:lnTo>
                  <a:pt x="10" y="146"/>
                </a:lnTo>
                <a:close/>
                <a:moveTo>
                  <a:pt x="20" y="98"/>
                </a:moveTo>
                <a:lnTo>
                  <a:pt x="22" y="100"/>
                </a:lnTo>
                <a:lnTo>
                  <a:pt x="24" y="100"/>
                </a:lnTo>
                <a:lnTo>
                  <a:pt x="24" y="100"/>
                </a:lnTo>
                <a:lnTo>
                  <a:pt x="24" y="100"/>
                </a:lnTo>
                <a:lnTo>
                  <a:pt x="24" y="100"/>
                </a:lnTo>
                <a:lnTo>
                  <a:pt x="24" y="100"/>
                </a:lnTo>
                <a:lnTo>
                  <a:pt x="22" y="100"/>
                </a:lnTo>
                <a:lnTo>
                  <a:pt x="22" y="100"/>
                </a:lnTo>
                <a:lnTo>
                  <a:pt x="22" y="100"/>
                </a:lnTo>
                <a:lnTo>
                  <a:pt x="22" y="100"/>
                </a:lnTo>
                <a:lnTo>
                  <a:pt x="22" y="100"/>
                </a:lnTo>
                <a:lnTo>
                  <a:pt x="22" y="100"/>
                </a:lnTo>
                <a:lnTo>
                  <a:pt x="22" y="100"/>
                </a:lnTo>
                <a:lnTo>
                  <a:pt x="22" y="100"/>
                </a:lnTo>
                <a:lnTo>
                  <a:pt x="22" y="100"/>
                </a:lnTo>
                <a:lnTo>
                  <a:pt x="20" y="100"/>
                </a:lnTo>
                <a:lnTo>
                  <a:pt x="20" y="98"/>
                </a:lnTo>
                <a:close/>
                <a:moveTo>
                  <a:pt x="0" y="16"/>
                </a:moveTo>
                <a:lnTo>
                  <a:pt x="0" y="16"/>
                </a:lnTo>
                <a:lnTo>
                  <a:pt x="2" y="14"/>
                </a:lnTo>
                <a:lnTo>
                  <a:pt x="2" y="14"/>
                </a:lnTo>
                <a:lnTo>
                  <a:pt x="2" y="14"/>
                </a:lnTo>
                <a:lnTo>
                  <a:pt x="2" y="14"/>
                </a:lnTo>
                <a:lnTo>
                  <a:pt x="4" y="16"/>
                </a:lnTo>
                <a:lnTo>
                  <a:pt x="4" y="16"/>
                </a:lnTo>
                <a:lnTo>
                  <a:pt x="4" y="16"/>
                </a:lnTo>
                <a:lnTo>
                  <a:pt x="6" y="16"/>
                </a:lnTo>
                <a:lnTo>
                  <a:pt x="6" y="16"/>
                </a:lnTo>
                <a:lnTo>
                  <a:pt x="6" y="16"/>
                </a:lnTo>
                <a:lnTo>
                  <a:pt x="6" y="14"/>
                </a:lnTo>
                <a:lnTo>
                  <a:pt x="6" y="14"/>
                </a:lnTo>
                <a:lnTo>
                  <a:pt x="6" y="14"/>
                </a:lnTo>
                <a:lnTo>
                  <a:pt x="6" y="14"/>
                </a:lnTo>
                <a:lnTo>
                  <a:pt x="4" y="14"/>
                </a:lnTo>
                <a:lnTo>
                  <a:pt x="6" y="14"/>
                </a:lnTo>
                <a:lnTo>
                  <a:pt x="8" y="12"/>
                </a:lnTo>
                <a:lnTo>
                  <a:pt x="12" y="12"/>
                </a:lnTo>
                <a:lnTo>
                  <a:pt x="16" y="16"/>
                </a:lnTo>
                <a:lnTo>
                  <a:pt x="16" y="16"/>
                </a:lnTo>
                <a:lnTo>
                  <a:pt x="18" y="18"/>
                </a:lnTo>
                <a:lnTo>
                  <a:pt x="20" y="18"/>
                </a:lnTo>
                <a:lnTo>
                  <a:pt x="20" y="18"/>
                </a:lnTo>
                <a:lnTo>
                  <a:pt x="20" y="20"/>
                </a:lnTo>
                <a:lnTo>
                  <a:pt x="20" y="20"/>
                </a:lnTo>
                <a:lnTo>
                  <a:pt x="22" y="20"/>
                </a:lnTo>
                <a:lnTo>
                  <a:pt x="22" y="20"/>
                </a:lnTo>
                <a:lnTo>
                  <a:pt x="26" y="20"/>
                </a:lnTo>
                <a:lnTo>
                  <a:pt x="26" y="20"/>
                </a:lnTo>
                <a:lnTo>
                  <a:pt x="28" y="20"/>
                </a:lnTo>
                <a:lnTo>
                  <a:pt x="28" y="20"/>
                </a:lnTo>
                <a:lnTo>
                  <a:pt x="28" y="22"/>
                </a:lnTo>
                <a:lnTo>
                  <a:pt x="30" y="22"/>
                </a:lnTo>
                <a:lnTo>
                  <a:pt x="30" y="22"/>
                </a:lnTo>
                <a:lnTo>
                  <a:pt x="30" y="22"/>
                </a:lnTo>
                <a:lnTo>
                  <a:pt x="30" y="22"/>
                </a:lnTo>
                <a:lnTo>
                  <a:pt x="30" y="22"/>
                </a:lnTo>
                <a:lnTo>
                  <a:pt x="32" y="20"/>
                </a:lnTo>
                <a:lnTo>
                  <a:pt x="32" y="20"/>
                </a:lnTo>
                <a:lnTo>
                  <a:pt x="32" y="20"/>
                </a:lnTo>
                <a:lnTo>
                  <a:pt x="34" y="20"/>
                </a:lnTo>
                <a:lnTo>
                  <a:pt x="34" y="20"/>
                </a:lnTo>
                <a:lnTo>
                  <a:pt x="34" y="20"/>
                </a:lnTo>
                <a:lnTo>
                  <a:pt x="36" y="20"/>
                </a:lnTo>
                <a:lnTo>
                  <a:pt x="36" y="20"/>
                </a:lnTo>
                <a:lnTo>
                  <a:pt x="36" y="20"/>
                </a:lnTo>
                <a:lnTo>
                  <a:pt x="36" y="18"/>
                </a:lnTo>
                <a:lnTo>
                  <a:pt x="36" y="18"/>
                </a:lnTo>
                <a:lnTo>
                  <a:pt x="36" y="18"/>
                </a:lnTo>
                <a:lnTo>
                  <a:pt x="38" y="18"/>
                </a:lnTo>
                <a:lnTo>
                  <a:pt x="38" y="18"/>
                </a:lnTo>
                <a:lnTo>
                  <a:pt x="38" y="18"/>
                </a:lnTo>
                <a:lnTo>
                  <a:pt x="38" y="18"/>
                </a:lnTo>
                <a:lnTo>
                  <a:pt x="40" y="20"/>
                </a:lnTo>
                <a:lnTo>
                  <a:pt x="40" y="20"/>
                </a:lnTo>
                <a:lnTo>
                  <a:pt x="42" y="20"/>
                </a:lnTo>
                <a:lnTo>
                  <a:pt x="42" y="20"/>
                </a:lnTo>
                <a:lnTo>
                  <a:pt x="42" y="20"/>
                </a:lnTo>
                <a:lnTo>
                  <a:pt x="44" y="20"/>
                </a:lnTo>
                <a:lnTo>
                  <a:pt x="44" y="20"/>
                </a:lnTo>
                <a:lnTo>
                  <a:pt x="44" y="20"/>
                </a:lnTo>
                <a:lnTo>
                  <a:pt x="46" y="20"/>
                </a:lnTo>
                <a:lnTo>
                  <a:pt x="46" y="22"/>
                </a:lnTo>
                <a:lnTo>
                  <a:pt x="46" y="22"/>
                </a:lnTo>
                <a:lnTo>
                  <a:pt x="46" y="22"/>
                </a:lnTo>
                <a:lnTo>
                  <a:pt x="48" y="22"/>
                </a:lnTo>
                <a:lnTo>
                  <a:pt x="48" y="22"/>
                </a:lnTo>
                <a:lnTo>
                  <a:pt x="48" y="22"/>
                </a:lnTo>
                <a:lnTo>
                  <a:pt x="50" y="22"/>
                </a:lnTo>
                <a:lnTo>
                  <a:pt x="50" y="22"/>
                </a:lnTo>
                <a:lnTo>
                  <a:pt x="50" y="20"/>
                </a:lnTo>
                <a:lnTo>
                  <a:pt x="50" y="20"/>
                </a:lnTo>
                <a:lnTo>
                  <a:pt x="50" y="20"/>
                </a:lnTo>
                <a:lnTo>
                  <a:pt x="50" y="18"/>
                </a:lnTo>
                <a:lnTo>
                  <a:pt x="50" y="18"/>
                </a:lnTo>
                <a:lnTo>
                  <a:pt x="50" y="18"/>
                </a:lnTo>
                <a:lnTo>
                  <a:pt x="52" y="18"/>
                </a:lnTo>
                <a:lnTo>
                  <a:pt x="52" y="18"/>
                </a:lnTo>
                <a:lnTo>
                  <a:pt x="52" y="18"/>
                </a:lnTo>
                <a:lnTo>
                  <a:pt x="52" y="18"/>
                </a:lnTo>
                <a:lnTo>
                  <a:pt x="54" y="18"/>
                </a:lnTo>
                <a:lnTo>
                  <a:pt x="54" y="18"/>
                </a:lnTo>
                <a:lnTo>
                  <a:pt x="54" y="18"/>
                </a:lnTo>
                <a:lnTo>
                  <a:pt x="54" y="18"/>
                </a:lnTo>
                <a:lnTo>
                  <a:pt x="54" y="18"/>
                </a:lnTo>
                <a:lnTo>
                  <a:pt x="54" y="18"/>
                </a:lnTo>
                <a:lnTo>
                  <a:pt x="56" y="18"/>
                </a:lnTo>
                <a:lnTo>
                  <a:pt x="56" y="18"/>
                </a:lnTo>
                <a:lnTo>
                  <a:pt x="56" y="18"/>
                </a:lnTo>
                <a:lnTo>
                  <a:pt x="56" y="16"/>
                </a:lnTo>
                <a:lnTo>
                  <a:pt x="56" y="16"/>
                </a:lnTo>
                <a:lnTo>
                  <a:pt x="56" y="14"/>
                </a:lnTo>
                <a:lnTo>
                  <a:pt x="54" y="14"/>
                </a:lnTo>
                <a:lnTo>
                  <a:pt x="54" y="12"/>
                </a:lnTo>
                <a:lnTo>
                  <a:pt x="54" y="12"/>
                </a:lnTo>
                <a:lnTo>
                  <a:pt x="54" y="12"/>
                </a:lnTo>
                <a:lnTo>
                  <a:pt x="54" y="12"/>
                </a:lnTo>
                <a:lnTo>
                  <a:pt x="56" y="12"/>
                </a:lnTo>
                <a:lnTo>
                  <a:pt x="56" y="10"/>
                </a:lnTo>
                <a:lnTo>
                  <a:pt x="56" y="10"/>
                </a:lnTo>
                <a:lnTo>
                  <a:pt x="56" y="8"/>
                </a:lnTo>
                <a:lnTo>
                  <a:pt x="56" y="8"/>
                </a:lnTo>
                <a:lnTo>
                  <a:pt x="56" y="8"/>
                </a:lnTo>
                <a:lnTo>
                  <a:pt x="56" y="6"/>
                </a:lnTo>
                <a:lnTo>
                  <a:pt x="56" y="6"/>
                </a:lnTo>
                <a:lnTo>
                  <a:pt x="56" y="6"/>
                </a:lnTo>
                <a:lnTo>
                  <a:pt x="56" y="6"/>
                </a:lnTo>
                <a:lnTo>
                  <a:pt x="58" y="6"/>
                </a:lnTo>
                <a:lnTo>
                  <a:pt x="58" y="6"/>
                </a:lnTo>
                <a:lnTo>
                  <a:pt x="58" y="6"/>
                </a:lnTo>
                <a:lnTo>
                  <a:pt x="58" y="6"/>
                </a:lnTo>
                <a:lnTo>
                  <a:pt x="60" y="4"/>
                </a:lnTo>
                <a:lnTo>
                  <a:pt x="60" y="4"/>
                </a:lnTo>
                <a:lnTo>
                  <a:pt x="60" y="4"/>
                </a:lnTo>
                <a:lnTo>
                  <a:pt x="60" y="4"/>
                </a:lnTo>
                <a:lnTo>
                  <a:pt x="60" y="4"/>
                </a:lnTo>
                <a:lnTo>
                  <a:pt x="62" y="2"/>
                </a:lnTo>
                <a:lnTo>
                  <a:pt x="64" y="2"/>
                </a:lnTo>
                <a:lnTo>
                  <a:pt x="64" y="4"/>
                </a:lnTo>
                <a:lnTo>
                  <a:pt x="64" y="4"/>
                </a:lnTo>
                <a:lnTo>
                  <a:pt x="66" y="4"/>
                </a:lnTo>
                <a:lnTo>
                  <a:pt x="66" y="4"/>
                </a:lnTo>
                <a:lnTo>
                  <a:pt x="68" y="4"/>
                </a:lnTo>
                <a:lnTo>
                  <a:pt x="70" y="2"/>
                </a:lnTo>
                <a:lnTo>
                  <a:pt x="70" y="2"/>
                </a:lnTo>
                <a:lnTo>
                  <a:pt x="70" y="2"/>
                </a:lnTo>
                <a:lnTo>
                  <a:pt x="70" y="2"/>
                </a:lnTo>
                <a:lnTo>
                  <a:pt x="72" y="2"/>
                </a:lnTo>
                <a:lnTo>
                  <a:pt x="72" y="2"/>
                </a:lnTo>
                <a:lnTo>
                  <a:pt x="74" y="2"/>
                </a:lnTo>
                <a:lnTo>
                  <a:pt x="76" y="0"/>
                </a:lnTo>
                <a:lnTo>
                  <a:pt x="76" y="2"/>
                </a:lnTo>
                <a:lnTo>
                  <a:pt x="76" y="2"/>
                </a:lnTo>
                <a:lnTo>
                  <a:pt x="76" y="2"/>
                </a:lnTo>
                <a:lnTo>
                  <a:pt x="76" y="2"/>
                </a:lnTo>
                <a:lnTo>
                  <a:pt x="78" y="4"/>
                </a:lnTo>
                <a:lnTo>
                  <a:pt x="78" y="4"/>
                </a:lnTo>
                <a:lnTo>
                  <a:pt x="78" y="4"/>
                </a:lnTo>
                <a:lnTo>
                  <a:pt x="80" y="4"/>
                </a:lnTo>
                <a:lnTo>
                  <a:pt x="80" y="4"/>
                </a:lnTo>
                <a:lnTo>
                  <a:pt x="80" y="4"/>
                </a:lnTo>
                <a:lnTo>
                  <a:pt x="80" y="4"/>
                </a:lnTo>
                <a:lnTo>
                  <a:pt x="80" y="4"/>
                </a:lnTo>
                <a:lnTo>
                  <a:pt x="82" y="4"/>
                </a:lnTo>
                <a:lnTo>
                  <a:pt x="82" y="4"/>
                </a:lnTo>
                <a:lnTo>
                  <a:pt x="84" y="6"/>
                </a:lnTo>
                <a:lnTo>
                  <a:pt x="86" y="6"/>
                </a:lnTo>
                <a:lnTo>
                  <a:pt x="86" y="6"/>
                </a:lnTo>
                <a:lnTo>
                  <a:pt x="88" y="6"/>
                </a:lnTo>
                <a:lnTo>
                  <a:pt x="88" y="6"/>
                </a:lnTo>
                <a:lnTo>
                  <a:pt x="90" y="6"/>
                </a:lnTo>
                <a:lnTo>
                  <a:pt x="90" y="6"/>
                </a:lnTo>
                <a:lnTo>
                  <a:pt x="90" y="8"/>
                </a:lnTo>
                <a:lnTo>
                  <a:pt x="92" y="10"/>
                </a:lnTo>
                <a:lnTo>
                  <a:pt x="92" y="10"/>
                </a:lnTo>
                <a:lnTo>
                  <a:pt x="92" y="10"/>
                </a:lnTo>
                <a:lnTo>
                  <a:pt x="90" y="12"/>
                </a:lnTo>
                <a:lnTo>
                  <a:pt x="90" y="12"/>
                </a:lnTo>
                <a:lnTo>
                  <a:pt x="90" y="12"/>
                </a:lnTo>
                <a:lnTo>
                  <a:pt x="90" y="12"/>
                </a:lnTo>
                <a:lnTo>
                  <a:pt x="88" y="12"/>
                </a:lnTo>
                <a:lnTo>
                  <a:pt x="88" y="12"/>
                </a:lnTo>
                <a:lnTo>
                  <a:pt x="88" y="12"/>
                </a:lnTo>
                <a:lnTo>
                  <a:pt x="88" y="14"/>
                </a:lnTo>
                <a:lnTo>
                  <a:pt x="88" y="14"/>
                </a:lnTo>
                <a:lnTo>
                  <a:pt x="88" y="14"/>
                </a:lnTo>
                <a:lnTo>
                  <a:pt x="88" y="14"/>
                </a:lnTo>
                <a:lnTo>
                  <a:pt x="88" y="14"/>
                </a:lnTo>
                <a:lnTo>
                  <a:pt x="88" y="16"/>
                </a:lnTo>
                <a:lnTo>
                  <a:pt x="90" y="16"/>
                </a:lnTo>
                <a:lnTo>
                  <a:pt x="90" y="16"/>
                </a:lnTo>
                <a:lnTo>
                  <a:pt x="90" y="16"/>
                </a:lnTo>
                <a:lnTo>
                  <a:pt x="90" y="16"/>
                </a:lnTo>
                <a:lnTo>
                  <a:pt x="88" y="16"/>
                </a:lnTo>
                <a:lnTo>
                  <a:pt x="88" y="16"/>
                </a:lnTo>
                <a:lnTo>
                  <a:pt x="84" y="18"/>
                </a:lnTo>
                <a:lnTo>
                  <a:pt x="84" y="18"/>
                </a:lnTo>
                <a:lnTo>
                  <a:pt x="84" y="18"/>
                </a:lnTo>
                <a:lnTo>
                  <a:pt x="86" y="18"/>
                </a:lnTo>
                <a:lnTo>
                  <a:pt x="86" y="18"/>
                </a:lnTo>
                <a:lnTo>
                  <a:pt x="86" y="18"/>
                </a:lnTo>
                <a:lnTo>
                  <a:pt x="88" y="18"/>
                </a:lnTo>
                <a:lnTo>
                  <a:pt x="88" y="18"/>
                </a:lnTo>
                <a:lnTo>
                  <a:pt x="88" y="18"/>
                </a:lnTo>
                <a:lnTo>
                  <a:pt x="90" y="18"/>
                </a:lnTo>
                <a:lnTo>
                  <a:pt x="90" y="18"/>
                </a:lnTo>
                <a:lnTo>
                  <a:pt x="88" y="20"/>
                </a:lnTo>
                <a:lnTo>
                  <a:pt x="88" y="20"/>
                </a:lnTo>
                <a:lnTo>
                  <a:pt x="88" y="20"/>
                </a:lnTo>
                <a:lnTo>
                  <a:pt x="86" y="22"/>
                </a:lnTo>
                <a:lnTo>
                  <a:pt x="86" y="22"/>
                </a:lnTo>
                <a:lnTo>
                  <a:pt x="88" y="24"/>
                </a:lnTo>
                <a:lnTo>
                  <a:pt x="90" y="26"/>
                </a:lnTo>
                <a:lnTo>
                  <a:pt x="90" y="28"/>
                </a:lnTo>
                <a:lnTo>
                  <a:pt x="92" y="28"/>
                </a:lnTo>
                <a:lnTo>
                  <a:pt x="96" y="28"/>
                </a:lnTo>
                <a:lnTo>
                  <a:pt x="98" y="30"/>
                </a:lnTo>
                <a:lnTo>
                  <a:pt x="98" y="30"/>
                </a:lnTo>
                <a:lnTo>
                  <a:pt x="100" y="32"/>
                </a:lnTo>
                <a:lnTo>
                  <a:pt x="102" y="32"/>
                </a:lnTo>
                <a:lnTo>
                  <a:pt x="102" y="34"/>
                </a:lnTo>
                <a:lnTo>
                  <a:pt x="104" y="34"/>
                </a:lnTo>
                <a:lnTo>
                  <a:pt x="106" y="34"/>
                </a:lnTo>
                <a:lnTo>
                  <a:pt x="106" y="36"/>
                </a:lnTo>
                <a:lnTo>
                  <a:pt x="106" y="36"/>
                </a:lnTo>
                <a:lnTo>
                  <a:pt x="106" y="38"/>
                </a:lnTo>
                <a:lnTo>
                  <a:pt x="106" y="38"/>
                </a:lnTo>
                <a:lnTo>
                  <a:pt x="106" y="38"/>
                </a:lnTo>
                <a:lnTo>
                  <a:pt x="104" y="38"/>
                </a:lnTo>
                <a:lnTo>
                  <a:pt x="102" y="40"/>
                </a:lnTo>
                <a:lnTo>
                  <a:pt x="100" y="44"/>
                </a:lnTo>
                <a:lnTo>
                  <a:pt x="98" y="44"/>
                </a:lnTo>
                <a:lnTo>
                  <a:pt x="98" y="46"/>
                </a:lnTo>
                <a:lnTo>
                  <a:pt x="98" y="46"/>
                </a:lnTo>
                <a:lnTo>
                  <a:pt x="98" y="46"/>
                </a:lnTo>
                <a:lnTo>
                  <a:pt x="98" y="46"/>
                </a:lnTo>
                <a:lnTo>
                  <a:pt x="100" y="46"/>
                </a:lnTo>
                <a:lnTo>
                  <a:pt x="100" y="48"/>
                </a:lnTo>
                <a:lnTo>
                  <a:pt x="100" y="48"/>
                </a:lnTo>
                <a:lnTo>
                  <a:pt x="102" y="48"/>
                </a:lnTo>
                <a:lnTo>
                  <a:pt x="102" y="48"/>
                </a:lnTo>
                <a:lnTo>
                  <a:pt x="102" y="48"/>
                </a:lnTo>
                <a:lnTo>
                  <a:pt x="102" y="50"/>
                </a:lnTo>
                <a:lnTo>
                  <a:pt x="104" y="50"/>
                </a:lnTo>
                <a:lnTo>
                  <a:pt x="104" y="50"/>
                </a:lnTo>
                <a:lnTo>
                  <a:pt x="106" y="52"/>
                </a:lnTo>
                <a:lnTo>
                  <a:pt x="106" y="52"/>
                </a:lnTo>
                <a:lnTo>
                  <a:pt x="106" y="54"/>
                </a:lnTo>
                <a:lnTo>
                  <a:pt x="106" y="54"/>
                </a:lnTo>
                <a:lnTo>
                  <a:pt x="106" y="54"/>
                </a:lnTo>
                <a:lnTo>
                  <a:pt x="108" y="56"/>
                </a:lnTo>
                <a:lnTo>
                  <a:pt x="110" y="56"/>
                </a:lnTo>
                <a:lnTo>
                  <a:pt x="110" y="56"/>
                </a:lnTo>
                <a:lnTo>
                  <a:pt x="110" y="56"/>
                </a:lnTo>
                <a:lnTo>
                  <a:pt x="110" y="56"/>
                </a:lnTo>
                <a:lnTo>
                  <a:pt x="110" y="58"/>
                </a:lnTo>
                <a:lnTo>
                  <a:pt x="110" y="58"/>
                </a:lnTo>
                <a:lnTo>
                  <a:pt x="112" y="58"/>
                </a:lnTo>
                <a:lnTo>
                  <a:pt x="112" y="60"/>
                </a:lnTo>
                <a:lnTo>
                  <a:pt x="114" y="62"/>
                </a:lnTo>
                <a:lnTo>
                  <a:pt x="114" y="62"/>
                </a:lnTo>
                <a:lnTo>
                  <a:pt x="114" y="64"/>
                </a:lnTo>
                <a:lnTo>
                  <a:pt x="114" y="64"/>
                </a:lnTo>
                <a:lnTo>
                  <a:pt x="114" y="64"/>
                </a:lnTo>
                <a:lnTo>
                  <a:pt x="114" y="64"/>
                </a:lnTo>
                <a:lnTo>
                  <a:pt x="114" y="64"/>
                </a:lnTo>
                <a:lnTo>
                  <a:pt x="112" y="64"/>
                </a:lnTo>
                <a:lnTo>
                  <a:pt x="112" y="64"/>
                </a:lnTo>
                <a:lnTo>
                  <a:pt x="112" y="66"/>
                </a:lnTo>
                <a:lnTo>
                  <a:pt x="112" y="66"/>
                </a:lnTo>
                <a:lnTo>
                  <a:pt x="110" y="66"/>
                </a:lnTo>
                <a:lnTo>
                  <a:pt x="112" y="66"/>
                </a:lnTo>
                <a:lnTo>
                  <a:pt x="112" y="66"/>
                </a:lnTo>
                <a:lnTo>
                  <a:pt x="112" y="68"/>
                </a:lnTo>
                <a:lnTo>
                  <a:pt x="112" y="68"/>
                </a:lnTo>
                <a:lnTo>
                  <a:pt x="112" y="68"/>
                </a:lnTo>
                <a:lnTo>
                  <a:pt x="110" y="70"/>
                </a:lnTo>
                <a:lnTo>
                  <a:pt x="110" y="70"/>
                </a:lnTo>
                <a:lnTo>
                  <a:pt x="110" y="70"/>
                </a:lnTo>
                <a:lnTo>
                  <a:pt x="110" y="70"/>
                </a:lnTo>
                <a:lnTo>
                  <a:pt x="112" y="70"/>
                </a:lnTo>
                <a:lnTo>
                  <a:pt x="112" y="70"/>
                </a:lnTo>
                <a:lnTo>
                  <a:pt x="112" y="70"/>
                </a:lnTo>
                <a:lnTo>
                  <a:pt x="112" y="70"/>
                </a:lnTo>
                <a:lnTo>
                  <a:pt x="114" y="70"/>
                </a:lnTo>
                <a:lnTo>
                  <a:pt x="114" y="70"/>
                </a:lnTo>
                <a:lnTo>
                  <a:pt x="114" y="72"/>
                </a:lnTo>
                <a:lnTo>
                  <a:pt x="114" y="72"/>
                </a:lnTo>
                <a:lnTo>
                  <a:pt x="114" y="72"/>
                </a:lnTo>
                <a:lnTo>
                  <a:pt x="112" y="72"/>
                </a:lnTo>
                <a:lnTo>
                  <a:pt x="112" y="72"/>
                </a:lnTo>
                <a:lnTo>
                  <a:pt x="112" y="72"/>
                </a:lnTo>
                <a:lnTo>
                  <a:pt x="112" y="72"/>
                </a:lnTo>
                <a:lnTo>
                  <a:pt x="112" y="72"/>
                </a:lnTo>
                <a:lnTo>
                  <a:pt x="112" y="74"/>
                </a:lnTo>
                <a:lnTo>
                  <a:pt x="112" y="74"/>
                </a:lnTo>
                <a:lnTo>
                  <a:pt x="112" y="74"/>
                </a:lnTo>
                <a:lnTo>
                  <a:pt x="112" y="76"/>
                </a:lnTo>
                <a:lnTo>
                  <a:pt x="112" y="76"/>
                </a:lnTo>
                <a:lnTo>
                  <a:pt x="114" y="76"/>
                </a:lnTo>
                <a:lnTo>
                  <a:pt x="114" y="76"/>
                </a:lnTo>
                <a:lnTo>
                  <a:pt x="114" y="76"/>
                </a:lnTo>
                <a:lnTo>
                  <a:pt x="114" y="76"/>
                </a:lnTo>
                <a:lnTo>
                  <a:pt x="114" y="76"/>
                </a:lnTo>
                <a:lnTo>
                  <a:pt x="116" y="76"/>
                </a:lnTo>
                <a:lnTo>
                  <a:pt x="116" y="76"/>
                </a:lnTo>
                <a:lnTo>
                  <a:pt x="116" y="76"/>
                </a:lnTo>
                <a:lnTo>
                  <a:pt x="116" y="76"/>
                </a:lnTo>
                <a:lnTo>
                  <a:pt x="118" y="76"/>
                </a:lnTo>
                <a:lnTo>
                  <a:pt x="118" y="76"/>
                </a:lnTo>
                <a:lnTo>
                  <a:pt x="118" y="76"/>
                </a:lnTo>
                <a:lnTo>
                  <a:pt x="120" y="78"/>
                </a:lnTo>
                <a:lnTo>
                  <a:pt x="118" y="78"/>
                </a:lnTo>
                <a:lnTo>
                  <a:pt x="118" y="80"/>
                </a:lnTo>
                <a:lnTo>
                  <a:pt x="118" y="80"/>
                </a:lnTo>
                <a:lnTo>
                  <a:pt x="118" y="80"/>
                </a:lnTo>
                <a:lnTo>
                  <a:pt x="116" y="80"/>
                </a:lnTo>
                <a:lnTo>
                  <a:pt x="118" y="80"/>
                </a:lnTo>
                <a:lnTo>
                  <a:pt x="118" y="80"/>
                </a:lnTo>
                <a:lnTo>
                  <a:pt x="118" y="80"/>
                </a:lnTo>
                <a:lnTo>
                  <a:pt x="118" y="80"/>
                </a:lnTo>
                <a:lnTo>
                  <a:pt x="118" y="82"/>
                </a:lnTo>
                <a:lnTo>
                  <a:pt x="118" y="82"/>
                </a:lnTo>
                <a:lnTo>
                  <a:pt x="118" y="82"/>
                </a:lnTo>
                <a:lnTo>
                  <a:pt x="120" y="82"/>
                </a:lnTo>
                <a:lnTo>
                  <a:pt x="120" y="84"/>
                </a:lnTo>
                <a:lnTo>
                  <a:pt x="120" y="84"/>
                </a:lnTo>
                <a:lnTo>
                  <a:pt x="122" y="84"/>
                </a:lnTo>
                <a:lnTo>
                  <a:pt x="122" y="84"/>
                </a:lnTo>
                <a:lnTo>
                  <a:pt x="122" y="84"/>
                </a:lnTo>
                <a:lnTo>
                  <a:pt x="124" y="84"/>
                </a:lnTo>
                <a:lnTo>
                  <a:pt x="124" y="84"/>
                </a:lnTo>
                <a:lnTo>
                  <a:pt x="126" y="86"/>
                </a:lnTo>
                <a:lnTo>
                  <a:pt x="126" y="88"/>
                </a:lnTo>
                <a:lnTo>
                  <a:pt x="126" y="88"/>
                </a:lnTo>
                <a:lnTo>
                  <a:pt x="126" y="88"/>
                </a:lnTo>
                <a:lnTo>
                  <a:pt x="126" y="88"/>
                </a:lnTo>
                <a:lnTo>
                  <a:pt x="124" y="88"/>
                </a:lnTo>
                <a:lnTo>
                  <a:pt x="124" y="90"/>
                </a:lnTo>
                <a:lnTo>
                  <a:pt x="122" y="90"/>
                </a:lnTo>
                <a:lnTo>
                  <a:pt x="122" y="92"/>
                </a:lnTo>
                <a:lnTo>
                  <a:pt x="122" y="92"/>
                </a:lnTo>
                <a:lnTo>
                  <a:pt x="122" y="92"/>
                </a:lnTo>
                <a:lnTo>
                  <a:pt x="120" y="92"/>
                </a:lnTo>
                <a:lnTo>
                  <a:pt x="120" y="92"/>
                </a:lnTo>
                <a:lnTo>
                  <a:pt x="120" y="92"/>
                </a:lnTo>
                <a:lnTo>
                  <a:pt x="120" y="92"/>
                </a:lnTo>
                <a:lnTo>
                  <a:pt x="120" y="92"/>
                </a:lnTo>
                <a:lnTo>
                  <a:pt x="122" y="94"/>
                </a:lnTo>
                <a:lnTo>
                  <a:pt x="124" y="94"/>
                </a:lnTo>
                <a:lnTo>
                  <a:pt x="124" y="94"/>
                </a:lnTo>
                <a:lnTo>
                  <a:pt x="124" y="94"/>
                </a:lnTo>
                <a:lnTo>
                  <a:pt x="126" y="94"/>
                </a:lnTo>
                <a:lnTo>
                  <a:pt x="126" y="96"/>
                </a:lnTo>
                <a:lnTo>
                  <a:pt x="126" y="96"/>
                </a:lnTo>
                <a:lnTo>
                  <a:pt x="128" y="96"/>
                </a:lnTo>
                <a:lnTo>
                  <a:pt x="130" y="96"/>
                </a:lnTo>
                <a:lnTo>
                  <a:pt x="132" y="98"/>
                </a:lnTo>
                <a:lnTo>
                  <a:pt x="136" y="100"/>
                </a:lnTo>
                <a:lnTo>
                  <a:pt x="136" y="100"/>
                </a:lnTo>
                <a:lnTo>
                  <a:pt x="136" y="100"/>
                </a:lnTo>
                <a:lnTo>
                  <a:pt x="138" y="102"/>
                </a:lnTo>
                <a:lnTo>
                  <a:pt x="140" y="104"/>
                </a:lnTo>
                <a:lnTo>
                  <a:pt x="140" y="104"/>
                </a:lnTo>
                <a:lnTo>
                  <a:pt x="140" y="106"/>
                </a:lnTo>
                <a:lnTo>
                  <a:pt x="140" y="106"/>
                </a:lnTo>
                <a:lnTo>
                  <a:pt x="140" y="106"/>
                </a:lnTo>
                <a:lnTo>
                  <a:pt x="140" y="106"/>
                </a:lnTo>
                <a:lnTo>
                  <a:pt x="140" y="108"/>
                </a:lnTo>
                <a:lnTo>
                  <a:pt x="138" y="110"/>
                </a:lnTo>
                <a:lnTo>
                  <a:pt x="138" y="110"/>
                </a:lnTo>
                <a:lnTo>
                  <a:pt x="138" y="110"/>
                </a:lnTo>
                <a:lnTo>
                  <a:pt x="138" y="110"/>
                </a:lnTo>
                <a:lnTo>
                  <a:pt x="138" y="112"/>
                </a:lnTo>
                <a:lnTo>
                  <a:pt x="136" y="112"/>
                </a:lnTo>
                <a:lnTo>
                  <a:pt x="134" y="114"/>
                </a:lnTo>
                <a:lnTo>
                  <a:pt x="134" y="114"/>
                </a:lnTo>
                <a:lnTo>
                  <a:pt x="134" y="114"/>
                </a:lnTo>
                <a:lnTo>
                  <a:pt x="132" y="116"/>
                </a:lnTo>
                <a:lnTo>
                  <a:pt x="130" y="118"/>
                </a:lnTo>
                <a:lnTo>
                  <a:pt x="130" y="118"/>
                </a:lnTo>
                <a:lnTo>
                  <a:pt x="128" y="120"/>
                </a:lnTo>
                <a:lnTo>
                  <a:pt x="128" y="120"/>
                </a:lnTo>
                <a:lnTo>
                  <a:pt x="128" y="120"/>
                </a:lnTo>
                <a:lnTo>
                  <a:pt x="126" y="122"/>
                </a:lnTo>
                <a:lnTo>
                  <a:pt x="126" y="124"/>
                </a:lnTo>
                <a:lnTo>
                  <a:pt x="124" y="126"/>
                </a:lnTo>
                <a:lnTo>
                  <a:pt x="124" y="126"/>
                </a:lnTo>
                <a:lnTo>
                  <a:pt x="122" y="126"/>
                </a:lnTo>
                <a:lnTo>
                  <a:pt x="120" y="128"/>
                </a:lnTo>
                <a:lnTo>
                  <a:pt x="120" y="128"/>
                </a:lnTo>
                <a:lnTo>
                  <a:pt x="120" y="128"/>
                </a:lnTo>
                <a:lnTo>
                  <a:pt x="120" y="128"/>
                </a:lnTo>
                <a:lnTo>
                  <a:pt x="120" y="128"/>
                </a:lnTo>
                <a:lnTo>
                  <a:pt x="120" y="128"/>
                </a:lnTo>
                <a:lnTo>
                  <a:pt x="120" y="128"/>
                </a:lnTo>
                <a:lnTo>
                  <a:pt x="120" y="130"/>
                </a:lnTo>
                <a:lnTo>
                  <a:pt x="118" y="130"/>
                </a:lnTo>
                <a:lnTo>
                  <a:pt x="118" y="130"/>
                </a:lnTo>
                <a:lnTo>
                  <a:pt x="116" y="130"/>
                </a:lnTo>
                <a:lnTo>
                  <a:pt x="116" y="132"/>
                </a:lnTo>
                <a:lnTo>
                  <a:pt x="114" y="132"/>
                </a:lnTo>
                <a:lnTo>
                  <a:pt x="114" y="134"/>
                </a:lnTo>
                <a:lnTo>
                  <a:pt x="114" y="134"/>
                </a:lnTo>
                <a:lnTo>
                  <a:pt x="114" y="134"/>
                </a:lnTo>
                <a:lnTo>
                  <a:pt x="114" y="134"/>
                </a:lnTo>
                <a:lnTo>
                  <a:pt x="112" y="134"/>
                </a:lnTo>
                <a:lnTo>
                  <a:pt x="112" y="134"/>
                </a:lnTo>
                <a:lnTo>
                  <a:pt x="112" y="134"/>
                </a:lnTo>
                <a:lnTo>
                  <a:pt x="110" y="136"/>
                </a:lnTo>
                <a:lnTo>
                  <a:pt x="110" y="136"/>
                </a:lnTo>
                <a:lnTo>
                  <a:pt x="110" y="136"/>
                </a:lnTo>
                <a:lnTo>
                  <a:pt x="110" y="136"/>
                </a:lnTo>
                <a:lnTo>
                  <a:pt x="110" y="136"/>
                </a:lnTo>
                <a:lnTo>
                  <a:pt x="108" y="138"/>
                </a:lnTo>
                <a:lnTo>
                  <a:pt x="106" y="140"/>
                </a:lnTo>
                <a:lnTo>
                  <a:pt x="106" y="140"/>
                </a:lnTo>
                <a:lnTo>
                  <a:pt x="106" y="140"/>
                </a:lnTo>
                <a:lnTo>
                  <a:pt x="104" y="140"/>
                </a:lnTo>
                <a:lnTo>
                  <a:pt x="104" y="140"/>
                </a:lnTo>
                <a:lnTo>
                  <a:pt x="104" y="140"/>
                </a:lnTo>
                <a:lnTo>
                  <a:pt x="104" y="140"/>
                </a:lnTo>
                <a:lnTo>
                  <a:pt x="104" y="140"/>
                </a:lnTo>
                <a:lnTo>
                  <a:pt x="104" y="140"/>
                </a:lnTo>
                <a:lnTo>
                  <a:pt x="102" y="140"/>
                </a:lnTo>
                <a:lnTo>
                  <a:pt x="102" y="142"/>
                </a:lnTo>
                <a:lnTo>
                  <a:pt x="100" y="140"/>
                </a:lnTo>
                <a:lnTo>
                  <a:pt x="100" y="140"/>
                </a:lnTo>
                <a:lnTo>
                  <a:pt x="98" y="140"/>
                </a:lnTo>
                <a:lnTo>
                  <a:pt x="96" y="140"/>
                </a:lnTo>
                <a:lnTo>
                  <a:pt x="96" y="142"/>
                </a:lnTo>
                <a:lnTo>
                  <a:pt x="96" y="142"/>
                </a:lnTo>
                <a:lnTo>
                  <a:pt x="94" y="142"/>
                </a:lnTo>
                <a:lnTo>
                  <a:pt x="94" y="142"/>
                </a:lnTo>
                <a:lnTo>
                  <a:pt x="92" y="142"/>
                </a:lnTo>
                <a:lnTo>
                  <a:pt x="92" y="142"/>
                </a:lnTo>
                <a:lnTo>
                  <a:pt x="90" y="142"/>
                </a:lnTo>
                <a:lnTo>
                  <a:pt x="90" y="140"/>
                </a:lnTo>
                <a:lnTo>
                  <a:pt x="90" y="140"/>
                </a:lnTo>
                <a:lnTo>
                  <a:pt x="92" y="140"/>
                </a:lnTo>
                <a:lnTo>
                  <a:pt x="92" y="140"/>
                </a:lnTo>
                <a:lnTo>
                  <a:pt x="92" y="140"/>
                </a:lnTo>
                <a:lnTo>
                  <a:pt x="92" y="140"/>
                </a:lnTo>
                <a:lnTo>
                  <a:pt x="92" y="140"/>
                </a:lnTo>
                <a:lnTo>
                  <a:pt x="92" y="138"/>
                </a:lnTo>
                <a:lnTo>
                  <a:pt x="92" y="138"/>
                </a:lnTo>
                <a:lnTo>
                  <a:pt x="92" y="138"/>
                </a:lnTo>
                <a:lnTo>
                  <a:pt x="92" y="138"/>
                </a:lnTo>
                <a:lnTo>
                  <a:pt x="90" y="140"/>
                </a:lnTo>
                <a:lnTo>
                  <a:pt x="90" y="140"/>
                </a:lnTo>
                <a:lnTo>
                  <a:pt x="90" y="140"/>
                </a:lnTo>
                <a:lnTo>
                  <a:pt x="90" y="142"/>
                </a:lnTo>
                <a:lnTo>
                  <a:pt x="90" y="142"/>
                </a:lnTo>
                <a:lnTo>
                  <a:pt x="90" y="142"/>
                </a:lnTo>
                <a:lnTo>
                  <a:pt x="86" y="142"/>
                </a:lnTo>
                <a:lnTo>
                  <a:pt x="86" y="142"/>
                </a:lnTo>
                <a:lnTo>
                  <a:pt x="86" y="144"/>
                </a:lnTo>
                <a:lnTo>
                  <a:pt x="86" y="144"/>
                </a:lnTo>
                <a:lnTo>
                  <a:pt x="86" y="144"/>
                </a:lnTo>
                <a:lnTo>
                  <a:pt x="84" y="144"/>
                </a:lnTo>
                <a:lnTo>
                  <a:pt x="84" y="142"/>
                </a:lnTo>
                <a:lnTo>
                  <a:pt x="82" y="142"/>
                </a:lnTo>
                <a:lnTo>
                  <a:pt x="84" y="142"/>
                </a:lnTo>
                <a:lnTo>
                  <a:pt x="84" y="142"/>
                </a:lnTo>
                <a:lnTo>
                  <a:pt x="84" y="144"/>
                </a:lnTo>
                <a:lnTo>
                  <a:pt x="84" y="144"/>
                </a:lnTo>
                <a:lnTo>
                  <a:pt x="84" y="144"/>
                </a:lnTo>
                <a:lnTo>
                  <a:pt x="82" y="144"/>
                </a:lnTo>
                <a:lnTo>
                  <a:pt x="82" y="144"/>
                </a:lnTo>
                <a:lnTo>
                  <a:pt x="84" y="144"/>
                </a:lnTo>
                <a:lnTo>
                  <a:pt x="82" y="144"/>
                </a:lnTo>
                <a:lnTo>
                  <a:pt x="82" y="144"/>
                </a:lnTo>
                <a:lnTo>
                  <a:pt x="82" y="144"/>
                </a:lnTo>
                <a:lnTo>
                  <a:pt x="80" y="144"/>
                </a:lnTo>
                <a:lnTo>
                  <a:pt x="80" y="144"/>
                </a:lnTo>
                <a:lnTo>
                  <a:pt x="82" y="142"/>
                </a:lnTo>
                <a:lnTo>
                  <a:pt x="80" y="142"/>
                </a:lnTo>
                <a:lnTo>
                  <a:pt x="80" y="144"/>
                </a:lnTo>
                <a:lnTo>
                  <a:pt x="80" y="144"/>
                </a:lnTo>
                <a:lnTo>
                  <a:pt x="80" y="144"/>
                </a:lnTo>
                <a:lnTo>
                  <a:pt x="78" y="144"/>
                </a:lnTo>
                <a:lnTo>
                  <a:pt x="76" y="144"/>
                </a:lnTo>
                <a:lnTo>
                  <a:pt x="76" y="144"/>
                </a:lnTo>
                <a:lnTo>
                  <a:pt x="76" y="146"/>
                </a:lnTo>
                <a:lnTo>
                  <a:pt x="76" y="146"/>
                </a:lnTo>
                <a:lnTo>
                  <a:pt x="74" y="146"/>
                </a:lnTo>
                <a:lnTo>
                  <a:pt x="74" y="146"/>
                </a:lnTo>
                <a:lnTo>
                  <a:pt x="72" y="146"/>
                </a:lnTo>
                <a:lnTo>
                  <a:pt x="70" y="146"/>
                </a:lnTo>
                <a:lnTo>
                  <a:pt x="70" y="146"/>
                </a:lnTo>
                <a:lnTo>
                  <a:pt x="70" y="146"/>
                </a:lnTo>
                <a:lnTo>
                  <a:pt x="70" y="148"/>
                </a:lnTo>
                <a:lnTo>
                  <a:pt x="68" y="148"/>
                </a:lnTo>
                <a:lnTo>
                  <a:pt x="68" y="148"/>
                </a:lnTo>
                <a:lnTo>
                  <a:pt x="68" y="148"/>
                </a:lnTo>
                <a:lnTo>
                  <a:pt x="66" y="148"/>
                </a:lnTo>
                <a:lnTo>
                  <a:pt x="66" y="148"/>
                </a:lnTo>
                <a:lnTo>
                  <a:pt x="66" y="148"/>
                </a:lnTo>
                <a:lnTo>
                  <a:pt x="64" y="148"/>
                </a:lnTo>
                <a:lnTo>
                  <a:pt x="64" y="148"/>
                </a:lnTo>
                <a:lnTo>
                  <a:pt x="60" y="148"/>
                </a:lnTo>
                <a:lnTo>
                  <a:pt x="58" y="148"/>
                </a:lnTo>
                <a:lnTo>
                  <a:pt x="58" y="148"/>
                </a:lnTo>
                <a:lnTo>
                  <a:pt x="58" y="148"/>
                </a:lnTo>
                <a:lnTo>
                  <a:pt x="56" y="148"/>
                </a:lnTo>
                <a:lnTo>
                  <a:pt x="56" y="148"/>
                </a:lnTo>
                <a:lnTo>
                  <a:pt x="56" y="148"/>
                </a:lnTo>
                <a:lnTo>
                  <a:pt x="56" y="148"/>
                </a:lnTo>
                <a:lnTo>
                  <a:pt x="56" y="148"/>
                </a:lnTo>
                <a:lnTo>
                  <a:pt x="56" y="148"/>
                </a:lnTo>
                <a:lnTo>
                  <a:pt x="56" y="148"/>
                </a:lnTo>
                <a:lnTo>
                  <a:pt x="56" y="150"/>
                </a:lnTo>
                <a:lnTo>
                  <a:pt x="54" y="150"/>
                </a:lnTo>
                <a:lnTo>
                  <a:pt x="54" y="150"/>
                </a:lnTo>
                <a:lnTo>
                  <a:pt x="50" y="152"/>
                </a:lnTo>
                <a:lnTo>
                  <a:pt x="50" y="150"/>
                </a:lnTo>
                <a:lnTo>
                  <a:pt x="52" y="150"/>
                </a:lnTo>
                <a:lnTo>
                  <a:pt x="52" y="150"/>
                </a:lnTo>
                <a:lnTo>
                  <a:pt x="52" y="150"/>
                </a:lnTo>
                <a:lnTo>
                  <a:pt x="54" y="150"/>
                </a:lnTo>
                <a:lnTo>
                  <a:pt x="54" y="148"/>
                </a:lnTo>
                <a:lnTo>
                  <a:pt x="54" y="148"/>
                </a:lnTo>
                <a:lnTo>
                  <a:pt x="54" y="148"/>
                </a:lnTo>
                <a:lnTo>
                  <a:pt x="54" y="148"/>
                </a:lnTo>
                <a:lnTo>
                  <a:pt x="54" y="148"/>
                </a:lnTo>
                <a:lnTo>
                  <a:pt x="54" y="148"/>
                </a:lnTo>
                <a:lnTo>
                  <a:pt x="54" y="150"/>
                </a:lnTo>
                <a:lnTo>
                  <a:pt x="54" y="150"/>
                </a:lnTo>
                <a:lnTo>
                  <a:pt x="52" y="150"/>
                </a:lnTo>
                <a:lnTo>
                  <a:pt x="52" y="148"/>
                </a:lnTo>
                <a:lnTo>
                  <a:pt x="52" y="148"/>
                </a:lnTo>
                <a:lnTo>
                  <a:pt x="54" y="148"/>
                </a:lnTo>
                <a:lnTo>
                  <a:pt x="54" y="148"/>
                </a:lnTo>
                <a:lnTo>
                  <a:pt x="54" y="148"/>
                </a:lnTo>
                <a:lnTo>
                  <a:pt x="52" y="148"/>
                </a:lnTo>
                <a:lnTo>
                  <a:pt x="52" y="148"/>
                </a:lnTo>
                <a:lnTo>
                  <a:pt x="52" y="148"/>
                </a:lnTo>
                <a:lnTo>
                  <a:pt x="52" y="148"/>
                </a:lnTo>
                <a:lnTo>
                  <a:pt x="52" y="148"/>
                </a:lnTo>
                <a:lnTo>
                  <a:pt x="52" y="148"/>
                </a:lnTo>
                <a:lnTo>
                  <a:pt x="50" y="148"/>
                </a:lnTo>
                <a:lnTo>
                  <a:pt x="50" y="146"/>
                </a:lnTo>
                <a:lnTo>
                  <a:pt x="50" y="146"/>
                </a:lnTo>
                <a:lnTo>
                  <a:pt x="50" y="146"/>
                </a:lnTo>
                <a:lnTo>
                  <a:pt x="50" y="146"/>
                </a:lnTo>
                <a:lnTo>
                  <a:pt x="50" y="146"/>
                </a:lnTo>
                <a:lnTo>
                  <a:pt x="50" y="146"/>
                </a:lnTo>
                <a:lnTo>
                  <a:pt x="48" y="146"/>
                </a:lnTo>
                <a:lnTo>
                  <a:pt x="48" y="146"/>
                </a:lnTo>
                <a:lnTo>
                  <a:pt x="48" y="144"/>
                </a:lnTo>
                <a:lnTo>
                  <a:pt x="50" y="144"/>
                </a:lnTo>
                <a:lnTo>
                  <a:pt x="50" y="144"/>
                </a:lnTo>
                <a:lnTo>
                  <a:pt x="50" y="144"/>
                </a:lnTo>
                <a:lnTo>
                  <a:pt x="50" y="144"/>
                </a:lnTo>
                <a:lnTo>
                  <a:pt x="50" y="142"/>
                </a:lnTo>
                <a:lnTo>
                  <a:pt x="48" y="144"/>
                </a:lnTo>
                <a:lnTo>
                  <a:pt x="48" y="144"/>
                </a:lnTo>
                <a:lnTo>
                  <a:pt x="48" y="144"/>
                </a:lnTo>
                <a:lnTo>
                  <a:pt x="46" y="144"/>
                </a:lnTo>
                <a:lnTo>
                  <a:pt x="46" y="144"/>
                </a:lnTo>
                <a:lnTo>
                  <a:pt x="46" y="144"/>
                </a:lnTo>
                <a:lnTo>
                  <a:pt x="46" y="146"/>
                </a:lnTo>
                <a:lnTo>
                  <a:pt x="44" y="144"/>
                </a:lnTo>
                <a:lnTo>
                  <a:pt x="44" y="144"/>
                </a:lnTo>
                <a:lnTo>
                  <a:pt x="44" y="144"/>
                </a:lnTo>
                <a:lnTo>
                  <a:pt x="44" y="144"/>
                </a:lnTo>
                <a:lnTo>
                  <a:pt x="46" y="142"/>
                </a:lnTo>
                <a:lnTo>
                  <a:pt x="44" y="142"/>
                </a:lnTo>
                <a:lnTo>
                  <a:pt x="42" y="142"/>
                </a:lnTo>
                <a:lnTo>
                  <a:pt x="40" y="142"/>
                </a:lnTo>
                <a:lnTo>
                  <a:pt x="40" y="142"/>
                </a:lnTo>
                <a:lnTo>
                  <a:pt x="40" y="142"/>
                </a:lnTo>
                <a:lnTo>
                  <a:pt x="40" y="142"/>
                </a:lnTo>
                <a:lnTo>
                  <a:pt x="38" y="142"/>
                </a:lnTo>
                <a:lnTo>
                  <a:pt x="38" y="142"/>
                </a:lnTo>
                <a:lnTo>
                  <a:pt x="38" y="140"/>
                </a:lnTo>
                <a:lnTo>
                  <a:pt x="38" y="140"/>
                </a:lnTo>
                <a:lnTo>
                  <a:pt x="36" y="140"/>
                </a:lnTo>
                <a:lnTo>
                  <a:pt x="36" y="140"/>
                </a:lnTo>
                <a:lnTo>
                  <a:pt x="36" y="142"/>
                </a:lnTo>
                <a:lnTo>
                  <a:pt x="36" y="140"/>
                </a:lnTo>
                <a:lnTo>
                  <a:pt x="36" y="140"/>
                </a:lnTo>
                <a:lnTo>
                  <a:pt x="36" y="140"/>
                </a:lnTo>
                <a:lnTo>
                  <a:pt x="36" y="138"/>
                </a:lnTo>
                <a:lnTo>
                  <a:pt x="34" y="140"/>
                </a:lnTo>
                <a:lnTo>
                  <a:pt x="34" y="140"/>
                </a:lnTo>
                <a:lnTo>
                  <a:pt x="32" y="140"/>
                </a:lnTo>
                <a:lnTo>
                  <a:pt x="32" y="140"/>
                </a:lnTo>
                <a:lnTo>
                  <a:pt x="32" y="140"/>
                </a:lnTo>
                <a:lnTo>
                  <a:pt x="32" y="140"/>
                </a:lnTo>
                <a:lnTo>
                  <a:pt x="32" y="140"/>
                </a:lnTo>
                <a:lnTo>
                  <a:pt x="32" y="140"/>
                </a:lnTo>
                <a:lnTo>
                  <a:pt x="30" y="140"/>
                </a:lnTo>
                <a:lnTo>
                  <a:pt x="30" y="138"/>
                </a:lnTo>
                <a:lnTo>
                  <a:pt x="30" y="138"/>
                </a:lnTo>
                <a:lnTo>
                  <a:pt x="30" y="138"/>
                </a:lnTo>
                <a:lnTo>
                  <a:pt x="30" y="136"/>
                </a:lnTo>
                <a:lnTo>
                  <a:pt x="30" y="136"/>
                </a:lnTo>
                <a:lnTo>
                  <a:pt x="28" y="136"/>
                </a:lnTo>
                <a:lnTo>
                  <a:pt x="30" y="134"/>
                </a:lnTo>
                <a:lnTo>
                  <a:pt x="30" y="132"/>
                </a:lnTo>
                <a:lnTo>
                  <a:pt x="30" y="130"/>
                </a:lnTo>
                <a:lnTo>
                  <a:pt x="30" y="130"/>
                </a:lnTo>
                <a:lnTo>
                  <a:pt x="30" y="128"/>
                </a:lnTo>
                <a:lnTo>
                  <a:pt x="30" y="128"/>
                </a:lnTo>
                <a:lnTo>
                  <a:pt x="30" y="126"/>
                </a:lnTo>
                <a:lnTo>
                  <a:pt x="30" y="126"/>
                </a:lnTo>
                <a:lnTo>
                  <a:pt x="28" y="124"/>
                </a:lnTo>
                <a:lnTo>
                  <a:pt x="30" y="124"/>
                </a:lnTo>
                <a:lnTo>
                  <a:pt x="30" y="124"/>
                </a:lnTo>
                <a:lnTo>
                  <a:pt x="32" y="124"/>
                </a:lnTo>
                <a:lnTo>
                  <a:pt x="30" y="124"/>
                </a:lnTo>
                <a:lnTo>
                  <a:pt x="30" y="124"/>
                </a:lnTo>
                <a:lnTo>
                  <a:pt x="28" y="122"/>
                </a:lnTo>
                <a:lnTo>
                  <a:pt x="28" y="122"/>
                </a:lnTo>
                <a:lnTo>
                  <a:pt x="28" y="120"/>
                </a:lnTo>
                <a:lnTo>
                  <a:pt x="26" y="120"/>
                </a:lnTo>
                <a:lnTo>
                  <a:pt x="26" y="118"/>
                </a:lnTo>
                <a:lnTo>
                  <a:pt x="26" y="118"/>
                </a:lnTo>
                <a:lnTo>
                  <a:pt x="26" y="118"/>
                </a:lnTo>
                <a:lnTo>
                  <a:pt x="26" y="118"/>
                </a:lnTo>
                <a:lnTo>
                  <a:pt x="26" y="116"/>
                </a:lnTo>
                <a:lnTo>
                  <a:pt x="26" y="116"/>
                </a:lnTo>
                <a:lnTo>
                  <a:pt x="26" y="116"/>
                </a:lnTo>
                <a:lnTo>
                  <a:pt x="26" y="114"/>
                </a:lnTo>
                <a:lnTo>
                  <a:pt x="26" y="114"/>
                </a:lnTo>
                <a:lnTo>
                  <a:pt x="26" y="112"/>
                </a:lnTo>
                <a:lnTo>
                  <a:pt x="24" y="112"/>
                </a:lnTo>
                <a:lnTo>
                  <a:pt x="24" y="112"/>
                </a:lnTo>
                <a:lnTo>
                  <a:pt x="22" y="112"/>
                </a:lnTo>
                <a:lnTo>
                  <a:pt x="22" y="110"/>
                </a:lnTo>
                <a:lnTo>
                  <a:pt x="22" y="110"/>
                </a:lnTo>
                <a:lnTo>
                  <a:pt x="22" y="110"/>
                </a:lnTo>
                <a:lnTo>
                  <a:pt x="22" y="106"/>
                </a:lnTo>
                <a:lnTo>
                  <a:pt x="22" y="106"/>
                </a:lnTo>
                <a:lnTo>
                  <a:pt x="24" y="106"/>
                </a:lnTo>
                <a:lnTo>
                  <a:pt x="24" y="106"/>
                </a:lnTo>
                <a:lnTo>
                  <a:pt x="24" y="106"/>
                </a:lnTo>
                <a:lnTo>
                  <a:pt x="24" y="104"/>
                </a:lnTo>
                <a:lnTo>
                  <a:pt x="26" y="104"/>
                </a:lnTo>
                <a:lnTo>
                  <a:pt x="26" y="104"/>
                </a:lnTo>
                <a:lnTo>
                  <a:pt x="26" y="104"/>
                </a:lnTo>
                <a:lnTo>
                  <a:pt x="24" y="102"/>
                </a:lnTo>
                <a:lnTo>
                  <a:pt x="26" y="102"/>
                </a:lnTo>
                <a:lnTo>
                  <a:pt x="26" y="102"/>
                </a:lnTo>
                <a:lnTo>
                  <a:pt x="26" y="102"/>
                </a:lnTo>
                <a:lnTo>
                  <a:pt x="28" y="102"/>
                </a:lnTo>
                <a:lnTo>
                  <a:pt x="28" y="102"/>
                </a:lnTo>
                <a:lnTo>
                  <a:pt x="28" y="102"/>
                </a:lnTo>
                <a:lnTo>
                  <a:pt x="28" y="102"/>
                </a:lnTo>
                <a:lnTo>
                  <a:pt x="28" y="102"/>
                </a:lnTo>
                <a:lnTo>
                  <a:pt x="26" y="102"/>
                </a:lnTo>
                <a:lnTo>
                  <a:pt x="26" y="102"/>
                </a:lnTo>
                <a:lnTo>
                  <a:pt x="26" y="102"/>
                </a:lnTo>
                <a:lnTo>
                  <a:pt x="26" y="100"/>
                </a:lnTo>
                <a:lnTo>
                  <a:pt x="26" y="100"/>
                </a:lnTo>
                <a:lnTo>
                  <a:pt x="26" y="100"/>
                </a:lnTo>
                <a:lnTo>
                  <a:pt x="26" y="100"/>
                </a:lnTo>
                <a:lnTo>
                  <a:pt x="26" y="100"/>
                </a:lnTo>
                <a:lnTo>
                  <a:pt x="28" y="100"/>
                </a:lnTo>
                <a:lnTo>
                  <a:pt x="30" y="100"/>
                </a:lnTo>
                <a:lnTo>
                  <a:pt x="30" y="100"/>
                </a:lnTo>
                <a:lnTo>
                  <a:pt x="30" y="100"/>
                </a:lnTo>
                <a:lnTo>
                  <a:pt x="32" y="100"/>
                </a:lnTo>
                <a:lnTo>
                  <a:pt x="32" y="100"/>
                </a:lnTo>
                <a:lnTo>
                  <a:pt x="34" y="100"/>
                </a:lnTo>
                <a:lnTo>
                  <a:pt x="34" y="98"/>
                </a:lnTo>
                <a:lnTo>
                  <a:pt x="34" y="98"/>
                </a:lnTo>
                <a:lnTo>
                  <a:pt x="34" y="98"/>
                </a:lnTo>
                <a:lnTo>
                  <a:pt x="34" y="98"/>
                </a:lnTo>
                <a:lnTo>
                  <a:pt x="34" y="98"/>
                </a:lnTo>
                <a:lnTo>
                  <a:pt x="34" y="98"/>
                </a:lnTo>
                <a:lnTo>
                  <a:pt x="32" y="96"/>
                </a:lnTo>
                <a:lnTo>
                  <a:pt x="32" y="96"/>
                </a:lnTo>
                <a:lnTo>
                  <a:pt x="34" y="96"/>
                </a:lnTo>
                <a:lnTo>
                  <a:pt x="34" y="96"/>
                </a:lnTo>
                <a:lnTo>
                  <a:pt x="34" y="96"/>
                </a:lnTo>
                <a:lnTo>
                  <a:pt x="34" y="96"/>
                </a:lnTo>
                <a:lnTo>
                  <a:pt x="36" y="96"/>
                </a:lnTo>
                <a:lnTo>
                  <a:pt x="36" y="94"/>
                </a:lnTo>
                <a:lnTo>
                  <a:pt x="36" y="94"/>
                </a:lnTo>
                <a:lnTo>
                  <a:pt x="36" y="94"/>
                </a:lnTo>
                <a:lnTo>
                  <a:pt x="36" y="92"/>
                </a:lnTo>
                <a:lnTo>
                  <a:pt x="38" y="92"/>
                </a:lnTo>
                <a:lnTo>
                  <a:pt x="38" y="92"/>
                </a:lnTo>
                <a:lnTo>
                  <a:pt x="38" y="94"/>
                </a:lnTo>
                <a:lnTo>
                  <a:pt x="38" y="94"/>
                </a:lnTo>
                <a:lnTo>
                  <a:pt x="38" y="94"/>
                </a:lnTo>
                <a:lnTo>
                  <a:pt x="40" y="94"/>
                </a:lnTo>
                <a:lnTo>
                  <a:pt x="40" y="92"/>
                </a:lnTo>
                <a:lnTo>
                  <a:pt x="40" y="92"/>
                </a:lnTo>
                <a:lnTo>
                  <a:pt x="40" y="92"/>
                </a:lnTo>
                <a:lnTo>
                  <a:pt x="42" y="90"/>
                </a:lnTo>
                <a:lnTo>
                  <a:pt x="42" y="90"/>
                </a:lnTo>
                <a:lnTo>
                  <a:pt x="42" y="90"/>
                </a:lnTo>
                <a:lnTo>
                  <a:pt x="44" y="90"/>
                </a:lnTo>
                <a:lnTo>
                  <a:pt x="44" y="90"/>
                </a:lnTo>
                <a:lnTo>
                  <a:pt x="44" y="88"/>
                </a:lnTo>
                <a:lnTo>
                  <a:pt x="44" y="88"/>
                </a:lnTo>
                <a:lnTo>
                  <a:pt x="44" y="88"/>
                </a:lnTo>
                <a:lnTo>
                  <a:pt x="46" y="88"/>
                </a:lnTo>
                <a:lnTo>
                  <a:pt x="46" y="88"/>
                </a:lnTo>
                <a:lnTo>
                  <a:pt x="46" y="86"/>
                </a:lnTo>
                <a:lnTo>
                  <a:pt x="48" y="86"/>
                </a:lnTo>
                <a:lnTo>
                  <a:pt x="48" y="86"/>
                </a:lnTo>
                <a:lnTo>
                  <a:pt x="48" y="86"/>
                </a:lnTo>
                <a:lnTo>
                  <a:pt x="48" y="86"/>
                </a:lnTo>
                <a:lnTo>
                  <a:pt x="50" y="84"/>
                </a:lnTo>
                <a:lnTo>
                  <a:pt x="50" y="84"/>
                </a:lnTo>
                <a:lnTo>
                  <a:pt x="50" y="84"/>
                </a:lnTo>
                <a:lnTo>
                  <a:pt x="50" y="82"/>
                </a:lnTo>
                <a:lnTo>
                  <a:pt x="52" y="82"/>
                </a:lnTo>
                <a:lnTo>
                  <a:pt x="52" y="82"/>
                </a:lnTo>
                <a:lnTo>
                  <a:pt x="54" y="80"/>
                </a:lnTo>
                <a:lnTo>
                  <a:pt x="54" y="80"/>
                </a:lnTo>
                <a:lnTo>
                  <a:pt x="54" y="80"/>
                </a:lnTo>
                <a:lnTo>
                  <a:pt x="54" y="80"/>
                </a:lnTo>
                <a:lnTo>
                  <a:pt x="54" y="80"/>
                </a:lnTo>
                <a:lnTo>
                  <a:pt x="54" y="78"/>
                </a:lnTo>
                <a:lnTo>
                  <a:pt x="56" y="78"/>
                </a:lnTo>
                <a:lnTo>
                  <a:pt x="56" y="76"/>
                </a:lnTo>
                <a:lnTo>
                  <a:pt x="58" y="76"/>
                </a:lnTo>
                <a:lnTo>
                  <a:pt x="58" y="76"/>
                </a:lnTo>
                <a:lnTo>
                  <a:pt x="60" y="76"/>
                </a:lnTo>
                <a:lnTo>
                  <a:pt x="62" y="74"/>
                </a:lnTo>
                <a:lnTo>
                  <a:pt x="62" y="74"/>
                </a:lnTo>
                <a:lnTo>
                  <a:pt x="62" y="76"/>
                </a:lnTo>
                <a:lnTo>
                  <a:pt x="62" y="76"/>
                </a:lnTo>
                <a:lnTo>
                  <a:pt x="62" y="76"/>
                </a:lnTo>
                <a:lnTo>
                  <a:pt x="64" y="76"/>
                </a:lnTo>
                <a:lnTo>
                  <a:pt x="64" y="76"/>
                </a:lnTo>
                <a:lnTo>
                  <a:pt x="64" y="76"/>
                </a:lnTo>
                <a:lnTo>
                  <a:pt x="64" y="76"/>
                </a:lnTo>
                <a:lnTo>
                  <a:pt x="64" y="76"/>
                </a:lnTo>
                <a:lnTo>
                  <a:pt x="64" y="76"/>
                </a:lnTo>
                <a:lnTo>
                  <a:pt x="64" y="74"/>
                </a:lnTo>
                <a:lnTo>
                  <a:pt x="64" y="74"/>
                </a:lnTo>
                <a:lnTo>
                  <a:pt x="62" y="74"/>
                </a:lnTo>
                <a:lnTo>
                  <a:pt x="62" y="74"/>
                </a:lnTo>
                <a:lnTo>
                  <a:pt x="62" y="74"/>
                </a:lnTo>
                <a:lnTo>
                  <a:pt x="64" y="74"/>
                </a:lnTo>
                <a:lnTo>
                  <a:pt x="64" y="74"/>
                </a:lnTo>
                <a:lnTo>
                  <a:pt x="64" y="74"/>
                </a:lnTo>
                <a:lnTo>
                  <a:pt x="64" y="74"/>
                </a:lnTo>
                <a:lnTo>
                  <a:pt x="64" y="74"/>
                </a:lnTo>
                <a:lnTo>
                  <a:pt x="64" y="72"/>
                </a:lnTo>
                <a:lnTo>
                  <a:pt x="64" y="72"/>
                </a:lnTo>
                <a:lnTo>
                  <a:pt x="62" y="72"/>
                </a:lnTo>
                <a:lnTo>
                  <a:pt x="62" y="72"/>
                </a:lnTo>
                <a:lnTo>
                  <a:pt x="62" y="70"/>
                </a:lnTo>
                <a:lnTo>
                  <a:pt x="62" y="70"/>
                </a:lnTo>
                <a:lnTo>
                  <a:pt x="62" y="68"/>
                </a:lnTo>
                <a:lnTo>
                  <a:pt x="62" y="68"/>
                </a:lnTo>
                <a:lnTo>
                  <a:pt x="62" y="68"/>
                </a:lnTo>
                <a:lnTo>
                  <a:pt x="62" y="66"/>
                </a:lnTo>
                <a:lnTo>
                  <a:pt x="62" y="66"/>
                </a:lnTo>
                <a:lnTo>
                  <a:pt x="60" y="66"/>
                </a:lnTo>
                <a:lnTo>
                  <a:pt x="60" y="66"/>
                </a:lnTo>
                <a:lnTo>
                  <a:pt x="60" y="66"/>
                </a:lnTo>
                <a:lnTo>
                  <a:pt x="60" y="66"/>
                </a:lnTo>
                <a:lnTo>
                  <a:pt x="60" y="66"/>
                </a:lnTo>
                <a:lnTo>
                  <a:pt x="60" y="64"/>
                </a:lnTo>
                <a:lnTo>
                  <a:pt x="58" y="64"/>
                </a:lnTo>
                <a:lnTo>
                  <a:pt x="56" y="64"/>
                </a:lnTo>
                <a:lnTo>
                  <a:pt x="56" y="64"/>
                </a:lnTo>
                <a:lnTo>
                  <a:pt x="56" y="64"/>
                </a:lnTo>
                <a:lnTo>
                  <a:pt x="56" y="64"/>
                </a:lnTo>
                <a:lnTo>
                  <a:pt x="54" y="64"/>
                </a:lnTo>
                <a:lnTo>
                  <a:pt x="52" y="62"/>
                </a:lnTo>
                <a:lnTo>
                  <a:pt x="52" y="62"/>
                </a:lnTo>
                <a:lnTo>
                  <a:pt x="52" y="62"/>
                </a:lnTo>
                <a:lnTo>
                  <a:pt x="54" y="62"/>
                </a:lnTo>
                <a:lnTo>
                  <a:pt x="54" y="60"/>
                </a:lnTo>
                <a:lnTo>
                  <a:pt x="54" y="60"/>
                </a:lnTo>
                <a:lnTo>
                  <a:pt x="52" y="62"/>
                </a:lnTo>
                <a:lnTo>
                  <a:pt x="52" y="62"/>
                </a:lnTo>
                <a:lnTo>
                  <a:pt x="52" y="62"/>
                </a:lnTo>
                <a:lnTo>
                  <a:pt x="52" y="62"/>
                </a:lnTo>
                <a:lnTo>
                  <a:pt x="48" y="62"/>
                </a:lnTo>
                <a:lnTo>
                  <a:pt x="48" y="62"/>
                </a:lnTo>
                <a:lnTo>
                  <a:pt x="48" y="62"/>
                </a:lnTo>
                <a:lnTo>
                  <a:pt x="48" y="62"/>
                </a:lnTo>
                <a:lnTo>
                  <a:pt x="46" y="58"/>
                </a:lnTo>
                <a:lnTo>
                  <a:pt x="46" y="58"/>
                </a:lnTo>
                <a:lnTo>
                  <a:pt x="44" y="58"/>
                </a:lnTo>
                <a:lnTo>
                  <a:pt x="44" y="58"/>
                </a:lnTo>
                <a:lnTo>
                  <a:pt x="44" y="56"/>
                </a:lnTo>
                <a:lnTo>
                  <a:pt x="44" y="56"/>
                </a:lnTo>
                <a:lnTo>
                  <a:pt x="44" y="56"/>
                </a:lnTo>
                <a:lnTo>
                  <a:pt x="44" y="56"/>
                </a:lnTo>
                <a:lnTo>
                  <a:pt x="42" y="56"/>
                </a:lnTo>
                <a:lnTo>
                  <a:pt x="42" y="56"/>
                </a:lnTo>
                <a:lnTo>
                  <a:pt x="42" y="56"/>
                </a:lnTo>
                <a:lnTo>
                  <a:pt x="42" y="54"/>
                </a:lnTo>
                <a:lnTo>
                  <a:pt x="40" y="52"/>
                </a:lnTo>
                <a:lnTo>
                  <a:pt x="40" y="52"/>
                </a:lnTo>
                <a:lnTo>
                  <a:pt x="42" y="52"/>
                </a:lnTo>
                <a:lnTo>
                  <a:pt x="42" y="52"/>
                </a:lnTo>
                <a:lnTo>
                  <a:pt x="42" y="52"/>
                </a:lnTo>
                <a:lnTo>
                  <a:pt x="42" y="52"/>
                </a:lnTo>
                <a:lnTo>
                  <a:pt x="42" y="50"/>
                </a:lnTo>
                <a:lnTo>
                  <a:pt x="42" y="50"/>
                </a:lnTo>
                <a:lnTo>
                  <a:pt x="42" y="48"/>
                </a:lnTo>
                <a:lnTo>
                  <a:pt x="42" y="48"/>
                </a:lnTo>
                <a:lnTo>
                  <a:pt x="42" y="48"/>
                </a:lnTo>
                <a:lnTo>
                  <a:pt x="44" y="48"/>
                </a:lnTo>
                <a:lnTo>
                  <a:pt x="42" y="46"/>
                </a:lnTo>
                <a:lnTo>
                  <a:pt x="42" y="46"/>
                </a:lnTo>
                <a:lnTo>
                  <a:pt x="40" y="44"/>
                </a:lnTo>
                <a:lnTo>
                  <a:pt x="40" y="44"/>
                </a:lnTo>
                <a:lnTo>
                  <a:pt x="40" y="44"/>
                </a:lnTo>
                <a:lnTo>
                  <a:pt x="40" y="44"/>
                </a:lnTo>
                <a:lnTo>
                  <a:pt x="38" y="42"/>
                </a:lnTo>
                <a:lnTo>
                  <a:pt x="38" y="42"/>
                </a:lnTo>
                <a:lnTo>
                  <a:pt x="38" y="40"/>
                </a:lnTo>
                <a:lnTo>
                  <a:pt x="38" y="40"/>
                </a:lnTo>
                <a:lnTo>
                  <a:pt x="38" y="40"/>
                </a:lnTo>
                <a:lnTo>
                  <a:pt x="38" y="40"/>
                </a:lnTo>
                <a:lnTo>
                  <a:pt x="40" y="40"/>
                </a:lnTo>
                <a:lnTo>
                  <a:pt x="40" y="40"/>
                </a:lnTo>
                <a:lnTo>
                  <a:pt x="40" y="38"/>
                </a:lnTo>
                <a:lnTo>
                  <a:pt x="38" y="38"/>
                </a:lnTo>
                <a:lnTo>
                  <a:pt x="38" y="38"/>
                </a:lnTo>
                <a:lnTo>
                  <a:pt x="36" y="38"/>
                </a:lnTo>
                <a:lnTo>
                  <a:pt x="36" y="38"/>
                </a:lnTo>
                <a:lnTo>
                  <a:pt x="36" y="38"/>
                </a:lnTo>
                <a:lnTo>
                  <a:pt x="36" y="38"/>
                </a:lnTo>
                <a:lnTo>
                  <a:pt x="36" y="38"/>
                </a:lnTo>
                <a:lnTo>
                  <a:pt x="36" y="38"/>
                </a:lnTo>
                <a:lnTo>
                  <a:pt x="36" y="36"/>
                </a:lnTo>
                <a:lnTo>
                  <a:pt x="36" y="36"/>
                </a:lnTo>
                <a:lnTo>
                  <a:pt x="36" y="34"/>
                </a:lnTo>
                <a:lnTo>
                  <a:pt x="34" y="32"/>
                </a:lnTo>
                <a:lnTo>
                  <a:pt x="34" y="32"/>
                </a:lnTo>
                <a:lnTo>
                  <a:pt x="36" y="32"/>
                </a:lnTo>
                <a:lnTo>
                  <a:pt x="36" y="32"/>
                </a:lnTo>
                <a:lnTo>
                  <a:pt x="36" y="32"/>
                </a:lnTo>
                <a:lnTo>
                  <a:pt x="36" y="32"/>
                </a:lnTo>
                <a:lnTo>
                  <a:pt x="36" y="32"/>
                </a:lnTo>
                <a:lnTo>
                  <a:pt x="36" y="30"/>
                </a:lnTo>
                <a:lnTo>
                  <a:pt x="36" y="30"/>
                </a:lnTo>
                <a:lnTo>
                  <a:pt x="34" y="30"/>
                </a:lnTo>
                <a:lnTo>
                  <a:pt x="34" y="30"/>
                </a:lnTo>
                <a:lnTo>
                  <a:pt x="32" y="30"/>
                </a:lnTo>
                <a:lnTo>
                  <a:pt x="30" y="26"/>
                </a:lnTo>
                <a:lnTo>
                  <a:pt x="28" y="26"/>
                </a:lnTo>
                <a:lnTo>
                  <a:pt x="28" y="26"/>
                </a:lnTo>
                <a:lnTo>
                  <a:pt x="28" y="26"/>
                </a:lnTo>
                <a:lnTo>
                  <a:pt x="26" y="26"/>
                </a:lnTo>
                <a:lnTo>
                  <a:pt x="26" y="24"/>
                </a:lnTo>
                <a:lnTo>
                  <a:pt x="24" y="24"/>
                </a:lnTo>
                <a:lnTo>
                  <a:pt x="24" y="24"/>
                </a:lnTo>
                <a:lnTo>
                  <a:pt x="22" y="24"/>
                </a:lnTo>
                <a:lnTo>
                  <a:pt x="22" y="24"/>
                </a:lnTo>
                <a:lnTo>
                  <a:pt x="22" y="24"/>
                </a:lnTo>
                <a:lnTo>
                  <a:pt x="18" y="24"/>
                </a:lnTo>
                <a:lnTo>
                  <a:pt x="18" y="24"/>
                </a:lnTo>
                <a:lnTo>
                  <a:pt x="18" y="24"/>
                </a:lnTo>
                <a:lnTo>
                  <a:pt x="18" y="22"/>
                </a:lnTo>
                <a:lnTo>
                  <a:pt x="16" y="22"/>
                </a:lnTo>
                <a:lnTo>
                  <a:pt x="16" y="22"/>
                </a:lnTo>
                <a:lnTo>
                  <a:pt x="16" y="22"/>
                </a:lnTo>
                <a:lnTo>
                  <a:pt x="16" y="22"/>
                </a:lnTo>
                <a:lnTo>
                  <a:pt x="14" y="22"/>
                </a:lnTo>
                <a:lnTo>
                  <a:pt x="14" y="22"/>
                </a:lnTo>
                <a:lnTo>
                  <a:pt x="14" y="22"/>
                </a:lnTo>
                <a:lnTo>
                  <a:pt x="14" y="22"/>
                </a:lnTo>
                <a:lnTo>
                  <a:pt x="12" y="22"/>
                </a:lnTo>
                <a:lnTo>
                  <a:pt x="12" y="22"/>
                </a:lnTo>
                <a:lnTo>
                  <a:pt x="12" y="22"/>
                </a:lnTo>
                <a:lnTo>
                  <a:pt x="12" y="20"/>
                </a:lnTo>
                <a:lnTo>
                  <a:pt x="12" y="20"/>
                </a:lnTo>
                <a:lnTo>
                  <a:pt x="10" y="20"/>
                </a:lnTo>
                <a:lnTo>
                  <a:pt x="10" y="20"/>
                </a:lnTo>
                <a:lnTo>
                  <a:pt x="8" y="18"/>
                </a:lnTo>
                <a:lnTo>
                  <a:pt x="6" y="18"/>
                </a:lnTo>
                <a:lnTo>
                  <a:pt x="6" y="18"/>
                </a:lnTo>
                <a:lnTo>
                  <a:pt x="6" y="18"/>
                </a:lnTo>
                <a:lnTo>
                  <a:pt x="6" y="18"/>
                </a:lnTo>
                <a:lnTo>
                  <a:pt x="4" y="18"/>
                </a:lnTo>
                <a:lnTo>
                  <a:pt x="4" y="18"/>
                </a:lnTo>
                <a:lnTo>
                  <a:pt x="4" y="18"/>
                </a:lnTo>
                <a:lnTo>
                  <a:pt x="4" y="16"/>
                </a:lnTo>
                <a:lnTo>
                  <a:pt x="4" y="16"/>
                </a:lnTo>
                <a:lnTo>
                  <a:pt x="4" y="16"/>
                </a:lnTo>
                <a:lnTo>
                  <a:pt x="4" y="16"/>
                </a:lnTo>
                <a:lnTo>
                  <a:pt x="4" y="16"/>
                </a:lnTo>
                <a:lnTo>
                  <a:pt x="2" y="16"/>
                </a:lnTo>
                <a:lnTo>
                  <a:pt x="2" y="16"/>
                </a:lnTo>
                <a:lnTo>
                  <a:pt x="2" y="16"/>
                </a:lnTo>
                <a:lnTo>
                  <a:pt x="0" y="16"/>
                </a:lnTo>
                <a:lnTo>
                  <a:pt x="0" y="16"/>
                </a:lnTo>
                <a:close/>
                <a:moveTo>
                  <a:pt x="60" y="150"/>
                </a:moveTo>
                <a:lnTo>
                  <a:pt x="58" y="150"/>
                </a:lnTo>
                <a:lnTo>
                  <a:pt x="58" y="150"/>
                </a:lnTo>
                <a:lnTo>
                  <a:pt x="58" y="150"/>
                </a:lnTo>
                <a:lnTo>
                  <a:pt x="56" y="150"/>
                </a:lnTo>
                <a:lnTo>
                  <a:pt x="56" y="150"/>
                </a:lnTo>
                <a:lnTo>
                  <a:pt x="56" y="150"/>
                </a:lnTo>
                <a:lnTo>
                  <a:pt x="56" y="150"/>
                </a:lnTo>
                <a:lnTo>
                  <a:pt x="56" y="150"/>
                </a:lnTo>
                <a:lnTo>
                  <a:pt x="56" y="150"/>
                </a:lnTo>
                <a:lnTo>
                  <a:pt x="56" y="148"/>
                </a:lnTo>
                <a:lnTo>
                  <a:pt x="58" y="148"/>
                </a:lnTo>
                <a:lnTo>
                  <a:pt x="58" y="148"/>
                </a:lnTo>
                <a:lnTo>
                  <a:pt x="60" y="150"/>
                </a:lnTo>
                <a:lnTo>
                  <a:pt x="60" y="150"/>
                </a:lnTo>
                <a:close/>
                <a:moveTo>
                  <a:pt x="18" y="148"/>
                </a:moveTo>
                <a:lnTo>
                  <a:pt x="18" y="148"/>
                </a:lnTo>
                <a:lnTo>
                  <a:pt x="18" y="148"/>
                </a:lnTo>
                <a:lnTo>
                  <a:pt x="16" y="148"/>
                </a:lnTo>
                <a:lnTo>
                  <a:pt x="16" y="148"/>
                </a:lnTo>
                <a:lnTo>
                  <a:pt x="16" y="146"/>
                </a:lnTo>
                <a:lnTo>
                  <a:pt x="16" y="146"/>
                </a:lnTo>
                <a:lnTo>
                  <a:pt x="16" y="146"/>
                </a:lnTo>
                <a:lnTo>
                  <a:pt x="16" y="148"/>
                </a:lnTo>
                <a:lnTo>
                  <a:pt x="18" y="148"/>
                </a:lnTo>
                <a:lnTo>
                  <a:pt x="18" y="148"/>
                </a:lnTo>
                <a:lnTo>
                  <a:pt x="18" y="148"/>
                </a:lnTo>
                <a:lnTo>
                  <a:pt x="18" y="148"/>
                </a:lnTo>
                <a:close/>
                <a:moveTo>
                  <a:pt x="48" y="148"/>
                </a:moveTo>
                <a:lnTo>
                  <a:pt x="48" y="148"/>
                </a:lnTo>
                <a:lnTo>
                  <a:pt x="50" y="148"/>
                </a:lnTo>
                <a:lnTo>
                  <a:pt x="50" y="148"/>
                </a:lnTo>
                <a:lnTo>
                  <a:pt x="50" y="148"/>
                </a:lnTo>
                <a:lnTo>
                  <a:pt x="52" y="148"/>
                </a:lnTo>
                <a:lnTo>
                  <a:pt x="52" y="150"/>
                </a:lnTo>
                <a:lnTo>
                  <a:pt x="52" y="150"/>
                </a:lnTo>
                <a:lnTo>
                  <a:pt x="52" y="150"/>
                </a:lnTo>
                <a:lnTo>
                  <a:pt x="52" y="150"/>
                </a:lnTo>
                <a:lnTo>
                  <a:pt x="50" y="150"/>
                </a:lnTo>
                <a:lnTo>
                  <a:pt x="50" y="150"/>
                </a:lnTo>
                <a:lnTo>
                  <a:pt x="50" y="150"/>
                </a:lnTo>
                <a:lnTo>
                  <a:pt x="50" y="150"/>
                </a:lnTo>
                <a:lnTo>
                  <a:pt x="50" y="150"/>
                </a:lnTo>
                <a:lnTo>
                  <a:pt x="48" y="148"/>
                </a:lnTo>
                <a:lnTo>
                  <a:pt x="48" y="148"/>
                </a:lnTo>
                <a:lnTo>
                  <a:pt x="48" y="148"/>
                </a:lnTo>
                <a:lnTo>
                  <a:pt x="48" y="148"/>
                </a:lnTo>
                <a:close/>
                <a:moveTo>
                  <a:pt x="40" y="92"/>
                </a:moveTo>
                <a:lnTo>
                  <a:pt x="40" y="92"/>
                </a:lnTo>
                <a:lnTo>
                  <a:pt x="40" y="92"/>
                </a:lnTo>
                <a:lnTo>
                  <a:pt x="38" y="92"/>
                </a:lnTo>
                <a:lnTo>
                  <a:pt x="38" y="92"/>
                </a:lnTo>
                <a:lnTo>
                  <a:pt x="38" y="92"/>
                </a:lnTo>
                <a:lnTo>
                  <a:pt x="38" y="92"/>
                </a:lnTo>
                <a:lnTo>
                  <a:pt x="38" y="92"/>
                </a:lnTo>
                <a:lnTo>
                  <a:pt x="38" y="92"/>
                </a:lnTo>
                <a:lnTo>
                  <a:pt x="38" y="90"/>
                </a:lnTo>
                <a:lnTo>
                  <a:pt x="38" y="90"/>
                </a:lnTo>
                <a:lnTo>
                  <a:pt x="40" y="90"/>
                </a:lnTo>
                <a:lnTo>
                  <a:pt x="40" y="90"/>
                </a:lnTo>
                <a:lnTo>
                  <a:pt x="40" y="90"/>
                </a:lnTo>
                <a:lnTo>
                  <a:pt x="40" y="90"/>
                </a:lnTo>
                <a:lnTo>
                  <a:pt x="40" y="90"/>
                </a:lnTo>
                <a:lnTo>
                  <a:pt x="40" y="92"/>
                </a:lnTo>
                <a:lnTo>
                  <a:pt x="40" y="9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3" name="Freeform 199"/>
          <p:cNvSpPr>
            <a:spLocks/>
          </p:cNvSpPr>
          <p:nvPr/>
        </p:nvSpPr>
        <p:spPr bwMode="auto">
          <a:xfrm>
            <a:off x="5330825" y="3240088"/>
            <a:ext cx="349250" cy="301625"/>
          </a:xfrm>
          <a:custGeom>
            <a:avLst/>
            <a:gdLst/>
            <a:ahLst/>
            <a:cxnLst>
              <a:cxn ang="0">
                <a:pos x="132" y="46"/>
              </a:cxn>
              <a:cxn ang="0">
                <a:pos x="128" y="60"/>
              </a:cxn>
              <a:cxn ang="0">
                <a:pos x="130" y="66"/>
              </a:cxn>
              <a:cxn ang="0">
                <a:pos x="140" y="62"/>
              </a:cxn>
              <a:cxn ang="0">
                <a:pos x="144" y="66"/>
              </a:cxn>
              <a:cxn ang="0">
                <a:pos x="142" y="74"/>
              </a:cxn>
              <a:cxn ang="0">
                <a:pos x="144" y="78"/>
              </a:cxn>
              <a:cxn ang="0">
                <a:pos x="148" y="82"/>
              </a:cxn>
              <a:cxn ang="0">
                <a:pos x="150" y="88"/>
              </a:cxn>
              <a:cxn ang="0">
                <a:pos x="154" y="92"/>
              </a:cxn>
              <a:cxn ang="0">
                <a:pos x="192" y="108"/>
              </a:cxn>
              <a:cxn ang="0">
                <a:pos x="218" y="114"/>
              </a:cxn>
              <a:cxn ang="0">
                <a:pos x="200" y="138"/>
              </a:cxn>
              <a:cxn ang="0">
                <a:pos x="176" y="164"/>
              </a:cxn>
              <a:cxn ang="0">
                <a:pos x="162" y="166"/>
              </a:cxn>
              <a:cxn ang="0">
                <a:pos x="156" y="166"/>
              </a:cxn>
              <a:cxn ang="0">
                <a:pos x="148" y="172"/>
              </a:cxn>
              <a:cxn ang="0">
                <a:pos x="144" y="176"/>
              </a:cxn>
              <a:cxn ang="0">
                <a:pos x="136" y="178"/>
              </a:cxn>
              <a:cxn ang="0">
                <a:pos x="132" y="182"/>
              </a:cxn>
              <a:cxn ang="0">
                <a:pos x="122" y="182"/>
              </a:cxn>
              <a:cxn ang="0">
                <a:pos x="116" y="178"/>
              </a:cxn>
              <a:cxn ang="0">
                <a:pos x="100" y="186"/>
              </a:cxn>
              <a:cxn ang="0">
                <a:pos x="94" y="190"/>
              </a:cxn>
              <a:cxn ang="0">
                <a:pos x="88" y="188"/>
              </a:cxn>
              <a:cxn ang="0">
                <a:pos x="76" y="186"/>
              </a:cxn>
              <a:cxn ang="0">
                <a:pos x="54" y="174"/>
              </a:cxn>
              <a:cxn ang="0">
                <a:pos x="42" y="162"/>
              </a:cxn>
              <a:cxn ang="0">
                <a:pos x="42" y="158"/>
              </a:cxn>
              <a:cxn ang="0">
                <a:pos x="34" y="158"/>
              </a:cxn>
              <a:cxn ang="0">
                <a:pos x="30" y="148"/>
              </a:cxn>
              <a:cxn ang="0">
                <a:pos x="28" y="142"/>
              </a:cxn>
              <a:cxn ang="0">
                <a:pos x="22" y="132"/>
              </a:cxn>
              <a:cxn ang="0">
                <a:pos x="18" y="130"/>
              </a:cxn>
              <a:cxn ang="0">
                <a:pos x="10" y="120"/>
              </a:cxn>
              <a:cxn ang="0">
                <a:pos x="0" y="114"/>
              </a:cxn>
              <a:cxn ang="0">
                <a:pos x="4" y="106"/>
              </a:cxn>
              <a:cxn ang="0">
                <a:pos x="12" y="108"/>
              </a:cxn>
              <a:cxn ang="0">
                <a:pos x="16" y="104"/>
              </a:cxn>
              <a:cxn ang="0">
                <a:pos x="16" y="86"/>
              </a:cxn>
              <a:cxn ang="0">
                <a:pos x="18" y="72"/>
              </a:cxn>
              <a:cxn ang="0">
                <a:pos x="28" y="66"/>
              </a:cxn>
              <a:cxn ang="0">
                <a:pos x="28" y="60"/>
              </a:cxn>
              <a:cxn ang="0">
                <a:pos x="28" y="52"/>
              </a:cxn>
              <a:cxn ang="0">
                <a:pos x="32" y="50"/>
              </a:cxn>
              <a:cxn ang="0">
                <a:pos x="42" y="36"/>
              </a:cxn>
              <a:cxn ang="0">
                <a:pos x="44" y="32"/>
              </a:cxn>
              <a:cxn ang="0">
                <a:pos x="48" y="20"/>
              </a:cxn>
              <a:cxn ang="0">
                <a:pos x="50" y="10"/>
              </a:cxn>
              <a:cxn ang="0">
                <a:pos x="56" y="8"/>
              </a:cxn>
              <a:cxn ang="0">
                <a:pos x="64" y="12"/>
              </a:cxn>
              <a:cxn ang="0">
                <a:pos x="70" y="2"/>
              </a:cxn>
              <a:cxn ang="0">
                <a:pos x="82" y="6"/>
              </a:cxn>
              <a:cxn ang="0">
                <a:pos x="86" y="6"/>
              </a:cxn>
              <a:cxn ang="0">
                <a:pos x="94" y="6"/>
              </a:cxn>
              <a:cxn ang="0">
                <a:pos x="102" y="6"/>
              </a:cxn>
              <a:cxn ang="0">
                <a:pos x="106" y="10"/>
              </a:cxn>
              <a:cxn ang="0">
                <a:pos x="112" y="14"/>
              </a:cxn>
              <a:cxn ang="0">
                <a:pos x="118" y="20"/>
              </a:cxn>
              <a:cxn ang="0">
                <a:pos x="126" y="28"/>
              </a:cxn>
              <a:cxn ang="0">
                <a:pos x="130" y="34"/>
              </a:cxn>
              <a:cxn ang="0">
                <a:pos x="134" y="36"/>
              </a:cxn>
            </a:cxnLst>
            <a:rect l="0" t="0" r="r" b="b"/>
            <a:pathLst>
              <a:path w="220" h="190">
                <a:moveTo>
                  <a:pt x="136" y="40"/>
                </a:moveTo>
                <a:lnTo>
                  <a:pt x="134" y="40"/>
                </a:lnTo>
                <a:lnTo>
                  <a:pt x="134" y="42"/>
                </a:lnTo>
                <a:lnTo>
                  <a:pt x="134" y="42"/>
                </a:lnTo>
                <a:lnTo>
                  <a:pt x="134" y="42"/>
                </a:lnTo>
                <a:lnTo>
                  <a:pt x="134" y="42"/>
                </a:lnTo>
                <a:lnTo>
                  <a:pt x="134" y="44"/>
                </a:lnTo>
                <a:lnTo>
                  <a:pt x="132" y="46"/>
                </a:lnTo>
                <a:lnTo>
                  <a:pt x="132" y="46"/>
                </a:lnTo>
                <a:lnTo>
                  <a:pt x="130" y="48"/>
                </a:lnTo>
                <a:lnTo>
                  <a:pt x="130" y="48"/>
                </a:lnTo>
                <a:lnTo>
                  <a:pt x="130" y="50"/>
                </a:lnTo>
                <a:lnTo>
                  <a:pt x="128" y="52"/>
                </a:lnTo>
                <a:lnTo>
                  <a:pt x="128" y="52"/>
                </a:lnTo>
                <a:lnTo>
                  <a:pt x="128" y="54"/>
                </a:lnTo>
                <a:lnTo>
                  <a:pt x="126" y="56"/>
                </a:lnTo>
                <a:lnTo>
                  <a:pt x="128" y="58"/>
                </a:lnTo>
                <a:lnTo>
                  <a:pt x="128" y="60"/>
                </a:lnTo>
                <a:lnTo>
                  <a:pt x="128" y="62"/>
                </a:lnTo>
                <a:lnTo>
                  <a:pt x="128" y="62"/>
                </a:lnTo>
                <a:lnTo>
                  <a:pt x="128" y="64"/>
                </a:lnTo>
                <a:lnTo>
                  <a:pt x="128" y="64"/>
                </a:lnTo>
                <a:lnTo>
                  <a:pt x="128" y="64"/>
                </a:lnTo>
                <a:lnTo>
                  <a:pt x="128" y="64"/>
                </a:lnTo>
                <a:lnTo>
                  <a:pt x="128" y="66"/>
                </a:lnTo>
                <a:lnTo>
                  <a:pt x="130" y="66"/>
                </a:lnTo>
                <a:lnTo>
                  <a:pt x="130" y="66"/>
                </a:lnTo>
                <a:lnTo>
                  <a:pt x="130" y="66"/>
                </a:lnTo>
                <a:lnTo>
                  <a:pt x="130" y="66"/>
                </a:lnTo>
                <a:lnTo>
                  <a:pt x="132" y="64"/>
                </a:lnTo>
                <a:lnTo>
                  <a:pt x="132" y="64"/>
                </a:lnTo>
                <a:lnTo>
                  <a:pt x="132" y="64"/>
                </a:lnTo>
                <a:lnTo>
                  <a:pt x="134" y="64"/>
                </a:lnTo>
                <a:lnTo>
                  <a:pt x="136" y="64"/>
                </a:lnTo>
                <a:lnTo>
                  <a:pt x="138" y="64"/>
                </a:lnTo>
                <a:lnTo>
                  <a:pt x="140" y="62"/>
                </a:lnTo>
                <a:lnTo>
                  <a:pt x="140" y="62"/>
                </a:lnTo>
                <a:lnTo>
                  <a:pt x="142" y="64"/>
                </a:lnTo>
                <a:lnTo>
                  <a:pt x="142" y="64"/>
                </a:lnTo>
                <a:lnTo>
                  <a:pt x="142" y="64"/>
                </a:lnTo>
                <a:lnTo>
                  <a:pt x="142" y="64"/>
                </a:lnTo>
                <a:lnTo>
                  <a:pt x="142" y="64"/>
                </a:lnTo>
                <a:lnTo>
                  <a:pt x="144" y="64"/>
                </a:lnTo>
                <a:lnTo>
                  <a:pt x="144" y="64"/>
                </a:lnTo>
                <a:lnTo>
                  <a:pt x="144" y="66"/>
                </a:lnTo>
                <a:lnTo>
                  <a:pt x="142" y="66"/>
                </a:lnTo>
                <a:lnTo>
                  <a:pt x="142" y="66"/>
                </a:lnTo>
                <a:lnTo>
                  <a:pt x="142" y="68"/>
                </a:lnTo>
                <a:lnTo>
                  <a:pt x="140" y="70"/>
                </a:lnTo>
                <a:lnTo>
                  <a:pt x="140" y="72"/>
                </a:lnTo>
                <a:lnTo>
                  <a:pt x="140" y="72"/>
                </a:lnTo>
                <a:lnTo>
                  <a:pt x="142" y="72"/>
                </a:lnTo>
                <a:lnTo>
                  <a:pt x="142" y="72"/>
                </a:lnTo>
                <a:lnTo>
                  <a:pt x="142" y="74"/>
                </a:lnTo>
                <a:lnTo>
                  <a:pt x="142" y="74"/>
                </a:lnTo>
                <a:lnTo>
                  <a:pt x="142" y="74"/>
                </a:lnTo>
                <a:lnTo>
                  <a:pt x="142" y="76"/>
                </a:lnTo>
                <a:lnTo>
                  <a:pt x="142" y="76"/>
                </a:lnTo>
                <a:lnTo>
                  <a:pt x="144" y="78"/>
                </a:lnTo>
                <a:lnTo>
                  <a:pt x="144" y="78"/>
                </a:lnTo>
                <a:lnTo>
                  <a:pt x="144" y="78"/>
                </a:lnTo>
                <a:lnTo>
                  <a:pt x="144" y="78"/>
                </a:lnTo>
                <a:lnTo>
                  <a:pt x="144" y="78"/>
                </a:lnTo>
                <a:lnTo>
                  <a:pt x="146" y="80"/>
                </a:lnTo>
                <a:lnTo>
                  <a:pt x="146" y="80"/>
                </a:lnTo>
                <a:lnTo>
                  <a:pt x="146" y="80"/>
                </a:lnTo>
                <a:lnTo>
                  <a:pt x="146" y="82"/>
                </a:lnTo>
                <a:lnTo>
                  <a:pt x="146" y="82"/>
                </a:lnTo>
                <a:lnTo>
                  <a:pt x="146" y="82"/>
                </a:lnTo>
                <a:lnTo>
                  <a:pt x="146" y="82"/>
                </a:lnTo>
                <a:lnTo>
                  <a:pt x="148" y="82"/>
                </a:lnTo>
                <a:lnTo>
                  <a:pt x="148" y="82"/>
                </a:lnTo>
                <a:lnTo>
                  <a:pt x="148" y="82"/>
                </a:lnTo>
                <a:lnTo>
                  <a:pt x="148" y="82"/>
                </a:lnTo>
                <a:lnTo>
                  <a:pt x="148" y="84"/>
                </a:lnTo>
                <a:lnTo>
                  <a:pt x="150" y="84"/>
                </a:lnTo>
                <a:lnTo>
                  <a:pt x="150" y="86"/>
                </a:lnTo>
                <a:lnTo>
                  <a:pt x="150" y="86"/>
                </a:lnTo>
                <a:lnTo>
                  <a:pt x="150" y="86"/>
                </a:lnTo>
                <a:lnTo>
                  <a:pt x="150" y="86"/>
                </a:lnTo>
                <a:lnTo>
                  <a:pt x="150" y="88"/>
                </a:lnTo>
                <a:lnTo>
                  <a:pt x="150" y="88"/>
                </a:lnTo>
                <a:lnTo>
                  <a:pt x="150" y="88"/>
                </a:lnTo>
                <a:lnTo>
                  <a:pt x="152" y="88"/>
                </a:lnTo>
                <a:lnTo>
                  <a:pt x="152" y="90"/>
                </a:lnTo>
                <a:lnTo>
                  <a:pt x="152" y="90"/>
                </a:lnTo>
                <a:lnTo>
                  <a:pt x="152" y="90"/>
                </a:lnTo>
                <a:lnTo>
                  <a:pt x="152" y="90"/>
                </a:lnTo>
                <a:lnTo>
                  <a:pt x="154" y="92"/>
                </a:lnTo>
                <a:lnTo>
                  <a:pt x="154" y="92"/>
                </a:lnTo>
                <a:lnTo>
                  <a:pt x="156" y="92"/>
                </a:lnTo>
                <a:lnTo>
                  <a:pt x="156" y="94"/>
                </a:lnTo>
                <a:lnTo>
                  <a:pt x="160" y="98"/>
                </a:lnTo>
                <a:lnTo>
                  <a:pt x="170" y="102"/>
                </a:lnTo>
                <a:lnTo>
                  <a:pt x="176" y="102"/>
                </a:lnTo>
                <a:lnTo>
                  <a:pt x="178" y="104"/>
                </a:lnTo>
                <a:lnTo>
                  <a:pt x="182" y="106"/>
                </a:lnTo>
                <a:lnTo>
                  <a:pt x="184" y="106"/>
                </a:lnTo>
                <a:lnTo>
                  <a:pt x="192" y="108"/>
                </a:lnTo>
                <a:lnTo>
                  <a:pt x="196" y="110"/>
                </a:lnTo>
                <a:lnTo>
                  <a:pt x="198" y="112"/>
                </a:lnTo>
                <a:lnTo>
                  <a:pt x="202" y="112"/>
                </a:lnTo>
                <a:lnTo>
                  <a:pt x="204" y="114"/>
                </a:lnTo>
                <a:lnTo>
                  <a:pt x="206" y="114"/>
                </a:lnTo>
                <a:lnTo>
                  <a:pt x="206" y="114"/>
                </a:lnTo>
                <a:lnTo>
                  <a:pt x="214" y="114"/>
                </a:lnTo>
                <a:lnTo>
                  <a:pt x="216" y="114"/>
                </a:lnTo>
                <a:lnTo>
                  <a:pt x="218" y="114"/>
                </a:lnTo>
                <a:lnTo>
                  <a:pt x="218" y="114"/>
                </a:lnTo>
                <a:lnTo>
                  <a:pt x="220" y="114"/>
                </a:lnTo>
                <a:lnTo>
                  <a:pt x="220" y="114"/>
                </a:lnTo>
                <a:lnTo>
                  <a:pt x="218" y="116"/>
                </a:lnTo>
                <a:lnTo>
                  <a:pt x="216" y="118"/>
                </a:lnTo>
                <a:lnTo>
                  <a:pt x="214" y="120"/>
                </a:lnTo>
                <a:lnTo>
                  <a:pt x="214" y="122"/>
                </a:lnTo>
                <a:lnTo>
                  <a:pt x="206" y="130"/>
                </a:lnTo>
                <a:lnTo>
                  <a:pt x="200" y="138"/>
                </a:lnTo>
                <a:lnTo>
                  <a:pt x="192" y="144"/>
                </a:lnTo>
                <a:lnTo>
                  <a:pt x="192" y="146"/>
                </a:lnTo>
                <a:lnTo>
                  <a:pt x="190" y="148"/>
                </a:lnTo>
                <a:lnTo>
                  <a:pt x="188" y="152"/>
                </a:lnTo>
                <a:lnTo>
                  <a:pt x="184" y="156"/>
                </a:lnTo>
                <a:lnTo>
                  <a:pt x="182" y="158"/>
                </a:lnTo>
                <a:lnTo>
                  <a:pt x="178" y="164"/>
                </a:lnTo>
                <a:lnTo>
                  <a:pt x="178" y="164"/>
                </a:lnTo>
                <a:lnTo>
                  <a:pt x="176" y="164"/>
                </a:lnTo>
                <a:lnTo>
                  <a:pt x="176" y="166"/>
                </a:lnTo>
                <a:lnTo>
                  <a:pt x="170" y="166"/>
                </a:lnTo>
                <a:lnTo>
                  <a:pt x="170" y="166"/>
                </a:lnTo>
                <a:lnTo>
                  <a:pt x="166" y="166"/>
                </a:lnTo>
                <a:lnTo>
                  <a:pt x="166" y="164"/>
                </a:lnTo>
                <a:lnTo>
                  <a:pt x="164" y="164"/>
                </a:lnTo>
                <a:lnTo>
                  <a:pt x="162" y="164"/>
                </a:lnTo>
                <a:lnTo>
                  <a:pt x="162" y="164"/>
                </a:lnTo>
                <a:lnTo>
                  <a:pt x="162" y="166"/>
                </a:lnTo>
                <a:lnTo>
                  <a:pt x="160" y="166"/>
                </a:lnTo>
                <a:lnTo>
                  <a:pt x="160" y="166"/>
                </a:lnTo>
                <a:lnTo>
                  <a:pt x="160" y="166"/>
                </a:lnTo>
                <a:lnTo>
                  <a:pt x="160" y="166"/>
                </a:lnTo>
                <a:lnTo>
                  <a:pt x="158" y="166"/>
                </a:lnTo>
                <a:lnTo>
                  <a:pt x="158" y="166"/>
                </a:lnTo>
                <a:lnTo>
                  <a:pt x="158" y="166"/>
                </a:lnTo>
                <a:lnTo>
                  <a:pt x="156" y="166"/>
                </a:lnTo>
                <a:lnTo>
                  <a:pt x="156" y="166"/>
                </a:lnTo>
                <a:lnTo>
                  <a:pt x="154" y="168"/>
                </a:lnTo>
                <a:lnTo>
                  <a:pt x="152" y="168"/>
                </a:lnTo>
                <a:lnTo>
                  <a:pt x="152" y="168"/>
                </a:lnTo>
                <a:lnTo>
                  <a:pt x="150" y="170"/>
                </a:lnTo>
                <a:lnTo>
                  <a:pt x="150" y="170"/>
                </a:lnTo>
                <a:lnTo>
                  <a:pt x="148" y="170"/>
                </a:lnTo>
                <a:lnTo>
                  <a:pt x="148" y="172"/>
                </a:lnTo>
                <a:lnTo>
                  <a:pt x="148" y="172"/>
                </a:lnTo>
                <a:lnTo>
                  <a:pt x="148" y="172"/>
                </a:lnTo>
                <a:lnTo>
                  <a:pt x="146" y="174"/>
                </a:lnTo>
                <a:lnTo>
                  <a:pt x="146" y="174"/>
                </a:lnTo>
                <a:lnTo>
                  <a:pt x="146" y="174"/>
                </a:lnTo>
                <a:lnTo>
                  <a:pt x="146" y="176"/>
                </a:lnTo>
                <a:lnTo>
                  <a:pt x="146" y="176"/>
                </a:lnTo>
                <a:lnTo>
                  <a:pt x="146" y="176"/>
                </a:lnTo>
                <a:lnTo>
                  <a:pt x="144" y="176"/>
                </a:lnTo>
                <a:lnTo>
                  <a:pt x="144" y="176"/>
                </a:lnTo>
                <a:lnTo>
                  <a:pt x="144" y="176"/>
                </a:lnTo>
                <a:lnTo>
                  <a:pt x="142" y="176"/>
                </a:lnTo>
                <a:lnTo>
                  <a:pt x="142" y="176"/>
                </a:lnTo>
                <a:lnTo>
                  <a:pt x="140" y="176"/>
                </a:lnTo>
                <a:lnTo>
                  <a:pt x="140" y="178"/>
                </a:lnTo>
                <a:lnTo>
                  <a:pt x="138" y="178"/>
                </a:lnTo>
                <a:lnTo>
                  <a:pt x="138" y="178"/>
                </a:lnTo>
                <a:lnTo>
                  <a:pt x="136" y="178"/>
                </a:lnTo>
                <a:lnTo>
                  <a:pt x="136" y="178"/>
                </a:lnTo>
                <a:lnTo>
                  <a:pt x="136" y="178"/>
                </a:lnTo>
                <a:lnTo>
                  <a:pt x="134" y="178"/>
                </a:lnTo>
                <a:lnTo>
                  <a:pt x="134" y="178"/>
                </a:lnTo>
                <a:lnTo>
                  <a:pt x="134" y="178"/>
                </a:lnTo>
                <a:lnTo>
                  <a:pt x="134" y="178"/>
                </a:lnTo>
                <a:lnTo>
                  <a:pt x="132" y="180"/>
                </a:lnTo>
                <a:lnTo>
                  <a:pt x="132" y="180"/>
                </a:lnTo>
                <a:lnTo>
                  <a:pt x="132" y="180"/>
                </a:lnTo>
                <a:lnTo>
                  <a:pt x="132" y="182"/>
                </a:lnTo>
                <a:lnTo>
                  <a:pt x="132" y="182"/>
                </a:lnTo>
                <a:lnTo>
                  <a:pt x="130" y="182"/>
                </a:lnTo>
                <a:lnTo>
                  <a:pt x="130" y="182"/>
                </a:lnTo>
                <a:lnTo>
                  <a:pt x="130" y="182"/>
                </a:lnTo>
                <a:lnTo>
                  <a:pt x="130" y="180"/>
                </a:lnTo>
                <a:lnTo>
                  <a:pt x="128" y="180"/>
                </a:lnTo>
                <a:lnTo>
                  <a:pt x="126" y="182"/>
                </a:lnTo>
                <a:lnTo>
                  <a:pt x="126" y="182"/>
                </a:lnTo>
                <a:lnTo>
                  <a:pt x="126" y="182"/>
                </a:lnTo>
                <a:lnTo>
                  <a:pt x="122" y="182"/>
                </a:lnTo>
                <a:lnTo>
                  <a:pt x="122" y="182"/>
                </a:lnTo>
                <a:lnTo>
                  <a:pt x="120" y="182"/>
                </a:lnTo>
                <a:lnTo>
                  <a:pt x="120" y="182"/>
                </a:lnTo>
                <a:lnTo>
                  <a:pt x="120" y="182"/>
                </a:lnTo>
                <a:lnTo>
                  <a:pt x="120" y="180"/>
                </a:lnTo>
                <a:lnTo>
                  <a:pt x="120" y="180"/>
                </a:lnTo>
                <a:lnTo>
                  <a:pt x="120" y="180"/>
                </a:lnTo>
                <a:lnTo>
                  <a:pt x="118" y="178"/>
                </a:lnTo>
                <a:lnTo>
                  <a:pt x="116" y="178"/>
                </a:lnTo>
                <a:lnTo>
                  <a:pt x="116" y="176"/>
                </a:lnTo>
                <a:lnTo>
                  <a:pt x="116" y="176"/>
                </a:lnTo>
                <a:lnTo>
                  <a:pt x="114" y="176"/>
                </a:lnTo>
                <a:lnTo>
                  <a:pt x="110" y="178"/>
                </a:lnTo>
                <a:lnTo>
                  <a:pt x="110" y="180"/>
                </a:lnTo>
                <a:lnTo>
                  <a:pt x="106" y="180"/>
                </a:lnTo>
                <a:lnTo>
                  <a:pt x="104" y="182"/>
                </a:lnTo>
                <a:lnTo>
                  <a:pt x="102" y="182"/>
                </a:lnTo>
                <a:lnTo>
                  <a:pt x="100" y="186"/>
                </a:lnTo>
                <a:lnTo>
                  <a:pt x="98" y="190"/>
                </a:lnTo>
                <a:lnTo>
                  <a:pt x="98" y="190"/>
                </a:lnTo>
                <a:lnTo>
                  <a:pt x="96" y="190"/>
                </a:lnTo>
                <a:lnTo>
                  <a:pt x="96" y="190"/>
                </a:lnTo>
                <a:lnTo>
                  <a:pt x="96" y="190"/>
                </a:lnTo>
                <a:lnTo>
                  <a:pt x="96" y="190"/>
                </a:lnTo>
                <a:lnTo>
                  <a:pt x="96" y="190"/>
                </a:lnTo>
                <a:lnTo>
                  <a:pt x="94" y="190"/>
                </a:lnTo>
                <a:lnTo>
                  <a:pt x="94" y="190"/>
                </a:lnTo>
                <a:lnTo>
                  <a:pt x="94" y="190"/>
                </a:lnTo>
                <a:lnTo>
                  <a:pt x="94" y="190"/>
                </a:lnTo>
                <a:lnTo>
                  <a:pt x="92" y="190"/>
                </a:lnTo>
                <a:lnTo>
                  <a:pt x="92" y="190"/>
                </a:lnTo>
                <a:lnTo>
                  <a:pt x="92" y="188"/>
                </a:lnTo>
                <a:lnTo>
                  <a:pt x="90" y="188"/>
                </a:lnTo>
                <a:lnTo>
                  <a:pt x="90" y="188"/>
                </a:lnTo>
                <a:lnTo>
                  <a:pt x="88" y="188"/>
                </a:lnTo>
                <a:lnTo>
                  <a:pt x="88" y="188"/>
                </a:lnTo>
                <a:lnTo>
                  <a:pt x="86" y="188"/>
                </a:lnTo>
                <a:lnTo>
                  <a:pt x="86" y="188"/>
                </a:lnTo>
                <a:lnTo>
                  <a:pt x="84" y="188"/>
                </a:lnTo>
                <a:lnTo>
                  <a:pt x="82" y="186"/>
                </a:lnTo>
                <a:lnTo>
                  <a:pt x="82" y="188"/>
                </a:lnTo>
                <a:lnTo>
                  <a:pt x="80" y="188"/>
                </a:lnTo>
                <a:lnTo>
                  <a:pt x="76" y="188"/>
                </a:lnTo>
                <a:lnTo>
                  <a:pt x="76" y="186"/>
                </a:lnTo>
                <a:lnTo>
                  <a:pt x="76" y="186"/>
                </a:lnTo>
                <a:lnTo>
                  <a:pt x="74" y="186"/>
                </a:lnTo>
                <a:lnTo>
                  <a:pt x="64" y="178"/>
                </a:lnTo>
                <a:lnTo>
                  <a:pt x="62" y="176"/>
                </a:lnTo>
                <a:lnTo>
                  <a:pt x="62" y="176"/>
                </a:lnTo>
                <a:lnTo>
                  <a:pt x="60" y="174"/>
                </a:lnTo>
                <a:lnTo>
                  <a:pt x="58" y="174"/>
                </a:lnTo>
                <a:lnTo>
                  <a:pt x="56" y="174"/>
                </a:lnTo>
                <a:lnTo>
                  <a:pt x="54" y="174"/>
                </a:lnTo>
                <a:lnTo>
                  <a:pt x="54" y="174"/>
                </a:lnTo>
                <a:lnTo>
                  <a:pt x="52" y="174"/>
                </a:lnTo>
                <a:lnTo>
                  <a:pt x="50" y="174"/>
                </a:lnTo>
                <a:lnTo>
                  <a:pt x="48" y="174"/>
                </a:lnTo>
                <a:lnTo>
                  <a:pt x="46" y="174"/>
                </a:lnTo>
                <a:lnTo>
                  <a:pt x="44" y="172"/>
                </a:lnTo>
                <a:lnTo>
                  <a:pt x="44" y="170"/>
                </a:lnTo>
                <a:lnTo>
                  <a:pt x="44" y="170"/>
                </a:lnTo>
                <a:lnTo>
                  <a:pt x="42" y="168"/>
                </a:lnTo>
                <a:lnTo>
                  <a:pt x="42" y="162"/>
                </a:lnTo>
                <a:lnTo>
                  <a:pt x="42" y="162"/>
                </a:lnTo>
                <a:lnTo>
                  <a:pt x="42" y="162"/>
                </a:lnTo>
                <a:lnTo>
                  <a:pt x="42" y="162"/>
                </a:lnTo>
                <a:lnTo>
                  <a:pt x="42" y="160"/>
                </a:lnTo>
                <a:lnTo>
                  <a:pt x="42" y="160"/>
                </a:lnTo>
                <a:lnTo>
                  <a:pt x="42" y="160"/>
                </a:lnTo>
                <a:lnTo>
                  <a:pt x="42" y="158"/>
                </a:lnTo>
                <a:lnTo>
                  <a:pt x="42" y="158"/>
                </a:lnTo>
                <a:lnTo>
                  <a:pt x="42" y="158"/>
                </a:lnTo>
                <a:lnTo>
                  <a:pt x="42" y="158"/>
                </a:lnTo>
                <a:lnTo>
                  <a:pt x="40" y="158"/>
                </a:lnTo>
                <a:lnTo>
                  <a:pt x="38" y="158"/>
                </a:lnTo>
                <a:lnTo>
                  <a:pt x="38" y="156"/>
                </a:lnTo>
                <a:lnTo>
                  <a:pt x="36" y="158"/>
                </a:lnTo>
                <a:lnTo>
                  <a:pt x="36" y="158"/>
                </a:lnTo>
                <a:lnTo>
                  <a:pt x="36" y="158"/>
                </a:lnTo>
                <a:lnTo>
                  <a:pt x="34" y="158"/>
                </a:lnTo>
                <a:lnTo>
                  <a:pt x="34" y="158"/>
                </a:lnTo>
                <a:lnTo>
                  <a:pt x="34" y="156"/>
                </a:lnTo>
                <a:lnTo>
                  <a:pt x="34" y="156"/>
                </a:lnTo>
                <a:lnTo>
                  <a:pt x="34" y="156"/>
                </a:lnTo>
                <a:lnTo>
                  <a:pt x="34" y="156"/>
                </a:lnTo>
                <a:lnTo>
                  <a:pt x="32" y="154"/>
                </a:lnTo>
                <a:lnTo>
                  <a:pt x="32" y="152"/>
                </a:lnTo>
                <a:lnTo>
                  <a:pt x="30" y="150"/>
                </a:lnTo>
                <a:lnTo>
                  <a:pt x="30" y="150"/>
                </a:lnTo>
                <a:lnTo>
                  <a:pt x="30" y="148"/>
                </a:lnTo>
                <a:lnTo>
                  <a:pt x="30" y="148"/>
                </a:lnTo>
                <a:lnTo>
                  <a:pt x="30" y="146"/>
                </a:lnTo>
                <a:lnTo>
                  <a:pt x="30" y="146"/>
                </a:lnTo>
                <a:lnTo>
                  <a:pt x="30" y="146"/>
                </a:lnTo>
                <a:lnTo>
                  <a:pt x="28" y="146"/>
                </a:lnTo>
                <a:lnTo>
                  <a:pt x="28" y="144"/>
                </a:lnTo>
                <a:lnTo>
                  <a:pt x="28" y="144"/>
                </a:lnTo>
                <a:lnTo>
                  <a:pt x="28" y="142"/>
                </a:lnTo>
                <a:lnTo>
                  <a:pt x="28" y="142"/>
                </a:lnTo>
                <a:lnTo>
                  <a:pt x="26" y="138"/>
                </a:lnTo>
                <a:lnTo>
                  <a:pt x="26" y="136"/>
                </a:lnTo>
                <a:lnTo>
                  <a:pt x="26" y="136"/>
                </a:lnTo>
                <a:lnTo>
                  <a:pt x="24" y="136"/>
                </a:lnTo>
                <a:lnTo>
                  <a:pt x="24" y="136"/>
                </a:lnTo>
                <a:lnTo>
                  <a:pt x="24" y="136"/>
                </a:lnTo>
                <a:lnTo>
                  <a:pt x="24" y="136"/>
                </a:lnTo>
                <a:lnTo>
                  <a:pt x="22" y="136"/>
                </a:lnTo>
                <a:lnTo>
                  <a:pt x="22" y="132"/>
                </a:lnTo>
                <a:lnTo>
                  <a:pt x="22" y="132"/>
                </a:lnTo>
                <a:lnTo>
                  <a:pt x="22" y="132"/>
                </a:lnTo>
                <a:lnTo>
                  <a:pt x="20" y="132"/>
                </a:lnTo>
                <a:lnTo>
                  <a:pt x="20" y="132"/>
                </a:lnTo>
                <a:lnTo>
                  <a:pt x="20" y="132"/>
                </a:lnTo>
                <a:lnTo>
                  <a:pt x="20" y="132"/>
                </a:lnTo>
                <a:lnTo>
                  <a:pt x="18" y="130"/>
                </a:lnTo>
                <a:lnTo>
                  <a:pt x="18" y="130"/>
                </a:lnTo>
                <a:lnTo>
                  <a:pt x="18" y="130"/>
                </a:lnTo>
                <a:lnTo>
                  <a:pt x="18" y="128"/>
                </a:lnTo>
                <a:lnTo>
                  <a:pt x="16" y="128"/>
                </a:lnTo>
                <a:lnTo>
                  <a:pt x="16" y="126"/>
                </a:lnTo>
                <a:lnTo>
                  <a:pt x="16" y="126"/>
                </a:lnTo>
                <a:lnTo>
                  <a:pt x="16" y="126"/>
                </a:lnTo>
                <a:lnTo>
                  <a:pt x="16" y="124"/>
                </a:lnTo>
                <a:lnTo>
                  <a:pt x="14" y="122"/>
                </a:lnTo>
                <a:lnTo>
                  <a:pt x="10" y="120"/>
                </a:lnTo>
                <a:lnTo>
                  <a:pt x="10" y="120"/>
                </a:lnTo>
                <a:lnTo>
                  <a:pt x="6" y="118"/>
                </a:lnTo>
                <a:lnTo>
                  <a:pt x="6" y="118"/>
                </a:lnTo>
                <a:lnTo>
                  <a:pt x="4" y="118"/>
                </a:lnTo>
                <a:lnTo>
                  <a:pt x="2" y="118"/>
                </a:lnTo>
                <a:lnTo>
                  <a:pt x="0" y="118"/>
                </a:lnTo>
                <a:lnTo>
                  <a:pt x="0" y="116"/>
                </a:lnTo>
                <a:lnTo>
                  <a:pt x="0" y="116"/>
                </a:lnTo>
                <a:lnTo>
                  <a:pt x="0" y="116"/>
                </a:lnTo>
                <a:lnTo>
                  <a:pt x="0" y="114"/>
                </a:lnTo>
                <a:lnTo>
                  <a:pt x="2" y="112"/>
                </a:lnTo>
                <a:lnTo>
                  <a:pt x="2" y="112"/>
                </a:lnTo>
                <a:lnTo>
                  <a:pt x="2" y="112"/>
                </a:lnTo>
                <a:lnTo>
                  <a:pt x="2" y="110"/>
                </a:lnTo>
                <a:lnTo>
                  <a:pt x="2" y="110"/>
                </a:lnTo>
                <a:lnTo>
                  <a:pt x="2" y="108"/>
                </a:lnTo>
                <a:lnTo>
                  <a:pt x="2" y="108"/>
                </a:lnTo>
                <a:lnTo>
                  <a:pt x="4" y="106"/>
                </a:lnTo>
                <a:lnTo>
                  <a:pt x="4" y="106"/>
                </a:lnTo>
                <a:lnTo>
                  <a:pt x="6" y="106"/>
                </a:lnTo>
                <a:lnTo>
                  <a:pt x="8" y="106"/>
                </a:lnTo>
                <a:lnTo>
                  <a:pt x="10" y="106"/>
                </a:lnTo>
                <a:lnTo>
                  <a:pt x="10" y="106"/>
                </a:lnTo>
                <a:lnTo>
                  <a:pt x="10" y="108"/>
                </a:lnTo>
                <a:lnTo>
                  <a:pt x="10" y="108"/>
                </a:lnTo>
                <a:lnTo>
                  <a:pt x="12" y="108"/>
                </a:lnTo>
                <a:lnTo>
                  <a:pt x="12" y="108"/>
                </a:lnTo>
                <a:lnTo>
                  <a:pt x="12" y="108"/>
                </a:lnTo>
                <a:lnTo>
                  <a:pt x="12" y="108"/>
                </a:lnTo>
                <a:lnTo>
                  <a:pt x="12" y="108"/>
                </a:lnTo>
                <a:lnTo>
                  <a:pt x="14" y="108"/>
                </a:lnTo>
                <a:lnTo>
                  <a:pt x="14" y="106"/>
                </a:lnTo>
                <a:lnTo>
                  <a:pt x="14" y="106"/>
                </a:lnTo>
                <a:lnTo>
                  <a:pt x="16" y="106"/>
                </a:lnTo>
                <a:lnTo>
                  <a:pt x="16" y="104"/>
                </a:lnTo>
                <a:lnTo>
                  <a:pt x="16" y="104"/>
                </a:lnTo>
                <a:lnTo>
                  <a:pt x="16" y="104"/>
                </a:lnTo>
                <a:lnTo>
                  <a:pt x="16" y="104"/>
                </a:lnTo>
                <a:lnTo>
                  <a:pt x="16" y="100"/>
                </a:lnTo>
                <a:lnTo>
                  <a:pt x="16" y="98"/>
                </a:lnTo>
                <a:lnTo>
                  <a:pt x="16" y="92"/>
                </a:lnTo>
                <a:lnTo>
                  <a:pt x="16" y="90"/>
                </a:lnTo>
                <a:lnTo>
                  <a:pt x="16" y="90"/>
                </a:lnTo>
                <a:lnTo>
                  <a:pt x="16" y="90"/>
                </a:lnTo>
                <a:lnTo>
                  <a:pt x="16" y="88"/>
                </a:lnTo>
                <a:lnTo>
                  <a:pt x="16" y="86"/>
                </a:lnTo>
                <a:lnTo>
                  <a:pt x="18" y="82"/>
                </a:lnTo>
                <a:lnTo>
                  <a:pt x="18" y="82"/>
                </a:lnTo>
                <a:lnTo>
                  <a:pt x="18" y="80"/>
                </a:lnTo>
                <a:lnTo>
                  <a:pt x="18" y="80"/>
                </a:lnTo>
                <a:lnTo>
                  <a:pt x="18" y="78"/>
                </a:lnTo>
                <a:lnTo>
                  <a:pt x="18" y="76"/>
                </a:lnTo>
                <a:lnTo>
                  <a:pt x="18" y="76"/>
                </a:lnTo>
                <a:lnTo>
                  <a:pt x="18" y="72"/>
                </a:lnTo>
                <a:lnTo>
                  <a:pt x="18" y="72"/>
                </a:lnTo>
                <a:lnTo>
                  <a:pt x="18" y="70"/>
                </a:lnTo>
                <a:lnTo>
                  <a:pt x="20" y="68"/>
                </a:lnTo>
                <a:lnTo>
                  <a:pt x="22" y="66"/>
                </a:lnTo>
                <a:lnTo>
                  <a:pt x="24" y="68"/>
                </a:lnTo>
                <a:lnTo>
                  <a:pt x="24" y="68"/>
                </a:lnTo>
                <a:lnTo>
                  <a:pt x="24" y="68"/>
                </a:lnTo>
                <a:lnTo>
                  <a:pt x="26" y="68"/>
                </a:lnTo>
                <a:lnTo>
                  <a:pt x="26" y="68"/>
                </a:lnTo>
                <a:lnTo>
                  <a:pt x="28" y="66"/>
                </a:lnTo>
                <a:lnTo>
                  <a:pt x="28" y="66"/>
                </a:lnTo>
                <a:lnTo>
                  <a:pt x="28" y="66"/>
                </a:lnTo>
                <a:lnTo>
                  <a:pt x="28" y="62"/>
                </a:lnTo>
                <a:lnTo>
                  <a:pt x="28" y="62"/>
                </a:lnTo>
                <a:lnTo>
                  <a:pt x="28" y="62"/>
                </a:lnTo>
                <a:lnTo>
                  <a:pt x="28" y="60"/>
                </a:lnTo>
                <a:lnTo>
                  <a:pt x="28" y="60"/>
                </a:lnTo>
                <a:lnTo>
                  <a:pt x="28" y="60"/>
                </a:lnTo>
                <a:lnTo>
                  <a:pt x="28" y="60"/>
                </a:lnTo>
                <a:lnTo>
                  <a:pt x="28" y="60"/>
                </a:lnTo>
                <a:lnTo>
                  <a:pt x="28" y="58"/>
                </a:lnTo>
                <a:lnTo>
                  <a:pt x="28" y="58"/>
                </a:lnTo>
                <a:lnTo>
                  <a:pt x="30" y="56"/>
                </a:lnTo>
                <a:lnTo>
                  <a:pt x="30" y="54"/>
                </a:lnTo>
                <a:lnTo>
                  <a:pt x="30" y="54"/>
                </a:lnTo>
                <a:lnTo>
                  <a:pt x="28" y="54"/>
                </a:lnTo>
                <a:lnTo>
                  <a:pt x="28" y="54"/>
                </a:lnTo>
                <a:lnTo>
                  <a:pt x="28" y="52"/>
                </a:lnTo>
                <a:lnTo>
                  <a:pt x="28" y="52"/>
                </a:lnTo>
                <a:lnTo>
                  <a:pt x="28" y="50"/>
                </a:lnTo>
                <a:lnTo>
                  <a:pt x="30" y="50"/>
                </a:lnTo>
                <a:lnTo>
                  <a:pt x="30" y="50"/>
                </a:lnTo>
                <a:lnTo>
                  <a:pt x="30" y="50"/>
                </a:lnTo>
                <a:lnTo>
                  <a:pt x="30" y="50"/>
                </a:lnTo>
                <a:lnTo>
                  <a:pt x="30" y="50"/>
                </a:lnTo>
                <a:lnTo>
                  <a:pt x="32" y="50"/>
                </a:lnTo>
                <a:lnTo>
                  <a:pt x="32" y="50"/>
                </a:lnTo>
                <a:lnTo>
                  <a:pt x="32" y="48"/>
                </a:lnTo>
                <a:lnTo>
                  <a:pt x="32" y="48"/>
                </a:lnTo>
                <a:lnTo>
                  <a:pt x="34" y="44"/>
                </a:lnTo>
                <a:lnTo>
                  <a:pt x="36" y="38"/>
                </a:lnTo>
                <a:lnTo>
                  <a:pt x="38" y="38"/>
                </a:lnTo>
                <a:lnTo>
                  <a:pt x="38" y="38"/>
                </a:lnTo>
                <a:lnTo>
                  <a:pt x="38" y="36"/>
                </a:lnTo>
                <a:lnTo>
                  <a:pt x="42" y="36"/>
                </a:lnTo>
                <a:lnTo>
                  <a:pt x="42" y="36"/>
                </a:lnTo>
                <a:lnTo>
                  <a:pt x="42" y="36"/>
                </a:lnTo>
                <a:lnTo>
                  <a:pt x="42" y="36"/>
                </a:lnTo>
                <a:lnTo>
                  <a:pt x="44" y="36"/>
                </a:lnTo>
                <a:lnTo>
                  <a:pt x="44" y="36"/>
                </a:lnTo>
                <a:lnTo>
                  <a:pt x="44" y="36"/>
                </a:lnTo>
                <a:lnTo>
                  <a:pt x="44" y="34"/>
                </a:lnTo>
                <a:lnTo>
                  <a:pt x="44" y="32"/>
                </a:lnTo>
                <a:lnTo>
                  <a:pt x="44" y="32"/>
                </a:lnTo>
                <a:lnTo>
                  <a:pt x="44" y="32"/>
                </a:lnTo>
                <a:lnTo>
                  <a:pt x="44" y="32"/>
                </a:lnTo>
                <a:lnTo>
                  <a:pt x="44" y="30"/>
                </a:lnTo>
                <a:lnTo>
                  <a:pt x="46" y="24"/>
                </a:lnTo>
                <a:lnTo>
                  <a:pt x="46" y="22"/>
                </a:lnTo>
                <a:lnTo>
                  <a:pt x="46" y="22"/>
                </a:lnTo>
                <a:lnTo>
                  <a:pt x="48" y="22"/>
                </a:lnTo>
                <a:lnTo>
                  <a:pt x="48" y="22"/>
                </a:lnTo>
                <a:lnTo>
                  <a:pt x="48" y="20"/>
                </a:lnTo>
                <a:lnTo>
                  <a:pt x="48" y="20"/>
                </a:lnTo>
                <a:lnTo>
                  <a:pt x="48" y="20"/>
                </a:lnTo>
                <a:lnTo>
                  <a:pt x="48" y="20"/>
                </a:lnTo>
                <a:lnTo>
                  <a:pt x="48" y="18"/>
                </a:lnTo>
                <a:lnTo>
                  <a:pt x="48" y="18"/>
                </a:lnTo>
                <a:lnTo>
                  <a:pt x="48" y="16"/>
                </a:lnTo>
                <a:lnTo>
                  <a:pt x="48" y="10"/>
                </a:lnTo>
                <a:lnTo>
                  <a:pt x="48" y="10"/>
                </a:lnTo>
                <a:lnTo>
                  <a:pt x="48" y="10"/>
                </a:lnTo>
                <a:lnTo>
                  <a:pt x="50" y="10"/>
                </a:lnTo>
                <a:lnTo>
                  <a:pt x="52" y="10"/>
                </a:lnTo>
                <a:lnTo>
                  <a:pt x="52" y="10"/>
                </a:lnTo>
                <a:lnTo>
                  <a:pt x="54" y="10"/>
                </a:lnTo>
                <a:lnTo>
                  <a:pt x="54" y="10"/>
                </a:lnTo>
                <a:lnTo>
                  <a:pt x="56" y="10"/>
                </a:lnTo>
                <a:lnTo>
                  <a:pt x="56" y="10"/>
                </a:lnTo>
                <a:lnTo>
                  <a:pt x="56" y="10"/>
                </a:lnTo>
                <a:lnTo>
                  <a:pt x="56" y="8"/>
                </a:lnTo>
                <a:lnTo>
                  <a:pt x="56" y="8"/>
                </a:lnTo>
                <a:lnTo>
                  <a:pt x="56" y="8"/>
                </a:lnTo>
                <a:lnTo>
                  <a:pt x="58" y="8"/>
                </a:lnTo>
                <a:lnTo>
                  <a:pt x="58" y="6"/>
                </a:lnTo>
                <a:lnTo>
                  <a:pt x="60" y="6"/>
                </a:lnTo>
                <a:lnTo>
                  <a:pt x="60" y="8"/>
                </a:lnTo>
                <a:lnTo>
                  <a:pt x="62" y="8"/>
                </a:lnTo>
                <a:lnTo>
                  <a:pt x="62" y="10"/>
                </a:lnTo>
                <a:lnTo>
                  <a:pt x="64" y="12"/>
                </a:lnTo>
                <a:lnTo>
                  <a:pt x="64" y="12"/>
                </a:lnTo>
                <a:lnTo>
                  <a:pt x="66" y="8"/>
                </a:lnTo>
                <a:lnTo>
                  <a:pt x="68" y="2"/>
                </a:lnTo>
                <a:lnTo>
                  <a:pt x="68" y="0"/>
                </a:lnTo>
                <a:lnTo>
                  <a:pt x="68" y="0"/>
                </a:lnTo>
                <a:lnTo>
                  <a:pt x="68" y="0"/>
                </a:lnTo>
                <a:lnTo>
                  <a:pt x="70" y="2"/>
                </a:lnTo>
                <a:lnTo>
                  <a:pt x="70" y="2"/>
                </a:lnTo>
                <a:lnTo>
                  <a:pt x="70" y="2"/>
                </a:lnTo>
                <a:lnTo>
                  <a:pt x="70" y="2"/>
                </a:lnTo>
                <a:lnTo>
                  <a:pt x="72" y="4"/>
                </a:lnTo>
                <a:lnTo>
                  <a:pt x="72" y="2"/>
                </a:lnTo>
                <a:lnTo>
                  <a:pt x="74" y="4"/>
                </a:lnTo>
                <a:lnTo>
                  <a:pt x="74" y="4"/>
                </a:lnTo>
                <a:lnTo>
                  <a:pt x="74" y="4"/>
                </a:lnTo>
                <a:lnTo>
                  <a:pt x="74" y="6"/>
                </a:lnTo>
                <a:lnTo>
                  <a:pt x="76" y="8"/>
                </a:lnTo>
                <a:lnTo>
                  <a:pt x="78" y="8"/>
                </a:lnTo>
                <a:lnTo>
                  <a:pt x="82" y="6"/>
                </a:lnTo>
                <a:lnTo>
                  <a:pt x="82" y="6"/>
                </a:lnTo>
                <a:lnTo>
                  <a:pt x="84" y="6"/>
                </a:lnTo>
                <a:lnTo>
                  <a:pt x="84" y="4"/>
                </a:lnTo>
                <a:lnTo>
                  <a:pt x="84" y="4"/>
                </a:lnTo>
                <a:lnTo>
                  <a:pt x="86" y="4"/>
                </a:lnTo>
                <a:lnTo>
                  <a:pt x="86" y="4"/>
                </a:lnTo>
                <a:lnTo>
                  <a:pt x="86" y="4"/>
                </a:lnTo>
                <a:lnTo>
                  <a:pt x="86" y="4"/>
                </a:lnTo>
                <a:lnTo>
                  <a:pt x="86" y="6"/>
                </a:lnTo>
                <a:lnTo>
                  <a:pt x="88" y="6"/>
                </a:lnTo>
                <a:lnTo>
                  <a:pt x="88" y="6"/>
                </a:lnTo>
                <a:lnTo>
                  <a:pt x="88" y="6"/>
                </a:lnTo>
                <a:lnTo>
                  <a:pt x="90" y="6"/>
                </a:lnTo>
                <a:lnTo>
                  <a:pt x="92" y="6"/>
                </a:lnTo>
                <a:lnTo>
                  <a:pt x="92" y="6"/>
                </a:lnTo>
                <a:lnTo>
                  <a:pt x="94" y="6"/>
                </a:lnTo>
                <a:lnTo>
                  <a:pt x="94" y="6"/>
                </a:lnTo>
                <a:lnTo>
                  <a:pt x="94" y="6"/>
                </a:lnTo>
                <a:lnTo>
                  <a:pt x="96" y="6"/>
                </a:lnTo>
                <a:lnTo>
                  <a:pt x="96" y="6"/>
                </a:lnTo>
                <a:lnTo>
                  <a:pt x="96" y="6"/>
                </a:lnTo>
                <a:lnTo>
                  <a:pt x="98" y="8"/>
                </a:lnTo>
                <a:lnTo>
                  <a:pt x="98" y="8"/>
                </a:lnTo>
                <a:lnTo>
                  <a:pt x="98" y="8"/>
                </a:lnTo>
                <a:lnTo>
                  <a:pt x="100" y="6"/>
                </a:lnTo>
                <a:lnTo>
                  <a:pt x="100" y="6"/>
                </a:lnTo>
                <a:lnTo>
                  <a:pt x="102" y="6"/>
                </a:lnTo>
                <a:lnTo>
                  <a:pt x="102" y="6"/>
                </a:lnTo>
                <a:lnTo>
                  <a:pt x="102" y="8"/>
                </a:lnTo>
                <a:lnTo>
                  <a:pt x="102" y="8"/>
                </a:lnTo>
                <a:lnTo>
                  <a:pt x="104" y="8"/>
                </a:lnTo>
                <a:lnTo>
                  <a:pt x="104" y="8"/>
                </a:lnTo>
                <a:lnTo>
                  <a:pt x="104" y="8"/>
                </a:lnTo>
                <a:lnTo>
                  <a:pt x="104" y="10"/>
                </a:lnTo>
                <a:lnTo>
                  <a:pt x="106" y="10"/>
                </a:lnTo>
                <a:lnTo>
                  <a:pt x="106" y="10"/>
                </a:lnTo>
                <a:lnTo>
                  <a:pt x="108" y="10"/>
                </a:lnTo>
                <a:lnTo>
                  <a:pt x="108" y="12"/>
                </a:lnTo>
                <a:lnTo>
                  <a:pt x="108" y="12"/>
                </a:lnTo>
                <a:lnTo>
                  <a:pt x="108" y="12"/>
                </a:lnTo>
                <a:lnTo>
                  <a:pt x="110" y="12"/>
                </a:lnTo>
                <a:lnTo>
                  <a:pt x="110" y="12"/>
                </a:lnTo>
                <a:lnTo>
                  <a:pt x="110" y="12"/>
                </a:lnTo>
                <a:lnTo>
                  <a:pt x="110" y="12"/>
                </a:lnTo>
                <a:lnTo>
                  <a:pt x="112" y="14"/>
                </a:lnTo>
                <a:lnTo>
                  <a:pt x="112" y="14"/>
                </a:lnTo>
                <a:lnTo>
                  <a:pt x="114" y="16"/>
                </a:lnTo>
                <a:lnTo>
                  <a:pt x="114" y="16"/>
                </a:lnTo>
                <a:lnTo>
                  <a:pt x="114" y="16"/>
                </a:lnTo>
                <a:lnTo>
                  <a:pt x="116" y="18"/>
                </a:lnTo>
                <a:lnTo>
                  <a:pt x="116" y="18"/>
                </a:lnTo>
                <a:lnTo>
                  <a:pt x="116" y="18"/>
                </a:lnTo>
                <a:lnTo>
                  <a:pt x="116" y="20"/>
                </a:lnTo>
                <a:lnTo>
                  <a:pt x="118" y="20"/>
                </a:lnTo>
                <a:lnTo>
                  <a:pt x="118" y="22"/>
                </a:lnTo>
                <a:lnTo>
                  <a:pt x="120" y="24"/>
                </a:lnTo>
                <a:lnTo>
                  <a:pt x="122" y="24"/>
                </a:lnTo>
                <a:lnTo>
                  <a:pt x="122" y="24"/>
                </a:lnTo>
                <a:lnTo>
                  <a:pt x="122" y="24"/>
                </a:lnTo>
                <a:lnTo>
                  <a:pt x="122" y="26"/>
                </a:lnTo>
                <a:lnTo>
                  <a:pt x="124" y="26"/>
                </a:lnTo>
                <a:lnTo>
                  <a:pt x="126" y="28"/>
                </a:lnTo>
                <a:lnTo>
                  <a:pt x="126" y="28"/>
                </a:lnTo>
                <a:lnTo>
                  <a:pt x="126" y="28"/>
                </a:lnTo>
                <a:lnTo>
                  <a:pt x="126" y="28"/>
                </a:lnTo>
                <a:lnTo>
                  <a:pt x="126" y="30"/>
                </a:lnTo>
                <a:lnTo>
                  <a:pt x="126" y="30"/>
                </a:lnTo>
                <a:lnTo>
                  <a:pt x="128" y="32"/>
                </a:lnTo>
                <a:lnTo>
                  <a:pt x="128" y="32"/>
                </a:lnTo>
                <a:lnTo>
                  <a:pt x="128" y="34"/>
                </a:lnTo>
                <a:lnTo>
                  <a:pt x="128" y="34"/>
                </a:lnTo>
                <a:lnTo>
                  <a:pt x="130" y="34"/>
                </a:lnTo>
                <a:lnTo>
                  <a:pt x="130" y="34"/>
                </a:lnTo>
                <a:lnTo>
                  <a:pt x="130" y="34"/>
                </a:lnTo>
                <a:lnTo>
                  <a:pt x="130" y="34"/>
                </a:lnTo>
                <a:lnTo>
                  <a:pt x="130" y="34"/>
                </a:lnTo>
                <a:lnTo>
                  <a:pt x="130" y="34"/>
                </a:lnTo>
                <a:lnTo>
                  <a:pt x="132" y="34"/>
                </a:lnTo>
                <a:lnTo>
                  <a:pt x="132" y="36"/>
                </a:lnTo>
                <a:lnTo>
                  <a:pt x="132" y="36"/>
                </a:lnTo>
                <a:lnTo>
                  <a:pt x="134" y="36"/>
                </a:lnTo>
                <a:lnTo>
                  <a:pt x="134" y="38"/>
                </a:lnTo>
                <a:lnTo>
                  <a:pt x="134" y="38"/>
                </a:lnTo>
                <a:lnTo>
                  <a:pt x="134" y="38"/>
                </a:lnTo>
                <a:lnTo>
                  <a:pt x="134" y="38"/>
                </a:lnTo>
                <a:lnTo>
                  <a:pt x="134" y="40"/>
                </a:lnTo>
                <a:lnTo>
                  <a:pt x="136" y="4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4" name="Freeform 200"/>
          <p:cNvSpPr>
            <a:spLocks noEditPoints="1"/>
          </p:cNvSpPr>
          <p:nvPr/>
        </p:nvSpPr>
        <p:spPr bwMode="auto">
          <a:xfrm>
            <a:off x="4975225" y="2078038"/>
            <a:ext cx="117475" cy="50800"/>
          </a:xfrm>
          <a:custGeom>
            <a:avLst/>
            <a:gdLst/>
            <a:ahLst/>
            <a:cxnLst>
              <a:cxn ang="0">
                <a:pos x="14" y="16"/>
              </a:cxn>
              <a:cxn ang="0">
                <a:pos x="16" y="14"/>
              </a:cxn>
              <a:cxn ang="0">
                <a:pos x="18" y="16"/>
              </a:cxn>
              <a:cxn ang="0">
                <a:pos x="14" y="12"/>
              </a:cxn>
              <a:cxn ang="0">
                <a:pos x="12" y="12"/>
              </a:cxn>
              <a:cxn ang="0">
                <a:pos x="12" y="12"/>
              </a:cxn>
              <a:cxn ang="0">
                <a:pos x="10" y="12"/>
              </a:cxn>
              <a:cxn ang="0">
                <a:pos x="10" y="14"/>
              </a:cxn>
              <a:cxn ang="0">
                <a:pos x="8" y="14"/>
              </a:cxn>
              <a:cxn ang="0">
                <a:pos x="6" y="12"/>
              </a:cxn>
              <a:cxn ang="0">
                <a:pos x="2" y="10"/>
              </a:cxn>
              <a:cxn ang="0">
                <a:pos x="6" y="10"/>
              </a:cxn>
              <a:cxn ang="0">
                <a:pos x="10" y="10"/>
              </a:cxn>
              <a:cxn ang="0">
                <a:pos x="14" y="10"/>
              </a:cxn>
              <a:cxn ang="0">
                <a:pos x="16" y="8"/>
              </a:cxn>
              <a:cxn ang="0">
                <a:pos x="18" y="10"/>
              </a:cxn>
              <a:cxn ang="0">
                <a:pos x="18" y="18"/>
              </a:cxn>
              <a:cxn ang="0">
                <a:pos x="16" y="20"/>
              </a:cxn>
              <a:cxn ang="0">
                <a:pos x="6" y="22"/>
              </a:cxn>
              <a:cxn ang="0">
                <a:pos x="4" y="26"/>
              </a:cxn>
              <a:cxn ang="0">
                <a:pos x="6" y="22"/>
              </a:cxn>
              <a:cxn ang="0">
                <a:pos x="2" y="20"/>
              </a:cxn>
              <a:cxn ang="0">
                <a:pos x="2" y="16"/>
              </a:cxn>
              <a:cxn ang="0">
                <a:pos x="12" y="16"/>
              </a:cxn>
              <a:cxn ang="0">
                <a:pos x="32" y="24"/>
              </a:cxn>
              <a:cxn ang="0">
                <a:pos x="32" y="22"/>
              </a:cxn>
              <a:cxn ang="0">
                <a:pos x="32" y="18"/>
              </a:cxn>
              <a:cxn ang="0">
                <a:pos x="28" y="22"/>
              </a:cxn>
              <a:cxn ang="0">
                <a:pos x="24" y="20"/>
              </a:cxn>
              <a:cxn ang="0">
                <a:pos x="20" y="14"/>
              </a:cxn>
              <a:cxn ang="0">
                <a:pos x="20" y="12"/>
              </a:cxn>
              <a:cxn ang="0">
                <a:pos x="20" y="10"/>
              </a:cxn>
              <a:cxn ang="0">
                <a:pos x="18" y="10"/>
              </a:cxn>
              <a:cxn ang="0">
                <a:pos x="20" y="6"/>
              </a:cxn>
              <a:cxn ang="0">
                <a:pos x="22" y="6"/>
              </a:cxn>
              <a:cxn ang="0">
                <a:pos x="26" y="4"/>
              </a:cxn>
              <a:cxn ang="0">
                <a:pos x="28" y="2"/>
              </a:cxn>
              <a:cxn ang="0">
                <a:pos x="34" y="2"/>
              </a:cxn>
              <a:cxn ang="0">
                <a:pos x="38" y="2"/>
              </a:cxn>
              <a:cxn ang="0">
                <a:pos x="42" y="0"/>
              </a:cxn>
              <a:cxn ang="0">
                <a:pos x="44" y="0"/>
              </a:cxn>
              <a:cxn ang="0">
                <a:pos x="52" y="2"/>
              </a:cxn>
              <a:cxn ang="0">
                <a:pos x="56" y="2"/>
              </a:cxn>
              <a:cxn ang="0">
                <a:pos x="60" y="2"/>
              </a:cxn>
              <a:cxn ang="0">
                <a:pos x="66" y="2"/>
              </a:cxn>
              <a:cxn ang="0">
                <a:pos x="70" y="2"/>
              </a:cxn>
              <a:cxn ang="0">
                <a:pos x="74" y="4"/>
              </a:cxn>
              <a:cxn ang="0">
                <a:pos x="72" y="6"/>
              </a:cxn>
              <a:cxn ang="0">
                <a:pos x="68" y="10"/>
              </a:cxn>
              <a:cxn ang="0">
                <a:pos x="66" y="12"/>
              </a:cxn>
              <a:cxn ang="0">
                <a:pos x="68" y="18"/>
              </a:cxn>
              <a:cxn ang="0">
                <a:pos x="70" y="24"/>
              </a:cxn>
              <a:cxn ang="0">
                <a:pos x="74" y="26"/>
              </a:cxn>
              <a:cxn ang="0">
                <a:pos x="70" y="28"/>
              </a:cxn>
              <a:cxn ang="0">
                <a:pos x="66" y="32"/>
              </a:cxn>
              <a:cxn ang="0">
                <a:pos x="60" y="32"/>
              </a:cxn>
              <a:cxn ang="0">
                <a:pos x="52" y="28"/>
              </a:cxn>
              <a:cxn ang="0">
                <a:pos x="44" y="24"/>
              </a:cxn>
              <a:cxn ang="0">
                <a:pos x="42" y="24"/>
              </a:cxn>
              <a:cxn ang="0">
                <a:pos x="40" y="24"/>
              </a:cxn>
              <a:cxn ang="0">
                <a:pos x="32" y="26"/>
              </a:cxn>
            </a:cxnLst>
            <a:rect l="0" t="0" r="r" b="b"/>
            <a:pathLst>
              <a:path w="74" h="32">
                <a:moveTo>
                  <a:pt x="18" y="16"/>
                </a:moveTo>
                <a:lnTo>
                  <a:pt x="18" y="16"/>
                </a:lnTo>
                <a:lnTo>
                  <a:pt x="16" y="16"/>
                </a:lnTo>
                <a:lnTo>
                  <a:pt x="16" y="16"/>
                </a:lnTo>
                <a:lnTo>
                  <a:pt x="16" y="16"/>
                </a:lnTo>
                <a:lnTo>
                  <a:pt x="14" y="16"/>
                </a:lnTo>
                <a:lnTo>
                  <a:pt x="14" y="16"/>
                </a:lnTo>
                <a:lnTo>
                  <a:pt x="16" y="14"/>
                </a:lnTo>
                <a:lnTo>
                  <a:pt x="16" y="14"/>
                </a:lnTo>
                <a:lnTo>
                  <a:pt x="16" y="14"/>
                </a:lnTo>
                <a:lnTo>
                  <a:pt x="16" y="14"/>
                </a:lnTo>
                <a:lnTo>
                  <a:pt x="16" y="14"/>
                </a:lnTo>
                <a:lnTo>
                  <a:pt x="16" y="14"/>
                </a:lnTo>
                <a:lnTo>
                  <a:pt x="16" y="14"/>
                </a:lnTo>
                <a:lnTo>
                  <a:pt x="18" y="14"/>
                </a:lnTo>
                <a:lnTo>
                  <a:pt x="18" y="14"/>
                </a:lnTo>
                <a:lnTo>
                  <a:pt x="18" y="16"/>
                </a:lnTo>
                <a:lnTo>
                  <a:pt x="20" y="16"/>
                </a:lnTo>
                <a:lnTo>
                  <a:pt x="20" y="16"/>
                </a:lnTo>
                <a:lnTo>
                  <a:pt x="18" y="16"/>
                </a:lnTo>
                <a:lnTo>
                  <a:pt x="18" y="16"/>
                </a:lnTo>
                <a:close/>
                <a:moveTo>
                  <a:pt x="10" y="10"/>
                </a:moveTo>
                <a:lnTo>
                  <a:pt x="10" y="10"/>
                </a:lnTo>
                <a:lnTo>
                  <a:pt x="12" y="10"/>
                </a:lnTo>
                <a:lnTo>
                  <a:pt x="12" y="10"/>
                </a:lnTo>
                <a:lnTo>
                  <a:pt x="12" y="10"/>
                </a:lnTo>
                <a:lnTo>
                  <a:pt x="12" y="10"/>
                </a:lnTo>
                <a:lnTo>
                  <a:pt x="14" y="12"/>
                </a:lnTo>
                <a:lnTo>
                  <a:pt x="14" y="12"/>
                </a:lnTo>
                <a:lnTo>
                  <a:pt x="14" y="12"/>
                </a:lnTo>
                <a:lnTo>
                  <a:pt x="14" y="12"/>
                </a:lnTo>
                <a:lnTo>
                  <a:pt x="14" y="12"/>
                </a:lnTo>
                <a:lnTo>
                  <a:pt x="12" y="12"/>
                </a:lnTo>
                <a:lnTo>
                  <a:pt x="12" y="12"/>
                </a:lnTo>
                <a:lnTo>
                  <a:pt x="12" y="12"/>
                </a:lnTo>
                <a:lnTo>
                  <a:pt x="12" y="12"/>
                </a:lnTo>
                <a:lnTo>
                  <a:pt x="12" y="12"/>
                </a:lnTo>
                <a:lnTo>
                  <a:pt x="12" y="14"/>
                </a:lnTo>
                <a:lnTo>
                  <a:pt x="12" y="14"/>
                </a:lnTo>
                <a:lnTo>
                  <a:pt x="12" y="14"/>
                </a:lnTo>
                <a:lnTo>
                  <a:pt x="12" y="12"/>
                </a:lnTo>
                <a:lnTo>
                  <a:pt x="12" y="12"/>
                </a:lnTo>
                <a:lnTo>
                  <a:pt x="12" y="12"/>
                </a:lnTo>
                <a:lnTo>
                  <a:pt x="12" y="12"/>
                </a:lnTo>
                <a:lnTo>
                  <a:pt x="12" y="12"/>
                </a:lnTo>
                <a:lnTo>
                  <a:pt x="12" y="12"/>
                </a:lnTo>
                <a:lnTo>
                  <a:pt x="12" y="12"/>
                </a:lnTo>
                <a:lnTo>
                  <a:pt x="10" y="12"/>
                </a:lnTo>
                <a:lnTo>
                  <a:pt x="10" y="12"/>
                </a:lnTo>
                <a:lnTo>
                  <a:pt x="10" y="12"/>
                </a:lnTo>
                <a:lnTo>
                  <a:pt x="10" y="14"/>
                </a:lnTo>
                <a:lnTo>
                  <a:pt x="10" y="14"/>
                </a:lnTo>
                <a:lnTo>
                  <a:pt x="10" y="14"/>
                </a:lnTo>
                <a:lnTo>
                  <a:pt x="10" y="14"/>
                </a:lnTo>
                <a:lnTo>
                  <a:pt x="10" y="14"/>
                </a:lnTo>
                <a:lnTo>
                  <a:pt x="10" y="14"/>
                </a:lnTo>
                <a:lnTo>
                  <a:pt x="10" y="14"/>
                </a:lnTo>
                <a:lnTo>
                  <a:pt x="8" y="14"/>
                </a:lnTo>
                <a:lnTo>
                  <a:pt x="8" y="14"/>
                </a:lnTo>
                <a:lnTo>
                  <a:pt x="8" y="14"/>
                </a:lnTo>
                <a:lnTo>
                  <a:pt x="8" y="14"/>
                </a:lnTo>
                <a:lnTo>
                  <a:pt x="8" y="14"/>
                </a:lnTo>
                <a:lnTo>
                  <a:pt x="8" y="14"/>
                </a:lnTo>
                <a:lnTo>
                  <a:pt x="8" y="14"/>
                </a:lnTo>
                <a:lnTo>
                  <a:pt x="8" y="12"/>
                </a:lnTo>
                <a:lnTo>
                  <a:pt x="6" y="12"/>
                </a:lnTo>
                <a:lnTo>
                  <a:pt x="6" y="12"/>
                </a:lnTo>
                <a:lnTo>
                  <a:pt x="6" y="12"/>
                </a:lnTo>
                <a:lnTo>
                  <a:pt x="6" y="12"/>
                </a:lnTo>
                <a:lnTo>
                  <a:pt x="6" y="12"/>
                </a:lnTo>
                <a:lnTo>
                  <a:pt x="4" y="12"/>
                </a:lnTo>
                <a:lnTo>
                  <a:pt x="4" y="12"/>
                </a:lnTo>
                <a:lnTo>
                  <a:pt x="4" y="12"/>
                </a:lnTo>
                <a:lnTo>
                  <a:pt x="4" y="12"/>
                </a:lnTo>
                <a:lnTo>
                  <a:pt x="4" y="12"/>
                </a:lnTo>
                <a:lnTo>
                  <a:pt x="2" y="10"/>
                </a:lnTo>
                <a:lnTo>
                  <a:pt x="2" y="10"/>
                </a:lnTo>
                <a:lnTo>
                  <a:pt x="2" y="10"/>
                </a:lnTo>
                <a:lnTo>
                  <a:pt x="2" y="10"/>
                </a:lnTo>
                <a:lnTo>
                  <a:pt x="2" y="10"/>
                </a:lnTo>
                <a:lnTo>
                  <a:pt x="4" y="10"/>
                </a:lnTo>
                <a:lnTo>
                  <a:pt x="6" y="10"/>
                </a:lnTo>
                <a:lnTo>
                  <a:pt x="6" y="10"/>
                </a:lnTo>
                <a:lnTo>
                  <a:pt x="6" y="10"/>
                </a:lnTo>
                <a:lnTo>
                  <a:pt x="8" y="10"/>
                </a:lnTo>
                <a:lnTo>
                  <a:pt x="8" y="10"/>
                </a:lnTo>
                <a:lnTo>
                  <a:pt x="8" y="8"/>
                </a:lnTo>
                <a:lnTo>
                  <a:pt x="10" y="8"/>
                </a:lnTo>
                <a:lnTo>
                  <a:pt x="10" y="10"/>
                </a:lnTo>
                <a:lnTo>
                  <a:pt x="10" y="10"/>
                </a:lnTo>
                <a:lnTo>
                  <a:pt x="10" y="10"/>
                </a:lnTo>
                <a:lnTo>
                  <a:pt x="10" y="10"/>
                </a:lnTo>
                <a:close/>
                <a:moveTo>
                  <a:pt x="16" y="10"/>
                </a:moveTo>
                <a:lnTo>
                  <a:pt x="16" y="10"/>
                </a:lnTo>
                <a:lnTo>
                  <a:pt x="16" y="10"/>
                </a:lnTo>
                <a:lnTo>
                  <a:pt x="16" y="10"/>
                </a:lnTo>
                <a:lnTo>
                  <a:pt x="14" y="10"/>
                </a:lnTo>
                <a:lnTo>
                  <a:pt x="14" y="10"/>
                </a:lnTo>
                <a:lnTo>
                  <a:pt x="14" y="10"/>
                </a:lnTo>
                <a:lnTo>
                  <a:pt x="14" y="10"/>
                </a:lnTo>
                <a:lnTo>
                  <a:pt x="14" y="8"/>
                </a:lnTo>
                <a:lnTo>
                  <a:pt x="14" y="8"/>
                </a:lnTo>
                <a:lnTo>
                  <a:pt x="16" y="8"/>
                </a:lnTo>
                <a:lnTo>
                  <a:pt x="16" y="8"/>
                </a:lnTo>
                <a:lnTo>
                  <a:pt x="16" y="8"/>
                </a:lnTo>
                <a:lnTo>
                  <a:pt x="18" y="10"/>
                </a:lnTo>
                <a:lnTo>
                  <a:pt x="18" y="10"/>
                </a:lnTo>
                <a:lnTo>
                  <a:pt x="18" y="10"/>
                </a:lnTo>
                <a:lnTo>
                  <a:pt x="18" y="10"/>
                </a:lnTo>
                <a:lnTo>
                  <a:pt x="18" y="10"/>
                </a:lnTo>
                <a:lnTo>
                  <a:pt x="18" y="10"/>
                </a:lnTo>
                <a:lnTo>
                  <a:pt x="18" y="10"/>
                </a:lnTo>
                <a:lnTo>
                  <a:pt x="16" y="10"/>
                </a:lnTo>
                <a:lnTo>
                  <a:pt x="16" y="10"/>
                </a:lnTo>
                <a:close/>
                <a:moveTo>
                  <a:pt x="14" y="16"/>
                </a:moveTo>
                <a:lnTo>
                  <a:pt x="16" y="16"/>
                </a:lnTo>
                <a:lnTo>
                  <a:pt x="18" y="18"/>
                </a:lnTo>
                <a:lnTo>
                  <a:pt x="18" y="18"/>
                </a:lnTo>
                <a:lnTo>
                  <a:pt x="18" y="18"/>
                </a:lnTo>
                <a:lnTo>
                  <a:pt x="18" y="18"/>
                </a:lnTo>
                <a:lnTo>
                  <a:pt x="18" y="18"/>
                </a:lnTo>
                <a:lnTo>
                  <a:pt x="16" y="18"/>
                </a:lnTo>
                <a:lnTo>
                  <a:pt x="16" y="18"/>
                </a:lnTo>
                <a:lnTo>
                  <a:pt x="16" y="18"/>
                </a:lnTo>
                <a:lnTo>
                  <a:pt x="16" y="18"/>
                </a:lnTo>
                <a:lnTo>
                  <a:pt x="16" y="20"/>
                </a:lnTo>
                <a:lnTo>
                  <a:pt x="12" y="22"/>
                </a:lnTo>
                <a:lnTo>
                  <a:pt x="10" y="22"/>
                </a:lnTo>
                <a:lnTo>
                  <a:pt x="10" y="22"/>
                </a:lnTo>
                <a:lnTo>
                  <a:pt x="10" y="22"/>
                </a:lnTo>
                <a:lnTo>
                  <a:pt x="8" y="22"/>
                </a:lnTo>
                <a:lnTo>
                  <a:pt x="8" y="22"/>
                </a:lnTo>
                <a:lnTo>
                  <a:pt x="6" y="22"/>
                </a:lnTo>
                <a:lnTo>
                  <a:pt x="6" y="22"/>
                </a:lnTo>
                <a:lnTo>
                  <a:pt x="6" y="24"/>
                </a:lnTo>
                <a:lnTo>
                  <a:pt x="6" y="26"/>
                </a:lnTo>
                <a:lnTo>
                  <a:pt x="6" y="26"/>
                </a:lnTo>
                <a:lnTo>
                  <a:pt x="4" y="26"/>
                </a:lnTo>
                <a:lnTo>
                  <a:pt x="4" y="26"/>
                </a:lnTo>
                <a:lnTo>
                  <a:pt x="4" y="26"/>
                </a:lnTo>
                <a:lnTo>
                  <a:pt x="4" y="26"/>
                </a:lnTo>
                <a:lnTo>
                  <a:pt x="4" y="26"/>
                </a:lnTo>
                <a:lnTo>
                  <a:pt x="4" y="26"/>
                </a:lnTo>
                <a:lnTo>
                  <a:pt x="4" y="24"/>
                </a:lnTo>
                <a:lnTo>
                  <a:pt x="4" y="24"/>
                </a:lnTo>
                <a:lnTo>
                  <a:pt x="6" y="24"/>
                </a:lnTo>
                <a:lnTo>
                  <a:pt x="6" y="22"/>
                </a:lnTo>
                <a:lnTo>
                  <a:pt x="6" y="22"/>
                </a:lnTo>
                <a:lnTo>
                  <a:pt x="4" y="22"/>
                </a:lnTo>
                <a:lnTo>
                  <a:pt x="2" y="20"/>
                </a:lnTo>
                <a:lnTo>
                  <a:pt x="2" y="20"/>
                </a:lnTo>
                <a:lnTo>
                  <a:pt x="2" y="20"/>
                </a:lnTo>
                <a:lnTo>
                  <a:pt x="2" y="20"/>
                </a:lnTo>
                <a:lnTo>
                  <a:pt x="2" y="20"/>
                </a:lnTo>
                <a:lnTo>
                  <a:pt x="2" y="20"/>
                </a:lnTo>
                <a:lnTo>
                  <a:pt x="2" y="18"/>
                </a:lnTo>
                <a:lnTo>
                  <a:pt x="2" y="18"/>
                </a:lnTo>
                <a:lnTo>
                  <a:pt x="0" y="18"/>
                </a:lnTo>
                <a:lnTo>
                  <a:pt x="0" y="18"/>
                </a:lnTo>
                <a:lnTo>
                  <a:pt x="2" y="16"/>
                </a:lnTo>
                <a:lnTo>
                  <a:pt x="2" y="16"/>
                </a:lnTo>
                <a:lnTo>
                  <a:pt x="4" y="18"/>
                </a:lnTo>
                <a:lnTo>
                  <a:pt x="4" y="16"/>
                </a:lnTo>
                <a:lnTo>
                  <a:pt x="6" y="16"/>
                </a:lnTo>
                <a:lnTo>
                  <a:pt x="8" y="16"/>
                </a:lnTo>
                <a:lnTo>
                  <a:pt x="10" y="16"/>
                </a:lnTo>
                <a:lnTo>
                  <a:pt x="12" y="16"/>
                </a:lnTo>
                <a:lnTo>
                  <a:pt x="12" y="16"/>
                </a:lnTo>
                <a:lnTo>
                  <a:pt x="12" y="16"/>
                </a:lnTo>
                <a:lnTo>
                  <a:pt x="14" y="16"/>
                </a:lnTo>
                <a:lnTo>
                  <a:pt x="14" y="16"/>
                </a:lnTo>
                <a:close/>
                <a:moveTo>
                  <a:pt x="32" y="26"/>
                </a:moveTo>
                <a:lnTo>
                  <a:pt x="32" y="26"/>
                </a:lnTo>
                <a:lnTo>
                  <a:pt x="32" y="26"/>
                </a:lnTo>
                <a:lnTo>
                  <a:pt x="32" y="24"/>
                </a:lnTo>
                <a:lnTo>
                  <a:pt x="32" y="24"/>
                </a:lnTo>
                <a:lnTo>
                  <a:pt x="32" y="24"/>
                </a:lnTo>
                <a:lnTo>
                  <a:pt x="32" y="24"/>
                </a:lnTo>
                <a:lnTo>
                  <a:pt x="32" y="22"/>
                </a:lnTo>
                <a:lnTo>
                  <a:pt x="32" y="22"/>
                </a:lnTo>
                <a:lnTo>
                  <a:pt x="32" y="22"/>
                </a:lnTo>
                <a:lnTo>
                  <a:pt x="32" y="22"/>
                </a:lnTo>
                <a:lnTo>
                  <a:pt x="32" y="22"/>
                </a:lnTo>
                <a:lnTo>
                  <a:pt x="34" y="20"/>
                </a:lnTo>
                <a:lnTo>
                  <a:pt x="34" y="20"/>
                </a:lnTo>
                <a:lnTo>
                  <a:pt x="34" y="20"/>
                </a:lnTo>
                <a:lnTo>
                  <a:pt x="32" y="20"/>
                </a:lnTo>
                <a:lnTo>
                  <a:pt x="32" y="20"/>
                </a:lnTo>
                <a:lnTo>
                  <a:pt x="32" y="18"/>
                </a:lnTo>
                <a:lnTo>
                  <a:pt x="32" y="18"/>
                </a:lnTo>
                <a:lnTo>
                  <a:pt x="30" y="18"/>
                </a:lnTo>
                <a:lnTo>
                  <a:pt x="30" y="18"/>
                </a:lnTo>
                <a:lnTo>
                  <a:pt x="30" y="20"/>
                </a:lnTo>
                <a:lnTo>
                  <a:pt x="30" y="20"/>
                </a:lnTo>
                <a:lnTo>
                  <a:pt x="30" y="20"/>
                </a:lnTo>
                <a:lnTo>
                  <a:pt x="28" y="22"/>
                </a:lnTo>
                <a:lnTo>
                  <a:pt x="28" y="20"/>
                </a:lnTo>
                <a:lnTo>
                  <a:pt x="28" y="20"/>
                </a:lnTo>
                <a:lnTo>
                  <a:pt x="26" y="20"/>
                </a:lnTo>
                <a:lnTo>
                  <a:pt x="26" y="20"/>
                </a:lnTo>
                <a:lnTo>
                  <a:pt x="26" y="20"/>
                </a:lnTo>
                <a:lnTo>
                  <a:pt x="24" y="20"/>
                </a:lnTo>
                <a:lnTo>
                  <a:pt x="24" y="20"/>
                </a:lnTo>
                <a:lnTo>
                  <a:pt x="24" y="20"/>
                </a:lnTo>
                <a:lnTo>
                  <a:pt x="22" y="18"/>
                </a:lnTo>
                <a:lnTo>
                  <a:pt x="22" y="16"/>
                </a:lnTo>
                <a:lnTo>
                  <a:pt x="20" y="16"/>
                </a:lnTo>
                <a:lnTo>
                  <a:pt x="20" y="16"/>
                </a:lnTo>
                <a:lnTo>
                  <a:pt x="20" y="14"/>
                </a:lnTo>
                <a:lnTo>
                  <a:pt x="20" y="14"/>
                </a:lnTo>
                <a:lnTo>
                  <a:pt x="20" y="14"/>
                </a:lnTo>
                <a:lnTo>
                  <a:pt x="20" y="14"/>
                </a:lnTo>
                <a:lnTo>
                  <a:pt x="22" y="14"/>
                </a:lnTo>
                <a:lnTo>
                  <a:pt x="24" y="14"/>
                </a:lnTo>
                <a:lnTo>
                  <a:pt x="24" y="12"/>
                </a:lnTo>
                <a:lnTo>
                  <a:pt x="24" y="12"/>
                </a:lnTo>
                <a:lnTo>
                  <a:pt x="20" y="12"/>
                </a:lnTo>
                <a:lnTo>
                  <a:pt x="20" y="12"/>
                </a:lnTo>
                <a:lnTo>
                  <a:pt x="18" y="10"/>
                </a:lnTo>
                <a:lnTo>
                  <a:pt x="18" y="10"/>
                </a:lnTo>
                <a:lnTo>
                  <a:pt x="20" y="10"/>
                </a:lnTo>
                <a:lnTo>
                  <a:pt x="20" y="10"/>
                </a:lnTo>
                <a:lnTo>
                  <a:pt x="20" y="10"/>
                </a:lnTo>
                <a:lnTo>
                  <a:pt x="20" y="10"/>
                </a:lnTo>
                <a:lnTo>
                  <a:pt x="20" y="10"/>
                </a:lnTo>
                <a:lnTo>
                  <a:pt x="20" y="10"/>
                </a:lnTo>
                <a:lnTo>
                  <a:pt x="20" y="8"/>
                </a:lnTo>
                <a:lnTo>
                  <a:pt x="20" y="10"/>
                </a:lnTo>
                <a:lnTo>
                  <a:pt x="20" y="10"/>
                </a:lnTo>
                <a:lnTo>
                  <a:pt x="20" y="10"/>
                </a:lnTo>
                <a:lnTo>
                  <a:pt x="18" y="10"/>
                </a:lnTo>
                <a:lnTo>
                  <a:pt x="18" y="10"/>
                </a:lnTo>
                <a:lnTo>
                  <a:pt x="18" y="10"/>
                </a:lnTo>
                <a:lnTo>
                  <a:pt x="18" y="8"/>
                </a:lnTo>
                <a:lnTo>
                  <a:pt x="18" y="8"/>
                </a:lnTo>
                <a:lnTo>
                  <a:pt x="18" y="6"/>
                </a:lnTo>
                <a:lnTo>
                  <a:pt x="18" y="6"/>
                </a:lnTo>
                <a:lnTo>
                  <a:pt x="20" y="6"/>
                </a:lnTo>
                <a:lnTo>
                  <a:pt x="22" y="6"/>
                </a:lnTo>
                <a:lnTo>
                  <a:pt x="22" y="6"/>
                </a:lnTo>
                <a:lnTo>
                  <a:pt x="22" y="6"/>
                </a:lnTo>
                <a:lnTo>
                  <a:pt x="22" y="6"/>
                </a:lnTo>
                <a:lnTo>
                  <a:pt x="22" y="6"/>
                </a:lnTo>
                <a:lnTo>
                  <a:pt x="22" y="6"/>
                </a:lnTo>
                <a:lnTo>
                  <a:pt x="22" y="6"/>
                </a:lnTo>
                <a:lnTo>
                  <a:pt x="24" y="6"/>
                </a:lnTo>
                <a:lnTo>
                  <a:pt x="24" y="6"/>
                </a:lnTo>
                <a:lnTo>
                  <a:pt x="24" y="6"/>
                </a:lnTo>
                <a:lnTo>
                  <a:pt x="24" y="4"/>
                </a:lnTo>
                <a:lnTo>
                  <a:pt x="24" y="4"/>
                </a:lnTo>
                <a:lnTo>
                  <a:pt x="24" y="4"/>
                </a:lnTo>
                <a:lnTo>
                  <a:pt x="26" y="4"/>
                </a:lnTo>
                <a:lnTo>
                  <a:pt x="26" y="4"/>
                </a:lnTo>
                <a:lnTo>
                  <a:pt x="26" y="4"/>
                </a:lnTo>
                <a:lnTo>
                  <a:pt x="26" y="4"/>
                </a:lnTo>
                <a:lnTo>
                  <a:pt x="26" y="4"/>
                </a:lnTo>
                <a:lnTo>
                  <a:pt x="28" y="2"/>
                </a:lnTo>
                <a:lnTo>
                  <a:pt x="28" y="2"/>
                </a:lnTo>
                <a:lnTo>
                  <a:pt x="28" y="2"/>
                </a:lnTo>
                <a:lnTo>
                  <a:pt x="28" y="2"/>
                </a:lnTo>
                <a:lnTo>
                  <a:pt x="30" y="2"/>
                </a:lnTo>
                <a:lnTo>
                  <a:pt x="32" y="2"/>
                </a:lnTo>
                <a:lnTo>
                  <a:pt x="32" y="2"/>
                </a:lnTo>
                <a:lnTo>
                  <a:pt x="32" y="0"/>
                </a:lnTo>
                <a:lnTo>
                  <a:pt x="32" y="0"/>
                </a:lnTo>
                <a:lnTo>
                  <a:pt x="34" y="2"/>
                </a:lnTo>
                <a:lnTo>
                  <a:pt x="34" y="2"/>
                </a:lnTo>
                <a:lnTo>
                  <a:pt x="34" y="2"/>
                </a:lnTo>
                <a:lnTo>
                  <a:pt x="36" y="2"/>
                </a:lnTo>
                <a:lnTo>
                  <a:pt x="36" y="2"/>
                </a:lnTo>
                <a:lnTo>
                  <a:pt x="38" y="2"/>
                </a:lnTo>
                <a:lnTo>
                  <a:pt x="38" y="2"/>
                </a:lnTo>
                <a:lnTo>
                  <a:pt x="38" y="2"/>
                </a:lnTo>
                <a:lnTo>
                  <a:pt x="40" y="2"/>
                </a:lnTo>
                <a:lnTo>
                  <a:pt x="40" y="2"/>
                </a:lnTo>
                <a:lnTo>
                  <a:pt x="40" y="2"/>
                </a:lnTo>
                <a:lnTo>
                  <a:pt x="42" y="0"/>
                </a:lnTo>
                <a:lnTo>
                  <a:pt x="40" y="0"/>
                </a:lnTo>
                <a:lnTo>
                  <a:pt x="42" y="0"/>
                </a:lnTo>
                <a:lnTo>
                  <a:pt x="42" y="0"/>
                </a:lnTo>
                <a:lnTo>
                  <a:pt x="44" y="0"/>
                </a:lnTo>
                <a:lnTo>
                  <a:pt x="44" y="0"/>
                </a:lnTo>
                <a:lnTo>
                  <a:pt x="44" y="0"/>
                </a:lnTo>
                <a:lnTo>
                  <a:pt x="44" y="0"/>
                </a:lnTo>
                <a:lnTo>
                  <a:pt x="44" y="0"/>
                </a:lnTo>
                <a:lnTo>
                  <a:pt x="44" y="0"/>
                </a:lnTo>
                <a:lnTo>
                  <a:pt x="44" y="0"/>
                </a:lnTo>
                <a:lnTo>
                  <a:pt x="46" y="0"/>
                </a:lnTo>
                <a:lnTo>
                  <a:pt x="46" y="0"/>
                </a:lnTo>
                <a:lnTo>
                  <a:pt x="48" y="0"/>
                </a:lnTo>
                <a:lnTo>
                  <a:pt x="48" y="0"/>
                </a:lnTo>
                <a:lnTo>
                  <a:pt x="50" y="0"/>
                </a:lnTo>
                <a:lnTo>
                  <a:pt x="52" y="0"/>
                </a:lnTo>
                <a:lnTo>
                  <a:pt x="52" y="2"/>
                </a:lnTo>
                <a:lnTo>
                  <a:pt x="52" y="2"/>
                </a:lnTo>
                <a:lnTo>
                  <a:pt x="54" y="2"/>
                </a:lnTo>
                <a:lnTo>
                  <a:pt x="54" y="2"/>
                </a:lnTo>
                <a:lnTo>
                  <a:pt x="54" y="2"/>
                </a:lnTo>
                <a:lnTo>
                  <a:pt x="54" y="2"/>
                </a:lnTo>
                <a:lnTo>
                  <a:pt x="56" y="2"/>
                </a:lnTo>
                <a:lnTo>
                  <a:pt x="56" y="2"/>
                </a:lnTo>
                <a:lnTo>
                  <a:pt x="56" y="2"/>
                </a:lnTo>
                <a:lnTo>
                  <a:pt x="56" y="2"/>
                </a:lnTo>
                <a:lnTo>
                  <a:pt x="58" y="2"/>
                </a:lnTo>
                <a:lnTo>
                  <a:pt x="58" y="2"/>
                </a:lnTo>
                <a:lnTo>
                  <a:pt x="58" y="2"/>
                </a:lnTo>
                <a:lnTo>
                  <a:pt x="58" y="2"/>
                </a:lnTo>
                <a:lnTo>
                  <a:pt x="60" y="2"/>
                </a:lnTo>
                <a:lnTo>
                  <a:pt x="60" y="2"/>
                </a:lnTo>
                <a:lnTo>
                  <a:pt x="62" y="2"/>
                </a:lnTo>
                <a:lnTo>
                  <a:pt x="64" y="2"/>
                </a:lnTo>
                <a:lnTo>
                  <a:pt x="64" y="2"/>
                </a:lnTo>
                <a:lnTo>
                  <a:pt x="64" y="2"/>
                </a:lnTo>
                <a:lnTo>
                  <a:pt x="64" y="2"/>
                </a:lnTo>
                <a:lnTo>
                  <a:pt x="66" y="2"/>
                </a:lnTo>
                <a:lnTo>
                  <a:pt x="66" y="2"/>
                </a:lnTo>
                <a:lnTo>
                  <a:pt x="70" y="4"/>
                </a:lnTo>
                <a:lnTo>
                  <a:pt x="70" y="4"/>
                </a:lnTo>
                <a:lnTo>
                  <a:pt x="70" y="4"/>
                </a:lnTo>
                <a:lnTo>
                  <a:pt x="70" y="4"/>
                </a:lnTo>
                <a:lnTo>
                  <a:pt x="70" y="2"/>
                </a:lnTo>
                <a:lnTo>
                  <a:pt x="70" y="2"/>
                </a:lnTo>
                <a:lnTo>
                  <a:pt x="72" y="2"/>
                </a:lnTo>
                <a:lnTo>
                  <a:pt x="72" y="2"/>
                </a:lnTo>
                <a:lnTo>
                  <a:pt x="72" y="2"/>
                </a:lnTo>
                <a:lnTo>
                  <a:pt x="72" y="2"/>
                </a:lnTo>
                <a:lnTo>
                  <a:pt x="74" y="4"/>
                </a:lnTo>
                <a:lnTo>
                  <a:pt x="74" y="4"/>
                </a:lnTo>
                <a:lnTo>
                  <a:pt x="74" y="4"/>
                </a:lnTo>
                <a:lnTo>
                  <a:pt x="74" y="4"/>
                </a:lnTo>
                <a:lnTo>
                  <a:pt x="74" y="6"/>
                </a:lnTo>
                <a:lnTo>
                  <a:pt x="72" y="6"/>
                </a:lnTo>
                <a:lnTo>
                  <a:pt x="72" y="6"/>
                </a:lnTo>
                <a:lnTo>
                  <a:pt x="72" y="6"/>
                </a:lnTo>
                <a:lnTo>
                  <a:pt x="72" y="6"/>
                </a:lnTo>
                <a:lnTo>
                  <a:pt x="72" y="6"/>
                </a:lnTo>
                <a:lnTo>
                  <a:pt x="70" y="6"/>
                </a:lnTo>
                <a:lnTo>
                  <a:pt x="70" y="6"/>
                </a:lnTo>
                <a:lnTo>
                  <a:pt x="70" y="8"/>
                </a:lnTo>
                <a:lnTo>
                  <a:pt x="70" y="8"/>
                </a:lnTo>
                <a:lnTo>
                  <a:pt x="70" y="8"/>
                </a:lnTo>
                <a:lnTo>
                  <a:pt x="68" y="10"/>
                </a:lnTo>
                <a:lnTo>
                  <a:pt x="68" y="10"/>
                </a:lnTo>
                <a:lnTo>
                  <a:pt x="68" y="10"/>
                </a:lnTo>
                <a:lnTo>
                  <a:pt x="68" y="12"/>
                </a:lnTo>
                <a:lnTo>
                  <a:pt x="66" y="12"/>
                </a:lnTo>
                <a:lnTo>
                  <a:pt x="66" y="12"/>
                </a:lnTo>
                <a:lnTo>
                  <a:pt x="66" y="12"/>
                </a:lnTo>
                <a:lnTo>
                  <a:pt x="66" y="12"/>
                </a:lnTo>
                <a:lnTo>
                  <a:pt x="66" y="12"/>
                </a:lnTo>
                <a:lnTo>
                  <a:pt x="66" y="14"/>
                </a:lnTo>
                <a:lnTo>
                  <a:pt x="68" y="16"/>
                </a:lnTo>
                <a:lnTo>
                  <a:pt x="68" y="16"/>
                </a:lnTo>
                <a:lnTo>
                  <a:pt x="68" y="18"/>
                </a:lnTo>
                <a:lnTo>
                  <a:pt x="68" y="18"/>
                </a:lnTo>
                <a:lnTo>
                  <a:pt x="68" y="18"/>
                </a:lnTo>
                <a:lnTo>
                  <a:pt x="68" y="18"/>
                </a:lnTo>
                <a:lnTo>
                  <a:pt x="68" y="20"/>
                </a:lnTo>
                <a:lnTo>
                  <a:pt x="68" y="20"/>
                </a:lnTo>
                <a:lnTo>
                  <a:pt x="68" y="20"/>
                </a:lnTo>
                <a:lnTo>
                  <a:pt x="68" y="20"/>
                </a:lnTo>
                <a:lnTo>
                  <a:pt x="68" y="22"/>
                </a:lnTo>
                <a:lnTo>
                  <a:pt x="70" y="22"/>
                </a:lnTo>
                <a:lnTo>
                  <a:pt x="70" y="24"/>
                </a:lnTo>
                <a:lnTo>
                  <a:pt x="70" y="24"/>
                </a:lnTo>
                <a:lnTo>
                  <a:pt x="70" y="24"/>
                </a:lnTo>
                <a:lnTo>
                  <a:pt x="72" y="24"/>
                </a:lnTo>
                <a:lnTo>
                  <a:pt x="72" y="26"/>
                </a:lnTo>
                <a:lnTo>
                  <a:pt x="74" y="26"/>
                </a:lnTo>
                <a:lnTo>
                  <a:pt x="74" y="26"/>
                </a:lnTo>
                <a:lnTo>
                  <a:pt x="74" y="26"/>
                </a:lnTo>
                <a:lnTo>
                  <a:pt x="74" y="28"/>
                </a:lnTo>
                <a:lnTo>
                  <a:pt x="72" y="28"/>
                </a:lnTo>
                <a:lnTo>
                  <a:pt x="72" y="28"/>
                </a:lnTo>
                <a:lnTo>
                  <a:pt x="72" y="28"/>
                </a:lnTo>
                <a:lnTo>
                  <a:pt x="72" y="28"/>
                </a:lnTo>
                <a:lnTo>
                  <a:pt x="70" y="28"/>
                </a:lnTo>
                <a:lnTo>
                  <a:pt x="70" y="28"/>
                </a:lnTo>
                <a:lnTo>
                  <a:pt x="70" y="30"/>
                </a:lnTo>
                <a:lnTo>
                  <a:pt x="68" y="32"/>
                </a:lnTo>
                <a:lnTo>
                  <a:pt x="70" y="32"/>
                </a:lnTo>
                <a:lnTo>
                  <a:pt x="70" y="32"/>
                </a:lnTo>
                <a:lnTo>
                  <a:pt x="68" y="32"/>
                </a:lnTo>
                <a:lnTo>
                  <a:pt x="66" y="32"/>
                </a:lnTo>
                <a:lnTo>
                  <a:pt x="66" y="32"/>
                </a:lnTo>
                <a:lnTo>
                  <a:pt x="64" y="30"/>
                </a:lnTo>
                <a:lnTo>
                  <a:pt x="64" y="30"/>
                </a:lnTo>
                <a:lnTo>
                  <a:pt x="64" y="30"/>
                </a:lnTo>
                <a:lnTo>
                  <a:pt x="64" y="30"/>
                </a:lnTo>
                <a:lnTo>
                  <a:pt x="64" y="30"/>
                </a:lnTo>
                <a:lnTo>
                  <a:pt x="62" y="32"/>
                </a:lnTo>
                <a:lnTo>
                  <a:pt x="60" y="32"/>
                </a:lnTo>
                <a:lnTo>
                  <a:pt x="60" y="32"/>
                </a:lnTo>
                <a:lnTo>
                  <a:pt x="60" y="32"/>
                </a:lnTo>
                <a:lnTo>
                  <a:pt x="60" y="32"/>
                </a:lnTo>
                <a:lnTo>
                  <a:pt x="56" y="30"/>
                </a:lnTo>
                <a:lnTo>
                  <a:pt x="56" y="30"/>
                </a:lnTo>
                <a:lnTo>
                  <a:pt x="54" y="30"/>
                </a:lnTo>
                <a:lnTo>
                  <a:pt x="52" y="28"/>
                </a:lnTo>
                <a:lnTo>
                  <a:pt x="52" y="28"/>
                </a:lnTo>
                <a:lnTo>
                  <a:pt x="50" y="28"/>
                </a:lnTo>
                <a:lnTo>
                  <a:pt x="50" y="28"/>
                </a:lnTo>
                <a:lnTo>
                  <a:pt x="50" y="28"/>
                </a:lnTo>
                <a:lnTo>
                  <a:pt x="48" y="26"/>
                </a:lnTo>
                <a:lnTo>
                  <a:pt x="44" y="24"/>
                </a:lnTo>
                <a:lnTo>
                  <a:pt x="44" y="24"/>
                </a:lnTo>
                <a:lnTo>
                  <a:pt x="42" y="24"/>
                </a:lnTo>
                <a:lnTo>
                  <a:pt x="42" y="24"/>
                </a:lnTo>
                <a:lnTo>
                  <a:pt x="44" y="24"/>
                </a:lnTo>
                <a:lnTo>
                  <a:pt x="44" y="24"/>
                </a:lnTo>
                <a:lnTo>
                  <a:pt x="42" y="26"/>
                </a:lnTo>
                <a:lnTo>
                  <a:pt x="42" y="24"/>
                </a:lnTo>
                <a:lnTo>
                  <a:pt x="42" y="24"/>
                </a:lnTo>
                <a:lnTo>
                  <a:pt x="42" y="24"/>
                </a:lnTo>
                <a:lnTo>
                  <a:pt x="42" y="24"/>
                </a:lnTo>
                <a:lnTo>
                  <a:pt x="42" y="24"/>
                </a:lnTo>
                <a:lnTo>
                  <a:pt x="40" y="24"/>
                </a:lnTo>
                <a:lnTo>
                  <a:pt x="40" y="24"/>
                </a:lnTo>
                <a:lnTo>
                  <a:pt x="40" y="24"/>
                </a:lnTo>
                <a:lnTo>
                  <a:pt x="40" y="24"/>
                </a:lnTo>
                <a:lnTo>
                  <a:pt x="40" y="24"/>
                </a:lnTo>
                <a:lnTo>
                  <a:pt x="36" y="26"/>
                </a:lnTo>
                <a:lnTo>
                  <a:pt x="34" y="26"/>
                </a:lnTo>
                <a:lnTo>
                  <a:pt x="34" y="26"/>
                </a:lnTo>
                <a:lnTo>
                  <a:pt x="34" y="26"/>
                </a:lnTo>
                <a:lnTo>
                  <a:pt x="32" y="26"/>
                </a:lnTo>
                <a:lnTo>
                  <a:pt x="32" y="26"/>
                </a:lnTo>
                <a:lnTo>
                  <a:pt x="32" y="26"/>
                </a:lnTo>
                <a:lnTo>
                  <a:pt x="32" y="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5" name="Freeform 201"/>
          <p:cNvSpPr>
            <a:spLocks noEditPoints="1"/>
          </p:cNvSpPr>
          <p:nvPr/>
        </p:nvSpPr>
        <p:spPr bwMode="auto">
          <a:xfrm>
            <a:off x="4152900" y="2478088"/>
            <a:ext cx="504825" cy="425450"/>
          </a:xfrm>
          <a:custGeom>
            <a:avLst/>
            <a:gdLst/>
            <a:ahLst/>
            <a:cxnLst>
              <a:cxn ang="0">
                <a:pos x="6" y="248"/>
              </a:cxn>
              <a:cxn ang="0">
                <a:pos x="14" y="260"/>
              </a:cxn>
              <a:cxn ang="0">
                <a:pos x="66" y="246"/>
              </a:cxn>
              <a:cxn ang="0">
                <a:pos x="70" y="242"/>
              </a:cxn>
              <a:cxn ang="0">
                <a:pos x="314" y="64"/>
              </a:cxn>
              <a:cxn ang="0">
                <a:pos x="316" y="62"/>
              </a:cxn>
              <a:cxn ang="0">
                <a:pos x="20" y="260"/>
              </a:cxn>
              <a:cxn ang="0">
                <a:pos x="30" y="252"/>
              </a:cxn>
              <a:cxn ang="0">
                <a:pos x="282" y="22"/>
              </a:cxn>
              <a:cxn ang="0">
                <a:pos x="294" y="24"/>
              </a:cxn>
              <a:cxn ang="0">
                <a:pos x="302" y="26"/>
              </a:cxn>
              <a:cxn ang="0">
                <a:pos x="294" y="36"/>
              </a:cxn>
              <a:cxn ang="0">
                <a:pos x="280" y="42"/>
              </a:cxn>
              <a:cxn ang="0">
                <a:pos x="270" y="52"/>
              </a:cxn>
              <a:cxn ang="0">
                <a:pos x="260" y="62"/>
              </a:cxn>
              <a:cxn ang="0">
                <a:pos x="260" y="82"/>
              </a:cxn>
              <a:cxn ang="0">
                <a:pos x="250" y="94"/>
              </a:cxn>
              <a:cxn ang="0">
                <a:pos x="242" y="102"/>
              </a:cxn>
              <a:cxn ang="0">
                <a:pos x="232" y="114"/>
              </a:cxn>
              <a:cxn ang="0">
                <a:pos x="222" y="118"/>
              </a:cxn>
              <a:cxn ang="0">
                <a:pos x="208" y="116"/>
              </a:cxn>
              <a:cxn ang="0">
                <a:pos x="192" y="120"/>
              </a:cxn>
              <a:cxn ang="0">
                <a:pos x="184" y="128"/>
              </a:cxn>
              <a:cxn ang="0">
                <a:pos x="174" y="120"/>
              </a:cxn>
              <a:cxn ang="0">
                <a:pos x="162" y="108"/>
              </a:cxn>
              <a:cxn ang="0">
                <a:pos x="156" y="104"/>
              </a:cxn>
              <a:cxn ang="0">
                <a:pos x="164" y="92"/>
              </a:cxn>
              <a:cxn ang="0">
                <a:pos x="164" y="78"/>
              </a:cxn>
              <a:cxn ang="0">
                <a:pos x="160" y="68"/>
              </a:cxn>
              <a:cxn ang="0">
                <a:pos x="166" y="58"/>
              </a:cxn>
              <a:cxn ang="0">
                <a:pos x="170" y="42"/>
              </a:cxn>
              <a:cxn ang="0">
                <a:pos x="172" y="34"/>
              </a:cxn>
              <a:cxn ang="0">
                <a:pos x="162" y="32"/>
              </a:cxn>
              <a:cxn ang="0">
                <a:pos x="150" y="32"/>
              </a:cxn>
              <a:cxn ang="0">
                <a:pos x="144" y="28"/>
              </a:cxn>
              <a:cxn ang="0">
                <a:pos x="144" y="24"/>
              </a:cxn>
              <a:cxn ang="0">
                <a:pos x="140" y="22"/>
              </a:cxn>
              <a:cxn ang="0">
                <a:pos x="138" y="20"/>
              </a:cxn>
              <a:cxn ang="0">
                <a:pos x="136" y="12"/>
              </a:cxn>
              <a:cxn ang="0">
                <a:pos x="148" y="6"/>
              </a:cxn>
              <a:cxn ang="0">
                <a:pos x="166" y="4"/>
              </a:cxn>
              <a:cxn ang="0">
                <a:pos x="184" y="4"/>
              </a:cxn>
              <a:cxn ang="0">
                <a:pos x="198" y="6"/>
              </a:cxn>
              <a:cxn ang="0">
                <a:pos x="216" y="6"/>
              </a:cxn>
              <a:cxn ang="0">
                <a:pos x="234" y="6"/>
              </a:cxn>
              <a:cxn ang="0">
                <a:pos x="242" y="12"/>
              </a:cxn>
              <a:cxn ang="0">
                <a:pos x="256" y="16"/>
              </a:cxn>
              <a:cxn ang="0">
                <a:pos x="268" y="18"/>
              </a:cxn>
              <a:cxn ang="0">
                <a:pos x="38" y="266"/>
              </a:cxn>
              <a:cxn ang="0">
                <a:pos x="40" y="260"/>
              </a:cxn>
              <a:cxn ang="0">
                <a:pos x="2" y="266"/>
              </a:cxn>
              <a:cxn ang="0">
                <a:pos x="304" y="66"/>
              </a:cxn>
              <a:cxn ang="0">
                <a:pos x="300" y="74"/>
              </a:cxn>
              <a:cxn ang="0">
                <a:pos x="296" y="66"/>
              </a:cxn>
              <a:cxn ang="0">
                <a:pos x="278" y="84"/>
              </a:cxn>
              <a:cxn ang="0">
                <a:pos x="56" y="258"/>
              </a:cxn>
              <a:cxn ang="0">
                <a:pos x="62" y="250"/>
              </a:cxn>
              <a:cxn ang="0">
                <a:pos x="60" y="258"/>
              </a:cxn>
              <a:cxn ang="0">
                <a:pos x="278" y="82"/>
              </a:cxn>
              <a:cxn ang="0">
                <a:pos x="280" y="78"/>
              </a:cxn>
            </a:cxnLst>
            <a:rect l="0" t="0" r="r" b="b"/>
            <a:pathLst>
              <a:path w="318" h="268">
                <a:moveTo>
                  <a:pt x="6" y="254"/>
                </a:moveTo>
                <a:lnTo>
                  <a:pt x="6" y="254"/>
                </a:lnTo>
                <a:lnTo>
                  <a:pt x="6" y="254"/>
                </a:lnTo>
                <a:lnTo>
                  <a:pt x="6" y="254"/>
                </a:lnTo>
                <a:lnTo>
                  <a:pt x="6" y="254"/>
                </a:lnTo>
                <a:lnTo>
                  <a:pt x="6" y="254"/>
                </a:lnTo>
                <a:lnTo>
                  <a:pt x="6" y="252"/>
                </a:lnTo>
                <a:lnTo>
                  <a:pt x="6" y="252"/>
                </a:lnTo>
                <a:lnTo>
                  <a:pt x="4" y="250"/>
                </a:lnTo>
                <a:lnTo>
                  <a:pt x="4" y="250"/>
                </a:lnTo>
                <a:lnTo>
                  <a:pt x="4" y="250"/>
                </a:lnTo>
                <a:lnTo>
                  <a:pt x="4" y="250"/>
                </a:lnTo>
                <a:lnTo>
                  <a:pt x="4" y="248"/>
                </a:lnTo>
                <a:lnTo>
                  <a:pt x="4" y="248"/>
                </a:lnTo>
                <a:lnTo>
                  <a:pt x="4" y="248"/>
                </a:lnTo>
                <a:lnTo>
                  <a:pt x="4" y="248"/>
                </a:lnTo>
                <a:lnTo>
                  <a:pt x="6" y="248"/>
                </a:lnTo>
                <a:lnTo>
                  <a:pt x="8" y="248"/>
                </a:lnTo>
                <a:lnTo>
                  <a:pt x="8" y="248"/>
                </a:lnTo>
                <a:lnTo>
                  <a:pt x="8" y="248"/>
                </a:lnTo>
                <a:lnTo>
                  <a:pt x="8" y="248"/>
                </a:lnTo>
                <a:lnTo>
                  <a:pt x="8" y="250"/>
                </a:lnTo>
                <a:lnTo>
                  <a:pt x="8" y="252"/>
                </a:lnTo>
                <a:lnTo>
                  <a:pt x="8" y="252"/>
                </a:lnTo>
                <a:lnTo>
                  <a:pt x="8" y="252"/>
                </a:lnTo>
                <a:lnTo>
                  <a:pt x="6" y="254"/>
                </a:lnTo>
                <a:lnTo>
                  <a:pt x="6" y="254"/>
                </a:lnTo>
                <a:close/>
                <a:moveTo>
                  <a:pt x="16" y="262"/>
                </a:moveTo>
                <a:lnTo>
                  <a:pt x="14" y="262"/>
                </a:lnTo>
                <a:lnTo>
                  <a:pt x="14" y="262"/>
                </a:lnTo>
                <a:lnTo>
                  <a:pt x="14" y="262"/>
                </a:lnTo>
                <a:lnTo>
                  <a:pt x="14" y="260"/>
                </a:lnTo>
                <a:lnTo>
                  <a:pt x="14" y="260"/>
                </a:lnTo>
                <a:lnTo>
                  <a:pt x="14" y="260"/>
                </a:lnTo>
                <a:lnTo>
                  <a:pt x="14" y="260"/>
                </a:lnTo>
                <a:lnTo>
                  <a:pt x="14" y="260"/>
                </a:lnTo>
                <a:lnTo>
                  <a:pt x="14" y="260"/>
                </a:lnTo>
                <a:lnTo>
                  <a:pt x="14" y="258"/>
                </a:lnTo>
                <a:lnTo>
                  <a:pt x="14" y="258"/>
                </a:lnTo>
                <a:lnTo>
                  <a:pt x="14" y="258"/>
                </a:lnTo>
                <a:lnTo>
                  <a:pt x="16" y="258"/>
                </a:lnTo>
                <a:lnTo>
                  <a:pt x="16" y="260"/>
                </a:lnTo>
                <a:lnTo>
                  <a:pt x="16" y="260"/>
                </a:lnTo>
                <a:lnTo>
                  <a:pt x="16" y="260"/>
                </a:lnTo>
                <a:lnTo>
                  <a:pt x="16" y="260"/>
                </a:lnTo>
                <a:lnTo>
                  <a:pt x="16" y="260"/>
                </a:lnTo>
                <a:lnTo>
                  <a:pt x="16" y="260"/>
                </a:lnTo>
                <a:lnTo>
                  <a:pt x="16" y="262"/>
                </a:lnTo>
                <a:lnTo>
                  <a:pt x="16" y="262"/>
                </a:lnTo>
                <a:close/>
                <a:moveTo>
                  <a:pt x="66" y="246"/>
                </a:moveTo>
                <a:lnTo>
                  <a:pt x="66" y="246"/>
                </a:lnTo>
                <a:lnTo>
                  <a:pt x="66" y="246"/>
                </a:lnTo>
                <a:lnTo>
                  <a:pt x="66" y="246"/>
                </a:lnTo>
                <a:lnTo>
                  <a:pt x="64" y="246"/>
                </a:lnTo>
                <a:lnTo>
                  <a:pt x="64" y="246"/>
                </a:lnTo>
                <a:lnTo>
                  <a:pt x="64" y="248"/>
                </a:lnTo>
                <a:lnTo>
                  <a:pt x="64" y="248"/>
                </a:lnTo>
                <a:lnTo>
                  <a:pt x="64" y="248"/>
                </a:lnTo>
                <a:lnTo>
                  <a:pt x="62" y="246"/>
                </a:lnTo>
                <a:lnTo>
                  <a:pt x="64" y="246"/>
                </a:lnTo>
                <a:lnTo>
                  <a:pt x="64" y="244"/>
                </a:lnTo>
                <a:lnTo>
                  <a:pt x="64" y="244"/>
                </a:lnTo>
                <a:lnTo>
                  <a:pt x="64" y="244"/>
                </a:lnTo>
                <a:lnTo>
                  <a:pt x="66" y="244"/>
                </a:lnTo>
                <a:lnTo>
                  <a:pt x="66" y="242"/>
                </a:lnTo>
                <a:lnTo>
                  <a:pt x="68" y="242"/>
                </a:lnTo>
                <a:lnTo>
                  <a:pt x="68" y="242"/>
                </a:lnTo>
                <a:lnTo>
                  <a:pt x="70" y="242"/>
                </a:lnTo>
                <a:lnTo>
                  <a:pt x="70" y="242"/>
                </a:lnTo>
                <a:lnTo>
                  <a:pt x="68" y="244"/>
                </a:lnTo>
                <a:lnTo>
                  <a:pt x="68" y="246"/>
                </a:lnTo>
                <a:lnTo>
                  <a:pt x="68" y="246"/>
                </a:lnTo>
                <a:lnTo>
                  <a:pt x="68" y="246"/>
                </a:lnTo>
                <a:lnTo>
                  <a:pt x="66" y="246"/>
                </a:lnTo>
                <a:close/>
                <a:moveTo>
                  <a:pt x="316" y="64"/>
                </a:moveTo>
                <a:lnTo>
                  <a:pt x="318" y="64"/>
                </a:lnTo>
                <a:lnTo>
                  <a:pt x="318" y="64"/>
                </a:lnTo>
                <a:lnTo>
                  <a:pt x="318" y="66"/>
                </a:lnTo>
                <a:lnTo>
                  <a:pt x="318" y="66"/>
                </a:lnTo>
                <a:lnTo>
                  <a:pt x="316" y="66"/>
                </a:lnTo>
                <a:lnTo>
                  <a:pt x="316" y="66"/>
                </a:lnTo>
                <a:lnTo>
                  <a:pt x="316" y="66"/>
                </a:lnTo>
                <a:lnTo>
                  <a:pt x="314" y="64"/>
                </a:lnTo>
                <a:lnTo>
                  <a:pt x="314" y="64"/>
                </a:lnTo>
                <a:lnTo>
                  <a:pt x="314" y="64"/>
                </a:lnTo>
                <a:lnTo>
                  <a:pt x="314" y="64"/>
                </a:lnTo>
                <a:lnTo>
                  <a:pt x="314" y="64"/>
                </a:lnTo>
                <a:lnTo>
                  <a:pt x="314" y="64"/>
                </a:lnTo>
                <a:lnTo>
                  <a:pt x="312" y="64"/>
                </a:lnTo>
                <a:lnTo>
                  <a:pt x="312" y="64"/>
                </a:lnTo>
                <a:lnTo>
                  <a:pt x="312" y="64"/>
                </a:lnTo>
                <a:lnTo>
                  <a:pt x="312" y="64"/>
                </a:lnTo>
                <a:lnTo>
                  <a:pt x="312" y="64"/>
                </a:lnTo>
                <a:lnTo>
                  <a:pt x="312" y="64"/>
                </a:lnTo>
                <a:lnTo>
                  <a:pt x="310" y="64"/>
                </a:lnTo>
                <a:lnTo>
                  <a:pt x="310" y="62"/>
                </a:lnTo>
                <a:lnTo>
                  <a:pt x="310" y="62"/>
                </a:lnTo>
                <a:lnTo>
                  <a:pt x="312" y="62"/>
                </a:lnTo>
                <a:lnTo>
                  <a:pt x="312" y="62"/>
                </a:lnTo>
                <a:lnTo>
                  <a:pt x="314" y="62"/>
                </a:lnTo>
                <a:lnTo>
                  <a:pt x="316" y="62"/>
                </a:lnTo>
                <a:lnTo>
                  <a:pt x="316" y="62"/>
                </a:lnTo>
                <a:lnTo>
                  <a:pt x="316" y="64"/>
                </a:lnTo>
                <a:close/>
                <a:moveTo>
                  <a:pt x="28" y="256"/>
                </a:moveTo>
                <a:lnTo>
                  <a:pt x="28" y="256"/>
                </a:lnTo>
                <a:lnTo>
                  <a:pt x="26" y="258"/>
                </a:lnTo>
                <a:lnTo>
                  <a:pt x="26" y="260"/>
                </a:lnTo>
                <a:lnTo>
                  <a:pt x="26" y="260"/>
                </a:lnTo>
                <a:lnTo>
                  <a:pt x="24" y="262"/>
                </a:lnTo>
                <a:lnTo>
                  <a:pt x="24" y="262"/>
                </a:lnTo>
                <a:lnTo>
                  <a:pt x="24" y="262"/>
                </a:lnTo>
                <a:lnTo>
                  <a:pt x="24" y="262"/>
                </a:lnTo>
                <a:lnTo>
                  <a:pt x="22" y="262"/>
                </a:lnTo>
                <a:lnTo>
                  <a:pt x="22" y="262"/>
                </a:lnTo>
                <a:lnTo>
                  <a:pt x="22" y="262"/>
                </a:lnTo>
                <a:lnTo>
                  <a:pt x="22" y="260"/>
                </a:lnTo>
                <a:lnTo>
                  <a:pt x="22" y="260"/>
                </a:lnTo>
                <a:lnTo>
                  <a:pt x="22" y="260"/>
                </a:lnTo>
                <a:lnTo>
                  <a:pt x="20" y="260"/>
                </a:lnTo>
                <a:lnTo>
                  <a:pt x="20" y="258"/>
                </a:lnTo>
                <a:lnTo>
                  <a:pt x="20" y="256"/>
                </a:lnTo>
                <a:lnTo>
                  <a:pt x="20" y="256"/>
                </a:lnTo>
                <a:lnTo>
                  <a:pt x="20" y="256"/>
                </a:lnTo>
                <a:lnTo>
                  <a:pt x="20" y="256"/>
                </a:lnTo>
                <a:lnTo>
                  <a:pt x="20" y="256"/>
                </a:lnTo>
                <a:lnTo>
                  <a:pt x="22" y="256"/>
                </a:lnTo>
                <a:lnTo>
                  <a:pt x="22" y="256"/>
                </a:lnTo>
                <a:lnTo>
                  <a:pt x="24" y="256"/>
                </a:lnTo>
                <a:lnTo>
                  <a:pt x="26" y="254"/>
                </a:lnTo>
                <a:lnTo>
                  <a:pt x="26" y="254"/>
                </a:lnTo>
                <a:lnTo>
                  <a:pt x="26" y="254"/>
                </a:lnTo>
                <a:lnTo>
                  <a:pt x="26" y="254"/>
                </a:lnTo>
                <a:lnTo>
                  <a:pt x="26" y="254"/>
                </a:lnTo>
                <a:lnTo>
                  <a:pt x="26" y="252"/>
                </a:lnTo>
                <a:lnTo>
                  <a:pt x="28" y="252"/>
                </a:lnTo>
                <a:lnTo>
                  <a:pt x="30" y="252"/>
                </a:lnTo>
                <a:lnTo>
                  <a:pt x="30" y="254"/>
                </a:lnTo>
                <a:lnTo>
                  <a:pt x="30" y="254"/>
                </a:lnTo>
                <a:lnTo>
                  <a:pt x="30" y="254"/>
                </a:lnTo>
                <a:lnTo>
                  <a:pt x="30" y="254"/>
                </a:lnTo>
                <a:lnTo>
                  <a:pt x="28" y="254"/>
                </a:lnTo>
                <a:lnTo>
                  <a:pt x="28" y="256"/>
                </a:lnTo>
                <a:close/>
                <a:moveTo>
                  <a:pt x="278" y="20"/>
                </a:moveTo>
                <a:lnTo>
                  <a:pt x="278" y="20"/>
                </a:lnTo>
                <a:lnTo>
                  <a:pt x="278" y="20"/>
                </a:lnTo>
                <a:lnTo>
                  <a:pt x="278" y="22"/>
                </a:lnTo>
                <a:lnTo>
                  <a:pt x="278" y="22"/>
                </a:lnTo>
                <a:lnTo>
                  <a:pt x="280" y="22"/>
                </a:lnTo>
                <a:lnTo>
                  <a:pt x="280" y="22"/>
                </a:lnTo>
                <a:lnTo>
                  <a:pt x="282" y="22"/>
                </a:lnTo>
                <a:lnTo>
                  <a:pt x="282" y="22"/>
                </a:lnTo>
                <a:lnTo>
                  <a:pt x="282" y="22"/>
                </a:lnTo>
                <a:lnTo>
                  <a:pt x="282" y="22"/>
                </a:lnTo>
                <a:lnTo>
                  <a:pt x="284" y="22"/>
                </a:lnTo>
                <a:lnTo>
                  <a:pt x="284" y="22"/>
                </a:lnTo>
                <a:lnTo>
                  <a:pt x="286" y="22"/>
                </a:lnTo>
                <a:lnTo>
                  <a:pt x="286" y="24"/>
                </a:lnTo>
                <a:lnTo>
                  <a:pt x="286" y="24"/>
                </a:lnTo>
                <a:lnTo>
                  <a:pt x="286" y="24"/>
                </a:lnTo>
                <a:lnTo>
                  <a:pt x="286" y="24"/>
                </a:lnTo>
                <a:lnTo>
                  <a:pt x="286" y="24"/>
                </a:lnTo>
                <a:lnTo>
                  <a:pt x="288" y="22"/>
                </a:lnTo>
                <a:lnTo>
                  <a:pt x="288" y="22"/>
                </a:lnTo>
                <a:lnTo>
                  <a:pt x="290" y="22"/>
                </a:lnTo>
                <a:lnTo>
                  <a:pt x="290" y="22"/>
                </a:lnTo>
                <a:lnTo>
                  <a:pt x="292" y="24"/>
                </a:lnTo>
                <a:lnTo>
                  <a:pt x="292" y="24"/>
                </a:lnTo>
                <a:lnTo>
                  <a:pt x="292" y="24"/>
                </a:lnTo>
                <a:lnTo>
                  <a:pt x="294" y="24"/>
                </a:lnTo>
                <a:lnTo>
                  <a:pt x="294" y="24"/>
                </a:lnTo>
                <a:lnTo>
                  <a:pt x="294" y="22"/>
                </a:lnTo>
                <a:lnTo>
                  <a:pt x="296" y="22"/>
                </a:lnTo>
                <a:lnTo>
                  <a:pt x="298" y="22"/>
                </a:lnTo>
                <a:lnTo>
                  <a:pt x="300" y="22"/>
                </a:lnTo>
                <a:lnTo>
                  <a:pt x="300" y="22"/>
                </a:lnTo>
                <a:lnTo>
                  <a:pt x="300" y="22"/>
                </a:lnTo>
                <a:lnTo>
                  <a:pt x="302" y="22"/>
                </a:lnTo>
                <a:lnTo>
                  <a:pt x="302" y="22"/>
                </a:lnTo>
                <a:lnTo>
                  <a:pt x="302" y="22"/>
                </a:lnTo>
                <a:lnTo>
                  <a:pt x="302" y="24"/>
                </a:lnTo>
                <a:lnTo>
                  <a:pt x="302" y="24"/>
                </a:lnTo>
                <a:lnTo>
                  <a:pt x="302" y="24"/>
                </a:lnTo>
                <a:lnTo>
                  <a:pt x="302" y="24"/>
                </a:lnTo>
                <a:lnTo>
                  <a:pt x="302" y="24"/>
                </a:lnTo>
                <a:lnTo>
                  <a:pt x="304" y="24"/>
                </a:lnTo>
                <a:lnTo>
                  <a:pt x="302" y="26"/>
                </a:lnTo>
                <a:lnTo>
                  <a:pt x="302" y="26"/>
                </a:lnTo>
                <a:lnTo>
                  <a:pt x="302" y="26"/>
                </a:lnTo>
                <a:lnTo>
                  <a:pt x="302" y="26"/>
                </a:lnTo>
                <a:lnTo>
                  <a:pt x="302" y="26"/>
                </a:lnTo>
                <a:lnTo>
                  <a:pt x="300" y="26"/>
                </a:lnTo>
                <a:lnTo>
                  <a:pt x="300" y="26"/>
                </a:lnTo>
                <a:lnTo>
                  <a:pt x="300" y="28"/>
                </a:lnTo>
                <a:lnTo>
                  <a:pt x="300" y="28"/>
                </a:lnTo>
                <a:lnTo>
                  <a:pt x="302" y="28"/>
                </a:lnTo>
                <a:lnTo>
                  <a:pt x="302" y="28"/>
                </a:lnTo>
                <a:lnTo>
                  <a:pt x="302" y="30"/>
                </a:lnTo>
                <a:lnTo>
                  <a:pt x="302" y="32"/>
                </a:lnTo>
                <a:lnTo>
                  <a:pt x="302" y="32"/>
                </a:lnTo>
                <a:lnTo>
                  <a:pt x="300" y="32"/>
                </a:lnTo>
                <a:lnTo>
                  <a:pt x="300" y="34"/>
                </a:lnTo>
                <a:lnTo>
                  <a:pt x="298" y="34"/>
                </a:lnTo>
                <a:lnTo>
                  <a:pt x="296" y="36"/>
                </a:lnTo>
                <a:lnTo>
                  <a:pt x="294" y="36"/>
                </a:lnTo>
                <a:lnTo>
                  <a:pt x="294" y="36"/>
                </a:lnTo>
                <a:lnTo>
                  <a:pt x="294" y="36"/>
                </a:lnTo>
                <a:lnTo>
                  <a:pt x="292" y="36"/>
                </a:lnTo>
                <a:lnTo>
                  <a:pt x="290" y="38"/>
                </a:lnTo>
                <a:lnTo>
                  <a:pt x="290" y="38"/>
                </a:lnTo>
                <a:lnTo>
                  <a:pt x="288" y="40"/>
                </a:lnTo>
                <a:lnTo>
                  <a:pt x="288" y="40"/>
                </a:lnTo>
                <a:lnTo>
                  <a:pt x="288" y="42"/>
                </a:lnTo>
                <a:lnTo>
                  <a:pt x="286" y="42"/>
                </a:lnTo>
                <a:lnTo>
                  <a:pt x="286" y="42"/>
                </a:lnTo>
                <a:lnTo>
                  <a:pt x="286" y="42"/>
                </a:lnTo>
                <a:lnTo>
                  <a:pt x="284" y="42"/>
                </a:lnTo>
                <a:lnTo>
                  <a:pt x="282" y="42"/>
                </a:lnTo>
                <a:lnTo>
                  <a:pt x="282" y="42"/>
                </a:lnTo>
                <a:lnTo>
                  <a:pt x="282" y="42"/>
                </a:lnTo>
                <a:lnTo>
                  <a:pt x="282" y="42"/>
                </a:lnTo>
                <a:lnTo>
                  <a:pt x="280" y="42"/>
                </a:lnTo>
                <a:lnTo>
                  <a:pt x="280" y="42"/>
                </a:lnTo>
                <a:lnTo>
                  <a:pt x="280" y="44"/>
                </a:lnTo>
                <a:lnTo>
                  <a:pt x="276" y="44"/>
                </a:lnTo>
                <a:lnTo>
                  <a:pt x="276" y="44"/>
                </a:lnTo>
                <a:lnTo>
                  <a:pt x="272" y="44"/>
                </a:lnTo>
                <a:lnTo>
                  <a:pt x="272" y="46"/>
                </a:lnTo>
                <a:lnTo>
                  <a:pt x="272" y="46"/>
                </a:lnTo>
                <a:lnTo>
                  <a:pt x="272" y="46"/>
                </a:lnTo>
                <a:lnTo>
                  <a:pt x="272" y="46"/>
                </a:lnTo>
                <a:lnTo>
                  <a:pt x="270" y="46"/>
                </a:lnTo>
                <a:lnTo>
                  <a:pt x="268" y="50"/>
                </a:lnTo>
                <a:lnTo>
                  <a:pt x="268" y="50"/>
                </a:lnTo>
                <a:lnTo>
                  <a:pt x="270" y="50"/>
                </a:lnTo>
                <a:lnTo>
                  <a:pt x="270" y="50"/>
                </a:lnTo>
                <a:lnTo>
                  <a:pt x="270" y="50"/>
                </a:lnTo>
                <a:lnTo>
                  <a:pt x="270" y="50"/>
                </a:lnTo>
                <a:lnTo>
                  <a:pt x="270" y="52"/>
                </a:lnTo>
                <a:lnTo>
                  <a:pt x="268" y="54"/>
                </a:lnTo>
                <a:lnTo>
                  <a:pt x="268" y="54"/>
                </a:lnTo>
                <a:lnTo>
                  <a:pt x="268" y="54"/>
                </a:lnTo>
                <a:lnTo>
                  <a:pt x="268" y="52"/>
                </a:lnTo>
                <a:lnTo>
                  <a:pt x="268" y="52"/>
                </a:lnTo>
                <a:lnTo>
                  <a:pt x="268" y="52"/>
                </a:lnTo>
                <a:lnTo>
                  <a:pt x="268" y="52"/>
                </a:lnTo>
                <a:lnTo>
                  <a:pt x="268" y="52"/>
                </a:lnTo>
                <a:lnTo>
                  <a:pt x="266" y="52"/>
                </a:lnTo>
                <a:lnTo>
                  <a:pt x="266" y="54"/>
                </a:lnTo>
                <a:lnTo>
                  <a:pt x="266" y="54"/>
                </a:lnTo>
                <a:lnTo>
                  <a:pt x="266" y="54"/>
                </a:lnTo>
                <a:lnTo>
                  <a:pt x="266" y="56"/>
                </a:lnTo>
                <a:lnTo>
                  <a:pt x="264" y="58"/>
                </a:lnTo>
                <a:lnTo>
                  <a:pt x="262" y="58"/>
                </a:lnTo>
                <a:lnTo>
                  <a:pt x="262" y="60"/>
                </a:lnTo>
                <a:lnTo>
                  <a:pt x="260" y="62"/>
                </a:lnTo>
                <a:lnTo>
                  <a:pt x="260" y="62"/>
                </a:lnTo>
                <a:lnTo>
                  <a:pt x="258" y="64"/>
                </a:lnTo>
                <a:lnTo>
                  <a:pt x="258" y="64"/>
                </a:lnTo>
                <a:lnTo>
                  <a:pt x="258" y="66"/>
                </a:lnTo>
                <a:lnTo>
                  <a:pt x="256" y="66"/>
                </a:lnTo>
                <a:lnTo>
                  <a:pt x="254" y="70"/>
                </a:lnTo>
                <a:lnTo>
                  <a:pt x="254" y="70"/>
                </a:lnTo>
                <a:lnTo>
                  <a:pt x="254" y="72"/>
                </a:lnTo>
                <a:lnTo>
                  <a:pt x="256" y="76"/>
                </a:lnTo>
                <a:lnTo>
                  <a:pt x="256" y="78"/>
                </a:lnTo>
                <a:lnTo>
                  <a:pt x="256" y="78"/>
                </a:lnTo>
                <a:lnTo>
                  <a:pt x="256" y="80"/>
                </a:lnTo>
                <a:lnTo>
                  <a:pt x="258" y="80"/>
                </a:lnTo>
                <a:lnTo>
                  <a:pt x="258" y="80"/>
                </a:lnTo>
                <a:lnTo>
                  <a:pt x="258" y="80"/>
                </a:lnTo>
                <a:lnTo>
                  <a:pt x="258" y="82"/>
                </a:lnTo>
                <a:lnTo>
                  <a:pt x="260" y="82"/>
                </a:lnTo>
                <a:lnTo>
                  <a:pt x="260" y="82"/>
                </a:lnTo>
                <a:lnTo>
                  <a:pt x="260" y="82"/>
                </a:lnTo>
                <a:lnTo>
                  <a:pt x="262" y="82"/>
                </a:lnTo>
                <a:lnTo>
                  <a:pt x="262" y="84"/>
                </a:lnTo>
                <a:lnTo>
                  <a:pt x="262" y="84"/>
                </a:lnTo>
                <a:lnTo>
                  <a:pt x="262" y="84"/>
                </a:lnTo>
                <a:lnTo>
                  <a:pt x="260" y="84"/>
                </a:lnTo>
                <a:lnTo>
                  <a:pt x="260" y="84"/>
                </a:lnTo>
                <a:lnTo>
                  <a:pt x="258" y="86"/>
                </a:lnTo>
                <a:lnTo>
                  <a:pt x="258" y="86"/>
                </a:lnTo>
                <a:lnTo>
                  <a:pt x="256" y="86"/>
                </a:lnTo>
                <a:lnTo>
                  <a:pt x="254" y="88"/>
                </a:lnTo>
                <a:lnTo>
                  <a:pt x="254" y="88"/>
                </a:lnTo>
                <a:lnTo>
                  <a:pt x="254" y="88"/>
                </a:lnTo>
                <a:lnTo>
                  <a:pt x="252" y="90"/>
                </a:lnTo>
                <a:lnTo>
                  <a:pt x="250" y="92"/>
                </a:lnTo>
                <a:lnTo>
                  <a:pt x="250" y="94"/>
                </a:lnTo>
                <a:lnTo>
                  <a:pt x="248" y="98"/>
                </a:lnTo>
                <a:lnTo>
                  <a:pt x="248" y="98"/>
                </a:lnTo>
                <a:lnTo>
                  <a:pt x="248" y="98"/>
                </a:lnTo>
                <a:lnTo>
                  <a:pt x="248" y="98"/>
                </a:lnTo>
                <a:lnTo>
                  <a:pt x="248" y="100"/>
                </a:lnTo>
                <a:lnTo>
                  <a:pt x="248" y="100"/>
                </a:lnTo>
                <a:lnTo>
                  <a:pt x="248" y="102"/>
                </a:lnTo>
                <a:lnTo>
                  <a:pt x="248" y="102"/>
                </a:lnTo>
                <a:lnTo>
                  <a:pt x="248" y="102"/>
                </a:lnTo>
                <a:lnTo>
                  <a:pt x="250" y="102"/>
                </a:lnTo>
                <a:lnTo>
                  <a:pt x="248" y="102"/>
                </a:lnTo>
                <a:lnTo>
                  <a:pt x="248" y="102"/>
                </a:lnTo>
                <a:lnTo>
                  <a:pt x="246" y="102"/>
                </a:lnTo>
                <a:lnTo>
                  <a:pt x="246" y="102"/>
                </a:lnTo>
                <a:lnTo>
                  <a:pt x="246" y="102"/>
                </a:lnTo>
                <a:lnTo>
                  <a:pt x="244" y="102"/>
                </a:lnTo>
                <a:lnTo>
                  <a:pt x="242" y="102"/>
                </a:lnTo>
                <a:lnTo>
                  <a:pt x="240" y="102"/>
                </a:lnTo>
                <a:lnTo>
                  <a:pt x="240" y="104"/>
                </a:lnTo>
                <a:lnTo>
                  <a:pt x="240" y="104"/>
                </a:lnTo>
                <a:lnTo>
                  <a:pt x="238" y="104"/>
                </a:lnTo>
                <a:lnTo>
                  <a:pt x="238" y="104"/>
                </a:lnTo>
                <a:lnTo>
                  <a:pt x="238" y="106"/>
                </a:lnTo>
                <a:lnTo>
                  <a:pt x="238" y="106"/>
                </a:lnTo>
                <a:lnTo>
                  <a:pt x="236" y="106"/>
                </a:lnTo>
                <a:lnTo>
                  <a:pt x="236" y="106"/>
                </a:lnTo>
                <a:lnTo>
                  <a:pt x="236" y="106"/>
                </a:lnTo>
                <a:lnTo>
                  <a:pt x="234" y="108"/>
                </a:lnTo>
                <a:lnTo>
                  <a:pt x="234" y="108"/>
                </a:lnTo>
                <a:lnTo>
                  <a:pt x="234" y="110"/>
                </a:lnTo>
                <a:lnTo>
                  <a:pt x="234" y="110"/>
                </a:lnTo>
                <a:lnTo>
                  <a:pt x="234" y="110"/>
                </a:lnTo>
                <a:lnTo>
                  <a:pt x="232" y="112"/>
                </a:lnTo>
                <a:lnTo>
                  <a:pt x="232" y="114"/>
                </a:lnTo>
                <a:lnTo>
                  <a:pt x="232" y="114"/>
                </a:lnTo>
                <a:lnTo>
                  <a:pt x="230" y="116"/>
                </a:lnTo>
                <a:lnTo>
                  <a:pt x="230" y="116"/>
                </a:lnTo>
                <a:lnTo>
                  <a:pt x="230" y="116"/>
                </a:lnTo>
                <a:lnTo>
                  <a:pt x="228" y="116"/>
                </a:lnTo>
                <a:lnTo>
                  <a:pt x="228" y="116"/>
                </a:lnTo>
                <a:lnTo>
                  <a:pt x="228" y="116"/>
                </a:lnTo>
                <a:lnTo>
                  <a:pt x="228" y="116"/>
                </a:lnTo>
                <a:lnTo>
                  <a:pt x="226" y="114"/>
                </a:lnTo>
                <a:lnTo>
                  <a:pt x="224" y="114"/>
                </a:lnTo>
                <a:lnTo>
                  <a:pt x="224" y="116"/>
                </a:lnTo>
                <a:lnTo>
                  <a:pt x="224" y="116"/>
                </a:lnTo>
                <a:lnTo>
                  <a:pt x="224" y="116"/>
                </a:lnTo>
                <a:lnTo>
                  <a:pt x="222" y="116"/>
                </a:lnTo>
                <a:lnTo>
                  <a:pt x="222" y="118"/>
                </a:lnTo>
                <a:lnTo>
                  <a:pt x="222" y="118"/>
                </a:lnTo>
                <a:lnTo>
                  <a:pt x="222" y="118"/>
                </a:lnTo>
                <a:lnTo>
                  <a:pt x="220" y="118"/>
                </a:lnTo>
                <a:lnTo>
                  <a:pt x="220" y="118"/>
                </a:lnTo>
                <a:lnTo>
                  <a:pt x="220" y="116"/>
                </a:lnTo>
                <a:lnTo>
                  <a:pt x="218" y="116"/>
                </a:lnTo>
                <a:lnTo>
                  <a:pt x="216" y="116"/>
                </a:lnTo>
                <a:lnTo>
                  <a:pt x="214" y="116"/>
                </a:lnTo>
                <a:lnTo>
                  <a:pt x="214" y="116"/>
                </a:lnTo>
                <a:lnTo>
                  <a:pt x="214" y="116"/>
                </a:lnTo>
                <a:lnTo>
                  <a:pt x="212" y="116"/>
                </a:lnTo>
                <a:lnTo>
                  <a:pt x="212" y="118"/>
                </a:lnTo>
                <a:lnTo>
                  <a:pt x="212" y="118"/>
                </a:lnTo>
                <a:lnTo>
                  <a:pt x="210" y="118"/>
                </a:lnTo>
                <a:lnTo>
                  <a:pt x="210" y="116"/>
                </a:lnTo>
                <a:lnTo>
                  <a:pt x="210" y="116"/>
                </a:lnTo>
                <a:lnTo>
                  <a:pt x="208" y="116"/>
                </a:lnTo>
                <a:lnTo>
                  <a:pt x="208" y="116"/>
                </a:lnTo>
                <a:lnTo>
                  <a:pt x="208" y="116"/>
                </a:lnTo>
                <a:lnTo>
                  <a:pt x="208" y="116"/>
                </a:lnTo>
                <a:lnTo>
                  <a:pt x="206" y="116"/>
                </a:lnTo>
                <a:lnTo>
                  <a:pt x="206" y="116"/>
                </a:lnTo>
                <a:lnTo>
                  <a:pt x="206" y="116"/>
                </a:lnTo>
                <a:lnTo>
                  <a:pt x="204" y="116"/>
                </a:lnTo>
                <a:lnTo>
                  <a:pt x="202" y="116"/>
                </a:lnTo>
                <a:lnTo>
                  <a:pt x="200" y="116"/>
                </a:lnTo>
                <a:lnTo>
                  <a:pt x="200" y="116"/>
                </a:lnTo>
                <a:lnTo>
                  <a:pt x="198" y="116"/>
                </a:lnTo>
                <a:lnTo>
                  <a:pt x="198" y="116"/>
                </a:lnTo>
                <a:lnTo>
                  <a:pt x="198" y="118"/>
                </a:lnTo>
                <a:lnTo>
                  <a:pt x="198" y="118"/>
                </a:lnTo>
                <a:lnTo>
                  <a:pt x="198" y="118"/>
                </a:lnTo>
                <a:lnTo>
                  <a:pt x="196" y="120"/>
                </a:lnTo>
                <a:lnTo>
                  <a:pt x="194" y="120"/>
                </a:lnTo>
                <a:lnTo>
                  <a:pt x="194" y="120"/>
                </a:lnTo>
                <a:lnTo>
                  <a:pt x="192" y="120"/>
                </a:lnTo>
                <a:lnTo>
                  <a:pt x="192" y="120"/>
                </a:lnTo>
                <a:lnTo>
                  <a:pt x="192" y="120"/>
                </a:lnTo>
                <a:lnTo>
                  <a:pt x="192" y="120"/>
                </a:lnTo>
                <a:lnTo>
                  <a:pt x="192" y="120"/>
                </a:lnTo>
                <a:lnTo>
                  <a:pt x="190" y="120"/>
                </a:lnTo>
                <a:lnTo>
                  <a:pt x="188" y="122"/>
                </a:lnTo>
                <a:lnTo>
                  <a:pt x="188" y="122"/>
                </a:lnTo>
                <a:lnTo>
                  <a:pt x="188" y="122"/>
                </a:lnTo>
                <a:lnTo>
                  <a:pt x="186" y="124"/>
                </a:lnTo>
                <a:lnTo>
                  <a:pt x="186" y="126"/>
                </a:lnTo>
                <a:lnTo>
                  <a:pt x="186" y="126"/>
                </a:lnTo>
                <a:lnTo>
                  <a:pt x="186" y="126"/>
                </a:lnTo>
                <a:lnTo>
                  <a:pt x="186" y="126"/>
                </a:lnTo>
                <a:lnTo>
                  <a:pt x="184" y="126"/>
                </a:lnTo>
                <a:lnTo>
                  <a:pt x="184" y="126"/>
                </a:lnTo>
                <a:lnTo>
                  <a:pt x="184" y="126"/>
                </a:lnTo>
                <a:lnTo>
                  <a:pt x="184" y="128"/>
                </a:lnTo>
                <a:lnTo>
                  <a:pt x="184" y="128"/>
                </a:lnTo>
                <a:lnTo>
                  <a:pt x="182" y="128"/>
                </a:lnTo>
                <a:lnTo>
                  <a:pt x="178" y="128"/>
                </a:lnTo>
                <a:lnTo>
                  <a:pt x="178" y="128"/>
                </a:lnTo>
                <a:lnTo>
                  <a:pt x="178" y="126"/>
                </a:lnTo>
                <a:lnTo>
                  <a:pt x="178" y="126"/>
                </a:lnTo>
                <a:lnTo>
                  <a:pt x="178" y="126"/>
                </a:lnTo>
                <a:lnTo>
                  <a:pt x="178" y="126"/>
                </a:lnTo>
                <a:lnTo>
                  <a:pt x="176" y="126"/>
                </a:lnTo>
                <a:lnTo>
                  <a:pt x="176" y="126"/>
                </a:lnTo>
                <a:lnTo>
                  <a:pt x="176" y="126"/>
                </a:lnTo>
                <a:lnTo>
                  <a:pt x="174" y="124"/>
                </a:lnTo>
                <a:lnTo>
                  <a:pt x="174" y="122"/>
                </a:lnTo>
                <a:lnTo>
                  <a:pt x="172" y="120"/>
                </a:lnTo>
                <a:lnTo>
                  <a:pt x="174" y="122"/>
                </a:lnTo>
                <a:lnTo>
                  <a:pt x="174" y="120"/>
                </a:lnTo>
                <a:lnTo>
                  <a:pt x="174" y="120"/>
                </a:lnTo>
                <a:lnTo>
                  <a:pt x="174" y="120"/>
                </a:lnTo>
                <a:lnTo>
                  <a:pt x="172" y="118"/>
                </a:lnTo>
                <a:lnTo>
                  <a:pt x="172" y="118"/>
                </a:lnTo>
                <a:lnTo>
                  <a:pt x="172" y="118"/>
                </a:lnTo>
                <a:lnTo>
                  <a:pt x="170" y="118"/>
                </a:lnTo>
                <a:lnTo>
                  <a:pt x="170" y="118"/>
                </a:lnTo>
                <a:lnTo>
                  <a:pt x="170" y="116"/>
                </a:lnTo>
                <a:lnTo>
                  <a:pt x="170" y="116"/>
                </a:lnTo>
                <a:lnTo>
                  <a:pt x="172" y="114"/>
                </a:lnTo>
                <a:lnTo>
                  <a:pt x="168" y="112"/>
                </a:lnTo>
                <a:lnTo>
                  <a:pt x="166" y="110"/>
                </a:lnTo>
                <a:lnTo>
                  <a:pt x="164" y="110"/>
                </a:lnTo>
                <a:lnTo>
                  <a:pt x="164" y="108"/>
                </a:lnTo>
                <a:lnTo>
                  <a:pt x="164" y="108"/>
                </a:lnTo>
                <a:lnTo>
                  <a:pt x="164" y="110"/>
                </a:lnTo>
                <a:lnTo>
                  <a:pt x="162" y="108"/>
                </a:lnTo>
                <a:lnTo>
                  <a:pt x="162" y="108"/>
                </a:lnTo>
                <a:lnTo>
                  <a:pt x="162" y="108"/>
                </a:lnTo>
                <a:lnTo>
                  <a:pt x="162" y="108"/>
                </a:lnTo>
                <a:lnTo>
                  <a:pt x="160" y="108"/>
                </a:lnTo>
                <a:lnTo>
                  <a:pt x="160" y="108"/>
                </a:lnTo>
                <a:lnTo>
                  <a:pt x="158" y="108"/>
                </a:lnTo>
                <a:lnTo>
                  <a:pt x="158" y="110"/>
                </a:lnTo>
                <a:lnTo>
                  <a:pt x="158" y="110"/>
                </a:lnTo>
                <a:lnTo>
                  <a:pt x="158" y="110"/>
                </a:lnTo>
                <a:lnTo>
                  <a:pt x="158" y="108"/>
                </a:lnTo>
                <a:lnTo>
                  <a:pt x="156" y="108"/>
                </a:lnTo>
                <a:lnTo>
                  <a:pt x="156" y="106"/>
                </a:lnTo>
                <a:lnTo>
                  <a:pt x="156" y="106"/>
                </a:lnTo>
                <a:lnTo>
                  <a:pt x="156" y="104"/>
                </a:lnTo>
                <a:lnTo>
                  <a:pt x="156" y="104"/>
                </a:lnTo>
                <a:lnTo>
                  <a:pt x="156" y="104"/>
                </a:lnTo>
                <a:lnTo>
                  <a:pt x="156" y="104"/>
                </a:lnTo>
                <a:lnTo>
                  <a:pt x="156" y="104"/>
                </a:lnTo>
                <a:lnTo>
                  <a:pt x="156" y="102"/>
                </a:lnTo>
                <a:lnTo>
                  <a:pt x="156" y="100"/>
                </a:lnTo>
                <a:lnTo>
                  <a:pt x="158" y="100"/>
                </a:lnTo>
                <a:lnTo>
                  <a:pt x="158" y="100"/>
                </a:lnTo>
                <a:lnTo>
                  <a:pt x="158" y="98"/>
                </a:lnTo>
                <a:lnTo>
                  <a:pt x="160" y="98"/>
                </a:lnTo>
                <a:lnTo>
                  <a:pt x="160" y="96"/>
                </a:lnTo>
                <a:lnTo>
                  <a:pt x="160" y="96"/>
                </a:lnTo>
                <a:lnTo>
                  <a:pt x="160" y="96"/>
                </a:lnTo>
                <a:lnTo>
                  <a:pt x="160" y="96"/>
                </a:lnTo>
                <a:lnTo>
                  <a:pt x="162" y="96"/>
                </a:lnTo>
                <a:lnTo>
                  <a:pt x="164" y="96"/>
                </a:lnTo>
                <a:lnTo>
                  <a:pt x="164" y="94"/>
                </a:lnTo>
                <a:lnTo>
                  <a:pt x="164" y="92"/>
                </a:lnTo>
                <a:lnTo>
                  <a:pt x="164" y="92"/>
                </a:lnTo>
                <a:lnTo>
                  <a:pt x="164" y="92"/>
                </a:lnTo>
                <a:lnTo>
                  <a:pt x="164" y="92"/>
                </a:lnTo>
                <a:lnTo>
                  <a:pt x="164" y="92"/>
                </a:lnTo>
                <a:lnTo>
                  <a:pt x="162" y="92"/>
                </a:lnTo>
                <a:lnTo>
                  <a:pt x="162" y="92"/>
                </a:lnTo>
                <a:lnTo>
                  <a:pt x="162" y="92"/>
                </a:lnTo>
                <a:lnTo>
                  <a:pt x="162" y="92"/>
                </a:lnTo>
                <a:lnTo>
                  <a:pt x="162" y="90"/>
                </a:lnTo>
                <a:lnTo>
                  <a:pt x="160" y="90"/>
                </a:lnTo>
                <a:lnTo>
                  <a:pt x="160" y="88"/>
                </a:lnTo>
                <a:lnTo>
                  <a:pt x="160" y="88"/>
                </a:lnTo>
                <a:lnTo>
                  <a:pt x="160" y="88"/>
                </a:lnTo>
                <a:lnTo>
                  <a:pt x="160" y="84"/>
                </a:lnTo>
                <a:lnTo>
                  <a:pt x="160" y="84"/>
                </a:lnTo>
                <a:lnTo>
                  <a:pt x="160" y="84"/>
                </a:lnTo>
                <a:lnTo>
                  <a:pt x="162" y="82"/>
                </a:lnTo>
                <a:lnTo>
                  <a:pt x="162" y="82"/>
                </a:lnTo>
                <a:lnTo>
                  <a:pt x="162" y="82"/>
                </a:lnTo>
                <a:lnTo>
                  <a:pt x="164" y="78"/>
                </a:lnTo>
                <a:lnTo>
                  <a:pt x="164" y="78"/>
                </a:lnTo>
                <a:lnTo>
                  <a:pt x="164" y="78"/>
                </a:lnTo>
                <a:lnTo>
                  <a:pt x="164" y="78"/>
                </a:lnTo>
                <a:lnTo>
                  <a:pt x="162" y="78"/>
                </a:lnTo>
                <a:lnTo>
                  <a:pt x="162" y="78"/>
                </a:lnTo>
                <a:lnTo>
                  <a:pt x="162" y="78"/>
                </a:lnTo>
                <a:lnTo>
                  <a:pt x="162" y="78"/>
                </a:lnTo>
                <a:lnTo>
                  <a:pt x="160" y="76"/>
                </a:lnTo>
                <a:lnTo>
                  <a:pt x="160" y="74"/>
                </a:lnTo>
                <a:lnTo>
                  <a:pt x="160" y="72"/>
                </a:lnTo>
                <a:lnTo>
                  <a:pt x="158" y="70"/>
                </a:lnTo>
                <a:lnTo>
                  <a:pt x="158" y="70"/>
                </a:lnTo>
                <a:lnTo>
                  <a:pt x="156" y="68"/>
                </a:lnTo>
                <a:lnTo>
                  <a:pt x="156" y="68"/>
                </a:lnTo>
                <a:lnTo>
                  <a:pt x="158" y="68"/>
                </a:lnTo>
                <a:lnTo>
                  <a:pt x="160" y="68"/>
                </a:lnTo>
                <a:lnTo>
                  <a:pt x="160" y="68"/>
                </a:lnTo>
                <a:lnTo>
                  <a:pt x="160" y="68"/>
                </a:lnTo>
                <a:lnTo>
                  <a:pt x="162" y="68"/>
                </a:lnTo>
                <a:lnTo>
                  <a:pt x="162" y="68"/>
                </a:lnTo>
                <a:lnTo>
                  <a:pt x="164" y="68"/>
                </a:lnTo>
                <a:lnTo>
                  <a:pt x="164" y="68"/>
                </a:lnTo>
                <a:lnTo>
                  <a:pt x="164" y="66"/>
                </a:lnTo>
                <a:lnTo>
                  <a:pt x="166" y="62"/>
                </a:lnTo>
                <a:lnTo>
                  <a:pt x="166" y="62"/>
                </a:lnTo>
                <a:lnTo>
                  <a:pt x="166" y="60"/>
                </a:lnTo>
                <a:lnTo>
                  <a:pt x="164" y="60"/>
                </a:lnTo>
                <a:lnTo>
                  <a:pt x="164" y="60"/>
                </a:lnTo>
                <a:lnTo>
                  <a:pt x="164" y="60"/>
                </a:lnTo>
                <a:lnTo>
                  <a:pt x="164" y="60"/>
                </a:lnTo>
                <a:lnTo>
                  <a:pt x="164" y="58"/>
                </a:lnTo>
                <a:lnTo>
                  <a:pt x="164" y="58"/>
                </a:lnTo>
                <a:lnTo>
                  <a:pt x="166" y="58"/>
                </a:lnTo>
                <a:lnTo>
                  <a:pt x="166" y="58"/>
                </a:lnTo>
                <a:lnTo>
                  <a:pt x="166" y="58"/>
                </a:lnTo>
                <a:lnTo>
                  <a:pt x="166" y="58"/>
                </a:lnTo>
                <a:lnTo>
                  <a:pt x="166" y="56"/>
                </a:lnTo>
                <a:lnTo>
                  <a:pt x="168" y="54"/>
                </a:lnTo>
                <a:lnTo>
                  <a:pt x="166" y="50"/>
                </a:lnTo>
                <a:lnTo>
                  <a:pt x="168" y="48"/>
                </a:lnTo>
                <a:lnTo>
                  <a:pt x="166" y="46"/>
                </a:lnTo>
                <a:lnTo>
                  <a:pt x="166" y="46"/>
                </a:lnTo>
                <a:lnTo>
                  <a:pt x="166" y="46"/>
                </a:lnTo>
                <a:lnTo>
                  <a:pt x="166" y="46"/>
                </a:lnTo>
                <a:lnTo>
                  <a:pt x="166" y="46"/>
                </a:lnTo>
                <a:lnTo>
                  <a:pt x="168" y="46"/>
                </a:lnTo>
                <a:lnTo>
                  <a:pt x="168" y="44"/>
                </a:lnTo>
                <a:lnTo>
                  <a:pt x="168" y="44"/>
                </a:lnTo>
                <a:lnTo>
                  <a:pt x="168" y="44"/>
                </a:lnTo>
                <a:lnTo>
                  <a:pt x="168" y="42"/>
                </a:lnTo>
                <a:lnTo>
                  <a:pt x="170" y="42"/>
                </a:lnTo>
                <a:lnTo>
                  <a:pt x="170" y="42"/>
                </a:lnTo>
                <a:lnTo>
                  <a:pt x="170" y="42"/>
                </a:lnTo>
                <a:lnTo>
                  <a:pt x="170" y="42"/>
                </a:lnTo>
                <a:lnTo>
                  <a:pt x="172" y="42"/>
                </a:lnTo>
                <a:lnTo>
                  <a:pt x="172" y="40"/>
                </a:lnTo>
                <a:lnTo>
                  <a:pt x="174" y="40"/>
                </a:lnTo>
                <a:lnTo>
                  <a:pt x="174" y="38"/>
                </a:lnTo>
                <a:lnTo>
                  <a:pt x="176" y="38"/>
                </a:lnTo>
                <a:lnTo>
                  <a:pt x="176" y="36"/>
                </a:lnTo>
                <a:lnTo>
                  <a:pt x="174" y="36"/>
                </a:lnTo>
                <a:lnTo>
                  <a:pt x="174" y="36"/>
                </a:lnTo>
                <a:lnTo>
                  <a:pt x="174" y="34"/>
                </a:lnTo>
                <a:lnTo>
                  <a:pt x="172" y="34"/>
                </a:lnTo>
                <a:lnTo>
                  <a:pt x="172" y="34"/>
                </a:lnTo>
                <a:lnTo>
                  <a:pt x="172" y="36"/>
                </a:lnTo>
                <a:lnTo>
                  <a:pt x="172" y="34"/>
                </a:lnTo>
                <a:lnTo>
                  <a:pt x="172" y="34"/>
                </a:lnTo>
                <a:lnTo>
                  <a:pt x="172" y="32"/>
                </a:lnTo>
                <a:lnTo>
                  <a:pt x="172" y="30"/>
                </a:lnTo>
                <a:lnTo>
                  <a:pt x="170" y="30"/>
                </a:lnTo>
                <a:lnTo>
                  <a:pt x="170" y="30"/>
                </a:lnTo>
                <a:lnTo>
                  <a:pt x="166" y="30"/>
                </a:lnTo>
                <a:lnTo>
                  <a:pt x="166" y="30"/>
                </a:lnTo>
                <a:lnTo>
                  <a:pt x="166" y="30"/>
                </a:lnTo>
                <a:lnTo>
                  <a:pt x="164" y="30"/>
                </a:lnTo>
                <a:lnTo>
                  <a:pt x="164" y="30"/>
                </a:lnTo>
                <a:lnTo>
                  <a:pt x="164" y="30"/>
                </a:lnTo>
                <a:lnTo>
                  <a:pt x="164" y="30"/>
                </a:lnTo>
                <a:lnTo>
                  <a:pt x="164" y="30"/>
                </a:lnTo>
                <a:lnTo>
                  <a:pt x="162" y="30"/>
                </a:lnTo>
                <a:lnTo>
                  <a:pt x="162" y="30"/>
                </a:lnTo>
                <a:lnTo>
                  <a:pt x="162" y="32"/>
                </a:lnTo>
                <a:lnTo>
                  <a:pt x="162" y="32"/>
                </a:lnTo>
                <a:lnTo>
                  <a:pt x="162" y="32"/>
                </a:lnTo>
                <a:lnTo>
                  <a:pt x="162" y="32"/>
                </a:lnTo>
                <a:lnTo>
                  <a:pt x="160" y="32"/>
                </a:lnTo>
                <a:lnTo>
                  <a:pt x="160" y="32"/>
                </a:lnTo>
                <a:lnTo>
                  <a:pt x="156" y="32"/>
                </a:lnTo>
                <a:lnTo>
                  <a:pt x="158" y="32"/>
                </a:lnTo>
                <a:lnTo>
                  <a:pt x="156" y="32"/>
                </a:lnTo>
                <a:lnTo>
                  <a:pt x="154" y="32"/>
                </a:lnTo>
                <a:lnTo>
                  <a:pt x="154" y="32"/>
                </a:lnTo>
                <a:lnTo>
                  <a:pt x="154" y="32"/>
                </a:lnTo>
                <a:lnTo>
                  <a:pt x="152" y="32"/>
                </a:lnTo>
                <a:lnTo>
                  <a:pt x="152" y="32"/>
                </a:lnTo>
                <a:lnTo>
                  <a:pt x="150" y="32"/>
                </a:lnTo>
                <a:lnTo>
                  <a:pt x="150" y="32"/>
                </a:lnTo>
                <a:lnTo>
                  <a:pt x="150" y="32"/>
                </a:lnTo>
                <a:lnTo>
                  <a:pt x="150" y="32"/>
                </a:lnTo>
                <a:lnTo>
                  <a:pt x="150" y="32"/>
                </a:lnTo>
                <a:lnTo>
                  <a:pt x="150" y="32"/>
                </a:lnTo>
                <a:lnTo>
                  <a:pt x="150" y="32"/>
                </a:lnTo>
                <a:lnTo>
                  <a:pt x="150" y="32"/>
                </a:lnTo>
                <a:lnTo>
                  <a:pt x="148" y="32"/>
                </a:lnTo>
                <a:lnTo>
                  <a:pt x="148" y="30"/>
                </a:lnTo>
                <a:lnTo>
                  <a:pt x="150" y="30"/>
                </a:lnTo>
                <a:lnTo>
                  <a:pt x="150" y="30"/>
                </a:lnTo>
                <a:lnTo>
                  <a:pt x="150" y="30"/>
                </a:lnTo>
                <a:lnTo>
                  <a:pt x="150" y="30"/>
                </a:lnTo>
                <a:lnTo>
                  <a:pt x="150" y="28"/>
                </a:lnTo>
                <a:lnTo>
                  <a:pt x="150" y="28"/>
                </a:lnTo>
                <a:lnTo>
                  <a:pt x="148" y="28"/>
                </a:lnTo>
                <a:lnTo>
                  <a:pt x="148" y="28"/>
                </a:lnTo>
                <a:lnTo>
                  <a:pt x="146" y="28"/>
                </a:lnTo>
                <a:lnTo>
                  <a:pt x="146" y="28"/>
                </a:lnTo>
                <a:lnTo>
                  <a:pt x="144" y="28"/>
                </a:lnTo>
                <a:lnTo>
                  <a:pt x="144" y="28"/>
                </a:lnTo>
                <a:lnTo>
                  <a:pt x="144" y="28"/>
                </a:lnTo>
                <a:lnTo>
                  <a:pt x="142" y="30"/>
                </a:lnTo>
                <a:lnTo>
                  <a:pt x="142" y="30"/>
                </a:lnTo>
                <a:lnTo>
                  <a:pt x="142" y="30"/>
                </a:lnTo>
                <a:lnTo>
                  <a:pt x="142" y="30"/>
                </a:lnTo>
                <a:lnTo>
                  <a:pt x="140" y="30"/>
                </a:lnTo>
                <a:lnTo>
                  <a:pt x="140" y="32"/>
                </a:lnTo>
                <a:lnTo>
                  <a:pt x="140" y="32"/>
                </a:lnTo>
                <a:lnTo>
                  <a:pt x="140" y="30"/>
                </a:lnTo>
                <a:lnTo>
                  <a:pt x="140" y="28"/>
                </a:lnTo>
                <a:lnTo>
                  <a:pt x="140" y="26"/>
                </a:lnTo>
                <a:lnTo>
                  <a:pt x="142" y="26"/>
                </a:lnTo>
                <a:lnTo>
                  <a:pt x="142" y="26"/>
                </a:lnTo>
                <a:lnTo>
                  <a:pt x="144" y="24"/>
                </a:lnTo>
                <a:lnTo>
                  <a:pt x="144" y="24"/>
                </a:lnTo>
                <a:lnTo>
                  <a:pt x="144" y="24"/>
                </a:lnTo>
                <a:lnTo>
                  <a:pt x="144" y="24"/>
                </a:lnTo>
                <a:lnTo>
                  <a:pt x="144" y="24"/>
                </a:lnTo>
                <a:lnTo>
                  <a:pt x="142" y="24"/>
                </a:lnTo>
                <a:lnTo>
                  <a:pt x="142" y="26"/>
                </a:lnTo>
                <a:lnTo>
                  <a:pt x="142" y="26"/>
                </a:lnTo>
                <a:lnTo>
                  <a:pt x="140" y="26"/>
                </a:lnTo>
                <a:lnTo>
                  <a:pt x="140" y="24"/>
                </a:lnTo>
                <a:lnTo>
                  <a:pt x="140" y="24"/>
                </a:lnTo>
                <a:lnTo>
                  <a:pt x="142" y="24"/>
                </a:lnTo>
                <a:lnTo>
                  <a:pt x="142" y="22"/>
                </a:lnTo>
                <a:lnTo>
                  <a:pt x="142" y="22"/>
                </a:lnTo>
                <a:lnTo>
                  <a:pt x="144" y="22"/>
                </a:lnTo>
                <a:lnTo>
                  <a:pt x="142" y="22"/>
                </a:lnTo>
                <a:lnTo>
                  <a:pt x="142" y="22"/>
                </a:lnTo>
                <a:lnTo>
                  <a:pt x="142" y="22"/>
                </a:lnTo>
                <a:lnTo>
                  <a:pt x="140" y="24"/>
                </a:lnTo>
                <a:lnTo>
                  <a:pt x="140" y="22"/>
                </a:lnTo>
                <a:lnTo>
                  <a:pt x="140" y="22"/>
                </a:lnTo>
                <a:lnTo>
                  <a:pt x="140" y="22"/>
                </a:lnTo>
                <a:lnTo>
                  <a:pt x="140" y="22"/>
                </a:lnTo>
                <a:lnTo>
                  <a:pt x="140" y="22"/>
                </a:lnTo>
                <a:lnTo>
                  <a:pt x="140" y="22"/>
                </a:lnTo>
                <a:lnTo>
                  <a:pt x="142" y="22"/>
                </a:lnTo>
                <a:lnTo>
                  <a:pt x="142" y="20"/>
                </a:lnTo>
                <a:lnTo>
                  <a:pt x="140" y="20"/>
                </a:lnTo>
                <a:lnTo>
                  <a:pt x="142" y="20"/>
                </a:lnTo>
                <a:lnTo>
                  <a:pt x="142" y="20"/>
                </a:lnTo>
                <a:lnTo>
                  <a:pt x="142" y="18"/>
                </a:lnTo>
                <a:lnTo>
                  <a:pt x="142" y="18"/>
                </a:lnTo>
                <a:lnTo>
                  <a:pt x="142" y="18"/>
                </a:lnTo>
                <a:lnTo>
                  <a:pt x="140" y="18"/>
                </a:lnTo>
                <a:lnTo>
                  <a:pt x="140" y="20"/>
                </a:lnTo>
                <a:lnTo>
                  <a:pt x="140" y="20"/>
                </a:lnTo>
                <a:lnTo>
                  <a:pt x="138" y="20"/>
                </a:lnTo>
                <a:lnTo>
                  <a:pt x="138" y="20"/>
                </a:lnTo>
                <a:lnTo>
                  <a:pt x="138" y="20"/>
                </a:lnTo>
                <a:lnTo>
                  <a:pt x="138" y="20"/>
                </a:lnTo>
                <a:lnTo>
                  <a:pt x="138" y="18"/>
                </a:lnTo>
                <a:lnTo>
                  <a:pt x="138" y="18"/>
                </a:lnTo>
                <a:lnTo>
                  <a:pt x="138" y="18"/>
                </a:lnTo>
                <a:lnTo>
                  <a:pt x="140" y="16"/>
                </a:lnTo>
                <a:lnTo>
                  <a:pt x="138" y="16"/>
                </a:lnTo>
                <a:lnTo>
                  <a:pt x="138" y="18"/>
                </a:lnTo>
                <a:lnTo>
                  <a:pt x="138" y="18"/>
                </a:lnTo>
                <a:lnTo>
                  <a:pt x="138" y="16"/>
                </a:lnTo>
                <a:lnTo>
                  <a:pt x="138" y="16"/>
                </a:lnTo>
                <a:lnTo>
                  <a:pt x="138" y="16"/>
                </a:lnTo>
                <a:lnTo>
                  <a:pt x="138" y="14"/>
                </a:lnTo>
                <a:lnTo>
                  <a:pt x="136" y="14"/>
                </a:lnTo>
                <a:lnTo>
                  <a:pt x="136" y="14"/>
                </a:lnTo>
                <a:lnTo>
                  <a:pt x="136" y="14"/>
                </a:lnTo>
                <a:lnTo>
                  <a:pt x="136" y="14"/>
                </a:lnTo>
                <a:lnTo>
                  <a:pt x="136" y="12"/>
                </a:lnTo>
                <a:lnTo>
                  <a:pt x="136" y="10"/>
                </a:lnTo>
                <a:lnTo>
                  <a:pt x="136" y="10"/>
                </a:lnTo>
                <a:lnTo>
                  <a:pt x="138" y="10"/>
                </a:lnTo>
                <a:lnTo>
                  <a:pt x="138" y="10"/>
                </a:lnTo>
                <a:lnTo>
                  <a:pt x="138" y="10"/>
                </a:lnTo>
                <a:lnTo>
                  <a:pt x="140" y="10"/>
                </a:lnTo>
                <a:lnTo>
                  <a:pt x="140" y="8"/>
                </a:lnTo>
                <a:lnTo>
                  <a:pt x="140" y="8"/>
                </a:lnTo>
                <a:lnTo>
                  <a:pt x="140" y="8"/>
                </a:lnTo>
                <a:lnTo>
                  <a:pt x="142" y="8"/>
                </a:lnTo>
                <a:lnTo>
                  <a:pt x="142" y="8"/>
                </a:lnTo>
                <a:lnTo>
                  <a:pt x="142" y="8"/>
                </a:lnTo>
                <a:lnTo>
                  <a:pt x="144" y="8"/>
                </a:lnTo>
                <a:lnTo>
                  <a:pt x="144" y="8"/>
                </a:lnTo>
                <a:lnTo>
                  <a:pt x="144" y="8"/>
                </a:lnTo>
                <a:lnTo>
                  <a:pt x="148" y="6"/>
                </a:lnTo>
                <a:lnTo>
                  <a:pt x="148" y="6"/>
                </a:lnTo>
                <a:lnTo>
                  <a:pt x="150" y="4"/>
                </a:lnTo>
                <a:lnTo>
                  <a:pt x="152" y="2"/>
                </a:lnTo>
                <a:lnTo>
                  <a:pt x="154" y="0"/>
                </a:lnTo>
                <a:lnTo>
                  <a:pt x="154" y="0"/>
                </a:lnTo>
                <a:lnTo>
                  <a:pt x="154" y="2"/>
                </a:lnTo>
                <a:lnTo>
                  <a:pt x="156" y="2"/>
                </a:lnTo>
                <a:lnTo>
                  <a:pt x="156" y="0"/>
                </a:lnTo>
                <a:lnTo>
                  <a:pt x="156" y="0"/>
                </a:lnTo>
                <a:lnTo>
                  <a:pt x="160" y="0"/>
                </a:lnTo>
                <a:lnTo>
                  <a:pt x="160" y="2"/>
                </a:lnTo>
                <a:lnTo>
                  <a:pt x="162" y="2"/>
                </a:lnTo>
                <a:lnTo>
                  <a:pt x="162" y="2"/>
                </a:lnTo>
                <a:lnTo>
                  <a:pt x="162" y="4"/>
                </a:lnTo>
                <a:lnTo>
                  <a:pt x="162" y="4"/>
                </a:lnTo>
                <a:lnTo>
                  <a:pt x="164" y="4"/>
                </a:lnTo>
                <a:lnTo>
                  <a:pt x="166" y="4"/>
                </a:lnTo>
                <a:lnTo>
                  <a:pt x="166" y="4"/>
                </a:lnTo>
                <a:lnTo>
                  <a:pt x="166" y="4"/>
                </a:lnTo>
                <a:lnTo>
                  <a:pt x="166" y="4"/>
                </a:lnTo>
                <a:lnTo>
                  <a:pt x="166" y="4"/>
                </a:lnTo>
                <a:lnTo>
                  <a:pt x="170" y="4"/>
                </a:lnTo>
                <a:lnTo>
                  <a:pt x="172" y="4"/>
                </a:lnTo>
                <a:lnTo>
                  <a:pt x="172" y="4"/>
                </a:lnTo>
                <a:lnTo>
                  <a:pt x="174" y="4"/>
                </a:lnTo>
                <a:lnTo>
                  <a:pt x="176" y="4"/>
                </a:lnTo>
                <a:lnTo>
                  <a:pt x="178" y="4"/>
                </a:lnTo>
                <a:lnTo>
                  <a:pt x="178" y="4"/>
                </a:lnTo>
                <a:lnTo>
                  <a:pt x="180" y="4"/>
                </a:lnTo>
                <a:lnTo>
                  <a:pt x="180" y="2"/>
                </a:lnTo>
                <a:lnTo>
                  <a:pt x="182" y="2"/>
                </a:lnTo>
                <a:lnTo>
                  <a:pt x="182" y="2"/>
                </a:lnTo>
                <a:lnTo>
                  <a:pt x="182" y="4"/>
                </a:lnTo>
                <a:lnTo>
                  <a:pt x="182" y="4"/>
                </a:lnTo>
                <a:lnTo>
                  <a:pt x="184" y="4"/>
                </a:lnTo>
                <a:lnTo>
                  <a:pt x="184" y="4"/>
                </a:lnTo>
                <a:lnTo>
                  <a:pt x="184" y="4"/>
                </a:lnTo>
                <a:lnTo>
                  <a:pt x="186" y="4"/>
                </a:lnTo>
                <a:lnTo>
                  <a:pt x="186" y="4"/>
                </a:lnTo>
                <a:lnTo>
                  <a:pt x="188" y="4"/>
                </a:lnTo>
                <a:lnTo>
                  <a:pt x="188" y="4"/>
                </a:lnTo>
                <a:lnTo>
                  <a:pt x="190" y="4"/>
                </a:lnTo>
                <a:lnTo>
                  <a:pt x="190" y="4"/>
                </a:lnTo>
                <a:lnTo>
                  <a:pt x="190" y="6"/>
                </a:lnTo>
                <a:lnTo>
                  <a:pt x="192" y="6"/>
                </a:lnTo>
                <a:lnTo>
                  <a:pt x="192" y="6"/>
                </a:lnTo>
                <a:lnTo>
                  <a:pt x="194" y="6"/>
                </a:lnTo>
                <a:lnTo>
                  <a:pt x="196" y="6"/>
                </a:lnTo>
                <a:lnTo>
                  <a:pt x="196" y="6"/>
                </a:lnTo>
                <a:lnTo>
                  <a:pt x="198" y="6"/>
                </a:lnTo>
                <a:lnTo>
                  <a:pt x="198" y="6"/>
                </a:lnTo>
                <a:lnTo>
                  <a:pt x="198" y="6"/>
                </a:lnTo>
                <a:lnTo>
                  <a:pt x="200" y="6"/>
                </a:lnTo>
                <a:lnTo>
                  <a:pt x="200" y="6"/>
                </a:lnTo>
                <a:lnTo>
                  <a:pt x="200" y="6"/>
                </a:lnTo>
                <a:lnTo>
                  <a:pt x="202" y="6"/>
                </a:lnTo>
                <a:lnTo>
                  <a:pt x="202" y="6"/>
                </a:lnTo>
                <a:lnTo>
                  <a:pt x="202" y="6"/>
                </a:lnTo>
                <a:lnTo>
                  <a:pt x="204" y="6"/>
                </a:lnTo>
                <a:lnTo>
                  <a:pt x="206" y="6"/>
                </a:lnTo>
                <a:lnTo>
                  <a:pt x="206" y="6"/>
                </a:lnTo>
                <a:lnTo>
                  <a:pt x="208" y="4"/>
                </a:lnTo>
                <a:lnTo>
                  <a:pt x="208" y="6"/>
                </a:lnTo>
                <a:lnTo>
                  <a:pt x="208" y="6"/>
                </a:lnTo>
                <a:lnTo>
                  <a:pt x="212" y="4"/>
                </a:lnTo>
                <a:lnTo>
                  <a:pt x="212" y="4"/>
                </a:lnTo>
                <a:lnTo>
                  <a:pt x="214" y="6"/>
                </a:lnTo>
                <a:lnTo>
                  <a:pt x="214" y="6"/>
                </a:lnTo>
                <a:lnTo>
                  <a:pt x="216" y="6"/>
                </a:lnTo>
                <a:lnTo>
                  <a:pt x="216" y="8"/>
                </a:lnTo>
                <a:lnTo>
                  <a:pt x="218" y="8"/>
                </a:lnTo>
                <a:lnTo>
                  <a:pt x="218" y="6"/>
                </a:lnTo>
                <a:lnTo>
                  <a:pt x="220" y="6"/>
                </a:lnTo>
                <a:lnTo>
                  <a:pt x="220" y="6"/>
                </a:lnTo>
                <a:lnTo>
                  <a:pt x="222" y="6"/>
                </a:lnTo>
                <a:lnTo>
                  <a:pt x="222" y="6"/>
                </a:lnTo>
                <a:lnTo>
                  <a:pt x="224" y="6"/>
                </a:lnTo>
                <a:lnTo>
                  <a:pt x="226" y="6"/>
                </a:lnTo>
                <a:lnTo>
                  <a:pt x="226" y="8"/>
                </a:lnTo>
                <a:lnTo>
                  <a:pt x="226" y="8"/>
                </a:lnTo>
                <a:lnTo>
                  <a:pt x="228" y="8"/>
                </a:lnTo>
                <a:lnTo>
                  <a:pt x="228" y="8"/>
                </a:lnTo>
                <a:lnTo>
                  <a:pt x="230" y="8"/>
                </a:lnTo>
                <a:lnTo>
                  <a:pt x="230" y="8"/>
                </a:lnTo>
                <a:lnTo>
                  <a:pt x="232" y="8"/>
                </a:lnTo>
                <a:lnTo>
                  <a:pt x="234" y="6"/>
                </a:lnTo>
                <a:lnTo>
                  <a:pt x="236" y="6"/>
                </a:lnTo>
                <a:lnTo>
                  <a:pt x="236" y="8"/>
                </a:lnTo>
                <a:lnTo>
                  <a:pt x="236" y="8"/>
                </a:lnTo>
                <a:lnTo>
                  <a:pt x="236" y="8"/>
                </a:lnTo>
                <a:lnTo>
                  <a:pt x="236" y="8"/>
                </a:lnTo>
                <a:lnTo>
                  <a:pt x="236" y="8"/>
                </a:lnTo>
                <a:lnTo>
                  <a:pt x="238" y="8"/>
                </a:lnTo>
                <a:lnTo>
                  <a:pt x="240" y="8"/>
                </a:lnTo>
                <a:lnTo>
                  <a:pt x="240" y="8"/>
                </a:lnTo>
                <a:lnTo>
                  <a:pt x="240" y="10"/>
                </a:lnTo>
                <a:lnTo>
                  <a:pt x="240" y="12"/>
                </a:lnTo>
                <a:lnTo>
                  <a:pt x="240" y="12"/>
                </a:lnTo>
                <a:lnTo>
                  <a:pt x="240" y="12"/>
                </a:lnTo>
                <a:lnTo>
                  <a:pt x="240" y="12"/>
                </a:lnTo>
                <a:lnTo>
                  <a:pt x="240" y="12"/>
                </a:lnTo>
                <a:lnTo>
                  <a:pt x="242" y="12"/>
                </a:lnTo>
                <a:lnTo>
                  <a:pt x="242" y="12"/>
                </a:lnTo>
                <a:lnTo>
                  <a:pt x="244" y="12"/>
                </a:lnTo>
                <a:lnTo>
                  <a:pt x="246" y="14"/>
                </a:lnTo>
                <a:lnTo>
                  <a:pt x="246" y="14"/>
                </a:lnTo>
                <a:lnTo>
                  <a:pt x="248" y="14"/>
                </a:lnTo>
                <a:lnTo>
                  <a:pt x="248" y="14"/>
                </a:lnTo>
                <a:lnTo>
                  <a:pt x="248" y="14"/>
                </a:lnTo>
                <a:lnTo>
                  <a:pt x="250" y="14"/>
                </a:lnTo>
                <a:lnTo>
                  <a:pt x="250" y="14"/>
                </a:lnTo>
                <a:lnTo>
                  <a:pt x="250" y="14"/>
                </a:lnTo>
                <a:lnTo>
                  <a:pt x="250" y="14"/>
                </a:lnTo>
                <a:lnTo>
                  <a:pt x="252" y="16"/>
                </a:lnTo>
                <a:lnTo>
                  <a:pt x="254" y="16"/>
                </a:lnTo>
                <a:lnTo>
                  <a:pt x="254" y="16"/>
                </a:lnTo>
                <a:lnTo>
                  <a:pt x="254" y="16"/>
                </a:lnTo>
                <a:lnTo>
                  <a:pt x="254" y="16"/>
                </a:lnTo>
                <a:lnTo>
                  <a:pt x="256" y="16"/>
                </a:lnTo>
                <a:lnTo>
                  <a:pt x="256" y="16"/>
                </a:lnTo>
                <a:lnTo>
                  <a:pt x="256" y="16"/>
                </a:lnTo>
                <a:lnTo>
                  <a:pt x="256" y="16"/>
                </a:lnTo>
                <a:lnTo>
                  <a:pt x="258" y="18"/>
                </a:lnTo>
                <a:lnTo>
                  <a:pt x="258" y="18"/>
                </a:lnTo>
                <a:lnTo>
                  <a:pt x="258" y="18"/>
                </a:lnTo>
                <a:lnTo>
                  <a:pt x="260" y="18"/>
                </a:lnTo>
                <a:lnTo>
                  <a:pt x="260" y="18"/>
                </a:lnTo>
                <a:lnTo>
                  <a:pt x="262" y="18"/>
                </a:lnTo>
                <a:lnTo>
                  <a:pt x="262" y="18"/>
                </a:lnTo>
                <a:lnTo>
                  <a:pt x="264" y="18"/>
                </a:lnTo>
                <a:lnTo>
                  <a:pt x="266" y="18"/>
                </a:lnTo>
                <a:lnTo>
                  <a:pt x="266" y="18"/>
                </a:lnTo>
                <a:lnTo>
                  <a:pt x="266" y="18"/>
                </a:lnTo>
                <a:lnTo>
                  <a:pt x="268" y="18"/>
                </a:lnTo>
                <a:lnTo>
                  <a:pt x="268" y="18"/>
                </a:lnTo>
                <a:lnTo>
                  <a:pt x="268" y="18"/>
                </a:lnTo>
                <a:lnTo>
                  <a:pt x="268" y="18"/>
                </a:lnTo>
                <a:lnTo>
                  <a:pt x="268" y="18"/>
                </a:lnTo>
                <a:lnTo>
                  <a:pt x="268" y="16"/>
                </a:lnTo>
                <a:lnTo>
                  <a:pt x="268" y="16"/>
                </a:lnTo>
                <a:lnTo>
                  <a:pt x="268" y="16"/>
                </a:lnTo>
                <a:lnTo>
                  <a:pt x="268" y="16"/>
                </a:lnTo>
                <a:lnTo>
                  <a:pt x="270" y="16"/>
                </a:lnTo>
                <a:lnTo>
                  <a:pt x="270" y="16"/>
                </a:lnTo>
                <a:lnTo>
                  <a:pt x="274" y="16"/>
                </a:lnTo>
                <a:lnTo>
                  <a:pt x="274" y="16"/>
                </a:lnTo>
                <a:lnTo>
                  <a:pt x="274" y="18"/>
                </a:lnTo>
                <a:lnTo>
                  <a:pt x="274" y="18"/>
                </a:lnTo>
                <a:lnTo>
                  <a:pt x="276" y="18"/>
                </a:lnTo>
                <a:lnTo>
                  <a:pt x="278" y="18"/>
                </a:lnTo>
                <a:lnTo>
                  <a:pt x="278" y="18"/>
                </a:lnTo>
                <a:lnTo>
                  <a:pt x="278" y="18"/>
                </a:lnTo>
                <a:lnTo>
                  <a:pt x="278" y="20"/>
                </a:lnTo>
                <a:close/>
                <a:moveTo>
                  <a:pt x="38" y="266"/>
                </a:moveTo>
                <a:lnTo>
                  <a:pt x="38" y="266"/>
                </a:lnTo>
                <a:lnTo>
                  <a:pt x="38" y="266"/>
                </a:lnTo>
                <a:lnTo>
                  <a:pt x="38" y="266"/>
                </a:lnTo>
                <a:lnTo>
                  <a:pt x="36" y="266"/>
                </a:lnTo>
                <a:lnTo>
                  <a:pt x="34" y="264"/>
                </a:lnTo>
                <a:lnTo>
                  <a:pt x="34" y="264"/>
                </a:lnTo>
                <a:lnTo>
                  <a:pt x="34" y="262"/>
                </a:lnTo>
                <a:lnTo>
                  <a:pt x="34" y="262"/>
                </a:lnTo>
                <a:lnTo>
                  <a:pt x="34" y="262"/>
                </a:lnTo>
                <a:lnTo>
                  <a:pt x="36" y="262"/>
                </a:lnTo>
                <a:lnTo>
                  <a:pt x="36" y="260"/>
                </a:lnTo>
                <a:lnTo>
                  <a:pt x="36" y="260"/>
                </a:lnTo>
                <a:lnTo>
                  <a:pt x="36" y="260"/>
                </a:lnTo>
                <a:lnTo>
                  <a:pt x="36" y="260"/>
                </a:lnTo>
                <a:lnTo>
                  <a:pt x="36" y="260"/>
                </a:lnTo>
                <a:lnTo>
                  <a:pt x="38" y="260"/>
                </a:lnTo>
                <a:lnTo>
                  <a:pt x="40" y="260"/>
                </a:lnTo>
                <a:lnTo>
                  <a:pt x="40" y="262"/>
                </a:lnTo>
                <a:lnTo>
                  <a:pt x="40" y="264"/>
                </a:lnTo>
                <a:lnTo>
                  <a:pt x="40" y="266"/>
                </a:lnTo>
                <a:lnTo>
                  <a:pt x="40" y="266"/>
                </a:lnTo>
                <a:lnTo>
                  <a:pt x="40" y="266"/>
                </a:lnTo>
                <a:lnTo>
                  <a:pt x="40" y="266"/>
                </a:lnTo>
                <a:lnTo>
                  <a:pt x="38" y="266"/>
                </a:lnTo>
                <a:lnTo>
                  <a:pt x="38" y="266"/>
                </a:lnTo>
                <a:close/>
                <a:moveTo>
                  <a:pt x="4" y="266"/>
                </a:moveTo>
                <a:lnTo>
                  <a:pt x="4" y="266"/>
                </a:lnTo>
                <a:lnTo>
                  <a:pt x="4" y="268"/>
                </a:lnTo>
                <a:lnTo>
                  <a:pt x="4" y="268"/>
                </a:lnTo>
                <a:lnTo>
                  <a:pt x="2" y="266"/>
                </a:lnTo>
                <a:lnTo>
                  <a:pt x="0" y="266"/>
                </a:lnTo>
                <a:lnTo>
                  <a:pt x="2" y="266"/>
                </a:lnTo>
                <a:lnTo>
                  <a:pt x="2" y="266"/>
                </a:lnTo>
                <a:lnTo>
                  <a:pt x="2" y="266"/>
                </a:lnTo>
                <a:lnTo>
                  <a:pt x="2" y="266"/>
                </a:lnTo>
                <a:lnTo>
                  <a:pt x="2" y="266"/>
                </a:lnTo>
                <a:lnTo>
                  <a:pt x="2" y="266"/>
                </a:lnTo>
                <a:lnTo>
                  <a:pt x="2" y="266"/>
                </a:lnTo>
                <a:lnTo>
                  <a:pt x="4" y="266"/>
                </a:lnTo>
                <a:lnTo>
                  <a:pt x="4" y="264"/>
                </a:lnTo>
                <a:lnTo>
                  <a:pt x="4" y="264"/>
                </a:lnTo>
                <a:lnTo>
                  <a:pt x="4" y="264"/>
                </a:lnTo>
                <a:lnTo>
                  <a:pt x="4" y="264"/>
                </a:lnTo>
                <a:lnTo>
                  <a:pt x="6" y="264"/>
                </a:lnTo>
                <a:lnTo>
                  <a:pt x="6" y="264"/>
                </a:lnTo>
                <a:lnTo>
                  <a:pt x="6" y="266"/>
                </a:lnTo>
                <a:lnTo>
                  <a:pt x="4" y="266"/>
                </a:lnTo>
                <a:lnTo>
                  <a:pt x="4" y="266"/>
                </a:lnTo>
                <a:close/>
                <a:moveTo>
                  <a:pt x="302" y="66"/>
                </a:moveTo>
                <a:lnTo>
                  <a:pt x="302" y="66"/>
                </a:lnTo>
                <a:lnTo>
                  <a:pt x="304" y="66"/>
                </a:lnTo>
                <a:lnTo>
                  <a:pt x="304" y="66"/>
                </a:lnTo>
                <a:lnTo>
                  <a:pt x="304" y="66"/>
                </a:lnTo>
                <a:lnTo>
                  <a:pt x="304" y="66"/>
                </a:lnTo>
                <a:lnTo>
                  <a:pt x="306" y="66"/>
                </a:lnTo>
                <a:lnTo>
                  <a:pt x="306" y="68"/>
                </a:lnTo>
                <a:lnTo>
                  <a:pt x="306" y="68"/>
                </a:lnTo>
                <a:lnTo>
                  <a:pt x="306" y="68"/>
                </a:lnTo>
                <a:lnTo>
                  <a:pt x="304" y="70"/>
                </a:lnTo>
                <a:lnTo>
                  <a:pt x="304" y="70"/>
                </a:lnTo>
                <a:lnTo>
                  <a:pt x="304" y="70"/>
                </a:lnTo>
                <a:lnTo>
                  <a:pt x="304" y="70"/>
                </a:lnTo>
                <a:lnTo>
                  <a:pt x="304" y="72"/>
                </a:lnTo>
                <a:lnTo>
                  <a:pt x="304" y="72"/>
                </a:lnTo>
                <a:lnTo>
                  <a:pt x="302" y="72"/>
                </a:lnTo>
                <a:lnTo>
                  <a:pt x="300" y="74"/>
                </a:lnTo>
                <a:lnTo>
                  <a:pt x="300" y="74"/>
                </a:lnTo>
                <a:lnTo>
                  <a:pt x="300" y="74"/>
                </a:lnTo>
                <a:lnTo>
                  <a:pt x="300" y="74"/>
                </a:lnTo>
                <a:lnTo>
                  <a:pt x="298" y="74"/>
                </a:lnTo>
                <a:lnTo>
                  <a:pt x="296" y="72"/>
                </a:lnTo>
                <a:lnTo>
                  <a:pt x="296" y="72"/>
                </a:lnTo>
                <a:lnTo>
                  <a:pt x="296" y="72"/>
                </a:lnTo>
                <a:lnTo>
                  <a:pt x="296" y="70"/>
                </a:lnTo>
                <a:lnTo>
                  <a:pt x="296" y="70"/>
                </a:lnTo>
                <a:lnTo>
                  <a:pt x="296" y="70"/>
                </a:lnTo>
                <a:lnTo>
                  <a:pt x="296" y="70"/>
                </a:lnTo>
                <a:lnTo>
                  <a:pt x="294" y="70"/>
                </a:lnTo>
                <a:lnTo>
                  <a:pt x="292" y="70"/>
                </a:lnTo>
                <a:lnTo>
                  <a:pt x="292" y="70"/>
                </a:lnTo>
                <a:lnTo>
                  <a:pt x="290" y="70"/>
                </a:lnTo>
                <a:lnTo>
                  <a:pt x="292" y="68"/>
                </a:lnTo>
                <a:lnTo>
                  <a:pt x="294" y="68"/>
                </a:lnTo>
                <a:lnTo>
                  <a:pt x="296" y="66"/>
                </a:lnTo>
                <a:lnTo>
                  <a:pt x="296" y="66"/>
                </a:lnTo>
                <a:lnTo>
                  <a:pt x="300" y="64"/>
                </a:lnTo>
                <a:lnTo>
                  <a:pt x="300" y="64"/>
                </a:lnTo>
                <a:lnTo>
                  <a:pt x="300" y="64"/>
                </a:lnTo>
                <a:lnTo>
                  <a:pt x="302" y="66"/>
                </a:lnTo>
                <a:lnTo>
                  <a:pt x="302" y="66"/>
                </a:lnTo>
                <a:lnTo>
                  <a:pt x="302" y="66"/>
                </a:lnTo>
                <a:close/>
                <a:moveTo>
                  <a:pt x="280" y="84"/>
                </a:moveTo>
                <a:lnTo>
                  <a:pt x="280" y="84"/>
                </a:lnTo>
                <a:lnTo>
                  <a:pt x="280" y="84"/>
                </a:lnTo>
                <a:lnTo>
                  <a:pt x="280" y="84"/>
                </a:lnTo>
                <a:lnTo>
                  <a:pt x="280" y="84"/>
                </a:lnTo>
                <a:lnTo>
                  <a:pt x="280" y="84"/>
                </a:lnTo>
                <a:lnTo>
                  <a:pt x="280" y="84"/>
                </a:lnTo>
                <a:lnTo>
                  <a:pt x="278" y="84"/>
                </a:lnTo>
                <a:lnTo>
                  <a:pt x="278" y="84"/>
                </a:lnTo>
                <a:lnTo>
                  <a:pt x="278" y="84"/>
                </a:lnTo>
                <a:lnTo>
                  <a:pt x="278" y="84"/>
                </a:lnTo>
                <a:lnTo>
                  <a:pt x="278" y="84"/>
                </a:lnTo>
                <a:lnTo>
                  <a:pt x="278" y="84"/>
                </a:lnTo>
                <a:lnTo>
                  <a:pt x="278" y="84"/>
                </a:lnTo>
                <a:lnTo>
                  <a:pt x="278" y="84"/>
                </a:lnTo>
                <a:lnTo>
                  <a:pt x="278" y="84"/>
                </a:lnTo>
                <a:lnTo>
                  <a:pt x="278" y="84"/>
                </a:lnTo>
                <a:lnTo>
                  <a:pt x="280" y="84"/>
                </a:lnTo>
                <a:close/>
                <a:moveTo>
                  <a:pt x="56" y="260"/>
                </a:moveTo>
                <a:lnTo>
                  <a:pt x="56" y="260"/>
                </a:lnTo>
                <a:lnTo>
                  <a:pt x="56" y="260"/>
                </a:lnTo>
                <a:lnTo>
                  <a:pt x="54" y="260"/>
                </a:lnTo>
                <a:lnTo>
                  <a:pt x="54" y="260"/>
                </a:lnTo>
                <a:lnTo>
                  <a:pt x="54" y="260"/>
                </a:lnTo>
                <a:lnTo>
                  <a:pt x="56" y="260"/>
                </a:lnTo>
                <a:lnTo>
                  <a:pt x="56" y="260"/>
                </a:lnTo>
                <a:lnTo>
                  <a:pt x="56" y="258"/>
                </a:lnTo>
                <a:lnTo>
                  <a:pt x="56" y="258"/>
                </a:lnTo>
                <a:lnTo>
                  <a:pt x="58" y="258"/>
                </a:lnTo>
                <a:lnTo>
                  <a:pt x="58" y="258"/>
                </a:lnTo>
                <a:lnTo>
                  <a:pt x="58" y="258"/>
                </a:lnTo>
                <a:lnTo>
                  <a:pt x="58" y="256"/>
                </a:lnTo>
                <a:lnTo>
                  <a:pt x="58" y="256"/>
                </a:lnTo>
                <a:lnTo>
                  <a:pt x="58" y="256"/>
                </a:lnTo>
                <a:lnTo>
                  <a:pt x="58" y="254"/>
                </a:lnTo>
                <a:lnTo>
                  <a:pt x="60" y="254"/>
                </a:lnTo>
                <a:lnTo>
                  <a:pt x="60" y="252"/>
                </a:lnTo>
                <a:lnTo>
                  <a:pt x="60" y="252"/>
                </a:lnTo>
                <a:lnTo>
                  <a:pt x="60" y="250"/>
                </a:lnTo>
                <a:lnTo>
                  <a:pt x="60" y="250"/>
                </a:lnTo>
                <a:lnTo>
                  <a:pt x="60" y="250"/>
                </a:lnTo>
                <a:lnTo>
                  <a:pt x="60" y="250"/>
                </a:lnTo>
                <a:lnTo>
                  <a:pt x="62" y="250"/>
                </a:lnTo>
                <a:lnTo>
                  <a:pt x="62" y="250"/>
                </a:lnTo>
                <a:lnTo>
                  <a:pt x="62" y="250"/>
                </a:lnTo>
                <a:lnTo>
                  <a:pt x="62" y="250"/>
                </a:lnTo>
                <a:lnTo>
                  <a:pt x="62" y="250"/>
                </a:lnTo>
                <a:lnTo>
                  <a:pt x="62" y="250"/>
                </a:lnTo>
                <a:lnTo>
                  <a:pt x="64" y="250"/>
                </a:lnTo>
                <a:lnTo>
                  <a:pt x="64" y="250"/>
                </a:lnTo>
                <a:lnTo>
                  <a:pt x="64" y="252"/>
                </a:lnTo>
                <a:lnTo>
                  <a:pt x="64" y="252"/>
                </a:lnTo>
                <a:lnTo>
                  <a:pt x="64" y="252"/>
                </a:lnTo>
                <a:lnTo>
                  <a:pt x="64" y="252"/>
                </a:lnTo>
                <a:lnTo>
                  <a:pt x="62" y="256"/>
                </a:lnTo>
                <a:lnTo>
                  <a:pt x="62" y="256"/>
                </a:lnTo>
                <a:lnTo>
                  <a:pt x="62" y="258"/>
                </a:lnTo>
                <a:lnTo>
                  <a:pt x="62" y="258"/>
                </a:lnTo>
                <a:lnTo>
                  <a:pt x="62" y="258"/>
                </a:lnTo>
                <a:lnTo>
                  <a:pt x="62" y="258"/>
                </a:lnTo>
                <a:lnTo>
                  <a:pt x="62" y="258"/>
                </a:lnTo>
                <a:lnTo>
                  <a:pt x="60" y="258"/>
                </a:lnTo>
                <a:lnTo>
                  <a:pt x="60" y="258"/>
                </a:lnTo>
                <a:lnTo>
                  <a:pt x="60" y="258"/>
                </a:lnTo>
                <a:lnTo>
                  <a:pt x="60" y="258"/>
                </a:lnTo>
                <a:lnTo>
                  <a:pt x="60" y="258"/>
                </a:lnTo>
                <a:lnTo>
                  <a:pt x="58" y="258"/>
                </a:lnTo>
                <a:lnTo>
                  <a:pt x="58" y="260"/>
                </a:lnTo>
                <a:lnTo>
                  <a:pt x="58" y="260"/>
                </a:lnTo>
                <a:lnTo>
                  <a:pt x="56" y="260"/>
                </a:lnTo>
                <a:lnTo>
                  <a:pt x="56" y="260"/>
                </a:lnTo>
                <a:lnTo>
                  <a:pt x="56" y="260"/>
                </a:lnTo>
                <a:lnTo>
                  <a:pt x="56" y="260"/>
                </a:lnTo>
                <a:lnTo>
                  <a:pt x="56" y="260"/>
                </a:lnTo>
                <a:close/>
                <a:moveTo>
                  <a:pt x="280" y="80"/>
                </a:moveTo>
                <a:lnTo>
                  <a:pt x="278" y="82"/>
                </a:lnTo>
                <a:lnTo>
                  <a:pt x="278" y="82"/>
                </a:lnTo>
                <a:lnTo>
                  <a:pt x="278" y="82"/>
                </a:lnTo>
                <a:lnTo>
                  <a:pt x="278" y="82"/>
                </a:lnTo>
                <a:lnTo>
                  <a:pt x="278" y="82"/>
                </a:lnTo>
                <a:lnTo>
                  <a:pt x="276" y="82"/>
                </a:lnTo>
                <a:lnTo>
                  <a:pt x="276" y="82"/>
                </a:lnTo>
                <a:lnTo>
                  <a:pt x="276" y="82"/>
                </a:lnTo>
                <a:lnTo>
                  <a:pt x="276" y="80"/>
                </a:lnTo>
                <a:lnTo>
                  <a:pt x="276" y="80"/>
                </a:lnTo>
                <a:lnTo>
                  <a:pt x="276" y="80"/>
                </a:lnTo>
                <a:lnTo>
                  <a:pt x="276" y="78"/>
                </a:lnTo>
                <a:lnTo>
                  <a:pt x="276" y="78"/>
                </a:lnTo>
                <a:lnTo>
                  <a:pt x="276" y="78"/>
                </a:lnTo>
                <a:lnTo>
                  <a:pt x="278" y="78"/>
                </a:lnTo>
                <a:lnTo>
                  <a:pt x="278" y="78"/>
                </a:lnTo>
                <a:lnTo>
                  <a:pt x="280" y="78"/>
                </a:lnTo>
                <a:lnTo>
                  <a:pt x="280" y="78"/>
                </a:lnTo>
                <a:lnTo>
                  <a:pt x="280" y="78"/>
                </a:lnTo>
                <a:lnTo>
                  <a:pt x="280" y="78"/>
                </a:lnTo>
                <a:lnTo>
                  <a:pt x="280" y="78"/>
                </a:lnTo>
                <a:lnTo>
                  <a:pt x="280" y="80"/>
                </a:lnTo>
                <a:close/>
                <a:moveTo>
                  <a:pt x="218" y="140"/>
                </a:moveTo>
                <a:lnTo>
                  <a:pt x="218" y="140"/>
                </a:lnTo>
                <a:lnTo>
                  <a:pt x="218" y="140"/>
                </a:lnTo>
                <a:lnTo>
                  <a:pt x="218" y="140"/>
                </a:lnTo>
                <a:lnTo>
                  <a:pt x="218" y="140"/>
                </a:lnTo>
                <a:lnTo>
                  <a:pt x="218" y="140"/>
                </a:lnTo>
                <a:lnTo>
                  <a:pt x="218" y="140"/>
                </a:lnTo>
                <a:close/>
                <a:moveTo>
                  <a:pt x="184" y="130"/>
                </a:moveTo>
                <a:lnTo>
                  <a:pt x="184" y="130"/>
                </a:lnTo>
                <a:lnTo>
                  <a:pt x="186" y="130"/>
                </a:lnTo>
                <a:lnTo>
                  <a:pt x="186" y="132"/>
                </a:lnTo>
                <a:lnTo>
                  <a:pt x="184" y="132"/>
                </a:lnTo>
                <a:lnTo>
                  <a:pt x="184" y="130"/>
                </a:lnTo>
                <a:lnTo>
                  <a:pt x="184" y="130"/>
                </a:lnTo>
                <a:lnTo>
                  <a:pt x="184" y="13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6" name="Freeform 202"/>
          <p:cNvSpPr>
            <a:spLocks noEditPoints="1"/>
          </p:cNvSpPr>
          <p:nvPr/>
        </p:nvSpPr>
        <p:spPr bwMode="auto">
          <a:xfrm>
            <a:off x="5403850" y="3157538"/>
            <a:ext cx="158750" cy="149225"/>
          </a:xfrm>
          <a:custGeom>
            <a:avLst/>
            <a:gdLst/>
            <a:ahLst/>
            <a:cxnLst>
              <a:cxn ang="0">
                <a:pos x="2" y="46"/>
              </a:cxn>
              <a:cxn ang="0">
                <a:pos x="4" y="38"/>
              </a:cxn>
              <a:cxn ang="0">
                <a:pos x="8" y="28"/>
              </a:cxn>
              <a:cxn ang="0">
                <a:pos x="6" y="22"/>
              </a:cxn>
              <a:cxn ang="0">
                <a:pos x="8" y="16"/>
              </a:cxn>
              <a:cxn ang="0">
                <a:pos x="14" y="16"/>
              </a:cxn>
              <a:cxn ang="0">
                <a:pos x="16" y="10"/>
              </a:cxn>
              <a:cxn ang="0">
                <a:pos x="22" y="8"/>
              </a:cxn>
              <a:cxn ang="0">
                <a:pos x="28" y="2"/>
              </a:cxn>
              <a:cxn ang="0">
                <a:pos x="32" y="4"/>
              </a:cxn>
              <a:cxn ang="0">
                <a:pos x="36" y="16"/>
              </a:cxn>
              <a:cxn ang="0">
                <a:pos x="40" y="24"/>
              </a:cxn>
              <a:cxn ang="0">
                <a:pos x="40" y="28"/>
              </a:cxn>
              <a:cxn ang="0">
                <a:pos x="42" y="34"/>
              </a:cxn>
              <a:cxn ang="0">
                <a:pos x="44" y="42"/>
              </a:cxn>
              <a:cxn ang="0">
                <a:pos x="48" y="44"/>
              </a:cxn>
              <a:cxn ang="0">
                <a:pos x="50" y="48"/>
              </a:cxn>
              <a:cxn ang="0">
                <a:pos x="50" y="46"/>
              </a:cxn>
              <a:cxn ang="0">
                <a:pos x="52" y="46"/>
              </a:cxn>
              <a:cxn ang="0">
                <a:pos x="56" y="50"/>
              </a:cxn>
              <a:cxn ang="0">
                <a:pos x="62" y="50"/>
              </a:cxn>
              <a:cxn ang="0">
                <a:pos x="66" y="54"/>
              </a:cxn>
              <a:cxn ang="0">
                <a:pos x="76" y="66"/>
              </a:cxn>
              <a:cxn ang="0">
                <a:pos x="82" y="68"/>
              </a:cxn>
              <a:cxn ang="0">
                <a:pos x="86" y="74"/>
              </a:cxn>
              <a:cxn ang="0">
                <a:pos x="86" y="72"/>
              </a:cxn>
              <a:cxn ang="0">
                <a:pos x="88" y="80"/>
              </a:cxn>
              <a:cxn ang="0">
                <a:pos x="94" y="84"/>
              </a:cxn>
              <a:cxn ang="0">
                <a:pos x="98" y="86"/>
              </a:cxn>
              <a:cxn ang="0">
                <a:pos x="96" y="90"/>
              </a:cxn>
              <a:cxn ang="0">
                <a:pos x="92" y="94"/>
              </a:cxn>
              <a:cxn ang="0">
                <a:pos x="90" y="90"/>
              </a:cxn>
              <a:cxn ang="0">
                <a:pos x="88" y="90"/>
              </a:cxn>
              <a:cxn ang="0">
                <a:pos x="84" y="86"/>
              </a:cxn>
              <a:cxn ang="0">
                <a:pos x="82" y="86"/>
              </a:cxn>
              <a:cxn ang="0">
                <a:pos x="80" y="80"/>
              </a:cxn>
              <a:cxn ang="0">
                <a:pos x="76" y="76"/>
              </a:cxn>
              <a:cxn ang="0">
                <a:pos x="70" y="70"/>
              </a:cxn>
              <a:cxn ang="0">
                <a:pos x="66" y="66"/>
              </a:cxn>
              <a:cxn ang="0">
                <a:pos x="62" y="64"/>
              </a:cxn>
              <a:cxn ang="0">
                <a:pos x="58" y="62"/>
              </a:cxn>
              <a:cxn ang="0">
                <a:pos x="56" y="58"/>
              </a:cxn>
              <a:cxn ang="0">
                <a:pos x="52" y="60"/>
              </a:cxn>
              <a:cxn ang="0">
                <a:pos x="48" y="58"/>
              </a:cxn>
              <a:cxn ang="0">
                <a:pos x="42" y="58"/>
              </a:cxn>
              <a:cxn ang="0">
                <a:pos x="38" y="56"/>
              </a:cxn>
              <a:cxn ang="0">
                <a:pos x="30" y="60"/>
              </a:cxn>
              <a:cxn ang="0">
                <a:pos x="26" y="56"/>
              </a:cxn>
              <a:cxn ang="0">
                <a:pos x="22" y="52"/>
              </a:cxn>
              <a:cxn ang="0">
                <a:pos x="16" y="62"/>
              </a:cxn>
              <a:cxn ang="0">
                <a:pos x="10" y="60"/>
              </a:cxn>
              <a:cxn ang="0">
                <a:pos x="8" y="62"/>
              </a:cxn>
              <a:cxn ang="0">
                <a:pos x="2" y="62"/>
              </a:cxn>
              <a:cxn ang="0">
                <a:pos x="54" y="38"/>
              </a:cxn>
              <a:cxn ang="0">
                <a:pos x="56" y="38"/>
              </a:cxn>
              <a:cxn ang="0">
                <a:pos x="56" y="38"/>
              </a:cxn>
              <a:cxn ang="0">
                <a:pos x="56" y="40"/>
              </a:cxn>
              <a:cxn ang="0">
                <a:pos x="52" y="40"/>
              </a:cxn>
              <a:cxn ang="0">
                <a:pos x="54" y="38"/>
              </a:cxn>
              <a:cxn ang="0">
                <a:pos x="50" y="38"/>
              </a:cxn>
              <a:cxn ang="0">
                <a:pos x="52" y="36"/>
              </a:cxn>
            </a:cxnLst>
            <a:rect l="0" t="0" r="r" b="b"/>
            <a:pathLst>
              <a:path w="100" h="94">
                <a:moveTo>
                  <a:pt x="2" y="62"/>
                </a:moveTo>
                <a:lnTo>
                  <a:pt x="2" y="62"/>
                </a:lnTo>
                <a:lnTo>
                  <a:pt x="2" y="58"/>
                </a:lnTo>
                <a:lnTo>
                  <a:pt x="0" y="48"/>
                </a:lnTo>
                <a:lnTo>
                  <a:pt x="0" y="48"/>
                </a:lnTo>
                <a:lnTo>
                  <a:pt x="2" y="46"/>
                </a:lnTo>
                <a:lnTo>
                  <a:pt x="2" y="46"/>
                </a:lnTo>
                <a:lnTo>
                  <a:pt x="2" y="44"/>
                </a:lnTo>
                <a:lnTo>
                  <a:pt x="2" y="42"/>
                </a:lnTo>
                <a:lnTo>
                  <a:pt x="4" y="42"/>
                </a:lnTo>
                <a:lnTo>
                  <a:pt x="4" y="38"/>
                </a:lnTo>
                <a:lnTo>
                  <a:pt x="4" y="38"/>
                </a:lnTo>
                <a:lnTo>
                  <a:pt x="4" y="36"/>
                </a:lnTo>
                <a:lnTo>
                  <a:pt x="6" y="34"/>
                </a:lnTo>
                <a:lnTo>
                  <a:pt x="6" y="30"/>
                </a:lnTo>
                <a:lnTo>
                  <a:pt x="6" y="30"/>
                </a:lnTo>
                <a:lnTo>
                  <a:pt x="8" y="28"/>
                </a:lnTo>
                <a:lnTo>
                  <a:pt x="8" y="28"/>
                </a:lnTo>
                <a:lnTo>
                  <a:pt x="8" y="26"/>
                </a:lnTo>
                <a:lnTo>
                  <a:pt x="6" y="26"/>
                </a:lnTo>
                <a:lnTo>
                  <a:pt x="6" y="26"/>
                </a:lnTo>
                <a:lnTo>
                  <a:pt x="6" y="24"/>
                </a:lnTo>
                <a:lnTo>
                  <a:pt x="6" y="24"/>
                </a:lnTo>
                <a:lnTo>
                  <a:pt x="6" y="22"/>
                </a:lnTo>
                <a:lnTo>
                  <a:pt x="6" y="22"/>
                </a:lnTo>
                <a:lnTo>
                  <a:pt x="8" y="22"/>
                </a:lnTo>
                <a:lnTo>
                  <a:pt x="8" y="22"/>
                </a:lnTo>
                <a:lnTo>
                  <a:pt x="8" y="20"/>
                </a:lnTo>
                <a:lnTo>
                  <a:pt x="8" y="16"/>
                </a:lnTo>
                <a:lnTo>
                  <a:pt x="8" y="16"/>
                </a:lnTo>
                <a:lnTo>
                  <a:pt x="8" y="16"/>
                </a:lnTo>
                <a:lnTo>
                  <a:pt x="8" y="16"/>
                </a:lnTo>
                <a:lnTo>
                  <a:pt x="10" y="16"/>
                </a:lnTo>
                <a:lnTo>
                  <a:pt x="12" y="16"/>
                </a:lnTo>
                <a:lnTo>
                  <a:pt x="12" y="16"/>
                </a:lnTo>
                <a:lnTo>
                  <a:pt x="14" y="16"/>
                </a:lnTo>
                <a:lnTo>
                  <a:pt x="14" y="14"/>
                </a:lnTo>
                <a:lnTo>
                  <a:pt x="14" y="14"/>
                </a:lnTo>
                <a:lnTo>
                  <a:pt x="14" y="12"/>
                </a:lnTo>
                <a:lnTo>
                  <a:pt x="14" y="12"/>
                </a:lnTo>
                <a:lnTo>
                  <a:pt x="14" y="12"/>
                </a:lnTo>
                <a:lnTo>
                  <a:pt x="16" y="10"/>
                </a:lnTo>
                <a:lnTo>
                  <a:pt x="16" y="10"/>
                </a:lnTo>
                <a:lnTo>
                  <a:pt x="18" y="10"/>
                </a:lnTo>
                <a:lnTo>
                  <a:pt x="20" y="10"/>
                </a:lnTo>
                <a:lnTo>
                  <a:pt x="20" y="8"/>
                </a:lnTo>
                <a:lnTo>
                  <a:pt x="20" y="8"/>
                </a:lnTo>
                <a:lnTo>
                  <a:pt x="22" y="8"/>
                </a:lnTo>
                <a:lnTo>
                  <a:pt x="22" y="8"/>
                </a:lnTo>
                <a:lnTo>
                  <a:pt x="22" y="8"/>
                </a:lnTo>
                <a:lnTo>
                  <a:pt x="24" y="8"/>
                </a:lnTo>
                <a:lnTo>
                  <a:pt x="26" y="8"/>
                </a:lnTo>
                <a:lnTo>
                  <a:pt x="26" y="6"/>
                </a:lnTo>
                <a:lnTo>
                  <a:pt x="28" y="2"/>
                </a:lnTo>
                <a:lnTo>
                  <a:pt x="28" y="2"/>
                </a:lnTo>
                <a:lnTo>
                  <a:pt x="28" y="2"/>
                </a:lnTo>
                <a:lnTo>
                  <a:pt x="30" y="0"/>
                </a:lnTo>
                <a:lnTo>
                  <a:pt x="30" y="0"/>
                </a:lnTo>
                <a:lnTo>
                  <a:pt x="30" y="2"/>
                </a:lnTo>
                <a:lnTo>
                  <a:pt x="32" y="4"/>
                </a:lnTo>
                <a:lnTo>
                  <a:pt x="32" y="4"/>
                </a:lnTo>
                <a:lnTo>
                  <a:pt x="32" y="6"/>
                </a:lnTo>
                <a:lnTo>
                  <a:pt x="34" y="10"/>
                </a:lnTo>
                <a:lnTo>
                  <a:pt x="36" y="10"/>
                </a:lnTo>
                <a:lnTo>
                  <a:pt x="36" y="14"/>
                </a:lnTo>
                <a:lnTo>
                  <a:pt x="36" y="16"/>
                </a:lnTo>
                <a:lnTo>
                  <a:pt x="38" y="18"/>
                </a:lnTo>
                <a:lnTo>
                  <a:pt x="38" y="20"/>
                </a:lnTo>
                <a:lnTo>
                  <a:pt x="38" y="20"/>
                </a:lnTo>
                <a:lnTo>
                  <a:pt x="38" y="22"/>
                </a:lnTo>
                <a:lnTo>
                  <a:pt x="38" y="22"/>
                </a:lnTo>
                <a:lnTo>
                  <a:pt x="40" y="24"/>
                </a:lnTo>
                <a:lnTo>
                  <a:pt x="40" y="24"/>
                </a:lnTo>
                <a:lnTo>
                  <a:pt x="40" y="26"/>
                </a:lnTo>
                <a:lnTo>
                  <a:pt x="40" y="26"/>
                </a:lnTo>
                <a:lnTo>
                  <a:pt x="40" y="26"/>
                </a:lnTo>
                <a:lnTo>
                  <a:pt x="40" y="26"/>
                </a:lnTo>
                <a:lnTo>
                  <a:pt x="40" y="28"/>
                </a:lnTo>
                <a:lnTo>
                  <a:pt x="40" y="28"/>
                </a:lnTo>
                <a:lnTo>
                  <a:pt x="40" y="30"/>
                </a:lnTo>
                <a:lnTo>
                  <a:pt x="40" y="30"/>
                </a:lnTo>
                <a:lnTo>
                  <a:pt x="40" y="32"/>
                </a:lnTo>
                <a:lnTo>
                  <a:pt x="42" y="34"/>
                </a:lnTo>
                <a:lnTo>
                  <a:pt x="42" y="34"/>
                </a:lnTo>
                <a:lnTo>
                  <a:pt x="42" y="36"/>
                </a:lnTo>
                <a:lnTo>
                  <a:pt x="44" y="38"/>
                </a:lnTo>
                <a:lnTo>
                  <a:pt x="44" y="40"/>
                </a:lnTo>
                <a:lnTo>
                  <a:pt x="44" y="40"/>
                </a:lnTo>
                <a:lnTo>
                  <a:pt x="44" y="42"/>
                </a:lnTo>
                <a:lnTo>
                  <a:pt x="44" y="42"/>
                </a:lnTo>
                <a:lnTo>
                  <a:pt x="44" y="42"/>
                </a:lnTo>
                <a:lnTo>
                  <a:pt x="46" y="40"/>
                </a:lnTo>
                <a:lnTo>
                  <a:pt x="46" y="40"/>
                </a:lnTo>
                <a:lnTo>
                  <a:pt x="46" y="42"/>
                </a:lnTo>
                <a:lnTo>
                  <a:pt x="46" y="42"/>
                </a:lnTo>
                <a:lnTo>
                  <a:pt x="48" y="44"/>
                </a:lnTo>
                <a:lnTo>
                  <a:pt x="48" y="46"/>
                </a:lnTo>
                <a:lnTo>
                  <a:pt x="48" y="46"/>
                </a:lnTo>
                <a:lnTo>
                  <a:pt x="48" y="46"/>
                </a:lnTo>
                <a:lnTo>
                  <a:pt x="48" y="48"/>
                </a:lnTo>
                <a:lnTo>
                  <a:pt x="48" y="48"/>
                </a:lnTo>
                <a:lnTo>
                  <a:pt x="50" y="48"/>
                </a:lnTo>
                <a:lnTo>
                  <a:pt x="50" y="48"/>
                </a:lnTo>
                <a:lnTo>
                  <a:pt x="50" y="48"/>
                </a:lnTo>
                <a:lnTo>
                  <a:pt x="50" y="46"/>
                </a:lnTo>
                <a:lnTo>
                  <a:pt x="50" y="46"/>
                </a:lnTo>
                <a:lnTo>
                  <a:pt x="50" y="46"/>
                </a:lnTo>
                <a:lnTo>
                  <a:pt x="50" y="46"/>
                </a:lnTo>
                <a:lnTo>
                  <a:pt x="48" y="44"/>
                </a:lnTo>
                <a:lnTo>
                  <a:pt x="50" y="42"/>
                </a:lnTo>
                <a:lnTo>
                  <a:pt x="50" y="42"/>
                </a:lnTo>
                <a:lnTo>
                  <a:pt x="50" y="42"/>
                </a:lnTo>
                <a:lnTo>
                  <a:pt x="52" y="44"/>
                </a:lnTo>
                <a:lnTo>
                  <a:pt x="52" y="46"/>
                </a:lnTo>
                <a:lnTo>
                  <a:pt x="52" y="46"/>
                </a:lnTo>
                <a:lnTo>
                  <a:pt x="52" y="46"/>
                </a:lnTo>
                <a:lnTo>
                  <a:pt x="54" y="48"/>
                </a:lnTo>
                <a:lnTo>
                  <a:pt x="54" y="50"/>
                </a:lnTo>
                <a:lnTo>
                  <a:pt x="54" y="50"/>
                </a:lnTo>
                <a:lnTo>
                  <a:pt x="56" y="50"/>
                </a:lnTo>
                <a:lnTo>
                  <a:pt x="56" y="52"/>
                </a:lnTo>
                <a:lnTo>
                  <a:pt x="58" y="50"/>
                </a:lnTo>
                <a:lnTo>
                  <a:pt x="58" y="50"/>
                </a:lnTo>
                <a:lnTo>
                  <a:pt x="58" y="50"/>
                </a:lnTo>
                <a:lnTo>
                  <a:pt x="60" y="50"/>
                </a:lnTo>
                <a:lnTo>
                  <a:pt x="62" y="50"/>
                </a:lnTo>
                <a:lnTo>
                  <a:pt x="62" y="52"/>
                </a:lnTo>
                <a:lnTo>
                  <a:pt x="64" y="52"/>
                </a:lnTo>
                <a:lnTo>
                  <a:pt x="64" y="54"/>
                </a:lnTo>
                <a:lnTo>
                  <a:pt x="64" y="54"/>
                </a:lnTo>
                <a:lnTo>
                  <a:pt x="66" y="54"/>
                </a:lnTo>
                <a:lnTo>
                  <a:pt x="66" y="54"/>
                </a:lnTo>
                <a:lnTo>
                  <a:pt x="70" y="56"/>
                </a:lnTo>
                <a:lnTo>
                  <a:pt x="72" y="58"/>
                </a:lnTo>
                <a:lnTo>
                  <a:pt x="74" y="60"/>
                </a:lnTo>
                <a:lnTo>
                  <a:pt x="74" y="62"/>
                </a:lnTo>
                <a:lnTo>
                  <a:pt x="76" y="64"/>
                </a:lnTo>
                <a:lnTo>
                  <a:pt x="76" y="66"/>
                </a:lnTo>
                <a:lnTo>
                  <a:pt x="78" y="66"/>
                </a:lnTo>
                <a:lnTo>
                  <a:pt x="78" y="68"/>
                </a:lnTo>
                <a:lnTo>
                  <a:pt x="78" y="68"/>
                </a:lnTo>
                <a:lnTo>
                  <a:pt x="78" y="68"/>
                </a:lnTo>
                <a:lnTo>
                  <a:pt x="80" y="68"/>
                </a:lnTo>
                <a:lnTo>
                  <a:pt x="82" y="68"/>
                </a:lnTo>
                <a:lnTo>
                  <a:pt x="82" y="68"/>
                </a:lnTo>
                <a:lnTo>
                  <a:pt x="82" y="70"/>
                </a:lnTo>
                <a:lnTo>
                  <a:pt x="84" y="70"/>
                </a:lnTo>
                <a:lnTo>
                  <a:pt x="84" y="72"/>
                </a:lnTo>
                <a:lnTo>
                  <a:pt x="84" y="72"/>
                </a:lnTo>
                <a:lnTo>
                  <a:pt x="86" y="74"/>
                </a:lnTo>
                <a:lnTo>
                  <a:pt x="86" y="74"/>
                </a:lnTo>
                <a:lnTo>
                  <a:pt x="86" y="72"/>
                </a:lnTo>
                <a:lnTo>
                  <a:pt x="86" y="72"/>
                </a:lnTo>
                <a:lnTo>
                  <a:pt x="86" y="72"/>
                </a:lnTo>
                <a:lnTo>
                  <a:pt x="86" y="72"/>
                </a:lnTo>
                <a:lnTo>
                  <a:pt x="86" y="72"/>
                </a:lnTo>
                <a:lnTo>
                  <a:pt x="86" y="74"/>
                </a:lnTo>
                <a:lnTo>
                  <a:pt x="86" y="74"/>
                </a:lnTo>
                <a:lnTo>
                  <a:pt x="88" y="76"/>
                </a:lnTo>
                <a:lnTo>
                  <a:pt x="88" y="76"/>
                </a:lnTo>
                <a:lnTo>
                  <a:pt x="88" y="78"/>
                </a:lnTo>
                <a:lnTo>
                  <a:pt x="88" y="80"/>
                </a:lnTo>
                <a:lnTo>
                  <a:pt x="90" y="80"/>
                </a:lnTo>
                <a:lnTo>
                  <a:pt x="90" y="80"/>
                </a:lnTo>
                <a:lnTo>
                  <a:pt x="92" y="80"/>
                </a:lnTo>
                <a:lnTo>
                  <a:pt x="94" y="82"/>
                </a:lnTo>
                <a:lnTo>
                  <a:pt x="94" y="82"/>
                </a:lnTo>
                <a:lnTo>
                  <a:pt x="94" y="84"/>
                </a:lnTo>
                <a:lnTo>
                  <a:pt x="94" y="84"/>
                </a:lnTo>
                <a:lnTo>
                  <a:pt x="94" y="86"/>
                </a:lnTo>
                <a:lnTo>
                  <a:pt x="96" y="86"/>
                </a:lnTo>
                <a:lnTo>
                  <a:pt x="96" y="86"/>
                </a:lnTo>
                <a:lnTo>
                  <a:pt x="98" y="86"/>
                </a:lnTo>
                <a:lnTo>
                  <a:pt x="98" y="86"/>
                </a:lnTo>
                <a:lnTo>
                  <a:pt x="98" y="86"/>
                </a:lnTo>
                <a:lnTo>
                  <a:pt x="98" y="86"/>
                </a:lnTo>
                <a:lnTo>
                  <a:pt x="100" y="86"/>
                </a:lnTo>
                <a:lnTo>
                  <a:pt x="100" y="88"/>
                </a:lnTo>
                <a:lnTo>
                  <a:pt x="100" y="88"/>
                </a:lnTo>
                <a:lnTo>
                  <a:pt x="96" y="90"/>
                </a:lnTo>
                <a:lnTo>
                  <a:pt x="96" y="92"/>
                </a:lnTo>
                <a:lnTo>
                  <a:pt x="96" y="92"/>
                </a:lnTo>
                <a:lnTo>
                  <a:pt x="96" y="92"/>
                </a:lnTo>
                <a:lnTo>
                  <a:pt x="94" y="94"/>
                </a:lnTo>
                <a:lnTo>
                  <a:pt x="94" y="94"/>
                </a:lnTo>
                <a:lnTo>
                  <a:pt x="92" y="94"/>
                </a:lnTo>
                <a:lnTo>
                  <a:pt x="92" y="92"/>
                </a:lnTo>
                <a:lnTo>
                  <a:pt x="92" y="92"/>
                </a:lnTo>
                <a:lnTo>
                  <a:pt x="92" y="92"/>
                </a:lnTo>
                <a:lnTo>
                  <a:pt x="90" y="92"/>
                </a:lnTo>
                <a:lnTo>
                  <a:pt x="90" y="92"/>
                </a:lnTo>
                <a:lnTo>
                  <a:pt x="90" y="90"/>
                </a:lnTo>
                <a:lnTo>
                  <a:pt x="90" y="92"/>
                </a:lnTo>
                <a:lnTo>
                  <a:pt x="88" y="92"/>
                </a:lnTo>
                <a:lnTo>
                  <a:pt x="88" y="90"/>
                </a:lnTo>
                <a:lnTo>
                  <a:pt x="88" y="90"/>
                </a:lnTo>
                <a:lnTo>
                  <a:pt x="88" y="90"/>
                </a:lnTo>
                <a:lnTo>
                  <a:pt x="88" y="90"/>
                </a:lnTo>
                <a:lnTo>
                  <a:pt x="88" y="88"/>
                </a:lnTo>
                <a:lnTo>
                  <a:pt x="86" y="88"/>
                </a:lnTo>
                <a:lnTo>
                  <a:pt x="86" y="88"/>
                </a:lnTo>
                <a:lnTo>
                  <a:pt x="86" y="86"/>
                </a:lnTo>
                <a:lnTo>
                  <a:pt x="84" y="86"/>
                </a:lnTo>
                <a:lnTo>
                  <a:pt x="84" y="86"/>
                </a:lnTo>
                <a:lnTo>
                  <a:pt x="84" y="86"/>
                </a:lnTo>
                <a:lnTo>
                  <a:pt x="84" y="86"/>
                </a:lnTo>
                <a:lnTo>
                  <a:pt x="84" y="86"/>
                </a:lnTo>
                <a:lnTo>
                  <a:pt x="84" y="86"/>
                </a:lnTo>
                <a:lnTo>
                  <a:pt x="82" y="86"/>
                </a:lnTo>
                <a:lnTo>
                  <a:pt x="82" y="86"/>
                </a:lnTo>
                <a:lnTo>
                  <a:pt x="82" y="84"/>
                </a:lnTo>
                <a:lnTo>
                  <a:pt x="82" y="84"/>
                </a:lnTo>
                <a:lnTo>
                  <a:pt x="80" y="82"/>
                </a:lnTo>
                <a:lnTo>
                  <a:pt x="80" y="82"/>
                </a:lnTo>
                <a:lnTo>
                  <a:pt x="80" y="80"/>
                </a:lnTo>
                <a:lnTo>
                  <a:pt x="80" y="80"/>
                </a:lnTo>
                <a:lnTo>
                  <a:pt x="80" y="80"/>
                </a:lnTo>
                <a:lnTo>
                  <a:pt x="80" y="80"/>
                </a:lnTo>
                <a:lnTo>
                  <a:pt x="78" y="78"/>
                </a:lnTo>
                <a:lnTo>
                  <a:pt x="76" y="78"/>
                </a:lnTo>
                <a:lnTo>
                  <a:pt x="76" y="76"/>
                </a:lnTo>
                <a:lnTo>
                  <a:pt x="76" y="76"/>
                </a:lnTo>
                <a:lnTo>
                  <a:pt x="76" y="76"/>
                </a:lnTo>
                <a:lnTo>
                  <a:pt x="74" y="76"/>
                </a:lnTo>
                <a:lnTo>
                  <a:pt x="72" y="74"/>
                </a:lnTo>
                <a:lnTo>
                  <a:pt x="72" y="72"/>
                </a:lnTo>
                <a:lnTo>
                  <a:pt x="70" y="72"/>
                </a:lnTo>
                <a:lnTo>
                  <a:pt x="70" y="70"/>
                </a:lnTo>
                <a:lnTo>
                  <a:pt x="70" y="70"/>
                </a:lnTo>
                <a:lnTo>
                  <a:pt x="70" y="70"/>
                </a:lnTo>
                <a:lnTo>
                  <a:pt x="68" y="68"/>
                </a:lnTo>
                <a:lnTo>
                  <a:pt x="68" y="68"/>
                </a:lnTo>
                <a:lnTo>
                  <a:pt x="68" y="68"/>
                </a:lnTo>
                <a:lnTo>
                  <a:pt x="66" y="66"/>
                </a:lnTo>
                <a:lnTo>
                  <a:pt x="66" y="66"/>
                </a:lnTo>
                <a:lnTo>
                  <a:pt x="64" y="64"/>
                </a:lnTo>
                <a:lnTo>
                  <a:pt x="64" y="64"/>
                </a:lnTo>
                <a:lnTo>
                  <a:pt x="64" y="64"/>
                </a:lnTo>
                <a:lnTo>
                  <a:pt x="64" y="64"/>
                </a:lnTo>
                <a:lnTo>
                  <a:pt x="62" y="64"/>
                </a:lnTo>
                <a:lnTo>
                  <a:pt x="62" y="64"/>
                </a:lnTo>
                <a:lnTo>
                  <a:pt x="62" y="64"/>
                </a:lnTo>
                <a:lnTo>
                  <a:pt x="62" y="62"/>
                </a:lnTo>
                <a:lnTo>
                  <a:pt x="60" y="62"/>
                </a:lnTo>
                <a:lnTo>
                  <a:pt x="60" y="62"/>
                </a:lnTo>
                <a:lnTo>
                  <a:pt x="58" y="62"/>
                </a:lnTo>
                <a:lnTo>
                  <a:pt x="58" y="60"/>
                </a:lnTo>
                <a:lnTo>
                  <a:pt x="58" y="60"/>
                </a:lnTo>
                <a:lnTo>
                  <a:pt x="58" y="60"/>
                </a:lnTo>
                <a:lnTo>
                  <a:pt x="56" y="60"/>
                </a:lnTo>
                <a:lnTo>
                  <a:pt x="56" y="60"/>
                </a:lnTo>
                <a:lnTo>
                  <a:pt x="56" y="58"/>
                </a:lnTo>
                <a:lnTo>
                  <a:pt x="56" y="58"/>
                </a:lnTo>
                <a:lnTo>
                  <a:pt x="54" y="58"/>
                </a:lnTo>
                <a:lnTo>
                  <a:pt x="54" y="58"/>
                </a:lnTo>
                <a:lnTo>
                  <a:pt x="52" y="60"/>
                </a:lnTo>
                <a:lnTo>
                  <a:pt x="52" y="60"/>
                </a:lnTo>
                <a:lnTo>
                  <a:pt x="52" y="60"/>
                </a:lnTo>
                <a:lnTo>
                  <a:pt x="50" y="58"/>
                </a:lnTo>
                <a:lnTo>
                  <a:pt x="50" y="58"/>
                </a:lnTo>
                <a:lnTo>
                  <a:pt x="50" y="58"/>
                </a:lnTo>
                <a:lnTo>
                  <a:pt x="48" y="58"/>
                </a:lnTo>
                <a:lnTo>
                  <a:pt x="48" y="58"/>
                </a:lnTo>
                <a:lnTo>
                  <a:pt x="48" y="58"/>
                </a:lnTo>
                <a:lnTo>
                  <a:pt x="46" y="58"/>
                </a:lnTo>
                <a:lnTo>
                  <a:pt x="46" y="58"/>
                </a:lnTo>
                <a:lnTo>
                  <a:pt x="44" y="58"/>
                </a:lnTo>
                <a:lnTo>
                  <a:pt x="42" y="58"/>
                </a:lnTo>
                <a:lnTo>
                  <a:pt x="42" y="58"/>
                </a:lnTo>
                <a:lnTo>
                  <a:pt x="42" y="58"/>
                </a:lnTo>
                <a:lnTo>
                  <a:pt x="40" y="58"/>
                </a:lnTo>
                <a:lnTo>
                  <a:pt x="40" y="56"/>
                </a:lnTo>
                <a:lnTo>
                  <a:pt x="40" y="56"/>
                </a:lnTo>
                <a:lnTo>
                  <a:pt x="40" y="56"/>
                </a:lnTo>
                <a:lnTo>
                  <a:pt x="40" y="56"/>
                </a:lnTo>
                <a:lnTo>
                  <a:pt x="38" y="56"/>
                </a:lnTo>
                <a:lnTo>
                  <a:pt x="38" y="56"/>
                </a:lnTo>
                <a:lnTo>
                  <a:pt x="38" y="58"/>
                </a:lnTo>
                <a:lnTo>
                  <a:pt x="36" y="58"/>
                </a:lnTo>
                <a:lnTo>
                  <a:pt x="36" y="58"/>
                </a:lnTo>
                <a:lnTo>
                  <a:pt x="32" y="60"/>
                </a:lnTo>
                <a:lnTo>
                  <a:pt x="30" y="60"/>
                </a:lnTo>
                <a:lnTo>
                  <a:pt x="28" y="58"/>
                </a:lnTo>
                <a:lnTo>
                  <a:pt x="28" y="56"/>
                </a:lnTo>
                <a:lnTo>
                  <a:pt x="28" y="56"/>
                </a:lnTo>
                <a:lnTo>
                  <a:pt x="28" y="56"/>
                </a:lnTo>
                <a:lnTo>
                  <a:pt x="26" y="54"/>
                </a:lnTo>
                <a:lnTo>
                  <a:pt x="26" y="56"/>
                </a:lnTo>
                <a:lnTo>
                  <a:pt x="24" y="54"/>
                </a:lnTo>
                <a:lnTo>
                  <a:pt x="24" y="54"/>
                </a:lnTo>
                <a:lnTo>
                  <a:pt x="24" y="54"/>
                </a:lnTo>
                <a:lnTo>
                  <a:pt x="24" y="54"/>
                </a:lnTo>
                <a:lnTo>
                  <a:pt x="22" y="52"/>
                </a:lnTo>
                <a:lnTo>
                  <a:pt x="22" y="52"/>
                </a:lnTo>
                <a:lnTo>
                  <a:pt x="22" y="52"/>
                </a:lnTo>
                <a:lnTo>
                  <a:pt x="22" y="54"/>
                </a:lnTo>
                <a:lnTo>
                  <a:pt x="20" y="60"/>
                </a:lnTo>
                <a:lnTo>
                  <a:pt x="18" y="64"/>
                </a:lnTo>
                <a:lnTo>
                  <a:pt x="18" y="64"/>
                </a:lnTo>
                <a:lnTo>
                  <a:pt x="16" y="62"/>
                </a:lnTo>
                <a:lnTo>
                  <a:pt x="16" y="60"/>
                </a:lnTo>
                <a:lnTo>
                  <a:pt x="14" y="60"/>
                </a:lnTo>
                <a:lnTo>
                  <a:pt x="14" y="58"/>
                </a:lnTo>
                <a:lnTo>
                  <a:pt x="12" y="58"/>
                </a:lnTo>
                <a:lnTo>
                  <a:pt x="12" y="60"/>
                </a:lnTo>
                <a:lnTo>
                  <a:pt x="10" y="60"/>
                </a:lnTo>
                <a:lnTo>
                  <a:pt x="10" y="60"/>
                </a:lnTo>
                <a:lnTo>
                  <a:pt x="10" y="60"/>
                </a:lnTo>
                <a:lnTo>
                  <a:pt x="10" y="62"/>
                </a:lnTo>
                <a:lnTo>
                  <a:pt x="10" y="62"/>
                </a:lnTo>
                <a:lnTo>
                  <a:pt x="10" y="62"/>
                </a:lnTo>
                <a:lnTo>
                  <a:pt x="8" y="62"/>
                </a:lnTo>
                <a:lnTo>
                  <a:pt x="8" y="62"/>
                </a:lnTo>
                <a:lnTo>
                  <a:pt x="6" y="62"/>
                </a:lnTo>
                <a:lnTo>
                  <a:pt x="6" y="62"/>
                </a:lnTo>
                <a:lnTo>
                  <a:pt x="4" y="62"/>
                </a:lnTo>
                <a:lnTo>
                  <a:pt x="2" y="62"/>
                </a:lnTo>
                <a:lnTo>
                  <a:pt x="2" y="62"/>
                </a:lnTo>
                <a:close/>
                <a:moveTo>
                  <a:pt x="54" y="38"/>
                </a:moveTo>
                <a:lnTo>
                  <a:pt x="54" y="38"/>
                </a:lnTo>
                <a:lnTo>
                  <a:pt x="54" y="38"/>
                </a:lnTo>
                <a:lnTo>
                  <a:pt x="54" y="38"/>
                </a:lnTo>
                <a:lnTo>
                  <a:pt x="54" y="38"/>
                </a:lnTo>
                <a:lnTo>
                  <a:pt x="54" y="38"/>
                </a:lnTo>
                <a:lnTo>
                  <a:pt x="54" y="40"/>
                </a:lnTo>
                <a:lnTo>
                  <a:pt x="56" y="40"/>
                </a:lnTo>
                <a:lnTo>
                  <a:pt x="56" y="38"/>
                </a:lnTo>
                <a:lnTo>
                  <a:pt x="56" y="38"/>
                </a:lnTo>
                <a:lnTo>
                  <a:pt x="56" y="38"/>
                </a:lnTo>
                <a:lnTo>
                  <a:pt x="56" y="38"/>
                </a:lnTo>
                <a:lnTo>
                  <a:pt x="56" y="38"/>
                </a:lnTo>
                <a:lnTo>
                  <a:pt x="56" y="38"/>
                </a:lnTo>
                <a:lnTo>
                  <a:pt x="56" y="38"/>
                </a:lnTo>
                <a:lnTo>
                  <a:pt x="56" y="38"/>
                </a:lnTo>
                <a:lnTo>
                  <a:pt x="56" y="38"/>
                </a:lnTo>
                <a:lnTo>
                  <a:pt x="56" y="38"/>
                </a:lnTo>
                <a:lnTo>
                  <a:pt x="58" y="40"/>
                </a:lnTo>
                <a:lnTo>
                  <a:pt x="58" y="40"/>
                </a:lnTo>
                <a:lnTo>
                  <a:pt x="58" y="40"/>
                </a:lnTo>
                <a:lnTo>
                  <a:pt x="58" y="40"/>
                </a:lnTo>
                <a:lnTo>
                  <a:pt x="56" y="40"/>
                </a:lnTo>
                <a:lnTo>
                  <a:pt x="56" y="40"/>
                </a:lnTo>
                <a:lnTo>
                  <a:pt x="54" y="40"/>
                </a:lnTo>
                <a:lnTo>
                  <a:pt x="54" y="40"/>
                </a:lnTo>
                <a:lnTo>
                  <a:pt x="54" y="40"/>
                </a:lnTo>
                <a:lnTo>
                  <a:pt x="52" y="40"/>
                </a:lnTo>
                <a:lnTo>
                  <a:pt x="52" y="40"/>
                </a:lnTo>
                <a:lnTo>
                  <a:pt x="52" y="40"/>
                </a:lnTo>
                <a:lnTo>
                  <a:pt x="52" y="38"/>
                </a:lnTo>
                <a:lnTo>
                  <a:pt x="52" y="38"/>
                </a:lnTo>
                <a:lnTo>
                  <a:pt x="52" y="40"/>
                </a:lnTo>
                <a:lnTo>
                  <a:pt x="52" y="40"/>
                </a:lnTo>
                <a:lnTo>
                  <a:pt x="52" y="40"/>
                </a:lnTo>
                <a:lnTo>
                  <a:pt x="54" y="38"/>
                </a:lnTo>
                <a:lnTo>
                  <a:pt x="52" y="38"/>
                </a:lnTo>
                <a:lnTo>
                  <a:pt x="52" y="38"/>
                </a:lnTo>
                <a:lnTo>
                  <a:pt x="52" y="38"/>
                </a:lnTo>
                <a:lnTo>
                  <a:pt x="52" y="38"/>
                </a:lnTo>
                <a:lnTo>
                  <a:pt x="52" y="38"/>
                </a:lnTo>
                <a:lnTo>
                  <a:pt x="50" y="38"/>
                </a:lnTo>
                <a:lnTo>
                  <a:pt x="50" y="38"/>
                </a:lnTo>
                <a:lnTo>
                  <a:pt x="50" y="36"/>
                </a:lnTo>
                <a:lnTo>
                  <a:pt x="52" y="36"/>
                </a:lnTo>
                <a:lnTo>
                  <a:pt x="52" y="36"/>
                </a:lnTo>
                <a:lnTo>
                  <a:pt x="52" y="36"/>
                </a:lnTo>
                <a:lnTo>
                  <a:pt x="52" y="36"/>
                </a:lnTo>
                <a:lnTo>
                  <a:pt x="52" y="36"/>
                </a:lnTo>
                <a:lnTo>
                  <a:pt x="52" y="36"/>
                </a:lnTo>
                <a:lnTo>
                  <a:pt x="54" y="36"/>
                </a:lnTo>
                <a:lnTo>
                  <a:pt x="54" y="36"/>
                </a:lnTo>
                <a:lnTo>
                  <a:pt x="54" y="3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7" name="Freeform 203"/>
          <p:cNvSpPr>
            <a:spLocks/>
          </p:cNvSpPr>
          <p:nvPr/>
        </p:nvSpPr>
        <p:spPr bwMode="auto">
          <a:xfrm>
            <a:off x="5118100" y="2798763"/>
            <a:ext cx="288925" cy="254000"/>
          </a:xfrm>
          <a:custGeom>
            <a:avLst/>
            <a:gdLst/>
            <a:ahLst/>
            <a:cxnLst>
              <a:cxn ang="0">
                <a:pos x="140" y="26"/>
              </a:cxn>
              <a:cxn ang="0">
                <a:pos x="142" y="38"/>
              </a:cxn>
              <a:cxn ang="0">
                <a:pos x="138" y="52"/>
              </a:cxn>
              <a:cxn ang="0">
                <a:pos x="138" y="62"/>
              </a:cxn>
              <a:cxn ang="0">
                <a:pos x="130" y="60"/>
              </a:cxn>
              <a:cxn ang="0">
                <a:pos x="122" y="50"/>
              </a:cxn>
              <a:cxn ang="0">
                <a:pos x="114" y="36"/>
              </a:cxn>
              <a:cxn ang="0">
                <a:pos x="110" y="26"/>
              </a:cxn>
              <a:cxn ang="0">
                <a:pos x="108" y="34"/>
              </a:cxn>
              <a:cxn ang="0">
                <a:pos x="114" y="46"/>
              </a:cxn>
              <a:cxn ang="0">
                <a:pos x="118" y="52"/>
              </a:cxn>
              <a:cxn ang="0">
                <a:pos x="126" y="60"/>
              </a:cxn>
              <a:cxn ang="0">
                <a:pos x="126" y="66"/>
              </a:cxn>
              <a:cxn ang="0">
                <a:pos x="132" y="72"/>
              </a:cxn>
              <a:cxn ang="0">
                <a:pos x="134" y="82"/>
              </a:cxn>
              <a:cxn ang="0">
                <a:pos x="142" y="96"/>
              </a:cxn>
              <a:cxn ang="0">
                <a:pos x="150" y="108"/>
              </a:cxn>
              <a:cxn ang="0">
                <a:pos x="156" y="120"/>
              </a:cxn>
              <a:cxn ang="0">
                <a:pos x="164" y="126"/>
              </a:cxn>
              <a:cxn ang="0">
                <a:pos x="160" y="130"/>
              </a:cxn>
              <a:cxn ang="0">
                <a:pos x="162" y="140"/>
              </a:cxn>
              <a:cxn ang="0">
                <a:pos x="166" y="148"/>
              </a:cxn>
              <a:cxn ang="0">
                <a:pos x="176" y="154"/>
              </a:cxn>
              <a:cxn ang="0">
                <a:pos x="180" y="160"/>
              </a:cxn>
              <a:cxn ang="0">
                <a:pos x="160" y="160"/>
              </a:cxn>
              <a:cxn ang="0">
                <a:pos x="142" y="160"/>
              </a:cxn>
              <a:cxn ang="0">
                <a:pos x="128" y="160"/>
              </a:cxn>
              <a:cxn ang="0">
                <a:pos x="104" y="160"/>
              </a:cxn>
              <a:cxn ang="0">
                <a:pos x="102" y="158"/>
              </a:cxn>
              <a:cxn ang="0">
                <a:pos x="88" y="160"/>
              </a:cxn>
              <a:cxn ang="0">
                <a:pos x="70" y="160"/>
              </a:cxn>
              <a:cxn ang="0">
                <a:pos x="44" y="160"/>
              </a:cxn>
              <a:cxn ang="0">
                <a:pos x="22" y="160"/>
              </a:cxn>
              <a:cxn ang="0">
                <a:pos x="8" y="114"/>
              </a:cxn>
              <a:cxn ang="0">
                <a:pos x="6" y="70"/>
              </a:cxn>
              <a:cxn ang="0">
                <a:pos x="2" y="36"/>
              </a:cxn>
              <a:cxn ang="0">
                <a:pos x="0" y="26"/>
              </a:cxn>
              <a:cxn ang="0">
                <a:pos x="2" y="18"/>
              </a:cxn>
              <a:cxn ang="0">
                <a:pos x="2" y="2"/>
              </a:cxn>
              <a:cxn ang="0">
                <a:pos x="4" y="0"/>
              </a:cxn>
              <a:cxn ang="0">
                <a:pos x="16" y="0"/>
              </a:cxn>
              <a:cxn ang="0">
                <a:pos x="28" y="2"/>
              </a:cxn>
              <a:cxn ang="0">
                <a:pos x="36" y="6"/>
              </a:cxn>
              <a:cxn ang="0">
                <a:pos x="42" y="8"/>
              </a:cxn>
              <a:cxn ang="0">
                <a:pos x="56" y="10"/>
              </a:cxn>
              <a:cxn ang="0">
                <a:pos x="62" y="12"/>
              </a:cxn>
              <a:cxn ang="0">
                <a:pos x="68" y="8"/>
              </a:cxn>
              <a:cxn ang="0">
                <a:pos x="76" y="4"/>
              </a:cxn>
              <a:cxn ang="0">
                <a:pos x="80" y="2"/>
              </a:cxn>
              <a:cxn ang="0">
                <a:pos x="80" y="4"/>
              </a:cxn>
              <a:cxn ang="0">
                <a:pos x="86" y="0"/>
              </a:cxn>
              <a:cxn ang="0">
                <a:pos x="92" y="2"/>
              </a:cxn>
              <a:cxn ang="0">
                <a:pos x="98" y="0"/>
              </a:cxn>
              <a:cxn ang="0">
                <a:pos x="102" y="4"/>
              </a:cxn>
              <a:cxn ang="0">
                <a:pos x="98" y="2"/>
              </a:cxn>
              <a:cxn ang="0">
                <a:pos x="100" y="6"/>
              </a:cxn>
              <a:cxn ang="0">
                <a:pos x="104" y="8"/>
              </a:cxn>
              <a:cxn ang="0">
                <a:pos x="104" y="6"/>
              </a:cxn>
              <a:cxn ang="0">
                <a:pos x="112" y="10"/>
              </a:cxn>
              <a:cxn ang="0">
                <a:pos x="122" y="8"/>
              </a:cxn>
              <a:cxn ang="0">
                <a:pos x="128" y="6"/>
              </a:cxn>
            </a:cxnLst>
            <a:rect l="0" t="0" r="r" b="b"/>
            <a:pathLst>
              <a:path w="182" h="160">
                <a:moveTo>
                  <a:pt x="132" y="6"/>
                </a:moveTo>
                <a:lnTo>
                  <a:pt x="132" y="8"/>
                </a:lnTo>
                <a:lnTo>
                  <a:pt x="134" y="12"/>
                </a:lnTo>
                <a:lnTo>
                  <a:pt x="136" y="14"/>
                </a:lnTo>
                <a:lnTo>
                  <a:pt x="138" y="18"/>
                </a:lnTo>
                <a:lnTo>
                  <a:pt x="138" y="20"/>
                </a:lnTo>
                <a:lnTo>
                  <a:pt x="138" y="20"/>
                </a:lnTo>
                <a:lnTo>
                  <a:pt x="138" y="20"/>
                </a:lnTo>
                <a:lnTo>
                  <a:pt x="140" y="24"/>
                </a:lnTo>
                <a:lnTo>
                  <a:pt x="140" y="26"/>
                </a:lnTo>
                <a:lnTo>
                  <a:pt x="142" y="30"/>
                </a:lnTo>
                <a:lnTo>
                  <a:pt x="144" y="32"/>
                </a:lnTo>
                <a:lnTo>
                  <a:pt x="144" y="32"/>
                </a:lnTo>
                <a:lnTo>
                  <a:pt x="144" y="32"/>
                </a:lnTo>
                <a:lnTo>
                  <a:pt x="144" y="34"/>
                </a:lnTo>
                <a:lnTo>
                  <a:pt x="144" y="34"/>
                </a:lnTo>
                <a:lnTo>
                  <a:pt x="144" y="36"/>
                </a:lnTo>
                <a:lnTo>
                  <a:pt x="144" y="36"/>
                </a:lnTo>
                <a:lnTo>
                  <a:pt x="142" y="38"/>
                </a:lnTo>
                <a:lnTo>
                  <a:pt x="142" y="38"/>
                </a:lnTo>
                <a:lnTo>
                  <a:pt x="142" y="40"/>
                </a:lnTo>
                <a:lnTo>
                  <a:pt x="142" y="42"/>
                </a:lnTo>
                <a:lnTo>
                  <a:pt x="140" y="46"/>
                </a:lnTo>
                <a:lnTo>
                  <a:pt x="140" y="48"/>
                </a:lnTo>
                <a:lnTo>
                  <a:pt x="140" y="48"/>
                </a:lnTo>
                <a:lnTo>
                  <a:pt x="140" y="48"/>
                </a:lnTo>
                <a:lnTo>
                  <a:pt x="140" y="48"/>
                </a:lnTo>
                <a:lnTo>
                  <a:pt x="140" y="50"/>
                </a:lnTo>
                <a:lnTo>
                  <a:pt x="140" y="50"/>
                </a:lnTo>
                <a:lnTo>
                  <a:pt x="138" y="52"/>
                </a:lnTo>
                <a:lnTo>
                  <a:pt x="138" y="54"/>
                </a:lnTo>
                <a:lnTo>
                  <a:pt x="138" y="56"/>
                </a:lnTo>
                <a:lnTo>
                  <a:pt x="138" y="56"/>
                </a:lnTo>
                <a:lnTo>
                  <a:pt x="140" y="56"/>
                </a:lnTo>
                <a:lnTo>
                  <a:pt x="140" y="60"/>
                </a:lnTo>
                <a:lnTo>
                  <a:pt x="140" y="60"/>
                </a:lnTo>
                <a:lnTo>
                  <a:pt x="140" y="60"/>
                </a:lnTo>
                <a:lnTo>
                  <a:pt x="138" y="62"/>
                </a:lnTo>
                <a:lnTo>
                  <a:pt x="138" y="62"/>
                </a:lnTo>
                <a:lnTo>
                  <a:pt x="138" y="62"/>
                </a:lnTo>
                <a:lnTo>
                  <a:pt x="138" y="64"/>
                </a:lnTo>
                <a:lnTo>
                  <a:pt x="138" y="64"/>
                </a:lnTo>
                <a:lnTo>
                  <a:pt x="138" y="64"/>
                </a:lnTo>
                <a:lnTo>
                  <a:pt x="136" y="64"/>
                </a:lnTo>
                <a:lnTo>
                  <a:pt x="136" y="64"/>
                </a:lnTo>
                <a:lnTo>
                  <a:pt x="136" y="64"/>
                </a:lnTo>
                <a:lnTo>
                  <a:pt x="132" y="62"/>
                </a:lnTo>
                <a:lnTo>
                  <a:pt x="130" y="60"/>
                </a:lnTo>
                <a:lnTo>
                  <a:pt x="130" y="60"/>
                </a:lnTo>
                <a:lnTo>
                  <a:pt x="130" y="60"/>
                </a:lnTo>
                <a:lnTo>
                  <a:pt x="128" y="58"/>
                </a:lnTo>
                <a:lnTo>
                  <a:pt x="128" y="56"/>
                </a:lnTo>
                <a:lnTo>
                  <a:pt x="128" y="56"/>
                </a:lnTo>
                <a:lnTo>
                  <a:pt x="126" y="54"/>
                </a:lnTo>
                <a:lnTo>
                  <a:pt x="126" y="54"/>
                </a:lnTo>
                <a:lnTo>
                  <a:pt x="124" y="54"/>
                </a:lnTo>
                <a:lnTo>
                  <a:pt x="124" y="54"/>
                </a:lnTo>
                <a:lnTo>
                  <a:pt x="122" y="52"/>
                </a:lnTo>
                <a:lnTo>
                  <a:pt x="122" y="52"/>
                </a:lnTo>
                <a:lnTo>
                  <a:pt x="122" y="50"/>
                </a:lnTo>
                <a:lnTo>
                  <a:pt x="122" y="50"/>
                </a:lnTo>
                <a:lnTo>
                  <a:pt x="120" y="48"/>
                </a:lnTo>
                <a:lnTo>
                  <a:pt x="120" y="46"/>
                </a:lnTo>
                <a:lnTo>
                  <a:pt x="120" y="44"/>
                </a:lnTo>
                <a:lnTo>
                  <a:pt x="120" y="44"/>
                </a:lnTo>
                <a:lnTo>
                  <a:pt x="120" y="44"/>
                </a:lnTo>
                <a:lnTo>
                  <a:pt x="116" y="40"/>
                </a:lnTo>
                <a:lnTo>
                  <a:pt x="116" y="40"/>
                </a:lnTo>
                <a:lnTo>
                  <a:pt x="116" y="40"/>
                </a:lnTo>
                <a:lnTo>
                  <a:pt x="114" y="36"/>
                </a:lnTo>
                <a:lnTo>
                  <a:pt x="112" y="34"/>
                </a:lnTo>
                <a:lnTo>
                  <a:pt x="112" y="32"/>
                </a:lnTo>
                <a:lnTo>
                  <a:pt x="112" y="32"/>
                </a:lnTo>
                <a:lnTo>
                  <a:pt x="112" y="32"/>
                </a:lnTo>
                <a:lnTo>
                  <a:pt x="112" y="30"/>
                </a:lnTo>
                <a:lnTo>
                  <a:pt x="112" y="30"/>
                </a:lnTo>
                <a:lnTo>
                  <a:pt x="110" y="30"/>
                </a:lnTo>
                <a:lnTo>
                  <a:pt x="110" y="28"/>
                </a:lnTo>
                <a:lnTo>
                  <a:pt x="110" y="28"/>
                </a:lnTo>
                <a:lnTo>
                  <a:pt x="110" y="26"/>
                </a:lnTo>
                <a:lnTo>
                  <a:pt x="108" y="28"/>
                </a:lnTo>
                <a:lnTo>
                  <a:pt x="108" y="28"/>
                </a:lnTo>
                <a:lnTo>
                  <a:pt x="110" y="28"/>
                </a:lnTo>
                <a:lnTo>
                  <a:pt x="108" y="30"/>
                </a:lnTo>
                <a:lnTo>
                  <a:pt x="108" y="30"/>
                </a:lnTo>
                <a:lnTo>
                  <a:pt x="108" y="32"/>
                </a:lnTo>
                <a:lnTo>
                  <a:pt x="108" y="34"/>
                </a:lnTo>
                <a:lnTo>
                  <a:pt x="108" y="34"/>
                </a:lnTo>
                <a:lnTo>
                  <a:pt x="108" y="34"/>
                </a:lnTo>
                <a:lnTo>
                  <a:pt x="108" y="34"/>
                </a:lnTo>
                <a:lnTo>
                  <a:pt x="110" y="36"/>
                </a:lnTo>
                <a:lnTo>
                  <a:pt x="112" y="38"/>
                </a:lnTo>
                <a:lnTo>
                  <a:pt x="112" y="40"/>
                </a:lnTo>
                <a:lnTo>
                  <a:pt x="112" y="40"/>
                </a:lnTo>
                <a:lnTo>
                  <a:pt x="112" y="42"/>
                </a:lnTo>
                <a:lnTo>
                  <a:pt x="112" y="42"/>
                </a:lnTo>
                <a:lnTo>
                  <a:pt x="112" y="42"/>
                </a:lnTo>
                <a:lnTo>
                  <a:pt x="112" y="42"/>
                </a:lnTo>
                <a:lnTo>
                  <a:pt x="112" y="44"/>
                </a:lnTo>
                <a:lnTo>
                  <a:pt x="114" y="46"/>
                </a:lnTo>
                <a:lnTo>
                  <a:pt x="114" y="46"/>
                </a:lnTo>
                <a:lnTo>
                  <a:pt x="114" y="46"/>
                </a:lnTo>
                <a:lnTo>
                  <a:pt x="114" y="46"/>
                </a:lnTo>
                <a:lnTo>
                  <a:pt x="116" y="46"/>
                </a:lnTo>
                <a:lnTo>
                  <a:pt x="116" y="48"/>
                </a:lnTo>
                <a:lnTo>
                  <a:pt x="116" y="48"/>
                </a:lnTo>
                <a:lnTo>
                  <a:pt x="116" y="48"/>
                </a:lnTo>
                <a:lnTo>
                  <a:pt x="116" y="50"/>
                </a:lnTo>
                <a:lnTo>
                  <a:pt x="118" y="50"/>
                </a:lnTo>
                <a:lnTo>
                  <a:pt x="118" y="52"/>
                </a:lnTo>
                <a:lnTo>
                  <a:pt x="118" y="52"/>
                </a:lnTo>
                <a:lnTo>
                  <a:pt x="120" y="54"/>
                </a:lnTo>
                <a:lnTo>
                  <a:pt x="120" y="54"/>
                </a:lnTo>
                <a:lnTo>
                  <a:pt x="122" y="56"/>
                </a:lnTo>
                <a:lnTo>
                  <a:pt x="122" y="56"/>
                </a:lnTo>
                <a:lnTo>
                  <a:pt x="124" y="58"/>
                </a:lnTo>
                <a:lnTo>
                  <a:pt x="124" y="60"/>
                </a:lnTo>
                <a:lnTo>
                  <a:pt x="126" y="60"/>
                </a:lnTo>
                <a:lnTo>
                  <a:pt x="126" y="60"/>
                </a:lnTo>
                <a:lnTo>
                  <a:pt x="126" y="60"/>
                </a:lnTo>
                <a:lnTo>
                  <a:pt x="126" y="60"/>
                </a:lnTo>
                <a:lnTo>
                  <a:pt x="126" y="62"/>
                </a:lnTo>
                <a:lnTo>
                  <a:pt x="128" y="62"/>
                </a:lnTo>
                <a:lnTo>
                  <a:pt x="128" y="62"/>
                </a:lnTo>
                <a:lnTo>
                  <a:pt x="128" y="64"/>
                </a:lnTo>
                <a:lnTo>
                  <a:pt x="126" y="62"/>
                </a:lnTo>
                <a:lnTo>
                  <a:pt x="126" y="62"/>
                </a:lnTo>
                <a:lnTo>
                  <a:pt x="126" y="62"/>
                </a:lnTo>
                <a:lnTo>
                  <a:pt x="126" y="62"/>
                </a:lnTo>
                <a:lnTo>
                  <a:pt x="126" y="66"/>
                </a:lnTo>
                <a:lnTo>
                  <a:pt x="128" y="66"/>
                </a:lnTo>
                <a:lnTo>
                  <a:pt x="128" y="68"/>
                </a:lnTo>
                <a:lnTo>
                  <a:pt x="130" y="70"/>
                </a:lnTo>
                <a:lnTo>
                  <a:pt x="130" y="70"/>
                </a:lnTo>
                <a:lnTo>
                  <a:pt x="130" y="70"/>
                </a:lnTo>
                <a:lnTo>
                  <a:pt x="130" y="72"/>
                </a:lnTo>
                <a:lnTo>
                  <a:pt x="130" y="72"/>
                </a:lnTo>
                <a:lnTo>
                  <a:pt x="130" y="72"/>
                </a:lnTo>
                <a:lnTo>
                  <a:pt x="130" y="72"/>
                </a:lnTo>
                <a:lnTo>
                  <a:pt x="132" y="72"/>
                </a:lnTo>
                <a:lnTo>
                  <a:pt x="132" y="72"/>
                </a:lnTo>
                <a:lnTo>
                  <a:pt x="132" y="74"/>
                </a:lnTo>
                <a:lnTo>
                  <a:pt x="132" y="74"/>
                </a:lnTo>
                <a:lnTo>
                  <a:pt x="132" y="74"/>
                </a:lnTo>
                <a:lnTo>
                  <a:pt x="134" y="78"/>
                </a:lnTo>
                <a:lnTo>
                  <a:pt x="134" y="80"/>
                </a:lnTo>
                <a:lnTo>
                  <a:pt x="134" y="82"/>
                </a:lnTo>
                <a:lnTo>
                  <a:pt x="134" y="82"/>
                </a:lnTo>
                <a:lnTo>
                  <a:pt x="134" y="82"/>
                </a:lnTo>
                <a:lnTo>
                  <a:pt x="134" y="82"/>
                </a:lnTo>
                <a:lnTo>
                  <a:pt x="136" y="82"/>
                </a:lnTo>
                <a:lnTo>
                  <a:pt x="136" y="84"/>
                </a:lnTo>
                <a:lnTo>
                  <a:pt x="138" y="86"/>
                </a:lnTo>
                <a:lnTo>
                  <a:pt x="138" y="88"/>
                </a:lnTo>
                <a:lnTo>
                  <a:pt x="138" y="88"/>
                </a:lnTo>
                <a:lnTo>
                  <a:pt x="138" y="90"/>
                </a:lnTo>
                <a:lnTo>
                  <a:pt x="138" y="90"/>
                </a:lnTo>
                <a:lnTo>
                  <a:pt x="140" y="92"/>
                </a:lnTo>
                <a:lnTo>
                  <a:pt x="142" y="96"/>
                </a:lnTo>
                <a:lnTo>
                  <a:pt x="142" y="96"/>
                </a:lnTo>
                <a:lnTo>
                  <a:pt x="144" y="96"/>
                </a:lnTo>
                <a:lnTo>
                  <a:pt x="144" y="98"/>
                </a:lnTo>
                <a:lnTo>
                  <a:pt x="144" y="98"/>
                </a:lnTo>
                <a:lnTo>
                  <a:pt x="146" y="100"/>
                </a:lnTo>
                <a:lnTo>
                  <a:pt x="146" y="100"/>
                </a:lnTo>
                <a:lnTo>
                  <a:pt x="146" y="102"/>
                </a:lnTo>
                <a:lnTo>
                  <a:pt x="148" y="104"/>
                </a:lnTo>
                <a:lnTo>
                  <a:pt x="148" y="106"/>
                </a:lnTo>
                <a:lnTo>
                  <a:pt x="148" y="108"/>
                </a:lnTo>
                <a:lnTo>
                  <a:pt x="150" y="108"/>
                </a:lnTo>
                <a:lnTo>
                  <a:pt x="150" y="108"/>
                </a:lnTo>
                <a:lnTo>
                  <a:pt x="150" y="110"/>
                </a:lnTo>
                <a:lnTo>
                  <a:pt x="150" y="110"/>
                </a:lnTo>
                <a:lnTo>
                  <a:pt x="152" y="114"/>
                </a:lnTo>
                <a:lnTo>
                  <a:pt x="154" y="118"/>
                </a:lnTo>
                <a:lnTo>
                  <a:pt x="154" y="118"/>
                </a:lnTo>
                <a:lnTo>
                  <a:pt x="154" y="120"/>
                </a:lnTo>
                <a:lnTo>
                  <a:pt x="156" y="120"/>
                </a:lnTo>
                <a:lnTo>
                  <a:pt x="156" y="120"/>
                </a:lnTo>
                <a:lnTo>
                  <a:pt x="156" y="120"/>
                </a:lnTo>
                <a:lnTo>
                  <a:pt x="158" y="122"/>
                </a:lnTo>
                <a:lnTo>
                  <a:pt x="158" y="122"/>
                </a:lnTo>
                <a:lnTo>
                  <a:pt x="158" y="122"/>
                </a:lnTo>
                <a:lnTo>
                  <a:pt x="158" y="124"/>
                </a:lnTo>
                <a:lnTo>
                  <a:pt x="158" y="124"/>
                </a:lnTo>
                <a:lnTo>
                  <a:pt x="160" y="124"/>
                </a:lnTo>
                <a:lnTo>
                  <a:pt x="162" y="126"/>
                </a:lnTo>
                <a:lnTo>
                  <a:pt x="162" y="126"/>
                </a:lnTo>
                <a:lnTo>
                  <a:pt x="162" y="126"/>
                </a:lnTo>
                <a:lnTo>
                  <a:pt x="164" y="126"/>
                </a:lnTo>
                <a:lnTo>
                  <a:pt x="164" y="128"/>
                </a:lnTo>
                <a:lnTo>
                  <a:pt x="160" y="128"/>
                </a:lnTo>
                <a:lnTo>
                  <a:pt x="160" y="126"/>
                </a:lnTo>
                <a:lnTo>
                  <a:pt x="160" y="126"/>
                </a:lnTo>
                <a:lnTo>
                  <a:pt x="160" y="126"/>
                </a:lnTo>
                <a:lnTo>
                  <a:pt x="160" y="126"/>
                </a:lnTo>
                <a:lnTo>
                  <a:pt x="160" y="128"/>
                </a:lnTo>
                <a:lnTo>
                  <a:pt x="160" y="130"/>
                </a:lnTo>
                <a:lnTo>
                  <a:pt x="160" y="130"/>
                </a:lnTo>
                <a:lnTo>
                  <a:pt x="160" y="130"/>
                </a:lnTo>
                <a:lnTo>
                  <a:pt x="160" y="132"/>
                </a:lnTo>
                <a:lnTo>
                  <a:pt x="160" y="132"/>
                </a:lnTo>
                <a:lnTo>
                  <a:pt x="160" y="134"/>
                </a:lnTo>
                <a:lnTo>
                  <a:pt x="160" y="136"/>
                </a:lnTo>
                <a:lnTo>
                  <a:pt x="160" y="136"/>
                </a:lnTo>
                <a:lnTo>
                  <a:pt x="160" y="136"/>
                </a:lnTo>
                <a:lnTo>
                  <a:pt x="160" y="138"/>
                </a:lnTo>
                <a:lnTo>
                  <a:pt x="160" y="138"/>
                </a:lnTo>
                <a:lnTo>
                  <a:pt x="160" y="138"/>
                </a:lnTo>
                <a:lnTo>
                  <a:pt x="162" y="140"/>
                </a:lnTo>
                <a:lnTo>
                  <a:pt x="162" y="140"/>
                </a:lnTo>
                <a:lnTo>
                  <a:pt x="162" y="140"/>
                </a:lnTo>
                <a:lnTo>
                  <a:pt x="162" y="140"/>
                </a:lnTo>
                <a:lnTo>
                  <a:pt x="162" y="142"/>
                </a:lnTo>
                <a:lnTo>
                  <a:pt x="162" y="142"/>
                </a:lnTo>
                <a:lnTo>
                  <a:pt x="162" y="144"/>
                </a:lnTo>
                <a:lnTo>
                  <a:pt x="164" y="144"/>
                </a:lnTo>
                <a:lnTo>
                  <a:pt x="166" y="146"/>
                </a:lnTo>
                <a:lnTo>
                  <a:pt x="166" y="148"/>
                </a:lnTo>
                <a:lnTo>
                  <a:pt x="166" y="148"/>
                </a:lnTo>
                <a:lnTo>
                  <a:pt x="168" y="148"/>
                </a:lnTo>
                <a:lnTo>
                  <a:pt x="168" y="148"/>
                </a:lnTo>
                <a:lnTo>
                  <a:pt x="170" y="148"/>
                </a:lnTo>
                <a:lnTo>
                  <a:pt x="172" y="148"/>
                </a:lnTo>
                <a:lnTo>
                  <a:pt x="172" y="150"/>
                </a:lnTo>
                <a:lnTo>
                  <a:pt x="174" y="152"/>
                </a:lnTo>
                <a:lnTo>
                  <a:pt x="174" y="152"/>
                </a:lnTo>
                <a:lnTo>
                  <a:pt x="174" y="154"/>
                </a:lnTo>
                <a:lnTo>
                  <a:pt x="174" y="154"/>
                </a:lnTo>
                <a:lnTo>
                  <a:pt x="176" y="154"/>
                </a:lnTo>
                <a:lnTo>
                  <a:pt x="176" y="154"/>
                </a:lnTo>
                <a:lnTo>
                  <a:pt x="178" y="156"/>
                </a:lnTo>
                <a:lnTo>
                  <a:pt x="180" y="158"/>
                </a:lnTo>
                <a:lnTo>
                  <a:pt x="180" y="158"/>
                </a:lnTo>
                <a:lnTo>
                  <a:pt x="182" y="158"/>
                </a:lnTo>
                <a:lnTo>
                  <a:pt x="182" y="158"/>
                </a:lnTo>
                <a:lnTo>
                  <a:pt x="182" y="160"/>
                </a:lnTo>
                <a:lnTo>
                  <a:pt x="182" y="160"/>
                </a:lnTo>
                <a:lnTo>
                  <a:pt x="182" y="160"/>
                </a:lnTo>
                <a:lnTo>
                  <a:pt x="180" y="160"/>
                </a:lnTo>
                <a:lnTo>
                  <a:pt x="178" y="160"/>
                </a:lnTo>
                <a:lnTo>
                  <a:pt x="178" y="160"/>
                </a:lnTo>
                <a:lnTo>
                  <a:pt x="176" y="160"/>
                </a:lnTo>
                <a:lnTo>
                  <a:pt x="174" y="160"/>
                </a:lnTo>
                <a:lnTo>
                  <a:pt x="172" y="160"/>
                </a:lnTo>
                <a:lnTo>
                  <a:pt x="172" y="160"/>
                </a:lnTo>
                <a:lnTo>
                  <a:pt x="168" y="160"/>
                </a:lnTo>
                <a:lnTo>
                  <a:pt x="168" y="160"/>
                </a:lnTo>
                <a:lnTo>
                  <a:pt x="166" y="160"/>
                </a:lnTo>
                <a:lnTo>
                  <a:pt x="160" y="160"/>
                </a:lnTo>
                <a:lnTo>
                  <a:pt x="160" y="160"/>
                </a:lnTo>
                <a:lnTo>
                  <a:pt x="156" y="160"/>
                </a:lnTo>
                <a:lnTo>
                  <a:pt x="154" y="160"/>
                </a:lnTo>
                <a:lnTo>
                  <a:pt x="154" y="160"/>
                </a:lnTo>
                <a:lnTo>
                  <a:pt x="154" y="160"/>
                </a:lnTo>
                <a:lnTo>
                  <a:pt x="152" y="160"/>
                </a:lnTo>
                <a:lnTo>
                  <a:pt x="150" y="160"/>
                </a:lnTo>
                <a:lnTo>
                  <a:pt x="150" y="160"/>
                </a:lnTo>
                <a:lnTo>
                  <a:pt x="144" y="160"/>
                </a:lnTo>
                <a:lnTo>
                  <a:pt x="142" y="160"/>
                </a:lnTo>
                <a:lnTo>
                  <a:pt x="142" y="160"/>
                </a:lnTo>
                <a:lnTo>
                  <a:pt x="140" y="160"/>
                </a:lnTo>
                <a:lnTo>
                  <a:pt x="138" y="160"/>
                </a:lnTo>
                <a:lnTo>
                  <a:pt x="138" y="160"/>
                </a:lnTo>
                <a:lnTo>
                  <a:pt x="136" y="160"/>
                </a:lnTo>
                <a:lnTo>
                  <a:pt x="136" y="160"/>
                </a:lnTo>
                <a:lnTo>
                  <a:pt x="136" y="160"/>
                </a:lnTo>
                <a:lnTo>
                  <a:pt x="132" y="160"/>
                </a:lnTo>
                <a:lnTo>
                  <a:pt x="130" y="160"/>
                </a:lnTo>
                <a:lnTo>
                  <a:pt x="128" y="160"/>
                </a:lnTo>
                <a:lnTo>
                  <a:pt x="128" y="160"/>
                </a:lnTo>
                <a:lnTo>
                  <a:pt x="120" y="160"/>
                </a:lnTo>
                <a:lnTo>
                  <a:pt x="118" y="160"/>
                </a:lnTo>
                <a:lnTo>
                  <a:pt x="118" y="160"/>
                </a:lnTo>
                <a:lnTo>
                  <a:pt x="118" y="160"/>
                </a:lnTo>
                <a:lnTo>
                  <a:pt x="118" y="160"/>
                </a:lnTo>
                <a:lnTo>
                  <a:pt x="116" y="160"/>
                </a:lnTo>
                <a:lnTo>
                  <a:pt x="116" y="160"/>
                </a:lnTo>
                <a:lnTo>
                  <a:pt x="110" y="160"/>
                </a:lnTo>
                <a:lnTo>
                  <a:pt x="104" y="160"/>
                </a:lnTo>
                <a:lnTo>
                  <a:pt x="104" y="160"/>
                </a:lnTo>
                <a:lnTo>
                  <a:pt x="104" y="160"/>
                </a:lnTo>
                <a:lnTo>
                  <a:pt x="104" y="158"/>
                </a:lnTo>
                <a:lnTo>
                  <a:pt x="104" y="156"/>
                </a:lnTo>
                <a:lnTo>
                  <a:pt x="104" y="156"/>
                </a:lnTo>
                <a:lnTo>
                  <a:pt x="104" y="156"/>
                </a:lnTo>
                <a:lnTo>
                  <a:pt x="102" y="156"/>
                </a:lnTo>
                <a:lnTo>
                  <a:pt x="102" y="156"/>
                </a:lnTo>
                <a:lnTo>
                  <a:pt x="102" y="156"/>
                </a:lnTo>
                <a:lnTo>
                  <a:pt x="102" y="158"/>
                </a:lnTo>
                <a:lnTo>
                  <a:pt x="102" y="158"/>
                </a:lnTo>
                <a:lnTo>
                  <a:pt x="100" y="160"/>
                </a:lnTo>
                <a:lnTo>
                  <a:pt x="100" y="160"/>
                </a:lnTo>
                <a:lnTo>
                  <a:pt x="98" y="160"/>
                </a:lnTo>
                <a:lnTo>
                  <a:pt x="92" y="160"/>
                </a:lnTo>
                <a:lnTo>
                  <a:pt x="92" y="160"/>
                </a:lnTo>
                <a:lnTo>
                  <a:pt x="90" y="160"/>
                </a:lnTo>
                <a:lnTo>
                  <a:pt x="90" y="160"/>
                </a:lnTo>
                <a:lnTo>
                  <a:pt x="88" y="160"/>
                </a:lnTo>
                <a:lnTo>
                  <a:pt x="88" y="160"/>
                </a:lnTo>
                <a:lnTo>
                  <a:pt x="86" y="160"/>
                </a:lnTo>
                <a:lnTo>
                  <a:pt x="84" y="160"/>
                </a:lnTo>
                <a:lnTo>
                  <a:pt x="76" y="160"/>
                </a:lnTo>
                <a:lnTo>
                  <a:pt x="76" y="160"/>
                </a:lnTo>
                <a:lnTo>
                  <a:pt x="72" y="160"/>
                </a:lnTo>
                <a:lnTo>
                  <a:pt x="70" y="160"/>
                </a:lnTo>
                <a:lnTo>
                  <a:pt x="70" y="160"/>
                </a:lnTo>
                <a:lnTo>
                  <a:pt x="70" y="160"/>
                </a:lnTo>
                <a:lnTo>
                  <a:pt x="70" y="160"/>
                </a:lnTo>
                <a:lnTo>
                  <a:pt x="70" y="160"/>
                </a:lnTo>
                <a:lnTo>
                  <a:pt x="68" y="160"/>
                </a:lnTo>
                <a:lnTo>
                  <a:pt x="68" y="160"/>
                </a:lnTo>
                <a:lnTo>
                  <a:pt x="62" y="160"/>
                </a:lnTo>
                <a:lnTo>
                  <a:pt x="58" y="160"/>
                </a:lnTo>
                <a:lnTo>
                  <a:pt x="58" y="160"/>
                </a:lnTo>
                <a:lnTo>
                  <a:pt x="56" y="160"/>
                </a:lnTo>
                <a:lnTo>
                  <a:pt x="50" y="160"/>
                </a:lnTo>
                <a:lnTo>
                  <a:pt x="44" y="160"/>
                </a:lnTo>
                <a:lnTo>
                  <a:pt x="44" y="160"/>
                </a:lnTo>
                <a:lnTo>
                  <a:pt x="44" y="160"/>
                </a:lnTo>
                <a:lnTo>
                  <a:pt x="42" y="160"/>
                </a:lnTo>
                <a:lnTo>
                  <a:pt x="40" y="160"/>
                </a:lnTo>
                <a:lnTo>
                  <a:pt x="40" y="160"/>
                </a:lnTo>
                <a:lnTo>
                  <a:pt x="38" y="160"/>
                </a:lnTo>
                <a:lnTo>
                  <a:pt x="38" y="160"/>
                </a:lnTo>
                <a:lnTo>
                  <a:pt x="36" y="160"/>
                </a:lnTo>
                <a:lnTo>
                  <a:pt x="34" y="160"/>
                </a:lnTo>
                <a:lnTo>
                  <a:pt x="34" y="160"/>
                </a:lnTo>
                <a:lnTo>
                  <a:pt x="30" y="160"/>
                </a:lnTo>
                <a:lnTo>
                  <a:pt x="22" y="160"/>
                </a:lnTo>
                <a:lnTo>
                  <a:pt x="16" y="160"/>
                </a:lnTo>
                <a:lnTo>
                  <a:pt x="14" y="160"/>
                </a:lnTo>
                <a:lnTo>
                  <a:pt x="12" y="160"/>
                </a:lnTo>
                <a:lnTo>
                  <a:pt x="10" y="160"/>
                </a:lnTo>
                <a:lnTo>
                  <a:pt x="10" y="158"/>
                </a:lnTo>
                <a:lnTo>
                  <a:pt x="10" y="154"/>
                </a:lnTo>
                <a:lnTo>
                  <a:pt x="10" y="134"/>
                </a:lnTo>
                <a:lnTo>
                  <a:pt x="8" y="126"/>
                </a:lnTo>
                <a:lnTo>
                  <a:pt x="8" y="120"/>
                </a:lnTo>
                <a:lnTo>
                  <a:pt x="8" y="114"/>
                </a:lnTo>
                <a:lnTo>
                  <a:pt x="8" y="110"/>
                </a:lnTo>
                <a:lnTo>
                  <a:pt x="8" y="102"/>
                </a:lnTo>
                <a:lnTo>
                  <a:pt x="8" y="94"/>
                </a:lnTo>
                <a:lnTo>
                  <a:pt x="6" y="84"/>
                </a:lnTo>
                <a:lnTo>
                  <a:pt x="6" y="84"/>
                </a:lnTo>
                <a:lnTo>
                  <a:pt x="6" y="80"/>
                </a:lnTo>
                <a:lnTo>
                  <a:pt x="6" y="78"/>
                </a:lnTo>
                <a:lnTo>
                  <a:pt x="6" y="76"/>
                </a:lnTo>
                <a:lnTo>
                  <a:pt x="6" y="74"/>
                </a:lnTo>
                <a:lnTo>
                  <a:pt x="6" y="70"/>
                </a:lnTo>
                <a:lnTo>
                  <a:pt x="6" y="66"/>
                </a:lnTo>
                <a:lnTo>
                  <a:pt x="6" y="66"/>
                </a:lnTo>
                <a:lnTo>
                  <a:pt x="6" y="64"/>
                </a:lnTo>
                <a:lnTo>
                  <a:pt x="6" y="62"/>
                </a:lnTo>
                <a:lnTo>
                  <a:pt x="6" y="60"/>
                </a:lnTo>
                <a:lnTo>
                  <a:pt x="6" y="58"/>
                </a:lnTo>
                <a:lnTo>
                  <a:pt x="6" y="56"/>
                </a:lnTo>
                <a:lnTo>
                  <a:pt x="4" y="44"/>
                </a:lnTo>
                <a:lnTo>
                  <a:pt x="4" y="38"/>
                </a:lnTo>
                <a:lnTo>
                  <a:pt x="2" y="36"/>
                </a:lnTo>
                <a:lnTo>
                  <a:pt x="2" y="36"/>
                </a:lnTo>
                <a:lnTo>
                  <a:pt x="2" y="34"/>
                </a:lnTo>
                <a:lnTo>
                  <a:pt x="2" y="34"/>
                </a:lnTo>
                <a:lnTo>
                  <a:pt x="2" y="30"/>
                </a:lnTo>
                <a:lnTo>
                  <a:pt x="2" y="30"/>
                </a:lnTo>
                <a:lnTo>
                  <a:pt x="2" y="28"/>
                </a:lnTo>
                <a:lnTo>
                  <a:pt x="2" y="28"/>
                </a:lnTo>
                <a:lnTo>
                  <a:pt x="0" y="28"/>
                </a:lnTo>
                <a:lnTo>
                  <a:pt x="0" y="28"/>
                </a:lnTo>
                <a:lnTo>
                  <a:pt x="0" y="26"/>
                </a:lnTo>
                <a:lnTo>
                  <a:pt x="0" y="24"/>
                </a:lnTo>
                <a:lnTo>
                  <a:pt x="0" y="24"/>
                </a:lnTo>
                <a:lnTo>
                  <a:pt x="0" y="24"/>
                </a:lnTo>
                <a:lnTo>
                  <a:pt x="0" y="24"/>
                </a:lnTo>
                <a:lnTo>
                  <a:pt x="0" y="22"/>
                </a:lnTo>
                <a:lnTo>
                  <a:pt x="0" y="22"/>
                </a:lnTo>
                <a:lnTo>
                  <a:pt x="0" y="20"/>
                </a:lnTo>
                <a:lnTo>
                  <a:pt x="0" y="20"/>
                </a:lnTo>
                <a:lnTo>
                  <a:pt x="2" y="20"/>
                </a:lnTo>
                <a:lnTo>
                  <a:pt x="2" y="18"/>
                </a:lnTo>
                <a:lnTo>
                  <a:pt x="2" y="16"/>
                </a:lnTo>
                <a:lnTo>
                  <a:pt x="2" y="14"/>
                </a:lnTo>
                <a:lnTo>
                  <a:pt x="2" y="12"/>
                </a:lnTo>
                <a:lnTo>
                  <a:pt x="2" y="12"/>
                </a:lnTo>
                <a:lnTo>
                  <a:pt x="0" y="10"/>
                </a:lnTo>
                <a:lnTo>
                  <a:pt x="0" y="10"/>
                </a:lnTo>
                <a:lnTo>
                  <a:pt x="0" y="8"/>
                </a:lnTo>
                <a:lnTo>
                  <a:pt x="0" y="4"/>
                </a:lnTo>
                <a:lnTo>
                  <a:pt x="0" y="4"/>
                </a:lnTo>
                <a:lnTo>
                  <a:pt x="2" y="2"/>
                </a:lnTo>
                <a:lnTo>
                  <a:pt x="2" y="2"/>
                </a:lnTo>
                <a:lnTo>
                  <a:pt x="2" y="2"/>
                </a:lnTo>
                <a:lnTo>
                  <a:pt x="2" y="0"/>
                </a:lnTo>
                <a:lnTo>
                  <a:pt x="2" y="0"/>
                </a:lnTo>
                <a:lnTo>
                  <a:pt x="2" y="0"/>
                </a:lnTo>
                <a:lnTo>
                  <a:pt x="4" y="0"/>
                </a:lnTo>
                <a:lnTo>
                  <a:pt x="4" y="0"/>
                </a:lnTo>
                <a:lnTo>
                  <a:pt x="4" y="0"/>
                </a:lnTo>
                <a:lnTo>
                  <a:pt x="4" y="0"/>
                </a:lnTo>
                <a:lnTo>
                  <a:pt x="4" y="0"/>
                </a:lnTo>
                <a:lnTo>
                  <a:pt x="6" y="2"/>
                </a:lnTo>
                <a:lnTo>
                  <a:pt x="8" y="2"/>
                </a:lnTo>
                <a:lnTo>
                  <a:pt x="8" y="2"/>
                </a:lnTo>
                <a:lnTo>
                  <a:pt x="10" y="0"/>
                </a:lnTo>
                <a:lnTo>
                  <a:pt x="12" y="0"/>
                </a:lnTo>
                <a:lnTo>
                  <a:pt x="12" y="0"/>
                </a:lnTo>
                <a:lnTo>
                  <a:pt x="14" y="0"/>
                </a:lnTo>
                <a:lnTo>
                  <a:pt x="14" y="0"/>
                </a:lnTo>
                <a:lnTo>
                  <a:pt x="14" y="0"/>
                </a:lnTo>
                <a:lnTo>
                  <a:pt x="16" y="0"/>
                </a:lnTo>
                <a:lnTo>
                  <a:pt x="16" y="0"/>
                </a:lnTo>
                <a:lnTo>
                  <a:pt x="16" y="0"/>
                </a:lnTo>
                <a:lnTo>
                  <a:pt x="18" y="0"/>
                </a:lnTo>
                <a:lnTo>
                  <a:pt x="20" y="2"/>
                </a:lnTo>
                <a:lnTo>
                  <a:pt x="20" y="2"/>
                </a:lnTo>
                <a:lnTo>
                  <a:pt x="20" y="2"/>
                </a:lnTo>
                <a:lnTo>
                  <a:pt x="22" y="2"/>
                </a:lnTo>
                <a:lnTo>
                  <a:pt x="24" y="2"/>
                </a:lnTo>
                <a:lnTo>
                  <a:pt x="26" y="2"/>
                </a:lnTo>
                <a:lnTo>
                  <a:pt x="28" y="2"/>
                </a:lnTo>
                <a:lnTo>
                  <a:pt x="30" y="4"/>
                </a:lnTo>
                <a:lnTo>
                  <a:pt x="32" y="4"/>
                </a:lnTo>
                <a:lnTo>
                  <a:pt x="34" y="4"/>
                </a:lnTo>
                <a:lnTo>
                  <a:pt x="34" y="4"/>
                </a:lnTo>
                <a:lnTo>
                  <a:pt x="34" y="4"/>
                </a:lnTo>
                <a:lnTo>
                  <a:pt x="34" y="4"/>
                </a:lnTo>
                <a:lnTo>
                  <a:pt x="34" y="4"/>
                </a:lnTo>
                <a:lnTo>
                  <a:pt x="36" y="4"/>
                </a:lnTo>
                <a:lnTo>
                  <a:pt x="36" y="6"/>
                </a:lnTo>
                <a:lnTo>
                  <a:pt x="36" y="6"/>
                </a:lnTo>
                <a:lnTo>
                  <a:pt x="36" y="6"/>
                </a:lnTo>
                <a:lnTo>
                  <a:pt x="36" y="6"/>
                </a:lnTo>
                <a:lnTo>
                  <a:pt x="36" y="6"/>
                </a:lnTo>
                <a:lnTo>
                  <a:pt x="38" y="6"/>
                </a:lnTo>
                <a:lnTo>
                  <a:pt x="40" y="6"/>
                </a:lnTo>
                <a:lnTo>
                  <a:pt x="42" y="6"/>
                </a:lnTo>
                <a:lnTo>
                  <a:pt x="42" y="6"/>
                </a:lnTo>
                <a:lnTo>
                  <a:pt x="42" y="6"/>
                </a:lnTo>
                <a:lnTo>
                  <a:pt x="42" y="6"/>
                </a:lnTo>
                <a:lnTo>
                  <a:pt x="42" y="8"/>
                </a:lnTo>
                <a:lnTo>
                  <a:pt x="42" y="8"/>
                </a:lnTo>
                <a:lnTo>
                  <a:pt x="44" y="8"/>
                </a:lnTo>
                <a:lnTo>
                  <a:pt x="46" y="8"/>
                </a:lnTo>
                <a:lnTo>
                  <a:pt x="48" y="8"/>
                </a:lnTo>
                <a:lnTo>
                  <a:pt x="50" y="8"/>
                </a:lnTo>
                <a:lnTo>
                  <a:pt x="50" y="8"/>
                </a:lnTo>
                <a:lnTo>
                  <a:pt x="50" y="8"/>
                </a:lnTo>
                <a:lnTo>
                  <a:pt x="52" y="10"/>
                </a:lnTo>
                <a:lnTo>
                  <a:pt x="54" y="10"/>
                </a:lnTo>
                <a:lnTo>
                  <a:pt x="56" y="10"/>
                </a:lnTo>
                <a:lnTo>
                  <a:pt x="56" y="10"/>
                </a:lnTo>
                <a:lnTo>
                  <a:pt x="56" y="12"/>
                </a:lnTo>
                <a:lnTo>
                  <a:pt x="58" y="12"/>
                </a:lnTo>
                <a:lnTo>
                  <a:pt x="58" y="12"/>
                </a:lnTo>
                <a:lnTo>
                  <a:pt x="60" y="12"/>
                </a:lnTo>
                <a:lnTo>
                  <a:pt x="60" y="12"/>
                </a:lnTo>
                <a:lnTo>
                  <a:pt x="60" y="12"/>
                </a:lnTo>
                <a:lnTo>
                  <a:pt x="60" y="12"/>
                </a:lnTo>
                <a:lnTo>
                  <a:pt x="62" y="12"/>
                </a:lnTo>
                <a:lnTo>
                  <a:pt x="62" y="12"/>
                </a:lnTo>
                <a:lnTo>
                  <a:pt x="62" y="12"/>
                </a:lnTo>
                <a:lnTo>
                  <a:pt x="64" y="12"/>
                </a:lnTo>
                <a:lnTo>
                  <a:pt x="66" y="10"/>
                </a:lnTo>
                <a:lnTo>
                  <a:pt x="66" y="10"/>
                </a:lnTo>
                <a:lnTo>
                  <a:pt x="66" y="10"/>
                </a:lnTo>
                <a:lnTo>
                  <a:pt x="66" y="10"/>
                </a:lnTo>
                <a:lnTo>
                  <a:pt x="66" y="10"/>
                </a:lnTo>
                <a:lnTo>
                  <a:pt x="68" y="10"/>
                </a:lnTo>
                <a:lnTo>
                  <a:pt x="68" y="8"/>
                </a:lnTo>
                <a:lnTo>
                  <a:pt x="68" y="8"/>
                </a:lnTo>
                <a:lnTo>
                  <a:pt x="70" y="8"/>
                </a:lnTo>
                <a:lnTo>
                  <a:pt x="72" y="6"/>
                </a:lnTo>
                <a:lnTo>
                  <a:pt x="72" y="4"/>
                </a:lnTo>
                <a:lnTo>
                  <a:pt x="72" y="4"/>
                </a:lnTo>
                <a:lnTo>
                  <a:pt x="74" y="6"/>
                </a:lnTo>
                <a:lnTo>
                  <a:pt x="74" y="6"/>
                </a:lnTo>
                <a:lnTo>
                  <a:pt x="76" y="6"/>
                </a:lnTo>
                <a:lnTo>
                  <a:pt x="76" y="6"/>
                </a:lnTo>
                <a:lnTo>
                  <a:pt x="76" y="6"/>
                </a:lnTo>
                <a:lnTo>
                  <a:pt x="76" y="4"/>
                </a:lnTo>
                <a:lnTo>
                  <a:pt x="76" y="2"/>
                </a:lnTo>
                <a:lnTo>
                  <a:pt x="78" y="2"/>
                </a:lnTo>
                <a:lnTo>
                  <a:pt x="78" y="2"/>
                </a:lnTo>
                <a:lnTo>
                  <a:pt x="76" y="2"/>
                </a:lnTo>
                <a:lnTo>
                  <a:pt x="78" y="2"/>
                </a:lnTo>
                <a:lnTo>
                  <a:pt x="78" y="2"/>
                </a:lnTo>
                <a:lnTo>
                  <a:pt x="78" y="2"/>
                </a:lnTo>
                <a:lnTo>
                  <a:pt x="78" y="2"/>
                </a:lnTo>
                <a:lnTo>
                  <a:pt x="78" y="2"/>
                </a:lnTo>
                <a:lnTo>
                  <a:pt x="80" y="2"/>
                </a:lnTo>
                <a:lnTo>
                  <a:pt x="80" y="2"/>
                </a:lnTo>
                <a:lnTo>
                  <a:pt x="82" y="2"/>
                </a:lnTo>
                <a:lnTo>
                  <a:pt x="82" y="2"/>
                </a:lnTo>
                <a:lnTo>
                  <a:pt x="82" y="2"/>
                </a:lnTo>
                <a:lnTo>
                  <a:pt x="84" y="0"/>
                </a:lnTo>
                <a:lnTo>
                  <a:pt x="84" y="0"/>
                </a:lnTo>
                <a:lnTo>
                  <a:pt x="86" y="0"/>
                </a:lnTo>
                <a:lnTo>
                  <a:pt x="82" y="2"/>
                </a:lnTo>
                <a:lnTo>
                  <a:pt x="80" y="2"/>
                </a:lnTo>
                <a:lnTo>
                  <a:pt x="80" y="4"/>
                </a:lnTo>
                <a:lnTo>
                  <a:pt x="80" y="4"/>
                </a:lnTo>
                <a:lnTo>
                  <a:pt x="82" y="4"/>
                </a:lnTo>
                <a:lnTo>
                  <a:pt x="84" y="2"/>
                </a:lnTo>
                <a:lnTo>
                  <a:pt x="86" y="2"/>
                </a:lnTo>
                <a:lnTo>
                  <a:pt x="86" y="2"/>
                </a:lnTo>
                <a:lnTo>
                  <a:pt x="88" y="2"/>
                </a:lnTo>
                <a:lnTo>
                  <a:pt x="88" y="2"/>
                </a:lnTo>
                <a:lnTo>
                  <a:pt x="88" y="0"/>
                </a:lnTo>
                <a:lnTo>
                  <a:pt x="86" y="0"/>
                </a:lnTo>
                <a:lnTo>
                  <a:pt x="86" y="0"/>
                </a:lnTo>
                <a:lnTo>
                  <a:pt x="86" y="0"/>
                </a:lnTo>
                <a:lnTo>
                  <a:pt x="86" y="0"/>
                </a:lnTo>
                <a:lnTo>
                  <a:pt x="88" y="0"/>
                </a:lnTo>
                <a:lnTo>
                  <a:pt x="88" y="0"/>
                </a:lnTo>
                <a:lnTo>
                  <a:pt x="88" y="0"/>
                </a:lnTo>
                <a:lnTo>
                  <a:pt x="88" y="0"/>
                </a:lnTo>
                <a:lnTo>
                  <a:pt x="90" y="0"/>
                </a:lnTo>
                <a:lnTo>
                  <a:pt x="90" y="0"/>
                </a:lnTo>
                <a:lnTo>
                  <a:pt x="90" y="2"/>
                </a:lnTo>
                <a:lnTo>
                  <a:pt x="92" y="2"/>
                </a:lnTo>
                <a:lnTo>
                  <a:pt x="94" y="2"/>
                </a:lnTo>
                <a:lnTo>
                  <a:pt x="94" y="2"/>
                </a:lnTo>
                <a:lnTo>
                  <a:pt x="94" y="2"/>
                </a:lnTo>
                <a:lnTo>
                  <a:pt x="94" y="2"/>
                </a:lnTo>
                <a:lnTo>
                  <a:pt x="96" y="2"/>
                </a:lnTo>
                <a:lnTo>
                  <a:pt x="96" y="2"/>
                </a:lnTo>
                <a:lnTo>
                  <a:pt x="98" y="2"/>
                </a:lnTo>
                <a:lnTo>
                  <a:pt x="98" y="2"/>
                </a:lnTo>
                <a:lnTo>
                  <a:pt x="98" y="0"/>
                </a:lnTo>
                <a:lnTo>
                  <a:pt x="98" y="0"/>
                </a:lnTo>
                <a:lnTo>
                  <a:pt x="98" y="2"/>
                </a:lnTo>
                <a:lnTo>
                  <a:pt x="100" y="2"/>
                </a:lnTo>
                <a:lnTo>
                  <a:pt x="100" y="2"/>
                </a:lnTo>
                <a:lnTo>
                  <a:pt x="100" y="2"/>
                </a:lnTo>
                <a:lnTo>
                  <a:pt x="100" y="2"/>
                </a:lnTo>
                <a:lnTo>
                  <a:pt x="100" y="4"/>
                </a:lnTo>
                <a:lnTo>
                  <a:pt x="100" y="4"/>
                </a:lnTo>
                <a:lnTo>
                  <a:pt x="102" y="4"/>
                </a:lnTo>
                <a:lnTo>
                  <a:pt x="102" y="4"/>
                </a:lnTo>
                <a:lnTo>
                  <a:pt x="102" y="4"/>
                </a:lnTo>
                <a:lnTo>
                  <a:pt x="102" y="4"/>
                </a:lnTo>
                <a:lnTo>
                  <a:pt x="102" y="4"/>
                </a:lnTo>
                <a:lnTo>
                  <a:pt x="102" y="4"/>
                </a:lnTo>
                <a:lnTo>
                  <a:pt x="102" y="4"/>
                </a:lnTo>
                <a:lnTo>
                  <a:pt x="100" y="4"/>
                </a:lnTo>
                <a:lnTo>
                  <a:pt x="100" y="4"/>
                </a:lnTo>
                <a:lnTo>
                  <a:pt x="100" y="4"/>
                </a:lnTo>
                <a:lnTo>
                  <a:pt x="100" y="2"/>
                </a:lnTo>
                <a:lnTo>
                  <a:pt x="98" y="2"/>
                </a:lnTo>
                <a:lnTo>
                  <a:pt x="98" y="2"/>
                </a:lnTo>
                <a:lnTo>
                  <a:pt x="98" y="2"/>
                </a:lnTo>
                <a:lnTo>
                  <a:pt x="98" y="6"/>
                </a:lnTo>
                <a:lnTo>
                  <a:pt x="98" y="6"/>
                </a:lnTo>
                <a:lnTo>
                  <a:pt x="98" y="6"/>
                </a:lnTo>
                <a:lnTo>
                  <a:pt x="100" y="6"/>
                </a:lnTo>
                <a:lnTo>
                  <a:pt x="100" y="6"/>
                </a:lnTo>
                <a:lnTo>
                  <a:pt x="100" y="6"/>
                </a:lnTo>
                <a:lnTo>
                  <a:pt x="100" y="6"/>
                </a:lnTo>
                <a:lnTo>
                  <a:pt x="100" y="6"/>
                </a:lnTo>
                <a:lnTo>
                  <a:pt x="100" y="6"/>
                </a:lnTo>
                <a:lnTo>
                  <a:pt x="100" y="8"/>
                </a:lnTo>
                <a:lnTo>
                  <a:pt x="102" y="8"/>
                </a:lnTo>
                <a:lnTo>
                  <a:pt x="102" y="8"/>
                </a:lnTo>
                <a:lnTo>
                  <a:pt x="102" y="8"/>
                </a:lnTo>
                <a:lnTo>
                  <a:pt x="102" y="8"/>
                </a:lnTo>
                <a:lnTo>
                  <a:pt x="102" y="8"/>
                </a:lnTo>
                <a:lnTo>
                  <a:pt x="102" y="8"/>
                </a:lnTo>
                <a:lnTo>
                  <a:pt x="104" y="8"/>
                </a:lnTo>
                <a:lnTo>
                  <a:pt x="104" y="8"/>
                </a:lnTo>
                <a:lnTo>
                  <a:pt x="104" y="8"/>
                </a:lnTo>
                <a:lnTo>
                  <a:pt x="104" y="8"/>
                </a:lnTo>
                <a:lnTo>
                  <a:pt x="104" y="8"/>
                </a:lnTo>
                <a:lnTo>
                  <a:pt x="104" y="8"/>
                </a:lnTo>
                <a:lnTo>
                  <a:pt x="104" y="6"/>
                </a:lnTo>
                <a:lnTo>
                  <a:pt x="104" y="6"/>
                </a:lnTo>
                <a:lnTo>
                  <a:pt x="104" y="6"/>
                </a:lnTo>
                <a:lnTo>
                  <a:pt x="104" y="6"/>
                </a:lnTo>
                <a:lnTo>
                  <a:pt x="104" y="6"/>
                </a:lnTo>
                <a:lnTo>
                  <a:pt x="104" y="6"/>
                </a:lnTo>
                <a:lnTo>
                  <a:pt x="104" y="6"/>
                </a:lnTo>
                <a:lnTo>
                  <a:pt x="104" y="6"/>
                </a:lnTo>
                <a:lnTo>
                  <a:pt x="106" y="6"/>
                </a:lnTo>
                <a:lnTo>
                  <a:pt x="106" y="8"/>
                </a:lnTo>
                <a:lnTo>
                  <a:pt x="108" y="8"/>
                </a:lnTo>
                <a:lnTo>
                  <a:pt x="108" y="8"/>
                </a:lnTo>
                <a:lnTo>
                  <a:pt x="108" y="8"/>
                </a:lnTo>
                <a:lnTo>
                  <a:pt x="108" y="8"/>
                </a:lnTo>
                <a:lnTo>
                  <a:pt x="110" y="8"/>
                </a:lnTo>
                <a:lnTo>
                  <a:pt x="110" y="10"/>
                </a:lnTo>
                <a:lnTo>
                  <a:pt x="112" y="10"/>
                </a:lnTo>
                <a:lnTo>
                  <a:pt x="114" y="8"/>
                </a:lnTo>
                <a:lnTo>
                  <a:pt x="116" y="6"/>
                </a:lnTo>
                <a:lnTo>
                  <a:pt x="116" y="8"/>
                </a:lnTo>
                <a:lnTo>
                  <a:pt x="116" y="8"/>
                </a:lnTo>
                <a:lnTo>
                  <a:pt x="118" y="8"/>
                </a:lnTo>
                <a:lnTo>
                  <a:pt x="118" y="8"/>
                </a:lnTo>
                <a:lnTo>
                  <a:pt x="118" y="8"/>
                </a:lnTo>
                <a:lnTo>
                  <a:pt x="120" y="8"/>
                </a:lnTo>
                <a:lnTo>
                  <a:pt x="120" y="8"/>
                </a:lnTo>
                <a:lnTo>
                  <a:pt x="122" y="8"/>
                </a:lnTo>
                <a:lnTo>
                  <a:pt x="122" y="8"/>
                </a:lnTo>
                <a:lnTo>
                  <a:pt x="122" y="8"/>
                </a:lnTo>
                <a:lnTo>
                  <a:pt x="122" y="8"/>
                </a:lnTo>
                <a:lnTo>
                  <a:pt x="124" y="8"/>
                </a:lnTo>
                <a:lnTo>
                  <a:pt x="124" y="8"/>
                </a:lnTo>
                <a:lnTo>
                  <a:pt x="124" y="8"/>
                </a:lnTo>
                <a:lnTo>
                  <a:pt x="126" y="8"/>
                </a:lnTo>
                <a:lnTo>
                  <a:pt x="126" y="8"/>
                </a:lnTo>
                <a:lnTo>
                  <a:pt x="128" y="6"/>
                </a:lnTo>
                <a:lnTo>
                  <a:pt x="128" y="6"/>
                </a:lnTo>
                <a:lnTo>
                  <a:pt x="128" y="6"/>
                </a:lnTo>
                <a:lnTo>
                  <a:pt x="130" y="6"/>
                </a:lnTo>
                <a:lnTo>
                  <a:pt x="132" y="4"/>
                </a:lnTo>
                <a:lnTo>
                  <a:pt x="132" y="4"/>
                </a:lnTo>
                <a:lnTo>
                  <a:pt x="132" y="4"/>
                </a:lnTo>
                <a:lnTo>
                  <a:pt x="132" y="6"/>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8" name="Freeform 204"/>
          <p:cNvSpPr>
            <a:spLocks noEditPoints="1"/>
          </p:cNvSpPr>
          <p:nvPr/>
        </p:nvSpPr>
        <p:spPr bwMode="auto">
          <a:xfrm>
            <a:off x="2425700" y="3595688"/>
            <a:ext cx="384175" cy="168275"/>
          </a:xfrm>
          <a:custGeom>
            <a:avLst/>
            <a:gdLst/>
            <a:ahLst/>
            <a:cxnLst>
              <a:cxn ang="0">
                <a:pos x="18" y="32"/>
              </a:cxn>
              <a:cxn ang="0">
                <a:pos x="170" y="74"/>
              </a:cxn>
              <a:cxn ang="0">
                <a:pos x="172" y="68"/>
              </a:cxn>
              <a:cxn ang="0">
                <a:pos x="170" y="74"/>
              </a:cxn>
              <a:cxn ang="0">
                <a:pos x="18" y="44"/>
              </a:cxn>
              <a:cxn ang="0">
                <a:pos x="0" y="30"/>
              </a:cxn>
              <a:cxn ang="0">
                <a:pos x="4" y="30"/>
              </a:cxn>
              <a:cxn ang="0">
                <a:pos x="14" y="30"/>
              </a:cxn>
              <a:cxn ang="0">
                <a:pos x="16" y="26"/>
              </a:cxn>
              <a:cxn ang="0">
                <a:pos x="8" y="26"/>
              </a:cxn>
              <a:cxn ang="0">
                <a:pos x="10" y="32"/>
              </a:cxn>
              <a:cxn ang="0">
                <a:pos x="6" y="40"/>
              </a:cxn>
              <a:cxn ang="0">
                <a:pos x="4" y="36"/>
              </a:cxn>
              <a:cxn ang="0">
                <a:pos x="4" y="26"/>
              </a:cxn>
              <a:cxn ang="0">
                <a:pos x="2" y="24"/>
              </a:cxn>
              <a:cxn ang="0">
                <a:pos x="240" y="26"/>
              </a:cxn>
              <a:cxn ang="0">
                <a:pos x="238" y="30"/>
              </a:cxn>
              <a:cxn ang="0">
                <a:pos x="242" y="34"/>
              </a:cxn>
              <a:cxn ang="0">
                <a:pos x="238" y="42"/>
              </a:cxn>
              <a:cxn ang="0">
                <a:pos x="230" y="58"/>
              </a:cxn>
              <a:cxn ang="0">
                <a:pos x="202" y="74"/>
              </a:cxn>
              <a:cxn ang="0">
                <a:pos x="200" y="80"/>
              </a:cxn>
              <a:cxn ang="0">
                <a:pos x="196" y="80"/>
              </a:cxn>
              <a:cxn ang="0">
                <a:pos x="194" y="88"/>
              </a:cxn>
              <a:cxn ang="0">
                <a:pos x="192" y="96"/>
              </a:cxn>
              <a:cxn ang="0">
                <a:pos x="190" y="100"/>
              </a:cxn>
              <a:cxn ang="0">
                <a:pos x="186" y="106"/>
              </a:cxn>
              <a:cxn ang="0">
                <a:pos x="180" y="98"/>
              </a:cxn>
              <a:cxn ang="0">
                <a:pos x="172" y="94"/>
              </a:cxn>
              <a:cxn ang="0">
                <a:pos x="166" y="98"/>
              </a:cxn>
              <a:cxn ang="0">
                <a:pos x="166" y="94"/>
              </a:cxn>
              <a:cxn ang="0">
                <a:pos x="168" y="90"/>
              </a:cxn>
              <a:cxn ang="0">
                <a:pos x="168" y="80"/>
              </a:cxn>
              <a:cxn ang="0">
                <a:pos x="174" y="74"/>
              </a:cxn>
              <a:cxn ang="0">
                <a:pos x="176" y="64"/>
              </a:cxn>
              <a:cxn ang="0">
                <a:pos x="174" y="58"/>
              </a:cxn>
              <a:cxn ang="0">
                <a:pos x="174" y="64"/>
              </a:cxn>
              <a:cxn ang="0">
                <a:pos x="172" y="62"/>
              </a:cxn>
              <a:cxn ang="0">
                <a:pos x="168" y="68"/>
              </a:cxn>
              <a:cxn ang="0">
                <a:pos x="158" y="60"/>
              </a:cxn>
              <a:cxn ang="0">
                <a:pos x="160" y="52"/>
              </a:cxn>
              <a:cxn ang="0">
                <a:pos x="160" y="44"/>
              </a:cxn>
              <a:cxn ang="0">
                <a:pos x="164" y="36"/>
              </a:cxn>
              <a:cxn ang="0">
                <a:pos x="166" y="34"/>
              </a:cxn>
              <a:cxn ang="0">
                <a:pos x="168" y="26"/>
              </a:cxn>
              <a:cxn ang="0">
                <a:pos x="172" y="18"/>
              </a:cxn>
              <a:cxn ang="0">
                <a:pos x="172" y="14"/>
              </a:cxn>
              <a:cxn ang="0">
                <a:pos x="174" y="8"/>
              </a:cxn>
              <a:cxn ang="0">
                <a:pos x="180" y="6"/>
              </a:cxn>
              <a:cxn ang="0">
                <a:pos x="186" y="4"/>
              </a:cxn>
              <a:cxn ang="0">
                <a:pos x="192" y="2"/>
              </a:cxn>
              <a:cxn ang="0">
                <a:pos x="198" y="6"/>
              </a:cxn>
              <a:cxn ang="0">
                <a:pos x="204" y="10"/>
              </a:cxn>
              <a:cxn ang="0">
                <a:pos x="208" y="12"/>
              </a:cxn>
              <a:cxn ang="0">
                <a:pos x="212" y="18"/>
              </a:cxn>
              <a:cxn ang="0">
                <a:pos x="222" y="18"/>
              </a:cxn>
              <a:cxn ang="0">
                <a:pos x="230" y="18"/>
              </a:cxn>
              <a:cxn ang="0">
                <a:pos x="240" y="24"/>
              </a:cxn>
              <a:cxn ang="0">
                <a:pos x="32" y="38"/>
              </a:cxn>
              <a:cxn ang="0">
                <a:pos x="34" y="34"/>
              </a:cxn>
            </a:cxnLst>
            <a:rect l="0" t="0" r="r" b="b"/>
            <a:pathLst>
              <a:path w="242" h="106">
                <a:moveTo>
                  <a:pt x="22" y="36"/>
                </a:moveTo>
                <a:lnTo>
                  <a:pt x="20" y="36"/>
                </a:lnTo>
                <a:lnTo>
                  <a:pt x="18" y="36"/>
                </a:lnTo>
                <a:lnTo>
                  <a:pt x="18" y="34"/>
                </a:lnTo>
                <a:lnTo>
                  <a:pt x="16" y="34"/>
                </a:lnTo>
                <a:lnTo>
                  <a:pt x="18" y="34"/>
                </a:lnTo>
                <a:lnTo>
                  <a:pt x="18" y="32"/>
                </a:lnTo>
                <a:lnTo>
                  <a:pt x="18" y="32"/>
                </a:lnTo>
                <a:lnTo>
                  <a:pt x="18" y="32"/>
                </a:lnTo>
                <a:lnTo>
                  <a:pt x="18" y="32"/>
                </a:lnTo>
                <a:lnTo>
                  <a:pt x="20" y="32"/>
                </a:lnTo>
                <a:lnTo>
                  <a:pt x="20" y="32"/>
                </a:lnTo>
                <a:lnTo>
                  <a:pt x="22" y="32"/>
                </a:lnTo>
                <a:lnTo>
                  <a:pt x="22" y="32"/>
                </a:lnTo>
                <a:lnTo>
                  <a:pt x="22" y="34"/>
                </a:lnTo>
                <a:lnTo>
                  <a:pt x="22" y="34"/>
                </a:lnTo>
                <a:lnTo>
                  <a:pt x="22" y="36"/>
                </a:lnTo>
                <a:close/>
                <a:moveTo>
                  <a:pt x="170" y="74"/>
                </a:moveTo>
                <a:lnTo>
                  <a:pt x="170" y="74"/>
                </a:lnTo>
                <a:lnTo>
                  <a:pt x="170" y="74"/>
                </a:lnTo>
                <a:lnTo>
                  <a:pt x="168" y="74"/>
                </a:lnTo>
                <a:lnTo>
                  <a:pt x="168" y="74"/>
                </a:lnTo>
                <a:lnTo>
                  <a:pt x="168" y="70"/>
                </a:lnTo>
                <a:lnTo>
                  <a:pt x="168" y="70"/>
                </a:lnTo>
                <a:lnTo>
                  <a:pt x="168" y="70"/>
                </a:lnTo>
                <a:lnTo>
                  <a:pt x="168" y="70"/>
                </a:lnTo>
                <a:lnTo>
                  <a:pt x="168" y="70"/>
                </a:lnTo>
                <a:lnTo>
                  <a:pt x="170" y="68"/>
                </a:lnTo>
                <a:lnTo>
                  <a:pt x="172" y="68"/>
                </a:lnTo>
                <a:lnTo>
                  <a:pt x="172" y="68"/>
                </a:lnTo>
                <a:lnTo>
                  <a:pt x="172" y="68"/>
                </a:lnTo>
                <a:lnTo>
                  <a:pt x="172" y="68"/>
                </a:lnTo>
                <a:lnTo>
                  <a:pt x="174" y="68"/>
                </a:lnTo>
                <a:lnTo>
                  <a:pt x="174" y="68"/>
                </a:lnTo>
                <a:lnTo>
                  <a:pt x="174" y="70"/>
                </a:lnTo>
                <a:lnTo>
                  <a:pt x="170" y="72"/>
                </a:lnTo>
                <a:lnTo>
                  <a:pt x="170" y="72"/>
                </a:lnTo>
                <a:lnTo>
                  <a:pt x="170" y="74"/>
                </a:lnTo>
                <a:lnTo>
                  <a:pt x="170" y="74"/>
                </a:lnTo>
                <a:lnTo>
                  <a:pt x="170" y="74"/>
                </a:lnTo>
                <a:close/>
                <a:moveTo>
                  <a:pt x="18" y="46"/>
                </a:moveTo>
                <a:lnTo>
                  <a:pt x="18" y="46"/>
                </a:lnTo>
                <a:lnTo>
                  <a:pt x="18" y="46"/>
                </a:lnTo>
                <a:lnTo>
                  <a:pt x="18" y="46"/>
                </a:lnTo>
                <a:lnTo>
                  <a:pt x="18" y="46"/>
                </a:lnTo>
                <a:lnTo>
                  <a:pt x="18" y="46"/>
                </a:lnTo>
                <a:lnTo>
                  <a:pt x="18" y="44"/>
                </a:lnTo>
                <a:lnTo>
                  <a:pt x="18" y="44"/>
                </a:lnTo>
                <a:lnTo>
                  <a:pt x="18" y="44"/>
                </a:lnTo>
                <a:lnTo>
                  <a:pt x="18" y="44"/>
                </a:lnTo>
                <a:lnTo>
                  <a:pt x="20" y="44"/>
                </a:lnTo>
                <a:lnTo>
                  <a:pt x="20" y="44"/>
                </a:lnTo>
                <a:lnTo>
                  <a:pt x="20" y="44"/>
                </a:lnTo>
                <a:lnTo>
                  <a:pt x="20" y="46"/>
                </a:lnTo>
                <a:lnTo>
                  <a:pt x="20" y="46"/>
                </a:lnTo>
                <a:lnTo>
                  <a:pt x="18" y="46"/>
                </a:lnTo>
                <a:close/>
                <a:moveTo>
                  <a:pt x="4" y="32"/>
                </a:moveTo>
                <a:lnTo>
                  <a:pt x="2" y="32"/>
                </a:lnTo>
                <a:lnTo>
                  <a:pt x="2" y="30"/>
                </a:lnTo>
                <a:lnTo>
                  <a:pt x="0" y="30"/>
                </a:lnTo>
                <a:lnTo>
                  <a:pt x="0" y="30"/>
                </a:lnTo>
                <a:lnTo>
                  <a:pt x="0" y="28"/>
                </a:lnTo>
                <a:lnTo>
                  <a:pt x="2" y="28"/>
                </a:lnTo>
                <a:lnTo>
                  <a:pt x="4" y="28"/>
                </a:lnTo>
                <a:lnTo>
                  <a:pt x="4" y="28"/>
                </a:lnTo>
                <a:lnTo>
                  <a:pt x="4" y="28"/>
                </a:lnTo>
                <a:lnTo>
                  <a:pt x="4" y="28"/>
                </a:lnTo>
                <a:lnTo>
                  <a:pt x="4" y="28"/>
                </a:lnTo>
                <a:lnTo>
                  <a:pt x="4" y="30"/>
                </a:lnTo>
                <a:lnTo>
                  <a:pt x="4" y="30"/>
                </a:lnTo>
                <a:lnTo>
                  <a:pt x="4" y="32"/>
                </a:lnTo>
                <a:lnTo>
                  <a:pt x="4" y="32"/>
                </a:lnTo>
                <a:close/>
                <a:moveTo>
                  <a:pt x="16" y="28"/>
                </a:moveTo>
                <a:lnTo>
                  <a:pt x="16" y="30"/>
                </a:lnTo>
                <a:lnTo>
                  <a:pt x="16" y="30"/>
                </a:lnTo>
                <a:lnTo>
                  <a:pt x="16" y="30"/>
                </a:lnTo>
                <a:lnTo>
                  <a:pt x="16" y="30"/>
                </a:lnTo>
                <a:lnTo>
                  <a:pt x="14" y="30"/>
                </a:lnTo>
                <a:lnTo>
                  <a:pt x="14" y="30"/>
                </a:lnTo>
                <a:lnTo>
                  <a:pt x="14" y="30"/>
                </a:lnTo>
                <a:lnTo>
                  <a:pt x="12" y="28"/>
                </a:lnTo>
                <a:lnTo>
                  <a:pt x="12" y="28"/>
                </a:lnTo>
                <a:lnTo>
                  <a:pt x="12" y="26"/>
                </a:lnTo>
                <a:lnTo>
                  <a:pt x="14" y="26"/>
                </a:lnTo>
                <a:lnTo>
                  <a:pt x="14" y="26"/>
                </a:lnTo>
                <a:lnTo>
                  <a:pt x="14" y="26"/>
                </a:lnTo>
                <a:lnTo>
                  <a:pt x="16" y="26"/>
                </a:lnTo>
                <a:lnTo>
                  <a:pt x="16" y="26"/>
                </a:lnTo>
                <a:lnTo>
                  <a:pt x="16" y="26"/>
                </a:lnTo>
                <a:lnTo>
                  <a:pt x="16" y="26"/>
                </a:lnTo>
                <a:lnTo>
                  <a:pt x="16" y="26"/>
                </a:lnTo>
                <a:lnTo>
                  <a:pt x="16" y="28"/>
                </a:lnTo>
                <a:lnTo>
                  <a:pt x="16" y="28"/>
                </a:lnTo>
                <a:lnTo>
                  <a:pt x="16" y="28"/>
                </a:lnTo>
                <a:close/>
                <a:moveTo>
                  <a:pt x="6" y="24"/>
                </a:moveTo>
                <a:lnTo>
                  <a:pt x="8" y="24"/>
                </a:lnTo>
                <a:lnTo>
                  <a:pt x="8" y="24"/>
                </a:lnTo>
                <a:lnTo>
                  <a:pt x="8" y="24"/>
                </a:lnTo>
                <a:lnTo>
                  <a:pt x="8" y="26"/>
                </a:lnTo>
                <a:lnTo>
                  <a:pt x="8" y="26"/>
                </a:lnTo>
                <a:lnTo>
                  <a:pt x="8" y="26"/>
                </a:lnTo>
                <a:lnTo>
                  <a:pt x="8" y="28"/>
                </a:lnTo>
                <a:lnTo>
                  <a:pt x="8" y="28"/>
                </a:lnTo>
                <a:lnTo>
                  <a:pt x="10" y="28"/>
                </a:lnTo>
                <a:lnTo>
                  <a:pt x="10" y="30"/>
                </a:lnTo>
                <a:lnTo>
                  <a:pt x="10" y="30"/>
                </a:lnTo>
                <a:lnTo>
                  <a:pt x="10" y="30"/>
                </a:lnTo>
                <a:lnTo>
                  <a:pt x="10" y="30"/>
                </a:lnTo>
                <a:lnTo>
                  <a:pt x="12" y="32"/>
                </a:lnTo>
                <a:lnTo>
                  <a:pt x="10" y="32"/>
                </a:lnTo>
                <a:lnTo>
                  <a:pt x="12" y="34"/>
                </a:lnTo>
                <a:lnTo>
                  <a:pt x="12" y="34"/>
                </a:lnTo>
                <a:lnTo>
                  <a:pt x="12" y="34"/>
                </a:lnTo>
                <a:lnTo>
                  <a:pt x="14" y="36"/>
                </a:lnTo>
                <a:lnTo>
                  <a:pt x="12" y="38"/>
                </a:lnTo>
                <a:lnTo>
                  <a:pt x="12" y="40"/>
                </a:lnTo>
                <a:lnTo>
                  <a:pt x="8" y="40"/>
                </a:lnTo>
                <a:lnTo>
                  <a:pt x="8" y="40"/>
                </a:lnTo>
                <a:lnTo>
                  <a:pt x="8" y="40"/>
                </a:lnTo>
                <a:lnTo>
                  <a:pt x="6" y="40"/>
                </a:lnTo>
                <a:lnTo>
                  <a:pt x="6" y="40"/>
                </a:lnTo>
                <a:lnTo>
                  <a:pt x="6" y="40"/>
                </a:lnTo>
                <a:lnTo>
                  <a:pt x="4" y="40"/>
                </a:lnTo>
                <a:lnTo>
                  <a:pt x="4" y="40"/>
                </a:lnTo>
                <a:lnTo>
                  <a:pt x="4" y="40"/>
                </a:lnTo>
                <a:lnTo>
                  <a:pt x="4" y="38"/>
                </a:lnTo>
                <a:lnTo>
                  <a:pt x="4" y="38"/>
                </a:lnTo>
                <a:lnTo>
                  <a:pt x="4" y="38"/>
                </a:lnTo>
                <a:lnTo>
                  <a:pt x="4" y="38"/>
                </a:lnTo>
                <a:lnTo>
                  <a:pt x="4" y="36"/>
                </a:lnTo>
                <a:lnTo>
                  <a:pt x="6" y="34"/>
                </a:lnTo>
                <a:lnTo>
                  <a:pt x="6" y="34"/>
                </a:lnTo>
                <a:lnTo>
                  <a:pt x="8" y="34"/>
                </a:lnTo>
                <a:lnTo>
                  <a:pt x="8" y="34"/>
                </a:lnTo>
                <a:lnTo>
                  <a:pt x="10" y="34"/>
                </a:lnTo>
                <a:lnTo>
                  <a:pt x="8" y="32"/>
                </a:lnTo>
                <a:lnTo>
                  <a:pt x="8" y="32"/>
                </a:lnTo>
                <a:lnTo>
                  <a:pt x="6" y="28"/>
                </a:lnTo>
                <a:lnTo>
                  <a:pt x="4" y="28"/>
                </a:lnTo>
                <a:lnTo>
                  <a:pt x="4" y="26"/>
                </a:lnTo>
                <a:lnTo>
                  <a:pt x="4" y="26"/>
                </a:lnTo>
                <a:lnTo>
                  <a:pt x="4" y="26"/>
                </a:lnTo>
                <a:lnTo>
                  <a:pt x="4" y="24"/>
                </a:lnTo>
                <a:lnTo>
                  <a:pt x="4" y="24"/>
                </a:lnTo>
                <a:lnTo>
                  <a:pt x="4" y="24"/>
                </a:lnTo>
                <a:lnTo>
                  <a:pt x="2" y="24"/>
                </a:lnTo>
                <a:lnTo>
                  <a:pt x="2" y="24"/>
                </a:lnTo>
                <a:lnTo>
                  <a:pt x="2" y="24"/>
                </a:lnTo>
                <a:lnTo>
                  <a:pt x="2" y="24"/>
                </a:lnTo>
                <a:lnTo>
                  <a:pt x="2" y="24"/>
                </a:lnTo>
                <a:lnTo>
                  <a:pt x="2" y="22"/>
                </a:lnTo>
                <a:lnTo>
                  <a:pt x="4" y="22"/>
                </a:lnTo>
                <a:lnTo>
                  <a:pt x="6" y="22"/>
                </a:lnTo>
                <a:lnTo>
                  <a:pt x="6" y="22"/>
                </a:lnTo>
                <a:lnTo>
                  <a:pt x="6" y="22"/>
                </a:lnTo>
                <a:lnTo>
                  <a:pt x="6" y="24"/>
                </a:lnTo>
                <a:lnTo>
                  <a:pt x="6" y="24"/>
                </a:lnTo>
                <a:close/>
                <a:moveTo>
                  <a:pt x="242" y="26"/>
                </a:moveTo>
                <a:lnTo>
                  <a:pt x="240" y="26"/>
                </a:lnTo>
                <a:lnTo>
                  <a:pt x="240" y="26"/>
                </a:lnTo>
                <a:lnTo>
                  <a:pt x="240" y="26"/>
                </a:lnTo>
                <a:lnTo>
                  <a:pt x="238" y="26"/>
                </a:lnTo>
                <a:lnTo>
                  <a:pt x="238" y="26"/>
                </a:lnTo>
                <a:lnTo>
                  <a:pt x="236" y="26"/>
                </a:lnTo>
                <a:lnTo>
                  <a:pt x="236" y="26"/>
                </a:lnTo>
                <a:lnTo>
                  <a:pt x="236" y="26"/>
                </a:lnTo>
                <a:lnTo>
                  <a:pt x="238" y="28"/>
                </a:lnTo>
                <a:lnTo>
                  <a:pt x="238" y="28"/>
                </a:lnTo>
                <a:lnTo>
                  <a:pt x="238" y="28"/>
                </a:lnTo>
                <a:lnTo>
                  <a:pt x="238" y="30"/>
                </a:lnTo>
                <a:lnTo>
                  <a:pt x="238" y="30"/>
                </a:lnTo>
                <a:lnTo>
                  <a:pt x="240" y="30"/>
                </a:lnTo>
                <a:lnTo>
                  <a:pt x="240" y="30"/>
                </a:lnTo>
                <a:lnTo>
                  <a:pt x="240" y="32"/>
                </a:lnTo>
                <a:lnTo>
                  <a:pt x="240" y="30"/>
                </a:lnTo>
                <a:lnTo>
                  <a:pt x="242" y="32"/>
                </a:lnTo>
                <a:lnTo>
                  <a:pt x="242" y="32"/>
                </a:lnTo>
                <a:lnTo>
                  <a:pt x="242" y="34"/>
                </a:lnTo>
                <a:lnTo>
                  <a:pt x="242" y="34"/>
                </a:lnTo>
                <a:lnTo>
                  <a:pt x="242" y="34"/>
                </a:lnTo>
                <a:lnTo>
                  <a:pt x="242" y="34"/>
                </a:lnTo>
                <a:lnTo>
                  <a:pt x="242" y="36"/>
                </a:lnTo>
                <a:lnTo>
                  <a:pt x="242" y="36"/>
                </a:lnTo>
                <a:lnTo>
                  <a:pt x="242" y="40"/>
                </a:lnTo>
                <a:lnTo>
                  <a:pt x="240" y="40"/>
                </a:lnTo>
                <a:lnTo>
                  <a:pt x="240" y="40"/>
                </a:lnTo>
                <a:lnTo>
                  <a:pt x="240" y="40"/>
                </a:lnTo>
                <a:lnTo>
                  <a:pt x="240" y="38"/>
                </a:lnTo>
                <a:lnTo>
                  <a:pt x="240" y="40"/>
                </a:lnTo>
                <a:lnTo>
                  <a:pt x="238" y="42"/>
                </a:lnTo>
                <a:lnTo>
                  <a:pt x="238" y="42"/>
                </a:lnTo>
                <a:lnTo>
                  <a:pt x="238" y="44"/>
                </a:lnTo>
                <a:lnTo>
                  <a:pt x="238" y="48"/>
                </a:lnTo>
                <a:lnTo>
                  <a:pt x="238" y="48"/>
                </a:lnTo>
                <a:lnTo>
                  <a:pt x="236" y="50"/>
                </a:lnTo>
                <a:lnTo>
                  <a:pt x="236" y="50"/>
                </a:lnTo>
                <a:lnTo>
                  <a:pt x="234" y="52"/>
                </a:lnTo>
                <a:lnTo>
                  <a:pt x="234" y="52"/>
                </a:lnTo>
                <a:lnTo>
                  <a:pt x="232" y="56"/>
                </a:lnTo>
                <a:lnTo>
                  <a:pt x="230" y="58"/>
                </a:lnTo>
                <a:lnTo>
                  <a:pt x="226" y="62"/>
                </a:lnTo>
                <a:lnTo>
                  <a:pt x="222" y="66"/>
                </a:lnTo>
                <a:lnTo>
                  <a:pt x="218" y="68"/>
                </a:lnTo>
                <a:lnTo>
                  <a:pt x="216" y="68"/>
                </a:lnTo>
                <a:lnTo>
                  <a:pt x="214" y="70"/>
                </a:lnTo>
                <a:lnTo>
                  <a:pt x="210" y="70"/>
                </a:lnTo>
                <a:lnTo>
                  <a:pt x="204" y="72"/>
                </a:lnTo>
                <a:lnTo>
                  <a:pt x="204" y="72"/>
                </a:lnTo>
                <a:lnTo>
                  <a:pt x="204" y="72"/>
                </a:lnTo>
                <a:lnTo>
                  <a:pt x="202" y="74"/>
                </a:lnTo>
                <a:lnTo>
                  <a:pt x="202" y="76"/>
                </a:lnTo>
                <a:lnTo>
                  <a:pt x="200" y="76"/>
                </a:lnTo>
                <a:lnTo>
                  <a:pt x="200" y="78"/>
                </a:lnTo>
                <a:lnTo>
                  <a:pt x="200" y="78"/>
                </a:lnTo>
                <a:lnTo>
                  <a:pt x="200" y="78"/>
                </a:lnTo>
                <a:lnTo>
                  <a:pt x="200" y="78"/>
                </a:lnTo>
                <a:lnTo>
                  <a:pt x="198" y="80"/>
                </a:lnTo>
                <a:lnTo>
                  <a:pt x="200" y="80"/>
                </a:lnTo>
                <a:lnTo>
                  <a:pt x="200" y="80"/>
                </a:lnTo>
                <a:lnTo>
                  <a:pt x="200" y="80"/>
                </a:lnTo>
                <a:lnTo>
                  <a:pt x="200" y="80"/>
                </a:lnTo>
                <a:lnTo>
                  <a:pt x="198" y="82"/>
                </a:lnTo>
                <a:lnTo>
                  <a:pt x="198" y="82"/>
                </a:lnTo>
                <a:lnTo>
                  <a:pt x="198" y="80"/>
                </a:lnTo>
                <a:lnTo>
                  <a:pt x="198" y="80"/>
                </a:lnTo>
                <a:lnTo>
                  <a:pt x="198" y="80"/>
                </a:lnTo>
                <a:lnTo>
                  <a:pt x="198" y="80"/>
                </a:lnTo>
                <a:lnTo>
                  <a:pt x="198" y="80"/>
                </a:lnTo>
                <a:lnTo>
                  <a:pt x="196" y="80"/>
                </a:lnTo>
                <a:lnTo>
                  <a:pt x="196" y="80"/>
                </a:lnTo>
                <a:lnTo>
                  <a:pt x="196" y="82"/>
                </a:lnTo>
                <a:lnTo>
                  <a:pt x="196" y="82"/>
                </a:lnTo>
                <a:lnTo>
                  <a:pt x="196" y="82"/>
                </a:lnTo>
                <a:lnTo>
                  <a:pt x="196" y="84"/>
                </a:lnTo>
                <a:lnTo>
                  <a:pt x="196" y="84"/>
                </a:lnTo>
                <a:lnTo>
                  <a:pt x="196" y="86"/>
                </a:lnTo>
                <a:lnTo>
                  <a:pt x="196" y="86"/>
                </a:lnTo>
                <a:lnTo>
                  <a:pt x="196" y="86"/>
                </a:lnTo>
                <a:lnTo>
                  <a:pt x="196" y="86"/>
                </a:lnTo>
                <a:lnTo>
                  <a:pt x="194" y="88"/>
                </a:lnTo>
                <a:lnTo>
                  <a:pt x="194" y="88"/>
                </a:lnTo>
                <a:lnTo>
                  <a:pt x="194" y="90"/>
                </a:lnTo>
                <a:lnTo>
                  <a:pt x="194" y="90"/>
                </a:lnTo>
                <a:lnTo>
                  <a:pt x="194" y="90"/>
                </a:lnTo>
                <a:lnTo>
                  <a:pt x="194" y="90"/>
                </a:lnTo>
                <a:lnTo>
                  <a:pt x="194" y="92"/>
                </a:lnTo>
                <a:lnTo>
                  <a:pt x="194" y="94"/>
                </a:lnTo>
                <a:lnTo>
                  <a:pt x="192" y="94"/>
                </a:lnTo>
                <a:lnTo>
                  <a:pt x="192" y="94"/>
                </a:lnTo>
                <a:lnTo>
                  <a:pt x="192" y="96"/>
                </a:lnTo>
                <a:lnTo>
                  <a:pt x="192" y="96"/>
                </a:lnTo>
                <a:lnTo>
                  <a:pt x="192" y="96"/>
                </a:lnTo>
                <a:lnTo>
                  <a:pt x="194" y="98"/>
                </a:lnTo>
                <a:lnTo>
                  <a:pt x="192" y="98"/>
                </a:lnTo>
                <a:lnTo>
                  <a:pt x="192" y="100"/>
                </a:lnTo>
                <a:lnTo>
                  <a:pt x="192" y="100"/>
                </a:lnTo>
                <a:lnTo>
                  <a:pt x="192" y="100"/>
                </a:lnTo>
                <a:lnTo>
                  <a:pt x="192" y="100"/>
                </a:lnTo>
                <a:lnTo>
                  <a:pt x="192" y="100"/>
                </a:lnTo>
                <a:lnTo>
                  <a:pt x="190" y="100"/>
                </a:lnTo>
                <a:lnTo>
                  <a:pt x="190" y="100"/>
                </a:lnTo>
                <a:lnTo>
                  <a:pt x="190" y="102"/>
                </a:lnTo>
                <a:lnTo>
                  <a:pt x="190" y="102"/>
                </a:lnTo>
                <a:lnTo>
                  <a:pt x="190" y="102"/>
                </a:lnTo>
                <a:lnTo>
                  <a:pt x="190" y="102"/>
                </a:lnTo>
                <a:lnTo>
                  <a:pt x="190" y="104"/>
                </a:lnTo>
                <a:lnTo>
                  <a:pt x="188" y="106"/>
                </a:lnTo>
                <a:lnTo>
                  <a:pt x="188" y="106"/>
                </a:lnTo>
                <a:lnTo>
                  <a:pt x="188" y="106"/>
                </a:lnTo>
                <a:lnTo>
                  <a:pt x="186" y="106"/>
                </a:lnTo>
                <a:lnTo>
                  <a:pt x="186" y="106"/>
                </a:lnTo>
                <a:lnTo>
                  <a:pt x="186" y="106"/>
                </a:lnTo>
                <a:lnTo>
                  <a:pt x="184" y="106"/>
                </a:lnTo>
                <a:lnTo>
                  <a:pt x="184" y="106"/>
                </a:lnTo>
                <a:lnTo>
                  <a:pt x="182" y="104"/>
                </a:lnTo>
                <a:lnTo>
                  <a:pt x="182" y="104"/>
                </a:lnTo>
                <a:lnTo>
                  <a:pt x="182" y="102"/>
                </a:lnTo>
                <a:lnTo>
                  <a:pt x="180" y="100"/>
                </a:lnTo>
                <a:lnTo>
                  <a:pt x="180" y="100"/>
                </a:lnTo>
                <a:lnTo>
                  <a:pt x="180" y="98"/>
                </a:lnTo>
                <a:lnTo>
                  <a:pt x="178" y="98"/>
                </a:lnTo>
                <a:lnTo>
                  <a:pt x="178" y="98"/>
                </a:lnTo>
                <a:lnTo>
                  <a:pt x="178" y="96"/>
                </a:lnTo>
                <a:lnTo>
                  <a:pt x="178" y="98"/>
                </a:lnTo>
                <a:lnTo>
                  <a:pt x="176" y="98"/>
                </a:lnTo>
                <a:lnTo>
                  <a:pt x="176" y="98"/>
                </a:lnTo>
                <a:lnTo>
                  <a:pt x="174" y="96"/>
                </a:lnTo>
                <a:lnTo>
                  <a:pt x="172" y="96"/>
                </a:lnTo>
                <a:lnTo>
                  <a:pt x="172" y="96"/>
                </a:lnTo>
                <a:lnTo>
                  <a:pt x="172" y="94"/>
                </a:lnTo>
                <a:lnTo>
                  <a:pt x="172" y="94"/>
                </a:lnTo>
                <a:lnTo>
                  <a:pt x="170" y="94"/>
                </a:lnTo>
                <a:lnTo>
                  <a:pt x="170" y="96"/>
                </a:lnTo>
                <a:lnTo>
                  <a:pt x="170" y="96"/>
                </a:lnTo>
                <a:lnTo>
                  <a:pt x="170" y="96"/>
                </a:lnTo>
                <a:lnTo>
                  <a:pt x="168" y="98"/>
                </a:lnTo>
                <a:lnTo>
                  <a:pt x="168" y="98"/>
                </a:lnTo>
                <a:lnTo>
                  <a:pt x="168" y="98"/>
                </a:lnTo>
                <a:lnTo>
                  <a:pt x="168" y="98"/>
                </a:lnTo>
                <a:lnTo>
                  <a:pt x="166" y="98"/>
                </a:lnTo>
                <a:lnTo>
                  <a:pt x="166" y="96"/>
                </a:lnTo>
                <a:lnTo>
                  <a:pt x="166" y="96"/>
                </a:lnTo>
                <a:lnTo>
                  <a:pt x="166" y="96"/>
                </a:lnTo>
                <a:lnTo>
                  <a:pt x="168" y="94"/>
                </a:lnTo>
                <a:lnTo>
                  <a:pt x="168" y="94"/>
                </a:lnTo>
                <a:lnTo>
                  <a:pt x="168" y="94"/>
                </a:lnTo>
                <a:lnTo>
                  <a:pt x="168" y="94"/>
                </a:lnTo>
                <a:lnTo>
                  <a:pt x="168" y="94"/>
                </a:lnTo>
                <a:lnTo>
                  <a:pt x="166" y="94"/>
                </a:lnTo>
                <a:lnTo>
                  <a:pt x="166" y="94"/>
                </a:lnTo>
                <a:lnTo>
                  <a:pt x="166" y="92"/>
                </a:lnTo>
                <a:lnTo>
                  <a:pt x="166" y="92"/>
                </a:lnTo>
                <a:lnTo>
                  <a:pt x="166" y="90"/>
                </a:lnTo>
                <a:lnTo>
                  <a:pt x="166" y="90"/>
                </a:lnTo>
                <a:lnTo>
                  <a:pt x="166" y="90"/>
                </a:lnTo>
                <a:lnTo>
                  <a:pt x="166" y="90"/>
                </a:lnTo>
                <a:lnTo>
                  <a:pt x="168" y="90"/>
                </a:lnTo>
                <a:lnTo>
                  <a:pt x="168" y="90"/>
                </a:lnTo>
                <a:lnTo>
                  <a:pt x="168" y="90"/>
                </a:lnTo>
                <a:lnTo>
                  <a:pt x="168" y="90"/>
                </a:lnTo>
                <a:lnTo>
                  <a:pt x="170" y="88"/>
                </a:lnTo>
                <a:lnTo>
                  <a:pt x="170" y="88"/>
                </a:lnTo>
                <a:lnTo>
                  <a:pt x="170" y="88"/>
                </a:lnTo>
                <a:lnTo>
                  <a:pt x="170" y="86"/>
                </a:lnTo>
                <a:lnTo>
                  <a:pt x="170" y="86"/>
                </a:lnTo>
                <a:lnTo>
                  <a:pt x="170" y="84"/>
                </a:lnTo>
                <a:lnTo>
                  <a:pt x="170" y="84"/>
                </a:lnTo>
                <a:lnTo>
                  <a:pt x="170" y="82"/>
                </a:lnTo>
                <a:lnTo>
                  <a:pt x="168" y="80"/>
                </a:lnTo>
                <a:lnTo>
                  <a:pt x="168" y="80"/>
                </a:lnTo>
                <a:lnTo>
                  <a:pt x="168" y="80"/>
                </a:lnTo>
                <a:lnTo>
                  <a:pt x="168" y="78"/>
                </a:lnTo>
                <a:lnTo>
                  <a:pt x="168" y="78"/>
                </a:lnTo>
                <a:lnTo>
                  <a:pt x="170" y="78"/>
                </a:lnTo>
                <a:lnTo>
                  <a:pt x="172" y="78"/>
                </a:lnTo>
                <a:lnTo>
                  <a:pt x="174" y="76"/>
                </a:lnTo>
                <a:lnTo>
                  <a:pt x="174" y="76"/>
                </a:lnTo>
                <a:lnTo>
                  <a:pt x="174" y="76"/>
                </a:lnTo>
                <a:lnTo>
                  <a:pt x="174" y="74"/>
                </a:lnTo>
                <a:lnTo>
                  <a:pt x="174" y="74"/>
                </a:lnTo>
                <a:lnTo>
                  <a:pt x="174" y="74"/>
                </a:lnTo>
                <a:lnTo>
                  <a:pt x="174" y="74"/>
                </a:lnTo>
                <a:lnTo>
                  <a:pt x="174" y="72"/>
                </a:lnTo>
                <a:lnTo>
                  <a:pt x="174" y="70"/>
                </a:lnTo>
                <a:lnTo>
                  <a:pt x="176" y="68"/>
                </a:lnTo>
                <a:lnTo>
                  <a:pt x="176" y="68"/>
                </a:lnTo>
                <a:lnTo>
                  <a:pt x="176" y="66"/>
                </a:lnTo>
                <a:lnTo>
                  <a:pt x="176" y="66"/>
                </a:lnTo>
                <a:lnTo>
                  <a:pt x="176" y="66"/>
                </a:lnTo>
                <a:lnTo>
                  <a:pt x="176" y="64"/>
                </a:lnTo>
                <a:lnTo>
                  <a:pt x="176" y="64"/>
                </a:lnTo>
                <a:lnTo>
                  <a:pt x="176" y="64"/>
                </a:lnTo>
                <a:lnTo>
                  <a:pt x="174" y="62"/>
                </a:lnTo>
                <a:lnTo>
                  <a:pt x="174" y="62"/>
                </a:lnTo>
                <a:lnTo>
                  <a:pt x="174" y="60"/>
                </a:lnTo>
                <a:lnTo>
                  <a:pt x="174" y="60"/>
                </a:lnTo>
                <a:lnTo>
                  <a:pt x="174" y="58"/>
                </a:lnTo>
                <a:lnTo>
                  <a:pt x="176" y="58"/>
                </a:lnTo>
                <a:lnTo>
                  <a:pt x="176" y="56"/>
                </a:lnTo>
                <a:lnTo>
                  <a:pt x="174" y="58"/>
                </a:lnTo>
                <a:lnTo>
                  <a:pt x="174" y="58"/>
                </a:lnTo>
                <a:lnTo>
                  <a:pt x="174" y="58"/>
                </a:lnTo>
                <a:lnTo>
                  <a:pt x="174" y="60"/>
                </a:lnTo>
                <a:lnTo>
                  <a:pt x="174" y="60"/>
                </a:lnTo>
                <a:lnTo>
                  <a:pt x="174" y="60"/>
                </a:lnTo>
                <a:lnTo>
                  <a:pt x="174" y="60"/>
                </a:lnTo>
                <a:lnTo>
                  <a:pt x="174" y="60"/>
                </a:lnTo>
                <a:lnTo>
                  <a:pt x="174" y="62"/>
                </a:lnTo>
                <a:lnTo>
                  <a:pt x="174" y="62"/>
                </a:lnTo>
                <a:lnTo>
                  <a:pt x="174" y="64"/>
                </a:lnTo>
                <a:lnTo>
                  <a:pt x="174" y="66"/>
                </a:lnTo>
                <a:lnTo>
                  <a:pt x="174" y="66"/>
                </a:lnTo>
                <a:lnTo>
                  <a:pt x="174" y="66"/>
                </a:lnTo>
                <a:lnTo>
                  <a:pt x="172" y="66"/>
                </a:lnTo>
                <a:lnTo>
                  <a:pt x="172" y="66"/>
                </a:lnTo>
                <a:lnTo>
                  <a:pt x="172" y="66"/>
                </a:lnTo>
                <a:lnTo>
                  <a:pt x="172" y="66"/>
                </a:lnTo>
                <a:lnTo>
                  <a:pt x="172" y="64"/>
                </a:lnTo>
                <a:lnTo>
                  <a:pt x="172" y="62"/>
                </a:lnTo>
                <a:lnTo>
                  <a:pt x="172" y="62"/>
                </a:lnTo>
                <a:lnTo>
                  <a:pt x="172" y="62"/>
                </a:lnTo>
                <a:lnTo>
                  <a:pt x="172" y="62"/>
                </a:lnTo>
                <a:lnTo>
                  <a:pt x="172" y="64"/>
                </a:lnTo>
                <a:lnTo>
                  <a:pt x="172" y="64"/>
                </a:lnTo>
                <a:lnTo>
                  <a:pt x="170" y="66"/>
                </a:lnTo>
                <a:lnTo>
                  <a:pt x="170" y="66"/>
                </a:lnTo>
                <a:lnTo>
                  <a:pt x="170" y="66"/>
                </a:lnTo>
                <a:lnTo>
                  <a:pt x="168" y="68"/>
                </a:lnTo>
                <a:lnTo>
                  <a:pt x="168" y="68"/>
                </a:lnTo>
                <a:lnTo>
                  <a:pt x="168" y="68"/>
                </a:lnTo>
                <a:lnTo>
                  <a:pt x="166" y="66"/>
                </a:lnTo>
                <a:lnTo>
                  <a:pt x="164" y="66"/>
                </a:lnTo>
                <a:lnTo>
                  <a:pt x="164" y="64"/>
                </a:lnTo>
                <a:lnTo>
                  <a:pt x="162" y="64"/>
                </a:lnTo>
                <a:lnTo>
                  <a:pt x="162" y="64"/>
                </a:lnTo>
                <a:lnTo>
                  <a:pt x="162" y="62"/>
                </a:lnTo>
                <a:lnTo>
                  <a:pt x="160" y="62"/>
                </a:lnTo>
                <a:lnTo>
                  <a:pt x="160" y="62"/>
                </a:lnTo>
                <a:lnTo>
                  <a:pt x="160" y="62"/>
                </a:lnTo>
                <a:lnTo>
                  <a:pt x="158" y="60"/>
                </a:lnTo>
                <a:lnTo>
                  <a:pt x="158" y="60"/>
                </a:lnTo>
                <a:lnTo>
                  <a:pt x="158" y="60"/>
                </a:lnTo>
                <a:lnTo>
                  <a:pt x="160" y="60"/>
                </a:lnTo>
                <a:lnTo>
                  <a:pt x="160" y="58"/>
                </a:lnTo>
                <a:lnTo>
                  <a:pt x="160" y="58"/>
                </a:lnTo>
                <a:lnTo>
                  <a:pt x="162" y="58"/>
                </a:lnTo>
                <a:lnTo>
                  <a:pt x="162" y="56"/>
                </a:lnTo>
                <a:lnTo>
                  <a:pt x="162" y="56"/>
                </a:lnTo>
                <a:lnTo>
                  <a:pt x="160" y="52"/>
                </a:lnTo>
                <a:lnTo>
                  <a:pt x="160" y="52"/>
                </a:lnTo>
                <a:lnTo>
                  <a:pt x="160" y="52"/>
                </a:lnTo>
                <a:lnTo>
                  <a:pt x="160" y="50"/>
                </a:lnTo>
                <a:lnTo>
                  <a:pt x="160" y="50"/>
                </a:lnTo>
                <a:lnTo>
                  <a:pt x="160" y="50"/>
                </a:lnTo>
                <a:lnTo>
                  <a:pt x="160" y="48"/>
                </a:lnTo>
                <a:lnTo>
                  <a:pt x="160" y="48"/>
                </a:lnTo>
                <a:lnTo>
                  <a:pt x="160" y="48"/>
                </a:lnTo>
                <a:lnTo>
                  <a:pt x="160" y="46"/>
                </a:lnTo>
                <a:lnTo>
                  <a:pt x="160" y="44"/>
                </a:lnTo>
                <a:lnTo>
                  <a:pt x="160" y="44"/>
                </a:lnTo>
                <a:lnTo>
                  <a:pt x="158" y="42"/>
                </a:lnTo>
                <a:lnTo>
                  <a:pt x="158" y="40"/>
                </a:lnTo>
                <a:lnTo>
                  <a:pt x="158" y="40"/>
                </a:lnTo>
                <a:lnTo>
                  <a:pt x="160" y="38"/>
                </a:lnTo>
                <a:lnTo>
                  <a:pt x="160" y="38"/>
                </a:lnTo>
                <a:lnTo>
                  <a:pt x="162" y="38"/>
                </a:lnTo>
                <a:lnTo>
                  <a:pt x="162" y="38"/>
                </a:lnTo>
                <a:lnTo>
                  <a:pt x="164" y="38"/>
                </a:lnTo>
                <a:lnTo>
                  <a:pt x="164" y="36"/>
                </a:lnTo>
                <a:lnTo>
                  <a:pt x="164" y="36"/>
                </a:lnTo>
                <a:lnTo>
                  <a:pt x="164" y="36"/>
                </a:lnTo>
                <a:lnTo>
                  <a:pt x="164" y="34"/>
                </a:lnTo>
                <a:lnTo>
                  <a:pt x="166" y="32"/>
                </a:lnTo>
                <a:lnTo>
                  <a:pt x="166" y="32"/>
                </a:lnTo>
                <a:lnTo>
                  <a:pt x="166" y="34"/>
                </a:lnTo>
                <a:lnTo>
                  <a:pt x="166" y="34"/>
                </a:lnTo>
                <a:lnTo>
                  <a:pt x="166" y="34"/>
                </a:lnTo>
                <a:lnTo>
                  <a:pt x="168" y="34"/>
                </a:lnTo>
                <a:lnTo>
                  <a:pt x="168" y="34"/>
                </a:lnTo>
                <a:lnTo>
                  <a:pt x="166" y="34"/>
                </a:lnTo>
                <a:lnTo>
                  <a:pt x="166" y="34"/>
                </a:lnTo>
                <a:lnTo>
                  <a:pt x="166" y="32"/>
                </a:lnTo>
                <a:lnTo>
                  <a:pt x="166" y="32"/>
                </a:lnTo>
                <a:lnTo>
                  <a:pt x="164" y="30"/>
                </a:lnTo>
                <a:lnTo>
                  <a:pt x="164" y="30"/>
                </a:lnTo>
                <a:lnTo>
                  <a:pt x="166" y="26"/>
                </a:lnTo>
                <a:lnTo>
                  <a:pt x="166" y="26"/>
                </a:lnTo>
                <a:lnTo>
                  <a:pt x="168" y="26"/>
                </a:lnTo>
                <a:lnTo>
                  <a:pt x="168" y="26"/>
                </a:lnTo>
                <a:lnTo>
                  <a:pt x="168" y="26"/>
                </a:lnTo>
                <a:lnTo>
                  <a:pt x="170" y="24"/>
                </a:lnTo>
                <a:lnTo>
                  <a:pt x="170" y="24"/>
                </a:lnTo>
                <a:lnTo>
                  <a:pt x="170" y="22"/>
                </a:lnTo>
                <a:lnTo>
                  <a:pt x="172" y="22"/>
                </a:lnTo>
                <a:lnTo>
                  <a:pt x="172" y="20"/>
                </a:lnTo>
                <a:lnTo>
                  <a:pt x="172" y="20"/>
                </a:lnTo>
                <a:lnTo>
                  <a:pt x="172" y="20"/>
                </a:lnTo>
                <a:lnTo>
                  <a:pt x="172" y="18"/>
                </a:lnTo>
                <a:lnTo>
                  <a:pt x="172" y="18"/>
                </a:lnTo>
                <a:lnTo>
                  <a:pt x="172" y="18"/>
                </a:lnTo>
                <a:lnTo>
                  <a:pt x="172" y="18"/>
                </a:lnTo>
                <a:lnTo>
                  <a:pt x="172" y="18"/>
                </a:lnTo>
                <a:lnTo>
                  <a:pt x="172" y="18"/>
                </a:lnTo>
                <a:lnTo>
                  <a:pt x="172" y="16"/>
                </a:lnTo>
                <a:lnTo>
                  <a:pt x="172" y="16"/>
                </a:lnTo>
                <a:lnTo>
                  <a:pt x="172" y="16"/>
                </a:lnTo>
                <a:lnTo>
                  <a:pt x="172" y="16"/>
                </a:lnTo>
                <a:lnTo>
                  <a:pt x="172" y="14"/>
                </a:lnTo>
                <a:lnTo>
                  <a:pt x="172" y="14"/>
                </a:lnTo>
                <a:lnTo>
                  <a:pt x="172" y="14"/>
                </a:lnTo>
                <a:lnTo>
                  <a:pt x="172" y="12"/>
                </a:lnTo>
                <a:lnTo>
                  <a:pt x="172" y="12"/>
                </a:lnTo>
                <a:lnTo>
                  <a:pt x="170" y="12"/>
                </a:lnTo>
                <a:lnTo>
                  <a:pt x="170" y="12"/>
                </a:lnTo>
                <a:lnTo>
                  <a:pt x="170" y="10"/>
                </a:lnTo>
                <a:lnTo>
                  <a:pt x="170" y="10"/>
                </a:lnTo>
                <a:lnTo>
                  <a:pt x="172" y="10"/>
                </a:lnTo>
                <a:lnTo>
                  <a:pt x="172" y="10"/>
                </a:lnTo>
                <a:lnTo>
                  <a:pt x="172" y="10"/>
                </a:lnTo>
                <a:lnTo>
                  <a:pt x="174" y="8"/>
                </a:lnTo>
                <a:lnTo>
                  <a:pt x="174" y="8"/>
                </a:lnTo>
                <a:lnTo>
                  <a:pt x="174" y="8"/>
                </a:lnTo>
                <a:lnTo>
                  <a:pt x="176" y="8"/>
                </a:lnTo>
                <a:lnTo>
                  <a:pt x="176" y="8"/>
                </a:lnTo>
                <a:lnTo>
                  <a:pt x="176" y="8"/>
                </a:lnTo>
                <a:lnTo>
                  <a:pt x="176" y="6"/>
                </a:lnTo>
                <a:lnTo>
                  <a:pt x="178" y="6"/>
                </a:lnTo>
                <a:lnTo>
                  <a:pt x="178" y="6"/>
                </a:lnTo>
                <a:lnTo>
                  <a:pt x="178" y="6"/>
                </a:lnTo>
                <a:lnTo>
                  <a:pt x="180" y="6"/>
                </a:lnTo>
                <a:lnTo>
                  <a:pt x="180" y="6"/>
                </a:lnTo>
                <a:lnTo>
                  <a:pt x="180" y="6"/>
                </a:lnTo>
                <a:lnTo>
                  <a:pt x="182" y="6"/>
                </a:lnTo>
                <a:lnTo>
                  <a:pt x="182" y="6"/>
                </a:lnTo>
                <a:lnTo>
                  <a:pt x="182" y="6"/>
                </a:lnTo>
                <a:lnTo>
                  <a:pt x="184" y="6"/>
                </a:lnTo>
                <a:lnTo>
                  <a:pt x="184" y="6"/>
                </a:lnTo>
                <a:lnTo>
                  <a:pt x="184" y="4"/>
                </a:lnTo>
                <a:lnTo>
                  <a:pt x="184" y="4"/>
                </a:lnTo>
                <a:lnTo>
                  <a:pt x="186" y="4"/>
                </a:lnTo>
                <a:lnTo>
                  <a:pt x="186" y="4"/>
                </a:lnTo>
                <a:lnTo>
                  <a:pt x="188" y="2"/>
                </a:lnTo>
                <a:lnTo>
                  <a:pt x="188" y="2"/>
                </a:lnTo>
                <a:lnTo>
                  <a:pt x="188" y="2"/>
                </a:lnTo>
                <a:lnTo>
                  <a:pt x="190" y="0"/>
                </a:lnTo>
                <a:lnTo>
                  <a:pt x="190" y="0"/>
                </a:lnTo>
                <a:lnTo>
                  <a:pt x="192" y="2"/>
                </a:lnTo>
                <a:lnTo>
                  <a:pt x="192" y="2"/>
                </a:lnTo>
                <a:lnTo>
                  <a:pt x="192" y="2"/>
                </a:lnTo>
                <a:lnTo>
                  <a:pt x="192" y="2"/>
                </a:lnTo>
                <a:lnTo>
                  <a:pt x="194" y="4"/>
                </a:lnTo>
                <a:lnTo>
                  <a:pt x="194" y="4"/>
                </a:lnTo>
                <a:lnTo>
                  <a:pt x="194" y="4"/>
                </a:lnTo>
                <a:lnTo>
                  <a:pt x="194" y="4"/>
                </a:lnTo>
                <a:lnTo>
                  <a:pt x="194" y="4"/>
                </a:lnTo>
                <a:lnTo>
                  <a:pt x="196" y="6"/>
                </a:lnTo>
                <a:lnTo>
                  <a:pt x="196" y="6"/>
                </a:lnTo>
                <a:lnTo>
                  <a:pt x="196" y="6"/>
                </a:lnTo>
                <a:lnTo>
                  <a:pt x="198" y="6"/>
                </a:lnTo>
                <a:lnTo>
                  <a:pt x="198" y="6"/>
                </a:lnTo>
                <a:lnTo>
                  <a:pt x="198" y="6"/>
                </a:lnTo>
                <a:lnTo>
                  <a:pt x="198" y="8"/>
                </a:lnTo>
                <a:lnTo>
                  <a:pt x="200" y="8"/>
                </a:lnTo>
                <a:lnTo>
                  <a:pt x="200" y="8"/>
                </a:lnTo>
                <a:lnTo>
                  <a:pt x="200" y="8"/>
                </a:lnTo>
                <a:lnTo>
                  <a:pt x="202" y="8"/>
                </a:lnTo>
                <a:lnTo>
                  <a:pt x="202" y="8"/>
                </a:lnTo>
                <a:lnTo>
                  <a:pt x="204" y="10"/>
                </a:lnTo>
                <a:lnTo>
                  <a:pt x="204" y="10"/>
                </a:lnTo>
                <a:lnTo>
                  <a:pt x="204" y="10"/>
                </a:lnTo>
                <a:lnTo>
                  <a:pt x="204" y="10"/>
                </a:lnTo>
                <a:lnTo>
                  <a:pt x="206" y="10"/>
                </a:lnTo>
                <a:lnTo>
                  <a:pt x="206" y="10"/>
                </a:lnTo>
                <a:lnTo>
                  <a:pt x="206" y="10"/>
                </a:lnTo>
                <a:lnTo>
                  <a:pt x="206" y="10"/>
                </a:lnTo>
                <a:lnTo>
                  <a:pt x="206" y="10"/>
                </a:lnTo>
                <a:lnTo>
                  <a:pt x="206" y="12"/>
                </a:lnTo>
                <a:lnTo>
                  <a:pt x="206" y="12"/>
                </a:lnTo>
                <a:lnTo>
                  <a:pt x="208" y="12"/>
                </a:lnTo>
                <a:lnTo>
                  <a:pt x="208" y="12"/>
                </a:lnTo>
                <a:lnTo>
                  <a:pt x="208" y="12"/>
                </a:lnTo>
                <a:lnTo>
                  <a:pt x="208" y="12"/>
                </a:lnTo>
                <a:lnTo>
                  <a:pt x="208" y="12"/>
                </a:lnTo>
                <a:lnTo>
                  <a:pt x="210" y="12"/>
                </a:lnTo>
                <a:lnTo>
                  <a:pt x="210" y="12"/>
                </a:lnTo>
                <a:lnTo>
                  <a:pt x="210" y="14"/>
                </a:lnTo>
                <a:lnTo>
                  <a:pt x="210" y="14"/>
                </a:lnTo>
                <a:lnTo>
                  <a:pt x="210" y="16"/>
                </a:lnTo>
                <a:lnTo>
                  <a:pt x="210" y="16"/>
                </a:lnTo>
                <a:lnTo>
                  <a:pt x="212" y="18"/>
                </a:lnTo>
                <a:lnTo>
                  <a:pt x="212" y="18"/>
                </a:lnTo>
                <a:lnTo>
                  <a:pt x="214" y="18"/>
                </a:lnTo>
                <a:lnTo>
                  <a:pt x="214" y="18"/>
                </a:lnTo>
                <a:lnTo>
                  <a:pt x="216" y="18"/>
                </a:lnTo>
                <a:lnTo>
                  <a:pt x="218" y="20"/>
                </a:lnTo>
                <a:lnTo>
                  <a:pt x="218" y="20"/>
                </a:lnTo>
                <a:lnTo>
                  <a:pt x="220" y="20"/>
                </a:lnTo>
                <a:lnTo>
                  <a:pt x="220" y="18"/>
                </a:lnTo>
                <a:lnTo>
                  <a:pt x="220" y="18"/>
                </a:lnTo>
                <a:lnTo>
                  <a:pt x="222" y="18"/>
                </a:lnTo>
                <a:lnTo>
                  <a:pt x="222" y="20"/>
                </a:lnTo>
                <a:lnTo>
                  <a:pt x="222" y="20"/>
                </a:lnTo>
                <a:lnTo>
                  <a:pt x="222" y="20"/>
                </a:lnTo>
                <a:lnTo>
                  <a:pt x="224" y="20"/>
                </a:lnTo>
                <a:lnTo>
                  <a:pt x="224" y="18"/>
                </a:lnTo>
                <a:lnTo>
                  <a:pt x="224" y="16"/>
                </a:lnTo>
                <a:lnTo>
                  <a:pt x="228" y="16"/>
                </a:lnTo>
                <a:lnTo>
                  <a:pt x="228" y="18"/>
                </a:lnTo>
                <a:lnTo>
                  <a:pt x="230" y="18"/>
                </a:lnTo>
                <a:lnTo>
                  <a:pt x="230" y="18"/>
                </a:lnTo>
                <a:lnTo>
                  <a:pt x="230" y="18"/>
                </a:lnTo>
                <a:lnTo>
                  <a:pt x="232" y="20"/>
                </a:lnTo>
                <a:lnTo>
                  <a:pt x="234" y="22"/>
                </a:lnTo>
                <a:lnTo>
                  <a:pt x="234" y="22"/>
                </a:lnTo>
                <a:lnTo>
                  <a:pt x="236" y="22"/>
                </a:lnTo>
                <a:lnTo>
                  <a:pt x="236" y="22"/>
                </a:lnTo>
                <a:lnTo>
                  <a:pt x="238" y="24"/>
                </a:lnTo>
                <a:lnTo>
                  <a:pt x="238" y="24"/>
                </a:lnTo>
                <a:lnTo>
                  <a:pt x="240" y="24"/>
                </a:lnTo>
                <a:lnTo>
                  <a:pt x="240" y="24"/>
                </a:lnTo>
                <a:lnTo>
                  <a:pt x="240" y="24"/>
                </a:lnTo>
                <a:lnTo>
                  <a:pt x="240" y="24"/>
                </a:lnTo>
                <a:lnTo>
                  <a:pt x="242" y="26"/>
                </a:lnTo>
                <a:close/>
                <a:moveTo>
                  <a:pt x="34" y="38"/>
                </a:moveTo>
                <a:lnTo>
                  <a:pt x="32" y="40"/>
                </a:lnTo>
                <a:lnTo>
                  <a:pt x="32" y="40"/>
                </a:lnTo>
                <a:lnTo>
                  <a:pt x="30" y="38"/>
                </a:lnTo>
                <a:lnTo>
                  <a:pt x="30" y="38"/>
                </a:lnTo>
                <a:lnTo>
                  <a:pt x="30" y="38"/>
                </a:lnTo>
                <a:lnTo>
                  <a:pt x="32" y="38"/>
                </a:lnTo>
                <a:lnTo>
                  <a:pt x="32" y="38"/>
                </a:lnTo>
                <a:lnTo>
                  <a:pt x="32" y="38"/>
                </a:lnTo>
                <a:lnTo>
                  <a:pt x="32" y="38"/>
                </a:lnTo>
                <a:lnTo>
                  <a:pt x="32" y="36"/>
                </a:lnTo>
                <a:lnTo>
                  <a:pt x="32" y="36"/>
                </a:lnTo>
                <a:lnTo>
                  <a:pt x="32" y="36"/>
                </a:lnTo>
                <a:lnTo>
                  <a:pt x="34" y="36"/>
                </a:lnTo>
                <a:lnTo>
                  <a:pt x="34" y="36"/>
                </a:lnTo>
                <a:lnTo>
                  <a:pt x="34" y="34"/>
                </a:lnTo>
                <a:lnTo>
                  <a:pt x="34" y="34"/>
                </a:lnTo>
                <a:lnTo>
                  <a:pt x="34" y="34"/>
                </a:lnTo>
                <a:lnTo>
                  <a:pt x="36" y="34"/>
                </a:lnTo>
                <a:lnTo>
                  <a:pt x="36" y="34"/>
                </a:lnTo>
                <a:lnTo>
                  <a:pt x="36" y="34"/>
                </a:lnTo>
                <a:lnTo>
                  <a:pt x="36" y="36"/>
                </a:lnTo>
                <a:lnTo>
                  <a:pt x="36" y="36"/>
                </a:lnTo>
                <a:lnTo>
                  <a:pt x="36" y="36"/>
                </a:lnTo>
                <a:lnTo>
                  <a:pt x="34" y="38"/>
                </a:lnTo>
                <a:lnTo>
                  <a:pt x="34" y="3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0" name="Freeform 206"/>
          <p:cNvSpPr>
            <a:spLocks/>
          </p:cNvSpPr>
          <p:nvPr/>
        </p:nvSpPr>
        <p:spPr bwMode="auto">
          <a:xfrm>
            <a:off x="4368800" y="2652713"/>
            <a:ext cx="466725" cy="479425"/>
          </a:xfrm>
          <a:custGeom>
            <a:avLst/>
            <a:gdLst/>
            <a:ahLst/>
            <a:cxnLst>
              <a:cxn ang="0">
                <a:pos x="102" y="30"/>
              </a:cxn>
              <a:cxn ang="0">
                <a:pos x="106" y="28"/>
              </a:cxn>
              <a:cxn ang="0">
                <a:pos x="116" y="22"/>
              </a:cxn>
              <a:cxn ang="0">
                <a:pos x="124" y="22"/>
              </a:cxn>
              <a:cxn ang="0">
                <a:pos x="134" y="12"/>
              </a:cxn>
              <a:cxn ang="0">
                <a:pos x="146" y="10"/>
              </a:cxn>
              <a:cxn ang="0">
                <a:pos x="156" y="8"/>
              </a:cxn>
              <a:cxn ang="0">
                <a:pos x="164" y="6"/>
              </a:cxn>
              <a:cxn ang="0">
                <a:pos x="172" y="6"/>
              </a:cxn>
              <a:cxn ang="0">
                <a:pos x="182" y="4"/>
              </a:cxn>
              <a:cxn ang="0">
                <a:pos x="192" y="6"/>
              </a:cxn>
              <a:cxn ang="0">
                <a:pos x="202" y="6"/>
              </a:cxn>
              <a:cxn ang="0">
                <a:pos x="210" y="0"/>
              </a:cxn>
              <a:cxn ang="0">
                <a:pos x="222" y="2"/>
              </a:cxn>
              <a:cxn ang="0">
                <a:pos x="228" y="2"/>
              </a:cxn>
              <a:cxn ang="0">
                <a:pos x="236" y="2"/>
              </a:cxn>
              <a:cxn ang="0">
                <a:pos x="236" y="10"/>
              </a:cxn>
              <a:cxn ang="0">
                <a:pos x="238" y="20"/>
              </a:cxn>
              <a:cxn ang="0">
                <a:pos x="238" y="28"/>
              </a:cxn>
              <a:cxn ang="0">
                <a:pos x="238" y="40"/>
              </a:cxn>
              <a:cxn ang="0">
                <a:pos x="230" y="48"/>
              </a:cxn>
              <a:cxn ang="0">
                <a:pos x="228" y="54"/>
              </a:cxn>
              <a:cxn ang="0">
                <a:pos x="234" y="66"/>
              </a:cxn>
              <a:cxn ang="0">
                <a:pos x="242" y="78"/>
              </a:cxn>
              <a:cxn ang="0">
                <a:pos x="256" y="110"/>
              </a:cxn>
              <a:cxn ang="0">
                <a:pos x="256" y="120"/>
              </a:cxn>
              <a:cxn ang="0">
                <a:pos x="262" y="134"/>
              </a:cxn>
              <a:cxn ang="0">
                <a:pos x="262" y="148"/>
              </a:cxn>
              <a:cxn ang="0">
                <a:pos x="262" y="166"/>
              </a:cxn>
              <a:cxn ang="0">
                <a:pos x="260" y="178"/>
              </a:cxn>
              <a:cxn ang="0">
                <a:pos x="266" y="200"/>
              </a:cxn>
              <a:cxn ang="0">
                <a:pos x="272" y="210"/>
              </a:cxn>
              <a:cxn ang="0">
                <a:pos x="288" y="214"/>
              </a:cxn>
              <a:cxn ang="0">
                <a:pos x="262" y="248"/>
              </a:cxn>
              <a:cxn ang="0">
                <a:pos x="214" y="286"/>
              </a:cxn>
              <a:cxn ang="0">
                <a:pos x="180" y="300"/>
              </a:cxn>
              <a:cxn ang="0">
                <a:pos x="170" y="294"/>
              </a:cxn>
              <a:cxn ang="0">
                <a:pos x="158" y="284"/>
              </a:cxn>
              <a:cxn ang="0">
                <a:pos x="148" y="280"/>
              </a:cxn>
              <a:cxn ang="0">
                <a:pos x="140" y="272"/>
              </a:cxn>
              <a:cxn ang="0">
                <a:pos x="124" y="254"/>
              </a:cxn>
              <a:cxn ang="0">
                <a:pos x="68" y="212"/>
              </a:cxn>
              <a:cxn ang="0">
                <a:pos x="28" y="182"/>
              </a:cxn>
              <a:cxn ang="0">
                <a:pos x="0" y="158"/>
              </a:cxn>
              <a:cxn ang="0">
                <a:pos x="8" y="134"/>
              </a:cxn>
              <a:cxn ang="0">
                <a:pos x="18" y="128"/>
              </a:cxn>
              <a:cxn ang="0">
                <a:pos x="30" y="126"/>
              </a:cxn>
              <a:cxn ang="0">
                <a:pos x="38" y="120"/>
              </a:cxn>
              <a:cxn ang="0">
                <a:pos x="48" y="118"/>
              </a:cxn>
              <a:cxn ang="0">
                <a:pos x="54" y="110"/>
              </a:cxn>
              <a:cxn ang="0">
                <a:pos x="64" y="106"/>
              </a:cxn>
              <a:cxn ang="0">
                <a:pos x="72" y="102"/>
              </a:cxn>
              <a:cxn ang="0">
                <a:pos x="70" y="90"/>
              </a:cxn>
              <a:cxn ang="0">
                <a:pos x="78" y="88"/>
              </a:cxn>
              <a:cxn ang="0">
                <a:pos x="90" y="82"/>
              </a:cxn>
              <a:cxn ang="0">
                <a:pos x="104" y="84"/>
              </a:cxn>
              <a:cxn ang="0">
                <a:pos x="106" y="80"/>
              </a:cxn>
              <a:cxn ang="0">
                <a:pos x="102" y="68"/>
              </a:cxn>
              <a:cxn ang="0">
                <a:pos x="100" y="58"/>
              </a:cxn>
              <a:cxn ang="0">
                <a:pos x="98" y="42"/>
              </a:cxn>
            </a:cxnLst>
            <a:rect l="0" t="0" r="r" b="b"/>
            <a:pathLst>
              <a:path w="294" h="302">
                <a:moveTo>
                  <a:pt x="92" y="34"/>
                </a:moveTo>
                <a:lnTo>
                  <a:pt x="92" y="34"/>
                </a:lnTo>
                <a:lnTo>
                  <a:pt x="94" y="34"/>
                </a:lnTo>
                <a:lnTo>
                  <a:pt x="94" y="34"/>
                </a:lnTo>
                <a:lnTo>
                  <a:pt x="94" y="34"/>
                </a:lnTo>
                <a:lnTo>
                  <a:pt x="94" y="34"/>
                </a:lnTo>
                <a:lnTo>
                  <a:pt x="96" y="34"/>
                </a:lnTo>
                <a:lnTo>
                  <a:pt x="96" y="34"/>
                </a:lnTo>
                <a:lnTo>
                  <a:pt x="96" y="34"/>
                </a:lnTo>
                <a:lnTo>
                  <a:pt x="98" y="34"/>
                </a:lnTo>
                <a:lnTo>
                  <a:pt x="98" y="34"/>
                </a:lnTo>
                <a:lnTo>
                  <a:pt x="100" y="32"/>
                </a:lnTo>
                <a:lnTo>
                  <a:pt x="102" y="30"/>
                </a:lnTo>
                <a:lnTo>
                  <a:pt x="102" y="30"/>
                </a:lnTo>
                <a:lnTo>
                  <a:pt x="102" y="30"/>
                </a:lnTo>
                <a:lnTo>
                  <a:pt x="102" y="30"/>
                </a:lnTo>
                <a:lnTo>
                  <a:pt x="104" y="30"/>
                </a:lnTo>
                <a:lnTo>
                  <a:pt x="104" y="30"/>
                </a:lnTo>
                <a:lnTo>
                  <a:pt x="104" y="30"/>
                </a:lnTo>
                <a:lnTo>
                  <a:pt x="104" y="30"/>
                </a:lnTo>
                <a:lnTo>
                  <a:pt x="104" y="30"/>
                </a:lnTo>
                <a:lnTo>
                  <a:pt x="104" y="30"/>
                </a:lnTo>
                <a:lnTo>
                  <a:pt x="106" y="28"/>
                </a:lnTo>
                <a:lnTo>
                  <a:pt x="106" y="28"/>
                </a:lnTo>
                <a:lnTo>
                  <a:pt x="106" y="28"/>
                </a:lnTo>
                <a:lnTo>
                  <a:pt x="106" y="28"/>
                </a:lnTo>
                <a:lnTo>
                  <a:pt x="106" y="26"/>
                </a:lnTo>
                <a:lnTo>
                  <a:pt x="106" y="26"/>
                </a:lnTo>
                <a:lnTo>
                  <a:pt x="106" y="26"/>
                </a:lnTo>
                <a:lnTo>
                  <a:pt x="108" y="26"/>
                </a:lnTo>
                <a:lnTo>
                  <a:pt x="108" y="24"/>
                </a:lnTo>
                <a:lnTo>
                  <a:pt x="108" y="24"/>
                </a:lnTo>
                <a:lnTo>
                  <a:pt x="110" y="24"/>
                </a:lnTo>
                <a:lnTo>
                  <a:pt x="112" y="22"/>
                </a:lnTo>
                <a:lnTo>
                  <a:pt x="114" y="24"/>
                </a:lnTo>
                <a:lnTo>
                  <a:pt x="114" y="24"/>
                </a:lnTo>
                <a:lnTo>
                  <a:pt x="114" y="24"/>
                </a:lnTo>
                <a:lnTo>
                  <a:pt x="116" y="22"/>
                </a:lnTo>
                <a:lnTo>
                  <a:pt x="116" y="22"/>
                </a:lnTo>
                <a:lnTo>
                  <a:pt x="116" y="22"/>
                </a:lnTo>
                <a:lnTo>
                  <a:pt x="116" y="22"/>
                </a:lnTo>
                <a:lnTo>
                  <a:pt x="118" y="20"/>
                </a:lnTo>
                <a:lnTo>
                  <a:pt x="118" y="20"/>
                </a:lnTo>
                <a:lnTo>
                  <a:pt x="118" y="20"/>
                </a:lnTo>
                <a:lnTo>
                  <a:pt x="118" y="22"/>
                </a:lnTo>
                <a:lnTo>
                  <a:pt x="120" y="22"/>
                </a:lnTo>
                <a:lnTo>
                  <a:pt x="120" y="22"/>
                </a:lnTo>
                <a:lnTo>
                  <a:pt x="122" y="22"/>
                </a:lnTo>
                <a:lnTo>
                  <a:pt x="122" y="22"/>
                </a:lnTo>
                <a:lnTo>
                  <a:pt x="122" y="22"/>
                </a:lnTo>
                <a:lnTo>
                  <a:pt x="122" y="22"/>
                </a:lnTo>
                <a:lnTo>
                  <a:pt x="124" y="22"/>
                </a:lnTo>
                <a:lnTo>
                  <a:pt x="124" y="20"/>
                </a:lnTo>
                <a:lnTo>
                  <a:pt x="124" y="20"/>
                </a:lnTo>
                <a:lnTo>
                  <a:pt x="124" y="18"/>
                </a:lnTo>
                <a:lnTo>
                  <a:pt x="124" y="18"/>
                </a:lnTo>
                <a:lnTo>
                  <a:pt x="126" y="18"/>
                </a:lnTo>
                <a:lnTo>
                  <a:pt x="128" y="16"/>
                </a:lnTo>
                <a:lnTo>
                  <a:pt x="130" y="14"/>
                </a:lnTo>
                <a:lnTo>
                  <a:pt x="132" y="14"/>
                </a:lnTo>
                <a:lnTo>
                  <a:pt x="132" y="14"/>
                </a:lnTo>
                <a:lnTo>
                  <a:pt x="132" y="14"/>
                </a:lnTo>
                <a:lnTo>
                  <a:pt x="134" y="14"/>
                </a:lnTo>
                <a:lnTo>
                  <a:pt x="134" y="14"/>
                </a:lnTo>
                <a:lnTo>
                  <a:pt x="134" y="12"/>
                </a:lnTo>
                <a:lnTo>
                  <a:pt x="134" y="12"/>
                </a:lnTo>
                <a:lnTo>
                  <a:pt x="136" y="12"/>
                </a:lnTo>
                <a:lnTo>
                  <a:pt x="136" y="12"/>
                </a:lnTo>
                <a:lnTo>
                  <a:pt x="136" y="12"/>
                </a:lnTo>
                <a:lnTo>
                  <a:pt x="136" y="10"/>
                </a:lnTo>
                <a:lnTo>
                  <a:pt x="140" y="10"/>
                </a:lnTo>
                <a:lnTo>
                  <a:pt x="142" y="10"/>
                </a:lnTo>
                <a:lnTo>
                  <a:pt x="144" y="10"/>
                </a:lnTo>
                <a:lnTo>
                  <a:pt x="144" y="10"/>
                </a:lnTo>
                <a:lnTo>
                  <a:pt x="146" y="10"/>
                </a:lnTo>
                <a:lnTo>
                  <a:pt x="146" y="10"/>
                </a:lnTo>
                <a:lnTo>
                  <a:pt x="146" y="10"/>
                </a:lnTo>
                <a:lnTo>
                  <a:pt x="146" y="10"/>
                </a:lnTo>
                <a:lnTo>
                  <a:pt x="146" y="10"/>
                </a:lnTo>
                <a:lnTo>
                  <a:pt x="148" y="10"/>
                </a:lnTo>
                <a:lnTo>
                  <a:pt x="150" y="10"/>
                </a:lnTo>
                <a:lnTo>
                  <a:pt x="150" y="10"/>
                </a:lnTo>
                <a:lnTo>
                  <a:pt x="150" y="10"/>
                </a:lnTo>
                <a:lnTo>
                  <a:pt x="150" y="10"/>
                </a:lnTo>
                <a:lnTo>
                  <a:pt x="152" y="8"/>
                </a:lnTo>
                <a:lnTo>
                  <a:pt x="152" y="8"/>
                </a:lnTo>
                <a:lnTo>
                  <a:pt x="154" y="8"/>
                </a:lnTo>
                <a:lnTo>
                  <a:pt x="154" y="8"/>
                </a:lnTo>
                <a:lnTo>
                  <a:pt x="156" y="8"/>
                </a:lnTo>
                <a:lnTo>
                  <a:pt x="156" y="8"/>
                </a:lnTo>
                <a:lnTo>
                  <a:pt x="156" y="8"/>
                </a:lnTo>
                <a:lnTo>
                  <a:pt x="156" y="8"/>
                </a:lnTo>
                <a:lnTo>
                  <a:pt x="156" y="8"/>
                </a:lnTo>
                <a:lnTo>
                  <a:pt x="156" y="8"/>
                </a:lnTo>
                <a:lnTo>
                  <a:pt x="158" y="10"/>
                </a:lnTo>
                <a:lnTo>
                  <a:pt x="158" y="8"/>
                </a:lnTo>
                <a:lnTo>
                  <a:pt x="158" y="8"/>
                </a:lnTo>
                <a:lnTo>
                  <a:pt x="158" y="8"/>
                </a:lnTo>
                <a:lnTo>
                  <a:pt x="162" y="8"/>
                </a:lnTo>
                <a:lnTo>
                  <a:pt x="162" y="8"/>
                </a:lnTo>
                <a:lnTo>
                  <a:pt x="162" y="6"/>
                </a:lnTo>
                <a:lnTo>
                  <a:pt x="162" y="6"/>
                </a:lnTo>
                <a:lnTo>
                  <a:pt x="164" y="6"/>
                </a:lnTo>
                <a:lnTo>
                  <a:pt x="164" y="6"/>
                </a:lnTo>
                <a:lnTo>
                  <a:pt x="164" y="6"/>
                </a:lnTo>
                <a:lnTo>
                  <a:pt x="164" y="6"/>
                </a:lnTo>
                <a:lnTo>
                  <a:pt x="164" y="6"/>
                </a:lnTo>
                <a:lnTo>
                  <a:pt x="166" y="6"/>
                </a:lnTo>
                <a:lnTo>
                  <a:pt x="166" y="6"/>
                </a:lnTo>
                <a:lnTo>
                  <a:pt x="166" y="6"/>
                </a:lnTo>
                <a:lnTo>
                  <a:pt x="166" y="6"/>
                </a:lnTo>
                <a:lnTo>
                  <a:pt x="166" y="6"/>
                </a:lnTo>
                <a:lnTo>
                  <a:pt x="168" y="6"/>
                </a:lnTo>
                <a:lnTo>
                  <a:pt x="168" y="6"/>
                </a:lnTo>
                <a:lnTo>
                  <a:pt x="170" y="6"/>
                </a:lnTo>
                <a:lnTo>
                  <a:pt x="170" y="6"/>
                </a:lnTo>
                <a:lnTo>
                  <a:pt x="172" y="6"/>
                </a:lnTo>
                <a:lnTo>
                  <a:pt x="172" y="6"/>
                </a:lnTo>
                <a:lnTo>
                  <a:pt x="174" y="6"/>
                </a:lnTo>
                <a:lnTo>
                  <a:pt x="174" y="4"/>
                </a:lnTo>
                <a:lnTo>
                  <a:pt x="174" y="4"/>
                </a:lnTo>
                <a:lnTo>
                  <a:pt x="174" y="4"/>
                </a:lnTo>
                <a:lnTo>
                  <a:pt x="176" y="4"/>
                </a:lnTo>
                <a:lnTo>
                  <a:pt x="176" y="4"/>
                </a:lnTo>
                <a:lnTo>
                  <a:pt x="176" y="4"/>
                </a:lnTo>
                <a:lnTo>
                  <a:pt x="178" y="4"/>
                </a:lnTo>
                <a:lnTo>
                  <a:pt x="178" y="4"/>
                </a:lnTo>
                <a:lnTo>
                  <a:pt x="178" y="4"/>
                </a:lnTo>
                <a:lnTo>
                  <a:pt x="180" y="4"/>
                </a:lnTo>
                <a:lnTo>
                  <a:pt x="182" y="4"/>
                </a:lnTo>
                <a:lnTo>
                  <a:pt x="182" y="4"/>
                </a:lnTo>
                <a:lnTo>
                  <a:pt x="184" y="4"/>
                </a:lnTo>
                <a:lnTo>
                  <a:pt x="186" y="4"/>
                </a:lnTo>
                <a:lnTo>
                  <a:pt x="186" y="4"/>
                </a:lnTo>
                <a:lnTo>
                  <a:pt x="186" y="4"/>
                </a:lnTo>
                <a:lnTo>
                  <a:pt x="188" y="4"/>
                </a:lnTo>
                <a:lnTo>
                  <a:pt x="188" y="4"/>
                </a:lnTo>
                <a:lnTo>
                  <a:pt x="188" y="4"/>
                </a:lnTo>
                <a:lnTo>
                  <a:pt x="188" y="4"/>
                </a:lnTo>
                <a:lnTo>
                  <a:pt x="190" y="4"/>
                </a:lnTo>
                <a:lnTo>
                  <a:pt x="192" y="6"/>
                </a:lnTo>
                <a:lnTo>
                  <a:pt x="192" y="6"/>
                </a:lnTo>
                <a:lnTo>
                  <a:pt x="192" y="6"/>
                </a:lnTo>
                <a:lnTo>
                  <a:pt x="194" y="8"/>
                </a:lnTo>
                <a:lnTo>
                  <a:pt x="194" y="8"/>
                </a:lnTo>
                <a:lnTo>
                  <a:pt x="194" y="8"/>
                </a:lnTo>
                <a:lnTo>
                  <a:pt x="196" y="8"/>
                </a:lnTo>
                <a:lnTo>
                  <a:pt x="196" y="8"/>
                </a:lnTo>
                <a:lnTo>
                  <a:pt x="198" y="8"/>
                </a:lnTo>
                <a:lnTo>
                  <a:pt x="198" y="8"/>
                </a:lnTo>
                <a:lnTo>
                  <a:pt x="198" y="8"/>
                </a:lnTo>
                <a:lnTo>
                  <a:pt x="198" y="8"/>
                </a:lnTo>
                <a:lnTo>
                  <a:pt x="200" y="6"/>
                </a:lnTo>
                <a:lnTo>
                  <a:pt x="200" y="6"/>
                </a:lnTo>
                <a:lnTo>
                  <a:pt x="200" y="6"/>
                </a:lnTo>
                <a:lnTo>
                  <a:pt x="202" y="6"/>
                </a:lnTo>
                <a:lnTo>
                  <a:pt x="202" y="4"/>
                </a:lnTo>
                <a:lnTo>
                  <a:pt x="202" y="4"/>
                </a:lnTo>
                <a:lnTo>
                  <a:pt x="202" y="6"/>
                </a:lnTo>
                <a:lnTo>
                  <a:pt x="204" y="6"/>
                </a:lnTo>
                <a:lnTo>
                  <a:pt x="206" y="4"/>
                </a:lnTo>
                <a:lnTo>
                  <a:pt x="206" y="4"/>
                </a:lnTo>
                <a:lnTo>
                  <a:pt x="208" y="4"/>
                </a:lnTo>
                <a:lnTo>
                  <a:pt x="208" y="4"/>
                </a:lnTo>
                <a:lnTo>
                  <a:pt x="208" y="4"/>
                </a:lnTo>
                <a:lnTo>
                  <a:pt x="208" y="2"/>
                </a:lnTo>
                <a:lnTo>
                  <a:pt x="208" y="2"/>
                </a:lnTo>
                <a:lnTo>
                  <a:pt x="208" y="2"/>
                </a:lnTo>
                <a:lnTo>
                  <a:pt x="210" y="0"/>
                </a:lnTo>
                <a:lnTo>
                  <a:pt x="210" y="0"/>
                </a:lnTo>
                <a:lnTo>
                  <a:pt x="212" y="0"/>
                </a:lnTo>
                <a:lnTo>
                  <a:pt x="212" y="0"/>
                </a:lnTo>
                <a:lnTo>
                  <a:pt x="212" y="2"/>
                </a:lnTo>
                <a:lnTo>
                  <a:pt x="212" y="2"/>
                </a:lnTo>
                <a:lnTo>
                  <a:pt x="214" y="2"/>
                </a:lnTo>
                <a:lnTo>
                  <a:pt x="214" y="2"/>
                </a:lnTo>
                <a:lnTo>
                  <a:pt x="218" y="4"/>
                </a:lnTo>
                <a:lnTo>
                  <a:pt x="218" y="4"/>
                </a:lnTo>
                <a:lnTo>
                  <a:pt x="220" y="4"/>
                </a:lnTo>
                <a:lnTo>
                  <a:pt x="222" y="4"/>
                </a:lnTo>
                <a:lnTo>
                  <a:pt x="222" y="2"/>
                </a:lnTo>
                <a:lnTo>
                  <a:pt x="222" y="2"/>
                </a:lnTo>
                <a:lnTo>
                  <a:pt x="222" y="2"/>
                </a:lnTo>
                <a:lnTo>
                  <a:pt x="222" y="2"/>
                </a:lnTo>
                <a:lnTo>
                  <a:pt x="222" y="2"/>
                </a:lnTo>
                <a:lnTo>
                  <a:pt x="222" y="2"/>
                </a:lnTo>
                <a:lnTo>
                  <a:pt x="222" y="0"/>
                </a:lnTo>
                <a:lnTo>
                  <a:pt x="222" y="0"/>
                </a:lnTo>
                <a:lnTo>
                  <a:pt x="222" y="0"/>
                </a:lnTo>
                <a:lnTo>
                  <a:pt x="222" y="2"/>
                </a:lnTo>
                <a:lnTo>
                  <a:pt x="222" y="0"/>
                </a:lnTo>
                <a:lnTo>
                  <a:pt x="226" y="2"/>
                </a:lnTo>
                <a:lnTo>
                  <a:pt x="226" y="2"/>
                </a:lnTo>
                <a:lnTo>
                  <a:pt x="226" y="2"/>
                </a:lnTo>
                <a:lnTo>
                  <a:pt x="228" y="2"/>
                </a:lnTo>
                <a:lnTo>
                  <a:pt x="228" y="2"/>
                </a:lnTo>
                <a:lnTo>
                  <a:pt x="230" y="2"/>
                </a:lnTo>
                <a:lnTo>
                  <a:pt x="230" y="2"/>
                </a:lnTo>
                <a:lnTo>
                  <a:pt x="230" y="4"/>
                </a:lnTo>
                <a:lnTo>
                  <a:pt x="230" y="4"/>
                </a:lnTo>
                <a:lnTo>
                  <a:pt x="230" y="4"/>
                </a:lnTo>
                <a:lnTo>
                  <a:pt x="230" y="4"/>
                </a:lnTo>
                <a:lnTo>
                  <a:pt x="232" y="4"/>
                </a:lnTo>
                <a:lnTo>
                  <a:pt x="232" y="4"/>
                </a:lnTo>
                <a:lnTo>
                  <a:pt x="232" y="4"/>
                </a:lnTo>
                <a:lnTo>
                  <a:pt x="234" y="4"/>
                </a:lnTo>
                <a:lnTo>
                  <a:pt x="234" y="4"/>
                </a:lnTo>
                <a:lnTo>
                  <a:pt x="236" y="2"/>
                </a:lnTo>
                <a:lnTo>
                  <a:pt x="238" y="4"/>
                </a:lnTo>
                <a:lnTo>
                  <a:pt x="240" y="4"/>
                </a:lnTo>
                <a:lnTo>
                  <a:pt x="242" y="4"/>
                </a:lnTo>
                <a:lnTo>
                  <a:pt x="242" y="4"/>
                </a:lnTo>
                <a:lnTo>
                  <a:pt x="242" y="4"/>
                </a:lnTo>
                <a:lnTo>
                  <a:pt x="240" y="6"/>
                </a:lnTo>
                <a:lnTo>
                  <a:pt x="240" y="6"/>
                </a:lnTo>
                <a:lnTo>
                  <a:pt x="240" y="8"/>
                </a:lnTo>
                <a:lnTo>
                  <a:pt x="238" y="8"/>
                </a:lnTo>
                <a:lnTo>
                  <a:pt x="236" y="10"/>
                </a:lnTo>
                <a:lnTo>
                  <a:pt x="236" y="10"/>
                </a:lnTo>
                <a:lnTo>
                  <a:pt x="236" y="10"/>
                </a:lnTo>
                <a:lnTo>
                  <a:pt x="236" y="10"/>
                </a:lnTo>
                <a:lnTo>
                  <a:pt x="236" y="10"/>
                </a:lnTo>
                <a:lnTo>
                  <a:pt x="236" y="10"/>
                </a:lnTo>
                <a:lnTo>
                  <a:pt x="236" y="10"/>
                </a:lnTo>
                <a:lnTo>
                  <a:pt x="236" y="10"/>
                </a:lnTo>
                <a:lnTo>
                  <a:pt x="238" y="12"/>
                </a:lnTo>
                <a:lnTo>
                  <a:pt x="238" y="12"/>
                </a:lnTo>
                <a:lnTo>
                  <a:pt x="238" y="12"/>
                </a:lnTo>
                <a:lnTo>
                  <a:pt x="238" y="12"/>
                </a:lnTo>
                <a:lnTo>
                  <a:pt x="238" y="14"/>
                </a:lnTo>
                <a:lnTo>
                  <a:pt x="238" y="16"/>
                </a:lnTo>
                <a:lnTo>
                  <a:pt x="238" y="18"/>
                </a:lnTo>
                <a:lnTo>
                  <a:pt x="238" y="18"/>
                </a:lnTo>
                <a:lnTo>
                  <a:pt x="238" y="20"/>
                </a:lnTo>
                <a:lnTo>
                  <a:pt x="238" y="20"/>
                </a:lnTo>
                <a:lnTo>
                  <a:pt x="236" y="20"/>
                </a:lnTo>
                <a:lnTo>
                  <a:pt x="236" y="22"/>
                </a:lnTo>
                <a:lnTo>
                  <a:pt x="236" y="22"/>
                </a:lnTo>
                <a:lnTo>
                  <a:pt x="238" y="22"/>
                </a:lnTo>
                <a:lnTo>
                  <a:pt x="238" y="22"/>
                </a:lnTo>
                <a:lnTo>
                  <a:pt x="238" y="24"/>
                </a:lnTo>
                <a:lnTo>
                  <a:pt x="238" y="24"/>
                </a:lnTo>
                <a:lnTo>
                  <a:pt x="238" y="24"/>
                </a:lnTo>
                <a:lnTo>
                  <a:pt x="238" y="24"/>
                </a:lnTo>
                <a:lnTo>
                  <a:pt x="238" y="24"/>
                </a:lnTo>
                <a:lnTo>
                  <a:pt x="238" y="26"/>
                </a:lnTo>
                <a:lnTo>
                  <a:pt x="238" y="28"/>
                </a:lnTo>
                <a:lnTo>
                  <a:pt x="238" y="28"/>
                </a:lnTo>
                <a:lnTo>
                  <a:pt x="238" y="28"/>
                </a:lnTo>
                <a:lnTo>
                  <a:pt x="238" y="30"/>
                </a:lnTo>
                <a:lnTo>
                  <a:pt x="238" y="30"/>
                </a:lnTo>
                <a:lnTo>
                  <a:pt x="238" y="30"/>
                </a:lnTo>
                <a:lnTo>
                  <a:pt x="238" y="30"/>
                </a:lnTo>
                <a:lnTo>
                  <a:pt x="240" y="32"/>
                </a:lnTo>
                <a:lnTo>
                  <a:pt x="238" y="34"/>
                </a:lnTo>
                <a:lnTo>
                  <a:pt x="238" y="36"/>
                </a:lnTo>
                <a:lnTo>
                  <a:pt x="238" y="38"/>
                </a:lnTo>
                <a:lnTo>
                  <a:pt x="238" y="40"/>
                </a:lnTo>
                <a:lnTo>
                  <a:pt x="238" y="40"/>
                </a:lnTo>
                <a:lnTo>
                  <a:pt x="238" y="40"/>
                </a:lnTo>
                <a:lnTo>
                  <a:pt x="238" y="40"/>
                </a:lnTo>
                <a:lnTo>
                  <a:pt x="236" y="40"/>
                </a:lnTo>
                <a:lnTo>
                  <a:pt x="238" y="40"/>
                </a:lnTo>
                <a:lnTo>
                  <a:pt x="238" y="42"/>
                </a:lnTo>
                <a:lnTo>
                  <a:pt x="236" y="42"/>
                </a:lnTo>
                <a:lnTo>
                  <a:pt x="236" y="44"/>
                </a:lnTo>
                <a:lnTo>
                  <a:pt x="234" y="44"/>
                </a:lnTo>
                <a:lnTo>
                  <a:pt x="234" y="44"/>
                </a:lnTo>
                <a:lnTo>
                  <a:pt x="232" y="44"/>
                </a:lnTo>
                <a:lnTo>
                  <a:pt x="232" y="44"/>
                </a:lnTo>
                <a:lnTo>
                  <a:pt x="232" y="46"/>
                </a:lnTo>
                <a:lnTo>
                  <a:pt x="232" y="46"/>
                </a:lnTo>
                <a:lnTo>
                  <a:pt x="230" y="48"/>
                </a:lnTo>
                <a:lnTo>
                  <a:pt x="230" y="48"/>
                </a:lnTo>
                <a:lnTo>
                  <a:pt x="230" y="48"/>
                </a:lnTo>
                <a:lnTo>
                  <a:pt x="230" y="48"/>
                </a:lnTo>
                <a:lnTo>
                  <a:pt x="230" y="48"/>
                </a:lnTo>
                <a:lnTo>
                  <a:pt x="230" y="48"/>
                </a:lnTo>
                <a:lnTo>
                  <a:pt x="228" y="48"/>
                </a:lnTo>
                <a:lnTo>
                  <a:pt x="228" y="50"/>
                </a:lnTo>
                <a:lnTo>
                  <a:pt x="228" y="50"/>
                </a:lnTo>
                <a:lnTo>
                  <a:pt x="228" y="50"/>
                </a:lnTo>
                <a:lnTo>
                  <a:pt x="228" y="52"/>
                </a:lnTo>
                <a:lnTo>
                  <a:pt x="228" y="52"/>
                </a:lnTo>
                <a:lnTo>
                  <a:pt x="228" y="52"/>
                </a:lnTo>
                <a:lnTo>
                  <a:pt x="228" y="54"/>
                </a:lnTo>
                <a:lnTo>
                  <a:pt x="228" y="54"/>
                </a:lnTo>
                <a:lnTo>
                  <a:pt x="228" y="56"/>
                </a:lnTo>
                <a:lnTo>
                  <a:pt x="228" y="58"/>
                </a:lnTo>
                <a:lnTo>
                  <a:pt x="230" y="60"/>
                </a:lnTo>
                <a:lnTo>
                  <a:pt x="230" y="62"/>
                </a:lnTo>
                <a:lnTo>
                  <a:pt x="230" y="62"/>
                </a:lnTo>
                <a:lnTo>
                  <a:pt x="230" y="62"/>
                </a:lnTo>
                <a:lnTo>
                  <a:pt x="230" y="64"/>
                </a:lnTo>
                <a:lnTo>
                  <a:pt x="230" y="64"/>
                </a:lnTo>
                <a:lnTo>
                  <a:pt x="230" y="64"/>
                </a:lnTo>
                <a:lnTo>
                  <a:pt x="230" y="64"/>
                </a:lnTo>
                <a:lnTo>
                  <a:pt x="232" y="66"/>
                </a:lnTo>
                <a:lnTo>
                  <a:pt x="234" y="66"/>
                </a:lnTo>
                <a:lnTo>
                  <a:pt x="236" y="66"/>
                </a:lnTo>
                <a:lnTo>
                  <a:pt x="236" y="66"/>
                </a:lnTo>
                <a:lnTo>
                  <a:pt x="236" y="68"/>
                </a:lnTo>
                <a:lnTo>
                  <a:pt x="238" y="70"/>
                </a:lnTo>
                <a:lnTo>
                  <a:pt x="238" y="72"/>
                </a:lnTo>
                <a:lnTo>
                  <a:pt x="238" y="72"/>
                </a:lnTo>
                <a:lnTo>
                  <a:pt x="240" y="72"/>
                </a:lnTo>
                <a:lnTo>
                  <a:pt x="240" y="74"/>
                </a:lnTo>
                <a:lnTo>
                  <a:pt x="240" y="76"/>
                </a:lnTo>
                <a:lnTo>
                  <a:pt x="240" y="76"/>
                </a:lnTo>
                <a:lnTo>
                  <a:pt x="240" y="76"/>
                </a:lnTo>
                <a:lnTo>
                  <a:pt x="240" y="78"/>
                </a:lnTo>
                <a:lnTo>
                  <a:pt x="242" y="78"/>
                </a:lnTo>
                <a:lnTo>
                  <a:pt x="244" y="80"/>
                </a:lnTo>
                <a:lnTo>
                  <a:pt x="246" y="82"/>
                </a:lnTo>
                <a:lnTo>
                  <a:pt x="248" y="84"/>
                </a:lnTo>
                <a:lnTo>
                  <a:pt x="250" y="84"/>
                </a:lnTo>
                <a:lnTo>
                  <a:pt x="250" y="86"/>
                </a:lnTo>
                <a:lnTo>
                  <a:pt x="250" y="86"/>
                </a:lnTo>
                <a:lnTo>
                  <a:pt x="252" y="92"/>
                </a:lnTo>
                <a:lnTo>
                  <a:pt x="252" y="94"/>
                </a:lnTo>
                <a:lnTo>
                  <a:pt x="254" y="98"/>
                </a:lnTo>
                <a:lnTo>
                  <a:pt x="254" y="102"/>
                </a:lnTo>
                <a:lnTo>
                  <a:pt x="254" y="104"/>
                </a:lnTo>
                <a:lnTo>
                  <a:pt x="256" y="108"/>
                </a:lnTo>
                <a:lnTo>
                  <a:pt x="256" y="110"/>
                </a:lnTo>
                <a:lnTo>
                  <a:pt x="256" y="114"/>
                </a:lnTo>
                <a:lnTo>
                  <a:pt x="258" y="114"/>
                </a:lnTo>
                <a:lnTo>
                  <a:pt x="258" y="114"/>
                </a:lnTo>
                <a:lnTo>
                  <a:pt x="256" y="114"/>
                </a:lnTo>
                <a:lnTo>
                  <a:pt x="256" y="116"/>
                </a:lnTo>
                <a:lnTo>
                  <a:pt x="254" y="116"/>
                </a:lnTo>
                <a:lnTo>
                  <a:pt x="254" y="116"/>
                </a:lnTo>
                <a:lnTo>
                  <a:pt x="254" y="118"/>
                </a:lnTo>
                <a:lnTo>
                  <a:pt x="254" y="118"/>
                </a:lnTo>
                <a:lnTo>
                  <a:pt x="256" y="118"/>
                </a:lnTo>
                <a:lnTo>
                  <a:pt x="256" y="118"/>
                </a:lnTo>
                <a:lnTo>
                  <a:pt x="256" y="118"/>
                </a:lnTo>
                <a:lnTo>
                  <a:pt x="256" y="120"/>
                </a:lnTo>
                <a:lnTo>
                  <a:pt x="258" y="122"/>
                </a:lnTo>
                <a:lnTo>
                  <a:pt x="258" y="122"/>
                </a:lnTo>
                <a:lnTo>
                  <a:pt x="258" y="122"/>
                </a:lnTo>
                <a:lnTo>
                  <a:pt x="258" y="124"/>
                </a:lnTo>
                <a:lnTo>
                  <a:pt x="260" y="124"/>
                </a:lnTo>
                <a:lnTo>
                  <a:pt x="260" y="124"/>
                </a:lnTo>
                <a:lnTo>
                  <a:pt x="260" y="126"/>
                </a:lnTo>
                <a:lnTo>
                  <a:pt x="260" y="128"/>
                </a:lnTo>
                <a:lnTo>
                  <a:pt x="260" y="128"/>
                </a:lnTo>
                <a:lnTo>
                  <a:pt x="262" y="132"/>
                </a:lnTo>
                <a:lnTo>
                  <a:pt x="262" y="132"/>
                </a:lnTo>
                <a:lnTo>
                  <a:pt x="262" y="134"/>
                </a:lnTo>
                <a:lnTo>
                  <a:pt x="262" y="134"/>
                </a:lnTo>
                <a:lnTo>
                  <a:pt x="262" y="134"/>
                </a:lnTo>
                <a:lnTo>
                  <a:pt x="262" y="136"/>
                </a:lnTo>
                <a:lnTo>
                  <a:pt x="262" y="136"/>
                </a:lnTo>
                <a:lnTo>
                  <a:pt x="262" y="138"/>
                </a:lnTo>
                <a:lnTo>
                  <a:pt x="262" y="138"/>
                </a:lnTo>
                <a:lnTo>
                  <a:pt x="262" y="138"/>
                </a:lnTo>
                <a:lnTo>
                  <a:pt x="262" y="140"/>
                </a:lnTo>
                <a:lnTo>
                  <a:pt x="262" y="142"/>
                </a:lnTo>
                <a:lnTo>
                  <a:pt x="262" y="142"/>
                </a:lnTo>
                <a:lnTo>
                  <a:pt x="262" y="144"/>
                </a:lnTo>
                <a:lnTo>
                  <a:pt x="262" y="146"/>
                </a:lnTo>
                <a:lnTo>
                  <a:pt x="262" y="148"/>
                </a:lnTo>
                <a:lnTo>
                  <a:pt x="262" y="148"/>
                </a:lnTo>
                <a:lnTo>
                  <a:pt x="262" y="150"/>
                </a:lnTo>
                <a:lnTo>
                  <a:pt x="262" y="150"/>
                </a:lnTo>
                <a:lnTo>
                  <a:pt x="264" y="152"/>
                </a:lnTo>
                <a:lnTo>
                  <a:pt x="264" y="154"/>
                </a:lnTo>
                <a:lnTo>
                  <a:pt x="264" y="154"/>
                </a:lnTo>
                <a:lnTo>
                  <a:pt x="264" y="154"/>
                </a:lnTo>
                <a:lnTo>
                  <a:pt x="264" y="158"/>
                </a:lnTo>
                <a:lnTo>
                  <a:pt x="264" y="158"/>
                </a:lnTo>
                <a:lnTo>
                  <a:pt x="262" y="160"/>
                </a:lnTo>
                <a:lnTo>
                  <a:pt x="262" y="162"/>
                </a:lnTo>
                <a:lnTo>
                  <a:pt x="262" y="164"/>
                </a:lnTo>
                <a:lnTo>
                  <a:pt x="262" y="164"/>
                </a:lnTo>
                <a:lnTo>
                  <a:pt x="262" y="166"/>
                </a:lnTo>
                <a:lnTo>
                  <a:pt x="262" y="168"/>
                </a:lnTo>
                <a:lnTo>
                  <a:pt x="262" y="168"/>
                </a:lnTo>
                <a:lnTo>
                  <a:pt x="262" y="170"/>
                </a:lnTo>
                <a:lnTo>
                  <a:pt x="264" y="170"/>
                </a:lnTo>
                <a:lnTo>
                  <a:pt x="264" y="170"/>
                </a:lnTo>
                <a:lnTo>
                  <a:pt x="264" y="172"/>
                </a:lnTo>
                <a:lnTo>
                  <a:pt x="264" y="172"/>
                </a:lnTo>
                <a:lnTo>
                  <a:pt x="264" y="174"/>
                </a:lnTo>
                <a:lnTo>
                  <a:pt x="264" y="174"/>
                </a:lnTo>
                <a:lnTo>
                  <a:pt x="264" y="174"/>
                </a:lnTo>
                <a:lnTo>
                  <a:pt x="264" y="176"/>
                </a:lnTo>
                <a:lnTo>
                  <a:pt x="262" y="178"/>
                </a:lnTo>
                <a:lnTo>
                  <a:pt x="260" y="178"/>
                </a:lnTo>
                <a:lnTo>
                  <a:pt x="258" y="180"/>
                </a:lnTo>
                <a:lnTo>
                  <a:pt x="258" y="180"/>
                </a:lnTo>
                <a:lnTo>
                  <a:pt x="256" y="182"/>
                </a:lnTo>
                <a:lnTo>
                  <a:pt x="256" y="182"/>
                </a:lnTo>
                <a:lnTo>
                  <a:pt x="256" y="182"/>
                </a:lnTo>
                <a:lnTo>
                  <a:pt x="258" y="184"/>
                </a:lnTo>
                <a:lnTo>
                  <a:pt x="258" y="184"/>
                </a:lnTo>
                <a:lnTo>
                  <a:pt x="262" y="190"/>
                </a:lnTo>
                <a:lnTo>
                  <a:pt x="264" y="192"/>
                </a:lnTo>
                <a:lnTo>
                  <a:pt x="266" y="196"/>
                </a:lnTo>
                <a:lnTo>
                  <a:pt x="266" y="196"/>
                </a:lnTo>
                <a:lnTo>
                  <a:pt x="266" y="196"/>
                </a:lnTo>
                <a:lnTo>
                  <a:pt x="266" y="200"/>
                </a:lnTo>
                <a:lnTo>
                  <a:pt x="266" y="202"/>
                </a:lnTo>
                <a:lnTo>
                  <a:pt x="266" y="202"/>
                </a:lnTo>
                <a:lnTo>
                  <a:pt x="266" y="204"/>
                </a:lnTo>
                <a:lnTo>
                  <a:pt x="266" y="204"/>
                </a:lnTo>
                <a:lnTo>
                  <a:pt x="268" y="204"/>
                </a:lnTo>
                <a:lnTo>
                  <a:pt x="268" y="206"/>
                </a:lnTo>
                <a:lnTo>
                  <a:pt x="268" y="206"/>
                </a:lnTo>
                <a:lnTo>
                  <a:pt x="270" y="206"/>
                </a:lnTo>
                <a:lnTo>
                  <a:pt x="270" y="208"/>
                </a:lnTo>
                <a:lnTo>
                  <a:pt x="270" y="208"/>
                </a:lnTo>
                <a:lnTo>
                  <a:pt x="270" y="208"/>
                </a:lnTo>
                <a:lnTo>
                  <a:pt x="272" y="210"/>
                </a:lnTo>
                <a:lnTo>
                  <a:pt x="272" y="210"/>
                </a:lnTo>
                <a:lnTo>
                  <a:pt x="274" y="210"/>
                </a:lnTo>
                <a:lnTo>
                  <a:pt x="276" y="210"/>
                </a:lnTo>
                <a:lnTo>
                  <a:pt x="276" y="208"/>
                </a:lnTo>
                <a:lnTo>
                  <a:pt x="276" y="210"/>
                </a:lnTo>
                <a:lnTo>
                  <a:pt x="278" y="210"/>
                </a:lnTo>
                <a:lnTo>
                  <a:pt x="280" y="210"/>
                </a:lnTo>
                <a:lnTo>
                  <a:pt x="280" y="210"/>
                </a:lnTo>
                <a:lnTo>
                  <a:pt x="282" y="212"/>
                </a:lnTo>
                <a:lnTo>
                  <a:pt x="284" y="212"/>
                </a:lnTo>
                <a:lnTo>
                  <a:pt x="286" y="212"/>
                </a:lnTo>
                <a:lnTo>
                  <a:pt x="286" y="212"/>
                </a:lnTo>
                <a:lnTo>
                  <a:pt x="288" y="212"/>
                </a:lnTo>
                <a:lnTo>
                  <a:pt x="288" y="214"/>
                </a:lnTo>
                <a:lnTo>
                  <a:pt x="290" y="218"/>
                </a:lnTo>
                <a:lnTo>
                  <a:pt x="292" y="220"/>
                </a:lnTo>
                <a:lnTo>
                  <a:pt x="294" y="224"/>
                </a:lnTo>
                <a:lnTo>
                  <a:pt x="294" y="226"/>
                </a:lnTo>
                <a:lnTo>
                  <a:pt x="292" y="228"/>
                </a:lnTo>
                <a:lnTo>
                  <a:pt x="290" y="228"/>
                </a:lnTo>
                <a:lnTo>
                  <a:pt x="282" y="234"/>
                </a:lnTo>
                <a:lnTo>
                  <a:pt x="278" y="238"/>
                </a:lnTo>
                <a:lnTo>
                  <a:pt x="278" y="238"/>
                </a:lnTo>
                <a:lnTo>
                  <a:pt x="276" y="240"/>
                </a:lnTo>
                <a:lnTo>
                  <a:pt x="272" y="242"/>
                </a:lnTo>
                <a:lnTo>
                  <a:pt x="268" y="244"/>
                </a:lnTo>
                <a:lnTo>
                  <a:pt x="262" y="248"/>
                </a:lnTo>
                <a:lnTo>
                  <a:pt x="258" y="250"/>
                </a:lnTo>
                <a:lnTo>
                  <a:pt x="252" y="256"/>
                </a:lnTo>
                <a:lnTo>
                  <a:pt x="248" y="258"/>
                </a:lnTo>
                <a:lnTo>
                  <a:pt x="246" y="260"/>
                </a:lnTo>
                <a:lnTo>
                  <a:pt x="238" y="264"/>
                </a:lnTo>
                <a:lnTo>
                  <a:pt x="236" y="266"/>
                </a:lnTo>
                <a:lnTo>
                  <a:pt x="234" y="268"/>
                </a:lnTo>
                <a:lnTo>
                  <a:pt x="232" y="268"/>
                </a:lnTo>
                <a:lnTo>
                  <a:pt x="230" y="270"/>
                </a:lnTo>
                <a:lnTo>
                  <a:pt x="222" y="278"/>
                </a:lnTo>
                <a:lnTo>
                  <a:pt x="218" y="282"/>
                </a:lnTo>
                <a:lnTo>
                  <a:pt x="216" y="284"/>
                </a:lnTo>
                <a:lnTo>
                  <a:pt x="214" y="286"/>
                </a:lnTo>
                <a:lnTo>
                  <a:pt x="210" y="292"/>
                </a:lnTo>
                <a:lnTo>
                  <a:pt x="208" y="292"/>
                </a:lnTo>
                <a:lnTo>
                  <a:pt x="206" y="294"/>
                </a:lnTo>
                <a:lnTo>
                  <a:pt x="206" y="294"/>
                </a:lnTo>
                <a:lnTo>
                  <a:pt x="204" y="294"/>
                </a:lnTo>
                <a:lnTo>
                  <a:pt x="202" y="294"/>
                </a:lnTo>
                <a:lnTo>
                  <a:pt x="200" y="296"/>
                </a:lnTo>
                <a:lnTo>
                  <a:pt x="194" y="296"/>
                </a:lnTo>
                <a:lnTo>
                  <a:pt x="188" y="298"/>
                </a:lnTo>
                <a:lnTo>
                  <a:pt x="186" y="298"/>
                </a:lnTo>
                <a:lnTo>
                  <a:pt x="184" y="298"/>
                </a:lnTo>
                <a:lnTo>
                  <a:pt x="182" y="300"/>
                </a:lnTo>
                <a:lnTo>
                  <a:pt x="180" y="300"/>
                </a:lnTo>
                <a:lnTo>
                  <a:pt x="180" y="300"/>
                </a:lnTo>
                <a:lnTo>
                  <a:pt x="176" y="300"/>
                </a:lnTo>
                <a:lnTo>
                  <a:pt x="172" y="302"/>
                </a:lnTo>
                <a:lnTo>
                  <a:pt x="168" y="300"/>
                </a:lnTo>
                <a:lnTo>
                  <a:pt x="168" y="300"/>
                </a:lnTo>
                <a:lnTo>
                  <a:pt x="168" y="298"/>
                </a:lnTo>
                <a:lnTo>
                  <a:pt x="168" y="298"/>
                </a:lnTo>
                <a:lnTo>
                  <a:pt x="168" y="298"/>
                </a:lnTo>
                <a:lnTo>
                  <a:pt x="168" y="298"/>
                </a:lnTo>
                <a:lnTo>
                  <a:pt x="170" y="296"/>
                </a:lnTo>
                <a:lnTo>
                  <a:pt x="170" y="294"/>
                </a:lnTo>
                <a:lnTo>
                  <a:pt x="170" y="294"/>
                </a:lnTo>
                <a:lnTo>
                  <a:pt x="170" y="294"/>
                </a:lnTo>
                <a:lnTo>
                  <a:pt x="170" y="292"/>
                </a:lnTo>
                <a:lnTo>
                  <a:pt x="170" y="292"/>
                </a:lnTo>
                <a:lnTo>
                  <a:pt x="170" y="290"/>
                </a:lnTo>
                <a:lnTo>
                  <a:pt x="170" y="290"/>
                </a:lnTo>
                <a:lnTo>
                  <a:pt x="170" y="288"/>
                </a:lnTo>
                <a:lnTo>
                  <a:pt x="166" y="286"/>
                </a:lnTo>
                <a:lnTo>
                  <a:pt x="166" y="286"/>
                </a:lnTo>
                <a:lnTo>
                  <a:pt x="164" y="286"/>
                </a:lnTo>
                <a:lnTo>
                  <a:pt x="162" y="284"/>
                </a:lnTo>
                <a:lnTo>
                  <a:pt x="160" y="284"/>
                </a:lnTo>
                <a:lnTo>
                  <a:pt x="160" y="284"/>
                </a:lnTo>
                <a:lnTo>
                  <a:pt x="158" y="284"/>
                </a:lnTo>
                <a:lnTo>
                  <a:pt x="158" y="284"/>
                </a:lnTo>
                <a:lnTo>
                  <a:pt x="158" y="282"/>
                </a:lnTo>
                <a:lnTo>
                  <a:pt x="158" y="282"/>
                </a:lnTo>
                <a:lnTo>
                  <a:pt x="156" y="282"/>
                </a:lnTo>
                <a:lnTo>
                  <a:pt x="156" y="282"/>
                </a:lnTo>
                <a:lnTo>
                  <a:pt x="156" y="282"/>
                </a:lnTo>
                <a:lnTo>
                  <a:pt x="156" y="280"/>
                </a:lnTo>
                <a:lnTo>
                  <a:pt x="154" y="280"/>
                </a:lnTo>
                <a:lnTo>
                  <a:pt x="154" y="280"/>
                </a:lnTo>
                <a:lnTo>
                  <a:pt x="154" y="280"/>
                </a:lnTo>
                <a:lnTo>
                  <a:pt x="154" y="280"/>
                </a:lnTo>
                <a:lnTo>
                  <a:pt x="154" y="282"/>
                </a:lnTo>
                <a:lnTo>
                  <a:pt x="150" y="280"/>
                </a:lnTo>
                <a:lnTo>
                  <a:pt x="148" y="280"/>
                </a:lnTo>
                <a:lnTo>
                  <a:pt x="148" y="280"/>
                </a:lnTo>
                <a:lnTo>
                  <a:pt x="148" y="278"/>
                </a:lnTo>
                <a:lnTo>
                  <a:pt x="146" y="278"/>
                </a:lnTo>
                <a:lnTo>
                  <a:pt x="146" y="276"/>
                </a:lnTo>
                <a:lnTo>
                  <a:pt x="146" y="276"/>
                </a:lnTo>
                <a:lnTo>
                  <a:pt x="146" y="276"/>
                </a:lnTo>
                <a:lnTo>
                  <a:pt x="146" y="274"/>
                </a:lnTo>
                <a:lnTo>
                  <a:pt x="144" y="274"/>
                </a:lnTo>
                <a:lnTo>
                  <a:pt x="144" y="274"/>
                </a:lnTo>
                <a:lnTo>
                  <a:pt x="142" y="274"/>
                </a:lnTo>
                <a:lnTo>
                  <a:pt x="140" y="272"/>
                </a:lnTo>
                <a:lnTo>
                  <a:pt x="140" y="272"/>
                </a:lnTo>
                <a:lnTo>
                  <a:pt x="140" y="272"/>
                </a:lnTo>
                <a:lnTo>
                  <a:pt x="140" y="270"/>
                </a:lnTo>
                <a:lnTo>
                  <a:pt x="140" y="270"/>
                </a:lnTo>
                <a:lnTo>
                  <a:pt x="140" y="270"/>
                </a:lnTo>
                <a:lnTo>
                  <a:pt x="140" y="270"/>
                </a:lnTo>
                <a:lnTo>
                  <a:pt x="140" y="268"/>
                </a:lnTo>
                <a:lnTo>
                  <a:pt x="140" y="268"/>
                </a:lnTo>
                <a:lnTo>
                  <a:pt x="140" y="268"/>
                </a:lnTo>
                <a:lnTo>
                  <a:pt x="140" y="266"/>
                </a:lnTo>
                <a:lnTo>
                  <a:pt x="134" y="262"/>
                </a:lnTo>
                <a:lnTo>
                  <a:pt x="128" y="258"/>
                </a:lnTo>
                <a:lnTo>
                  <a:pt x="126" y="258"/>
                </a:lnTo>
                <a:lnTo>
                  <a:pt x="126" y="256"/>
                </a:lnTo>
                <a:lnTo>
                  <a:pt x="124" y="254"/>
                </a:lnTo>
                <a:lnTo>
                  <a:pt x="122" y="254"/>
                </a:lnTo>
                <a:lnTo>
                  <a:pt x="122" y="254"/>
                </a:lnTo>
                <a:lnTo>
                  <a:pt x="116" y="250"/>
                </a:lnTo>
                <a:lnTo>
                  <a:pt x="112" y="246"/>
                </a:lnTo>
                <a:lnTo>
                  <a:pt x="106" y="242"/>
                </a:lnTo>
                <a:lnTo>
                  <a:pt x="102" y="238"/>
                </a:lnTo>
                <a:lnTo>
                  <a:pt x="98" y="234"/>
                </a:lnTo>
                <a:lnTo>
                  <a:pt x="92" y="230"/>
                </a:lnTo>
                <a:lnTo>
                  <a:pt x="88" y="226"/>
                </a:lnTo>
                <a:lnTo>
                  <a:pt x="82" y="222"/>
                </a:lnTo>
                <a:lnTo>
                  <a:pt x="76" y="218"/>
                </a:lnTo>
                <a:lnTo>
                  <a:pt x="74" y="216"/>
                </a:lnTo>
                <a:lnTo>
                  <a:pt x="68" y="212"/>
                </a:lnTo>
                <a:lnTo>
                  <a:pt x="64" y="208"/>
                </a:lnTo>
                <a:lnTo>
                  <a:pt x="58" y="204"/>
                </a:lnTo>
                <a:lnTo>
                  <a:pt x="54" y="202"/>
                </a:lnTo>
                <a:lnTo>
                  <a:pt x="54" y="202"/>
                </a:lnTo>
                <a:lnTo>
                  <a:pt x="54" y="200"/>
                </a:lnTo>
                <a:lnTo>
                  <a:pt x="52" y="200"/>
                </a:lnTo>
                <a:lnTo>
                  <a:pt x="48" y="196"/>
                </a:lnTo>
                <a:lnTo>
                  <a:pt x="42" y="194"/>
                </a:lnTo>
                <a:lnTo>
                  <a:pt x="40" y="192"/>
                </a:lnTo>
                <a:lnTo>
                  <a:pt x="40" y="190"/>
                </a:lnTo>
                <a:lnTo>
                  <a:pt x="34" y="186"/>
                </a:lnTo>
                <a:lnTo>
                  <a:pt x="32" y="186"/>
                </a:lnTo>
                <a:lnTo>
                  <a:pt x="28" y="182"/>
                </a:lnTo>
                <a:lnTo>
                  <a:pt x="26" y="182"/>
                </a:lnTo>
                <a:lnTo>
                  <a:pt x="24" y="180"/>
                </a:lnTo>
                <a:lnTo>
                  <a:pt x="20" y="178"/>
                </a:lnTo>
                <a:lnTo>
                  <a:pt x="20" y="176"/>
                </a:lnTo>
                <a:lnTo>
                  <a:pt x="14" y="172"/>
                </a:lnTo>
                <a:lnTo>
                  <a:pt x="14" y="172"/>
                </a:lnTo>
                <a:lnTo>
                  <a:pt x="8" y="168"/>
                </a:lnTo>
                <a:lnTo>
                  <a:pt x="6" y="168"/>
                </a:lnTo>
                <a:lnTo>
                  <a:pt x="0" y="164"/>
                </a:lnTo>
                <a:lnTo>
                  <a:pt x="0" y="164"/>
                </a:lnTo>
                <a:lnTo>
                  <a:pt x="0" y="160"/>
                </a:lnTo>
                <a:lnTo>
                  <a:pt x="0" y="158"/>
                </a:lnTo>
                <a:lnTo>
                  <a:pt x="0" y="158"/>
                </a:lnTo>
                <a:lnTo>
                  <a:pt x="0" y="152"/>
                </a:lnTo>
                <a:lnTo>
                  <a:pt x="0" y="140"/>
                </a:lnTo>
                <a:lnTo>
                  <a:pt x="0" y="140"/>
                </a:lnTo>
                <a:lnTo>
                  <a:pt x="2" y="140"/>
                </a:lnTo>
                <a:lnTo>
                  <a:pt x="2" y="138"/>
                </a:lnTo>
                <a:lnTo>
                  <a:pt x="2" y="138"/>
                </a:lnTo>
                <a:lnTo>
                  <a:pt x="2" y="138"/>
                </a:lnTo>
                <a:lnTo>
                  <a:pt x="4" y="138"/>
                </a:lnTo>
                <a:lnTo>
                  <a:pt x="4" y="138"/>
                </a:lnTo>
                <a:lnTo>
                  <a:pt x="4" y="136"/>
                </a:lnTo>
                <a:lnTo>
                  <a:pt x="4" y="136"/>
                </a:lnTo>
                <a:lnTo>
                  <a:pt x="6" y="134"/>
                </a:lnTo>
                <a:lnTo>
                  <a:pt x="8" y="134"/>
                </a:lnTo>
                <a:lnTo>
                  <a:pt x="8" y="134"/>
                </a:lnTo>
                <a:lnTo>
                  <a:pt x="10" y="134"/>
                </a:lnTo>
                <a:lnTo>
                  <a:pt x="12" y="130"/>
                </a:lnTo>
                <a:lnTo>
                  <a:pt x="14" y="130"/>
                </a:lnTo>
                <a:lnTo>
                  <a:pt x="14" y="128"/>
                </a:lnTo>
                <a:lnTo>
                  <a:pt x="14" y="128"/>
                </a:lnTo>
                <a:lnTo>
                  <a:pt x="16" y="128"/>
                </a:lnTo>
                <a:lnTo>
                  <a:pt x="16" y="128"/>
                </a:lnTo>
                <a:lnTo>
                  <a:pt x="16" y="128"/>
                </a:lnTo>
                <a:lnTo>
                  <a:pt x="16" y="128"/>
                </a:lnTo>
                <a:lnTo>
                  <a:pt x="16" y="128"/>
                </a:lnTo>
                <a:lnTo>
                  <a:pt x="18" y="128"/>
                </a:lnTo>
                <a:lnTo>
                  <a:pt x="18" y="128"/>
                </a:lnTo>
                <a:lnTo>
                  <a:pt x="18" y="128"/>
                </a:lnTo>
                <a:lnTo>
                  <a:pt x="18" y="128"/>
                </a:lnTo>
                <a:lnTo>
                  <a:pt x="20" y="126"/>
                </a:lnTo>
                <a:lnTo>
                  <a:pt x="20" y="126"/>
                </a:lnTo>
                <a:lnTo>
                  <a:pt x="20" y="126"/>
                </a:lnTo>
                <a:lnTo>
                  <a:pt x="22" y="126"/>
                </a:lnTo>
                <a:lnTo>
                  <a:pt x="22" y="124"/>
                </a:lnTo>
                <a:lnTo>
                  <a:pt x="22" y="124"/>
                </a:lnTo>
                <a:lnTo>
                  <a:pt x="26" y="124"/>
                </a:lnTo>
                <a:lnTo>
                  <a:pt x="28" y="126"/>
                </a:lnTo>
                <a:lnTo>
                  <a:pt x="28" y="126"/>
                </a:lnTo>
                <a:lnTo>
                  <a:pt x="28" y="126"/>
                </a:lnTo>
                <a:lnTo>
                  <a:pt x="30" y="126"/>
                </a:lnTo>
                <a:lnTo>
                  <a:pt x="30" y="126"/>
                </a:lnTo>
                <a:lnTo>
                  <a:pt x="30" y="126"/>
                </a:lnTo>
                <a:lnTo>
                  <a:pt x="30" y="124"/>
                </a:lnTo>
                <a:lnTo>
                  <a:pt x="30" y="124"/>
                </a:lnTo>
                <a:lnTo>
                  <a:pt x="32" y="124"/>
                </a:lnTo>
                <a:lnTo>
                  <a:pt x="32" y="122"/>
                </a:lnTo>
                <a:lnTo>
                  <a:pt x="32" y="122"/>
                </a:lnTo>
                <a:lnTo>
                  <a:pt x="36" y="122"/>
                </a:lnTo>
                <a:lnTo>
                  <a:pt x="36" y="122"/>
                </a:lnTo>
                <a:lnTo>
                  <a:pt x="36" y="122"/>
                </a:lnTo>
                <a:lnTo>
                  <a:pt x="36" y="120"/>
                </a:lnTo>
                <a:lnTo>
                  <a:pt x="36" y="120"/>
                </a:lnTo>
                <a:lnTo>
                  <a:pt x="38" y="120"/>
                </a:lnTo>
                <a:lnTo>
                  <a:pt x="38" y="122"/>
                </a:lnTo>
                <a:lnTo>
                  <a:pt x="38" y="122"/>
                </a:lnTo>
                <a:lnTo>
                  <a:pt x="38" y="122"/>
                </a:lnTo>
                <a:lnTo>
                  <a:pt x="40" y="122"/>
                </a:lnTo>
                <a:lnTo>
                  <a:pt x="40" y="120"/>
                </a:lnTo>
                <a:lnTo>
                  <a:pt x="42" y="120"/>
                </a:lnTo>
                <a:lnTo>
                  <a:pt x="42" y="120"/>
                </a:lnTo>
                <a:lnTo>
                  <a:pt x="42" y="120"/>
                </a:lnTo>
                <a:lnTo>
                  <a:pt x="44" y="120"/>
                </a:lnTo>
                <a:lnTo>
                  <a:pt x="44" y="120"/>
                </a:lnTo>
                <a:lnTo>
                  <a:pt x="44" y="120"/>
                </a:lnTo>
                <a:lnTo>
                  <a:pt x="46" y="118"/>
                </a:lnTo>
                <a:lnTo>
                  <a:pt x="48" y="118"/>
                </a:lnTo>
                <a:lnTo>
                  <a:pt x="48" y="118"/>
                </a:lnTo>
                <a:lnTo>
                  <a:pt x="48" y="118"/>
                </a:lnTo>
                <a:lnTo>
                  <a:pt x="50" y="116"/>
                </a:lnTo>
                <a:lnTo>
                  <a:pt x="50" y="116"/>
                </a:lnTo>
                <a:lnTo>
                  <a:pt x="50" y="116"/>
                </a:lnTo>
                <a:lnTo>
                  <a:pt x="50" y="116"/>
                </a:lnTo>
                <a:lnTo>
                  <a:pt x="52" y="114"/>
                </a:lnTo>
                <a:lnTo>
                  <a:pt x="52" y="114"/>
                </a:lnTo>
                <a:lnTo>
                  <a:pt x="52" y="112"/>
                </a:lnTo>
                <a:lnTo>
                  <a:pt x="52" y="112"/>
                </a:lnTo>
                <a:lnTo>
                  <a:pt x="52" y="112"/>
                </a:lnTo>
                <a:lnTo>
                  <a:pt x="52" y="110"/>
                </a:lnTo>
                <a:lnTo>
                  <a:pt x="54" y="110"/>
                </a:lnTo>
                <a:lnTo>
                  <a:pt x="54" y="110"/>
                </a:lnTo>
                <a:lnTo>
                  <a:pt x="58" y="108"/>
                </a:lnTo>
                <a:lnTo>
                  <a:pt x="60" y="108"/>
                </a:lnTo>
                <a:lnTo>
                  <a:pt x="60" y="108"/>
                </a:lnTo>
                <a:lnTo>
                  <a:pt x="60" y="108"/>
                </a:lnTo>
                <a:lnTo>
                  <a:pt x="62" y="108"/>
                </a:lnTo>
                <a:lnTo>
                  <a:pt x="62" y="108"/>
                </a:lnTo>
                <a:lnTo>
                  <a:pt x="62" y="106"/>
                </a:lnTo>
                <a:lnTo>
                  <a:pt x="62" y="106"/>
                </a:lnTo>
                <a:lnTo>
                  <a:pt x="64" y="106"/>
                </a:lnTo>
                <a:lnTo>
                  <a:pt x="64" y="106"/>
                </a:lnTo>
                <a:lnTo>
                  <a:pt x="64" y="106"/>
                </a:lnTo>
                <a:lnTo>
                  <a:pt x="64" y="106"/>
                </a:lnTo>
                <a:lnTo>
                  <a:pt x="66" y="104"/>
                </a:lnTo>
                <a:lnTo>
                  <a:pt x="66" y="104"/>
                </a:lnTo>
                <a:lnTo>
                  <a:pt x="66" y="104"/>
                </a:lnTo>
                <a:lnTo>
                  <a:pt x="68" y="104"/>
                </a:lnTo>
                <a:lnTo>
                  <a:pt x="68" y="102"/>
                </a:lnTo>
                <a:lnTo>
                  <a:pt x="68" y="102"/>
                </a:lnTo>
                <a:lnTo>
                  <a:pt x="70" y="102"/>
                </a:lnTo>
                <a:lnTo>
                  <a:pt x="70" y="102"/>
                </a:lnTo>
                <a:lnTo>
                  <a:pt x="70" y="102"/>
                </a:lnTo>
                <a:lnTo>
                  <a:pt x="72" y="102"/>
                </a:lnTo>
                <a:lnTo>
                  <a:pt x="72" y="102"/>
                </a:lnTo>
                <a:lnTo>
                  <a:pt x="72" y="102"/>
                </a:lnTo>
                <a:lnTo>
                  <a:pt x="72" y="102"/>
                </a:lnTo>
                <a:lnTo>
                  <a:pt x="72" y="100"/>
                </a:lnTo>
                <a:lnTo>
                  <a:pt x="70" y="100"/>
                </a:lnTo>
                <a:lnTo>
                  <a:pt x="70" y="100"/>
                </a:lnTo>
                <a:lnTo>
                  <a:pt x="70" y="100"/>
                </a:lnTo>
                <a:lnTo>
                  <a:pt x="70" y="100"/>
                </a:lnTo>
                <a:lnTo>
                  <a:pt x="70" y="98"/>
                </a:lnTo>
                <a:lnTo>
                  <a:pt x="70" y="96"/>
                </a:lnTo>
                <a:lnTo>
                  <a:pt x="70" y="94"/>
                </a:lnTo>
                <a:lnTo>
                  <a:pt x="68" y="94"/>
                </a:lnTo>
                <a:lnTo>
                  <a:pt x="70" y="92"/>
                </a:lnTo>
                <a:lnTo>
                  <a:pt x="70" y="90"/>
                </a:lnTo>
                <a:lnTo>
                  <a:pt x="70" y="90"/>
                </a:lnTo>
                <a:lnTo>
                  <a:pt x="70" y="90"/>
                </a:lnTo>
                <a:lnTo>
                  <a:pt x="70" y="90"/>
                </a:lnTo>
                <a:lnTo>
                  <a:pt x="72" y="90"/>
                </a:lnTo>
                <a:lnTo>
                  <a:pt x="72" y="90"/>
                </a:lnTo>
                <a:lnTo>
                  <a:pt x="72" y="90"/>
                </a:lnTo>
                <a:lnTo>
                  <a:pt x="72" y="90"/>
                </a:lnTo>
                <a:lnTo>
                  <a:pt x="74" y="90"/>
                </a:lnTo>
                <a:lnTo>
                  <a:pt x="74" y="90"/>
                </a:lnTo>
                <a:lnTo>
                  <a:pt x="74" y="90"/>
                </a:lnTo>
                <a:lnTo>
                  <a:pt x="74" y="90"/>
                </a:lnTo>
                <a:lnTo>
                  <a:pt x="76" y="90"/>
                </a:lnTo>
                <a:lnTo>
                  <a:pt x="76" y="90"/>
                </a:lnTo>
                <a:lnTo>
                  <a:pt x="78" y="90"/>
                </a:lnTo>
                <a:lnTo>
                  <a:pt x="78" y="88"/>
                </a:lnTo>
                <a:lnTo>
                  <a:pt x="80" y="88"/>
                </a:lnTo>
                <a:lnTo>
                  <a:pt x="80" y="88"/>
                </a:lnTo>
                <a:lnTo>
                  <a:pt x="82" y="88"/>
                </a:lnTo>
                <a:lnTo>
                  <a:pt x="82" y="88"/>
                </a:lnTo>
                <a:lnTo>
                  <a:pt x="82" y="86"/>
                </a:lnTo>
                <a:lnTo>
                  <a:pt x="82" y="86"/>
                </a:lnTo>
                <a:lnTo>
                  <a:pt x="82" y="86"/>
                </a:lnTo>
                <a:lnTo>
                  <a:pt x="82" y="86"/>
                </a:lnTo>
                <a:lnTo>
                  <a:pt x="82" y="84"/>
                </a:lnTo>
                <a:lnTo>
                  <a:pt x="82" y="84"/>
                </a:lnTo>
                <a:lnTo>
                  <a:pt x="82" y="84"/>
                </a:lnTo>
                <a:lnTo>
                  <a:pt x="88" y="82"/>
                </a:lnTo>
                <a:lnTo>
                  <a:pt x="90" y="82"/>
                </a:lnTo>
                <a:lnTo>
                  <a:pt x="90" y="82"/>
                </a:lnTo>
                <a:lnTo>
                  <a:pt x="90" y="82"/>
                </a:lnTo>
                <a:lnTo>
                  <a:pt x="92" y="82"/>
                </a:lnTo>
                <a:lnTo>
                  <a:pt x="92" y="82"/>
                </a:lnTo>
                <a:lnTo>
                  <a:pt x="92" y="82"/>
                </a:lnTo>
                <a:lnTo>
                  <a:pt x="94" y="82"/>
                </a:lnTo>
                <a:lnTo>
                  <a:pt x="96" y="84"/>
                </a:lnTo>
                <a:lnTo>
                  <a:pt x="96" y="84"/>
                </a:lnTo>
                <a:lnTo>
                  <a:pt x="96" y="84"/>
                </a:lnTo>
                <a:lnTo>
                  <a:pt x="100" y="84"/>
                </a:lnTo>
                <a:lnTo>
                  <a:pt x="102" y="84"/>
                </a:lnTo>
                <a:lnTo>
                  <a:pt x="102" y="84"/>
                </a:lnTo>
                <a:lnTo>
                  <a:pt x="104" y="84"/>
                </a:lnTo>
                <a:lnTo>
                  <a:pt x="104" y="84"/>
                </a:lnTo>
                <a:lnTo>
                  <a:pt x="106" y="84"/>
                </a:lnTo>
                <a:lnTo>
                  <a:pt x="106" y="84"/>
                </a:lnTo>
                <a:lnTo>
                  <a:pt x="106" y="84"/>
                </a:lnTo>
                <a:lnTo>
                  <a:pt x="106" y="84"/>
                </a:lnTo>
                <a:lnTo>
                  <a:pt x="106" y="82"/>
                </a:lnTo>
                <a:lnTo>
                  <a:pt x="106" y="82"/>
                </a:lnTo>
                <a:lnTo>
                  <a:pt x="106" y="82"/>
                </a:lnTo>
                <a:lnTo>
                  <a:pt x="106" y="82"/>
                </a:lnTo>
                <a:lnTo>
                  <a:pt x="104" y="82"/>
                </a:lnTo>
                <a:lnTo>
                  <a:pt x="106" y="82"/>
                </a:lnTo>
                <a:lnTo>
                  <a:pt x="106" y="82"/>
                </a:lnTo>
                <a:lnTo>
                  <a:pt x="106" y="80"/>
                </a:lnTo>
                <a:lnTo>
                  <a:pt x="106" y="78"/>
                </a:lnTo>
                <a:lnTo>
                  <a:pt x="106" y="78"/>
                </a:lnTo>
                <a:lnTo>
                  <a:pt x="106" y="78"/>
                </a:lnTo>
                <a:lnTo>
                  <a:pt x="108" y="78"/>
                </a:lnTo>
                <a:lnTo>
                  <a:pt x="108" y="78"/>
                </a:lnTo>
                <a:lnTo>
                  <a:pt x="108" y="78"/>
                </a:lnTo>
                <a:lnTo>
                  <a:pt x="108" y="76"/>
                </a:lnTo>
                <a:lnTo>
                  <a:pt x="106" y="74"/>
                </a:lnTo>
                <a:lnTo>
                  <a:pt x="104" y="74"/>
                </a:lnTo>
                <a:lnTo>
                  <a:pt x="102" y="70"/>
                </a:lnTo>
                <a:lnTo>
                  <a:pt x="102" y="68"/>
                </a:lnTo>
                <a:lnTo>
                  <a:pt x="102" y="68"/>
                </a:lnTo>
                <a:lnTo>
                  <a:pt x="102" y="68"/>
                </a:lnTo>
                <a:lnTo>
                  <a:pt x="102" y="68"/>
                </a:lnTo>
                <a:lnTo>
                  <a:pt x="102" y="68"/>
                </a:lnTo>
                <a:lnTo>
                  <a:pt x="102" y="66"/>
                </a:lnTo>
                <a:lnTo>
                  <a:pt x="100" y="66"/>
                </a:lnTo>
                <a:lnTo>
                  <a:pt x="100" y="64"/>
                </a:lnTo>
                <a:lnTo>
                  <a:pt x="100" y="64"/>
                </a:lnTo>
                <a:lnTo>
                  <a:pt x="100" y="62"/>
                </a:lnTo>
                <a:lnTo>
                  <a:pt x="100" y="62"/>
                </a:lnTo>
                <a:lnTo>
                  <a:pt x="100" y="62"/>
                </a:lnTo>
                <a:lnTo>
                  <a:pt x="100" y="60"/>
                </a:lnTo>
                <a:lnTo>
                  <a:pt x="100" y="60"/>
                </a:lnTo>
                <a:lnTo>
                  <a:pt x="100" y="58"/>
                </a:lnTo>
                <a:lnTo>
                  <a:pt x="100" y="58"/>
                </a:lnTo>
                <a:lnTo>
                  <a:pt x="100" y="58"/>
                </a:lnTo>
                <a:lnTo>
                  <a:pt x="98" y="56"/>
                </a:lnTo>
                <a:lnTo>
                  <a:pt x="100" y="54"/>
                </a:lnTo>
                <a:lnTo>
                  <a:pt x="100" y="52"/>
                </a:lnTo>
                <a:lnTo>
                  <a:pt x="100" y="50"/>
                </a:lnTo>
                <a:lnTo>
                  <a:pt x="100" y="50"/>
                </a:lnTo>
                <a:lnTo>
                  <a:pt x="100" y="48"/>
                </a:lnTo>
                <a:lnTo>
                  <a:pt x="98" y="46"/>
                </a:lnTo>
                <a:lnTo>
                  <a:pt x="98" y="46"/>
                </a:lnTo>
                <a:lnTo>
                  <a:pt x="98" y="44"/>
                </a:lnTo>
                <a:lnTo>
                  <a:pt x="100" y="44"/>
                </a:lnTo>
                <a:lnTo>
                  <a:pt x="98" y="44"/>
                </a:lnTo>
                <a:lnTo>
                  <a:pt x="98" y="42"/>
                </a:lnTo>
                <a:lnTo>
                  <a:pt x="98" y="42"/>
                </a:lnTo>
                <a:lnTo>
                  <a:pt x="98" y="40"/>
                </a:lnTo>
                <a:lnTo>
                  <a:pt x="98" y="40"/>
                </a:lnTo>
                <a:lnTo>
                  <a:pt x="98" y="40"/>
                </a:lnTo>
                <a:lnTo>
                  <a:pt x="98" y="38"/>
                </a:lnTo>
                <a:lnTo>
                  <a:pt x="94" y="36"/>
                </a:lnTo>
                <a:lnTo>
                  <a:pt x="92" y="36"/>
                </a:lnTo>
                <a:lnTo>
                  <a:pt x="92" y="34"/>
                </a:lnTo>
                <a:lnTo>
                  <a:pt x="92" y="3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1" name="Freeform 207"/>
          <p:cNvSpPr>
            <a:spLocks noEditPoints="1"/>
          </p:cNvSpPr>
          <p:nvPr/>
        </p:nvSpPr>
        <p:spPr bwMode="auto">
          <a:xfrm>
            <a:off x="2911475" y="3106738"/>
            <a:ext cx="82550" cy="60325"/>
          </a:xfrm>
          <a:custGeom>
            <a:avLst/>
            <a:gdLst/>
            <a:ahLst/>
            <a:cxnLst>
              <a:cxn ang="0">
                <a:pos x="4" y="28"/>
              </a:cxn>
              <a:cxn ang="0">
                <a:pos x="2" y="26"/>
              </a:cxn>
              <a:cxn ang="0">
                <a:pos x="0" y="22"/>
              </a:cxn>
              <a:cxn ang="0">
                <a:pos x="0" y="22"/>
              </a:cxn>
              <a:cxn ang="0">
                <a:pos x="4" y="20"/>
              </a:cxn>
              <a:cxn ang="0">
                <a:pos x="4" y="20"/>
              </a:cxn>
              <a:cxn ang="0">
                <a:pos x="6" y="14"/>
              </a:cxn>
              <a:cxn ang="0">
                <a:pos x="6" y="12"/>
              </a:cxn>
              <a:cxn ang="0">
                <a:pos x="6" y="8"/>
              </a:cxn>
              <a:cxn ang="0">
                <a:pos x="6" y="6"/>
              </a:cxn>
              <a:cxn ang="0">
                <a:pos x="6" y="4"/>
              </a:cxn>
              <a:cxn ang="0">
                <a:pos x="6" y="2"/>
              </a:cxn>
              <a:cxn ang="0">
                <a:pos x="8" y="0"/>
              </a:cxn>
              <a:cxn ang="0">
                <a:pos x="12" y="2"/>
              </a:cxn>
              <a:cxn ang="0">
                <a:pos x="16" y="0"/>
              </a:cxn>
              <a:cxn ang="0">
                <a:pos x="18" y="0"/>
              </a:cxn>
              <a:cxn ang="0">
                <a:pos x="22" y="2"/>
              </a:cxn>
              <a:cxn ang="0">
                <a:pos x="24" y="4"/>
              </a:cxn>
              <a:cxn ang="0">
                <a:pos x="28" y="4"/>
              </a:cxn>
              <a:cxn ang="0">
                <a:pos x="30" y="4"/>
              </a:cxn>
              <a:cxn ang="0">
                <a:pos x="32" y="4"/>
              </a:cxn>
              <a:cxn ang="0">
                <a:pos x="32" y="8"/>
              </a:cxn>
              <a:cxn ang="0">
                <a:pos x="34" y="10"/>
              </a:cxn>
              <a:cxn ang="0">
                <a:pos x="38" y="10"/>
              </a:cxn>
              <a:cxn ang="0">
                <a:pos x="42" y="10"/>
              </a:cxn>
              <a:cxn ang="0">
                <a:pos x="38" y="12"/>
              </a:cxn>
              <a:cxn ang="0">
                <a:pos x="34" y="14"/>
              </a:cxn>
              <a:cxn ang="0">
                <a:pos x="38" y="14"/>
              </a:cxn>
              <a:cxn ang="0">
                <a:pos x="38" y="14"/>
              </a:cxn>
              <a:cxn ang="0">
                <a:pos x="42" y="16"/>
              </a:cxn>
              <a:cxn ang="0">
                <a:pos x="46" y="16"/>
              </a:cxn>
              <a:cxn ang="0">
                <a:pos x="50" y="18"/>
              </a:cxn>
              <a:cxn ang="0">
                <a:pos x="52" y="22"/>
              </a:cxn>
              <a:cxn ang="0">
                <a:pos x="50" y="26"/>
              </a:cxn>
              <a:cxn ang="0">
                <a:pos x="48" y="28"/>
              </a:cxn>
              <a:cxn ang="0">
                <a:pos x="46" y="28"/>
              </a:cxn>
              <a:cxn ang="0">
                <a:pos x="44" y="26"/>
              </a:cxn>
              <a:cxn ang="0">
                <a:pos x="42" y="26"/>
              </a:cxn>
              <a:cxn ang="0">
                <a:pos x="36" y="26"/>
              </a:cxn>
              <a:cxn ang="0">
                <a:pos x="30" y="24"/>
              </a:cxn>
              <a:cxn ang="0">
                <a:pos x="28" y="24"/>
              </a:cxn>
              <a:cxn ang="0">
                <a:pos x="26" y="28"/>
              </a:cxn>
              <a:cxn ang="0">
                <a:pos x="22" y="28"/>
              </a:cxn>
              <a:cxn ang="0">
                <a:pos x="20" y="28"/>
              </a:cxn>
              <a:cxn ang="0">
                <a:pos x="20" y="26"/>
              </a:cxn>
              <a:cxn ang="0">
                <a:pos x="18" y="26"/>
              </a:cxn>
              <a:cxn ang="0">
                <a:pos x="18" y="26"/>
              </a:cxn>
              <a:cxn ang="0">
                <a:pos x="14" y="26"/>
              </a:cxn>
              <a:cxn ang="0">
                <a:pos x="12" y="28"/>
              </a:cxn>
              <a:cxn ang="0">
                <a:pos x="10" y="34"/>
              </a:cxn>
              <a:cxn ang="0">
                <a:pos x="6" y="38"/>
              </a:cxn>
              <a:cxn ang="0">
                <a:pos x="4" y="32"/>
              </a:cxn>
              <a:cxn ang="0">
                <a:pos x="48" y="30"/>
              </a:cxn>
              <a:cxn ang="0">
                <a:pos x="48" y="30"/>
              </a:cxn>
              <a:cxn ang="0">
                <a:pos x="46" y="28"/>
              </a:cxn>
            </a:cxnLst>
            <a:rect l="0" t="0" r="r" b="b"/>
            <a:pathLst>
              <a:path w="52" h="38">
                <a:moveTo>
                  <a:pt x="2" y="32"/>
                </a:moveTo>
                <a:lnTo>
                  <a:pt x="2" y="30"/>
                </a:lnTo>
                <a:lnTo>
                  <a:pt x="2" y="30"/>
                </a:lnTo>
                <a:lnTo>
                  <a:pt x="2" y="28"/>
                </a:lnTo>
                <a:lnTo>
                  <a:pt x="2" y="28"/>
                </a:lnTo>
                <a:lnTo>
                  <a:pt x="4" y="28"/>
                </a:lnTo>
                <a:lnTo>
                  <a:pt x="4" y="28"/>
                </a:lnTo>
                <a:lnTo>
                  <a:pt x="4" y="26"/>
                </a:lnTo>
                <a:lnTo>
                  <a:pt x="4" y="26"/>
                </a:lnTo>
                <a:lnTo>
                  <a:pt x="2" y="26"/>
                </a:lnTo>
                <a:lnTo>
                  <a:pt x="2" y="26"/>
                </a:lnTo>
                <a:lnTo>
                  <a:pt x="2" y="26"/>
                </a:lnTo>
                <a:lnTo>
                  <a:pt x="0" y="24"/>
                </a:lnTo>
                <a:lnTo>
                  <a:pt x="0" y="24"/>
                </a:lnTo>
                <a:lnTo>
                  <a:pt x="0" y="24"/>
                </a:lnTo>
                <a:lnTo>
                  <a:pt x="2" y="24"/>
                </a:lnTo>
                <a:lnTo>
                  <a:pt x="0" y="24"/>
                </a:lnTo>
                <a:lnTo>
                  <a:pt x="0" y="22"/>
                </a:lnTo>
                <a:lnTo>
                  <a:pt x="0" y="22"/>
                </a:lnTo>
                <a:lnTo>
                  <a:pt x="0" y="22"/>
                </a:lnTo>
                <a:lnTo>
                  <a:pt x="0" y="22"/>
                </a:lnTo>
                <a:lnTo>
                  <a:pt x="0" y="22"/>
                </a:lnTo>
                <a:lnTo>
                  <a:pt x="0" y="22"/>
                </a:lnTo>
                <a:lnTo>
                  <a:pt x="0" y="22"/>
                </a:lnTo>
                <a:lnTo>
                  <a:pt x="2" y="22"/>
                </a:lnTo>
                <a:lnTo>
                  <a:pt x="2" y="22"/>
                </a:lnTo>
                <a:lnTo>
                  <a:pt x="2" y="22"/>
                </a:lnTo>
                <a:lnTo>
                  <a:pt x="2" y="22"/>
                </a:lnTo>
                <a:lnTo>
                  <a:pt x="2" y="20"/>
                </a:lnTo>
                <a:lnTo>
                  <a:pt x="4" y="20"/>
                </a:lnTo>
                <a:lnTo>
                  <a:pt x="4" y="20"/>
                </a:lnTo>
                <a:lnTo>
                  <a:pt x="4" y="20"/>
                </a:lnTo>
                <a:lnTo>
                  <a:pt x="4" y="20"/>
                </a:lnTo>
                <a:lnTo>
                  <a:pt x="4" y="20"/>
                </a:lnTo>
                <a:lnTo>
                  <a:pt x="4" y="20"/>
                </a:lnTo>
                <a:lnTo>
                  <a:pt x="4" y="20"/>
                </a:lnTo>
                <a:lnTo>
                  <a:pt x="4" y="18"/>
                </a:lnTo>
                <a:lnTo>
                  <a:pt x="4" y="18"/>
                </a:lnTo>
                <a:lnTo>
                  <a:pt x="4" y="18"/>
                </a:lnTo>
                <a:lnTo>
                  <a:pt x="4" y="16"/>
                </a:lnTo>
                <a:lnTo>
                  <a:pt x="4" y="16"/>
                </a:lnTo>
                <a:lnTo>
                  <a:pt x="6" y="14"/>
                </a:lnTo>
                <a:lnTo>
                  <a:pt x="6" y="14"/>
                </a:lnTo>
                <a:lnTo>
                  <a:pt x="6" y="12"/>
                </a:lnTo>
                <a:lnTo>
                  <a:pt x="6" y="12"/>
                </a:lnTo>
                <a:lnTo>
                  <a:pt x="6" y="12"/>
                </a:lnTo>
                <a:lnTo>
                  <a:pt x="6" y="12"/>
                </a:lnTo>
                <a:lnTo>
                  <a:pt x="6" y="12"/>
                </a:lnTo>
                <a:lnTo>
                  <a:pt x="6" y="12"/>
                </a:lnTo>
                <a:lnTo>
                  <a:pt x="6" y="12"/>
                </a:lnTo>
                <a:lnTo>
                  <a:pt x="4" y="12"/>
                </a:lnTo>
                <a:lnTo>
                  <a:pt x="4" y="10"/>
                </a:lnTo>
                <a:lnTo>
                  <a:pt x="6" y="10"/>
                </a:lnTo>
                <a:lnTo>
                  <a:pt x="6" y="8"/>
                </a:lnTo>
                <a:lnTo>
                  <a:pt x="6" y="8"/>
                </a:lnTo>
                <a:lnTo>
                  <a:pt x="6" y="8"/>
                </a:lnTo>
                <a:lnTo>
                  <a:pt x="6" y="6"/>
                </a:lnTo>
                <a:lnTo>
                  <a:pt x="6" y="6"/>
                </a:lnTo>
                <a:lnTo>
                  <a:pt x="6" y="6"/>
                </a:lnTo>
                <a:lnTo>
                  <a:pt x="6" y="6"/>
                </a:lnTo>
                <a:lnTo>
                  <a:pt x="6" y="6"/>
                </a:lnTo>
                <a:lnTo>
                  <a:pt x="6" y="6"/>
                </a:lnTo>
                <a:lnTo>
                  <a:pt x="6" y="4"/>
                </a:lnTo>
                <a:lnTo>
                  <a:pt x="6" y="4"/>
                </a:lnTo>
                <a:lnTo>
                  <a:pt x="6" y="4"/>
                </a:lnTo>
                <a:lnTo>
                  <a:pt x="6" y="4"/>
                </a:lnTo>
                <a:lnTo>
                  <a:pt x="6" y="4"/>
                </a:lnTo>
                <a:lnTo>
                  <a:pt x="6" y="4"/>
                </a:lnTo>
                <a:lnTo>
                  <a:pt x="6" y="4"/>
                </a:lnTo>
                <a:lnTo>
                  <a:pt x="6" y="4"/>
                </a:lnTo>
                <a:lnTo>
                  <a:pt x="6" y="2"/>
                </a:lnTo>
                <a:lnTo>
                  <a:pt x="6" y="2"/>
                </a:lnTo>
                <a:lnTo>
                  <a:pt x="6" y="2"/>
                </a:lnTo>
                <a:lnTo>
                  <a:pt x="6" y="2"/>
                </a:lnTo>
                <a:lnTo>
                  <a:pt x="6" y="0"/>
                </a:lnTo>
                <a:lnTo>
                  <a:pt x="8" y="0"/>
                </a:lnTo>
                <a:lnTo>
                  <a:pt x="8" y="0"/>
                </a:lnTo>
                <a:lnTo>
                  <a:pt x="8" y="0"/>
                </a:lnTo>
                <a:lnTo>
                  <a:pt x="10" y="0"/>
                </a:lnTo>
                <a:lnTo>
                  <a:pt x="10" y="0"/>
                </a:lnTo>
                <a:lnTo>
                  <a:pt x="10" y="0"/>
                </a:lnTo>
                <a:lnTo>
                  <a:pt x="10" y="0"/>
                </a:lnTo>
                <a:lnTo>
                  <a:pt x="12" y="2"/>
                </a:lnTo>
                <a:lnTo>
                  <a:pt x="12" y="2"/>
                </a:lnTo>
                <a:lnTo>
                  <a:pt x="12" y="2"/>
                </a:lnTo>
                <a:lnTo>
                  <a:pt x="12" y="2"/>
                </a:lnTo>
                <a:lnTo>
                  <a:pt x="12" y="2"/>
                </a:lnTo>
                <a:lnTo>
                  <a:pt x="14" y="2"/>
                </a:lnTo>
                <a:lnTo>
                  <a:pt x="16" y="0"/>
                </a:lnTo>
                <a:lnTo>
                  <a:pt x="16" y="0"/>
                </a:lnTo>
                <a:lnTo>
                  <a:pt x="16" y="0"/>
                </a:lnTo>
                <a:lnTo>
                  <a:pt x="16" y="0"/>
                </a:lnTo>
                <a:lnTo>
                  <a:pt x="16" y="0"/>
                </a:lnTo>
                <a:lnTo>
                  <a:pt x="16" y="0"/>
                </a:lnTo>
                <a:lnTo>
                  <a:pt x="16" y="0"/>
                </a:lnTo>
                <a:lnTo>
                  <a:pt x="18" y="0"/>
                </a:lnTo>
                <a:lnTo>
                  <a:pt x="18" y="0"/>
                </a:lnTo>
                <a:lnTo>
                  <a:pt x="20" y="0"/>
                </a:lnTo>
                <a:lnTo>
                  <a:pt x="20" y="2"/>
                </a:lnTo>
                <a:lnTo>
                  <a:pt x="20" y="2"/>
                </a:lnTo>
                <a:lnTo>
                  <a:pt x="22" y="2"/>
                </a:lnTo>
                <a:lnTo>
                  <a:pt x="22" y="2"/>
                </a:lnTo>
                <a:lnTo>
                  <a:pt x="24" y="2"/>
                </a:lnTo>
                <a:lnTo>
                  <a:pt x="24" y="2"/>
                </a:lnTo>
                <a:lnTo>
                  <a:pt x="24" y="2"/>
                </a:lnTo>
                <a:lnTo>
                  <a:pt x="24" y="2"/>
                </a:lnTo>
                <a:lnTo>
                  <a:pt x="24" y="2"/>
                </a:lnTo>
                <a:lnTo>
                  <a:pt x="24" y="4"/>
                </a:lnTo>
                <a:lnTo>
                  <a:pt x="26" y="4"/>
                </a:lnTo>
                <a:lnTo>
                  <a:pt x="26" y="4"/>
                </a:lnTo>
                <a:lnTo>
                  <a:pt x="26" y="4"/>
                </a:lnTo>
                <a:lnTo>
                  <a:pt x="26" y="4"/>
                </a:lnTo>
                <a:lnTo>
                  <a:pt x="26" y="4"/>
                </a:lnTo>
                <a:lnTo>
                  <a:pt x="28" y="4"/>
                </a:lnTo>
                <a:lnTo>
                  <a:pt x="28" y="4"/>
                </a:lnTo>
                <a:lnTo>
                  <a:pt x="28" y="6"/>
                </a:lnTo>
                <a:lnTo>
                  <a:pt x="28" y="4"/>
                </a:lnTo>
                <a:lnTo>
                  <a:pt x="30" y="4"/>
                </a:lnTo>
                <a:lnTo>
                  <a:pt x="30" y="4"/>
                </a:lnTo>
                <a:lnTo>
                  <a:pt x="30" y="4"/>
                </a:lnTo>
                <a:lnTo>
                  <a:pt x="30" y="4"/>
                </a:lnTo>
                <a:lnTo>
                  <a:pt x="30" y="4"/>
                </a:lnTo>
                <a:lnTo>
                  <a:pt x="30" y="4"/>
                </a:lnTo>
                <a:lnTo>
                  <a:pt x="32" y="4"/>
                </a:lnTo>
                <a:lnTo>
                  <a:pt x="32" y="4"/>
                </a:lnTo>
                <a:lnTo>
                  <a:pt x="32" y="4"/>
                </a:lnTo>
                <a:lnTo>
                  <a:pt x="32" y="4"/>
                </a:lnTo>
                <a:lnTo>
                  <a:pt x="32" y="6"/>
                </a:lnTo>
                <a:lnTo>
                  <a:pt x="32" y="6"/>
                </a:lnTo>
                <a:lnTo>
                  <a:pt x="32" y="6"/>
                </a:lnTo>
                <a:lnTo>
                  <a:pt x="32" y="8"/>
                </a:lnTo>
                <a:lnTo>
                  <a:pt x="32" y="8"/>
                </a:lnTo>
                <a:lnTo>
                  <a:pt x="32" y="10"/>
                </a:lnTo>
                <a:lnTo>
                  <a:pt x="32" y="10"/>
                </a:lnTo>
                <a:lnTo>
                  <a:pt x="32" y="10"/>
                </a:lnTo>
                <a:lnTo>
                  <a:pt x="34" y="10"/>
                </a:lnTo>
                <a:lnTo>
                  <a:pt x="34" y="10"/>
                </a:lnTo>
                <a:lnTo>
                  <a:pt x="34" y="10"/>
                </a:lnTo>
                <a:lnTo>
                  <a:pt x="34" y="10"/>
                </a:lnTo>
                <a:lnTo>
                  <a:pt x="34" y="10"/>
                </a:lnTo>
                <a:lnTo>
                  <a:pt x="34" y="10"/>
                </a:lnTo>
                <a:lnTo>
                  <a:pt x="36" y="10"/>
                </a:lnTo>
                <a:lnTo>
                  <a:pt x="36" y="10"/>
                </a:lnTo>
                <a:lnTo>
                  <a:pt x="38" y="10"/>
                </a:lnTo>
                <a:lnTo>
                  <a:pt x="40" y="10"/>
                </a:lnTo>
                <a:lnTo>
                  <a:pt x="40" y="10"/>
                </a:lnTo>
                <a:lnTo>
                  <a:pt x="40" y="10"/>
                </a:lnTo>
                <a:lnTo>
                  <a:pt x="40" y="10"/>
                </a:lnTo>
                <a:lnTo>
                  <a:pt x="42" y="10"/>
                </a:lnTo>
                <a:lnTo>
                  <a:pt x="42" y="10"/>
                </a:lnTo>
                <a:lnTo>
                  <a:pt x="42" y="10"/>
                </a:lnTo>
                <a:lnTo>
                  <a:pt x="42" y="10"/>
                </a:lnTo>
                <a:lnTo>
                  <a:pt x="40" y="12"/>
                </a:lnTo>
                <a:lnTo>
                  <a:pt x="40" y="12"/>
                </a:lnTo>
                <a:lnTo>
                  <a:pt x="40" y="12"/>
                </a:lnTo>
                <a:lnTo>
                  <a:pt x="38" y="12"/>
                </a:lnTo>
                <a:lnTo>
                  <a:pt x="36" y="12"/>
                </a:lnTo>
                <a:lnTo>
                  <a:pt x="36" y="12"/>
                </a:lnTo>
                <a:lnTo>
                  <a:pt x="36" y="12"/>
                </a:lnTo>
                <a:lnTo>
                  <a:pt x="34" y="14"/>
                </a:lnTo>
                <a:lnTo>
                  <a:pt x="34" y="14"/>
                </a:lnTo>
                <a:lnTo>
                  <a:pt x="34" y="14"/>
                </a:lnTo>
                <a:lnTo>
                  <a:pt x="36" y="14"/>
                </a:lnTo>
                <a:lnTo>
                  <a:pt x="36" y="14"/>
                </a:lnTo>
                <a:lnTo>
                  <a:pt x="36" y="14"/>
                </a:lnTo>
                <a:lnTo>
                  <a:pt x="36" y="14"/>
                </a:lnTo>
                <a:lnTo>
                  <a:pt x="38" y="14"/>
                </a:lnTo>
                <a:lnTo>
                  <a:pt x="38" y="14"/>
                </a:lnTo>
                <a:lnTo>
                  <a:pt x="38" y="14"/>
                </a:lnTo>
                <a:lnTo>
                  <a:pt x="38" y="14"/>
                </a:lnTo>
                <a:lnTo>
                  <a:pt x="38" y="14"/>
                </a:lnTo>
                <a:lnTo>
                  <a:pt x="38" y="14"/>
                </a:lnTo>
                <a:lnTo>
                  <a:pt x="38" y="14"/>
                </a:lnTo>
                <a:lnTo>
                  <a:pt x="38" y="14"/>
                </a:lnTo>
                <a:lnTo>
                  <a:pt x="38" y="14"/>
                </a:lnTo>
                <a:lnTo>
                  <a:pt x="38" y="14"/>
                </a:lnTo>
                <a:lnTo>
                  <a:pt x="38" y="14"/>
                </a:lnTo>
                <a:lnTo>
                  <a:pt x="40" y="14"/>
                </a:lnTo>
                <a:lnTo>
                  <a:pt x="40" y="16"/>
                </a:lnTo>
                <a:lnTo>
                  <a:pt x="42" y="16"/>
                </a:lnTo>
                <a:lnTo>
                  <a:pt x="44" y="16"/>
                </a:lnTo>
                <a:lnTo>
                  <a:pt x="44" y="14"/>
                </a:lnTo>
                <a:lnTo>
                  <a:pt x="44" y="14"/>
                </a:lnTo>
                <a:lnTo>
                  <a:pt x="46" y="16"/>
                </a:lnTo>
                <a:lnTo>
                  <a:pt x="46" y="16"/>
                </a:lnTo>
                <a:lnTo>
                  <a:pt x="46" y="16"/>
                </a:lnTo>
                <a:lnTo>
                  <a:pt x="48" y="16"/>
                </a:lnTo>
                <a:lnTo>
                  <a:pt x="48" y="16"/>
                </a:lnTo>
                <a:lnTo>
                  <a:pt x="48" y="16"/>
                </a:lnTo>
                <a:lnTo>
                  <a:pt x="48" y="18"/>
                </a:lnTo>
                <a:lnTo>
                  <a:pt x="50" y="18"/>
                </a:lnTo>
                <a:lnTo>
                  <a:pt x="50" y="18"/>
                </a:lnTo>
                <a:lnTo>
                  <a:pt x="50" y="20"/>
                </a:lnTo>
                <a:lnTo>
                  <a:pt x="52" y="20"/>
                </a:lnTo>
                <a:lnTo>
                  <a:pt x="52" y="22"/>
                </a:lnTo>
                <a:lnTo>
                  <a:pt x="52" y="22"/>
                </a:lnTo>
                <a:lnTo>
                  <a:pt x="52" y="22"/>
                </a:lnTo>
                <a:lnTo>
                  <a:pt x="52" y="22"/>
                </a:lnTo>
                <a:lnTo>
                  <a:pt x="52" y="22"/>
                </a:lnTo>
                <a:lnTo>
                  <a:pt x="50" y="26"/>
                </a:lnTo>
                <a:lnTo>
                  <a:pt x="50" y="26"/>
                </a:lnTo>
                <a:lnTo>
                  <a:pt x="50" y="26"/>
                </a:lnTo>
                <a:lnTo>
                  <a:pt x="50" y="26"/>
                </a:lnTo>
                <a:lnTo>
                  <a:pt x="50" y="26"/>
                </a:lnTo>
                <a:lnTo>
                  <a:pt x="50" y="26"/>
                </a:lnTo>
                <a:lnTo>
                  <a:pt x="48" y="26"/>
                </a:lnTo>
                <a:lnTo>
                  <a:pt x="48" y="26"/>
                </a:lnTo>
                <a:lnTo>
                  <a:pt x="48" y="26"/>
                </a:lnTo>
                <a:lnTo>
                  <a:pt x="48" y="28"/>
                </a:lnTo>
                <a:lnTo>
                  <a:pt x="48" y="28"/>
                </a:lnTo>
                <a:lnTo>
                  <a:pt x="48" y="28"/>
                </a:lnTo>
                <a:lnTo>
                  <a:pt x="46" y="28"/>
                </a:lnTo>
                <a:lnTo>
                  <a:pt x="46" y="28"/>
                </a:lnTo>
                <a:lnTo>
                  <a:pt x="46" y="28"/>
                </a:lnTo>
                <a:lnTo>
                  <a:pt x="46" y="28"/>
                </a:lnTo>
                <a:lnTo>
                  <a:pt x="46" y="28"/>
                </a:lnTo>
                <a:lnTo>
                  <a:pt x="46" y="28"/>
                </a:lnTo>
                <a:lnTo>
                  <a:pt x="46" y="26"/>
                </a:lnTo>
                <a:lnTo>
                  <a:pt x="46" y="26"/>
                </a:lnTo>
                <a:lnTo>
                  <a:pt x="44" y="26"/>
                </a:lnTo>
                <a:lnTo>
                  <a:pt x="44" y="26"/>
                </a:lnTo>
                <a:lnTo>
                  <a:pt x="44" y="26"/>
                </a:lnTo>
                <a:lnTo>
                  <a:pt x="44" y="26"/>
                </a:lnTo>
                <a:lnTo>
                  <a:pt x="44" y="26"/>
                </a:lnTo>
                <a:lnTo>
                  <a:pt x="44" y="26"/>
                </a:lnTo>
                <a:lnTo>
                  <a:pt x="44" y="26"/>
                </a:lnTo>
                <a:lnTo>
                  <a:pt x="44" y="26"/>
                </a:lnTo>
                <a:lnTo>
                  <a:pt x="42" y="26"/>
                </a:lnTo>
                <a:lnTo>
                  <a:pt x="42" y="26"/>
                </a:lnTo>
                <a:lnTo>
                  <a:pt x="42" y="26"/>
                </a:lnTo>
                <a:lnTo>
                  <a:pt x="40" y="26"/>
                </a:lnTo>
                <a:lnTo>
                  <a:pt x="40" y="24"/>
                </a:lnTo>
                <a:lnTo>
                  <a:pt x="38" y="24"/>
                </a:lnTo>
                <a:lnTo>
                  <a:pt x="36" y="26"/>
                </a:lnTo>
                <a:lnTo>
                  <a:pt x="36" y="26"/>
                </a:lnTo>
                <a:lnTo>
                  <a:pt x="34" y="26"/>
                </a:lnTo>
                <a:lnTo>
                  <a:pt x="32" y="24"/>
                </a:lnTo>
                <a:lnTo>
                  <a:pt x="32" y="24"/>
                </a:lnTo>
                <a:lnTo>
                  <a:pt x="32" y="24"/>
                </a:lnTo>
                <a:lnTo>
                  <a:pt x="30" y="24"/>
                </a:lnTo>
                <a:lnTo>
                  <a:pt x="30" y="24"/>
                </a:lnTo>
                <a:lnTo>
                  <a:pt x="30" y="24"/>
                </a:lnTo>
                <a:lnTo>
                  <a:pt x="30" y="24"/>
                </a:lnTo>
                <a:lnTo>
                  <a:pt x="28" y="24"/>
                </a:lnTo>
                <a:lnTo>
                  <a:pt x="28" y="24"/>
                </a:lnTo>
                <a:lnTo>
                  <a:pt x="28" y="24"/>
                </a:lnTo>
                <a:lnTo>
                  <a:pt x="28" y="26"/>
                </a:lnTo>
                <a:lnTo>
                  <a:pt x="28" y="26"/>
                </a:lnTo>
                <a:lnTo>
                  <a:pt x="28" y="26"/>
                </a:lnTo>
                <a:lnTo>
                  <a:pt x="26" y="28"/>
                </a:lnTo>
                <a:lnTo>
                  <a:pt x="26" y="28"/>
                </a:lnTo>
                <a:lnTo>
                  <a:pt x="26" y="28"/>
                </a:lnTo>
                <a:lnTo>
                  <a:pt x="26" y="28"/>
                </a:lnTo>
                <a:lnTo>
                  <a:pt x="24" y="28"/>
                </a:lnTo>
                <a:lnTo>
                  <a:pt x="24" y="28"/>
                </a:lnTo>
                <a:lnTo>
                  <a:pt x="22" y="28"/>
                </a:lnTo>
                <a:lnTo>
                  <a:pt x="22" y="28"/>
                </a:lnTo>
                <a:lnTo>
                  <a:pt x="22" y="28"/>
                </a:lnTo>
                <a:lnTo>
                  <a:pt x="22" y="28"/>
                </a:lnTo>
                <a:lnTo>
                  <a:pt x="22" y="28"/>
                </a:lnTo>
                <a:lnTo>
                  <a:pt x="20" y="28"/>
                </a:lnTo>
                <a:lnTo>
                  <a:pt x="20" y="28"/>
                </a:lnTo>
                <a:lnTo>
                  <a:pt x="20" y="28"/>
                </a:lnTo>
                <a:lnTo>
                  <a:pt x="20" y="28"/>
                </a:lnTo>
                <a:lnTo>
                  <a:pt x="20" y="28"/>
                </a:lnTo>
                <a:lnTo>
                  <a:pt x="20" y="28"/>
                </a:lnTo>
                <a:lnTo>
                  <a:pt x="20" y="28"/>
                </a:lnTo>
                <a:lnTo>
                  <a:pt x="20" y="26"/>
                </a:lnTo>
                <a:lnTo>
                  <a:pt x="20" y="26"/>
                </a:lnTo>
                <a:lnTo>
                  <a:pt x="20" y="26"/>
                </a:lnTo>
                <a:lnTo>
                  <a:pt x="20" y="24"/>
                </a:lnTo>
                <a:lnTo>
                  <a:pt x="20" y="24"/>
                </a:lnTo>
                <a:lnTo>
                  <a:pt x="18" y="24"/>
                </a:lnTo>
                <a:lnTo>
                  <a:pt x="18" y="24"/>
                </a:lnTo>
                <a:lnTo>
                  <a:pt x="18" y="24"/>
                </a:lnTo>
                <a:lnTo>
                  <a:pt x="18" y="26"/>
                </a:lnTo>
                <a:lnTo>
                  <a:pt x="18" y="26"/>
                </a:lnTo>
                <a:lnTo>
                  <a:pt x="18" y="26"/>
                </a:lnTo>
                <a:lnTo>
                  <a:pt x="18" y="26"/>
                </a:lnTo>
                <a:lnTo>
                  <a:pt x="18" y="26"/>
                </a:lnTo>
                <a:lnTo>
                  <a:pt x="18" y="26"/>
                </a:lnTo>
                <a:lnTo>
                  <a:pt x="18" y="26"/>
                </a:lnTo>
                <a:lnTo>
                  <a:pt x="18" y="26"/>
                </a:lnTo>
                <a:lnTo>
                  <a:pt x="16" y="26"/>
                </a:lnTo>
                <a:lnTo>
                  <a:pt x="14" y="28"/>
                </a:lnTo>
                <a:lnTo>
                  <a:pt x="14" y="28"/>
                </a:lnTo>
                <a:lnTo>
                  <a:pt x="14" y="26"/>
                </a:lnTo>
                <a:lnTo>
                  <a:pt x="14" y="26"/>
                </a:lnTo>
                <a:lnTo>
                  <a:pt x="12" y="26"/>
                </a:lnTo>
                <a:lnTo>
                  <a:pt x="12" y="26"/>
                </a:lnTo>
                <a:lnTo>
                  <a:pt x="12" y="26"/>
                </a:lnTo>
                <a:lnTo>
                  <a:pt x="12" y="28"/>
                </a:lnTo>
                <a:lnTo>
                  <a:pt x="12" y="28"/>
                </a:lnTo>
                <a:lnTo>
                  <a:pt x="12" y="28"/>
                </a:lnTo>
                <a:lnTo>
                  <a:pt x="12" y="28"/>
                </a:lnTo>
                <a:lnTo>
                  <a:pt x="12" y="28"/>
                </a:lnTo>
                <a:lnTo>
                  <a:pt x="12" y="30"/>
                </a:lnTo>
                <a:lnTo>
                  <a:pt x="12" y="30"/>
                </a:lnTo>
                <a:lnTo>
                  <a:pt x="12" y="30"/>
                </a:lnTo>
                <a:lnTo>
                  <a:pt x="10" y="34"/>
                </a:lnTo>
                <a:lnTo>
                  <a:pt x="10" y="34"/>
                </a:lnTo>
                <a:lnTo>
                  <a:pt x="10" y="34"/>
                </a:lnTo>
                <a:lnTo>
                  <a:pt x="10" y="34"/>
                </a:lnTo>
                <a:lnTo>
                  <a:pt x="10" y="34"/>
                </a:lnTo>
                <a:lnTo>
                  <a:pt x="8" y="34"/>
                </a:lnTo>
                <a:lnTo>
                  <a:pt x="6" y="38"/>
                </a:lnTo>
                <a:lnTo>
                  <a:pt x="6" y="38"/>
                </a:lnTo>
                <a:lnTo>
                  <a:pt x="6" y="38"/>
                </a:lnTo>
                <a:lnTo>
                  <a:pt x="4" y="34"/>
                </a:lnTo>
                <a:lnTo>
                  <a:pt x="4" y="32"/>
                </a:lnTo>
                <a:lnTo>
                  <a:pt x="4" y="32"/>
                </a:lnTo>
                <a:lnTo>
                  <a:pt x="4" y="32"/>
                </a:lnTo>
                <a:lnTo>
                  <a:pt x="4" y="32"/>
                </a:lnTo>
                <a:lnTo>
                  <a:pt x="2" y="32"/>
                </a:lnTo>
                <a:lnTo>
                  <a:pt x="2" y="32"/>
                </a:lnTo>
                <a:lnTo>
                  <a:pt x="2" y="32"/>
                </a:lnTo>
                <a:close/>
                <a:moveTo>
                  <a:pt x="48" y="30"/>
                </a:moveTo>
                <a:lnTo>
                  <a:pt x="48" y="30"/>
                </a:lnTo>
                <a:lnTo>
                  <a:pt x="48" y="30"/>
                </a:lnTo>
                <a:lnTo>
                  <a:pt x="48" y="30"/>
                </a:lnTo>
                <a:lnTo>
                  <a:pt x="48" y="30"/>
                </a:lnTo>
                <a:lnTo>
                  <a:pt x="48" y="30"/>
                </a:lnTo>
                <a:lnTo>
                  <a:pt x="48" y="30"/>
                </a:lnTo>
                <a:lnTo>
                  <a:pt x="48" y="30"/>
                </a:lnTo>
                <a:lnTo>
                  <a:pt x="46" y="30"/>
                </a:lnTo>
                <a:lnTo>
                  <a:pt x="46" y="30"/>
                </a:lnTo>
                <a:lnTo>
                  <a:pt x="46" y="30"/>
                </a:lnTo>
                <a:lnTo>
                  <a:pt x="46" y="30"/>
                </a:lnTo>
                <a:lnTo>
                  <a:pt x="46" y="30"/>
                </a:lnTo>
                <a:lnTo>
                  <a:pt x="46" y="28"/>
                </a:lnTo>
                <a:lnTo>
                  <a:pt x="46" y="28"/>
                </a:lnTo>
                <a:lnTo>
                  <a:pt x="48" y="30"/>
                </a:lnTo>
                <a:lnTo>
                  <a:pt x="48" y="30"/>
                </a:lnTo>
                <a:lnTo>
                  <a:pt x="48" y="30"/>
                </a:lnTo>
                <a:lnTo>
                  <a:pt x="48" y="3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2" name="Freeform 208"/>
          <p:cNvSpPr>
            <a:spLocks noEditPoints="1"/>
          </p:cNvSpPr>
          <p:nvPr/>
        </p:nvSpPr>
        <p:spPr bwMode="auto">
          <a:xfrm>
            <a:off x="4721225" y="2122488"/>
            <a:ext cx="136525" cy="79375"/>
          </a:xfrm>
          <a:custGeom>
            <a:avLst/>
            <a:gdLst/>
            <a:ahLst/>
            <a:cxnLst>
              <a:cxn ang="0">
                <a:pos x="32" y="42"/>
              </a:cxn>
              <a:cxn ang="0">
                <a:pos x="20" y="36"/>
              </a:cxn>
              <a:cxn ang="0">
                <a:pos x="26" y="34"/>
              </a:cxn>
              <a:cxn ang="0">
                <a:pos x="46" y="48"/>
              </a:cxn>
              <a:cxn ang="0">
                <a:pos x="40" y="48"/>
              </a:cxn>
              <a:cxn ang="0">
                <a:pos x="36" y="44"/>
              </a:cxn>
              <a:cxn ang="0">
                <a:pos x="48" y="46"/>
              </a:cxn>
              <a:cxn ang="0">
                <a:pos x="48" y="48"/>
              </a:cxn>
              <a:cxn ang="0">
                <a:pos x="48" y="48"/>
              </a:cxn>
              <a:cxn ang="0">
                <a:pos x="48" y="46"/>
              </a:cxn>
              <a:cxn ang="0">
                <a:pos x="54" y="44"/>
              </a:cxn>
              <a:cxn ang="0">
                <a:pos x="52" y="44"/>
              </a:cxn>
              <a:cxn ang="0">
                <a:pos x="54" y="32"/>
              </a:cxn>
              <a:cxn ang="0">
                <a:pos x="52" y="34"/>
              </a:cxn>
              <a:cxn ang="0">
                <a:pos x="52" y="38"/>
              </a:cxn>
              <a:cxn ang="0">
                <a:pos x="48" y="40"/>
              </a:cxn>
              <a:cxn ang="0">
                <a:pos x="48" y="44"/>
              </a:cxn>
              <a:cxn ang="0">
                <a:pos x="44" y="40"/>
              </a:cxn>
              <a:cxn ang="0">
                <a:pos x="38" y="40"/>
              </a:cxn>
              <a:cxn ang="0">
                <a:pos x="36" y="32"/>
              </a:cxn>
              <a:cxn ang="0">
                <a:pos x="40" y="28"/>
              </a:cxn>
              <a:cxn ang="0">
                <a:pos x="44" y="30"/>
              </a:cxn>
              <a:cxn ang="0">
                <a:pos x="46" y="30"/>
              </a:cxn>
              <a:cxn ang="0">
                <a:pos x="48" y="32"/>
              </a:cxn>
              <a:cxn ang="0">
                <a:pos x="50" y="26"/>
              </a:cxn>
              <a:cxn ang="0">
                <a:pos x="30" y="44"/>
              </a:cxn>
              <a:cxn ang="0">
                <a:pos x="4" y="16"/>
              </a:cxn>
              <a:cxn ang="0">
                <a:pos x="8" y="14"/>
              </a:cxn>
              <a:cxn ang="0">
                <a:pos x="20" y="46"/>
              </a:cxn>
              <a:cxn ang="0">
                <a:pos x="18" y="42"/>
              </a:cxn>
              <a:cxn ang="0">
                <a:pos x="32" y="44"/>
              </a:cxn>
              <a:cxn ang="0">
                <a:pos x="34" y="44"/>
              </a:cxn>
              <a:cxn ang="0">
                <a:pos x="6" y="40"/>
              </a:cxn>
              <a:cxn ang="0">
                <a:pos x="4" y="36"/>
              </a:cxn>
              <a:cxn ang="0">
                <a:pos x="0" y="28"/>
              </a:cxn>
              <a:cxn ang="0">
                <a:pos x="0" y="28"/>
              </a:cxn>
              <a:cxn ang="0">
                <a:pos x="2" y="18"/>
              </a:cxn>
              <a:cxn ang="0">
                <a:pos x="10" y="16"/>
              </a:cxn>
              <a:cxn ang="0">
                <a:pos x="14" y="20"/>
              </a:cxn>
              <a:cxn ang="0">
                <a:pos x="18" y="12"/>
              </a:cxn>
              <a:cxn ang="0">
                <a:pos x="26" y="16"/>
              </a:cxn>
              <a:cxn ang="0">
                <a:pos x="26" y="18"/>
              </a:cxn>
              <a:cxn ang="0">
                <a:pos x="30" y="20"/>
              </a:cxn>
              <a:cxn ang="0">
                <a:pos x="30" y="26"/>
              </a:cxn>
              <a:cxn ang="0">
                <a:pos x="26" y="30"/>
              </a:cxn>
              <a:cxn ang="0">
                <a:pos x="22" y="32"/>
              </a:cxn>
              <a:cxn ang="0">
                <a:pos x="18" y="38"/>
              </a:cxn>
              <a:cxn ang="0">
                <a:pos x="20" y="44"/>
              </a:cxn>
              <a:cxn ang="0">
                <a:pos x="14" y="46"/>
              </a:cxn>
              <a:cxn ang="0">
                <a:pos x="82" y="42"/>
              </a:cxn>
              <a:cxn ang="0">
                <a:pos x="86" y="42"/>
              </a:cxn>
              <a:cxn ang="0">
                <a:pos x="32" y="8"/>
              </a:cxn>
              <a:cxn ang="0">
                <a:pos x="28" y="6"/>
              </a:cxn>
              <a:cxn ang="0">
                <a:pos x="12" y="12"/>
              </a:cxn>
              <a:cxn ang="0">
                <a:pos x="4" y="14"/>
              </a:cxn>
              <a:cxn ang="0">
                <a:pos x="4" y="18"/>
              </a:cxn>
              <a:cxn ang="0">
                <a:pos x="6" y="10"/>
              </a:cxn>
              <a:cxn ang="0">
                <a:pos x="16" y="10"/>
              </a:cxn>
              <a:cxn ang="0">
                <a:pos x="24" y="4"/>
              </a:cxn>
              <a:cxn ang="0">
                <a:pos x="26" y="2"/>
              </a:cxn>
              <a:cxn ang="0">
                <a:pos x="28" y="28"/>
              </a:cxn>
            </a:cxnLst>
            <a:rect l="0" t="0" r="r" b="b"/>
            <a:pathLst>
              <a:path w="86" h="50">
                <a:moveTo>
                  <a:pt x="28" y="36"/>
                </a:moveTo>
                <a:lnTo>
                  <a:pt x="28" y="36"/>
                </a:lnTo>
                <a:lnTo>
                  <a:pt x="28" y="36"/>
                </a:lnTo>
                <a:lnTo>
                  <a:pt x="28" y="36"/>
                </a:lnTo>
                <a:lnTo>
                  <a:pt x="28" y="36"/>
                </a:lnTo>
                <a:lnTo>
                  <a:pt x="30" y="36"/>
                </a:lnTo>
                <a:lnTo>
                  <a:pt x="30" y="36"/>
                </a:lnTo>
                <a:lnTo>
                  <a:pt x="30" y="34"/>
                </a:lnTo>
                <a:lnTo>
                  <a:pt x="30" y="34"/>
                </a:lnTo>
                <a:lnTo>
                  <a:pt x="30" y="34"/>
                </a:lnTo>
                <a:lnTo>
                  <a:pt x="32" y="36"/>
                </a:lnTo>
                <a:lnTo>
                  <a:pt x="32" y="38"/>
                </a:lnTo>
                <a:lnTo>
                  <a:pt x="34" y="38"/>
                </a:lnTo>
                <a:lnTo>
                  <a:pt x="34" y="40"/>
                </a:lnTo>
                <a:lnTo>
                  <a:pt x="32" y="42"/>
                </a:lnTo>
                <a:lnTo>
                  <a:pt x="32" y="42"/>
                </a:lnTo>
                <a:lnTo>
                  <a:pt x="32" y="42"/>
                </a:lnTo>
                <a:lnTo>
                  <a:pt x="32" y="42"/>
                </a:lnTo>
                <a:lnTo>
                  <a:pt x="30" y="42"/>
                </a:lnTo>
                <a:lnTo>
                  <a:pt x="30" y="44"/>
                </a:lnTo>
                <a:lnTo>
                  <a:pt x="30" y="44"/>
                </a:lnTo>
                <a:lnTo>
                  <a:pt x="30" y="44"/>
                </a:lnTo>
                <a:lnTo>
                  <a:pt x="26" y="42"/>
                </a:lnTo>
                <a:lnTo>
                  <a:pt x="26" y="42"/>
                </a:lnTo>
                <a:lnTo>
                  <a:pt x="26" y="42"/>
                </a:lnTo>
                <a:lnTo>
                  <a:pt x="24" y="40"/>
                </a:lnTo>
                <a:lnTo>
                  <a:pt x="24" y="40"/>
                </a:lnTo>
                <a:lnTo>
                  <a:pt x="22" y="40"/>
                </a:lnTo>
                <a:lnTo>
                  <a:pt x="22" y="38"/>
                </a:lnTo>
                <a:lnTo>
                  <a:pt x="20" y="36"/>
                </a:lnTo>
                <a:lnTo>
                  <a:pt x="20" y="36"/>
                </a:lnTo>
                <a:lnTo>
                  <a:pt x="20" y="36"/>
                </a:lnTo>
                <a:lnTo>
                  <a:pt x="20" y="36"/>
                </a:lnTo>
                <a:lnTo>
                  <a:pt x="20" y="36"/>
                </a:lnTo>
                <a:lnTo>
                  <a:pt x="20" y="36"/>
                </a:lnTo>
                <a:lnTo>
                  <a:pt x="22" y="36"/>
                </a:lnTo>
                <a:lnTo>
                  <a:pt x="22" y="36"/>
                </a:lnTo>
                <a:lnTo>
                  <a:pt x="22" y="36"/>
                </a:lnTo>
                <a:lnTo>
                  <a:pt x="22" y="36"/>
                </a:lnTo>
                <a:lnTo>
                  <a:pt x="22" y="36"/>
                </a:lnTo>
                <a:lnTo>
                  <a:pt x="24" y="34"/>
                </a:lnTo>
                <a:lnTo>
                  <a:pt x="24" y="34"/>
                </a:lnTo>
                <a:lnTo>
                  <a:pt x="24" y="34"/>
                </a:lnTo>
                <a:lnTo>
                  <a:pt x="26" y="34"/>
                </a:lnTo>
                <a:lnTo>
                  <a:pt x="26" y="34"/>
                </a:lnTo>
                <a:lnTo>
                  <a:pt x="26" y="34"/>
                </a:lnTo>
                <a:lnTo>
                  <a:pt x="26" y="34"/>
                </a:lnTo>
                <a:lnTo>
                  <a:pt x="28" y="34"/>
                </a:lnTo>
                <a:lnTo>
                  <a:pt x="28" y="36"/>
                </a:lnTo>
                <a:lnTo>
                  <a:pt x="28" y="36"/>
                </a:lnTo>
                <a:close/>
                <a:moveTo>
                  <a:pt x="42" y="46"/>
                </a:moveTo>
                <a:lnTo>
                  <a:pt x="42" y="46"/>
                </a:lnTo>
                <a:lnTo>
                  <a:pt x="44" y="46"/>
                </a:lnTo>
                <a:lnTo>
                  <a:pt x="44" y="46"/>
                </a:lnTo>
                <a:lnTo>
                  <a:pt x="44" y="46"/>
                </a:lnTo>
                <a:lnTo>
                  <a:pt x="44" y="46"/>
                </a:lnTo>
                <a:lnTo>
                  <a:pt x="44" y="46"/>
                </a:lnTo>
                <a:lnTo>
                  <a:pt x="46" y="48"/>
                </a:lnTo>
                <a:lnTo>
                  <a:pt x="46" y="48"/>
                </a:lnTo>
                <a:lnTo>
                  <a:pt x="46" y="48"/>
                </a:lnTo>
                <a:lnTo>
                  <a:pt x="46" y="48"/>
                </a:lnTo>
                <a:lnTo>
                  <a:pt x="46" y="48"/>
                </a:lnTo>
                <a:lnTo>
                  <a:pt x="46" y="50"/>
                </a:lnTo>
                <a:lnTo>
                  <a:pt x="46" y="50"/>
                </a:lnTo>
                <a:lnTo>
                  <a:pt x="46" y="50"/>
                </a:lnTo>
                <a:lnTo>
                  <a:pt x="44" y="50"/>
                </a:lnTo>
                <a:lnTo>
                  <a:pt x="44" y="48"/>
                </a:lnTo>
                <a:lnTo>
                  <a:pt x="44" y="48"/>
                </a:lnTo>
                <a:lnTo>
                  <a:pt x="42" y="50"/>
                </a:lnTo>
                <a:lnTo>
                  <a:pt x="42" y="50"/>
                </a:lnTo>
                <a:lnTo>
                  <a:pt x="42" y="50"/>
                </a:lnTo>
                <a:lnTo>
                  <a:pt x="40" y="50"/>
                </a:lnTo>
                <a:lnTo>
                  <a:pt x="40" y="48"/>
                </a:lnTo>
                <a:lnTo>
                  <a:pt x="40" y="48"/>
                </a:lnTo>
                <a:lnTo>
                  <a:pt x="40" y="48"/>
                </a:lnTo>
                <a:lnTo>
                  <a:pt x="40" y="48"/>
                </a:lnTo>
                <a:lnTo>
                  <a:pt x="40" y="48"/>
                </a:lnTo>
                <a:lnTo>
                  <a:pt x="38" y="48"/>
                </a:lnTo>
                <a:lnTo>
                  <a:pt x="38" y="48"/>
                </a:lnTo>
                <a:lnTo>
                  <a:pt x="38" y="48"/>
                </a:lnTo>
                <a:lnTo>
                  <a:pt x="38" y="48"/>
                </a:lnTo>
                <a:lnTo>
                  <a:pt x="36" y="48"/>
                </a:lnTo>
                <a:lnTo>
                  <a:pt x="36" y="48"/>
                </a:lnTo>
                <a:lnTo>
                  <a:pt x="36" y="48"/>
                </a:lnTo>
                <a:lnTo>
                  <a:pt x="36" y="46"/>
                </a:lnTo>
                <a:lnTo>
                  <a:pt x="36" y="46"/>
                </a:lnTo>
                <a:lnTo>
                  <a:pt x="36" y="46"/>
                </a:lnTo>
                <a:lnTo>
                  <a:pt x="36" y="44"/>
                </a:lnTo>
                <a:lnTo>
                  <a:pt x="36" y="44"/>
                </a:lnTo>
                <a:lnTo>
                  <a:pt x="36" y="44"/>
                </a:lnTo>
                <a:lnTo>
                  <a:pt x="36" y="44"/>
                </a:lnTo>
                <a:lnTo>
                  <a:pt x="38" y="44"/>
                </a:lnTo>
                <a:lnTo>
                  <a:pt x="38" y="44"/>
                </a:lnTo>
                <a:lnTo>
                  <a:pt x="38" y="44"/>
                </a:lnTo>
                <a:lnTo>
                  <a:pt x="38" y="44"/>
                </a:lnTo>
                <a:lnTo>
                  <a:pt x="38" y="44"/>
                </a:lnTo>
                <a:lnTo>
                  <a:pt x="40" y="44"/>
                </a:lnTo>
                <a:lnTo>
                  <a:pt x="40" y="44"/>
                </a:lnTo>
                <a:lnTo>
                  <a:pt x="40" y="44"/>
                </a:lnTo>
                <a:lnTo>
                  <a:pt x="40" y="46"/>
                </a:lnTo>
                <a:lnTo>
                  <a:pt x="40" y="46"/>
                </a:lnTo>
                <a:lnTo>
                  <a:pt x="40" y="46"/>
                </a:lnTo>
                <a:lnTo>
                  <a:pt x="40" y="46"/>
                </a:lnTo>
                <a:lnTo>
                  <a:pt x="42" y="46"/>
                </a:lnTo>
                <a:close/>
                <a:moveTo>
                  <a:pt x="48" y="46"/>
                </a:moveTo>
                <a:lnTo>
                  <a:pt x="48" y="46"/>
                </a:lnTo>
                <a:lnTo>
                  <a:pt x="50" y="46"/>
                </a:lnTo>
                <a:lnTo>
                  <a:pt x="50" y="46"/>
                </a:lnTo>
                <a:lnTo>
                  <a:pt x="50" y="46"/>
                </a:lnTo>
                <a:lnTo>
                  <a:pt x="50" y="46"/>
                </a:lnTo>
                <a:lnTo>
                  <a:pt x="50" y="46"/>
                </a:lnTo>
                <a:lnTo>
                  <a:pt x="50" y="46"/>
                </a:lnTo>
                <a:lnTo>
                  <a:pt x="50" y="46"/>
                </a:lnTo>
                <a:lnTo>
                  <a:pt x="50" y="46"/>
                </a:lnTo>
                <a:lnTo>
                  <a:pt x="50" y="46"/>
                </a:lnTo>
                <a:lnTo>
                  <a:pt x="50" y="46"/>
                </a:lnTo>
                <a:lnTo>
                  <a:pt x="50" y="46"/>
                </a:lnTo>
                <a:lnTo>
                  <a:pt x="48" y="48"/>
                </a:lnTo>
                <a:lnTo>
                  <a:pt x="48" y="48"/>
                </a:lnTo>
                <a:lnTo>
                  <a:pt x="48" y="48"/>
                </a:lnTo>
                <a:lnTo>
                  <a:pt x="48" y="48"/>
                </a:lnTo>
                <a:lnTo>
                  <a:pt x="48" y="48"/>
                </a:lnTo>
                <a:lnTo>
                  <a:pt x="48" y="50"/>
                </a:lnTo>
                <a:lnTo>
                  <a:pt x="48" y="50"/>
                </a:lnTo>
                <a:lnTo>
                  <a:pt x="48" y="50"/>
                </a:lnTo>
                <a:lnTo>
                  <a:pt x="48" y="50"/>
                </a:lnTo>
                <a:lnTo>
                  <a:pt x="48" y="50"/>
                </a:lnTo>
                <a:lnTo>
                  <a:pt x="48" y="50"/>
                </a:lnTo>
                <a:lnTo>
                  <a:pt x="48" y="50"/>
                </a:lnTo>
                <a:lnTo>
                  <a:pt x="48" y="50"/>
                </a:lnTo>
                <a:lnTo>
                  <a:pt x="46" y="50"/>
                </a:lnTo>
                <a:lnTo>
                  <a:pt x="46" y="48"/>
                </a:lnTo>
                <a:lnTo>
                  <a:pt x="46" y="48"/>
                </a:lnTo>
                <a:lnTo>
                  <a:pt x="48" y="48"/>
                </a:lnTo>
                <a:lnTo>
                  <a:pt x="48" y="48"/>
                </a:lnTo>
                <a:lnTo>
                  <a:pt x="46" y="48"/>
                </a:lnTo>
                <a:lnTo>
                  <a:pt x="46" y="46"/>
                </a:lnTo>
                <a:lnTo>
                  <a:pt x="46" y="46"/>
                </a:lnTo>
                <a:lnTo>
                  <a:pt x="46" y="46"/>
                </a:lnTo>
                <a:lnTo>
                  <a:pt x="46" y="46"/>
                </a:lnTo>
                <a:lnTo>
                  <a:pt x="44" y="44"/>
                </a:lnTo>
                <a:lnTo>
                  <a:pt x="44" y="44"/>
                </a:lnTo>
                <a:lnTo>
                  <a:pt x="44" y="44"/>
                </a:lnTo>
                <a:lnTo>
                  <a:pt x="46" y="44"/>
                </a:lnTo>
                <a:lnTo>
                  <a:pt x="46" y="44"/>
                </a:lnTo>
                <a:lnTo>
                  <a:pt x="46" y="44"/>
                </a:lnTo>
                <a:lnTo>
                  <a:pt x="46" y="44"/>
                </a:lnTo>
                <a:lnTo>
                  <a:pt x="48" y="46"/>
                </a:lnTo>
                <a:lnTo>
                  <a:pt x="48" y="46"/>
                </a:lnTo>
                <a:lnTo>
                  <a:pt x="48" y="46"/>
                </a:lnTo>
                <a:close/>
                <a:moveTo>
                  <a:pt x="28" y="46"/>
                </a:moveTo>
                <a:lnTo>
                  <a:pt x="28" y="46"/>
                </a:lnTo>
                <a:lnTo>
                  <a:pt x="28" y="46"/>
                </a:lnTo>
                <a:lnTo>
                  <a:pt x="26" y="46"/>
                </a:lnTo>
                <a:lnTo>
                  <a:pt x="26" y="44"/>
                </a:lnTo>
                <a:lnTo>
                  <a:pt x="26" y="44"/>
                </a:lnTo>
                <a:lnTo>
                  <a:pt x="28" y="44"/>
                </a:lnTo>
                <a:lnTo>
                  <a:pt x="28" y="44"/>
                </a:lnTo>
                <a:lnTo>
                  <a:pt x="30" y="46"/>
                </a:lnTo>
                <a:lnTo>
                  <a:pt x="28" y="46"/>
                </a:lnTo>
                <a:close/>
                <a:moveTo>
                  <a:pt x="54" y="44"/>
                </a:moveTo>
                <a:lnTo>
                  <a:pt x="54" y="44"/>
                </a:lnTo>
                <a:lnTo>
                  <a:pt x="54" y="44"/>
                </a:lnTo>
                <a:lnTo>
                  <a:pt x="54" y="44"/>
                </a:lnTo>
                <a:lnTo>
                  <a:pt x="54" y="44"/>
                </a:lnTo>
                <a:lnTo>
                  <a:pt x="54" y="44"/>
                </a:lnTo>
                <a:lnTo>
                  <a:pt x="54" y="44"/>
                </a:lnTo>
                <a:lnTo>
                  <a:pt x="52" y="44"/>
                </a:lnTo>
                <a:lnTo>
                  <a:pt x="52" y="44"/>
                </a:lnTo>
                <a:lnTo>
                  <a:pt x="52" y="44"/>
                </a:lnTo>
                <a:lnTo>
                  <a:pt x="52" y="44"/>
                </a:lnTo>
                <a:lnTo>
                  <a:pt x="52" y="44"/>
                </a:lnTo>
                <a:lnTo>
                  <a:pt x="50" y="46"/>
                </a:lnTo>
                <a:lnTo>
                  <a:pt x="50" y="46"/>
                </a:lnTo>
                <a:lnTo>
                  <a:pt x="50" y="46"/>
                </a:lnTo>
                <a:lnTo>
                  <a:pt x="50" y="46"/>
                </a:lnTo>
                <a:lnTo>
                  <a:pt x="50" y="44"/>
                </a:lnTo>
                <a:lnTo>
                  <a:pt x="50" y="44"/>
                </a:lnTo>
                <a:lnTo>
                  <a:pt x="52" y="44"/>
                </a:lnTo>
                <a:lnTo>
                  <a:pt x="52" y="44"/>
                </a:lnTo>
                <a:lnTo>
                  <a:pt x="54" y="44"/>
                </a:lnTo>
                <a:lnTo>
                  <a:pt x="54" y="44"/>
                </a:lnTo>
                <a:lnTo>
                  <a:pt x="54" y="44"/>
                </a:lnTo>
                <a:lnTo>
                  <a:pt x="54" y="44"/>
                </a:lnTo>
                <a:close/>
                <a:moveTo>
                  <a:pt x="54" y="28"/>
                </a:moveTo>
                <a:lnTo>
                  <a:pt x="54" y="28"/>
                </a:lnTo>
                <a:lnTo>
                  <a:pt x="54" y="30"/>
                </a:lnTo>
                <a:lnTo>
                  <a:pt x="54" y="30"/>
                </a:lnTo>
                <a:lnTo>
                  <a:pt x="54" y="30"/>
                </a:lnTo>
                <a:lnTo>
                  <a:pt x="54" y="30"/>
                </a:lnTo>
                <a:lnTo>
                  <a:pt x="54" y="30"/>
                </a:lnTo>
                <a:lnTo>
                  <a:pt x="54" y="32"/>
                </a:lnTo>
                <a:lnTo>
                  <a:pt x="54" y="32"/>
                </a:lnTo>
                <a:lnTo>
                  <a:pt x="54" y="32"/>
                </a:lnTo>
                <a:lnTo>
                  <a:pt x="54" y="32"/>
                </a:lnTo>
                <a:lnTo>
                  <a:pt x="54" y="32"/>
                </a:lnTo>
                <a:lnTo>
                  <a:pt x="54" y="34"/>
                </a:lnTo>
                <a:lnTo>
                  <a:pt x="54" y="34"/>
                </a:lnTo>
                <a:lnTo>
                  <a:pt x="54" y="34"/>
                </a:lnTo>
                <a:lnTo>
                  <a:pt x="54" y="34"/>
                </a:lnTo>
                <a:lnTo>
                  <a:pt x="54" y="34"/>
                </a:lnTo>
                <a:lnTo>
                  <a:pt x="54" y="34"/>
                </a:lnTo>
                <a:lnTo>
                  <a:pt x="52" y="34"/>
                </a:lnTo>
                <a:lnTo>
                  <a:pt x="52" y="34"/>
                </a:lnTo>
                <a:lnTo>
                  <a:pt x="52" y="34"/>
                </a:lnTo>
                <a:lnTo>
                  <a:pt x="52" y="34"/>
                </a:lnTo>
                <a:lnTo>
                  <a:pt x="52" y="34"/>
                </a:lnTo>
                <a:lnTo>
                  <a:pt x="52" y="34"/>
                </a:lnTo>
                <a:lnTo>
                  <a:pt x="52" y="34"/>
                </a:lnTo>
                <a:lnTo>
                  <a:pt x="52" y="34"/>
                </a:lnTo>
                <a:lnTo>
                  <a:pt x="50" y="34"/>
                </a:lnTo>
                <a:lnTo>
                  <a:pt x="50" y="34"/>
                </a:lnTo>
                <a:lnTo>
                  <a:pt x="50" y="36"/>
                </a:lnTo>
                <a:lnTo>
                  <a:pt x="50" y="36"/>
                </a:lnTo>
                <a:lnTo>
                  <a:pt x="50" y="36"/>
                </a:lnTo>
                <a:lnTo>
                  <a:pt x="50" y="36"/>
                </a:lnTo>
                <a:lnTo>
                  <a:pt x="50" y="36"/>
                </a:lnTo>
                <a:lnTo>
                  <a:pt x="50" y="36"/>
                </a:lnTo>
                <a:lnTo>
                  <a:pt x="50" y="36"/>
                </a:lnTo>
                <a:lnTo>
                  <a:pt x="52" y="38"/>
                </a:lnTo>
                <a:lnTo>
                  <a:pt x="52" y="38"/>
                </a:lnTo>
                <a:lnTo>
                  <a:pt x="52" y="38"/>
                </a:lnTo>
                <a:lnTo>
                  <a:pt x="52" y="38"/>
                </a:lnTo>
                <a:lnTo>
                  <a:pt x="52" y="38"/>
                </a:lnTo>
                <a:lnTo>
                  <a:pt x="52" y="38"/>
                </a:lnTo>
                <a:lnTo>
                  <a:pt x="54" y="38"/>
                </a:lnTo>
                <a:lnTo>
                  <a:pt x="54" y="38"/>
                </a:lnTo>
                <a:lnTo>
                  <a:pt x="54" y="40"/>
                </a:lnTo>
                <a:lnTo>
                  <a:pt x="54" y="40"/>
                </a:lnTo>
                <a:lnTo>
                  <a:pt x="52" y="40"/>
                </a:lnTo>
                <a:lnTo>
                  <a:pt x="52" y="40"/>
                </a:lnTo>
                <a:lnTo>
                  <a:pt x="52" y="40"/>
                </a:lnTo>
                <a:lnTo>
                  <a:pt x="52" y="40"/>
                </a:lnTo>
                <a:lnTo>
                  <a:pt x="52" y="40"/>
                </a:lnTo>
                <a:lnTo>
                  <a:pt x="52" y="40"/>
                </a:lnTo>
                <a:lnTo>
                  <a:pt x="50" y="40"/>
                </a:lnTo>
                <a:lnTo>
                  <a:pt x="50" y="40"/>
                </a:lnTo>
                <a:lnTo>
                  <a:pt x="50" y="40"/>
                </a:lnTo>
                <a:lnTo>
                  <a:pt x="48" y="40"/>
                </a:lnTo>
                <a:lnTo>
                  <a:pt x="48" y="40"/>
                </a:lnTo>
                <a:lnTo>
                  <a:pt x="48" y="42"/>
                </a:lnTo>
                <a:lnTo>
                  <a:pt x="48" y="42"/>
                </a:lnTo>
                <a:lnTo>
                  <a:pt x="48" y="42"/>
                </a:lnTo>
                <a:lnTo>
                  <a:pt x="50" y="42"/>
                </a:lnTo>
                <a:lnTo>
                  <a:pt x="50" y="42"/>
                </a:lnTo>
                <a:lnTo>
                  <a:pt x="50" y="42"/>
                </a:lnTo>
                <a:lnTo>
                  <a:pt x="50" y="42"/>
                </a:lnTo>
                <a:lnTo>
                  <a:pt x="50" y="42"/>
                </a:lnTo>
                <a:lnTo>
                  <a:pt x="50" y="44"/>
                </a:lnTo>
                <a:lnTo>
                  <a:pt x="50" y="44"/>
                </a:lnTo>
                <a:lnTo>
                  <a:pt x="48" y="44"/>
                </a:lnTo>
                <a:lnTo>
                  <a:pt x="48" y="44"/>
                </a:lnTo>
                <a:lnTo>
                  <a:pt x="48" y="44"/>
                </a:lnTo>
                <a:lnTo>
                  <a:pt x="48" y="44"/>
                </a:lnTo>
                <a:lnTo>
                  <a:pt x="48" y="44"/>
                </a:lnTo>
                <a:lnTo>
                  <a:pt x="48" y="44"/>
                </a:lnTo>
                <a:lnTo>
                  <a:pt x="48" y="44"/>
                </a:lnTo>
                <a:lnTo>
                  <a:pt x="46" y="44"/>
                </a:lnTo>
                <a:lnTo>
                  <a:pt x="46" y="44"/>
                </a:lnTo>
                <a:lnTo>
                  <a:pt x="46" y="44"/>
                </a:lnTo>
                <a:lnTo>
                  <a:pt x="46" y="44"/>
                </a:lnTo>
                <a:lnTo>
                  <a:pt x="46" y="44"/>
                </a:lnTo>
                <a:lnTo>
                  <a:pt x="44" y="42"/>
                </a:lnTo>
                <a:lnTo>
                  <a:pt x="46" y="42"/>
                </a:lnTo>
                <a:lnTo>
                  <a:pt x="46" y="42"/>
                </a:lnTo>
                <a:lnTo>
                  <a:pt x="44" y="40"/>
                </a:lnTo>
                <a:lnTo>
                  <a:pt x="44" y="40"/>
                </a:lnTo>
                <a:lnTo>
                  <a:pt x="44" y="40"/>
                </a:lnTo>
                <a:lnTo>
                  <a:pt x="44" y="40"/>
                </a:lnTo>
                <a:lnTo>
                  <a:pt x="44" y="40"/>
                </a:lnTo>
                <a:lnTo>
                  <a:pt x="44" y="40"/>
                </a:lnTo>
                <a:lnTo>
                  <a:pt x="44" y="40"/>
                </a:lnTo>
                <a:lnTo>
                  <a:pt x="42" y="40"/>
                </a:lnTo>
                <a:lnTo>
                  <a:pt x="42" y="40"/>
                </a:lnTo>
                <a:lnTo>
                  <a:pt x="42" y="40"/>
                </a:lnTo>
                <a:lnTo>
                  <a:pt x="42" y="40"/>
                </a:lnTo>
                <a:lnTo>
                  <a:pt x="40" y="40"/>
                </a:lnTo>
                <a:lnTo>
                  <a:pt x="40" y="40"/>
                </a:lnTo>
                <a:lnTo>
                  <a:pt x="40" y="40"/>
                </a:lnTo>
                <a:lnTo>
                  <a:pt x="40" y="40"/>
                </a:lnTo>
                <a:lnTo>
                  <a:pt x="40" y="40"/>
                </a:lnTo>
                <a:lnTo>
                  <a:pt x="40" y="40"/>
                </a:lnTo>
                <a:lnTo>
                  <a:pt x="38" y="40"/>
                </a:lnTo>
                <a:lnTo>
                  <a:pt x="38" y="40"/>
                </a:lnTo>
                <a:lnTo>
                  <a:pt x="38" y="40"/>
                </a:lnTo>
                <a:lnTo>
                  <a:pt x="38" y="38"/>
                </a:lnTo>
                <a:lnTo>
                  <a:pt x="38" y="38"/>
                </a:lnTo>
                <a:lnTo>
                  <a:pt x="38" y="36"/>
                </a:lnTo>
                <a:lnTo>
                  <a:pt x="36" y="34"/>
                </a:lnTo>
                <a:lnTo>
                  <a:pt x="36" y="34"/>
                </a:lnTo>
                <a:lnTo>
                  <a:pt x="36" y="34"/>
                </a:lnTo>
                <a:lnTo>
                  <a:pt x="36" y="34"/>
                </a:lnTo>
                <a:lnTo>
                  <a:pt x="34" y="32"/>
                </a:lnTo>
                <a:lnTo>
                  <a:pt x="34" y="32"/>
                </a:lnTo>
                <a:lnTo>
                  <a:pt x="34" y="32"/>
                </a:lnTo>
                <a:lnTo>
                  <a:pt x="34" y="32"/>
                </a:lnTo>
                <a:lnTo>
                  <a:pt x="34" y="32"/>
                </a:lnTo>
                <a:lnTo>
                  <a:pt x="36" y="32"/>
                </a:lnTo>
                <a:lnTo>
                  <a:pt x="36" y="32"/>
                </a:lnTo>
                <a:lnTo>
                  <a:pt x="36" y="32"/>
                </a:lnTo>
                <a:lnTo>
                  <a:pt x="38" y="32"/>
                </a:lnTo>
                <a:lnTo>
                  <a:pt x="38" y="32"/>
                </a:lnTo>
                <a:lnTo>
                  <a:pt x="38" y="32"/>
                </a:lnTo>
                <a:lnTo>
                  <a:pt x="38" y="32"/>
                </a:lnTo>
                <a:lnTo>
                  <a:pt x="40" y="32"/>
                </a:lnTo>
                <a:lnTo>
                  <a:pt x="40" y="30"/>
                </a:lnTo>
                <a:lnTo>
                  <a:pt x="40" y="30"/>
                </a:lnTo>
                <a:lnTo>
                  <a:pt x="40" y="30"/>
                </a:lnTo>
                <a:lnTo>
                  <a:pt x="42" y="30"/>
                </a:lnTo>
                <a:lnTo>
                  <a:pt x="42" y="30"/>
                </a:lnTo>
                <a:lnTo>
                  <a:pt x="40" y="30"/>
                </a:lnTo>
                <a:lnTo>
                  <a:pt x="40" y="30"/>
                </a:lnTo>
                <a:lnTo>
                  <a:pt x="40" y="28"/>
                </a:lnTo>
                <a:lnTo>
                  <a:pt x="40" y="28"/>
                </a:lnTo>
                <a:lnTo>
                  <a:pt x="40" y="28"/>
                </a:lnTo>
                <a:lnTo>
                  <a:pt x="40" y="28"/>
                </a:lnTo>
                <a:lnTo>
                  <a:pt x="38" y="28"/>
                </a:lnTo>
                <a:lnTo>
                  <a:pt x="38" y="28"/>
                </a:lnTo>
                <a:lnTo>
                  <a:pt x="38" y="28"/>
                </a:lnTo>
                <a:lnTo>
                  <a:pt x="40" y="28"/>
                </a:lnTo>
                <a:lnTo>
                  <a:pt x="42" y="28"/>
                </a:lnTo>
                <a:lnTo>
                  <a:pt x="42" y="28"/>
                </a:lnTo>
                <a:lnTo>
                  <a:pt x="44" y="28"/>
                </a:lnTo>
                <a:lnTo>
                  <a:pt x="44" y="28"/>
                </a:lnTo>
                <a:lnTo>
                  <a:pt x="44" y="28"/>
                </a:lnTo>
                <a:lnTo>
                  <a:pt x="44" y="28"/>
                </a:lnTo>
                <a:lnTo>
                  <a:pt x="44" y="28"/>
                </a:lnTo>
                <a:lnTo>
                  <a:pt x="44" y="30"/>
                </a:lnTo>
                <a:lnTo>
                  <a:pt x="42" y="30"/>
                </a:lnTo>
                <a:lnTo>
                  <a:pt x="44" y="30"/>
                </a:lnTo>
                <a:lnTo>
                  <a:pt x="44" y="32"/>
                </a:lnTo>
                <a:lnTo>
                  <a:pt x="44" y="32"/>
                </a:lnTo>
                <a:lnTo>
                  <a:pt x="44" y="32"/>
                </a:lnTo>
                <a:lnTo>
                  <a:pt x="44" y="32"/>
                </a:lnTo>
                <a:lnTo>
                  <a:pt x="44" y="32"/>
                </a:lnTo>
                <a:lnTo>
                  <a:pt x="44" y="34"/>
                </a:lnTo>
                <a:lnTo>
                  <a:pt x="46" y="32"/>
                </a:lnTo>
                <a:lnTo>
                  <a:pt x="46" y="32"/>
                </a:lnTo>
                <a:lnTo>
                  <a:pt x="46" y="32"/>
                </a:lnTo>
                <a:lnTo>
                  <a:pt x="46" y="30"/>
                </a:lnTo>
                <a:lnTo>
                  <a:pt x="46" y="30"/>
                </a:lnTo>
                <a:lnTo>
                  <a:pt x="46" y="30"/>
                </a:lnTo>
                <a:lnTo>
                  <a:pt x="46" y="30"/>
                </a:lnTo>
                <a:lnTo>
                  <a:pt x="46" y="30"/>
                </a:lnTo>
                <a:lnTo>
                  <a:pt x="46" y="30"/>
                </a:lnTo>
                <a:lnTo>
                  <a:pt x="46" y="30"/>
                </a:lnTo>
                <a:lnTo>
                  <a:pt x="48" y="30"/>
                </a:lnTo>
                <a:lnTo>
                  <a:pt x="48" y="32"/>
                </a:lnTo>
                <a:lnTo>
                  <a:pt x="48" y="32"/>
                </a:lnTo>
                <a:lnTo>
                  <a:pt x="48" y="32"/>
                </a:lnTo>
                <a:lnTo>
                  <a:pt x="48" y="32"/>
                </a:lnTo>
                <a:lnTo>
                  <a:pt x="48" y="32"/>
                </a:lnTo>
                <a:lnTo>
                  <a:pt x="48" y="32"/>
                </a:lnTo>
                <a:lnTo>
                  <a:pt x="46" y="32"/>
                </a:lnTo>
                <a:lnTo>
                  <a:pt x="46" y="34"/>
                </a:lnTo>
                <a:lnTo>
                  <a:pt x="46" y="34"/>
                </a:lnTo>
                <a:lnTo>
                  <a:pt x="48" y="34"/>
                </a:lnTo>
                <a:lnTo>
                  <a:pt x="48" y="32"/>
                </a:lnTo>
                <a:lnTo>
                  <a:pt x="48" y="32"/>
                </a:lnTo>
                <a:lnTo>
                  <a:pt x="48" y="32"/>
                </a:lnTo>
                <a:lnTo>
                  <a:pt x="48" y="32"/>
                </a:lnTo>
                <a:lnTo>
                  <a:pt x="48" y="32"/>
                </a:lnTo>
                <a:lnTo>
                  <a:pt x="48" y="30"/>
                </a:lnTo>
                <a:lnTo>
                  <a:pt x="46" y="28"/>
                </a:lnTo>
                <a:lnTo>
                  <a:pt x="46" y="28"/>
                </a:lnTo>
                <a:lnTo>
                  <a:pt x="46" y="28"/>
                </a:lnTo>
                <a:lnTo>
                  <a:pt x="46" y="28"/>
                </a:lnTo>
                <a:lnTo>
                  <a:pt x="46" y="28"/>
                </a:lnTo>
                <a:lnTo>
                  <a:pt x="46" y="28"/>
                </a:lnTo>
                <a:lnTo>
                  <a:pt x="46" y="28"/>
                </a:lnTo>
                <a:lnTo>
                  <a:pt x="46" y="28"/>
                </a:lnTo>
                <a:lnTo>
                  <a:pt x="46" y="28"/>
                </a:lnTo>
                <a:lnTo>
                  <a:pt x="48" y="26"/>
                </a:lnTo>
                <a:lnTo>
                  <a:pt x="50" y="26"/>
                </a:lnTo>
                <a:lnTo>
                  <a:pt x="50" y="26"/>
                </a:lnTo>
                <a:lnTo>
                  <a:pt x="50" y="26"/>
                </a:lnTo>
                <a:lnTo>
                  <a:pt x="50" y="26"/>
                </a:lnTo>
                <a:lnTo>
                  <a:pt x="50" y="26"/>
                </a:lnTo>
                <a:lnTo>
                  <a:pt x="50" y="26"/>
                </a:lnTo>
                <a:lnTo>
                  <a:pt x="52" y="26"/>
                </a:lnTo>
                <a:lnTo>
                  <a:pt x="54" y="26"/>
                </a:lnTo>
                <a:lnTo>
                  <a:pt x="54" y="28"/>
                </a:lnTo>
                <a:lnTo>
                  <a:pt x="54" y="28"/>
                </a:lnTo>
                <a:lnTo>
                  <a:pt x="54" y="28"/>
                </a:lnTo>
                <a:lnTo>
                  <a:pt x="54" y="28"/>
                </a:lnTo>
                <a:close/>
                <a:moveTo>
                  <a:pt x="32" y="44"/>
                </a:moveTo>
                <a:lnTo>
                  <a:pt x="30" y="44"/>
                </a:lnTo>
                <a:lnTo>
                  <a:pt x="30" y="44"/>
                </a:lnTo>
                <a:lnTo>
                  <a:pt x="30" y="44"/>
                </a:lnTo>
                <a:lnTo>
                  <a:pt x="30" y="44"/>
                </a:lnTo>
                <a:lnTo>
                  <a:pt x="32" y="42"/>
                </a:lnTo>
                <a:lnTo>
                  <a:pt x="32" y="44"/>
                </a:lnTo>
                <a:lnTo>
                  <a:pt x="32" y="44"/>
                </a:lnTo>
                <a:lnTo>
                  <a:pt x="32" y="44"/>
                </a:lnTo>
                <a:close/>
                <a:moveTo>
                  <a:pt x="8" y="14"/>
                </a:moveTo>
                <a:lnTo>
                  <a:pt x="8" y="16"/>
                </a:lnTo>
                <a:lnTo>
                  <a:pt x="8" y="16"/>
                </a:lnTo>
                <a:lnTo>
                  <a:pt x="6" y="18"/>
                </a:lnTo>
                <a:lnTo>
                  <a:pt x="6" y="18"/>
                </a:lnTo>
                <a:lnTo>
                  <a:pt x="6" y="18"/>
                </a:lnTo>
                <a:lnTo>
                  <a:pt x="6" y="18"/>
                </a:lnTo>
                <a:lnTo>
                  <a:pt x="6" y="18"/>
                </a:lnTo>
                <a:lnTo>
                  <a:pt x="4" y="16"/>
                </a:lnTo>
                <a:lnTo>
                  <a:pt x="4" y="16"/>
                </a:lnTo>
                <a:lnTo>
                  <a:pt x="4" y="16"/>
                </a:lnTo>
                <a:lnTo>
                  <a:pt x="4" y="16"/>
                </a:lnTo>
                <a:lnTo>
                  <a:pt x="4" y="16"/>
                </a:lnTo>
                <a:lnTo>
                  <a:pt x="4" y="16"/>
                </a:lnTo>
                <a:lnTo>
                  <a:pt x="4" y="16"/>
                </a:lnTo>
                <a:lnTo>
                  <a:pt x="6" y="14"/>
                </a:lnTo>
                <a:lnTo>
                  <a:pt x="6" y="14"/>
                </a:lnTo>
                <a:lnTo>
                  <a:pt x="6" y="14"/>
                </a:lnTo>
                <a:lnTo>
                  <a:pt x="6" y="14"/>
                </a:lnTo>
                <a:lnTo>
                  <a:pt x="8" y="14"/>
                </a:lnTo>
                <a:lnTo>
                  <a:pt x="8" y="14"/>
                </a:lnTo>
                <a:lnTo>
                  <a:pt x="8" y="14"/>
                </a:lnTo>
                <a:lnTo>
                  <a:pt x="8" y="14"/>
                </a:lnTo>
                <a:lnTo>
                  <a:pt x="8" y="14"/>
                </a:lnTo>
                <a:lnTo>
                  <a:pt x="8" y="14"/>
                </a:lnTo>
                <a:lnTo>
                  <a:pt x="8" y="14"/>
                </a:lnTo>
                <a:close/>
                <a:moveTo>
                  <a:pt x="20" y="42"/>
                </a:moveTo>
                <a:lnTo>
                  <a:pt x="24" y="44"/>
                </a:lnTo>
                <a:lnTo>
                  <a:pt x="24" y="44"/>
                </a:lnTo>
                <a:lnTo>
                  <a:pt x="24" y="44"/>
                </a:lnTo>
                <a:lnTo>
                  <a:pt x="24" y="44"/>
                </a:lnTo>
                <a:lnTo>
                  <a:pt x="24" y="46"/>
                </a:lnTo>
                <a:lnTo>
                  <a:pt x="24" y="46"/>
                </a:lnTo>
                <a:lnTo>
                  <a:pt x="24" y="46"/>
                </a:lnTo>
                <a:lnTo>
                  <a:pt x="24" y="46"/>
                </a:lnTo>
                <a:lnTo>
                  <a:pt x="24" y="46"/>
                </a:lnTo>
                <a:lnTo>
                  <a:pt x="24" y="46"/>
                </a:lnTo>
                <a:lnTo>
                  <a:pt x="22" y="46"/>
                </a:lnTo>
                <a:lnTo>
                  <a:pt x="22" y="46"/>
                </a:lnTo>
                <a:lnTo>
                  <a:pt x="22" y="46"/>
                </a:lnTo>
                <a:lnTo>
                  <a:pt x="20" y="46"/>
                </a:lnTo>
                <a:lnTo>
                  <a:pt x="20" y="44"/>
                </a:lnTo>
                <a:lnTo>
                  <a:pt x="20" y="44"/>
                </a:lnTo>
                <a:lnTo>
                  <a:pt x="20" y="44"/>
                </a:lnTo>
                <a:lnTo>
                  <a:pt x="20" y="44"/>
                </a:lnTo>
                <a:lnTo>
                  <a:pt x="22" y="44"/>
                </a:lnTo>
                <a:lnTo>
                  <a:pt x="22" y="44"/>
                </a:lnTo>
                <a:lnTo>
                  <a:pt x="22" y="44"/>
                </a:lnTo>
                <a:lnTo>
                  <a:pt x="22" y="44"/>
                </a:lnTo>
                <a:lnTo>
                  <a:pt x="22" y="44"/>
                </a:lnTo>
                <a:lnTo>
                  <a:pt x="20" y="44"/>
                </a:lnTo>
                <a:lnTo>
                  <a:pt x="20" y="44"/>
                </a:lnTo>
                <a:lnTo>
                  <a:pt x="20" y="44"/>
                </a:lnTo>
                <a:lnTo>
                  <a:pt x="20" y="44"/>
                </a:lnTo>
                <a:lnTo>
                  <a:pt x="20" y="44"/>
                </a:lnTo>
                <a:lnTo>
                  <a:pt x="18" y="42"/>
                </a:lnTo>
                <a:lnTo>
                  <a:pt x="20" y="42"/>
                </a:lnTo>
                <a:lnTo>
                  <a:pt x="20" y="42"/>
                </a:lnTo>
                <a:lnTo>
                  <a:pt x="20" y="42"/>
                </a:lnTo>
                <a:lnTo>
                  <a:pt x="20" y="42"/>
                </a:lnTo>
                <a:lnTo>
                  <a:pt x="20" y="42"/>
                </a:lnTo>
                <a:lnTo>
                  <a:pt x="20" y="42"/>
                </a:lnTo>
                <a:close/>
                <a:moveTo>
                  <a:pt x="34" y="48"/>
                </a:moveTo>
                <a:lnTo>
                  <a:pt x="32" y="48"/>
                </a:lnTo>
                <a:lnTo>
                  <a:pt x="32" y="48"/>
                </a:lnTo>
                <a:lnTo>
                  <a:pt x="32" y="48"/>
                </a:lnTo>
                <a:lnTo>
                  <a:pt x="32" y="48"/>
                </a:lnTo>
                <a:lnTo>
                  <a:pt x="32" y="46"/>
                </a:lnTo>
                <a:lnTo>
                  <a:pt x="32" y="46"/>
                </a:lnTo>
                <a:lnTo>
                  <a:pt x="32" y="46"/>
                </a:lnTo>
                <a:lnTo>
                  <a:pt x="32" y="44"/>
                </a:lnTo>
                <a:lnTo>
                  <a:pt x="32" y="44"/>
                </a:lnTo>
                <a:lnTo>
                  <a:pt x="32" y="44"/>
                </a:lnTo>
                <a:lnTo>
                  <a:pt x="34" y="44"/>
                </a:lnTo>
                <a:lnTo>
                  <a:pt x="34" y="42"/>
                </a:lnTo>
                <a:lnTo>
                  <a:pt x="34" y="42"/>
                </a:lnTo>
                <a:lnTo>
                  <a:pt x="34" y="42"/>
                </a:lnTo>
                <a:lnTo>
                  <a:pt x="34" y="42"/>
                </a:lnTo>
                <a:lnTo>
                  <a:pt x="34" y="42"/>
                </a:lnTo>
                <a:lnTo>
                  <a:pt x="36" y="42"/>
                </a:lnTo>
                <a:lnTo>
                  <a:pt x="36" y="42"/>
                </a:lnTo>
                <a:lnTo>
                  <a:pt x="34" y="42"/>
                </a:lnTo>
                <a:lnTo>
                  <a:pt x="34" y="42"/>
                </a:lnTo>
                <a:lnTo>
                  <a:pt x="34" y="44"/>
                </a:lnTo>
                <a:lnTo>
                  <a:pt x="34" y="44"/>
                </a:lnTo>
                <a:lnTo>
                  <a:pt x="34" y="44"/>
                </a:lnTo>
                <a:lnTo>
                  <a:pt x="34" y="44"/>
                </a:lnTo>
                <a:lnTo>
                  <a:pt x="34" y="44"/>
                </a:lnTo>
                <a:lnTo>
                  <a:pt x="34" y="44"/>
                </a:lnTo>
                <a:lnTo>
                  <a:pt x="34" y="46"/>
                </a:lnTo>
                <a:lnTo>
                  <a:pt x="34" y="48"/>
                </a:lnTo>
                <a:close/>
                <a:moveTo>
                  <a:pt x="8" y="44"/>
                </a:moveTo>
                <a:lnTo>
                  <a:pt x="8" y="44"/>
                </a:lnTo>
                <a:lnTo>
                  <a:pt x="8" y="42"/>
                </a:lnTo>
                <a:lnTo>
                  <a:pt x="6" y="42"/>
                </a:lnTo>
                <a:lnTo>
                  <a:pt x="4" y="42"/>
                </a:lnTo>
                <a:lnTo>
                  <a:pt x="4" y="42"/>
                </a:lnTo>
                <a:lnTo>
                  <a:pt x="4" y="42"/>
                </a:lnTo>
                <a:lnTo>
                  <a:pt x="4" y="40"/>
                </a:lnTo>
                <a:lnTo>
                  <a:pt x="4" y="40"/>
                </a:lnTo>
                <a:lnTo>
                  <a:pt x="6" y="40"/>
                </a:lnTo>
                <a:lnTo>
                  <a:pt x="6" y="40"/>
                </a:lnTo>
                <a:lnTo>
                  <a:pt x="6" y="42"/>
                </a:lnTo>
                <a:lnTo>
                  <a:pt x="6" y="42"/>
                </a:lnTo>
                <a:lnTo>
                  <a:pt x="6" y="42"/>
                </a:lnTo>
                <a:lnTo>
                  <a:pt x="8" y="42"/>
                </a:lnTo>
                <a:lnTo>
                  <a:pt x="8" y="42"/>
                </a:lnTo>
                <a:lnTo>
                  <a:pt x="6" y="40"/>
                </a:lnTo>
                <a:lnTo>
                  <a:pt x="6" y="40"/>
                </a:lnTo>
                <a:lnTo>
                  <a:pt x="6" y="38"/>
                </a:lnTo>
                <a:lnTo>
                  <a:pt x="6" y="38"/>
                </a:lnTo>
                <a:lnTo>
                  <a:pt x="6" y="36"/>
                </a:lnTo>
                <a:lnTo>
                  <a:pt x="6" y="36"/>
                </a:lnTo>
                <a:lnTo>
                  <a:pt x="6" y="36"/>
                </a:lnTo>
                <a:lnTo>
                  <a:pt x="4" y="36"/>
                </a:lnTo>
                <a:lnTo>
                  <a:pt x="4" y="36"/>
                </a:lnTo>
                <a:lnTo>
                  <a:pt x="2" y="34"/>
                </a:lnTo>
                <a:lnTo>
                  <a:pt x="2" y="36"/>
                </a:lnTo>
                <a:lnTo>
                  <a:pt x="0" y="34"/>
                </a:lnTo>
                <a:lnTo>
                  <a:pt x="0" y="34"/>
                </a:lnTo>
                <a:lnTo>
                  <a:pt x="0" y="34"/>
                </a:lnTo>
                <a:lnTo>
                  <a:pt x="0" y="32"/>
                </a:lnTo>
                <a:lnTo>
                  <a:pt x="0" y="32"/>
                </a:lnTo>
                <a:lnTo>
                  <a:pt x="0" y="32"/>
                </a:lnTo>
                <a:lnTo>
                  <a:pt x="0" y="30"/>
                </a:lnTo>
                <a:lnTo>
                  <a:pt x="0" y="30"/>
                </a:lnTo>
                <a:lnTo>
                  <a:pt x="0" y="28"/>
                </a:lnTo>
                <a:lnTo>
                  <a:pt x="0" y="28"/>
                </a:lnTo>
                <a:lnTo>
                  <a:pt x="0" y="28"/>
                </a:lnTo>
                <a:lnTo>
                  <a:pt x="0" y="28"/>
                </a:lnTo>
                <a:lnTo>
                  <a:pt x="0" y="28"/>
                </a:lnTo>
                <a:lnTo>
                  <a:pt x="0" y="30"/>
                </a:lnTo>
                <a:lnTo>
                  <a:pt x="0" y="30"/>
                </a:lnTo>
                <a:lnTo>
                  <a:pt x="0" y="30"/>
                </a:lnTo>
                <a:lnTo>
                  <a:pt x="0" y="30"/>
                </a:lnTo>
                <a:lnTo>
                  <a:pt x="2" y="30"/>
                </a:lnTo>
                <a:lnTo>
                  <a:pt x="2" y="30"/>
                </a:lnTo>
                <a:lnTo>
                  <a:pt x="4" y="30"/>
                </a:lnTo>
                <a:lnTo>
                  <a:pt x="2" y="30"/>
                </a:lnTo>
                <a:lnTo>
                  <a:pt x="2" y="28"/>
                </a:lnTo>
                <a:lnTo>
                  <a:pt x="2" y="28"/>
                </a:lnTo>
                <a:lnTo>
                  <a:pt x="2" y="26"/>
                </a:lnTo>
                <a:lnTo>
                  <a:pt x="0" y="26"/>
                </a:lnTo>
                <a:lnTo>
                  <a:pt x="0" y="26"/>
                </a:lnTo>
                <a:lnTo>
                  <a:pt x="0" y="26"/>
                </a:lnTo>
                <a:lnTo>
                  <a:pt x="0" y="28"/>
                </a:lnTo>
                <a:lnTo>
                  <a:pt x="0" y="28"/>
                </a:lnTo>
                <a:lnTo>
                  <a:pt x="0" y="28"/>
                </a:lnTo>
                <a:lnTo>
                  <a:pt x="0" y="26"/>
                </a:lnTo>
                <a:lnTo>
                  <a:pt x="0" y="22"/>
                </a:lnTo>
                <a:lnTo>
                  <a:pt x="0" y="20"/>
                </a:lnTo>
                <a:lnTo>
                  <a:pt x="0" y="20"/>
                </a:lnTo>
                <a:lnTo>
                  <a:pt x="0" y="18"/>
                </a:lnTo>
                <a:lnTo>
                  <a:pt x="0" y="18"/>
                </a:lnTo>
                <a:lnTo>
                  <a:pt x="0" y="18"/>
                </a:lnTo>
                <a:lnTo>
                  <a:pt x="0" y="16"/>
                </a:lnTo>
                <a:lnTo>
                  <a:pt x="0" y="18"/>
                </a:lnTo>
                <a:lnTo>
                  <a:pt x="0" y="18"/>
                </a:lnTo>
                <a:lnTo>
                  <a:pt x="0" y="18"/>
                </a:lnTo>
                <a:lnTo>
                  <a:pt x="0" y="18"/>
                </a:lnTo>
                <a:lnTo>
                  <a:pt x="2" y="18"/>
                </a:lnTo>
                <a:lnTo>
                  <a:pt x="2" y="18"/>
                </a:lnTo>
                <a:lnTo>
                  <a:pt x="2" y="18"/>
                </a:lnTo>
                <a:lnTo>
                  <a:pt x="4" y="20"/>
                </a:lnTo>
                <a:lnTo>
                  <a:pt x="4" y="20"/>
                </a:lnTo>
                <a:lnTo>
                  <a:pt x="4" y="20"/>
                </a:lnTo>
                <a:lnTo>
                  <a:pt x="6" y="20"/>
                </a:lnTo>
                <a:lnTo>
                  <a:pt x="6" y="20"/>
                </a:lnTo>
                <a:lnTo>
                  <a:pt x="6" y="20"/>
                </a:lnTo>
                <a:lnTo>
                  <a:pt x="6" y="20"/>
                </a:lnTo>
                <a:lnTo>
                  <a:pt x="6" y="18"/>
                </a:lnTo>
                <a:lnTo>
                  <a:pt x="6" y="18"/>
                </a:lnTo>
                <a:lnTo>
                  <a:pt x="8" y="16"/>
                </a:lnTo>
                <a:lnTo>
                  <a:pt x="8" y="16"/>
                </a:lnTo>
                <a:lnTo>
                  <a:pt x="10" y="16"/>
                </a:lnTo>
                <a:lnTo>
                  <a:pt x="10" y="16"/>
                </a:lnTo>
                <a:lnTo>
                  <a:pt x="10" y="16"/>
                </a:lnTo>
                <a:lnTo>
                  <a:pt x="12" y="18"/>
                </a:lnTo>
                <a:lnTo>
                  <a:pt x="10" y="18"/>
                </a:lnTo>
                <a:lnTo>
                  <a:pt x="10" y="18"/>
                </a:lnTo>
                <a:lnTo>
                  <a:pt x="10" y="20"/>
                </a:lnTo>
                <a:lnTo>
                  <a:pt x="10" y="20"/>
                </a:lnTo>
                <a:lnTo>
                  <a:pt x="10" y="18"/>
                </a:lnTo>
                <a:lnTo>
                  <a:pt x="12" y="18"/>
                </a:lnTo>
                <a:lnTo>
                  <a:pt x="12" y="18"/>
                </a:lnTo>
                <a:lnTo>
                  <a:pt x="12" y="18"/>
                </a:lnTo>
                <a:lnTo>
                  <a:pt x="14" y="18"/>
                </a:lnTo>
                <a:lnTo>
                  <a:pt x="12" y="18"/>
                </a:lnTo>
                <a:lnTo>
                  <a:pt x="14" y="20"/>
                </a:lnTo>
                <a:lnTo>
                  <a:pt x="14" y="20"/>
                </a:lnTo>
                <a:lnTo>
                  <a:pt x="14" y="20"/>
                </a:lnTo>
                <a:lnTo>
                  <a:pt x="14" y="20"/>
                </a:lnTo>
                <a:lnTo>
                  <a:pt x="14" y="18"/>
                </a:lnTo>
                <a:lnTo>
                  <a:pt x="14" y="18"/>
                </a:lnTo>
                <a:lnTo>
                  <a:pt x="14" y="18"/>
                </a:lnTo>
                <a:lnTo>
                  <a:pt x="12" y="18"/>
                </a:lnTo>
                <a:lnTo>
                  <a:pt x="12" y="18"/>
                </a:lnTo>
                <a:lnTo>
                  <a:pt x="12" y="14"/>
                </a:lnTo>
                <a:lnTo>
                  <a:pt x="12" y="14"/>
                </a:lnTo>
                <a:lnTo>
                  <a:pt x="14" y="12"/>
                </a:lnTo>
                <a:lnTo>
                  <a:pt x="14" y="12"/>
                </a:lnTo>
                <a:lnTo>
                  <a:pt x="14" y="12"/>
                </a:lnTo>
                <a:lnTo>
                  <a:pt x="16" y="12"/>
                </a:lnTo>
                <a:lnTo>
                  <a:pt x="16" y="12"/>
                </a:lnTo>
                <a:lnTo>
                  <a:pt x="16" y="12"/>
                </a:lnTo>
                <a:lnTo>
                  <a:pt x="18" y="12"/>
                </a:lnTo>
                <a:lnTo>
                  <a:pt x="18" y="12"/>
                </a:lnTo>
                <a:lnTo>
                  <a:pt x="20" y="12"/>
                </a:lnTo>
                <a:lnTo>
                  <a:pt x="20" y="12"/>
                </a:lnTo>
                <a:lnTo>
                  <a:pt x="20" y="12"/>
                </a:lnTo>
                <a:lnTo>
                  <a:pt x="22" y="12"/>
                </a:lnTo>
                <a:lnTo>
                  <a:pt x="22" y="12"/>
                </a:lnTo>
                <a:lnTo>
                  <a:pt x="24" y="12"/>
                </a:lnTo>
                <a:lnTo>
                  <a:pt x="24" y="12"/>
                </a:lnTo>
                <a:lnTo>
                  <a:pt x="24" y="12"/>
                </a:lnTo>
                <a:lnTo>
                  <a:pt x="24" y="12"/>
                </a:lnTo>
                <a:lnTo>
                  <a:pt x="26" y="12"/>
                </a:lnTo>
                <a:lnTo>
                  <a:pt x="24" y="14"/>
                </a:lnTo>
                <a:lnTo>
                  <a:pt x="24" y="14"/>
                </a:lnTo>
                <a:lnTo>
                  <a:pt x="26" y="16"/>
                </a:lnTo>
                <a:lnTo>
                  <a:pt x="26" y="16"/>
                </a:lnTo>
                <a:lnTo>
                  <a:pt x="26" y="16"/>
                </a:lnTo>
                <a:lnTo>
                  <a:pt x="24" y="16"/>
                </a:lnTo>
                <a:lnTo>
                  <a:pt x="24" y="16"/>
                </a:lnTo>
                <a:lnTo>
                  <a:pt x="20" y="18"/>
                </a:lnTo>
                <a:lnTo>
                  <a:pt x="20" y="18"/>
                </a:lnTo>
                <a:lnTo>
                  <a:pt x="22" y="18"/>
                </a:lnTo>
                <a:lnTo>
                  <a:pt x="22" y="18"/>
                </a:lnTo>
                <a:lnTo>
                  <a:pt x="22" y="18"/>
                </a:lnTo>
                <a:lnTo>
                  <a:pt x="24" y="18"/>
                </a:lnTo>
                <a:lnTo>
                  <a:pt x="26" y="18"/>
                </a:lnTo>
                <a:lnTo>
                  <a:pt x="26" y="18"/>
                </a:lnTo>
                <a:lnTo>
                  <a:pt x="26" y="18"/>
                </a:lnTo>
                <a:lnTo>
                  <a:pt x="26" y="18"/>
                </a:lnTo>
                <a:lnTo>
                  <a:pt x="26" y="18"/>
                </a:lnTo>
                <a:lnTo>
                  <a:pt x="26" y="18"/>
                </a:lnTo>
                <a:lnTo>
                  <a:pt x="26" y="18"/>
                </a:lnTo>
                <a:lnTo>
                  <a:pt x="24" y="20"/>
                </a:lnTo>
                <a:lnTo>
                  <a:pt x="24" y="20"/>
                </a:lnTo>
                <a:lnTo>
                  <a:pt x="24" y="20"/>
                </a:lnTo>
                <a:lnTo>
                  <a:pt x="24" y="20"/>
                </a:lnTo>
                <a:lnTo>
                  <a:pt x="24" y="20"/>
                </a:lnTo>
                <a:lnTo>
                  <a:pt x="24" y="20"/>
                </a:lnTo>
                <a:lnTo>
                  <a:pt x="26" y="18"/>
                </a:lnTo>
                <a:lnTo>
                  <a:pt x="26" y="20"/>
                </a:lnTo>
                <a:lnTo>
                  <a:pt x="26" y="20"/>
                </a:lnTo>
                <a:lnTo>
                  <a:pt x="28" y="20"/>
                </a:lnTo>
                <a:lnTo>
                  <a:pt x="28" y="20"/>
                </a:lnTo>
                <a:lnTo>
                  <a:pt x="28" y="20"/>
                </a:lnTo>
                <a:lnTo>
                  <a:pt x="30" y="20"/>
                </a:lnTo>
                <a:lnTo>
                  <a:pt x="30" y="20"/>
                </a:lnTo>
                <a:lnTo>
                  <a:pt x="32" y="20"/>
                </a:lnTo>
                <a:lnTo>
                  <a:pt x="32" y="20"/>
                </a:lnTo>
                <a:lnTo>
                  <a:pt x="32" y="20"/>
                </a:lnTo>
                <a:lnTo>
                  <a:pt x="32" y="20"/>
                </a:lnTo>
                <a:lnTo>
                  <a:pt x="34" y="22"/>
                </a:lnTo>
                <a:lnTo>
                  <a:pt x="34" y="22"/>
                </a:lnTo>
                <a:lnTo>
                  <a:pt x="34" y="22"/>
                </a:lnTo>
                <a:lnTo>
                  <a:pt x="32" y="26"/>
                </a:lnTo>
                <a:lnTo>
                  <a:pt x="30" y="24"/>
                </a:lnTo>
                <a:lnTo>
                  <a:pt x="30" y="24"/>
                </a:lnTo>
                <a:lnTo>
                  <a:pt x="30" y="24"/>
                </a:lnTo>
                <a:lnTo>
                  <a:pt x="30" y="24"/>
                </a:lnTo>
                <a:lnTo>
                  <a:pt x="30" y="24"/>
                </a:lnTo>
                <a:lnTo>
                  <a:pt x="30" y="26"/>
                </a:lnTo>
                <a:lnTo>
                  <a:pt x="30" y="26"/>
                </a:lnTo>
                <a:lnTo>
                  <a:pt x="30" y="26"/>
                </a:lnTo>
                <a:lnTo>
                  <a:pt x="28" y="26"/>
                </a:lnTo>
                <a:lnTo>
                  <a:pt x="28" y="26"/>
                </a:lnTo>
                <a:lnTo>
                  <a:pt x="26" y="24"/>
                </a:lnTo>
                <a:lnTo>
                  <a:pt x="28" y="24"/>
                </a:lnTo>
                <a:lnTo>
                  <a:pt x="28" y="24"/>
                </a:lnTo>
                <a:lnTo>
                  <a:pt x="28" y="24"/>
                </a:lnTo>
                <a:lnTo>
                  <a:pt x="28" y="24"/>
                </a:lnTo>
                <a:lnTo>
                  <a:pt x="28" y="24"/>
                </a:lnTo>
                <a:lnTo>
                  <a:pt x="26" y="26"/>
                </a:lnTo>
                <a:lnTo>
                  <a:pt x="24" y="26"/>
                </a:lnTo>
                <a:lnTo>
                  <a:pt x="26" y="26"/>
                </a:lnTo>
                <a:lnTo>
                  <a:pt x="26" y="26"/>
                </a:lnTo>
                <a:lnTo>
                  <a:pt x="26" y="28"/>
                </a:lnTo>
                <a:lnTo>
                  <a:pt x="26" y="30"/>
                </a:lnTo>
                <a:lnTo>
                  <a:pt x="24" y="30"/>
                </a:lnTo>
                <a:lnTo>
                  <a:pt x="24" y="30"/>
                </a:lnTo>
                <a:lnTo>
                  <a:pt x="24" y="30"/>
                </a:lnTo>
                <a:lnTo>
                  <a:pt x="24" y="30"/>
                </a:lnTo>
                <a:lnTo>
                  <a:pt x="24" y="30"/>
                </a:lnTo>
                <a:lnTo>
                  <a:pt x="22" y="30"/>
                </a:lnTo>
                <a:lnTo>
                  <a:pt x="22" y="30"/>
                </a:lnTo>
                <a:lnTo>
                  <a:pt x="22" y="30"/>
                </a:lnTo>
                <a:lnTo>
                  <a:pt x="22" y="30"/>
                </a:lnTo>
                <a:lnTo>
                  <a:pt x="22" y="30"/>
                </a:lnTo>
                <a:lnTo>
                  <a:pt x="22" y="30"/>
                </a:lnTo>
                <a:lnTo>
                  <a:pt x="22" y="30"/>
                </a:lnTo>
                <a:lnTo>
                  <a:pt x="24" y="30"/>
                </a:lnTo>
                <a:lnTo>
                  <a:pt x="24" y="32"/>
                </a:lnTo>
                <a:lnTo>
                  <a:pt x="22" y="32"/>
                </a:lnTo>
                <a:lnTo>
                  <a:pt x="20" y="34"/>
                </a:lnTo>
                <a:lnTo>
                  <a:pt x="20" y="34"/>
                </a:lnTo>
                <a:lnTo>
                  <a:pt x="20" y="32"/>
                </a:lnTo>
                <a:lnTo>
                  <a:pt x="18" y="32"/>
                </a:lnTo>
                <a:lnTo>
                  <a:pt x="18" y="32"/>
                </a:lnTo>
                <a:lnTo>
                  <a:pt x="18" y="32"/>
                </a:lnTo>
                <a:lnTo>
                  <a:pt x="18" y="32"/>
                </a:lnTo>
                <a:lnTo>
                  <a:pt x="18" y="32"/>
                </a:lnTo>
                <a:lnTo>
                  <a:pt x="18" y="32"/>
                </a:lnTo>
                <a:lnTo>
                  <a:pt x="20" y="34"/>
                </a:lnTo>
                <a:lnTo>
                  <a:pt x="20" y="34"/>
                </a:lnTo>
                <a:lnTo>
                  <a:pt x="20" y="36"/>
                </a:lnTo>
                <a:lnTo>
                  <a:pt x="18" y="38"/>
                </a:lnTo>
                <a:lnTo>
                  <a:pt x="18" y="38"/>
                </a:lnTo>
                <a:lnTo>
                  <a:pt x="18" y="38"/>
                </a:lnTo>
                <a:lnTo>
                  <a:pt x="18" y="38"/>
                </a:lnTo>
                <a:lnTo>
                  <a:pt x="20" y="40"/>
                </a:lnTo>
                <a:lnTo>
                  <a:pt x="20" y="40"/>
                </a:lnTo>
                <a:lnTo>
                  <a:pt x="20" y="40"/>
                </a:lnTo>
                <a:lnTo>
                  <a:pt x="20" y="40"/>
                </a:lnTo>
                <a:lnTo>
                  <a:pt x="18" y="40"/>
                </a:lnTo>
                <a:lnTo>
                  <a:pt x="18" y="40"/>
                </a:lnTo>
                <a:lnTo>
                  <a:pt x="18" y="40"/>
                </a:lnTo>
                <a:lnTo>
                  <a:pt x="18" y="42"/>
                </a:lnTo>
                <a:lnTo>
                  <a:pt x="16" y="42"/>
                </a:lnTo>
                <a:lnTo>
                  <a:pt x="18" y="42"/>
                </a:lnTo>
                <a:lnTo>
                  <a:pt x="18" y="44"/>
                </a:lnTo>
                <a:lnTo>
                  <a:pt x="20" y="44"/>
                </a:lnTo>
                <a:lnTo>
                  <a:pt x="20" y="44"/>
                </a:lnTo>
                <a:lnTo>
                  <a:pt x="20" y="44"/>
                </a:lnTo>
                <a:lnTo>
                  <a:pt x="20" y="46"/>
                </a:lnTo>
                <a:lnTo>
                  <a:pt x="20" y="46"/>
                </a:lnTo>
                <a:lnTo>
                  <a:pt x="20" y="46"/>
                </a:lnTo>
                <a:lnTo>
                  <a:pt x="18" y="46"/>
                </a:lnTo>
                <a:lnTo>
                  <a:pt x="20" y="46"/>
                </a:lnTo>
                <a:lnTo>
                  <a:pt x="20" y="44"/>
                </a:lnTo>
                <a:lnTo>
                  <a:pt x="18" y="44"/>
                </a:lnTo>
                <a:lnTo>
                  <a:pt x="18" y="46"/>
                </a:lnTo>
                <a:lnTo>
                  <a:pt x="16" y="46"/>
                </a:lnTo>
                <a:lnTo>
                  <a:pt x="16" y="46"/>
                </a:lnTo>
                <a:lnTo>
                  <a:pt x="16" y="46"/>
                </a:lnTo>
                <a:lnTo>
                  <a:pt x="16" y="46"/>
                </a:lnTo>
                <a:lnTo>
                  <a:pt x="16" y="46"/>
                </a:lnTo>
                <a:lnTo>
                  <a:pt x="14" y="46"/>
                </a:lnTo>
                <a:lnTo>
                  <a:pt x="14" y="46"/>
                </a:lnTo>
                <a:lnTo>
                  <a:pt x="14" y="46"/>
                </a:lnTo>
                <a:lnTo>
                  <a:pt x="14" y="46"/>
                </a:lnTo>
                <a:lnTo>
                  <a:pt x="10" y="46"/>
                </a:lnTo>
                <a:lnTo>
                  <a:pt x="10" y="46"/>
                </a:lnTo>
                <a:lnTo>
                  <a:pt x="10" y="44"/>
                </a:lnTo>
                <a:lnTo>
                  <a:pt x="8" y="46"/>
                </a:lnTo>
                <a:lnTo>
                  <a:pt x="8" y="46"/>
                </a:lnTo>
                <a:lnTo>
                  <a:pt x="8" y="46"/>
                </a:lnTo>
                <a:lnTo>
                  <a:pt x="8" y="46"/>
                </a:lnTo>
                <a:lnTo>
                  <a:pt x="8" y="44"/>
                </a:lnTo>
                <a:close/>
                <a:moveTo>
                  <a:pt x="86" y="44"/>
                </a:moveTo>
                <a:lnTo>
                  <a:pt x="86" y="44"/>
                </a:lnTo>
                <a:lnTo>
                  <a:pt x="84" y="44"/>
                </a:lnTo>
                <a:lnTo>
                  <a:pt x="84" y="44"/>
                </a:lnTo>
                <a:lnTo>
                  <a:pt x="82" y="42"/>
                </a:lnTo>
                <a:lnTo>
                  <a:pt x="82" y="42"/>
                </a:lnTo>
                <a:lnTo>
                  <a:pt x="80" y="42"/>
                </a:lnTo>
                <a:lnTo>
                  <a:pt x="80" y="40"/>
                </a:lnTo>
                <a:lnTo>
                  <a:pt x="82" y="40"/>
                </a:lnTo>
                <a:lnTo>
                  <a:pt x="82" y="38"/>
                </a:lnTo>
                <a:lnTo>
                  <a:pt x="82" y="40"/>
                </a:lnTo>
                <a:lnTo>
                  <a:pt x="82" y="40"/>
                </a:lnTo>
                <a:lnTo>
                  <a:pt x="82" y="40"/>
                </a:lnTo>
                <a:lnTo>
                  <a:pt x="82" y="40"/>
                </a:lnTo>
                <a:lnTo>
                  <a:pt x="84" y="40"/>
                </a:lnTo>
                <a:lnTo>
                  <a:pt x="84" y="40"/>
                </a:lnTo>
                <a:lnTo>
                  <a:pt x="86" y="42"/>
                </a:lnTo>
                <a:lnTo>
                  <a:pt x="86" y="42"/>
                </a:lnTo>
                <a:lnTo>
                  <a:pt x="86" y="42"/>
                </a:lnTo>
                <a:lnTo>
                  <a:pt x="86" y="42"/>
                </a:lnTo>
                <a:lnTo>
                  <a:pt x="86" y="42"/>
                </a:lnTo>
                <a:lnTo>
                  <a:pt x="86" y="42"/>
                </a:lnTo>
                <a:lnTo>
                  <a:pt x="86" y="44"/>
                </a:lnTo>
                <a:lnTo>
                  <a:pt x="86" y="44"/>
                </a:lnTo>
                <a:lnTo>
                  <a:pt x="86" y="44"/>
                </a:lnTo>
                <a:close/>
                <a:moveTo>
                  <a:pt x="36" y="8"/>
                </a:moveTo>
                <a:lnTo>
                  <a:pt x="34" y="8"/>
                </a:lnTo>
                <a:lnTo>
                  <a:pt x="34" y="8"/>
                </a:lnTo>
                <a:lnTo>
                  <a:pt x="34" y="8"/>
                </a:lnTo>
                <a:lnTo>
                  <a:pt x="34" y="8"/>
                </a:lnTo>
                <a:lnTo>
                  <a:pt x="34" y="8"/>
                </a:lnTo>
                <a:lnTo>
                  <a:pt x="32" y="8"/>
                </a:lnTo>
                <a:lnTo>
                  <a:pt x="32" y="8"/>
                </a:lnTo>
                <a:lnTo>
                  <a:pt x="32" y="8"/>
                </a:lnTo>
                <a:lnTo>
                  <a:pt x="32" y="8"/>
                </a:lnTo>
                <a:lnTo>
                  <a:pt x="32" y="8"/>
                </a:lnTo>
                <a:lnTo>
                  <a:pt x="32" y="8"/>
                </a:lnTo>
                <a:lnTo>
                  <a:pt x="32" y="8"/>
                </a:lnTo>
                <a:lnTo>
                  <a:pt x="32" y="8"/>
                </a:lnTo>
                <a:lnTo>
                  <a:pt x="32" y="8"/>
                </a:lnTo>
                <a:lnTo>
                  <a:pt x="32" y="8"/>
                </a:lnTo>
                <a:lnTo>
                  <a:pt x="34" y="8"/>
                </a:lnTo>
                <a:lnTo>
                  <a:pt x="34" y="8"/>
                </a:lnTo>
                <a:lnTo>
                  <a:pt x="36" y="8"/>
                </a:lnTo>
                <a:lnTo>
                  <a:pt x="36" y="8"/>
                </a:lnTo>
                <a:close/>
                <a:moveTo>
                  <a:pt x="26" y="2"/>
                </a:moveTo>
                <a:lnTo>
                  <a:pt x="26" y="4"/>
                </a:lnTo>
                <a:lnTo>
                  <a:pt x="26" y="4"/>
                </a:lnTo>
                <a:lnTo>
                  <a:pt x="26" y="4"/>
                </a:lnTo>
                <a:lnTo>
                  <a:pt x="28" y="6"/>
                </a:lnTo>
                <a:lnTo>
                  <a:pt x="28" y="8"/>
                </a:lnTo>
                <a:lnTo>
                  <a:pt x="26" y="10"/>
                </a:lnTo>
                <a:lnTo>
                  <a:pt x="26" y="10"/>
                </a:lnTo>
                <a:lnTo>
                  <a:pt x="26" y="12"/>
                </a:lnTo>
                <a:lnTo>
                  <a:pt x="24" y="12"/>
                </a:lnTo>
                <a:lnTo>
                  <a:pt x="24" y="12"/>
                </a:lnTo>
                <a:lnTo>
                  <a:pt x="24" y="12"/>
                </a:lnTo>
                <a:lnTo>
                  <a:pt x="24" y="12"/>
                </a:lnTo>
                <a:lnTo>
                  <a:pt x="22" y="12"/>
                </a:lnTo>
                <a:lnTo>
                  <a:pt x="22" y="12"/>
                </a:lnTo>
                <a:lnTo>
                  <a:pt x="22" y="12"/>
                </a:lnTo>
                <a:lnTo>
                  <a:pt x="16" y="12"/>
                </a:lnTo>
                <a:lnTo>
                  <a:pt x="12" y="12"/>
                </a:lnTo>
                <a:lnTo>
                  <a:pt x="12" y="12"/>
                </a:lnTo>
                <a:lnTo>
                  <a:pt x="12" y="12"/>
                </a:lnTo>
                <a:lnTo>
                  <a:pt x="12" y="12"/>
                </a:lnTo>
                <a:lnTo>
                  <a:pt x="12" y="12"/>
                </a:lnTo>
                <a:lnTo>
                  <a:pt x="12" y="12"/>
                </a:lnTo>
                <a:lnTo>
                  <a:pt x="12" y="12"/>
                </a:lnTo>
                <a:lnTo>
                  <a:pt x="12" y="12"/>
                </a:lnTo>
                <a:lnTo>
                  <a:pt x="10" y="12"/>
                </a:lnTo>
                <a:lnTo>
                  <a:pt x="10" y="12"/>
                </a:lnTo>
                <a:lnTo>
                  <a:pt x="10" y="12"/>
                </a:lnTo>
                <a:lnTo>
                  <a:pt x="8" y="12"/>
                </a:lnTo>
                <a:lnTo>
                  <a:pt x="8" y="12"/>
                </a:lnTo>
                <a:lnTo>
                  <a:pt x="6" y="14"/>
                </a:lnTo>
                <a:lnTo>
                  <a:pt x="6" y="14"/>
                </a:lnTo>
                <a:lnTo>
                  <a:pt x="6" y="14"/>
                </a:lnTo>
                <a:lnTo>
                  <a:pt x="4" y="14"/>
                </a:lnTo>
                <a:lnTo>
                  <a:pt x="4" y="14"/>
                </a:lnTo>
                <a:lnTo>
                  <a:pt x="4" y="16"/>
                </a:lnTo>
                <a:lnTo>
                  <a:pt x="4" y="16"/>
                </a:lnTo>
                <a:lnTo>
                  <a:pt x="4" y="16"/>
                </a:lnTo>
                <a:lnTo>
                  <a:pt x="4" y="16"/>
                </a:lnTo>
                <a:lnTo>
                  <a:pt x="4" y="18"/>
                </a:lnTo>
                <a:lnTo>
                  <a:pt x="2" y="18"/>
                </a:lnTo>
                <a:lnTo>
                  <a:pt x="2" y="18"/>
                </a:lnTo>
                <a:lnTo>
                  <a:pt x="4" y="18"/>
                </a:lnTo>
                <a:lnTo>
                  <a:pt x="4" y="18"/>
                </a:lnTo>
                <a:lnTo>
                  <a:pt x="4" y="18"/>
                </a:lnTo>
                <a:lnTo>
                  <a:pt x="4" y="18"/>
                </a:lnTo>
                <a:lnTo>
                  <a:pt x="4" y="18"/>
                </a:lnTo>
                <a:lnTo>
                  <a:pt x="4" y="18"/>
                </a:lnTo>
                <a:lnTo>
                  <a:pt x="4" y="18"/>
                </a:lnTo>
                <a:lnTo>
                  <a:pt x="4" y="18"/>
                </a:lnTo>
                <a:lnTo>
                  <a:pt x="4" y="18"/>
                </a:lnTo>
                <a:lnTo>
                  <a:pt x="2" y="18"/>
                </a:lnTo>
                <a:lnTo>
                  <a:pt x="2" y="18"/>
                </a:lnTo>
                <a:lnTo>
                  <a:pt x="0" y="18"/>
                </a:lnTo>
                <a:lnTo>
                  <a:pt x="0" y="16"/>
                </a:lnTo>
                <a:lnTo>
                  <a:pt x="0" y="16"/>
                </a:lnTo>
                <a:lnTo>
                  <a:pt x="0" y="16"/>
                </a:lnTo>
                <a:lnTo>
                  <a:pt x="0" y="16"/>
                </a:lnTo>
                <a:lnTo>
                  <a:pt x="0" y="14"/>
                </a:lnTo>
                <a:lnTo>
                  <a:pt x="2" y="14"/>
                </a:lnTo>
                <a:lnTo>
                  <a:pt x="2" y="14"/>
                </a:lnTo>
                <a:lnTo>
                  <a:pt x="2" y="12"/>
                </a:lnTo>
                <a:lnTo>
                  <a:pt x="4" y="10"/>
                </a:lnTo>
                <a:lnTo>
                  <a:pt x="4" y="10"/>
                </a:lnTo>
                <a:lnTo>
                  <a:pt x="6" y="10"/>
                </a:lnTo>
                <a:lnTo>
                  <a:pt x="6" y="10"/>
                </a:lnTo>
                <a:lnTo>
                  <a:pt x="6" y="10"/>
                </a:lnTo>
                <a:lnTo>
                  <a:pt x="6" y="10"/>
                </a:lnTo>
                <a:lnTo>
                  <a:pt x="6" y="10"/>
                </a:lnTo>
                <a:lnTo>
                  <a:pt x="8" y="10"/>
                </a:lnTo>
                <a:lnTo>
                  <a:pt x="8" y="10"/>
                </a:lnTo>
                <a:lnTo>
                  <a:pt x="10" y="10"/>
                </a:lnTo>
                <a:lnTo>
                  <a:pt x="10" y="10"/>
                </a:lnTo>
                <a:lnTo>
                  <a:pt x="12" y="10"/>
                </a:lnTo>
                <a:lnTo>
                  <a:pt x="12" y="10"/>
                </a:lnTo>
                <a:lnTo>
                  <a:pt x="12" y="10"/>
                </a:lnTo>
                <a:lnTo>
                  <a:pt x="12" y="10"/>
                </a:lnTo>
                <a:lnTo>
                  <a:pt x="14" y="10"/>
                </a:lnTo>
                <a:lnTo>
                  <a:pt x="14" y="10"/>
                </a:lnTo>
                <a:lnTo>
                  <a:pt x="16" y="10"/>
                </a:lnTo>
                <a:lnTo>
                  <a:pt x="16" y="10"/>
                </a:lnTo>
                <a:lnTo>
                  <a:pt x="16" y="8"/>
                </a:lnTo>
                <a:lnTo>
                  <a:pt x="16" y="8"/>
                </a:lnTo>
                <a:lnTo>
                  <a:pt x="18" y="6"/>
                </a:lnTo>
                <a:lnTo>
                  <a:pt x="18" y="6"/>
                </a:lnTo>
                <a:lnTo>
                  <a:pt x="18" y="6"/>
                </a:lnTo>
                <a:lnTo>
                  <a:pt x="18" y="6"/>
                </a:lnTo>
                <a:lnTo>
                  <a:pt x="20" y="4"/>
                </a:lnTo>
                <a:lnTo>
                  <a:pt x="20" y="4"/>
                </a:lnTo>
                <a:lnTo>
                  <a:pt x="22" y="4"/>
                </a:lnTo>
                <a:lnTo>
                  <a:pt x="22" y="4"/>
                </a:lnTo>
                <a:lnTo>
                  <a:pt x="22" y="4"/>
                </a:lnTo>
                <a:lnTo>
                  <a:pt x="22" y="4"/>
                </a:lnTo>
                <a:lnTo>
                  <a:pt x="22" y="4"/>
                </a:lnTo>
                <a:lnTo>
                  <a:pt x="24" y="4"/>
                </a:lnTo>
                <a:lnTo>
                  <a:pt x="24" y="2"/>
                </a:lnTo>
                <a:lnTo>
                  <a:pt x="24" y="2"/>
                </a:lnTo>
                <a:lnTo>
                  <a:pt x="26" y="2"/>
                </a:lnTo>
                <a:lnTo>
                  <a:pt x="26" y="2"/>
                </a:lnTo>
                <a:lnTo>
                  <a:pt x="26" y="2"/>
                </a:lnTo>
                <a:lnTo>
                  <a:pt x="28" y="0"/>
                </a:lnTo>
                <a:lnTo>
                  <a:pt x="28" y="0"/>
                </a:lnTo>
                <a:lnTo>
                  <a:pt x="28" y="0"/>
                </a:lnTo>
                <a:lnTo>
                  <a:pt x="28" y="0"/>
                </a:lnTo>
                <a:lnTo>
                  <a:pt x="28" y="2"/>
                </a:lnTo>
                <a:lnTo>
                  <a:pt x="28" y="2"/>
                </a:lnTo>
                <a:lnTo>
                  <a:pt x="28" y="2"/>
                </a:lnTo>
                <a:lnTo>
                  <a:pt x="28" y="2"/>
                </a:lnTo>
                <a:lnTo>
                  <a:pt x="26" y="2"/>
                </a:lnTo>
                <a:lnTo>
                  <a:pt x="26" y="2"/>
                </a:lnTo>
                <a:lnTo>
                  <a:pt x="26" y="2"/>
                </a:lnTo>
                <a:lnTo>
                  <a:pt x="26" y="2"/>
                </a:lnTo>
                <a:close/>
                <a:moveTo>
                  <a:pt x="30" y="30"/>
                </a:moveTo>
                <a:lnTo>
                  <a:pt x="30" y="30"/>
                </a:lnTo>
                <a:lnTo>
                  <a:pt x="30" y="30"/>
                </a:lnTo>
                <a:lnTo>
                  <a:pt x="30" y="30"/>
                </a:lnTo>
                <a:lnTo>
                  <a:pt x="30" y="30"/>
                </a:lnTo>
                <a:lnTo>
                  <a:pt x="30" y="30"/>
                </a:lnTo>
                <a:lnTo>
                  <a:pt x="30" y="32"/>
                </a:lnTo>
                <a:lnTo>
                  <a:pt x="30" y="32"/>
                </a:lnTo>
                <a:lnTo>
                  <a:pt x="30" y="32"/>
                </a:lnTo>
                <a:lnTo>
                  <a:pt x="30" y="32"/>
                </a:lnTo>
                <a:lnTo>
                  <a:pt x="30" y="32"/>
                </a:lnTo>
                <a:lnTo>
                  <a:pt x="28" y="32"/>
                </a:lnTo>
                <a:lnTo>
                  <a:pt x="28" y="28"/>
                </a:lnTo>
                <a:lnTo>
                  <a:pt x="28" y="28"/>
                </a:lnTo>
                <a:lnTo>
                  <a:pt x="30" y="28"/>
                </a:lnTo>
                <a:lnTo>
                  <a:pt x="30" y="28"/>
                </a:lnTo>
                <a:lnTo>
                  <a:pt x="30" y="28"/>
                </a:lnTo>
                <a:lnTo>
                  <a:pt x="30" y="28"/>
                </a:lnTo>
                <a:lnTo>
                  <a:pt x="30" y="28"/>
                </a:lnTo>
                <a:lnTo>
                  <a:pt x="30" y="3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3" name="Freeform 209"/>
          <p:cNvSpPr>
            <a:spLocks/>
          </p:cNvSpPr>
          <p:nvPr/>
        </p:nvSpPr>
        <p:spPr bwMode="auto">
          <a:xfrm>
            <a:off x="3146425" y="3221038"/>
            <a:ext cx="3175" cy="9525"/>
          </a:xfrm>
          <a:custGeom>
            <a:avLst/>
            <a:gdLst/>
            <a:ahLst/>
            <a:cxnLst>
              <a:cxn ang="0">
                <a:pos x="0" y="6"/>
              </a:cxn>
              <a:cxn ang="0">
                <a:pos x="0" y="6"/>
              </a:cxn>
              <a:cxn ang="0">
                <a:pos x="0" y="6"/>
              </a:cxn>
              <a:cxn ang="0">
                <a:pos x="0" y="6"/>
              </a:cxn>
              <a:cxn ang="0">
                <a:pos x="0" y="6"/>
              </a:cxn>
              <a:cxn ang="0">
                <a:pos x="0" y="4"/>
              </a:cxn>
              <a:cxn ang="0">
                <a:pos x="0" y="2"/>
              </a:cxn>
              <a:cxn ang="0">
                <a:pos x="0" y="2"/>
              </a:cxn>
              <a:cxn ang="0">
                <a:pos x="0" y="2"/>
              </a:cxn>
              <a:cxn ang="0">
                <a:pos x="0" y="2"/>
              </a:cxn>
              <a:cxn ang="0">
                <a:pos x="0" y="0"/>
              </a:cxn>
              <a:cxn ang="0">
                <a:pos x="0" y="0"/>
              </a:cxn>
              <a:cxn ang="0">
                <a:pos x="0" y="0"/>
              </a:cxn>
              <a:cxn ang="0">
                <a:pos x="0" y="0"/>
              </a:cxn>
              <a:cxn ang="0">
                <a:pos x="0" y="0"/>
              </a:cxn>
              <a:cxn ang="0">
                <a:pos x="0" y="0"/>
              </a:cxn>
              <a:cxn ang="0">
                <a:pos x="2" y="0"/>
              </a:cxn>
              <a:cxn ang="0">
                <a:pos x="2" y="0"/>
              </a:cxn>
              <a:cxn ang="0">
                <a:pos x="2" y="2"/>
              </a:cxn>
              <a:cxn ang="0">
                <a:pos x="2" y="2"/>
              </a:cxn>
              <a:cxn ang="0">
                <a:pos x="2" y="4"/>
              </a:cxn>
              <a:cxn ang="0">
                <a:pos x="2" y="6"/>
              </a:cxn>
              <a:cxn ang="0">
                <a:pos x="2" y="6"/>
              </a:cxn>
              <a:cxn ang="0">
                <a:pos x="2" y="6"/>
              </a:cxn>
              <a:cxn ang="0">
                <a:pos x="2" y="6"/>
              </a:cxn>
              <a:cxn ang="0">
                <a:pos x="0" y="6"/>
              </a:cxn>
            </a:cxnLst>
            <a:rect l="0" t="0" r="r" b="b"/>
            <a:pathLst>
              <a:path w="2" h="6">
                <a:moveTo>
                  <a:pt x="0" y="6"/>
                </a:moveTo>
                <a:lnTo>
                  <a:pt x="0" y="6"/>
                </a:lnTo>
                <a:lnTo>
                  <a:pt x="0" y="6"/>
                </a:lnTo>
                <a:lnTo>
                  <a:pt x="0" y="6"/>
                </a:lnTo>
                <a:lnTo>
                  <a:pt x="0" y="6"/>
                </a:lnTo>
                <a:lnTo>
                  <a:pt x="0" y="4"/>
                </a:lnTo>
                <a:lnTo>
                  <a:pt x="0" y="2"/>
                </a:lnTo>
                <a:lnTo>
                  <a:pt x="0" y="2"/>
                </a:lnTo>
                <a:lnTo>
                  <a:pt x="0" y="2"/>
                </a:lnTo>
                <a:lnTo>
                  <a:pt x="0" y="2"/>
                </a:lnTo>
                <a:lnTo>
                  <a:pt x="0" y="0"/>
                </a:lnTo>
                <a:lnTo>
                  <a:pt x="0" y="0"/>
                </a:lnTo>
                <a:lnTo>
                  <a:pt x="0" y="0"/>
                </a:lnTo>
                <a:lnTo>
                  <a:pt x="0" y="0"/>
                </a:lnTo>
                <a:lnTo>
                  <a:pt x="0" y="0"/>
                </a:lnTo>
                <a:lnTo>
                  <a:pt x="0" y="0"/>
                </a:lnTo>
                <a:lnTo>
                  <a:pt x="2" y="0"/>
                </a:lnTo>
                <a:lnTo>
                  <a:pt x="2" y="0"/>
                </a:lnTo>
                <a:lnTo>
                  <a:pt x="2" y="2"/>
                </a:lnTo>
                <a:lnTo>
                  <a:pt x="2" y="2"/>
                </a:lnTo>
                <a:lnTo>
                  <a:pt x="2" y="4"/>
                </a:lnTo>
                <a:lnTo>
                  <a:pt x="2" y="6"/>
                </a:lnTo>
                <a:lnTo>
                  <a:pt x="2" y="6"/>
                </a:lnTo>
                <a:lnTo>
                  <a:pt x="2" y="6"/>
                </a:lnTo>
                <a:lnTo>
                  <a:pt x="2" y="6"/>
                </a:lnTo>
                <a:lnTo>
                  <a:pt x="0"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4" name="Freeform 210"/>
          <p:cNvSpPr>
            <a:spLocks/>
          </p:cNvSpPr>
          <p:nvPr/>
        </p:nvSpPr>
        <p:spPr bwMode="auto">
          <a:xfrm>
            <a:off x="5530850" y="3297238"/>
            <a:ext cx="38100" cy="47625"/>
          </a:xfrm>
          <a:custGeom>
            <a:avLst/>
            <a:gdLst/>
            <a:ahLst/>
            <a:cxnLst>
              <a:cxn ang="0">
                <a:pos x="20" y="0"/>
              </a:cxn>
              <a:cxn ang="0">
                <a:pos x="20" y="2"/>
              </a:cxn>
              <a:cxn ang="0">
                <a:pos x="22" y="4"/>
              </a:cxn>
              <a:cxn ang="0">
                <a:pos x="22" y="4"/>
              </a:cxn>
              <a:cxn ang="0">
                <a:pos x="24" y="8"/>
              </a:cxn>
              <a:cxn ang="0">
                <a:pos x="24" y="10"/>
              </a:cxn>
              <a:cxn ang="0">
                <a:pos x="24" y="12"/>
              </a:cxn>
              <a:cxn ang="0">
                <a:pos x="22" y="12"/>
              </a:cxn>
              <a:cxn ang="0">
                <a:pos x="22" y="12"/>
              </a:cxn>
              <a:cxn ang="0">
                <a:pos x="20" y="14"/>
              </a:cxn>
              <a:cxn ang="0">
                <a:pos x="20" y="16"/>
              </a:cxn>
              <a:cxn ang="0">
                <a:pos x="18" y="16"/>
              </a:cxn>
              <a:cxn ang="0">
                <a:pos x="16" y="16"/>
              </a:cxn>
              <a:cxn ang="0">
                <a:pos x="14" y="18"/>
              </a:cxn>
              <a:cxn ang="0">
                <a:pos x="14" y="18"/>
              </a:cxn>
              <a:cxn ang="0">
                <a:pos x="14" y="20"/>
              </a:cxn>
              <a:cxn ang="0">
                <a:pos x="12" y="18"/>
              </a:cxn>
              <a:cxn ang="0">
                <a:pos x="12" y="20"/>
              </a:cxn>
              <a:cxn ang="0">
                <a:pos x="12" y="20"/>
              </a:cxn>
              <a:cxn ang="0">
                <a:pos x="14" y="20"/>
              </a:cxn>
              <a:cxn ang="0">
                <a:pos x="14" y="20"/>
              </a:cxn>
              <a:cxn ang="0">
                <a:pos x="16" y="18"/>
              </a:cxn>
              <a:cxn ang="0">
                <a:pos x="16" y="18"/>
              </a:cxn>
              <a:cxn ang="0">
                <a:pos x="18" y="18"/>
              </a:cxn>
              <a:cxn ang="0">
                <a:pos x="20" y="18"/>
              </a:cxn>
              <a:cxn ang="0">
                <a:pos x="20" y="18"/>
              </a:cxn>
              <a:cxn ang="0">
                <a:pos x="22" y="20"/>
              </a:cxn>
              <a:cxn ang="0">
                <a:pos x="22" y="22"/>
              </a:cxn>
              <a:cxn ang="0">
                <a:pos x="20" y="24"/>
              </a:cxn>
              <a:cxn ang="0">
                <a:pos x="18" y="28"/>
              </a:cxn>
              <a:cxn ang="0">
                <a:pos x="18" y="28"/>
              </a:cxn>
              <a:cxn ang="0">
                <a:pos x="16" y="28"/>
              </a:cxn>
              <a:cxn ang="0">
                <a:pos x="16" y="28"/>
              </a:cxn>
              <a:cxn ang="0">
                <a:pos x="16" y="28"/>
              </a:cxn>
              <a:cxn ang="0">
                <a:pos x="14" y="26"/>
              </a:cxn>
              <a:cxn ang="0">
                <a:pos x="10" y="28"/>
              </a:cxn>
              <a:cxn ang="0">
                <a:pos x="6" y="28"/>
              </a:cxn>
              <a:cxn ang="0">
                <a:pos x="6" y="28"/>
              </a:cxn>
              <a:cxn ang="0">
                <a:pos x="4" y="30"/>
              </a:cxn>
              <a:cxn ang="0">
                <a:pos x="4" y="30"/>
              </a:cxn>
              <a:cxn ang="0">
                <a:pos x="2" y="28"/>
              </a:cxn>
              <a:cxn ang="0">
                <a:pos x="2" y="28"/>
              </a:cxn>
              <a:cxn ang="0">
                <a:pos x="2" y="26"/>
              </a:cxn>
              <a:cxn ang="0">
                <a:pos x="2" y="24"/>
              </a:cxn>
              <a:cxn ang="0">
                <a:pos x="0" y="20"/>
              </a:cxn>
              <a:cxn ang="0">
                <a:pos x="2" y="16"/>
              </a:cxn>
              <a:cxn ang="0">
                <a:pos x="4" y="14"/>
              </a:cxn>
              <a:cxn ang="0">
                <a:pos x="4" y="12"/>
              </a:cxn>
              <a:cxn ang="0">
                <a:pos x="6" y="10"/>
              </a:cxn>
              <a:cxn ang="0">
                <a:pos x="8" y="6"/>
              </a:cxn>
              <a:cxn ang="0">
                <a:pos x="8" y="6"/>
              </a:cxn>
              <a:cxn ang="0">
                <a:pos x="8" y="4"/>
              </a:cxn>
              <a:cxn ang="0">
                <a:pos x="10" y="2"/>
              </a:cxn>
              <a:cxn ang="0">
                <a:pos x="10" y="4"/>
              </a:cxn>
              <a:cxn ang="0">
                <a:pos x="12" y="4"/>
              </a:cxn>
              <a:cxn ang="0">
                <a:pos x="12" y="6"/>
              </a:cxn>
              <a:cxn ang="0">
                <a:pos x="14" y="6"/>
              </a:cxn>
              <a:cxn ang="0">
                <a:pos x="16" y="4"/>
              </a:cxn>
              <a:cxn ang="0">
                <a:pos x="16" y="2"/>
              </a:cxn>
            </a:cxnLst>
            <a:rect l="0" t="0" r="r" b="b"/>
            <a:pathLst>
              <a:path w="24" h="30">
                <a:moveTo>
                  <a:pt x="20" y="0"/>
                </a:moveTo>
                <a:lnTo>
                  <a:pt x="20" y="0"/>
                </a:lnTo>
                <a:lnTo>
                  <a:pt x="20" y="2"/>
                </a:lnTo>
                <a:lnTo>
                  <a:pt x="20" y="2"/>
                </a:lnTo>
                <a:lnTo>
                  <a:pt x="22" y="4"/>
                </a:lnTo>
                <a:lnTo>
                  <a:pt x="22" y="4"/>
                </a:lnTo>
                <a:lnTo>
                  <a:pt x="22" y="4"/>
                </a:lnTo>
                <a:lnTo>
                  <a:pt x="22" y="4"/>
                </a:lnTo>
                <a:lnTo>
                  <a:pt x="24" y="6"/>
                </a:lnTo>
                <a:lnTo>
                  <a:pt x="24" y="8"/>
                </a:lnTo>
                <a:lnTo>
                  <a:pt x="24" y="8"/>
                </a:lnTo>
                <a:lnTo>
                  <a:pt x="24" y="10"/>
                </a:lnTo>
                <a:lnTo>
                  <a:pt x="24" y="10"/>
                </a:lnTo>
                <a:lnTo>
                  <a:pt x="24" y="12"/>
                </a:lnTo>
                <a:lnTo>
                  <a:pt x="24" y="12"/>
                </a:lnTo>
                <a:lnTo>
                  <a:pt x="22" y="12"/>
                </a:lnTo>
                <a:lnTo>
                  <a:pt x="22" y="12"/>
                </a:lnTo>
                <a:lnTo>
                  <a:pt x="22" y="12"/>
                </a:lnTo>
                <a:lnTo>
                  <a:pt x="22" y="12"/>
                </a:lnTo>
                <a:lnTo>
                  <a:pt x="20" y="14"/>
                </a:lnTo>
                <a:lnTo>
                  <a:pt x="20" y="14"/>
                </a:lnTo>
                <a:lnTo>
                  <a:pt x="20" y="16"/>
                </a:lnTo>
                <a:lnTo>
                  <a:pt x="18" y="16"/>
                </a:lnTo>
                <a:lnTo>
                  <a:pt x="18" y="16"/>
                </a:lnTo>
                <a:lnTo>
                  <a:pt x="16" y="16"/>
                </a:lnTo>
                <a:lnTo>
                  <a:pt x="16" y="16"/>
                </a:lnTo>
                <a:lnTo>
                  <a:pt x="16" y="16"/>
                </a:lnTo>
                <a:lnTo>
                  <a:pt x="14" y="18"/>
                </a:lnTo>
                <a:lnTo>
                  <a:pt x="14" y="18"/>
                </a:lnTo>
                <a:lnTo>
                  <a:pt x="14" y="18"/>
                </a:lnTo>
                <a:lnTo>
                  <a:pt x="14" y="20"/>
                </a:lnTo>
                <a:lnTo>
                  <a:pt x="14" y="20"/>
                </a:lnTo>
                <a:lnTo>
                  <a:pt x="12" y="18"/>
                </a:lnTo>
                <a:lnTo>
                  <a:pt x="12" y="18"/>
                </a:lnTo>
                <a:lnTo>
                  <a:pt x="12" y="18"/>
                </a:lnTo>
                <a:lnTo>
                  <a:pt x="12" y="20"/>
                </a:lnTo>
                <a:lnTo>
                  <a:pt x="12" y="20"/>
                </a:lnTo>
                <a:lnTo>
                  <a:pt x="12" y="20"/>
                </a:lnTo>
                <a:lnTo>
                  <a:pt x="14" y="20"/>
                </a:lnTo>
                <a:lnTo>
                  <a:pt x="14" y="20"/>
                </a:lnTo>
                <a:lnTo>
                  <a:pt x="14" y="20"/>
                </a:lnTo>
                <a:lnTo>
                  <a:pt x="14" y="20"/>
                </a:lnTo>
                <a:lnTo>
                  <a:pt x="14" y="20"/>
                </a:lnTo>
                <a:lnTo>
                  <a:pt x="16" y="18"/>
                </a:lnTo>
                <a:lnTo>
                  <a:pt x="16" y="18"/>
                </a:lnTo>
                <a:lnTo>
                  <a:pt x="16" y="18"/>
                </a:lnTo>
                <a:lnTo>
                  <a:pt x="18" y="18"/>
                </a:lnTo>
                <a:lnTo>
                  <a:pt x="18" y="18"/>
                </a:lnTo>
                <a:lnTo>
                  <a:pt x="18" y="18"/>
                </a:lnTo>
                <a:lnTo>
                  <a:pt x="20" y="18"/>
                </a:lnTo>
                <a:lnTo>
                  <a:pt x="20" y="18"/>
                </a:lnTo>
                <a:lnTo>
                  <a:pt x="20" y="18"/>
                </a:lnTo>
                <a:lnTo>
                  <a:pt x="22" y="20"/>
                </a:lnTo>
                <a:lnTo>
                  <a:pt x="22" y="20"/>
                </a:lnTo>
                <a:lnTo>
                  <a:pt x="22" y="22"/>
                </a:lnTo>
                <a:lnTo>
                  <a:pt x="22" y="22"/>
                </a:lnTo>
                <a:lnTo>
                  <a:pt x="22" y="22"/>
                </a:lnTo>
                <a:lnTo>
                  <a:pt x="20" y="24"/>
                </a:lnTo>
                <a:lnTo>
                  <a:pt x="20" y="26"/>
                </a:lnTo>
                <a:lnTo>
                  <a:pt x="18" y="28"/>
                </a:lnTo>
                <a:lnTo>
                  <a:pt x="18" y="28"/>
                </a:lnTo>
                <a:lnTo>
                  <a:pt x="18" y="28"/>
                </a:lnTo>
                <a:lnTo>
                  <a:pt x="18" y="28"/>
                </a:lnTo>
                <a:lnTo>
                  <a:pt x="16" y="28"/>
                </a:lnTo>
                <a:lnTo>
                  <a:pt x="16" y="28"/>
                </a:lnTo>
                <a:lnTo>
                  <a:pt x="16" y="28"/>
                </a:lnTo>
                <a:lnTo>
                  <a:pt x="16" y="28"/>
                </a:lnTo>
                <a:lnTo>
                  <a:pt x="16" y="28"/>
                </a:lnTo>
                <a:lnTo>
                  <a:pt x="14" y="26"/>
                </a:lnTo>
                <a:lnTo>
                  <a:pt x="14" y="26"/>
                </a:lnTo>
                <a:lnTo>
                  <a:pt x="12" y="28"/>
                </a:lnTo>
                <a:lnTo>
                  <a:pt x="10" y="28"/>
                </a:lnTo>
                <a:lnTo>
                  <a:pt x="8" y="28"/>
                </a:lnTo>
                <a:lnTo>
                  <a:pt x="6" y="28"/>
                </a:lnTo>
                <a:lnTo>
                  <a:pt x="6" y="28"/>
                </a:lnTo>
                <a:lnTo>
                  <a:pt x="6" y="28"/>
                </a:lnTo>
                <a:lnTo>
                  <a:pt x="4" y="30"/>
                </a:lnTo>
                <a:lnTo>
                  <a:pt x="4" y="30"/>
                </a:lnTo>
                <a:lnTo>
                  <a:pt x="4" y="30"/>
                </a:lnTo>
                <a:lnTo>
                  <a:pt x="4" y="30"/>
                </a:lnTo>
                <a:lnTo>
                  <a:pt x="2" y="30"/>
                </a:lnTo>
                <a:lnTo>
                  <a:pt x="2" y="28"/>
                </a:lnTo>
                <a:lnTo>
                  <a:pt x="2" y="28"/>
                </a:lnTo>
                <a:lnTo>
                  <a:pt x="2" y="28"/>
                </a:lnTo>
                <a:lnTo>
                  <a:pt x="2" y="28"/>
                </a:lnTo>
                <a:lnTo>
                  <a:pt x="2" y="26"/>
                </a:lnTo>
                <a:lnTo>
                  <a:pt x="2" y="26"/>
                </a:lnTo>
                <a:lnTo>
                  <a:pt x="2" y="24"/>
                </a:lnTo>
                <a:lnTo>
                  <a:pt x="2" y="22"/>
                </a:lnTo>
                <a:lnTo>
                  <a:pt x="0" y="20"/>
                </a:lnTo>
                <a:lnTo>
                  <a:pt x="2" y="18"/>
                </a:lnTo>
                <a:lnTo>
                  <a:pt x="2" y="16"/>
                </a:lnTo>
                <a:lnTo>
                  <a:pt x="2" y="16"/>
                </a:lnTo>
                <a:lnTo>
                  <a:pt x="4" y="14"/>
                </a:lnTo>
                <a:lnTo>
                  <a:pt x="4" y="12"/>
                </a:lnTo>
                <a:lnTo>
                  <a:pt x="4" y="12"/>
                </a:lnTo>
                <a:lnTo>
                  <a:pt x="6" y="10"/>
                </a:lnTo>
                <a:lnTo>
                  <a:pt x="6" y="10"/>
                </a:lnTo>
                <a:lnTo>
                  <a:pt x="8" y="8"/>
                </a:lnTo>
                <a:lnTo>
                  <a:pt x="8" y="6"/>
                </a:lnTo>
                <a:lnTo>
                  <a:pt x="8" y="6"/>
                </a:lnTo>
                <a:lnTo>
                  <a:pt x="8" y="6"/>
                </a:lnTo>
                <a:lnTo>
                  <a:pt x="8" y="6"/>
                </a:lnTo>
                <a:lnTo>
                  <a:pt x="8" y="4"/>
                </a:lnTo>
                <a:lnTo>
                  <a:pt x="10" y="4"/>
                </a:lnTo>
                <a:lnTo>
                  <a:pt x="10" y="2"/>
                </a:lnTo>
                <a:lnTo>
                  <a:pt x="10" y="4"/>
                </a:lnTo>
                <a:lnTo>
                  <a:pt x="10" y="4"/>
                </a:lnTo>
                <a:lnTo>
                  <a:pt x="12" y="4"/>
                </a:lnTo>
                <a:lnTo>
                  <a:pt x="12" y="4"/>
                </a:lnTo>
                <a:lnTo>
                  <a:pt x="12" y="4"/>
                </a:lnTo>
                <a:lnTo>
                  <a:pt x="12" y="6"/>
                </a:lnTo>
                <a:lnTo>
                  <a:pt x="14" y="6"/>
                </a:lnTo>
                <a:lnTo>
                  <a:pt x="14" y="6"/>
                </a:lnTo>
                <a:lnTo>
                  <a:pt x="16" y="4"/>
                </a:lnTo>
                <a:lnTo>
                  <a:pt x="16" y="4"/>
                </a:lnTo>
                <a:lnTo>
                  <a:pt x="16" y="4"/>
                </a:lnTo>
                <a:lnTo>
                  <a:pt x="16" y="2"/>
                </a:lnTo>
                <a:lnTo>
                  <a:pt x="2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5" name="Freeform 211"/>
          <p:cNvSpPr>
            <a:spLocks noEditPoints="1"/>
          </p:cNvSpPr>
          <p:nvPr/>
        </p:nvSpPr>
        <p:spPr bwMode="auto">
          <a:xfrm>
            <a:off x="4683125" y="2189163"/>
            <a:ext cx="180975" cy="200025"/>
          </a:xfrm>
          <a:custGeom>
            <a:avLst/>
            <a:gdLst/>
            <a:ahLst/>
            <a:cxnLst>
              <a:cxn ang="0">
                <a:pos x="100" y="20"/>
              </a:cxn>
              <a:cxn ang="0">
                <a:pos x="98" y="18"/>
              </a:cxn>
              <a:cxn ang="0">
                <a:pos x="96" y="16"/>
              </a:cxn>
              <a:cxn ang="0">
                <a:pos x="62" y="12"/>
              </a:cxn>
              <a:cxn ang="0">
                <a:pos x="60" y="18"/>
              </a:cxn>
              <a:cxn ang="0">
                <a:pos x="68" y="16"/>
              </a:cxn>
              <a:cxn ang="0">
                <a:pos x="84" y="10"/>
              </a:cxn>
              <a:cxn ang="0">
                <a:pos x="80" y="12"/>
              </a:cxn>
              <a:cxn ang="0">
                <a:pos x="96" y="16"/>
              </a:cxn>
              <a:cxn ang="0">
                <a:pos x="104" y="32"/>
              </a:cxn>
              <a:cxn ang="0">
                <a:pos x="108" y="42"/>
              </a:cxn>
              <a:cxn ang="0">
                <a:pos x="110" y="54"/>
              </a:cxn>
              <a:cxn ang="0">
                <a:pos x="114" y="64"/>
              </a:cxn>
              <a:cxn ang="0">
                <a:pos x="110" y="66"/>
              </a:cxn>
              <a:cxn ang="0">
                <a:pos x="98" y="70"/>
              </a:cxn>
              <a:cxn ang="0">
                <a:pos x="90" y="74"/>
              </a:cxn>
              <a:cxn ang="0">
                <a:pos x="78" y="76"/>
              </a:cxn>
              <a:cxn ang="0">
                <a:pos x="86" y="88"/>
              </a:cxn>
              <a:cxn ang="0">
                <a:pos x="100" y="100"/>
              </a:cxn>
              <a:cxn ang="0">
                <a:pos x="98" y="104"/>
              </a:cxn>
              <a:cxn ang="0">
                <a:pos x="90" y="112"/>
              </a:cxn>
              <a:cxn ang="0">
                <a:pos x="92" y="122"/>
              </a:cxn>
              <a:cxn ang="0">
                <a:pos x="82" y="120"/>
              </a:cxn>
              <a:cxn ang="0">
                <a:pos x="62" y="120"/>
              </a:cxn>
              <a:cxn ang="0">
                <a:pos x="52" y="120"/>
              </a:cxn>
              <a:cxn ang="0">
                <a:pos x="40" y="120"/>
              </a:cxn>
              <a:cxn ang="0">
                <a:pos x="34" y="118"/>
              </a:cxn>
              <a:cxn ang="0">
                <a:pos x="32" y="120"/>
              </a:cxn>
              <a:cxn ang="0">
                <a:pos x="22" y="118"/>
              </a:cxn>
              <a:cxn ang="0">
                <a:pos x="24" y="106"/>
              </a:cxn>
              <a:cxn ang="0">
                <a:pos x="24" y="96"/>
              </a:cxn>
              <a:cxn ang="0">
                <a:pos x="12" y="94"/>
              </a:cxn>
              <a:cxn ang="0">
                <a:pos x="6" y="84"/>
              </a:cxn>
              <a:cxn ang="0">
                <a:pos x="6" y="76"/>
              </a:cxn>
              <a:cxn ang="0">
                <a:pos x="2" y="66"/>
              </a:cxn>
              <a:cxn ang="0">
                <a:pos x="2" y="56"/>
              </a:cxn>
              <a:cxn ang="0">
                <a:pos x="10" y="50"/>
              </a:cxn>
              <a:cxn ang="0">
                <a:pos x="14" y="42"/>
              </a:cxn>
              <a:cxn ang="0">
                <a:pos x="14" y="38"/>
              </a:cxn>
              <a:cxn ang="0">
                <a:pos x="14" y="28"/>
              </a:cxn>
              <a:cxn ang="0">
                <a:pos x="22" y="22"/>
              </a:cxn>
              <a:cxn ang="0">
                <a:pos x="26" y="26"/>
              </a:cxn>
              <a:cxn ang="0">
                <a:pos x="30" y="26"/>
              </a:cxn>
              <a:cxn ang="0">
                <a:pos x="32" y="20"/>
              </a:cxn>
              <a:cxn ang="0">
                <a:pos x="42" y="22"/>
              </a:cxn>
              <a:cxn ang="0">
                <a:pos x="42" y="22"/>
              </a:cxn>
              <a:cxn ang="0">
                <a:pos x="36" y="16"/>
              </a:cxn>
              <a:cxn ang="0">
                <a:pos x="32" y="14"/>
              </a:cxn>
              <a:cxn ang="0">
                <a:pos x="34" y="6"/>
              </a:cxn>
              <a:cxn ang="0">
                <a:pos x="26" y="2"/>
              </a:cxn>
              <a:cxn ang="0">
                <a:pos x="32" y="4"/>
              </a:cxn>
              <a:cxn ang="0">
                <a:pos x="46" y="4"/>
              </a:cxn>
              <a:cxn ang="0">
                <a:pos x="50" y="10"/>
              </a:cxn>
              <a:cxn ang="0">
                <a:pos x="64" y="10"/>
              </a:cxn>
              <a:cxn ang="0">
                <a:pos x="64" y="10"/>
              </a:cxn>
              <a:cxn ang="0">
                <a:pos x="94" y="8"/>
              </a:cxn>
              <a:cxn ang="0">
                <a:pos x="94" y="12"/>
              </a:cxn>
              <a:cxn ang="0">
                <a:pos x="90" y="14"/>
              </a:cxn>
              <a:cxn ang="0">
                <a:pos x="88" y="10"/>
              </a:cxn>
              <a:cxn ang="0">
                <a:pos x="90" y="8"/>
              </a:cxn>
              <a:cxn ang="0">
                <a:pos x="90" y="6"/>
              </a:cxn>
            </a:cxnLst>
            <a:rect l="0" t="0" r="r" b="b"/>
            <a:pathLst>
              <a:path w="114" h="126">
                <a:moveTo>
                  <a:pt x="30" y="6"/>
                </a:moveTo>
                <a:lnTo>
                  <a:pt x="30" y="6"/>
                </a:lnTo>
                <a:lnTo>
                  <a:pt x="30" y="6"/>
                </a:lnTo>
                <a:lnTo>
                  <a:pt x="30" y="6"/>
                </a:lnTo>
                <a:lnTo>
                  <a:pt x="28" y="6"/>
                </a:lnTo>
                <a:lnTo>
                  <a:pt x="28" y="6"/>
                </a:lnTo>
                <a:lnTo>
                  <a:pt x="28" y="6"/>
                </a:lnTo>
                <a:lnTo>
                  <a:pt x="28" y="6"/>
                </a:lnTo>
                <a:lnTo>
                  <a:pt x="28" y="6"/>
                </a:lnTo>
                <a:lnTo>
                  <a:pt x="30" y="6"/>
                </a:lnTo>
                <a:lnTo>
                  <a:pt x="30" y="6"/>
                </a:lnTo>
                <a:lnTo>
                  <a:pt x="30" y="6"/>
                </a:lnTo>
                <a:lnTo>
                  <a:pt x="30" y="6"/>
                </a:lnTo>
                <a:lnTo>
                  <a:pt x="30" y="6"/>
                </a:lnTo>
                <a:lnTo>
                  <a:pt x="30" y="6"/>
                </a:lnTo>
                <a:close/>
                <a:moveTo>
                  <a:pt x="100" y="20"/>
                </a:moveTo>
                <a:lnTo>
                  <a:pt x="100" y="20"/>
                </a:lnTo>
                <a:lnTo>
                  <a:pt x="100" y="20"/>
                </a:lnTo>
                <a:lnTo>
                  <a:pt x="98" y="20"/>
                </a:lnTo>
                <a:lnTo>
                  <a:pt x="98" y="20"/>
                </a:lnTo>
                <a:lnTo>
                  <a:pt x="98" y="20"/>
                </a:lnTo>
                <a:lnTo>
                  <a:pt x="96" y="20"/>
                </a:lnTo>
                <a:lnTo>
                  <a:pt x="96" y="20"/>
                </a:lnTo>
                <a:lnTo>
                  <a:pt x="96" y="20"/>
                </a:lnTo>
                <a:lnTo>
                  <a:pt x="98" y="20"/>
                </a:lnTo>
                <a:lnTo>
                  <a:pt x="98" y="18"/>
                </a:lnTo>
                <a:lnTo>
                  <a:pt x="98" y="18"/>
                </a:lnTo>
                <a:lnTo>
                  <a:pt x="98" y="18"/>
                </a:lnTo>
                <a:lnTo>
                  <a:pt x="98" y="18"/>
                </a:lnTo>
                <a:lnTo>
                  <a:pt x="98" y="18"/>
                </a:lnTo>
                <a:lnTo>
                  <a:pt x="98" y="18"/>
                </a:lnTo>
                <a:lnTo>
                  <a:pt x="98" y="18"/>
                </a:lnTo>
                <a:lnTo>
                  <a:pt x="98" y="18"/>
                </a:lnTo>
                <a:lnTo>
                  <a:pt x="98" y="16"/>
                </a:lnTo>
                <a:lnTo>
                  <a:pt x="98" y="16"/>
                </a:lnTo>
                <a:lnTo>
                  <a:pt x="98" y="16"/>
                </a:lnTo>
                <a:lnTo>
                  <a:pt x="96" y="16"/>
                </a:lnTo>
                <a:lnTo>
                  <a:pt x="96" y="16"/>
                </a:lnTo>
                <a:lnTo>
                  <a:pt x="96" y="18"/>
                </a:lnTo>
                <a:lnTo>
                  <a:pt x="96" y="18"/>
                </a:lnTo>
                <a:lnTo>
                  <a:pt x="96" y="16"/>
                </a:lnTo>
                <a:lnTo>
                  <a:pt x="96" y="16"/>
                </a:lnTo>
                <a:lnTo>
                  <a:pt x="96" y="16"/>
                </a:lnTo>
                <a:lnTo>
                  <a:pt x="94" y="16"/>
                </a:lnTo>
                <a:lnTo>
                  <a:pt x="94" y="14"/>
                </a:lnTo>
                <a:lnTo>
                  <a:pt x="96" y="14"/>
                </a:lnTo>
                <a:lnTo>
                  <a:pt x="96" y="16"/>
                </a:lnTo>
                <a:lnTo>
                  <a:pt x="96" y="16"/>
                </a:lnTo>
                <a:lnTo>
                  <a:pt x="96" y="16"/>
                </a:lnTo>
                <a:lnTo>
                  <a:pt x="98" y="16"/>
                </a:lnTo>
                <a:lnTo>
                  <a:pt x="98" y="16"/>
                </a:lnTo>
                <a:lnTo>
                  <a:pt x="98" y="16"/>
                </a:lnTo>
                <a:lnTo>
                  <a:pt x="100" y="18"/>
                </a:lnTo>
                <a:lnTo>
                  <a:pt x="100" y="18"/>
                </a:lnTo>
                <a:lnTo>
                  <a:pt x="100" y="18"/>
                </a:lnTo>
                <a:lnTo>
                  <a:pt x="100" y="18"/>
                </a:lnTo>
                <a:lnTo>
                  <a:pt x="100" y="18"/>
                </a:lnTo>
                <a:lnTo>
                  <a:pt x="100" y="20"/>
                </a:lnTo>
                <a:close/>
                <a:moveTo>
                  <a:pt x="60" y="12"/>
                </a:moveTo>
                <a:lnTo>
                  <a:pt x="60" y="12"/>
                </a:lnTo>
                <a:lnTo>
                  <a:pt x="60" y="12"/>
                </a:lnTo>
                <a:lnTo>
                  <a:pt x="60" y="12"/>
                </a:lnTo>
                <a:lnTo>
                  <a:pt x="62" y="12"/>
                </a:lnTo>
                <a:lnTo>
                  <a:pt x="62" y="12"/>
                </a:lnTo>
                <a:lnTo>
                  <a:pt x="62" y="14"/>
                </a:lnTo>
                <a:lnTo>
                  <a:pt x="62" y="14"/>
                </a:lnTo>
                <a:lnTo>
                  <a:pt x="60" y="16"/>
                </a:lnTo>
                <a:lnTo>
                  <a:pt x="58" y="16"/>
                </a:lnTo>
                <a:lnTo>
                  <a:pt x="58" y="16"/>
                </a:lnTo>
                <a:lnTo>
                  <a:pt x="58" y="16"/>
                </a:lnTo>
                <a:lnTo>
                  <a:pt x="58" y="16"/>
                </a:lnTo>
                <a:lnTo>
                  <a:pt x="58" y="18"/>
                </a:lnTo>
                <a:lnTo>
                  <a:pt x="58" y="18"/>
                </a:lnTo>
                <a:lnTo>
                  <a:pt x="58" y="18"/>
                </a:lnTo>
                <a:lnTo>
                  <a:pt x="60" y="18"/>
                </a:lnTo>
                <a:lnTo>
                  <a:pt x="60" y="18"/>
                </a:lnTo>
                <a:lnTo>
                  <a:pt x="60" y="18"/>
                </a:lnTo>
                <a:lnTo>
                  <a:pt x="60" y="18"/>
                </a:lnTo>
                <a:lnTo>
                  <a:pt x="58" y="20"/>
                </a:lnTo>
                <a:lnTo>
                  <a:pt x="60" y="18"/>
                </a:lnTo>
                <a:lnTo>
                  <a:pt x="60" y="18"/>
                </a:lnTo>
                <a:lnTo>
                  <a:pt x="60" y="18"/>
                </a:lnTo>
                <a:lnTo>
                  <a:pt x="62" y="18"/>
                </a:lnTo>
                <a:lnTo>
                  <a:pt x="62" y="18"/>
                </a:lnTo>
                <a:lnTo>
                  <a:pt x="62" y="18"/>
                </a:lnTo>
                <a:lnTo>
                  <a:pt x="64" y="18"/>
                </a:lnTo>
                <a:lnTo>
                  <a:pt x="64" y="18"/>
                </a:lnTo>
                <a:lnTo>
                  <a:pt x="66" y="18"/>
                </a:lnTo>
                <a:lnTo>
                  <a:pt x="66" y="18"/>
                </a:lnTo>
                <a:lnTo>
                  <a:pt x="66" y="18"/>
                </a:lnTo>
                <a:lnTo>
                  <a:pt x="68" y="16"/>
                </a:lnTo>
                <a:lnTo>
                  <a:pt x="68" y="16"/>
                </a:lnTo>
                <a:lnTo>
                  <a:pt x="68" y="16"/>
                </a:lnTo>
                <a:lnTo>
                  <a:pt x="68" y="16"/>
                </a:lnTo>
                <a:lnTo>
                  <a:pt x="68" y="16"/>
                </a:lnTo>
                <a:lnTo>
                  <a:pt x="68" y="16"/>
                </a:lnTo>
                <a:lnTo>
                  <a:pt x="70" y="14"/>
                </a:lnTo>
                <a:lnTo>
                  <a:pt x="70" y="14"/>
                </a:lnTo>
                <a:lnTo>
                  <a:pt x="72" y="14"/>
                </a:lnTo>
                <a:lnTo>
                  <a:pt x="74" y="14"/>
                </a:lnTo>
                <a:lnTo>
                  <a:pt x="76" y="12"/>
                </a:lnTo>
                <a:lnTo>
                  <a:pt x="78" y="12"/>
                </a:lnTo>
                <a:lnTo>
                  <a:pt x="78" y="12"/>
                </a:lnTo>
                <a:lnTo>
                  <a:pt x="78" y="10"/>
                </a:lnTo>
                <a:lnTo>
                  <a:pt x="80" y="10"/>
                </a:lnTo>
                <a:lnTo>
                  <a:pt x="80" y="10"/>
                </a:lnTo>
                <a:lnTo>
                  <a:pt x="80" y="10"/>
                </a:lnTo>
                <a:lnTo>
                  <a:pt x="80" y="10"/>
                </a:lnTo>
                <a:lnTo>
                  <a:pt x="82" y="10"/>
                </a:lnTo>
                <a:lnTo>
                  <a:pt x="82" y="10"/>
                </a:lnTo>
                <a:lnTo>
                  <a:pt x="84" y="10"/>
                </a:lnTo>
                <a:lnTo>
                  <a:pt x="84" y="10"/>
                </a:lnTo>
                <a:lnTo>
                  <a:pt x="84" y="10"/>
                </a:lnTo>
                <a:lnTo>
                  <a:pt x="82" y="10"/>
                </a:lnTo>
                <a:lnTo>
                  <a:pt x="82" y="10"/>
                </a:lnTo>
                <a:lnTo>
                  <a:pt x="82" y="10"/>
                </a:lnTo>
                <a:lnTo>
                  <a:pt x="82" y="10"/>
                </a:lnTo>
                <a:lnTo>
                  <a:pt x="80" y="10"/>
                </a:lnTo>
                <a:lnTo>
                  <a:pt x="78" y="12"/>
                </a:lnTo>
                <a:lnTo>
                  <a:pt x="78" y="12"/>
                </a:lnTo>
                <a:lnTo>
                  <a:pt x="78" y="12"/>
                </a:lnTo>
                <a:lnTo>
                  <a:pt x="78" y="14"/>
                </a:lnTo>
                <a:lnTo>
                  <a:pt x="78" y="14"/>
                </a:lnTo>
                <a:lnTo>
                  <a:pt x="78" y="14"/>
                </a:lnTo>
                <a:lnTo>
                  <a:pt x="78" y="14"/>
                </a:lnTo>
                <a:lnTo>
                  <a:pt x="78" y="12"/>
                </a:lnTo>
                <a:lnTo>
                  <a:pt x="78" y="12"/>
                </a:lnTo>
                <a:lnTo>
                  <a:pt x="80" y="12"/>
                </a:lnTo>
                <a:lnTo>
                  <a:pt x="80" y="12"/>
                </a:lnTo>
                <a:lnTo>
                  <a:pt x="80" y="12"/>
                </a:lnTo>
                <a:lnTo>
                  <a:pt x="82" y="12"/>
                </a:lnTo>
                <a:lnTo>
                  <a:pt x="82" y="12"/>
                </a:lnTo>
                <a:lnTo>
                  <a:pt x="86" y="12"/>
                </a:lnTo>
                <a:lnTo>
                  <a:pt x="86" y="14"/>
                </a:lnTo>
                <a:lnTo>
                  <a:pt x="88" y="14"/>
                </a:lnTo>
                <a:lnTo>
                  <a:pt x="88" y="14"/>
                </a:lnTo>
                <a:lnTo>
                  <a:pt x="90" y="14"/>
                </a:lnTo>
                <a:lnTo>
                  <a:pt x="92" y="16"/>
                </a:lnTo>
                <a:lnTo>
                  <a:pt x="92" y="16"/>
                </a:lnTo>
                <a:lnTo>
                  <a:pt x="92" y="16"/>
                </a:lnTo>
                <a:lnTo>
                  <a:pt x="92" y="16"/>
                </a:lnTo>
                <a:lnTo>
                  <a:pt x="94" y="14"/>
                </a:lnTo>
                <a:lnTo>
                  <a:pt x="96" y="16"/>
                </a:lnTo>
                <a:lnTo>
                  <a:pt x="96" y="16"/>
                </a:lnTo>
                <a:lnTo>
                  <a:pt x="96" y="16"/>
                </a:lnTo>
                <a:lnTo>
                  <a:pt x="96" y="18"/>
                </a:lnTo>
                <a:lnTo>
                  <a:pt x="96" y="18"/>
                </a:lnTo>
                <a:lnTo>
                  <a:pt x="96" y="20"/>
                </a:lnTo>
                <a:lnTo>
                  <a:pt x="96" y="20"/>
                </a:lnTo>
                <a:lnTo>
                  <a:pt x="98" y="20"/>
                </a:lnTo>
                <a:lnTo>
                  <a:pt x="102" y="22"/>
                </a:lnTo>
                <a:lnTo>
                  <a:pt x="102" y="22"/>
                </a:lnTo>
                <a:lnTo>
                  <a:pt x="102" y="22"/>
                </a:lnTo>
                <a:lnTo>
                  <a:pt x="102" y="24"/>
                </a:lnTo>
                <a:lnTo>
                  <a:pt x="104" y="28"/>
                </a:lnTo>
                <a:lnTo>
                  <a:pt x="104" y="28"/>
                </a:lnTo>
                <a:lnTo>
                  <a:pt x="104" y="30"/>
                </a:lnTo>
                <a:lnTo>
                  <a:pt x="104" y="32"/>
                </a:lnTo>
                <a:lnTo>
                  <a:pt x="104" y="32"/>
                </a:lnTo>
                <a:lnTo>
                  <a:pt x="104" y="32"/>
                </a:lnTo>
                <a:lnTo>
                  <a:pt x="102" y="34"/>
                </a:lnTo>
                <a:lnTo>
                  <a:pt x="102" y="34"/>
                </a:lnTo>
                <a:lnTo>
                  <a:pt x="102" y="34"/>
                </a:lnTo>
                <a:lnTo>
                  <a:pt x="102" y="34"/>
                </a:lnTo>
                <a:lnTo>
                  <a:pt x="102" y="36"/>
                </a:lnTo>
                <a:lnTo>
                  <a:pt x="102" y="36"/>
                </a:lnTo>
                <a:lnTo>
                  <a:pt x="104" y="38"/>
                </a:lnTo>
                <a:lnTo>
                  <a:pt x="104" y="38"/>
                </a:lnTo>
                <a:lnTo>
                  <a:pt x="106" y="38"/>
                </a:lnTo>
                <a:lnTo>
                  <a:pt x="106" y="38"/>
                </a:lnTo>
                <a:lnTo>
                  <a:pt x="106" y="38"/>
                </a:lnTo>
                <a:lnTo>
                  <a:pt x="106" y="40"/>
                </a:lnTo>
                <a:lnTo>
                  <a:pt x="108" y="40"/>
                </a:lnTo>
                <a:lnTo>
                  <a:pt x="108" y="40"/>
                </a:lnTo>
                <a:lnTo>
                  <a:pt x="108" y="42"/>
                </a:lnTo>
                <a:lnTo>
                  <a:pt x="108" y="42"/>
                </a:lnTo>
                <a:lnTo>
                  <a:pt x="108" y="42"/>
                </a:lnTo>
                <a:lnTo>
                  <a:pt x="106" y="42"/>
                </a:lnTo>
                <a:lnTo>
                  <a:pt x="106" y="42"/>
                </a:lnTo>
                <a:lnTo>
                  <a:pt x="108" y="44"/>
                </a:lnTo>
                <a:lnTo>
                  <a:pt x="108" y="44"/>
                </a:lnTo>
                <a:lnTo>
                  <a:pt x="108" y="44"/>
                </a:lnTo>
                <a:lnTo>
                  <a:pt x="110" y="46"/>
                </a:lnTo>
                <a:lnTo>
                  <a:pt x="110" y="46"/>
                </a:lnTo>
                <a:lnTo>
                  <a:pt x="110" y="48"/>
                </a:lnTo>
                <a:lnTo>
                  <a:pt x="110" y="50"/>
                </a:lnTo>
                <a:lnTo>
                  <a:pt x="110" y="50"/>
                </a:lnTo>
                <a:lnTo>
                  <a:pt x="110" y="52"/>
                </a:lnTo>
                <a:lnTo>
                  <a:pt x="108" y="52"/>
                </a:lnTo>
                <a:lnTo>
                  <a:pt x="108" y="52"/>
                </a:lnTo>
                <a:lnTo>
                  <a:pt x="110" y="54"/>
                </a:lnTo>
                <a:lnTo>
                  <a:pt x="110" y="54"/>
                </a:lnTo>
                <a:lnTo>
                  <a:pt x="110" y="54"/>
                </a:lnTo>
                <a:lnTo>
                  <a:pt x="110" y="54"/>
                </a:lnTo>
                <a:lnTo>
                  <a:pt x="110" y="56"/>
                </a:lnTo>
                <a:lnTo>
                  <a:pt x="110" y="56"/>
                </a:lnTo>
                <a:lnTo>
                  <a:pt x="110" y="56"/>
                </a:lnTo>
                <a:lnTo>
                  <a:pt x="112" y="58"/>
                </a:lnTo>
                <a:lnTo>
                  <a:pt x="114" y="58"/>
                </a:lnTo>
                <a:lnTo>
                  <a:pt x="114" y="58"/>
                </a:lnTo>
                <a:lnTo>
                  <a:pt x="114" y="58"/>
                </a:lnTo>
                <a:lnTo>
                  <a:pt x="114" y="60"/>
                </a:lnTo>
                <a:lnTo>
                  <a:pt x="114" y="60"/>
                </a:lnTo>
                <a:lnTo>
                  <a:pt x="114" y="60"/>
                </a:lnTo>
                <a:lnTo>
                  <a:pt x="114" y="60"/>
                </a:lnTo>
                <a:lnTo>
                  <a:pt x="114" y="60"/>
                </a:lnTo>
                <a:lnTo>
                  <a:pt x="114" y="62"/>
                </a:lnTo>
                <a:lnTo>
                  <a:pt x="114" y="64"/>
                </a:lnTo>
                <a:lnTo>
                  <a:pt x="114" y="64"/>
                </a:lnTo>
                <a:lnTo>
                  <a:pt x="114" y="64"/>
                </a:lnTo>
                <a:lnTo>
                  <a:pt x="114" y="66"/>
                </a:lnTo>
                <a:lnTo>
                  <a:pt x="114" y="66"/>
                </a:lnTo>
                <a:lnTo>
                  <a:pt x="112" y="66"/>
                </a:lnTo>
                <a:lnTo>
                  <a:pt x="112" y="68"/>
                </a:lnTo>
                <a:lnTo>
                  <a:pt x="112" y="68"/>
                </a:lnTo>
                <a:lnTo>
                  <a:pt x="112" y="68"/>
                </a:lnTo>
                <a:lnTo>
                  <a:pt x="112" y="68"/>
                </a:lnTo>
                <a:lnTo>
                  <a:pt x="112" y="68"/>
                </a:lnTo>
                <a:lnTo>
                  <a:pt x="112" y="68"/>
                </a:lnTo>
                <a:lnTo>
                  <a:pt x="110" y="68"/>
                </a:lnTo>
                <a:lnTo>
                  <a:pt x="110" y="68"/>
                </a:lnTo>
                <a:lnTo>
                  <a:pt x="110" y="66"/>
                </a:lnTo>
                <a:lnTo>
                  <a:pt x="110" y="66"/>
                </a:lnTo>
                <a:lnTo>
                  <a:pt x="110" y="66"/>
                </a:lnTo>
                <a:lnTo>
                  <a:pt x="110" y="66"/>
                </a:lnTo>
                <a:lnTo>
                  <a:pt x="108" y="64"/>
                </a:lnTo>
                <a:lnTo>
                  <a:pt x="106" y="64"/>
                </a:lnTo>
                <a:lnTo>
                  <a:pt x="106" y="64"/>
                </a:lnTo>
                <a:lnTo>
                  <a:pt x="106" y="66"/>
                </a:lnTo>
                <a:lnTo>
                  <a:pt x="106" y="66"/>
                </a:lnTo>
                <a:lnTo>
                  <a:pt x="106" y="66"/>
                </a:lnTo>
                <a:lnTo>
                  <a:pt x="106" y="66"/>
                </a:lnTo>
                <a:lnTo>
                  <a:pt x="104" y="68"/>
                </a:lnTo>
                <a:lnTo>
                  <a:pt x="102" y="68"/>
                </a:lnTo>
                <a:lnTo>
                  <a:pt x="102" y="68"/>
                </a:lnTo>
                <a:lnTo>
                  <a:pt x="100" y="68"/>
                </a:lnTo>
                <a:lnTo>
                  <a:pt x="100" y="70"/>
                </a:lnTo>
                <a:lnTo>
                  <a:pt x="98" y="70"/>
                </a:lnTo>
                <a:lnTo>
                  <a:pt x="98" y="70"/>
                </a:lnTo>
                <a:lnTo>
                  <a:pt x="98" y="70"/>
                </a:lnTo>
                <a:lnTo>
                  <a:pt x="96" y="70"/>
                </a:lnTo>
                <a:lnTo>
                  <a:pt x="96" y="70"/>
                </a:lnTo>
                <a:lnTo>
                  <a:pt x="96" y="70"/>
                </a:lnTo>
                <a:lnTo>
                  <a:pt x="96" y="72"/>
                </a:lnTo>
                <a:lnTo>
                  <a:pt x="96" y="72"/>
                </a:lnTo>
                <a:lnTo>
                  <a:pt x="96" y="72"/>
                </a:lnTo>
                <a:lnTo>
                  <a:pt x="94" y="72"/>
                </a:lnTo>
                <a:lnTo>
                  <a:pt x="94" y="72"/>
                </a:lnTo>
                <a:lnTo>
                  <a:pt x="92" y="72"/>
                </a:lnTo>
                <a:lnTo>
                  <a:pt x="92" y="72"/>
                </a:lnTo>
                <a:lnTo>
                  <a:pt x="92" y="74"/>
                </a:lnTo>
                <a:lnTo>
                  <a:pt x="92" y="74"/>
                </a:lnTo>
                <a:lnTo>
                  <a:pt x="90" y="74"/>
                </a:lnTo>
                <a:lnTo>
                  <a:pt x="90" y="74"/>
                </a:lnTo>
                <a:lnTo>
                  <a:pt x="90" y="74"/>
                </a:lnTo>
                <a:lnTo>
                  <a:pt x="90" y="74"/>
                </a:lnTo>
                <a:lnTo>
                  <a:pt x="90" y="74"/>
                </a:lnTo>
                <a:lnTo>
                  <a:pt x="88" y="74"/>
                </a:lnTo>
                <a:lnTo>
                  <a:pt x="88" y="74"/>
                </a:lnTo>
                <a:lnTo>
                  <a:pt x="88" y="74"/>
                </a:lnTo>
                <a:lnTo>
                  <a:pt x="88" y="74"/>
                </a:lnTo>
                <a:lnTo>
                  <a:pt x="86" y="74"/>
                </a:lnTo>
                <a:lnTo>
                  <a:pt x="86" y="74"/>
                </a:lnTo>
                <a:lnTo>
                  <a:pt x="86" y="74"/>
                </a:lnTo>
                <a:lnTo>
                  <a:pt x="84" y="74"/>
                </a:lnTo>
                <a:lnTo>
                  <a:pt x="84" y="76"/>
                </a:lnTo>
                <a:lnTo>
                  <a:pt x="82" y="76"/>
                </a:lnTo>
                <a:lnTo>
                  <a:pt x="82" y="78"/>
                </a:lnTo>
                <a:lnTo>
                  <a:pt x="82" y="78"/>
                </a:lnTo>
                <a:lnTo>
                  <a:pt x="82" y="78"/>
                </a:lnTo>
                <a:lnTo>
                  <a:pt x="80" y="76"/>
                </a:lnTo>
                <a:lnTo>
                  <a:pt x="78" y="76"/>
                </a:lnTo>
                <a:lnTo>
                  <a:pt x="80" y="76"/>
                </a:lnTo>
                <a:lnTo>
                  <a:pt x="80" y="78"/>
                </a:lnTo>
                <a:lnTo>
                  <a:pt x="80" y="78"/>
                </a:lnTo>
                <a:lnTo>
                  <a:pt x="80" y="80"/>
                </a:lnTo>
                <a:lnTo>
                  <a:pt x="82" y="80"/>
                </a:lnTo>
                <a:lnTo>
                  <a:pt x="82" y="80"/>
                </a:lnTo>
                <a:lnTo>
                  <a:pt x="84" y="82"/>
                </a:lnTo>
                <a:lnTo>
                  <a:pt x="84" y="82"/>
                </a:lnTo>
                <a:lnTo>
                  <a:pt x="84" y="82"/>
                </a:lnTo>
                <a:lnTo>
                  <a:pt x="84" y="82"/>
                </a:lnTo>
                <a:lnTo>
                  <a:pt x="84" y="84"/>
                </a:lnTo>
                <a:lnTo>
                  <a:pt x="84" y="86"/>
                </a:lnTo>
                <a:lnTo>
                  <a:pt x="84" y="86"/>
                </a:lnTo>
                <a:lnTo>
                  <a:pt x="84" y="86"/>
                </a:lnTo>
                <a:lnTo>
                  <a:pt x="86" y="88"/>
                </a:lnTo>
                <a:lnTo>
                  <a:pt x="86" y="88"/>
                </a:lnTo>
                <a:lnTo>
                  <a:pt x="86" y="88"/>
                </a:lnTo>
                <a:lnTo>
                  <a:pt x="88" y="90"/>
                </a:lnTo>
                <a:lnTo>
                  <a:pt x="88" y="92"/>
                </a:lnTo>
                <a:lnTo>
                  <a:pt x="90" y="92"/>
                </a:lnTo>
                <a:lnTo>
                  <a:pt x="90" y="92"/>
                </a:lnTo>
                <a:lnTo>
                  <a:pt x="92" y="92"/>
                </a:lnTo>
                <a:lnTo>
                  <a:pt x="94" y="94"/>
                </a:lnTo>
                <a:lnTo>
                  <a:pt x="96" y="96"/>
                </a:lnTo>
                <a:lnTo>
                  <a:pt x="96" y="96"/>
                </a:lnTo>
                <a:lnTo>
                  <a:pt x="96" y="98"/>
                </a:lnTo>
                <a:lnTo>
                  <a:pt x="98" y="98"/>
                </a:lnTo>
                <a:lnTo>
                  <a:pt x="98" y="98"/>
                </a:lnTo>
                <a:lnTo>
                  <a:pt x="100" y="98"/>
                </a:lnTo>
                <a:lnTo>
                  <a:pt x="100" y="98"/>
                </a:lnTo>
                <a:lnTo>
                  <a:pt x="100" y="98"/>
                </a:lnTo>
                <a:lnTo>
                  <a:pt x="100" y="100"/>
                </a:lnTo>
                <a:lnTo>
                  <a:pt x="100" y="100"/>
                </a:lnTo>
                <a:lnTo>
                  <a:pt x="102" y="100"/>
                </a:lnTo>
                <a:lnTo>
                  <a:pt x="102" y="100"/>
                </a:lnTo>
                <a:lnTo>
                  <a:pt x="102" y="100"/>
                </a:lnTo>
                <a:lnTo>
                  <a:pt x="102" y="100"/>
                </a:lnTo>
                <a:lnTo>
                  <a:pt x="102" y="100"/>
                </a:lnTo>
                <a:lnTo>
                  <a:pt x="102" y="100"/>
                </a:lnTo>
                <a:lnTo>
                  <a:pt x="102" y="100"/>
                </a:lnTo>
                <a:lnTo>
                  <a:pt x="102" y="102"/>
                </a:lnTo>
                <a:lnTo>
                  <a:pt x="102" y="104"/>
                </a:lnTo>
                <a:lnTo>
                  <a:pt x="102" y="104"/>
                </a:lnTo>
                <a:lnTo>
                  <a:pt x="102" y="106"/>
                </a:lnTo>
                <a:lnTo>
                  <a:pt x="100" y="104"/>
                </a:lnTo>
                <a:lnTo>
                  <a:pt x="100" y="104"/>
                </a:lnTo>
                <a:lnTo>
                  <a:pt x="100" y="104"/>
                </a:lnTo>
                <a:lnTo>
                  <a:pt x="98" y="104"/>
                </a:lnTo>
                <a:lnTo>
                  <a:pt x="98" y="104"/>
                </a:lnTo>
                <a:lnTo>
                  <a:pt x="98" y="106"/>
                </a:lnTo>
                <a:lnTo>
                  <a:pt x="98" y="106"/>
                </a:lnTo>
                <a:lnTo>
                  <a:pt x="98" y="108"/>
                </a:lnTo>
                <a:lnTo>
                  <a:pt x="98" y="108"/>
                </a:lnTo>
                <a:lnTo>
                  <a:pt x="96" y="108"/>
                </a:lnTo>
                <a:lnTo>
                  <a:pt x="96" y="108"/>
                </a:lnTo>
                <a:lnTo>
                  <a:pt x="96" y="108"/>
                </a:lnTo>
                <a:lnTo>
                  <a:pt x="96" y="108"/>
                </a:lnTo>
                <a:lnTo>
                  <a:pt x="94" y="108"/>
                </a:lnTo>
                <a:lnTo>
                  <a:pt x="92" y="110"/>
                </a:lnTo>
                <a:lnTo>
                  <a:pt x="90" y="110"/>
                </a:lnTo>
                <a:lnTo>
                  <a:pt x="90" y="112"/>
                </a:lnTo>
                <a:lnTo>
                  <a:pt x="90" y="112"/>
                </a:lnTo>
                <a:lnTo>
                  <a:pt x="90" y="112"/>
                </a:lnTo>
                <a:lnTo>
                  <a:pt x="90" y="112"/>
                </a:lnTo>
                <a:lnTo>
                  <a:pt x="90" y="114"/>
                </a:lnTo>
                <a:lnTo>
                  <a:pt x="92" y="114"/>
                </a:lnTo>
                <a:lnTo>
                  <a:pt x="92" y="114"/>
                </a:lnTo>
                <a:lnTo>
                  <a:pt x="92" y="114"/>
                </a:lnTo>
                <a:lnTo>
                  <a:pt x="94" y="116"/>
                </a:lnTo>
                <a:lnTo>
                  <a:pt x="92" y="116"/>
                </a:lnTo>
                <a:lnTo>
                  <a:pt x="92" y="116"/>
                </a:lnTo>
                <a:lnTo>
                  <a:pt x="92" y="118"/>
                </a:lnTo>
                <a:lnTo>
                  <a:pt x="94" y="118"/>
                </a:lnTo>
                <a:lnTo>
                  <a:pt x="94" y="118"/>
                </a:lnTo>
                <a:lnTo>
                  <a:pt x="94" y="118"/>
                </a:lnTo>
                <a:lnTo>
                  <a:pt x="94" y="118"/>
                </a:lnTo>
                <a:lnTo>
                  <a:pt x="94" y="120"/>
                </a:lnTo>
                <a:lnTo>
                  <a:pt x="94" y="122"/>
                </a:lnTo>
                <a:lnTo>
                  <a:pt x="94" y="122"/>
                </a:lnTo>
                <a:lnTo>
                  <a:pt x="92" y="122"/>
                </a:lnTo>
                <a:lnTo>
                  <a:pt x="90" y="120"/>
                </a:lnTo>
                <a:lnTo>
                  <a:pt x="90" y="120"/>
                </a:lnTo>
                <a:lnTo>
                  <a:pt x="90" y="120"/>
                </a:lnTo>
                <a:lnTo>
                  <a:pt x="92" y="120"/>
                </a:lnTo>
                <a:lnTo>
                  <a:pt x="90" y="118"/>
                </a:lnTo>
                <a:lnTo>
                  <a:pt x="88" y="118"/>
                </a:lnTo>
                <a:lnTo>
                  <a:pt x="88" y="118"/>
                </a:lnTo>
                <a:lnTo>
                  <a:pt x="88" y="120"/>
                </a:lnTo>
                <a:lnTo>
                  <a:pt x="88" y="120"/>
                </a:lnTo>
                <a:lnTo>
                  <a:pt x="86" y="120"/>
                </a:lnTo>
                <a:lnTo>
                  <a:pt x="86" y="118"/>
                </a:lnTo>
                <a:lnTo>
                  <a:pt x="82" y="120"/>
                </a:lnTo>
                <a:lnTo>
                  <a:pt x="82" y="120"/>
                </a:lnTo>
                <a:lnTo>
                  <a:pt x="82" y="120"/>
                </a:lnTo>
                <a:lnTo>
                  <a:pt x="82" y="120"/>
                </a:lnTo>
                <a:lnTo>
                  <a:pt x="82" y="120"/>
                </a:lnTo>
                <a:lnTo>
                  <a:pt x="82" y="120"/>
                </a:lnTo>
                <a:lnTo>
                  <a:pt x="80" y="120"/>
                </a:lnTo>
                <a:lnTo>
                  <a:pt x="80" y="120"/>
                </a:lnTo>
                <a:lnTo>
                  <a:pt x="76" y="120"/>
                </a:lnTo>
                <a:lnTo>
                  <a:pt x="74" y="122"/>
                </a:lnTo>
                <a:lnTo>
                  <a:pt x="74" y="122"/>
                </a:lnTo>
                <a:lnTo>
                  <a:pt x="74" y="122"/>
                </a:lnTo>
                <a:lnTo>
                  <a:pt x="74" y="122"/>
                </a:lnTo>
                <a:lnTo>
                  <a:pt x="72" y="122"/>
                </a:lnTo>
                <a:lnTo>
                  <a:pt x="68" y="124"/>
                </a:lnTo>
                <a:lnTo>
                  <a:pt x="68" y="124"/>
                </a:lnTo>
                <a:lnTo>
                  <a:pt x="68" y="124"/>
                </a:lnTo>
                <a:lnTo>
                  <a:pt x="68" y="124"/>
                </a:lnTo>
                <a:lnTo>
                  <a:pt x="66" y="122"/>
                </a:lnTo>
                <a:lnTo>
                  <a:pt x="64" y="120"/>
                </a:lnTo>
                <a:lnTo>
                  <a:pt x="62" y="120"/>
                </a:lnTo>
                <a:lnTo>
                  <a:pt x="60" y="120"/>
                </a:lnTo>
                <a:lnTo>
                  <a:pt x="60" y="120"/>
                </a:lnTo>
                <a:lnTo>
                  <a:pt x="60" y="122"/>
                </a:lnTo>
                <a:lnTo>
                  <a:pt x="60" y="122"/>
                </a:lnTo>
                <a:lnTo>
                  <a:pt x="60" y="122"/>
                </a:lnTo>
                <a:lnTo>
                  <a:pt x="60" y="124"/>
                </a:lnTo>
                <a:lnTo>
                  <a:pt x="60" y="124"/>
                </a:lnTo>
                <a:lnTo>
                  <a:pt x="58" y="124"/>
                </a:lnTo>
                <a:lnTo>
                  <a:pt x="58" y="126"/>
                </a:lnTo>
                <a:lnTo>
                  <a:pt x="56" y="126"/>
                </a:lnTo>
                <a:lnTo>
                  <a:pt x="58" y="124"/>
                </a:lnTo>
                <a:lnTo>
                  <a:pt x="58" y="124"/>
                </a:lnTo>
                <a:lnTo>
                  <a:pt x="56" y="122"/>
                </a:lnTo>
                <a:lnTo>
                  <a:pt x="54" y="120"/>
                </a:lnTo>
                <a:lnTo>
                  <a:pt x="52" y="120"/>
                </a:lnTo>
                <a:lnTo>
                  <a:pt x="52" y="120"/>
                </a:lnTo>
                <a:lnTo>
                  <a:pt x="52" y="120"/>
                </a:lnTo>
                <a:lnTo>
                  <a:pt x="50" y="120"/>
                </a:lnTo>
                <a:lnTo>
                  <a:pt x="50" y="122"/>
                </a:lnTo>
                <a:lnTo>
                  <a:pt x="50" y="122"/>
                </a:lnTo>
                <a:lnTo>
                  <a:pt x="50" y="122"/>
                </a:lnTo>
                <a:lnTo>
                  <a:pt x="48" y="120"/>
                </a:lnTo>
                <a:lnTo>
                  <a:pt x="48" y="120"/>
                </a:lnTo>
                <a:lnTo>
                  <a:pt x="48" y="120"/>
                </a:lnTo>
                <a:lnTo>
                  <a:pt x="44" y="118"/>
                </a:lnTo>
                <a:lnTo>
                  <a:pt x="42" y="118"/>
                </a:lnTo>
                <a:lnTo>
                  <a:pt x="42" y="118"/>
                </a:lnTo>
                <a:lnTo>
                  <a:pt x="42" y="118"/>
                </a:lnTo>
                <a:lnTo>
                  <a:pt x="42" y="118"/>
                </a:lnTo>
                <a:lnTo>
                  <a:pt x="40" y="120"/>
                </a:lnTo>
                <a:lnTo>
                  <a:pt x="40" y="120"/>
                </a:lnTo>
                <a:lnTo>
                  <a:pt x="40" y="120"/>
                </a:lnTo>
                <a:lnTo>
                  <a:pt x="40" y="120"/>
                </a:lnTo>
                <a:lnTo>
                  <a:pt x="40" y="118"/>
                </a:lnTo>
                <a:lnTo>
                  <a:pt x="40" y="118"/>
                </a:lnTo>
                <a:lnTo>
                  <a:pt x="38" y="118"/>
                </a:lnTo>
                <a:lnTo>
                  <a:pt x="38" y="118"/>
                </a:lnTo>
                <a:lnTo>
                  <a:pt x="38" y="118"/>
                </a:lnTo>
                <a:lnTo>
                  <a:pt x="38" y="118"/>
                </a:lnTo>
                <a:lnTo>
                  <a:pt x="38" y="118"/>
                </a:lnTo>
                <a:lnTo>
                  <a:pt x="38" y="118"/>
                </a:lnTo>
                <a:lnTo>
                  <a:pt x="38" y="118"/>
                </a:lnTo>
                <a:lnTo>
                  <a:pt x="38" y="116"/>
                </a:lnTo>
                <a:lnTo>
                  <a:pt x="36" y="116"/>
                </a:lnTo>
                <a:lnTo>
                  <a:pt x="36" y="116"/>
                </a:lnTo>
                <a:lnTo>
                  <a:pt x="36" y="116"/>
                </a:lnTo>
                <a:lnTo>
                  <a:pt x="34" y="118"/>
                </a:lnTo>
                <a:lnTo>
                  <a:pt x="34" y="118"/>
                </a:lnTo>
                <a:lnTo>
                  <a:pt x="34" y="118"/>
                </a:lnTo>
                <a:lnTo>
                  <a:pt x="34" y="120"/>
                </a:lnTo>
                <a:lnTo>
                  <a:pt x="36" y="120"/>
                </a:lnTo>
                <a:lnTo>
                  <a:pt x="36" y="118"/>
                </a:lnTo>
                <a:lnTo>
                  <a:pt x="36" y="118"/>
                </a:lnTo>
                <a:lnTo>
                  <a:pt x="36" y="118"/>
                </a:lnTo>
                <a:lnTo>
                  <a:pt x="36" y="120"/>
                </a:lnTo>
                <a:lnTo>
                  <a:pt x="36" y="120"/>
                </a:lnTo>
                <a:lnTo>
                  <a:pt x="36" y="120"/>
                </a:lnTo>
                <a:lnTo>
                  <a:pt x="36" y="120"/>
                </a:lnTo>
                <a:lnTo>
                  <a:pt x="36" y="120"/>
                </a:lnTo>
                <a:lnTo>
                  <a:pt x="36" y="120"/>
                </a:lnTo>
                <a:lnTo>
                  <a:pt x="34" y="120"/>
                </a:lnTo>
                <a:lnTo>
                  <a:pt x="34" y="120"/>
                </a:lnTo>
                <a:lnTo>
                  <a:pt x="34" y="120"/>
                </a:lnTo>
                <a:lnTo>
                  <a:pt x="32" y="120"/>
                </a:lnTo>
                <a:lnTo>
                  <a:pt x="32" y="120"/>
                </a:lnTo>
                <a:lnTo>
                  <a:pt x="32" y="120"/>
                </a:lnTo>
                <a:lnTo>
                  <a:pt x="30" y="120"/>
                </a:lnTo>
                <a:lnTo>
                  <a:pt x="28" y="120"/>
                </a:lnTo>
                <a:lnTo>
                  <a:pt x="28" y="120"/>
                </a:lnTo>
                <a:lnTo>
                  <a:pt x="26" y="120"/>
                </a:lnTo>
                <a:lnTo>
                  <a:pt x="24" y="120"/>
                </a:lnTo>
                <a:lnTo>
                  <a:pt x="24" y="120"/>
                </a:lnTo>
                <a:lnTo>
                  <a:pt x="24" y="120"/>
                </a:lnTo>
                <a:lnTo>
                  <a:pt x="24" y="120"/>
                </a:lnTo>
                <a:lnTo>
                  <a:pt x="24" y="120"/>
                </a:lnTo>
                <a:lnTo>
                  <a:pt x="24" y="120"/>
                </a:lnTo>
                <a:lnTo>
                  <a:pt x="24" y="120"/>
                </a:lnTo>
                <a:lnTo>
                  <a:pt x="24" y="120"/>
                </a:lnTo>
                <a:lnTo>
                  <a:pt x="22" y="120"/>
                </a:lnTo>
                <a:lnTo>
                  <a:pt x="22" y="118"/>
                </a:lnTo>
                <a:lnTo>
                  <a:pt x="22" y="118"/>
                </a:lnTo>
                <a:lnTo>
                  <a:pt x="22" y="116"/>
                </a:lnTo>
                <a:lnTo>
                  <a:pt x="22" y="116"/>
                </a:lnTo>
                <a:lnTo>
                  <a:pt x="22" y="116"/>
                </a:lnTo>
                <a:lnTo>
                  <a:pt x="24" y="114"/>
                </a:lnTo>
                <a:lnTo>
                  <a:pt x="24" y="114"/>
                </a:lnTo>
                <a:lnTo>
                  <a:pt x="22" y="114"/>
                </a:lnTo>
                <a:lnTo>
                  <a:pt x="22" y="112"/>
                </a:lnTo>
                <a:lnTo>
                  <a:pt x="22" y="112"/>
                </a:lnTo>
                <a:lnTo>
                  <a:pt x="22" y="112"/>
                </a:lnTo>
                <a:lnTo>
                  <a:pt x="24" y="110"/>
                </a:lnTo>
                <a:lnTo>
                  <a:pt x="24" y="108"/>
                </a:lnTo>
                <a:lnTo>
                  <a:pt x="24" y="108"/>
                </a:lnTo>
                <a:lnTo>
                  <a:pt x="24" y="108"/>
                </a:lnTo>
                <a:lnTo>
                  <a:pt x="24" y="108"/>
                </a:lnTo>
                <a:lnTo>
                  <a:pt x="24" y="106"/>
                </a:lnTo>
                <a:lnTo>
                  <a:pt x="26" y="104"/>
                </a:lnTo>
                <a:lnTo>
                  <a:pt x="26" y="102"/>
                </a:lnTo>
                <a:lnTo>
                  <a:pt x="28" y="102"/>
                </a:lnTo>
                <a:lnTo>
                  <a:pt x="28" y="100"/>
                </a:lnTo>
                <a:lnTo>
                  <a:pt x="30" y="100"/>
                </a:lnTo>
                <a:lnTo>
                  <a:pt x="30" y="100"/>
                </a:lnTo>
                <a:lnTo>
                  <a:pt x="30" y="100"/>
                </a:lnTo>
                <a:lnTo>
                  <a:pt x="30" y="98"/>
                </a:lnTo>
                <a:lnTo>
                  <a:pt x="30" y="98"/>
                </a:lnTo>
                <a:lnTo>
                  <a:pt x="30" y="98"/>
                </a:lnTo>
                <a:lnTo>
                  <a:pt x="30" y="98"/>
                </a:lnTo>
                <a:lnTo>
                  <a:pt x="28" y="98"/>
                </a:lnTo>
                <a:lnTo>
                  <a:pt x="26" y="96"/>
                </a:lnTo>
                <a:lnTo>
                  <a:pt x="26" y="96"/>
                </a:lnTo>
                <a:lnTo>
                  <a:pt x="24" y="96"/>
                </a:lnTo>
                <a:lnTo>
                  <a:pt x="24" y="96"/>
                </a:lnTo>
                <a:lnTo>
                  <a:pt x="24" y="96"/>
                </a:lnTo>
                <a:lnTo>
                  <a:pt x="22" y="96"/>
                </a:lnTo>
                <a:lnTo>
                  <a:pt x="20" y="94"/>
                </a:lnTo>
                <a:lnTo>
                  <a:pt x="20" y="94"/>
                </a:lnTo>
                <a:lnTo>
                  <a:pt x="20" y="94"/>
                </a:lnTo>
                <a:lnTo>
                  <a:pt x="20" y="94"/>
                </a:lnTo>
                <a:lnTo>
                  <a:pt x="20" y="94"/>
                </a:lnTo>
                <a:lnTo>
                  <a:pt x="18" y="96"/>
                </a:lnTo>
                <a:lnTo>
                  <a:pt x="16" y="96"/>
                </a:lnTo>
                <a:lnTo>
                  <a:pt x="16" y="96"/>
                </a:lnTo>
                <a:lnTo>
                  <a:pt x="14" y="94"/>
                </a:lnTo>
                <a:lnTo>
                  <a:pt x="14" y="94"/>
                </a:lnTo>
                <a:lnTo>
                  <a:pt x="12" y="94"/>
                </a:lnTo>
                <a:lnTo>
                  <a:pt x="12" y="94"/>
                </a:lnTo>
                <a:lnTo>
                  <a:pt x="12" y="94"/>
                </a:lnTo>
                <a:lnTo>
                  <a:pt x="12" y="94"/>
                </a:lnTo>
                <a:lnTo>
                  <a:pt x="10" y="94"/>
                </a:lnTo>
                <a:lnTo>
                  <a:pt x="10" y="94"/>
                </a:lnTo>
                <a:lnTo>
                  <a:pt x="10" y="92"/>
                </a:lnTo>
                <a:lnTo>
                  <a:pt x="8" y="90"/>
                </a:lnTo>
                <a:lnTo>
                  <a:pt x="8" y="90"/>
                </a:lnTo>
                <a:lnTo>
                  <a:pt x="8" y="90"/>
                </a:lnTo>
                <a:lnTo>
                  <a:pt x="6" y="90"/>
                </a:lnTo>
                <a:lnTo>
                  <a:pt x="6" y="90"/>
                </a:lnTo>
                <a:lnTo>
                  <a:pt x="6" y="90"/>
                </a:lnTo>
                <a:lnTo>
                  <a:pt x="6" y="88"/>
                </a:lnTo>
                <a:lnTo>
                  <a:pt x="6" y="86"/>
                </a:lnTo>
                <a:lnTo>
                  <a:pt x="8" y="86"/>
                </a:lnTo>
                <a:lnTo>
                  <a:pt x="8" y="86"/>
                </a:lnTo>
                <a:lnTo>
                  <a:pt x="8" y="84"/>
                </a:lnTo>
                <a:lnTo>
                  <a:pt x="8" y="84"/>
                </a:lnTo>
                <a:lnTo>
                  <a:pt x="6" y="84"/>
                </a:lnTo>
                <a:lnTo>
                  <a:pt x="6" y="84"/>
                </a:lnTo>
                <a:lnTo>
                  <a:pt x="6" y="84"/>
                </a:lnTo>
                <a:lnTo>
                  <a:pt x="6" y="84"/>
                </a:lnTo>
                <a:lnTo>
                  <a:pt x="4" y="84"/>
                </a:lnTo>
                <a:lnTo>
                  <a:pt x="4" y="82"/>
                </a:lnTo>
                <a:lnTo>
                  <a:pt x="4" y="82"/>
                </a:lnTo>
                <a:lnTo>
                  <a:pt x="4" y="82"/>
                </a:lnTo>
                <a:lnTo>
                  <a:pt x="4" y="80"/>
                </a:lnTo>
                <a:lnTo>
                  <a:pt x="2" y="80"/>
                </a:lnTo>
                <a:lnTo>
                  <a:pt x="2" y="80"/>
                </a:lnTo>
                <a:lnTo>
                  <a:pt x="2" y="80"/>
                </a:lnTo>
                <a:lnTo>
                  <a:pt x="4" y="80"/>
                </a:lnTo>
                <a:lnTo>
                  <a:pt x="4" y="78"/>
                </a:lnTo>
                <a:lnTo>
                  <a:pt x="4" y="78"/>
                </a:lnTo>
                <a:lnTo>
                  <a:pt x="4" y="76"/>
                </a:lnTo>
                <a:lnTo>
                  <a:pt x="6" y="76"/>
                </a:lnTo>
                <a:lnTo>
                  <a:pt x="6" y="76"/>
                </a:lnTo>
                <a:lnTo>
                  <a:pt x="6" y="74"/>
                </a:lnTo>
                <a:lnTo>
                  <a:pt x="6" y="74"/>
                </a:lnTo>
                <a:lnTo>
                  <a:pt x="6" y="74"/>
                </a:lnTo>
                <a:lnTo>
                  <a:pt x="4" y="74"/>
                </a:lnTo>
                <a:lnTo>
                  <a:pt x="4" y="72"/>
                </a:lnTo>
                <a:lnTo>
                  <a:pt x="4" y="72"/>
                </a:lnTo>
                <a:lnTo>
                  <a:pt x="4" y="70"/>
                </a:lnTo>
                <a:lnTo>
                  <a:pt x="2" y="70"/>
                </a:lnTo>
                <a:lnTo>
                  <a:pt x="2" y="68"/>
                </a:lnTo>
                <a:lnTo>
                  <a:pt x="2" y="68"/>
                </a:lnTo>
                <a:lnTo>
                  <a:pt x="2" y="68"/>
                </a:lnTo>
                <a:lnTo>
                  <a:pt x="2" y="68"/>
                </a:lnTo>
                <a:lnTo>
                  <a:pt x="2" y="68"/>
                </a:lnTo>
                <a:lnTo>
                  <a:pt x="2" y="66"/>
                </a:lnTo>
                <a:lnTo>
                  <a:pt x="2" y="66"/>
                </a:lnTo>
                <a:lnTo>
                  <a:pt x="0" y="66"/>
                </a:lnTo>
                <a:lnTo>
                  <a:pt x="0" y="66"/>
                </a:lnTo>
                <a:lnTo>
                  <a:pt x="0" y="64"/>
                </a:lnTo>
                <a:lnTo>
                  <a:pt x="0" y="64"/>
                </a:lnTo>
                <a:lnTo>
                  <a:pt x="0" y="64"/>
                </a:lnTo>
                <a:lnTo>
                  <a:pt x="0" y="64"/>
                </a:lnTo>
                <a:lnTo>
                  <a:pt x="2" y="62"/>
                </a:lnTo>
                <a:lnTo>
                  <a:pt x="2" y="62"/>
                </a:lnTo>
                <a:lnTo>
                  <a:pt x="2" y="62"/>
                </a:lnTo>
                <a:lnTo>
                  <a:pt x="2" y="62"/>
                </a:lnTo>
                <a:lnTo>
                  <a:pt x="2" y="60"/>
                </a:lnTo>
                <a:lnTo>
                  <a:pt x="4" y="60"/>
                </a:lnTo>
                <a:lnTo>
                  <a:pt x="4" y="58"/>
                </a:lnTo>
                <a:lnTo>
                  <a:pt x="4" y="56"/>
                </a:lnTo>
                <a:lnTo>
                  <a:pt x="2" y="56"/>
                </a:lnTo>
                <a:lnTo>
                  <a:pt x="2" y="56"/>
                </a:lnTo>
                <a:lnTo>
                  <a:pt x="2" y="56"/>
                </a:lnTo>
                <a:lnTo>
                  <a:pt x="0" y="54"/>
                </a:lnTo>
                <a:lnTo>
                  <a:pt x="0" y="54"/>
                </a:lnTo>
                <a:lnTo>
                  <a:pt x="0" y="52"/>
                </a:lnTo>
                <a:lnTo>
                  <a:pt x="0" y="52"/>
                </a:lnTo>
                <a:lnTo>
                  <a:pt x="0" y="52"/>
                </a:lnTo>
                <a:lnTo>
                  <a:pt x="2" y="50"/>
                </a:lnTo>
                <a:lnTo>
                  <a:pt x="2" y="50"/>
                </a:lnTo>
                <a:lnTo>
                  <a:pt x="4" y="52"/>
                </a:lnTo>
                <a:lnTo>
                  <a:pt x="6" y="52"/>
                </a:lnTo>
                <a:lnTo>
                  <a:pt x="6" y="52"/>
                </a:lnTo>
                <a:lnTo>
                  <a:pt x="8" y="50"/>
                </a:lnTo>
                <a:lnTo>
                  <a:pt x="8" y="50"/>
                </a:lnTo>
                <a:lnTo>
                  <a:pt x="10" y="50"/>
                </a:lnTo>
                <a:lnTo>
                  <a:pt x="10" y="50"/>
                </a:lnTo>
                <a:lnTo>
                  <a:pt x="10" y="50"/>
                </a:lnTo>
                <a:lnTo>
                  <a:pt x="10" y="50"/>
                </a:lnTo>
                <a:lnTo>
                  <a:pt x="10" y="48"/>
                </a:lnTo>
                <a:lnTo>
                  <a:pt x="10" y="48"/>
                </a:lnTo>
                <a:lnTo>
                  <a:pt x="10" y="48"/>
                </a:lnTo>
                <a:lnTo>
                  <a:pt x="10" y="48"/>
                </a:lnTo>
                <a:lnTo>
                  <a:pt x="10" y="48"/>
                </a:lnTo>
                <a:lnTo>
                  <a:pt x="12" y="46"/>
                </a:lnTo>
                <a:lnTo>
                  <a:pt x="12" y="46"/>
                </a:lnTo>
                <a:lnTo>
                  <a:pt x="12" y="46"/>
                </a:lnTo>
                <a:lnTo>
                  <a:pt x="14" y="46"/>
                </a:lnTo>
                <a:lnTo>
                  <a:pt x="14" y="46"/>
                </a:lnTo>
                <a:lnTo>
                  <a:pt x="12" y="44"/>
                </a:lnTo>
                <a:lnTo>
                  <a:pt x="14" y="44"/>
                </a:lnTo>
                <a:lnTo>
                  <a:pt x="14" y="44"/>
                </a:lnTo>
                <a:lnTo>
                  <a:pt x="14" y="44"/>
                </a:lnTo>
                <a:lnTo>
                  <a:pt x="14" y="42"/>
                </a:lnTo>
                <a:lnTo>
                  <a:pt x="12" y="42"/>
                </a:lnTo>
                <a:lnTo>
                  <a:pt x="12" y="42"/>
                </a:lnTo>
                <a:lnTo>
                  <a:pt x="10" y="42"/>
                </a:lnTo>
                <a:lnTo>
                  <a:pt x="8" y="42"/>
                </a:lnTo>
                <a:lnTo>
                  <a:pt x="8" y="40"/>
                </a:lnTo>
                <a:lnTo>
                  <a:pt x="8" y="40"/>
                </a:lnTo>
                <a:lnTo>
                  <a:pt x="10" y="40"/>
                </a:lnTo>
                <a:lnTo>
                  <a:pt x="8" y="40"/>
                </a:lnTo>
                <a:lnTo>
                  <a:pt x="8" y="40"/>
                </a:lnTo>
                <a:lnTo>
                  <a:pt x="8" y="40"/>
                </a:lnTo>
                <a:lnTo>
                  <a:pt x="10" y="38"/>
                </a:lnTo>
                <a:lnTo>
                  <a:pt x="12" y="38"/>
                </a:lnTo>
                <a:lnTo>
                  <a:pt x="12" y="40"/>
                </a:lnTo>
                <a:lnTo>
                  <a:pt x="14" y="38"/>
                </a:lnTo>
                <a:lnTo>
                  <a:pt x="14" y="38"/>
                </a:lnTo>
                <a:lnTo>
                  <a:pt x="14" y="38"/>
                </a:lnTo>
                <a:lnTo>
                  <a:pt x="14" y="36"/>
                </a:lnTo>
                <a:lnTo>
                  <a:pt x="14" y="36"/>
                </a:lnTo>
                <a:lnTo>
                  <a:pt x="14" y="36"/>
                </a:lnTo>
                <a:lnTo>
                  <a:pt x="14" y="34"/>
                </a:lnTo>
                <a:lnTo>
                  <a:pt x="14" y="34"/>
                </a:lnTo>
                <a:lnTo>
                  <a:pt x="14" y="34"/>
                </a:lnTo>
                <a:lnTo>
                  <a:pt x="14" y="34"/>
                </a:lnTo>
                <a:lnTo>
                  <a:pt x="14" y="30"/>
                </a:lnTo>
                <a:lnTo>
                  <a:pt x="14" y="30"/>
                </a:lnTo>
                <a:lnTo>
                  <a:pt x="16" y="28"/>
                </a:lnTo>
                <a:lnTo>
                  <a:pt x="16" y="28"/>
                </a:lnTo>
                <a:lnTo>
                  <a:pt x="16" y="28"/>
                </a:lnTo>
                <a:lnTo>
                  <a:pt x="16" y="28"/>
                </a:lnTo>
                <a:lnTo>
                  <a:pt x="14" y="28"/>
                </a:lnTo>
                <a:lnTo>
                  <a:pt x="14" y="28"/>
                </a:lnTo>
                <a:lnTo>
                  <a:pt x="14" y="28"/>
                </a:lnTo>
                <a:lnTo>
                  <a:pt x="12" y="28"/>
                </a:lnTo>
                <a:lnTo>
                  <a:pt x="12" y="28"/>
                </a:lnTo>
                <a:lnTo>
                  <a:pt x="12" y="28"/>
                </a:lnTo>
                <a:lnTo>
                  <a:pt x="12" y="26"/>
                </a:lnTo>
                <a:lnTo>
                  <a:pt x="12" y="26"/>
                </a:lnTo>
                <a:lnTo>
                  <a:pt x="12" y="26"/>
                </a:lnTo>
                <a:lnTo>
                  <a:pt x="12" y="24"/>
                </a:lnTo>
                <a:lnTo>
                  <a:pt x="14" y="24"/>
                </a:lnTo>
                <a:lnTo>
                  <a:pt x="14" y="22"/>
                </a:lnTo>
                <a:lnTo>
                  <a:pt x="16" y="22"/>
                </a:lnTo>
                <a:lnTo>
                  <a:pt x="16" y="22"/>
                </a:lnTo>
                <a:lnTo>
                  <a:pt x="18" y="22"/>
                </a:lnTo>
                <a:lnTo>
                  <a:pt x="18" y="22"/>
                </a:lnTo>
                <a:lnTo>
                  <a:pt x="18" y="22"/>
                </a:lnTo>
                <a:lnTo>
                  <a:pt x="20" y="22"/>
                </a:lnTo>
                <a:lnTo>
                  <a:pt x="22" y="22"/>
                </a:lnTo>
                <a:lnTo>
                  <a:pt x="22" y="22"/>
                </a:lnTo>
                <a:lnTo>
                  <a:pt x="22" y="22"/>
                </a:lnTo>
                <a:lnTo>
                  <a:pt x="24" y="22"/>
                </a:lnTo>
                <a:lnTo>
                  <a:pt x="24" y="22"/>
                </a:lnTo>
                <a:lnTo>
                  <a:pt x="24" y="22"/>
                </a:lnTo>
                <a:lnTo>
                  <a:pt x="24" y="22"/>
                </a:lnTo>
                <a:lnTo>
                  <a:pt x="24" y="24"/>
                </a:lnTo>
                <a:lnTo>
                  <a:pt x="26" y="24"/>
                </a:lnTo>
                <a:lnTo>
                  <a:pt x="26" y="24"/>
                </a:lnTo>
                <a:lnTo>
                  <a:pt x="26" y="24"/>
                </a:lnTo>
                <a:lnTo>
                  <a:pt x="26" y="26"/>
                </a:lnTo>
                <a:lnTo>
                  <a:pt x="26" y="26"/>
                </a:lnTo>
                <a:lnTo>
                  <a:pt x="24" y="26"/>
                </a:lnTo>
                <a:lnTo>
                  <a:pt x="26" y="26"/>
                </a:lnTo>
                <a:lnTo>
                  <a:pt x="26" y="26"/>
                </a:lnTo>
                <a:lnTo>
                  <a:pt x="26" y="26"/>
                </a:lnTo>
                <a:lnTo>
                  <a:pt x="28" y="26"/>
                </a:lnTo>
                <a:lnTo>
                  <a:pt x="28" y="26"/>
                </a:lnTo>
                <a:lnTo>
                  <a:pt x="28" y="26"/>
                </a:lnTo>
                <a:lnTo>
                  <a:pt x="28" y="26"/>
                </a:lnTo>
                <a:lnTo>
                  <a:pt x="28" y="26"/>
                </a:lnTo>
                <a:lnTo>
                  <a:pt x="28" y="24"/>
                </a:lnTo>
                <a:lnTo>
                  <a:pt x="28" y="24"/>
                </a:lnTo>
                <a:lnTo>
                  <a:pt x="28" y="24"/>
                </a:lnTo>
                <a:lnTo>
                  <a:pt x="28" y="24"/>
                </a:lnTo>
                <a:lnTo>
                  <a:pt x="28" y="24"/>
                </a:lnTo>
                <a:lnTo>
                  <a:pt x="28" y="24"/>
                </a:lnTo>
                <a:lnTo>
                  <a:pt x="28" y="24"/>
                </a:lnTo>
                <a:lnTo>
                  <a:pt x="28" y="24"/>
                </a:lnTo>
                <a:lnTo>
                  <a:pt x="30" y="24"/>
                </a:lnTo>
                <a:lnTo>
                  <a:pt x="30" y="26"/>
                </a:lnTo>
                <a:lnTo>
                  <a:pt x="30" y="26"/>
                </a:lnTo>
                <a:lnTo>
                  <a:pt x="30" y="26"/>
                </a:lnTo>
                <a:lnTo>
                  <a:pt x="30" y="26"/>
                </a:lnTo>
                <a:lnTo>
                  <a:pt x="30" y="28"/>
                </a:lnTo>
                <a:lnTo>
                  <a:pt x="30" y="28"/>
                </a:lnTo>
                <a:lnTo>
                  <a:pt x="30" y="26"/>
                </a:lnTo>
                <a:lnTo>
                  <a:pt x="30" y="26"/>
                </a:lnTo>
                <a:lnTo>
                  <a:pt x="30" y="26"/>
                </a:lnTo>
                <a:lnTo>
                  <a:pt x="32" y="26"/>
                </a:lnTo>
                <a:lnTo>
                  <a:pt x="32" y="24"/>
                </a:lnTo>
                <a:lnTo>
                  <a:pt x="30" y="24"/>
                </a:lnTo>
                <a:lnTo>
                  <a:pt x="30" y="22"/>
                </a:lnTo>
                <a:lnTo>
                  <a:pt x="30" y="22"/>
                </a:lnTo>
                <a:lnTo>
                  <a:pt x="30" y="20"/>
                </a:lnTo>
                <a:lnTo>
                  <a:pt x="32" y="20"/>
                </a:lnTo>
                <a:lnTo>
                  <a:pt x="32" y="20"/>
                </a:lnTo>
                <a:lnTo>
                  <a:pt x="32" y="20"/>
                </a:lnTo>
                <a:lnTo>
                  <a:pt x="32" y="20"/>
                </a:lnTo>
                <a:lnTo>
                  <a:pt x="32" y="20"/>
                </a:lnTo>
                <a:lnTo>
                  <a:pt x="34" y="20"/>
                </a:lnTo>
                <a:lnTo>
                  <a:pt x="34" y="20"/>
                </a:lnTo>
                <a:lnTo>
                  <a:pt x="34" y="20"/>
                </a:lnTo>
                <a:lnTo>
                  <a:pt x="34" y="20"/>
                </a:lnTo>
                <a:lnTo>
                  <a:pt x="36" y="20"/>
                </a:lnTo>
                <a:lnTo>
                  <a:pt x="36" y="20"/>
                </a:lnTo>
                <a:lnTo>
                  <a:pt x="38" y="20"/>
                </a:lnTo>
                <a:lnTo>
                  <a:pt x="38" y="20"/>
                </a:lnTo>
                <a:lnTo>
                  <a:pt x="38" y="20"/>
                </a:lnTo>
                <a:lnTo>
                  <a:pt x="40" y="20"/>
                </a:lnTo>
                <a:lnTo>
                  <a:pt x="40" y="20"/>
                </a:lnTo>
                <a:lnTo>
                  <a:pt x="40" y="20"/>
                </a:lnTo>
                <a:lnTo>
                  <a:pt x="42" y="22"/>
                </a:lnTo>
                <a:lnTo>
                  <a:pt x="42" y="22"/>
                </a:lnTo>
                <a:lnTo>
                  <a:pt x="44" y="24"/>
                </a:lnTo>
                <a:lnTo>
                  <a:pt x="44" y="24"/>
                </a:lnTo>
                <a:lnTo>
                  <a:pt x="44" y="24"/>
                </a:lnTo>
                <a:lnTo>
                  <a:pt x="46" y="24"/>
                </a:lnTo>
                <a:lnTo>
                  <a:pt x="46" y="24"/>
                </a:lnTo>
                <a:lnTo>
                  <a:pt x="46" y="24"/>
                </a:lnTo>
                <a:lnTo>
                  <a:pt x="46" y="24"/>
                </a:lnTo>
                <a:lnTo>
                  <a:pt x="46" y="24"/>
                </a:lnTo>
                <a:lnTo>
                  <a:pt x="46" y="24"/>
                </a:lnTo>
                <a:lnTo>
                  <a:pt x="46" y="24"/>
                </a:lnTo>
                <a:lnTo>
                  <a:pt x="46" y="24"/>
                </a:lnTo>
                <a:lnTo>
                  <a:pt x="44" y="24"/>
                </a:lnTo>
                <a:lnTo>
                  <a:pt x="44" y="24"/>
                </a:lnTo>
                <a:lnTo>
                  <a:pt x="44" y="24"/>
                </a:lnTo>
                <a:lnTo>
                  <a:pt x="42" y="22"/>
                </a:lnTo>
                <a:lnTo>
                  <a:pt x="42" y="22"/>
                </a:lnTo>
                <a:lnTo>
                  <a:pt x="42" y="20"/>
                </a:lnTo>
                <a:lnTo>
                  <a:pt x="42" y="20"/>
                </a:lnTo>
                <a:lnTo>
                  <a:pt x="40" y="20"/>
                </a:lnTo>
                <a:lnTo>
                  <a:pt x="40" y="20"/>
                </a:lnTo>
                <a:lnTo>
                  <a:pt x="40" y="20"/>
                </a:lnTo>
                <a:lnTo>
                  <a:pt x="38" y="20"/>
                </a:lnTo>
                <a:lnTo>
                  <a:pt x="38" y="20"/>
                </a:lnTo>
                <a:lnTo>
                  <a:pt x="36" y="20"/>
                </a:lnTo>
                <a:lnTo>
                  <a:pt x="36" y="18"/>
                </a:lnTo>
                <a:lnTo>
                  <a:pt x="36" y="18"/>
                </a:lnTo>
                <a:lnTo>
                  <a:pt x="36" y="18"/>
                </a:lnTo>
                <a:lnTo>
                  <a:pt x="34" y="18"/>
                </a:lnTo>
                <a:lnTo>
                  <a:pt x="34" y="18"/>
                </a:lnTo>
                <a:lnTo>
                  <a:pt x="34" y="16"/>
                </a:lnTo>
                <a:lnTo>
                  <a:pt x="34" y="16"/>
                </a:lnTo>
                <a:lnTo>
                  <a:pt x="36" y="16"/>
                </a:lnTo>
                <a:lnTo>
                  <a:pt x="36" y="16"/>
                </a:lnTo>
                <a:lnTo>
                  <a:pt x="36" y="18"/>
                </a:lnTo>
                <a:lnTo>
                  <a:pt x="36" y="16"/>
                </a:lnTo>
                <a:lnTo>
                  <a:pt x="36" y="16"/>
                </a:lnTo>
                <a:lnTo>
                  <a:pt x="36" y="16"/>
                </a:lnTo>
                <a:lnTo>
                  <a:pt x="36" y="16"/>
                </a:lnTo>
                <a:lnTo>
                  <a:pt x="34" y="16"/>
                </a:lnTo>
                <a:lnTo>
                  <a:pt x="34" y="14"/>
                </a:lnTo>
                <a:lnTo>
                  <a:pt x="34" y="14"/>
                </a:lnTo>
                <a:lnTo>
                  <a:pt x="34" y="14"/>
                </a:lnTo>
                <a:lnTo>
                  <a:pt x="34" y="14"/>
                </a:lnTo>
                <a:lnTo>
                  <a:pt x="34" y="12"/>
                </a:lnTo>
                <a:lnTo>
                  <a:pt x="34" y="12"/>
                </a:lnTo>
                <a:lnTo>
                  <a:pt x="32" y="14"/>
                </a:lnTo>
                <a:lnTo>
                  <a:pt x="32" y="14"/>
                </a:lnTo>
                <a:lnTo>
                  <a:pt x="32" y="14"/>
                </a:lnTo>
                <a:lnTo>
                  <a:pt x="32" y="12"/>
                </a:lnTo>
                <a:lnTo>
                  <a:pt x="30" y="12"/>
                </a:lnTo>
                <a:lnTo>
                  <a:pt x="32" y="12"/>
                </a:lnTo>
                <a:lnTo>
                  <a:pt x="32" y="12"/>
                </a:lnTo>
                <a:lnTo>
                  <a:pt x="32" y="10"/>
                </a:lnTo>
                <a:lnTo>
                  <a:pt x="34" y="10"/>
                </a:lnTo>
                <a:lnTo>
                  <a:pt x="34" y="10"/>
                </a:lnTo>
                <a:lnTo>
                  <a:pt x="34" y="10"/>
                </a:lnTo>
                <a:lnTo>
                  <a:pt x="36" y="10"/>
                </a:lnTo>
                <a:lnTo>
                  <a:pt x="36" y="10"/>
                </a:lnTo>
                <a:lnTo>
                  <a:pt x="36" y="10"/>
                </a:lnTo>
                <a:lnTo>
                  <a:pt x="36" y="8"/>
                </a:lnTo>
                <a:lnTo>
                  <a:pt x="34" y="8"/>
                </a:lnTo>
                <a:lnTo>
                  <a:pt x="34" y="8"/>
                </a:lnTo>
                <a:lnTo>
                  <a:pt x="34" y="8"/>
                </a:lnTo>
                <a:lnTo>
                  <a:pt x="34" y="6"/>
                </a:lnTo>
                <a:lnTo>
                  <a:pt x="32" y="6"/>
                </a:lnTo>
                <a:lnTo>
                  <a:pt x="32" y="6"/>
                </a:lnTo>
                <a:lnTo>
                  <a:pt x="32" y="6"/>
                </a:lnTo>
                <a:lnTo>
                  <a:pt x="32" y="4"/>
                </a:lnTo>
                <a:lnTo>
                  <a:pt x="30" y="4"/>
                </a:lnTo>
                <a:lnTo>
                  <a:pt x="30" y="4"/>
                </a:lnTo>
                <a:lnTo>
                  <a:pt x="30" y="4"/>
                </a:lnTo>
                <a:lnTo>
                  <a:pt x="28" y="4"/>
                </a:lnTo>
                <a:lnTo>
                  <a:pt x="26" y="4"/>
                </a:lnTo>
                <a:lnTo>
                  <a:pt x="26" y="4"/>
                </a:lnTo>
                <a:lnTo>
                  <a:pt x="26" y="6"/>
                </a:lnTo>
                <a:lnTo>
                  <a:pt x="26" y="6"/>
                </a:lnTo>
                <a:lnTo>
                  <a:pt x="26" y="6"/>
                </a:lnTo>
                <a:lnTo>
                  <a:pt x="26" y="4"/>
                </a:lnTo>
                <a:lnTo>
                  <a:pt x="26" y="4"/>
                </a:lnTo>
                <a:lnTo>
                  <a:pt x="26" y="2"/>
                </a:lnTo>
                <a:lnTo>
                  <a:pt x="28" y="2"/>
                </a:lnTo>
                <a:lnTo>
                  <a:pt x="28" y="0"/>
                </a:lnTo>
                <a:lnTo>
                  <a:pt x="28" y="0"/>
                </a:lnTo>
                <a:lnTo>
                  <a:pt x="28" y="0"/>
                </a:lnTo>
                <a:lnTo>
                  <a:pt x="28" y="2"/>
                </a:lnTo>
                <a:lnTo>
                  <a:pt x="28" y="2"/>
                </a:lnTo>
                <a:lnTo>
                  <a:pt x="28" y="2"/>
                </a:lnTo>
                <a:lnTo>
                  <a:pt x="28" y="2"/>
                </a:lnTo>
                <a:lnTo>
                  <a:pt x="28" y="2"/>
                </a:lnTo>
                <a:lnTo>
                  <a:pt x="28" y="4"/>
                </a:lnTo>
                <a:lnTo>
                  <a:pt x="30" y="4"/>
                </a:lnTo>
                <a:lnTo>
                  <a:pt x="30" y="4"/>
                </a:lnTo>
                <a:lnTo>
                  <a:pt x="32" y="2"/>
                </a:lnTo>
                <a:lnTo>
                  <a:pt x="32" y="4"/>
                </a:lnTo>
                <a:lnTo>
                  <a:pt x="32" y="4"/>
                </a:lnTo>
                <a:lnTo>
                  <a:pt x="32" y="4"/>
                </a:lnTo>
                <a:lnTo>
                  <a:pt x="32" y="4"/>
                </a:lnTo>
                <a:lnTo>
                  <a:pt x="34" y="2"/>
                </a:lnTo>
                <a:lnTo>
                  <a:pt x="34" y="4"/>
                </a:lnTo>
                <a:lnTo>
                  <a:pt x="34" y="4"/>
                </a:lnTo>
                <a:lnTo>
                  <a:pt x="38" y="4"/>
                </a:lnTo>
                <a:lnTo>
                  <a:pt x="38" y="4"/>
                </a:lnTo>
                <a:lnTo>
                  <a:pt x="38" y="4"/>
                </a:lnTo>
                <a:lnTo>
                  <a:pt x="38" y="4"/>
                </a:lnTo>
                <a:lnTo>
                  <a:pt x="40" y="4"/>
                </a:lnTo>
                <a:lnTo>
                  <a:pt x="40" y="4"/>
                </a:lnTo>
                <a:lnTo>
                  <a:pt x="40" y="4"/>
                </a:lnTo>
                <a:lnTo>
                  <a:pt x="40" y="4"/>
                </a:lnTo>
                <a:lnTo>
                  <a:pt x="40" y="4"/>
                </a:lnTo>
                <a:lnTo>
                  <a:pt x="42" y="4"/>
                </a:lnTo>
                <a:lnTo>
                  <a:pt x="44" y="4"/>
                </a:lnTo>
                <a:lnTo>
                  <a:pt x="46" y="4"/>
                </a:lnTo>
                <a:lnTo>
                  <a:pt x="46" y="4"/>
                </a:lnTo>
                <a:lnTo>
                  <a:pt x="46" y="6"/>
                </a:lnTo>
                <a:lnTo>
                  <a:pt x="48" y="6"/>
                </a:lnTo>
                <a:lnTo>
                  <a:pt x="48" y="6"/>
                </a:lnTo>
                <a:lnTo>
                  <a:pt x="48" y="8"/>
                </a:lnTo>
                <a:lnTo>
                  <a:pt x="48" y="8"/>
                </a:lnTo>
                <a:lnTo>
                  <a:pt x="48" y="10"/>
                </a:lnTo>
                <a:lnTo>
                  <a:pt x="48" y="10"/>
                </a:lnTo>
                <a:lnTo>
                  <a:pt x="46" y="10"/>
                </a:lnTo>
                <a:lnTo>
                  <a:pt x="46" y="10"/>
                </a:lnTo>
                <a:lnTo>
                  <a:pt x="46" y="10"/>
                </a:lnTo>
                <a:lnTo>
                  <a:pt x="46" y="10"/>
                </a:lnTo>
                <a:lnTo>
                  <a:pt x="46" y="10"/>
                </a:lnTo>
                <a:lnTo>
                  <a:pt x="48" y="10"/>
                </a:lnTo>
                <a:lnTo>
                  <a:pt x="50" y="10"/>
                </a:lnTo>
                <a:lnTo>
                  <a:pt x="50" y="10"/>
                </a:lnTo>
                <a:lnTo>
                  <a:pt x="52" y="10"/>
                </a:lnTo>
                <a:lnTo>
                  <a:pt x="56" y="12"/>
                </a:lnTo>
                <a:lnTo>
                  <a:pt x="56" y="12"/>
                </a:lnTo>
                <a:lnTo>
                  <a:pt x="56" y="12"/>
                </a:lnTo>
                <a:lnTo>
                  <a:pt x="58" y="12"/>
                </a:lnTo>
                <a:lnTo>
                  <a:pt x="58" y="12"/>
                </a:lnTo>
                <a:lnTo>
                  <a:pt x="58" y="12"/>
                </a:lnTo>
                <a:lnTo>
                  <a:pt x="60" y="12"/>
                </a:lnTo>
                <a:lnTo>
                  <a:pt x="60" y="12"/>
                </a:lnTo>
                <a:lnTo>
                  <a:pt x="60" y="12"/>
                </a:lnTo>
                <a:close/>
                <a:moveTo>
                  <a:pt x="60" y="12"/>
                </a:moveTo>
                <a:lnTo>
                  <a:pt x="60" y="12"/>
                </a:lnTo>
                <a:lnTo>
                  <a:pt x="60" y="12"/>
                </a:lnTo>
                <a:lnTo>
                  <a:pt x="60" y="12"/>
                </a:lnTo>
                <a:lnTo>
                  <a:pt x="60" y="12"/>
                </a:lnTo>
                <a:close/>
                <a:moveTo>
                  <a:pt x="64" y="10"/>
                </a:moveTo>
                <a:lnTo>
                  <a:pt x="62" y="10"/>
                </a:lnTo>
                <a:lnTo>
                  <a:pt x="62" y="10"/>
                </a:lnTo>
                <a:lnTo>
                  <a:pt x="60" y="10"/>
                </a:lnTo>
                <a:lnTo>
                  <a:pt x="60" y="10"/>
                </a:lnTo>
                <a:lnTo>
                  <a:pt x="60" y="10"/>
                </a:lnTo>
                <a:lnTo>
                  <a:pt x="60" y="10"/>
                </a:lnTo>
                <a:lnTo>
                  <a:pt x="60" y="10"/>
                </a:lnTo>
                <a:lnTo>
                  <a:pt x="60" y="10"/>
                </a:lnTo>
                <a:lnTo>
                  <a:pt x="60" y="10"/>
                </a:lnTo>
                <a:lnTo>
                  <a:pt x="62" y="8"/>
                </a:lnTo>
                <a:lnTo>
                  <a:pt x="62" y="10"/>
                </a:lnTo>
                <a:lnTo>
                  <a:pt x="64" y="10"/>
                </a:lnTo>
                <a:lnTo>
                  <a:pt x="64" y="10"/>
                </a:lnTo>
                <a:lnTo>
                  <a:pt x="64" y="10"/>
                </a:lnTo>
                <a:lnTo>
                  <a:pt x="64" y="10"/>
                </a:lnTo>
                <a:lnTo>
                  <a:pt x="64" y="10"/>
                </a:lnTo>
                <a:close/>
                <a:moveTo>
                  <a:pt x="38" y="118"/>
                </a:moveTo>
                <a:lnTo>
                  <a:pt x="38" y="118"/>
                </a:lnTo>
                <a:lnTo>
                  <a:pt x="38" y="118"/>
                </a:lnTo>
                <a:lnTo>
                  <a:pt x="38" y="118"/>
                </a:lnTo>
                <a:lnTo>
                  <a:pt x="38" y="118"/>
                </a:lnTo>
                <a:close/>
                <a:moveTo>
                  <a:pt x="90" y="8"/>
                </a:moveTo>
                <a:lnTo>
                  <a:pt x="90" y="8"/>
                </a:lnTo>
                <a:lnTo>
                  <a:pt x="90" y="8"/>
                </a:lnTo>
                <a:lnTo>
                  <a:pt x="90" y="8"/>
                </a:lnTo>
                <a:lnTo>
                  <a:pt x="90" y="8"/>
                </a:lnTo>
                <a:lnTo>
                  <a:pt x="90" y="8"/>
                </a:lnTo>
                <a:lnTo>
                  <a:pt x="92" y="8"/>
                </a:lnTo>
                <a:lnTo>
                  <a:pt x="92" y="8"/>
                </a:lnTo>
                <a:lnTo>
                  <a:pt x="92" y="8"/>
                </a:lnTo>
                <a:lnTo>
                  <a:pt x="92" y="8"/>
                </a:lnTo>
                <a:lnTo>
                  <a:pt x="94" y="8"/>
                </a:lnTo>
                <a:lnTo>
                  <a:pt x="94" y="8"/>
                </a:lnTo>
                <a:lnTo>
                  <a:pt x="94" y="10"/>
                </a:lnTo>
                <a:lnTo>
                  <a:pt x="94" y="10"/>
                </a:lnTo>
                <a:lnTo>
                  <a:pt x="92" y="10"/>
                </a:lnTo>
                <a:lnTo>
                  <a:pt x="92" y="10"/>
                </a:lnTo>
                <a:lnTo>
                  <a:pt x="92" y="10"/>
                </a:lnTo>
                <a:lnTo>
                  <a:pt x="92" y="10"/>
                </a:lnTo>
                <a:lnTo>
                  <a:pt x="92" y="10"/>
                </a:lnTo>
                <a:lnTo>
                  <a:pt x="92" y="12"/>
                </a:lnTo>
                <a:lnTo>
                  <a:pt x="92" y="12"/>
                </a:lnTo>
                <a:lnTo>
                  <a:pt x="94" y="12"/>
                </a:lnTo>
                <a:lnTo>
                  <a:pt x="94" y="12"/>
                </a:lnTo>
                <a:lnTo>
                  <a:pt x="94" y="12"/>
                </a:lnTo>
                <a:lnTo>
                  <a:pt x="94" y="12"/>
                </a:lnTo>
                <a:lnTo>
                  <a:pt x="94" y="12"/>
                </a:lnTo>
                <a:lnTo>
                  <a:pt x="94" y="12"/>
                </a:lnTo>
                <a:lnTo>
                  <a:pt x="94" y="14"/>
                </a:lnTo>
                <a:lnTo>
                  <a:pt x="94" y="14"/>
                </a:lnTo>
                <a:lnTo>
                  <a:pt x="94" y="12"/>
                </a:lnTo>
                <a:lnTo>
                  <a:pt x="94" y="12"/>
                </a:lnTo>
                <a:lnTo>
                  <a:pt x="94" y="12"/>
                </a:lnTo>
                <a:lnTo>
                  <a:pt x="94" y="12"/>
                </a:lnTo>
                <a:lnTo>
                  <a:pt x="92" y="12"/>
                </a:lnTo>
                <a:lnTo>
                  <a:pt x="90" y="12"/>
                </a:lnTo>
                <a:lnTo>
                  <a:pt x="90" y="14"/>
                </a:lnTo>
                <a:lnTo>
                  <a:pt x="90" y="14"/>
                </a:lnTo>
                <a:lnTo>
                  <a:pt x="90" y="14"/>
                </a:lnTo>
                <a:lnTo>
                  <a:pt x="90" y="14"/>
                </a:lnTo>
                <a:lnTo>
                  <a:pt x="90" y="14"/>
                </a:lnTo>
                <a:lnTo>
                  <a:pt x="90" y="14"/>
                </a:lnTo>
                <a:lnTo>
                  <a:pt x="90" y="14"/>
                </a:lnTo>
                <a:lnTo>
                  <a:pt x="90" y="14"/>
                </a:lnTo>
                <a:lnTo>
                  <a:pt x="88" y="14"/>
                </a:lnTo>
                <a:lnTo>
                  <a:pt x="88" y="14"/>
                </a:lnTo>
                <a:lnTo>
                  <a:pt x="88" y="12"/>
                </a:lnTo>
                <a:lnTo>
                  <a:pt x="86" y="12"/>
                </a:lnTo>
                <a:lnTo>
                  <a:pt x="86" y="12"/>
                </a:lnTo>
                <a:lnTo>
                  <a:pt x="88" y="12"/>
                </a:lnTo>
                <a:lnTo>
                  <a:pt x="88" y="12"/>
                </a:lnTo>
                <a:lnTo>
                  <a:pt x="88" y="12"/>
                </a:lnTo>
                <a:lnTo>
                  <a:pt x="88" y="12"/>
                </a:lnTo>
                <a:lnTo>
                  <a:pt x="88" y="12"/>
                </a:lnTo>
                <a:lnTo>
                  <a:pt x="88" y="10"/>
                </a:lnTo>
                <a:lnTo>
                  <a:pt x="88" y="10"/>
                </a:lnTo>
                <a:lnTo>
                  <a:pt x="88" y="10"/>
                </a:lnTo>
                <a:lnTo>
                  <a:pt x="88" y="10"/>
                </a:lnTo>
                <a:lnTo>
                  <a:pt x="88" y="10"/>
                </a:lnTo>
                <a:lnTo>
                  <a:pt x="88" y="10"/>
                </a:lnTo>
                <a:lnTo>
                  <a:pt x="86" y="8"/>
                </a:lnTo>
                <a:lnTo>
                  <a:pt x="88" y="8"/>
                </a:lnTo>
                <a:lnTo>
                  <a:pt x="88" y="8"/>
                </a:lnTo>
                <a:lnTo>
                  <a:pt x="88" y="8"/>
                </a:lnTo>
                <a:lnTo>
                  <a:pt x="90" y="8"/>
                </a:lnTo>
                <a:lnTo>
                  <a:pt x="90" y="8"/>
                </a:lnTo>
                <a:lnTo>
                  <a:pt x="90" y="8"/>
                </a:lnTo>
                <a:lnTo>
                  <a:pt x="90" y="8"/>
                </a:lnTo>
                <a:lnTo>
                  <a:pt x="90" y="10"/>
                </a:lnTo>
                <a:lnTo>
                  <a:pt x="90" y="10"/>
                </a:lnTo>
                <a:lnTo>
                  <a:pt x="90" y="10"/>
                </a:lnTo>
                <a:lnTo>
                  <a:pt x="92" y="10"/>
                </a:lnTo>
                <a:lnTo>
                  <a:pt x="92" y="10"/>
                </a:lnTo>
                <a:lnTo>
                  <a:pt x="92" y="8"/>
                </a:lnTo>
                <a:lnTo>
                  <a:pt x="90" y="8"/>
                </a:lnTo>
                <a:lnTo>
                  <a:pt x="90" y="8"/>
                </a:lnTo>
                <a:lnTo>
                  <a:pt x="90" y="8"/>
                </a:lnTo>
                <a:lnTo>
                  <a:pt x="90" y="8"/>
                </a:lnTo>
                <a:lnTo>
                  <a:pt x="90" y="8"/>
                </a:lnTo>
                <a:lnTo>
                  <a:pt x="88" y="8"/>
                </a:lnTo>
                <a:lnTo>
                  <a:pt x="88" y="8"/>
                </a:lnTo>
                <a:lnTo>
                  <a:pt x="88" y="8"/>
                </a:lnTo>
                <a:lnTo>
                  <a:pt x="88" y="8"/>
                </a:lnTo>
                <a:lnTo>
                  <a:pt x="88" y="8"/>
                </a:lnTo>
                <a:lnTo>
                  <a:pt x="88" y="8"/>
                </a:lnTo>
                <a:lnTo>
                  <a:pt x="88" y="6"/>
                </a:lnTo>
                <a:lnTo>
                  <a:pt x="88" y="6"/>
                </a:lnTo>
                <a:lnTo>
                  <a:pt x="88" y="6"/>
                </a:lnTo>
                <a:lnTo>
                  <a:pt x="90" y="6"/>
                </a:lnTo>
                <a:lnTo>
                  <a:pt x="90" y="6"/>
                </a:lnTo>
                <a:lnTo>
                  <a:pt x="90" y="6"/>
                </a:lnTo>
                <a:lnTo>
                  <a:pt x="90" y="6"/>
                </a:lnTo>
                <a:lnTo>
                  <a:pt x="90" y="6"/>
                </a:lnTo>
                <a:lnTo>
                  <a:pt x="90" y="8"/>
                </a:lnTo>
                <a:lnTo>
                  <a:pt x="90"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6" name="Freeform 212"/>
          <p:cNvSpPr>
            <a:spLocks/>
          </p:cNvSpPr>
          <p:nvPr/>
        </p:nvSpPr>
        <p:spPr bwMode="auto">
          <a:xfrm>
            <a:off x="4806950" y="2290763"/>
            <a:ext cx="139700" cy="63500"/>
          </a:xfrm>
          <a:custGeom>
            <a:avLst/>
            <a:gdLst/>
            <a:ahLst/>
            <a:cxnLst>
              <a:cxn ang="0">
                <a:pos x="84" y="26"/>
              </a:cxn>
              <a:cxn ang="0">
                <a:pos x="80" y="30"/>
              </a:cxn>
              <a:cxn ang="0">
                <a:pos x="80" y="32"/>
              </a:cxn>
              <a:cxn ang="0">
                <a:pos x="74" y="36"/>
              </a:cxn>
              <a:cxn ang="0">
                <a:pos x="70" y="36"/>
              </a:cxn>
              <a:cxn ang="0">
                <a:pos x="66" y="38"/>
              </a:cxn>
              <a:cxn ang="0">
                <a:pos x="64" y="38"/>
              </a:cxn>
              <a:cxn ang="0">
                <a:pos x="60" y="36"/>
              </a:cxn>
              <a:cxn ang="0">
                <a:pos x="58" y="38"/>
              </a:cxn>
              <a:cxn ang="0">
                <a:pos x="52" y="36"/>
              </a:cxn>
              <a:cxn ang="0">
                <a:pos x="48" y="34"/>
              </a:cxn>
              <a:cxn ang="0">
                <a:pos x="44" y="34"/>
              </a:cxn>
              <a:cxn ang="0">
                <a:pos x="40" y="32"/>
              </a:cxn>
              <a:cxn ang="0">
                <a:pos x="38" y="36"/>
              </a:cxn>
              <a:cxn ang="0">
                <a:pos x="36" y="40"/>
              </a:cxn>
              <a:cxn ang="0">
                <a:pos x="34" y="40"/>
              </a:cxn>
              <a:cxn ang="0">
                <a:pos x="28" y="38"/>
              </a:cxn>
              <a:cxn ang="0">
                <a:pos x="24" y="36"/>
              </a:cxn>
              <a:cxn ang="0">
                <a:pos x="24" y="36"/>
              </a:cxn>
              <a:cxn ang="0">
                <a:pos x="22" y="34"/>
              </a:cxn>
              <a:cxn ang="0">
                <a:pos x="18" y="32"/>
              </a:cxn>
              <a:cxn ang="0">
                <a:pos x="10" y="28"/>
              </a:cxn>
              <a:cxn ang="0">
                <a:pos x="6" y="22"/>
              </a:cxn>
              <a:cxn ang="0">
                <a:pos x="6" y="18"/>
              </a:cxn>
              <a:cxn ang="0">
                <a:pos x="2" y="16"/>
              </a:cxn>
              <a:cxn ang="0">
                <a:pos x="2" y="12"/>
              </a:cxn>
              <a:cxn ang="0">
                <a:pos x="6" y="12"/>
              </a:cxn>
              <a:cxn ang="0">
                <a:pos x="10" y="10"/>
              </a:cxn>
              <a:cxn ang="0">
                <a:pos x="12" y="10"/>
              </a:cxn>
              <a:cxn ang="0">
                <a:pos x="14" y="10"/>
              </a:cxn>
              <a:cxn ang="0">
                <a:pos x="18" y="8"/>
              </a:cxn>
              <a:cxn ang="0">
                <a:pos x="18" y="6"/>
              </a:cxn>
              <a:cxn ang="0">
                <a:pos x="22" y="4"/>
              </a:cxn>
              <a:cxn ang="0">
                <a:pos x="28" y="2"/>
              </a:cxn>
              <a:cxn ang="0">
                <a:pos x="30" y="0"/>
              </a:cxn>
              <a:cxn ang="0">
                <a:pos x="32" y="4"/>
              </a:cxn>
              <a:cxn ang="0">
                <a:pos x="34" y="4"/>
              </a:cxn>
              <a:cxn ang="0">
                <a:pos x="38" y="2"/>
              </a:cxn>
              <a:cxn ang="0">
                <a:pos x="40" y="2"/>
              </a:cxn>
              <a:cxn ang="0">
                <a:pos x="42" y="4"/>
              </a:cxn>
              <a:cxn ang="0">
                <a:pos x="50" y="8"/>
              </a:cxn>
              <a:cxn ang="0">
                <a:pos x="54" y="6"/>
              </a:cxn>
              <a:cxn ang="0">
                <a:pos x="54" y="10"/>
              </a:cxn>
              <a:cxn ang="0">
                <a:pos x="54" y="12"/>
              </a:cxn>
              <a:cxn ang="0">
                <a:pos x="58" y="14"/>
              </a:cxn>
              <a:cxn ang="0">
                <a:pos x="60" y="16"/>
              </a:cxn>
              <a:cxn ang="0">
                <a:pos x="62" y="14"/>
              </a:cxn>
              <a:cxn ang="0">
                <a:pos x="62" y="10"/>
              </a:cxn>
              <a:cxn ang="0">
                <a:pos x="64" y="10"/>
              </a:cxn>
              <a:cxn ang="0">
                <a:pos x="68" y="12"/>
              </a:cxn>
              <a:cxn ang="0">
                <a:pos x="72" y="12"/>
              </a:cxn>
              <a:cxn ang="0">
                <a:pos x="72" y="14"/>
              </a:cxn>
              <a:cxn ang="0">
                <a:pos x="76" y="18"/>
              </a:cxn>
              <a:cxn ang="0">
                <a:pos x="80" y="18"/>
              </a:cxn>
              <a:cxn ang="0">
                <a:pos x="86" y="22"/>
              </a:cxn>
              <a:cxn ang="0">
                <a:pos x="88" y="24"/>
              </a:cxn>
            </a:cxnLst>
            <a:rect l="0" t="0" r="r" b="b"/>
            <a:pathLst>
              <a:path w="88" h="40">
                <a:moveTo>
                  <a:pt x="88" y="24"/>
                </a:moveTo>
                <a:lnTo>
                  <a:pt x="88" y="24"/>
                </a:lnTo>
                <a:lnTo>
                  <a:pt x="86" y="26"/>
                </a:lnTo>
                <a:lnTo>
                  <a:pt x="84" y="26"/>
                </a:lnTo>
                <a:lnTo>
                  <a:pt x="84" y="26"/>
                </a:lnTo>
                <a:lnTo>
                  <a:pt x="82" y="28"/>
                </a:lnTo>
                <a:lnTo>
                  <a:pt x="82" y="28"/>
                </a:lnTo>
                <a:lnTo>
                  <a:pt x="80" y="28"/>
                </a:lnTo>
                <a:lnTo>
                  <a:pt x="80" y="28"/>
                </a:lnTo>
                <a:lnTo>
                  <a:pt x="80" y="30"/>
                </a:lnTo>
                <a:lnTo>
                  <a:pt x="80" y="30"/>
                </a:lnTo>
                <a:lnTo>
                  <a:pt x="80" y="30"/>
                </a:lnTo>
                <a:lnTo>
                  <a:pt x="80" y="30"/>
                </a:lnTo>
                <a:lnTo>
                  <a:pt x="80" y="32"/>
                </a:lnTo>
                <a:lnTo>
                  <a:pt x="80" y="32"/>
                </a:lnTo>
                <a:lnTo>
                  <a:pt x="78" y="32"/>
                </a:lnTo>
                <a:lnTo>
                  <a:pt x="76" y="34"/>
                </a:lnTo>
                <a:lnTo>
                  <a:pt x="76" y="34"/>
                </a:lnTo>
                <a:lnTo>
                  <a:pt x="74" y="36"/>
                </a:lnTo>
                <a:lnTo>
                  <a:pt x="74" y="36"/>
                </a:lnTo>
                <a:lnTo>
                  <a:pt x="74" y="36"/>
                </a:lnTo>
                <a:lnTo>
                  <a:pt x="74" y="36"/>
                </a:lnTo>
                <a:lnTo>
                  <a:pt x="72" y="36"/>
                </a:lnTo>
                <a:lnTo>
                  <a:pt x="70" y="36"/>
                </a:lnTo>
                <a:lnTo>
                  <a:pt x="70" y="36"/>
                </a:lnTo>
                <a:lnTo>
                  <a:pt x="70" y="36"/>
                </a:lnTo>
                <a:lnTo>
                  <a:pt x="68" y="36"/>
                </a:lnTo>
                <a:lnTo>
                  <a:pt x="68" y="36"/>
                </a:lnTo>
                <a:lnTo>
                  <a:pt x="66" y="36"/>
                </a:lnTo>
                <a:lnTo>
                  <a:pt x="66" y="38"/>
                </a:lnTo>
                <a:lnTo>
                  <a:pt x="66" y="38"/>
                </a:lnTo>
                <a:lnTo>
                  <a:pt x="66" y="38"/>
                </a:lnTo>
                <a:lnTo>
                  <a:pt x="64" y="40"/>
                </a:lnTo>
                <a:lnTo>
                  <a:pt x="64" y="38"/>
                </a:lnTo>
                <a:lnTo>
                  <a:pt x="64" y="38"/>
                </a:lnTo>
                <a:lnTo>
                  <a:pt x="64" y="38"/>
                </a:lnTo>
                <a:lnTo>
                  <a:pt x="64" y="38"/>
                </a:lnTo>
                <a:lnTo>
                  <a:pt x="62" y="38"/>
                </a:lnTo>
                <a:lnTo>
                  <a:pt x="62" y="38"/>
                </a:lnTo>
                <a:lnTo>
                  <a:pt x="60" y="36"/>
                </a:lnTo>
                <a:lnTo>
                  <a:pt x="60" y="36"/>
                </a:lnTo>
                <a:lnTo>
                  <a:pt x="58" y="36"/>
                </a:lnTo>
                <a:lnTo>
                  <a:pt x="58" y="36"/>
                </a:lnTo>
                <a:lnTo>
                  <a:pt x="58" y="38"/>
                </a:lnTo>
                <a:lnTo>
                  <a:pt x="58" y="38"/>
                </a:lnTo>
                <a:lnTo>
                  <a:pt x="56" y="38"/>
                </a:lnTo>
                <a:lnTo>
                  <a:pt x="54" y="38"/>
                </a:lnTo>
                <a:lnTo>
                  <a:pt x="54" y="38"/>
                </a:lnTo>
                <a:lnTo>
                  <a:pt x="54" y="38"/>
                </a:lnTo>
                <a:lnTo>
                  <a:pt x="52" y="36"/>
                </a:lnTo>
                <a:lnTo>
                  <a:pt x="52" y="36"/>
                </a:lnTo>
                <a:lnTo>
                  <a:pt x="50" y="36"/>
                </a:lnTo>
                <a:lnTo>
                  <a:pt x="50" y="36"/>
                </a:lnTo>
                <a:lnTo>
                  <a:pt x="48" y="36"/>
                </a:lnTo>
                <a:lnTo>
                  <a:pt x="48" y="34"/>
                </a:lnTo>
                <a:lnTo>
                  <a:pt x="46" y="34"/>
                </a:lnTo>
                <a:lnTo>
                  <a:pt x="46" y="34"/>
                </a:lnTo>
                <a:lnTo>
                  <a:pt x="46" y="34"/>
                </a:lnTo>
                <a:lnTo>
                  <a:pt x="46" y="34"/>
                </a:lnTo>
                <a:lnTo>
                  <a:pt x="44" y="34"/>
                </a:lnTo>
                <a:lnTo>
                  <a:pt x="44" y="34"/>
                </a:lnTo>
                <a:lnTo>
                  <a:pt x="44" y="34"/>
                </a:lnTo>
                <a:lnTo>
                  <a:pt x="42" y="34"/>
                </a:lnTo>
                <a:lnTo>
                  <a:pt x="40" y="34"/>
                </a:lnTo>
                <a:lnTo>
                  <a:pt x="40" y="32"/>
                </a:lnTo>
                <a:lnTo>
                  <a:pt x="40" y="34"/>
                </a:lnTo>
                <a:lnTo>
                  <a:pt x="40" y="34"/>
                </a:lnTo>
                <a:lnTo>
                  <a:pt x="40" y="34"/>
                </a:lnTo>
                <a:lnTo>
                  <a:pt x="40" y="36"/>
                </a:lnTo>
                <a:lnTo>
                  <a:pt x="38" y="36"/>
                </a:lnTo>
                <a:lnTo>
                  <a:pt x="38" y="36"/>
                </a:lnTo>
                <a:lnTo>
                  <a:pt x="38" y="36"/>
                </a:lnTo>
                <a:lnTo>
                  <a:pt x="36" y="38"/>
                </a:lnTo>
                <a:lnTo>
                  <a:pt x="36" y="38"/>
                </a:lnTo>
                <a:lnTo>
                  <a:pt x="36" y="40"/>
                </a:lnTo>
                <a:lnTo>
                  <a:pt x="36" y="40"/>
                </a:lnTo>
                <a:lnTo>
                  <a:pt x="36" y="40"/>
                </a:lnTo>
                <a:lnTo>
                  <a:pt x="36" y="40"/>
                </a:lnTo>
                <a:lnTo>
                  <a:pt x="34" y="40"/>
                </a:lnTo>
                <a:lnTo>
                  <a:pt x="34" y="40"/>
                </a:lnTo>
                <a:lnTo>
                  <a:pt x="32" y="40"/>
                </a:lnTo>
                <a:lnTo>
                  <a:pt x="32" y="40"/>
                </a:lnTo>
                <a:lnTo>
                  <a:pt x="30" y="40"/>
                </a:lnTo>
                <a:lnTo>
                  <a:pt x="30" y="40"/>
                </a:lnTo>
                <a:lnTo>
                  <a:pt x="28" y="38"/>
                </a:lnTo>
                <a:lnTo>
                  <a:pt x="26" y="38"/>
                </a:lnTo>
                <a:lnTo>
                  <a:pt x="26" y="38"/>
                </a:lnTo>
                <a:lnTo>
                  <a:pt x="24" y="36"/>
                </a:lnTo>
                <a:lnTo>
                  <a:pt x="24" y="36"/>
                </a:lnTo>
                <a:lnTo>
                  <a:pt x="24" y="36"/>
                </a:lnTo>
                <a:lnTo>
                  <a:pt x="24" y="36"/>
                </a:lnTo>
                <a:lnTo>
                  <a:pt x="24" y="36"/>
                </a:lnTo>
                <a:lnTo>
                  <a:pt x="24" y="36"/>
                </a:lnTo>
                <a:lnTo>
                  <a:pt x="24" y="36"/>
                </a:lnTo>
                <a:lnTo>
                  <a:pt x="24" y="36"/>
                </a:lnTo>
                <a:lnTo>
                  <a:pt x="22" y="36"/>
                </a:lnTo>
                <a:lnTo>
                  <a:pt x="22" y="36"/>
                </a:lnTo>
                <a:lnTo>
                  <a:pt x="22" y="34"/>
                </a:lnTo>
                <a:lnTo>
                  <a:pt x="22" y="34"/>
                </a:lnTo>
                <a:lnTo>
                  <a:pt x="22" y="34"/>
                </a:lnTo>
                <a:lnTo>
                  <a:pt x="20" y="34"/>
                </a:lnTo>
                <a:lnTo>
                  <a:pt x="20" y="34"/>
                </a:lnTo>
                <a:lnTo>
                  <a:pt x="18" y="34"/>
                </a:lnTo>
                <a:lnTo>
                  <a:pt x="18" y="32"/>
                </a:lnTo>
                <a:lnTo>
                  <a:pt x="18" y="32"/>
                </a:lnTo>
                <a:lnTo>
                  <a:pt x="16" y="30"/>
                </a:lnTo>
                <a:lnTo>
                  <a:pt x="14" y="28"/>
                </a:lnTo>
                <a:lnTo>
                  <a:pt x="12" y="28"/>
                </a:lnTo>
                <a:lnTo>
                  <a:pt x="12" y="28"/>
                </a:lnTo>
                <a:lnTo>
                  <a:pt x="10" y="28"/>
                </a:lnTo>
                <a:lnTo>
                  <a:pt x="10" y="26"/>
                </a:lnTo>
                <a:lnTo>
                  <a:pt x="8" y="24"/>
                </a:lnTo>
                <a:lnTo>
                  <a:pt x="8" y="24"/>
                </a:lnTo>
                <a:lnTo>
                  <a:pt x="8" y="24"/>
                </a:lnTo>
                <a:lnTo>
                  <a:pt x="6" y="22"/>
                </a:lnTo>
                <a:lnTo>
                  <a:pt x="6" y="22"/>
                </a:lnTo>
                <a:lnTo>
                  <a:pt x="6" y="22"/>
                </a:lnTo>
                <a:lnTo>
                  <a:pt x="6" y="20"/>
                </a:lnTo>
                <a:lnTo>
                  <a:pt x="6" y="18"/>
                </a:lnTo>
                <a:lnTo>
                  <a:pt x="6" y="18"/>
                </a:lnTo>
                <a:lnTo>
                  <a:pt x="6" y="18"/>
                </a:lnTo>
                <a:lnTo>
                  <a:pt x="6" y="18"/>
                </a:lnTo>
                <a:lnTo>
                  <a:pt x="4" y="16"/>
                </a:lnTo>
                <a:lnTo>
                  <a:pt x="4" y="16"/>
                </a:lnTo>
                <a:lnTo>
                  <a:pt x="2" y="16"/>
                </a:lnTo>
                <a:lnTo>
                  <a:pt x="2" y="14"/>
                </a:lnTo>
                <a:lnTo>
                  <a:pt x="2" y="14"/>
                </a:lnTo>
                <a:lnTo>
                  <a:pt x="2" y="12"/>
                </a:lnTo>
                <a:lnTo>
                  <a:pt x="0" y="12"/>
                </a:lnTo>
                <a:lnTo>
                  <a:pt x="2" y="12"/>
                </a:lnTo>
                <a:lnTo>
                  <a:pt x="4" y="14"/>
                </a:lnTo>
                <a:lnTo>
                  <a:pt x="4" y="14"/>
                </a:lnTo>
                <a:lnTo>
                  <a:pt x="4" y="14"/>
                </a:lnTo>
                <a:lnTo>
                  <a:pt x="4" y="12"/>
                </a:lnTo>
                <a:lnTo>
                  <a:pt x="6" y="12"/>
                </a:lnTo>
                <a:lnTo>
                  <a:pt x="6" y="10"/>
                </a:lnTo>
                <a:lnTo>
                  <a:pt x="8" y="10"/>
                </a:lnTo>
                <a:lnTo>
                  <a:pt x="8" y="10"/>
                </a:lnTo>
                <a:lnTo>
                  <a:pt x="8" y="10"/>
                </a:lnTo>
                <a:lnTo>
                  <a:pt x="10" y="10"/>
                </a:lnTo>
                <a:lnTo>
                  <a:pt x="10" y="10"/>
                </a:lnTo>
                <a:lnTo>
                  <a:pt x="10" y="10"/>
                </a:lnTo>
                <a:lnTo>
                  <a:pt x="10" y="10"/>
                </a:lnTo>
                <a:lnTo>
                  <a:pt x="12" y="10"/>
                </a:lnTo>
                <a:lnTo>
                  <a:pt x="12" y="10"/>
                </a:lnTo>
                <a:lnTo>
                  <a:pt x="12" y="10"/>
                </a:lnTo>
                <a:lnTo>
                  <a:pt x="12" y="10"/>
                </a:lnTo>
                <a:lnTo>
                  <a:pt x="12" y="10"/>
                </a:lnTo>
                <a:lnTo>
                  <a:pt x="14" y="10"/>
                </a:lnTo>
                <a:lnTo>
                  <a:pt x="14" y="10"/>
                </a:lnTo>
                <a:lnTo>
                  <a:pt x="14" y="8"/>
                </a:lnTo>
                <a:lnTo>
                  <a:pt x="14" y="8"/>
                </a:lnTo>
                <a:lnTo>
                  <a:pt x="16" y="8"/>
                </a:lnTo>
                <a:lnTo>
                  <a:pt x="16" y="8"/>
                </a:lnTo>
                <a:lnTo>
                  <a:pt x="18" y="8"/>
                </a:lnTo>
                <a:lnTo>
                  <a:pt x="18" y="8"/>
                </a:lnTo>
                <a:lnTo>
                  <a:pt x="18" y="8"/>
                </a:lnTo>
                <a:lnTo>
                  <a:pt x="18" y="6"/>
                </a:lnTo>
                <a:lnTo>
                  <a:pt x="18" y="6"/>
                </a:lnTo>
                <a:lnTo>
                  <a:pt x="18" y="6"/>
                </a:lnTo>
                <a:lnTo>
                  <a:pt x="20" y="6"/>
                </a:lnTo>
                <a:lnTo>
                  <a:pt x="20" y="6"/>
                </a:lnTo>
                <a:lnTo>
                  <a:pt x="20" y="6"/>
                </a:lnTo>
                <a:lnTo>
                  <a:pt x="22" y="6"/>
                </a:lnTo>
                <a:lnTo>
                  <a:pt x="22" y="4"/>
                </a:lnTo>
                <a:lnTo>
                  <a:pt x="24" y="4"/>
                </a:lnTo>
                <a:lnTo>
                  <a:pt x="24" y="4"/>
                </a:lnTo>
                <a:lnTo>
                  <a:pt x="26" y="4"/>
                </a:lnTo>
                <a:lnTo>
                  <a:pt x="28" y="2"/>
                </a:lnTo>
                <a:lnTo>
                  <a:pt x="28" y="2"/>
                </a:lnTo>
                <a:lnTo>
                  <a:pt x="28" y="2"/>
                </a:lnTo>
                <a:lnTo>
                  <a:pt x="28" y="2"/>
                </a:lnTo>
                <a:lnTo>
                  <a:pt x="28" y="0"/>
                </a:lnTo>
                <a:lnTo>
                  <a:pt x="28" y="0"/>
                </a:lnTo>
                <a:lnTo>
                  <a:pt x="30" y="0"/>
                </a:lnTo>
                <a:lnTo>
                  <a:pt x="32" y="2"/>
                </a:lnTo>
                <a:lnTo>
                  <a:pt x="32" y="2"/>
                </a:lnTo>
                <a:lnTo>
                  <a:pt x="32" y="2"/>
                </a:lnTo>
                <a:lnTo>
                  <a:pt x="32" y="2"/>
                </a:lnTo>
                <a:lnTo>
                  <a:pt x="32" y="4"/>
                </a:lnTo>
                <a:lnTo>
                  <a:pt x="32" y="4"/>
                </a:lnTo>
                <a:lnTo>
                  <a:pt x="34" y="4"/>
                </a:lnTo>
                <a:lnTo>
                  <a:pt x="34" y="4"/>
                </a:lnTo>
                <a:lnTo>
                  <a:pt x="34" y="4"/>
                </a:lnTo>
                <a:lnTo>
                  <a:pt x="34" y="4"/>
                </a:lnTo>
                <a:lnTo>
                  <a:pt x="34" y="4"/>
                </a:lnTo>
                <a:lnTo>
                  <a:pt x="34" y="4"/>
                </a:lnTo>
                <a:lnTo>
                  <a:pt x="36" y="4"/>
                </a:lnTo>
                <a:lnTo>
                  <a:pt x="36" y="4"/>
                </a:lnTo>
                <a:lnTo>
                  <a:pt x="38" y="2"/>
                </a:lnTo>
                <a:lnTo>
                  <a:pt x="36" y="2"/>
                </a:lnTo>
                <a:lnTo>
                  <a:pt x="38" y="0"/>
                </a:lnTo>
                <a:lnTo>
                  <a:pt x="40" y="2"/>
                </a:lnTo>
                <a:lnTo>
                  <a:pt x="40" y="2"/>
                </a:lnTo>
                <a:lnTo>
                  <a:pt x="40" y="2"/>
                </a:lnTo>
                <a:lnTo>
                  <a:pt x="40" y="2"/>
                </a:lnTo>
                <a:lnTo>
                  <a:pt x="40" y="2"/>
                </a:lnTo>
                <a:lnTo>
                  <a:pt x="40" y="4"/>
                </a:lnTo>
                <a:lnTo>
                  <a:pt x="42" y="4"/>
                </a:lnTo>
                <a:lnTo>
                  <a:pt x="42" y="4"/>
                </a:lnTo>
                <a:lnTo>
                  <a:pt x="44" y="4"/>
                </a:lnTo>
                <a:lnTo>
                  <a:pt x="44" y="4"/>
                </a:lnTo>
                <a:lnTo>
                  <a:pt x="48" y="6"/>
                </a:lnTo>
                <a:lnTo>
                  <a:pt x="50" y="6"/>
                </a:lnTo>
                <a:lnTo>
                  <a:pt x="50" y="8"/>
                </a:lnTo>
                <a:lnTo>
                  <a:pt x="50" y="6"/>
                </a:lnTo>
                <a:lnTo>
                  <a:pt x="52" y="6"/>
                </a:lnTo>
                <a:lnTo>
                  <a:pt x="52" y="6"/>
                </a:lnTo>
                <a:lnTo>
                  <a:pt x="52" y="6"/>
                </a:lnTo>
                <a:lnTo>
                  <a:pt x="54" y="6"/>
                </a:lnTo>
                <a:lnTo>
                  <a:pt x="54" y="6"/>
                </a:lnTo>
                <a:lnTo>
                  <a:pt x="56" y="8"/>
                </a:lnTo>
                <a:lnTo>
                  <a:pt x="56" y="8"/>
                </a:lnTo>
                <a:lnTo>
                  <a:pt x="56" y="8"/>
                </a:lnTo>
                <a:lnTo>
                  <a:pt x="54" y="10"/>
                </a:lnTo>
                <a:lnTo>
                  <a:pt x="54" y="10"/>
                </a:lnTo>
                <a:lnTo>
                  <a:pt x="52" y="10"/>
                </a:lnTo>
                <a:lnTo>
                  <a:pt x="54" y="10"/>
                </a:lnTo>
                <a:lnTo>
                  <a:pt x="54" y="10"/>
                </a:lnTo>
                <a:lnTo>
                  <a:pt x="54" y="12"/>
                </a:lnTo>
                <a:lnTo>
                  <a:pt x="56" y="12"/>
                </a:lnTo>
                <a:lnTo>
                  <a:pt x="56" y="12"/>
                </a:lnTo>
                <a:lnTo>
                  <a:pt x="56" y="12"/>
                </a:lnTo>
                <a:lnTo>
                  <a:pt x="58" y="14"/>
                </a:lnTo>
                <a:lnTo>
                  <a:pt x="58" y="14"/>
                </a:lnTo>
                <a:lnTo>
                  <a:pt x="58" y="14"/>
                </a:lnTo>
                <a:lnTo>
                  <a:pt x="58" y="14"/>
                </a:lnTo>
                <a:lnTo>
                  <a:pt x="58" y="16"/>
                </a:lnTo>
                <a:lnTo>
                  <a:pt x="58" y="16"/>
                </a:lnTo>
                <a:lnTo>
                  <a:pt x="60" y="16"/>
                </a:lnTo>
                <a:lnTo>
                  <a:pt x="60" y="14"/>
                </a:lnTo>
                <a:lnTo>
                  <a:pt x="60" y="14"/>
                </a:lnTo>
                <a:lnTo>
                  <a:pt x="60" y="14"/>
                </a:lnTo>
                <a:lnTo>
                  <a:pt x="62" y="14"/>
                </a:lnTo>
                <a:lnTo>
                  <a:pt x="62" y="14"/>
                </a:lnTo>
                <a:lnTo>
                  <a:pt x="62" y="14"/>
                </a:lnTo>
                <a:lnTo>
                  <a:pt x="64" y="14"/>
                </a:lnTo>
                <a:lnTo>
                  <a:pt x="62" y="12"/>
                </a:lnTo>
                <a:lnTo>
                  <a:pt x="62" y="12"/>
                </a:lnTo>
                <a:lnTo>
                  <a:pt x="62" y="10"/>
                </a:lnTo>
                <a:lnTo>
                  <a:pt x="62" y="10"/>
                </a:lnTo>
                <a:lnTo>
                  <a:pt x="62" y="10"/>
                </a:lnTo>
                <a:lnTo>
                  <a:pt x="62" y="10"/>
                </a:lnTo>
                <a:lnTo>
                  <a:pt x="64" y="10"/>
                </a:lnTo>
                <a:lnTo>
                  <a:pt x="64" y="10"/>
                </a:lnTo>
                <a:lnTo>
                  <a:pt x="66" y="12"/>
                </a:lnTo>
                <a:lnTo>
                  <a:pt x="66" y="12"/>
                </a:lnTo>
                <a:lnTo>
                  <a:pt x="66" y="12"/>
                </a:lnTo>
                <a:lnTo>
                  <a:pt x="68" y="12"/>
                </a:lnTo>
                <a:lnTo>
                  <a:pt x="68" y="12"/>
                </a:lnTo>
                <a:lnTo>
                  <a:pt x="72" y="12"/>
                </a:lnTo>
                <a:lnTo>
                  <a:pt x="72" y="12"/>
                </a:lnTo>
                <a:lnTo>
                  <a:pt x="72" y="12"/>
                </a:lnTo>
                <a:lnTo>
                  <a:pt x="72" y="12"/>
                </a:lnTo>
                <a:lnTo>
                  <a:pt x="72" y="12"/>
                </a:lnTo>
                <a:lnTo>
                  <a:pt x="72" y="12"/>
                </a:lnTo>
                <a:lnTo>
                  <a:pt x="72" y="14"/>
                </a:lnTo>
                <a:lnTo>
                  <a:pt x="72" y="14"/>
                </a:lnTo>
                <a:lnTo>
                  <a:pt x="72" y="14"/>
                </a:lnTo>
                <a:lnTo>
                  <a:pt x="72" y="14"/>
                </a:lnTo>
                <a:lnTo>
                  <a:pt x="72" y="14"/>
                </a:lnTo>
                <a:lnTo>
                  <a:pt x="72" y="16"/>
                </a:lnTo>
                <a:lnTo>
                  <a:pt x="74" y="18"/>
                </a:lnTo>
                <a:lnTo>
                  <a:pt x="74" y="18"/>
                </a:lnTo>
                <a:lnTo>
                  <a:pt x="76" y="18"/>
                </a:lnTo>
                <a:lnTo>
                  <a:pt x="76" y="16"/>
                </a:lnTo>
                <a:lnTo>
                  <a:pt x="76" y="16"/>
                </a:lnTo>
                <a:lnTo>
                  <a:pt x="78" y="16"/>
                </a:lnTo>
                <a:lnTo>
                  <a:pt x="80" y="18"/>
                </a:lnTo>
                <a:lnTo>
                  <a:pt x="80" y="18"/>
                </a:lnTo>
                <a:lnTo>
                  <a:pt x="84" y="18"/>
                </a:lnTo>
                <a:lnTo>
                  <a:pt x="84" y="18"/>
                </a:lnTo>
                <a:lnTo>
                  <a:pt x="84" y="20"/>
                </a:lnTo>
                <a:lnTo>
                  <a:pt x="84" y="22"/>
                </a:lnTo>
                <a:lnTo>
                  <a:pt x="86" y="22"/>
                </a:lnTo>
                <a:lnTo>
                  <a:pt x="88" y="22"/>
                </a:lnTo>
                <a:lnTo>
                  <a:pt x="88" y="24"/>
                </a:lnTo>
                <a:lnTo>
                  <a:pt x="88" y="24"/>
                </a:lnTo>
                <a:lnTo>
                  <a:pt x="88" y="24"/>
                </a:lnTo>
                <a:lnTo>
                  <a:pt x="88"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7" name="Freeform 213"/>
          <p:cNvSpPr>
            <a:spLocks/>
          </p:cNvSpPr>
          <p:nvPr/>
        </p:nvSpPr>
        <p:spPr bwMode="auto">
          <a:xfrm>
            <a:off x="5273675" y="2690813"/>
            <a:ext cx="47625" cy="28575"/>
          </a:xfrm>
          <a:custGeom>
            <a:avLst/>
            <a:gdLst/>
            <a:ahLst/>
            <a:cxnLst>
              <a:cxn ang="0">
                <a:pos x="12" y="16"/>
              </a:cxn>
              <a:cxn ang="0">
                <a:pos x="12" y="16"/>
              </a:cxn>
              <a:cxn ang="0">
                <a:pos x="8" y="16"/>
              </a:cxn>
              <a:cxn ang="0">
                <a:pos x="6" y="18"/>
              </a:cxn>
              <a:cxn ang="0">
                <a:pos x="6" y="18"/>
              </a:cxn>
              <a:cxn ang="0">
                <a:pos x="4" y="16"/>
              </a:cxn>
              <a:cxn ang="0">
                <a:pos x="0" y="14"/>
              </a:cxn>
              <a:cxn ang="0">
                <a:pos x="0" y="10"/>
              </a:cxn>
              <a:cxn ang="0">
                <a:pos x="0" y="10"/>
              </a:cxn>
              <a:cxn ang="0">
                <a:pos x="0" y="10"/>
              </a:cxn>
              <a:cxn ang="0">
                <a:pos x="2" y="10"/>
              </a:cxn>
              <a:cxn ang="0">
                <a:pos x="2" y="10"/>
              </a:cxn>
              <a:cxn ang="0">
                <a:pos x="2" y="10"/>
              </a:cxn>
              <a:cxn ang="0">
                <a:pos x="4" y="8"/>
              </a:cxn>
              <a:cxn ang="0">
                <a:pos x="4" y="8"/>
              </a:cxn>
              <a:cxn ang="0">
                <a:pos x="6" y="8"/>
              </a:cxn>
              <a:cxn ang="0">
                <a:pos x="8" y="8"/>
              </a:cxn>
              <a:cxn ang="0">
                <a:pos x="8" y="8"/>
              </a:cxn>
              <a:cxn ang="0">
                <a:pos x="8" y="6"/>
              </a:cxn>
              <a:cxn ang="0">
                <a:pos x="12" y="6"/>
              </a:cxn>
              <a:cxn ang="0">
                <a:pos x="14" y="6"/>
              </a:cxn>
              <a:cxn ang="0">
                <a:pos x="18" y="6"/>
              </a:cxn>
              <a:cxn ang="0">
                <a:pos x="20" y="4"/>
              </a:cxn>
              <a:cxn ang="0">
                <a:pos x="20" y="4"/>
              </a:cxn>
              <a:cxn ang="0">
                <a:pos x="26" y="2"/>
              </a:cxn>
              <a:cxn ang="0">
                <a:pos x="28" y="2"/>
              </a:cxn>
              <a:cxn ang="0">
                <a:pos x="28" y="0"/>
              </a:cxn>
              <a:cxn ang="0">
                <a:pos x="30" y="0"/>
              </a:cxn>
              <a:cxn ang="0">
                <a:pos x="26" y="4"/>
              </a:cxn>
              <a:cxn ang="0">
                <a:pos x="22" y="6"/>
              </a:cxn>
              <a:cxn ang="0">
                <a:pos x="22" y="6"/>
              </a:cxn>
              <a:cxn ang="0">
                <a:pos x="22" y="8"/>
              </a:cxn>
              <a:cxn ang="0">
                <a:pos x="24" y="10"/>
              </a:cxn>
              <a:cxn ang="0">
                <a:pos x="24" y="12"/>
              </a:cxn>
              <a:cxn ang="0">
                <a:pos x="24" y="12"/>
              </a:cxn>
              <a:cxn ang="0">
                <a:pos x="24" y="12"/>
              </a:cxn>
              <a:cxn ang="0">
                <a:pos x="22" y="12"/>
              </a:cxn>
              <a:cxn ang="0">
                <a:pos x="22" y="12"/>
              </a:cxn>
              <a:cxn ang="0">
                <a:pos x="22" y="12"/>
              </a:cxn>
              <a:cxn ang="0">
                <a:pos x="20" y="12"/>
              </a:cxn>
              <a:cxn ang="0">
                <a:pos x="20" y="12"/>
              </a:cxn>
              <a:cxn ang="0">
                <a:pos x="18" y="12"/>
              </a:cxn>
              <a:cxn ang="0">
                <a:pos x="18" y="14"/>
              </a:cxn>
              <a:cxn ang="0">
                <a:pos x="16" y="16"/>
              </a:cxn>
            </a:cxnLst>
            <a:rect l="0" t="0" r="r" b="b"/>
            <a:pathLst>
              <a:path w="30" h="18">
                <a:moveTo>
                  <a:pt x="14" y="16"/>
                </a:moveTo>
                <a:lnTo>
                  <a:pt x="14" y="16"/>
                </a:lnTo>
                <a:lnTo>
                  <a:pt x="12" y="16"/>
                </a:lnTo>
                <a:lnTo>
                  <a:pt x="12" y="16"/>
                </a:lnTo>
                <a:lnTo>
                  <a:pt x="12" y="16"/>
                </a:lnTo>
                <a:lnTo>
                  <a:pt x="12" y="16"/>
                </a:lnTo>
                <a:lnTo>
                  <a:pt x="12" y="16"/>
                </a:lnTo>
                <a:lnTo>
                  <a:pt x="10" y="18"/>
                </a:lnTo>
                <a:lnTo>
                  <a:pt x="8" y="16"/>
                </a:lnTo>
                <a:lnTo>
                  <a:pt x="8" y="16"/>
                </a:lnTo>
                <a:lnTo>
                  <a:pt x="8" y="18"/>
                </a:lnTo>
                <a:lnTo>
                  <a:pt x="6" y="18"/>
                </a:lnTo>
                <a:lnTo>
                  <a:pt x="6" y="18"/>
                </a:lnTo>
                <a:lnTo>
                  <a:pt x="6" y="18"/>
                </a:lnTo>
                <a:lnTo>
                  <a:pt x="6" y="18"/>
                </a:lnTo>
                <a:lnTo>
                  <a:pt x="6" y="18"/>
                </a:lnTo>
                <a:lnTo>
                  <a:pt x="6" y="18"/>
                </a:lnTo>
                <a:lnTo>
                  <a:pt x="4" y="16"/>
                </a:lnTo>
                <a:lnTo>
                  <a:pt x="2" y="16"/>
                </a:lnTo>
                <a:lnTo>
                  <a:pt x="2" y="16"/>
                </a:lnTo>
                <a:lnTo>
                  <a:pt x="0" y="14"/>
                </a:lnTo>
                <a:lnTo>
                  <a:pt x="0" y="12"/>
                </a:lnTo>
                <a:lnTo>
                  <a:pt x="0" y="10"/>
                </a:lnTo>
                <a:lnTo>
                  <a:pt x="0" y="10"/>
                </a:lnTo>
                <a:lnTo>
                  <a:pt x="0" y="10"/>
                </a:lnTo>
                <a:lnTo>
                  <a:pt x="0" y="10"/>
                </a:lnTo>
                <a:lnTo>
                  <a:pt x="0" y="10"/>
                </a:lnTo>
                <a:lnTo>
                  <a:pt x="0" y="10"/>
                </a:lnTo>
                <a:lnTo>
                  <a:pt x="0" y="10"/>
                </a:lnTo>
                <a:lnTo>
                  <a:pt x="0" y="10"/>
                </a:lnTo>
                <a:lnTo>
                  <a:pt x="0" y="10"/>
                </a:lnTo>
                <a:lnTo>
                  <a:pt x="0" y="10"/>
                </a:lnTo>
                <a:lnTo>
                  <a:pt x="2" y="10"/>
                </a:lnTo>
                <a:lnTo>
                  <a:pt x="2" y="10"/>
                </a:lnTo>
                <a:lnTo>
                  <a:pt x="2" y="10"/>
                </a:lnTo>
                <a:lnTo>
                  <a:pt x="2" y="10"/>
                </a:lnTo>
                <a:lnTo>
                  <a:pt x="2" y="10"/>
                </a:lnTo>
                <a:lnTo>
                  <a:pt x="2" y="10"/>
                </a:lnTo>
                <a:lnTo>
                  <a:pt x="2" y="10"/>
                </a:lnTo>
                <a:lnTo>
                  <a:pt x="2" y="10"/>
                </a:lnTo>
                <a:lnTo>
                  <a:pt x="2" y="8"/>
                </a:lnTo>
                <a:lnTo>
                  <a:pt x="4" y="8"/>
                </a:lnTo>
                <a:lnTo>
                  <a:pt x="4" y="8"/>
                </a:lnTo>
                <a:lnTo>
                  <a:pt x="4" y="8"/>
                </a:lnTo>
                <a:lnTo>
                  <a:pt x="4" y="8"/>
                </a:lnTo>
                <a:lnTo>
                  <a:pt x="6" y="8"/>
                </a:lnTo>
                <a:lnTo>
                  <a:pt x="6" y="8"/>
                </a:lnTo>
                <a:lnTo>
                  <a:pt x="6" y="8"/>
                </a:lnTo>
                <a:lnTo>
                  <a:pt x="8" y="8"/>
                </a:lnTo>
                <a:lnTo>
                  <a:pt x="8" y="8"/>
                </a:lnTo>
                <a:lnTo>
                  <a:pt x="8" y="8"/>
                </a:lnTo>
                <a:lnTo>
                  <a:pt x="8" y="8"/>
                </a:lnTo>
                <a:lnTo>
                  <a:pt x="8" y="8"/>
                </a:lnTo>
                <a:lnTo>
                  <a:pt x="8" y="8"/>
                </a:lnTo>
                <a:lnTo>
                  <a:pt x="8" y="8"/>
                </a:lnTo>
                <a:lnTo>
                  <a:pt x="8" y="8"/>
                </a:lnTo>
                <a:lnTo>
                  <a:pt x="8" y="6"/>
                </a:lnTo>
                <a:lnTo>
                  <a:pt x="8" y="6"/>
                </a:lnTo>
                <a:lnTo>
                  <a:pt x="10" y="6"/>
                </a:lnTo>
                <a:lnTo>
                  <a:pt x="12" y="6"/>
                </a:lnTo>
                <a:lnTo>
                  <a:pt x="14" y="6"/>
                </a:lnTo>
                <a:lnTo>
                  <a:pt x="14" y="6"/>
                </a:lnTo>
                <a:lnTo>
                  <a:pt x="14" y="6"/>
                </a:lnTo>
                <a:lnTo>
                  <a:pt x="16" y="6"/>
                </a:lnTo>
                <a:lnTo>
                  <a:pt x="16" y="6"/>
                </a:lnTo>
                <a:lnTo>
                  <a:pt x="18" y="6"/>
                </a:lnTo>
                <a:lnTo>
                  <a:pt x="18" y="6"/>
                </a:lnTo>
                <a:lnTo>
                  <a:pt x="18" y="4"/>
                </a:lnTo>
                <a:lnTo>
                  <a:pt x="20" y="4"/>
                </a:lnTo>
                <a:lnTo>
                  <a:pt x="20" y="4"/>
                </a:lnTo>
                <a:lnTo>
                  <a:pt x="20" y="4"/>
                </a:lnTo>
                <a:lnTo>
                  <a:pt x="20" y="4"/>
                </a:lnTo>
                <a:lnTo>
                  <a:pt x="22" y="4"/>
                </a:lnTo>
                <a:lnTo>
                  <a:pt x="22" y="4"/>
                </a:lnTo>
                <a:lnTo>
                  <a:pt x="26" y="2"/>
                </a:lnTo>
                <a:lnTo>
                  <a:pt x="26" y="2"/>
                </a:lnTo>
                <a:lnTo>
                  <a:pt x="28" y="2"/>
                </a:lnTo>
                <a:lnTo>
                  <a:pt x="28" y="2"/>
                </a:lnTo>
                <a:lnTo>
                  <a:pt x="28" y="2"/>
                </a:lnTo>
                <a:lnTo>
                  <a:pt x="28" y="2"/>
                </a:lnTo>
                <a:lnTo>
                  <a:pt x="28" y="0"/>
                </a:lnTo>
                <a:lnTo>
                  <a:pt x="30" y="0"/>
                </a:lnTo>
                <a:lnTo>
                  <a:pt x="30" y="0"/>
                </a:lnTo>
                <a:lnTo>
                  <a:pt x="30" y="0"/>
                </a:lnTo>
                <a:lnTo>
                  <a:pt x="28" y="2"/>
                </a:lnTo>
                <a:lnTo>
                  <a:pt x="26" y="4"/>
                </a:lnTo>
                <a:lnTo>
                  <a:pt x="26" y="4"/>
                </a:lnTo>
                <a:lnTo>
                  <a:pt x="26" y="4"/>
                </a:lnTo>
                <a:lnTo>
                  <a:pt x="24" y="4"/>
                </a:lnTo>
                <a:lnTo>
                  <a:pt x="22" y="6"/>
                </a:lnTo>
                <a:lnTo>
                  <a:pt x="22" y="6"/>
                </a:lnTo>
                <a:lnTo>
                  <a:pt x="22" y="6"/>
                </a:lnTo>
                <a:lnTo>
                  <a:pt x="22" y="6"/>
                </a:lnTo>
                <a:lnTo>
                  <a:pt x="22" y="8"/>
                </a:lnTo>
                <a:lnTo>
                  <a:pt x="22" y="8"/>
                </a:lnTo>
                <a:lnTo>
                  <a:pt x="22" y="8"/>
                </a:lnTo>
                <a:lnTo>
                  <a:pt x="22" y="8"/>
                </a:lnTo>
                <a:lnTo>
                  <a:pt x="22" y="8"/>
                </a:lnTo>
                <a:lnTo>
                  <a:pt x="24" y="10"/>
                </a:lnTo>
                <a:lnTo>
                  <a:pt x="24" y="10"/>
                </a:lnTo>
                <a:lnTo>
                  <a:pt x="24" y="10"/>
                </a:lnTo>
                <a:lnTo>
                  <a:pt x="24" y="12"/>
                </a:lnTo>
                <a:lnTo>
                  <a:pt x="24" y="12"/>
                </a:lnTo>
                <a:lnTo>
                  <a:pt x="24" y="12"/>
                </a:lnTo>
                <a:lnTo>
                  <a:pt x="24" y="12"/>
                </a:lnTo>
                <a:lnTo>
                  <a:pt x="24" y="12"/>
                </a:lnTo>
                <a:lnTo>
                  <a:pt x="24" y="12"/>
                </a:lnTo>
                <a:lnTo>
                  <a:pt x="24" y="12"/>
                </a:lnTo>
                <a:lnTo>
                  <a:pt x="24" y="12"/>
                </a:lnTo>
                <a:lnTo>
                  <a:pt x="22" y="12"/>
                </a:lnTo>
                <a:lnTo>
                  <a:pt x="22" y="12"/>
                </a:lnTo>
                <a:lnTo>
                  <a:pt x="22" y="12"/>
                </a:lnTo>
                <a:lnTo>
                  <a:pt x="22" y="12"/>
                </a:lnTo>
                <a:lnTo>
                  <a:pt x="22" y="12"/>
                </a:lnTo>
                <a:lnTo>
                  <a:pt x="22" y="12"/>
                </a:lnTo>
                <a:lnTo>
                  <a:pt x="22" y="12"/>
                </a:lnTo>
                <a:lnTo>
                  <a:pt x="22" y="12"/>
                </a:lnTo>
                <a:lnTo>
                  <a:pt x="22" y="12"/>
                </a:lnTo>
                <a:lnTo>
                  <a:pt x="22" y="12"/>
                </a:lnTo>
                <a:lnTo>
                  <a:pt x="20" y="12"/>
                </a:lnTo>
                <a:lnTo>
                  <a:pt x="20" y="12"/>
                </a:lnTo>
                <a:lnTo>
                  <a:pt x="20" y="12"/>
                </a:lnTo>
                <a:lnTo>
                  <a:pt x="20" y="12"/>
                </a:lnTo>
                <a:lnTo>
                  <a:pt x="20" y="12"/>
                </a:lnTo>
                <a:lnTo>
                  <a:pt x="18" y="12"/>
                </a:lnTo>
                <a:lnTo>
                  <a:pt x="18" y="12"/>
                </a:lnTo>
                <a:lnTo>
                  <a:pt x="18" y="12"/>
                </a:lnTo>
                <a:lnTo>
                  <a:pt x="18" y="14"/>
                </a:lnTo>
                <a:lnTo>
                  <a:pt x="18" y="14"/>
                </a:lnTo>
                <a:lnTo>
                  <a:pt x="18" y="14"/>
                </a:lnTo>
                <a:lnTo>
                  <a:pt x="18" y="14"/>
                </a:lnTo>
                <a:lnTo>
                  <a:pt x="16" y="16"/>
                </a:lnTo>
                <a:lnTo>
                  <a:pt x="14" y="16"/>
                </a:lnTo>
                <a:lnTo>
                  <a:pt x="14"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8" name="Freeform 214"/>
          <p:cNvSpPr>
            <a:spLocks/>
          </p:cNvSpPr>
          <p:nvPr/>
        </p:nvSpPr>
        <p:spPr bwMode="auto">
          <a:xfrm>
            <a:off x="2698750" y="3122613"/>
            <a:ext cx="6350" cy="1588"/>
          </a:xfrm>
          <a:custGeom>
            <a:avLst/>
            <a:gdLst/>
            <a:ahLst/>
            <a:cxnLst>
              <a:cxn ang="0">
                <a:pos x="0" y="0"/>
              </a:cxn>
              <a:cxn ang="0">
                <a:pos x="0" y="0"/>
              </a:cxn>
              <a:cxn ang="0">
                <a:pos x="0" y="0"/>
              </a:cxn>
              <a:cxn ang="0">
                <a:pos x="0" y="0"/>
              </a:cxn>
              <a:cxn ang="0">
                <a:pos x="0" y="0"/>
              </a:cxn>
              <a:cxn ang="0">
                <a:pos x="0" y="0"/>
              </a:cxn>
              <a:cxn ang="0">
                <a:pos x="2" y="0"/>
              </a:cxn>
              <a:cxn ang="0">
                <a:pos x="2" y="0"/>
              </a:cxn>
              <a:cxn ang="0">
                <a:pos x="2" y="0"/>
              </a:cxn>
              <a:cxn ang="0">
                <a:pos x="2" y="0"/>
              </a:cxn>
              <a:cxn ang="0">
                <a:pos x="4" y="0"/>
              </a:cxn>
              <a:cxn ang="0">
                <a:pos x="4" y="0"/>
              </a:cxn>
              <a:cxn ang="0">
                <a:pos x="4" y="0"/>
              </a:cxn>
              <a:cxn ang="0">
                <a:pos x="4" y="0"/>
              </a:cxn>
              <a:cxn ang="0">
                <a:pos x="4" y="0"/>
              </a:cxn>
              <a:cxn ang="0">
                <a:pos x="2" y="0"/>
              </a:cxn>
              <a:cxn ang="0">
                <a:pos x="0" y="0"/>
              </a:cxn>
              <a:cxn ang="0">
                <a:pos x="0" y="0"/>
              </a:cxn>
              <a:cxn ang="0">
                <a:pos x="0" y="0"/>
              </a:cxn>
              <a:cxn ang="0">
                <a:pos x="0" y="0"/>
              </a:cxn>
            </a:cxnLst>
            <a:rect l="0" t="0" r="r" b="b"/>
            <a:pathLst>
              <a:path w="4">
                <a:moveTo>
                  <a:pt x="0" y="0"/>
                </a:moveTo>
                <a:lnTo>
                  <a:pt x="0" y="0"/>
                </a:lnTo>
                <a:lnTo>
                  <a:pt x="0" y="0"/>
                </a:lnTo>
                <a:lnTo>
                  <a:pt x="0" y="0"/>
                </a:lnTo>
                <a:lnTo>
                  <a:pt x="0" y="0"/>
                </a:lnTo>
                <a:lnTo>
                  <a:pt x="0" y="0"/>
                </a:lnTo>
                <a:lnTo>
                  <a:pt x="2" y="0"/>
                </a:lnTo>
                <a:lnTo>
                  <a:pt x="2" y="0"/>
                </a:lnTo>
                <a:lnTo>
                  <a:pt x="2" y="0"/>
                </a:lnTo>
                <a:lnTo>
                  <a:pt x="2" y="0"/>
                </a:lnTo>
                <a:lnTo>
                  <a:pt x="4" y="0"/>
                </a:lnTo>
                <a:lnTo>
                  <a:pt x="4" y="0"/>
                </a:lnTo>
                <a:lnTo>
                  <a:pt x="4" y="0"/>
                </a:lnTo>
                <a:lnTo>
                  <a:pt x="4" y="0"/>
                </a:lnTo>
                <a:lnTo>
                  <a:pt x="4" y="0"/>
                </a:lnTo>
                <a:lnTo>
                  <a:pt x="2" y="0"/>
                </a:lnTo>
                <a:lnTo>
                  <a:pt x="0" y="0"/>
                </a:lnTo>
                <a:lnTo>
                  <a:pt x="0" y="0"/>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9" name="Freeform 215"/>
          <p:cNvSpPr>
            <a:spLocks noEditPoints="1"/>
          </p:cNvSpPr>
          <p:nvPr/>
        </p:nvSpPr>
        <p:spPr bwMode="auto">
          <a:xfrm>
            <a:off x="2625725" y="3021013"/>
            <a:ext cx="241300" cy="88900"/>
          </a:xfrm>
          <a:custGeom>
            <a:avLst/>
            <a:gdLst/>
            <a:ahLst/>
            <a:cxnLst>
              <a:cxn ang="0">
                <a:pos x="80" y="6"/>
              </a:cxn>
              <a:cxn ang="0">
                <a:pos x="98" y="14"/>
              </a:cxn>
              <a:cxn ang="0">
                <a:pos x="102" y="18"/>
              </a:cxn>
              <a:cxn ang="0">
                <a:pos x="32" y="28"/>
              </a:cxn>
              <a:cxn ang="0">
                <a:pos x="26" y="26"/>
              </a:cxn>
              <a:cxn ang="0">
                <a:pos x="26" y="22"/>
              </a:cxn>
              <a:cxn ang="0">
                <a:pos x="34" y="26"/>
              </a:cxn>
              <a:cxn ang="0">
                <a:pos x="92" y="12"/>
              </a:cxn>
              <a:cxn ang="0">
                <a:pos x="94" y="10"/>
              </a:cxn>
              <a:cxn ang="0">
                <a:pos x="106" y="18"/>
              </a:cxn>
              <a:cxn ang="0">
                <a:pos x="102" y="18"/>
              </a:cxn>
              <a:cxn ang="0">
                <a:pos x="136" y="54"/>
              </a:cxn>
              <a:cxn ang="0">
                <a:pos x="128" y="54"/>
              </a:cxn>
              <a:cxn ang="0">
                <a:pos x="116" y="54"/>
              </a:cxn>
              <a:cxn ang="0">
                <a:pos x="106" y="54"/>
              </a:cxn>
              <a:cxn ang="0">
                <a:pos x="106" y="50"/>
              </a:cxn>
              <a:cxn ang="0">
                <a:pos x="106" y="40"/>
              </a:cxn>
              <a:cxn ang="0">
                <a:pos x="98" y="40"/>
              </a:cxn>
              <a:cxn ang="0">
                <a:pos x="90" y="30"/>
              </a:cxn>
              <a:cxn ang="0">
                <a:pos x="84" y="26"/>
              </a:cxn>
              <a:cxn ang="0">
                <a:pos x="76" y="24"/>
              </a:cxn>
              <a:cxn ang="0">
                <a:pos x="66" y="20"/>
              </a:cxn>
              <a:cxn ang="0">
                <a:pos x="62" y="18"/>
              </a:cxn>
              <a:cxn ang="0">
                <a:pos x="56" y="18"/>
              </a:cxn>
              <a:cxn ang="0">
                <a:pos x="48" y="16"/>
              </a:cxn>
              <a:cxn ang="0">
                <a:pos x="42" y="12"/>
              </a:cxn>
              <a:cxn ang="0">
                <a:pos x="46" y="8"/>
              </a:cxn>
              <a:cxn ang="0">
                <a:pos x="32" y="8"/>
              </a:cxn>
              <a:cxn ang="0">
                <a:pos x="26" y="14"/>
              </a:cxn>
              <a:cxn ang="0">
                <a:pos x="18" y="16"/>
              </a:cxn>
              <a:cxn ang="0">
                <a:pos x="12" y="20"/>
              </a:cxn>
              <a:cxn ang="0">
                <a:pos x="8" y="22"/>
              </a:cxn>
              <a:cxn ang="0">
                <a:pos x="6" y="20"/>
              </a:cxn>
              <a:cxn ang="0">
                <a:pos x="0" y="22"/>
              </a:cxn>
              <a:cxn ang="0">
                <a:pos x="6" y="18"/>
              </a:cxn>
              <a:cxn ang="0">
                <a:pos x="12" y="10"/>
              </a:cxn>
              <a:cxn ang="0">
                <a:pos x="32" y="2"/>
              </a:cxn>
              <a:cxn ang="0">
                <a:pos x="36" y="2"/>
              </a:cxn>
              <a:cxn ang="0">
                <a:pos x="44" y="0"/>
              </a:cxn>
              <a:cxn ang="0">
                <a:pos x="50" y="0"/>
              </a:cxn>
              <a:cxn ang="0">
                <a:pos x="56" y="2"/>
              </a:cxn>
              <a:cxn ang="0">
                <a:pos x="68" y="4"/>
              </a:cxn>
              <a:cxn ang="0">
                <a:pos x="76" y="6"/>
              </a:cxn>
              <a:cxn ang="0">
                <a:pos x="82" y="14"/>
              </a:cxn>
              <a:cxn ang="0">
                <a:pos x="92" y="14"/>
              </a:cxn>
              <a:cxn ang="0">
                <a:pos x="102" y="22"/>
              </a:cxn>
              <a:cxn ang="0">
                <a:pos x="108" y="24"/>
              </a:cxn>
              <a:cxn ang="0">
                <a:pos x="106" y="22"/>
              </a:cxn>
              <a:cxn ang="0">
                <a:pos x="108" y="22"/>
              </a:cxn>
              <a:cxn ang="0">
                <a:pos x="110" y="26"/>
              </a:cxn>
              <a:cxn ang="0">
                <a:pos x="114" y="28"/>
              </a:cxn>
              <a:cxn ang="0">
                <a:pos x="118" y="32"/>
              </a:cxn>
              <a:cxn ang="0">
                <a:pos x="120" y="32"/>
              </a:cxn>
              <a:cxn ang="0">
                <a:pos x="128" y="34"/>
              </a:cxn>
              <a:cxn ang="0">
                <a:pos x="130" y="40"/>
              </a:cxn>
              <a:cxn ang="0">
                <a:pos x="136" y="40"/>
              </a:cxn>
              <a:cxn ang="0">
                <a:pos x="148" y="48"/>
              </a:cxn>
              <a:cxn ang="0">
                <a:pos x="150" y="52"/>
              </a:cxn>
              <a:cxn ang="0">
                <a:pos x="142" y="52"/>
              </a:cxn>
            </a:cxnLst>
            <a:rect l="0" t="0" r="r" b="b"/>
            <a:pathLst>
              <a:path w="152" h="56">
                <a:moveTo>
                  <a:pt x="82" y="10"/>
                </a:moveTo>
                <a:lnTo>
                  <a:pt x="82" y="10"/>
                </a:lnTo>
                <a:lnTo>
                  <a:pt x="82" y="8"/>
                </a:lnTo>
                <a:lnTo>
                  <a:pt x="80" y="8"/>
                </a:lnTo>
                <a:lnTo>
                  <a:pt x="80" y="8"/>
                </a:lnTo>
                <a:lnTo>
                  <a:pt x="78" y="6"/>
                </a:lnTo>
                <a:lnTo>
                  <a:pt x="78" y="6"/>
                </a:lnTo>
                <a:lnTo>
                  <a:pt x="78" y="6"/>
                </a:lnTo>
                <a:lnTo>
                  <a:pt x="78" y="6"/>
                </a:lnTo>
                <a:lnTo>
                  <a:pt x="78" y="6"/>
                </a:lnTo>
                <a:lnTo>
                  <a:pt x="80" y="6"/>
                </a:lnTo>
                <a:lnTo>
                  <a:pt x="80" y="6"/>
                </a:lnTo>
                <a:lnTo>
                  <a:pt x="80" y="6"/>
                </a:lnTo>
                <a:lnTo>
                  <a:pt x="80" y="8"/>
                </a:lnTo>
                <a:lnTo>
                  <a:pt x="80" y="8"/>
                </a:lnTo>
                <a:lnTo>
                  <a:pt x="82" y="8"/>
                </a:lnTo>
                <a:lnTo>
                  <a:pt x="82" y="8"/>
                </a:lnTo>
                <a:lnTo>
                  <a:pt x="82" y="10"/>
                </a:lnTo>
                <a:close/>
                <a:moveTo>
                  <a:pt x="98" y="12"/>
                </a:moveTo>
                <a:lnTo>
                  <a:pt x="100" y="12"/>
                </a:lnTo>
                <a:lnTo>
                  <a:pt x="100" y="12"/>
                </a:lnTo>
                <a:lnTo>
                  <a:pt x="100" y="14"/>
                </a:lnTo>
                <a:lnTo>
                  <a:pt x="100" y="14"/>
                </a:lnTo>
                <a:lnTo>
                  <a:pt x="100" y="16"/>
                </a:lnTo>
                <a:lnTo>
                  <a:pt x="100" y="16"/>
                </a:lnTo>
                <a:lnTo>
                  <a:pt x="98" y="14"/>
                </a:lnTo>
                <a:lnTo>
                  <a:pt x="98" y="14"/>
                </a:lnTo>
                <a:lnTo>
                  <a:pt x="98" y="14"/>
                </a:lnTo>
                <a:lnTo>
                  <a:pt x="98" y="14"/>
                </a:lnTo>
                <a:lnTo>
                  <a:pt x="98" y="14"/>
                </a:lnTo>
                <a:lnTo>
                  <a:pt x="96" y="12"/>
                </a:lnTo>
                <a:lnTo>
                  <a:pt x="96" y="12"/>
                </a:lnTo>
                <a:lnTo>
                  <a:pt x="96" y="12"/>
                </a:lnTo>
                <a:lnTo>
                  <a:pt x="96" y="12"/>
                </a:lnTo>
                <a:lnTo>
                  <a:pt x="96" y="12"/>
                </a:lnTo>
                <a:lnTo>
                  <a:pt x="98" y="12"/>
                </a:lnTo>
                <a:lnTo>
                  <a:pt x="98" y="12"/>
                </a:lnTo>
                <a:lnTo>
                  <a:pt x="98" y="12"/>
                </a:lnTo>
                <a:close/>
                <a:moveTo>
                  <a:pt x="102" y="18"/>
                </a:moveTo>
                <a:lnTo>
                  <a:pt x="102" y="18"/>
                </a:lnTo>
                <a:lnTo>
                  <a:pt x="102" y="18"/>
                </a:lnTo>
                <a:lnTo>
                  <a:pt x="100" y="18"/>
                </a:lnTo>
                <a:lnTo>
                  <a:pt x="100" y="18"/>
                </a:lnTo>
                <a:lnTo>
                  <a:pt x="100" y="16"/>
                </a:lnTo>
                <a:lnTo>
                  <a:pt x="100" y="14"/>
                </a:lnTo>
                <a:lnTo>
                  <a:pt x="102" y="16"/>
                </a:lnTo>
                <a:lnTo>
                  <a:pt x="102" y="16"/>
                </a:lnTo>
                <a:lnTo>
                  <a:pt x="102" y="18"/>
                </a:lnTo>
                <a:close/>
                <a:moveTo>
                  <a:pt x="34" y="26"/>
                </a:moveTo>
                <a:lnTo>
                  <a:pt x="32" y="28"/>
                </a:lnTo>
                <a:lnTo>
                  <a:pt x="32" y="28"/>
                </a:lnTo>
                <a:lnTo>
                  <a:pt x="32" y="28"/>
                </a:lnTo>
                <a:lnTo>
                  <a:pt x="30" y="28"/>
                </a:lnTo>
                <a:lnTo>
                  <a:pt x="30" y="28"/>
                </a:lnTo>
                <a:lnTo>
                  <a:pt x="28" y="28"/>
                </a:lnTo>
                <a:lnTo>
                  <a:pt x="28" y="28"/>
                </a:lnTo>
                <a:lnTo>
                  <a:pt x="28" y="28"/>
                </a:lnTo>
                <a:lnTo>
                  <a:pt x="26" y="28"/>
                </a:lnTo>
                <a:lnTo>
                  <a:pt x="26" y="28"/>
                </a:lnTo>
                <a:lnTo>
                  <a:pt x="24" y="28"/>
                </a:lnTo>
                <a:lnTo>
                  <a:pt x="24" y="26"/>
                </a:lnTo>
                <a:lnTo>
                  <a:pt x="24" y="26"/>
                </a:lnTo>
                <a:lnTo>
                  <a:pt x="26" y="26"/>
                </a:lnTo>
                <a:lnTo>
                  <a:pt x="26" y="26"/>
                </a:lnTo>
                <a:lnTo>
                  <a:pt x="26" y="26"/>
                </a:lnTo>
                <a:lnTo>
                  <a:pt x="26" y="28"/>
                </a:lnTo>
                <a:lnTo>
                  <a:pt x="26" y="28"/>
                </a:lnTo>
                <a:lnTo>
                  <a:pt x="26" y="28"/>
                </a:lnTo>
                <a:lnTo>
                  <a:pt x="28" y="26"/>
                </a:lnTo>
                <a:lnTo>
                  <a:pt x="28" y="26"/>
                </a:lnTo>
                <a:lnTo>
                  <a:pt x="28" y="26"/>
                </a:lnTo>
                <a:lnTo>
                  <a:pt x="28" y="26"/>
                </a:lnTo>
                <a:lnTo>
                  <a:pt x="28" y="26"/>
                </a:lnTo>
                <a:lnTo>
                  <a:pt x="26" y="24"/>
                </a:lnTo>
                <a:lnTo>
                  <a:pt x="26" y="24"/>
                </a:lnTo>
                <a:lnTo>
                  <a:pt x="26" y="24"/>
                </a:lnTo>
                <a:lnTo>
                  <a:pt x="26" y="22"/>
                </a:lnTo>
                <a:lnTo>
                  <a:pt x="26" y="22"/>
                </a:lnTo>
                <a:lnTo>
                  <a:pt x="26" y="22"/>
                </a:lnTo>
                <a:lnTo>
                  <a:pt x="28" y="20"/>
                </a:lnTo>
                <a:lnTo>
                  <a:pt x="30" y="20"/>
                </a:lnTo>
                <a:lnTo>
                  <a:pt x="30" y="20"/>
                </a:lnTo>
                <a:lnTo>
                  <a:pt x="32" y="22"/>
                </a:lnTo>
                <a:lnTo>
                  <a:pt x="32" y="22"/>
                </a:lnTo>
                <a:lnTo>
                  <a:pt x="32" y="22"/>
                </a:lnTo>
                <a:lnTo>
                  <a:pt x="32" y="24"/>
                </a:lnTo>
                <a:lnTo>
                  <a:pt x="32" y="24"/>
                </a:lnTo>
                <a:lnTo>
                  <a:pt x="34" y="24"/>
                </a:lnTo>
                <a:lnTo>
                  <a:pt x="34" y="24"/>
                </a:lnTo>
                <a:lnTo>
                  <a:pt x="34" y="26"/>
                </a:lnTo>
                <a:lnTo>
                  <a:pt x="34" y="26"/>
                </a:lnTo>
                <a:close/>
                <a:moveTo>
                  <a:pt x="96" y="10"/>
                </a:moveTo>
                <a:lnTo>
                  <a:pt x="96" y="12"/>
                </a:lnTo>
                <a:lnTo>
                  <a:pt x="96" y="12"/>
                </a:lnTo>
                <a:lnTo>
                  <a:pt x="94" y="12"/>
                </a:lnTo>
                <a:lnTo>
                  <a:pt x="94" y="12"/>
                </a:lnTo>
                <a:lnTo>
                  <a:pt x="94" y="12"/>
                </a:lnTo>
                <a:lnTo>
                  <a:pt x="94" y="12"/>
                </a:lnTo>
                <a:lnTo>
                  <a:pt x="94" y="12"/>
                </a:lnTo>
                <a:lnTo>
                  <a:pt x="94" y="12"/>
                </a:lnTo>
                <a:lnTo>
                  <a:pt x="94" y="12"/>
                </a:lnTo>
                <a:lnTo>
                  <a:pt x="94" y="12"/>
                </a:lnTo>
                <a:lnTo>
                  <a:pt x="92" y="12"/>
                </a:lnTo>
                <a:lnTo>
                  <a:pt x="92" y="12"/>
                </a:lnTo>
                <a:lnTo>
                  <a:pt x="90" y="12"/>
                </a:lnTo>
                <a:lnTo>
                  <a:pt x="90" y="10"/>
                </a:lnTo>
                <a:lnTo>
                  <a:pt x="90" y="10"/>
                </a:lnTo>
                <a:lnTo>
                  <a:pt x="92" y="10"/>
                </a:lnTo>
                <a:lnTo>
                  <a:pt x="92" y="10"/>
                </a:lnTo>
                <a:lnTo>
                  <a:pt x="92" y="10"/>
                </a:lnTo>
                <a:lnTo>
                  <a:pt x="92" y="10"/>
                </a:lnTo>
                <a:lnTo>
                  <a:pt x="92" y="10"/>
                </a:lnTo>
                <a:lnTo>
                  <a:pt x="92" y="10"/>
                </a:lnTo>
                <a:lnTo>
                  <a:pt x="94" y="10"/>
                </a:lnTo>
                <a:lnTo>
                  <a:pt x="94" y="10"/>
                </a:lnTo>
                <a:lnTo>
                  <a:pt x="94" y="10"/>
                </a:lnTo>
                <a:lnTo>
                  <a:pt x="94" y="10"/>
                </a:lnTo>
                <a:lnTo>
                  <a:pt x="96" y="10"/>
                </a:lnTo>
                <a:lnTo>
                  <a:pt x="96" y="10"/>
                </a:lnTo>
                <a:lnTo>
                  <a:pt x="96" y="10"/>
                </a:lnTo>
                <a:lnTo>
                  <a:pt x="96" y="10"/>
                </a:lnTo>
                <a:close/>
                <a:moveTo>
                  <a:pt x="102" y="18"/>
                </a:moveTo>
                <a:lnTo>
                  <a:pt x="102" y="18"/>
                </a:lnTo>
                <a:lnTo>
                  <a:pt x="102" y="18"/>
                </a:lnTo>
                <a:lnTo>
                  <a:pt x="102" y="18"/>
                </a:lnTo>
                <a:lnTo>
                  <a:pt x="102" y="18"/>
                </a:lnTo>
                <a:lnTo>
                  <a:pt x="104" y="18"/>
                </a:lnTo>
                <a:lnTo>
                  <a:pt x="104" y="18"/>
                </a:lnTo>
                <a:lnTo>
                  <a:pt x="106" y="18"/>
                </a:lnTo>
                <a:lnTo>
                  <a:pt x="106" y="18"/>
                </a:lnTo>
                <a:lnTo>
                  <a:pt x="104" y="20"/>
                </a:lnTo>
                <a:lnTo>
                  <a:pt x="104" y="20"/>
                </a:lnTo>
                <a:lnTo>
                  <a:pt x="104" y="20"/>
                </a:lnTo>
                <a:lnTo>
                  <a:pt x="104" y="20"/>
                </a:lnTo>
                <a:lnTo>
                  <a:pt x="102" y="20"/>
                </a:lnTo>
                <a:lnTo>
                  <a:pt x="102" y="20"/>
                </a:lnTo>
                <a:lnTo>
                  <a:pt x="102" y="20"/>
                </a:lnTo>
                <a:lnTo>
                  <a:pt x="100" y="18"/>
                </a:lnTo>
                <a:lnTo>
                  <a:pt x="100" y="18"/>
                </a:lnTo>
                <a:lnTo>
                  <a:pt x="100" y="18"/>
                </a:lnTo>
                <a:lnTo>
                  <a:pt x="100" y="18"/>
                </a:lnTo>
                <a:lnTo>
                  <a:pt x="100" y="18"/>
                </a:lnTo>
                <a:lnTo>
                  <a:pt x="102" y="18"/>
                </a:lnTo>
                <a:close/>
                <a:moveTo>
                  <a:pt x="136" y="54"/>
                </a:moveTo>
                <a:lnTo>
                  <a:pt x="138" y="52"/>
                </a:lnTo>
                <a:lnTo>
                  <a:pt x="138" y="52"/>
                </a:lnTo>
                <a:lnTo>
                  <a:pt x="138" y="52"/>
                </a:lnTo>
                <a:lnTo>
                  <a:pt x="138" y="52"/>
                </a:lnTo>
                <a:lnTo>
                  <a:pt x="136" y="52"/>
                </a:lnTo>
                <a:lnTo>
                  <a:pt x="136" y="52"/>
                </a:lnTo>
                <a:lnTo>
                  <a:pt x="136" y="52"/>
                </a:lnTo>
                <a:lnTo>
                  <a:pt x="136" y="54"/>
                </a:lnTo>
                <a:lnTo>
                  <a:pt x="136" y="54"/>
                </a:lnTo>
                <a:lnTo>
                  <a:pt x="136" y="54"/>
                </a:lnTo>
                <a:lnTo>
                  <a:pt x="136" y="54"/>
                </a:lnTo>
                <a:lnTo>
                  <a:pt x="136" y="54"/>
                </a:lnTo>
                <a:lnTo>
                  <a:pt x="136" y="54"/>
                </a:lnTo>
                <a:lnTo>
                  <a:pt x="134" y="54"/>
                </a:lnTo>
                <a:lnTo>
                  <a:pt x="134" y="54"/>
                </a:lnTo>
                <a:lnTo>
                  <a:pt x="134" y="54"/>
                </a:lnTo>
                <a:lnTo>
                  <a:pt x="134" y="54"/>
                </a:lnTo>
                <a:lnTo>
                  <a:pt x="132" y="54"/>
                </a:lnTo>
                <a:lnTo>
                  <a:pt x="130" y="54"/>
                </a:lnTo>
                <a:lnTo>
                  <a:pt x="130" y="54"/>
                </a:lnTo>
                <a:lnTo>
                  <a:pt x="130" y="54"/>
                </a:lnTo>
                <a:lnTo>
                  <a:pt x="130" y="54"/>
                </a:lnTo>
                <a:lnTo>
                  <a:pt x="130" y="54"/>
                </a:lnTo>
                <a:lnTo>
                  <a:pt x="128" y="54"/>
                </a:lnTo>
                <a:lnTo>
                  <a:pt x="128" y="54"/>
                </a:lnTo>
                <a:lnTo>
                  <a:pt x="128" y="54"/>
                </a:lnTo>
                <a:lnTo>
                  <a:pt x="126" y="54"/>
                </a:lnTo>
                <a:lnTo>
                  <a:pt x="126" y="54"/>
                </a:lnTo>
                <a:lnTo>
                  <a:pt x="122" y="54"/>
                </a:lnTo>
                <a:lnTo>
                  <a:pt x="122" y="52"/>
                </a:lnTo>
                <a:lnTo>
                  <a:pt x="122" y="52"/>
                </a:lnTo>
                <a:lnTo>
                  <a:pt x="120" y="52"/>
                </a:lnTo>
                <a:lnTo>
                  <a:pt x="118" y="54"/>
                </a:lnTo>
                <a:lnTo>
                  <a:pt x="118" y="54"/>
                </a:lnTo>
                <a:lnTo>
                  <a:pt x="118" y="54"/>
                </a:lnTo>
                <a:lnTo>
                  <a:pt x="118" y="54"/>
                </a:lnTo>
                <a:lnTo>
                  <a:pt x="118" y="54"/>
                </a:lnTo>
                <a:lnTo>
                  <a:pt x="116" y="54"/>
                </a:lnTo>
                <a:lnTo>
                  <a:pt x="116" y="54"/>
                </a:lnTo>
                <a:lnTo>
                  <a:pt x="112" y="54"/>
                </a:lnTo>
                <a:lnTo>
                  <a:pt x="112" y="54"/>
                </a:lnTo>
                <a:lnTo>
                  <a:pt x="110" y="54"/>
                </a:lnTo>
                <a:lnTo>
                  <a:pt x="110" y="54"/>
                </a:lnTo>
                <a:lnTo>
                  <a:pt x="110" y="54"/>
                </a:lnTo>
                <a:lnTo>
                  <a:pt x="110" y="54"/>
                </a:lnTo>
                <a:lnTo>
                  <a:pt x="108" y="54"/>
                </a:lnTo>
                <a:lnTo>
                  <a:pt x="108" y="54"/>
                </a:lnTo>
                <a:lnTo>
                  <a:pt x="108" y="54"/>
                </a:lnTo>
                <a:lnTo>
                  <a:pt x="106" y="54"/>
                </a:lnTo>
                <a:lnTo>
                  <a:pt x="106" y="54"/>
                </a:lnTo>
                <a:lnTo>
                  <a:pt x="106" y="54"/>
                </a:lnTo>
                <a:lnTo>
                  <a:pt x="104" y="54"/>
                </a:lnTo>
                <a:lnTo>
                  <a:pt x="106" y="54"/>
                </a:lnTo>
                <a:lnTo>
                  <a:pt x="104" y="56"/>
                </a:lnTo>
                <a:lnTo>
                  <a:pt x="100" y="56"/>
                </a:lnTo>
                <a:lnTo>
                  <a:pt x="100" y="56"/>
                </a:lnTo>
                <a:lnTo>
                  <a:pt x="100" y="56"/>
                </a:lnTo>
                <a:lnTo>
                  <a:pt x="100" y="56"/>
                </a:lnTo>
                <a:lnTo>
                  <a:pt x="100" y="54"/>
                </a:lnTo>
                <a:lnTo>
                  <a:pt x="100" y="54"/>
                </a:lnTo>
                <a:lnTo>
                  <a:pt x="102" y="52"/>
                </a:lnTo>
                <a:lnTo>
                  <a:pt x="104" y="50"/>
                </a:lnTo>
                <a:lnTo>
                  <a:pt x="106" y="50"/>
                </a:lnTo>
                <a:lnTo>
                  <a:pt x="106" y="50"/>
                </a:lnTo>
                <a:lnTo>
                  <a:pt x="106" y="50"/>
                </a:lnTo>
                <a:lnTo>
                  <a:pt x="106" y="48"/>
                </a:lnTo>
                <a:lnTo>
                  <a:pt x="106" y="48"/>
                </a:lnTo>
                <a:lnTo>
                  <a:pt x="106" y="48"/>
                </a:lnTo>
                <a:lnTo>
                  <a:pt x="108" y="48"/>
                </a:lnTo>
                <a:lnTo>
                  <a:pt x="108" y="48"/>
                </a:lnTo>
                <a:lnTo>
                  <a:pt x="110" y="46"/>
                </a:lnTo>
                <a:lnTo>
                  <a:pt x="110" y="46"/>
                </a:lnTo>
                <a:lnTo>
                  <a:pt x="110" y="44"/>
                </a:lnTo>
                <a:lnTo>
                  <a:pt x="108" y="42"/>
                </a:lnTo>
                <a:lnTo>
                  <a:pt x="108" y="42"/>
                </a:lnTo>
                <a:lnTo>
                  <a:pt x="106" y="40"/>
                </a:lnTo>
                <a:lnTo>
                  <a:pt x="106" y="40"/>
                </a:lnTo>
                <a:lnTo>
                  <a:pt x="106" y="40"/>
                </a:lnTo>
                <a:lnTo>
                  <a:pt x="106" y="40"/>
                </a:lnTo>
                <a:lnTo>
                  <a:pt x="106" y="40"/>
                </a:lnTo>
                <a:lnTo>
                  <a:pt x="104" y="42"/>
                </a:lnTo>
                <a:lnTo>
                  <a:pt x="104" y="42"/>
                </a:lnTo>
                <a:lnTo>
                  <a:pt x="102" y="42"/>
                </a:lnTo>
                <a:lnTo>
                  <a:pt x="100" y="42"/>
                </a:lnTo>
                <a:lnTo>
                  <a:pt x="100" y="42"/>
                </a:lnTo>
                <a:lnTo>
                  <a:pt x="100" y="42"/>
                </a:lnTo>
                <a:lnTo>
                  <a:pt x="100" y="40"/>
                </a:lnTo>
                <a:lnTo>
                  <a:pt x="100" y="40"/>
                </a:lnTo>
                <a:lnTo>
                  <a:pt x="98" y="40"/>
                </a:lnTo>
                <a:lnTo>
                  <a:pt x="98" y="40"/>
                </a:lnTo>
                <a:lnTo>
                  <a:pt x="98" y="40"/>
                </a:lnTo>
                <a:lnTo>
                  <a:pt x="98" y="42"/>
                </a:lnTo>
                <a:lnTo>
                  <a:pt x="98" y="42"/>
                </a:lnTo>
                <a:lnTo>
                  <a:pt x="96" y="42"/>
                </a:lnTo>
                <a:lnTo>
                  <a:pt x="96" y="40"/>
                </a:lnTo>
                <a:lnTo>
                  <a:pt x="94" y="40"/>
                </a:lnTo>
                <a:lnTo>
                  <a:pt x="94" y="38"/>
                </a:lnTo>
                <a:lnTo>
                  <a:pt x="94" y="38"/>
                </a:lnTo>
                <a:lnTo>
                  <a:pt x="92" y="36"/>
                </a:lnTo>
                <a:lnTo>
                  <a:pt x="90" y="36"/>
                </a:lnTo>
                <a:lnTo>
                  <a:pt x="90" y="34"/>
                </a:lnTo>
                <a:lnTo>
                  <a:pt x="90" y="32"/>
                </a:lnTo>
                <a:lnTo>
                  <a:pt x="90" y="30"/>
                </a:lnTo>
                <a:lnTo>
                  <a:pt x="90" y="28"/>
                </a:lnTo>
                <a:lnTo>
                  <a:pt x="90" y="28"/>
                </a:lnTo>
                <a:lnTo>
                  <a:pt x="90" y="28"/>
                </a:lnTo>
                <a:lnTo>
                  <a:pt x="90" y="28"/>
                </a:lnTo>
                <a:lnTo>
                  <a:pt x="90" y="28"/>
                </a:lnTo>
                <a:lnTo>
                  <a:pt x="88" y="26"/>
                </a:lnTo>
                <a:lnTo>
                  <a:pt x="88" y="26"/>
                </a:lnTo>
                <a:lnTo>
                  <a:pt x="88" y="26"/>
                </a:lnTo>
                <a:lnTo>
                  <a:pt x="86" y="26"/>
                </a:lnTo>
                <a:lnTo>
                  <a:pt x="86" y="26"/>
                </a:lnTo>
                <a:lnTo>
                  <a:pt x="86" y="26"/>
                </a:lnTo>
                <a:lnTo>
                  <a:pt x="86" y="26"/>
                </a:lnTo>
                <a:lnTo>
                  <a:pt x="84" y="26"/>
                </a:lnTo>
                <a:lnTo>
                  <a:pt x="84" y="26"/>
                </a:lnTo>
                <a:lnTo>
                  <a:pt x="82" y="26"/>
                </a:lnTo>
                <a:lnTo>
                  <a:pt x="82" y="26"/>
                </a:lnTo>
                <a:lnTo>
                  <a:pt x="82" y="28"/>
                </a:lnTo>
                <a:lnTo>
                  <a:pt x="82" y="28"/>
                </a:lnTo>
                <a:lnTo>
                  <a:pt x="82" y="28"/>
                </a:lnTo>
                <a:lnTo>
                  <a:pt x="82" y="28"/>
                </a:lnTo>
                <a:lnTo>
                  <a:pt x="80" y="28"/>
                </a:lnTo>
                <a:lnTo>
                  <a:pt x="80" y="28"/>
                </a:lnTo>
                <a:lnTo>
                  <a:pt x="78" y="26"/>
                </a:lnTo>
                <a:lnTo>
                  <a:pt x="78" y="26"/>
                </a:lnTo>
                <a:lnTo>
                  <a:pt x="76" y="24"/>
                </a:lnTo>
                <a:lnTo>
                  <a:pt x="76" y="24"/>
                </a:lnTo>
                <a:lnTo>
                  <a:pt x="74" y="24"/>
                </a:lnTo>
                <a:lnTo>
                  <a:pt x="72" y="24"/>
                </a:lnTo>
                <a:lnTo>
                  <a:pt x="70" y="24"/>
                </a:lnTo>
                <a:lnTo>
                  <a:pt x="70" y="22"/>
                </a:lnTo>
                <a:lnTo>
                  <a:pt x="70" y="22"/>
                </a:lnTo>
                <a:lnTo>
                  <a:pt x="68" y="22"/>
                </a:lnTo>
                <a:lnTo>
                  <a:pt x="68" y="22"/>
                </a:lnTo>
                <a:lnTo>
                  <a:pt x="68" y="22"/>
                </a:lnTo>
                <a:lnTo>
                  <a:pt x="68" y="22"/>
                </a:lnTo>
                <a:lnTo>
                  <a:pt x="66" y="22"/>
                </a:lnTo>
                <a:lnTo>
                  <a:pt x="66" y="22"/>
                </a:lnTo>
                <a:lnTo>
                  <a:pt x="66" y="20"/>
                </a:lnTo>
                <a:lnTo>
                  <a:pt x="66" y="20"/>
                </a:lnTo>
                <a:lnTo>
                  <a:pt x="66" y="20"/>
                </a:lnTo>
                <a:lnTo>
                  <a:pt x="64" y="18"/>
                </a:lnTo>
                <a:lnTo>
                  <a:pt x="64" y="18"/>
                </a:lnTo>
                <a:lnTo>
                  <a:pt x="66" y="18"/>
                </a:lnTo>
                <a:lnTo>
                  <a:pt x="66" y="18"/>
                </a:lnTo>
                <a:lnTo>
                  <a:pt x="66" y="18"/>
                </a:lnTo>
                <a:lnTo>
                  <a:pt x="64" y="16"/>
                </a:lnTo>
                <a:lnTo>
                  <a:pt x="64" y="16"/>
                </a:lnTo>
                <a:lnTo>
                  <a:pt x="64" y="16"/>
                </a:lnTo>
                <a:lnTo>
                  <a:pt x="64" y="16"/>
                </a:lnTo>
                <a:lnTo>
                  <a:pt x="64" y="18"/>
                </a:lnTo>
                <a:lnTo>
                  <a:pt x="62" y="18"/>
                </a:lnTo>
                <a:lnTo>
                  <a:pt x="62" y="18"/>
                </a:lnTo>
                <a:lnTo>
                  <a:pt x="60" y="18"/>
                </a:lnTo>
                <a:lnTo>
                  <a:pt x="60" y="18"/>
                </a:lnTo>
                <a:lnTo>
                  <a:pt x="60" y="18"/>
                </a:lnTo>
                <a:lnTo>
                  <a:pt x="58" y="18"/>
                </a:lnTo>
                <a:lnTo>
                  <a:pt x="58" y="18"/>
                </a:lnTo>
                <a:lnTo>
                  <a:pt x="58" y="18"/>
                </a:lnTo>
                <a:lnTo>
                  <a:pt x="58" y="18"/>
                </a:lnTo>
                <a:lnTo>
                  <a:pt x="56" y="18"/>
                </a:lnTo>
                <a:lnTo>
                  <a:pt x="56" y="18"/>
                </a:lnTo>
                <a:lnTo>
                  <a:pt x="56" y="18"/>
                </a:lnTo>
                <a:lnTo>
                  <a:pt x="56" y="18"/>
                </a:lnTo>
                <a:lnTo>
                  <a:pt x="56" y="18"/>
                </a:lnTo>
                <a:lnTo>
                  <a:pt x="56" y="18"/>
                </a:lnTo>
                <a:lnTo>
                  <a:pt x="56" y="18"/>
                </a:lnTo>
                <a:lnTo>
                  <a:pt x="54" y="16"/>
                </a:lnTo>
                <a:lnTo>
                  <a:pt x="54" y="18"/>
                </a:lnTo>
                <a:lnTo>
                  <a:pt x="54" y="18"/>
                </a:lnTo>
                <a:lnTo>
                  <a:pt x="52" y="18"/>
                </a:lnTo>
                <a:lnTo>
                  <a:pt x="52" y="18"/>
                </a:lnTo>
                <a:lnTo>
                  <a:pt x="52" y="18"/>
                </a:lnTo>
                <a:lnTo>
                  <a:pt x="52" y="18"/>
                </a:lnTo>
                <a:lnTo>
                  <a:pt x="52" y="16"/>
                </a:lnTo>
                <a:lnTo>
                  <a:pt x="52" y="16"/>
                </a:lnTo>
                <a:lnTo>
                  <a:pt x="52" y="16"/>
                </a:lnTo>
                <a:lnTo>
                  <a:pt x="52" y="16"/>
                </a:lnTo>
                <a:lnTo>
                  <a:pt x="48" y="16"/>
                </a:lnTo>
                <a:lnTo>
                  <a:pt x="48" y="16"/>
                </a:lnTo>
                <a:lnTo>
                  <a:pt x="48" y="16"/>
                </a:lnTo>
                <a:lnTo>
                  <a:pt x="46" y="16"/>
                </a:lnTo>
                <a:lnTo>
                  <a:pt x="46" y="16"/>
                </a:lnTo>
                <a:lnTo>
                  <a:pt x="44" y="16"/>
                </a:lnTo>
                <a:lnTo>
                  <a:pt x="42" y="14"/>
                </a:lnTo>
                <a:lnTo>
                  <a:pt x="42" y="14"/>
                </a:lnTo>
                <a:lnTo>
                  <a:pt x="42" y="14"/>
                </a:lnTo>
                <a:lnTo>
                  <a:pt x="40" y="14"/>
                </a:lnTo>
                <a:lnTo>
                  <a:pt x="40" y="14"/>
                </a:lnTo>
                <a:lnTo>
                  <a:pt x="40" y="12"/>
                </a:lnTo>
                <a:lnTo>
                  <a:pt x="40" y="12"/>
                </a:lnTo>
                <a:lnTo>
                  <a:pt x="42" y="12"/>
                </a:lnTo>
                <a:lnTo>
                  <a:pt x="42" y="12"/>
                </a:lnTo>
                <a:lnTo>
                  <a:pt x="42" y="12"/>
                </a:lnTo>
                <a:lnTo>
                  <a:pt x="42" y="12"/>
                </a:lnTo>
                <a:lnTo>
                  <a:pt x="44" y="12"/>
                </a:lnTo>
                <a:lnTo>
                  <a:pt x="46" y="12"/>
                </a:lnTo>
                <a:lnTo>
                  <a:pt x="46" y="12"/>
                </a:lnTo>
                <a:lnTo>
                  <a:pt x="48" y="12"/>
                </a:lnTo>
                <a:lnTo>
                  <a:pt x="48" y="12"/>
                </a:lnTo>
                <a:lnTo>
                  <a:pt x="48" y="10"/>
                </a:lnTo>
                <a:lnTo>
                  <a:pt x="48" y="10"/>
                </a:lnTo>
                <a:lnTo>
                  <a:pt x="48" y="8"/>
                </a:lnTo>
                <a:lnTo>
                  <a:pt x="48" y="8"/>
                </a:lnTo>
                <a:lnTo>
                  <a:pt x="46" y="8"/>
                </a:lnTo>
                <a:lnTo>
                  <a:pt x="46" y="8"/>
                </a:lnTo>
                <a:lnTo>
                  <a:pt x="46" y="8"/>
                </a:lnTo>
                <a:lnTo>
                  <a:pt x="46" y="8"/>
                </a:lnTo>
                <a:lnTo>
                  <a:pt x="44" y="8"/>
                </a:lnTo>
                <a:lnTo>
                  <a:pt x="42" y="8"/>
                </a:lnTo>
                <a:lnTo>
                  <a:pt x="38" y="8"/>
                </a:lnTo>
                <a:lnTo>
                  <a:pt x="34" y="8"/>
                </a:lnTo>
                <a:lnTo>
                  <a:pt x="34" y="8"/>
                </a:lnTo>
                <a:lnTo>
                  <a:pt x="34" y="8"/>
                </a:lnTo>
                <a:lnTo>
                  <a:pt x="34" y="8"/>
                </a:lnTo>
                <a:lnTo>
                  <a:pt x="32" y="8"/>
                </a:lnTo>
                <a:lnTo>
                  <a:pt x="32" y="8"/>
                </a:lnTo>
                <a:lnTo>
                  <a:pt x="32" y="8"/>
                </a:lnTo>
                <a:lnTo>
                  <a:pt x="32" y="8"/>
                </a:lnTo>
                <a:lnTo>
                  <a:pt x="32" y="8"/>
                </a:lnTo>
                <a:lnTo>
                  <a:pt x="32" y="10"/>
                </a:lnTo>
                <a:lnTo>
                  <a:pt x="32" y="10"/>
                </a:lnTo>
                <a:lnTo>
                  <a:pt x="32" y="10"/>
                </a:lnTo>
                <a:lnTo>
                  <a:pt x="32" y="10"/>
                </a:lnTo>
                <a:lnTo>
                  <a:pt x="28" y="10"/>
                </a:lnTo>
                <a:lnTo>
                  <a:pt x="28" y="12"/>
                </a:lnTo>
                <a:lnTo>
                  <a:pt x="28" y="12"/>
                </a:lnTo>
                <a:lnTo>
                  <a:pt x="28" y="12"/>
                </a:lnTo>
                <a:lnTo>
                  <a:pt x="28" y="12"/>
                </a:lnTo>
                <a:lnTo>
                  <a:pt x="26" y="14"/>
                </a:lnTo>
                <a:lnTo>
                  <a:pt x="26" y="14"/>
                </a:lnTo>
                <a:lnTo>
                  <a:pt x="26" y="14"/>
                </a:lnTo>
                <a:lnTo>
                  <a:pt x="26" y="14"/>
                </a:lnTo>
                <a:lnTo>
                  <a:pt x="26" y="14"/>
                </a:lnTo>
                <a:lnTo>
                  <a:pt x="24" y="14"/>
                </a:lnTo>
                <a:lnTo>
                  <a:pt x="24" y="16"/>
                </a:lnTo>
                <a:lnTo>
                  <a:pt x="22" y="16"/>
                </a:lnTo>
                <a:lnTo>
                  <a:pt x="22" y="16"/>
                </a:lnTo>
                <a:lnTo>
                  <a:pt x="22" y="16"/>
                </a:lnTo>
                <a:lnTo>
                  <a:pt x="22" y="16"/>
                </a:lnTo>
                <a:lnTo>
                  <a:pt x="20" y="16"/>
                </a:lnTo>
                <a:lnTo>
                  <a:pt x="20" y="16"/>
                </a:lnTo>
                <a:lnTo>
                  <a:pt x="18" y="16"/>
                </a:lnTo>
                <a:lnTo>
                  <a:pt x="18" y="16"/>
                </a:lnTo>
                <a:lnTo>
                  <a:pt x="16" y="16"/>
                </a:lnTo>
                <a:lnTo>
                  <a:pt x="16" y="16"/>
                </a:lnTo>
                <a:lnTo>
                  <a:pt x="16" y="16"/>
                </a:lnTo>
                <a:lnTo>
                  <a:pt x="16" y="16"/>
                </a:lnTo>
                <a:lnTo>
                  <a:pt x="14" y="16"/>
                </a:lnTo>
                <a:lnTo>
                  <a:pt x="14" y="16"/>
                </a:lnTo>
                <a:lnTo>
                  <a:pt x="14" y="18"/>
                </a:lnTo>
                <a:lnTo>
                  <a:pt x="14" y="18"/>
                </a:lnTo>
                <a:lnTo>
                  <a:pt x="14" y="18"/>
                </a:lnTo>
                <a:lnTo>
                  <a:pt x="14" y="20"/>
                </a:lnTo>
                <a:lnTo>
                  <a:pt x="14" y="20"/>
                </a:lnTo>
                <a:lnTo>
                  <a:pt x="14" y="20"/>
                </a:lnTo>
                <a:lnTo>
                  <a:pt x="12" y="20"/>
                </a:lnTo>
                <a:lnTo>
                  <a:pt x="12" y="20"/>
                </a:lnTo>
                <a:lnTo>
                  <a:pt x="12" y="20"/>
                </a:lnTo>
                <a:lnTo>
                  <a:pt x="12" y="20"/>
                </a:lnTo>
                <a:lnTo>
                  <a:pt x="12" y="20"/>
                </a:lnTo>
                <a:lnTo>
                  <a:pt x="12" y="20"/>
                </a:lnTo>
                <a:lnTo>
                  <a:pt x="10" y="20"/>
                </a:lnTo>
                <a:lnTo>
                  <a:pt x="10" y="22"/>
                </a:lnTo>
                <a:lnTo>
                  <a:pt x="10" y="22"/>
                </a:lnTo>
                <a:lnTo>
                  <a:pt x="10" y="22"/>
                </a:lnTo>
                <a:lnTo>
                  <a:pt x="8" y="22"/>
                </a:lnTo>
                <a:lnTo>
                  <a:pt x="8" y="22"/>
                </a:lnTo>
                <a:lnTo>
                  <a:pt x="8" y="22"/>
                </a:lnTo>
                <a:lnTo>
                  <a:pt x="8" y="22"/>
                </a:lnTo>
                <a:lnTo>
                  <a:pt x="6" y="24"/>
                </a:lnTo>
                <a:lnTo>
                  <a:pt x="6" y="24"/>
                </a:lnTo>
                <a:lnTo>
                  <a:pt x="6" y="24"/>
                </a:lnTo>
                <a:lnTo>
                  <a:pt x="6" y="24"/>
                </a:lnTo>
                <a:lnTo>
                  <a:pt x="6" y="24"/>
                </a:lnTo>
                <a:lnTo>
                  <a:pt x="6" y="24"/>
                </a:lnTo>
                <a:lnTo>
                  <a:pt x="6" y="22"/>
                </a:lnTo>
                <a:lnTo>
                  <a:pt x="6" y="22"/>
                </a:lnTo>
                <a:lnTo>
                  <a:pt x="6" y="22"/>
                </a:lnTo>
                <a:lnTo>
                  <a:pt x="6" y="22"/>
                </a:lnTo>
                <a:lnTo>
                  <a:pt x="6" y="20"/>
                </a:lnTo>
                <a:lnTo>
                  <a:pt x="6" y="20"/>
                </a:lnTo>
                <a:lnTo>
                  <a:pt x="6" y="20"/>
                </a:lnTo>
                <a:lnTo>
                  <a:pt x="6" y="20"/>
                </a:lnTo>
                <a:lnTo>
                  <a:pt x="4" y="20"/>
                </a:lnTo>
                <a:lnTo>
                  <a:pt x="4" y="20"/>
                </a:lnTo>
                <a:lnTo>
                  <a:pt x="4" y="20"/>
                </a:lnTo>
                <a:lnTo>
                  <a:pt x="4" y="22"/>
                </a:lnTo>
                <a:lnTo>
                  <a:pt x="2" y="22"/>
                </a:lnTo>
                <a:lnTo>
                  <a:pt x="2" y="22"/>
                </a:lnTo>
                <a:lnTo>
                  <a:pt x="2" y="22"/>
                </a:lnTo>
                <a:lnTo>
                  <a:pt x="2" y="22"/>
                </a:lnTo>
                <a:lnTo>
                  <a:pt x="2" y="22"/>
                </a:lnTo>
                <a:lnTo>
                  <a:pt x="2" y="22"/>
                </a:lnTo>
                <a:lnTo>
                  <a:pt x="0" y="22"/>
                </a:lnTo>
                <a:lnTo>
                  <a:pt x="0" y="22"/>
                </a:lnTo>
                <a:lnTo>
                  <a:pt x="0" y="22"/>
                </a:lnTo>
                <a:lnTo>
                  <a:pt x="0" y="22"/>
                </a:lnTo>
                <a:lnTo>
                  <a:pt x="0" y="22"/>
                </a:lnTo>
                <a:lnTo>
                  <a:pt x="0" y="22"/>
                </a:lnTo>
                <a:lnTo>
                  <a:pt x="0" y="22"/>
                </a:lnTo>
                <a:lnTo>
                  <a:pt x="0" y="22"/>
                </a:lnTo>
                <a:lnTo>
                  <a:pt x="0" y="22"/>
                </a:lnTo>
                <a:lnTo>
                  <a:pt x="0" y="20"/>
                </a:lnTo>
                <a:lnTo>
                  <a:pt x="0" y="22"/>
                </a:lnTo>
                <a:lnTo>
                  <a:pt x="0" y="22"/>
                </a:lnTo>
                <a:lnTo>
                  <a:pt x="2" y="20"/>
                </a:lnTo>
                <a:lnTo>
                  <a:pt x="6" y="20"/>
                </a:lnTo>
                <a:lnTo>
                  <a:pt x="6" y="18"/>
                </a:lnTo>
                <a:lnTo>
                  <a:pt x="6" y="18"/>
                </a:lnTo>
                <a:lnTo>
                  <a:pt x="6" y="18"/>
                </a:lnTo>
                <a:lnTo>
                  <a:pt x="8" y="18"/>
                </a:lnTo>
                <a:lnTo>
                  <a:pt x="8" y="18"/>
                </a:lnTo>
                <a:lnTo>
                  <a:pt x="8" y="20"/>
                </a:lnTo>
                <a:lnTo>
                  <a:pt x="8" y="20"/>
                </a:lnTo>
                <a:lnTo>
                  <a:pt x="10" y="18"/>
                </a:lnTo>
                <a:lnTo>
                  <a:pt x="8" y="16"/>
                </a:lnTo>
                <a:lnTo>
                  <a:pt x="8" y="16"/>
                </a:lnTo>
                <a:lnTo>
                  <a:pt x="8" y="14"/>
                </a:lnTo>
                <a:lnTo>
                  <a:pt x="8" y="14"/>
                </a:lnTo>
                <a:lnTo>
                  <a:pt x="10" y="12"/>
                </a:lnTo>
                <a:lnTo>
                  <a:pt x="12" y="10"/>
                </a:lnTo>
                <a:lnTo>
                  <a:pt x="14" y="8"/>
                </a:lnTo>
                <a:lnTo>
                  <a:pt x="14" y="8"/>
                </a:lnTo>
                <a:lnTo>
                  <a:pt x="18" y="6"/>
                </a:lnTo>
                <a:lnTo>
                  <a:pt x="20" y="6"/>
                </a:lnTo>
                <a:lnTo>
                  <a:pt x="24" y="4"/>
                </a:lnTo>
                <a:lnTo>
                  <a:pt x="26" y="2"/>
                </a:lnTo>
                <a:lnTo>
                  <a:pt x="26" y="2"/>
                </a:lnTo>
                <a:lnTo>
                  <a:pt x="30" y="2"/>
                </a:lnTo>
                <a:lnTo>
                  <a:pt x="30" y="2"/>
                </a:lnTo>
                <a:lnTo>
                  <a:pt x="30" y="4"/>
                </a:lnTo>
                <a:lnTo>
                  <a:pt x="30" y="4"/>
                </a:lnTo>
                <a:lnTo>
                  <a:pt x="30" y="4"/>
                </a:lnTo>
                <a:lnTo>
                  <a:pt x="32" y="2"/>
                </a:lnTo>
                <a:lnTo>
                  <a:pt x="32" y="2"/>
                </a:lnTo>
                <a:lnTo>
                  <a:pt x="32" y="2"/>
                </a:lnTo>
                <a:lnTo>
                  <a:pt x="32" y="2"/>
                </a:lnTo>
                <a:lnTo>
                  <a:pt x="32" y="2"/>
                </a:lnTo>
                <a:lnTo>
                  <a:pt x="34" y="2"/>
                </a:lnTo>
                <a:lnTo>
                  <a:pt x="34" y="2"/>
                </a:lnTo>
                <a:lnTo>
                  <a:pt x="34" y="2"/>
                </a:lnTo>
                <a:lnTo>
                  <a:pt x="34" y="2"/>
                </a:lnTo>
                <a:lnTo>
                  <a:pt x="36" y="2"/>
                </a:lnTo>
                <a:lnTo>
                  <a:pt x="36" y="2"/>
                </a:lnTo>
                <a:lnTo>
                  <a:pt x="36" y="2"/>
                </a:lnTo>
                <a:lnTo>
                  <a:pt x="36" y="2"/>
                </a:lnTo>
                <a:lnTo>
                  <a:pt x="36" y="2"/>
                </a:lnTo>
                <a:lnTo>
                  <a:pt x="38" y="2"/>
                </a:lnTo>
                <a:lnTo>
                  <a:pt x="38" y="0"/>
                </a:lnTo>
                <a:lnTo>
                  <a:pt x="40" y="0"/>
                </a:lnTo>
                <a:lnTo>
                  <a:pt x="42" y="0"/>
                </a:lnTo>
                <a:lnTo>
                  <a:pt x="42" y="0"/>
                </a:lnTo>
                <a:lnTo>
                  <a:pt x="42" y="0"/>
                </a:lnTo>
                <a:lnTo>
                  <a:pt x="42" y="0"/>
                </a:lnTo>
                <a:lnTo>
                  <a:pt x="42" y="0"/>
                </a:lnTo>
                <a:lnTo>
                  <a:pt x="44" y="0"/>
                </a:lnTo>
                <a:lnTo>
                  <a:pt x="44" y="0"/>
                </a:lnTo>
                <a:lnTo>
                  <a:pt x="44" y="0"/>
                </a:lnTo>
                <a:lnTo>
                  <a:pt x="44" y="0"/>
                </a:lnTo>
                <a:lnTo>
                  <a:pt x="44" y="0"/>
                </a:lnTo>
                <a:lnTo>
                  <a:pt x="44" y="0"/>
                </a:lnTo>
                <a:lnTo>
                  <a:pt x="46" y="0"/>
                </a:lnTo>
                <a:lnTo>
                  <a:pt x="46" y="0"/>
                </a:lnTo>
                <a:lnTo>
                  <a:pt x="46" y="0"/>
                </a:lnTo>
                <a:lnTo>
                  <a:pt x="46" y="0"/>
                </a:lnTo>
                <a:lnTo>
                  <a:pt x="48" y="0"/>
                </a:lnTo>
                <a:lnTo>
                  <a:pt x="48" y="0"/>
                </a:lnTo>
                <a:lnTo>
                  <a:pt x="50" y="0"/>
                </a:lnTo>
                <a:lnTo>
                  <a:pt x="50" y="0"/>
                </a:lnTo>
                <a:lnTo>
                  <a:pt x="50" y="0"/>
                </a:lnTo>
                <a:lnTo>
                  <a:pt x="50" y="0"/>
                </a:lnTo>
                <a:lnTo>
                  <a:pt x="50" y="0"/>
                </a:lnTo>
                <a:lnTo>
                  <a:pt x="50" y="0"/>
                </a:lnTo>
                <a:lnTo>
                  <a:pt x="52" y="0"/>
                </a:lnTo>
                <a:lnTo>
                  <a:pt x="52" y="0"/>
                </a:lnTo>
                <a:lnTo>
                  <a:pt x="52" y="2"/>
                </a:lnTo>
                <a:lnTo>
                  <a:pt x="52" y="2"/>
                </a:lnTo>
                <a:lnTo>
                  <a:pt x="52" y="2"/>
                </a:lnTo>
                <a:lnTo>
                  <a:pt x="52" y="2"/>
                </a:lnTo>
                <a:lnTo>
                  <a:pt x="54" y="0"/>
                </a:lnTo>
                <a:lnTo>
                  <a:pt x="54" y="0"/>
                </a:lnTo>
                <a:lnTo>
                  <a:pt x="56" y="0"/>
                </a:lnTo>
                <a:lnTo>
                  <a:pt x="56" y="0"/>
                </a:lnTo>
                <a:lnTo>
                  <a:pt x="56" y="0"/>
                </a:lnTo>
                <a:lnTo>
                  <a:pt x="54" y="0"/>
                </a:lnTo>
                <a:lnTo>
                  <a:pt x="56" y="2"/>
                </a:lnTo>
                <a:lnTo>
                  <a:pt x="56" y="2"/>
                </a:lnTo>
                <a:lnTo>
                  <a:pt x="58" y="2"/>
                </a:lnTo>
                <a:lnTo>
                  <a:pt x="58" y="2"/>
                </a:lnTo>
                <a:lnTo>
                  <a:pt x="60" y="2"/>
                </a:lnTo>
                <a:lnTo>
                  <a:pt x="62" y="2"/>
                </a:lnTo>
                <a:lnTo>
                  <a:pt x="64" y="2"/>
                </a:lnTo>
                <a:lnTo>
                  <a:pt x="64" y="2"/>
                </a:lnTo>
                <a:lnTo>
                  <a:pt x="64" y="2"/>
                </a:lnTo>
                <a:lnTo>
                  <a:pt x="64" y="2"/>
                </a:lnTo>
                <a:lnTo>
                  <a:pt x="66" y="2"/>
                </a:lnTo>
                <a:lnTo>
                  <a:pt x="66" y="4"/>
                </a:lnTo>
                <a:lnTo>
                  <a:pt x="68" y="4"/>
                </a:lnTo>
                <a:lnTo>
                  <a:pt x="68" y="4"/>
                </a:lnTo>
                <a:lnTo>
                  <a:pt x="68" y="4"/>
                </a:lnTo>
                <a:lnTo>
                  <a:pt x="70" y="4"/>
                </a:lnTo>
                <a:lnTo>
                  <a:pt x="70" y="4"/>
                </a:lnTo>
                <a:lnTo>
                  <a:pt x="70" y="4"/>
                </a:lnTo>
                <a:lnTo>
                  <a:pt x="72" y="4"/>
                </a:lnTo>
                <a:lnTo>
                  <a:pt x="72" y="4"/>
                </a:lnTo>
                <a:lnTo>
                  <a:pt x="72" y="4"/>
                </a:lnTo>
                <a:lnTo>
                  <a:pt x="72" y="4"/>
                </a:lnTo>
                <a:lnTo>
                  <a:pt x="72" y="4"/>
                </a:lnTo>
                <a:lnTo>
                  <a:pt x="74" y="4"/>
                </a:lnTo>
                <a:lnTo>
                  <a:pt x="74" y="4"/>
                </a:lnTo>
                <a:lnTo>
                  <a:pt x="74" y="6"/>
                </a:lnTo>
                <a:lnTo>
                  <a:pt x="76" y="6"/>
                </a:lnTo>
                <a:lnTo>
                  <a:pt x="78" y="6"/>
                </a:lnTo>
                <a:lnTo>
                  <a:pt x="78" y="8"/>
                </a:lnTo>
                <a:lnTo>
                  <a:pt x="78" y="8"/>
                </a:lnTo>
                <a:lnTo>
                  <a:pt x="78" y="10"/>
                </a:lnTo>
                <a:lnTo>
                  <a:pt x="78" y="10"/>
                </a:lnTo>
                <a:lnTo>
                  <a:pt x="78" y="10"/>
                </a:lnTo>
                <a:lnTo>
                  <a:pt x="80" y="10"/>
                </a:lnTo>
                <a:lnTo>
                  <a:pt x="80" y="10"/>
                </a:lnTo>
                <a:lnTo>
                  <a:pt x="80" y="12"/>
                </a:lnTo>
                <a:lnTo>
                  <a:pt x="80" y="12"/>
                </a:lnTo>
                <a:lnTo>
                  <a:pt x="82" y="12"/>
                </a:lnTo>
                <a:lnTo>
                  <a:pt x="82" y="12"/>
                </a:lnTo>
                <a:lnTo>
                  <a:pt x="82" y="14"/>
                </a:lnTo>
                <a:lnTo>
                  <a:pt x="84" y="14"/>
                </a:lnTo>
                <a:lnTo>
                  <a:pt x="84" y="14"/>
                </a:lnTo>
                <a:lnTo>
                  <a:pt x="86" y="14"/>
                </a:lnTo>
                <a:lnTo>
                  <a:pt x="86" y="14"/>
                </a:lnTo>
                <a:lnTo>
                  <a:pt x="86" y="12"/>
                </a:lnTo>
                <a:lnTo>
                  <a:pt x="86" y="12"/>
                </a:lnTo>
                <a:lnTo>
                  <a:pt x="86" y="12"/>
                </a:lnTo>
                <a:lnTo>
                  <a:pt x="86" y="12"/>
                </a:lnTo>
                <a:lnTo>
                  <a:pt x="88" y="12"/>
                </a:lnTo>
                <a:lnTo>
                  <a:pt x="88" y="12"/>
                </a:lnTo>
                <a:lnTo>
                  <a:pt x="88" y="12"/>
                </a:lnTo>
                <a:lnTo>
                  <a:pt x="90" y="12"/>
                </a:lnTo>
                <a:lnTo>
                  <a:pt x="92" y="14"/>
                </a:lnTo>
                <a:lnTo>
                  <a:pt x="94" y="16"/>
                </a:lnTo>
                <a:lnTo>
                  <a:pt x="96" y="16"/>
                </a:lnTo>
                <a:lnTo>
                  <a:pt x="96" y="16"/>
                </a:lnTo>
                <a:lnTo>
                  <a:pt x="96" y="16"/>
                </a:lnTo>
                <a:lnTo>
                  <a:pt x="98" y="18"/>
                </a:lnTo>
                <a:lnTo>
                  <a:pt x="98" y="18"/>
                </a:lnTo>
                <a:lnTo>
                  <a:pt x="98" y="18"/>
                </a:lnTo>
                <a:lnTo>
                  <a:pt x="98" y="18"/>
                </a:lnTo>
                <a:lnTo>
                  <a:pt x="100" y="18"/>
                </a:lnTo>
                <a:lnTo>
                  <a:pt x="100" y="20"/>
                </a:lnTo>
                <a:lnTo>
                  <a:pt x="100" y="20"/>
                </a:lnTo>
                <a:lnTo>
                  <a:pt x="100" y="22"/>
                </a:lnTo>
                <a:lnTo>
                  <a:pt x="102" y="22"/>
                </a:lnTo>
                <a:lnTo>
                  <a:pt x="102" y="22"/>
                </a:lnTo>
                <a:lnTo>
                  <a:pt x="102" y="22"/>
                </a:lnTo>
                <a:lnTo>
                  <a:pt x="104" y="24"/>
                </a:lnTo>
                <a:lnTo>
                  <a:pt x="106" y="24"/>
                </a:lnTo>
                <a:lnTo>
                  <a:pt x="106" y="24"/>
                </a:lnTo>
                <a:lnTo>
                  <a:pt x="108" y="24"/>
                </a:lnTo>
                <a:lnTo>
                  <a:pt x="108" y="24"/>
                </a:lnTo>
                <a:lnTo>
                  <a:pt x="108" y="24"/>
                </a:lnTo>
                <a:lnTo>
                  <a:pt x="108" y="24"/>
                </a:lnTo>
                <a:lnTo>
                  <a:pt x="106" y="24"/>
                </a:lnTo>
                <a:lnTo>
                  <a:pt x="106" y="24"/>
                </a:lnTo>
                <a:lnTo>
                  <a:pt x="106" y="24"/>
                </a:lnTo>
                <a:lnTo>
                  <a:pt x="108" y="24"/>
                </a:lnTo>
                <a:lnTo>
                  <a:pt x="108" y="26"/>
                </a:lnTo>
                <a:lnTo>
                  <a:pt x="108" y="26"/>
                </a:lnTo>
                <a:lnTo>
                  <a:pt x="108" y="26"/>
                </a:lnTo>
                <a:lnTo>
                  <a:pt x="108" y="26"/>
                </a:lnTo>
                <a:lnTo>
                  <a:pt x="108" y="26"/>
                </a:lnTo>
                <a:lnTo>
                  <a:pt x="108" y="26"/>
                </a:lnTo>
                <a:lnTo>
                  <a:pt x="108" y="24"/>
                </a:lnTo>
                <a:lnTo>
                  <a:pt x="108" y="22"/>
                </a:lnTo>
                <a:lnTo>
                  <a:pt x="108" y="22"/>
                </a:lnTo>
                <a:lnTo>
                  <a:pt x="106" y="22"/>
                </a:lnTo>
                <a:lnTo>
                  <a:pt x="106" y="22"/>
                </a:lnTo>
                <a:lnTo>
                  <a:pt x="106" y="22"/>
                </a:lnTo>
                <a:lnTo>
                  <a:pt x="106" y="22"/>
                </a:lnTo>
                <a:lnTo>
                  <a:pt x="106" y="22"/>
                </a:lnTo>
                <a:lnTo>
                  <a:pt x="106" y="20"/>
                </a:lnTo>
                <a:lnTo>
                  <a:pt x="106" y="20"/>
                </a:lnTo>
                <a:lnTo>
                  <a:pt x="106" y="20"/>
                </a:lnTo>
                <a:lnTo>
                  <a:pt x="106" y="20"/>
                </a:lnTo>
                <a:lnTo>
                  <a:pt x="106" y="20"/>
                </a:lnTo>
                <a:lnTo>
                  <a:pt x="106" y="22"/>
                </a:lnTo>
                <a:lnTo>
                  <a:pt x="106" y="22"/>
                </a:lnTo>
                <a:lnTo>
                  <a:pt x="106" y="22"/>
                </a:lnTo>
                <a:lnTo>
                  <a:pt x="106" y="22"/>
                </a:lnTo>
                <a:lnTo>
                  <a:pt x="106" y="22"/>
                </a:lnTo>
                <a:lnTo>
                  <a:pt x="106" y="22"/>
                </a:lnTo>
                <a:lnTo>
                  <a:pt x="108" y="22"/>
                </a:lnTo>
                <a:lnTo>
                  <a:pt x="110" y="24"/>
                </a:lnTo>
                <a:lnTo>
                  <a:pt x="110" y="26"/>
                </a:lnTo>
                <a:lnTo>
                  <a:pt x="112" y="26"/>
                </a:lnTo>
                <a:lnTo>
                  <a:pt x="112" y="26"/>
                </a:lnTo>
                <a:lnTo>
                  <a:pt x="112" y="26"/>
                </a:lnTo>
                <a:lnTo>
                  <a:pt x="112" y="26"/>
                </a:lnTo>
                <a:lnTo>
                  <a:pt x="110" y="26"/>
                </a:lnTo>
                <a:lnTo>
                  <a:pt x="110" y="26"/>
                </a:lnTo>
                <a:lnTo>
                  <a:pt x="110" y="26"/>
                </a:lnTo>
                <a:lnTo>
                  <a:pt x="110" y="26"/>
                </a:lnTo>
                <a:lnTo>
                  <a:pt x="110" y="26"/>
                </a:lnTo>
                <a:lnTo>
                  <a:pt x="110" y="26"/>
                </a:lnTo>
                <a:lnTo>
                  <a:pt x="110" y="26"/>
                </a:lnTo>
                <a:lnTo>
                  <a:pt x="108" y="26"/>
                </a:lnTo>
                <a:lnTo>
                  <a:pt x="108" y="26"/>
                </a:lnTo>
                <a:lnTo>
                  <a:pt x="110" y="28"/>
                </a:lnTo>
                <a:lnTo>
                  <a:pt x="110" y="28"/>
                </a:lnTo>
                <a:lnTo>
                  <a:pt x="110" y="28"/>
                </a:lnTo>
                <a:lnTo>
                  <a:pt x="110" y="28"/>
                </a:lnTo>
                <a:lnTo>
                  <a:pt x="112" y="28"/>
                </a:lnTo>
                <a:lnTo>
                  <a:pt x="112" y="28"/>
                </a:lnTo>
                <a:lnTo>
                  <a:pt x="112" y="26"/>
                </a:lnTo>
                <a:lnTo>
                  <a:pt x="112" y="26"/>
                </a:lnTo>
                <a:lnTo>
                  <a:pt x="112" y="26"/>
                </a:lnTo>
                <a:lnTo>
                  <a:pt x="112" y="26"/>
                </a:lnTo>
                <a:lnTo>
                  <a:pt x="114" y="28"/>
                </a:lnTo>
                <a:lnTo>
                  <a:pt x="114" y="28"/>
                </a:lnTo>
                <a:lnTo>
                  <a:pt x="114" y="28"/>
                </a:lnTo>
                <a:lnTo>
                  <a:pt x="114" y="30"/>
                </a:lnTo>
                <a:lnTo>
                  <a:pt x="114" y="30"/>
                </a:lnTo>
                <a:lnTo>
                  <a:pt x="114" y="30"/>
                </a:lnTo>
                <a:lnTo>
                  <a:pt x="114" y="30"/>
                </a:lnTo>
                <a:lnTo>
                  <a:pt x="114" y="32"/>
                </a:lnTo>
                <a:lnTo>
                  <a:pt x="116" y="30"/>
                </a:lnTo>
                <a:lnTo>
                  <a:pt x="116" y="30"/>
                </a:lnTo>
                <a:lnTo>
                  <a:pt x="118" y="30"/>
                </a:lnTo>
                <a:lnTo>
                  <a:pt x="118" y="32"/>
                </a:lnTo>
                <a:lnTo>
                  <a:pt x="118" y="32"/>
                </a:lnTo>
                <a:lnTo>
                  <a:pt x="118" y="32"/>
                </a:lnTo>
                <a:lnTo>
                  <a:pt x="118" y="32"/>
                </a:lnTo>
                <a:lnTo>
                  <a:pt x="118" y="32"/>
                </a:lnTo>
                <a:lnTo>
                  <a:pt x="118" y="32"/>
                </a:lnTo>
                <a:lnTo>
                  <a:pt x="118" y="32"/>
                </a:lnTo>
                <a:lnTo>
                  <a:pt x="118" y="32"/>
                </a:lnTo>
                <a:lnTo>
                  <a:pt x="120" y="34"/>
                </a:lnTo>
                <a:lnTo>
                  <a:pt x="120" y="32"/>
                </a:lnTo>
                <a:lnTo>
                  <a:pt x="120" y="32"/>
                </a:lnTo>
                <a:lnTo>
                  <a:pt x="120" y="32"/>
                </a:lnTo>
                <a:lnTo>
                  <a:pt x="120" y="32"/>
                </a:lnTo>
                <a:lnTo>
                  <a:pt x="120" y="32"/>
                </a:lnTo>
                <a:lnTo>
                  <a:pt x="120" y="32"/>
                </a:lnTo>
                <a:lnTo>
                  <a:pt x="120" y="32"/>
                </a:lnTo>
                <a:lnTo>
                  <a:pt x="120" y="32"/>
                </a:lnTo>
                <a:lnTo>
                  <a:pt x="122" y="32"/>
                </a:lnTo>
                <a:lnTo>
                  <a:pt x="122" y="32"/>
                </a:lnTo>
                <a:lnTo>
                  <a:pt x="122" y="32"/>
                </a:lnTo>
                <a:lnTo>
                  <a:pt x="124" y="32"/>
                </a:lnTo>
                <a:lnTo>
                  <a:pt x="124" y="32"/>
                </a:lnTo>
                <a:lnTo>
                  <a:pt x="124" y="32"/>
                </a:lnTo>
                <a:lnTo>
                  <a:pt x="124" y="32"/>
                </a:lnTo>
                <a:lnTo>
                  <a:pt x="124" y="34"/>
                </a:lnTo>
                <a:lnTo>
                  <a:pt x="124" y="34"/>
                </a:lnTo>
                <a:lnTo>
                  <a:pt x="126" y="34"/>
                </a:lnTo>
                <a:lnTo>
                  <a:pt x="126" y="34"/>
                </a:lnTo>
                <a:lnTo>
                  <a:pt x="128" y="34"/>
                </a:lnTo>
                <a:lnTo>
                  <a:pt x="128" y="34"/>
                </a:lnTo>
                <a:lnTo>
                  <a:pt x="130" y="34"/>
                </a:lnTo>
                <a:lnTo>
                  <a:pt x="130" y="34"/>
                </a:lnTo>
                <a:lnTo>
                  <a:pt x="130" y="34"/>
                </a:lnTo>
                <a:lnTo>
                  <a:pt x="132" y="34"/>
                </a:lnTo>
                <a:lnTo>
                  <a:pt x="132" y="36"/>
                </a:lnTo>
                <a:lnTo>
                  <a:pt x="132" y="36"/>
                </a:lnTo>
                <a:lnTo>
                  <a:pt x="132" y="36"/>
                </a:lnTo>
                <a:lnTo>
                  <a:pt x="132" y="38"/>
                </a:lnTo>
                <a:lnTo>
                  <a:pt x="130" y="38"/>
                </a:lnTo>
                <a:lnTo>
                  <a:pt x="130" y="38"/>
                </a:lnTo>
                <a:lnTo>
                  <a:pt x="130" y="40"/>
                </a:lnTo>
                <a:lnTo>
                  <a:pt x="130" y="40"/>
                </a:lnTo>
                <a:lnTo>
                  <a:pt x="130" y="40"/>
                </a:lnTo>
                <a:lnTo>
                  <a:pt x="130" y="42"/>
                </a:lnTo>
                <a:lnTo>
                  <a:pt x="130" y="42"/>
                </a:lnTo>
                <a:lnTo>
                  <a:pt x="132" y="42"/>
                </a:lnTo>
                <a:lnTo>
                  <a:pt x="134" y="42"/>
                </a:lnTo>
                <a:lnTo>
                  <a:pt x="134" y="40"/>
                </a:lnTo>
                <a:lnTo>
                  <a:pt x="134" y="40"/>
                </a:lnTo>
                <a:lnTo>
                  <a:pt x="134" y="40"/>
                </a:lnTo>
                <a:lnTo>
                  <a:pt x="134" y="40"/>
                </a:lnTo>
                <a:lnTo>
                  <a:pt x="134" y="40"/>
                </a:lnTo>
                <a:lnTo>
                  <a:pt x="134" y="40"/>
                </a:lnTo>
                <a:lnTo>
                  <a:pt x="134" y="40"/>
                </a:lnTo>
                <a:lnTo>
                  <a:pt x="136" y="40"/>
                </a:lnTo>
                <a:lnTo>
                  <a:pt x="140" y="42"/>
                </a:lnTo>
                <a:lnTo>
                  <a:pt x="140" y="42"/>
                </a:lnTo>
                <a:lnTo>
                  <a:pt x="144" y="42"/>
                </a:lnTo>
                <a:lnTo>
                  <a:pt x="144" y="44"/>
                </a:lnTo>
                <a:lnTo>
                  <a:pt x="144" y="44"/>
                </a:lnTo>
                <a:lnTo>
                  <a:pt x="146" y="44"/>
                </a:lnTo>
                <a:lnTo>
                  <a:pt x="146" y="44"/>
                </a:lnTo>
                <a:lnTo>
                  <a:pt x="146" y="46"/>
                </a:lnTo>
                <a:lnTo>
                  <a:pt x="146" y="46"/>
                </a:lnTo>
                <a:lnTo>
                  <a:pt x="146" y="46"/>
                </a:lnTo>
                <a:lnTo>
                  <a:pt x="146" y="46"/>
                </a:lnTo>
                <a:lnTo>
                  <a:pt x="146" y="46"/>
                </a:lnTo>
                <a:lnTo>
                  <a:pt x="148" y="48"/>
                </a:lnTo>
                <a:lnTo>
                  <a:pt x="150" y="48"/>
                </a:lnTo>
                <a:lnTo>
                  <a:pt x="150" y="48"/>
                </a:lnTo>
                <a:lnTo>
                  <a:pt x="150" y="48"/>
                </a:lnTo>
                <a:lnTo>
                  <a:pt x="150" y="48"/>
                </a:lnTo>
                <a:lnTo>
                  <a:pt x="152" y="48"/>
                </a:lnTo>
                <a:lnTo>
                  <a:pt x="152" y="50"/>
                </a:lnTo>
                <a:lnTo>
                  <a:pt x="152" y="50"/>
                </a:lnTo>
                <a:lnTo>
                  <a:pt x="152" y="50"/>
                </a:lnTo>
                <a:lnTo>
                  <a:pt x="152" y="50"/>
                </a:lnTo>
                <a:lnTo>
                  <a:pt x="152" y="50"/>
                </a:lnTo>
                <a:lnTo>
                  <a:pt x="150" y="52"/>
                </a:lnTo>
                <a:lnTo>
                  <a:pt x="150" y="52"/>
                </a:lnTo>
                <a:lnTo>
                  <a:pt x="150" y="52"/>
                </a:lnTo>
                <a:lnTo>
                  <a:pt x="150" y="52"/>
                </a:lnTo>
                <a:lnTo>
                  <a:pt x="150" y="52"/>
                </a:lnTo>
                <a:lnTo>
                  <a:pt x="150" y="52"/>
                </a:lnTo>
                <a:lnTo>
                  <a:pt x="148" y="52"/>
                </a:lnTo>
                <a:lnTo>
                  <a:pt x="148" y="52"/>
                </a:lnTo>
                <a:lnTo>
                  <a:pt x="148" y="52"/>
                </a:lnTo>
                <a:lnTo>
                  <a:pt x="146" y="52"/>
                </a:lnTo>
                <a:lnTo>
                  <a:pt x="144" y="52"/>
                </a:lnTo>
                <a:lnTo>
                  <a:pt x="144" y="52"/>
                </a:lnTo>
                <a:lnTo>
                  <a:pt x="144" y="52"/>
                </a:lnTo>
                <a:lnTo>
                  <a:pt x="144" y="52"/>
                </a:lnTo>
                <a:lnTo>
                  <a:pt x="142" y="52"/>
                </a:lnTo>
                <a:lnTo>
                  <a:pt x="142" y="52"/>
                </a:lnTo>
                <a:lnTo>
                  <a:pt x="142" y="52"/>
                </a:lnTo>
                <a:lnTo>
                  <a:pt x="142" y="52"/>
                </a:lnTo>
                <a:lnTo>
                  <a:pt x="140" y="54"/>
                </a:lnTo>
                <a:lnTo>
                  <a:pt x="140" y="54"/>
                </a:lnTo>
                <a:lnTo>
                  <a:pt x="140" y="54"/>
                </a:lnTo>
                <a:lnTo>
                  <a:pt x="140" y="54"/>
                </a:lnTo>
                <a:lnTo>
                  <a:pt x="138" y="54"/>
                </a:lnTo>
                <a:lnTo>
                  <a:pt x="138" y="54"/>
                </a:lnTo>
                <a:lnTo>
                  <a:pt x="138" y="54"/>
                </a:lnTo>
                <a:lnTo>
                  <a:pt x="138" y="54"/>
                </a:lnTo>
                <a:lnTo>
                  <a:pt x="138" y="54"/>
                </a:lnTo>
                <a:lnTo>
                  <a:pt x="136" y="5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0" name="Freeform 216"/>
          <p:cNvSpPr>
            <a:spLocks/>
          </p:cNvSpPr>
          <p:nvPr/>
        </p:nvSpPr>
        <p:spPr bwMode="auto">
          <a:xfrm>
            <a:off x="2571750" y="3335338"/>
            <a:ext cx="76200" cy="85725"/>
          </a:xfrm>
          <a:custGeom>
            <a:avLst/>
            <a:gdLst/>
            <a:ahLst/>
            <a:cxnLst>
              <a:cxn ang="0">
                <a:pos x="34" y="6"/>
              </a:cxn>
              <a:cxn ang="0">
                <a:pos x="34" y="10"/>
              </a:cxn>
              <a:cxn ang="0">
                <a:pos x="36" y="16"/>
              </a:cxn>
              <a:cxn ang="0">
                <a:pos x="42" y="22"/>
              </a:cxn>
              <a:cxn ang="0">
                <a:pos x="46" y="28"/>
              </a:cxn>
              <a:cxn ang="0">
                <a:pos x="48" y="28"/>
              </a:cxn>
              <a:cxn ang="0">
                <a:pos x="46" y="28"/>
              </a:cxn>
              <a:cxn ang="0">
                <a:pos x="44" y="28"/>
              </a:cxn>
              <a:cxn ang="0">
                <a:pos x="42" y="36"/>
              </a:cxn>
              <a:cxn ang="0">
                <a:pos x="44" y="40"/>
              </a:cxn>
              <a:cxn ang="0">
                <a:pos x="42" y="42"/>
              </a:cxn>
              <a:cxn ang="0">
                <a:pos x="42" y="44"/>
              </a:cxn>
              <a:cxn ang="0">
                <a:pos x="42" y="48"/>
              </a:cxn>
              <a:cxn ang="0">
                <a:pos x="40" y="50"/>
              </a:cxn>
              <a:cxn ang="0">
                <a:pos x="42" y="52"/>
              </a:cxn>
              <a:cxn ang="0">
                <a:pos x="42" y="52"/>
              </a:cxn>
              <a:cxn ang="0">
                <a:pos x="40" y="50"/>
              </a:cxn>
              <a:cxn ang="0">
                <a:pos x="38" y="48"/>
              </a:cxn>
              <a:cxn ang="0">
                <a:pos x="36" y="44"/>
              </a:cxn>
              <a:cxn ang="0">
                <a:pos x="34" y="42"/>
              </a:cxn>
              <a:cxn ang="0">
                <a:pos x="34" y="44"/>
              </a:cxn>
              <a:cxn ang="0">
                <a:pos x="36" y="46"/>
              </a:cxn>
              <a:cxn ang="0">
                <a:pos x="36" y="48"/>
              </a:cxn>
              <a:cxn ang="0">
                <a:pos x="34" y="48"/>
              </a:cxn>
              <a:cxn ang="0">
                <a:pos x="30" y="44"/>
              </a:cxn>
              <a:cxn ang="0">
                <a:pos x="30" y="42"/>
              </a:cxn>
              <a:cxn ang="0">
                <a:pos x="32" y="38"/>
              </a:cxn>
              <a:cxn ang="0">
                <a:pos x="26" y="32"/>
              </a:cxn>
              <a:cxn ang="0">
                <a:pos x="24" y="32"/>
              </a:cxn>
              <a:cxn ang="0">
                <a:pos x="20" y="28"/>
              </a:cxn>
              <a:cxn ang="0">
                <a:pos x="16" y="26"/>
              </a:cxn>
              <a:cxn ang="0">
                <a:pos x="18" y="24"/>
              </a:cxn>
              <a:cxn ang="0">
                <a:pos x="14" y="20"/>
              </a:cxn>
              <a:cxn ang="0">
                <a:pos x="8" y="18"/>
              </a:cxn>
              <a:cxn ang="0">
                <a:pos x="10" y="20"/>
              </a:cxn>
              <a:cxn ang="0">
                <a:pos x="12" y="22"/>
              </a:cxn>
              <a:cxn ang="0">
                <a:pos x="10" y="28"/>
              </a:cxn>
              <a:cxn ang="0">
                <a:pos x="6" y="24"/>
              </a:cxn>
              <a:cxn ang="0">
                <a:pos x="4" y="24"/>
              </a:cxn>
              <a:cxn ang="0">
                <a:pos x="2" y="20"/>
              </a:cxn>
              <a:cxn ang="0">
                <a:pos x="0" y="16"/>
              </a:cxn>
              <a:cxn ang="0">
                <a:pos x="4" y="10"/>
              </a:cxn>
              <a:cxn ang="0">
                <a:pos x="2" y="6"/>
              </a:cxn>
              <a:cxn ang="0">
                <a:pos x="2" y="6"/>
              </a:cxn>
              <a:cxn ang="0">
                <a:pos x="4" y="4"/>
              </a:cxn>
              <a:cxn ang="0">
                <a:pos x="6" y="0"/>
              </a:cxn>
              <a:cxn ang="0">
                <a:pos x="10" y="2"/>
              </a:cxn>
              <a:cxn ang="0">
                <a:pos x="12" y="4"/>
              </a:cxn>
              <a:cxn ang="0">
                <a:pos x="18" y="4"/>
              </a:cxn>
              <a:cxn ang="0">
                <a:pos x="24" y="8"/>
              </a:cxn>
              <a:cxn ang="0">
                <a:pos x="28" y="8"/>
              </a:cxn>
              <a:cxn ang="0">
                <a:pos x="30" y="8"/>
              </a:cxn>
              <a:cxn ang="0">
                <a:pos x="32" y="8"/>
              </a:cxn>
              <a:cxn ang="0">
                <a:pos x="32" y="6"/>
              </a:cxn>
            </a:cxnLst>
            <a:rect l="0" t="0" r="r" b="b"/>
            <a:pathLst>
              <a:path w="48" h="54">
                <a:moveTo>
                  <a:pt x="34" y="6"/>
                </a:moveTo>
                <a:lnTo>
                  <a:pt x="34" y="6"/>
                </a:lnTo>
                <a:lnTo>
                  <a:pt x="34" y="6"/>
                </a:lnTo>
                <a:lnTo>
                  <a:pt x="34" y="6"/>
                </a:lnTo>
                <a:lnTo>
                  <a:pt x="34" y="8"/>
                </a:lnTo>
                <a:lnTo>
                  <a:pt x="34" y="8"/>
                </a:lnTo>
                <a:lnTo>
                  <a:pt x="34" y="8"/>
                </a:lnTo>
                <a:lnTo>
                  <a:pt x="34" y="10"/>
                </a:lnTo>
                <a:lnTo>
                  <a:pt x="34" y="12"/>
                </a:lnTo>
                <a:lnTo>
                  <a:pt x="36" y="14"/>
                </a:lnTo>
                <a:lnTo>
                  <a:pt x="36" y="14"/>
                </a:lnTo>
                <a:lnTo>
                  <a:pt x="36" y="16"/>
                </a:lnTo>
                <a:lnTo>
                  <a:pt x="40" y="20"/>
                </a:lnTo>
                <a:lnTo>
                  <a:pt x="40" y="22"/>
                </a:lnTo>
                <a:lnTo>
                  <a:pt x="42" y="22"/>
                </a:lnTo>
                <a:lnTo>
                  <a:pt x="42" y="22"/>
                </a:lnTo>
                <a:lnTo>
                  <a:pt x="42" y="24"/>
                </a:lnTo>
                <a:lnTo>
                  <a:pt x="44" y="26"/>
                </a:lnTo>
                <a:lnTo>
                  <a:pt x="44" y="26"/>
                </a:lnTo>
                <a:lnTo>
                  <a:pt x="46" y="28"/>
                </a:lnTo>
                <a:lnTo>
                  <a:pt x="46" y="28"/>
                </a:lnTo>
                <a:lnTo>
                  <a:pt x="46" y="28"/>
                </a:lnTo>
                <a:lnTo>
                  <a:pt x="48" y="28"/>
                </a:lnTo>
                <a:lnTo>
                  <a:pt x="48" y="28"/>
                </a:lnTo>
                <a:lnTo>
                  <a:pt x="46" y="30"/>
                </a:lnTo>
                <a:lnTo>
                  <a:pt x="46" y="30"/>
                </a:lnTo>
                <a:lnTo>
                  <a:pt x="46" y="30"/>
                </a:lnTo>
                <a:lnTo>
                  <a:pt x="46" y="28"/>
                </a:lnTo>
                <a:lnTo>
                  <a:pt x="44" y="28"/>
                </a:lnTo>
                <a:lnTo>
                  <a:pt x="44" y="28"/>
                </a:lnTo>
                <a:lnTo>
                  <a:pt x="44" y="28"/>
                </a:lnTo>
                <a:lnTo>
                  <a:pt x="44" y="28"/>
                </a:lnTo>
                <a:lnTo>
                  <a:pt x="42" y="30"/>
                </a:lnTo>
                <a:lnTo>
                  <a:pt x="42" y="34"/>
                </a:lnTo>
                <a:lnTo>
                  <a:pt x="42" y="36"/>
                </a:lnTo>
                <a:lnTo>
                  <a:pt x="42" y="36"/>
                </a:lnTo>
                <a:lnTo>
                  <a:pt x="44" y="38"/>
                </a:lnTo>
                <a:lnTo>
                  <a:pt x="44" y="38"/>
                </a:lnTo>
                <a:lnTo>
                  <a:pt x="44" y="40"/>
                </a:lnTo>
                <a:lnTo>
                  <a:pt x="44" y="40"/>
                </a:lnTo>
                <a:lnTo>
                  <a:pt x="44" y="40"/>
                </a:lnTo>
                <a:lnTo>
                  <a:pt x="42" y="40"/>
                </a:lnTo>
                <a:lnTo>
                  <a:pt x="42" y="40"/>
                </a:lnTo>
                <a:lnTo>
                  <a:pt x="42" y="42"/>
                </a:lnTo>
                <a:lnTo>
                  <a:pt x="42" y="42"/>
                </a:lnTo>
                <a:lnTo>
                  <a:pt x="42" y="42"/>
                </a:lnTo>
                <a:lnTo>
                  <a:pt x="42" y="42"/>
                </a:lnTo>
                <a:lnTo>
                  <a:pt x="42" y="44"/>
                </a:lnTo>
                <a:lnTo>
                  <a:pt x="42" y="44"/>
                </a:lnTo>
                <a:lnTo>
                  <a:pt x="42" y="46"/>
                </a:lnTo>
                <a:lnTo>
                  <a:pt x="42" y="48"/>
                </a:lnTo>
                <a:lnTo>
                  <a:pt x="42" y="48"/>
                </a:lnTo>
                <a:lnTo>
                  <a:pt x="40" y="48"/>
                </a:lnTo>
                <a:lnTo>
                  <a:pt x="40" y="48"/>
                </a:lnTo>
                <a:lnTo>
                  <a:pt x="40" y="50"/>
                </a:lnTo>
                <a:lnTo>
                  <a:pt x="40" y="50"/>
                </a:lnTo>
                <a:lnTo>
                  <a:pt x="40" y="50"/>
                </a:lnTo>
                <a:lnTo>
                  <a:pt x="40" y="50"/>
                </a:lnTo>
                <a:lnTo>
                  <a:pt x="40" y="50"/>
                </a:lnTo>
                <a:lnTo>
                  <a:pt x="42" y="52"/>
                </a:lnTo>
                <a:lnTo>
                  <a:pt x="42" y="52"/>
                </a:lnTo>
                <a:lnTo>
                  <a:pt x="42" y="54"/>
                </a:lnTo>
                <a:lnTo>
                  <a:pt x="42" y="54"/>
                </a:lnTo>
                <a:lnTo>
                  <a:pt x="42" y="52"/>
                </a:lnTo>
                <a:lnTo>
                  <a:pt x="40" y="52"/>
                </a:lnTo>
                <a:lnTo>
                  <a:pt x="40" y="50"/>
                </a:lnTo>
                <a:lnTo>
                  <a:pt x="40" y="50"/>
                </a:lnTo>
                <a:lnTo>
                  <a:pt x="40" y="50"/>
                </a:lnTo>
                <a:lnTo>
                  <a:pt x="38" y="50"/>
                </a:lnTo>
                <a:lnTo>
                  <a:pt x="38" y="48"/>
                </a:lnTo>
                <a:lnTo>
                  <a:pt x="38" y="48"/>
                </a:lnTo>
                <a:lnTo>
                  <a:pt x="38" y="48"/>
                </a:lnTo>
                <a:lnTo>
                  <a:pt x="38" y="48"/>
                </a:lnTo>
                <a:lnTo>
                  <a:pt x="38" y="46"/>
                </a:lnTo>
                <a:lnTo>
                  <a:pt x="38" y="44"/>
                </a:lnTo>
                <a:lnTo>
                  <a:pt x="36" y="44"/>
                </a:lnTo>
                <a:lnTo>
                  <a:pt x="36" y="44"/>
                </a:lnTo>
                <a:lnTo>
                  <a:pt x="36" y="42"/>
                </a:lnTo>
                <a:lnTo>
                  <a:pt x="36" y="42"/>
                </a:lnTo>
                <a:lnTo>
                  <a:pt x="34" y="42"/>
                </a:lnTo>
                <a:lnTo>
                  <a:pt x="34" y="42"/>
                </a:lnTo>
                <a:lnTo>
                  <a:pt x="34" y="42"/>
                </a:lnTo>
                <a:lnTo>
                  <a:pt x="34" y="44"/>
                </a:lnTo>
                <a:lnTo>
                  <a:pt x="34" y="44"/>
                </a:lnTo>
                <a:lnTo>
                  <a:pt x="34" y="44"/>
                </a:lnTo>
                <a:lnTo>
                  <a:pt x="34" y="44"/>
                </a:lnTo>
                <a:lnTo>
                  <a:pt x="36" y="44"/>
                </a:lnTo>
                <a:lnTo>
                  <a:pt x="36" y="46"/>
                </a:lnTo>
                <a:lnTo>
                  <a:pt x="36" y="46"/>
                </a:lnTo>
                <a:lnTo>
                  <a:pt x="36" y="48"/>
                </a:lnTo>
                <a:lnTo>
                  <a:pt x="36" y="48"/>
                </a:lnTo>
                <a:lnTo>
                  <a:pt x="36" y="48"/>
                </a:lnTo>
                <a:lnTo>
                  <a:pt x="36" y="48"/>
                </a:lnTo>
                <a:lnTo>
                  <a:pt x="34" y="48"/>
                </a:lnTo>
                <a:lnTo>
                  <a:pt x="34" y="48"/>
                </a:lnTo>
                <a:lnTo>
                  <a:pt x="34" y="48"/>
                </a:lnTo>
                <a:lnTo>
                  <a:pt x="32" y="46"/>
                </a:lnTo>
                <a:lnTo>
                  <a:pt x="32" y="46"/>
                </a:lnTo>
                <a:lnTo>
                  <a:pt x="32" y="46"/>
                </a:lnTo>
                <a:lnTo>
                  <a:pt x="30" y="44"/>
                </a:lnTo>
                <a:lnTo>
                  <a:pt x="30" y="44"/>
                </a:lnTo>
                <a:lnTo>
                  <a:pt x="30" y="44"/>
                </a:lnTo>
                <a:lnTo>
                  <a:pt x="30" y="42"/>
                </a:lnTo>
                <a:lnTo>
                  <a:pt x="30" y="42"/>
                </a:lnTo>
                <a:lnTo>
                  <a:pt x="32" y="40"/>
                </a:lnTo>
                <a:lnTo>
                  <a:pt x="32" y="40"/>
                </a:lnTo>
                <a:lnTo>
                  <a:pt x="32" y="38"/>
                </a:lnTo>
                <a:lnTo>
                  <a:pt x="32" y="38"/>
                </a:lnTo>
                <a:lnTo>
                  <a:pt x="30" y="36"/>
                </a:lnTo>
                <a:lnTo>
                  <a:pt x="30" y="36"/>
                </a:lnTo>
                <a:lnTo>
                  <a:pt x="30" y="34"/>
                </a:lnTo>
                <a:lnTo>
                  <a:pt x="26" y="32"/>
                </a:lnTo>
                <a:lnTo>
                  <a:pt x="26" y="32"/>
                </a:lnTo>
                <a:lnTo>
                  <a:pt x="26" y="32"/>
                </a:lnTo>
                <a:lnTo>
                  <a:pt x="24" y="32"/>
                </a:lnTo>
                <a:lnTo>
                  <a:pt x="24" y="32"/>
                </a:lnTo>
                <a:lnTo>
                  <a:pt x="24" y="30"/>
                </a:lnTo>
                <a:lnTo>
                  <a:pt x="22" y="30"/>
                </a:lnTo>
                <a:lnTo>
                  <a:pt x="20" y="30"/>
                </a:lnTo>
                <a:lnTo>
                  <a:pt x="20" y="28"/>
                </a:lnTo>
                <a:lnTo>
                  <a:pt x="18" y="28"/>
                </a:lnTo>
                <a:lnTo>
                  <a:pt x="18" y="28"/>
                </a:lnTo>
                <a:lnTo>
                  <a:pt x="16" y="28"/>
                </a:lnTo>
                <a:lnTo>
                  <a:pt x="16" y="26"/>
                </a:lnTo>
                <a:lnTo>
                  <a:pt x="16" y="26"/>
                </a:lnTo>
                <a:lnTo>
                  <a:pt x="16" y="26"/>
                </a:lnTo>
                <a:lnTo>
                  <a:pt x="18" y="26"/>
                </a:lnTo>
                <a:lnTo>
                  <a:pt x="18" y="24"/>
                </a:lnTo>
                <a:lnTo>
                  <a:pt x="16" y="22"/>
                </a:lnTo>
                <a:lnTo>
                  <a:pt x="16" y="22"/>
                </a:lnTo>
                <a:lnTo>
                  <a:pt x="16" y="22"/>
                </a:lnTo>
                <a:lnTo>
                  <a:pt x="14" y="20"/>
                </a:lnTo>
                <a:lnTo>
                  <a:pt x="14" y="20"/>
                </a:lnTo>
                <a:lnTo>
                  <a:pt x="12" y="18"/>
                </a:lnTo>
                <a:lnTo>
                  <a:pt x="12" y="18"/>
                </a:lnTo>
                <a:lnTo>
                  <a:pt x="8" y="18"/>
                </a:lnTo>
                <a:lnTo>
                  <a:pt x="8" y="18"/>
                </a:lnTo>
                <a:lnTo>
                  <a:pt x="8" y="20"/>
                </a:lnTo>
                <a:lnTo>
                  <a:pt x="10" y="20"/>
                </a:lnTo>
                <a:lnTo>
                  <a:pt x="10" y="20"/>
                </a:lnTo>
                <a:lnTo>
                  <a:pt x="10" y="20"/>
                </a:lnTo>
                <a:lnTo>
                  <a:pt x="10" y="20"/>
                </a:lnTo>
                <a:lnTo>
                  <a:pt x="10" y="22"/>
                </a:lnTo>
                <a:lnTo>
                  <a:pt x="12" y="22"/>
                </a:lnTo>
                <a:lnTo>
                  <a:pt x="14" y="22"/>
                </a:lnTo>
                <a:lnTo>
                  <a:pt x="14" y="24"/>
                </a:lnTo>
                <a:lnTo>
                  <a:pt x="12" y="26"/>
                </a:lnTo>
                <a:lnTo>
                  <a:pt x="10" y="28"/>
                </a:lnTo>
                <a:lnTo>
                  <a:pt x="8" y="26"/>
                </a:lnTo>
                <a:lnTo>
                  <a:pt x="8" y="24"/>
                </a:lnTo>
                <a:lnTo>
                  <a:pt x="6" y="24"/>
                </a:lnTo>
                <a:lnTo>
                  <a:pt x="6" y="24"/>
                </a:lnTo>
                <a:lnTo>
                  <a:pt x="6" y="24"/>
                </a:lnTo>
                <a:lnTo>
                  <a:pt x="4" y="24"/>
                </a:lnTo>
                <a:lnTo>
                  <a:pt x="4" y="24"/>
                </a:lnTo>
                <a:lnTo>
                  <a:pt x="4" y="24"/>
                </a:lnTo>
                <a:lnTo>
                  <a:pt x="4" y="22"/>
                </a:lnTo>
                <a:lnTo>
                  <a:pt x="2" y="22"/>
                </a:lnTo>
                <a:lnTo>
                  <a:pt x="2" y="22"/>
                </a:lnTo>
                <a:lnTo>
                  <a:pt x="2" y="20"/>
                </a:lnTo>
                <a:lnTo>
                  <a:pt x="2" y="20"/>
                </a:lnTo>
                <a:lnTo>
                  <a:pt x="0" y="20"/>
                </a:lnTo>
                <a:lnTo>
                  <a:pt x="0" y="18"/>
                </a:lnTo>
                <a:lnTo>
                  <a:pt x="0" y="16"/>
                </a:lnTo>
                <a:lnTo>
                  <a:pt x="0" y="14"/>
                </a:lnTo>
                <a:lnTo>
                  <a:pt x="0" y="14"/>
                </a:lnTo>
                <a:lnTo>
                  <a:pt x="4" y="12"/>
                </a:lnTo>
                <a:lnTo>
                  <a:pt x="4" y="10"/>
                </a:lnTo>
                <a:lnTo>
                  <a:pt x="4" y="8"/>
                </a:lnTo>
                <a:lnTo>
                  <a:pt x="2" y="8"/>
                </a:lnTo>
                <a:lnTo>
                  <a:pt x="2" y="8"/>
                </a:lnTo>
                <a:lnTo>
                  <a:pt x="2" y="6"/>
                </a:lnTo>
                <a:lnTo>
                  <a:pt x="0" y="6"/>
                </a:lnTo>
                <a:lnTo>
                  <a:pt x="0" y="6"/>
                </a:lnTo>
                <a:lnTo>
                  <a:pt x="0" y="6"/>
                </a:lnTo>
                <a:lnTo>
                  <a:pt x="2" y="6"/>
                </a:lnTo>
                <a:lnTo>
                  <a:pt x="2" y="6"/>
                </a:lnTo>
                <a:lnTo>
                  <a:pt x="2" y="6"/>
                </a:lnTo>
                <a:lnTo>
                  <a:pt x="4" y="4"/>
                </a:lnTo>
                <a:lnTo>
                  <a:pt x="4" y="4"/>
                </a:lnTo>
                <a:lnTo>
                  <a:pt x="4" y="4"/>
                </a:lnTo>
                <a:lnTo>
                  <a:pt x="4" y="4"/>
                </a:lnTo>
                <a:lnTo>
                  <a:pt x="4" y="0"/>
                </a:lnTo>
                <a:lnTo>
                  <a:pt x="6" y="0"/>
                </a:lnTo>
                <a:lnTo>
                  <a:pt x="6" y="2"/>
                </a:lnTo>
                <a:lnTo>
                  <a:pt x="8" y="2"/>
                </a:lnTo>
                <a:lnTo>
                  <a:pt x="8" y="2"/>
                </a:lnTo>
                <a:lnTo>
                  <a:pt x="10" y="2"/>
                </a:lnTo>
                <a:lnTo>
                  <a:pt x="10" y="4"/>
                </a:lnTo>
                <a:lnTo>
                  <a:pt x="10" y="4"/>
                </a:lnTo>
                <a:lnTo>
                  <a:pt x="10" y="4"/>
                </a:lnTo>
                <a:lnTo>
                  <a:pt x="12" y="4"/>
                </a:lnTo>
                <a:lnTo>
                  <a:pt x="12" y="4"/>
                </a:lnTo>
                <a:lnTo>
                  <a:pt x="12" y="4"/>
                </a:lnTo>
                <a:lnTo>
                  <a:pt x="14" y="6"/>
                </a:lnTo>
                <a:lnTo>
                  <a:pt x="18" y="4"/>
                </a:lnTo>
                <a:lnTo>
                  <a:pt x="22" y="6"/>
                </a:lnTo>
                <a:lnTo>
                  <a:pt x="24" y="6"/>
                </a:lnTo>
                <a:lnTo>
                  <a:pt x="24" y="8"/>
                </a:lnTo>
                <a:lnTo>
                  <a:pt x="24" y="8"/>
                </a:lnTo>
                <a:lnTo>
                  <a:pt x="26" y="8"/>
                </a:lnTo>
                <a:lnTo>
                  <a:pt x="26" y="8"/>
                </a:lnTo>
                <a:lnTo>
                  <a:pt x="26" y="8"/>
                </a:lnTo>
                <a:lnTo>
                  <a:pt x="28" y="8"/>
                </a:lnTo>
                <a:lnTo>
                  <a:pt x="28" y="8"/>
                </a:lnTo>
                <a:lnTo>
                  <a:pt x="28" y="8"/>
                </a:lnTo>
                <a:lnTo>
                  <a:pt x="28" y="10"/>
                </a:lnTo>
                <a:lnTo>
                  <a:pt x="30" y="8"/>
                </a:lnTo>
                <a:lnTo>
                  <a:pt x="30" y="8"/>
                </a:lnTo>
                <a:lnTo>
                  <a:pt x="32" y="8"/>
                </a:lnTo>
                <a:lnTo>
                  <a:pt x="32" y="8"/>
                </a:lnTo>
                <a:lnTo>
                  <a:pt x="32" y="8"/>
                </a:lnTo>
                <a:lnTo>
                  <a:pt x="32" y="8"/>
                </a:lnTo>
                <a:lnTo>
                  <a:pt x="32" y="8"/>
                </a:lnTo>
                <a:lnTo>
                  <a:pt x="32" y="8"/>
                </a:lnTo>
                <a:lnTo>
                  <a:pt x="32" y="6"/>
                </a:lnTo>
                <a:lnTo>
                  <a:pt x="34"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1" name="Freeform 217"/>
          <p:cNvSpPr>
            <a:spLocks noEditPoints="1"/>
          </p:cNvSpPr>
          <p:nvPr/>
        </p:nvSpPr>
        <p:spPr bwMode="auto">
          <a:xfrm>
            <a:off x="3981450" y="3179763"/>
            <a:ext cx="60325" cy="60325"/>
          </a:xfrm>
          <a:custGeom>
            <a:avLst/>
            <a:gdLst/>
            <a:ahLst/>
            <a:cxnLst>
              <a:cxn ang="0">
                <a:pos x="12" y="38"/>
              </a:cxn>
              <a:cxn ang="0">
                <a:pos x="10" y="38"/>
              </a:cxn>
              <a:cxn ang="0">
                <a:pos x="10" y="38"/>
              </a:cxn>
              <a:cxn ang="0">
                <a:pos x="10" y="36"/>
              </a:cxn>
              <a:cxn ang="0">
                <a:pos x="14" y="36"/>
              </a:cxn>
              <a:cxn ang="0">
                <a:pos x="14" y="38"/>
              </a:cxn>
              <a:cxn ang="0">
                <a:pos x="14" y="38"/>
              </a:cxn>
              <a:cxn ang="0">
                <a:pos x="12" y="38"/>
              </a:cxn>
              <a:cxn ang="0">
                <a:pos x="24" y="38"/>
              </a:cxn>
              <a:cxn ang="0">
                <a:pos x="22" y="36"/>
              </a:cxn>
              <a:cxn ang="0">
                <a:pos x="20" y="34"/>
              </a:cxn>
              <a:cxn ang="0">
                <a:pos x="22" y="30"/>
              </a:cxn>
              <a:cxn ang="0">
                <a:pos x="24" y="34"/>
              </a:cxn>
              <a:cxn ang="0">
                <a:pos x="26" y="36"/>
              </a:cxn>
              <a:cxn ang="0">
                <a:pos x="18" y="10"/>
              </a:cxn>
              <a:cxn ang="0">
                <a:pos x="18" y="10"/>
              </a:cxn>
              <a:cxn ang="0">
                <a:pos x="16" y="10"/>
              </a:cxn>
              <a:cxn ang="0">
                <a:pos x="16" y="10"/>
              </a:cxn>
              <a:cxn ang="0">
                <a:pos x="14" y="10"/>
              </a:cxn>
              <a:cxn ang="0">
                <a:pos x="14" y="10"/>
              </a:cxn>
              <a:cxn ang="0">
                <a:pos x="12" y="8"/>
              </a:cxn>
              <a:cxn ang="0">
                <a:pos x="14" y="8"/>
              </a:cxn>
              <a:cxn ang="0">
                <a:pos x="18" y="8"/>
              </a:cxn>
              <a:cxn ang="0">
                <a:pos x="30" y="34"/>
              </a:cxn>
              <a:cxn ang="0">
                <a:pos x="30" y="34"/>
              </a:cxn>
              <a:cxn ang="0">
                <a:pos x="30" y="32"/>
              </a:cxn>
              <a:cxn ang="0">
                <a:pos x="30" y="30"/>
              </a:cxn>
              <a:cxn ang="0">
                <a:pos x="30" y="34"/>
              </a:cxn>
              <a:cxn ang="0">
                <a:pos x="36" y="20"/>
              </a:cxn>
              <a:cxn ang="0">
                <a:pos x="34" y="18"/>
              </a:cxn>
              <a:cxn ang="0">
                <a:pos x="34" y="16"/>
              </a:cxn>
              <a:cxn ang="0">
                <a:pos x="38" y="16"/>
              </a:cxn>
              <a:cxn ang="0">
                <a:pos x="38" y="18"/>
              </a:cxn>
              <a:cxn ang="0">
                <a:pos x="34" y="10"/>
              </a:cxn>
              <a:cxn ang="0">
                <a:pos x="34" y="10"/>
              </a:cxn>
              <a:cxn ang="0">
                <a:pos x="34" y="6"/>
              </a:cxn>
              <a:cxn ang="0">
                <a:pos x="34" y="6"/>
              </a:cxn>
              <a:cxn ang="0">
                <a:pos x="34" y="10"/>
              </a:cxn>
              <a:cxn ang="0">
                <a:pos x="0" y="4"/>
              </a:cxn>
              <a:cxn ang="0">
                <a:pos x="0" y="2"/>
              </a:cxn>
              <a:cxn ang="0">
                <a:pos x="2" y="0"/>
              </a:cxn>
              <a:cxn ang="0">
                <a:pos x="4" y="0"/>
              </a:cxn>
              <a:cxn ang="0">
                <a:pos x="4" y="2"/>
              </a:cxn>
              <a:cxn ang="0">
                <a:pos x="2" y="2"/>
              </a:cxn>
              <a:cxn ang="0">
                <a:pos x="2" y="4"/>
              </a:cxn>
              <a:cxn ang="0">
                <a:pos x="6" y="6"/>
              </a:cxn>
              <a:cxn ang="0">
                <a:pos x="2" y="6"/>
              </a:cxn>
              <a:cxn ang="0">
                <a:pos x="4" y="4"/>
              </a:cxn>
              <a:cxn ang="0">
                <a:pos x="6" y="4"/>
              </a:cxn>
              <a:cxn ang="0">
                <a:pos x="6" y="6"/>
              </a:cxn>
            </a:cxnLst>
            <a:rect l="0" t="0" r="r" b="b"/>
            <a:pathLst>
              <a:path w="38" h="38">
                <a:moveTo>
                  <a:pt x="12" y="38"/>
                </a:moveTo>
                <a:lnTo>
                  <a:pt x="12" y="38"/>
                </a:lnTo>
                <a:lnTo>
                  <a:pt x="12" y="38"/>
                </a:lnTo>
                <a:lnTo>
                  <a:pt x="12" y="38"/>
                </a:lnTo>
                <a:lnTo>
                  <a:pt x="12" y="38"/>
                </a:lnTo>
                <a:lnTo>
                  <a:pt x="10" y="38"/>
                </a:lnTo>
                <a:lnTo>
                  <a:pt x="10" y="38"/>
                </a:lnTo>
                <a:lnTo>
                  <a:pt x="10" y="38"/>
                </a:lnTo>
                <a:lnTo>
                  <a:pt x="10" y="38"/>
                </a:lnTo>
                <a:lnTo>
                  <a:pt x="10" y="38"/>
                </a:lnTo>
                <a:lnTo>
                  <a:pt x="10" y="36"/>
                </a:lnTo>
                <a:lnTo>
                  <a:pt x="10" y="36"/>
                </a:lnTo>
                <a:lnTo>
                  <a:pt x="12" y="36"/>
                </a:lnTo>
                <a:lnTo>
                  <a:pt x="12" y="36"/>
                </a:lnTo>
                <a:lnTo>
                  <a:pt x="14" y="36"/>
                </a:lnTo>
                <a:lnTo>
                  <a:pt x="14" y="36"/>
                </a:lnTo>
                <a:lnTo>
                  <a:pt x="14" y="36"/>
                </a:lnTo>
                <a:lnTo>
                  <a:pt x="14" y="38"/>
                </a:lnTo>
                <a:lnTo>
                  <a:pt x="14" y="38"/>
                </a:lnTo>
                <a:lnTo>
                  <a:pt x="14" y="38"/>
                </a:lnTo>
                <a:lnTo>
                  <a:pt x="14" y="38"/>
                </a:lnTo>
                <a:lnTo>
                  <a:pt x="14" y="38"/>
                </a:lnTo>
                <a:lnTo>
                  <a:pt x="12" y="38"/>
                </a:lnTo>
                <a:lnTo>
                  <a:pt x="12" y="38"/>
                </a:lnTo>
                <a:close/>
                <a:moveTo>
                  <a:pt x="26" y="36"/>
                </a:moveTo>
                <a:lnTo>
                  <a:pt x="24" y="38"/>
                </a:lnTo>
                <a:lnTo>
                  <a:pt x="24" y="38"/>
                </a:lnTo>
                <a:lnTo>
                  <a:pt x="22" y="38"/>
                </a:lnTo>
                <a:lnTo>
                  <a:pt x="22" y="36"/>
                </a:lnTo>
                <a:lnTo>
                  <a:pt x="22" y="36"/>
                </a:lnTo>
                <a:lnTo>
                  <a:pt x="22" y="36"/>
                </a:lnTo>
                <a:lnTo>
                  <a:pt x="22" y="36"/>
                </a:lnTo>
                <a:lnTo>
                  <a:pt x="20" y="34"/>
                </a:lnTo>
                <a:lnTo>
                  <a:pt x="20" y="34"/>
                </a:lnTo>
                <a:lnTo>
                  <a:pt x="22" y="32"/>
                </a:lnTo>
                <a:lnTo>
                  <a:pt x="22" y="30"/>
                </a:lnTo>
                <a:lnTo>
                  <a:pt x="22" y="32"/>
                </a:lnTo>
                <a:lnTo>
                  <a:pt x="24" y="32"/>
                </a:lnTo>
                <a:lnTo>
                  <a:pt x="24" y="34"/>
                </a:lnTo>
                <a:lnTo>
                  <a:pt x="26" y="34"/>
                </a:lnTo>
                <a:lnTo>
                  <a:pt x="26" y="36"/>
                </a:lnTo>
                <a:lnTo>
                  <a:pt x="26" y="36"/>
                </a:lnTo>
                <a:lnTo>
                  <a:pt x="26" y="36"/>
                </a:lnTo>
                <a:close/>
                <a:moveTo>
                  <a:pt x="18" y="10"/>
                </a:moveTo>
                <a:lnTo>
                  <a:pt x="18" y="10"/>
                </a:lnTo>
                <a:lnTo>
                  <a:pt x="18" y="10"/>
                </a:lnTo>
                <a:lnTo>
                  <a:pt x="18" y="10"/>
                </a:lnTo>
                <a:lnTo>
                  <a:pt x="18" y="10"/>
                </a:lnTo>
                <a:lnTo>
                  <a:pt x="16" y="10"/>
                </a:lnTo>
                <a:lnTo>
                  <a:pt x="16" y="10"/>
                </a:lnTo>
                <a:lnTo>
                  <a:pt x="16" y="10"/>
                </a:lnTo>
                <a:lnTo>
                  <a:pt x="16" y="10"/>
                </a:lnTo>
                <a:lnTo>
                  <a:pt x="16" y="10"/>
                </a:lnTo>
                <a:lnTo>
                  <a:pt x="16" y="10"/>
                </a:lnTo>
                <a:lnTo>
                  <a:pt x="14" y="10"/>
                </a:lnTo>
                <a:lnTo>
                  <a:pt x="14" y="10"/>
                </a:lnTo>
                <a:lnTo>
                  <a:pt x="14" y="10"/>
                </a:lnTo>
                <a:lnTo>
                  <a:pt x="14" y="10"/>
                </a:lnTo>
                <a:lnTo>
                  <a:pt x="14" y="10"/>
                </a:lnTo>
                <a:lnTo>
                  <a:pt x="14" y="10"/>
                </a:lnTo>
                <a:lnTo>
                  <a:pt x="14" y="12"/>
                </a:lnTo>
                <a:lnTo>
                  <a:pt x="12" y="10"/>
                </a:lnTo>
                <a:lnTo>
                  <a:pt x="12" y="8"/>
                </a:lnTo>
                <a:lnTo>
                  <a:pt x="12" y="8"/>
                </a:lnTo>
                <a:lnTo>
                  <a:pt x="12" y="8"/>
                </a:lnTo>
                <a:lnTo>
                  <a:pt x="14" y="8"/>
                </a:lnTo>
                <a:lnTo>
                  <a:pt x="14" y="8"/>
                </a:lnTo>
                <a:lnTo>
                  <a:pt x="16" y="8"/>
                </a:lnTo>
                <a:lnTo>
                  <a:pt x="18" y="8"/>
                </a:lnTo>
                <a:lnTo>
                  <a:pt x="18" y="8"/>
                </a:lnTo>
                <a:lnTo>
                  <a:pt x="18" y="10"/>
                </a:lnTo>
                <a:close/>
                <a:moveTo>
                  <a:pt x="30" y="34"/>
                </a:moveTo>
                <a:lnTo>
                  <a:pt x="30" y="34"/>
                </a:lnTo>
                <a:lnTo>
                  <a:pt x="30" y="34"/>
                </a:lnTo>
                <a:lnTo>
                  <a:pt x="30" y="34"/>
                </a:lnTo>
                <a:lnTo>
                  <a:pt x="28" y="34"/>
                </a:lnTo>
                <a:lnTo>
                  <a:pt x="28" y="34"/>
                </a:lnTo>
                <a:lnTo>
                  <a:pt x="30" y="32"/>
                </a:lnTo>
                <a:lnTo>
                  <a:pt x="30" y="30"/>
                </a:lnTo>
                <a:lnTo>
                  <a:pt x="30" y="30"/>
                </a:lnTo>
                <a:lnTo>
                  <a:pt x="30" y="30"/>
                </a:lnTo>
                <a:lnTo>
                  <a:pt x="30" y="32"/>
                </a:lnTo>
                <a:lnTo>
                  <a:pt x="30" y="32"/>
                </a:lnTo>
                <a:lnTo>
                  <a:pt x="30" y="34"/>
                </a:lnTo>
                <a:lnTo>
                  <a:pt x="30" y="34"/>
                </a:lnTo>
                <a:close/>
                <a:moveTo>
                  <a:pt x="38" y="18"/>
                </a:moveTo>
                <a:lnTo>
                  <a:pt x="36" y="20"/>
                </a:lnTo>
                <a:lnTo>
                  <a:pt x="34" y="20"/>
                </a:lnTo>
                <a:lnTo>
                  <a:pt x="34" y="18"/>
                </a:lnTo>
                <a:lnTo>
                  <a:pt x="34" y="18"/>
                </a:lnTo>
                <a:lnTo>
                  <a:pt x="34" y="18"/>
                </a:lnTo>
                <a:lnTo>
                  <a:pt x="34" y="16"/>
                </a:lnTo>
                <a:lnTo>
                  <a:pt x="34" y="16"/>
                </a:lnTo>
                <a:lnTo>
                  <a:pt x="36" y="16"/>
                </a:lnTo>
                <a:lnTo>
                  <a:pt x="36" y="16"/>
                </a:lnTo>
                <a:lnTo>
                  <a:pt x="38" y="16"/>
                </a:lnTo>
                <a:lnTo>
                  <a:pt x="38" y="16"/>
                </a:lnTo>
                <a:lnTo>
                  <a:pt x="38" y="16"/>
                </a:lnTo>
                <a:lnTo>
                  <a:pt x="38" y="18"/>
                </a:lnTo>
                <a:lnTo>
                  <a:pt x="38" y="18"/>
                </a:lnTo>
                <a:lnTo>
                  <a:pt x="38" y="18"/>
                </a:lnTo>
                <a:close/>
                <a:moveTo>
                  <a:pt x="34" y="10"/>
                </a:moveTo>
                <a:lnTo>
                  <a:pt x="34" y="10"/>
                </a:lnTo>
                <a:lnTo>
                  <a:pt x="34" y="10"/>
                </a:lnTo>
                <a:lnTo>
                  <a:pt x="34" y="10"/>
                </a:lnTo>
                <a:lnTo>
                  <a:pt x="34" y="8"/>
                </a:lnTo>
                <a:lnTo>
                  <a:pt x="34" y="8"/>
                </a:lnTo>
                <a:lnTo>
                  <a:pt x="34" y="6"/>
                </a:lnTo>
                <a:lnTo>
                  <a:pt x="34" y="6"/>
                </a:lnTo>
                <a:lnTo>
                  <a:pt x="34" y="6"/>
                </a:lnTo>
                <a:lnTo>
                  <a:pt x="34" y="6"/>
                </a:lnTo>
                <a:lnTo>
                  <a:pt x="34" y="6"/>
                </a:lnTo>
                <a:lnTo>
                  <a:pt x="36" y="8"/>
                </a:lnTo>
                <a:lnTo>
                  <a:pt x="34" y="10"/>
                </a:lnTo>
                <a:close/>
                <a:moveTo>
                  <a:pt x="2" y="4"/>
                </a:moveTo>
                <a:lnTo>
                  <a:pt x="0" y="4"/>
                </a:lnTo>
                <a:lnTo>
                  <a:pt x="0" y="4"/>
                </a:lnTo>
                <a:lnTo>
                  <a:pt x="0" y="4"/>
                </a:lnTo>
                <a:lnTo>
                  <a:pt x="0" y="2"/>
                </a:lnTo>
                <a:lnTo>
                  <a:pt x="0" y="2"/>
                </a:lnTo>
                <a:lnTo>
                  <a:pt x="0" y="2"/>
                </a:lnTo>
                <a:lnTo>
                  <a:pt x="0" y="2"/>
                </a:lnTo>
                <a:lnTo>
                  <a:pt x="2" y="0"/>
                </a:lnTo>
                <a:lnTo>
                  <a:pt x="2" y="0"/>
                </a:lnTo>
                <a:lnTo>
                  <a:pt x="4" y="0"/>
                </a:lnTo>
                <a:lnTo>
                  <a:pt x="4" y="0"/>
                </a:lnTo>
                <a:lnTo>
                  <a:pt x="4" y="0"/>
                </a:lnTo>
                <a:lnTo>
                  <a:pt x="4" y="2"/>
                </a:lnTo>
                <a:lnTo>
                  <a:pt x="4" y="2"/>
                </a:lnTo>
                <a:lnTo>
                  <a:pt x="4" y="2"/>
                </a:lnTo>
                <a:lnTo>
                  <a:pt x="2" y="2"/>
                </a:lnTo>
                <a:lnTo>
                  <a:pt x="2" y="2"/>
                </a:lnTo>
                <a:lnTo>
                  <a:pt x="2" y="4"/>
                </a:lnTo>
                <a:lnTo>
                  <a:pt x="2" y="4"/>
                </a:lnTo>
                <a:lnTo>
                  <a:pt x="2" y="4"/>
                </a:lnTo>
                <a:lnTo>
                  <a:pt x="2" y="4"/>
                </a:lnTo>
                <a:lnTo>
                  <a:pt x="2" y="4"/>
                </a:lnTo>
                <a:close/>
                <a:moveTo>
                  <a:pt x="6" y="6"/>
                </a:moveTo>
                <a:lnTo>
                  <a:pt x="4" y="6"/>
                </a:lnTo>
                <a:lnTo>
                  <a:pt x="4" y="6"/>
                </a:lnTo>
                <a:lnTo>
                  <a:pt x="2" y="6"/>
                </a:lnTo>
                <a:lnTo>
                  <a:pt x="4" y="4"/>
                </a:lnTo>
                <a:lnTo>
                  <a:pt x="4" y="4"/>
                </a:lnTo>
                <a:lnTo>
                  <a:pt x="4" y="4"/>
                </a:lnTo>
                <a:lnTo>
                  <a:pt x="6" y="4"/>
                </a:lnTo>
                <a:lnTo>
                  <a:pt x="6" y="4"/>
                </a:lnTo>
                <a:lnTo>
                  <a:pt x="6" y="4"/>
                </a:lnTo>
                <a:lnTo>
                  <a:pt x="6" y="6"/>
                </a:lnTo>
                <a:lnTo>
                  <a:pt x="6" y="6"/>
                </a:lnTo>
                <a:lnTo>
                  <a:pt x="6" y="6"/>
                </a:lnTo>
                <a:lnTo>
                  <a:pt x="6" y="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2" name="Freeform 218"/>
          <p:cNvSpPr>
            <a:spLocks noEditPoints="1"/>
          </p:cNvSpPr>
          <p:nvPr/>
        </p:nvSpPr>
        <p:spPr bwMode="auto">
          <a:xfrm>
            <a:off x="5565775" y="3932238"/>
            <a:ext cx="28575" cy="28575"/>
          </a:xfrm>
          <a:custGeom>
            <a:avLst/>
            <a:gdLst/>
            <a:ahLst/>
            <a:cxnLst>
              <a:cxn ang="0">
                <a:pos x="2" y="10"/>
              </a:cxn>
              <a:cxn ang="0">
                <a:pos x="0" y="8"/>
              </a:cxn>
              <a:cxn ang="0">
                <a:pos x="0" y="8"/>
              </a:cxn>
              <a:cxn ang="0">
                <a:pos x="0" y="6"/>
              </a:cxn>
              <a:cxn ang="0">
                <a:pos x="0" y="6"/>
              </a:cxn>
              <a:cxn ang="0">
                <a:pos x="0" y="6"/>
              </a:cxn>
              <a:cxn ang="0">
                <a:pos x="0" y="4"/>
              </a:cxn>
              <a:cxn ang="0">
                <a:pos x="0" y="2"/>
              </a:cxn>
              <a:cxn ang="0">
                <a:pos x="0" y="0"/>
              </a:cxn>
              <a:cxn ang="0">
                <a:pos x="0" y="0"/>
              </a:cxn>
              <a:cxn ang="0">
                <a:pos x="2" y="0"/>
              </a:cxn>
              <a:cxn ang="0">
                <a:pos x="2" y="0"/>
              </a:cxn>
              <a:cxn ang="0">
                <a:pos x="2" y="2"/>
              </a:cxn>
              <a:cxn ang="0">
                <a:pos x="2" y="4"/>
              </a:cxn>
              <a:cxn ang="0">
                <a:pos x="2" y="4"/>
              </a:cxn>
              <a:cxn ang="0">
                <a:pos x="2" y="6"/>
              </a:cxn>
              <a:cxn ang="0">
                <a:pos x="4" y="10"/>
              </a:cxn>
              <a:cxn ang="0">
                <a:pos x="8" y="16"/>
              </a:cxn>
              <a:cxn ang="0">
                <a:pos x="8" y="16"/>
              </a:cxn>
              <a:cxn ang="0">
                <a:pos x="8" y="16"/>
              </a:cxn>
              <a:cxn ang="0">
                <a:pos x="6" y="16"/>
              </a:cxn>
              <a:cxn ang="0">
                <a:pos x="6" y="16"/>
              </a:cxn>
              <a:cxn ang="0">
                <a:pos x="6" y="16"/>
              </a:cxn>
              <a:cxn ang="0">
                <a:pos x="6" y="16"/>
              </a:cxn>
              <a:cxn ang="0">
                <a:pos x="6" y="14"/>
              </a:cxn>
              <a:cxn ang="0">
                <a:pos x="6" y="16"/>
              </a:cxn>
              <a:cxn ang="0">
                <a:pos x="8" y="16"/>
              </a:cxn>
              <a:cxn ang="0">
                <a:pos x="18" y="12"/>
              </a:cxn>
              <a:cxn ang="0">
                <a:pos x="18" y="16"/>
              </a:cxn>
              <a:cxn ang="0">
                <a:pos x="18" y="18"/>
              </a:cxn>
              <a:cxn ang="0">
                <a:pos x="18" y="18"/>
              </a:cxn>
              <a:cxn ang="0">
                <a:pos x="16" y="16"/>
              </a:cxn>
              <a:cxn ang="0">
                <a:pos x="16" y="14"/>
              </a:cxn>
              <a:cxn ang="0">
                <a:pos x="14" y="14"/>
              </a:cxn>
              <a:cxn ang="0">
                <a:pos x="14" y="14"/>
              </a:cxn>
              <a:cxn ang="0">
                <a:pos x="14" y="14"/>
              </a:cxn>
              <a:cxn ang="0">
                <a:pos x="16" y="14"/>
              </a:cxn>
              <a:cxn ang="0">
                <a:pos x="16" y="14"/>
              </a:cxn>
              <a:cxn ang="0">
                <a:pos x="16" y="14"/>
              </a:cxn>
              <a:cxn ang="0">
                <a:pos x="16" y="12"/>
              </a:cxn>
              <a:cxn ang="0">
                <a:pos x="16" y="12"/>
              </a:cxn>
              <a:cxn ang="0">
                <a:pos x="18" y="12"/>
              </a:cxn>
              <a:cxn ang="0">
                <a:pos x="18" y="12"/>
              </a:cxn>
            </a:cxnLst>
            <a:rect l="0" t="0" r="r" b="b"/>
            <a:pathLst>
              <a:path w="18" h="18">
                <a:moveTo>
                  <a:pt x="4" y="10"/>
                </a:moveTo>
                <a:lnTo>
                  <a:pt x="2" y="10"/>
                </a:lnTo>
                <a:lnTo>
                  <a:pt x="2" y="10"/>
                </a:lnTo>
                <a:lnTo>
                  <a:pt x="0" y="8"/>
                </a:lnTo>
                <a:lnTo>
                  <a:pt x="0" y="8"/>
                </a:lnTo>
                <a:lnTo>
                  <a:pt x="0" y="8"/>
                </a:lnTo>
                <a:lnTo>
                  <a:pt x="0" y="6"/>
                </a:lnTo>
                <a:lnTo>
                  <a:pt x="0" y="6"/>
                </a:lnTo>
                <a:lnTo>
                  <a:pt x="0" y="6"/>
                </a:lnTo>
                <a:lnTo>
                  <a:pt x="0" y="6"/>
                </a:lnTo>
                <a:lnTo>
                  <a:pt x="0" y="6"/>
                </a:lnTo>
                <a:lnTo>
                  <a:pt x="0" y="6"/>
                </a:lnTo>
                <a:lnTo>
                  <a:pt x="0" y="6"/>
                </a:lnTo>
                <a:lnTo>
                  <a:pt x="0" y="4"/>
                </a:lnTo>
                <a:lnTo>
                  <a:pt x="0" y="2"/>
                </a:lnTo>
                <a:lnTo>
                  <a:pt x="0" y="2"/>
                </a:lnTo>
                <a:lnTo>
                  <a:pt x="0" y="0"/>
                </a:lnTo>
                <a:lnTo>
                  <a:pt x="0" y="0"/>
                </a:lnTo>
                <a:lnTo>
                  <a:pt x="0" y="0"/>
                </a:lnTo>
                <a:lnTo>
                  <a:pt x="0" y="0"/>
                </a:lnTo>
                <a:lnTo>
                  <a:pt x="2" y="0"/>
                </a:lnTo>
                <a:lnTo>
                  <a:pt x="2" y="0"/>
                </a:lnTo>
                <a:lnTo>
                  <a:pt x="2" y="0"/>
                </a:lnTo>
                <a:lnTo>
                  <a:pt x="2" y="0"/>
                </a:lnTo>
                <a:lnTo>
                  <a:pt x="2" y="0"/>
                </a:lnTo>
                <a:lnTo>
                  <a:pt x="2" y="2"/>
                </a:lnTo>
                <a:lnTo>
                  <a:pt x="2" y="2"/>
                </a:lnTo>
                <a:lnTo>
                  <a:pt x="2" y="4"/>
                </a:lnTo>
                <a:lnTo>
                  <a:pt x="2" y="4"/>
                </a:lnTo>
                <a:lnTo>
                  <a:pt x="2" y="4"/>
                </a:lnTo>
                <a:lnTo>
                  <a:pt x="2" y="6"/>
                </a:lnTo>
                <a:lnTo>
                  <a:pt x="2" y="6"/>
                </a:lnTo>
                <a:lnTo>
                  <a:pt x="4" y="8"/>
                </a:lnTo>
                <a:lnTo>
                  <a:pt x="4" y="10"/>
                </a:lnTo>
                <a:lnTo>
                  <a:pt x="4" y="10"/>
                </a:lnTo>
                <a:close/>
                <a:moveTo>
                  <a:pt x="8" y="16"/>
                </a:moveTo>
                <a:lnTo>
                  <a:pt x="8" y="16"/>
                </a:lnTo>
                <a:lnTo>
                  <a:pt x="8" y="16"/>
                </a:lnTo>
                <a:lnTo>
                  <a:pt x="8" y="18"/>
                </a:lnTo>
                <a:lnTo>
                  <a:pt x="8" y="16"/>
                </a:lnTo>
                <a:lnTo>
                  <a:pt x="6" y="16"/>
                </a:lnTo>
                <a:lnTo>
                  <a:pt x="6" y="16"/>
                </a:lnTo>
                <a:lnTo>
                  <a:pt x="6" y="16"/>
                </a:lnTo>
                <a:lnTo>
                  <a:pt x="6" y="16"/>
                </a:lnTo>
                <a:lnTo>
                  <a:pt x="6" y="16"/>
                </a:lnTo>
                <a:lnTo>
                  <a:pt x="6" y="16"/>
                </a:lnTo>
                <a:lnTo>
                  <a:pt x="6" y="16"/>
                </a:lnTo>
                <a:lnTo>
                  <a:pt x="6" y="16"/>
                </a:lnTo>
                <a:lnTo>
                  <a:pt x="6" y="16"/>
                </a:lnTo>
                <a:lnTo>
                  <a:pt x="6" y="14"/>
                </a:lnTo>
                <a:lnTo>
                  <a:pt x="6" y="16"/>
                </a:lnTo>
                <a:lnTo>
                  <a:pt x="6" y="16"/>
                </a:lnTo>
                <a:lnTo>
                  <a:pt x="8" y="16"/>
                </a:lnTo>
                <a:lnTo>
                  <a:pt x="8" y="16"/>
                </a:lnTo>
                <a:lnTo>
                  <a:pt x="8" y="16"/>
                </a:lnTo>
                <a:close/>
                <a:moveTo>
                  <a:pt x="18" y="12"/>
                </a:moveTo>
                <a:lnTo>
                  <a:pt x="18" y="14"/>
                </a:lnTo>
                <a:lnTo>
                  <a:pt x="18" y="16"/>
                </a:lnTo>
                <a:lnTo>
                  <a:pt x="18" y="16"/>
                </a:lnTo>
                <a:lnTo>
                  <a:pt x="18" y="18"/>
                </a:lnTo>
                <a:lnTo>
                  <a:pt x="18" y="18"/>
                </a:lnTo>
                <a:lnTo>
                  <a:pt x="18" y="18"/>
                </a:lnTo>
                <a:lnTo>
                  <a:pt x="18" y="16"/>
                </a:lnTo>
                <a:lnTo>
                  <a:pt x="16" y="16"/>
                </a:lnTo>
                <a:lnTo>
                  <a:pt x="16" y="16"/>
                </a:lnTo>
                <a:lnTo>
                  <a:pt x="16" y="14"/>
                </a:lnTo>
                <a:lnTo>
                  <a:pt x="16" y="14"/>
                </a:lnTo>
                <a:lnTo>
                  <a:pt x="14" y="14"/>
                </a:lnTo>
                <a:lnTo>
                  <a:pt x="14" y="14"/>
                </a:lnTo>
                <a:lnTo>
                  <a:pt x="14" y="14"/>
                </a:lnTo>
                <a:lnTo>
                  <a:pt x="14" y="14"/>
                </a:lnTo>
                <a:lnTo>
                  <a:pt x="14" y="14"/>
                </a:lnTo>
                <a:lnTo>
                  <a:pt x="14" y="14"/>
                </a:lnTo>
                <a:lnTo>
                  <a:pt x="16" y="14"/>
                </a:lnTo>
                <a:lnTo>
                  <a:pt x="16" y="14"/>
                </a:lnTo>
                <a:lnTo>
                  <a:pt x="16" y="14"/>
                </a:lnTo>
                <a:lnTo>
                  <a:pt x="16" y="14"/>
                </a:lnTo>
                <a:lnTo>
                  <a:pt x="16" y="14"/>
                </a:lnTo>
                <a:lnTo>
                  <a:pt x="16" y="14"/>
                </a:lnTo>
                <a:lnTo>
                  <a:pt x="16" y="12"/>
                </a:lnTo>
                <a:lnTo>
                  <a:pt x="16" y="12"/>
                </a:lnTo>
                <a:lnTo>
                  <a:pt x="16" y="12"/>
                </a:lnTo>
                <a:lnTo>
                  <a:pt x="18" y="12"/>
                </a:lnTo>
                <a:lnTo>
                  <a:pt x="18" y="12"/>
                </a:lnTo>
                <a:lnTo>
                  <a:pt x="18" y="12"/>
                </a:lnTo>
                <a:lnTo>
                  <a:pt x="18" y="12"/>
                </a:lnTo>
                <a:lnTo>
                  <a:pt x="18"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3" name="Freeform 219"/>
          <p:cNvSpPr>
            <a:spLocks noEditPoints="1"/>
          </p:cNvSpPr>
          <p:nvPr/>
        </p:nvSpPr>
        <p:spPr bwMode="auto">
          <a:xfrm>
            <a:off x="2673350" y="3300413"/>
            <a:ext cx="330200" cy="444500"/>
          </a:xfrm>
          <a:custGeom>
            <a:avLst/>
            <a:gdLst/>
            <a:ahLst/>
            <a:cxnLst>
              <a:cxn ang="0">
                <a:pos x="66" y="74"/>
              </a:cxn>
              <a:cxn ang="0">
                <a:pos x="68" y="70"/>
              </a:cxn>
              <a:cxn ang="0">
                <a:pos x="76" y="56"/>
              </a:cxn>
              <a:cxn ang="0">
                <a:pos x="86" y="50"/>
              </a:cxn>
              <a:cxn ang="0">
                <a:pos x="88" y="34"/>
              </a:cxn>
              <a:cxn ang="0">
                <a:pos x="98" y="24"/>
              </a:cxn>
              <a:cxn ang="0">
                <a:pos x="102" y="28"/>
              </a:cxn>
              <a:cxn ang="0">
                <a:pos x="108" y="22"/>
              </a:cxn>
              <a:cxn ang="0">
                <a:pos x="120" y="22"/>
              </a:cxn>
              <a:cxn ang="0">
                <a:pos x="138" y="8"/>
              </a:cxn>
              <a:cxn ang="0">
                <a:pos x="146" y="2"/>
              </a:cxn>
              <a:cxn ang="0">
                <a:pos x="152" y="10"/>
              </a:cxn>
              <a:cxn ang="0">
                <a:pos x="132" y="24"/>
              </a:cxn>
              <a:cxn ang="0">
                <a:pos x="120" y="52"/>
              </a:cxn>
              <a:cxn ang="0">
                <a:pos x="132" y="70"/>
              </a:cxn>
              <a:cxn ang="0">
                <a:pos x="132" y="86"/>
              </a:cxn>
              <a:cxn ang="0">
                <a:pos x="142" y="92"/>
              </a:cxn>
              <a:cxn ang="0">
                <a:pos x="158" y="92"/>
              </a:cxn>
              <a:cxn ang="0">
                <a:pos x="174" y="108"/>
              </a:cxn>
              <a:cxn ang="0">
                <a:pos x="188" y="106"/>
              </a:cxn>
              <a:cxn ang="0">
                <a:pos x="196" y="104"/>
              </a:cxn>
              <a:cxn ang="0">
                <a:pos x="202" y="110"/>
              </a:cxn>
              <a:cxn ang="0">
                <a:pos x="196" y="124"/>
              </a:cxn>
              <a:cxn ang="0">
                <a:pos x="198" y="144"/>
              </a:cxn>
              <a:cxn ang="0">
                <a:pos x="202" y="154"/>
              </a:cxn>
              <a:cxn ang="0">
                <a:pos x="204" y="170"/>
              </a:cxn>
              <a:cxn ang="0">
                <a:pos x="208" y="188"/>
              </a:cxn>
              <a:cxn ang="0">
                <a:pos x="204" y="176"/>
              </a:cxn>
              <a:cxn ang="0">
                <a:pos x="194" y="180"/>
              </a:cxn>
              <a:cxn ang="0">
                <a:pos x="190" y="180"/>
              </a:cxn>
              <a:cxn ang="0">
                <a:pos x="168" y="192"/>
              </a:cxn>
              <a:cxn ang="0">
                <a:pos x="164" y="200"/>
              </a:cxn>
              <a:cxn ang="0">
                <a:pos x="168" y="218"/>
              </a:cxn>
              <a:cxn ang="0">
                <a:pos x="170" y="242"/>
              </a:cxn>
              <a:cxn ang="0">
                <a:pos x="162" y="276"/>
              </a:cxn>
              <a:cxn ang="0">
                <a:pos x="156" y="268"/>
              </a:cxn>
              <a:cxn ang="0">
                <a:pos x="154" y="248"/>
              </a:cxn>
              <a:cxn ang="0">
                <a:pos x="136" y="248"/>
              </a:cxn>
              <a:cxn ang="0">
                <a:pos x="118" y="248"/>
              </a:cxn>
              <a:cxn ang="0">
                <a:pos x="112" y="236"/>
              </a:cxn>
              <a:cxn ang="0">
                <a:pos x="100" y="224"/>
              </a:cxn>
              <a:cxn ang="0">
                <a:pos x="94" y="214"/>
              </a:cxn>
              <a:cxn ang="0">
                <a:pos x="86" y="212"/>
              </a:cxn>
              <a:cxn ang="0">
                <a:pos x="72" y="202"/>
              </a:cxn>
              <a:cxn ang="0">
                <a:pos x="56" y="204"/>
              </a:cxn>
              <a:cxn ang="0">
                <a:pos x="50" y="196"/>
              </a:cxn>
              <a:cxn ang="0">
                <a:pos x="42" y="192"/>
              </a:cxn>
              <a:cxn ang="0">
                <a:pos x="32" y="182"/>
              </a:cxn>
              <a:cxn ang="0">
                <a:pos x="36" y="174"/>
              </a:cxn>
              <a:cxn ang="0">
                <a:pos x="44" y="168"/>
              </a:cxn>
              <a:cxn ang="0">
                <a:pos x="54" y="154"/>
              </a:cxn>
              <a:cxn ang="0">
                <a:pos x="56" y="146"/>
              </a:cxn>
              <a:cxn ang="0">
                <a:pos x="54" y="140"/>
              </a:cxn>
              <a:cxn ang="0">
                <a:pos x="56" y="128"/>
              </a:cxn>
              <a:cxn ang="0">
                <a:pos x="58" y="114"/>
              </a:cxn>
              <a:cxn ang="0">
                <a:pos x="52" y="94"/>
              </a:cxn>
              <a:cxn ang="0">
                <a:pos x="52" y="80"/>
              </a:cxn>
              <a:cxn ang="0">
                <a:pos x="60" y="72"/>
              </a:cxn>
              <a:cxn ang="0">
                <a:pos x="44" y="168"/>
              </a:cxn>
              <a:cxn ang="0">
                <a:pos x="0" y="2"/>
              </a:cxn>
              <a:cxn ang="0">
                <a:pos x="56" y="138"/>
              </a:cxn>
            </a:cxnLst>
            <a:rect l="0" t="0" r="r" b="b"/>
            <a:pathLst>
              <a:path w="208" h="280">
                <a:moveTo>
                  <a:pt x="58" y="66"/>
                </a:moveTo>
                <a:lnTo>
                  <a:pt x="58" y="66"/>
                </a:lnTo>
                <a:lnTo>
                  <a:pt x="60" y="66"/>
                </a:lnTo>
                <a:lnTo>
                  <a:pt x="60" y="68"/>
                </a:lnTo>
                <a:lnTo>
                  <a:pt x="60" y="68"/>
                </a:lnTo>
                <a:lnTo>
                  <a:pt x="60" y="68"/>
                </a:lnTo>
                <a:lnTo>
                  <a:pt x="60" y="68"/>
                </a:lnTo>
                <a:lnTo>
                  <a:pt x="62" y="70"/>
                </a:lnTo>
                <a:lnTo>
                  <a:pt x="62" y="70"/>
                </a:lnTo>
                <a:lnTo>
                  <a:pt x="62" y="70"/>
                </a:lnTo>
                <a:lnTo>
                  <a:pt x="62" y="70"/>
                </a:lnTo>
                <a:lnTo>
                  <a:pt x="64" y="72"/>
                </a:lnTo>
                <a:lnTo>
                  <a:pt x="64" y="74"/>
                </a:lnTo>
                <a:lnTo>
                  <a:pt x="64" y="74"/>
                </a:lnTo>
                <a:lnTo>
                  <a:pt x="66" y="74"/>
                </a:lnTo>
                <a:lnTo>
                  <a:pt x="66" y="74"/>
                </a:lnTo>
                <a:lnTo>
                  <a:pt x="66" y="74"/>
                </a:lnTo>
                <a:lnTo>
                  <a:pt x="66" y="74"/>
                </a:lnTo>
                <a:lnTo>
                  <a:pt x="66" y="76"/>
                </a:lnTo>
                <a:lnTo>
                  <a:pt x="66" y="76"/>
                </a:lnTo>
                <a:lnTo>
                  <a:pt x="66" y="76"/>
                </a:lnTo>
                <a:lnTo>
                  <a:pt x="64" y="76"/>
                </a:lnTo>
                <a:lnTo>
                  <a:pt x="64" y="76"/>
                </a:lnTo>
                <a:lnTo>
                  <a:pt x="64" y="78"/>
                </a:lnTo>
                <a:lnTo>
                  <a:pt x="66" y="78"/>
                </a:lnTo>
                <a:lnTo>
                  <a:pt x="66" y="78"/>
                </a:lnTo>
                <a:lnTo>
                  <a:pt x="66" y="78"/>
                </a:lnTo>
                <a:lnTo>
                  <a:pt x="68" y="78"/>
                </a:lnTo>
                <a:lnTo>
                  <a:pt x="68" y="76"/>
                </a:lnTo>
                <a:lnTo>
                  <a:pt x="68" y="74"/>
                </a:lnTo>
                <a:lnTo>
                  <a:pt x="68" y="72"/>
                </a:lnTo>
                <a:lnTo>
                  <a:pt x="68" y="70"/>
                </a:lnTo>
                <a:lnTo>
                  <a:pt x="68" y="70"/>
                </a:lnTo>
                <a:lnTo>
                  <a:pt x="66" y="68"/>
                </a:lnTo>
                <a:lnTo>
                  <a:pt x="66" y="68"/>
                </a:lnTo>
                <a:lnTo>
                  <a:pt x="64" y="68"/>
                </a:lnTo>
                <a:lnTo>
                  <a:pt x="64" y="66"/>
                </a:lnTo>
                <a:lnTo>
                  <a:pt x="66" y="66"/>
                </a:lnTo>
                <a:lnTo>
                  <a:pt x="66" y="66"/>
                </a:lnTo>
                <a:lnTo>
                  <a:pt x="68" y="64"/>
                </a:lnTo>
                <a:lnTo>
                  <a:pt x="72" y="62"/>
                </a:lnTo>
                <a:lnTo>
                  <a:pt x="72" y="62"/>
                </a:lnTo>
                <a:lnTo>
                  <a:pt x="72" y="62"/>
                </a:lnTo>
                <a:lnTo>
                  <a:pt x="72" y="62"/>
                </a:lnTo>
                <a:lnTo>
                  <a:pt x="74" y="60"/>
                </a:lnTo>
                <a:lnTo>
                  <a:pt x="74" y="60"/>
                </a:lnTo>
                <a:lnTo>
                  <a:pt x="76" y="60"/>
                </a:lnTo>
                <a:lnTo>
                  <a:pt x="76" y="56"/>
                </a:lnTo>
                <a:lnTo>
                  <a:pt x="76" y="56"/>
                </a:lnTo>
                <a:lnTo>
                  <a:pt x="78" y="54"/>
                </a:lnTo>
                <a:lnTo>
                  <a:pt x="78" y="54"/>
                </a:lnTo>
                <a:lnTo>
                  <a:pt x="78" y="54"/>
                </a:lnTo>
                <a:lnTo>
                  <a:pt x="80" y="52"/>
                </a:lnTo>
                <a:lnTo>
                  <a:pt x="82" y="52"/>
                </a:lnTo>
                <a:lnTo>
                  <a:pt x="84" y="52"/>
                </a:lnTo>
                <a:lnTo>
                  <a:pt x="84" y="52"/>
                </a:lnTo>
                <a:lnTo>
                  <a:pt x="84" y="52"/>
                </a:lnTo>
                <a:lnTo>
                  <a:pt x="84" y="52"/>
                </a:lnTo>
                <a:lnTo>
                  <a:pt x="84" y="52"/>
                </a:lnTo>
                <a:lnTo>
                  <a:pt x="86" y="50"/>
                </a:lnTo>
                <a:lnTo>
                  <a:pt x="86" y="50"/>
                </a:lnTo>
                <a:lnTo>
                  <a:pt x="86" y="50"/>
                </a:lnTo>
                <a:lnTo>
                  <a:pt x="86" y="50"/>
                </a:lnTo>
                <a:lnTo>
                  <a:pt x="86" y="50"/>
                </a:lnTo>
                <a:lnTo>
                  <a:pt x="86" y="48"/>
                </a:lnTo>
                <a:lnTo>
                  <a:pt x="84" y="48"/>
                </a:lnTo>
                <a:lnTo>
                  <a:pt x="84" y="46"/>
                </a:lnTo>
                <a:lnTo>
                  <a:pt x="84" y="46"/>
                </a:lnTo>
                <a:lnTo>
                  <a:pt x="86" y="44"/>
                </a:lnTo>
                <a:lnTo>
                  <a:pt x="86" y="44"/>
                </a:lnTo>
                <a:lnTo>
                  <a:pt x="86" y="42"/>
                </a:lnTo>
                <a:lnTo>
                  <a:pt x="86" y="42"/>
                </a:lnTo>
                <a:lnTo>
                  <a:pt x="86" y="42"/>
                </a:lnTo>
                <a:lnTo>
                  <a:pt x="86" y="40"/>
                </a:lnTo>
                <a:lnTo>
                  <a:pt x="86" y="40"/>
                </a:lnTo>
                <a:lnTo>
                  <a:pt x="86" y="40"/>
                </a:lnTo>
                <a:lnTo>
                  <a:pt x="88" y="36"/>
                </a:lnTo>
                <a:lnTo>
                  <a:pt x="88" y="34"/>
                </a:lnTo>
                <a:lnTo>
                  <a:pt x="88" y="34"/>
                </a:lnTo>
                <a:lnTo>
                  <a:pt x="88" y="34"/>
                </a:lnTo>
                <a:lnTo>
                  <a:pt x="90" y="32"/>
                </a:lnTo>
                <a:lnTo>
                  <a:pt x="90" y="30"/>
                </a:lnTo>
                <a:lnTo>
                  <a:pt x="92" y="30"/>
                </a:lnTo>
                <a:lnTo>
                  <a:pt x="92" y="32"/>
                </a:lnTo>
                <a:lnTo>
                  <a:pt x="92" y="30"/>
                </a:lnTo>
                <a:lnTo>
                  <a:pt x="92" y="30"/>
                </a:lnTo>
                <a:lnTo>
                  <a:pt x="92" y="30"/>
                </a:lnTo>
                <a:lnTo>
                  <a:pt x="92" y="30"/>
                </a:lnTo>
                <a:lnTo>
                  <a:pt x="92" y="30"/>
                </a:lnTo>
                <a:lnTo>
                  <a:pt x="92" y="30"/>
                </a:lnTo>
                <a:lnTo>
                  <a:pt x="92" y="30"/>
                </a:lnTo>
                <a:lnTo>
                  <a:pt x="94" y="28"/>
                </a:lnTo>
                <a:lnTo>
                  <a:pt x="94" y="28"/>
                </a:lnTo>
                <a:lnTo>
                  <a:pt x="96" y="26"/>
                </a:lnTo>
                <a:lnTo>
                  <a:pt x="96" y="26"/>
                </a:lnTo>
                <a:lnTo>
                  <a:pt x="98" y="24"/>
                </a:lnTo>
                <a:lnTo>
                  <a:pt x="98" y="24"/>
                </a:lnTo>
                <a:lnTo>
                  <a:pt x="98" y="24"/>
                </a:lnTo>
                <a:lnTo>
                  <a:pt x="102" y="26"/>
                </a:lnTo>
                <a:lnTo>
                  <a:pt x="104" y="26"/>
                </a:lnTo>
                <a:lnTo>
                  <a:pt x="104" y="26"/>
                </a:lnTo>
                <a:lnTo>
                  <a:pt x="104" y="26"/>
                </a:lnTo>
                <a:lnTo>
                  <a:pt x="104" y="26"/>
                </a:lnTo>
                <a:lnTo>
                  <a:pt x="104" y="26"/>
                </a:lnTo>
                <a:lnTo>
                  <a:pt x="106" y="26"/>
                </a:lnTo>
                <a:lnTo>
                  <a:pt x="106" y="26"/>
                </a:lnTo>
                <a:lnTo>
                  <a:pt x="106" y="26"/>
                </a:lnTo>
                <a:lnTo>
                  <a:pt x="106" y="26"/>
                </a:lnTo>
                <a:lnTo>
                  <a:pt x="104" y="26"/>
                </a:lnTo>
                <a:lnTo>
                  <a:pt x="104" y="26"/>
                </a:lnTo>
                <a:lnTo>
                  <a:pt x="104" y="26"/>
                </a:lnTo>
                <a:lnTo>
                  <a:pt x="102" y="28"/>
                </a:lnTo>
                <a:lnTo>
                  <a:pt x="100" y="30"/>
                </a:lnTo>
                <a:lnTo>
                  <a:pt x="102" y="30"/>
                </a:lnTo>
                <a:lnTo>
                  <a:pt x="102" y="30"/>
                </a:lnTo>
                <a:lnTo>
                  <a:pt x="102" y="30"/>
                </a:lnTo>
                <a:lnTo>
                  <a:pt x="104" y="30"/>
                </a:lnTo>
                <a:lnTo>
                  <a:pt x="104" y="30"/>
                </a:lnTo>
                <a:lnTo>
                  <a:pt x="104" y="30"/>
                </a:lnTo>
                <a:lnTo>
                  <a:pt x="104" y="30"/>
                </a:lnTo>
                <a:lnTo>
                  <a:pt x="106" y="28"/>
                </a:lnTo>
                <a:lnTo>
                  <a:pt x="106" y="26"/>
                </a:lnTo>
                <a:lnTo>
                  <a:pt x="106" y="26"/>
                </a:lnTo>
                <a:lnTo>
                  <a:pt x="106" y="24"/>
                </a:lnTo>
                <a:lnTo>
                  <a:pt x="106" y="24"/>
                </a:lnTo>
                <a:lnTo>
                  <a:pt x="106" y="22"/>
                </a:lnTo>
                <a:lnTo>
                  <a:pt x="108" y="22"/>
                </a:lnTo>
                <a:lnTo>
                  <a:pt x="108" y="22"/>
                </a:lnTo>
                <a:lnTo>
                  <a:pt x="108" y="20"/>
                </a:lnTo>
                <a:lnTo>
                  <a:pt x="110" y="20"/>
                </a:lnTo>
                <a:lnTo>
                  <a:pt x="110" y="20"/>
                </a:lnTo>
                <a:lnTo>
                  <a:pt x="110" y="20"/>
                </a:lnTo>
                <a:lnTo>
                  <a:pt x="112" y="22"/>
                </a:lnTo>
                <a:lnTo>
                  <a:pt x="112" y="22"/>
                </a:lnTo>
                <a:lnTo>
                  <a:pt x="114" y="22"/>
                </a:lnTo>
                <a:lnTo>
                  <a:pt x="116" y="22"/>
                </a:lnTo>
                <a:lnTo>
                  <a:pt x="116" y="22"/>
                </a:lnTo>
                <a:lnTo>
                  <a:pt x="116" y="22"/>
                </a:lnTo>
                <a:lnTo>
                  <a:pt x="116" y="22"/>
                </a:lnTo>
                <a:lnTo>
                  <a:pt x="118" y="22"/>
                </a:lnTo>
                <a:lnTo>
                  <a:pt x="118" y="22"/>
                </a:lnTo>
                <a:lnTo>
                  <a:pt x="120" y="22"/>
                </a:lnTo>
                <a:lnTo>
                  <a:pt x="120" y="22"/>
                </a:lnTo>
                <a:lnTo>
                  <a:pt x="120" y="22"/>
                </a:lnTo>
                <a:lnTo>
                  <a:pt x="120" y="22"/>
                </a:lnTo>
                <a:lnTo>
                  <a:pt x="122" y="22"/>
                </a:lnTo>
                <a:lnTo>
                  <a:pt x="122" y="20"/>
                </a:lnTo>
                <a:lnTo>
                  <a:pt x="122" y="20"/>
                </a:lnTo>
                <a:lnTo>
                  <a:pt x="122" y="20"/>
                </a:lnTo>
                <a:lnTo>
                  <a:pt x="124" y="18"/>
                </a:lnTo>
                <a:lnTo>
                  <a:pt x="128" y="14"/>
                </a:lnTo>
                <a:lnTo>
                  <a:pt x="130" y="14"/>
                </a:lnTo>
                <a:lnTo>
                  <a:pt x="132" y="14"/>
                </a:lnTo>
                <a:lnTo>
                  <a:pt x="132" y="14"/>
                </a:lnTo>
                <a:lnTo>
                  <a:pt x="134" y="14"/>
                </a:lnTo>
                <a:lnTo>
                  <a:pt x="134" y="14"/>
                </a:lnTo>
                <a:lnTo>
                  <a:pt x="136" y="12"/>
                </a:lnTo>
                <a:lnTo>
                  <a:pt x="136" y="12"/>
                </a:lnTo>
                <a:lnTo>
                  <a:pt x="136" y="12"/>
                </a:lnTo>
                <a:lnTo>
                  <a:pt x="138" y="8"/>
                </a:lnTo>
                <a:lnTo>
                  <a:pt x="138" y="8"/>
                </a:lnTo>
                <a:lnTo>
                  <a:pt x="138" y="6"/>
                </a:lnTo>
                <a:lnTo>
                  <a:pt x="138" y="6"/>
                </a:lnTo>
                <a:lnTo>
                  <a:pt x="138" y="6"/>
                </a:lnTo>
                <a:lnTo>
                  <a:pt x="138" y="6"/>
                </a:lnTo>
                <a:lnTo>
                  <a:pt x="140" y="6"/>
                </a:lnTo>
                <a:lnTo>
                  <a:pt x="142" y="6"/>
                </a:lnTo>
                <a:lnTo>
                  <a:pt x="140" y="6"/>
                </a:lnTo>
                <a:lnTo>
                  <a:pt x="140" y="6"/>
                </a:lnTo>
                <a:lnTo>
                  <a:pt x="140" y="8"/>
                </a:lnTo>
                <a:lnTo>
                  <a:pt x="140" y="8"/>
                </a:lnTo>
                <a:lnTo>
                  <a:pt x="142" y="8"/>
                </a:lnTo>
                <a:lnTo>
                  <a:pt x="142" y="6"/>
                </a:lnTo>
                <a:lnTo>
                  <a:pt x="144" y="4"/>
                </a:lnTo>
                <a:lnTo>
                  <a:pt x="146" y="4"/>
                </a:lnTo>
                <a:lnTo>
                  <a:pt x="146" y="2"/>
                </a:lnTo>
                <a:lnTo>
                  <a:pt x="146" y="2"/>
                </a:lnTo>
                <a:lnTo>
                  <a:pt x="146" y="2"/>
                </a:lnTo>
                <a:lnTo>
                  <a:pt x="144" y="2"/>
                </a:lnTo>
                <a:lnTo>
                  <a:pt x="144" y="2"/>
                </a:lnTo>
                <a:lnTo>
                  <a:pt x="146" y="2"/>
                </a:lnTo>
                <a:lnTo>
                  <a:pt x="146" y="2"/>
                </a:lnTo>
                <a:lnTo>
                  <a:pt x="148" y="2"/>
                </a:lnTo>
                <a:lnTo>
                  <a:pt x="148" y="2"/>
                </a:lnTo>
                <a:lnTo>
                  <a:pt x="152" y="4"/>
                </a:lnTo>
                <a:lnTo>
                  <a:pt x="152" y="4"/>
                </a:lnTo>
                <a:lnTo>
                  <a:pt x="152" y="4"/>
                </a:lnTo>
                <a:lnTo>
                  <a:pt x="154" y="8"/>
                </a:lnTo>
                <a:lnTo>
                  <a:pt x="154" y="8"/>
                </a:lnTo>
                <a:lnTo>
                  <a:pt x="154" y="8"/>
                </a:lnTo>
                <a:lnTo>
                  <a:pt x="152" y="10"/>
                </a:lnTo>
                <a:lnTo>
                  <a:pt x="152" y="10"/>
                </a:lnTo>
                <a:lnTo>
                  <a:pt x="152" y="10"/>
                </a:lnTo>
                <a:lnTo>
                  <a:pt x="150" y="12"/>
                </a:lnTo>
                <a:lnTo>
                  <a:pt x="150" y="12"/>
                </a:lnTo>
                <a:lnTo>
                  <a:pt x="150" y="12"/>
                </a:lnTo>
                <a:lnTo>
                  <a:pt x="148" y="12"/>
                </a:lnTo>
                <a:lnTo>
                  <a:pt x="148" y="14"/>
                </a:lnTo>
                <a:lnTo>
                  <a:pt x="146" y="14"/>
                </a:lnTo>
                <a:lnTo>
                  <a:pt x="144" y="14"/>
                </a:lnTo>
                <a:lnTo>
                  <a:pt x="144" y="14"/>
                </a:lnTo>
                <a:lnTo>
                  <a:pt x="140" y="16"/>
                </a:lnTo>
                <a:lnTo>
                  <a:pt x="138" y="18"/>
                </a:lnTo>
                <a:lnTo>
                  <a:pt x="136" y="22"/>
                </a:lnTo>
                <a:lnTo>
                  <a:pt x="134" y="24"/>
                </a:lnTo>
                <a:lnTo>
                  <a:pt x="134" y="24"/>
                </a:lnTo>
                <a:lnTo>
                  <a:pt x="132" y="24"/>
                </a:lnTo>
                <a:lnTo>
                  <a:pt x="132" y="24"/>
                </a:lnTo>
                <a:lnTo>
                  <a:pt x="132" y="26"/>
                </a:lnTo>
                <a:lnTo>
                  <a:pt x="130" y="28"/>
                </a:lnTo>
                <a:lnTo>
                  <a:pt x="128" y="30"/>
                </a:lnTo>
                <a:lnTo>
                  <a:pt x="126" y="34"/>
                </a:lnTo>
                <a:lnTo>
                  <a:pt x="126" y="34"/>
                </a:lnTo>
                <a:lnTo>
                  <a:pt x="126" y="36"/>
                </a:lnTo>
                <a:lnTo>
                  <a:pt x="126" y="36"/>
                </a:lnTo>
                <a:lnTo>
                  <a:pt x="126" y="38"/>
                </a:lnTo>
                <a:lnTo>
                  <a:pt x="124" y="42"/>
                </a:lnTo>
                <a:lnTo>
                  <a:pt x="124" y="42"/>
                </a:lnTo>
                <a:lnTo>
                  <a:pt x="124" y="42"/>
                </a:lnTo>
                <a:lnTo>
                  <a:pt x="124" y="44"/>
                </a:lnTo>
                <a:lnTo>
                  <a:pt x="124" y="46"/>
                </a:lnTo>
                <a:lnTo>
                  <a:pt x="122" y="50"/>
                </a:lnTo>
                <a:lnTo>
                  <a:pt x="122" y="50"/>
                </a:lnTo>
                <a:lnTo>
                  <a:pt x="120" y="52"/>
                </a:lnTo>
                <a:lnTo>
                  <a:pt x="118" y="56"/>
                </a:lnTo>
                <a:lnTo>
                  <a:pt x="118" y="56"/>
                </a:lnTo>
                <a:lnTo>
                  <a:pt x="118" y="56"/>
                </a:lnTo>
                <a:lnTo>
                  <a:pt x="120" y="56"/>
                </a:lnTo>
                <a:lnTo>
                  <a:pt x="120" y="56"/>
                </a:lnTo>
                <a:lnTo>
                  <a:pt x="120" y="56"/>
                </a:lnTo>
                <a:lnTo>
                  <a:pt x="122" y="54"/>
                </a:lnTo>
                <a:lnTo>
                  <a:pt x="124" y="56"/>
                </a:lnTo>
                <a:lnTo>
                  <a:pt x="124" y="56"/>
                </a:lnTo>
                <a:lnTo>
                  <a:pt x="124" y="56"/>
                </a:lnTo>
                <a:lnTo>
                  <a:pt x="124" y="58"/>
                </a:lnTo>
                <a:lnTo>
                  <a:pt x="126" y="58"/>
                </a:lnTo>
                <a:lnTo>
                  <a:pt x="126" y="60"/>
                </a:lnTo>
                <a:lnTo>
                  <a:pt x="128" y="66"/>
                </a:lnTo>
                <a:lnTo>
                  <a:pt x="130" y="70"/>
                </a:lnTo>
                <a:lnTo>
                  <a:pt x="132" y="70"/>
                </a:lnTo>
                <a:lnTo>
                  <a:pt x="132" y="70"/>
                </a:lnTo>
                <a:lnTo>
                  <a:pt x="132" y="70"/>
                </a:lnTo>
                <a:lnTo>
                  <a:pt x="132" y="70"/>
                </a:lnTo>
                <a:lnTo>
                  <a:pt x="132" y="74"/>
                </a:lnTo>
                <a:lnTo>
                  <a:pt x="132" y="74"/>
                </a:lnTo>
                <a:lnTo>
                  <a:pt x="132" y="76"/>
                </a:lnTo>
                <a:lnTo>
                  <a:pt x="132" y="76"/>
                </a:lnTo>
                <a:lnTo>
                  <a:pt x="132" y="76"/>
                </a:lnTo>
                <a:lnTo>
                  <a:pt x="130" y="78"/>
                </a:lnTo>
                <a:lnTo>
                  <a:pt x="130" y="82"/>
                </a:lnTo>
                <a:lnTo>
                  <a:pt x="130" y="84"/>
                </a:lnTo>
                <a:lnTo>
                  <a:pt x="130" y="86"/>
                </a:lnTo>
                <a:lnTo>
                  <a:pt x="130" y="86"/>
                </a:lnTo>
                <a:lnTo>
                  <a:pt x="130" y="86"/>
                </a:lnTo>
                <a:lnTo>
                  <a:pt x="132" y="86"/>
                </a:lnTo>
                <a:lnTo>
                  <a:pt x="132" y="86"/>
                </a:lnTo>
                <a:lnTo>
                  <a:pt x="134" y="88"/>
                </a:lnTo>
                <a:lnTo>
                  <a:pt x="134" y="88"/>
                </a:lnTo>
                <a:lnTo>
                  <a:pt x="134" y="88"/>
                </a:lnTo>
                <a:lnTo>
                  <a:pt x="134" y="90"/>
                </a:lnTo>
                <a:lnTo>
                  <a:pt x="134" y="90"/>
                </a:lnTo>
                <a:lnTo>
                  <a:pt x="134" y="90"/>
                </a:lnTo>
                <a:lnTo>
                  <a:pt x="134" y="92"/>
                </a:lnTo>
                <a:lnTo>
                  <a:pt x="136" y="92"/>
                </a:lnTo>
                <a:lnTo>
                  <a:pt x="136" y="92"/>
                </a:lnTo>
                <a:lnTo>
                  <a:pt x="136" y="92"/>
                </a:lnTo>
                <a:lnTo>
                  <a:pt x="138" y="92"/>
                </a:lnTo>
                <a:lnTo>
                  <a:pt x="138" y="94"/>
                </a:lnTo>
                <a:lnTo>
                  <a:pt x="138" y="94"/>
                </a:lnTo>
                <a:lnTo>
                  <a:pt x="138" y="92"/>
                </a:lnTo>
                <a:lnTo>
                  <a:pt x="140" y="92"/>
                </a:lnTo>
                <a:lnTo>
                  <a:pt x="142" y="92"/>
                </a:lnTo>
                <a:lnTo>
                  <a:pt x="142" y="92"/>
                </a:lnTo>
                <a:lnTo>
                  <a:pt x="142" y="92"/>
                </a:lnTo>
                <a:lnTo>
                  <a:pt x="144" y="92"/>
                </a:lnTo>
                <a:lnTo>
                  <a:pt x="144" y="92"/>
                </a:lnTo>
                <a:lnTo>
                  <a:pt x="146" y="92"/>
                </a:lnTo>
                <a:lnTo>
                  <a:pt x="146" y="94"/>
                </a:lnTo>
                <a:lnTo>
                  <a:pt x="148" y="94"/>
                </a:lnTo>
                <a:lnTo>
                  <a:pt x="150" y="94"/>
                </a:lnTo>
                <a:lnTo>
                  <a:pt x="150" y="92"/>
                </a:lnTo>
                <a:lnTo>
                  <a:pt x="152" y="92"/>
                </a:lnTo>
                <a:lnTo>
                  <a:pt x="152" y="92"/>
                </a:lnTo>
                <a:lnTo>
                  <a:pt x="152" y="92"/>
                </a:lnTo>
                <a:lnTo>
                  <a:pt x="152" y="92"/>
                </a:lnTo>
                <a:lnTo>
                  <a:pt x="154" y="92"/>
                </a:lnTo>
                <a:lnTo>
                  <a:pt x="154" y="92"/>
                </a:lnTo>
                <a:lnTo>
                  <a:pt x="158" y="92"/>
                </a:lnTo>
                <a:lnTo>
                  <a:pt x="158" y="92"/>
                </a:lnTo>
                <a:lnTo>
                  <a:pt x="160" y="94"/>
                </a:lnTo>
                <a:lnTo>
                  <a:pt x="160" y="94"/>
                </a:lnTo>
                <a:lnTo>
                  <a:pt x="160" y="94"/>
                </a:lnTo>
                <a:lnTo>
                  <a:pt x="160" y="94"/>
                </a:lnTo>
                <a:lnTo>
                  <a:pt x="160" y="94"/>
                </a:lnTo>
                <a:lnTo>
                  <a:pt x="162" y="94"/>
                </a:lnTo>
                <a:lnTo>
                  <a:pt x="162" y="94"/>
                </a:lnTo>
                <a:lnTo>
                  <a:pt x="162" y="94"/>
                </a:lnTo>
                <a:lnTo>
                  <a:pt x="162" y="94"/>
                </a:lnTo>
                <a:lnTo>
                  <a:pt x="164" y="94"/>
                </a:lnTo>
                <a:lnTo>
                  <a:pt x="170" y="102"/>
                </a:lnTo>
                <a:lnTo>
                  <a:pt x="174" y="108"/>
                </a:lnTo>
                <a:lnTo>
                  <a:pt x="174" y="108"/>
                </a:lnTo>
                <a:lnTo>
                  <a:pt x="174" y="108"/>
                </a:lnTo>
                <a:lnTo>
                  <a:pt x="174" y="108"/>
                </a:lnTo>
                <a:lnTo>
                  <a:pt x="176" y="108"/>
                </a:lnTo>
                <a:lnTo>
                  <a:pt x="176" y="108"/>
                </a:lnTo>
                <a:lnTo>
                  <a:pt x="176" y="108"/>
                </a:lnTo>
                <a:lnTo>
                  <a:pt x="176" y="108"/>
                </a:lnTo>
                <a:lnTo>
                  <a:pt x="178" y="108"/>
                </a:lnTo>
                <a:lnTo>
                  <a:pt x="178" y="106"/>
                </a:lnTo>
                <a:lnTo>
                  <a:pt x="178" y="106"/>
                </a:lnTo>
                <a:lnTo>
                  <a:pt x="178" y="106"/>
                </a:lnTo>
                <a:lnTo>
                  <a:pt x="180" y="106"/>
                </a:lnTo>
                <a:lnTo>
                  <a:pt x="182" y="106"/>
                </a:lnTo>
                <a:lnTo>
                  <a:pt x="184" y="106"/>
                </a:lnTo>
                <a:lnTo>
                  <a:pt x="184" y="106"/>
                </a:lnTo>
                <a:lnTo>
                  <a:pt x="184" y="108"/>
                </a:lnTo>
                <a:lnTo>
                  <a:pt x="184" y="108"/>
                </a:lnTo>
                <a:lnTo>
                  <a:pt x="186" y="106"/>
                </a:lnTo>
                <a:lnTo>
                  <a:pt x="188" y="106"/>
                </a:lnTo>
                <a:lnTo>
                  <a:pt x="188" y="106"/>
                </a:lnTo>
                <a:lnTo>
                  <a:pt x="188" y="106"/>
                </a:lnTo>
                <a:lnTo>
                  <a:pt x="188" y="106"/>
                </a:lnTo>
                <a:lnTo>
                  <a:pt x="190" y="106"/>
                </a:lnTo>
                <a:lnTo>
                  <a:pt x="190" y="106"/>
                </a:lnTo>
                <a:lnTo>
                  <a:pt x="190" y="106"/>
                </a:lnTo>
                <a:lnTo>
                  <a:pt x="192" y="106"/>
                </a:lnTo>
                <a:lnTo>
                  <a:pt x="192" y="106"/>
                </a:lnTo>
                <a:lnTo>
                  <a:pt x="192" y="106"/>
                </a:lnTo>
                <a:lnTo>
                  <a:pt x="192" y="106"/>
                </a:lnTo>
                <a:lnTo>
                  <a:pt x="194" y="106"/>
                </a:lnTo>
                <a:lnTo>
                  <a:pt x="194" y="106"/>
                </a:lnTo>
                <a:lnTo>
                  <a:pt x="194" y="106"/>
                </a:lnTo>
                <a:lnTo>
                  <a:pt x="194" y="106"/>
                </a:lnTo>
                <a:lnTo>
                  <a:pt x="196" y="106"/>
                </a:lnTo>
                <a:lnTo>
                  <a:pt x="196" y="104"/>
                </a:lnTo>
                <a:lnTo>
                  <a:pt x="198" y="104"/>
                </a:lnTo>
                <a:lnTo>
                  <a:pt x="200" y="104"/>
                </a:lnTo>
                <a:lnTo>
                  <a:pt x="200" y="106"/>
                </a:lnTo>
                <a:lnTo>
                  <a:pt x="200" y="106"/>
                </a:lnTo>
                <a:lnTo>
                  <a:pt x="202" y="106"/>
                </a:lnTo>
                <a:lnTo>
                  <a:pt x="202" y="106"/>
                </a:lnTo>
                <a:lnTo>
                  <a:pt x="202" y="106"/>
                </a:lnTo>
                <a:lnTo>
                  <a:pt x="202" y="106"/>
                </a:lnTo>
                <a:lnTo>
                  <a:pt x="202" y="108"/>
                </a:lnTo>
                <a:lnTo>
                  <a:pt x="202" y="108"/>
                </a:lnTo>
                <a:lnTo>
                  <a:pt x="202" y="108"/>
                </a:lnTo>
                <a:lnTo>
                  <a:pt x="202" y="108"/>
                </a:lnTo>
                <a:lnTo>
                  <a:pt x="202" y="110"/>
                </a:lnTo>
                <a:lnTo>
                  <a:pt x="202" y="110"/>
                </a:lnTo>
                <a:lnTo>
                  <a:pt x="202" y="110"/>
                </a:lnTo>
                <a:lnTo>
                  <a:pt x="202" y="110"/>
                </a:lnTo>
                <a:lnTo>
                  <a:pt x="200" y="112"/>
                </a:lnTo>
                <a:lnTo>
                  <a:pt x="200" y="112"/>
                </a:lnTo>
                <a:lnTo>
                  <a:pt x="200" y="112"/>
                </a:lnTo>
                <a:lnTo>
                  <a:pt x="200" y="114"/>
                </a:lnTo>
                <a:lnTo>
                  <a:pt x="198" y="114"/>
                </a:lnTo>
                <a:lnTo>
                  <a:pt x="200" y="116"/>
                </a:lnTo>
                <a:lnTo>
                  <a:pt x="200" y="116"/>
                </a:lnTo>
                <a:lnTo>
                  <a:pt x="200" y="116"/>
                </a:lnTo>
                <a:lnTo>
                  <a:pt x="200" y="118"/>
                </a:lnTo>
                <a:lnTo>
                  <a:pt x="198" y="118"/>
                </a:lnTo>
                <a:lnTo>
                  <a:pt x="198" y="118"/>
                </a:lnTo>
                <a:lnTo>
                  <a:pt x="198" y="120"/>
                </a:lnTo>
                <a:lnTo>
                  <a:pt x="198" y="120"/>
                </a:lnTo>
                <a:lnTo>
                  <a:pt x="196" y="120"/>
                </a:lnTo>
                <a:lnTo>
                  <a:pt x="196" y="122"/>
                </a:lnTo>
                <a:lnTo>
                  <a:pt x="196" y="124"/>
                </a:lnTo>
                <a:lnTo>
                  <a:pt x="196" y="124"/>
                </a:lnTo>
                <a:lnTo>
                  <a:pt x="196" y="126"/>
                </a:lnTo>
                <a:lnTo>
                  <a:pt x="196" y="126"/>
                </a:lnTo>
                <a:lnTo>
                  <a:pt x="196" y="128"/>
                </a:lnTo>
                <a:lnTo>
                  <a:pt x="196" y="130"/>
                </a:lnTo>
                <a:lnTo>
                  <a:pt x="196" y="130"/>
                </a:lnTo>
                <a:lnTo>
                  <a:pt x="196" y="134"/>
                </a:lnTo>
                <a:lnTo>
                  <a:pt x="196" y="138"/>
                </a:lnTo>
                <a:lnTo>
                  <a:pt x="196" y="138"/>
                </a:lnTo>
                <a:lnTo>
                  <a:pt x="196" y="138"/>
                </a:lnTo>
                <a:lnTo>
                  <a:pt x="196" y="138"/>
                </a:lnTo>
                <a:lnTo>
                  <a:pt x="196" y="140"/>
                </a:lnTo>
                <a:lnTo>
                  <a:pt x="198" y="142"/>
                </a:lnTo>
                <a:lnTo>
                  <a:pt x="198" y="142"/>
                </a:lnTo>
                <a:lnTo>
                  <a:pt x="198" y="144"/>
                </a:lnTo>
                <a:lnTo>
                  <a:pt x="198" y="144"/>
                </a:lnTo>
                <a:lnTo>
                  <a:pt x="198" y="146"/>
                </a:lnTo>
                <a:lnTo>
                  <a:pt x="198" y="146"/>
                </a:lnTo>
                <a:lnTo>
                  <a:pt x="198" y="148"/>
                </a:lnTo>
                <a:lnTo>
                  <a:pt x="200" y="148"/>
                </a:lnTo>
                <a:lnTo>
                  <a:pt x="200" y="148"/>
                </a:lnTo>
                <a:lnTo>
                  <a:pt x="200" y="148"/>
                </a:lnTo>
                <a:lnTo>
                  <a:pt x="200" y="148"/>
                </a:lnTo>
                <a:lnTo>
                  <a:pt x="202" y="148"/>
                </a:lnTo>
                <a:lnTo>
                  <a:pt x="202" y="150"/>
                </a:lnTo>
                <a:lnTo>
                  <a:pt x="202" y="150"/>
                </a:lnTo>
                <a:lnTo>
                  <a:pt x="202" y="152"/>
                </a:lnTo>
                <a:lnTo>
                  <a:pt x="202" y="152"/>
                </a:lnTo>
                <a:lnTo>
                  <a:pt x="202" y="152"/>
                </a:lnTo>
                <a:lnTo>
                  <a:pt x="202" y="152"/>
                </a:lnTo>
                <a:lnTo>
                  <a:pt x="204" y="152"/>
                </a:lnTo>
                <a:lnTo>
                  <a:pt x="202" y="154"/>
                </a:lnTo>
                <a:lnTo>
                  <a:pt x="202" y="154"/>
                </a:lnTo>
                <a:lnTo>
                  <a:pt x="202" y="156"/>
                </a:lnTo>
                <a:lnTo>
                  <a:pt x="200" y="156"/>
                </a:lnTo>
                <a:lnTo>
                  <a:pt x="198" y="158"/>
                </a:lnTo>
                <a:lnTo>
                  <a:pt x="196" y="162"/>
                </a:lnTo>
                <a:lnTo>
                  <a:pt x="196" y="162"/>
                </a:lnTo>
                <a:lnTo>
                  <a:pt x="196" y="162"/>
                </a:lnTo>
                <a:lnTo>
                  <a:pt x="198" y="162"/>
                </a:lnTo>
                <a:lnTo>
                  <a:pt x="198" y="162"/>
                </a:lnTo>
                <a:lnTo>
                  <a:pt x="198" y="164"/>
                </a:lnTo>
                <a:lnTo>
                  <a:pt x="200" y="164"/>
                </a:lnTo>
                <a:lnTo>
                  <a:pt x="200" y="166"/>
                </a:lnTo>
                <a:lnTo>
                  <a:pt x="202" y="168"/>
                </a:lnTo>
                <a:lnTo>
                  <a:pt x="204" y="168"/>
                </a:lnTo>
                <a:lnTo>
                  <a:pt x="204" y="168"/>
                </a:lnTo>
                <a:lnTo>
                  <a:pt x="204" y="170"/>
                </a:lnTo>
                <a:lnTo>
                  <a:pt x="204" y="170"/>
                </a:lnTo>
                <a:lnTo>
                  <a:pt x="204" y="170"/>
                </a:lnTo>
                <a:lnTo>
                  <a:pt x="204" y="170"/>
                </a:lnTo>
                <a:lnTo>
                  <a:pt x="204" y="172"/>
                </a:lnTo>
                <a:lnTo>
                  <a:pt x="204" y="172"/>
                </a:lnTo>
                <a:lnTo>
                  <a:pt x="204" y="172"/>
                </a:lnTo>
                <a:lnTo>
                  <a:pt x="204" y="172"/>
                </a:lnTo>
                <a:lnTo>
                  <a:pt x="204" y="174"/>
                </a:lnTo>
                <a:lnTo>
                  <a:pt x="204" y="174"/>
                </a:lnTo>
                <a:lnTo>
                  <a:pt x="206" y="176"/>
                </a:lnTo>
                <a:lnTo>
                  <a:pt x="208" y="182"/>
                </a:lnTo>
                <a:lnTo>
                  <a:pt x="208" y="184"/>
                </a:lnTo>
                <a:lnTo>
                  <a:pt x="208" y="188"/>
                </a:lnTo>
                <a:lnTo>
                  <a:pt x="208" y="188"/>
                </a:lnTo>
                <a:lnTo>
                  <a:pt x="208" y="188"/>
                </a:lnTo>
                <a:lnTo>
                  <a:pt x="208" y="188"/>
                </a:lnTo>
                <a:lnTo>
                  <a:pt x="208" y="188"/>
                </a:lnTo>
                <a:lnTo>
                  <a:pt x="206" y="190"/>
                </a:lnTo>
                <a:lnTo>
                  <a:pt x="206" y="190"/>
                </a:lnTo>
                <a:lnTo>
                  <a:pt x="206" y="190"/>
                </a:lnTo>
                <a:lnTo>
                  <a:pt x="206" y="188"/>
                </a:lnTo>
                <a:lnTo>
                  <a:pt x="206" y="188"/>
                </a:lnTo>
                <a:lnTo>
                  <a:pt x="206" y="186"/>
                </a:lnTo>
                <a:lnTo>
                  <a:pt x="206" y="186"/>
                </a:lnTo>
                <a:lnTo>
                  <a:pt x="206" y="186"/>
                </a:lnTo>
                <a:lnTo>
                  <a:pt x="206" y="184"/>
                </a:lnTo>
                <a:lnTo>
                  <a:pt x="206" y="182"/>
                </a:lnTo>
                <a:lnTo>
                  <a:pt x="206" y="180"/>
                </a:lnTo>
                <a:lnTo>
                  <a:pt x="204" y="180"/>
                </a:lnTo>
                <a:lnTo>
                  <a:pt x="204" y="178"/>
                </a:lnTo>
                <a:lnTo>
                  <a:pt x="204" y="178"/>
                </a:lnTo>
                <a:lnTo>
                  <a:pt x="204" y="176"/>
                </a:lnTo>
                <a:lnTo>
                  <a:pt x="202" y="176"/>
                </a:lnTo>
                <a:lnTo>
                  <a:pt x="202" y="174"/>
                </a:lnTo>
                <a:lnTo>
                  <a:pt x="202" y="174"/>
                </a:lnTo>
                <a:lnTo>
                  <a:pt x="202" y="174"/>
                </a:lnTo>
                <a:lnTo>
                  <a:pt x="200" y="174"/>
                </a:lnTo>
                <a:lnTo>
                  <a:pt x="200" y="174"/>
                </a:lnTo>
                <a:lnTo>
                  <a:pt x="198" y="174"/>
                </a:lnTo>
                <a:lnTo>
                  <a:pt x="198" y="176"/>
                </a:lnTo>
                <a:lnTo>
                  <a:pt x="198" y="176"/>
                </a:lnTo>
                <a:lnTo>
                  <a:pt x="198" y="178"/>
                </a:lnTo>
                <a:lnTo>
                  <a:pt x="196" y="178"/>
                </a:lnTo>
                <a:lnTo>
                  <a:pt x="196" y="180"/>
                </a:lnTo>
                <a:lnTo>
                  <a:pt x="196" y="180"/>
                </a:lnTo>
                <a:lnTo>
                  <a:pt x="194" y="180"/>
                </a:lnTo>
                <a:lnTo>
                  <a:pt x="194" y="180"/>
                </a:lnTo>
                <a:lnTo>
                  <a:pt x="194" y="180"/>
                </a:lnTo>
                <a:lnTo>
                  <a:pt x="192" y="180"/>
                </a:lnTo>
                <a:lnTo>
                  <a:pt x="192" y="180"/>
                </a:lnTo>
                <a:lnTo>
                  <a:pt x="192" y="180"/>
                </a:lnTo>
                <a:lnTo>
                  <a:pt x="192" y="180"/>
                </a:lnTo>
                <a:lnTo>
                  <a:pt x="192" y="178"/>
                </a:lnTo>
                <a:lnTo>
                  <a:pt x="192" y="178"/>
                </a:lnTo>
                <a:lnTo>
                  <a:pt x="192" y="178"/>
                </a:lnTo>
                <a:lnTo>
                  <a:pt x="190" y="176"/>
                </a:lnTo>
                <a:lnTo>
                  <a:pt x="190" y="176"/>
                </a:lnTo>
                <a:lnTo>
                  <a:pt x="190" y="176"/>
                </a:lnTo>
                <a:lnTo>
                  <a:pt x="190" y="176"/>
                </a:lnTo>
                <a:lnTo>
                  <a:pt x="190" y="178"/>
                </a:lnTo>
                <a:lnTo>
                  <a:pt x="188" y="178"/>
                </a:lnTo>
                <a:lnTo>
                  <a:pt x="188" y="178"/>
                </a:lnTo>
                <a:lnTo>
                  <a:pt x="188" y="180"/>
                </a:lnTo>
                <a:lnTo>
                  <a:pt x="190" y="180"/>
                </a:lnTo>
                <a:lnTo>
                  <a:pt x="190" y="180"/>
                </a:lnTo>
                <a:lnTo>
                  <a:pt x="190" y="180"/>
                </a:lnTo>
                <a:lnTo>
                  <a:pt x="180" y="180"/>
                </a:lnTo>
                <a:lnTo>
                  <a:pt x="176" y="180"/>
                </a:lnTo>
                <a:lnTo>
                  <a:pt x="174" y="180"/>
                </a:lnTo>
                <a:lnTo>
                  <a:pt x="172" y="180"/>
                </a:lnTo>
                <a:lnTo>
                  <a:pt x="172" y="180"/>
                </a:lnTo>
                <a:lnTo>
                  <a:pt x="170" y="180"/>
                </a:lnTo>
                <a:lnTo>
                  <a:pt x="170" y="180"/>
                </a:lnTo>
                <a:lnTo>
                  <a:pt x="168" y="180"/>
                </a:lnTo>
                <a:lnTo>
                  <a:pt x="166" y="180"/>
                </a:lnTo>
                <a:lnTo>
                  <a:pt x="166" y="180"/>
                </a:lnTo>
                <a:lnTo>
                  <a:pt x="166" y="182"/>
                </a:lnTo>
                <a:lnTo>
                  <a:pt x="166" y="192"/>
                </a:lnTo>
                <a:lnTo>
                  <a:pt x="166" y="192"/>
                </a:lnTo>
                <a:lnTo>
                  <a:pt x="168" y="192"/>
                </a:lnTo>
                <a:lnTo>
                  <a:pt x="172" y="192"/>
                </a:lnTo>
                <a:lnTo>
                  <a:pt x="172" y="192"/>
                </a:lnTo>
                <a:lnTo>
                  <a:pt x="172" y="192"/>
                </a:lnTo>
                <a:lnTo>
                  <a:pt x="174" y="192"/>
                </a:lnTo>
                <a:lnTo>
                  <a:pt x="174" y="192"/>
                </a:lnTo>
                <a:lnTo>
                  <a:pt x="176" y="194"/>
                </a:lnTo>
                <a:lnTo>
                  <a:pt x="176" y="196"/>
                </a:lnTo>
                <a:lnTo>
                  <a:pt x="176" y="198"/>
                </a:lnTo>
                <a:lnTo>
                  <a:pt x="174" y="200"/>
                </a:lnTo>
                <a:lnTo>
                  <a:pt x="174" y="198"/>
                </a:lnTo>
                <a:lnTo>
                  <a:pt x="172" y="198"/>
                </a:lnTo>
                <a:lnTo>
                  <a:pt x="170" y="198"/>
                </a:lnTo>
                <a:lnTo>
                  <a:pt x="168" y="198"/>
                </a:lnTo>
                <a:lnTo>
                  <a:pt x="166" y="198"/>
                </a:lnTo>
                <a:lnTo>
                  <a:pt x="166" y="200"/>
                </a:lnTo>
                <a:lnTo>
                  <a:pt x="164" y="200"/>
                </a:lnTo>
                <a:lnTo>
                  <a:pt x="164" y="200"/>
                </a:lnTo>
                <a:lnTo>
                  <a:pt x="162" y="200"/>
                </a:lnTo>
                <a:lnTo>
                  <a:pt x="162" y="200"/>
                </a:lnTo>
                <a:lnTo>
                  <a:pt x="162" y="204"/>
                </a:lnTo>
                <a:lnTo>
                  <a:pt x="162" y="204"/>
                </a:lnTo>
                <a:lnTo>
                  <a:pt x="162" y="206"/>
                </a:lnTo>
                <a:lnTo>
                  <a:pt x="162" y="210"/>
                </a:lnTo>
                <a:lnTo>
                  <a:pt x="162" y="210"/>
                </a:lnTo>
                <a:lnTo>
                  <a:pt x="162" y="212"/>
                </a:lnTo>
                <a:lnTo>
                  <a:pt x="162" y="212"/>
                </a:lnTo>
                <a:lnTo>
                  <a:pt x="164" y="214"/>
                </a:lnTo>
                <a:lnTo>
                  <a:pt x="166" y="216"/>
                </a:lnTo>
                <a:lnTo>
                  <a:pt x="166" y="216"/>
                </a:lnTo>
                <a:lnTo>
                  <a:pt x="168" y="218"/>
                </a:lnTo>
                <a:lnTo>
                  <a:pt x="168" y="218"/>
                </a:lnTo>
                <a:lnTo>
                  <a:pt x="168" y="218"/>
                </a:lnTo>
                <a:lnTo>
                  <a:pt x="170" y="220"/>
                </a:lnTo>
                <a:lnTo>
                  <a:pt x="168" y="220"/>
                </a:lnTo>
                <a:lnTo>
                  <a:pt x="168" y="220"/>
                </a:lnTo>
                <a:lnTo>
                  <a:pt x="168" y="222"/>
                </a:lnTo>
                <a:lnTo>
                  <a:pt x="168" y="222"/>
                </a:lnTo>
                <a:lnTo>
                  <a:pt x="170" y="224"/>
                </a:lnTo>
                <a:lnTo>
                  <a:pt x="170" y="226"/>
                </a:lnTo>
                <a:lnTo>
                  <a:pt x="172" y="226"/>
                </a:lnTo>
                <a:lnTo>
                  <a:pt x="172" y="226"/>
                </a:lnTo>
                <a:lnTo>
                  <a:pt x="172" y="226"/>
                </a:lnTo>
                <a:lnTo>
                  <a:pt x="172" y="228"/>
                </a:lnTo>
                <a:lnTo>
                  <a:pt x="172" y="230"/>
                </a:lnTo>
                <a:lnTo>
                  <a:pt x="172" y="232"/>
                </a:lnTo>
                <a:lnTo>
                  <a:pt x="172" y="232"/>
                </a:lnTo>
                <a:lnTo>
                  <a:pt x="170" y="234"/>
                </a:lnTo>
                <a:lnTo>
                  <a:pt x="170" y="242"/>
                </a:lnTo>
                <a:lnTo>
                  <a:pt x="170" y="248"/>
                </a:lnTo>
                <a:lnTo>
                  <a:pt x="168" y="248"/>
                </a:lnTo>
                <a:lnTo>
                  <a:pt x="168" y="250"/>
                </a:lnTo>
                <a:lnTo>
                  <a:pt x="168" y="252"/>
                </a:lnTo>
                <a:lnTo>
                  <a:pt x="166" y="266"/>
                </a:lnTo>
                <a:lnTo>
                  <a:pt x="166" y="274"/>
                </a:lnTo>
                <a:lnTo>
                  <a:pt x="164" y="280"/>
                </a:lnTo>
                <a:lnTo>
                  <a:pt x="164" y="280"/>
                </a:lnTo>
                <a:lnTo>
                  <a:pt x="164" y="280"/>
                </a:lnTo>
                <a:lnTo>
                  <a:pt x="164" y="278"/>
                </a:lnTo>
                <a:lnTo>
                  <a:pt x="164" y="278"/>
                </a:lnTo>
                <a:lnTo>
                  <a:pt x="164" y="278"/>
                </a:lnTo>
                <a:lnTo>
                  <a:pt x="162" y="276"/>
                </a:lnTo>
                <a:lnTo>
                  <a:pt x="162" y="276"/>
                </a:lnTo>
                <a:lnTo>
                  <a:pt x="162" y="276"/>
                </a:lnTo>
                <a:lnTo>
                  <a:pt x="162" y="276"/>
                </a:lnTo>
                <a:lnTo>
                  <a:pt x="162" y="276"/>
                </a:lnTo>
                <a:lnTo>
                  <a:pt x="160" y="274"/>
                </a:lnTo>
                <a:lnTo>
                  <a:pt x="160" y="274"/>
                </a:lnTo>
                <a:lnTo>
                  <a:pt x="158" y="272"/>
                </a:lnTo>
                <a:lnTo>
                  <a:pt x="158" y="272"/>
                </a:lnTo>
                <a:lnTo>
                  <a:pt x="158" y="272"/>
                </a:lnTo>
                <a:lnTo>
                  <a:pt x="158" y="272"/>
                </a:lnTo>
                <a:lnTo>
                  <a:pt x="158" y="272"/>
                </a:lnTo>
                <a:lnTo>
                  <a:pt x="156" y="274"/>
                </a:lnTo>
                <a:lnTo>
                  <a:pt x="156" y="274"/>
                </a:lnTo>
                <a:lnTo>
                  <a:pt x="156" y="274"/>
                </a:lnTo>
                <a:lnTo>
                  <a:pt x="154" y="272"/>
                </a:lnTo>
                <a:lnTo>
                  <a:pt x="152" y="272"/>
                </a:lnTo>
                <a:lnTo>
                  <a:pt x="154" y="270"/>
                </a:lnTo>
                <a:lnTo>
                  <a:pt x="154" y="270"/>
                </a:lnTo>
                <a:lnTo>
                  <a:pt x="156" y="268"/>
                </a:lnTo>
                <a:lnTo>
                  <a:pt x="156" y="264"/>
                </a:lnTo>
                <a:lnTo>
                  <a:pt x="158" y="264"/>
                </a:lnTo>
                <a:lnTo>
                  <a:pt x="162" y="256"/>
                </a:lnTo>
                <a:lnTo>
                  <a:pt x="162" y="254"/>
                </a:lnTo>
                <a:lnTo>
                  <a:pt x="162" y="254"/>
                </a:lnTo>
                <a:lnTo>
                  <a:pt x="160" y="254"/>
                </a:lnTo>
                <a:lnTo>
                  <a:pt x="160" y="252"/>
                </a:lnTo>
                <a:lnTo>
                  <a:pt x="160" y="252"/>
                </a:lnTo>
                <a:lnTo>
                  <a:pt x="158" y="250"/>
                </a:lnTo>
                <a:lnTo>
                  <a:pt x="158" y="250"/>
                </a:lnTo>
                <a:lnTo>
                  <a:pt x="158" y="250"/>
                </a:lnTo>
                <a:lnTo>
                  <a:pt x="158" y="252"/>
                </a:lnTo>
                <a:lnTo>
                  <a:pt x="154" y="250"/>
                </a:lnTo>
                <a:lnTo>
                  <a:pt x="154" y="250"/>
                </a:lnTo>
                <a:lnTo>
                  <a:pt x="154" y="250"/>
                </a:lnTo>
                <a:lnTo>
                  <a:pt x="154" y="248"/>
                </a:lnTo>
                <a:lnTo>
                  <a:pt x="150" y="246"/>
                </a:lnTo>
                <a:lnTo>
                  <a:pt x="148" y="248"/>
                </a:lnTo>
                <a:lnTo>
                  <a:pt x="146" y="248"/>
                </a:lnTo>
                <a:lnTo>
                  <a:pt x="146" y="248"/>
                </a:lnTo>
                <a:lnTo>
                  <a:pt x="144" y="248"/>
                </a:lnTo>
                <a:lnTo>
                  <a:pt x="142" y="248"/>
                </a:lnTo>
                <a:lnTo>
                  <a:pt x="140" y="246"/>
                </a:lnTo>
                <a:lnTo>
                  <a:pt x="140" y="246"/>
                </a:lnTo>
                <a:lnTo>
                  <a:pt x="138" y="246"/>
                </a:lnTo>
                <a:lnTo>
                  <a:pt x="138" y="246"/>
                </a:lnTo>
                <a:lnTo>
                  <a:pt x="138" y="246"/>
                </a:lnTo>
                <a:lnTo>
                  <a:pt x="138" y="244"/>
                </a:lnTo>
                <a:lnTo>
                  <a:pt x="138" y="246"/>
                </a:lnTo>
                <a:lnTo>
                  <a:pt x="136" y="246"/>
                </a:lnTo>
                <a:lnTo>
                  <a:pt x="136" y="248"/>
                </a:lnTo>
                <a:lnTo>
                  <a:pt x="136" y="248"/>
                </a:lnTo>
                <a:lnTo>
                  <a:pt x="134" y="248"/>
                </a:lnTo>
                <a:lnTo>
                  <a:pt x="134" y="248"/>
                </a:lnTo>
                <a:lnTo>
                  <a:pt x="132" y="250"/>
                </a:lnTo>
                <a:lnTo>
                  <a:pt x="130" y="250"/>
                </a:lnTo>
                <a:lnTo>
                  <a:pt x="130" y="250"/>
                </a:lnTo>
                <a:lnTo>
                  <a:pt x="128" y="250"/>
                </a:lnTo>
                <a:lnTo>
                  <a:pt x="128" y="250"/>
                </a:lnTo>
                <a:lnTo>
                  <a:pt x="126" y="250"/>
                </a:lnTo>
                <a:lnTo>
                  <a:pt x="124" y="250"/>
                </a:lnTo>
                <a:lnTo>
                  <a:pt x="122" y="250"/>
                </a:lnTo>
                <a:lnTo>
                  <a:pt x="120" y="250"/>
                </a:lnTo>
                <a:lnTo>
                  <a:pt x="120" y="250"/>
                </a:lnTo>
                <a:lnTo>
                  <a:pt x="120" y="250"/>
                </a:lnTo>
                <a:lnTo>
                  <a:pt x="120" y="250"/>
                </a:lnTo>
                <a:lnTo>
                  <a:pt x="120" y="250"/>
                </a:lnTo>
                <a:lnTo>
                  <a:pt x="118" y="248"/>
                </a:lnTo>
                <a:lnTo>
                  <a:pt x="118" y="248"/>
                </a:lnTo>
                <a:lnTo>
                  <a:pt x="118" y="248"/>
                </a:lnTo>
                <a:lnTo>
                  <a:pt x="118" y="246"/>
                </a:lnTo>
                <a:lnTo>
                  <a:pt x="118" y="246"/>
                </a:lnTo>
                <a:lnTo>
                  <a:pt x="118" y="246"/>
                </a:lnTo>
                <a:lnTo>
                  <a:pt x="118" y="244"/>
                </a:lnTo>
                <a:lnTo>
                  <a:pt x="118" y="242"/>
                </a:lnTo>
                <a:lnTo>
                  <a:pt x="116" y="240"/>
                </a:lnTo>
                <a:lnTo>
                  <a:pt x="116" y="240"/>
                </a:lnTo>
                <a:lnTo>
                  <a:pt x="116" y="240"/>
                </a:lnTo>
                <a:lnTo>
                  <a:pt x="114" y="240"/>
                </a:lnTo>
                <a:lnTo>
                  <a:pt x="112" y="240"/>
                </a:lnTo>
                <a:lnTo>
                  <a:pt x="112" y="238"/>
                </a:lnTo>
                <a:lnTo>
                  <a:pt x="112" y="238"/>
                </a:lnTo>
                <a:lnTo>
                  <a:pt x="112" y="236"/>
                </a:lnTo>
                <a:lnTo>
                  <a:pt x="112" y="236"/>
                </a:lnTo>
                <a:lnTo>
                  <a:pt x="112" y="236"/>
                </a:lnTo>
                <a:lnTo>
                  <a:pt x="112" y="236"/>
                </a:lnTo>
                <a:lnTo>
                  <a:pt x="112" y="234"/>
                </a:lnTo>
                <a:lnTo>
                  <a:pt x="110" y="234"/>
                </a:lnTo>
                <a:lnTo>
                  <a:pt x="110" y="234"/>
                </a:lnTo>
                <a:lnTo>
                  <a:pt x="110" y="232"/>
                </a:lnTo>
                <a:lnTo>
                  <a:pt x="110" y="230"/>
                </a:lnTo>
                <a:lnTo>
                  <a:pt x="108" y="230"/>
                </a:lnTo>
                <a:lnTo>
                  <a:pt x="108" y="230"/>
                </a:lnTo>
                <a:lnTo>
                  <a:pt x="106" y="230"/>
                </a:lnTo>
                <a:lnTo>
                  <a:pt x="106" y="230"/>
                </a:lnTo>
                <a:lnTo>
                  <a:pt x="102" y="228"/>
                </a:lnTo>
                <a:lnTo>
                  <a:pt x="100" y="226"/>
                </a:lnTo>
                <a:lnTo>
                  <a:pt x="100" y="226"/>
                </a:lnTo>
                <a:lnTo>
                  <a:pt x="100" y="226"/>
                </a:lnTo>
                <a:lnTo>
                  <a:pt x="100" y="224"/>
                </a:lnTo>
                <a:lnTo>
                  <a:pt x="100" y="224"/>
                </a:lnTo>
                <a:lnTo>
                  <a:pt x="100" y="224"/>
                </a:lnTo>
                <a:lnTo>
                  <a:pt x="100" y="222"/>
                </a:lnTo>
                <a:lnTo>
                  <a:pt x="100" y="222"/>
                </a:lnTo>
                <a:lnTo>
                  <a:pt x="100" y="222"/>
                </a:lnTo>
                <a:lnTo>
                  <a:pt x="98" y="220"/>
                </a:lnTo>
                <a:lnTo>
                  <a:pt x="98" y="218"/>
                </a:lnTo>
                <a:lnTo>
                  <a:pt x="98" y="218"/>
                </a:lnTo>
                <a:lnTo>
                  <a:pt x="98" y="218"/>
                </a:lnTo>
                <a:lnTo>
                  <a:pt x="96" y="216"/>
                </a:lnTo>
                <a:lnTo>
                  <a:pt x="96" y="216"/>
                </a:lnTo>
                <a:lnTo>
                  <a:pt x="94" y="216"/>
                </a:lnTo>
                <a:lnTo>
                  <a:pt x="94" y="216"/>
                </a:lnTo>
                <a:lnTo>
                  <a:pt x="94" y="214"/>
                </a:lnTo>
                <a:lnTo>
                  <a:pt x="94" y="214"/>
                </a:lnTo>
                <a:lnTo>
                  <a:pt x="94" y="214"/>
                </a:lnTo>
                <a:lnTo>
                  <a:pt x="94" y="214"/>
                </a:lnTo>
                <a:lnTo>
                  <a:pt x="94" y="214"/>
                </a:lnTo>
                <a:lnTo>
                  <a:pt x="92" y="212"/>
                </a:lnTo>
                <a:lnTo>
                  <a:pt x="92" y="212"/>
                </a:lnTo>
                <a:lnTo>
                  <a:pt x="92" y="212"/>
                </a:lnTo>
                <a:lnTo>
                  <a:pt x="92" y="214"/>
                </a:lnTo>
                <a:lnTo>
                  <a:pt x="92" y="214"/>
                </a:lnTo>
                <a:lnTo>
                  <a:pt x="90" y="212"/>
                </a:lnTo>
                <a:lnTo>
                  <a:pt x="90" y="212"/>
                </a:lnTo>
                <a:lnTo>
                  <a:pt x="90" y="212"/>
                </a:lnTo>
                <a:lnTo>
                  <a:pt x="88" y="210"/>
                </a:lnTo>
                <a:lnTo>
                  <a:pt x="86" y="210"/>
                </a:lnTo>
                <a:lnTo>
                  <a:pt x="86" y="210"/>
                </a:lnTo>
                <a:lnTo>
                  <a:pt x="86" y="210"/>
                </a:lnTo>
                <a:lnTo>
                  <a:pt x="86" y="212"/>
                </a:lnTo>
                <a:lnTo>
                  <a:pt x="86" y="212"/>
                </a:lnTo>
                <a:lnTo>
                  <a:pt x="84" y="210"/>
                </a:lnTo>
                <a:lnTo>
                  <a:pt x="84" y="210"/>
                </a:lnTo>
                <a:lnTo>
                  <a:pt x="84" y="210"/>
                </a:lnTo>
                <a:lnTo>
                  <a:pt x="84" y="210"/>
                </a:lnTo>
                <a:lnTo>
                  <a:pt x="82" y="210"/>
                </a:lnTo>
                <a:lnTo>
                  <a:pt x="82" y="210"/>
                </a:lnTo>
                <a:lnTo>
                  <a:pt x="80" y="208"/>
                </a:lnTo>
                <a:lnTo>
                  <a:pt x="80" y="208"/>
                </a:lnTo>
                <a:lnTo>
                  <a:pt x="78" y="208"/>
                </a:lnTo>
                <a:lnTo>
                  <a:pt x="78" y="208"/>
                </a:lnTo>
                <a:lnTo>
                  <a:pt x="76" y="206"/>
                </a:lnTo>
                <a:lnTo>
                  <a:pt x="74" y="204"/>
                </a:lnTo>
                <a:lnTo>
                  <a:pt x="74" y="204"/>
                </a:lnTo>
                <a:lnTo>
                  <a:pt x="74" y="204"/>
                </a:lnTo>
                <a:lnTo>
                  <a:pt x="72" y="204"/>
                </a:lnTo>
                <a:lnTo>
                  <a:pt x="72" y="202"/>
                </a:lnTo>
                <a:lnTo>
                  <a:pt x="68" y="202"/>
                </a:lnTo>
                <a:lnTo>
                  <a:pt x="68" y="204"/>
                </a:lnTo>
                <a:lnTo>
                  <a:pt x="68" y="206"/>
                </a:lnTo>
                <a:lnTo>
                  <a:pt x="66" y="206"/>
                </a:lnTo>
                <a:lnTo>
                  <a:pt x="66" y="206"/>
                </a:lnTo>
                <a:lnTo>
                  <a:pt x="66" y="206"/>
                </a:lnTo>
                <a:lnTo>
                  <a:pt x="66" y="204"/>
                </a:lnTo>
                <a:lnTo>
                  <a:pt x="64" y="204"/>
                </a:lnTo>
                <a:lnTo>
                  <a:pt x="64" y="204"/>
                </a:lnTo>
                <a:lnTo>
                  <a:pt x="64" y="206"/>
                </a:lnTo>
                <a:lnTo>
                  <a:pt x="62" y="206"/>
                </a:lnTo>
                <a:lnTo>
                  <a:pt x="62" y="206"/>
                </a:lnTo>
                <a:lnTo>
                  <a:pt x="60" y="204"/>
                </a:lnTo>
                <a:lnTo>
                  <a:pt x="58" y="204"/>
                </a:lnTo>
                <a:lnTo>
                  <a:pt x="58" y="204"/>
                </a:lnTo>
                <a:lnTo>
                  <a:pt x="56" y="204"/>
                </a:lnTo>
                <a:lnTo>
                  <a:pt x="56" y="204"/>
                </a:lnTo>
                <a:lnTo>
                  <a:pt x="54" y="202"/>
                </a:lnTo>
                <a:lnTo>
                  <a:pt x="54" y="202"/>
                </a:lnTo>
                <a:lnTo>
                  <a:pt x="54" y="200"/>
                </a:lnTo>
                <a:lnTo>
                  <a:pt x="54" y="200"/>
                </a:lnTo>
                <a:lnTo>
                  <a:pt x="54" y="198"/>
                </a:lnTo>
                <a:lnTo>
                  <a:pt x="54" y="198"/>
                </a:lnTo>
                <a:lnTo>
                  <a:pt x="52" y="198"/>
                </a:lnTo>
                <a:lnTo>
                  <a:pt x="52" y="198"/>
                </a:lnTo>
                <a:lnTo>
                  <a:pt x="52" y="198"/>
                </a:lnTo>
                <a:lnTo>
                  <a:pt x="52" y="198"/>
                </a:lnTo>
                <a:lnTo>
                  <a:pt x="52" y="198"/>
                </a:lnTo>
                <a:lnTo>
                  <a:pt x="50" y="198"/>
                </a:lnTo>
                <a:lnTo>
                  <a:pt x="50" y="198"/>
                </a:lnTo>
                <a:lnTo>
                  <a:pt x="50" y="196"/>
                </a:lnTo>
                <a:lnTo>
                  <a:pt x="50" y="196"/>
                </a:lnTo>
                <a:lnTo>
                  <a:pt x="50" y="196"/>
                </a:lnTo>
                <a:lnTo>
                  <a:pt x="50" y="196"/>
                </a:lnTo>
                <a:lnTo>
                  <a:pt x="50" y="196"/>
                </a:lnTo>
                <a:lnTo>
                  <a:pt x="48" y="196"/>
                </a:lnTo>
                <a:lnTo>
                  <a:pt x="48" y="196"/>
                </a:lnTo>
                <a:lnTo>
                  <a:pt x="48" y="196"/>
                </a:lnTo>
                <a:lnTo>
                  <a:pt x="48" y="196"/>
                </a:lnTo>
                <a:lnTo>
                  <a:pt x="46" y="194"/>
                </a:lnTo>
                <a:lnTo>
                  <a:pt x="46" y="194"/>
                </a:lnTo>
                <a:lnTo>
                  <a:pt x="44" y="194"/>
                </a:lnTo>
                <a:lnTo>
                  <a:pt x="44" y="194"/>
                </a:lnTo>
                <a:lnTo>
                  <a:pt x="44" y="194"/>
                </a:lnTo>
                <a:lnTo>
                  <a:pt x="42" y="194"/>
                </a:lnTo>
                <a:lnTo>
                  <a:pt x="42" y="192"/>
                </a:lnTo>
                <a:lnTo>
                  <a:pt x="42" y="192"/>
                </a:lnTo>
                <a:lnTo>
                  <a:pt x="42" y="192"/>
                </a:lnTo>
                <a:lnTo>
                  <a:pt x="40" y="192"/>
                </a:lnTo>
                <a:lnTo>
                  <a:pt x="40" y="192"/>
                </a:lnTo>
                <a:lnTo>
                  <a:pt x="40" y="192"/>
                </a:lnTo>
                <a:lnTo>
                  <a:pt x="38" y="190"/>
                </a:lnTo>
                <a:lnTo>
                  <a:pt x="38" y="190"/>
                </a:lnTo>
                <a:lnTo>
                  <a:pt x="38" y="190"/>
                </a:lnTo>
                <a:lnTo>
                  <a:pt x="38" y="190"/>
                </a:lnTo>
                <a:lnTo>
                  <a:pt x="38" y="190"/>
                </a:lnTo>
                <a:lnTo>
                  <a:pt x="36" y="188"/>
                </a:lnTo>
                <a:lnTo>
                  <a:pt x="36" y="188"/>
                </a:lnTo>
                <a:lnTo>
                  <a:pt x="36" y="188"/>
                </a:lnTo>
                <a:lnTo>
                  <a:pt x="36" y="188"/>
                </a:lnTo>
                <a:lnTo>
                  <a:pt x="34" y="186"/>
                </a:lnTo>
                <a:lnTo>
                  <a:pt x="32" y="184"/>
                </a:lnTo>
                <a:lnTo>
                  <a:pt x="32" y="182"/>
                </a:lnTo>
                <a:lnTo>
                  <a:pt x="32" y="182"/>
                </a:lnTo>
                <a:lnTo>
                  <a:pt x="30" y="182"/>
                </a:lnTo>
                <a:lnTo>
                  <a:pt x="30" y="182"/>
                </a:lnTo>
                <a:lnTo>
                  <a:pt x="30" y="182"/>
                </a:lnTo>
                <a:lnTo>
                  <a:pt x="32" y="180"/>
                </a:lnTo>
                <a:lnTo>
                  <a:pt x="32" y="178"/>
                </a:lnTo>
                <a:lnTo>
                  <a:pt x="34" y="178"/>
                </a:lnTo>
                <a:lnTo>
                  <a:pt x="34" y="178"/>
                </a:lnTo>
                <a:lnTo>
                  <a:pt x="34" y="180"/>
                </a:lnTo>
                <a:lnTo>
                  <a:pt x="36" y="180"/>
                </a:lnTo>
                <a:lnTo>
                  <a:pt x="36" y="180"/>
                </a:lnTo>
                <a:lnTo>
                  <a:pt x="38" y="178"/>
                </a:lnTo>
                <a:lnTo>
                  <a:pt x="38" y="178"/>
                </a:lnTo>
                <a:lnTo>
                  <a:pt x="36" y="176"/>
                </a:lnTo>
                <a:lnTo>
                  <a:pt x="36" y="176"/>
                </a:lnTo>
                <a:lnTo>
                  <a:pt x="36" y="174"/>
                </a:lnTo>
                <a:lnTo>
                  <a:pt x="36" y="174"/>
                </a:lnTo>
                <a:lnTo>
                  <a:pt x="36" y="172"/>
                </a:lnTo>
                <a:lnTo>
                  <a:pt x="36" y="172"/>
                </a:lnTo>
                <a:lnTo>
                  <a:pt x="38" y="170"/>
                </a:lnTo>
                <a:lnTo>
                  <a:pt x="38" y="168"/>
                </a:lnTo>
                <a:lnTo>
                  <a:pt x="38" y="170"/>
                </a:lnTo>
                <a:lnTo>
                  <a:pt x="38" y="168"/>
                </a:lnTo>
                <a:lnTo>
                  <a:pt x="38" y="168"/>
                </a:lnTo>
                <a:lnTo>
                  <a:pt x="38" y="168"/>
                </a:lnTo>
                <a:lnTo>
                  <a:pt x="38" y="168"/>
                </a:lnTo>
                <a:lnTo>
                  <a:pt x="40" y="168"/>
                </a:lnTo>
                <a:lnTo>
                  <a:pt x="40" y="168"/>
                </a:lnTo>
                <a:lnTo>
                  <a:pt x="40" y="168"/>
                </a:lnTo>
                <a:lnTo>
                  <a:pt x="40" y="168"/>
                </a:lnTo>
                <a:lnTo>
                  <a:pt x="42" y="168"/>
                </a:lnTo>
                <a:lnTo>
                  <a:pt x="44" y="168"/>
                </a:lnTo>
                <a:lnTo>
                  <a:pt x="44" y="168"/>
                </a:lnTo>
                <a:lnTo>
                  <a:pt x="46" y="168"/>
                </a:lnTo>
                <a:lnTo>
                  <a:pt x="46" y="166"/>
                </a:lnTo>
                <a:lnTo>
                  <a:pt x="46" y="166"/>
                </a:lnTo>
                <a:lnTo>
                  <a:pt x="46" y="166"/>
                </a:lnTo>
                <a:lnTo>
                  <a:pt x="48" y="166"/>
                </a:lnTo>
                <a:lnTo>
                  <a:pt x="48" y="166"/>
                </a:lnTo>
                <a:lnTo>
                  <a:pt x="48" y="166"/>
                </a:lnTo>
                <a:lnTo>
                  <a:pt x="48" y="166"/>
                </a:lnTo>
                <a:lnTo>
                  <a:pt x="50" y="166"/>
                </a:lnTo>
                <a:lnTo>
                  <a:pt x="50" y="166"/>
                </a:lnTo>
                <a:lnTo>
                  <a:pt x="48" y="164"/>
                </a:lnTo>
                <a:lnTo>
                  <a:pt x="50" y="162"/>
                </a:lnTo>
                <a:lnTo>
                  <a:pt x="52" y="158"/>
                </a:lnTo>
                <a:lnTo>
                  <a:pt x="52" y="158"/>
                </a:lnTo>
                <a:lnTo>
                  <a:pt x="54" y="156"/>
                </a:lnTo>
                <a:lnTo>
                  <a:pt x="54" y="154"/>
                </a:lnTo>
                <a:lnTo>
                  <a:pt x="54" y="154"/>
                </a:lnTo>
                <a:lnTo>
                  <a:pt x="54" y="154"/>
                </a:lnTo>
                <a:lnTo>
                  <a:pt x="54" y="154"/>
                </a:lnTo>
                <a:lnTo>
                  <a:pt x="56" y="152"/>
                </a:lnTo>
                <a:lnTo>
                  <a:pt x="58" y="150"/>
                </a:lnTo>
                <a:lnTo>
                  <a:pt x="58" y="150"/>
                </a:lnTo>
                <a:lnTo>
                  <a:pt x="58" y="148"/>
                </a:lnTo>
                <a:lnTo>
                  <a:pt x="58" y="148"/>
                </a:lnTo>
                <a:lnTo>
                  <a:pt x="60" y="146"/>
                </a:lnTo>
                <a:lnTo>
                  <a:pt x="60" y="144"/>
                </a:lnTo>
                <a:lnTo>
                  <a:pt x="60" y="144"/>
                </a:lnTo>
                <a:lnTo>
                  <a:pt x="60" y="144"/>
                </a:lnTo>
                <a:lnTo>
                  <a:pt x="58" y="146"/>
                </a:lnTo>
                <a:lnTo>
                  <a:pt x="58" y="146"/>
                </a:lnTo>
                <a:lnTo>
                  <a:pt x="58" y="146"/>
                </a:lnTo>
                <a:lnTo>
                  <a:pt x="56" y="146"/>
                </a:lnTo>
                <a:lnTo>
                  <a:pt x="56" y="146"/>
                </a:lnTo>
                <a:lnTo>
                  <a:pt x="56" y="144"/>
                </a:lnTo>
                <a:lnTo>
                  <a:pt x="56" y="144"/>
                </a:lnTo>
                <a:lnTo>
                  <a:pt x="58" y="144"/>
                </a:lnTo>
                <a:lnTo>
                  <a:pt x="58" y="144"/>
                </a:lnTo>
                <a:lnTo>
                  <a:pt x="58" y="142"/>
                </a:lnTo>
                <a:lnTo>
                  <a:pt x="58" y="142"/>
                </a:lnTo>
                <a:lnTo>
                  <a:pt x="58" y="142"/>
                </a:lnTo>
                <a:lnTo>
                  <a:pt x="56" y="142"/>
                </a:lnTo>
                <a:lnTo>
                  <a:pt x="56" y="142"/>
                </a:lnTo>
                <a:lnTo>
                  <a:pt x="56" y="142"/>
                </a:lnTo>
                <a:lnTo>
                  <a:pt x="56" y="144"/>
                </a:lnTo>
                <a:lnTo>
                  <a:pt x="56" y="144"/>
                </a:lnTo>
                <a:lnTo>
                  <a:pt x="54" y="142"/>
                </a:lnTo>
                <a:lnTo>
                  <a:pt x="54" y="142"/>
                </a:lnTo>
                <a:lnTo>
                  <a:pt x="54" y="140"/>
                </a:lnTo>
                <a:lnTo>
                  <a:pt x="54" y="140"/>
                </a:lnTo>
                <a:lnTo>
                  <a:pt x="56" y="140"/>
                </a:lnTo>
                <a:lnTo>
                  <a:pt x="58" y="140"/>
                </a:lnTo>
                <a:lnTo>
                  <a:pt x="58" y="138"/>
                </a:lnTo>
                <a:lnTo>
                  <a:pt x="58" y="138"/>
                </a:lnTo>
                <a:lnTo>
                  <a:pt x="56" y="138"/>
                </a:lnTo>
                <a:lnTo>
                  <a:pt x="56" y="138"/>
                </a:lnTo>
                <a:lnTo>
                  <a:pt x="56" y="138"/>
                </a:lnTo>
                <a:lnTo>
                  <a:pt x="56" y="136"/>
                </a:lnTo>
                <a:lnTo>
                  <a:pt x="56" y="136"/>
                </a:lnTo>
                <a:lnTo>
                  <a:pt x="56" y="134"/>
                </a:lnTo>
                <a:lnTo>
                  <a:pt x="56" y="134"/>
                </a:lnTo>
                <a:lnTo>
                  <a:pt x="56" y="132"/>
                </a:lnTo>
                <a:lnTo>
                  <a:pt x="56" y="130"/>
                </a:lnTo>
                <a:lnTo>
                  <a:pt x="56" y="130"/>
                </a:lnTo>
                <a:lnTo>
                  <a:pt x="56" y="128"/>
                </a:lnTo>
                <a:lnTo>
                  <a:pt x="56" y="128"/>
                </a:lnTo>
                <a:lnTo>
                  <a:pt x="56" y="128"/>
                </a:lnTo>
                <a:lnTo>
                  <a:pt x="56" y="124"/>
                </a:lnTo>
                <a:lnTo>
                  <a:pt x="56" y="124"/>
                </a:lnTo>
                <a:lnTo>
                  <a:pt x="56" y="122"/>
                </a:lnTo>
                <a:lnTo>
                  <a:pt x="56" y="122"/>
                </a:lnTo>
                <a:lnTo>
                  <a:pt x="56" y="122"/>
                </a:lnTo>
                <a:lnTo>
                  <a:pt x="56" y="118"/>
                </a:lnTo>
                <a:lnTo>
                  <a:pt x="54" y="118"/>
                </a:lnTo>
                <a:lnTo>
                  <a:pt x="54" y="118"/>
                </a:lnTo>
                <a:lnTo>
                  <a:pt x="54" y="116"/>
                </a:lnTo>
                <a:lnTo>
                  <a:pt x="56" y="116"/>
                </a:lnTo>
                <a:lnTo>
                  <a:pt x="56" y="116"/>
                </a:lnTo>
                <a:lnTo>
                  <a:pt x="56" y="116"/>
                </a:lnTo>
                <a:lnTo>
                  <a:pt x="58" y="116"/>
                </a:lnTo>
                <a:lnTo>
                  <a:pt x="58" y="114"/>
                </a:lnTo>
                <a:lnTo>
                  <a:pt x="58" y="114"/>
                </a:lnTo>
                <a:lnTo>
                  <a:pt x="58" y="114"/>
                </a:lnTo>
                <a:lnTo>
                  <a:pt x="58" y="110"/>
                </a:lnTo>
                <a:lnTo>
                  <a:pt x="56" y="108"/>
                </a:lnTo>
                <a:lnTo>
                  <a:pt x="56" y="108"/>
                </a:lnTo>
                <a:lnTo>
                  <a:pt x="56" y="106"/>
                </a:lnTo>
                <a:lnTo>
                  <a:pt x="56" y="106"/>
                </a:lnTo>
                <a:lnTo>
                  <a:pt x="56" y="104"/>
                </a:lnTo>
                <a:lnTo>
                  <a:pt x="56" y="106"/>
                </a:lnTo>
                <a:lnTo>
                  <a:pt x="56" y="104"/>
                </a:lnTo>
                <a:lnTo>
                  <a:pt x="58" y="102"/>
                </a:lnTo>
                <a:lnTo>
                  <a:pt x="58" y="100"/>
                </a:lnTo>
                <a:lnTo>
                  <a:pt x="56" y="98"/>
                </a:lnTo>
                <a:lnTo>
                  <a:pt x="56" y="98"/>
                </a:lnTo>
                <a:lnTo>
                  <a:pt x="56" y="98"/>
                </a:lnTo>
                <a:lnTo>
                  <a:pt x="52" y="94"/>
                </a:lnTo>
                <a:lnTo>
                  <a:pt x="54" y="94"/>
                </a:lnTo>
                <a:lnTo>
                  <a:pt x="54" y="92"/>
                </a:lnTo>
                <a:lnTo>
                  <a:pt x="52" y="92"/>
                </a:lnTo>
                <a:lnTo>
                  <a:pt x="52" y="90"/>
                </a:lnTo>
                <a:lnTo>
                  <a:pt x="50" y="90"/>
                </a:lnTo>
                <a:lnTo>
                  <a:pt x="52" y="84"/>
                </a:lnTo>
                <a:lnTo>
                  <a:pt x="52" y="84"/>
                </a:lnTo>
                <a:lnTo>
                  <a:pt x="52" y="84"/>
                </a:lnTo>
                <a:lnTo>
                  <a:pt x="52" y="84"/>
                </a:lnTo>
                <a:lnTo>
                  <a:pt x="52" y="84"/>
                </a:lnTo>
                <a:lnTo>
                  <a:pt x="52" y="84"/>
                </a:lnTo>
                <a:lnTo>
                  <a:pt x="52" y="82"/>
                </a:lnTo>
                <a:lnTo>
                  <a:pt x="52" y="82"/>
                </a:lnTo>
                <a:lnTo>
                  <a:pt x="52" y="82"/>
                </a:lnTo>
                <a:lnTo>
                  <a:pt x="52" y="82"/>
                </a:lnTo>
                <a:lnTo>
                  <a:pt x="52" y="80"/>
                </a:lnTo>
                <a:lnTo>
                  <a:pt x="54" y="82"/>
                </a:lnTo>
                <a:lnTo>
                  <a:pt x="54" y="82"/>
                </a:lnTo>
                <a:lnTo>
                  <a:pt x="54" y="84"/>
                </a:lnTo>
                <a:lnTo>
                  <a:pt x="54" y="84"/>
                </a:lnTo>
                <a:lnTo>
                  <a:pt x="54" y="84"/>
                </a:lnTo>
                <a:lnTo>
                  <a:pt x="58" y="82"/>
                </a:lnTo>
                <a:lnTo>
                  <a:pt x="58" y="80"/>
                </a:lnTo>
                <a:lnTo>
                  <a:pt x="58" y="80"/>
                </a:lnTo>
                <a:lnTo>
                  <a:pt x="58" y="78"/>
                </a:lnTo>
                <a:lnTo>
                  <a:pt x="60" y="78"/>
                </a:lnTo>
                <a:lnTo>
                  <a:pt x="60" y="78"/>
                </a:lnTo>
                <a:lnTo>
                  <a:pt x="60" y="76"/>
                </a:lnTo>
                <a:lnTo>
                  <a:pt x="60" y="74"/>
                </a:lnTo>
                <a:lnTo>
                  <a:pt x="60" y="74"/>
                </a:lnTo>
                <a:lnTo>
                  <a:pt x="60" y="72"/>
                </a:lnTo>
                <a:lnTo>
                  <a:pt x="60" y="72"/>
                </a:lnTo>
                <a:lnTo>
                  <a:pt x="58" y="72"/>
                </a:lnTo>
                <a:lnTo>
                  <a:pt x="58" y="72"/>
                </a:lnTo>
                <a:lnTo>
                  <a:pt x="58" y="70"/>
                </a:lnTo>
                <a:lnTo>
                  <a:pt x="58" y="70"/>
                </a:lnTo>
                <a:lnTo>
                  <a:pt x="58" y="70"/>
                </a:lnTo>
                <a:lnTo>
                  <a:pt x="58" y="68"/>
                </a:lnTo>
                <a:lnTo>
                  <a:pt x="58" y="68"/>
                </a:lnTo>
                <a:lnTo>
                  <a:pt x="56" y="68"/>
                </a:lnTo>
                <a:lnTo>
                  <a:pt x="56" y="68"/>
                </a:lnTo>
                <a:lnTo>
                  <a:pt x="58" y="66"/>
                </a:lnTo>
                <a:lnTo>
                  <a:pt x="58" y="66"/>
                </a:lnTo>
                <a:lnTo>
                  <a:pt x="58" y="66"/>
                </a:lnTo>
                <a:lnTo>
                  <a:pt x="58" y="66"/>
                </a:lnTo>
                <a:close/>
                <a:moveTo>
                  <a:pt x="44" y="168"/>
                </a:moveTo>
                <a:lnTo>
                  <a:pt x="44" y="168"/>
                </a:lnTo>
                <a:lnTo>
                  <a:pt x="44" y="168"/>
                </a:lnTo>
                <a:lnTo>
                  <a:pt x="42" y="166"/>
                </a:lnTo>
                <a:lnTo>
                  <a:pt x="42" y="166"/>
                </a:lnTo>
                <a:lnTo>
                  <a:pt x="42" y="166"/>
                </a:lnTo>
                <a:lnTo>
                  <a:pt x="42" y="166"/>
                </a:lnTo>
                <a:lnTo>
                  <a:pt x="42" y="166"/>
                </a:lnTo>
                <a:lnTo>
                  <a:pt x="44" y="166"/>
                </a:lnTo>
                <a:lnTo>
                  <a:pt x="44" y="166"/>
                </a:lnTo>
                <a:lnTo>
                  <a:pt x="44" y="166"/>
                </a:lnTo>
                <a:lnTo>
                  <a:pt x="44" y="166"/>
                </a:lnTo>
                <a:lnTo>
                  <a:pt x="44" y="166"/>
                </a:lnTo>
                <a:lnTo>
                  <a:pt x="44" y="168"/>
                </a:lnTo>
                <a:lnTo>
                  <a:pt x="44" y="168"/>
                </a:lnTo>
                <a:lnTo>
                  <a:pt x="44" y="168"/>
                </a:lnTo>
                <a:close/>
                <a:moveTo>
                  <a:pt x="0" y="2"/>
                </a:moveTo>
                <a:lnTo>
                  <a:pt x="0" y="2"/>
                </a:lnTo>
                <a:lnTo>
                  <a:pt x="0" y="2"/>
                </a:lnTo>
                <a:lnTo>
                  <a:pt x="0" y="0"/>
                </a:lnTo>
                <a:lnTo>
                  <a:pt x="0" y="0"/>
                </a:lnTo>
                <a:lnTo>
                  <a:pt x="0" y="0"/>
                </a:lnTo>
                <a:lnTo>
                  <a:pt x="0" y="0"/>
                </a:lnTo>
                <a:lnTo>
                  <a:pt x="0" y="0"/>
                </a:lnTo>
                <a:lnTo>
                  <a:pt x="0" y="0"/>
                </a:lnTo>
                <a:lnTo>
                  <a:pt x="0" y="2"/>
                </a:lnTo>
                <a:lnTo>
                  <a:pt x="0" y="2"/>
                </a:lnTo>
                <a:close/>
                <a:moveTo>
                  <a:pt x="54" y="140"/>
                </a:moveTo>
                <a:lnTo>
                  <a:pt x="54" y="140"/>
                </a:lnTo>
                <a:lnTo>
                  <a:pt x="54" y="138"/>
                </a:lnTo>
                <a:lnTo>
                  <a:pt x="54" y="138"/>
                </a:lnTo>
                <a:lnTo>
                  <a:pt x="54" y="138"/>
                </a:lnTo>
                <a:lnTo>
                  <a:pt x="56" y="138"/>
                </a:lnTo>
                <a:lnTo>
                  <a:pt x="56" y="138"/>
                </a:lnTo>
                <a:lnTo>
                  <a:pt x="56" y="138"/>
                </a:lnTo>
                <a:lnTo>
                  <a:pt x="56" y="138"/>
                </a:lnTo>
                <a:lnTo>
                  <a:pt x="56" y="138"/>
                </a:lnTo>
                <a:lnTo>
                  <a:pt x="56" y="138"/>
                </a:lnTo>
                <a:lnTo>
                  <a:pt x="54" y="14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4" name="Freeform 220"/>
          <p:cNvSpPr>
            <a:spLocks/>
          </p:cNvSpPr>
          <p:nvPr/>
        </p:nvSpPr>
        <p:spPr bwMode="auto">
          <a:xfrm>
            <a:off x="4822825" y="3535363"/>
            <a:ext cx="174625" cy="228600"/>
          </a:xfrm>
          <a:custGeom>
            <a:avLst/>
            <a:gdLst/>
            <a:ahLst/>
            <a:cxnLst>
              <a:cxn ang="0">
                <a:pos x="108" y="12"/>
              </a:cxn>
              <a:cxn ang="0">
                <a:pos x="104" y="22"/>
              </a:cxn>
              <a:cxn ang="0">
                <a:pos x="102" y="32"/>
              </a:cxn>
              <a:cxn ang="0">
                <a:pos x="100" y="44"/>
              </a:cxn>
              <a:cxn ang="0">
                <a:pos x="100" y="52"/>
              </a:cxn>
              <a:cxn ang="0">
                <a:pos x="98" y="58"/>
              </a:cxn>
              <a:cxn ang="0">
                <a:pos x="98" y="66"/>
              </a:cxn>
              <a:cxn ang="0">
                <a:pos x="96" y="72"/>
              </a:cxn>
              <a:cxn ang="0">
                <a:pos x="88" y="80"/>
              </a:cxn>
              <a:cxn ang="0">
                <a:pos x="82" y="88"/>
              </a:cxn>
              <a:cxn ang="0">
                <a:pos x="78" y="94"/>
              </a:cxn>
              <a:cxn ang="0">
                <a:pos x="74" y="100"/>
              </a:cxn>
              <a:cxn ang="0">
                <a:pos x="74" y="110"/>
              </a:cxn>
              <a:cxn ang="0">
                <a:pos x="74" y="120"/>
              </a:cxn>
              <a:cxn ang="0">
                <a:pos x="68" y="128"/>
              </a:cxn>
              <a:cxn ang="0">
                <a:pos x="64" y="132"/>
              </a:cxn>
              <a:cxn ang="0">
                <a:pos x="60" y="134"/>
              </a:cxn>
              <a:cxn ang="0">
                <a:pos x="56" y="140"/>
              </a:cxn>
              <a:cxn ang="0">
                <a:pos x="48" y="142"/>
              </a:cxn>
              <a:cxn ang="0">
                <a:pos x="48" y="132"/>
              </a:cxn>
              <a:cxn ang="0">
                <a:pos x="38" y="136"/>
              </a:cxn>
              <a:cxn ang="0">
                <a:pos x="30" y="140"/>
              </a:cxn>
              <a:cxn ang="0">
                <a:pos x="28" y="138"/>
              </a:cxn>
              <a:cxn ang="0">
                <a:pos x="24" y="136"/>
              </a:cxn>
              <a:cxn ang="0">
                <a:pos x="16" y="140"/>
              </a:cxn>
              <a:cxn ang="0">
                <a:pos x="10" y="140"/>
              </a:cxn>
              <a:cxn ang="0">
                <a:pos x="4" y="130"/>
              </a:cxn>
              <a:cxn ang="0">
                <a:pos x="2" y="122"/>
              </a:cxn>
              <a:cxn ang="0">
                <a:pos x="12" y="122"/>
              </a:cxn>
              <a:cxn ang="0">
                <a:pos x="12" y="116"/>
              </a:cxn>
              <a:cxn ang="0">
                <a:pos x="10" y="112"/>
              </a:cxn>
              <a:cxn ang="0">
                <a:pos x="8" y="106"/>
              </a:cxn>
              <a:cxn ang="0">
                <a:pos x="10" y="102"/>
              </a:cxn>
              <a:cxn ang="0">
                <a:pos x="20" y="98"/>
              </a:cxn>
              <a:cxn ang="0">
                <a:pos x="22" y="92"/>
              </a:cxn>
              <a:cxn ang="0">
                <a:pos x="28" y="98"/>
              </a:cxn>
              <a:cxn ang="0">
                <a:pos x="34" y="102"/>
              </a:cxn>
              <a:cxn ang="0">
                <a:pos x="40" y="102"/>
              </a:cxn>
              <a:cxn ang="0">
                <a:pos x="46" y="96"/>
              </a:cxn>
              <a:cxn ang="0">
                <a:pos x="48" y="92"/>
              </a:cxn>
              <a:cxn ang="0">
                <a:pos x="48" y="76"/>
              </a:cxn>
              <a:cxn ang="0">
                <a:pos x="46" y="68"/>
              </a:cxn>
              <a:cxn ang="0">
                <a:pos x="40" y="64"/>
              </a:cxn>
              <a:cxn ang="0">
                <a:pos x="44" y="52"/>
              </a:cxn>
              <a:cxn ang="0">
                <a:pos x="48" y="42"/>
              </a:cxn>
              <a:cxn ang="0">
                <a:pos x="42" y="38"/>
              </a:cxn>
              <a:cxn ang="0">
                <a:pos x="30" y="40"/>
              </a:cxn>
              <a:cxn ang="0">
                <a:pos x="30" y="36"/>
              </a:cxn>
              <a:cxn ang="0">
                <a:pos x="32" y="26"/>
              </a:cxn>
              <a:cxn ang="0">
                <a:pos x="56" y="26"/>
              </a:cxn>
              <a:cxn ang="0">
                <a:pos x="64" y="28"/>
              </a:cxn>
              <a:cxn ang="0">
                <a:pos x="72" y="34"/>
              </a:cxn>
              <a:cxn ang="0">
                <a:pos x="74" y="24"/>
              </a:cxn>
              <a:cxn ang="0">
                <a:pos x="78" y="8"/>
              </a:cxn>
              <a:cxn ang="0">
                <a:pos x="82" y="2"/>
              </a:cxn>
              <a:cxn ang="0">
                <a:pos x="96" y="0"/>
              </a:cxn>
              <a:cxn ang="0">
                <a:pos x="102" y="2"/>
              </a:cxn>
              <a:cxn ang="0">
                <a:pos x="108" y="0"/>
              </a:cxn>
            </a:cxnLst>
            <a:rect l="0" t="0" r="r" b="b"/>
            <a:pathLst>
              <a:path w="110" h="144">
                <a:moveTo>
                  <a:pt x="110" y="4"/>
                </a:moveTo>
                <a:lnTo>
                  <a:pt x="110" y="4"/>
                </a:lnTo>
                <a:lnTo>
                  <a:pt x="110" y="6"/>
                </a:lnTo>
                <a:lnTo>
                  <a:pt x="110" y="8"/>
                </a:lnTo>
                <a:lnTo>
                  <a:pt x="110" y="10"/>
                </a:lnTo>
                <a:lnTo>
                  <a:pt x="110" y="10"/>
                </a:lnTo>
                <a:lnTo>
                  <a:pt x="110" y="10"/>
                </a:lnTo>
                <a:lnTo>
                  <a:pt x="110" y="10"/>
                </a:lnTo>
                <a:lnTo>
                  <a:pt x="110" y="10"/>
                </a:lnTo>
                <a:lnTo>
                  <a:pt x="108" y="12"/>
                </a:lnTo>
                <a:lnTo>
                  <a:pt x="108" y="16"/>
                </a:lnTo>
                <a:lnTo>
                  <a:pt x="106" y="16"/>
                </a:lnTo>
                <a:lnTo>
                  <a:pt x="106" y="18"/>
                </a:lnTo>
                <a:lnTo>
                  <a:pt x="106" y="18"/>
                </a:lnTo>
                <a:lnTo>
                  <a:pt x="106" y="18"/>
                </a:lnTo>
                <a:lnTo>
                  <a:pt x="106" y="18"/>
                </a:lnTo>
                <a:lnTo>
                  <a:pt x="104" y="20"/>
                </a:lnTo>
                <a:lnTo>
                  <a:pt x="104" y="20"/>
                </a:lnTo>
                <a:lnTo>
                  <a:pt x="104" y="20"/>
                </a:lnTo>
                <a:lnTo>
                  <a:pt x="104" y="22"/>
                </a:lnTo>
                <a:lnTo>
                  <a:pt x="104" y="22"/>
                </a:lnTo>
                <a:lnTo>
                  <a:pt x="104" y="22"/>
                </a:lnTo>
                <a:lnTo>
                  <a:pt x="104" y="22"/>
                </a:lnTo>
                <a:lnTo>
                  <a:pt x="102" y="24"/>
                </a:lnTo>
                <a:lnTo>
                  <a:pt x="102" y="24"/>
                </a:lnTo>
                <a:lnTo>
                  <a:pt x="102" y="26"/>
                </a:lnTo>
                <a:lnTo>
                  <a:pt x="102" y="28"/>
                </a:lnTo>
                <a:lnTo>
                  <a:pt x="102" y="30"/>
                </a:lnTo>
                <a:lnTo>
                  <a:pt x="102" y="32"/>
                </a:lnTo>
                <a:lnTo>
                  <a:pt x="102" y="32"/>
                </a:lnTo>
                <a:lnTo>
                  <a:pt x="102" y="34"/>
                </a:lnTo>
                <a:lnTo>
                  <a:pt x="102" y="36"/>
                </a:lnTo>
                <a:lnTo>
                  <a:pt x="102" y="36"/>
                </a:lnTo>
                <a:lnTo>
                  <a:pt x="100" y="40"/>
                </a:lnTo>
                <a:lnTo>
                  <a:pt x="100" y="42"/>
                </a:lnTo>
                <a:lnTo>
                  <a:pt x="100" y="42"/>
                </a:lnTo>
                <a:lnTo>
                  <a:pt x="100" y="42"/>
                </a:lnTo>
                <a:lnTo>
                  <a:pt x="100" y="44"/>
                </a:lnTo>
                <a:lnTo>
                  <a:pt x="100" y="44"/>
                </a:lnTo>
                <a:lnTo>
                  <a:pt x="100" y="44"/>
                </a:lnTo>
                <a:lnTo>
                  <a:pt x="100" y="44"/>
                </a:lnTo>
                <a:lnTo>
                  <a:pt x="100" y="46"/>
                </a:lnTo>
                <a:lnTo>
                  <a:pt x="100" y="46"/>
                </a:lnTo>
                <a:lnTo>
                  <a:pt x="100" y="46"/>
                </a:lnTo>
                <a:lnTo>
                  <a:pt x="100" y="46"/>
                </a:lnTo>
                <a:lnTo>
                  <a:pt x="100" y="48"/>
                </a:lnTo>
                <a:lnTo>
                  <a:pt x="100" y="48"/>
                </a:lnTo>
                <a:lnTo>
                  <a:pt x="100" y="48"/>
                </a:lnTo>
                <a:lnTo>
                  <a:pt x="100" y="50"/>
                </a:lnTo>
                <a:lnTo>
                  <a:pt x="100" y="52"/>
                </a:lnTo>
                <a:lnTo>
                  <a:pt x="100" y="52"/>
                </a:lnTo>
                <a:lnTo>
                  <a:pt x="100" y="54"/>
                </a:lnTo>
                <a:lnTo>
                  <a:pt x="100" y="54"/>
                </a:lnTo>
                <a:lnTo>
                  <a:pt x="100" y="54"/>
                </a:lnTo>
                <a:lnTo>
                  <a:pt x="100" y="56"/>
                </a:lnTo>
                <a:lnTo>
                  <a:pt x="100" y="56"/>
                </a:lnTo>
                <a:lnTo>
                  <a:pt x="100" y="56"/>
                </a:lnTo>
                <a:lnTo>
                  <a:pt x="100" y="56"/>
                </a:lnTo>
                <a:lnTo>
                  <a:pt x="100" y="56"/>
                </a:lnTo>
                <a:lnTo>
                  <a:pt x="98" y="58"/>
                </a:lnTo>
                <a:lnTo>
                  <a:pt x="98" y="58"/>
                </a:lnTo>
                <a:lnTo>
                  <a:pt x="98" y="60"/>
                </a:lnTo>
                <a:lnTo>
                  <a:pt x="98" y="60"/>
                </a:lnTo>
                <a:lnTo>
                  <a:pt x="98" y="62"/>
                </a:lnTo>
                <a:lnTo>
                  <a:pt x="98" y="64"/>
                </a:lnTo>
                <a:lnTo>
                  <a:pt x="98" y="64"/>
                </a:lnTo>
                <a:lnTo>
                  <a:pt x="96" y="64"/>
                </a:lnTo>
                <a:lnTo>
                  <a:pt x="96" y="64"/>
                </a:lnTo>
                <a:lnTo>
                  <a:pt x="96" y="66"/>
                </a:lnTo>
                <a:lnTo>
                  <a:pt x="98" y="66"/>
                </a:lnTo>
                <a:lnTo>
                  <a:pt x="98" y="66"/>
                </a:lnTo>
                <a:lnTo>
                  <a:pt x="98" y="66"/>
                </a:lnTo>
                <a:lnTo>
                  <a:pt x="98" y="68"/>
                </a:lnTo>
                <a:lnTo>
                  <a:pt x="98" y="68"/>
                </a:lnTo>
                <a:lnTo>
                  <a:pt x="98" y="68"/>
                </a:lnTo>
                <a:lnTo>
                  <a:pt x="98" y="70"/>
                </a:lnTo>
                <a:lnTo>
                  <a:pt x="98" y="70"/>
                </a:lnTo>
                <a:lnTo>
                  <a:pt x="96" y="70"/>
                </a:lnTo>
                <a:lnTo>
                  <a:pt x="96" y="72"/>
                </a:lnTo>
                <a:lnTo>
                  <a:pt x="96" y="72"/>
                </a:lnTo>
                <a:lnTo>
                  <a:pt x="94" y="74"/>
                </a:lnTo>
                <a:lnTo>
                  <a:pt x="94" y="74"/>
                </a:lnTo>
                <a:lnTo>
                  <a:pt x="92" y="76"/>
                </a:lnTo>
                <a:lnTo>
                  <a:pt x="92" y="78"/>
                </a:lnTo>
                <a:lnTo>
                  <a:pt x="90" y="78"/>
                </a:lnTo>
                <a:lnTo>
                  <a:pt x="90" y="78"/>
                </a:lnTo>
                <a:lnTo>
                  <a:pt x="90" y="78"/>
                </a:lnTo>
                <a:lnTo>
                  <a:pt x="90" y="78"/>
                </a:lnTo>
                <a:lnTo>
                  <a:pt x="88" y="78"/>
                </a:lnTo>
                <a:lnTo>
                  <a:pt x="88" y="80"/>
                </a:lnTo>
                <a:lnTo>
                  <a:pt x="86" y="80"/>
                </a:lnTo>
                <a:lnTo>
                  <a:pt x="86" y="80"/>
                </a:lnTo>
                <a:lnTo>
                  <a:pt x="84" y="82"/>
                </a:lnTo>
                <a:lnTo>
                  <a:pt x="84" y="82"/>
                </a:lnTo>
                <a:lnTo>
                  <a:pt x="84" y="84"/>
                </a:lnTo>
                <a:lnTo>
                  <a:pt x="82" y="84"/>
                </a:lnTo>
                <a:lnTo>
                  <a:pt x="82" y="86"/>
                </a:lnTo>
                <a:lnTo>
                  <a:pt x="82" y="86"/>
                </a:lnTo>
                <a:lnTo>
                  <a:pt x="82" y="86"/>
                </a:lnTo>
                <a:lnTo>
                  <a:pt x="82" y="88"/>
                </a:lnTo>
                <a:lnTo>
                  <a:pt x="82" y="88"/>
                </a:lnTo>
                <a:lnTo>
                  <a:pt x="82" y="88"/>
                </a:lnTo>
                <a:lnTo>
                  <a:pt x="82" y="88"/>
                </a:lnTo>
                <a:lnTo>
                  <a:pt x="82" y="90"/>
                </a:lnTo>
                <a:lnTo>
                  <a:pt x="80" y="90"/>
                </a:lnTo>
                <a:lnTo>
                  <a:pt x="80" y="92"/>
                </a:lnTo>
                <a:lnTo>
                  <a:pt x="80" y="92"/>
                </a:lnTo>
                <a:lnTo>
                  <a:pt x="80" y="92"/>
                </a:lnTo>
                <a:lnTo>
                  <a:pt x="80" y="92"/>
                </a:lnTo>
                <a:lnTo>
                  <a:pt x="78" y="94"/>
                </a:lnTo>
                <a:lnTo>
                  <a:pt x="78" y="94"/>
                </a:lnTo>
                <a:lnTo>
                  <a:pt x="78" y="94"/>
                </a:lnTo>
                <a:lnTo>
                  <a:pt x="76" y="96"/>
                </a:lnTo>
                <a:lnTo>
                  <a:pt x="76" y="96"/>
                </a:lnTo>
                <a:lnTo>
                  <a:pt x="76" y="96"/>
                </a:lnTo>
                <a:lnTo>
                  <a:pt x="74" y="98"/>
                </a:lnTo>
                <a:lnTo>
                  <a:pt x="74" y="98"/>
                </a:lnTo>
                <a:lnTo>
                  <a:pt x="74" y="98"/>
                </a:lnTo>
                <a:lnTo>
                  <a:pt x="74" y="98"/>
                </a:lnTo>
                <a:lnTo>
                  <a:pt x="74" y="100"/>
                </a:lnTo>
                <a:lnTo>
                  <a:pt x="74" y="100"/>
                </a:lnTo>
                <a:lnTo>
                  <a:pt x="74" y="102"/>
                </a:lnTo>
                <a:lnTo>
                  <a:pt x="74" y="104"/>
                </a:lnTo>
                <a:lnTo>
                  <a:pt x="74" y="106"/>
                </a:lnTo>
                <a:lnTo>
                  <a:pt x="74" y="106"/>
                </a:lnTo>
                <a:lnTo>
                  <a:pt x="74" y="108"/>
                </a:lnTo>
                <a:lnTo>
                  <a:pt x="74" y="110"/>
                </a:lnTo>
                <a:lnTo>
                  <a:pt x="74" y="110"/>
                </a:lnTo>
                <a:lnTo>
                  <a:pt x="74" y="110"/>
                </a:lnTo>
                <a:lnTo>
                  <a:pt x="74" y="110"/>
                </a:lnTo>
                <a:lnTo>
                  <a:pt x="74" y="112"/>
                </a:lnTo>
                <a:lnTo>
                  <a:pt x="74" y="112"/>
                </a:lnTo>
                <a:lnTo>
                  <a:pt x="74" y="114"/>
                </a:lnTo>
                <a:lnTo>
                  <a:pt x="74" y="116"/>
                </a:lnTo>
                <a:lnTo>
                  <a:pt x="74" y="116"/>
                </a:lnTo>
                <a:lnTo>
                  <a:pt x="76" y="116"/>
                </a:lnTo>
                <a:lnTo>
                  <a:pt x="76" y="116"/>
                </a:lnTo>
                <a:lnTo>
                  <a:pt x="74" y="116"/>
                </a:lnTo>
                <a:lnTo>
                  <a:pt x="74" y="118"/>
                </a:lnTo>
                <a:lnTo>
                  <a:pt x="74" y="120"/>
                </a:lnTo>
                <a:lnTo>
                  <a:pt x="74" y="120"/>
                </a:lnTo>
                <a:lnTo>
                  <a:pt x="72" y="120"/>
                </a:lnTo>
                <a:lnTo>
                  <a:pt x="72" y="122"/>
                </a:lnTo>
                <a:lnTo>
                  <a:pt x="72" y="124"/>
                </a:lnTo>
                <a:lnTo>
                  <a:pt x="70" y="126"/>
                </a:lnTo>
                <a:lnTo>
                  <a:pt x="70" y="126"/>
                </a:lnTo>
                <a:lnTo>
                  <a:pt x="70" y="126"/>
                </a:lnTo>
                <a:lnTo>
                  <a:pt x="70" y="128"/>
                </a:lnTo>
                <a:lnTo>
                  <a:pt x="70" y="128"/>
                </a:lnTo>
                <a:lnTo>
                  <a:pt x="68" y="128"/>
                </a:lnTo>
                <a:lnTo>
                  <a:pt x="68" y="128"/>
                </a:lnTo>
                <a:lnTo>
                  <a:pt x="66" y="128"/>
                </a:lnTo>
                <a:lnTo>
                  <a:pt x="66" y="128"/>
                </a:lnTo>
                <a:lnTo>
                  <a:pt x="64" y="128"/>
                </a:lnTo>
                <a:lnTo>
                  <a:pt x="64" y="130"/>
                </a:lnTo>
                <a:lnTo>
                  <a:pt x="64" y="130"/>
                </a:lnTo>
                <a:lnTo>
                  <a:pt x="64" y="130"/>
                </a:lnTo>
                <a:lnTo>
                  <a:pt x="64" y="130"/>
                </a:lnTo>
                <a:lnTo>
                  <a:pt x="64" y="130"/>
                </a:lnTo>
                <a:lnTo>
                  <a:pt x="64" y="132"/>
                </a:lnTo>
                <a:lnTo>
                  <a:pt x="64" y="132"/>
                </a:lnTo>
                <a:lnTo>
                  <a:pt x="64" y="132"/>
                </a:lnTo>
                <a:lnTo>
                  <a:pt x="64" y="132"/>
                </a:lnTo>
                <a:lnTo>
                  <a:pt x="62" y="132"/>
                </a:lnTo>
                <a:lnTo>
                  <a:pt x="62" y="132"/>
                </a:lnTo>
                <a:lnTo>
                  <a:pt x="62" y="132"/>
                </a:lnTo>
                <a:lnTo>
                  <a:pt x="62" y="132"/>
                </a:lnTo>
                <a:lnTo>
                  <a:pt x="62" y="132"/>
                </a:lnTo>
                <a:lnTo>
                  <a:pt x="60" y="132"/>
                </a:lnTo>
                <a:lnTo>
                  <a:pt x="60" y="134"/>
                </a:lnTo>
                <a:lnTo>
                  <a:pt x="60" y="134"/>
                </a:lnTo>
                <a:lnTo>
                  <a:pt x="60" y="134"/>
                </a:lnTo>
                <a:lnTo>
                  <a:pt x="58" y="136"/>
                </a:lnTo>
                <a:lnTo>
                  <a:pt x="58" y="136"/>
                </a:lnTo>
                <a:lnTo>
                  <a:pt x="58" y="136"/>
                </a:lnTo>
                <a:lnTo>
                  <a:pt x="58" y="138"/>
                </a:lnTo>
                <a:lnTo>
                  <a:pt x="56" y="138"/>
                </a:lnTo>
                <a:lnTo>
                  <a:pt x="56" y="138"/>
                </a:lnTo>
                <a:lnTo>
                  <a:pt x="56" y="140"/>
                </a:lnTo>
                <a:lnTo>
                  <a:pt x="56" y="140"/>
                </a:lnTo>
                <a:lnTo>
                  <a:pt x="54" y="142"/>
                </a:lnTo>
                <a:lnTo>
                  <a:pt x="52" y="142"/>
                </a:lnTo>
                <a:lnTo>
                  <a:pt x="52" y="142"/>
                </a:lnTo>
                <a:lnTo>
                  <a:pt x="52" y="142"/>
                </a:lnTo>
                <a:lnTo>
                  <a:pt x="50" y="142"/>
                </a:lnTo>
                <a:lnTo>
                  <a:pt x="50" y="142"/>
                </a:lnTo>
                <a:lnTo>
                  <a:pt x="50" y="142"/>
                </a:lnTo>
                <a:lnTo>
                  <a:pt x="48" y="142"/>
                </a:lnTo>
                <a:lnTo>
                  <a:pt x="48" y="142"/>
                </a:lnTo>
                <a:lnTo>
                  <a:pt x="48" y="142"/>
                </a:lnTo>
                <a:lnTo>
                  <a:pt x="48" y="140"/>
                </a:lnTo>
                <a:lnTo>
                  <a:pt x="48" y="138"/>
                </a:lnTo>
                <a:lnTo>
                  <a:pt x="48" y="136"/>
                </a:lnTo>
                <a:lnTo>
                  <a:pt x="48" y="136"/>
                </a:lnTo>
                <a:lnTo>
                  <a:pt x="48" y="136"/>
                </a:lnTo>
                <a:lnTo>
                  <a:pt x="48" y="136"/>
                </a:lnTo>
                <a:lnTo>
                  <a:pt x="50" y="136"/>
                </a:lnTo>
                <a:lnTo>
                  <a:pt x="50" y="134"/>
                </a:lnTo>
                <a:lnTo>
                  <a:pt x="48" y="132"/>
                </a:lnTo>
                <a:lnTo>
                  <a:pt x="48" y="132"/>
                </a:lnTo>
                <a:lnTo>
                  <a:pt x="46" y="132"/>
                </a:lnTo>
                <a:lnTo>
                  <a:pt x="42" y="136"/>
                </a:lnTo>
                <a:lnTo>
                  <a:pt x="42" y="136"/>
                </a:lnTo>
                <a:lnTo>
                  <a:pt x="40" y="136"/>
                </a:lnTo>
                <a:lnTo>
                  <a:pt x="40" y="136"/>
                </a:lnTo>
                <a:lnTo>
                  <a:pt x="40" y="134"/>
                </a:lnTo>
                <a:lnTo>
                  <a:pt x="40" y="134"/>
                </a:lnTo>
                <a:lnTo>
                  <a:pt x="38" y="136"/>
                </a:lnTo>
                <a:lnTo>
                  <a:pt x="38" y="136"/>
                </a:lnTo>
                <a:lnTo>
                  <a:pt x="38" y="136"/>
                </a:lnTo>
                <a:lnTo>
                  <a:pt x="38" y="136"/>
                </a:lnTo>
                <a:lnTo>
                  <a:pt x="38" y="138"/>
                </a:lnTo>
                <a:lnTo>
                  <a:pt x="38" y="140"/>
                </a:lnTo>
                <a:lnTo>
                  <a:pt x="36" y="140"/>
                </a:lnTo>
                <a:lnTo>
                  <a:pt x="36" y="140"/>
                </a:lnTo>
                <a:lnTo>
                  <a:pt x="36" y="140"/>
                </a:lnTo>
                <a:lnTo>
                  <a:pt x="34" y="140"/>
                </a:lnTo>
                <a:lnTo>
                  <a:pt x="36" y="140"/>
                </a:lnTo>
                <a:lnTo>
                  <a:pt x="34" y="142"/>
                </a:lnTo>
                <a:lnTo>
                  <a:pt x="30" y="140"/>
                </a:lnTo>
                <a:lnTo>
                  <a:pt x="30" y="138"/>
                </a:lnTo>
                <a:lnTo>
                  <a:pt x="30" y="138"/>
                </a:lnTo>
                <a:lnTo>
                  <a:pt x="30" y="138"/>
                </a:lnTo>
                <a:lnTo>
                  <a:pt x="30" y="138"/>
                </a:lnTo>
                <a:lnTo>
                  <a:pt x="28" y="138"/>
                </a:lnTo>
                <a:lnTo>
                  <a:pt x="28" y="138"/>
                </a:lnTo>
                <a:lnTo>
                  <a:pt x="28" y="138"/>
                </a:lnTo>
                <a:lnTo>
                  <a:pt x="28" y="138"/>
                </a:lnTo>
                <a:lnTo>
                  <a:pt x="28" y="138"/>
                </a:lnTo>
                <a:lnTo>
                  <a:pt x="28" y="138"/>
                </a:lnTo>
                <a:lnTo>
                  <a:pt x="28" y="138"/>
                </a:lnTo>
                <a:lnTo>
                  <a:pt x="26" y="136"/>
                </a:lnTo>
                <a:lnTo>
                  <a:pt x="26" y="136"/>
                </a:lnTo>
                <a:lnTo>
                  <a:pt x="26" y="136"/>
                </a:lnTo>
                <a:lnTo>
                  <a:pt x="26" y="134"/>
                </a:lnTo>
                <a:lnTo>
                  <a:pt x="26" y="134"/>
                </a:lnTo>
                <a:lnTo>
                  <a:pt x="24" y="134"/>
                </a:lnTo>
                <a:lnTo>
                  <a:pt x="24" y="134"/>
                </a:lnTo>
                <a:lnTo>
                  <a:pt x="24" y="134"/>
                </a:lnTo>
                <a:lnTo>
                  <a:pt x="24" y="136"/>
                </a:lnTo>
                <a:lnTo>
                  <a:pt x="22" y="136"/>
                </a:lnTo>
                <a:lnTo>
                  <a:pt x="22" y="138"/>
                </a:lnTo>
                <a:lnTo>
                  <a:pt x="20" y="138"/>
                </a:lnTo>
                <a:lnTo>
                  <a:pt x="18" y="138"/>
                </a:lnTo>
                <a:lnTo>
                  <a:pt x="18" y="138"/>
                </a:lnTo>
                <a:lnTo>
                  <a:pt x="18" y="138"/>
                </a:lnTo>
                <a:lnTo>
                  <a:pt x="18" y="140"/>
                </a:lnTo>
                <a:lnTo>
                  <a:pt x="18" y="140"/>
                </a:lnTo>
                <a:lnTo>
                  <a:pt x="18" y="140"/>
                </a:lnTo>
                <a:lnTo>
                  <a:pt x="16" y="140"/>
                </a:lnTo>
                <a:lnTo>
                  <a:pt x="16" y="140"/>
                </a:lnTo>
                <a:lnTo>
                  <a:pt x="16" y="142"/>
                </a:lnTo>
                <a:lnTo>
                  <a:pt x="16" y="142"/>
                </a:lnTo>
                <a:lnTo>
                  <a:pt x="16" y="142"/>
                </a:lnTo>
                <a:lnTo>
                  <a:pt x="14" y="144"/>
                </a:lnTo>
                <a:lnTo>
                  <a:pt x="12" y="144"/>
                </a:lnTo>
                <a:lnTo>
                  <a:pt x="12" y="144"/>
                </a:lnTo>
                <a:lnTo>
                  <a:pt x="10" y="142"/>
                </a:lnTo>
                <a:lnTo>
                  <a:pt x="10" y="140"/>
                </a:lnTo>
                <a:lnTo>
                  <a:pt x="10" y="140"/>
                </a:lnTo>
                <a:lnTo>
                  <a:pt x="10" y="138"/>
                </a:lnTo>
                <a:lnTo>
                  <a:pt x="10" y="138"/>
                </a:lnTo>
                <a:lnTo>
                  <a:pt x="10" y="138"/>
                </a:lnTo>
                <a:lnTo>
                  <a:pt x="10" y="136"/>
                </a:lnTo>
                <a:lnTo>
                  <a:pt x="10" y="136"/>
                </a:lnTo>
                <a:lnTo>
                  <a:pt x="10" y="136"/>
                </a:lnTo>
                <a:lnTo>
                  <a:pt x="8" y="136"/>
                </a:lnTo>
                <a:lnTo>
                  <a:pt x="8" y="134"/>
                </a:lnTo>
                <a:lnTo>
                  <a:pt x="6" y="134"/>
                </a:lnTo>
                <a:lnTo>
                  <a:pt x="4" y="130"/>
                </a:lnTo>
                <a:lnTo>
                  <a:pt x="4" y="130"/>
                </a:lnTo>
                <a:lnTo>
                  <a:pt x="4" y="130"/>
                </a:lnTo>
                <a:lnTo>
                  <a:pt x="4" y="130"/>
                </a:lnTo>
                <a:lnTo>
                  <a:pt x="2" y="128"/>
                </a:lnTo>
                <a:lnTo>
                  <a:pt x="2" y="128"/>
                </a:lnTo>
                <a:lnTo>
                  <a:pt x="0" y="126"/>
                </a:lnTo>
                <a:lnTo>
                  <a:pt x="0" y="126"/>
                </a:lnTo>
                <a:lnTo>
                  <a:pt x="0" y="126"/>
                </a:lnTo>
                <a:lnTo>
                  <a:pt x="0" y="126"/>
                </a:lnTo>
                <a:lnTo>
                  <a:pt x="2" y="122"/>
                </a:lnTo>
                <a:lnTo>
                  <a:pt x="2" y="122"/>
                </a:lnTo>
                <a:lnTo>
                  <a:pt x="6" y="120"/>
                </a:lnTo>
                <a:lnTo>
                  <a:pt x="6" y="120"/>
                </a:lnTo>
                <a:lnTo>
                  <a:pt x="6" y="120"/>
                </a:lnTo>
                <a:lnTo>
                  <a:pt x="6" y="120"/>
                </a:lnTo>
                <a:lnTo>
                  <a:pt x="8" y="122"/>
                </a:lnTo>
                <a:lnTo>
                  <a:pt x="8" y="122"/>
                </a:lnTo>
                <a:lnTo>
                  <a:pt x="10" y="122"/>
                </a:lnTo>
                <a:lnTo>
                  <a:pt x="10" y="122"/>
                </a:lnTo>
                <a:lnTo>
                  <a:pt x="12" y="122"/>
                </a:lnTo>
                <a:lnTo>
                  <a:pt x="12" y="122"/>
                </a:lnTo>
                <a:lnTo>
                  <a:pt x="12" y="122"/>
                </a:lnTo>
                <a:lnTo>
                  <a:pt x="12" y="122"/>
                </a:lnTo>
                <a:lnTo>
                  <a:pt x="12" y="122"/>
                </a:lnTo>
                <a:lnTo>
                  <a:pt x="10" y="120"/>
                </a:lnTo>
                <a:lnTo>
                  <a:pt x="10" y="120"/>
                </a:lnTo>
                <a:lnTo>
                  <a:pt x="12" y="118"/>
                </a:lnTo>
                <a:lnTo>
                  <a:pt x="12" y="118"/>
                </a:lnTo>
                <a:lnTo>
                  <a:pt x="12" y="118"/>
                </a:lnTo>
                <a:lnTo>
                  <a:pt x="12" y="116"/>
                </a:lnTo>
                <a:lnTo>
                  <a:pt x="12" y="116"/>
                </a:lnTo>
                <a:lnTo>
                  <a:pt x="12" y="116"/>
                </a:lnTo>
                <a:lnTo>
                  <a:pt x="10" y="114"/>
                </a:lnTo>
                <a:lnTo>
                  <a:pt x="10" y="114"/>
                </a:lnTo>
                <a:lnTo>
                  <a:pt x="10" y="114"/>
                </a:lnTo>
                <a:lnTo>
                  <a:pt x="8" y="114"/>
                </a:lnTo>
                <a:lnTo>
                  <a:pt x="8" y="112"/>
                </a:lnTo>
                <a:lnTo>
                  <a:pt x="8" y="112"/>
                </a:lnTo>
                <a:lnTo>
                  <a:pt x="10" y="112"/>
                </a:lnTo>
                <a:lnTo>
                  <a:pt x="10" y="112"/>
                </a:lnTo>
                <a:lnTo>
                  <a:pt x="10" y="112"/>
                </a:lnTo>
                <a:lnTo>
                  <a:pt x="10" y="112"/>
                </a:lnTo>
                <a:lnTo>
                  <a:pt x="8" y="108"/>
                </a:lnTo>
                <a:lnTo>
                  <a:pt x="6" y="108"/>
                </a:lnTo>
                <a:lnTo>
                  <a:pt x="6" y="108"/>
                </a:lnTo>
                <a:lnTo>
                  <a:pt x="6" y="108"/>
                </a:lnTo>
                <a:lnTo>
                  <a:pt x="6" y="108"/>
                </a:lnTo>
                <a:lnTo>
                  <a:pt x="6" y="108"/>
                </a:lnTo>
                <a:lnTo>
                  <a:pt x="6" y="108"/>
                </a:lnTo>
                <a:lnTo>
                  <a:pt x="8" y="106"/>
                </a:lnTo>
                <a:lnTo>
                  <a:pt x="8" y="106"/>
                </a:lnTo>
                <a:lnTo>
                  <a:pt x="8" y="106"/>
                </a:lnTo>
                <a:lnTo>
                  <a:pt x="8" y="104"/>
                </a:lnTo>
                <a:lnTo>
                  <a:pt x="8" y="104"/>
                </a:lnTo>
                <a:lnTo>
                  <a:pt x="8" y="102"/>
                </a:lnTo>
                <a:lnTo>
                  <a:pt x="6" y="100"/>
                </a:lnTo>
                <a:lnTo>
                  <a:pt x="8" y="100"/>
                </a:lnTo>
                <a:lnTo>
                  <a:pt x="8" y="100"/>
                </a:lnTo>
                <a:lnTo>
                  <a:pt x="8" y="100"/>
                </a:lnTo>
                <a:lnTo>
                  <a:pt x="10" y="102"/>
                </a:lnTo>
                <a:lnTo>
                  <a:pt x="10" y="102"/>
                </a:lnTo>
                <a:lnTo>
                  <a:pt x="10" y="100"/>
                </a:lnTo>
                <a:lnTo>
                  <a:pt x="12" y="100"/>
                </a:lnTo>
                <a:lnTo>
                  <a:pt x="12" y="100"/>
                </a:lnTo>
                <a:lnTo>
                  <a:pt x="14" y="100"/>
                </a:lnTo>
                <a:lnTo>
                  <a:pt x="14" y="100"/>
                </a:lnTo>
                <a:lnTo>
                  <a:pt x="14" y="102"/>
                </a:lnTo>
                <a:lnTo>
                  <a:pt x="14" y="102"/>
                </a:lnTo>
                <a:lnTo>
                  <a:pt x="20" y="100"/>
                </a:lnTo>
                <a:lnTo>
                  <a:pt x="20" y="98"/>
                </a:lnTo>
                <a:lnTo>
                  <a:pt x="20" y="96"/>
                </a:lnTo>
                <a:lnTo>
                  <a:pt x="20" y="96"/>
                </a:lnTo>
                <a:lnTo>
                  <a:pt x="20" y="94"/>
                </a:lnTo>
                <a:lnTo>
                  <a:pt x="20" y="92"/>
                </a:lnTo>
                <a:lnTo>
                  <a:pt x="20" y="92"/>
                </a:lnTo>
                <a:lnTo>
                  <a:pt x="20" y="92"/>
                </a:lnTo>
                <a:lnTo>
                  <a:pt x="20" y="92"/>
                </a:lnTo>
                <a:lnTo>
                  <a:pt x="20" y="94"/>
                </a:lnTo>
                <a:lnTo>
                  <a:pt x="20" y="92"/>
                </a:lnTo>
                <a:lnTo>
                  <a:pt x="22" y="92"/>
                </a:lnTo>
                <a:lnTo>
                  <a:pt x="22" y="92"/>
                </a:lnTo>
                <a:lnTo>
                  <a:pt x="24" y="92"/>
                </a:lnTo>
                <a:lnTo>
                  <a:pt x="24" y="92"/>
                </a:lnTo>
                <a:lnTo>
                  <a:pt x="24" y="92"/>
                </a:lnTo>
                <a:lnTo>
                  <a:pt x="26" y="94"/>
                </a:lnTo>
                <a:lnTo>
                  <a:pt x="26" y="94"/>
                </a:lnTo>
                <a:lnTo>
                  <a:pt x="26" y="94"/>
                </a:lnTo>
                <a:lnTo>
                  <a:pt x="26" y="96"/>
                </a:lnTo>
                <a:lnTo>
                  <a:pt x="26" y="98"/>
                </a:lnTo>
                <a:lnTo>
                  <a:pt x="28" y="98"/>
                </a:lnTo>
                <a:lnTo>
                  <a:pt x="28" y="98"/>
                </a:lnTo>
                <a:lnTo>
                  <a:pt x="28" y="100"/>
                </a:lnTo>
                <a:lnTo>
                  <a:pt x="28" y="100"/>
                </a:lnTo>
                <a:lnTo>
                  <a:pt x="28" y="100"/>
                </a:lnTo>
                <a:lnTo>
                  <a:pt x="28" y="100"/>
                </a:lnTo>
                <a:lnTo>
                  <a:pt x="30" y="100"/>
                </a:lnTo>
                <a:lnTo>
                  <a:pt x="32" y="100"/>
                </a:lnTo>
                <a:lnTo>
                  <a:pt x="32" y="102"/>
                </a:lnTo>
                <a:lnTo>
                  <a:pt x="34" y="102"/>
                </a:lnTo>
                <a:lnTo>
                  <a:pt x="34" y="102"/>
                </a:lnTo>
                <a:lnTo>
                  <a:pt x="36" y="102"/>
                </a:lnTo>
                <a:lnTo>
                  <a:pt x="36" y="100"/>
                </a:lnTo>
                <a:lnTo>
                  <a:pt x="36" y="100"/>
                </a:lnTo>
                <a:lnTo>
                  <a:pt x="38" y="98"/>
                </a:lnTo>
                <a:lnTo>
                  <a:pt x="38" y="98"/>
                </a:lnTo>
                <a:lnTo>
                  <a:pt x="38" y="98"/>
                </a:lnTo>
                <a:lnTo>
                  <a:pt x="38" y="96"/>
                </a:lnTo>
                <a:lnTo>
                  <a:pt x="40" y="96"/>
                </a:lnTo>
                <a:lnTo>
                  <a:pt x="40" y="100"/>
                </a:lnTo>
                <a:lnTo>
                  <a:pt x="40" y="102"/>
                </a:lnTo>
                <a:lnTo>
                  <a:pt x="40" y="102"/>
                </a:lnTo>
                <a:lnTo>
                  <a:pt x="42" y="102"/>
                </a:lnTo>
                <a:lnTo>
                  <a:pt x="44" y="102"/>
                </a:lnTo>
                <a:lnTo>
                  <a:pt x="44" y="102"/>
                </a:lnTo>
                <a:lnTo>
                  <a:pt x="44" y="102"/>
                </a:lnTo>
                <a:lnTo>
                  <a:pt x="44" y="102"/>
                </a:lnTo>
                <a:lnTo>
                  <a:pt x="46" y="100"/>
                </a:lnTo>
                <a:lnTo>
                  <a:pt x="46" y="100"/>
                </a:lnTo>
                <a:lnTo>
                  <a:pt x="46" y="100"/>
                </a:lnTo>
                <a:lnTo>
                  <a:pt x="46" y="96"/>
                </a:lnTo>
                <a:lnTo>
                  <a:pt x="46" y="96"/>
                </a:lnTo>
                <a:lnTo>
                  <a:pt x="46" y="94"/>
                </a:lnTo>
                <a:lnTo>
                  <a:pt x="46" y="94"/>
                </a:lnTo>
                <a:lnTo>
                  <a:pt x="48" y="94"/>
                </a:lnTo>
                <a:lnTo>
                  <a:pt x="48" y="94"/>
                </a:lnTo>
                <a:lnTo>
                  <a:pt x="48" y="94"/>
                </a:lnTo>
                <a:lnTo>
                  <a:pt x="48" y="94"/>
                </a:lnTo>
                <a:lnTo>
                  <a:pt x="48" y="92"/>
                </a:lnTo>
                <a:lnTo>
                  <a:pt x="48" y="92"/>
                </a:lnTo>
                <a:lnTo>
                  <a:pt x="48" y="92"/>
                </a:lnTo>
                <a:lnTo>
                  <a:pt x="48" y="88"/>
                </a:lnTo>
                <a:lnTo>
                  <a:pt x="48" y="88"/>
                </a:lnTo>
                <a:lnTo>
                  <a:pt x="50" y="88"/>
                </a:lnTo>
                <a:lnTo>
                  <a:pt x="50" y="86"/>
                </a:lnTo>
                <a:lnTo>
                  <a:pt x="50" y="82"/>
                </a:lnTo>
                <a:lnTo>
                  <a:pt x="50" y="82"/>
                </a:lnTo>
                <a:lnTo>
                  <a:pt x="50" y="80"/>
                </a:lnTo>
                <a:lnTo>
                  <a:pt x="48" y="78"/>
                </a:lnTo>
                <a:lnTo>
                  <a:pt x="48" y="78"/>
                </a:lnTo>
                <a:lnTo>
                  <a:pt x="48" y="76"/>
                </a:lnTo>
                <a:lnTo>
                  <a:pt x="50" y="74"/>
                </a:lnTo>
                <a:lnTo>
                  <a:pt x="50" y="72"/>
                </a:lnTo>
                <a:lnTo>
                  <a:pt x="50" y="72"/>
                </a:lnTo>
                <a:lnTo>
                  <a:pt x="50" y="72"/>
                </a:lnTo>
                <a:lnTo>
                  <a:pt x="50" y="70"/>
                </a:lnTo>
                <a:lnTo>
                  <a:pt x="50" y="70"/>
                </a:lnTo>
                <a:lnTo>
                  <a:pt x="48" y="70"/>
                </a:lnTo>
                <a:lnTo>
                  <a:pt x="48" y="68"/>
                </a:lnTo>
                <a:lnTo>
                  <a:pt x="46" y="68"/>
                </a:lnTo>
                <a:lnTo>
                  <a:pt x="46" y="68"/>
                </a:lnTo>
                <a:lnTo>
                  <a:pt x="46" y="68"/>
                </a:lnTo>
                <a:lnTo>
                  <a:pt x="44" y="68"/>
                </a:lnTo>
                <a:lnTo>
                  <a:pt x="44" y="66"/>
                </a:lnTo>
                <a:lnTo>
                  <a:pt x="44" y="66"/>
                </a:lnTo>
                <a:lnTo>
                  <a:pt x="44" y="66"/>
                </a:lnTo>
                <a:lnTo>
                  <a:pt x="42" y="66"/>
                </a:lnTo>
                <a:lnTo>
                  <a:pt x="42" y="66"/>
                </a:lnTo>
                <a:lnTo>
                  <a:pt x="42" y="66"/>
                </a:lnTo>
                <a:lnTo>
                  <a:pt x="40" y="64"/>
                </a:lnTo>
                <a:lnTo>
                  <a:pt x="40" y="64"/>
                </a:lnTo>
                <a:lnTo>
                  <a:pt x="40" y="64"/>
                </a:lnTo>
                <a:lnTo>
                  <a:pt x="42" y="62"/>
                </a:lnTo>
                <a:lnTo>
                  <a:pt x="42" y="62"/>
                </a:lnTo>
                <a:lnTo>
                  <a:pt x="42" y="60"/>
                </a:lnTo>
                <a:lnTo>
                  <a:pt x="42" y="60"/>
                </a:lnTo>
                <a:lnTo>
                  <a:pt x="40" y="58"/>
                </a:lnTo>
                <a:lnTo>
                  <a:pt x="40" y="58"/>
                </a:lnTo>
                <a:lnTo>
                  <a:pt x="42" y="56"/>
                </a:lnTo>
                <a:lnTo>
                  <a:pt x="44" y="52"/>
                </a:lnTo>
                <a:lnTo>
                  <a:pt x="44" y="52"/>
                </a:lnTo>
                <a:lnTo>
                  <a:pt x="44" y="52"/>
                </a:lnTo>
                <a:lnTo>
                  <a:pt x="46" y="52"/>
                </a:lnTo>
                <a:lnTo>
                  <a:pt x="46" y="52"/>
                </a:lnTo>
                <a:lnTo>
                  <a:pt x="46" y="52"/>
                </a:lnTo>
                <a:lnTo>
                  <a:pt x="48" y="50"/>
                </a:lnTo>
                <a:lnTo>
                  <a:pt x="50" y="48"/>
                </a:lnTo>
                <a:lnTo>
                  <a:pt x="50" y="46"/>
                </a:lnTo>
                <a:lnTo>
                  <a:pt x="50" y="46"/>
                </a:lnTo>
                <a:lnTo>
                  <a:pt x="48" y="46"/>
                </a:lnTo>
                <a:lnTo>
                  <a:pt x="48" y="42"/>
                </a:lnTo>
                <a:lnTo>
                  <a:pt x="46" y="42"/>
                </a:lnTo>
                <a:lnTo>
                  <a:pt x="46" y="40"/>
                </a:lnTo>
                <a:lnTo>
                  <a:pt x="46" y="40"/>
                </a:lnTo>
                <a:lnTo>
                  <a:pt x="46" y="38"/>
                </a:lnTo>
                <a:lnTo>
                  <a:pt x="46" y="38"/>
                </a:lnTo>
                <a:lnTo>
                  <a:pt x="44" y="38"/>
                </a:lnTo>
                <a:lnTo>
                  <a:pt x="44" y="38"/>
                </a:lnTo>
                <a:lnTo>
                  <a:pt x="44" y="38"/>
                </a:lnTo>
                <a:lnTo>
                  <a:pt x="44" y="38"/>
                </a:lnTo>
                <a:lnTo>
                  <a:pt x="42" y="38"/>
                </a:lnTo>
                <a:lnTo>
                  <a:pt x="40" y="38"/>
                </a:lnTo>
                <a:lnTo>
                  <a:pt x="40" y="38"/>
                </a:lnTo>
                <a:lnTo>
                  <a:pt x="40" y="38"/>
                </a:lnTo>
                <a:lnTo>
                  <a:pt x="36" y="40"/>
                </a:lnTo>
                <a:lnTo>
                  <a:pt x="34" y="40"/>
                </a:lnTo>
                <a:lnTo>
                  <a:pt x="34" y="40"/>
                </a:lnTo>
                <a:lnTo>
                  <a:pt x="32" y="40"/>
                </a:lnTo>
                <a:lnTo>
                  <a:pt x="32" y="40"/>
                </a:lnTo>
                <a:lnTo>
                  <a:pt x="30" y="40"/>
                </a:lnTo>
                <a:lnTo>
                  <a:pt x="30" y="40"/>
                </a:lnTo>
                <a:lnTo>
                  <a:pt x="30" y="40"/>
                </a:lnTo>
                <a:lnTo>
                  <a:pt x="30" y="40"/>
                </a:lnTo>
                <a:lnTo>
                  <a:pt x="30" y="40"/>
                </a:lnTo>
                <a:lnTo>
                  <a:pt x="32" y="40"/>
                </a:lnTo>
                <a:lnTo>
                  <a:pt x="32" y="38"/>
                </a:lnTo>
                <a:lnTo>
                  <a:pt x="32" y="38"/>
                </a:lnTo>
                <a:lnTo>
                  <a:pt x="32" y="38"/>
                </a:lnTo>
                <a:lnTo>
                  <a:pt x="30" y="36"/>
                </a:lnTo>
                <a:lnTo>
                  <a:pt x="30" y="36"/>
                </a:lnTo>
                <a:lnTo>
                  <a:pt x="30" y="36"/>
                </a:lnTo>
                <a:lnTo>
                  <a:pt x="30" y="32"/>
                </a:lnTo>
                <a:lnTo>
                  <a:pt x="30" y="32"/>
                </a:lnTo>
                <a:lnTo>
                  <a:pt x="30" y="32"/>
                </a:lnTo>
                <a:lnTo>
                  <a:pt x="30" y="30"/>
                </a:lnTo>
                <a:lnTo>
                  <a:pt x="30" y="30"/>
                </a:lnTo>
                <a:lnTo>
                  <a:pt x="30" y="30"/>
                </a:lnTo>
                <a:lnTo>
                  <a:pt x="30" y="28"/>
                </a:lnTo>
                <a:lnTo>
                  <a:pt x="32" y="28"/>
                </a:lnTo>
                <a:lnTo>
                  <a:pt x="32" y="26"/>
                </a:lnTo>
                <a:lnTo>
                  <a:pt x="32" y="26"/>
                </a:lnTo>
                <a:lnTo>
                  <a:pt x="32" y="26"/>
                </a:lnTo>
                <a:lnTo>
                  <a:pt x="38" y="26"/>
                </a:lnTo>
                <a:lnTo>
                  <a:pt x="38" y="26"/>
                </a:lnTo>
                <a:lnTo>
                  <a:pt x="44" y="26"/>
                </a:lnTo>
                <a:lnTo>
                  <a:pt x="46" y="26"/>
                </a:lnTo>
                <a:lnTo>
                  <a:pt x="50" y="26"/>
                </a:lnTo>
                <a:lnTo>
                  <a:pt x="50" y="26"/>
                </a:lnTo>
                <a:lnTo>
                  <a:pt x="52" y="26"/>
                </a:lnTo>
                <a:lnTo>
                  <a:pt x="54" y="26"/>
                </a:lnTo>
                <a:lnTo>
                  <a:pt x="56" y="26"/>
                </a:lnTo>
                <a:lnTo>
                  <a:pt x="56" y="28"/>
                </a:lnTo>
                <a:lnTo>
                  <a:pt x="58" y="28"/>
                </a:lnTo>
                <a:lnTo>
                  <a:pt x="58" y="28"/>
                </a:lnTo>
                <a:lnTo>
                  <a:pt x="58" y="28"/>
                </a:lnTo>
                <a:lnTo>
                  <a:pt x="60" y="28"/>
                </a:lnTo>
                <a:lnTo>
                  <a:pt x="60" y="28"/>
                </a:lnTo>
                <a:lnTo>
                  <a:pt x="60" y="28"/>
                </a:lnTo>
                <a:lnTo>
                  <a:pt x="62" y="28"/>
                </a:lnTo>
                <a:lnTo>
                  <a:pt x="64" y="28"/>
                </a:lnTo>
                <a:lnTo>
                  <a:pt x="64" y="28"/>
                </a:lnTo>
                <a:lnTo>
                  <a:pt x="64" y="28"/>
                </a:lnTo>
                <a:lnTo>
                  <a:pt x="66" y="30"/>
                </a:lnTo>
                <a:lnTo>
                  <a:pt x="68" y="30"/>
                </a:lnTo>
                <a:lnTo>
                  <a:pt x="68" y="30"/>
                </a:lnTo>
                <a:lnTo>
                  <a:pt x="70" y="30"/>
                </a:lnTo>
                <a:lnTo>
                  <a:pt x="72" y="32"/>
                </a:lnTo>
                <a:lnTo>
                  <a:pt x="72" y="32"/>
                </a:lnTo>
                <a:lnTo>
                  <a:pt x="72" y="32"/>
                </a:lnTo>
                <a:lnTo>
                  <a:pt x="72" y="34"/>
                </a:lnTo>
                <a:lnTo>
                  <a:pt x="72" y="34"/>
                </a:lnTo>
                <a:lnTo>
                  <a:pt x="74" y="32"/>
                </a:lnTo>
                <a:lnTo>
                  <a:pt x="74" y="32"/>
                </a:lnTo>
                <a:lnTo>
                  <a:pt x="74" y="30"/>
                </a:lnTo>
                <a:lnTo>
                  <a:pt x="74" y="28"/>
                </a:lnTo>
                <a:lnTo>
                  <a:pt x="74" y="28"/>
                </a:lnTo>
                <a:lnTo>
                  <a:pt x="74" y="26"/>
                </a:lnTo>
                <a:lnTo>
                  <a:pt x="74" y="24"/>
                </a:lnTo>
                <a:lnTo>
                  <a:pt x="74" y="24"/>
                </a:lnTo>
                <a:lnTo>
                  <a:pt x="74" y="24"/>
                </a:lnTo>
                <a:lnTo>
                  <a:pt x="74" y="24"/>
                </a:lnTo>
                <a:lnTo>
                  <a:pt x="76" y="22"/>
                </a:lnTo>
                <a:lnTo>
                  <a:pt x="76" y="20"/>
                </a:lnTo>
                <a:lnTo>
                  <a:pt x="78" y="18"/>
                </a:lnTo>
                <a:lnTo>
                  <a:pt x="78" y="16"/>
                </a:lnTo>
                <a:lnTo>
                  <a:pt x="78" y="14"/>
                </a:lnTo>
                <a:lnTo>
                  <a:pt x="80" y="14"/>
                </a:lnTo>
                <a:lnTo>
                  <a:pt x="80" y="14"/>
                </a:lnTo>
                <a:lnTo>
                  <a:pt x="78" y="12"/>
                </a:lnTo>
                <a:lnTo>
                  <a:pt x="78" y="12"/>
                </a:lnTo>
                <a:lnTo>
                  <a:pt x="78" y="8"/>
                </a:lnTo>
                <a:lnTo>
                  <a:pt x="78" y="8"/>
                </a:lnTo>
                <a:lnTo>
                  <a:pt x="80" y="8"/>
                </a:lnTo>
                <a:lnTo>
                  <a:pt x="80" y="8"/>
                </a:lnTo>
                <a:lnTo>
                  <a:pt x="80" y="6"/>
                </a:lnTo>
                <a:lnTo>
                  <a:pt x="80" y="4"/>
                </a:lnTo>
                <a:lnTo>
                  <a:pt x="80" y="4"/>
                </a:lnTo>
                <a:lnTo>
                  <a:pt x="80" y="4"/>
                </a:lnTo>
                <a:lnTo>
                  <a:pt x="82" y="2"/>
                </a:lnTo>
                <a:lnTo>
                  <a:pt x="82" y="2"/>
                </a:lnTo>
                <a:lnTo>
                  <a:pt x="82" y="2"/>
                </a:lnTo>
                <a:lnTo>
                  <a:pt x="84" y="2"/>
                </a:lnTo>
                <a:lnTo>
                  <a:pt x="86" y="2"/>
                </a:lnTo>
                <a:lnTo>
                  <a:pt x="88" y="2"/>
                </a:lnTo>
                <a:lnTo>
                  <a:pt x="92" y="2"/>
                </a:lnTo>
                <a:lnTo>
                  <a:pt x="92" y="0"/>
                </a:lnTo>
                <a:lnTo>
                  <a:pt x="94" y="0"/>
                </a:lnTo>
                <a:lnTo>
                  <a:pt x="94" y="0"/>
                </a:lnTo>
                <a:lnTo>
                  <a:pt x="94" y="0"/>
                </a:lnTo>
                <a:lnTo>
                  <a:pt x="94" y="0"/>
                </a:lnTo>
                <a:lnTo>
                  <a:pt x="96" y="0"/>
                </a:lnTo>
                <a:lnTo>
                  <a:pt x="96" y="0"/>
                </a:lnTo>
                <a:lnTo>
                  <a:pt x="96" y="0"/>
                </a:lnTo>
                <a:lnTo>
                  <a:pt x="98" y="0"/>
                </a:lnTo>
                <a:lnTo>
                  <a:pt x="98" y="2"/>
                </a:lnTo>
                <a:lnTo>
                  <a:pt x="98" y="2"/>
                </a:lnTo>
                <a:lnTo>
                  <a:pt x="98" y="2"/>
                </a:lnTo>
                <a:lnTo>
                  <a:pt x="100" y="2"/>
                </a:lnTo>
                <a:lnTo>
                  <a:pt x="102" y="2"/>
                </a:lnTo>
                <a:lnTo>
                  <a:pt x="102" y="2"/>
                </a:lnTo>
                <a:lnTo>
                  <a:pt x="102" y="2"/>
                </a:lnTo>
                <a:lnTo>
                  <a:pt x="104" y="2"/>
                </a:lnTo>
                <a:lnTo>
                  <a:pt x="104" y="2"/>
                </a:lnTo>
                <a:lnTo>
                  <a:pt x="104" y="4"/>
                </a:lnTo>
                <a:lnTo>
                  <a:pt x="104" y="4"/>
                </a:lnTo>
                <a:lnTo>
                  <a:pt x="104" y="4"/>
                </a:lnTo>
                <a:lnTo>
                  <a:pt x="104" y="4"/>
                </a:lnTo>
                <a:lnTo>
                  <a:pt x="104" y="2"/>
                </a:lnTo>
                <a:lnTo>
                  <a:pt x="104" y="2"/>
                </a:lnTo>
                <a:lnTo>
                  <a:pt x="108" y="2"/>
                </a:lnTo>
                <a:lnTo>
                  <a:pt x="108" y="0"/>
                </a:lnTo>
                <a:lnTo>
                  <a:pt x="108" y="2"/>
                </a:lnTo>
                <a:lnTo>
                  <a:pt x="110" y="2"/>
                </a:lnTo>
                <a:lnTo>
                  <a:pt x="110" y="4"/>
                </a:lnTo>
                <a:lnTo>
                  <a:pt x="110" y="4"/>
                </a:lnTo>
                <a:lnTo>
                  <a:pt x="110"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5" name="Freeform 221"/>
          <p:cNvSpPr>
            <a:spLocks/>
          </p:cNvSpPr>
          <p:nvPr/>
        </p:nvSpPr>
        <p:spPr bwMode="auto">
          <a:xfrm>
            <a:off x="4762500" y="3287713"/>
            <a:ext cx="177800" cy="301625"/>
          </a:xfrm>
          <a:custGeom>
            <a:avLst/>
            <a:gdLst/>
            <a:ahLst/>
            <a:cxnLst>
              <a:cxn ang="0">
                <a:pos x="96" y="102"/>
              </a:cxn>
              <a:cxn ang="0">
                <a:pos x="88" y="114"/>
              </a:cxn>
              <a:cxn ang="0">
                <a:pos x="90" y="120"/>
              </a:cxn>
              <a:cxn ang="0">
                <a:pos x="90" y="130"/>
              </a:cxn>
              <a:cxn ang="0">
                <a:pos x="90" y="138"/>
              </a:cxn>
              <a:cxn ang="0">
                <a:pos x="96" y="146"/>
              </a:cxn>
              <a:cxn ang="0">
                <a:pos x="98" y="156"/>
              </a:cxn>
              <a:cxn ang="0">
                <a:pos x="112" y="170"/>
              </a:cxn>
              <a:cxn ang="0">
                <a:pos x="112" y="180"/>
              </a:cxn>
              <a:cxn ang="0">
                <a:pos x="112" y="188"/>
              </a:cxn>
              <a:cxn ang="0">
                <a:pos x="102" y="184"/>
              </a:cxn>
              <a:cxn ang="0">
                <a:pos x="94" y="184"/>
              </a:cxn>
              <a:cxn ang="0">
                <a:pos x="70" y="182"/>
              </a:cxn>
              <a:cxn ang="0">
                <a:pos x="60" y="180"/>
              </a:cxn>
              <a:cxn ang="0">
                <a:pos x="44" y="178"/>
              </a:cxn>
              <a:cxn ang="0">
                <a:pos x="28" y="182"/>
              </a:cxn>
              <a:cxn ang="0">
                <a:pos x="20" y="180"/>
              </a:cxn>
              <a:cxn ang="0">
                <a:pos x="20" y="168"/>
              </a:cxn>
              <a:cxn ang="0">
                <a:pos x="20" y="162"/>
              </a:cxn>
              <a:cxn ang="0">
                <a:pos x="16" y="158"/>
              </a:cxn>
              <a:cxn ang="0">
                <a:pos x="14" y="150"/>
              </a:cxn>
              <a:cxn ang="0">
                <a:pos x="14" y="152"/>
              </a:cxn>
              <a:cxn ang="0">
                <a:pos x="6" y="148"/>
              </a:cxn>
              <a:cxn ang="0">
                <a:pos x="6" y="142"/>
              </a:cxn>
              <a:cxn ang="0">
                <a:pos x="2" y="142"/>
              </a:cxn>
              <a:cxn ang="0">
                <a:pos x="0" y="138"/>
              </a:cxn>
              <a:cxn ang="0">
                <a:pos x="4" y="130"/>
              </a:cxn>
              <a:cxn ang="0">
                <a:pos x="4" y="122"/>
              </a:cxn>
              <a:cxn ang="0">
                <a:pos x="14" y="112"/>
              </a:cxn>
              <a:cxn ang="0">
                <a:pos x="20" y="104"/>
              </a:cxn>
              <a:cxn ang="0">
                <a:pos x="28" y="102"/>
              </a:cxn>
              <a:cxn ang="0">
                <a:pos x="36" y="104"/>
              </a:cxn>
              <a:cxn ang="0">
                <a:pos x="38" y="110"/>
              </a:cxn>
              <a:cxn ang="0">
                <a:pos x="42" y="108"/>
              </a:cxn>
              <a:cxn ang="0">
                <a:pos x="48" y="100"/>
              </a:cxn>
              <a:cxn ang="0">
                <a:pos x="52" y="92"/>
              </a:cxn>
              <a:cxn ang="0">
                <a:pos x="52" y="86"/>
              </a:cxn>
              <a:cxn ang="0">
                <a:pos x="54" y="80"/>
              </a:cxn>
              <a:cxn ang="0">
                <a:pos x="56" y="78"/>
              </a:cxn>
              <a:cxn ang="0">
                <a:pos x="60" y="74"/>
              </a:cxn>
              <a:cxn ang="0">
                <a:pos x="66" y="60"/>
              </a:cxn>
              <a:cxn ang="0">
                <a:pos x="68" y="50"/>
              </a:cxn>
              <a:cxn ang="0">
                <a:pos x="72" y="42"/>
              </a:cxn>
              <a:cxn ang="0">
                <a:pos x="76" y="36"/>
              </a:cxn>
              <a:cxn ang="0">
                <a:pos x="82" y="30"/>
              </a:cxn>
              <a:cxn ang="0">
                <a:pos x="88" y="22"/>
              </a:cxn>
              <a:cxn ang="0">
                <a:pos x="86" y="12"/>
              </a:cxn>
              <a:cxn ang="0">
                <a:pos x="82" y="8"/>
              </a:cxn>
              <a:cxn ang="0">
                <a:pos x="86" y="2"/>
              </a:cxn>
              <a:cxn ang="0">
                <a:pos x="92" y="14"/>
              </a:cxn>
              <a:cxn ang="0">
                <a:pos x="94" y="28"/>
              </a:cxn>
              <a:cxn ang="0">
                <a:pos x="96" y="40"/>
              </a:cxn>
              <a:cxn ang="0">
                <a:pos x="104" y="50"/>
              </a:cxn>
              <a:cxn ang="0">
                <a:pos x="96" y="52"/>
              </a:cxn>
              <a:cxn ang="0">
                <a:pos x="82" y="54"/>
              </a:cxn>
              <a:cxn ang="0">
                <a:pos x="84" y="64"/>
              </a:cxn>
              <a:cxn ang="0">
                <a:pos x="98" y="76"/>
              </a:cxn>
              <a:cxn ang="0">
                <a:pos x="102" y="88"/>
              </a:cxn>
            </a:cxnLst>
            <a:rect l="0" t="0" r="r" b="b"/>
            <a:pathLst>
              <a:path w="112" h="190">
                <a:moveTo>
                  <a:pt x="102" y="92"/>
                </a:moveTo>
                <a:lnTo>
                  <a:pt x="102" y="94"/>
                </a:lnTo>
                <a:lnTo>
                  <a:pt x="100" y="96"/>
                </a:lnTo>
                <a:lnTo>
                  <a:pt x="98" y="96"/>
                </a:lnTo>
                <a:lnTo>
                  <a:pt x="98" y="96"/>
                </a:lnTo>
                <a:lnTo>
                  <a:pt x="98" y="96"/>
                </a:lnTo>
                <a:lnTo>
                  <a:pt x="98" y="96"/>
                </a:lnTo>
                <a:lnTo>
                  <a:pt x="98" y="98"/>
                </a:lnTo>
                <a:lnTo>
                  <a:pt x="96" y="100"/>
                </a:lnTo>
                <a:lnTo>
                  <a:pt x="96" y="102"/>
                </a:lnTo>
                <a:lnTo>
                  <a:pt x="96" y="102"/>
                </a:lnTo>
                <a:lnTo>
                  <a:pt x="96" y="104"/>
                </a:lnTo>
                <a:lnTo>
                  <a:pt x="94" y="106"/>
                </a:lnTo>
                <a:lnTo>
                  <a:pt x="94" y="106"/>
                </a:lnTo>
                <a:lnTo>
                  <a:pt x="94" y="106"/>
                </a:lnTo>
                <a:lnTo>
                  <a:pt x="92" y="110"/>
                </a:lnTo>
                <a:lnTo>
                  <a:pt x="92" y="112"/>
                </a:lnTo>
                <a:lnTo>
                  <a:pt x="92" y="112"/>
                </a:lnTo>
                <a:lnTo>
                  <a:pt x="90" y="114"/>
                </a:lnTo>
                <a:lnTo>
                  <a:pt x="88" y="114"/>
                </a:lnTo>
                <a:lnTo>
                  <a:pt x="86" y="116"/>
                </a:lnTo>
                <a:lnTo>
                  <a:pt x="86" y="116"/>
                </a:lnTo>
                <a:lnTo>
                  <a:pt x="86" y="116"/>
                </a:lnTo>
                <a:lnTo>
                  <a:pt x="86" y="118"/>
                </a:lnTo>
                <a:lnTo>
                  <a:pt x="88" y="118"/>
                </a:lnTo>
                <a:lnTo>
                  <a:pt x="88" y="120"/>
                </a:lnTo>
                <a:lnTo>
                  <a:pt x="88" y="118"/>
                </a:lnTo>
                <a:lnTo>
                  <a:pt x="88" y="118"/>
                </a:lnTo>
                <a:lnTo>
                  <a:pt x="90" y="120"/>
                </a:lnTo>
                <a:lnTo>
                  <a:pt x="90" y="120"/>
                </a:lnTo>
                <a:lnTo>
                  <a:pt x="90" y="122"/>
                </a:lnTo>
                <a:lnTo>
                  <a:pt x="90" y="126"/>
                </a:lnTo>
                <a:lnTo>
                  <a:pt x="90" y="126"/>
                </a:lnTo>
                <a:lnTo>
                  <a:pt x="88" y="128"/>
                </a:lnTo>
                <a:lnTo>
                  <a:pt x="88" y="128"/>
                </a:lnTo>
                <a:lnTo>
                  <a:pt x="88" y="128"/>
                </a:lnTo>
                <a:lnTo>
                  <a:pt x="88" y="130"/>
                </a:lnTo>
                <a:lnTo>
                  <a:pt x="88" y="130"/>
                </a:lnTo>
                <a:lnTo>
                  <a:pt x="88" y="130"/>
                </a:lnTo>
                <a:lnTo>
                  <a:pt x="90" y="130"/>
                </a:lnTo>
                <a:lnTo>
                  <a:pt x="90" y="130"/>
                </a:lnTo>
                <a:lnTo>
                  <a:pt x="90" y="130"/>
                </a:lnTo>
                <a:lnTo>
                  <a:pt x="90" y="132"/>
                </a:lnTo>
                <a:lnTo>
                  <a:pt x="90" y="132"/>
                </a:lnTo>
                <a:lnTo>
                  <a:pt x="90" y="134"/>
                </a:lnTo>
                <a:lnTo>
                  <a:pt x="90" y="134"/>
                </a:lnTo>
                <a:lnTo>
                  <a:pt x="90" y="134"/>
                </a:lnTo>
                <a:lnTo>
                  <a:pt x="90" y="134"/>
                </a:lnTo>
                <a:lnTo>
                  <a:pt x="90" y="136"/>
                </a:lnTo>
                <a:lnTo>
                  <a:pt x="90" y="138"/>
                </a:lnTo>
                <a:lnTo>
                  <a:pt x="90" y="138"/>
                </a:lnTo>
                <a:lnTo>
                  <a:pt x="90" y="140"/>
                </a:lnTo>
                <a:lnTo>
                  <a:pt x="92" y="140"/>
                </a:lnTo>
                <a:lnTo>
                  <a:pt x="92" y="142"/>
                </a:lnTo>
                <a:lnTo>
                  <a:pt x="94" y="142"/>
                </a:lnTo>
                <a:lnTo>
                  <a:pt x="94" y="144"/>
                </a:lnTo>
                <a:lnTo>
                  <a:pt x="96" y="144"/>
                </a:lnTo>
                <a:lnTo>
                  <a:pt x="96" y="146"/>
                </a:lnTo>
                <a:lnTo>
                  <a:pt x="96" y="146"/>
                </a:lnTo>
                <a:lnTo>
                  <a:pt x="96" y="146"/>
                </a:lnTo>
                <a:lnTo>
                  <a:pt x="96" y="148"/>
                </a:lnTo>
                <a:lnTo>
                  <a:pt x="98" y="150"/>
                </a:lnTo>
                <a:lnTo>
                  <a:pt x="96" y="150"/>
                </a:lnTo>
                <a:lnTo>
                  <a:pt x="96" y="152"/>
                </a:lnTo>
                <a:lnTo>
                  <a:pt x="96" y="152"/>
                </a:lnTo>
                <a:lnTo>
                  <a:pt x="96" y="154"/>
                </a:lnTo>
                <a:lnTo>
                  <a:pt x="98" y="154"/>
                </a:lnTo>
                <a:lnTo>
                  <a:pt x="98" y="156"/>
                </a:lnTo>
                <a:lnTo>
                  <a:pt x="98" y="156"/>
                </a:lnTo>
                <a:lnTo>
                  <a:pt x="98" y="156"/>
                </a:lnTo>
                <a:lnTo>
                  <a:pt x="100" y="156"/>
                </a:lnTo>
                <a:lnTo>
                  <a:pt x="104" y="162"/>
                </a:lnTo>
                <a:lnTo>
                  <a:pt x="106" y="164"/>
                </a:lnTo>
                <a:lnTo>
                  <a:pt x="108" y="166"/>
                </a:lnTo>
                <a:lnTo>
                  <a:pt x="108" y="166"/>
                </a:lnTo>
                <a:lnTo>
                  <a:pt x="108" y="166"/>
                </a:lnTo>
                <a:lnTo>
                  <a:pt x="108" y="166"/>
                </a:lnTo>
                <a:lnTo>
                  <a:pt x="110" y="168"/>
                </a:lnTo>
                <a:lnTo>
                  <a:pt x="112" y="170"/>
                </a:lnTo>
                <a:lnTo>
                  <a:pt x="112" y="170"/>
                </a:lnTo>
                <a:lnTo>
                  <a:pt x="112" y="170"/>
                </a:lnTo>
                <a:lnTo>
                  <a:pt x="112" y="170"/>
                </a:lnTo>
                <a:lnTo>
                  <a:pt x="110" y="170"/>
                </a:lnTo>
                <a:lnTo>
                  <a:pt x="112" y="176"/>
                </a:lnTo>
                <a:lnTo>
                  <a:pt x="112" y="176"/>
                </a:lnTo>
                <a:lnTo>
                  <a:pt x="112" y="176"/>
                </a:lnTo>
                <a:lnTo>
                  <a:pt x="112" y="178"/>
                </a:lnTo>
                <a:lnTo>
                  <a:pt x="112" y="178"/>
                </a:lnTo>
                <a:lnTo>
                  <a:pt x="112" y="180"/>
                </a:lnTo>
                <a:lnTo>
                  <a:pt x="112" y="180"/>
                </a:lnTo>
                <a:lnTo>
                  <a:pt x="112" y="180"/>
                </a:lnTo>
                <a:lnTo>
                  <a:pt x="112" y="180"/>
                </a:lnTo>
                <a:lnTo>
                  <a:pt x="112" y="180"/>
                </a:lnTo>
                <a:lnTo>
                  <a:pt x="112" y="180"/>
                </a:lnTo>
                <a:lnTo>
                  <a:pt x="112" y="182"/>
                </a:lnTo>
                <a:lnTo>
                  <a:pt x="112" y="184"/>
                </a:lnTo>
                <a:lnTo>
                  <a:pt x="112" y="184"/>
                </a:lnTo>
                <a:lnTo>
                  <a:pt x="112" y="186"/>
                </a:lnTo>
                <a:lnTo>
                  <a:pt x="112" y="188"/>
                </a:lnTo>
                <a:lnTo>
                  <a:pt x="112" y="188"/>
                </a:lnTo>
                <a:lnTo>
                  <a:pt x="110" y="190"/>
                </a:lnTo>
                <a:lnTo>
                  <a:pt x="110" y="190"/>
                </a:lnTo>
                <a:lnTo>
                  <a:pt x="110" y="188"/>
                </a:lnTo>
                <a:lnTo>
                  <a:pt x="110" y="188"/>
                </a:lnTo>
                <a:lnTo>
                  <a:pt x="110" y="188"/>
                </a:lnTo>
                <a:lnTo>
                  <a:pt x="108" y="186"/>
                </a:lnTo>
                <a:lnTo>
                  <a:pt x="106" y="186"/>
                </a:lnTo>
                <a:lnTo>
                  <a:pt x="106" y="186"/>
                </a:lnTo>
                <a:lnTo>
                  <a:pt x="104" y="186"/>
                </a:lnTo>
                <a:lnTo>
                  <a:pt x="102" y="184"/>
                </a:lnTo>
                <a:lnTo>
                  <a:pt x="102" y="184"/>
                </a:lnTo>
                <a:lnTo>
                  <a:pt x="102" y="184"/>
                </a:lnTo>
                <a:lnTo>
                  <a:pt x="100" y="184"/>
                </a:lnTo>
                <a:lnTo>
                  <a:pt x="98" y="184"/>
                </a:lnTo>
                <a:lnTo>
                  <a:pt x="98" y="184"/>
                </a:lnTo>
                <a:lnTo>
                  <a:pt x="98" y="184"/>
                </a:lnTo>
                <a:lnTo>
                  <a:pt x="96" y="184"/>
                </a:lnTo>
                <a:lnTo>
                  <a:pt x="96" y="184"/>
                </a:lnTo>
                <a:lnTo>
                  <a:pt x="96" y="184"/>
                </a:lnTo>
                <a:lnTo>
                  <a:pt x="94" y="184"/>
                </a:lnTo>
                <a:lnTo>
                  <a:pt x="94" y="182"/>
                </a:lnTo>
                <a:lnTo>
                  <a:pt x="92" y="182"/>
                </a:lnTo>
                <a:lnTo>
                  <a:pt x="90" y="182"/>
                </a:lnTo>
                <a:lnTo>
                  <a:pt x="88" y="182"/>
                </a:lnTo>
                <a:lnTo>
                  <a:pt x="88" y="182"/>
                </a:lnTo>
                <a:lnTo>
                  <a:pt x="84" y="182"/>
                </a:lnTo>
                <a:lnTo>
                  <a:pt x="82" y="182"/>
                </a:lnTo>
                <a:lnTo>
                  <a:pt x="76" y="182"/>
                </a:lnTo>
                <a:lnTo>
                  <a:pt x="76" y="182"/>
                </a:lnTo>
                <a:lnTo>
                  <a:pt x="70" y="182"/>
                </a:lnTo>
                <a:lnTo>
                  <a:pt x="70" y="182"/>
                </a:lnTo>
                <a:lnTo>
                  <a:pt x="70" y="182"/>
                </a:lnTo>
                <a:lnTo>
                  <a:pt x="70" y="180"/>
                </a:lnTo>
                <a:lnTo>
                  <a:pt x="70" y="180"/>
                </a:lnTo>
                <a:lnTo>
                  <a:pt x="68" y="180"/>
                </a:lnTo>
                <a:lnTo>
                  <a:pt x="68" y="180"/>
                </a:lnTo>
                <a:lnTo>
                  <a:pt x="66" y="180"/>
                </a:lnTo>
                <a:lnTo>
                  <a:pt x="64" y="180"/>
                </a:lnTo>
                <a:lnTo>
                  <a:pt x="62" y="180"/>
                </a:lnTo>
                <a:lnTo>
                  <a:pt x="60" y="180"/>
                </a:lnTo>
                <a:lnTo>
                  <a:pt x="60" y="180"/>
                </a:lnTo>
                <a:lnTo>
                  <a:pt x="58" y="180"/>
                </a:lnTo>
                <a:lnTo>
                  <a:pt x="58" y="180"/>
                </a:lnTo>
                <a:lnTo>
                  <a:pt x="58" y="180"/>
                </a:lnTo>
                <a:lnTo>
                  <a:pt x="56" y="178"/>
                </a:lnTo>
                <a:lnTo>
                  <a:pt x="56" y="178"/>
                </a:lnTo>
                <a:lnTo>
                  <a:pt x="54" y="180"/>
                </a:lnTo>
                <a:lnTo>
                  <a:pt x="48" y="180"/>
                </a:lnTo>
                <a:lnTo>
                  <a:pt x="46" y="178"/>
                </a:lnTo>
                <a:lnTo>
                  <a:pt x="44" y="178"/>
                </a:lnTo>
                <a:lnTo>
                  <a:pt x="42" y="180"/>
                </a:lnTo>
                <a:lnTo>
                  <a:pt x="42" y="180"/>
                </a:lnTo>
                <a:lnTo>
                  <a:pt x="42" y="182"/>
                </a:lnTo>
                <a:lnTo>
                  <a:pt x="40" y="182"/>
                </a:lnTo>
                <a:lnTo>
                  <a:pt x="38" y="182"/>
                </a:lnTo>
                <a:lnTo>
                  <a:pt x="32" y="182"/>
                </a:lnTo>
                <a:lnTo>
                  <a:pt x="30" y="182"/>
                </a:lnTo>
                <a:lnTo>
                  <a:pt x="30" y="182"/>
                </a:lnTo>
                <a:lnTo>
                  <a:pt x="28" y="182"/>
                </a:lnTo>
                <a:lnTo>
                  <a:pt x="28" y="182"/>
                </a:lnTo>
                <a:lnTo>
                  <a:pt x="28" y="182"/>
                </a:lnTo>
                <a:lnTo>
                  <a:pt x="26" y="182"/>
                </a:lnTo>
                <a:lnTo>
                  <a:pt x="26" y="182"/>
                </a:lnTo>
                <a:lnTo>
                  <a:pt x="24" y="182"/>
                </a:lnTo>
                <a:lnTo>
                  <a:pt x="22" y="182"/>
                </a:lnTo>
                <a:lnTo>
                  <a:pt x="22" y="182"/>
                </a:lnTo>
                <a:lnTo>
                  <a:pt x="22" y="182"/>
                </a:lnTo>
                <a:lnTo>
                  <a:pt x="20" y="180"/>
                </a:lnTo>
                <a:lnTo>
                  <a:pt x="20" y="180"/>
                </a:lnTo>
                <a:lnTo>
                  <a:pt x="20" y="180"/>
                </a:lnTo>
                <a:lnTo>
                  <a:pt x="20" y="180"/>
                </a:lnTo>
                <a:lnTo>
                  <a:pt x="18" y="178"/>
                </a:lnTo>
                <a:lnTo>
                  <a:pt x="20" y="178"/>
                </a:lnTo>
                <a:lnTo>
                  <a:pt x="20" y="176"/>
                </a:lnTo>
                <a:lnTo>
                  <a:pt x="20" y="176"/>
                </a:lnTo>
                <a:lnTo>
                  <a:pt x="18" y="176"/>
                </a:lnTo>
                <a:lnTo>
                  <a:pt x="20" y="174"/>
                </a:lnTo>
                <a:lnTo>
                  <a:pt x="20" y="174"/>
                </a:lnTo>
                <a:lnTo>
                  <a:pt x="20" y="170"/>
                </a:lnTo>
                <a:lnTo>
                  <a:pt x="20" y="168"/>
                </a:lnTo>
                <a:lnTo>
                  <a:pt x="20" y="168"/>
                </a:lnTo>
                <a:lnTo>
                  <a:pt x="20" y="168"/>
                </a:lnTo>
                <a:lnTo>
                  <a:pt x="20" y="166"/>
                </a:lnTo>
                <a:lnTo>
                  <a:pt x="22" y="166"/>
                </a:lnTo>
                <a:lnTo>
                  <a:pt x="22" y="166"/>
                </a:lnTo>
                <a:lnTo>
                  <a:pt x="20" y="166"/>
                </a:lnTo>
                <a:lnTo>
                  <a:pt x="20" y="164"/>
                </a:lnTo>
                <a:lnTo>
                  <a:pt x="20" y="164"/>
                </a:lnTo>
                <a:lnTo>
                  <a:pt x="20" y="164"/>
                </a:lnTo>
                <a:lnTo>
                  <a:pt x="20" y="162"/>
                </a:lnTo>
                <a:lnTo>
                  <a:pt x="20" y="162"/>
                </a:lnTo>
                <a:lnTo>
                  <a:pt x="20" y="162"/>
                </a:lnTo>
                <a:lnTo>
                  <a:pt x="18" y="160"/>
                </a:lnTo>
                <a:lnTo>
                  <a:pt x="18" y="160"/>
                </a:lnTo>
                <a:lnTo>
                  <a:pt x="18" y="158"/>
                </a:lnTo>
                <a:lnTo>
                  <a:pt x="16" y="158"/>
                </a:lnTo>
                <a:lnTo>
                  <a:pt x="18" y="158"/>
                </a:lnTo>
                <a:lnTo>
                  <a:pt x="18" y="158"/>
                </a:lnTo>
                <a:lnTo>
                  <a:pt x="18" y="158"/>
                </a:lnTo>
                <a:lnTo>
                  <a:pt x="16" y="158"/>
                </a:lnTo>
                <a:lnTo>
                  <a:pt x="16" y="158"/>
                </a:lnTo>
                <a:lnTo>
                  <a:pt x="16" y="156"/>
                </a:lnTo>
                <a:lnTo>
                  <a:pt x="16" y="154"/>
                </a:lnTo>
                <a:lnTo>
                  <a:pt x="14" y="154"/>
                </a:lnTo>
                <a:lnTo>
                  <a:pt x="16" y="154"/>
                </a:lnTo>
                <a:lnTo>
                  <a:pt x="18" y="154"/>
                </a:lnTo>
                <a:lnTo>
                  <a:pt x="18" y="152"/>
                </a:lnTo>
                <a:lnTo>
                  <a:pt x="16" y="152"/>
                </a:lnTo>
                <a:lnTo>
                  <a:pt x="16" y="152"/>
                </a:lnTo>
                <a:lnTo>
                  <a:pt x="14" y="150"/>
                </a:lnTo>
                <a:lnTo>
                  <a:pt x="14" y="150"/>
                </a:lnTo>
                <a:lnTo>
                  <a:pt x="14" y="150"/>
                </a:lnTo>
                <a:lnTo>
                  <a:pt x="14" y="148"/>
                </a:lnTo>
                <a:lnTo>
                  <a:pt x="14" y="150"/>
                </a:lnTo>
                <a:lnTo>
                  <a:pt x="14" y="150"/>
                </a:lnTo>
                <a:lnTo>
                  <a:pt x="14" y="150"/>
                </a:lnTo>
                <a:lnTo>
                  <a:pt x="14" y="150"/>
                </a:lnTo>
                <a:lnTo>
                  <a:pt x="14" y="152"/>
                </a:lnTo>
                <a:lnTo>
                  <a:pt x="14" y="152"/>
                </a:lnTo>
                <a:lnTo>
                  <a:pt x="14" y="152"/>
                </a:lnTo>
                <a:lnTo>
                  <a:pt x="12" y="152"/>
                </a:lnTo>
                <a:lnTo>
                  <a:pt x="12" y="152"/>
                </a:lnTo>
                <a:lnTo>
                  <a:pt x="12" y="152"/>
                </a:lnTo>
                <a:lnTo>
                  <a:pt x="12" y="152"/>
                </a:lnTo>
                <a:lnTo>
                  <a:pt x="12" y="152"/>
                </a:lnTo>
                <a:lnTo>
                  <a:pt x="10" y="150"/>
                </a:lnTo>
                <a:lnTo>
                  <a:pt x="8" y="150"/>
                </a:lnTo>
                <a:lnTo>
                  <a:pt x="8" y="150"/>
                </a:lnTo>
                <a:lnTo>
                  <a:pt x="6" y="150"/>
                </a:lnTo>
                <a:lnTo>
                  <a:pt x="6" y="148"/>
                </a:lnTo>
                <a:lnTo>
                  <a:pt x="6" y="148"/>
                </a:lnTo>
                <a:lnTo>
                  <a:pt x="6" y="148"/>
                </a:lnTo>
                <a:lnTo>
                  <a:pt x="6" y="146"/>
                </a:lnTo>
                <a:lnTo>
                  <a:pt x="6" y="146"/>
                </a:lnTo>
                <a:lnTo>
                  <a:pt x="6" y="146"/>
                </a:lnTo>
                <a:lnTo>
                  <a:pt x="6" y="144"/>
                </a:lnTo>
                <a:lnTo>
                  <a:pt x="6" y="144"/>
                </a:lnTo>
                <a:lnTo>
                  <a:pt x="6" y="142"/>
                </a:lnTo>
                <a:lnTo>
                  <a:pt x="6" y="142"/>
                </a:lnTo>
                <a:lnTo>
                  <a:pt x="6" y="142"/>
                </a:lnTo>
                <a:lnTo>
                  <a:pt x="6" y="140"/>
                </a:lnTo>
                <a:lnTo>
                  <a:pt x="4" y="140"/>
                </a:lnTo>
                <a:lnTo>
                  <a:pt x="4" y="140"/>
                </a:lnTo>
                <a:lnTo>
                  <a:pt x="4" y="140"/>
                </a:lnTo>
                <a:lnTo>
                  <a:pt x="6" y="142"/>
                </a:lnTo>
                <a:lnTo>
                  <a:pt x="4" y="142"/>
                </a:lnTo>
                <a:lnTo>
                  <a:pt x="2" y="142"/>
                </a:lnTo>
                <a:lnTo>
                  <a:pt x="2" y="140"/>
                </a:lnTo>
                <a:lnTo>
                  <a:pt x="2" y="140"/>
                </a:lnTo>
                <a:lnTo>
                  <a:pt x="2" y="142"/>
                </a:lnTo>
                <a:lnTo>
                  <a:pt x="2" y="142"/>
                </a:lnTo>
                <a:lnTo>
                  <a:pt x="2" y="142"/>
                </a:lnTo>
                <a:lnTo>
                  <a:pt x="2" y="142"/>
                </a:lnTo>
                <a:lnTo>
                  <a:pt x="2" y="142"/>
                </a:lnTo>
                <a:lnTo>
                  <a:pt x="0" y="142"/>
                </a:lnTo>
                <a:lnTo>
                  <a:pt x="0" y="142"/>
                </a:lnTo>
                <a:lnTo>
                  <a:pt x="0" y="142"/>
                </a:lnTo>
                <a:lnTo>
                  <a:pt x="0" y="140"/>
                </a:lnTo>
                <a:lnTo>
                  <a:pt x="0" y="140"/>
                </a:lnTo>
                <a:lnTo>
                  <a:pt x="0" y="138"/>
                </a:lnTo>
                <a:lnTo>
                  <a:pt x="0" y="138"/>
                </a:lnTo>
                <a:lnTo>
                  <a:pt x="2" y="138"/>
                </a:lnTo>
                <a:lnTo>
                  <a:pt x="2" y="138"/>
                </a:lnTo>
                <a:lnTo>
                  <a:pt x="2" y="136"/>
                </a:lnTo>
                <a:lnTo>
                  <a:pt x="2" y="136"/>
                </a:lnTo>
                <a:lnTo>
                  <a:pt x="2" y="136"/>
                </a:lnTo>
                <a:lnTo>
                  <a:pt x="2" y="134"/>
                </a:lnTo>
                <a:lnTo>
                  <a:pt x="2" y="134"/>
                </a:lnTo>
                <a:lnTo>
                  <a:pt x="4" y="132"/>
                </a:lnTo>
                <a:lnTo>
                  <a:pt x="4" y="130"/>
                </a:lnTo>
                <a:lnTo>
                  <a:pt x="4" y="130"/>
                </a:lnTo>
                <a:lnTo>
                  <a:pt x="4" y="128"/>
                </a:lnTo>
                <a:lnTo>
                  <a:pt x="4" y="128"/>
                </a:lnTo>
                <a:lnTo>
                  <a:pt x="4" y="126"/>
                </a:lnTo>
                <a:lnTo>
                  <a:pt x="6" y="126"/>
                </a:lnTo>
                <a:lnTo>
                  <a:pt x="6" y="124"/>
                </a:lnTo>
                <a:lnTo>
                  <a:pt x="6" y="124"/>
                </a:lnTo>
                <a:lnTo>
                  <a:pt x="6" y="124"/>
                </a:lnTo>
                <a:lnTo>
                  <a:pt x="6" y="124"/>
                </a:lnTo>
                <a:lnTo>
                  <a:pt x="4" y="122"/>
                </a:lnTo>
                <a:lnTo>
                  <a:pt x="4" y="120"/>
                </a:lnTo>
                <a:lnTo>
                  <a:pt x="6" y="120"/>
                </a:lnTo>
                <a:lnTo>
                  <a:pt x="6" y="120"/>
                </a:lnTo>
                <a:lnTo>
                  <a:pt x="8" y="118"/>
                </a:lnTo>
                <a:lnTo>
                  <a:pt x="10" y="114"/>
                </a:lnTo>
                <a:lnTo>
                  <a:pt x="12" y="112"/>
                </a:lnTo>
                <a:lnTo>
                  <a:pt x="12" y="112"/>
                </a:lnTo>
                <a:lnTo>
                  <a:pt x="12" y="112"/>
                </a:lnTo>
                <a:lnTo>
                  <a:pt x="14" y="112"/>
                </a:lnTo>
                <a:lnTo>
                  <a:pt x="14" y="112"/>
                </a:lnTo>
                <a:lnTo>
                  <a:pt x="14" y="110"/>
                </a:lnTo>
                <a:lnTo>
                  <a:pt x="14" y="110"/>
                </a:lnTo>
                <a:lnTo>
                  <a:pt x="16" y="110"/>
                </a:lnTo>
                <a:lnTo>
                  <a:pt x="16" y="108"/>
                </a:lnTo>
                <a:lnTo>
                  <a:pt x="16" y="108"/>
                </a:lnTo>
                <a:lnTo>
                  <a:pt x="18" y="108"/>
                </a:lnTo>
                <a:lnTo>
                  <a:pt x="18" y="106"/>
                </a:lnTo>
                <a:lnTo>
                  <a:pt x="18" y="104"/>
                </a:lnTo>
                <a:lnTo>
                  <a:pt x="18" y="104"/>
                </a:lnTo>
                <a:lnTo>
                  <a:pt x="20" y="104"/>
                </a:lnTo>
                <a:lnTo>
                  <a:pt x="22" y="102"/>
                </a:lnTo>
                <a:lnTo>
                  <a:pt x="24" y="100"/>
                </a:lnTo>
                <a:lnTo>
                  <a:pt x="24" y="100"/>
                </a:lnTo>
                <a:lnTo>
                  <a:pt x="24" y="102"/>
                </a:lnTo>
                <a:lnTo>
                  <a:pt x="24" y="102"/>
                </a:lnTo>
                <a:lnTo>
                  <a:pt x="24" y="102"/>
                </a:lnTo>
                <a:lnTo>
                  <a:pt x="24" y="102"/>
                </a:lnTo>
                <a:lnTo>
                  <a:pt x="24" y="102"/>
                </a:lnTo>
                <a:lnTo>
                  <a:pt x="26" y="102"/>
                </a:lnTo>
                <a:lnTo>
                  <a:pt x="28" y="102"/>
                </a:lnTo>
                <a:lnTo>
                  <a:pt x="30" y="100"/>
                </a:lnTo>
                <a:lnTo>
                  <a:pt x="30" y="100"/>
                </a:lnTo>
                <a:lnTo>
                  <a:pt x="32" y="100"/>
                </a:lnTo>
                <a:lnTo>
                  <a:pt x="34" y="102"/>
                </a:lnTo>
                <a:lnTo>
                  <a:pt x="34" y="102"/>
                </a:lnTo>
                <a:lnTo>
                  <a:pt x="34" y="102"/>
                </a:lnTo>
                <a:lnTo>
                  <a:pt x="34" y="102"/>
                </a:lnTo>
                <a:lnTo>
                  <a:pt x="34" y="104"/>
                </a:lnTo>
                <a:lnTo>
                  <a:pt x="34" y="104"/>
                </a:lnTo>
                <a:lnTo>
                  <a:pt x="36" y="104"/>
                </a:lnTo>
                <a:lnTo>
                  <a:pt x="36" y="104"/>
                </a:lnTo>
                <a:lnTo>
                  <a:pt x="36" y="104"/>
                </a:lnTo>
                <a:lnTo>
                  <a:pt x="36" y="104"/>
                </a:lnTo>
                <a:lnTo>
                  <a:pt x="38" y="106"/>
                </a:lnTo>
                <a:lnTo>
                  <a:pt x="38" y="106"/>
                </a:lnTo>
                <a:lnTo>
                  <a:pt x="38" y="106"/>
                </a:lnTo>
                <a:lnTo>
                  <a:pt x="38" y="108"/>
                </a:lnTo>
                <a:lnTo>
                  <a:pt x="38" y="108"/>
                </a:lnTo>
                <a:lnTo>
                  <a:pt x="38" y="110"/>
                </a:lnTo>
                <a:lnTo>
                  <a:pt x="38" y="110"/>
                </a:lnTo>
                <a:lnTo>
                  <a:pt x="38" y="110"/>
                </a:lnTo>
                <a:lnTo>
                  <a:pt x="38" y="110"/>
                </a:lnTo>
                <a:lnTo>
                  <a:pt x="40" y="110"/>
                </a:lnTo>
                <a:lnTo>
                  <a:pt x="40" y="110"/>
                </a:lnTo>
                <a:lnTo>
                  <a:pt x="42" y="110"/>
                </a:lnTo>
                <a:lnTo>
                  <a:pt x="42" y="110"/>
                </a:lnTo>
                <a:lnTo>
                  <a:pt x="42" y="110"/>
                </a:lnTo>
                <a:lnTo>
                  <a:pt x="42" y="108"/>
                </a:lnTo>
                <a:lnTo>
                  <a:pt x="42" y="108"/>
                </a:lnTo>
                <a:lnTo>
                  <a:pt x="42" y="108"/>
                </a:lnTo>
                <a:lnTo>
                  <a:pt x="44" y="108"/>
                </a:lnTo>
                <a:lnTo>
                  <a:pt x="44" y="106"/>
                </a:lnTo>
                <a:lnTo>
                  <a:pt x="44" y="106"/>
                </a:lnTo>
                <a:lnTo>
                  <a:pt x="44" y="104"/>
                </a:lnTo>
                <a:lnTo>
                  <a:pt x="44" y="104"/>
                </a:lnTo>
                <a:lnTo>
                  <a:pt x="44" y="104"/>
                </a:lnTo>
                <a:lnTo>
                  <a:pt x="44" y="102"/>
                </a:lnTo>
                <a:lnTo>
                  <a:pt x="46" y="102"/>
                </a:lnTo>
                <a:lnTo>
                  <a:pt x="46" y="102"/>
                </a:lnTo>
                <a:lnTo>
                  <a:pt x="48" y="100"/>
                </a:lnTo>
                <a:lnTo>
                  <a:pt x="48" y="100"/>
                </a:lnTo>
                <a:lnTo>
                  <a:pt x="48" y="98"/>
                </a:lnTo>
                <a:lnTo>
                  <a:pt x="48" y="96"/>
                </a:lnTo>
                <a:lnTo>
                  <a:pt x="48" y="96"/>
                </a:lnTo>
                <a:lnTo>
                  <a:pt x="48" y="96"/>
                </a:lnTo>
                <a:lnTo>
                  <a:pt x="48" y="94"/>
                </a:lnTo>
                <a:lnTo>
                  <a:pt x="48" y="94"/>
                </a:lnTo>
                <a:lnTo>
                  <a:pt x="50" y="94"/>
                </a:lnTo>
                <a:lnTo>
                  <a:pt x="50" y="94"/>
                </a:lnTo>
                <a:lnTo>
                  <a:pt x="52" y="92"/>
                </a:lnTo>
                <a:lnTo>
                  <a:pt x="52" y="90"/>
                </a:lnTo>
                <a:lnTo>
                  <a:pt x="50" y="90"/>
                </a:lnTo>
                <a:lnTo>
                  <a:pt x="50" y="90"/>
                </a:lnTo>
                <a:lnTo>
                  <a:pt x="52" y="90"/>
                </a:lnTo>
                <a:lnTo>
                  <a:pt x="52" y="88"/>
                </a:lnTo>
                <a:lnTo>
                  <a:pt x="52" y="88"/>
                </a:lnTo>
                <a:lnTo>
                  <a:pt x="52" y="88"/>
                </a:lnTo>
                <a:lnTo>
                  <a:pt x="52" y="88"/>
                </a:lnTo>
                <a:lnTo>
                  <a:pt x="52" y="88"/>
                </a:lnTo>
                <a:lnTo>
                  <a:pt x="52" y="86"/>
                </a:lnTo>
                <a:lnTo>
                  <a:pt x="52" y="86"/>
                </a:lnTo>
                <a:lnTo>
                  <a:pt x="54" y="86"/>
                </a:lnTo>
                <a:lnTo>
                  <a:pt x="54" y="84"/>
                </a:lnTo>
                <a:lnTo>
                  <a:pt x="54" y="84"/>
                </a:lnTo>
                <a:lnTo>
                  <a:pt x="54" y="82"/>
                </a:lnTo>
                <a:lnTo>
                  <a:pt x="54" y="82"/>
                </a:lnTo>
                <a:lnTo>
                  <a:pt x="54" y="82"/>
                </a:lnTo>
                <a:lnTo>
                  <a:pt x="54" y="82"/>
                </a:lnTo>
                <a:lnTo>
                  <a:pt x="54" y="82"/>
                </a:lnTo>
                <a:lnTo>
                  <a:pt x="54" y="80"/>
                </a:lnTo>
                <a:lnTo>
                  <a:pt x="54" y="80"/>
                </a:lnTo>
                <a:lnTo>
                  <a:pt x="54" y="80"/>
                </a:lnTo>
                <a:lnTo>
                  <a:pt x="54" y="80"/>
                </a:lnTo>
                <a:lnTo>
                  <a:pt x="54" y="78"/>
                </a:lnTo>
                <a:lnTo>
                  <a:pt x="54" y="78"/>
                </a:lnTo>
                <a:lnTo>
                  <a:pt x="54" y="78"/>
                </a:lnTo>
                <a:lnTo>
                  <a:pt x="54" y="78"/>
                </a:lnTo>
                <a:lnTo>
                  <a:pt x="54" y="78"/>
                </a:lnTo>
                <a:lnTo>
                  <a:pt x="56" y="78"/>
                </a:lnTo>
                <a:lnTo>
                  <a:pt x="56" y="78"/>
                </a:lnTo>
                <a:lnTo>
                  <a:pt x="56" y="76"/>
                </a:lnTo>
                <a:lnTo>
                  <a:pt x="56" y="76"/>
                </a:lnTo>
                <a:lnTo>
                  <a:pt x="56" y="76"/>
                </a:lnTo>
                <a:lnTo>
                  <a:pt x="56" y="74"/>
                </a:lnTo>
                <a:lnTo>
                  <a:pt x="56" y="74"/>
                </a:lnTo>
                <a:lnTo>
                  <a:pt x="58" y="74"/>
                </a:lnTo>
                <a:lnTo>
                  <a:pt x="58" y="74"/>
                </a:lnTo>
                <a:lnTo>
                  <a:pt x="58" y="74"/>
                </a:lnTo>
                <a:lnTo>
                  <a:pt x="60" y="74"/>
                </a:lnTo>
                <a:lnTo>
                  <a:pt x="60" y="74"/>
                </a:lnTo>
                <a:lnTo>
                  <a:pt x="62" y="72"/>
                </a:lnTo>
                <a:lnTo>
                  <a:pt x="62" y="70"/>
                </a:lnTo>
                <a:lnTo>
                  <a:pt x="62" y="70"/>
                </a:lnTo>
                <a:lnTo>
                  <a:pt x="62" y="68"/>
                </a:lnTo>
                <a:lnTo>
                  <a:pt x="62" y="66"/>
                </a:lnTo>
                <a:lnTo>
                  <a:pt x="62" y="66"/>
                </a:lnTo>
                <a:lnTo>
                  <a:pt x="64" y="62"/>
                </a:lnTo>
                <a:lnTo>
                  <a:pt x="64" y="60"/>
                </a:lnTo>
                <a:lnTo>
                  <a:pt x="66" y="60"/>
                </a:lnTo>
                <a:lnTo>
                  <a:pt x="66" y="60"/>
                </a:lnTo>
                <a:lnTo>
                  <a:pt x="66" y="60"/>
                </a:lnTo>
                <a:lnTo>
                  <a:pt x="68" y="60"/>
                </a:lnTo>
                <a:lnTo>
                  <a:pt x="68" y="58"/>
                </a:lnTo>
                <a:lnTo>
                  <a:pt x="68" y="58"/>
                </a:lnTo>
                <a:lnTo>
                  <a:pt x="68" y="58"/>
                </a:lnTo>
                <a:lnTo>
                  <a:pt x="68" y="56"/>
                </a:lnTo>
                <a:lnTo>
                  <a:pt x="68" y="54"/>
                </a:lnTo>
                <a:lnTo>
                  <a:pt x="68" y="52"/>
                </a:lnTo>
                <a:lnTo>
                  <a:pt x="68" y="50"/>
                </a:lnTo>
                <a:lnTo>
                  <a:pt x="68" y="50"/>
                </a:lnTo>
                <a:lnTo>
                  <a:pt x="68" y="50"/>
                </a:lnTo>
                <a:lnTo>
                  <a:pt x="70" y="50"/>
                </a:lnTo>
                <a:lnTo>
                  <a:pt x="70" y="50"/>
                </a:lnTo>
                <a:lnTo>
                  <a:pt x="70" y="50"/>
                </a:lnTo>
                <a:lnTo>
                  <a:pt x="72" y="48"/>
                </a:lnTo>
                <a:lnTo>
                  <a:pt x="72" y="48"/>
                </a:lnTo>
                <a:lnTo>
                  <a:pt x="72" y="48"/>
                </a:lnTo>
                <a:lnTo>
                  <a:pt x="72" y="48"/>
                </a:lnTo>
                <a:lnTo>
                  <a:pt x="72" y="42"/>
                </a:lnTo>
                <a:lnTo>
                  <a:pt x="72" y="42"/>
                </a:lnTo>
                <a:lnTo>
                  <a:pt x="72" y="40"/>
                </a:lnTo>
                <a:lnTo>
                  <a:pt x="74" y="40"/>
                </a:lnTo>
                <a:lnTo>
                  <a:pt x="74" y="40"/>
                </a:lnTo>
                <a:lnTo>
                  <a:pt x="74" y="40"/>
                </a:lnTo>
                <a:lnTo>
                  <a:pt x="74" y="38"/>
                </a:lnTo>
                <a:lnTo>
                  <a:pt x="74" y="38"/>
                </a:lnTo>
                <a:lnTo>
                  <a:pt x="74" y="38"/>
                </a:lnTo>
                <a:lnTo>
                  <a:pt x="76" y="36"/>
                </a:lnTo>
                <a:lnTo>
                  <a:pt x="76" y="36"/>
                </a:lnTo>
                <a:lnTo>
                  <a:pt x="76" y="36"/>
                </a:lnTo>
                <a:lnTo>
                  <a:pt x="76" y="36"/>
                </a:lnTo>
                <a:lnTo>
                  <a:pt x="76" y="34"/>
                </a:lnTo>
                <a:lnTo>
                  <a:pt x="76" y="34"/>
                </a:lnTo>
                <a:lnTo>
                  <a:pt x="78" y="32"/>
                </a:lnTo>
                <a:lnTo>
                  <a:pt x="80" y="30"/>
                </a:lnTo>
                <a:lnTo>
                  <a:pt x="80" y="30"/>
                </a:lnTo>
                <a:lnTo>
                  <a:pt x="80" y="30"/>
                </a:lnTo>
                <a:lnTo>
                  <a:pt x="80" y="30"/>
                </a:lnTo>
                <a:lnTo>
                  <a:pt x="82" y="30"/>
                </a:lnTo>
                <a:lnTo>
                  <a:pt x="82" y="30"/>
                </a:lnTo>
                <a:lnTo>
                  <a:pt x="82" y="30"/>
                </a:lnTo>
                <a:lnTo>
                  <a:pt x="84" y="28"/>
                </a:lnTo>
                <a:lnTo>
                  <a:pt x="84" y="28"/>
                </a:lnTo>
                <a:lnTo>
                  <a:pt x="86" y="28"/>
                </a:lnTo>
                <a:lnTo>
                  <a:pt x="86" y="28"/>
                </a:lnTo>
                <a:lnTo>
                  <a:pt x="86" y="28"/>
                </a:lnTo>
                <a:lnTo>
                  <a:pt x="88" y="26"/>
                </a:lnTo>
                <a:lnTo>
                  <a:pt x="88" y="24"/>
                </a:lnTo>
                <a:lnTo>
                  <a:pt x="88" y="24"/>
                </a:lnTo>
                <a:lnTo>
                  <a:pt x="88" y="22"/>
                </a:lnTo>
                <a:lnTo>
                  <a:pt x="88" y="22"/>
                </a:lnTo>
                <a:lnTo>
                  <a:pt x="88" y="20"/>
                </a:lnTo>
                <a:lnTo>
                  <a:pt x="88" y="20"/>
                </a:lnTo>
                <a:lnTo>
                  <a:pt x="88" y="18"/>
                </a:lnTo>
                <a:lnTo>
                  <a:pt x="88" y="18"/>
                </a:lnTo>
                <a:lnTo>
                  <a:pt x="88" y="16"/>
                </a:lnTo>
                <a:lnTo>
                  <a:pt x="88" y="14"/>
                </a:lnTo>
                <a:lnTo>
                  <a:pt x="88" y="14"/>
                </a:lnTo>
                <a:lnTo>
                  <a:pt x="86" y="12"/>
                </a:lnTo>
                <a:lnTo>
                  <a:pt x="86" y="12"/>
                </a:lnTo>
                <a:lnTo>
                  <a:pt x="86" y="12"/>
                </a:lnTo>
                <a:lnTo>
                  <a:pt x="86" y="12"/>
                </a:lnTo>
                <a:lnTo>
                  <a:pt x="84" y="12"/>
                </a:lnTo>
                <a:lnTo>
                  <a:pt x="84" y="12"/>
                </a:lnTo>
                <a:lnTo>
                  <a:pt x="82" y="12"/>
                </a:lnTo>
                <a:lnTo>
                  <a:pt x="82" y="12"/>
                </a:lnTo>
                <a:lnTo>
                  <a:pt x="82" y="10"/>
                </a:lnTo>
                <a:lnTo>
                  <a:pt x="82" y="10"/>
                </a:lnTo>
                <a:lnTo>
                  <a:pt x="82" y="10"/>
                </a:lnTo>
                <a:lnTo>
                  <a:pt x="82" y="8"/>
                </a:lnTo>
                <a:lnTo>
                  <a:pt x="80" y="2"/>
                </a:lnTo>
                <a:lnTo>
                  <a:pt x="80" y="0"/>
                </a:lnTo>
                <a:lnTo>
                  <a:pt x="80" y="0"/>
                </a:lnTo>
                <a:lnTo>
                  <a:pt x="82" y="0"/>
                </a:lnTo>
                <a:lnTo>
                  <a:pt x="86" y="0"/>
                </a:lnTo>
                <a:lnTo>
                  <a:pt x="86" y="0"/>
                </a:lnTo>
                <a:lnTo>
                  <a:pt x="86" y="0"/>
                </a:lnTo>
                <a:lnTo>
                  <a:pt x="86" y="0"/>
                </a:lnTo>
                <a:lnTo>
                  <a:pt x="86" y="2"/>
                </a:lnTo>
                <a:lnTo>
                  <a:pt x="86" y="2"/>
                </a:lnTo>
                <a:lnTo>
                  <a:pt x="86" y="4"/>
                </a:lnTo>
                <a:lnTo>
                  <a:pt x="86" y="4"/>
                </a:lnTo>
                <a:lnTo>
                  <a:pt x="88" y="6"/>
                </a:lnTo>
                <a:lnTo>
                  <a:pt x="88" y="6"/>
                </a:lnTo>
                <a:lnTo>
                  <a:pt x="90" y="6"/>
                </a:lnTo>
                <a:lnTo>
                  <a:pt x="92" y="8"/>
                </a:lnTo>
                <a:lnTo>
                  <a:pt x="92" y="12"/>
                </a:lnTo>
                <a:lnTo>
                  <a:pt x="92" y="12"/>
                </a:lnTo>
                <a:lnTo>
                  <a:pt x="92" y="14"/>
                </a:lnTo>
                <a:lnTo>
                  <a:pt x="92" y="14"/>
                </a:lnTo>
                <a:lnTo>
                  <a:pt x="92" y="16"/>
                </a:lnTo>
                <a:lnTo>
                  <a:pt x="94" y="16"/>
                </a:lnTo>
                <a:lnTo>
                  <a:pt x="94" y="16"/>
                </a:lnTo>
                <a:lnTo>
                  <a:pt x="94" y="16"/>
                </a:lnTo>
                <a:lnTo>
                  <a:pt x="96" y="22"/>
                </a:lnTo>
                <a:lnTo>
                  <a:pt x="94" y="22"/>
                </a:lnTo>
                <a:lnTo>
                  <a:pt x="96" y="24"/>
                </a:lnTo>
                <a:lnTo>
                  <a:pt x="96" y="26"/>
                </a:lnTo>
                <a:lnTo>
                  <a:pt x="94" y="28"/>
                </a:lnTo>
                <a:lnTo>
                  <a:pt x="94" y="28"/>
                </a:lnTo>
                <a:lnTo>
                  <a:pt x="94" y="30"/>
                </a:lnTo>
                <a:lnTo>
                  <a:pt x="94" y="32"/>
                </a:lnTo>
                <a:lnTo>
                  <a:pt x="94" y="34"/>
                </a:lnTo>
                <a:lnTo>
                  <a:pt x="96" y="36"/>
                </a:lnTo>
                <a:lnTo>
                  <a:pt x="96" y="36"/>
                </a:lnTo>
                <a:lnTo>
                  <a:pt x="94" y="36"/>
                </a:lnTo>
                <a:lnTo>
                  <a:pt x="94" y="38"/>
                </a:lnTo>
                <a:lnTo>
                  <a:pt x="94" y="38"/>
                </a:lnTo>
                <a:lnTo>
                  <a:pt x="96" y="38"/>
                </a:lnTo>
                <a:lnTo>
                  <a:pt x="96" y="40"/>
                </a:lnTo>
                <a:lnTo>
                  <a:pt x="96" y="40"/>
                </a:lnTo>
                <a:lnTo>
                  <a:pt x="96" y="40"/>
                </a:lnTo>
                <a:lnTo>
                  <a:pt x="96" y="42"/>
                </a:lnTo>
                <a:lnTo>
                  <a:pt x="98" y="44"/>
                </a:lnTo>
                <a:lnTo>
                  <a:pt x="100" y="46"/>
                </a:lnTo>
                <a:lnTo>
                  <a:pt x="102" y="50"/>
                </a:lnTo>
                <a:lnTo>
                  <a:pt x="102" y="50"/>
                </a:lnTo>
                <a:lnTo>
                  <a:pt x="102" y="50"/>
                </a:lnTo>
                <a:lnTo>
                  <a:pt x="104" y="50"/>
                </a:lnTo>
                <a:lnTo>
                  <a:pt x="104" y="50"/>
                </a:lnTo>
                <a:lnTo>
                  <a:pt x="104" y="52"/>
                </a:lnTo>
                <a:lnTo>
                  <a:pt x="102" y="52"/>
                </a:lnTo>
                <a:lnTo>
                  <a:pt x="102" y="52"/>
                </a:lnTo>
                <a:lnTo>
                  <a:pt x="100" y="52"/>
                </a:lnTo>
                <a:lnTo>
                  <a:pt x="98" y="52"/>
                </a:lnTo>
                <a:lnTo>
                  <a:pt x="98" y="52"/>
                </a:lnTo>
                <a:lnTo>
                  <a:pt x="96" y="52"/>
                </a:lnTo>
                <a:lnTo>
                  <a:pt x="96" y="52"/>
                </a:lnTo>
                <a:lnTo>
                  <a:pt x="96" y="52"/>
                </a:lnTo>
                <a:lnTo>
                  <a:pt x="96" y="52"/>
                </a:lnTo>
                <a:lnTo>
                  <a:pt x="94" y="52"/>
                </a:lnTo>
                <a:lnTo>
                  <a:pt x="94" y="52"/>
                </a:lnTo>
                <a:lnTo>
                  <a:pt x="94" y="52"/>
                </a:lnTo>
                <a:lnTo>
                  <a:pt x="92" y="52"/>
                </a:lnTo>
                <a:lnTo>
                  <a:pt x="90" y="52"/>
                </a:lnTo>
                <a:lnTo>
                  <a:pt x="86" y="52"/>
                </a:lnTo>
                <a:lnTo>
                  <a:pt x="86" y="52"/>
                </a:lnTo>
                <a:lnTo>
                  <a:pt x="82" y="52"/>
                </a:lnTo>
                <a:lnTo>
                  <a:pt x="82" y="52"/>
                </a:lnTo>
                <a:lnTo>
                  <a:pt x="82" y="54"/>
                </a:lnTo>
                <a:lnTo>
                  <a:pt x="82" y="54"/>
                </a:lnTo>
                <a:lnTo>
                  <a:pt x="82" y="54"/>
                </a:lnTo>
                <a:lnTo>
                  <a:pt x="80" y="54"/>
                </a:lnTo>
                <a:lnTo>
                  <a:pt x="80" y="54"/>
                </a:lnTo>
                <a:lnTo>
                  <a:pt x="80" y="56"/>
                </a:lnTo>
                <a:lnTo>
                  <a:pt x="80" y="56"/>
                </a:lnTo>
                <a:lnTo>
                  <a:pt x="78" y="56"/>
                </a:lnTo>
                <a:lnTo>
                  <a:pt x="80" y="58"/>
                </a:lnTo>
                <a:lnTo>
                  <a:pt x="80" y="58"/>
                </a:lnTo>
                <a:lnTo>
                  <a:pt x="84" y="64"/>
                </a:lnTo>
                <a:lnTo>
                  <a:pt x="84" y="64"/>
                </a:lnTo>
                <a:lnTo>
                  <a:pt x="84" y="64"/>
                </a:lnTo>
                <a:lnTo>
                  <a:pt x="88" y="68"/>
                </a:lnTo>
                <a:lnTo>
                  <a:pt x="88" y="68"/>
                </a:lnTo>
                <a:lnTo>
                  <a:pt x="92" y="70"/>
                </a:lnTo>
                <a:lnTo>
                  <a:pt x="92" y="70"/>
                </a:lnTo>
                <a:lnTo>
                  <a:pt x="92" y="70"/>
                </a:lnTo>
                <a:lnTo>
                  <a:pt x="94" y="72"/>
                </a:lnTo>
                <a:lnTo>
                  <a:pt x="96" y="74"/>
                </a:lnTo>
                <a:lnTo>
                  <a:pt x="98" y="76"/>
                </a:lnTo>
                <a:lnTo>
                  <a:pt x="98" y="76"/>
                </a:lnTo>
                <a:lnTo>
                  <a:pt x="98" y="78"/>
                </a:lnTo>
                <a:lnTo>
                  <a:pt x="100" y="82"/>
                </a:lnTo>
                <a:lnTo>
                  <a:pt x="100" y="82"/>
                </a:lnTo>
                <a:lnTo>
                  <a:pt x="100" y="82"/>
                </a:lnTo>
                <a:lnTo>
                  <a:pt x="100" y="82"/>
                </a:lnTo>
                <a:lnTo>
                  <a:pt x="100" y="84"/>
                </a:lnTo>
                <a:lnTo>
                  <a:pt x="100" y="86"/>
                </a:lnTo>
                <a:lnTo>
                  <a:pt x="102" y="86"/>
                </a:lnTo>
                <a:lnTo>
                  <a:pt x="102" y="88"/>
                </a:lnTo>
                <a:lnTo>
                  <a:pt x="102" y="88"/>
                </a:lnTo>
                <a:lnTo>
                  <a:pt x="102" y="88"/>
                </a:lnTo>
                <a:lnTo>
                  <a:pt x="104" y="88"/>
                </a:lnTo>
                <a:lnTo>
                  <a:pt x="104" y="88"/>
                </a:lnTo>
                <a:lnTo>
                  <a:pt x="104" y="90"/>
                </a:lnTo>
                <a:lnTo>
                  <a:pt x="102" y="90"/>
                </a:lnTo>
                <a:lnTo>
                  <a:pt x="102" y="92"/>
                </a:lnTo>
                <a:lnTo>
                  <a:pt x="102" y="92"/>
                </a:lnTo>
                <a:lnTo>
                  <a:pt x="102" y="92"/>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6" name="Freeform 222"/>
          <p:cNvSpPr>
            <a:spLocks noEditPoints="1"/>
          </p:cNvSpPr>
          <p:nvPr/>
        </p:nvSpPr>
        <p:spPr bwMode="auto">
          <a:xfrm>
            <a:off x="4362450" y="3348038"/>
            <a:ext cx="142875" cy="171450"/>
          </a:xfrm>
          <a:custGeom>
            <a:avLst/>
            <a:gdLst/>
            <a:ahLst/>
            <a:cxnLst>
              <a:cxn ang="0">
                <a:pos x="58" y="92"/>
              </a:cxn>
              <a:cxn ang="0">
                <a:pos x="66" y="92"/>
              </a:cxn>
              <a:cxn ang="0">
                <a:pos x="64" y="92"/>
              </a:cxn>
              <a:cxn ang="0">
                <a:pos x="46" y="6"/>
              </a:cxn>
              <a:cxn ang="0">
                <a:pos x="50" y="8"/>
              </a:cxn>
              <a:cxn ang="0">
                <a:pos x="58" y="18"/>
              </a:cxn>
              <a:cxn ang="0">
                <a:pos x="64" y="20"/>
              </a:cxn>
              <a:cxn ang="0">
                <a:pos x="70" y="14"/>
              </a:cxn>
              <a:cxn ang="0">
                <a:pos x="84" y="18"/>
              </a:cxn>
              <a:cxn ang="0">
                <a:pos x="86" y="22"/>
              </a:cxn>
              <a:cxn ang="0">
                <a:pos x="86" y="30"/>
              </a:cxn>
              <a:cxn ang="0">
                <a:pos x="90" y="34"/>
              </a:cxn>
              <a:cxn ang="0">
                <a:pos x="86" y="48"/>
              </a:cxn>
              <a:cxn ang="0">
                <a:pos x="82" y="62"/>
              </a:cxn>
              <a:cxn ang="0">
                <a:pos x="80" y="74"/>
              </a:cxn>
              <a:cxn ang="0">
                <a:pos x="82" y="84"/>
              </a:cxn>
              <a:cxn ang="0">
                <a:pos x="86" y="88"/>
              </a:cxn>
              <a:cxn ang="0">
                <a:pos x="84" y="94"/>
              </a:cxn>
              <a:cxn ang="0">
                <a:pos x="80" y="94"/>
              </a:cxn>
              <a:cxn ang="0">
                <a:pos x="80" y="90"/>
              </a:cxn>
              <a:cxn ang="0">
                <a:pos x="76" y="94"/>
              </a:cxn>
              <a:cxn ang="0">
                <a:pos x="68" y="92"/>
              </a:cxn>
              <a:cxn ang="0">
                <a:pos x="72" y="90"/>
              </a:cxn>
              <a:cxn ang="0">
                <a:pos x="68" y="92"/>
              </a:cxn>
              <a:cxn ang="0">
                <a:pos x="56" y="92"/>
              </a:cxn>
              <a:cxn ang="0">
                <a:pos x="54" y="94"/>
              </a:cxn>
              <a:cxn ang="0">
                <a:pos x="50" y="92"/>
              </a:cxn>
              <a:cxn ang="0">
                <a:pos x="50" y="94"/>
              </a:cxn>
              <a:cxn ang="0">
                <a:pos x="52" y="92"/>
              </a:cxn>
              <a:cxn ang="0">
                <a:pos x="48" y="94"/>
              </a:cxn>
              <a:cxn ang="0">
                <a:pos x="38" y="96"/>
              </a:cxn>
              <a:cxn ang="0">
                <a:pos x="30" y="100"/>
              </a:cxn>
              <a:cxn ang="0">
                <a:pos x="26" y="102"/>
              </a:cxn>
              <a:cxn ang="0">
                <a:pos x="18" y="106"/>
              </a:cxn>
              <a:cxn ang="0">
                <a:pos x="16" y="104"/>
              </a:cxn>
              <a:cxn ang="0">
                <a:pos x="16" y="94"/>
              </a:cxn>
              <a:cxn ang="0">
                <a:pos x="18" y="86"/>
              </a:cxn>
              <a:cxn ang="0">
                <a:pos x="16" y="82"/>
              </a:cxn>
              <a:cxn ang="0">
                <a:pos x="12" y="76"/>
              </a:cxn>
              <a:cxn ang="0">
                <a:pos x="4" y="74"/>
              </a:cxn>
              <a:cxn ang="0">
                <a:pos x="2" y="70"/>
              </a:cxn>
              <a:cxn ang="0">
                <a:pos x="4" y="68"/>
              </a:cxn>
              <a:cxn ang="0">
                <a:pos x="4" y="58"/>
              </a:cxn>
              <a:cxn ang="0">
                <a:pos x="4" y="52"/>
              </a:cxn>
              <a:cxn ang="0">
                <a:pos x="8" y="48"/>
              </a:cxn>
              <a:cxn ang="0">
                <a:pos x="10" y="46"/>
              </a:cxn>
              <a:cxn ang="0">
                <a:pos x="6" y="42"/>
              </a:cxn>
              <a:cxn ang="0">
                <a:pos x="14" y="40"/>
              </a:cxn>
              <a:cxn ang="0">
                <a:pos x="12" y="34"/>
              </a:cxn>
              <a:cxn ang="0">
                <a:pos x="12" y="30"/>
              </a:cxn>
              <a:cxn ang="0">
                <a:pos x="12" y="24"/>
              </a:cxn>
              <a:cxn ang="0">
                <a:pos x="8" y="20"/>
              </a:cxn>
              <a:cxn ang="0">
                <a:pos x="8" y="14"/>
              </a:cxn>
              <a:cxn ang="0">
                <a:pos x="10" y="10"/>
              </a:cxn>
              <a:cxn ang="0">
                <a:pos x="16" y="6"/>
              </a:cxn>
              <a:cxn ang="0">
                <a:pos x="24" y="10"/>
              </a:cxn>
              <a:cxn ang="0">
                <a:pos x="24" y="8"/>
              </a:cxn>
              <a:cxn ang="0">
                <a:pos x="30" y="6"/>
              </a:cxn>
              <a:cxn ang="0">
                <a:pos x="32" y="4"/>
              </a:cxn>
              <a:cxn ang="0">
                <a:pos x="36" y="4"/>
              </a:cxn>
              <a:cxn ang="0">
                <a:pos x="38" y="10"/>
              </a:cxn>
              <a:cxn ang="0">
                <a:pos x="42" y="6"/>
              </a:cxn>
            </a:cxnLst>
            <a:rect l="0" t="0" r="r" b="b"/>
            <a:pathLst>
              <a:path w="90" h="108">
                <a:moveTo>
                  <a:pt x="82" y="94"/>
                </a:moveTo>
                <a:lnTo>
                  <a:pt x="80" y="94"/>
                </a:lnTo>
                <a:lnTo>
                  <a:pt x="80" y="94"/>
                </a:lnTo>
                <a:lnTo>
                  <a:pt x="82" y="94"/>
                </a:lnTo>
                <a:lnTo>
                  <a:pt x="82" y="94"/>
                </a:lnTo>
                <a:close/>
                <a:moveTo>
                  <a:pt x="56" y="94"/>
                </a:moveTo>
                <a:lnTo>
                  <a:pt x="58" y="92"/>
                </a:lnTo>
                <a:lnTo>
                  <a:pt x="58" y="92"/>
                </a:lnTo>
                <a:lnTo>
                  <a:pt x="60" y="92"/>
                </a:lnTo>
                <a:lnTo>
                  <a:pt x="60" y="92"/>
                </a:lnTo>
                <a:lnTo>
                  <a:pt x="62" y="92"/>
                </a:lnTo>
                <a:lnTo>
                  <a:pt x="62" y="92"/>
                </a:lnTo>
                <a:lnTo>
                  <a:pt x="62" y="92"/>
                </a:lnTo>
                <a:lnTo>
                  <a:pt x="64" y="92"/>
                </a:lnTo>
                <a:lnTo>
                  <a:pt x="64" y="92"/>
                </a:lnTo>
                <a:lnTo>
                  <a:pt x="66" y="92"/>
                </a:lnTo>
                <a:lnTo>
                  <a:pt x="66" y="92"/>
                </a:lnTo>
                <a:lnTo>
                  <a:pt x="66" y="92"/>
                </a:lnTo>
                <a:lnTo>
                  <a:pt x="68" y="92"/>
                </a:lnTo>
                <a:lnTo>
                  <a:pt x="68" y="92"/>
                </a:lnTo>
                <a:lnTo>
                  <a:pt x="66" y="92"/>
                </a:lnTo>
                <a:lnTo>
                  <a:pt x="64" y="92"/>
                </a:lnTo>
                <a:lnTo>
                  <a:pt x="64" y="92"/>
                </a:lnTo>
                <a:lnTo>
                  <a:pt x="64" y="92"/>
                </a:lnTo>
                <a:lnTo>
                  <a:pt x="58" y="94"/>
                </a:lnTo>
                <a:lnTo>
                  <a:pt x="58" y="94"/>
                </a:lnTo>
                <a:lnTo>
                  <a:pt x="58" y="94"/>
                </a:lnTo>
                <a:lnTo>
                  <a:pt x="58" y="94"/>
                </a:lnTo>
                <a:lnTo>
                  <a:pt x="56" y="94"/>
                </a:lnTo>
                <a:lnTo>
                  <a:pt x="56" y="94"/>
                </a:lnTo>
                <a:lnTo>
                  <a:pt x="56" y="94"/>
                </a:lnTo>
                <a:close/>
                <a:moveTo>
                  <a:pt x="46" y="6"/>
                </a:moveTo>
                <a:lnTo>
                  <a:pt x="46" y="6"/>
                </a:lnTo>
                <a:lnTo>
                  <a:pt x="46" y="8"/>
                </a:lnTo>
                <a:lnTo>
                  <a:pt x="48" y="8"/>
                </a:lnTo>
                <a:lnTo>
                  <a:pt x="48" y="8"/>
                </a:lnTo>
                <a:lnTo>
                  <a:pt x="48" y="8"/>
                </a:lnTo>
                <a:lnTo>
                  <a:pt x="50" y="8"/>
                </a:lnTo>
                <a:lnTo>
                  <a:pt x="50" y="8"/>
                </a:lnTo>
                <a:lnTo>
                  <a:pt x="50" y="8"/>
                </a:lnTo>
                <a:lnTo>
                  <a:pt x="52" y="8"/>
                </a:lnTo>
                <a:lnTo>
                  <a:pt x="54" y="12"/>
                </a:lnTo>
                <a:lnTo>
                  <a:pt x="54" y="14"/>
                </a:lnTo>
                <a:lnTo>
                  <a:pt x="56" y="16"/>
                </a:lnTo>
                <a:lnTo>
                  <a:pt x="56" y="16"/>
                </a:lnTo>
                <a:lnTo>
                  <a:pt x="56" y="16"/>
                </a:lnTo>
                <a:lnTo>
                  <a:pt x="56" y="16"/>
                </a:lnTo>
                <a:lnTo>
                  <a:pt x="58" y="18"/>
                </a:lnTo>
                <a:lnTo>
                  <a:pt x="58" y="18"/>
                </a:lnTo>
                <a:lnTo>
                  <a:pt x="58" y="18"/>
                </a:lnTo>
                <a:lnTo>
                  <a:pt x="60" y="18"/>
                </a:lnTo>
                <a:lnTo>
                  <a:pt x="60" y="18"/>
                </a:lnTo>
                <a:lnTo>
                  <a:pt x="62" y="18"/>
                </a:lnTo>
                <a:lnTo>
                  <a:pt x="64" y="20"/>
                </a:lnTo>
                <a:lnTo>
                  <a:pt x="64" y="20"/>
                </a:lnTo>
                <a:lnTo>
                  <a:pt x="64" y="20"/>
                </a:lnTo>
                <a:lnTo>
                  <a:pt x="64" y="18"/>
                </a:lnTo>
                <a:lnTo>
                  <a:pt x="64" y="18"/>
                </a:lnTo>
                <a:lnTo>
                  <a:pt x="64" y="18"/>
                </a:lnTo>
                <a:lnTo>
                  <a:pt x="66" y="16"/>
                </a:lnTo>
                <a:lnTo>
                  <a:pt x="68" y="16"/>
                </a:lnTo>
                <a:lnTo>
                  <a:pt x="70" y="16"/>
                </a:lnTo>
                <a:lnTo>
                  <a:pt x="70" y="14"/>
                </a:lnTo>
                <a:lnTo>
                  <a:pt x="70" y="14"/>
                </a:lnTo>
                <a:lnTo>
                  <a:pt x="70" y="14"/>
                </a:lnTo>
                <a:lnTo>
                  <a:pt x="72" y="14"/>
                </a:lnTo>
                <a:lnTo>
                  <a:pt x="72" y="14"/>
                </a:lnTo>
                <a:lnTo>
                  <a:pt x="74" y="14"/>
                </a:lnTo>
                <a:lnTo>
                  <a:pt x="78" y="14"/>
                </a:lnTo>
                <a:lnTo>
                  <a:pt x="80" y="14"/>
                </a:lnTo>
                <a:lnTo>
                  <a:pt x="82" y="16"/>
                </a:lnTo>
                <a:lnTo>
                  <a:pt x="84" y="18"/>
                </a:lnTo>
                <a:lnTo>
                  <a:pt x="84" y="18"/>
                </a:lnTo>
                <a:lnTo>
                  <a:pt x="84" y="20"/>
                </a:lnTo>
                <a:lnTo>
                  <a:pt x="84" y="20"/>
                </a:lnTo>
                <a:lnTo>
                  <a:pt x="86" y="22"/>
                </a:lnTo>
                <a:lnTo>
                  <a:pt x="86" y="22"/>
                </a:lnTo>
                <a:lnTo>
                  <a:pt x="86" y="22"/>
                </a:lnTo>
                <a:lnTo>
                  <a:pt x="86" y="24"/>
                </a:lnTo>
                <a:lnTo>
                  <a:pt x="86" y="22"/>
                </a:lnTo>
                <a:lnTo>
                  <a:pt x="88" y="22"/>
                </a:lnTo>
                <a:lnTo>
                  <a:pt x="88" y="22"/>
                </a:lnTo>
                <a:lnTo>
                  <a:pt x="88" y="24"/>
                </a:lnTo>
                <a:lnTo>
                  <a:pt x="88" y="26"/>
                </a:lnTo>
                <a:lnTo>
                  <a:pt x="88" y="26"/>
                </a:lnTo>
                <a:lnTo>
                  <a:pt x="86" y="28"/>
                </a:lnTo>
                <a:lnTo>
                  <a:pt x="86" y="28"/>
                </a:lnTo>
                <a:lnTo>
                  <a:pt x="86" y="30"/>
                </a:lnTo>
                <a:lnTo>
                  <a:pt x="88" y="30"/>
                </a:lnTo>
                <a:lnTo>
                  <a:pt x="88" y="32"/>
                </a:lnTo>
                <a:lnTo>
                  <a:pt x="88" y="32"/>
                </a:lnTo>
                <a:lnTo>
                  <a:pt x="88" y="34"/>
                </a:lnTo>
                <a:lnTo>
                  <a:pt x="88" y="34"/>
                </a:lnTo>
                <a:lnTo>
                  <a:pt x="90" y="34"/>
                </a:lnTo>
                <a:lnTo>
                  <a:pt x="90" y="34"/>
                </a:lnTo>
                <a:lnTo>
                  <a:pt x="90" y="34"/>
                </a:lnTo>
                <a:lnTo>
                  <a:pt x="90" y="36"/>
                </a:lnTo>
                <a:lnTo>
                  <a:pt x="90" y="42"/>
                </a:lnTo>
                <a:lnTo>
                  <a:pt x="90" y="42"/>
                </a:lnTo>
                <a:lnTo>
                  <a:pt x="90" y="44"/>
                </a:lnTo>
                <a:lnTo>
                  <a:pt x="88" y="44"/>
                </a:lnTo>
                <a:lnTo>
                  <a:pt x="88" y="46"/>
                </a:lnTo>
                <a:lnTo>
                  <a:pt x="86" y="48"/>
                </a:lnTo>
                <a:lnTo>
                  <a:pt x="86" y="48"/>
                </a:lnTo>
                <a:lnTo>
                  <a:pt x="86" y="50"/>
                </a:lnTo>
                <a:lnTo>
                  <a:pt x="86" y="50"/>
                </a:lnTo>
                <a:lnTo>
                  <a:pt x="84" y="52"/>
                </a:lnTo>
                <a:lnTo>
                  <a:pt x="84" y="56"/>
                </a:lnTo>
                <a:lnTo>
                  <a:pt x="84" y="58"/>
                </a:lnTo>
                <a:lnTo>
                  <a:pt x="82" y="62"/>
                </a:lnTo>
                <a:lnTo>
                  <a:pt x="82" y="62"/>
                </a:lnTo>
                <a:lnTo>
                  <a:pt x="82" y="62"/>
                </a:lnTo>
                <a:lnTo>
                  <a:pt x="80" y="66"/>
                </a:lnTo>
                <a:lnTo>
                  <a:pt x="80" y="66"/>
                </a:lnTo>
                <a:lnTo>
                  <a:pt x="80" y="68"/>
                </a:lnTo>
                <a:lnTo>
                  <a:pt x="80" y="68"/>
                </a:lnTo>
                <a:lnTo>
                  <a:pt x="80" y="70"/>
                </a:lnTo>
                <a:lnTo>
                  <a:pt x="80" y="70"/>
                </a:lnTo>
                <a:lnTo>
                  <a:pt x="80" y="72"/>
                </a:lnTo>
                <a:lnTo>
                  <a:pt x="80" y="74"/>
                </a:lnTo>
                <a:lnTo>
                  <a:pt x="80" y="76"/>
                </a:lnTo>
                <a:lnTo>
                  <a:pt x="80" y="76"/>
                </a:lnTo>
                <a:lnTo>
                  <a:pt x="80" y="76"/>
                </a:lnTo>
                <a:lnTo>
                  <a:pt x="82" y="78"/>
                </a:lnTo>
                <a:lnTo>
                  <a:pt x="82" y="78"/>
                </a:lnTo>
                <a:lnTo>
                  <a:pt x="82" y="80"/>
                </a:lnTo>
                <a:lnTo>
                  <a:pt x="82" y="82"/>
                </a:lnTo>
                <a:lnTo>
                  <a:pt x="82" y="84"/>
                </a:lnTo>
                <a:lnTo>
                  <a:pt x="84" y="86"/>
                </a:lnTo>
                <a:lnTo>
                  <a:pt x="84" y="86"/>
                </a:lnTo>
                <a:lnTo>
                  <a:pt x="84" y="86"/>
                </a:lnTo>
                <a:lnTo>
                  <a:pt x="84" y="86"/>
                </a:lnTo>
                <a:lnTo>
                  <a:pt x="86" y="86"/>
                </a:lnTo>
                <a:lnTo>
                  <a:pt x="86" y="86"/>
                </a:lnTo>
                <a:lnTo>
                  <a:pt x="86" y="86"/>
                </a:lnTo>
                <a:lnTo>
                  <a:pt x="86" y="88"/>
                </a:lnTo>
                <a:lnTo>
                  <a:pt x="86" y="90"/>
                </a:lnTo>
                <a:lnTo>
                  <a:pt x="86" y="92"/>
                </a:lnTo>
                <a:lnTo>
                  <a:pt x="86" y="92"/>
                </a:lnTo>
                <a:lnTo>
                  <a:pt x="86" y="94"/>
                </a:lnTo>
                <a:lnTo>
                  <a:pt x="86" y="94"/>
                </a:lnTo>
                <a:lnTo>
                  <a:pt x="86" y="94"/>
                </a:lnTo>
                <a:lnTo>
                  <a:pt x="86" y="94"/>
                </a:lnTo>
                <a:lnTo>
                  <a:pt x="84" y="94"/>
                </a:lnTo>
                <a:lnTo>
                  <a:pt x="84" y="94"/>
                </a:lnTo>
                <a:lnTo>
                  <a:pt x="84" y="94"/>
                </a:lnTo>
                <a:lnTo>
                  <a:pt x="84" y="94"/>
                </a:lnTo>
                <a:lnTo>
                  <a:pt x="86" y="94"/>
                </a:lnTo>
                <a:lnTo>
                  <a:pt x="84" y="94"/>
                </a:lnTo>
                <a:lnTo>
                  <a:pt x="84" y="94"/>
                </a:lnTo>
                <a:lnTo>
                  <a:pt x="82" y="94"/>
                </a:lnTo>
                <a:lnTo>
                  <a:pt x="80" y="94"/>
                </a:lnTo>
                <a:lnTo>
                  <a:pt x="80" y="92"/>
                </a:lnTo>
                <a:lnTo>
                  <a:pt x="80" y="92"/>
                </a:lnTo>
                <a:lnTo>
                  <a:pt x="80" y="92"/>
                </a:lnTo>
                <a:lnTo>
                  <a:pt x="80" y="90"/>
                </a:lnTo>
                <a:lnTo>
                  <a:pt x="82" y="90"/>
                </a:lnTo>
                <a:lnTo>
                  <a:pt x="80" y="90"/>
                </a:lnTo>
                <a:lnTo>
                  <a:pt x="80" y="90"/>
                </a:lnTo>
                <a:lnTo>
                  <a:pt x="80" y="90"/>
                </a:lnTo>
                <a:lnTo>
                  <a:pt x="80" y="92"/>
                </a:lnTo>
                <a:lnTo>
                  <a:pt x="78" y="92"/>
                </a:lnTo>
                <a:lnTo>
                  <a:pt x="78" y="94"/>
                </a:lnTo>
                <a:lnTo>
                  <a:pt x="78" y="94"/>
                </a:lnTo>
                <a:lnTo>
                  <a:pt x="78" y="94"/>
                </a:lnTo>
                <a:lnTo>
                  <a:pt x="78" y="94"/>
                </a:lnTo>
                <a:lnTo>
                  <a:pt x="76" y="94"/>
                </a:lnTo>
                <a:lnTo>
                  <a:pt x="76" y="94"/>
                </a:lnTo>
                <a:lnTo>
                  <a:pt x="76" y="94"/>
                </a:lnTo>
                <a:lnTo>
                  <a:pt x="74" y="94"/>
                </a:lnTo>
                <a:lnTo>
                  <a:pt x="74" y="94"/>
                </a:lnTo>
                <a:lnTo>
                  <a:pt x="72" y="92"/>
                </a:lnTo>
                <a:lnTo>
                  <a:pt x="72" y="92"/>
                </a:lnTo>
                <a:lnTo>
                  <a:pt x="68" y="92"/>
                </a:lnTo>
                <a:lnTo>
                  <a:pt x="68" y="92"/>
                </a:lnTo>
                <a:lnTo>
                  <a:pt x="68" y="92"/>
                </a:lnTo>
                <a:lnTo>
                  <a:pt x="70" y="92"/>
                </a:lnTo>
                <a:lnTo>
                  <a:pt x="70" y="92"/>
                </a:lnTo>
                <a:lnTo>
                  <a:pt x="70" y="92"/>
                </a:lnTo>
                <a:lnTo>
                  <a:pt x="72" y="92"/>
                </a:lnTo>
                <a:lnTo>
                  <a:pt x="72" y="92"/>
                </a:lnTo>
                <a:lnTo>
                  <a:pt x="72" y="92"/>
                </a:lnTo>
                <a:lnTo>
                  <a:pt x="72" y="90"/>
                </a:lnTo>
                <a:lnTo>
                  <a:pt x="72" y="90"/>
                </a:lnTo>
                <a:lnTo>
                  <a:pt x="70" y="90"/>
                </a:lnTo>
                <a:lnTo>
                  <a:pt x="72" y="90"/>
                </a:lnTo>
                <a:lnTo>
                  <a:pt x="72" y="90"/>
                </a:lnTo>
                <a:lnTo>
                  <a:pt x="72" y="92"/>
                </a:lnTo>
                <a:lnTo>
                  <a:pt x="72" y="92"/>
                </a:lnTo>
                <a:lnTo>
                  <a:pt x="70" y="92"/>
                </a:lnTo>
                <a:lnTo>
                  <a:pt x="70" y="90"/>
                </a:lnTo>
                <a:lnTo>
                  <a:pt x="68" y="92"/>
                </a:lnTo>
                <a:lnTo>
                  <a:pt x="64" y="92"/>
                </a:lnTo>
                <a:lnTo>
                  <a:pt x="62" y="92"/>
                </a:lnTo>
                <a:lnTo>
                  <a:pt x="62" y="92"/>
                </a:lnTo>
                <a:lnTo>
                  <a:pt x="60" y="92"/>
                </a:lnTo>
                <a:lnTo>
                  <a:pt x="60" y="92"/>
                </a:lnTo>
                <a:lnTo>
                  <a:pt x="58" y="92"/>
                </a:lnTo>
                <a:lnTo>
                  <a:pt x="56" y="92"/>
                </a:lnTo>
                <a:lnTo>
                  <a:pt x="56" y="92"/>
                </a:lnTo>
                <a:lnTo>
                  <a:pt x="56" y="94"/>
                </a:lnTo>
                <a:lnTo>
                  <a:pt x="56" y="94"/>
                </a:lnTo>
                <a:lnTo>
                  <a:pt x="56" y="94"/>
                </a:lnTo>
                <a:lnTo>
                  <a:pt x="56" y="94"/>
                </a:lnTo>
                <a:lnTo>
                  <a:pt x="56" y="94"/>
                </a:lnTo>
                <a:lnTo>
                  <a:pt x="54" y="94"/>
                </a:lnTo>
                <a:lnTo>
                  <a:pt x="54" y="94"/>
                </a:lnTo>
                <a:lnTo>
                  <a:pt x="54" y="94"/>
                </a:lnTo>
                <a:lnTo>
                  <a:pt x="54" y="92"/>
                </a:lnTo>
                <a:lnTo>
                  <a:pt x="54" y="92"/>
                </a:lnTo>
                <a:lnTo>
                  <a:pt x="52" y="92"/>
                </a:lnTo>
                <a:lnTo>
                  <a:pt x="52" y="94"/>
                </a:lnTo>
                <a:lnTo>
                  <a:pt x="52" y="92"/>
                </a:lnTo>
                <a:lnTo>
                  <a:pt x="50" y="92"/>
                </a:lnTo>
                <a:lnTo>
                  <a:pt x="50" y="92"/>
                </a:lnTo>
                <a:lnTo>
                  <a:pt x="50" y="92"/>
                </a:lnTo>
                <a:lnTo>
                  <a:pt x="50" y="92"/>
                </a:lnTo>
                <a:lnTo>
                  <a:pt x="48" y="92"/>
                </a:lnTo>
                <a:lnTo>
                  <a:pt x="48" y="92"/>
                </a:lnTo>
                <a:lnTo>
                  <a:pt x="48" y="92"/>
                </a:lnTo>
                <a:lnTo>
                  <a:pt x="48" y="92"/>
                </a:lnTo>
                <a:lnTo>
                  <a:pt x="50" y="92"/>
                </a:lnTo>
                <a:lnTo>
                  <a:pt x="50" y="92"/>
                </a:lnTo>
                <a:lnTo>
                  <a:pt x="50" y="94"/>
                </a:lnTo>
                <a:lnTo>
                  <a:pt x="48" y="94"/>
                </a:lnTo>
                <a:lnTo>
                  <a:pt x="48" y="94"/>
                </a:lnTo>
                <a:lnTo>
                  <a:pt x="48" y="94"/>
                </a:lnTo>
                <a:lnTo>
                  <a:pt x="48" y="94"/>
                </a:lnTo>
                <a:lnTo>
                  <a:pt x="50" y="94"/>
                </a:lnTo>
                <a:lnTo>
                  <a:pt x="50" y="94"/>
                </a:lnTo>
                <a:lnTo>
                  <a:pt x="50" y="92"/>
                </a:lnTo>
                <a:lnTo>
                  <a:pt x="52" y="92"/>
                </a:lnTo>
                <a:lnTo>
                  <a:pt x="52" y="94"/>
                </a:lnTo>
                <a:lnTo>
                  <a:pt x="52" y="94"/>
                </a:lnTo>
                <a:lnTo>
                  <a:pt x="52" y="94"/>
                </a:lnTo>
                <a:lnTo>
                  <a:pt x="52" y="92"/>
                </a:lnTo>
                <a:lnTo>
                  <a:pt x="54" y="94"/>
                </a:lnTo>
                <a:lnTo>
                  <a:pt x="54" y="94"/>
                </a:lnTo>
                <a:lnTo>
                  <a:pt x="48" y="94"/>
                </a:lnTo>
                <a:lnTo>
                  <a:pt x="48" y="94"/>
                </a:lnTo>
                <a:lnTo>
                  <a:pt x="48" y="94"/>
                </a:lnTo>
                <a:lnTo>
                  <a:pt x="48" y="94"/>
                </a:lnTo>
                <a:lnTo>
                  <a:pt x="46" y="94"/>
                </a:lnTo>
                <a:lnTo>
                  <a:pt x="42" y="96"/>
                </a:lnTo>
                <a:lnTo>
                  <a:pt x="40" y="96"/>
                </a:lnTo>
                <a:lnTo>
                  <a:pt x="40" y="96"/>
                </a:lnTo>
                <a:lnTo>
                  <a:pt x="40" y="96"/>
                </a:lnTo>
                <a:lnTo>
                  <a:pt x="38" y="96"/>
                </a:lnTo>
                <a:lnTo>
                  <a:pt x="38" y="98"/>
                </a:lnTo>
                <a:lnTo>
                  <a:pt x="36" y="98"/>
                </a:lnTo>
                <a:lnTo>
                  <a:pt x="36" y="98"/>
                </a:lnTo>
                <a:lnTo>
                  <a:pt x="34" y="98"/>
                </a:lnTo>
                <a:lnTo>
                  <a:pt x="34" y="98"/>
                </a:lnTo>
                <a:lnTo>
                  <a:pt x="32" y="100"/>
                </a:lnTo>
                <a:lnTo>
                  <a:pt x="30" y="100"/>
                </a:lnTo>
                <a:lnTo>
                  <a:pt x="30" y="100"/>
                </a:lnTo>
                <a:lnTo>
                  <a:pt x="30" y="100"/>
                </a:lnTo>
                <a:lnTo>
                  <a:pt x="30" y="100"/>
                </a:lnTo>
                <a:lnTo>
                  <a:pt x="28" y="102"/>
                </a:lnTo>
                <a:lnTo>
                  <a:pt x="28" y="102"/>
                </a:lnTo>
                <a:lnTo>
                  <a:pt x="28" y="102"/>
                </a:lnTo>
                <a:lnTo>
                  <a:pt x="26" y="102"/>
                </a:lnTo>
                <a:lnTo>
                  <a:pt x="26" y="102"/>
                </a:lnTo>
                <a:lnTo>
                  <a:pt x="26" y="102"/>
                </a:lnTo>
                <a:lnTo>
                  <a:pt x="26" y="102"/>
                </a:lnTo>
                <a:lnTo>
                  <a:pt x="24" y="104"/>
                </a:lnTo>
                <a:lnTo>
                  <a:pt x="24" y="104"/>
                </a:lnTo>
                <a:lnTo>
                  <a:pt x="22" y="104"/>
                </a:lnTo>
                <a:lnTo>
                  <a:pt x="22" y="104"/>
                </a:lnTo>
                <a:lnTo>
                  <a:pt x="22" y="104"/>
                </a:lnTo>
                <a:lnTo>
                  <a:pt x="20" y="106"/>
                </a:lnTo>
                <a:lnTo>
                  <a:pt x="18" y="106"/>
                </a:lnTo>
                <a:lnTo>
                  <a:pt x="18" y="106"/>
                </a:lnTo>
                <a:lnTo>
                  <a:pt x="18" y="106"/>
                </a:lnTo>
                <a:lnTo>
                  <a:pt x="18" y="108"/>
                </a:lnTo>
                <a:lnTo>
                  <a:pt x="16" y="106"/>
                </a:lnTo>
                <a:lnTo>
                  <a:pt x="16" y="106"/>
                </a:lnTo>
                <a:lnTo>
                  <a:pt x="16" y="106"/>
                </a:lnTo>
                <a:lnTo>
                  <a:pt x="16" y="106"/>
                </a:lnTo>
                <a:lnTo>
                  <a:pt x="16" y="104"/>
                </a:lnTo>
                <a:lnTo>
                  <a:pt x="16" y="102"/>
                </a:lnTo>
                <a:lnTo>
                  <a:pt x="16" y="100"/>
                </a:lnTo>
                <a:lnTo>
                  <a:pt x="16" y="100"/>
                </a:lnTo>
                <a:lnTo>
                  <a:pt x="16" y="100"/>
                </a:lnTo>
                <a:lnTo>
                  <a:pt x="16" y="100"/>
                </a:lnTo>
                <a:lnTo>
                  <a:pt x="16" y="98"/>
                </a:lnTo>
                <a:lnTo>
                  <a:pt x="16" y="96"/>
                </a:lnTo>
                <a:lnTo>
                  <a:pt x="16" y="94"/>
                </a:lnTo>
                <a:lnTo>
                  <a:pt x="18" y="90"/>
                </a:lnTo>
                <a:lnTo>
                  <a:pt x="18" y="90"/>
                </a:lnTo>
                <a:lnTo>
                  <a:pt x="18" y="90"/>
                </a:lnTo>
                <a:lnTo>
                  <a:pt x="18" y="88"/>
                </a:lnTo>
                <a:lnTo>
                  <a:pt x="18" y="88"/>
                </a:lnTo>
                <a:lnTo>
                  <a:pt x="18" y="88"/>
                </a:lnTo>
                <a:lnTo>
                  <a:pt x="18" y="86"/>
                </a:lnTo>
                <a:lnTo>
                  <a:pt x="18" y="86"/>
                </a:lnTo>
                <a:lnTo>
                  <a:pt x="18" y="86"/>
                </a:lnTo>
                <a:lnTo>
                  <a:pt x="18" y="84"/>
                </a:lnTo>
                <a:lnTo>
                  <a:pt x="18" y="84"/>
                </a:lnTo>
                <a:lnTo>
                  <a:pt x="18" y="82"/>
                </a:lnTo>
                <a:lnTo>
                  <a:pt x="18" y="82"/>
                </a:lnTo>
                <a:lnTo>
                  <a:pt x="18" y="82"/>
                </a:lnTo>
                <a:lnTo>
                  <a:pt x="18" y="82"/>
                </a:lnTo>
                <a:lnTo>
                  <a:pt x="16" y="82"/>
                </a:lnTo>
                <a:lnTo>
                  <a:pt x="16" y="82"/>
                </a:lnTo>
                <a:lnTo>
                  <a:pt x="14" y="80"/>
                </a:lnTo>
                <a:lnTo>
                  <a:pt x="14" y="80"/>
                </a:lnTo>
                <a:lnTo>
                  <a:pt x="14" y="80"/>
                </a:lnTo>
                <a:lnTo>
                  <a:pt x="12" y="80"/>
                </a:lnTo>
                <a:lnTo>
                  <a:pt x="12" y="80"/>
                </a:lnTo>
                <a:lnTo>
                  <a:pt x="12" y="78"/>
                </a:lnTo>
                <a:lnTo>
                  <a:pt x="12" y="76"/>
                </a:lnTo>
                <a:lnTo>
                  <a:pt x="12" y="76"/>
                </a:lnTo>
                <a:lnTo>
                  <a:pt x="12" y="76"/>
                </a:lnTo>
                <a:lnTo>
                  <a:pt x="10" y="74"/>
                </a:lnTo>
                <a:lnTo>
                  <a:pt x="8" y="74"/>
                </a:lnTo>
                <a:lnTo>
                  <a:pt x="8" y="74"/>
                </a:lnTo>
                <a:lnTo>
                  <a:pt x="8" y="74"/>
                </a:lnTo>
                <a:lnTo>
                  <a:pt x="8" y="74"/>
                </a:lnTo>
                <a:lnTo>
                  <a:pt x="4" y="74"/>
                </a:lnTo>
                <a:lnTo>
                  <a:pt x="2" y="72"/>
                </a:lnTo>
                <a:lnTo>
                  <a:pt x="2" y="72"/>
                </a:lnTo>
                <a:lnTo>
                  <a:pt x="0" y="72"/>
                </a:lnTo>
                <a:lnTo>
                  <a:pt x="0" y="70"/>
                </a:lnTo>
                <a:lnTo>
                  <a:pt x="2" y="70"/>
                </a:lnTo>
                <a:lnTo>
                  <a:pt x="2" y="70"/>
                </a:lnTo>
                <a:lnTo>
                  <a:pt x="2" y="70"/>
                </a:lnTo>
                <a:lnTo>
                  <a:pt x="2" y="70"/>
                </a:lnTo>
                <a:lnTo>
                  <a:pt x="2" y="70"/>
                </a:lnTo>
                <a:lnTo>
                  <a:pt x="2" y="70"/>
                </a:lnTo>
                <a:lnTo>
                  <a:pt x="2" y="68"/>
                </a:lnTo>
                <a:lnTo>
                  <a:pt x="4" y="68"/>
                </a:lnTo>
                <a:lnTo>
                  <a:pt x="4" y="68"/>
                </a:lnTo>
                <a:lnTo>
                  <a:pt x="4" y="68"/>
                </a:lnTo>
                <a:lnTo>
                  <a:pt x="4" y="68"/>
                </a:lnTo>
                <a:lnTo>
                  <a:pt x="4" y="68"/>
                </a:lnTo>
                <a:lnTo>
                  <a:pt x="4" y="66"/>
                </a:lnTo>
                <a:lnTo>
                  <a:pt x="4" y="66"/>
                </a:lnTo>
                <a:lnTo>
                  <a:pt x="6" y="66"/>
                </a:lnTo>
                <a:lnTo>
                  <a:pt x="6" y="62"/>
                </a:lnTo>
                <a:lnTo>
                  <a:pt x="6" y="60"/>
                </a:lnTo>
                <a:lnTo>
                  <a:pt x="4" y="60"/>
                </a:lnTo>
                <a:lnTo>
                  <a:pt x="4" y="60"/>
                </a:lnTo>
                <a:lnTo>
                  <a:pt x="4" y="58"/>
                </a:lnTo>
                <a:lnTo>
                  <a:pt x="4" y="56"/>
                </a:lnTo>
                <a:lnTo>
                  <a:pt x="4" y="56"/>
                </a:lnTo>
                <a:lnTo>
                  <a:pt x="4" y="56"/>
                </a:lnTo>
                <a:lnTo>
                  <a:pt x="4" y="54"/>
                </a:lnTo>
                <a:lnTo>
                  <a:pt x="4" y="54"/>
                </a:lnTo>
                <a:lnTo>
                  <a:pt x="2" y="54"/>
                </a:lnTo>
                <a:lnTo>
                  <a:pt x="4" y="52"/>
                </a:lnTo>
                <a:lnTo>
                  <a:pt x="4" y="52"/>
                </a:lnTo>
                <a:lnTo>
                  <a:pt x="6" y="54"/>
                </a:lnTo>
                <a:lnTo>
                  <a:pt x="6" y="54"/>
                </a:lnTo>
                <a:lnTo>
                  <a:pt x="6" y="54"/>
                </a:lnTo>
                <a:lnTo>
                  <a:pt x="6" y="52"/>
                </a:lnTo>
                <a:lnTo>
                  <a:pt x="8" y="52"/>
                </a:lnTo>
                <a:lnTo>
                  <a:pt x="8" y="50"/>
                </a:lnTo>
                <a:lnTo>
                  <a:pt x="8" y="50"/>
                </a:lnTo>
                <a:lnTo>
                  <a:pt x="8" y="48"/>
                </a:lnTo>
                <a:lnTo>
                  <a:pt x="8" y="48"/>
                </a:lnTo>
                <a:lnTo>
                  <a:pt x="8" y="48"/>
                </a:lnTo>
                <a:lnTo>
                  <a:pt x="8" y="46"/>
                </a:lnTo>
                <a:lnTo>
                  <a:pt x="10" y="46"/>
                </a:lnTo>
                <a:lnTo>
                  <a:pt x="8" y="46"/>
                </a:lnTo>
                <a:lnTo>
                  <a:pt x="10" y="46"/>
                </a:lnTo>
                <a:lnTo>
                  <a:pt x="10" y="46"/>
                </a:lnTo>
                <a:lnTo>
                  <a:pt x="10" y="46"/>
                </a:lnTo>
                <a:lnTo>
                  <a:pt x="10" y="44"/>
                </a:lnTo>
                <a:lnTo>
                  <a:pt x="10" y="44"/>
                </a:lnTo>
                <a:lnTo>
                  <a:pt x="8" y="44"/>
                </a:lnTo>
                <a:lnTo>
                  <a:pt x="8" y="44"/>
                </a:lnTo>
                <a:lnTo>
                  <a:pt x="8" y="42"/>
                </a:lnTo>
                <a:lnTo>
                  <a:pt x="6" y="42"/>
                </a:lnTo>
                <a:lnTo>
                  <a:pt x="6" y="42"/>
                </a:lnTo>
                <a:lnTo>
                  <a:pt x="6" y="42"/>
                </a:lnTo>
                <a:lnTo>
                  <a:pt x="6" y="38"/>
                </a:lnTo>
                <a:lnTo>
                  <a:pt x="8" y="38"/>
                </a:lnTo>
                <a:lnTo>
                  <a:pt x="10" y="38"/>
                </a:lnTo>
                <a:lnTo>
                  <a:pt x="12" y="38"/>
                </a:lnTo>
                <a:lnTo>
                  <a:pt x="12" y="38"/>
                </a:lnTo>
                <a:lnTo>
                  <a:pt x="14" y="40"/>
                </a:lnTo>
                <a:lnTo>
                  <a:pt x="14" y="40"/>
                </a:lnTo>
                <a:lnTo>
                  <a:pt x="14" y="40"/>
                </a:lnTo>
                <a:lnTo>
                  <a:pt x="14" y="40"/>
                </a:lnTo>
                <a:lnTo>
                  <a:pt x="14" y="40"/>
                </a:lnTo>
                <a:lnTo>
                  <a:pt x="14" y="38"/>
                </a:lnTo>
                <a:lnTo>
                  <a:pt x="14" y="38"/>
                </a:lnTo>
                <a:lnTo>
                  <a:pt x="14" y="36"/>
                </a:lnTo>
                <a:lnTo>
                  <a:pt x="14" y="34"/>
                </a:lnTo>
                <a:lnTo>
                  <a:pt x="12" y="34"/>
                </a:lnTo>
                <a:lnTo>
                  <a:pt x="12" y="34"/>
                </a:lnTo>
                <a:lnTo>
                  <a:pt x="12" y="34"/>
                </a:lnTo>
                <a:lnTo>
                  <a:pt x="10" y="34"/>
                </a:lnTo>
                <a:lnTo>
                  <a:pt x="10" y="32"/>
                </a:lnTo>
                <a:lnTo>
                  <a:pt x="10" y="32"/>
                </a:lnTo>
                <a:lnTo>
                  <a:pt x="10" y="30"/>
                </a:lnTo>
                <a:lnTo>
                  <a:pt x="10" y="30"/>
                </a:lnTo>
                <a:lnTo>
                  <a:pt x="12" y="30"/>
                </a:lnTo>
                <a:lnTo>
                  <a:pt x="12" y="30"/>
                </a:lnTo>
                <a:lnTo>
                  <a:pt x="12" y="28"/>
                </a:lnTo>
                <a:lnTo>
                  <a:pt x="14" y="28"/>
                </a:lnTo>
                <a:lnTo>
                  <a:pt x="14" y="28"/>
                </a:lnTo>
                <a:lnTo>
                  <a:pt x="12" y="28"/>
                </a:lnTo>
                <a:lnTo>
                  <a:pt x="12" y="26"/>
                </a:lnTo>
                <a:lnTo>
                  <a:pt x="12" y="26"/>
                </a:lnTo>
                <a:lnTo>
                  <a:pt x="12" y="26"/>
                </a:lnTo>
                <a:lnTo>
                  <a:pt x="12" y="24"/>
                </a:lnTo>
                <a:lnTo>
                  <a:pt x="10" y="24"/>
                </a:lnTo>
                <a:lnTo>
                  <a:pt x="10" y="24"/>
                </a:lnTo>
                <a:lnTo>
                  <a:pt x="10" y="22"/>
                </a:lnTo>
                <a:lnTo>
                  <a:pt x="8" y="22"/>
                </a:lnTo>
                <a:lnTo>
                  <a:pt x="8" y="22"/>
                </a:lnTo>
                <a:lnTo>
                  <a:pt x="8" y="22"/>
                </a:lnTo>
                <a:lnTo>
                  <a:pt x="8" y="20"/>
                </a:lnTo>
                <a:lnTo>
                  <a:pt x="8" y="20"/>
                </a:lnTo>
                <a:lnTo>
                  <a:pt x="8" y="20"/>
                </a:lnTo>
                <a:lnTo>
                  <a:pt x="8" y="16"/>
                </a:lnTo>
                <a:lnTo>
                  <a:pt x="8" y="16"/>
                </a:lnTo>
                <a:lnTo>
                  <a:pt x="8" y="16"/>
                </a:lnTo>
                <a:lnTo>
                  <a:pt x="8" y="16"/>
                </a:lnTo>
                <a:lnTo>
                  <a:pt x="8" y="14"/>
                </a:lnTo>
                <a:lnTo>
                  <a:pt x="8" y="14"/>
                </a:lnTo>
                <a:lnTo>
                  <a:pt x="8" y="14"/>
                </a:lnTo>
                <a:lnTo>
                  <a:pt x="8" y="12"/>
                </a:lnTo>
                <a:lnTo>
                  <a:pt x="8" y="12"/>
                </a:lnTo>
                <a:lnTo>
                  <a:pt x="10" y="12"/>
                </a:lnTo>
                <a:lnTo>
                  <a:pt x="10" y="12"/>
                </a:lnTo>
                <a:lnTo>
                  <a:pt x="10" y="12"/>
                </a:lnTo>
                <a:lnTo>
                  <a:pt x="10" y="10"/>
                </a:lnTo>
                <a:lnTo>
                  <a:pt x="10" y="10"/>
                </a:lnTo>
                <a:lnTo>
                  <a:pt x="10" y="10"/>
                </a:lnTo>
                <a:lnTo>
                  <a:pt x="12" y="10"/>
                </a:lnTo>
                <a:lnTo>
                  <a:pt x="12" y="10"/>
                </a:lnTo>
                <a:lnTo>
                  <a:pt x="14" y="8"/>
                </a:lnTo>
                <a:lnTo>
                  <a:pt x="14" y="8"/>
                </a:lnTo>
                <a:lnTo>
                  <a:pt x="14" y="8"/>
                </a:lnTo>
                <a:lnTo>
                  <a:pt x="14" y="6"/>
                </a:lnTo>
                <a:lnTo>
                  <a:pt x="14" y="6"/>
                </a:lnTo>
                <a:lnTo>
                  <a:pt x="16" y="6"/>
                </a:lnTo>
                <a:lnTo>
                  <a:pt x="18" y="6"/>
                </a:lnTo>
                <a:lnTo>
                  <a:pt x="20" y="8"/>
                </a:lnTo>
                <a:lnTo>
                  <a:pt x="20" y="8"/>
                </a:lnTo>
                <a:lnTo>
                  <a:pt x="20" y="8"/>
                </a:lnTo>
                <a:lnTo>
                  <a:pt x="22" y="10"/>
                </a:lnTo>
                <a:lnTo>
                  <a:pt x="22" y="10"/>
                </a:lnTo>
                <a:lnTo>
                  <a:pt x="24" y="10"/>
                </a:lnTo>
                <a:lnTo>
                  <a:pt x="24" y="10"/>
                </a:lnTo>
                <a:lnTo>
                  <a:pt x="24" y="10"/>
                </a:lnTo>
                <a:lnTo>
                  <a:pt x="24" y="10"/>
                </a:lnTo>
                <a:lnTo>
                  <a:pt x="24" y="10"/>
                </a:lnTo>
                <a:lnTo>
                  <a:pt x="26" y="10"/>
                </a:lnTo>
                <a:lnTo>
                  <a:pt x="26" y="10"/>
                </a:lnTo>
                <a:lnTo>
                  <a:pt x="26" y="10"/>
                </a:lnTo>
                <a:lnTo>
                  <a:pt x="26" y="10"/>
                </a:lnTo>
                <a:lnTo>
                  <a:pt x="24" y="8"/>
                </a:lnTo>
                <a:lnTo>
                  <a:pt x="26" y="8"/>
                </a:lnTo>
                <a:lnTo>
                  <a:pt x="26" y="8"/>
                </a:lnTo>
                <a:lnTo>
                  <a:pt x="28" y="8"/>
                </a:lnTo>
                <a:lnTo>
                  <a:pt x="30" y="8"/>
                </a:lnTo>
                <a:lnTo>
                  <a:pt x="30" y="6"/>
                </a:lnTo>
                <a:lnTo>
                  <a:pt x="30" y="6"/>
                </a:lnTo>
                <a:lnTo>
                  <a:pt x="30" y="6"/>
                </a:lnTo>
                <a:lnTo>
                  <a:pt x="30" y="6"/>
                </a:lnTo>
                <a:lnTo>
                  <a:pt x="30" y="4"/>
                </a:lnTo>
                <a:lnTo>
                  <a:pt x="30" y="4"/>
                </a:lnTo>
                <a:lnTo>
                  <a:pt x="30" y="2"/>
                </a:lnTo>
                <a:lnTo>
                  <a:pt x="30" y="2"/>
                </a:lnTo>
                <a:lnTo>
                  <a:pt x="30" y="2"/>
                </a:lnTo>
                <a:lnTo>
                  <a:pt x="30" y="2"/>
                </a:lnTo>
                <a:lnTo>
                  <a:pt x="30" y="2"/>
                </a:lnTo>
                <a:lnTo>
                  <a:pt x="32" y="4"/>
                </a:lnTo>
                <a:lnTo>
                  <a:pt x="34" y="4"/>
                </a:lnTo>
                <a:lnTo>
                  <a:pt x="34" y="4"/>
                </a:lnTo>
                <a:lnTo>
                  <a:pt x="34" y="2"/>
                </a:lnTo>
                <a:lnTo>
                  <a:pt x="34" y="2"/>
                </a:lnTo>
                <a:lnTo>
                  <a:pt x="36" y="0"/>
                </a:lnTo>
                <a:lnTo>
                  <a:pt x="36" y="0"/>
                </a:lnTo>
                <a:lnTo>
                  <a:pt x="36" y="2"/>
                </a:lnTo>
                <a:lnTo>
                  <a:pt x="36" y="4"/>
                </a:lnTo>
                <a:lnTo>
                  <a:pt x="36" y="6"/>
                </a:lnTo>
                <a:lnTo>
                  <a:pt x="36" y="6"/>
                </a:lnTo>
                <a:lnTo>
                  <a:pt x="36" y="6"/>
                </a:lnTo>
                <a:lnTo>
                  <a:pt x="36" y="6"/>
                </a:lnTo>
                <a:lnTo>
                  <a:pt x="36" y="10"/>
                </a:lnTo>
                <a:lnTo>
                  <a:pt x="36" y="10"/>
                </a:lnTo>
                <a:lnTo>
                  <a:pt x="38" y="10"/>
                </a:lnTo>
                <a:lnTo>
                  <a:pt x="38" y="10"/>
                </a:lnTo>
                <a:lnTo>
                  <a:pt x="38" y="10"/>
                </a:lnTo>
                <a:lnTo>
                  <a:pt x="40" y="10"/>
                </a:lnTo>
                <a:lnTo>
                  <a:pt x="40" y="10"/>
                </a:lnTo>
                <a:lnTo>
                  <a:pt x="40" y="10"/>
                </a:lnTo>
                <a:lnTo>
                  <a:pt x="40" y="8"/>
                </a:lnTo>
                <a:lnTo>
                  <a:pt x="40" y="6"/>
                </a:lnTo>
                <a:lnTo>
                  <a:pt x="42" y="6"/>
                </a:lnTo>
                <a:lnTo>
                  <a:pt x="42" y="6"/>
                </a:lnTo>
                <a:lnTo>
                  <a:pt x="42" y="6"/>
                </a:lnTo>
                <a:lnTo>
                  <a:pt x="44" y="6"/>
                </a:lnTo>
                <a:lnTo>
                  <a:pt x="44" y="6"/>
                </a:lnTo>
                <a:lnTo>
                  <a:pt x="44" y="6"/>
                </a:lnTo>
                <a:lnTo>
                  <a:pt x="46" y="6"/>
                </a:lnTo>
                <a:lnTo>
                  <a:pt x="46" y="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2" name="Group 1"/>
          <p:cNvGrpSpPr/>
          <p:nvPr/>
        </p:nvGrpSpPr>
        <p:grpSpPr>
          <a:xfrm>
            <a:off x="6149975" y="2227263"/>
            <a:ext cx="1193800" cy="927100"/>
            <a:chOff x="6149975" y="2227263"/>
            <a:chExt cx="1193800" cy="927100"/>
          </a:xfrm>
          <a:solidFill>
            <a:schemeClr val="bg1">
              <a:lumMod val="65000"/>
            </a:schemeClr>
          </a:solidFill>
        </p:grpSpPr>
        <p:sp>
          <p:nvSpPr>
            <p:cNvPr id="1088" name="Freeform 64"/>
            <p:cNvSpPr>
              <a:spLocks noEditPoints="1"/>
            </p:cNvSpPr>
            <p:nvPr/>
          </p:nvSpPr>
          <p:spPr bwMode="auto">
            <a:xfrm>
              <a:off x="7251700" y="2963863"/>
              <a:ext cx="79375" cy="88900"/>
            </a:xfrm>
            <a:custGeom>
              <a:avLst/>
              <a:gdLst/>
              <a:ahLst/>
              <a:cxnLst>
                <a:cxn ang="0">
                  <a:pos x="50" y="6"/>
                </a:cxn>
                <a:cxn ang="0">
                  <a:pos x="50" y="6"/>
                </a:cxn>
                <a:cxn ang="0">
                  <a:pos x="48" y="8"/>
                </a:cxn>
                <a:cxn ang="0">
                  <a:pos x="48" y="10"/>
                </a:cxn>
                <a:cxn ang="0">
                  <a:pos x="50" y="12"/>
                </a:cxn>
                <a:cxn ang="0">
                  <a:pos x="50" y="14"/>
                </a:cxn>
                <a:cxn ang="0">
                  <a:pos x="50" y="14"/>
                </a:cxn>
                <a:cxn ang="0">
                  <a:pos x="50" y="18"/>
                </a:cxn>
                <a:cxn ang="0">
                  <a:pos x="48" y="20"/>
                </a:cxn>
                <a:cxn ang="0">
                  <a:pos x="48" y="22"/>
                </a:cxn>
                <a:cxn ang="0">
                  <a:pos x="48" y="30"/>
                </a:cxn>
                <a:cxn ang="0">
                  <a:pos x="48" y="34"/>
                </a:cxn>
                <a:cxn ang="0">
                  <a:pos x="46" y="44"/>
                </a:cxn>
                <a:cxn ang="0">
                  <a:pos x="44" y="44"/>
                </a:cxn>
                <a:cxn ang="0">
                  <a:pos x="44" y="46"/>
                </a:cxn>
                <a:cxn ang="0">
                  <a:pos x="44" y="50"/>
                </a:cxn>
                <a:cxn ang="0">
                  <a:pos x="44" y="56"/>
                </a:cxn>
                <a:cxn ang="0">
                  <a:pos x="42" y="54"/>
                </a:cxn>
                <a:cxn ang="0">
                  <a:pos x="40" y="52"/>
                </a:cxn>
                <a:cxn ang="0">
                  <a:pos x="38" y="50"/>
                </a:cxn>
                <a:cxn ang="0">
                  <a:pos x="38" y="48"/>
                </a:cxn>
                <a:cxn ang="0">
                  <a:pos x="36" y="48"/>
                </a:cxn>
                <a:cxn ang="0">
                  <a:pos x="34" y="46"/>
                </a:cxn>
                <a:cxn ang="0">
                  <a:pos x="34" y="46"/>
                </a:cxn>
                <a:cxn ang="0">
                  <a:pos x="34" y="46"/>
                </a:cxn>
                <a:cxn ang="0">
                  <a:pos x="34" y="44"/>
                </a:cxn>
                <a:cxn ang="0">
                  <a:pos x="32" y="40"/>
                </a:cxn>
                <a:cxn ang="0">
                  <a:pos x="30" y="38"/>
                </a:cxn>
                <a:cxn ang="0">
                  <a:pos x="30" y="38"/>
                </a:cxn>
                <a:cxn ang="0">
                  <a:pos x="30" y="36"/>
                </a:cxn>
                <a:cxn ang="0">
                  <a:pos x="28" y="36"/>
                </a:cxn>
                <a:cxn ang="0">
                  <a:pos x="30" y="34"/>
                </a:cxn>
                <a:cxn ang="0">
                  <a:pos x="28" y="30"/>
                </a:cxn>
                <a:cxn ang="0">
                  <a:pos x="28" y="28"/>
                </a:cxn>
                <a:cxn ang="0">
                  <a:pos x="30" y="26"/>
                </a:cxn>
                <a:cxn ang="0">
                  <a:pos x="30" y="22"/>
                </a:cxn>
                <a:cxn ang="0">
                  <a:pos x="32" y="18"/>
                </a:cxn>
                <a:cxn ang="0">
                  <a:pos x="32" y="16"/>
                </a:cxn>
                <a:cxn ang="0">
                  <a:pos x="32" y="14"/>
                </a:cxn>
                <a:cxn ang="0">
                  <a:pos x="34" y="12"/>
                </a:cxn>
                <a:cxn ang="0">
                  <a:pos x="36" y="8"/>
                </a:cxn>
                <a:cxn ang="0">
                  <a:pos x="36" y="6"/>
                </a:cxn>
                <a:cxn ang="0">
                  <a:pos x="38" y="4"/>
                </a:cxn>
                <a:cxn ang="0">
                  <a:pos x="40" y="4"/>
                </a:cxn>
                <a:cxn ang="0">
                  <a:pos x="42" y="4"/>
                </a:cxn>
                <a:cxn ang="0">
                  <a:pos x="40" y="2"/>
                </a:cxn>
                <a:cxn ang="0">
                  <a:pos x="42" y="0"/>
                </a:cxn>
                <a:cxn ang="0">
                  <a:pos x="44" y="2"/>
                </a:cxn>
                <a:cxn ang="0">
                  <a:pos x="46" y="4"/>
                </a:cxn>
                <a:cxn ang="0">
                  <a:pos x="0" y="16"/>
                </a:cxn>
                <a:cxn ang="0">
                  <a:pos x="0" y="14"/>
                </a:cxn>
                <a:cxn ang="0">
                  <a:pos x="2" y="16"/>
                </a:cxn>
              </a:cxnLst>
              <a:rect l="0" t="0" r="r" b="b"/>
              <a:pathLst>
                <a:path w="50" h="56">
                  <a:moveTo>
                    <a:pt x="46" y="4"/>
                  </a:moveTo>
                  <a:lnTo>
                    <a:pt x="46" y="4"/>
                  </a:lnTo>
                  <a:lnTo>
                    <a:pt x="48" y="4"/>
                  </a:lnTo>
                  <a:lnTo>
                    <a:pt x="50" y="6"/>
                  </a:lnTo>
                  <a:lnTo>
                    <a:pt x="50" y="6"/>
                  </a:lnTo>
                  <a:lnTo>
                    <a:pt x="50" y="6"/>
                  </a:lnTo>
                  <a:lnTo>
                    <a:pt x="50" y="6"/>
                  </a:lnTo>
                  <a:lnTo>
                    <a:pt x="50" y="6"/>
                  </a:lnTo>
                  <a:lnTo>
                    <a:pt x="50" y="6"/>
                  </a:lnTo>
                  <a:lnTo>
                    <a:pt x="48" y="6"/>
                  </a:lnTo>
                  <a:lnTo>
                    <a:pt x="48" y="8"/>
                  </a:lnTo>
                  <a:lnTo>
                    <a:pt x="48" y="8"/>
                  </a:lnTo>
                  <a:lnTo>
                    <a:pt x="48" y="8"/>
                  </a:lnTo>
                  <a:lnTo>
                    <a:pt x="48" y="10"/>
                  </a:lnTo>
                  <a:lnTo>
                    <a:pt x="48" y="10"/>
                  </a:lnTo>
                  <a:lnTo>
                    <a:pt x="48" y="10"/>
                  </a:lnTo>
                  <a:lnTo>
                    <a:pt x="48" y="12"/>
                  </a:lnTo>
                  <a:lnTo>
                    <a:pt x="50" y="12"/>
                  </a:lnTo>
                  <a:lnTo>
                    <a:pt x="50" y="12"/>
                  </a:lnTo>
                  <a:lnTo>
                    <a:pt x="50" y="12"/>
                  </a:lnTo>
                  <a:lnTo>
                    <a:pt x="50" y="12"/>
                  </a:lnTo>
                  <a:lnTo>
                    <a:pt x="50" y="12"/>
                  </a:lnTo>
                  <a:lnTo>
                    <a:pt x="50" y="14"/>
                  </a:lnTo>
                  <a:lnTo>
                    <a:pt x="50" y="14"/>
                  </a:lnTo>
                  <a:lnTo>
                    <a:pt x="50" y="14"/>
                  </a:lnTo>
                  <a:lnTo>
                    <a:pt x="50" y="14"/>
                  </a:lnTo>
                  <a:lnTo>
                    <a:pt x="50" y="14"/>
                  </a:lnTo>
                  <a:lnTo>
                    <a:pt x="50" y="14"/>
                  </a:lnTo>
                  <a:lnTo>
                    <a:pt x="50" y="16"/>
                  </a:lnTo>
                  <a:lnTo>
                    <a:pt x="50" y="16"/>
                  </a:lnTo>
                  <a:lnTo>
                    <a:pt x="50" y="16"/>
                  </a:lnTo>
                  <a:lnTo>
                    <a:pt x="50" y="18"/>
                  </a:lnTo>
                  <a:lnTo>
                    <a:pt x="50" y="18"/>
                  </a:lnTo>
                  <a:lnTo>
                    <a:pt x="50" y="18"/>
                  </a:lnTo>
                  <a:lnTo>
                    <a:pt x="48" y="18"/>
                  </a:lnTo>
                  <a:lnTo>
                    <a:pt x="48" y="20"/>
                  </a:lnTo>
                  <a:lnTo>
                    <a:pt x="48" y="20"/>
                  </a:lnTo>
                  <a:lnTo>
                    <a:pt x="48" y="22"/>
                  </a:lnTo>
                  <a:lnTo>
                    <a:pt x="48" y="22"/>
                  </a:lnTo>
                  <a:lnTo>
                    <a:pt x="48" y="22"/>
                  </a:lnTo>
                  <a:lnTo>
                    <a:pt x="48" y="22"/>
                  </a:lnTo>
                  <a:lnTo>
                    <a:pt x="48" y="24"/>
                  </a:lnTo>
                  <a:lnTo>
                    <a:pt x="48" y="28"/>
                  </a:lnTo>
                  <a:lnTo>
                    <a:pt x="48" y="30"/>
                  </a:lnTo>
                  <a:lnTo>
                    <a:pt x="48" y="32"/>
                  </a:lnTo>
                  <a:lnTo>
                    <a:pt x="48" y="32"/>
                  </a:lnTo>
                  <a:lnTo>
                    <a:pt x="48" y="32"/>
                  </a:lnTo>
                  <a:lnTo>
                    <a:pt x="48" y="34"/>
                  </a:lnTo>
                  <a:lnTo>
                    <a:pt x="48" y="38"/>
                  </a:lnTo>
                  <a:lnTo>
                    <a:pt x="46" y="40"/>
                  </a:lnTo>
                  <a:lnTo>
                    <a:pt x="46" y="42"/>
                  </a:lnTo>
                  <a:lnTo>
                    <a:pt x="46" y="44"/>
                  </a:lnTo>
                  <a:lnTo>
                    <a:pt x="46" y="44"/>
                  </a:lnTo>
                  <a:lnTo>
                    <a:pt x="46" y="44"/>
                  </a:lnTo>
                  <a:lnTo>
                    <a:pt x="46" y="44"/>
                  </a:lnTo>
                  <a:lnTo>
                    <a:pt x="44" y="44"/>
                  </a:lnTo>
                  <a:lnTo>
                    <a:pt x="44" y="44"/>
                  </a:lnTo>
                  <a:lnTo>
                    <a:pt x="44" y="44"/>
                  </a:lnTo>
                  <a:lnTo>
                    <a:pt x="44" y="46"/>
                  </a:lnTo>
                  <a:lnTo>
                    <a:pt x="44" y="46"/>
                  </a:lnTo>
                  <a:lnTo>
                    <a:pt x="44" y="50"/>
                  </a:lnTo>
                  <a:lnTo>
                    <a:pt x="44" y="50"/>
                  </a:lnTo>
                  <a:lnTo>
                    <a:pt x="44" y="50"/>
                  </a:lnTo>
                  <a:lnTo>
                    <a:pt x="44" y="50"/>
                  </a:lnTo>
                  <a:lnTo>
                    <a:pt x="44" y="52"/>
                  </a:lnTo>
                  <a:lnTo>
                    <a:pt x="44" y="54"/>
                  </a:lnTo>
                  <a:lnTo>
                    <a:pt x="44" y="54"/>
                  </a:lnTo>
                  <a:lnTo>
                    <a:pt x="44" y="56"/>
                  </a:lnTo>
                  <a:lnTo>
                    <a:pt x="42" y="56"/>
                  </a:lnTo>
                  <a:lnTo>
                    <a:pt x="42" y="56"/>
                  </a:lnTo>
                  <a:lnTo>
                    <a:pt x="42" y="56"/>
                  </a:lnTo>
                  <a:lnTo>
                    <a:pt x="42" y="54"/>
                  </a:lnTo>
                  <a:lnTo>
                    <a:pt x="42" y="54"/>
                  </a:lnTo>
                  <a:lnTo>
                    <a:pt x="42" y="54"/>
                  </a:lnTo>
                  <a:lnTo>
                    <a:pt x="40" y="52"/>
                  </a:lnTo>
                  <a:lnTo>
                    <a:pt x="40" y="52"/>
                  </a:lnTo>
                  <a:lnTo>
                    <a:pt x="40" y="50"/>
                  </a:lnTo>
                  <a:lnTo>
                    <a:pt x="40" y="50"/>
                  </a:lnTo>
                  <a:lnTo>
                    <a:pt x="40" y="50"/>
                  </a:lnTo>
                  <a:lnTo>
                    <a:pt x="38" y="50"/>
                  </a:lnTo>
                  <a:lnTo>
                    <a:pt x="38" y="50"/>
                  </a:lnTo>
                  <a:lnTo>
                    <a:pt x="38" y="48"/>
                  </a:lnTo>
                  <a:lnTo>
                    <a:pt x="38" y="48"/>
                  </a:lnTo>
                  <a:lnTo>
                    <a:pt x="38" y="48"/>
                  </a:lnTo>
                  <a:lnTo>
                    <a:pt x="36" y="48"/>
                  </a:lnTo>
                  <a:lnTo>
                    <a:pt x="36" y="48"/>
                  </a:lnTo>
                  <a:lnTo>
                    <a:pt x="36" y="48"/>
                  </a:lnTo>
                  <a:lnTo>
                    <a:pt x="36" y="48"/>
                  </a:lnTo>
                  <a:lnTo>
                    <a:pt x="36" y="48"/>
                  </a:lnTo>
                  <a:lnTo>
                    <a:pt x="36" y="48"/>
                  </a:lnTo>
                  <a:lnTo>
                    <a:pt x="34" y="46"/>
                  </a:lnTo>
                  <a:lnTo>
                    <a:pt x="34" y="46"/>
                  </a:lnTo>
                  <a:lnTo>
                    <a:pt x="34" y="46"/>
                  </a:lnTo>
                  <a:lnTo>
                    <a:pt x="34" y="46"/>
                  </a:lnTo>
                  <a:lnTo>
                    <a:pt x="34" y="46"/>
                  </a:lnTo>
                  <a:lnTo>
                    <a:pt x="34" y="46"/>
                  </a:lnTo>
                  <a:lnTo>
                    <a:pt x="34" y="46"/>
                  </a:lnTo>
                  <a:lnTo>
                    <a:pt x="34" y="46"/>
                  </a:lnTo>
                  <a:lnTo>
                    <a:pt x="34" y="46"/>
                  </a:lnTo>
                  <a:lnTo>
                    <a:pt x="34" y="46"/>
                  </a:lnTo>
                  <a:lnTo>
                    <a:pt x="34" y="44"/>
                  </a:lnTo>
                  <a:lnTo>
                    <a:pt x="34" y="44"/>
                  </a:lnTo>
                  <a:lnTo>
                    <a:pt x="34" y="44"/>
                  </a:lnTo>
                  <a:lnTo>
                    <a:pt x="34" y="44"/>
                  </a:lnTo>
                  <a:lnTo>
                    <a:pt x="32" y="44"/>
                  </a:lnTo>
                  <a:lnTo>
                    <a:pt x="32" y="42"/>
                  </a:lnTo>
                  <a:lnTo>
                    <a:pt x="32" y="42"/>
                  </a:lnTo>
                  <a:lnTo>
                    <a:pt x="32" y="40"/>
                  </a:lnTo>
                  <a:lnTo>
                    <a:pt x="32" y="40"/>
                  </a:lnTo>
                  <a:lnTo>
                    <a:pt x="32" y="40"/>
                  </a:lnTo>
                  <a:lnTo>
                    <a:pt x="30" y="38"/>
                  </a:lnTo>
                  <a:lnTo>
                    <a:pt x="30" y="38"/>
                  </a:lnTo>
                  <a:lnTo>
                    <a:pt x="30" y="38"/>
                  </a:lnTo>
                  <a:lnTo>
                    <a:pt x="30" y="38"/>
                  </a:lnTo>
                  <a:lnTo>
                    <a:pt x="30" y="38"/>
                  </a:lnTo>
                  <a:lnTo>
                    <a:pt x="30" y="38"/>
                  </a:lnTo>
                  <a:lnTo>
                    <a:pt x="30" y="38"/>
                  </a:lnTo>
                  <a:lnTo>
                    <a:pt x="30" y="38"/>
                  </a:lnTo>
                  <a:lnTo>
                    <a:pt x="30" y="38"/>
                  </a:lnTo>
                  <a:lnTo>
                    <a:pt x="30" y="36"/>
                  </a:lnTo>
                  <a:lnTo>
                    <a:pt x="30" y="36"/>
                  </a:lnTo>
                  <a:lnTo>
                    <a:pt x="30" y="36"/>
                  </a:lnTo>
                  <a:lnTo>
                    <a:pt x="28" y="36"/>
                  </a:lnTo>
                  <a:lnTo>
                    <a:pt x="28" y="36"/>
                  </a:lnTo>
                  <a:lnTo>
                    <a:pt x="28" y="36"/>
                  </a:lnTo>
                  <a:lnTo>
                    <a:pt x="30" y="34"/>
                  </a:lnTo>
                  <a:lnTo>
                    <a:pt x="30" y="34"/>
                  </a:lnTo>
                  <a:lnTo>
                    <a:pt x="30" y="34"/>
                  </a:lnTo>
                  <a:lnTo>
                    <a:pt x="30" y="34"/>
                  </a:lnTo>
                  <a:lnTo>
                    <a:pt x="30" y="32"/>
                  </a:lnTo>
                  <a:lnTo>
                    <a:pt x="28" y="32"/>
                  </a:lnTo>
                  <a:lnTo>
                    <a:pt x="28" y="30"/>
                  </a:lnTo>
                  <a:lnTo>
                    <a:pt x="28" y="30"/>
                  </a:lnTo>
                  <a:lnTo>
                    <a:pt x="28" y="30"/>
                  </a:lnTo>
                  <a:lnTo>
                    <a:pt x="28" y="30"/>
                  </a:lnTo>
                  <a:lnTo>
                    <a:pt x="28" y="28"/>
                  </a:lnTo>
                  <a:lnTo>
                    <a:pt x="28" y="28"/>
                  </a:lnTo>
                  <a:lnTo>
                    <a:pt x="28" y="26"/>
                  </a:lnTo>
                  <a:lnTo>
                    <a:pt x="28" y="26"/>
                  </a:lnTo>
                  <a:lnTo>
                    <a:pt x="30" y="26"/>
                  </a:lnTo>
                  <a:lnTo>
                    <a:pt x="30" y="24"/>
                  </a:lnTo>
                  <a:lnTo>
                    <a:pt x="30" y="24"/>
                  </a:lnTo>
                  <a:lnTo>
                    <a:pt x="30" y="22"/>
                  </a:lnTo>
                  <a:lnTo>
                    <a:pt x="30" y="22"/>
                  </a:lnTo>
                  <a:lnTo>
                    <a:pt x="30" y="20"/>
                  </a:lnTo>
                  <a:lnTo>
                    <a:pt x="30" y="20"/>
                  </a:lnTo>
                  <a:lnTo>
                    <a:pt x="32" y="18"/>
                  </a:lnTo>
                  <a:lnTo>
                    <a:pt x="32" y="18"/>
                  </a:lnTo>
                  <a:lnTo>
                    <a:pt x="32" y="18"/>
                  </a:lnTo>
                  <a:lnTo>
                    <a:pt x="32" y="16"/>
                  </a:lnTo>
                  <a:lnTo>
                    <a:pt x="32" y="16"/>
                  </a:lnTo>
                  <a:lnTo>
                    <a:pt x="32" y="16"/>
                  </a:lnTo>
                  <a:lnTo>
                    <a:pt x="32" y="16"/>
                  </a:lnTo>
                  <a:lnTo>
                    <a:pt x="32" y="16"/>
                  </a:lnTo>
                  <a:lnTo>
                    <a:pt x="32" y="14"/>
                  </a:lnTo>
                  <a:lnTo>
                    <a:pt x="32" y="14"/>
                  </a:lnTo>
                  <a:lnTo>
                    <a:pt x="32" y="14"/>
                  </a:lnTo>
                  <a:lnTo>
                    <a:pt x="32" y="14"/>
                  </a:lnTo>
                  <a:lnTo>
                    <a:pt x="32" y="14"/>
                  </a:lnTo>
                  <a:lnTo>
                    <a:pt x="34" y="12"/>
                  </a:lnTo>
                  <a:lnTo>
                    <a:pt x="34" y="12"/>
                  </a:lnTo>
                  <a:lnTo>
                    <a:pt x="34" y="10"/>
                  </a:lnTo>
                  <a:lnTo>
                    <a:pt x="36" y="10"/>
                  </a:lnTo>
                  <a:lnTo>
                    <a:pt x="36" y="8"/>
                  </a:lnTo>
                  <a:lnTo>
                    <a:pt x="36" y="8"/>
                  </a:lnTo>
                  <a:lnTo>
                    <a:pt x="36" y="6"/>
                  </a:lnTo>
                  <a:lnTo>
                    <a:pt x="36" y="6"/>
                  </a:lnTo>
                  <a:lnTo>
                    <a:pt x="36" y="6"/>
                  </a:lnTo>
                  <a:lnTo>
                    <a:pt x="36" y="6"/>
                  </a:lnTo>
                  <a:lnTo>
                    <a:pt x="36" y="4"/>
                  </a:lnTo>
                  <a:lnTo>
                    <a:pt x="38" y="4"/>
                  </a:lnTo>
                  <a:lnTo>
                    <a:pt x="38" y="4"/>
                  </a:lnTo>
                  <a:lnTo>
                    <a:pt x="40" y="4"/>
                  </a:lnTo>
                  <a:lnTo>
                    <a:pt x="40" y="4"/>
                  </a:lnTo>
                  <a:lnTo>
                    <a:pt x="40" y="4"/>
                  </a:lnTo>
                  <a:lnTo>
                    <a:pt x="40" y="4"/>
                  </a:lnTo>
                  <a:lnTo>
                    <a:pt x="40" y="4"/>
                  </a:lnTo>
                  <a:lnTo>
                    <a:pt x="40" y="2"/>
                  </a:lnTo>
                  <a:lnTo>
                    <a:pt x="42" y="4"/>
                  </a:lnTo>
                  <a:lnTo>
                    <a:pt x="42" y="4"/>
                  </a:lnTo>
                  <a:lnTo>
                    <a:pt x="42" y="4"/>
                  </a:lnTo>
                  <a:lnTo>
                    <a:pt x="42" y="4"/>
                  </a:lnTo>
                  <a:lnTo>
                    <a:pt x="40" y="2"/>
                  </a:lnTo>
                  <a:lnTo>
                    <a:pt x="40" y="2"/>
                  </a:lnTo>
                  <a:lnTo>
                    <a:pt x="42" y="2"/>
                  </a:lnTo>
                  <a:lnTo>
                    <a:pt x="42" y="2"/>
                  </a:lnTo>
                  <a:lnTo>
                    <a:pt x="42" y="2"/>
                  </a:lnTo>
                  <a:lnTo>
                    <a:pt x="42" y="0"/>
                  </a:lnTo>
                  <a:lnTo>
                    <a:pt x="42" y="0"/>
                  </a:lnTo>
                  <a:lnTo>
                    <a:pt x="44" y="0"/>
                  </a:lnTo>
                  <a:lnTo>
                    <a:pt x="44" y="2"/>
                  </a:lnTo>
                  <a:lnTo>
                    <a:pt x="44" y="2"/>
                  </a:lnTo>
                  <a:lnTo>
                    <a:pt x="44" y="2"/>
                  </a:lnTo>
                  <a:lnTo>
                    <a:pt x="44" y="2"/>
                  </a:lnTo>
                  <a:lnTo>
                    <a:pt x="46" y="2"/>
                  </a:lnTo>
                  <a:lnTo>
                    <a:pt x="46" y="4"/>
                  </a:lnTo>
                  <a:close/>
                  <a:moveTo>
                    <a:pt x="2" y="16"/>
                  </a:moveTo>
                  <a:lnTo>
                    <a:pt x="0" y="16"/>
                  </a:lnTo>
                  <a:lnTo>
                    <a:pt x="0" y="16"/>
                  </a:lnTo>
                  <a:lnTo>
                    <a:pt x="0" y="16"/>
                  </a:lnTo>
                  <a:lnTo>
                    <a:pt x="0" y="14"/>
                  </a:lnTo>
                  <a:lnTo>
                    <a:pt x="0" y="14"/>
                  </a:lnTo>
                  <a:lnTo>
                    <a:pt x="0" y="14"/>
                  </a:lnTo>
                  <a:lnTo>
                    <a:pt x="0" y="14"/>
                  </a:lnTo>
                  <a:lnTo>
                    <a:pt x="2" y="14"/>
                  </a:lnTo>
                  <a:lnTo>
                    <a:pt x="2" y="14"/>
                  </a:lnTo>
                  <a:lnTo>
                    <a:pt x="2" y="16"/>
                  </a:lnTo>
                  <a:lnTo>
                    <a:pt x="2" y="1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7" name="Freeform 223"/>
            <p:cNvSpPr>
              <a:spLocks noEditPoints="1"/>
            </p:cNvSpPr>
            <p:nvPr/>
          </p:nvSpPr>
          <p:spPr bwMode="auto">
            <a:xfrm>
              <a:off x="6149975" y="2227263"/>
              <a:ext cx="1193800" cy="927100"/>
            </a:xfrm>
            <a:custGeom>
              <a:avLst/>
              <a:gdLst/>
              <a:ahLst/>
              <a:cxnLst>
                <a:cxn ang="0">
                  <a:pos x="622" y="524"/>
                </a:cxn>
                <a:cxn ang="0">
                  <a:pos x="602" y="36"/>
                </a:cxn>
                <a:cxn ang="0">
                  <a:pos x="658" y="66"/>
                </a:cxn>
                <a:cxn ang="0">
                  <a:pos x="716" y="94"/>
                </a:cxn>
                <a:cxn ang="0">
                  <a:pos x="750" y="124"/>
                </a:cxn>
                <a:cxn ang="0">
                  <a:pos x="746" y="174"/>
                </a:cxn>
                <a:cxn ang="0">
                  <a:pos x="724" y="198"/>
                </a:cxn>
                <a:cxn ang="0">
                  <a:pos x="672" y="226"/>
                </a:cxn>
                <a:cxn ang="0">
                  <a:pos x="652" y="212"/>
                </a:cxn>
                <a:cxn ang="0">
                  <a:pos x="602" y="236"/>
                </a:cxn>
                <a:cxn ang="0">
                  <a:pos x="652" y="256"/>
                </a:cxn>
                <a:cxn ang="0">
                  <a:pos x="664" y="278"/>
                </a:cxn>
                <a:cxn ang="0">
                  <a:pos x="680" y="328"/>
                </a:cxn>
                <a:cxn ang="0">
                  <a:pos x="676" y="348"/>
                </a:cxn>
                <a:cxn ang="0">
                  <a:pos x="700" y="380"/>
                </a:cxn>
                <a:cxn ang="0">
                  <a:pos x="722" y="400"/>
                </a:cxn>
                <a:cxn ang="0">
                  <a:pos x="714" y="424"/>
                </a:cxn>
                <a:cxn ang="0">
                  <a:pos x="702" y="442"/>
                </a:cxn>
                <a:cxn ang="0">
                  <a:pos x="704" y="464"/>
                </a:cxn>
                <a:cxn ang="0">
                  <a:pos x="686" y="488"/>
                </a:cxn>
                <a:cxn ang="0">
                  <a:pos x="646" y="512"/>
                </a:cxn>
                <a:cxn ang="0">
                  <a:pos x="628" y="512"/>
                </a:cxn>
                <a:cxn ang="0">
                  <a:pos x="596" y="530"/>
                </a:cxn>
                <a:cxn ang="0">
                  <a:pos x="582" y="540"/>
                </a:cxn>
                <a:cxn ang="0">
                  <a:pos x="560" y="526"/>
                </a:cxn>
                <a:cxn ang="0">
                  <a:pos x="516" y="502"/>
                </a:cxn>
                <a:cxn ang="0">
                  <a:pos x="466" y="528"/>
                </a:cxn>
                <a:cxn ang="0">
                  <a:pos x="424" y="500"/>
                </a:cxn>
                <a:cxn ang="0">
                  <a:pos x="404" y="460"/>
                </a:cxn>
                <a:cxn ang="0">
                  <a:pos x="376" y="414"/>
                </a:cxn>
                <a:cxn ang="0">
                  <a:pos x="330" y="408"/>
                </a:cxn>
                <a:cxn ang="0">
                  <a:pos x="288" y="418"/>
                </a:cxn>
                <a:cxn ang="0">
                  <a:pos x="250" y="422"/>
                </a:cxn>
                <a:cxn ang="0">
                  <a:pos x="200" y="408"/>
                </a:cxn>
                <a:cxn ang="0">
                  <a:pos x="142" y="382"/>
                </a:cxn>
                <a:cxn ang="0">
                  <a:pos x="102" y="346"/>
                </a:cxn>
                <a:cxn ang="0">
                  <a:pos x="100" y="324"/>
                </a:cxn>
                <a:cxn ang="0">
                  <a:pos x="106" y="318"/>
                </a:cxn>
                <a:cxn ang="0">
                  <a:pos x="108" y="310"/>
                </a:cxn>
                <a:cxn ang="0">
                  <a:pos x="110" y="294"/>
                </a:cxn>
                <a:cxn ang="0">
                  <a:pos x="100" y="292"/>
                </a:cxn>
                <a:cxn ang="0">
                  <a:pos x="90" y="288"/>
                </a:cxn>
                <a:cxn ang="0">
                  <a:pos x="78" y="294"/>
                </a:cxn>
                <a:cxn ang="0">
                  <a:pos x="36" y="272"/>
                </a:cxn>
                <a:cxn ang="0">
                  <a:pos x="4" y="236"/>
                </a:cxn>
                <a:cxn ang="0">
                  <a:pos x="34" y="210"/>
                </a:cxn>
                <a:cxn ang="0">
                  <a:pos x="70" y="176"/>
                </a:cxn>
                <a:cxn ang="0">
                  <a:pos x="74" y="132"/>
                </a:cxn>
                <a:cxn ang="0">
                  <a:pos x="80" y="102"/>
                </a:cxn>
                <a:cxn ang="0">
                  <a:pos x="106" y="82"/>
                </a:cxn>
                <a:cxn ang="0">
                  <a:pos x="150" y="88"/>
                </a:cxn>
                <a:cxn ang="0">
                  <a:pos x="204" y="136"/>
                </a:cxn>
                <a:cxn ang="0">
                  <a:pos x="276" y="166"/>
                </a:cxn>
                <a:cxn ang="0">
                  <a:pos x="438" y="180"/>
                </a:cxn>
                <a:cxn ang="0">
                  <a:pos x="488" y="140"/>
                </a:cxn>
                <a:cxn ang="0">
                  <a:pos x="548" y="110"/>
                </a:cxn>
                <a:cxn ang="0">
                  <a:pos x="492" y="82"/>
                </a:cxn>
                <a:cxn ang="0">
                  <a:pos x="516" y="40"/>
                </a:cxn>
                <a:cxn ang="0">
                  <a:pos x="526" y="2"/>
                </a:cxn>
                <a:cxn ang="0">
                  <a:pos x="722" y="382"/>
                </a:cxn>
                <a:cxn ang="0">
                  <a:pos x="710" y="462"/>
                </a:cxn>
                <a:cxn ang="0">
                  <a:pos x="600" y="560"/>
                </a:cxn>
                <a:cxn ang="0">
                  <a:pos x="578" y="554"/>
                </a:cxn>
              </a:cxnLst>
              <a:rect l="0" t="0" r="r" b="b"/>
              <a:pathLst>
                <a:path w="752" h="584">
                  <a:moveTo>
                    <a:pt x="592" y="536"/>
                  </a:moveTo>
                  <a:lnTo>
                    <a:pt x="592" y="536"/>
                  </a:lnTo>
                  <a:lnTo>
                    <a:pt x="592" y="536"/>
                  </a:lnTo>
                  <a:lnTo>
                    <a:pt x="592" y="536"/>
                  </a:lnTo>
                  <a:lnTo>
                    <a:pt x="592" y="536"/>
                  </a:lnTo>
                  <a:lnTo>
                    <a:pt x="592" y="536"/>
                  </a:lnTo>
                  <a:lnTo>
                    <a:pt x="592" y="536"/>
                  </a:lnTo>
                  <a:lnTo>
                    <a:pt x="592" y="536"/>
                  </a:lnTo>
                  <a:lnTo>
                    <a:pt x="590" y="536"/>
                  </a:lnTo>
                  <a:lnTo>
                    <a:pt x="590" y="536"/>
                  </a:lnTo>
                  <a:lnTo>
                    <a:pt x="590" y="536"/>
                  </a:lnTo>
                  <a:lnTo>
                    <a:pt x="590" y="536"/>
                  </a:lnTo>
                  <a:lnTo>
                    <a:pt x="590" y="536"/>
                  </a:lnTo>
                  <a:lnTo>
                    <a:pt x="588" y="536"/>
                  </a:lnTo>
                  <a:lnTo>
                    <a:pt x="588" y="536"/>
                  </a:lnTo>
                  <a:lnTo>
                    <a:pt x="588" y="536"/>
                  </a:lnTo>
                  <a:lnTo>
                    <a:pt x="588" y="536"/>
                  </a:lnTo>
                  <a:lnTo>
                    <a:pt x="588" y="536"/>
                  </a:lnTo>
                  <a:lnTo>
                    <a:pt x="590" y="534"/>
                  </a:lnTo>
                  <a:lnTo>
                    <a:pt x="590" y="534"/>
                  </a:lnTo>
                  <a:lnTo>
                    <a:pt x="590" y="536"/>
                  </a:lnTo>
                  <a:lnTo>
                    <a:pt x="592" y="536"/>
                  </a:lnTo>
                  <a:lnTo>
                    <a:pt x="592" y="534"/>
                  </a:lnTo>
                  <a:lnTo>
                    <a:pt x="592" y="534"/>
                  </a:lnTo>
                  <a:lnTo>
                    <a:pt x="592" y="534"/>
                  </a:lnTo>
                  <a:lnTo>
                    <a:pt x="592" y="536"/>
                  </a:lnTo>
                  <a:close/>
                  <a:moveTo>
                    <a:pt x="650" y="230"/>
                  </a:moveTo>
                  <a:lnTo>
                    <a:pt x="650" y="230"/>
                  </a:lnTo>
                  <a:lnTo>
                    <a:pt x="650" y="230"/>
                  </a:lnTo>
                  <a:lnTo>
                    <a:pt x="650" y="232"/>
                  </a:lnTo>
                  <a:lnTo>
                    <a:pt x="648" y="230"/>
                  </a:lnTo>
                  <a:lnTo>
                    <a:pt x="648" y="230"/>
                  </a:lnTo>
                  <a:lnTo>
                    <a:pt x="648" y="230"/>
                  </a:lnTo>
                  <a:lnTo>
                    <a:pt x="648" y="230"/>
                  </a:lnTo>
                  <a:lnTo>
                    <a:pt x="646" y="230"/>
                  </a:lnTo>
                  <a:lnTo>
                    <a:pt x="646" y="230"/>
                  </a:lnTo>
                  <a:lnTo>
                    <a:pt x="648" y="230"/>
                  </a:lnTo>
                  <a:lnTo>
                    <a:pt x="648" y="230"/>
                  </a:lnTo>
                  <a:lnTo>
                    <a:pt x="648" y="230"/>
                  </a:lnTo>
                  <a:lnTo>
                    <a:pt x="648" y="230"/>
                  </a:lnTo>
                  <a:lnTo>
                    <a:pt x="650" y="230"/>
                  </a:lnTo>
                  <a:lnTo>
                    <a:pt x="650" y="230"/>
                  </a:lnTo>
                  <a:close/>
                  <a:moveTo>
                    <a:pt x="592" y="532"/>
                  </a:moveTo>
                  <a:lnTo>
                    <a:pt x="592" y="534"/>
                  </a:lnTo>
                  <a:lnTo>
                    <a:pt x="592" y="534"/>
                  </a:lnTo>
                  <a:lnTo>
                    <a:pt x="592" y="532"/>
                  </a:lnTo>
                  <a:lnTo>
                    <a:pt x="592" y="532"/>
                  </a:lnTo>
                  <a:lnTo>
                    <a:pt x="594" y="532"/>
                  </a:lnTo>
                  <a:lnTo>
                    <a:pt x="592" y="534"/>
                  </a:lnTo>
                  <a:lnTo>
                    <a:pt x="592" y="534"/>
                  </a:lnTo>
                  <a:lnTo>
                    <a:pt x="592" y="534"/>
                  </a:lnTo>
                  <a:lnTo>
                    <a:pt x="590" y="534"/>
                  </a:lnTo>
                  <a:lnTo>
                    <a:pt x="590" y="532"/>
                  </a:lnTo>
                  <a:lnTo>
                    <a:pt x="590" y="532"/>
                  </a:lnTo>
                  <a:lnTo>
                    <a:pt x="592" y="532"/>
                  </a:lnTo>
                  <a:lnTo>
                    <a:pt x="592" y="532"/>
                  </a:lnTo>
                  <a:lnTo>
                    <a:pt x="592" y="532"/>
                  </a:lnTo>
                  <a:lnTo>
                    <a:pt x="592" y="532"/>
                  </a:lnTo>
                  <a:close/>
                  <a:moveTo>
                    <a:pt x="610" y="526"/>
                  </a:moveTo>
                  <a:lnTo>
                    <a:pt x="610" y="526"/>
                  </a:lnTo>
                  <a:lnTo>
                    <a:pt x="610" y="526"/>
                  </a:lnTo>
                  <a:lnTo>
                    <a:pt x="610" y="526"/>
                  </a:lnTo>
                  <a:lnTo>
                    <a:pt x="610" y="526"/>
                  </a:lnTo>
                  <a:lnTo>
                    <a:pt x="610" y="526"/>
                  </a:lnTo>
                  <a:lnTo>
                    <a:pt x="610" y="526"/>
                  </a:lnTo>
                  <a:lnTo>
                    <a:pt x="612" y="526"/>
                  </a:lnTo>
                  <a:lnTo>
                    <a:pt x="612" y="526"/>
                  </a:lnTo>
                  <a:lnTo>
                    <a:pt x="612" y="526"/>
                  </a:lnTo>
                  <a:lnTo>
                    <a:pt x="612" y="526"/>
                  </a:lnTo>
                  <a:lnTo>
                    <a:pt x="612" y="526"/>
                  </a:lnTo>
                  <a:lnTo>
                    <a:pt x="612" y="526"/>
                  </a:lnTo>
                  <a:lnTo>
                    <a:pt x="610" y="526"/>
                  </a:lnTo>
                  <a:close/>
                  <a:moveTo>
                    <a:pt x="624" y="526"/>
                  </a:moveTo>
                  <a:lnTo>
                    <a:pt x="624" y="526"/>
                  </a:lnTo>
                  <a:lnTo>
                    <a:pt x="624" y="526"/>
                  </a:lnTo>
                  <a:lnTo>
                    <a:pt x="624" y="526"/>
                  </a:lnTo>
                  <a:lnTo>
                    <a:pt x="622" y="526"/>
                  </a:lnTo>
                  <a:lnTo>
                    <a:pt x="622" y="526"/>
                  </a:lnTo>
                  <a:lnTo>
                    <a:pt x="622" y="524"/>
                  </a:lnTo>
                  <a:lnTo>
                    <a:pt x="622" y="524"/>
                  </a:lnTo>
                  <a:lnTo>
                    <a:pt x="622" y="524"/>
                  </a:lnTo>
                  <a:lnTo>
                    <a:pt x="622" y="524"/>
                  </a:lnTo>
                  <a:lnTo>
                    <a:pt x="624" y="524"/>
                  </a:lnTo>
                  <a:lnTo>
                    <a:pt x="624" y="524"/>
                  </a:lnTo>
                  <a:lnTo>
                    <a:pt x="624" y="524"/>
                  </a:lnTo>
                  <a:lnTo>
                    <a:pt x="624" y="526"/>
                  </a:lnTo>
                  <a:close/>
                  <a:moveTo>
                    <a:pt x="548" y="6"/>
                  </a:moveTo>
                  <a:lnTo>
                    <a:pt x="548" y="6"/>
                  </a:lnTo>
                  <a:lnTo>
                    <a:pt x="550" y="6"/>
                  </a:lnTo>
                  <a:lnTo>
                    <a:pt x="550" y="6"/>
                  </a:lnTo>
                  <a:lnTo>
                    <a:pt x="552" y="6"/>
                  </a:lnTo>
                  <a:lnTo>
                    <a:pt x="552" y="6"/>
                  </a:lnTo>
                  <a:lnTo>
                    <a:pt x="552" y="6"/>
                  </a:lnTo>
                  <a:lnTo>
                    <a:pt x="554" y="6"/>
                  </a:lnTo>
                  <a:lnTo>
                    <a:pt x="556" y="8"/>
                  </a:lnTo>
                  <a:lnTo>
                    <a:pt x="556" y="6"/>
                  </a:lnTo>
                  <a:lnTo>
                    <a:pt x="556" y="6"/>
                  </a:lnTo>
                  <a:lnTo>
                    <a:pt x="556" y="6"/>
                  </a:lnTo>
                  <a:lnTo>
                    <a:pt x="556" y="6"/>
                  </a:lnTo>
                  <a:lnTo>
                    <a:pt x="558" y="6"/>
                  </a:lnTo>
                  <a:lnTo>
                    <a:pt x="558" y="6"/>
                  </a:lnTo>
                  <a:lnTo>
                    <a:pt x="558" y="6"/>
                  </a:lnTo>
                  <a:lnTo>
                    <a:pt x="560" y="6"/>
                  </a:lnTo>
                  <a:lnTo>
                    <a:pt x="562" y="8"/>
                  </a:lnTo>
                  <a:lnTo>
                    <a:pt x="562" y="8"/>
                  </a:lnTo>
                  <a:lnTo>
                    <a:pt x="564" y="8"/>
                  </a:lnTo>
                  <a:lnTo>
                    <a:pt x="566" y="8"/>
                  </a:lnTo>
                  <a:lnTo>
                    <a:pt x="566" y="8"/>
                  </a:lnTo>
                  <a:lnTo>
                    <a:pt x="568" y="10"/>
                  </a:lnTo>
                  <a:lnTo>
                    <a:pt x="568" y="10"/>
                  </a:lnTo>
                  <a:lnTo>
                    <a:pt x="568" y="10"/>
                  </a:lnTo>
                  <a:lnTo>
                    <a:pt x="568" y="10"/>
                  </a:lnTo>
                  <a:lnTo>
                    <a:pt x="568" y="10"/>
                  </a:lnTo>
                  <a:lnTo>
                    <a:pt x="568" y="12"/>
                  </a:lnTo>
                  <a:lnTo>
                    <a:pt x="570" y="12"/>
                  </a:lnTo>
                  <a:lnTo>
                    <a:pt x="570" y="10"/>
                  </a:lnTo>
                  <a:lnTo>
                    <a:pt x="572" y="12"/>
                  </a:lnTo>
                  <a:lnTo>
                    <a:pt x="572" y="12"/>
                  </a:lnTo>
                  <a:lnTo>
                    <a:pt x="574" y="12"/>
                  </a:lnTo>
                  <a:lnTo>
                    <a:pt x="574" y="12"/>
                  </a:lnTo>
                  <a:lnTo>
                    <a:pt x="574" y="12"/>
                  </a:lnTo>
                  <a:lnTo>
                    <a:pt x="576" y="14"/>
                  </a:lnTo>
                  <a:lnTo>
                    <a:pt x="576" y="14"/>
                  </a:lnTo>
                  <a:lnTo>
                    <a:pt x="576" y="14"/>
                  </a:lnTo>
                  <a:lnTo>
                    <a:pt x="576" y="16"/>
                  </a:lnTo>
                  <a:lnTo>
                    <a:pt x="576" y="16"/>
                  </a:lnTo>
                  <a:lnTo>
                    <a:pt x="578" y="16"/>
                  </a:lnTo>
                  <a:lnTo>
                    <a:pt x="578" y="16"/>
                  </a:lnTo>
                  <a:lnTo>
                    <a:pt x="578" y="16"/>
                  </a:lnTo>
                  <a:lnTo>
                    <a:pt x="580" y="16"/>
                  </a:lnTo>
                  <a:lnTo>
                    <a:pt x="580" y="16"/>
                  </a:lnTo>
                  <a:lnTo>
                    <a:pt x="580" y="18"/>
                  </a:lnTo>
                  <a:lnTo>
                    <a:pt x="580" y="18"/>
                  </a:lnTo>
                  <a:lnTo>
                    <a:pt x="580" y="18"/>
                  </a:lnTo>
                  <a:lnTo>
                    <a:pt x="580" y="18"/>
                  </a:lnTo>
                  <a:lnTo>
                    <a:pt x="582" y="18"/>
                  </a:lnTo>
                  <a:lnTo>
                    <a:pt x="582" y="18"/>
                  </a:lnTo>
                  <a:lnTo>
                    <a:pt x="584" y="18"/>
                  </a:lnTo>
                  <a:lnTo>
                    <a:pt x="584" y="20"/>
                  </a:lnTo>
                  <a:lnTo>
                    <a:pt x="584" y="20"/>
                  </a:lnTo>
                  <a:lnTo>
                    <a:pt x="584" y="22"/>
                  </a:lnTo>
                  <a:lnTo>
                    <a:pt x="584" y="22"/>
                  </a:lnTo>
                  <a:lnTo>
                    <a:pt x="586" y="22"/>
                  </a:lnTo>
                  <a:lnTo>
                    <a:pt x="586" y="22"/>
                  </a:lnTo>
                  <a:lnTo>
                    <a:pt x="586" y="22"/>
                  </a:lnTo>
                  <a:lnTo>
                    <a:pt x="588" y="22"/>
                  </a:lnTo>
                  <a:lnTo>
                    <a:pt x="588" y="22"/>
                  </a:lnTo>
                  <a:lnTo>
                    <a:pt x="590" y="24"/>
                  </a:lnTo>
                  <a:lnTo>
                    <a:pt x="590" y="24"/>
                  </a:lnTo>
                  <a:lnTo>
                    <a:pt x="590" y="24"/>
                  </a:lnTo>
                  <a:lnTo>
                    <a:pt x="590" y="24"/>
                  </a:lnTo>
                  <a:lnTo>
                    <a:pt x="590" y="24"/>
                  </a:lnTo>
                  <a:lnTo>
                    <a:pt x="590" y="26"/>
                  </a:lnTo>
                  <a:lnTo>
                    <a:pt x="590" y="26"/>
                  </a:lnTo>
                  <a:lnTo>
                    <a:pt x="594" y="28"/>
                  </a:lnTo>
                  <a:lnTo>
                    <a:pt x="596" y="30"/>
                  </a:lnTo>
                  <a:lnTo>
                    <a:pt x="598" y="30"/>
                  </a:lnTo>
                  <a:lnTo>
                    <a:pt x="600" y="34"/>
                  </a:lnTo>
                  <a:lnTo>
                    <a:pt x="602" y="34"/>
                  </a:lnTo>
                  <a:lnTo>
                    <a:pt x="602" y="34"/>
                  </a:lnTo>
                  <a:lnTo>
                    <a:pt x="602" y="34"/>
                  </a:lnTo>
                  <a:lnTo>
                    <a:pt x="602" y="36"/>
                  </a:lnTo>
                  <a:lnTo>
                    <a:pt x="602" y="36"/>
                  </a:lnTo>
                  <a:lnTo>
                    <a:pt x="602" y="36"/>
                  </a:lnTo>
                  <a:lnTo>
                    <a:pt x="602" y="36"/>
                  </a:lnTo>
                  <a:lnTo>
                    <a:pt x="602" y="36"/>
                  </a:lnTo>
                  <a:lnTo>
                    <a:pt x="604" y="38"/>
                  </a:lnTo>
                  <a:lnTo>
                    <a:pt x="604" y="38"/>
                  </a:lnTo>
                  <a:lnTo>
                    <a:pt x="604" y="36"/>
                  </a:lnTo>
                  <a:lnTo>
                    <a:pt x="604" y="36"/>
                  </a:lnTo>
                  <a:lnTo>
                    <a:pt x="604" y="36"/>
                  </a:lnTo>
                  <a:lnTo>
                    <a:pt x="604" y="36"/>
                  </a:lnTo>
                  <a:lnTo>
                    <a:pt x="604" y="36"/>
                  </a:lnTo>
                  <a:lnTo>
                    <a:pt x="604" y="38"/>
                  </a:lnTo>
                  <a:lnTo>
                    <a:pt x="604" y="38"/>
                  </a:lnTo>
                  <a:lnTo>
                    <a:pt x="604" y="38"/>
                  </a:lnTo>
                  <a:lnTo>
                    <a:pt x="606" y="40"/>
                  </a:lnTo>
                  <a:lnTo>
                    <a:pt x="606" y="40"/>
                  </a:lnTo>
                  <a:lnTo>
                    <a:pt x="610" y="42"/>
                  </a:lnTo>
                  <a:lnTo>
                    <a:pt x="610" y="42"/>
                  </a:lnTo>
                  <a:lnTo>
                    <a:pt x="610" y="42"/>
                  </a:lnTo>
                  <a:lnTo>
                    <a:pt x="612" y="42"/>
                  </a:lnTo>
                  <a:lnTo>
                    <a:pt x="612" y="44"/>
                  </a:lnTo>
                  <a:lnTo>
                    <a:pt x="614" y="46"/>
                  </a:lnTo>
                  <a:lnTo>
                    <a:pt x="616" y="46"/>
                  </a:lnTo>
                  <a:lnTo>
                    <a:pt x="616" y="46"/>
                  </a:lnTo>
                  <a:lnTo>
                    <a:pt x="618" y="48"/>
                  </a:lnTo>
                  <a:lnTo>
                    <a:pt x="618" y="48"/>
                  </a:lnTo>
                  <a:lnTo>
                    <a:pt x="618" y="48"/>
                  </a:lnTo>
                  <a:lnTo>
                    <a:pt x="618" y="48"/>
                  </a:lnTo>
                  <a:lnTo>
                    <a:pt x="618" y="50"/>
                  </a:lnTo>
                  <a:lnTo>
                    <a:pt x="620" y="52"/>
                  </a:lnTo>
                  <a:lnTo>
                    <a:pt x="620" y="52"/>
                  </a:lnTo>
                  <a:lnTo>
                    <a:pt x="622" y="52"/>
                  </a:lnTo>
                  <a:lnTo>
                    <a:pt x="622" y="52"/>
                  </a:lnTo>
                  <a:lnTo>
                    <a:pt x="622" y="52"/>
                  </a:lnTo>
                  <a:lnTo>
                    <a:pt x="622" y="52"/>
                  </a:lnTo>
                  <a:lnTo>
                    <a:pt x="624" y="54"/>
                  </a:lnTo>
                  <a:lnTo>
                    <a:pt x="624" y="54"/>
                  </a:lnTo>
                  <a:lnTo>
                    <a:pt x="624" y="54"/>
                  </a:lnTo>
                  <a:lnTo>
                    <a:pt x="624" y="54"/>
                  </a:lnTo>
                  <a:lnTo>
                    <a:pt x="626" y="54"/>
                  </a:lnTo>
                  <a:lnTo>
                    <a:pt x="626" y="54"/>
                  </a:lnTo>
                  <a:lnTo>
                    <a:pt x="626" y="56"/>
                  </a:lnTo>
                  <a:lnTo>
                    <a:pt x="626" y="56"/>
                  </a:lnTo>
                  <a:lnTo>
                    <a:pt x="626" y="56"/>
                  </a:lnTo>
                  <a:lnTo>
                    <a:pt x="626" y="56"/>
                  </a:lnTo>
                  <a:lnTo>
                    <a:pt x="628" y="60"/>
                  </a:lnTo>
                  <a:lnTo>
                    <a:pt x="628" y="60"/>
                  </a:lnTo>
                  <a:lnTo>
                    <a:pt x="628" y="60"/>
                  </a:lnTo>
                  <a:lnTo>
                    <a:pt x="630" y="60"/>
                  </a:lnTo>
                  <a:lnTo>
                    <a:pt x="630" y="60"/>
                  </a:lnTo>
                  <a:lnTo>
                    <a:pt x="630" y="60"/>
                  </a:lnTo>
                  <a:lnTo>
                    <a:pt x="632" y="62"/>
                  </a:lnTo>
                  <a:lnTo>
                    <a:pt x="632" y="62"/>
                  </a:lnTo>
                  <a:lnTo>
                    <a:pt x="632" y="62"/>
                  </a:lnTo>
                  <a:lnTo>
                    <a:pt x="632" y="62"/>
                  </a:lnTo>
                  <a:lnTo>
                    <a:pt x="634" y="64"/>
                  </a:lnTo>
                  <a:lnTo>
                    <a:pt x="636" y="64"/>
                  </a:lnTo>
                  <a:lnTo>
                    <a:pt x="638" y="64"/>
                  </a:lnTo>
                  <a:lnTo>
                    <a:pt x="640" y="64"/>
                  </a:lnTo>
                  <a:lnTo>
                    <a:pt x="640" y="64"/>
                  </a:lnTo>
                  <a:lnTo>
                    <a:pt x="640" y="64"/>
                  </a:lnTo>
                  <a:lnTo>
                    <a:pt x="642" y="64"/>
                  </a:lnTo>
                  <a:lnTo>
                    <a:pt x="644" y="64"/>
                  </a:lnTo>
                  <a:lnTo>
                    <a:pt x="646" y="64"/>
                  </a:lnTo>
                  <a:lnTo>
                    <a:pt x="646" y="64"/>
                  </a:lnTo>
                  <a:lnTo>
                    <a:pt x="648" y="64"/>
                  </a:lnTo>
                  <a:lnTo>
                    <a:pt x="648" y="64"/>
                  </a:lnTo>
                  <a:lnTo>
                    <a:pt x="650" y="66"/>
                  </a:lnTo>
                  <a:lnTo>
                    <a:pt x="652" y="66"/>
                  </a:lnTo>
                  <a:lnTo>
                    <a:pt x="652" y="66"/>
                  </a:lnTo>
                  <a:lnTo>
                    <a:pt x="652" y="68"/>
                  </a:lnTo>
                  <a:lnTo>
                    <a:pt x="654" y="68"/>
                  </a:lnTo>
                  <a:lnTo>
                    <a:pt x="654" y="68"/>
                  </a:lnTo>
                  <a:lnTo>
                    <a:pt x="654" y="68"/>
                  </a:lnTo>
                  <a:lnTo>
                    <a:pt x="654" y="68"/>
                  </a:lnTo>
                  <a:lnTo>
                    <a:pt x="654" y="68"/>
                  </a:lnTo>
                  <a:lnTo>
                    <a:pt x="654" y="68"/>
                  </a:lnTo>
                  <a:lnTo>
                    <a:pt x="656" y="66"/>
                  </a:lnTo>
                  <a:lnTo>
                    <a:pt x="656" y="66"/>
                  </a:lnTo>
                  <a:lnTo>
                    <a:pt x="658" y="66"/>
                  </a:lnTo>
                  <a:lnTo>
                    <a:pt x="658" y="66"/>
                  </a:lnTo>
                  <a:lnTo>
                    <a:pt x="658" y="66"/>
                  </a:lnTo>
                  <a:lnTo>
                    <a:pt x="660" y="68"/>
                  </a:lnTo>
                  <a:lnTo>
                    <a:pt x="660" y="68"/>
                  </a:lnTo>
                  <a:lnTo>
                    <a:pt x="660" y="68"/>
                  </a:lnTo>
                  <a:lnTo>
                    <a:pt x="662" y="68"/>
                  </a:lnTo>
                  <a:lnTo>
                    <a:pt x="662" y="68"/>
                  </a:lnTo>
                  <a:lnTo>
                    <a:pt x="662" y="68"/>
                  </a:lnTo>
                  <a:lnTo>
                    <a:pt x="662" y="70"/>
                  </a:lnTo>
                  <a:lnTo>
                    <a:pt x="664" y="70"/>
                  </a:lnTo>
                  <a:lnTo>
                    <a:pt x="664" y="70"/>
                  </a:lnTo>
                  <a:lnTo>
                    <a:pt x="664" y="70"/>
                  </a:lnTo>
                  <a:lnTo>
                    <a:pt x="664" y="70"/>
                  </a:lnTo>
                  <a:lnTo>
                    <a:pt x="668" y="72"/>
                  </a:lnTo>
                  <a:lnTo>
                    <a:pt x="668" y="72"/>
                  </a:lnTo>
                  <a:lnTo>
                    <a:pt x="672" y="74"/>
                  </a:lnTo>
                  <a:lnTo>
                    <a:pt x="674" y="76"/>
                  </a:lnTo>
                  <a:lnTo>
                    <a:pt x="674" y="76"/>
                  </a:lnTo>
                  <a:lnTo>
                    <a:pt x="674" y="76"/>
                  </a:lnTo>
                  <a:lnTo>
                    <a:pt x="676" y="76"/>
                  </a:lnTo>
                  <a:lnTo>
                    <a:pt x="676" y="76"/>
                  </a:lnTo>
                  <a:lnTo>
                    <a:pt x="676" y="74"/>
                  </a:lnTo>
                  <a:lnTo>
                    <a:pt x="676" y="76"/>
                  </a:lnTo>
                  <a:lnTo>
                    <a:pt x="676" y="76"/>
                  </a:lnTo>
                  <a:lnTo>
                    <a:pt x="678" y="76"/>
                  </a:lnTo>
                  <a:lnTo>
                    <a:pt x="678" y="76"/>
                  </a:lnTo>
                  <a:lnTo>
                    <a:pt x="678" y="76"/>
                  </a:lnTo>
                  <a:lnTo>
                    <a:pt x="678" y="76"/>
                  </a:lnTo>
                  <a:lnTo>
                    <a:pt x="678" y="76"/>
                  </a:lnTo>
                  <a:lnTo>
                    <a:pt x="678" y="76"/>
                  </a:lnTo>
                  <a:lnTo>
                    <a:pt x="680" y="76"/>
                  </a:lnTo>
                  <a:lnTo>
                    <a:pt x="680" y="76"/>
                  </a:lnTo>
                  <a:lnTo>
                    <a:pt x="680" y="76"/>
                  </a:lnTo>
                  <a:lnTo>
                    <a:pt x="680" y="78"/>
                  </a:lnTo>
                  <a:lnTo>
                    <a:pt x="680" y="80"/>
                  </a:lnTo>
                  <a:lnTo>
                    <a:pt x="680" y="80"/>
                  </a:lnTo>
                  <a:lnTo>
                    <a:pt x="682" y="82"/>
                  </a:lnTo>
                  <a:lnTo>
                    <a:pt x="686" y="82"/>
                  </a:lnTo>
                  <a:lnTo>
                    <a:pt x="688" y="84"/>
                  </a:lnTo>
                  <a:lnTo>
                    <a:pt x="688" y="84"/>
                  </a:lnTo>
                  <a:lnTo>
                    <a:pt x="688" y="86"/>
                  </a:lnTo>
                  <a:lnTo>
                    <a:pt x="688" y="88"/>
                  </a:lnTo>
                  <a:lnTo>
                    <a:pt x="688" y="88"/>
                  </a:lnTo>
                  <a:lnTo>
                    <a:pt x="688" y="88"/>
                  </a:lnTo>
                  <a:lnTo>
                    <a:pt x="690" y="90"/>
                  </a:lnTo>
                  <a:lnTo>
                    <a:pt x="690" y="90"/>
                  </a:lnTo>
                  <a:lnTo>
                    <a:pt x="692" y="90"/>
                  </a:lnTo>
                  <a:lnTo>
                    <a:pt x="692" y="90"/>
                  </a:lnTo>
                  <a:lnTo>
                    <a:pt x="694" y="92"/>
                  </a:lnTo>
                  <a:lnTo>
                    <a:pt x="694" y="92"/>
                  </a:lnTo>
                  <a:lnTo>
                    <a:pt x="694" y="92"/>
                  </a:lnTo>
                  <a:lnTo>
                    <a:pt x="694" y="92"/>
                  </a:lnTo>
                  <a:lnTo>
                    <a:pt x="696" y="94"/>
                  </a:lnTo>
                  <a:lnTo>
                    <a:pt x="696" y="94"/>
                  </a:lnTo>
                  <a:lnTo>
                    <a:pt x="696" y="94"/>
                  </a:lnTo>
                  <a:lnTo>
                    <a:pt x="696" y="94"/>
                  </a:lnTo>
                  <a:lnTo>
                    <a:pt x="698" y="94"/>
                  </a:lnTo>
                  <a:lnTo>
                    <a:pt x="698" y="94"/>
                  </a:lnTo>
                  <a:lnTo>
                    <a:pt x="698" y="94"/>
                  </a:lnTo>
                  <a:lnTo>
                    <a:pt x="698" y="94"/>
                  </a:lnTo>
                  <a:lnTo>
                    <a:pt x="700" y="94"/>
                  </a:lnTo>
                  <a:lnTo>
                    <a:pt x="700" y="94"/>
                  </a:lnTo>
                  <a:lnTo>
                    <a:pt x="702" y="94"/>
                  </a:lnTo>
                  <a:lnTo>
                    <a:pt x="702" y="94"/>
                  </a:lnTo>
                  <a:lnTo>
                    <a:pt x="702" y="94"/>
                  </a:lnTo>
                  <a:lnTo>
                    <a:pt x="704" y="94"/>
                  </a:lnTo>
                  <a:lnTo>
                    <a:pt x="704" y="94"/>
                  </a:lnTo>
                  <a:lnTo>
                    <a:pt x="704" y="94"/>
                  </a:lnTo>
                  <a:lnTo>
                    <a:pt x="704" y="94"/>
                  </a:lnTo>
                  <a:lnTo>
                    <a:pt x="708" y="94"/>
                  </a:lnTo>
                  <a:lnTo>
                    <a:pt x="708" y="94"/>
                  </a:lnTo>
                  <a:lnTo>
                    <a:pt x="712" y="94"/>
                  </a:lnTo>
                  <a:lnTo>
                    <a:pt x="712" y="94"/>
                  </a:lnTo>
                  <a:lnTo>
                    <a:pt x="712" y="94"/>
                  </a:lnTo>
                  <a:lnTo>
                    <a:pt x="712" y="94"/>
                  </a:lnTo>
                  <a:lnTo>
                    <a:pt x="714" y="94"/>
                  </a:lnTo>
                  <a:lnTo>
                    <a:pt x="714" y="94"/>
                  </a:lnTo>
                  <a:lnTo>
                    <a:pt x="714" y="94"/>
                  </a:lnTo>
                  <a:lnTo>
                    <a:pt x="714" y="94"/>
                  </a:lnTo>
                  <a:lnTo>
                    <a:pt x="716" y="94"/>
                  </a:lnTo>
                  <a:lnTo>
                    <a:pt x="716" y="94"/>
                  </a:lnTo>
                  <a:lnTo>
                    <a:pt x="716" y="94"/>
                  </a:lnTo>
                  <a:lnTo>
                    <a:pt x="716" y="94"/>
                  </a:lnTo>
                  <a:lnTo>
                    <a:pt x="716" y="92"/>
                  </a:lnTo>
                  <a:lnTo>
                    <a:pt x="718" y="90"/>
                  </a:lnTo>
                  <a:lnTo>
                    <a:pt x="718" y="88"/>
                  </a:lnTo>
                  <a:lnTo>
                    <a:pt x="718" y="88"/>
                  </a:lnTo>
                  <a:lnTo>
                    <a:pt x="720" y="88"/>
                  </a:lnTo>
                  <a:lnTo>
                    <a:pt x="722" y="88"/>
                  </a:lnTo>
                  <a:lnTo>
                    <a:pt x="722" y="88"/>
                  </a:lnTo>
                  <a:lnTo>
                    <a:pt x="724" y="88"/>
                  </a:lnTo>
                  <a:lnTo>
                    <a:pt x="724" y="88"/>
                  </a:lnTo>
                  <a:lnTo>
                    <a:pt x="724" y="88"/>
                  </a:lnTo>
                  <a:lnTo>
                    <a:pt x="724" y="88"/>
                  </a:lnTo>
                  <a:lnTo>
                    <a:pt x="724" y="88"/>
                  </a:lnTo>
                  <a:lnTo>
                    <a:pt x="724" y="88"/>
                  </a:lnTo>
                  <a:lnTo>
                    <a:pt x="724" y="86"/>
                  </a:lnTo>
                  <a:lnTo>
                    <a:pt x="724" y="86"/>
                  </a:lnTo>
                  <a:lnTo>
                    <a:pt x="726" y="86"/>
                  </a:lnTo>
                  <a:lnTo>
                    <a:pt x="728" y="86"/>
                  </a:lnTo>
                  <a:lnTo>
                    <a:pt x="728" y="84"/>
                  </a:lnTo>
                  <a:lnTo>
                    <a:pt x="728" y="84"/>
                  </a:lnTo>
                  <a:lnTo>
                    <a:pt x="730" y="84"/>
                  </a:lnTo>
                  <a:lnTo>
                    <a:pt x="730" y="84"/>
                  </a:lnTo>
                  <a:lnTo>
                    <a:pt x="732" y="84"/>
                  </a:lnTo>
                  <a:lnTo>
                    <a:pt x="734" y="84"/>
                  </a:lnTo>
                  <a:lnTo>
                    <a:pt x="734" y="84"/>
                  </a:lnTo>
                  <a:lnTo>
                    <a:pt x="734" y="84"/>
                  </a:lnTo>
                  <a:lnTo>
                    <a:pt x="734" y="84"/>
                  </a:lnTo>
                  <a:lnTo>
                    <a:pt x="736" y="84"/>
                  </a:lnTo>
                  <a:lnTo>
                    <a:pt x="738" y="86"/>
                  </a:lnTo>
                  <a:lnTo>
                    <a:pt x="738" y="86"/>
                  </a:lnTo>
                  <a:lnTo>
                    <a:pt x="738" y="86"/>
                  </a:lnTo>
                  <a:lnTo>
                    <a:pt x="738" y="86"/>
                  </a:lnTo>
                  <a:lnTo>
                    <a:pt x="738" y="86"/>
                  </a:lnTo>
                  <a:lnTo>
                    <a:pt x="738" y="86"/>
                  </a:lnTo>
                  <a:lnTo>
                    <a:pt x="740" y="88"/>
                  </a:lnTo>
                  <a:lnTo>
                    <a:pt x="740" y="88"/>
                  </a:lnTo>
                  <a:lnTo>
                    <a:pt x="738" y="88"/>
                  </a:lnTo>
                  <a:lnTo>
                    <a:pt x="738" y="88"/>
                  </a:lnTo>
                  <a:lnTo>
                    <a:pt x="738" y="88"/>
                  </a:lnTo>
                  <a:lnTo>
                    <a:pt x="740" y="90"/>
                  </a:lnTo>
                  <a:lnTo>
                    <a:pt x="740" y="90"/>
                  </a:lnTo>
                  <a:lnTo>
                    <a:pt x="744" y="92"/>
                  </a:lnTo>
                  <a:lnTo>
                    <a:pt x="744" y="94"/>
                  </a:lnTo>
                  <a:lnTo>
                    <a:pt x="744" y="94"/>
                  </a:lnTo>
                  <a:lnTo>
                    <a:pt x="746" y="94"/>
                  </a:lnTo>
                  <a:lnTo>
                    <a:pt x="746" y="98"/>
                  </a:lnTo>
                  <a:lnTo>
                    <a:pt x="744" y="98"/>
                  </a:lnTo>
                  <a:lnTo>
                    <a:pt x="744" y="98"/>
                  </a:lnTo>
                  <a:lnTo>
                    <a:pt x="744" y="98"/>
                  </a:lnTo>
                  <a:lnTo>
                    <a:pt x="744" y="98"/>
                  </a:lnTo>
                  <a:lnTo>
                    <a:pt x="742" y="98"/>
                  </a:lnTo>
                  <a:lnTo>
                    <a:pt x="742" y="98"/>
                  </a:lnTo>
                  <a:lnTo>
                    <a:pt x="742" y="98"/>
                  </a:lnTo>
                  <a:lnTo>
                    <a:pt x="742" y="100"/>
                  </a:lnTo>
                  <a:lnTo>
                    <a:pt x="742" y="102"/>
                  </a:lnTo>
                  <a:lnTo>
                    <a:pt x="744" y="102"/>
                  </a:lnTo>
                  <a:lnTo>
                    <a:pt x="744" y="104"/>
                  </a:lnTo>
                  <a:lnTo>
                    <a:pt x="744" y="104"/>
                  </a:lnTo>
                  <a:lnTo>
                    <a:pt x="744" y="104"/>
                  </a:lnTo>
                  <a:lnTo>
                    <a:pt x="744" y="104"/>
                  </a:lnTo>
                  <a:lnTo>
                    <a:pt x="744" y="104"/>
                  </a:lnTo>
                  <a:lnTo>
                    <a:pt x="744" y="106"/>
                  </a:lnTo>
                  <a:lnTo>
                    <a:pt x="746" y="108"/>
                  </a:lnTo>
                  <a:lnTo>
                    <a:pt x="746" y="110"/>
                  </a:lnTo>
                  <a:lnTo>
                    <a:pt x="746" y="112"/>
                  </a:lnTo>
                  <a:lnTo>
                    <a:pt x="748" y="112"/>
                  </a:lnTo>
                  <a:lnTo>
                    <a:pt x="746" y="112"/>
                  </a:lnTo>
                  <a:lnTo>
                    <a:pt x="748" y="112"/>
                  </a:lnTo>
                  <a:lnTo>
                    <a:pt x="746" y="112"/>
                  </a:lnTo>
                  <a:lnTo>
                    <a:pt x="746" y="112"/>
                  </a:lnTo>
                  <a:lnTo>
                    <a:pt x="746" y="114"/>
                  </a:lnTo>
                  <a:lnTo>
                    <a:pt x="748" y="114"/>
                  </a:lnTo>
                  <a:lnTo>
                    <a:pt x="748" y="116"/>
                  </a:lnTo>
                  <a:lnTo>
                    <a:pt x="748" y="116"/>
                  </a:lnTo>
                  <a:lnTo>
                    <a:pt x="750" y="118"/>
                  </a:lnTo>
                  <a:lnTo>
                    <a:pt x="750" y="118"/>
                  </a:lnTo>
                  <a:lnTo>
                    <a:pt x="748" y="120"/>
                  </a:lnTo>
                  <a:lnTo>
                    <a:pt x="750" y="120"/>
                  </a:lnTo>
                  <a:lnTo>
                    <a:pt x="750" y="122"/>
                  </a:lnTo>
                  <a:lnTo>
                    <a:pt x="750" y="124"/>
                  </a:lnTo>
                  <a:lnTo>
                    <a:pt x="750" y="124"/>
                  </a:lnTo>
                  <a:lnTo>
                    <a:pt x="748" y="124"/>
                  </a:lnTo>
                  <a:lnTo>
                    <a:pt x="750" y="124"/>
                  </a:lnTo>
                  <a:lnTo>
                    <a:pt x="750" y="126"/>
                  </a:lnTo>
                  <a:lnTo>
                    <a:pt x="750" y="128"/>
                  </a:lnTo>
                  <a:lnTo>
                    <a:pt x="752" y="128"/>
                  </a:lnTo>
                  <a:lnTo>
                    <a:pt x="750" y="128"/>
                  </a:lnTo>
                  <a:lnTo>
                    <a:pt x="750" y="128"/>
                  </a:lnTo>
                  <a:lnTo>
                    <a:pt x="750" y="130"/>
                  </a:lnTo>
                  <a:lnTo>
                    <a:pt x="750" y="130"/>
                  </a:lnTo>
                  <a:lnTo>
                    <a:pt x="748" y="130"/>
                  </a:lnTo>
                  <a:lnTo>
                    <a:pt x="748" y="130"/>
                  </a:lnTo>
                  <a:lnTo>
                    <a:pt x="748" y="130"/>
                  </a:lnTo>
                  <a:lnTo>
                    <a:pt x="748" y="132"/>
                  </a:lnTo>
                  <a:lnTo>
                    <a:pt x="750" y="134"/>
                  </a:lnTo>
                  <a:lnTo>
                    <a:pt x="750" y="134"/>
                  </a:lnTo>
                  <a:lnTo>
                    <a:pt x="750" y="136"/>
                  </a:lnTo>
                  <a:lnTo>
                    <a:pt x="752" y="136"/>
                  </a:lnTo>
                  <a:lnTo>
                    <a:pt x="752" y="136"/>
                  </a:lnTo>
                  <a:lnTo>
                    <a:pt x="752" y="136"/>
                  </a:lnTo>
                  <a:lnTo>
                    <a:pt x="752" y="138"/>
                  </a:lnTo>
                  <a:lnTo>
                    <a:pt x="750" y="138"/>
                  </a:lnTo>
                  <a:lnTo>
                    <a:pt x="750" y="138"/>
                  </a:lnTo>
                  <a:lnTo>
                    <a:pt x="750" y="138"/>
                  </a:lnTo>
                  <a:lnTo>
                    <a:pt x="750" y="138"/>
                  </a:lnTo>
                  <a:lnTo>
                    <a:pt x="748" y="138"/>
                  </a:lnTo>
                  <a:lnTo>
                    <a:pt x="744" y="136"/>
                  </a:lnTo>
                  <a:lnTo>
                    <a:pt x="742" y="136"/>
                  </a:lnTo>
                  <a:lnTo>
                    <a:pt x="740" y="136"/>
                  </a:lnTo>
                  <a:lnTo>
                    <a:pt x="738" y="136"/>
                  </a:lnTo>
                  <a:lnTo>
                    <a:pt x="738" y="134"/>
                  </a:lnTo>
                  <a:lnTo>
                    <a:pt x="736" y="134"/>
                  </a:lnTo>
                  <a:lnTo>
                    <a:pt x="736" y="134"/>
                  </a:lnTo>
                  <a:lnTo>
                    <a:pt x="734" y="134"/>
                  </a:lnTo>
                  <a:lnTo>
                    <a:pt x="734" y="134"/>
                  </a:lnTo>
                  <a:lnTo>
                    <a:pt x="734" y="132"/>
                  </a:lnTo>
                  <a:lnTo>
                    <a:pt x="732" y="132"/>
                  </a:lnTo>
                  <a:lnTo>
                    <a:pt x="732" y="132"/>
                  </a:lnTo>
                  <a:lnTo>
                    <a:pt x="732" y="134"/>
                  </a:lnTo>
                  <a:lnTo>
                    <a:pt x="732" y="136"/>
                  </a:lnTo>
                  <a:lnTo>
                    <a:pt x="732" y="136"/>
                  </a:lnTo>
                  <a:lnTo>
                    <a:pt x="732" y="136"/>
                  </a:lnTo>
                  <a:lnTo>
                    <a:pt x="732" y="138"/>
                  </a:lnTo>
                  <a:lnTo>
                    <a:pt x="730" y="138"/>
                  </a:lnTo>
                  <a:lnTo>
                    <a:pt x="730" y="138"/>
                  </a:lnTo>
                  <a:lnTo>
                    <a:pt x="730" y="140"/>
                  </a:lnTo>
                  <a:lnTo>
                    <a:pt x="728" y="140"/>
                  </a:lnTo>
                  <a:lnTo>
                    <a:pt x="728" y="140"/>
                  </a:lnTo>
                  <a:lnTo>
                    <a:pt x="728" y="140"/>
                  </a:lnTo>
                  <a:lnTo>
                    <a:pt x="728" y="140"/>
                  </a:lnTo>
                  <a:lnTo>
                    <a:pt x="728" y="140"/>
                  </a:lnTo>
                  <a:lnTo>
                    <a:pt x="728" y="140"/>
                  </a:lnTo>
                  <a:lnTo>
                    <a:pt x="726" y="140"/>
                  </a:lnTo>
                  <a:lnTo>
                    <a:pt x="728" y="142"/>
                  </a:lnTo>
                  <a:lnTo>
                    <a:pt x="728" y="142"/>
                  </a:lnTo>
                  <a:lnTo>
                    <a:pt x="728" y="142"/>
                  </a:lnTo>
                  <a:lnTo>
                    <a:pt x="730" y="144"/>
                  </a:lnTo>
                  <a:lnTo>
                    <a:pt x="732" y="146"/>
                  </a:lnTo>
                  <a:lnTo>
                    <a:pt x="738" y="152"/>
                  </a:lnTo>
                  <a:lnTo>
                    <a:pt x="738" y="154"/>
                  </a:lnTo>
                  <a:lnTo>
                    <a:pt x="740" y="154"/>
                  </a:lnTo>
                  <a:lnTo>
                    <a:pt x="738" y="154"/>
                  </a:lnTo>
                  <a:lnTo>
                    <a:pt x="738" y="154"/>
                  </a:lnTo>
                  <a:lnTo>
                    <a:pt x="738" y="156"/>
                  </a:lnTo>
                  <a:lnTo>
                    <a:pt x="740" y="158"/>
                  </a:lnTo>
                  <a:lnTo>
                    <a:pt x="742" y="162"/>
                  </a:lnTo>
                  <a:lnTo>
                    <a:pt x="744" y="162"/>
                  </a:lnTo>
                  <a:lnTo>
                    <a:pt x="744" y="162"/>
                  </a:lnTo>
                  <a:lnTo>
                    <a:pt x="744" y="164"/>
                  </a:lnTo>
                  <a:lnTo>
                    <a:pt x="744" y="164"/>
                  </a:lnTo>
                  <a:lnTo>
                    <a:pt x="746" y="164"/>
                  </a:lnTo>
                  <a:lnTo>
                    <a:pt x="746" y="164"/>
                  </a:lnTo>
                  <a:lnTo>
                    <a:pt x="746" y="166"/>
                  </a:lnTo>
                  <a:lnTo>
                    <a:pt x="746" y="168"/>
                  </a:lnTo>
                  <a:lnTo>
                    <a:pt x="746" y="170"/>
                  </a:lnTo>
                  <a:lnTo>
                    <a:pt x="746" y="170"/>
                  </a:lnTo>
                  <a:lnTo>
                    <a:pt x="748" y="172"/>
                  </a:lnTo>
                  <a:lnTo>
                    <a:pt x="748" y="172"/>
                  </a:lnTo>
                  <a:lnTo>
                    <a:pt x="748" y="172"/>
                  </a:lnTo>
                  <a:lnTo>
                    <a:pt x="748" y="172"/>
                  </a:lnTo>
                  <a:lnTo>
                    <a:pt x="748" y="174"/>
                  </a:lnTo>
                  <a:lnTo>
                    <a:pt x="746" y="174"/>
                  </a:lnTo>
                  <a:lnTo>
                    <a:pt x="746" y="174"/>
                  </a:lnTo>
                  <a:lnTo>
                    <a:pt x="744" y="174"/>
                  </a:lnTo>
                  <a:lnTo>
                    <a:pt x="744" y="174"/>
                  </a:lnTo>
                  <a:lnTo>
                    <a:pt x="744" y="174"/>
                  </a:lnTo>
                  <a:lnTo>
                    <a:pt x="742" y="174"/>
                  </a:lnTo>
                  <a:lnTo>
                    <a:pt x="742" y="174"/>
                  </a:lnTo>
                  <a:lnTo>
                    <a:pt x="742" y="174"/>
                  </a:lnTo>
                  <a:lnTo>
                    <a:pt x="740" y="176"/>
                  </a:lnTo>
                  <a:lnTo>
                    <a:pt x="740" y="176"/>
                  </a:lnTo>
                  <a:lnTo>
                    <a:pt x="742" y="176"/>
                  </a:lnTo>
                  <a:lnTo>
                    <a:pt x="742" y="176"/>
                  </a:lnTo>
                  <a:lnTo>
                    <a:pt x="742" y="176"/>
                  </a:lnTo>
                  <a:lnTo>
                    <a:pt x="744" y="176"/>
                  </a:lnTo>
                  <a:lnTo>
                    <a:pt x="744" y="178"/>
                  </a:lnTo>
                  <a:lnTo>
                    <a:pt x="744" y="178"/>
                  </a:lnTo>
                  <a:lnTo>
                    <a:pt x="744" y="178"/>
                  </a:lnTo>
                  <a:lnTo>
                    <a:pt x="746" y="180"/>
                  </a:lnTo>
                  <a:lnTo>
                    <a:pt x="746" y="180"/>
                  </a:lnTo>
                  <a:lnTo>
                    <a:pt x="746" y="180"/>
                  </a:lnTo>
                  <a:lnTo>
                    <a:pt x="746" y="180"/>
                  </a:lnTo>
                  <a:lnTo>
                    <a:pt x="744" y="178"/>
                  </a:lnTo>
                  <a:lnTo>
                    <a:pt x="744" y="178"/>
                  </a:lnTo>
                  <a:lnTo>
                    <a:pt x="742" y="178"/>
                  </a:lnTo>
                  <a:lnTo>
                    <a:pt x="740" y="176"/>
                  </a:lnTo>
                  <a:lnTo>
                    <a:pt x="738" y="176"/>
                  </a:lnTo>
                  <a:lnTo>
                    <a:pt x="738" y="174"/>
                  </a:lnTo>
                  <a:lnTo>
                    <a:pt x="738" y="174"/>
                  </a:lnTo>
                  <a:lnTo>
                    <a:pt x="738" y="174"/>
                  </a:lnTo>
                  <a:lnTo>
                    <a:pt x="736" y="172"/>
                  </a:lnTo>
                  <a:lnTo>
                    <a:pt x="736" y="172"/>
                  </a:lnTo>
                  <a:lnTo>
                    <a:pt x="734" y="172"/>
                  </a:lnTo>
                  <a:lnTo>
                    <a:pt x="732" y="172"/>
                  </a:lnTo>
                  <a:lnTo>
                    <a:pt x="732" y="170"/>
                  </a:lnTo>
                  <a:lnTo>
                    <a:pt x="732" y="170"/>
                  </a:lnTo>
                  <a:lnTo>
                    <a:pt x="730" y="172"/>
                  </a:lnTo>
                  <a:lnTo>
                    <a:pt x="730" y="172"/>
                  </a:lnTo>
                  <a:lnTo>
                    <a:pt x="732" y="174"/>
                  </a:lnTo>
                  <a:lnTo>
                    <a:pt x="732" y="176"/>
                  </a:lnTo>
                  <a:lnTo>
                    <a:pt x="734" y="178"/>
                  </a:lnTo>
                  <a:lnTo>
                    <a:pt x="734" y="178"/>
                  </a:lnTo>
                  <a:lnTo>
                    <a:pt x="734" y="180"/>
                  </a:lnTo>
                  <a:lnTo>
                    <a:pt x="734" y="180"/>
                  </a:lnTo>
                  <a:lnTo>
                    <a:pt x="734" y="180"/>
                  </a:lnTo>
                  <a:lnTo>
                    <a:pt x="732" y="182"/>
                  </a:lnTo>
                  <a:lnTo>
                    <a:pt x="730" y="180"/>
                  </a:lnTo>
                  <a:lnTo>
                    <a:pt x="730" y="180"/>
                  </a:lnTo>
                  <a:lnTo>
                    <a:pt x="728" y="182"/>
                  </a:lnTo>
                  <a:lnTo>
                    <a:pt x="728" y="184"/>
                  </a:lnTo>
                  <a:lnTo>
                    <a:pt x="730" y="184"/>
                  </a:lnTo>
                  <a:lnTo>
                    <a:pt x="730" y="184"/>
                  </a:lnTo>
                  <a:lnTo>
                    <a:pt x="728" y="186"/>
                  </a:lnTo>
                  <a:lnTo>
                    <a:pt x="728" y="186"/>
                  </a:lnTo>
                  <a:lnTo>
                    <a:pt x="728" y="186"/>
                  </a:lnTo>
                  <a:lnTo>
                    <a:pt x="728" y="186"/>
                  </a:lnTo>
                  <a:lnTo>
                    <a:pt x="728" y="186"/>
                  </a:lnTo>
                  <a:lnTo>
                    <a:pt x="728" y="188"/>
                  </a:lnTo>
                  <a:lnTo>
                    <a:pt x="728" y="188"/>
                  </a:lnTo>
                  <a:lnTo>
                    <a:pt x="726" y="188"/>
                  </a:lnTo>
                  <a:lnTo>
                    <a:pt x="724" y="188"/>
                  </a:lnTo>
                  <a:lnTo>
                    <a:pt x="722" y="188"/>
                  </a:lnTo>
                  <a:lnTo>
                    <a:pt x="722" y="188"/>
                  </a:lnTo>
                  <a:lnTo>
                    <a:pt x="722" y="188"/>
                  </a:lnTo>
                  <a:lnTo>
                    <a:pt x="722" y="188"/>
                  </a:lnTo>
                  <a:lnTo>
                    <a:pt x="720" y="188"/>
                  </a:lnTo>
                  <a:lnTo>
                    <a:pt x="720" y="186"/>
                  </a:lnTo>
                  <a:lnTo>
                    <a:pt x="720" y="186"/>
                  </a:lnTo>
                  <a:lnTo>
                    <a:pt x="718" y="186"/>
                  </a:lnTo>
                  <a:lnTo>
                    <a:pt x="716" y="188"/>
                  </a:lnTo>
                  <a:lnTo>
                    <a:pt x="716" y="188"/>
                  </a:lnTo>
                  <a:lnTo>
                    <a:pt x="716" y="188"/>
                  </a:lnTo>
                  <a:lnTo>
                    <a:pt x="718" y="190"/>
                  </a:lnTo>
                  <a:lnTo>
                    <a:pt x="718" y="190"/>
                  </a:lnTo>
                  <a:lnTo>
                    <a:pt x="720" y="192"/>
                  </a:lnTo>
                  <a:lnTo>
                    <a:pt x="722" y="192"/>
                  </a:lnTo>
                  <a:lnTo>
                    <a:pt x="722" y="194"/>
                  </a:lnTo>
                  <a:lnTo>
                    <a:pt x="722" y="194"/>
                  </a:lnTo>
                  <a:lnTo>
                    <a:pt x="722" y="194"/>
                  </a:lnTo>
                  <a:lnTo>
                    <a:pt x="724" y="194"/>
                  </a:lnTo>
                  <a:lnTo>
                    <a:pt x="724" y="196"/>
                  </a:lnTo>
                  <a:lnTo>
                    <a:pt x="724" y="196"/>
                  </a:lnTo>
                  <a:lnTo>
                    <a:pt x="724" y="198"/>
                  </a:lnTo>
                  <a:lnTo>
                    <a:pt x="724" y="198"/>
                  </a:lnTo>
                  <a:lnTo>
                    <a:pt x="722" y="198"/>
                  </a:lnTo>
                  <a:lnTo>
                    <a:pt x="722" y="198"/>
                  </a:lnTo>
                  <a:lnTo>
                    <a:pt x="720" y="198"/>
                  </a:lnTo>
                  <a:lnTo>
                    <a:pt x="720" y="196"/>
                  </a:lnTo>
                  <a:lnTo>
                    <a:pt x="718" y="196"/>
                  </a:lnTo>
                  <a:lnTo>
                    <a:pt x="718" y="198"/>
                  </a:lnTo>
                  <a:lnTo>
                    <a:pt x="716" y="198"/>
                  </a:lnTo>
                  <a:lnTo>
                    <a:pt x="716" y="198"/>
                  </a:lnTo>
                  <a:lnTo>
                    <a:pt x="710" y="196"/>
                  </a:lnTo>
                  <a:lnTo>
                    <a:pt x="708" y="196"/>
                  </a:lnTo>
                  <a:lnTo>
                    <a:pt x="708" y="194"/>
                  </a:lnTo>
                  <a:lnTo>
                    <a:pt x="706" y="194"/>
                  </a:lnTo>
                  <a:lnTo>
                    <a:pt x="706" y="194"/>
                  </a:lnTo>
                  <a:lnTo>
                    <a:pt x="706" y="192"/>
                  </a:lnTo>
                  <a:lnTo>
                    <a:pt x="706" y="192"/>
                  </a:lnTo>
                  <a:lnTo>
                    <a:pt x="702" y="190"/>
                  </a:lnTo>
                  <a:lnTo>
                    <a:pt x="702" y="190"/>
                  </a:lnTo>
                  <a:lnTo>
                    <a:pt x="702" y="192"/>
                  </a:lnTo>
                  <a:lnTo>
                    <a:pt x="702" y="192"/>
                  </a:lnTo>
                  <a:lnTo>
                    <a:pt x="702" y="192"/>
                  </a:lnTo>
                  <a:lnTo>
                    <a:pt x="700" y="192"/>
                  </a:lnTo>
                  <a:lnTo>
                    <a:pt x="700" y="194"/>
                  </a:lnTo>
                  <a:lnTo>
                    <a:pt x="700" y="194"/>
                  </a:lnTo>
                  <a:lnTo>
                    <a:pt x="700" y="194"/>
                  </a:lnTo>
                  <a:lnTo>
                    <a:pt x="700" y="194"/>
                  </a:lnTo>
                  <a:lnTo>
                    <a:pt x="700" y="198"/>
                  </a:lnTo>
                  <a:lnTo>
                    <a:pt x="700" y="198"/>
                  </a:lnTo>
                  <a:lnTo>
                    <a:pt x="700" y="198"/>
                  </a:lnTo>
                  <a:lnTo>
                    <a:pt x="700" y="198"/>
                  </a:lnTo>
                  <a:lnTo>
                    <a:pt x="700" y="198"/>
                  </a:lnTo>
                  <a:lnTo>
                    <a:pt x="700" y="200"/>
                  </a:lnTo>
                  <a:lnTo>
                    <a:pt x="700" y="200"/>
                  </a:lnTo>
                  <a:lnTo>
                    <a:pt x="700" y="202"/>
                  </a:lnTo>
                  <a:lnTo>
                    <a:pt x="700" y="202"/>
                  </a:lnTo>
                  <a:lnTo>
                    <a:pt x="698" y="204"/>
                  </a:lnTo>
                  <a:lnTo>
                    <a:pt x="698" y="206"/>
                  </a:lnTo>
                  <a:lnTo>
                    <a:pt x="698" y="206"/>
                  </a:lnTo>
                  <a:lnTo>
                    <a:pt x="694" y="206"/>
                  </a:lnTo>
                  <a:lnTo>
                    <a:pt x="694" y="206"/>
                  </a:lnTo>
                  <a:lnTo>
                    <a:pt x="694" y="208"/>
                  </a:lnTo>
                  <a:lnTo>
                    <a:pt x="694" y="208"/>
                  </a:lnTo>
                  <a:lnTo>
                    <a:pt x="694" y="208"/>
                  </a:lnTo>
                  <a:lnTo>
                    <a:pt x="692" y="208"/>
                  </a:lnTo>
                  <a:lnTo>
                    <a:pt x="692" y="210"/>
                  </a:lnTo>
                  <a:lnTo>
                    <a:pt x="692" y="210"/>
                  </a:lnTo>
                  <a:lnTo>
                    <a:pt x="692" y="210"/>
                  </a:lnTo>
                  <a:lnTo>
                    <a:pt x="692" y="210"/>
                  </a:lnTo>
                  <a:lnTo>
                    <a:pt x="690" y="210"/>
                  </a:lnTo>
                  <a:lnTo>
                    <a:pt x="688" y="212"/>
                  </a:lnTo>
                  <a:lnTo>
                    <a:pt x="688" y="212"/>
                  </a:lnTo>
                  <a:lnTo>
                    <a:pt x="690" y="212"/>
                  </a:lnTo>
                  <a:lnTo>
                    <a:pt x="688" y="212"/>
                  </a:lnTo>
                  <a:lnTo>
                    <a:pt x="688" y="212"/>
                  </a:lnTo>
                  <a:lnTo>
                    <a:pt x="686" y="214"/>
                  </a:lnTo>
                  <a:lnTo>
                    <a:pt x="686" y="216"/>
                  </a:lnTo>
                  <a:lnTo>
                    <a:pt x="686" y="216"/>
                  </a:lnTo>
                  <a:lnTo>
                    <a:pt x="686" y="216"/>
                  </a:lnTo>
                  <a:lnTo>
                    <a:pt x="684" y="216"/>
                  </a:lnTo>
                  <a:lnTo>
                    <a:pt x="684" y="218"/>
                  </a:lnTo>
                  <a:lnTo>
                    <a:pt x="684" y="218"/>
                  </a:lnTo>
                  <a:lnTo>
                    <a:pt x="684" y="218"/>
                  </a:lnTo>
                  <a:lnTo>
                    <a:pt x="684" y="218"/>
                  </a:lnTo>
                  <a:lnTo>
                    <a:pt x="684" y="220"/>
                  </a:lnTo>
                  <a:lnTo>
                    <a:pt x="684" y="220"/>
                  </a:lnTo>
                  <a:lnTo>
                    <a:pt x="684" y="220"/>
                  </a:lnTo>
                  <a:lnTo>
                    <a:pt x="684" y="220"/>
                  </a:lnTo>
                  <a:lnTo>
                    <a:pt x="684" y="222"/>
                  </a:lnTo>
                  <a:lnTo>
                    <a:pt x="682" y="224"/>
                  </a:lnTo>
                  <a:lnTo>
                    <a:pt x="682" y="224"/>
                  </a:lnTo>
                  <a:lnTo>
                    <a:pt x="680" y="224"/>
                  </a:lnTo>
                  <a:lnTo>
                    <a:pt x="678" y="224"/>
                  </a:lnTo>
                  <a:lnTo>
                    <a:pt x="678" y="224"/>
                  </a:lnTo>
                  <a:lnTo>
                    <a:pt x="676" y="224"/>
                  </a:lnTo>
                  <a:lnTo>
                    <a:pt x="676" y="224"/>
                  </a:lnTo>
                  <a:lnTo>
                    <a:pt x="674" y="224"/>
                  </a:lnTo>
                  <a:lnTo>
                    <a:pt x="672" y="224"/>
                  </a:lnTo>
                  <a:lnTo>
                    <a:pt x="670" y="224"/>
                  </a:lnTo>
                  <a:lnTo>
                    <a:pt x="670" y="224"/>
                  </a:lnTo>
                  <a:lnTo>
                    <a:pt x="672" y="226"/>
                  </a:lnTo>
                  <a:lnTo>
                    <a:pt x="672" y="226"/>
                  </a:lnTo>
                  <a:lnTo>
                    <a:pt x="672" y="226"/>
                  </a:lnTo>
                  <a:lnTo>
                    <a:pt x="670" y="226"/>
                  </a:lnTo>
                  <a:lnTo>
                    <a:pt x="668" y="226"/>
                  </a:lnTo>
                  <a:lnTo>
                    <a:pt x="668" y="226"/>
                  </a:lnTo>
                  <a:lnTo>
                    <a:pt x="666" y="228"/>
                  </a:lnTo>
                  <a:lnTo>
                    <a:pt x="666" y="228"/>
                  </a:lnTo>
                  <a:lnTo>
                    <a:pt x="664" y="230"/>
                  </a:lnTo>
                  <a:lnTo>
                    <a:pt x="664" y="230"/>
                  </a:lnTo>
                  <a:lnTo>
                    <a:pt x="662" y="230"/>
                  </a:lnTo>
                  <a:lnTo>
                    <a:pt x="662" y="230"/>
                  </a:lnTo>
                  <a:lnTo>
                    <a:pt x="662" y="230"/>
                  </a:lnTo>
                  <a:lnTo>
                    <a:pt x="662" y="232"/>
                  </a:lnTo>
                  <a:lnTo>
                    <a:pt x="662" y="232"/>
                  </a:lnTo>
                  <a:lnTo>
                    <a:pt x="662" y="232"/>
                  </a:lnTo>
                  <a:lnTo>
                    <a:pt x="662" y="234"/>
                  </a:lnTo>
                  <a:lnTo>
                    <a:pt x="660" y="236"/>
                  </a:lnTo>
                  <a:lnTo>
                    <a:pt x="658" y="236"/>
                  </a:lnTo>
                  <a:lnTo>
                    <a:pt x="656" y="236"/>
                  </a:lnTo>
                  <a:lnTo>
                    <a:pt x="656" y="238"/>
                  </a:lnTo>
                  <a:lnTo>
                    <a:pt x="656" y="238"/>
                  </a:lnTo>
                  <a:lnTo>
                    <a:pt x="656" y="238"/>
                  </a:lnTo>
                  <a:lnTo>
                    <a:pt x="656" y="238"/>
                  </a:lnTo>
                  <a:lnTo>
                    <a:pt x="658" y="238"/>
                  </a:lnTo>
                  <a:lnTo>
                    <a:pt x="658" y="240"/>
                  </a:lnTo>
                  <a:lnTo>
                    <a:pt x="654" y="240"/>
                  </a:lnTo>
                  <a:lnTo>
                    <a:pt x="654" y="240"/>
                  </a:lnTo>
                  <a:lnTo>
                    <a:pt x="654" y="240"/>
                  </a:lnTo>
                  <a:lnTo>
                    <a:pt x="654" y="240"/>
                  </a:lnTo>
                  <a:lnTo>
                    <a:pt x="654" y="240"/>
                  </a:lnTo>
                  <a:lnTo>
                    <a:pt x="652" y="240"/>
                  </a:lnTo>
                  <a:lnTo>
                    <a:pt x="652" y="240"/>
                  </a:lnTo>
                  <a:lnTo>
                    <a:pt x="652" y="240"/>
                  </a:lnTo>
                  <a:lnTo>
                    <a:pt x="652" y="242"/>
                  </a:lnTo>
                  <a:lnTo>
                    <a:pt x="650" y="242"/>
                  </a:lnTo>
                  <a:lnTo>
                    <a:pt x="650" y="240"/>
                  </a:lnTo>
                  <a:lnTo>
                    <a:pt x="648" y="238"/>
                  </a:lnTo>
                  <a:lnTo>
                    <a:pt x="648" y="238"/>
                  </a:lnTo>
                  <a:lnTo>
                    <a:pt x="650" y="238"/>
                  </a:lnTo>
                  <a:lnTo>
                    <a:pt x="650" y="238"/>
                  </a:lnTo>
                  <a:lnTo>
                    <a:pt x="652" y="236"/>
                  </a:lnTo>
                  <a:lnTo>
                    <a:pt x="654" y="236"/>
                  </a:lnTo>
                  <a:lnTo>
                    <a:pt x="654" y="236"/>
                  </a:lnTo>
                  <a:lnTo>
                    <a:pt x="654" y="236"/>
                  </a:lnTo>
                  <a:lnTo>
                    <a:pt x="656" y="236"/>
                  </a:lnTo>
                  <a:lnTo>
                    <a:pt x="656" y="236"/>
                  </a:lnTo>
                  <a:lnTo>
                    <a:pt x="656" y="236"/>
                  </a:lnTo>
                  <a:lnTo>
                    <a:pt x="654" y="234"/>
                  </a:lnTo>
                  <a:lnTo>
                    <a:pt x="654" y="234"/>
                  </a:lnTo>
                  <a:lnTo>
                    <a:pt x="654" y="234"/>
                  </a:lnTo>
                  <a:lnTo>
                    <a:pt x="654" y="232"/>
                  </a:lnTo>
                  <a:lnTo>
                    <a:pt x="652" y="232"/>
                  </a:lnTo>
                  <a:lnTo>
                    <a:pt x="652" y="232"/>
                  </a:lnTo>
                  <a:lnTo>
                    <a:pt x="652" y="232"/>
                  </a:lnTo>
                  <a:lnTo>
                    <a:pt x="650" y="230"/>
                  </a:lnTo>
                  <a:lnTo>
                    <a:pt x="650" y="230"/>
                  </a:lnTo>
                  <a:lnTo>
                    <a:pt x="650" y="230"/>
                  </a:lnTo>
                  <a:lnTo>
                    <a:pt x="650" y="230"/>
                  </a:lnTo>
                  <a:lnTo>
                    <a:pt x="648" y="228"/>
                  </a:lnTo>
                  <a:lnTo>
                    <a:pt x="648" y="228"/>
                  </a:lnTo>
                  <a:lnTo>
                    <a:pt x="648" y="228"/>
                  </a:lnTo>
                  <a:lnTo>
                    <a:pt x="648" y="228"/>
                  </a:lnTo>
                  <a:lnTo>
                    <a:pt x="646" y="228"/>
                  </a:lnTo>
                  <a:lnTo>
                    <a:pt x="646" y="228"/>
                  </a:lnTo>
                  <a:lnTo>
                    <a:pt x="646" y="228"/>
                  </a:lnTo>
                  <a:lnTo>
                    <a:pt x="648" y="226"/>
                  </a:lnTo>
                  <a:lnTo>
                    <a:pt x="648" y="226"/>
                  </a:lnTo>
                  <a:lnTo>
                    <a:pt x="648" y="226"/>
                  </a:lnTo>
                  <a:lnTo>
                    <a:pt x="648" y="226"/>
                  </a:lnTo>
                  <a:lnTo>
                    <a:pt x="646" y="224"/>
                  </a:lnTo>
                  <a:lnTo>
                    <a:pt x="646" y="224"/>
                  </a:lnTo>
                  <a:lnTo>
                    <a:pt x="648" y="222"/>
                  </a:lnTo>
                  <a:lnTo>
                    <a:pt x="648" y="222"/>
                  </a:lnTo>
                  <a:lnTo>
                    <a:pt x="650" y="222"/>
                  </a:lnTo>
                  <a:lnTo>
                    <a:pt x="650" y="222"/>
                  </a:lnTo>
                  <a:lnTo>
                    <a:pt x="650" y="222"/>
                  </a:lnTo>
                  <a:lnTo>
                    <a:pt x="650" y="220"/>
                  </a:lnTo>
                  <a:lnTo>
                    <a:pt x="652" y="218"/>
                  </a:lnTo>
                  <a:lnTo>
                    <a:pt x="652" y="216"/>
                  </a:lnTo>
                  <a:lnTo>
                    <a:pt x="652" y="214"/>
                  </a:lnTo>
                  <a:lnTo>
                    <a:pt x="652" y="212"/>
                  </a:lnTo>
                  <a:lnTo>
                    <a:pt x="652" y="212"/>
                  </a:lnTo>
                  <a:lnTo>
                    <a:pt x="652" y="212"/>
                  </a:lnTo>
                  <a:lnTo>
                    <a:pt x="648" y="210"/>
                  </a:lnTo>
                  <a:lnTo>
                    <a:pt x="646" y="208"/>
                  </a:lnTo>
                  <a:lnTo>
                    <a:pt x="644" y="208"/>
                  </a:lnTo>
                  <a:lnTo>
                    <a:pt x="642" y="206"/>
                  </a:lnTo>
                  <a:lnTo>
                    <a:pt x="642" y="206"/>
                  </a:lnTo>
                  <a:lnTo>
                    <a:pt x="640" y="206"/>
                  </a:lnTo>
                  <a:lnTo>
                    <a:pt x="640" y="206"/>
                  </a:lnTo>
                  <a:lnTo>
                    <a:pt x="640" y="206"/>
                  </a:lnTo>
                  <a:lnTo>
                    <a:pt x="638" y="206"/>
                  </a:lnTo>
                  <a:lnTo>
                    <a:pt x="638" y="206"/>
                  </a:lnTo>
                  <a:lnTo>
                    <a:pt x="636" y="206"/>
                  </a:lnTo>
                  <a:lnTo>
                    <a:pt x="634" y="206"/>
                  </a:lnTo>
                  <a:lnTo>
                    <a:pt x="634" y="206"/>
                  </a:lnTo>
                  <a:lnTo>
                    <a:pt x="632" y="206"/>
                  </a:lnTo>
                  <a:lnTo>
                    <a:pt x="632" y="206"/>
                  </a:lnTo>
                  <a:lnTo>
                    <a:pt x="632" y="206"/>
                  </a:lnTo>
                  <a:lnTo>
                    <a:pt x="632" y="208"/>
                  </a:lnTo>
                  <a:lnTo>
                    <a:pt x="632" y="208"/>
                  </a:lnTo>
                  <a:lnTo>
                    <a:pt x="632" y="208"/>
                  </a:lnTo>
                  <a:lnTo>
                    <a:pt x="632" y="208"/>
                  </a:lnTo>
                  <a:lnTo>
                    <a:pt x="634" y="208"/>
                  </a:lnTo>
                  <a:lnTo>
                    <a:pt x="632" y="210"/>
                  </a:lnTo>
                  <a:lnTo>
                    <a:pt x="632" y="210"/>
                  </a:lnTo>
                  <a:lnTo>
                    <a:pt x="630" y="210"/>
                  </a:lnTo>
                  <a:lnTo>
                    <a:pt x="630" y="210"/>
                  </a:lnTo>
                  <a:lnTo>
                    <a:pt x="630" y="212"/>
                  </a:lnTo>
                  <a:lnTo>
                    <a:pt x="630" y="214"/>
                  </a:lnTo>
                  <a:lnTo>
                    <a:pt x="630" y="216"/>
                  </a:lnTo>
                  <a:lnTo>
                    <a:pt x="630" y="216"/>
                  </a:lnTo>
                  <a:lnTo>
                    <a:pt x="630" y="218"/>
                  </a:lnTo>
                  <a:lnTo>
                    <a:pt x="630" y="218"/>
                  </a:lnTo>
                  <a:lnTo>
                    <a:pt x="628" y="218"/>
                  </a:lnTo>
                  <a:lnTo>
                    <a:pt x="626" y="218"/>
                  </a:lnTo>
                  <a:lnTo>
                    <a:pt x="624" y="220"/>
                  </a:lnTo>
                  <a:lnTo>
                    <a:pt x="624" y="220"/>
                  </a:lnTo>
                  <a:lnTo>
                    <a:pt x="624" y="220"/>
                  </a:lnTo>
                  <a:lnTo>
                    <a:pt x="624" y="220"/>
                  </a:lnTo>
                  <a:lnTo>
                    <a:pt x="622" y="220"/>
                  </a:lnTo>
                  <a:lnTo>
                    <a:pt x="622" y="222"/>
                  </a:lnTo>
                  <a:lnTo>
                    <a:pt x="620" y="222"/>
                  </a:lnTo>
                  <a:lnTo>
                    <a:pt x="620" y="222"/>
                  </a:lnTo>
                  <a:lnTo>
                    <a:pt x="618" y="226"/>
                  </a:lnTo>
                  <a:lnTo>
                    <a:pt x="618" y="228"/>
                  </a:lnTo>
                  <a:lnTo>
                    <a:pt x="620" y="230"/>
                  </a:lnTo>
                  <a:lnTo>
                    <a:pt x="620" y="230"/>
                  </a:lnTo>
                  <a:lnTo>
                    <a:pt x="620" y="232"/>
                  </a:lnTo>
                  <a:lnTo>
                    <a:pt x="618" y="232"/>
                  </a:lnTo>
                  <a:lnTo>
                    <a:pt x="618" y="232"/>
                  </a:lnTo>
                  <a:lnTo>
                    <a:pt x="618" y="234"/>
                  </a:lnTo>
                  <a:lnTo>
                    <a:pt x="618" y="234"/>
                  </a:lnTo>
                  <a:lnTo>
                    <a:pt x="618" y="234"/>
                  </a:lnTo>
                  <a:lnTo>
                    <a:pt x="618" y="234"/>
                  </a:lnTo>
                  <a:lnTo>
                    <a:pt x="618" y="234"/>
                  </a:lnTo>
                  <a:lnTo>
                    <a:pt x="618" y="234"/>
                  </a:lnTo>
                  <a:lnTo>
                    <a:pt x="616" y="234"/>
                  </a:lnTo>
                  <a:lnTo>
                    <a:pt x="616" y="234"/>
                  </a:lnTo>
                  <a:lnTo>
                    <a:pt x="616" y="234"/>
                  </a:lnTo>
                  <a:lnTo>
                    <a:pt x="614" y="234"/>
                  </a:lnTo>
                  <a:lnTo>
                    <a:pt x="614" y="234"/>
                  </a:lnTo>
                  <a:lnTo>
                    <a:pt x="612" y="234"/>
                  </a:lnTo>
                  <a:lnTo>
                    <a:pt x="612" y="234"/>
                  </a:lnTo>
                  <a:lnTo>
                    <a:pt x="612" y="234"/>
                  </a:lnTo>
                  <a:lnTo>
                    <a:pt x="612" y="234"/>
                  </a:lnTo>
                  <a:lnTo>
                    <a:pt x="610" y="236"/>
                  </a:lnTo>
                  <a:lnTo>
                    <a:pt x="610" y="236"/>
                  </a:lnTo>
                  <a:lnTo>
                    <a:pt x="610" y="236"/>
                  </a:lnTo>
                  <a:lnTo>
                    <a:pt x="608" y="236"/>
                  </a:lnTo>
                  <a:lnTo>
                    <a:pt x="608" y="236"/>
                  </a:lnTo>
                  <a:lnTo>
                    <a:pt x="608" y="234"/>
                  </a:lnTo>
                  <a:lnTo>
                    <a:pt x="608" y="234"/>
                  </a:lnTo>
                  <a:lnTo>
                    <a:pt x="606" y="234"/>
                  </a:lnTo>
                  <a:lnTo>
                    <a:pt x="606" y="234"/>
                  </a:lnTo>
                  <a:lnTo>
                    <a:pt x="604" y="234"/>
                  </a:lnTo>
                  <a:lnTo>
                    <a:pt x="604" y="234"/>
                  </a:lnTo>
                  <a:lnTo>
                    <a:pt x="604" y="234"/>
                  </a:lnTo>
                  <a:lnTo>
                    <a:pt x="602" y="234"/>
                  </a:lnTo>
                  <a:lnTo>
                    <a:pt x="602" y="234"/>
                  </a:lnTo>
                  <a:lnTo>
                    <a:pt x="602" y="234"/>
                  </a:lnTo>
                  <a:lnTo>
                    <a:pt x="602" y="234"/>
                  </a:lnTo>
                  <a:lnTo>
                    <a:pt x="602" y="236"/>
                  </a:lnTo>
                  <a:lnTo>
                    <a:pt x="602" y="236"/>
                  </a:lnTo>
                  <a:lnTo>
                    <a:pt x="602" y="236"/>
                  </a:lnTo>
                  <a:lnTo>
                    <a:pt x="602" y="238"/>
                  </a:lnTo>
                  <a:lnTo>
                    <a:pt x="602" y="240"/>
                  </a:lnTo>
                  <a:lnTo>
                    <a:pt x="602" y="240"/>
                  </a:lnTo>
                  <a:lnTo>
                    <a:pt x="602" y="240"/>
                  </a:lnTo>
                  <a:lnTo>
                    <a:pt x="602" y="242"/>
                  </a:lnTo>
                  <a:lnTo>
                    <a:pt x="602" y="242"/>
                  </a:lnTo>
                  <a:lnTo>
                    <a:pt x="602" y="244"/>
                  </a:lnTo>
                  <a:lnTo>
                    <a:pt x="602" y="244"/>
                  </a:lnTo>
                  <a:lnTo>
                    <a:pt x="602" y="244"/>
                  </a:lnTo>
                  <a:lnTo>
                    <a:pt x="604" y="246"/>
                  </a:lnTo>
                  <a:lnTo>
                    <a:pt x="606" y="246"/>
                  </a:lnTo>
                  <a:lnTo>
                    <a:pt x="606" y="246"/>
                  </a:lnTo>
                  <a:lnTo>
                    <a:pt x="606" y="248"/>
                  </a:lnTo>
                  <a:lnTo>
                    <a:pt x="606" y="248"/>
                  </a:lnTo>
                  <a:lnTo>
                    <a:pt x="606" y="248"/>
                  </a:lnTo>
                  <a:lnTo>
                    <a:pt x="608" y="248"/>
                  </a:lnTo>
                  <a:lnTo>
                    <a:pt x="608" y="250"/>
                  </a:lnTo>
                  <a:lnTo>
                    <a:pt x="610" y="250"/>
                  </a:lnTo>
                  <a:lnTo>
                    <a:pt x="610" y="250"/>
                  </a:lnTo>
                  <a:lnTo>
                    <a:pt x="612" y="250"/>
                  </a:lnTo>
                  <a:lnTo>
                    <a:pt x="614" y="252"/>
                  </a:lnTo>
                  <a:lnTo>
                    <a:pt x="614" y="252"/>
                  </a:lnTo>
                  <a:lnTo>
                    <a:pt x="618" y="252"/>
                  </a:lnTo>
                  <a:lnTo>
                    <a:pt x="618" y="252"/>
                  </a:lnTo>
                  <a:lnTo>
                    <a:pt x="620" y="252"/>
                  </a:lnTo>
                  <a:lnTo>
                    <a:pt x="620" y="252"/>
                  </a:lnTo>
                  <a:lnTo>
                    <a:pt x="622" y="252"/>
                  </a:lnTo>
                  <a:lnTo>
                    <a:pt x="624" y="250"/>
                  </a:lnTo>
                  <a:lnTo>
                    <a:pt x="624" y="252"/>
                  </a:lnTo>
                  <a:lnTo>
                    <a:pt x="626" y="252"/>
                  </a:lnTo>
                  <a:lnTo>
                    <a:pt x="628" y="256"/>
                  </a:lnTo>
                  <a:lnTo>
                    <a:pt x="628" y="256"/>
                  </a:lnTo>
                  <a:lnTo>
                    <a:pt x="630" y="258"/>
                  </a:lnTo>
                  <a:lnTo>
                    <a:pt x="630" y="260"/>
                  </a:lnTo>
                  <a:lnTo>
                    <a:pt x="630" y="260"/>
                  </a:lnTo>
                  <a:lnTo>
                    <a:pt x="630" y="260"/>
                  </a:lnTo>
                  <a:lnTo>
                    <a:pt x="630" y="260"/>
                  </a:lnTo>
                  <a:lnTo>
                    <a:pt x="630" y="260"/>
                  </a:lnTo>
                  <a:lnTo>
                    <a:pt x="630" y="262"/>
                  </a:lnTo>
                  <a:lnTo>
                    <a:pt x="630" y="264"/>
                  </a:lnTo>
                  <a:lnTo>
                    <a:pt x="632" y="264"/>
                  </a:lnTo>
                  <a:lnTo>
                    <a:pt x="632" y="266"/>
                  </a:lnTo>
                  <a:lnTo>
                    <a:pt x="632" y="266"/>
                  </a:lnTo>
                  <a:lnTo>
                    <a:pt x="634" y="268"/>
                  </a:lnTo>
                  <a:lnTo>
                    <a:pt x="636" y="268"/>
                  </a:lnTo>
                  <a:lnTo>
                    <a:pt x="636" y="268"/>
                  </a:lnTo>
                  <a:lnTo>
                    <a:pt x="638" y="268"/>
                  </a:lnTo>
                  <a:lnTo>
                    <a:pt x="638" y="268"/>
                  </a:lnTo>
                  <a:lnTo>
                    <a:pt x="640" y="268"/>
                  </a:lnTo>
                  <a:lnTo>
                    <a:pt x="640" y="268"/>
                  </a:lnTo>
                  <a:lnTo>
                    <a:pt x="640" y="268"/>
                  </a:lnTo>
                  <a:lnTo>
                    <a:pt x="640" y="268"/>
                  </a:lnTo>
                  <a:lnTo>
                    <a:pt x="642" y="268"/>
                  </a:lnTo>
                  <a:lnTo>
                    <a:pt x="642" y="268"/>
                  </a:lnTo>
                  <a:lnTo>
                    <a:pt x="642" y="268"/>
                  </a:lnTo>
                  <a:lnTo>
                    <a:pt x="644" y="268"/>
                  </a:lnTo>
                  <a:lnTo>
                    <a:pt x="644" y="268"/>
                  </a:lnTo>
                  <a:lnTo>
                    <a:pt x="644" y="268"/>
                  </a:lnTo>
                  <a:lnTo>
                    <a:pt x="644" y="266"/>
                  </a:lnTo>
                  <a:lnTo>
                    <a:pt x="644" y="266"/>
                  </a:lnTo>
                  <a:lnTo>
                    <a:pt x="644" y="266"/>
                  </a:lnTo>
                  <a:lnTo>
                    <a:pt x="644" y="266"/>
                  </a:lnTo>
                  <a:lnTo>
                    <a:pt x="644" y="264"/>
                  </a:lnTo>
                  <a:lnTo>
                    <a:pt x="644" y="264"/>
                  </a:lnTo>
                  <a:lnTo>
                    <a:pt x="646" y="264"/>
                  </a:lnTo>
                  <a:lnTo>
                    <a:pt x="646" y="264"/>
                  </a:lnTo>
                  <a:lnTo>
                    <a:pt x="646" y="262"/>
                  </a:lnTo>
                  <a:lnTo>
                    <a:pt x="646" y="262"/>
                  </a:lnTo>
                  <a:lnTo>
                    <a:pt x="648" y="262"/>
                  </a:lnTo>
                  <a:lnTo>
                    <a:pt x="648" y="260"/>
                  </a:lnTo>
                  <a:lnTo>
                    <a:pt x="648" y="260"/>
                  </a:lnTo>
                  <a:lnTo>
                    <a:pt x="648" y="260"/>
                  </a:lnTo>
                  <a:lnTo>
                    <a:pt x="648" y="258"/>
                  </a:lnTo>
                  <a:lnTo>
                    <a:pt x="648" y="258"/>
                  </a:lnTo>
                  <a:lnTo>
                    <a:pt x="650" y="258"/>
                  </a:lnTo>
                  <a:lnTo>
                    <a:pt x="650" y="258"/>
                  </a:lnTo>
                  <a:lnTo>
                    <a:pt x="652" y="258"/>
                  </a:lnTo>
                  <a:lnTo>
                    <a:pt x="652" y="256"/>
                  </a:lnTo>
                  <a:lnTo>
                    <a:pt x="652" y="256"/>
                  </a:lnTo>
                  <a:lnTo>
                    <a:pt x="652" y="256"/>
                  </a:lnTo>
                  <a:lnTo>
                    <a:pt x="654" y="256"/>
                  </a:lnTo>
                  <a:lnTo>
                    <a:pt x="656" y="256"/>
                  </a:lnTo>
                  <a:lnTo>
                    <a:pt x="656" y="258"/>
                  </a:lnTo>
                  <a:lnTo>
                    <a:pt x="656" y="258"/>
                  </a:lnTo>
                  <a:lnTo>
                    <a:pt x="658" y="260"/>
                  </a:lnTo>
                  <a:lnTo>
                    <a:pt x="660" y="260"/>
                  </a:lnTo>
                  <a:lnTo>
                    <a:pt x="660" y="260"/>
                  </a:lnTo>
                  <a:lnTo>
                    <a:pt x="664" y="260"/>
                  </a:lnTo>
                  <a:lnTo>
                    <a:pt x="666" y="262"/>
                  </a:lnTo>
                  <a:lnTo>
                    <a:pt x="666" y="264"/>
                  </a:lnTo>
                  <a:lnTo>
                    <a:pt x="668" y="264"/>
                  </a:lnTo>
                  <a:lnTo>
                    <a:pt x="668" y="262"/>
                  </a:lnTo>
                  <a:lnTo>
                    <a:pt x="668" y="262"/>
                  </a:lnTo>
                  <a:lnTo>
                    <a:pt x="670" y="262"/>
                  </a:lnTo>
                  <a:lnTo>
                    <a:pt x="672" y="262"/>
                  </a:lnTo>
                  <a:lnTo>
                    <a:pt x="672" y="262"/>
                  </a:lnTo>
                  <a:lnTo>
                    <a:pt x="672" y="262"/>
                  </a:lnTo>
                  <a:lnTo>
                    <a:pt x="672" y="262"/>
                  </a:lnTo>
                  <a:lnTo>
                    <a:pt x="674" y="260"/>
                  </a:lnTo>
                  <a:lnTo>
                    <a:pt x="674" y="262"/>
                  </a:lnTo>
                  <a:lnTo>
                    <a:pt x="674" y="262"/>
                  </a:lnTo>
                  <a:lnTo>
                    <a:pt x="674" y="262"/>
                  </a:lnTo>
                  <a:lnTo>
                    <a:pt x="674" y="264"/>
                  </a:lnTo>
                  <a:lnTo>
                    <a:pt x="676" y="264"/>
                  </a:lnTo>
                  <a:lnTo>
                    <a:pt x="680" y="264"/>
                  </a:lnTo>
                  <a:lnTo>
                    <a:pt x="682" y="266"/>
                  </a:lnTo>
                  <a:lnTo>
                    <a:pt x="682" y="268"/>
                  </a:lnTo>
                  <a:lnTo>
                    <a:pt x="682" y="268"/>
                  </a:lnTo>
                  <a:lnTo>
                    <a:pt x="682" y="268"/>
                  </a:lnTo>
                  <a:lnTo>
                    <a:pt x="682" y="268"/>
                  </a:lnTo>
                  <a:lnTo>
                    <a:pt x="680" y="268"/>
                  </a:lnTo>
                  <a:lnTo>
                    <a:pt x="682" y="270"/>
                  </a:lnTo>
                  <a:lnTo>
                    <a:pt x="682" y="270"/>
                  </a:lnTo>
                  <a:lnTo>
                    <a:pt x="682" y="270"/>
                  </a:lnTo>
                  <a:lnTo>
                    <a:pt x="682" y="270"/>
                  </a:lnTo>
                  <a:lnTo>
                    <a:pt x="684" y="272"/>
                  </a:lnTo>
                  <a:lnTo>
                    <a:pt x="684" y="272"/>
                  </a:lnTo>
                  <a:lnTo>
                    <a:pt x="682" y="272"/>
                  </a:lnTo>
                  <a:lnTo>
                    <a:pt x="682" y="274"/>
                  </a:lnTo>
                  <a:lnTo>
                    <a:pt x="680" y="272"/>
                  </a:lnTo>
                  <a:lnTo>
                    <a:pt x="680" y="272"/>
                  </a:lnTo>
                  <a:lnTo>
                    <a:pt x="678" y="272"/>
                  </a:lnTo>
                  <a:lnTo>
                    <a:pt x="676" y="270"/>
                  </a:lnTo>
                  <a:lnTo>
                    <a:pt x="676" y="270"/>
                  </a:lnTo>
                  <a:lnTo>
                    <a:pt x="674" y="270"/>
                  </a:lnTo>
                  <a:lnTo>
                    <a:pt x="676" y="272"/>
                  </a:lnTo>
                  <a:lnTo>
                    <a:pt x="674" y="272"/>
                  </a:lnTo>
                  <a:lnTo>
                    <a:pt x="672" y="274"/>
                  </a:lnTo>
                  <a:lnTo>
                    <a:pt x="672" y="274"/>
                  </a:lnTo>
                  <a:lnTo>
                    <a:pt x="670" y="274"/>
                  </a:lnTo>
                  <a:lnTo>
                    <a:pt x="672" y="274"/>
                  </a:lnTo>
                  <a:lnTo>
                    <a:pt x="672" y="272"/>
                  </a:lnTo>
                  <a:lnTo>
                    <a:pt x="672" y="272"/>
                  </a:lnTo>
                  <a:lnTo>
                    <a:pt x="670" y="272"/>
                  </a:lnTo>
                  <a:lnTo>
                    <a:pt x="670" y="274"/>
                  </a:lnTo>
                  <a:lnTo>
                    <a:pt x="670" y="274"/>
                  </a:lnTo>
                  <a:lnTo>
                    <a:pt x="670" y="274"/>
                  </a:lnTo>
                  <a:lnTo>
                    <a:pt x="668" y="274"/>
                  </a:lnTo>
                  <a:lnTo>
                    <a:pt x="668" y="276"/>
                  </a:lnTo>
                  <a:lnTo>
                    <a:pt x="668" y="276"/>
                  </a:lnTo>
                  <a:lnTo>
                    <a:pt x="666" y="276"/>
                  </a:lnTo>
                  <a:lnTo>
                    <a:pt x="666" y="276"/>
                  </a:lnTo>
                  <a:lnTo>
                    <a:pt x="666" y="276"/>
                  </a:lnTo>
                  <a:lnTo>
                    <a:pt x="666" y="276"/>
                  </a:lnTo>
                  <a:lnTo>
                    <a:pt x="666" y="276"/>
                  </a:lnTo>
                  <a:lnTo>
                    <a:pt x="666" y="278"/>
                  </a:lnTo>
                  <a:lnTo>
                    <a:pt x="664" y="276"/>
                  </a:lnTo>
                  <a:lnTo>
                    <a:pt x="664" y="276"/>
                  </a:lnTo>
                  <a:lnTo>
                    <a:pt x="662" y="276"/>
                  </a:lnTo>
                  <a:lnTo>
                    <a:pt x="662" y="276"/>
                  </a:lnTo>
                  <a:lnTo>
                    <a:pt x="662" y="276"/>
                  </a:lnTo>
                  <a:lnTo>
                    <a:pt x="662" y="276"/>
                  </a:lnTo>
                  <a:lnTo>
                    <a:pt x="662" y="276"/>
                  </a:lnTo>
                  <a:lnTo>
                    <a:pt x="662" y="278"/>
                  </a:lnTo>
                  <a:lnTo>
                    <a:pt x="662" y="278"/>
                  </a:lnTo>
                  <a:lnTo>
                    <a:pt x="662" y="278"/>
                  </a:lnTo>
                  <a:lnTo>
                    <a:pt x="662" y="278"/>
                  </a:lnTo>
                  <a:lnTo>
                    <a:pt x="662" y="276"/>
                  </a:lnTo>
                  <a:lnTo>
                    <a:pt x="662" y="276"/>
                  </a:lnTo>
                  <a:lnTo>
                    <a:pt x="664" y="278"/>
                  </a:lnTo>
                  <a:lnTo>
                    <a:pt x="664" y="278"/>
                  </a:lnTo>
                  <a:lnTo>
                    <a:pt x="664" y="280"/>
                  </a:lnTo>
                  <a:lnTo>
                    <a:pt x="664" y="280"/>
                  </a:lnTo>
                  <a:lnTo>
                    <a:pt x="664" y="280"/>
                  </a:lnTo>
                  <a:lnTo>
                    <a:pt x="664" y="280"/>
                  </a:lnTo>
                  <a:lnTo>
                    <a:pt x="664" y="280"/>
                  </a:lnTo>
                  <a:lnTo>
                    <a:pt x="662" y="280"/>
                  </a:lnTo>
                  <a:lnTo>
                    <a:pt x="662" y="280"/>
                  </a:lnTo>
                  <a:lnTo>
                    <a:pt x="662" y="280"/>
                  </a:lnTo>
                  <a:lnTo>
                    <a:pt x="662" y="280"/>
                  </a:lnTo>
                  <a:lnTo>
                    <a:pt x="662" y="282"/>
                  </a:lnTo>
                  <a:lnTo>
                    <a:pt x="664" y="284"/>
                  </a:lnTo>
                  <a:lnTo>
                    <a:pt x="660" y="286"/>
                  </a:lnTo>
                  <a:lnTo>
                    <a:pt x="660" y="286"/>
                  </a:lnTo>
                  <a:lnTo>
                    <a:pt x="660" y="286"/>
                  </a:lnTo>
                  <a:lnTo>
                    <a:pt x="660" y="286"/>
                  </a:lnTo>
                  <a:lnTo>
                    <a:pt x="660" y="284"/>
                  </a:lnTo>
                  <a:lnTo>
                    <a:pt x="658" y="284"/>
                  </a:lnTo>
                  <a:lnTo>
                    <a:pt x="658" y="282"/>
                  </a:lnTo>
                  <a:lnTo>
                    <a:pt x="658" y="282"/>
                  </a:lnTo>
                  <a:lnTo>
                    <a:pt x="658" y="284"/>
                  </a:lnTo>
                  <a:lnTo>
                    <a:pt x="656" y="284"/>
                  </a:lnTo>
                  <a:lnTo>
                    <a:pt x="656" y="284"/>
                  </a:lnTo>
                  <a:lnTo>
                    <a:pt x="656" y="284"/>
                  </a:lnTo>
                  <a:lnTo>
                    <a:pt x="656" y="284"/>
                  </a:lnTo>
                  <a:lnTo>
                    <a:pt x="656" y="284"/>
                  </a:lnTo>
                  <a:lnTo>
                    <a:pt x="658" y="288"/>
                  </a:lnTo>
                  <a:lnTo>
                    <a:pt x="660" y="288"/>
                  </a:lnTo>
                  <a:lnTo>
                    <a:pt x="658" y="288"/>
                  </a:lnTo>
                  <a:lnTo>
                    <a:pt x="658" y="288"/>
                  </a:lnTo>
                  <a:lnTo>
                    <a:pt x="658" y="288"/>
                  </a:lnTo>
                  <a:lnTo>
                    <a:pt x="656" y="290"/>
                  </a:lnTo>
                  <a:lnTo>
                    <a:pt x="656" y="292"/>
                  </a:lnTo>
                  <a:lnTo>
                    <a:pt x="656" y="292"/>
                  </a:lnTo>
                  <a:lnTo>
                    <a:pt x="654" y="294"/>
                  </a:lnTo>
                  <a:lnTo>
                    <a:pt x="654" y="294"/>
                  </a:lnTo>
                  <a:lnTo>
                    <a:pt x="654" y="294"/>
                  </a:lnTo>
                  <a:lnTo>
                    <a:pt x="654" y="294"/>
                  </a:lnTo>
                  <a:lnTo>
                    <a:pt x="654" y="296"/>
                  </a:lnTo>
                  <a:lnTo>
                    <a:pt x="654" y="298"/>
                  </a:lnTo>
                  <a:lnTo>
                    <a:pt x="654" y="298"/>
                  </a:lnTo>
                  <a:lnTo>
                    <a:pt x="652" y="298"/>
                  </a:lnTo>
                  <a:lnTo>
                    <a:pt x="652" y="298"/>
                  </a:lnTo>
                  <a:lnTo>
                    <a:pt x="652" y="300"/>
                  </a:lnTo>
                  <a:lnTo>
                    <a:pt x="652" y="300"/>
                  </a:lnTo>
                  <a:lnTo>
                    <a:pt x="652" y="300"/>
                  </a:lnTo>
                  <a:lnTo>
                    <a:pt x="652" y="302"/>
                  </a:lnTo>
                  <a:lnTo>
                    <a:pt x="652" y="302"/>
                  </a:lnTo>
                  <a:lnTo>
                    <a:pt x="652" y="302"/>
                  </a:lnTo>
                  <a:lnTo>
                    <a:pt x="652" y="302"/>
                  </a:lnTo>
                  <a:lnTo>
                    <a:pt x="652" y="302"/>
                  </a:lnTo>
                  <a:lnTo>
                    <a:pt x="652" y="302"/>
                  </a:lnTo>
                  <a:lnTo>
                    <a:pt x="652" y="302"/>
                  </a:lnTo>
                  <a:lnTo>
                    <a:pt x="652" y="306"/>
                  </a:lnTo>
                  <a:lnTo>
                    <a:pt x="652" y="308"/>
                  </a:lnTo>
                  <a:lnTo>
                    <a:pt x="654" y="308"/>
                  </a:lnTo>
                  <a:lnTo>
                    <a:pt x="654" y="308"/>
                  </a:lnTo>
                  <a:lnTo>
                    <a:pt x="654" y="308"/>
                  </a:lnTo>
                  <a:lnTo>
                    <a:pt x="654" y="308"/>
                  </a:lnTo>
                  <a:lnTo>
                    <a:pt x="654" y="308"/>
                  </a:lnTo>
                  <a:lnTo>
                    <a:pt x="656" y="308"/>
                  </a:lnTo>
                  <a:lnTo>
                    <a:pt x="656" y="308"/>
                  </a:lnTo>
                  <a:lnTo>
                    <a:pt x="656" y="308"/>
                  </a:lnTo>
                  <a:lnTo>
                    <a:pt x="658" y="308"/>
                  </a:lnTo>
                  <a:lnTo>
                    <a:pt x="658" y="308"/>
                  </a:lnTo>
                  <a:lnTo>
                    <a:pt x="658" y="310"/>
                  </a:lnTo>
                  <a:lnTo>
                    <a:pt x="660" y="312"/>
                  </a:lnTo>
                  <a:lnTo>
                    <a:pt x="664" y="312"/>
                  </a:lnTo>
                  <a:lnTo>
                    <a:pt x="664" y="312"/>
                  </a:lnTo>
                  <a:lnTo>
                    <a:pt x="664" y="312"/>
                  </a:lnTo>
                  <a:lnTo>
                    <a:pt x="664" y="312"/>
                  </a:lnTo>
                  <a:lnTo>
                    <a:pt x="664" y="312"/>
                  </a:lnTo>
                  <a:lnTo>
                    <a:pt x="666" y="312"/>
                  </a:lnTo>
                  <a:lnTo>
                    <a:pt x="670" y="314"/>
                  </a:lnTo>
                  <a:lnTo>
                    <a:pt x="672" y="316"/>
                  </a:lnTo>
                  <a:lnTo>
                    <a:pt x="672" y="318"/>
                  </a:lnTo>
                  <a:lnTo>
                    <a:pt x="674" y="320"/>
                  </a:lnTo>
                  <a:lnTo>
                    <a:pt x="674" y="320"/>
                  </a:lnTo>
                  <a:lnTo>
                    <a:pt x="678" y="324"/>
                  </a:lnTo>
                  <a:lnTo>
                    <a:pt x="678" y="326"/>
                  </a:lnTo>
                  <a:lnTo>
                    <a:pt x="680" y="328"/>
                  </a:lnTo>
                  <a:lnTo>
                    <a:pt x="680" y="328"/>
                  </a:lnTo>
                  <a:lnTo>
                    <a:pt x="680" y="328"/>
                  </a:lnTo>
                  <a:lnTo>
                    <a:pt x="682" y="328"/>
                  </a:lnTo>
                  <a:lnTo>
                    <a:pt x="682" y="330"/>
                  </a:lnTo>
                  <a:lnTo>
                    <a:pt x="682" y="330"/>
                  </a:lnTo>
                  <a:lnTo>
                    <a:pt x="682" y="332"/>
                  </a:lnTo>
                  <a:lnTo>
                    <a:pt x="684" y="332"/>
                  </a:lnTo>
                  <a:lnTo>
                    <a:pt x="686" y="334"/>
                  </a:lnTo>
                  <a:lnTo>
                    <a:pt x="686" y="334"/>
                  </a:lnTo>
                  <a:lnTo>
                    <a:pt x="688" y="336"/>
                  </a:lnTo>
                  <a:lnTo>
                    <a:pt x="688" y="338"/>
                  </a:lnTo>
                  <a:lnTo>
                    <a:pt x="688" y="340"/>
                  </a:lnTo>
                  <a:lnTo>
                    <a:pt x="688" y="342"/>
                  </a:lnTo>
                  <a:lnTo>
                    <a:pt x="688" y="342"/>
                  </a:lnTo>
                  <a:lnTo>
                    <a:pt x="690" y="342"/>
                  </a:lnTo>
                  <a:lnTo>
                    <a:pt x="690" y="342"/>
                  </a:lnTo>
                  <a:lnTo>
                    <a:pt x="692" y="344"/>
                  </a:lnTo>
                  <a:lnTo>
                    <a:pt x="694" y="344"/>
                  </a:lnTo>
                  <a:lnTo>
                    <a:pt x="696" y="346"/>
                  </a:lnTo>
                  <a:lnTo>
                    <a:pt x="696" y="346"/>
                  </a:lnTo>
                  <a:lnTo>
                    <a:pt x="696" y="346"/>
                  </a:lnTo>
                  <a:lnTo>
                    <a:pt x="698" y="346"/>
                  </a:lnTo>
                  <a:lnTo>
                    <a:pt x="700" y="348"/>
                  </a:lnTo>
                  <a:lnTo>
                    <a:pt x="700" y="350"/>
                  </a:lnTo>
                  <a:lnTo>
                    <a:pt x="700" y="350"/>
                  </a:lnTo>
                  <a:lnTo>
                    <a:pt x="702" y="352"/>
                  </a:lnTo>
                  <a:lnTo>
                    <a:pt x="702" y="352"/>
                  </a:lnTo>
                  <a:lnTo>
                    <a:pt x="702" y="352"/>
                  </a:lnTo>
                  <a:lnTo>
                    <a:pt x="702" y="352"/>
                  </a:lnTo>
                  <a:lnTo>
                    <a:pt x="704" y="352"/>
                  </a:lnTo>
                  <a:lnTo>
                    <a:pt x="704" y="352"/>
                  </a:lnTo>
                  <a:lnTo>
                    <a:pt x="706" y="352"/>
                  </a:lnTo>
                  <a:lnTo>
                    <a:pt x="706" y="354"/>
                  </a:lnTo>
                  <a:lnTo>
                    <a:pt x="708" y="354"/>
                  </a:lnTo>
                  <a:lnTo>
                    <a:pt x="708" y="356"/>
                  </a:lnTo>
                  <a:lnTo>
                    <a:pt x="710" y="358"/>
                  </a:lnTo>
                  <a:lnTo>
                    <a:pt x="710" y="358"/>
                  </a:lnTo>
                  <a:lnTo>
                    <a:pt x="710" y="358"/>
                  </a:lnTo>
                  <a:lnTo>
                    <a:pt x="710" y="358"/>
                  </a:lnTo>
                  <a:lnTo>
                    <a:pt x="710" y="358"/>
                  </a:lnTo>
                  <a:lnTo>
                    <a:pt x="708" y="358"/>
                  </a:lnTo>
                  <a:lnTo>
                    <a:pt x="706" y="358"/>
                  </a:lnTo>
                  <a:lnTo>
                    <a:pt x="706" y="358"/>
                  </a:lnTo>
                  <a:lnTo>
                    <a:pt x="706" y="358"/>
                  </a:lnTo>
                  <a:lnTo>
                    <a:pt x="704" y="356"/>
                  </a:lnTo>
                  <a:lnTo>
                    <a:pt x="702" y="356"/>
                  </a:lnTo>
                  <a:lnTo>
                    <a:pt x="700" y="356"/>
                  </a:lnTo>
                  <a:lnTo>
                    <a:pt x="698" y="356"/>
                  </a:lnTo>
                  <a:lnTo>
                    <a:pt x="696" y="356"/>
                  </a:lnTo>
                  <a:lnTo>
                    <a:pt x="694" y="354"/>
                  </a:lnTo>
                  <a:lnTo>
                    <a:pt x="694" y="354"/>
                  </a:lnTo>
                  <a:lnTo>
                    <a:pt x="694" y="354"/>
                  </a:lnTo>
                  <a:lnTo>
                    <a:pt x="694" y="354"/>
                  </a:lnTo>
                  <a:lnTo>
                    <a:pt x="692" y="352"/>
                  </a:lnTo>
                  <a:lnTo>
                    <a:pt x="692" y="352"/>
                  </a:lnTo>
                  <a:lnTo>
                    <a:pt x="692" y="352"/>
                  </a:lnTo>
                  <a:lnTo>
                    <a:pt x="692" y="352"/>
                  </a:lnTo>
                  <a:lnTo>
                    <a:pt x="690" y="352"/>
                  </a:lnTo>
                  <a:lnTo>
                    <a:pt x="690" y="352"/>
                  </a:lnTo>
                  <a:lnTo>
                    <a:pt x="688" y="352"/>
                  </a:lnTo>
                  <a:lnTo>
                    <a:pt x="688" y="352"/>
                  </a:lnTo>
                  <a:lnTo>
                    <a:pt x="688" y="352"/>
                  </a:lnTo>
                  <a:lnTo>
                    <a:pt x="686" y="352"/>
                  </a:lnTo>
                  <a:lnTo>
                    <a:pt x="686" y="354"/>
                  </a:lnTo>
                  <a:lnTo>
                    <a:pt x="686" y="354"/>
                  </a:lnTo>
                  <a:lnTo>
                    <a:pt x="686" y="354"/>
                  </a:lnTo>
                  <a:lnTo>
                    <a:pt x="686" y="354"/>
                  </a:lnTo>
                  <a:lnTo>
                    <a:pt x="684" y="354"/>
                  </a:lnTo>
                  <a:lnTo>
                    <a:pt x="684" y="354"/>
                  </a:lnTo>
                  <a:lnTo>
                    <a:pt x="684" y="354"/>
                  </a:lnTo>
                  <a:lnTo>
                    <a:pt x="682" y="354"/>
                  </a:lnTo>
                  <a:lnTo>
                    <a:pt x="682" y="354"/>
                  </a:lnTo>
                  <a:lnTo>
                    <a:pt x="680" y="352"/>
                  </a:lnTo>
                  <a:lnTo>
                    <a:pt x="680" y="352"/>
                  </a:lnTo>
                  <a:lnTo>
                    <a:pt x="680" y="350"/>
                  </a:lnTo>
                  <a:lnTo>
                    <a:pt x="678" y="350"/>
                  </a:lnTo>
                  <a:lnTo>
                    <a:pt x="678" y="348"/>
                  </a:lnTo>
                  <a:lnTo>
                    <a:pt x="678" y="348"/>
                  </a:lnTo>
                  <a:lnTo>
                    <a:pt x="676" y="348"/>
                  </a:lnTo>
                  <a:lnTo>
                    <a:pt x="676" y="348"/>
                  </a:lnTo>
                  <a:lnTo>
                    <a:pt x="676" y="348"/>
                  </a:lnTo>
                  <a:lnTo>
                    <a:pt x="676" y="348"/>
                  </a:lnTo>
                  <a:lnTo>
                    <a:pt x="674" y="348"/>
                  </a:lnTo>
                  <a:lnTo>
                    <a:pt x="674" y="350"/>
                  </a:lnTo>
                  <a:lnTo>
                    <a:pt x="676" y="350"/>
                  </a:lnTo>
                  <a:lnTo>
                    <a:pt x="676" y="350"/>
                  </a:lnTo>
                  <a:lnTo>
                    <a:pt x="676" y="350"/>
                  </a:lnTo>
                  <a:lnTo>
                    <a:pt x="676" y="350"/>
                  </a:lnTo>
                  <a:lnTo>
                    <a:pt x="678" y="350"/>
                  </a:lnTo>
                  <a:lnTo>
                    <a:pt x="678" y="350"/>
                  </a:lnTo>
                  <a:lnTo>
                    <a:pt x="678" y="352"/>
                  </a:lnTo>
                  <a:lnTo>
                    <a:pt x="678" y="352"/>
                  </a:lnTo>
                  <a:lnTo>
                    <a:pt x="680" y="352"/>
                  </a:lnTo>
                  <a:lnTo>
                    <a:pt x="680" y="354"/>
                  </a:lnTo>
                  <a:lnTo>
                    <a:pt x="680" y="354"/>
                  </a:lnTo>
                  <a:lnTo>
                    <a:pt x="682" y="354"/>
                  </a:lnTo>
                  <a:lnTo>
                    <a:pt x="684" y="354"/>
                  </a:lnTo>
                  <a:lnTo>
                    <a:pt x="684" y="354"/>
                  </a:lnTo>
                  <a:lnTo>
                    <a:pt x="684" y="354"/>
                  </a:lnTo>
                  <a:lnTo>
                    <a:pt x="686" y="354"/>
                  </a:lnTo>
                  <a:lnTo>
                    <a:pt x="686" y="354"/>
                  </a:lnTo>
                  <a:lnTo>
                    <a:pt x="688" y="354"/>
                  </a:lnTo>
                  <a:lnTo>
                    <a:pt x="688" y="352"/>
                  </a:lnTo>
                  <a:lnTo>
                    <a:pt x="688" y="352"/>
                  </a:lnTo>
                  <a:lnTo>
                    <a:pt x="692" y="354"/>
                  </a:lnTo>
                  <a:lnTo>
                    <a:pt x="692" y="354"/>
                  </a:lnTo>
                  <a:lnTo>
                    <a:pt x="694" y="356"/>
                  </a:lnTo>
                  <a:lnTo>
                    <a:pt x="694" y="356"/>
                  </a:lnTo>
                  <a:lnTo>
                    <a:pt x="692" y="356"/>
                  </a:lnTo>
                  <a:lnTo>
                    <a:pt x="692" y="356"/>
                  </a:lnTo>
                  <a:lnTo>
                    <a:pt x="692" y="356"/>
                  </a:lnTo>
                  <a:lnTo>
                    <a:pt x="694" y="356"/>
                  </a:lnTo>
                  <a:lnTo>
                    <a:pt x="694" y="358"/>
                  </a:lnTo>
                  <a:lnTo>
                    <a:pt x="696" y="358"/>
                  </a:lnTo>
                  <a:lnTo>
                    <a:pt x="696" y="358"/>
                  </a:lnTo>
                  <a:lnTo>
                    <a:pt x="696" y="358"/>
                  </a:lnTo>
                  <a:lnTo>
                    <a:pt x="698" y="358"/>
                  </a:lnTo>
                  <a:lnTo>
                    <a:pt x="700" y="360"/>
                  </a:lnTo>
                  <a:lnTo>
                    <a:pt x="702" y="360"/>
                  </a:lnTo>
                  <a:lnTo>
                    <a:pt x="704" y="362"/>
                  </a:lnTo>
                  <a:lnTo>
                    <a:pt x="704" y="362"/>
                  </a:lnTo>
                  <a:lnTo>
                    <a:pt x="706" y="362"/>
                  </a:lnTo>
                  <a:lnTo>
                    <a:pt x="708" y="364"/>
                  </a:lnTo>
                  <a:lnTo>
                    <a:pt x="708" y="364"/>
                  </a:lnTo>
                  <a:lnTo>
                    <a:pt x="710" y="364"/>
                  </a:lnTo>
                  <a:lnTo>
                    <a:pt x="710" y="366"/>
                  </a:lnTo>
                  <a:lnTo>
                    <a:pt x="710" y="366"/>
                  </a:lnTo>
                  <a:lnTo>
                    <a:pt x="710" y="366"/>
                  </a:lnTo>
                  <a:lnTo>
                    <a:pt x="710" y="366"/>
                  </a:lnTo>
                  <a:lnTo>
                    <a:pt x="712" y="366"/>
                  </a:lnTo>
                  <a:lnTo>
                    <a:pt x="712" y="368"/>
                  </a:lnTo>
                  <a:lnTo>
                    <a:pt x="714" y="370"/>
                  </a:lnTo>
                  <a:lnTo>
                    <a:pt x="714" y="370"/>
                  </a:lnTo>
                  <a:lnTo>
                    <a:pt x="714" y="372"/>
                  </a:lnTo>
                  <a:lnTo>
                    <a:pt x="714" y="372"/>
                  </a:lnTo>
                  <a:lnTo>
                    <a:pt x="714" y="372"/>
                  </a:lnTo>
                  <a:lnTo>
                    <a:pt x="714" y="372"/>
                  </a:lnTo>
                  <a:lnTo>
                    <a:pt x="712" y="372"/>
                  </a:lnTo>
                  <a:lnTo>
                    <a:pt x="712" y="372"/>
                  </a:lnTo>
                  <a:lnTo>
                    <a:pt x="712" y="372"/>
                  </a:lnTo>
                  <a:lnTo>
                    <a:pt x="712" y="372"/>
                  </a:lnTo>
                  <a:lnTo>
                    <a:pt x="710" y="372"/>
                  </a:lnTo>
                  <a:lnTo>
                    <a:pt x="710" y="372"/>
                  </a:lnTo>
                  <a:lnTo>
                    <a:pt x="708" y="374"/>
                  </a:lnTo>
                  <a:lnTo>
                    <a:pt x="708" y="374"/>
                  </a:lnTo>
                  <a:lnTo>
                    <a:pt x="708" y="374"/>
                  </a:lnTo>
                  <a:lnTo>
                    <a:pt x="708" y="374"/>
                  </a:lnTo>
                  <a:lnTo>
                    <a:pt x="708" y="376"/>
                  </a:lnTo>
                  <a:lnTo>
                    <a:pt x="706" y="376"/>
                  </a:lnTo>
                  <a:lnTo>
                    <a:pt x="706" y="376"/>
                  </a:lnTo>
                  <a:lnTo>
                    <a:pt x="704" y="376"/>
                  </a:lnTo>
                  <a:lnTo>
                    <a:pt x="704" y="378"/>
                  </a:lnTo>
                  <a:lnTo>
                    <a:pt x="704" y="378"/>
                  </a:lnTo>
                  <a:lnTo>
                    <a:pt x="704" y="378"/>
                  </a:lnTo>
                  <a:lnTo>
                    <a:pt x="704" y="378"/>
                  </a:lnTo>
                  <a:lnTo>
                    <a:pt x="704" y="380"/>
                  </a:lnTo>
                  <a:lnTo>
                    <a:pt x="704" y="380"/>
                  </a:lnTo>
                  <a:lnTo>
                    <a:pt x="702" y="380"/>
                  </a:lnTo>
                  <a:lnTo>
                    <a:pt x="702" y="380"/>
                  </a:lnTo>
                  <a:lnTo>
                    <a:pt x="702" y="380"/>
                  </a:lnTo>
                  <a:lnTo>
                    <a:pt x="700" y="380"/>
                  </a:lnTo>
                  <a:lnTo>
                    <a:pt x="700" y="380"/>
                  </a:lnTo>
                  <a:lnTo>
                    <a:pt x="700" y="380"/>
                  </a:lnTo>
                  <a:lnTo>
                    <a:pt x="698" y="380"/>
                  </a:lnTo>
                  <a:lnTo>
                    <a:pt x="696" y="380"/>
                  </a:lnTo>
                  <a:lnTo>
                    <a:pt x="694" y="384"/>
                  </a:lnTo>
                  <a:lnTo>
                    <a:pt x="696" y="382"/>
                  </a:lnTo>
                  <a:lnTo>
                    <a:pt x="698" y="382"/>
                  </a:lnTo>
                  <a:lnTo>
                    <a:pt x="698" y="382"/>
                  </a:lnTo>
                  <a:lnTo>
                    <a:pt x="698" y="382"/>
                  </a:lnTo>
                  <a:lnTo>
                    <a:pt x="698" y="382"/>
                  </a:lnTo>
                  <a:lnTo>
                    <a:pt x="698" y="382"/>
                  </a:lnTo>
                  <a:lnTo>
                    <a:pt x="698" y="382"/>
                  </a:lnTo>
                  <a:lnTo>
                    <a:pt x="700" y="384"/>
                  </a:lnTo>
                  <a:lnTo>
                    <a:pt x="700" y="384"/>
                  </a:lnTo>
                  <a:lnTo>
                    <a:pt x="700" y="384"/>
                  </a:lnTo>
                  <a:lnTo>
                    <a:pt x="700" y="384"/>
                  </a:lnTo>
                  <a:lnTo>
                    <a:pt x="702" y="386"/>
                  </a:lnTo>
                  <a:lnTo>
                    <a:pt x="704" y="386"/>
                  </a:lnTo>
                  <a:lnTo>
                    <a:pt x="704" y="384"/>
                  </a:lnTo>
                  <a:lnTo>
                    <a:pt x="704" y="384"/>
                  </a:lnTo>
                  <a:lnTo>
                    <a:pt x="706" y="382"/>
                  </a:lnTo>
                  <a:lnTo>
                    <a:pt x="708" y="382"/>
                  </a:lnTo>
                  <a:lnTo>
                    <a:pt x="708" y="382"/>
                  </a:lnTo>
                  <a:lnTo>
                    <a:pt x="708" y="382"/>
                  </a:lnTo>
                  <a:lnTo>
                    <a:pt x="708" y="382"/>
                  </a:lnTo>
                  <a:lnTo>
                    <a:pt x="710" y="382"/>
                  </a:lnTo>
                  <a:lnTo>
                    <a:pt x="710" y="382"/>
                  </a:lnTo>
                  <a:lnTo>
                    <a:pt x="710" y="382"/>
                  </a:lnTo>
                  <a:lnTo>
                    <a:pt x="712" y="382"/>
                  </a:lnTo>
                  <a:lnTo>
                    <a:pt x="712" y="384"/>
                  </a:lnTo>
                  <a:lnTo>
                    <a:pt x="714" y="384"/>
                  </a:lnTo>
                  <a:lnTo>
                    <a:pt x="714" y="384"/>
                  </a:lnTo>
                  <a:lnTo>
                    <a:pt x="716" y="386"/>
                  </a:lnTo>
                  <a:lnTo>
                    <a:pt x="716" y="386"/>
                  </a:lnTo>
                  <a:lnTo>
                    <a:pt x="716" y="388"/>
                  </a:lnTo>
                  <a:lnTo>
                    <a:pt x="718" y="388"/>
                  </a:lnTo>
                  <a:lnTo>
                    <a:pt x="718" y="388"/>
                  </a:lnTo>
                  <a:lnTo>
                    <a:pt x="720" y="388"/>
                  </a:lnTo>
                  <a:lnTo>
                    <a:pt x="720" y="388"/>
                  </a:lnTo>
                  <a:lnTo>
                    <a:pt x="722" y="388"/>
                  </a:lnTo>
                  <a:lnTo>
                    <a:pt x="722" y="388"/>
                  </a:lnTo>
                  <a:lnTo>
                    <a:pt x="724" y="388"/>
                  </a:lnTo>
                  <a:lnTo>
                    <a:pt x="724" y="388"/>
                  </a:lnTo>
                  <a:lnTo>
                    <a:pt x="722" y="388"/>
                  </a:lnTo>
                  <a:lnTo>
                    <a:pt x="722" y="390"/>
                  </a:lnTo>
                  <a:lnTo>
                    <a:pt x="722" y="390"/>
                  </a:lnTo>
                  <a:lnTo>
                    <a:pt x="722" y="390"/>
                  </a:lnTo>
                  <a:lnTo>
                    <a:pt x="720" y="390"/>
                  </a:lnTo>
                  <a:lnTo>
                    <a:pt x="720" y="392"/>
                  </a:lnTo>
                  <a:lnTo>
                    <a:pt x="718" y="394"/>
                  </a:lnTo>
                  <a:lnTo>
                    <a:pt x="718" y="394"/>
                  </a:lnTo>
                  <a:lnTo>
                    <a:pt x="716" y="394"/>
                  </a:lnTo>
                  <a:lnTo>
                    <a:pt x="716" y="394"/>
                  </a:lnTo>
                  <a:lnTo>
                    <a:pt x="716" y="394"/>
                  </a:lnTo>
                  <a:lnTo>
                    <a:pt x="716" y="394"/>
                  </a:lnTo>
                  <a:lnTo>
                    <a:pt x="716" y="396"/>
                  </a:lnTo>
                  <a:lnTo>
                    <a:pt x="716" y="396"/>
                  </a:lnTo>
                  <a:lnTo>
                    <a:pt x="716" y="396"/>
                  </a:lnTo>
                  <a:lnTo>
                    <a:pt x="716" y="396"/>
                  </a:lnTo>
                  <a:lnTo>
                    <a:pt x="720" y="394"/>
                  </a:lnTo>
                  <a:lnTo>
                    <a:pt x="720" y="394"/>
                  </a:lnTo>
                  <a:lnTo>
                    <a:pt x="720" y="394"/>
                  </a:lnTo>
                  <a:lnTo>
                    <a:pt x="720" y="396"/>
                  </a:lnTo>
                  <a:lnTo>
                    <a:pt x="720" y="396"/>
                  </a:lnTo>
                  <a:lnTo>
                    <a:pt x="722" y="394"/>
                  </a:lnTo>
                  <a:lnTo>
                    <a:pt x="720" y="394"/>
                  </a:lnTo>
                  <a:lnTo>
                    <a:pt x="720" y="394"/>
                  </a:lnTo>
                  <a:lnTo>
                    <a:pt x="720" y="394"/>
                  </a:lnTo>
                  <a:lnTo>
                    <a:pt x="720" y="394"/>
                  </a:lnTo>
                  <a:lnTo>
                    <a:pt x="722" y="392"/>
                  </a:lnTo>
                  <a:lnTo>
                    <a:pt x="722" y="392"/>
                  </a:lnTo>
                  <a:lnTo>
                    <a:pt x="722" y="394"/>
                  </a:lnTo>
                  <a:lnTo>
                    <a:pt x="722" y="396"/>
                  </a:lnTo>
                  <a:lnTo>
                    <a:pt x="722" y="396"/>
                  </a:lnTo>
                  <a:lnTo>
                    <a:pt x="724" y="398"/>
                  </a:lnTo>
                  <a:lnTo>
                    <a:pt x="724" y="398"/>
                  </a:lnTo>
                  <a:lnTo>
                    <a:pt x="724" y="398"/>
                  </a:lnTo>
                  <a:lnTo>
                    <a:pt x="724" y="398"/>
                  </a:lnTo>
                  <a:lnTo>
                    <a:pt x="724" y="398"/>
                  </a:lnTo>
                  <a:lnTo>
                    <a:pt x="724" y="400"/>
                  </a:lnTo>
                  <a:lnTo>
                    <a:pt x="724" y="400"/>
                  </a:lnTo>
                  <a:lnTo>
                    <a:pt x="722" y="400"/>
                  </a:lnTo>
                  <a:lnTo>
                    <a:pt x="722" y="400"/>
                  </a:lnTo>
                  <a:lnTo>
                    <a:pt x="722" y="398"/>
                  </a:lnTo>
                  <a:lnTo>
                    <a:pt x="722" y="396"/>
                  </a:lnTo>
                  <a:lnTo>
                    <a:pt x="722" y="398"/>
                  </a:lnTo>
                  <a:lnTo>
                    <a:pt x="722" y="398"/>
                  </a:lnTo>
                  <a:lnTo>
                    <a:pt x="722" y="400"/>
                  </a:lnTo>
                  <a:lnTo>
                    <a:pt x="720" y="400"/>
                  </a:lnTo>
                  <a:lnTo>
                    <a:pt x="720" y="400"/>
                  </a:lnTo>
                  <a:lnTo>
                    <a:pt x="720" y="398"/>
                  </a:lnTo>
                  <a:lnTo>
                    <a:pt x="718" y="398"/>
                  </a:lnTo>
                  <a:lnTo>
                    <a:pt x="718" y="400"/>
                  </a:lnTo>
                  <a:lnTo>
                    <a:pt x="718" y="400"/>
                  </a:lnTo>
                  <a:lnTo>
                    <a:pt x="718" y="400"/>
                  </a:lnTo>
                  <a:lnTo>
                    <a:pt x="718" y="400"/>
                  </a:lnTo>
                  <a:lnTo>
                    <a:pt x="718" y="402"/>
                  </a:lnTo>
                  <a:lnTo>
                    <a:pt x="718" y="402"/>
                  </a:lnTo>
                  <a:lnTo>
                    <a:pt x="718" y="402"/>
                  </a:lnTo>
                  <a:lnTo>
                    <a:pt x="720" y="402"/>
                  </a:lnTo>
                  <a:lnTo>
                    <a:pt x="720" y="402"/>
                  </a:lnTo>
                  <a:lnTo>
                    <a:pt x="720" y="402"/>
                  </a:lnTo>
                  <a:lnTo>
                    <a:pt x="722" y="402"/>
                  </a:lnTo>
                  <a:lnTo>
                    <a:pt x="722" y="404"/>
                  </a:lnTo>
                  <a:lnTo>
                    <a:pt x="722" y="404"/>
                  </a:lnTo>
                  <a:lnTo>
                    <a:pt x="720" y="404"/>
                  </a:lnTo>
                  <a:lnTo>
                    <a:pt x="720" y="404"/>
                  </a:lnTo>
                  <a:lnTo>
                    <a:pt x="720" y="404"/>
                  </a:lnTo>
                  <a:lnTo>
                    <a:pt x="720" y="404"/>
                  </a:lnTo>
                  <a:lnTo>
                    <a:pt x="720" y="404"/>
                  </a:lnTo>
                  <a:lnTo>
                    <a:pt x="720" y="404"/>
                  </a:lnTo>
                  <a:lnTo>
                    <a:pt x="720" y="404"/>
                  </a:lnTo>
                  <a:lnTo>
                    <a:pt x="722" y="406"/>
                  </a:lnTo>
                  <a:lnTo>
                    <a:pt x="722" y="406"/>
                  </a:lnTo>
                  <a:lnTo>
                    <a:pt x="722" y="408"/>
                  </a:lnTo>
                  <a:lnTo>
                    <a:pt x="722" y="408"/>
                  </a:lnTo>
                  <a:lnTo>
                    <a:pt x="720" y="408"/>
                  </a:lnTo>
                  <a:lnTo>
                    <a:pt x="718" y="408"/>
                  </a:lnTo>
                  <a:lnTo>
                    <a:pt x="718" y="408"/>
                  </a:lnTo>
                  <a:lnTo>
                    <a:pt x="718" y="408"/>
                  </a:lnTo>
                  <a:lnTo>
                    <a:pt x="714" y="406"/>
                  </a:lnTo>
                  <a:lnTo>
                    <a:pt x="716" y="406"/>
                  </a:lnTo>
                  <a:lnTo>
                    <a:pt x="718" y="408"/>
                  </a:lnTo>
                  <a:lnTo>
                    <a:pt x="720" y="408"/>
                  </a:lnTo>
                  <a:lnTo>
                    <a:pt x="720" y="408"/>
                  </a:lnTo>
                  <a:lnTo>
                    <a:pt x="720" y="408"/>
                  </a:lnTo>
                  <a:lnTo>
                    <a:pt x="720" y="410"/>
                  </a:lnTo>
                  <a:lnTo>
                    <a:pt x="722" y="410"/>
                  </a:lnTo>
                  <a:lnTo>
                    <a:pt x="722" y="410"/>
                  </a:lnTo>
                  <a:lnTo>
                    <a:pt x="722" y="412"/>
                  </a:lnTo>
                  <a:lnTo>
                    <a:pt x="724" y="414"/>
                  </a:lnTo>
                  <a:lnTo>
                    <a:pt x="724" y="414"/>
                  </a:lnTo>
                  <a:lnTo>
                    <a:pt x="724" y="416"/>
                  </a:lnTo>
                  <a:lnTo>
                    <a:pt x="724" y="414"/>
                  </a:lnTo>
                  <a:lnTo>
                    <a:pt x="722" y="414"/>
                  </a:lnTo>
                  <a:lnTo>
                    <a:pt x="722" y="414"/>
                  </a:lnTo>
                  <a:lnTo>
                    <a:pt x="722" y="414"/>
                  </a:lnTo>
                  <a:lnTo>
                    <a:pt x="722" y="414"/>
                  </a:lnTo>
                  <a:lnTo>
                    <a:pt x="722" y="416"/>
                  </a:lnTo>
                  <a:lnTo>
                    <a:pt x="722" y="416"/>
                  </a:lnTo>
                  <a:lnTo>
                    <a:pt x="722" y="418"/>
                  </a:lnTo>
                  <a:lnTo>
                    <a:pt x="720" y="416"/>
                  </a:lnTo>
                  <a:lnTo>
                    <a:pt x="720" y="416"/>
                  </a:lnTo>
                  <a:lnTo>
                    <a:pt x="720" y="416"/>
                  </a:lnTo>
                  <a:lnTo>
                    <a:pt x="720" y="416"/>
                  </a:lnTo>
                  <a:lnTo>
                    <a:pt x="718" y="414"/>
                  </a:lnTo>
                  <a:lnTo>
                    <a:pt x="718" y="414"/>
                  </a:lnTo>
                  <a:lnTo>
                    <a:pt x="718" y="414"/>
                  </a:lnTo>
                  <a:lnTo>
                    <a:pt x="718" y="414"/>
                  </a:lnTo>
                  <a:lnTo>
                    <a:pt x="718" y="416"/>
                  </a:lnTo>
                  <a:lnTo>
                    <a:pt x="718" y="416"/>
                  </a:lnTo>
                  <a:lnTo>
                    <a:pt x="718" y="416"/>
                  </a:lnTo>
                  <a:lnTo>
                    <a:pt x="716" y="420"/>
                  </a:lnTo>
                  <a:lnTo>
                    <a:pt x="716" y="420"/>
                  </a:lnTo>
                  <a:lnTo>
                    <a:pt x="714" y="420"/>
                  </a:lnTo>
                  <a:lnTo>
                    <a:pt x="712" y="420"/>
                  </a:lnTo>
                  <a:lnTo>
                    <a:pt x="710" y="418"/>
                  </a:lnTo>
                  <a:lnTo>
                    <a:pt x="712" y="420"/>
                  </a:lnTo>
                  <a:lnTo>
                    <a:pt x="714" y="420"/>
                  </a:lnTo>
                  <a:lnTo>
                    <a:pt x="714" y="420"/>
                  </a:lnTo>
                  <a:lnTo>
                    <a:pt x="716" y="422"/>
                  </a:lnTo>
                  <a:lnTo>
                    <a:pt x="714" y="422"/>
                  </a:lnTo>
                  <a:lnTo>
                    <a:pt x="714" y="424"/>
                  </a:lnTo>
                  <a:lnTo>
                    <a:pt x="714" y="426"/>
                  </a:lnTo>
                  <a:lnTo>
                    <a:pt x="714" y="426"/>
                  </a:lnTo>
                  <a:lnTo>
                    <a:pt x="714" y="426"/>
                  </a:lnTo>
                  <a:lnTo>
                    <a:pt x="712" y="426"/>
                  </a:lnTo>
                  <a:lnTo>
                    <a:pt x="714" y="428"/>
                  </a:lnTo>
                  <a:lnTo>
                    <a:pt x="714" y="428"/>
                  </a:lnTo>
                  <a:lnTo>
                    <a:pt x="714" y="428"/>
                  </a:lnTo>
                  <a:lnTo>
                    <a:pt x="714" y="428"/>
                  </a:lnTo>
                  <a:lnTo>
                    <a:pt x="714" y="428"/>
                  </a:lnTo>
                  <a:lnTo>
                    <a:pt x="714" y="430"/>
                  </a:lnTo>
                  <a:lnTo>
                    <a:pt x="714" y="430"/>
                  </a:lnTo>
                  <a:lnTo>
                    <a:pt x="714" y="430"/>
                  </a:lnTo>
                  <a:lnTo>
                    <a:pt x="714" y="432"/>
                  </a:lnTo>
                  <a:lnTo>
                    <a:pt x="714" y="432"/>
                  </a:lnTo>
                  <a:lnTo>
                    <a:pt x="714" y="432"/>
                  </a:lnTo>
                  <a:lnTo>
                    <a:pt x="714" y="434"/>
                  </a:lnTo>
                  <a:lnTo>
                    <a:pt x="714" y="432"/>
                  </a:lnTo>
                  <a:lnTo>
                    <a:pt x="712" y="432"/>
                  </a:lnTo>
                  <a:lnTo>
                    <a:pt x="712" y="432"/>
                  </a:lnTo>
                  <a:lnTo>
                    <a:pt x="712" y="432"/>
                  </a:lnTo>
                  <a:lnTo>
                    <a:pt x="712" y="434"/>
                  </a:lnTo>
                  <a:lnTo>
                    <a:pt x="712" y="432"/>
                  </a:lnTo>
                  <a:lnTo>
                    <a:pt x="710" y="432"/>
                  </a:lnTo>
                  <a:lnTo>
                    <a:pt x="710" y="432"/>
                  </a:lnTo>
                  <a:lnTo>
                    <a:pt x="710" y="432"/>
                  </a:lnTo>
                  <a:lnTo>
                    <a:pt x="710" y="432"/>
                  </a:lnTo>
                  <a:lnTo>
                    <a:pt x="708" y="432"/>
                  </a:lnTo>
                  <a:lnTo>
                    <a:pt x="708" y="432"/>
                  </a:lnTo>
                  <a:lnTo>
                    <a:pt x="710" y="432"/>
                  </a:lnTo>
                  <a:lnTo>
                    <a:pt x="710" y="432"/>
                  </a:lnTo>
                  <a:lnTo>
                    <a:pt x="710" y="432"/>
                  </a:lnTo>
                  <a:lnTo>
                    <a:pt x="712" y="432"/>
                  </a:lnTo>
                  <a:lnTo>
                    <a:pt x="712" y="434"/>
                  </a:lnTo>
                  <a:lnTo>
                    <a:pt x="712" y="434"/>
                  </a:lnTo>
                  <a:lnTo>
                    <a:pt x="712" y="434"/>
                  </a:lnTo>
                  <a:lnTo>
                    <a:pt x="710" y="434"/>
                  </a:lnTo>
                  <a:lnTo>
                    <a:pt x="710" y="434"/>
                  </a:lnTo>
                  <a:lnTo>
                    <a:pt x="710" y="436"/>
                  </a:lnTo>
                  <a:lnTo>
                    <a:pt x="710" y="436"/>
                  </a:lnTo>
                  <a:lnTo>
                    <a:pt x="710" y="436"/>
                  </a:lnTo>
                  <a:lnTo>
                    <a:pt x="710" y="438"/>
                  </a:lnTo>
                  <a:lnTo>
                    <a:pt x="710" y="438"/>
                  </a:lnTo>
                  <a:lnTo>
                    <a:pt x="708" y="438"/>
                  </a:lnTo>
                  <a:lnTo>
                    <a:pt x="708" y="438"/>
                  </a:lnTo>
                  <a:lnTo>
                    <a:pt x="708" y="440"/>
                  </a:lnTo>
                  <a:lnTo>
                    <a:pt x="710" y="440"/>
                  </a:lnTo>
                  <a:lnTo>
                    <a:pt x="710" y="440"/>
                  </a:lnTo>
                  <a:lnTo>
                    <a:pt x="710" y="442"/>
                  </a:lnTo>
                  <a:lnTo>
                    <a:pt x="710" y="442"/>
                  </a:lnTo>
                  <a:lnTo>
                    <a:pt x="710" y="442"/>
                  </a:lnTo>
                  <a:lnTo>
                    <a:pt x="708" y="444"/>
                  </a:lnTo>
                  <a:lnTo>
                    <a:pt x="708" y="444"/>
                  </a:lnTo>
                  <a:lnTo>
                    <a:pt x="708" y="444"/>
                  </a:lnTo>
                  <a:lnTo>
                    <a:pt x="708" y="444"/>
                  </a:lnTo>
                  <a:lnTo>
                    <a:pt x="706" y="444"/>
                  </a:lnTo>
                  <a:lnTo>
                    <a:pt x="708" y="444"/>
                  </a:lnTo>
                  <a:lnTo>
                    <a:pt x="708" y="442"/>
                  </a:lnTo>
                  <a:lnTo>
                    <a:pt x="708" y="442"/>
                  </a:lnTo>
                  <a:lnTo>
                    <a:pt x="708" y="442"/>
                  </a:lnTo>
                  <a:lnTo>
                    <a:pt x="710" y="440"/>
                  </a:lnTo>
                  <a:lnTo>
                    <a:pt x="708" y="440"/>
                  </a:lnTo>
                  <a:lnTo>
                    <a:pt x="708" y="440"/>
                  </a:lnTo>
                  <a:lnTo>
                    <a:pt x="708" y="442"/>
                  </a:lnTo>
                  <a:lnTo>
                    <a:pt x="708" y="442"/>
                  </a:lnTo>
                  <a:lnTo>
                    <a:pt x="708" y="442"/>
                  </a:lnTo>
                  <a:lnTo>
                    <a:pt x="706" y="442"/>
                  </a:lnTo>
                  <a:lnTo>
                    <a:pt x="706" y="440"/>
                  </a:lnTo>
                  <a:lnTo>
                    <a:pt x="704" y="440"/>
                  </a:lnTo>
                  <a:lnTo>
                    <a:pt x="704" y="440"/>
                  </a:lnTo>
                  <a:lnTo>
                    <a:pt x="704" y="440"/>
                  </a:lnTo>
                  <a:lnTo>
                    <a:pt x="704" y="440"/>
                  </a:lnTo>
                  <a:lnTo>
                    <a:pt x="704" y="442"/>
                  </a:lnTo>
                  <a:lnTo>
                    <a:pt x="704" y="442"/>
                  </a:lnTo>
                  <a:lnTo>
                    <a:pt x="704" y="442"/>
                  </a:lnTo>
                  <a:lnTo>
                    <a:pt x="704" y="440"/>
                  </a:lnTo>
                  <a:lnTo>
                    <a:pt x="704" y="440"/>
                  </a:lnTo>
                  <a:lnTo>
                    <a:pt x="702" y="440"/>
                  </a:lnTo>
                  <a:lnTo>
                    <a:pt x="702" y="440"/>
                  </a:lnTo>
                  <a:lnTo>
                    <a:pt x="702" y="440"/>
                  </a:lnTo>
                  <a:lnTo>
                    <a:pt x="702" y="442"/>
                  </a:lnTo>
                  <a:lnTo>
                    <a:pt x="702" y="442"/>
                  </a:lnTo>
                  <a:lnTo>
                    <a:pt x="704" y="444"/>
                  </a:lnTo>
                  <a:lnTo>
                    <a:pt x="704" y="444"/>
                  </a:lnTo>
                  <a:lnTo>
                    <a:pt x="704" y="442"/>
                  </a:lnTo>
                  <a:lnTo>
                    <a:pt x="706" y="442"/>
                  </a:lnTo>
                  <a:lnTo>
                    <a:pt x="706" y="444"/>
                  </a:lnTo>
                  <a:lnTo>
                    <a:pt x="708" y="446"/>
                  </a:lnTo>
                  <a:lnTo>
                    <a:pt x="706" y="446"/>
                  </a:lnTo>
                  <a:lnTo>
                    <a:pt x="706" y="446"/>
                  </a:lnTo>
                  <a:lnTo>
                    <a:pt x="706" y="446"/>
                  </a:lnTo>
                  <a:lnTo>
                    <a:pt x="704" y="444"/>
                  </a:lnTo>
                  <a:lnTo>
                    <a:pt x="704" y="446"/>
                  </a:lnTo>
                  <a:lnTo>
                    <a:pt x="704" y="446"/>
                  </a:lnTo>
                  <a:lnTo>
                    <a:pt x="706" y="448"/>
                  </a:lnTo>
                  <a:lnTo>
                    <a:pt x="706" y="448"/>
                  </a:lnTo>
                  <a:lnTo>
                    <a:pt x="706" y="448"/>
                  </a:lnTo>
                  <a:lnTo>
                    <a:pt x="706" y="446"/>
                  </a:lnTo>
                  <a:lnTo>
                    <a:pt x="708" y="446"/>
                  </a:lnTo>
                  <a:lnTo>
                    <a:pt x="708" y="446"/>
                  </a:lnTo>
                  <a:lnTo>
                    <a:pt x="710" y="446"/>
                  </a:lnTo>
                  <a:lnTo>
                    <a:pt x="710" y="448"/>
                  </a:lnTo>
                  <a:lnTo>
                    <a:pt x="708" y="448"/>
                  </a:lnTo>
                  <a:lnTo>
                    <a:pt x="708" y="448"/>
                  </a:lnTo>
                  <a:lnTo>
                    <a:pt x="708" y="448"/>
                  </a:lnTo>
                  <a:lnTo>
                    <a:pt x="708" y="448"/>
                  </a:lnTo>
                  <a:lnTo>
                    <a:pt x="708" y="448"/>
                  </a:lnTo>
                  <a:lnTo>
                    <a:pt x="708" y="448"/>
                  </a:lnTo>
                  <a:lnTo>
                    <a:pt x="706" y="448"/>
                  </a:lnTo>
                  <a:lnTo>
                    <a:pt x="706" y="448"/>
                  </a:lnTo>
                  <a:lnTo>
                    <a:pt x="706" y="450"/>
                  </a:lnTo>
                  <a:lnTo>
                    <a:pt x="704" y="452"/>
                  </a:lnTo>
                  <a:lnTo>
                    <a:pt x="704" y="454"/>
                  </a:lnTo>
                  <a:lnTo>
                    <a:pt x="704" y="452"/>
                  </a:lnTo>
                  <a:lnTo>
                    <a:pt x="702" y="452"/>
                  </a:lnTo>
                  <a:lnTo>
                    <a:pt x="700" y="452"/>
                  </a:lnTo>
                  <a:lnTo>
                    <a:pt x="698" y="450"/>
                  </a:lnTo>
                  <a:lnTo>
                    <a:pt x="702" y="454"/>
                  </a:lnTo>
                  <a:lnTo>
                    <a:pt x="702" y="454"/>
                  </a:lnTo>
                  <a:lnTo>
                    <a:pt x="704" y="454"/>
                  </a:lnTo>
                  <a:lnTo>
                    <a:pt x="704" y="454"/>
                  </a:lnTo>
                  <a:lnTo>
                    <a:pt x="704" y="454"/>
                  </a:lnTo>
                  <a:lnTo>
                    <a:pt x="704" y="452"/>
                  </a:lnTo>
                  <a:lnTo>
                    <a:pt x="704" y="452"/>
                  </a:lnTo>
                  <a:lnTo>
                    <a:pt x="706" y="452"/>
                  </a:lnTo>
                  <a:lnTo>
                    <a:pt x="708" y="452"/>
                  </a:lnTo>
                  <a:lnTo>
                    <a:pt x="708" y="454"/>
                  </a:lnTo>
                  <a:lnTo>
                    <a:pt x="708" y="454"/>
                  </a:lnTo>
                  <a:lnTo>
                    <a:pt x="708" y="454"/>
                  </a:lnTo>
                  <a:lnTo>
                    <a:pt x="706" y="456"/>
                  </a:lnTo>
                  <a:lnTo>
                    <a:pt x="706" y="456"/>
                  </a:lnTo>
                  <a:lnTo>
                    <a:pt x="706" y="456"/>
                  </a:lnTo>
                  <a:lnTo>
                    <a:pt x="708" y="458"/>
                  </a:lnTo>
                  <a:lnTo>
                    <a:pt x="708" y="458"/>
                  </a:lnTo>
                  <a:lnTo>
                    <a:pt x="706" y="458"/>
                  </a:lnTo>
                  <a:lnTo>
                    <a:pt x="706" y="458"/>
                  </a:lnTo>
                  <a:lnTo>
                    <a:pt x="706" y="458"/>
                  </a:lnTo>
                  <a:lnTo>
                    <a:pt x="706" y="460"/>
                  </a:lnTo>
                  <a:lnTo>
                    <a:pt x="706" y="460"/>
                  </a:lnTo>
                  <a:lnTo>
                    <a:pt x="706" y="460"/>
                  </a:lnTo>
                  <a:lnTo>
                    <a:pt x="708" y="460"/>
                  </a:lnTo>
                  <a:lnTo>
                    <a:pt x="710" y="462"/>
                  </a:lnTo>
                  <a:lnTo>
                    <a:pt x="710" y="464"/>
                  </a:lnTo>
                  <a:lnTo>
                    <a:pt x="708" y="464"/>
                  </a:lnTo>
                  <a:lnTo>
                    <a:pt x="708" y="464"/>
                  </a:lnTo>
                  <a:lnTo>
                    <a:pt x="708" y="464"/>
                  </a:lnTo>
                  <a:lnTo>
                    <a:pt x="708" y="464"/>
                  </a:lnTo>
                  <a:lnTo>
                    <a:pt x="708" y="462"/>
                  </a:lnTo>
                  <a:lnTo>
                    <a:pt x="708" y="462"/>
                  </a:lnTo>
                  <a:lnTo>
                    <a:pt x="706" y="462"/>
                  </a:lnTo>
                  <a:lnTo>
                    <a:pt x="706" y="462"/>
                  </a:lnTo>
                  <a:lnTo>
                    <a:pt x="704" y="460"/>
                  </a:lnTo>
                  <a:lnTo>
                    <a:pt x="704" y="460"/>
                  </a:lnTo>
                  <a:lnTo>
                    <a:pt x="704" y="460"/>
                  </a:lnTo>
                  <a:lnTo>
                    <a:pt x="704" y="460"/>
                  </a:lnTo>
                  <a:lnTo>
                    <a:pt x="704" y="462"/>
                  </a:lnTo>
                  <a:lnTo>
                    <a:pt x="702" y="462"/>
                  </a:lnTo>
                  <a:lnTo>
                    <a:pt x="702" y="462"/>
                  </a:lnTo>
                  <a:lnTo>
                    <a:pt x="702" y="462"/>
                  </a:lnTo>
                  <a:lnTo>
                    <a:pt x="702" y="462"/>
                  </a:lnTo>
                  <a:lnTo>
                    <a:pt x="702" y="464"/>
                  </a:lnTo>
                  <a:lnTo>
                    <a:pt x="704" y="464"/>
                  </a:lnTo>
                  <a:lnTo>
                    <a:pt x="704" y="464"/>
                  </a:lnTo>
                  <a:lnTo>
                    <a:pt x="706" y="466"/>
                  </a:lnTo>
                  <a:lnTo>
                    <a:pt x="704" y="466"/>
                  </a:lnTo>
                  <a:lnTo>
                    <a:pt x="704" y="468"/>
                  </a:lnTo>
                  <a:lnTo>
                    <a:pt x="702" y="468"/>
                  </a:lnTo>
                  <a:lnTo>
                    <a:pt x="702" y="468"/>
                  </a:lnTo>
                  <a:lnTo>
                    <a:pt x="702" y="466"/>
                  </a:lnTo>
                  <a:lnTo>
                    <a:pt x="702" y="466"/>
                  </a:lnTo>
                  <a:lnTo>
                    <a:pt x="702" y="466"/>
                  </a:lnTo>
                  <a:lnTo>
                    <a:pt x="702" y="466"/>
                  </a:lnTo>
                  <a:lnTo>
                    <a:pt x="700" y="464"/>
                  </a:lnTo>
                  <a:lnTo>
                    <a:pt x="700" y="466"/>
                  </a:lnTo>
                  <a:lnTo>
                    <a:pt x="698" y="466"/>
                  </a:lnTo>
                  <a:lnTo>
                    <a:pt x="698" y="466"/>
                  </a:lnTo>
                  <a:lnTo>
                    <a:pt x="700" y="466"/>
                  </a:lnTo>
                  <a:lnTo>
                    <a:pt x="700" y="466"/>
                  </a:lnTo>
                  <a:lnTo>
                    <a:pt x="700" y="468"/>
                  </a:lnTo>
                  <a:lnTo>
                    <a:pt x="700" y="468"/>
                  </a:lnTo>
                  <a:lnTo>
                    <a:pt x="700" y="468"/>
                  </a:lnTo>
                  <a:lnTo>
                    <a:pt x="698" y="468"/>
                  </a:lnTo>
                  <a:lnTo>
                    <a:pt x="700" y="468"/>
                  </a:lnTo>
                  <a:lnTo>
                    <a:pt x="702" y="470"/>
                  </a:lnTo>
                  <a:lnTo>
                    <a:pt x="702" y="470"/>
                  </a:lnTo>
                  <a:lnTo>
                    <a:pt x="702" y="470"/>
                  </a:lnTo>
                  <a:lnTo>
                    <a:pt x="698" y="472"/>
                  </a:lnTo>
                  <a:lnTo>
                    <a:pt x="698" y="472"/>
                  </a:lnTo>
                  <a:lnTo>
                    <a:pt x="698" y="472"/>
                  </a:lnTo>
                  <a:lnTo>
                    <a:pt x="698" y="472"/>
                  </a:lnTo>
                  <a:lnTo>
                    <a:pt x="698" y="470"/>
                  </a:lnTo>
                  <a:lnTo>
                    <a:pt x="696" y="470"/>
                  </a:lnTo>
                  <a:lnTo>
                    <a:pt x="696" y="472"/>
                  </a:lnTo>
                  <a:lnTo>
                    <a:pt x="696" y="474"/>
                  </a:lnTo>
                  <a:lnTo>
                    <a:pt x="698" y="474"/>
                  </a:lnTo>
                  <a:lnTo>
                    <a:pt x="698" y="472"/>
                  </a:lnTo>
                  <a:lnTo>
                    <a:pt x="698" y="474"/>
                  </a:lnTo>
                  <a:lnTo>
                    <a:pt x="698" y="474"/>
                  </a:lnTo>
                  <a:lnTo>
                    <a:pt x="698" y="476"/>
                  </a:lnTo>
                  <a:lnTo>
                    <a:pt x="698" y="478"/>
                  </a:lnTo>
                  <a:lnTo>
                    <a:pt x="698" y="478"/>
                  </a:lnTo>
                  <a:lnTo>
                    <a:pt x="696" y="478"/>
                  </a:lnTo>
                  <a:lnTo>
                    <a:pt x="696" y="478"/>
                  </a:lnTo>
                  <a:lnTo>
                    <a:pt x="696" y="476"/>
                  </a:lnTo>
                  <a:lnTo>
                    <a:pt x="696" y="476"/>
                  </a:lnTo>
                  <a:lnTo>
                    <a:pt x="696" y="476"/>
                  </a:lnTo>
                  <a:lnTo>
                    <a:pt x="694" y="476"/>
                  </a:lnTo>
                  <a:lnTo>
                    <a:pt x="694" y="476"/>
                  </a:lnTo>
                  <a:lnTo>
                    <a:pt x="694" y="476"/>
                  </a:lnTo>
                  <a:lnTo>
                    <a:pt x="692" y="478"/>
                  </a:lnTo>
                  <a:lnTo>
                    <a:pt x="692" y="476"/>
                  </a:lnTo>
                  <a:lnTo>
                    <a:pt x="692" y="476"/>
                  </a:lnTo>
                  <a:lnTo>
                    <a:pt x="690" y="474"/>
                  </a:lnTo>
                  <a:lnTo>
                    <a:pt x="690" y="476"/>
                  </a:lnTo>
                  <a:lnTo>
                    <a:pt x="688" y="476"/>
                  </a:lnTo>
                  <a:lnTo>
                    <a:pt x="688" y="478"/>
                  </a:lnTo>
                  <a:lnTo>
                    <a:pt x="690" y="478"/>
                  </a:lnTo>
                  <a:lnTo>
                    <a:pt x="690" y="478"/>
                  </a:lnTo>
                  <a:lnTo>
                    <a:pt x="690" y="478"/>
                  </a:lnTo>
                  <a:lnTo>
                    <a:pt x="688" y="478"/>
                  </a:lnTo>
                  <a:lnTo>
                    <a:pt x="688" y="478"/>
                  </a:lnTo>
                  <a:lnTo>
                    <a:pt x="688" y="478"/>
                  </a:lnTo>
                  <a:lnTo>
                    <a:pt x="686" y="478"/>
                  </a:lnTo>
                  <a:lnTo>
                    <a:pt x="686" y="478"/>
                  </a:lnTo>
                  <a:lnTo>
                    <a:pt x="686" y="478"/>
                  </a:lnTo>
                  <a:lnTo>
                    <a:pt x="686" y="480"/>
                  </a:lnTo>
                  <a:lnTo>
                    <a:pt x="688" y="480"/>
                  </a:lnTo>
                  <a:lnTo>
                    <a:pt x="688" y="480"/>
                  </a:lnTo>
                  <a:lnTo>
                    <a:pt x="690" y="480"/>
                  </a:lnTo>
                  <a:lnTo>
                    <a:pt x="690" y="480"/>
                  </a:lnTo>
                  <a:lnTo>
                    <a:pt x="692" y="482"/>
                  </a:lnTo>
                  <a:lnTo>
                    <a:pt x="692" y="482"/>
                  </a:lnTo>
                  <a:lnTo>
                    <a:pt x="690" y="482"/>
                  </a:lnTo>
                  <a:lnTo>
                    <a:pt x="690" y="484"/>
                  </a:lnTo>
                  <a:lnTo>
                    <a:pt x="688" y="486"/>
                  </a:lnTo>
                  <a:lnTo>
                    <a:pt x="688" y="488"/>
                  </a:lnTo>
                  <a:lnTo>
                    <a:pt x="688" y="488"/>
                  </a:lnTo>
                  <a:lnTo>
                    <a:pt x="686" y="488"/>
                  </a:lnTo>
                  <a:lnTo>
                    <a:pt x="688" y="486"/>
                  </a:lnTo>
                  <a:lnTo>
                    <a:pt x="688" y="486"/>
                  </a:lnTo>
                  <a:lnTo>
                    <a:pt x="686" y="486"/>
                  </a:lnTo>
                  <a:lnTo>
                    <a:pt x="686" y="486"/>
                  </a:lnTo>
                  <a:lnTo>
                    <a:pt x="686" y="488"/>
                  </a:lnTo>
                  <a:lnTo>
                    <a:pt x="686" y="488"/>
                  </a:lnTo>
                  <a:lnTo>
                    <a:pt x="684" y="488"/>
                  </a:lnTo>
                  <a:lnTo>
                    <a:pt x="682" y="490"/>
                  </a:lnTo>
                  <a:lnTo>
                    <a:pt x="682" y="490"/>
                  </a:lnTo>
                  <a:lnTo>
                    <a:pt x="680" y="490"/>
                  </a:lnTo>
                  <a:lnTo>
                    <a:pt x="680" y="492"/>
                  </a:lnTo>
                  <a:lnTo>
                    <a:pt x="680" y="492"/>
                  </a:lnTo>
                  <a:lnTo>
                    <a:pt x="680" y="492"/>
                  </a:lnTo>
                  <a:lnTo>
                    <a:pt x="680" y="494"/>
                  </a:lnTo>
                  <a:lnTo>
                    <a:pt x="678" y="492"/>
                  </a:lnTo>
                  <a:lnTo>
                    <a:pt x="678" y="492"/>
                  </a:lnTo>
                  <a:lnTo>
                    <a:pt x="676" y="492"/>
                  </a:lnTo>
                  <a:lnTo>
                    <a:pt x="676" y="492"/>
                  </a:lnTo>
                  <a:lnTo>
                    <a:pt x="676" y="494"/>
                  </a:lnTo>
                  <a:lnTo>
                    <a:pt x="676" y="496"/>
                  </a:lnTo>
                  <a:lnTo>
                    <a:pt x="676" y="496"/>
                  </a:lnTo>
                  <a:lnTo>
                    <a:pt x="676" y="496"/>
                  </a:lnTo>
                  <a:lnTo>
                    <a:pt x="674" y="496"/>
                  </a:lnTo>
                  <a:lnTo>
                    <a:pt x="674" y="496"/>
                  </a:lnTo>
                  <a:lnTo>
                    <a:pt x="672" y="496"/>
                  </a:lnTo>
                  <a:lnTo>
                    <a:pt x="672" y="496"/>
                  </a:lnTo>
                  <a:lnTo>
                    <a:pt x="672" y="496"/>
                  </a:lnTo>
                  <a:lnTo>
                    <a:pt x="672" y="496"/>
                  </a:lnTo>
                  <a:lnTo>
                    <a:pt x="672" y="496"/>
                  </a:lnTo>
                  <a:lnTo>
                    <a:pt x="672" y="498"/>
                  </a:lnTo>
                  <a:lnTo>
                    <a:pt x="672" y="498"/>
                  </a:lnTo>
                  <a:lnTo>
                    <a:pt x="674" y="498"/>
                  </a:lnTo>
                  <a:lnTo>
                    <a:pt x="674" y="498"/>
                  </a:lnTo>
                  <a:lnTo>
                    <a:pt x="676" y="498"/>
                  </a:lnTo>
                  <a:lnTo>
                    <a:pt x="676" y="500"/>
                  </a:lnTo>
                  <a:lnTo>
                    <a:pt x="676" y="500"/>
                  </a:lnTo>
                  <a:lnTo>
                    <a:pt x="672" y="500"/>
                  </a:lnTo>
                  <a:lnTo>
                    <a:pt x="672" y="502"/>
                  </a:lnTo>
                  <a:lnTo>
                    <a:pt x="672" y="502"/>
                  </a:lnTo>
                  <a:lnTo>
                    <a:pt x="672" y="504"/>
                  </a:lnTo>
                  <a:lnTo>
                    <a:pt x="670" y="504"/>
                  </a:lnTo>
                  <a:lnTo>
                    <a:pt x="670" y="504"/>
                  </a:lnTo>
                  <a:lnTo>
                    <a:pt x="670" y="504"/>
                  </a:lnTo>
                  <a:lnTo>
                    <a:pt x="668" y="504"/>
                  </a:lnTo>
                  <a:lnTo>
                    <a:pt x="668" y="504"/>
                  </a:lnTo>
                  <a:lnTo>
                    <a:pt x="668" y="506"/>
                  </a:lnTo>
                  <a:lnTo>
                    <a:pt x="666" y="506"/>
                  </a:lnTo>
                  <a:lnTo>
                    <a:pt x="666" y="506"/>
                  </a:lnTo>
                  <a:lnTo>
                    <a:pt x="664" y="506"/>
                  </a:lnTo>
                  <a:lnTo>
                    <a:pt x="664" y="506"/>
                  </a:lnTo>
                  <a:lnTo>
                    <a:pt x="664" y="508"/>
                  </a:lnTo>
                  <a:lnTo>
                    <a:pt x="662" y="506"/>
                  </a:lnTo>
                  <a:lnTo>
                    <a:pt x="660" y="504"/>
                  </a:lnTo>
                  <a:lnTo>
                    <a:pt x="660" y="504"/>
                  </a:lnTo>
                  <a:lnTo>
                    <a:pt x="660" y="506"/>
                  </a:lnTo>
                  <a:lnTo>
                    <a:pt x="660" y="506"/>
                  </a:lnTo>
                  <a:lnTo>
                    <a:pt x="660" y="508"/>
                  </a:lnTo>
                  <a:lnTo>
                    <a:pt x="660" y="508"/>
                  </a:lnTo>
                  <a:lnTo>
                    <a:pt x="658" y="508"/>
                  </a:lnTo>
                  <a:lnTo>
                    <a:pt x="654" y="506"/>
                  </a:lnTo>
                  <a:lnTo>
                    <a:pt x="654" y="506"/>
                  </a:lnTo>
                  <a:lnTo>
                    <a:pt x="654" y="506"/>
                  </a:lnTo>
                  <a:lnTo>
                    <a:pt x="652" y="506"/>
                  </a:lnTo>
                  <a:lnTo>
                    <a:pt x="650" y="508"/>
                  </a:lnTo>
                  <a:lnTo>
                    <a:pt x="650" y="508"/>
                  </a:lnTo>
                  <a:lnTo>
                    <a:pt x="650" y="508"/>
                  </a:lnTo>
                  <a:lnTo>
                    <a:pt x="650" y="510"/>
                  </a:lnTo>
                  <a:lnTo>
                    <a:pt x="650" y="510"/>
                  </a:lnTo>
                  <a:lnTo>
                    <a:pt x="650" y="510"/>
                  </a:lnTo>
                  <a:lnTo>
                    <a:pt x="650" y="510"/>
                  </a:lnTo>
                  <a:lnTo>
                    <a:pt x="650" y="510"/>
                  </a:lnTo>
                  <a:lnTo>
                    <a:pt x="648" y="510"/>
                  </a:lnTo>
                  <a:lnTo>
                    <a:pt x="648" y="510"/>
                  </a:lnTo>
                  <a:lnTo>
                    <a:pt x="648" y="508"/>
                  </a:lnTo>
                  <a:lnTo>
                    <a:pt x="648" y="508"/>
                  </a:lnTo>
                  <a:lnTo>
                    <a:pt x="648" y="508"/>
                  </a:lnTo>
                  <a:lnTo>
                    <a:pt x="648" y="508"/>
                  </a:lnTo>
                  <a:lnTo>
                    <a:pt x="648" y="506"/>
                  </a:lnTo>
                  <a:lnTo>
                    <a:pt x="648" y="506"/>
                  </a:lnTo>
                  <a:lnTo>
                    <a:pt x="648" y="506"/>
                  </a:lnTo>
                  <a:lnTo>
                    <a:pt x="648" y="506"/>
                  </a:lnTo>
                  <a:lnTo>
                    <a:pt x="646" y="508"/>
                  </a:lnTo>
                  <a:lnTo>
                    <a:pt x="644" y="508"/>
                  </a:lnTo>
                  <a:lnTo>
                    <a:pt x="644" y="508"/>
                  </a:lnTo>
                  <a:lnTo>
                    <a:pt x="646" y="510"/>
                  </a:lnTo>
                  <a:lnTo>
                    <a:pt x="646" y="510"/>
                  </a:lnTo>
                  <a:lnTo>
                    <a:pt x="646" y="512"/>
                  </a:lnTo>
                  <a:lnTo>
                    <a:pt x="646" y="512"/>
                  </a:lnTo>
                  <a:lnTo>
                    <a:pt x="644" y="510"/>
                  </a:lnTo>
                  <a:lnTo>
                    <a:pt x="644" y="510"/>
                  </a:lnTo>
                  <a:lnTo>
                    <a:pt x="644" y="510"/>
                  </a:lnTo>
                  <a:lnTo>
                    <a:pt x="644" y="510"/>
                  </a:lnTo>
                  <a:lnTo>
                    <a:pt x="642" y="510"/>
                  </a:lnTo>
                  <a:lnTo>
                    <a:pt x="642" y="510"/>
                  </a:lnTo>
                  <a:lnTo>
                    <a:pt x="642" y="510"/>
                  </a:lnTo>
                  <a:lnTo>
                    <a:pt x="642" y="510"/>
                  </a:lnTo>
                  <a:lnTo>
                    <a:pt x="642" y="510"/>
                  </a:lnTo>
                  <a:lnTo>
                    <a:pt x="640" y="510"/>
                  </a:lnTo>
                  <a:lnTo>
                    <a:pt x="640" y="510"/>
                  </a:lnTo>
                  <a:lnTo>
                    <a:pt x="640" y="510"/>
                  </a:lnTo>
                  <a:lnTo>
                    <a:pt x="640" y="510"/>
                  </a:lnTo>
                  <a:lnTo>
                    <a:pt x="640" y="510"/>
                  </a:lnTo>
                  <a:lnTo>
                    <a:pt x="640" y="510"/>
                  </a:lnTo>
                  <a:lnTo>
                    <a:pt x="640" y="510"/>
                  </a:lnTo>
                  <a:lnTo>
                    <a:pt x="640" y="510"/>
                  </a:lnTo>
                  <a:lnTo>
                    <a:pt x="640" y="510"/>
                  </a:lnTo>
                  <a:lnTo>
                    <a:pt x="638" y="510"/>
                  </a:lnTo>
                  <a:lnTo>
                    <a:pt x="638" y="510"/>
                  </a:lnTo>
                  <a:lnTo>
                    <a:pt x="638" y="510"/>
                  </a:lnTo>
                  <a:lnTo>
                    <a:pt x="638" y="510"/>
                  </a:lnTo>
                  <a:lnTo>
                    <a:pt x="638" y="512"/>
                  </a:lnTo>
                  <a:lnTo>
                    <a:pt x="638" y="512"/>
                  </a:lnTo>
                  <a:lnTo>
                    <a:pt x="638" y="510"/>
                  </a:lnTo>
                  <a:lnTo>
                    <a:pt x="638" y="510"/>
                  </a:lnTo>
                  <a:lnTo>
                    <a:pt x="638" y="510"/>
                  </a:lnTo>
                  <a:lnTo>
                    <a:pt x="636" y="510"/>
                  </a:lnTo>
                  <a:lnTo>
                    <a:pt x="636" y="512"/>
                  </a:lnTo>
                  <a:lnTo>
                    <a:pt x="636" y="510"/>
                  </a:lnTo>
                  <a:lnTo>
                    <a:pt x="634" y="508"/>
                  </a:lnTo>
                  <a:lnTo>
                    <a:pt x="634" y="506"/>
                  </a:lnTo>
                  <a:lnTo>
                    <a:pt x="632" y="506"/>
                  </a:lnTo>
                  <a:lnTo>
                    <a:pt x="630" y="504"/>
                  </a:lnTo>
                  <a:lnTo>
                    <a:pt x="630" y="502"/>
                  </a:lnTo>
                  <a:lnTo>
                    <a:pt x="630" y="504"/>
                  </a:lnTo>
                  <a:lnTo>
                    <a:pt x="630" y="502"/>
                  </a:lnTo>
                  <a:lnTo>
                    <a:pt x="630" y="502"/>
                  </a:lnTo>
                  <a:lnTo>
                    <a:pt x="630" y="502"/>
                  </a:lnTo>
                  <a:lnTo>
                    <a:pt x="630" y="502"/>
                  </a:lnTo>
                  <a:lnTo>
                    <a:pt x="632" y="500"/>
                  </a:lnTo>
                  <a:lnTo>
                    <a:pt x="634" y="500"/>
                  </a:lnTo>
                  <a:lnTo>
                    <a:pt x="634" y="500"/>
                  </a:lnTo>
                  <a:lnTo>
                    <a:pt x="632" y="500"/>
                  </a:lnTo>
                  <a:lnTo>
                    <a:pt x="632" y="500"/>
                  </a:lnTo>
                  <a:lnTo>
                    <a:pt x="628" y="502"/>
                  </a:lnTo>
                  <a:lnTo>
                    <a:pt x="630" y="502"/>
                  </a:lnTo>
                  <a:lnTo>
                    <a:pt x="630" y="502"/>
                  </a:lnTo>
                  <a:lnTo>
                    <a:pt x="630" y="504"/>
                  </a:lnTo>
                  <a:lnTo>
                    <a:pt x="628" y="504"/>
                  </a:lnTo>
                  <a:lnTo>
                    <a:pt x="628" y="504"/>
                  </a:lnTo>
                  <a:lnTo>
                    <a:pt x="628" y="504"/>
                  </a:lnTo>
                  <a:lnTo>
                    <a:pt x="630" y="506"/>
                  </a:lnTo>
                  <a:lnTo>
                    <a:pt x="630" y="506"/>
                  </a:lnTo>
                  <a:lnTo>
                    <a:pt x="630" y="508"/>
                  </a:lnTo>
                  <a:lnTo>
                    <a:pt x="630" y="508"/>
                  </a:lnTo>
                  <a:lnTo>
                    <a:pt x="630" y="508"/>
                  </a:lnTo>
                  <a:lnTo>
                    <a:pt x="632" y="510"/>
                  </a:lnTo>
                  <a:lnTo>
                    <a:pt x="632" y="510"/>
                  </a:lnTo>
                  <a:lnTo>
                    <a:pt x="632" y="512"/>
                  </a:lnTo>
                  <a:lnTo>
                    <a:pt x="632" y="512"/>
                  </a:lnTo>
                  <a:lnTo>
                    <a:pt x="632" y="512"/>
                  </a:lnTo>
                  <a:lnTo>
                    <a:pt x="632" y="514"/>
                  </a:lnTo>
                  <a:lnTo>
                    <a:pt x="632" y="514"/>
                  </a:lnTo>
                  <a:lnTo>
                    <a:pt x="632" y="516"/>
                  </a:lnTo>
                  <a:lnTo>
                    <a:pt x="632" y="516"/>
                  </a:lnTo>
                  <a:lnTo>
                    <a:pt x="632" y="516"/>
                  </a:lnTo>
                  <a:lnTo>
                    <a:pt x="632" y="516"/>
                  </a:lnTo>
                  <a:lnTo>
                    <a:pt x="632" y="516"/>
                  </a:lnTo>
                  <a:lnTo>
                    <a:pt x="632" y="516"/>
                  </a:lnTo>
                  <a:lnTo>
                    <a:pt x="630" y="516"/>
                  </a:lnTo>
                  <a:lnTo>
                    <a:pt x="628" y="514"/>
                  </a:lnTo>
                  <a:lnTo>
                    <a:pt x="628" y="514"/>
                  </a:lnTo>
                  <a:lnTo>
                    <a:pt x="628" y="512"/>
                  </a:lnTo>
                  <a:lnTo>
                    <a:pt x="626" y="512"/>
                  </a:lnTo>
                  <a:lnTo>
                    <a:pt x="626" y="510"/>
                  </a:lnTo>
                  <a:lnTo>
                    <a:pt x="626" y="512"/>
                  </a:lnTo>
                  <a:lnTo>
                    <a:pt x="626" y="512"/>
                  </a:lnTo>
                  <a:lnTo>
                    <a:pt x="626" y="512"/>
                  </a:lnTo>
                  <a:lnTo>
                    <a:pt x="628" y="512"/>
                  </a:lnTo>
                  <a:lnTo>
                    <a:pt x="628" y="514"/>
                  </a:lnTo>
                  <a:lnTo>
                    <a:pt x="630" y="516"/>
                  </a:lnTo>
                  <a:lnTo>
                    <a:pt x="630" y="516"/>
                  </a:lnTo>
                  <a:lnTo>
                    <a:pt x="630" y="516"/>
                  </a:lnTo>
                  <a:lnTo>
                    <a:pt x="630" y="516"/>
                  </a:lnTo>
                  <a:lnTo>
                    <a:pt x="628" y="516"/>
                  </a:lnTo>
                  <a:lnTo>
                    <a:pt x="628" y="518"/>
                  </a:lnTo>
                  <a:lnTo>
                    <a:pt x="628" y="518"/>
                  </a:lnTo>
                  <a:lnTo>
                    <a:pt x="628" y="518"/>
                  </a:lnTo>
                  <a:lnTo>
                    <a:pt x="628" y="518"/>
                  </a:lnTo>
                  <a:lnTo>
                    <a:pt x="626" y="518"/>
                  </a:lnTo>
                  <a:lnTo>
                    <a:pt x="626" y="516"/>
                  </a:lnTo>
                  <a:lnTo>
                    <a:pt x="626" y="516"/>
                  </a:lnTo>
                  <a:lnTo>
                    <a:pt x="626" y="516"/>
                  </a:lnTo>
                  <a:lnTo>
                    <a:pt x="626" y="516"/>
                  </a:lnTo>
                  <a:lnTo>
                    <a:pt x="624" y="518"/>
                  </a:lnTo>
                  <a:lnTo>
                    <a:pt x="624" y="518"/>
                  </a:lnTo>
                  <a:lnTo>
                    <a:pt x="624" y="518"/>
                  </a:lnTo>
                  <a:lnTo>
                    <a:pt x="626" y="520"/>
                  </a:lnTo>
                  <a:lnTo>
                    <a:pt x="626" y="520"/>
                  </a:lnTo>
                  <a:lnTo>
                    <a:pt x="626" y="520"/>
                  </a:lnTo>
                  <a:lnTo>
                    <a:pt x="626" y="522"/>
                  </a:lnTo>
                  <a:lnTo>
                    <a:pt x="624" y="522"/>
                  </a:lnTo>
                  <a:lnTo>
                    <a:pt x="624" y="522"/>
                  </a:lnTo>
                  <a:lnTo>
                    <a:pt x="624" y="522"/>
                  </a:lnTo>
                  <a:lnTo>
                    <a:pt x="624" y="520"/>
                  </a:lnTo>
                  <a:lnTo>
                    <a:pt x="622" y="520"/>
                  </a:lnTo>
                  <a:lnTo>
                    <a:pt x="622" y="520"/>
                  </a:lnTo>
                  <a:lnTo>
                    <a:pt x="622" y="522"/>
                  </a:lnTo>
                  <a:lnTo>
                    <a:pt x="620" y="522"/>
                  </a:lnTo>
                  <a:lnTo>
                    <a:pt x="620" y="522"/>
                  </a:lnTo>
                  <a:lnTo>
                    <a:pt x="620" y="524"/>
                  </a:lnTo>
                  <a:lnTo>
                    <a:pt x="620" y="524"/>
                  </a:lnTo>
                  <a:lnTo>
                    <a:pt x="620" y="524"/>
                  </a:lnTo>
                  <a:lnTo>
                    <a:pt x="618" y="522"/>
                  </a:lnTo>
                  <a:lnTo>
                    <a:pt x="618" y="524"/>
                  </a:lnTo>
                  <a:lnTo>
                    <a:pt x="616" y="524"/>
                  </a:lnTo>
                  <a:lnTo>
                    <a:pt x="616" y="524"/>
                  </a:lnTo>
                  <a:lnTo>
                    <a:pt x="616" y="524"/>
                  </a:lnTo>
                  <a:lnTo>
                    <a:pt x="616" y="524"/>
                  </a:lnTo>
                  <a:lnTo>
                    <a:pt x="612" y="522"/>
                  </a:lnTo>
                  <a:lnTo>
                    <a:pt x="610" y="522"/>
                  </a:lnTo>
                  <a:lnTo>
                    <a:pt x="610" y="520"/>
                  </a:lnTo>
                  <a:lnTo>
                    <a:pt x="610" y="520"/>
                  </a:lnTo>
                  <a:lnTo>
                    <a:pt x="610" y="522"/>
                  </a:lnTo>
                  <a:lnTo>
                    <a:pt x="610" y="522"/>
                  </a:lnTo>
                  <a:lnTo>
                    <a:pt x="610" y="522"/>
                  </a:lnTo>
                  <a:lnTo>
                    <a:pt x="610" y="522"/>
                  </a:lnTo>
                  <a:lnTo>
                    <a:pt x="612" y="524"/>
                  </a:lnTo>
                  <a:lnTo>
                    <a:pt x="612" y="524"/>
                  </a:lnTo>
                  <a:lnTo>
                    <a:pt x="610" y="524"/>
                  </a:lnTo>
                  <a:lnTo>
                    <a:pt x="610" y="524"/>
                  </a:lnTo>
                  <a:lnTo>
                    <a:pt x="610" y="524"/>
                  </a:lnTo>
                  <a:lnTo>
                    <a:pt x="610" y="524"/>
                  </a:lnTo>
                  <a:lnTo>
                    <a:pt x="608" y="524"/>
                  </a:lnTo>
                  <a:lnTo>
                    <a:pt x="606" y="524"/>
                  </a:lnTo>
                  <a:lnTo>
                    <a:pt x="608" y="524"/>
                  </a:lnTo>
                  <a:lnTo>
                    <a:pt x="608" y="524"/>
                  </a:lnTo>
                  <a:lnTo>
                    <a:pt x="608" y="524"/>
                  </a:lnTo>
                  <a:lnTo>
                    <a:pt x="608" y="526"/>
                  </a:lnTo>
                  <a:lnTo>
                    <a:pt x="608" y="526"/>
                  </a:lnTo>
                  <a:lnTo>
                    <a:pt x="608" y="526"/>
                  </a:lnTo>
                  <a:lnTo>
                    <a:pt x="608" y="526"/>
                  </a:lnTo>
                  <a:lnTo>
                    <a:pt x="608" y="528"/>
                  </a:lnTo>
                  <a:lnTo>
                    <a:pt x="604" y="528"/>
                  </a:lnTo>
                  <a:lnTo>
                    <a:pt x="604" y="528"/>
                  </a:lnTo>
                  <a:lnTo>
                    <a:pt x="602" y="528"/>
                  </a:lnTo>
                  <a:lnTo>
                    <a:pt x="600" y="528"/>
                  </a:lnTo>
                  <a:lnTo>
                    <a:pt x="600" y="528"/>
                  </a:lnTo>
                  <a:lnTo>
                    <a:pt x="598" y="528"/>
                  </a:lnTo>
                  <a:lnTo>
                    <a:pt x="598" y="528"/>
                  </a:lnTo>
                  <a:lnTo>
                    <a:pt x="598" y="528"/>
                  </a:lnTo>
                  <a:lnTo>
                    <a:pt x="598" y="528"/>
                  </a:lnTo>
                  <a:lnTo>
                    <a:pt x="598" y="528"/>
                  </a:lnTo>
                  <a:lnTo>
                    <a:pt x="598" y="528"/>
                  </a:lnTo>
                  <a:lnTo>
                    <a:pt x="598" y="528"/>
                  </a:lnTo>
                  <a:lnTo>
                    <a:pt x="598" y="530"/>
                  </a:lnTo>
                  <a:lnTo>
                    <a:pt x="596" y="530"/>
                  </a:lnTo>
                  <a:lnTo>
                    <a:pt x="596" y="530"/>
                  </a:lnTo>
                  <a:lnTo>
                    <a:pt x="596" y="530"/>
                  </a:lnTo>
                  <a:lnTo>
                    <a:pt x="596" y="530"/>
                  </a:lnTo>
                  <a:lnTo>
                    <a:pt x="594" y="530"/>
                  </a:lnTo>
                  <a:lnTo>
                    <a:pt x="594" y="530"/>
                  </a:lnTo>
                  <a:lnTo>
                    <a:pt x="594" y="530"/>
                  </a:lnTo>
                  <a:lnTo>
                    <a:pt x="594" y="532"/>
                  </a:lnTo>
                  <a:lnTo>
                    <a:pt x="594" y="532"/>
                  </a:lnTo>
                  <a:lnTo>
                    <a:pt x="594" y="532"/>
                  </a:lnTo>
                  <a:lnTo>
                    <a:pt x="592" y="530"/>
                  </a:lnTo>
                  <a:lnTo>
                    <a:pt x="594" y="530"/>
                  </a:lnTo>
                  <a:lnTo>
                    <a:pt x="594" y="530"/>
                  </a:lnTo>
                  <a:lnTo>
                    <a:pt x="594" y="530"/>
                  </a:lnTo>
                  <a:lnTo>
                    <a:pt x="594" y="530"/>
                  </a:lnTo>
                  <a:lnTo>
                    <a:pt x="594" y="530"/>
                  </a:lnTo>
                  <a:lnTo>
                    <a:pt x="592" y="530"/>
                  </a:lnTo>
                  <a:lnTo>
                    <a:pt x="592" y="530"/>
                  </a:lnTo>
                  <a:lnTo>
                    <a:pt x="592" y="532"/>
                  </a:lnTo>
                  <a:lnTo>
                    <a:pt x="594" y="532"/>
                  </a:lnTo>
                  <a:lnTo>
                    <a:pt x="594" y="532"/>
                  </a:lnTo>
                  <a:lnTo>
                    <a:pt x="592" y="532"/>
                  </a:lnTo>
                  <a:lnTo>
                    <a:pt x="592" y="532"/>
                  </a:lnTo>
                  <a:lnTo>
                    <a:pt x="590" y="532"/>
                  </a:lnTo>
                  <a:lnTo>
                    <a:pt x="590" y="532"/>
                  </a:lnTo>
                  <a:lnTo>
                    <a:pt x="590" y="532"/>
                  </a:lnTo>
                  <a:lnTo>
                    <a:pt x="590" y="530"/>
                  </a:lnTo>
                  <a:lnTo>
                    <a:pt x="590" y="530"/>
                  </a:lnTo>
                  <a:lnTo>
                    <a:pt x="590" y="530"/>
                  </a:lnTo>
                  <a:lnTo>
                    <a:pt x="590" y="530"/>
                  </a:lnTo>
                  <a:lnTo>
                    <a:pt x="590" y="530"/>
                  </a:lnTo>
                  <a:lnTo>
                    <a:pt x="590" y="532"/>
                  </a:lnTo>
                  <a:lnTo>
                    <a:pt x="590" y="532"/>
                  </a:lnTo>
                  <a:lnTo>
                    <a:pt x="590" y="534"/>
                  </a:lnTo>
                  <a:lnTo>
                    <a:pt x="590" y="534"/>
                  </a:lnTo>
                  <a:lnTo>
                    <a:pt x="590" y="534"/>
                  </a:lnTo>
                  <a:lnTo>
                    <a:pt x="588" y="536"/>
                  </a:lnTo>
                  <a:lnTo>
                    <a:pt x="588" y="536"/>
                  </a:lnTo>
                  <a:lnTo>
                    <a:pt x="588" y="538"/>
                  </a:lnTo>
                  <a:lnTo>
                    <a:pt x="588" y="538"/>
                  </a:lnTo>
                  <a:lnTo>
                    <a:pt x="588" y="538"/>
                  </a:lnTo>
                  <a:lnTo>
                    <a:pt x="588" y="538"/>
                  </a:lnTo>
                  <a:lnTo>
                    <a:pt x="590" y="538"/>
                  </a:lnTo>
                  <a:lnTo>
                    <a:pt x="590" y="538"/>
                  </a:lnTo>
                  <a:lnTo>
                    <a:pt x="590" y="538"/>
                  </a:lnTo>
                  <a:lnTo>
                    <a:pt x="592" y="540"/>
                  </a:lnTo>
                  <a:lnTo>
                    <a:pt x="592" y="540"/>
                  </a:lnTo>
                  <a:lnTo>
                    <a:pt x="592" y="540"/>
                  </a:lnTo>
                  <a:lnTo>
                    <a:pt x="592" y="540"/>
                  </a:lnTo>
                  <a:lnTo>
                    <a:pt x="590" y="540"/>
                  </a:lnTo>
                  <a:lnTo>
                    <a:pt x="590" y="540"/>
                  </a:lnTo>
                  <a:lnTo>
                    <a:pt x="590" y="540"/>
                  </a:lnTo>
                  <a:lnTo>
                    <a:pt x="590" y="540"/>
                  </a:lnTo>
                  <a:lnTo>
                    <a:pt x="590" y="542"/>
                  </a:lnTo>
                  <a:lnTo>
                    <a:pt x="592" y="542"/>
                  </a:lnTo>
                  <a:lnTo>
                    <a:pt x="592" y="542"/>
                  </a:lnTo>
                  <a:lnTo>
                    <a:pt x="592" y="544"/>
                  </a:lnTo>
                  <a:lnTo>
                    <a:pt x="592" y="544"/>
                  </a:lnTo>
                  <a:lnTo>
                    <a:pt x="592" y="544"/>
                  </a:lnTo>
                  <a:lnTo>
                    <a:pt x="594" y="544"/>
                  </a:lnTo>
                  <a:lnTo>
                    <a:pt x="594" y="544"/>
                  </a:lnTo>
                  <a:lnTo>
                    <a:pt x="594" y="546"/>
                  </a:lnTo>
                  <a:lnTo>
                    <a:pt x="594" y="548"/>
                  </a:lnTo>
                  <a:lnTo>
                    <a:pt x="592" y="548"/>
                  </a:lnTo>
                  <a:lnTo>
                    <a:pt x="592" y="548"/>
                  </a:lnTo>
                  <a:lnTo>
                    <a:pt x="592" y="548"/>
                  </a:lnTo>
                  <a:lnTo>
                    <a:pt x="590" y="548"/>
                  </a:lnTo>
                  <a:lnTo>
                    <a:pt x="590" y="548"/>
                  </a:lnTo>
                  <a:lnTo>
                    <a:pt x="588" y="548"/>
                  </a:lnTo>
                  <a:lnTo>
                    <a:pt x="588" y="548"/>
                  </a:lnTo>
                  <a:lnTo>
                    <a:pt x="588" y="548"/>
                  </a:lnTo>
                  <a:lnTo>
                    <a:pt x="586" y="548"/>
                  </a:lnTo>
                  <a:lnTo>
                    <a:pt x="586" y="548"/>
                  </a:lnTo>
                  <a:lnTo>
                    <a:pt x="586" y="548"/>
                  </a:lnTo>
                  <a:lnTo>
                    <a:pt x="586" y="546"/>
                  </a:lnTo>
                  <a:lnTo>
                    <a:pt x="586" y="546"/>
                  </a:lnTo>
                  <a:lnTo>
                    <a:pt x="586" y="546"/>
                  </a:lnTo>
                  <a:lnTo>
                    <a:pt x="586" y="546"/>
                  </a:lnTo>
                  <a:lnTo>
                    <a:pt x="586" y="546"/>
                  </a:lnTo>
                  <a:lnTo>
                    <a:pt x="586" y="546"/>
                  </a:lnTo>
                  <a:lnTo>
                    <a:pt x="586" y="546"/>
                  </a:lnTo>
                  <a:lnTo>
                    <a:pt x="584" y="544"/>
                  </a:lnTo>
                  <a:lnTo>
                    <a:pt x="582" y="542"/>
                  </a:lnTo>
                  <a:lnTo>
                    <a:pt x="582" y="542"/>
                  </a:lnTo>
                  <a:lnTo>
                    <a:pt x="582" y="540"/>
                  </a:lnTo>
                  <a:lnTo>
                    <a:pt x="580" y="538"/>
                  </a:lnTo>
                  <a:lnTo>
                    <a:pt x="580" y="538"/>
                  </a:lnTo>
                  <a:lnTo>
                    <a:pt x="580" y="536"/>
                  </a:lnTo>
                  <a:lnTo>
                    <a:pt x="580" y="536"/>
                  </a:lnTo>
                  <a:lnTo>
                    <a:pt x="580" y="534"/>
                  </a:lnTo>
                  <a:lnTo>
                    <a:pt x="580" y="530"/>
                  </a:lnTo>
                  <a:lnTo>
                    <a:pt x="582" y="530"/>
                  </a:lnTo>
                  <a:lnTo>
                    <a:pt x="582" y="530"/>
                  </a:lnTo>
                  <a:lnTo>
                    <a:pt x="582" y="530"/>
                  </a:lnTo>
                  <a:lnTo>
                    <a:pt x="582" y="528"/>
                  </a:lnTo>
                  <a:lnTo>
                    <a:pt x="582" y="528"/>
                  </a:lnTo>
                  <a:lnTo>
                    <a:pt x="582" y="528"/>
                  </a:lnTo>
                  <a:lnTo>
                    <a:pt x="582" y="528"/>
                  </a:lnTo>
                  <a:lnTo>
                    <a:pt x="580" y="528"/>
                  </a:lnTo>
                  <a:lnTo>
                    <a:pt x="580" y="528"/>
                  </a:lnTo>
                  <a:lnTo>
                    <a:pt x="580" y="526"/>
                  </a:lnTo>
                  <a:lnTo>
                    <a:pt x="580" y="526"/>
                  </a:lnTo>
                  <a:lnTo>
                    <a:pt x="580" y="526"/>
                  </a:lnTo>
                  <a:lnTo>
                    <a:pt x="580" y="528"/>
                  </a:lnTo>
                  <a:lnTo>
                    <a:pt x="580" y="528"/>
                  </a:lnTo>
                  <a:lnTo>
                    <a:pt x="580" y="528"/>
                  </a:lnTo>
                  <a:lnTo>
                    <a:pt x="580" y="528"/>
                  </a:lnTo>
                  <a:lnTo>
                    <a:pt x="578" y="528"/>
                  </a:lnTo>
                  <a:lnTo>
                    <a:pt x="578" y="526"/>
                  </a:lnTo>
                  <a:lnTo>
                    <a:pt x="576" y="524"/>
                  </a:lnTo>
                  <a:lnTo>
                    <a:pt x="576" y="524"/>
                  </a:lnTo>
                  <a:lnTo>
                    <a:pt x="576" y="524"/>
                  </a:lnTo>
                  <a:lnTo>
                    <a:pt x="576" y="524"/>
                  </a:lnTo>
                  <a:lnTo>
                    <a:pt x="578" y="526"/>
                  </a:lnTo>
                  <a:lnTo>
                    <a:pt x="578" y="528"/>
                  </a:lnTo>
                  <a:lnTo>
                    <a:pt x="576" y="528"/>
                  </a:lnTo>
                  <a:lnTo>
                    <a:pt x="576" y="528"/>
                  </a:lnTo>
                  <a:lnTo>
                    <a:pt x="576" y="528"/>
                  </a:lnTo>
                  <a:lnTo>
                    <a:pt x="574" y="528"/>
                  </a:lnTo>
                  <a:lnTo>
                    <a:pt x="574" y="528"/>
                  </a:lnTo>
                  <a:lnTo>
                    <a:pt x="574" y="528"/>
                  </a:lnTo>
                  <a:lnTo>
                    <a:pt x="572" y="528"/>
                  </a:lnTo>
                  <a:lnTo>
                    <a:pt x="572" y="530"/>
                  </a:lnTo>
                  <a:lnTo>
                    <a:pt x="572" y="530"/>
                  </a:lnTo>
                  <a:lnTo>
                    <a:pt x="570" y="528"/>
                  </a:lnTo>
                  <a:lnTo>
                    <a:pt x="570" y="528"/>
                  </a:lnTo>
                  <a:lnTo>
                    <a:pt x="570" y="528"/>
                  </a:lnTo>
                  <a:lnTo>
                    <a:pt x="572" y="528"/>
                  </a:lnTo>
                  <a:lnTo>
                    <a:pt x="572" y="528"/>
                  </a:lnTo>
                  <a:lnTo>
                    <a:pt x="570" y="526"/>
                  </a:lnTo>
                  <a:lnTo>
                    <a:pt x="570" y="526"/>
                  </a:lnTo>
                  <a:lnTo>
                    <a:pt x="570" y="526"/>
                  </a:lnTo>
                  <a:lnTo>
                    <a:pt x="568" y="526"/>
                  </a:lnTo>
                  <a:lnTo>
                    <a:pt x="568" y="526"/>
                  </a:lnTo>
                  <a:lnTo>
                    <a:pt x="566" y="524"/>
                  </a:lnTo>
                  <a:lnTo>
                    <a:pt x="566" y="524"/>
                  </a:lnTo>
                  <a:lnTo>
                    <a:pt x="566" y="524"/>
                  </a:lnTo>
                  <a:lnTo>
                    <a:pt x="568" y="524"/>
                  </a:lnTo>
                  <a:lnTo>
                    <a:pt x="566" y="522"/>
                  </a:lnTo>
                  <a:lnTo>
                    <a:pt x="566" y="522"/>
                  </a:lnTo>
                  <a:lnTo>
                    <a:pt x="566" y="522"/>
                  </a:lnTo>
                  <a:lnTo>
                    <a:pt x="566" y="522"/>
                  </a:lnTo>
                  <a:lnTo>
                    <a:pt x="566" y="524"/>
                  </a:lnTo>
                  <a:lnTo>
                    <a:pt x="566" y="524"/>
                  </a:lnTo>
                  <a:lnTo>
                    <a:pt x="566" y="524"/>
                  </a:lnTo>
                  <a:lnTo>
                    <a:pt x="566" y="526"/>
                  </a:lnTo>
                  <a:lnTo>
                    <a:pt x="566" y="526"/>
                  </a:lnTo>
                  <a:lnTo>
                    <a:pt x="566" y="526"/>
                  </a:lnTo>
                  <a:lnTo>
                    <a:pt x="566" y="526"/>
                  </a:lnTo>
                  <a:lnTo>
                    <a:pt x="566" y="526"/>
                  </a:lnTo>
                  <a:lnTo>
                    <a:pt x="564" y="526"/>
                  </a:lnTo>
                  <a:lnTo>
                    <a:pt x="564" y="524"/>
                  </a:lnTo>
                  <a:lnTo>
                    <a:pt x="562" y="522"/>
                  </a:lnTo>
                  <a:lnTo>
                    <a:pt x="562" y="522"/>
                  </a:lnTo>
                  <a:lnTo>
                    <a:pt x="562" y="520"/>
                  </a:lnTo>
                  <a:lnTo>
                    <a:pt x="560" y="520"/>
                  </a:lnTo>
                  <a:lnTo>
                    <a:pt x="560" y="520"/>
                  </a:lnTo>
                  <a:lnTo>
                    <a:pt x="560" y="522"/>
                  </a:lnTo>
                  <a:lnTo>
                    <a:pt x="562" y="524"/>
                  </a:lnTo>
                  <a:lnTo>
                    <a:pt x="562" y="524"/>
                  </a:lnTo>
                  <a:lnTo>
                    <a:pt x="562" y="526"/>
                  </a:lnTo>
                  <a:lnTo>
                    <a:pt x="562" y="526"/>
                  </a:lnTo>
                  <a:lnTo>
                    <a:pt x="560" y="526"/>
                  </a:lnTo>
                  <a:lnTo>
                    <a:pt x="560" y="526"/>
                  </a:lnTo>
                  <a:lnTo>
                    <a:pt x="560" y="526"/>
                  </a:lnTo>
                  <a:lnTo>
                    <a:pt x="560" y="526"/>
                  </a:lnTo>
                  <a:lnTo>
                    <a:pt x="560" y="526"/>
                  </a:lnTo>
                  <a:lnTo>
                    <a:pt x="558" y="524"/>
                  </a:lnTo>
                  <a:lnTo>
                    <a:pt x="558" y="524"/>
                  </a:lnTo>
                  <a:lnTo>
                    <a:pt x="558" y="526"/>
                  </a:lnTo>
                  <a:lnTo>
                    <a:pt x="558" y="526"/>
                  </a:lnTo>
                  <a:lnTo>
                    <a:pt x="558" y="528"/>
                  </a:lnTo>
                  <a:lnTo>
                    <a:pt x="558" y="528"/>
                  </a:lnTo>
                  <a:lnTo>
                    <a:pt x="558" y="528"/>
                  </a:lnTo>
                  <a:lnTo>
                    <a:pt x="558" y="526"/>
                  </a:lnTo>
                  <a:lnTo>
                    <a:pt x="558" y="526"/>
                  </a:lnTo>
                  <a:lnTo>
                    <a:pt x="556" y="526"/>
                  </a:lnTo>
                  <a:lnTo>
                    <a:pt x="556" y="528"/>
                  </a:lnTo>
                  <a:lnTo>
                    <a:pt x="554" y="526"/>
                  </a:lnTo>
                  <a:lnTo>
                    <a:pt x="554" y="526"/>
                  </a:lnTo>
                  <a:lnTo>
                    <a:pt x="554" y="528"/>
                  </a:lnTo>
                  <a:lnTo>
                    <a:pt x="554" y="528"/>
                  </a:lnTo>
                  <a:lnTo>
                    <a:pt x="554" y="528"/>
                  </a:lnTo>
                  <a:lnTo>
                    <a:pt x="554" y="526"/>
                  </a:lnTo>
                  <a:lnTo>
                    <a:pt x="552" y="526"/>
                  </a:lnTo>
                  <a:lnTo>
                    <a:pt x="552" y="526"/>
                  </a:lnTo>
                  <a:lnTo>
                    <a:pt x="550" y="526"/>
                  </a:lnTo>
                  <a:lnTo>
                    <a:pt x="550" y="526"/>
                  </a:lnTo>
                  <a:lnTo>
                    <a:pt x="550" y="526"/>
                  </a:lnTo>
                  <a:lnTo>
                    <a:pt x="550" y="526"/>
                  </a:lnTo>
                  <a:lnTo>
                    <a:pt x="548" y="526"/>
                  </a:lnTo>
                  <a:lnTo>
                    <a:pt x="546" y="526"/>
                  </a:lnTo>
                  <a:lnTo>
                    <a:pt x="546" y="526"/>
                  </a:lnTo>
                  <a:lnTo>
                    <a:pt x="544" y="526"/>
                  </a:lnTo>
                  <a:lnTo>
                    <a:pt x="544" y="524"/>
                  </a:lnTo>
                  <a:lnTo>
                    <a:pt x="544" y="524"/>
                  </a:lnTo>
                  <a:lnTo>
                    <a:pt x="544" y="524"/>
                  </a:lnTo>
                  <a:lnTo>
                    <a:pt x="544" y="524"/>
                  </a:lnTo>
                  <a:lnTo>
                    <a:pt x="542" y="524"/>
                  </a:lnTo>
                  <a:lnTo>
                    <a:pt x="540" y="522"/>
                  </a:lnTo>
                  <a:lnTo>
                    <a:pt x="540" y="522"/>
                  </a:lnTo>
                  <a:lnTo>
                    <a:pt x="540" y="522"/>
                  </a:lnTo>
                  <a:lnTo>
                    <a:pt x="540" y="520"/>
                  </a:lnTo>
                  <a:lnTo>
                    <a:pt x="540" y="520"/>
                  </a:lnTo>
                  <a:lnTo>
                    <a:pt x="538" y="520"/>
                  </a:lnTo>
                  <a:lnTo>
                    <a:pt x="538" y="520"/>
                  </a:lnTo>
                  <a:lnTo>
                    <a:pt x="536" y="520"/>
                  </a:lnTo>
                  <a:lnTo>
                    <a:pt x="534" y="518"/>
                  </a:lnTo>
                  <a:lnTo>
                    <a:pt x="534" y="516"/>
                  </a:lnTo>
                  <a:lnTo>
                    <a:pt x="534" y="516"/>
                  </a:lnTo>
                  <a:lnTo>
                    <a:pt x="534" y="516"/>
                  </a:lnTo>
                  <a:lnTo>
                    <a:pt x="532" y="514"/>
                  </a:lnTo>
                  <a:lnTo>
                    <a:pt x="532" y="514"/>
                  </a:lnTo>
                  <a:lnTo>
                    <a:pt x="532" y="514"/>
                  </a:lnTo>
                  <a:lnTo>
                    <a:pt x="532" y="514"/>
                  </a:lnTo>
                  <a:lnTo>
                    <a:pt x="532" y="512"/>
                  </a:lnTo>
                  <a:lnTo>
                    <a:pt x="532" y="512"/>
                  </a:lnTo>
                  <a:lnTo>
                    <a:pt x="532" y="512"/>
                  </a:lnTo>
                  <a:lnTo>
                    <a:pt x="532" y="510"/>
                  </a:lnTo>
                  <a:lnTo>
                    <a:pt x="532" y="510"/>
                  </a:lnTo>
                  <a:lnTo>
                    <a:pt x="534" y="508"/>
                  </a:lnTo>
                  <a:lnTo>
                    <a:pt x="534" y="506"/>
                  </a:lnTo>
                  <a:lnTo>
                    <a:pt x="534" y="506"/>
                  </a:lnTo>
                  <a:lnTo>
                    <a:pt x="534" y="506"/>
                  </a:lnTo>
                  <a:lnTo>
                    <a:pt x="532" y="506"/>
                  </a:lnTo>
                  <a:lnTo>
                    <a:pt x="530" y="504"/>
                  </a:lnTo>
                  <a:lnTo>
                    <a:pt x="530" y="504"/>
                  </a:lnTo>
                  <a:lnTo>
                    <a:pt x="530" y="504"/>
                  </a:lnTo>
                  <a:lnTo>
                    <a:pt x="528" y="504"/>
                  </a:lnTo>
                  <a:lnTo>
                    <a:pt x="526" y="506"/>
                  </a:lnTo>
                  <a:lnTo>
                    <a:pt x="526" y="506"/>
                  </a:lnTo>
                  <a:lnTo>
                    <a:pt x="526" y="504"/>
                  </a:lnTo>
                  <a:lnTo>
                    <a:pt x="526" y="504"/>
                  </a:lnTo>
                  <a:lnTo>
                    <a:pt x="526" y="504"/>
                  </a:lnTo>
                  <a:lnTo>
                    <a:pt x="526" y="504"/>
                  </a:lnTo>
                  <a:lnTo>
                    <a:pt x="524" y="504"/>
                  </a:lnTo>
                  <a:lnTo>
                    <a:pt x="524" y="504"/>
                  </a:lnTo>
                  <a:lnTo>
                    <a:pt x="522" y="502"/>
                  </a:lnTo>
                  <a:lnTo>
                    <a:pt x="522" y="504"/>
                  </a:lnTo>
                  <a:lnTo>
                    <a:pt x="522" y="504"/>
                  </a:lnTo>
                  <a:lnTo>
                    <a:pt x="522" y="504"/>
                  </a:lnTo>
                  <a:lnTo>
                    <a:pt x="520" y="504"/>
                  </a:lnTo>
                  <a:lnTo>
                    <a:pt x="520" y="504"/>
                  </a:lnTo>
                  <a:lnTo>
                    <a:pt x="518" y="502"/>
                  </a:lnTo>
                  <a:lnTo>
                    <a:pt x="518" y="502"/>
                  </a:lnTo>
                  <a:lnTo>
                    <a:pt x="516" y="502"/>
                  </a:lnTo>
                  <a:lnTo>
                    <a:pt x="516" y="502"/>
                  </a:lnTo>
                  <a:lnTo>
                    <a:pt x="516" y="502"/>
                  </a:lnTo>
                  <a:lnTo>
                    <a:pt x="516" y="502"/>
                  </a:lnTo>
                  <a:lnTo>
                    <a:pt x="514" y="500"/>
                  </a:lnTo>
                  <a:lnTo>
                    <a:pt x="514" y="500"/>
                  </a:lnTo>
                  <a:lnTo>
                    <a:pt x="514" y="500"/>
                  </a:lnTo>
                  <a:lnTo>
                    <a:pt x="512" y="498"/>
                  </a:lnTo>
                  <a:lnTo>
                    <a:pt x="512" y="498"/>
                  </a:lnTo>
                  <a:lnTo>
                    <a:pt x="510" y="498"/>
                  </a:lnTo>
                  <a:lnTo>
                    <a:pt x="506" y="500"/>
                  </a:lnTo>
                  <a:lnTo>
                    <a:pt x="504" y="502"/>
                  </a:lnTo>
                  <a:lnTo>
                    <a:pt x="506" y="504"/>
                  </a:lnTo>
                  <a:lnTo>
                    <a:pt x="504" y="506"/>
                  </a:lnTo>
                  <a:lnTo>
                    <a:pt x="504" y="506"/>
                  </a:lnTo>
                  <a:lnTo>
                    <a:pt x="502" y="506"/>
                  </a:lnTo>
                  <a:lnTo>
                    <a:pt x="502" y="506"/>
                  </a:lnTo>
                  <a:lnTo>
                    <a:pt x="502" y="506"/>
                  </a:lnTo>
                  <a:lnTo>
                    <a:pt x="500" y="506"/>
                  </a:lnTo>
                  <a:lnTo>
                    <a:pt x="500" y="508"/>
                  </a:lnTo>
                  <a:lnTo>
                    <a:pt x="500" y="508"/>
                  </a:lnTo>
                  <a:lnTo>
                    <a:pt x="500" y="508"/>
                  </a:lnTo>
                  <a:lnTo>
                    <a:pt x="498" y="508"/>
                  </a:lnTo>
                  <a:lnTo>
                    <a:pt x="498" y="506"/>
                  </a:lnTo>
                  <a:lnTo>
                    <a:pt x="498" y="506"/>
                  </a:lnTo>
                  <a:lnTo>
                    <a:pt x="496" y="506"/>
                  </a:lnTo>
                  <a:lnTo>
                    <a:pt x="494" y="508"/>
                  </a:lnTo>
                  <a:lnTo>
                    <a:pt x="494" y="508"/>
                  </a:lnTo>
                  <a:lnTo>
                    <a:pt x="494" y="510"/>
                  </a:lnTo>
                  <a:lnTo>
                    <a:pt x="494" y="510"/>
                  </a:lnTo>
                  <a:lnTo>
                    <a:pt x="494" y="510"/>
                  </a:lnTo>
                  <a:lnTo>
                    <a:pt x="494" y="512"/>
                  </a:lnTo>
                  <a:lnTo>
                    <a:pt x="492" y="510"/>
                  </a:lnTo>
                  <a:lnTo>
                    <a:pt x="492" y="510"/>
                  </a:lnTo>
                  <a:lnTo>
                    <a:pt x="492" y="510"/>
                  </a:lnTo>
                  <a:lnTo>
                    <a:pt x="492" y="508"/>
                  </a:lnTo>
                  <a:lnTo>
                    <a:pt x="488" y="506"/>
                  </a:lnTo>
                  <a:lnTo>
                    <a:pt x="488" y="506"/>
                  </a:lnTo>
                  <a:lnTo>
                    <a:pt x="488" y="508"/>
                  </a:lnTo>
                  <a:lnTo>
                    <a:pt x="488" y="508"/>
                  </a:lnTo>
                  <a:lnTo>
                    <a:pt x="488" y="510"/>
                  </a:lnTo>
                  <a:lnTo>
                    <a:pt x="488" y="510"/>
                  </a:lnTo>
                  <a:lnTo>
                    <a:pt x="488" y="510"/>
                  </a:lnTo>
                  <a:lnTo>
                    <a:pt x="486" y="510"/>
                  </a:lnTo>
                  <a:lnTo>
                    <a:pt x="486" y="508"/>
                  </a:lnTo>
                  <a:lnTo>
                    <a:pt x="486" y="508"/>
                  </a:lnTo>
                  <a:lnTo>
                    <a:pt x="484" y="506"/>
                  </a:lnTo>
                  <a:lnTo>
                    <a:pt x="484" y="506"/>
                  </a:lnTo>
                  <a:lnTo>
                    <a:pt x="484" y="506"/>
                  </a:lnTo>
                  <a:lnTo>
                    <a:pt x="482" y="510"/>
                  </a:lnTo>
                  <a:lnTo>
                    <a:pt x="482" y="512"/>
                  </a:lnTo>
                  <a:lnTo>
                    <a:pt x="480" y="512"/>
                  </a:lnTo>
                  <a:lnTo>
                    <a:pt x="480" y="512"/>
                  </a:lnTo>
                  <a:lnTo>
                    <a:pt x="478" y="510"/>
                  </a:lnTo>
                  <a:lnTo>
                    <a:pt x="478" y="510"/>
                  </a:lnTo>
                  <a:lnTo>
                    <a:pt x="476" y="508"/>
                  </a:lnTo>
                  <a:lnTo>
                    <a:pt x="472" y="506"/>
                  </a:lnTo>
                  <a:lnTo>
                    <a:pt x="472" y="506"/>
                  </a:lnTo>
                  <a:lnTo>
                    <a:pt x="472" y="506"/>
                  </a:lnTo>
                  <a:lnTo>
                    <a:pt x="472" y="506"/>
                  </a:lnTo>
                  <a:lnTo>
                    <a:pt x="472" y="508"/>
                  </a:lnTo>
                  <a:lnTo>
                    <a:pt x="470" y="510"/>
                  </a:lnTo>
                  <a:lnTo>
                    <a:pt x="470" y="512"/>
                  </a:lnTo>
                  <a:lnTo>
                    <a:pt x="468" y="512"/>
                  </a:lnTo>
                  <a:lnTo>
                    <a:pt x="468" y="512"/>
                  </a:lnTo>
                  <a:lnTo>
                    <a:pt x="468" y="512"/>
                  </a:lnTo>
                  <a:lnTo>
                    <a:pt x="466" y="512"/>
                  </a:lnTo>
                  <a:lnTo>
                    <a:pt x="464" y="512"/>
                  </a:lnTo>
                  <a:lnTo>
                    <a:pt x="462" y="512"/>
                  </a:lnTo>
                  <a:lnTo>
                    <a:pt x="462" y="512"/>
                  </a:lnTo>
                  <a:lnTo>
                    <a:pt x="462" y="512"/>
                  </a:lnTo>
                  <a:lnTo>
                    <a:pt x="462" y="512"/>
                  </a:lnTo>
                  <a:lnTo>
                    <a:pt x="462" y="512"/>
                  </a:lnTo>
                  <a:lnTo>
                    <a:pt x="462" y="512"/>
                  </a:lnTo>
                  <a:lnTo>
                    <a:pt x="462" y="514"/>
                  </a:lnTo>
                  <a:lnTo>
                    <a:pt x="460" y="514"/>
                  </a:lnTo>
                  <a:lnTo>
                    <a:pt x="460" y="516"/>
                  </a:lnTo>
                  <a:lnTo>
                    <a:pt x="462" y="520"/>
                  </a:lnTo>
                  <a:lnTo>
                    <a:pt x="462" y="520"/>
                  </a:lnTo>
                  <a:lnTo>
                    <a:pt x="464" y="522"/>
                  </a:lnTo>
                  <a:lnTo>
                    <a:pt x="464" y="524"/>
                  </a:lnTo>
                  <a:lnTo>
                    <a:pt x="464" y="526"/>
                  </a:lnTo>
                  <a:lnTo>
                    <a:pt x="466" y="528"/>
                  </a:lnTo>
                  <a:lnTo>
                    <a:pt x="466" y="528"/>
                  </a:lnTo>
                  <a:lnTo>
                    <a:pt x="466" y="530"/>
                  </a:lnTo>
                  <a:lnTo>
                    <a:pt x="466" y="530"/>
                  </a:lnTo>
                  <a:lnTo>
                    <a:pt x="466" y="532"/>
                  </a:lnTo>
                  <a:lnTo>
                    <a:pt x="466" y="532"/>
                  </a:lnTo>
                  <a:lnTo>
                    <a:pt x="466" y="532"/>
                  </a:lnTo>
                  <a:lnTo>
                    <a:pt x="466" y="532"/>
                  </a:lnTo>
                  <a:lnTo>
                    <a:pt x="466" y="532"/>
                  </a:lnTo>
                  <a:lnTo>
                    <a:pt x="466" y="534"/>
                  </a:lnTo>
                  <a:lnTo>
                    <a:pt x="466" y="534"/>
                  </a:lnTo>
                  <a:lnTo>
                    <a:pt x="464" y="534"/>
                  </a:lnTo>
                  <a:lnTo>
                    <a:pt x="464" y="532"/>
                  </a:lnTo>
                  <a:lnTo>
                    <a:pt x="464" y="532"/>
                  </a:lnTo>
                  <a:lnTo>
                    <a:pt x="462" y="532"/>
                  </a:lnTo>
                  <a:lnTo>
                    <a:pt x="462" y="532"/>
                  </a:lnTo>
                  <a:lnTo>
                    <a:pt x="460" y="532"/>
                  </a:lnTo>
                  <a:lnTo>
                    <a:pt x="460" y="532"/>
                  </a:lnTo>
                  <a:lnTo>
                    <a:pt x="460" y="534"/>
                  </a:lnTo>
                  <a:lnTo>
                    <a:pt x="458" y="532"/>
                  </a:lnTo>
                  <a:lnTo>
                    <a:pt x="458" y="532"/>
                  </a:lnTo>
                  <a:lnTo>
                    <a:pt x="458" y="530"/>
                  </a:lnTo>
                  <a:lnTo>
                    <a:pt x="458" y="530"/>
                  </a:lnTo>
                  <a:lnTo>
                    <a:pt x="456" y="526"/>
                  </a:lnTo>
                  <a:lnTo>
                    <a:pt x="456" y="526"/>
                  </a:lnTo>
                  <a:lnTo>
                    <a:pt x="456" y="526"/>
                  </a:lnTo>
                  <a:lnTo>
                    <a:pt x="456" y="526"/>
                  </a:lnTo>
                  <a:lnTo>
                    <a:pt x="456" y="524"/>
                  </a:lnTo>
                  <a:lnTo>
                    <a:pt x="454" y="524"/>
                  </a:lnTo>
                  <a:lnTo>
                    <a:pt x="452" y="526"/>
                  </a:lnTo>
                  <a:lnTo>
                    <a:pt x="450" y="526"/>
                  </a:lnTo>
                  <a:lnTo>
                    <a:pt x="450" y="526"/>
                  </a:lnTo>
                  <a:lnTo>
                    <a:pt x="450" y="528"/>
                  </a:lnTo>
                  <a:lnTo>
                    <a:pt x="448" y="528"/>
                  </a:lnTo>
                  <a:lnTo>
                    <a:pt x="448" y="528"/>
                  </a:lnTo>
                  <a:lnTo>
                    <a:pt x="446" y="528"/>
                  </a:lnTo>
                  <a:lnTo>
                    <a:pt x="446" y="528"/>
                  </a:lnTo>
                  <a:lnTo>
                    <a:pt x="446" y="528"/>
                  </a:lnTo>
                  <a:lnTo>
                    <a:pt x="444" y="528"/>
                  </a:lnTo>
                  <a:lnTo>
                    <a:pt x="444" y="528"/>
                  </a:lnTo>
                  <a:lnTo>
                    <a:pt x="444" y="528"/>
                  </a:lnTo>
                  <a:lnTo>
                    <a:pt x="442" y="528"/>
                  </a:lnTo>
                  <a:lnTo>
                    <a:pt x="442" y="528"/>
                  </a:lnTo>
                  <a:lnTo>
                    <a:pt x="442" y="528"/>
                  </a:lnTo>
                  <a:lnTo>
                    <a:pt x="440" y="526"/>
                  </a:lnTo>
                  <a:lnTo>
                    <a:pt x="442" y="526"/>
                  </a:lnTo>
                  <a:lnTo>
                    <a:pt x="440" y="524"/>
                  </a:lnTo>
                  <a:lnTo>
                    <a:pt x="440" y="524"/>
                  </a:lnTo>
                  <a:lnTo>
                    <a:pt x="438" y="524"/>
                  </a:lnTo>
                  <a:lnTo>
                    <a:pt x="438" y="522"/>
                  </a:lnTo>
                  <a:lnTo>
                    <a:pt x="438" y="522"/>
                  </a:lnTo>
                  <a:lnTo>
                    <a:pt x="438" y="522"/>
                  </a:lnTo>
                  <a:lnTo>
                    <a:pt x="438" y="520"/>
                  </a:lnTo>
                  <a:lnTo>
                    <a:pt x="438" y="520"/>
                  </a:lnTo>
                  <a:lnTo>
                    <a:pt x="438" y="518"/>
                  </a:lnTo>
                  <a:lnTo>
                    <a:pt x="436" y="518"/>
                  </a:lnTo>
                  <a:lnTo>
                    <a:pt x="434" y="518"/>
                  </a:lnTo>
                  <a:lnTo>
                    <a:pt x="434" y="518"/>
                  </a:lnTo>
                  <a:lnTo>
                    <a:pt x="434" y="518"/>
                  </a:lnTo>
                  <a:lnTo>
                    <a:pt x="434" y="518"/>
                  </a:lnTo>
                  <a:lnTo>
                    <a:pt x="432" y="518"/>
                  </a:lnTo>
                  <a:lnTo>
                    <a:pt x="430" y="518"/>
                  </a:lnTo>
                  <a:lnTo>
                    <a:pt x="430" y="518"/>
                  </a:lnTo>
                  <a:lnTo>
                    <a:pt x="430" y="518"/>
                  </a:lnTo>
                  <a:lnTo>
                    <a:pt x="428" y="518"/>
                  </a:lnTo>
                  <a:lnTo>
                    <a:pt x="428" y="518"/>
                  </a:lnTo>
                  <a:lnTo>
                    <a:pt x="426" y="516"/>
                  </a:lnTo>
                  <a:lnTo>
                    <a:pt x="428" y="512"/>
                  </a:lnTo>
                  <a:lnTo>
                    <a:pt x="428" y="512"/>
                  </a:lnTo>
                  <a:lnTo>
                    <a:pt x="428" y="512"/>
                  </a:lnTo>
                  <a:lnTo>
                    <a:pt x="428" y="512"/>
                  </a:lnTo>
                  <a:lnTo>
                    <a:pt x="428" y="512"/>
                  </a:lnTo>
                  <a:lnTo>
                    <a:pt x="428" y="512"/>
                  </a:lnTo>
                  <a:lnTo>
                    <a:pt x="428" y="510"/>
                  </a:lnTo>
                  <a:lnTo>
                    <a:pt x="426" y="508"/>
                  </a:lnTo>
                  <a:lnTo>
                    <a:pt x="428" y="504"/>
                  </a:lnTo>
                  <a:lnTo>
                    <a:pt x="428" y="504"/>
                  </a:lnTo>
                  <a:lnTo>
                    <a:pt x="430" y="504"/>
                  </a:lnTo>
                  <a:lnTo>
                    <a:pt x="430" y="504"/>
                  </a:lnTo>
                  <a:lnTo>
                    <a:pt x="428" y="502"/>
                  </a:lnTo>
                  <a:lnTo>
                    <a:pt x="426" y="500"/>
                  </a:lnTo>
                  <a:lnTo>
                    <a:pt x="424" y="500"/>
                  </a:lnTo>
                  <a:lnTo>
                    <a:pt x="424" y="502"/>
                  </a:lnTo>
                  <a:lnTo>
                    <a:pt x="424" y="502"/>
                  </a:lnTo>
                  <a:lnTo>
                    <a:pt x="422" y="502"/>
                  </a:lnTo>
                  <a:lnTo>
                    <a:pt x="420" y="500"/>
                  </a:lnTo>
                  <a:lnTo>
                    <a:pt x="420" y="498"/>
                  </a:lnTo>
                  <a:lnTo>
                    <a:pt x="420" y="498"/>
                  </a:lnTo>
                  <a:lnTo>
                    <a:pt x="418" y="496"/>
                  </a:lnTo>
                  <a:lnTo>
                    <a:pt x="418" y="496"/>
                  </a:lnTo>
                  <a:lnTo>
                    <a:pt x="418" y="494"/>
                  </a:lnTo>
                  <a:lnTo>
                    <a:pt x="418" y="494"/>
                  </a:lnTo>
                  <a:lnTo>
                    <a:pt x="418" y="494"/>
                  </a:lnTo>
                  <a:lnTo>
                    <a:pt x="416" y="494"/>
                  </a:lnTo>
                  <a:lnTo>
                    <a:pt x="418" y="492"/>
                  </a:lnTo>
                  <a:lnTo>
                    <a:pt x="416" y="490"/>
                  </a:lnTo>
                  <a:lnTo>
                    <a:pt x="414" y="490"/>
                  </a:lnTo>
                  <a:lnTo>
                    <a:pt x="414" y="486"/>
                  </a:lnTo>
                  <a:lnTo>
                    <a:pt x="414" y="486"/>
                  </a:lnTo>
                  <a:lnTo>
                    <a:pt x="414" y="486"/>
                  </a:lnTo>
                  <a:lnTo>
                    <a:pt x="416" y="486"/>
                  </a:lnTo>
                  <a:lnTo>
                    <a:pt x="416" y="484"/>
                  </a:lnTo>
                  <a:lnTo>
                    <a:pt x="416" y="484"/>
                  </a:lnTo>
                  <a:lnTo>
                    <a:pt x="416" y="484"/>
                  </a:lnTo>
                  <a:lnTo>
                    <a:pt x="416" y="484"/>
                  </a:lnTo>
                  <a:lnTo>
                    <a:pt x="416" y="484"/>
                  </a:lnTo>
                  <a:lnTo>
                    <a:pt x="416" y="484"/>
                  </a:lnTo>
                  <a:lnTo>
                    <a:pt x="412" y="484"/>
                  </a:lnTo>
                  <a:lnTo>
                    <a:pt x="412" y="484"/>
                  </a:lnTo>
                  <a:lnTo>
                    <a:pt x="412" y="484"/>
                  </a:lnTo>
                  <a:lnTo>
                    <a:pt x="410" y="484"/>
                  </a:lnTo>
                  <a:lnTo>
                    <a:pt x="406" y="484"/>
                  </a:lnTo>
                  <a:lnTo>
                    <a:pt x="406" y="484"/>
                  </a:lnTo>
                  <a:lnTo>
                    <a:pt x="404" y="484"/>
                  </a:lnTo>
                  <a:lnTo>
                    <a:pt x="404" y="484"/>
                  </a:lnTo>
                  <a:lnTo>
                    <a:pt x="402" y="486"/>
                  </a:lnTo>
                  <a:lnTo>
                    <a:pt x="402" y="486"/>
                  </a:lnTo>
                  <a:lnTo>
                    <a:pt x="402" y="486"/>
                  </a:lnTo>
                  <a:lnTo>
                    <a:pt x="402" y="488"/>
                  </a:lnTo>
                  <a:lnTo>
                    <a:pt x="400" y="488"/>
                  </a:lnTo>
                  <a:lnTo>
                    <a:pt x="400" y="488"/>
                  </a:lnTo>
                  <a:lnTo>
                    <a:pt x="400" y="488"/>
                  </a:lnTo>
                  <a:lnTo>
                    <a:pt x="400" y="488"/>
                  </a:lnTo>
                  <a:lnTo>
                    <a:pt x="398" y="488"/>
                  </a:lnTo>
                  <a:lnTo>
                    <a:pt x="398" y="488"/>
                  </a:lnTo>
                  <a:lnTo>
                    <a:pt x="398" y="488"/>
                  </a:lnTo>
                  <a:lnTo>
                    <a:pt x="398" y="486"/>
                  </a:lnTo>
                  <a:lnTo>
                    <a:pt x="400" y="484"/>
                  </a:lnTo>
                  <a:lnTo>
                    <a:pt x="400" y="484"/>
                  </a:lnTo>
                  <a:lnTo>
                    <a:pt x="400" y="484"/>
                  </a:lnTo>
                  <a:lnTo>
                    <a:pt x="400" y="484"/>
                  </a:lnTo>
                  <a:lnTo>
                    <a:pt x="400" y="482"/>
                  </a:lnTo>
                  <a:lnTo>
                    <a:pt x="400" y="480"/>
                  </a:lnTo>
                  <a:lnTo>
                    <a:pt x="398" y="478"/>
                  </a:lnTo>
                  <a:lnTo>
                    <a:pt x="396" y="478"/>
                  </a:lnTo>
                  <a:lnTo>
                    <a:pt x="396" y="478"/>
                  </a:lnTo>
                  <a:lnTo>
                    <a:pt x="396" y="476"/>
                  </a:lnTo>
                  <a:lnTo>
                    <a:pt x="396" y="476"/>
                  </a:lnTo>
                  <a:lnTo>
                    <a:pt x="396" y="474"/>
                  </a:lnTo>
                  <a:lnTo>
                    <a:pt x="396" y="474"/>
                  </a:lnTo>
                  <a:lnTo>
                    <a:pt x="396" y="474"/>
                  </a:lnTo>
                  <a:lnTo>
                    <a:pt x="398" y="472"/>
                  </a:lnTo>
                  <a:lnTo>
                    <a:pt x="398" y="472"/>
                  </a:lnTo>
                  <a:lnTo>
                    <a:pt x="398" y="470"/>
                  </a:lnTo>
                  <a:lnTo>
                    <a:pt x="398" y="470"/>
                  </a:lnTo>
                  <a:lnTo>
                    <a:pt x="398" y="468"/>
                  </a:lnTo>
                  <a:lnTo>
                    <a:pt x="398" y="468"/>
                  </a:lnTo>
                  <a:lnTo>
                    <a:pt x="398" y="468"/>
                  </a:lnTo>
                  <a:lnTo>
                    <a:pt x="398" y="466"/>
                  </a:lnTo>
                  <a:lnTo>
                    <a:pt x="398" y="466"/>
                  </a:lnTo>
                  <a:lnTo>
                    <a:pt x="398" y="466"/>
                  </a:lnTo>
                  <a:lnTo>
                    <a:pt x="398" y="466"/>
                  </a:lnTo>
                  <a:lnTo>
                    <a:pt x="398" y="466"/>
                  </a:lnTo>
                  <a:lnTo>
                    <a:pt x="400" y="466"/>
                  </a:lnTo>
                  <a:lnTo>
                    <a:pt x="400" y="466"/>
                  </a:lnTo>
                  <a:lnTo>
                    <a:pt x="402" y="464"/>
                  </a:lnTo>
                  <a:lnTo>
                    <a:pt x="402" y="464"/>
                  </a:lnTo>
                  <a:lnTo>
                    <a:pt x="402" y="462"/>
                  </a:lnTo>
                  <a:lnTo>
                    <a:pt x="402" y="460"/>
                  </a:lnTo>
                  <a:lnTo>
                    <a:pt x="402" y="460"/>
                  </a:lnTo>
                  <a:lnTo>
                    <a:pt x="402" y="460"/>
                  </a:lnTo>
                  <a:lnTo>
                    <a:pt x="402" y="460"/>
                  </a:lnTo>
                  <a:lnTo>
                    <a:pt x="404" y="460"/>
                  </a:lnTo>
                  <a:lnTo>
                    <a:pt x="404" y="460"/>
                  </a:lnTo>
                  <a:lnTo>
                    <a:pt x="404" y="460"/>
                  </a:lnTo>
                  <a:lnTo>
                    <a:pt x="406" y="458"/>
                  </a:lnTo>
                  <a:lnTo>
                    <a:pt x="406" y="456"/>
                  </a:lnTo>
                  <a:lnTo>
                    <a:pt x="406" y="456"/>
                  </a:lnTo>
                  <a:lnTo>
                    <a:pt x="406" y="456"/>
                  </a:lnTo>
                  <a:lnTo>
                    <a:pt x="406" y="456"/>
                  </a:lnTo>
                  <a:lnTo>
                    <a:pt x="408" y="456"/>
                  </a:lnTo>
                  <a:lnTo>
                    <a:pt x="408" y="456"/>
                  </a:lnTo>
                  <a:lnTo>
                    <a:pt x="408" y="454"/>
                  </a:lnTo>
                  <a:lnTo>
                    <a:pt x="408" y="454"/>
                  </a:lnTo>
                  <a:lnTo>
                    <a:pt x="406" y="454"/>
                  </a:lnTo>
                  <a:lnTo>
                    <a:pt x="406" y="452"/>
                  </a:lnTo>
                  <a:lnTo>
                    <a:pt x="406" y="450"/>
                  </a:lnTo>
                  <a:lnTo>
                    <a:pt x="406" y="450"/>
                  </a:lnTo>
                  <a:lnTo>
                    <a:pt x="406" y="450"/>
                  </a:lnTo>
                  <a:lnTo>
                    <a:pt x="406" y="450"/>
                  </a:lnTo>
                  <a:lnTo>
                    <a:pt x="408" y="452"/>
                  </a:lnTo>
                  <a:lnTo>
                    <a:pt x="408" y="452"/>
                  </a:lnTo>
                  <a:lnTo>
                    <a:pt x="408" y="450"/>
                  </a:lnTo>
                  <a:lnTo>
                    <a:pt x="408" y="450"/>
                  </a:lnTo>
                  <a:lnTo>
                    <a:pt x="408" y="448"/>
                  </a:lnTo>
                  <a:lnTo>
                    <a:pt x="408" y="446"/>
                  </a:lnTo>
                  <a:lnTo>
                    <a:pt x="408" y="446"/>
                  </a:lnTo>
                  <a:lnTo>
                    <a:pt x="406" y="442"/>
                  </a:lnTo>
                  <a:lnTo>
                    <a:pt x="406" y="442"/>
                  </a:lnTo>
                  <a:lnTo>
                    <a:pt x="406" y="440"/>
                  </a:lnTo>
                  <a:lnTo>
                    <a:pt x="406" y="438"/>
                  </a:lnTo>
                  <a:lnTo>
                    <a:pt x="406" y="436"/>
                  </a:lnTo>
                  <a:lnTo>
                    <a:pt x="404" y="434"/>
                  </a:lnTo>
                  <a:lnTo>
                    <a:pt x="404" y="432"/>
                  </a:lnTo>
                  <a:lnTo>
                    <a:pt x="404" y="432"/>
                  </a:lnTo>
                  <a:lnTo>
                    <a:pt x="404" y="432"/>
                  </a:lnTo>
                  <a:lnTo>
                    <a:pt x="404" y="430"/>
                  </a:lnTo>
                  <a:lnTo>
                    <a:pt x="404" y="430"/>
                  </a:lnTo>
                  <a:lnTo>
                    <a:pt x="404" y="430"/>
                  </a:lnTo>
                  <a:lnTo>
                    <a:pt x="402" y="428"/>
                  </a:lnTo>
                  <a:lnTo>
                    <a:pt x="402" y="428"/>
                  </a:lnTo>
                  <a:lnTo>
                    <a:pt x="402" y="426"/>
                  </a:lnTo>
                  <a:lnTo>
                    <a:pt x="400" y="426"/>
                  </a:lnTo>
                  <a:lnTo>
                    <a:pt x="398" y="426"/>
                  </a:lnTo>
                  <a:lnTo>
                    <a:pt x="398" y="426"/>
                  </a:lnTo>
                  <a:lnTo>
                    <a:pt x="398" y="426"/>
                  </a:lnTo>
                  <a:lnTo>
                    <a:pt x="398" y="428"/>
                  </a:lnTo>
                  <a:lnTo>
                    <a:pt x="398" y="428"/>
                  </a:lnTo>
                  <a:lnTo>
                    <a:pt x="398" y="428"/>
                  </a:lnTo>
                  <a:lnTo>
                    <a:pt x="398" y="428"/>
                  </a:lnTo>
                  <a:lnTo>
                    <a:pt x="396" y="426"/>
                  </a:lnTo>
                  <a:lnTo>
                    <a:pt x="396" y="426"/>
                  </a:lnTo>
                  <a:lnTo>
                    <a:pt x="396" y="424"/>
                  </a:lnTo>
                  <a:lnTo>
                    <a:pt x="396" y="424"/>
                  </a:lnTo>
                  <a:lnTo>
                    <a:pt x="394" y="422"/>
                  </a:lnTo>
                  <a:lnTo>
                    <a:pt x="392" y="420"/>
                  </a:lnTo>
                  <a:lnTo>
                    <a:pt x="392" y="418"/>
                  </a:lnTo>
                  <a:lnTo>
                    <a:pt x="392" y="418"/>
                  </a:lnTo>
                  <a:lnTo>
                    <a:pt x="392" y="418"/>
                  </a:lnTo>
                  <a:lnTo>
                    <a:pt x="390" y="416"/>
                  </a:lnTo>
                  <a:lnTo>
                    <a:pt x="390" y="416"/>
                  </a:lnTo>
                  <a:lnTo>
                    <a:pt x="388" y="414"/>
                  </a:lnTo>
                  <a:lnTo>
                    <a:pt x="388" y="414"/>
                  </a:lnTo>
                  <a:lnTo>
                    <a:pt x="388" y="414"/>
                  </a:lnTo>
                  <a:lnTo>
                    <a:pt x="386" y="414"/>
                  </a:lnTo>
                  <a:lnTo>
                    <a:pt x="386" y="412"/>
                  </a:lnTo>
                  <a:lnTo>
                    <a:pt x="386" y="412"/>
                  </a:lnTo>
                  <a:lnTo>
                    <a:pt x="384" y="412"/>
                  </a:lnTo>
                  <a:lnTo>
                    <a:pt x="384" y="412"/>
                  </a:lnTo>
                  <a:lnTo>
                    <a:pt x="382" y="410"/>
                  </a:lnTo>
                  <a:lnTo>
                    <a:pt x="382" y="412"/>
                  </a:lnTo>
                  <a:lnTo>
                    <a:pt x="382" y="414"/>
                  </a:lnTo>
                  <a:lnTo>
                    <a:pt x="382" y="414"/>
                  </a:lnTo>
                  <a:lnTo>
                    <a:pt x="382" y="414"/>
                  </a:lnTo>
                  <a:lnTo>
                    <a:pt x="382" y="414"/>
                  </a:lnTo>
                  <a:lnTo>
                    <a:pt x="380" y="416"/>
                  </a:lnTo>
                  <a:lnTo>
                    <a:pt x="380" y="416"/>
                  </a:lnTo>
                  <a:lnTo>
                    <a:pt x="380" y="416"/>
                  </a:lnTo>
                  <a:lnTo>
                    <a:pt x="380" y="414"/>
                  </a:lnTo>
                  <a:lnTo>
                    <a:pt x="378" y="414"/>
                  </a:lnTo>
                  <a:lnTo>
                    <a:pt x="378" y="414"/>
                  </a:lnTo>
                  <a:lnTo>
                    <a:pt x="376" y="414"/>
                  </a:lnTo>
                  <a:lnTo>
                    <a:pt x="376" y="414"/>
                  </a:lnTo>
                  <a:lnTo>
                    <a:pt x="376" y="414"/>
                  </a:lnTo>
                  <a:lnTo>
                    <a:pt x="376" y="414"/>
                  </a:lnTo>
                  <a:lnTo>
                    <a:pt x="376" y="414"/>
                  </a:lnTo>
                  <a:lnTo>
                    <a:pt x="372" y="414"/>
                  </a:lnTo>
                  <a:lnTo>
                    <a:pt x="372" y="414"/>
                  </a:lnTo>
                  <a:lnTo>
                    <a:pt x="372" y="412"/>
                  </a:lnTo>
                  <a:lnTo>
                    <a:pt x="372" y="412"/>
                  </a:lnTo>
                  <a:lnTo>
                    <a:pt x="370" y="412"/>
                  </a:lnTo>
                  <a:lnTo>
                    <a:pt x="370" y="412"/>
                  </a:lnTo>
                  <a:lnTo>
                    <a:pt x="370" y="412"/>
                  </a:lnTo>
                  <a:lnTo>
                    <a:pt x="368" y="412"/>
                  </a:lnTo>
                  <a:lnTo>
                    <a:pt x="366" y="414"/>
                  </a:lnTo>
                  <a:lnTo>
                    <a:pt x="366" y="414"/>
                  </a:lnTo>
                  <a:lnTo>
                    <a:pt x="366" y="410"/>
                  </a:lnTo>
                  <a:lnTo>
                    <a:pt x="366" y="410"/>
                  </a:lnTo>
                  <a:lnTo>
                    <a:pt x="366" y="410"/>
                  </a:lnTo>
                  <a:lnTo>
                    <a:pt x="368" y="408"/>
                  </a:lnTo>
                  <a:lnTo>
                    <a:pt x="368" y="406"/>
                  </a:lnTo>
                  <a:lnTo>
                    <a:pt x="368" y="406"/>
                  </a:lnTo>
                  <a:lnTo>
                    <a:pt x="366" y="404"/>
                  </a:lnTo>
                  <a:lnTo>
                    <a:pt x="366" y="404"/>
                  </a:lnTo>
                  <a:lnTo>
                    <a:pt x="366" y="402"/>
                  </a:lnTo>
                  <a:lnTo>
                    <a:pt x="364" y="402"/>
                  </a:lnTo>
                  <a:lnTo>
                    <a:pt x="364" y="402"/>
                  </a:lnTo>
                  <a:lnTo>
                    <a:pt x="362" y="402"/>
                  </a:lnTo>
                  <a:lnTo>
                    <a:pt x="362" y="404"/>
                  </a:lnTo>
                  <a:lnTo>
                    <a:pt x="362" y="404"/>
                  </a:lnTo>
                  <a:lnTo>
                    <a:pt x="362" y="404"/>
                  </a:lnTo>
                  <a:lnTo>
                    <a:pt x="362" y="404"/>
                  </a:lnTo>
                  <a:lnTo>
                    <a:pt x="362" y="404"/>
                  </a:lnTo>
                  <a:lnTo>
                    <a:pt x="362" y="404"/>
                  </a:lnTo>
                  <a:lnTo>
                    <a:pt x="360" y="404"/>
                  </a:lnTo>
                  <a:lnTo>
                    <a:pt x="360" y="402"/>
                  </a:lnTo>
                  <a:lnTo>
                    <a:pt x="362" y="400"/>
                  </a:lnTo>
                  <a:lnTo>
                    <a:pt x="362" y="400"/>
                  </a:lnTo>
                  <a:lnTo>
                    <a:pt x="362" y="400"/>
                  </a:lnTo>
                  <a:lnTo>
                    <a:pt x="362" y="400"/>
                  </a:lnTo>
                  <a:lnTo>
                    <a:pt x="362" y="400"/>
                  </a:lnTo>
                  <a:lnTo>
                    <a:pt x="364" y="398"/>
                  </a:lnTo>
                  <a:lnTo>
                    <a:pt x="362" y="398"/>
                  </a:lnTo>
                  <a:lnTo>
                    <a:pt x="362" y="398"/>
                  </a:lnTo>
                  <a:lnTo>
                    <a:pt x="362" y="400"/>
                  </a:lnTo>
                  <a:lnTo>
                    <a:pt x="362" y="400"/>
                  </a:lnTo>
                  <a:lnTo>
                    <a:pt x="360" y="398"/>
                  </a:lnTo>
                  <a:lnTo>
                    <a:pt x="360" y="398"/>
                  </a:lnTo>
                  <a:lnTo>
                    <a:pt x="360" y="398"/>
                  </a:lnTo>
                  <a:lnTo>
                    <a:pt x="360" y="398"/>
                  </a:lnTo>
                  <a:lnTo>
                    <a:pt x="360" y="396"/>
                  </a:lnTo>
                  <a:lnTo>
                    <a:pt x="358" y="396"/>
                  </a:lnTo>
                  <a:lnTo>
                    <a:pt x="358" y="396"/>
                  </a:lnTo>
                  <a:lnTo>
                    <a:pt x="356" y="396"/>
                  </a:lnTo>
                  <a:lnTo>
                    <a:pt x="356" y="396"/>
                  </a:lnTo>
                  <a:lnTo>
                    <a:pt x="356" y="396"/>
                  </a:lnTo>
                  <a:lnTo>
                    <a:pt x="354" y="398"/>
                  </a:lnTo>
                  <a:lnTo>
                    <a:pt x="352" y="398"/>
                  </a:lnTo>
                  <a:lnTo>
                    <a:pt x="352" y="400"/>
                  </a:lnTo>
                  <a:lnTo>
                    <a:pt x="352" y="400"/>
                  </a:lnTo>
                  <a:lnTo>
                    <a:pt x="350" y="402"/>
                  </a:lnTo>
                  <a:lnTo>
                    <a:pt x="350" y="402"/>
                  </a:lnTo>
                  <a:lnTo>
                    <a:pt x="350" y="402"/>
                  </a:lnTo>
                  <a:lnTo>
                    <a:pt x="350" y="402"/>
                  </a:lnTo>
                  <a:lnTo>
                    <a:pt x="346" y="402"/>
                  </a:lnTo>
                  <a:lnTo>
                    <a:pt x="344" y="400"/>
                  </a:lnTo>
                  <a:lnTo>
                    <a:pt x="342" y="400"/>
                  </a:lnTo>
                  <a:lnTo>
                    <a:pt x="340" y="398"/>
                  </a:lnTo>
                  <a:lnTo>
                    <a:pt x="338" y="398"/>
                  </a:lnTo>
                  <a:lnTo>
                    <a:pt x="338" y="398"/>
                  </a:lnTo>
                  <a:lnTo>
                    <a:pt x="338" y="398"/>
                  </a:lnTo>
                  <a:lnTo>
                    <a:pt x="338" y="400"/>
                  </a:lnTo>
                  <a:lnTo>
                    <a:pt x="338" y="400"/>
                  </a:lnTo>
                  <a:lnTo>
                    <a:pt x="336" y="400"/>
                  </a:lnTo>
                  <a:lnTo>
                    <a:pt x="336" y="400"/>
                  </a:lnTo>
                  <a:lnTo>
                    <a:pt x="334" y="400"/>
                  </a:lnTo>
                  <a:lnTo>
                    <a:pt x="334" y="402"/>
                  </a:lnTo>
                  <a:lnTo>
                    <a:pt x="332" y="402"/>
                  </a:lnTo>
                  <a:lnTo>
                    <a:pt x="334" y="404"/>
                  </a:lnTo>
                  <a:lnTo>
                    <a:pt x="332" y="404"/>
                  </a:lnTo>
                  <a:lnTo>
                    <a:pt x="332" y="404"/>
                  </a:lnTo>
                  <a:lnTo>
                    <a:pt x="332" y="406"/>
                  </a:lnTo>
                  <a:lnTo>
                    <a:pt x="332" y="406"/>
                  </a:lnTo>
                  <a:lnTo>
                    <a:pt x="332" y="408"/>
                  </a:lnTo>
                  <a:lnTo>
                    <a:pt x="330" y="408"/>
                  </a:lnTo>
                  <a:lnTo>
                    <a:pt x="330" y="408"/>
                  </a:lnTo>
                  <a:lnTo>
                    <a:pt x="330" y="408"/>
                  </a:lnTo>
                  <a:lnTo>
                    <a:pt x="328" y="408"/>
                  </a:lnTo>
                  <a:lnTo>
                    <a:pt x="328" y="408"/>
                  </a:lnTo>
                  <a:lnTo>
                    <a:pt x="326" y="408"/>
                  </a:lnTo>
                  <a:lnTo>
                    <a:pt x="326" y="408"/>
                  </a:lnTo>
                  <a:lnTo>
                    <a:pt x="326" y="408"/>
                  </a:lnTo>
                  <a:lnTo>
                    <a:pt x="324" y="408"/>
                  </a:lnTo>
                  <a:lnTo>
                    <a:pt x="324" y="408"/>
                  </a:lnTo>
                  <a:lnTo>
                    <a:pt x="324" y="408"/>
                  </a:lnTo>
                  <a:lnTo>
                    <a:pt x="324" y="410"/>
                  </a:lnTo>
                  <a:lnTo>
                    <a:pt x="322" y="410"/>
                  </a:lnTo>
                  <a:lnTo>
                    <a:pt x="322" y="410"/>
                  </a:lnTo>
                  <a:lnTo>
                    <a:pt x="322" y="410"/>
                  </a:lnTo>
                  <a:lnTo>
                    <a:pt x="322" y="412"/>
                  </a:lnTo>
                  <a:lnTo>
                    <a:pt x="322" y="412"/>
                  </a:lnTo>
                  <a:lnTo>
                    <a:pt x="322" y="414"/>
                  </a:lnTo>
                  <a:lnTo>
                    <a:pt x="322" y="414"/>
                  </a:lnTo>
                  <a:lnTo>
                    <a:pt x="322" y="414"/>
                  </a:lnTo>
                  <a:lnTo>
                    <a:pt x="320" y="414"/>
                  </a:lnTo>
                  <a:lnTo>
                    <a:pt x="320" y="414"/>
                  </a:lnTo>
                  <a:lnTo>
                    <a:pt x="318" y="416"/>
                  </a:lnTo>
                  <a:lnTo>
                    <a:pt x="318" y="416"/>
                  </a:lnTo>
                  <a:lnTo>
                    <a:pt x="318" y="416"/>
                  </a:lnTo>
                  <a:lnTo>
                    <a:pt x="316" y="416"/>
                  </a:lnTo>
                  <a:lnTo>
                    <a:pt x="316" y="416"/>
                  </a:lnTo>
                  <a:lnTo>
                    <a:pt x="316" y="418"/>
                  </a:lnTo>
                  <a:lnTo>
                    <a:pt x="316" y="418"/>
                  </a:lnTo>
                  <a:lnTo>
                    <a:pt x="314" y="418"/>
                  </a:lnTo>
                  <a:lnTo>
                    <a:pt x="316" y="418"/>
                  </a:lnTo>
                  <a:lnTo>
                    <a:pt x="316" y="420"/>
                  </a:lnTo>
                  <a:lnTo>
                    <a:pt x="316" y="420"/>
                  </a:lnTo>
                  <a:lnTo>
                    <a:pt x="316" y="420"/>
                  </a:lnTo>
                  <a:lnTo>
                    <a:pt x="316" y="422"/>
                  </a:lnTo>
                  <a:lnTo>
                    <a:pt x="314" y="422"/>
                  </a:lnTo>
                  <a:lnTo>
                    <a:pt x="312" y="422"/>
                  </a:lnTo>
                  <a:lnTo>
                    <a:pt x="312" y="422"/>
                  </a:lnTo>
                  <a:lnTo>
                    <a:pt x="312" y="424"/>
                  </a:lnTo>
                  <a:lnTo>
                    <a:pt x="310" y="424"/>
                  </a:lnTo>
                  <a:lnTo>
                    <a:pt x="310" y="422"/>
                  </a:lnTo>
                  <a:lnTo>
                    <a:pt x="310" y="422"/>
                  </a:lnTo>
                  <a:lnTo>
                    <a:pt x="310" y="422"/>
                  </a:lnTo>
                  <a:lnTo>
                    <a:pt x="308" y="422"/>
                  </a:lnTo>
                  <a:lnTo>
                    <a:pt x="308" y="422"/>
                  </a:lnTo>
                  <a:lnTo>
                    <a:pt x="308" y="424"/>
                  </a:lnTo>
                  <a:lnTo>
                    <a:pt x="308" y="424"/>
                  </a:lnTo>
                  <a:lnTo>
                    <a:pt x="306" y="424"/>
                  </a:lnTo>
                  <a:lnTo>
                    <a:pt x="306" y="424"/>
                  </a:lnTo>
                  <a:lnTo>
                    <a:pt x="306" y="424"/>
                  </a:lnTo>
                  <a:lnTo>
                    <a:pt x="304" y="424"/>
                  </a:lnTo>
                  <a:lnTo>
                    <a:pt x="302" y="424"/>
                  </a:lnTo>
                  <a:lnTo>
                    <a:pt x="302" y="424"/>
                  </a:lnTo>
                  <a:lnTo>
                    <a:pt x="302" y="422"/>
                  </a:lnTo>
                  <a:lnTo>
                    <a:pt x="302" y="422"/>
                  </a:lnTo>
                  <a:lnTo>
                    <a:pt x="302" y="422"/>
                  </a:lnTo>
                  <a:lnTo>
                    <a:pt x="302" y="420"/>
                  </a:lnTo>
                  <a:lnTo>
                    <a:pt x="302" y="420"/>
                  </a:lnTo>
                  <a:lnTo>
                    <a:pt x="300" y="420"/>
                  </a:lnTo>
                  <a:lnTo>
                    <a:pt x="300" y="420"/>
                  </a:lnTo>
                  <a:lnTo>
                    <a:pt x="298" y="420"/>
                  </a:lnTo>
                  <a:lnTo>
                    <a:pt x="298" y="420"/>
                  </a:lnTo>
                  <a:lnTo>
                    <a:pt x="298" y="420"/>
                  </a:lnTo>
                  <a:lnTo>
                    <a:pt x="298" y="420"/>
                  </a:lnTo>
                  <a:lnTo>
                    <a:pt x="298" y="420"/>
                  </a:lnTo>
                  <a:lnTo>
                    <a:pt x="296" y="420"/>
                  </a:lnTo>
                  <a:lnTo>
                    <a:pt x="296" y="418"/>
                  </a:lnTo>
                  <a:lnTo>
                    <a:pt x="296" y="418"/>
                  </a:lnTo>
                  <a:lnTo>
                    <a:pt x="294" y="418"/>
                  </a:lnTo>
                  <a:lnTo>
                    <a:pt x="294" y="420"/>
                  </a:lnTo>
                  <a:lnTo>
                    <a:pt x="294" y="420"/>
                  </a:lnTo>
                  <a:lnTo>
                    <a:pt x="294" y="420"/>
                  </a:lnTo>
                  <a:lnTo>
                    <a:pt x="294" y="420"/>
                  </a:lnTo>
                  <a:lnTo>
                    <a:pt x="292" y="420"/>
                  </a:lnTo>
                  <a:lnTo>
                    <a:pt x="292" y="420"/>
                  </a:lnTo>
                  <a:lnTo>
                    <a:pt x="292" y="420"/>
                  </a:lnTo>
                  <a:lnTo>
                    <a:pt x="290" y="420"/>
                  </a:lnTo>
                  <a:lnTo>
                    <a:pt x="290" y="420"/>
                  </a:lnTo>
                  <a:lnTo>
                    <a:pt x="290" y="418"/>
                  </a:lnTo>
                  <a:lnTo>
                    <a:pt x="290" y="418"/>
                  </a:lnTo>
                  <a:lnTo>
                    <a:pt x="290" y="418"/>
                  </a:lnTo>
                  <a:lnTo>
                    <a:pt x="288" y="418"/>
                  </a:lnTo>
                  <a:lnTo>
                    <a:pt x="286" y="418"/>
                  </a:lnTo>
                  <a:lnTo>
                    <a:pt x="286" y="418"/>
                  </a:lnTo>
                  <a:lnTo>
                    <a:pt x="284" y="418"/>
                  </a:lnTo>
                  <a:lnTo>
                    <a:pt x="284" y="418"/>
                  </a:lnTo>
                  <a:lnTo>
                    <a:pt x="284" y="418"/>
                  </a:lnTo>
                  <a:lnTo>
                    <a:pt x="284" y="418"/>
                  </a:lnTo>
                  <a:lnTo>
                    <a:pt x="282" y="418"/>
                  </a:lnTo>
                  <a:lnTo>
                    <a:pt x="282" y="418"/>
                  </a:lnTo>
                  <a:lnTo>
                    <a:pt x="282" y="418"/>
                  </a:lnTo>
                  <a:lnTo>
                    <a:pt x="282" y="418"/>
                  </a:lnTo>
                  <a:lnTo>
                    <a:pt x="282" y="416"/>
                  </a:lnTo>
                  <a:lnTo>
                    <a:pt x="282" y="416"/>
                  </a:lnTo>
                  <a:lnTo>
                    <a:pt x="282" y="416"/>
                  </a:lnTo>
                  <a:lnTo>
                    <a:pt x="282" y="416"/>
                  </a:lnTo>
                  <a:lnTo>
                    <a:pt x="280" y="416"/>
                  </a:lnTo>
                  <a:lnTo>
                    <a:pt x="280" y="416"/>
                  </a:lnTo>
                  <a:lnTo>
                    <a:pt x="280" y="414"/>
                  </a:lnTo>
                  <a:lnTo>
                    <a:pt x="280" y="414"/>
                  </a:lnTo>
                  <a:lnTo>
                    <a:pt x="278" y="414"/>
                  </a:lnTo>
                  <a:lnTo>
                    <a:pt x="276" y="414"/>
                  </a:lnTo>
                  <a:lnTo>
                    <a:pt x="276" y="414"/>
                  </a:lnTo>
                  <a:lnTo>
                    <a:pt x="274" y="416"/>
                  </a:lnTo>
                  <a:lnTo>
                    <a:pt x="274" y="416"/>
                  </a:lnTo>
                  <a:lnTo>
                    <a:pt x="274" y="416"/>
                  </a:lnTo>
                  <a:lnTo>
                    <a:pt x="274" y="416"/>
                  </a:lnTo>
                  <a:lnTo>
                    <a:pt x="272" y="416"/>
                  </a:lnTo>
                  <a:lnTo>
                    <a:pt x="272" y="416"/>
                  </a:lnTo>
                  <a:lnTo>
                    <a:pt x="272" y="418"/>
                  </a:lnTo>
                  <a:lnTo>
                    <a:pt x="270" y="418"/>
                  </a:lnTo>
                  <a:lnTo>
                    <a:pt x="270" y="418"/>
                  </a:lnTo>
                  <a:lnTo>
                    <a:pt x="270" y="420"/>
                  </a:lnTo>
                  <a:lnTo>
                    <a:pt x="270" y="420"/>
                  </a:lnTo>
                  <a:lnTo>
                    <a:pt x="270" y="420"/>
                  </a:lnTo>
                  <a:lnTo>
                    <a:pt x="270" y="420"/>
                  </a:lnTo>
                  <a:lnTo>
                    <a:pt x="270" y="420"/>
                  </a:lnTo>
                  <a:lnTo>
                    <a:pt x="268" y="422"/>
                  </a:lnTo>
                  <a:lnTo>
                    <a:pt x="268" y="422"/>
                  </a:lnTo>
                  <a:lnTo>
                    <a:pt x="268" y="422"/>
                  </a:lnTo>
                  <a:lnTo>
                    <a:pt x="268" y="422"/>
                  </a:lnTo>
                  <a:lnTo>
                    <a:pt x="268" y="424"/>
                  </a:lnTo>
                  <a:lnTo>
                    <a:pt x="266" y="424"/>
                  </a:lnTo>
                  <a:lnTo>
                    <a:pt x="266" y="424"/>
                  </a:lnTo>
                  <a:lnTo>
                    <a:pt x="266" y="426"/>
                  </a:lnTo>
                  <a:lnTo>
                    <a:pt x="266" y="426"/>
                  </a:lnTo>
                  <a:lnTo>
                    <a:pt x="266" y="426"/>
                  </a:lnTo>
                  <a:lnTo>
                    <a:pt x="266" y="428"/>
                  </a:lnTo>
                  <a:lnTo>
                    <a:pt x="266" y="428"/>
                  </a:lnTo>
                  <a:lnTo>
                    <a:pt x="266" y="428"/>
                  </a:lnTo>
                  <a:lnTo>
                    <a:pt x="266" y="428"/>
                  </a:lnTo>
                  <a:lnTo>
                    <a:pt x="264" y="428"/>
                  </a:lnTo>
                  <a:lnTo>
                    <a:pt x="264" y="428"/>
                  </a:lnTo>
                  <a:lnTo>
                    <a:pt x="264" y="430"/>
                  </a:lnTo>
                  <a:lnTo>
                    <a:pt x="264" y="430"/>
                  </a:lnTo>
                  <a:lnTo>
                    <a:pt x="264" y="430"/>
                  </a:lnTo>
                  <a:lnTo>
                    <a:pt x="264" y="430"/>
                  </a:lnTo>
                  <a:lnTo>
                    <a:pt x="264" y="430"/>
                  </a:lnTo>
                  <a:lnTo>
                    <a:pt x="264" y="430"/>
                  </a:lnTo>
                  <a:lnTo>
                    <a:pt x="262" y="430"/>
                  </a:lnTo>
                  <a:lnTo>
                    <a:pt x="262" y="430"/>
                  </a:lnTo>
                  <a:lnTo>
                    <a:pt x="262" y="428"/>
                  </a:lnTo>
                  <a:lnTo>
                    <a:pt x="262" y="428"/>
                  </a:lnTo>
                  <a:lnTo>
                    <a:pt x="262" y="426"/>
                  </a:lnTo>
                  <a:lnTo>
                    <a:pt x="262" y="426"/>
                  </a:lnTo>
                  <a:lnTo>
                    <a:pt x="262" y="426"/>
                  </a:lnTo>
                  <a:lnTo>
                    <a:pt x="262" y="424"/>
                  </a:lnTo>
                  <a:lnTo>
                    <a:pt x="262" y="422"/>
                  </a:lnTo>
                  <a:lnTo>
                    <a:pt x="262" y="422"/>
                  </a:lnTo>
                  <a:lnTo>
                    <a:pt x="262" y="422"/>
                  </a:lnTo>
                  <a:lnTo>
                    <a:pt x="260" y="420"/>
                  </a:lnTo>
                  <a:lnTo>
                    <a:pt x="260" y="418"/>
                  </a:lnTo>
                  <a:lnTo>
                    <a:pt x="260" y="418"/>
                  </a:lnTo>
                  <a:lnTo>
                    <a:pt x="258" y="418"/>
                  </a:lnTo>
                  <a:lnTo>
                    <a:pt x="256" y="418"/>
                  </a:lnTo>
                  <a:lnTo>
                    <a:pt x="256" y="420"/>
                  </a:lnTo>
                  <a:lnTo>
                    <a:pt x="254" y="420"/>
                  </a:lnTo>
                  <a:lnTo>
                    <a:pt x="254" y="420"/>
                  </a:lnTo>
                  <a:lnTo>
                    <a:pt x="252" y="420"/>
                  </a:lnTo>
                  <a:lnTo>
                    <a:pt x="252" y="422"/>
                  </a:lnTo>
                  <a:lnTo>
                    <a:pt x="252" y="422"/>
                  </a:lnTo>
                  <a:lnTo>
                    <a:pt x="252" y="422"/>
                  </a:lnTo>
                  <a:lnTo>
                    <a:pt x="250" y="422"/>
                  </a:lnTo>
                  <a:lnTo>
                    <a:pt x="250" y="422"/>
                  </a:lnTo>
                  <a:lnTo>
                    <a:pt x="250" y="422"/>
                  </a:lnTo>
                  <a:lnTo>
                    <a:pt x="250" y="422"/>
                  </a:lnTo>
                  <a:lnTo>
                    <a:pt x="250" y="422"/>
                  </a:lnTo>
                  <a:lnTo>
                    <a:pt x="248" y="422"/>
                  </a:lnTo>
                  <a:lnTo>
                    <a:pt x="248" y="422"/>
                  </a:lnTo>
                  <a:lnTo>
                    <a:pt x="246" y="422"/>
                  </a:lnTo>
                  <a:lnTo>
                    <a:pt x="246" y="422"/>
                  </a:lnTo>
                  <a:lnTo>
                    <a:pt x="246" y="422"/>
                  </a:lnTo>
                  <a:lnTo>
                    <a:pt x="246" y="422"/>
                  </a:lnTo>
                  <a:lnTo>
                    <a:pt x="246" y="422"/>
                  </a:lnTo>
                  <a:lnTo>
                    <a:pt x="244" y="422"/>
                  </a:lnTo>
                  <a:lnTo>
                    <a:pt x="244" y="422"/>
                  </a:lnTo>
                  <a:lnTo>
                    <a:pt x="244" y="422"/>
                  </a:lnTo>
                  <a:lnTo>
                    <a:pt x="242" y="422"/>
                  </a:lnTo>
                  <a:lnTo>
                    <a:pt x="242" y="422"/>
                  </a:lnTo>
                  <a:lnTo>
                    <a:pt x="240" y="422"/>
                  </a:lnTo>
                  <a:lnTo>
                    <a:pt x="240" y="422"/>
                  </a:lnTo>
                  <a:lnTo>
                    <a:pt x="238" y="422"/>
                  </a:lnTo>
                  <a:lnTo>
                    <a:pt x="238" y="422"/>
                  </a:lnTo>
                  <a:lnTo>
                    <a:pt x="236" y="422"/>
                  </a:lnTo>
                  <a:lnTo>
                    <a:pt x="236" y="420"/>
                  </a:lnTo>
                  <a:lnTo>
                    <a:pt x="236" y="420"/>
                  </a:lnTo>
                  <a:lnTo>
                    <a:pt x="234" y="420"/>
                  </a:lnTo>
                  <a:lnTo>
                    <a:pt x="234" y="420"/>
                  </a:lnTo>
                  <a:lnTo>
                    <a:pt x="232" y="420"/>
                  </a:lnTo>
                  <a:lnTo>
                    <a:pt x="232" y="418"/>
                  </a:lnTo>
                  <a:lnTo>
                    <a:pt x="232" y="418"/>
                  </a:lnTo>
                  <a:lnTo>
                    <a:pt x="230" y="418"/>
                  </a:lnTo>
                  <a:lnTo>
                    <a:pt x="230" y="418"/>
                  </a:lnTo>
                  <a:lnTo>
                    <a:pt x="228" y="418"/>
                  </a:lnTo>
                  <a:lnTo>
                    <a:pt x="228" y="418"/>
                  </a:lnTo>
                  <a:lnTo>
                    <a:pt x="228" y="420"/>
                  </a:lnTo>
                  <a:lnTo>
                    <a:pt x="228" y="420"/>
                  </a:lnTo>
                  <a:lnTo>
                    <a:pt x="228" y="420"/>
                  </a:lnTo>
                  <a:lnTo>
                    <a:pt x="228" y="422"/>
                  </a:lnTo>
                  <a:lnTo>
                    <a:pt x="226" y="420"/>
                  </a:lnTo>
                  <a:lnTo>
                    <a:pt x="224" y="420"/>
                  </a:lnTo>
                  <a:lnTo>
                    <a:pt x="224" y="418"/>
                  </a:lnTo>
                  <a:lnTo>
                    <a:pt x="224" y="418"/>
                  </a:lnTo>
                  <a:lnTo>
                    <a:pt x="222" y="418"/>
                  </a:lnTo>
                  <a:lnTo>
                    <a:pt x="222" y="418"/>
                  </a:lnTo>
                  <a:lnTo>
                    <a:pt x="222" y="420"/>
                  </a:lnTo>
                  <a:lnTo>
                    <a:pt x="222" y="420"/>
                  </a:lnTo>
                  <a:lnTo>
                    <a:pt x="222" y="420"/>
                  </a:lnTo>
                  <a:lnTo>
                    <a:pt x="222" y="422"/>
                  </a:lnTo>
                  <a:lnTo>
                    <a:pt x="222" y="422"/>
                  </a:lnTo>
                  <a:lnTo>
                    <a:pt x="222" y="422"/>
                  </a:lnTo>
                  <a:lnTo>
                    <a:pt x="220" y="422"/>
                  </a:lnTo>
                  <a:lnTo>
                    <a:pt x="220" y="420"/>
                  </a:lnTo>
                  <a:lnTo>
                    <a:pt x="218" y="418"/>
                  </a:lnTo>
                  <a:lnTo>
                    <a:pt x="218" y="416"/>
                  </a:lnTo>
                  <a:lnTo>
                    <a:pt x="218" y="416"/>
                  </a:lnTo>
                  <a:lnTo>
                    <a:pt x="218" y="416"/>
                  </a:lnTo>
                  <a:lnTo>
                    <a:pt x="216" y="416"/>
                  </a:lnTo>
                  <a:lnTo>
                    <a:pt x="216" y="416"/>
                  </a:lnTo>
                  <a:lnTo>
                    <a:pt x="216" y="416"/>
                  </a:lnTo>
                  <a:lnTo>
                    <a:pt x="214" y="416"/>
                  </a:lnTo>
                  <a:lnTo>
                    <a:pt x="212" y="414"/>
                  </a:lnTo>
                  <a:lnTo>
                    <a:pt x="212" y="414"/>
                  </a:lnTo>
                  <a:lnTo>
                    <a:pt x="212" y="416"/>
                  </a:lnTo>
                  <a:lnTo>
                    <a:pt x="212" y="416"/>
                  </a:lnTo>
                  <a:lnTo>
                    <a:pt x="210" y="416"/>
                  </a:lnTo>
                  <a:lnTo>
                    <a:pt x="210" y="416"/>
                  </a:lnTo>
                  <a:lnTo>
                    <a:pt x="208" y="416"/>
                  </a:lnTo>
                  <a:lnTo>
                    <a:pt x="208" y="414"/>
                  </a:lnTo>
                  <a:lnTo>
                    <a:pt x="206" y="414"/>
                  </a:lnTo>
                  <a:lnTo>
                    <a:pt x="206" y="414"/>
                  </a:lnTo>
                  <a:lnTo>
                    <a:pt x="206" y="414"/>
                  </a:lnTo>
                  <a:lnTo>
                    <a:pt x="206" y="412"/>
                  </a:lnTo>
                  <a:lnTo>
                    <a:pt x="208" y="410"/>
                  </a:lnTo>
                  <a:lnTo>
                    <a:pt x="208" y="410"/>
                  </a:lnTo>
                  <a:lnTo>
                    <a:pt x="206" y="410"/>
                  </a:lnTo>
                  <a:lnTo>
                    <a:pt x="206" y="410"/>
                  </a:lnTo>
                  <a:lnTo>
                    <a:pt x="204" y="410"/>
                  </a:lnTo>
                  <a:lnTo>
                    <a:pt x="204" y="410"/>
                  </a:lnTo>
                  <a:lnTo>
                    <a:pt x="204" y="410"/>
                  </a:lnTo>
                  <a:lnTo>
                    <a:pt x="202" y="410"/>
                  </a:lnTo>
                  <a:lnTo>
                    <a:pt x="202" y="410"/>
                  </a:lnTo>
                  <a:lnTo>
                    <a:pt x="200" y="410"/>
                  </a:lnTo>
                  <a:lnTo>
                    <a:pt x="200" y="408"/>
                  </a:lnTo>
                  <a:lnTo>
                    <a:pt x="198" y="408"/>
                  </a:lnTo>
                  <a:lnTo>
                    <a:pt x="198" y="408"/>
                  </a:lnTo>
                  <a:lnTo>
                    <a:pt x="196" y="408"/>
                  </a:lnTo>
                  <a:lnTo>
                    <a:pt x="196" y="408"/>
                  </a:lnTo>
                  <a:lnTo>
                    <a:pt x="196" y="406"/>
                  </a:lnTo>
                  <a:lnTo>
                    <a:pt x="196" y="406"/>
                  </a:lnTo>
                  <a:lnTo>
                    <a:pt x="194" y="406"/>
                  </a:lnTo>
                  <a:lnTo>
                    <a:pt x="194" y="406"/>
                  </a:lnTo>
                  <a:lnTo>
                    <a:pt x="192" y="404"/>
                  </a:lnTo>
                  <a:lnTo>
                    <a:pt x="192" y="404"/>
                  </a:lnTo>
                  <a:lnTo>
                    <a:pt x="192" y="404"/>
                  </a:lnTo>
                  <a:lnTo>
                    <a:pt x="192" y="402"/>
                  </a:lnTo>
                  <a:lnTo>
                    <a:pt x="190" y="400"/>
                  </a:lnTo>
                  <a:lnTo>
                    <a:pt x="190" y="400"/>
                  </a:lnTo>
                  <a:lnTo>
                    <a:pt x="190" y="400"/>
                  </a:lnTo>
                  <a:lnTo>
                    <a:pt x="190" y="400"/>
                  </a:lnTo>
                  <a:lnTo>
                    <a:pt x="190" y="398"/>
                  </a:lnTo>
                  <a:lnTo>
                    <a:pt x="188" y="398"/>
                  </a:lnTo>
                  <a:lnTo>
                    <a:pt x="186" y="398"/>
                  </a:lnTo>
                  <a:lnTo>
                    <a:pt x="184" y="400"/>
                  </a:lnTo>
                  <a:lnTo>
                    <a:pt x="184" y="400"/>
                  </a:lnTo>
                  <a:lnTo>
                    <a:pt x="184" y="400"/>
                  </a:lnTo>
                  <a:lnTo>
                    <a:pt x="184" y="400"/>
                  </a:lnTo>
                  <a:lnTo>
                    <a:pt x="184" y="400"/>
                  </a:lnTo>
                  <a:lnTo>
                    <a:pt x="184" y="400"/>
                  </a:lnTo>
                  <a:lnTo>
                    <a:pt x="182" y="400"/>
                  </a:lnTo>
                  <a:lnTo>
                    <a:pt x="182" y="400"/>
                  </a:lnTo>
                  <a:lnTo>
                    <a:pt x="182" y="400"/>
                  </a:lnTo>
                  <a:lnTo>
                    <a:pt x="180" y="396"/>
                  </a:lnTo>
                  <a:lnTo>
                    <a:pt x="178" y="396"/>
                  </a:lnTo>
                  <a:lnTo>
                    <a:pt x="178" y="396"/>
                  </a:lnTo>
                  <a:lnTo>
                    <a:pt x="178" y="396"/>
                  </a:lnTo>
                  <a:lnTo>
                    <a:pt x="178" y="394"/>
                  </a:lnTo>
                  <a:lnTo>
                    <a:pt x="176" y="394"/>
                  </a:lnTo>
                  <a:lnTo>
                    <a:pt x="176" y="392"/>
                  </a:lnTo>
                  <a:lnTo>
                    <a:pt x="174" y="392"/>
                  </a:lnTo>
                  <a:lnTo>
                    <a:pt x="174" y="392"/>
                  </a:lnTo>
                  <a:lnTo>
                    <a:pt x="174" y="392"/>
                  </a:lnTo>
                  <a:lnTo>
                    <a:pt x="172" y="392"/>
                  </a:lnTo>
                  <a:lnTo>
                    <a:pt x="172" y="392"/>
                  </a:lnTo>
                  <a:lnTo>
                    <a:pt x="170" y="392"/>
                  </a:lnTo>
                  <a:lnTo>
                    <a:pt x="170" y="392"/>
                  </a:lnTo>
                  <a:lnTo>
                    <a:pt x="168" y="390"/>
                  </a:lnTo>
                  <a:lnTo>
                    <a:pt x="166" y="390"/>
                  </a:lnTo>
                  <a:lnTo>
                    <a:pt x="166" y="388"/>
                  </a:lnTo>
                  <a:lnTo>
                    <a:pt x="162" y="386"/>
                  </a:lnTo>
                  <a:lnTo>
                    <a:pt x="160" y="386"/>
                  </a:lnTo>
                  <a:lnTo>
                    <a:pt x="160" y="386"/>
                  </a:lnTo>
                  <a:lnTo>
                    <a:pt x="158" y="384"/>
                  </a:lnTo>
                  <a:lnTo>
                    <a:pt x="158" y="380"/>
                  </a:lnTo>
                  <a:lnTo>
                    <a:pt x="156" y="380"/>
                  </a:lnTo>
                  <a:lnTo>
                    <a:pt x="154" y="380"/>
                  </a:lnTo>
                  <a:lnTo>
                    <a:pt x="154" y="380"/>
                  </a:lnTo>
                  <a:lnTo>
                    <a:pt x="152" y="380"/>
                  </a:lnTo>
                  <a:lnTo>
                    <a:pt x="150" y="380"/>
                  </a:lnTo>
                  <a:lnTo>
                    <a:pt x="150" y="380"/>
                  </a:lnTo>
                  <a:lnTo>
                    <a:pt x="150" y="380"/>
                  </a:lnTo>
                  <a:lnTo>
                    <a:pt x="150" y="380"/>
                  </a:lnTo>
                  <a:lnTo>
                    <a:pt x="150" y="380"/>
                  </a:lnTo>
                  <a:lnTo>
                    <a:pt x="148" y="380"/>
                  </a:lnTo>
                  <a:lnTo>
                    <a:pt x="148" y="380"/>
                  </a:lnTo>
                  <a:lnTo>
                    <a:pt x="148" y="380"/>
                  </a:lnTo>
                  <a:lnTo>
                    <a:pt x="148" y="380"/>
                  </a:lnTo>
                  <a:lnTo>
                    <a:pt x="148" y="380"/>
                  </a:lnTo>
                  <a:lnTo>
                    <a:pt x="148" y="382"/>
                  </a:lnTo>
                  <a:lnTo>
                    <a:pt x="148" y="382"/>
                  </a:lnTo>
                  <a:lnTo>
                    <a:pt x="148" y="384"/>
                  </a:lnTo>
                  <a:lnTo>
                    <a:pt x="146" y="386"/>
                  </a:lnTo>
                  <a:lnTo>
                    <a:pt x="146" y="386"/>
                  </a:lnTo>
                  <a:lnTo>
                    <a:pt x="146" y="386"/>
                  </a:lnTo>
                  <a:lnTo>
                    <a:pt x="146" y="386"/>
                  </a:lnTo>
                  <a:lnTo>
                    <a:pt x="146" y="386"/>
                  </a:lnTo>
                  <a:lnTo>
                    <a:pt x="146" y="386"/>
                  </a:lnTo>
                  <a:lnTo>
                    <a:pt x="146" y="386"/>
                  </a:lnTo>
                  <a:lnTo>
                    <a:pt x="144" y="386"/>
                  </a:lnTo>
                  <a:lnTo>
                    <a:pt x="144" y="386"/>
                  </a:lnTo>
                  <a:lnTo>
                    <a:pt x="144" y="384"/>
                  </a:lnTo>
                  <a:lnTo>
                    <a:pt x="142" y="384"/>
                  </a:lnTo>
                  <a:lnTo>
                    <a:pt x="142" y="384"/>
                  </a:lnTo>
                  <a:lnTo>
                    <a:pt x="142" y="382"/>
                  </a:lnTo>
                  <a:lnTo>
                    <a:pt x="142" y="382"/>
                  </a:lnTo>
                  <a:lnTo>
                    <a:pt x="142" y="382"/>
                  </a:lnTo>
                  <a:lnTo>
                    <a:pt x="140" y="382"/>
                  </a:lnTo>
                  <a:lnTo>
                    <a:pt x="140" y="382"/>
                  </a:lnTo>
                  <a:lnTo>
                    <a:pt x="138" y="380"/>
                  </a:lnTo>
                  <a:lnTo>
                    <a:pt x="138" y="380"/>
                  </a:lnTo>
                  <a:lnTo>
                    <a:pt x="138" y="380"/>
                  </a:lnTo>
                  <a:lnTo>
                    <a:pt x="136" y="378"/>
                  </a:lnTo>
                  <a:lnTo>
                    <a:pt x="136" y="378"/>
                  </a:lnTo>
                  <a:lnTo>
                    <a:pt x="134" y="378"/>
                  </a:lnTo>
                  <a:lnTo>
                    <a:pt x="132" y="378"/>
                  </a:lnTo>
                  <a:lnTo>
                    <a:pt x="132" y="378"/>
                  </a:lnTo>
                  <a:lnTo>
                    <a:pt x="130" y="376"/>
                  </a:lnTo>
                  <a:lnTo>
                    <a:pt x="130" y="376"/>
                  </a:lnTo>
                  <a:lnTo>
                    <a:pt x="130" y="376"/>
                  </a:lnTo>
                  <a:lnTo>
                    <a:pt x="130" y="376"/>
                  </a:lnTo>
                  <a:lnTo>
                    <a:pt x="130" y="374"/>
                  </a:lnTo>
                  <a:lnTo>
                    <a:pt x="128" y="374"/>
                  </a:lnTo>
                  <a:lnTo>
                    <a:pt x="126" y="372"/>
                  </a:lnTo>
                  <a:lnTo>
                    <a:pt x="124" y="372"/>
                  </a:lnTo>
                  <a:lnTo>
                    <a:pt x="124" y="372"/>
                  </a:lnTo>
                  <a:lnTo>
                    <a:pt x="124" y="372"/>
                  </a:lnTo>
                  <a:lnTo>
                    <a:pt x="124" y="370"/>
                  </a:lnTo>
                  <a:lnTo>
                    <a:pt x="124" y="370"/>
                  </a:lnTo>
                  <a:lnTo>
                    <a:pt x="122" y="370"/>
                  </a:lnTo>
                  <a:lnTo>
                    <a:pt x="120" y="370"/>
                  </a:lnTo>
                  <a:lnTo>
                    <a:pt x="120" y="370"/>
                  </a:lnTo>
                  <a:lnTo>
                    <a:pt x="120" y="370"/>
                  </a:lnTo>
                  <a:lnTo>
                    <a:pt x="120" y="370"/>
                  </a:lnTo>
                  <a:lnTo>
                    <a:pt x="116" y="368"/>
                  </a:lnTo>
                  <a:lnTo>
                    <a:pt x="116" y="368"/>
                  </a:lnTo>
                  <a:lnTo>
                    <a:pt x="116" y="368"/>
                  </a:lnTo>
                  <a:lnTo>
                    <a:pt x="116" y="368"/>
                  </a:lnTo>
                  <a:lnTo>
                    <a:pt x="116" y="368"/>
                  </a:lnTo>
                  <a:lnTo>
                    <a:pt x="114" y="366"/>
                  </a:lnTo>
                  <a:lnTo>
                    <a:pt x="114" y="364"/>
                  </a:lnTo>
                  <a:lnTo>
                    <a:pt x="114" y="364"/>
                  </a:lnTo>
                  <a:lnTo>
                    <a:pt x="112" y="364"/>
                  </a:lnTo>
                  <a:lnTo>
                    <a:pt x="110" y="362"/>
                  </a:lnTo>
                  <a:lnTo>
                    <a:pt x="110" y="362"/>
                  </a:lnTo>
                  <a:lnTo>
                    <a:pt x="110" y="364"/>
                  </a:lnTo>
                  <a:lnTo>
                    <a:pt x="108" y="364"/>
                  </a:lnTo>
                  <a:lnTo>
                    <a:pt x="108" y="366"/>
                  </a:lnTo>
                  <a:lnTo>
                    <a:pt x="106" y="364"/>
                  </a:lnTo>
                  <a:lnTo>
                    <a:pt x="106" y="362"/>
                  </a:lnTo>
                  <a:lnTo>
                    <a:pt x="106" y="362"/>
                  </a:lnTo>
                  <a:lnTo>
                    <a:pt x="106" y="360"/>
                  </a:lnTo>
                  <a:lnTo>
                    <a:pt x="106" y="360"/>
                  </a:lnTo>
                  <a:lnTo>
                    <a:pt x="106" y="358"/>
                  </a:lnTo>
                  <a:lnTo>
                    <a:pt x="104" y="358"/>
                  </a:lnTo>
                  <a:lnTo>
                    <a:pt x="104" y="356"/>
                  </a:lnTo>
                  <a:lnTo>
                    <a:pt x="104" y="356"/>
                  </a:lnTo>
                  <a:lnTo>
                    <a:pt x="104" y="354"/>
                  </a:lnTo>
                  <a:lnTo>
                    <a:pt x="104" y="354"/>
                  </a:lnTo>
                  <a:lnTo>
                    <a:pt x="104" y="354"/>
                  </a:lnTo>
                  <a:lnTo>
                    <a:pt x="104" y="354"/>
                  </a:lnTo>
                  <a:lnTo>
                    <a:pt x="104" y="354"/>
                  </a:lnTo>
                  <a:lnTo>
                    <a:pt x="102" y="352"/>
                  </a:lnTo>
                  <a:lnTo>
                    <a:pt x="102" y="352"/>
                  </a:lnTo>
                  <a:lnTo>
                    <a:pt x="102" y="352"/>
                  </a:lnTo>
                  <a:lnTo>
                    <a:pt x="100" y="350"/>
                  </a:lnTo>
                  <a:lnTo>
                    <a:pt x="100" y="350"/>
                  </a:lnTo>
                  <a:lnTo>
                    <a:pt x="100" y="350"/>
                  </a:lnTo>
                  <a:lnTo>
                    <a:pt x="100" y="350"/>
                  </a:lnTo>
                  <a:lnTo>
                    <a:pt x="100" y="350"/>
                  </a:lnTo>
                  <a:lnTo>
                    <a:pt x="98" y="346"/>
                  </a:lnTo>
                  <a:lnTo>
                    <a:pt x="98" y="344"/>
                  </a:lnTo>
                  <a:lnTo>
                    <a:pt x="96" y="344"/>
                  </a:lnTo>
                  <a:lnTo>
                    <a:pt x="96" y="344"/>
                  </a:lnTo>
                  <a:lnTo>
                    <a:pt x="96" y="344"/>
                  </a:lnTo>
                  <a:lnTo>
                    <a:pt x="98" y="344"/>
                  </a:lnTo>
                  <a:lnTo>
                    <a:pt x="98" y="344"/>
                  </a:lnTo>
                  <a:lnTo>
                    <a:pt x="100" y="344"/>
                  </a:lnTo>
                  <a:lnTo>
                    <a:pt x="100" y="344"/>
                  </a:lnTo>
                  <a:lnTo>
                    <a:pt x="100" y="344"/>
                  </a:lnTo>
                  <a:lnTo>
                    <a:pt x="100" y="344"/>
                  </a:lnTo>
                  <a:lnTo>
                    <a:pt x="100" y="342"/>
                  </a:lnTo>
                  <a:lnTo>
                    <a:pt x="102" y="342"/>
                  </a:lnTo>
                  <a:lnTo>
                    <a:pt x="102" y="342"/>
                  </a:lnTo>
                  <a:lnTo>
                    <a:pt x="102" y="344"/>
                  </a:lnTo>
                  <a:lnTo>
                    <a:pt x="102" y="344"/>
                  </a:lnTo>
                  <a:lnTo>
                    <a:pt x="102" y="346"/>
                  </a:lnTo>
                  <a:lnTo>
                    <a:pt x="102" y="346"/>
                  </a:lnTo>
                  <a:lnTo>
                    <a:pt x="102" y="346"/>
                  </a:lnTo>
                  <a:lnTo>
                    <a:pt x="104" y="348"/>
                  </a:lnTo>
                  <a:lnTo>
                    <a:pt x="106" y="348"/>
                  </a:lnTo>
                  <a:lnTo>
                    <a:pt x="106" y="346"/>
                  </a:lnTo>
                  <a:lnTo>
                    <a:pt x="108" y="346"/>
                  </a:lnTo>
                  <a:lnTo>
                    <a:pt x="108" y="346"/>
                  </a:lnTo>
                  <a:lnTo>
                    <a:pt x="108" y="344"/>
                  </a:lnTo>
                  <a:lnTo>
                    <a:pt x="108" y="344"/>
                  </a:lnTo>
                  <a:lnTo>
                    <a:pt x="108" y="344"/>
                  </a:lnTo>
                  <a:lnTo>
                    <a:pt x="108" y="344"/>
                  </a:lnTo>
                  <a:lnTo>
                    <a:pt x="110" y="344"/>
                  </a:lnTo>
                  <a:lnTo>
                    <a:pt x="112" y="344"/>
                  </a:lnTo>
                  <a:lnTo>
                    <a:pt x="112" y="342"/>
                  </a:lnTo>
                  <a:lnTo>
                    <a:pt x="112" y="342"/>
                  </a:lnTo>
                  <a:lnTo>
                    <a:pt x="112" y="342"/>
                  </a:lnTo>
                  <a:lnTo>
                    <a:pt x="112" y="342"/>
                  </a:lnTo>
                  <a:lnTo>
                    <a:pt x="112" y="342"/>
                  </a:lnTo>
                  <a:lnTo>
                    <a:pt x="112" y="340"/>
                  </a:lnTo>
                  <a:lnTo>
                    <a:pt x="110" y="338"/>
                  </a:lnTo>
                  <a:lnTo>
                    <a:pt x="110" y="338"/>
                  </a:lnTo>
                  <a:lnTo>
                    <a:pt x="110" y="338"/>
                  </a:lnTo>
                  <a:lnTo>
                    <a:pt x="108" y="338"/>
                  </a:lnTo>
                  <a:lnTo>
                    <a:pt x="108" y="338"/>
                  </a:lnTo>
                  <a:lnTo>
                    <a:pt x="108" y="336"/>
                  </a:lnTo>
                  <a:lnTo>
                    <a:pt x="108" y="334"/>
                  </a:lnTo>
                  <a:lnTo>
                    <a:pt x="106" y="334"/>
                  </a:lnTo>
                  <a:lnTo>
                    <a:pt x="106" y="334"/>
                  </a:lnTo>
                  <a:lnTo>
                    <a:pt x="106" y="334"/>
                  </a:lnTo>
                  <a:lnTo>
                    <a:pt x="106" y="332"/>
                  </a:lnTo>
                  <a:lnTo>
                    <a:pt x="104" y="332"/>
                  </a:lnTo>
                  <a:lnTo>
                    <a:pt x="104" y="332"/>
                  </a:lnTo>
                  <a:lnTo>
                    <a:pt x="104" y="332"/>
                  </a:lnTo>
                  <a:lnTo>
                    <a:pt x="102" y="332"/>
                  </a:lnTo>
                  <a:lnTo>
                    <a:pt x="100" y="330"/>
                  </a:lnTo>
                  <a:lnTo>
                    <a:pt x="100" y="330"/>
                  </a:lnTo>
                  <a:lnTo>
                    <a:pt x="100" y="330"/>
                  </a:lnTo>
                  <a:lnTo>
                    <a:pt x="100" y="330"/>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8"/>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0" y="326"/>
                  </a:lnTo>
                  <a:lnTo>
                    <a:pt x="102" y="326"/>
                  </a:lnTo>
                  <a:lnTo>
                    <a:pt x="102" y="326"/>
                  </a:lnTo>
                  <a:lnTo>
                    <a:pt x="102" y="326"/>
                  </a:lnTo>
                  <a:lnTo>
                    <a:pt x="102" y="326"/>
                  </a:lnTo>
                  <a:lnTo>
                    <a:pt x="102" y="326"/>
                  </a:lnTo>
                  <a:lnTo>
                    <a:pt x="100" y="326"/>
                  </a:lnTo>
                  <a:lnTo>
                    <a:pt x="100" y="326"/>
                  </a:lnTo>
                  <a:lnTo>
                    <a:pt x="100" y="326"/>
                  </a:lnTo>
                  <a:lnTo>
                    <a:pt x="100" y="324"/>
                  </a:lnTo>
                  <a:lnTo>
                    <a:pt x="100" y="324"/>
                  </a:lnTo>
                  <a:lnTo>
                    <a:pt x="100" y="324"/>
                  </a:lnTo>
                  <a:lnTo>
                    <a:pt x="100" y="324"/>
                  </a:lnTo>
                  <a:lnTo>
                    <a:pt x="100" y="324"/>
                  </a:lnTo>
                  <a:lnTo>
                    <a:pt x="100" y="324"/>
                  </a:lnTo>
                  <a:lnTo>
                    <a:pt x="100" y="324"/>
                  </a:lnTo>
                  <a:lnTo>
                    <a:pt x="100" y="324"/>
                  </a:lnTo>
                  <a:lnTo>
                    <a:pt x="100" y="324"/>
                  </a:lnTo>
                  <a:lnTo>
                    <a:pt x="100" y="324"/>
                  </a:lnTo>
                  <a:lnTo>
                    <a:pt x="100" y="324"/>
                  </a:lnTo>
                  <a:lnTo>
                    <a:pt x="100" y="324"/>
                  </a:lnTo>
                  <a:lnTo>
                    <a:pt x="100" y="322"/>
                  </a:lnTo>
                  <a:lnTo>
                    <a:pt x="100" y="322"/>
                  </a:lnTo>
                  <a:lnTo>
                    <a:pt x="98" y="322"/>
                  </a:lnTo>
                  <a:lnTo>
                    <a:pt x="98" y="322"/>
                  </a:lnTo>
                  <a:lnTo>
                    <a:pt x="98" y="322"/>
                  </a:lnTo>
                  <a:lnTo>
                    <a:pt x="98" y="322"/>
                  </a:lnTo>
                  <a:lnTo>
                    <a:pt x="98" y="322"/>
                  </a:lnTo>
                  <a:lnTo>
                    <a:pt x="98" y="322"/>
                  </a:lnTo>
                  <a:lnTo>
                    <a:pt x="98" y="322"/>
                  </a:lnTo>
                  <a:lnTo>
                    <a:pt x="98" y="322"/>
                  </a:lnTo>
                  <a:lnTo>
                    <a:pt x="98" y="322"/>
                  </a:lnTo>
                  <a:lnTo>
                    <a:pt x="98" y="322"/>
                  </a:lnTo>
                  <a:lnTo>
                    <a:pt x="98" y="322"/>
                  </a:lnTo>
                  <a:lnTo>
                    <a:pt x="98" y="320"/>
                  </a:lnTo>
                  <a:lnTo>
                    <a:pt x="98" y="320"/>
                  </a:lnTo>
                  <a:lnTo>
                    <a:pt x="98" y="320"/>
                  </a:lnTo>
                  <a:lnTo>
                    <a:pt x="98" y="320"/>
                  </a:lnTo>
                  <a:lnTo>
                    <a:pt x="98" y="320"/>
                  </a:lnTo>
                  <a:lnTo>
                    <a:pt x="98" y="320"/>
                  </a:lnTo>
                  <a:lnTo>
                    <a:pt x="98" y="320"/>
                  </a:lnTo>
                  <a:lnTo>
                    <a:pt x="98" y="320"/>
                  </a:lnTo>
                  <a:lnTo>
                    <a:pt x="98" y="320"/>
                  </a:lnTo>
                  <a:lnTo>
                    <a:pt x="98" y="320"/>
                  </a:lnTo>
                  <a:lnTo>
                    <a:pt x="98" y="320"/>
                  </a:lnTo>
                  <a:lnTo>
                    <a:pt x="98" y="320"/>
                  </a:lnTo>
                  <a:lnTo>
                    <a:pt x="98"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0" y="320"/>
                  </a:lnTo>
                  <a:lnTo>
                    <a:pt x="102" y="320"/>
                  </a:lnTo>
                  <a:lnTo>
                    <a:pt x="102" y="320"/>
                  </a:lnTo>
                  <a:lnTo>
                    <a:pt x="102" y="320"/>
                  </a:lnTo>
                  <a:lnTo>
                    <a:pt x="102" y="320"/>
                  </a:lnTo>
                  <a:lnTo>
                    <a:pt x="102" y="320"/>
                  </a:lnTo>
                  <a:lnTo>
                    <a:pt x="102" y="320"/>
                  </a:lnTo>
                  <a:lnTo>
                    <a:pt x="102" y="320"/>
                  </a:lnTo>
                  <a:lnTo>
                    <a:pt x="102" y="320"/>
                  </a:lnTo>
                  <a:lnTo>
                    <a:pt x="102" y="320"/>
                  </a:lnTo>
                  <a:lnTo>
                    <a:pt x="102" y="320"/>
                  </a:lnTo>
                  <a:lnTo>
                    <a:pt x="102" y="320"/>
                  </a:lnTo>
                  <a:lnTo>
                    <a:pt x="102" y="320"/>
                  </a:lnTo>
                  <a:lnTo>
                    <a:pt x="104" y="320"/>
                  </a:lnTo>
                  <a:lnTo>
                    <a:pt x="104" y="320"/>
                  </a:lnTo>
                  <a:lnTo>
                    <a:pt x="104" y="320"/>
                  </a:lnTo>
                  <a:lnTo>
                    <a:pt x="104" y="320"/>
                  </a:lnTo>
                  <a:lnTo>
                    <a:pt x="104" y="320"/>
                  </a:lnTo>
                  <a:lnTo>
                    <a:pt x="104" y="320"/>
                  </a:lnTo>
                  <a:lnTo>
                    <a:pt x="104" y="320"/>
                  </a:lnTo>
                  <a:lnTo>
                    <a:pt x="104" y="320"/>
                  </a:lnTo>
                  <a:lnTo>
                    <a:pt x="104" y="320"/>
                  </a:lnTo>
                  <a:lnTo>
                    <a:pt x="104" y="320"/>
                  </a:lnTo>
                  <a:lnTo>
                    <a:pt x="106" y="320"/>
                  </a:lnTo>
                  <a:lnTo>
                    <a:pt x="106" y="320"/>
                  </a:lnTo>
                  <a:lnTo>
                    <a:pt x="106" y="320"/>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8"/>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6"/>
                  </a:lnTo>
                  <a:lnTo>
                    <a:pt x="106" y="314"/>
                  </a:lnTo>
                  <a:lnTo>
                    <a:pt x="106" y="314"/>
                  </a:lnTo>
                  <a:lnTo>
                    <a:pt x="106" y="314"/>
                  </a:lnTo>
                  <a:lnTo>
                    <a:pt x="106" y="314"/>
                  </a:lnTo>
                  <a:lnTo>
                    <a:pt x="106" y="314"/>
                  </a:lnTo>
                  <a:lnTo>
                    <a:pt x="104" y="314"/>
                  </a:lnTo>
                  <a:lnTo>
                    <a:pt x="104" y="314"/>
                  </a:lnTo>
                  <a:lnTo>
                    <a:pt x="104" y="314"/>
                  </a:lnTo>
                  <a:lnTo>
                    <a:pt x="104" y="314"/>
                  </a:lnTo>
                  <a:lnTo>
                    <a:pt x="104" y="314"/>
                  </a:lnTo>
                  <a:lnTo>
                    <a:pt x="104" y="312"/>
                  </a:lnTo>
                  <a:lnTo>
                    <a:pt x="104" y="312"/>
                  </a:lnTo>
                  <a:lnTo>
                    <a:pt x="104" y="312"/>
                  </a:lnTo>
                  <a:lnTo>
                    <a:pt x="104" y="312"/>
                  </a:lnTo>
                  <a:lnTo>
                    <a:pt x="104" y="312"/>
                  </a:lnTo>
                  <a:lnTo>
                    <a:pt x="106" y="312"/>
                  </a:lnTo>
                  <a:lnTo>
                    <a:pt x="106" y="312"/>
                  </a:lnTo>
                  <a:lnTo>
                    <a:pt x="106" y="312"/>
                  </a:lnTo>
                  <a:lnTo>
                    <a:pt x="106" y="312"/>
                  </a:lnTo>
                  <a:lnTo>
                    <a:pt x="106" y="312"/>
                  </a:lnTo>
                  <a:lnTo>
                    <a:pt x="106" y="312"/>
                  </a:lnTo>
                  <a:lnTo>
                    <a:pt x="106" y="314"/>
                  </a:lnTo>
                  <a:lnTo>
                    <a:pt x="106" y="314"/>
                  </a:lnTo>
                  <a:lnTo>
                    <a:pt x="106" y="314"/>
                  </a:lnTo>
                  <a:lnTo>
                    <a:pt x="106" y="314"/>
                  </a:lnTo>
                  <a:lnTo>
                    <a:pt x="108" y="314"/>
                  </a:lnTo>
                  <a:lnTo>
                    <a:pt x="108" y="314"/>
                  </a:lnTo>
                  <a:lnTo>
                    <a:pt x="108" y="312"/>
                  </a:lnTo>
                  <a:lnTo>
                    <a:pt x="108" y="312"/>
                  </a:lnTo>
                  <a:lnTo>
                    <a:pt x="108" y="312"/>
                  </a:lnTo>
                  <a:lnTo>
                    <a:pt x="108" y="312"/>
                  </a:lnTo>
                  <a:lnTo>
                    <a:pt x="108" y="312"/>
                  </a:lnTo>
                  <a:lnTo>
                    <a:pt x="108" y="312"/>
                  </a:lnTo>
                  <a:lnTo>
                    <a:pt x="108" y="312"/>
                  </a:lnTo>
                  <a:lnTo>
                    <a:pt x="108" y="312"/>
                  </a:lnTo>
                  <a:lnTo>
                    <a:pt x="108" y="312"/>
                  </a:lnTo>
                  <a:lnTo>
                    <a:pt x="108" y="312"/>
                  </a:lnTo>
                  <a:lnTo>
                    <a:pt x="108" y="312"/>
                  </a:lnTo>
                  <a:lnTo>
                    <a:pt x="108" y="312"/>
                  </a:lnTo>
                  <a:lnTo>
                    <a:pt x="106" y="312"/>
                  </a:lnTo>
                  <a:lnTo>
                    <a:pt x="106" y="312"/>
                  </a:lnTo>
                  <a:lnTo>
                    <a:pt x="106" y="312"/>
                  </a:lnTo>
                  <a:lnTo>
                    <a:pt x="106" y="312"/>
                  </a:lnTo>
                  <a:lnTo>
                    <a:pt x="106" y="312"/>
                  </a:lnTo>
                  <a:lnTo>
                    <a:pt x="106"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10"/>
                  </a:lnTo>
                  <a:lnTo>
                    <a:pt x="108" y="308"/>
                  </a:lnTo>
                  <a:lnTo>
                    <a:pt x="108" y="308"/>
                  </a:lnTo>
                  <a:lnTo>
                    <a:pt x="108" y="308"/>
                  </a:lnTo>
                  <a:lnTo>
                    <a:pt x="108" y="308"/>
                  </a:lnTo>
                  <a:lnTo>
                    <a:pt x="108" y="308"/>
                  </a:lnTo>
                  <a:lnTo>
                    <a:pt x="110" y="308"/>
                  </a:lnTo>
                  <a:lnTo>
                    <a:pt x="110" y="308"/>
                  </a:lnTo>
                  <a:lnTo>
                    <a:pt x="110" y="308"/>
                  </a:lnTo>
                  <a:lnTo>
                    <a:pt x="110" y="308"/>
                  </a:lnTo>
                  <a:lnTo>
                    <a:pt x="110" y="308"/>
                  </a:lnTo>
                  <a:lnTo>
                    <a:pt x="110" y="308"/>
                  </a:lnTo>
                  <a:lnTo>
                    <a:pt x="110" y="308"/>
                  </a:lnTo>
                  <a:lnTo>
                    <a:pt x="108" y="308"/>
                  </a:lnTo>
                  <a:lnTo>
                    <a:pt x="108" y="308"/>
                  </a:lnTo>
                  <a:lnTo>
                    <a:pt x="108" y="306"/>
                  </a:lnTo>
                  <a:lnTo>
                    <a:pt x="108" y="306"/>
                  </a:lnTo>
                  <a:lnTo>
                    <a:pt x="108" y="306"/>
                  </a:lnTo>
                  <a:lnTo>
                    <a:pt x="108" y="306"/>
                  </a:lnTo>
                  <a:lnTo>
                    <a:pt x="108" y="306"/>
                  </a:lnTo>
                  <a:lnTo>
                    <a:pt x="108" y="306"/>
                  </a:lnTo>
                  <a:lnTo>
                    <a:pt x="108" y="306"/>
                  </a:lnTo>
                  <a:lnTo>
                    <a:pt x="108" y="306"/>
                  </a:lnTo>
                  <a:lnTo>
                    <a:pt x="108" y="306"/>
                  </a:lnTo>
                  <a:lnTo>
                    <a:pt x="108" y="304"/>
                  </a:lnTo>
                  <a:lnTo>
                    <a:pt x="108" y="304"/>
                  </a:lnTo>
                  <a:lnTo>
                    <a:pt x="108" y="304"/>
                  </a:lnTo>
                  <a:lnTo>
                    <a:pt x="108" y="304"/>
                  </a:lnTo>
                  <a:lnTo>
                    <a:pt x="108" y="304"/>
                  </a:lnTo>
                  <a:lnTo>
                    <a:pt x="108" y="304"/>
                  </a:lnTo>
                  <a:lnTo>
                    <a:pt x="108" y="304"/>
                  </a:lnTo>
                  <a:lnTo>
                    <a:pt x="108" y="304"/>
                  </a:lnTo>
                  <a:lnTo>
                    <a:pt x="108" y="304"/>
                  </a:lnTo>
                  <a:lnTo>
                    <a:pt x="108" y="304"/>
                  </a:lnTo>
                  <a:lnTo>
                    <a:pt x="108" y="304"/>
                  </a:lnTo>
                  <a:lnTo>
                    <a:pt x="108" y="304"/>
                  </a:lnTo>
                  <a:lnTo>
                    <a:pt x="110" y="304"/>
                  </a:lnTo>
                  <a:lnTo>
                    <a:pt x="110" y="304"/>
                  </a:lnTo>
                  <a:lnTo>
                    <a:pt x="110" y="304"/>
                  </a:lnTo>
                  <a:lnTo>
                    <a:pt x="110" y="304"/>
                  </a:lnTo>
                  <a:lnTo>
                    <a:pt x="110" y="302"/>
                  </a:lnTo>
                  <a:lnTo>
                    <a:pt x="110" y="302"/>
                  </a:lnTo>
                  <a:lnTo>
                    <a:pt x="108" y="302"/>
                  </a:lnTo>
                  <a:lnTo>
                    <a:pt x="108" y="302"/>
                  </a:lnTo>
                  <a:lnTo>
                    <a:pt x="108" y="302"/>
                  </a:lnTo>
                  <a:lnTo>
                    <a:pt x="108" y="302"/>
                  </a:lnTo>
                  <a:lnTo>
                    <a:pt x="108" y="302"/>
                  </a:lnTo>
                  <a:lnTo>
                    <a:pt x="108" y="302"/>
                  </a:lnTo>
                  <a:lnTo>
                    <a:pt x="108" y="302"/>
                  </a:lnTo>
                  <a:lnTo>
                    <a:pt x="108" y="302"/>
                  </a:lnTo>
                  <a:lnTo>
                    <a:pt x="108" y="302"/>
                  </a:lnTo>
                  <a:lnTo>
                    <a:pt x="108" y="302"/>
                  </a:lnTo>
                  <a:lnTo>
                    <a:pt x="108" y="300"/>
                  </a:lnTo>
                  <a:lnTo>
                    <a:pt x="108" y="300"/>
                  </a:lnTo>
                  <a:lnTo>
                    <a:pt x="110" y="300"/>
                  </a:lnTo>
                  <a:lnTo>
                    <a:pt x="110" y="300"/>
                  </a:lnTo>
                  <a:lnTo>
                    <a:pt x="110" y="300"/>
                  </a:lnTo>
                  <a:lnTo>
                    <a:pt x="110" y="300"/>
                  </a:lnTo>
                  <a:lnTo>
                    <a:pt x="110" y="300"/>
                  </a:lnTo>
                  <a:lnTo>
                    <a:pt x="110" y="300"/>
                  </a:lnTo>
                  <a:lnTo>
                    <a:pt x="110" y="300"/>
                  </a:lnTo>
                  <a:lnTo>
                    <a:pt x="110" y="298"/>
                  </a:lnTo>
                  <a:lnTo>
                    <a:pt x="110" y="298"/>
                  </a:lnTo>
                  <a:lnTo>
                    <a:pt x="110" y="298"/>
                  </a:lnTo>
                  <a:lnTo>
                    <a:pt x="110" y="298"/>
                  </a:lnTo>
                  <a:lnTo>
                    <a:pt x="110" y="298"/>
                  </a:lnTo>
                  <a:lnTo>
                    <a:pt x="110" y="298"/>
                  </a:lnTo>
                  <a:lnTo>
                    <a:pt x="110" y="296"/>
                  </a:lnTo>
                  <a:lnTo>
                    <a:pt x="110" y="296"/>
                  </a:lnTo>
                  <a:lnTo>
                    <a:pt x="110" y="296"/>
                  </a:lnTo>
                  <a:lnTo>
                    <a:pt x="110" y="296"/>
                  </a:lnTo>
                  <a:lnTo>
                    <a:pt x="110" y="296"/>
                  </a:lnTo>
                  <a:lnTo>
                    <a:pt x="110" y="296"/>
                  </a:lnTo>
                  <a:lnTo>
                    <a:pt x="110" y="294"/>
                  </a:lnTo>
                  <a:lnTo>
                    <a:pt x="110" y="294"/>
                  </a:lnTo>
                  <a:lnTo>
                    <a:pt x="110" y="294"/>
                  </a:lnTo>
                  <a:lnTo>
                    <a:pt x="110" y="294"/>
                  </a:lnTo>
                  <a:lnTo>
                    <a:pt x="110" y="294"/>
                  </a:lnTo>
                  <a:lnTo>
                    <a:pt x="110" y="294"/>
                  </a:lnTo>
                  <a:lnTo>
                    <a:pt x="110" y="294"/>
                  </a:lnTo>
                  <a:lnTo>
                    <a:pt x="110" y="294"/>
                  </a:lnTo>
                  <a:lnTo>
                    <a:pt x="110" y="294"/>
                  </a:lnTo>
                  <a:lnTo>
                    <a:pt x="108" y="294"/>
                  </a:lnTo>
                  <a:lnTo>
                    <a:pt x="108" y="294"/>
                  </a:lnTo>
                  <a:lnTo>
                    <a:pt x="108" y="294"/>
                  </a:lnTo>
                  <a:lnTo>
                    <a:pt x="108" y="294"/>
                  </a:lnTo>
                  <a:lnTo>
                    <a:pt x="108" y="294"/>
                  </a:lnTo>
                  <a:lnTo>
                    <a:pt x="108" y="294"/>
                  </a:lnTo>
                  <a:lnTo>
                    <a:pt x="108" y="294"/>
                  </a:lnTo>
                  <a:lnTo>
                    <a:pt x="108" y="294"/>
                  </a:lnTo>
                  <a:lnTo>
                    <a:pt x="108" y="294"/>
                  </a:lnTo>
                  <a:lnTo>
                    <a:pt x="108" y="294"/>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8" y="296"/>
                  </a:lnTo>
                  <a:lnTo>
                    <a:pt x="106" y="296"/>
                  </a:lnTo>
                  <a:lnTo>
                    <a:pt x="106" y="296"/>
                  </a:lnTo>
                  <a:lnTo>
                    <a:pt x="106" y="296"/>
                  </a:lnTo>
                  <a:lnTo>
                    <a:pt x="106" y="294"/>
                  </a:lnTo>
                  <a:lnTo>
                    <a:pt x="106" y="294"/>
                  </a:lnTo>
                  <a:lnTo>
                    <a:pt x="106" y="294"/>
                  </a:lnTo>
                  <a:lnTo>
                    <a:pt x="106" y="294"/>
                  </a:lnTo>
                  <a:lnTo>
                    <a:pt x="106" y="294"/>
                  </a:lnTo>
                  <a:lnTo>
                    <a:pt x="106" y="294"/>
                  </a:lnTo>
                  <a:lnTo>
                    <a:pt x="106"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4"/>
                  </a:lnTo>
                  <a:lnTo>
                    <a:pt x="104" y="292"/>
                  </a:lnTo>
                  <a:lnTo>
                    <a:pt x="104" y="292"/>
                  </a:lnTo>
                  <a:lnTo>
                    <a:pt x="102" y="292"/>
                  </a:lnTo>
                  <a:lnTo>
                    <a:pt x="102" y="292"/>
                  </a:lnTo>
                  <a:lnTo>
                    <a:pt x="102" y="292"/>
                  </a:lnTo>
                  <a:lnTo>
                    <a:pt x="102" y="292"/>
                  </a:lnTo>
                  <a:lnTo>
                    <a:pt x="102" y="292"/>
                  </a:lnTo>
                  <a:lnTo>
                    <a:pt x="102" y="292"/>
                  </a:lnTo>
                  <a:lnTo>
                    <a:pt x="102" y="292"/>
                  </a:lnTo>
                  <a:lnTo>
                    <a:pt x="102" y="292"/>
                  </a:lnTo>
                  <a:lnTo>
                    <a:pt x="102" y="292"/>
                  </a:lnTo>
                  <a:lnTo>
                    <a:pt x="102" y="292"/>
                  </a:lnTo>
                  <a:lnTo>
                    <a:pt x="102" y="292"/>
                  </a:lnTo>
                  <a:lnTo>
                    <a:pt x="102" y="292"/>
                  </a:lnTo>
                  <a:lnTo>
                    <a:pt x="100" y="292"/>
                  </a:lnTo>
                  <a:lnTo>
                    <a:pt x="100" y="292"/>
                  </a:lnTo>
                  <a:lnTo>
                    <a:pt x="100" y="292"/>
                  </a:lnTo>
                  <a:lnTo>
                    <a:pt x="100" y="292"/>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100" y="290"/>
                  </a:lnTo>
                  <a:lnTo>
                    <a:pt x="98" y="290"/>
                  </a:lnTo>
                  <a:lnTo>
                    <a:pt x="98" y="288"/>
                  </a:lnTo>
                  <a:lnTo>
                    <a:pt x="98" y="288"/>
                  </a:lnTo>
                  <a:lnTo>
                    <a:pt x="98" y="288"/>
                  </a:lnTo>
                  <a:lnTo>
                    <a:pt x="98" y="288"/>
                  </a:lnTo>
                  <a:lnTo>
                    <a:pt x="98" y="288"/>
                  </a:lnTo>
                  <a:lnTo>
                    <a:pt x="98" y="288"/>
                  </a:lnTo>
                  <a:lnTo>
                    <a:pt x="98" y="288"/>
                  </a:lnTo>
                  <a:lnTo>
                    <a:pt x="98" y="290"/>
                  </a:lnTo>
                  <a:lnTo>
                    <a:pt x="98" y="290"/>
                  </a:lnTo>
                  <a:lnTo>
                    <a:pt x="98" y="290"/>
                  </a:lnTo>
                  <a:lnTo>
                    <a:pt x="98" y="290"/>
                  </a:lnTo>
                  <a:lnTo>
                    <a:pt x="98" y="290"/>
                  </a:lnTo>
                  <a:lnTo>
                    <a:pt x="98" y="290"/>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6" y="288"/>
                  </a:lnTo>
                  <a:lnTo>
                    <a:pt x="94" y="286"/>
                  </a:lnTo>
                  <a:lnTo>
                    <a:pt x="94" y="286"/>
                  </a:lnTo>
                  <a:lnTo>
                    <a:pt x="94" y="286"/>
                  </a:lnTo>
                  <a:lnTo>
                    <a:pt x="94" y="288"/>
                  </a:lnTo>
                  <a:lnTo>
                    <a:pt x="94" y="288"/>
                  </a:lnTo>
                  <a:lnTo>
                    <a:pt x="94" y="288"/>
                  </a:lnTo>
                  <a:lnTo>
                    <a:pt x="94" y="288"/>
                  </a:lnTo>
                  <a:lnTo>
                    <a:pt x="94" y="288"/>
                  </a:lnTo>
                  <a:lnTo>
                    <a:pt x="94" y="288"/>
                  </a:lnTo>
                  <a:lnTo>
                    <a:pt x="94" y="288"/>
                  </a:lnTo>
                  <a:lnTo>
                    <a:pt x="94" y="288"/>
                  </a:lnTo>
                  <a:lnTo>
                    <a:pt x="94" y="288"/>
                  </a:lnTo>
                  <a:lnTo>
                    <a:pt x="92" y="288"/>
                  </a:lnTo>
                  <a:lnTo>
                    <a:pt x="92" y="288"/>
                  </a:lnTo>
                  <a:lnTo>
                    <a:pt x="92" y="288"/>
                  </a:lnTo>
                  <a:lnTo>
                    <a:pt x="92" y="288"/>
                  </a:lnTo>
                  <a:lnTo>
                    <a:pt x="92" y="288"/>
                  </a:lnTo>
                  <a:lnTo>
                    <a:pt x="92" y="288"/>
                  </a:lnTo>
                  <a:lnTo>
                    <a:pt x="92" y="288"/>
                  </a:lnTo>
                  <a:lnTo>
                    <a:pt x="92" y="288"/>
                  </a:lnTo>
                  <a:lnTo>
                    <a:pt x="92" y="288"/>
                  </a:lnTo>
                  <a:lnTo>
                    <a:pt x="92" y="288"/>
                  </a:lnTo>
                  <a:lnTo>
                    <a:pt x="90" y="288"/>
                  </a:lnTo>
                  <a:lnTo>
                    <a:pt x="90" y="288"/>
                  </a:lnTo>
                  <a:lnTo>
                    <a:pt x="90" y="288"/>
                  </a:lnTo>
                  <a:lnTo>
                    <a:pt x="90" y="288"/>
                  </a:lnTo>
                  <a:lnTo>
                    <a:pt x="90" y="288"/>
                  </a:lnTo>
                  <a:lnTo>
                    <a:pt x="90" y="288"/>
                  </a:lnTo>
                  <a:lnTo>
                    <a:pt x="90" y="288"/>
                  </a:lnTo>
                  <a:lnTo>
                    <a:pt x="90" y="288"/>
                  </a:lnTo>
                  <a:lnTo>
                    <a:pt x="90" y="288"/>
                  </a:lnTo>
                  <a:lnTo>
                    <a:pt x="90" y="288"/>
                  </a:lnTo>
                  <a:lnTo>
                    <a:pt x="90" y="288"/>
                  </a:lnTo>
                  <a:lnTo>
                    <a:pt x="88" y="288"/>
                  </a:lnTo>
                  <a:lnTo>
                    <a:pt x="88" y="288"/>
                  </a:lnTo>
                  <a:lnTo>
                    <a:pt x="88" y="288"/>
                  </a:lnTo>
                  <a:lnTo>
                    <a:pt x="88" y="288"/>
                  </a:lnTo>
                  <a:lnTo>
                    <a:pt x="88" y="288"/>
                  </a:lnTo>
                  <a:lnTo>
                    <a:pt x="88" y="288"/>
                  </a:lnTo>
                  <a:lnTo>
                    <a:pt x="88" y="288"/>
                  </a:lnTo>
                  <a:lnTo>
                    <a:pt x="88" y="288"/>
                  </a:lnTo>
                  <a:lnTo>
                    <a:pt x="88" y="288"/>
                  </a:lnTo>
                  <a:lnTo>
                    <a:pt x="88" y="288"/>
                  </a:lnTo>
                  <a:lnTo>
                    <a:pt x="88" y="288"/>
                  </a:lnTo>
                  <a:lnTo>
                    <a:pt x="86" y="288"/>
                  </a:lnTo>
                  <a:lnTo>
                    <a:pt x="86" y="288"/>
                  </a:lnTo>
                  <a:lnTo>
                    <a:pt x="86" y="288"/>
                  </a:lnTo>
                  <a:lnTo>
                    <a:pt x="86" y="288"/>
                  </a:lnTo>
                  <a:lnTo>
                    <a:pt x="86" y="288"/>
                  </a:lnTo>
                  <a:lnTo>
                    <a:pt x="86" y="288"/>
                  </a:lnTo>
                  <a:lnTo>
                    <a:pt x="86" y="288"/>
                  </a:lnTo>
                  <a:lnTo>
                    <a:pt x="86" y="288"/>
                  </a:lnTo>
                  <a:lnTo>
                    <a:pt x="86" y="288"/>
                  </a:lnTo>
                  <a:lnTo>
                    <a:pt x="86" y="290"/>
                  </a:lnTo>
                  <a:lnTo>
                    <a:pt x="86" y="290"/>
                  </a:lnTo>
                  <a:lnTo>
                    <a:pt x="86" y="290"/>
                  </a:lnTo>
                  <a:lnTo>
                    <a:pt x="86" y="290"/>
                  </a:lnTo>
                  <a:lnTo>
                    <a:pt x="86" y="290"/>
                  </a:lnTo>
                  <a:lnTo>
                    <a:pt x="86" y="290"/>
                  </a:lnTo>
                  <a:lnTo>
                    <a:pt x="86" y="290"/>
                  </a:lnTo>
                  <a:lnTo>
                    <a:pt x="86" y="290"/>
                  </a:lnTo>
                  <a:lnTo>
                    <a:pt x="86" y="290"/>
                  </a:lnTo>
                  <a:lnTo>
                    <a:pt x="86" y="290"/>
                  </a:lnTo>
                  <a:lnTo>
                    <a:pt x="86" y="290"/>
                  </a:lnTo>
                  <a:lnTo>
                    <a:pt x="86" y="290"/>
                  </a:lnTo>
                  <a:lnTo>
                    <a:pt x="84" y="290"/>
                  </a:lnTo>
                  <a:lnTo>
                    <a:pt x="84" y="290"/>
                  </a:lnTo>
                  <a:lnTo>
                    <a:pt x="84" y="290"/>
                  </a:lnTo>
                  <a:lnTo>
                    <a:pt x="84" y="290"/>
                  </a:lnTo>
                  <a:lnTo>
                    <a:pt x="84" y="290"/>
                  </a:lnTo>
                  <a:lnTo>
                    <a:pt x="84" y="290"/>
                  </a:lnTo>
                  <a:lnTo>
                    <a:pt x="84" y="290"/>
                  </a:lnTo>
                  <a:lnTo>
                    <a:pt x="84" y="292"/>
                  </a:lnTo>
                  <a:lnTo>
                    <a:pt x="84" y="292"/>
                  </a:lnTo>
                  <a:lnTo>
                    <a:pt x="84" y="292"/>
                  </a:lnTo>
                  <a:lnTo>
                    <a:pt x="82" y="292"/>
                  </a:lnTo>
                  <a:lnTo>
                    <a:pt x="82" y="292"/>
                  </a:lnTo>
                  <a:lnTo>
                    <a:pt x="82" y="292"/>
                  </a:lnTo>
                  <a:lnTo>
                    <a:pt x="82" y="292"/>
                  </a:lnTo>
                  <a:lnTo>
                    <a:pt x="82" y="292"/>
                  </a:lnTo>
                  <a:lnTo>
                    <a:pt x="82" y="292"/>
                  </a:lnTo>
                  <a:lnTo>
                    <a:pt x="82" y="292"/>
                  </a:lnTo>
                  <a:lnTo>
                    <a:pt x="82" y="292"/>
                  </a:lnTo>
                  <a:lnTo>
                    <a:pt x="82" y="292"/>
                  </a:lnTo>
                  <a:lnTo>
                    <a:pt x="82" y="292"/>
                  </a:lnTo>
                  <a:lnTo>
                    <a:pt x="82" y="292"/>
                  </a:lnTo>
                  <a:lnTo>
                    <a:pt x="82" y="292"/>
                  </a:lnTo>
                  <a:lnTo>
                    <a:pt x="82" y="292"/>
                  </a:lnTo>
                  <a:lnTo>
                    <a:pt x="80" y="292"/>
                  </a:lnTo>
                  <a:lnTo>
                    <a:pt x="80" y="292"/>
                  </a:lnTo>
                  <a:lnTo>
                    <a:pt x="80" y="292"/>
                  </a:lnTo>
                  <a:lnTo>
                    <a:pt x="80" y="292"/>
                  </a:lnTo>
                  <a:lnTo>
                    <a:pt x="80" y="294"/>
                  </a:lnTo>
                  <a:lnTo>
                    <a:pt x="80" y="294"/>
                  </a:lnTo>
                  <a:lnTo>
                    <a:pt x="80" y="294"/>
                  </a:lnTo>
                  <a:lnTo>
                    <a:pt x="80" y="294"/>
                  </a:lnTo>
                  <a:lnTo>
                    <a:pt x="80" y="294"/>
                  </a:lnTo>
                  <a:lnTo>
                    <a:pt x="80" y="294"/>
                  </a:lnTo>
                  <a:lnTo>
                    <a:pt x="80" y="294"/>
                  </a:lnTo>
                  <a:lnTo>
                    <a:pt x="80" y="294"/>
                  </a:lnTo>
                  <a:lnTo>
                    <a:pt x="80" y="294"/>
                  </a:lnTo>
                  <a:lnTo>
                    <a:pt x="80" y="294"/>
                  </a:lnTo>
                  <a:lnTo>
                    <a:pt x="80" y="294"/>
                  </a:lnTo>
                  <a:lnTo>
                    <a:pt x="80" y="294"/>
                  </a:lnTo>
                  <a:lnTo>
                    <a:pt x="80" y="294"/>
                  </a:lnTo>
                  <a:lnTo>
                    <a:pt x="80" y="294"/>
                  </a:lnTo>
                  <a:lnTo>
                    <a:pt x="78" y="294"/>
                  </a:lnTo>
                  <a:lnTo>
                    <a:pt x="78" y="294"/>
                  </a:lnTo>
                  <a:lnTo>
                    <a:pt x="78" y="294"/>
                  </a:lnTo>
                  <a:lnTo>
                    <a:pt x="78" y="294"/>
                  </a:lnTo>
                  <a:lnTo>
                    <a:pt x="78" y="294"/>
                  </a:lnTo>
                  <a:lnTo>
                    <a:pt x="78" y="294"/>
                  </a:lnTo>
                  <a:lnTo>
                    <a:pt x="78" y="294"/>
                  </a:lnTo>
                  <a:lnTo>
                    <a:pt x="78" y="294"/>
                  </a:lnTo>
                  <a:lnTo>
                    <a:pt x="78" y="294"/>
                  </a:lnTo>
                  <a:lnTo>
                    <a:pt x="78" y="294"/>
                  </a:lnTo>
                  <a:lnTo>
                    <a:pt x="78" y="294"/>
                  </a:lnTo>
                  <a:lnTo>
                    <a:pt x="78" y="296"/>
                  </a:lnTo>
                  <a:lnTo>
                    <a:pt x="78" y="296"/>
                  </a:lnTo>
                  <a:lnTo>
                    <a:pt x="78" y="296"/>
                  </a:lnTo>
                  <a:lnTo>
                    <a:pt x="78" y="296"/>
                  </a:lnTo>
                  <a:lnTo>
                    <a:pt x="76" y="296"/>
                  </a:lnTo>
                  <a:lnTo>
                    <a:pt x="76" y="296"/>
                  </a:lnTo>
                  <a:lnTo>
                    <a:pt x="76" y="296"/>
                  </a:lnTo>
                  <a:lnTo>
                    <a:pt x="76" y="294"/>
                  </a:lnTo>
                  <a:lnTo>
                    <a:pt x="76" y="294"/>
                  </a:lnTo>
                  <a:lnTo>
                    <a:pt x="76" y="296"/>
                  </a:lnTo>
                  <a:lnTo>
                    <a:pt x="74" y="296"/>
                  </a:lnTo>
                  <a:lnTo>
                    <a:pt x="74" y="296"/>
                  </a:lnTo>
                  <a:lnTo>
                    <a:pt x="74" y="296"/>
                  </a:lnTo>
                  <a:lnTo>
                    <a:pt x="72" y="296"/>
                  </a:lnTo>
                  <a:lnTo>
                    <a:pt x="72" y="296"/>
                  </a:lnTo>
                  <a:lnTo>
                    <a:pt x="72" y="296"/>
                  </a:lnTo>
                  <a:lnTo>
                    <a:pt x="72" y="296"/>
                  </a:lnTo>
                  <a:lnTo>
                    <a:pt x="72" y="296"/>
                  </a:lnTo>
                  <a:lnTo>
                    <a:pt x="70" y="296"/>
                  </a:lnTo>
                  <a:lnTo>
                    <a:pt x="70" y="296"/>
                  </a:lnTo>
                  <a:lnTo>
                    <a:pt x="68" y="294"/>
                  </a:lnTo>
                  <a:lnTo>
                    <a:pt x="66" y="294"/>
                  </a:lnTo>
                  <a:lnTo>
                    <a:pt x="62" y="294"/>
                  </a:lnTo>
                  <a:lnTo>
                    <a:pt x="60" y="292"/>
                  </a:lnTo>
                  <a:lnTo>
                    <a:pt x="60" y="292"/>
                  </a:lnTo>
                  <a:lnTo>
                    <a:pt x="60" y="292"/>
                  </a:lnTo>
                  <a:lnTo>
                    <a:pt x="60" y="292"/>
                  </a:lnTo>
                  <a:lnTo>
                    <a:pt x="60" y="292"/>
                  </a:lnTo>
                  <a:lnTo>
                    <a:pt x="58" y="290"/>
                  </a:lnTo>
                  <a:lnTo>
                    <a:pt x="58" y="290"/>
                  </a:lnTo>
                  <a:lnTo>
                    <a:pt x="58" y="290"/>
                  </a:lnTo>
                  <a:lnTo>
                    <a:pt x="58" y="290"/>
                  </a:lnTo>
                  <a:lnTo>
                    <a:pt x="56" y="288"/>
                  </a:lnTo>
                  <a:lnTo>
                    <a:pt x="56" y="290"/>
                  </a:lnTo>
                  <a:lnTo>
                    <a:pt x="54" y="290"/>
                  </a:lnTo>
                  <a:lnTo>
                    <a:pt x="54" y="290"/>
                  </a:lnTo>
                  <a:lnTo>
                    <a:pt x="52" y="290"/>
                  </a:lnTo>
                  <a:lnTo>
                    <a:pt x="52" y="290"/>
                  </a:lnTo>
                  <a:lnTo>
                    <a:pt x="52" y="290"/>
                  </a:lnTo>
                  <a:lnTo>
                    <a:pt x="52" y="288"/>
                  </a:lnTo>
                  <a:lnTo>
                    <a:pt x="52" y="288"/>
                  </a:lnTo>
                  <a:lnTo>
                    <a:pt x="50" y="288"/>
                  </a:lnTo>
                  <a:lnTo>
                    <a:pt x="50" y="286"/>
                  </a:lnTo>
                  <a:lnTo>
                    <a:pt x="50" y="286"/>
                  </a:lnTo>
                  <a:lnTo>
                    <a:pt x="50" y="286"/>
                  </a:lnTo>
                  <a:lnTo>
                    <a:pt x="50" y="286"/>
                  </a:lnTo>
                  <a:lnTo>
                    <a:pt x="48" y="286"/>
                  </a:lnTo>
                  <a:lnTo>
                    <a:pt x="48" y="286"/>
                  </a:lnTo>
                  <a:lnTo>
                    <a:pt x="48" y="286"/>
                  </a:lnTo>
                  <a:lnTo>
                    <a:pt x="48" y="286"/>
                  </a:lnTo>
                  <a:lnTo>
                    <a:pt x="48" y="286"/>
                  </a:lnTo>
                  <a:lnTo>
                    <a:pt x="48" y="284"/>
                  </a:lnTo>
                  <a:lnTo>
                    <a:pt x="48" y="284"/>
                  </a:lnTo>
                  <a:lnTo>
                    <a:pt x="48" y="284"/>
                  </a:lnTo>
                  <a:lnTo>
                    <a:pt x="48" y="282"/>
                  </a:lnTo>
                  <a:lnTo>
                    <a:pt x="46" y="280"/>
                  </a:lnTo>
                  <a:lnTo>
                    <a:pt x="46" y="280"/>
                  </a:lnTo>
                  <a:lnTo>
                    <a:pt x="44" y="276"/>
                  </a:lnTo>
                  <a:lnTo>
                    <a:pt x="44" y="276"/>
                  </a:lnTo>
                  <a:lnTo>
                    <a:pt x="44" y="276"/>
                  </a:lnTo>
                  <a:lnTo>
                    <a:pt x="42" y="274"/>
                  </a:lnTo>
                  <a:lnTo>
                    <a:pt x="42" y="274"/>
                  </a:lnTo>
                  <a:lnTo>
                    <a:pt x="42" y="274"/>
                  </a:lnTo>
                  <a:lnTo>
                    <a:pt x="40" y="274"/>
                  </a:lnTo>
                  <a:lnTo>
                    <a:pt x="40" y="274"/>
                  </a:lnTo>
                  <a:lnTo>
                    <a:pt x="40" y="274"/>
                  </a:lnTo>
                  <a:lnTo>
                    <a:pt x="38" y="274"/>
                  </a:lnTo>
                  <a:lnTo>
                    <a:pt x="38" y="274"/>
                  </a:lnTo>
                  <a:lnTo>
                    <a:pt x="38" y="274"/>
                  </a:lnTo>
                  <a:lnTo>
                    <a:pt x="38" y="274"/>
                  </a:lnTo>
                  <a:lnTo>
                    <a:pt x="38" y="274"/>
                  </a:lnTo>
                  <a:lnTo>
                    <a:pt x="38" y="274"/>
                  </a:lnTo>
                  <a:lnTo>
                    <a:pt x="38" y="272"/>
                  </a:lnTo>
                  <a:lnTo>
                    <a:pt x="36" y="272"/>
                  </a:lnTo>
                  <a:lnTo>
                    <a:pt x="36" y="272"/>
                  </a:lnTo>
                  <a:lnTo>
                    <a:pt x="36" y="272"/>
                  </a:lnTo>
                  <a:lnTo>
                    <a:pt x="36" y="272"/>
                  </a:lnTo>
                  <a:lnTo>
                    <a:pt x="34" y="272"/>
                  </a:lnTo>
                  <a:lnTo>
                    <a:pt x="34" y="270"/>
                  </a:lnTo>
                  <a:lnTo>
                    <a:pt x="34" y="270"/>
                  </a:lnTo>
                  <a:lnTo>
                    <a:pt x="34" y="270"/>
                  </a:lnTo>
                  <a:lnTo>
                    <a:pt x="32" y="270"/>
                  </a:lnTo>
                  <a:lnTo>
                    <a:pt x="30" y="270"/>
                  </a:lnTo>
                  <a:lnTo>
                    <a:pt x="30" y="270"/>
                  </a:lnTo>
                  <a:lnTo>
                    <a:pt x="28" y="270"/>
                  </a:lnTo>
                  <a:lnTo>
                    <a:pt x="26" y="270"/>
                  </a:lnTo>
                  <a:lnTo>
                    <a:pt x="26" y="270"/>
                  </a:lnTo>
                  <a:lnTo>
                    <a:pt x="24" y="270"/>
                  </a:lnTo>
                  <a:lnTo>
                    <a:pt x="24" y="270"/>
                  </a:lnTo>
                  <a:lnTo>
                    <a:pt x="22" y="268"/>
                  </a:lnTo>
                  <a:lnTo>
                    <a:pt x="22" y="268"/>
                  </a:lnTo>
                  <a:lnTo>
                    <a:pt x="22" y="266"/>
                  </a:lnTo>
                  <a:lnTo>
                    <a:pt x="24" y="266"/>
                  </a:lnTo>
                  <a:lnTo>
                    <a:pt x="24" y="266"/>
                  </a:lnTo>
                  <a:lnTo>
                    <a:pt x="26" y="266"/>
                  </a:lnTo>
                  <a:lnTo>
                    <a:pt x="26" y="266"/>
                  </a:lnTo>
                  <a:lnTo>
                    <a:pt x="26" y="266"/>
                  </a:lnTo>
                  <a:lnTo>
                    <a:pt x="26" y="266"/>
                  </a:lnTo>
                  <a:lnTo>
                    <a:pt x="28" y="266"/>
                  </a:lnTo>
                  <a:lnTo>
                    <a:pt x="28" y="266"/>
                  </a:lnTo>
                  <a:lnTo>
                    <a:pt x="30" y="264"/>
                  </a:lnTo>
                  <a:lnTo>
                    <a:pt x="30" y="264"/>
                  </a:lnTo>
                  <a:lnTo>
                    <a:pt x="32" y="264"/>
                  </a:lnTo>
                  <a:lnTo>
                    <a:pt x="30" y="262"/>
                  </a:lnTo>
                  <a:lnTo>
                    <a:pt x="28" y="262"/>
                  </a:lnTo>
                  <a:lnTo>
                    <a:pt x="28" y="260"/>
                  </a:lnTo>
                  <a:lnTo>
                    <a:pt x="26" y="260"/>
                  </a:lnTo>
                  <a:lnTo>
                    <a:pt x="26" y="260"/>
                  </a:lnTo>
                  <a:lnTo>
                    <a:pt x="26" y="260"/>
                  </a:lnTo>
                  <a:lnTo>
                    <a:pt x="26" y="260"/>
                  </a:lnTo>
                  <a:lnTo>
                    <a:pt x="26" y="258"/>
                  </a:lnTo>
                  <a:lnTo>
                    <a:pt x="26" y="258"/>
                  </a:lnTo>
                  <a:lnTo>
                    <a:pt x="26" y="256"/>
                  </a:lnTo>
                  <a:lnTo>
                    <a:pt x="26" y="256"/>
                  </a:lnTo>
                  <a:lnTo>
                    <a:pt x="26" y="256"/>
                  </a:lnTo>
                  <a:lnTo>
                    <a:pt x="26" y="254"/>
                  </a:lnTo>
                  <a:lnTo>
                    <a:pt x="24" y="254"/>
                  </a:lnTo>
                  <a:lnTo>
                    <a:pt x="24" y="254"/>
                  </a:lnTo>
                  <a:lnTo>
                    <a:pt x="24" y="252"/>
                  </a:lnTo>
                  <a:lnTo>
                    <a:pt x="24" y="252"/>
                  </a:lnTo>
                  <a:lnTo>
                    <a:pt x="24" y="252"/>
                  </a:lnTo>
                  <a:lnTo>
                    <a:pt x="22" y="250"/>
                  </a:lnTo>
                  <a:lnTo>
                    <a:pt x="22" y="248"/>
                  </a:lnTo>
                  <a:lnTo>
                    <a:pt x="22" y="248"/>
                  </a:lnTo>
                  <a:lnTo>
                    <a:pt x="22" y="248"/>
                  </a:lnTo>
                  <a:lnTo>
                    <a:pt x="22" y="248"/>
                  </a:lnTo>
                  <a:lnTo>
                    <a:pt x="22" y="248"/>
                  </a:lnTo>
                  <a:lnTo>
                    <a:pt x="22" y="246"/>
                  </a:lnTo>
                  <a:lnTo>
                    <a:pt x="22" y="246"/>
                  </a:lnTo>
                  <a:lnTo>
                    <a:pt x="20" y="244"/>
                  </a:lnTo>
                  <a:lnTo>
                    <a:pt x="18" y="244"/>
                  </a:lnTo>
                  <a:lnTo>
                    <a:pt x="14" y="242"/>
                  </a:lnTo>
                  <a:lnTo>
                    <a:pt x="14" y="242"/>
                  </a:lnTo>
                  <a:lnTo>
                    <a:pt x="10" y="242"/>
                  </a:lnTo>
                  <a:lnTo>
                    <a:pt x="10" y="242"/>
                  </a:lnTo>
                  <a:lnTo>
                    <a:pt x="10" y="244"/>
                  </a:lnTo>
                  <a:lnTo>
                    <a:pt x="10" y="244"/>
                  </a:lnTo>
                  <a:lnTo>
                    <a:pt x="10" y="244"/>
                  </a:lnTo>
                  <a:lnTo>
                    <a:pt x="10" y="244"/>
                  </a:lnTo>
                  <a:lnTo>
                    <a:pt x="8" y="244"/>
                  </a:lnTo>
                  <a:lnTo>
                    <a:pt x="8" y="244"/>
                  </a:lnTo>
                  <a:lnTo>
                    <a:pt x="6" y="244"/>
                  </a:lnTo>
                  <a:lnTo>
                    <a:pt x="6" y="244"/>
                  </a:lnTo>
                  <a:lnTo>
                    <a:pt x="6" y="242"/>
                  </a:lnTo>
                  <a:lnTo>
                    <a:pt x="6" y="240"/>
                  </a:lnTo>
                  <a:lnTo>
                    <a:pt x="4" y="240"/>
                  </a:lnTo>
                  <a:lnTo>
                    <a:pt x="4" y="240"/>
                  </a:lnTo>
                  <a:lnTo>
                    <a:pt x="4" y="238"/>
                  </a:lnTo>
                  <a:lnTo>
                    <a:pt x="4" y="238"/>
                  </a:lnTo>
                  <a:lnTo>
                    <a:pt x="4" y="238"/>
                  </a:lnTo>
                  <a:lnTo>
                    <a:pt x="4" y="238"/>
                  </a:lnTo>
                  <a:lnTo>
                    <a:pt x="6" y="238"/>
                  </a:lnTo>
                  <a:lnTo>
                    <a:pt x="6" y="238"/>
                  </a:lnTo>
                  <a:lnTo>
                    <a:pt x="6" y="238"/>
                  </a:lnTo>
                  <a:lnTo>
                    <a:pt x="6" y="238"/>
                  </a:lnTo>
                  <a:lnTo>
                    <a:pt x="4" y="236"/>
                  </a:lnTo>
                  <a:lnTo>
                    <a:pt x="4" y="236"/>
                  </a:lnTo>
                  <a:lnTo>
                    <a:pt x="2" y="234"/>
                  </a:lnTo>
                  <a:lnTo>
                    <a:pt x="2" y="232"/>
                  </a:lnTo>
                  <a:lnTo>
                    <a:pt x="2" y="232"/>
                  </a:lnTo>
                  <a:lnTo>
                    <a:pt x="2" y="232"/>
                  </a:lnTo>
                  <a:lnTo>
                    <a:pt x="2" y="230"/>
                  </a:lnTo>
                  <a:lnTo>
                    <a:pt x="0" y="230"/>
                  </a:lnTo>
                  <a:lnTo>
                    <a:pt x="2" y="230"/>
                  </a:lnTo>
                  <a:lnTo>
                    <a:pt x="2" y="230"/>
                  </a:lnTo>
                  <a:lnTo>
                    <a:pt x="4" y="228"/>
                  </a:lnTo>
                  <a:lnTo>
                    <a:pt x="4" y="228"/>
                  </a:lnTo>
                  <a:lnTo>
                    <a:pt x="4" y="226"/>
                  </a:lnTo>
                  <a:lnTo>
                    <a:pt x="2" y="224"/>
                  </a:lnTo>
                  <a:lnTo>
                    <a:pt x="2" y="224"/>
                  </a:lnTo>
                  <a:lnTo>
                    <a:pt x="2" y="224"/>
                  </a:lnTo>
                  <a:lnTo>
                    <a:pt x="2" y="224"/>
                  </a:lnTo>
                  <a:lnTo>
                    <a:pt x="2" y="220"/>
                  </a:lnTo>
                  <a:lnTo>
                    <a:pt x="2" y="220"/>
                  </a:lnTo>
                  <a:lnTo>
                    <a:pt x="4" y="218"/>
                  </a:lnTo>
                  <a:lnTo>
                    <a:pt x="4" y="218"/>
                  </a:lnTo>
                  <a:lnTo>
                    <a:pt x="6" y="218"/>
                  </a:lnTo>
                  <a:lnTo>
                    <a:pt x="6" y="218"/>
                  </a:lnTo>
                  <a:lnTo>
                    <a:pt x="6" y="218"/>
                  </a:lnTo>
                  <a:lnTo>
                    <a:pt x="6" y="218"/>
                  </a:lnTo>
                  <a:lnTo>
                    <a:pt x="8" y="218"/>
                  </a:lnTo>
                  <a:lnTo>
                    <a:pt x="8" y="218"/>
                  </a:lnTo>
                  <a:lnTo>
                    <a:pt x="8" y="218"/>
                  </a:lnTo>
                  <a:lnTo>
                    <a:pt x="8" y="218"/>
                  </a:lnTo>
                  <a:lnTo>
                    <a:pt x="8" y="216"/>
                  </a:lnTo>
                  <a:lnTo>
                    <a:pt x="10" y="216"/>
                  </a:lnTo>
                  <a:lnTo>
                    <a:pt x="10" y="214"/>
                  </a:lnTo>
                  <a:lnTo>
                    <a:pt x="12" y="214"/>
                  </a:lnTo>
                  <a:lnTo>
                    <a:pt x="12" y="214"/>
                  </a:lnTo>
                  <a:lnTo>
                    <a:pt x="12" y="216"/>
                  </a:lnTo>
                  <a:lnTo>
                    <a:pt x="12" y="216"/>
                  </a:lnTo>
                  <a:lnTo>
                    <a:pt x="12" y="214"/>
                  </a:lnTo>
                  <a:lnTo>
                    <a:pt x="12" y="214"/>
                  </a:lnTo>
                  <a:lnTo>
                    <a:pt x="12" y="214"/>
                  </a:lnTo>
                  <a:lnTo>
                    <a:pt x="12" y="214"/>
                  </a:lnTo>
                  <a:lnTo>
                    <a:pt x="12" y="212"/>
                  </a:lnTo>
                  <a:lnTo>
                    <a:pt x="12" y="212"/>
                  </a:lnTo>
                  <a:lnTo>
                    <a:pt x="12" y="212"/>
                  </a:lnTo>
                  <a:lnTo>
                    <a:pt x="12" y="212"/>
                  </a:lnTo>
                  <a:lnTo>
                    <a:pt x="12" y="212"/>
                  </a:lnTo>
                  <a:lnTo>
                    <a:pt x="12" y="212"/>
                  </a:lnTo>
                  <a:lnTo>
                    <a:pt x="14" y="212"/>
                  </a:lnTo>
                  <a:lnTo>
                    <a:pt x="14" y="212"/>
                  </a:lnTo>
                  <a:lnTo>
                    <a:pt x="14" y="212"/>
                  </a:lnTo>
                  <a:lnTo>
                    <a:pt x="14" y="214"/>
                  </a:lnTo>
                  <a:lnTo>
                    <a:pt x="16" y="214"/>
                  </a:lnTo>
                  <a:lnTo>
                    <a:pt x="18" y="212"/>
                  </a:lnTo>
                  <a:lnTo>
                    <a:pt x="18" y="212"/>
                  </a:lnTo>
                  <a:lnTo>
                    <a:pt x="20" y="210"/>
                  </a:lnTo>
                  <a:lnTo>
                    <a:pt x="20" y="210"/>
                  </a:lnTo>
                  <a:lnTo>
                    <a:pt x="20" y="210"/>
                  </a:lnTo>
                  <a:lnTo>
                    <a:pt x="20" y="210"/>
                  </a:lnTo>
                  <a:lnTo>
                    <a:pt x="22" y="210"/>
                  </a:lnTo>
                  <a:lnTo>
                    <a:pt x="22" y="212"/>
                  </a:lnTo>
                  <a:lnTo>
                    <a:pt x="22" y="212"/>
                  </a:lnTo>
                  <a:lnTo>
                    <a:pt x="24" y="214"/>
                  </a:lnTo>
                  <a:lnTo>
                    <a:pt x="24" y="214"/>
                  </a:lnTo>
                  <a:lnTo>
                    <a:pt x="24" y="216"/>
                  </a:lnTo>
                  <a:lnTo>
                    <a:pt x="24" y="216"/>
                  </a:lnTo>
                  <a:lnTo>
                    <a:pt x="26" y="216"/>
                  </a:lnTo>
                  <a:lnTo>
                    <a:pt x="28" y="216"/>
                  </a:lnTo>
                  <a:lnTo>
                    <a:pt x="28" y="214"/>
                  </a:lnTo>
                  <a:lnTo>
                    <a:pt x="28" y="214"/>
                  </a:lnTo>
                  <a:lnTo>
                    <a:pt x="28" y="214"/>
                  </a:lnTo>
                  <a:lnTo>
                    <a:pt x="28" y="214"/>
                  </a:lnTo>
                  <a:lnTo>
                    <a:pt x="28" y="214"/>
                  </a:lnTo>
                  <a:lnTo>
                    <a:pt x="30" y="214"/>
                  </a:lnTo>
                  <a:lnTo>
                    <a:pt x="32" y="214"/>
                  </a:lnTo>
                  <a:lnTo>
                    <a:pt x="32" y="214"/>
                  </a:lnTo>
                  <a:lnTo>
                    <a:pt x="34" y="214"/>
                  </a:lnTo>
                  <a:lnTo>
                    <a:pt x="34" y="214"/>
                  </a:lnTo>
                  <a:lnTo>
                    <a:pt x="34" y="212"/>
                  </a:lnTo>
                  <a:lnTo>
                    <a:pt x="34" y="212"/>
                  </a:lnTo>
                  <a:lnTo>
                    <a:pt x="34" y="212"/>
                  </a:lnTo>
                  <a:lnTo>
                    <a:pt x="34" y="212"/>
                  </a:lnTo>
                  <a:lnTo>
                    <a:pt x="34" y="212"/>
                  </a:lnTo>
                  <a:lnTo>
                    <a:pt x="34" y="210"/>
                  </a:lnTo>
                  <a:lnTo>
                    <a:pt x="34" y="210"/>
                  </a:lnTo>
                  <a:lnTo>
                    <a:pt x="36" y="210"/>
                  </a:lnTo>
                  <a:lnTo>
                    <a:pt x="34" y="208"/>
                  </a:lnTo>
                  <a:lnTo>
                    <a:pt x="34" y="208"/>
                  </a:lnTo>
                  <a:lnTo>
                    <a:pt x="36" y="204"/>
                  </a:lnTo>
                  <a:lnTo>
                    <a:pt x="36" y="204"/>
                  </a:lnTo>
                  <a:lnTo>
                    <a:pt x="36" y="204"/>
                  </a:lnTo>
                  <a:lnTo>
                    <a:pt x="36" y="204"/>
                  </a:lnTo>
                  <a:lnTo>
                    <a:pt x="38" y="204"/>
                  </a:lnTo>
                  <a:lnTo>
                    <a:pt x="38" y="204"/>
                  </a:lnTo>
                  <a:lnTo>
                    <a:pt x="40" y="204"/>
                  </a:lnTo>
                  <a:lnTo>
                    <a:pt x="40" y="204"/>
                  </a:lnTo>
                  <a:lnTo>
                    <a:pt x="42" y="204"/>
                  </a:lnTo>
                  <a:lnTo>
                    <a:pt x="42" y="204"/>
                  </a:lnTo>
                  <a:lnTo>
                    <a:pt x="42" y="204"/>
                  </a:lnTo>
                  <a:lnTo>
                    <a:pt x="44" y="204"/>
                  </a:lnTo>
                  <a:lnTo>
                    <a:pt x="44" y="204"/>
                  </a:lnTo>
                  <a:lnTo>
                    <a:pt x="44" y="204"/>
                  </a:lnTo>
                  <a:lnTo>
                    <a:pt x="46" y="204"/>
                  </a:lnTo>
                  <a:lnTo>
                    <a:pt x="46" y="204"/>
                  </a:lnTo>
                  <a:lnTo>
                    <a:pt x="48" y="204"/>
                  </a:lnTo>
                  <a:lnTo>
                    <a:pt x="48" y="202"/>
                  </a:lnTo>
                  <a:lnTo>
                    <a:pt x="48" y="202"/>
                  </a:lnTo>
                  <a:lnTo>
                    <a:pt x="50" y="202"/>
                  </a:lnTo>
                  <a:lnTo>
                    <a:pt x="52" y="204"/>
                  </a:lnTo>
                  <a:lnTo>
                    <a:pt x="52" y="204"/>
                  </a:lnTo>
                  <a:lnTo>
                    <a:pt x="52" y="204"/>
                  </a:lnTo>
                  <a:lnTo>
                    <a:pt x="52" y="202"/>
                  </a:lnTo>
                  <a:lnTo>
                    <a:pt x="54" y="202"/>
                  </a:lnTo>
                  <a:lnTo>
                    <a:pt x="54" y="202"/>
                  </a:lnTo>
                  <a:lnTo>
                    <a:pt x="54" y="202"/>
                  </a:lnTo>
                  <a:lnTo>
                    <a:pt x="54" y="202"/>
                  </a:lnTo>
                  <a:lnTo>
                    <a:pt x="54" y="202"/>
                  </a:lnTo>
                  <a:lnTo>
                    <a:pt x="54" y="200"/>
                  </a:lnTo>
                  <a:lnTo>
                    <a:pt x="54" y="200"/>
                  </a:lnTo>
                  <a:lnTo>
                    <a:pt x="54" y="200"/>
                  </a:lnTo>
                  <a:lnTo>
                    <a:pt x="54" y="200"/>
                  </a:lnTo>
                  <a:lnTo>
                    <a:pt x="54" y="200"/>
                  </a:lnTo>
                  <a:lnTo>
                    <a:pt x="54" y="200"/>
                  </a:lnTo>
                  <a:lnTo>
                    <a:pt x="54" y="198"/>
                  </a:lnTo>
                  <a:lnTo>
                    <a:pt x="54" y="198"/>
                  </a:lnTo>
                  <a:lnTo>
                    <a:pt x="54" y="198"/>
                  </a:lnTo>
                  <a:lnTo>
                    <a:pt x="54" y="198"/>
                  </a:lnTo>
                  <a:lnTo>
                    <a:pt x="56" y="196"/>
                  </a:lnTo>
                  <a:lnTo>
                    <a:pt x="58" y="196"/>
                  </a:lnTo>
                  <a:lnTo>
                    <a:pt x="58" y="196"/>
                  </a:lnTo>
                  <a:lnTo>
                    <a:pt x="58" y="194"/>
                  </a:lnTo>
                  <a:lnTo>
                    <a:pt x="58" y="194"/>
                  </a:lnTo>
                  <a:lnTo>
                    <a:pt x="60" y="194"/>
                  </a:lnTo>
                  <a:lnTo>
                    <a:pt x="62" y="192"/>
                  </a:lnTo>
                  <a:lnTo>
                    <a:pt x="62" y="192"/>
                  </a:lnTo>
                  <a:lnTo>
                    <a:pt x="64" y="190"/>
                  </a:lnTo>
                  <a:lnTo>
                    <a:pt x="68" y="190"/>
                  </a:lnTo>
                  <a:lnTo>
                    <a:pt x="68" y="190"/>
                  </a:lnTo>
                  <a:lnTo>
                    <a:pt x="68" y="190"/>
                  </a:lnTo>
                  <a:lnTo>
                    <a:pt x="70" y="190"/>
                  </a:lnTo>
                  <a:lnTo>
                    <a:pt x="70" y="190"/>
                  </a:lnTo>
                  <a:lnTo>
                    <a:pt x="70" y="190"/>
                  </a:lnTo>
                  <a:lnTo>
                    <a:pt x="70" y="188"/>
                  </a:lnTo>
                  <a:lnTo>
                    <a:pt x="70" y="188"/>
                  </a:lnTo>
                  <a:lnTo>
                    <a:pt x="70" y="188"/>
                  </a:lnTo>
                  <a:lnTo>
                    <a:pt x="70" y="188"/>
                  </a:lnTo>
                  <a:lnTo>
                    <a:pt x="70" y="188"/>
                  </a:lnTo>
                  <a:lnTo>
                    <a:pt x="72" y="188"/>
                  </a:lnTo>
                  <a:lnTo>
                    <a:pt x="72" y="186"/>
                  </a:lnTo>
                  <a:lnTo>
                    <a:pt x="72" y="186"/>
                  </a:lnTo>
                  <a:lnTo>
                    <a:pt x="74" y="186"/>
                  </a:lnTo>
                  <a:lnTo>
                    <a:pt x="74" y="188"/>
                  </a:lnTo>
                  <a:lnTo>
                    <a:pt x="74" y="188"/>
                  </a:lnTo>
                  <a:lnTo>
                    <a:pt x="76" y="186"/>
                  </a:lnTo>
                  <a:lnTo>
                    <a:pt x="76" y="186"/>
                  </a:lnTo>
                  <a:lnTo>
                    <a:pt x="76" y="186"/>
                  </a:lnTo>
                  <a:lnTo>
                    <a:pt x="76" y="186"/>
                  </a:lnTo>
                  <a:lnTo>
                    <a:pt x="74" y="184"/>
                  </a:lnTo>
                  <a:lnTo>
                    <a:pt x="74" y="184"/>
                  </a:lnTo>
                  <a:lnTo>
                    <a:pt x="74" y="184"/>
                  </a:lnTo>
                  <a:lnTo>
                    <a:pt x="74" y="184"/>
                  </a:lnTo>
                  <a:lnTo>
                    <a:pt x="74" y="182"/>
                  </a:lnTo>
                  <a:lnTo>
                    <a:pt x="74" y="182"/>
                  </a:lnTo>
                  <a:lnTo>
                    <a:pt x="74" y="182"/>
                  </a:lnTo>
                  <a:lnTo>
                    <a:pt x="70" y="178"/>
                  </a:lnTo>
                  <a:lnTo>
                    <a:pt x="70" y="176"/>
                  </a:lnTo>
                  <a:lnTo>
                    <a:pt x="70" y="174"/>
                  </a:lnTo>
                  <a:lnTo>
                    <a:pt x="70" y="174"/>
                  </a:lnTo>
                  <a:lnTo>
                    <a:pt x="72" y="174"/>
                  </a:lnTo>
                  <a:lnTo>
                    <a:pt x="72" y="174"/>
                  </a:lnTo>
                  <a:lnTo>
                    <a:pt x="72" y="174"/>
                  </a:lnTo>
                  <a:lnTo>
                    <a:pt x="72" y="174"/>
                  </a:lnTo>
                  <a:lnTo>
                    <a:pt x="74" y="172"/>
                  </a:lnTo>
                  <a:lnTo>
                    <a:pt x="74" y="172"/>
                  </a:lnTo>
                  <a:lnTo>
                    <a:pt x="74" y="172"/>
                  </a:lnTo>
                  <a:lnTo>
                    <a:pt x="74" y="172"/>
                  </a:lnTo>
                  <a:lnTo>
                    <a:pt x="74" y="172"/>
                  </a:lnTo>
                  <a:lnTo>
                    <a:pt x="72" y="172"/>
                  </a:lnTo>
                  <a:lnTo>
                    <a:pt x="72" y="172"/>
                  </a:lnTo>
                  <a:lnTo>
                    <a:pt x="72" y="170"/>
                  </a:lnTo>
                  <a:lnTo>
                    <a:pt x="74" y="168"/>
                  </a:lnTo>
                  <a:lnTo>
                    <a:pt x="74" y="168"/>
                  </a:lnTo>
                  <a:lnTo>
                    <a:pt x="74" y="168"/>
                  </a:lnTo>
                  <a:lnTo>
                    <a:pt x="76" y="170"/>
                  </a:lnTo>
                  <a:lnTo>
                    <a:pt x="76" y="170"/>
                  </a:lnTo>
                  <a:lnTo>
                    <a:pt x="76" y="170"/>
                  </a:lnTo>
                  <a:lnTo>
                    <a:pt x="76" y="170"/>
                  </a:lnTo>
                  <a:lnTo>
                    <a:pt x="76" y="168"/>
                  </a:lnTo>
                  <a:lnTo>
                    <a:pt x="76" y="168"/>
                  </a:lnTo>
                  <a:lnTo>
                    <a:pt x="76" y="166"/>
                  </a:lnTo>
                  <a:lnTo>
                    <a:pt x="74" y="164"/>
                  </a:lnTo>
                  <a:lnTo>
                    <a:pt x="72" y="162"/>
                  </a:lnTo>
                  <a:lnTo>
                    <a:pt x="70" y="160"/>
                  </a:lnTo>
                  <a:lnTo>
                    <a:pt x="70" y="158"/>
                  </a:lnTo>
                  <a:lnTo>
                    <a:pt x="68" y="158"/>
                  </a:lnTo>
                  <a:lnTo>
                    <a:pt x="68" y="158"/>
                  </a:lnTo>
                  <a:lnTo>
                    <a:pt x="68" y="158"/>
                  </a:lnTo>
                  <a:lnTo>
                    <a:pt x="68" y="156"/>
                  </a:lnTo>
                  <a:lnTo>
                    <a:pt x="68" y="156"/>
                  </a:lnTo>
                  <a:lnTo>
                    <a:pt x="68" y="156"/>
                  </a:lnTo>
                  <a:lnTo>
                    <a:pt x="66" y="154"/>
                  </a:lnTo>
                  <a:lnTo>
                    <a:pt x="64" y="152"/>
                  </a:lnTo>
                  <a:lnTo>
                    <a:pt x="64" y="152"/>
                  </a:lnTo>
                  <a:lnTo>
                    <a:pt x="64" y="152"/>
                  </a:lnTo>
                  <a:lnTo>
                    <a:pt x="64" y="150"/>
                  </a:lnTo>
                  <a:lnTo>
                    <a:pt x="64" y="150"/>
                  </a:lnTo>
                  <a:lnTo>
                    <a:pt x="64" y="148"/>
                  </a:lnTo>
                  <a:lnTo>
                    <a:pt x="62" y="148"/>
                  </a:lnTo>
                  <a:lnTo>
                    <a:pt x="62" y="148"/>
                  </a:lnTo>
                  <a:lnTo>
                    <a:pt x="62" y="144"/>
                  </a:lnTo>
                  <a:lnTo>
                    <a:pt x="62" y="144"/>
                  </a:lnTo>
                  <a:lnTo>
                    <a:pt x="62" y="142"/>
                  </a:lnTo>
                  <a:lnTo>
                    <a:pt x="62" y="142"/>
                  </a:lnTo>
                  <a:lnTo>
                    <a:pt x="58" y="142"/>
                  </a:lnTo>
                  <a:lnTo>
                    <a:pt x="58" y="142"/>
                  </a:lnTo>
                  <a:lnTo>
                    <a:pt x="58" y="142"/>
                  </a:lnTo>
                  <a:lnTo>
                    <a:pt x="58" y="142"/>
                  </a:lnTo>
                  <a:lnTo>
                    <a:pt x="56" y="142"/>
                  </a:lnTo>
                  <a:lnTo>
                    <a:pt x="56" y="142"/>
                  </a:lnTo>
                  <a:lnTo>
                    <a:pt x="56" y="142"/>
                  </a:lnTo>
                  <a:lnTo>
                    <a:pt x="54" y="140"/>
                  </a:lnTo>
                  <a:lnTo>
                    <a:pt x="52" y="140"/>
                  </a:lnTo>
                  <a:lnTo>
                    <a:pt x="54" y="138"/>
                  </a:lnTo>
                  <a:lnTo>
                    <a:pt x="56" y="138"/>
                  </a:lnTo>
                  <a:lnTo>
                    <a:pt x="56" y="138"/>
                  </a:lnTo>
                  <a:lnTo>
                    <a:pt x="56" y="138"/>
                  </a:lnTo>
                  <a:lnTo>
                    <a:pt x="56" y="138"/>
                  </a:lnTo>
                  <a:lnTo>
                    <a:pt x="58" y="138"/>
                  </a:lnTo>
                  <a:lnTo>
                    <a:pt x="58" y="138"/>
                  </a:lnTo>
                  <a:lnTo>
                    <a:pt x="60" y="138"/>
                  </a:lnTo>
                  <a:lnTo>
                    <a:pt x="60" y="136"/>
                  </a:lnTo>
                  <a:lnTo>
                    <a:pt x="62" y="136"/>
                  </a:lnTo>
                  <a:lnTo>
                    <a:pt x="64" y="136"/>
                  </a:lnTo>
                  <a:lnTo>
                    <a:pt x="64" y="136"/>
                  </a:lnTo>
                  <a:lnTo>
                    <a:pt x="66" y="136"/>
                  </a:lnTo>
                  <a:lnTo>
                    <a:pt x="68" y="134"/>
                  </a:lnTo>
                  <a:lnTo>
                    <a:pt x="68" y="134"/>
                  </a:lnTo>
                  <a:lnTo>
                    <a:pt x="70" y="134"/>
                  </a:lnTo>
                  <a:lnTo>
                    <a:pt x="72" y="134"/>
                  </a:lnTo>
                  <a:lnTo>
                    <a:pt x="72" y="134"/>
                  </a:lnTo>
                  <a:lnTo>
                    <a:pt x="72" y="134"/>
                  </a:lnTo>
                  <a:lnTo>
                    <a:pt x="72" y="134"/>
                  </a:lnTo>
                  <a:lnTo>
                    <a:pt x="72" y="134"/>
                  </a:lnTo>
                  <a:lnTo>
                    <a:pt x="72" y="134"/>
                  </a:lnTo>
                  <a:lnTo>
                    <a:pt x="74" y="132"/>
                  </a:lnTo>
                  <a:lnTo>
                    <a:pt x="74" y="132"/>
                  </a:lnTo>
                  <a:lnTo>
                    <a:pt x="74" y="132"/>
                  </a:lnTo>
                  <a:lnTo>
                    <a:pt x="74" y="132"/>
                  </a:lnTo>
                  <a:lnTo>
                    <a:pt x="76" y="134"/>
                  </a:lnTo>
                  <a:lnTo>
                    <a:pt x="76" y="134"/>
                  </a:lnTo>
                  <a:lnTo>
                    <a:pt x="76" y="134"/>
                  </a:lnTo>
                  <a:lnTo>
                    <a:pt x="76" y="134"/>
                  </a:lnTo>
                  <a:lnTo>
                    <a:pt x="76" y="136"/>
                  </a:lnTo>
                  <a:lnTo>
                    <a:pt x="78" y="136"/>
                  </a:lnTo>
                  <a:lnTo>
                    <a:pt x="78" y="136"/>
                  </a:lnTo>
                  <a:lnTo>
                    <a:pt x="80" y="136"/>
                  </a:lnTo>
                  <a:lnTo>
                    <a:pt x="80" y="136"/>
                  </a:lnTo>
                  <a:lnTo>
                    <a:pt x="80" y="136"/>
                  </a:lnTo>
                  <a:lnTo>
                    <a:pt x="80" y="136"/>
                  </a:lnTo>
                  <a:lnTo>
                    <a:pt x="82" y="134"/>
                  </a:lnTo>
                  <a:lnTo>
                    <a:pt x="82" y="134"/>
                  </a:lnTo>
                  <a:lnTo>
                    <a:pt x="82" y="134"/>
                  </a:lnTo>
                  <a:lnTo>
                    <a:pt x="82" y="134"/>
                  </a:lnTo>
                  <a:lnTo>
                    <a:pt x="82" y="134"/>
                  </a:lnTo>
                  <a:lnTo>
                    <a:pt x="84" y="134"/>
                  </a:lnTo>
                  <a:lnTo>
                    <a:pt x="86" y="136"/>
                  </a:lnTo>
                  <a:lnTo>
                    <a:pt x="86" y="136"/>
                  </a:lnTo>
                  <a:lnTo>
                    <a:pt x="86" y="136"/>
                  </a:lnTo>
                  <a:lnTo>
                    <a:pt x="86" y="136"/>
                  </a:lnTo>
                  <a:lnTo>
                    <a:pt x="86" y="136"/>
                  </a:lnTo>
                  <a:lnTo>
                    <a:pt x="86" y="136"/>
                  </a:lnTo>
                  <a:lnTo>
                    <a:pt x="86" y="136"/>
                  </a:lnTo>
                  <a:lnTo>
                    <a:pt x="88" y="134"/>
                  </a:lnTo>
                  <a:lnTo>
                    <a:pt x="86" y="134"/>
                  </a:lnTo>
                  <a:lnTo>
                    <a:pt x="86" y="134"/>
                  </a:lnTo>
                  <a:lnTo>
                    <a:pt x="86" y="132"/>
                  </a:lnTo>
                  <a:lnTo>
                    <a:pt x="86" y="132"/>
                  </a:lnTo>
                  <a:lnTo>
                    <a:pt x="86" y="132"/>
                  </a:lnTo>
                  <a:lnTo>
                    <a:pt x="86" y="132"/>
                  </a:lnTo>
                  <a:lnTo>
                    <a:pt x="86" y="130"/>
                  </a:lnTo>
                  <a:lnTo>
                    <a:pt x="84" y="130"/>
                  </a:lnTo>
                  <a:lnTo>
                    <a:pt x="84" y="130"/>
                  </a:lnTo>
                  <a:lnTo>
                    <a:pt x="84" y="130"/>
                  </a:lnTo>
                  <a:lnTo>
                    <a:pt x="84" y="130"/>
                  </a:lnTo>
                  <a:lnTo>
                    <a:pt x="82" y="130"/>
                  </a:lnTo>
                  <a:lnTo>
                    <a:pt x="82" y="130"/>
                  </a:lnTo>
                  <a:lnTo>
                    <a:pt x="82" y="130"/>
                  </a:lnTo>
                  <a:lnTo>
                    <a:pt x="80" y="130"/>
                  </a:lnTo>
                  <a:lnTo>
                    <a:pt x="80" y="130"/>
                  </a:lnTo>
                  <a:lnTo>
                    <a:pt x="80" y="128"/>
                  </a:lnTo>
                  <a:lnTo>
                    <a:pt x="80" y="126"/>
                  </a:lnTo>
                  <a:lnTo>
                    <a:pt x="80" y="126"/>
                  </a:lnTo>
                  <a:lnTo>
                    <a:pt x="80" y="126"/>
                  </a:lnTo>
                  <a:lnTo>
                    <a:pt x="80" y="124"/>
                  </a:lnTo>
                  <a:lnTo>
                    <a:pt x="82" y="124"/>
                  </a:lnTo>
                  <a:lnTo>
                    <a:pt x="82" y="124"/>
                  </a:lnTo>
                  <a:lnTo>
                    <a:pt x="82" y="124"/>
                  </a:lnTo>
                  <a:lnTo>
                    <a:pt x="80" y="124"/>
                  </a:lnTo>
                  <a:lnTo>
                    <a:pt x="80" y="122"/>
                  </a:lnTo>
                  <a:lnTo>
                    <a:pt x="80" y="120"/>
                  </a:lnTo>
                  <a:lnTo>
                    <a:pt x="80" y="120"/>
                  </a:lnTo>
                  <a:lnTo>
                    <a:pt x="80" y="120"/>
                  </a:lnTo>
                  <a:lnTo>
                    <a:pt x="80" y="120"/>
                  </a:lnTo>
                  <a:lnTo>
                    <a:pt x="80" y="118"/>
                  </a:lnTo>
                  <a:lnTo>
                    <a:pt x="80" y="118"/>
                  </a:lnTo>
                  <a:lnTo>
                    <a:pt x="80" y="118"/>
                  </a:lnTo>
                  <a:lnTo>
                    <a:pt x="80" y="118"/>
                  </a:lnTo>
                  <a:lnTo>
                    <a:pt x="80" y="116"/>
                  </a:lnTo>
                  <a:lnTo>
                    <a:pt x="80" y="116"/>
                  </a:lnTo>
                  <a:lnTo>
                    <a:pt x="80" y="114"/>
                  </a:lnTo>
                  <a:lnTo>
                    <a:pt x="80" y="112"/>
                  </a:lnTo>
                  <a:lnTo>
                    <a:pt x="80" y="112"/>
                  </a:lnTo>
                  <a:lnTo>
                    <a:pt x="80" y="112"/>
                  </a:lnTo>
                  <a:lnTo>
                    <a:pt x="80" y="110"/>
                  </a:lnTo>
                  <a:lnTo>
                    <a:pt x="80" y="110"/>
                  </a:lnTo>
                  <a:lnTo>
                    <a:pt x="80" y="108"/>
                  </a:lnTo>
                  <a:lnTo>
                    <a:pt x="80" y="108"/>
                  </a:lnTo>
                  <a:lnTo>
                    <a:pt x="80" y="108"/>
                  </a:lnTo>
                  <a:lnTo>
                    <a:pt x="80" y="108"/>
                  </a:lnTo>
                  <a:lnTo>
                    <a:pt x="80" y="106"/>
                  </a:lnTo>
                  <a:lnTo>
                    <a:pt x="80" y="106"/>
                  </a:lnTo>
                  <a:lnTo>
                    <a:pt x="80" y="106"/>
                  </a:lnTo>
                  <a:lnTo>
                    <a:pt x="80" y="104"/>
                  </a:lnTo>
                  <a:lnTo>
                    <a:pt x="80" y="102"/>
                  </a:lnTo>
                  <a:lnTo>
                    <a:pt x="80" y="102"/>
                  </a:lnTo>
                  <a:lnTo>
                    <a:pt x="80" y="102"/>
                  </a:lnTo>
                  <a:lnTo>
                    <a:pt x="80" y="102"/>
                  </a:lnTo>
                  <a:lnTo>
                    <a:pt x="80" y="102"/>
                  </a:lnTo>
                  <a:lnTo>
                    <a:pt x="80" y="102"/>
                  </a:lnTo>
                  <a:lnTo>
                    <a:pt x="80" y="102"/>
                  </a:lnTo>
                  <a:lnTo>
                    <a:pt x="82" y="102"/>
                  </a:lnTo>
                  <a:lnTo>
                    <a:pt x="82" y="102"/>
                  </a:lnTo>
                  <a:lnTo>
                    <a:pt x="82" y="102"/>
                  </a:lnTo>
                  <a:lnTo>
                    <a:pt x="84" y="102"/>
                  </a:lnTo>
                  <a:lnTo>
                    <a:pt x="84" y="104"/>
                  </a:lnTo>
                  <a:lnTo>
                    <a:pt x="84" y="104"/>
                  </a:lnTo>
                  <a:lnTo>
                    <a:pt x="84" y="104"/>
                  </a:lnTo>
                  <a:lnTo>
                    <a:pt x="86" y="104"/>
                  </a:lnTo>
                  <a:lnTo>
                    <a:pt x="86" y="104"/>
                  </a:lnTo>
                  <a:lnTo>
                    <a:pt x="88" y="104"/>
                  </a:lnTo>
                  <a:lnTo>
                    <a:pt x="88" y="106"/>
                  </a:lnTo>
                  <a:lnTo>
                    <a:pt x="90" y="106"/>
                  </a:lnTo>
                  <a:lnTo>
                    <a:pt x="90" y="106"/>
                  </a:lnTo>
                  <a:lnTo>
                    <a:pt x="90" y="106"/>
                  </a:lnTo>
                  <a:lnTo>
                    <a:pt x="90" y="106"/>
                  </a:lnTo>
                  <a:lnTo>
                    <a:pt x="92" y="106"/>
                  </a:lnTo>
                  <a:lnTo>
                    <a:pt x="92" y="106"/>
                  </a:lnTo>
                  <a:lnTo>
                    <a:pt x="92" y="106"/>
                  </a:lnTo>
                  <a:lnTo>
                    <a:pt x="94" y="106"/>
                  </a:lnTo>
                  <a:lnTo>
                    <a:pt x="94" y="106"/>
                  </a:lnTo>
                  <a:lnTo>
                    <a:pt x="96" y="106"/>
                  </a:lnTo>
                  <a:lnTo>
                    <a:pt x="96" y="106"/>
                  </a:lnTo>
                  <a:lnTo>
                    <a:pt x="96" y="106"/>
                  </a:lnTo>
                  <a:lnTo>
                    <a:pt x="96" y="106"/>
                  </a:lnTo>
                  <a:lnTo>
                    <a:pt x="98" y="106"/>
                  </a:lnTo>
                  <a:lnTo>
                    <a:pt x="100" y="106"/>
                  </a:lnTo>
                  <a:lnTo>
                    <a:pt x="102" y="106"/>
                  </a:lnTo>
                  <a:lnTo>
                    <a:pt x="102" y="106"/>
                  </a:lnTo>
                  <a:lnTo>
                    <a:pt x="102" y="106"/>
                  </a:lnTo>
                  <a:lnTo>
                    <a:pt x="104" y="106"/>
                  </a:lnTo>
                  <a:lnTo>
                    <a:pt x="104" y="108"/>
                  </a:lnTo>
                  <a:lnTo>
                    <a:pt x="104" y="108"/>
                  </a:lnTo>
                  <a:lnTo>
                    <a:pt x="104" y="108"/>
                  </a:lnTo>
                  <a:lnTo>
                    <a:pt x="104" y="108"/>
                  </a:lnTo>
                  <a:lnTo>
                    <a:pt x="104" y="108"/>
                  </a:lnTo>
                  <a:lnTo>
                    <a:pt x="106" y="108"/>
                  </a:lnTo>
                  <a:lnTo>
                    <a:pt x="106" y="108"/>
                  </a:lnTo>
                  <a:lnTo>
                    <a:pt x="106" y="108"/>
                  </a:lnTo>
                  <a:lnTo>
                    <a:pt x="106" y="108"/>
                  </a:lnTo>
                  <a:lnTo>
                    <a:pt x="108" y="106"/>
                  </a:lnTo>
                  <a:lnTo>
                    <a:pt x="108" y="106"/>
                  </a:lnTo>
                  <a:lnTo>
                    <a:pt x="108" y="106"/>
                  </a:lnTo>
                  <a:lnTo>
                    <a:pt x="108" y="106"/>
                  </a:lnTo>
                  <a:lnTo>
                    <a:pt x="108" y="106"/>
                  </a:lnTo>
                  <a:lnTo>
                    <a:pt x="108" y="106"/>
                  </a:lnTo>
                  <a:lnTo>
                    <a:pt x="108" y="106"/>
                  </a:lnTo>
                  <a:lnTo>
                    <a:pt x="108" y="106"/>
                  </a:lnTo>
                  <a:lnTo>
                    <a:pt x="110" y="104"/>
                  </a:lnTo>
                  <a:lnTo>
                    <a:pt x="110" y="104"/>
                  </a:lnTo>
                  <a:lnTo>
                    <a:pt x="110" y="104"/>
                  </a:lnTo>
                  <a:lnTo>
                    <a:pt x="112" y="104"/>
                  </a:lnTo>
                  <a:lnTo>
                    <a:pt x="112" y="104"/>
                  </a:lnTo>
                  <a:lnTo>
                    <a:pt x="114" y="102"/>
                  </a:lnTo>
                  <a:lnTo>
                    <a:pt x="114" y="102"/>
                  </a:lnTo>
                  <a:lnTo>
                    <a:pt x="112" y="100"/>
                  </a:lnTo>
                  <a:lnTo>
                    <a:pt x="112" y="100"/>
                  </a:lnTo>
                  <a:lnTo>
                    <a:pt x="112" y="98"/>
                  </a:lnTo>
                  <a:lnTo>
                    <a:pt x="110" y="98"/>
                  </a:lnTo>
                  <a:lnTo>
                    <a:pt x="110" y="98"/>
                  </a:lnTo>
                  <a:lnTo>
                    <a:pt x="110" y="98"/>
                  </a:lnTo>
                  <a:lnTo>
                    <a:pt x="110" y="96"/>
                  </a:lnTo>
                  <a:lnTo>
                    <a:pt x="110" y="96"/>
                  </a:lnTo>
                  <a:lnTo>
                    <a:pt x="110" y="96"/>
                  </a:lnTo>
                  <a:lnTo>
                    <a:pt x="108" y="94"/>
                  </a:lnTo>
                  <a:lnTo>
                    <a:pt x="108" y="92"/>
                  </a:lnTo>
                  <a:lnTo>
                    <a:pt x="106" y="92"/>
                  </a:lnTo>
                  <a:lnTo>
                    <a:pt x="106" y="90"/>
                  </a:lnTo>
                  <a:lnTo>
                    <a:pt x="106" y="90"/>
                  </a:lnTo>
                  <a:lnTo>
                    <a:pt x="106" y="90"/>
                  </a:lnTo>
                  <a:lnTo>
                    <a:pt x="106" y="90"/>
                  </a:lnTo>
                  <a:lnTo>
                    <a:pt x="106" y="88"/>
                  </a:lnTo>
                  <a:lnTo>
                    <a:pt x="106" y="88"/>
                  </a:lnTo>
                  <a:lnTo>
                    <a:pt x="106" y="88"/>
                  </a:lnTo>
                  <a:lnTo>
                    <a:pt x="106" y="86"/>
                  </a:lnTo>
                  <a:lnTo>
                    <a:pt x="106" y="84"/>
                  </a:lnTo>
                  <a:lnTo>
                    <a:pt x="106" y="84"/>
                  </a:lnTo>
                  <a:lnTo>
                    <a:pt x="106" y="82"/>
                  </a:lnTo>
                  <a:lnTo>
                    <a:pt x="106" y="82"/>
                  </a:lnTo>
                  <a:lnTo>
                    <a:pt x="106" y="82"/>
                  </a:lnTo>
                  <a:lnTo>
                    <a:pt x="106" y="82"/>
                  </a:lnTo>
                  <a:lnTo>
                    <a:pt x="108" y="82"/>
                  </a:lnTo>
                  <a:lnTo>
                    <a:pt x="110" y="82"/>
                  </a:lnTo>
                  <a:lnTo>
                    <a:pt x="110" y="82"/>
                  </a:lnTo>
                  <a:lnTo>
                    <a:pt x="110" y="82"/>
                  </a:lnTo>
                  <a:lnTo>
                    <a:pt x="110" y="82"/>
                  </a:lnTo>
                  <a:lnTo>
                    <a:pt x="112" y="82"/>
                  </a:lnTo>
                  <a:lnTo>
                    <a:pt x="112" y="82"/>
                  </a:lnTo>
                  <a:lnTo>
                    <a:pt x="112" y="82"/>
                  </a:lnTo>
                  <a:lnTo>
                    <a:pt x="112" y="82"/>
                  </a:lnTo>
                  <a:lnTo>
                    <a:pt x="112" y="82"/>
                  </a:lnTo>
                  <a:lnTo>
                    <a:pt x="112" y="82"/>
                  </a:lnTo>
                  <a:lnTo>
                    <a:pt x="114" y="82"/>
                  </a:lnTo>
                  <a:lnTo>
                    <a:pt x="114" y="82"/>
                  </a:lnTo>
                  <a:lnTo>
                    <a:pt x="114" y="82"/>
                  </a:lnTo>
                  <a:lnTo>
                    <a:pt x="114" y="82"/>
                  </a:lnTo>
                  <a:lnTo>
                    <a:pt x="116" y="80"/>
                  </a:lnTo>
                  <a:lnTo>
                    <a:pt x="116" y="80"/>
                  </a:lnTo>
                  <a:lnTo>
                    <a:pt x="116" y="80"/>
                  </a:lnTo>
                  <a:lnTo>
                    <a:pt x="116" y="80"/>
                  </a:lnTo>
                  <a:lnTo>
                    <a:pt x="116" y="78"/>
                  </a:lnTo>
                  <a:lnTo>
                    <a:pt x="116" y="78"/>
                  </a:lnTo>
                  <a:lnTo>
                    <a:pt x="116" y="78"/>
                  </a:lnTo>
                  <a:lnTo>
                    <a:pt x="116" y="76"/>
                  </a:lnTo>
                  <a:lnTo>
                    <a:pt x="116" y="76"/>
                  </a:lnTo>
                  <a:lnTo>
                    <a:pt x="114" y="74"/>
                  </a:lnTo>
                  <a:lnTo>
                    <a:pt x="114" y="74"/>
                  </a:lnTo>
                  <a:lnTo>
                    <a:pt x="114" y="74"/>
                  </a:lnTo>
                  <a:lnTo>
                    <a:pt x="114" y="72"/>
                  </a:lnTo>
                  <a:lnTo>
                    <a:pt x="114" y="72"/>
                  </a:lnTo>
                  <a:lnTo>
                    <a:pt x="118" y="72"/>
                  </a:lnTo>
                  <a:lnTo>
                    <a:pt x="118" y="72"/>
                  </a:lnTo>
                  <a:lnTo>
                    <a:pt x="120" y="72"/>
                  </a:lnTo>
                  <a:lnTo>
                    <a:pt x="120" y="72"/>
                  </a:lnTo>
                  <a:lnTo>
                    <a:pt x="122" y="72"/>
                  </a:lnTo>
                  <a:lnTo>
                    <a:pt x="122" y="72"/>
                  </a:lnTo>
                  <a:lnTo>
                    <a:pt x="122" y="72"/>
                  </a:lnTo>
                  <a:lnTo>
                    <a:pt x="122" y="72"/>
                  </a:lnTo>
                  <a:lnTo>
                    <a:pt x="122" y="72"/>
                  </a:lnTo>
                  <a:lnTo>
                    <a:pt x="124" y="72"/>
                  </a:lnTo>
                  <a:lnTo>
                    <a:pt x="124" y="72"/>
                  </a:lnTo>
                  <a:lnTo>
                    <a:pt x="126" y="70"/>
                  </a:lnTo>
                  <a:lnTo>
                    <a:pt x="126" y="70"/>
                  </a:lnTo>
                  <a:lnTo>
                    <a:pt x="126" y="70"/>
                  </a:lnTo>
                  <a:lnTo>
                    <a:pt x="126" y="70"/>
                  </a:lnTo>
                  <a:lnTo>
                    <a:pt x="128" y="72"/>
                  </a:lnTo>
                  <a:lnTo>
                    <a:pt x="128" y="74"/>
                  </a:lnTo>
                  <a:lnTo>
                    <a:pt x="128" y="74"/>
                  </a:lnTo>
                  <a:lnTo>
                    <a:pt x="128" y="74"/>
                  </a:lnTo>
                  <a:lnTo>
                    <a:pt x="128" y="74"/>
                  </a:lnTo>
                  <a:lnTo>
                    <a:pt x="128" y="74"/>
                  </a:lnTo>
                  <a:lnTo>
                    <a:pt x="128" y="74"/>
                  </a:lnTo>
                  <a:lnTo>
                    <a:pt x="128" y="76"/>
                  </a:lnTo>
                  <a:lnTo>
                    <a:pt x="130" y="76"/>
                  </a:lnTo>
                  <a:lnTo>
                    <a:pt x="132" y="78"/>
                  </a:lnTo>
                  <a:lnTo>
                    <a:pt x="132" y="78"/>
                  </a:lnTo>
                  <a:lnTo>
                    <a:pt x="132" y="78"/>
                  </a:lnTo>
                  <a:lnTo>
                    <a:pt x="132" y="78"/>
                  </a:lnTo>
                  <a:lnTo>
                    <a:pt x="132" y="78"/>
                  </a:lnTo>
                  <a:lnTo>
                    <a:pt x="134" y="78"/>
                  </a:lnTo>
                  <a:lnTo>
                    <a:pt x="134" y="78"/>
                  </a:lnTo>
                  <a:lnTo>
                    <a:pt x="132" y="80"/>
                  </a:lnTo>
                  <a:lnTo>
                    <a:pt x="132" y="80"/>
                  </a:lnTo>
                  <a:lnTo>
                    <a:pt x="134" y="80"/>
                  </a:lnTo>
                  <a:lnTo>
                    <a:pt x="134" y="80"/>
                  </a:lnTo>
                  <a:lnTo>
                    <a:pt x="134" y="80"/>
                  </a:lnTo>
                  <a:lnTo>
                    <a:pt x="136" y="82"/>
                  </a:lnTo>
                  <a:lnTo>
                    <a:pt x="136" y="82"/>
                  </a:lnTo>
                  <a:lnTo>
                    <a:pt x="138" y="82"/>
                  </a:lnTo>
                  <a:lnTo>
                    <a:pt x="138" y="82"/>
                  </a:lnTo>
                  <a:lnTo>
                    <a:pt x="142" y="82"/>
                  </a:lnTo>
                  <a:lnTo>
                    <a:pt x="142" y="84"/>
                  </a:lnTo>
                  <a:lnTo>
                    <a:pt x="142" y="84"/>
                  </a:lnTo>
                  <a:lnTo>
                    <a:pt x="144" y="84"/>
                  </a:lnTo>
                  <a:lnTo>
                    <a:pt x="144" y="86"/>
                  </a:lnTo>
                  <a:lnTo>
                    <a:pt x="144" y="86"/>
                  </a:lnTo>
                  <a:lnTo>
                    <a:pt x="144" y="86"/>
                  </a:lnTo>
                  <a:lnTo>
                    <a:pt x="148" y="88"/>
                  </a:lnTo>
                  <a:lnTo>
                    <a:pt x="148" y="88"/>
                  </a:lnTo>
                  <a:lnTo>
                    <a:pt x="150" y="88"/>
                  </a:lnTo>
                  <a:lnTo>
                    <a:pt x="150" y="88"/>
                  </a:lnTo>
                  <a:lnTo>
                    <a:pt x="150" y="88"/>
                  </a:lnTo>
                  <a:lnTo>
                    <a:pt x="152" y="90"/>
                  </a:lnTo>
                  <a:lnTo>
                    <a:pt x="152" y="90"/>
                  </a:lnTo>
                  <a:lnTo>
                    <a:pt x="154" y="90"/>
                  </a:lnTo>
                  <a:lnTo>
                    <a:pt x="154" y="90"/>
                  </a:lnTo>
                  <a:lnTo>
                    <a:pt x="156" y="88"/>
                  </a:lnTo>
                  <a:lnTo>
                    <a:pt x="158" y="88"/>
                  </a:lnTo>
                  <a:lnTo>
                    <a:pt x="158" y="90"/>
                  </a:lnTo>
                  <a:lnTo>
                    <a:pt x="158" y="90"/>
                  </a:lnTo>
                  <a:lnTo>
                    <a:pt x="158" y="90"/>
                  </a:lnTo>
                  <a:lnTo>
                    <a:pt x="160" y="90"/>
                  </a:lnTo>
                  <a:lnTo>
                    <a:pt x="162" y="92"/>
                  </a:lnTo>
                  <a:lnTo>
                    <a:pt x="164" y="92"/>
                  </a:lnTo>
                  <a:lnTo>
                    <a:pt x="164" y="92"/>
                  </a:lnTo>
                  <a:lnTo>
                    <a:pt x="164" y="92"/>
                  </a:lnTo>
                  <a:lnTo>
                    <a:pt x="164" y="92"/>
                  </a:lnTo>
                  <a:lnTo>
                    <a:pt x="166" y="92"/>
                  </a:lnTo>
                  <a:lnTo>
                    <a:pt x="166" y="92"/>
                  </a:lnTo>
                  <a:lnTo>
                    <a:pt x="166" y="92"/>
                  </a:lnTo>
                  <a:lnTo>
                    <a:pt x="166" y="92"/>
                  </a:lnTo>
                  <a:lnTo>
                    <a:pt x="166" y="94"/>
                  </a:lnTo>
                  <a:lnTo>
                    <a:pt x="168" y="94"/>
                  </a:lnTo>
                  <a:lnTo>
                    <a:pt x="170" y="94"/>
                  </a:lnTo>
                  <a:lnTo>
                    <a:pt x="170" y="96"/>
                  </a:lnTo>
                  <a:lnTo>
                    <a:pt x="172" y="96"/>
                  </a:lnTo>
                  <a:lnTo>
                    <a:pt x="172" y="98"/>
                  </a:lnTo>
                  <a:lnTo>
                    <a:pt x="174" y="98"/>
                  </a:lnTo>
                  <a:lnTo>
                    <a:pt x="176" y="100"/>
                  </a:lnTo>
                  <a:lnTo>
                    <a:pt x="176" y="102"/>
                  </a:lnTo>
                  <a:lnTo>
                    <a:pt x="178" y="102"/>
                  </a:lnTo>
                  <a:lnTo>
                    <a:pt x="180" y="104"/>
                  </a:lnTo>
                  <a:lnTo>
                    <a:pt x="182" y="106"/>
                  </a:lnTo>
                  <a:lnTo>
                    <a:pt x="182" y="106"/>
                  </a:lnTo>
                  <a:lnTo>
                    <a:pt x="182" y="106"/>
                  </a:lnTo>
                  <a:lnTo>
                    <a:pt x="182" y="106"/>
                  </a:lnTo>
                  <a:lnTo>
                    <a:pt x="182" y="106"/>
                  </a:lnTo>
                  <a:lnTo>
                    <a:pt x="184" y="106"/>
                  </a:lnTo>
                  <a:lnTo>
                    <a:pt x="184" y="108"/>
                  </a:lnTo>
                  <a:lnTo>
                    <a:pt x="186" y="110"/>
                  </a:lnTo>
                  <a:lnTo>
                    <a:pt x="186" y="110"/>
                  </a:lnTo>
                  <a:lnTo>
                    <a:pt x="186" y="112"/>
                  </a:lnTo>
                  <a:lnTo>
                    <a:pt x="188" y="112"/>
                  </a:lnTo>
                  <a:lnTo>
                    <a:pt x="188" y="112"/>
                  </a:lnTo>
                  <a:lnTo>
                    <a:pt x="188" y="114"/>
                  </a:lnTo>
                  <a:lnTo>
                    <a:pt x="188" y="114"/>
                  </a:lnTo>
                  <a:lnTo>
                    <a:pt x="188" y="116"/>
                  </a:lnTo>
                  <a:lnTo>
                    <a:pt x="188" y="116"/>
                  </a:lnTo>
                  <a:lnTo>
                    <a:pt x="188" y="118"/>
                  </a:lnTo>
                  <a:lnTo>
                    <a:pt x="190" y="118"/>
                  </a:lnTo>
                  <a:lnTo>
                    <a:pt x="190" y="120"/>
                  </a:lnTo>
                  <a:lnTo>
                    <a:pt x="190" y="120"/>
                  </a:lnTo>
                  <a:lnTo>
                    <a:pt x="190" y="120"/>
                  </a:lnTo>
                  <a:lnTo>
                    <a:pt x="190" y="120"/>
                  </a:lnTo>
                  <a:lnTo>
                    <a:pt x="192" y="122"/>
                  </a:lnTo>
                  <a:lnTo>
                    <a:pt x="192" y="122"/>
                  </a:lnTo>
                  <a:lnTo>
                    <a:pt x="192" y="122"/>
                  </a:lnTo>
                  <a:lnTo>
                    <a:pt x="192" y="122"/>
                  </a:lnTo>
                  <a:lnTo>
                    <a:pt x="190" y="124"/>
                  </a:lnTo>
                  <a:lnTo>
                    <a:pt x="190" y="124"/>
                  </a:lnTo>
                  <a:lnTo>
                    <a:pt x="190" y="126"/>
                  </a:lnTo>
                  <a:lnTo>
                    <a:pt x="190" y="128"/>
                  </a:lnTo>
                  <a:lnTo>
                    <a:pt x="190" y="130"/>
                  </a:lnTo>
                  <a:lnTo>
                    <a:pt x="192" y="130"/>
                  </a:lnTo>
                  <a:lnTo>
                    <a:pt x="192" y="130"/>
                  </a:lnTo>
                  <a:lnTo>
                    <a:pt x="192" y="132"/>
                  </a:lnTo>
                  <a:lnTo>
                    <a:pt x="194" y="132"/>
                  </a:lnTo>
                  <a:lnTo>
                    <a:pt x="196" y="134"/>
                  </a:lnTo>
                  <a:lnTo>
                    <a:pt x="198" y="134"/>
                  </a:lnTo>
                  <a:lnTo>
                    <a:pt x="198" y="134"/>
                  </a:lnTo>
                  <a:lnTo>
                    <a:pt x="198" y="134"/>
                  </a:lnTo>
                  <a:lnTo>
                    <a:pt x="200" y="134"/>
                  </a:lnTo>
                  <a:lnTo>
                    <a:pt x="200" y="136"/>
                  </a:lnTo>
                  <a:lnTo>
                    <a:pt x="200" y="136"/>
                  </a:lnTo>
                  <a:lnTo>
                    <a:pt x="200" y="136"/>
                  </a:lnTo>
                  <a:lnTo>
                    <a:pt x="202" y="136"/>
                  </a:lnTo>
                  <a:lnTo>
                    <a:pt x="202" y="136"/>
                  </a:lnTo>
                  <a:lnTo>
                    <a:pt x="204" y="136"/>
                  </a:lnTo>
                  <a:lnTo>
                    <a:pt x="204" y="136"/>
                  </a:lnTo>
                  <a:lnTo>
                    <a:pt x="204" y="136"/>
                  </a:lnTo>
                  <a:lnTo>
                    <a:pt x="204" y="136"/>
                  </a:lnTo>
                  <a:lnTo>
                    <a:pt x="204" y="136"/>
                  </a:lnTo>
                  <a:lnTo>
                    <a:pt x="206" y="136"/>
                  </a:lnTo>
                  <a:lnTo>
                    <a:pt x="210" y="138"/>
                  </a:lnTo>
                  <a:lnTo>
                    <a:pt x="212" y="136"/>
                  </a:lnTo>
                  <a:lnTo>
                    <a:pt x="212" y="136"/>
                  </a:lnTo>
                  <a:lnTo>
                    <a:pt x="212" y="136"/>
                  </a:lnTo>
                  <a:lnTo>
                    <a:pt x="212" y="136"/>
                  </a:lnTo>
                  <a:lnTo>
                    <a:pt x="216" y="138"/>
                  </a:lnTo>
                  <a:lnTo>
                    <a:pt x="218" y="138"/>
                  </a:lnTo>
                  <a:lnTo>
                    <a:pt x="220" y="138"/>
                  </a:lnTo>
                  <a:lnTo>
                    <a:pt x="222" y="138"/>
                  </a:lnTo>
                  <a:lnTo>
                    <a:pt x="222" y="138"/>
                  </a:lnTo>
                  <a:lnTo>
                    <a:pt x="222" y="138"/>
                  </a:lnTo>
                  <a:lnTo>
                    <a:pt x="224" y="138"/>
                  </a:lnTo>
                  <a:lnTo>
                    <a:pt x="224" y="138"/>
                  </a:lnTo>
                  <a:lnTo>
                    <a:pt x="224" y="138"/>
                  </a:lnTo>
                  <a:lnTo>
                    <a:pt x="226" y="138"/>
                  </a:lnTo>
                  <a:lnTo>
                    <a:pt x="226" y="138"/>
                  </a:lnTo>
                  <a:lnTo>
                    <a:pt x="228" y="138"/>
                  </a:lnTo>
                  <a:lnTo>
                    <a:pt x="228" y="138"/>
                  </a:lnTo>
                  <a:lnTo>
                    <a:pt x="228" y="138"/>
                  </a:lnTo>
                  <a:lnTo>
                    <a:pt x="228" y="138"/>
                  </a:lnTo>
                  <a:lnTo>
                    <a:pt x="228" y="138"/>
                  </a:lnTo>
                  <a:lnTo>
                    <a:pt x="230" y="138"/>
                  </a:lnTo>
                  <a:lnTo>
                    <a:pt x="230" y="138"/>
                  </a:lnTo>
                  <a:lnTo>
                    <a:pt x="232" y="138"/>
                  </a:lnTo>
                  <a:lnTo>
                    <a:pt x="232" y="138"/>
                  </a:lnTo>
                  <a:lnTo>
                    <a:pt x="232" y="140"/>
                  </a:lnTo>
                  <a:lnTo>
                    <a:pt x="234" y="140"/>
                  </a:lnTo>
                  <a:lnTo>
                    <a:pt x="234" y="140"/>
                  </a:lnTo>
                  <a:lnTo>
                    <a:pt x="236" y="140"/>
                  </a:lnTo>
                  <a:lnTo>
                    <a:pt x="236" y="140"/>
                  </a:lnTo>
                  <a:lnTo>
                    <a:pt x="236" y="140"/>
                  </a:lnTo>
                  <a:lnTo>
                    <a:pt x="238" y="142"/>
                  </a:lnTo>
                  <a:lnTo>
                    <a:pt x="238" y="142"/>
                  </a:lnTo>
                  <a:lnTo>
                    <a:pt x="238" y="142"/>
                  </a:lnTo>
                  <a:lnTo>
                    <a:pt x="240" y="142"/>
                  </a:lnTo>
                  <a:lnTo>
                    <a:pt x="242" y="142"/>
                  </a:lnTo>
                  <a:lnTo>
                    <a:pt x="242" y="144"/>
                  </a:lnTo>
                  <a:lnTo>
                    <a:pt x="244" y="144"/>
                  </a:lnTo>
                  <a:lnTo>
                    <a:pt x="246" y="144"/>
                  </a:lnTo>
                  <a:lnTo>
                    <a:pt x="246" y="146"/>
                  </a:lnTo>
                  <a:lnTo>
                    <a:pt x="246" y="146"/>
                  </a:lnTo>
                  <a:lnTo>
                    <a:pt x="248" y="146"/>
                  </a:lnTo>
                  <a:lnTo>
                    <a:pt x="250" y="146"/>
                  </a:lnTo>
                  <a:lnTo>
                    <a:pt x="250" y="148"/>
                  </a:lnTo>
                  <a:lnTo>
                    <a:pt x="252" y="148"/>
                  </a:lnTo>
                  <a:lnTo>
                    <a:pt x="252" y="148"/>
                  </a:lnTo>
                  <a:lnTo>
                    <a:pt x="252" y="148"/>
                  </a:lnTo>
                  <a:lnTo>
                    <a:pt x="252" y="148"/>
                  </a:lnTo>
                  <a:lnTo>
                    <a:pt x="258" y="150"/>
                  </a:lnTo>
                  <a:lnTo>
                    <a:pt x="260" y="150"/>
                  </a:lnTo>
                  <a:lnTo>
                    <a:pt x="260" y="150"/>
                  </a:lnTo>
                  <a:lnTo>
                    <a:pt x="260" y="150"/>
                  </a:lnTo>
                  <a:lnTo>
                    <a:pt x="262" y="150"/>
                  </a:lnTo>
                  <a:lnTo>
                    <a:pt x="262" y="150"/>
                  </a:lnTo>
                  <a:lnTo>
                    <a:pt x="262" y="150"/>
                  </a:lnTo>
                  <a:lnTo>
                    <a:pt x="262" y="150"/>
                  </a:lnTo>
                  <a:lnTo>
                    <a:pt x="262" y="152"/>
                  </a:lnTo>
                  <a:lnTo>
                    <a:pt x="262" y="152"/>
                  </a:lnTo>
                  <a:lnTo>
                    <a:pt x="264" y="154"/>
                  </a:lnTo>
                  <a:lnTo>
                    <a:pt x="264" y="154"/>
                  </a:lnTo>
                  <a:lnTo>
                    <a:pt x="264" y="154"/>
                  </a:lnTo>
                  <a:lnTo>
                    <a:pt x="264" y="154"/>
                  </a:lnTo>
                  <a:lnTo>
                    <a:pt x="266" y="154"/>
                  </a:lnTo>
                  <a:lnTo>
                    <a:pt x="266" y="154"/>
                  </a:lnTo>
                  <a:lnTo>
                    <a:pt x="268" y="156"/>
                  </a:lnTo>
                  <a:lnTo>
                    <a:pt x="268" y="158"/>
                  </a:lnTo>
                  <a:lnTo>
                    <a:pt x="270" y="158"/>
                  </a:lnTo>
                  <a:lnTo>
                    <a:pt x="270" y="158"/>
                  </a:lnTo>
                  <a:lnTo>
                    <a:pt x="270" y="158"/>
                  </a:lnTo>
                  <a:lnTo>
                    <a:pt x="270" y="160"/>
                  </a:lnTo>
                  <a:lnTo>
                    <a:pt x="272" y="160"/>
                  </a:lnTo>
                  <a:lnTo>
                    <a:pt x="272" y="162"/>
                  </a:lnTo>
                  <a:lnTo>
                    <a:pt x="272" y="162"/>
                  </a:lnTo>
                  <a:lnTo>
                    <a:pt x="274" y="164"/>
                  </a:lnTo>
                  <a:lnTo>
                    <a:pt x="274" y="164"/>
                  </a:lnTo>
                  <a:lnTo>
                    <a:pt x="274" y="164"/>
                  </a:lnTo>
                  <a:lnTo>
                    <a:pt x="274" y="164"/>
                  </a:lnTo>
                  <a:lnTo>
                    <a:pt x="276" y="166"/>
                  </a:lnTo>
                  <a:lnTo>
                    <a:pt x="276" y="166"/>
                  </a:lnTo>
                  <a:lnTo>
                    <a:pt x="276" y="166"/>
                  </a:lnTo>
                  <a:lnTo>
                    <a:pt x="276" y="168"/>
                  </a:lnTo>
                  <a:lnTo>
                    <a:pt x="278" y="168"/>
                  </a:lnTo>
                  <a:lnTo>
                    <a:pt x="280" y="170"/>
                  </a:lnTo>
                  <a:lnTo>
                    <a:pt x="284" y="172"/>
                  </a:lnTo>
                  <a:lnTo>
                    <a:pt x="286" y="176"/>
                  </a:lnTo>
                  <a:lnTo>
                    <a:pt x="286" y="176"/>
                  </a:lnTo>
                  <a:lnTo>
                    <a:pt x="288" y="176"/>
                  </a:lnTo>
                  <a:lnTo>
                    <a:pt x="292" y="176"/>
                  </a:lnTo>
                  <a:lnTo>
                    <a:pt x="292" y="176"/>
                  </a:lnTo>
                  <a:lnTo>
                    <a:pt x="292" y="176"/>
                  </a:lnTo>
                  <a:lnTo>
                    <a:pt x="294" y="174"/>
                  </a:lnTo>
                  <a:lnTo>
                    <a:pt x="294" y="174"/>
                  </a:lnTo>
                  <a:lnTo>
                    <a:pt x="296" y="174"/>
                  </a:lnTo>
                  <a:lnTo>
                    <a:pt x="300" y="174"/>
                  </a:lnTo>
                  <a:lnTo>
                    <a:pt x="300" y="176"/>
                  </a:lnTo>
                  <a:lnTo>
                    <a:pt x="302" y="176"/>
                  </a:lnTo>
                  <a:lnTo>
                    <a:pt x="302" y="176"/>
                  </a:lnTo>
                  <a:lnTo>
                    <a:pt x="302" y="176"/>
                  </a:lnTo>
                  <a:lnTo>
                    <a:pt x="306" y="176"/>
                  </a:lnTo>
                  <a:lnTo>
                    <a:pt x="306" y="176"/>
                  </a:lnTo>
                  <a:lnTo>
                    <a:pt x="310" y="176"/>
                  </a:lnTo>
                  <a:lnTo>
                    <a:pt x="312" y="176"/>
                  </a:lnTo>
                  <a:lnTo>
                    <a:pt x="312" y="176"/>
                  </a:lnTo>
                  <a:lnTo>
                    <a:pt x="314" y="176"/>
                  </a:lnTo>
                  <a:lnTo>
                    <a:pt x="314" y="176"/>
                  </a:lnTo>
                  <a:lnTo>
                    <a:pt x="316" y="178"/>
                  </a:lnTo>
                  <a:lnTo>
                    <a:pt x="320" y="178"/>
                  </a:lnTo>
                  <a:lnTo>
                    <a:pt x="324" y="178"/>
                  </a:lnTo>
                  <a:lnTo>
                    <a:pt x="326" y="178"/>
                  </a:lnTo>
                  <a:lnTo>
                    <a:pt x="326" y="178"/>
                  </a:lnTo>
                  <a:lnTo>
                    <a:pt x="330" y="178"/>
                  </a:lnTo>
                  <a:lnTo>
                    <a:pt x="336" y="176"/>
                  </a:lnTo>
                  <a:lnTo>
                    <a:pt x="336" y="176"/>
                  </a:lnTo>
                  <a:lnTo>
                    <a:pt x="338" y="176"/>
                  </a:lnTo>
                  <a:lnTo>
                    <a:pt x="338" y="176"/>
                  </a:lnTo>
                  <a:lnTo>
                    <a:pt x="340" y="176"/>
                  </a:lnTo>
                  <a:lnTo>
                    <a:pt x="344" y="176"/>
                  </a:lnTo>
                  <a:lnTo>
                    <a:pt x="346" y="176"/>
                  </a:lnTo>
                  <a:lnTo>
                    <a:pt x="348" y="176"/>
                  </a:lnTo>
                  <a:lnTo>
                    <a:pt x="352" y="178"/>
                  </a:lnTo>
                  <a:lnTo>
                    <a:pt x="354" y="178"/>
                  </a:lnTo>
                  <a:lnTo>
                    <a:pt x="358" y="178"/>
                  </a:lnTo>
                  <a:lnTo>
                    <a:pt x="360" y="180"/>
                  </a:lnTo>
                  <a:lnTo>
                    <a:pt x="364" y="182"/>
                  </a:lnTo>
                  <a:lnTo>
                    <a:pt x="366" y="182"/>
                  </a:lnTo>
                  <a:lnTo>
                    <a:pt x="366" y="184"/>
                  </a:lnTo>
                  <a:lnTo>
                    <a:pt x="372" y="184"/>
                  </a:lnTo>
                  <a:lnTo>
                    <a:pt x="372" y="184"/>
                  </a:lnTo>
                  <a:lnTo>
                    <a:pt x="372" y="184"/>
                  </a:lnTo>
                  <a:lnTo>
                    <a:pt x="374" y="184"/>
                  </a:lnTo>
                  <a:lnTo>
                    <a:pt x="376" y="184"/>
                  </a:lnTo>
                  <a:lnTo>
                    <a:pt x="378" y="186"/>
                  </a:lnTo>
                  <a:lnTo>
                    <a:pt x="382" y="188"/>
                  </a:lnTo>
                  <a:lnTo>
                    <a:pt x="386" y="188"/>
                  </a:lnTo>
                  <a:lnTo>
                    <a:pt x="386" y="190"/>
                  </a:lnTo>
                  <a:lnTo>
                    <a:pt x="394" y="190"/>
                  </a:lnTo>
                  <a:lnTo>
                    <a:pt x="396" y="190"/>
                  </a:lnTo>
                  <a:lnTo>
                    <a:pt x="402" y="190"/>
                  </a:lnTo>
                  <a:lnTo>
                    <a:pt x="402" y="192"/>
                  </a:lnTo>
                  <a:lnTo>
                    <a:pt x="404" y="192"/>
                  </a:lnTo>
                  <a:lnTo>
                    <a:pt x="406" y="194"/>
                  </a:lnTo>
                  <a:lnTo>
                    <a:pt x="408" y="194"/>
                  </a:lnTo>
                  <a:lnTo>
                    <a:pt x="408" y="194"/>
                  </a:lnTo>
                  <a:lnTo>
                    <a:pt x="410" y="194"/>
                  </a:lnTo>
                  <a:lnTo>
                    <a:pt x="412" y="192"/>
                  </a:lnTo>
                  <a:lnTo>
                    <a:pt x="414" y="192"/>
                  </a:lnTo>
                  <a:lnTo>
                    <a:pt x="414" y="190"/>
                  </a:lnTo>
                  <a:lnTo>
                    <a:pt x="416" y="190"/>
                  </a:lnTo>
                  <a:lnTo>
                    <a:pt x="418" y="188"/>
                  </a:lnTo>
                  <a:lnTo>
                    <a:pt x="422" y="186"/>
                  </a:lnTo>
                  <a:lnTo>
                    <a:pt x="426" y="184"/>
                  </a:lnTo>
                  <a:lnTo>
                    <a:pt x="428" y="182"/>
                  </a:lnTo>
                  <a:lnTo>
                    <a:pt x="430" y="182"/>
                  </a:lnTo>
                  <a:lnTo>
                    <a:pt x="432" y="182"/>
                  </a:lnTo>
                  <a:lnTo>
                    <a:pt x="432" y="182"/>
                  </a:lnTo>
                  <a:lnTo>
                    <a:pt x="434" y="182"/>
                  </a:lnTo>
                  <a:lnTo>
                    <a:pt x="434" y="180"/>
                  </a:lnTo>
                  <a:lnTo>
                    <a:pt x="436" y="180"/>
                  </a:lnTo>
                  <a:lnTo>
                    <a:pt x="438" y="180"/>
                  </a:lnTo>
                  <a:lnTo>
                    <a:pt x="438" y="180"/>
                  </a:lnTo>
                  <a:lnTo>
                    <a:pt x="438" y="180"/>
                  </a:lnTo>
                  <a:lnTo>
                    <a:pt x="438" y="180"/>
                  </a:lnTo>
                  <a:lnTo>
                    <a:pt x="442" y="180"/>
                  </a:lnTo>
                  <a:lnTo>
                    <a:pt x="446" y="180"/>
                  </a:lnTo>
                  <a:lnTo>
                    <a:pt x="448" y="180"/>
                  </a:lnTo>
                  <a:lnTo>
                    <a:pt x="448" y="180"/>
                  </a:lnTo>
                  <a:lnTo>
                    <a:pt x="450" y="180"/>
                  </a:lnTo>
                  <a:lnTo>
                    <a:pt x="454" y="180"/>
                  </a:lnTo>
                  <a:lnTo>
                    <a:pt x="456" y="180"/>
                  </a:lnTo>
                  <a:lnTo>
                    <a:pt x="458" y="180"/>
                  </a:lnTo>
                  <a:lnTo>
                    <a:pt x="458" y="180"/>
                  </a:lnTo>
                  <a:lnTo>
                    <a:pt x="462" y="180"/>
                  </a:lnTo>
                  <a:lnTo>
                    <a:pt x="462" y="180"/>
                  </a:lnTo>
                  <a:lnTo>
                    <a:pt x="462" y="180"/>
                  </a:lnTo>
                  <a:lnTo>
                    <a:pt x="464" y="180"/>
                  </a:lnTo>
                  <a:lnTo>
                    <a:pt x="464" y="180"/>
                  </a:lnTo>
                  <a:lnTo>
                    <a:pt x="466" y="178"/>
                  </a:lnTo>
                  <a:lnTo>
                    <a:pt x="466" y="178"/>
                  </a:lnTo>
                  <a:lnTo>
                    <a:pt x="468" y="176"/>
                  </a:lnTo>
                  <a:lnTo>
                    <a:pt x="468" y="176"/>
                  </a:lnTo>
                  <a:lnTo>
                    <a:pt x="470" y="176"/>
                  </a:lnTo>
                  <a:lnTo>
                    <a:pt x="470" y="176"/>
                  </a:lnTo>
                  <a:lnTo>
                    <a:pt x="472" y="176"/>
                  </a:lnTo>
                  <a:lnTo>
                    <a:pt x="474" y="174"/>
                  </a:lnTo>
                  <a:lnTo>
                    <a:pt x="474" y="174"/>
                  </a:lnTo>
                  <a:lnTo>
                    <a:pt x="474" y="174"/>
                  </a:lnTo>
                  <a:lnTo>
                    <a:pt x="474" y="174"/>
                  </a:lnTo>
                  <a:lnTo>
                    <a:pt x="474" y="172"/>
                  </a:lnTo>
                  <a:lnTo>
                    <a:pt x="474" y="172"/>
                  </a:lnTo>
                  <a:lnTo>
                    <a:pt x="474" y="172"/>
                  </a:lnTo>
                  <a:lnTo>
                    <a:pt x="474" y="170"/>
                  </a:lnTo>
                  <a:lnTo>
                    <a:pt x="474" y="170"/>
                  </a:lnTo>
                  <a:lnTo>
                    <a:pt x="476" y="170"/>
                  </a:lnTo>
                  <a:lnTo>
                    <a:pt x="476" y="168"/>
                  </a:lnTo>
                  <a:lnTo>
                    <a:pt x="476" y="166"/>
                  </a:lnTo>
                  <a:lnTo>
                    <a:pt x="478" y="166"/>
                  </a:lnTo>
                  <a:lnTo>
                    <a:pt x="478" y="164"/>
                  </a:lnTo>
                  <a:lnTo>
                    <a:pt x="480" y="164"/>
                  </a:lnTo>
                  <a:lnTo>
                    <a:pt x="482" y="162"/>
                  </a:lnTo>
                  <a:lnTo>
                    <a:pt x="484" y="162"/>
                  </a:lnTo>
                  <a:lnTo>
                    <a:pt x="484" y="160"/>
                  </a:lnTo>
                  <a:lnTo>
                    <a:pt x="484" y="160"/>
                  </a:lnTo>
                  <a:lnTo>
                    <a:pt x="486" y="160"/>
                  </a:lnTo>
                  <a:lnTo>
                    <a:pt x="486" y="160"/>
                  </a:lnTo>
                  <a:lnTo>
                    <a:pt x="486" y="160"/>
                  </a:lnTo>
                  <a:lnTo>
                    <a:pt x="486" y="158"/>
                  </a:lnTo>
                  <a:lnTo>
                    <a:pt x="484" y="158"/>
                  </a:lnTo>
                  <a:lnTo>
                    <a:pt x="482" y="156"/>
                  </a:lnTo>
                  <a:lnTo>
                    <a:pt x="482" y="154"/>
                  </a:lnTo>
                  <a:lnTo>
                    <a:pt x="480" y="154"/>
                  </a:lnTo>
                  <a:lnTo>
                    <a:pt x="480" y="154"/>
                  </a:lnTo>
                  <a:lnTo>
                    <a:pt x="476" y="152"/>
                  </a:lnTo>
                  <a:lnTo>
                    <a:pt x="476" y="150"/>
                  </a:lnTo>
                  <a:lnTo>
                    <a:pt x="474" y="150"/>
                  </a:lnTo>
                  <a:lnTo>
                    <a:pt x="474" y="148"/>
                  </a:lnTo>
                  <a:lnTo>
                    <a:pt x="472" y="148"/>
                  </a:lnTo>
                  <a:lnTo>
                    <a:pt x="472" y="148"/>
                  </a:lnTo>
                  <a:lnTo>
                    <a:pt x="472" y="148"/>
                  </a:lnTo>
                  <a:lnTo>
                    <a:pt x="472" y="146"/>
                  </a:lnTo>
                  <a:lnTo>
                    <a:pt x="472" y="146"/>
                  </a:lnTo>
                  <a:lnTo>
                    <a:pt x="474" y="146"/>
                  </a:lnTo>
                  <a:lnTo>
                    <a:pt x="474" y="146"/>
                  </a:lnTo>
                  <a:lnTo>
                    <a:pt x="474" y="144"/>
                  </a:lnTo>
                  <a:lnTo>
                    <a:pt x="472" y="144"/>
                  </a:lnTo>
                  <a:lnTo>
                    <a:pt x="472" y="144"/>
                  </a:lnTo>
                  <a:lnTo>
                    <a:pt x="472" y="144"/>
                  </a:lnTo>
                  <a:lnTo>
                    <a:pt x="472" y="142"/>
                  </a:lnTo>
                  <a:lnTo>
                    <a:pt x="472" y="138"/>
                  </a:lnTo>
                  <a:lnTo>
                    <a:pt x="472" y="138"/>
                  </a:lnTo>
                  <a:lnTo>
                    <a:pt x="472" y="138"/>
                  </a:lnTo>
                  <a:lnTo>
                    <a:pt x="474" y="136"/>
                  </a:lnTo>
                  <a:lnTo>
                    <a:pt x="474" y="136"/>
                  </a:lnTo>
                  <a:lnTo>
                    <a:pt x="476" y="136"/>
                  </a:lnTo>
                  <a:lnTo>
                    <a:pt x="476" y="138"/>
                  </a:lnTo>
                  <a:lnTo>
                    <a:pt x="478" y="138"/>
                  </a:lnTo>
                  <a:lnTo>
                    <a:pt x="480" y="138"/>
                  </a:lnTo>
                  <a:lnTo>
                    <a:pt x="480" y="136"/>
                  </a:lnTo>
                  <a:lnTo>
                    <a:pt x="482" y="138"/>
                  </a:lnTo>
                  <a:lnTo>
                    <a:pt x="482" y="138"/>
                  </a:lnTo>
                  <a:lnTo>
                    <a:pt x="484" y="140"/>
                  </a:lnTo>
                  <a:lnTo>
                    <a:pt x="484" y="140"/>
                  </a:lnTo>
                  <a:lnTo>
                    <a:pt x="488" y="140"/>
                  </a:lnTo>
                  <a:lnTo>
                    <a:pt x="492" y="142"/>
                  </a:lnTo>
                  <a:lnTo>
                    <a:pt x="494" y="142"/>
                  </a:lnTo>
                  <a:lnTo>
                    <a:pt x="498" y="142"/>
                  </a:lnTo>
                  <a:lnTo>
                    <a:pt x="498" y="142"/>
                  </a:lnTo>
                  <a:lnTo>
                    <a:pt x="498" y="142"/>
                  </a:lnTo>
                  <a:lnTo>
                    <a:pt x="500" y="142"/>
                  </a:lnTo>
                  <a:lnTo>
                    <a:pt x="500" y="142"/>
                  </a:lnTo>
                  <a:lnTo>
                    <a:pt x="500" y="140"/>
                  </a:lnTo>
                  <a:lnTo>
                    <a:pt x="502" y="140"/>
                  </a:lnTo>
                  <a:lnTo>
                    <a:pt x="502" y="140"/>
                  </a:lnTo>
                  <a:lnTo>
                    <a:pt x="502" y="140"/>
                  </a:lnTo>
                  <a:lnTo>
                    <a:pt x="502" y="140"/>
                  </a:lnTo>
                  <a:lnTo>
                    <a:pt x="502" y="140"/>
                  </a:lnTo>
                  <a:lnTo>
                    <a:pt x="504" y="138"/>
                  </a:lnTo>
                  <a:lnTo>
                    <a:pt x="504" y="138"/>
                  </a:lnTo>
                  <a:lnTo>
                    <a:pt x="504" y="138"/>
                  </a:lnTo>
                  <a:lnTo>
                    <a:pt x="504" y="136"/>
                  </a:lnTo>
                  <a:lnTo>
                    <a:pt x="504" y="136"/>
                  </a:lnTo>
                  <a:lnTo>
                    <a:pt x="506" y="134"/>
                  </a:lnTo>
                  <a:lnTo>
                    <a:pt x="506" y="132"/>
                  </a:lnTo>
                  <a:lnTo>
                    <a:pt x="506" y="132"/>
                  </a:lnTo>
                  <a:lnTo>
                    <a:pt x="506" y="132"/>
                  </a:lnTo>
                  <a:lnTo>
                    <a:pt x="508" y="132"/>
                  </a:lnTo>
                  <a:lnTo>
                    <a:pt x="508" y="132"/>
                  </a:lnTo>
                  <a:lnTo>
                    <a:pt x="510" y="132"/>
                  </a:lnTo>
                  <a:lnTo>
                    <a:pt x="510" y="132"/>
                  </a:lnTo>
                  <a:lnTo>
                    <a:pt x="514" y="132"/>
                  </a:lnTo>
                  <a:lnTo>
                    <a:pt x="514" y="132"/>
                  </a:lnTo>
                  <a:lnTo>
                    <a:pt x="516" y="132"/>
                  </a:lnTo>
                  <a:lnTo>
                    <a:pt x="518" y="132"/>
                  </a:lnTo>
                  <a:lnTo>
                    <a:pt x="520" y="130"/>
                  </a:lnTo>
                  <a:lnTo>
                    <a:pt x="520" y="130"/>
                  </a:lnTo>
                  <a:lnTo>
                    <a:pt x="522" y="128"/>
                  </a:lnTo>
                  <a:lnTo>
                    <a:pt x="522" y="128"/>
                  </a:lnTo>
                  <a:lnTo>
                    <a:pt x="522" y="128"/>
                  </a:lnTo>
                  <a:lnTo>
                    <a:pt x="522" y="128"/>
                  </a:lnTo>
                  <a:lnTo>
                    <a:pt x="524" y="126"/>
                  </a:lnTo>
                  <a:lnTo>
                    <a:pt x="524" y="126"/>
                  </a:lnTo>
                  <a:lnTo>
                    <a:pt x="524" y="126"/>
                  </a:lnTo>
                  <a:lnTo>
                    <a:pt x="524" y="126"/>
                  </a:lnTo>
                  <a:lnTo>
                    <a:pt x="524" y="124"/>
                  </a:lnTo>
                  <a:lnTo>
                    <a:pt x="522" y="124"/>
                  </a:lnTo>
                  <a:lnTo>
                    <a:pt x="522" y="124"/>
                  </a:lnTo>
                  <a:lnTo>
                    <a:pt x="522" y="122"/>
                  </a:lnTo>
                  <a:lnTo>
                    <a:pt x="522" y="122"/>
                  </a:lnTo>
                  <a:lnTo>
                    <a:pt x="522" y="120"/>
                  </a:lnTo>
                  <a:lnTo>
                    <a:pt x="522" y="120"/>
                  </a:lnTo>
                  <a:lnTo>
                    <a:pt x="522" y="120"/>
                  </a:lnTo>
                  <a:lnTo>
                    <a:pt x="522" y="120"/>
                  </a:lnTo>
                  <a:lnTo>
                    <a:pt x="524" y="118"/>
                  </a:lnTo>
                  <a:lnTo>
                    <a:pt x="524" y="118"/>
                  </a:lnTo>
                  <a:lnTo>
                    <a:pt x="524" y="118"/>
                  </a:lnTo>
                  <a:lnTo>
                    <a:pt x="524" y="116"/>
                  </a:lnTo>
                  <a:lnTo>
                    <a:pt x="526" y="116"/>
                  </a:lnTo>
                  <a:lnTo>
                    <a:pt x="526" y="116"/>
                  </a:lnTo>
                  <a:lnTo>
                    <a:pt x="526" y="116"/>
                  </a:lnTo>
                  <a:lnTo>
                    <a:pt x="526" y="116"/>
                  </a:lnTo>
                  <a:lnTo>
                    <a:pt x="526" y="116"/>
                  </a:lnTo>
                  <a:lnTo>
                    <a:pt x="530" y="116"/>
                  </a:lnTo>
                  <a:lnTo>
                    <a:pt x="532" y="116"/>
                  </a:lnTo>
                  <a:lnTo>
                    <a:pt x="532" y="116"/>
                  </a:lnTo>
                  <a:lnTo>
                    <a:pt x="532" y="116"/>
                  </a:lnTo>
                  <a:lnTo>
                    <a:pt x="532" y="114"/>
                  </a:lnTo>
                  <a:lnTo>
                    <a:pt x="532" y="114"/>
                  </a:lnTo>
                  <a:lnTo>
                    <a:pt x="532" y="112"/>
                  </a:lnTo>
                  <a:lnTo>
                    <a:pt x="534" y="112"/>
                  </a:lnTo>
                  <a:lnTo>
                    <a:pt x="534" y="112"/>
                  </a:lnTo>
                  <a:lnTo>
                    <a:pt x="536" y="114"/>
                  </a:lnTo>
                  <a:lnTo>
                    <a:pt x="538" y="114"/>
                  </a:lnTo>
                  <a:lnTo>
                    <a:pt x="538" y="112"/>
                  </a:lnTo>
                  <a:lnTo>
                    <a:pt x="538" y="112"/>
                  </a:lnTo>
                  <a:lnTo>
                    <a:pt x="538" y="112"/>
                  </a:lnTo>
                  <a:lnTo>
                    <a:pt x="538" y="112"/>
                  </a:lnTo>
                  <a:lnTo>
                    <a:pt x="540" y="110"/>
                  </a:lnTo>
                  <a:lnTo>
                    <a:pt x="542" y="110"/>
                  </a:lnTo>
                  <a:lnTo>
                    <a:pt x="542" y="110"/>
                  </a:lnTo>
                  <a:lnTo>
                    <a:pt x="544" y="110"/>
                  </a:lnTo>
                  <a:lnTo>
                    <a:pt x="544" y="110"/>
                  </a:lnTo>
                  <a:lnTo>
                    <a:pt x="544" y="110"/>
                  </a:lnTo>
                  <a:lnTo>
                    <a:pt x="548" y="110"/>
                  </a:lnTo>
                  <a:lnTo>
                    <a:pt x="548" y="110"/>
                  </a:lnTo>
                  <a:lnTo>
                    <a:pt x="548" y="110"/>
                  </a:lnTo>
                  <a:lnTo>
                    <a:pt x="548" y="110"/>
                  </a:lnTo>
                  <a:lnTo>
                    <a:pt x="548" y="110"/>
                  </a:lnTo>
                  <a:lnTo>
                    <a:pt x="550" y="110"/>
                  </a:lnTo>
                  <a:lnTo>
                    <a:pt x="552" y="110"/>
                  </a:lnTo>
                  <a:lnTo>
                    <a:pt x="552" y="110"/>
                  </a:lnTo>
                  <a:lnTo>
                    <a:pt x="552" y="110"/>
                  </a:lnTo>
                  <a:lnTo>
                    <a:pt x="552" y="112"/>
                  </a:lnTo>
                  <a:lnTo>
                    <a:pt x="556" y="112"/>
                  </a:lnTo>
                  <a:lnTo>
                    <a:pt x="556" y="112"/>
                  </a:lnTo>
                  <a:lnTo>
                    <a:pt x="556" y="112"/>
                  </a:lnTo>
                  <a:lnTo>
                    <a:pt x="558" y="112"/>
                  </a:lnTo>
                  <a:lnTo>
                    <a:pt x="558" y="112"/>
                  </a:lnTo>
                  <a:lnTo>
                    <a:pt x="558" y="112"/>
                  </a:lnTo>
                  <a:lnTo>
                    <a:pt x="558" y="112"/>
                  </a:lnTo>
                  <a:lnTo>
                    <a:pt x="560" y="112"/>
                  </a:lnTo>
                  <a:lnTo>
                    <a:pt x="560" y="112"/>
                  </a:lnTo>
                  <a:lnTo>
                    <a:pt x="562" y="112"/>
                  </a:lnTo>
                  <a:lnTo>
                    <a:pt x="562" y="112"/>
                  </a:lnTo>
                  <a:lnTo>
                    <a:pt x="562" y="112"/>
                  </a:lnTo>
                  <a:lnTo>
                    <a:pt x="562" y="110"/>
                  </a:lnTo>
                  <a:lnTo>
                    <a:pt x="562" y="110"/>
                  </a:lnTo>
                  <a:lnTo>
                    <a:pt x="562" y="108"/>
                  </a:lnTo>
                  <a:lnTo>
                    <a:pt x="560" y="106"/>
                  </a:lnTo>
                  <a:lnTo>
                    <a:pt x="558" y="106"/>
                  </a:lnTo>
                  <a:lnTo>
                    <a:pt x="558" y="106"/>
                  </a:lnTo>
                  <a:lnTo>
                    <a:pt x="558" y="104"/>
                  </a:lnTo>
                  <a:lnTo>
                    <a:pt x="558" y="104"/>
                  </a:lnTo>
                  <a:lnTo>
                    <a:pt x="556" y="102"/>
                  </a:lnTo>
                  <a:lnTo>
                    <a:pt x="554" y="102"/>
                  </a:lnTo>
                  <a:lnTo>
                    <a:pt x="554" y="102"/>
                  </a:lnTo>
                  <a:lnTo>
                    <a:pt x="552" y="100"/>
                  </a:lnTo>
                  <a:lnTo>
                    <a:pt x="550" y="100"/>
                  </a:lnTo>
                  <a:lnTo>
                    <a:pt x="550" y="100"/>
                  </a:lnTo>
                  <a:lnTo>
                    <a:pt x="548" y="98"/>
                  </a:lnTo>
                  <a:lnTo>
                    <a:pt x="548" y="98"/>
                  </a:lnTo>
                  <a:lnTo>
                    <a:pt x="546" y="98"/>
                  </a:lnTo>
                  <a:lnTo>
                    <a:pt x="544" y="98"/>
                  </a:lnTo>
                  <a:lnTo>
                    <a:pt x="544" y="96"/>
                  </a:lnTo>
                  <a:lnTo>
                    <a:pt x="544" y="94"/>
                  </a:lnTo>
                  <a:lnTo>
                    <a:pt x="542" y="94"/>
                  </a:lnTo>
                  <a:lnTo>
                    <a:pt x="540" y="94"/>
                  </a:lnTo>
                  <a:lnTo>
                    <a:pt x="538" y="94"/>
                  </a:lnTo>
                  <a:lnTo>
                    <a:pt x="538" y="94"/>
                  </a:lnTo>
                  <a:lnTo>
                    <a:pt x="536" y="92"/>
                  </a:lnTo>
                  <a:lnTo>
                    <a:pt x="534" y="90"/>
                  </a:lnTo>
                  <a:lnTo>
                    <a:pt x="532" y="90"/>
                  </a:lnTo>
                  <a:lnTo>
                    <a:pt x="530" y="90"/>
                  </a:lnTo>
                  <a:lnTo>
                    <a:pt x="528" y="88"/>
                  </a:lnTo>
                  <a:lnTo>
                    <a:pt x="526" y="90"/>
                  </a:lnTo>
                  <a:lnTo>
                    <a:pt x="524" y="90"/>
                  </a:lnTo>
                  <a:lnTo>
                    <a:pt x="524" y="90"/>
                  </a:lnTo>
                  <a:lnTo>
                    <a:pt x="522" y="90"/>
                  </a:lnTo>
                  <a:lnTo>
                    <a:pt x="522" y="92"/>
                  </a:lnTo>
                  <a:lnTo>
                    <a:pt x="522" y="92"/>
                  </a:lnTo>
                  <a:lnTo>
                    <a:pt x="522" y="92"/>
                  </a:lnTo>
                  <a:lnTo>
                    <a:pt x="520" y="96"/>
                  </a:lnTo>
                  <a:lnTo>
                    <a:pt x="520" y="96"/>
                  </a:lnTo>
                  <a:lnTo>
                    <a:pt x="520" y="94"/>
                  </a:lnTo>
                  <a:lnTo>
                    <a:pt x="516" y="92"/>
                  </a:lnTo>
                  <a:lnTo>
                    <a:pt x="512" y="92"/>
                  </a:lnTo>
                  <a:lnTo>
                    <a:pt x="510" y="92"/>
                  </a:lnTo>
                  <a:lnTo>
                    <a:pt x="510" y="92"/>
                  </a:lnTo>
                  <a:lnTo>
                    <a:pt x="508" y="92"/>
                  </a:lnTo>
                  <a:lnTo>
                    <a:pt x="508" y="92"/>
                  </a:lnTo>
                  <a:lnTo>
                    <a:pt x="506" y="92"/>
                  </a:lnTo>
                  <a:lnTo>
                    <a:pt x="504" y="92"/>
                  </a:lnTo>
                  <a:lnTo>
                    <a:pt x="502" y="92"/>
                  </a:lnTo>
                  <a:lnTo>
                    <a:pt x="502" y="92"/>
                  </a:lnTo>
                  <a:lnTo>
                    <a:pt x="502" y="94"/>
                  </a:lnTo>
                  <a:lnTo>
                    <a:pt x="502" y="94"/>
                  </a:lnTo>
                  <a:lnTo>
                    <a:pt x="502" y="94"/>
                  </a:lnTo>
                  <a:lnTo>
                    <a:pt x="494" y="90"/>
                  </a:lnTo>
                  <a:lnTo>
                    <a:pt x="492" y="88"/>
                  </a:lnTo>
                  <a:lnTo>
                    <a:pt x="492" y="86"/>
                  </a:lnTo>
                  <a:lnTo>
                    <a:pt x="494" y="86"/>
                  </a:lnTo>
                  <a:lnTo>
                    <a:pt x="494" y="86"/>
                  </a:lnTo>
                  <a:lnTo>
                    <a:pt x="494" y="84"/>
                  </a:lnTo>
                  <a:lnTo>
                    <a:pt x="494" y="84"/>
                  </a:lnTo>
                  <a:lnTo>
                    <a:pt x="494" y="82"/>
                  </a:lnTo>
                  <a:lnTo>
                    <a:pt x="492" y="82"/>
                  </a:lnTo>
                  <a:lnTo>
                    <a:pt x="492" y="78"/>
                  </a:lnTo>
                  <a:lnTo>
                    <a:pt x="492" y="78"/>
                  </a:lnTo>
                  <a:lnTo>
                    <a:pt x="492" y="76"/>
                  </a:lnTo>
                  <a:lnTo>
                    <a:pt x="492" y="76"/>
                  </a:lnTo>
                  <a:lnTo>
                    <a:pt x="492" y="74"/>
                  </a:lnTo>
                  <a:lnTo>
                    <a:pt x="492" y="70"/>
                  </a:lnTo>
                  <a:lnTo>
                    <a:pt x="492" y="68"/>
                  </a:lnTo>
                  <a:lnTo>
                    <a:pt x="490" y="66"/>
                  </a:lnTo>
                  <a:lnTo>
                    <a:pt x="490" y="64"/>
                  </a:lnTo>
                  <a:lnTo>
                    <a:pt x="490" y="64"/>
                  </a:lnTo>
                  <a:lnTo>
                    <a:pt x="490" y="62"/>
                  </a:lnTo>
                  <a:lnTo>
                    <a:pt x="490" y="60"/>
                  </a:lnTo>
                  <a:lnTo>
                    <a:pt x="490" y="60"/>
                  </a:lnTo>
                  <a:lnTo>
                    <a:pt x="492" y="60"/>
                  </a:lnTo>
                  <a:lnTo>
                    <a:pt x="494" y="62"/>
                  </a:lnTo>
                  <a:lnTo>
                    <a:pt x="494" y="62"/>
                  </a:lnTo>
                  <a:lnTo>
                    <a:pt x="496" y="62"/>
                  </a:lnTo>
                  <a:lnTo>
                    <a:pt x="498" y="62"/>
                  </a:lnTo>
                  <a:lnTo>
                    <a:pt x="498" y="62"/>
                  </a:lnTo>
                  <a:lnTo>
                    <a:pt x="498" y="62"/>
                  </a:lnTo>
                  <a:lnTo>
                    <a:pt x="500" y="64"/>
                  </a:lnTo>
                  <a:lnTo>
                    <a:pt x="500" y="64"/>
                  </a:lnTo>
                  <a:lnTo>
                    <a:pt x="500" y="64"/>
                  </a:lnTo>
                  <a:lnTo>
                    <a:pt x="500" y="64"/>
                  </a:lnTo>
                  <a:lnTo>
                    <a:pt x="502" y="64"/>
                  </a:lnTo>
                  <a:lnTo>
                    <a:pt x="502" y="64"/>
                  </a:lnTo>
                  <a:lnTo>
                    <a:pt x="502" y="64"/>
                  </a:lnTo>
                  <a:lnTo>
                    <a:pt x="504" y="64"/>
                  </a:lnTo>
                  <a:lnTo>
                    <a:pt x="506" y="64"/>
                  </a:lnTo>
                  <a:lnTo>
                    <a:pt x="508" y="64"/>
                  </a:lnTo>
                  <a:lnTo>
                    <a:pt x="508" y="64"/>
                  </a:lnTo>
                  <a:lnTo>
                    <a:pt x="510" y="64"/>
                  </a:lnTo>
                  <a:lnTo>
                    <a:pt x="510" y="62"/>
                  </a:lnTo>
                  <a:lnTo>
                    <a:pt x="510" y="62"/>
                  </a:lnTo>
                  <a:lnTo>
                    <a:pt x="512" y="60"/>
                  </a:lnTo>
                  <a:lnTo>
                    <a:pt x="512" y="60"/>
                  </a:lnTo>
                  <a:lnTo>
                    <a:pt x="512" y="60"/>
                  </a:lnTo>
                  <a:lnTo>
                    <a:pt x="512" y="58"/>
                  </a:lnTo>
                  <a:lnTo>
                    <a:pt x="514" y="58"/>
                  </a:lnTo>
                  <a:lnTo>
                    <a:pt x="514" y="58"/>
                  </a:lnTo>
                  <a:lnTo>
                    <a:pt x="514" y="58"/>
                  </a:lnTo>
                  <a:lnTo>
                    <a:pt x="514" y="58"/>
                  </a:lnTo>
                  <a:lnTo>
                    <a:pt x="516" y="58"/>
                  </a:lnTo>
                  <a:lnTo>
                    <a:pt x="516" y="58"/>
                  </a:lnTo>
                  <a:lnTo>
                    <a:pt x="518" y="58"/>
                  </a:lnTo>
                  <a:lnTo>
                    <a:pt x="518" y="58"/>
                  </a:lnTo>
                  <a:lnTo>
                    <a:pt x="518" y="58"/>
                  </a:lnTo>
                  <a:lnTo>
                    <a:pt x="520" y="58"/>
                  </a:lnTo>
                  <a:lnTo>
                    <a:pt x="520" y="58"/>
                  </a:lnTo>
                  <a:lnTo>
                    <a:pt x="520" y="58"/>
                  </a:lnTo>
                  <a:lnTo>
                    <a:pt x="520" y="56"/>
                  </a:lnTo>
                  <a:lnTo>
                    <a:pt x="520" y="56"/>
                  </a:lnTo>
                  <a:lnTo>
                    <a:pt x="520" y="54"/>
                  </a:lnTo>
                  <a:lnTo>
                    <a:pt x="520" y="54"/>
                  </a:lnTo>
                  <a:lnTo>
                    <a:pt x="520" y="54"/>
                  </a:lnTo>
                  <a:lnTo>
                    <a:pt x="520" y="54"/>
                  </a:lnTo>
                  <a:lnTo>
                    <a:pt x="520" y="52"/>
                  </a:lnTo>
                  <a:lnTo>
                    <a:pt x="518" y="52"/>
                  </a:lnTo>
                  <a:lnTo>
                    <a:pt x="518" y="52"/>
                  </a:lnTo>
                  <a:lnTo>
                    <a:pt x="518" y="52"/>
                  </a:lnTo>
                  <a:lnTo>
                    <a:pt x="518" y="52"/>
                  </a:lnTo>
                  <a:lnTo>
                    <a:pt x="516" y="52"/>
                  </a:lnTo>
                  <a:lnTo>
                    <a:pt x="516" y="52"/>
                  </a:lnTo>
                  <a:lnTo>
                    <a:pt x="516" y="50"/>
                  </a:lnTo>
                  <a:lnTo>
                    <a:pt x="516" y="50"/>
                  </a:lnTo>
                  <a:lnTo>
                    <a:pt x="516" y="50"/>
                  </a:lnTo>
                  <a:lnTo>
                    <a:pt x="516" y="50"/>
                  </a:lnTo>
                  <a:lnTo>
                    <a:pt x="516" y="50"/>
                  </a:lnTo>
                  <a:lnTo>
                    <a:pt x="516" y="48"/>
                  </a:lnTo>
                  <a:lnTo>
                    <a:pt x="516" y="48"/>
                  </a:lnTo>
                  <a:lnTo>
                    <a:pt x="516" y="46"/>
                  </a:lnTo>
                  <a:lnTo>
                    <a:pt x="516" y="46"/>
                  </a:lnTo>
                  <a:lnTo>
                    <a:pt x="516" y="46"/>
                  </a:lnTo>
                  <a:lnTo>
                    <a:pt x="516" y="44"/>
                  </a:lnTo>
                  <a:lnTo>
                    <a:pt x="516" y="44"/>
                  </a:lnTo>
                  <a:lnTo>
                    <a:pt x="514" y="42"/>
                  </a:lnTo>
                  <a:lnTo>
                    <a:pt x="514" y="42"/>
                  </a:lnTo>
                  <a:lnTo>
                    <a:pt x="516" y="42"/>
                  </a:lnTo>
                  <a:lnTo>
                    <a:pt x="516" y="42"/>
                  </a:lnTo>
                  <a:lnTo>
                    <a:pt x="516" y="40"/>
                  </a:lnTo>
                  <a:lnTo>
                    <a:pt x="516" y="40"/>
                  </a:lnTo>
                  <a:lnTo>
                    <a:pt x="516" y="40"/>
                  </a:lnTo>
                  <a:lnTo>
                    <a:pt x="514" y="38"/>
                  </a:lnTo>
                  <a:lnTo>
                    <a:pt x="514" y="38"/>
                  </a:lnTo>
                  <a:lnTo>
                    <a:pt x="514" y="38"/>
                  </a:lnTo>
                  <a:lnTo>
                    <a:pt x="514" y="36"/>
                  </a:lnTo>
                  <a:lnTo>
                    <a:pt x="514" y="36"/>
                  </a:lnTo>
                  <a:lnTo>
                    <a:pt x="514" y="34"/>
                  </a:lnTo>
                  <a:lnTo>
                    <a:pt x="514" y="34"/>
                  </a:lnTo>
                  <a:lnTo>
                    <a:pt x="514" y="34"/>
                  </a:lnTo>
                  <a:lnTo>
                    <a:pt x="514" y="34"/>
                  </a:lnTo>
                  <a:lnTo>
                    <a:pt x="514" y="32"/>
                  </a:lnTo>
                  <a:lnTo>
                    <a:pt x="514" y="30"/>
                  </a:lnTo>
                  <a:lnTo>
                    <a:pt x="514" y="30"/>
                  </a:lnTo>
                  <a:lnTo>
                    <a:pt x="514" y="30"/>
                  </a:lnTo>
                  <a:lnTo>
                    <a:pt x="514" y="30"/>
                  </a:lnTo>
                  <a:lnTo>
                    <a:pt x="514" y="28"/>
                  </a:lnTo>
                  <a:lnTo>
                    <a:pt x="516" y="28"/>
                  </a:lnTo>
                  <a:lnTo>
                    <a:pt x="516" y="26"/>
                  </a:lnTo>
                  <a:lnTo>
                    <a:pt x="518" y="26"/>
                  </a:lnTo>
                  <a:lnTo>
                    <a:pt x="518" y="26"/>
                  </a:lnTo>
                  <a:lnTo>
                    <a:pt x="518" y="26"/>
                  </a:lnTo>
                  <a:lnTo>
                    <a:pt x="516" y="24"/>
                  </a:lnTo>
                  <a:lnTo>
                    <a:pt x="516" y="22"/>
                  </a:lnTo>
                  <a:lnTo>
                    <a:pt x="516" y="22"/>
                  </a:lnTo>
                  <a:lnTo>
                    <a:pt x="514" y="22"/>
                  </a:lnTo>
                  <a:lnTo>
                    <a:pt x="514" y="20"/>
                  </a:lnTo>
                  <a:lnTo>
                    <a:pt x="512" y="20"/>
                  </a:lnTo>
                  <a:lnTo>
                    <a:pt x="512" y="18"/>
                  </a:lnTo>
                  <a:lnTo>
                    <a:pt x="512" y="18"/>
                  </a:lnTo>
                  <a:lnTo>
                    <a:pt x="510" y="16"/>
                  </a:lnTo>
                  <a:lnTo>
                    <a:pt x="506" y="16"/>
                  </a:lnTo>
                  <a:lnTo>
                    <a:pt x="506" y="14"/>
                  </a:lnTo>
                  <a:lnTo>
                    <a:pt x="504" y="16"/>
                  </a:lnTo>
                  <a:lnTo>
                    <a:pt x="504" y="16"/>
                  </a:lnTo>
                  <a:lnTo>
                    <a:pt x="504" y="16"/>
                  </a:lnTo>
                  <a:lnTo>
                    <a:pt x="504" y="16"/>
                  </a:lnTo>
                  <a:lnTo>
                    <a:pt x="504" y="16"/>
                  </a:lnTo>
                  <a:lnTo>
                    <a:pt x="502" y="16"/>
                  </a:lnTo>
                  <a:lnTo>
                    <a:pt x="502" y="16"/>
                  </a:lnTo>
                  <a:lnTo>
                    <a:pt x="502" y="14"/>
                  </a:lnTo>
                  <a:lnTo>
                    <a:pt x="500" y="12"/>
                  </a:lnTo>
                  <a:lnTo>
                    <a:pt x="500" y="12"/>
                  </a:lnTo>
                  <a:lnTo>
                    <a:pt x="500" y="12"/>
                  </a:lnTo>
                  <a:lnTo>
                    <a:pt x="502" y="12"/>
                  </a:lnTo>
                  <a:lnTo>
                    <a:pt x="502" y="12"/>
                  </a:lnTo>
                  <a:lnTo>
                    <a:pt x="502" y="10"/>
                  </a:lnTo>
                  <a:lnTo>
                    <a:pt x="502" y="10"/>
                  </a:lnTo>
                  <a:lnTo>
                    <a:pt x="502" y="8"/>
                  </a:lnTo>
                  <a:lnTo>
                    <a:pt x="502" y="8"/>
                  </a:lnTo>
                  <a:lnTo>
                    <a:pt x="504" y="6"/>
                  </a:lnTo>
                  <a:lnTo>
                    <a:pt x="504" y="6"/>
                  </a:lnTo>
                  <a:lnTo>
                    <a:pt x="504" y="4"/>
                  </a:lnTo>
                  <a:lnTo>
                    <a:pt x="506" y="4"/>
                  </a:lnTo>
                  <a:lnTo>
                    <a:pt x="508" y="4"/>
                  </a:lnTo>
                  <a:lnTo>
                    <a:pt x="508" y="4"/>
                  </a:lnTo>
                  <a:lnTo>
                    <a:pt x="508" y="4"/>
                  </a:lnTo>
                  <a:lnTo>
                    <a:pt x="508" y="4"/>
                  </a:lnTo>
                  <a:lnTo>
                    <a:pt x="510" y="4"/>
                  </a:lnTo>
                  <a:lnTo>
                    <a:pt x="510" y="4"/>
                  </a:lnTo>
                  <a:lnTo>
                    <a:pt x="510" y="4"/>
                  </a:lnTo>
                  <a:lnTo>
                    <a:pt x="510" y="4"/>
                  </a:lnTo>
                  <a:lnTo>
                    <a:pt x="510" y="4"/>
                  </a:lnTo>
                  <a:lnTo>
                    <a:pt x="512" y="4"/>
                  </a:lnTo>
                  <a:lnTo>
                    <a:pt x="512" y="4"/>
                  </a:lnTo>
                  <a:lnTo>
                    <a:pt x="512" y="4"/>
                  </a:lnTo>
                  <a:lnTo>
                    <a:pt x="512" y="4"/>
                  </a:lnTo>
                  <a:lnTo>
                    <a:pt x="512" y="4"/>
                  </a:lnTo>
                  <a:lnTo>
                    <a:pt x="514" y="2"/>
                  </a:lnTo>
                  <a:lnTo>
                    <a:pt x="514" y="2"/>
                  </a:lnTo>
                  <a:lnTo>
                    <a:pt x="514" y="2"/>
                  </a:lnTo>
                  <a:lnTo>
                    <a:pt x="516" y="2"/>
                  </a:lnTo>
                  <a:lnTo>
                    <a:pt x="516" y="2"/>
                  </a:lnTo>
                  <a:lnTo>
                    <a:pt x="516" y="2"/>
                  </a:lnTo>
                  <a:lnTo>
                    <a:pt x="518" y="2"/>
                  </a:lnTo>
                  <a:lnTo>
                    <a:pt x="520" y="2"/>
                  </a:lnTo>
                  <a:lnTo>
                    <a:pt x="522" y="2"/>
                  </a:lnTo>
                  <a:lnTo>
                    <a:pt x="524" y="2"/>
                  </a:lnTo>
                  <a:lnTo>
                    <a:pt x="526" y="2"/>
                  </a:lnTo>
                  <a:lnTo>
                    <a:pt x="526" y="2"/>
                  </a:lnTo>
                  <a:lnTo>
                    <a:pt x="526" y="2"/>
                  </a:lnTo>
                  <a:lnTo>
                    <a:pt x="526" y="2"/>
                  </a:lnTo>
                  <a:lnTo>
                    <a:pt x="526" y="2"/>
                  </a:lnTo>
                  <a:lnTo>
                    <a:pt x="528" y="2"/>
                  </a:lnTo>
                  <a:lnTo>
                    <a:pt x="530" y="2"/>
                  </a:lnTo>
                  <a:lnTo>
                    <a:pt x="530" y="2"/>
                  </a:lnTo>
                  <a:lnTo>
                    <a:pt x="530" y="2"/>
                  </a:lnTo>
                  <a:lnTo>
                    <a:pt x="530" y="0"/>
                  </a:lnTo>
                  <a:lnTo>
                    <a:pt x="530" y="0"/>
                  </a:lnTo>
                  <a:lnTo>
                    <a:pt x="530" y="0"/>
                  </a:lnTo>
                  <a:lnTo>
                    <a:pt x="530" y="0"/>
                  </a:lnTo>
                  <a:lnTo>
                    <a:pt x="532" y="0"/>
                  </a:lnTo>
                  <a:lnTo>
                    <a:pt x="532" y="0"/>
                  </a:lnTo>
                  <a:lnTo>
                    <a:pt x="532" y="0"/>
                  </a:lnTo>
                  <a:lnTo>
                    <a:pt x="534" y="0"/>
                  </a:lnTo>
                  <a:lnTo>
                    <a:pt x="534" y="0"/>
                  </a:lnTo>
                  <a:lnTo>
                    <a:pt x="534" y="0"/>
                  </a:lnTo>
                  <a:lnTo>
                    <a:pt x="536" y="0"/>
                  </a:lnTo>
                  <a:lnTo>
                    <a:pt x="540" y="2"/>
                  </a:lnTo>
                  <a:lnTo>
                    <a:pt x="540" y="2"/>
                  </a:lnTo>
                  <a:lnTo>
                    <a:pt x="540" y="2"/>
                  </a:lnTo>
                  <a:lnTo>
                    <a:pt x="542" y="2"/>
                  </a:lnTo>
                  <a:lnTo>
                    <a:pt x="542" y="2"/>
                  </a:lnTo>
                  <a:lnTo>
                    <a:pt x="542" y="4"/>
                  </a:lnTo>
                  <a:lnTo>
                    <a:pt x="544" y="4"/>
                  </a:lnTo>
                  <a:lnTo>
                    <a:pt x="544" y="4"/>
                  </a:lnTo>
                  <a:lnTo>
                    <a:pt x="544" y="4"/>
                  </a:lnTo>
                  <a:lnTo>
                    <a:pt x="544" y="4"/>
                  </a:lnTo>
                  <a:lnTo>
                    <a:pt x="544" y="4"/>
                  </a:lnTo>
                  <a:lnTo>
                    <a:pt x="546" y="4"/>
                  </a:lnTo>
                  <a:lnTo>
                    <a:pt x="546" y="4"/>
                  </a:lnTo>
                  <a:lnTo>
                    <a:pt x="548" y="4"/>
                  </a:lnTo>
                  <a:lnTo>
                    <a:pt x="548" y="6"/>
                  </a:lnTo>
                  <a:close/>
                  <a:moveTo>
                    <a:pt x="720" y="418"/>
                  </a:moveTo>
                  <a:lnTo>
                    <a:pt x="720" y="418"/>
                  </a:lnTo>
                  <a:lnTo>
                    <a:pt x="718" y="418"/>
                  </a:lnTo>
                  <a:lnTo>
                    <a:pt x="718" y="418"/>
                  </a:lnTo>
                  <a:lnTo>
                    <a:pt x="718" y="418"/>
                  </a:lnTo>
                  <a:lnTo>
                    <a:pt x="718" y="418"/>
                  </a:lnTo>
                  <a:lnTo>
                    <a:pt x="718" y="418"/>
                  </a:lnTo>
                  <a:lnTo>
                    <a:pt x="718" y="416"/>
                  </a:lnTo>
                  <a:lnTo>
                    <a:pt x="720" y="416"/>
                  </a:lnTo>
                  <a:lnTo>
                    <a:pt x="720" y="416"/>
                  </a:lnTo>
                  <a:lnTo>
                    <a:pt x="720" y="418"/>
                  </a:lnTo>
                  <a:lnTo>
                    <a:pt x="720" y="418"/>
                  </a:lnTo>
                  <a:lnTo>
                    <a:pt x="720" y="418"/>
                  </a:lnTo>
                  <a:close/>
                  <a:moveTo>
                    <a:pt x="724" y="390"/>
                  </a:moveTo>
                  <a:lnTo>
                    <a:pt x="726" y="392"/>
                  </a:lnTo>
                  <a:lnTo>
                    <a:pt x="726" y="392"/>
                  </a:lnTo>
                  <a:lnTo>
                    <a:pt x="726" y="392"/>
                  </a:lnTo>
                  <a:lnTo>
                    <a:pt x="726" y="392"/>
                  </a:lnTo>
                  <a:lnTo>
                    <a:pt x="724" y="392"/>
                  </a:lnTo>
                  <a:lnTo>
                    <a:pt x="724" y="392"/>
                  </a:lnTo>
                  <a:lnTo>
                    <a:pt x="724" y="392"/>
                  </a:lnTo>
                  <a:lnTo>
                    <a:pt x="724" y="392"/>
                  </a:lnTo>
                  <a:lnTo>
                    <a:pt x="724" y="392"/>
                  </a:lnTo>
                  <a:lnTo>
                    <a:pt x="724" y="392"/>
                  </a:lnTo>
                  <a:lnTo>
                    <a:pt x="722" y="390"/>
                  </a:lnTo>
                  <a:lnTo>
                    <a:pt x="722" y="390"/>
                  </a:lnTo>
                  <a:lnTo>
                    <a:pt x="724" y="390"/>
                  </a:lnTo>
                  <a:lnTo>
                    <a:pt x="724" y="390"/>
                  </a:lnTo>
                  <a:close/>
                  <a:moveTo>
                    <a:pt x="726" y="386"/>
                  </a:moveTo>
                  <a:lnTo>
                    <a:pt x="726" y="386"/>
                  </a:lnTo>
                  <a:lnTo>
                    <a:pt x="726" y="388"/>
                  </a:lnTo>
                  <a:lnTo>
                    <a:pt x="726" y="388"/>
                  </a:lnTo>
                  <a:lnTo>
                    <a:pt x="724" y="388"/>
                  </a:lnTo>
                  <a:lnTo>
                    <a:pt x="724" y="388"/>
                  </a:lnTo>
                  <a:lnTo>
                    <a:pt x="724" y="386"/>
                  </a:lnTo>
                  <a:lnTo>
                    <a:pt x="724" y="386"/>
                  </a:lnTo>
                  <a:lnTo>
                    <a:pt x="722" y="386"/>
                  </a:lnTo>
                  <a:lnTo>
                    <a:pt x="722" y="386"/>
                  </a:lnTo>
                  <a:lnTo>
                    <a:pt x="722" y="386"/>
                  </a:lnTo>
                  <a:lnTo>
                    <a:pt x="722" y="386"/>
                  </a:lnTo>
                  <a:lnTo>
                    <a:pt x="720" y="386"/>
                  </a:lnTo>
                  <a:lnTo>
                    <a:pt x="720" y="386"/>
                  </a:lnTo>
                  <a:lnTo>
                    <a:pt x="720" y="384"/>
                  </a:lnTo>
                  <a:lnTo>
                    <a:pt x="720" y="384"/>
                  </a:lnTo>
                  <a:lnTo>
                    <a:pt x="720" y="384"/>
                  </a:lnTo>
                  <a:lnTo>
                    <a:pt x="722" y="384"/>
                  </a:lnTo>
                  <a:lnTo>
                    <a:pt x="722" y="384"/>
                  </a:lnTo>
                  <a:lnTo>
                    <a:pt x="724" y="386"/>
                  </a:lnTo>
                  <a:lnTo>
                    <a:pt x="726" y="386"/>
                  </a:lnTo>
                  <a:close/>
                  <a:moveTo>
                    <a:pt x="722" y="382"/>
                  </a:moveTo>
                  <a:lnTo>
                    <a:pt x="722" y="382"/>
                  </a:lnTo>
                  <a:lnTo>
                    <a:pt x="722" y="382"/>
                  </a:lnTo>
                  <a:lnTo>
                    <a:pt x="722" y="382"/>
                  </a:lnTo>
                  <a:lnTo>
                    <a:pt x="722" y="382"/>
                  </a:lnTo>
                  <a:lnTo>
                    <a:pt x="720" y="382"/>
                  </a:lnTo>
                  <a:lnTo>
                    <a:pt x="720" y="382"/>
                  </a:lnTo>
                  <a:lnTo>
                    <a:pt x="720" y="382"/>
                  </a:lnTo>
                  <a:lnTo>
                    <a:pt x="720" y="382"/>
                  </a:lnTo>
                  <a:lnTo>
                    <a:pt x="720" y="382"/>
                  </a:lnTo>
                  <a:lnTo>
                    <a:pt x="720" y="382"/>
                  </a:lnTo>
                  <a:lnTo>
                    <a:pt x="720" y="382"/>
                  </a:lnTo>
                  <a:lnTo>
                    <a:pt x="722" y="380"/>
                  </a:lnTo>
                  <a:lnTo>
                    <a:pt x="722" y="380"/>
                  </a:lnTo>
                  <a:lnTo>
                    <a:pt x="722" y="380"/>
                  </a:lnTo>
                  <a:lnTo>
                    <a:pt x="722" y="382"/>
                  </a:lnTo>
                  <a:lnTo>
                    <a:pt x="722" y="382"/>
                  </a:lnTo>
                  <a:close/>
                  <a:moveTo>
                    <a:pt x="710" y="362"/>
                  </a:moveTo>
                  <a:lnTo>
                    <a:pt x="710" y="362"/>
                  </a:lnTo>
                  <a:lnTo>
                    <a:pt x="710" y="362"/>
                  </a:lnTo>
                  <a:lnTo>
                    <a:pt x="710" y="362"/>
                  </a:lnTo>
                  <a:lnTo>
                    <a:pt x="708" y="362"/>
                  </a:lnTo>
                  <a:lnTo>
                    <a:pt x="706" y="360"/>
                  </a:lnTo>
                  <a:lnTo>
                    <a:pt x="704" y="360"/>
                  </a:lnTo>
                  <a:lnTo>
                    <a:pt x="704" y="360"/>
                  </a:lnTo>
                  <a:lnTo>
                    <a:pt x="702" y="360"/>
                  </a:lnTo>
                  <a:lnTo>
                    <a:pt x="702" y="360"/>
                  </a:lnTo>
                  <a:lnTo>
                    <a:pt x="702" y="358"/>
                  </a:lnTo>
                  <a:lnTo>
                    <a:pt x="702" y="358"/>
                  </a:lnTo>
                  <a:lnTo>
                    <a:pt x="700" y="358"/>
                  </a:lnTo>
                  <a:lnTo>
                    <a:pt x="700" y="356"/>
                  </a:lnTo>
                  <a:lnTo>
                    <a:pt x="700" y="356"/>
                  </a:lnTo>
                  <a:lnTo>
                    <a:pt x="700" y="356"/>
                  </a:lnTo>
                  <a:lnTo>
                    <a:pt x="700" y="356"/>
                  </a:lnTo>
                  <a:lnTo>
                    <a:pt x="702" y="356"/>
                  </a:lnTo>
                  <a:lnTo>
                    <a:pt x="702" y="356"/>
                  </a:lnTo>
                  <a:lnTo>
                    <a:pt x="702" y="356"/>
                  </a:lnTo>
                  <a:lnTo>
                    <a:pt x="704" y="358"/>
                  </a:lnTo>
                  <a:lnTo>
                    <a:pt x="704" y="358"/>
                  </a:lnTo>
                  <a:lnTo>
                    <a:pt x="704" y="358"/>
                  </a:lnTo>
                  <a:lnTo>
                    <a:pt x="704" y="358"/>
                  </a:lnTo>
                  <a:lnTo>
                    <a:pt x="704" y="358"/>
                  </a:lnTo>
                  <a:lnTo>
                    <a:pt x="704" y="358"/>
                  </a:lnTo>
                  <a:lnTo>
                    <a:pt x="704" y="358"/>
                  </a:lnTo>
                  <a:lnTo>
                    <a:pt x="706" y="360"/>
                  </a:lnTo>
                  <a:lnTo>
                    <a:pt x="706" y="360"/>
                  </a:lnTo>
                  <a:lnTo>
                    <a:pt x="708" y="360"/>
                  </a:lnTo>
                  <a:lnTo>
                    <a:pt x="708" y="360"/>
                  </a:lnTo>
                  <a:lnTo>
                    <a:pt x="708" y="360"/>
                  </a:lnTo>
                  <a:lnTo>
                    <a:pt x="710" y="360"/>
                  </a:lnTo>
                  <a:lnTo>
                    <a:pt x="710" y="360"/>
                  </a:lnTo>
                  <a:lnTo>
                    <a:pt x="710" y="360"/>
                  </a:lnTo>
                  <a:lnTo>
                    <a:pt x="710" y="360"/>
                  </a:lnTo>
                  <a:lnTo>
                    <a:pt x="710" y="360"/>
                  </a:lnTo>
                  <a:lnTo>
                    <a:pt x="710" y="362"/>
                  </a:lnTo>
                  <a:lnTo>
                    <a:pt x="710" y="362"/>
                  </a:lnTo>
                  <a:lnTo>
                    <a:pt x="710" y="362"/>
                  </a:lnTo>
                  <a:lnTo>
                    <a:pt x="710" y="362"/>
                  </a:lnTo>
                  <a:lnTo>
                    <a:pt x="710" y="362"/>
                  </a:lnTo>
                  <a:close/>
                  <a:moveTo>
                    <a:pt x="632" y="506"/>
                  </a:moveTo>
                  <a:lnTo>
                    <a:pt x="632" y="508"/>
                  </a:lnTo>
                  <a:lnTo>
                    <a:pt x="630" y="506"/>
                  </a:lnTo>
                  <a:lnTo>
                    <a:pt x="630" y="506"/>
                  </a:lnTo>
                  <a:lnTo>
                    <a:pt x="630" y="506"/>
                  </a:lnTo>
                  <a:lnTo>
                    <a:pt x="630" y="506"/>
                  </a:lnTo>
                  <a:lnTo>
                    <a:pt x="628" y="506"/>
                  </a:lnTo>
                  <a:lnTo>
                    <a:pt x="628" y="504"/>
                  </a:lnTo>
                  <a:lnTo>
                    <a:pt x="628" y="504"/>
                  </a:lnTo>
                  <a:lnTo>
                    <a:pt x="628" y="504"/>
                  </a:lnTo>
                  <a:lnTo>
                    <a:pt x="630" y="504"/>
                  </a:lnTo>
                  <a:lnTo>
                    <a:pt x="630" y="504"/>
                  </a:lnTo>
                  <a:lnTo>
                    <a:pt x="630" y="506"/>
                  </a:lnTo>
                  <a:lnTo>
                    <a:pt x="632" y="506"/>
                  </a:lnTo>
                  <a:lnTo>
                    <a:pt x="632" y="506"/>
                  </a:lnTo>
                  <a:lnTo>
                    <a:pt x="632" y="506"/>
                  </a:lnTo>
                  <a:lnTo>
                    <a:pt x="632" y="506"/>
                  </a:lnTo>
                  <a:close/>
                  <a:moveTo>
                    <a:pt x="710" y="460"/>
                  </a:moveTo>
                  <a:lnTo>
                    <a:pt x="712" y="460"/>
                  </a:lnTo>
                  <a:lnTo>
                    <a:pt x="712" y="460"/>
                  </a:lnTo>
                  <a:lnTo>
                    <a:pt x="710" y="460"/>
                  </a:lnTo>
                  <a:lnTo>
                    <a:pt x="710" y="462"/>
                  </a:lnTo>
                  <a:lnTo>
                    <a:pt x="710" y="462"/>
                  </a:lnTo>
                  <a:lnTo>
                    <a:pt x="710" y="462"/>
                  </a:lnTo>
                  <a:lnTo>
                    <a:pt x="710" y="462"/>
                  </a:lnTo>
                  <a:lnTo>
                    <a:pt x="710" y="462"/>
                  </a:lnTo>
                  <a:lnTo>
                    <a:pt x="710" y="462"/>
                  </a:lnTo>
                  <a:lnTo>
                    <a:pt x="710" y="462"/>
                  </a:lnTo>
                  <a:lnTo>
                    <a:pt x="710" y="462"/>
                  </a:lnTo>
                  <a:lnTo>
                    <a:pt x="708" y="460"/>
                  </a:lnTo>
                  <a:lnTo>
                    <a:pt x="710" y="458"/>
                  </a:lnTo>
                  <a:lnTo>
                    <a:pt x="710" y="458"/>
                  </a:lnTo>
                  <a:lnTo>
                    <a:pt x="710" y="458"/>
                  </a:lnTo>
                  <a:lnTo>
                    <a:pt x="710" y="460"/>
                  </a:lnTo>
                  <a:close/>
                  <a:moveTo>
                    <a:pt x="678" y="350"/>
                  </a:moveTo>
                  <a:lnTo>
                    <a:pt x="680" y="352"/>
                  </a:lnTo>
                  <a:lnTo>
                    <a:pt x="678" y="352"/>
                  </a:lnTo>
                  <a:lnTo>
                    <a:pt x="678" y="350"/>
                  </a:lnTo>
                  <a:lnTo>
                    <a:pt x="678" y="350"/>
                  </a:lnTo>
                  <a:lnTo>
                    <a:pt x="676" y="350"/>
                  </a:lnTo>
                  <a:lnTo>
                    <a:pt x="676" y="350"/>
                  </a:lnTo>
                  <a:lnTo>
                    <a:pt x="676" y="348"/>
                  </a:lnTo>
                  <a:lnTo>
                    <a:pt x="676" y="348"/>
                  </a:lnTo>
                  <a:lnTo>
                    <a:pt x="676" y="348"/>
                  </a:lnTo>
                  <a:lnTo>
                    <a:pt x="676" y="348"/>
                  </a:lnTo>
                  <a:lnTo>
                    <a:pt x="676" y="348"/>
                  </a:lnTo>
                  <a:lnTo>
                    <a:pt x="676" y="348"/>
                  </a:lnTo>
                  <a:lnTo>
                    <a:pt x="678" y="348"/>
                  </a:lnTo>
                  <a:lnTo>
                    <a:pt x="678" y="348"/>
                  </a:lnTo>
                  <a:lnTo>
                    <a:pt x="678" y="348"/>
                  </a:lnTo>
                  <a:lnTo>
                    <a:pt x="678" y="350"/>
                  </a:lnTo>
                  <a:close/>
                  <a:moveTo>
                    <a:pt x="690" y="480"/>
                  </a:moveTo>
                  <a:lnTo>
                    <a:pt x="690" y="480"/>
                  </a:lnTo>
                  <a:lnTo>
                    <a:pt x="690" y="480"/>
                  </a:lnTo>
                  <a:lnTo>
                    <a:pt x="690" y="478"/>
                  </a:lnTo>
                  <a:lnTo>
                    <a:pt x="690" y="478"/>
                  </a:lnTo>
                  <a:lnTo>
                    <a:pt x="690" y="478"/>
                  </a:lnTo>
                  <a:lnTo>
                    <a:pt x="690" y="478"/>
                  </a:lnTo>
                  <a:lnTo>
                    <a:pt x="690" y="478"/>
                  </a:lnTo>
                  <a:lnTo>
                    <a:pt x="692" y="478"/>
                  </a:lnTo>
                  <a:lnTo>
                    <a:pt x="692" y="478"/>
                  </a:lnTo>
                  <a:lnTo>
                    <a:pt x="692" y="480"/>
                  </a:lnTo>
                  <a:lnTo>
                    <a:pt x="690" y="480"/>
                  </a:lnTo>
                  <a:close/>
                  <a:moveTo>
                    <a:pt x="682" y="490"/>
                  </a:moveTo>
                  <a:lnTo>
                    <a:pt x="684" y="490"/>
                  </a:lnTo>
                  <a:lnTo>
                    <a:pt x="684" y="490"/>
                  </a:lnTo>
                  <a:lnTo>
                    <a:pt x="684" y="490"/>
                  </a:lnTo>
                  <a:lnTo>
                    <a:pt x="684" y="490"/>
                  </a:lnTo>
                  <a:lnTo>
                    <a:pt x="684" y="490"/>
                  </a:lnTo>
                  <a:lnTo>
                    <a:pt x="684" y="490"/>
                  </a:lnTo>
                  <a:lnTo>
                    <a:pt x="684" y="492"/>
                  </a:lnTo>
                  <a:lnTo>
                    <a:pt x="684" y="494"/>
                  </a:lnTo>
                  <a:lnTo>
                    <a:pt x="682" y="494"/>
                  </a:lnTo>
                  <a:lnTo>
                    <a:pt x="682" y="494"/>
                  </a:lnTo>
                  <a:lnTo>
                    <a:pt x="682" y="492"/>
                  </a:lnTo>
                  <a:lnTo>
                    <a:pt x="682" y="490"/>
                  </a:lnTo>
                  <a:lnTo>
                    <a:pt x="682" y="490"/>
                  </a:lnTo>
                  <a:lnTo>
                    <a:pt x="682" y="490"/>
                  </a:lnTo>
                  <a:close/>
                  <a:moveTo>
                    <a:pt x="680" y="496"/>
                  </a:moveTo>
                  <a:lnTo>
                    <a:pt x="680" y="496"/>
                  </a:lnTo>
                  <a:lnTo>
                    <a:pt x="678" y="496"/>
                  </a:lnTo>
                  <a:lnTo>
                    <a:pt x="678" y="496"/>
                  </a:lnTo>
                  <a:lnTo>
                    <a:pt x="678" y="496"/>
                  </a:lnTo>
                  <a:lnTo>
                    <a:pt x="678" y="496"/>
                  </a:lnTo>
                  <a:lnTo>
                    <a:pt x="678" y="496"/>
                  </a:lnTo>
                  <a:lnTo>
                    <a:pt x="680" y="494"/>
                  </a:lnTo>
                  <a:lnTo>
                    <a:pt x="680" y="494"/>
                  </a:lnTo>
                  <a:lnTo>
                    <a:pt x="680" y="494"/>
                  </a:lnTo>
                  <a:lnTo>
                    <a:pt x="680" y="496"/>
                  </a:lnTo>
                  <a:lnTo>
                    <a:pt x="680" y="496"/>
                  </a:lnTo>
                  <a:close/>
                  <a:moveTo>
                    <a:pt x="598" y="552"/>
                  </a:moveTo>
                  <a:lnTo>
                    <a:pt x="598" y="552"/>
                  </a:lnTo>
                  <a:lnTo>
                    <a:pt x="600" y="552"/>
                  </a:lnTo>
                  <a:lnTo>
                    <a:pt x="600" y="552"/>
                  </a:lnTo>
                  <a:lnTo>
                    <a:pt x="600" y="552"/>
                  </a:lnTo>
                  <a:lnTo>
                    <a:pt x="602" y="552"/>
                  </a:lnTo>
                  <a:lnTo>
                    <a:pt x="602" y="554"/>
                  </a:lnTo>
                  <a:lnTo>
                    <a:pt x="602" y="554"/>
                  </a:lnTo>
                  <a:lnTo>
                    <a:pt x="604" y="558"/>
                  </a:lnTo>
                  <a:lnTo>
                    <a:pt x="602" y="558"/>
                  </a:lnTo>
                  <a:lnTo>
                    <a:pt x="602" y="560"/>
                  </a:lnTo>
                  <a:lnTo>
                    <a:pt x="602" y="560"/>
                  </a:lnTo>
                  <a:lnTo>
                    <a:pt x="602" y="560"/>
                  </a:lnTo>
                  <a:lnTo>
                    <a:pt x="600" y="560"/>
                  </a:lnTo>
                  <a:lnTo>
                    <a:pt x="600" y="562"/>
                  </a:lnTo>
                  <a:lnTo>
                    <a:pt x="600" y="564"/>
                  </a:lnTo>
                  <a:lnTo>
                    <a:pt x="598" y="566"/>
                  </a:lnTo>
                  <a:lnTo>
                    <a:pt x="598" y="566"/>
                  </a:lnTo>
                  <a:lnTo>
                    <a:pt x="598" y="566"/>
                  </a:lnTo>
                  <a:lnTo>
                    <a:pt x="598" y="566"/>
                  </a:lnTo>
                  <a:lnTo>
                    <a:pt x="598" y="568"/>
                  </a:lnTo>
                  <a:lnTo>
                    <a:pt x="598" y="568"/>
                  </a:lnTo>
                  <a:lnTo>
                    <a:pt x="598" y="568"/>
                  </a:lnTo>
                  <a:lnTo>
                    <a:pt x="598" y="568"/>
                  </a:lnTo>
                  <a:lnTo>
                    <a:pt x="598" y="568"/>
                  </a:lnTo>
                  <a:lnTo>
                    <a:pt x="598" y="570"/>
                  </a:lnTo>
                  <a:lnTo>
                    <a:pt x="598" y="572"/>
                  </a:lnTo>
                  <a:lnTo>
                    <a:pt x="598" y="572"/>
                  </a:lnTo>
                  <a:lnTo>
                    <a:pt x="598" y="574"/>
                  </a:lnTo>
                  <a:lnTo>
                    <a:pt x="598" y="574"/>
                  </a:lnTo>
                  <a:lnTo>
                    <a:pt x="596" y="574"/>
                  </a:lnTo>
                  <a:lnTo>
                    <a:pt x="596" y="576"/>
                  </a:lnTo>
                  <a:lnTo>
                    <a:pt x="594" y="576"/>
                  </a:lnTo>
                  <a:lnTo>
                    <a:pt x="594" y="576"/>
                  </a:lnTo>
                  <a:lnTo>
                    <a:pt x="594" y="578"/>
                  </a:lnTo>
                  <a:lnTo>
                    <a:pt x="594" y="578"/>
                  </a:lnTo>
                  <a:lnTo>
                    <a:pt x="594" y="578"/>
                  </a:lnTo>
                  <a:lnTo>
                    <a:pt x="594" y="578"/>
                  </a:lnTo>
                  <a:lnTo>
                    <a:pt x="592" y="580"/>
                  </a:lnTo>
                  <a:lnTo>
                    <a:pt x="592" y="580"/>
                  </a:lnTo>
                  <a:lnTo>
                    <a:pt x="592" y="580"/>
                  </a:lnTo>
                  <a:lnTo>
                    <a:pt x="590" y="578"/>
                  </a:lnTo>
                  <a:lnTo>
                    <a:pt x="590" y="580"/>
                  </a:lnTo>
                  <a:lnTo>
                    <a:pt x="588" y="580"/>
                  </a:lnTo>
                  <a:lnTo>
                    <a:pt x="588" y="582"/>
                  </a:lnTo>
                  <a:lnTo>
                    <a:pt x="588" y="582"/>
                  </a:lnTo>
                  <a:lnTo>
                    <a:pt x="588" y="582"/>
                  </a:lnTo>
                  <a:lnTo>
                    <a:pt x="588" y="582"/>
                  </a:lnTo>
                  <a:lnTo>
                    <a:pt x="588" y="582"/>
                  </a:lnTo>
                  <a:lnTo>
                    <a:pt x="588" y="582"/>
                  </a:lnTo>
                  <a:lnTo>
                    <a:pt x="588" y="582"/>
                  </a:lnTo>
                  <a:lnTo>
                    <a:pt x="586" y="582"/>
                  </a:lnTo>
                  <a:lnTo>
                    <a:pt x="586" y="584"/>
                  </a:lnTo>
                  <a:lnTo>
                    <a:pt x="586" y="582"/>
                  </a:lnTo>
                  <a:lnTo>
                    <a:pt x="586" y="582"/>
                  </a:lnTo>
                  <a:lnTo>
                    <a:pt x="584" y="582"/>
                  </a:lnTo>
                  <a:lnTo>
                    <a:pt x="584" y="582"/>
                  </a:lnTo>
                  <a:lnTo>
                    <a:pt x="582" y="580"/>
                  </a:lnTo>
                  <a:lnTo>
                    <a:pt x="582" y="580"/>
                  </a:lnTo>
                  <a:lnTo>
                    <a:pt x="582" y="580"/>
                  </a:lnTo>
                  <a:lnTo>
                    <a:pt x="578" y="580"/>
                  </a:lnTo>
                  <a:lnTo>
                    <a:pt x="578" y="580"/>
                  </a:lnTo>
                  <a:lnTo>
                    <a:pt x="576" y="578"/>
                  </a:lnTo>
                  <a:lnTo>
                    <a:pt x="576" y="578"/>
                  </a:lnTo>
                  <a:lnTo>
                    <a:pt x="574" y="578"/>
                  </a:lnTo>
                  <a:lnTo>
                    <a:pt x="574" y="578"/>
                  </a:lnTo>
                  <a:lnTo>
                    <a:pt x="574" y="578"/>
                  </a:lnTo>
                  <a:lnTo>
                    <a:pt x="574" y="578"/>
                  </a:lnTo>
                  <a:lnTo>
                    <a:pt x="572" y="578"/>
                  </a:lnTo>
                  <a:lnTo>
                    <a:pt x="572" y="576"/>
                  </a:lnTo>
                  <a:lnTo>
                    <a:pt x="572" y="576"/>
                  </a:lnTo>
                  <a:lnTo>
                    <a:pt x="572" y="576"/>
                  </a:lnTo>
                  <a:lnTo>
                    <a:pt x="572" y="574"/>
                  </a:lnTo>
                  <a:lnTo>
                    <a:pt x="572" y="574"/>
                  </a:lnTo>
                  <a:lnTo>
                    <a:pt x="572" y="570"/>
                  </a:lnTo>
                  <a:lnTo>
                    <a:pt x="570" y="568"/>
                  </a:lnTo>
                  <a:lnTo>
                    <a:pt x="570" y="564"/>
                  </a:lnTo>
                  <a:lnTo>
                    <a:pt x="570" y="564"/>
                  </a:lnTo>
                  <a:lnTo>
                    <a:pt x="570" y="564"/>
                  </a:lnTo>
                  <a:lnTo>
                    <a:pt x="572" y="564"/>
                  </a:lnTo>
                  <a:lnTo>
                    <a:pt x="572" y="562"/>
                  </a:lnTo>
                  <a:lnTo>
                    <a:pt x="574" y="560"/>
                  </a:lnTo>
                  <a:lnTo>
                    <a:pt x="574" y="560"/>
                  </a:lnTo>
                  <a:lnTo>
                    <a:pt x="574" y="560"/>
                  </a:lnTo>
                  <a:lnTo>
                    <a:pt x="576" y="560"/>
                  </a:lnTo>
                  <a:lnTo>
                    <a:pt x="576" y="558"/>
                  </a:lnTo>
                  <a:lnTo>
                    <a:pt x="578" y="556"/>
                  </a:lnTo>
                  <a:lnTo>
                    <a:pt x="578" y="556"/>
                  </a:lnTo>
                  <a:lnTo>
                    <a:pt x="578" y="556"/>
                  </a:lnTo>
                  <a:lnTo>
                    <a:pt x="578" y="556"/>
                  </a:lnTo>
                  <a:lnTo>
                    <a:pt x="576" y="558"/>
                  </a:lnTo>
                  <a:lnTo>
                    <a:pt x="576" y="558"/>
                  </a:lnTo>
                  <a:lnTo>
                    <a:pt x="576" y="556"/>
                  </a:lnTo>
                  <a:lnTo>
                    <a:pt x="576" y="556"/>
                  </a:lnTo>
                  <a:lnTo>
                    <a:pt x="578" y="554"/>
                  </a:lnTo>
                  <a:lnTo>
                    <a:pt x="578" y="554"/>
                  </a:lnTo>
                  <a:lnTo>
                    <a:pt x="580" y="556"/>
                  </a:lnTo>
                  <a:lnTo>
                    <a:pt x="580" y="556"/>
                  </a:lnTo>
                  <a:lnTo>
                    <a:pt x="582" y="554"/>
                  </a:lnTo>
                  <a:lnTo>
                    <a:pt x="582" y="554"/>
                  </a:lnTo>
                  <a:lnTo>
                    <a:pt x="582" y="554"/>
                  </a:lnTo>
                  <a:lnTo>
                    <a:pt x="582" y="552"/>
                  </a:lnTo>
                  <a:lnTo>
                    <a:pt x="582" y="552"/>
                  </a:lnTo>
                  <a:lnTo>
                    <a:pt x="582" y="552"/>
                  </a:lnTo>
                  <a:lnTo>
                    <a:pt x="584" y="552"/>
                  </a:lnTo>
                  <a:lnTo>
                    <a:pt x="584" y="554"/>
                  </a:lnTo>
                  <a:lnTo>
                    <a:pt x="584" y="554"/>
                  </a:lnTo>
                  <a:lnTo>
                    <a:pt x="586" y="554"/>
                  </a:lnTo>
                  <a:lnTo>
                    <a:pt x="586" y="552"/>
                  </a:lnTo>
                  <a:lnTo>
                    <a:pt x="588" y="554"/>
                  </a:lnTo>
                  <a:lnTo>
                    <a:pt x="588" y="554"/>
                  </a:lnTo>
                  <a:lnTo>
                    <a:pt x="590" y="554"/>
                  </a:lnTo>
                  <a:lnTo>
                    <a:pt x="590" y="552"/>
                  </a:lnTo>
                  <a:lnTo>
                    <a:pt x="590" y="552"/>
                  </a:lnTo>
                  <a:lnTo>
                    <a:pt x="590" y="552"/>
                  </a:lnTo>
                  <a:lnTo>
                    <a:pt x="592" y="552"/>
                  </a:lnTo>
                  <a:lnTo>
                    <a:pt x="596" y="552"/>
                  </a:lnTo>
                  <a:lnTo>
                    <a:pt x="596" y="552"/>
                  </a:lnTo>
                  <a:lnTo>
                    <a:pt x="596" y="552"/>
                  </a:lnTo>
                  <a:lnTo>
                    <a:pt x="596" y="550"/>
                  </a:lnTo>
                  <a:lnTo>
                    <a:pt x="596" y="550"/>
                  </a:lnTo>
                  <a:lnTo>
                    <a:pt x="598" y="552"/>
                  </a:lnTo>
                  <a:lnTo>
                    <a:pt x="598" y="5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1248" name="Freeform 224"/>
          <p:cNvSpPr>
            <a:spLocks noEditPoints="1"/>
          </p:cNvSpPr>
          <p:nvPr/>
        </p:nvSpPr>
        <p:spPr bwMode="auto">
          <a:xfrm>
            <a:off x="2095500" y="4094163"/>
            <a:ext cx="1177925" cy="1003300"/>
          </a:xfrm>
          <a:custGeom>
            <a:avLst/>
            <a:gdLst/>
            <a:ahLst/>
            <a:cxnLst>
              <a:cxn ang="0">
                <a:pos x="598" y="512"/>
              </a:cxn>
              <a:cxn ang="0">
                <a:pos x="584" y="506"/>
              </a:cxn>
              <a:cxn ang="0">
                <a:pos x="588" y="504"/>
              </a:cxn>
              <a:cxn ang="0">
                <a:pos x="584" y="520"/>
              </a:cxn>
              <a:cxn ang="0">
                <a:pos x="596" y="532"/>
              </a:cxn>
              <a:cxn ang="0">
                <a:pos x="584" y="518"/>
              </a:cxn>
              <a:cxn ang="0">
                <a:pos x="582" y="452"/>
              </a:cxn>
              <a:cxn ang="0">
                <a:pos x="600" y="540"/>
              </a:cxn>
              <a:cxn ang="0">
                <a:pos x="612" y="550"/>
              </a:cxn>
              <a:cxn ang="0">
                <a:pos x="608" y="560"/>
              </a:cxn>
              <a:cxn ang="0">
                <a:pos x="608" y="550"/>
              </a:cxn>
              <a:cxn ang="0">
                <a:pos x="626" y="564"/>
              </a:cxn>
              <a:cxn ang="0">
                <a:pos x="564" y="48"/>
              </a:cxn>
              <a:cxn ang="0">
                <a:pos x="578" y="146"/>
              </a:cxn>
              <a:cxn ang="0">
                <a:pos x="566" y="226"/>
              </a:cxn>
              <a:cxn ang="0">
                <a:pos x="584" y="310"/>
              </a:cxn>
              <a:cxn ang="0">
                <a:pos x="586" y="388"/>
              </a:cxn>
              <a:cxn ang="0">
                <a:pos x="616" y="452"/>
              </a:cxn>
              <a:cxn ang="0">
                <a:pos x="618" y="500"/>
              </a:cxn>
              <a:cxn ang="0">
                <a:pos x="638" y="548"/>
              </a:cxn>
              <a:cxn ang="0">
                <a:pos x="672" y="588"/>
              </a:cxn>
              <a:cxn ang="0">
                <a:pos x="656" y="588"/>
              </a:cxn>
              <a:cxn ang="0">
                <a:pos x="648" y="578"/>
              </a:cxn>
              <a:cxn ang="0">
                <a:pos x="640" y="570"/>
              </a:cxn>
              <a:cxn ang="0">
                <a:pos x="632" y="564"/>
              </a:cxn>
              <a:cxn ang="0">
                <a:pos x="614" y="546"/>
              </a:cxn>
              <a:cxn ang="0">
                <a:pos x="606" y="522"/>
              </a:cxn>
              <a:cxn ang="0">
                <a:pos x="608" y="508"/>
              </a:cxn>
              <a:cxn ang="0">
                <a:pos x="592" y="488"/>
              </a:cxn>
              <a:cxn ang="0">
                <a:pos x="588" y="474"/>
              </a:cxn>
              <a:cxn ang="0">
                <a:pos x="598" y="464"/>
              </a:cxn>
              <a:cxn ang="0">
                <a:pos x="586" y="416"/>
              </a:cxn>
              <a:cxn ang="0">
                <a:pos x="560" y="384"/>
              </a:cxn>
              <a:cxn ang="0">
                <a:pos x="554" y="294"/>
              </a:cxn>
              <a:cxn ang="0">
                <a:pos x="546" y="196"/>
              </a:cxn>
              <a:cxn ang="0">
                <a:pos x="544" y="92"/>
              </a:cxn>
              <a:cxn ang="0">
                <a:pos x="624" y="566"/>
              </a:cxn>
              <a:cxn ang="0">
                <a:pos x="666" y="602"/>
              </a:cxn>
              <a:cxn ang="0">
                <a:pos x="678" y="596"/>
              </a:cxn>
              <a:cxn ang="0">
                <a:pos x="648" y="600"/>
              </a:cxn>
              <a:cxn ang="0">
                <a:pos x="634" y="590"/>
              </a:cxn>
              <a:cxn ang="0">
                <a:pos x="628" y="584"/>
              </a:cxn>
              <a:cxn ang="0">
                <a:pos x="686" y="612"/>
              </a:cxn>
              <a:cxn ang="0">
                <a:pos x="674" y="608"/>
              </a:cxn>
              <a:cxn ang="0">
                <a:pos x="690" y="606"/>
              </a:cxn>
              <a:cxn ang="0">
                <a:pos x="688" y="596"/>
              </a:cxn>
              <a:cxn ang="0">
                <a:pos x="684" y="578"/>
              </a:cxn>
              <a:cxn ang="0">
                <a:pos x="622" y="572"/>
              </a:cxn>
              <a:cxn ang="0">
                <a:pos x="582" y="460"/>
              </a:cxn>
              <a:cxn ang="0">
                <a:pos x="588" y="448"/>
              </a:cxn>
              <a:cxn ang="0">
                <a:pos x="576" y="444"/>
              </a:cxn>
              <a:cxn ang="0">
                <a:pos x="734" y="622"/>
              </a:cxn>
              <a:cxn ang="0">
                <a:pos x="720" y="622"/>
              </a:cxn>
              <a:cxn ang="0">
                <a:pos x="704" y="620"/>
              </a:cxn>
              <a:cxn ang="0">
                <a:pos x="722" y="620"/>
              </a:cxn>
              <a:cxn ang="0">
                <a:pos x="698" y="614"/>
              </a:cxn>
              <a:cxn ang="0">
                <a:pos x="660" y="606"/>
              </a:cxn>
              <a:cxn ang="0">
                <a:pos x="578" y="456"/>
              </a:cxn>
              <a:cxn ang="0">
                <a:pos x="582" y="464"/>
              </a:cxn>
              <a:cxn ang="0">
                <a:pos x="586" y="462"/>
              </a:cxn>
              <a:cxn ang="0">
                <a:pos x="576" y="470"/>
              </a:cxn>
              <a:cxn ang="0">
                <a:pos x="578" y="468"/>
              </a:cxn>
              <a:cxn ang="0">
                <a:pos x="562" y="404"/>
              </a:cxn>
            </a:cxnLst>
            <a:rect l="0" t="0" r="r" b="b"/>
            <a:pathLst>
              <a:path w="742" h="632">
                <a:moveTo>
                  <a:pt x="584" y="502"/>
                </a:moveTo>
                <a:lnTo>
                  <a:pt x="582" y="502"/>
                </a:lnTo>
                <a:lnTo>
                  <a:pt x="582" y="502"/>
                </a:lnTo>
                <a:lnTo>
                  <a:pt x="582" y="502"/>
                </a:lnTo>
                <a:lnTo>
                  <a:pt x="582" y="502"/>
                </a:lnTo>
                <a:lnTo>
                  <a:pt x="582" y="502"/>
                </a:lnTo>
                <a:lnTo>
                  <a:pt x="582" y="502"/>
                </a:lnTo>
                <a:lnTo>
                  <a:pt x="582" y="502"/>
                </a:lnTo>
                <a:lnTo>
                  <a:pt x="582" y="502"/>
                </a:lnTo>
                <a:lnTo>
                  <a:pt x="580" y="502"/>
                </a:lnTo>
                <a:lnTo>
                  <a:pt x="580" y="502"/>
                </a:lnTo>
                <a:lnTo>
                  <a:pt x="580" y="500"/>
                </a:lnTo>
                <a:lnTo>
                  <a:pt x="582" y="500"/>
                </a:lnTo>
                <a:lnTo>
                  <a:pt x="582" y="500"/>
                </a:lnTo>
                <a:lnTo>
                  <a:pt x="584" y="500"/>
                </a:lnTo>
                <a:lnTo>
                  <a:pt x="584" y="502"/>
                </a:lnTo>
                <a:lnTo>
                  <a:pt x="584" y="502"/>
                </a:lnTo>
                <a:lnTo>
                  <a:pt x="584" y="502"/>
                </a:lnTo>
                <a:lnTo>
                  <a:pt x="584" y="502"/>
                </a:lnTo>
                <a:lnTo>
                  <a:pt x="584" y="502"/>
                </a:lnTo>
                <a:lnTo>
                  <a:pt x="584" y="502"/>
                </a:lnTo>
                <a:lnTo>
                  <a:pt x="584" y="502"/>
                </a:lnTo>
                <a:close/>
                <a:moveTo>
                  <a:pt x="586" y="502"/>
                </a:moveTo>
                <a:lnTo>
                  <a:pt x="584" y="502"/>
                </a:lnTo>
                <a:lnTo>
                  <a:pt x="584" y="502"/>
                </a:lnTo>
                <a:lnTo>
                  <a:pt x="584" y="502"/>
                </a:lnTo>
                <a:lnTo>
                  <a:pt x="584" y="502"/>
                </a:lnTo>
                <a:lnTo>
                  <a:pt x="584" y="500"/>
                </a:lnTo>
                <a:lnTo>
                  <a:pt x="584" y="500"/>
                </a:lnTo>
                <a:lnTo>
                  <a:pt x="584" y="500"/>
                </a:lnTo>
                <a:lnTo>
                  <a:pt x="584" y="500"/>
                </a:lnTo>
                <a:lnTo>
                  <a:pt x="584" y="500"/>
                </a:lnTo>
                <a:lnTo>
                  <a:pt x="586" y="500"/>
                </a:lnTo>
                <a:lnTo>
                  <a:pt x="586" y="500"/>
                </a:lnTo>
                <a:lnTo>
                  <a:pt x="586" y="502"/>
                </a:lnTo>
                <a:lnTo>
                  <a:pt x="586" y="502"/>
                </a:lnTo>
                <a:lnTo>
                  <a:pt x="586" y="502"/>
                </a:lnTo>
                <a:close/>
                <a:moveTo>
                  <a:pt x="592" y="492"/>
                </a:moveTo>
                <a:lnTo>
                  <a:pt x="592" y="492"/>
                </a:lnTo>
                <a:lnTo>
                  <a:pt x="592" y="492"/>
                </a:lnTo>
                <a:lnTo>
                  <a:pt x="590" y="490"/>
                </a:lnTo>
                <a:lnTo>
                  <a:pt x="590" y="490"/>
                </a:lnTo>
                <a:lnTo>
                  <a:pt x="590" y="490"/>
                </a:lnTo>
                <a:lnTo>
                  <a:pt x="590" y="490"/>
                </a:lnTo>
                <a:lnTo>
                  <a:pt x="590" y="490"/>
                </a:lnTo>
                <a:lnTo>
                  <a:pt x="590" y="490"/>
                </a:lnTo>
                <a:lnTo>
                  <a:pt x="590" y="490"/>
                </a:lnTo>
                <a:lnTo>
                  <a:pt x="590" y="490"/>
                </a:lnTo>
                <a:lnTo>
                  <a:pt x="592" y="490"/>
                </a:lnTo>
                <a:lnTo>
                  <a:pt x="594" y="490"/>
                </a:lnTo>
                <a:lnTo>
                  <a:pt x="592" y="490"/>
                </a:lnTo>
                <a:lnTo>
                  <a:pt x="592" y="492"/>
                </a:lnTo>
                <a:lnTo>
                  <a:pt x="592" y="492"/>
                </a:lnTo>
                <a:lnTo>
                  <a:pt x="592" y="492"/>
                </a:lnTo>
                <a:lnTo>
                  <a:pt x="592" y="492"/>
                </a:lnTo>
                <a:close/>
                <a:moveTo>
                  <a:pt x="592" y="476"/>
                </a:moveTo>
                <a:lnTo>
                  <a:pt x="590" y="476"/>
                </a:lnTo>
                <a:lnTo>
                  <a:pt x="590" y="476"/>
                </a:lnTo>
                <a:lnTo>
                  <a:pt x="590" y="476"/>
                </a:lnTo>
                <a:lnTo>
                  <a:pt x="588" y="474"/>
                </a:lnTo>
                <a:lnTo>
                  <a:pt x="588" y="474"/>
                </a:lnTo>
                <a:lnTo>
                  <a:pt x="588" y="474"/>
                </a:lnTo>
                <a:lnTo>
                  <a:pt x="588" y="472"/>
                </a:lnTo>
                <a:lnTo>
                  <a:pt x="588" y="472"/>
                </a:lnTo>
                <a:lnTo>
                  <a:pt x="588" y="472"/>
                </a:lnTo>
                <a:lnTo>
                  <a:pt x="590" y="472"/>
                </a:lnTo>
                <a:lnTo>
                  <a:pt x="590" y="474"/>
                </a:lnTo>
                <a:lnTo>
                  <a:pt x="592" y="474"/>
                </a:lnTo>
                <a:lnTo>
                  <a:pt x="592" y="474"/>
                </a:lnTo>
                <a:lnTo>
                  <a:pt x="592" y="474"/>
                </a:lnTo>
                <a:lnTo>
                  <a:pt x="592" y="474"/>
                </a:lnTo>
                <a:lnTo>
                  <a:pt x="592" y="476"/>
                </a:lnTo>
                <a:lnTo>
                  <a:pt x="592" y="476"/>
                </a:lnTo>
                <a:lnTo>
                  <a:pt x="592" y="476"/>
                </a:lnTo>
                <a:close/>
                <a:moveTo>
                  <a:pt x="598" y="512"/>
                </a:moveTo>
                <a:lnTo>
                  <a:pt x="598" y="512"/>
                </a:lnTo>
                <a:lnTo>
                  <a:pt x="598" y="512"/>
                </a:lnTo>
                <a:lnTo>
                  <a:pt x="598" y="512"/>
                </a:lnTo>
                <a:lnTo>
                  <a:pt x="598" y="512"/>
                </a:lnTo>
                <a:lnTo>
                  <a:pt x="596" y="512"/>
                </a:lnTo>
                <a:lnTo>
                  <a:pt x="596" y="512"/>
                </a:lnTo>
                <a:lnTo>
                  <a:pt x="596" y="512"/>
                </a:lnTo>
                <a:lnTo>
                  <a:pt x="596" y="512"/>
                </a:lnTo>
                <a:lnTo>
                  <a:pt x="594" y="510"/>
                </a:lnTo>
                <a:lnTo>
                  <a:pt x="594" y="510"/>
                </a:lnTo>
                <a:lnTo>
                  <a:pt x="596" y="510"/>
                </a:lnTo>
                <a:lnTo>
                  <a:pt x="596" y="510"/>
                </a:lnTo>
                <a:lnTo>
                  <a:pt x="596" y="510"/>
                </a:lnTo>
                <a:lnTo>
                  <a:pt x="596" y="510"/>
                </a:lnTo>
                <a:lnTo>
                  <a:pt x="596" y="510"/>
                </a:lnTo>
                <a:lnTo>
                  <a:pt x="598" y="510"/>
                </a:lnTo>
                <a:lnTo>
                  <a:pt x="598" y="510"/>
                </a:lnTo>
                <a:lnTo>
                  <a:pt x="598" y="510"/>
                </a:lnTo>
                <a:lnTo>
                  <a:pt x="598" y="512"/>
                </a:lnTo>
                <a:lnTo>
                  <a:pt x="598" y="512"/>
                </a:lnTo>
                <a:lnTo>
                  <a:pt x="598" y="512"/>
                </a:lnTo>
                <a:lnTo>
                  <a:pt x="598" y="512"/>
                </a:lnTo>
                <a:lnTo>
                  <a:pt x="598" y="512"/>
                </a:lnTo>
                <a:lnTo>
                  <a:pt x="598" y="512"/>
                </a:lnTo>
                <a:lnTo>
                  <a:pt x="598" y="512"/>
                </a:lnTo>
                <a:lnTo>
                  <a:pt x="598" y="512"/>
                </a:lnTo>
                <a:close/>
                <a:moveTo>
                  <a:pt x="594" y="512"/>
                </a:moveTo>
                <a:lnTo>
                  <a:pt x="594" y="514"/>
                </a:lnTo>
                <a:lnTo>
                  <a:pt x="594" y="514"/>
                </a:lnTo>
                <a:lnTo>
                  <a:pt x="594" y="514"/>
                </a:lnTo>
                <a:lnTo>
                  <a:pt x="596" y="516"/>
                </a:lnTo>
                <a:lnTo>
                  <a:pt x="596" y="516"/>
                </a:lnTo>
                <a:lnTo>
                  <a:pt x="596" y="516"/>
                </a:lnTo>
                <a:lnTo>
                  <a:pt x="596" y="514"/>
                </a:lnTo>
                <a:lnTo>
                  <a:pt x="596" y="514"/>
                </a:lnTo>
                <a:lnTo>
                  <a:pt x="596" y="514"/>
                </a:lnTo>
                <a:lnTo>
                  <a:pt x="596" y="514"/>
                </a:lnTo>
                <a:lnTo>
                  <a:pt x="596" y="514"/>
                </a:lnTo>
                <a:lnTo>
                  <a:pt x="596" y="514"/>
                </a:lnTo>
                <a:lnTo>
                  <a:pt x="596" y="514"/>
                </a:lnTo>
                <a:lnTo>
                  <a:pt x="596" y="514"/>
                </a:lnTo>
                <a:lnTo>
                  <a:pt x="596" y="516"/>
                </a:lnTo>
                <a:lnTo>
                  <a:pt x="596" y="516"/>
                </a:lnTo>
                <a:lnTo>
                  <a:pt x="596" y="516"/>
                </a:lnTo>
                <a:lnTo>
                  <a:pt x="596" y="516"/>
                </a:lnTo>
                <a:lnTo>
                  <a:pt x="596" y="516"/>
                </a:lnTo>
                <a:lnTo>
                  <a:pt x="596" y="516"/>
                </a:lnTo>
                <a:lnTo>
                  <a:pt x="596" y="516"/>
                </a:lnTo>
                <a:lnTo>
                  <a:pt x="596" y="516"/>
                </a:lnTo>
                <a:lnTo>
                  <a:pt x="594" y="516"/>
                </a:lnTo>
                <a:lnTo>
                  <a:pt x="594" y="516"/>
                </a:lnTo>
                <a:lnTo>
                  <a:pt x="592" y="516"/>
                </a:lnTo>
                <a:lnTo>
                  <a:pt x="592" y="516"/>
                </a:lnTo>
                <a:lnTo>
                  <a:pt x="592" y="516"/>
                </a:lnTo>
                <a:lnTo>
                  <a:pt x="590" y="516"/>
                </a:lnTo>
                <a:lnTo>
                  <a:pt x="590" y="514"/>
                </a:lnTo>
                <a:lnTo>
                  <a:pt x="590" y="514"/>
                </a:lnTo>
                <a:lnTo>
                  <a:pt x="590" y="514"/>
                </a:lnTo>
                <a:lnTo>
                  <a:pt x="588" y="514"/>
                </a:lnTo>
                <a:lnTo>
                  <a:pt x="588" y="514"/>
                </a:lnTo>
                <a:lnTo>
                  <a:pt x="588" y="512"/>
                </a:lnTo>
                <a:lnTo>
                  <a:pt x="588" y="512"/>
                </a:lnTo>
                <a:lnTo>
                  <a:pt x="590" y="512"/>
                </a:lnTo>
                <a:lnTo>
                  <a:pt x="590" y="512"/>
                </a:lnTo>
                <a:lnTo>
                  <a:pt x="590" y="512"/>
                </a:lnTo>
                <a:lnTo>
                  <a:pt x="590" y="512"/>
                </a:lnTo>
                <a:lnTo>
                  <a:pt x="590" y="512"/>
                </a:lnTo>
                <a:lnTo>
                  <a:pt x="592" y="512"/>
                </a:lnTo>
                <a:lnTo>
                  <a:pt x="592" y="512"/>
                </a:lnTo>
                <a:lnTo>
                  <a:pt x="592" y="512"/>
                </a:lnTo>
                <a:lnTo>
                  <a:pt x="592" y="514"/>
                </a:lnTo>
                <a:lnTo>
                  <a:pt x="592" y="512"/>
                </a:lnTo>
                <a:lnTo>
                  <a:pt x="592" y="512"/>
                </a:lnTo>
                <a:lnTo>
                  <a:pt x="592" y="512"/>
                </a:lnTo>
                <a:lnTo>
                  <a:pt x="592" y="512"/>
                </a:lnTo>
                <a:lnTo>
                  <a:pt x="592" y="512"/>
                </a:lnTo>
                <a:lnTo>
                  <a:pt x="592" y="512"/>
                </a:lnTo>
                <a:lnTo>
                  <a:pt x="590" y="512"/>
                </a:lnTo>
                <a:lnTo>
                  <a:pt x="590" y="510"/>
                </a:lnTo>
                <a:lnTo>
                  <a:pt x="590" y="510"/>
                </a:lnTo>
                <a:lnTo>
                  <a:pt x="590" y="510"/>
                </a:lnTo>
                <a:lnTo>
                  <a:pt x="590" y="508"/>
                </a:lnTo>
                <a:lnTo>
                  <a:pt x="590" y="508"/>
                </a:lnTo>
                <a:lnTo>
                  <a:pt x="590" y="508"/>
                </a:lnTo>
                <a:lnTo>
                  <a:pt x="590" y="508"/>
                </a:lnTo>
                <a:lnTo>
                  <a:pt x="590" y="508"/>
                </a:lnTo>
                <a:lnTo>
                  <a:pt x="590" y="508"/>
                </a:lnTo>
                <a:lnTo>
                  <a:pt x="590" y="508"/>
                </a:lnTo>
                <a:lnTo>
                  <a:pt x="590" y="508"/>
                </a:lnTo>
                <a:lnTo>
                  <a:pt x="592" y="508"/>
                </a:lnTo>
                <a:lnTo>
                  <a:pt x="592" y="508"/>
                </a:lnTo>
                <a:lnTo>
                  <a:pt x="592" y="510"/>
                </a:lnTo>
                <a:lnTo>
                  <a:pt x="594" y="512"/>
                </a:lnTo>
                <a:lnTo>
                  <a:pt x="594" y="512"/>
                </a:lnTo>
                <a:close/>
                <a:moveTo>
                  <a:pt x="596" y="510"/>
                </a:moveTo>
                <a:lnTo>
                  <a:pt x="594" y="510"/>
                </a:lnTo>
                <a:lnTo>
                  <a:pt x="594" y="510"/>
                </a:lnTo>
                <a:lnTo>
                  <a:pt x="592" y="510"/>
                </a:lnTo>
                <a:lnTo>
                  <a:pt x="592" y="508"/>
                </a:lnTo>
                <a:lnTo>
                  <a:pt x="592" y="508"/>
                </a:lnTo>
                <a:lnTo>
                  <a:pt x="592" y="508"/>
                </a:lnTo>
                <a:lnTo>
                  <a:pt x="592" y="508"/>
                </a:lnTo>
                <a:lnTo>
                  <a:pt x="592" y="508"/>
                </a:lnTo>
                <a:lnTo>
                  <a:pt x="592" y="508"/>
                </a:lnTo>
                <a:lnTo>
                  <a:pt x="592" y="508"/>
                </a:lnTo>
                <a:lnTo>
                  <a:pt x="594" y="508"/>
                </a:lnTo>
                <a:lnTo>
                  <a:pt x="594" y="508"/>
                </a:lnTo>
                <a:lnTo>
                  <a:pt x="596" y="508"/>
                </a:lnTo>
                <a:lnTo>
                  <a:pt x="596" y="510"/>
                </a:lnTo>
                <a:lnTo>
                  <a:pt x="596" y="510"/>
                </a:lnTo>
                <a:lnTo>
                  <a:pt x="596" y="510"/>
                </a:lnTo>
                <a:close/>
                <a:moveTo>
                  <a:pt x="590" y="512"/>
                </a:moveTo>
                <a:lnTo>
                  <a:pt x="590" y="512"/>
                </a:lnTo>
                <a:lnTo>
                  <a:pt x="590" y="512"/>
                </a:lnTo>
                <a:lnTo>
                  <a:pt x="590" y="512"/>
                </a:lnTo>
                <a:lnTo>
                  <a:pt x="590" y="512"/>
                </a:lnTo>
                <a:lnTo>
                  <a:pt x="588" y="512"/>
                </a:lnTo>
                <a:lnTo>
                  <a:pt x="588" y="512"/>
                </a:lnTo>
                <a:lnTo>
                  <a:pt x="588" y="512"/>
                </a:lnTo>
                <a:lnTo>
                  <a:pt x="588" y="512"/>
                </a:lnTo>
                <a:lnTo>
                  <a:pt x="584" y="508"/>
                </a:lnTo>
                <a:lnTo>
                  <a:pt x="584" y="506"/>
                </a:lnTo>
                <a:lnTo>
                  <a:pt x="584" y="506"/>
                </a:lnTo>
                <a:lnTo>
                  <a:pt x="584" y="506"/>
                </a:lnTo>
                <a:lnTo>
                  <a:pt x="584" y="506"/>
                </a:lnTo>
                <a:lnTo>
                  <a:pt x="586" y="506"/>
                </a:lnTo>
                <a:lnTo>
                  <a:pt x="586" y="506"/>
                </a:lnTo>
                <a:lnTo>
                  <a:pt x="586" y="506"/>
                </a:lnTo>
                <a:lnTo>
                  <a:pt x="588" y="508"/>
                </a:lnTo>
                <a:lnTo>
                  <a:pt x="590" y="508"/>
                </a:lnTo>
                <a:lnTo>
                  <a:pt x="590" y="508"/>
                </a:lnTo>
                <a:lnTo>
                  <a:pt x="590" y="508"/>
                </a:lnTo>
                <a:lnTo>
                  <a:pt x="590" y="508"/>
                </a:lnTo>
                <a:lnTo>
                  <a:pt x="590" y="510"/>
                </a:lnTo>
                <a:lnTo>
                  <a:pt x="590" y="512"/>
                </a:lnTo>
                <a:close/>
                <a:moveTo>
                  <a:pt x="584" y="510"/>
                </a:moveTo>
                <a:lnTo>
                  <a:pt x="584" y="510"/>
                </a:lnTo>
                <a:lnTo>
                  <a:pt x="586" y="510"/>
                </a:lnTo>
                <a:lnTo>
                  <a:pt x="586" y="510"/>
                </a:lnTo>
                <a:lnTo>
                  <a:pt x="586" y="510"/>
                </a:lnTo>
                <a:lnTo>
                  <a:pt x="586" y="512"/>
                </a:lnTo>
                <a:lnTo>
                  <a:pt x="588" y="514"/>
                </a:lnTo>
                <a:lnTo>
                  <a:pt x="588" y="514"/>
                </a:lnTo>
                <a:lnTo>
                  <a:pt x="588" y="514"/>
                </a:lnTo>
                <a:lnTo>
                  <a:pt x="588" y="516"/>
                </a:lnTo>
                <a:lnTo>
                  <a:pt x="588" y="516"/>
                </a:lnTo>
                <a:lnTo>
                  <a:pt x="588" y="516"/>
                </a:lnTo>
                <a:lnTo>
                  <a:pt x="588" y="516"/>
                </a:lnTo>
                <a:lnTo>
                  <a:pt x="588" y="516"/>
                </a:lnTo>
                <a:lnTo>
                  <a:pt x="586" y="516"/>
                </a:lnTo>
                <a:lnTo>
                  <a:pt x="586" y="514"/>
                </a:lnTo>
                <a:lnTo>
                  <a:pt x="586" y="514"/>
                </a:lnTo>
                <a:lnTo>
                  <a:pt x="584" y="512"/>
                </a:lnTo>
                <a:lnTo>
                  <a:pt x="584" y="512"/>
                </a:lnTo>
                <a:lnTo>
                  <a:pt x="584" y="512"/>
                </a:lnTo>
                <a:lnTo>
                  <a:pt x="582" y="512"/>
                </a:lnTo>
                <a:lnTo>
                  <a:pt x="582" y="512"/>
                </a:lnTo>
                <a:lnTo>
                  <a:pt x="582" y="512"/>
                </a:lnTo>
                <a:lnTo>
                  <a:pt x="582" y="512"/>
                </a:lnTo>
                <a:lnTo>
                  <a:pt x="582" y="512"/>
                </a:lnTo>
                <a:lnTo>
                  <a:pt x="582" y="512"/>
                </a:lnTo>
                <a:lnTo>
                  <a:pt x="582" y="512"/>
                </a:lnTo>
                <a:lnTo>
                  <a:pt x="582" y="512"/>
                </a:lnTo>
                <a:lnTo>
                  <a:pt x="582" y="512"/>
                </a:lnTo>
                <a:lnTo>
                  <a:pt x="582" y="512"/>
                </a:lnTo>
                <a:lnTo>
                  <a:pt x="582" y="512"/>
                </a:lnTo>
                <a:lnTo>
                  <a:pt x="582" y="510"/>
                </a:lnTo>
                <a:lnTo>
                  <a:pt x="582" y="510"/>
                </a:lnTo>
                <a:lnTo>
                  <a:pt x="582" y="510"/>
                </a:lnTo>
                <a:lnTo>
                  <a:pt x="582" y="510"/>
                </a:lnTo>
                <a:lnTo>
                  <a:pt x="582" y="510"/>
                </a:lnTo>
                <a:lnTo>
                  <a:pt x="584" y="510"/>
                </a:lnTo>
                <a:lnTo>
                  <a:pt x="584" y="510"/>
                </a:lnTo>
                <a:lnTo>
                  <a:pt x="584" y="510"/>
                </a:lnTo>
                <a:lnTo>
                  <a:pt x="584" y="510"/>
                </a:lnTo>
                <a:lnTo>
                  <a:pt x="584" y="510"/>
                </a:lnTo>
                <a:lnTo>
                  <a:pt x="582" y="510"/>
                </a:lnTo>
                <a:lnTo>
                  <a:pt x="582" y="510"/>
                </a:lnTo>
                <a:lnTo>
                  <a:pt x="580" y="510"/>
                </a:lnTo>
                <a:lnTo>
                  <a:pt x="580" y="506"/>
                </a:lnTo>
                <a:lnTo>
                  <a:pt x="580" y="506"/>
                </a:lnTo>
                <a:lnTo>
                  <a:pt x="580" y="506"/>
                </a:lnTo>
                <a:lnTo>
                  <a:pt x="580" y="506"/>
                </a:lnTo>
                <a:lnTo>
                  <a:pt x="582" y="506"/>
                </a:lnTo>
                <a:lnTo>
                  <a:pt x="582" y="506"/>
                </a:lnTo>
                <a:lnTo>
                  <a:pt x="582" y="506"/>
                </a:lnTo>
                <a:lnTo>
                  <a:pt x="584" y="508"/>
                </a:lnTo>
                <a:lnTo>
                  <a:pt x="584" y="508"/>
                </a:lnTo>
                <a:lnTo>
                  <a:pt x="584" y="508"/>
                </a:lnTo>
                <a:lnTo>
                  <a:pt x="584" y="510"/>
                </a:lnTo>
                <a:close/>
                <a:moveTo>
                  <a:pt x="588" y="504"/>
                </a:moveTo>
                <a:lnTo>
                  <a:pt x="588" y="506"/>
                </a:lnTo>
                <a:lnTo>
                  <a:pt x="588" y="506"/>
                </a:lnTo>
                <a:lnTo>
                  <a:pt x="588" y="506"/>
                </a:lnTo>
                <a:lnTo>
                  <a:pt x="588" y="506"/>
                </a:lnTo>
                <a:lnTo>
                  <a:pt x="588" y="506"/>
                </a:lnTo>
                <a:lnTo>
                  <a:pt x="586" y="506"/>
                </a:lnTo>
                <a:lnTo>
                  <a:pt x="586" y="506"/>
                </a:lnTo>
                <a:lnTo>
                  <a:pt x="586" y="506"/>
                </a:lnTo>
                <a:lnTo>
                  <a:pt x="586" y="506"/>
                </a:lnTo>
                <a:lnTo>
                  <a:pt x="586" y="506"/>
                </a:lnTo>
                <a:lnTo>
                  <a:pt x="586" y="504"/>
                </a:lnTo>
                <a:lnTo>
                  <a:pt x="586" y="504"/>
                </a:lnTo>
                <a:lnTo>
                  <a:pt x="584" y="504"/>
                </a:lnTo>
                <a:lnTo>
                  <a:pt x="584" y="506"/>
                </a:lnTo>
                <a:lnTo>
                  <a:pt x="584" y="506"/>
                </a:lnTo>
                <a:lnTo>
                  <a:pt x="584" y="506"/>
                </a:lnTo>
                <a:lnTo>
                  <a:pt x="584" y="506"/>
                </a:lnTo>
                <a:lnTo>
                  <a:pt x="584" y="506"/>
                </a:lnTo>
                <a:lnTo>
                  <a:pt x="584" y="506"/>
                </a:lnTo>
                <a:lnTo>
                  <a:pt x="584" y="506"/>
                </a:lnTo>
                <a:lnTo>
                  <a:pt x="582" y="506"/>
                </a:lnTo>
                <a:lnTo>
                  <a:pt x="584" y="504"/>
                </a:lnTo>
                <a:lnTo>
                  <a:pt x="584" y="504"/>
                </a:lnTo>
                <a:lnTo>
                  <a:pt x="584" y="504"/>
                </a:lnTo>
                <a:lnTo>
                  <a:pt x="584" y="504"/>
                </a:lnTo>
                <a:lnTo>
                  <a:pt x="584" y="504"/>
                </a:lnTo>
                <a:lnTo>
                  <a:pt x="584" y="504"/>
                </a:lnTo>
                <a:lnTo>
                  <a:pt x="586" y="504"/>
                </a:lnTo>
                <a:lnTo>
                  <a:pt x="586" y="502"/>
                </a:lnTo>
                <a:lnTo>
                  <a:pt x="586" y="502"/>
                </a:lnTo>
                <a:lnTo>
                  <a:pt x="588" y="502"/>
                </a:lnTo>
                <a:lnTo>
                  <a:pt x="588" y="502"/>
                </a:lnTo>
                <a:lnTo>
                  <a:pt x="588" y="502"/>
                </a:lnTo>
                <a:lnTo>
                  <a:pt x="588" y="504"/>
                </a:lnTo>
                <a:close/>
                <a:moveTo>
                  <a:pt x="600" y="504"/>
                </a:moveTo>
                <a:lnTo>
                  <a:pt x="600" y="504"/>
                </a:lnTo>
                <a:lnTo>
                  <a:pt x="600" y="504"/>
                </a:lnTo>
                <a:lnTo>
                  <a:pt x="600" y="504"/>
                </a:lnTo>
                <a:lnTo>
                  <a:pt x="600" y="502"/>
                </a:lnTo>
                <a:lnTo>
                  <a:pt x="600" y="502"/>
                </a:lnTo>
                <a:lnTo>
                  <a:pt x="600" y="502"/>
                </a:lnTo>
                <a:lnTo>
                  <a:pt x="600" y="502"/>
                </a:lnTo>
                <a:lnTo>
                  <a:pt x="600" y="504"/>
                </a:lnTo>
                <a:lnTo>
                  <a:pt x="600" y="504"/>
                </a:lnTo>
                <a:lnTo>
                  <a:pt x="600" y="504"/>
                </a:lnTo>
                <a:lnTo>
                  <a:pt x="600" y="504"/>
                </a:lnTo>
                <a:lnTo>
                  <a:pt x="600" y="504"/>
                </a:lnTo>
                <a:lnTo>
                  <a:pt x="600" y="504"/>
                </a:lnTo>
                <a:lnTo>
                  <a:pt x="600" y="504"/>
                </a:lnTo>
                <a:lnTo>
                  <a:pt x="600" y="504"/>
                </a:lnTo>
                <a:lnTo>
                  <a:pt x="598" y="504"/>
                </a:lnTo>
                <a:lnTo>
                  <a:pt x="598" y="504"/>
                </a:lnTo>
                <a:lnTo>
                  <a:pt x="598" y="504"/>
                </a:lnTo>
                <a:lnTo>
                  <a:pt x="598" y="504"/>
                </a:lnTo>
                <a:lnTo>
                  <a:pt x="598" y="504"/>
                </a:lnTo>
                <a:lnTo>
                  <a:pt x="596" y="504"/>
                </a:lnTo>
                <a:lnTo>
                  <a:pt x="596" y="504"/>
                </a:lnTo>
                <a:lnTo>
                  <a:pt x="594" y="504"/>
                </a:lnTo>
                <a:lnTo>
                  <a:pt x="594" y="504"/>
                </a:lnTo>
                <a:lnTo>
                  <a:pt x="594" y="504"/>
                </a:lnTo>
                <a:lnTo>
                  <a:pt x="592" y="504"/>
                </a:lnTo>
                <a:lnTo>
                  <a:pt x="592" y="504"/>
                </a:lnTo>
                <a:lnTo>
                  <a:pt x="592" y="504"/>
                </a:lnTo>
                <a:lnTo>
                  <a:pt x="592" y="504"/>
                </a:lnTo>
                <a:lnTo>
                  <a:pt x="592" y="502"/>
                </a:lnTo>
                <a:lnTo>
                  <a:pt x="592" y="502"/>
                </a:lnTo>
                <a:lnTo>
                  <a:pt x="592" y="502"/>
                </a:lnTo>
                <a:lnTo>
                  <a:pt x="594" y="502"/>
                </a:lnTo>
                <a:lnTo>
                  <a:pt x="594" y="502"/>
                </a:lnTo>
                <a:lnTo>
                  <a:pt x="598" y="502"/>
                </a:lnTo>
                <a:lnTo>
                  <a:pt x="600" y="504"/>
                </a:lnTo>
                <a:close/>
                <a:moveTo>
                  <a:pt x="584" y="456"/>
                </a:moveTo>
                <a:lnTo>
                  <a:pt x="584" y="456"/>
                </a:lnTo>
                <a:lnTo>
                  <a:pt x="582" y="456"/>
                </a:lnTo>
                <a:lnTo>
                  <a:pt x="582" y="456"/>
                </a:lnTo>
                <a:lnTo>
                  <a:pt x="582" y="456"/>
                </a:lnTo>
                <a:lnTo>
                  <a:pt x="582" y="456"/>
                </a:lnTo>
                <a:lnTo>
                  <a:pt x="582" y="456"/>
                </a:lnTo>
                <a:lnTo>
                  <a:pt x="582" y="454"/>
                </a:lnTo>
                <a:lnTo>
                  <a:pt x="582" y="454"/>
                </a:lnTo>
                <a:lnTo>
                  <a:pt x="582" y="454"/>
                </a:lnTo>
                <a:lnTo>
                  <a:pt x="580" y="454"/>
                </a:lnTo>
                <a:lnTo>
                  <a:pt x="580" y="452"/>
                </a:lnTo>
                <a:lnTo>
                  <a:pt x="580" y="452"/>
                </a:lnTo>
                <a:lnTo>
                  <a:pt x="580" y="452"/>
                </a:lnTo>
                <a:lnTo>
                  <a:pt x="580" y="452"/>
                </a:lnTo>
                <a:lnTo>
                  <a:pt x="582" y="452"/>
                </a:lnTo>
                <a:lnTo>
                  <a:pt x="582" y="452"/>
                </a:lnTo>
                <a:lnTo>
                  <a:pt x="582" y="452"/>
                </a:lnTo>
                <a:lnTo>
                  <a:pt x="584" y="454"/>
                </a:lnTo>
                <a:lnTo>
                  <a:pt x="584" y="456"/>
                </a:lnTo>
                <a:lnTo>
                  <a:pt x="584" y="456"/>
                </a:lnTo>
                <a:lnTo>
                  <a:pt x="584" y="456"/>
                </a:lnTo>
                <a:lnTo>
                  <a:pt x="584" y="456"/>
                </a:lnTo>
                <a:close/>
                <a:moveTo>
                  <a:pt x="590" y="522"/>
                </a:moveTo>
                <a:lnTo>
                  <a:pt x="590" y="524"/>
                </a:lnTo>
                <a:lnTo>
                  <a:pt x="590" y="524"/>
                </a:lnTo>
                <a:lnTo>
                  <a:pt x="590" y="524"/>
                </a:lnTo>
                <a:lnTo>
                  <a:pt x="588" y="526"/>
                </a:lnTo>
                <a:lnTo>
                  <a:pt x="588" y="526"/>
                </a:lnTo>
                <a:lnTo>
                  <a:pt x="588" y="526"/>
                </a:lnTo>
                <a:lnTo>
                  <a:pt x="586" y="526"/>
                </a:lnTo>
                <a:lnTo>
                  <a:pt x="586" y="524"/>
                </a:lnTo>
                <a:lnTo>
                  <a:pt x="586" y="524"/>
                </a:lnTo>
                <a:lnTo>
                  <a:pt x="586" y="524"/>
                </a:lnTo>
                <a:lnTo>
                  <a:pt x="586" y="524"/>
                </a:lnTo>
                <a:lnTo>
                  <a:pt x="586" y="524"/>
                </a:lnTo>
                <a:lnTo>
                  <a:pt x="586" y="524"/>
                </a:lnTo>
                <a:lnTo>
                  <a:pt x="586" y="524"/>
                </a:lnTo>
                <a:lnTo>
                  <a:pt x="586" y="522"/>
                </a:lnTo>
                <a:lnTo>
                  <a:pt x="586" y="522"/>
                </a:lnTo>
                <a:lnTo>
                  <a:pt x="588" y="522"/>
                </a:lnTo>
                <a:lnTo>
                  <a:pt x="588" y="522"/>
                </a:lnTo>
                <a:lnTo>
                  <a:pt x="588" y="522"/>
                </a:lnTo>
                <a:lnTo>
                  <a:pt x="588" y="522"/>
                </a:lnTo>
                <a:lnTo>
                  <a:pt x="588" y="522"/>
                </a:lnTo>
                <a:lnTo>
                  <a:pt x="588" y="522"/>
                </a:lnTo>
                <a:lnTo>
                  <a:pt x="590" y="522"/>
                </a:lnTo>
                <a:lnTo>
                  <a:pt x="590" y="522"/>
                </a:lnTo>
                <a:close/>
                <a:moveTo>
                  <a:pt x="588" y="520"/>
                </a:moveTo>
                <a:lnTo>
                  <a:pt x="590" y="522"/>
                </a:lnTo>
                <a:lnTo>
                  <a:pt x="590" y="522"/>
                </a:lnTo>
                <a:lnTo>
                  <a:pt x="590" y="522"/>
                </a:lnTo>
                <a:lnTo>
                  <a:pt x="590" y="522"/>
                </a:lnTo>
                <a:lnTo>
                  <a:pt x="590" y="522"/>
                </a:lnTo>
                <a:lnTo>
                  <a:pt x="588" y="520"/>
                </a:lnTo>
                <a:lnTo>
                  <a:pt x="588" y="520"/>
                </a:lnTo>
                <a:lnTo>
                  <a:pt x="586" y="522"/>
                </a:lnTo>
                <a:lnTo>
                  <a:pt x="586" y="522"/>
                </a:lnTo>
                <a:lnTo>
                  <a:pt x="586" y="522"/>
                </a:lnTo>
                <a:lnTo>
                  <a:pt x="586" y="522"/>
                </a:lnTo>
                <a:lnTo>
                  <a:pt x="586" y="522"/>
                </a:lnTo>
                <a:lnTo>
                  <a:pt x="584" y="520"/>
                </a:lnTo>
                <a:lnTo>
                  <a:pt x="584" y="520"/>
                </a:lnTo>
                <a:lnTo>
                  <a:pt x="584" y="520"/>
                </a:lnTo>
                <a:lnTo>
                  <a:pt x="584" y="520"/>
                </a:lnTo>
                <a:lnTo>
                  <a:pt x="584" y="520"/>
                </a:lnTo>
                <a:lnTo>
                  <a:pt x="584" y="520"/>
                </a:lnTo>
                <a:lnTo>
                  <a:pt x="584" y="520"/>
                </a:lnTo>
                <a:lnTo>
                  <a:pt x="584" y="520"/>
                </a:lnTo>
                <a:lnTo>
                  <a:pt x="584" y="520"/>
                </a:lnTo>
                <a:lnTo>
                  <a:pt x="584" y="518"/>
                </a:lnTo>
                <a:lnTo>
                  <a:pt x="584" y="518"/>
                </a:lnTo>
                <a:lnTo>
                  <a:pt x="586" y="518"/>
                </a:lnTo>
                <a:lnTo>
                  <a:pt x="586" y="518"/>
                </a:lnTo>
                <a:lnTo>
                  <a:pt x="588" y="520"/>
                </a:lnTo>
                <a:lnTo>
                  <a:pt x="588" y="520"/>
                </a:lnTo>
                <a:lnTo>
                  <a:pt x="588" y="520"/>
                </a:lnTo>
                <a:close/>
                <a:moveTo>
                  <a:pt x="590" y="522"/>
                </a:moveTo>
                <a:lnTo>
                  <a:pt x="590" y="522"/>
                </a:lnTo>
                <a:lnTo>
                  <a:pt x="590" y="522"/>
                </a:lnTo>
                <a:lnTo>
                  <a:pt x="590" y="520"/>
                </a:lnTo>
                <a:lnTo>
                  <a:pt x="588" y="518"/>
                </a:lnTo>
                <a:lnTo>
                  <a:pt x="588" y="518"/>
                </a:lnTo>
                <a:lnTo>
                  <a:pt x="588" y="518"/>
                </a:lnTo>
                <a:lnTo>
                  <a:pt x="588" y="518"/>
                </a:lnTo>
                <a:lnTo>
                  <a:pt x="588" y="518"/>
                </a:lnTo>
                <a:lnTo>
                  <a:pt x="590" y="518"/>
                </a:lnTo>
                <a:lnTo>
                  <a:pt x="590" y="518"/>
                </a:lnTo>
                <a:lnTo>
                  <a:pt x="590" y="520"/>
                </a:lnTo>
                <a:lnTo>
                  <a:pt x="590" y="520"/>
                </a:lnTo>
                <a:lnTo>
                  <a:pt x="590" y="520"/>
                </a:lnTo>
                <a:lnTo>
                  <a:pt x="590" y="520"/>
                </a:lnTo>
                <a:lnTo>
                  <a:pt x="592" y="520"/>
                </a:lnTo>
                <a:lnTo>
                  <a:pt x="592" y="520"/>
                </a:lnTo>
                <a:lnTo>
                  <a:pt x="592" y="520"/>
                </a:lnTo>
                <a:lnTo>
                  <a:pt x="590" y="522"/>
                </a:lnTo>
                <a:close/>
                <a:moveTo>
                  <a:pt x="576" y="454"/>
                </a:moveTo>
                <a:lnTo>
                  <a:pt x="574" y="454"/>
                </a:lnTo>
                <a:lnTo>
                  <a:pt x="574" y="454"/>
                </a:lnTo>
                <a:lnTo>
                  <a:pt x="574" y="454"/>
                </a:lnTo>
                <a:lnTo>
                  <a:pt x="572" y="452"/>
                </a:lnTo>
                <a:lnTo>
                  <a:pt x="572" y="452"/>
                </a:lnTo>
                <a:lnTo>
                  <a:pt x="572" y="452"/>
                </a:lnTo>
                <a:lnTo>
                  <a:pt x="572" y="452"/>
                </a:lnTo>
                <a:lnTo>
                  <a:pt x="574" y="452"/>
                </a:lnTo>
                <a:lnTo>
                  <a:pt x="574" y="452"/>
                </a:lnTo>
                <a:lnTo>
                  <a:pt x="576" y="454"/>
                </a:lnTo>
                <a:lnTo>
                  <a:pt x="576" y="454"/>
                </a:lnTo>
                <a:lnTo>
                  <a:pt x="576" y="454"/>
                </a:lnTo>
                <a:close/>
                <a:moveTo>
                  <a:pt x="602" y="526"/>
                </a:moveTo>
                <a:lnTo>
                  <a:pt x="602" y="528"/>
                </a:lnTo>
                <a:lnTo>
                  <a:pt x="602" y="528"/>
                </a:lnTo>
                <a:lnTo>
                  <a:pt x="602" y="530"/>
                </a:lnTo>
                <a:lnTo>
                  <a:pt x="602" y="530"/>
                </a:lnTo>
                <a:lnTo>
                  <a:pt x="602" y="530"/>
                </a:lnTo>
                <a:lnTo>
                  <a:pt x="602" y="532"/>
                </a:lnTo>
                <a:lnTo>
                  <a:pt x="602" y="532"/>
                </a:lnTo>
                <a:lnTo>
                  <a:pt x="602" y="532"/>
                </a:lnTo>
                <a:lnTo>
                  <a:pt x="602" y="532"/>
                </a:lnTo>
                <a:lnTo>
                  <a:pt x="602" y="532"/>
                </a:lnTo>
                <a:lnTo>
                  <a:pt x="602" y="532"/>
                </a:lnTo>
                <a:lnTo>
                  <a:pt x="604" y="532"/>
                </a:lnTo>
                <a:lnTo>
                  <a:pt x="604" y="532"/>
                </a:lnTo>
                <a:lnTo>
                  <a:pt x="604" y="532"/>
                </a:lnTo>
                <a:lnTo>
                  <a:pt x="604" y="534"/>
                </a:lnTo>
                <a:lnTo>
                  <a:pt x="606" y="536"/>
                </a:lnTo>
                <a:lnTo>
                  <a:pt x="606" y="536"/>
                </a:lnTo>
                <a:lnTo>
                  <a:pt x="604" y="538"/>
                </a:lnTo>
                <a:lnTo>
                  <a:pt x="604" y="538"/>
                </a:lnTo>
                <a:lnTo>
                  <a:pt x="604" y="538"/>
                </a:lnTo>
                <a:lnTo>
                  <a:pt x="602" y="538"/>
                </a:lnTo>
                <a:lnTo>
                  <a:pt x="602" y="538"/>
                </a:lnTo>
                <a:lnTo>
                  <a:pt x="600" y="538"/>
                </a:lnTo>
                <a:lnTo>
                  <a:pt x="600" y="538"/>
                </a:lnTo>
                <a:lnTo>
                  <a:pt x="600" y="536"/>
                </a:lnTo>
                <a:lnTo>
                  <a:pt x="600" y="536"/>
                </a:lnTo>
                <a:lnTo>
                  <a:pt x="602" y="536"/>
                </a:lnTo>
                <a:lnTo>
                  <a:pt x="602" y="536"/>
                </a:lnTo>
                <a:lnTo>
                  <a:pt x="602" y="536"/>
                </a:lnTo>
                <a:lnTo>
                  <a:pt x="602" y="536"/>
                </a:lnTo>
                <a:lnTo>
                  <a:pt x="602" y="536"/>
                </a:lnTo>
                <a:lnTo>
                  <a:pt x="602" y="536"/>
                </a:lnTo>
                <a:lnTo>
                  <a:pt x="602" y="536"/>
                </a:lnTo>
                <a:lnTo>
                  <a:pt x="600" y="536"/>
                </a:lnTo>
                <a:lnTo>
                  <a:pt x="600" y="536"/>
                </a:lnTo>
                <a:lnTo>
                  <a:pt x="600" y="536"/>
                </a:lnTo>
                <a:lnTo>
                  <a:pt x="600" y="536"/>
                </a:lnTo>
                <a:lnTo>
                  <a:pt x="598" y="534"/>
                </a:lnTo>
                <a:lnTo>
                  <a:pt x="598" y="532"/>
                </a:lnTo>
                <a:lnTo>
                  <a:pt x="598" y="530"/>
                </a:lnTo>
                <a:lnTo>
                  <a:pt x="598" y="530"/>
                </a:lnTo>
                <a:lnTo>
                  <a:pt x="598" y="528"/>
                </a:lnTo>
                <a:lnTo>
                  <a:pt x="600" y="528"/>
                </a:lnTo>
                <a:lnTo>
                  <a:pt x="598" y="528"/>
                </a:lnTo>
                <a:lnTo>
                  <a:pt x="598" y="528"/>
                </a:lnTo>
                <a:lnTo>
                  <a:pt x="598" y="530"/>
                </a:lnTo>
                <a:lnTo>
                  <a:pt x="596" y="530"/>
                </a:lnTo>
                <a:lnTo>
                  <a:pt x="596" y="530"/>
                </a:lnTo>
                <a:lnTo>
                  <a:pt x="596" y="530"/>
                </a:lnTo>
                <a:lnTo>
                  <a:pt x="596" y="530"/>
                </a:lnTo>
                <a:lnTo>
                  <a:pt x="596" y="530"/>
                </a:lnTo>
                <a:lnTo>
                  <a:pt x="596" y="530"/>
                </a:lnTo>
                <a:lnTo>
                  <a:pt x="596" y="532"/>
                </a:lnTo>
                <a:lnTo>
                  <a:pt x="596" y="532"/>
                </a:lnTo>
                <a:lnTo>
                  <a:pt x="598" y="532"/>
                </a:lnTo>
                <a:lnTo>
                  <a:pt x="598" y="534"/>
                </a:lnTo>
                <a:lnTo>
                  <a:pt x="598" y="536"/>
                </a:lnTo>
                <a:lnTo>
                  <a:pt x="598" y="536"/>
                </a:lnTo>
                <a:lnTo>
                  <a:pt x="596" y="534"/>
                </a:lnTo>
                <a:lnTo>
                  <a:pt x="594" y="534"/>
                </a:lnTo>
                <a:lnTo>
                  <a:pt x="592" y="532"/>
                </a:lnTo>
                <a:lnTo>
                  <a:pt x="592" y="530"/>
                </a:lnTo>
                <a:lnTo>
                  <a:pt x="592" y="530"/>
                </a:lnTo>
                <a:lnTo>
                  <a:pt x="592" y="528"/>
                </a:lnTo>
                <a:lnTo>
                  <a:pt x="590" y="528"/>
                </a:lnTo>
                <a:lnTo>
                  <a:pt x="590" y="528"/>
                </a:lnTo>
                <a:lnTo>
                  <a:pt x="590" y="528"/>
                </a:lnTo>
                <a:lnTo>
                  <a:pt x="590" y="528"/>
                </a:lnTo>
                <a:lnTo>
                  <a:pt x="588" y="528"/>
                </a:lnTo>
                <a:lnTo>
                  <a:pt x="588" y="526"/>
                </a:lnTo>
                <a:lnTo>
                  <a:pt x="588" y="526"/>
                </a:lnTo>
                <a:lnTo>
                  <a:pt x="588" y="526"/>
                </a:lnTo>
                <a:lnTo>
                  <a:pt x="590" y="526"/>
                </a:lnTo>
                <a:lnTo>
                  <a:pt x="590" y="526"/>
                </a:lnTo>
                <a:lnTo>
                  <a:pt x="590" y="528"/>
                </a:lnTo>
                <a:lnTo>
                  <a:pt x="592" y="528"/>
                </a:lnTo>
                <a:lnTo>
                  <a:pt x="592" y="530"/>
                </a:lnTo>
                <a:lnTo>
                  <a:pt x="594" y="530"/>
                </a:lnTo>
                <a:lnTo>
                  <a:pt x="594" y="530"/>
                </a:lnTo>
                <a:lnTo>
                  <a:pt x="594" y="530"/>
                </a:lnTo>
                <a:lnTo>
                  <a:pt x="592" y="528"/>
                </a:lnTo>
                <a:lnTo>
                  <a:pt x="592" y="528"/>
                </a:lnTo>
                <a:lnTo>
                  <a:pt x="592" y="528"/>
                </a:lnTo>
                <a:lnTo>
                  <a:pt x="592" y="528"/>
                </a:lnTo>
                <a:lnTo>
                  <a:pt x="590" y="526"/>
                </a:lnTo>
                <a:lnTo>
                  <a:pt x="590" y="526"/>
                </a:lnTo>
                <a:lnTo>
                  <a:pt x="590" y="526"/>
                </a:lnTo>
                <a:lnTo>
                  <a:pt x="590" y="526"/>
                </a:lnTo>
                <a:lnTo>
                  <a:pt x="592" y="526"/>
                </a:lnTo>
                <a:lnTo>
                  <a:pt x="592" y="526"/>
                </a:lnTo>
                <a:lnTo>
                  <a:pt x="592" y="526"/>
                </a:lnTo>
                <a:lnTo>
                  <a:pt x="594" y="526"/>
                </a:lnTo>
                <a:lnTo>
                  <a:pt x="594" y="526"/>
                </a:lnTo>
                <a:lnTo>
                  <a:pt x="592" y="524"/>
                </a:lnTo>
                <a:lnTo>
                  <a:pt x="594" y="524"/>
                </a:lnTo>
                <a:lnTo>
                  <a:pt x="594" y="526"/>
                </a:lnTo>
                <a:lnTo>
                  <a:pt x="596" y="526"/>
                </a:lnTo>
                <a:lnTo>
                  <a:pt x="596" y="526"/>
                </a:lnTo>
                <a:lnTo>
                  <a:pt x="596" y="522"/>
                </a:lnTo>
                <a:lnTo>
                  <a:pt x="594" y="522"/>
                </a:lnTo>
                <a:lnTo>
                  <a:pt x="594" y="522"/>
                </a:lnTo>
                <a:lnTo>
                  <a:pt x="594" y="522"/>
                </a:lnTo>
                <a:lnTo>
                  <a:pt x="592" y="522"/>
                </a:lnTo>
                <a:lnTo>
                  <a:pt x="592" y="520"/>
                </a:lnTo>
                <a:lnTo>
                  <a:pt x="590" y="518"/>
                </a:lnTo>
                <a:lnTo>
                  <a:pt x="590" y="518"/>
                </a:lnTo>
                <a:lnTo>
                  <a:pt x="592" y="518"/>
                </a:lnTo>
                <a:lnTo>
                  <a:pt x="592" y="516"/>
                </a:lnTo>
                <a:lnTo>
                  <a:pt x="594" y="516"/>
                </a:lnTo>
                <a:lnTo>
                  <a:pt x="596" y="516"/>
                </a:lnTo>
                <a:lnTo>
                  <a:pt x="596" y="518"/>
                </a:lnTo>
                <a:lnTo>
                  <a:pt x="598" y="520"/>
                </a:lnTo>
                <a:lnTo>
                  <a:pt x="598" y="520"/>
                </a:lnTo>
                <a:lnTo>
                  <a:pt x="598" y="520"/>
                </a:lnTo>
                <a:lnTo>
                  <a:pt x="600" y="522"/>
                </a:lnTo>
                <a:lnTo>
                  <a:pt x="600" y="524"/>
                </a:lnTo>
                <a:lnTo>
                  <a:pt x="600" y="524"/>
                </a:lnTo>
                <a:lnTo>
                  <a:pt x="602" y="526"/>
                </a:lnTo>
                <a:close/>
                <a:moveTo>
                  <a:pt x="590" y="518"/>
                </a:moveTo>
                <a:lnTo>
                  <a:pt x="590" y="518"/>
                </a:lnTo>
                <a:lnTo>
                  <a:pt x="590" y="518"/>
                </a:lnTo>
                <a:lnTo>
                  <a:pt x="590" y="516"/>
                </a:lnTo>
                <a:lnTo>
                  <a:pt x="590" y="516"/>
                </a:lnTo>
                <a:lnTo>
                  <a:pt x="590" y="516"/>
                </a:lnTo>
                <a:lnTo>
                  <a:pt x="590" y="516"/>
                </a:lnTo>
                <a:lnTo>
                  <a:pt x="592" y="516"/>
                </a:lnTo>
                <a:lnTo>
                  <a:pt x="592" y="516"/>
                </a:lnTo>
                <a:lnTo>
                  <a:pt x="592" y="516"/>
                </a:lnTo>
                <a:lnTo>
                  <a:pt x="592" y="516"/>
                </a:lnTo>
                <a:lnTo>
                  <a:pt x="592" y="516"/>
                </a:lnTo>
                <a:lnTo>
                  <a:pt x="592" y="516"/>
                </a:lnTo>
                <a:lnTo>
                  <a:pt x="590" y="518"/>
                </a:lnTo>
                <a:close/>
                <a:moveTo>
                  <a:pt x="590" y="518"/>
                </a:moveTo>
                <a:lnTo>
                  <a:pt x="590" y="518"/>
                </a:lnTo>
                <a:lnTo>
                  <a:pt x="590" y="518"/>
                </a:lnTo>
                <a:lnTo>
                  <a:pt x="588" y="518"/>
                </a:lnTo>
                <a:lnTo>
                  <a:pt x="588" y="518"/>
                </a:lnTo>
                <a:lnTo>
                  <a:pt x="588" y="516"/>
                </a:lnTo>
                <a:lnTo>
                  <a:pt x="588" y="516"/>
                </a:lnTo>
                <a:lnTo>
                  <a:pt x="590" y="516"/>
                </a:lnTo>
                <a:lnTo>
                  <a:pt x="590" y="516"/>
                </a:lnTo>
                <a:lnTo>
                  <a:pt x="590" y="516"/>
                </a:lnTo>
                <a:lnTo>
                  <a:pt x="590" y="516"/>
                </a:lnTo>
                <a:lnTo>
                  <a:pt x="590" y="516"/>
                </a:lnTo>
                <a:lnTo>
                  <a:pt x="590" y="516"/>
                </a:lnTo>
                <a:lnTo>
                  <a:pt x="590" y="518"/>
                </a:lnTo>
                <a:lnTo>
                  <a:pt x="590" y="518"/>
                </a:lnTo>
                <a:lnTo>
                  <a:pt x="590" y="518"/>
                </a:lnTo>
                <a:close/>
                <a:moveTo>
                  <a:pt x="586" y="516"/>
                </a:moveTo>
                <a:lnTo>
                  <a:pt x="586" y="516"/>
                </a:lnTo>
                <a:lnTo>
                  <a:pt x="586" y="518"/>
                </a:lnTo>
                <a:lnTo>
                  <a:pt x="584" y="518"/>
                </a:lnTo>
                <a:lnTo>
                  <a:pt x="584" y="518"/>
                </a:lnTo>
                <a:lnTo>
                  <a:pt x="584" y="518"/>
                </a:lnTo>
                <a:lnTo>
                  <a:pt x="582" y="518"/>
                </a:lnTo>
                <a:lnTo>
                  <a:pt x="582" y="518"/>
                </a:lnTo>
                <a:lnTo>
                  <a:pt x="582" y="518"/>
                </a:lnTo>
                <a:lnTo>
                  <a:pt x="582" y="516"/>
                </a:lnTo>
                <a:lnTo>
                  <a:pt x="582" y="516"/>
                </a:lnTo>
                <a:lnTo>
                  <a:pt x="584" y="516"/>
                </a:lnTo>
                <a:lnTo>
                  <a:pt x="584" y="516"/>
                </a:lnTo>
                <a:lnTo>
                  <a:pt x="584" y="516"/>
                </a:lnTo>
                <a:lnTo>
                  <a:pt x="584" y="516"/>
                </a:lnTo>
                <a:lnTo>
                  <a:pt x="584" y="516"/>
                </a:lnTo>
                <a:lnTo>
                  <a:pt x="584" y="516"/>
                </a:lnTo>
                <a:lnTo>
                  <a:pt x="586" y="516"/>
                </a:lnTo>
                <a:lnTo>
                  <a:pt x="586" y="516"/>
                </a:lnTo>
                <a:lnTo>
                  <a:pt x="586" y="516"/>
                </a:lnTo>
                <a:lnTo>
                  <a:pt x="586" y="516"/>
                </a:lnTo>
                <a:lnTo>
                  <a:pt x="586" y="516"/>
                </a:lnTo>
                <a:lnTo>
                  <a:pt x="586" y="516"/>
                </a:lnTo>
                <a:close/>
                <a:moveTo>
                  <a:pt x="586" y="514"/>
                </a:moveTo>
                <a:lnTo>
                  <a:pt x="586" y="516"/>
                </a:lnTo>
                <a:lnTo>
                  <a:pt x="586" y="516"/>
                </a:lnTo>
                <a:lnTo>
                  <a:pt x="584" y="516"/>
                </a:lnTo>
                <a:lnTo>
                  <a:pt x="584" y="516"/>
                </a:lnTo>
                <a:lnTo>
                  <a:pt x="584" y="516"/>
                </a:lnTo>
                <a:lnTo>
                  <a:pt x="584" y="516"/>
                </a:lnTo>
                <a:lnTo>
                  <a:pt x="584" y="516"/>
                </a:lnTo>
                <a:lnTo>
                  <a:pt x="582" y="516"/>
                </a:lnTo>
                <a:lnTo>
                  <a:pt x="582" y="516"/>
                </a:lnTo>
                <a:lnTo>
                  <a:pt x="582" y="516"/>
                </a:lnTo>
                <a:lnTo>
                  <a:pt x="582" y="516"/>
                </a:lnTo>
                <a:lnTo>
                  <a:pt x="582" y="516"/>
                </a:lnTo>
                <a:lnTo>
                  <a:pt x="584" y="516"/>
                </a:lnTo>
                <a:lnTo>
                  <a:pt x="584" y="516"/>
                </a:lnTo>
                <a:lnTo>
                  <a:pt x="584" y="516"/>
                </a:lnTo>
                <a:lnTo>
                  <a:pt x="584" y="516"/>
                </a:lnTo>
                <a:lnTo>
                  <a:pt x="584" y="516"/>
                </a:lnTo>
                <a:lnTo>
                  <a:pt x="584" y="516"/>
                </a:lnTo>
                <a:lnTo>
                  <a:pt x="584" y="516"/>
                </a:lnTo>
                <a:lnTo>
                  <a:pt x="584" y="514"/>
                </a:lnTo>
                <a:lnTo>
                  <a:pt x="584" y="516"/>
                </a:lnTo>
                <a:lnTo>
                  <a:pt x="584" y="516"/>
                </a:lnTo>
                <a:lnTo>
                  <a:pt x="584" y="516"/>
                </a:lnTo>
                <a:lnTo>
                  <a:pt x="584" y="516"/>
                </a:lnTo>
                <a:lnTo>
                  <a:pt x="584" y="516"/>
                </a:lnTo>
                <a:lnTo>
                  <a:pt x="582" y="516"/>
                </a:lnTo>
                <a:lnTo>
                  <a:pt x="582" y="516"/>
                </a:lnTo>
                <a:lnTo>
                  <a:pt x="582" y="516"/>
                </a:lnTo>
                <a:lnTo>
                  <a:pt x="582" y="514"/>
                </a:lnTo>
                <a:lnTo>
                  <a:pt x="580" y="512"/>
                </a:lnTo>
                <a:lnTo>
                  <a:pt x="580" y="512"/>
                </a:lnTo>
                <a:lnTo>
                  <a:pt x="582" y="512"/>
                </a:lnTo>
                <a:lnTo>
                  <a:pt x="584" y="512"/>
                </a:lnTo>
                <a:lnTo>
                  <a:pt x="584" y="512"/>
                </a:lnTo>
                <a:lnTo>
                  <a:pt x="584" y="512"/>
                </a:lnTo>
                <a:lnTo>
                  <a:pt x="586" y="514"/>
                </a:lnTo>
                <a:lnTo>
                  <a:pt x="586" y="514"/>
                </a:lnTo>
                <a:close/>
                <a:moveTo>
                  <a:pt x="598" y="514"/>
                </a:moveTo>
                <a:lnTo>
                  <a:pt x="596" y="514"/>
                </a:lnTo>
                <a:lnTo>
                  <a:pt x="596" y="514"/>
                </a:lnTo>
                <a:lnTo>
                  <a:pt x="596" y="514"/>
                </a:lnTo>
                <a:lnTo>
                  <a:pt x="596" y="514"/>
                </a:lnTo>
                <a:lnTo>
                  <a:pt x="596" y="512"/>
                </a:lnTo>
                <a:lnTo>
                  <a:pt x="596" y="512"/>
                </a:lnTo>
                <a:lnTo>
                  <a:pt x="594" y="512"/>
                </a:lnTo>
                <a:lnTo>
                  <a:pt x="594" y="512"/>
                </a:lnTo>
                <a:lnTo>
                  <a:pt x="596" y="512"/>
                </a:lnTo>
                <a:lnTo>
                  <a:pt x="596" y="512"/>
                </a:lnTo>
                <a:lnTo>
                  <a:pt x="596" y="512"/>
                </a:lnTo>
                <a:lnTo>
                  <a:pt x="596" y="512"/>
                </a:lnTo>
                <a:lnTo>
                  <a:pt x="598" y="512"/>
                </a:lnTo>
                <a:lnTo>
                  <a:pt x="598" y="512"/>
                </a:lnTo>
                <a:lnTo>
                  <a:pt x="598" y="512"/>
                </a:lnTo>
                <a:lnTo>
                  <a:pt x="598" y="512"/>
                </a:lnTo>
                <a:lnTo>
                  <a:pt x="598" y="514"/>
                </a:lnTo>
                <a:lnTo>
                  <a:pt x="598" y="514"/>
                </a:lnTo>
                <a:lnTo>
                  <a:pt x="598" y="514"/>
                </a:lnTo>
                <a:close/>
                <a:moveTo>
                  <a:pt x="602" y="512"/>
                </a:moveTo>
                <a:lnTo>
                  <a:pt x="602" y="514"/>
                </a:lnTo>
                <a:lnTo>
                  <a:pt x="602" y="514"/>
                </a:lnTo>
                <a:lnTo>
                  <a:pt x="600" y="512"/>
                </a:lnTo>
                <a:lnTo>
                  <a:pt x="600" y="512"/>
                </a:lnTo>
                <a:lnTo>
                  <a:pt x="598" y="512"/>
                </a:lnTo>
                <a:lnTo>
                  <a:pt x="598" y="512"/>
                </a:lnTo>
                <a:lnTo>
                  <a:pt x="598" y="512"/>
                </a:lnTo>
                <a:lnTo>
                  <a:pt x="598" y="512"/>
                </a:lnTo>
                <a:lnTo>
                  <a:pt x="598" y="510"/>
                </a:lnTo>
                <a:lnTo>
                  <a:pt x="598" y="512"/>
                </a:lnTo>
                <a:lnTo>
                  <a:pt x="600" y="512"/>
                </a:lnTo>
                <a:lnTo>
                  <a:pt x="600" y="512"/>
                </a:lnTo>
                <a:lnTo>
                  <a:pt x="600" y="512"/>
                </a:lnTo>
                <a:lnTo>
                  <a:pt x="600" y="512"/>
                </a:lnTo>
                <a:lnTo>
                  <a:pt x="602" y="512"/>
                </a:lnTo>
                <a:close/>
                <a:moveTo>
                  <a:pt x="584" y="454"/>
                </a:moveTo>
                <a:lnTo>
                  <a:pt x="584" y="454"/>
                </a:lnTo>
                <a:lnTo>
                  <a:pt x="584" y="454"/>
                </a:lnTo>
                <a:lnTo>
                  <a:pt x="584" y="454"/>
                </a:lnTo>
                <a:lnTo>
                  <a:pt x="584" y="454"/>
                </a:lnTo>
                <a:lnTo>
                  <a:pt x="584" y="454"/>
                </a:lnTo>
                <a:lnTo>
                  <a:pt x="582" y="452"/>
                </a:lnTo>
                <a:lnTo>
                  <a:pt x="582" y="452"/>
                </a:lnTo>
                <a:lnTo>
                  <a:pt x="584" y="452"/>
                </a:lnTo>
                <a:lnTo>
                  <a:pt x="584" y="452"/>
                </a:lnTo>
                <a:lnTo>
                  <a:pt x="584" y="452"/>
                </a:lnTo>
                <a:lnTo>
                  <a:pt x="584" y="452"/>
                </a:lnTo>
                <a:lnTo>
                  <a:pt x="584" y="454"/>
                </a:lnTo>
                <a:lnTo>
                  <a:pt x="584" y="454"/>
                </a:lnTo>
                <a:close/>
                <a:moveTo>
                  <a:pt x="606" y="530"/>
                </a:moveTo>
                <a:lnTo>
                  <a:pt x="604" y="532"/>
                </a:lnTo>
                <a:lnTo>
                  <a:pt x="604" y="532"/>
                </a:lnTo>
                <a:lnTo>
                  <a:pt x="604" y="530"/>
                </a:lnTo>
                <a:lnTo>
                  <a:pt x="602" y="530"/>
                </a:lnTo>
                <a:lnTo>
                  <a:pt x="602" y="528"/>
                </a:lnTo>
                <a:lnTo>
                  <a:pt x="602" y="528"/>
                </a:lnTo>
                <a:lnTo>
                  <a:pt x="602" y="528"/>
                </a:lnTo>
                <a:lnTo>
                  <a:pt x="604" y="528"/>
                </a:lnTo>
                <a:lnTo>
                  <a:pt x="604" y="528"/>
                </a:lnTo>
                <a:lnTo>
                  <a:pt x="604" y="530"/>
                </a:lnTo>
                <a:lnTo>
                  <a:pt x="606" y="530"/>
                </a:lnTo>
                <a:lnTo>
                  <a:pt x="606" y="530"/>
                </a:lnTo>
                <a:close/>
                <a:moveTo>
                  <a:pt x="606" y="546"/>
                </a:moveTo>
                <a:lnTo>
                  <a:pt x="606" y="546"/>
                </a:lnTo>
                <a:lnTo>
                  <a:pt x="606" y="546"/>
                </a:lnTo>
                <a:lnTo>
                  <a:pt x="604" y="546"/>
                </a:lnTo>
                <a:lnTo>
                  <a:pt x="604" y="544"/>
                </a:lnTo>
                <a:lnTo>
                  <a:pt x="606" y="544"/>
                </a:lnTo>
                <a:lnTo>
                  <a:pt x="606" y="544"/>
                </a:lnTo>
                <a:lnTo>
                  <a:pt x="606" y="544"/>
                </a:lnTo>
                <a:lnTo>
                  <a:pt x="606" y="544"/>
                </a:lnTo>
                <a:lnTo>
                  <a:pt x="608" y="544"/>
                </a:lnTo>
                <a:lnTo>
                  <a:pt x="608" y="544"/>
                </a:lnTo>
                <a:lnTo>
                  <a:pt x="608" y="544"/>
                </a:lnTo>
                <a:lnTo>
                  <a:pt x="606" y="544"/>
                </a:lnTo>
                <a:lnTo>
                  <a:pt x="606" y="546"/>
                </a:lnTo>
                <a:lnTo>
                  <a:pt x="606" y="546"/>
                </a:lnTo>
                <a:close/>
                <a:moveTo>
                  <a:pt x="600" y="540"/>
                </a:moveTo>
                <a:lnTo>
                  <a:pt x="600" y="540"/>
                </a:lnTo>
                <a:lnTo>
                  <a:pt x="602" y="540"/>
                </a:lnTo>
                <a:lnTo>
                  <a:pt x="602" y="540"/>
                </a:lnTo>
                <a:lnTo>
                  <a:pt x="602" y="540"/>
                </a:lnTo>
                <a:lnTo>
                  <a:pt x="602" y="540"/>
                </a:lnTo>
                <a:lnTo>
                  <a:pt x="602" y="540"/>
                </a:lnTo>
                <a:lnTo>
                  <a:pt x="602" y="540"/>
                </a:lnTo>
                <a:lnTo>
                  <a:pt x="602" y="540"/>
                </a:lnTo>
                <a:lnTo>
                  <a:pt x="602" y="540"/>
                </a:lnTo>
                <a:lnTo>
                  <a:pt x="600" y="542"/>
                </a:lnTo>
                <a:lnTo>
                  <a:pt x="600" y="542"/>
                </a:lnTo>
                <a:lnTo>
                  <a:pt x="600" y="542"/>
                </a:lnTo>
                <a:lnTo>
                  <a:pt x="600" y="542"/>
                </a:lnTo>
                <a:lnTo>
                  <a:pt x="600" y="544"/>
                </a:lnTo>
                <a:lnTo>
                  <a:pt x="600" y="544"/>
                </a:lnTo>
                <a:lnTo>
                  <a:pt x="598" y="544"/>
                </a:lnTo>
                <a:lnTo>
                  <a:pt x="598" y="544"/>
                </a:lnTo>
                <a:lnTo>
                  <a:pt x="598" y="544"/>
                </a:lnTo>
                <a:lnTo>
                  <a:pt x="598" y="544"/>
                </a:lnTo>
                <a:lnTo>
                  <a:pt x="598" y="544"/>
                </a:lnTo>
                <a:lnTo>
                  <a:pt x="598" y="544"/>
                </a:lnTo>
                <a:lnTo>
                  <a:pt x="598" y="544"/>
                </a:lnTo>
                <a:lnTo>
                  <a:pt x="598" y="544"/>
                </a:lnTo>
                <a:lnTo>
                  <a:pt x="598" y="542"/>
                </a:lnTo>
                <a:lnTo>
                  <a:pt x="598" y="542"/>
                </a:lnTo>
                <a:lnTo>
                  <a:pt x="598" y="542"/>
                </a:lnTo>
                <a:lnTo>
                  <a:pt x="596" y="542"/>
                </a:lnTo>
                <a:lnTo>
                  <a:pt x="596" y="544"/>
                </a:lnTo>
                <a:lnTo>
                  <a:pt x="596" y="544"/>
                </a:lnTo>
                <a:lnTo>
                  <a:pt x="596" y="544"/>
                </a:lnTo>
                <a:lnTo>
                  <a:pt x="596" y="542"/>
                </a:lnTo>
                <a:lnTo>
                  <a:pt x="596" y="542"/>
                </a:lnTo>
                <a:lnTo>
                  <a:pt x="596" y="542"/>
                </a:lnTo>
                <a:lnTo>
                  <a:pt x="594" y="540"/>
                </a:lnTo>
                <a:lnTo>
                  <a:pt x="594" y="540"/>
                </a:lnTo>
                <a:lnTo>
                  <a:pt x="596" y="540"/>
                </a:lnTo>
                <a:lnTo>
                  <a:pt x="596" y="540"/>
                </a:lnTo>
                <a:lnTo>
                  <a:pt x="596" y="540"/>
                </a:lnTo>
                <a:lnTo>
                  <a:pt x="596" y="540"/>
                </a:lnTo>
                <a:lnTo>
                  <a:pt x="596" y="540"/>
                </a:lnTo>
                <a:lnTo>
                  <a:pt x="596" y="540"/>
                </a:lnTo>
                <a:lnTo>
                  <a:pt x="596" y="540"/>
                </a:lnTo>
                <a:lnTo>
                  <a:pt x="596" y="540"/>
                </a:lnTo>
                <a:lnTo>
                  <a:pt x="596" y="540"/>
                </a:lnTo>
                <a:lnTo>
                  <a:pt x="596" y="540"/>
                </a:lnTo>
                <a:lnTo>
                  <a:pt x="596" y="540"/>
                </a:lnTo>
                <a:lnTo>
                  <a:pt x="596" y="540"/>
                </a:lnTo>
                <a:lnTo>
                  <a:pt x="596" y="540"/>
                </a:lnTo>
                <a:lnTo>
                  <a:pt x="596" y="542"/>
                </a:lnTo>
                <a:lnTo>
                  <a:pt x="596" y="542"/>
                </a:lnTo>
                <a:lnTo>
                  <a:pt x="598" y="542"/>
                </a:lnTo>
                <a:lnTo>
                  <a:pt x="598" y="542"/>
                </a:lnTo>
                <a:lnTo>
                  <a:pt x="598" y="540"/>
                </a:lnTo>
                <a:lnTo>
                  <a:pt x="598" y="540"/>
                </a:lnTo>
                <a:lnTo>
                  <a:pt x="596" y="540"/>
                </a:lnTo>
                <a:lnTo>
                  <a:pt x="596" y="540"/>
                </a:lnTo>
                <a:lnTo>
                  <a:pt x="594" y="538"/>
                </a:lnTo>
                <a:lnTo>
                  <a:pt x="594" y="538"/>
                </a:lnTo>
                <a:lnTo>
                  <a:pt x="594" y="538"/>
                </a:lnTo>
                <a:lnTo>
                  <a:pt x="596" y="538"/>
                </a:lnTo>
                <a:lnTo>
                  <a:pt x="598" y="538"/>
                </a:lnTo>
                <a:lnTo>
                  <a:pt x="598" y="538"/>
                </a:lnTo>
                <a:lnTo>
                  <a:pt x="600" y="540"/>
                </a:lnTo>
                <a:lnTo>
                  <a:pt x="600" y="540"/>
                </a:lnTo>
                <a:lnTo>
                  <a:pt x="600" y="540"/>
                </a:lnTo>
                <a:lnTo>
                  <a:pt x="600" y="540"/>
                </a:lnTo>
                <a:close/>
                <a:moveTo>
                  <a:pt x="592" y="532"/>
                </a:moveTo>
                <a:lnTo>
                  <a:pt x="596" y="534"/>
                </a:lnTo>
                <a:lnTo>
                  <a:pt x="596" y="534"/>
                </a:lnTo>
                <a:lnTo>
                  <a:pt x="596" y="536"/>
                </a:lnTo>
                <a:lnTo>
                  <a:pt x="596" y="536"/>
                </a:lnTo>
                <a:lnTo>
                  <a:pt x="596" y="536"/>
                </a:lnTo>
                <a:lnTo>
                  <a:pt x="594" y="534"/>
                </a:lnTo>
                <a:lnTo>
                  <a:pt x="594" y="534"/>
                </a:lnTo>
                <a:lnTo>
                  <a:pt x="594" y="536"/>
                </a:lnTo>
                <a:lnTo>
                  <a:pt x="594" y="536"/>
                </a:lnTo>
                <a:lnTo>
                  <a:pt x="594" y="536"/>
                </a:lnTo>
                <a:lnTo>
                  <a:pt x="594" y="536"/>
                </a:lnTo>
                <a:lnTo>
                  <a:pt x="594" y="536"/>
                </a:lnTo>
                <a:lnTo>
                  <a:pt x="594" y="536"/>
                </a:lnTo>
                <a:lnTo>
                  <a:pt x="594" y="536"/>
                </a:lnTo>
                <a:lnTo>
                  <a:pt x="592" y="534"/>
                </a:lnTo>
                <a:lnTo>
                  <a:pt x="592" y="534"/>
                </a:lnTo>
                <a:lnTo>
                  <a:pt x="592" y="534"/>
                </a:lnTo>
                <a:lnTo>
                  <a:pt x="592" y="534"/>
                </a:lnTo>
                <a:lnTo>
                  <a:pt x="590" y="534"/>
                </a:lnTo>
                <a:lnTo>
                  <a:pt x="590" y="534"/>
                </a:lnTo>
                <a:lnTo>
                  <a:pt x="590" y="534"/>
                </a:lnTo>
                <a:lnTo>
                  <a:pt x="590" y="534"/>
                </a:lnTo>
                <a:lnTo>
                  <a:pt x="588" y="532"/>
                </a:lnTo>
                <a:lnTo>
                  <a:pt x="590" y="532"/>
                </a:lnTo>
                <a:lnTo>
                  <a:pt x="592" y="532"/>
                </a:lnTo>
                <a:lnTo>
                  <a:pt x="592" y="532"/>
                </a:lnTo>
                <a:lnTo>
                  <a:pt x="592" y="532"/>
                </a:lnTo>
                <a:lnTo>
                  <a:pt x="592" y="532"/>
                </a:lnTo>
                <a:lnTo>
                  <a:pt x="592" y="532"/>
                </a:lnTo>
                <a:close/>
                <a:moveTo>
                  <a:pt x="594" y="524"/>
                </a:moveTo>
                <a:lnTo>
                  <a:pt x="596" y="526"/>
                </a:lnTo>
                <a:lnTo>
                  <a:pt x="594" y="526"/>
                </a:lnTo>
                <a:lnTo>
                  <a:pt x="594" y="526"/>
                </a:lnTo>
                <a:lnTo>
                  <a:pt x="594" y="524"/>
                </a:lnTo>
                <a:lnTo>
                  <a:pt x="590" y="524"/>
                </a:lnTo>
                <a:lnTo>
                  <a:pt x="590" y="524"/>
                </a:lnTo>
                <a:lnTo>
                  <a:pt x="590" y="524"/>
                </a:lnTo>
                <a:lnTo>
                  <a:pt x="590" y="524"/>
                </a:lnTo>
                <a:lnTo>
                  <a:pt x="590" y="522"/>
                </a:lnTo>
                <a:lnTo>
                  <a:pt x="590" y="522"/>
                </a:lnTo>
                <a:lnTo>
                  <a:pt x="590" y="522"/>
                </a:lnTo>
                <a:lnTo>
                  <a:pt x="590" y="522"/>
                </a:lnTo>
                <a:lnTo>
                  <a:pt x="592" y="522"/>
                </a:lnTo>
                <a:lnTo>
                  <a:pt x="594" y="522"/>
                </a:lnTo>
                <a:lnTo>
                  <a:pt x="594" y="522"/>
                </a:lnTo>
                <a:lnTo>
                  <a:pt x="594" y="522"/>
                </a:lnTo>
                <a:lnTo>
                  <a:pt x="594" y="524"/>
                </a:lnTo>
                <a:lnTo>
                  <a:pt x="594" y="524"/>
                </a:lnTo>
                <a:close/>
                <a:moveTo>
                  <a:pt x="602" y="546"/>
                </a:moveTo>
                <a:lnTo>
                  <a:pt x="600" y="548"/>
                </a:lnTo>
                <a:lnTo>
                  <a:pt x="600" y="548"/>
                </a:lnTo>
                <a:lnTo>
                  <a:pt x="600" y="548"/>
                </a:lnTo>
                <a:lnTo>
                  <a:pt x="600" y="546"/>
                </a:lnTo>
                <a:lnTo>
                  <a:pt x="600" y="546"/>
                </a:lnTo>
                <a:lnTo>
                  <a:pt x="600" y="546"/>
                </a:lnTo>
                <a:lnTo>
                  <a:pt x="600" y="548"/>
                </a:lnTo>
                <a:lnTo>
                  <a:pt x="600" y="548"/>
                </a:lnTo>
                <a:lnTo>
                  <a:pt x="600" y="550"/>
                </a:lnTo>
                <a:lnTo>
                  <a:pt x="600" y="550"/>
                </a:lnTo>
                <a:lnTo>
                  <a:pt x="600" y="550"/>
                </a:lnTo>
                <a:lnTo>
                  <a:pt x="600" y="550"/>
                </a:lnTo>
                <a:lnTo>
                  <a:pt x="600" y="550"/>
                </a:lnTo>
                <a:lnTo>
                  <a:pt x="598" y="550"/>
                </a:lnTo>
                <a:lnTo>
                  <a:pt x="598" y="550"/>
                </a:lnTo>
                <a:lnTo>
                  <a:pt x="598" y="550"/>
                </a:lnTo>
                <a:lnTo>
                  <a:pt x="596" y="548"/>
                </a:lnTo>
                <a:lnTo>
                  <a:pt x="596" y="548"/>
                </a:lnTo>
                <a:lnTo>
                  <a:pt x="598" y="548"/>
                </a:lnTo>
                <a:lnTo>
                  <a:pt x="598" y="548"/>
                </a:lnTo>
                <a:lnTo>
                  <a:pt x="598" y="548"/>
                </a:lnTo>
                <a:lnTo>
                  <a:pt x="598" y="548"/>
                </a:lnTo>
                <a:lnTo>
                  <a:pt x="598" y="548"/>
                </a:lnTo>
                <a:lnTo>
                  <a:pt x="598" y="546"/>
                </a:lnTo>
                <a:lnTo>
                  <a:pt x="598" y="546"/>
                </a:lnTo>
                <a:lnTo>
                  <a:pt x="596" y="546"/>
                </a:lnTo>
                <a:lnTo>
                  <a:pt x="596" y="546"/>
                </a:lnTo>
                <a:lnTo>
                  <a:pt x="596" y="546"/>
                </a:lnTo>
                <a:lnTo>
                  <a:pt x="596" y="544"/>
                </a:lnTo>
                <a:lnTo>
                  <a:pt x="598" y="544"/>
                </a:lnTo>
                <a:lnTo>
                  <a:pt x="600" y="546"/>
                </a:lnTo>
                <a:lnTo>
                  <a:pt x="600" y="546"/>
                </a:lnTo>
                <a:lnTo>
                  <a:pt x="602" y="546"/>
                </a:lnTo>
                <a:lnTo>
                  <a:pt x="602" y="546"/>
                </a:lnTo>
                <a:close/>
                <a:moveTo>
                  <a:pt x="610" y="546"/>
                </a:moveTo>
                <a:lnTo>
                  <a:pt x="612" y="548"/>
                </a:lnTo>
                <a:lnTo>
                  <a:pt x="614" y="548"/>
                </a:lnTo>
                <a:lnTo>
                  <a:pt x="614" y="550"/>
                </a:lnTo>
                <a:lnTo>
                  <a:pt x="614" y="550"/>
                </a:lnTo>
                <a:lnTo>
                  <a:pt x="614" y="550"/>
                </a:lnTo>
                <a:lnTo>
                  <a:pt x="614" y="550"/>
                </a:lnTo>
                <a:lnTo>
                  <a:pt x="614" y="552"/>
                </a:lnTo>
                <a:lnTo>
                  <a:pt x="614" y="552"/>
                </a:lnTo>
                <a:lnTo>
                  <a:pt x="614" y="550"/>
                </a:lnTo>
                <a:lnTo>
                  <a:pt x="614" y="550"/>
                </a:lnTo>
                <a:lnTo>
                  <a:pt x="614" y="550"/>
                </a:lnTo>
                <a:lnTo>
                  <a:pt x="612" y="550"/>
                </a:lnTo>
                <a:lnTo>
                  <a:pt x="614" y="550"/>
                </a:lnTo>
                <a:lnTo>
                  <a:pt x="612" y="550"/>
                </a:lnTo>
                <a:lnTo>
                  <a:pt x="610" y="550"/>
                </a:lnTo>
                <a:lnTo>
                  <a:pt x="610" y="550"/>
                </a:lnTo>
                <a:lnTo>
                  <a:pt x="608" y="548"/>
                </a:lnTo>
                <a:lnTo>
                  <a:pt x="608" y="548"/>
                </a:lnTo>
                <a:lnTo>
                  <a:pt x="608" y="548"/>
                </a:lnTo>
                <a:lnTo>
                  <a:pt x="608" y="548"/>
                </a:lnTo>
                <a:lnTo>
                  <a:pt x="610" y="546"/>
                </a:lnTo>
                <a:lnTo>
                  <a:pt x="610" y="546"/>
                </a:lnTo>
                <a:lnTo>
                  <a:pt x="608" y="546"/>
                </a:lnTo>
                <a:lnTo>
                  <a:pt x="608" y="546"/>
                </a:lnTo>
                <a:lnTo>
                  <a:pt x="608" y="546"/>
                </a:lnTo>
                <a:lnTo>
                  <a:pt x="608" y="546"/>
                </a:lnTo>
                <a:lnTo>
                  <a:pt x="608" y="546"/>
                </a:lnTo>
                <a:lnTo>
                  <a:pt x="606" y="546"/>
                </a:lnTo>
                <a:lnTo>
                  <a:pt x="606" y="544"/>
                </a:lnTo>
                <a:lnTo>
                  <a:pt x="606" y="544"/>
                </a:lnTo>
                <a:lnTo>
                  <a:pt x="608" y="544"/>
                </a:lnTo>
                <a:lnTo>
                  <a:pt x="608" y="544"/>
                </a:lnTo>
                <a:lnTo>
                  <a:pt x="608" y="544"/>
                </a:lnTo>
                <a:lnTo>
                  <a:pt x="608" y="544"/>
                </a:lnTo>
                <a:lnTo>
                  <a:pt x="610" y="546"/>
                </a:lnTo>
                <a:close/>
                <a:moveTo>
                  <a:pt x="604" y="550"/>
                </a:moveTo>
                <a:lnTo>
                  <a:pt x="604" y="550"/>
                </a:lnTo>
                <a:lnTo>
                  <a:pt x="604" y="550"/>
                </a:lnTo>
                <a:lnTo>
                  <a:pt x="604" y="550"/>
                </a:lnTo>
                <a:lnTo>
                  <a:pt x="604" y="550"/>
                </a:lnTo>
                <a:lnTo>
                  <a:pt x="604" y="550"/>
                </a:lnTo>
                <a:lnTo>
                  <a:pt x="602" y="550"/>
                </a:lnTo>
                <a:lnTo>
                  <a:pt x="602" y="548"/>
                </a:lnTo>
                <a:lnTo>
                  <a:pt x="602" y="548"/>
                </a:lnTo>
                <a:lnTo>
                  <a:pt x="602" y="548"/>
                </a:lnTo>
                <a:lnTo>
                  <a:pt x="604" y="548"/>
                </a:lnTo>
                <a:lnTo>
                  <a:pt x="604" y="548"/>
                </a:lnTo>
                <a:lnTo>
                  <a:pt x="604" y="548"/>
                </a:lnTo>
                <a:lnTo>
                  <a:pt x="604" y="550"/>
                </a:lnTo>
                <a:close/>
                <a:moveTo>
                  <a:pt x="624" y="560"/>
                </a:moveTo>
                <a:lnTo>
                  <a:pt x="624" y="560"/>
                </a:lnTo>
                <a:lnTo>
                  <a:pt x="622" y="560"/>
                </a:lnTo>
                <a:lnTo>
                  <a:pt x="622" y="560"/>
                </a:lnTo>
                <a:lnTo>
                  <a:pt x="622" y="558"/>
                </a:lnTo>
                <a:lnTo>
                  <a:pt x="622" y="558"/>
                </a:lnTo>
                <a:lnTo>
                  <a:pt x="622" y="558"/>
                </a:lnTo>
                <a:lnTo>
                  <a:pt x="622" y="558"/>
                </a:lnTo>
                <a:lnTo>
                  <a:pt x="622" y="558"/>
                </a:lnTo>
                <a:lnTo>
                  <a:pt x="622" y="558"/>
                </a:lnTo>
                <a:lnTo>
                  <a:pt x="622" y="558"/>
                </a:lnTo>
                <a:lnTo>
                  <a:pt x="622" y="558"/>
                </a:lnTo>
                <a:lnTo>
                  <a:pt x="622" y="558"/>
                </a:lnTo>
                <a:lnTo>
                  <a:pt x="624" y="558"/>
                </a:lnTo>
                <a:lnTo>
                  <a:pt x="624" y="558"/>
                </a:lnTo>
                <a:lnTo>
                  <a:pt x="624" y="558"/>
                </a:lnTo>
                <a:lnTo>
                  <a:pt x="624" y="558"/>
                </a:lnTo>
                <a:lnTo>
                  <a:pt x="624" y="560"/>
                </a:lnTo>
                <a:lnTo>
                  <a:pt x="624" y="560"/>
                </a:lnTo>
                <a:close/>
                <a:moveTo>
                  <a:pt x="622" y="558"/>
                </a:moveTo>
                <a:lnTo>
                  <a:pt x="620" y="560"/>
                </a:lnTo>
                <a:lnTo>
                  <a:pt x="620" y="560"/>
                </a:lnTo>
                <a:lnTo>
                  <a:pt x="620" y="560"/>
                </a:lnTo>
                <a:lnTo>
                  <a:pt x="620" y="560"/>
                </a:lnTo>
                <a:lnTo>
                  <a:pt x="618" y="558"/>
                </a:lnTo>
                <a:lnTo>
                  <a:pt x="618" y="558"/>
                </a:lnTo>
                <a:lnTo>
                  <a:pt x="618" y="558"/>
                </a:lnTo>
                <a:lnTo>
                  <a:pt x="618" y="558"/>
                </a:lnTo>
                <a:lnTo>
                  <a:pt x="618" y="558"/>
                </a:lnTo>
                <a:lnTo>
                  <a:pt x="618" y="556"/>
                </a:lnTo>
                <a:lnTo>
                  <a:pt x="620" y="558"/>
                </a:lnTo>
                <a:lnTo>
                  <a:pt x="620" y="558"/>
                </a:lnTo>
                <a:lnTo>
                  <a:pt x="620" y="558"/>
                </a:lnTo>
                <a:lnTo>
                  <a:pt x="622" y="558"/>
                </a:lnTo>
                <a:lnTo>
                  <a:pt x="622" y="558"/>
                </a:lnTo>
                <a:close/>
                <a:moveTo>
                  <a:pt x="614" y="558"/>
                </a:moveTo>
                <a:lnTo>
                  <a:pt x="614" y="560"/>
                </a:lnTo>
                <a:lnTo>
                  <a:pt x="614" y="560"/>
                </a:lnTo>
                <a:lnTo>
                  <a:pt x="614" y="560"/>
                </a:lnTo>
                <a:lnTo>
                  <a:pt x="614" y="560"/>
                </a:lnTo>
                <a:lnTo>
                  <a:pt x="614" y="560"/>
                </a:lnTo>
                <a:lnTo>
                  <a:pt x="614" y="560"/>
                </a:lnTo>
                <a:lnTo>
                  <a:pt x="612" y="558"/>
                </a:lnTo>
                <a:lnTo>
                  <a:pt x="612" y="558"/>
                </a:lnTo>
                <a:lnTo>
                  <a:pt x="612" y="560"/>
                </a:lnTo>
                <a:lnTo>
                  <a:pt x="612" y="560"/>
                </a:lnTo>
                <a:lnTo>
                  <a:pt x="612" y="560"/>
                </a:lnTo>
                <a:lnTo>
                  <a:pt x="610" y="560"/>
                </a:lnTo>
                <a:lnTo>
                  <a:pt x="610" y="560"/>
                </a:lnTo>
                <a:lnTo>
                  <a:pt x="610" y="560"/>
                </a:lnTo>
                <a:lnTo>
                  <a:pt x="610" y="560"/>
                </a:lnTo>
                <a:lnTo>
                  <a:pt x="610" y="562"/>
                </a:lnTo>
                <a:lnTo>
                  <a:pt x="610" y="562"/>
                </a:lnTo>
                <a:lnTo>
                  <a:pt x="608" y="560"/>
                </a:lnTo>
                <a:lnTo>
                  <a:pt x="608" y="560"/>
                </a:lnTo>
                <a:lnTo>
                  <a:pt x="610" y="560"/>
                </a:lnTo>
                <a:lnTo>
                  <a:pt x="610" y="560"/>
                </a:lnTo>
                <a:lnTo>
                  <a:pt x="610" y="560"/>
                </a:lnTo>
                <a:lnTo>
                  <a:pt x="610" y="558"/>
                </a:lnTo>
                <a:lnTo>
                  <a:pt x="610" y="558"/>
                </a:lnTo>
                <a:lnTo>
                  <a:pt x="610" y="558"/>
                </a:lnTo>
                <a:lnTo>
                  <a:pt x="610" y="560"/>
                </a:lnTo>
                <a:lnTo>
                  <a:pt x="610" y="560"/>
                </a:lnTo>
                <a:lnTo>
                  <a:pt x="608" y="560"/>
                </a:lnTo>
                <a:lnTo>
                  <a:pt x="608" y="560"/>
                </a:lnTo>
                <a:lnTo>
                  <a:pt x="608" y="558"/>
                </a:lnTo>
                <a:lnTo>
                  <a:pt x="608" y="558"/>
                </a:lnTo>
                <a:lnTo>
                  <a:pt x="608" y="558"/>
                </a:lnTo>
                <a:lnTo>
                  <a:pt x="610" y="556"/>
                </a:lnTo>
                <a:lnTo>
                  <a:pt x="610" y="556"/>
                </a:lnTo>
                <a:lnTo>
                  <a:pt x="612" y="556"/>
                </a:lnTo>
                <a:lnTo>
                  <a:pt x="612" y="558"/>
                </a:lnTo>
                <a:lnTo>
                  <a:pt x="612" y="558"/>
                </a:lnTo>
                <a:lnTo>
                  <a:pt x="614" y="558"/>
                </a:lnTo>
                <a:close/>
                <a:moveTo>
                  <a:pt x="614" y="556"/>
                </a:moveTo>
                <a:lnTo>
                  <a:pt x="614" y="556"/>
                </a:lnTo>
                <a:lnTo>
                  <a:pt x="614" y="556"/>
                </a:lnTo>
                <a:lnTo>
                  <a:pt x="612" y="556"/>
                </a:lnTo>
                <a:lnTo>
                  <a:pt x="612" y="556"/>
                </a:lnTo>
                <a:lnTo>
                  <a:pt x="612" y="556"/>
                </a:lnTo>
                <a:lnTo>
                  <a:pt x="612" y="554"/>
                </a:lnTo>
                <a:lnTo>
                  <a:pt x="612" y="554"/>
                </a:lnTo>
                <a:lnTo>
                  <a:pt x="612" y="554"/>
                </a:lnTo>
                <a:lnTo>
                  <a:pt x="612" y="554"/>
                </a:lnTo>
                <a:lnTo>
                  <a:pt x="612" y="554"/>
                </a:lnTo>
                <a:lnTo>
                  <a:pt x="614" y="556"/>
                </a:lnTo>
                <a:lnTo>
                  <a:pt x="614" y="556"/>
                </a:lnTo>
                <a:lnTo>
                  <a:pt x="614" y="556"/>
                </a:lnTo>
                <a:lnTo>
                  <a:pt x="614" y="556"/>
                </a:lnTo>
                <a:lnTo>
                  <a:pt x="614" y="556"/>
                </a:lnTo>
                <a:close/>
                <a:moveTo>
                  <a:pt x="576" y="452"/>
                </a:moveTo>
                <a:lnTo>
                  <a:pt x="576" y="454"/>
                </a:lnTo>
                <a:lnTo>
                  <a:pt x="576" y="454"/>
                </a:lnTo>
                <a:lnTo>
                  <a:pt x="576" y="452"/>
                </a:lnTo>
                <a:lnTo>
                  <a:pt x="576" y="452"/>
                </a:lnTo>
                <a:lnTo>
                  <a:pt x="576" y="452"/>
                </a:lnTo>
                <a:lnTo>
                  <a:pt x="574" y="452"/>
                </a:lnTo>
                <a:lnTo>
                  <a:pt x="574" y="452"/>
                </a:lnTo>
                <a:lnTo>
                  <a:pt x="574" y="452"/>
                </a:lnTo>
                <a:lnTo>
                  <a:pt x="574" y="452"/>
                </a:lnTo>
                <a:lnTo>
                  <a:pt x="574" y="450"/>
                </a:lnTo>
                <a:lnTo>
                  <a:pt x="574" y="450"/>
                </a:lnTo>
                <a:lnTo>
                  <a:pt x="576" y="450"/>
                </a:lnTo>
                <a:lnTo>
                  <a:pt x="576" y="450"/>
                </a:lnTo>
                <a:lnTo>
                  <a:pt x="576" y="450"/>
                </a:lnTo>
                <a:lnTo>
                  <a:pt x="576" y="450"/>
                </a:lnTo>
                <a:lnTo>
                  <a:pt x="578" y="450"/>
                </a:lnTo>
                <a:lnTo>
                  <a:pt x="578" y="450"/>
                </a:lnTo>
                <a:lnTo>
                  <a:pt x="580" y="450"/>
                </a:lnTo>
                <a:lnTo>
                  <a:pt x="580" y="450"/>
                </a:lnTo>
                <a:lnTo>
                  <a:pt x="580" y="450"/>
                </a:lnTo>
                <a:lnTo>
                  <a:pt x="580" y="450"/>
                </a:lnTo>
                <a:lnTo>
                  <a:pt x="580" y="450"/>
                </a:lnTo>
                <a:lnTo>
                  <a:pt x="580" y="450"/>
                </a:lnTo>
                <a:lnTo>
                  <a:pt x="580" y="452"/>
                </a:lnTo>
                <a:lnTo>
                  <a:pt x="578" y="452"/>
                </a:lnTo>
                <a:lnTo>
                  <a:pt x="578" y="452"/>
                </a:lnTo>
                <a:lnTo>
                  <a:pt x="576" y="452"/>
                </a:lnTo>
                <a:close/>
                <a:moveTo>
                  <a:pt x="616" y="558"/>
                </a:moveTo>
                <a:lnTo>
                  <a:pt x="616" y="558"/>
                </a:lnTo>
                <a:lnTo>
                  <a:pt x="616" y="558"/>
                </a:lnTo>
                <a:lnTo>
                  <a:pt x="616" y="558"/>
                </a:lnTo>
                <a:lnTo>
                  <a:pt x="616" y="556"/>
                </a:lnTo>
                <a:lnTo>
                  <a:pt x="616" y="556"/>
                </a:lnTo>
                <a:lnTo>
                  <a:pt x="614" y="554"/>
                </a:lnTo>
                <a:lnTo>
                  <a:pt x="614" y="554"/>
                </a:lnTo>
                <a:lnTo>
                  <a:pt x="614" y="552"/>
                </a:lnTo>
                <a:lnTo>
                  <a:pt x="614" y="552"/>
                </a:lnTo>
                <a:lnTo>
                  <a:pt x="614" y="552"/>
                </a:lnTo>
                <a:lnTo>
                  <a:pt x="614" y="552"/>
                </a:lnTo>
                <a:lnTo>
                  <a:pt x="614" y="552"/>
                </a:lnTo>
                <a:lnTo>
                  <a:pt x="616" y="554"/>
                </a:lnTo>
                <a:lnTo>
                  <a:pt x="616" y="556"/>
                </a:lnTo>
                <a:lnTo>
                  <a:pt x="618" y="556"/>
                </a:lnTo>
                <a:lnTo>
                  <a:pt x="616" y="558"/>
                </a:lnTo>
                <a:close/>
                <a:moveTo>
                  <a:pt x="574" y="452"/>
                </a:moveTo>
                <a:lnTo>
                  <a:pt x="572" y="452"/>
                </a:lnTo>
                <a:lnTo>
                  <a:pt x="572" y="452"/>
                </a:lnTo>
                <a:lnTo>
                  <a:pt x="570" y="452"/>
                </a:lnTo>
                <a:lnTo>
                  <a:pt x="570" y="452"/>
                </a:lnTo>
                <a:lnTo>
                  <a:pt x="570" y="450"/>
                </a:lnTo>
                <a:lnTo>
                  <a:pt x="570" y="450"/>
                </a:lnTo>
                <a:lnTo>
                  <a:pt x="570" y="450"/>
                </a:lnTo>
                <a:lnTo>
                  <a:pt x="570" y="450"/>
                </a:lnTo>
                <a:lnTo>
                  <a:pt x="570" y="450"/>
                </a:lnTo>
                <a:lnTo>
                  <a:pt x="570" y="450"/>
                </a:lnTo>
                <a:lnTo>
                  <a:pt x="572" y="450"/>
                </a:lnTo>
                <a:lnTo>
                  <a:pt x="572" y="450"/>
                </a:lnTo>
                <a:lnTo>
                  <a:pt x="572" y="450"/>
                </a:lnTo>
                <a:lnTo>
                  <a:pt x="574" y="452"/>
                </a:lnTo>
                <a:close/>
                <a:moveTo>
                  <a:pt x="608" y="552"/>
                </a:moveTo>
                <a:lnTo>
                  <a:pt x="608" y="552"/>
                </a:lnTo>
                <a:lnTo>
                  <a:pt x="608" y="552"/>
                </a:lnTo>
                <a:lnTo>
                  <a:pt x="608" y="552"/>
                </a:lnTo>
                <a:lnTo>
                  <a:pt x="606" y="552"/>
                </a:lnTo>
                <a:lnTo>
                  <a:pt x="606" y="550"/>
                </a:lnTo>
                <a:lnTo>
                  <a:pt x="604" y="550"/>
                </a:lnTo>
                <a:lnTo>
                  <a:pt x="604" y="550"/>
                </a:lnTo>
                <a:lnTo>
                  <a:pt x="604" y="550"/>
                </a:lnTo>
                <a:lnTo>
                  <a:pt x="604" y="548"/>
                </a:lnTo>
                <a:lnTo>
                  <a:pt x="606" y="548"/>
                </a:lnTo>
                <a:lnTo>
                  <a:pt x="606" y="548"/>
                </a:lnTo>
                <a:lnTo>
                  <a:pt x="606" y="548"/>
                </a:lnTo>
                <a:lnTo>
                  <a:pt x="608" y="550"/>
                </a:lnTo>
                <a:lnTo>
                  <a:pt x="608" y="550"/>
                </a:lnTo>
                <a:lnTo>
                  <a:pt x="608" y="552"/>
                </a:lnTo>
                <a:lnTo>
                  <a:pt x="608" y="552"/>
                </a:lnTo>
                <a:close/>
                <a:moveTo>
                  <a:pt x="612" y="552"/>
                </a:moveTo>
                <a:lnTo>
                  <a:pt x="614" y="554"/>
                </a:lnTo>
                <a:lnTo>
                  <a:pt x="614" y="554"/>
                </a:lnTo>
                <a:lnTo>
                  <a:pt x="614" y="554"/>
                </a:lnTo>
                <a:lnTo>
                  <a:pt x="614" y="554"/>
                </a:lnTo>
                <a:lnTo>
                  <a:pt x="614" y="554"/>
                </a:lnTo>
                <a:lnTo>
                  <a:pt x="614" y="554"/>
                </a:lnTo>
                <a:lnTo>
                  <a:pt x="612" y="554"/>
                </a:lnTo>
                <a:lnTo>
                  <a:pt x="612" y="554"/>
                </a:lnTo>
                <a:lnTo>
                  <a:pt x="612" y="554"/>
                </a:lnTo>
                <a:lnTo>
                  <a:pt x="612" y="554"/>
                </a:lnTo>
                <a:lnTo>
                  <a:pt x="612" y="554"/>
                </a:lnTo>
                <a:lnTo>
                  <a:pt x="612" y="554"/>
                </a:lnTo>
                <a:lnTo>
                  <a:pt x="610" y="556"/>
                </a:lnTo>
                <a:lnTo>
                  <a:pt x="610" y="556"/>
                </a:lnTo>
                <a:lnTo>
                  <a:pt x="608" y="554"/>
                </a:lnTo>
                <a:lnTo>
                  <a:pt x="606" y="554"/>
                </a:lnTo>
                <a:lnTo>
                  <a:pt x="606" y="552"/>
                </a:lnTo>
                <a:lnTo>
                  <a:pt x="606" y="552"/>
                </a:lnTo>
                <a:lnTo>
                  <a:pt x="606" y="552"/>
                </a:lnTo>
                <a:lnTo>
                  <a:pt x="606" y="552"/>
                </a:lnTo>
                <a:lnTo>
                  <a:pt x="606" y="552"/>
                </a:lnTo>
                <a:lnTo>
                  <a:pt x="606" y="552"/>
                </a:lnTo>
                <a:lnTo>
                  <a:pt x="608" y="552"/>
                </a:lnTo>
                <a:lnTo>
                  <a:pt x="610" y="552"/>
                </a:lnTo>
                <a:lnTo>
                  <a:pt x="610" y="552"/>
                </a:lnTo>
                <a:lnTo>
                  <a:pt x="610" y="550"/>
                </a:lnTo>
                <a:lnTo>
                  <a:pt x="610" y="550"/>
                </a:lnTo>
                <a:lnTo>
                  <a:pt x="608" y="550"/>
                </a:lnTo>
                <a:lnTo>
                  <a:pt x="608" y="550"/>
                </a:lnTo>
                <a:lnTo>
                  <a:pt x="608" y="550"/>
                </a:lnTo>
                <a:lnTo>
                  <a:pt x="608" y="550"/>
                </a:lnTo>
                <a:lnTo>
                  <a:pt x="608" y="550"/>
                </a:lnTo>
                <a:lnTo>
                  <a:pt x="608" y="550"/>
                </a:lnTo>
                <a:lnTo>
                  <a:pt x="608" y="550"/>
                </a:lnTo>
                <a:lnTo>
                  <a:pt x="608" y="550"/>
                </a:lnTo>
                <a:lnTo>
                  <a:pt x="610" y="550"/>
                </a:lnTo>
                <a:lnTo>
                  <a:pt x="610" y="550"/>
                </a:lnTo>
                <a:lnTo>
                  <a:pt x="612" y="550"/>
                </a:lnTo>
                <a:lnTo>
                  <a:pt x="612" y="550"/>
                </a:lnTo>
                <a:lnTo>
                  <a:pt x="612" y="552"/>
                </a:lnTo>
                <a:close/>
                <a:moveTo>
                  <a:pt x="620" y="560"/>
                </a:moveTo>
                <a:lnTo>
                  <a:pt x="620" y="560"/>
                </a:lnTo>
                <a:lnTo>
                  <a:pt x="620" y="560"/>
                </a:lnTo>
                <a:lnTo>
                  <a:pt x="618" y="560"/>
                </a:lnTo>
                <a:lnTo>
                  <a:pt x="618" y="560"/>
                </a:lnTo>
                <a:lnTo>
                  <a:pt x="618" y="560"/>
                </a:lnTo>
                <a:lnTo>
                  <a:pt x="618" y="558"/>
                </a:lnTo>
                <a:lnTo>
                  <a:pt x="618" y="558"/>
                </a:lnTo>
                <a:lnTo>
                  <a:pt x="618" y="558"/>
                </a:lnTo>
                <a:lnTo>
                  <a:pt x="618" y="558"/>
                </a:lnTo>
                <a:lnTo>
                  <a:pt x="618" y="558"/>
                </a:lnTo>
                <a:lnTo>
                  <a:pt x="620" y="560"/>
                </a:lnTo>
                <a:lnTo>
                  <a:pt x="620" y="560"/>
                </a:lnTo>
                <a:lnTo>
                  <a:pt x="620" y="560"/>
                </a:lnTo>
                <a:lnTo>
                  <a:pt x="620" y="560"/>
                </a:lnTo>
                <a:close/>
                <a:moveTo>
                  <a:pt x="608" y="560"/>
                </a:moveTo>
                <a:lnTo>
                  <a:pt x="608" y="560"/>
                </a:lnTo>
                <a:lnTo>
                  <a:pt x="608" y="560"/>
                </a:lnTo>
                <a:lnTo>
                  <a:pt x="608" y="560"/>
                </a:lnTo>
                <a:lnTo>
                  <a:pt x="608" y="560"/>
                </a:lnTo>
                <a:lnTo>
                  <a:pt x="608" y="560"/>
                </a:lnTo>
                <a:lnTo>
                  <a:pt x="608" y="560"/>
                </a:lnTo>
                <a:lnTo>
                  <a:pt x="608" y="562"/>
                </a:lnTo>
                <a:lnTo>
                  <a:pt x="608" y="562"/>
                </a:lnTo>
                <a:lnTo>
                  <a:pt x="608" y="562"/>
                </a:lnTo>
                <a:lnTo>
                  <a:pt x="608" y="562"/>
                </a:lnTo>
                <a:lnTo>
                  <a:pt x="608" y="562"/>
                </a:lnTo>
                <a:lnTo>
                  <a:pt x="608" y="562"/>
                </a:lnTo>
                <a:lnTo>
                  <a:pt x="606" y="564"/>
                </a:lnTo>
                <a:lnTo>
                  <a:pt x="606" y="564"/>
                </a:lnTo>
                <a:lnTo>
                  <a:pt x="606" y="564"/>
                </a:lnTo>
                <a:lnTo>
                  <a:pt x="606" y="564"/>
                </a:lnTo>
                <a:lnTo>
                  <a:pt x="606" y="562"/>
                </a:lnTo>
                <a:lnTo>
                  <a:pt x="606" y="562"/>
                </a:lnTo>
                <a:lnTo>
                  <a:pt x="606" y="560"/>
                </a:lnTo>
                <a:lnTo>
                  <a:pt x="606" y="560"/>
                </a:lnTo>
                <a:lnTo>
                  <a:pt x="606" y="560"/>
                </a:lnTo>
                <a:lnTo>
                  <a:pt x="606" y="558"/>
                </a:lnTo>
                <a:lnTo>
                  <a:pt x="606" y="558"/>
                </a:lnTo>
                <a:lnTo>
                  <a:pt x="606" y="558"/>
                </a:lnTo>
                <a:lnTo>
                  <a:pt x="606" y="558"/>
                </a:lnTo>
                <a:lnTo>
                  <a:pt x="606" y="558"/>
                </a:lnTo>
                <a:lnTo>
                  <a:pt x="606" y="558"/>
                </a:lnTo>
                <a:lnTo>
                  <a:pt x="606" y="558"/>
                </a:lnTo>
                <a:lnTo>
                  <a:pt x="608" y="558"/>
                </a:lnTo>
                <a:lnTo>
                  <a:pt x="608" y="560"/>
                </a:lnTo>
                <a:lnTo>
                  <a:pt x="608" y="560"/>
                </a:lnTo>
                <a:close/>
                <a:moveTo>
                  <a:pt x="626" y="566"/>
                </a:moveTo>
                <a:lnTo>
                  <a:pt x="626" y="566"/>
                </a:lnTo>
                <a:lnTo>
                  <a:pt x="626" y="566"/>
                </a:lnTo>
                <a:lnTo>
                  <a:pt x="626" y="566"/>
                </a:lnTo>
                <a:lnTo>
                  <a:pt x="626" y="566"/>
                </a:lnTo>
                <a:lnTo>
                  <a:pt x="624" y="564"/>
                </a:lnTo>
                <a:lnTo>
                  <a:pt x="624" y="564"/>
                </a:lnTo>
                <a:lnTo>
                  <a:pt x="624" y="564"/>
                </a:lnTo>
                <a:lnTo>
                  <a:pt x="624" y="564"/>
                </a:lnTo>
                <a:lnTo>
                  <a:pt x="626" y="564"/>
                </a:lnTo>
                <a:lnTo>
                  <a:pt x="626" y="566"/>
                </a:lnTo>
                <a:lnTo>
                  <a:pt x="626" y="566"/>
                </a:lnTo>
                <a:lnTo>
                  <a:pt x="626" y="566"/>
                </a:lnTo>
                <a:lnTo>
                  <a:pt x="626" y="566"/>
                </a:lnTo>
                <a:close/>
                <a:moveTo>
                  <a:pt x="614" y="566"/>
                </a:moveTo>
                <a:lnTo>
                  <a:pt x="614" y="568"/>
                </a:lnTo>
                <a:lnTo>
                  <a:pt x="614" y="570"/>
                </a:lnTo>
                <a:lnTo>
                  <a:pt x="614" y="570"/>
                </a:lnTo>
                <a:lnTo>
                  <a:pt x="614" y="572"/>
                </a:lnTo>
                <a:lnTo>
                  <a:pt x="614" y="572"/>
                </a:lnTo>
                <a:lnTo>
                  <a:pt x="614" y="572"/>
                </a:lnTo>
                <a:lnTo>
                  <a:pt x="614" y="570"/>
                </a:lnTo>
                <a:lnTo>
                  <a:pt x="612" y="568"/>
                </a:lnTo>
                <a:lnTo>
                  <a:pt x="612" y="566"/>
                </a:lnTo>
                <a:lnTo>
                  <a:pt x="612" y="566"/>
                </a:lnTo>
                <a:lnTo>
                  <a:pt x="612" y="566"/>
                </a:lnTo>
                <a:lnTo>
                  <a:pt x="612" y="566"/>
                </a:lnTo>
                <a:lnTo>
                  <a:pt x="612" y="568"/>
                </a:lnTo>
                <a:lnTo>
                  <a:pt x="612" y="568"/>
                </a:lnTo>
                <a:lnTo>
                  <a:pt x="612" y="568"/>
                </a:lnTo>
                <a:lnTo>
                  <a:pt x="614" y="568"/>
                </a:lnTo>
                <a:lnTo>
                  <a:pt x="614" y="568"/>
                </a:lnTo>
                <a:lnTo>
                  <a:pt x="614" y="566"/>
                </a:lnTo>
                <a:lnTo>
                  <a:pt x="612" y="564"/>
                </a:lnTo>
                <a:lnTo>
                  <a:pt x="612" y="564"/>
                </a:lnTo>
                <a:lnTo>
                  <a:pt x="612" y="564"/>
                </a:lnTo>
                <a:lnTo>
                  <a:pt x="612" y="564"/>
                </a:lnTo>
                <a:lnTo>
                  <a:pt x="612" y="564"/>
                </a:lnTo>
                <a:lnTo>
                  <a:pt x="612" y="564"/>
                </a:lnTo>
                <a:lnTo>
                  <a:pt x="612" y="564"/>
                </a:lnTo>
                <a:lnTo>
                  <a:pt x="612" y="564"/>
                </a:lnTo>
                <a:lnTo>
                  <a:pt x="612" y="564"/>
                </a:lnTo>
                <a:lnTo>
                  <a:pt x="612" y="564"/>
                </a:lnTo>
                <a:lnTo>
                  <a:pt x="612" y="564"/>
                </a:lnTo>
                <a:lnTo>
                  <a:pt x="614" y="564"/>
                </a:lnTo>
                <a:lnTo>
                  <a:pt x="614" y="566"/>
                </a:lnTo>
                <a:lnTo>
                  <a:pt x="614" y="566"/>
                </a:lnTo>
                <a:lnTo>
                  <a:pt x="614" y="566"/>
                </a:lnTo>
                <a:close/>
                <a:moveTo>
                  <a:pt x="548" y="0"/>
                </a:moveTo>
                <a:lnTo>
                  <a:pt x="548" y="2"/>
                </a:lnTo>
                <a:lnTo>
                  <a:pt x="550" y="4"/>
                </a:lnTo>
                <a:lnTo>
                  <a:pt x="550" y="4"/>
                </a:lnTo>
                <a:lnTo>
                  <a:pt x="550" y="6"/>
                </a:lnTo>
                <a:lnTo>
                  <a:pt x="552" y="6"/>
                </a:lnTo>
                <a:lnTo>
                  <a:pt x="552" y="6"/>
                </a:lnTo>
                <a:lnTo>
                  <a:pt x="552" y="8"/>
                </a:lnTo>
                <a:lnTo>
                  <a:pt x="552" y="8"/>
                </a:lnTo>
                <a:lnTo>
                  <a:pt x="552" y="8"/>
                </a:lnTo>
                <a:lnTo>
                  <a:pt x="554" y="10"/>
                </a:lnTo>
                <a:lnTo>
                  <a:pt x="556" y="10"/>
                </a:lnTo>
                <a:lnTo>
                  <a:pt x="556" y="10"/>
                </a:lnTo>
                <a:lnTo>
                  <a:pt x="556" y="10"/>
                </a:lnTo>
                <a:lnTo>
                  <a:pt x="554" y="10"/>
                </a:lnTo>
                <a:lnTo>
                  <a:pt x="554" y="10"/>
                </a:lnTo>
                <a:lnTo>
                  <a:pt x="554" y="10"/>
                </a:lnTo>
                <a:lnTo>
                  <a:pt x="554" y="12"/>
                </a:lnTo>
                <a:lnTo>
                  <a:pt x="554" y="12"/>
                </a:lnTo>
                <a:lnTo>
                  <a:pt x="554" y="12"/>
                </a:lnTo>
                <a:lnTo>
                  <a:pt x="556" y="12"/>
                </a:lnTo>
                <a:lnTo>
                  <a:pt x="556" y="14"/>
                </a:lnTo>
                <a:lnTo>
                  <a:pt x="556" y="16"/>
                </a:lnTo>
                <a:lnTo>
                  <a:pt x="556" y="16"/>
                </a:lnTo>
                <a:lnTo>
                  <a:pt x="556" y="16"/>
                </a:lnTo>
                <a:lnTo>
                  <a:pt x="556" y="16"/>
                </a:lnTo>
                <a:lnTo>
                  <a:pt x="556" y="16"/>
                </a:lnTo>
                <a:lnTo>
                  <a:pt x="556" y="16"/>
                </a:lnTo>
                <a:lnTo>
                  <a:pt x="556" y="18"/>
                </a:lnTo>
                <a:lnTo>
                  <a:pt x="556" y="18"/>
                </a:lnTo>
                <a:lnTo>
                  <a:pt x="556" y="20"/>
                </a:lnTo>
                <a:lnTo>
                  <a:pt x="558" y="20"/>
                </a:lnTo>
                <a:lnTo>
                  <a:pt x="558" y="22"/>
                </a:lnTo>
                <a:lnTo>
                  <a:pt x="558" y="24"/>
                </a:lnTo>
                <a:lnTo>
                  <a:pt x="558" y="24"/>
                </a:lnTo>
                <a:lnTo>
                  <a:pt x="560" y="26"/>
                </a:lnTo>
                <a:lnTo>
                  <a:pt x="562" y="28"/>
                </a:lnTo>
                <a:lnTo>
                  <a:pt x="562" y="28"/>
                </a:lnTo>
                <a:lnTo>
                  <a:pt x="564" y="30"/>
                </a:lnTo>
                <a:lnTo>
                  <a:pt x="564" y="30"/>
                </a:lnTo>
                <a:lnTo>
                  <a:pt x="564" y="30"/>
                </a:lnTo>
                <a:lnTo>
                  <a:pt x="564" y="30"/>
                </a:lnTo>
                <a:lnTo>
                  <a:pt x="564" y="30"/>
                </a:lnTo>
                <a:lnTo>
                  <a:pt x="566" y="32"/>
                </a:lnTo>
                <a:lnTo>
                  <a:pt x="566" y="32"/>
                </a:lnTo>
                <a:lnTo>
                  <a:pt x="566" y="34"/>
                </a:lnTo>
                <a:lnTo>
                  <a:pt x="564" y="34"/>
                </a:lnTo>
                <a:lnTo>
                  <a:pt x="564" y="36"/>
                </a:lnTo>
                <a:lnTo>
                  <a:pt x="564" y="36"/>
                </a:lnTo>
                <a:lnTo>
                  <a:pt x="564" y="38"/>
                </a:lnTo>
                <a:lnTo>
                  <a:pt x="564" y="38"/>
                </a:lnTo>
                <a:lnTo>
                  <a:pt x="566" y="40"/>
                </a:lnTo>
                <a:lnTo>
                  <a:pt x="566" y="40"/>
                </a:lnTo>
                <a:lnTo>
                  <a:pt x="566" y="42"/>
                </a:lnTo>
                <a:lnTo>
                  <a:pt x="566" y="42"/>
                </a:lnTo>
                <a:lnTo>
                  <a:pt x="564" y="42"/>
                </a:lnTo>
                <a:lnTo>
                  <a:pt x="562" y="44"/>
                </a:lnTo>
                <a:lnTo>
                  <a:pt x="562" y="44"/>
                </a:lnTo>
                <a:lnTo>
                  <a:pt x="564" y="44"/>
                </a:lnTo>
                <a:lnTo>
                  <a:pt x="564" y="46"/>
                </a:lnTo>
                <a:lnTo>
                  <a:pt x="564" y="48"/>
                </a:lnTo>
                <a:lnTo>
                  <a:pt x="564" y="48"/>
                </a:lnTo>
                <a:lnTo>
                  <a:pt x="564" y="48"/>
                </a:lnTo>
                <a:lnTo>
                  <a:pt x="564" y="48"/>
                </a:lnTo>
                <a:lnTo>
                  <a:pt x="564" y="50"/>
                </a:lnTo>
                <a:lnTo>
                  <a:pt x="564" y="50"/>
                </a:lnTo>
                <a:lnTo>
                  <a:pt x="564" y="50"/>
                </a:lnTo>
                <a:lnTo>
                  <a:pt x="566" y="50"/>
                </a:lnTo>
                <a:lnTo>
                  <a:pt x="566" y="50"/>
                </a:lnTo>
                <a:lnTo>
                  <a:pt x="566" y="50"/>
                </a:lnTo>
                <a:lnTo>
                  <a:pt x="566" y="52"/>
                </a:lnTo>
                <a:lnTo>
                  <a:pt x="566" y="52"/>
                </a:lnTo>
                <a:lnTo>
                  <a:pt x="568" y="52"/>
                </a:lnTo>
                <a:lnTo>
                  <a:pt x="568" y="52"/>
                </a:lnTo>
                <a:lnTo>
                  <a:pt x="568" y="52"/>
                </a:lnTo>
                <a:lnTo>
                  <a:pt x="568" y="52"/>
                </a:lnTo>
                <a:lnTo>
                  <a:pt x="568" y="54"/>
                </a:lnTo>
                <a:lnTo>
                  <a:pt x="568" y="54"/>
                </a:lnTo>
                <a:lnTo>
                  <a:pt x="568" y="56"/>
                </a:lnTo>
                <a:lnTo>
                  <a:pt x="568" y="56"/>
                </a:lnTo>
                <a:lnTo>
                  <a:pt x="568" y="56"/>
                </a:lnTo>
                <a:lnTo>
                  <a:pt x="568" y="56"/>
                </a:lnTo>
                <a:lnTo>
                  <a:pt x="568" y="58"/>
                </a:lnTo>
                <a:lnTo>
                  <a:pt x="568" y="58"/>
                </a:lnTo>
                <a:lnTo>
                  <a:pt x="568" y="58"/>
                </a:lnTo>
                <a:lnTo>
                  <a:pt x="570" y="58"/>
                </a:lnTo>
                <a:lnTo>
                  <a:pt x="570" y="58"/>
                </a:lnTo>
                <a:lnTo>
                  <a:pt x="572" y="62"/>
                </a:lnTo>
                <a:lnTo>
                  <a:pt x="574" y="64"/>
                </a:lnTo>
                <a:lnTo>
                  <a:pt x="574" y="68"/>
                </a:lnTo>
                <a:lnTo>
                  <a:pt x="574" y="68"/>
                </a:lnTo>
                <a:lnTo>
                  <a:pt x="574" y="70"/>
                </a:lnTo>
                <a:lnTo>
                  <a:pt x="576" y="70"/>
                </a:lnTo>
                <a:lnTo>
                  <a:pt x="576" y="70"/>
                </a:lnTo>
                <a:lnTo>
                  <a:pt x="576" y="72"/>
                </a:lnTo>
                <a:lnTo>
                  <a:pt x="576" y="72"/>
                </a:lnTo>
                <a:lnTo>
                  <a:pt x="576" y="74"/>
                </a:lnTo>
                <a:lnTo>
                  <a:pt x="576" y="74"/>
                </a:lnTo>
                <a:lnTo>
                  <a:pt x="576" y="74"/>
                </a:lnTo>
                <a:lnTo>
                  <a:pt x="578" y="76"/>
                </a:lnTo>
                <a:lnTo>
                  <a:pt x="578" y="76"/>
                </a:lnTo>
                <a:lnTo>
                  <a:pt x="578" y="76"/>
                </a:lnTo>
                <a:lnTo>
                  <a:pt x="578" y="80"/>
                </a:lnTo>
                <a:lnTo>
                  <a:pt x="580" y="80"/>
                </a:lnTo>
                <a:lnTo>
                  <a:pt x="578" y="80"/>
                </a:lnTo>
                <a:lnTo>
                  <a:pt x="580" y="82"/>
                </a:lnTo>
                <a:lnTo>
                  <a:pt x="580" y="84"/>
                </a:lnTo>
                <a:lnTo>
                  <a:pt x="580" y="86"/>
                </a:lnTo>
                <a:lnTo>
                  <a:pt x="580" y="88"/>
                </a:lnTo>
                <a:lnTo>
                  <a:pt x="582" y="90"/>
                </a:lnTo>
                <a:lnTo>
                  <a:pt x="586" y="90"/>
                </a:lnTo>
                <a:lnTo>
                  <a:pt x="586" y="90"/>
                </a:lnTo>
                <a:lnTo>
                  <a:pt x="588" y="90"/>
                </a:lnTo>
                <a:lnTo>
                  <a:pt x="590" y="88"/>
                </a:lnTo>
                <a:lnTo>
                  <a:pt x="592" y="90"/>
                </a:lnTo>
                <a:lnTo>
                  <a:pt x="594" y="92"/>
                </a:lnTo>
                <a:lnTo>
                  <a:pt x="594" y="94"/>
                </a:lnTo>
                <a:lnTo>
                  <a:pt x="592" y="96"/>
                </a:lnTo>
                <a:lnTo>
                  <a:pt x="592" y="98"/>
                </a:lnTo>
                <a:lnTo>
                  <a:pt x="592" y="98"/>
                </a:lnTo>
                <a:lnTo>
                  <a:pt x="592" y="100"/>
                </a:lnTo>
                <a:lnTo>
                  <a:pt x="592" y="104"/>
                </a:lnTo>
                <a:lnTo>
                  <a:pt x="590" y="108"/>
                </a:lnTo>
                <a:lnTo>
                  <a:pt x="588" y="110"/>
                </a:lnTo>
                <a:lnTo>
                  <a:pt x="586" y="110"/>
                </a:lnTo>
                <a:lnTo>
                  <a:pt x="584" y="112"/>
                </a:lnTo>
                <a:lnTo>
                  <a:pt x="580" y="114"/>
                </a:lnTo>
                <a:lnTo>
                  <a:pt x="578" y="114"/>
                </a:lnTo>
                <a:lnTo>
                  <a:pt x="578" y="116"/>
                </a:lnTo>
                <a:lnTo>
                  <a:pt x="578" y="116"/>
                </a:lnTo>
                <a:lnTo>
                  <a:pt x="576" y="116"/>
                </a:lnTo>
                <a:lnTo>
                  <a:pt x="576" y="116"/>
                </a:lnTo>
                <a:lnTo>
                  <a:pt x="576" y="118"/>
                </a:lnTo>
                <a:lnTo>
                  <a:pt x="576" y="120"/>
                </a:lnTo>
                <a:lnTo>
                  <a:pt x="574" y="120"/>
                </a:lnTo>
                <a:lnTo>
                  <a:pt x="574" y="122"/>
                </a:lnTo>
                <a:lnTo>
                  <a:pt x="574" y="122"/>
                </a:lnTo>
                <a:lnTo>
                  <a:pt x="576" y="122"/>
                </a:lnTo>
                <a:lnTo>
                  <a:pt x="576" y="124"/>
                </a:lnTo>
                <a:lnTo>
                  <a:pt x="578" y="126"/>
                </a:lnTo>
                <a:lnTo>
                  <a:pt x="578" y="128"/>
                </a:lnTo>
                <a:lnTo>
                  <a:pt x="576" y="128"/>
                </a:lnTo>
                <a:lnTo>
                  <a:pt x="576" y="128"/>
                </a:lnTo>
                <a:lnTo>
                  <a:pt x="576" y="128"/>
                </a:lnTo>
                <a:lnTo>
                  <a:pt x="576" y="130"/>
                </a:lnTo>
                <a:lnTo>
                  <a:pt x="576" y="130"/>
                </a:lnTo>
                <a:lnTo>
                  <a:pt x="576" y="130"/>
                </a:lnTo>
                <a:lnTo>
                  <a:pt x="576" y="130"/>
                </a:lnTo>
                <a:lnTo>
                  <a:pt x="576" y="130"/>
                </a:lnTo>
                <a:lnTo>
                  <a:pt x="576" y="132"/>
                </a:lnTo>
                <a:lnTo>
                  <a:pt x="576" y="132"/>
                </a:lnTo>
                <a:lnTo>
                  <a:pt x="576" y="132"/>
                </a:lnTo>
                <a:lnTo>
                  <a:pt x="576" y="134"/>
                </a:lnTo>
                <a:lnTo>
                  <a:pt x="576" y="136"/>
                </a:lnTo>
                <a:lnTo>
                  <a:pt x="578" y="136"/>
                </a:lnTo>
                <a:lnTo>
                  <a:pt x="578" y="138"/>
                </a:lnTo>
                <a:lnTo>
                  <a:pt x="578" y="140"/>
                </a:lnTo>
                <a:lnTo>
                  <a:pt x="580" y="144"/>
                </a:lnTo>
                <a:lnTo>
                  <a:pt x="580" y="144"/>
                </a:lnTo>
                <a:lnTo>
                  <a:pt x="580" y="146"/>
                </a:lnTo>
                <a:lnTo>
                  <a:pt x="578" y="146"/>
                </a:lnTo>
                <a:lnTo>
                  <a:pt x="578" y="146"/>
                </a:lnTo>
                <a:lnTo>
                  <a:pt x="578" y="146"/>
                </a:lnTo>
                <a:lnTo>
                  <a:pt x="578" y="148"/>
                </a:lnTo>
                <a:lnTo>
                  <a:pt x="578" y="148"/>
                </a:lnTo>
                <a:lnTo>
                  <a:pt x="578" y="148"/>
                </a:lnTo>
                <a:lnTo>
                  <a:pt x="578" y="150"/>
                </a:lnTo>
                <a:lnTo>
                  <a:pt x="578" y="150"/>
                </a:lnTo>
                <a:lnTo>
                  <a:pt x="578" y="150"/>
                </a:lnTo>
                <a:lnTo>
                  <a:pt x="578" y="150"/>
                </a:lnTo>
                <a:lnTo>
                  <a:pt x="580" y="152"/>
                </a:lnTo>
                <a:lnTo>
                  <a:pt x="580" y="152"/>
                </a:lnTo>
                <a:lnTo>
                  <a:pt x="580" y="152"/>
                </a:lnTo>
                <a:lnTo>
                  <a:pt x="580" y="154"/>
                </a:lnTo>
                <a:lnTo>
                  <a:pt x="582" y="154"/>
                </a:lnTo>
                <a:lnTo>
                  <a:pt x="584" y="156"/>
                </a:lnTo>
                <a:lnTo>
                  <a:pt x="584" y="156"/>
                </a:lnTo>
                <a:lnTo>
                  <a:pt x="584" y="158"/>
                </a:lnTo>
                <a:lnTo>
                  <a:pt x="582" y="158"/>
                </a:lnTo>
                <a:lnTo>
                  <a:pt x="582" y="160"/>
                </a:lnTo>
                <a:lnTo>
                  <a:pt x="582" y="160"/>
                </a:lnTo>
                <a:lnTo>
                  <a:pt x="580" y="160"/>
                </a:lnTo>
                <a:lnTo>
                  <a:pt x="578" y="160"/>
                </a:lnTo>
                <a:lnTo>
                  <a:pt x="578" y="160"/>
                </a:lnTo>
                <a:lnTo>
                  <a:pt x="576" y="160"/>
                </a:lnTo>
                <a:lnTo>
                  <a:pt x="576" y="160"/>
                </a:lnTo>
                <a:lnTo>
                  <a:pt x="576" y="162"/>
                </a:lnTo>
                <a:lnTo>
                  <a:pt x="576" y="162"/>
                </a:lnTo>
                <a:lnTo>
                  <a:pt x="576" y="162"/>
                </a:lnTo>
                <a:lnTo>
                  <a:pt x="576" y="162"/>
                </a:lnTo>
                <a:lnTo>
                  <a:pt x="576" y="164"/>
                </a:lnTo>
                <a:lnTo>
                  <a:pt x="574" y="168"/>
                </a:lnTo>
                <a:lnTo>
                  <a:pt x="574" y="168"/>
                </a:lnTo>
                <a:lnTo>
                  <a:pt x="574" y="170"/>
                </a:lnTo>
                <a:lnTo>
                  <a:pt x="574" y="172"/>
                </a:lnTo>
                <a:lnTo>
                  <a:pt x="574" y="174"/>
                </a:lnTo>
                <a:lnTo>
                  <a:pt x="574" y="174"/>
                </a:lnTo>
                <a:lnTo>
                  <a:pt x="574" y="174"/>
                </a:lnTo>
                <a:lnTo>
                  <a:pt x="574" y="174"/>
                </a:lnTo>
                <a:lnTo>
                  <a:pt x="574" y="174"/>
                </a:lnTo>
                <a:lnTo>
                  <a:pt x="572" y="174"/>
                </a:lnTo>
                <a:lnTo>
                  <a:pt x="572" y="174"/>
                </a:lnTo>
                <a:lnTo>
                  <a:pt x="572" y="176"/>
                </a:lnTo>
                <a:lnTo>
                  <a:pt x="572" y="176"/>
                </a:lnTo>
                <a:lnTo>
                  <a:pt x="572" y="176"/>
                </a:lnTo>
                <a:lnTo>
                  <a:pt x="572" y="178"/>
                </a:lnTo>
                <a:lnTo>
                  <a:pt x="570" y="180"/>
                </a:lnTo>
                <a:lnTo>
                  <a:pt x="568" y="180"/>
                </a:lnTo>
                <a:lnTo>
                  <a:pt x="568" y="182"/>
                </a:lnTo>
                <a:lnTo>
                  <a:pt x="568" y="184"/>
                </a:lnTo>
                <a:lnTo>
                  <a:pt x="568" y="184"/>
                </a:lnTo>
                <a:lnTo>
                  <a:pt x="568" y="184"/>
                </a:lnTo>
                <a:lnTo>
                  <a:pt x="568" y="186"/>
                </a:lnTo>
                <a:lnTo>
                  <a:pt x="568" y="186"/>
                </a:lnTo>
                <a:lnTo>
                  <a:pt x="568" y="188"/>
                </a:lnTo>
                <a:lnTo>
                  <a:pt x="568" y="188"/>
                </a:lnTo>
                <a:lnTo>
                  <a:pt x="568" y="188"/>
                </a:lnTo>
                <a:lnTo>
                  <a:pt x="568" y="190"/>
                </a:lnTo>
                <a:lnTo>
                  <a:pt x="568" y="192"/>
                </a:lnTo>
                <a:lnTo>
                  <a:pt x="568" y="192"/>
                </a:lnTo>
                <a:lnTo>
                  <a:pt x="568" y="194"/>
                </a:lnTo>
                <a:lnTo>
                  <a:pt x="568" y="194"/>
                </a:lnTo>
                <a:lnTo>
                  <a:pt x="568" y="194"/>
                </a:lnTo>
                <a:lnTo>
                  <a:pt x="566" y="194"/>
                </a:lnTo>
                <a:lnTo>
                  <a:pt x="566" y="194"/>
                </a:lnTo>
                <a:lnTo>
                  <a:pt x="566" y="196"/>
                </a:lnTo>
                <a:lnTo>
                  <a:pt x="566" y="198"/>
                </a:lnTo>
                <a:lnTo>
                  <a:pt x="566" y="198"/>
                </a:lnTo>
                <a:lnTo>
                  <a:pt x="566" y="198"/>
                </a:lnTo>
                <a:lnTo>
                  <a:pt x="566" y="200"/>
                </a:lnTo>
                <a:lnTo>
                  <a:pt x="568" y="200"/>
                </a:lnTo>
                <a:lnTo>
                  <a:pt x="568" y="202"/>
                </a:lnTo>
                <a:lnTo>
                  <a:pt x="568" y="202"/>
                </a:lnTo>
                <a:lnTo>
                  <a:pt x="568" y="202"/>
                </a:lnTo>
                <a:lnTo>
                  <a:pt x="568" y="202"/>
                </a:lnTo>
                <a:lnTo>
                  <a:pt x="568" y="202"/>
                </a:lnTo>
                <a:lnTo>
                  <a:pt x="568" y="204"/>
                </a:lnTo>
                <a:lnTo>
                  <a:pt x="568" y="204"/>
                </a:lnTo>
                <a:lnTo>
                  <a:pt x="568" y="204"/>
                </a:lnTo>
                <a:lnTo>
                  <a:pt x="568" y="206"/>
                </a:lnTo>
                <a:lnTo>
                  <a:pt x="568" y="208"/>
                </a:lnTo>
                <a:lnTo>
                  <a:pt x="568" y="208"/>
                </a:lnTo>
                <a:lnTo>
                  <a:pt x="570" y="210"/>
                </a:lnTo>
                <a:lnTo>
                  <a:pt x="570" y="210"/>
                </a:lnTo>
                <a:lnTo>
                  <a:pt x="570" y="210"/>
                </a:lnTo>
                <a:lnTo>
                  <a:pt x="570" y="212"/>
                </a:lnTo>
                <a:lnTo>
                  <a:pt x="570" y="214"/>
                </a:lnTo>
                <a:lnTo>
                  <a:pt x="570" y="214"/>
                </a:lnTo>
                <a:lnTo>
                  <a:pt x="570" y="214"/>
                </a:lnTo>
                <a:lnTo>
                  <a:pt x="568" y="214"/>
                </a:lnTo>
                <a:lnTo>
                  <a:pt x="568" y="214"/>
                </a:lnTo>
                <a:lnTo>
                  <a:pt x="568" y="216"/>
                </a:lnTo>
                <a:lnTo>
                  <a:pt x="566" y="218"/>
                </a:lnTo>
                <a:lnTo>
                  <a:pt x="566" y="218"/>
                </a:lnTo>
                <a:lnTo>
                  <a:pt x="566" y="220"/>
                </a:lnTo>
                <a:lnTo>
                  <a:pt x="566" y="222"/>
                </a:lnTo>
                <a:lnTo>
                  <a:pt x="566" y="222"/>
                </a:lnTo>
                <a:lnTo>
                  <a:pt x="566" y="224"/>
                </a:lnTo>
                <a:lnTo>
                  <a:pt x="566" y="224"/>
                </a:lnTo>
                <a:lnTo>
                  <a:pt x="566" y="224"/>
                </a:lnTo>
                <a:lnTo>
                  <a:pt x="568" y="226"/>
                </a:lnTo>
                <a:lnTo>
                  <a:pt x="566" y="226"/>
                </a:lnTo>
                <a:lnTo>
                  <a:pt x="566" y="226"/>
                </a:lnTo>
                <a:lnTo>
                  <a:pt x="566" y="226"/>
                </a:lnTo>
                <a:lnTo>
                  <a:pt x="564" y="228"/>
                </a:lnTo>
                <a:lnTo>
                  <a:pt x="564" y="228"/>
                </a:lnTo>
                <a:lnTo>
                  <a:pt x="564" y="230"/>
                </a:lnTo>
                <a:lnTo>
                  <a:pt x="564" y="232"/>
                </a:lnTo>
                <a:lnTo>
                  <a:pt x="564" y="234"/>
                </a:lnTo>
                <a:lnTo>
                  <a:pt x="564" y="234"/>
                </a:lnTo>
                <a:lnTo>
                  <a:pt x="568" y="238"/>
                </a:lnTo>
                <a:lnTo>
                  <a:pt x="568" y="238"/>
                </a:lnTo>
                <a:lnTo>
                  <a:pt x="568" y="240"/>
                </a:lnTo>
                <a:lnTo>
                  <a:pt x="568" y="240"/>
                </a:lnTo>
                <a:lnTo>
                  <a:pt x="568" y="240"/>
                </a:lnTo>
                <a:lnTo>
                  <a:pt x="570" y="240"/>
                </a:lnTo>
                <a:lnTo>
                  <a:pt x="570" y="240"/>
                </a:lnTo>
                <a:lnTo>
                  <a:pt x="570" y="240"/>
                </a:lnTo>
                <a:lnTo>
                  <a:pt x="570" y="240"/>
                </a:lnTo>
                <a:lnTo>
                  <a:pt x="572" y="240"/>
                </a:lnTo>
                <a:lnTo>
                  <a:pt x="570" y="242"/>
                </a:lnTo>
                <a:lnTo>
                  <a:pt x="570" y="242"/>
                </a:lnTo>
                <a:lnTo>
                  <a:pt x="570" y="242"/>
                </a:lnTo>
                <a:lnTo>
                  <a:pt x="570" y="246"/>
                </a:lnTo>
                <a:lnTo>
                  <a:pt x="570" y="246"/>
                </a:lnTo>
                <a:lnTo>
                  <a:pt x="572" y="246"/>
                </a:lnTo>
                <a:lnTo>
                  <a:pt x="572" y="246"/>
                </a:lnTo>
                <a:lnTo>
                  <a:pt x="572" y="248"/>
                </a:lnTo>
                <a:lnTo>
                  <a:pt x="574" y="250"/>
                </a:lnTo>
                <a:lnTo>
                  <a:pt x="574" y="250"/>
                </a:lnTo>
                <a:lnTo>
                  <a:pt x="574" y="250"/>
                </a:lnTo>
                <a:lnTo>
                  <a:pt x="574" y="250"/>
                </a:lnTo>
                <a:lnTo>
                  <a:pt x="574" y="252"/>
                </a:lnTo>
                <a:lnTo>
                  <a:pt x="576" y="254"/>
                </a:lnTo>
                <a:lnTo>
                  <a:pt x="576" y="256"/>
                </a:lnTo>
                <a:lnTo>
                  <a:pt x="578" y="256"/>
                </a:lnTo>
                <a:lnTo>
                  <a:pt x="578" y="258"/>
                </a:lnTo>
                <a:lnTo>
                  <a:pt x="578" y="258"/>
                </a:lnTo>
                <a:lnTo>
                  <a:pt x="576" y="258"/>
                </a:lnTo>
                <a:lnTo>
                  <a:pt x="578" y="260"/>
                </a:lnTo>
                <a:lnTo>
                  <a:pt x="578" y="260"/>
                </a:lnTo>
                <a:lnTo>
                  <a:pt x="578" y="260"/>
                </a:lnTo>
                <a:lnTo>
                  <a:pt x="578" y="260"/>
                </a:lnTo>
                <a:lnTo>
                  <a:pt x="580" y="262"/>
                </a:lnTo>
                <a:lnTo>
                  <a:pt x="580" y="262"/>
                </a:lnTo>
                <a:lnTo>
                  <a:pt x="580" y="262"/>
                </a:lnTo>
                <a:lnTo>
                  <a:pt x="580" y="262"/>
                </a:lnTo>
                <a:lnTo>
                  <a:pt x="580" y="262"/>
                </a:lnTo>
                <a:lnTo>
                  <a:pt x="580" y="262"/>
                </a:lnTo>
                <a:lnTo>
                  <a:pt x="582" y="262"/>
                </a:lnTo>
                <a:lnTo>
                  <a:pt x="582" y="264"/>
                </a:lnTo>
                <a:lnTo>
                  <a:pt x="582" y="264"/>
                </a:lnTo>
                <a:lnTo>
                  <a:pt x="582" y="266"/>
                </a:lnTo>
                <a:lnTo>
                  <a:pt x="582" y="268"/>
                </a:lnTo>
                <a:lnTo>
                  <a:pt x="582" y="270"/>
                </a:lnTo>
                <a:lnTo>
                  <a:pt x="582" y="272"/>
                </a:lnTo>
                <a:lnTo>
                  <a:pt x="582" y="272"/>
                </a:lnTo>
                <a:lnTo>
                  <a:pt x="584" y="276"/>
                </a:lnTo>
                <a:lnTo>
                  <a:pt x="586" y="278"/>
                </a:lnTo>
                <a:lnTo>
                  <a:pt x="584" y="280"/>
                </a:lnTo>
                <a:lnTo>
                  <a:pt x="584" y="280"/>
                </a:lnTo>
                <a:lnTo>
                  <a:pt x="584" y="280"/>
                </a:lnTo>
                <a:lnTo>
                  <a:pt x="584" y="280"/>
                </a:lnTo>
                <a:lnTo>
                  <a:pt x="582" y="280"/>
                </a:lnTo>
                <a:lnTo>
                  <a:pt x="582" y="280"/>
                </a:lnTo>
                <a:lnTo>
                  <a:pt x="582" y="280"/>
                </a:lnTo>
                <a:lnTo>
                  <a:pt x="582" y="280"/>
                </a:lnTo>
                <a:lnTo>
                  <a:pt x="582" y="282"/>
                </a:lnTo>
                <a:lnTo>
                  <a:pt x="582" y="284"/>
                </a:lnTo>
                <a:lnTo>
                  <a:pt x="582" y="286"/>
                </a:lnTo>
                <a:lnTo>
                  <a:pt x="580" y="288"/>
                </a:lnTo>
                <a:lnTo>
                  <a:pt x="580" y="292"/>
                </a:lnTo>
                <a:lnTo>
                  <a:pt x="580" y="292"/>
                </a:lnTo>
                <a:lnTo>
                  <a:pt x="580" y="292"/>
                </a:lnTo>
                <a:lnTo>
                  <a:pt x="580" y="292"/>
                </a:lnTo>
                <a:lnTo>
                  <a:pt x="582" y="292"/>
                </a:lnTo>
                <a:lnTo>
                  <a:pt x="582" y="294"/>
                </a:lnTo>
                <a:lnTo>
                  <a:pt x="582" y="294"/>
                </a:lnTo>
                <a:lnTo>
                  <a:pt x="580" y="294"/>
                </a:lnTo>
                <a:lnTo>
                  <a:pt x="580" y="294"/>
                </a:lnTo>
                <a:lnTo>
                  <a:pt x="580" y="294"/>
                </a:lnTo>
                <a:lnTo>
                  <a:pt x="580" y="294"/>
                </a:lnTo>
                <a:lnTo>
                  <a:pt x="578" y="296"/>
                </a:lnTo>
                <a:lnTo>
                  <a:pt x="578" y="296"/>
                </a:lnTo>
                <a:lnTo>
                  <a:pt x="580" y="296"/>
                </a:lnTo>
                <a:lnTo>
                  <a:pt x="580" y="296"/>
                </a:lnTo>
                <a:lnTo>
                  <a:pt x="582" y="298"/>
                </a:lnTo>
                <a:lnTo>
                  <a:pt x="582" y="300"/>
                </a:lnTo>
                <a:lnTo>
                  <a:pt x="582" y="302"/>
                </a:lnTo>
                <a:lnTo>
                  <a:pt x="582" y="302"/>
                </a:lnTo>
                <a:lnTo>
                  <a:pt x="582" y="302"/>
                </a:lnTo>
                <a:lnTo>
                  <a:pt x="584" y="304"/>
                </a:lnTo>
                <a:lnTo>
                  <a:pt x="584" y="304"/>
                </a:lnTo>
                <a:lnTo>
                  <a:pt x="584" y="306"/>
                </a:lnTo>
                <a:lnTo>
                  <a:pt x="584" y="306"/>
                </a:lnTo>
                <a:lnTo>
                  <a:pt x="584" y="306"/>
                </a:lnTo>
                <a:lnTo>
                  <a:pt x="584" y="308"/>
                </a:lnTo>
                <a:lnTo>
                  <a:pt x="584" y="310"/>
                </a:lnTo>
                <a:lnTo>
                  <a:pt x="584" y="310"/>
                </a:lnTo>
                <a:lnTo>
                  <a:pt x="584" y="310"/>
                </a:lnTo>
                <a:lnTo>
                  <a:pt x="584" y="310"/>
                </a:lnTo>
                <a:lnTo>
                  <a:pt x="584" y="310"/>
                </a:lnTo>
                <a:lnTo>
                  <a:pt x="582" y="310"/>
                </a:lnTo>
                <a:lnTo>
                  <a:pt x="582" y="312"/>
                </a:lnTo>
                <a:lnTo>
                  <a:pt x="582" y="314"/>
                </a:lnTo>
                <a:lnTo>
                  <a:pt x="582" y="314"/>
                </a:lnTo>
                <a:lnTo>
                  <a:pt x="582" y="314"/>
                </a:lnTo>
                <a:lnTo>
                  <a:pt x="578" y="316"/>
                </a:lnTo>
                <a:lnTo>
                  <a:pt x="578" y="316"/>
                </a:lnTo>
                <a:lnTo>
                  <a:pt x="578" y="316"/>
                </a:lnTo>
                <a:lnTo>
                  <a:pt x="578" y="316"/>
                </a:lnTo>
                <a:lnTo>
                  <a:pt x="578" y="316"/>
                </a:lnTo>
                <a:lnTo>
                  <a:pt x="578" y="320"/>
                </a:lnTo>
                <a:lnTo>
                  <a:pt x="576" y="322"/>
                </a:lnTo>
                <a:lnTo>
                  <a:pt x="578" y="324"/>
                </a:lnTo>
                <a:lnTo>
                  <a:pt x="580" y="326"/>
                </a:lnTo>
                <a:lnTo>
                  <a:pt x="580" y="328"/>
                </a:lnTo>
                <a:lnTo>
                  <a:pt x="580" y="328"/>
                </a:lnTo>
                <a:lnTo>
                  <a:pt x="578" y="328"/>
                </a:lnTo>
                <a:lnTo>
                  <a:pt x="578" y="330"/>
                </a:lnTo>
                <a:lnTo>
                  <a:pt x="580" y="330"/>
                </a:lnTo>
                <a:lnTo>
                  <a:pt x="580" y="332"/>
                </a:lnTo>
                <a:lnTo>
                  <a:pt x="580" y="332"/>
                </a:lnTo>
                <a:lnTo>
                  <a:pt x="580" y="332"/>
                </a:lnTo>
                <a:lnTo>
                  <a:pt x="582" y="334"/>
                </a:lnTo>
                <a:lnTo>
                  <a:pt x="580" y="334"/>
                </a:lnTo>
                <a:lnTo>
                  <a:pt x="580" y="334"/>
                </a:lnTo>
                <a:lnTo>
                  <a:pt x="580" y="336"/>
                </a:lnTo>
                <a:lnTo>
                  <a:pt x="580" y="336"/>
                </a:lnTo>
                <a:lnTo>
                  <a:pt x="582" y="336"/>
                </a:lnTo>
                <a:lnTo>
                  <a:pt x="582" y="338"/>
                </a:lnTo>
                <a:lnTo>
                  <a:pt x="582" y="338"/>
                </a:lnTo>
                <a:lnTo>
                  <a:pt x="582" y="338"/>
                </a:lnTo>
                <a:lnTo>
                  <a:pt x="582" y="340"/>
                </a:lnTo>
                <a:lnTo>
                  <a:pt x="584" y="342"/>
                </a:lnTo>
                <a:lnTo>
                  <a:pt x="586" y="344"/>
                </a:lnTo>
                <a:lnTo>
                  <a:pt x="586" y="344"/>
                </a:lnTo>
                <a:lnTo>
                  <a:pt x="586" y="344"/>
                </a:lnTo>
                <a:lnTo>
                  <a:pt x="586" y="346"/>
                </a:lnTo>
                <a:lnTo>
                  <a:pt x="586" y="348"/>
                </a:lnTo>
                <a:lnTo>
                  <a:pt x="588" y="348"/>
                </a:lnTo>
                <a:lnTo>
                  <a:pt x="588" y="350"/>
                </a:lnTo>
                <a:lnTo>
                  <a:pt x="588" y="350"/>
                </a:lnTo>
                <a:lnTo>
                  <a:pt x="590" y="350"/>
                </a:lnTo>
                <a:lnTo>
                  <a:pt x="590" y="350"/>
                </a:lnTo>
                <a:lnTo>
                  <a:pt x="590" y="350"/>
                </a:lnTo>
                <a:lnTo>
                  <a:pt x="590" y="352"/>
                </a:lnTo>
                <a:lnTo>
                  <a:pt x="588" y="354"/>
                </a:lnTo>
                <a:lnTo>
                  <a:pt x="588" y="354"/>
                </a:lnTo>
                <a:lnTo>
                  <a:pt x="588" y="354"/>
                </a:lnTo>
                <a:lnTo>
                  <a:pt x="588" y="354"/>
                </a:lnTo>
                <a:lnTo>
                  <a:pt x="588" y="354"/>
                </a:lnTo>
                <a:lnTo>
                  <a:pt x="586" y="354"/>
                </a:lnTo>
                <a:lnTo>
                  <a:pt x="586" y="354"/>
                </a:lnTo>
                <a:lnTo>
                  <a:pt x="584" y="356"/>
                </a:lnTo>
                <a:lnTo>
                  <a:pt x="584" y="356"/>
                </a:lnTo>
                <a:lnTo>
                  <a:pt x="584" y="356"/>
                </a:lnTo>
                <a:lnTo>
                  <a:pt x="584" y="356"/>
                </a:lnTo>
                <a:lnTo>
                  <a:pt x="584" y="356"/>
                </a:lnTo>
                <a:lnTo>
                  <a:pt x="584" y="358"/>
                </a:lnTo>
                <a:lnTo>
                  <a:pt x="584" y="358"/>
                </a:lnTo>
                <a:lnTo>
                  <a:pt x="584" y="358"/>
                </a:lnTo>
                <a:lnTo>
                  <a:pt x="584" y="360"/>
                </a:lnTo>
                <a:lnTo>
                  <a:pt x="584" y="362"/>
                </a:lnTo>
                <a:lnTo>
                  <a:pt x="586" y="362"/>
                </a:lnTo>
                <a:lnTo>
                  <a:pt x="586" y="364"/>
                </a:lnTo>
                <a:lnTo>
                  <a:pt x="586" y="366"/>
                </a:lnTo>
                <a:lnTo>
                  <a:pt x="586" y="368"/>
                </a:lnTo>
                <a:lnTo>
                  <a:pt x="586" y="368"/>
                </a:lnTo>
                <a:lnTo>
                  <a:pt x="584" y="368"/>
                </a:lnTo>
                <a:lnTo>
                  <a:pt x="584" y="368"/>
                </a:lnTo>
                <a:lnTo>
                  <a:pt x="582" y="366"/>
                </a:lnTo>
                <a:lnTo>
                  <a:pt x="582" y="366"/>
                </a:lnTo>
                <a:lnTo>
                  <a:pt x="582" y="368"/>
                </a:lnTo>
                <a:lnTo>
                  <a:pt x="582" y="368"/>
                </a:lnTo>
                <a:lnTo>
                  <a:pt x="582" y="370"/>
                </a:lnTo>
                <a:lnTo>
                  <a:pt x="584" y="372"/>
                </a:lnTo>
                <a:lnTo>
                  <a:pt x="586" y="374"/>
                </a:lnTo>
                <a:lnTo>
                  <a:pt x="586" y="374"/>
                </a:lnTo>
                <a:lnTo>
                  <a:pt x="584" y="376"/>
                </a:lnTo>
                <a:lnTo>
                  <a:pt x="584" y="376"/>
                </a:lnTo>
                <a:lnTo>
                  <a:pt x="584" y="378"/>
                </a:lnTo>
                <a:lnTo>
                  <a:pt x="584" y="378"/>
                </a:lnTo>
                <a:lnTo>
                  <a:pt x="586" y="380"/>
                </a:lnTo>
                <a:lnTo>
                  <a:pt x="586" y="378"/>
                </a:lnTo>
                <a:lnTo>
                  <a:pt x="586" y="378"/>
                </a:lnTo>
                <a:lnTo>
                  <a:pt x="586" y="380"/>
                </a:lnTo>
                <a:lnTo>
                  <a:pt x="586" y="380"/>
                </a:lnTo>
                <a:lnTo>
                  <a:pt x="586" y="382"/>
                </a:lnTo>
                <a:lnTo>
                  <a:pt x="586" y="382"/>
                </a:lnTo>
                <a:lnTo>
                  <a:pt x="586" y="380"/>
                </a:lnTo>
                <a:lnTo>
                  <a:pt x="586" y="380"/>
                </a:lnTo>
                <a:lnTo>
                  <a:pt x="586" y="382"/>
                </a:lnTo>
                <a:lnTo>
                  <a:pt x="586" y="384"/>
                </a:lnTo>
                <a:lnTo>
                  <a:pt x="586" y="384"/>
                </a:lnTo>
                <a:lnTo>
                  <a:pt x="586" y="384"/>
                </a:lnTo>
                <a:lnTo>
                  <a:pt x="586" y="386"/>
                </a:lnTo>
                <a:lnTo>
                  <a:pt x="586" y="386"/>
                </a:lnTo>
                <a:lnTo>
                  <a:pt x="584" y="386"/>
                </a:lnTo>
                <a:lnTo>
                  <a:pt x="584" y="386"/>
                </a:lnTo>
                <a:lnTo>
                  <a:pt x="586" y="388"/>
                </a:lnTo>
                <a:lnTo>
                  <a:pt x="586" y="388"/>
                </a:lnTo>
                <a:lnTo>
                  <a:pt x="586" y="390"/>
                </a:lnTo>
                <a:lnTo>
                  <a:pt x="588" y="390"/>
                </a:lnTo>
                <a:lnTo>
                  <a:pt x="588" y="390"/>
                </a:lnTo>
                <a:lnTo>
                  <a:pt x="588" y="392"/>
                </a:lnTo>
                <a:lnTo>
                  <a:pt x="588" y="394"/>
                </a:lnTo>
                <a:lnTo>
                  <a:pt x="588" y="394"/>
                </a:lnTo>
                <a:lnTo>
                  <a:pt x="588" y="396"/>
                </a:lnTo>
                <a:lnTo>
                  <a:pt x="588" y="396"/>
                </a:lnTo>
                <a:lnTo>
                  <a:pt x="588" y="396"/>
                </a:lnTo>
                <a:lnTo>
                  <a:pt x="588" y="398"/>
                </a:lnTo>
                <a:lnTo>
                  <a:pt x="590" y="398"/>
                </a:lnTo>
                <a:lnTo>
                  <a:pt x="590" y="400"/>
                </a:lnTo>
                <a:lnTo>
                  <a:pt x="590" y="400"/>
                </a:lnTo>
                <a:lnTo>
                  <a:pt x="590" y="400"/>
                </a:lnTo>
                <a:lnTo>
                  <a:pt x="590" y="402"/>
                </a:lnTo>
                <a:lnTo>
                  <a:pt x="592" y="404"/>
                </a:lnTo>
                <a:lnTo>
                  <a:pt x="592" y="404"/>
                </a:lnTo>
                <a:lnTo>
                  <a:pt x="592" y="406"/>
                </a:lnTo>
                <a:lnTo>
                  <a:pt x="594" y="406"/>
                </a:lnTo>
                <a:lnTo>
                  <a:pt x="594" y="408"/>
                </a:lnTo>
                <a:lnTo>
                  <a:pt x="594" y="408"/>
                </a:lnTo>
                <a:lnTo>
                  <a:pt x="594" y="408"/>
                </a:lnTo>
                <a:lnTo>
                  <a:pt x="594" y="410"/>
                </a:lnTo>
                <a:lnTo>
                  <a:pt x="592" y="410"/>
                </a:lnTo>
                <a:lnTo>
                  <a:pt x="592" y="410"/>
                </a:lnTo>
                <a:lnTo>
                  <a:pt x="592" y="410"/>
                </a:lnTo>
                <a:lnTo>
                  <a:pt x="592" y="410"/>
                </a:lnTo>
                <a:lnTo>
                  <a:pt x="592" y="410"/>
                </a:lnTo>
                <a:lnTo>
                  <a:pt x="590" y="410"/>
                </a:lnTo>
                <a:lnTo>
                  <a:pt x="590" y="410"/>
                </a:lnTo>
                <a:lnTo>
                  <a:pt x="590" y="412"/>
                </a:lnTo>
                <a:lnTo>
                  <a:pt x="590" y="412"/>
                </a:lnTo>
                <a:lnTo>
                  <a:pt x="592" y="412"/>
                </a:lnTo>
                <a:lnTo>
                  <a:pt x="592" y="412"/>
                </a:lnTo>
                <a:lnTo>
                  <a:pt x="592" y="414"/>
                </a:lnTo>
                <a:lnTo>
                  <a:pt x="592" y="416"/>
                </a:lnTo>
                <a:lnTo>
                  <a:pt x="592" y="416"/>
                </a:lnTo>
                <a:lnTo>
                  <a:pt x="592" y="416"/>
                </a:lnTo>
                <a:lnTo>
                  <a:pt x="592" y="416"/>
                </a:lnTo>
                <a:lnTo>
                  <a:pt x="592" y="418"/>
                </a:lnTo>
                <a:lnTo>
                  <a:pt x="592" y="418"/>
                </a:lnTo>
                <a:lnTo>
                  <a:pt x="594" y="420"/>
                </a:lnTo>
                <a:lnTo>
                  <a:pt x="594" y="422"/>
                </a:lnTo>
                <a:lnTo>
                  <a:pt x="594" y="422"/>
                </a:lnTo>
                <a:lnTo>
                  <a:pt x="594" y="422"/>
                </a:lnTo>
                <a:lnTo>
                  <a:pt x="594" y="422"/>
                </a:lnTo>
                <a:lnTo>
                  <a:pt x="594" y="422"/>
                </a:lnTo>
                <a:lnTo>
                  <a:pt x="594" y="424"/>
                </a:lnTo>
                <a:lnTo>
                  <a:pt x="594" y="424"/>
                </a:lnTo>
                <a:lnTo>
                  <a:pt x="596" y="424"/>
                </a:lnTo>
                <a:lnTo>
                  <a:pt x="596" y="426"/>
                </a:lnTo>
                <a:lnTo>
                  <a:pt x="596" y="426"/>
                </a:lnTo>
                <a:lnTo>
                  <a:pt x="598" y="426"/>
                </a:lnTo>
                <a:lnTo>
                  <a:pt x="598" y="426"/>
                </a:lnTo>
                <a:lnTo>
                  <a:pt x="598" y="426"/>
                </a:lnTo>
                <a:lnTo>
                  <a:pt x="598" y="426"/>
                </a:lnTo>
                <a:lnTo>
                  <a:pt x="600" y="426"/>
                </a:lnTo>
                <a:lnTo>
                  <a:pt x="600" y="428"/>
                </a:lnTo>
                <a:lnTo>
                  <a:pt x="600" y="428"/>
                </a:lnTo>
                <a:lnTo>
                  <a:pt x="600" y="428"/>
                </a:lnTo>
                <a:lnTo>
                  <a:pt x="600" y="428"/>
                </a:lnTo>
                <a:lnTo>
                  <a:pt x="600" y="428"/>
                </a:lnTo>
                <a:lnTo>
                  <a:pt x="598" y="430"/>
                </a:lnTo>
                <a:lnTo>
                  <a:pt x="600" y="430"/>
                </a:lnTo>
                <a:lnTo>
                  <a:pt x="600" y="432"/>
                </a:lnTo>
                <a:lnTo>
                  <a:pt x="604" y="434"/>
                </a:lnTo>
                <a:lnTo>
                  <a:pt x="604" y="434"/>
                </a:lnTo>
                <a:lnTo>
                  <a:pt x="604" y="434"/>
                </a:lnTo>
                <a:lnTo>
                  <a:pt x="602" y="436"/>
                </a:lnTo>
                <a:lnTo>
                  <a:pt x="602" y="436"/>
                </a:lnTo>
                <a:lnTo>
                  <a:pt x="602" y="436"/>
                </a:lnTo>
                <a:lnTo>
                  <a:pt x="602" y="436"/>
                </a:lnTo>
                <a:lnTo>
                  <a:pt x="604" y="436"/>
                </a:lnTo>
                <a:lnTo>
                  <a:pt x="604" y="438"/>
                </a:lnTo>
                <a:lnTo>
                  <a:pt x="606" y="438"/>
                </a:lnTo>
                <a:lnTo>
                  <a:pt x="606" y="438"/>
                </a:lnTo>
                <a:lnTo>
                  <a:pt x="606" y="440"/>
                </a:lnTo>
                <a:lnTo>
                  <a:pt x="606" y="440"/>
                </a:lnTo>
                <a:lnTo>
                  <a:pt x="604" y="442"/>
                </a:lnTo>
                <a:lnTo>
                  <a:pt x="604" y="442"/>
                </a:lnTo>
                <a:lnTo>
                  <a:pt x="606" y="442"/>
                </a:lnTo>
                <a:lnTo>
                  <a:pt x="606" y="444"/>
                </a:lnTo>
                <a:lnTo>
                  <a:pt x="606" y="446"/>
                </a:lnTo>
                <a:lnTo>
                  <a:pt x="606" y="446"/>
                </a:lnTo>
                <a:lnTo>
                  <a:pt x="606" y="446"/>
                </a:lnTo>
                <a:lnTo>
                  <a:pt x="606" y="446"/>
                </a:lnTo>
                <a:lnTo>
                  <a:pt x="606" y="446"/>
                </a:lnTo>
                <a:lnTo>
                  <a:pt x="608" y="446"/>
                </a:lnTo>
                <a:lnTo>
                  <a:pt x="610" y="446"/>
                </a:lnTo>
                <a:lnTo>
                  <a:pt x="610" y="446"/>
                </a:lnTo>
                <a:lnTo>
                  <a:pt x="612" y="446"/>
                </a:lnTo>
                <a:lnTo>
                  <a:pt x="614" y="446"/>
                </a:lnTo>
                <a:lnTo>
                  <a:pt x="616" y="448"/>
                </a:lnTo>
                <a:lnTo>
                  <a:pt x="616" y="448"/>
                </a:lnTo>
                <a:lnTo>
                  <a:pt x="616" y="450"/>
                </a:lnTo>
                <a:lnTo>
                  <a:pt x="616" y="450"/>
                </a:lnTo>
                <a:lnTo>
                  <a:pt x="616" y="450"/>
                </a:lnTo>
                <a:lnTo>
                  <a:pt x="616" y="450"/>
                </a:lnTo>
                <a:lnTo>
                  <a:pt x="616" y="452"/>
                </a:lnTo>
                <a:lnTo>
                  <a:pt x="616" y="452"/>
                </a:lnTo>
                <a:lnTo>
                  <a:pt x="616" y="452"/>
                </a:lnTo>
                <a:lnTo>
                  <a:pt x="616" y="452"/>
                </a:lnTo>
                <a:lnTo>
                  <a:pt x="616" y="454"/>
                </a:lnTo>
                <a:lnTo>
                  <a:pt x="614" y="454"/>
                </a:lnTo>
                <a:lnTo>
                  <a:pt x="614" y="452"/>
                </a:lnTo>
                <a:lnTo>
                  <a:pt x="614" y="452"/>
                </a:lnTo>
                <a:lnTo>
                  <a:pt x="614" y="452"/>
                </a:lnTo>
                <a:lnTo>
                  <a:pt x="612" y="452"/>
                </a:lnTo>
                <a:lnTo>
                  <a:pt x="612" y="452"/>
                </a:lnTo>
                <a:lnTo>
                  <a:pt x="612" y="452"/>
                </a:lnTo>
                <a:lnTo>
                  <a:pt x="612" y="452"/>
                </a:lnTo>
                <a:lnTo>
                  <a:pt x="612" y="452"/>
                </a:lnTo>
                <a:lnTo>
                  <a:pt x="610" y="452"/>
                </a:lnTo>
                <a:lnTo>
                  <a:pt x="610" y="452"/>
                </a:lnTo>
                <a:lnTo>
                  <a:pt x="610" y="452"/>
                </a:lnTo>
                <a:lnTo>
                  <a:pt x="610" y="452"/>
                </a:lnTo>
                <a:lnTo>
                  <a:pt x="610" y="452"/>
                </a:lnTo>
                <a:lnTo>
                  <a:pt x="608" y="452"/>
                </a:lnTo>
                <a:lnTo>
                  <a:pt x="608" y="452"/>
                </a:lnTo>
                <a:lnTo>
                  <a:pt x="608" y="452"/>
                </a:lnTo>
                <a:lnTo>
                  <a:pt x="608" y="452"/>
                </a:lnTo>
                <a:lnTo>
                  <a:pt x="606" y="452"/>
                </a:lnTo>
                <a:lnTo>
                  <a:pt x="606" y="452"/>
                </a:lnTo>
                <a:lnTo>
                  <a:pt x="606" y="452"/>
                </a:lnTo>
                <a:lnTo>
                  <a:pt x="606" y="452"/>
                </a:lnTo>
                <a:lnTo>
                  <a:pt x="606" y="452"/>
                </a:lnTo>
                <a:lnTo>
                  <a:pt x="604" y="452"/>
                </a:lnTo>
                <a:lnTo>
                  <a:pt x="604" y="452"/>
                </a:lnTo>
                <a:lnTo>
                  <a:pt x="606" y="454"/>
                </a:lnTo>
                <a:lnTo>
                  <a:pt x="608" y="454"/>
                </a:lnTo>
                <a:lnTo>
                  <a:pt x="610" y="456"/>
                </a:lnTo>
                <a:lnTo>
                  <a:pt x="610" y="456"/>
                </a:lnTo>
                <a:lnTo>
                  <a:pt x="612" y="456"/>
                </a:lnTo>
                <a:lnTo>
                  <a:pt x="614" y="456"/>
                </a:lnTo>
                <a:lnTo>
                  <a:pt x="614" y="458"/>
                </a:lnTo>
                <a:lnTo>
                  <a:pt x="618" y="460"/>
                </a:lnTo>
                <a:lnTo>
                  <a:pt x="618" y="462"/>
                </a:lnTo>
                <a:lnTo>
                  <a:pt x="616" y="464"/>
                </a:lnTo>
                <a:lnTo>
                  <a:pt x="616" y="464"/>
                </a:lnTo>
                <a:lnTo>
                  <a:pt x="616" y="464"/>
                </a:lnTo>
                <a:lnTo>
                  <a:pt x="614" y="464"/>
                </a:lnTo>
                <a:lnTo>
                  <a:pt x="614" y="464"/>
                </a:lnTo>
                <a:lnTo>
                  <a:pt x="614" y="466"/>
                </a:lnTo>
                <a:lnTo>
                  <a:pt x="614" y="466"/>
                </a:lnTo>
                <a:lnTo>
                  <a:pt x="614" y="466"/>
                </a:lnTo>
                <a:lnTo>
                  <a:pt x="614" y="468"/>
                </a:lnTo>
                <a:lnTo>
                  <a:pt x="616" y="470"/>
                </a:lnTo>
                <a:lnTo>
                  <a:pt x="616" y="470"/>
                </a:lnTo>
                <a:lnTo>
                  <a:pt x="616" y="470"/>
                </a:lnTo>
                <a:lnTo>
                  <a:pt x="616" y="470"/>
                </a:lnTo>
                <a:lnTo>
                  <a:pt x="618" y="472"/>
                </a:lnTo>
                <a:lnTo>
                  <a:pt x="618" y="472"/>
                </a:lnTo>
                <a:lnTo>
                  <a:pt x="618" y="472"/>
                </a:lnTo>
                <a:lnTo>
                  <a:pt x="618" y="472"/>
                </a:lnTo>
                <a:lnTo>
                  <a:pt x="618" y="472"/>
                </a:lnTo>
                <a:lnTo>
                  <a:pt x="618" y="474"/>
                </a:lnTo>
                <a:lnTo>
                  <a:pt x="616" y="474"/>
                </a:lnTo>
                <a:lnTo>
                  <a:pt x="616" y="474"/>
                </a:lnTo>
                <a:lnTo>
                  <a:pt x="616" y="474"/>
                </a:lnTo>
                <a:lnTo>
                  <a:pt x="616" y="474"/>
                </a:lnTo>
                <a:lnTo>
                  <a:pt x="616" y="474"/>
                </a:lnTo>
                <a:lnTo>
                  <a:pt x="616" y="474"/>
                </a:lnTo>
                <a:lnTo>
                  <a:pt x="616" y="474"/>
                </a:lnTo>
                <a:lnTo>
                  <a:pt x="616" y="476"/>
                </a:lnTo>
                <a:lnTo>
                  <a:pt x="616" y="476"/>
                </a:lnTo>
                <a:lnTo>
                  <a:pt x="618" y="476"/>
                </a:lnTo>
                <a:lnTo>
                  <a:pt x="618" y="476"/>
                </a:lnTo>
                <a:lnTo>
                  <a:pt x="618" y="476"/>
                </a:lnTo>
                <a:lnTo>
                  <a:pt x="620" y="480"/>
                </a:lnTo>
                <a:lnTo>
                  <a:pt x="620" y="480"/>
                </a:lnTo>
                <a:lnTo>
                  <a:pt x="620" y="482"/>
                </a:lnTo>
                <a:lnTo>
                  <a:pt x="622" y="484"/>
                </a:lnTo>
                <a:lnTo>
                  <a:pt x="622" y="484"/>
                </a:lnTo>
                <a:lnTo>
                  <a:pt x="622" y="484"/>
                </a:lnTo>
                <a:lnTo>
                  <a:pt x="620" y="486"/>
                </a:lnTo>
                <a:lnTo>
                  <a:pt x="620" y="486"/>
                </a:lnTo>
                <a:lnTo>
                  <a:pt x="618" y="486"/>
                </a:lnTo>
                <a:lnTo>
                  <a:pt x="618" y="486"/>
                </a:lnTo>
                <a:lnTo>
                  <a:pt x="620" y="490"/>
                </a:lnTo>
                <a:lnTo>
                  <a:pt x="620" y="490"/>
                </a:lnTo>
                <a:lnTo>
                  <a:pt x="622" y="492"/>
                </a:lnTo>
                <a:lnTo>
                  <a:pt x="622" y="492"/>
                </a:lnTo>
                <a:lnTo>
                  <a:pt x="622" y="492"/>
                </a:lnTo>
                <a:lnTo>
                  <a:pt x="622" y="492"/>
                </a:lnTo>
                <a:lnTo>
                  <a:pt x="620" y="494"/>
                </a:lnTo>
                <a:lnTo>
                  <a:pt x="620" y="494"/>
                </a:lnTo>
                <a:lnTo>
                  <a:pt x="620" y="496"/>
                </a:lnTo>
                <a:lnTo>
                  <a:pt x="618" y="496"/>
                </a:lnTo>
                <a:lnTo>
                  <a:pt x="618" y="496"/>
                </a:lnTo>
                <a:lnTo>
                  <a:pt x="618" y="496"/>
                </a:lnTo>
                <a:lnTo>
                  <a:pt x="618" y="496"/>
                </a:lnTo>
                <a:lnTo>
                  <a:pt x="618" y="496"/>
                </a:lnTo>
                <a:lnTo>
                  <a:pt x="618" y="496"/>
                </a:lnTo>
                <a:lnTo>
                  <a:pt x="616" y="496"/>
                </a:lnTo>
                <a:lnTo>
                  <a:pt x="616" y="496"/>
                </a:lnTo>
                <a:lnTo>
                  <a:pt x="618" y="496"/>
                </a:lnTo>
                <a:lnTo>
                  <a:pt x="618" y="498"/>
                </a:lnTo>
                <a:lnTo>
                  <a:pt x="618" y="498"/>
                </a:lnTo>
                <a:lnTo>
                  <a:pt x="618" y="498"/>
                </a:lnTo>
                <a:lnTo>
                  <a:pt x="618" y="500"/>
                </a:lnTo>
                <a:lnTo>
                  <a:pt x="618" y="500"/>
                </a:lnTo>
                <a:lnTo>
                  <a:pt x="618" y="500"/>
                </a:lnTo>
                <a:lnTo>
                  <a:pt x="618" y="500"/>
                </a:lnTo>
                <a:lnTo>
                  <a:pt x="618" y="502"/>
                </a:lnTo>
                <a:lnTo>
                  <a:pt x="618" y="504"/>
                </a:lnTo>
                <a:lnTo>
                  <a:pt x="618" y="504"/>
                </a:lnTo>
                <a:lnTo>
                  <a:pt x="618" y="504"/>
                </a:lnTo>
                <a:lnTo>
                  <a:pt x="618" y="504"/>
                </a:lnTo>
                <a:lnTo>
                  <a:pt x="618" y="506"/>
                </a:lnTo>
                <a:lnTo>
                  <a:pt x="620" y="506"/>
                </a:lnTo>
                <a:lnTo>
                  <a:pt x="622" y="506"/>
                </a:lnTo>
                <a:lnTo>
                  <a:pt x="622" y="508"/>
                </a:lnTo>
                <a:lnTo>
                  <a:pt x="624" y="510"/>
                </a:lnTo>
                <a:lnTo>
                  <a:pt x="622" y="512"/>
                </a:lnTo>
                <a:lnTo>
                  <a:pt x="620" y="512"/>
                </a:lnTo>
                <a:lnTo>
                  <a:pt x="620" y="512"/>
                </a:lnTo>
                <a:lnTo>
                  <a:pt x="620" y="512"/>
                </a:lnTo>
                <a:lnTo>
                  <a:pt x="620" y="512"/>
                </a:lnTo>
                <a:lnTo>
                  <a:pt x="620" y="514"/>
                </a:lnTo>
                <a:lnTo>
                  <a:pt x="620" y="514"/>
                </a:lnTo>
                <a:lnTo>
                  <a:pt x="620" y="514"/>
                </a:lnTo>
                <a:lnTo>
                  <a:pt x="620" y="514"/>
                </a:lnTo>
                <a:lnTo>
                  <a:pt x="622" y="516"/>
                </a:lnTo>
                <a:lnTo>
                  <a:pt x="622" y="516"/>
                </a:lnTo>
                <a:lnTo>
                  <a:pt x="622" y="516"/>
                </a:lnTo>
                <a:lnTo>
                  <a:pt x="622" y="518"/>
                </a:lnTo>
                <a:lnTo>
                  <a:pt x="622" y="518"/>
                </a:lnTo>
                <a:lnTo>
                  <a:pt x="622" y="518"/>
                </a:lnTo>
                <a:lnTo>
                  <a:pt x="622" y="520"/>
                </a:lnTo>
                <a:lnTo>
                  <a:pt x="620" y="520"/>
                </a:lnTo>
                <a:lnTo>
                  <a:pt x="620" y="520"/>
                </a:lnTo>
                <a:lnTo>
                  <a:pt x="620" y="520"/>
                </a:lnTo>
                <a:lnTo>
                  <a:pt x="620" y="520"/>
                </a:lnTo>
                <a:lnTo>
                  <a:pt x="620" y="520"/>
                </a:lnTo>
                <a:lnTo>
                  <a:pt x="620" y="520"/>
                </a:lnTo>
                <a:lnTo>
                  <a:pt x="618" y="520"/>
                </a:lnTo>
                <a:lnTo>
                  <a:pt x="618" y="520"/>
                </a:lnTo>
                <a:lnTo>
                  <a:pt x="618" y="520"/>
                </a:lnTo>
                <a:lnTo>
                  <a:pt x="618" y="522"/>
                </a:lnTo>
                <a:lnTo>
                  <a:pt x="618" y="522"/>
                </a:lnTo>
                <a:lnTo>
                  <a:pt x="618" y="524"/>
                </a:lnTo>
                <a:lnTo>
                  <a:pt x="618" y="526"/>
                </a:lnTo>
                <a:lnTo>
                  <a:pt x="618" y="526"/>
                </a:lnTo>
                <a:lnTo>
                  <a:pt x="618" y="526"/>
                </a:lnTo>
                <a:lnTo>
                  <a:pt x="618" y="526"/>
                </a:lnTo>
                <a:lnTo>
                  <a:pt x="618" y="526"/>
                </a:lnTo>
                <a:lnTo>
                  <a:pt x="614" y="526"/>
                </a:lnTo>
                <a:lnTo>
                  <a:pt x="614" y="526"/>
                </a:lnTo>
                <a:lnTo>
                  <a:pt x="614" y="528"/>
                </a:lnTo>
                <a:lnTo>
                  <a:pt x="614" y="530"/>
                </a:lnTo>
                <a:lnTo>
                  <a:pt x="614" y="530"/>
                </a:lnTo>
                <a:lnTo>
                  <a:pt x="616" y="532"/>
                </a:lnTo>
                <a:lnTo>
                  <a:pt x="618" y="534"/>
                </a:lnTo>
                <a:lnTo>
                  <a:pt x="618" y="534"/>
                </a:lnTo>
                <a:lnTo>
                  <a:pt x="616" y="534"/>
                </a:lnTo>
                <a:lnTo>
                  <a:pt x="616" y="536"/>
                </a:lnTo>
                <a:lnTo>
                  <a:pt x="616" y="536"/>
                </a:lnTo>
                <a:lnTo>
                  <a:pt x="618" y="536"/>
                </a:lnTo>
                <a:lnTo>
                  <a:pt x="618" y="538"/>
                </a:lnTo>
                <a:lnTo>
                  <a:pt x="618" y="538"/>
                </a:lnTo>
                <a:lnTo>
                  <a:pt x="618" y="538"/>
                </a:lnTo>
                <a:lnTo>
                  <a:pt x="618" y="538"/>
                </a:lnTo>
                <a:lnTo>
                  <a:pt x="618" y="538"/>
                </a:lnTo>
                <a:lnTo>
                  <a:pt x="618" y="540"/>
                </a:lnTo>
                <a:lnTo>
                  <a:pt x="618" y="540"/>
                </a:lnTo>
                <a:lnTo>
                  <a:pt x="620" y="540"/>
                </a:lnTo>
                <a:lnTo>
                  <a:pt x="620" y="540"/>
                </a:lnTo>
                <a:lnTo>
                  <a:pt x="622" y="542"/>
                </a:lnTo>
                <a:lnTo>
                  <a:pt x="622" y="542"/>
                </a:lnTo>
                <a:lnTo>
                  <a:pt x="622" y="542"/>
                </a:lnTo>
                <a:lnTo>
                  <a:pt x="622" y="542"/>
                </a:lnTo>
                <a:lnTo>
                  <a:pt x="624" y="544"/>
                </a:lnTo>
                <a:lnTo>
                  <a:pt x="624" y="546"/>
                </a:lnTo>
                <a:lnTo>
                  <a:pt x="626" y="546"/>
                </a:lnTo>
                <a:lnTo>
                  <a:pt x="628" y="550"/>
                </a:lnTo>
                <a:lnTo>
                  <a:pt x="628" y="550"/>
                </a:lnTo>
                <a:lnTo>
                  <a:pt x="628" y="550"/>
                </a:lnTo>
                <a:lnTo>
                  <a:pt x="628" y="550"/>
                </a:lnTo>
                <a:lnTo>
                  <a:pt x="628" y="550"/>
                </a:lnTo>
                <a:lnTo>
                  <a:pt x="628" y="550"/>
                </a:lnTo>
                <a:lnTo>
                  <a:pt x="630" y="550"/>
                </a:lnTo>
                <a:lnTo>
                  <a:pt x="630" y="550"/>
                </a:lnTo>
                <a:lnTo>
                  <a:pt x="630" y="548"/>
                </a:lnTo>
                <a:lnTo>
                  <a:pt x="630" y="548"/>
                </a:lnTo>
                <a:lnTo>
                  <a:pt x="630" y="548"/>
                </a:lnTo>
                <a:lnTo>
                  <a:pt x="630" y="548"/>
                </a:lnTo>
                <a:lnTo>
                  <a:pt x="632" y="548"/>
                </a:lnTo>
                <a:lnTo>
                  <a:pt x="632" y="548"/>
                </a:lnTo>
                <a:lnTo>
                  <a:pt x="632" y="548"/>
                </a:lnTo>
                <a:lnTo>
                  <a:pt x="632" y="548"/>
                </a:lnTo>
                <a:lnTo>
                  <a:pt x="632" y="548"/>
                </a:lnTo>
                <a:lnTo>
                  <a:pt x="634" y="548"/>
                </a:lnTo>
                <a:lnTo>
                  <a:pt x="634" y="548"/>
                </a:lnTo>
                <a:lnTo>
                  <a:pt x="634" y="548"/>
                </a:lnTo>
                <a:lnTo>
                  <a:pt x="634" y="548"/>
                </a:lnTo>
                <a:lnTo>
                  <a:pt x="634" y="548"/>
                </a:lnTo>
                <a:lnTo>
                  <a:pt x="634" y="548"/>
                </a:lnTo>
                <a:lnTo>
                  <a:pt x="634" y="548"/>
                </a:lnTo>
                <a:lnTo>
                  <a:pt x="636" y="548"/>
                </a:lnTo>
                <a:lnTo>
                  <a:pt x="638" y="548"/>
                </a:lnTo>
                <a:lnTo>
                  <a:pt x="638" y="548"/>
                </a:lnTo>
                <a:lnTo>
                  <a:pt x="638" y="550"/>
                </a:lnTo>
                <a:lnTo>
                  <a:pt x="638" y="550"/>
                </a:lnTo>
                <a:lnTo>
                  <a:pt x="638" y="550"/>
                </a:lnTo>
                <a:lnTo>
                  <a:pt x="638" y="550"/>
                </a:lnTo>
                <a:lnTo>
                  <a:pt x="640" y="550"/>
                </a:lnTo>
                <a:lnTo>
                  <a:pt x="640" y="552"/>
                </a:lnTo>
                <a:lnTo>
                  <a:pt x="640" y="554"/>
                </a:lnTo>
                <a:lnTo>
                  <a:pt x="640" y="554"/>
                </a:lnTo>
                <a:lnTo>
                  <a:pt x="640" y="554"/>
                </a:lnTo>
                <a:lnTo>
                  <a:pt x="640" y="556"/>
                </a:lnTo>
                <a:lnTo>
                  <a:pt x="640" y="556"/>
                </a:lnTo>
                <a:lnTo>
                  <a:pt x="640" y="556"/>
                </a:lnTo>
                <a:lnTo>
                  <a:pt x="640" y="556"/>
                </a:lnTo>
                <a:lnTo>
                  <a:pt x="642" y="556"/>
                </a:lnTo>
                <a:lnTo>
                  <a:pt x="642" y="558"/>
                </a:lnTo>
                <a:lnTo>
                  <a:pt x="642" y="558"/>
                </a:lnTo>
                <a:lnTo>
                  <a:pt x="642" y="558"/>
                </a:lnTo>
                <a:lnTo>
                  <a:pt x="642" y="558"/>
                </a:lnTo>
                <a:lnTo>
                  <a:pt x="642" y="560"/>
                </a:lnTo>
                <a:lnTo>
                  <a:pt x="642" y="560"/>
                </a:lnTo>
                <a:lnTo>
                  <a:pt x="642" y="562"/>
                </a:lnTo>
                <a:lnTo>
                  <a:pt x="642" y="562"/>
                </a:lnTo>
                <a:lnTo>
                  <a:pt x="642" y="562"/>
                </a:lnTo>
                <a:lnTo>
                  <a:pt x="644" y="564"/>
                </a:lnTo>
                <a:lnTo>
                  <a:pt x="646" y="564"/>
                </a:lnTo>
                <a:lnTo>
                  <a:pt x="646" y="564"/>
                </a:lnTo>
                <a:lnTo>
                  <a:pt x="646" y="564"/>
                </a:lnTo>
                <a:lnTo>
                  <a:pt x="646" y="566"/>
                </a:lnTo>
                <a:lnTo>
                  <a:pt x="646" y="566"/>
                </a:lnTo>
                <a:lnTo>
                  <a:pt x="648" y="566"/>
                </a:lnTo>
                <a:lnTo>
                  <a:pt x="650" y="568"/>
                </a:lnTo>
                <a:lnTo>
                  <a:pt x="650" y="568"/>
                </a:lnTo>
                <a:lnTo>
                  <a:pt x="650" y="568"/>
                </a:lnTo>
                <a:lnTo>
                  <a:pt x="652" y="570"/>
                </a:lnTo>
                <a:lnTo>
                  <a:pt x="654" y="570"/>
                </a:lnTo>
                <a:lnTo>
                  <a:pt x="660" y="570"/>
                </a:lnTo>
                <a:lnTo>
                  <a:pt x="668" y="570"/>
                </a:lnTo>
                <a:lnTo>
                  <a:pt x="670" y="570"/>
                </a:lnTo>
                <a:lnTo>
                  <a:pt x="674" y="570"/>
                </a:lnTo>
                <a:lnTo>
                  <a:pt x="674" y="570"/>
                </a:lnTo>
                <a:lnTo>
                  <a:pt x="676" y="570"/>
                </a:lnTo>
                <a:lnTo>
                  <a:pt x="676" y="570"/>
                </a:lnTo>
                <a:lnTo>
                  <a:pt x="678" y="570"/>
                </a:lnTo>
                <a:lnTo>
                  <a:pt x="678" y="570"/>
                </a:lnTo>
                <a:lnTo>
                  <a:pt x="684" y="572"/>
                </a:lnTo>
                <a:lnTo>
                  <a:pt x="686" y="572"/>
                </a:lnTo>
                <a:lnTo>
                  <a:pt x="686" y="572"/>
                </a:lnTo>
                <a:lnTo>
                  <a:pt x="688" y="572"/>
                </a:lnTo>
                <a:lnTo>
                  <a:pt x="690" y="572"/>
                </a:lnTo>
                <a:lnTo>
                  <a:pt x="690" y="574"/>
                </a:lnTo>
                <a:lnTo>
                  <a:pt x="692" y="574"/>
                </a:lnTo>
                <a:lnTo>
                  <a:pt x="692" y="574"/>
                </a:lnTo>
                <a:lnTo>
                  <a:pt x="694" y="574"/>
                </a:lnTo>
                <a:lnTo>
                  <a:pt x="694" y="574"/>
                </a:lnTo>
                <a:lnTo>
                  <a:pt x="696" y="574"/>
                </a:lnTo>
                <a:lnTo>
                  <a:pt x="698" y="574"/>
                </a:lnTo>
                <a:lnTo>
                  <a:pt x="698" y="576"/>
                </a:lnTo>
                <a:lnTo>
                  <a:pt x="696" y="574"/>
                </a:lnTo>
                <a:lnTo>
                  <a:pt x="696" y="574"/>
                </a:lnTo>
                <a:lnTo>
                  <a:pt x="694" y="574"/>
                </a:lnTo>
                <a:lnTo>
                  <a:pt x="692" y="574"/>
                </a:lnTo>
                <a:lnTo>
                  <a:pt x="692" y="574"/>
                </a:lnTo>
                <a:lnTo>
                  <a:pt x="690" y="574"/>
                </a:lnTo>
                <a:lnTo>
                  <a:pt x="690" y="574"/>
                </a:lnTo>
                <a:lnTo>
                  <a:pt x="690" y="574"/>
                </a:lnTo>
                <a:lnTo>
                  <a:pt x="690" y="574"/>
                </a:lnTo>
                <a:lnTo>
                  <a:pt x="690" y="574"/>
                </a:lnTo>
                <a:lnTo>
                  <a:pt x="688" y="574"/>
                </a:lnTo>
                <a:lnTo>
                  <a:pt x="688" y="572"/>
                </a:lnTo>
                <a:lnTo>
                  <a:pt x="688" y="572"/>
                </a:lnTo>
                <a:lnTo>
                  <a:pt x="688" y="572"/>
                </a:lnTo>
                <a:lnTo>
                  <a:pt x="686" y="572"/>
                </a:lnTo>
                <a:lnTo>
                  <a:pt x="686" y="572"/>
                </a:lnTo>
                <a:lnTo>
                  <a:pt x="684" y="574"/>
                </a:lnTo>
                <a:lnTo>
                  <a:pt x="684" y="574"/>
                </a:lnTo>
                <a:lnTo>
                  <a:pt x="684" y="574"/>
                </a:lnTo>
                <a:lnTo>
                  <a:pt x="684" y="574"/>
                </a:lnTo>
                <a:lnTo>
                  <a:pt x="684" y="576"/>
                </a:lnTo>
                <a:lnTo>
                  <a:pt x="684" y="576"/>
                </a:lnTo>
                <a:lnTo>
                  <a:pt x="684" y="576"/>
                </a:lnTo>
                <a:lnTo>
                  <a:pt x="684" y="578"/>
                </a:lnTo>
                <a:lnTo>
                  <a:pt x="684" y="578"/>
                </a:lnTo>
                <a:lnTo>
                  <a:pt x="684" y="578"/>
                </a:lnTo>
                <a:lnTo>
                  <a:pt x="682" y="578"/>
                </a:lnTo>
                <a:lnTo>
                  <a:pt x="682" y="578"/>
                </a:lnTo>
                <a:lnTo>
                  <a:pt x="680" y="578"/>
                </a:lnTo>
                <a:lnTo>
                  <a:pt x="678" y="578"/>
                </a:lnTo>
                <a:lnTo>
                  <a:pt x="678" y="578"/>
                </a:lnTo>
                <a:lnTo>
                  <a:pt x="674" y="580"/>
                </a:lnTo>
                <a:lnTo>
                  <a:pt x="674" y="580"/>
                </a:lnTo>
                <a:lnTo>
                  <a:pt x="672" y="580"/>
                </a:lnTo>
                <a:lnTo>
                  <a:pt x="670" y="582"/>
                </a:lnTo>
                <a:lnTo>
                  <a:pt x="670" y="584"/>
                </a:lnTo>
                <a:lnTo>
                  <a:pt x="672" y="584"/>
                </a:lnTo>
                <a:lnTo>
                  <a:pt x="672" y="584"/>
                </a:lnTo>
                <a:lnTo>
                  <a:pt x="672" y="586"/>
                </a:lnTo>
                <a:lnTo>
                  <a:pt x="672" y="588"/>
                </a:lnTo>
                <a:lnTo>
                  <a:pt x="672" y="588"/>
                </a:lnTo>
                <a:lnTo>
                  <a:pt x="672" y="588"/>
                </a:lnTo>
                <a:lnTo>
                  <a:pt x="672" y="588"/>
                </a:lnTo>
                <a:lnTo>
                  <a:pt x="672" y="588"/>
                </a:lnTo>
                <a:lnTo>
                  <a:pt x="672" y="592"/>
                </a:lnTo>
                <a:lnTo>
                  <a:pt x="672" y="592"/>
                </a:lnTo>
                <a:lnTo>
                  <a:pt x="674" y="592"/>
                </a:lnTo>
                <a:lnTo>
                  <a:pt x="674" y="592"/>
                </a:lnTo>
                <a:lnTo>
                  <a:pt x="674" y="594"/>
                </a:lnTo>
                <a:lnTo>
                  <a:pt x="674" y="594"/>
                </a:lnTo>
                <a:lnTo>
                  <a:pt x="674" y="594"/>
                </a:lnTo>
                <a:lnTo>
                  <a:pt x="674" y="594"/>
                </a:lnTo>
                <a:lnTo>
                  <a:pt x="676" y="596"/>
                </a:lnTo>
                <a:lnTo>
                  <a:pt x="676" y="598"/>
                </a:lnTo>
                <a:lnTo>
                  <a:pt x="676" y="598"/>
                </a:lnTo>
                <a:lnTo>
                  <a:pt x="676" y="598"/>
                </a:lnTo>
                <a:lnTo>
                  <a:pt x="674" y="600"/>
                </a:lnTo>
                <a:lnTo>
                  <a:pt x="672" y="600"/>
                </a:lnTo>
                <a:lnTo>
                  <a:pt x="670" y="598"/>
                </a:lnTo>
                <a:lnTo>
                  <a:pt x="670" y="598"/>
                </a:lnTo>
                <a:lnTo>
                  <a:pt x="670" y="598"/>
                </a:lnTo>
                <a:lnTo>
                  <a:pt x="668" y="598"/>
                </a:lnTo>
                <a:lnTo>
                  <a:pt x="668" y="598"/>
                </a:lnTo>
                <a:lnTo>
                  <a:pt x="668" y="598"/>
                </a:lnTo>
                <a:lnTo>
                  <a:pt x="666" y="598"/>
                </a:lnTo>
                <a:lnTo>
                  <a:pt x="664" y="598"/>
                </a:lnTo>
                <a:lnTo>
                  <a:pt x="664" y="596"/>
                </a:lnTo>
                <a:lnTo>
                  <a:pt x="662" y="596"/>
                </a:lnTo>
                <a:lnTo>
                  <a:pt x="660" y="596"/>
                </a:lnTo>
                <a:lnTo>
                  <a:pt x="658" y="594"/>
                </a:lnTo>
                <a:lnTo>
                  <a:pt x="656" y="594"/>
                </a:lnTo>
                <a:lnTo>
                  <a:pt x="656" y="592"/>
                </a:lnTo>
                <a:lnTo>
                  <a:pt x="656" y="592"/>
                </a:lnTo>
                <a:lnTo>
                  <a:pt x="654" y="592"/>
                </a:lnTo>
                <a:lnTo>
                  <a:pt x="654" y="590"/>
                </a:lnTo>
                <a:lnTo>
                  <a:pt x="656" y="590"/>
                </a:lnTo>
                <a:lnTo>
                  <a:pt x="658" y="590"/>
                </a:lnTo>
                <a:lnTo>
                  <a:pt x="658" y="590"/>
                </a:lnTo>
                <a:lnTo>
                  <a:pt x="658" y="590"/>
                </a:lnTo>
                <a:lnTo>
                  <a:pt x="658" y="592"/>
                </a:lnTo>
                <a:lnTo>
                  <a:pt x="658" y="592"/>
                </a:lnTo>
                <a:lnTo>
                  <a:pt x="658" y="592"/>
                </a:lnTo>
                <a:lnTo>
                  <a:pt x="658" y="592"/>
                </a:lnTo>
                <a:lnTo>
                  <a:pt x="658" y="592"/>
                </a:lnTo>
                <a:lnTo>
                  <a:pt x="660" y="592"/>
                </a:lnTo>
                <a:lnTo>
                  <a:pt x="660" y="592"/>
                </a:lnTo>
                <a:lnTo>
                  <a:pt x="660" y="592"/>
                </a:lnTo>
                <a:lnTo>
                  <a:pt x="660" y="592"/>
                </a:lnTo>
                <a:lnTo>
                  <a:pt x="660" y="590"/>
                </a:lnTo>
                <a:lnTo>
                  <a:pt x="660" y="590"/>
                </a:lnTo>
                <a:lnTo>
                  <a:pt x="660" y="590"/>
                </a:lnTo>
                <a:lnTo>
                  <a:pt x="658" y="590"/>
                </a:lnTo>
                <a:lnTo>
                  <a:pt x="660" y="588"/>
                </a:lnTo>
                <a:lnTo>
                  <a:pt x="660" y="588"/>
                </a:lnTo>
                <a:lnTo>
                  <a:pt x="662" y="590"/>
                </a:lnTo>
                <a:lnTo>
                  <a:pt x="664" y="592"/>
                </a:lnTo>
                <a:lnTo>
                  <a:pt x="664" y="592"/>
                </a:lnTo>
                <a:lnTo>
                  <a:pt x="662" y="592"/>
                </a:lnTo>
                <a:lnTo>
                  <a:pt x="662" y="592"/>
                </a:lnTo>
                <a:lnTo>
                  <a:pt x="662" y="594"/>
                </a:lnTo>
                <a:lnTo>
                  <a:pt x="662" y="594"/>
                </a:lnTo>
                <a:lnTo>
                  <a:pt x="662" y="594"/>
                </a:lnTo>
                <a:lnTo>
                  <a:pt x="662" y="594"/>
                </a:lnTo>
                <a:lnTo>
                  <a:pt x="662" y="594"/>
                </a:lnTo>
                <a:lnTo>
                  <a:pt x="662" y="594"/>
                </a:lnTo>
                <a:lnTo>
                  <a:pt x="664" y="594"/>
                </a:lnTo>
                <a:lnTo>
                  <a:pt x="664" y="594"/>
                </a:lnTo>
                <a:lnTo>
                  <a:pt x="664" y="592"/>
                </a:lnTo>
                <a:lnTo>
                  <a:pt x="664" y="592"/>
                </a:lnTo>
                <a:lnTo>
                  <a:pt x="662" y="590"/>
                </a:lnTo>
                <a:lnTo>
                  <a:pt x="662" y="590"/>
                </a:lnTo>
                <a:lnTo>
                  <a:pt x="662" y="588"/>
                </a:lnTo>
                <a:lnTo>
                  <a:pt x="664" y="588"/>
                </a:lnTo>
                <a:lnTo>
                  <a:pt x="666" y="588"/>
                </a:lnTo>
                <a:lnTo>
                  <a:pt x="666" y="588"/>
                </a:lnTo>
                <a:lnTo>
                  <a:pt x="666" y="588"/>
                </a:lnTo>
                <a:lnTo>
                  <a:pt x="666" y="588"/>
                </a:lnTo>
                <a:lnTo>
                  <a:pt x="666" y="588"/>
                </a:lnTo>
                <a:lnTo>
                  <a:pt x="666" y="586"/>
                </a:lnTo>
                <a:lnTo>
                  <a:pt x="668" y="584"/>
                </a:lnTo>
                <a:lnTo>
                  <a:pt x="668" y="584"/>
                </a:lnTo>
                <a:lnTo>
                  <a:pt x="666" y="582"/>
                </a:lnTo>
                <a:lnTo>
                  <a:pt x="666" y="582"/>
                </a:lnTo>
                <a:lnTo>
                  <a:pt x="664" y="582"/>
                </a:lnTo>
                <a:lnTo>
                  <a:pt x="662" y="584"/>
                </a:lnTo>
                <a:lnTo>
                  <a:pt x="660" y="584"/>
                </a:lnTo>
                <a:lnTo>
                  <a:pt x="658" y="586"/>
                </a:lnTo>
                <a:lnTo>
                  <a:pt x="658" y="586"/>
                </a:lnTo>
                <a:lnTo>
                  <a:pt x="658" y="588"/>
                </a:lnTo>
                <a:lnTo>
                  <a:pt x="658" y="588"/>
                </a:lnTo>
                <a:lnTo>
                  <a:pt x="658" y="588"/>
                </a:lnTo>
                <a:lnTo>
                  <a:pt x="656" y="588"/>
                </a:lnTo>
                <a:lnTo>
                  <a:pt x="656" y="586"/>
                </a:lnTo>
                <a:lnTo>
                  <a:pt x="656" y="586"/>
                </a:lnTo>
                <a:lnTo>
                  <a:pt x="656" y="586"/>
                </a:lnTo>
                <a:lnTo>
                  <a:pt x="654" y="586"/>
                </a:lnTo>
                <a:lnTo>
                  <a:pt x="654" y="586"/>
                </a:lnTo>
                <a:lnTo>
                  <a:pt x="652" y="586"/>
                </a:lnTo>
                <a:lnTo>
                  <a:pt x="652" y="586"/>
                </a:lnTo>
                <a:lnTo>
                  <a:pt x="652" y="586"/>
                </a:lnTo>
                <a:lnTo>
                  <a:pt x="654" y="586"/>
                </a:lnTo>
                <a:lnTo>
                  <a:pt x="656" y="588"/>
                </a:lnTo>
                <a:lnTo>
                  <a:pt x="656" y="588"/>
                </a:lnTo>
                <a:lnTo>
                  <a:pt x="656" y="588"/>
                </a:lnTo>
                <a:lnTo>
                  <a:pt x="654" y="588"/>
                </a:lnTo>
                <a:lnTo>
                  <a:pt x="654" y="588"/>
                </a:lnTo>
                <a:lnTo>
                  <a:pt x="654" y="588"/>
                </a:lnTo>
                <a:lnTo>
                  <a:pt x="652" y="588"/>
                </a:lnTo>
                <a:lnTo>
                  <a:pt x="652" y="588"/>
                </a:lnTo>
                <a:lnTo>
                  <a:pt x="652" y="588"/>
                </a:lnTo>
                <a:lnTo>
                  <a:pt x="654" y="590"/>
                </a:lnTo>
                <a:lnTo>
                  <a:pt x="654" y="590"/>
                </a:lnTo>
                <a:lnTo>
                  <a:pt x="654" y="590"/>
                </a:lnTo>
                <a:lnTo>
                  <a:pt x="654" y="592"/>
                </a:lnTo>
                <a:lnTo>
                  <a:pt x="654" y="592"/>
                </a:lnTo>
                <a:lnTo>
                  <a:pt x="652" y="592"/>
                </a:lnTo>
                <a:lnTo>
                  <a:pt x="652" y="590"/>
                </a:lnTo>
                <a:lnTo>
                  <a:pt x="652" y="590"/>
                </a:lnTo>
                <a:lnTo>
                  <a:pt x="652" y="592"/>
                </a:lnTo>
                <a:lnTo>
                  <a:pt x="654" y="592"/>
                </a:lnTo>
                <a:lnTo>
                  <a:pt x="654" y="592"/>
                </a:lnTo>
                <a:lnTo>
                  <a:pt x="654" y="592"/>
                </a:lnTo>
                <a:lnTo>
                  <a:pt x="656" y="594"/>
                </a:lnTo>
                <a:lnTo>
                  <a:pt x="656" y="594"/>
                </a:lnTo>
                <a:lnTo>
                  <a:pt x="656" y="594"/>
                </a:lnTo>
                <a:lnTo>
                  <a:pt x="656" y="594"/>
                </a:lnTo>
                <a:lnTo>
                  <a:pt x="654" y="594"/>
                </a:lnTo>
                <a:lnTo>
                  <a:pt x="654" y="594"/>
                </a:lnTo>
                <a:lnTo>
                  <a:pt x="652" y="592"/>
                </a:lnTo>
                <a:lnTo>
                  <a:pt x="650" y="592"/>
                </a:lnTo>
                <a:lnTo>
                  <a:pt x="648" y="590"/>
                </a:lnTo>
                <a:lnTo>
                  <a:pt x="648" y="590"/>
                </a:lnTo>
                <a:lnTo>
                  <a:pt x="646" y="590"/>
                </a:lnTo>
                <a:lnTo>
                  <a:pt x="646" y="590"/>
                </a:lnTo>
                <a:lnTo>
                  <a:pt x="646" y="590"/>
                </a:lnTo>
                <a:lnTo>
                  <a:pt x="646" y="590"/>
                </a:lnTo>
                <a:lnTo>
                  <a:pt x="644" y="590"/>
                </a:lnTo>
                <a:lnTo>
                  <a:pt x="642" y="588"/>
                </a:lnTo>
                <a:lnTo>
                  <a:pt x="646" y="588"/>
                </a:lnTo>
                <a:lnTo>
                  <a:pt x="646" y="588"/>
                </a:lnTo>
                <a:lnTo>
                  <a:pt x="646" y="588"/>
                </a:lnTo>
                <a:lnTo>
                  <a:pt x="648" y="588"/>
                </a:lnTo>
                <a:lnTo>
                  <a:pt x="650" y="590"/>
                </a:lnTo>
                <a:lnTo>
                  <a:pt x="650" y="590"/>
                </a:lnTo>
                <a:lnTo>
                  <a:pt x="650" y="590"/>
                </a:lnTo>
                <a:lnTo>
                  <a:pt x="650" y="590"/>
                </a:lnTo>
                <a:lnTo>
                  <a:pt x="650" y="588"/>
                </a:lnTo>
                <a:lnTo>
                  <a:pt x="648" y="588"/>
                </a:lnTo>
                <a:lnTo>
                  <a:pt x="648" y="588"/>
                </a:lnTo>
                <a:lnTo>
                  <a:pt x="650" y="588"/>
                </a:lnTo>
                <a:lnTo>
                  <a:pt x="650" y="588"/>
                </a:lnTo>
                <a:lnTo>
                  <a:pt x="650" y="588"/>
                </a:lnTo>
                <a:lnTo>
                  <a:pt x="648" y="588"/>
                </a:lnTo>
                <a:lnTo>
                  <a:pt x="648" y="588"/>
                </a:lnTo>
                <a:lnTo>
                  <a:pt x="648" y="588"/>
                </a:lnTo>
                <a:lnTo>
                  <a:pt x="648" y="588"/>
                </a:lnTo>
                <a:lnTo>
                  <a:pt x="646" y="586"/>
                </a:lnTo>
                <a:lnTo>
                  <a:pt x="646" y="586"/>
                </a:lnTo>
                <a:lnTo>
                  <a:pt x="646" y="586"/>
                </a:lnTo>
                <a:lnTo>
                  <a:pt x="646" y="586"/>
                </a:lnTo>
                <a:lnTo>
                  <a:pt x="646" y="586"/>
                </a:lnTo>
                <a:lnTo>
                  <a:pt x="646" y="584"/>
                </a:lnTo>
                <a:lnTo>
                  <a:pt x="644" y="584"/>
                </a:lnTo>
                <a:lnTo>
                  <a:pt x="644" y="582"/>
                </a:lnTo>
                <a:lnTo>
                  <a:pt x="646" y="582"/>
                </a:lnTo>
                <a:lnTo>
                  <a:pt x="648" y="582"/>
                </a:lnTo>
                <a:lnTo>
                  <a:pt x="650" y="582"/>
                </a:lnTo>
                <a:lnTo>
                  <a:pt x="650" y="582"/>
                </a:lnTo>
                <a:lnTo>
                  <a:pt x="652" y="582"/>
                </a:lnTo>
                <a:lnTo>
                  <a:pt x="652" y="580"/>
                </a:lnTo>
                <a:lnTo>
                  <a:pt x="652" y="580"/>
                </a:lnTo>
                <a:lnTo>
                  <a:pt x="654" y="580"/>
                </a:lnTo>
                <a:lnTo>
                  <a:pt x="656" y="580"/>
                </a:lnTo>
                <a:lnTo>
                  <a:pt x="656" y="580"/>
                </a:lnTo>
                <a:lnTo>
                  <a:pt x="658" y="580"/>
                </a:lnTo>
                <a:lnTo>
                  <a:pt x="658" y="580"/>
                </a:lnTo>
                <a:lnTo>
                  <a:pt x="658" y="580"/>
                </a:lnTo>
                <a:lnTo>
                  <a:pt x="660" y="580"/>
                </a:lnTo>
                <a:lnTo>
                  <a:pt x="660" y="580"/>
                </a:lnTo>
                <a:lnTo>
                  <a:pt x="660" y="580"/>
                </a:lnTo>
                <a:lnTo>
                  <a:pt x="662" y="580"/>
                </a:lnTo>
                <a:lnTo>
                  <a:pt x="660" y="578"/>
                </a:lnTo>
                <a:lnTo>
                  <a:pt x="660" y="578"/>
                </a:lnTo>
                <a:lnTo>
                  <a:pt x="660" y="578"/>
                </a:lnTo>
                <a:lnTo>
                  <a:pt x="660" y="578"/>
                </a:lnTo>
                <a:lnTo>
                  <a:pt x="658" y="578"/>
                </a:lnTo>
                <a:lnTo>
                  <a:pt x="658" y="578"/>
                </a:lnTo>
                <a:lnTo>
                  <a:pt x="656" y="578"/>
                </a:lnTo>
                <a:lnTo>
                  <a:pt x="652" y="578"/>
                </a:lnTo>
                <a:lnTo>
                  <a:pt x="650" y="578"/>
                </a:lnTo>
                <a:lnTo>
                  <a:pt x="650" y="578"/>
                </a:lnTo>
                <a:lnTo>
                  <a:pt x="650" y="578"/>
                </a:lnTo>
                <a:lnTo>
                  <a:pt x="650" y="578"/>
                </a:lnTo>
                <a:lnTo>
                  <a:pt x="650" y="580"/>
                </a:lnTo>
                <a:lnTo>
                  <a:pt x="648" y="578"/>
                </a:lnTo>
                <a:lnTo>
                  <a:pt x="648" y="578"/>
                </a:lnTo>
                <a:lnTo>
                  <a:pt x="648" y="578"/>
                </a:lnTo>
                <a:lnTo>
                  <a:pt x="648" y="578"/>
                </a:lnTo>
                <a:lnTo>
                  <a:pt x="650" y="578"/>
                </a:lnTo>
                <a:lnTo>
                  <a:pt x="648" y="578"/>
                </a:lnTo>
                <a:lnTo>
                  <a:pt x="648" y="578"/>
                </a:lnTo>
                <a:lnTo>
                  <a:pt x="648" y="578"/>
                </a:lnTo>
                <a:lnTo>
                  <a:pt x="646" y="578"/>
                </a:lnTo>
                <a:lnTo>
                  <a:pt x="644" y="578"/>
                </a:lnTo>
                <a:lnTo>
                  <a:pt x="644" y="580"/>
                </a:lnTo>
                <a:lnTo>
                  <a:pt x="644" y="580"/>
                </a:lnTo>
                <a:lnTo>
                  <a:pt x="644" y="580"/>
                </a:lnTo>
                <a:lnTo>
                  <a:pt x="646" y="580"/>
                </a:lnTo>
                <a:lnTo>
                  <a:pt x="646" y="580"/>
                </a:lnTo>
                <a:lnTo>
                  <a:pt x="646" y="580"/>
                </a:lnTo>
                <a:lnTo>
                  <a:pt x="646" y="582"/>
                </a:lnTo>
                <a:lnTo>
                  <a:pt x="646" y="582"/>
                </a:lnTo>
                <a:lnTo>
                  <a:pt x="644" y="582"/>
                </a:lnTo>
                <a:lnTo>
                  <a:pt x="644" y="582"/>
                </a:lnTo>
                <a:lnTo>
                  <a:pt x="644" y="582"/>
                </a:lnTo>
                <a:lnTo>
                  <a:pt x="644" y="582"/>
                </a:lnTo>
                <a:lnTo>
                  <a:pt x="644" y="584"/>
                </a:lnTo>
                <a:lnTo>
                  <a:pt x="646" y="586"/>
                </a:lnTo>
                <a:lnTo>
                  <a:pt x="646" y="586"/>
                </a:lnTo>
                <a:lnTo>
                  <a:pt x="646" y="586"/>
                </a:lnTo>
                <a:lnTo>
                  <a:pt x="644" y="586"/>
                </a:lnTo>
                <a:lnTo>
                  <a:pt x="644" y="586"/>
                </a:lnTo>
                <a:lnTo>
                  <a:pt x="644" y="586"/>
                </a:lnTo>
                <a:lnTo>
                  <a:pt x="644" y="586"/>
                </a:lnTo>
                <a:lnTo>
                  <a:pt x="642" y="586"/>
                </a:lnTo>
                <a:lnTo>
                  <a:pt x="640" y="586"/>
                </a:lnTo>
                <a:lnTo>
                  <a:pt x="640" y="584"/>
                </a:lnTo>
                <a:lnTo>
                  <a:pt x="642" y="584"/>
                </a:lnTo>
                <a:lnTo>
                  <a:pt x="640" y="584"/>
                </a:lnTo>
                <a:lnTo>
                  <a:pt x="636" y="582"/>
                </a:lnTo>
                <a:lnTo>
                  <a:pt x="638" y="582"/>
                </a:lnTo>
                <a:lnTo>
                  <a:pt x="638" y="582"/>
                </a:lnTo>
                <a:lnTo>
                  <a:pt x="638" y="582"/>
                </a:lnTo>
                <a:lnTo>
                  <a:pt x="640" y="582"/>
                </a:lnTo>
                <a:lnTo>
                  <a:pt x="640" y="582"/>
                </a:lnTo>
                <a:lnTo>
                  <a:pt x="640" y="580"/>
                </a:lnTo>
                <a:lnTo>
                  <a:pt x="640" y="578"/>
                </a:lnTo>
                <a:lnTo>
                  <a:pt x="640" y="578"/>
                </a:lnTo>
                <a:lnTo>
                  <a:pt x="642" y="578"/>
                </a:lnTo>
                <a:lnTo>
                  <a:pt x="642" y="578"/>
                </a:lnTo>
                <a:lnTo>
                  <a:pt x="642" y="578"/>
                </a:lnTo>
                <a:lnTo>
                  <a:pt x="642" y="578"/>
                </a:lnTo>
                <a:lnTo>
                  <a:pt x="642" y="578"/>
                </a:lnTo>
                <a:lnTo>
                  <a:pt x="640" y="578"/>
                </a:lnTo>
                <a:lnTo>
                  <a:pt x="640" y="578"/>
                </a:lnTo>
                <a:lnTo>
                  <a:pt x="640" y="578"/>
                </a:lnTo>
                <a:lnTo>
                  <a:pt x="640" y="578"/>
                </a:lnTo>
                <a:lnTo>
                  <a:pt x="640" y="578"/>
                </a:lnTo>
                <a:lnTo>
                  <a:pt x="640" y="578"/>
                </a:lnTo>
                <a:lnTo>
                  <a:pt x="640" y="580"/>
                </a:lnTo>
                <a:lnTo>
                  <a:pt x="638" y="580"/>
                </a:lnTo>
                <a:lnTo>
                  <a:pt x="638" y="580"/>
                </a:lnTo>
                <a:lnTo>
                  <a:pt x="638" y="580"/>
                </a:lnTo>
                <a:lnTo>
                  <a:pt x="638" y="578"/>
                </a:lnTo>
                <a:lnTo>
                  <a:pt x="638" y="578"/>
                </a:lnTo>
                <a:lnTo>
                  <a:pt x="638" y="578"/>
                </a:lnTo>
                <a:lnTo>
                  <a:pt x="636" y="580"/>
                </a:lnTo>
                <a:lnTo>
                  <a:pt x="636" y="580"/>
                </a:lnTo>
                <a:lnTo>
                  <a:pt x="636" y="580"/>
                </a:lnTo>
                <a:lnTo>
                  <a:pt x="636" y="582"/>
                </a:lnTo>
                <a:lnTo>
                  <a:pt x="634" y="580"/>
                </a:lnTo>
                <a:lnTo>
                  <a:pt x="634" y="578"/>
                </a:lnTo>
                <a:lnTo>
                  <a:pt x="634" y="578"/>
                </a:lnTo>
                <a:lnTo>
                  <a:pt x="634" y="578"/>
                </a:lnTo>
                <a:lnTo>
                  <a:pt x="634" y="578"/>
                </a:lnTo>
                <a:lnTo>
                  <a:pt x="634" y="578"/>
                </a:lnTo>
                <a:lnTo>
                  <a:pt x="634" y="578"/>
                </a:lnTo>
                <a:lnTo>
                  <a:pt x="634" y="578"/>
                </a:lnTo>
                <a:lnTo>
                  <a:pt x="632" y="576"/>
                </a:lnTo>
                <a:lnTo>
                  <a:pt x="632" y="576"/>
                </a:lnTo>
                <a:lnTo>
                  <a:pt x="632" y="576"/>
                </a:lnTo>
                <a:lnTo>
                  <a:pt x="632" y="576"/>
                </a:lnTo>
                <a:lnTo>
                  <a:pt x="634" y="576"/>
                </a:lnTo>
                <a:lnTo>
                  <a:pt x="634" y="574"/>
                </a:lnTo>
                <a:lnTo>
                  <a:pt x="632" y="574"/>
                </a:lnTo>
                <a:lnTo>
                  <a:pt x="630" y="572"/>
                </a:lnTo>
                <a:lnTo>
                  <a:pt x="630" y="570"/>
                </a:lnTo>
                <a:lnTo>
                  <a:pt x="630" y="570"/>
                </a:lnTo>
                <a:lnTo>
                  <a:pt x="628" y="570"/>
                </a:lnTo>
                <a:lnTo>
                  <a:pt x="630" y="570"/>
                </a:lnTo>
                <a:lnTo>
                  <a:pt x="630" y="570"/>
                </a:lnTo>
                <a:lnTo>
                  <a:pt x="630" y="570"/>
                </a:lnTo>
                <a:lnTo>
                  <a:pt x="632" y="572"/>
                </a:lnTo>
                <a:lnTo>
                  <a:pt x="632" y="572"/>
                </a:lnTo>
                <a:lnTo>
                  <a:pt x="634" y="572"/>
                </a:lnTo>
                <a:lnTo>
                  <a:pt x="636" y="572"/>
                </a:lnTo>
                <a:lnTo>
                  <a:pt x="636" y="572"/>
                </a:lnTo>
                <a:lnTo>
                  <a:pt x="636" y="572"/>
                </a:lnTo>
                <a:lnTo>
                  <a:pt x="636" y="572"/>
                </a:lnTo>
                <a:lnTo>
                  <a:pt x="636" y="572"/>
                </a:lnTo>
                <a:lnTo>
                  <a:pt x="636" y="572"/>
                </a:lnTo>
                <a:lnTo>
                  <a:pt x="638" y="570"/>
                </a:lnTo>
                <a:lnTo>
                  <a:pt x="638" y="570"/>
                </a:lnTo>
                <a:lnTo>
                  <a:pt x="638" y="570"/>
                </a:lnTo>
                <a:lnTo>
                  <a:pt x="640" y="572"/>
                </a:lnTo>
                <a:lnTo>
                  <a:pt x="640" y="572"/>
                </a:lnTo>
                <a:lnTo>
                  <a:pt x="640" y="574"/>
                </a:lnTo>
                <a:lnTo>
                  <a:pt x="642" y="574"/>
                </a:lnTo>
                <a:lnTo>
                  <a:pt x="642" y="574"/>
                </a:lnTo>
                <a:lnTo>
                  <a:pt x="642" y="570"/>
                </a:lnTo>
                <a:lnTo>
                  <a:pt x="640" y="570"/>
                </a:lnTo>
                <a:lnTo>
                  <a:pt x="640" y="570"/>
                </a:lnTo>
                <a:lnTo>
                  <a:pt x="640" y="572"/>
                </a:lnTo>
                <a:lnTo>
                  <a:pt x="640" y="572"/>
                </a:lnTo>
                <a:lnTo>
                  <a:pt x="640" y="572"/>
                </a:lnTo>
                <a:lnTo>
                  <a:pt x="640" y="572"/>
                </a:lnTo>
                <a:lnTo>
                  <a:pt x="640" y="570"/>
                </a:lnTo>
                <a:lnTo>
                  <a:pt x="640" y="568"/>
                </a:lnTo>
                <a:lnTo>
                  <a:pt x="640" y="568"/>
                </a:lnTo>
                <a:lnTo>
                  <a:pt x="642" y="570"/>
                </a:lnTo>
                <a:lnTo>
                  <a:pt x="642" y="570"/>
                </a:lnTo>
                <a:lnTo>
                  <a:pt x="642" y="570"/>
                </a:lnTo>
                <a:lnTo>
                  <a:pt x="644" y="570"/>
                </a:lnTo>
                <a:lnTo>
                  <a:pt x="644" y="572"/>
                </a:lnTo>
                <a:lnTo>
                  <a:pt x="644" y="572"/>
                </a:lnTo>
                <a:lnTo>
                  <a:pt x="646" y="572"/>
                </a:lnTo>
                <a:lnTo>
                  <a:pt x="646" y="574"/>
                </a:lnTo>
                <a:lnTo>
                  <a:pt x="646" y="574"/>
                </a:lnTo>
                <a:lnTo>
                  <a:pt x="644" y="576"/>
                </a:lnTo>
                <a:lnTo>
                  <a:pt x="642" y="576"/>
                </a:lnTo>
                <a:lnTo>
                  <a:pt x="642" y="576"/>
                </a:lnTo>
                <a:lnTo>
                  <a:pt x="644" y="576"/>
                </a:lnTo>
                <a:lnTo>
                  <a:pt x="646" y="576"/>
                </a:lnTo>
                <a:lnTo>
                  <a:pt x="646" y="576"/>
                </a:lnTo>
                <a:lnTo>
                  <a:pt x="646" y="574"/>
                </a:lnTo>
                <a:lnTo>
                  <a:pt x="646" y="572"/>
                </a:lnTo>
                <a:lnTo>
                  <a:pt x="646" y="572"/>
                </a:lnTo>
                <a:lnTo>
                  <a:pt x="644" y="572"/>
                </a:lnTo>
                <a:lnTo>
                  <a:pt x="642" y="570"/>
                </a:lnTo>
                <a:lnTo>
                  <a:pt x="642" y="568"/>
                </a:lnTo>
                <a:lnTo>
                  <a:pt x="642" y="568"/>
                </a:lnTo>
                <a:lnTo>
                  <a:pt x="644" y="568"/>
                </a:lnTo>
                <a:lnTo>
                  <a:pt x="644" y="568"/>
                </a:lnTo>
                <a:lnTo>
                  <a:pt x="644" y="568"/>
                </a:lnTo>
                <a:lnTo>
                  <a:pt x="644" y="568"/>
                </a:lnTo>
                <a:lnTo>
                  <a:pt x="644" y="566"/>
                </a:lnTo>
                <a:lnTo>
                  <a:pt x="642" y="566"/>
                </a:lnTo>
                <a:lnTo>
                  <a:pt x="640" y="564"/>
                </a:lnTo>
                <a:lnTo>
                  <a:pt x="638" y="562"/>
                </a:lnTo>
                <a:lnTo>
                  <a:pt x="638" y="562"/>
                </a:lnTo>
                <a:lnTo>
                  <a:pt x="638" y="562"/>
                </a:lnTo>
                <a:lnTo>
                  <a:pt x="638" y="562"/>
                </a:lnTo>
                <a:lnTo>
                  <a:pt x="636" y="562"/>
                </a:lnTo>
                <a:lnTo>
                  <a:pt x="634" y="562"/>
                </a:lnTo>
                <a:lnTo>
                  <a:pt x="634" y="560"/>
                </a:lnTo>
                <a:lnTo>
                  <a:pt x="632" y="560"/>
                </a:lnTo>
                <a:lnTo>
                  <a:pt x="632" y="560"/>
                </a:lnTo>
                <a:lnTo>
                  <a:pt x="632" y="560"/>
                </a:lnTo>
                <a:lnTo>
                  <a:pt x="630" y="562"/>
                </a:lnTo>
                <a:lnTo>
                  <a:pt x="632" y="562"/>
                </a:lnTo>
                <a:lnTo>
                  <a:pt x="632" y="562"/>
                </a:lnTo>
                <a:lnTo>
                  <a:pt x="632" y="562"/>
                </a:lnTo>
                <a:lnTo>
                  <a:pt x="632" y="562"/>
                </a:lnTo>
                <a:lnTo>
                  <a:pt x="634" y="562"/>
                </a:lnTo>
                <a:lnTo>
                  <a:pt x="634" y="562"/>
                </a:lnTo>
                <a:lnTo>
                  <a:pt x="636" y="564"/>
                </a:lnTo>
                <a:lnTo>
                  <a:pt x="640" y="564"/>
                </a:lnTo>
                <a:lnTo>
                  <a:pt x="640" y="564"/>
                </a:lnTo>
                <a:lnTo>
                  <a:pt x="640" y="564"/>
                </a:lnTo>
                <a:lnTo>
                  <a:pt x="642" y="564"/>
                </a:lnTo>
                <a:lnTo>
                  <a:pt x="642" y="566"/>
                </a:lnTo>
                <a:lnTo>
                  <a:pt x="642" y="566"/>
                </a:lnTo>
                <a:lnTo>
                  <a:pt x="642" y="566"/>
                </a:lnTo>
                <a:lnTo>
                  <a:pt x="640" y="566"/>
                </a:lnTo>
                <a:lnTo>
                  <a:pt x="640" y="566"/>
                </a:lnTo>
                <a:lnTo>
                  <a:pt x="638" y="566"/>
                </a:lnTo>
                <a:lnTo>
                  <a:pt x="636" y="566"/>
                </a:lnTo>
                <a:lnTo>
                  <a:pt x="634" y="564"/>
                </a:lnTo>
                <a:lnTo>
                  <a:pt x="632" y="564"/>
                </a:lnTo>
                <a:lnTo>
                  <a:pt x="632" y="564"/>
                </a:lnTo>
                <a:lnTo>
                  <a:pt x="632" y="564"/>
                </a:lnTo>
                <a:lnTo>
                  <a:pt x="634" y="564"/>
                </a:lnTo>
                <a:lnTo>
                  <a:pt x="634" y="566"/>
                </a:lnTo>
                <a:lnTo>
                  <a:pt x="634" y="566"/>
                </a:lnTo>
                <a:lnTo>
                  <a:pt x="634" y="564"/>
                </a:lnTo>
                <a:lnTo>
                  <a:pt x="636" y="566"/>
                </a:lnTo>
                <a:lnTo>
                  <a:pt x="636" y="566"/>
                </a:lnTo>
                <a:lnTo>
                  <a:pt x="636" y="566"/>
                </a:lnTo>
                <a:lnTo>
                  <a:pt x="636" y="566"/>
                </a:lnTo>
                <a:lnTo>
                  <a:pt x="636" y="568"/>
                </a:lnTo>
                <a:lnTo>
                  <a:pt x="636" y="568"/>
                </a:lnTo>
                <a:lnTo>
                  <a:pt x="634" y="568"/>
                </a:lnTo>
                <a:lnTo>
                  <a:pt x="636" y="568"/>
                </a:lnTo>
                <a:lnTo>
                  <a:pt x="636" y="566"/>
                </a:lnTo>
                <a:lnTo>
                  <a:pt x="636" y="566"/>
                </a:lnTo>
                <a:lnTo>
                  <a:pt x="638" y="566"/>
                </a:lnTo>
                <a:lnTo>
                  <a:pt x="638" y="568"/>
                </a:lnTo>
                <a:lnTo>
                  <a:pt x="638" y="568"/>
                </a:lnTo>
                <a:lnTo>
                  <a:pt x="636" y="568"/>
                </a:lnTo>
                <a:lnTo>
                  <a:pt x="636" y="568"/>
                </a:lnTo>
                <a:lnTo>
                  <a:pt x="636" y="568"/>
                </a:lnTo>
                <a:lnTo>
                  <a:pt x="636" y="568"/>
                </a:lnTo>
                <a:lnTo>
                  <a:pt x="636" y="570"/>
                </a:lnTo>
                <a:lnTo>
                  <a:pt x="636" y="570"/>
                </a:lnTo>
                <a:lnTo>
                  <a:pt x="636" y="570"/>
                </a:lnTo>
                <a:lnTo>
                  <a:pt x="634" y="570"/>
                </a:lnTo>
                <a:lnTo>
                  <a:pt x="634" y="568"/>
                </a:lnTo>
                <a:lnTo>
                  <a:pt x="632" y="566"/>
                </a:lnTo>
                <a:lnTo>
                  <a:pt x="632" y="566"/>
                </a:lnTo>
                <a:lnTo>
                  <a:pt x="632" y="564"/>
                </a:lnTo>
                <a:lnTo>
                  <a:pt x="630" y="564"/>
                </a:lnTo>
                <a:lnTo>
                  <a:pt x="632" y="564"/>
                </a:lnTo>
                <a:lnTo>
                  <a:pt x="632" y="566"/>
                </a:lnTo>
                <a:lnTo>
                  <a:pt x="632" y="566"/>
                </a:lnTo>
                <a:lnTo>
                  <a:pt x="636" y="572"/>
                </a:lnTo>
                <a:lnTo>
                  <a:pt x="636" y="572"/>
                </a:lnTo>
                <a:lnTo>
                  <a:pt x="636" y="572"/>
                </a:lnTo>
                <a:lnTo>
                  <a:pt x="634" y="572"/>
                </a:lnTo>
                <a:lnTo>
                  <a:pt x="632" y="570"/>
                </a:lnTo>
                <a:lnTo>
                  <a:pt x="632" y="570"/>
                </a:lnTo>
                <a:lnTo>
                  <a:pt x="630" y="570"/>
                </a:lnTo>
                <a:lnTo>
                  <a:pt x="630" y="568"/>
                </a:lnTo>
                <a:lnTo>
                  <a:pt x="630" y="568"/>
                </a:lnTo>
                <a:lnTo>
                  <a:pt x="628" y="566"/>
                </a:lnTo>
                <a:lnTo>
                  <a:pt x="630" y="566"/>
                </a:lnTo>
                <a:lnTo>
                  <a:pt x="630" y="566"/>
                </a:lnTo>
                <a:lnTo>
                  <a:pt x="632" y="568"/>
                </a:lnTo>
                <a:lnTo>
                  <a:pt x="632" y="570"/>
                </a:lnTo>
                <a:lnTo>
                  <a:pt x="632" y="570"/>
                </a:lnTo>
                <a:lnTo>
                  <a:pt x="632" y="568"/>
                </a:lnTo>
                <a:lnTo>
                  <a:pt x="628" y="566"/>
                </a:lnTo>
                <a:lnTo>
                  <a:pt x="630" y="566"/>
                </a:lnTo>
                <a:lnTo>
                  <a:pt x="630" y="566"/>
                </a:lnTo>
                <a:lnTo>
                  <a:pt x="630" y="564"/>
                </a:lnTo>
                <a:lnTo>
                  <a:pt x="628" y="564"/>
                </a:lnTo>
                <a:lnTo>
                  <a:pt x="628" y="566"/>
                </a:lnTo>
                <a:lnTo>
                  <a:pt x="626" y="564"/>
                </a:lnTo>
                <a:lnTo>
                  <a:pt x="626" y="564"/>
                </a:lnTo>
                <a:lnTo>
                  <a:pt x="624" y="564"/>
                </a:lnTo>
                <a:lnTo>
                  <a:pt x="624" y="564"/>
                </a:lnTo>
                <a:lnTo>
                  <a:pt x="622" y="560"/>
                </a:lnTo>
                <a:lnTo>
                  <a:pt x="622" y="560"/>
                </a:lnTo>
                <a:lnTo>
                  <a:pt x="622" y="560"/>
                </a:lnTo>
                <a:lnTo>
                  <a:pt x="624" y="560"/>
                </a:lnTo>
                <a:lnTo>
                  <a:pt x="626" y="560"/>
                </a:lnTo>
                <a:lnTo>
                  <a:pt x="626" y="562"/>
                </a:lnTo>
                <a:lnTo>
                  <a:pt x="628" y="562"/>
                </a:lnTo>
                <a:lnTo>
                  <a:pt x="628" y="564"/>
                </a:lnTo>
                <a:lnTo>
                  <a:pt x="628" y="564"/>
                </a:lnTo>
                <a:lnTo>
                  <a:pt x="628" y="564"/>
                </a:lnTo>
                <a:lnTo>
                  <a:pt x="628" y="562"/>
                </a:lnTo>
                <a:lnTo>
                  <a:pt x="626" y="560"/>
                </a:lnTo>
                <a:lnTo>
                  <a:pt x="622" y="556"/>
                </a:lnTo>
                <a:lnTo>
                  <a:pt x="624" y="556"/>
                </a:lnTo>
                <a:lnTo>
                  <a:pt x="624" y="558"/>
                </a:lnTo>
                <a:lnTo>
                  <a:pt x="624" y="558"/>
                </a:lnTo>
                <a:lnTo>
                  <a:pt x="624" y="556"/>
                </a:lnTo>
                <a:lnTo>
                  <a:pt x="622" y="556"/>
                </a:lnTo>
                <a:lnTo>
                  <a:pt x="622" y="556"/>
                </a:lnTo>
                <a:lnTo>
                  <a:pt x="622" y="558"/>
                </a:lnTo>
                <a:lnTo>
                  <a:pt x="622" y="558"/>
                </a:lnTo>
                <a:lnTo>
                  <a:pt x="622" y="558"/>
                </a:lnTo>
                <a:lnTo>
                  <a:pt x="618" y="556"/>
                </a:lnTo>
                <a:lnTo>
                  <a:pt x="618" y="556"/>
                </a:lnTo>
                <a:lnTo>
                  <a:pt x="616" y="554"/>
                </a:lnTo>
                <a:lnTo>
                  <a:pt x="616" y="554"/>
                </a:lnTo>
                <a:lnTo>
                  <a:pt x="616" y="554"/>
                </a:lnTo>
                <a:lnTo>
                  <a:pt x="614" y="552"/>
                </a:lnTo>
                <a:lnTo>
                  <a:pt x="614" y="552"/>
                </a:lnTo>
                <a:lnTo>
                  <a:pt x="616" y="552"/>
                </a:lnTo>
                <a:lnTo>
                  <a:pt x="616" y="552"/>
                </a:lnTo>
                <a:lnTo>
                  <a:pt x="618" y="552"/>
                </a:lnTo>
                <a:lnTo>
                  <a:pt x="618" y="552"/>
                </a:lnTo>
                <a:lnTo>
                  <a:pt x="620" y="552"/>
                </a:lnTo>
                <a:lnTo>
                  <a:pt x="620" y="550"/>
                </a:lnTo>
                <a:lnTo>
                  <a:pt x="618" y="548"/>
                </a:lnTo>
                <a:lnTo>
                  <a:pt x="620" y="548"/>
                </a:lnTo>
                <a:lnTo>
                  <a:pt x="620" y="548"/>
                </a:lnTo>
                <a:lnTo>
                  <a:pt x="620" y="548"/>
                </a:lnTo>
                <a:lnTo>
                  <a:pt x="622" y="548"/>
                </a:lnTo>
                <a:lnTo>
                  <a:pt x="622" y="548"/>
                </a:lnTo>
                <a:lnTo>
                  <a:pt x="622" y="548"/>
                </a:lnTo>
                <a:lnTo>
                  <a:pt x="622" y="548"/>
                </a:lnTo>
                <a:lnTo>
                  <a:pt x="622" y="548"/>
                </a:lnTo>
                <a:lnTo>
                  <a:pt x="620" y="548"/>
                </a:lnTo>
                <a:lnTo>
                  <a:pt x="620" y="548"/>
                </a:lnTo>
                <a:lnTo>
                  <a:pt x="618" y="546"/>
                </a:lnTo>
                <a:lnTo>
                  <a:pt x="618" y="546"/>
                </a:lnTo>
                <a:lnTo>
                  <a:pt x="618" y="546"/>
                </a:lnTo>
                <a:lnTo>
                  <a:pt x="620" y="546"/>
                </a:lnTo>
                <a:lnTo>
                  <a:pt x="620" y="546"/>
                </a:lnTo>
                <a:lnTo>
                  <a:pt x="620" y="546"/>
                </a:lnTo>
                <a:lnTo>
                  <a:pt x="620" y="546"/>
                </a:lnTo>
                <a:lnTo>
                  <a:pt x="620" y="544"/>
                </a:lnTo>
                <a:lnTo>
                  <a:pt x="618" y="546"/>
                </a:lnTo>
                <a:lnTo>
                  <a:pt x="618" y="546"/>
                </a:lnTo>
                <a:lnTo>
                  <a:pt x="618" y="548"/>
                </a:lnTo>
                <a:lnTo>
                  <a:pt x="618" y="548"/>
                </a:lnTo>
                <a:lnTo>
                  <a:pt x="618" y="548"/>
                </a:lnTo>
                <a:lnTo>
                  <a:pt x="618" y="550"/>
                </a:lnTo>
                <a:lnTo>
                  <a:pt x="618" y="550"/>
                </a:lnTo>
                <a:lnTo>
                  <a:pt x="618" y="550"/>
                </a:lnTo>
                <a:lnTo>
                  <a:pt x="618" y="550"/>
                </a:lnTo>
                <a:lnTo>
                  <a:pt x="616" y="550"/>
                </a:lnTo>
                <a:lnTo>
                  <a:pt x="616" y="550"/>
                </a:lnTo>
                <a:lnTo>
                  <a:pt x="614" y="548"/>
                </a:lnTo>
                <a:lnTo>
                  <a:pt x="612" y="548"/>
                </a:lnTo>
                <a:lnTo>
                  <a:pt x="612" y="546"/>
                </a:lnTo>
                <a:lnTo>
                  <a:pt x="612" y="544"/>
                </a:lnTo>
                <a:lnTo>
                  <a:pt x="614" y="546"/>
                </a:lnTo>
                <a:lnTo>
                  <a:pt x="614" y="546"/>
                </a:lnTo>
                <a:lnTo>
                  <a:pt x="614" y="546"/>
                </a:lnTo>
                <a:lnTo>
                  <a:pt x="614" y="546"/>
                </a:lnTo>
                <a:lnTo>
                  <a:pt x="614" y="546"/>
                </a:lnTo>
                <a:lnTo>
                  <a:pt x="616" y="546"/>
                </a:lnTo>
                <a:lnTo>
                  <a:pt x="616" y="546"/>
                </a:lnTo>
                <a:lnTo>
                  <a:pt x="616" y="546"/>
                </a:lnTo>
                <a:lnTo>
                  <a:pt x="614" y="544"/>
                </a:lnTo>
                <a:lnTo>
                  <a:pt x="614" y="544"/>
                </a:lnTo>
                <a:lnTo>
                  <a:pt x="610" y="544"/>
                </a:lnTo>
                <a:lnTo>
                  <a:pt x="608" y="542"/>
                </a:lnTo>
                <a:lnTo>
                  <a:pt x="604" y="540"/>
                </a:lnTo>
                <a:lnTo>
                  <a:pt x="604" y="540"/>
                </a:lnTo>
                <a:lnTo>
                  <a:pt x="604" y="540"/>
                </a:lnTo>
                <a:lnTo>
                  <a:pt x="604" y="540"/>
                </a:lnTo>
                <a:lnTo>
                  <a:pt x="604" y="540"/>
                </a:lnTo>
                <a:lnTo>
                  <a:pt x="606" y="538"/>
                </a:lnTo>
                <a:lnTo>
                  <a:pt x="606" y="538"/>
                </a:lnTo>
                <a:lnTo>
                  <a:pt x="608" y="538"/>
                </a:lnTo>
                <a:lnTo>
                  <a:pt x="608" y="540"/>
                </a:lnTo>
                <a:lnTo>
                  <a:pt x="610" y="540"/>
                </a:lnTo>
                <a:lnTo>
                  <a:pt x="610" y="540"/>
                </a:lnTo>
                <a:lnTo>
                  <a:pt x="614" y="542"/>
                </a:lnTo>
                <a:lnTo>
                  <a:pt x="614" y="542"/>
                </a:lnTo>
                <a:lnTo>
                  <a:pt x="616" y="542"/>
                </a:lnTo>
                <a:lnTo>
                  <a:pt x="616" y="542"/>
                </a:lnTo>
                <a:lnTo>
                  <a:pt x="612" y="540"/>
                </a:lnTo>
                <a:lnTo>
                  <a:pt x="612" y="540"/>
                </a:lnTo>
                <a:lnTo>
                  <a:pt x="610" y="540"/>
                </a:lnTo>
                <a:lnTo>
                  <a:pt x="610" y="540"/>
                </a:lnTo>
                <a:lnTo>
                  <a:pt x="606" y="538"/>
                </a:lnTo>
                <a:lnTo>
                  <a:pt x="606" y="536"/>
                </a:lnTo>
                <a:lnTo>
                  <a:pt x="606" y="536"/>
                </a:lnTo>
                <a:lnTo>
                  <a:pt x="608" y="536"/>
                </a:lnTo>
                <a:lnTo>
                  <a:pt x="608" y="536"/>
                </a:lnTo>
                <a:lnTo>
                  <a:pt x="610" y="538"/>
                </a:lnTo>
                <a:lnTo>
                  <a:pt x="610" y="538"/>
                </a:lnTo>
                <a:lnTo>
                  <a:pt x="614" y="538"/>
                </a:lnTo>
                <a:lnTo>
                  <a:pt x="614" y="538"/>
                </a:lnTo>
                <a:lnTo>
                  <a:pt x="612" y="538"/>
                </a:lnTo>
                <a:lnTo>
                  <a:pt x="612" y="538"/>
                </a:lnTo>
                <a:lnTo>
                  <a:pt x="610" y="536"/>
                </a:lnTo>
                <a:lnTo>
                  <a:pt x="608" y="536"/>
                </a:lnTo>
                <a:lnTo>
                  <a:pt x="606" y="536"/>
                </a:lnTo>
                <a:lnTo>
                  <a:pt x="606" y="534"/>
                </a:lnTo>
                <a:lnTo>
                  <a:pt x="606" y="534"/>
                </a:lnTo>
                <a:lnTo>
                  <a:pt x="608" y="534"/>
                </a:lnTo>
                <a:lnTo>
                  <a:pt x="608" y="534"/>
                </a:lnTo>
                <a:lnTo>
                  <a:pt x="608" y="534"/>
                </a:lnTo>
                <a:lnTo>
                  <a:pt x="610" y="534"/>
                </a:lnTo>
                <a:lnTo>
                  <a:pt x="608" y="532"/>
                </a:lnTo>
                <a:lnTo>
                  <a:pt x="608" y="532"/>
                </a:lnTo>
                <a:lnTo>
                  <a:pt x="606" y="534"/>
                </a:lnTo>
                <a:lnTo>
                  <a:pt x="606" y="534"/>
                </a:lnTo>
                <a:lnTo>
                  <a:pt x="606" y="532"/>
                </a:lnTo>
                <a:lnTo>
                  <a:pt x="606" y="532"/>
                </a:lnTo>
                <a:lnTo>
                  <a:pt x="606" y="532"/>
                </a:lnTo>
                <a:lnTo>
                  <a:pt x="606" y="530"/>
                </a:lnTo>
                <a:lnTo>
                  <a:pt x="608" y="530"/>
                </a:lnTo>
                <a:lnTo>
                  <a:pt x="608" y="530"/>
                </a:lnTo>
                <a:lnTo>
                  <a:pt x="610" y="530"/>
                </a:lnTo>
                <a:lnTo>
                  <a:pt x="610" y="530"/>
                </a:lnTo>
                <a:lnTo>
                  <a:pt x="610" y="532"/>
                </a:lnTo>
                <a:lnTo>
                  <a:pt x="610" y="532"/>
                </a:lnTo>
                <a:lnTo>
                  <a:pt x="612" y="532"/>
                </a:lnTo>
                <a:lnTo>
                  <a:pt x="612" y="532"/>
                </a:lnTo>
                <a:lnTo>
                  <a:pt x="614" y="534"/>
                </a:lnTo>
                <a:lnTo>
                  <a:pt x="614" y="534"/>
                </a:lnTo>
                <a:lnTo>
                  <a:pt x="614" y="534"/>
                </a:lnTo>
                <a:lnTo>
                  <a:pt x="614" y="532"/>
                </a:lnTo>
                <a:lnTo>
                  <a:pt x="612" y="532"/>
                </a:lnTo>
                <a:lnTo>
                  <a:pt x="612" y="532"/>
                </a:lnTo>
                <a:lnTo>
                  <a:pt x="612" y="532"/>
                </a:lnTo>
                <a:lnTo>
                  <a:pt x="612" y="532"/>
                </a:lnTo>
                <a:lnTo>
                  <a:pt x="610" y="530"/>
                </a:lnTo>
                <a:lnTo>
                  <a:pt x="610" y="530"/>
                </a:lnTo>
                <a:lnTo>
                  <a:pt x="610" y="530"/>
                </a:lnTo>
                <a:lnTo>
                  <a:pt x="610" y="530"/>
                </a:lnTo>
                <a:lnTo>
                  <a:pt x="608" y="530"/>
                </a:lnTo>
                <a:lnTo>
                  <a:pt x="608" y="530"/>
                </a:lnTo>
                <a:lnTo>
                  <a:pt x="606" y="530"/>
                </a:lnTo>
                <a:lnTo>
                  <a:pt x="606" y="528"/>
                </a:lnTo>
                <a:lnTo>
                  <a:pt x="606" y="526"/>
                </a:lnTo>
                <a:lnTo>
                  <a:pt x="606" y="526"/>
                </a:lnTo>
                <a:lnTo>
                  <a:pt x="606" y="526"/>
                </a:lnTo>
                <a:lnTo>
                  <a:pt x="606" y="526"/>
                </a:lnTo>
                <a:lnTo>
                  <a:pt x="608" y="526"/>
                </a:lnTo>
                <a:lnTo>
                  <a:pt x="608" y="526"/>
                </a:lnTo>
                <a:lnTo>
                  <a:pt x="608" y="526"/>
                </a:lnTo>
                <a:lnTo>
                  <a:pt x="608" y="526"/>
                </a:lnTo>
                <a:lnTo>
                  <a:pt x="610" y="526"/>
                </a:lnTo>
                <a:lnTo>
                  <a:pt x="608" y="526"/>
                </a:lnTo>
                <a:lnTo>
                  <a:pt x="608" y="526"/>
                </a:lnTo>
                <a:lnTo>
                  <a:pt x="608" y="526"/>
                </a:lnTo>
                <a:lnTo>
                  <a:pt x="606" y="526"/>
                </a:lnTo>
                <a:lnTo>
                  <a:pt x="606" y="522"/>
                </a:lnTo>
                <a:lnTo>
                  <a:pt x="606" y="522"/>
                </a:lnTo>
                <a:lnTo>
                  <a:pt x="606" y="522"/>
                </a:lnTo>
                <a:lnTo>
                  <a:pt x="606" y="522"/>
                </a:lnTo>
                <a:lnTo>
                  <a:pt x="606" y="522"/>
                </a:lnTo>
                <a:lnTo>
                  <a:pt x="606" y="522"/>
                </a:lnTo>
                <a:lnTo>
                  <a:pt x="606" y="522"/>
                </a:lnTo>
                <a:lnTo>
                  <a:pt x="608" y="522"/>
                </a:lnTo>
                <a:lnTo>
                  <a:pt x="608" y="522"/>
                </a:lnTo>
                <a:lnTo>
                  <a:pt x="608" y="522"/>
                </a:lnTo>
                <a:lnTo>
                  <a:pt x="606" y="522"/>
                </a:lnTo>
                <a:lnTo>
                  <a:pt x="604" y="522"/>
                </a:lnTo>
                <a:lnTo>
                  <a:pt x="604" y="522"/>
                </a:lnTo>
                <a:lnTo>
                  <a:pt x="606" y="524"/>
                </a:lnTo>
                <a:lnTo>
                  <a:pt x="606" y="526"/>
                </a:lnTo>
                <a:lnTo>
                  <a:pt x="606" y="526"/>
                </a:lnTo>
                <a:lnTo>
                  <a:pt x="606" y="528"/>
                </a:lnTo>
                <a:lnTo>
                  <a:pt x="606" y="530"/>
                </a:lnTo>
                <a:lnTo>
                  <a:pt x="606" y="530"/>
                </a:lnTo>
                <a:lnTo>
                  <a:pt x="606" y="530"/>
                </a:lnTo>
                <a:lnTo>
                  <a:pt x="606" y="530"/>
                </a:lnTo>
                <a:lnTo>
                  <a:pt x="604" y="528"/>
                </a:lnTo>
                <a:lnTo>
                  <a:pt x="602" y="526"/>
                </a:lnTo>
                <a:lnTo>
                  <a:pt x="602" y="524"/>
                </a:lnTo>
                <a:lnTo>
                  <a:pt x="600" y="520"/>
                </a:lnTo>
                <a:lnTo>
                  <a:pt x="600" y="520"/>
                </a:lnTo>
                <a:lnTo>
                  <a:pt x="598" y="520"/>
                </a:lnTo>
                <a:lnTo>
                  <a:pt x="598" y="518"/>
                </a:lnTo>
                <a:lnTo>
                  <a:pt x="598" y="518"/>
                </a:lnTo>
                <a:lnTo>
                  <a:pt x="598" y="518"/>
                </a:lnTo>
                <a:lnTo>
                  <a:pt x="598" y="516"/>
                </a:lnTo>
                <a:lnTo>
                  <a:pt x="600" y="518"/>
                </a:lnTo>
                <a:lnTo>
                  <a:pt x="600" y="518"/>
                </a:lnTo>
                <a:lnTo>
                  <a:pt x="600" y="518"/>
                </a:lnTo>
                <a:lnTo>
                  <a:pt x="600" y="516"/>
                </a:lnTo>
                <a:lnTo>
                  <a:pt x="600" y="516"/>
                </a:lnTo>
                <a:lnTo>
                  <a:pt x="602" y="516"/>
                </a:lnTo>
                <a:lnTo>
                  <a:pt x="602" y="518"/>
                </a:lnTo>
                <a:lnTo>
                  <a:pt x="602" y="516"/>
                </a:lnTo>
                <a:lnTo>
                  <a:pt x="602" y="516"/>
                </a:lnTo>
                <a:lnTo>
                  <a:pt x="602" y="516"/>
                </a:lnTo>
                <a:lnTo>
                  <a:pt x="600" y="516"/>
                </a:lnTo>
                <a:lnTo>
                  <a:pt x="600" y="516"/>
                </a:lnTo>
                <a:lnTo>
                  <a:pt x="600" y="516"/>
                </a:lnTo>
                <a:lnTo>
                  <a:pt x="600" y="516"/>
                </a:lnTo>
                <a:lnTo>
                  <a:pt x="600" y="516"/>
                </a:lnTo>
                <a:lnTo>
                  <a:pt x="598" y="516"/>
                </a:lnTo>
                <a:lnTo>
                  <a:pt x="598" y="514"/>
                </a:lnTo>
                <a:lnTo>
                  <a:pt x="598" y="514"/>
                </a:lnTo>
                <a:lnTo>
                  <a:pt x="598" y="514"/>
                </a:lnTo>
                <a:lnTo>
                  <a:pt x="600" y="512"/>
                </a:lnTo>
                <a:lnTo>
                  <a:pt x="600" y="514"/>
                </a:lnTo>
                <a:lnTo>
                  <a:pt x="602" y="514"/>
                </a:lnTo>
                <a:lnTo>
                  <a:pt x="602" y="514"/>
                </a:lnTo>
                <a:lnTo>
                  <a:pt x="602" y="512"/>
                </a:lnTo>
                <a:lnTo>
                  <a:pt x="600" y="512"/>
                </a:lnTo>
                <a:lnTo>
                  <a:pt x="600" y="512"/>
                </a:lnTo>
                <a:lnTo>
                  <a:pt x="600" y="510"/>
                </a:lnTo>
                <a:lnTo>
                  <a:pt x="598" y="510"/>
                </a:lnTo>
                <a:lnTo>
                  <a:pt x="598" y="510"/>
                </a:lnTo>
                <a:lnTo>
                  <a:pt x="598" y="510"/>
                </a:lnTo>
                <a:lnTo>
                  <a:pt x="600" y="510"/>
                </a:lnTo>
                <a:lnTo>
                  <a:pt x="598" y="510"/>
                </a:lnTo>
                <a:lnTo>
                  <a:pt x="596" y="508"/>
                </a:lnTo>
                <a:lnTo>
                  <a:pt x="594" y="508"/>
                </a:lnTo>
                <a:lnTo>
                  <a:pt x="592" y="506"/>
                </a:lnTo>
                <a:lnTo>
                  <a:pt x="592" y="506"/>
                </a:lnTo>
                <a:lnTo>
                  <a:pt x="592" y="506"/>
                </a:lnTo>
                <a:lnTo>
                  <a:pt x="590" y="506"/>
                </a:lnTo>
                <a:lnTo>
                  <a:pt x="590" y="506"/>
                </a:lnTo>
                <a:lnTo>
                  <a:pt x="592" y="504"/>
                </a:lnTo>
                <a:lnTo>
                  <a:pt x="594" y="504"/>
                </a:lnTo>
                <a:lnTo>
                  <a:pt x="594" y="506"/>
                </a:lnTo>
                <a:lnTo>
                  <a:pt x="594" y="506"/>
                </a:lnTo>
                <a:lnTo>
                  <a:pt x="596" y="506"/>
                </a:lnTo>
                <a:lnTo>
                  <a:pt x="596" y="506"/>
                </a:lnTo>
                <a:lnTo>
                  <a:pt x="596" y="508"/>
                </a:lnTo>
                <a:lnTo>
                  <a:pt x="596" y="508"/>
                </a:lnTo>
                <a:lnTo>
                  <a:pt x="598" y="508"/>
                </a:lnTo>
                <a:lnTo>
                  <a:pt x="598" y="508"/>
                </a:lnTo>
                <a:lnTo>
                  <a:pt x="596" y="506"/>
                </a:lnTo>
                <a:lnTo>
                  <a:pt x="594" y="506"/>
                </a:lnTo>
                <a:lnTo>
                  <a:pt x="594" y="506"/>
                </a:lnTo>
                <a:lnTo>
                  <a:pt x="594" y="504"/>
                </a:lnTo>
                <a:lnTo>
                  <a:pt x="596" y="504"/>
                </a:lnTo>
                <a:lnTo>
                  <a:pt x="598" y="504"/>
                </a:lnTo>
                <a:lnTo>
                  <a:pt x="598" y="506"/>
                </a:lnTo>
                <a:lnTo>
                  <a:pt x="598" y="506"/>
                </a:lnTo>
                <a:lnTo>
                  <a:pt x="600" y="506"/>
                </a:lnTo>
                <a:lnTo>
                  <a:pt x="602" y="506"/>
                </a:lnTo>
                <a:lnTo>
                  <a:pt x="602" y="506"/>
                </a:lnTo>
                <a:lnTo>
                  <a:pt x="606" y="508"/>
                </a:lnTo>
                <a:lnTo>
                  <a:pt x="606" y="508"/>
                </a:lnTo>
                <a:lnTo>
                  <a:pt x="606" y="510"/>
                </a:lnTo>
                <a:lnTo>
                  <a:pt x="606" y="508"/>
                </a:lnTo>
                <a:lnTo>
                  <a:pt x="606" y="508"/>
                </a:lnTo>
                <a:lnTo>
                  <a:pt x="608" y="508"/>
                </a:lnTo>
                <a:lnTo>
                  <a:pt x="608" y="508"/>
                </a:lnTo>
                <a:lnTo>
                  <a:pt x="608" y="508"/>
                </a:lnTo>
                <a:lnTo>
                  <a:pt x="608" y="508"/>
                </a:lnTo>
                <a:lnTo>
                  <a:pt x="608" y="508"/>
                </a:lnTo>
                <a:lnTo>
                  <a:pt x="610" y="508"/>
                </a:lnTo>
                <a:lnTo>
                  <a:pt x="610" y="508"/>
                </a:lnTo>
                <a:lnTo>
                  <a:pt x="608" y="506"/>
                </a:lnTo>
                <a:lnTo>
                  <a:pt x="608" y="506"/>
                </a:lnTo>
                <a:lnTo>
                  <a:pt x="608" y="506"/>
                </a:lnTo>
                <a:lnTo>
                  <a:pt x="608" y="508"/>
                </a:lnTo>
                <a:lnTo>
                  <a:pt x="608" y="508"/>
                </a:lnTo>
                <a:lnTo>
                  <a:pt x="608" y="508"/>
                </a:lnTo>
                <a:lnTo>
                  <a:pt x="608" y="508"/>
                </a:lnTo>
                <a:lnTo>
                  <a:pt x="608" y="508"/>
                </a:lnTo>
                <a:lnTo>
                  <a:pt x="606" y="508"/>
                </a:lnTo>
                <a:lnTo>
                  <a:pt x="604" y="506"/>
                </a:lnTo>
                <a:lnTo>
                  <a:pt x="604" y="504"/>
                </a:lnTo>
                <a:lnTo>
                  <a:pt x="602" y="504"/>
                </a:lnTo>
                <a:lnTo>
                  <a:pt x="604" y="504"/>
                </a:lnTo>
                <a:lnTo>
                  <a:pt x="604" y="504"/>
                </a:lnTo>
                <a:lnTo>
                  <a:pt x="604" y="504"/>
                </a:lnTo>
                <a:lnTo>
                  <a:pt x="606" y="504"/>
                </a:lnTo>
                <a:lnTo>
                  <a:pt x="606" y="504"/>
                </a:lnTo>
                <a:lnTo>
                  <a:pt x="606" y="504"/>
                </a:lnTo>
                <a:lnTo>
                  <a:pt x="608" y="506"/>
                </a:lnTo>
                <a:lnTo>
                  <a:pt x="608" y="504"/>
                </a:lnTo>
                <a:lnTo>
                  <a:pt x="608" y="504"/>
                </a:lnTo>
                <a:lnTo>
                  <a:pt x="606" y="504"/>
                </a:lnTo>
                <a:lnTo>
                  <a:pt x="606" y="504"/>
                </a:lnTo>
                <a:lnTo>
                  <a:pt x="606" y="504"/>
                </a:lnTo>
                <a:lnTo>
                  <a:pt x="606" y="504"/>
                </a:lnTo>
                <a:lnTo>
                  <a:pt x="604" y="504"/>
                </a:lnTo>
                <a:lnTo>
                  <a:pt x="602" y="502"/>
                </a:lnTo>
                <a:lnTo>
                  <a:pt x="600" y="500"/>
                </a:lnTo>
                <a:lnTo>
                  <a:pt x="600" y="500"/>
                </a:lnTo>
                <a:lnTo>
                  <a:pt x="600" y="500"/>
                </a:lnTo>
                <a:lnTo>
                  <a:pt x="600" y="500"/>
                </a:lnTo>
                <a:lnTo>
                  <a:pt x="602" y="500"/>
                </a:lnTo>
                <a:lnTo>
                  <a:pt x="600" y="498"/>
                </a:lnTo>
                <a:lnTo>
                  <a:pt x="600" y="498"/>
                </a:lnTo>
                <a:lnTo>
                  <a:pt x="600" y="498"/>
                </a:lnTo>
                <a:lnTo>
                  <a:pt x="600" y="498"/>
                </a:lnTo>
                <a:lnTo>
                  <a:pt x="600" y="500"/>
                </a:lnTo>
                <a:lnTo>
                  <a:pt x="600" y="502"/>
                </a:lnTo>
                <a:lnTo>
                  <a:pt x="600" y="502"/>
                </a:lnTo>
                <a:lnTo>
                  <a:pt x="600" y="502"/>
                </a:lnTo>
                <a:lnTo>
                  <a:pt x="598" y="502"/>
                </a:lnTo>
                <a:lnTo>
                  <a:pt x="598" y="502"/>
                </a:lnTo>
                <a:lnTo>
                  <a:pt x="598" y="502"/>
                </a:lnTo>
                <a:lnTo>
                  <a:pt x="596" y="502"/>
                </a:lnTo>
                <a:lnTo>
                  <a:pt x="596" y="502"/>
                </a:lnTo>
                <a:lnTo>
                  <a:pt x="596" y="502"/>
                </a:lnTo>
                <a:lnTo>
                  <a:pt x="594" y="502"/>
                </a:lnTo>
                <a:lnTo>
                  <a:pt x="592" y="500"/>
                </a:lnTo>
                <a:lnTo>
                  <a:pt x="592" y="502"/>
                </a:lnTo>
                <a:lnTo>
                  <a:pt x="592" y="502"/>
                </a:lnTo>
                <a:lnTo>
                  <a:pt x="590" y="502"/>
                </a:lnTo>
                <a:lnTo>
                  <a:pt x="590" y="502"/>
                </a:lnTo>
                <a:lnTo>
                  <a:pt x="590" y="502"/>
                </a:lnTo>
                <a:lnTo>
                  <a:pt x="588" y="500"/>
                </a:lnTo>
                <a:lnTo>
                  <a:pt x="588" y="500"/>
                </a:lnTo>
                <a:lnTo>
                  <a:pt x="588" y="498"/>
                </a:lnTo>
                <a:lnTo>
                  <a:pt x="588" y="498"/>
                </a:lnTo>
                <a:lnTo>
                  <a:pt x="590" y="498"/>
                </a:lnTo>
                <a:lnTo>
                  <a:pt x="590" y="498"/>
                </a:lnTo>
                <a:lnTo>
                  <a:pt x="590" y="498"/>
                </a:lnTo>
                <a:lnTo>
                  <a:pt x="592" y="498"/>
                </a:lnTo>
                <a:lnTo>
                  <a:pt x="592" y="500"/>
                </a:lnTo>
                <a:lnTo>
                  <a:pt x="594" y="500"/>
                </a:lnTo>
                <a:lnTo>
                  <a:pt x="594" y="500"/>
                </a:lnTo>
                <a:lnTo>
                  <a:pt x="594" y="502"/>
                </a:lnTo>
                <a:lnTo>
                  <a:pt x="594" y="502"/>
                </a:lnTo>
                <a:lnTo>
                  <a:pt x="596" y="500"/>
                </a:lnTo>
                <a:lnTo>
                  <a:pt x="594" y="502"/>
                </a:lnTo>
                <a:lnTo>
                  <a:pt x="594" y="500"/>
                </a:lnTo>
                <a:lnTo>
                  <a:pt x="594" y="500"/>
                </a:lnTo>
                <a:lnTo>
                  <a:pt x="594" y="500"/>
                </a:lnTo>
                <a:lnTo>
                  <a:pt x="594" y="500"/>
                </a:lnTo>
                <a:lnTo>
                  <a:pt x="594" y="498"/>
                </a:lnTo>
                <a:lnTo>
                  <a:pt x="596" y="500"/>
                </a:lnTo>
                <a:lnTo>
                  <a:pt x="596" y="500"/>
                </a:lnTo>
                <a:lnTo>
                  <a:pt x="596" y="498"/>
                </a:lnTo>
                <a:lnTo>
                  <a:pt x="596" y="498"/>
                </a:lnTo>
                <a:lnTo>
                  <a:pt x="594" y="498"/>
                </a:lnTo>
                <a:lnTo>
                  <a:pt x="594" y="498"/>
                </a:lnTo>
                <a:lnTo>
                  <a:pt x="592" y="498"/>
                </a:lnTo>
                <a:lnTo>
                  <a:pt x="592" y="498"/>
                </a:lnTo>
                <a:lnTo>
                  <a:pt x="588" y="496"/>
                </a:lnTo>
                <a:lnTo>
                  <a:pt x="588" y="496"/>
                </a:lnTo>
                <a:lnTo>
                  <a:pt x="588" y="494"/>
                </a:lnTo>
                <a:lnTo>
                  <a:pt x="590" y="494"/>
                </a:lnTo>
                <a:lnTo>
                  <a:pt x="590" y="494"/>
                </a:lnTo>
                <a:lnTo>
                  <a:pt x="590" y="492"/>
                </a:lnTo>
                <a:lnTo>
                  <a:pt x="590" y="492"/>
                </a:lnTo>
                <a:lnTo>
                  <a:pt x="592" y="492"/>
                </a:lnTo>
                <a:lnTo>
                  <a:pt x="592" y="492"/>
                </a:lnTo>
                <a:lnTo>
                  <a:pt x="592" y="492"/>
                </a:lnTo>
                <a:lnTo>
                  <a:pt x="592" y="494"/>
                </a:lnTo>
                <a:lnTo>
                  <a:pt x="594" y="494"/>
                </a:lnTo>
                <a:lnTo>
                  <a:pt x="594" y="494"/>
                </a:lnTo>
                <a:lnTo>
                  <a:pt x="594" y="494"/>
                </a:lnTo>
                <a:lnTo>
                  <a:pt x="592" y="494"/>
                </a:lnTo>
                <a:lnTo>
                  <a:pt x="592" y="492"/>
                </a:lnTo>
                <a:lnTo>
                  <a:pt x="592" y="492"/>
                </a:lnTo>
                <a:lnTo>
                  <a:pt x="592" y="492"/>
                </a:lnTo>
                <a:lnTo>
                  <a:pt x="594" y="492"/>
                </a:lnTo>
                <a:lnTo>
                  <a:pt x="594" y="490"/>
                </a:lnTo>
                <a:lnTo>
                  <a:pt x="592" y="488"/>
                </a:lnTo>
                <a:lnTo>
                  <a:pt x="592" y="488"/>
                </a:lnTo>
                <a:lnTo>
                  <a:pt x="592" y="488"/>
                </a:lnTo>
                <a:lnTo>
                  <a:pt x="592" y="488"/>
                </a:lnTo>
                <a:lnTo>
                  <a:pt x="592" y="488"/>
                </a:lnTo>
                <a:lnTo>
                  <a:pt x="590" y="488"/>
                </a:lnTo>
                <a:lnTo>
                  <a:pt x="588" y="486"/>
                </a:lnTo>
                <a:lnTo>
                  <a:pt x="588" y="486"/>
                </a:lnTo>
                <a:lnTo>
                  <a:pt x="588" y="486"/>
                </a:lnTo>
                <a:lnTo>
                  <a:pt x="586" y="486"/>
                </a:lnTo>
                <a:lnTo>
                  <a:pt x="584" y="486"/>
                </a:lnTo>
                <a:lnTo>
                  <a:pt x="584" y="486"/>
                </a:lnTo>
                <a:lnTo>
                  <a:pt x="584" y="486"/>
                </a:lnTo>
                <a:lnTo>
                  <a:pt x="584" y="486"/>
                </a:lnTo>
                <a:lnTo>
                  <a:pt x="586" y="486"/>
                </a:lnTo>
                <a:lnTo>
                  <a:pt x="586" y="488"/>
                </a:lnTo>
                <a:lnTo>
                  <a:pt x="586" y="488"/>
                </a:lnTo>
                <a:lnTo>
                  <a:pt x="586" y="488"/>
                </a:lnTo>
                <a:lnTo>
                  <a:pt x="584" y="488"/>
                </a:lnTo>
                <a:lnTo>
                  <a:pt x="584" y="486"/>
                </a:lnTo>
                <a:lnTo>
                  <a:pt x="580" y="486"/>
                </a:lnTo>
                <a:lnTo>
                  <a:pt x="578" y="484"/>
                </a:lnTo>
                <a:lnTo>
                  <a:pt x="576" y="484"/>
                </a:lnTo>
                <a:lnTo>
                  <a:pt x="576" y="482"/>
                </a:lnTo>
                <a:lnTo>
                  <a:pt x="576" y="482"/>
                </a:lnTo>
                <a:lnTo>
                  <a:pt x="576" y="482"/>
                </a:lnTo>
                <a:lnTo>
                  <a:pt x="578" y="480"/>
                </a:lnTo>
                <a:lnTo>
                  <a:pt x="578" y="480"/>
                </a:lnTo>
                <a:lnTo>
                  <a:pt x="576" y="480"/>
                </a:lnTo>
                <a:lnTo>
                  <a:pt x="576" y="480"/>
                </a:lnTo>
                <a:lnTo>
                  <a:pt x="576" y="482"/>
                </a:lnTo>
                <a:lnTo>
                  <a:pt x="576" y="482"/>
                </a:lnTo>
                <a:lnTo>
                  <a:pt x="576" y="482"/>
                </a:lnTo>
                <a:lnTo>
                  <a:pt x="574" y="484"/>
                </a:lnTo>
                <a:lnTo>
                  <a:pt x="572" y="484"/>
                </a:lnTo>
                <a:lnTo>
                  <a:pt x="572" y="484"/>
                </a:lnTo>
                <a:lnTo>
                  <a:pt x="572" y="484"/>
                </a:lnTo>
                <a:lnTo>
                  <a:pt x="570" y="484"/>
                </a:lnTo>
                <a:lnTo>
                  <a:pt x="570" y="484"/>
                </a:lnTo>
                <a:lnTo>
                  <a:pt x="570" y="486"/>
                </a:lnTo>
                <a:lnTo>
                  <a:pt x="570" y="486"/>
                </a:lnTo>
                <a:lnTo>
                  <a:pt x="570" y="484"/>
                </a:lnTo>
                <a:lnTo>
                  <a:pt x="572" y="484"/>
                </a:lnTo>
                <a:lnTo>
                  <a:pt x="572" y="484"/>
                </a:lnTo>
                <a:lnTo>
                  <a:pt x="572" y="484"/>
                </a:lnTo>
                <a:lnTo>
                  <a:pt x="574" y="486"/>
                </a:lnTo>
                <a:lnTo>
                  <a:pt x="574" y="488"/>
                </a:lnTo>
                <a:lnTo>
                  <a:pt x="574" y="488"/>
                </a:lnTo>
                <a:lnTo>
                  <a:pt x="574" y="488"/>
                </a:lnTo>
                <a:lnTo>
                  <a:pt x="574" y="488"/>
                </a:lnTo>
                <a:lnTo>
                  <a:pt x="574" y="488"/>
                </a:lnTo>
                <a:lnTo>
                  <a:pt x="572" y="488"/>
                </a:lnTo>
                <a:lnTo>
                  <a:pt x="572" y="488"/>
                </a:lnTo>
                <a:lnTo>
                  <a:pt x="570" y="486"/>
                </a:lnTo>
                <a:lnTo>
                  <a:pt x="570" y="486"/>
                </a:lnTo>
                <a:lnTo>
                  <a:pt x="568" y="484"/>
                </a:lnTo>
                <a:lnTo>
                  <a:pt x="568" y="482"/>
                </a:lnTo>
                <a:lnTo>
                  <a:pt x="568" y="482"/>
                </a:lnTo>
                <a:lnTo>
                  <a:pt x="568" y="482"/>
                </a:lnTo>
                <a:lnTo>
                  <a:pt x="570" y="482"/>
                </a:lnTo>
                <a:lnTo>
                  <a:pt x="570" y="482"/>
                </a:lnTo>
                <a:lnTo>
                  <a:pt x="570" y="482"/>
                </a:lnTo>
                <a:lnTo>
                  <a:pt x="570" y="480"/>
                </a:lnTo>
                <a:lnTo>
                  <a:pt x="572" y="480"/>
                </a:lnTo>
                <a:lnTo>
                  <a:pt x="572" y="480"/>
                </a:lnTo>
                <a:lnTo>
                  <a:pt x="572" y="480"/>
                </a:lnTo>
                <a:lnTo>
                  <a:pt x="572" y="478"/>
                </a:lnTo>
                <a:lnTo>
                  <a:pt x="572" y="478"/>
                </a:lnTo>
                <a:lnTo>
                  <a:pt x="574" y="480"/>
                </a:lnTo>
                <a:lnTo>
                  <a:pt x="574" y="480"/>
                </a:lnTo>
                <a:lnTo>
                  <a:pt x="572" y="478"/>
                </a:lnTo>
                <a:lnTo>
                  <a:pt x="572" y="478"/>
                </a:lnTo>
                <a:lnTo>
                  <a:pt x="574" y="476"/>
                </a:lnTo>
                <a:lnTo>
                  <a:pt x="574" y="476"/>
                </a:lnTo>
                <a:lnTo>
                  <a:pt x="576" y="476"/>
                </a:lnTo>
                <a:lnTo>
                  <a:pt x="576" y="474"/>
                </a:lnTo>
                <a:lnTo>
                  <a:pt x="576" y="474"/>
                </a:lnTo>
                <a:lnTo>
                  <a:pt x="576" y="472"/>
                </a:lnTo>
                <a:lnTo>
                  <a:pt x="576" y="470"/>
                </a:lnTo>
                <a:lnTo>
                  <a:pt x="576" y="470"/>
                </a:lnTo>
                <a:lnTo>
                  <a:pt x="580" y="470"/>
                </a:lnTo>
                <a:lnTo>
                  <a:pt x="580" y="470"/>
                </a:lnTo>
                <a:lnTo>
                  <a:pt x="582" y="470"/>
                </a:lnTo>
                <a:lnTo>
                  <a:pt x="582" y="470"/>
                </a:lnTo>
                <a:lnTo>
                  <a:pt x="582" y="470"/>
                </a:lnTo>
                <a:lnTo>
                  <a:pt x="584" y="470"/>
                </a:lnTo>
                <a:lnTo>
                  <a:pt x="584" y="470"/>
                </a:lnTo>
                <a:lnTo>
                  <a:pt x="584" y="470"/>
                </a:lnTo>
                <a:lnTo>
                  <a:pt x="586" y="472"/>
                </a:lnTo>
                <a:lnTo>
                  <a:pt x="586" y="474"/>
                </a:lnTo>
                <a:lnTo>
                  <a:pt x="586" y="474"/>
                </a:lnTo>
                <a:lnTo>
                  <a:pt x="586" y="474"/>
                </a:lnTo>
                <a:lnTo>
                  <a:pt x="586" y="474"/>
                </a:lnTo>
                <a:lnTo>
                  <a:pt x="586" y="474"/>
                </a:lnTo>
                <a:lnTo>
                  <a:pt x="586" y="474"/>
                </a:lnTo>
                <a:lnTo>
                  <a:pt x="586" y="474"/>
                </a:lnTo>
                <a:lnTo>
                  <a:pt x="586" y="474"/>
                </a:lnTo>
                <a:lnTo>
                  <a:pt x="586" y="472"/>
                </a:lnTo>
                <a:lnTo>
                  <a:pt x="586" y="472"/>
                </a:lnTo>
                <a:lnTo>
                  <a:pt x="586" y="472"/>
                </a:lnTo>
                <a:lnTo>
                  <a:pt x="588" y="474"/>
                </a:lnTo>
                <a:lnTo>
                  <a:pt x="588" y="474"/>
                </a:lnTo>
                <a:lnTo>
                  <a:pt x="588" y="474"/>
                </a:lnTo>
                <a:lnTo>
                  <a:pt x="588" y="474"/>
                </a:lnTo>
                <a:lnTo>
                  <a:pt x="588" y="474"/>
                </a:lnTo>
                <a:lnTo>
                  <a:pt x="588" y="476"/>
                </a:lnTo>
                <a:lnTo>
                  <a:pt x="586" y="476"/>
                </a:lnTo>
                <a:lnTo>
                  <a:pt x="586" y="476"/>
                </a:lnTo>
                <a:lnTo>
                  <a:pt x="586" y="476"/>
                </a:lnTo>
                <a:lnTo>
                  <a:pt x="584" y="476"/>
                </a:lnTo>
                <a:lnTo>
                  <a:pt x="584" y="476"/>
                </a:lnTo>
                <a:lnTo>
                  <a:pt x="584" y="476"/>
                </a:lnTo>
                <a:lnTo>
                  <a:pt x="582" y="476"/>
                </a:lnTo>
                <a:lnTo>
                  <a:pt x="582" y="476"/>
                </a:lnTo>
                <a:lnTo>
                  <a:pt x="582" y="476"/>
                </a:lnTo>
                <a:lnTo>
                  <a:pt x="582" y="476"/>
                </a:lnTo>
                <a:lnTo>
                  <a:pt x="584" y="476"/>
                </a:lnTo>
                <a:lnTo>
                  <a:pt x="584" y="476"/>
                </a:lnTo>
                <a:lnTo>
                  <a:pt x="584" y="476"/>
                </a:lnTo>
                <a:lnTo>
                  <a:pt x="586" y="476"/>
                </a:lnTo>
                <a:lnTo>
                  <a:pt x="586" y="476"/>
                </a:lnTo>
                <a:lnTo>
                  <a:pt x="586" y="476"/>
                </a:lnTo>
                <a:lnTo>
                  <a:pt x="588" y="476"/>
                </a:lnTo>
                <a:lnTo>
                  <a:pt x="588" y="476"/>
                </a:lnTo>
                <a:lnTo>
                  <a:pt x="588" y="478"/>
                </a:lnTo>
                <a:lnTo>
                  <a:pt x="590" y="478"/>
                </a:lnTo>
                <a:lnTo>
                  <a:pt x="590" y="478"/>
                </a:lnTo>
                <a:lnTo>
                  <a:pt x="590" y="478"/>
                </a:lnTo>
                <a:lnTo>
                  <a:pt x="590" y="478"/>
                </a:lnTo>
                <a:lnTo>
                  <a:pt x="590" y="478"/>
                </a:lnTo>
                <a:lnTo>
                  <a:pt x="590" y="478"/>
                </a:lnTo>
                <a:lnTo>
                  <a:pt x="590" y="478"/>
                </a:lnTo>
                <a:lnTo>
                  <a:pt x="588" y="476"/>
                </a:lnTo>
                <a:lnTo>
                  <a:pt x="588" y="476"/>
                </a:lnTo>
                <a:lnTo>
                  <a:pt x="588" y="474"/>
                </a:lnTo>
                <a:lnTo>
                  <a:pt x="588" y="474"/>
                </a:lnTo>
                <a:lnTo>
                  <a:pt x="592" y="476"/>
                </a:lnTo>
                <a:lnTo>
                  <a:pt x="592" y="478"/>
                </a:lnTo>
                <a:lnTo>
                  <a:pt x="592" y="478"/>
                </a:lnTo>
                <a:lnTo>
                  <a:pt x="592" y="478"/>
                </a:lnTo>
                <a:lnTo>
                  <a:pt x="592" y="478"/>
                </a:lnTo>
                <a:lnTo>
                  <a:pt x="590" y="480"/>
                </a:lnTo>
                <a:lnTo>
                  <a:pt x="590" y="480"/>
                </a:lnTo>
                <a:lnTo>
                  <a:pt x="590" y="482"/>
                </a:lnTo>
                <a:lnTo>
                  <a:pt x="592" y="482"/>
                </a:lnTo>
                <a:lnTo>
                  <a:pt x="592" y="482"/>
                </a:lnTo>
                <a:lnTo>
                  <a:pt x="592" y="482"/>
                </a:lnTo>
                <a:lnTo>
                  <a:pt x="592" y="482"/>
                </a:lnTo>
                <a:lnTo>
                  <a:pt x="592" y="480"/>
                </a:lnTo>
                <a:lnTo>
                  <a:pt x="592" y="480"/>
                </a:lnTo>
                <a:lnTo>
                  <a:pt x="592" y="480"/>
                </a:lnTo>
                <a:lnTo>
                  <a:pt x="592" y="478"/>
                </a:lnTo>
                <a:lnTo>
                  <a:pt x="594" y="478"/>
                </a:lnTo>
                <a:lnTo>
                  <a:pt x="594" y="476"/>
                </a:lnTo>
                <a:lnTo>
                  <a:pt x="594" y="474"/>
                </a:lnTo>
                <a:lnTo>
                  <a:pt x="594" y="474"/>
                </a:lnTo>
                <a:lnTo>
                  <a:pt x="594" y="476"/>
                </a:lnTo>
                <a:lnTo>
                  <a:pt x="594" y="476"/>
                </a:lnTo>
                <a:lnTo>
                  <a:pt x="594" y="476"/>
                </a:lnTo>
                <a:lnTo>
                  <a:pt x="594" y="478"/>
                </a:lnTo>
                <a:lnTo>
                  <a:pt x="594" y="478"/>
                </a:lnTo>
                <a:lnTo>
                  <a:pt x="592" y="478"/>
                </a:lnTo>
                <a:lnTo>
                  <a:pt x="592" y="476"/>
                </a:lnTo>
                <a:lnTo>
                  <a:pt x="592" y="476"/>
                </a:lnTo>
                <a:lnTo>
                  <a:pt x="592" y="476"/>
                </a:lnTo>
                <a:lnTo>
                  <a:pt x="592" y="476"/>
                </a:lnTo>
                <a:lnTo>
                  <a:pt x="592" y="476"/>
                </a:lnTo>
                <a:lnTo>
                  <a:pt x="592" y="474"/>
                </a:lnTo>
                <a:lnTo>
                  <a:pt x="592" y="474"/>
                </a:lnTo>
                <a:lnTo>
                  <a:pt x="592" y="472"/>
                </a:lnTo>
                <a:lnTo>
                  <a:pt x="590" y="472"/>
                </a:lnTo>
                <a:lnTo>
                  <a:pt x="592" y="470"/>
                </a:lnTo>
                <a:lnTo>
                  <a:pt x="592" y="468"/>
                </a:lnTo>
                <a:lnTo>
                  <a:pt x="592" y="468"/>
                </a:lnTo>
                <a:lnTo>
                  <a:pt x="592" y="468"/>
                </a:lnTo>
                <a:lnTo>
                  <a:pt x="594" y="468"/>
                </a:lnTo>
                <a:lnTo>
                  <a:pt x="594" y="468"/>
                </a:lnTo>
                <a:lnTo>
                  <a:pt x="594" y="468"/>
                </a:lnTo>
                <a:lnTo>
                  <a:pt x="594" y="468"/>
                </a:lnTo>
                <a:lnTo>
                  <a:pt x="596" y="468"/>
                </a:lnTo>
                <a:lnTo>
                  <a:pt x="596" y="468"/>
                </a:lnTo>
                <a:lnTo>
                  <a:pt x="594" y="466"/>
                </a:lnTo>
                <a:lnTo>
                  <a:pt x="592" y="466"/>
                </a:lnTo>
                <a:lnTo>
                  <a:pt x="592" y="466"/>
                </a:lnTo>
                <a:lnTo>
                  <a:pt x="592" y="468"/>
                </a:lnTo>
                <a:lnTo>
                  <a:pt x="592" y="468"/>
                </a:lnTo>
                <a:lnTo>
                  <a:pt x="592" y="468"/>
                </a:lnTo>
                <a:lnTo>
                  <a:pt x="592" y="468"/>
                </a:lnTo>
                <a:lnTo>
                  <a:pt x="590" y="468"/>
                </a:lnTo>
                <a:lnTo>
                  <a:pt x="590" y="468"/>
                </a:lnTo>
                <a:lnTo>
                  <a:pt x="590" y="464"/>
                </a:lnTo>
                <a:lnTo>
                  <a:pt x="590" y="462"/>
                </a:lnTo>
                <a:lnTo>
                  <a:pt x="592" y="462"/>
                </a:lnTo>
                <a:lnTo>
                  <a:pt x="592" y="462"/>
                </a:lnTo>
                <a:lnTo>
                  <a:pt x="594" y="462"/>
                </a:lnTo>
                <a:lnTo>
                  <a:pt x="594" y="462"/>
                </a:lnTo>
                <a:lnTo>
                  <a:pt x="594" y="462"/>
                </a:lnTo>
                <a:lnTo>
                  <a:pt x="594" y="462"/>
                </a:lnTo>
                <a:lnTo>
                  <a:pt x="596" y="464"/>
                </a:lnTo>
                <a:lnTo>
                  <a:pt x="598" y="464"/>
                </a:lnTo>
                <a:lnTo>
                  <a:pt x="598" y="464"/>
                </a:lnTo>
                <a:lnTo>
                  <a:pt x="598" y="464"/>
                </a:lnTo>
                <a:lnTo>
                  <a:pt x="598" y="464"/>
                </a:lnTo>
                <a:lnTo>
                  <a:pt x="598" y="462"/>
                </a:lnTo>
                <a:lnTo>
                  <a:pt x="598" y="462"/>
                </a:lnTo>
                <a:lnTo>
                  <a:pt x="598" y="462"/>
                </a:lnTo>
                <a:lnTo>
                  <a:pt x="598" y="462"/>
                </a:lnTo>
                <a:lnTo>
                  <a:pt x="596" y="462"/>
                </a:lnTo>
                <a:lnTo>
                  <a:pt x="594" y="462"/>
                </a:lnTo>
                <a:lnTo>
                  <a:pt x="594" y="462"/>
                </a:lnTo>
                <a:lnTo>
                  <a:pt x="592" y="460"/>
                </a:lnTo>
                <a:lnTo>
                  <a:pt x="592" y="460"/>
                </a:lnTo>
                <a:lnTo>
                  <a:pt x="592" y="460"/>
                </a:lnTo>
                <a:lnTo>
                  <a:pt x="592" y="460"/>
                </a:lnTo>
                <a:lnTo>
                  <a:pt x="592" y="462"/>
                </a:lnTo>
                <a:lnTo>
                  <a:pt x="590" y="462"/>
                </a:lnTo>
                <a:lnTo>
                  <a:pt x="590" y="462"/>
                </a:lnTo>
                <a:lnTo>
                  <a:pt x="590" y="460"/>
                </a:lnTo>
                <a:lnTo>
                  <a:pt x="590" y="460"/>
                </a:lnTo>
                <a:lnTo>
                  <a:pt x="590" y="460"/>
                </a:lnTo>
                <a:lnTo>
                  <a:pt x="590" y="460"/>
                </a:lnTo>
                <a:lnTo>
                  <a:pt x="590" y="460"/>
                </a:lnTo>
                <a:lnTo>
                  <a:pt x="590" y="460"/>
                </a:lnTo>
                <a:lnTo>
                  <a:pt x="590" y="460"/>
                </a:lnTo>
                <a:lnTo>
                  <a:pt x="590" y="458"/>
                </a:lnTo>
                <a:lnTo>
                  <a:pt x="590" y="458"/>
                </a:lnTo>
                <a:lnTo>
                  <a:pt x="590" y="458"/>
                </a:lnTo>
                <a:lnTo>
                  <a:pt x="588" y="456"/>
                </a:lnTo>
                <a:lnTo>
                  <a:pt x="588" y="456"/>
                </a:lnTo>
                <a:lnTo>
                  <a:pt x="588" y="456"/>
                </a:lnTo>
                <a:lnTo>
                  <a:pt x="590" y="456"/>
                </a:lnTo>
                <a:lnTo>
                  <a:pt x="590" y="456"/>
                </a:lnTo>
                <a:lnTo>
                  <a:pt x="590" y="456"/>
                </a:lnTo>
                <a:lnTo>
                  <a:pt x="590" y="456"/>
                </a:lnTo>
                <a:lnTo>
                  <a:pt x="590" y="456"/>
                </a:lnTo>
                <a:lnTo>
                  <a:pt x="592" y="456"/>
                </a:lnTo>
                <a:lnTo>
                  <a:pt x="594" y="454"/>
                </a:lnTo>
                <a:lnTo>
                  <a:pt x="594" y="454"/>
                </a:lnTo>
                <a:lnTo>
                  <a:pt x="596" y="452"/>
                </a:lnTo>
                <a:lnTo>
                  <a:pt x="596" y="452"/>
                </a:lnTo>
                <a:lnTo>
                  <a:pt x="596" y="450"/>
                </a:lnTo>
                <a:lnTo>
                  <a:pt x="596" y="448"/>
                </a:lnTo>
                <a:lnTo>
                  <a:pt x="596" y="446"/>
                </a:lnTo>
                <a:lnTo>
                  <a:pt x="596" y="446"/>
                </a:lnTo>
                <a:lnTo>
                  <a:pt x="594" y="448"/>
                </a:lnTo>
                <a:lnTo>
                  <a:pt x="592" y="446"/>
                </a:lnTo>
                <a:lnTo>
                  <a:pt x="592" y="446"/>
                </a:lnTo>
                <a:lnTo>
                  <a:pt x="590" y="446"/>
                </a:lnTo>
                <a:lnTo>
                  <a:pt x="590" y="444"/>
                </a:lnTo>
                <a:lnTo>
                  <a:pt x="588" y="444"/>
                </a:lnTo>
                <a:lnTo>
                  <a:pt x="588" y="444"/>
                </a:lnTo>
                <a:lnTo>
                  <a:pt x="588" y="444"/>
                </a:lnTo>
                <a:lnTo>
                  <a:pt x="588" y="444"/>
                </a:lnTo>
                <a:lnTo>
                  <a:pt x="586" y="442"/>
                </a:lnTo>
                <a:lnTo>
                  <a:pt x="586" y="442"/>
                </a:lnTo>
                <a:lnTo>
                  <a:pt x="586" y="442"/>
                </a:lnTo>
                <a:lnTo>
                  <a:pt x="586" y="440"/>
                </a:lnTo>
                <a:lnTo>
                  <a:pt x="586" y="440"/>
                </a:lnTo>
                <a:lnTo>
                  <a:pt x="586" y="440"/>
                </a:lnTo>
                <a:lnTo>
                  <a:pt x="586" y="438"/>
                </a:lnTo>
                <a:lnTo>
                  <a:pt x="586" y="436"/>
                </a:lnTo>
                <a:lnTo>
                  <a:pt x="588" y="436"/>
                </a:lnTo>
                <a:lnTo>
                  <a:pt x="588" y="436"/>
                </a:lnTo>
                <a:lnTo>
                  <a:pt x="588" y="436"/>
                </a:lnTo>
                <a:lnTo>
                  <a:pt x="588" y="436"/>
                </a:lnTo>
                <a:lnTo>
                  <a:pt x="588" y="436"/>
                </a:lnTo>
                <a:lnTo>
                  <a:pt x="588" y="436"/>
                </a:lnTo>
                <a:lnTo>
                  <a:pt x="588" y="436"/>
                </a:lnTo>
                <a:lnTo>
                  <a:pt x="588" y="436"/>
                </a:lnTo>
                <a:lnTo>
                  <a:pt x="586" y="436"/>
                </a:lnTo>
                <a:lnTo>
                  <a:pt x="586" y="434"/>
                </a:lnTo>
                <a:lnTo>
                  <a:pt x="586" y="434"/>
                </a:lnTo>
                <a:lnTo>
                  <a:pt x="584" y="432"/>
                </a:lnTo>
                <a:lnTo>
                  <a:pt x="584" y="430"/>
                </a:lnTo>
                <a:lnTo>
                  <a:pt x="584" y="428"/>
                </a:lnTo>
                <a:lnTo>
                  <a:pt x="584" y="428"/>
                </a:lnTo>
                <a:lnTo>
                  <a:pt x="584" y="428"/>
                </a:lnTo>
                <a:lnTo>
                  <a:pt x="584" y="428"/>
                </a:lnTo>
                <a:lnTo>
                  <a:pt x="584" y="428"/>
                </a:lnTo>
                <a:lnTo>
                  <a:pt x="584" y="428"/>
                </a:lnTo>
                <a:lnTo>
                  <a:pt x="586" y="428"/>
                </a:lnTo>
                <a:lnTo>
                  <a:pt x="584" y="426"/>
                </a:lnTo>
                <a:lnTo>
                  <a:pt x="584" y="426"/>
                </a:lnTo>
                <a:lnTo>
                  <a:pt x="584" y="426"/>
                </a:lnTo>
                <a:lnTo>
                  <a:pt x="584" y="424"/>
                </a:lnTo>
                <a:lnTo>
                  <a:pt x="584" y="424"/>
                </a:lnTo>
                <a:lnTo>
                  <a:pt x="586" y="424"/>
                </a:lnTo>
                <a:lnTo>
                  <a:pt x="586" y="424"/>
                </a:lnTo>
                <a:lnTo>
                  <a:pt x="586" y="422"/>
                </a:lnTo>
                <a:lnTo>
                  <a:pt x="584" y="422"/>
                </a:lnTo>
                <a:lnTo>
                  <a:pt x="584" y="422"/>
                </a:lnTo>
                <a:lnTo>
                  <a:pt x="584" y="420"/>
                </a:lnTo>
                <a:lnTo>
                  <a:pt x="584" y="420"/>
                </a:lnTo>
                <a:lnTo>
                  <a:pt x="584" y="420"/>
                </a:lnTo>
                <a:lnTo>
                  <a:pt x="582" y="418"/>
                </a:lnTo>
                <a:lnTo>
                  <a:pt x="582" y="416"/>
                </a:lnTo>
                <a:lnTo>
                  <a:pt x="582" y="416"/>
                </a:lnTo>
                <a:lnTo>
                  <a:pt x="582" y="416"/>
                </a:lnTo>
                <a:lnTo>
                  <a:pt x="584" y="416"/>
                </a:lnTo>
                <a:lnTo>
                  <a:pt x="584" y="416"/>
                </a:lnTo>
                <a:lnTo>
                  <a:pt x="584" y="416"/>
                </a:lnTo>
                <a:lnTo>
                  <a:pt x="586" y="416"/>
                </a:lnTo>
                <a:lnTo>
                  <a:pt x="586" y="416"/>
                </a:lnTo>
                <a:lnTo>
                  <a:pt x="586" y="416"/>
                </a:lnTo>
                <a:lnTo>
                  <a:pt x="586" y="416"/>
                </a:lnTo>
                <a:lnTo>
                  <a:pt x="586" y="416"/>
                </a:lnTo>
                <a:lnTo>
                  <a:pt x="584" y="416"/>
                </a:lnTo>
                <a:lnTo>
                  <a:pt x="584" y="414"/>
                </a:lnTo>
                <a:lnTo>
                  <a:pt x="580" y="412"/>
                </a:lnTo>
                <a:lnTo>
                  <a:pt x="582" y="412"/>
                </a:lnTo>
                <a:lnTo>
                  <a:pt x="582" y="410"/>
                </a:lnTo>
                <a:lnTo>
                  <a:pt x="584" y="410"/>
                </a:lnTo>
                <a:lnTo>
                  <a:pt x="584" y="410"/>
                </a:lnTo>
                <a:lnTo>
                  <a:pt x="584" y="410"/>
                </a:lnTo>
                <a:lnTo>
                  <a:pt x="584" y="412"/>
                </a:lnTo>
                <a:lnTo>
                  <a:pt x="586" y="414"/>
                </a:lnTo>
                <a:lnTo>
                  <a:pt x="588" y="414"/>
                </a:lnTo>
                <a:lnTo>
                  <a:pt x="588" y="414"/>
                </a:lnTo>
                <a:lnTo>
                  <a:pt x="586" y="414"/>
                </a:lnTo>
                <a:lnTo>
                  <a:pt x="586" y="410"/>
                </a:lnTo>
                <a:lnTo>
                  <a:pt x="586" y="410"/>
                </a:lnTo>
                <a:lnTo>
                  <a:pt x="584" y="410"/>
                </a:lnTo>
                <a:lnTo>
                  <a:pt x="584" y="408"/>
                </a:lnTo>
                <a:lnTo>
                  <a:pt x="584" y="408"/>
                </a:lnTo>
                <a:lnTo>
                  <a:pt x="584" y="408"/>
                </a:lnTo>
                <a:lnTo>
                  <a:pt x="584" y="408"/>
                </a:lnTo>
                <a:lnTo>
                  <a:pt x="584" y="406"/>
                </a:lnTo>
                <a:lnTo>
                  <a:pt x="584" y="406"/>
                </a:lnTo>
                <a:lnTo>
                  <a:pt x="584" y="406"/>
                </a:lnTo>
                <a:lnTo>
                  <a:pt x="584" y="406"/>
                </a:lnTo>
                <a:lnTo>
                  <a:pt x="582" y="408"/>
                </a:lnTo>
                <a:lnTo>
                  <a:pt x="580" y="408"/>
                </a:lnTo>
                <a:lnTo>
                  <a:pt x="580" y="406"/>
                </a:lnTo>
                <a:lnTo>
                  <a:pt x="578" y="406"/>
                </a:lnTo>
                <a:lnTo>
                  <a:pt x="578" y="406"/>
                </a:lnTo>
                <a:lnTo>
                  <a:pt x="578" y="404"/>
                </a:lnTo>
                <a:lnTo>
                  <a:pt x="580" y="402"/>
                </a:lnTo>
                <a:lnTo>
                  <a:pt x="580" y="402"/>
                </a:lnTo>
                <a:lnTo>
                  <a:pt x="582" y="402"/>
                </a:lnTo>
                <a:lnTo>
                  <a:pt x="582" y="402"/>
                </a:lnTo>
                <a:lnTo>
                  <a:pt x="584" y="402"/>
                </a:lnTo>
                <a:lnTo>
                  <a:pt x="584" y="402"/>
                </a:lnTo>
                <a:lnTo>
                  <a:pt x="584" y="402"/>
                </a:lnTo>
                <a:lnTo>
                  <a:pt x="584" y="398"/>
                </a:lnTo>
                <a:lnTo>
                  <a:pt x="582" y="398"/>
                </a:lnTo>
                <a:lnTo>
                  <a:pt x="584" y="400"/>
                </a:lnTo>
                <a:lnTo>
                  <a:pt x="584" y="402"/>
                </a:lnTo>
                <a:lnTo>
                  <a:pt x="582" y="402"/>
                </a:lnTo>
                <a:lnTo>
                  <a:pt x="582" y="402"/>
                </a:lnTo>
                <a:lnTo>
                  <a:pt x="580" y="402"/>
                </a:lnTo>
                <a:lnTo>
                  <a:pt x="580" y="402"/>
                </a:lnTo>
                <a:lnTo>
                  <a:pt x="580" y="402"/>
                </a:lnTo>
                <a:lnTo>
                  <a:pt x="580" y="400"/>
                </a:lnTo>
                <a:lnTo>
                  <a:pt x="578" y="400"/>
                </a:lnTo>
                <a:lnTo>
                  <a:pt x="578" y="400"/>
                </a:lnTo>
                <a:lnTo>
                  <a:pt x="576" y="398"/>
                </a:lnTo>
                <a:lnTo>
                  <a:pt x="576" y="398"/>
                </a:lnTo>
                <a:lnTo>
                  <a:pt x="574" y="398"/>
                </a:lnTo>
                <a:lnTo>
                  <a:pt x="574" y="398"/>
                </a:lnTo>
                <a:lnTo>
                  <a:pt x="574" y="400"/>
                </a:lnTo>
                <a:lnTo>
                  <a:pt x="574" y="400"/>
                </a:lnTo>
                <a:lnTo>
                  <a:pt x="574" y="402"/>
                </a:lnTo>
                <a:lnTo>
                  <a:pt x="574" y="402"/>
                </a:lnTo>
                <a:lnTo>
                  <a:pt x="574" y="402"/>
                </a:lnTo>
                <a:lnTo>
                  <a:pt x="574" y="404"/>
                </a:lnTo>
                <a:lnTo>
                  <a:pt x="572" y="404"/>
                </a:lnTo>
                <a:lnTo>
                  <a:pt x="572" y="404"/>
                </a:lnTo>
                <a:lnTo>
                  <a:pt x="572" y="404"/>
                </a:lnTo>
                <a:lnTo>
                  <a:pt x="570" y="404"/>
                </a:lnTo>
                <a:lnTo>
                  <a:pt x="570" y="404"/>
                </a:lnTo>
                <a:lnTo>
                  <a:pt x="570" y="404"/>
                </a:lnTo>
                <a:lnTo>
                  <a:pt x="570" y="404"/>
                </a:lnTo>
                <a:lnTo>
                  <a:pt x="570" y="404"/>
                </a:lnTo>
                <a:lnTo>
                  <a:pt x="568" y="404"/>
                </a:lnTo>
                <a:lnTo>
                  <a:pt x="566" y="404"/>
                </a:lnTo>
                <a:lnTo>
                  <a:pt x="566" y="402"/>
                </a:lnTo>
                <a:lnTo>
                  <a:pt x="566" y="402"/>
                </a:lnTo>
                <a:lnTo>
                  <a:pt x="566" y="400"/>
                </a:lnTo>
                <a:lnTo>
                  <a:pt x="566" y="400"/>
                </a:lnTo>
                <a:lnTo>
                  <a:pt x="566" y="400"/>
                </a:lnTo>
                <a:lnTo>
                  <a:pt x="568" y="400"/>
                </a:lnTo>
                <a:lnTo>
                  <a:pt x="568" y="400"/>
                </a:lnTo>
                <a:lnTo>
                  <a:pt x="568" y="400"/>
                </a:lnTo>
                <a:lnTo>
                  <a:pt x="568" y="400"/>
                </a:lnTo>
                <a:lnTo>
                  <a:pt x="568" y="400"/>
                </a:lnTo>
                <a:lnTo>
                  <a:pt x="568" y="400"/>
                </a:lnTo>
                <a:lnTo>
                  <a:pt x="566" y="400"/>
                </a:lnTo>
                <a:lnTo>
                  <a:pt x="566" y="400"/>
                </a:lnTo>
                <a:lnTo>
                  <a:pt x="564" y="400"/>
                </a:lnTo>
                <a:lnTo>
                  <a:pt x="562" y="398"/>
                </a:lnTo>
                <a:lnTo>
                  <a:pt x="562" y="398"/>
                </a:lnTo>
                <a:lnTo>
                  <a:pt x="562" y="398"/>
                </a:lnTo>
                <a:lnTo>
                  <a:pt x="562" y="396"/>
                </a:lnTo>
                <a:lnTo>
                  <a:pt x="562" y="396"/>
                </a:lnTo>
                <a:lnTo>
                  <a:pt x="560" y="394"/>
                </a:lnTo>
                <a:lnTo>
                  <a:pt x="560" y="394"/>
                </a:lnTo>
                <a:lnTo>
                  <a:pt x="560" y="394"/>
                </a:lnTo>
                <a:lnTo>
                  <a:pt x="560" y="394"/>
                </a:lnTo>
                <a:lnTo>
                  <a:pt x="560" y="392"/>
                </a:lnTo>
                <a:lnTo>
                  <a:pt x="558" y="390"/>
                </a:lnTo>
                <a:lnTo>
                  <a:pt x="558" y="388"/>
                </a:lnTo>
                <a:lnTo>
                  <a:pt x="558" y="384"/>
                </a:lnTo>
                <a:lnTo>
                  <a:pt x="560" y="384"/>
                </a:lnTo>
                <a:lnTo>
                  <a:pt x="560" y="382"/>
                </a:lnTo>
                <a:lnTo>
                  <a:pt x="558" y="382"/>
                </a:lnTo>
                <a:lnTo>
                  <a:pt x="558" y="380"/>
                </a:lnTo>
                <a:lnTo>
                  <a:pt x="558" y="376"/>
                </a:lnTo>
                <a:lnTo>
                  <a:pt x="558" y="376"/>
                </a:lnTo>
                <a:lnTo>
                  <a:pt x="558" y="376"/>
                </a:lnTo>
                <a:lnTo>
                  <a:pt x="558" y="374"/>
                </a:lnTo>
                <a:lnTo>
                  <a:pt x="558" y="374"/>
                </a:lnTo>
                <a:lnTo>
                  <a:pt x="558" y="374"/>
                </a:lnTo>
                <a:lnTo>
                  <a:pt x="558" y="374"/>
                </a:lnTo>
                <a:lnTo>
                  <a:pt x="558" y="374"/>
                </a:lnTo>
                <a:lnTo>
                  <a:pt x="558" y="374"/>
                </a:lnTo>
                <a:lnTo>
                  <a:pt x="560" y="372"/>
                </a:lnTo>
                <a:lnTo>
                  <a:pt x="560" y="372"/>
                </a:lnTo>
                <a:lnTo>
                  <a:pt x="560" y="372"/>
                </a:lnTo>
                <a:lnTo>
                  <a:pt x="560" y="370"/>
                </a:lnTo>
                <a:lnTo>
                  <a:pt x="560" y="368"/>
                </a:lnTo>
                <a:lnTo>
                  <a:pt x="560" y="366"/>
                </a:lnTo>
                <a:lnTo>
                  <a:pt x="560" y="366"/>
                </a:lnTo>
                <a:lnTo>
                  <a:pt x="560" y="364"/>
                </a:lnTo>
                <a:lnTo>
                  <a:pt x="560" y="364"/>
                </a:lnTo>
                <a:lnTo>
                  <a:pt x="560" y="364"/>
                </a:lnTo>
                <a:lnTo>
                  <a:pt x="560" y="362"/>
                </a:lnTo>
                <a:lnTo>
                  <a:pt x="558" y="358"/>
                </a:lnTo>
                <a:lnTo>
                  <a:pt x="556" y="356"/>
                </a:lnTo>
                <a:lnTo>
                  <a:pt x="554" y="352"/>
                </a:lnTo>
                <a:lnTo>
                  <a:pt x="554" y="350"/>
                </a:lnTo>
                <a:lnTo>
                  <a:pt x="552" y="350"/>
                </a:lnTo>
                <a:lnTo>
                  <a:pt x="552" y="350"/>
                </a:lnTo>
                <a:lnTo>
                  <a:pt x="552" y="348"/>
                </a:lnTo>
                <a:lnTo>
                  <a:pt x="552" y="348"/>
                </a:lnTo>
                <a:lnTo>
                  <a:pt x="552" y="346"/>
                </a:lnTo>
                <a:lnTo>
                  <a:pt x="552" y="346"/>
                </a:lnTo>
                <a:lnTo>
                  <a:pt x="552" y="346"/>
                </a:lnTo>
                <a:lnTo>
                  <a:pt x="552" y="346"/>
                </a:lnTo>
                <a:lnTo>
                  <a:pt x="552" y="344"/>
                </a:lnTo>
                <a:lnTo>
                  <a:pt x="552" y="344"/>
                </a:lnTo>
                <a:lnTo>
                  <a:pt x="552" y="342"/>
                </a:lnTo>
                <a:lnTo>
                  <a:pt x="550" y="342"/>
                </a:lnTo>
                <a:lnTo>
                  <a:pt x="550" y="340"/>
                </a:lnTo>
                <a:lnTo>
                  <a:pt x="550" y="338"/>
                </a:lnTo>
                <a:lnTo>
                  <a:pt x="548" y="338"/>
                </a:lnTo>
                <a:lnTo>
                  <a:pt x="546" y="336"/>
                </a:lnTo>
                <a:lnTo>
                  <a:pt x="546" y="334"/>
                </a:lnTo>
                <a:lnTo>
                  <a:pt x="546" y="334"/>
                </a:lnTo>
                <a:lnTo>
                  <a:pt x="546" y="334"/>
                </a:lnTo>
                <a:lnTo>
                  <a:pt x="546" y="332"/>
                </a:lnTo>
                <a:lnTo>
                  <a:pt x="546" y="332"/>
                </a:lnTo>
                <a:lnTo>
                  <a:pt x="546" y="332"/>
                </a:lnTo>
                <a:lnTo>
                  <a:pt x="546" y="332"/>
                </a:lnTo>
                <a:lnTo>
                  <a:pt x="546" y="330"/>
                </a:lnTo>
                <a:lnTo>
                  <a:pt x="546" y="330"/>
                </a:lnTo>
                <a:lnTo>
                  <a:pt x="544" y="330"/>
                </a:lnTo>
                <a:lnTo>
                  <a:pt x="544" y="328"/>
                </a:lnTo>
                <a:lnTo>
                  <a:pt x="544" y="328"/>
                </a:lnTo>
                <a:lnTo>
                  <a:pt x="546" y="326"/>
                </a:lnTo>
                <a:lnTo>
                  <a:pt x="546" y="328"/>
                </a:lnTo>
                <a:lnTo>
                  <a:pt x="546" y="328"/>
                </a:lnTo>
                <a:lnTo>
                  <a:pt x="548" y="328"/>
                </a:lnTo>
                <a:lnTo>
                  <a:pt x="548" y="328"/>
                </a:lnTo>
                <a:lnTo>
                  <a:pt x="548" y="328"/>
                </a:lnTo>
                <a:lnTo>
                  <a:pt x="548" y="328"/>
                </a:lnTo>
                <a:lnTo>
                  <a:pt x="550" y="328"/>
                </a:lnTo>
                <a:lnTo>
                  <a:pt x="550" y="328"/>
                </a:lnTo>
                <a:lnTo>
                  <a:pt x="550" y="328"/>
                </a:lnTo>
                <a:lnTo>
                  <a:pt x="550" y="328"/>
                </a:lnTo>
                <a:lnTo>
                  <a:pt x="550" y="326"/>
                </a:lnTo>
                <a:lnTo>
                  <a:pt x="550" y="326"/>
                </a:lnTo>
                <a:lnTo>
                  <a:pt x="550" y="322"/>
                </a:lnTo>
                <a:lnTo>
                  <a:pt x="550" y="320"/>
                </a:lnTo>
                <a:lnTo>
                  <a:pt x="550" y="320"/>
                </a:lnTo>
                <a:lnTo>
                  <a:pt x="550" y="320"/>
                </a:lnTo>
                <a:lnTo>
                  <a:pt x="550" y="320"/>
                </a:lnTo>
                <a:lnTo>
                  <a:pt x="552" y="320"/>
                </a:lnTo>
                <a:lnTo>
                  <a:pt x="552" y="320"/>
                </a:lnTo>
                <a:lnTo>
                  <a:pt x="552" y="320"/>
                </a:lnTo>
                <a:lnTo>
                  <a:pt x="552" y="318"/>
                </a:lnTo>
                <a:lnTo>
                  <a:pt x="552" y="316"/>
                </a:lnTo>
                <a:lnTo>
                  <a:pt x="552" y="314"/>
                </a:lnTo>
                <a:lnTo>
                  <a:pt x="552" y="314"/>
                </a:lnTo>
                <a:lnTo>
                  <a:pt x="552" y="310"/>
                </a:lnTo>
                <a:lnTo>
                  <a:pt x="552" y="308"/>
                </a:lnTo>
                <a:lnTo>
                  <a:pt x="552" y="308"/>
                </a:lnTo>
                <a:lnTo>
                  <a:pt x="552" y="306"/>
                </a:lnTo>
                <a:lnTo>
                  <a:pt x="552" y="306"/>
                </a:lnTo>
                <a:lnTo>
                  <a:pt x="554" y="304"/>
                </a:lnTo>
                <a:lnTo>
                  <a:pt x="554" y="304"/>
                </a:lnTo>
                <a:lnTo>
                  <a:pt x="554" y="304"/>
                </a:lnTo>
                <a:lnTo>
                  <a:pt x="552" y="304"/>
                </a:lnTo>
                <a:lnTo>
                  <a:pt x="552" y="302"/>
                </a:lnTo>
                <a:lnTo>
                  <a:pt x="552" y="302"/>
                </a:lnTo>
                <a:lnTo>
                  <a:pt x="552" y="300"/>
                </a:lnTo>
                <a:lnTo>
                  <a:pt x="552" y="300"/>
                </a:lnTo>
                <a:lnTo>
                  <a:pt x="552" y="300"/>
                </a:lnTo>
                <a:lnTo>
                  <a:pt x="552" y="300"/>
                </a:lnTo>
                <a:lnTo>
                  <a:pt x="554" y="298"/>
                </a:lnTo>
                <a:lnTo>
                  <a:pt x="554" y="296"/>
                </a:lnTo>
                <a:lnTo>
                  <a:pt x="554" y="296"/>
                </a:lnTo>
                <a:lnTo>
                  <a:pt x="554" y="294"/>
                </a:lnTo>
                <a:lnTo>
                  <a:pt x="554" y="294"/>
                </a:lnTo>
                <a:lnTo>
                  <a:pt x="554" y="294"/>
                </a:lnTo>
                <a:lnTo>
                  <a:pt x="556" y="294"/>
                </a:lnTo>
                <a:lnTo>
                  <a:pt x="556" y="292"/>
                </a:lnTo>
                <a:lnTo>
                  <a:pt x="556" y="292"/>
                </a:lnTo>
                <a:lnTo>
                  <a:pt x="556" y="292"/>
                </a:lnTo>
                <a:lnTo>
                  <a:pt x="556" y="290"/>
                </a:lnTo>
                <a:lnTo>
                  <a:pt x="556" y="290"/>
                </a:lnTo>
                <a:lnTo>
                  <a:pt x="554" y="290"/>
                </a:lnTo>
                <a:lnTo>
                  <a:pt x="556" y="288"/>
                </a:lnTo>
                <a:lnTo>
                  <a:pt x="556" y="288"/>
                </a:lnTo>
                <a:lnTo>
                  <a:pt x="556" y="286"/>
                </a:lnTo>
                <a:lnTo>
                  <a:pt x="556" y="286"/>
                </a:lnTo>
                <a:lnTo>
                  <a:pt x="556" y="286"/>
                </a:lnTo>
                <a:lnTo>
                  <a:pt x="556" y="284"/>
                </a:lnTo>
                <a:lnTo>
                  <a:pt x="556" y="282"/>
                </a:lnTo>
                <a:lnTo>
                  <a:pt x="554" y="282"/>
                </a:lnTo>
                <a:lnTo>
                  <a:pt x="556" y="282"/>
                </a:lnTo>
                <a:lnTo>
                  <a:pt x="556" y="280"/>
                </a:lnTo>
                <a:lnTo>
                  <a:pt x="556" y="280"/>
                </a:lnTo>
                <a:lnTo>
                  <a:pt x="556" y="280"/>
                </a:lnTo>
                <a:lnTo>
                  <a:pt x="554" y="278"/>
                </a:lnTo>
                <a:lnTo>
                  <a:pt x="554" y="278"/>
                </a:lnTo>
                <a:lnTo>
                  <a:pt x="554" y="278"/>
                </a:lnTo>
                <a:lnTo>
                  <a:pt x="554" y="276"/>
                </a:lnTo>
                <a:lnTo>
                  <a:pt x="556" y="274"/>
                </a:lnTo>
                <a:lnTo>
                  <a:pt x="556" y="274"/>
                </a:lnTo>
                <a:lnTo>
                  <a:pt x="556" y="274"/>
                </a:lnTo>
                <a:lnTo>
                  <a:pt x="556" y="272"/>
                </a:lnTo>
                <a:lnTo>
                  <a:pt x="556" y="270"/>
                </a:lnTo>
                <a:lnTo>
                  <a:pt x="556" y="270"/>
                </a:lnTo>
                <a:lnTo>
                  <a:pt x="556" y="270"/>
                </a:lnTo>
                <a:lnTo>
                  <a:pt x="556" y="270"/>
                </a:lnTo>
                <a:lnTo>
                  <a:pt x="558" y="270"/>
                </a:lnTo>
                <a:lnTo>
                  <a:pt x="558" y="270"/>
                </a:lnTo>
                <a:lnTo>
                  <a:pt x="558" y="268"/>
                </a:lnTo>
                <a:lnTo>
                  <a:pt x="558" y="268"/>
                </a:lnTo>
                <a:lnTo>
                  <a:pt x="558" y="268"/>
                </a:lnTo>
                <a:lnTo>
                  <a:pt x="556" y="266"/>
                </a:lnTo>
                <a:lnTo>
                  <a:pt x="556" y="264"/>
                </a:lnTo>
                <a:lnTo>
                  <a:pt x="556" y="262"/>
                </a:lnTo>
                <a:lnTo>
                  <a:pt x="554" y="260"/>
                </a:lnTo>
                <a:lnTo>
                  <a:pt x="554" y="260"/>
                </a:lnTo>
                <a:lnTo>
                  <a:pt x="554" y="260"/>
                </a:lnTo>
                <a:lnTo>
                  <a:pt x="556" y="258"/>
                </a:lnTo>
                <a:lnTo>
                  <a:pt x="556" y="256"/>
                </a:lnTo>
                <a:lnTo>
                  <a:pt x="556" y="254"/>
                </a:lnTo>
                <a:lnTo>
                  <a:pt x="556" y="252"/>
                </a:lnTo>
                <a:lnTo>
                  <a:pt x="556" y="252"/>
                </a:lnTo>
                <a:lnTo>
                  <a:pt x="556" y="252"/>
                </a:lnTo>
                <a:lnTo>
                  <a:pt x="556" y="250"/>
                </a:lnTo>
                <a:lnTo>
                  <a:pt x="556" y="248"/>
                </a:lnTo>
                <a:lnTo>
                  <a:pt x="554" y="246"/>
                </a:lnTo>
                <a:lnTo>
                  <a:pt x="554" y="246"/>
                </a:lnTo>
                <a:lnTo>
                  <a:pt x="554" y="244"/>
                </a:lnTo>
                <a:lnTo>
                  <a:pt x="554" y="242"/>
                </a:lnTo>
                <a:lnTo>
                  <a:pt x="554" y="242"/>
                </a:lnTo>
                <a:lnTo>
                  <a:pt x="554" y="242"/>
                </a:lnTo>
                <a:lnTo>
                  <a:pt x="554" y="240"/>
                </a:lnTo>
                <a:lnTo>
                  <a:pt x="554" y="240"/>
                </a:lnTo>
                <a:lnTo>
                  <a:pt x="552" y="238"/>
                </a:lnTo>
                <a:lnTo>
                  <a:pt x="552" y="238"/>
                </a:lnTo>
                <a:lnTo>
                  <a:pt x="552" y="236"/>
                </a:lnTo>
                <a:lnTo>
                  <a:pt x="552" y="234"/>
                </a:lnTo>
                <a:lnTo>
                  <a:pt x="550" y="234"/>
                </a:lnTo>
                <a:lnTo>
                  <a:pt x="550" y="234"/>
                </a:lnTo>
                <a:lnTo>
                  <a:pt x="550" y="230"/>
                </a:lnTo>
                <a:lnTo>
                  <a:pt x="548" y="228"/>
                </a:lnTo>
                <a:lnTo>
                  <a:pt x="548" y="228"/>
                </a:lnTo>
                <a:lnTo>
                  <a:pt x="548" y="226"/>
                </a:lnTo>
                <a:lnTo>
                  <a:pt x="548" y="226"/>
                </a:lnTo>
                <a:lnTo>
                  <a:pt x="548" y="226"/>
                </a:lnTo>
                <a:lnTo>
                  <a:pt x="548" y="224"/>
                </a:lnTo>
                <a:lnTo>
                  <a:pt x="548" y="224"/>
                </a:lnTo>
                <a:lnTo>
                  <a:pt x="548" y="224"/>
                </a:lnTo>
                <a:lnTo>
                  <a:pt x="548" y="224"/>
                </a:lnTo>
                <a:lnTo>
                  <a:pt x="546" y="220"/>
                </a:lnTo>
                <a:lnTo>
                  <a:pt x="546" y="220"/>
                </a:lnTo>
                <a:lnTo>
                  <a:pt x="546" y="218"/>
                </a:lnTo>
                <a:lnTo>
                  <a:pt x="546" y="216"/>
                </a:lnTo>
                <a:lnTo>
                  <a:pt x="546" y="214"/>
                </a:lnTo>
                <a:lnTo>
                  <a:pt x="546" y="212"/>
                </a:lnTo>
                <a:lnTo>
                  <a:pt x="546" y="212"/>
                </a:lnTo>
                <a:lnTo>
                  <a:pt x="546" y="212"/>
                </a:lnTo>
                <a:lnTo>
                  <a:pt x="546" y="212"/>
                </a:lnTo>
                <a:lnTo>
                  <a:pt x="548" y="212"/>
                </a:lnTo>
                <a:lnTo>
                  <a:pt x="548" y="212"/>
                </a:lnTo>
                <a:lnTo>
                  <a:pt x="548" y="212"/>
                </a:lnTo>
                <a:lnTo>
                  <a:pt x="548" y="210"/>
                </a:lnTo>
                <a:lnTo>
                  <a:pt x="550" y="206"/>
                </a:lnTo>
                <a:lnTo>
                  <a:pt x="550" y="206"/>
                </a:lnTo>
                <a:lnTo>
                  <a:pt x="548" y="204"/>
                </a:lnTo>
                <a:lnTo>
                  <a:pt x="548" y="204"/>
                </a:lnTo>
                <a:lnTo>
                  <a:pt x="548" y="200"/>
                </a:lnTo>
                <a:lnTo>
                  <a:pt x="548" y="200"/>
                </a:lnTo>
                <a:lnTo>
                  <a:pt x="548" y="198"/>
                </a:lnTo>
                <a:lnTo>
                  <a:pt x="548" y="198"/>
                </a:lnTo>
                <a:lnTo>
                  <a:pt x="546" y="196"/>
                </a:lnTo>
                <a:lnTo>
                  <a:pt x="546" y="196"/>
                </a:lnTo>
                <a:lnTo>
                  <a:pt x="546" y="196"/>
                </a:lnTo>
                <a:lnTo>
                  <a:pt x="546" y="196"/>
                </a:lnTo>
                <a:lnTo>
                  <a:pt x="544" y="196"/>
                </a:lnTo>
                <a:lnTo>
                  <a:pt x="544" y="196"/>
                </a:lnTo>
                <a:lnTo>
                  <a:pt x="544" y="194"/>
                </a:lnTo>
                <a:lnTo>
                  <a:pt x="544" y="194"/>
                </a:lnTo>
                <a:lnTo>
                  <a:pt x="544" y="194"/>
                </a:lnTo>
                <a:lnTo>
                  <a:pt x="544" y="192"/>
                </a:lnTo>
                <a:lnTo>
                  <a:pt x="544" y="190"/>
                </a:lnTo>
                <a:lnTo>
                  <a:pt x="544" y="190"/>
                </a:lnTo>
                <a:lnTo>
                  <a:pt x="544" y="188"/>
                </a:lnTo>
                <a:lnTo>
                  <a:pt x="544" y="188"/>
                </a:lnTo>
                <a:lnTo>
                  <a:pt x="546" y="186"/>
                </a:lnTo>
                <a:lnTo>
                  <a:pt x="546" y="186"/>
                </a:lnTo>
                <a:lnTo>
                  <a:pt x="546" y="184"/>
                </a:lnTo>
                <a:lnTo>
                  <a:pt x="546" y="184"/>
                </a:lnTo>
                <a:lnTo>
                  <a:pt x="546" y="182"/>
                </a:lnTo>
                <a:lnTo>
                  <a:pt x="546" y="180"/>
                </a:lnTo>
                <a:lnTo>
                  <a:pt x="546" y="178"/>
                </a:lnTo>
                <a:lnTo>
                  <a:pt x="546" y="178"/>
                </a:lnTo>
                <a:lnTo>
                  <a:pt x="546" y="174"/>
                </a:lnTo>
                <a:lnTo>
                  <a:pt x="546" y="172"/>
                </a:lnTo>
                <a:lnTo>
                  <a:pt x="546" y="172"/>
                </a:lnTo>
                <a:lnTo>
                  <a:pt x="546" y="170"/>
                </a:lnTo>
                <a:lnTo>
                  <a:pt x="546" y="170"/>
                </a:lnTo>
                <a:lnTo>
                  <a:pt x="548" y="170"/>
                </a:lnTo>
                <a:lnTo>
                  <a:pt x="548" y="168"/>
                </a:lnTo>
                <a:lnTo>
                  <a:pt x="548" y="166"/>
                </a:lnTo>
                <a:lnTo>
                  <a:pt x="548" y="166"/>
                </a:lnTo>
                <a:lnTo>
                  <a:pt x="546" y="164"/>
                </a:lnTo>
                <a:lnTo>
                  <a:pt x="546" y="162"/>
                </a:lnTo>
                <a:lnTo>
                  <a:pt x="546" y="160"/>
                </a:lnTo>
                <a:lnTo>
                  <a:pt x="546" y="160"/>
                </a:lnTo>
                <a:lnTo>
                  <a:pt x="546" y="160"/>
                </a:lnTo>
                <a:lnTo>
                  <a:pt x="548" y="160"/>
                </a:lnTo>
                <a:lnTo>
                  <a:pt x="548" y="158"/>
                </a:lnTo>
                <a:lnTo>
                  <a:pt x="548" y="158"/>
                </a:lnTo>
                <a:lnTo>
                  <a:pt x="548" y="156"/>
                </a:lnTo>
                <a:lnTo>
                  <a:pt x="548" y="156"/>
                </a:lnTo>
                <a:lnTo>
                  <a:pt x="548" y="156"/>
                </a:lnTo>
                <a:lnTo>
                  <a:pt x="548" y="154"/>
                </a:lnTo>
                <a:lnTo>
                  <a:pt x="548" y="152"/>
                </a:lnTo>
                <a:lnTo>
                  <a:pt x="548" y="150"/>
                </a:lnTo>
                <a:lnTo>
                  <a:pt x="548" y="148"/>
                </a:lnTo>
                <a:lnTo>
                  <a:pt x="548" y="146"/>
                </a:lnTo>
                <a:lnTo>
                  <a:pt x="548" y="144"/>
                </a:lnTo>
                <a:lnTo>
                  <a:pt x="548" y="144"/>
                </a:lnTo>
                <a:lnTo>
                  <a:pt x="548" y="144"/>
                </a:lnTo>
                <a:lnTo>
                  <a:pt x="548" y="142"/>
                </a:lnTo>
                <a:lnTo>
                  <a:pt x="548" y="142"/>
                </a:lnTo>
                <a:lnTo>
                  <a:pt x="548" y="142"/>
                </a:lnTo>
                <a:lnTo>
                  <a:pt x="548" y="140"/>
                </a:lnTo>
                <a:lnTo>
                  <a:pt x="546" y="140"/>
                </a:lnTo>
                <a:lnTo>
                  <a:pt x="546" y="140"/>
                </a:lnTo>
                <a:lnTo>
                  <a:pt x="546" y="138"/>
                </a:lnTo>
                <a:lnTo>
                  <a:pt x="546" y="136"/>
                </a:lnTo>
                <a:lnTo>
                  <a:pt x="546" y="136"/>
                </a:lnTo>
                <a:lnTo>
                  <a:pt x="546" y="134"/>
                </a:lnTo>
                <a:lnTo>
                  <a:pt x="548" y="134"/>
                </a:lnTo>
                <a:lnTo>
                  <a:pt x="548" y="132"/>
                </a:lnTo>
                <a:lnTo>
                  <a:pt x="548" y="132"/>
                </a:lnTo>
                <a:lnTo>
                  <a:pt x="548" y="130"/>
                </a:lnTo>
                <a:lnTo>
                  <a:pt x="548" y="128"/>
                </a:lnTo>
                <a:lnTo>
                  <a:pt x="548" y="128"/>
                </a:lnTo>
                <a:lnTo>
                  <a:pt x="548" y="126"/>
                </a:lnTo>
                <a:lnTo>
                  <a:pt x="548" y="124"/>
                </a:lnTo>
                <a:lnTo>
                  <a:pt x="546" y="124"/>
                </a:lnTo>
                <a:lnTo>
                  <a:pt x="546" y="122"/>
                </a:lnTo>
                <a:lnTo>
                  <a:pt x="546" y="120"/>
                </a:lnTo>
                <a:lnTo>
                  <a:pt x="546" y="118"/>
                </a:lnTo>
                <a:lnTo>
                  <a:pt x="546" y="114"/>
                </a:lnTo>
                <a:lnTo>
                  <a:pt x="546" y="114"/>
                </a:lnTo>
                <a:lnTo>
                  <a:pt x="546" y="114"/>
                </a:lnTo>
                <a:lnTo>
                  <a:pt x="546" y="112"/>
                </a:lnTo>
                <a:lnTo>
                  <a:pt x="546" y="112"/>
                </a:lnTo>
                <a:lnTo>
                  <a:pt x="546" y="112"/>
                </a:lnTo>
                <a:lnTo>
                  <a:pt x="546" y="110"/>
                </a:lnTo>
                <a:lnTo>
                  <a:pt x="546" y="110"/>
                </a:lnTo>
                <a:lnTo>
                  <a:pt x="546" y="108"/>
                </a:lnTo>
                <a:lnTo>
                  <a:pt x="546" y="108"/>
                </a:lnTo>
                <a:lnTo>
                  <a:pt x="544" y="106"/>
                </a:lnTo>
                <a:lnTo>
                  <a:pt x="544" y="104"/>
                </a:lnTo>
                <a:lnTo>
                  <a:pt x="546" y="104"/>
                </a:lnTo>
                <a:lnTo>
                  <a:pt x="546" y="104"/>
                </a:lnTo>
                <a:lnTo>
                  <a:pt x="546" y="104"/>
                </a:lnTo>
                <a:lnTo>
                  <a:pt x="546" y="102"/>
                </a:lnTo>
                <a:lnTo>
                  <a:pt x="546" y="102"/>
                </a:lnTo>
                <a:lnTo>
                  <a:pt x="546" y="102"/>
                </a:lnTo>
                <a:lnTo>
                  <a:pt x="546" y="102"/>
                </a:lnTo>
                <a:lnTo>
                  <a:pt x="546" y="100"/>
                </a:lnTo>
                <a:lnTo>
                  <a:pt x="546" y="100"/>
                </a:lnTo>
                <a:lnTo>
                  <a:pt x="546" y="100"/>
                </a:lnTo>
                <a:lnTo>
                  <a:pt x="544" y="100"/>
                </a:lnTo>
                <a:lnTo>
                  <a:pt x="544" y="100"/>
                </a:lnTo>
                <a:lnTo>
                  <a:pt x="544" y="100"/>
                </a:lnTo>
                <a:lnTo>
                  <a:pt x="544" y="100"/>
                </a:lnTo>
                <a:lnTo>
                  <a:pt x="542" y="100"/>
                </a:lnTo>
                <a:lnTo>
                  <a:pt x="542" y="98"/>
                </a:lnTo>
                <a:lnTo>
                  <a:pt x="542" y="96"/>
                </a:lnTo>
                <a:lnTo>
                  <a:pt x="542" y="92"/>
                </a:lnTo>
                <a:lnTo>
                  <a:pt x="542" y="92"/>
                </a:lnTo>
                <a:lnTo>
                  <a:pt x="544" y="92"/>
                </a:lnTo>
                <a:lnTo>
                  <a:pt x="544" y="92"/>
                </a:lnTo>
                <a:lnTo>
                  <a:pt x="544" y="94"/>
                </a:lnTo>
                <a:lnTo>
                  <a:pt x="544" y="92"/>
                </a:lnTo>
                <a:lnTo>
                  <a:pt x="546" y="92"/>
                </a:lnTo>
                <a:lnTo>
                  <a:pt x="546" y="92"/>
                </a:lnTo>
                <a:lnTo>
                  <a:pt x="546" y="92"/>
                </a:lnTo>
                <a:lnTo>
                  <a:pt x="546" y="92"/>
                </a:lnTo>
                <a:lnTo>
                  <a:pt x="546" y="90"/>
                </a:lnTo>
                <a:lnTo>
                  <a:pt x="546" y="90"/>
                </a:lnTo>
                <a:lnTo>
                  <a:pt x="546" y="90"/>
                </a:lnTo>
                <a:lnTo>
                  <a:pt x="546" y="88"/>
                </a:lnTo>
                <a:lnTo>
                  <a:pt x="546" y="88"/>
                </a:lnTo>
                <a:lnTo>
                  <a:pt x="546" y="86"/>
                </a:lnTo>
                <a:lnTo>
                  <a:pt x="546" y="82"/>
                </a:lnTo>
                <a:lnTo>
                  <a:pt x="546" y="80"/>
                </a:lnTo>
                <a:lnTo>
                  <a:pt x="546" y="78"/>
                </a:lnTo>
                <a:lnTo>
                  <a:pt x="546" y="76"/>
                </a:lnTo>
                <a:lnTo>
                  <a:pt x="546" y="76"/>
                </a:lnTo>
                <a:lnTo>
                  <a:pt x="546" y="72"/>
                </a:lnTo>
                <a:lnTo>
                  <a:pt x="546" y="70"/>
                </a:lnTo>
                <a:lnTo>
                  <a:pt x="546" y="70"/>
                </a:lnTo>
                <a:lnTo>
                  <a:pt x="546" y="68"/>
                </a:lnTo>
                <a:lnTo>
                  <a:pt x="546" y="68"/>
                </a:lnTo>
                <a:lnTo>
                  <a:pt x="546" y="68"/>
                </a:lnTo>
                <a:lnTo>
                  <a:pt x="546" y="66"/>
                </a:lnTo>
                <a:lnTo>
                  <a:pt x="546" y="64"/>
                </a:lnTo>
                <a:lnTo>
                  <a:pt x="546" y="64"/>
                </a:lnTo>
                <a:lnTo>
                  <a:pt x="546" y="64"/>
                </a:lnTo>
                <a:lnTo>
                  <a:pt x="546" y="60"/>
                </a:lnTo>
                <a:lnTo>
                  <a:pt x="544" y="60"/>
                </a:lnTo>
                <a:lnTo>
                  <a:pt x="544" y="58"/>
                </a:lnTo>
                <a:lnTo>
                  <a:pt x="544" y="58"/>
                </a:lnTo>
                <a:lnTo>
                  <a:pt x="544" y="58"/>
                </a:lnTo>
                <a:lnTo>
                  <a:pt x="544" y="56"/>
                </a:lnTo>
                <a:lnTo>
                  <a:pt x="544" y="56"/>
                </a:lnTo>
                <a:lnTo>
                  <a:pt x="544" y="56"/>
                </a:lnTo>
                <a:lnTo>
                  <a:pt x="544" y="56"/>
                </a:lnTo>
                <a:lnTo>
                  <a:pt x="544" y="48"/>
                </a:lnTo>
                <a:lnTo>
                  <a:pt x="544" y="46"/>
                </a:lnTo>
                <a:lnTo>
                  <a:pt x="544" y="46"/>
                </a:lnTo>
                <a:lnTo>
                  <a:pt x="544" y="46"/>
                </a:lnTo>
                <a:lnTo>
                  <a:pt x="544" y="44"/>
                </a:lnTo>
                <a:lnTo>
                  <a:pt x="544" y="44"/>
                </a:lnTo>
                <a:lnTo>
                  <a:pt x="544" y="44"/>
                </a:lnTo>
                <a:lnTo>
                  <a:pt x="544" y="42"/>
                </a:lnTo>
                <a:lnTo>
                  <a:pt x="544" y="42"/>
                </a:lnTo>
                <a:lnTo>
                  <a:pt x="542" y="40"/>
                </a:lnTo>
                <a:lnTo>
                  <a:pt x="542" y="38"/>
                </a:lnTo>
                <a:lnTo>
                  <a:pt x="542" y="36"/>
                </a:lnTo>
                <a:lnTo>
                  <a:pt x="542" y="34"/>
                </a:lnTo>
                <a:lnTo>
                  <a:pt x="540" y="32"/>
                </a:lnTo>
                <a:lnTo>
                  <a:pt x="540" y="30"/>
                </a:lnTo>
                <a:lnTo>
                  <a:pt x="540" y="30"/>
                </a:lnTo>
                <a:lnTo>
                  <a:pt x="540" y="28"/>
                </a:lnTo>
                <a:lnTo>
                  <a:pt x="540" y="28"/>
                </a:lnTo>
                <a:lnTo>
                  <a:pt x="540" y="28"/>
                </a:lnTo>
                <a:lnTo>
                  <a:pt x="538" y="24"/>
                </a:lnTo>
                <a:lnTo>
                  <a:pt x="538" y="24"/>
                </a:lnTo>
                <a:lnTo>
                  <a:pt x="538" y="22"/>
                </a:lnTo>
                <a:lnTo>
                  <a:pt x="538" y="20"/>
                </a:lnTo>
                <a:lnTo>
                  <a:pt x="538" y="18"/>
                </a:lnTo>
                <a:lnTo>
                  <a:pt x="538" y="16"/>
                </a:lnTo>
                <a:lnTo>
                  <a:pt x="538" y="16"/>
                </a:lnTo>
                <a:lnTo>
                  <a:pt x="536" y="14"/>
                </a:lnTo>
                <a:lnTo>
                  <a:pt x="536" y="14"/>
                </a:lnTo>
                <a:lnTo>
                  <a:pt x="536" y="14"/>
                </a:lnTo>
                <a:lnTo>
                  <a:pt x="536" y="14"/>
                </a:lnTo>
                <a:lnTo>
                  <a:pt x="536" y="14"/>
                </a:lnTo>
                <a:lnTo>
                  <a:pt x="538" y="14"/>
                </a:lnTo>
                <a:lnTo>
                  <a:pt x="538" y="14"/>
                </a:lnTo>
                <a:lnTo>
                  <a:pt x="540" y="14"/>
                </a:lnTo>
                <a:lnTo>
                  <a:pt x="540" y="14"/>
                </a:lnTo>
                <a:lnTo>
                  <a:pt x="540" y="14"/>
                </a:lnTo>
                <a:lnTo>
                  <a:pt x="542" y="14"/>
                </a:lnTo>
                <a:lnTo>
                  <a:pt x="542" y="12"/>
                </a:lnTo>
                <a:lnTo>
                  <a:pt x="544" y="12"/>
                </a:lnTo>
                <a:lnTo>
                  <a:pt x="544" y="10"/>
                </a:lnTo>
                <a:lnTo>
                  <a:pt x="544" y="10"/>
                </a:lnTo>
                <a:lnTo>
                  <a:pt x="544" y="8"/>
                </a:lnTo>
                <a:lnTo>
                  <a:pt x="544" y="8"/>
                </a:lnTo>
                <a:lnTo>
                  <a:pt x="544" y="8"/>
                </a:lnTo>
                <a:lnTo>
                  <a:pt x="544" y="6"/>
                </a:lnTo>
                <a:lnTo>
                  <a:pt x="544" y="4"/>
                </a:lnTo>
                <a:lnTo>
                  <a:pt x="544" y="4"/>
                </a:lnTo>
                <a:lnTo>
                  <a:pt x="544" y="4"/>
                </a:lnTo>
                <a:lnTo>
                  <a:pt x="544" y="4"/>
                </a:lnTo>
                <a:lnTo>
                  <a:pt x="544" y="4"/>
                </a:lnTo>
                <a:lnTo>
                  <a:pt x="544" y="2"/>
                </a:lnTo>
                <a:lnTo>
                  <a:pt x="544" y="2"/>
                </a:lnTo>
                <a:lnTo>
                  <a:pt x="544" y="2"/>
                </a:lnTo>
                <a:lnTo>
                  <a:pt x="546" y="2"/>
                </a:lnTo>
                <a:lnTo>
                  <a:pt x="546" y="2"/>
                </a:lnTo>
                <a:lnTo>
                  <a:pt x="548" y="0"/>
                </a:lnTo>
                <a:close/>
                <a:moveTo>
                  <a:pt x="622" y="562"/>
                </a:moveTo>
                <a:lnTo>
                  <a:pt x="624" y="566"/>
                </a:lnTo>
                <a:lnTo>
                  <a:pt x="624" y="566"/>
                </a:lnTo>
                <a:lnTo>
                  <a:pt x="624" y="566"/>
                </a:lnTo>
                <a:lnTo>
                  <a:pt x="624" y="566"/>
                </a:lnTo>
                <a:lnTo>
                  <a:pt x="624" y="566"/>
                </a:lnTo>
                <a:lnTo>
                  <a:pt x="624" y="566"/>
                </a:lnTo>
                <a:lnTo>
                  <a:pt x="624" y="566"/>
                </a:lnTo>
                <a:lnTo>
                  <a:pt x="624" y="566"/>
                </a:lnTo>
                <a:lnTo>
                  <a:pt x="624" y="566"/>
                </a:lnTo>
                <a:lnTo>
                  <a:pt x="624" y="566"/>
                </a:lnTo>
                <a:lnTo>
                  <a:pt x="620" y="566"/>
                </a:lnTo>
                <a:lnTo>
                  <a:pt x="620" y="564"/>
                </a:lnTo>
                <a:lnTo>
                  <a:pt x="620" y="564"/>
                </a:lnTo>
                <a:lnTo>
                  <a:pt x="620" y="564"/>
                </a:lnTo>
                <a:lnTo>
                  <a:pt x="620" y="564"/>
                </a:lnTo>
                <a:lnTo>
                  <a:pt x="620" y="564"/>
                </a:lnTo>
                <a:lnTo>
                  <a:pt x="622" y="564"/>
                </a:lnTo>
                <a:lnTo>
                  <a:pt x="622" y="564"/>
                </a:lnTo>
                <a:lnTo>
                  <a:pt x="620" y="562"/>
                </a:lnTo>
                <a:lnTo>
                  <a:pt x="620" y="562"/>
                </a:lnTo>
                <a:lnTo>
                  <a:pt x="620" y="562"/>
                </a:lnTo>
                <a:lnTo>
                  <a:pt x="622" y="562"/>
                </a:lnTo>
                <a:lnTo>
                  <a:pt x="622" y="562"/>
                </a:lnTo>
                <a:close/>
                <a:moveTo>
                  <a:pt x="624" y="568"/>
                </a:moveTo>
                <a:lnTo>
                  <a:pt x="622" y="568"/>
                </a:lnTo>
                <a:lnTo>
                  <a:pt x="622" y="568"/>
                </a:lnTo>
                <a:lnTo>
                  <a:pt x="620" y="568"/>
                </a:lnTo>
                <a:lnTo>
                  <a:pt x="618" y="566"/>
                </a:lnTo>
                <a:lnTo>
                  <a:pt x="616" y="564"/>
                </a:lnTo>
                <a:lnTo>
                  <a:pt x="618" y="566"/>
                </a:lnTo>
                <a:lnTo>
                  <a:pt x="622" y="566"/>
                </a:lnTo>
                <a:lnTo>
                  <a:pt x="624" y="568"/>
                </a:lnTo>
                <a:lnTo>
                  <a:pt x="624" y="568"/>
                </a:lnTo>
                <a:lnTo>
                  <a:pt x="624" y="568"/>
                </a:lnTo>
                <a:lnTo>
                  <a:pt x="624" y="568"/>
                </a:lnTo>
                <a:close/>
                <a:moveTo>
                  <a:pt x="612" y="568"/>
                </a:moveTo>
                <a:lnTo>
                  <a:pt x="610" y="568"/>
                </a:lnTo>
                <a:lnTo>
                  <a:pt x="610" y="568"/>
                </a:lnTo>
                <a:lnTo>
                  <a:pt x="610" y="568"/>
                </a:lnTo>
                <a:lnTo>
                  <a:pt x="610" y="568"/>
                </a:lnTo>
                <a:lnTo>
                  <a:pt x="610" y="566"/>
                </a:lnTo>
                <a:lnTo>
                  <a:pt x="610" y="566"/>
                </a:lnTo>
                <a:lnTo>
                  <a:pt x="610" y="566"/>
                </a:lnTo>
                <a:lnTo>
                  <a:pt x="610" y="566"/>
                </a:lnTo>
                <a:lnTo>
                  <a:pt x="610" y="564"/>
                </a:lnTo>
                <a:lnTo>
                  <a:pt x="610" y="564"/>
                </a:lnTo>
                <a:lnTo>
                  <a:pt x="610" y="564"/>
                </a:lnTo>
                <a:lnTo>
                  <a:pt x="612" y="566"/>
                </a:lnTo>
                <a:lnTo>
                  <a:pt x="612" y="566"/>
                </a:lnTo>
                <a:lnTo>
                  <a:pt x="612" y="566"/>
                </a:lnTo>
                <a:lnTo>
                  <a:pt x="612" y="566"/>
                </a:lnTo>
                <a:lnTo>
                  <a:pt x="612" y="568"/>
                </a:lnTo>
                <a:lnTo>
                  <a:pt x="612" y="568"/>
                </a:lnTo>
                <a:lnTo>
                  <a:pt x="612" y="568"/>
                </a:lnTo>
                <a:lnTo>
                  <a:pt x="612" y="568"/>
                </a:lnTo>
                <a:close/>
                <a:moveTo>
                  <a:pt x="616" y="572"/>
                </a:moveTo>
                <a:lnTo>
                  <a:pt x="616" y="572"/>
                </a:lnTo>
                <a:lnTo>
                  <a:pt x="616" y="572"/>
                </a:lnTo>
                <a:lnTo>
                  <a:pt x="614" y="572"/>
                </a:lnTo>
                <a:lnTo>
                  <a:pt x="614" y="568"/>
                </a:lnTo>
                <a:lnTo>
                  <a:pt x="614" y="568"/>
                </a:lnTo>
                <a:lnTo>
                  <a:pt x="614" y="568"/>
                </a:lnTo>
                <a:lnTo>
                  <a:pt x="614" y="566"/>
                </a:lnTo>
                <a:lnTo>
                  <a:pt x="614" y="566"/>
                </a:lnTo>
                <a:lnTo>
                  <a:pt x="614" y="566"/>
                </a:lnTo>
                <a:lnTo>
                  <a:pt x="616" y="566"/>
                </a:lnTo>
                <a:lnTo>
                  <a:pt x="616" y="568"/>
                </a:lnTo>
                <a:lnTo>
                  <a:pt x="616" y="570"/>
                </a:lnTo>
                <a:lnTo>
                  <a:pt x="616" y="570"/>
                </a:lnTo>
                <a:lnTo>
                  <a:pt x="616" y="572"/>
                </a:lnTo>
                <a:close/>
                <a:moveTo>
                  <a:pt x="626" y="568"/>
                </a:moveTo>
                <a:lnTo>
                  <a:pt x="626" y="568"/>
                </a:lnTo>
                <a:lnTo>
                  <a:pt x="626" y="568"/>
                </a:lnTo>
                <a:lnTo>
                  <a:pt x="626" y="568"/>
                </a:lnTo>
                <a:lnTo>
                  <a:pt x="624" y="566"/>
                </a:lnTo>
                <a:lnTo>
                  <a:pt x="624" y="566"/>
                </a:lnTo>
                <a:lnTo>
                  <a:pt x="624" y="566"/>
                </a:lnTo>
                <a:lnTo>
                  <a:pt x="626" y="566"/>
                </a:lnTo>
                <a:lnTo>
                  <a:pt x="626" y="566"/>
                </a:lnTo>
                <a:lnTo>
                  <a:pt x="626" y="566"/>
                </a:lnTo>
                <a:lnTo>
                  <a:pt x="626" y="566"/>
                </a:lnTo>
                <a:lnTo>
                  <a:pt x="626" y="568"/>
                </a:lnTo>
                <a:lnTo>
                  <a:pt x="626" y="568"/>
                </a:lnTo>
                <a:lnTo>
                  <a:pt x="626" y="568"/>
                </a:lnTo>
                <a:close/>
                <a:moveTo>
                  <a:pt x="668" y="600"/>
                </a:moveTo>
                <a:lnTo>
                  <a:pt x="668" y="600"/>
                </a:lnTo>
                <a:lnTo>
                  <a:pt x="668" y="600"/>
                </a:lnTo>
                <a:lnTo>
                  <a:pt x="668" y="602"/>
                </a:lnTo>
                <a:lnTo>
                  <a:pt x="670" y="602"/>
                </a:lnTo>
                <a:lnTo>
                  <a:pt x="670" y="602"/>
                </a:lnTo>
                <a:lnTo>
                  <a:pt x="670" y="604"/>
                </a:lnTo>
                <a:lnTo>
                  <a:pt x="670" y="604"/>
                </a:lnTo>
                <a:lnTo>
                  <a:pt x="668" y="604"/>
                </a:lnTo>
                <a:lnTo>
                  <a:pt x="668" y="604"/>
                </a:lnTo>
                <a:lnTo>
                  <a:pt x="668" y="604"/>
                </a:lnTo>
                <a:lnTo>
                  <a:pt x="668" y="604"/>
                </a:lnTo>
                <a:lnTo>
                  <a:pt x="668" y="604"/>
                </a:lnTo>
                <a:lnTo>
                  <a:pt x="668" y="604"/>
                </a:lnTo>
                <a:lnTo>
                  <a:pt x="666" y="602"/>
                </a:lnTo>
                <a:lnTo>
                  <a:pt x="666" y="602"/>
                </a:lnTo>
                <a:lnTo>
                  <a:pt x="666" y="602"/>
                </a:lnTo>
                <a:lnTo>
                  <a:pt x="666" y="602"/>
                </a:lnTo>
                <a:lnTo>
                  <a:pt x="666" y="602"/>
                </a:lnTo>
                <a:lnTo>
                  <a:pt x="666" y="602"/>
                </a:lnTo>
                <a:lnTo>
                  <a:pt x="666" y="602"/>
                </a:lnTo>
                <a:lnTo>
                  <a:pt x="666" y="602"/>
                </a:lnTo>
                <a:lnTo>
                  <a:pt x="666" y="602"/>
                </a:lnTo>
                <a:lnTo>
                  <a:pt x="666" y="604"/>
                </a:lnTo>
                <a:lnTo>
                  <a:pt x="668" y="604"/>
                </a:lnTo>
                <a:lnTo>
                  <a:pt x="668" y="604"/>
                </a:lnTo>
                <a:lnTo>
                  <a:pt x="668" y="604"/>
                </a:lnTo>
                <a:lnTo>
                  <a:pt x="670" y="604"/>
                </a:lnTo>
                <a:lnTo>
                  <a:pt x="670" y="606"/>
                </a:lnTo>
                <a:lnTo>
                  <a:pt x="670" y="606"/>
                </a:lnTo>
                <a:lnTo>
                  <a:pt x="670" y="606"/>
                </a:lnTo>
                <a:lnTo>
                  <a:pt x="668" y="606"/>
                </a:lnTo>
                <a:lnTo>
                  <a:pt x="668" y="606"/>
                </a:lnTo>
                <a:lnTo>
                  <a:pt x="668" y="606"/>
                </a:lnTo>
                <a:lnTo>
                  <a:pt x="668" y="606"/>
                </a:lnTo>
                <a:lnTo>
                  <a:pt x="668" y="606"/>
                </a:lnTo>
                <a:lnTo>
                  <a:pt x="668" y="606"/>
                </a:lnTo>
                <a:lnTo>
                  <a:pt x="666" y="604"/>
                </a:lnTo>
                <a:lnTo>
                  <a:pt x="664" y="604"/>
                </a:lnTo>
                <a:lnTo>
                  <a:pt x="662" y="602"/>
                </a:lnTo>
                <a:lnTo>
                  <a:pt x="662" y="602"/>
                </a:lnTo>
                <a:lnTo>
                  <a:pt x="662" y="602"/>
                </a:lnTo>
                <a:lnTo>
                  <a:pt x="662" y="602"/>
                </a:lnTo>
                <a:lnTo>
                  <a:pt x="662" y="600"/>
                </a:lnTo>
                <a:lnTo>
                  <a:pt x="660" y="600"/>
                </a:lnTo>
                <a:lnTo>
                  <a:pt x="660" y="600"/>
                </a:lnTo>
                <a:lnTo>
                  <a:pt x="662" y="600"/>
                </a:lnTo>
                <a:lnTo>
                  <a:pt x="662" y="600"/>
                </a:lnTo>
                <a:lnTo>
                  <a:pt x="662" y="600"/>
                </a:lnTo>
                <a:lnTo>
                  <a:pt x="662" y="600"/>
                </a:lnTo>
                <a:lnTo>
                  <a:pt x="662" y="600"/>
                </a:lnTo>
                <a:lnTo>
                  <a:pt x="664" y="600"/>
                </a:lnTo>
                <a:lnTo>
                  <a:pt x="664" y="600"/>
                </a:lnTo>
                <a:lnTo>
                  <a:pt x="664" y="600"/>
                </a:lnTo>
                <a:lnTo>
                  <a:pt x="664" y="598"/>
                </a:lnTo>
                <a:lnTo>
                  <a:pt x="664" y="598"/>
                </a:lnTo>
                <a:lnTo>
                  <a:pt x="664" y="598"/>
                </a:lnTo>
                <a:lnTo>
                  <a:pt x="668" y="600"/>
                </a:lnTo>
                <a:lnTo>
                  <a:pt x="668" y="600"/>
                </a:lnTo>
                <a:lnTo>
                  <a:pt x="668" y="600"/>
                </a:lnTo>
                <a:lnTo>
                  <a:pt x="668" y="600"/>
                </a:lnTo>
                <a:close/>
                <a:moveTo>
                  <a:pt x="682" y="598"/>
                </a:moveTo>
                <a:lnTo>
                  <a:pt x="684" y="600"/>
                </a:lnTo>
                <a:lnTo>
                  <a:pt x="686" y="602"/>
                </a:lnTo>
                <a:lnTo>
                  <a:pt x="686" y="602"/>
                </a:lnTo>
                <a:lnTo>
                  <a:pt x="684" y="602"/>
                </a:lnTo>
                <a:lnTo>
                  <a:pt x="684" y="602"/>
                </a:lnTo>
                <a:lnTo>
                  <a:pt x="684" y="602"/>
                </a:lnTo>
                <a:lnTo>
                  <a:pt x="684" y="602"/>
                </a:lnTo>
                <a:lnTo>
                  <a:pt x="684" y="602"/>
                </a:lnTo>
                <a:lnTo>
                  <a:pt x="684" y="602"/>
                </a:lnTo>
                <a:lnTo>
                  <a:pt x="684" y="602"/>
                </a:lnTo>
                <a:lnTo>
                  <a:pt x="682" y="602"/>
                </a:lnTo>
                <a:lnTo>
                  <a:pt x="682" y="600"/>
                </a:lnTo>
                <a:lnTo>
                  <a:pt x="682" y="600"/>
                </a:lnTo>
                <a:lnTo>
                  <a:pt x="680" y="600"/>
                </a:lnTo>
                <a:lnTo>
                  <a:pt x="680" y="600"/>
                </a:lnTo>
                <a:lnTo>
                  <a:pt x="680" y="600"/>
                </a:lnTo>
                <a:lnTo>
                  <a:pt x="680" y="600"/>
                </a:lnTo>
                <a:lnTo>
                  <a:pt x="682" y="600"/>
                </a:lnTo>
                <a:lnTo>
                  <a:pt x="682" y="600"/>
                </a:lnTo>
                <a:lnTo>
                  <a:pt x="682" y="602"/>
                </a:lnTo>
                <a:lnTo>
                  <a:pt x="682" y="602"/>
                </a:lnTo>
                <a:lnTo>
                  <a:pt x="682" y="602"/>
                </a:lnTo>
                <a:lnTo>
                  <a:pt x="682" y="602"/>
                </a:lnTo>
                <a:lnTo>
                  <a:pt x="684" y="604"/>
                </a:lnTo>
                <a:lnTo>
                  <a:pt x="684" y="604"/>
                </a:lnTo>
                <a:lnTo>
                  <a:pt x="684" y="604"/>
                </a:lnTo>
                <a:lnTo>
                  <a:pt x="684" y="604"/>
                </a:lnTo>
                <a:lnTo>
                  <a:pt x="684" y="604"/>
                </a:lnTo>
                <a:lnTo>
                  <a:pt x="684" y="604"/>
                </a:lnTo>
                <a:lnTo>
                  <a:pt x="682" y="604"/>
                </a:lnTo>
                <a:lnTo>
                  <a:pt x="682" y="604"/>
                </a:lnTo>
                <a:lnTo>
                  <a:pt x="682" y="604"/>
                </a:lnTo>
                <a:lnTo>
                  <a:pt x="680" y="604"/>
                </a:lnTo>
                <a:lnTo>
                  <a:pt x="680" y="602"/>
                </a:lnTo>
                <a:lnTo>
                  <a:pt x="678" y="602"/>
                </a:lnTo>
                <a:lnTo>
                  <a:pt x="678" y="600"/>
                </a:lnTo>
                <a:lnTo>
                  <a:pt x="678" y="600"/>
                </a:lnTo>
                <a:lnTo>
                  <a:pt x="678" y="600"/>
                </a:lnTo>
                <a:lnTo>
                  <a:pt x="678" y="600"/>
                </a:lnTo>
                <a:lnTo>
                  <a:pt x="678" y="598"/>
                </a:lnTo>
                <a:lnTo>
                  <a:pt x="678" y="598"/>
                </a:lnTo>
                <a:lnTo>
                  <a:pt x="678" y="598"/>
                </a:lnTo>
                <a:lnTo>
                  <a:pt x="680" y="598"/>
                </a:lnTo>
                <a:lnTo>
                  <a:pt x="680" y="598"/>
                </a:lnTo>
                <a:lnTo>
                  <a:pt x="680" y="600"/>
                </a:lnTo>
                <a:lnTo>
                  <a:pt x="680" y="600"/>
                </a:lnTo>
                <a:lnTo>
                  <a:pt x="680" y="600"/>
                </a:lnTo>
                <a:lnTo>
                  <a:pt x="680" y="598"/>
                </a:lnTo>
                <a:lnTo>
                  <a:pt x="680" y="598"/>
                </a:lnTo>
                <a:lnTo>
                  <a:pt x="680" y="598"/>
                </a:lnTo>
                <a:lnTo>
                  <a:pt x="680" y="598"/>
                </a:lnTo>
                <a:lnTo>
                  <a:pt x="680" y="598"/>
                </a:lnTo>
                <a:lnTo>
                  <a:pt x="680" y="598"/>
                </a:lnTo>
                <a:lnTo>
                  <a:pt x="680" y="598"/>
                </a:lnTo>
                <a:lnTo>
                  <a:pt x="680" y="598"/>
                </a:lnTo>
                <a:lnTo>
                  <a:pt x="678" y="598"/>
                </a:lnTo>
                <a:lnTo>
                  <a:pt x="678" y="596"/>
                </a:lnTo>
                <a:lnTo>
                  <a:pt x="678" y="596"/>
                </a:lnTo>
                <a:lnTo>
                  <a:pt x="678" y="596"/>
                </a:lnTo>
                <a:lnTo>
                  <a:pt x="678" y="596"/>
                </a:lnTo>
                <a:lnTo>
                  <a:pt x="678" y="596"/>
                </a:lnTo>
                <a:lnTo>
                  <a:pt x="680" y="596"/>
                </a:lnTo>
                <a:lnTo>
                  <a:pt x="680" y="596"/>
                </a:lnTo>
                <a:lnTo>
                  <a:pt x="680" y="596"/>
                </a:lnTo>
                <a:lnTo>
                  <a:pt x="680" y="596"/>
                </a:lnTo>
                <a:lnTo>
                  <a:pt x="680" y="596"/>
                </a:lnTo>
                <a:lnTo>
                  <a:pt x="680" y="594"/>
                </a:lnTo>
                <a:lnTo>
                  <a:pt x="680" y="594"/>
                </a:lnTo>
                <a:lnTo>
                  <a:pt x="680" y="594"/>
                </a:lnTo>
                <a:lnTo>
                  <a:pt x="680" y="594"/>
                </a:lnTo>
                <a:lnTo>
                  <a:pt x="680" y="594"/>
                </a:lnTo>
                <a:lnTo>
                  <a:pt x="680" y="594"/>
                </a:lnTo>
                <a:lnTo>
                  <a:pt x="680" y="594"/>
                </a:lnTo>
                <a:lnTo>
                  <a:pt x="680" y="596"/>
                </a:lnTo>
                <a:lnTo>
                  <a:pt x="680" y="596"/>
                </a:lnTo>
                <a:lnTo>
                  <a:pt x="680" y="596"/>
                </a:lnTo>
                <a:lnTo>
                  <a:pt x="680" y="596"/>
                </a:lnTo>
                <a:lnTo>
                  <a:pt x="682" y="596"/>
                </a:lnTo>
                <a:lnTo>
                  <a:pt x="682" y="596"/>
                </a:lnTo>
                <a:lnTo>
                  <a:pt x="682" y="596"/>
                </a:lnTo>
                <a:lnTo>
                  <a:pt x="682" y="598"/>
                </a:lnTo>
                <a:close/>
                <a:moveTo>
                  <a:pt x="638" y="594"/>
                </a:moveTo>
                <a:lnTo>
                  <a:pt x="638" y="594"/>
                </a:lnTo>
                <a:lnTo>
                  <a:pt x="638" y="594"/>
                </a:lnTo>
                <a:lnTo>
                  <a:pt x="638" y="594"/>
                </a:lnTo>
                <a:lnTo>
                  <a:pt x="638" y="592"/>
                </a:lnTo>
                <a:lnTo>
                  <a:pt x="638" y="592"/>
                </a:lnTo>
                <a:lnTo>
                  <a:pt x="638" y="592"/>
                </a:lnTo>
                <a:lnTo>
                  <a:pt x="640" y="594"/>
                </a:lnTo>
                <a:lnTo>
                  <a:pt x="640" y="594"/>
                </a:lnTo>
                <a:lnTo>
                  <a:pt x="640" y="594"/>
                </a:lnTo>
                <a:lnTo>
                  <a:pt x="640" y="594"/>
                </a:lnTo>
                <a:lnTo>
                  <a:pt x="640" y="594"/>
                </a:lnTo>
                <a:lnTo>
                  <a:pt x="640" y="594"/>
                </a:lnTo>
                <a:lnTo>
                  <a:pt x="638" y="594"/>
                </a:lnTo>
                <a:close/>
                <a:moveTo>
                  <a:pt x="650" y="592"/>
                </a:moveTo>
                <a:lnTo>
                  <a:pt x="650" y="594"/>
                </a:lnTo>
                <a:lnTo>
                  <a:pt x="650" y="594"/>
                </a:lnTo>
                <a:lnTo>
                  <a:pt x="650" y="596"/>
                </a:lnTo>
                <a:lnTo>
                  <a:pt x="652" y="596"/>
                </a:lnTo>
                <a:lnTo>
                  <a:pt x="652" y="594"/>
                </a:lnTo>
                <a:lnTo>
                  <a:pt x="652" y="594"/>
                </a:lnTo>
                <a:lnTo>
                  <a:pt x="650" y="594"/>
                </a:lnTo>
                <a:lnTo>
                  <a:pt x="650" y="592"/>
                </a:lnTo>
                <a:lnTo>
                  <a:pt x="652" y="592"/>
                </a:lnTo>
                <a:lnTo>
                  <a:pt x="652" y="594"/>
                </a:lnTo>
                <a:lnTo>
                  <a:pt x="654" y="594"/>
                </a:lnTo>
                <a:lnTo>
                  <a:pt x="654" y="594"/>
                </a:lnTo>
                <a:lnTo>
                  <a:pt x="656" y="594"/>
                </a:lnTo>
                <a:lnTo>
                  <a:pt x="656" y="594"/>
                </a:lnTo>
                <a:lnTo>
                  <a:pt x="656" y="596"/>
                </a:lnTo>
                <a:lnTo>
                  <a:pt x="658" y="596"/>
                </a:lnTo>
                <a:lnTo>
                  <a:pt x="656" y="596"/>
                </a:lnTo>
                <a:lnTo>
                  <a:pt x="656" y="596"/>
                </a:lnTo>
                <a:lnTo>
                  <a:pt x="656" y="596"/>
                </a:lnTo>
                <a:lnTo>
                  <a:pt x="658" y="598"/>
                </a:lnTo>
                <a:lnTo>
                  <a:pt x="658" y="596"/>
                </a:lnTo>
                <a:lnTo>
                  <a:pt x="658" y="596"/>
                </a:lnTo>
                <a:lnTo>
                  <a:pt x="660" y="596"/>
                </a:lnTo>
                <a:lnTo>
                  <a:pt x="660" y="596"/>
                </a:lnTo>
                <a:lnTo>
                  <a:pt x="662" y="598"/>
                </a:lnTo>
                <a:lnTo>
                  <a:pt x="662" y="598"/>
                </a:lnTo>
                <a:lnTo>
                  <a:pt x="660" y="598"/>
                </a:lnTo>
                <a:lnTo>
                  <a:pt x="660" y="598"/>
                </a:lnTo>
                <a:lnTo>
                  <a:pt x="660" y="600"/>
                </a:lnTo>
                <a:lnTo>
                  <a:pt x="660" y="600"/>
                </a:lnTo>
                <a:lnTo>
                  <a:pt x="660" y="598"/>
                </a:lnTo>
                <a:lnTo>
                  <a:pt x="658" y="600"/>
                </a:lnTo>
                <a:lnTo>
                  <a:pt x="660" y="600"/>
                </a:lnTo>
                <a:lnTo>
                  <a:pt x="660" y="600"/>
                </a:lnTo>
                <a:lnTo>
                  <a:pt x="660" y="600"/>
                </a:lnTo>
                <a:lnTo>
                  <a:pt x="660" y="602"/>
                </a:lnTo>
                <a:lnTo>
                  <a:pt x="660" y="602"/>
                </a:lnTo>
                <a:lnTo>
                  <a:pt x="660" y="602"/>
                </a:lnTo>
                <a:lnTo>
                  <a:pt x="658" y="602"/>
                </a:lnTo>
                <a:lnTo>
                  <a:pt x="658" y="602"/>
                </a:lnTo>
                <a:lnTo>
                  <a:pt x="658" y="602"/>
                </a:lnTo>
                <a:lnTo>
                  <a:pt x="658" y="602"/>
                </a:lnTo>
                <a:lnTo>
                  <a:pt x="656" y="602"/>
                </a:lnTo>
                <a:lnTo>
                  <a:pt x="656" y="604"/>
                </a:lnTo>
                <a:lnTo>
                  <a:pt x="654" y="604"/>
                </a:lnTo>
                <a:lnTo>
                  <a:pt x="652" y="602"/>
                </a:lnTo>
                <a:lnTo>
                  <a:pt x="652" y="602"/>
                </a:lnTo>
                <a:lnTo>
                  <a:pt x="652" y="602"/>
                </a:lnTo>
                <a:lnTo>
                  <a:pt x="654" y="602"/>
                </a:lnTo>
                <a:lnTo>
                  <a:pt x="656" y="602"/>
                </a:lnTo>
                <a:lnTo>
                  <a:pt x="654" y="598"/>
                </a:lnTo>
                <a:lnTo>
                  <a:pt x="654" y="598"/>
                </a:lnTo>
                <a:lnTo>
                  <a:pt x="654" y="598"/>
                </a:lnTo>
                <a:lnTo>
                  <a:pt x="652" y="600"/>
                </a:lnTo>
                <a:lnTo>
                  <a:pt x="652" y="600"/>
                </a:lnTo>
                <a:lnTo>
                  <a:pt x="652" y="600"/>
                </a:lnTo>
                <a:lnTo>
                  <a:pt x="650" y="598"/>
                </a:lnTo>
                <a:lnTo>
                  <a:pt x="650" y="598"/>
                </a:lnTo>
                <a:lnTo>
                  <a:pt x="650" y="598"/>
                </a:lnTo>
                <a:lnTo>
                  <a:pt x="650" y="600"/>
                </a:lnTo>
                <a:lnTo>
                  <a:pt x="650" y="600"/>
                </a:lnTo>
                <a:lnTo>
                  <a:pt x="650" y="602"/>
                </a:lnTo>
                <a:lnTo>
                  <a:pt x="650" y="600"/>
                </a:lnTo>
                <a:lnTo>
                  <a:pt x="648" y="600"/>
                </a:lnTo>
                <a:lnTo>
                  <a:pt x="648" y="600"/>
                </a:lnTo>
                <a:lnTo>
                  <a:pt x="648" y="598"/>
                </a:lnTo>
                <a:lnTo>
                  <a:pt x="648" y="598"/>
                </a:lnTo>
                <a:lnTo>
                  <a:pt x="648" y="598"/>
                </a:lnTo>
                <a:lnTo>
                  <a:pt x="646" y="596"/>
                </a:lnTo>
                <a:lnTo>
                  <a:pt x="646" y="596"/>
                </a:lnTo>
                <a:lnTo>
                  <a:pt x="644" y="596"/>
                </a:lnTo>
                <a:lnTo>
                  <a:pt x="644" y="598"/>
                </a:lnTo>
                <a:lnTo>
                  <a:pt x="644" y="598"/>
                </a:lnTo>
                <a:lnTo>
                  <a:pt x="644" y="598"/>
                </a:lnTo>
                <a:lnTo>
                  <a:pt x="644" y="596"/>
                </a:lnTo>
                <a:lnTo>
                  <a:pt x="644" y="596"/>
                </a:lnTo>
                <a:lnTo>
                  <a:pt x="644" y="596"/>
                </a:lnTo>
                <a:lnTo>
                  <a:pt x="644" y="596"/>
                </a:lnTo>
                <a:lnTo>
                  <a:pt x="644" y="596"/>
                </a:lnTo>
                <a:lnTo>
                  <a:pt x="642" y="596"/>
                </a:lnTo>
                <a:lnTo>
                  <a:pt x="642" y="596"/>
                </a:lnTo>
                <a:lnTo>
                  <a:pt x="642" y="596"/>
                </a:lnTo>
                <a:lnTo>
                  <a:pt x="642" y="596"/>
                </a:lnTo>
                <a:lnTo>
                  <a:pt x="642" y="594"/>
                </a:lnTo>
                <a:lnTo>
                  <a:pt x="642" y="594"/>
                </a:lnTo>
                <a:lnTo>
                  <a:pt x="642" y="594"/>
                </a:lnTo>
                <a:lnTo>
                  <a:pt x="642" y="594"/>
                </a:lnTo>
                <a:lnTo>
                  <a:pt x="644" y="594"/>
                </a:lnTo>
                <a:lnTo>
                  <a:pt x="644" y="594"/>
                </a:lnTo>
                <a:lnTo>
                  <a:pt x="644" y="594"/>
                </a:lnTo>
                <a:lnTo>
                  <a:pt x="644" y="594"/>
                </a:lnTo>
                <a:lnTo>
                  <a:pt x="644" y="594"/>
                </a:lnTo>
                <a:lnTo>
                  <a:pt x="646" y="594"/>
                </a:lnTo>
                <a:lnTo>
                  <a:pt x="646" y="596"/>
                </a:lnTo>
                <a:lnTo>
                  <a:pt x="646" y="596"/>
                </a:lnTo>
                <a:lnTo>
                  <a:pt x="646" y="596"/>
                </a:lnTo>
                <a:lnTo>
                  <a:pt x="648" y="596"/>
                </a:lnTo>
                <a:lnTo>
                  <a:pt x="648" y="596"/>
                </a:lnTo>
                <a:lnTo>
                  <a:pt x="650" y="596"/>
                </a:lnTo>
                <a:lnTo>
                  <a:pt x="650" y="596"/>
                </a:lnTo>
                <a:lnTo>
                  <a:pt x="650" y="596"/>
                </a:lnTo>
                <a:lnTo>
                  <a:pt x="650" y="596"/>
                </a:lnTo>
                <a:lnTo>
                  <a:pt x="650" y="596"/>
                </a:lnTo>
                <a:lnTo>
                  <a:pt x="648" y="596"/>
                </a:lnTo>
                <a:lnTo>
                  <a:pt x="648" y="596"/>
                </a:lnTo>
                <a:lnTo>
                  <a:pt x="648" y="596"/>
                </a:lnTo>
                <a:lnTo>
                  <a:pt x="646" y="596"/>
                </a:lnTo>
                <a:lnTo>
                  <a:pt x="646" y="596"/>
                </a:lnTo>
                <a:lnTo>
                  <a:pt x="644" y="594"/>
                </a:lnTo>
                <a:lnTo>
                  <a:pt x="644" y="592"/>
                </a:lnTo>
                <a:lnTo>
                  <a:pt x="644" y="592"/>
                </a:lnTo>
                <a:lnTo>
                  <a:pt x="644" y="592"/>
                </a:lnTo>
                <a:lnTo>
                  <a:pt x="644" y="594"/>
                </a:lnTo>
                <a:lnTo>
                  <a:pt x="648" y="594"/>
                </a:lnTo>
                <a:lnTo>
                  <a:pt x="646" y="592"/>
                </a:lnTo>
                <a:lnTo>
                  <a:pt x="646" y="592"/>
                </a:lnTo>
                <a:lnTo>
                  <a:pt x="646" y="592"/>
                </a:lnTo>
                <a:lnTo>
                  <a:pt x="648" y="592"/>
                </a:lnTo>
                <a:lnTo>
                  <a:pt x="650" y="592"/>
                </a:lnTo>
                <a:close/>
                <a:moveTo>
                  <a:pt x="642" y="592"/>
                </a:moveTo>
                <a:lnTo>
                  <a:pt x="644" y="594"/>
                </a:lnTo>
                <a:lnTo>
                  <a:pt x="644" y="594"/>
                </a:lnTo>
                <a:lnTo>
                  <a:pt x="642" y="594"/>
                </a:lnTo>
                <a:lnTo>
                  <a:pt x="642" y="594"/>
                </a:lnTo>
                <a:lnTo>
                  <a:pt x="640" y="594"/>
                </a:lnTo>
                <a:lnTo>
                  <a:pt x="638" y="592"/>
                </a:lnTo>
                <a:lnTo>
                  <a:pt x="638" y="592"/>
                </a:lnTo>
                <a:lnTo>
                  <a:pt x="638" y="592"/>
                </a:lnTo>
                <a:lnTo>
                  <a:pt x="638" y="592"/>
                </a:lnTo>
                <a:lnTo>
                  <a:pt x="638" y="592"/>
                </a:lnTo>
                <a:lnTo>
                  <a:pt x="638" y="592"/>
                </a:lnTo>
                <a:lnTo>
                  <a:pt x="640" y="592"/>
                </a:lnTo>
                <a:lnTo>
                  <a:pt x="640" y="592"/>
                </a:lnTo>
                <a:lnTo>
                  <a:pt x="640" y="592"/>
                </a:lnTo>
                <a:lnTo>
                  <a:pt x="640" y="592"/>
                </a:lnTo>
                <a:lnTo>
                  <a:pt x="640" y="592"/>
                </a:lnTo>
                <a:lnTo>
                  <a:pt x="642" y="592"/>
                </a:lnTo>
                <a:lnTo>
                  <a:pt x="642" y="592"/>
                </a:lnTo>
                <a:lnTo>
                  <a:pt x="642" y="592"/>
                </a:lnTo>
                <a:lnTo>
                  <a:pt x="642" y="592"/>
                </a:lnTo>
                <a:lnTo>
                  <a:pt x="640" y="592"/>
                </a:lnTo>
                <a:lnTo>
                  <a:pt x="640" y="592"/>
                </a:lnTo>
                <a:lnTo>
                  <a:pt x="642" y="592"/>
                </a:lnTo>
                <a:lnTo>
                  <a:pt x="642" y="592"/>
                </a:lnTo>
                <a:lnTo>
                  <a:pt x="642" y="592"/>
                </a:lnTo>
                <a:lnTo>
                  <a:pt x="642" y="592"/>
                </a:lnTo>
                <a:lnTo>
                  <a:pt x="642" y="592"/>
                </a:lnTo>
                <a:lnTo>
                  <a:pt x="642" y="592"/>
                </a:lnTo>
                <a:close/>
                <a:moveTo>
                  <a:pt x="634" y="590"/>
                </a:moveTo>
                <a:lnTo>
                  <a:pt x="632" y="590"/>
                </a:lnTo>
                <a:lnTo>
                  <a:pt x="632" y="590"/>
                </a:lnTo>
                <a:lnTo>
                  <a:pt x="632" y="590"/>
                </a:lnTo>
                <a:lnTo>
                  <a:pt x="632" y="590"/>
                </a:lnTo>
                <a:lnTo>
                  <a:pt x="632" y="590"/>
                </a:lnTo>
                <a:lnTo>
                  <a:pt x="632" y="590"/>
                </a:lnTo>
                <a:lnTo>
                  <a:pt x="632" y="590"/>
                </a:lnTo>
                <a:lnTo>
                  <a:pt x="632" y="588"/>
                </a:lnTo>
                <a:lnTo>
                  <a:pt x="632" y="588"/>
                </a:lnTo>
                <a:lnTo>
                  <a:pt x="634" y="588"/>
                </a:lnTo>
                <a:lnTo>
                  <a:pt x="634" y="590"/>
                </a:lnTo>
                <a:lnTo>
                  <a:pt x="634" y="590"/>
                </a:lnTo>
                <a:lnTo>
                  <a:pt x="634" y="590"/>
                </a:lnTo>
                <a:lnTo>
                  <a:pt x="634" y="590"/>
                </a:lnTo>
                <a:lnTo>
                  <a:pt x="634" y="590"/>
                </a:lnTo>
                <a:close/>
                <a:moveTo>
                  <a:pt x="638" y="584"/>
                </a:moveTo>
                <a:lnTo>
                  <a:pt x="640" y="584"/>
                </a:lnTo>
                <a:lnTo>
                  <a:pt x="640" y="584"/>
                </a:lnTo>
                <a:lnTo>
                  <a:pt x="640" y="584"/>
                </a:lnTo>
                <a:lnTo>
                  <a:pt x="640" y="584"/>
                </a:lnTo>
                <a:lnTo>
                  <a:pt x="638" y="584"/>
                </a:lnTo>
                <a:lnTo>
                  <a:pt x="638" y="584"/>
                </a:lnTo>
                <a:lnTo>
                  <a:pt x="638" y="584"/>
                </a:lnTo>
                <a:lnTo>
                  <a:pt x="638" y="584"/>
                </a:lnTo>
                <a:lnTo>
                  <a:pt x="638" y="584"/>
                </a:lnTo>
                <a:lnTo>
                  <a:pt x="638" y="584"/>
                </a:lnTo>
                <a:lnTo>
                  <a:pt x="638" y="584"/>
                </a:lnTo>
                <a:lnTo>
                  <a:pt x="638" y="584"/>
                </a:lnTo>
                <a:lnTo>
                  <a:pt x="636" y="584"/>
                </a:lnTo>
                <a:lnTo>
                  <a:pt x="636" y="584"/>
                </a:lnTo>
                <a:lnTo>
                  <a:pt x="636" y="584"/>
                </a:lnTo>
                <a:lnTo>
                  <a:pt x="634" y="584"/>
                </a:lnTo>
                <a:lnTo>
                  <a:pt x="634" y="584"/>
                </a:lnTo>
                <a:lnTo>
                  <a:pt x="636" y="584"/>
                </a:lnTo>
                <a:lnTo>
                  <a:pt x="636" y="582"/>
                </a:lnTo>
                <a:lnTo>
                  <a:pt x="638" y="584"/>
                </a:lnTo>
                <a:lnTo>
                  <a:pt x="638" y="584"/>
                </a:lnTo>
                <a:close/>
                <a:moveTo>
                  <a:pt x="628" y="584"/>
                </a:moveTo>
                <a:lnTo>
                  <a:pt x="630" y="584"/>
                </a:lnTo>
                <a:lnTo>
                  <a:pt x="630" y="584"/>
                </a:lnTo>
                <a:lnTo>
                  <a:pt x="630" y="584"/>
                </a:lnTo>
                <a:lnTo>
                  <a:pt x="630" y="584"/>
                </a:lnTo>
                <a:lnTo>
                  <a:pt x="632" y="584"/>
                </a:lnTo>
                <a:lnTo>
                  <a:pt x="634" y="586"/>
                </a:lnTo>
                <a:lnTo>
                  <a:pt x="634" y="586"/>
                </a:lnTo>
                <a:lnTo>
                  <a:pt x="636" y="586"/>
                </a:lnTo>
                <a:lnTo>
                  <a:pt x="636" y="586"/>
                </a:lnTo>
                <a:lnTo>
                  <a:pt x="638" y="586"/>
                </a:lnTo>
                <a:lnTo>
                  <a:pt x="638" y="586"/>
                </a:lnTo>
                <a:lnTo>
                  <a:pt x="638" y="586"/>
                </a:lnTo>
                <a:lnTo>
                  <a:pt x="638" y="586"/>
                </a:lnTo>
                <a:lnTo>
                  <a:pt x="638" y="588"/>
                </a:lnTo>
                <a:lnTo>
                  <a:pt x="640" y="588"/>
                </a:lnTo>
                <a:lnTo>
                  <a:pt x="640" y="588"/>
                </a:lnTo>
                <a:lnTo>
                  <a:pt x="640" y="588"/>
                </a:lnTo>
                <a:lnTo>
                  <a:pt x="640" y="588"/>
                </a:lnTo>
                <a:lnTo>
                  <a:pt x="640" y="590"/>
                </a:lnTo>
                <a:lnTo>
                  <a:pt x="640" y="590"/>
                </a:lnTo>
                <a:lnTo>
                  <a:pt x="640" y="590"/>
                </a:lnTo>
                <a:lnTo>
                  <a:pt x="640" y="588"/>
                </a:lnTo>
                <a:lnTo>
                  <a:pt x="640" y="588"/>
                </a:lnTo>
                <a:lnTo>
                  <a:pt x="640" y="588"/>
                </a:lnTo>
                <a:lnTo>
                  <a:pt x="640" y="588"/>
                </a:lnTo>
                <a:lnTo>
                  <a:pt x="640" y="588"/>
                </a:lnTo>
                <a:lnTo>
                  <a:pt x="640" y="588"/>
                </a:lnTo>
                <a:lnTo>
                  <a:pt x="640" y="588"/>
                </a:lnTo>
                <a:lnTo>
                  <a:pt x="640" y="588"/>
                </a:lnTo>
                <a:lnTo>
                  <a:pt x="642" y="588"/>
                </a:lnTo>
                <a:lnTo>
                  <a:pt x="642" y="590"/>
                </a:lnTo>
                <a:lnTo>
                  <a:pt x="642" y="590"/>
                </a:lnTo>
                <a:lnTo>
                  <a:pt x="644" y="590"/>
                </a:lnTo>
                <a:lnTo>
                  <a:pt x="644" y="590"/>
                </a:lnTo>
                <a:lnTo>
                  <a:pt x="644" y="590"/>
                </a:lnTo>
                <a:lnTo>
                  <a:pt x="646" y="590"/>
                </a:lnTo>
                <a:lnTo>
                  <a:pt x="646" y="590"/>
                </a:lnTo>
                <a:lnTo>
                  <a:pt x="646" y="592"/>
                </a:lnTo>
                <a:lnTo>
                  <a:pt x="646" y="592"/>
                </a:lnTo>
                <a:lnTo>
                  <a:pt x="646" y="592"/>
                </a:lnTo>
                <a:lnTo>
                  <a:pt x="644" y="592"/>
                </a:lnTo>
                <a:lnTo>
                  <a:pt x="642" y="590"/>
                </a:lnTo>
                <a:lnTo>
                  <a:pt x="640" y="590"/>
                </a:lnTo>
                <a:lnTo>
                  <a:pt x="640" y="590"/>
                </a:lnTo>
                <a:lnTo>
                  <a:pt x="640" y="590"/>
                </a:lnTo>
                <a:lnTo>
                  <a:pt x="640" y="590"/>
                </a:lnTo>
                <a:lnTo>
                  <a:pt x="638" y="588"/>
                </a:lnTo>
                <a:lnTo>
                  <a:pt x="636" y="588"/>
                </a:lnTo>
                <a:lnTo>
                  <a:pt x="636" y="588"/>
                </a:lnTo>
                <a:lnTo>
                  <a:pt x="634" y="586"/>
                </a:lnTo>
                <a:lnTo>
                  <a:pt x="634" y="586"/>
                </a:lnTo>
                <a:lnTo>
                  <a:pt x="632" y="586"/>
                </a:lnTo>
                <a:lnTo>
                  <a:pt x="632" y="586"/>
                </a:lnTo>
                <a:lnTo>
                  <a:pt x="630" y="586"/>
                </a:lnTo>
                <a:lnTo>
                  <a:pt x="630" y="586"/>
                </a:lnTo>
                <a:lnTo>
                  <a:pt x="628" y="586"/>
                </a:lnTo>
                <a:lnTo>
                  <a:pt x="628" y="584"/>
                </a:lnTo>
                <a:lnTo>
                  <a:pt x="626" y="584"/>
                </a:lnTo>
                <a:lnTo>
                  <a:pt x="626" y="584"/>
                </a:lnTo>
                <a:lnTo>
                  <a:pt x="624" y="584"/>
                </a:lnTo>
                <a:lnTo>
                  <a:pt x="624" y="584"/>
                </a:lnTo>
                <a:lnTo>
                  <a:pt x="624" y="584"/>
                </a:lnTo>
                <a:lnTo>
                  <a:pt x="624" y="584"/>
                </a:lnTo>
                <a:lnTo>
                  <a:pt x="624" y="582"/>
                </a:lnTo>
                <a:lnTo>
                  <a:pt x="624" y="582"/>
                </a:lnTo>
                <a:lnTo>
                  <a:pt x="624" y="582"/>
                </a:lnTo>
                <a:lnTo>
                  <a:pt x="624" y="582"/>
                </a:lnTo>
                <a:lnTo>
                  <a:pt x="622" y="582"/>
                </a:lnTo>
                <a:lnTo>
                  <a:pt x="622" y="582"/>
                </a:lnTo>
                <a:lnTo>
                  <a:pt x="622" y="582"/>
                </a:lnTo>
                <a:lnTo>
                  <a:pt x="622" y="580"/>
                </a:lnTo>
                <a:lnTo>
                  <a:pt x="622" y="580"/>
                </a:lnTo>
                <a:lnTo>
                  <a:pt x="622" y="582"/>
                </a:lnTo>
                <a:lnTo>
                  <a:pt x="624" y="582"/>
                </a:lnTo>
                <a:lnTo>
                  <a:pt x="626" y="584"/>
                </a:lnTo>
                <a:lnTo>
                  <a:pt x="626" y="584"/>
                </a:lnTo>
                <a:lnTo>
                  <a:pt x="628" y="584"/>
                </a:lnTo>
                <a:close/>
                <a:moveTo>
                  <a:pt x="690" y="580"/>
                </a:moveTo>
                <a:lnTo>
                  <a:pt x="692" y="580"/>
                </a:lnTo>
                <a:lnTo>
                  <a:pt x="692" y="580"/>
                </a:lnTo>
                <a:lnTo>
                  <a:pt x="692" y="580"/>
                </a:lnTo>
                <a:lnTo>
                  <a:pt x="692" y="580"/>
                </a:lnTo>
                <a:lnTo>
                  <a:pt x="694" y="578"/>
                </a:lnTo>
                <a:lnTo>
                  <a:pt x="694" y="578"/>
                </a:lnTo>
                <a:lnTo>
                  <a:pt x="694" y="578"/>
                </a:lnTo>
                <a:lnTo>
                  <a:pt x="694" y="578"/>
                </a:lnTo>
                <a:lnTo>
                  <a:pt x="696" y="580"/>
                </a:lnTo>
                <a:lnTo>
                  <a:pt x="698" y="580"/>
                </a:lnTo>
                <a:lnTo>
                  <a:pt x="698" y="580"/>
                </a:lnTo>
                <a:lnTo>
                  <a:pt x="698" y="580"/>
                </a:lnTo>
                <a:lnTo>
                  <a:pt x="698" y="582"/>
                </a:lnTo>
                <a:lnTo>
                  <a:pt x="700" y="588"/>
                </a:lnTo>
                <a:lnTo>
                  <a:pt x="702" y="590"/>
                </a:lnTo>
                <a:lnTo>
                  <a:pt x="702" y="590"/>
                </a:lnTo>
                <a:lnTo>
                  <a:pt x="702" y="590"/>
                </a:lnTo>
                <a:lnTo>
                  <a:pt x="702" y="594"/>
                </a:lnTo>
                <a:lnTo>
                  <a:pt x="706" y="598"/>
                </a:lnTo>
                <a:lnTo>
                  <a:pt x="706" y="602"/>
                </a:lnTo>
                <a:lnTo>
                  <a:pt x="708" y="606"/>
                </a:lnTo>
                <a:lnTo>
                  <a:pt x="708" y="606"/>
                </a:lnTo>
                <a:lnTo>
                  <a:pt x="710" y="610"/>
                </a:lnTo>
                <a:lnTo>
                  <a:pt x="712" y="614"/>
                </a:lnTo>
                <a:lnTo>
                  <a:pt x="712" y="614"/>
                </a:lnTo>
                <a:lnTo>
                  <a:pt x="712" y="616"/>
                </a:lnTo>
                <a:lnTo>
                  <a:pt x="712" y="616"/>
                </a:lnTo>
                <a:lnTo>
                  <a:pt x="712" y="616"/>
                </a:lnTo>
                <a:lnTo>
                  <a:pt x="712" y="616"/>
                </a:lnTo>
                <a:lnTo>
                  <a:pt x="712" y="616"/>
                </a:lnTo>
                <a:lnTo>
                  <a:pt x="712" y="614"/>
                </a:lnTo>
                <a:lnTo>
                  <a:pt x="712" y="614"/>
                </a:lnTo>
                <a:lnTo>
                  <a:pt x="710" y="614"/>
                </a:lnTo>
                <a:lnTo>
                  <a:pt x="710" y="614"/>
                </a:lnTo>
                <a:lnTo>
                  <a:pt x="708" y="614"/>
                </a:lnTo>
                <a:lnTo>
                  <a:pt x="710" y="614"/>
                </a:lnTo>
                <a:lnTo>
                  <a:pt x="710" y="614"/>
                </a:lnTo>
                <a:lnTo>
                  <a:pt x="710" y="614"/>
                </a:lnTo>
                <a:lnTo>
                  <a:pt x="710" y="614"/>
                </a:lnTo>
                <a:lnTo>
                  <a:pt x="710" y="616"/>
                </a:lnTo>
                <a:lnTo>
                  <a:pt x="712" y="616"/>
                </a:lnTo>
                <a:lnTo>
                  <a:pt x="710" y="616"/>
                </a:lnTo>
                <a:lnTo>
                  <a:pt x="710" y="616"/>
                </a:lnTo>
                <a:lnTo>
                  <a:pt x="708" y="616"/>
                </a:lnTo>
                <a:lnTo>
                  <a:pt x="708" y="616"/>
                </a:lnTo>
                <a:lnTo>
                  <a:pt x="708" y="616"/>
                </a:lnTo>
                <a:lnTo>
                  <a:pt x="708" y="616"/>
                </a:lnTo>
                <a:lnTo>
                  <a:pt x="706" y="616"/>
                </a:lnTo>
                <a:lnTo>
                  <a:pt x="702" y="614"/>
                </a:lnTo>
                <a:lnTo>
                  <a:pt x="700" y="614"/>
                </a:lnTo>
                <a:lnTo>
                  <a:pt x="700" y="614"/>
                </a:lnTo>
                <a:lnTo>
                  <a:pt x="700" y="614"/>
                </a:lnTo>
                <a:lnTo>
                  <a:pt x="700" y="614"/>
                </a:lnTo>
                <a:lnTo>
                  <a:pt x="700" y="614"/>
                </a:lnTo>
                <a:lnTo>
                  <a:pt x="700" y="614"/>
                </a:lnTo>
                <a:lnTo>
                  <a:pt x="698" y="612"/>
                </a:lnTo>
                <a:lnTo>
                  <a:pt x="698" y="612"/>
                </a:lnTo>
                <a:lnTo>
                  <a:pt x="698" y="612"/>
                </a:lnTo>
                <a:lnTo>
                  <a:pt x="698" y="614"/>
                </a:lnTo>
                <a:lnTo>
                  <a:pt x="698" y="614"/>
                </a:lnTo>
                <a:lnTo>
                  <a:pt x="694" y="614"/>
                </a:lnTo>
                <a:lnTo>
                  <a:pt x="692" y="614"/>
                </a:lnTo>
                <a:lnTo>
                  <a:pt x="692" y="614"/>
                </a:lnTo>
                <a:lnTo>
                  <a:pt x="692" y="614"/>
                </a:lnTo>
                <a:lnTo>
                  <a:pt x="692" y="614"/>
                </a:lnTo>
                <a:lnTo>
                  <a:pt x="692" y="614"/>
                </a:lnTo>
                <a:lnTo>
                  <a:pt x="690" y="614"/>
                </a:lnTo>
                <a:lnTo>
                  <a:pt x="692" y="614"/>
                </a:lnTo>
                <a:lnTo>
                  <a:pt x="692" y="614"/>
                </a:lnTo>
                <a:lnTo>
                  <a:pt x="692" y="612"/>
                </a:lnTo>
                <a:lnTo>
                  <a:pt x="692" y="612"/>
                </a:lnTo>
                <a:lnTo>
                  <a:pt x="692" y="612"/>
                </a:lnTo>
                <a:lnTo>
                  <a:pt x="690" y="614"/>
                </a:lnTo>
                <a:lnTo>
                  <a:pt x="690" y="614"/>
                </a:lnTo>
                <a:lnTo>
                  <a:pt x="690" y="614"/>
                </a:lnTo>
                <a:lnTo>
                  <a:pt x="690" y="614"/>
                </a:lnTo>
                <a:lnTo>
                  <a:pt x="690" y="614"/>
                </a:lnTo>
                <a:lnTo>
                  <a:pt x="690" y="614"/>
                </a:lnTo>
                <a:lnTo>
                  <a:pt x="688" y="614"/>
                </a:lnTo>
                <a:lnTo>
                  <a:pt x="686" y="614"/>
                </a:lnTo>
                <a:lnTo>
                  <a:pt x="686" y="614"/>
                </a:lnTo>
                <a:lnTo>
                  <a:pt x="686" y="614"/>
                </a:lnTo>
                <a:lnTo>
                  <a:pt x="686" y="614"/>
                </a:lnTo>
                <a:lnTo>
                  <a:pt x="686" y="614"/>
                </a:lnTo>
                <a:lnTo>
                  <a:pt x="684" y="614"/>
                </a:lnTo>
                <a:lnTo>
                  <a:pt x="686" y="614"/>
                </a:lnTo>
                <a:lnTo>
                  <a:pt x="686" y="614"/>
                </a:lnTo>
                <a:lnTo>
                  <a:pt x="686" y="614"/>
                </a:lnTo>
                <a:lnTo>
                  <a:pt x="686" y="614"/>
                </a:lnTo>
                <a:lnTo>
                  <a:pt x="686" y="614"/>
                </a:lnTo>
                <a:lnTo>
                  <a:pt x="686" y="612"/>
                </a:lnTo>
                <a:lnTo>
                  <a:pt x="688" y="612"/>
                </a:lnTo>
                <a:lnTo>
                  <a:pt x="688" y="612"/>
                </a:lnTo>
                <a:lnTo>
                  <a:pt x="688" y="612"/>
                </a:lnTo>
                <a:lnTo>
                  <a:pt x="688" y="612"/>
                </a:lnTo>
                <a:lnTo>
                  <a:pt x="688" y="610"/>
                </a:lnTo>
                <a:lnTo>
                  <a:pt x="688" y="610"/>
                </a:lnTo>
                <a:lnTo>
                  <a:pt x="688" y="610"/>
                </a:lnTo>
                <a:lnTo>
                  <a:pt x="686" y="612"/>
                </a:lnTo>
                <a:lnTo>
                  <a:pt x="686" y="612"/>
                </a:lnTo>
                <a:lnTo>
                  <a:pt x="686" y="612"/>
                </a:lnTo>
                <a:lnTo>
                  <a:pt x="686" y="612"/>
                </a:lnTo>
                <a:lnTo>
                  <a:pt x="686" y="612"/>
                </a:lnTo>
                <a:lnTo>
                  <a:pt x="686" y="612"/>
                </a:lnTo>
                <a:lnTo>
                  <a:pt x="686" y="612"/>
                </a:lnTo>
                <a:lnTo>
                  <a:pt x="684" y="612"/>
                </a:lnTo>
                <a:lnTo>
                  <a:pt x="684" y="612"/>
                </a:lnTo>
                <a:lnTo>
                  <a:pt x="684" y="612"/>
                </a:lnTo>
                <a:lnTo>
                  <a:pt x="684" y="612"/>
                </a:lnTo>
                <a:lnTo>
                  <a:pt x="684" y="612"/>
                </a:lnTo>
                <a:lnTo>
                  <a:pt x="684" y="612"/>
                </a:lnTo>
                <a:lnTo>
                  <a:pt x="684" y="612"/>
                </a:lnTo>
                <a:lnTo>
                  <a:pt x="684" y="612"/>
                </a:lnTo>
                <a:lnTo>
                  <a:pt x="684" y="612"/>
                </a:lnTo>
                <a:lnTo>
                  <a:pt x="684" y="612"/>
                </a:lnTo>
                <a:lnTo>
                  <a:pt x="684" y="612"/>
                </a:lnTo>
                <a:lnTo>
                  <a:pt x="684" y="612"/>
                </a:lnTo>
                <a:lnTo>
                  <a:pt x="682" y="612"/>
                </a:lnTo>
                <a:lnTo>
                  <a:pt x="682" y="614"/>
                </a:lnTo>
                <a:lnTo>
                  <a:pt x="682" y="614"/>
                </a:lnTo>
                <a:lnTo>
                  <a:pt x="682" y="614"/>
                </a:lnTo>
                <a:lnTo>
                  <a:pt x="682" y="614"/>
                </a:lnTo>
                <a:lnTo>
                  <a:pt x="682" y="614"/>
                </a:lnTo>
                <a:lnTo>
                  <a:pt x="682" y="612"/>
                </a:lnTo>
                <a:lnTo>
                  <a:pt x="682" y="612"/>
                </a:lnTo>
                <a:lnTo>
                  <a:pt x="682" y="612"/>
                </a:lnTo>
                <a:lnTo>
                  <a:pt x="682" y="612"/>
                </a:lnTo>
                <a:lnTo>
                  <a:pt x="682" y="612"/>
                </a:lnTo>
                <a:lnTo>
                  <a:pt x="682" y="612"/>
                </a:lnTo>
                <a:lnTo>
                  <a:pt x="682" y="610"/>
                </a:lnTo>
                <a:lnTo>
                  <a:pt x="682" y="610"/>
                </a:lnTo>
                <a:lnTo>
                  <a:pt x="680" y="612"/>
                </a:lnTo>
                <a:lnTo>
                  <a:pt x="682" y="612"/>
                </a:lnTo>
                <a:lnTo>
                  <a:pt x="682" y="612"/>
                </a:lnTo>
                <a:lnTo>
                  <a:pt x="680" y="612"/>
                </a:lnTo>
                <a:lnTo>
                  <a:pt x="680" y="612"/>
                </a:lnTo>
                <a:lnTo>
                  <a:pt x="680" y="612"/>
                </a:lnTo>
                <a:lnTo>
                  <a:pt x="678" y="612"/>
                </a:lnTo>
                <a:lnTo>
                  <a:pt x="678" y="612"/>
                </a:lnTo>
                <a:lnTo>
                  <a:pt x="678" y="612"/>
                </a:lnTo>
                <a:lnTo>
                  <a:pt x="678" y="612"/>
                </a:lnTo>
                <a:lnTo>
                  <a:pt x="678" y="612"/>
                </a:lnTo>
                <a:lnTo>
                  <a:pt x="678" y="612"/>
                </a:lnTo>
                <a:lnTo>
                  <a:pt x="678" y="610"/>
                </a:lnTo>
                <a:lnTo>
                  <a:pt x="678" y="610"/>
                </a:lnTo>
                <a:lnTo>
                  <a:pt x="676" y="610"/>
                </a:lnTo>
                <a:lnTo>
                  <a:pt x="676" y="610"/>
                </a:lnTo>
                <a:lnTo>
                  <a:pt x="676" y="610"/>
                </a:lnTo>
                <a:lnTo>
                  <a:pt x="676" y="612"/>
                </a:lnTo>
                <a:lnTo>
                  <a:pt x="676" y="612"/>
                </a:lnTo>
                <a:lnTo>
                  <a:pt x="676" y="612"/>
                </a:lnTo>
                <a:lnTo>
                  <a:pt x="676" y="612"/>
                </a:lnTo>
                <a:lnTo>
                  <a:pt x="674" y="610"/>
                </a:lnTo>
                <a:lnTo>
                  <a:pt x="672" y="610"/>
                </a:lnTo>
                <a:lnTo>
                  <a:pt x="672" y="610"/>
                </a:lnTo>
                <a:lnTo>
                  <a:pt x="672" y="610"/>
                </a:lnTo>
                <a:lnTo>
                  <a:pt x="672" y="612"/>
                </a:lnTo>
                <a:lnTo>
                  <a:pt x="672" y="612"/>
                </a:lnTo>
                <a:lnTo>
                  <a:pt x="672" y="612"/>
                </a:lnTo>
                <a:lnTo>
                  <a:pt x="670" y="612"/>
                </a:lnTo>
                <a:lnTo>
                  <a:pt x="670" y="612"/>
                </a:lnTo>
                <a:lnTo>
                  <a:pt x="670" y="612"/>
                </a:lnTo>
                <a:lnTo>
                  <a:pt x="670" y="612"/>
                </a:lnTo>
                <a:lnTo>
                  <a:pt x="670" y="612"/>
                </a:lnTo>
                <a:lnTo>
                  <a:pt x="670" y="610"/>
                </a:lnTo>
                <a:lnTo>
                  <a:pt x="668" y="610"/>
                </a:lnTo>
                <a:lnTo>
                  <a:pt x="668" y="610"/>
                </a:lnTo>
                <a:lnTo>
                  <a:pt x="668" y="608"/>
                </a:lnTo>
                <a:lnTo>
                  <a:pt x="668" y="608"/>
                </a:lnTo>
                <a:lnTo>
                  <a:pt x="668" y="608"/>
                </a:lnTo>
                <a:lnTo>
                  <a:pt x="668" y="608"/>
                </a:lnTo>
                <a:lnTo>
                  <a:pt x="670" y="608"/>
                </a:lnTo>
                <a:lnTo>
                  <a:pt x="670" y="610"/>
                </a:lnTo>
                <a:lnTo>
                  <a:pt x="670" y="610"/>
                </a:lnTo>
                <a:lnTo>
                  <a:pt x="670" y="610"/>
                </a:lnTo>
                <a:lnTo>
                  <a:pt x="670" y="610"/>
                </a:lnTo>
                <a:lnTo>
                  <a:pt x="672" y="610"/>
                </a:lnTo>
                <a:lnTo>
                  <a:pt x="672" y="610"/>
                </a:lnTo>
                <a:lnTo>
                  <a:pt x="672" y="610"/>
                </a:lnTo>
                <a:lnTo>
                  <a:pt x="674" y="610"/>
                </a:lnTo>
                <a:lnTo>
                  <a:pt x="672" y="608"/>
                </a:lnTo>
                <a:lnTo>
                  <a:pt x="672" y="608"/>
                </a:lnTo>
                <a:lnTo>
                  <a:pt x="672" y="608"/>
                </a:lnTo>
                <a:lnTo>
                  <a:pt x="670" y="608"/>
                </a:lnTo>
                <a:lnTo>
                  <a:pt x="670" y="608"/>
                </a:lnTo>
                <a:lnTo>
                  <a:pt x="670" y="608"/>
                </a:lnTo>
                <a:lnTo>
                  <a:pt x="670" y="608"/>
                </a:lnTo>
                <a:lnTo>
                  <a:pt x="670" y="608"/>
                </a:lnTo>
                <a:lnTo>
                  <a:pt x="670" y="608"/>
                </a:lnTo>
                <a:lnTo>
                  <a:pt x="670" y="608"/>
                </a:lnTo>
                <a:lnTo>
                  <a:pt x="670" y="608"/>
                </a:lnTo>
                <a:lnTo>
                  <a:pt x="670" y="608"/>
                </a:lnTo>
                <a:lnTo>
                  <a:pt x="672" y="608"/>
                </a:lnTo>
                <a:lnTo>
                  <a:pt x="672" y="608"/>
                </a:lnTo>
                <a:lnTo>
                  <a:pt x="672" y="608"/>
                </a:lnTo>
                <a:lnTo>
                  <a:pt x="672" y="610"/>
                </a:lnTo>
                <a:lnTo>
                  <a:pt x="674" y="610"/>
                </a:lnTo>
                <a:lnTo>
                  <a:pt x="674" y="610"/>
                </a:lnTo>
                <a:lnTo>
                  <a:pt x="674" y="608"/>
                </a:lnTo>
                <a:lnTo>
                  <a:pt x="674" y="608"/>
                </a:lnTo>
                <a:lnTo>
                  <a:pt x="674" y="608"/>
                </a:lnTo>
                <a:lnTo>
                  <a:pt x="674" y="608"/>
                </a:lnTo>
                <a:lnTo>
                  <a:pt x="674" y="608"/>
                </a:lnTo>
                <a:lnTo>
                  <a:pt x="674" y="608"/>
                </a:lnTo>
                <a:lnTo>
                  <a:pt x="672" y="608"/>
                </a:lnTo>
                <a:lnTo>
                  <a:pt x="672" y="608"/>
                </a:lnTo>
                <a:lnTo>
                  <a:pt x="672" y="608"/>
                </a:lnTo>
                <a:lnTo>
                  <a:pt x="672" y="608"/>
                </a:lnTo>
                <a:lnTo>
                  <a:pt x="672" y="608"/>
                </a:lnTo>
                <a:lnTo>
                  <a:pt x="674" y="608"/>
                </a:lnTo>
                <a:lnTo>
                  <a:pt x="676" y="608"/>
                </a:lnTo>
                <a:lnTo>
                  <a:pt x="674" y="608"/>
                </a:lnTo>
                <a:lnTo>
                  <a:pt x="674" y="608"/>
                </a:lnTo>
                <a:lnTo>
                  <a:pt x="676" y="608"/>
                </a:lnTo>
                <a:lnTo>
                  <a:pt x="676" y="608"/>
                </a:lnTo>
                <a:lnTo>
                  <a:pt x="678" y="608"/>
                </a:lnTo>
                <a:lnTo>
                  <a:pt x="680" y="608"/>
                </a:lnTo>
                <a:lnTo>
                  <a:pt x="680" y="608"/>
                </a:lnTo>
                <a:lnTo>
                  <a:pt x="680" y="608"/>
                </a:lnTo>
                <a:lnTo>
                  <a:pt x="680" y="608"/>
                </a:lnTo>
                <a:lnTo>
                  <a:pt x="680" y="608"/>
                </a:lnTo>
                <a:lnTo>
                  <a:pt x="680" y="606"/>
                </a:lnTo>
                <a:lnTo>
                  <a:pt x="680" y="606"/>
                </a:lnTo>
                <a:lnTo>
                  <a:pt x="680" y="606"/>
                </a:lnTo>
                <a:lnTo>
                  <a:pt x="682" y="606"/>
                </a:lnTo>
                <a:lnTo>
                  <a:pt x="682" y="606"/>
                </a:lnTo>
                <a:lnTo>
                  <a:pt x="682" y="606"/>
                </a:lnTo>
                <a:lnTo>
                  <a:pt x="684" y="606"/>
                </a:lnTo>
                <a:lnTo>
                  <a:pt x="684" y="606"/>
                </a:lnTo>
                <a:lnTo>
                  <a:pt x="684" y="606"/>
                </a:lnTo>
                <a:lnTo>
                  <a:pt x="684" y="606"/>
                </a:lnTo>
                <a:lnTo>
                  <a:pt x="684" y="608"/>
                </a:lnTo>
                <a:lnTo>
                  <a:pt x="684" y="608"/>
                </a:lnTo>
                <a:lnTo>
                  <a:pt x="684" y="610"/>
                </a:lnTo>
                <a:lnTo>
                  <a:pt x="684" y="610"/>
                </a:lnTo>
                <a:lnTo>
                  <a:pt x="684" y="610"/>
                </a:lnTo>
                <a:lnTo>
                  <a:pt x="686" y="610"/>
                </a:lnTo>
                <a:lnTo>
                  <a:pt x="684" y="610"/>
                </a:lnTo>
                <a:lnTo>
                  <a:pt x="684" y="610"/>
                </a:lnTo>
                <a:lnTo>
                  <a:pt x="684" y="610"/>
                </a:lnTo>
                <a:lnTo>
                  <a:pt x="684" y="610"/>
                </a:lnTo>
                <a:lnTo>
                  <a:pt x="684" y="608"/>
                </a:lnTo>
                <a:lnTo>
                  <a:pt x="684" y="608"/>
                </a:lnTo>
                <a:lnTo>
                  <a:pt x="684" y="608"/>
                </a:lnTo>
                <a:lnTo>
                  <a:pt x="684" y="608"/>
                </a:lnTo>
                <a:lnTo>
                  <a:pt x="684" y="608"/>
                </a:lnTo>
                <a:lnTo>
                  <a:pt x="684" y="608"/>
                </a:lnTo>
                <a:lnTo>
                  <a:pt x="686" y="608"/>
                </a:lnTo>
                <a:lnTo>
                  <a:pt x="686" y="608"/>
                </a:lnTo>
                <a:lnTo>
                  <a:pt x="688" y="608"/>
                </a:lnTo>
                <a:lnTo>
                  <a:pt x="688" y="608"/>
                </a:lnTo>
                <a:lnTo>
                  <a:pt x="688" y="608"/>
                </a:lnTo>
                <a:lnTo>
                  <a:pt x="688" y="608"/>
                </a:lnTo>
                <a:lnTo>
                  <a:pt x="688" y="610"/>
                </a:lnTo>
                <a:lnTo>
                  <a:pt x="690" y="610"/>
                </a:lnTo>
                <a:lnTo>
                  <a:pt x="690" y="610"/>
                </a:lnTo>
                <a:lnTo>
                  <a:pt x="690" y="610"/>
                </a:lnTo>
                <a:lnTo>
                  <a:pt x="690" y="610"/>
                </a:lnTo>
                <a:lnTo>
                  <a:pt x="690" y="610"/>
                </a:lnTo>
                <a:lnTo>
                  <a:pt x="690" y="610"/>
                </a:lnTo>
                <a:lnTo>
                  <a:pt x="692" y="610"/>
                </a:lnTo>
                <a:lnTo>
                  <a:pt x="690" y="610"/>
                </a:lnTo>
                <a:lnTo>
                  <a:pt x="690" y="608"/>
                </a:lnTo>
                <a:lnTo>
                  <a:pt x="690" y="608"/>
                </a:lnTo>
                <a:lnTo>
                  <a:pt x="688" y="608"/>
                </a:lnTo>
                <a:lnTo>
                  <a:pt x="688" y="608"/>
                </a:lnTo>
                <a:lnTo>
                  <a:pt x="688" y="608"/>
                </a:lnTo>
                <a:lnTo>
                  <a:pt x="688" y="608"/>
                </a:lnTo>
                <a:lnTo>
                  <a:pt x="686" y="608"/>
                </a:lnTo>
                <a:lnTo>
                  <a:pt x="686" y="608"/>
                </a:lnTo>
                <a:lnTo>
                  <a:pt x="686" y="606"/>
                </a:lnTo>
                <a:lnTo>
                  <a:pt x="686" y="606"/>
                </a:lnTo>
                <a:lnTo>
                  <a:pt x="686" y="606"/>
                </a:lnTo>
                <a:lnTo>
                  <a:pt x="686" y="606"/>
                </a:lnTo>
                <a:lnTo>
                  <a:pt x="684" y="606"/>
                </a:lnTo>
                <a:lnTo>
                  <a:pt x="684" y="606"/>
                </a:lnTo>
                <a:lnTo>
                  <a:pt x="684" y="606"/>
                </a:lnTo>
                <a:lnTo>
                  <a:pt x="684" y="606"/>
                </a:lnTo>
                <a:lnTo>
                  <a:pt x="684" y="606"/>
                </a:lnTo>
                <a:lnTo>
                  <a:pt x="682" y="606"/>
                </a:lnTo>
                <a:lnTo>
                  <a:pt x="682" y="606"/>
                </a:lnTo>
                <a:lnTo>
                  <a:pt x="682" y="606"/>
                </a:lnTo>
                <a:lnTo>
                  <a:pt x="680" y="606"/>
                </a:lnTo>
                <a:lnTo>
                  <a:pt x="680" y="606"/>
                </a:lnTo>
                <a:lnTo>
                  <a:pt x="680" y="606"/>
                </a:lnTo>
                <a:lnTo>
                  <a:pt x="680" y="604"/>
                </a:lnTo>
                <a:lnTo>
                  <a:pt x="678" y="604"/>
                </a:lnTo>
                <a:lnTo>
                  <a:pt x="680" y="604"/>
                </a:lnTo>
                <a:lnTo>
                  <a:pt x="680" y="604"/>
                </a:lnTo>
                <a:lnTo>
                  <a:pt x="680" y="604"/>
                </a:lnTo>
                <a:lnTo>
                  <a:pt x="682" y="604"/>
                </a:lnTo>
                <a:lnTo>
                  <a:pt x="682" y="604"/>
                </a:lnTo>
                <a:lnTo>
                  <a:pt x="688" y="606"/>
                </a:lnTo>
                <a:lnTo>
                  <a:pt x="690" y="608"/>
                </a:lnTo>
                <a:lnTo>
                  <a:pt x="690" y="608"/>
                </a:lnTo>
                <a:lnTo>
                  <a:pt x="690" y="608"/>
                </a:lnTo>
                <a:lnTo>
                  <a:pt x="692" y="608"/>
                </a:lnTo>
                <a:lnTo>
                  <a:pt x="692" y="606"/>
                </a:lnTo>
                <a:lnTo>
                  <a:pt x="690" y="606"/>
                </a:lnTo>
                <a:lnTo>
                  <a:pt x="690" y="606"/>
                </a:lnTo>
                <a:lnTo>
                  <a:pt x="690" y="606"/>
                </a:lnTo>
                <a:lnTo>
                  <a:pt x="690" y="606"/>
                </a:lnTo>
                <a:lnTo>
                  <a:pt x="690" y="606"/>
                </a:lnTo>
                <a:lnTo>
                  <a:pt x="690" y="606"/>
                </a:lnTo>
                <a:lnTo>
                  <a:pt x="690" y="606"/>
                </a:lnTo>
                <a:lnTo>
                  <a:pt x="690" y="606"/>
                </a:lnTo>
                <a:lnTo>
                  <a:pt x="690" y="606"/>
                </a:lnTo>
                <a:lnTo>
                  <a:pt x="690" y="606"/>
                </a:lnTo>
                <a:lnTo>
                  <a:pt x="690" y="606"/>
                </a:lnTo>
                <a:lnTo>
                  <a:pt x="690" y="606"/>
                </a:lnTo>
                <a:lnTo>
                  <a:pt x="692" y="606"/>
                </a:lnTo>
                <a:lnTo>
                  <a:pt x="692" y="606"/>
                </a:lnTo>
                <a:lnTo>
                  <a:pt x="694" y="608"/>
                </a:lnTo>
                <a:lnTo>
                  <a:pt x="696" y="610"/>
                </a:lnTo>
                <a:lnTo>
                  <a:pt x="696" y="610"/>
                </a:lnTo>
                <a:lnTo>
                  <a:pt x="696" y="610"/>
                </a:lnTo>
                <a:lnTo>
                  <a:pt x="696" y="608"/>
                </a:lnTo>
                <a:lnTo>
                  <a:pt x="694" y="608"/>
                </a:lnTo>
                <a:lnTo>
                  <a:pt x="694" y="606"/>
                </a:lnTo>
                <a:lnTo>
                  <a:pt x="694" y="606"/>
                </a:lnTo>
                <a:lnTo>
                  <a:pt x="692" y="606"/>
                </a:lnTo>
                <a:lnTo>
                  <a:pt x="692" y="606"/>
                </a:lnTo>
                <a:lnTo>
                  <a:pt x="694" y="606"/>
                </a:lnTo>
                <a:lnTo>
                  <a:pt x="694" y="606"/>
                </a:lnTo>
                <a:lnTo>
                  <a:pt x="694" y="606"/>
                </a:lnTo>
                <a:lnTo>
                  <a:pt x="696" y="606"/>
                </a:lnTo>
                <a:lnTo>
                  <a:pt x="696" y="606"/>
                </a:lnTo>
                <a:lnTo>
                  <a:pt x="696" y="606"/>
                </a:lnTo>
                <a:lnTo>
                  <a:pt x="700" y="608"/>
                </a:lnTo>
                <a:lnTo>
                  <a:pt x="702" y="608"/>
                </a:lnTo>
                <a:lnTo>
                  <a:pt x="702" y="608"/>
                </a:lnTo>
                <a:lnTo>
                  <a:pt x="702" y="608"/>
                </a:lnTo>
                <a:lnTo>
                  <a:pt x="702" y="608"/>
                </a:lnTo>
                <a:lnTo>
                  <a:pt x="702" y="608"/>
                </a:lnTo>
                <a:lnTo>
                  <a:pt x="702" y="610"/>
                </a:lnTo>
                <a:lnTo>
                  <a:pt x="702" y="610"/>
                </a:lnTo>
                <a:lnTo>
                  <a:pt x="702" y="610"/>
                </a:lnTo>
                <a:lnTo>
                  <a:pt x="702" y="610"/>
                </a:lnTo>
                <a:lnTo>
                  <a:pt x="700" y="610"/>
                </a:lnTo>
                <a:lnTo>
                  <a:pt x="700" y="612"/>
                </a:lnTo>
                <a:lnTo>
                  <a:pt x="702" y="612"/>
                </a:lnTo>
                <a:lnTo>
                  <a:pt x="702" y="612"/>
                </a:lnTo>
                <a:lnTo>
                  <a:pt x="702" y="612"/>
                </a:lnTo>
                <a:lnTo>
                  <a:pt x="702" y="610"/>
                </a:lnTo>
                <a:lnTo>
                  <a:pt x="702" y="610"/>
                </a:lnTo>
                <a:lnTo>
                  <a:pt x="702" y="610"/>
                </a:lnTo>
                <a:lnTo>
                  <a:pt x="702" y="610"/>
                </a:lnTo>
                <a:lnTo>
                  <a:pt x="702" y="610"/>
                </a:lnTo>
                <a:lnTo>
                  <a:pt x="702" y="610"/>
                </a:lnTo>
                <a:lnTo>
                  <a:pt x="702" y="610"/>
                </a:lnTo>
                <a:lnTo>
                  <a:pt x="702" y="610"/>
                </a:lnTo>
                <a:lnTo>
                  <a:pt x="704" y="610"/>
                </a:lnTo>
                <a:lnTo>
                  <a:pt x="704" y="610"/>
                </a:lnTo>
                <a:lnTo>
                  <a:pt x="704" y="610"/>
                </a:lnTo>
                <a:lnTo>
                  <a:pt x="704" y="610"/>
                </a:lnTo>
                <a:lnTo>
                  <a:pt x="704" y="610"/>
                </a:lnTo>
                <a:lnTo>
                  <a:pt x="704" y="610"/>
                </a:lnTo>
                <a:lnTo>
                  <a:pt x="702" y="608"/>
                </a:lnTo>
                <a:lnTo>
                  <a:pt x="702" y="608"/>
                </a:lnTo>
                <a:lnTo>
                  <a:pt x="702" y="608"/>
                </a:lnTo>
                <a:lnTo>
                  <a:pt x="704" y="608"/>
                </a:lnTo>
                <a:lnTo>
                  <a:pt x="704" y="608"/>
                </a:lnTo>
                <a:lnTo>
                  <a:pt x="704" y="608"/>
                </a:lnTo>
                <a:lnTo>
                  <a:pt x="704" y="608"/>
                </a:lnTo>
                <a:lnTo>
                  <a:pt x="704" y="608"/>
                </a:lnTo>
                <a:lnTo>
                  <a:pt x="704" y="608"/>
                </a:lnTo>
                <a:lnTo>
                  <a:pt x="704" y="608"/>
                </a:lnTo>
                <a:lnTo>
                  <a:pt x="704" y="608"/>
                </a:lnTo>
                <a:lnTo>
                  <a:pt x="704" y="608"/>
                </a:lnTo>
                <a:lnTo>
                  <a:pt x="704" y="608"/>
                </a:lnTo>
                <a:lnTo>
                  <a:pt x="704" y="608"/>
                </a:lnTo>
                <a:lnTo>
                  <a:pt x="700" y="606"/>
                </a:lnTo>
                <a:lnTo>
                  <a:pt x="698" y="606"/>
                </a:lnTo>
                <a:lnTo>
                  <a:pt x="698" y="606"/>
                </a:lnTo>
                <a:lnTo>
                  <a:pt x="698" y="606"/>
                </a:lnTo>
                <a:lnTo>
                  <a:pt x="698" y="606"/>
                </a:lnTo>
                <a:lnTo>
                  <a:pt x="696" y="606"/>
                </a:lnTo>
                <a:lnTo>
                  <a:pt x="696" y="606"/>
                </a:lnTo>
                <a:lnTo>
                  <a:pt x="696" y="604"/>
                </a:lnTo>
                <a:lnTo>
                  <a:pt x="696" y="604"/>
                </a:lnTo>
                <a:lnTo>
                  <a:pt x="694" y="604"/>
                </a:lnTo>
                <a:lnTo>
                  <a:pt x="694" y="604"/>
                </a:lnTo>
                <a:lnTo>
                  <a:pt x="694" y="604"/>
                </a:lnTo>
                <a:lnTo>
                  <a:pt x="694" y="604"/>
                </a:lnTo>
                <a:lnTo>
                  <a:pt x="694" y="604"/>
                </a:lnTo>
                <a:lnTo>
                  <a:pt x="694" y="604"/>
                </a:lnTo>
                <a:lnTo>
                  <a:pt x="692" y="604"/>
                </a:lnTo>
                <a:lnTo>
                  <a:pt x="690" y="602"/>
                </a:lnTo>
                <a:lnTo>
                  <a:pt x="690" y="602"/>
                </a:lnTo>
                <a:lnTo>
                  <a:pt x="688" y="602"/>
                </a:lnTo>
                <a:lnTo>
                  <a:pt x="686" y="600"/>
                </a:lnTo>
                <a:lnTo>
                  <a:pt x="686" y="598"/>
                </a:lnTo>
                <a:lnTo>
                  <a:pt x="686" y="598"/>
                </a:lnTo>
                <a:lnTo>
                  <a:pt x="686" y="598"/>
                </a:lnTo>
                <a:lnTo>
                  <a:pt x="686" y="598"/>
                </a:lnTo>
                <a:lnTo>
                  <a:pt x="686" y="598"/>
                </a:lnTo>
                <a:lnTo>
                  <a:pt x="686" y="598"/>
                </a:lnTo>
                <a:lnTo>
                  <a:pt x="688" y="596"/>
                </a:lnTo>
                <a:lnTo>
                  <a:pt x="688" y="596"/>
                </a:lnTo>
                <a:lnTo>
                  <a:pt x="688" y="596"/>
                </a:lnTo>
                <a:lnTo>
                  <a:pt x="688" y="596"/>
                </a:lnTo>
                <a:lnTo>
                  <a:pt x="688" y="596"/>
                </a:lnTo>
                <a:lnTo>
                  <a:pt x="690" y="596"/>
                </a:lnTo>
                <a:lnTo>
                  <a:pt x="690" y="596"/>
                </a:lnTo>
                <a:lnTo>
                  <a:pt x="694" y="594"/>
                </a:lnTo>
                <a:lnTo>
                  <a:pt x="694" y="594"/>
                </a:lnTo>
                <a:lnTo>
                  <a:pt x="694" y="594"/>
                </a:lnTo>
                <a:lnTo>
                  <a:pt x="694" y="592"/>
                </a:lnTo>
                <a:lnTo>
                  <a:pt x="694" y="592"/>
                </a:lnTo>
                <a:lnTo>
                  <a:pt x="694" y="592"/>
                </a:lnTo>
                <a:lnTo>
                  <a:pt x="692" y="590"/>
                </a:lnTo>
                <a:lnTo>
                  <a:pt x="692" y="590"/>
                </a:lnTo>
                <a:lnTo>
                  <a:pt x="692" y="590"/>
                </a:lnTo>
                <a:lnTo>
                  <a:pt x="690" y="590"/>
                </a:lnTo>
                <a:lnTo>
                  <a:pt x="690" y="590"/>
                </a:lnTo>
                <a:lnTo>
                  <a:pt x="686" y="590"/>
                </a:lnTo>
                <a:lnTo>
                  <a:pt x="686" y="590"/>
                </a:lnTo>
                <a:lnTo>
                  <a:pt x="686" y="590"/>
                </a:lnTo>
                <a:lnTo>
                  <a:pt x="686" y="592"/>
                </a:lnTo>
                <a:lnTo>
                  <a:pt x="686" y="592"/>
                </a:lnTo>
                <a:lnTo>
                  <a:pt x="686" y="592"/>
                </a:lnTo>
                <a:lnTo>
                  <a:pt x="684" y="592"/>
                </a:lnTo>
                <a:lnTo>
                  <a:pt x="684" y="592"/>
                </a:lnTo>
                <a:lnTo>
                  <a:pt x="684" y="592"/>
                </a:lnTo>
                <a:lnTo>
                  <a:pt x="684" y="592"/>
                </a:lnTo>
                <a:lnTo>
                  <a:pt x="684" y="592"/>
                </a:lnTo>
                <a:lnTo>
                  <a:pt x="682" y="592"/>
                </a:lnTo>
                <a:lnTo>
                  <a:pt x="682" y="592"/>
                </a:lnTo>
                <a:lnTo>
                  <a:pt x="682" y="592"/>
                </a:lnTo>
                <a:lnTo>
                  <a:pt x="682" y="592"/>
                </a:lnTo>
                <a:lnTo>
                  <a:pt x="682" y="592"/>
                </a:lnTo>
                <a:lnTo>
                  <a:pt x="680" y="592"/>
                </a:lnTo>
                <a:lnTo>
                  <a:pt x="680" y="592"/>
                </a:lnTo>
                <a:lnTo>
                  <a:pt x="680" y="590"/>
                </a:lnTo>
                <a:lnTo>
                  <a:pt x="678" y="590"/>
                </a:lnTo>
                <a:lnTo>
                  <a:pt x="678" y="590"/>
                </a:lnTo>
                <a:lnTo>
                  <a:pt x="678" y="588"/>
                </a:lnTo>
                <a:lnTo>
                  <a:pt x="678" y="588"/>
                </a:lnTo>
                <a:lnTo>
                  <a:pt x="676" y="586"/>
                </a:lnTo>
                <a:lnTo>
                  <a:pt x="676" y="586"/>
                </a:lnTo>
                <a:lnTo>
                  <a:pt x="676" y="586"/>
                </a:lnTo>
                <a:lnTo>
                  <a:pt x="676" y="586"/>
                </a:lnTo>
                <a:lnTo>
                  <a:pt x="678" y="584"/>
                </a:lnTo>
                <a:lnTo>
                  <a:pt x="678" y="584"/>
                </a:lnTo>
                <a:lnTo>
                  <a:pt x="678" y="584"/>
                </a:lnTo>
                <a:lnTo>
                  <a:pt x="678" y="584"/>
                </a:lnTo>
                <a:lnTo>
                  <a:pt x="678" y="586"/>
                </a:lnTo>
                <a:lnTo>
                  <a:pt x="678" y="586"/>
                </a:lnTo>
                <a:lnTo>
                  <a:pt x="678" y="586"/>
                </a:lnTo>
                <a:lnTo>
                  <a:pt x="680" y="586"/>
                </a:lnTo>
                <a:lnTo>
                  <a:pt x="680" y="586"/>
                </a:lnTo>
                <a:lnTo>
                  <a:pt x="680" y="586"/>
                </a:lnTo>
                <a:lnTo>
                  <a:pt x="680" y="586"/>
                </a:lnTo>
                <a:lnTo>
                  <a:pt x="680" y="586"/>
                </a:lnTo>
                <a:lnTo>
                  <a:pt x="680" y="586"/>
                </a:lnTo>
                <a:lnTo>
                  <a:pt x="680" y="586"/>
                </a:lnTo>
                <a:lnTo>
                  <a:pt x="680" y="584"/>
                </a:lnTo>
                <a:lnTo>
                  <a:pt x="680" y="584"/>
                </a:lnTo>
                <a:lnTo>
                  <a:pt x="680" y="584"/>
                </a:lnTo>
                <a:lnTo>
                  <a:pt x="680" y="584"/>
                </a:lnTo>
                <a:lnTo>
                  <a:pt x="680" y="584"/>
                </a:lnTo>
                <a:lnTo>
                  <a:pt x="680" y="584"/>
                </a:lnTo>
                <a:lnTo>
                  <a:pt x="678" y="584"/>
                </a:lnTo>
                <a:lnTo>
                  <a:pt x="678" y="584"/>
                </a:lnTo>
                <a:lnTo>
                  <a:pt x="678" y="582"/>
                </a:lnTo>
                <a:lnTo>
                  <a:pt x="678" y="582"/>
                </a:lnTo>
                <a:lnTo>
                  <a:pt x="678" y="582"/>
                </a:lnTo>
                <a:lnTo>
                  <a:pt x="678" y="582"/>
                </a:lnTo>
                <a:lnTo>
                  <a:pt x="676" y="582"/>
                </a:lnTo>
                <a:lnTo>
                  <a:pt x="676" y="582"/>
                </a:lnTo>
                <a:lnTo>
                  <a:pt x="676" y="582"/>
                </a:lnTo>
                <a:lnTo>
                  <a:pt x="676" y="582"/>
                </a:lnTo>
                <a:lnTo>
                  <a:pt x="676" y="582"/>
                </a:lnTo>
                <a:lnTo>
                  <a:pt x="676" y="582"/>
                </a:lnTo>
                <a:lnTo>
                  <a:pt x="676" y="582"/>
                </a:lnTo>
                <a:lnTo>
                  <a:pt x="676" y="582"/>
                </a:lnTo>
                <a:lnTo>
                  <a:pt x="676" y="582"/>
                </a:lnTo>
                <a:lnTo>
                  <a:pt x="678" y="580"/>
                </a:lnTo>
                <a:lnTo>
                  <a:pt x="678" y="580"/>
                </a:lnTo>
                <a:lnTo>
                  <a:pt x="678" y="580"/>
                </a:lnTo>
                <a:lnTo>
                  <a:pt x="678" y="580"/>
                </a:lnTo>
                <a:lnTo>
                  <a:pt x="680" y="582"/>
                </a:lnTo>
                <a:lnTo>
                  <a:pt x="680" y="582"/>
                </a:lnTo>
                <a:lnTo>
                  <a:pt x="680" y="582"/>
                </a:lnTo>
                <a:lnTo>
                  <a:pt x="680" y="582"/>
                </a:lnTo>
                <a:lnTo>
                  <a:pt x="680" y="582"/>
                </a:lnTo>
                <a:lnTo>
                  <a:pt x="682" y="582"/>
                </a:lnTo>
                <a:lnTo>
                  <a:pt x="682" y="582"/>
                </a:lnTo>
                <a:lnTo>
                  <a:pt x="682" y="582"/>
                </a:lnTo>
                <a:lnTo>
                  <a:pt x="682" y="582"/>
                </a:lnTo>
                <a:lnTo>
                  <a:pt x="682" y="582"/>
                </a:lnTo>
                <a:lnTo>
                  <a:pt x="684" y="582"/>
                </a:lnTo>
                <a:lnTo>
                  <a:pt x="684" y="582"/>
                </a:lnTo>
                <a:lnTo>
                  <a:pt x="684" y="582"/>
                </a:lnTo>
                <a:lnTo>
                  <a:pt x="684" y="580"/>
                </a:lnTo>
                <a:lnTo>
                  <a:pt x="684" y="580"/>
                </a:lnTo>
                <a:lnTo>
                  <a:pt x="684" y="580"/>
                </a:lnTo>
                <a:lnTo>
                  <a:pt x="684" y="578"/>
                </a:lnTo>
                <a:lnTo>
                  <a:pt x="684" y="578"/>
                </a:lnTo>
                <a:lnTo>
                  <a:pt x="684" y="578"/>
                </a:lnTo>
                <a:lnTo>
                  <a:pt x="686" y="576"/>
                </a:lnTo>
                <a:lnTo>
                  <a:pt x="686" y="576"/>
                </a:lnTo>
                <a:lnTo>
                  <a:pt x="686" y="578"/>
                </a:lnTo>
                <a:lnTo>
                  <a:pt x="688" y="578"/>
                </a:lnTo>
                <a:lnTo>
                  <a:pt x="688" y="578"/>
                </a:lnTo>
                <a:lnTo>
                  <a:pt x="688" y="578"/>
                </a:lnTo>
                <a:lnTo>
                  <a:pt x="688" y="578"/>
                </a:lnTo>
                <a:lnTo>
                  <a:pt x="688" y="578"/>
                </a:lnTo>
                <a:lnTo>
                  <a:pt x="690" y="580"/>
                </a:lnTo>
                <a:lnTo>
                  <a:pt x="690" y="580"/>
                </a:lnTo>
                <a:lnTo>
                  <a:pt x="690" y="580"/>
                </a:lnTo>
                <a:lnTo>
                  <a:pt x="690" y="580"/>
                </a:lnTo>
                <a:lnTo>
                  <a:pt x="690" y="580"/>
                </a:lnTo>
                <a:lnTo>
                  <a:pt x="690" y="580"/>
                </a:lnTo>
                <a:close/>
                <a:moveTo>
                  <a:pt x="632" y="580"/>
                </a:moveTo>
                <a:lnTo>
                  <a:pt x="632" y="580"/>
                </a:lnTo>
                <a:lnTo>
                  <a:pt x="632" y="580"/>
                </a:lnTo>
                <a:lnTo>
                  <a:pt x="632" y="580"/>
                </a:lnTo>
                <a:lnTo>
                  <a:pt x="632" y="580"/>
                </a:lnTo>
                <a:lnTo>
                  <a:pt x="632" y="580"/>
                </a:lnTo>
                <a:lnTo>
                  <a:pt x="632" y="580"/>
                </a:lnTo>
                <a:lnTo>
                  <a:pt x="632" y="580"/>
                </a:lnTo>
                <a:lnTo>
                  <a:pt x="632" y="580"/>
                </a:lnTo>
                <a:lnTo>
                  <a:pt x="628" y="580"/>
                </a:lnTo>
                <a:lnTo>
                  <a:pt x="628" y="580"/>
                </a:lnTo>
                <a:lnTo>
                  <a:pt x="628" y="580"/>
                </a:lnTo>
                <a:lnTo>
                  <a:pt x="628" y="578"/>
                </a:lnTo>
                <a:lnTo>
                  <a:pt x="628" y="578"/>
                </a:lnTo>
                <a:lnTo>
                  <a:pt x="630" y="578"/>
                </a:lnTo>
                <a:lnTo>
                  <a:pt x="630" y="576"/>
                </a:lnTo>
                <a:lnTo>
                  <a:pt x="632" y="576"/>
                </a:lnTo>
                <a:lnTo>
                  <a:pt x="632" y="576"/>
                </a:lnTo>
                <a:lnTo>
                  <a:pt x="632" y="576"/>
                </a:lnTo>
                <a:lnTo>
                  <a:pt x="632" y="576"/>
                </a:lnTo>
                <a:lnTo>
                  <a:pt x="632" y="576"/>
                </a:lnTo>
                <a:lnTo>
                  <a:pt x="632" y="576"/>
                </a:lnTo>
                <a:lnTo>
                  <a:pt x="632" y="578"/>
                </a:lnTo>
                <a:lnTo>
                  <a:pt x="632" y="580"/>
                </a:lnTo>
                <a:lnTo>
                  <a:pt x="632" y="580"/>
                </a:lnTo>
                <a:lnTo>
                  <a:pt x="632" y="580"/>
                </a:lnTo>
                <a:close/>
                <a:moveTo>
                  <a:pt x="618" y="574"/>
                </a:moveTo>
                <a:lnTo>
                  <a:pt x="618" y="574"/>
                </a:lnTo>
                <a:lnTo>
                  <a:pt x="618" y="574"/>
                </a:lnTo>
                <a:lnTo>
                  <a:pt x="616" y="574"/>
                </a:lnTo>
                <a:lnTo>
                  <a:pt x="618" y="572"/>
                </a:lnTo>
                <a:lnTo>
                  <a:pt x="618" y="572"/>
                </a:lnTo>
                <a:lnTo>
                  <a:pt x="618" y="572"/>
                </a:lnTo>
                <a:lnTo>
                  <a:pt x="620" y="572"/>
                </a:lnTo>
                <a:lnTo>
                  <a:pt x="618" y="574"/>
                </a:lnTo>
                <a:lnTo>
                  <a:pt x="618" y="574"/>
                </a:lnTo>
                <a:lnTo>
                  <a:pt x="618" y="574"/>
                </a:lnTo>
                <a:close/>
                <a:moveTo>
                  <a:pt x="630" y="576"/>
                </a:moveTo>
                <a:lnTo>
                  <a:pt x="630" y="576"/>
                </a:lnTo>
                <a:lnTo>
                  <a:pt x="630" y="576"/>
                </a:lnTo>
                <a:lnTo>
                  <a:pt x="630" y="576"/>
                </a:lnTo>
                <a:lnTo>
                  <a:pt x="630" y="576"/>
                </a:lnTo>
                <a:lnTo>
                  <a:pt x="628" y="574"/>
                </a:lnTo>
                <a:lnTo>
                  <a:pt x="628" y="574"/>
                </a:lnTo>
                <a:lnTo>
                  <a:pt x="626" y="572"/>
                </a:lnTo>
                <a:lnTo>
                  <a:pt x="626" y="572"/>
                </a:lnTo>
                <a:lnTo>
                  <a:pt x="626" y="572"/>
                </a:lnTo>
                <a:lnTo>
                  <a:pt x="626" y="572"/>
                </a:lnTo>
                <a:lnTo>
                  <a:pt x="626" y="572"/>
                </a:lnTo>
                <a:lnTo>
                  <a:pt x="626" y="572"/>
                </a:lnTo>
                <a:lnTo>
                  <a:pt x="626" y="572"/>
                </a:lnTo>
                <a:lnTo>
                  <a:pt x="628" y="572"/>
                </a:lnTo>
                <a:lnTo>
                  <a:pt x="628" y="572"/>
                </a:lnTo>
                <a:lnTo>
                  <a:pt x="630" y="574"/>
                </a:lnTo>
                <a:lnTo>
                  <a:pt x="630" y="574"/>
                </a:lnTo>
                <a:lnTo>
                  <a:pt x="630" y="574"/>
                </a:lnTo>
                <a:lnTo>
                  <a:pt x="630" y="574"/>
                </a:lnTo>
                <a:lnTo>
                  <a:pt x="630" y="576"/>
                </a:lnTo>
                <a:lnTo>
                  <a:pt x="632" y="576"/>
                </a:lnTo>
                <a:lnTo>
                  <a:pt x="630" y="576"/>
                </a:lnTo>
                <a:close/>
                <a:moveTo>
                  <a:pt x="624" y="572"/>
                </a:moveTo>
                <a:lnTo>
                  <a:pt x="624" y="572"/>
                </a:lnTo>
                <a:lnTo>
                  <a:pt x="626" y="572"/>
                </a:lnTo>
                <a:lnTo>
                  <a:pt x="628" y="574"/>
                </a:lnTo>
                <a:lnTo>
                  <a:pt x="628" y="574"/>
                </a:lnTo>
                <a:lnTo>
                  <a:pt x="628" y="576"/>
                </a:lnTo>
                <a:lnTo>
                  <a:pt x="626" y="576"/>
                </a:lnTo>
                <a:lnTo>
                  <a:pt x="626" y="576"/>
                </a:lnTo>
                <a:lnTo>
                  <a:pt x="626" y="576"/>
                </a:lnTo>
                <a:lnTo>
                  <a:pt x="626" y="576"/>
                </a:lnTo>
                <a:lnTo>
                  <a:pt x="624" y="574"/>
                </a:lnTo>
                <a:lnTo>
                  <a:pt x="624" y="574"/>
                </a:lnTo>
                <a:lnTo>
                  <a:pt x="624" y="574"/>
                </a:lnTo>
                <a:lnTo>
                  <a:pt x="624" y="574"/>
                </a:lnTo>
                <a:lnTo>
                  <a:pt x="624" y="574"/>
                </a:lnTo>
                <a:lnTo>
                  <a:pt x="624" y="574"/>
                </a:lnTo>
                <a:lnTo>
                  <a:pt x="626" y="574"/>
                </a:lnTo>
                <a:lnTo>
                  <a:pt x="626" y="574"/>
                </a:lnTo>
                <a:lnTo>
                  <a:pt x="626" y="574"/>
                </a:lnTo>
                <a:lnTo>
                  <a:pt x="626" y="574"/>
                </a:lnTo>
                <a:lnTo>
                  <a:pt x="624" y="572"/>
                </a:lnTo>
                <a:lnTo>
                  <a:pt x="624" y="572"/>
                </a:lnTo>
                <a:lnTo>
                  <a:pt x="624" y="572"/>
                </a:lnTo>
                <a:lnTo>
                  <a:pt x="624" y="572"/>
                </a:lnTo>
                <a:lnTo>
                  <a:pt x="622" y="572"/>
                </a:lnTo>
                <a:lnTo>
                  <a:pt x="622" y="572"/>
                </a:lnTo>
                <a:lnTo>
                  <a:pt x="622" y="572"/>
                </a:lnTo>
                <a:lnTo>
                  <a:pt x="622" y="572"/>
                </a:lnTo>
                <a:lnTo>
                  <a:pt x="622" y="572"/>
                </a:lnTo>
                <a:lnTo>
                  <a:pt x="622" y="572"/>
                </a:lnTo>
                <a:lnTo>
                  <a:pt x="622" y="570"/>
                </a:lnTo>
                <a:lnTo>
                  <a:pt x="622" y="570"/>
                </a:lnTo>
                <a:lnTo>
                  <a:pt x="622" y="570"/>
                </a:lnTo>
                <a:lnTo>
                  <a:pt x="622" y="570"/>
                </a:lnTo>
                <a:lnTo>
                  <a:pt x="622" y="570"/>
                </a:lnTo>
                <a:lnTo>
                  <a:pt x="622" y="570"/>
                </a:lnTo>
                <a:lnTo>
                  <a:pt x="624" y="572"/>
                </a:lnTo>
                <a:lnTo>
                  <a:pt x="624" y="572"/>
                </a:lnTo>
                <a:close/>
                <a:moveTo>
                  <a:pt x="618" y="572"/>
                </a:moveTo>
                <a:lnTo>
                  <a:pt x="616" y="572"/>
                </a:lnTo>
                <a:lnTo>
                  <a:pt x="616" y="572"/>
                </a:lnTo>
                <a:lnTo>
                  <a:pt x="616" y="572"/>
                </a:lnTo>
                <a:lnTo>
                  <a:pt x="616" y="572"/>
                </a:lnTo>
                <a:lnTo>
                  <a:pt x="616" y="572"/>
                </a:lnTo>
                <a:lnTo>
                  <a:pt x="616" y="572"/>
                </a:lnTo>
                <a:lnTo>
                  <a:pt x="618" y="570"/>
                </a:lnTo>
                <a:lnTo>
                  <a:pt x="618" y="570"/>
                </a:lnTo>
                <a:lnTo>
                  <a:pt x="618" y="572"/>
                </a:lnTo>
                <a:lnTo>
                  <a:pt x="618" y="572"/>
                </a:lnTo>
                <a:lnTo>
                  <a:pt x="618" y="572"/>
                </a:lnTo>
                <a:close/>
                <a:moveTo>
                  <a:pt x="618" y="570"/>
                </a:moveTo>
                <a:lnTo>
                  <a:pt x="616" y="570"/>
                </a:lnTo>
                <a:lnTo>
                  <a:pt x="616" y="570"/>
                </a:lnTo>
                <a:lnTo>
                  <a:pt x="616" y="570"/>
                </a:lnTo>
                <a:lnTo>
                  <a:pt x="616" y="570"/>
                </a:lnTo>
                <a:lnTo>
                  <a:pt x="616" y="570"/>
                </a:lnTo>
                <a:lnTo>
                  <a:pt x="616" y="570"/>
                </a:lnTo>
                <a:lnTo>
                  <a:pt x="618" y="568"/>
                </a:lnTo>
                <a:lnTo>
                  <a:pt x="618" y="568"/>
                </a:lnTo>
                <a:lnTo>
                  <a:pt x="618" y="568"/>
                </a:lnTo>
                <a:lnTo>
                  <a:pt x="620" y="570"/>
                </a:lnTo>
                <a:lnTo>
                  <a:pt x="620" y="570"/>
                </a:lnTo>
                <a:lnTo>
                  <a:pt x="618" y="570"/>
                </a:lnTo>
                <a:lnTo>
                  <a:pt x="618" y="570"/>
                </a:lnTo>
                <a:close/>
                <a:moveTo>
                  <a:pt x="638" y="570"/>
                </a:moveTo>
                <a:lnTo>
                  <a:pt x="638" y="570"/>
                </a:lnTo>
                <a:lnTo>
                  <a:pt x="636" y="570"/>
                </a:lnTo>
                <a:lnTo>
                  <a:pt x="636" y="570"/>
                </a:lnTo>
                <a:lnTo>
                  <a:pt x="636" y="570"/>
                </a:lnTo>
                <a:lnTo>
                  <a:pt x="636" y="570"/>
                </a:lnTo>
                <a:lnTo>
                  <a:pt x="636" y="570"/>
                </a:lnTo>
                <a:lnTo>
                  <a:pt x="636" y="570"/>
                </a:lnTo>
                <a:lnTo>
                  <a:pt x="636" y="568"/>
                </a:lnTo>
                <a:lnTo>
                  <a:pt x="636" y="568"/>
                </a:lnTo>
                <a:lnTo>
                  <a:pt x="638" y="568"/>
                </a:lnTo>
                <a:lnTo>
                  <a:pt x="638" y="568"/>
                </a:lnTo>
                <a:lnTo>
                  <a:pt x="638" y="568"/>
                </a:lnTo>
                <a:lnTo>
                  <a:pt x="638" y="570"/>
                </a:lnTo>
                <a:lnTo>
                  <a:pt x="638" y="570"/>
                </a:lnTo>
                <a:lnTo>
                  <a:pt x="638" y="570"/>
                </a:lnTo>
                <a:close/>
                <a:moveTo>
                  <a:pt x="630" y="572"/>
                </a:moveTo>
                <a:lnTo>
                  <a:pt x="630" y="574"/>
                </a:lnTo>
                <a:lnTo>
                  <a:pt x="630" y="574"/>
                </a:lnTo>
                <a:lnTo>
                  <a:pt x="630" y="572"/>
                </a:lnTo>
                <a:lnTo>
                  <a:pt x="630" y="572"/>
                </a:lnTo>
                <a:lnTo>
                  <a:pt x="630" y="572"/>
                </a:lnTo>
                <a:lnTo>
                  <a:pt x="628" y="572"/>
                </a:lnTo>
                <a:lnTo>
                  <a:pt x="628" y="570"/>
                </a:lnTo>
                <a:lnTo>
                  <a:pt x="628" y="570"/>
                </a:lnTo>
                <a:lnTo>
                  <a:pt x="626" y="570"/>
                </a:lnTo>
                <a:lnTo>
                  <a:pt x="626" y="570"/>
                </a:lnTo>
                <a:lnTo>
                  <a:pt x="624" y="570"/>
                </a:lnTo>
                <a:lnTo>
                  <a:pt x="624" y="570"/>
                </a:lnTo>
                <a:lnTo>
                  <a:pt x="624" y="570"/>
                </a:lnTo>
                <a:lnTo>
                  <a:pt x="624" y="568"/>
                </a:lnTo>
                <a:lnTo>
                  <a:pt x="624" y="568"/>
                </a:lnTo>
                <a:lnTo>
                  <a:pt x="624" y="568"/>
                </a:lnTo>
                <a:lnTo>
                  <a:pt x="624" y="568"/>
                </a:lnTo>
                <a:lnTo>
                  <a:pt x="624" y="568"/>
                </a:lnTo>
                <a:lnTo>
                  <a:pt x="628" y="570"/>
                </a:lnTo>
                <a:lnTo>
                  <a:pt x="628" y="570"/>
                </a:lnTo>
                <a:lnTo>
                  <a:pt x="628" y="570"/>
                </a:lnTo>
                <a:lnTo>
                  <a:pt x="628" y="570"/>
                </a:lnTo>
                <a:lnTo>
                  <a:pt x="628" y="570"/>
                </a:lnTo>
                <a:lnTo>
                  <a:pt x="630" y="572"/>
                </a:lnTo>
                <a:lnTo>
                  <a:pt x="630" y="572"/>
                </a:lnTo>
                <a:lnTo>
                  <a:pt x="630" y="572"/>
                </a:lnTo>
                <a:close/>
                <a:moveTo>
                  <a:pt x="582" y="456"/>
                </a:moveTo>
                <a:lnTo>
                  <a:pt x="584" y="456"/>
                </a:lnTo>
                <a:lnTo>
                  <a:pt x="584" y="456"/>
                </a:lnTo>
                <a:lnTo>
                  <a:pt x="584" y="458"/>
                </a:lnTo>
                <a:lnTo>
                  <a:pt x="584" y="458"/>
                </a:lnTo>
                <a:lnTo>
                  <a:pt x="586" y="458"/>
                </a:lnTo>
                <a:lnTo>
                  <a:pt x="586" y="458"/>
                </a:lnTo>
                <a:lnTo>
                  <a:pt x="586" y="458"/>
                </a:lnTo>
                <a:lnTo>
                  <a:pt x="586" y="458"/>
                </a:lnTo>
                <a:lnTo>
                  <a:pt x="586" y="460"/>
                </a:lnTo>
                <a:lnTo>
                  <a:pt x="586" y="460"/>
                </a:lnTo>
                <a:lnTo>
                  <a:pt x="586" y="460"/>
                </a:lnTo>
                <a:lnTo>
                  <a:pt x="584" y="460"/>
                </a:lnTo>
                <a:lnTo>
                  <a:pt x="584" y="460"/>
                </a:lnTo>
                <a:lnTo>
                  <a:pt x="584" y="460"/>
                </a:lnTo>
                <a:lnTo>
                  <a:pt x="584" y="460"/>
                </a:lnTo>
                <a:lnTo>
                  <a:pt x="582" y="460"/>
                </a:lnTo>
                <a:lnTo>
                  <a:pt x="582" y="460"/>
                </a:lnTo>
                <a:lnTo>
                  <a:pt x="582" y="460"/>
                </a:lnTo>
                <a:lnTo>
                  <a:pt x="582" y="460"/>
                </a:lnTo>
                <a:lnTo>
                  <a:pt x="580" y="458"/>
                </a:lnTo>
                <a:lnTo>
                  <a:pt x="580" y="458"/>
                </a:lnTo>
                <a:lnTo>
                  <a:pt x="580" y="460"/>
                </a:lnTo>
                <a:lnTo>
                  <a:pt x="578" y="460"/>
                </a:lnTo>
                <a:lnTo>
                  <a:pt x="578" y="458"/>
                </a:lnTo>
                <a:lnTo>
                  <a:pt x="578" y="458"/>
                </a:lnTo>
                <a:lnTo>
                  <a:pt x="578" y="458"/>
                </a:lnTo>
                <a:lnTo>
                  <a:pt x="578" y="458"/>
                </a:lnTo>
                <a:lnTo>
                  <a:pt x="578" y="458"/>
                </a:lnTo>
                <a:lnTo>
                  <a:pt x="578" y="458"/>
                </a:lnTo>
                <a:lnTo>
                  <a:pt x="578" y="456"/>
                </a:lnTo>
                <a:lnTo>
                  <a:pt x="578" y="456"/>
                </a:lnTo>
                <a:lnTo>
                  <a:pt x="578" y="456"/>
                </a:lnTo>
                <a:lnTo>
                  <a:pt x="580" y="456"/>
                </a:lnTo>
                <a:lnTo>
                  <a:pt x="580" y="456"/>
                </a:lnTo>
                <a:lnTo>
                  <a:pt x="580" y="456"/>
                </a:lnTo>
                <a:lnTo>
                  <a:pt x="580" y="456"/>
                </a:lnTo>
                <a:lnTo>
                  <a:pt x="582" y="456"/>
                </a:lnTo>
                <a:lnTo>
                  <a:pt x="582" y="456"/>
                </a:lnTo>
                <a:lnTo>
                  <a:pt x="582" y="456"/>
                </a:lnTo>
                <a:lnTo>
                  <a:pt x="582" y="456"/>
                </a:lnTo>
                <a:lnTo>
                  <a:pt x="582" y="456"/>
                </a:lnTo>
                <a:lnTo>
                  <a:pt x="582" y="456"/>
                </a:lnTo>
                <a:lnTo>
                  <a:pt x="582" y="456"/>
                </a:lnTo>
                <a:lnTo>
                  <a:pt x="582" y="456"/>
                </a:lnTo>
                <a:lnTo>
                  <a:pt x="582" y="456"/>
                </a:lnTo>
                <a:close/>
                <a:moveTo>
                  <a:pt x="578" y="446"/>
                </a:moveTo>
                <a:lnTo>
                  <a:pt x="578" y="446"/>
                </a:lnTo>
                <a:lnTo>
                  <a:pt x="578" y="446"/>
                </a:lnTo>
                <a:lnTo>
                  <a:pt x="578" y="446"/>
                </a:lnTo>
                <a:lnTo>
                  <a:pt x="576" y="444"/>
                </a:lnTo>
                <a:lnTo>
                  <a:pt x="578" y="444"/>
                </a:lnTo>
                <a:lnTo>
                  <a:pt x="580" y="444"/>
                </a:lnTo>
                <a:lnTo>
                  <a:pt x="580" y="444"/>
                </a:lnTo>
                <a:lnTo>
                  <a:pt x="580" y="446"/>
                </a:lnTo>
                <a:lnTo>
                  <a:pt x="580" y="446"/>
                </a:lnTo>
                <a:lnTo>
                  <a:pt x="580" y="446"/>
                </a:lnTo>
                <a:lnTo>
                  <a:pt x="578" y="446"/>
                </a:lnTo>
                <a:close/>
                <a:moveTo>
                  <a:pt x="596" y="448"/>
                </a:moveTo>
                <a:lnTo>
                  <a:pt x="594" y="450"/>
                </a:lnTo>
                <a:lnTo>
                  <a:pt x="594" y="450"/>
                </a:lnTo>
                <a:lnTo>
                  <a:pt x="594" y="450"/>
                </a:lnTo>
                <a:lnTo>
                  <a:pt x="594" y="450"/>
                </a:lnTo>
                <a:lnTo>
                  <a:pt x="594" y="450"/>
                </a:lnTo>
                <a:lnTo>
                  <a:pt x="594" y="450"/>
                </a:lnTo>
                <a:lnTo>
                  <a:pt x="592" y="450"/>
                </a:lnTo>
                <a:lnTo>
                  <a:pt x="592" y="450"/>
                </a:lnTo>
                <a:lnTo>
                  <a:pt x="592" y="450"/>
                </a:lnTo>
                <a:lnTo>
                  <a:pt x="592" y="450"/>
                </a:lnTo>
                <a:lnTo>
                  <a:pt x="594" y="450"/>
                </a:lnTo>
                <a:lnTo>
                  <a:pt x="594" y="450"/>
                </a:lnTo>
                <a:lnTo>
                  <a:pt x="594" y="450"/>
                </a:lnTo>
                <a:lnTo>
                  <a:pt x="594" y="452"/>
                </a:lnTo>
                <a:lnTo>
                  <a:pt x="594" y="452"/>
                </a:lnTo>
                <a:lnTo>
                  <a:pt x="594" y="452"/>
                </a:lnTo>
                <a:lnTo>
                  <a:pt x="594" y="452"/>
                </a:lnTo>
                <a:lnTo>
                  <a:pt x="594" y="452"/>
                </a:lnTo>
                <a:lnTo>
                  <a:pt x="594" y="452"/>
                </a:lnTo>
                <a:lnTo>
                  <a:pt x="594" y="452"/>
                </a:lnTo>
                <a:lnTo>
                  <a:pt x="592" y="454"/>
                </a:lnTo>
                <a:lnTo>
                  <a:pt x="592" y="454"/>
                </a:lnTo>
                <a:lnTo>
                  <a:pt x="592" y="454"/>
                </a:lnTo>
                <a:lnTo>
                  <a:pt x="592" y="454"/>
                </a:lnTo>
                <a:lnTo>
                  <a:pt x="592" y="454"/>
                </a:lnTo>
                <a:lnTo>
                  <a:pt x="592" y="456"/>
                </a:lnTo>
                <a:lnTo>
                  <a:pt x="590" y="456"/>
                </a:lnTo>
                <a:lnTo>
                  <a:pt x="590" y="456"/>
                </a:lnTo>
                <a:lnTo>
                  <a:pt x="590" y="456"/>
                </a:lnTo>
                <a:lnTo>
                  <a:pt x="590" y="456"/>
                </a:lnTo>
                <a:lnTo>
                  <a:pt x="588" y="454"/>
                </a:lnTo>
                <a:lnTo>
                  <a:pt x="588" y="454"/>
                </a:lnTo>
                <a:lnTo>
                  <a:pt x="588" y="454"/>
                </a:lnTo>
                <a:lnTo>
                  <a:pt x="588" y="454"/>
                </a:lnTo>
                <a:lnTo>
                  <a:pt x="588" y="452"/>
                </a:lnTo>
                <a:lnTo>
                  <a:pt x="590" y="452"/>
                </a:lnTo>
                <a:lnTo>
                  <a:pt x="590" y="452"/>
                </a:lnTo>
                <a:lnTo>
                  <a:pt x="590" y="454"/>
                </a:lnTo>
                <a:lnTo>
                  <a:pt x="590" y="454"/>
                </a:lnTo>
                <a:lnTo>
                  <a:pt x="590" y="452"/>
                </a:lnTo>
                <a:lnTo>
                  <a:pt x="590" y="452"/>
                </a:lnTo>
                <a:lnTo>
                  <a:pt x="588" y="452"/>
                </a:lnTo>
                <a:lnTo>
                  <a:pt x="588" y="452"/>
                </a:lnTo>
                <a:lnTo>
                  <a:pt x="588" y="452"/>
                </a:lnTo>
                <a:lnTo>
                  <a:pt x="588" y="452"/>
                </a:lnTo>
                <a:lnTo>
                  <a:pt x="588" y="452"/>
                </a:lnTo>
                <a:lnTo>
                  <a:pt x="588" y="452"/>
                </a:lnTo>
                <a:lnTo>
                  <a:pt x="588" y="452"/>
                </a:lnTo>
                <a:lnTo>
                  <a:pt x="586" y="452"/>
                </a:lnTo>
                <a:lnTo>
                  <a:pt x="586" y="452"/>
                </a:lnTo>
                <a:lnTo>
                  <a:pt x="586" y="450"/>
                </a:lnTo>
                <a:lnTo>
                  <a:pt x="586" y="450"/>
                </a:lnTo>
                <a:lnTo>
                  <a:pt x="586" y="450"/>
                </a:lnTo>
                <a:lnTo>
                  <a:pt x="586" y="450"/>
                </a:lnTo>
                <a:lnTo>
                  <a:pt x="586" y="450"/>
                </a:lnTo>
                <a:lnTo>
                  <a:pt x="588" y="450"/>
                </a:lnTo>
                <a:lnTo>
                  <a:pt x="588" y="448"/>
                </a:lnTo>
                <a:lnTo>
                  <a:pt x="588" y="448"/>
                </a:lnTo>
                <a:lnTo>
                  <a:pt x="588" y="448"/>
                </a:lnTo>
                <a:lnTo>
                  <a:pt x="588" y="448"/>
                </a:lnTo>
                <a:lnTo>
                  <a:pt x="588" y="446"/>
                </a:lnTo>
                <a:lnTo>
                  <a:pt x="588" y="446"/>
                </a:lnTo>
                <a:lnTo>
                  <a:pt x="588" y="446"/>
                </a:lnTo>
                <a:lnTo>
                  <a:pt x="588" y="446"/>
                </a:lnTo>
                <a:lnTo>
                  <a:pt x="590" y="446"/>
                </a:lnTo>
                <a:lnTo>
                  <a:pt x="590" y="446"/>
                </a:lnTo>
                <a:lnTo>
                  <a:pt x="590" y="446"/>
                </a:lnTo>
                <a:lnTo>
                  <a:pt x="592" y="448"/>
                </a:lnTo>
                <a:lnTo>
                  <a:pt x="594" y="448"/>
                </a:lnTo>
                <a:lnTo>
                  <a:pt x="594" y="448"/>
                </a:lnTo>
                <a:lnTo>
                  <a:pt x="594" y="448"/>
                </a:lnTo>
                <a:lnTo>
                  <a:pt x="594" y="448"/>
                </a:lnTo>
                <a:lnTo>
                  <a:pt x="596" y="448"/>
                </a:lnTo>
                <a:close/>
                <a:moveTo>
                  <a:pt x="578" y="448"/>
                </a:moveTo>
                <a:lnTo>
                  <a:pt x="578" y="448"/>
                </a:lnTo>
                <a:lnTo>
                  <a:pt x="578" y="448"/>
                </a:lnTo>
                <a:lnTo>
                  <a:pt x="578" y="448"/>
                </a:lnTo>
                <a:lnTo>
                  <a:pt x="576" y="446"/>
                </a:lnTo>
                <a:lnTo>
                  <a:pt x="576" y="446"/>
                </a:lnTo>
                <a:lnTo>
                  <a:pt x="576" y="446"/>
                </a:lnTo>
                <a:lnTo>
                  <a:pt x="576" y="446"/>
                </a:lnTo>
                <a:lnTo>
                  <a:pt x="578" y="446"/>
                </a:lnTo>
                <a:lnTo>
                  <a:pt x="578" y="448"/>
                </a:lnTo>
                <a:close/>
                <a:moveTo>
                  <a:pt x="590" y="468"/>
                </a:moveTo>
                <a:lnTo>
                  <a:pt x="590" y="468"/>
                </a:lnTo>
                <a:lnTo>
                  <a:pt x="590" y="468"/>
                </a:lnTo>
                <a:lnTo>
                  <a:pt x="590" y="468"/>
                </a:lnTo>
                <a:lnTo>
                  <a:pt x="588" y="468"/>
                </a:lnTo>
                <a:lnTo>
                  <a:pt x="586" y="466"/>
                </a:lnTo>
                <a:lnTo>
                  <a:pt x="586" y="466"/>
                </a:lnTo>
                <a:lnTo>
                  <a:pt x="586" y="464"/>
                </a:lnTo>
                <a:lnTo>
                  <a:pt x="586" y="464"/>
                </a:lnTo>
                <a:lnTo>
                  <a:pt x="586" y="464"/>
                </a:lnTo>
                <a:lnTo>
                  <a:pt x="588" y="464"/>
                </a:lnTo>
                <a:lnTo>
                  <a:pt x="588" y="464"/>
                </a:lnTo>
                <a:lnTo>
                  <a:pt x="588" y="464"/>
                </a:lnTo>
                <a:lnTo>
                  <a:pt x="588" y="464"/>
                </a:lnTo>
                <a:lnTo>
                  <a:pt x="588" y="464"/>
                </a:lnTo>
                <a:lnTo>
                  <a:pt x="590" y="464"/>
                </a:lnTo>
                <a:lnTo>
                  <a:pt x="590" y="464"/>
                </a:lnTo>
                <a:lnTo>
                  <a:pt x="590" y="468"/>
                </a:lnTo>
                <a:lnTo>
                  <a:pt x="590" y="468"/>
                </a:lnTo>
                <a:lnTo>
                  <a:pt x="590" y="468"/>
                </a:lnTo>
                <a:lnTo>
                  <a:pt x="590" y="468"/>
                </a:lnTo>
                <a:close/>
                <a:moveTo>
                  <a:pt x="572" y="448"/>
                </a:moveTo>
                <a:lnTo>
                  <a:pt x="572" y="448"/>
                </a:lnTo>
                <a:lnTo>
                  <a:pt x="572" y="448"/>
                </a:lnTo>
                <a:lnTo>
                  <a:pt x="570" y="448"/>
                </a:lnTo>
                <a:lnTo>
                  <a:pt x="570" y="448"/>
                </a:lnTo>
                <a:lnTo>
                  <a:pt x="570" y="448"/>
                </a:lnTo>
                <a:lnTo>
                  <a:pt x="570" y="448"/>
                </a:lnTo>
                <a:lnTo>
                  <a:pt x="570" y="448"/>
                </a:lnTo>
                <a:lnTo>
                  <a:pt x="570" y="448"/>
                </a:lnTo>
                <a:lnTo>
                  <a:pt x="574" y="446"/>
                </a:lnTo>
                <a:lnTo>
                  <a:pt x="574" y="446"/>
                </a:lnTo>
                <a:lnTo>
                  <a:pt x="574" y="448"/>
                </a:lnTo>
                <a:lnTo>
                  <a:pt x="574" y="448"/>
                </a:lnTo>
                <a:lnTo>
                  <a:pt x="574" y="448"/>
                </a:lnTo>
                <a:lnTo>
                  <a:pt x="574" y="448"/>
                </a:lnTo>
                <a:lnTo>
                  <a:pt x="574" y="448"/>
                </a:lnTo>
                <a:lnTo>
                  <a:pt x="572" y="448"/>
                </a:lnTo>
                <a:lnTo>
                  <a:pt x="572" y="448"/>
                </a:lnTo>
                <a:close/>
                <a:moveTo>
                  <a:pt x="578" y="450"/>
                </a:moveTo>
                <a:lnTo>
                  <a:pt x="578" y="450"/>
                </a:lnTo>
                <a:lnTo>
                  <a:pt x="578" y="448"/>
                </a:lnTo>
                <a:lnTo>
                  <a:pt x="576" y="448"/>
                </a:lnTo>
                <a:lnTo>
                  <a:pt x="576" y="448"/>
                </a:lnTo>
                <a:lnTo>
                  <a:pt x="576" y="448"/>
                </a:lnTo>
                <a:lnTo>
                  <a:pt x="576" y="448"/>
                </a:lnTo>
                <a:lnTo>
                  <a:pt x="576" y="448"/>
                </a:lnTo>
                <a:lnTo>
                  <a:pt x="578" y="448"/>
                </a:lnTo>
                <a:lnTo>
                  <a:pt x="578" y="448"/>
                </a:lnTo>
                <a:lnTo>
                  <a:pt x="578" y="448"/>
                </a:lnTo>
                <a:lnTo>
                  <a:pt x="578" y="448"/>
                </a:lnTo>
                <a:lnTo>
                  <a:pt x="578" y="448"/>
                </a:lnTo>
                <a:lnTo>
                  <a:pt x="578" y="448"/>
                </a:lnTo>
                <a:lnTo>
                  <a:pt x="578" y="448"/>
                </a:lnTo>
                <a:lnTo>
                  <a:pt x="578" y="448"/>
                </a:lnTo>
                <a:lnTo>
                  <a:pt x="578" y="448"/>
                </a:lnTo>
                <a:lnTo>
                  <a:pt x="578" y="448"/>
                </a:lnTo>
                <a:lnTo>
                  <a:pt x="578" y="448"/>
                </a:lnTo>
                <a:lnTo>
                  <a:pt x="578" y="450"/>
                </a:lnTo>
                <a:close/>
                <a:moveTo>
                  <a:pt x="736" y="630"/>
                </a:moveTo>
                <a:lnTo>
                  <a:pt x="736" y="630"/>
                </a:lnTo>
                <a:lnTo>
                  <a:pt x="734" y="630"/>
                </a:lnTo>
                <a:lnTo>
                  <a:pt x="734" y="630"/>
                </a:lnTo>
                <a:lnTo>
                  <a:pt x="734" y="630"/>
                </a:lnTo>
                <a:lnTo>
                  <a:pt x="734" y="630"/>
                </a:lnTo>
                <a:lnTo>
                  <a:pt x="734" y="630"/>
                </a:lnTo>
                <a:lnTo>
                  <a:pt x="734" y="630"/>
                </a:lnTo>
                <a:lnTo>
                  <a:pt x="736" y="630"/>
                </a:lnTo>
                <a:lnTo>
                  <a:pt x="736" y="630"/>
                </a:lnTo>
                <a:lnTo>
                  <a:pt x="736" y="630"/>
                </a:lnTo>
                <a:close/>
                <a:moveTo>
                  <a:pt x="576" y="444"/>
                </a:moveTo>
                <a:lnTo>
                  <a:pt x="576" y="446"/>
                </a:lnTo>
                <a:lnTo>
                  <a:pt x="576" y="446"/>
                </a:lnTo>
                <a:lnTo>
                  <a:pt x="576" y="446"/>
                </a:lnTo>
                <a:lnTo>
                  <a:pt x="576" y="444"/>
                </a:lnTo>
                <a:lnTo>
                  <a:pt x="576" y="444"/>
                </a:lnTo>
                <a:lnTo>
                  <a:pt x="574" y="444"/>
                </a:lnTo>
                <a:lnTo>
                  <a:pt x="574" y="442"/>
                </a:lnTo>
                <a:lnTo>
                  <a:pt x="576" y="442"/>
                </a:lnTo>
                <a:lnTo>
                  <a:pt x="576" y="444"/>
                </a:lnTo>
                <a:lnTo>
                  <a:pt x="576" y="444"/>
                </a:lnTo>
                <a:lnTo>
                  <a:pt x="576" y="444"/>
                </a:lnTo>
                <a:lnTo>
                  <a:pt x="576" y="444"/>
                </a:lnTo>
                <a:lnTo>
                  <a:pt x="576" y="444"/>
                </a:lnTo>
                <a:close/>
                <a:moveTo>
                  <a:pt x="732" y="630"/>
                </a:moveTo>
                <a:lnTo>
                  <a:pt x="732" y="630"/>
                </a:lnTo>
                <a:lnTo>
                  <a:pt x="732" y="630"/>
                </a:lnTo>
                <a:lnTo>
                  <a:pt x="732" y="630"/>
                </a:lnTo>
                <a:lnTo>
                  <a:pt x="732" y="630"/>
                </a:lnTo>
                <a:lnTo>
                  <a:pt x="732" y="630"/>
                </a:lnTo>
                <a:lnTo>
                  <a:pt x="732" y="632"/>
                </a:lnTo>
                <a:lnTo>
                  <a:pt x="732" y="630"/>
                </a:lnTo>
                <a:lnTo>
                  <a:pt x="732" y="630"/>
                </a:lnTo>
                <a:lnTo>
                  <a:pt x="730" y="630"/>
                </a:lnTo>
                <a:lnTo>
                  <a:pt x="730" y="630"/>
                </a:lnTo>
                <a:lnTo>
                  <a:pt x="730" y="630"/>
                </a:lnTo>
                <a:lnTo>
                  <a:pt x="728" y="630"/>
                </a:lnTo>
                <a:lnTo>
                  <a:pt x="728" y="630"/>
                </a:lnTo>
                <a:lnTo>
                  <a:pt x="728" y="630"/>
                </a:lnTo>
                <a:lnTo>
                  <a:pt x="728" y="630"/>
                </a:lnTo>
                <a:lnTo>
                  <a:pt x="728" y="630"/>
                </a:lnTo>
                <a:lnTo>
                  <a:pt x="730" y="630"/>
                </a:lnTo>
                <a:lnTo>
                  <a:pt x="730" y="630"/>
                </a:lnTo>
                <a:lnTo>
                  <a:pt x="730" y="630"/>
                </a:lnTo>
                <a:lnTo>
                  <a:pt x="730" y="630"/>
                </a:lnTo>
                <a:lnTo>
                  <a:pt x="732" y="630"/>
                </a:lnTo>
                <a:lnTo>
                  <a:pt x="732" y="630"/>
                </a:lnTo>
                <a:lnTo>
                  <a:pt x="732" y="630"/>
                </a:lnTo>
                <a:lnTo>
                  <a:pt x="732" y="630"/>
                </a:lnTo>
                <a:close/>
                <a:moveTo>
                  <a:pt x="574" y="450"/>
                </a:moveTo>
                <a:lnTo>
                  <a:pt x="574" y="450"/>
                </a:lnTo>
                <a:lnTo>
                  <a:pt x="574" y="450"/>
                </a:lnTo>
                <a:lnTo>
                  <a:pt x="574" y="450"/>
                </a:lnTo>
                <a:lnTo>
                  <a:pt x="574" y="450"/>
                </a:lnTo>
                <a:lnTo>
                  <a:pt x="574" y="448"/>
                </a:lnTo>
                <a:lnTo>
                  <a:pt x="574" y="448"/>
                </a:lnTo>
                <a:lnTo>
                  <a:pt x="574" y="448"/>
                </a:lnTo>
                <a:lnTo>
                  <a:pt x="574" y="448"/>
                </a:lnTo>
                <a:lnTo>
                  <a:pt x="576" y="448"/>
                </a:lnTo>
                <a:lnTo>
                  <a:pt x="576" y="448"/>
                </a:lnTo>
                <a:lnTo>
                  <a:pt x="576" y="450"/>
                </a:lnTo>
                <a:lnTo>
                  <a:pt x="574" y="450"/>
                </a:lnTo>
                <a:close/>
                <a:moveTo>
                  <a:pt x="734" y="628"/>
                </a:moveTo>
                <a:lnTo>
                  <a:pt x="736" y="628"/>
                </a:lnTo>
                <a:lnTo>
                  <a:pt x="736" y="628"/>
                </a:lnTo>
                <a:lnTo>
                  <a:pt x="736" y="630"/>
                </a:lnTo>
                <a:lnTo>
                  <a:pt x="734" y="630"/>
                </a:lnTo>
                <a:lnTo>
                  <a:pt x="734" y="630"/>
                </a:lnTo>
                <a:lnTo>
                  <a:pt x="734" y="628"/>
                </a:lnTo>
                <a:lnTo>
                  <a:pt x="734" y="628"/>
                </a:lnTo>
                <a:lnTo>
                  <a:pt x="734" y="628"/>
                </a:lnTo>
                <a:lnTo>
                  <a:pt x="732" y="628"/>
                </a:lnTo>
                <a:lnTo>
                  <a:pt x="732" y="628"/>
                </a:lnTo>
                <a:lnTo>
                  <a:pt x="732" y="628"/>
                </a:lnTo>
                <a:lnTo>
                  <a:pt x="732" y="628"/>
                </a:lnTo>
                <a:lnTo>
                  <a:pt x="732" y="626"/>
                </a:lnTo>
                <a:lnTo>
                  <a:pt x="732" y="626"/>
                </a:lnTo>
                <a:lnTo>
                  <a:pt x="732" y="626"/>
                </a:lnTo>
                <a:lnTo>
                  <a:pt x="734" y="628"/>
                </a:lnTo>
                <a:close/>
                <a:moveTo>
                  <a:pt x="730" y="626"/>
                </a:moveTo>
                <a:lnTo>
                  <a:pt x="728" y="626"/>
                </a:lnTo>
                <a:lnTo>
                  <a:pt x="728" y="626"/>
                </a:lnTo>
                <a:lnTo>
                  <a:pt x="728" y="624"/>
                </a:lnTo>
                <a:lnTo>
                  <a:pt x="728" y="624"/>
                </a:lnTo>
                <a:lnTo>
                  <a:pt x="728" y="624"/>
                </a:lnTo>
                <a:lnTo>
                  <a:pt x="728" y="624"/>
                </a:lnTo>
                <a:lnTo>
                  <a:pt x="728" y="624"/>
                </a:lnTo>
                <a:lnTo>
                  <a:pt x="730" y="624"/>
                </a:lnTo>
                <a:lnTo>
                  <a:pt x="730" y="626"/>
                </a:lnTo>
                <a:lnTo>
                  <a:pt x="730" y="626"/>
                </a:lnTo>
                <a:lnTo>
                  <a:pt x="730" y="626"/>
                </a:lnTo>
                <a:lnTo>
                  <a:pt x="730" y="626"/>
                </a:lnTo>
                <a:lnTo>
                  <a:pt x="730" y="626"/>
                </a:lnTo>
                <a:lnTo>
                  <a:pt x="730" y="626"/>
                </a:lnTo>
                <a:lnTo>
                  <a:pt x="730" y="626"/>
                </a:lnTo>
                <a:close/>
                <a:moveTo>
                  <a:pt x="584" y="452"/>
                </a:moveTo>
                <a:lnTo>
                  <a:pt x="582" y="452"/>
                </a:lnTo>
                <a:lnTo>
                  <a:pt x="582" y="452"/>
                </a:lnTo>
                <a:lnTo>
                  <a:pt x="582" y="452"/>
                </a:lnTo>
                <a:lnTo>
                  <a:pt x="580" y="450"/>
                </a:lnTo>
                <a:lnTo>
                  <a:pt x="580" y="450"/>
                </a:lnTo>
                <a:lnTo>
                  <a:pt x="580" y="450"/>
                </a:lnTo>
                <a:lnTo>
                  <a:pt x="582" y="448"/>
                </a:lnTo>
                <a:lnTo>
                  <a:pt x="582" y="448"/>
                </a:lnTo>
                <a:lnTo>
                  <a:pt x="582" y="448"/>
                </a:lnTo>
                <a:lnTo>
                  <a:pt x="582" y="450"/>
                </a:lnTo>
                <a:lnTo>
                  <a:pt x="584" y="450"/>
                </a:lnTo>
                <a:lnTo>
                  <a:pt x="584" y="452"/>
                </a:lnTo>
                <a:lnTo>
                  <a:pt x="584" y="452"/>
                </a:lnTo>
                <a:lnTo>
                  <a:pt x="584" y="452"/>
                </a:lnTo>
                <a:lnTo>
                  <a:pt x="584" y="452"/>
                </a:lnTo>
                <a:close/>
                <a:moveTo>
                  <a:pt x="738" y="622"/>
                </a:moveTo>
                <a:lnTo>
                  <a:pt x="736" y="622"/>
                </a:lnTo>
                <a:lnTo>
                  <a:pt x="736" y="622"/>
                </a:lnTo>
                <a:lnTo>
                  <a:pt x="736" y="622"/>
                </a:lnTo>
                <a:lnTo>
                  <a:pt x="734" y="622"/>
                </a:lnTo>
                <a:lnTo>
                  <a:pt x="734" y="622"/>
                </a:lnTo>
                <a:lnTo>
                  <a:pt x="734" y="622"/>
                </a:lnTo>
                <a:lnTo>
                  <a:pt x="734" y="620"/>
                </a:lnTo>
                <a:lnTo>
                  <a:pt x="734" y="620"/>
                </a:lnTo>
                <a:lnTo>
                  <a:pt x="736" y="620"/>
                </a:lnTo>
                <a:lnTo>
                  <a:pt x="736" y="620"/>
                </a:lnTo>
                <a:lnTo>
                  <a:pt x="736" y="620"/>
                </a:lnTo>
                <a:lnTo>
                  <a:pt x="736" y="620"/>
                </a:lnTo>
                <a:lnTo>
                  <a:pt x="736" y="620"/>
                </a:lnTo>
                <a:lnTo>
                  <a:pt x="736" y="620"/>
                </a:lnTo>
                <a:lnTo>
                  <a:pt x="738" y="622"/>
                </a:lnTo>
                <a:lnTo>
                  <a:pt x="738" y="622"/>
                </a:lnTo>
                <a:lnTo>
                  <a:pt x="738" y="622"/>
                </a:lnTo>
                <a:close/>
                <a:moveTo>
                  <a:pt x="578" y="444"/>
                </a:moveTo>
                <a:lnTo>
                  <a:pt x="578" y="444"/>
                </a:lnTo>
                <a:lnTo>
                  <a:pt x="576" y="442"/>
                </a:lnTo>
                <a:lnTo>
                  <a:pt x="576" y="442"/>
                </a:lnTo>
                <a:lnTo>
                  <a:pt x="576" y="442"/>
                </a:lnTo>
                <a:lnTo>
                  <a:pt x="576" y="442"/>
                </a:lnTo>
                <a:lnTo>
                  <a:pt x="576" y="442"/>
                </a:lnTo>
                <a:lnTo>
                  <a:pt x="576" y="442"/>
                </a:lnTo>
                <a:lnTo>
                  <a:pt x="576" y="442"/>
                </a:lnTo>
                <a:lnTo>
                  <a:pt x="576" y="442"/>
                </a:lnTo>
                <a:lnTo>
                  <a:pt x="576" y="442"/>
                </a:lnTo>
                <a:lnTo>
                  <a:pt x="576" y="442"/>
                </a:lnTo>
                <a:lnTo>
                  <a:pt x="578" y="442"/>
                </a:lnTo>
                <a:lnTo>
                  <a:pt x="578" y="442"/>
                </a:lnTo>
                <a:lnTo>
                  <a:pt x="578" y="442"/>
                </a:lnTo>
                <a:lnTo>
                  <a:pt x="578" y="444"/>
                </a:lnTo>
                <a:lnTo>
                  <a:pt x="578" y="444"/>
                </a:lnTo>
                <a:close/>
                <a:moveTo>
                  <a:pt x="740" y="622"/>
                </a:moveTo>
                <a:lnTo>
                  <a:pt x="740" y="622"/>
                </a:lnTo>
                <a:lnTo>
                  <a:pt x="740" y="622"/>
                </a:lnTo>
                <a:lnTo>
                  <a:pt x="740" y="622"/>
                </a:lnTo>
                <a:lnTo>
                  <a:pt x="740" y="620"/>
                </a:lnTo>
                <a:lnTo>
                  <a:pt x="740" y="620"/>
                </a:lnTo>
                <a:lnTo>
                  <a:pt x="740" y="620"/>
                </a:lnTo>
                <a:lnTo>
                  <a:pt x="740" y="620"/>
                </a:lnTo>
                <a:lnTo>
                  <a:pt x="740" y="620"/>
                </a:lnTo>
                <a:lnTo>
                  <a:pt x="740" y="620"/>
                </a:lnTo>
                <a:lnTo>
                  <a:pt x="742" y="620"/>
                </a:lnTo>
                <a:lnTo>
                  <a:pt x="742" y="620"/>
                </a:lnTo>
                <a:lnTo>
                  <a:pt x="742" y="622"/>
                </a:lnTo>
                <a:lnTo>
                  <a:pt x="740" y="622"/>
                </a:lnTo>
                <a:close/>
                <a:moveTo>
                  <a:pt x="568" y="452"/>
                </a:moveTo>
                <a:lnTo>
                  <a:pt x="568" y="452"/>
                </a:lnTo>
                <a:lnTo>
                  <a:pt x="568" y="452"/>
                </a:lnTo>
                <a:lnTo>
                  <a:pt x="568" y="450"/>
                </a:lnTo>
                <a:lnTo>
                  <a:pt x="568" y="450"/>
                </a:lnTo>
                <a:lnTo>
                  <a:pt x="568" y="450"/>
                </a:lnTo>
                <a:lnTo>
                  <a:pt x="568" y="450"/>
                </a:lnTo>
                <a:lnTo>
                  <a:pt x="568" y="450"/>
                </a:lnTo>
                <a:lnTo>
                  <a:pt x="568" y="450"/>
                </a:lnTo>
                <a:lnTo>
                  <a:pt x="568" y="448"/>
                </a:lnTo>
                <a:lnTo>
                  <a:pt x="568" y="448"/>
                </a:lnTo>
                <a:lnTo>
                  <a:pt x="568" y="450"/>
                </a:lnTo>
                <a:lnTo>
                  <a:pt x="568" y="450"/>
                </a:lnTo>
                <a:lnTo>
                  <a:pt x="568" y="450"/>
                </a:lnTo>
                <a:lnTo>
                  <a:pt x="568" y="450"/>
                </a:lnTo>
                <a:lnTo>
                  <a:pt x="570" y="450"/>
                </a:lnTo>
                <a:lnTo>
                  <a:pt x="568" y="452"/>
                </a:lnTo>
                <a:lnTo>
                  <a:pt x="568" y="452"/>
                </a:lnTo>
                <a:close/>
                <a:moveTo>
                  <a:pt x="736" y="618"/>
                </a:moveTo>
                <a:lnTo>
                  <a:pt x="736" y="618"/>
                </a:lnTo>
                <a:lnTo>
                  <a:pt x="736" y="618"/>
                </a:lnTo>
                <a:lnTo>
                  <a:pt x="732" y="618"/>
                </a:lnTo>
                <a:lnTo>
                  <a:pt x="732" y="618"/>
                </a:lnTo>
                <a:lnTo>
                  <a:pt x="732" y="616"/>
                </a:lnTo>
                <a:lnTo>
                  <a:pt x="732" y="616"/>
                </a:lnTo>
                <a:lnTo>
                  <a:pt x="732" y="616"/>
                </a:lnTo>
                <a:lnTo>
                  <a:pt x="732" y="616"/>
                </a:lnTo>
                <a:lnTo>
                  <a:pt x="732" y="616"/>
                </a:lnTo>
                <a:lnTo>
                  <a:pt x="734" y="616"/>
                </a:lnTo>
                <a:lnTo>
                  <a:pt x="736" y="618"/>
                </a:lnTo>
                <a:lnTo>
                  <a:pt x="736" y="618"/>
                </a:lnTo>
                <a:lnTo>
                  <a:pt x="736" y="618"/>
                </a:lnTo>
                <a:close/>
                <a:moveTo>
                  <a:pt x="716" y="616"/>
                </a:moveTo>
                <a:lnTo>
                  <a:pt x="716" y="616"/>
                </a:lnTo>
                <a:lnTo>
                  <a:pt x="718" y="618"/>
                </a:lnTo>
                <a:lnTo>
                  <a:pt x="718" y="618"/>
                </a:lnTo>
                <a:lnTo>
                  <a:pt x="714" y="618"/>
                </a:lnTo>
                <a:lnTo>
                  <a:pt x="714" y="620"/>
                </a:lnTo>
                <a:lnTo>
                  <a:pt x="714" y="620"/>
                </a:lnTo>
                <a:lnTo>
                  <a:pt x="712" y="620"/>
                </a:lnTo>
                <a:lnTo>
                  <a:pt x="712" y="618"/>
                </a:lnTo>
                <a:lnTo>
                  <a:pt x="712" y="618"/>
                </a:lnTo>
                <a:lnTo>
                  <a:pt x="710" y="618"/>
                </a:lnTo>
                <a:lnTo>
                  <a:pt x="710" y="618"/>
                </a:lnTo>
                <a:lnTo>
                  <a:pt x="708" y="618"/>
                </a:lnTo>
                <a:lnTo>
                  <a:pt x="708" y="618"/>
                </a:lnTo>
                <a:lnTo>
                  <a:pt x="708" y="618"/>
                </a:lnTo>
                <a:lnTo>
                  <a:pt x="710" y="618"/>
                </a:lnTo>
                <a:lnTo>
                  <a:pt x="710" y="620"/>
                </a:lnTo>
                <a:lnTo>
                  <a:pt x="712" y="620"/>
                </a:lnTo>
                <a:lnTo>
                  <a:pt x="714" y="620"/>
                </a:lnTo>
                <a:lnTo>
                  <a:pt x="716" y="620"/>
                </a:lnTo>
                <a:lnTo>
                  <a:pt x="718" y="620"/>
                </a:lnTo>
                <a:lnTo>
                  <a:pt x="720" y="620"/>
                </a:lnTo>
                <a:lnTo>
                  <a:pt x="720" y="622"/>
                </a:lnTo>
                <a:lnTo>
                  <a:pt x="720" y="622"/>
                </a:lnTo>
                <a:lnTo>
                  <a:pt x="716" y="622"/>
                </a:lnTo>
                <a:lnTo>
                  <a:pt x="716" y="622"/>
                </a:lnTo>
                <a:lnTo>
                  <a:pt x="716" y="622"/>
                </a:lnTo>
                <a:lnTo>
                  <a:pt x="716" y="622"/>
                </a:lnTo>
                <a:lnTo>
                  <a:pt x="716" y="622"/>
                </a:lnTo>
                <a:lnTo>
                  <a:pt x="714" y="622"/>
                </a:lnTo>
                <a:lnTo>
                  <a:pt x="714" y="620"/>
                </a:lnTo>
                <a:lnTo>
                  <a:pt x="714" y="620"/>
                </a:lnTo>
                <a:lnTo>
                  <a:pt x="714" y="622"/>
                </a:lnTo>
                <a:lnTo>
                  <a:pt x="716" y="622"/>
                </a:lnTo>
                <a:lnTo>
                  <a:pt x="716" y="622"/>
                </a:lnTo>
                <a:lnTo>
                  <a:pt x="716" y="622"/>
                </a:lnTo>
                <a:lnTo>
                  <a:pt x="718" y="622"/>
                </a:lnTo>
                <a:lnTo>
                  <a:pt x="718" y="622"/>
                </a:lnTo>
                <a:lnTo>
                  <a:pt x="718" y="622"/>
                </a:lnTo>
                <a:lnTo>
                  <a:pt x="720" y="622"/>
                </a:lnTo>
                <a:lnTo>
                  <a:pt x="722" y="624"/>
                </a:lnTo>
                <a:lnTo>
                  <a:pt x="722" y="624"/>
                </a:lnTo>
                <a:lnTo>
                  <a:pt x="722" y="624"/>
                </a:lnTo>
                <a:lnTo>
                  <a:pt x="722" y="624"/>
                </a:lnTo>
                <a:lnTo>
                  <a:pt x="722" y="624"/>
                </a:lnTo>
                <a:lnTo>
                  <a:pt x="724" y="624"/>
                </a:lnTo>
                <a:lnTo>
                  <a:pt x="724" y="626"/>
                </a:lnTo>
                <a:lnTo>
                  <a:pt x="724" y="626"/>
                </a:lnTo>
                <a:lnTo>
                  <a:pt x="724" y="626"/>
                </a:lnTo>
                <a:lnTo>
                  <a:pt x="726" y="626"/>
                </a:lnTo>
                <a:lnTo>
                  <a:pt x="726" y="628"/>
                </a:lnTo>
                <a:lnTo>
                  <a:pt x="726" y="628"/>
                </a:lnTo>
                <a:lnTo>
                  <a:pt x="726" y="628"/>
                </a:lnTo>
                <a:lnTo>
                  <a:pt x="726" y="628"/>
                </a:lnTo>
                <a:lnTo>
                  <a:pt x="724" y="628"/>
                </a:lnTo>
                <a:lnTo>
                  <a:pt x="724" y="628"/>
                </a:lnTo>
                <a:lnTo>
                  <a:pt x="724" y="628"/>
                </a:lnTo>
                <a:lnTo>
                  <a:pt x="722" y="626"/>
                </a:lnTo>
                <a:lnTo>
                  <a:pt x="722" y="626"/>
                </a:lnTo>
                <a:lnTo>
                  <a:pt x="722" y="626"/>
                </a:lnTo>
                <a:lnTo>
                  <a:pt x="720" y="624"/>
                </a:lnTo>
                <a:lnTo>
                  <a:pt x="720" y="624"/>
                </a:lnTo>
                <a:lnTo>
                  <a:pt x="720" y="624"/>
                </a:lnTo>
                <a:lnTo>
                  <a:pt x="718" y="624"/>
                </a:lnTo>
                <a:lnTo>
                  <a:pt x="718" y="624"/>
                </a:lnTo>
                <a:lnTo>
                  <a:pt x="716" y="624"/>
                </a:lnTo>
                <a:lnTo>
                  <a:pt x="716" y="624"/>
                </a:lnTo>
                <a:lnTo>
                  <a:pt x="714" y="624"/>
                </a:lnTo>
                <a:lnTo>
                  <a:pt x="714" y="624"/>
                </a:lnTo>
                <a:lnTo>
                  <a:pt x="714" y="624"/>
                </a:lnTo>
                <a:lnTo>
                  <a:pt x="714" y="624"/>
                </a:lnTo>
                <a:lnTo>
                  <a:pt x="712" y="624"/>
                </a:lnTo>
                <a:lnTo>
                  <a:pt x="712" y="624"/>
                </a:lnTo>
                <a:lnTo>
                  <a:pt x="712" y="624"/>
                </a:lnTo>
                <a:lnTo>
                  <a:pt x="714" y="622"/>
                </a:lnTo>
                <a:lnTo>
                  <a:pt x="714" y="622"/>
                </a:lnTo>
                <a:lnTo>
                  <a:pt x="714" y="624"/>
                </a:lnTo>
                <a:lnTo>
                  <a:pt x="714" y="622"/>
                </a:lnTo>
                <a:lnTo>
                  <a:pt x="714" y="622"/>
                </a:lnTo>
                <a:lnTo>
                  <a:pt x="712" y="622"/>
                </a:lnTo>
                <a:lnTo>
                  <a:pt x="712" y="622"/>
                </a:lnTo>
                <a:lnTo>
                  <a:pt x="712" y="622"/>
                </a:lnTo>
                <a:lnTo>
                  <a:pt x="712" y="620"/>
                </a:lnTo>
                <a:lnTo>
                  <a:pt x="712" y="620"/>
                </a:lnTo>
                <a:lnTo>
                  <a:pt x="712" y="620"/>
                </a:lnTo>
                <a:lnTo>
                  <a:pt x="710" y="620"/>
                </a:lnTo>
                <a:lnTo>
                  <a:pt x="710" y="622"/>
                </a:lnTo>
                <a:lnTo>
                  <a:pt x="708" y="620"/>
                </a:lnTo>
                <a:lnTo>
                  <a:pt x="708" y="620"/>
                </a:lnTo>
                <a:lnTo>
                  <a:pt x="708" y="620"/>
                </a:lnTo>
                <a:lnTo>
                  <a:pt x="708" y="620"/>
                </a:lnTo>
                <a:lnTo>
                  <a:pt x="706" y="620"/>
                </a:lnTo>
                <a:lnTo>
                  <a:pt x="706" y="620"/>
                </a:lnTo>
                <a:lnTo>
                  <a:pt x="704" y="620"/>
                </a:lnTo>
                <a:lnTo>
                  <a:pt x="704" y="620"/>
                </a:lnTo>
                <a:lnTo>
                  <a:pt x="706" y="620"/>
                </a:lnTo>
                <a:lnTo>
                  <a:pt x="706" y="620"/>
                </a:lnTo>
                <a:lnTo>
                  <a:pt x="706" y="620"/>
                </a:lnTo>
                <a:lnTo>
                  <a:pt x="706" y="620"/>
                </a:lnTo>
                <a:lnTo>
                  <a:pt x="706" y="622"/>
                </a:lnTo>
                <a:lnTo>
                  <a:pt x="708" y="622"/>
                </a:lnTo>
                <a:lnTo>
                  <a:pt x="708" y="624"/>
                </a:lnTo>
                <a:lnTo>
                  <a:pt x="710" y="624"/>
                </a:lnTo>
                <a:lnTo>
                  <a:pt x="710" y="624"/>
                </a:lnTo>
                <a:lnTo>
                  <a:pt x="710" y="624"/>
                </a:lnTo>
                <a:lnTo>
                  <a:pt x="710" y="624"/>
                </a:lnTo>
                <a:lnTo>
                  <a:pt x="708" y="624"/>
                </a:lnTo>
                <a:lnTo>
                  <a:pt x="706" y="624"/>
                </a:lnTo>
                <a:lnTo>
                  <a:pt x="706" y="624"/>
                </a:lnTo>
                <a:lnTo>
                  <a:pt x="706" y="622"/>
                </a:lnTo>
                <a:lnTo>
                  <a:pt x="706" y="622"/>
                </a:lnTo>
                <a:lnTo>
                  <a:pt x="706" y="622"/>
                </a:lnTo>
                <a:lnTo>
                  <a:pt x="706" y="622"/>
                </a:lnTo>
                <a:lnTo>
                  <a:pt x="706" y="622"/>
                </a:lnTo>
                <a:lnTo>
                  <a:pt x="704" y="622"/>
                </a:lnTo>
                <a:lnTo>
                  <a:pt x="704" y="622"/>
                </a:lnTo>
                <a:lnTo>
                  <a:pt x="702" y="622"/>
                </a:lnTo>
                <a:lnTo>
                  <a:pt x="702" y="622"/>
                </a:lnTo>
                <a:lnTo>
                  <a:pt x="702" y="620"/>
                </a:lnTo>
                <a:lnTo>
                  <a:pt x="702" y="620"/>
                </a:lnTo>
                <a:lnTo>
                  <a:pt x="704" y="620"/>
                </a:lnTo>
                <a:lnTo>
                  <a:pt x="704" y="620"/>
                </a:lnTo>
                <a:lnTo>
                  <a:pt x="704" y="620"/>
                </a:lnTo>
                <a:lnTo>
                  <a:pt x="704" y="620"/>
                </a:lnTo>
                <a:lnTo>
                  <a:pt x="702" y="620"/>
                </a:lnTo>
                <a:lnTo>
                  <a:pt x="702" y="620"/>
                </a:lnTo>
                <a:lnTo>
                  <a:pt x="700" y="620"/>
                </a:lnTo>
                <a:lnTo>
                  <a:pt x="700" y="620"/>
                </a:lnTo>
                <a:lnTo>
                  <a:pt x="700" y="620"/>
                </a:lnTo>
                <a:lnTo>
                  <a:pt x="700" y="620"/>
                </a:lnTo>
                <a:lnTo>
                  <a:pt x="700" y="620"/>
                </a:lnTo>
                <a:lnTo>
                  <a:pt x="698" y="620"/>
                </a:lnTo>
                <a:lnTo>
                  <a:pt x="698" y="620"/>
                </a:lnTo>
                <a:lnTo>
                  <a:pt x="698" y="620"/>
                </a:lnTo>
                <a:lnTo>
                  <a:pt x="698" y="618"/>
                </a:lnTo>
                <a:lnTo>
                  <a:pt x="698" y="618"/>
                </a:lnTo>
                <a:lnTo>
                  <a:pt x="698" y="618"/>
                </a:lnTo>
                <a:lnTo>
                  <a:pt x="700" y="618"/>
                </a:lnTo>
                <a:lnTo>
                  <a:pt x="700" y="618"/>
                </a:lnTo>
                <a:lnTo>
                  <a:pt x="702" y="618"/>
                </a:lnTo>
                <a:lnTo>
                  <a:pt x="704" y="618"/>
                </a:lnTo>
                <a:lnTo>
                  <a:pt x="706" y="616"/>
                </a:lnTo>
                <a:lnTo>
                  <a:pt x="708" y="616"/>
                </a:lnTo>
                <a:lnTo>
                  <a:pt x="710" y="616"/>
                </a:lnTo>
                <a:lnTo>
                  <a:pt x="710" y="616"/>
                </a:lnTo>
                <a:lnTo>
                  <a:pt x="712" y="616"/>
                </a:lnTo>
                <a:lnTo>
                  <a:pt x="712" y="616"/>
                </a:lnTo>
                <a:lnTo>
                  <a:pt x="712" y="616"/>
                </a:lnTo>
                <a:lnTo>
                  <a:pt x="714" y="616"/>
                </a:lnTo>
                <a:lnTo>
                  <a:pt x="716" y="616"/>
                </a:lnTo>
                <a:close/>
                <a:moveTo>
                  <a:pt x="696" y="616"/>
                </a:moveTo>
                <a:lnTo>
                  <a:pt x="694" y="618"/>
                </a:lnTo>
                <a:lnTo>
                  <a:pt x="694" y="618"/>
                </a:lnTo>
                <a:lnTo>
                  <a:pt x="694" y="616"/>
                </a:lnTo>
                <a:lnTo>
                  <a:pt x="694" y="616"/>
                </a:lnTo>
                <a:lnTo>
                  <a:pt x="694" y="616"/>
                </a:lnTo>
                <a:lnTo>
                  <a:pt x="694" y="616"/>
                </a:lnTo>
                <a:lnTo>
                  <a:pt x="694" y="616"/>
                </a:lnTo>
                <a:lnTo>
                  <a:pt x="696" y="616"/>
                </a:lnTo>
                <a:lnTo>
                  <a:pt x="696" y="616"/>
                </a:lnTo>
                <a:lnTo>
                  <a:pt x="696" y="616"/>
                </a:lnTo>
                <a:lnTo>
                  <a:pt x="696" y="616"/>
                </a:lnTo>
                <a:lnTo>
                  <a:pt x="696" y="616"/>
                </a:lnTo>
                <a:lnTo>
                  <a:pt x="696" y="616"/>
                </a:lnTo>
                <a:lnTo>
                  <a:pt x="696" y="616"/>
                </a:lnTo>
                <a:lnTo>
                  <a:pt x="696" y="616"/>
                </a:lnTo>
                <a:close/>
                <a:moveTo>
                  <a:pt x="724" y="616"/>
                </a:moveTo>
                <a:lnTo>
                  <a:pt x="724" y="616"/>
                </a:lnTo>
                <a:lnTo>
                  <a:pt x="726" y="616"/>
                </a:lnTo>
                <a:lnTo>
                  <a:pt x="726" y="616"/>
                </a:lnTo>
                <a:lnTo>
                  <a:pt x="728" y="616"/>
                </a:lnTo>
                <a:lnTo>
                  <a:pt x="728" y="616"/>
                </a:lnTo>
                <a:lnTo>
                  <a:pt x="728" y="616"/>
                </a:lnTo>
                <a:lnTo>
                  <a:pt x="728" y="616"/>
                </a:lnTo>
                <a:lnTo>
                  <a:pt x="730" y="616"/>
                </a:lnTo>
                <a:lnTo>
                  <a:pt x="730" y="616"/>
                </a:lnTo>
                <a:lnTo>
                  <a:pt x="730" y="616"/>
                </a:lnTo>
                <a:lnTo>
                  <a:pt x="730" y="616"/>
                </a:lnTo>
                <a:lnTo>
                  <a:pt x="730" y="616"/>
                </a:lnTo>
                <a:lnTo>
                  <a:pt x="732" y="616"/>
                </a:lnTo>
                <a:lnTo>
                  <a:pt x="734" y="618"/>
                </a:lnTo>
                <a:lnTo>
                  <a:pt x="734" y="620"/>
                </a:lnTo>
                <a:lnTo>
                  <a:pt x="734" y="620"/>
                </a:lnTo>
                <a:lnTo>
                  <a:pt x="734" y="620"/>
                </a:lnTo>
                <a:lnTo>
                  <a:pt x="734" y="620"/>
                </a:lnTo>
                <a:lnTo>
                  <a:pt x="734" y="620"/>
                </a:lnTo>
                <a:lnTo>
                  <a:pt x="732" y="622"/>
                </a:lnTo>
                <a:lnTo>
                  <a:pt x="732" y="622"/>
                </a:lnTo>
                <a:lnTo>
                  <a:pt x="732" y="622"/>
                </a:lnTo>
                <a:lnTo>
                  <a:pt x="732" y="622"/>
                </a:lnTo>
                <a:lnTo>
                  <a:pt x="730" y="622"/>
                </a:lnTo>
                <a:lnTo>
                  <a:pt x="730" y="622"/>
                </a:lnTo>
                <a:lnTo>
                  <a:pt x="730" y="622"/>
                </a:lnTo>
                <a:lnTo>
                  <a:pt x="730" y="622"/>
                </a:lnTo>
                <a:lnTo>
                  <a:pt x="730" y="622"/>
                </a:lnTo>
                <a:lnTo>
                  <a:pt x="730" y="620"/>
                </a:lnTo>
                <a:lnTo>
                  <a:pt x="730" y="620"/>
                </a:lnTo>
                <a:lnTo>
                  <a:pt x="730" y="620"/>
                </a:lnTo>
                <a:lnTo>
                  <a:pt x="730" y="620"/>
                </a:lnTo>
                <a:lnTo>
                  <a:pt x="730" y="620"/>
                </a:lnTo>
                <a:lnTo>
                  <a:pt x="728" y="620"/>
                </a:lnTo>
                <a:lnTo>
                  <a:pt x="728" y="620"/>
                </a:lnTo>
                <a:lnTo>
                  <a:pt x="728" y="620"/>
                </a:lnTo>
                <a:lnTo>
                  <a:pt x="728" y="620"/>
                </a:lnTo>
                <a:lnTo>
                  <a:pt x="728" y="620"/>
                </a:lnTo>
                <a:lnTo>
                  <a:pt x="728" y="620"/>
                </a:lnTo>
                <a:lnTo>
                  <a:pt x="728" y="620"/>
                </a:lnTo>
                <a:lnTo>
                  <a:pt x="726" y="620"/>
                </a:lnTo>
                <a:lnTo>
                  <a:pt x="726" y="620"/>
                </a:lnTo>
                <a:lnTo>
                  <a:pt x="726" y="620"/>
                </a:lnTo>
                <a:lnTo>
                  <a:pt x="726" y="620"/>
                </a:lnTo>
                <a:lnTo>
                  <a:pt x="728" y="620"/>
                </a:lnTo>
                <a:lnTo>
                  <a:pt x="728" y="622"/>
                </a:lnTo>
                <a:lnTo>
                  <a:pt x="726" y="622"/>
                </a:lnTo>
                <a:lnTo>
                  <a:pt x="726" y="622"/>
                </a:lnTo>
                <a:lnTo>
                  <a:pt x="726" y="622"/>
                </a:lnTo>
                <a:lnTo>
                  <a:pt x="724" y="620"/>
                </a:lnTo>
                <a:lnTo>
                  <a:pt x="724" y="620"/>
                </a:lnTo>
                <a:lnTo>
                  <a:pt x="724" y="620"/>
                </a:lnTo>
                <a:lnTo>
                  <a:pt x="724" y="620"/>
                </a:lnTo>
                <a:lnTo>
                  <a:pt x="724" y="620"/>
                </a:lnTo>
                <a:lnTo>
                  <a:pt x="724" y="620"/>
                </a:lnTo>
                <a:lnTo>
                  <a:pt x="724" y="620"/>
                </a:lnTo>
                <a:lnTo>
                  <a:pt x="722" y="620"/>
                </a:lnTo>
                <a:lnTo>
                  <a:pt x="722" y="620"/>
                </a:lnTo>
                <a:lnTo>
                  <a:pt x="722" y="620"/>
                </a:lnTo>
                <a:lnTo>
                  <a:pt x="722" y="620"/>
                </a:lnTo>
                <a:lnTo>
                  <a:pt x="722" y="620"/>
                </a:lnTo>
                <a:lnTo>
                  <a:pt x="720" y="620"/>
                </a:lnTo>
                <a:lnTo>
                  <a:pt x="720" y="620"/>
                </a:lnTo>
                <a:lnTo>
                  <a:pt x="720" y="620"/>
                </a:lnTo>
                <a:lnTo>
                  <a:pt x="720" y="618"/>
                </a:lnTo>
                <a:lnTo>
                  <a:pt x="720" y="618"/>
                </a:lnTo>
                <a:lnTo>
                  <a:pt x="718" y="616"/>
                </a:lnTo>
                <a:lnTo>
                  <a:pt x="718" y="616"/>
                </a:lnTo>
                <a:lnTo>
                  <a:pt x="716" y="616"/>
                </a:lnTo>
                <a:lnTo>
                  <a:pt x="716" y="616"/>
                </a:lnTo>
                <a:lnTo>
                  <a:pt x="716" y="616"/>
                </a:lnTo>
                <a:lnTo>
                  <a:pt x="716" y="616"/>
                </a:lnTo>
                <a:lnTo>
                  <a:pt x="716" y="616"/>
                </a:lnTo>
                <a:lnTo>
                  <a:pt x="718" y="616"/>
                </a:lnTo>
                <a:lnTo>
                  <a:pt x="718" y="616"/>
                </a:lnTo>
                <a:lnTo>
                  <a:pt x="720" y="616"/>
                </a:lnTo>
                <a:lnTo>
                  <a:pt x="720" y="616"/>
                </a:lnTo>
                <a:lnTo>
                  <a:pt x="722" y="616"/>
                </a:lnTo>
                <a:lnTo>
                  <a:pt x="724" y="616"/>
                </a:lnTo>
                <a:close/>
                <a:moveTo>
                  <a:pt x="690" y="616"/>
                </a:moveTo>
                <a:lnTo>
                  <a:pt x="690" y="616"/>
                </a:lnTo>
                <a:lnTo>
                  <a:pt x="690" y="616"/>
                </a:lnTo>
                <a:lnTo>
                  <a:pt x="690" y="616"/>
                </a:lnTo>
                <a:lnTo>
                  <a:pt x="688" y="618"/>
                </a:lnTo>
                <a:lnTo>
                  <a:pt x="688" y="616"/>
                </a:lnTo>
                <a:lnTo>
                  <a:pt x="688" y="616"/>
                </a:lnTo>
                <a:lnTo>
                  <a:pt x="688" y="616"/>
                </a:lnTo>
                <a:lnTo>
                  <a:pt x="688" y="616"/>
                </a:lnTo>
                <a:lnTo>
                  <a:pt x="688" y="618"/>
                </a:lnTo>
                <a:lnTo>
                  <a:pt x="688" y="618"/>
                </a:lnTo>
                <a:lnTo>
                  <a:pt x="690" y="618"/>
                </a:lnTo>
                <a:lnTo>
                  <a:pt x="692" y="618"/>
                </a:lnTo>
                <a:lnTo>
                  <a:pt x="692" y="618"/>
                </a:lnTo>
                <a:lnTo>
                  <a:pt x="692" y="618"/>
                </a:lnTo>
                <a:lnTo>
                  <a:pt x="694" y="618"/>
                </a:lnTo>
                <a:lnTo>
                  <a:pt x="694" y="618"/>
                </a:lnTo>
                <a:lnTo>
                  <a:pt x="694" y="618"/>
                </a:lnTo>
                <a:lnTo>
                  <a:pt x="694" y="618"/>
                </a:lnTo>
                <a:lnTo>
                  <a:pt x="694" y="618"/>
                </a:lnTo>
                <a:lnTo>
                  <a:pt x="694" y="618"/>
                </a:lnTo>
                <a:lnTo>
                  <a:pt x="694" y="618"/>
                </a:lnTo>
                <a:lnTo>
                  <a:pt x="692" y="618"/>
                </a:lnTo>
                <a:lnTo>
                  <a:pt x="692" y="618"/>
                </a:lnTo>
                <a:lnTo>
                  <a:pt x="692" y="618"/>
                </a:lnTo>
                <a:lnTo>
                  <a:pt x="692" y="618"/>
                </a:lnTo>
                <a:lnTo>
                  <a:pt x="692" y="618"/>
                </a:lnTo>
                <a:lnTo>
                  <a:pt x="692" y="618"/>
                </a:lnTo>
                <a:lnTo>
                  <a:pt x="692" y="618"/>
                </a:lnTo>
                <a:lnTo>
                  <a:pt x="692" y="620"/>
                </a:lnTo>
                <a:lnTo>
                  <a:pt x="692" y="620"/>
                </a:lnTo>
                <a:lnTo>
                  <a:pt x="692" y="620"/>
                </a:lnTo>
                <a:lnTo>
                  <a:pt x="692" y="620"/>
                </a:lnTo>
                <a:lnTo>
                  <a:pt x="692" y="620"/>
                </a:lnTo>
                <a:lnTo>
                  <a:pt x="692" y="620"/>
                </a:lnTo>
                <a:lnTo>
                  <a:pt x="692" y="620"/>
                </a:lnTo>
                <a:lnTo>
                  <a:pt x="692" y="620"/>
                </a:lnTo>
                <a:lnTo>
                  <a:pt x="690" y="620"/>
                </a:lnTo>
                <a:lnTo>
                  <a:pt x="690" y="620"/>
                </a:lnTo>
                <a:lnTo>
                  <a:pt x="690" y="620"/>
                </a:lnTo>
                <a:lnTo>
                  <a:pt x="690" y="618"/>
                </a:lnTo>
                <a:lnTo>
                  <a:pt x="690" y="618"/>
                </a:lnTo>
                <a:lnTo>
                  <a:pt x="688" y="618"/>
                </a:lnTo>
                <a:lnTo>
                  <a:pt x="688" y="618"/>
                </a:lnTo>
                <a:lnTo>
                  <a:pt x="686" y="618"/>
                </a:lnTo>
                <a:lnTo>
                  <a:pt x="684" y="618"/>
                </a:lnTo>
                <a:lnTo>
                  <a:pt x="684" y="616"/>
                </a:lnTo>
                <a:lnTo>
                  <a:pt x="684" y="616"/>
                </a:lnTo>
                <a:lnTo>
                  <a:pt x="684" y="616"/>
                </a:lnTo>
                <a:lnTo>
                  <a:pt x="686" y="616"/>
                </a:lnTo>
                <a:lnTo>
                  <a:pt x="686" y="616"/>
                </a:lnTo>
                <a:lnTo>
                  <a:pt x="686" y="616"/>
                </a:lnTo>
                <a:lnTo>
                  <a:pt x="688" y="616"/>
                </a:lnTo>
                <a:lnTo>
                  <a:pt x="690" y="616"/>
                </a:lnTo>
                <a:lnTo>
                  <a:pt x="690" y="616"/>
                </a:lnTo>
                <a:lnTo>
                  <a:pt x="688" y="616"/>
                </a:lnTo>
                <a:lnTo>
                  <a:pt x="688" y="616"/>
                </a:lnTo>
                <a:lnTo>
                  <a:pt x="688" y="616"/>
                </a:lnTo>
                <a:lnTo>
                  <a:pt x="690" y="616"/>
                </a:lnTo>
                <a:lnTo>
                  <a:pt x="690" y="616"/>
                </a:lnTo>
                <a:lnTo>
                  <a:pt x="690" y="616"/>
                </a:lnTo>
                <a:lnTo>
                  <a:pt x="692" y="616"/>
                </a:lnTo>
                <a:lnTo>
                  <a:pt x="692" y="616"/>
                </a:lnTo>
                <a:lnTo>
                  <a:pt x="692" y="616"/>
                </a:lnTo>
                <a:lnTo>
                  <a:pt x="690" y="616"/>
                </a:lnTo>
                <a:lnTo>
                  <a:pt x="690" y="616"/>
                </a:lnTo>
                <a:lnTo>
                  <a:pt x="690" y="616"/>
                </a:lnTo>
                <a:lnTo>
                  <a:pt x="690" y="616"/>
                </a:lnTo>
                <a:close/>
                <a:moveTo>
                  <a:pt x="700" y="618"/>
                </a:moveTo>
                <a:lnTo>
                  <a:pt x="698" y="618"/>
                </a:lnTo>
                <a:lnTo>
                  <a:pt x="698" y="618"/>
                </a:lnTo>
                <a:lnTo>
                  <a:pt x="698" y="616"/>
                </a:lnTo>
                <a:lnTo>
                  <a:pt x="698" y="616"/>
                </a:lnTo>
                <a:lnTo>
                  <a:pt x="696" y="616"/>
                </a:lnTo>
                <a:lnTo>
                  <a:pt x="696" y="616"/>
                </a:lnTo>
                <a:lnTo>
                  <a:pt x="696" y="616"/>
                </a:lnTo>
                <a:lnTo>
                  <a:pt x="696" y="616"/>
                </a:lnTo>
                <a:lnTo>
                  <a:pt x="698" y="614"/>
                </a:lnTo>
                <a:lnTo>
                  <a:pt x="698" y="614"/>
                </a:lnTo>
                <a:lnTo>
                  <a:pt x="698" y="614"/>
                </a:lnTo>
                <a:lnTo>
                  <a:pt x="700" y="614"/>
                </a:lnTo>
                <a:lnTo>
                  <a:pt x="704" y="616"/>
                </a:lnTo>
                <a:lnTo>
                  <a:pt x="704" y="616"/>
                </a:lnTo>
                <a:lnTo>
                  <a:pt x="706" y="616"/>
                </a:lnTo>
                <a:lnTo>
                  <a:pt x="706" y="616"/>
                </a:lnTo>
                <a:lnTo>
                  <a:pt x="706" y="616"/>
                </a:lnTo>
                <a:lnTo>
                  <a:pt x="706" y="616"/>
                </a:lnTo>
                <a:lnTo>
                  <a:pt x="704" y="616"/>
                </a:lnTo>
                <a:lnTo>
                  <a:pt x="702" y="618"/>
                </a:lnTo>
                <a:lnTo>
                  <a:pt x="700" y="618"/>
                </a:lnTo>
                <a:lnTo>
                  <a:pt x="700" y="618"/>
                </a:lnTo>
                <a:close/>
                <a:moveTo>
                  <a:pt x="688" y="616"/>
                </a:moveTo>
                <a:lnTo>
                  <a:pt x="688" y="616"/>
                </a:lnTo>
                <a:lnTo>
                  <a:pt x="686" y="616"/>
                </a:lnTo>
                <a:lnTo>
                  <a:pt x="686" y="614"/>
                </a:lnTo>
                <a:lnTo>
                  <a:pt x="686" y="614"/>
                </a:lnTo>
                <a:lnTo>
                  <a:pt x="686" y="614"/>
                </a:lnTo>
                <a:lnTo>
                  <a:pt x="688" y="614"/>
                </a:lnTo>
                <a:lnTo>
                  <a:pt x="688" y="614"/>
                </a:lnTo>
                <a:lnTo>
                  <a:pt x="690" y="614"/>
                </a:lnTo>
                <a:lnTo>
                  <a:pt x="690" y="614"/>
                </a:lnTo>
                <a:lnTo>
                  <a:pt x="690" y="614"/>
                </a:lnTo>
                <a:lnTo>
                  <a:pt x="690" y="614"/>
                </a:lnTo>
                <a:lnTo>
                  <a:pt x="690" y="614"/>
                </a:lnTo>
                <a:lnTo>
                  <a:pt x="690" y="616"/>
                </a:lnTo>
                <a:lnTo>
                  <a:pt x="690" y="616"/>
                </a:lnTo>
                <a:lnTo>
                  <a:pt x="688" y="616"/>
                </a:lnTo>
                <a:close/>
                <a:moveTo>
                  <a:pt x="580" y="442"/>
                </a:moveTo>
                <a:lnTo>
                  <a:pt x="580" y="442"/>
                </a:lnTo>
                <a:lnTo>
                  <a:pt x="578" y="440"/>
                </a:lnTo>
                <a:lnTo>
                  <a:pt x="578" y="440"/>
                </a:lnTo>
                <a:lnTo>
                  <a:pt x="578" y="440"/>
                </a:lnTo>
                <a:lnTo>
                  <a:pt x="578" y="440"/>
                </a:lnTo>
                <a:lnTo>
                  <a:pt x="578" y="438"/>
                </a:lnTo>
                <a:lnTo>
                  <a:pt x="578" y="438"/>
                </a:lnTo>
                <a:lnTo>
                  <a:pt x="578" y="438"/>
                </a:lnTo>
                <a:lnTo>
                  <a:pt x="580" y="440"/>
                </a:lnTo>
                <a:lnTo>
                  <a:pt x="580" y="442"/>
                </a:lnTo>
                <a:lnTo>
                  <a:pt x="580" y="442"/>
                </a:lnTo>
                <a:lnTo>
                  <a:pt x="580" y="442"/>
                </a:lnTo>
                <a:close/>
                <a:moveTo>
                  <a:pt x="682" y="614"/>
                </a:moveTo>
                <a:lnTo>
                  <a:pt x="682" y="616"/>
                </a:lnTo>
                <a:lnTo>
                  <a:pt x="682" y="614"/>
                </a:lnTo>
                <a:lnTo>
                  <a:pt x="682" y="614"/>
                </a:lnTo>
                <a:lnTo>
                  <a:pt x="682" y="614"/>
                </a:lnTo>
                <a:lnTo>
                  <a:pt x="684" y="614"/>
                </a:lnTo>
                <a:lnTo>
                  <a:pt x="684" y="614"/>
                </a:lnTo>
                <a:lnTo>
                  <a:pt x="684" y="616"/>
                </a:lnTo>
                <a:lnTo>
                  <a:pt x="684" y="616"/>
                </a:lnTo>
                <a:lnTo>
                  <a:pt x="684" y="616"/>
                </a:lnTo>
                <a:lnTo>
                  <a:pt x="684" y="616"/>
                </a:lnTo>
                <a:lnTo>
                  <a:pt x="682" y="616"/>
                </a:lnTo>
                <a:lnTo>
                  <a:pt x="682" y="616"/>
                </a:lnTo>
                <a:lnTo>
                  <a:pt x="680" y="616"/>
                </a:lnTo>
                <a:lnTo>
                  <a:pt x="680" y="616"/>
                </a:lnTo>
                <a:lnTo>
                  <a:pt x="680" y="616"/>
                </a:lnTo>
                <a:lnTo>
                  <a:pt x="678" y="616"/>
                </a:lnTo>
                <a:lnTo>
                  <a:pt x="678" y="616"/>
                </a:lnTo>
                <a:lnTo>
                  <a:pt x="678" y="614"/>
                </a:lnTo>
                <a:lnTo>
                  <a:pt x="678" y="614"/>
                </a:lnTo>
                <a:lnTo>
                  <a:pt x="680" y="614"/>
                </a:lnTo>
                <a:lnTo>
                  <a:pt x="682" y="614"/>
                </a:lnTo>
                <a:lnTo>
                  <a:pt x="682" y="614"/>
                </a:lnTo>
                <a:close/>
                <a:moveTo>
                  <a:pt x="664" y="606"/>
                </a:moveTo>
                <a:lnTo>
                  <a:pt x="662" y="608"/>
                </a:lnTo>
                <a:lnTo>
                  <a:pt x="662" y="608"/>
                </a:lnTo>
                <a:lnTo>
                  <a:pt x="662" y="608"/>
                </a:lnTo>
                <a:lnTo>
                  <a:pt x="662" y="608"/>
                </a:lnTo>
                <a:lnTo>
                  <a:pt x="660" y="608"/>
                </a:lnTo>
                <a:lnTo>
                  <a:pt x="660" y="606"/>
                </a:lnTo>
                <a:lnTo>
                  <a:pt x="662" y="606"/>
                </a:lnTo>
                <a:lnTo>
                  <a:pt x="662" y="606"/>
                </a:lnTo>
                <a:lnTo>
                  <a:pt x="664" y="606"/>
                </a:lnTo>
                <a:lnTo>
                  <a:pt x="664" y="606"/>
                </a:lnTo>
                <a:lnTo>
                  <a:pt x="664" y="606"/>
                </a:lnTo>
                <a:close/>
                <a:moveTo>
                  <a:pt x="688" y="606"/>
                </a:moveTo>
                <a:lnTo>
                  <a:pt x="688" y="606"/>
                </a:lnTo>
                <a:lnTo>
                  <a:pt x="688" y="606"/>
                </a:lnTo>
                <a:lnTo>
                  <a:pt x="686" y="604"/>
                </a:lnTo>
                <a:lnTo>
                  <a:pt x="686" y="604"/>
                </a:lnTo>
                <a:lnTo>
                  <a:pt x="684" y="604"/>
                </a:lnTo>
                <a:lnTo>
                  <a:pt x="684" y="604"/>
                </a:lnTo>
                <a:lnTo>
                  <a:pt x="684" y="604"/>
                </a:lnTo>
                <a:lnTo>
                  <a:pt x="684" y="604"/>
                </a:lnTo>
                <a:lnTo>
                  <a:pt x="684" y="604"/>
                </a:lnTo>
                <a:lnTo>
                  <a:pt x="684" y="604"/>
                </a:lnTo>
                <a:lnTo>
                  <a:pt x="684" y="604"/>
                </a:lnTo>
                <a:lnTo>
                  <a:pt x="686" y="604"/>
                </a:lnTo>
                <a:lnTo>
                  <a:pt x="688" y="604"/>
                </a:lnTo>
                <a:lnTo>
                  <a:pt x="688" y="604"/>
                </a:lnTo>
                <a:lnTo>
                  <a:pt x="688" y="604"/>
                </a:lnTo>
                <a:lnTo>
                  <a:pt x="688" y="606"/>
                </a:lnTo>
                <a:lnTo>
                  <a:pt x="688" y="606"/>
                </a:lnTo>
                <a:lnTo>
                  <a:pt x="688" y="606"/>
                </a:lnTo>
                <a:lnTo>
                  <a:pt x="688" y="606"/>
                </a:lnTo>
                <a:close/>
                <a:moveTo>
                  <a:pt x="662" y="606"/>
                </a:moveTo>
                <a:lnTo>
                  <a:pt x="662" y="606"/>
                </a:lnTo>
                <a:lnTo>
                  <a:pt x="660" y="606"/>
                </a:lnTo>
                <a:lnTo>
                  <a:pt x="660" y="606"/>
                </a:lnTo>
                <a:lnTo>
                  <a:pt x="660" y="604"/>
                </a:lnTo>
                <a:lnTo>
                  <a:pt x="660" y="604"/>
                </a:lnTo>
                <a:lnTo>
                  <a:pt x="660" y="602"/>
                </a:lnTo>
                <a:lnTo>
                  <a:pt x="660" y="602"/>
                </a:lnTo>
                <a:lnTo>
                  <a:pt x="660" y="602"/>
                </a:lnTo>
                <a:lnTo>
                  <a:pt x="662" y="602"/>
                </a:lnTo>
                <a:lnTo>
                  <a:pt x="662" y="602"/>
                </a:lnTo>
                <a:lnTo>
                  <a:pt x="662" y="602"/>
                </a:lnTo>
                <a:lnTo>
                  <a:pt x="662" y="602"/>
                </a:lnTo>
                <a:lnTo>
                  <a:pt x="664" y="604"/>
                </a:lnTo>
                <a:lnTo>
                  <a:pt x="662" y="604"/>
                </a:lnTo>
                <a:lnTo>
                  <a:pt x="662" y="606"/>
                </a:lnTo>
                <a:lnTo>
                  <a:pt x="662" y="606"/>
                </a:lnTo>
                <a:close/>
                <a:moveTo>
                  <a:pt x="686" y="604"/>
                </a:moveTo>
                <a:lnTo>
                  <a:pt x="686" y="604"/>
                </a:lnTo>
                <a:lnTo>
                  <a:pt x="686" y="604"/>
                </a:lnTo>
                <a:lnTo>
                  <a:pt x="686" y="604"/>
                </a:lnTo>
                <a:lnTo>
                  <a:pt x="684" y="602"/>
                </a:lnTo>
                <a:lnTo>
                  <a:pt x="684" y="602"/>
                </a:lnTo>
                <a:lnTo>
                  <a:pt x="684" y="602"/>
                </a:lnTo>
                <a:lnTo>
                  <a:pt x="684" y="602"/>
                </a:lnTo>
                <a:lnTo>
                  <a:pt x="684" y="602"/>
                </a:lnTo>
                <a:lnTo>
                  <a:pt x="684" y="602"/>
                </a:lnTo>
                <a:lnTo>
                  <a:pt x="686" y="602"/>
                </a:lnTo>
                <a:lnTo>
                  <a:pt x="686" y="602"/>
                </a:lnTo>
                <a:lnTo>
                  <a:pt x="686" y="602"/>
                </a:lnTo>
                <a:lnTo>
                  <a:pt x="686" y="602"/>
                </a:lnTo>
                <a:lnTo>
                  <a:pt x="686" y="604"/>
                </a:lnTo>
                <a:lnTo>
                  <a:pt x="686" y="604"/>
                </a:lnTo>
                <a:lnTo>
                  <a:pt x="686" y="604"/>
                </a:lnTo>
                <a:close/>
                <a:moveTo>
                  <a:pt x="650" y="604"/>
                </a:moveTo>
                <a:lnTo>
                  <a:pt x="650" y="604"/>
                </a:lnTo>
                <a:lnTo>
                  <a:pt x="648" y="602"/>
                </a:lnTo>
                <a:lnTo>
                  <a:pt x="648" y="602"/>
                </a:lnTo>
                <a:lnTo>
                  <a:pt x="646" y="602"/>
                </a:lnTo>
                <a:lnTo>
                  <a:pt x="648" y="602"/>
                </a:lnTo>
                <a:lnTo>
                  <a:pt x="648" y="602"/>
                </a:lnTo>
                <a:lnTo>
                  <a:pt x="648" y="602"/>
                </a:lnTo>
                <a:lnTo>
                  <a:pt x="650" y="602"/>
                </a:lnTo>
                <a:lnTo>
                  <a:pt x="650" y="602"/>
                </a:lnTo>
                <a:lnTo>
                  <a:pt x="650" y="602"/>
                </a:lnTo>
                <a:lnTo>
                  <a:pt x="650" y="602"/>
                </a:lnTo>
                <a:lnTo>
                  <a:pt x="652" y="602"/>
                </a:lnTo>
                <a:lnTo>
                  <a:pt x="650" y="604"/>
                </a:lnTo>
                <a:lnTo>
                  <a:pt x="650" y="604"/>
                </a:lnTo>
                <a:close/>
                <a:moveTo>
                  <a:pt x="674" y="602"/>
                </a:moveTo>
                <a:lnTo>
                  <a:pt x="676" y="602"/>
                </a:lnTo>
                <a:lnTo>
                  <a:pt x="676" y="602"/>
                </a:lnTo>
                <a:lnTo>
                  <a:pt x="678" y="602"/>
                </a:lnTo>
                <a:lnTo>
                  <a:pt x="678" y="602"/>
                </a:lnTo>
                <a:lnTo>
                  <a:pt x="678" y="604"/>
                </a:lnTo>
                <a:lnTo>
                  <a:pt x="678" y="606"/>
                </a:lnTo>
                <a:lnTo>
                  <a:pt x="678" y="608"/>
                </a:lnTo>
                <a:lnTo>
                  <a:pt x="678" y="608"/>
                </a:lnTo>
                <a:lnTo>
                  <a:pt x="678" y="608"/>
                </a:lnTo>
                <a:lnTo>
                  <a:pt x="678" y="608"/>
                </a:lnTo>
                <a:lnTo>
                  <a:pt x="676" y="606"/>
                </a:lnTo>
                <a:lnTo>
                  <a:pt x="676" y="606"/>
                </a:lnTo>
                <a:lnTo>
                  <a:pt x="674" y="606"/>
                </a:lnTo>
                <a:lnTo>
                  <a:pt x="672" y="604"/>
                </a:lnTo>
                <a:lnTo>
                  <a:pt x="672" y="604"/>
                </a:lnTo>
                <a:lnTo>
                  <a:pt x="672" y="604"/>
                </a:lnTo>
                <a:lnTo>
                  <a:pt x="672" y="604"/>
                </a:lnTo>
                <a:lnTo>
                  <a:pt x="674" y="604"/>
                </a:lnTo>
                <a:lnTo>
                  <a:pt x="674" y="604"/>
                </a:lnTo>
                <a:lnTo>
                  <a:pt x="674" y="604"/>
                </a:lnTo>
                <a:lnTo>
                  <a:pt x="672" y="602"/>
                </a:lnTo>
                <a:lnTo>
                  <a:pt x="672" y="604"/>
                </a:lnTo>
                <a:lnTo>
                  <a:pt x="672" y="604"/>
                </a:lnTo>
                <a:lnTo>
                  <a:pt x="672" y="604"/>
                </a:lnTo>
                <a:lnTo>
                  <a:pt x="672" y="606"/>
                </a:lnTo>
                <a:lnTo>
                  <a:pt x="670" y="604"/>
                </a:lnTo>
                <a:lnTo>
                  <a:pt x="670" y="604"/>
                </a:lnTo>
                <a:lnTo>
                  <a:pt x="670" y="604"/>
                </a:lnTo>
                <a:lnTo>
                  <a:pt x="670" y="604"/>
                </a:lnTo>
                <a:lnTo>
                  <a:pt x="670" y="604"/>
                </a:lnTo>
                <a:lnTo>
                  <a:pt x="670" y="604"/>
                </a:lnTo>
                <a:lnTo>
                  <a:pt x="670" y="604"/>
                </a:lnTo>
                <a:lnTo>
                  <a:pt x="670" y="602"/>
                </a:lnTo>
                <a:lnTo>
                  <a:pt x="668" y="600"/>
                </a:lnTo>
                <a:lnTo>
                  <a:pt x="668" y="600"/>
                </a:lnTo>
                <a:lnTo>
                  <a:pt x="668" y="600"/>
                </a:lnTo>
                <a:lnTo>
                  <a:pt x="668" y="600"/>
                </a:lnTo>
                <a:lnTo>
                  <a:pt x="670" y="600"/>
                </a:lnTo>
                <a:lnTo>
                  <a:pt x="670" y="600"/>
                </a:lnTo>
                <a:lnTo>
                  <a:pt x="672" y="600"/>
                </a:lnTo>
                <a:lnTo>
                  <a:pt x="674" y="600"/>
                </a:lnTo>
                <a:lnTo>
                  <a:pt x="674" y="602"/>
                </a:lnTo>
                <a:lnTo>
                  <a:pt x="674" y="602"/>
                </a:lnTo>
                <a:lnTo>
                  <a:pt x="674" y="602"/>
                </a:lnTo>
                <a:close/>
                <a:moveTo>
                  <a:pt x="582" y="456"/>
                </a:moveTo>
                <a:lnTo>
                  <a:pt x="580" y="456"/>
                </a:lnTo>
                <a:lnTo>
                  <a:pt x="580" y="456"/>
                </a:lnTo>
                <a:lnTo>
                  <a:pt x="578" y="456"/>
                </a:lnTo>
                <a:lnTo>
                  <a:pt x="578" y="456"/>
                </a:lnTo>
                <a:lnTo>
                  <a:pt x="578" y="456"/>
                </a:lnTo>
                <a:lnTo>
                  <a:pt x="578" y="456"/>
                </a:lnTo>
                <a:lnTo>
                  <a:pt x="578" y="456"/>
                </a:lnTo>
                <a:lnTo>
                  <a:pt x="578" y="456"/>
                </a:lnTo>
                <a:lnTo>
                  <a:pt x="576" y="456"/>
                </a:lnTo>
                <a:lnTo>
                  <a:pt x="576" y="456"/>
                </a:lnTo>
                <a:lnTo>
                  <a:pt x="576" y="456"/>
                </a:lnTo>
                <a:lnTo>
                  <a:pt x="578" y="454"/>
                </a:lnTo>
                <a:lnTo>
                  <a:pt x="578" y="454"/>
                </a:lnTo>
                <a:lnTo>
                  <a:pt x="578" y="454"/>
                </a:lnTo>
                <a:lnTo>
                  <a:pt x="578" y="454"/>
                </a:lnTo>
                <a:lnTo>
                  <a:pt x="580" y="454"/>
                </a:lnTo>
                <a:lnTo>
                  <a:pt x="580" y="454"/>
                </a:lnTo>
                <a:lnTo>
                  <a:pt x="582" y="456"/>
                </a:lnTo>
                <a:lnTo>
                  <a:pt x="582" y="456"/>
                </a:lnTo>
                <a:lnTo>
                  <a:pt x="582" y="456"/>
                </a:lnTo>
                <a:lnTo>
                  <a:pt x="582" y="456"/>
                </a:lnTo>
                <a:lnTo>
                  <a:pt x="582" y="456"/>
                </a:lnTo>
                <a:close/>
                <a:moveTo>
                  <a:pt x="564" y="434"/>
                </a:moveTo>
                <a:lnTo>
                  <a:pt x="564" y="434"/>
                </a:lnTo>
                <a:lnTo>
                  <a:pt x="564" y="434"/>
                </a:lnTo>
                <a:lnTo>
                  <a:pt x="564" y="434"/>
                </a:lnTo>
                <a:lnTo>
                  <a:pt x="564" y="434"/>
                </a:lnTo>
                <a:lnTo>
                  <a:pt x="562" y="434"/>
                </a:lnTo>
                <a:lnTo>
                  <a:pt x="562" y="434"/>
                </a:lnTo>
                <a:lnTo>
                  <a:pt x="562" y="434"/>
                </a:lnTo>
                <a:lnTo>
                  <a:pt x="562" y="434"/>
                </a:lnTo>
                <a:lnTo>
                  <a:pt x="562" y="434"/>
                </a:lnTo>
                <a:lnTo>
                  <a:pt x="562" y="434"/>
                </a:lnTo>
                <a:lnTo>
                  <a:pt x="562" y="434"/>
                </a:lnTo>
                <a:lnTo>
                  <a:pt x="562" y="434"/>
                </a:lnTo>
                <a:lnTo>
                  <a:pt x="562" y="432"/>
                </a:lnTo>
                <a:lnTo>
                  <a:pt x="562" y="432"/>
                </a:lnTo>
                <a:lnTo>
                  <a:pt x="562" y="432"/>
                </a:lnTo>
                <a:lnTo>
                  <a:pt x="562" y="432"/>
                </a:lnTo>
                <a:lnTo>
                  <a:pt x="564" y="432"/>
                </a:lnTo>
                <a:lnTo>
                  <a:pt x="564" y="432"/>
                </a:lnTo>
                <a:lnTo>
                  <a:pt x="564" y="434"/>
                </a:lnTo>
                <a:lnTo>
                  <a:pt x="564" y="434"/>
                </a:lnTo>
                <a:close/>
                <a:moveTo>
                  <a:pt x="576" y="436"/>
                </a:moveTo>
                <a:lnTo>
                  <a:pt x="576" y="436"/>
                </a:lnTo>
                <a:lnTo>
                  <a:pt x="578" y="438"/>
                </a:lnTo>
                <a:lnTo>
                  <a:pt x="578" y="438"/>
                </a:lnTo>
                <a:lnTo>
                  <a:pt x="576" y="438"/>
                </a:lnTo>
                <a:lnTo>
                  <a:pt x="576" y="438"/>
                </a:lnTo>
                <a:lnTo>
                  <a:pt x="576" y="438"/>
                </a:lnTo>
                <a:lnTo>
                  <a:pt x="576" y="438"/>
                </a:lnTo>
                <a:lnTo>
                  <a:pt x="576" y="438"/>
                </a:lnTo>
                <a:lnTo>
                  <a:pt x="576" y="438"/>
                </a:lnTo>
                <a:lnTo>
                  <a:pt x="576" y="438"/>
                </a:lnTo>
                <a:lnTo>
                  <a:pt x="576" y="438"/>
                </a:lnTo>
                <a:lnTo>
                  <a:pt x="574" y="438"/>
                </a:lnTo>
                <a:lnTo>
                  <a:pt x="574" y="438"/>
                </a:lnTo>
                <a:lnTo>
                  <a:pt x="574" y="438"/>
                </a:lnTo>
                <a:lnTo>
                  <a:pt x="574" y="438"/>
                </a:lnTo>
                <a:lnTo>
                  <a:pt x="576" y="438"/>
                </a:lnTo>
                <a:lnTo>
                  <a:pt x="576" y="438"/>
                </a:lnTo>
                <a:lnTo>
                  <a:pt x="574" y="438"/>
                </a:lnTo>
                <a:lnTo>
                  <a:pt x="574" y="438"/>
                </a:lnTo>
                <a:lnTo>
                  <a:pt x="574" y="438"/>
                </a:lnTo>
                <a:lnTo>
                  <a:pt x="574" y="438"/>
                </a:lnTo>
                <a:lnTo>
                  <a:pt x="572" y="438"/>
                </a:lnTo>
                <a:lnTo>
                  <a:pt x="572" y="438"/>
                </a:lnTo>
                <a:lnTo>
                  <a:pt x="572" y="438"/>
                </a:lnTo>
                <a:lnTo>
                  <a:pt x="572" y="436"/>
                </a:lnTo>
                <a:lnTo>
                  <a:pt x="572" y="436"/>
                </a:lnTo>
                <a:lnTo>
                  <a:pt x="572" y="436"/>
                </a:lnTo>
                <a:lnTo>
                  <a:pt x="574" y="436"/>
                </a:lnTo>
                <a:lnTo>
                  <a:pt x="574" y="436"/>
                </a:lnTo>
                <a:lnTo>
                  <a:pt x="574" y="436"/>
                </a:lnTo>
                <a:lnTo>
                  <a:pt x="576" y="436"/>
                </a:lnTo>
                <a:close/>
                <a:moveTo>
                  <a:pt x="584" y="464"/>
                </a:moveTo>
                <a:lnTo>
                  <a:pt x="584" y="464"/>
                </a:lnTo>
                <a:lnTo>
                  <a:pt x="584" y="464"/>
                </a:lnTo>
                <a:lnTo>
                  <a:pt x="584" y="464"/>
                </a:lnTo>
                <a:lnTo>
                  <a:pt x="584" y="464"/>
                </a:lnTo>
                <a:lnTo>
                  <a:pt x="584" y="464"/>
                </a:lnTo>
                <a:lnTo>
                  <a:pt x="584" y="464"/>
                </a:lnTo>
                <a:lnTo>
                  <a:pt x="584" y="464"/>
                </a:lnTo>
                <a:lnTo>
                  <a:pt x="586" y="464"/>
                </a:lnTo>
                <a:lnTo>
                  <a:pt x="586" y="464"/>
                </a:lnTo>
                <a:lnTo>
                  <a:pt x="586" y="464"/>
                </a:lnTo>
                <a:lnTo>
                  <a:pt x="586" y="464"/>
                </a:lnTo>
                <a:lnTo>
                  <a:pt x="586" y="464"/>
                </a:lnTo>
                <a:lnTo>
                  <a:pt x="586" y="464"/>
                </a:lnTo>
                <a:lnTo>
                  <a:pt x="586" y="464"/>
                </a:lnTo>
                <a:lnTo>
                  <a:pt x="586" y="464"/>
                </a:lnTo>
                <a:lnTo>
                  <a:pt x="586" y="464"/>
                </a:lnTo>
                <a:lnTo>
                  <a:pt x="586" y="464"/>
                </a:lnTo>
                <a:lnTo>
                  <a:pt x="586" y="466"/>
                </a:lnTo>
                <a:lnTo>
                  <a:pt x="586" y="466"/>
                </a:lnTo>
                <a:lnTo>
                  <a:pt x="586" y="466"/>
                </a:lnTo>
                <a:lnTo>
                  <a:pt x="586" y="466"/>
                </a:lnTo>
                <a:lnTo>
                  <a:pt x="586" y="466"/>
                </a:lnTo>
                <a:lnTo>
                  <a:pt x="586" y="466"/>
                </a:lnTo>
                <a:lnTo>
                  <a:pt x="584" y="466"/>
                </a:lnTo>
                <a:lnTo>
                  <a:pt x="584" y="466"/>
                </a:lnTo>
                <a:lnTo>
                  <a:pt x="584" y="464"/>
                </a:lnTo>
                <a:lnTo>
                  <a:pt x="584" y="464"/>
                </a:lnTo>
                <a:lnTo>
                  <a:pt x="584" y="464"/>
                </a:lnTo>
                <a:lnTo>
                  <a:pt x="584" y="464"/>
                </a:lnTo>
                <a:lnTo>
                  <a:pt x="584" y="464"/>
                </a:lnTo>
                <a:lnTo>
                  <a:pt x="584" y="464"/>
                </a:lnTo>
                <a:lnTo>
                  <a:pt x="582" y="464"/>
                </a:lnTo>
                <a:lnTo>
                  <a:pt x="582" y="464"/>
                </a:lnTo>
                <a:lnTo>
                  <a:pt x="582" y="466"/>
                </a:lnTo>
                <a:lnTo>
                  <a:pt x="582" y="466"/>
                </a:lnTo>
                <a:lnTo>
                  <a:pt x="582" y="466"/>
                </a:lnTo>
                <a:lnTo>
                  <a:pt x="582" y="466"/>
                </a:lnTo>
                <a:lnTo>
                  <a:pt x="582" y="466"/>
                </a:lnTo>
                <a:lnTo>
                  <a:pt x="582" y="466"/>
                </a:lnTo>
                <a:lnTo>
                  <a:pt x="582" y="466"/>
                </a:lnTo>
                <a:lnTo>
                  <a:pt x="582" y="464"/>
                </a:lnTo>
                <a:lnTo>
                  <a:pt x="582" y="464"/>
                </a:lnTo>
                <a:lnTo>
                  <a:pt x="582" y="464"/>
                </a:lnTo>
                <a:lnTo>
                  <a:pt x="582" y="464"/>
                </a:lnTo>
                <a:lnTo>
                  <a:pt x="582" y="464"/>
                </a:lnTo>
                <a:lnTo>
                  <a:pt x="582" y="464"/>
                </a:lnTo>
                <a:lnTo>
                  <a:pt x="582" y="464"/>
                </a:lnTo>
                <a:lnTo>
                  <a:pt x="582" y="464"/>
                </a:lnTo>
                <a:lnTo>
                  <a:pt x="582" y="464"/>
                </a:lnTo>
                <a:lnTo>
                  <a:pt x="582" y="464"/>
                </a:lnTo>
                <a:lnTo>
                  <a:pt x="582" y="464"/>
                </a:lnTo>
                <a:lnTo>
                  <a:pt x="582" y="464"/>
                </a:lnTo>
                <a:lnTo>
                  <a:pt x="584" y="464"/>
                </a:lnTo>
                <a:close/>
                <a:moveTo>
                  <a:pt x="586" y="440"/>
                </a:moveTo>
                <a:lnTo>
                  <a:pt x="586" y="440"/>
                </a:lnTo>
                <a:lnTo>
                  <a:pt x="586" y="440"/>
                </a:lnTo>
                <a:lnTo>
                  <a:pt x="584" y="440"/>
                </a:lnTo>
                <a:lnTo>
                  <a:pt x="584" y="440"/>
                </a:lnTo>
                <a:lnTo>
                  <a:pt x="584" y="440"/>
                </a:lnTo>
                <a:lnTo>
                  <a:pt x="584" y="440"/>
                </a:lnTo>
                <a:lnTo>
                  <a:pt x="584" y="438"/>
                </a:lnTo>
                <a:lnTo>
                  <a:pt x="584" y="438"/>
                </a:lnTo>
                <a:lnTo>
                  <a:pt x="584" y="438"/>
                </a:lnTo>
                <a:lnTo>
                  <a:pt x="586" y="438"/>
                </a:lnTo>
                <a:lnTo>
                  <a:pt x="586" y="438"/>
                </a:lnTo>
                <a:lnTo>
                  <a:pt x="586" y="438"/>
                </a:lnTo>
                <a:lnTo>
                  <a:pt x="586" y="438"/>
                </a:lnTo>
                <a:lnTo>
                  <a:pt x="586" y="438"/>
                </a:lnTo>
                <a:lnTo>
                  <a:pt x="586" y="440"/>
                </a:lnTo>
                <a:close/>
                <a:moveTo>
                  <a:pt x="584" y="464"/>
                </a:moveTo>
                <a:lnTo>
                  <a:pt x="584" y="464"/>
                </a:lnTo>
                <a:lnTo>
                  <a:pt x="584" y="464"/>
                </a:lnTo>
                <a:lnTo>
                  <a:pt x="584" y="464"/>
                </a:lnTo>
                <a:lnTo>
                  <a:pt x="584" y="462"/>
                </a:lnTo>
                <a:lnTo>
                  <a:pt x="582" y="462"/>
                </a:lnTo>
                <a:lnTo>
                  <a:pt x="582" y="462"/>
                </a:lnTo>
                <a:lnTo>
                  <a:pt x="584" y="462"/>
                </a:lnTo>
                <a:lnTo>
                  <a:pt x="584" y="462"/>
                </a:lnTo>
                <a:lnTo>
                  <a:pt x="584" y="462"/>
                </a:lnTo>
                <a:lnTo>
                  <a:pt x="586" y="462"/>
                </a:lnTo>
                <a:lnTo>
                  <a:pt x="586" y="462"/>
                </a:lnTo>
                <a:lnTo>
                  <a:pt x="586" y="462"/>
                </a:lnTo>
                <a:lnTo>
                  <a:pt x="586" y="462"/>
                </a:lnTo>
                <a:lnTo>
                  <a:pt x="584" y="464"/>
                </a:lnTo>
                <a:close/>
                <a:moveTo>
                  <a:pt x="578" y="462"/>
                </a:moveTo>
                <a:lnTo>
                  <a:pt x="578" y="462"/>
                </a:lnTo>
                <a:lnTo>
                  <a:pt x="578" y="462"/>
                </a:lnTo>
                <a:lnTo>
                  <a:pt x="578" y="462"/>
                </a:lnTo>
                <a:lnTo>
                  <a:pt x="576" y="462"/>
                </a:lnTo>
                <a:lnTo>
                  <a:pt x="576" y="462"/>
                </a:lnTo>
                <a:lnTo>
                  <a:pt x="576" y="462"/>
                </a:lnTo>
                <a:lnTo>
                  <a:pt x="576" y="462"/>
                </a:lnTo>
                <a:lnTo>
                  <a:pt x="576" y="462"/>
                </a:lnTo>
                <a:lnTo>
                  <a:pt x="576" y="462"/>
                </a:lnTo>
                <a:lnTo>
                  <a:pt x="576" y="460"/>
                </a:lnTo>
                <a:lnTo>
                  <a:pt x="576" y="460"/>
                </a:lnTo>
                <a:lnTo>
                  <a:pt x="576" y="460"/>
                </a:lnTo>
                <a:lnTo>
                  <a:pt x="576" y="460"/>
                </a:lnTo>
                <a:lnTo>
                  <a:pt x="578" y="460"/>
                </a:lnTo>
                <a:lnTo>
                  <a:pt x="578" y="460"/>
                </a:lnTo>
                <a:lnTo>
                  <a:pt x="578" y="462"/>
                </a:lnTo>
                <a:lnTo>
                  <a:pt x="578" y="462"/>
                </a:lnTo>
                <a:lnTo>
                  <a:pt x="578" y="462"/>
                </a:lnTo>
                <a:lnTo>
                  <a:pt x="580" y="462"/>
                </a:lnTo>
                <a:lnTo>
                  <a:pt x="578" y="462"/>
                </a:lnTo>
                <a:lnTo>
                  <a:pt x="578" y="462"/>
                </a:lnTo>
                <a:close/>
                <a:moveTo>
                  <a:pt x="578" y="462"/>
                </a:moveTo>
                <a:lnTo>
                  <a:pt x="578" y="462"/>
                </a:lnTo>
                <a:lnTo>
                  <a:pt x="578" y="462"/>
                </a:lnTo>
                <a:lnTo>
                  <a:pt x="578" y="462"/>
                </a:lnTo>
                <a:lnTo>
                  <a:pt x="578" y="460"/>
                </a:lnTo>
                <a:lnTo>
                  <a:pt x="578" y="460"/>
                </a:lnTo>
                <a:lnTo>
                  <a:pt x="576" y="460"/>
                </a:lnTo>
                <a:lnTo>
                  <a:pt x="576" y="460"/>
                </a:lnTo>
                <a:lnTo>
                  <a:pt x="576" y="460"/>
                </a:lnTo>
                <a:lnTo>
                  <a:pt x="576" y="460"/>
                </a:lnTo>
                <a:lnTo>
                  <a:pt x="576" y="458"/>
                </a:lnTo>
                <a:lnTo>
                  <a:pt x="576" y="458"/>
                </a:lnTo>
                <a:lnTo>
                  <a:pt x="578" y="458"/>
                </a:lnTo>
                <a:lnTo>
                  <a:pt x="578" y="460"/>
                </a:lnTo>
                <a:lnTo>
                  <a:pt x="578" y="462"/>
                </a:lnTo>
                <a:close/>
                <a:moveTo>
                  <a:pt x="582" y="460"/>
                </a:moveTo>
                <a:lnTo>
                  <a:pt x="584" y="460"/>
                </a:lnTo>
                <a:lnTo>
                  <a:pt x="584" y="460"/>
                </a:lnTo>
                <a:lnTo>
                  <a:pt x="584" y="460"/>
                </a:lnTo>
                <a:lnTo>
                  <a:pt x="584" y="460"/>
                </a:lnTo>
                <a:lnTo>
                  <a:pt x="584" y="460"/>
                </a:lnTo>
                <a:lnTo>
                  <a:pt x="584" y="460"/>
                </a:lnTo>
                <a:lnTo>
                  <a:pt x="584" y="460"/>
                </a:lnTo>
                <a:lnTo>
                  <a:pt x="586" y="462"/>
                </a:lnTo>
                <a:lnTo>
                  <a:pt x="586" y="462"/>
                </a:lnTo>
                <a:lnTo>
                  <a:pt x="586" y="462"/>
                </a:lnTo>
                <a:lnTo>
                  <a:pt x="586" y="462"/>
                </a:lnTo>
                <a:lnTo>
                  <a:pt x="586" y="462"/>
                </a:lnTo>
                <a:lnTo>
                  <a:pt x="584" y="462"/>
                </a:lnTo>
                <a:lnTo>
                  <a:pt x="584" y="462"/>
                </a:lnTo>
                <a:lnTo>
                  <a:pt x="582" y="462"/>
                </a:lnTo>
                <a:lnTo>
                  <a:pt x="582" y="462"/>
                </a:lnTo>
                <a:lnTo>
                  <a:pt x="580" y="462"/>
                </a:lnTo>
                <a:lnTo>
                  <a:pt x="580" y="462"/>
                </a:lnTo>
                <a:lnTo>
                  <a:pt x="580" y="460"/>
                </a:lnTo>
                <a:lnTo>
                  <a:pt x="580" y="460"/>
                </a:lnTo>
                <a:lnTo>
                  <a:pt x="580" y="460"/>
                </a:lnTo>
                <a:lnTo>
                  <a:pt x="582" y="460"/>
                </a:lnTo>
                <a:lnTo>
                  <a:pt x="582" y="460"/>
                </a:lnTo>
                <a:lnTo>
                  <a:pt x="582" y="460"/>
                </a:lnTo>
                <a:lnTo>
                  <a:pt x="582" y="460"/>
                </a:lnTo>
                <a:lnTo>
                  <a:pt x="582" y="460"/>
                </a:lnTo>
                <a:lnTo>
                  <a:pt x="582" y="460"/>
                </a:lnTo>
                <a:lnTo>
                  <a:pt x="582" y="460"/>
                </a:lnTo>
                <a:lnTo>
                  <a:pt x="582" y="460"/>
                </a:lnTo>
                <a:lnTo>
                  <a:pt x="582" y="460"/>
                </a:lnTo>
                <a:close/>
                <a:moveTo>
                  <a:pt x="588" y="492"/>
                </a:moveTo>
                <a:lnTo>
                  <a:pt x="588" y="492"/>
                </a:lnTo>
                <a:lnTo>
                  <a:pt x="588" y="492"/>
                </a:lnTo>
                <a:lnTo>
                  <a:pt x="588" y="492"/>
                </a:lnTo>
                <a:lnTo>
                  <a:pt x="588" y="490"/>
                </a:lnTo>
                <a:lnTo>
                  <a:pt x="586" y="490"/>
                </a:lnTo>
                <a:lnTo>
                  <a:pt x="588" y="490"/>
                </a:lnTo>
                <a:lnTo>
                  <a:pt x="588" y="490"/>
                </a:lnTo>
                <a:lnTo>
                  <a:pt x="588" y="490"/>
                </a:lnTo>
                <a:lnTo>
                  <a:pt x="588" y="490"/>
                </a:lnTo>
                <a:lnTo>
                  <a:pt x="588" y="490"/>
                </a:lnTo>
                <a:lnTo>
                  <a:pt x="588" y="490"/>
                </a:lnTo>
                <a:lnTo>
                  <a:pt x="590" y="490"/>
                </a:lnTo>
                <a:lnTo>
                  <a:pt x="590" y="490"/>
                </a:lnTo>
                <a:lnTo>
                  <a:pt x="590" y="490"/>
                </a:lnTo>
                <a:lnTo>
                  <a:pt x="590" y="490"/>
                </a:lnTo>
                <a:lnTo>
                  <a:pt x="588" y="492"/>
                </a:lnTo>
                <a:close/>
                <a:moveTo>
                  <a:pt x="2" y="160"/>
                </a:moveTo>
                <a:lnTo>
                  <a:pt x="2" y="160"/>
                </a:lnTo>
                <a:lnTo>
                  <a:pt x="0" y="160"/>
                </a:lnTo>
                <a:lnTo>
                  <a:pt x="0" y="160"/>
                </a:lnTo>
                <a:lnTo>
                  <a:pt x="0" y="162"/>
                </a:lnTo>
                <a:lnTo>
                  <a:pt x="0" y="162"/>
                </a:lnTo>
                <a:lnTo>
                  <a:pt x="0" y="162"/>
                </a:lnTo>
                <a:lnTo>
                  <a:pt x="0" y="162"/>
                </a:lnTo>
                <a:lnTo>
                  <a:pt x="0" y="162"/>
                </a:lnTo>
                <a:lnTo>
                  <a:pt x="0" y="160"/>
                </a:lnTo>
                <a:lnTo>
                  <a:pt x="0" y="160"/>
                </a:lnTo>
                <a:lnTo>
                  <a:pt x="0" y="160"/>
                </a:lnTo>
                <a:lnTo>
                  <a:pt x="0" y="160"/>
                </a:lnTo>
                <a:lnTo>
                  <a:pt x="0" y="160"/>
                </a:lnTo>
                <a:lnTo>
                  <a:pt x="2" y="160"/>
                </a:lnTo>
                <a:lnTo>
                  <a:pt x="2" y="160"/>
                </a:lnTo>
                <a:lnTo>
                  <a:pt x="2" y="160"/>
                </a:lnTo>
                <a:lnTo>
                  <a:pt x="2" y="160"/>
                </a:lnTo>
                <a:close/>
                <a:moveTo>
                  <a:pt x="592" y="472"/>
                </a:moveTo>
                <a:lnTo>
                  <a:pt x="590" y="474"/>
                </a:lnTo>
                <a:lnTo>
                  <a:pt x="590" y="474"/>
                </a:lnTo>
                <a:lnTo>
                  <a:pt x="590" y="472"/>
                </a:lnTo>
                <a:lnTo>
                  <a:pt x="590" y="472"/>
                </a:lnTo>
                <a:lnTo>
                  <a:pt x="588" y="472"/>
                </a:lnTo>
                <a:lnTo>
                  <a:pt x="588" y="472"/>
                </a:lnTo>
                <a:lnTo>
                  <a:pt x="590" y="472"/>
                </a:lnTo>
                <a:lnTo>
                  <a:pt x="590" y="470"/>
                </a:lnTo>
                <a:lnTo>
                  <a:pt x="590" y="470"/>
                </a:lnTo>
                <a:lnTo>
                  <a:pt x="590" y="472"/>
                </a:lnTo>
                <a:lnTo>
                  <a:pt x="592" y="472"/>
                </a:lnTo>
                <a:close/>
                <a:moveTo>
                  <a:pt x="576" y="470"/>
                </a:moveTo>
                <a:lnTo>
                  <a:pt x="576" y="472"/>
                </a:lnTo>
                <a:lnTo>
                  <a:pt x="576" y="472"/>
                </a:lnTo>
                <a:lnTo>
                  <a:pt x="576" y="472"/>
                </a:lnTo>
                <a:lnTo>
                  <a:pt x="576" y="474"/>
                </a:lnTo>
                <a:lnTo>
                  <a:pt x="576" y="474"/>
                </a:lnTo>
                <a:lnTo>
                  <a:pt x="576" y="474"/>
                </a:lnTo>
                <a:lnTo>
                  <a:pt x="574" y="474"/>
                </a:lnTo>
                <a:lnTo>
                  <a:pt x="574" y="474"/>
                </a:lnTo>
                <a:lnTo>
                  <a:pt x="574" y="474"/>
                </a:lnTo>
                <a:lnTo>
                  <a:pt x="574" y="474"/>
                </a:lnTo>
                <a:lnTo>
                  <a:pt x="574" y="474"/>
                </a:lnTo>
                <a:lnTo>
                  <a:pt x="572" y="474"/>
                </a:lnTo>
                <a:lnTo>
                  <a:pt x="572" y="474"/>
                </a:lnTo>
                <a:lnTo>
                  <a:pt x="572" y="474"/>
                </a:lnTo>
                <a:lnTo>
                  <a:pt x="572" y="474"/>
                </a:lnTo>
                <a:lnTo>
                  <a:pt x="574" y="472"/>
                </a:lnTo>
                <a:lnTo>
                  <a:pt x="574" y="472"/>
                </a:lnTo>
                <a:lnTo>
                  <a:pt x="574" y="472"/>
                </a:lnTo>
                <a:lnTo>
                  <a:pt x="574" y="472"/>
                </a:lnTo>
                <a:lnTo>
                  <a:pt x="574" y="472"/>
                </a:lnTo>
                <a:lnTo>
                  <a:pt x="572" y="472"/>
                </a:lnTo>
                <a:lnTo>
                  <a:pt x="572" y="472"/>
                </a:lnTo>
                <a:lnTo>
                  <a:pt x="572" y="472"/>
                </a:lnTo>
                <a:lnTo>
                  <a:pt x="572" y="470"/>
                </a:lnTo>
                <a:lnTo>
                  <a:pt x="572" y="470"/>
                </a:lnTo>
                <a:lnTo>
                  <a:pt x="572" y="470"/>
                </a:lnTo>
                <a:lnTo>
                  <a:pt x="572" y="470"/>
                </a:lnTo>
                <a:lnTo>
                  <a:pt x="574" y="470"/>
                </a:lnTo>
                <a:lnTo>
                  <a:pt x="574" y="470"/>
                </a:lnTo>
                <a:lnTo>
                  <a:pt x="574" y="470"/>
                </a:lnTo>
                <a:lnTo>
                  <a:pt x="574" y="470"/>
                </a:lnTo>
                <a:lnTo>
                  <a:pt x="576" y="470"/>
                </a:lnTo>
                <a:lnTo>
                  <a:pt x="576" y="470"/>
                </a:lnTo>
                <a:lnTo>
                  <a:pt x="576" y="470"/>
                </a:lnTo>
                <a:lnTo>
                  <a:pt x="576" y="470"/>
                </a:lnTo>
                <a:lnTo>
                  <a:pt x="576" y="470"/>
                </a:lnTo>
                <a:lnTo>
                  <a:pt x="576" y="470"/>
                </a:lnTo>
                <a:close/>
                <a:moveTo>
                  <a:pt x="590" y="470"/>
                </a:moveTo>
                <a:lnTo>
                  <a:pt x="590" y="470"/>
                </a:lnTo>
                <a:lnTo>
                  <a:pt x="590" y="470"/>
                </a:lnTo>
                <a:lnTo>
                  <a:pt x="590" y="470"/>
                </a:lnTo>
                <a:lnTo>
                  <a:pt x="590" y="470"/>
                </a:lnTo>
                <a:lnTo>
                  <a:pt x="588" y="470"/>
                </a:lnTo>
                <a:lnTo>
                  <a:pt x="588" y="470"/>
                </a:lnTo>
                <a:lnTo>
                  <a:pt x="588" y="472"/>
                </a:lnTo>
                <a:lnTo>
                  <a:pt x="588" y="472"/>
                </a:lnTo>
                <a:lnTo>
                  <a:pt x="588" y="472"/>
                </a:lnTo>
                <a:lnTo>
                  <a:pt x="588" y="472"/>
                </a:lnTo>
                <a:lnTo>
                  <a:pt x="588" y="472"/>
                </a:lnTo>
                <a:lnTo>
                  <a:pt x="588" y="472"/>
                </a:lnTo>
                <a:lnTo>
                  <a:pt x="588" y="472"/>
                </a:lnTo>
                <a:lnTo>
                  <a:pt x="588" y="472"/>
                </a:lnTo>
                <a:lnTo>
                  <a:pt x="588" y="472"/>
                </a:lnTo>
                <a:lnTo>
                  <a:pt x="588" y="470"/>
                </a:lnTo>
                <a:lnTo>
                  <a:pt x="588" y="470"/>
                </a:lnTo>
                <a:lnTo>
                  <a:pt x="588" y="470"/>
                </a:lnTo>
                <a:lnTo>
                  <a:pt x="590" y="470"/>
                </a:lnTo>
                <a:lnTo>
                  <a:pt x="590" y="470"/>
                </a:lnTo>
                <a:lnTo>
                  <a:pt x="590" y="470"/>
                </a:lnTo>
                <a:lnTo>
                  <a:pt x="590" y="470"/>
                </a:lnTo>
                <a:close/>
                <a:moveTo>
                  <a:pt x="580" y="454"/>
                </a:moveTo>
                <a:lnTo>
                  <a:pt x="580" y="454"/>
                </a:lnTo>
                <a:lnTo>
                  <a:pt x="580" y="454"/>
                </a:lnTo>
                <a:lnTo>
                  <a:pt x="578" y="454"/>
                </a:lnTo>
                <a:lnTo>
                  <a:pt x="578" y="454"/>
                </a:lnTo>
                <a:lnTo>
                  <a:pt x="578" y="454"/>
                </a:lnTo>
                <a:lnTo>
                  <a:pt x="578" y="454"/>
                </a:lnTo>
                <a:lnTo>
                  <a:pt x="578" y="454"/>
                </a:lnTo>
                <a:lnTo>
                  <a:pt x="578" y="452"/>
                </a:lnTo>
                <a:lnTo>
                  <a:pt x="578" y="452"/>
                </a:lnTo>
                <a:lnTo>
                  <a:pt x="580" y="452"/>
                </a:lnTo>
                <a:lnTo>
                  <a:pt x="580" y="452"/>
                </a:lnTo>
                <a:lnTo>
                  <a:pt x="580" y="452"/>
                </a:lnTo>
                <a:lnTo>
                  <a:pt x="580" y="452"/>
                </a:lnTo>
                <a:lnTo>
                  <a:pt x="580" y="452"/>
                </a:lnTo>
                <a:lnTo>
                  <a:pt x="580" y="454"/>
                </a:lnTo>
                <a:lnTo>
                  <a:pt x="580" y="454"/>
                </a:lnTo>
                <a:lnTo>
                  <a:pt x="580" y="454"/>
                </a:lnTo>
                <a:lnTo>
                  <a:pt x="580" y="454"/>
                </a:lnTo>
                <a:close/>
                <a:moveTo>
                  <a:pt x="566" y="456"/>
                </a:moveTo>
                <a:lnTo>
                  <a:pt x="566" y="456"/>
                </a:lnTo>
                <a:lnTo>
                  <a:pt x="566" y="456"/>
                </a:lnTo>
                <a:lnTo>
                  <a:pt x="566" y="454"/>
                </a:lnTo>
                <a:lnTo>
                  <a:pt x="564" y="454"/>
                </a:lnTo>
                <a:lnTo>
                  <a:pt x="564" y="454"/>
                </a:lnTo>
                <a:lnTo>
                  <a:pt x="564" y="454"/>
                </a:lnTo>
                <a:lnTo>
                  <a:pt x="564" y="454"/>
                </a:lnTo>
                <a:lnTo>
                  <a:pt x="564" y="454"/>
                </a:lnTo>
                <a:lnTo>
                  <a:pt x="564" y="452"/>
                </a:lnTo>
                <a:lnTo>
                  <a:pt x="566" y="452"/>
                </a:lnTo>
                <a:lnTo>
                  <a:pt x="566" y="452"/>
                </a:lnTo>
                <a:lnTo>
                  <a:pt x="566" y="454"/>
                </a:lnTo>
                <a:lnTo>
                  <a:pt x="566" y="454"/>
                </a:lnTo>
                <a:lnTo>
                  <a:pt x="566" y="456"/>
                </a:lnTo>
                <a:close/>
                <a:moveTo>
                  <a:pt x="586" y="472"/>
                </a:moveTo>
                <a:lnTo>
                  <a:pt x="586" y="472"/>
                </a:lnTo>
                <a:lnTo>
                  <a:pt x="584" y="470"/>
                </a:lnTo>
                <a:lnTo>
                  <a:pt x="584" y="470"/>
                </a:lnTo>
                <a:lnTo>
                  <a:pt x="584" y="470"/>
                </a:lnTo>
                <a:lnTo>
                  <a:pt x="584" y="468"/>
                </a:lnTo>
                <a:lnTo>
                  <a:pt x="584" y="468"/>
                </a:lnTo>
                <a:lnTo>
                  <a:pt x="584" y="468"/>
                </a:lnTo>
                <a:lnTo>
                  <a:pt x="584" y="468"/>
                </a:lnTo>
                <a:lnTo>
                  <a:pt x="586" y="468"/>
                </a:lnTo>
                <a:lnTo>
                  <a:pt x="586" y="470"/>
                </a:lnTo>
                <a:lnTo>
                  <a:pt x="586" y="470"/>
                </a:lnTo>
                <a:lnTo>
                  <a:pt x="586" y="470"/>
                </a:lnTo>
                <a:lnTo>
                  <a:pt x="586" y="470"/>
                </a:lnTo>
                <a:lnTo>
                  <a:pt x="586" y="472"/>
                </a:lnTo>
                <a:close/>
                <a:moveTo>
                  <a:pt x="578" y="468"/>
                </a:moveTo>
                <a:lnTo>
                  <a:pt x="578" y="468"/>
                </a:lnTo>
                <a:lnTo>
                  <a:pt x="576" y="468"/>
                </a:lnTo>
                <a:lnTo>
                  <a:pt x="576" y="468"/>
                </a:lnTo>
                <a:lnTo>
                  <a:pt x="576" y="468"/>
                </a:lnTo>
                <a:lnTo>
                  <a:pt x="576" y="468"/>
                </a:lnTo>
                <a:lnTo>
                  <a:pt x="576" y="468"/>
                </a:lnTo>
                <a:lnTo>
                  <a:pt x="576" y="468"/>
                </a:lnTo>
                <a:lnTo>
                  <a:pt x="576" y="468"/>
                </a:lnTo>
                <a:lnTo>
                  <a:pt x="576" y="466"/>
                </a:lnTo>
                <a:lnTo>
                  <a:pt x="576" y="466"/>
                </a:lnTo>
                <a:lnTo>
                  <a:pt x="576" y="466"/>
                </a:lnTo>
                <a:lnTo>
                  <a:pt x="576" y="466"/>
                </a:lnTo>
                <a:lnTo>
                  <a:pt x="576" y="466"/>
                </a:lnTo>
                <a:lnTo>
                  <a:pt x="576" y="466"/>
                </a:lnTo>
                <a:lnTo>
                  <a:pt x="576" y="466"/>
                </a:lnTo>
                <a:lnTo>
                  <a:pt x="576" y="466"/>
                </a:lnTo>
                <a:lnTo>
                  <a:pt x="576" y="466"/>
                </a:lnTo>
                <a:lnTo>
                  <a:pt x="578" y="466"/>
                </a:lnTo>
                <a:lnTo>
                  <a:pt x="578" y="466"/>
                </a:lnTo>
                <a:lnTo>
                  <a:pt x="578" y="468"/>
                </a:lnTo>
                <a:lnTo>
                  <a:pt x="578" y="468"/>
                </a:lnTo>
                <a:lnTo>
                  <a:pt x="578" y="468"/>
                </a:lnTo>
                <a:lnTo>
                  <a:pt x="578" y="468"/>
                </a:lnTo>
                <a:close/>
                <a:moveTo>
                  <a:pt x="564" y="404"/>
                </a:moveTo>
                <a:lnTo>
                  <a:pt x="564" y="404"/>
                </a:lnTo>
                <a:lnTo>
                  <a:pt x="564" y="404"/>
                </a:lnTo>
                <a:lnTo>
                  <a:pt x="564" y="404"/>
                </a:lnTo>
                <a:lnTo>
                  <a:pt x="564" y="404"/>
                </a:lnTo>
                <a:lnTo>
                  <a:pt x="562" y="404"/>
                </a:lnTo>
                <a:lnTo>
                  <a:pt x="564" y="404"/>
                </a:lnTo>
                <a:lnTo>
                  <a:pt x="564" y="406"/>
                </a:lnTo>
                <a:lnTo>
                  <a:pt x="566" y="406"/>
                </a:lnTo>
                <a:lnTo>
                  <a:pt x="566" y="404"/>
                </a:lnTo>
                <a:lnTo>
                  <a:pt x="566" y="404"/>
                </a:lnTo>
                <a:lnTo>
                  <a:pt x="568" y="404"/>
                </a:lnTo>
                <a:lnTo>
                  <a:pt x="568" y="404"/>
                </a:lnTo>
                <a:lnTo>
                  <a:pt x="570" y="404"/>
                </a:lnTo>
                <a:lnTo>
                  <a:pt x="570" y="406"/>
                </a:lnTo>
                <a:lnTo>
                  <a:pt x="572" y="408"/>
                </a:lnTo>
                <a:lnTo>
                  <a:pt x="572" y="408"/>
                </a:lnTo>
                <a:lnTo>
                  <a:pt x="572" y="408"/>
                </a:lnTo>
                <a:lnTo>
                  <a:pt x="572" y="410"/>
                </a:lnTo>
                <a:lnTo>
                  <a:pt x="572" y="410"/>
                </a:lnTo>
                <a:lnTo>
                  <a:pt x="572" y="410"/>
                </a:lnTo>
                <a:lnTo>
                  <a:pt x="572" y="410"/>
                </a:lnTo>
                <a:lnTo>
                  <a:pt x="574" y="412"/>
                </a:lnTo>
                <a:lnTo>
                  <a:pt x="574" y="412"/>
                </a:lnTo>
                <a:lnTo>
                  <a:pt x="574" y="412"/>
                </a:lnTo>
                <a:lnTo>
                  <a:pt x="572" y="412"/>
                </a:lnTo>
                <a:lnTo>
                  <a:pt x="572" y="412"/>
                </a:lnTo>
                <a:lnTo>
                  <a:pt x="572" y="412"/>
                </a:lnTo>
                <a:lnTo>
                  <a:pt x="570" y="412"/>
                </a:lnTo>
                <a:lnTo>
                  <a:pt x="570" y="412"/>
                </a:lnTo>
                <a:lnTo>
                  <a:pt x="570" y="414"/>
                </a:lnTo>
                <a:lnTo>
                  <a:pt x="570" y="414"/>
                </a:lnTo>
                <a:lnTo>
                  <a:pt x="570" y="416"/>
                </a:lnTo>
                <a:lnTo>
                  <a:pt x="572" y="416"/>
                </a:lnTo>
                <a:lnTo>
                  <a:pt x="572" y="416"/>
                </a:lnTo>
                <a:lnTo>
                  <a:pt x="570" y="416"/>
                </a:lnTo>
                <a:lnTo>
                  <a:pt x="570" y="416"/>
                </a:lnTo>
                <a:lnTo>
                  <a:pt x="570" y="414"/>
                </a:lnTo>
                <a:lnTo>
                  <a:pt x="570" y="414"/>
                </a:lnTo>
                <a:lnTo>
                  <a:pt x="568" y="416"/>
                </a:lnTo>
                <a:lnTo>
                  <a:pt x="570" y="416"/>
                </a:lnTo>
                <a:lnTo>
                  <a:pt x="572" y="420"/>
                </a:lnTo>
                <a:lnTo>
                  <a:pt x="574" y="420"/>
                </a:lnTo>
                <a:lnTo>
                  <a:pt x="574" y="420"/>
                </a:lnTo>
                <a:lnTo>
                  <a:pt x="574" y="420"/>
                </a:lnTo>
                <a:lnTo>
                  <a:pt x="576" y="422"/>
                </a:lnTo>
                <a:lnTo>
                  <a:pt x="576" y="422"/>
                </a:lnTo>
                <a:lnTo>
                  <a:pt x="574" y="422"/>
                </a:lnTo>
                <a:lnTo>
                  <a:pt x="574" y="422"/>
                </a:lnTo>
                <a:lnTo>
                  <a:pt x="574" y="422"/>
                </a:lnTo>
                <a:lnTo>
                  <a:pt x="574" y="422"/>
                </a:lnTo>
                <a:lnTo>
                  <a:pt x="574" y="422"/>
                </a:lnTo>
                <a:lnTo>
                  <a:pt x="574" y="424"/>
                </a:lnTo>
                <a:lnTo>
                  <a:pt x="576" y="424"/>
                </a:lnTo>
                <a:lnTo>
                  <a:pt x="576" y="424"/>
                </a:lnTo>
                <a:lnTo>
                  <a:pt x="576" y="424"/>
                </a:lnTo>
                <a:lnTo>
                  <a:pt x="576" y="426"/>
                </a:lnTo>
                <a:lnTo>
                  <a:pt x="576" y="426"/>
                </a:lnTo>
                <a:lnTo>
                  <a:pt x="574" y="426"/>
                </a:lnTo>
                <a:lnTo>
                  <a:pt x="572" y="426"/>
                </a:lnTo>
                <a:lnTo>
                  <a:pt x="574" y="426"/>
                </a:lnTo>
                <a:lnTo>
                  <a:pt x="574" y="428"/>
                </a:lnTo>
                <a:lnTo>
                  <a:pt x="574" y="428"/>
                </a:lnTo>
                <a:lnTo>
                  <a:pt x="574" y="428"/>
                </a:lnTo>
                <a:lnTo>
                  <a:pt x="576" y="430"/>
                </a:lnTo>
                <a:lnTo>
                  <a:pt x="574" y="430"/>
                </a:lnTo>
                <a:lnTo>
                  <a:pt x="574" y="430"/>
                </a:lnTo>
                <a:lnTo>
                  <a:pt x="572" y="430"/>
                </a:lnTo>
                <a:lnTo>
                  <a:pt x="572" y="430"/>
                </a:lnTo>
                <a:lnTo>
                  <a:pt x="572" y="430"/>
                </a:lnTo>
                <a:lnTo>
                  <a:pt x="570" y="430"/>
                </a:lnTo>
                <a:lnTo>
                  <a:pt x="570" y="430"/>
                </a:lnTo>
                <a:lnTo>
                  <a:pt x="568" y="428"/>
                </a:lnTo>
                <a:lnTo>
                  <a:pt x="566" y="428"/>
                </a:lnTo>
                <a:lnTo>
                  <a:pt x="566" y="428"/>
                </a:lnTo>
                <a:lnTo>
                  <a:pt x="566" y="428"/>
                </a:lnTo>
                <a:lnTo>
                  <a:pt x="566" y="426"/>
                </a:lnTo>
                <a:lnTo>
                  <a:pt x="566" y="424"/>
                </a:lnTo>
                <a:lnTo>
                  <a:pt x="566" y="424"/>
                </a:lnTo>
                <a:lnTo>
                  <a:pt x="566" y="422"/>
                </a:lnTo>
                <a:lnTo>
                  <a:pt x="566" y="422"/>
                </a:lnTo>
                <a:lnTo>
                  <a:pt x="566" y="418"/>
                </a:lnTo>
                <a:lnTo>
                  <a:pt x="564" y="416"/>
                </a:lnTo>
                <a:lnTo>
                  <a:pt x="564" y="416"/>
                </a:lnTo>
                <a:lnTo>
                  <a:pt x="564" y="416"/>
                </a:lnTo>
                <a:lnTo>
                  <a:pt x="564" y="416"/>
                </a:lnTo>
                <a:lnTo>
                  <a:pt x="564" y="414"/>
                </a:lnTo>
                <a:lnTo>
                  <a:pt x="562" y="410"/>
                </a:lnTo>
                <a:lnTo>
                  <a:pt x="562" y="410"/>
                </a:lnTo>
                <a:lnTo>
                  <a:pt x="562" y="410"/>
                </a:lnTo>
                <a:lnTo>
                  <a:pt x="564" y="410"/>
                </a:lnTo>
                <a:lnTo>
                  <a:pt x="564" y="410"/>
                </a:lnTo>
                <a:lnTo>
                  <a:pt x="564" y="410"/>
                </a:lnTo>
                <a:lnTo>
                  <a:pt x="564" y="408"/>
                </a:lnTo>
                <a:lnTo>
                  <a:pt x="564" y="406"/>
                </a:lnTo>
                <a:lnTo>
                  <a:pt x="562" y="404"/>
                </a:lnTo>
                <a:lnTo>
                  <a:pt x="562" y="404"/>
                </a:lnTo>
                <a:lnTo>
                  <a:pt x="562" y="404"/>
                </a:lnTo>
                <a:lnTo>
                  <a:pt x="562" y="404"/>
                </a:lnTo>
                <a:lnTo>
                  <a:pt x="564" y="404"/>
                </a:lnTo>
                <a:lnTo>
                  <a:pt x="564" y="404"/>
                </a:lnTo>
                <a:close/>
                <a:moveTo>
                  <a:pt x="574" y="416"/>
                </a:moveTo>
                <a:lnTo>
                  <a:pt x="574" y="416"/>
                </a:lnTo>
                <a:lnTo>
                  <a:pt x="574" y="416"/>
                </a:lnTo>
                <a:lnTo>
                  <a:pt x="574" y="416"/>
                </a:lnTo>
                <a:lnTo>
                  <a:pt x="574" y="416"/>
                </a:lnTo>
                <a:lnTo>
                  <a:pt x="574" y="416"/>
                </a:lnTo>
                <a:lnTo>
                  <a:pt x="574" y="416"/>
                </a:lnTo>
                <a:lnTo>
                  <a:pt x="572" y="414"/>
                </a:lnTo>
                <a:lnTo>
                  <a:pt x="572" y="414"/>
                </a:lnTo>
                <a:lnTo>
                  <a:pt x="572" y="414"/>
                </a:lnTo>
                <a:lnTo>
                  <a:pt x="572" y="414"/>
                </a:lnTo>
                <a:lnTo>
                  <a:pt x="570" y="414"/>
                </a:lnTo>
                <a:lnTo>
                  <a:pt x="570" y="414"/>
                </a:lnTo>
                <a:lnTo>
                  <a:pt x="570" y="414"/>
                </a:lnTo>
                <a:lnTo>
                  <a:pt x="570" y="414"/>
                </a:lnTo>
                <a:lnTo>
                  <a:pt x="572" y="414"/>
                </a:lnTo>
                <a:lnTo>
                  <a:pt x="572" y="414"/>
                </a:lnTo>
                <a:lnTo>
                  <a:pt x="572" y="414"/>
                </a:lnTo>
                <a:lnTo>
                  <a:pt x="574" y="416"/>
                </a:lnTo>
                <a:close/>
                <a:moveTo>
                  <a:pt x="586" y="468"/>
                </a:moveTo>
                <a:lnTo>
                  <a:pt x="586" y="468"/>
                </a:lnTo>
                <a:lnTo>
                  <a:pt x="584" y="468"/>
                </a:lnTo>
                <a:lnTo>
                  <a:pt x="584" y="468"/>
                </a:lnTo>
                <a:lnTo>
                  <a:pt x="584" y="466"/>
                </a:lnTo>
                <a:lnTo>
                  <a:pt x="584" y="466"/>
                </a:lnTo>
                <a:lnTo>
                  <a:pt x="582" y="466"/>
                </a:lnTo>
                <a:lnTo>
                  <a:pt x="584" y="466"/>
                </a:lnTo>
                <a:lnTo>
                  <a:pt x="584" y="466"/>
                </a:lnTo>
                <a:lnTo>
                  <a:pt x="584" y="466"/>
                </a:lnTo>
                <a:lnTo>
                  <a:pt x="584" y="466"/>
                </a:lnTo>
                <a:lnTo>
                  <a:pt x="586" y="466"/>
                </a:lnTo>
                <a:lnTo>
                  <a:pt x="586" y="466"/>
                </a:lnTo>
                <a:lnTo>
                  <a:pt x="586" y="466"/>
                </a:lnTo>
                <a:lnTo>
                  <a:pt x="586" y="468"/>
                </a:lnTo>
                <a:lnTo>
                  <a:pt x="586" y="468"/>
                </a:lnTo>
                <a:lnTo>
                  <a:pt x="586" y="468"/>
                </a:lnTo>
                <a:close/>
                <a:moveTo>
                  <a:pt x="580" y="468"/>
                </a:moveTo>
                <a:lnTo>
                  <a:pt x="580" y="468"/>
                </a:lnTo>
                <a:lnTo>
                  <a:pt x="580" y="468"/>
                </a:lnTo>
                <a:lnTo>
                  <a:pt x="578" y="468"/>
                </a:lnTo>
                <a:lnTo>
                  <a:pt x="578" y="468"/>
                </a:lnTo>
                <a:lnTo>
                  <a:pt x="578" y="468"/>
                </a:lnTo>
                <a:lnTo>
                  <a:pt x="578" y="468"/>
                </a:lnTo>
                <a:lnTo>
                  <a:pt x="578" y="468"/>
                </a:lnTo>
                <a:lnTo>
                  <a:pt x="578" y="468"/>
                </a:lnTo>
                <a:lnTo>
                  <a:pt x="578" y="466"/>
                </a:lnTo>
                <a:lnTo>
                  <a:pt x="578" y="466"/>
                </a:lnTo>
                <a:lnTo>
                  <a:pt x="578" y="466"/>
                </a:lnTo>
                <a:lnTo>
                  <a:pt x="578" y="466"/>
                </a:lnTo>
                <a:lnTo>
                  <a:pt x="578" y="466"/>
                </a:lnTo>
                <a:lnTo>
                  <a:pt x="578" y="464"/>
                </a:lnTo>
                <a:lnTo>
                  <a:pt x="578" y="464"/>
                </a:lnTo>
                <a:lnTo>
                  <a:pt x="578" y="464"/>
                </a:lnTo>
                <a:lnTo>
                  <a:pt x="578" y="464"/>
                </a:lnTo>
                <a:lnTo>
                  <a:pt x="578" y="464"/>
                </a:lnTo>
                <a:lnTo>
                  <a:pt x="578" y="464"/>
                </a:lnTo>
                <a:lnTo>
                  <a:pt x="580" y="464"/>
                </a:lnTo>
                <a:lnTo>
                  <a:pt x="580" y="464"/>
                </a:lnTo>
                <a:lnTo>
                  <a:pt x="580" y="464"/>
                </a:lnTo>
                <a:lnTo>
                  <a:pt x="580" y="464"/>
                </a:lnTo>
                <a:lnTo>
                  <a:pt x="580" y="464"/>
                </a:lnTo>
                <a:lnTo>
                  <a:pt x="580" y="466"/>
                </a:lnTo>
                <a:lnTo>
                  <a:pt x="582" y="466"/>
                </a:lnTo>
                <a:lnTo>
                  <a:pt x="582" y="466"/>
                </a:lnTo>
                <a:lnTo>
                  <a:pt x="582" y="468"/>
                </a:lnTo>
                <a:lnTo>
                  <a:pt x="582" y="468"/>
                </a:lnTo>
                <a:lnTo>
                  <a:pt x="580" y="468"/>
                </a:lnTo>
                <a:lnTo>
                  <a:pt x="580" y="468"/>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9" name="Freeform 225"/>
          <p:cNvSpPr>
            <a:spLocks noEditPoints="1"/>
          </p:cNvSpPr>
          <p:nvPr/>
        </p:nvSpPr>
        <p:spPr bwMode="auto">
          <a:xfrm>
            <a:off x="4686300" y="2373313"/>
            <a:ext cx="95250" cy="50800"/>
          </a:xfrm>
          <a:custGeom>
            <a:avLst/>
            <a:gdLst/>
            <a:ahLst/>
            <a:cxnLst>
              <a:cxn ang="0">
                <a:pos x="48" y="8"/>
              </a:cxn>
              <a:cxn ang="0">
                <a:pos x="46" y="10"/>
              </a:cxn>
              <a:cxn ang="0">
                <a:pos x="46" y="12"/>
              </a:cxn>
              <a:cxn ang="0">
                <a:pos x="48" y="12"/>
              </a:cxn>
              <a:cxn ang="0">
                <a:pos x="52" y="14"/>
              </a:cxn>
              <a:cxn ang="0">
                <a:pos x="54" y="16"/>
              </a:cxn>
              <a:cxn ang="0">
                <a:pos x="58" y="14"/>
              </a:cxn>
              <a:cxn ang="0">
                <a:pos x="58" y="18"/>
              </a:cxn>
              <a:cxn ang="0">
                <a:pos x="60" y="22"/>
              </a:cxn>
              <a:cxn ang="0">
                <a:pos x="56" y="20"/>
              </a:cxn>
              <a:cxn ang="0">
                <a:pos x="54" y="22"/>
              </a:cxn>
              <a:cxn ang="0">
                <a:pos x="56" y="26"/>
              </a:cxn>
              <a:cxn ang="0">
                <a:pos x="52" y="24"/>
              </a:cxn>
              <a:cxn ang="0">
                <a:pos x="50" y="26"/>
              </a:cxn>
              <a:cxn ang="0">
                <a:pos x="46" y="24"/>
              </a:cxn>
              <a:cxn ang="0">
                <a:pos x="44" y="22"/>
              </a:cxn>
              <a:cxn ang="0">
                <a:pos x="44" y="26"/>
              </a:cxn>
              <a:cxn ang="0">
                <a:pos x="42" y="30"/>
              </a:cxn>
              <a:cxn ang="0">
                <a:pos x="42" y="32"/>
              </a:cxn>
              <a:cxn ang="0">
                <a:pos x="40" y="32"/>
              </a:cxn>
              <a:cxn ang="0">
                <a:pos x="38" y="28"/>
              </a:cxn>
              <a:cxn ang="0">
                <a:pos x="36" y="28"/>
              </a:cxn>
              <a:cxn ang="0">
                <a:pos x="34" y="24"/>
              </a:cxn>
              <a:cxn ang="0">
                <a:pos x="32" y="22"/>
              </a:cxn>
              <a:cxn ang="0">
                <a:pos x="28" y="30"/>
              </a:cxn>
              <a:cxn ang="0">
                <a:pos x="26" y="30"/>
              </a:cxn>
              <a:cxn ang="0">
                <a:pos x="22" y="30"/>
              </a:cxn>
              <a:cxn ang="0">
                <a:pos x="18" y="32"/>
              </a:cxn>
              <a:cxn ang="0">
                <a:pos x="16" y="32"/>
              </a:cxn>
              <a:cxn ang="0">
                <a:pos x="12" y="28"/>
              </a:cxn>
              <a:cxn ang="0">
                <a:pos x="10" y="22"/>
              </a:cxn>
              <a:cxn ang="0">
                <a:pos x="6" y="24"/>
              </a:cxn>
              <a:cxn ang="0">
                <a:pos x="4" y="26"/>
              </a:cxn>
              <a:cxn ang="0">
                <a:pos x="0" y="26"/>
              </a:cxn>
              <a:cxn ang="0">
                <a:pos x="2" y="26"/>
              </a:cxn>
              <a:cxn ang="0">
                <a:pos x="2" y="22"/>
              </a:cxn>
              <a:cxn ang="0">
                <a:pos x="6" y="18"/>
              </a:cxn>
              <a:cxn ang="0">
                <a:pos x="8" y="14"/>
              </a:cxn>
              <a:cxn ang="0">
                <a:pos x="12" y="12"/>
              </a:cxn>
              <a:cxn ang="0">
                <a:pos x="14" y="8"/>
              </a:cxn>
              <a:cxn ang="0">
                <a:pos x="16" y="6"/>
              </a:cxn>
              <a:cxn ang="0">
                <a:pos x="18" y="6"/>
              </a:cxn>
              <a:cxn ang="0">
                <a:pos x="20" y="6"/>
              </a:cxn>
              <a:cxn ang="0">
                <a:pos x="20" y="4"/>
              </a:cxn>
              <a:cxn ang="0">
                <a:pos x="22" y="4"/>
              </a:cxn>
              <a:cxn ang="0">
                <a:pos x="22" y="4"/>
              </a:cxn>
              <a:cxn ang="0">
                <a:pos x="30" y="4"/>
              </a:cxn>
              <a:cxn ang="0">
                <a:pos x="32" y="4"/>
              </a:cxn>
              <a:cxn ang="0">
                <a:pos x="34" y="4"/>
              </a:cxn>
              <a:cxn ang="0">
                <a:pos x="34" y="4"/>
              </a:cxn>
              <a:cxn ang="0">
                <a:pos x="34" y="0"/>
              </a:cxn>
              <a:cxn ang="0">
                <a:pos x="36" y="2"/>
              </a:cxn>
              <a:cxn ang="0">
                <a:pos x="36" y="2"/>
              </a:cxn>
              <a:cxn ang="0">
                <a:pos x="38" y="4"/>
              </a:cxn>
              <a:cxn ang="0">
                <a:pos x="40" y="2"/>
              </a:cxn>
              <a:cxn ang="0">
                <a:pos x="36" y="2"/>
              </a:cxn>
            </a:cxnLst>
            <a:rect l="0" t="0" r="r" b="b"/>
            <a:pathLst>
              <a:path w="60" h="32">
                <a:moveTo>
                  <a:pt x="46" y="4"/>
                </a:moveTo>
                <a:lnTo>
                  <a:pt x="46" y="6"/>
                </a:lnTo>
                <a:lnTo>
                  <a:pt x="48" y="6"/>
                </a:lnTo>
                <a:lnTo>
                  <a:pt x="48" y="6"/>
                </a:lnTo>
                <a:lnTo>
                  <a:pt x="48" y="8"/>
                </a:lnTo>
                <a:lnTo>
                  <a:pt x="48" y="8"/>
                </a:lnTo>
                <a:lnTo>
                  <a:pt x="48" y="8"/>
                </a:lnTo>
                <a:lnTo>
                  <a:pt x="46" y="10"/>
                </a:lnTo>
                <a:lnTo>
                  <a:pt x="46" y="10"/>
                </a:lnTo>
                <a:lnTo>
                  <a:pt x="46" y="10"/>
                </a:lnTo>
                <a:lnTo>
                  <a:pt x="46" y="10"/>
                </a:lnTo>
                <a:lnTo>
                  <a:pt x="46" y="10"/>
                </a:lnTo>
                <a:lnTo>
                  <a:pt x="46" y="12"/>
                </a:lnTo>
                <a:lnTo>
                  <a:pt x="46" y="12"/>
                </a:lnTo>
                <a:lnTo>
                  <a:pt x="46" y="12"/>
                </a:lnTo>
                <a:lnTo>
                  <a:pt x="46" y="12"/>
                </a:lnTo>
                <a:lnTo>
                  <a:pt x="46" y="12"/>
                </a:lnTo>
                <a:lnTo>
                  <a:pt x="46" y="12"/>
                </a:lnTo>
                <a:lnTo>
                  <a:pt x="48" y="12"/>
                </a:lnTo>
                <a:lnTo>
                  <a:pt x="48" y="12"/>
                </a:lnTo>
                <a:lnTo>
                  <a:pt x="50" y="12"/>
                </a:lnTo>
                <a:lnTo>
                  <a:pt x="52" y="14"/>
                </a:lnTo>
                <a:lnTo>
                  <a:pt x="52" y="14"/>
                </a:lnTo>
                <a:lnTo>
                  <a:pt x="52" y="14"/>
                </a:lnTo>
                <a:lnTo>
                  <a:pt x="52" y="14"/>
                </a:lnTo>
                <a:lnTo>
                  <a:pt x="52" y="16"/>
                </a:lnTo>
                <a:lnTo>
                  <a:pt x="54" y="16"/>
                </a:lnTo>
                <a:lnTo>
                  <a:pt x="54" y="16"/>
                </a:lnTo>
                <a:lnTo>
                  <a:pt x="54" y="16"/>
                </a:lnTo>
                <a:lnTo>
                  <a:pt x="54" y="16"/>
                </a:lnTo>
                <a:lnTo>
                  <a:pt x="56" y="16"/>
                </a:lnTo>
                <a:lnTo>
                  <a:pt x="56" y="16"/>
                </a:lnTo>
                <a:lnTo>
                  <a:pt x="58" y="14"/>
                </a:lnTo>
                <a:lnTo>
                  <a:pt x="58" y="14"/>
                </a:lnTo>
                <a:lnTo>
                  <a:pt x="58" y="14"/>
                </a:lnTo>
                <a:lnTo>
                  <a:pt x="58" y="14"/>
                </a:lnTo>
                <a:lnTo>
                  <a:pt x="58" y="14"/>
                </a:lnTo>
                <a:lnTo>
                  <a:pt x="60" y="14"/>
                </a:lnTo>
                <a:lnTo>
                  <a:pt x="60" y="16"/>
                </a:lnTo>
                <a:lnTo>
                  <a:pt x="58" y="18"/>
                </a:lnTo>
                <a:lnTo>
                  <a:pt x="60" y="20"/>
                </a:lnTo>
                <a:lnTo>
                  <a:pt x="60" y="20"/>
                </a:lnTo>
                <a:lnTo>
                  <a:pt x="60" y="20"/>
                </a:lnTo>
                <a:lnTo>
                  <a:pt x="60" y="20"/>
                </a:lnTo>
                <a:lnTo>
                  <a:pt x="60" y="22"/>
                </a:lnTo>
                <a:lnTo>
                  <a:pt x="60" y="22"/>
                </a:lnTo>
                <a:lnTo>
                  <a:pt x="58" y="20"/>
                </a:lnTo>
                <a:lnTo>
                  <a:pt x="58" y="20"/>
                </a:lnTo>
                <a:lnTo>
                  <a:pt x="56" y="20"/>
                </a:lnTo>
                <a:lnTo>
                  <a:pt x="56" y="20"/>
                </a:lnTo>
                <a:lnTo>
                  <a:pt x="56" y="20"/>
                </a:lnTo>
                <a:lnTo>
                  <a:pt x="56" y="20"/>
                </a:lnTo>
                <a:lnTo>
                  <a:pt x="54" y="20"/>
                </a:lnTo>
                <a:lnTo>
                  <a:pt x="54" y="22"/>
                </a:lnTo>
                <a:lnTo>
                  <a:pt x="54" y="22"/>
                </a:lnTo>
                <a:lnTo>
                  <a:pt x="54" y="22"/>
                </a:lnTo>
                <a:lnTo>
                  <a:pt x="54" y="24"/>
                </a:lnTo>
                <a:lnTo>
                  <a:pt x="56" y="24"/>
                </a:lnTo>
                <a:lnTo>
                  <a:pt x="56" y="26"/>
                </a:lnTo>
                <a:lnTo>
                  <a:pt x="56" y="26"/>
                </a:lnTo>
                <a:lnTo>
                  <a:pt x="54" y="26"/>
                </a:lnTo>
                <a:lnTo>
                  <a:pt x="54" y="26"/>
                </a:lnTo>
                <a:lnTo>
                  <a:pt x="54" y="24"/>
                </a:lnTo>
                <a:lnTo>
                  <a:pt x="54" y="24"/>
                </a:lnTo>
                <a:lnTo>
                  <a:pt x="52" y="24"/>
                </a:lnTo>
                <a:lnTo>
                  <a:pt x="52" y="24"/>
                </a:lnTo>
                <a:lnTo>
                  <a:pt x="52" y="24"/>
                </a:lnTo>
                <a:lnTo>
                  <a:pt x="50" y="24"/>
                </a:lnTo>
                <a:lnTo>
                  <a:pt x="50" y="24"/>
                </a:lnTo>
                <a:lnTo>
                  <a:pt x="50" y="26"/>
                </a:lnTo>
                <a:lnTo>
                  <a:pt x="48" y="26"/>
                </a:lnTo>
                <a:lnTo>
                  <a:pt x="48" y="26"/>
                </a:lnTo>
                <a:lnTo>
                  <a:pt x="48" y="24"/>
                </a:lnTo>
                <a:lnTo>
                  <a:pt x="48" y="24"/>
                </a:lnTo>
                <a:lnTo>
                  <a:pt x="46" y="24"/>
                </a:lnTo>
                <a:lnTo>
                  <a:pt x="46" y="22"/>
                </a:lnTo>
                <a:lnTo>
                  <a:pt x="46" y="22"/>
                </a:lnTo>
                <a:lnTo>
                  <a:pt x="46" y="22"/>
                </a:lnTo>
                <a:lnTo>
                  <a:pt x="44" y="22"/>
                </a:lnTo>
                <a:lnTo>
                  <a:pt x="44" y="22"/>
                </a:lnTo>
                <a:lnTo>
                  <a:pt x="44" y="24"/>
                </a:lnTo>
                <a:lnTo>
                  <a:pt x="44" y="24"/>
                </a:lnTo>
                <a:lnTo>
                  <a:pt x="44" y="24"/>
                </a:lnTo>
                <a:lnTo>
                  <a:pt x="44" y="26"/>
                </a:lnTo>
                <a:lnTo>
                  <a:pt x="44" y="26"/>
                </a:lnTo>
                <a:lnTo>
                  <a:pt x="42" y="28"/>
                </a:lnTo>
                <a:lnTo>
                  <a:pt x="42" y="28"/>
                </a:lnTo>
                <a:lnTo>
                  <a:pt x="42" y="28"/>
                </a:lnTo>
                <a:lnTo>
                  <a:pt x="42" y="28"/>
                </a:lnTo>
                <a:lnTo>
                  <a:pt x="42" y="30"/>
                </a:lnTo>
                <a:lnTo>
                  <a:pt x="40" y="30"/>
                </a:lnTo>
                <a:lnTo>
                  <a:pt x="40" y="30"/>
                </a:lnTo>
                <a:lnTo>
                  <a:pt x="40" y="30"/>
                </a:lnTo>
                <a:lnTo>
                  <a:pt x="42" y="32"/>
                </a:lnTo>
                <a:lnTo>
                  <a:pt x="42" y="32"/>
                </a:lnTo>
                <a:lnTo>
                  <a:pt x="42" y="32"/>
                </a:lnTo>
                <a:lnTo>
                  <a:pt x="40" y="32"/>
                </a:lnTo>
                <a:lnTo>
                  <a:pt x="40" y="32"/>
                </a:lnTo>
                <a:lnTo>
                  <a:pt x="40" y="32"/>
                </a:lnTo>
                <a:lnTo>
                  <a:pt x="40" y="32"/>
                </a:lnTo>
                <a:lnTo>
                  <a:pt x="40" y="30"/>
                </a:lnTo>
                <a:lnTo>
                  <a:pt x="38" y="30"/>
                </a:lnTo>
                <a:lnTo>
                  <a:pt x="38" y="30"/>
                </a:lnTo>
                <a:lnTo>
                  <a:pt x="38" y="30"/>
                </a:lnTo>
                <a:lnTo>
                  <a:pt x="38" y="28"/>
                </a:lnTo>
                <a:lnTo>
                  <a:pt x="38" y="28"/>
                </a:lnTo>
                <a:lnTo>
                  <a:pt x="38" y="28"/>
                </a:lnTo>
                <a:lnTo>
                  <a:pt x="36" y="28"/>
                </a:lnTo>
                <a:lnTo>
                  <a:pt x="36" y="28"/>
                </a:lnTo>
                <a:lnTo>
                  <a:pt x="36" y="28"/>
                </a:lnTo>
                <a:lnTo>
                  <a:pt x="36" y="28"/>
                </a:lnTo>
                <a:lnTo>
                  <a:pt x="34" y="26"/>
                </a:lnTo>
                <a:lnTo>
                  <a:pt x="34" y="26"/>
                </a:lnTo>
                <a:lnTo>
                  <a:pt x="34" y="26"/>
                </a:lnTo>
                <a:lnTo>
                  <a:pt x="34" y="24"/>
                </a:lnTo>
                <a:lnTo>
                  <a:pt x="34" y="24"/>
                </a:lnTo>
                <a:lnTo>
                  <a:pt x="34" y="22"/>
                </a:lnTo>
                <a:lnTo>
                  <a:pt x="34" y="22"/>
                </a:lnTo>
                <a:lnTo>
                  <a:pt x="32" y="22"/>
                </a:lnTo>
                <a:lnTo>
                  <a:pt x="32" y="22"/>
                </a:lnTo>
                <a:lnTo>
                  <a:pt x="32" y="24"/>
                </a:lnTo>
                <a:lnTo>
                  <a:pt x="30" y="26"/>
                </a:lnTo>
                <a:lnTo>
                  <a:pt x="30" y="26"/>
                </a:lnTo>
                <a:lnTo>
                  <a:pt x="30" y="28"/>
                </a:lnTo>
                <a:lnTo>
                  <a:pt x="28" y="30"/>
                </a:lnTo>
                <a:lnTo>
                  <a:pt x="28" y="30"/>
                </a:lnTo>
                <a:lnTo>
                  <a:pt x="26" y="30"/>
                </a:lnTo>
                <a:lnTo>
                  <a:pt x="26" y="30"/>
                </a:lnTo>
                <a:lnTo>
                  <a:pt x="26" y="30"/>
                </a:lnTo>
                <a:lnTo>
                  <a:pt x="26" y="30"/>
                </a:lnTo>
                <a:lnTo>
                  <a:pt x="26" y="32"/>
                </a:lnTo>
                <a:lnTo>
                  <a:pt x="24" y="32"/>
                </a:lnTo>
                <a:lnTo>
                  <a:pt x="24" y="32"/>
                </a:lnTo>
                <a:lnTo>
                  <a:pt x="24" y="30"/>
                </a:lnTo>
                <a:lnTo>
                  <a:pt x="22" y="30"/>
                </a:lnTo>
                <a:lnTo>
                  <a:pt x="22" y="30"/>
                </a:lnTo>
                <a:lnTo>
                  <a:pt x="20" y="30"/>
                </a:lnTo>
                <a:lnTo>
                  <a:pt x="20" y="32"/>
                </a:lnTo>
                <a:lnTo>
                  <a:pt x="20" y="32"/>
                </a:lnTo>
                <a:lnTo>
                  <a:pt x="18" y="32"/>
                </a:lnTo>
                <a:lnTo>
                  <a:pt x="18" y="32"/>
                </a:lnTo>
                <a:lnTo>
                  <a:pt x="18" y="32"/>
                </a:lnTo>
                <a:lnTo>
                  <a:pt x="18" y="32"/>
                </a:lnTo>
                <a:lnTo>
                  <a:pt x="16" y="32"/>
                </a:lnTo>
                <a:lnTo>
                  <a:pt x="16" y="32"/>
                </a:lnTo>
                <a:lnTo>
                  <a:pt x="14" y="32"/>
                </a:lnTo>
                <a:lnTo>
                  <a:pt x="14" y="30"/>
                </a:lnTo>
                <a:lnTo>
                  <a:pt x="14" y="30"/>
                </a:lnTo>
                <a:lnTo>
                  <a:pt x="14" y="30"/>
                </a:lnTo>
                <a:lnTo>
                  <a:pt x="12" y="28"/>
                </a:lnTo>
                <a:lnTo>
                  <a:pt x="12" y="28"/>
                </a:lnTo>
                <a:lnTo>
                  <a:pt x="12" y="24"/>
                </a:lnTo>
                <a:lnTo>
                  <a:pt x="12" y="24"/>
                </a:lnTo>
                <a:lnTo>
                  <a:pt x="12" y="22"/>
                </a:lnTo>
                <a:lnTo>
                  <a:pt x="10" y="22"/>
                </a:lnTo>
                <a:lnTo>
                  <a:pt x="10" y="22"/>
                </a:lnTo>
                <a:lnTo>
                  <a:pt x="10" y="22"/>
                </a:lnTo>
                <a:lnTo>
                  <a:pt x="8" y="22"/>
                </a:lnTo>
                <a:lnTo>
                  <a:pt x="8" y="22"/>
                </a:lnTo>
                <a:lnTo>
                  <a:pt x="6" y="24"/>
                </a:lnTo>
                <a:lnTo>
                  <a:pt x="6" y="24"/>
                </a:lnTo>
                <a:lnTo>
                  <a:pt x="4" y="24"/>
                </a:lnTo>
                <a:lnTo>
                  <a:pt x="4" y="24"/>
                </a:lnTo>
                <a:lnTo>
                  <a:pt x="4" y="24"/>
                </a:lnTo>
                <a:lnTo>
                  <a:pt x="4" y="26"/>
                </a:lnTo>
                <a:lnTo>
                  <a:pt x="4" y="26"/>
                </a:lnTo>
                <a:lnTo>
                  <a:pt x="4" y="28"/>
                </a:lnTo>
                <a:lnTo>
                  <a:pt x="4" y="28"/>
                </a:lnTo>
                <a:lnTo>
                  <a:pt x="2" y="28"/>
                </a:lnTo>
                <a:lnTo>
                  <a:pt x="0" y="26"/>
                </a:lnTo>
                <a:lnTo>
                  <a:pt x="2" y="26"/>
                </a:lnTo>
                <a:lnTo>
                  <a:pt x="2" y="26"/>
                </a:lnTo>
                <a:lnTo>
                  <a:pt x="2" y="26"/>
                </a:lnTo>
                <a:lnTo>
                  <a:pt x="2" y="26"/>
                </a:lnTo>
                <a:lnTo>
                  <a:pt x="2" y="26"/>
                </a:lnTo>
                <a:lnTo>
                  <a:pt x="2" y="26"/>
                </a:lnTo>
                <a:lnTo>
                  <a:pt x="2" y="24"/>
                </a:lnTo>
                <a:lnTo>
                  <a:pt x="4" y="24"/>
                </a:lnTo>
                <a:lnTo>
                  <a:pt x="2" y="24"/>
                </a:lnTo>
                <a:lnTo>
                  <a:pt x="2" y="22"/>
                </a:lnTo>
                <a:lnTo>
                  <a:pt x="2" y="22"/>
                </a:lnTo>
                <a:lnTo>
                  <a:pt x="2" y="22"/>
                </a:lnTo>
                <a:lnTo>
                  <a:pt x="2" y="20"/>
                </a:lnTo>
                <a:lnTo>
                  <a:pt x="4" y="18"/>
                </a:lnTo>
                <a:lnTo>
                  <a:pt x="6" y="18"/>
                </a:lnTo>
                <a:lnTo>
                  <a:pt x="6" y="18"/>
                </a:lnTo>
                <a:lnTo>
                  <a:pt x="6" y="18"/>
                </a:lnTo>
                <a:lnTo>
                  <a:pt x="6" y="16"/>
                </a:lnTo>
                <a:lnTo>
                  <a:pt x="6" y="16"/>
                </a:lnTo>
                <a:lnTo>
                  <a:pt x="8" y="14"/>
                </a:lnTo>
                <a:lnTo>
                  <a:pt x="8" y="14"/>
                </a:lnTo>
                <a:lnTo>
                  <a:pt x="10" y="14"/>
                </a:lnTo>
                <a:lnTo>
                  <a:pt x="10" y="14"/>
                </a:lnTo>
                <a:lnTo>
                  <a:pt x="10" y="12"/>
                </a:lnTo>
                <a:lnTo>
                  <a:pt x="12" y="12"/>
                </a:lnTo>
                <a:lnTo>
                  <a:pt x="12" y="10"/>
                </a:lnTo>
                <a:lnTo>
                  <a:pt x="12" y="10"/>
                </a:lnTo>
                <a:lnTo>
                  <a:pt x="14" y="8"/>
                </a:lnTo>
                <a:lnTo>
                  <a:pt x="14" y="8"/>
                </a:lnTo>
                <a:lnTo>
                  <a:pt x="14" y="8"/>
                </a:lnTo>
                <a:lnTo>
                  <a:pt x="12" y="8"/>
                </a:lnTo>
                <a:lnTo>
                  <a:pt x="12" y="8"/>
                </a:lnTo>
                <a:lnTo>
                  <a:pt x="14" y="6"/>
                </a:lnTo>
                <a:lnTo>
                  <a:pt x="14" y="6"/>
                </a:lnTo>
                <a:lnTo>
                  <a:pt x="16" y="6"/>
                </a:lnTo>
                <a:lnTo>
                  <a:pt x="16" y="6"/>
                </a:lnTo>
                <a:lnTo>
                  <a:pt x="16" y="6"/>
                </a:lnTo>
                <a:lnTo>
                  <a:pt x="18" y="6"/>
                </a:lnTo>
                <a:lnTo>
                  <a:pt x="18" y="6"/>
                </a:lnTo>
                <a:lnTo>
                  <a:pt x="18" y="6"/>
                </a:lnTo>
                <a:lnTo>
                  <a:pt x="18" y="6"/>
                </a:lnTo>
                <a:lnTo>
                  <a:pt x="18" y="6"/>
                </a:lnTo>
                <a:lnTo>
                  <a:pt x="18" y="6"/>
                </a:lnTo>
                <a:lnTo>
                  <a:pt x="20" y="6"/>
                </a:lnTo>
                <a:lnTo>
                  <a:pt x="20" y="6"/>
                </a:lnTo>
                <a:lnTo>
                  <a:pt x="20" y="6"/>
                </a:lnTo>
                <a:lnTo>
                  <a:pt x="20" y="6"/>
                </a:lnTo>
                <a:lnTo>
                  <a:pt x="20" y="6"/>
                </a:lnTo>
                <a:lnTo>
                  <a:pt x="20" y="4"/>
                </a:lnTo>
                <a:lnTo>
                  <a:pt x="20" y="4"/>
                </a:lnTo>
                <a:lnTo>
                  <a:pt x="20" y="4"/>
                </a:lnTo>
                <a:lnTo>
                  <a:pt x="20" y="4"/>
                </a:lnTo>
                <a:lnTo>
                  <a:pt x="22" y="4"/>
                </a:lnTo>
                <a:lnTo>
                  <a:pt x="22" y="4"/>
                </a:lnTo>
                <a:lnTo>
                  <a:pt x="22" y="4"/>
                </a:lnTo>
                <a:lnTo>
                  <a:pt x="22" y="4"/>
                </a:lnTo>
                <a:lnTo>
                  <a:pt x="22" y="4"/>
                </a:lnTo>
                <a:lnTo>
                  <a:pt x="22" y="4"/>
                </a:lnTo>
                <a:lnTo>
                  <a:pt x="22" y="4"/>
                </a:lnTo>
                <a:lnTo>
                  <a:pt x="22" y="4"/>
                </a:lnTo>
                <a:lnTo>
                  <a:pt x="24" y="4"/>
                </a:lnTo>
                <a:lnTo>
                  <a:pt x="26" y="4"/>
                </a:lnTo>
                <a:lnTo>
                  <a:pt x="26" y="4"/>
                </a:lnTo>
                <a:lnTo>
                  <a:pt x="28" y="4"/>
                </a:lnTo>
                <a:lnTo>
                  <a:pt x="30" y="4"/>
                </a:lnTo>
                <a:lnTo>
                  <a:pt x="30" y="4"/>
                </a:lnTo>
                <a:lnTo>
                  <a:pt x="30" y="4"/>
                </a:lnTo>
                <a:lnTo>
                  <a:pt x="32" y="4"/>
                </a:lnTo>
                <a:lnTo>
                  <a:pt x="32" y="4"/>
                </a:lnTo>
                <a:lnTo>
                  <a:pt x="32" y="4"/>
                </a:lnTo>
                <a:lnTo>
                  <a:pt x="34" y="4"/>
                </a:lnTo>
                <a:lnTo>
                  <a:pt x="34" y="4"/>
                </a:lnTo>
                <a:lnTo>
                  <a:pt x="34" y="4"/>
                </a:lnTo>
                <a:lnTo>
                  <a:pt x="34" y="4"/>
                </a:lnTo>
                <a:lnTo>
                  <a:pt x="34" y="4"/>
                </a:lnTo>
                <a:lnTo>
                  <a:pt x="34" y="4"/>
                </a:lnTo>
                <a:lnTo>
                  <a:pt x="34" y="2"/>
                </a:lnTo>
                <a:lnTo>
                  <a:pt x="34" y="2"/>
                </a:lnTo>
                <a:lnTo>
                  <a:pt x="34" y="2"/>
                </a:lnTo>
                <a:lnTo>
                  <a:pt x="34" y="4"/>
                </a:lnTo>
                <a:lnTo>
                  <a:pt x="32" y="4"/>
                </a:lnTo>
                <a:lnTo>
                  <a:pt x="32" y="2"/>
                </a:lnTo>
                <a:lnTo>
                  <a:pt x="32" y="2"/>
                </a:lnTo>
                <a:lnTo>
                  <a:pt x="32" y="2"/>
                </a:lnTo>
                <a:lnTo>
                  <a:pt x="34" y="0"/>
                </a:lnTo>
                <a:lnTo>
                  <a:pt x="34" y="0"/>
                </a:lnTo>
                <a:lnTo>
                  <a:pt x="34" y="0"/>
                </a:lnTo>
                <a:lnTo>
                  <a:pt x="36" y="0"/>
                </a:lnTo>
                <a:lnTo>
                  <a:pt x="36" y="2"/>
                </a:lnTo>
                <a:lnTo>
                  <a:pt x="36" y="2"/>
                </a:lnTo>
                <a:lnTo>
                  <a:pt x="36" y="2"/>
                </a:lnTo>
                <a:lnTo>
                  <a:pt x="36" y="2"/>
                </a:lnTo>
                <a:lnTo>
                  <a:pt x="36" y="2"/>
                </a:lnTo>
                <a:lnTo>
                  <a:pt x="36" y="2"/>
                </a:lnTo>
                <a:lnTo>
                  <a:pt x="36" y="2"/>
                </a:lnTo>
                <a:lnTo>
                  <a:pt x="38" y="2"/>
                </a:lnTo>
                <a:lnTo>
                  <a:pt x="38" y="2"/>
                </a:lnTo>
                <a:lnTo>
                  <a:pt x="38" y="4"/>
                </a:lnTo>
                <a:lnTo>
                  <a:pt x="38" y="4"/>
                </a:lnTo>
                <a:lnTo>
                  <a:pt x="38" y="4"/>
                </a:lnTo>
                <a:lnTo>
                  <a:pt x="38" y="4"/>
                </a:lnTo>
                <a:lnTo>
                  <a:pt x="40" y="2"/>
                </a:lnTo>
                <a:lnTo>
                  <a:pt x="40" y="2"/>
                </a:lnTo>
                <a:lnTo>
                  <a:pt x="40" y="2"/>
                </a:lnTo>
                <a:lnTo>
                  <a:pt x="40" y="2"/>
                </a:lnTo>
                <a:lnTo>
                  <a:pt x="42" y="2"/>
                </a:lnTo>
                <a:lnTo>
                  <a:pt x="46" y="4"/>
                </a:lnTo>
                <a:lnTo>
                  <a:pt x="46" y="4"/>
                </a:lnTo>
                <a:close/>
                <a:moveTo>
                  <a:pt x="36" y="2"/>
                </a:moveTo>
                <a:lnTo>
                  <a:pt x="36" y="2"/>
                </a:lnTo>
                <a:lnTo>
                  <a:pt x="36" y="2"/>
                </a:lnTo>
                <a:lnTo>
                  <a:pt x="36" y="2"/>
                </a:lnTo>
                <a:lnTo>
                  <a:pt x="3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0" name="Freeform 226"/>
          <p:cNvSpPr>
            <a:spLocks noEditPoints="1"/>
          </p:cNvSpPr>
          <p:nvPr/>
        </p:nvSpPr>
        <p:spPr bwMode="auto">
          <a:xfrm>
            <a:off x="1943100" y="1582738"/>
            <a:ext cx="1768475" cy="949325"/>
          </a:xfrm>
          <a:custGeom>
            <a:avLst/>
            <a:gdLst/>
            <a:ahLst/>
            <a:cxnLst>
              <a:cxn ang="0">
                <a:pos x="448" y="186"/>
              </a:cxn>
              <a:cxn ang="0">
                <a:pos x="834" y="14"/>
              </a:cxn>
              <a:cxn ang="0">
                <a:pos x="800" y="54"/>
              </a:cxn>
              <a:cxn ang="0">
                <a:pos x="794" y="26"/>
              </a:cxn>
              <a:cxn ang="0">
                <a:pos x="962" y="202"/>
              </a:cxn>
              <a:cxn ang="0">
                <a:pos x="960" y="486"/>
              </a:cxn>
              <a:cxn ang="0">
                <a:pos x="530" y="320"/>
              </a:cxn>
              <a:cxn ang="0">
                <a:pos x="670" y="404"/>
              </a:cxn>
              <a:cxn ang="0">
                <a:pos x="832" y="316"/>
              </a:cxn>
              <a:cxn ang="0">
                <a:pos x="906" y="346"/>
              </a:cxn>
              <a:cxn ang="0">
                <a:pos x="936" y="396"/>
              </a:cxn>
              <a:cxn ang="0">
                <a:pos x="814" y="476"/>
              </a:cxn>
              <a:cxn ang="0">
                <a:pos x="774" y="542"/>
              </a:cxn>
              <a:cxn ang="0">
                <a:pos x="142" y="480"/>
              </a:cxn>
              <a:cxn ang="0">
                <a:pos x="42" y="426"/>
              </a:cxn>
              <a:cxn ang="0">
                <a:pos x="202" y="176"/>
              </a:cxn>
              <a:cxn ang="0">
                <a:pos x="326" y="162"/>
              </a:cxn>
              <a:cxn ang="0">
                <a:pos x="490" y="188"/>
              </a:cxn>
              <a:cxn ang="0">
                <a:pos x="600" y="202"/>
              </a:cxn>
              <a:cxn ang="0">
                <a:pos x="682" y="172"/>
              </a:cxn>
              <a:cxn ang="0">
                <a:pos x="726" y="206"/>
              </a:cxn>
              <a:cxn ang="0">
                <a:pos x="818" y="520"/>
              </a:cxn>
              <a:cxn ang="0">
                <a:pos x="44" y="452"/>
              </a:cxn>
              <a:cxn ang="0">
                <a:pos x="714" y="246"/>
              </a:cxn>
              <a:cxn ang="0">
                <a:pos x="54" y="384"/>
              </a:cxn>
              <a:cxn ang="0">
                <a:pos x="824" y="238"/>
              </a:cxn>
              <a:cxn ang="0">
                <a:pos x="602" y="58"/>
              </a:cxn>
              <a:cxn ang="0">
                <a:pos x="502" y="82"/>
              </a:cxn>
              <a:cxn ang="0">
                <a:pos x="706" y="88"/>
              </a:cxn>
              <a:cxn ang="0">
                <a:pos x="726" y="280"/>
              </a:cxn>
              <a:cxn ang="0">
                <a:pos x="368" y="136"/>
              </a:cxn>
              <a:cxn ang="0">
                <a:pos x="698" y="110"/>
              </a:cxn>
              <a:cxn ang="0">
                <a:pos x="626" y="122"/>
              </a:cxn>
              <a:cxn ang="0">
                <a:pos x="786" y="120"/>
              </a:cxn>
              <a:cxn ang="0">
                <a:pos x="880" y="126"/>
              </a:cxn>
              <a:cxn ang="0">
                <a:pos x="922" y="148"/>
              </a:cxn>
              <a:cxn ang="0">
                <a:pos x="920" y="180"/>
              </a:cxn>
              <a:cxn ang="0">
                <a:pos x="972" y="208"/>
              </a:cxn>
              <a:cxn ang="0">
                <a:pos x="898" y="224"/>
              </a:cxn>
              <a:cxn ang="0">
                <a:pos x="836" y="258"/>
              </a:cxn>
              <a:cxn ang="0">
                <a:pos x="852" y="176"/>
              </a:cxn>
              <a:cxn ang="0">
                <a:pos x="720" y="146"/>
              </a:cxn>
              <a:cxn ang="0">
                <a:pos x="924" y="252"/>
              </a:cxn>
              <a:cxn ang="0">
                <a:pos x="438" y="142"/>
              </a:cxn>
              <a:cxn ang="0">
                <a:pos x="556" y="116"/>
              </a:cxn>
              <a:cxn ang="0">
                <a:pos x="436" y="182"/>
              </a:cxn>
              <a:cxn ang="0">
                <a:pos x="1082" y="12"/>
              </a:cxn>
              <a:cxn ang="0">
                <a:pos x="960" y="38"/>
              </a:cxn>
              <a:cxn ang="0">
                <a:pos x="890" y="64"/>
              </a:cxn>
              <a:cxn ang="0">
                <a:pos x="820" y="64"/>
              </a:cxn>
              <a:cxn ang="0">
                <a:pos x="880" y="44"/>
              </a:cxn>
              <a:cxn ang="0">
                <a:pos x="902" y="22"/>
              </a:cxn>
              <a:cxn ang="0">
                <a:pos x="880" y="10"/>
              </a:cxn>
              <a:cxn ang="0">
                <a:pos x="986" y="2"/>
              </a:cxn>
              <a:cxn ang="0">
                <a:pos x="566" y="174"/>
              </a:cxn>
              <a:cxn ang="0">
                <a:pos x="690" y="366"/>
              </a:cxn>
              <a:cxn ang="0">
                <a:pos x="524" y="64"/>
              </a:cxn>
              <a:cxn ang="0">
                <a:pos x="774" y="86"/>
              </a:cxn>
              <a:cxn ang="0">
                <a:pos x="738" y="96"/>
              </a:cxn>
              <a:cxn ang="0">
                <a:pos x="562" y="80"/>
              </a:cxn>
              <a:cxn ang="0">
                <a:pos x="514" y="90"/>
              </a:cxn>
              <a:cxn ang="0">
                <a:pos x="702" y="72"/>
              </a:cxn>
              <a:cxn ang="0">
                <a:pos x="650" y="76"/>
              </a:cxn>
            </a:cxnLst>
            <a:rect l="0" t="0" r="r" b="b"/>
            <a:pathLst>
              <a:path w="1114" h="598">
                <a:moveTo>
                  <a:pt x="432" y="152"/>
                </a:moveTo>
                <a:lnTo>
                  <a:pt x="432" y="152"/>
                </a:lnTo>
                <a:lnTo>
                  <a:pt x="432" y="152"/>
                </a:lnTo>
                <a:lnTo>
                  <a:pt x="432" y="152"/>
                </a:lnTo>
                <a:lnTo>
                  <a:pt x="434" y="152"/>
                </a:lnTo>
                <a:lnTo>
                  <a:pt x="434" y="152"/>
                </a:lnTo>
                <a:lnTo>
                  <a:pt x="432" y="154"/>
                </a:lnTo>
                <a:lnTo>
                  <a:pt x="430" y="154"/>
                </a:lnTo>
                <a:lnTo>
                  <a:pt x="430" y="154"/>
                </a:lnTo>
                <a:lnTo>
                  <a:pt x="430" y="154"/>
                </a:lnTo>
                <a:lnTo>
                  <a:pt x="430" y="154"/>
                </a:lnTo>
                <a:lnTo>
                  <a:pt x="430" y="154"/>
                </a:lnTo>
                <a:lnTo>
                  <a:pt x="430" y="152"/>
                </a:lnTo>
                <a:lnTo>
                  <a:pt x="432" y="152"/>
                </a:lnTo>
                <a:lnTo>
                  <a:pt x="432" y="152"/>
                </a:lnTo>
                <a:close/>
                <a:moveTo>
                  <a:pt x="470" y="188"/>
                </a:moveTo>
                <a:lnTo>
                  <a:pt x="470" y="188"/>
                </a:lnTo>
                <a:lnTo>
                  <a:pt x="470" y="188"/>
                </a:lnTo>
                <a:lnTo>
                  <a:pt x="470" y="188"/>
                </a:lnTo>
                <a:lnTo>
                  <a:pt x="470" y="188"/>
                </a:lnTo>
                <a:lnTo>
                  <a:pt x="468" y="188"/>
                </a:lnTo>
                <a:lnTo>
                  <a:pt x="468" y="188"/>
                </a:lnTo>
                <a:lnTo>
                  <a:pt x="470" y="188"/>
                </a:lnTo>
                <a:lnTo>
                  <a:pt x="470" y="186"/>
                </a:lnTo>
                <a:lnTo>
                  <a:pt x="470" y="188"/>
                </a:lnTo>
                <a:lnTo>
                  <a:pt x="470" y="188"/>
                </a:lnTo>
                <a:lnTo>
                  <a:pt x="470" y="188"/>
                </a:lnTo>
                <a:lnTo>
                  <a:pt x="470" y="188"/>
                </a:lnTo>
                <a:lnTo>
                  <a:pt x="470" y="188"/>
                </a:lnTo>
                <a:lnTo>
                  <a:pt x="470" y="188"/>
                </a:lnTo>
                <a:close/>
                <a:moveTo>
                  <a:pt x="856" y="472"/>
                </a:moveTo>
                <a:lnTo>
                  <a:pt x="856" y="474"/>
                </a:lnTo>
                <a:lnTo>
                  <a:pt x="856" y="472"/>
                </a:lnTo>
                <a:lnTo>
                  <a:pt x="858" y="474"/>
                </a:lnTo>
                <a:lnTo>
                  <a:pt x="860" y="474"/>
                </a:lnTo>
                <a:lnTo>
                  <a:pt x="860" y="476"/>
                </a:lnTo>
                <a:lnTo>
                  <a:pt x="860" y="478"/>
                </a:lnTo>
                <a:lnTo>
                  <a:pt x="860" y="478"/>
                </a:lnTo>
                <a:lnTo>
                  <a:pt x="858" y="478"/>
                </a:lnTo>
                <a:lnTo>
                  <a:pt x="856" y="478"/>
                </a:lnTo>
                <a:lnTo>
                  <a:pt x="854" y="478"/>
                </a:lnTo>
                <a:lnTo>
                  <a:pt x="850" y="478"/>
                </a:lnTo>
                <a:lnTo>
                  <a:pt x="846" y="476"/>
                </a:lnTo>
                <a:lnTo>
                  <a:pt x="846" y="476"/>
                </a:lnTo>
                <a:lnTo>
                  <a:pt x="844" y="476"/>
                </a:lnTo>
                <a:lnTo>
                  <a:pt x="842" y="476"/>
                </a:lnTo>
                <a:lnTo>
                  <a:pt x="842" y="474"/>
                </a:lnTo>
                <a:lnTo>
                  <a:pt x="840" y="474"/>
                </a:lnTo>
                <a:lnTo>
                  <a:pt x="840" y="474"/>
                </a:lnTo>
                <a:lnTo>
                  <a:pt x="840" y="474"/>
                </a:lnTo>
                <a:lnTo>
                  <a:pt x="840" y="474"/>
                </a:lnTo>
                <a:lnTo>
                  <a:pt x="838" y="474"/>
                </a:lnTo>
                <a:lnTo>
                  <a:pt x="838" y="474"/>
                </a:lnTo>
                <a:lnTo>
                  <a:pt x="838" y="474"/>
                </a:lnTo>
                <a:lnTo>
                  <a:pt x="838" y="472"/>
                </a:lnTo>
                <a:lnTo>
                  <a:pt x="836" y="472"/>
                </a:lnTo>
                <a:lnTo>
                  <a:pt x="838" y="472"/>
                </a:lnTo>
                <a:lnTo>
                  <a:pt x="836" y="470"/>
                </a:lnTo>
                <a:lnTo>
                  <a:pt x="836" y="470"/>
                </a:lnTo>
                <a:lnTo>
                  <a:pt x="836" y="468"/>
                </a:lnTo>
                <a:lnTo>
                  <a:pt x="834" y="468"/>
                </a:lnTo>
                <a:lnTo>
                  <a:pt x="834" y="468"/>
                </a:lnTo>
                <a:lnTo>
                  <a:pt x="834" y="468"/>
                </a:lnTo>
                <a:lnTo>
                  <a:pt x="830" y="466"/>
                </a:lnTo>
                <a:lnTo>
                  <a:pt x="828" y="466"/>
                </a:lnTo>
                <a:lnTo>
                  <a:pt x="828" y="466"/>
                </a:lnTo>
                <a:lnTo>
                  <a:pt x="828" y="466"/>
                </a:lnTo>
                <a:lnTo>
                  <a:pt x="828" y="466"/>
                </a:lnTo>
                <a:lnTo>
                  <a:pt x="828" y="464"/>
                </a:lnTo>
                <a:lnTo>
                  <a:pt x="828" y="464"/>
                </a:lnTo>
                <a:lnTo>
                  <a:pt x="832" y="464"/>
                </a:lnTo>
                <a:lnTo>
                  <a:pt x="832" y="464"/>
                </a:lnTo>
                <a:lnTo>
                  <a:pt x="834" y="464"/>
                </a:lnTo>
                <a:lnTo>
                  <a:pt x="834" y="464"/>
                </a:lnTo>
                <a:lnTo>
                  <a:pt x="836" y="464"/>
                </a:lnTo>
                <a:lnTo>
                  <a:pt x="840" y="466"/>
                </a:lnTo>
                <a:lnTo>
                  <a:pt x="840" y="466"/>
                </a:lnTo>
                <a:lnTo>
                  <a:pt x="840" y="466"/>
                </a:lnTo>
                <a:lnTo>
                  <a:pt x="840" y="466"/>
                </a:lnTo>
                <a:lnTo>
                  <a:pt x="842" y="466"/>
                </a:lnTo>
                <a:lnTo>
                  <a:pt x="842" y="466"/>
                </a:lnTo>
                <a:lnTo>
                  <a:pt x="844" y="466"/>
                </a:lnTo>
                <a:lnTo>
                  <a:pt x="846" y="466"/>
                </a:lnTo>
                <a:lnTo>
                  <a:pt x="846" y="468"/>
                </a:lnTo>
                <a:lnTo>
                  <a:pt x="848" y="468"/>
                </a:lnTo>
                <a:lnTo>
                  <a:pt x="850" y="468"/>
                </a:lnTo>
                <a:lnTo>
                  <a:pt x="852" y="470"/>
                </a:lnTo>
                <a:lnTo>
                  <a:pt x="852" y="470"/>
                </a:lnTo>
                <a:lnTo>
                  <a:pt x="854" y="472"/>
                </a:lnTo>
                <a:lnTo>
                  <a:pt x="854" y="472"/>
                </a:lnTo>
                <a:lnTo>
                  <a:pt x="856" y="472"/>
                </a:lnTo>
                <a:close/>
                <a:moveTo>
                  <a:pt x="922" y="178"/>
                </a:moveTo>
                <a:lnTo>
                  <a:pt x="924" y="178"/>
                </a:lnTo>
                <a:lnTo>
                  <a:pt x="924" y="178"/>
                </a:lnTo>
                <a:lnTo>
                  <a:pt x="926" y="178"/>
                </a:lnTo>
                <a:lnTo>
                  <a:pt x="926" y="178"/>
                </a:lnTo>
                <a:lnTo>
                  <a:pt x="926" y="178"/>
                </a:lnTo>
                <a:lnTo>
                  <a:pt x="924" y="178"/>
                </a:lnTo>
                <a:lnTo>
                  <a:pt x="924" y="178"/>
                </a:lnTo>
                <a:lnTo>
                  <a:pt x="924" y="178"/>
                </a:lnTo>
                <a:lnTo>
                  <a:pt x="924" y="178"/>
                </a:lnTo>
                <a:lnTo>
                  <a:pt x="924" y="178"/>
                </a:lnTo>
                <a:lnTo>
                  <a:pt x="922" y="178"/>
                </a:lnTo>
                <a:lnTo>
                  <a:pt x="920" y="178"/>
                </a:lnTo>
                <a:lnTo>
                  <a:pt x="920" y="178"/>
                </a:lnTo>
                <a:lnTo>
                  <a:pt x="920" y="178"/>
                </a:lnTo>
                <a:lnTo>
                  <a:pt x="920" y="178"/>
                </a:lnTo>
                <a:lnTo>
                  <a:pt x="920" y="178"/>
                </a:lnTo>
                <a:lnTo>
                  <a:pt x="918" y="178"/>
                </a:lnTo>
                <a:lnTo>
                  <a:pt x="918" y="178"/>
                </a:lnTo>
                <a:lnTo>
                  <a:pt x="918" y="178"/>
                </a:lnTo>
                <a:lnTo>
                  <a:pt x="918" y="176"/>
                </a:lnTo>
                <a:lnTo>
                  <a:pt x="918" y="176"/>
                </a:lnTo>
                <a:lnTo>
                  <a:pt x="918" y="176"/>
                </a:lnTo>
                <a:lnTo>
                  <a:pt x="918" y="176"/>
                </a:lnTo>
                <a:lnTo>
                  <a:pt x="920" y="176"/>
                </a:lnTo>
                <a:lnTo>
                  <a:pt x="920" y="178"/>
                </a:lnTo>
                <a:lnTo>
                  <a:pt x="920" y="178"/>
                </a:lnTo>
                <a:lnTo>
                  <a:pt x="922" y="178"/>
                </a:lnTo>
                <a:close/>
                <a:moveTo>
                  <a:pt x="46" y="388"/>
                </a:moveTo>
                <a:lnTo>
                  <a:pt x="46" y="388"/>
                </a:lnTo>
                <a:lnTo>
                  <a:pt x="46" y="388"/>
                </a:lnTo>
                <a:lnTo>
                  <a:pt x="46" y="388"/>
                </a:lnTo>
                <a:lnTo>
                  <a:pt x="46" y="388"/>
                </a:lnTo>
                <a:lnTo>
                  <a:pt x="46" y="388"/>
                </a:lnTo>
                <a:lnTo>
                  <a:pt x="48" y="386"/>
                </a:lnTo>
                <a:lnTo>
                  <a:pt x="48" y="386"/>
                </a:lnTo>
                <a:lnTo>
                  <a:pt x="48" y="386"/>
                </a:lnTo>
                <a:lnTo>
                  <a:pt x="48" y="386"/>
                </a:lnTo>
                <a:lnTo>
                  <a:pt x="48" y="388"/>
                </a:lnTo>
                <a:lnTo>
                  <a:pt x="48" y="388"/>
                </a:lnTo>
                <a:lnTo>
                  <a:pt x="48" y="388"/>
                </a:lnTo>
                <a:lnTo>
                  <a:pt x="48" y="388"/>
                </a:lnTo>
                <a:lnTo>
                  <a:pt x="46" y="388"/>
                </a:lnTo>
                <a:close/>
                <a:moveTo>
                  <a:pt x="32" y="470"/>
                </a:moveTo>
                <a:lnTo>
                  <a:pt x="32" y="470"/>
                </a:lnTo>
                <a:lnTo>
                  <a:pt x="32" y="470"/>
                </a:lnTo>
                <a:lnTo>
                  <a:pt x="30" y="470"/>
                </a:lnTo>
                <a:lnTo>
                  <a:pt x="30" y="470"/>
                </a:lnTo>
                <a:lnTo>
                  <a:pt x="30" y="468"/>
                </a:lnTo>
                <a:lnTo>
                  <a:pt x="30" y="468"/>
                </a:lnTo>
                <a:lnTo>
                  <a:pt x="30" y="468"/>
                </a:lnTo>
                <a:lnTo>
                  <a:pt x="30" y="466"/>
                </a:lnTo>
                <a:lnTo>
                  <a:pt x="32" y="466"/>
                </a:lnTo>
                <a:lnTo>
                  <a:pt x="34" y="466"/>
                </a:lnTo>
                <a:lnTo>
                  <a:pt x="34" y="466"/>
                </a:lnTo>
                <a:lnTo>
                  <a:pt x="34" y="466"/>
                </a:lnTo>
                <a:lnTo>
                  <a:pt x="34" y="466"/>
                </a:lnTo>
                <a:lnTo>
                  <a:pt x="34" y="466"/>
                </a:lnTo>
                <a:lnTo>
                  <a:pt x="34" y="466"/>
                </a:lnTo>
                <a:lnTo>
                  <a:pt x="34" y="466"/>
                </a:lnTo>
                <a:lnTo>
                  <a:pt x="34" y="468"/>
                </a:lnTo>
                <a:lnTo>
                  <a:pt x="34" y="468"/>
                </a:lnTo>
                <a:lnTo>
                  <a:pt x="32" y="470"/>
                </a:lnTo>
                <a:lnTo>
                  <a:pt x="32" y="470"/>
                </a:lnTo>
                <a:lnTo>
                  <a:pt x="32" y="470"/>
                </a:lnTo>
                <a:lnTo>
                  <a:pt x="32" y="470"/>
                </a:lnTo>
                <a:close/>
                <a:moveTo>
                  <a:pt x="474" y="156"/>
                </a:moveTo>
                <a:lnTo>
                  <a:pt x="474" y="156"/>
                </a:lnTo>
                <a:lnTo>
                  <a:pt x="472" y="156"/>
                </a:lnTo>
                <a:lnTo>
                  <a:pt x="472" y="156"/>
                </a:lnTo>
                <a:lnTo>
                  <a:pt x="472" y="156"/>
                </a:lnTo>
                <a:lnTo>
                  <a:pt x="472" y="156"/>
                </a:lnTo>
                <a:lnTo>
                  <a:pt x="472" y="156"/>
                </a:lnTo>
                <a:lnTo>
                  <a:pt x="472" y="156"/>
                </a:lnTo>
                <a:lnTo>
                  <a:pt x="470" y="156"/>
                </a:lnTo>
                <a:lnTo>
                  <a:pt x="470" y="156"/>
                </a:lnTo>
                <a:lnTo>
                  <a:pt x="470" y="156"/>
                </a:lnTo>
                <a:lnTo>
                  <a:pt x="470" y="156"/>
                </a:lnTo>
                <a:lnTo>
                  <a:pt x="472" y="156"/>
                </a:lnTo>
                <a:lnTo>
                  <a:pt x="472" y="156"/>
                </a:lnTo>
                <a:lnTo>
                  <a:pt x="472" y="156"/>
                </a:lnTo>
                <a:lnTo>
                  <a:pt x="472" y="156"/>
                </a:lnTo>
                <a:lnTo>
                  <a:pt x="474" y="156"/>
                </a:lnTo>
                <a:lnTo>
                  <a:pt x="476" y="156"/>
                </a:lnTo>
                <a:lnTo>
                  <a:pt x="476" y="156"/>
                </a:lnTo>
                <a:lnTo>
                  <a:pt x="474" y="156"/>
                </a:lnTo>
                <a:close/>
                <a:moveTo>
                  <a:pt x="62" y="468"/>
                </a:moveTo>
                <a:lnTo>
                  <a:pt x="62" y="468"/>
                </a:lnTo>
                <a:lnTo>
                  <a:pt x="62" y="468"/>
                </a:lnTo>
                <a:lnTo>
                  <a:pt x="62" y="468"/>
                </a:lnTo>
                <a:lnTo>
                  <a:pt x="62" y="468"/>
                </a:lnTo>
                <a:lnTo>
                  <a:pt x="62" y="468"/>
                </a:lnTo>
                <a:lnTo>
                  <a:pt x="62" y="468"/>
                </a:lnTo>
                <a:lnTo>
                  <a:pt x="64" y="470"/>
                </a:lnTo>
                <a:lnTo>
                  <a:pt x="64" y="472"/>
                </a:lnTo>
                <a:lnTo>
                  <a:pt x="64" y="472"/>
                </a:lnTo>
                <a:lnTo>
                  <a:pt x="64" y="472"/>
                </a:lnTo>
                <a:lnTo>
                  <a:pt x="62" y="472"/>
                </a:lnTo>
                <a:lnTo>
                  <a:pt x="62" y="472"/>
                </a:lnTo>
                <a:lnTo>
                  <a:pt x="62" y="470"/>
                </a:lnTo>
                <a:lnTo>
                  <a:pt x="60" y="470"/>
                </a:lnTo>
                <a:lnTo>
                  <a:pt x="60" y="470"/>
                </a:lnTo>
                <a:lnTo>
                  <a:pt x="60" y="468"/>
                </a:lnTo>
                <a:lnTo>
                  <a:pt x="60" y="468"/>
                </a:lnTo>
                <a:lnTo>
                  <a:pt x="60" y="468"/>
                </a:lnTo>
                <a:lnTo>
                  <a:pt x="60" y="468"/>
                </a:lnTo>
                <a:lnTo>
                  <a:pt x="60" y="468"/>
                </a:lnTo>
                <a:lnTo>
                  <a:pt x="60" y="468"/>
                </a:lnTo>
                <a:lnTo>
                  <a:pt x="60" y="468"/>
                </a:lnTo>
                <a:lnTo>
                  <a:pt x="60" y="466"/>
                </a:lnTo>
                <a:lnTo>
                  <a:pt x="60" y="466"/>
                </a:lnTo>
                <a:lnTo>
                  <a:pt x="60" y="466"/>
                </a:lnTo>
                <a:lnTo>
                  <a:pt x="60" y="466"/>
                </a:lnTo>
                <a:lnTo>
                  <a:pt x="60" y="468"/>
                </a:lnTo>
                <a:lnTo>
                  <a:pt x="62" y="468"/>
                </a:lnTo>
                <a:close/>
                <a:moveTo>
                  <a:pt x="38" y="392"/>
                </a:moveTo>
                <a:lnTo>
                  <a:pt x="38" y="392"/>
                </a:lnTo>
                <a:lnTo>
                  <a:pt x="38" y="392"/>
                </a:lnTo>
                <a:lnTo>
                  <a:pt x="38" y="392"/>
                </a:lnTo>
                <a:lnTo>
                  <a:pt x="38" y="392"/>
                </a:lnTo>
                <a:lnTo>
                  <a:pt x="38" y="390"/>
                </a:lnTo>
                <a:lnTo>
                  <a:pt x="40" y="390"/>
                </a:lnTo>
                <a:lnTo>
                  <a:pt x="40" y="390"/>
                </a:lnTo>
                <a:lnTo>
                  <a:pt x="42" y="390"/>
                </a:lnTo>
                <a:lnTo>
                  <a:pt x="42" y="390"/>
                </a:lnTo>
                <a:lnTo>
                  <a:pt x="42" y="390"/>
                </a:lnTo>
                <a:lnTo>
                  <a:pt x="42" y="390"/>
                </a:lnTo>
                <a:lnTo>
                  <a:pt x="42" y="390"/>
                </a:lnTo>
                <a:lnTo>
                  <a:pt x="42" y="390"/>
                </a:lnTo>
                <a:lnTo>
                  <a:pt x="42" y="390"/>
                </a:lnTo>
                <a:lnTo>
                  <a:pt x="40" y="392"/>
                </a:lnTo>
                <a:lnTo>
                  <a:pt x="38" y="392"/>
                </a:lnTo>
                <a:close/>
                <a:moveTo>
                  <a:pt x="850" y="186"/>
                </a:moveTo>
                <a:lnTo>
                  <a:pt x="850" y="188"/>
                </a:lnTo>
                <a:lnTo>
                  <a:pt x="852" y="188"/>
                </a:lnTo>
                <a:lnTo>
                  <a:pt x="854" y="188"/>
                </a:lnTo>
                <a:lnTo>
                  <a:pt x="856" y="188"/>
                </a:lnTo>
                <a:lnTo>
                  <a:pt x="856" y="188"/>
                </a:lnTo>
                <a:lnTo>
                  <a:pt x="856" y="188"/>
                </a:lnTo>
                <a:lnTo>
                  <a:pt x="856" y="188"/>
                </a:lnTo>
                <a:lnTo>
                  <a:pt x="856" y="188"/>
                </a:lnTo>
                <a:lnTo>
                  <a:pt x="856" y="188"/>
                </a:lnTo>
                <a:lnTo>
                  <a:pt x="856" y="188"/>
                </a:lnTo>
                <a:lnTo>
                  <a:pt x="858" y="188"/>
                </a:lnTo>
                <a:lnTo>
                  <a:pt x="858" y="188"/>
                </a:lnTo>
                <a:lnTo>
                  <a:pt x="858" y="188"/>
                </a:lnTo>
                <a:lnTo>
                  <a:pt x="858" y="188"/>
                </a:lnTo>
                <a:lnTo>
                  <a:pt x="858" y="190"/>
                </a:lnTo>
                <a:lnTo>
                  <a:pt x="856" y="192"/>
                </a:lnTo>
                <a:lnTo>
                  <a:pt x="856" y="192"/>
                </a:lnTo>
                <a:lnTo>
                  <a:pt x="856" y="192"/>
                </a:lnTo>
                <a:lnTo>
                  <a:pt x="856" y="192"/>
                </a:lnTo>
                <a:lnTo>
                  <a:pt x="856" y="192"/>
                </a:lnTo>
                <a:lnTo>
                  <a:pt x="856" y="192"/>
                </a:lnTo>
                <a:lnTo>
                  <a:pt x="854" y="192"/>
                </a:lnTo>
                <a:lnTo>
                  <a:pt x="850" y="192"/>
                </a:lnTo>
                <a:lnTo>
                  <a:pt x="850" y="192"/>
                </a:lnTo>
                <a:lnTo>
                  <a:pt x="850" y="192"/>
                </a:lnTo>
                <a:lnTo>
                  <a:pt x="848" y="192"/>
                </a:lnTo>
                <a:lnTo>
                  <a:pt x="848" y="192"/>
                </a:lnTo>
                <a:lnTo>
                  <a:pt x="848" y="192"/>
                </a:lnTo>
                <a:lnTo>
                  <a:pt x="848" y="192"/>
                </a:lnTo>
                <a:lnTo>
                  <a:pt x="846" y="192"/>
                </a:lnTo>
                <a:lnTo>
                  <a:pt x="846" y="192"/>
                </a:lnTo>
                <a:lnTo>
                  <a:pt x="846" y="192"/>
                </a:lnTo>
                <a:lnTo>
                  <a:pt x="846" y="192"/>
                </a:lnTo>
                <a:lnTo>
                  <a:pt x="846" y="192"/>
                </a:lnTo>
                <a:lnTo>
                  <a:pt x="846" y="192"/>
                </a:lnTo>
                <a:lnTo>
                  <a:pt x="844" y="192"/>
                </a:lnTo>
                <a:lnTo>
                  <a:pt x="844" y="192"/>
                </a:lnTo>
                <a:lnTo>
                  <a:pt x="844" y="190"/>
                </a:lnTo>
                <a:lnTo>
                  <a:pt x="844" y="190"/>
                </a:lnTo>
                <a:lnTo>
                  <a:pt x="844" y="190"/>
                </a:lnTo>
                <a:lnTo>
                  <a:pt x="844" y="190"/>
                </a:lnTo>
                <a:lnTo>
                  <a:pt x="844" y="190"/>
                </a:lnTo>
                <a:lnTo>
                  <a:pt x="844" y="190"/>
                </a:lnTo>
                <a:lnTo>
                  <a:pt x="844" y="190"/>
                </a:lnTo>
                <a:lnTo>
                  <a:pt x="844" y="188"/>
                </a:lnTo>
                <a:lnTo>
                  <a:pt x="844" y="188"/>
                </a:lnTo>
                <a:lnTo>
                  <a:pt x="844" y="188"/>
                </a:lnTo>
                <a:lnTo>
                  <a:pt x="844" y="188"/>
                </a:lnTo>
                <a:lnTo>
                  <a:pt x="844" y="188"/>
                </a:lnTo>
                <a:lnTo>
                  <a:pt x="844" y="188"/>
                </a:lnTo>
                <a:lnTo>
                  <a:pt x="844" y="188"/>
                </a:lnTo>
                <a:lnTo>
                  <a:pt x="844" y="188"/>
                </a:lnTo>
                <a:lnTo>
                  <a:pt x="846" y="188"/>
                </a:lnTo>
                <a:lnTo>
                  <a:pt x="846" y="188"/>
                </a:lnTo>
                <a:lnTo>
                  <a:pt x="848" y="186"/>
                </a:lnTo>
                <a:lnTo>
                  <a:pt x="850" y="186"/>
                </a:lnTo>
                <a:lnTo>
                  <a:pt x="850" y="186"/>
                </a:lnTo>
                <a:lnTo>
                  <a:pt x="850" y="186"/>
                </a:lnTo>
                <a:lnTo>
                  <a:pt x="850" y="186"/>
                </a:lnTo>
                <a:lnTo>
                  <a:pt x="850" y="186"/>
                </a:lnTo>
                <a:lnTo>
                  <a:pt x="850" y="186"/>
                </a:lnTo>
                <a:lnTo>
                  <a:pt x="850" y="186"/>
                </a:lnTo>
                <a:lnTo>
                  <a:pt x="850" y="186"/>
                </a:lnTo>
                <a:close/>
                <a:moveTo>
                  <a:pt x="944" y="186"/>
                </a:moveTo>
                <a:lnTo>
                  <a:pt x="944" y="186"/>
                </a:lnTo>
                <a:lnTo>
                  <a:pt x="944" y="186"/>
                </a:lnTo>
                <a:lnTo>
                  <a:pt x="944" y="186"/>
                </a:lnTo>
                <a:lnTo>
                  <a:pt x="944" y="186"/>
                </a:lnTo>
                <a:lnTo>
                  <a:pt x="944" y="186"/>
                </a:lnTo>
                <a:lnTo>
                  <a:pt x="942" y="186"/>
                </a:lnTo>
                <a:lnTo>
                  <a:pt x="942" y="186"/>
                </a:lnTo>
                <a:lnTo>
                  <a:pt x="942" y="186"/>
                </a:lnTo>
                <a:lnTo>
                  <a:pt x="942" y="186"/>
                </a:lnTo>
                <a:lnTo>
                  <a:pt x="942" y="186"/>
                </a:lnTo>
                <a:lnTo>
                  <a:pt x="942" y="186"/>
                </a:lnTo>
                <a:lnTo>
                  <a:pt x="944" y="186"/>
                </a:lnTo>
                <a:lnTo>
                  <a:pt x="944" y="186"/>
                </a:lnTo>
                <a:lnTo>
                  <a:pt x="944" y="186"/>
                </a:lnTo>
                <a:lnTo>
                  <a:pt x="944" y="186"/>
                </a:lnTo>
                <a:close/>
                <a:moveTo>
                  <a:pt x="524" y="186"/>
                </a:moveTo>
                <a:lnTo>
                  <a:pt x="524" y="188"/>
                </a:lnTo>
                <a:lnTo>
                  <a:pt x="524" y="188"/>
                </a:lnTo>
                <a:lnTo>
                  <a:pt x="524" y="186"/>
                </a:lnTo>
                <a:lnTo>
                  <a:pt x="524" y="186"/>
                </a:lnTo>
                <a:lnTo>
                  <a:pt x="526" y="186"/>
                </a:lnTo>
                <a:lnTo>
                  <a:pt x="526" y="186"/>
                </a:lnTo>
                <a:lnTo>
                  <a:pt x="526" y="186"/>
                </a:lnTo>
                <a:lnTo>
                  <a:pt x="526" y="186"/>
                </a:lnTo>
                <a:lnTo>
                  <a:pt x="526" y="186"/>
                </a:lnTo>
                <a:lnTo>
                  <a:pt x="526" y="186"/>
                </a:lnTo>
                <a:lnTo>
                  <a:pt x="526" y="186"/>
                </a:lnTo>
                <a:lnTo>
                  <a:pt x="524" y="186"/>
                </a:lnTo>
                <a:close/>
                <a:moveTo>
                  <a:pt x="468" y="186"/>
                </a:moveTo>
                <a:lnTo>
                  <a:pt x="466" y="186"/>
                </a:lnTo>
                <a:lnTo>
                  <a:pt x="466" y="186"/>
                </a:lnTo>
                <a:lnTo>
                  <a:pt x="466" y="186"/>
                </a:lnTo>
                <a:lnTo>
                  <a:pt x="466" y="186"/>
                </a:lnTo>
                <a:lnTo>
                  <a:pt x="466" y="186"/>
                </a:lnTo>
                <a:lnTo>
                  <a:pt x="468" y="186"/>
                </a:lnTo>
                <a:lnTo>
                  <a:pt x="470" y="186"/>
                </a:lnTo>
                <a:lnTo>
                  <a:pt x="470" y="186"/>
                </a:lnTo>
                <a:lnTo>
                  <a:pt x="470" y="184"/>
                </a:lnTo>
                <a:lnTo>
                  <a:pt x="470" y="184"/>
                </a:lnTo>
                <a:lnTo>
                  <a:pt x="470" y="186"/>
                </a:lnTo>
                <a:lnTo>
                  <a:pt x="470" y="186"/>
                </a:lnTo>
                <a:lnTo>
                  <a:pt x="470" y="186"/>
                </a:lnTo>
                <a:lnTo>
                  <a:pt x="468" y="186"/>
                </a:lnTo>
                <a:lnTo>
                  <a:pt x="468" y="186"/>
                </a:lnTo>
                <a:lnTo>
                  <a:pt x="468" y="186"/>
                </a:lnTo>
                <a:lnTo>
                  <a:pt x="468" y="186"/>
                </a:lnTo>
                <a:close/>
                <a:moveTo>
                  <a:pt x="734" y="158"/>
                </a:moveTo>
                <a:lnTo>
                  <a:pt x="734" y="158"/>
                </a:lnTo>
                <a:lnTo>
                  <a:pt x="734" y="158"/>
                </a:lnTo>
                <a:lnTo>
                  <a:pt x="734" y="158"/>
                </a:lnTo>
                <a:lnTo>
                  <a:pt x="734" y="158"/>
                </a:lnTo>
                <a:lnTo>
                  <a:pt x="734" y="158"/>
                </a:lnTo>
                <a:lnTo>
                  <a:pt x="734" y="158"/>
                </a:lnTo>
                <a:lnTo>
                  <a:pt x="734" y="158"/>
                </a:lnTo>
                <a:lnTo>
                  <a:pt x="736" y="158"/>
                </a:lnTo>
                <a:lnTo>
                  <a:pt x="736" y="158"/>
                </a:lnTo>
                <a:lnTo>
                  <a:pt x="736" y="158"/>
                </a:lnTo>
                <a:lnTo>
                  <a:pt x="736" y="160"/>
                </a:lnTo>
                <a:lnTo>
                  <a:pt x="736" y="158"/>
                </a:lnTo>
                <a:lnTo>
                  <a:pt x="736" y="158"/>
                </a:lnTo>
                <a:lnTo>
                  <a:pt x="738" y="158"/>
                </a:lnTo>
                <a:lnTo>
                  <a:pt x="738" y="158"/>
                </a:lnTo>
                <a:lnTo>
                  <a:pt x="738" y="158"/>
                </a:lnTo>
                <a:lnTo>
                  <a:pt x="738" y="158"/>
                </a:lnTo>
                <a:lnTo>
                  <a:pt x="738" y="158"/>
                </a:lnTo>
                <a:lnTo>
                  <a:pt x="738" y="158"/>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8" y="160"/>
                </a:lnTo>
                <a:lnTo>
                  <a:pt x="736" y="160"/>
                </a:lnTo>
                <a:lnTo>
                  <a:pt x="736" y="160"/>
                </a:lnTo>
                <a:lnTo>
                  <a:pt x="734" y="160"/>
                </a:lnTo>
                <a:lnTo>
                  <a:pt x="734" y="160"/>
                </a:lnTo>
                <a:lnTo>
                  <a:pt x="734" y="160"/>
                </a:lnTo>
                <a:lnTo>
                  <a:pt x="734" y="160"/>
                </a:lnTo>
                <a:lnTo>
                  <a:pt x="734" y="160"/>
                </a:lnTo>
                <a:lnTo>
                  <a:pt x="734" y="160"/>
                </a:lnTo>
                <a:lnTo>
                  <a:pt x="734" y="160"/>
                </a:lnTo>
                <a:lnTo>
                  <a:pt x="734" y="160"/>
                </a:lnTo>
                <a:lnTo>
                  <a:pt x="734" y="160"/>
                </a:lnTo>
                <a:lnTo>
                  <a:pt x="732" y="160"/>
                </a:lnTo>
                <a:lnTo>
                  <a:pt x="732" y="160"/>
                </a:lnTo>
                <a:lnTo>
                  <a:pt x="732" y="160"/>
                </a:lnTo>
                <a:lnTo>
                  <a:pt x="732" y="160"/>
                </a:lnTo>
                <a:lnTo>
                  <a:pt x="732" y="160"/>
                </a:lnTo>
                <a:lnTo>
                  <a:pt x="732" y="160"/>
                </a:lnTo>
                <a:lnTo>
                  <a:pt x="732" y="160"/>
                </a:lnTo>
                <a:lnTo>
                  <a:pt x="732" y="160"/>
                </a:lnTo>
                <a:lnTo>
                  <a:pt x="732" y="160"/>
                </a:lnTo>
                <a:lnTo>
                  <a:pt x="732"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60"/>
                </a:lnTo>
                <a:lnTo>
                  <a:pt x="730" y="158"/>
                </a:lnTo>
                <a:lnTo>
                  <a:pt x="730" y="158"/>
                </a:lnTo>
                <a:lnTo>
                  <a:pt x="730" y="158"/>
                </a:lnTo>
                <a:lnTo>
                  <a:pt x="730" y="158"/>
                </a:lnTo>
                <a:lnTo>
                  <a:pt x="730" y="158"/>
                </a:lnTo>
                <a:lnTo>
                  <a:pt x="730" y="158"/>
                </a:lnTo>
                <a:lnTo>
                  <a:pt x="732" y="158"/>
                </a:lnTo>
                <a:lnTo>
                  <a:pt x="732" y="158"/>
                </a:lnTo>
                <a:lnTo>
                  <a:pt x="732" y="158"/>
                </a:lnTo>
                <a:lnTo>
                  <a:pt x="732" y="158"/>
                </a:lnTo>
                <a:lnTo>
                  <a:pt x="732" y="158"/>
                </a:lnTo>
                <a:lnTo>
                  <a:pt x="732" y="158"/>
                </a:lnTo>
                <a:lnTo>
                  <a:pt x="732" y="158"/>
                </a:lnTo>
                <a:lnTo>
                  <a:pt x="732" y="158"/>
                </a:lnTo>
                <a:lnTo>
                  <a:pt x="732" y="158"/>
                </a:lnTo>
                <a:lnTo>
                  <a:pt x="732" y="158"/>
                </a:lnTo>
                <a:lnTo>
                  <a:pt x="732" y="158"/>
                </a:lnTo>
                <a:lnTo>
                  <a:pt x="732" y="158"/>
                </a:lnTo>
                <a:lnTo>
                  <a:pt x="734" y="158"/>
                </a:lnTo>
                <a:lnTo>
                  <a:pt x="734" y="158"/>
                </a:lnTo>
                <a:close/>
                <a:moveTo>
                  <a:pt x="936" y="186"/>
                </a:moveTo>
                <a:lnTo>
                  <a:pt x="936" y="186"/>
                </a:lnTo>
                <a:lnTo>
                  <a:pt x="936" y="186"/>
                </a:lnTo>
                <a:lnTo>
                  <a:pt x="936" y="186"/>
                </a:lnTo>
                <a:lnTo>
                  <a:pt x="936" y="186"/>
                </a:lnTo>
                <a:lnTo>
                  <a:pt x="934" y="186"/>
                </a:lnTo>
                <a:lnTo>
                  <a:pt x="934" y="186"/>
                </a:lnTo>
                <a:lnTo>
                  <a:pt x="934" y="186"/>
                </a:lnTo>
                <a:lnTo>
                  <a:pt x="934" y="186"/>
                </a:lnTo>
                <a:lnTo>
                  <a:pt x="934" y="186"/>
                </a:lnTo>
                <a:lnTo>
                  <a:pt x="934" y="184"/>
                </a:lnTo>
                <a:lnTo>
                  <a:pt x="936" y="184"/>
                </a:lnTo>
                <a:lnTo>
                  <a:pt x="938" y="184"/>
                </a:lnTo>
                <a:lnTo>
                  <a:pt x="936" y="186"/>
                </a:lnTo>
                <a:lnTo>
                  <a:pt x="936" y="186"/>
                </a:lnTo>
                <a:lnTo>
                  <a:pt x="936" y="186"/>
                </a:lnTo>
                <a:lnTo>
                  <a:pt x="936" y="186"/>
                </a:lnTo>
                <a:close/>
                <a:moveTo>
                  <a:pt x="718" y="188"/>
                </a:moveTo>
                <a:lnTo>
                  <a:pt x="718" y="188"/>
                </a:lnTo>
                <a:lnTo>
                  <a:pt x="718" y="188"/>
                </a:lnTo>
                <a:lnTo>
                  <a:pt x="718" y="188"/>
                </a:lnTo>
                <a:lnTo>
                  <a:pt x="718" y="190"/>
                </a:lnTo>
                <a:lnTo>
                  <a:pt x="716" y="190"/>
                </a:lnTo>
                <a:lnTo>
                  <a:pt x="716" y="190"/>
                </a:lnTo>
                <a:lnTo>
                  <a:pt x="714" y="192"/>
                </a:lnTo>
                <a:lnTo>
                  <a:pt x="714" y="192"/>
                </a:lnTo>
                <a:lnTo>
                  <a:pt x="714" y="192"/>
                </a:lnTo>
                <a:lnTo>
                  <a:pt x="712" y="192"/>
                </a:lnTo>
                <a:lnTo>
                  <a:pt x="712" y="192"/>
                </a:lnTo>
                <a:lnTo>
                  <a:pt x="712" y="192"/>
                </a:lnTo>
                <a:lnTo>
                  <a:pt x="712" y="192"/>
                </a:lnTo>
                <a:lnTo>
                  <a:pt x="710" y="192"/>
                </a:lnTo>
                <a:lnTo>
                  <a:pt x="710" y="192"/>
                </a:lnTo>
                <a:lnTo>
                  <a:pt x="710" y="190"/>
                </a:lnTo>
                <a:lnTo>
                  <a:pt x="710" y="190"/>
                </a:lnTo>
                <a:lnTo>
                  <a:pt x="710" y="190"/>
                </a:lnTo>
                <a:lnTo>
                  <a:pt x="710" y="190"/>
                </a:lnTo>
                <a:lnTo>
                  <a:pt x="712" y="190"/>
                </a:lnTo>
                <a:lnTo>
                  <a:pt x="712" y="190"/>
                </a:lnTo>
                <a:lnTo>
                  <a:pt x="712" y="190"/>
                </a:lnTo>
                <a:lnTo>
                  <a:pt x="712" y="190"/>
                </a:lnTo>
                <a:lnTo>
                  <a:pt x="712" y="190"/>
                </a:lnTo>
                <a:lnTo>
                  <a:pt x="712" y="188"/>
                </a:lnTo>
                <a:lnTo>
                  <a:pt x="712" y="188"/>
                </a:lnTo>
                <a:lnTo>
                  <a:pt x="714" y="188"/>
                </a:lnTo>
                <a:lnTo>
                  <a:pt x="714" y="188"/>
                </a:lnTo>
                <a:lnTo>
                  <a:pt x="714" y="188"/>
                </a:lnTo>
                <a:lnTo>
                  <a:pt x="714" y="188"/>
                </a:lnTo>
                <a:lnTo>
                  <a:pt x="712" y="188"/>
                </a:lnTo>
                <a:lnTo>
                  <a:pt x="712" y="188"/>
                </a:lnTo>
                <a:lnTo>
                  <a:pt x="712" y="188"/>
                </a:lnTo>
                <a:lnTo>
                  <a:pt x="712" y="188"/>
                </a:lnTo>
                <a:lnTo>
                  <a:pt x="712" y="188"/>
                </a:lnTo>
                <a:lnTo>
                  <a:pt x="712" y="188"/>
                </a:lnTo>
                <a:lnTo>
                  <a:pt x="712" y="186"/>
                </a:lnTo>
                <a:lnTo>
                  <a:pt x="714" y="186"/>
                </a:lnTo>
                <a:lnTo>
                  <a:pt x="718" y="184"/>
                </a:lnTo>
                <a:lnTo>
                  <a:pt x="718" y="184"/>
                </a:lnTo>
                <a:lnTo>
                  <a:pt x="718" y="184"/>
                </a:lnTo>
                <a:lnTo>
                  <a:pt x="718" y="184"/>
                </a:lnTo>
                <a:lnTo>
                  <a:pt x="718" y="184"/>
                </a:lnTo>
                <a:lnTo>
                  <a:pt x="718" y="184"/>
                </a:lnTo>
                <a:lnTo>
                  <a:pt x="720" y="184"/>
                </a:lnTo>
                <a:lnTo>
                  <a:pt x="720" y="184"/>
                </a:lnTo>
                <a:lnTo>
                  <a:pt x="720" y="186"/>
                </a:lnTo>
                <a:lnTo>
                  <a:pt x="720" y="186"/>
                </a:lnTo>
                <a:lnTo>
                  <a:pt x="720" y="186"/>
                </a:lnTo>
                <a:lnTo>
                  <a:pt x="720" y="186"/>
                </a:lnTo>
                <a:lnTo>
                  <a:pt x="718" y="188"/>
                </a:lnTo>
                <a:lnTo>
                  <a:pt x="718" y="188"/>
                </a:lnTo>
                <a:close/>
                <a:moveTo>
                  <a:pt x="448" y="186"/>
                </a:moveTo>
                <a:lnTo>
                  <a:pt x="448" y="186"/>
                </a:lnTo>
                <a:lnTo>
                  <a:pt x="448" y="186"/>
                </a:lnTo>
                <a:lnTo>
                  <a:pt x="446" y="186"/>
                </a:lnTo>
                <a:lnTo>
                  <a:pt x="446" y="186"/>
                </a:lnTo>
                <a:lnTo>
                  <a:pt x="448" y="184"/>
                </a:lnTo>
                <a:lnTo>
                  <a:pt x="448" y="184"/>
                </a:lnTo>
                <a:lnTo>
                  <a:pt x="448" y="184"/>
                </a:lnTo>
                <a:lnTo>
                  <a:pt x="448" y="184"/>
                </a:lnTo>
                <a:lnTo>
                  <a:pt x="450" y="184"/>
                </a:lnTo>
                <a:lnTo>
                  <a:pt x="450" y="184"/>
                </a:lnTo>
                <a:lnTo>
                  <a:pt x="450" y="184"/>
                </a:lnTo>
                <a:lnTo>
                  <a:pt x="450" y="184"/>
                </a:lnTo>
                <a:lnTo>
                  <a:pt x="450" y="184"/>
                </a:lnTo>
                <a:lnTo>
                  <a:pt x="450" y="184"/>
                </a:lnTo>
                <a:lnTo>
                  <a:pt x="450" y="184"/>
                </a:lnTo>
                <a:lnTo>
                  <a:pt x="448" y="184"/>
                </a:lnTo>
                <a:lnTo>
                  <a:pt x="448" y="184"/>
                </a:lnTo>
                <a:lnTo>
                  <a:pt x="448" y="186"/>
                </a:lnTo>
                <a:lnTo>
                  <a:pt x="448" y="186"/>
                </a:lnTo>
                <a:lnTo>
                  <a:pt x="448" y="186"/>
                </a:lnTo>
                <a:lnTo>
                  <a:pt x="448" y="186"/>
                </a:lnTo>
                <a:lnTo>
                  <a:pt x="448" y="186"/>
                </a:lnTo>
                <a:close/>
                <a:moveTo>
                  <a:pt x="64" y="468"/>
                </a:moveTo>
                <a:lnTo>
                  <a:pt x="64" y="468"/>
                </a:lnTo>
                <a:lnTo>
                  <a:pt x="64" y="468"/>
                </a:lnTo>
                <a:lnTo>
                  <a:pt x="64" y="468"/>
                </a:lnTo>
                <a:lnTo>
                  <a:pt x="64" y="468"/>
                </a:lnTo>
                <a:lnTo>
                  <a:pt x="64" y="468"/>
                </a:lnTo>
                <a:lnTo>
                  <a:pt x="66" y="468"/>
                </a:lnTo>
                <a:lnTo>
                  <a:pt x="66" y="466"/>
                </a:lnTo>
                <a:lnTo>
                  <a:pt x="68" y="466"/>
                </a:lnTo>
                <a:lnTo>
                  <a:pt x="68" y="466"/>
                </a:lnTo>
                <a:lnTo>
                  <a:pt x="68" y="466"/>
                </a:lnTo>
                <a:lnTo>
                  <a:pt x="68" y="468"/>
                </a:lnTo>
                <a:lnTo>
                  <a:pt x="66" y="468"/>
                </a:lnTo>
                <a:lnTo>
                  <a:pt x="66" y="468"/>
                </a:lnTo>
                <a:lnTo>
                  <a:pt x="66" y="468"/>
                </a:lnTo>
                <a:lnTo>
                  <a:pt x="66" y="468"/>
                </a:lnTo>
                <a:lnTo>
                  <a:pt x="66" y="468"/>
                </a:lnTo>
                <a:lnTo>
                  <a:pt x="66" y="468"/>
                </a:lnTo>
                <a:lnTo>
                  <a:pt x="66" y="468"/>
                </a:lnTo>
                <a:lnTo>
                  <a:pt x="64" y="468"/>
                </a:lnTo>
                <a:close/>
                <a:moveTo>
                  <a:pt x="960" y="468"/>
                </a:moveTo>
                <a:lnTo>
                  <a:pt x="958" y="470"/>
                </a:lnTo>
                <a:lnTo>
                  <a:pt x="956" y="470"/>
                </a:lnTo>
                <a:lnTo>
                  <a:pt x="956" y="470"/>
                </a:lnTo>
                <a:lnTo>
                  <a:pt x="956" y="470"/>
                </a:lnTo>
                <a:lnTo>
                  <a:pt x="958" y="468"/>
                </a:lnTo>
                <a:lnTo>
                  <a:pt x="958" y="468"/>
                </a:lnTo>
                <a:lnTo>
                  <a:pt x="958" y="468"/>
                </a:lnTo>
                <a:lnTo>
                  <a:pt x="960" y="468"/>
                </a:lnTo>
                <a:lnTo>
                  <a:pt x="960" y="468"/>
                </a:lnTo>
                <a:lnTo>
                  <a:pt x="960" y="468"/>
                </a:lnTo>
                <a:lnTo>
                  <a:pt x="960" y="468"/>
                </a:lnTo>
                <a:lnTo>
                  <a:pt x="960" y="468"/>
                </a:lnTo>
                <a:lnTo>
                  <a:pt x="960" y="468"/>
                </a:lnTo>
                <a:lnTo>
                  <a:pt x="960" y="468"/>
                </a:lnTo>
                <a:close/>
                <a:moveTo>
                  <a:pt x="954" y="470"/>
                </a:moveTo>
                <a:lnTo>
                  <a:pt x="950" y="472"/>
                </a:lnTo>
                <a:lnTo>
                  <a:pt x="950" y="472"/>
                </a:lnTo>
                <a:lnTo>
                  <a:pt x="950" y="472"/>
                </a:lnTo>
                <a:lnTo>
                  <a:pt x="950" y="472"/>
                </a:lnTo>
                <a:lnTo>
                  <a:pt x="948" y="472"/>
                </a:lnTo>
                <a:lnTo>
                  <a:pt x="950" y="470"/>
                </a:lnTo>
                <a:lnTo>
                  <a:pt x="950" y="470"/>
                </a:lnTo>
                <a:lnTo>
                  <a:pt x="950" y="470"/>
                </a:lnTo>
                <a:lnTo>
                  <a:pt x="950" y="470"/>
                </a:lnTo>
                <a:lnTo>
                  <a:pt x="950" y="470"/>
                </a:lnTo>
                <a:lnTo>
                  <a:pt x="950" y="470"/>
                </a:lnTo>
                <a:lnTo>
                  <a:pt x="950" y="470"/>
                </a:lnTo>
                <a:lnTo>
                  <a:pt x="952" y="470"/>
                </a:lnTo>
                <a:lnTo>
                  <a:pt x="952" y="470"/>
                </a:lnTo>
                <a:lnTo>
                  <a:pt x="952" y="470"/>
                </a:lnTo>
                <a:lnTo>
                  <a:pt x="954" y="470"/>
                </a:lnTo>
                <a:lnTo>
                  <a:pt x="954" y="468"/>
                </a:lnTo>
                <a:lnTo>
                  <a:pt x="954" y="468"/>
                </a:lnTo>
                <a:lnTo>
                  <a:pt x="954" y="468"/>
                </a:lnTo>
                <a:lnTo>
                  <a:pt x="954" y="470"/>
                </a:lnTo>
                <a:lnTo>
                  <a:pt x="954" y="470"/>
                </a:lnTo>
                <a:lnTo>
                  <a:pt x="954" y="470"/>
                </a:lnTo>
                <a:lnTo>
                  <a:pt x="954" y="470"/>
                </a:lnTo>
                <a:close/>
                <a:moveTo>
                  <a:pt x="622" y="162"/>
                </a:moveTo>
                <a:lnTo>
                  <a:pt x="622" y="162"/>
                </a:lnTo>
                <a:lnTo>
                  <a:pt x="622" y="162"/>
                </a:lnTo>
                <a:lnTo>
                  <a:pt x="622" y="162"/>
                </a:lnTo>
                <a:lnTo>
                  <a:pt x="622" y="162"/>
                </a:lnTo>
                <a:lnTo>
                  <a:pt x="624" y="162"/>
                </a:lnTo>
                <a:lnTo>
                  <a:pt x="624" y="162"/>
                </a:lnTo>
                <a:lnTo>
                  <a:pt x="624" y="162"/>
                </a:lnTo>
                <a:lnTo>
                  <a:pt x="622" y="162"/>
                </a:lnTo>
                <a:lnTo>
                  <a:pt x="622" y="162"/>
                </a:lnTo>
                <a:lnTo>
                  <a:pt x="622" y="162"/>
                </a:lnTo>
                <a:lnTo>
                  <a:pt x="622" y="162"/>
                </a:lnTo>
                <a:lnTo>
                  <a:pt x="622" y="162"/>
                </a:lnTo>
                <a:lnTo>
                  <a:pt x="622" y="162"/>
                </a:lnTo>
                <a:lnTo>
                  <a:pt x="622" y="162"/>
                </a:lnTo>
                <a:lnTo>
                  <a:pt x="622" y="162"/>
                </a:lnTo>
                <a:lnTo>
                  <a:pt x="620" y="162"/>
                </a:lnTo>
                <a:lnTo>
                  <a:pt x="620" y="162"/>
                </a:lnTo>
                <a:lnTo>
                  <a:pt x="620" y="162"/>
                </a:lnTo>
                <a:lnTo>
                  <a:pt x="620" y="162"/>
                </a:lnTo>
                <a:lnTo>
                  <a:pt x="622" y="160"/>
                </a:lnTo>
                <a:lnTo>
                  <a:pt x="622" y="160"/>
                </a:lnTo>
                <a:lnTo>
                  <a:pt x="622" y="160"/>
                </a:lnTo>
                <a:lnTo>
                  <a:pt x="622" y="160"/>
                </a:lnTo>
                <a:lnTo>
                  <a:pt x="622" y="160"/>
                </a:lnTo>
                <a:lnTo>
                  <a:pt x="622" y="160"/>
                </a:lnTo>
                <a:lnTo>
                  <a:pt x="622" y="162"/>
                </a:lnTo>
                <a:lnTo>
                  <a:pt x="622" y="162"/>
                </a:lnTo>
                <a:lnTo>
                  <a:pt x="622" y="162"/>
                </a:lnTo>
                <a:lnTo>
                  <a:pt x="622" y="162"/>
                </a:lnTo>
                <a:lnTo>
                  <a:pt x="622" y="162"/>
                </a:lnTo>
                <a:close/>
                <a:moveTo>
                  <a:pt x="838" y="184"/>
                </a:moveTo>
                <a:lnTo>
                  <a:pt x="838" y="184"/>
                </a:lnTo>
                <a:lnTo>
                  <a:pt x="838" y="184"/>
                </a:lnTo>
                <a:lnTo>
                  <a:pt x="838" y="184"/>
                </a:lnTo>
                <a:lnTo>
                  <a:pt x="840" y="184"/>
                </a:lnTo>
                <a:lnTo>
                  <a:pt x="840" y="184"/>
                </a:lnTo>
                <a:lnTo>
                  <a:pt x="840" y="184"/>
                </a:lnTo>
                <a:lnTo>
                  <a:pt x="842" y="184"/>
                </a:lnTo>
                <a:lnTo>
                  <a:pt x="842" y="184"/>
                </a:lnTo>
                <a:lnTo>
                  <a:pt x="842" y="186"/>
                </a:lnTo>
                <a:lnTo>
                  <a:pt x="842" y="186"/>
                </a:lnTo>
                <a:lnTo>
                  <a:pt x="842" y="186"/>
                </a:lnTo>
                <a:lnTo>
                  <a:pt x="842" y="186"/>
                </a:lnTo>
                <a:lnTo>
                  <a:pt x="840" y="188"/>
                </a:lnTo>
                <a:lnTo>
                  <a:pt x="840" y="188"/>
                </a:lnTo>
                <a:lnTo>
                  <a:pt x="840" y="188"/>
                </a:lnTo>
                <a:lnTo>
                  <a:pt x="838" y="190"/>
                </a:lnTo>
                <a:lnTo>
                  <a:pt x="838" y="190"/>
                </a:lnTo>
                <a:lnTo>
                  <a:pt x="838" y="192"/>
                </a:lnTo>
                <a:lnTo>
                  <a:pt x="838" y="194"/>
                </a:lnTo>
                <a:lnTo>
                  <a:pt x="836" y="194"/>
                </a:lnTo>
                <a:lnTo>
                  <a:pt x="834" y="196"/>
                </a:lnTo>
                <a:lnTo>
                  <a:pt x="834" y="196"/>
                </a:lnTo>
                <a:lnTo>
                  <a:pt x="834" y="196"/>
                </a:lnTo>
                <a:lnTo>
                  <a:pt x="830" y="198"/>
                </a:lnTo>
                <a:lnTo>
                  <a:pt x="828" y="198"/>
                </a:lnTo>
                <a:lnTo>
                  <a:pt x="828" y="198"/>
                </a:lnTo>
                <a:lnTo>
                  <a:pt x="826" y="198"/>
                </a:lnTo>
                <a:lnTo>
                  <a:pt x="824" y="200"/>
                </a:lnTo>
                <a:lnTo>
                  <a:pt x="822" y="198"/>
                </a:lnTo>
                <a:lnTo>
                  <a:pt x="820" y="198"/>
                </a:lnTo>
                <a:lnTo>
                  <a:pt x="820" y="198"/>
                </a:lnTo>
                <a:lnTo>
                  <a:pt x="818" y="200"/>
                </a:lnTo>
                <a:lnTo>
                  <a:pt x="816" y="200"/>
                </a:lnTo>
                <a:lnTo>
                  <a:pt x="816" y="200"/>
                </a:lnTo>
                <a:lnTo>
                  <a:pt x="812" y="200"/>
                </a:lnTo>
                <a:lnTo>
                  <a:pt x="812" y="198"/>
                </a:lnTo>
                <a:lnTo>
                  <a:pt x="812" y="198"/>
                </a:lnTo>
                <a:lnTo>
                  <a:pt x="812" y="198"/>
                </a:lnTo>
                <a:lnTo>
                  <a:pt x="812" y="198"/>
                </a:lnTo>
                <a:lnTo>
                  <a:pt x="812" y="196"/>
                </a:lnTo>
                <a:lnTo>
                  <a:pt x="812" y="196"/>
                </a:lnTo>
                <a:lnTo>
                  <a:pt x="812" y="194"/>
                </a:lnTo>
                <a:lnTo>
                  <a:pt x="812" y="194"/>
                </a:lnTo>
                <a:lnTo>
                  <a:pt x="812" y="194"/>
                </a:lnTo>
                <a:lnTo>
                  <a:pt x="812" y="192"/>
                </a:lnTo>
                <a:lnTo>
                  <a:pt x="814" y="192"/>
                </a:lnTo>
                <a:lnTo>
                  <a:pt x="814" y="190"/>
                </a:lnTo>
                <a:lnTo>
                  <a:pt x="816" y="190"/>
                </a:lnTo>
                <a:lnTo>
                  <a:pt x="816" y="190"/>
                </a:lnTo>
                <a:lnTo>
                  <a:pt x="816" y="190"/>
                </a:lnTo>
                <a:lnTo>
                  <a:pt x="822" y="186"/>
                </a:lnTo>
                <a:lnTo>
                  <a:pt x="824" y="184"/>
                </a:lnTo>
                <a:lnTo>
                  <a:pt x="824" y="184"/>
                </a:lnTo>
                <a:lnTo>
                  <a:pt x="826" y="184"/>
                </a:lnTo>
                <a:lnTo>
                  <a:pt x="826" y="184"/>
                </a:lnTo>
                <a:lnTo>
                  <a:pt x="826" y="184"/>
                </a:lnTo>
                <a:lnTo>
                  <a:pt x="830" y="184"/>
                </a:lnTo>
                <a:lnTo>
                  <a:pt x="830" y="184"/>
                </a:lnTo>
                <a:lnTo>
                  <a:pt x="830" y="184"/>
                </a:lnTo>
                <a:lnTo>
                  <a:pt x="832" y="184"/>
                </a:lnTo>
                <a:lnTo>
                  <a:pt x="832" y="184"/>
                </a:lnTo>
                <a:lnTo>
                  <a:pt x="832" y="184"/>
                </a:lnTo>
                <a:lnTo>
                  <a:pt x="832" y="184"/>
                </a:lnTo>
                <a:lnTo>
                  <a:pt x="834" y="184"/>
                </a:lnTo>
                <a:lnTo>
                  <a:pt x="834" y="184"/>
                </a:lnTo>
                <a:lnTo>
                  <a:pt x="834" y="184"/>
                </a:lnTo>
                <a:lnTo>
                  <a:pt x="834" y="184"/>
                </a:lnTo>
                <a:lnTo>
                  <a:pt x="836" y="184"/>
                </a:lnTo>
                <a:lnTo>
                  <a:pt x="836" y="184"/>
                </a:lnTo>
                <a:lnTo>
                  <a:pt x="836" y="184"/>
                </a:lnTo>
                <a:lnTo>
                  <a:pt x="836" y="184"/>
                </a:lnTo>
                <a:lnTo>
                  <a:pt x="836" y="184"/>
                </a:lnTo>
                <a:lnTo>
                  <a:pt x="838" y="184"/>
                </a:lnTo>
                <a:lnTo>
                  <a:pt x="838" y="184"/>
                </a:lnTo>
                <a:lnTo>
                  <a:pt x="838" y="184"/>
                </a:lnTo>
                <a:close/>
                <a:moveTo>
                  <a:pt x="800" y="186"/>
                </a:moveTo>
                <a:lnTo>
                  <a:pt x="798" y="186"/>
                </a:lnTo>
                <a:lnTo>
                  <a:pt x="798" y="186"/>
                </a:lnTo>
                <a:lnTo>
                  <a:pt x="798" y="186"/>
                </a:lnTo>
                <a:lnTo>
                  <a:pt x="798" y="186"/>
                </a:lnTo>
                <a:lnTo>
                  <a:pt x="798" y="186"/>
                </a:lnTo>
                <a:lnTo>
                  <a:pt x="798" y="186"/>
                </a:lnTo>
                <a:lnTo>
                  <a:pt x="798" y="184"/>
                </a:lnTo>
                <a:lnTo>
                  <a:pt x="798" y="184"/>
                </a:lnTo>
                <a:lnTo>
                  <a:pt x="800" y="184"/>
                </a:lnTo>
                <a:lnTo>
                  <a:pt x="800" y="184"/>
                </a:lnTo>
                <a:lnTo>
                  <a:pt x="800" y="184"/>
                </a:lnTo>
                <a:lnTo>
                  <a:pt x="800" y="184"/>
                </a:lnTo>
                <a:lnTo>
                  <a:pt x="802" y="184"/>
                </a:lnTo>
                <a:lnTo>
                  <a:pt x="802" y="184"/>
                </a:lnTo>
                <a:lnTo>
                  <a:pt x="802" y="184"/>
                </a:lnTo>
                <a:lnTo>
                  <a:pt x="802" y="184"/>
                </a:lnTo>
                <a:lnTo>
                  <a:pt x="802" y="184"/>
                </a:lnTo>
                <a:lnTo>
                  <a:pt x="802" y="184"/>
                </a:lnTo>
                <a:lnTo>
                  <a:pt x="800" y="186"/>
                </a:lnTo>
                <a:close/>
                <a:moveTo>
                  <a:pt x="72" y="472"/>
                </a:moveTo>
                <a:lnTo>
                  <a:pt x="72" y="472"/>
                </a:lnTo>
                <a:lnTo>
                  <a:pt x="72" y="472"/>
                </a:lnTo>
                <a:lnTo>
                  <a:pt x="72" y="472"/>
                </a:lnTo>
                <a:lnTo>
                  <a:pt x="72" y="472"/>
                </a:lnTo>
                <a:lnTo>
                  <a:pt x="72" y="472"/>
                </a:lnTo>
                <a:lnTo>
                  <a:pt x="72" y="470"/>
                </a:lnTo>
                <a:lnTo>
                  <a:pt x="72" y="470"/>
                </a:lnTo>
                <a:lnTo>
                  <a:pt x="74" y="470"/>
                </a:lnTo>
                <a:lnTo>
                  <a:pt x="74" y="470"/>
                </a:lnTo>
                <a:lnTo>
                  <a:pt x="74" y="470"/>
                </a:lnTo>
                <a:lnTo>
                  <a:pt x="74" y="472"/>
                </a:lnTo>
                <a:lnTo>
                  <a:pt x="74" y="472"/>
                </a:lnTo>
                <a:lnTo>
                  <a:pt x="74" y="472"/>
                </a:lnTo>
                <a:lnTo>
                  <a:pt x="74" y="472"/>
                </a:lnTo>
                <a:lnTo>
                  <a:pt x="74" y="472"/>
                </a:lnTo>
                <a:lnTo>
                  <a:pt x="74" y="472"/>
                </a:lnTo>
                <a:lnTo>
                  <a:pt x="72" y="472"/>
                </a:lnTo>
                <a:close/>
                <a:moveTo>
                  <a:pt x="620" y="164"/>
                </a:moveTo>
                <a:lnTo>
                  <a:pt x="620" y="164"/>
                </a:lnTo>
                <a:lnTo>
                  <a:pt x="618" y="164"/>
                </a:lnTo>
                <a:lnTo>
                  <a:pt x="618" y="164"/>
                </a:lnTo>
                <a:lnTo>
                  <a:pt x="618" y="164"/>
                </a:lnTo>
                <a:lnTo>
                  <a:pt x="618" y="166"/>
                </a:lnTo>
                <a:lnTo>
                  <a:pt x="620" y="166"/>
                </a:lnTo>
                <a:lnTo>
                  <a:pt x="620" y="164"/>
                </a:lnTo>
                <a:lnTo>
                  <a:pt x="620" y="164"/>
                </a:lnTo>
                <a:lnTo>
                  <a:pt x="620" y="164"/>
                </a:lnTo>
                <a:lnTo>
                  <a:pt x="620" y="164"/>
                </a:lnTo>
                <a:lnTo>
                  <a:pt x="620" y="164"/>
                </a:lnTo>
                <a:lnTo>
                  <a:pt x="622" y="166"/>
                </a:lnTo>
                <a:lnTo>
                  <a:pt x="622" y="166"/>
                </a:lnTo>
                <a:lnTo>
                  <a:pt x="622" y="166"/>
                </a:lnTo>
                <a:lnTo>
                  <a:pt x="622" y="166"/>
                </a:lnTo>
                <a:lnTo>
                  <a:pt x="622" y="168"/>
                </a:lnTo>
                <a:lnTo>
                  <a:pt x="624" y="168"/>
                </a:lnTo>
                <a:lnTo>
                  <a:pt x="626" y="168"/>
                </a:lnTo>
                <a:lnTo>
                  <a:pt x="626" y="170"/>
                </a:lnTo>
                <a:lnTo>
                  <a:pt x="626" y="170"/>
                </a:lnTo>
                <a:lnTo>
                  <a:pt x="628" y="170"/>
                </a:lnTo>
                <a:lnTo>
                  <a:pt x="628" y="170"/>
                </a:lnTo>
                <a:lnTo>
                  <a:pt x="626" y="170"/>
                </a:lnTo>
                <a:lnTo>
                  <a:pt x="626" y="172"/>
                </a:lnTo>
                <a:lnTo>
                  <a:pt x="626" y="172"/>
                </a:lnTo>
                <a:lnTo>
                  <a:pt x="624" y="174"/>
                </a:lnTo>
                <a:lnTo>
                  <a:pt x="624" y="174"/>
                </a:lnTo>
                <a:lnTo>
                  <a:pt x="624" y="174"/>
                </a:lnTo>
                <a:lnTo>
                  <a:pt x="624" y="174"/>
                </a:lnTo>
                <a:lnTo>
                  <a:pt x="626" y="174"/>
                </a:lnTo>
                <a:lnTo>
                  <a:pt x="626" y="172"/>
                </a:lnTo>
                <a:lnTo>
                  <a:pt x="626" y="172"/>
                </a:lnTo>
                <a:lnTo>
                  <a:pt x="628" y="170"/>
                </a:lnTo>
                <a:lnTo>
                  <a:pt x="628" y="172"/>
                </a:lnTo>
                <a:lnTo>
                  <a:pt x="628" y="172"/>
                </a:lnTo>
                <a:lnTo>
                  <a:pt x="628" y="174"/>
                </a:lnTo>
                <a:lnTo>
                  <a:pt x="628" y="174"/>
                </a:lnTo>
                <a:lnTo>
                  <a:pt x="626" y="174"/>
                </a:lnTo>
                <a:lnTo>
                  <a:pt x="626" y="174"/>
                </a:lnTo>
                <a:lnTo>
                  <a:pt x="626" y="176"/>
                </a:lnTo>
                <a:lnTo>
                  <a:pt x="626" y="176"/>
                </a:lnTo>
                <a:lnTo>
                  <a:pt x="628" y="176"/>
                </a:lnTo>
                <a:lnTo>
                  <a:pt x="628" y="176"/>
                </a:lnTo>
                <a:lnTo>
                  <a:pt x="628" y="176"/>
                </a:lnTo>
                <a:lnTo>
                  <a:pt x="628" y="176"/>
                </a:lnTo>
                <a:lnTo>
                  <a:pt x="628" y="176"/>
                </a:lnTo>
                <a:lnTo>
                  <a:pt x="628" y="176"/>
                </a:lnTo>
                <a:lnTo>
                  <a:pt x="628" y="176"/>
                </a:lnTo>
                <a:lnTo>
                  <a:pt x="630" y="176"/>
                </a:lnTo>
                <a:lnTo>
                  <a:pt x="630" y="176"/>
                </a:lnTo>
                <a:lnTo>
                  <a:pt x="630" y="176"/>
                </a:lnTo>
                <a:lnTo>
                  <a:pt x="630" y="176"/>
                </a:lnTo>
                <a:lnTo>
                  <a:pt x="632" y="176"/>
                </a:lnTo>
                <a:lnTo>
                  <a:pt x="632" y="176"/>
                </a:lnTo>
                <a:lnTo>
                  <a:pt x="632" y="176"/>
                </a:lnTo>
                <a:lnTo>
                  <a:pt x="632" y="176"/>
                </a:lnTo>
                <a:lnTo>
                  <a:pt x="632" y="176"/>
                </a:lnTo>
                <a:lnTo>
                  <a:pt x="632" y="178"/>
                </a:lnTo>
                <a:lnTo>
                  <a:pt x="628" y="178"/>
                </a:lnTo>
                <a:lnTo>
                  <a:pt x="628" y="178"/>
                </a:lnTo>
                <a:lnTo>
                  <a:pt x="628" y="178"/>
                </a:lnTo>
                <a:lnTo>
                  <a:pt x="628" y="178"/>
                </a:lnTo>
                <a:lnTo>
                  <a:pt x="628" y="178"/>
                </a:lnTo>
                <a:lnTo>
                  <a:pt x="624" y="178"/>
                </a:lnTo>
                <a:lnTo>
                  <a:pt x="624" y="178"/>
                </a:lnTo>
                <a:lnTo>
                  <a:pt x="624" y="180"/>
                </a:lnTo>
                <a:lnTo>
                  <a:pt x="622" y="180"/>
                </a:lnTo>
                <a:lnTo>
                  <a:pt x="620" y="180"/>
                </a:lnTo>
                <a:lnTo>
                  <a:pt x="618" y="182"/>
                </a:lnTo>
                <a:lnTo>
                  <a:pt x="616" y="182"/>
                </a:lnTo>
                <a:lnTo>
                  <a:pt x="614" y="182"/>
                </a:lnTo>
                <a:lnTo>
                  <a:pt x="614" y="182"/>
                </a:lnTo>
                <a:lnTo>
                  <a:pt x="612" y="182"/>
                </a:lnTo>
                <a:lnTo>
                  <a:pt x="612" y="182"/>
                </a:lnTo>
                <a:lnTo>
                  <a:pt x="610" y="180"/>
                </a:lnTo>
                <a:lnTo>
                  <a:pt x="608" y="180"/>
                </a:lnTo>
                <a:lnTo>
                  <a:pt x="608" y="180"/>
                </a:lnTo>
                <a:lnTo>
                  <a:pt x="608" y="182"/>
                </a:lnTo>
                <a:lnTo>
                  <a:pt x="608" y="182"/>
                </a:lnTo>
                <a:lnTo>
                  <a:pt x="604" y="180"/>
                </a:lnTo>
                <a:lnTo>
                  <a:pt x="604" y="180"/>
                </a:lnTo>
                <a:lnTo>
                  <a:pt x="604" y="180"/>
                </a:lnTo>
                <a:lnTo>
                  <a:pt x="604" y="180"/>
                </a:lnTo>
                <a:lnTo>
                  <a:pt x="604" y="180"/>
                </a:lnTo>
                <a:lnTo>
                  <a:pt x="602" y="180"/>
                </a:lnTo>
                <a:lnTo>
                  <a:pt x="602" y="178"/>
                </a:lnTo>
                <a:lnTo>
                  <a:pt x="600" y="178"/>
                </a:lnTo>
                <a:lnTo>
                  <a:pt x="600" y="178"/>
                </a:lnTo>
                <a:lnTo>
                  <a:pt x="600" y="178"/>
                </a:lnTo>
                <a:lnTo>
                  <a:pt x="600" y="178"/>
                </a:lnTo>
                <a:lnTo>
                  <a:pt x="600" y="178"/>
                </a:lnTo>
                <a:lnTo>
                  <a:pt x="598" y="178"/>
                </a:lnTo>
                <a:lnTo>
                  <a:pt x="598" y="178"/>
                </a:lnTo>
                <a:lnTo>
                  <a:pt x="598" y="178"/>
                </a:lnTo>
                <a:lnTo>
                  <a:pt x="600" y="178"/>
                </a:lnTo>
                <a:lnTo>
                  <a:pt x="600" y="176"/>
                </a:lnTo>
                <a:lnTo>
                  <a:pt x="600" y="176"/>
                </a:lnTo>
                <a:lnTo>
                  <a:pt x="598" y="176"/>
                </a:lnTo>
                <a:lnTo>
                  <a:pt x="598" y="176"/>
                </a:lnTo>
                <a:lnTo>
                  <a:pt x="598" y="176"/>
                </a:lnTo>
                <a:lnTo>
                  <a:pt x="598" y="178"/>
                </a:lnTo>
                <a:lnTo>
                  <a:pt x="598" y="178"/>
                </a:lnTo>
                <a:lnTo>
                  <a:pt x="596" y="178"/>
                </a:lnTo>
                <a:lnTo>
                  <a:pt x="596" y="178"/>
                </a:lnTo>
                <a:lnTo>
                  <a:pt x="596" y="178"/>
                </a:lnTo>
                <a:lnTo>
                  <a:pt x="594" y="178"/>
                </a:lnTo>
                <a:lnTo>
                  <a:pt x="594" y="176"/>
                </a:lnTo>
                <a:lnTo>
                  <a:pt x="594" y="176"/>
                </a:lnTo>
                <a:lnTo>
                  <a:pt x="594" y="176"/>
                </a:lnTo>
                <a:lnTo>
                  <a:pt x="594" y="176"/>
                </a:lnTo>
                <a:lnTo>
                  <a:pt x="594" y="176"/>
                </a:lnTo>
                <a:lnTo>
                  <a:pt x="594" y="174"/>
                </a:lnTo>
                <a:lnTo>
                  <a:pt x="594" y="174"/>
                </a:lnTo>
                <a:lnTo>
                  <a:pt x="592" y="176"/>
                </a:lnTo>
                <a:lnTo>
                  <a:pt x="592" y="176"/>
                </a:lnTo>
                <a:lnTo>
                  <a:pt x="592" y="176"/>
                </a:lnTo>
                <a:lnTo>
                  <a:pt x="592" y="176"/>
                </a:lnTo>
                <a:lnTo>
                  <a:pt x="590" y="176"/>
                </a:lnTo>
                <a:lnTo>
                  <a:pt x="590" y="176"/>
                </a:lnTo>
                <a:lnTo>
                  <a:pt x="590" y="176"/>
                </a:lnTo>
                <a:lnTo>
                  <a:pt x="590" y="176"/>
                </a:lnTo>
                <a:lnTo>
                  <a:pt x="590" y="176"/>
                </a:lnTo>
                <a:lnTo>
                  <a:pt x="588" y="176"/>
                </a:lnTo>
                <a:lnTo>
                  <a:pt x="588" y="176"/>
                </a:lnTo>
                <a:lnTo>
                  <a:pt x="588" y="176"/>
                </a:lnTo>
                <a:lnTo>
                  <a:pt x="588" y="176"/>
                </a:lnTo>
                <a:lnTo>
                  <a:pt x="588" y="176"/>
                </a:lnTo>
                <a:lnTo>
                  <a:pt x="588" y="174"/>
                </a:lnTo>
                <a:lnTo>
                  <a:pt x="588" y="174"/>
                </a:lnTo>
                <a:lnTo>
                  <a:pt x="588" y="174"/>
                </a:lnTo>
                <a:lnTo>
                  <a:pt x="588" y="174"/>
                </a:lnTo>
                <a:lnTo>
                  <a:pt x="590" y="172"/>
                </a:lnTo>
                <a:lnTo>
                  <a:pt x="590" y="172"/>
                </a:lnTo>
                <a:lnTo>
                  <a:pt x="592" y="172"/>
                </a:lnTo>
                <a:lnTo>
                  <a:pt x="594" y="172"/>
                </a:lnTo>
                <a:lnTo>
                  <a:pt x="594" y="172"/>
                </a:lnTo>
                <a:lnTo>
                  <a:pt x="596" y="172"/>
                </a:lnTo>
                <a:lnTo>
                  <a:pt x="596" y="172"/>
                </a:lnTo>
                <a:lnTo>
                  <a:pt x="598" y="172"/>
                </a:lnTo>
                <a:lnTo>
                  <a:pt x="598" y="172"/>
                </a:lnTo>
                <a:lnTo>
                  <a:pt x="600" y="172"/>
                </a:lnTo>
                <a:lnTo>
                  <a:pt x="600" y="172"/>
                </a:lnTo>
                <a:lnTo>
                  <a:pt x="602" y="170"/>
                </a:lnTo>
                <a:lnTo>
                  <a:pt x="602" y="170"/>
                </a:lnTo>
                <a:lnTo>
                  <a:pt x="604" y="170"/>
                </a:lnTo>
                <a:lnTo>
                  <a:pt x="604" y="170"/>
                </a:lnTo>
                <a:lnTo>
                  <a:pt x="604" y="170"/>
                </a:lnTo>
                <a:lnTo>
                  <a:pt x="604" y="170"/>
                </a:lnTo>
                <a:lnTo>
                  <a:pt x="604" y="168"/>
                </a:lnTo>
                <a:lnTo>
                  <a:pt x="604" y="168"/>
                </a:lnTo>
                <a:lnTo>
                  <a:pt x="604" y="168"/>
                </a:lnTo>
                <a:lnTo>
                  <a:pt x="604" y="168"/>
                </a:lnTo>
                <a:lnTo>
                  <a:pt x="604" y="168"/>
                </a:lnTo>
                <a:lnTo>
                  <a:pt x="604" y="168"/>
                </a:lnTo>
                <a:lnTo>
                  <a:pt x="604" y="168"/>
                </a:lnTo>
                <a:lnTo>
                  <a:pt x="604" y="168"/>
                </a:lnTo>
                <a:lnTo>
                  <a:pt x="604" y="168"/>
                </a:lnTo>
                <a:lnTo>
                  <a:pt x="606" y="168"/>
                </a:lnTo>
                <a:lnTo>
                  <a:pt x="606" y="168"/>
                </a:lnTo>
                <a:lnTo>
                  <a:pt x="606" y="168"/>
                </a:lnTo>
                <a:lnTo>
                  <a:pt x="604" y="168"/>
                </a:lnTo>
                <a:lnTo>
                  <a:pt x="604" y="168"/>
                </a:lnTo>
                <a:lnTo>
                  <a:pt x="604" y="166"/>
                </a:lnTo>
                <a:lnTo>
                  <a:pt x="604" y="166"/>
                </a:lnTo>
                <a:lnTo>
                  <a:pt x="606" y="166"/>
                </a:lnTo>
                <a:lnTo>
                  <a:pt x="606" y="166"/>
                </a:lnTo>
                <a:lnTo>
                  <a:pt x="606" y="166"/>
                </a:lnTo>
                <a:lnTo>
                  <a:pt x="606" y="166"/>
                </a:lnTo>
                <a:lnTo>
                  <a:pt x="608" y="166"/>
                </a:lnTo>
                <a:lnTo>
                  <a:pt x="608" y="166"/>
                </a:lnTo>
                <a:lnTo>
                  <a:pt x="608" y="166"/>
                </a:lnTo>
                <a:lnTo>
                  <a:pt x="608" y="166"/>
                </a:lnTo>
                <a:lnTo>
                  <a:pt x="608" y="168"/>
                </a:lnTo>
                <a:lnTo>
                  <a:pt x="608" y="168"/>
                </a:lnTo>
                <a:lnTo>
                  <a:pt x="608" y="168"/>
                </a:lnTo>
                <a:lnTo>
                  <a:pt x="610" y="168"/>
                </a:lnTo>
                <a:lnTo>
                  <a:pt x="610" y="168"/>
                </a:lnTo>
                <a:lnTo>
                  <a:pt x="610" y="168"/>
                </a:lnTo>
                <a:lnTo>
                  <a:pt x="608" y="168"/>
                </a:lnTo>
                <a:lnTo>
                  <a:pt x="608" y="166"/>
                </a:lnTo>
                <a:lnTo>
                  <a:pt x="608" y="166"/>
                </a:lnTo>
                <a:lnTo>
                  <a:pt x="608" y="166"/>
                </a:lnTo>
                <a:lnTo>
                  <a:pt x="608" y="166"/>
                </a:lnTo>
                <a:lnTo>
                  <a:pt x="608" y="166"/>
                </a:lnTo>
                <a:lnTo>
                  <a:pt x="608" y="166"/>
                </a:lnTo>
                <a:lnTo>
                  <a:pt x="610" y="164"/>
                </a:lnTo>
                <a:lnTo>
                  <a:pt x="610" y="164"/>
                </a:lnTo>
                <a:lnTo>
                  <a:pt x="612" y="164"/>
                </a:lnTo>
                <a:lnTo>
                  <a:pt x="612" y="162"/>
                </a:lnTo>
                <a:lnTo>
                  <a:pt x="612" y="162"/>
                </a:lnTo>
                <a:lnTo>
                  <a:pt x="614" y="162"/>
                </a:lnTo>
                <a:lnTo>
                  <a:pt x="614" y="162"/>
                </a:lnTo>
                <a:lnTo>
                  <a:pt x="614" y="162"/>
                </a:lnTo>
                <a:lnTo>
                  <a:pt x="614" y="162"/>
                </a:lnTo>
                <a:lnTo>
                  <a:pt x="616" y="162"/>
                </a:lnTo>
                <a:lnTo>
                  <a:pt x="616" y="162"/>
                </a:lnTo>
                <a:lnTo>
                  <a:pt x="616" y="162"/>
                </a:lnTo>
                <a:lnTo>
                  <a:pt x="616" y="162"/>
                </a:lnTo>
                <a:lnTo>
                  <a:pt x="616" y="162"/>
                </a:lnTo>
                <a:lnTo>
                  <a:pt x="618" y="162"/>
                </a:lnTo>
                <a:lnTo>
                  <a:pt x="618" y="162"/>
                </a:lnTo>
                <a:lnTo>
                  <a:pt x="618" y="162"/>
                </a:lnTo>
                <a:lnTo>
                  <a:pt x="618" y="164"/>
                </a:lnTo>
                <a:lnTo>
                  <a:pt x="618" y="164"/>
                </a:lnTo>
                <a:lnTo>
                  <a:pt x="620" y="164"/>
                </a:lnTo>
                <a:lnTo>
                  <a:pt x="620" y="164"/>
                </a:lnTo>
                <a:lnTo>
                  <a:pt x="620" y="164"/>
                </a:lnTo>
                <a:close/>
                <a:moveTo>
                  <a:pt x="36" y="476"/>
                </a:moveTo>
                <a:lnTo>
                  <a:pt x="36" y="476"/>
                </a:lnTo>
                <a:lnTo>
                  <a:pt x="36" y="476"/>
                </a:lnTo>
                <a:lnTo>
                  <a:pt x="34" y="474"/>
                </a:lnTo>
                <a:lnTo>
                  <a:pt x="34" y="474"/>
                </a:lnTo>
                <a:lnTo>
                  <a:pt x="34" y="474"/>
                </a:lnTo>
                <a:lnTo>
                  <a:pt x="34" y="474"/>
                </a:lnTo>
                <a:lnTo>
                  <a:pt x="36" y="474"/>
                </a:lnTo>
                <a:lnTo>
                  <a:pt x="36" y="472"/>
                </a:lnTo>
                <a:lnTo>
                  <a:pt x="36" y="472"/>
                </a:lnTo>
                <a:lnTo>
                  <a:pt x="36" y="472"/>
                </a:lnTo>
                <a:lnTo>
                  <a:pt x="36" y="474"/>
                </a:lnTo>
                <a:lnTo>
                  <a:pt x="36" y="474"/>
                </a:lnTo>
                <a:lnTo>
                  <a:pt x="36" y="474"/>
                </a:lnTo>
                <a:lnTo>
                  <a:pt x="36" y="474"/>
                </a:lnTo>
                <a:lnTo>
                  <a:pt x="36" y="476"/>
                </a:lnTo>
                <a:lnTo>
                  <a:pt x="36" y="476"/>
                </a:lnTo>
                <a:close/>
                <a:moveTo>
                  <a:pt x="682" y="164"/>
                </a:moveTo>
                <a:lnTo>
                  <a:pt x="682" y="164"/>
                </a:lnTo>
                <a:lnTo>
                  <a:pt x="682" y="164"/>
                </a:lnTo>
                <a:lnTo>
                  <a:pt x="682" y="164"/>
                </a:lnTo>
                <a:lnTo>
                  <a:pt x="680" y="164"/>
                </a:lnTo>
                <a:lnTo>
                  <a:pt x="680" y="164"/>
                </a:lnTo>
                <a:lnTo>
                  <a:pt x="684" y="162"/>
                </a:lnTo>
                <a:lnTo>
                  <a:pt x="684" y="162"/>
                </a:lnTo>
                <a:lnTo>
                  <a:pt x="684" y="162"/>
                </a:lnTo>
                <a:lnTo>
                  <a:pt x="684" y="162"/>
                </a:lnTo>
                <a:lnTo>
                  <a:pt x="684" y="162"/>
                </a:lnTo>
                <a:lnTo>
                  <a:pt x="684" y="164"/>
                </a:lnTo>
                <a:lnTo>
                  <a:pt x="682" y="164"/>
                </a:lnTo>
                <a:lnTo>
                  <a:pt x="682" y="164"/>
                </a:lnTo>
                <a:lnTo>
                  <a:pt x="682" y="164"/>
                </a:lnTo>
                <a:close/>
                <a:moveTo>
                  <a:pt x="426" y="152"/>
                </a:moveTo>
                <a:lnTo>
                  <a:pt x="426" y="152"/>
                </a:lnTo>
                <a:lnTo>
                  <a:pt x="424" y="152"/>
                </a:lnTo>
                <a:lnTo>
                  <a:pt x="424" y="152"/>
                </a:lnTo>
                <a:lnTo>
                  <a:pt x="422" y="152"/>
                </a:lnTo>
                <a:lnTo>
                  <a:pt x="422" y="152"/>
                </a:lnTo>
                <a:lnTo>
                  <a:pt x="422" y="152"/>
                </a:lnTo>
                <a:lnTo>
                  <a:pt x="422" y="152"/>
                </a:lnTo>
                <a:lnTo>
                  <a:pt x="422" y="152"/>
                </a:lnTo>
                <a:lnTo>
                  <a:pt x="422" y="152"/>
                </a:lnTo>
                <a:lnTo>
                  <a:pt x="422" y="152"/>
                </a:lnTo>
                <a:lnTo>
                  <a:pt x="422" y="152"/>
                </a:lnTo>
                <a:lnTo>
                  <a:pt x="422" y="152"/>
                </a:lnTo>
                <a:lnTo>
                  <a:pt x="422" y="152"/>
                </a:lnTo>
                <a:lnTo>
                  <a:pt x="422" y="152"/>
                </a:lnTo>
                <a:lnTo>
                  <a:pt x="424" y="152"/>
                </a:lnTo>
                <a:lnTo>
                  <a:pt x="426" y="152"/>
                </a:lnTo>
                <a:lnTo>
                  <a:pt x="426" y="152"/>
                </a:lnTo>
                <a:close/>
                <a:moveTo>
                  <a:pt x="60" y="462"/>
                </a:moveTo>
                <a:lnTo>
                  <a:pt x="58" y="462"/>
                </a:lnTo>
                <a:lnTo>
                  <a:pt x="58" y="462"/>
                </a:lnTo>
                <a:lnTo>
                  <a:pt x="58" y="462"/>
                </a:lnTo>
                <a:lnTo>
                  <a:pt x="58" y="462"/>
                </a:lnTo>
                <a:lnTo>
                  <a:pt x="58" y="462"/>
                </a:lnTo>
                <a:lnTo>
                  <a:pt x="60" y="460"/>
                </a:lnTo>
                <a:lnTo>
                  <a:pt x="60" y="460"/>
                </a:lnTo>
                <a:lnTo>
                  <a:pt x="60" y="460"/>
                </a:lnTo>
                <a:lnTo>
                  <a:pt x="60" y="460"/>
                </a:lnTo>
                <a:lnTo>
                  <a:pt x="60" y="460"/>
                </a:lnTo>
                <a:lnTo>
                  <a:pt x="60" y="462"/>
                </a:lnTo>
                <a:lnTo>
                  <a:pt x="60" y="462"/>
                </a:lnTo>
                <a:close/>
                <a:moveTo>
                  <a:pt x="56" y="464"/>
                </a:moveTo>
                <a:lnTo>
                  <a:pt x="56" y="464"/>
                </a:lnTo>
                <a:lnTo>
                  <a:pt x="56" y="464"/>
                </a:lnTo>
                <a:lnTo>
                  <a:pt x="56" y="462"/>
                </a:lnTo>
                <a:lnTo>
                  <a:pt x="56" y="462"/>
                </a:lnTo>
                <a:lnTo>
                  <a:pt x="56" y="462"/>
                </a:lnTo>
                <a:lnTo>
                  <a:pt x="54" y="460"/>
                </a:lnTo>
                <a:lnTo>
                  <a:pt x="56" y="460"/>
                </a:lnTo>
                <a:lnTo>
                  <a:pt x="56" y="460"/>
                </a:lnTo>
                <a:lnTo>
                  <a:pt x="56" y="458"/>
                </a:lnTo>
                <a:lnTo>
                  <a:pt x="56" y="458"/>
                </a:lnTo>
                <a:lnTo>
                  <a:pt x="56" y="458"/>
                </a:lnTo>
                <a:lnTo>
                  <a:pt x="56" y="458"/>
                </a:lnTo>
                <a:lnTo>
                  <a:pt x="58" y="458"/>
                </a:lnTo>
                <a:lnTo>
                  <a:pt x="58" y="458"/>
                </a:lnTo>
                <a:lnTo>
                  <a:pt x="58" y="460"/>
                </a:lnTo>
                <a:lnTo>
                  <a:pt x="58" y="460"/>
                </a:lnTo>
                <a:lnTo>
                  <a:pt x="56" y="460"/>
                </a:lnTo>
                <a:lnTo>
                  <a:pt x="56" y="464"/>
                </a:lnTo>
                <a:close/>
                <a:moveTo>
                  <a:pt x="62" y="460"/>
                </a:moveTo>
                <a:lnTo>
                  <a:pt x="62" y="462"/>
                </a:lnTo>
                <a:lnTo>
                  <a:pt x="60" y="462"/>
                </a:lnTo>
                <a:lnTo>
                  <a:pt x="60" y="460"/>
                </a:lnTo>
                <a:lnTo>
                  <a:pt x="60" y="460"/>
                </a:lnTo>
                <a:lnTo>
                  <a:pt x="60" y="460"/>
                </a:lnTo>
                <a:lnTo>
                  <a:pt x="60" y="460"/>
                </a:lnTo>
                <a:lnTo>
                  <a:pt x="62" y="458"/>
                </a:lnTo>
                <a:lnTo>
                  <a:pt x="62" y="458"/>
                </a:lnTo>
                <a:lnTo>
                  <a:pt x="62" y="458"/>
                </a:lnTo>
                <a:lnTo>
                  <a:pt x="62" y="458"/>
                </a:lnTo>
                <a:lnTo>
                  <a:pt x="62" y="460"/>
                </a:lnTo>
                <a:lnTo>
                  <a:pt x="62" y="460"/>
                </a:lnTo>
                <a:lnTo>
                  <a:pt x="62" y="460"/>
                </a:lnTo>
                <a:close/>
                <a:moveTo>
                  <a:pt x="834" y="16"/>
                </a:moveTo>
                <a:lnTo>
                  <a:pt x="834" y="16"/>
                </a:lnTo>
                <a:lnTo>
                  <a:pt x="834" y="16"/>
                </a:lnTo>
                <a:lnTo>
                  <a:pt x="834" y="16"/>
                </a:lnTo>
                <a:lnTo>
                  <a:pt x="834" y="16"/>
                </a:lnTo>
                <a:lnTo>
                  <a:pt x="834" y="14"/>
                </a:lnTo>
                <a:lnTo>
                  <a:pt x="834" y="14"/>
                </a:lnTo>
                <a:lnTo>
                  <a:pt x="834" y="14"/>
                </a:lnTo>
                <a:lnTo>
                  <a:pt x="834" y="14"/>
                </a:lnTo>
                <a:lnTo>
                  <a:pt x="834" y="14"/>
                </a:lnTo>
                <a:lnTo>
                  <a:pt x="834" y="14"/>
                </a:lnTo>
                <a:lnTo>
                  <a:pt x="834" y="14"/>
                </a:lnTo>
                <a:lnTo>
                  <a:pt x="836" y="14"/>
                </a:lnTo>
                <a:lnTo>
                  <a:pt x="836" y="14"/>
                </a:lnTo>
                <a:lnTo>
                  <a:pt x="836" y="14"/>
                </a:lnTo>
                <a:lnTo>
                  <a:pt x="836" y="14"/>
                </a:lnTo>
                <a:lnTo>
                  <a:pt x="836" y="14"/>
                </a:lnTo>
                <a:lnTo>
                  <a:pt x="836" y="16"/>
                </a:lnTo>
                <a:lnTo>
                  <a:pt x="834" y="16"/>
                </a:lnTo>
                <a:close/>
                <a:moveTo>
                  <a:pt x="310" y="152"/>
                </a:moveTo>
                <a:lnTo>
                  <a:pt x="308" y="152"/>
                </a:lnTo>
                <a:lnTo>
                  <a:pt x="308" y="152"/>
                </a:lnTo>
                <a:lnTo>
                  <a:pt x="308" y="152"/>
                </a:lnTo>
                <a:lnTo>
                  <a:pt x="308" y="152"/>
                </a:lnTo>
                <a:lnTo>
                  <a:pt x="308" y="152"/>
                </a:lnTo>
                <a:lnTo>
                  <a:pt x="306" y="152"/>
                </a:lnTo>
                <a:lnTo>
                  <a:pt x="308" y="152"/>
                </a:lnTo>
                <a:lnTo>
                  <a:pt x="308" y="152"/>
                </a:lnTo>
                <a:lnTo>
                  <a:pt x="308" y="152"/>
                </a:lnTo>
                <a:lnTo>
                  <a:pt x="308" y="152"/>
                </a:lnTo>
                <a:lnTo>
                  <a:pt x="310" y="152"/>
                </a:lnTo>
                <a:lnTo>
                  <a:pt x="310" y="152"/>
                </a:lnTo>
                <a:lnTo>
                  <a:pt x="310" y="152"/>
                </a:lnTo>
                <a:close/>
                <a:moveTo>
                  <a:pt x="42" y="452"/>
                </a:moveTo>
                <a:lnTo>
                  <a:pt x="42" y="454"/>
                </a:lnTo>
                <a:lnTo>
                  <a:pt x="40" y="454"/>
                </a:lnTo>
                <a:lnTo>
                  <a:pt x="40" y="454"/>
                </a:lnTo>
                <a:lnTo>
                  <a:pt x="40" y="452"/>
                </a:lnTo>
                <a:lnTo>
                  <a:pt x="38" y="452"/>
                </a:lnTo>
                <a:lnTo>
                  <a:pt x="38" y="452"/>
                </a:lnTo>
                <a:lnTo>
                  <a:pt x="38" y="454"/>
                </a:lnTo>
                <a:lnTo>
                  <a:pt x="38" y="454"/>
                </a:lnTo>
                <a:lnTo>
                  <a:pt x="38" y="452"/>
                </a:lnTo>
                <a:lnTo>
                  <a:pt x="38" y="452"/>
                </a:lnTo>
                <a:lnTo>
                  <a:pt x="38" y="452"/>
                </a:lnTo>
                <a:lnTo>
                  <a:pt x="38" y="452"/>
                </a:lnTo>
                <a:lnTo>
                  <a:pt x="42" y="452"/>
                </a:lnTo>
                <a:lnTo>
                  <a:pt x="42" y="452"/>
                </a:lnTo>
                <a:close/>
                <a:moveTo>
                  <a:pt x="910" y="146"/>
                </a:moveTo>
                <a:lnTo>
                  <a:pt x="908" y="146"/>
                </a:lnTo>
                <a:lnTo>
                  <a:pt x="908" y="146"/>
                </a:lnTo>
                <a:lnTo>
                  <a:pt x="908" y="146"/>
                </a:lnTo>
                <a:lnTo>
                  <a:pt x="908" y="146"/>
                </a:lnTo>
                <a:lnTo>
                  <a:pt x="910" y="144"/>
                </a:lnTo>
                <a:lnTo>
                  <a:pt x="910" y="144"/>
                </a:lnTo>
                <a:lnTo>
                  <a:pt x="910" y="144"/>
                </a:lnTo>
                <a:lnTo>
                  <a:pt x="910" y="144"/>
                </a:lnTo>
                <a:lnTo>
                  <a:pt x="910" y="144"/>
                </a:lnTo>
                <a:lnTo>
                  <a:pt x="912" y="144"/>
                </a:lnTo>
                <a:lnTo>
                  <a:pt x="912" y="144"/>
                </a:lnTo>
                <a:lnTo>
                  <a:pt x="912" y="144"/>
                </a:lnTo>
                <a:lnTo>
                  <a:pt x="912" y="144"/>
                </a:lnTo>
                <a:lnTo>
                  <a:pt x="912" y="144"/>
                </a:lnTo>
                <a:lnTo>
                  <a:pt x="910" y="146"/>
                </a:lnTo>
                <a:lnTo>
                  <a:pt x="910" y="146"/>
                </a:lnTo>
                <a:lnTo>
                  <a:pt x="910" y="146"/>
                </a:lnTo>
                <a:close/>
                <a:moveTo>
                  <a:pt x="808" y="20"/>
                </a:moveTo>
                <a:lnTo>
                  <a:pt x="808" y="20"/>
                </a:lnTo>
                <a:lnTo>
                  <a:pt x="808" y="20"/>
                </a:lnTo>
                <a:lnTo>
                  <a:pt x="806" y="20"/>
                </a:lnTo>
                <a:lnTo>
                  <a:pt x="806" y="20"/>
                </a:lnTo>
                <a:lnTo>
                  <a:pt x="806" y="20"/>
                </a:lnTo>
                <a:lnTo>
                  <a:pt x="806" y="20"/>
                </a:lnTo>
                <a:lnTo>
                  <a:pt x="806" y="20"/>
                </a:lnTo>
                <a:lnTo>
                  <a:pt x="806" y="20"/>
                </a:lnTo>
                <a:lnTo>
                  <a:pt x="806" y="20"/>
                </a:lnTo>
                <a:lnTo>
                  <a:pt x="806" y="20"/>
                </a:lnTo>
                <a:lnTo>
                  <a:pt x="806" y="20"/>
                </a:lnTo>
                <a:lnTo>
                  <a:pt x="808" y="20"/>
                </a:lnTo>
                <a:lnTo>
                  <a:pt x="808" y="20"/>
                </a:lnTo>
                <a:lnTo>
                  <a:pt x="808" y="20"/>
                </a:lnTo>
                <a:lnTo>
                  <a:pt x="808" y="20"/>
                </a:lnTo>
                <a:lnTo>
                  <a:pt x="810" y="20"/>
                </a:lnTo>
                <a:lnTo>
                  <a:pt x="810" y="20"/>
                </a:lnTo>
                <a:lnTo>
                  <a:pt x="810" y="20"/>
                </a:lnTo>
                <a:lnTo>
                  <a:pt x="812" y="20"/>
                </a:lnTo>
                <a:lnTo>
                  <a:pt x="812" y="20"/>
                </a:lnTo>
                <a:lnTo>
                  <a:pt x="814" y="20"/>
                </a:lnTo>
                <a:lnTo>
                  <a:pt x="814" y="20"/>
                </a:lnTo>
                <a:lnTo>
                  <a:pt x="816" y="20"/>
                </a:lnTo>
                <a:lnTo>
                  <a:pt x="816" y="20"/>
                </a:lnTo>
                <a:lnTo>
                  <a:pt x="818" y="20"/>
                </a:lnTo>
                <a:lnTo>
                  <a:pt x="818" y="18"/>
                </a:lnTo>
                <a:lnTo>
                  <a:pt x="816" y="18"/>
                </a:lnTo>
                <a:lnTo>
                  <a:pt x="816" y="18"/>
                </a:lnTo>
                <a:lnTo>
                  <a:pt x="814" y="18"/>
                </a:lnTo>
                <a:lnTo>
                  <a:pt x="812" y="18"/>
                </a:lnTo>
                <a:lnTo>
                  <a:pt x="812" y="18"/>
                </a:lnTo>
                <a:lnTo>
                  <a:pt x="812" y="18"/>
                </a:lnTo>
                <a:lnTo>
                  <a:pt x="810" y="18"/>
                </a:lnTo>
                <a:lnTo>
                  <a:pt x="810" y="18"/>
                </a:lnTo>
                <a:lnTo>
                  <a:pt x="808" y="18"/>
                </a:lnTo>
                <a:lnTo>
                  <a:pt x="808" y="18"/>
                </a:lnTo>
                <a:lnTo>
                  <a:pt x="808" y="18"/>
                </a:lnTo>
                <a:lnTo>
                  <a:pt x="808" y="18"/>
                </a:lnTo>
                <a:lnTo>
                  <a:pt x="808" y="18"/>
                </a:lnTo>
                <a:lnTo>
                  <a:pt x="808" y="18"/>
                </a:lnTo>
                <a:lnTo>
                  <a:pt x="810" y="18"/>
                </a:lnTo>
                <a:lnTo>
                  <a:pt x="810" y="18"/>
                </a:lnTo>
                <a:lnTo>
                  <a:pt x="810" y="18"/>
                </a:lnTo>
                <a:lnTo>
                  <a:pt x="810" y="18"/>
                </a:lnTo>
                <a:lnTo>
                  <a:pt x="812" y="18"/>
                </a:lnTo>
                <a:lnTo>
                  <a:pt x="812" y="18"/>
                </a:lnTo>
                <a:lnTo>
                  <a:pt x="814" y="18"/>
                </a:lnTo>
                <a:lnTo>
                  <a:pt x="814" y="18"/>
                </a:lnTo>
                <a:lnTo>
                  <a:pt x="814" y="18"/>
                </a:lnTo>
                <a:lnTo>
                  <a:pt x="814" y="18"/>
                </a:lnTo>
                <a:lnTo>
                  <a:pt x="814" y="18"/>
                </a:lnTo>
                <a:lnTo>
                  <a:pt x="814" y="18"/>
                </a:lnTo>
                <a:lnTo>
                  <a:pt x="816" y="18"/>
                </a:lnTo>
                <a:lnTo>
                  <a:pt x="816" y="18"/>
                </a:lnTo>
                <a:lnTo>
                  <a:pt x="816" y="18"/>
                </a:lnTo>
                <a:lnTo>
                  <a:pt x="816" y="18"/>
                </a:lnTo>
                <a:lnTo>
                  <a:pt x="816" y="16"/>
                </a:lnTo>
                <a:lnTo>
                  <a:pt x="816" y="16"/>
                </a:lnTo>
                <a:lnTo>
                  <a:pt x="818" y="16"/>
                </a:lnTo>
                <a:lnTo>
                  <a:pt x="820" y="18"/>
                </a:lnTo>
                <a:lnTo>
                  <a:pt x="820" y="18"/>
                </a:lnTo>
                <a:lnTo>
                  <a:pt x="822" y="18"/>
                </a:lnTo>
                <a:lnTo>
                  <a:pt x="822" y="18"/>
                </a:lnTo>
                <a:lnTo>
                  <a:pt x="822" y="18"/>
                </a:lnTo>
                <a:lnTo>
                  <a:pt x="824" y="18"/>
                </a:lnTo>
                <a:lnTo>
                  <a:pt x="826" y="18"/>
                </a:lnTo>
                <a:lnTo>
                  <a:pt x="826" y="18"/>
                </a:lnTo>
                <a:lnTo>
                  <a:pt x="826" y="18"/>
                </a:lnTo>
                <a:lnTo>
                  <a:pt x="828" y="18"/>
                </a:lnTo>
                <a:lnTo>
                  <a:pt x="828" y="18"/>
                </a:lnTo>
                <a:lnTo>
                  <a:pt x="828" y="20"/>
                </a:lnTo>
                <a:lnTo>
                  <a:pt x="828" y="20"/>
                </a:lnTo>
                <a:lnTo>
                  <a:pt x="828" y="20"/>
                </a:lnTo>
                <a:lnTo>
                  <a:pt x="828" y="20"/>
                </a:lnTo>
                <a:lnTo>
                  <a:pt x="826" y="20"/>
                </a:lnTo>
                <a:lnTo>
                  <a:pt x="826" y="20"/>
                </a:lnTo>
                <a:lnTo>
                  <a:pt x="828" y="20"/>
                </a:lnTo>
                <a:lnTo>
                  <a:pt x="828" y="20"/>
                </a:lnTo>
                <a:lnTo>
                  <a:pt x="828" y="22"/>
                </a:lnTo>
                <a:lnTo>
                  <a:pt x="828" y="22"/>
                </a:lnTo>
                <a:lnTo>
                  <a:pt x="828" y="22"/>
                </a:lnTo>
                <a:lnTo>
                  <a:pt x="828" y="22"/>
                </a:lnTo>
                <a:lnTo>
                  <a:pt x="830" y="22"/>
                </a:lnTo>
                <a:lnTo>
                  <a:pt x="830" y="24"/>
                </a:lnTo>
                <a:lnTo>
                  <a:pt x="830" y="24"/>
                </a:lnTo>
                <a:lnTo>
                  <a:pt x="830" y="24"/>
                </a:lnTo>
                <a:lnTo>
                  <a:pt x="830" y="24"/>
                </a:lnTo>
                <a:lnTo>
                  <a:pt x="830" y="24"/>
                </a:lnTo>
                <a:lnTo>
                  <a:pt x="832" y="24"/>
                </a:lnTo>
                <a:lnTo>
                  <a:pt x="832" y="24"/>
                </a:lnTo>
                <a:lnTo>
                  <a:pt x="832" y="24"/>
                </a:lnTo>
                <a:lnTo>
                  <a:pt x="832" y="24"/>
                </a:lnTo>
                <a:lnTo>
                  <a:pt x="832" y="24"/>
                </a:lnTo>
                <a:lnTo>
                  <a:pt x="832" y="24"/>
                </a:lnTo>
                <a:lnTo>
                  <a:pt x="832" y="24"/>
                </a:lnTo>
                <a:lnTo>
                  <a:pt x="832" y="26"/>
                </a:lnTo>
                <a:lnTo>
                  <a:pt x="830" y="26"/>
                </a:lnTo>
                <a:lnTo>
                  <a:pt x="830" y="26"/>
                </a:lnTo>
                <a:lnTo>
                  <a:pt x="830" y="26"/>
                </a:lnTo>
                <a:lnTo>
                  <a:pt x="830" y="26"/>
                </a:lnTo>
                <a:lnTo>
                  <a:pt x="832" y="26"/>
                </a:lnTo>
                <a:lnTo>
                  <a:pt x="832" y="26"/>
                </a:lnTo>
                <a:lnTo>
                  <a:pt x="834" y="26"/>
                </a:lnTo>
                <a:lnTo>
                  <a:pt x="834" y="26"/>
                </a:lnTo>
                <a:lnTo>
                  <a:pt x="836" y="26"/>
                </a:lnTo>
                <a:lnTo>
                  <a:pt x="836" y="26"/>
                </a:lnTo>
                <a:lnTo>
                  <a:pt x="836" y="26"/>
                </a:lnTo>
                <a:lnTo>
                  <a:pt x="836" y="26"/>
                </a:lnTo>
                <a:lnTo>
                  <a:pt x="836" y="26"/>
                </a:lnTo>
                <a:lnTo>
                  <a:pt x="836" y="26"/>
                </a:lnTo>
                <a:lnTo>
                  <a:pt x="838" y="26"/>
                </a:lnTo>
                <a:lnTo>
                  <a:pt x="838" y="26"/>
                </a:lnTo>
                <a:lnTo>
                  <a:pt x="838" y="26"/>
                </a:lnTo>
                <a:lnTo>
                  <a:pt x="838" y="26"/>
                </a:lnTo>
                <a:lnTo>
                  <a:pt x="838" y="26"/>
                </a:lnTo>
                <a:lnTo>
                  <a:pt x="838" y="26"/>
                </a:lnTo>
                <a:lnTo>
                  <a:pt x="838" y="26"/>
                </a:lnTo>
                <a:lnTo>
                  <a:pt x="840" y="26"/>
                </a:lnTo>
                <a:lnTo>
                  <a:pt x="842" y="26"/>
                </a:lnTo>
                <a:lnTo>
                  <a:pt x="842" y="26"/>
                </a:lnTo>
                <a:lnTo>
                  <a:pt x="842" y="26"/>
                </a:lnTo>
                <a:lnTo>
                  <a:pt x="842" y="26"/>
                </a:lnTo>
                <a:lnTo>
                  <a:pt x="842" y="26"/>
                </a:lnTo>
                <a:lnTo>
                  <a:pt x="844" y="26"/>
                </a:lnTo>
                <a:lnTo>
                  <a:pt x="844" y="26"/>
                </a:lnTo>
                <a:lnTo>
                  <a:pt x="844" y="26"/>
                </a:lnTo>
                <a:lnTo>
                  <a:pt x="844" y="26"/>
                </a:lnTo>
                <a:lnTo>
                  <a:pt x="844" y="26"/>
                </a:lnTo>
                <a:lnTo>
                  <a:pt x="842" y="26"/>
                </a:lnTo>
                <a:lnTo>
                  <a:pt x="842" y="28"/>
                </a:lnTo>
                <a:lnTo>
                  <a:pt x="842" y="28"/>
                </a:lnTo>
                <a:lnTo>
                  <a:pt x="842" y="28"/>
                </a:lnTo>
                <a:lnTo>
                  <a:pt x="842" y="28"/>
                </a:lnTo>
                <a:lnTo>
                  <a:pt x="842" y="28"/>
                </a:lnTo>
                <a:lnTo>
                  <a:pt x="842" y="28"/>
                </a:lnTo>
                <a:lnTo>
                  <a:pt x="844" y="28"/>
                </a:lnTo>
                <a:lnTo>
                  <a:pt x="844" y="28"/>
                </a:lnTo>
                <a:lnTo>
                  <a:pt x="842" y="28"/>
                </a:lnTo>
                <a:lnTo>
                  <a:pt x="842" y="28"/>
                </a:lnTo>
                <a:lnTo>
                  <a:pt x="842" y="28"/>
                </a:lnTo>
                <a:lnTo>
                  <a:pt x="840" y="28"/>
                </a:lnTo>
                <a:lnTo>
                  <a:pt x="840" y="28"/>
                </a:lnTo>
                <a:lnTo>
                  <a:pt x="840" y="28"/>
                </a:lnTo>
                <a:lnTo>
                  <a:pt x="840" y="30"/>
                </a:lnTo>
                <a:lnTo>
                  <a:pt x="840" y="30"/>
                </a:lnTo>
                <a:lnTo>
                  <a:pt x="840" y="30"/>
                </a:lnTo>
                <a:lnTo>
                  <a:pt x="840" y="30"/>
                </a:lnTo>
                <a:lnTo>
                  <a:pt x="842" y="30"/>
                </a:lnTo>
                <a:lnTo>
                  <a:pt x="842" y="30"/>
                </a:lnTo>
                <a:lnTo>
                  <a:pt x="844" y="30"/>
                </a:lnTo>
                <a:lnTo>
                  <a:pt x="844" y="30"/>
                </a:lnTo>
                <a:lnTo>
                  <a:pt x="846" y="30"/>
                </a:lnTo>
                <a:lnTo>
                  <a:pt x="846" y="30"/>
                </a:lnTo>
                <a:lnTo>
                  <a:pt x="846" y="30"/>
                </a:lnTo>
                <a:lnTo>
                  <a:pt x="848" y="30"/>
                </a:lnTo>
                <a:lnTo>
                  <a:pt x="848" y="30"/>
                </a:lnTo>
                <a:lnTo>
                  <a:pt x="848" y="30"/>
                </a:lnTo>
                <a:lnTo>
                  <a:pt x="848" y="30"/>
                </a:lnTo>
                <a:lnTo>
                  <a:pt x="848" y="30"/>
                </a:lnTo>
                <a:lnTo>
                  <a:pt x="846" y="30"/>
                </a:lnTo>
                <a:lnTo>
                  <a:pt x="846" y="30"/>
                </a:lnTo>
                <a:lnTo>
                  <a:pt x="846" y="30"/>
                </a:lnTo>
                <a:lnTo>
                  <a:pt x="846" y="30"/>
                </a:lnTo>
                <a:lnTo>
                  <a:pt x="846" y="28"/>
                </a:lnTo>
                <a:lnTo>
                  <a:pt x="846" y="28"/>
                </a:lnTo>
                <a:lnTo>
                  <a:pt x="846" y="28"/>
                </a:lnTo>
                <a:lnTo>
                  <a:pt x="848" y="28"/>
                </a:lnTo>
                <a:lnTo>
                  <a:pt x="848" y="28"/>
                </a:lnTo>
                <a:lnTo>
                  <a:pt x="848" y="26"/>
                </a:lnTo>
                <a:lnTo>
                  <a:pt x="850" y="26"/>
                </a:lnTo>
                <a:lnTo>
                  <a:pt x="850" y="26"/>
                </a:lnTo>
                <a:lnTo>
                  <a:pt x="850" y="26"/>
                </a:lnTo>
                <a:lnTo>
                  <a:pt x="850" y="26"/>
                </a:lnTo>
                <a:lnTo>
                  <a:pt x="850" y="26"/>
                </a:lnTo>
                <a:lnTo>
                  <a:pt x="852" y="26"/>
                </a:lnTo>
                <a:lnTo>
                  <a:pt x="854" y="28"/>
                </a:lnTo>
                <a:lnTo>
                  <a:pt x="856" y="28"/>
                </a:lnTo>
                <a:lnTo>
                  <a:pt x="856" y="28"/>
                </a:lnTo>
                <a:lnTo>
                  <a:pt x="856" y="28"/>
                </a:lnTo>
                <a:lnTo>
                  <a:pt x="856" y="28"/>
                </a:lnTo>
                <a:lnTo>
                  <a:pt x="854" y="30"/>
                </a:lnTo>
                <a:lnTo>
                  <a:pt x="854" y="30"/>
                </a:lnTo>
                <a:lnTo>
                  <a:pt x="852" y="30"/>
                </a:lnTo>
                <a:lnTo>
                  <a:pt x="852" y="30"/>
                </a:lnTo>
                <a:lnTo>
                  <a:pt x="850" y="30"/>
                </a:lnTo>
                <a:lnTo>
                  <a:pt x="850" y="30"/>
                </a:lnTo>
                <a:lnTo>
                  <a:pt x="848" y="30"/>
                </a:lnTo>
                <a:lnTo>
                  <a:pt x="850" y="30"/>
                </a:lnTo>
                <a:lnTo>
                  <a:pt x="850" y="32"/>
                </a:lnTo>
                <a:lnTo>
                  <a:pt x="850" y="32"/>
                </a:lnTo>
                <a:lnTo>
                  <a:pt x="850" y="30"/>
                </a:lnTo>
                <a:lnTo>
                  <a:pt x="850" y="30"/>
                </a:lnTo>
                <a:lnTo>
                  <a:pt x="852" y="30"/>
                </a:lnTo>
                <a:lnTo>
                  <a:pt x="852" y="30"/>
                </a:lnTo>
                <a:lnTo>
                  <a:pt x="852" y="30"/>
                </a:lnTo>
                <a:lnTo>
                  <a:pt x="854" y="30"/>
                </a:lnTo>
                <a:lnTo>
                  <a:pt x="856" y="30"/>
                </a:lnTo>
                <a:lnTo>
                  <a:pt x="856" y="30"/>
                </a:lnTo>
                <a:lnTo>
                  <a:pt x="856" y="32"/>
                </a:lnTo>
                <a:lnTo>
                  <a:pt x="856" y="32"/>
                </a:lnTo>
                <a:lnTo>
                  <a:pt x="856" y="32"/>
                </a:lnTo>
                <a:lnTo>
                  <a:pt x="852" y="34"/>
                </a:lnTo>
                <a:lnTo>
                  <a:pt x="852" y="34"/>
                </a:lnTo>
                <a:lnTo>
                  <a:pt x="852" y="34"/>
                </a:lnTo>
                <a:lnTo>
                  <a:pt x="850" y="34"/>
                </a:lnTo>
                <a:lnTo>
                  <a:pt x="850" y="34"/>
                </a:lnTo>
                <a:lnTo>
                  <a:pt x="850" y="34"/>
                </a:lnTo>
                <a:lnTo>
                  <a:pt x="850" y="34"/>
                </a:lnTo>
                <a:lnTo>
                  <a:pt x="850" y="34"/>
                </a:lnTo>
                <a:lnTo>
                  <a:pt x="852" y="34"/>
                </a:lnTo>
                <a:lnTo>
                  <a:pt x="854" y="34"/>
                </a:lnTo>
                <a:lnTo>
                  <a:pt x="854" y="34"/>
                </a:lnTo>
                <a:lnTo>
                  <a:pt x="854" y="32"/>
                </a:lnTo>
                <a:lnTo>
                  <a:pt x="856" y="32"/>
                </a:lnTo>
                <a:lnTo>
                  <a:pt x="856" y="32"/>
                </a:lnTo>
                <a:lnTo>
                  <a:pt x="856" y="32"/>
                </a:lnTo>
                <a:lnTo>
                  <a:pt x="856" y="32"/>
                </a:lnTo>
                <a:lnTo>
                  <a:pt x="852" y="34"/>
                </a:lnTo>
                <a:lnTo>
                  <a:pt x="850" y="36"/>
                </a:lnTo>
                <a:lnTo>
                  <a:pt x="850" y="36"/>
                </a:lnTo>
                <a:lnTo>
                  <a:pt x="850" y="36"/>
                </a:lnTo>
                <a:lnTo>
                  <a:pt x="848" y="36"/>
                </a:lnTo>
                <a:lnTo>
                  <a:pt x="848" y="36"/>
                </a:lnTo>
                <a:lnTo>
                  <a:pt x="846" y="36"/>
                </a:lnTo>
                <a:lnTo>
                  <a:pt x="846" y="38"/>
                </a:lnTo>
                <a:lnTo>
                  <a:pt x="846" y="38"/>
                </a:lnTo>
                <a:lnTo>
                  <a:pt x="846" y="38"/>
                </a:lnTo>
                <a:lnTo>
                  <a:pt x="846" y="38"/>
                </a:lnTo>
                <a:lnTo>
                  <a:pt x="846" y="38"/>
                </a:lnTo>
                <a:lnTo>
                  <a:pt x="848" y="38"/>
                </a:lnTo>
                <a:lnTo>
                  <a:pt x="848" y="38"/>
                </a:lnTo>
                <a:lnTo>
                  <a:pt x="848" y="38"/>
                </a:lnTo>
                <a:lnTo>
                  <a:pt x="848" y="36"/>
                </a:lnTo>
                <a:lnTo>
                  <a:pt x="850" y="36"/>
                </a:lnTo>
                <a:lnTo>
                  <a:pt x="850" y="36"/>
                </a:lnTo>
                <a:lnTo>
                  <a:pt x="852" y="36"/>
                </a:lnTo>
                <a:lnTo>
                  <a:pt x="852" y="36"/>
                </a:lnTo>
                <a:lnTo>
                  <a:pt x="852" y="36"/>
                </a:lnTo>
                <a:lnTo>
                  <a:pt x="852" y="36"/>
                </a:lnTo>
                <a:lnTo>
                  <a:pt x="852" y="36"/>
                </a:lnTo>
                <a:lnTo>
                  <a:pt x="852" y="36"/>
                </a:lnTo>
                <a:lnTo>
                  <a:pt x="852" y="36"/>
                </a:lnTo>
                <a:lnTo>
                  <a:pt x="852" y="38"/>
                </a:lnTo>
                <a:lnTo>
                  <a:pt x="852" y="38"/>
                </a:lnTo>
                <a:lnTo>
                  <a:pt x="854" y="36"/>
                </a:lnTo>
                <a:lnTo>
                  <a:pt x="854" y="36"/>
                </a:lnTo>
                <a:lnTo>
                  <a:pt x="854" y="36"/>
                </a:lnTo>
                <a:lnTo>
                  <a:pt x="854" y="36"/>
                </a:lnTo>
                <a:lnTo>
                  <a:pt x="854" y="36"/>
                </a:lnTo>
                <a:lnTo>
                  <a:pt x="854" y="36"/>
                </a:lnTo>
                <a:lnTo>
                  <a:pt x="856" y="36"/>
                </a:lnTo>
                <a:lnTo>
                  <a:pt x="856" y="36"/>
                </a:lnTo>
                <a:lnTo>
                  <a:pt x="856" y="36"/>
                </a:lnTo>
                <a:lnTo>
                  <a:pt x="856" y="36"/>
                </a:lnTo>
                <a:lnTo>
                  <a:pt x="858" y="36"/>
                </a:lnTo>
                <a:lnTo>
                  <a:pt x="858" y="36"/>
                </a:lnTo>
                <a:lnTo>
                  <a:pt x="858" y="36"/>
                </a:lnTo>
                <a:lnTo>
                  <a:pt x="858" y="36"/>
                </a:lnTo>
                <a:lnTo>
                  <a:pt x="860" y="36"/>
                </a:lnTo>
                <a:lnTo>
                  <a:pt x="860" y="36"/>
                </a:lnTo>
                <a:lnTo>
                  <a:pt x="858" y="38"/>
                </a:lnTo>
                <a:lnTo>
                  <a:pt x="858" y="38"/>
                </a:lnTo>
                <a:lnTo>
                  <a:pt x="858" y="38"/>
                </a:lnTo>
                <a:lnTo>
                  <a:pt x="858" y="38"/>
                </a:lnTo>
                <a:lnTo>
                  <a:pt x="858" y="38"/>
                </a:lnTo>
                <a:lnTo>
                  <a:pt x="858" y="38"/>
                </a:lnTo>
                <a:lnTo>
                  <a:pt x="858" y="38"/>
                </a:lnTo>
                <a:lnTo>
                  <a:pt x="858" y="38"/>
                </a:lnTo>
                <a:lnTo>
                  <a:pt x="858" y="38"/>
                </a:lnTo>
                <a:lnTo>
                  <a:pt x="858" y="38"/>
                </a:lnTo>
                <a:lnTo>
                  <a:pt x="860" y="38"/>
                </a:lnTo>
                <a:lnTo>
                  <a:pt x="860" y="36"/>
                </a:lnTo>
                <a:lnTo>
                  <a:pt x="862" y="36"/>
                </a:lnTo>
                <a:lnTo>
                  <a:pt x="862" y="36"/>
                </a:lnTo>
                <a:lnTo>
                  <a:pt x="864" y="36"/>
                </a:lnTo>
                <a:lnTo>
                  <a:pt x="864" y="36"/>
                </a:lnTo>
                <a:lnTo>
                  <a:pt x="864" y="36"/>
                </a:lnTo>
                <a:lnTo>
                  <a:pt x="864" y="36"/>
                </a:lnTo>
                <a:lnTo>
                  <a:pt x="864" y="36"/>
                </a:lnTo>
                <a:lnTo>
                  <a:pt x="864" y="38"/>
                </a:lnTo>
                <a:lnTo>
                  <a:pt x="864" y="38"/>
                </a:lnTo>
                <a:lnTo>
                  <a:pt x="864" y="38"/>
                </a:lnTo>
                <a:lnTo>
                  <a:pt x="864" y="38"/>
                </a:lnTo>
                <a:lnTo>
                  <a:pt x="866" y="38"/>
                </a:lnTo>
                <a:lnTo>
                  <a:pt x="866" y="38"/>
                </a:lnTo>
                <a:lnTo>
                  <a:pt x="866" y="40"/>
                </a:lnTo>
                <a:lnTo>
                  <a:pt x="866" y="40"/>
                </a:lnTo>
                <a:lnTo>
                  <a:pt x="866" y="40"/>
                </a:lnTo>
                <a:lnTo>
                  <a:pt x="866" y="40"/>
                </a:lnTo>
                <a:lnTo>
                  <a:pt x="864" y="40"/>
                </a:lnTo>
                <a:lnTo>
                  <a:pt x="864" y="40"/>
                </a:lnTo>
                <a:lnTo>
                  <a:pt x="862" y="40"/>
                </a:lnTo>
                <a:lnTo>
                  <a:pt x="862" y="40"/>
                </a:lnTo>
                <a:lnTo>
                  <a:pt x="862" y="42"/>
                </a:lnTo>
                <a:lnTo>
                  <a:pt x="862" y="42"/>
                </a:lnTo>
                <a:lnTo>
                  <a:pt x="858" y="42"/>
                </a:lnTo>
                <a:lnTo>
                  <a:pt x="856" y="42"/>
                </a:lnTo>
                <a:lnTo>
                  <a:pt x="856" y="42"/>
                </a:lnTo>
                <a:lnTo>
                  <a:pt x="854" y="42"/>
                </a:lnTo>
                <a:lnTo>
                  <a:pt x="852" y="42"/>
                </a:lnTo>
                <a:lnTo>
                  <a:pt x="852" y="42"/>
                </a:lnTo>
                <a:lnTo>
                  <a:pt x="850" y="42"/>
                </a:lnTo>
                <a:lnTo>
                  <a:pt x="850" y="42"/>
                </a:lnTo>
                <a:lnTo>
                  <a:pt x="848" y="42"/>
                </a:lnTo>
                <a:lnTo>
                  <a:pt x="848" y="42"/>
                </a:lnTo>
                <a:lnTo>
                  <a:pt x="846" y="44"/>
                </a:lnTo>
                <a:lnTo>
                  <a:pt x="846" y="44"/>
                </a:lnTo>
                <a:lnTo>
                  <a:pt x="846" y="44"/>
                </a:lnTo>
                <a:lnTo>
                  <a:pt x="846" y="44"/>
                </a:lnTo>
                <a:lnTo>
                  <a:pt x="844" y="44"/>
                </a:lnTo>
                <a:lnTo>
                  <a:pt x="844" y="44"/>
                </a:lnTo>
                <a:lnTo>
                  <a:pt x="844" y="44"/>
                </a:lnTo>
                <a:lnTo>
                  <a:pt x="844" y="44"/>
                </a:lnTo>
                <a:lnTo>
                  <a:pt x="844" y="44"/>
                </a:lnTo>
                <a:lnTo>
                  <a:pt x="844" y="42"/>
                </a:lnTo>
                <a:lnTo>
                  <a:pt x="844" y="42"/>
                </a:lnTo>
                <a:lnTo>
                  <a:pt x="844" y="42"/>
                </a:lnTo>
                <a:lnTo>
                  <a:pt x="842" y="44"/>
                </a:lnTo>
                <a:lnTo>
                  <a:pt x="842" y="44"/>
                </a:lnTo>
                <a:lnTo>
                  <a:pt x="842" y="44"/>
                </a:lnTo>
                <a:lnTo>
                  <a:pt x="842" y="44"/>
                </a:lnTo>
                <a:lnTo>
                  <a:pt x="842" y="44"/>
                </a:lnTo>
                <a:lnTo>
                  <a:pt x="842" y="44"/>
                </a:lnTo>
                <a:lnTo>
                  <a:pt x="840" y="46"/>
                </a:lnTo>
                <a:lnTo>
                  <a:pt x="840" y="46"/>
                </a:lnTo>
                <a:lnTo>
                  <a:pt x="838" y="46"/>
                </a:lnTo>
                <a:lnTo>
                  <a:pt x="838" y="46"/>
                </a:lnTo>
                <a:lnTo>
                  <a:pt x="836" y="46"/>
                </a:lnTo>
                <a:lnTo>
                  <a:pt x="834" y="48"/>
                </a:lnTo>
                <a:lnTo>
                  <a:pt x="834" y="48"/>
                </a:lnTo>
                <a:lnTo>
                  <a:pt x="832" y="48"/>
                </a:lnTo>
                <a:lnTo>
                  <a:pt x="832" y="48"/>
                </a:lnTo>
                <a:lnTo>
                  <a:pt x="832" y="48"/>
                </a:lnTo>
                <a:lnTo>
                  <a:pt x="832" y="48"/>
                </a:lnTo>
                <a:lnTo>
                  <a:pt x="830" y="48"/>
                </a:lnTo>
                <a:lnTo>
                  <a:pt x="830" y="46"/>
                </a:lnTo>
                <a:lnTo>
                  <a:pt x="830" y="46"/>
                </a:lnTo>
                <a:lnTo>
                  <a:pt x="832" y="46"/>
                </a:lnTo>
                <a:lnTo>
                  <a:pt x="834" y="44"/>
                </a:lnTo>
                <a:lnTo>
                  <a:pt x="834" y="44"/>
                </a:lnTo>
                <a:lnTo>
                  <a:pt x="836" y="44"/>
                </a:lnTo>
                <a:lnTo>
                  <a:pt x="836" y="44"/>
                </a:lnTo>
                <a:lnTo>
                  <a:pt x="836" y="44"/>
                </a:lnTo>
                <a:lnTo>
                  <a:pt x="838" y="42"/>
                </a:lnTo>
                <a:lnTo>
                  <a:pt x="838" y="42"/>
                </a:lnTo>
                <a:lnTo>
                  <a:pt x="838" y="42"/>
                </a:lnTo>
                <a:lnTo>
                  <a:pt x="836" y="42"/>
                </a:lnTo>
                <a:lnTo>
                  <a:pt x="836" y="42"/>
                </a:lnTo>
                <a:lnTo>
                  <a:pt x="836" y="42"/>
                </a:lnTo>
                <a:lnTo>
                  <a:pt x="836" y="44"/>
                </a:lnTo>
                <a:lnTo>
                  <a:pt x="834" y="44"/>
                </a:lnTo>
                <a:lnTo>
                  <a:pt x="834" y="44"/>
                </a:lnTo>
                <a:lnTo>
                  <a:pt x="834" y="44"/>
                </a:lnTo>
                <a:lnTo>
                  <a:pt x="834" y="44"/>
                </a:lnTo>
                <a:lnTo>
                  <a:pt x="832" y="44"/>
                </a:lnTo>
                <a:lnTo>
                  <a:pt x="832" y="44"/>
                </a:lnTo>
                <a:lnTo>
                  <a:pt x="832" y="44"/>
                </a:lnTo>
                <a:lnTo>
                  <a:pt x="828" y="46"/>
                </a:lnTo>
                <a:lnTo>
                  <a:pt x="828" y="46"/>
                </a:lnTo>
                <a:lnTo>
                  <a:pt x="828" y="48"/>
                </a:lnTo>
                <a:lnTo>
                  <a:pt x="828" y="48"/>
                </a:lnTo>
                <a:lnTo>
                  <a:pt x="828" y="48"/>
                </a:lnTo>
                <a:lnTo>
                  <a:pt x="828" y="48"/>
                </a:lnTo>
                <a:lnTo>
                  <a:pt x="830" y="48"/>
                </a:lnTo>
                <a:lnTo>
                  <a:pt x="828" y="48"/>
                </a:lnTo>
                <a:lnTo>
                  <a:pt x="828" y="48"/>
                </a:lnTo>
                <a:lnTo>
                  <a:pt x="826" y="50"/>
                </a:lnTo>
                <a:lnTo>
                  <a:pt x="826" y="50"/>
                </a:lnTo>
                <a:lnTo>
                  <a:pt x="826" y="50"/>
                </a:lnTo>
                <a:lnTo>
                  <a:pt x="824" y="50"/>
                </a:lnTo>
                <a:lnTo>
                  <a:pt x="824" y="50"/>
                </a:lnTo>
                <a:lnTo>
                  <a:pt x="824" y="50"/>
                </a:lnTo>
                <a:lnTo>
                  <a:pt x="824" y="48"/>
                </a:lnTo>
                <a:lnTo>
                  <a:pt x="822" y="48"/>
                </a:lnTo>
                <a:lnTo>
                  <a:pt x="820" y="48"/>
                </a:lnTo>
                <a:lnTo>
                  <a:pt x="820" y="50"/>
                </a:lnTo>
                <a:lnTo>
                  <a:pt x="820" y="50"/>
                </a:lnTo>
                <a:lnTo>
                  <a:pt x="820" y="50"/>
                </a:lnTo>
                <a:lnTo>
                  <a:pt x="820" y="50"/>
                </a:lnTo>
                <a:lnTo>
                  <a:pt x="820" y="50"/>
                </a:lnTo>
                <a:lnTo>
                  <a:pt x="820" y="50"/>
                </a:lnTo>
                <a:lnTo>
                  <a:pt x="820" y="50"/>
                </a:lnTo>
                <a:lnTo>
                  <a:pt x="820" y="50"/>
                </a:lnTo>
                <a:lnTo>
                  <a:pt x="820" y="52"/>
                </a:lnTo>
                <a:lnTo>
                  <a:pt x="818" y="52"/>
                </a:lnTo>
                <a:lnTo>
                  <a:pt x="816" y="52"/>
                </a:lnTo>
                <a:lnTo>
                  <a:pt x="816" y="52"/>
                </a:lnTo>
                <a:lnTo>
                  <a:pt x="816" y="54"/>
                </a:lnTo>
                <a:lnTo>
                  <a:pt x="814" y="54"/>
                </a:lnTo>
                <a:lnTo>
                  <a:pt x="814" y="54"/>
                </a:lnTo>
                <a:lnTo>
                  <a:pt x="814" y="54"/>
                </a:lnTo>
                <a:lnTo>
                  <a:pt x="814" y="54"/>
                </a:lnTo>
                <a:lnTo>
                  <a:pt x="812" y="54"/>
                </a:lnTo>
                <a:lnTo>
                  <a:pt x="812" y="54"/>
                </a:lnTo>
                <a:lnTo>
                  <a:pt x="812" y="54"/>
                </a:lnTo>
                <a:lnTo>
                  <a:pt x="812" y="52"/>
                </a:lnTo>
                <a:lnTo>
                  <a:pt x="812" y="52"/>
                </a:lnTo>
                <a:lnTo>
                  <a:pt x="812" y="52"/>
                </a:lnTo>
                <a:lnTo>
                  <a:pt x="812" y="50"/>
                </a:lnTo>
                <a:lnTo>
                  <a:pt x="810" y="50"/>
                </a:lnTo>
                <a:lnTo>
                  <a:pt x="810" y="50"/>
                </a:lnTo>
                <a:lnTo>
                  <a:pt x="810" y="48"/>
                </a:lnTo>
                <a:lnTo>
                  <a:pt x="810" y="48"/>
                </a:lnTo>
                <a:lnTo>
                  <a:pt x="810" y="48"/>
                </a:lnTo>
                <a:lnTo>
                  <a:pt x="810" y="48"/>
                </a:lnTo>
                <a:lnTo>
                  <a:pt x="810" y="48"/>
                </a:lnTo>
                <a:lnTo>
                  <a:pt x="810" y="48"/>
                </a:lnTo>
                <a:lnTo>
                  <a:pt x="808" y="48"/>
                </a:lnTo>
                <a:lnTo>
                  <a:pt x="808" y="48"/>
                </a:lnTo>
                <a:lnTo>
                  <a:pt x="808" y="50"/>
                </a:lnTo>
                <a:lnTo>
                  <a:pt x="808" y="50"/>
                </a:lnTo>
                <a:lnTo>
                  <a:pt x="808" y="50"/>
                </a:lnTo>
                <a:lnTo>
                  <a:pt x="808" y="50"/>
                </a:lnTo>
                <a:lnTo>
                  <a:pt x="808" y="50"/>
                </a:lnTo>
                <a:lnTo>
                  <a:pt x="808" y="50"/>
                </a:lnTo>
                <a:lnTo>
                  <a:pt x="808" y="50"/>
                </a:lnTo>
                <a:lnTo>
                  <a:pt x="808" y="50"/>
                </a:lnTo>
                <a:lnTo>
                  <a:pt x="808" y="50"/>
                </a:lnTo>
                <a:lnTo>
                  <a:pt x="808" y="52"/>
                </a:lnTo>
                <a:lnTo>
                  <a:pt x="808" y="54"/>
                </a:lnTo>
                <a:lnTo>
                  <a:pt x="808" y="54"/>
                </a:lnTo>
                <a:lnTo>
                  <a:pt x="808" y="54"/>
                </a:lnTo>
                <a:lnTo>
                  <a:pt x="808" y="54"/>
                </a:lnTo>
                <a:lnTo>
                  <a:pt x="808" y="54"/>
                </a:lnTo>
                <a:lnTo>
                  <a:pt x="806" y="54"/>
                </a:lnTo>
                <a:lnTo>
                  <a:pt x="808" y="54"/>
                </a:lnTo>
                <a:lnTo>
                  <a:pt x="808" y="52"/>
                </a:lnTo>
                <a:lnTo>
                  <a:pt x="808" y="52"/>
                </a:lnTo>
                <a:lnTo>
                  <a:pt x="806" y="52"/>
                </a:lnTo>
                <a:lnTo>
                  <a:pt x="806" y="52"/>
                </a:lnTo>
                <a:lnTo>
                  <a:pt x="806" y="52"/>
                </a:lnTo>
                <a:lnTo>
                  <a:pt x="806" y="52"/>
                </a:lnTo>
                <a:lnTo>
                  <a:pt x="804" y="52"/>
                </a:lnTo>
                <a:lnTo>
                  <a:pt x="804" y="52"/>
                </a:lnTo>
                <a:lnTo>
                  <a:pt x="806" y="52"/>
                </a:lnTo>
                <a:lnTo>
                  <a:pt x="806" y="52"/>
                </a:lnTo>
                <a:lnTo>
                  <a:pt x="804" y="52"/>
                </a:lnTo>
                <a:lnTo>
                  <a:pt x="804" y="52"/>
                </a:lnTo>
                <a:lnTo>
                  <a:pt x="804" y="52"/>
                </a:lnTo>
                <a:lnTo>
                  <a:pt x="804" y="52"/>
                </a:lnTo>
                <a:lnTo>
                  <a:pt x="804" y="52"/>
                </a:lnTo>
                <a:lnTo>
                  <a:pt x="802" y="52"/>
                </a:lnTo>
                <a:lnTo>
                  <a:pt x="802" y="52"/>
                </a:lnTo>
                <a:lnTo>
                  <a:pt x="802" y="52"/>
                </a:lnTo>
                <a:lnTo>
                  <a:pt x="800" y="52"/>
                </a:lnTo>
                <a:lnTo>
                  <a:pt x="800" y="52"/>
                </a:lnTo>
                <a:lnTo>
                  <a:pt x="800" y="52"/>
                </a:lnTo>
                <a:lnTo>
                  <a:pt x="800" y="52"/>
                </a:lnTo>
                <a:lnTo>
                  <a:pt x="798" y="52"/>
                </a:lnTo>
                <a:lnTo>
                  <a:pt x="798" y="52"/>
                </a:lnTo>
                <a:lnTo>
                  <a:pt x="800" y="52"/>
                </a:lnTo>
                <a:lnTo>
                  <a:pt x="800" y="52"/>
                </a:lnTo>
                <a:lnTo>
                  <a:pt x="800" y="52"/>
                </a:lnTo>
                <a:lnTo>
                  <a:pt x="800" y="52"/>
                </a:lnTo>
                <a:lnTo>
                  <a:pt x="802" y="52"/>
                </a:lnTo>
                <a:lnTo>
                  <a:pt x="802" y="52"/>
                </a:lnTo>
                <a:lnTo>
                  <a:pt x="802" y="54"/>
                </a:lnTo>
                <a:lnTo>
                  <a:pt x="800" y="54"/>
                </a:lnTo>
                <a:lnTo>
                  <a:pt x="800" y="54"/>
                </a:lnTo>
                <a:lnTo>
                  <a:pt x="800" y="54"/>
                </a:lnTo>
                <a:lnTo>
                  <a:pt x="798" y="54"/>
                </a:lnTo>
                <a:lnTo>
                  <a:pt x="798" y="54"/>
                </a:lnTo>
                <a:lnTo>
                  <a:pt x="798" y="54"/>
                </a:lnTo>
                <a:lnTo>
                  <a:pt x="798" y="54"/>
                </a:lnTo>
                <a:lnTo>
                  <a:pt x="796" y="54"/>
                </a:lnTo>
                <a:lnTo>
                  <a:pt x="794" y="54"/>
                </a:lnTo>
                <a:lnTo>
                  <a:pt x="794" y="54"/>
                </a:lnTo>
                <a:lnTo>
                  <a:pt x="792" y="54"/>
                </a:lnTo>
                <a:lnTo>
                  <a:pt x="792" y="54"/>
                </a:lnTo>
                <a:lnTo>
                  <a:pt x="790" y="54"/>
                </a:lnTo>
                <a:lnTo>
                  <a:pt x="790" y="54"/>
                </a:lnTo>
                <a:lnTo>
                  <a:pt x="788" y="54"/>
                </a:lnTo>
                <a:lnTo>
                  <a:pt x="788" y="54"/>
                </a:lnTo>
                <a:lnTo>
                  <a:pt x="788" y="52"/>
                </a:lnTo>
                <a:lnTo>
                  <a:pt x="788" y="52"/>
                </a:lnTo>
                <a:lnTo>
                  <a:pt x="788" y="52"/>
                </a:lnTo>
                <a:lnTo>
                  <a:pt x="788" y="52"/>
                </a:lnTo>
                <a:lnTo>
                  <a:pt x="786" y="52"/>
                </a:lnTo>
                <a:lnTo>
                  <a:pt x="786" y="52"/>
                </a:lnTo>
                <a:lnTo>
                  <a:pt x="786" y="52"/>
                </a:lnTo>
                <a:lnTo>
                  <a:pt x="786" y="52"/>
                </a:lnTo>
                <a:lnTo>
                  <a:pt x="786" y="52"/>
                </a:lnTo>
                <a:lnTo>
                  <a:pt x="784" y="52"/>
                </a:lnTo>
                <a:lnTo>
                  <a:pt x="784" y="52"/>
                </a:lnTo>
                <a:lnTo>
                  <a:pt x="784" y="52"/>
                </a:lnTo>
                <a:lnTo>
                  <a:pt x="784" y="52"/>
                </a:lnTo>
                <a:lnTo>
                  <a:pt x="784" y="52"/>
                </a:lnTo>
                <a:lnTo>
                  <a:pt x="782" y="52"/>
                </a:lnTo>
                <a:lnTo>
                  <a:pt x="782" y="52"/>
                </a:lnTo>
                <a:lnTo>
                  <a:pt x="780" y="50"/>
                </a:lnTo>
                <a:lnTo>
                  <a:pt x="780" y="50"/>
                </a:lnTo>
                <a:lnTo>
                  <a:pt x="780" y="50"/>
                </a:lnTo>
                <a:lnTo>
                  <a:pt x="782" y="50"/>
                </a:lnTo>
                <a:lnTo>
                  <a:pt x="782" y="50"/>
                </a:lnTo>
                <a:lnTo>
                  <a:pt x="784" y="50"/>
                </a:lnTo>
                <a:lnTo>
                  <a:pt x="784" y="50"/>
                </a:lnTo>
                <a:lnTo>
                  <a:pt x="784" y="50"/>
                </a:lnTo>
                <a:lnTo>
                  <a:pt x="784" y="50"/>
                </a:lnTo>
                <a:lnTo>
                  <a:pt x="784" y="50"/>
                </a:lnTo>
                <a:lnTo>
                  <a:pt x="784" y="50"/>
                </a:lnTo>
                <a:lnTo>
                  <a:pt x="784" y="50"/>
                </a:lnTo>
                <a:lnTo>
                  <a:pt x="784" y="50"/>
                </a:lnTo>
                <a:lnTo>
                  <a:pt x="788" y="50"/>
                </a:lnTo>
                <a:lnTo>
                  <a:pt x="788" y="50"/>
                </a:lnTo>
                <a:lnTo>
                  <a:pt x="790" y="50"/>
                </a:lnTo>
                <a:lnTo>
                  <a:pt x="790" y="50"/>
                </a:lnTo>
                <a:lnTo>
                  <a:pt x="790" y="50"/>
                </a:lnTo>
                <a:lnTo>
                  <a:pt x="790" y="50"/>
                </a:lnTo>
                <a:lnTo>
                  <a:pt x="792" y="50"/>
                </a:lnTo>
                <a:lnTo>
                  <a:pt x="792" y="50"/>
                </a:lnTo>
                <a:lnTo>
                  <a:pt x="794" y="50"/>
                </a:lnTo>
                <a:lnTo>
                  <a:pt x="794" y="48"/>
                </a:lnTo>
                <a:lnTo>
                  <a:pt x="794" y="48"/>
                </a:lnTo>
                <a:lnTo>
                  <a:pt x="790" y="48"/>
                </a:lnTo>
                <a:lnTo>
                  <a:pt x="790" y="48"/>
                </a:lnTo>
                <a:lnTo>
                  <a:pt x="788" y="48"/>
                </a:lnTo>
                <a:lnTo>
                  <a:pt x="786" y="48"/>
                </a:lnTo>
                <a:lnTo>
                  <a:pt x="786" y="48"/>
                </a:lnTo>
                <a:lnTo>
                  <a:pt x="784" y="48"/>
                </a:lnTo>
                <a:lnTo>
                  <a:pt x="784" y="48"/>
                </a:lnTo>
                <a:lnTo>
                  <a:pt x="784" y="48"/>
                </a:lnTo>
                <a:lnTo>
                  <a:pt x="784" y="48"/>
                </a:lnTo>
                <a:lnTo>
                  <a:pt x="784" y="48"/>
                </a:lnTo>
                <a:lnTo>
                  <a:pt x="782" y="48"/>
                </a:lnTo>
                <a:lnTo>
                  <a:pt x="782" y="48"/>
                </a:lnTo>
                <a:lnTo>
                  <a:pt x="782" y="48"/>
                </a:lnTo>
                <a:lnTo>
                  <a:pt x="780" y="48"/>
                </a:lnTo>
                <a:lnTo>
                  <a:pt x="780" y="48"/>
                </a:lnTo>
                <a:lnTo>
                  <a:pt x="778" y="48"/>
                </a:lnTo>
                <a:lnTo>
                  <a:pt x="778" y="48"/>
                </a:lnTo>
                <a:lnTo>
                  <a:pt x="778" y="48"/>
                </a:lnTo>
                <a:lnTo>
                  <a:pt x="776" y="46"/>
                </a:lnTo>
                <a:lnTo>
                  <a:pt x="776" y="46"/>
                </a:lnTo>
                <a:lnTo>
                  <a:pt x="778" y="46"/>
                </a:lnTo>
                <a:lnTo>
                  <a:pt x="778" y="46"/>
                </a:lnTo>
                <a:lnTo>
                  <a:pt x="778" y="46"/>
                </a:lnTo>
                <a:lnTo>
                  <a:pt x="780" y="46"/>
                </a:lnTo>
                <a:lnTo>
                  <a:pt x="780" y="46"/>
                </a:lnTo>
                <a:lnTo>
                  <a:pt x="780" y="46"/>
                </a:lnTo>
                <a:lnTo>
                  <a:pt x="780" y="46"/>
                </a:lnTo>
                <a:lnTo>
                  <a:pt x="780" y="46"/>
                </a:lnTo>
                <a:lnTo>
                  <a:pt x="782" y="46"/>
                </a:lnTo>
                <a:lnTo>
                  <a:pt x="782" y="46"/>
                </a:lnTo>
                <a:lnTo>
                  <a:pt x="782" y="46"/>
                </a:lnTo>
                <a:lnTo>
                  <a:pt x="782" y="46"/>
                </a:lnTo>
                <a:lnTo>
                  <a:pt x="784" y="46"/>
                </a:lnTo>
                <a:lnTo>
                  <a:pt x="782" y="46"/>
                </a:lnTo>
                <a:lnTo>
                  <a:pt x="782" y="46"/>
                </a:lnTo>
                <a:lnTo>
                  <a:pt x="782" y="46"/>
                </a:lnTo>
                <a:lnTo>
                  <a:pt x="782" y="46"/>
                </a:lnTo>
                <a:lnTo>
                  <a:pt x="782" y="46"/>
                </a:lnTo>
                <a:lnTo>
                  <a:pt x="782" y="46"/>
                </a:lnTo>
                <a:lnTo>
                  <a:pt x="780" y="46"/>
                </a:lnTo>
                <a:lnTo>
                  <a:pt x="780" y="46"/>
                </a:lnTo>
                <a:lnTo>
                  <a:pt x="780" y="46"/>
                </a:lnTo>
                <a:lnTo>
                  <a:pt x="778" y="46"/>
                </a:lnTo>
                <a:lnTo>
                  <a:pt x="778" y="46"/>
                </a:lnTo>
                <a:lnTo>
                  <a:pt x="778" y="46"/>
                </a:lnTo>
                <a:lnTo>
                  <a:pt x="778" y="46"/>
                </a:lnTo>
                <a:lnTo>
                  <a:pt x="776" y="46"/>
                </a:lnTo>
                <a:lnTo>
                  <a:pt x="776" y="46"/>
                </a:lnTo>
                <a:lnTo>
                  <a:pt x="776" y="46"/>
                </a:lnTo>
                <a:lnTo>
                  <a:pt x="776" y="44"/>
                </a:lnTo>
                <a:lnTo>
                  <a:pt x="776" y="44"/>
                </a:lnTo>
                <a:lnTo>
                  <a:pt x="776" y="44"/>
                </a:lnTo>
                <a:lnTo>
                  <a:pt x="776" y="44"/>
                </a:lnTo>
                <a:lnTo>
                  <a:pt x="776" y="44"/>
                </a:lnTo>
                <a:lnTo>
                  <a:pt x="774" y="44"/>
                </a:lnTo>
                <a:lnTo>
                  <a:pt x="776" y="44"/>
                </a:lnTo>
                <a:lnTo>
                  <a:pt x="776" y="44"/>
                </a:lnTo>
                <a:lnTo>
                  <a:pt x="778" y="44"/>
                </a:lnTo>
                <a:lnTo>
                  <a:pt x="780" y="42"/>
                </a:lnTo>
                <a:lnTo>
                  <a:pt x="780" y="42"/>
                </a:lnTo>
                <a:lnTo>
                  <a:pt x="780" y="42"/>
                </a:lnTo>
                <a:lnTo>
                  <a:pt x="780" y="44"/>
                </a:lnTo>
                <a:lnTo>
                  <a:pt x="780" y="42"/>
                </a:lnTo>
                <a:lnTo>
                  <a:pt x="782" y="42"/>
                </a:lnTo>
                <a:lnTo>
                  <a:pt x="784" y="42"/>
                </a:lnTo>
                <a:lnTo>
                  <a:pt x="786" y="42"/>
                </a:lnTo>
                <a:lnTo>
                  <a:pt x="786" y="42"/>
                </a:lnTo>
                <a:lnTo>
                  <a:pt x="786" y="42"/>
                </a:lnTo>
                <a:lnTo>
                  <a:pt x="788" y="42"/>
                </a:lnTo>
                <a:lnTo>
                  <a:pt x="788" y="42"/>
                </a:lnTo>
                <a:lnTo>
                  <a:pt x="788" y="42"/>
                </a:lnTo>
                <a:lnTo>
                  <a:pt x="790" y="42"/>
                </a:lnTo>
                <a:lnTo>
                  <a:pt x="790" y="42"/>
                </a:lnTo>
                <a:lnTo>
                  <a:pt x="790" y="42"/>
                </a:lnTo>
                <a:lnTo>
                  <a:pt x="790" y="42"/>
                </a:lnTo>
                <a:lnTo>
                  <a:pt x="792" y="42"/>
                </a:lnTo>
                <a:lnTo>
                  <a:pt x="792" y="42"/>
                </a:lnTo>
                <a:lnTo>
                  <a:pt x="792" y="42"/>
                </a:lnTo>
                <a:lnTo>
                  <a:pt x="794" y="42"/>
                </a:lnTo>
                <a:lnTo>
                  <a:pt x="794" y="42"/>
                </a:lnTo>
                <a:lnTo>
                  <a:pt x="794" y="42"/>
                </a:lnTo>
                <a:lnTo>
                  <a:pt x="796" y="42"/>
                </a:lnTo>
                <a:lnTo>
                  <a:pt x="796" y="42"/>
                </a:lnTo>
                <a:lnTo>
                  <a:pt x="800" y="42"/>
                </a:lnTo>
                <a:lnTo>
                  <a:pt x="802" y="42"/>
                </a:lnTo>
                <a:lnTo>
                  <a:pt x="804" y="42"/>
                </a:lnTo>
                <a:lnTo>
                  <a:pt x="806" y="42"/>
                </a:lnTo>
                <a:lnTo>
                  <a:pt x="808" y="42"/>
                </a:lnTo>
                <a:lnTo>
                  <a:pt x="810" y="40"/>
                </a:lnTo>
                <a:lnTo>
                  <a:pt x="812" y="40"/>
                </a:lnTo>
                <a:lnTo>
                  <a:pt x="814" y="40"/>
                </a:lnTo>
                <a:lnTo>
                  <a:pt x="814" y="40"/>
                </a:lnTo>
                <a:lnTo>
                  <a:pt x="814" y="40"/>
                </a:lnTo>
                <a:lnTo>
                  <a:pt x="814" y="40"/>
                </a:lnTo>
                <a:lnTo>
                  <a:pt x="816" y="40"/>
                </a:lnTo>
                <a:lnTo>
                  <a:pt x="816" y="40"/>
                </a:lnTo>
                <a:lnTo>
                  <a:pt x="814" y="40"/>
                </a:lnTo>
                <a:lnTo>
                  <a:pt x="814" y="40"/>
                </a:lnTo>
                <a:lnTo>
                  <a:pt x="812" y="40"/>
                </a:lnTo>
                <a:lnTo>
                  <a:pt x="810" y="40"/>
                </a:lnTo>
                <a:lnTo>
                  <a:pt x="808" y="40"/>
                </a:lnTo>
                <a:lnTo>
                  <a:pt x="808" y="40"/>
                </a:lnTo>
                <a:lnTo>
                  <a:pt x="804" y="40"/>
                </a:lnTo>
                <a:lnTo>
                  <a:pt x="802" y="40"/>
                </a:lnTo>
                <a:lnTo>
                  <a:pt x="800" y="40"/>
                </a:lnTo>
                <a:lnTo>
                  <a:pt x="800" y="42"/>
                </a:lnTo>
                <a:lnTo>
                  <a:pt x="798" y="42"/>
                </a:lnTo>
                <a:lnTo>
                  <a:pt x="798" y="42"/>
                </a:lnTo>
                <a:lnTo>
                  <a:pt x="798" y="42"/>
                </a:lnTo>
                <a:lnTo>
                  <a:pt x="798" y="42"/>
                </a:lnTo>
                <a:lnTo>
                  <a:pt x="796" y="40"/>
                </a:lnTo>
                <a:lnTo>
                  <a:pt x="794" y="40"/>
                </a:lnTo>
                <a:lnTo>
                  <a:pt x="794" y="40"/>
                </a:lnTo>
                <a:lnTo>
                  <a:pt x="796" y="40"/>
                </a:lnTo>
                <a:lnTo>
                  <a:pt x="796" y="40"/>
                </a:lnTo>
                <a:lnTo>
                  <a:pt x="796" y="40"/>
                </a:lnTo>
                <a:lnTo>
                  <a:pt x="796" y="40"/>
                </a:lnTo>
                <a:lnTo>
                  <a:pt x="796" y="40"/>
                </a:lnTo>
                <a:lnTo>
                  <a:pt x="798" y="40"/>
                </a:lnTo>
                <a:lnTo>
                  <a:pt x="798" y="40"/>
                </a:lnTo>
                <a:lnTo>
                  <a:pt x="798" y="40"/>
                </a:lnTo>
                <a:lnTo>
                  <a:pt x="800" y="40"/>
                </a:lnTo>
                <a:lnTo>
                  <a:pt x="800" y="40"/>
                </a:lnTo>
                <a:lnTo>
                  <a:pt x="802" y="40"/>
                </a:lnTo>
                <a:lnTo>
                  <a:pt x="802" y="40"/>
                </a:lnTo>
                <a:lnTo>
                  <a:pt x="802" y="40"/>
                </a:lnTo>
                <a:lnTo>
                  <a:pt x="802" y="40"/>
                </a:lnTo>
                <a:lnTo>
                  <a:pt x="802" y="40"/>
                </a:lnTo>
                <a:lnTo>
                  <a:pt x="804" y="40"/>
                </a:lnTo>
                <a:lnTo>
                  <a:pt x="804" y="40"/>
                </a:lnTo>
                <a:lnTo>
                  <a:pt x="804" y="40"/>
                </a:lnTo>
                <a:lnTo>
                  <a:pt x="806" y="40"/>
                </a:lnTo>
                <a:lnTo>
                  <a:pt x="806" y="40"/>
                </a:lnTo>
                <a:lnTo>
                  <a:pt x="806" y="40"/>
                </a:lnTo>
                <a:lnTo>
                  <a:pt x="806" y="40"/>
                </a:lnTo>
                <a:lnTo>
                  <a:pt x="808" y="40"/>
                </a:lnTo>
                <a:lnTo>
                  <a:pt x="808" y="40"/>
                </a:lnTo>
                <a:lnTo>
                  <a:pt x="810" y="40"/>
                </a:lnTo>
                <a:lnTo>
                  <a:pt x="810" y="38"/>
                </a:lnTo>
                <a:lnTo>
                  <a:pt x="810" y="38"/>
                </a:lnTo>
                <a:lnTo>
                  <a:pt x="810" y="38"/>
                </a:lnTo>
                <a:lnTo>
                  <a:pt x="810" y="38"/>
                </a:lnTo>
                <a:lnTo>
                  <a:pt x="808" y="40"/>
                </a:lnTo>
                <a:lnTo>
                  <a:pt x="806" y="40"/>
                </a:lnTo>
                <a:lnTo>
                  <a:pt x="806" y="40"/>
                </a:lnTo>
                <a:lnTo>
                  <a:pt x="804" y="40"/>
                </a:lnTo>
                <a:lnTo>
                  <a:pt x="804" y="40"/>
                </a:lnTo>
                <a:lnTo>
                  <a:pt x="804" y="40"/>
                </a:lnTo>
                <a:lnTo>
                  <a:pt x="804" y="40"/>
                </a:lnTo>
                <a:lnTo>
                  <a:pt x="804" y="40"/>
                </a:lnTo>
                <a:lnTo>
                  <a:pt x="802" y="40"/>
                </a:lnTo>
                <a:lnTo>
                  <a:pt x="802" y="40"/>
                </a:lnTo>
                <a:lnTo>
                  <a:pt x="800" y="40"/>
                </a:lnTo>
                <a:lnTo>
                  <a:pt x="800" y="40"/>
                </a:lnTo>
                <a:lnTo>
                  <a:pt x="800" y="40"/>
                </a:lnTo>
                <a:lnTo>
                  <a:pt x="800" y="40"/>
                </a:lnTo>
                <a:lnTo>
                  <a:pt x="798" y="40"/>
                </a:lnTo>
                <a:lnTo>
                  <a:pt x="798" y="40"/>
                </a:lnTo>
                <a:lnTo>
                  <a:pt x="798" y="40"/>
                </a:lnTo>
                <a:lnTo>
                  <a:pt x="796" y="38"/>
                </a:lnTo>
                <a:lnTo>
                  <a:pt x="798" y="38"/>
                </a:lnTo>
                <a:lnTo>
                  <a:pt x="798" y="38"/>
                </a:lnTo>
                <a:lnTo>
                  <a:pt x="800" y="38"/>
                </a:lnTo>
                <a:lnTo>
                  <a:pt x="800" y="38"/>
                </a:lnTo>
                <a:lnTo>
                  <a:pt x="800" y="38"/>
                </a:lnTo>
                <a:lnTo>
                  <a:pt x="800" y="38"/>
                </a:lnTo>
                <a:lnTo>
                  <a:pt x="800" y="38"/>
                </a:lnTo>
                <a:lnTo>
                  <a:pt x="798" y="38"/>
                </a:lnTo>
                <a:lnTo>
                  <a:pt x="798" y="38"/>
                </a:lnTo>
                <a:lnTo>
                  <a:pt x="798" y="38"/>
                </a:lnTo>
                <a:lnTo>
                  <a:pt x="796" y="38"/>
                </a:lnTo>
                <a:lnTo>
                  <a:pt x="796" y="38"/>
                </a:lnTo>
                <a:lnTo>
                  <a:pt x="796" y="38"/>
                </a:lnTo>
                <a:lnTo>
                  <a:pt x="794" y="38"/>
                </a:lnTo>
                <a:lnTo>
                  <a:pt x="794" y="38"/>
                </a:lnTo>
                <a:lnTo>
                  <a:pt x="794" y="38"/>
                </a:lnTo>
                <a:lnTo>
                  <a:pt x="794" y="38"/>
                </a:lnTo>
                <a:lnTo>
                  <a:pt x="794" y="38"/>
                </a:lnTo>
                <a:lnTo>
                  <a:pt x="794" y="38"/>
                </a:lnTo>
                <a:lnTo>
                  <a:pt x="794" y="38"/>
                </a:lnTo>
                <a:lnTo>
                  <a:pt x="794" y="38"/>
                </a:lnTo>
                <a:lnTo>
                  <a:pt x="794" y="38"/>
                </a:lnTo>
                <a:lnTo>
                  <a:pt x="794" y="38"/>
                </a:lnTo>
                <a:lnTo>
                  <a:pt x="792" y="38"/>
                </a:lnTo>
                <a:lnTo>
                  <a:pt x="792" y="38"/>
                </a:lnTo>
                <a:lnTo>
                  <a:pt x="792" y="38"/>
                </a:lnTo>
                <a:lnTo>
                  <a:pt x="792" y="38"/>
                </a:lnTo>
                <a:lnTo>
                  <a:pt x="794" y="38"/>
                </a:lnTo>
                <a:lnTo>
                  <a:pt x="794" y="38"/>
                </a:lnTo>
                <a:lnTo>
                  <a:pt x="792" y="40"/>
                </a:lnTo>
                <a:lnTo>
                  <a:pt x="790" y="40"/>
                </a:lnTo>
                <a:lnTo>
                  <a:pt x="790" y="40"/>
                </a:lnTo>
                <a:lnTo>
                  <a:pt x="792" y="38"/>
                </a:lnTo>
                <a:lnTo>
                  <a:pt x="792" y="38"/>
                </a:lnTo>
                <a:lnTo>
                  <a:pt x="792" y="38"/>
                </a:lnTo>
                <a:lnTo>
                  <a:pt x="792" y="38"/>
                </a:lnTo>
                <a:lnTo>
                  <a:pt x="790" y="38"/>
                </a:lnTo>
                <a:lnTo>
                  <a:pt x="790" y="38"/>
                </a:lnTo>
                <a:lnTo>
                  <a:pt x="788" y="40"/>
                </a:lnTo>
                <a:lnTo>
                  <a:pt x="786" y="40"/>
                </a:lnTo>
                <a:lnTo>
                  <a:pt x="784" y="40"/>
                </a:lnTo>
                <a:lnTo>
                  <a:pt x="784" y="40"/>
                </a:lnTo>
                <a:lnTo>
                  <a:pt x="784" y="40"/>
                </a:lnTo>
                <a:lnTo>
                  <a:pt x="782" y="40"/>
                </a:lnTo>
                <a:lnTo>
                  <a:pt x="782" y="40"/>
                </a:lnTo>
                <a:lnTo>
                  <a:pt x="782" y="40"/>
                </a:lnTo>
                <a:lnTo>
                  <a:pt x="782" y="40"/>
                </a:lnTo>
                <a:lnTo>
                  <a:pt x="780" y="40"/>
                </a:lnTo>
                <a:lnTo>
                  <a:pt x="782" y="40"/>
                </a:lnTo>
                <a:lnTo>
                  <a:pt x="782" y="40"/>
                </a:lnTo>
                <a:lnTo>
                  <a:pt x="782" y="40"/>
                </a:lnTo>
                <a:lnTo>
                  <a:pt x="784" y="38"/>
                </a:lnTo>
                <a:lnTo>
                  <a:pt x="782" y="38"/>
                </a:lnTo>
                <a:lnTo>
                  <a:pt x="780" y="38"/>
                </a:lnTo>
                <a:lnTo>
                  <a:pt x="780" y="38"/>
                </a:lnTo>
                <a:lnTo>
                  <a:pt x="780" y="38"/>
                </a:lnTo>
                <a:lnTo>
                  <a:pt x="780" y="38"/>
                </a:lnTo>
                <a:lnTo>
                  <a:pt x="780" y="38"/>
                </a:lnTo>
                <a:lnTo>
                  <a:pt x="780" y="40"/>
                </a:lnTo>
                <a:lnTo>
                  <a:pt x="778" y="40"/>
                </a:lnTo>
                <a:lnTo>
                  <a:pt x="778" y="40"/>
                </a:lnTo>
                <a:lnTo>
                  <a:pt x="778" y="40"/>
                </a:lnTo>
                <a:lnTo>
                  <a:pt x="778" y="40"/>
                </a:lnTo>
                <a:lnTo>
                  <a:pt x="776" y="40"/>
                </a:lnTo>
                <a:lnTo>
                  <a:pt x="776" y="40"/>
                </a:lnTo>
                <a:lnTo>
                  <a:pt x="776" y="40"/>
                </a:lnTo>
                <a:lnTo>
                  <a:pt x="776" y="40"/>
                </a:lnTo>
                <a:lnTo>
                  <a:pt x="774" y="40"/>
                </a:lnTo>
                <a:lnTo>
                  <a:pt x="774" y="40"/>
                </a:lnTo>
                <a:lnTo>
                  <a:pt x="772" y="40"/>
                </a:lnTo>
                <a:lnTo>
                  <a:pt x="772" y="40"/>
                </a:lnTo>
                <a:lnTo>
                  <a:pt x="772" y="40"/>
                </a:lnTo>
                <a:lnTo>
                  <a:pt x="770" y="40"/>
                </a:lnTo>
                <a:lnTo>
                  <a:pt x="772" y="40"/>
                </a:lnTo>
                <a:lnTo>
                  <a:pt x="772" y="38"/>
                </a:lnTo>
                <a:lnTo>
                  <a:pt x="770" y="38"/>
                </a:lnTo>
                <a:lnTo>
                  <a:pt x="770" y="38"/>
                </a:lnTo>
                <a:lnTo>
                  <a:pt x="768" y="38"/>
                </a:lnTo>
                <a:lnTo>
                  <a:pt x="768" y="38"/>
                </a:lnTo>
                <a:lnTo>
                  <a:pt x="768" y="38"/>
                </a:lnTo>
                <a:lnTo>
                  <a:pt x="770" y="38"/>
                </a:lnTo>
                <a:lnTo>
                  <a:pt x="772" y="36"/>
                </a:lnTo>
                <a:lnTo>
                  <a:pt x="772" y="36"/>
                </a:lnTo>
                <a:lnTo>
                  <a:pt x="772" y="36"/>
                </a:lnTo>
                <a:lnTo>
                  <a:pt x="774" y="36"/>
                </a:lnTo>
                <a:lnTo>
                  <a:pt x="776" y="36"/>
                </a:lnTo>
                <a:lnTo>
                  <a:pt x="778" y="36"/>
                </a:lnTo>
                <a:lnTo>
                  <a:pt x="780" y="36"/>
                </a:lnTo>
                <a:lnTo>
                  <a:pt x="780" y="36"/>
                </a:lnTo>
                <a:lnTo>
                  <a:pt x="780" y="36"/>
                </a:lnTo>
                <a:lnTo>
                  <a:pt x="784" y="36"/>
                </a:lnTo>
                <a:lnTo>
                  <a:pt x="784" y="36"/>
                </a:lnTo>
                <a:lnTo>
                  <a:pt x="786" y="36"/>
                </a:lnTo>
                <a:lnTo>
                  <a:pt x="786" y="34"/>
                </a:lnTo>
                <a:lnTo>
                  <a:pt x="786" y="34"/>
                </a:lnTo>
                <a:lnTo>
                  <a:pt x="786" y="34"/>
                </a:lnTo>
                <a:lnTo>
                  <a:pt x="786" y="34"/>
                </a:lnTo>
                <a:lnTo>
                  <a:pt x="784" y="34"/>
                </a:lnTo>
                <a:lnTo>
                  <a:pt x="784" y="36"/>
                </a:lnTo>
                <a:lnTo>
                  <a:pt x="782" y="36"/>
                </a:lnTo>
                <a:lnTo>
                  <a:pt x="782" y="36"/>
                </a:lnTo>
                <a:lnTo>
                  <a:pt x="780" y="36"/>
                </a:lnTo>
                <a:lnTo>
                  <a:pt x="780" y="36"/>
                </a:lnTo>
                <a:lnTo>
                  <a:pt x="780" y="36"/>
                </a:lnTo>
                <a:lnTo>
                  <a:pt x="778" y="36"/>
                </a:lnTo>
                <a:lnTo>
                  <a:pt x="778" y="36"/>
                </a:lnTo>
                <a:lnTo>
                  <a:pt x="778" y="36"/>
                </a:lnTo>
                <a:lnTo>
                  <a:pt x="776" y="36"/>
                </a:lnTo>
                <a:lnTo>
                  <a:pt x="776" y="36"/>
                </a:lnTo>
                <a:lnTo>
                  <a:pt x="774" y="36"/>
                </a:lnTo>
                <a:lnTo>
                  <a:pt x="774" y="36"/>
                </a:lnTo>
                <a:lnTo>
                  <a:pt x="772" y="36"/>
                </a:lnTo>
                <a:lnTo>
                  <a:pt x="772" y="36"/>
                </a:lnTo>
                <a:lnTo>
                  <a:pt x="770" y="36"/>
                </a:lnTo>
                <a:lnTo>
                  <a:pt x="770" y="36"/>
                </a:lnTo>
                <a:lnTo>
                  <a:pt x="770" y="36"/>
                </a:lnTo>
                <a:lnTo>
                  <a:pt x="770" y="36"/>
                </a:lnTo>
                <a:lnTo>
                  <a:pt x="770" y="36"/>
                </a:lnTo>
                <a:lnTo>
                  <a:pt x="770" y="36"/>
                </a:lnTo>
                <a:lnTo>
                  <a:pt x="770" y="34"/>
                </a:lnTo>
                <a:lnTo>
                  <a:pt x="768" y="34"/>
                </a:lnTo>
                <a:lnTo>
                  <a:pt x="768" y="34"/>
                </a:lnTo>
                <a:lnTo>
                  <a:pt x="768" y="34"/>
                </a:lnTo>
                <a:lnTo>
                  <a:pt x="768" y="34"/>
                </a:lnTo>
                <a:lnTo>
                  <a:pt x="768" y="34"/>
                </a:lnTo>
                <a:lnTo>
                  <a:pt x="768" y="34"/>
                </a:lnTo>
                <a:lnTo>
                  <a:pt x="768" y="32"/>
                </a:lnTo>
                <a:lnTo>
                  <a:pt x="770" y="32"/>
                </a:lnTo>
                <a:lnTo>
                  <a:pt x="770" y="32"/>
                </a:lnTo>
                <a:lnTo>
                  <a:pt x="770" y="32"/>
                </a:lnTo>
                <a:lnTo>
                  <a:pt x="772" y="32"/>
                </a:lnTo>
                <a:lnTo>
                  <a:pt x="772" y="32"/>
                </a:lnTo>
                <a:lnTo>
                  <a:pt x="772" y="32"/>
                </a:lnTo>
                <a:lnTo>
                  <a:pt x="772" y="32"/>
                </a:lnTo>
                <a:lnTo>
                  <a:pt x="772" y="32"/>
                </a:lnTo>
                <a:lnTo>
                  <a:pt x="772" y="32"/>
                </a:lnTo>
                <a:lnTo>
                  <a:pt x="770" y="32"/>
                </a:lnTo>
                <a:lnTo>
                  <a:pt x="770" y="32"/>
                </a:lnTo>
                <a:lnTo>
                  <a:pt x="770" y="32"/>
                </a:lnTo>
                <a:lnTo>
                  <a:pt x="770" y="32"/>
                </a:lnTo>
                <a:lnTo>
                  <a:pt x="768" y="32"/>
                </a:lnTo>
                <a:lnTo>
                  <a:pt x="768" y="32"/>
                </a:lnTo>
                <a:lnTo>
                  <a:pt x="768" y="32"/>
                </a:lnTo>
                <a:lnTo>
                  <a:pt x="768" y="32"/>
                </a:lnTo>
                <a:lnTo>
                  <a:pt x="770" y="32"/>
                </a:lnTo>
                <a:lnTo>
                  <a:pt x="772" y="32"/>
                </a:lnTo>
                <a:lnTo>
                  <a:pt x="772" y="32"/>
                </a:lnTo>
                <a:lnTo>
                  <a:pt x="772" y="32"/>
                </a:lnTo>
                <a:lnTo>
                  <a:pt x="772" y="32"/>
                </a:lnTo>
                <a:lnTo>
                  <a:pt x="772" y="32"/>
                </a:lnTo>
                <a:lnTo>
                  <a:pt x="770" y="32"/>
                </a:lnTo>
                <a:lnTo>
                  <a:pt x="770" y="32"/>
                </a:lnTo>
                <a:lnTo>
                  <a:pt x="770" y="32"/>
                </a:lnTo>
                <a:lnTo>
                  <a:pt x="770" y="32"/>
                </a:lnTo>
                <a:lnTo>
                  <a:pt x="770" y="32"/>
                </a:lnTo>
                <a:lnTo>
                  <a:pt x="770" y="32"/>
                </a:lnTo>
                <a:lnTo>
                  <a:pt x="768" y="30"/>
                </a:lnTo>
                <a:lnTo>
                  <a:pt x="768" y="30"/>
                </a:lnTo>
                <a:lnTo>
                  <a:pt x="768" y="30"/>
                </a:lnTo>
                <a:lnTo>
                  <a:pt x="770" y="30"/>
                </a:lnTo>
                <a:lnTo>
                  <a:pt x="770" y="30"/>
                </a:lnTo>
                <a:lnTo>
                  <a:pt x="770" y="30"/>
                </a:lnTo>
                <a:lnTo>
                  <a:pt x="774" y="30"/>
                </a:lnTo>
                <a:lnTo>
                  <a:pt x="774" y="30"/>
                </a:lnTo>
                <a:lnTo>
                  <a:pt x="774" y="30"/>
                </a:lnTo>
                <a:lnTo>
                  <a:pt x="774" y="30"/>
                </a:lnTo>
                <a:lnTo>
                  <a:pt x="774" y="30"/>
                </a:lnTo>
                <a:lnTo>
                  <a:pt x="776" y="30"/>
                </a:lnTo>
                <a:lnTo>
                  <a:pt x="776" y="30"/>
                </a:lnTo>
                <a:lnTo>
                  <a:pt x="778" y="32"/>
                </a:lnTo>
                <a:lnTo>
                  <a:pt x="780" y="32"/>
                </a:lnTo>
                <a:lnTo>
                  <a:pt x="780" y="32"/>
                </a:lnTo>
                <a:lnTo>
                  <a:pt x="782" y="32"/>
                </a:lnTo>
                <a:lnTo>
                  <a:pt x="782" y="32"/>
                </a:lnTo>
                <a:lnTo>
                  <a:pt x="784" y="32"/>
                </a:lnTo>
                <a:lnTo>
                  <a:pt x="784" y="32"/>
                </a:lnTo>
                <a:lnTo>
                  <a:pt x="784" y="32"/>
                </a:lnTo>
                <a:lnTo>
                  <a:pt x="784" y="32"/>
                </a:lnTo>
                <a:lnTo>
                  <a:pt x="786" y="32"/>
                </a:lnTo>
                <a:lnTo>
                  <a:pt x="786" y="32"/>
                </a:lnTo>
                <a:lnTo>
                  <a:pt x="786" y="32"/>
                </a:lnTo>
                <a:lnTo>
                  <a:pt x="786" y="32"/>
                </a:lnTo>
                <a:lnTo>
                  <a:pt x="786" y="32"/>
                </a:lnTo>
                <a:lnTo>
                  <a:pt x="786" y="32"/>
                </a:lnTo>
                <a:lnTo>
                  <a:pt x="788" y="32"/>
                </a:lnTo>
                <a:lnTo>
                  <a:pt x="788" y="32"/>
                </a:lnTo>
                <a:lnTo>
                  <a:pt x="788" y="32"/>
                </a:lnTo>
                <a:lnTo>
                  <a:pt x="790" y="32"/>
                </a:lnTo>
                <a:lnTo>
                  <a:pt x="790" y="32"/>
                </a:lnTo>
                <a:lnTo>
                  <a:pt x="790" y="32"/>
                </a:lnTo>
                <a:lnTo>
                  <a:pt x="788" y="32"/>
                </a:lnTo>
                <a:lnTo>
                  <a:pt x="788" y="32"/>
                </a:lnTo>
                <a:lnTo>
                  <a:pt x="788" y="32"/>
                </a:lnTo>
                <a:lnTo>
                  <a:pt x="788" y="30"/>
                </a:lnTo>
                <a:lnTo>
                  <a:pt x="788" y="30"/>
                </a:lnTo>
                <a:lnTo>
                  <a:pt x="790" y="30"/>
                </a:lnTo>
                <a:lnTo>
                  <a:pt x="790" y="30"/>
                </a:lnTo>
                <a:lnTo>
                  <a:pt x="790" y="30"/>
                </a:lnTo>
                <a:lnTo>
                  <a:pt x="790" y="30"/>
                </a:lnTo>
                <a:lnTo>
                  <a:pt x="792" y="30"/>
                </a:lnTo>
                <a:lnTo>
                  <a:pt x="792" y="30"/>
                </a:lnTo>
                <a:lnTo>
                  <a:pt x="792" y="30"/>
                </a:lnTo>
                <a:lnTo>
                  <a:pt x="794" y="30"/>
                </a:lnTo>
                <a:lnTo>
                  <a:pt x="794" y="30"/>
                </a:lnTo>
                <a:lnTo>
                  <a:pt x="794" y="30"/>
                </a:lnTo>
                <a:lnTo>
                  <a:pt x="794" y="30"/>
                </a:lnTo>
                <a:lnTo>
                  <a:pt x="794" y="30"/>
                </a:lnTo>
                <a:lnTo>
                  <a:pt x="792" y="30"/>
                </a:lnTo>
                <a:lnTo>
                  <a:pt x="792" y="30"/>
                </a:lnTo>
                <a:lnTo>
                  <a:pt x="790" y="30"/>
                </a:lnTo>
                <a:lnTo>
                  <a:pt x="790" y="30"/>
                </a:lnTo>
                <a:lnTo>
                  <a:pt x="788" y="30"/>
                </a:lnTo>
                <a:lnTo>
                  <a:pt x="788" y="30"/>
                </a:lnTo>
                <a:lnTo>
                  <a:pt x="786" y="30"/>
                </a:lnTo>
                <a:lnTo>
                  <a:pt x="784" y="30"/>
                </a:lnTo>
                <a:lnTo>
                  <a:pt x="784" y="30"/>
                </a:lnTo>
                <a:lnTo>
                  <a:pt x="782" y="30"/>
                </a:lnTo>
                <a:lnTo>
                  <a:pt x="782" y="30"/>
                </a:lnTo>
                <a:lnTo>
                  <a:pt x="782" y="30"/>
                </a:lnTo>
                <a:lnTo>
                  <a:pt x="780" y="30"/>
                </a:lnTo>
                <a:lnTo>
                  <a:pt x="780" y="30"/>
                </a:lnTo>
                <a:lnTo>
                  <a:pt x="782" y="30"/>
                </a:lnTo>
                <a:lnTo>
                  <a:pt x="782" y="30"/>
                </a:lnTo>
                <a:lnTo>
                  <a:pt x="782" y="30"/>
                </a:lnTo>
                <a:lnTo>
                  <a:pt x="782" y="30"/>
                </a:lnTo>
                <a:lnTo>
                  <a:pt x="784" y="30"/>
                </a:lnTo>
                <a:lnTo>
                  <a:pt x="784" y="30"/>
                </a:lnTo>
                <a:lnTo>
                  <a:pt x="784" y="30"/>
                </a:lnTo>
                <a:lnTo>
                  <a:pt x="784" y="30"/>
                </a:lnTo>
                <a:lnTo>
                  <a:pt x="784" y="30"/>
                </a:lnTo>
                <a:lnTo>
                  <a:pt x="786" y="30"/>
                </a:lnTo>
                <a:lnTo>
                  <a:pt x="784" y="28"/>
                </a:lnTo>
                <a:lnTo>
                  <a:pt x="784" y="30"/>
                </a:lnTo>
                <a:lnTo>
                  <a:pt x="784" y="30"/>
                </a:lnTo>
                <a:lnTo>
                  <a:pt x="782" y="30"/>
                </a:lnTo>
                <a:lnTo>
                  <a:pt x="782" y="30"/>
                </a:lnTo>
                <a:lnTo>
                  <a:pt x="782" y="30"/>
                </a:lnTo>
                <a:lnTo>
                  <a:pt x="782" y="30"/>
                </a:lnTo>
                <a:lnTo>
                  <a:pt x="782" y="28"/>
                </a:lnTo>
                <a:lnTo>
                  <a:pt x="780" y="30"/>
                </a:lnTo>
                <a:lnTo>
                  <a:pt x="780" y="30"/>
                </a:lnTo>
                <a:lnTo>
                  <a:pt x="778" y="30"/>
                </a:lnTo>
                <a:lnTo>
                  <a:pt x="778" y="30"/>
                </a:lnTo>
                <a:lnTo>
                  <a:pt x="778" y="30"/>
                </a:lnTo>
                <a:lnTo>
                  <a:pt x="776" y="30"/>
                </a:lnTo>
                <a:lnTo>
                  <a:pt x="774" y="28"/>
                </a:lnTo>
                <a:lnTo>
                  <a:pt x="776" y="28"/>
                </a:lnTo>
                <a:lnTo>
                  <a:pt x="774" y="28"/>
                </a:lnTo>
                <a:lnTo>
                  <a:pt x="774" y="28"/>
                </a:lnTo>
                <a:lnTo>
                  <a:pt x="774" y="28"/>
                </a:lnTo>
                <a:lnTo>
                  <a:pt x="774" y="28"/>
                </a:lnTo>
                <a:lnTo>
                  <a:pt x="774" y="28"/>
                </a:lnTo>
                <a:lnTo>
                  <a:pt x="776" y="28"/>
                </a:lnTo>
                <a:lnTo>
                  <a:pt x="776" y="28"/>
                </a:lnTo>
                <a:lnTo>
                  <a:pt x="776" y="28"/>
                </a:lnTo>
                <a:lnTo>
                  <a:pt x="778" y="28"/>
                </a:lnTo>
                <a:lnTo>
                  <a:pt x="778" y="28"/>
                </a:lnTo>
                <a:lnTo>
                  <a:pt x="778" y="28"/>
                </a:lnTo>
                <a:lnTo>
                  <a:pt x="778" y="28"/>
                </a:lnTo>
                <a:lnTo>
                  <a:pt x="778" y="28"/>
                </a:lnTo>
                <a:lnTo>
                  <a:pt x="780" y="28"/>
                </a:lnTo>
                <a:lnTo>
                  <a:pt x="780" y="28"/>
                </a:lnTo>
                <a:lnTo>
                  <a:pt x="780" y="28"/>
                </a:lnTo>
                <a:lnTo>
                  <a:pt x="782" y="28"/>
                </a:lnTo>
                <a:lnTo>
                  <a:pt x="782" y="28"/>
                </a:lnTo>
                <a:lnTo>
                  <a:pt x="784" y="28"/>
                </a:lnTo>
                <a:lnTo>
                  <a:pt x="784" y="28"/>
                </a:lnTo>
                <a:lnTo>
                  <a:pt x="784" y="28"/>
                </a:lnTo>
                <a:lnTo>
                  <a:pt x="784" y="28"/>
                </a:lnTo>
                <a:lnTo>
                  <a:pt x="784" y="28"/>
                </a:lnTo>
                <a:lnTo>
                  <a:pt x="784" y="28"/>
                </a:lnTo>
                <a:lnTo>
                  <a:pt x="784" y="28"/>
                </a:lnTo>
                <a:lnTo>
                  <a:pt x="784" y="28"/>
                </a:lnTo>
                <a:lnTo>
                  <a:pt x="786" y="28"/>
                </a:lnTo>
                <a:lnTo>
                  <a:pt x="784" y="28"/>
                </a:lnTo>
                <a:lnTo>
                  <a:pt x="784" y="28"/>
                </a:lnTo>
                <a:lnTo>
                  <a:pt x="784" y="28"/>
                </a:lnTo>
                <a:lnTo>
                  <a:pt x="784" y="28"/>
                </a:lnTo>
                <a:lnTo>
                  <a:pt x="784" y="28"/>
                </a:lnTo>
                <a:lnTo>
                  <a:pt x="784" y="28"/>
                </a:lnTo>
                <a:lnTo>
                  <a:pt x="782" y="26"/>
                </a:lnTo>
                <a:lnTo>
                  <a:pt x="782" y="26"/>
                </a:lnTo>
                <a:lnTo>
                  <a:pt x="782" y="26"/>
                </a:lnTo>
                <a:lnTo>
                  <a:pt x="784" y="26"/>
                </a:lnTo>
                <a:lnTo>
                  <a:pt x="784" y="26"/>
                </a:lnTo>
                <a:lnTo>
                  <a:pt x="786" y="26"/>
                </a:lnTo>
                <a:lnTo>
                  <a:pt x="788" y="26"/>
                </a:lnTo>
                <a:lnTo>
                  <a:pt x="788" y="26"/>
                </a:lnTo>
                <a:lnTo>
                  <a:pt x="788" y="26"/>
                </a:lnTo>
                <a:lnTo>
                  <a:pt x="790" y="26"/>
                </a:lnTo>
                <a:lnTo>
                  <a:pt x="790" y="26"/>
                </a:lnTo>
                <a:lnTo>
                  <a:pt x="790" y="26"/>
                </a:lnTo>
                <a:lnTo>
                  <a:pt x="792" y="26"/>
                </a:lnTo>
                <a:lnTo>
                  <a:pt x="792" y="26"/>
                </a:lnTo>
                <a:lnTo>
                  <a:pt x="792" y="26"/>
                </a:lnTo>
                <a:lnTo>
                  <a:pt x="792" y="26"/>
                </a:lnTo>
                <a:lnTo>
                  <a:pt x="792" y="26"/>
                </a:lnTo>
                <a:lnTo>
                  <a:pt x="794" y="26"/>
                </a:lnTo>
                <a:lnTo>
                  <a:pt x="794" y="26"/>
                </a:lnTo>
                <a:lnTo>
                  <a:pt x="794" y="26"/>
                </a:lnTo>
                <a:lnTo>
                  <a:pt x="794" y="26"/>
                </a:lnTo>
                <a:lnTo>
                  <a:pt x="794" y="26"/>
                </a:lnTo>
                <a:lnTo>
                  <a:pt x="794" y="26"/>
                </a:lnTo>
                <a:lnTo>
                  <a:pt x="796" y="26"/>
                </a:lnTo>
                <a:lnTo>
                  <a:pt x="798" y="26"/>
                </a:lnTo>
                <a:lnTo>
                  <a:pt x="798" y="26"/>
                </a:lnTo>
                <a:lnTo>
                  <a:pt x="800" y="26"/>
                </a:lnTo>
                <a:lnTo>
                  <a:pt x="800" y="26"/>
                </a:lnTo>
                <a:lnTo>
                  <a:pt x="802" y="26"/>
                </a:lnTo>
                <a:lnTo>
                  <a:pt x="802" y="26"/>
                </a:lnTo>
                <a:lnTo>
                  <a:pt x="802" y="26"/>
                </a:lnTo>
                <a:lnTo>
                  <a:pt x="802" y="26"/>
                </a:lnTo>
                <a:lnTo>
                  <a:pt x="802" y="26"/>
                </a:lnTo>
                <a:lnTo>
                  <a:pt x="802" y="26"/>
                </a:lnTo>
                <a:lnTo>
                  <a:pt x="802" y="26"/>
                </a:lnTo>
                <a:lnTo>
                  <a:pt x="802" y="26"/>
                </a:lnTo>
                <a:lnTo>
                  <a:pt x="802" y="26"/>
                </a:lnTo>
                <a:lnTo>
                  <a:pt x="800" y="26"/>
                </a:lnTo>
                <a:lnTo>
                  <a:pt x="798" y="26"/>
                </a:lnTo>
                <a:lnTo>
                  <a:pt x="798" y="26"/>
                </a:lnTo>
                <a:lnTo>
                  <a:pt x="798" y="26"/>
                </a:lnTo>
                <a:lnTo>
                  <a:pt x="798" y="26"/>
                </a:lnTo>
                <a:lnTo>
                  <a:pt x="796" y="26"/>
                </a:lnTo>
                <a:lnTo>
                  <a:pt x="796" y="26"/>
                </a:lnTo>
                <a:lnTo>
                  <a:pt x="796" y="24"/>
                </a:lnTo>
                <a:lnTo>
                  <a:pt x="796" y="24"/>
                </a:lnTo>
                <a:lnTo>
                  <a:pt x="798" y="24"/>
                </a:lnTo>
                <a:lnTo>
                  <a:pt x="798" y="24"/>
                </a:lnTo>
                <a:lnTo>
                  <a:pt x="798" y="24"/>
                </a:lnTo>
                <a:lnTo>
                  <a:pt x="798" y="24"/>
                </a:lnTo>
                <a:lnTo>
                  <a:pt x="800" y="24"/>
                </a:lnTo>
                <a:lnTo>
                  <a:pt x="800" y="24"/>
                </a:lnTo>
                <a:lnTo>
                  <a:pt x="800" y="24"/>
                </a:lnTo>
                <a:lnTo>
                  <a:pt x="802" y="24"/>
                </a:lnTo>
                <a:lnTo>
                  <a:pt x="802" y="24"/>
                </a:lnTo>
                <a:lnTo>
                  <a:pt x="802" y="24"/>
                </a:lnTo>
                <a:lnTo>
                  <a:pt x="802" y="24"/>
                </a:lnTo>
                <a:lnTo>
                  <a:pt x="800" y="24"/>
                </a:lnTo>
                <a:lnTo>
                  <a:pt x="800" y="24"/>
                </a:lnTo>
                <a:lnTo>
                  <a:pt x="800" y="24"/>
                </a:lnTo>
                <a:lnTo>
                  <a:pt x="798" y="24"/>
                </a:lnTo>
                <a:lnTo>
                  <a:pt x="798" y="24"/>
                </a:lnTo>
                <a:lnTo>
                  <a:pt x="798" y="24"/>
                </a:lnTo>
                <a:lnTo>
                  <a:pt x="796" y="24"/>
                </a:lnTo>
                <a:lnTo>
                  <a:pt x="796" y="24"/>
                </a:lnTo>
                <a:lnTo>
                  <a:pt x="796" y="24"/>
                </a:lnTo>
                <a:lnTo>
                  <a:pt x="794" y="24"/>
                </a:lnTo>
                <a:lnTo>
                  <a:pt x="796" y="22"/>
                </a:lnTo>
                <a:lnTo>
                  <a:pt x="792" y="24"/>
                </a:lnTo>
                <a:lnTo>
                  <a:pt x="792" y="24"/>
                </a:lnTo>
                <a:lnTo>
                  <a:pt x="792" y="24"/>
                </a:lnTo>
                <a:lnTo>
                  <a:pt x="792" y="22"/>
                </a:lnTo>
                <a:lnTo>
                  <a:pt x="790" y="22"/>
                </a:lnTo>
                <a:lnTo>
                  <a:pt x="790" y="22"/>
                </a:lnTo>
                <a:lnTo>
                  <a:pt x="790" y="22"/>
                </a:lnTo>
                <a:lnTo>
                  <a:pt x="792" y="22"/>
                </a:lnTo>
                <a:lnTo>
                  <a:pt x="792" y="22"/>
                </a:lnTo>
                <a:lnTo>
                  <a:pt x="792" y="22"/>
                </a:lnTo>
                <a:lnTo>
                  <a:pt x="794" y="22"/>
                </a:lnTo>
                <a:lnTo>
                  <a:pt x="794" y="22"/>
                </a:lnTo>
                <a:lnTo>
                  <a:pt x="796" y="22"/>
                </a:lnTo>
                <a:lnTo>
                  <a:pt x="794" y="22"/>
                </a:lnTo>
                <a:lnTo>
                  <a:pt x="794" y="22"/>
                </a:lnTo>
                <a:lnTo>
                  <a:pt x="792" y="22"/>
                </a:lnTo>
                <a:lnTo>
                  <a:pt x="792" y="22"/>
                </a:lnTo>
                <a:lnTo>
                  <a:pt x="794" y="22"/>
                </a:lnTo>
                <a:lnTo>
                  <a:pt x="794" y="22"/>
                </a:lnTo>
                <a:lnTo>
                  <a:pt x="794" y="22"/>
                </a:lnTo>
                <a:lnTo>
                  <a:pt x="794" y="22"/>
                </a:lnTo>
                <a:lnTo>
                  <a:pt x="796" y="22"/>
                </a:lnTo>
                <a:lnTo>
                  <a:pt x="796" y="20"/>
                </a:lnTo>
                <a:lnTo>
                  <a:pt x="796" y="20"/>
                </a:lnTo>
                <a:lnTo>
                  <a:pt x="796" y="20"/>
                </a:lnTo>
                <a:lnTo>
                  <a:pt x="800" y="20"/>
                </a:lnTo>
                <a:lnTo>
                  <a:pt x="800" y="20"/>
                </a:lnTo>
                <a:lnTo>
                  <a:pt x="802" y="20"/>
                </a:lnTo>
                <a:lnTo>
                  <a:pt x="802" y="20"/>
                </a:lnTo>
                <a:lnTo>
                  <a:pt x="802" y="20"/>
                </a:lnTo>
                <a:lnTo>
                  <a:pt x="802" y="20"/>
                </a:lnTo>
                <a:lnTo>
                  <a:pt x="802" y="20"/>
                </a:lnTo>
                <a:lnTo>
                  <a:pt x="802" y="22"/>
                </a:lnTo>
                <a:lnTo>
                  <a:pt x="802" y="22"/>
                </a:lnTo>
                <a:lnTo>
                  <a:pt x="802" y="22"/>
                </a:lnTo>
                <a:lnTo>
                  <a:pt x="804" y="22"/>
                </a:lnTo>
                <a:lnTo>
                  <a:pt x="804" y="22"/>
                </a:lnTo>
                <a:lnTo>
                  <a:pt x="806" y="20"/>
                </a:lnTo>
                <a:lnTo>
                  <a:pt x="806" y="20"/>
                </a:lnTo>
                <a:lnTo>
                  <a:pt x="808" y="20"/>
                </a:lnTo>
                <a:close/>
                <a:moveTo>
                  <a:pt x="48" y="454"/>
                </a:moveTo>
                <a:lnTo>
                  <a:pt x="46" y="454"/>
                </a:lnTo>
                <a:lnTo>
                  <a:pt x="46" y="454"/>
                </a:lnTo>
                <a:lnTo>
                  <a:pt x="46" y="454"/>
                </a:lnTo>
                <a:lnTo>
                  <a:pt x="44" y="454"/>
                </a:lnTo>
                <a:lnTo>
                  <a:pt x="44" y="454"/>
                </a:lnTo>
                <a:lnTo>
                  <a:pt x="44" y="454"/>
                </a:lnTo>
                <a:lnTo>
                  <a:pt x="42" y="454"/>
                </a:lnTo>
                <a:lnTo>
                  <a:pt x="44" y="454"/>
                </a:lnTo>
                <a:lnTo>
                  <a:pt x="44" y="454"/>
                </a:lnTo>
                <a:lnTo>
                  <a:pt x="44" y="454"/>
                </a:lnTo>
                <a:lnTo>
                  <a:pt x="44" y="454"/>
                </a:lnTo>
                <a:lnTo>
                  <a:pt x="44" y="454"/>
                </a:lnTo>
                <a:lnTo>
                  <a:pt x="44" y="454"/>
                </a:lnTo>
                <a:lnTo>
                  <a:pt x="46" y="454"/>
                </a:lnTo>
                <a:lnTo>
                  <a:pt x="48" y="454"/>
                </a:lnTo>
                <a:lnTo>
                  <a:pt x="48" y="454"/>
                </a:lnTo>
                <a:lnTo>
                  <a:pt x="48" y="454"/>
                </a:lnTo>
                <a:close/>
                <a:moveTo>
                  <a:pt x="476" y="196"/>
                </a:moveTo>
                <a:lnTo>
                  <a:pt x="476" y="196"/>
                </a:lnTo>
                <a:lnTo>
                  <a:pt x="474" y="196"/>
                </a:lnTo>
                <a:lnTo>
                  <a:pt x="474" y="196"/>
                </a:lnTo>
                <a:lnTo>
                  <a:pt x="474" y="196"/>
                </a:lnTo>
                <a:lnTo>
                  <a:pt x="474" y="196"/>
                </a:lnTo>
                <a:lnTo>
                  <a:pt x="476" y="194"/>
                </a:lnTo>
                <a:lnTo>
                  <a:pt x="476" y="194"/>
                </a:lnTo>
                <a:lnTo>
                  <a:pt x="476" y="194"/>
                </a:lnTo>
                <a:lnTo>
                  <a:pt x="476" y="194"/>
                </a:lnTo>
                <a:lnTo>
                  <a:pt x="476" y="196"/>
                </a:lnTo>
                <a:lnTo>
                  <a:pt x="476" y="196"/>
                </a:lnTo>
                <a:lnTo>
                  <a:pt x="476" y="196"/>
                </a:lnTo>
                <a:close/>
                <a:moveTo>
                  <a:pt x="680" y="386"/>
                </a:moveTo>
                <a:lnTo>
                  <a:pt x="680" y="386"/>
                </a:lnTo>
                <a:lnTo>
                  <a:pt x="678" y="386"/>
                </a:lnTo>
                <a:lnTo>
                  <a:pt x="674" y="386"/>
                </a:lnTo>
                <a:lnTo>
                  <a:pt x="672" y="386"/>
                </a:lnTo>
                <a:lnTo>
                  <a:pt x="670" y="388"/>
                </a:lnTo>
                <a:lnTo>
                  <a:pt x="670" y="388"/>
                </a:lnTo>
                <a:lnTo>
                  <a:pt x="670" y="386"/>
                </a:lnTo>
                <a:lnTo>
                  <a:pt x="672" y="386"/>
                </a:lnTo>
                <a:lnTo>
                  <a:pt x="672" y="386"/>
                </a:lnTo>
                <a:lnTo>
                  <a:pt x="672" y="386"/>
                </a:lnTo>
                <a:lnTo>
                  <a:pt x="672" y="386"/>
                </a:lnTo>
                <a:lnTo>
                  <a:pt x="676" y="386"/>
                </a:lnTo>
                <a:lnTo>
                  <a:pt x="676" y="386"/>
                </a:lnTo>
                <a:lnTo>
                  <a:pt x="676" y="386"/>
                </a:lnTo>
                <a:lnTo>
                  <a:pt x="678" y="386"/>
                </a:lnTo>
                <a:lnTo>
                  <a:pt x="680" y="384"/>
                </a:lnTo>
                <a:lnTo>
                  <a:pt x="680" y="384"/>
                </a:lnTo>
                <a:lnTo>
                  <a:pt x="682" y="384"/>
                </a:lnTo>
                <a:lnTo>
                  <a:pt x="682" y="384"/>
                </a:lnTo>
                <a:lnTo>
                  <a:pt x="682" y="384"/>
                </a:lnTo>
                <a:lnTo>
                  <a:pt x="680" y="384"/>
                </a:lnTo>
                <a:lnTo>
                  <a:pt x="680" y="386"/>
                </a:lnTo>
                <a:close/>
                <a:moveTo>
                  <a:pt x="958" y="196"/>
                </a:moveTo>
                <a:lnTo>
                  <a:pt x="956" y="196"/>
                </a:lnTo>
                <a:lnTo>
                  <a:pt x="956" y="196"/>
                </a:lnTo>
                <a:lnTo>
                  <a:pt x="956" y="196"/>
                </a:lnTo>
                <a:lnTo>
                  <a:pt x="956" y="196"/>
                </a:lnTo>
                <a:lnTo>
                  <a:pt x="956" y="196"/>
                </a:lnTo>
                <a:lnTo>
                  <a:pt x="956" y="196"/>
                </a:lnTo>
                <a:lnTo>
                  <a:pt x="956" y="194"/>
                </a:lnTo>
                <a:lnTo>
                  <a:pt x="956" y="194"/>
                </a:lnTo>
                <a:lnTo>
                  <a:pt x="958" y="194"/>
                </a:lnTo>
                <a:lnTo>
                  <a:pt x="958" y="194"/>
                </a:lnTo>
                <a:lnTo>
                  <a:pt x="958" y="194"/>
                </a:lnTo>
                <a:lnTo>
                  <a:pt x="958" y="194"/>
                </a:lnTo>
                <a:lnTo>
                  <a:pt x="958" y="194"/>
                </a:lnTo>
                <a:lnTo>
                  <a:pt x="958" y="194"/>
                </a:lnTo>
                <a:lnTo>
                  <a:pt x="958" y="194"/>
                </a:lnTo>
                <a:lnTo>
                  <a:pt x="958" y="194"/>
                </a:lnTo>
                <a:lnTo>
                  <a:pt x="958" y="194"/>
                </a:lnTo>
                <a:lnTo>
                  <a:pt x="958" y="194"/>
                </a:lnTo>
                <a:lnTo>
                  <a:pt x="958" y="194"/>
                </a:lnTo>
                <a:lnTo>
                  <a:pt x="958" y="194"/>
                </a:lnTo>
                <a:lnTo>
                  <a:pt x="958" y="194"/>
                </a:lnTo>
                <a:lnTo>
                  <a:pt x="958" y="196"/>
                </a:lnTo>
                <a:lnTo>
                  <a:pt x="958" y="196"/>
                </a:lnTo>
                <a:lnTo>
                  <a:pt x="958" y="196"/>
                </a:lnTo>
                <a:lnTo>
                  <a:pt x="958" y="196"/>
                </a:lnTo>
                <a:lnTo>
                  <a:pt x="958" y="196"/>
                </a:lnTo>
                <a:lnTo>
                  <a:pt x="958" y="196"/>
                </a:lnTo>
                <a:close/>
                <a:moveTo>
                  <a:pt x="906" y="146"/>
                </a:moveTo>
                <a:lnTo>
                  <a:pt x="906" y="146"/>
                </a:lnTo>
                <a:lnTo>
                  <a:pt x="906" y="146"/>
                </a:lnTo>
                <a:lnTo>
                  <a:pt x="906" y="146"/>
                </a:lnTo>
                <a:lnTo>
                  <a:pt x="906" y="146"/>
                </a:lnTo>
                <a:lnTo>
                  <a:pt x="908" y="146"/>
                </a:lnTo>
                <a:lnTo>
                  <a:pt x="906" y="146"/>
                </a:lnTo>
                <a:lnTo>
                  <a:pt x="906" y="148"/>
                </a:lnTo>
                <a:lnTo>
                  <a:pt x="906" y="148"/>
                </a:lnTo>
                <a:lnTo>
                  <a:pt x="906" y="148"/>
                </a:lnTo>
                <a:lnTo>
                  <a:pt x="906" y="148"/>
                </a:lnTo>
                <a:lnTo>
                  <a:pt x="906" y="148"/>
                </a:lnTo>
                <a:lnTo>
                  <a:pt x="904" y="148"/>
                </a:lnTo>
                <a:lnTo>
                  <a:pt x="904" y="148"/>
                </a:lnTo>
                <a:lnTo>
                  <a:pt x="902" y="148"/>
                </a:lnTo>
                <a:lnTo>
                  <a:pt x="902" y="148"/>
                </a:lnTo>
                <a:lnTo>
                  <a:pt x="900" y="148"/>
                </a:lnTo>
                <a:lnTo>
                  <a:pt x="900" y="148"/>
                </a:lnTo>
                <a:lnTo>
                  <a:pt x="898" y="148"/>
                </a:lnTo>
                <a:lnTo>
                  <a:pt x="898" y="150"/>
                </a:lnTo>
                <a:lnTo>
                  <a:pt x="898" y="150"/>
                </a:lnTo>
                <a:lnTo>
                  <a:pt x="898" y="150"/>
                </a:lnTo>
                <a:lnTo>
                  <a:pt x="898" y="150"/>
                </a:lnTo>
                <a:lnTo>
                  <a:pt x="898" y="148"/>
                </a:lnTo>
                <a:lnTo>
                  <a:pt x="898" y="148"/>
                </a:lnTo>
                <a:lnTo>
                  <a:pt x="898" y="148"/>
                </a:lnTo>
                <a:lnTo>
                  <a:pt x="898" y="148"/>
                </a:lnTo>
                <a:lnTo>
                  <a:pt x="898" y="148"/>
                </a:lnTo>
                <a:lnTo>
                  <a:pt x="898" y="148"/>
                </a:lnTo>
                <a:lnTo>
                  <a:pt x="898" y="148"/>
                </a:lnTo>
                <a:lnTo>
                  <a:pt x="898" y="148"/>
                </a:lnTo>
                <a:lnTo>
                  <a:pt x="898" y="148"/>
                </a:lnTo>
                <a:lnTo>
                  <a:pt x="898" y="148"/>
                </a:lnTo>
                <a:lnTo>
                  <a:pt x="898" y="148"/>
                </a:lnTo>
                <a:lnTo>
                  <a:pt x="898" y="148"/>
                </a:lnTo>
                <a:lnTo>
                  <a:pt x="898" y="148"/>
                </a:lnTo>
                <a:lnTo>
                  <a:pt x="898" y="148"/>
                </a:lnTo>
                <a:lnTo>
                  <a:pt x="900" y="148"/>
                </a:lnTo>
                <a:lnTo>
                  <a:pt x="900" y="146"/>
                </a:lnTo>
                <a:lnTo>
                  <a:pt x="900" y="146"/>
                </a:lnTo>
                <a:lnTo>
                  <a:pt x="900" y="146"/>
                </a:lnTo>
                <a:lnTo>
                  <a:pt x="900" y="146"/>
                </a:lnTo>
                <a:lnTo>
                  <a:pt x="902" y="146"/>
                </a:lnTo>
                <a:lnTo>
                  <a:pt x="902" y="146"/>
                </a:lnTo>
                <a:lnTo>
                  <a:pt x="902" y="146"/>
                </a:lnTo>
                <a:lnTo>
                  <a:pt x="902" y="146"/>
                </a:lnTo>
                <a:lnTo>
                  <a:pt x="902" y="146"/>
                </a:lnTo>
                <a:lnTo>
                  <a:pt x="904" y="146"/>
                </a:lnTo>
                <a:lnTo>
                  <a:pt x="904" y="146"/>
                </a:lnTo>
                <a:lnTo>
                  <a:pt x="906" y="146"/>
                </a:lnTo>
                <a:lnTo>
                  <a:pt x="906" y="146"/>
                </a:lnTo>
                <a:close/>
                <a:moveTo>
                  <a:pt x="938" y="386"/>
                </a:moveTo>
                <a:lnTo>
                  <a:pt x="938" y="386"/>
                </a:lnTo>
                <a:lnTo>
                  <a:pt x="938" y="386"/>
                </a:lnTo>
                <a:lnTo>
                  <a:pt x="940" y="386"/>
                </a:lnTo>
                <a:lnTo>
                  <a:pt x="940" y="386"/>
                </a:lnTo>
                <a:lnTo>
                  <a:pt x="940" y="386"/>
                </a:lnTo>
                <a:lnTo>
                  <a:pt x="940" y="386"/>
                </a:lnTo>
                <a:lnTo>
                  <a:pt x="938" y="388"/>
                </a:lnTo>
                <a:lnTo>
                  <a:pt x="938" y="388"/>
                </a:lnTo>
                <a:lnTo>
                  <a:pt x="936" y="388"/>
                </a:lnTo>
                <a:lnTo>
                  <a:pt x="936" y="388"/>
                </a:lnTo>
                <a:lnTo>
                  <a:pt x="936" y="388"/>
                </a:lnTo>
                <a:lnTo>
                  <a:pt x="936" y="388"/>
                </a:lnTo>
                <a:lnTo>
                  <a:pt x="936" y="386"/>
                </a:lnTo>
                <a:lnTo>
                  <a:pt x="936" y="386"/>
                </a:lnTo>
                <a:lnTo>
                  <a:pt x="936" y="386"/>
                </a:lnTo>
                <a:lnTo>
                  <a:pt x="936" y="386"/>
                </a:lnTo>
                <a:lnTo>
                  <a:pt x="936" y="386"/>
                </a:lnTo>
                <a:lnTo>
                  <a:pt x="936" y="386"/>
                </a:lnTo>
                <a:lnTo>
                  <a:pt x="938" y="386"/>
                </a:lnTo>
                <a:lnTo>
                  <a:pt x="940" y="384"/>
                </a:lnTo>
                <a:lnTo>
                  <a:pt x="940" y="384"/>
                </a:lnTo>
                <a:lnTo>
                  <a:pt x="940" y="384"/>
                </a:lnTo>
                <a:lnTo>
                  <a:pt x="938" y="386"/>
                </a:lnTo>
                <a:lnTo>
                  <a:pt x="938" y="386"/>
                </a:lnTo>
                <a:lnTo>
                  <a:pt x="938" y="386"/>
                </a:lnTo>
                <a:close/>
                <a:moveTo>
                  <a:pt x="478" y="196"/>
                </a:moveTo>
                <a:lnTo>
                  <a:pt x="476" y="196"/>
                </a:lnTo>
                <a:lnTo>
                  <a:pt x="476" y="196"/>
                </a:lnTo>
                <a:lnTo>
                  <a:pt x="476" y="196"/>
                </a:lnTo>
                <a:lnTo>
                  <a:pt x="476" y="194"/>
                </a:lnTo>
                <a:lnTo>
                  <a:pt x="478" y="194"/>
                </a:lnTo>
                <a:lnTo>
                  <a:pt x="478" y="194"/>
                </a:lnTo>
                <a:lnTo>
                  <a:pt x="478" y="194"/>
                </a:lnTo>
                <a:lnTo>
                  <a:pt x="480" y="192"/>
                </a:lnTo>
                <a:lnTo>
                  <a:pt x="480" y="192"/>
                </a:lnTo>
                <a:lnTo>
                  <a:pt x="480" y="194"/>
                </a:lnTo>
                <a:lnTo>
                  <a:pt x="480" y="194"/>
                </a:lnTo>
                <a:lnTo>
                  <a:pt x="480" y="194"/>
                </a:lnTo>
                <a:lnTo>
                  <a:pt x="480" y="194"/>
                </a:lnTo>
                <a:lnTo>
                  <a:pt x="480" y="194"/>
                </a:lnTo>
                <a:lnTo>
                  <a:pt x="480" y="194"/>
                </a:lnTo>
                <a:lnTo>
                  <a:pt x="478" y="196"/>
                </a:lnTo>
                <a:close/>
                <a:moveTo>
                  <a:pt x="594" y="194"/>
                </a:moveTo>
                <a:lnTo>
                  <a:pt x="594" y="194"/>
                </a:lnTo>
                <a:lnTo>
                  <a:pt x="594" y="194"/>
                </a:lnTo>
                <a:lnTo>
                  <a:pt x="594" y="194"/>
                </a:lnTo>
                <a:lnTo>
                  <a:pt x="594" y="194"/>
                </a:lnTo>
                <a:lnTo>
                  <a:pt x="594" y="192"/>
                </a:lnTo>
                <a:lnTo>
                  <a:pt x="596" y="192"/>
                </a:lnTo>
                <a:lnTo>
                  <a:pt x="596" y="192"/>
                </a:lnTo>
                <a:lnTo>
                  <a:pt x="596" y="192"/>
                </a:lnTo>
                <a:lnTo>
                  <a:pt x="596" y="192"/>
                </a:lnTo>
                <a:lnTo>
                  <a:pt x="596" y="192"/>
                </a:lnTo>
                <a:lnTo>
                  <a:pt x="596" y="192"/>
                </a:lnTo>
                <a:lnTo>
                  <a:pt x="596" y="192"/>
                </a:lnTo>
                <a:lnTo>
                  <a:pt x="596" y="194"/>
                </a:lnTo>
                <a:lnTo>
                  <a:pt x="596" y="194"/>
                </a:lnTo>
                <a:lnTo>
                  <a:pt x="594" y="194"/>
                </a:lnTo>
                <a:lnTo>
                  <a:pt x="594" y="194"/>
                </a:lnTo>
                <a:lnTo>
                  <a:pt x="594" y="194"/>
                </a:lnTo>
                <a:close/>
                <a:moveTo>
                  <a:pt x="478" y="190"/>
                </a:moveTo>
                <a:lnTo>
                  <a:pt x="476" y="190"/>
                </a:lnTo>
                <a:lnTo>
                  <a:pt x="476" y="190"/>
                </a:lnTo>
                <a:lnTo>
                  <a:pt x="476" y="190"/>
                </a:lnTo>
                <a:lnTo>
                  <a:pt x="478" y="190"/>
                </a:lnTo>
                <a:lnTo>
                  <a:pt x="478" y="190"/>
                </a:lnTo>
                <a:lnTo>
                  <a:pt x="478" y="190"/>
                </a:lnTo>
                <a:lnTo>
                  <a:pt x="478" y="190"/>
                </a:lnTo>
                <a:lnTo>
                  <a:pt x="480" y="190"/>
                </a:lnTo>
                <a:lnTo>
                  <a:pt x="480" y="190"/>
                </a:lnTo>
                <a:lnTo>
                  <a:pt x="480" y="190"/>
                </a:lnTo>
                <a:lnTo>
                  <a:pt x="480" y="190"/>
                </a:lnTo>
                <a:lnTo>
                  <a:pt x="478" y="190"/>
                </a:lnTo>
                <a:close/>
                <a:moveTo>
                  <a:pt x="56" y="458"/>
                </a:moveTo>
                <a:lnTo>
                  <a:pt x="56" y="458"/>
                </a:lnTo>
                <a:lnTo>
                  <a:pt x="56" y="458"/>
                </a:lnTo>
                <a:lnTo>
                  <a:pt x="56" y="456"/>
                </a:lnTo>
                <a:lnTo>
                  <a:pt x="56" y="456"/>
                </a:lnTo>
                <a:lnTo>
                  <a:pt x="56" y="456"/>
                </a:lnTo>
                <a:lnTo>
                  <a:pt x="58" y="456"/>
                </a:lnTo>
                <a:lnTo>
                  <a:pt x="58" y="456"/>
                </a:lnTo>
                <a:lnTo>
                  <a:pt x="58" y="456"/>
                </a:lnTo>
                <a:lnTo>
                  <a:pt x="58" y="456"/>
                </a:lnTo>
                <a:lnTo>
                  <a:pt x="58" y="456"/>
                </a:lnTo>
                <a:lnTo>
                  <a:pt x="58" y="456"/>
                </a:lnTo>
                <a:lnTo>
                  <a:pt x="56" y="458"/>
                </a:lnTo>
                <a:lnTo>
                  <a:pt x="56" y="458"/>
                </a:lnTo>
                <a:lnTo>
                  <a:pt x="56" y="458"/>
                </a:lnTo>
                <a:close/>
                <a:moveTo>
                  <a:pt x="450" y="190"/>
                </a:moveTo>
                <a:lnTo>
                  <a:pt x="450" y="190"/>
                </a:lnTo>
                <a:lnTo>
                  <a:pt x="450" y="190"/>
                </a:lnTo>
                <a:lnTo>
                  <a:pt x="450" y="190"/>
                </a:lnTo>
                <a:lnTo>
                  <a:pt x="454" y="188"/>
                </a:lnTo>
                <a:lnTo>
                  <a:pt x="454" y="188"/>
                </a:lnTo>
                <a:lnTo>
                  <a:pt x="454" y="188"/>
                </a:lnTo>
                <a:lnTo>
                  <a:pt x="454" y="190"/>
                </a:lnTo>
                <a:lnTo>
                  <a:pt x="454" y="190"/>
                </a:lnTo>
                <a:lnTo>
                  <a:pt x="452" y="190"/>
                </a:lnTo>
                <a:lnTo>
                  <a:pt x="452" y="190"/>
                </a:lnTo>
                <a:lnTo>
                  <a:pt x="450" y="190"/>
                </a:lnTo>
                <a:close/>
                <a:moveTo>
                  <a:pt x="482" y="190"/>
                </a:moveTo>
                <a:lnTo>
                  <a:pt x="482" y="190"/>
                </a:lnTo>
                <a:lnTo>
                  <a:pt x="480" y="190"/>
                </a:lnTo>
                <a:lnTo>
                  <a:pt x="480" y="190"/>
                </a:lnTo>
                <a:lnTo>
                  <a:pt x="482" y="190"/>
                </a:lnTo>
                <a:lnTo>
                  <a:pt x="482" y="190"/>
                </a:lnTo>
                <a:lnTo>
                  <a:pt x="482" y="188"/>
                </a:lnTo>
                <a:lnTo>
                  <a:pt x="482" y="188"/>
                </a:lnTo>
                <a:lnTo>
                  <a:pt x="482" y="188"/>
                </a:lnTo>
                <a:lnTo>
                  <a:pt x="484" y="188"/>
                </a:lnTo>
                <a:lnTo>
                  <a:pt x="484" y="188"/>
                </a:lnTo>
                <a:lnTo>
                  <a:pt x="484" y="188"/>
                </a:lnTo>
                <a:lnTo>
                  <a:pt x="484" y="188"/>
                </a:lnTo>
                <a:lnTo>
                  <a:pt x="484" y="190"/>
                </a:lnTo>
                <a:lnTo>
                  <a:pt x="484" y="190"/>
                </a:lnTo>
                <a:lnTo>
                  <a:pt x="482" y="190"/>
                </a:lnTo>
                <a:lnTo>
                  <a:pt x="482" y="190"/>
                </a:lnTo>
                <a:lnTo>
                  <a:pt x="482" y="190"/>
                </a:lnTo>
                <a:lnTo>
                  <a:pt x="482" y="190"/>
                </a:lnTo>
                <a:lnTo>
                  <a:pt x="482" y="190"/>
                </a:lnTo>
                <a:close/>
                <a:moveTo>
                  <a:pt x="60" y="458"/>
                </a:moveTo>
                <a:lnTo>
                  <a:pt x="60" y="460"/>
                </a:lnTo>
                <a:lnTo>
                  <a:pt x="60" y="460"/>
                </a:lnTo>
                <a:lnTo>
                  <a:pt x="60" y="460"/>
                </a:lnTo>
                <a:lnTo>
                  <a:pt x="60" y="460"/>
                </a:lnTo>
                <a:lnTo>
                  <a:pt x="58" y="460"/>
                </a:lnTo>
                <a:lnTo>
                  <a:pt x="58" y="462"/>
                </a:lnTo>
                <a:lnTo>
                  <a:pt x="58" y="462"/>
                </a:lnTo>
                <a:lnTo>
                  <a:pt x="58" y="462"/>
                </a:lnTo>
                <a:lnTo>
                  <a:pt x="58" y="460"/>
                </a:lnTo>
                <a:lnTo>
                  <a:pt x="58" y="460"/>
                </a:lnTo>
                <a:lnTo>
                  <a:pt x="58" y="458"/>
                </a:lnTo>
                <a:lnTo>
                  <a:pt x="58" y="458"/>
                </a:lnTo>
                <a:lnTo>
                  <a:pt x="58" y="458"/>
                </a:lnTo>
                <a:lnTo>
                  <a:pt x="56" y="458"/>
                </a:lnTo>
                <a:lnTo>
                  <a:pt x="56" y="458"/>
                </a:lnTo>
                <a:lnTo>
                  <a:pt x="56" y="458"/>
                </a:lnTo>
                <a:lnTo>
                  <a:pt x="56" y="458"/>
                </a:lnTo>
                <a:lnTo>
                  <a:pt x="56" y="458"/>
                </a:lnTo>
                <a:lnTo>
                  <a:pt x="56" y="458"/>
                </a:lnTo>
                <a:lnTo>
                  <a:pt x="58" y="456"/>
                </a:lnTo>
                <a:lnTo>
                  <a:pt x="58" y="456"/>
                </a:lnTo>
                <a:lnTo>
                  <a:pt x="58" y="456"/>
                </a:lnTo>
                <a:lnTo>
                  <a:pt x="60" y="456"/>
                </a:lnTo>
                <a:lnTo>
                  <a:pt x="60" y="456"/>
                </a:lnTo>
                <a:lnTo>
                  <a:pt x="60" y="458"/>
                </a:lnTo>
                <a:close/>
                <a:moveTo>
                  <a:pt x="1058" y="14"/>
                </a:moveTo>
                <a:lnTo>
                  <a:pt x="1058" y="14"/>
                </a:lnTo>
                <a:lnTo>
                  <a:pt x="1056" y="14"/>
                </a:lnTo>
                <a:lnTo>
                  <a:pt x="1056" y="14"/>
                </a:lnTo>
                <a:lnTo>
                  <a:pt x="1056" y="14"/>
                </a:lnTo>
                <a:lnTo>
                  <a:pt x="1056" y="14"/>
                </a:lnTo>
                <a:lnTo>
                  <a:pt x="1056" y="14"/>
                </a:lnTo>
                <a:lnTo>
                  <a:pt x="1058" y="14"/>
                </a:lnTo>
                <a:lnTo>
                  <a:pt x="1060" y="14"/>
                </a:lnTo>
                <a:lnTo>
                  <a:pt x="1060" y="14"/>
                </a:lnTo>
                <a:lnTo>
                  <a:pt x="1062" y="14"/>
                </a:lnTo>
                <a:lnTo>
                  <a:pt x="1062" y="14"/>
                </a:lnTo>
                <a:lnTo>
                  <a:pt x="1060" y="14"/>
                </a:lnTo>
                <a:lnTo>
                  <a:pt x="1060" y="14"/>
                </a:lnTo>
                <a:lnTo>
                  <a:pt x="1060" y="14"/>
                </a:lnTo>
                <a:lnTo>
                  <a:pt x="1058" y="14"/>
                </a:lnTo>
                <a:close/>
                <a:moveTo>
                  <a:pt x="64" y="460"/>
                </a:moveTo>
                <a:lnTo>
                  <a:pt x="64" y="460"/>
                </a:lnTo>
                <a:lnTo>
                  <a:pt x="62" y="460"/>
                </a:lnTo>
                <a:lnTo>
                  <a:pt x="64" y="458"/>
                </a:lnTo>
                <a:lnTo>
                  <a:pt x="64" y="458"/>
                </a:lnTo>
                <a:lnTo>
                  <a:pt x="64" y="458"/>
                </a:lnTo>
                <a:lnTo>
                  <a:pt x="64" y="458"/>
                </a:lnTo>
                <a:lnTo>
                  <a:pt x="64" y="458"/>
                </a:lnTo>
                <a:lnTo>
                  <a:pt x="64" y="458"/>
                </a:lnTo>
                <a:lnTo>
                  <a:pt x="64" y="458"/>
                </a:lnTo>
                <a:lnTo>
                  <a:pt x="64" y="458"/>
                </a:lnTo>
                <a:lnTo>
                  <a:pt x="64" y="460"/>
                </a:lnTo>
                <a:lnTo>
                  <a:pt x="64" y="460"/>
                </a:lnTo>
                <a:lnTo>
                  <a:pt x="64" y="460"/>
                </a:lnTo>
                <a:close/>
                <a:moveTo>
                  <a:pt x="472" y="188"/>
                </a:moveTo>
                <a:lnTo>
                  <a:pt x="472" y="188"/>
                </a:lnTo>
                <a:lnTo>
                  <a:pt x="472" y="188"/>
                </a:lnTo>
                <a:lnTo>
                  <a:pt x="474" y="188"/>
                </a:lnTo>
                <a:lnTo>
                  <a:pt x="474" y="188"/>
                </a:lnTo>
                <a:lnTo>
                  <a:pt x="474" y="188"/>
                </a:lnTo>
                <a:lnTo>
                  <a:pt x="474" y="188"/>
                </a:lnTo>
                <a:lnTo>
                  <a:pt x="474" y="190"/>
                </a:lnTo>
                <a:lnTo>
                  <a:pt x="474" y="190"/>
                </a:lnTo>
                <a:lnTo>
                  <a:pt x="474" y="190"/>
                </a:lnTo>
                <a:lnTo>
                  <a:pt x="474" y="190"/>
                </a:lnTo>
                <a:lnTo>
                  <a:pt x="472" y="190"/>
                </a:lnTo>
                <a:lnTo>
                  <a:pt x="472" y="190"/>
                </a:lnTo>
                <a:lnTo>
                  <a:pt x="472" y="190"/>
                </a:lnTo>
                <a:lnTo>
                  <a:pt x="472" y="190"/>
                </a:lnTo>
                <a:lnTo>
                  <a:pt x="472" y="190"/>
                </a:lnTo>
                <a:lnTo>
                  <a:pt x="472" y="188"/>
                </a:lnTo>
                <a:lnTo>
                  <a:pt x="472" y="188"/>
                </a:lnTo>
                <a:lnTo>
                  <a:pt x="472" y="188"/>
                </a:lnTo>
                <a:close/>
                <a:moveTo>
                  <a:pt x="598" y="154"/>
                </a:moveTo>
                <a:lnTo>
                  <a:pt x="598" y="154"/>
                </a:lnTo>
                <a:lnTo>
                  <a:pt x="598" y="154"/>
                </a:lnTo>
                <a:lnTo>
                  <a:pt x="598" y="154"/>
                </a:lnTo>
                <a:lnTo>
                  <a:pt x="596" y="154"/>
                </a:lnTo>
                <a:lnTo>
                  <a:pt x="596" y="154"/>
                </a:lnTo>
                <a:lnTo>
                  <a:pt x="596" y="152"/>
                </a:lnTo>
                <a:lnTo>
                  <a:pt x="596" y="152"/>
                </a:lnTo>
                <a:lnTo>
                  <a:pt x="596" y="152"/>
                </a:lnTo>
                <a:lnTo>
                  <a:pt x="596" y="152"/>
                </a:lnTo>
                <a:lnTo>
                  <a:pt x="596" y="152"/>
                </a:lnTo>
                <a:lnTo>
                  <a:pt x="596" y="152"/>
                </a:lnTo>
                <a:lnTo>
                  <a:pt x="596" y="152"/>
                </a:lnTo>
                <a:lnTo>
                  <a:pt x="598" y="150"/>
                </a:lnTo>
                <a:lnTo>
                  <a:pt x="598" y="150"/>
                </a:lnTo>
                <a:lnTo>
                  <a:pt x="598" y="150"/>
                </a:lnTo>
                <a:lnTo>
                  <a:pt x="600" y="150"/>
                </a:lnTo>
                <a:lnTo>
                  <a:pt x="600" y="150"/>
                </a:lnTo>
                <a:lnTo>
                  <a:pt x="600" y="152"/>
                </a:lnTo>
                <a:lnTo>
                  <a:pt x="600" y="152"/>
                </a:lnTo>
                <a:lnTo>
                  <a:pt x="600" y="152"/>
                </a:lnTo>
                <a:lnTo>
                  <a:pt x="600" y="152"/>
                </a:lnTo>
                <a:lnTo>
                  <a:pt x="600" y="152"/>
                </a:lnTo>
                <a:lnTo>
                  <a:pt x="600" y="152"/>
                </a:lnTo>
                <a:lnTo>
                  <a:pt x="598" y="154"/>
                </a:lnTo>
                <a:close/>
                <a:moveTo>
                  <a:pt x="470" y="204"/>
                </a:moveTo>
                <a:lnTo>
                  <a:pt x="470" y="204"/>
                </a:lnTo>
                <a:lnTo>
                  <a:pt x="470" y="204"/>
                </a:lnTo>
                <a:lnTo>
                  <a:pt x="474" y="202"/>
                </a:lnTo>
                <a:lnTo>
                  <a:pt x="474" y="202"/>
                </a:lnTo>
                <a:lnTo>
                  <a:pt x="474" y="202"/>
                </a:lnTo>
                <a:lnTo>
                  <a:pt x="474" y="202"/>
                </a:lnTo>
                <a:lnTo>
                  <a:pt x="474" y="202"/>
                </a:lnTo>
                <a:lnTo>
                  <a:pt x="474" y="202"/>
                </a:lnTo>
                <a:lnTo>
                  <a:pt x="472" y="204"/>
                </a:lnTo>
                <a:lnTo>
                  <a:pt x="470" y="204"/>
                </a:lnTo>
                <a:lnTo>
                  <a:pt x="470" y="204"/>
                </a:lnTo>
                <a:close/>
                <a:moveTo>
                  <a:pt x="832" y="128"/>
                </a:moveTo>
                <a:lnTo>
                  <a:pt x="832" y="128"/>
                </a:lnTo>
                <a:lnTo>
                  <a:pt x="832" y="128"/>
                </a:lnTo>
                <a:lnTo>
                  <a:pt x="832" y="126"/>
                </a:lnTo>
                <a:lnTo>
                  <a:pt x="832" y="126"/>
                </a:lnTo>
                <a:lnTo>
                  <a:pt x="832" y="126"/>
                </a:lnTo>
                <a:lnTo>
                  <a:pt x="832" y="126"/>
                </a:lnTo>
                <a:lnTo>
                  <a:pt x="832" y="126"/>
                </a:lnTo>
                <a:lnTo>
                  <a:pt x="832" y="126"/>
                </a:lnTo>
                <a:lnTo>
                  <a:pt x="832" y="126"/>
                </a:lnTo>
                <a:lnTo>
                  <a:pt x="832" y="126"/>
                </a:lnTo>
                <a:lnTo>
                  <a:pt x="832" y="128"/>
                </a:lnTo>
                <a:lnTo>
                  <a:pt x="832" y="128"/>
                </a:lnTo>
                <a:lnTo>
                  <a:pt x="832" y="128"/>
                </a:lnTo>
                <a:close/>
                <a:moveTo>
                  <a:pt x="836" y="128"/>
                </a:moveTo>
                <a:lnTo>
                  <a:pt x="836" y="128"/>
                </a:lnTo>
                <a:lnTo>
                  <a:pt x="836" y="128"/>
                </a:lnTo>
                <a:lnTo>
                  <a:pt x="836" y="128"/>
                </a:lnTo>
                <a:lnTo>
                  <a:pt x="836" y="128"/>
                </a:lnTo>
                <a:lnTo>
                  <a:pt x="836" y="128"/>
                </a:lnTo>
                <a:lnTo>
                  <a:pt x="836" y="128"/>
                </a:lnTo>
                <a:lnTo>
                  <a:pt x="836" y="128"/>
                </a:lnTo>
                <a:lnTo>
                  <a:pt x="836" y="128"/>
                </a:lnTo>
                <a:lnTo>
                  <a:pt x="836" y="126"/>
                </a:lnTo>
                <a:lnTo>
                  <a:pt x="836" y="126"/>
                </a:lnTo>
                <a:lnTo>
                  <a:pt x="836" y="126"/>
                </a:lnTo>
                <a:lnTo>
                  <a:pt x="836" y="126"/>
                </a:lnTo>
                <a:lnTo>
                  <a:pt x="836" y="128"/>
                </a:lnTo>
                <a:lnTo>
                  <a:pt x="838" y="128"/>
                </a:lnTo>
                <a:lnTo>
                  <a:pt x="838" y="128"/>
                </a:lnTo>
                <a:lnTo>
                  <a:pt x="836" y="128"/>
                </a:lnTo>
                <a:lnTo>
                  <a:pt x="836" y="128"/>
                </a:lnTo>
                <a:lnTo>
                  <a:pt x="836" y="128"/>
                </a:lnTo>
                <a:lnTo>
                  <a:pt x="836" y="128"/>
                </a:lnTo>
                <a:close/>
                <a:moveTo>
                  <a:pt x="844" y="128"/>
                </a:moveTo>
                <a:lnTo>
                  <a:pt x="844" y="128"/>
                </a:lnTo>
                <a:lnTo>
                  <a:pt x="844" y="128"/>
                </a:lnTo>
                <a:lnTo>
                  <a:pt x="844" y="128"/>
                </a:lnTo>
                <a:lnTo>
                  <a:pt x="842" y="128"/>
                </a:lnTo>
                <a:lnTo>
                  <a:pt x="842" y="128"/>
                </a:lnTo>
                <a:lnTo>
                  <a:pt x="842" y="128"/>
                </a:lnTo>
                <a:lnTo>
                  <a:pt x="842" y="128"/>
                </a:lnTo>
                <a:lnTo>
                  <a:pt x="842" y="128"/>
                </a:lnTo>
                <a:lnTo>
                  <a:pt x="842" y="128"/>
                </a:lnTo>
                <a:lnTo>
                  <a:pt x="840" y="128"/>
                </a:lnTo>
                <a:lnTo>
                  <a:pt x="842" y="128"/>
                </a:lnTo>
                <a:lnTo>
                  <a:pt x="842" y="128"/>
                </a:lnTo>
                <a:lnTo>
                  <a:pt x="842" y="128"/>
                </a:lnTo>
                <a:lnTo>
                  <a:pt x="842" y="126"/>
                </a:lnTo>
                <a:lnTo>
                  <a:pt x="842" y="126"/>
                </a:lnTo>
                <a:lnTo>
                  <a:pt x="842" y="126"/>
                </a:lnTo>
                <a:lnTo>
                  <a:pt x="842" y="126"/>
                </a:lnTo>
                <a:lnTo>
                  <a:pt x="844" y="128"/>
                </a:lnTo>
                <a:lnTo>
                  <a:pt x="844" y="128"/>
                </a:lnTo>
                <a:lnTo>
                  <a:pt x="844" y="128"/>
                </a:lnTo>
                <a:lnTo>
                  <a:pt x="844" y="128"/>
                </a:lnTo>
                <a:close/>
                <a:moveTo>
                  <a:pt x="964" y="202"/>
                </a:moveTo>
                <a:lnTo>
                  <a:pt x="964" y="202"/>
                </a:lnTo>
                <a:lnTo>
                  <a:pt x="964" y="202"/>
                </a:lnTo>
                <a:lnTo>
                  <a:pt x="962" y="202"/>
                </a:lnTo>
                <a:lnTo>
                  <a:pt x="962" y="202"/>
                </a:lnTo>
                <a:lnTo>
                  <a:pt x="962" y="202"/>
                </a:lnTo>
                <a:lnTo>
                  <a:pt x="962" y="202"/>
                </a:lnTo>
                <a:lnTo>
                  <a:pt x="962" y="202"/>
                </a:lnTo>
                <a:lnTo>
                  <a:pt x="962" y="202"/>
                </a:lnTo>
                <a:lnTo>
                  <a:pt x="962" y="202"/>
                </a:lnTo>
                <a:lnTo>
                  <a:pt x="962" y="202"/>
                </a:lnTo>
                <a:lnTo>
                  <a:pt x="962" y="202"/>
                </a:lnTo>
                <a:lnTo>
                  <a:pt x="964" y="202"/>
                </a:lnTo>
                <a:lnTo>
                  <a:pt x="964" y="202"/>
                </a:lnTo>
                <a:lnTo>
                  <a:pt x="964" y="202"/>
                </a:lnTo>
                <a:lnTo>
                  <a:pt x="964" y="202"/>
                </a:lnTo>
                <a:lnTo>
                  <a:pt x="964" y="202"/>
                </a:lnTo>
                <a:lnTo>
                  <a:pt x="964" y="202"/>
                </a:lnTo>
                <a:lnTo>
                  <a:pt x="964" y="202"/>
                </a:lnTo>
                <a:close/>
                <a:moveTo>
                  <a:pt x="934" y="502"/>
                </a:moveTo>
                <a:lnTo>
                  <a:pt x="932" y="504"/>
                </a:lnTo>
                <a:lnTo>
                  <a:pt x="932" y="504"/>
                </a:lnTo>
                <a:lnTo>
                  <a:pt x="932" y="504"/>
                </a:lnTo>
                <a:lnTo>
                  <a:pt x="932" y="504"/>
                </a:lnTo>
                <a:lnTo>
                  <a:pt x="932" y="504"/>
                </a:lnTo>
                <a:lnTo>
                  <a:pt x="930" y="504"/>
                </a:lnTo>
                <a:lnTo>
                  <a:pt x="930" y="506"/>
                </a:lnTo>
                <a:lnTo>
                  <a:pt x="930" y="504"/>
                </a:lnTo>
                <a:lnTo>
                  <a:pt x="930" y="504"/>
                </a:lnTo>
                <a:lnTo>
                  <a:pt x="928" y="504"/>
                </a:lnTo>
                <a:lnTo>
                  <a:pt x="926" y="504"/>
                </a:lnTo>
                <a:lnTo>
                  <a:pt x="928" y="504"/>
                </a:lnTo>
                <a:lnTo>
                  <a:pt x="928" y="502"/>
                </a:lnTo>
                <a:lnTo>
                  <a:pt x="928" y="502"/>
                </a:lnTo>
                <a:lnTo>
                  <a:pt x="928" y="502"/>
                </a:lnTo>
                <a:lnTo>
                  <a:pt x="928" y="502"/>
                </a:lnTo>
                <a:lnTo>
                  <a:pt x="926" y="502"/>
                </a:lnTo>
                <a:lnTo>
                  <a:pt x="926" y="504"/>
                </a:lnTo>
                <a:lnTo>
                  <a:pt x="924" y="504"/>
                </a:lnTo>
                <a:lnTo>
                  <a:pt x="922" y="504"/>
                </a:lnTo>
                <a:lnTo>
                  <a:pt x="924" y="504"/>
                </a:lnTo>
                <a:lnTo>
                  <a:pt x="924" y="502"/>
                </a:lnTo>
                <a:lnTo>
                  <a:pt x="926" y="502"/>
                </a:lnTo>
                <a:lnTo>
                  <a:pt x="926" y="502"/>
                </a:lnTo>
                <a:lnTo>
                  <a:pt x="930" y="500"/>
                </a:lnTo>
                <a:lnTo>
                  <a:pt x="930" y="500"/>
                </a:lnTo>
                <a:lnTo>
                  <a:pt x="930" y="500"/>
                </a:lnTo>
                <a:lnTo>
                  <a:pt x="928" y="502"/>
                </a:lnTo>
                <a:lnTo>
                  <a:pt x="928" y="502"/>
                </a:lnTo>
                <a:lnTo>
                  <a:pt x="928" y="502"/>
                </a:lnTo>
                <a:lnTo>
                  <a:pt x="928" y="502"/>
                </a:lnTo>
                <a:lnTo>
                  <a:pt x="928" y="502"/>
                </a:lnTo>
                <a:lnTo>
                  <a:pt x="926" y="502"/>
                </a:lnTo>
                <a:lnTo>
                  <a:pt x="928" y="500"/>
                </a:lnTo>
                <a:lnTo>
                  <a:pt x="928" y="500"/>
                </a:lnTo>
                <a:lnTo>
                  <a:pt x="928" y="500"/>
                </a:lnTo>
                <a:lnTo>
                  <a:pt x="928" y="500"/>
                </a:lnTo>
                <a:lnTo>
                  <a:pt x="928" y="500"/>
                </a:lnTo>
                <a:lnTo>
                  <a:pt x="930" y="498"/>
                </a:lnTo>
                <a:lnTo>
                  <a:pt x="930" y="496"/>
                </a:lnTo>
                <a:lnTo>
                  <a:pt x="930" y="496"/>
                </a:lnTo>
                <a:lnTo>
                  <a:pt x="930" y="498"/>
                </a:lnTo>
                <a:lnTo>
                  <a:pt x="928" y="498"/>
                </a:lnTo>
                <a:lnTo>
                  <a:pt x="928" y="498"/>
                </a:lnTo>
                <a:lnTo>
                  <a:pt x="928" y="500"/>
                </a:lnTo>
                <a:lnTo>
                  <a:pt x="926" y="500"/>
                </a:lnTo>
                <a:lnTo>
                  <a:pt x="926" y="500"/>
                </a:lnTo>
                <a:lnTo>
                  <a:pt x="926" y="500"/>
                </a:lnTo>
                <a:lnTo>
                  <a:pt x="924" y="500"/>
                </a:lnTo>
                <a:lnTo>
                  <a:pt x="924" y="500"/>
                </a:lnTo>
                <a:lnTo>
                  <a:pt x="924" y="502"/>
                </a:lnTo>
                <a:lnTo>
                  <a:pt x="924" y="502"/>
                </a:lnTo>
                <a:lnTo>
                  <a:pt x="920" y="502"/>
                </a:lnTo>
                <a:lnTo>
                  <a:pt x="920" y="502"/>
                </a:lnTo>
                <a:lnTo>
                  <a:pt x="920" y="502"/>
                </a:lnTo>
                <a:lnTo>
                  <a:pt x="918" y="502"/>
                </a:lnTo>
                <a:lnTo>
                  <a:pt x="918" y="502"/>
                </a:lnTo>
                <a:lnTo>
                  <a:pt x="918" y="502"/>
                </a:lnTo>
                <a:lnTo>
                  <a:pt x="916" y="504"/>
                </a:lnTo>
                <a:lnTo>
                  <a:pt x="914" y="504"/>
                </a:lnTo>
                <a:lnTo>
                  <a:pt x="914" y="502"/>
                </a:lnTo>
                <a:lnTo>
                  <a:pt x="914" y="502"/>
                </a:lnTo>
                <a:lnTo>
                  <a:pt x="914" y="502"/>
                </a:lnTo>
                <a:lnTo>
                  <a:pt x="912" y="502"/>
                </a:lnTo>
                <a:lnTo>
                  <a:pt x="912" y="502"/>
                </a:lnTo>
                <a:lnTo>
                  <a:pt x="910" y="502"/>
                </a:lnTo>
                <a:lnTo>
                  <a:pt x="910" y="502"/>
                </a:lnTo>
                <a:lnTo>
                  <a:pt x="910" y="502"/>
                </a:lnTo>
                <a:lnTo>
                  <a:pt x="910" y="502"/>
                </a:lnTo>
                <a:lnTo>
                  <a:pt x="906" y="502"/>
                </a:lnTo>
                <a:lnTo>
                  <a:pt x="904" y="502"/>
                </a:lnTo>
                <a:lnTo>
                  <a:pt x="902" y="502"/>
                </a:lnTo>
                <a:lnTo>
                  <a:pt x="902" y="502"/>
                </a:lnTo>
                <a:lnTo>
                  <a:pt x="900" y="500"/>
                </a:lnTo>
                <a:lnTo>
                  <a:pt x="896" y="502"/>
                </a:lnTo>
                <a:lnTo>
                  <a:pt x="890" y="502"/>
                </a:lnTo>
                <a:lnTo>
                  <a:pt x="890" y="502"/>
                </a:lnTo>
                <a:lnTo>
                  <a:pt x="888" y="502"/>
                </a:lnTo>
                <a:lnTo>
                  <a:pt x="888" y="502"/>
                </a:lnTo>
                <a:lnTo>
                  <a:pt x="888" y="502"/>
                </a:lnTo>
                <a:lnTo>
                  <a:pt x="886" y="502"/>
                </a:lnTo>
                <a:lnTo>
                  <a:pt x="886" y="502"/>
                </a:lnTo>
                <a:lnTo>
                  <a:pt x="884" y="502"/>
                </a:lnTo>
                <a:lnTo>
                  <a:pt x="884" y="502"/>
                </a:lnTo>
                <a:lnTo>
                  <a:pt x="882" y="502"/>
                </a:lnTo>
                <a:lnTo>
                  <a:pt x="884" y="500"/>
                </a:lnTo>
                <a:lnTo>
                  <a:pt x="884" y="500"/>
                </a:lnTo>
                <a:lnTo>
                  <a:pt x="884" y="498"/>
                </a:lnTo>
                <a:lnTo>
                  <a:pt x="884" y="498"/>
                </a:lnTo>
                <a:lnTo>
                  <a:pt x="882" y="498"/>
                </a:lnTo>
                <a:lnTo>
                  <a:pt x="884" y="496"/>
                </a:lnTo>
                <a:lnTo>
                  <a:pt x="884" y="496"/>
                </a:lnTo>
                <a:lnTo>
                  <a:pt x="884" y="496"/>
                </a:lnTo>
                <a:lnTo>
                  <a:pt x="886" y="496"/>
                </a:lnTo>
                <a:lnTo>
                  <a:pt x="886" y="496"/>
                </a:lnTo>
                <a:lnTo>
                  <a:pt x="886" y="496"/>
                </a:lnTo>
                <a:lnTo>
                  <a:pt x="886" y="494"/>
                </a:lnTo>
                <a:lnTo>
                  <a:pt x="888" y="494"/>
                </a:lnTo>
                <a:lnTo>
                  <a:pt x="888" y="494"/>
                </a:lnTo>
                <a:lnTo>
                  <a:pt x="890" y="494"/>
                </a:lnTo>
                <a:lnTo>
                  <a:pt x="890" y="494"/>
                </a:lnTo>
                <a:lnTo>
                  <a:pt x="894" y="490"/>
                </a:lnTo>
                <a:lnTo>
                  <a:pt x="894" y="490"/>
                </a:lnTo>
                <a:lnTo>
                  <a:pt x="894" y="490"/>
                </a:lnTo>
                <a:lnTo>
                  <a:pt x="896" y="488"/>
                </a:lnTo>
                <a:lnTo>
                  <a:pt x="896" y="488"/>
                </a:lnTo>
                <a:lnTo>
                  <a:pt x="898" y="488"/>
                </a:lnTo>
                <a:lnTo>
                  <a:pt x="898" y="488"/>
                </a:lnTo>
                <a:lnTo>
                  <a:pt x="896" y="488"/>
                </a:lnTo>
                <a:lnTo>
                  <a:pt x="896" y="488"/>
                </a:lnTo>
                <a:lnTo>
                  <a:pt x="898" y="488"/>
                </a:lnTo>
                <a:lnTo>
                  <a:pt x="898" y="488"/>
                </a:lnTo>
                <a:lnTo>
                  <a:pt x="898" y="488"/>
                </a:lnTo>
                <a:lnTo>
                  <a:pt x="898" y="488"/>
                </a:lnTo>
                <a:lnTo>
                  <a:pt x="896" y="486"/>
                </a:lnTo>
                <a:lnTo>
                  <a:pt x="896" y="486"/>
                </a:lnTo>
                <a:lnTo>
                  <a:pt x="894" y="486"/>
                </a:lnTo>
                <a:lnTo>
                  <a:pt x="894" y="486"/>
                </a:lnTo>
                <a:lnTo>
                  <a:pt x="894" y="486"/>
                </a:lnTo>
                <a:lnTo>
                  <a:pt x="894" y="488"/>
                </a:lnTo>
                <a:lnTo>
                  <a:pt x="892" y="488"/>
                </a:lnTo>
                <a:lnTo>
                  <a:pt x="892" y="488"/>
                </a:lnTo>
                <a:lnTo>
                  <a:pt x="892" y="488"/>
                </a:lnTo>
                <a:lnTo>
                  <a:pt x="892" y="488"/>
                </a:lnTo>
                <a:lnTo>
                  <a:pt x="890" y="488"/>
                </a:lnTo>
                <a:lnTo>
                  <a:pt x="890" y="488"/>
                </a:lnTo>
                <a:lnTo>
                  <a:pt x="890" y="488"/>
                </a:lnTo>
                <a:lnTo>
                  <a:pt x="888" y="488"/>
                </a:lnTo>
                <a:lnTo>
                  <a:pt x="888" y="488"/>
                </a:lnTo>
                <a:lnTo>
                  <a:pt x="888" y="486"/>
                </a:lnTo>
                <a:lnTo>
                  <a:pt x="888" y="486"/>
                </a:lnTo>
                <a:lnTo>
                  <a:pt x="890" y="486"/>
                </a:lnTo>
                <a:lnTo>
                  <a:pt x="890" y="486"/>
                </a:lnTo>
                <a:lnTo>
                  <a:pt x="892" y="486"/>
                </a:lnTo>
                <a:lnTo>
                  <a:pt x="892" y="486"/>
                </a:lnTo>
                <a:lnTo>
                  <a:pt x="894" y="484"/>
                </a:lnTo>
                <a:lnTo>
                  <a:pt x="894" y="484"/>
                </a:lnTo>
                <a:lnTo>
                  <a:pt x="896" y="484"/>
                </a:lnTo>
                <a:lnTo>
                  <a:pt x="896" y="482"/>
                </a:lnTo>
                <a:lnTo>
                  <a:pt x="894" y="484"/>
                </a:lnTo>
                <a:lnTo>
                  <a:pt x="894" y="484"/>
                </a:lnTo>
                <a:lnTo>
                  <a:pt x="894" y="484"/>
                </a:lnTo>
                <a:lnTo>
                  <a:pt x="894" y="484"/>
                </a:lnTo>
                <a:lnTo>
                  <a:pt x="894" y="484"/>
                </a:lnTo>
                <a:lnTo>
                  <a:pt x="892" y="484"/>
                </a:lnTo>
                <a:lnTo>
                  <a:pt x="892" y="486"/>
                </a:lnTo>
                <a:lnTo>
                  <a:pt x="892" y="486"/>
                </a:lnTo>
                <a:lnTo>
                  <a:pt x="892" y="486"/>
                </a:lnTo>
                <a:lnTo>
                  <a:pt x="896" y="486"/>
                </a:lnTo>
                <a:lnTo>
                  <a:pt x="896" y="486"/>
                </a:lnTo>
                <a:lnTo>
                  <a:pt x="896" y="486"/>
                </a:lnTo>
                <a:lnTo>
                  <a:pt x="896" y="486"/>
                </a:lnTo>
                <a:lnTo>
                  <a:pt x="896" y="484"/>
                </a:lnTo>
                <a:lnTo>
                  <a:pt x="896" y="484"/>
                </a:lnTo>
                <a:lnTo>
                  <a:pt x="898" y="482"/>
                </a:lnTo>
                <a:lnTo>
                  <a:pt x="898" y="482"/>
                </a:lnTo>
                <a:lnTo>
                  <a:pt x="900" y="480"/>
                </a:lnTo>
                <a:lnTo>
                  <a:pt x="900" y="480"/>
                </a:lnTo>
                <a:lnTo>
                  <a:pt x="902" y="478"/>
                </a:lnTo>
                <a:lnTo>
                  <a:pt x="902" y="476"/>
                </a:lnTo>
                <a:lnTo>
                  <a:pt x="902" y="478"/>
                </a:lnTo>
                <a:lnTo>
                  <a:pt x="902" y="478"/>
                </a:lnTo>
                <a:lnTo>
                  <a:pt x="904" y="478"/>
                </a:lnTo>
                <a:lnTo>
                  <a:pt x="904" y="478"/>
                </a:lnTo>
                <a:lnTo>
                  <a:pt x="904" y="478"/>
                </a:lnTo>
                <a:lnTo>
                  <a:pt x="904" y="478"/>
                </a:lnTo>
                <a:lnTo>
                  <a:pt x="906" y="480"/>
                </a:lnTo>
                <a:lnTo>
                  <a:pt x="906" y="480"/>
                </a:lnTo>
                <a:lnTo>
                  <a:pt x="906" y="480"/>
                </a:lnTo>
                <a:lnTo>
                  <a:pt x="906" y="480"/>
                </a:lnTo>
                <a:lnTo>
                  <a:pt x="908" y="480"/>
                </a:lnTo>
                <a:lnTo>
                  <a:pt x="908" y="480"/>
                </a:lnTo>
                <a:lnTo>
                  <a:pt x="908" y="480"/>
                </a:lnTo>
                <a:lnTo>
                  <a:pt x="906" y="480"/>
                </a:lnTo>
                <a:lnTo>
                  <a:pt x="906" y="480"/>
                </a:lnTo>
                <a:lnTo>
                  <a:pt x="906" y="480"/>
                </a:lnTo>
                <a:lnTo>
                  <a:pt x="906" y="478"/>
                </a:lnTo>
                <a:lnTo>
                  <a:pt x="906" y="478"/>
                </a:lnTo>
                <a:lnTo>
                  <a:pt x="906" y="478"/>
                </a:lnTo>
                <a:lnTo>
                  <a:pt x="906" y="478"/>
                </a:lnTo>
                <a:lnTo>
                  <a:pt x="906" y="478"/>
                </a:lnTo>
                <a:lnTo>
                  <a:pt x="906" y="478"/>
                </a:lnTo>
                <a:lnTo>
                  <a:pt x="908" y="478"/>
                </a:lnTo>
                <a:lnTo>
                  <a:pt x="908" y="476"/>
                </a:lnTo>
                <a:lnTo>
                  <a:pt x="908" y="476"/>
                </a:lnTo>
                <a:lnTo>
                  <a:pt x="908" y="476"/>
                </a:lnTo>
                <a:lnTo>
                  <a:pt x="906" y="476"/>
                </a:lnTo>
                <a:lnTo>
                  <a:pt x="906" y="476"/>
                </a:lnTo>
                <a:lnTo>
                  <a:pt x="906" y="476"/>
                </a:lnTo>
                <a:lnTo>
                  <a:pt x="908" y="476"/>
                </a:lnTo>
                <a:lnTo>
                  <a:pt x="908" y="476"/>
                </a:lnTo>
                <a:lnTo>
                  <a:pt x="908" y="476"/>
                </a:lnTo>
                <a:lnTo>
                  <a:pt x="908" y="476"/>
                </a:lnTo>
                <a:lnTo>
                  <a:pt x="908" y="476"/>
                </a:lnTo>
                <a:lnTo>
                  <a:pt x="906" y="476"/>
                </a:lnTo>
                <a:lnTo>
                  <a:pt x="906" y="476"/>
                </a:lnTo>
                <a:lnTo>
                  <a:pt x="904" y="474"/>
                </a:lnTo>
                <a:lnTo>
                  <a:pt x="904" y="474"/>
                </a:lnTo>
                <a:lnTo>
                  <a:pt x="906" y="472"/>
                </a:lnTo>
                <a:lnTo>
                  <a:pt x="906" y="472"/>
                </a:lnTo>
                <a:lnTo>
                  <a:pt x="906" y="472"/>
                </a:lnTo>
                <a:lnTo>
                  <a:pt x="908" y="470"/>
                </a:lnTo>
                <a:lnTo>
                  <a:pt x="910" y="470"/>
                </a:lnTo>
                <a:lnTo>
                  <a:pt x="910" y="470"/>
                </a:lnTo>
                <a:lnTo>
                  <a:pt x="910" y="470"/>
                </a:lnTo>
                <a:lnTo>
                  <a:pt x="910" y="470"/>
                </a:lnTo>
                <a:lnTo>
                  <a:pt x="910" y="472"/>
                </a:lnTo>
                <a:lnTo>
                  <a:pt x="912" y="472"/>
                </a:lnTo>
                <a:lnTo>
                  <a:pt x="912" y="472"/>
                </a:lnTo>
                <a:lnTo>
                  <a:pt x="912" y="472"/>
                </a:lnTo>
                <a:lnTo>
                  <a:pt x="910" y="470"/>
                </a:lnTo>
                <a:lnTo>
                  <a:pt x="910" y="470"/>
                </a:lnTo>
                <a:lnTo>
                  <a:pt x="910" y="468"/>
                </a:lnTo>
                <a:lnTo>
                  <a:pt x="912" y="468"/>
                </a:lnTo>
                <a:lnTo>
                  <a:pt x="912" y="466"/>
                </a:lnTo>
                <a:lnTo>
                  <a:pt x="912" y="466"/>
                </a:lnTo>
                <a:lnTo>
                  <a:pt x="916" y="462"/>
                </a:lnTo>
                <a:lnTo>
                  <a:pt x="916" y="460"/>
                </a:lnTo>
                <a:lnTo>
                  <a:pt x="918" y="458"/>
                </a:lnTo>
                <a:lnTo>
                  <a:pt x="920" y="458"/>
                </a:lnTo>
                <a:lnTo>
                  <a:pt x="920" y="456"/>
                </a:lnTo>
                <a:lnTo>
                  <a:pt x="920" y="456"/>
                </a:lnTo>
                <a:lnTo>
                  <a:pt x="922" y="456"/>
                </a:lnTo>
                <a:lnTo>
                  <a:pt x="922" y="454"/>
                </a:lnTo>
                <a:lnTo>
                  <a:pt x="924" y="454"/>
                </a:lnTo>
                <a:lnTo>
                  <a:pt x="924" y="454"/>
                </a:lnTo>
                <a:lnTo>
                  <a:pt x="924" y="454"/>
                </a:lnTo>
                <a:lnTo>
                  <a:pt x="924" y="454"/>
                </a:lnTo>
                <a:lnTo>
                  <a:pt x="924" y="454"/>
                </a:lnTo>
                <a:lnTo>
                  <a:pt x="926" y="454"/>
                </a:lnTo>
                <a:lnTo>
                  <a:pt x="926" y="454"/>
                </a:lnTo>
                <a:lnTo>
                  <a:pt x="926" y="454"/>
                </a:lnTo>
                <a:lnTo>
                  <a:pt x="924" y="452"/>
                </a:lnTo>
                <a:lnTo>
                  <a:pt x="924" y="452"/>
                </a:lnTo>
                <a:lnTo>
                  <a:pt x="924" y="452"/>
                </a:lnTo>
                <a:lnTo>
                  <a:pt x="926" y="452"/>
                </a:lnTo>
                <a:lnTo>
                  <a:pt x="926" y="452"/>
                </a:lnTo>
                <a:lnTo>
                  <a:pt x="928" y="450"/>
                </a:lnTo>
                <a:lnTo>
                  <a:pt x="928" y="450"/>
                </a:lnTo>
                <a:lnTo>
                  <a:pt x="930" y="450"/>
                </a:lnTo>
                <a:lnTo>
                  <a:pt x="930" y="448"/>
                </a:lnTo>
                <a:lnTo>
                  <a:pt x="930" y="446"/>
                </a:lnTo>
                <a:lnTo>
                  <a:pt x="930" y="446"/>
                </a:lnTo>
                <a:lnTo>
                  <a:pt x="930" y="446"/>
                </a:lnTo>
                <a:lnTo>
                  <a:pt x="930" y="446"/>
                </a:lnTo>
                <a:lnTo>
                  <a:pt x="932" y="446"/>
                </a:lnTo>
                <a:lnTo>
                  <a:pt x="932" y="444"/>
                </a:lnTo>
                <a:lnTo>
                  <a:pt x="932" y="444"/>
                </a:lnTo>
                <a:lnTo>
                  <a:pt x="934" y="444"/>
                </a:lnTo>
                <a:lnTo>
                  <a:pt x="934" y="442"/>
                </a:lnTo>
                <a:lnTo>
                  <a:pt x="936" y="442"/>
                </a:lnTo>
                <a:lnTo>
                  <a:pt x="936" y="442"/>
                </a:lnTo>
                <a:lnTo>
                  <a:pt x="938" y="440"/>
                </a:lnTo>
                <a:lnTo>
                  <a:pt x="938" y="440"/>
                </a:lnTo>
                <a:lnTo>
                  <a:pt x="942" y="440"/>
                </a:lnTo>
                <a:lnTo>
                  <a:pt x="944" y="438"/>
                </a:lnTo>
                <a:lnTo>
                  <a:pt x="946" y="438"/>
                </a:lnTo>
                <a:lnTo>
                  <a:pt x="946" y="438"/>
                </a:lnTo>
                <a:lnTo>
                  <a:pt x="946" y="438"/>
                </a:lnTo>
                <a:lnTo>
                  <a:pt x="946" y="438"/>
                </a:lnTo>
                <a:lnTo>
                  <a:pt x="948" y="438"/>
                </a:lnTo>
                <a:lnTo>
                  <a:pt x="948" y="438"/>
                </a:lnTo>
                <a:lnTo>
                  <a:pt x="946" y="438"/>
                </a:lnTo>
                <a:lnTo>
                  <a:pt x="946" y="440"/>
                </a:lnTo>
                <a:lnTo>
                  <a:pt x="948" y="440"/>
                </a:lnTo>
                <a:lnTo>
                  <a:pt x="950" y="440"/>
                </a:lnTo>
                <a:lnTo>
                  <a:pt x="948" y="440"/>
                </a:lnTo>
                <a:lnTo>
                  <a:pt x="948" y="438"/>
                </a:lnTo>
                <a:lnTo>
                  <a:pt x="948" y="438"/>
                </a:lnTo>
                <a:lnTo>
                  <a:pt x="950" y="438"/>
                </a:lnTo>
                <a:lnTo>
                  <a:pt x="950" y="438"/>
                </a:lnTo>
                <a:lnTo>
                  <a:pt x="950" y="438"/>
                </a:lnTo>
                <a:lnTo>
                  <a:pt x="950" y="438"/>
                </a:lnTo>
                <a:lnTo>
                  <a:pt x="952" y="438"/>
                </a:lnTo>
                <a:lnTo>
                  <a:pt x="952" y="438"/>
                </a:lnTo>
                <a:lnTo>
                  <a:pt x="952" y="438"/>
                </a:lnTo>
                <a:lnTo>
                  <a:pt x="952" y="440"/>
                </a:lnTo>
                <a:lnTo>
                  <a:pt x="950" y="442"/>
                </a:lnTo>
                <a:lnTo>
                  <a:pt x="950" y="442"/>
                </a:lnTo>
                <a:lnTo>
                  <a:pt x="948" y="442"/>
                </a:lnTo>
                <a:lnTo>
                  <a:pt x="948" y="442"/>
                </a:lnTo>
                <a:lnTo>
                  <a:pt x="946" y="442"/>
                </a:lnTo>
                <a:lnTo>
                  <a:pt x="944" y="442"/>
                </a:lnTo>
                <a:lnTo>
                  <a:pt x="944" y="442"/>
                </a:lnTo>
                <a:lnTo>
                  <a:pt x="942" y="442"/>
                </a:lnTo>
                <a:lnTo>
                  <a:pt x="944" y="444"/>
                </a:lnTo>
                <a:lnTo>
                  <a:pt x="944" y="444"/>
                </a:lnTo>
                <a:lnTo>
                  <a:pt x="944" y="444"/>
                </a:lnTo>
                <a:lnTo>
                  <a:pt x="944" y="444"/>
                </a:lnTo>
                <a:lnTo>
                  <a:pt x="946" y="444"/>
                </a:lnTo>
                <a:lnTo>
                  <a:pt x="946" y="444"/>
                </a:lnTo>
                <a:lnTo>
                  <a:pt x="946" y="444"/>
                </a:lnTo>
                <a:lnTo>
                  <a:pt x="946" y="446"/>
                </a:lnTo>
                <a:lnTo>
                  <a:pt x="946" y="446"/>
                </a:lnTo>
                <a:lnTo>
                  <a:pt x="946" y="446"/>
                </a:lnTo>
                <a:lnTo>
                  <a:pt x="944" y="446"/>
                </a:lnTo>
                <a:lnTo>
                  <a:pt x="944" y="446"/>
                </a:lnTo>
                <a:lnTo>
                  <a:pt x="944" y="448"/>
                </a:lnTo>
                <a:lnTo>
                  <a:pt x="942" y="450"/>
                </a:lnTo>
                <a:lnTo>
                  <a:pt x="940" y="452"/>
                </a:lnTo>
                <a:lnTo>
                  <a:pt x="940" y="452"/>
                </a:lnTo>
                <a:lnTo>
                  <a:pt x="940" y="450"/>
                </a:lnTo>
                <a:lnTo>
                  <a:pt x="940" y="450"/>
                </a:lnTo>
                <a:lnTo>
                  <a:pt x="940" y="448"/>
                </a:lnTo>
                <a:lnTo>
                  <a:pt x="940" y="448"/>
                </a:lnTo>
                <a:lnTo>
                  <a:pt x="940" y="450"/>
                </a:lnTo>
                <a:lnTo>
                  <a:pt x="938" y="452"/>
                </a:lnTo>
                <a:lnTo>
                  <a:pt x="938" y="452"/>
                </a:lnTo>
                <a:lnTo>
                  <a:pt x="938" y="454"/>
                </a:lnTo>
                <a:lnTo>
                  <a:pt x="936" y="456"/>
                </a:lnTo>
                <a:lnTo>
                  <a:pt x="936" y="456"/>
                </a:lnTo>
                <a:lnTo>
                  <a:pt x="934" y="458"/>
                </a:lnTo>
                <a:lnTo>
                  <a:pt x="932" y="458"/>
                </a:lnTo>
                <a:lnTo>
                  <a:pt x="932" y="460"/>
                </a:lnTo>
                <a:lnTo>
                  <a:pt x="930" y="460"/>
                </a:lnTo>
                <a:lnTo>
                  <a:pt x="930" y="462"/>
                </a:lnTo>
                <a:lnTo>
                  <a:pt x="928" y="462"/>
                </a:lnTo>
                <a:lnTo>
                  <a:pt x="928" y="464"/>
                </a:lnTo>
                <a:lnTo>
                  <a:pt x="926" y="464"/>
                </a:lnTo>
                <a:lnTo>
                  <a:pt x="928" y="464"/>
                </a:lnTo>
                <a:lnTo>
                  <a:pt x="926" y="466"/>
                </a:lnTo>
                <a:lnTo>
                  <a:pt x="926" y="466"/>
                </a:lnTo>
                <a:lnTo>
                  <a:pt x="924" y="466"/>
                </a:lnTo>
                <a:lnTo>
                  <a:pt x="924" y="468"/>
                </a:lnTo>
                <a:lnTo>
                  <a:pt x="926" y="468"/>
                </a:lnTo>
                <a:lnTo>
                  <a:pt x="926" y="468"/>
                </a:lnTo>
                <a:lnTo>
                  <a:pt x="926" y="468"/>
                </a:lnTo>
                <a:lnTo>
                  <a:pt x="924" y="470"/>
                </a:lnTo>
                <a:lnTo>
                  <a:pt x="924" y="470"/>
                </a:lnTo>
                <a:lnTo>
                  <a:pt x="924" y="470"/>
                </a:lnTo>
                <a:lnTo>
                  <a:pt x="924" y="470"/>
                </a:lnTo>
                <a:lnTo>
                  <a:pt x="926" y="470"/>
                </a:lnTo>
                <a:lnTo>
                  <a:pt x="926" y="470"/>
                </a:lnTo>
                <a:lnTo>
                  <a:pt x="926" y="468"/>
                </a:lnTo>
                <a:lnTo>
                  <a:pt x="926" y="468"/>
                </a:lnTo>
                <a:lnTo>
                  <a:pt x="926" y="468"/>
                </a:lnTo>
                <a:lnTo>
                  <a:pt x="928" y="468"/>
                </a:lnTo>
                <a:lnTo>
                  <a:pt x="928" y="466"/>
                </a:lnTo>
                <a:lnTo>
                  <a:pt x="930" y="466"/>
                </a:lnTo>
                <a:lnTo>
                  <a:pt x="930" y="464"/>
                </a:lnTo>
                <a:lnTo>
                  <a:pt x="930" y="464"/>
                </a:lnTo>
                <a:lnTo>
                  <a:pt x="932" y="464"/>
                </a:lnTo>
                <a:lnTo>
                  <a:pt x="932" y="464"/>
                </a:lnTo>
                <a:lnTo>
                  <a:pt x="934" y="462"/>
                </a:lnTo>
                <a:lnTo>
                  <a:pt x="934" y="462"/>
                </a:lnTo>
                <a:lnTo>
                  <a:pt x="934" y="462"/>
                </a:lnTo>
                <a:lnTo>
                  <a:pt x="936" y="460"/>
                </a:lnTo>
                <a:lnTo>
                  <a:pt x="936" y="460"/>
                </a:lnTo>
                <a:lnTo>
                  <a:pt x="936" y="462"/>
                </a:lnTo>
                <a:lnTo>
                  <a:pt x="938" y="462"/>
                </a:lnTo>
                <a:lnTo>
                  <a:pt x="938" y="462"/>
                </a:lnTo>
                <a:lnTo>
                  <a:pt x="938" y="462"/>
                </a:lnTo>
                <a:lnTo>
                  <a:pt x="938" y="462"/>
                </a:lnTo>
                <a:lnTo>
                  <a:pt x="938" y="464"/>
                </a:lnTo>
                <a:lnTo>
                  <a:pt x="940" y="464"/>
                </a:lnTo>
                <a:lnTo>
                  <a:pt x="940" y="464"/>
                </a:lnTo>
                <a:lnTo>
                  <a:pt x="942" y="464"/>
                </a:lnTo>
                <a:lnTo>
                  <a:pt x="942" y="464"/>
                </a:lnTo>
                <a:lnTo>
                  <a:pt x="944" y="464"/>
                </a:lnTo>
                <a:lnTo>
                  <a:pt x="944" y="464"/>
                </a:lnTo>
                <a:lnTo>
                  <a:pt x="944" y="464"/>
                </a:lnTo>
                <a:lnTo>
                  <a:pt x="944" y="464"/>
                </a:lnTo>
                <a:lnTo>
                  <a:pt x="944" y="464"/>
                </a:lnTo>
                <a:lnTo>
                  <a:pt x="942" y="464"/>
                </a:lnTo>
                <a:lnTo>
                  <a:pt x="940" y="466"/>
                </a:lnTo>
                <a:lnTo>
                  <a:pt x="938" y="466"/>
                </a:lnTo>
                <a:lnTo>
                  <a:pt x="936" y="468"/>
                </a:lnTo>
                <a:lnTo>
                  <a:pt x="934" y="468"/>
                </a:lnTo>
                <a:lnTo>
                  <a:pt x="934" y="470"/>
                </a:lnTo>
                <a:lnTo>
                  <a:pt x="934" y="468"/>
                </a:lnTo>
                <a:lnTo>
                  <a:pt x="936" y="468"/>
                </a:lnTo>
                <a:lnTo>
                  <a:pt x="938" y="468"/>
                </a:lnTo>
                <a:lnTo>
                  <a:pt x="938" y="468"/>
                </a:lnTo>
                <a:lnTo>
                  <a:pt x="936" y="470"/>
                </a:lnTo>
                <a:lnTo>
                  <a:pt x="936" y="470"/>
                </a:lnTo>
                <a:lnTo>
                  <a:pt x="936" y="470"/>
                </a:lnTo>
                <a:lnTo>
                  <a:pt x="934" y="472"/>
                </a:lnTo>
                <a:lnTo>
                  <a:pt x="934" y="472"/>
                </a:lnTo>
                <a:lnTo>
                  <a:pt x="932" y="472"/>
                </a:lnTo>
                <a:lnTo>
                  <a:pt x="934" y="472"/>
                </a:lnTo>
                <a:lnTo>
                  <a:pt x="934" y="472"/>
                </a:lnTo>
                <a:lnTo>
                  <a:pt x="934" y="472"/>
                </a:lnTo>
                <a:lnTo>
                  <a:pt x="936" y="472"/>
                </a:lnTo>
                <a:lnTo>
                  <a:pt x="936" y="472"/>
                </a:lnTo>
                <a:lnTo>
                  <a:pt x="936" y="470"/>
                </a:lnTo>
                <a:lnTo>
                  <a:pt x="936" y="470"/>
                </a:lnTo>
                <a:lnTo>
                  <a:pt x="938" y="472"/>
                </a:lnTo>
                <a:lnTo>
                  <a:pt x="938" y="472"/>
                </a:lnTo>
                <a:lnTo>
                  <a:pt x="938" y="474"/>
                </a:lnTo>
                <a:lnTo>
                  <a:pt x="938" y="472"/>
                </a:lnTo>
                <a:lnTo>
                  <a:pt x="938" y="472"/>
                </a:lnTo>
                <a:lnTo>
                  <a:pt x="940" y="472"/>
                </a:lnTo>
                <a:lnTo>
                  <a:pt x="940" y="472"/>
                </a:lnTo>
                <a:lnTo>
                  <a:pt x="940" y="472"/>
                </a:lnTo>
                <a:lnTo>
                  <a:pt x="940" y="472"/>
                </a:lnTo>
                <a:lnTo>
                  <a:pt x="940" y="474"/>
                </a:lnTo>
                <a:lnTo>
                  <a:pt x="940" y="474"/>
                </a:lnTo>
                <a:lnTo>
                  <a:pt x="940" y="472"/>
                </a:lnTo>
                <a:lnTo>
                  <a:pt x="940" y="472"/>
                </a:lnTo>
                <a:lnTo>
                  <a:pt x="940" y="472"/>
                </a:lnTo>
                <a:lnTo>
                  <a:pt x="942" y="472"/>
                </a:lnTo>
                <a:lnTo>
                  <a:pt x="942" y="472"/>
                </a:lnTo>
                <a:lnTo>
                  <a:pt x="942" y="472"/>
                </a:lnTo>
                <a:lnTo>
                  <a:pt x="942" y="472"/>
                </a:lnTo>
                <a:lnTo>
                  <a:pt x="942" y="472"/>
                </a:lnTo>
                <a:lnTo>
                  <a:pt x="942" y="474"/>
                </a:lnTo>
                <a:lnTo>
                  <a:pt x="942" y="474"/>
                </a:lnTo>
                <a:lnTo>
                  <a:pt x="942" y="474"/>
                </a:lnTo>
                <a:lnTo>
                  <a:pt x="944" y="472"/>
                </a:lnTo>
                <a:lnTo>
                  <a:pt x="944" y="472"/>
                </a:lnTo>
                <a:lnTo>
                  <a:pt x="944" y="470"/>
                </a:lnTo>
                <a:lnTo>
                  <a:pt x="944" y="470"/>
                </a:lnTo>
                <a:lnTo>
                  <a:pt x="946" y="470"/>
                </a:lnTo>
                <a:lnTo>
                  <a:pt x="946" y="472"/>
                </a:lnTo>
                <a:lnTo>
                  <a:pt x="946" y="472"/>
                </a:lnTo>
                <a:lnTo>
                  <a:pt x="944" y="476"/>
                </a:lnTo>
                <a:lnTo>
                  <a:pt x="942" y="476"/>
                </a:lnTo>
                <a:lnTo>
                  <a:pt x="942" y="476"/>
                </a:lnTo>
                <a:lnTo>
                  <a:pt x="942" y="476"/>
                </a:lnTo>
                <a:lnTo>
                  <a:pt x="942" y="476"/>
                </a:lnTo>
                <a:lnTo>
                  <a:pt x="942" y="478"/>
                </a:lnTo>
                <a:lnTo>
                  <a:pt x="942" y="478"/>
                </a:lnTo>
                <a:lnTo>
                  <a:pt x="940" y="478"/>
                </a:lnTo>
                <a:lnTo>
                  <a:pt x="940" y="478"/>
                </a:lnTo>
                <a:lnTo>
                  <a:pt x="942" y="478"/>
                </a:lnTo>
                <a:lnTo>
                  <a:pt x="942" y="476"/>
                </a:lnTo>
                <a:lnTo>
                  <a:pt x="944" y="476"/>
                </a:lnTo>
                <a:lnTo>
                  <a:pt x="946" y="474"/>
                </a:lnTo>
                <a:lnTo>
                  <a:pt x="946" y="474"/>
                </a:lnTo>
                <a:lnTo>
                  <a:pt x="946" y="474"/>
                </a:lnTo>
                <a:lnTo>
                  <a:pt x="946" y="474"/>
                </a:lnTo>
                <a:lnTo>
                  <a:pt x="948" y="474"/>
                </a:lnTo>
                <a:lnTo>
                  <a:pt x="950" y="474"/>
                </a:lnTo>
                <a:lnTo>
                  <a:pt x="950" y="474"/>
                </a:lnTo>
                <a:lnTo>
                  <a:pt x="952" y="472"/>
                </a:lnTo>
                <a:lnTo>
                  <a:pt x="952" y="472"/>
                </a:lnTo>
                <a:lnTo>
                  <a:pt x="952" y="472"/>
                </a:lnTo>
                <a:lnTo>
                  <a:pt x="954" y="470"/>
                </a:lnTo>
                <a:lnTo>
                  <a:pt x="954" y="470"/>
                </a:lnTo>
                <a:lnTo>
                  <a:pt x="954" y="472"/>
                </a:lnTo>
                <a:lnTo>
                  <a:pt x="954" y="472"/>
                </a:lnTo>
                <a:lnTo>
                  <a:pt x="954" y="474"/>
                </a:lnTo>
                <a:lnTo>
                  <a:pt x="952" y="474"/>
                </a:lnTo>
                <a:lnTo>
                  <a:pt x="954" y="474"/>
                </a:lnTo>
                <a:lnTo>
                  <a:pt x="954" y="474"/>
                </a:lnTo>
                <a:lnTo>
                  <a:pt x="954" y="474"/>
                </a:lnTo>
                <a:lnTo>
                  <a:pt x="956" y="472"/>
                </a:lnTo>
                <a:lnTo>
                  <a:pt x="956" y="472"/>
                </a:lnTo>
                <a:lnTo>
                  <a:pt x="956" y="472"/>
                </a:lnTo>
                <a:lnTo>
                  <a:pt x="958" y="474"/>
                </a:lnTo>
                <a:lnTo>
                  <a:pt x="958" y="474"/>
                </a:lnTo>
                <a:lnTo>
                  <a:pt x="958" y="472"/>
                </a:lnTo>
                <a:lnTo>
                  <a:pt x="958" y="472"/>
                </a:lnTo>
                <a:lnTo>
                  <a:pt x="960" y="472"/>
                </a:lnTo>
                <a:lnTo>
                  <a:pt x="960" y="472"/>
                </a:lnTo>
                <a:lnTo>
                  <a:pt x="962" y="472"/>
                </a:lnTo>
                <a:lnTo>
                  <a:pt x="964" y="474"/>
                </a:lnTo>
                <a:lnTo>
                  <a:pt x="966" y="474"/>
                </a:lnTo>
                <a:lnTo>
                  <a:pt x="966" y="476"/>
                </a:lnTo>
                <a:lnTo>
                  <a:pt x="964" y="478"/>
                </a:lnTo>
                <a:lnTo>
                  <a:pt x="962" y="478"/>
                </a:lnTo>
                <a:lnTo>
                  <a:pt x="962" y="478"/>
                </a:lnTo>
                <a:lnTo>
                  <a:pt x="960" y="478"/>
                </a:lnTo>
                <a:lnTo>
                  <a:pt x="960" y="480"/>
                </a:lnTo>
                <a:lnTo>
                  <a:pt x="962" y="480"/>
                </a:lnTo>
                <a:lnTo>
                  <a:pt x="960" y="480"/>
                </a:lnTo>
                <a:lnTo>
                  <a:pt x="960" y="480"/>
                </a:lnTo>
                <a:lnTo>
                  <a:pt x="960" y="480"/>
                </a:lnTo>
                <a:lnTo>
                  <a:pt x="958" y="482"/>
                </a:lnTo>
                <a:lnTo>
                  <a:pt x="956" y="482"/>
                </a:lnTo>
                <a:lnTo>
                  <a:pt x="956" y="482"/>
                </a:lnTo>
                <a:lnTo>
                  <a:pt x="958" y="482"/>
                </a:lnTo>
                <a:lnTo>
                  <a:pt x="958" y="482"/>
                </a:lnTo>
                <a:lnTo>
                  <a:pt x="958" y="482"/>
                </a:lnTo>
                <a:lnTo>
                  <a:pt x="960" y="482"/>
                </a:lnTo>
                <a:lnTo>
                  <a:pt x="960" y="482"/>
                </a:lnTo>
                <a:lnTo>
                  <a:pt x="958" y="484"/>
                </a:lnTo>
                <a:lnTo>
                  <a:pt x="958" y="484"/>
                </a:lnTo>
                <a:lnTo>
                  <a:pt x="958" y="484"/>
                </a:lnTo>
                <a:lnTo>
                  <a:pt x="958" y="484"/>
                </a:lnTo>
                <a:lnTo>
                  <a:pt x="956" y="484"/>
                </a:lnTo>
                <a:lnTo>
                  <a:pt x="958" y="486"/>
                </a:lnTo>
                <a:lnTo>
                  <a:pt x="958" y="486"/>
                </a:lnTo>
                <a:lnTo>
                  <a:pt x="958" y="486"/>
                </a:lnTo>
                <a:lnTo>
                  <a:pt x="960" y="484"/>
                </a:lnTo>
                <a:lnTo>
                  <a:pt x="958" y="484"/>
                </a:lnTo>
                <a:lnTo>
                  <a:pt x="958" y="484"/>
                </a:lnTo>
                <a:lnTo>
                  <a:pt x="958" y="484"/>
                </a:lnTo>
                <a:lnTo>
                  <a:pt x="958" y="484"/>
                </a:lnTo>
                <a:lnTo>
                  <a:pt x="958" y="484"/>
                </a:lnTo>
                <a:lnTo>
                  <a:pt x="960" y="484"/>
                </a:lnTo>
                <a:lnTo>
                  <a:pt x="962" y="484"/>
                </a:lnTo>
                <a:lnTo>
                  <a:pt x="960" y="486"/>
                </a:lnTo>
                <a:lnTo>
                  <a:pt x="960" y="486"/>
                </a:lnTo>
                <a:lnTo>
                  <a:pt x="960" y="486"/>
                </a:lnTo>
                <a:lnTo>
                  <a:pt x="958" y="486"/>
                </a:lnTo>
                <a:lnTo>
                  <a:pt x="956" y="486"/>
                </a:lnTo>
                <a:lnTo>
                  <a:pt x="956" y="486"/>
                </a:lnTo>
                <a:lnTo>
                  <a:pt x="956" y="486"/>
                </a:lnTo>
                <a:lnTo>
                  <a:pt x="958" y="486"/>
                </a:lnTo>
                <a:lnTo>
                  <a:pt x="958" y="486"/>
                </a:lnTo>
                <a:lnTo>
                  <a:pt x="960" y="486"/>
                </a:lnTo>
                <a:lnTo>
                  <a:pt x="958" y="488"/>
                </a:lnTo>
                <a:lnTo>
                  <a:pt x="958" y="488"/>
                </a:lnTo>
                <a:lnTo>
                  <a:pt x="960" y="486"/>
                </a:lnTo>
                <a:lnTo>
                  <a:pt x="960" y="486"/>
                </a:lnTo>
                <a:lnTo>
                  <a:pt x="960" y="486"/>
                </a:lnTo>
                <a:lnTo>
                  <a:pt x="962" y="488"/>
                </a:lnTo>
                <a:lnTo>
                  <a:pt x="962" y="488"/>
                </a:lnTo>
                <a:lnTo>
                  <a:pt x="960" y="488"/>
                </a:lnTo>
                <a:lnTo>
                  <a:pt x="960" y="488"/>
                </a:lnTo>
                <a:lnTo>
                  <a:pt x="962" y="488"/>
                </a:lnTo>
                <a:lnTo>
                  <a:pt x="962" y="488"/>
                </a:lnTo>
                <a:lnTo>
                  <a:pt x="962" y="486"/>
                </a:lnTo>
                <a:lnTo>
                  <a:pt x="964" y="486"/>
                </a:lnTo>
                <a:lnTo>
                  <a:pt x="964" y="486"/>
                </a:lnTo>
                <a:lnTo>
                  <a:pt x="964" y="486"/>
                </a:lnTo>
                <a:lnTo>
                  <a:pt x="966" y="486"/>
                </a:lnTo>
                <a:lnTo>
                  <a:pt x="968" y="486"/>
                </a:lnTo>
                <a:lnTo>
                  <a:pt x="968" y="484"/>
                </a:lnTo>
                <a:lnTo>
                  <a:pt x="968" y="484"/>
                </a:lnTo>
                <a:lnTo>
                  <a:pt x="970" y="486"/>
                </a:lnTo>
                <a:lnTo>
                  <a:pt x="968" y="486"/>
                </a:lnTo>
                <a:lnTo>
                  <a:pt x="968" y="488"/>
                </a:lnTo>
                <a:lnTo>
                  <a:pt x="968" y="488"/>
                </a:lnTo>
                <a:lnTo>
                  <a:pt x="966" y="488"/>
                </a:lnTo>
                <a:lnTo>
                  <a:pt x="966" y="490"/>
                </a:lnTo>
                <a:lnTo>
                  <a:pt x="964" y="490"/>
                </a:lnTo>
                <a:lnTo>
                  <a:pt x="964" y="490"/>
                </a:lnTo>
                <a:lnTo>
                  <a:pt x="962" y="490"/>
                </a:lnTo>
                <a:lnTo>
                  <a:pt x="958" y="492"/>
                </a:lnTo>
                <a:lnTo>
                  <a:pt x="958" y="492"/>
                </a:lnTo>
                <a:lnTo>
                  <a:pt x="958" y="492"/>
                </a:lnTo>
                <a:lnTo>
                  <a:pt x="958" y="492"/>
                </a:lnTo>
                <a:lnTo>
                  <a:pt x="956" y="492"/>
                </a:lnTo>
                <a:lnTo>
                  <a:pt x="956" y="492"/>
                </a:lnTo>
                <a:lnTo>
                  <a:pt x="954" y="492"/>
                </a:lnTo>
                <a:lnTo>
                  <a:pt x="954" y="494"/>
                </a:lnTo>
                <a:lnTo>
                  <a:pt x="956" y="494"/>
                </a:lnTo>
                <a:lnTo>
                  <a:pt x="956" y="494"/>
                </a:lnTo>
                <a:lnTo>
                  <a:pt x="956" y="494"/>
                </a:lnTo>
                <a:lnTo>
                  <a:pt x="958" y="494"/>
                </a:lnTo>
                <a:lnTo>
                  <a:pt x="958" y="494"/>
                </a:lnTo>
                <a:lnTo>
                  <a:pt x="956" y="494"/>
                </a:lnTo>
                <a:lnTo>
                  <a:pt x="956" y="496"/>
                </a:lnTo>
                <a:lnTo>
                  <a:pt x="956" y="496"/>
                </a:lnTo>
                <a:lnTo>
                  <a:pt x="956" y="496"/>
                </a:lnTo>
                <a:lnTo>
                  <a:pt x="954" y="494"/>
                </a:lnTo>
                <a:lnTo>
                  <a:pt x="954" y="496"/>
                </a:lnTo>
                <a:lnTo>
                  <a:pt x="956" y="496"/>
                </a:lnTo>
                <a:lnTo>
                  <a:pt x="958" y="496"/>
                </a:lnTo>
                <a:lnTo>
                  <a:pt x="958" y="494"/>
                </a:lnTo>
                <a:lnTo>
                  <a:pt x="958" y="494"/>
                </a:lnTo>
                <a:lnTo>
                  <a:pt x="958" y="494"/>
                </a:lnTo>
                <a:lnTo>
                  <a:pt x="958" y="496"/>
                </a:lnTo>
                <a:lnTo>
                  <a:pt x="956" y="498"/>
                </a:lnTo>
                <a:lnTo>
                  <a:pt x="956" y="498"/>
                </a:lnTo>
                <a:lnTo>
                  <a:pt x="954" y="500"/>
                </a:lnTo>
                <a:lnTo>
                  <a:pt x="954" y="498"/>
                </a:lnTo>
                <a:lnTo>
                  <a:pt x="954" y="498"/>
                </a:lnTo>
                <a:lnTo>
                  <a:pt x="954" y="500"/>
                </a:lnTo>
                <a:lnTo>
                  <a:pt x="954" y="500"/>
                </a:lnTo>
                <a:lnTo>
                  <a:pt x="954" y="502"/>
                </a:lnTo>
                <a:lnTo>
                  <a:pt x="956" y="502"/>
                </a:lnTo>
                <a:lnTo>
                  <a:pt x="958" y="502"/>
                </a:lnTo>
                <a:lnTo>
                  <a:pt x="958" y="502"/>
                </a:lnTo>
                <a:lnTo>
                  <a:pt x="958" y="500"/>
                </a:lnTo>
                <a:lnTo>
                  <a:pt x="960" y="498"/>
                </a:lnTo>
                <a:lnTo>
                  <a:pt x="960" y="498"/>
                </a:lnTo>
                <a:lnTo>
                  <a:pt x="962" y="496"/>
                </a:lnTo>
                <a:lnTo>
                  <a:pt x="962" y="496"/>
                </a:lnTo>
                <a:lnTo>
                  <a:pt x="962" y="496"/>
                </a:lnTo>
                <a:lnTo>
                  <a:pt x="964" y="494"/>
                </a:lnTo>
                <a:lnTo>
                  <a:pt x="966" y="494"/>
                </a:lnTo>
                <a:lnTo>
                  <a:pt x="966" y="494"/>
                </a:lnTo>
                <a:lnTo>
                  <a:pt x="966" y="494"/>
                </a:lnTo>
                <a:lnTo>
                  <a:pt x="968" y="494"/>
                </a:lnTo>
                <a:lnTo>
                  <a:pt x="968" y="494"/>
                </a:lnTo>
                <a:lnTo>
                  <a:pt x="968" y="492"/>
                </a:lnTo>
                <a:lnTo>
                  <a:pt x="968" y="492"/>
                </a:lnTo>
                <a:lnTo>
                  <a:pt x="968" y="494"/>
                </a:lnTo>
                <a:lnTo>
                  <a:pt x="968" y="494"/>
                </a:lnTo>
                <a:lnTo>
                  <a:pt x="968" y="494"/>
                </a:lnTo>
                <a:lnTo>
                  <a:pt x="968" y="494"/>
                </a:lnTo>
                <a:lnTo>
                  <a:pt x="968" y="494"/>
                </a:lnTo>
                <a:lnTo>
                  <a:pt x="966" y="496"/>
                </a:lnTo>
                <a:lnTo>
                  <a:pt x="964" y="498"/>
                </a:lnTo>
                <a:lnTo>
                  <a:pt x="964" y="498"/>
                </a:lnTo>
                <a:lnTo>
                  <a:pt x="962" y="500"/>
                </a:lnTo>
                <a:lnTo>
                  <a:pt x="962" y="502"/>
                </a:lnTo>
                <a:lnTo>
                  <a:pt x="962" y="502"/>
                </a:lnTo>
                <a:lnTo>
                  <a:pt x="962" y="502"/>
                </a:lnTo>
                <a:lnTo>
                  <a:pt x="962" y="502"/>
                </a:lnTo>
                <a:lnTo>
                  <a:pt x="962" y="502"/>
                </a:lnTo>
                <a:lnTo>
                  <a:pt x="960" y="502"/>
                </a:lnTo>
                <a:lnTo>
                  <a:pt x="962" y="504"/>
                </a:lnTo>
                <a:lnTo>
                  <a:pt x="962" y="504"/>
                </a:lnTo>
                <a:lnTo>
                  <a:pt x="962" y="504"/>
                </a:lnTo>
                <a:lnTo>
                  <a:pt x="962" y="504"/>
                </a:lnTo>
                <a:lnTo>
                  <a:pt x="964" y="504"/>
                </a:lnTo>
                <a:lnTo>
                  <a:pt x="964" y="504"/>
                </a:lnTo>
                <a:lnTo>
                  <a:pt x="964" y="504"/>
                </a:lnTo>
                <a:lnTo>
                  <a:pt x="966" y="502"/>
                </a:lnTo>
                <a:lnTo>
                  <a:pt x="966" y="502"/>
                </a:lnTo>
                <a:lnTo>
                  <a:pt x="966" y="502"/>
                </a:lnTo>
                <a:lnTo>
                  <a:pt x="966" y="502"/>
                </a:lnTo>
                <a:lnTo>
                  <a:pt x="966" y="500"/>
                </a:lnTo>
                <a:lnTo>
                  <a:pt x="968" y="498"/>
                </a:lnTo>
                <a:lnTo>
                  <a:pt x="968" y="500"/>
                </a:lnTo>
                <a:lnTo>
                  <a:pt x="970" y="502"/>
                </a:lnTo>
                <a:lnTo>
                  <a:pt x="968" y="504"/>
                </a:lnTo>
                <a:lnTo>
                  <a:pt x="968" y="504"/>
                </a:lnTo>
                <a:lnTo>
                  <a:pt x="968" y="504"/>
                </a:lnTo>
                <a:lnTo>
                  <a:pt x="968" y="506"/>
                </a:lnTo>
                <a:lnTo>
                  <a:pt x="966" y="506"/>
                </a:lnTo>
                <a:lnTo>
                  <a:pt x="966" y="508"/>
                </a:lnTo>
                <a:lnTo>
                  <a:pt x="964" y="510"/>
                </a:lnTo>
                <a:lnTo>
                  <a:pt x="964" y="510"/>
                </a:lnTo>
                <a:lnTo>
                  <a:pt x="964" y="510"/>
                </a:lnTo>
                <a:lnTo>
                  <a:pt x="964" y="512"/>
                </a:lnTo>
                <a:lnTo>
                  <a:pt x="964" y="512"/>
                </a:lnTo>
                <a:lnTo>
                  <a:pt x="962" y="514"/>
                </a:lnTo>
                <a:lnTo>
                  <a:pt x="962" y="514"/>
                </a:lnTo>
                <a:lnTo>
                  <a:pt x="962" y="514"/>
                </a:lnTo>
                <a:lnTo>
                  <a:pt x="962" y="514"/>
                </a:lnTo>
                <a:lnTo>
                  <a:pt x="958" y="518"/>
                </a:lnTo>
                <a:lnTo>
                  <a:pt x="958" y="518"/>
                </a:lnTo>
                <a:lnTo>
                  <a:pt x="958" y="518"/>
                </a:lnTo>
                <a:lnTo>
                  <a:pt x="956" y="516"/>
                </a:lnTo>
                <a:lnTo>
                  <a:pt x="956" y="516"/>
                </a:lnTo>
                <a:lnTo>
                  <a:pt x="956" y="516"/>
                </a:lnTo>
                <a:lnTo>
                  <a:pt x="956" y="516"/>
                </a:lnTo>
                <a:lnTo>
                  <a:pt x="954" y="516"/>
                </a:lnTo>
                <a:lnTo>
                  <a:pt x="954" y="518"/>
                </a:lnTo>
                <a:lnTo>
                  <a:pt x="954" y="518"/>
                </a:lnTo>
                <a:lnTo>
                  <a:pt x="952" y="518"/>
                </a:lnTo>
                <a:lnTo>
                  <a:pt x="952" y="518"/>
                </a:lnTo>
                <a:lnTo>
                  <a:pt x="952" y="516"/>
                </a:lnTo>
                <a:lnTo>
                  <a:pt x="952" y="516"/>
                </a:lnTo>
                <a:lnTo>
                  <a:pt x="952" y="514"/>
                </a:lnTo>
                <a:lnTo>
                  <a:pt x="952" y="514"/>
                </a:lnTo>
                <a:lnTo>
                  <a:pt x="954" y="512"/>
                </a:lnTo>
                <a:lnTo>
                  <a:pt x="954" y="512"/>
                </a:lnTo>
                <a:lnTo>
                  <a:pt x="954" y="510"/>
                </a:lnTo>
                <a:lnTo>
                  <a:pt x="956" y="510"/>
                </a:lnTo>
                <a:lnTo>
                  <a:pt x="954" y="510"/>
                </a:lnTo>
                <a:lnTo>
                  <a:pt x="954" y="510"/>
                </a:lnTo>
                <a:lnTo>
                  <a:pt x="952" y="510"/>
                </a:lnTo>
                <a:lnTo>
                  <a:pt x="950" y="512"/>
                </a:lnTo>
                <a:lnTo>
                  <a:pt x="950" y="514"/>
                </a:lnTo>
                <a:lnTo>
                  <a:pt x="948" y="514"/>
                </a:lnTo>
                <a:lnTo>
                  <a:pt x="948" y="516"/>
                </a:lnTo>
                <a:lnTo>
                  <a:pt x="946" y="514"/>
                </a:lnTo>
                <a:lnTo>
                  <a:pt x="946" y="514"/>
                </a:lnTo>
                <a:lnTo>
                  <a:pt x="946" y="514"/>
                </a:lnTo>
                <a:lnTo>
                  <a:pt x="946" y="514"/>
                </a:lnTo>
                <a:lnTo>
                  <a:pt x="946" y="512"/>
                </a:lnTo>
                <a:lnTo>
                  <a:pt x="948" y="512"/>
                </a:lnTo>
                <a:lnTo>
                  <a:pt x="948" y="512"/>
                </a:lnTo>
                <a:lnTo>
                  <a:pt x="948" y="510"/>
                </a:lnTo>
                <a:lnTo>
                  <a:pt x="948" y="510"/>
                </a:lnTo>
                <a:lnTo>
                  <a:pt x="950" y="508"/>
                </a:lnTo>
                <a:lnTo>
                  <a:pt x="950" y="506"/>
                </a:lnTo>
                <a:lnTo>
                  <a:pt x="952" y="506"/>
                </a:lnTo>
                <a:lnTo>
                  <a:pt x="952" y="506"/>
                </a:lnTo>
                <a:lnTo>
                  <a:pt x="952" y="506"/>
                </a:lnTo>
                <a:lnTo>
                  <a:pt x="952" y="504"/>
                </a:lnTo>
                <a:lnTo>
                  <a:pt x="952" y="504"/>
                </a:lnTo>
                <a:lnTo>
                  <a:pt x="952" y="504"/>
                </a:lnTo>
                <a:lnTo>
                  <a:pt x="952" y="502"/>
                </a:lnTo>
                <a:lnTo>
                  <a:pt x="952" y="502"/>
                </a:lnTo>
                <a:lnTo>
                  <a:pt x="952" y="500"/>
                </a:lnTo>
                <a:lnTo>
                  <a:pt x="952" y="500"/>
                </a:lnTo>
                <a:lnTo>
                  <a:pt x="952" y="498"/>
                </a:lnTo>
                <a:lnTo>
                  <a:pt x="950" y="498"/>
                </a:lnTo>
                <a:lnTo>
                  <a:pt x="950" y="500"/>
                </a:lnTo>
                <a:lnTo>
                  <a:pt x="948" y="500"/>
                </a:lnTo>
                <a:lnTo>
                  <a:pt x="948" y="502"/>
                </a:lnTo>
                <a:lnTo>
                  <a:pt x="946" y="504"/>
                </a:lnTo>
                <a:lnTo>
                  <a:pt x="944" y="504"/>
                </a:lnTo>
                <a:lnTo>
                  <a:pt x="944" y="506"/>
                </a:lnTo>
                <a:lnTo>
                  <a:pt x="944" y="506"/>
                </a:lnTo>
                <a:lnTo>
                  <a:pt x="942" y="506"/>
                </a:lnTo>
                <a:lnTo>
                  <a:pt x="942" y="506"/>
                </a:lnTo>
                <a:lnTo>
                  <a:pt x="944" y="504"/>
                </a:lnTo>
                <a:lnTo>
                  <a:pt x="944" y="504"/>
                </a:lnTo>
                <a:lnTo>
                  <a:pt x="944" y="504"/>
                </a:lnTo>
                <a:lnTo>
                  <a:pt x="946" y="502"/>
                </a:lnTo>
                <a:lnTo>
                  <a:pt x="946" y="502"/>
                </a:lnTo>
                <a:lnTo>
                  <a:pt x="944" y="504"/>
                </a:lnTo>
                <a:lnTo>
                  <a:pt x="944" y="504"/>
                </a:lnTo>
                <a:lnTo>
                  <a:pt x="944" y="504"/>
                </a:lnTo>
                <a:lnTo>
                  <a:pt x="944" y="504"/>
                </a:lnTo>
                <a:lnTo>
                  <a:pt x="942" y="506"/>
                </a:lnTo>
                <a:lnTo>
                  <a:pt x="942" y="506"/>
                </a:lnTo>
                <a:lnTo>
                  <a:pt x="942" y="506"/>
                </a:lnTo>
                <a:lnTo>
                  <a:pt x="940" y="506"/>
                </a:lnTo>
                <a:lnTo>
                  <a:pt x="940" y="506"/>
                </a:lnTo>
                <a:lnTo>
                  <a:pt x="940" y="506"/>
                </a:lnTo>
                <a:lnTo>
                  <a:pt x="940" y="504"/>
                </a:lnTo>
                <a:lnTo>
                  <a:pt x="940" y="506"/>
                </a:lnTo>
                <a:lnTo>
                  <a:pt x="938" y="508"/>
                </a:lnTo>
                <a:lnTo>
                  <a:pt x="936" y="508"/>
                </a:lnTo>
                <a:lnTo>
                  <a:pt x="936" y="510"/>
                </a:lnTo>
                <a:lnTo>
                  <a:pt x="936" y="510"/>
                </a:lnTo>
                <a:lnTo>
                  <a:pt x="934" y="510"/>
                </a:lnTo>
                <a:lnTo>
                  <a:pt x="934" y="512"/>
                </a:lnTo>
                <a:lnTo>
                  <a:pt x="934" y="512"/>
                </a:lnTo>
                <a:lnTo>
                  <a:pt x="932" y="512"/>
                </a:lnTo>
                <a:lnTo>
                  <a:pt x="932" y="514"/>
                </a:lnTo>
                <a:lnTo>
                  <a:pt x="930" y="514"/>
                </a:lnTo>
                <a:lnTo>
                  <a:pt x="930" y="514"/>
                </a:lnTo>
                <a:lnTo>
                  <a:pt x="930" y="514"/>
                </a:lnTo>
                <a:lnTo>
                  <a:pt x="926" y="514"/>
                </a:lnTo>
                <a:lnTo>
                  <a:pt x="926" y="514"/>
                </a:lnTo>
                <a:lnTo>
                  <a:pt x="924" y="514"/>
                </a:lnTo>
                <a:lnTo>
                  <a:pt x="924" y="514"/>
                </a:lnTo>
                <a:lnTo>
                  <a:pt x="924" y="514"/>
                </a:lnTo>
                <a:lnTo>
                  <a:pt x="924" y="514"/>
                </a:lnTo>
                <a:lnTo>
                  <a:pt x="922" y="514"/>
                </a:lnTo>
                <a:lnTo>
                  <a:pt x="922" y="512"/>
                </a:lnTo>
                <a:lnTo>
                  <a:pt x="924" y="512"/>
                </a:lnTo>
                <a:lnTo>
                  <a:pt x="924" y="512"/>
                </a:lnTo>
                <a:lnTo>
                  <a:pt x="924" y="510"/>
                </a:lnTo>
                <a:lnTo>
                  <a:pt x="924" y="510"/>
                </a:lnTo>
                <a:lnTo>
                  <a:pt x="926" y="510"/>
                </a:lnTo>
                <a:lnTo>
                  <a:pt x="926" y="510"/>
                </a:lnTo>
                <a:lnTo>
                  <a:pt x="926" y="510"/>
                </a:lnTo>
                <a:lnTo>
                  <a:pt x="928" y="510"/>
                </a:lnTo>
                <a:lnTo>
                  <a:pt x="928" y="510"/>
                </a:lnTo>
                <a:lnTo>
                  <a:pt x="930" y="510"/>
                </a:lnTo>
                <a:lnTo>
                  <a:pt x="932" y="508"/>
                </a:lnTo>
                <a:lnTo>
                  <a:pt x="934" y="508"/>
                </a:lnTo>
                <a:lnTo>
                  <a:pt x="934" y="506"/>
                </a:lnTo>
                <a:lnTo>
                  <a:pt x="934" y="506"/>
                </a:lnTo>
                <a:lnTo>
                  <a:pt x="936" y="504"/>
                </a:lnTo>
                <a:lnTo>
                  <a:pt x="936" y="504"/>
                </a:lnTo>
                <a:lnTo>
                  <a:pt x="936" y="504"/>
                </a:lnTo>
                <a:lnTo>
                  <a:pt x="936" y="504"/>
                </a:lnTo>
                <a:lnTo>
                  <a:pt x="938" y="504"/>
                </a:lnTo>
                <a:lnTo>
                  <a:pt x="938" y="504"/>
                </a:lnTo>
                <a:lnTo>
                  <a:pt x="940" y="502"/>
                </a:lnTo>
                <a:lnTo>
                  <a:pt x="940" y="502"/>
                </a:lnTo>
                <a:lnTo>
                  <a:pt x="940" y="502"/>
                </a:lnTo>
                <a:lnTo>
                  <a:pt x="940" y="502"/>
                </a:lnTo>
                <a:lnTo>
                  <a:pt x="940" y="502"/>
                </a:lnTo>
                <a:lnTo>
                  <a:pt x="938" y="502"/>
                </a:lnTo>
                <a:lnTo>
                  <a:pt x="938" y="502"/>
                </a:lnTo>
                <a:lnTo>
                  <a:pt x="940" y="500"/>
                </a:lnTo>
                <a:lnTo>
                  <a:pt x="940" y="500"/>
                </a:lnTo>
                <a:lnTo>
                  <a:pt x="938" y="500"/>
                </a:lnTo>
                <a:lnTo>
                  <a:pt x="938" y="500"/>
                </a:lnTo>
                <a:lnTo>
                  <a:pt x="936" y="502"/>
                </a:lnTo>
                <a:lnTo>
                  <a:pt x="936" y="502"/>
                </a:lnTo>
                <a:lnTo>
                  <a:pt x="934" y="500"/>
                </a:lnTo>
                <a:lnTo>
                  <a:pt x="934" y="500"/>
                </a:lnTo>
                <a:lnTo>
                  <a:pt x="934" y="500"/>
                </a:lnTo>
                <a:lnTo>
                  <a:pt x="932" y="502"/>
                </a:lnTo>
                <a:lnTo>
                  <a:pt x="932" y="502"/>
                </a:lnTo>
                <a:lnTo>
                  <a:pt x="934" y="502"/>
                </a:lnTo>
                <a:lnTo>
                  <a:pt x="934" y="502"/>
                </a:lnTo>
                <a:lnTo>
                  <a:pt x="934" y="502"/>
                </a:lnTo>
                <a:close/>
                <a:moveTo>
                  <a:pt x="770" y="128"/>
                </a:moveTo>
                <a:lnTo>
                  <a:pt x="770" y="128"/>
                </a:lnTo>
                <a:lnTo>
                  <a:pt x="770" y="130"/>
                </a:lnTo>
                <a:lnTo>
                  <a:pt x="770" y="130"/>
                </a:lnTo>
                <a:lnTo>
                  <a:pt x="770" y="130"/>
                </a:lnTo>
                <a:lnTo>
                  <a:pt x="770" y="130"/>
                </a:lnTo>
                <a:lnTo>
                  <a:pt x="768" y="130"/>
                </a:lnTo>
                <a:lnTo>
                  <a:pt x="768" y="130"/>
                </a:lnTo>
                <a:lnTo>
                  <a:pt x="768" y="130"/>
                </a:lnTo>
                <a:lnTo>
                  <a:pt x="768" y="130"/>
                </a:lnTo>
                <a:lnTo>
                  <a:pt x="768" y="130"/>
                </a:lnTo>
                <a:lnTo>
                  <a:pt x="768" y="128"/>
                </a:lnTo>
                <a:lnTo>
                  <a:pt x="768" y="128"/>
                </a:lnTo>
                <a:lnTo>
                  <a:pt x="768" y="128"/>
                </a:lnTo>
                <a:lnTo>
                  <a:pt x="768" y="128"/>
                </a:lnTo>
                <a:lnTo>
                  <a:pt x="770" y="128"/>
                </a:lnTo>
                <a:lnTo>
                  <a:pt x="770" y="128"/>
                </a:lnTo>
                <a:close/>
                <a:moveTo>
                  <a:pt x="882" y="130"/>
                </a:moveTo>
                <a:lnTo>
                  <a:pt x="882" y="130"/>
                </a:lnTo>
                <a:lnTo>
                  <a:pt x="882" y="130"/>
                </a:lnTo>
                <a:lnTo>
                  <a:pt x="882" y="130"/>
                </a:lnTo>
                <a:lnTo>
                  <a:pt x="882" y="130"/>
                </a:lnTo>
                <a:lnTo>
                  <a:pt x="882" y="130"/>
                </a:lnTo>
                <a:lnTo>
                  <a:pt x="882" y="130"/>
                </a:lnTo>
                <a:lnTo>
                  <a:pt x="882" y="130"/>
                </a:lnTo>
                <a:lnTo>
                  <a:pt x="882" y="130"/>
                </a:lnTo>
                <a:lnTo>
                  <a:pt x="882" y="130"/>
                </a:lnTo>
                <a:lnTo>
                  <a:pt x="884" y="130"/>
                </a:lnTo>
                <a:lnTo>
                  <a:pt x="884" y="130"/>
                </a:lnTo>
                <a:lnTo>
                  <a:pt x="884" y="130"/>
                </a:lnTo>
                <a:lnTo>
                  <a:pt x="884" y="130"/>
                </a:lnTo>
                <a:lnTo>
                  <a:pt x="884" y="130"/>
                </a:lnTo>
                <a:lnTo>
                  <a:pt x="882" y="130"/>
                </a:lnTo>
                <a:lnTo>
                  <a:pt x="882" y="130"/>
                </a:lnTo>
                <a:lnTo>
                  <a:pt x="882" y="130"/>
                </a:lnTo>
                <a:close/>
                <a:moveTo>
                  <a:pt x="968" y="202"/>
                </a:moveTo>
                <a:lnTo>
                  <a:pt x="968" y="202"/>
                </a:lnTo>
                <a:lnTo>
                  <a:pt x="966" y="202"/>
                </a:lnTo>
                <a:lnTo>
                  <a:pt x="966" y="202"/>
                </a:lnTo>
                <a:lnTo>
                  <a:pt x="966" y="202"/>
                </a:lnTo>
                <a:lnTo>
                  <a:pt x="966" y="202"/>
                </a:lnTo>
                <a:lnTo>
                  <a:pt x="964" y="202"/>
                </a:lnTo>
                <a:lnTo>
                  <a:pt x="964" y="202"/>
                </a:lnTo>
                <a:lnTo>
                  <a:pt x="964" y="202"/>
                </a:lnTo>
                <a:lnTo>
                  <a:pt x="964" y="202"/>
                </a:lnTo>
                <a:lnTo>
                  <a:pt x="966" y="202"/>
                </a:lnTo>
                <a:lnTo>
                  <a:pt x="966" y="202"/>
                </a:lnTo>
                <a:lnTo>
                  <a:pt x="968" y="200"/>
                </a:lnTo>
                <a:lnTo>
                  <a:pt x="968" y="200"/>
                </a:lnTo>
                <a:lnTo>
                  <a:pt x="968" y="200"/>
                </a:lnTo>
                <a:lnTo>
                  <a:pt x="968" y="200"/>
                </a:lnTo>
                <a:lnTo>
                  <a:pt x="970" y="200"/>
                </a:lnTo>
                <a:lnTo>
                  <a:pt x="970" y="200"/>
                </a:lnTo>
                <a:lnTo>
                  <a:pt x="970" y="200"/>
                </a:lnTo>
                <a:lnTo>
                  <a:pt x="970" y="200"/>
                </a:lnTo>
                <a:lnTo>
                  <a:pt x="970" y="200"/>
                </a:lnTo>
                <a:lnTo>
                  <a:pt x="970" y="200"/>
                </a:lnTo>
                <a:lnTo>
                  <a:pt x="970" y="200"/>
                </a:lnTo>
                <a:lnTo>
                  <a:pt x="970" y="200"/>
                </a:lnTo>
                <a:lnTo>
                  <a:pt x="968" y="200"/>
                </a:lnTo>
                <a:lnTo>
                  <a:pt x="968" y="202"/>
                </a:lnTo>
                <a:lnTo>
                  <a:pt x="968" y="202"/>
                </a:lnTo>
                <a:lnTo>
                  <a:pt x="968" y="202"/>
                </a:lnTo>
                <a:lnTo>
                  <a:pt x="968" y="202"/>
                </a:lnTo>
                <a:close/>
                <a:moveTo>
                  <a:pt x="606" y="250"/>
                </a:moveTo>
                <a:lnTo>
                  <a:pt x="606" y="250"/>
                </a:lnTo>
                <a:lnTo>
                  <a:pt x="606" y="250"/>
                </a:lnTo>
                <a:lnTo>
                  <a:pt x="606" y="250"/>
                </a:lnTo>
                <a:lnTo>
                  <a:pt x="606" y="250"/>
                </a:lnTo>
                <a:lnTo>
                  <a:pt x="606" y="250"/>
                </a:lnTo>
                <a:lnTo>
                  <a:pt x="608" y="250"/>
                </a:lnTo>
                <a:lnTo>
                  <a:pt x="608" y="250"/>
                </a:lnTo>
                <a:lnTo>
                  <a:pt x="608" y="250"/>
                </a:lnTo>
                <a:lnTo>
                  <a:pt x="610" y="250"/>
                </a:lnTo>
                <a:lnTo>
                  <a:pt x="608" y="252"/>
                </a:lnTo>
                <a:lnTo>
                  <a:pt x="606" y="252"/>
                </a:lnTo>
                <a:lnTo>
                  <a:pt x="604" y="252"/>
                </a:lnTo>
                <a:lnTo>
                  <a:pt x="604" y="252"/>
                </a:lnTo>
                <a:lnTo>
                  <a:pt x="604" y="254"/>
                </a:lnTo>
                <a:lnTo>
                  <a:pt x="604" y="254"/>
                </a:lnTo>
                <a:lnTo>
                  <a:pt x="604" y="252"/>
                </a:lnTo>
                <a:lnTo>
                  <a:pt x="606" y="252"/>
                </a:lnTo>
                <a:lnTo>
                  <a:pt x="606" y="252"/>
                </a:lnTo>
                <a:lnTo>
                  <a:pt x="608" y="252"/>
                </a:lnTo>
                <a:lnTo>
                  <a:pt x="608" y="252"/>
                </a:lnTo>
                <a:lnTo>
                  <a:pt x="610" y="252"/>
                </a:lnTo>
                <a:lnTo>
                  <a:pt x="612" y="250"/>
                </a:lnTo>
                <a:lnTo>
                  <a:pt x="614" y="250"/>
                </a:lnTo>
                <a:lnTo>
                  <a:pt x="614" y="250"/>
                </a:lnTo>
                <a:lnTo>
                  <a:pt x="614" y="252"/>
                </a:lnTo>
                <a:lnTo>
                  <a:pt x="614" y="252"/>
                </a:lnTo>
                <a:lnTo>
                  <a:pt x="614" y="252"/>
                </a:lnTo>
                <a:lnTo>
                  <a:pt x="614" y="252"/>
                </a:lnTo>
                <a:lnTo>
                  <a:pt x="616" y="254"/>
                </a:lnTo>
                <a:lnTo>
                  <a:pt x="616" y="254"/>
                </a:lnTo>
                <a:lnTo>
                  <a:pt x="618" y="254"/>
                </a:lnTo>
                <a:lnTo>
                  <a:pt x="620" y="254"/>
                </a:lnTo>
                <a:lnTo>
                  <a:pt x="620" y="256"/>
                </a:lnTo>
                <a:lnTo>
                  <a:pt x="620" y="256"/>
                </a:lnTo>
                <a:lnTo>
                  <a:pt x="620" y="254"/>
                </a:lnTo>
                <a:lnTo>
                  <a:pt x="620" y="254"/>
                </a:lnTo>
                <a:lnTo>
                  <a:pt x="620" y="256"/>
                </a:lnTo>
                <a:lnTo>
                  <a:pt x="620" y="256"/>
                </a:lnTo>
                <a:lnTo>
                  <a:pt x="620" y="256"/>
                </a:lnTo>
                <a:lnTo>
                  <a:pt x="622" y="256"/>
                </a:lnTo>
                <a:lnTo>
                  <a:pt x="620" y="258"/>
                </a:lnTo>
                <a:lnTo>
                  <a:pt x="620" y="260"/>
                </a:lnTo>
                <a:lnTo>
                  <a:pt x="618" y="260"/>
                </a:lnTo>
                <a:lnTo>
                  <a:pt x="616" y="262"/>
                </a:lnTo>
                <a:lnTo>
                  <a:pt x="616" y="262"/>
                </a:lnTo>
                <a:lnTo>
                  <a:pt x="616" y="262"/>
                </a:lnTo>
                <a:lnTo>
                  <a:pt x="616" y="262"/>
                </a:lnTo>
                <a:lnTo>
                  <a:pt x="616" y="262"/>
                </a:lnTo>
                <a:lnTo>
                  <a:pt x="614" y="262"/>
                </a:lnTo>
                <a:lnTo>
                  <a:pt x="614" y="262"/>
                </a:lnTo>
                <a:lnTo>
                  <a:pt x="614" y="262"/>
                </a:lnTo>
                <a:lnTo>
                  <a:pt x="612" y="262"/>
                </a:lnTo>
                <a:lnTo>
                  <a:pt x="610" y="262"/>
                </a:lnTo>
                <a:lnTo>
                  <a:pt x="610" y="264"/>
                </a:lnTo>
                <a:lnTo>
                  <a:pt x="608" y="264"/>
                </a:lnTo>
                <a:lnTo>
                  <a:pt x="608" y="264"/>
                </a:lnTo>
                <a:lnTo>
                  <a:pt x="606" y="264"/>
                </a:lnTo>
                <a:lnTo>
                  <a:pt x="606" y="264"/>
                </a:lnTo>
                <a:lnTo>
                  <a:pt x="602" y="264"/>
                </a:lnTo>
                <a:lnTo>
                  <a:pt x="602" y="264"/>
                </a:lnTo>
                <a:lnTo>
                  <a:pt x="600" y="264"/>
                </a:lnTo>
                <a:lnTo>
                  <a:pt x="598" y="264"/>
                </a:lnTo>
                <a:lnTo>
                  <a:pt x="598" y="264"/>
                </a:lnTo>
                <a:lnTo>
                  <a:pt x="598" y="264"/>
                </a:lnTo>
                <a:lnTo>
                  <a:pt x="596" y="264"/>
                </a:lnTo>
                <a:lnTo>
                  <a:pt x="596" y="264"/>
                </a:lnTo>
                <a:lnTo>
                  <a:pt x="596" y="264"/>
                </a:lnTo>
                <a:lnTo>
                  <a:pt x="596" y="264"/>
                </a:lnTo>
                <a:lnTo>
                  <a:pt x="596" y="266"/>
                </a:lnTo>
                <a:lnTo>
                  <a:pt x="596" y="266"/>
                </a:lnTo>
                <a:lnTo>
                  <a:pt x="598" y="266"/>
                </a:lnTo>
                <a:lnTo>
                  <a:pt x="598" y="266"/>
                </a:lnTo>
                <a:lnTo>
                  <a:pt x="598" y="266"/>
                </a:lnTo>
                <a:lnTo>
                  <a:pt x="600" y="266"/>
                </a:lnTo>
                <a:lnTo>
                  <a:pt x="600" y="266"/>
                </a:lnTo>
                <a:lnTo>
                  <a:pt x="600" y="266"/>
                </a:lnTo>
                <a:lnTo>
                  <a:pt x="600" y="266"/>
                </a:lnTo>
                <a:lnTo>
                  <a:pt x="600" y="268"/>
                </a:lnTo>
                <a:lnTo>
                  <a:pt x="598" y="268"/>
                </a:lnTo>
                <a:lnTo>
                  <a:pt x="598" y="268"/>
                </a:lnTo>
                <a:lnTo>
                  <a:pt x="596" y="268"/>
                </a:lnTo>
                <a:lnTo>
                  <a:pt x="596" y="268"/>
                </a:lnTo>
                <a:lnTo>
                  <a:pt x="596" y="268"/>
                </a:lnTo>
                <a:lnTo>
                  <a:pt x="596" y="268"/>
                </a:lnTo>
                <a:lnTo>
                  <a:pt x="594" y="268"/>
                </a:lnTo>
                <a:lnTo>
                  <a:pt x="594" y="268"/>
                </a:lnTo>
                <a:lnTo>
                  <a:pt x="594" y="268"/>
                </a:lnTo>
                <a:lnTo>
                  <a:pt x="594" y="268"/>
                </a:lnTo>
                <a:lnTo>
                  <a:pt x="592" y="268"/>
                </a:lnTo>
                <a:lnTo>
                  <a:pt x="592" y="268"/>
                </a:lnTo>
                <a:lnTo>
                  <a:pt x="590" y="270"/>
                </a:lnTo>
                <a:lnTo>
                  <a:pt x="590" y="270"/>
                </a:lnTo>
                <a:lnTo>
                  <a:pt x="588" y="270"/>
                </a:lnTo>
                <a:lnTo>
                  <a:pt x="588" y="270"/>
                </a:lnTo>
                <a:lnTo>
                  <a:pt x="588" y="272"/>
                </a:lnTo>
                <a:lnTo>
                  <a:pt x="588" y="272"/>
                </a:lnTo>
                <a:lnTo>
                  <a:pt x="588" y="272"/>
                </a:lnTo>
                <a:lnTo>
                  <a:pt x="588" y="272"/>
                </a:lnTo>
                <a:lnTo>
                  <a:pt x="588" y="272"/>
                </a:lnTo>
                <a:lnTo>
                  <a:pt x="588" y="272"/>
                </a:lnTo>
                <a:lnTo>
                  <a:pt x="588" y="274"/>
                </a:lnTo>
                <a:lnTo>
                  <a:pt x="588" y="274"/>
                </a:lnTo>
                <a:lnTo>
                  <a:pt x="588" y="274"/>
                </a:lnTo>
                <a:lnTo>
                  <a:pt x="588" y="274"/>
                </a:lnTo>
                <a:lnTo>
                  <a:pt x="588" y="274"/>
                </a:lnTo>
                <a:lnTo>
                  <a:pt x="588" y="272"/>
                </a:lnTo>
                <a:lnTo>
                  <a:pt x="588" y="272"/>
                </a:lnTo>
                <a:lnTo>
                  <a:pt x="586" y="272"/>
                </a:lnTo>
                <a:lnTo>
                  <a:pt x="586" y="272"/>
                </a:lnTo>
                <a:lnTo>
                  <a:pt x="584" y="272"/>
                </a:lnTo>
                <a:lnTo>
                  <a:pt x="584" y="272"/>
                </a:lnTo>
                <a:lnTo>
                  <a:pt x="584" y="272"/>
                </a:lnTo>
                <a:lnTo>
                  <a:pt x="586" y="272"/>
                </a:lnTo>
                <a:lnTo>
                  <a:pt x="586" y="272"/>
                </a:lnTo>
                <a:lnTo>
                  <a:pt x="586" y="272"/>
                </a:lnTo>
                <a:lnTo>
                  <a:pt x="586" y="272"/>
                </a:lnTo>
                <a:lnTo>
                  <a:pt x="586" y="274"/>
                </a:lnTo>
                <a:lnTo>
                  <a:pt x="584" y="274"/>
                </a:lnTo>
                <a:lnTo>
                  <a:pt x="584" y="274"/>
                </a:lnTo>
                <a:lnTo>
                  <a:pt x="582" y="274"/>
                </a:lnTo>
                <a:lnTo>
                  <a:pt x="582" y="274"/>
                </a:lnTo>
                <a:lnTo>
                  <a:pt x="580" y="274"/>
                </a:lnTo>
                <a:lnTo>
                  <a:pt x="582" y="274"/>
                </a:lnTo>
                <a:lnTo>
                  <a:pt x="582" y="274"/>
                </a:lnTo>
                <a:lnTo>
                  <a:pt x="582" y="274"/>
                </a:lnTo>
                <a:lnTo>
                  <a:pt x="582" y="274"/>
                </a:lnTo>
                <a:lnTo>
                  <a:pt x="582" y="276"/>
                </a:lnTo>
                <a:lnTo>
                  <a:pt x="580" y="276"/>
                </a:lnTo>
                <a:lnTo>
                  <a:pt x="578" y="276"/>
                </a:lnTo>
                <a:lnTo>
                  <a:pt x="578" y="276"/>
                </a:lnTo>
                <a:lnTo>
                  <a:pt x="578" y="276"/>
                </a:lnTo>
                <a:lnTo>
                  <a:pt x="578" y="276"/>
                </a:lnTo>
                <a:lnTo>
                  <a:pt x="576" y="276"/>
                </a:lnTo>
                <a:lnTo>
                  <a:pt x="576" y="276"/>
                </a:lnTo>
                <a:lnTo>
                  <a:pt x="576" y="276"/>
                </a:lnTo>
                <a:lnTo>
                  <a:pt x="578" y="276"/>
                </a:lnTo>
                <a:lnTo>
                  <a:pt x="578" y="276"/>
                </a:lnTo>
                <a:lnTo>
                  <a:pt x="578" y="276"/>
                </a:lnTo>
                <a:lnTo>
                  <a:pt x="576" y="278"/>
                </a:lnTo>
                <a:lnTo>
                  <a:pt x="576" y="278"/>
                </a:lnTo>
                <a:lnTo>
                  <a:pt x="576" y="278"/>
                </a:lnTo>
                <a:lnTo>
                  <a:pt x="574" y="278"/>
                </a:lnTo>
                <a:lnTo>
                  <a:pt x="574" y="278"/>
                </a:lnTo>
                <a:lnTo>
                  <a:pt x="574" y="276"/>
                </a:lnTo>
                <a:lnTo>
                  <a:pt x="572" y="278"/>
                </a:lnTo>
                <a:lnTo>
                  <a:pt x="572" y="278"/>
                </a:lnTo>
                <a:lnTo>
                  <a:pt x="572" y="278"/>
                </a:lnTo>
                <a:lnTo>
                  <a:pt x="574" y="278"/>
                </a:lnTo>
                <a:lnTo>
                  <a:pt x="576" y="280"/>
                </a:lnTo>
                <a:lnTo>
                  <a:pt x="576" y="280"/>
                </a:lnTo>
                <a:lnTo>
                  <a:pt x="576" y="280"/>
                </a:lnTo>
                <a:lnTo>
                  <a:pt x="574" y="280"/>
                </a:lnTo>
                <a:lnTo>
                  <a:pt x="572" y="280"/>
                </a:lnTo>
                <a:lnTo>
                  <a:pt x="572" y="282"/>
                </a:lnTo>
                <a:lnTo>
                  <a:pt x="570" y="282"/>
                </a:lnTo>
                <a:lnTo>
                  <a:pt x="570" y="282"/>
                </a:lnTo>
                <a:lnTo>
                  <a:pt x="566" y="282"/>
                </a:lnTo>
                <a:lnTo>
                  <a:pt x="564" y="284"/>
                </a:lnTo>
                <a:lnTo>
                  <a:pt x="564" y="286"/>
                </a:lnTo>
                <a:lnTo>
                  <a:pt x="564" y="286"/>
                </a:lnTo>
                <a:lnTo>
                  <a:pt x="564" y="286"/>
                </a:lnTo>
                <a:lnTo>
                  <a:pt x="564" y="286"/>
                </a:lnTo>
                <a:lnTo>
                  <a:pt x="564" y="286"/>
                </a:lnTo>
                <a:lnTo>
                  <a:pt x="564" y="286"/>
                </a:lnTo>
                <a:lnTo>
                  <a:pt x="562" y="286"/>
                </a:lnTo>
                <a:lnTo>
                  <a:pt x="560" y="288"/>
                </a:lnTo>
                <a:lnTo>
                  <a:pt x="558" y="290"/>
                </a:lnTo>
                <a:lnTo>
                  <a:pt x="556" y="292"/>
                </a:lnTo>
                <a:lnTo>
                  <a:pt x="554" y="294"/>
                </a:lnTo>
                <a:lnTo>
                  <a:pt x="552" y="294"/>
                </a:lnTo>
                <a:lnTo>
                  <a:pt x="552" y="294"/>
                </a:lnTo>
                <a:lnTo>
                  <a:pt x="550" y="296"/>
                </a:lnTo>
                <a:lnTo>
                  <a:pt x="548" y="298"/>
                </a:lnTo>
                <a:lnTo>
                  <a:pt x="548" y="298"/>
                </a:lnTo>
                <a:lnTo>
                  <a:pt x="546" y="298"/>
                </a:lnTo>
                <a:lnTo>
                  <a:pt x="546" y="298"/>
                </a:lnTo>
                <a:lnTo>
                  <a:pt x="546" y="300"/>
                </a:lnTo>
                <a:lnTo>
                  <a:pt x="546" y="300"/>
                </a:lnTo>
                <a:lnTo>
                  <a:pt x="546" y="300"/>
                </a:lnTo>
                <a:lnTo>
                  <a:pt x="542" y="302"/>
                </a:lnTo>
                <a:lnTo>
                  <a:pt x="542" y="304"/>
                </a:lnTo>
                <a:lnTo>
                  <a:pt x="540" y="304"/>
                </a:lnTo>
                <a:lnTo>
                  <a:pt x="540" y="306"/>
                </a:lnTo>
                <a:lnTo>
                  <a:pt x="540" y="306"/>
                </a:lnTo>
                <a:lnTo>
                  <a:pt x="538" y="306"/>
                </a:lnTo>
                <a:lnTo>
                  <a:pt x="538" y="306"/>
                </a:lnTo>
                <a:lnTo>
                  <a:pt x="538" y="306"/>
                </a:lnTo>
                <a:lnTo>
                  <a:pt x="538" y="308"/>
                </a:lnTo>
                <a:lnTo>
                  <a:pt x="536" y="310"/>
                </a:lnTo>
                <a:lnTo>
                  <a:pt x="534" y="312"/>
                </a:lnTo>
                <a:lnTo>
                  <a:pt x="534" y="314"/>
                </a:lnTo>
                <a:lnTo>
                  <a:pt x="534" y="316"/>
                </a:lnTo>
                <a:lnTo>
                  <a:pt x="534" y="316"/>
                </a:lnTo>
                <a:lnTo>
                  <a:pt x="532" y="316"/>
                </a:lnTo>
                <a:lnTo>
                  <a:pt x="532" y="318"/>
                </a:lnTo>
                <a:lnTo>
                  <a:pt x="532" y="318"/>
                </a:lnTo>
                <a:lnTo>
                  <a:pt x="530" y="320"/>
                </a:lnTo>
                <a:lnTo>
                  <a:pt x="530" y="322"/>
                </a:lnTo>
                <a:lnTo>
                  <a:pt x="530" y="322"/>
                </a:lnTo>
                <a:lnTo>
                  <a:pt x="530" y="324"/>
                </a:lnTo>
                <a:lnTo>
                  <a:pt x="530" y="324"/>
                </a:lnTo>
                <a:lnTo>
                  <a:pt x="530" y="326"/>
                </a:lnTo>
                <a:lnTo>
                  <a:pt x="530" y="326"/>
                </a:lnTo>
                <a:lnTo>
                  <a:pt x="530" y="326"/>
                </a:lnTo>
                <a:lnTo>
                  <a:pt x="530" y="326"/>
                </a:lnTo>
                <a:lnTo>
                  <a:pt x="532" y="326"/>
                </a:lnTo>
                <a:lnTo>
                  <a:pt x="532" y="326"/>
                </a:lnTo>
                <a:lnTo>
                  <a:pt x="532" y="326"/>
                </a:lnTo>
                <a:lnTo>
                  <a:pt x="532" y="324"/>
                </a:lnTo>
                <a:lnTo>
                  <a:pt x="532" y="326"/>
                </a:lnTo>
                <a:lnTo>
                  <a:pt x="532" y="326"/>
                </a:lnTo>
                <a:lnTo>
                  <a:pt x="530" y="330"/>
                </a:lnTo>
                <a:lnTo>
                  <a:pt x="528" y="330"/>
                </a:lnTo>
                <a:lnTo>
                  <a:pt x="528" y="332"/>
                </a:lnTo>
                <a:lnTo>
                  <a:pt x="526" y="332"/>
                </a:lnTo>
                <a:lnTo>
                  <a:pt x="526" y="334"/>
                </a:lnTo>
                <a:lnTo>
                  <a:pt x="526" y="334"/>
                </a:lnTo>
                <a:lnTo>
                  <a:pt x="526" y="334"/>
                </a:lnTo>
                <a:lnTo>
                  <a:pt x="528" y="332"/>
                </a:lnTo>
                <a:lnTo>
                  <a:pt x="528" y="330"/>
                </a:lnTo>
                <a:lnTo>
                  <a:pt x="530" y="330"/>
                </a:lnTo>
                <a:lnTo>
                  <a:pt x="530" y="330"/>
                </a:lnTo>
                <a:lnTo>
                  <a:pt x="530" y="328"/>
                </a:lnTo>
                <a:lnTo>
                  <a:pt x="534" y="326"/>
                </a:lnTo>
                <a:lnTo>
                  <a:pt x="534" y="326"/>
                </a:lnTo>
                <a:lnTo>
                  <a:pt x="536" y="326"/>
                </a:lnTo>
                <a:lnTo>
                  <a:pt x="536" y="326"/>
                </a:lnTo>
                <a:lnTo>
                  <a:pt x="538" y="326"/>
                </a:lnTo>
                <a:lnTo>
                  <a:pt x="538" y="326"/>
                </a:lnTo>
                <a:lnTo>
                  <a:pt x="540" y="324"/>
                </a:lnTo>
                <a:lnTo>
                  <a:pt x="540" y="324"/>
                </a:lnTo>
                <a:lnTo>
                  <a:pt x="540" y="326"/>
                </a:lnTo>
                <a:lnTo>
                  <a:pt x="542" y="326"/>
                </a:lnTo>
                <a:lnTo>
                  <a:pt x="544" y="326"/>
                </a:lnTo>
                <a:lnTo>
                  <a:pt x="544" y="326"/>
                </a:lnTo>
                <a:lnTo>
                  <a:pt x="544" y="326"/>
                </a:lnTo>
                <a:lnTo>
                  <a:pt x="544" y="326"/>
                </a:lnTo>
                <a:lnTo>
                  <a:pt x="544" y="326"/>
                </a:lnTo>
                <a:lnTo>
                  <a:pt x="546" y="326"/>
                </a:lnTo>
                <a:lnTo>
                  <a:pt x="544" y="326"/>
                </a:lnTo>
                <a:lnTo>
                  <a:pt x="544" y="326"/>
                </a:lnTo>
                <a:lnTo>
                  <a:pt x="544" y="328"/>
                </a:lnTo>
                <a:lnTo>
                  <a:pt x="544" y="330"/>
                </a:lnTo>
                <a:lnTo>
                  <a:pt x="544" y="330"/>
                </a:lnTo>
                <a:lnTo>
                  <a:pt x="542" y="332"/>
                </a:lnTo>
                <a:lnTo>
                  <a:pt x="542" y="332"/>
                </a:lnTo>
                <a:lnTo>
                  <a:pt x="542" y="334"/>
                </a:lnTo>
                <a:lnTo>
                  <a:pt x="542" y="334"/>
                </a:lnTo>
                <a:lnTo>
                  <a:pt x="542" y="336"/>
                </a:lnTo>
                <a:lnTo>
                  <a:pt x="542" y="336"/>
                </a:lnTo>
                <a:lnTo>
                  <a:pt x="542" y="336"/>
                </a:lnTo>
                <a:lnTo>
                  <a:pt x="542" y="338"/>
                </a:lnTo>
                <a:lnTo>
                  <a:pt x="542" y="340"/>
                </a:lnTo>
                <a:lnTo>
                  <a:pt x="540" y="340"/>
                </a:lnTo>
                <a:lnTo>
                  <a:pt x="540" y="342"/>
                </a:lnTo>
                <a:lnTo>
                  <a:pt x="540" y="342"/>
                </a:lnTo>
                <a:lnTo>
                  <a:pt x="540" y="346"/>
                </a:lnTo>
                <a:lnTo>
                  <a:pt x="540" y="348"/>
                </a:lnTo>
                <a:lnTo>
                  <a:pt x="540" y="348"/>
                </a:lnTo>
                <a:lnTo>
                  <a:pt x="538" y="348"/>
                </a:lnTo>
                <a:lnTo>
                  <a:pt x="536" y="352"/>
                </a:lnTo>
                <a:lnTo>
                  <a:pt x="536" y="352"/>
                </a:lnTo>
                <a:lnTo>
                  <a:pt x="532" y="354"/>
                </a:lnTo>
                <a:lnTo>
                  <a:pt x="532" y="354"/>
                </a:lnTo>
                <a:lnTo>
                  <a:pt x="532" y="354"/>
                </a:lnTo>
                <a:lnTo>
                  <a:pt x="530" y="354"/>
                </a:lnTo>
                <a:lnTo>
                  <a:pt x="530" y="354"/>
                </a:lnTo>
                <a:lnTo>
                  <a:pt x="530" y="354"/>
                </a:lnTo>
                <a:lnTo>
                  <a:pt x="530" y="354"/>
                </a:lnTo>
                <a:lnTo>
                  <a:pt x="532" y="354"/>
                </a:lnTo>
                <a:lnTo>
                  <a:pt x="532" y="354"/>
                </a:lnTo>
                <a:lnTo>
                  <a:pt x="532" y="354"/>
                </a:lnTo>
                <a:lnTo>
                  <a:pt x="532" y="354"/>
                </a:lnTo>
                <a:lnTo>
                  <a:pt x="534" y="354"/>
                </a:lnTo>
                <a:lnTo>
                  <a:pt x="534" y="352"/>
                </a:lnTo>
                <a:lnTo>
                  <a:pt x="534" y="352"/>
                </a:lnTo>
                <a:lnTo>
                  <a:pt x="536" y="352"/>
                </a:lnTo>
                <a:lnTo>
                  <a:pt x="536" y="352"/>
                </a:lnTo>
                <a:lnTo>
                  <a:pt x="536" y="352"/>
                </a:lnTo>
                <a:lnTo>
                  <a:pt x="536" y="352"/>
                </a:lnTo>
                <a:lnTo>
                  <a:pt x="538" y="352"/>
                </a:lnTo>
                <a:lnTo>
                  <a:pt x="538" y="352"/>
                </a:lnTo>
                <a:lnTo>
                  <a:pt x="540" y="352"/>
                </a:lnTo>
                <a:lnTo>
                  <a:pt x="540" y="352"/>
                </a:lnTo>
                <a:lnTo>
                  <a:pt x="538" y="352"/>
                </a:lnTo>
                <a:lnTo>
                  <a:pt x="538" y="352"/>
                </a:lnTo>
                <a:lnTo>
                  <a:pt x="536" y="352"/>
                </a:lnTo>
                <a:lnTo>
                  <a:pt x="536" y="354"/>
                </a:lnTo>
                <a:lnTo>
                  <a:pt x="536" y="354"/>
                </a:lnTo>
                <a:lnTo>
                  <a:pt x="536" y="354"/>
                </a:lnTo>
                <a:lnTo>
                  <a:pt x="538" y="352"/>
                </a:lnTo>
                <a:lnTo>
                  <a:pt x="538" y="352"/>
                </a:lnTo>
                <a:lnTo>
                  <a:pt x="538" y="352"/>
                </a:lnTo>
                <a:lnTo>
                  <a:pt x="540" y="352"/>
                </a:lnTo>
                <a:lnTo>
                  <a:pt x="540" y="352"/>
                </a:lnTo>
                <a:lnTo>
                  <a:pt x="540" y="352"/>
                </a:lnTo>
                <a:lnTo>
                  <a:pt x="540" y="352"/>
                </a:lnTo>
                <a:lnTo>
                  <a:pt x="540" y="352"/>
                </a:lnTo>
                <a:lnTo>
                  <a:pt x="542" y="352"/>
                </a:lnTo>
                <a:lnTo>
                  <a:pt x="542" y="352"/>
                </a:lnTo>
                <a:lnTo>
                  <a:pt x="542" y="352"/>
                </a:lnTo>
                <a:lnTo>
                  <a:pt x="542" y="352"/>
                </a:lnTo>
                <a:lnTo>
                  <a:pt x="544" y="352"/>
                </a:lnTo>
                <a:lnTo>
                  <a:pt x="546" y="350"/>
                </a:lnTo>
                <a:lnTo>
                  <a:pt x="554" y="348"/>
                </a:lnTo>
                <a:lnTo>
                  <a:pt x="554" y="348"/>
                </a:lnTo>
                <a:lnTo>
                  <a:pt x="556" y="348"/>
                </a:lnTo>
                <a:lnTo>
                  <a:pt x="556" y="348"/>
                </a:lnTo>
                <a:lnTo>
                  <a:pt x="556" y="348"/>
                </a:lnTo>
                <a:lnTo>
                  <a:pt x="558" y="348"/>
                </a:lnTo>
                <a:lnTo>
                  <a:pt x="558" y="348"/>
                </a:lnTo>
                <a:lnTo>
                  <a:pt x="558" y="348"/>
                </a:lnTo>
                <a:lnTo>
                  <a:pt x="560" y="348"/>
                </a:lnTo>
                <a:lnTo>
                  <a:pt x="560" y="348"/>
                </a:lnTo>
                <a:lnTo>
                  <a:pt x="562" y="350"/>
                </a:lnTo>
                <a:lnTo>
                  <a:pt x="562" y="350"/>
                </a:lnTo>
                <a:lnTo>
                  <a:pt x="562" y="350"/>
                </a:lnTo>
                <a:lnTo>
                  <a:pt x="562" y="350"/>
                </a:lnTo>
                <a:lnTo>
                  <a:pt x="564" y="350"/>
                </a:lnTo>
                <a:lnTo>
                  <a:pt x="564" y="350"/>
                </a:lnTo>
                <a:lnTo>
                  <a:pt x="566" y="352"/>
                </a:lnTo>
                <a:lnTo>
                  <a:pt x="566" y="352"/>
                </a:lnTo>
                <a:lnTo>
                  <a:pt x="566" y="352"/>
                </a:lnTo>
                <a:lnTo>
                  <a:pt x="568" y="352"/>
                </a:lnTo>
                <a:lnTo>
                  <a:pt x="568" y="354"/>
                </a:lnTo>
                <a:lnTo>
                  <a:pt x="570" y="354"/>
                </a:lnTo>
                <a:lnTo>
                  <a:pt x="572" y="354"/>
                </a:lnTo>
                <a:lnTo>
                  <a:pt x="576" y="354"/>
                </a:lnTo>
                <a:lnTo>
                  <a:pt x="576" y="354"/>
                </a:lnTo>
                <a:lnTo>
                  <a:pt x="576" y="354"/>
                </a:lnTo>
                <a:lnTo>
                  <a:pt x="578" y="354"/>
                </a:lnTo>
                <a:lnTo>
                  <a:pt x="578" y="356"/>
                </a:lnTo>
                <a:lnTo>
                  <a:pt x="578" y="356"/>
                </a:lnTo>
                <a:lnTo>
                  <a:pt x="580" y="356"/>
                </a:lnTo>
                <a:lnTo>
                  <a:pt x="580" y="358"/>
                </a:lnTo>
                <a:lnTo>
                  <a:pt x="580" y="358"/>
                </a:lnTo>
                <a:lnTo>
                  <a:pt x="580" y="358"/>
                </a:lnTo>
                <a:lnTo>
                  <a:pt x="580" y="358"/>
                </a:lnTo>
                <a:lnTo>
                  <a:pt x="582" y="358"/>
                </a:lnTo>
                <a:lnTo>
                  <a:pt x="582" y="360"/>
                </a:lnTo>
                <a:lnTo>
                  <a:pt x="582" y="360"/>
                </a:lnTo>
                <a:lnTo>
                  <a:pt x="582" y="360"/>
                </a:lnTo>
                <a:lnTo>
                  <a:pt x="584" y="360"/>
                </a:lnTo>
                <a:lnTo>
                  <a:pt x="584" y="360"/>
                </a:lnTo>
                <a:lnTo>
                  <a:pt x="584" y="360"/>
                </a:lnTo>
                <a:lnTo>
                  <a:pt x="584" y="360"/>
                </a:lnTo>
                <a:lnTo>
                  <a:pt x="584" y="360"/>
                </a:lnTo>
                <a:lnTo>
                  <a:pt x="584" y="362"/>
                </a:lnTo>
                <a:lnTo>
                  <a:pt x="586" y="364"/>
                </a:lnTo>
                <a:lnTo>
                  <a:pt x="586" y="364"/>
                </a:lnTo>
                <a:lnTo>
                  <a:pt x="586" y="366"/>
                </a:lnTo>
                <a:lnTo>
                  <a:pt x="586" y="368"/>
                </a:lnTo>
                <a:lnTo>
                  <a:pt x="588" y="368"/>
                </a:lnTo>
                <a:lnTo>
                  <a:pt x="588" y="368"/>
                </a:lnTo>
                <a:lnTo>
                  <a:pt x="588" y="368"/>
                </a:lnTo>
                <a:lnTo>
                  <a:pt x="590" y="368"/>
                </a:lnTo>
                <a:lnTo>
                  <a:pt x="590" y="370"/>
                </a:lnTo>
                <a:lnTo>
                  <a:pt x="592" y="370"/>
                </a:lnTo>
                <a:lnTo>
                  <a:pt x="592" y="370"/>
                </a:lnTo>
                <a:lnTo>
                  <a:pt x="592" y="370"/>
                </a:lnTo>
                <a:lnTo>
                  <a:pt x="592" y="370"/>
                </a:lnTo>
                <a:lnTo>
                  <a:pt x="594" y="370"/>
                </a:lnTo>
                <a:lnTo>
                  <a:pt x="594" y="370"/>
                </a:lnTo>
                <a:lnTo>
                  <a:pt x="596" y="370"/>
                </a:lnTo>
                <a:lnTo>
                  <a:pt x="596" y="370"/>
                </a:lnTo>
                <a:lnTo>
                  <a:pt x="596" y="370"/>
                </a:lnTo>
                <a:lnTo>
                  <a:pt x="598" y="370"/>
                </a:lnTo>
                <a:lnTo>
                  <a:pt x="598" y="372"/>
                </a:lnTo>
                <a:lnTo>
                  <a:pt x="598" y="372"/>
                </a:lnTo>
                <a:lnTo>
                  <a:pt x="598" y="372"/>
                </a:lnTo>
                <a:lnTo>
                  <a:pt x="598" y="372"/>
                </a:lnTo>
                <a:lnTo>
                  <a:pt x="598" y="372"/>
                </a:lnTo>
                <a:lnTo>
                  <a:pt x="600" y="372"/>
                </a:lnTo>
                <a:lnTo>
                  <a:pt x="604" y="374"/>
                </a:lnTo>
                <a:lnTo>
                  <a:pt x="606" y="374"/>
                </a:lnTo>
                <a:lnTo>
                  <a:pt x="606" y="374"/>
                </a:lnTo>
                <a:lnTo>
                  <a:pt x="606" y="376"/>
                </a:lnTo>
                <a:lnTo>
                  <a:pt x="606" y="376"/>
                </a:lnTo>
                <a:lnTo>
                  <a:pt x="606" y="376"/>
                </a:lnTo>
                <a:lnTo>
                  <a:pt x="608" y="378"/>
                </a:lnTo>
                <a:lnTo>
                  <a:pt x="608" y="378"/>
                </a:lnTo>
                <a:lnTo>
                  <a:pt x="608" y="378"/>
                </a:lnTo>
                <a:lnTo>
                  <a:pt x="610" y="378"/>
                </a:lnTo>
                <a:lnTo>
                  <a:pt x="610" y="378"/>
                </a:lnTo>
                <a:lnTo>
                  <a:pt x="610" y="378"/>
                </a:lnTo>
                <a:lnTo>
                  <a:pt x="610" y="380"/>
                </a:lnTo>
                <a:lnTo>
                  <a:pt x="608" y="380"/>
                </a:lnTo>
                <a:lnTo>
                  <a:pt x="606" y="380"/>
                </a:lnTo>
                <a:lnTo>
                  <a:pt x="604" y="382"/>
                </a:lnTo>
                <a:lnTo>
                  <a:pt x="604" y="382"/>
                </a:lnTo>
                <a:lnTo>
                  <a:pt x="604" y="382"/>
                </a:lnTo>
                <a:lnTo>
                  <a:pt x="604" y="384"/>
                </a:lnTo>
                <a:lnTo>
                  <a:pt x="604" y="384"/>
                </a:lnTo>
                <a:lnTo>
                  <a:pt x="604" y="384"/>
                </a:lnTo>
                <a:lnTo>
                  <a:pt x="604" y="382"/>
                </a:lnTo>
                <a:lnTo>
                  <a:pt x="604" y="382"/>
                </a:lnTo>
                <a:lnTo>
                  <a:pt x="606" y="382"/>
                </a:lnTo>
                <a:lnTo>
                  <a:pt x="606" y="382"/>
                </a:lnTo>
                <a:lnTo>
                  <a:pt x="608" y="380"/>
                </a:lnTo>
                <a:lnTo>
                  <a:pt x="608" y="380"/>
                </a:lnTo>
                <a:lnTo>
                  <a:pt x="608" y="380"/>
                </a:lnTo>
                <a:lnTo>
                  <a:pt x="610" y="380"/>
                </a:lnTo>
                <a:lnTo>
                  <a:pt x="610" y="380"/>
                </a:lnTo>
                <a:lnTo>
                  <a:pt x="610" y="380"/>
                </a:lnTo>
                <a:lnTo>
                  <a:pt x="612" y="378"/>
                </a:lnTo>
                <a:lnTo>
                  <a:pt x="612" y="378"/>
                </a:lnTo>
                <a:lnTo>
                  <a:pt x="612" y="380"/>
                </a:lnTo>
                <a:lnTo>
                  <a:pt x="614" y="380"/>
                </a:lnTo>
                <a:lnTo>
                  <a:pt x="614" y="380"/>
                </a:lnTo>
                <a:lnTo>
                  <a:pt x="614" y="380"/>
                </a:lnTo>
                <a:lnTo>
                  <a:pt x="616" y="380"/>
                </a:lnTo>
                <a:lnTo>
                  <a:pt x="616" y="380"/>
                </a:lnTo>
                <a:lnTo>
                  <a:pt x="616" y="380"/>
                </a:lnTo>
                <a:lnTo>
                  <a:pt x="616" y="380"/>
                </a:lnTo>
                <a:lnTo>
                  <a:pt x="618" y="380"/>
                </a:lnTo>
                <a:lnTo>
                  <a:pt x="618" y="380"/>
                </a:lnTo>
                <a:lnTo>
                  <a:pt x="620" y="380"/>
                </a:lnTo>
                <a:lnTo>
                  <a:pt x="620" y="378"/>
                </a:lnTo>
                <a:lnTo>
                  <a:pt x="622" y="380"/>
                </a:lnTo>
                <a:lnTo>
                  <a:pt x="622" y="380"/>
                </a:lnTo>
                <a:lnTo>
                  <a:pt x="622" y="380"/>
                </a:lnTo>
                <a:lnTo>
                  <a:pt x="622" y="380"/>
                </a:lnTo>
                <a:lnTo>
                  <a:pt x="624" y="378"/>
                </a:lnTo>
                <a:lnTo>
                  <a:pt x="624" y="378"/>
                </a:lnTo>
                <a:lnTo>
                  <a:pt x="624" y="378"/>
                </a:lnTo>
                <a:lnTo>
                  <a:pt x="624" y="378"/>
                </a:lnTo>
                <a:lnTo>
                  <a:pt x="626" y="380"/>
                </a:lnTo>
                <a:lnTo>
                  <a:pt x="628" y="380"/>
                </a:lnTo>
                <a:lnTo>
                  <a:pt x="628" y="382"/>
                </a:lnTo>
                <a:lnTo>
                  <a:pt x="628" y="382"/>
                </a:lnTo>
                <a:lnTo>
                  <a:pt x="628" y="380"/>
                </a:lnTo>
                <a:lnTo>
                  <a:pt x="628" y="380"/>
                </a:lnTo>
                <a:lnTo>
                  <a:pt x="628" y="380"/>
                </a:lnTo>
                <a:lnTo>
                  <a:pt x="628" y="380"/>
                </a:lnTo>
                <a:lnTo>
                  <a:pt x="626" y="380"/>
                </a:lnTo>
                <a:lnTo>
                  <a:pt x="626" y="380"/>
                </a:lnTo>
                <a:lnTo>
                  <a:pt x="628" y="380"/>
                </a:lnTo>
                <a:lnTo>
                  <a:pt x="628" y="380"/>
                </a:lnTo>
                <a:lnTo>
                  <a:pt x="628" y="380"/>
                </a:lnTo>
                <a:lnTo>
                  <a:pt x="632" y="380"/>
                </a:lnTo>
                <a:lnTo>
                  <a:pt x="632" y="380"/>
                </a:lnTo>
                <a:lnTo>
                  <a:pt x="634" y="380"/>
                </a:lnTo>
                <a:lnTo>
                  <a:pt x="634" y="380"/>
                </a:lnTo>
                <a:lnTo>
                  <a:pt x="634" y="380"/>
                </a:lnTo>
                <a:lnTo>
                  <a:pt x="634" y="380"/>
                </a:lnTo>
                <a:lnTo>
                  <a:pt x="636" y="380"/>
                </a:lnTo>
                <a:lnTo>
                  <a:pt x="636" y="380"/>
                </a:lnTo>
                <a:lnTo>
                  <a:pt x="636" y="380"/>
                </a:lnTo>
                <a:lnTo>
                  <a:pt x="636" y="380"/>
                </a:lnTo>
                <a:lnTo>
                  <a:pt x="636" y="380"/>
                </a:lnTo>
                <a:lnTo>
                  <a:pt x="636" y="382"/>
                </a:lnTo>
                <a:lnTo>
                  <a:pt x="636" y="382"/>
                </a:lnTo>
                <a:lnTo>
                  <a:pt x="636" y="382"/>
                </a:lnTo>
                <a:lnTo>
                  <a:pt x="636" y="382"/>
                </a:lnTo>
                <a:lnTo>
                  <a:pt x="638" y="382"/>
                </a:lnTo>
                <a:lnTo>
                  <a:pt x="638" y="382"/>
                </a:lnTo>
                <a:lnTo>
                  <a:pt x="638" y="380"/>
                </a:lnTo>
                <a:lnTo>
                  <a:pt x="640" y="382"/>
                </a:lnTo>
                <a:lnTo>
                  <a:pt x="640" y="382"/>
                </a:lnTo>
                <a:lnTo>
                  <a:pt x="642" y="382"/>
                </a:lnTo>
                <a:lnTo>
                  <a:pt x="642" y="382"/>
                </a:lnTo>
                <a:lnTo>
                  <a:pt x="642" y="382"/>
                </a:lnTo>
                <a:lnTo>
                  <a:pt x="642" y="382"/>
                </a:lnTo>
                <a:lnTo>
                  <a:pt x="642" y="382"/>
                </a:lnTo>
                <a:lnTo>
                  <a:pt x="642" y="382"/>
                </a:lnTo>
                <a:lnTo>
                  <a:pt x="644" y="382"/>
                </a:lnTo>
                <a:lnTo>
                  <a:pt x="642" y="382"/>
                </a:lnTo>
                <a:lnTo>
                  <a:pt x="642" y="382"/>
                </a:lnTo>
                <a:lnTo>
                  <a:pt x="642" y="382"/>
                </a:lnTo>
                <a:lnTo>
                  <a:pt x="642" y="384"/>
                </a:lnTo>
                <a:lnTo>
                  <a:pt x="642" y="386"/>
                </a:lnTo>
                <a:lnTo>
                  <a:pt x="640" y="386"/>
                </a:lnTo>
                <a:lnTo>
                  <a:pt x="638" y="390"/>
                </a:lnTo>
                <a:lnTo>
                  <a:pt x="636" y="392"/>
                </a:lnTo>
                <a:lnTo>
                  <a:pt x="634" y="394"/>
                </a:lnTo>
                <a:lnTo>
                  <a:pt x="634" y="394"/>
                </a:lnTo>
                <a:lnTo>
                  <a:pt x="634" y="396"/>
                </a:lnTo>
                <a:lnTo>
                  <a:pt x="634" y="396"/>
                </a:lnTo>
                <a:lnTo>
                  <a:pt x="634" y="398"/>
                </a:lnTo>
                <a:lnTo>
                  <a:pt x="634" y="398"/>
                </a:lnTo>
                <a:lnTo>
                  <a:pt x="634" y="398"/>
                </a:lnTo>
                <a:lnTo>
                  <a:pt x="634" y="398"/>
                </a:lnTo>
                <a:lnTo>
                  <a:pt x="634" y="400"/>
                </a:lnTo>
                <a:lnTo>
                  <a:pt x="634" y="402"/>
                </a:lnTo>
                <a:lnTo>
                  <a:pt x="634" y="402"/>
                </a:lnTo>
                <a:lnTo>
                  <a:pt x="634" y="404"/>
                </a:lnTo>
                <a:lnTo>
                  <a:pt x="632" y="404"/>
                </a:lnTo>
                <a:lnTo>
                  <a:pt x="632" y="404"/>
                </a:lnTo>
                <a:lnTo>
                  <a:pt x="632" y="404"/>
                </a:lnTo>
                <a:lnTo>
                  <a:pt x="632" y="404"/>
                </a:lnTo>
                <a:lnTo>
                  <a:pt x="632" y="406"/>
                </a:lnTo>
                <a:lnTo>
                  <a:pt x="630" y="406"/>
                </a:lnTo>
                <a:lnTo>
                  <a:pt x="630" y="408"/>
                </a:lnTo>
                <a:lnTo>
                  <a:pt x="630" y="408"/>
                </a:lnTo>
                <a:lnTo>
                  <a:pt x="630" y="408"/>
                </a:lnTo>
                <a:lnTo>
                  <a:pt x="630" y="410"/>
                </a:lnTo>
                <a:lnTo>
                  <a:pt x="630" y="410"/>
                </a:lnTo>
                <a:lnTo>
                  <a:pt x="630" y="410"/>
                </a:lnTo>
                <a:lnTo>
                  <a:pt x="630" y="410"/>
                </a:lnTo>
                <a:lnTo>
                  <a:pt x="630" y="410"/>
                </a:lnTo>
                <a:lnTo>
                  <a:pt x="630" y="412"/>
                </a:lnTo>
                <a:lnTo>
                  <a:pt x="628" y="412"/>
                </a:lnTo>
                <a:lnTo>
                  <a:pt x="628" y="412"/>
                </a:lnTo>
                <a:lnTo>
                  <a:pt x="626" y="412"/>
                </a:lnTo>
                <a:lnTo>
                  <a:pt x="626" y="414"/>
                </a:lnTo>
                <a:lnTo>
                  <a:pt x="626" y="414"/>
                </a:lnTo>
                <a:lnTo>
                  <a:pt x="624" y="416"/>
                </a:lnTo>
                <a:lnTo>
                  <a:pt x="624" y="416"/>
                </a:lnTo>
                <a:lnTo>
                  <a:pt x="626" y="416"/>
                </a:lnTo>
                <a:lnTo>
                  <a:pt x="626" y="416"/>
                </a:lnTo>
                <a:lnTo>
                  <a:pt x="626" y="416"/>
                </a:lnTo>
                <a:lnTo>
                  <a:pt x="626" y="418"/>
                </a:lnTo>
                <a:lnTo>
                  <a:pt x="626" y="418"/>
                </a:lnTo>
                <a:lnTo>
                  <a:pt x="626" y="418"/>
                </a:lnTo>
                <a:lnTo>
                  <a:pt x="628" y="418"/>
                </a:lnTo>
                <a:lnTo>
                  <a:pt x="628" y="418"/>
                </a:lnTo>
                <a:lnTo>
                  <a:pt x="628" y="420"/>
                </a:lnTo>
                <a:lnTo>
                  <a:pt x="628" y="422"/>
                </a:lnTo>
                <a:lnTo>
                  <a:pt x="628" y="422"/>
                </a:lnTo>
                <a:lnTo>
                  <a:pt x="630" y="424"/>
                </a:lnTo>
                <a:lnTo>
                  <a:pt x="630" y="424"/>
                </a:lnTo>
                <a:lnTo>
                  <a:pt x="630" y="424"/>
                </a:lnTo>
                <a:lnTo>
                  <a:pt x="630" y="424"/>
                </a:lnTo>
                <a:lnTo>
                  <a:pt x="630" y="426"/>
                </a:lnTo>
                <a:lnTo>
                  <a:pt x="628" y="426"/>
                </a:lnTo>
                <a:lnTo>
                  <a:pt x="628" y="426"/>
                </a:lnTo>
                <a:lnTo>
                  <a:pt x="626" y="428"/>
                </a:lnTo>
                <a:lnTo>
                  <a:pt x="624" y="428"/>
                </a:lnTo>
                <a:lnTo>
                  <a:pt x="624" y="428"/>
                </a:lnTo>
                <a:lnTo>
                  <a:pt x="624" y="428"/>
                </a:lnTo>
                <a:lnTo>
                  <a:pt x="626" y="428"/>
                </a:lnTo>
                <a:lnTo>
                  <a:pt x="626" y="428"/>
                </a:lnTo>
                <a:lnTo>
                  <a:pt x="626" y="428"/>
                </a:lnTo>
                <a:lnTo>
                  <a:pt x="628" y="428"/>
                </a:lnTo>
                <a:lnTo>
                  <a:pt x="628" y="428"/>
                </a:lnTo>
                <a:lnTo>
                  <a:pt x="630" y="428"/>
                </a:lnTo>
                <a:lnTo>
                  <a:pt x="630" y="428"/>
                </a:lnTo>
                <a:lnTo>
                  <a:pt x="630" y="428"/>
                </a:lnTo>
                <a:lnTo>
                  <a:pt x="630" y="430"/>
                </a:lnTo>
                <a:lnTo>
                  <a:pt x="630" y="430"/>
                </a:lnTo>
                <a:lnTo>
                  <a:pt x="630" y="430"/>
                </a:lnTo>
                <a:lnTo>
                  <a:pt x="630" y="430"/>
                </a:lnTo>
                <a:lnTo>
                  <a:pt x="632" y="430"/>
                </a:lnTo>
                <a:lnTo>
                  <a:pt x="632" y="430"/>
                </a:lnTo>
                <a:lnTo>
                  <a:pt x="632" y="430"/>
                </a:lnTo>
                <a:lnTo>
                  <a:pt x="632" y="430"/>
                </a:lnTo>
                <a:lnTo>
                  <a:pt x="634" y="430"/>
                </a:lnTo>
                <a:lnTo>
                  <a:pt x="634" y="432"/>
                </a:lnTo>
                <a:lnTo>
                  <a:pt x="634" y="432"/>
                </a:lnTo>
                <a:lnTo>
                  <a:pt x="634" y="432"/>
                </a:lnTo>
                <a:lnTo>
                  <a:pt x="634" y="434"/>
                </a:lnTo>
                <a:lnTo>
                  <a:pt x="636" y="434"/>
                </a:lnTo>
                <a:lnTo>
                  <a:pt x="636" y="436"/>
                </a:lnTo>
                <a:lnTo>
                  <a:pt x="636" y="436"/>
                </a:lnTo>
                <a:lnTo>
                  <a:pt x="636" y="436"/>
                </a:lnTo>
                <a:lnTo>
                  <a:pt x="636" y="436"/>
                </a:lnTo>
                <a:lnTo>
                  <a:pt x="636" y="438"/>
                </a:lnTo>
                <a:lnTo>
                  <a:pt x="636" y="440"/>
                </a:lnTo>
                <a:lnTo>
                  <a:pt x="636" y="440"/>
                </a:lnTo>
                <a:lnTo>
                  <a:pt x="636" y="442"/>
                </a:lnTo>
                <a:lnTo>
                  <a:pt x="634" y="442"/>
                </a:lnTo>
                <a:lnTo>
                  <a:pt x="634" y="442"/>
                </a:lnTo>
                <a:lnTo>
                  <a:pt x="634" y="442"/>
                </a:lnTo>
                <a:lnTo>
                  <a:pt x="634" y="442"/>
                </a:lnTo>
                <a:lnTo>
                  <a:pt x="632" y="442"/>
                </a:lnTo>
                <a:lnTo>
                  <a:pt x="632" y="444"/>
                </a:lnTo>
                <a:lnTo>
                  <a:pt x="630" y="444"/>
                </a:lnTo>
                <a:lnTo>
                  <a:pt x="626" y="446"/>
                </a:lnTo>
                <a:lnTo>
                  <a:pt x="626" y="446"/>
                </a:lnTo>
                <a:lnTo>
                  <a:pt x="626" y="446"/>
                </a:lnTo>
                <a:lnTo>
                  <a:pt x="628" y="446"/>
                </a:lnTo>
                <a:lnTo>
                  <a:pt x="628" y="446"/>
                </a:lnTo>
                <a:lnTo>
                  <a:pt x="628" y="446"/>
                </a:lnTo>
                <a:lnTo>
                  <a:pt x="628" y="446"/>
                </a:lnTo>
                <a:lnTo>
                  <a:pt x="628" y="446"/>
                </a:lnTo>
                <a:lnTo>
                  <a:pt x="630" y="444"/>
                </a:lnTo>
                <a:lnTo>
                  <a:pt x="630" y="444"/>
                </a:lnTo>
                <a:lnTo>
                  <a:pt x="630" y="444"/>
                </a:lnTo>
                <a:lnTo>
                  <a:pt x="630" y="444"/>
                </a:lnTo>
                <a:lnTo>
                  <a:pt x="632" y="444"/>
                </a:lnTo>
                <a:lnTo>
                  <a:pt x="634" y="442"/>
                </a:lnTo>
                <a:lnTo>
                  <a:pt x="634" y="442"/>
                </a:lnTo>
                <a:lnTo>
                  <a:pt x="634" y="442"/>
                </a:lnTo>
                <a:lnTo>
                  <a:pt x="634" y="442"/>
                </a:lnTo>
                <a:lnTo>
                  <a:pt x="636" y="442"/>
                </a:lnTo>
                <a:lnTo>
                  <a:pt x="636" y="442"/>
                </a:lnTo>
                <a:lnTo>
                  <a:pt x="636" y="442"/>
                </a:lnTo>
                <a:lnTo>
                  <a:pt x="638" y="442"/>
                </a:lnTo>
                <a:lnTo>
                  <a:pt x="638" y="442"/>
                </a:lnTo>
                <a:lnTo>
                  <a:pt x="640" y="442"/>
                </a:lnTo>
                <a:lnTo>
                  <a:pt x="640" y="442"/>
                </a:lnTo>
                <a:lnTo>
                  <a:pt x="640" y="444"/>
                </a:lnTo>
                <a:lnTo>
                  <a:pt x="642" y="444"/>
                </a:lnTo>
                <a:lnTo>
                  <a:pt x="642" y="446"/>
                </a:lnTo>
                <a:lnTo>
                  <a:pt x="642" y="446"/>
                </a:lnTo>
                <a:lnTo>
                  <a:pt x="642" y="446"/>
                </a:lnTo>
                <a:lnTo>
                  <a:pt x="644" y="446"/>
                </a:lnTo>
                <a:lnTo>
                  <a:pt x="644" y="448"/>
                </a:lnTo>
                <a:lnTo>
                  <a:pt x="644" y="448"/>
                </a:lnTo>
                <a:lnTo>
                  <a:pt x="644" y="448"/>
                </a:lnTo>
                <a:lnTo>
                  <a:pt x="644" y="450"/>
                </a:lnTo>
                <a:lnTo>
                  <a:pt x="644" y="450"/>
                </a:lnTo>
                <a:lnTo>
                  <a:pt x="644" y="452"/>
                </a:lnTo>
                <a:lnTo>
                  <a:pt x="646" y="450"/>
                </a:lnTo>
                <a:lnTo>
                  <a:pt x="644" y="450"/>
                </a:lnTo>
                <a:lnTo>
                  <a:pt x="644" y="448"/>
                </a:lnTo>
                <a:lnTo>
                  <a:pt x="644" y="448"/>
                </a:lnTo>
                <a:lnTo>
                  <a:pt x="644" y="448"/>
                </a:lnTo>
                <a:lnTo>
                  <a:pt x="644" y="448"/>
                </a:lnTo>
                <a:lnTo>
                  <a:pt x="644" y="448"/>
                </a:lnTo>
                <a:lnTo>
                  <a:pt x="642" y="446"/>
                </a:lnTo>
                <a:lnTo>
                  <a:pt x="642" y="446"/>
                </a:lnTo>
                <a:lnTo>
                  <a:pt x="642" y="444"/>
                </a:lnTo>
                <a:lnTo>
                  <a:pt x="644" y="444"/>
                </a:lnTo>
                <a:lnTo>
                  <a:pt x="644" y="444"/>
                </a:lnTo>
                <a:lnTo>
                  <a:pt x="644" y="442"/>
                </a:lnTo>
                <a:lnTo>
                  <a:pt x="644" y="442"/>
                </a:lnTo>
                <a:lnTo>
                  <a:pt x="646" y="440"/>
                </a:lnTo>
                <a:lnTo>
                  <a:pt x="648" y="440"/>
                </a:lnTo>
                <a:lnTo>
                  <a:pt x="648" y="440"/>
                </a:lnTo>
                <a:lnTo>
                  <a:pt x="648" y="440"/>
                </a:lnTo>
                <a:lnTo>
                  <a:pt x="650" y="438"/>
                </a:lnTo>
                <a:lnTo>
                  <a:pt x="652" y="436"/>
                </a:lnTo>
                <a:lnTo>
                  <a:pt x="652" y="436"/>
                </a:lnTo>
                <a:lnTo>
                  <a:pt x="652" y="436"/>
                </a:lnTo>
                <a:lnTo>
                  <a:pt x="652" y="438"/>
                </a:lnTo>
                <a:lnTo>
                  <a:pt x="652" y="438"/>
                </a:lnTo>
                <a:lnTo>
                  <a:pt x="652" y="438"/>
                </a:lnTo>
                <a:lnTo>
                  <a:pt x="652" y="438"/>
                </a:lnTo>
                <a:lnTo>
                  <a:pt x="652" y="438"/>
                </a:lnTo>
                <a:lnTo>
                  <a:pt x="652" y="438"/>
                </a:lnTo>
                <a:lnTo>
                  <a:pt x="652" y="438"/>
                </a:lnTo>
                <a:lnTo>
                  <a:pt x="654" y="438"/>
                </a:lnTo>
                <a:lnTo>
                  <a:pt x="654" y="440"/>
                </a:lnTo>
                <a:lnTo>
                  <a:pt x="654" y="440"/>
                </a:lnTo>
                <a:lnTo>
                  <a:pt x="654" y="442"/>
                </a:lnTo>
                <a:lnTo>
                  <a:pt x="654" y="442"/>
                </a:lnTo>
                <a:lnTo>
                  <a:pt x="654" y="444"/>
                </a:lnTo>
                <a:lnTo>
                  <a:pt x="654" y="444"/>
                </a:lnTo>
                <a:lnTo>
                  <a:pt x="654" y="444"/>
                </a:lnTo>
                <a:lnTo>
                  <a:pt x="654" y="444"/>
                </a:lnTo>
                <a:lnTo>
                  <a:pt x="654" y="444"/>
                </a:lnTo>
                <a:lnTo>
                  <a:pt x="654" y="444"/>
                </a:lnTo>
                <a:lnTo>
                  <a:pt x="656" y="440"/>
                </a:lnTo>
                <a:lnTo>
                  <a:pt x="656" y="440"/>
                </a:lnTo>
                <a:lnTo>
                  <a:pt x="658" y="440"/>
                </a:lnTo>
                <a:lnTo>
                  <a:pt x="658" y="438"/>
                </a:lnTo>
                <a:lnTo>
                  <a:pt x="658" y="438"/>
                </a:lnTo>
                <a:lnTo>
                  <a:pt x="658" y="438"/>
                </a:lnTo>
                <a:lnTo>
                  <a:pt x="658" y="438"/>
                </a:lnTo>
                <a:lnTo>
                  <a:pt x="658" y="436"/>
                </a:lnTo>
                <a:lnTo>
                  <a:pt x="656" y="436"/>
                </a:lnTo>
                <a:lnTo>
                  <a:pt x="656" y="434"/>
                </a:lnTo>
                <a:lnTo>
                  <a:pt x="656" y="434"/>
                </a:lnTo>
                <a:lnTo>
                  <a:pt x="658" y="434"/>
                </a:lnTo>
                <a:lnTo>
                  <a:pt x="658" y="434"/>
                </a:lnTo>
                <a:lnTo>
                  <a:pt x="658" y="434"/>
                </a:lnTo>
                <a:lnTo>
                  <a:pt x="658" y="434"/>
                </a:lnTo>
                <a:lnTo>
                  <a:pt x="660" y="434"/>
                </a:lnTo>
                <a:lnTo>
                  <a:pt x="660" y="434"/>
                </a:lnTo>
                <a:lnTo>
                  <a:pt x="660" y="434"/>
                </a:lnTo>
                <a:lnTo>
                  <a:pt x="660" y="432"/>
                </a:lnTo>
                <a:lnTo>
                  <a:pt x="660" y="432"/>
                </a:lnTo>
                <a:lnTo>
                  <a:pt x="660" y="432"/>
                </a:lnTo>
                <a:lnTo>
                  <a:pt x="662" y="432"/>
                </a:lnTo>
                <a:lnTo>
                  <a:pt x="662" y="432"/>
                </a:lnTo>
                <a:lnTo>
                  <a:pt x="662" y="432"/>
                </a:lnTo>
                <a:lnTo>
                  <a:pt x="664" y="430"/>
                </a:lnTo>
                <a:lnTo>
                  <a:pt x="666" y="428"/>
                </a:lnTo>
                <a:lnTo>
                  <a:pt x="666" y="428"/>
                </a:lnTo>
                <a:lnTo>
                  <a:pt x="666" y="426"/>
                </a:lnTo>
                <a:lnTo>
                  <a:pt x="668" y="426"/>
                </a:lnTo>
                <a:lnTo>
                  <a:pt x="668" y="424"/>
                </a:lnTo>
                <a:lnTo>
                  <a:pt x="668" y="422"/>
                </a:lnTo>
                <a:lnTo>
                  <a:pt x="668" y="422"/>
                </a:lnTo>
                <a:lnTo>
                  <a:pt x="668" y="422"/>
                </a:lnTo>
                <a:lnTo>
                  <a:pt x="666" y="422"/>
                </a:lnTo>
                <a:lnTo>
                  <a:pt x="666" y="422"/>
                </a:lnTo>
                <a:lnTo>
                  <a:pt x="666" y="422"/>
                </a:lnTo>
                <a:lnTo>
                  <a:pt x="666" y="422"/>
                </a:lnTo>
                <a:lnTo>
                  <a:pt x="666" y="422"/>
                </a:lnTo>
                <a:lnTo>
                  <a:pt x="666" y="422"/>
                </a:lnTo>
                <a:lnTo>
                  <a:pt x="666" y="420"/>
                </a:lnTo>
                <a:lnTo>
                  <a:pt x="666" y="420"/>
                </a:lnTo>
                <a:lnTo>
                  <a:pt x="666" y="418"/>
                </a:lnTo>
                <a:lnTo>
                  <a:pt x="668" y="418"/>
                </a:lnTo>
                <a:lnTo>
                  <a:pt x="668" y="418"/>
                </a:lnTo>
                <a:lnTo>
                  <a:pt x="668" y="418"/>
                </a:lnTo>
                <a:lnTo>
                  <a:pt x="668" y="418"/>
                </a:lnTo>
                <a:lnTo>
                  <a:pt x="668" y="418"/>
                </a:lnTo>
                <a:lnTo>
                  <a:pt x="666" y="418"/>
                </a:lnTo>
                <a:lnTo>
                  <a:pt x="666" y="416"/>
                </a:lnTo>
                <a:lnTo>
                  <a:pt x="666" y="416"/>
                </a:lnTo>
                <a:lnTo>
                  <a:pt x="668" y="416"/>
                </a:lnTo>
                <a:lnTo>
                  <a:pt x="668" y="416"/>
                </a:lnTo>
                <a:lnTo>
                  <a:pt x="668" y="414"/>
                </a:lnTo>
                <a:lnTo>
                  <a:pt x="670" y="412"/>
                </a:lnTo>
                <a:lnTo>
                  <a:pt x="670" y="412"/>
                </a:lnTo>
                <a:lnTo>
                  <a:pt x="670" y="410"/>
                </a:lnTo>
                <a:lnTo>
                  <a:pt x="670" y="408"/>
                </a:lnTo>
                <a:lnTo>
                  <a:pt x="668" y="408"/>
                </a:lnTo>
                <a:lnTo>
                  <a:pt x="668" y="408"/>
                </a:lnTo>
                <a:lnTo>
                  <a:pt x="668" y="408"/>
                </a:lnTo>
                <a:lnTo>
                  <a:pt x="670" y="406"/>
                </a:lnTo>
                <a:lnTo>
                  <a:pt x="670" y="406"/>
                </a:lnTo>
                <a:lnTo>
                  <a:pt x="670" y="406"/>
                </a:lnTo>
                <a:lnTo>
                  <a:pt x="670" y="406"/>
                </a:lnTo>
                <a:lnTo>
                  <a:pt x="670" y="408"/>
                </a:lnTo>
                <a:lnTo>
                  <a:pt x="670" y="408"/>
                </a:lnTo>
                <a:lnTo>
                  <a:pt x="672" y="406"/>
                </a:lnTo>
                <a:lnTo>
                  <a:pt x="672" y="406"/>
                </a:lnTo>
                <a:lnTo>
                  <a:pt x="672" y="406"/>
                </a:lnTo>
                <a:lnTo>
                  <a:pt x="670" y="404"/>
                </a:lnTo>
                <a:lnTo>
                  <a:pt x="670" y="404"/>
                </a:lnTo>
                <a:lnTo>
                  <a:pt x="672" y="402"/>
                </a:lnTo>
                <a:lnTo>
                  <a:pt x="672" y="402"/>
                </a:lnTo>
                <a:lnTo>
                  <a:pt x="672" y="402"/>
                </a:lnTo>
                <a:lnTo>
                  <a:pt x="674" y="402"/>
                </a:lnTo>
                <a:lnTo>
                  <a:pt x="674" y="402"/>
                </a:lnTo>
                <a:lnTo>
                  <a:pt x="674" y="402"/>
                </a:lnTo>
                <a:lnTo>
                  <a:pt x="672" y="402"/>
                </a:lnTo>
                <a:lnTo>
                  <a:pt x="672" y="402"/>
                </a:lnTo>
                <a:lnTo>
                  <a:pt x="672" y="402"/>
                </a:lnTo>
                <a:lnTo>
                  <a:pt x="672" y="400"/>
                </a:lnTo>
                <a:lnTo>
                  <a:pt x="674" y="400"/>
                </a:lnTo>
                <a:lnTo>
                  <a:pt x="674" y="400"/>
                </a:lnTo>
                <a:lnTo>
                  <a:pt x="674" y="400"/>
                </a:lnTo>
                <a:lnTo>
                  <a:pt x="674" y="400"/>
                </a:lnTo>
                <a:lnTo>
                  <a:pt x="674" y="398"/>
                </a:lnTo>
                <a:lnTo>
                  <a:pt x="674" y="398"/>
                </a:lnTo>
                <a:lnTo>
                  <a:pt x="674" y="396"/>
                </a:lnTo>
                <a:lnTo>
                  <a:pt x="674" y="396"/>
                </a:lnTo>
                <a:lnTo>
                  <a:pt x="672" y="396"/>
                </a:lnTo>
                <a:lnTo>
                  <a:pt x="672" y="396"/>
                </a:lnTo>
                <a:lnTo>
                  <a:pt x="672" y="396"/>
                </a:lnTo>
                <a:lnTo>
                  <a:pt x="672" y="396"/>
                </a:lnTo>
                <a:lnTo>
                  <a:pt x="670" y="394"/>
                </a:lnTo>
                <a:lnTo>
                  <a:pt x="672" y="394"/>
                </a:lnTo>
                <a:lnTo>
                  <a:pt x="672" y="392"/>
                </a:lnTo>
                <a:lnTo>
                  <a:pt x="672" y="392"/>
                </a:lnTo>
                <a:lnTo>
                  <a:pt x="672" y="390"/>
                </a:lnTo>
                <a:lnTo>
                  <a:pt x="672" y="390"/>
                </a:lnTo>
                <a:lnTo>
                  <a:pt x="672" y="390"/>
                </a:lnTo>
                <a:lnTo>
                  <a:pt x="670" y="390"/>
                </a:lnTo>
                <a:lnTo>
                  <a:pt x="670" y="390"/>
                </a:lnTo>
                <a:lnTo>
                  <a:pt x="672" y="388"/>
                </a:lnTo>
                <a:lnTo>
                  <a:pt x="674" y="388"/>
                </a:lnTo>
                <a:lnTo>
                  <a:pt x="674" y="388"/>
                </a:lnTo>
                <a:lnTo>
                  <a:pt x="676" y="388"/>
                </a:lnTo>
                <a:lnTo>
                  <a:pt x="676" y="388"/>
                </a:lnTo>
                <a:lnTo>
                  <a:pt x="680" y="386"/>
                </a:lnTo>
                <a:lnTo>
                  <a:pt x="682" y="386"/>
                </a:lnTo>
                <a:lnTo>
                  <a:pt x="682" y="386"/>
                </a:lnTo>
                <a:lnTo>
                  <a:pt x="682" y="386"/>
                </a:lnTo>
                <a:lnTo>
                  <a:pt x="684" y="384"/>
                </a:lnTo>
                <a:lnTo>
                  <a:pt x="684" y="384"/>
                </a:lnTo>
                <a:lnTo>
                  <a:pt x="688" y="384"/>
                </a:lnTo>
                <a:lnTo>
                  <a:pt x="690" y="384"/>
                </a:lnTo>
                <a:lnTo>
                  <a:pt x="692" y="382"/>
                </a:lnTo>
                <a:lnTo>
                  <a:pt x="692" y="382"/>
                </a:lnTo>
                <a:lnTo>
                  <a:pt x="694" y="382"/>
                </a:lnTo>
                <a:lnTo>
                  <a:pt x="694" y="382"/>
                </a:lnTo>
                <a:lnTo>
                  <a:pt x="696" y="380"/>
                </a:lnTo>
                <a:lnTo>
                  <a:pt x="698" y="380"/>
                </a:lnTo>
                <a:lnTo>
                  <a:pt x="700" y="378"/>
                </a:lnTo>
                <a:lnTo>
                  <a:pt x="702" y="378"/>
                </a:lnTo>
                <a:lnTo>
                  <a:pt x="706" y="376"/>
                </a:lnTo>
                <a:lnTo>
                  <a:pt x="708" y="374"/>
                </a:lnTo>
                <a:lnTo>
                  <a:pt x="710" y="374"/>
                </a:lnTo>
                <a:lnTo>
                  <a:pt x="710" y="372"/>
                </a:lnTo>
                <a:lnTo>
                  <a:pt x="712" y="372"/>
                </a:lnTo>
                <a:lnTo>
                  <a:pt x="712" y="372"/>
                </a:lnTo>
                <a:lnTo>
                  <a:pt x="712" y="372"/>
                </a:lnTo>
                <a:lnTo>
                  <a:pt x="716" y="368"/>
                </a:lnTo>
                <a:lnTo>
                  <a:pt x="718" y="368"/>
                </a:lnTo>
                <a:lnTo>
                  <a:pt x="718" y="368"/>
                </a:lnTo>
                <a:lnTo>
                  <a:pt x="718" y="368"/>
                </a:lnTo>
                <a:lnTo>
                  <a:pt x="720" y="366"/>
                </a:lnTo>
                <a:lnTo>
                  <a:pt x="720" y="366"/>
                </a:lnTo>
                <a:lnTo>
                  <a:pt x="722" y="364"/>
                </a:lnTo>
                <a:lnTo>
                  <a:pt x="722" y="362"/>
                </a:lnTo>
                <a:lnTo>
                  <a:pt x="724" y="362"/>
                </a:lnTo>
                <a:lnTo>
                  <a:pt x="724" y="362"/>
                </a:lnTo>
                <a:lnTo>
                  <a:pt x="724" y="360"/>
                </a:lnTo>
                <a:lnTo>
                  <a:pt x="724" y="360"/>
                </a:lnTo>
                <a:lnTo>
                  <a:pt x="726" y="358"/>
                </a:lnTo>
                <a:lnTo>
                  <a:pt x="726" y="356"/>
                </a:lnTo>
                <a:lnTo>
                  <a:pt x="726" y="356"/>
                </a:lnTo>
                <a:lnTo>
                  <a:pt x="726" y="356"/>
                </a:lnTo>
                <a:lnTo>
                  <a:pt x="726" y="356"/>
                </a:lnTo>
                <a:lnTo>
                  <a:pt x="726" y="356"/>
                </a:lnTo>
                <a:lnTo>
                  <a:pt x="726" y="356"/>
                </a:lnTo>
                <a:lnTo>
                  <a:pt x="728" y="354"/>
                </a:lnTo>
                <a:lnTo>
                  <a:pt x="728" y="352"/>
                </a:lnTo>
                <a:lnTo>
                  <a:pt x="728" y="352"/>
                </a:lnTo>
                <a:lnTo>
                  <a:pt x="728" y="352"/>
                </a:lnTo>
                <a:lnTo>
                  <a:pt x="728" y="350"/>
                </a:lnTo>
                <a:lnTo>
                  <a:pt x="730" y="350"/>
                </a:lnTo>
                <a:lnTo>
                  <a:pt x="730" y="348"/>
                </a:lnTo>
                <a:lnTo>
                  <a:pt x="730" y="348"/>
                </a:lnTo>
                <a:lnTo>
                  <a:pt x="730" y="346"/>
                </a:lnTo>
                <a:lnTo>
                  <a:pt x="730" y="346"/>
                </a:lnTo>
                <a:lnTo>
                  <a:pt x="730" y="344"/>
                </a:lnTo>
                <a:lnTo>
                  <a:pt x="730" y="342"/>
                </a:lnTo>
                <a:lnTo>
                  <a:pt x="730" y="342"/>
                </a:lnTo>
                <a:lnTo>
                  <a:pt x="730" y="340"/>
                </a:lnTo>
                <a:lnTo>
                  <a:pt x="730" y="336"/>
                </a:lnTo>
                <a:lnTo>
                  <a:pt x="728" y="336"/>
                </a:lnTo>
                <a:lnTo>
                  <a:pt x="728" y="336"/>
                </a:lnTo>
                <a:lnTo>
                  <a:pt x="728" y="336"/>
                </a:lnTo>
                <a:lnTo>
                  <a:pt x="728" y="336"/>
                </a:lnTo>
                <a:lnTo>
                  <a:pt x="726" y="334"/>
                </a:lnTo>
                <a:lnTo>
                  <a:pt x="726" y="334"/>
                </a:lnTo>
                <a:lnTo>
                  <a:pt x="726" y="334"/>
                </a:lnTo>
                <a:lnTo>
                  <a:pt x="726" y="334"/>
                </a:lnTo>
                <a:lnTo>
                  <a:pt x="726" y="334"/>
                </a:lnTo>
                <a:lnTo>
                  <a:pt x="726" y="332"/>
                </a:lnTo>
                <a:lnTo>
                  <a:pt x="724" y="332"/>
                </a:lnTo>
                <a:lnTo>
                  <a:pt x="724" y="332"/>
                </a:lnTo>
                <a:lnTo>
                  <a:pt x="724" y="332"/>
                </a:lnTo>
                <a:lnTo>
                  <a:pt x="722" y="332"/>
                </a:lnTo>
                <a:lnTo>
                  <a:pt x="722" y="332"/>
                </a:lnTo>
                <a:lnTo>
                  <a:pt x="722" y="330"/>
                </a:lnTo>
                <a:lnTo>
                  <a:pt x="722" y="330"/>
                </a:lnTo>
                <a:lnTo>
                  <a:pt x="722" y="330"/>
                </a:lnTo>
                <a:lnTo>
                  <a:pt x="720" y="328"/>
                </a:lnTo>
                <a:lnTo>
                  <a:pt x="720" y="328"/>
                </a:lnTo>
                <a:lnTo>
                  <a:pt x="720" y="328"/>
                </a:lnTo>
                <a:lnTo>
                  <a:pt x="720" y="328"/>
                </a:lnTo>
                <a:lnTo>
                  <a:pt x="718" y="328"/>
                </a:lnTo>
                <a:lnTo>
                  <a:pt x="718" y="328"/>
                </a:lnTo>
                <a:lnTo>
                  <a:pt x="718" y="328"/>
                </a:lnTo>
                <a:lnTo>
                  <a:pt x="718" y="326"/>
                </a:lnTo>
                <a:lnTo>
                  <a:pt x="718" y="326"/>
                </a:lnTo>
                <a:lnTo>
                  <a:pt x="720" y="326"/>
                </a:lnTo>
                <a:lnTo>
                  <a:pt x="720" y="324"/>
                </a:lnTo>
                <a:lnTo>
                  <a:pt x="720" y="324"/>
                </a:lnTo>
                <a:lnTo>
                  <a:pt x="720" y="324"/>
                </a:lnTo>
                <a:lnTo>
                  <a:pt x="720" y="322"/>
                </a:lnTo>
                <a:lnTo>
                  <a:pt x="722" y="322"/>
                </a:lnTo>
                <a:lnTo>
                  <a:pt x="722" y="322"/>
                </a:lnTo>
                <a:lnTo>
                  <a:pt x="722" y="322"/>
                </a:lnTo>
                <a:lnTo>
                  <a:pt x="722" y="322"/>
                </a:lnTo>
                <a:lnTo>
                  <a:pt x="724" y="322"/>
                </a:lnTo>
                <a:lnTo>
                  <a:pt x="726" y="320"/>
                </a:lnTo>
                <a:lnTo>
                  <a:pt x="726" y="320"/>
                </a:lnTo>
                <a:lnTo>
                  <a:pt x="728" y="320"/>
                </a:lnTo>
                <a:lnTo>
                  <a:pt x="728" y="318"/>
                </a:lnTo>
                <a:lnTo>
                  <a:pt x="730" y="318"/>
                </a:lnTo>
                <a:lnTo>
                  <a:pt x="730" y="318"/>
                </a:lnTo>
                <a:lnTo>
                  <a:pt x="732" y="318"/>
                </a:lnTo>
                <a:lnTo>
                  <a:pt x="732" y="318"/>
                </a:lnTo>
                <a:lnTo>
                  <a:pt x="732" y="318"/>
                </a:lnTo>
                <a:lnTo>
                  <a:pt x="734" y="316"/>
                </a:lnTo>
                <a:lnTo>
                  <a:pt x="734" y="316"/>
                </a:lnTo>
                <a:lnTo>
                  <a:pt x="732" y="316"/>
                </a:lnTo>
                <a:lnTo>
                  <a:pt x="732" y="316"/>
                </a:lnTo>
                <a:lnTo>
                  <a:pt x="732" y="316"/>
                </a:lnTo>
                <a:lnTo>
                  <a:pt x="734" y="314"/>
                </a:lnTo>
                <a:lnTo>
                  <a:pt x="734" y="314"/>
                </a:lnTo>
                <a:lnTo>
                  <a:pt x="734" y="314"/>
                </a:lnTo>
                <a:lnTo>
                  <a:pt x="734" y="314"/>
                </a:lnTo>
                <a:lnTo>
                  <a:pt x="734" y="314"/>
                </a:lnTo>
                <a:lnTo>
                  <a:pt x="736" y="314"/>
                </a:lnTo>
                <a:lnTo>
                  <a:pt x="736" y="312"/>
                </a:lnTo>
                <a:lnTo>
                  <a:pt x="736" y="312"/>
                </a:lnTo>
                <a:lnTo>
                  <a:pt x="736" y="312"/>
                </a:lnTo>
                <a:lnTo>
                  <a:pt x="736" y="310"/>
                </a:lnTo>
                <a:lnTo>
                  <a:pt x="736" y="310"/>
                </a:lnTo>
                <a:lnTo>
                  <a:pt x="736" y="310"/>
                </a:lnTo>
                <a:lnTo>
                  <a:pt x="738" y="312"/>
                </a:lnTo>
                <a:lnTo>
                  <a:pt x="738" y="312"/>
                </a:lnTo>
                <a:lnTo>
                  <a:pt x="738" y="312"/>
                </a:lnTo>
                <a:lnTo>
                  <a:pt x="738" y="312"/>
                </a:lnTo>
                <a:lnTo>
                  <a:pt x="740" y="312"/>
                </a:lnTo>
                <a:lnTo>
                  <a:pt x="740" y="312"/>
                </a:lnTo>
                <a:lnTo>
                  <a:pt x="740" y="312"/>
                </a:lnTo>
                <a:lnTo>
                  <a:pt x="740" y="312"/>
                </a:lnTo>
                <a:lnTo>
                  <a:pt x="740" y="312"/>
                </a:lnTo>
                <a:lnTo>
                  <a:pt x="740" y="312"/>
                </a:lnTo>
                <a:lnTo>
                  <a:pt x="740" y="310"/>
                </a:lnTo>
                <a:lnTo>
                  <a:pt x="740" y="310"/>
                </a:lnTo>
                <a:lnTo>
                  <a:pt x="742" y="310"/>
                </a:lnTo>
                <a:lnTo>
                  <a:pt x="742" y="310"/>
                </a:lnTo>
                <a:lnTo>
                  <a:pt x="742" y="310"/>
                </a:lnTo>
                <a:lnTo>
                  <a:pt x="742" y="310"/>
                </a:lnTo>
                <a:lnTo>
                  <a:pt x="742" y="308"/>
                </a:lnTo>
                <a:lnTo>
                  <a:pt x="742" y="308"/>
                </a:lnTo>
                <a:lnTo>
                  <a:pt x="746" y="306"/>
                </a:lnTo>
                <a:lnTo>
                  <a:pt x="748" y="306"/>
                </a:lnTo>
                <a:lnTo>
                  <a:pt x="750" y="304"/>
                </a:lnTo>
                <a:lnTo>
                  <a:pt x="752" y="304"/>
                </a:lnTo>
                <a:lnTo>
                  <a:pt x="752" y="304"/>
                </a:lnTo>
                <a:lnTo>
                  <a:pt x="752" y="304"/>
                </a:lnTo>
                <a:lnTo>
                  <a:pt x="750" y="304"/>
                </a:lnTo>
                <a:lnTo>
                  <a:pt x="750" y="304"/>
                </a:lnTo>
                <a:lnTo>
                  <a:pt x="750" y="304"/>
                </a:lnTo>
                <a:lnTo>
                  <a:pt x="750" y="304"/>
                </a:lnTo>
                <a:lnTo>
                  <a:pt x="750" y="304"/>
                </a:lnTo>
                <a:lnTo>
                  <a:pt x="748" y="304"/>
                </a:lnTo>
                <a:lnTo>
                  <a:pt x="748" y="304"/>
                </a:lnTo>
                <a:lnTo>
                  <a:pt x="748" y="304"/>
                </a:lnTo>
                <a:lnTo>
                  <a:pt x="748" y="304"/>
                </a:lnTo>
                <a:lnTo>
                  <a:pt x="746" y="304"/>
                </a:lnTo>
                <a:lnTo>
                  <a:pt x="746" y="304"/>
                </a:lnTo>
                <a:lnTo>
                  <a:pt x="746" y="306"/>
                </a:lnTo>
                <a:lnTo>
                  <a:pt x="744" y="306"/>
                </a:lnTo>
                <a:lnTo>
                  <a:pt x="744" y="306"/>
                </a:lnTo>
                <a:lnTo>
                  <a:pt x="742" y="306"/>
                </a:lnTo>
                <a:lnTo>
                  <a:pt x="742" y="306"/>
                </a:lnTo>
                <a:lnTo>
                  <a:pt x="742" y="306"/>
                </a:lnTo>
                <a:lnTo>
                  <a:pt x="742" y="304"/>
                </a:lnTo>
                <a:lnTo>
                  <a:pt x="742" y="304"/>
                </a:lnTo>
                <a:lnTo>
                  <a:pt x="744" y="304"/>
                </a:lnTo>
                <a:lnTo>
                  <a:pt x="744" y="302"/>
                </a:lnTo>
                <a:lnTo>
                  <a:pt x="744" y="302"/>
                </a:lnTo>
                <a:lnTo>
                  <a:pt x="744" y="300"/>
                </a:lnTo>
                <a:lnTo>
                  <a:pt x="742" y="300"/>
                </a:lnTo>
                <a:lnTo>
                  <a:pt x="742" y="300"/>
                </a:lnTo>
                <a:lnTo>
                  <a:pt x="742" y="300"/>
                </a:lnTo>
                <a:lnTo>
                  <a:pt x="744" y="300"/>
                </a:lnTo>
                <a:lnTo>
                  <a:pt x="744" y="300"/>
                </a:lnTo>
                <a:lnTo>
                  <a:pt x="746" y="298"/>
                </a:lnTo>
                <a:lnTo>
                  <a:pt x="746" y="298"/>
                </a:lnTo>
                <a:lnTo>
                  <a:pt x="748" y="298"/>
                </a:lnTo>
                <a:lnTo>
                  <a:pt x="748" y="298"/>
                </a:lnTo>
                <a:lnTo>
                  <a:pt x="746" y="298"/>
                </a:lnTo>
                <a:lnTo>
                  <a:pt x="746" y="298"/>
                </a:lnTo>
                <a:lnTo>
                  <a:pt x="746" y="298"/>
                </a:lnTo>
                <a:lnTo>
                  <a:pt x="746" y="298"/>
                </a:lnTo>
                <a:lnTo>
                  <a:pt x="746" y="298"/>
                </a:lnTo>
                <a:lnTo>
                  <a:pt x="744" y="298"/>
                </a:lnTo>
                <a:lnTo>
                  <a:pt x="744" y="298"/>
                </a:lnTo>
                <a:lnTo>
                  <a:pt x="744" y="298"/>
                </a:lnTo>
                <a:lnTo>
                  <a:pt x="744" y="298"/>
                </a:lnTo>
                <a:lnTo>
                  <a:pt x="744" y="296"/>
                </a:lnTo>
                <a:lnTo>
                  <a:pt x="744" y="296"/>
                </a:lnTo>
                <a:lnTo>
                  <a:pt x="746" y="296"/>
                </a:lnTo>
                <a:lnTo>
                  <a:pt x="748" y="294"/>
                </a:lnTo>
                <a:lnTo>
                  <a:pt x="748" y="294"/>
                </a:lnTo>
                <a:lnTo>
                  <a:pt x="748" y="294"/>
                </a:lnTo>
                <a:lnTo>
                  <a:pt x="746" y="294"/>
                </a:lnTo>
                <a:lnTo>
                  <a:pt x="744" y="294"/>
                </a:lnTo>
                <a:lnTo>
                  <a:pt x="744" y="294"/>
                </a:lnTo>
                <a:lnTo>
                  <a:pt x="744" y="294"/>
                </a:lnTo>
                <a:lnTo>
                  <a:pt x="744" y="294"/>
                </a:lnTo>
                <a:lnTo>
                  <a:pt x="742" y="294"/>
                </a:lnTo>
                <a:lnTo>
                  <a:pt x="742" y="294"/>
                </a:lnTo>
                <a:lnTo>
                  <a:pt x="740" y="294"/>
                </a:lnTo>
                <a:lnTo>
                  <a:pt x="742" y="294"/>
                </a:lnTo>
                <a:lnTo>
                  <a:pt x="746" y="292"/>
                </a:lnTo>
                <a:lnTo>
                  <a:pt x="746" y="290"/>
                </a:lnTo>
                <a:lnTo>
                  <a:pt x="746" y="290"/>
                </a:lnTo>
                <a:lnTo>
                  <a:pt x="746" y="290"/>
                </a:lnTo>
                <a:lnTo>
                  <a:pt x="750" y="288"/>
                </a:lnTo>
                <a:lnTo>
                  <a:pt x="750" y="288"/>
                </a:lnTo>
                <a:lnTo>
                  <a:pt x="750" y="286"/>
                </a:lnTo>
                <a:lnTo>
                  <a:pt x="750" y="286"/>
                </a:lnTo>
                <a:lnTo>
                  <a:pt x="752" y="284"/>
                </a:lnTo>
                <a:lnTo>
                  <a:pt x="752" y="284"/>
                </a:lnTo>
                <a:lnTo>
                  <a:pt x="754" y="284"/>
                </a:lnTo>
                <a:lnTo>
                  <a:pt x="754" y="284"/>
                </a:lnTo>
                <a:lnTo>
                  <a:pt x="754" y="284"/>
                </a:lnTo>
                <a:lnTo>
                  <a:pt x="754" y="284"/>
                </a:lnTo>
                <a:lnTo>
                  <a:pt x="754" y="282"/>
                </a:lnTo>
                <a:lnTo>
                  <a:pt x="754" y="282"/>
                </a:lnTo>
                <a:lnTo>
                  <a:pt x="754" y="282"/>
                </a:lnTo>
                <a:lnTo>
                  <a:pt x="756" y="282"/>
                </a:lnTo>
                <a:lnTo>
                  <a:pt x="754" y="282"/>
                </a:lnTo>
                <a:lnTo>
                  <a:pt x="754" y="282"/>
                </a:lnTo>
                <a:lnTo>
                  <a:pt x="754" y="282"/>
                </a:lnTo>
                <a:lnTo>
                  <a:pt x="754" y="282"/>
                </a:lnTo>
                <a:lnTo>
                  <a:pt x="754" y="282"/>
                </a:lnTo>
                <a:lnTo>
                  <a:pt x="752" y="280"/>
                </a:lnTo>
                <a:lnTo>
                  <a:pt x="752" y="280"/>
                </a:lnTo>
                <a:lnTo>
                  <a:pt x="752" y="280"/>
                </a:lnTo>
                <a:lnTo>
                  <a:pt x="752" y="280"/>
                </a:lnTo>
                <a:lnTo>
                  <a:pt x="752" y="280"/>
                </a:lnTo>
                <a:lnTo>
                  <a:pt x="752" y="280"/>
                </a:lnTo>
                <a:lnTo>
                  <a:pt x="752" y="278"/>
                </a:lnTo>
                <a:lnTo>
                  <a:pt x="752" y="276"/>
                </a:lnTo>
                <a:lnTo>
                  <a:pt x="752" y="276"/>
                </a:lnTo>
                <a:lnTo>
                  <a:pt x="752" y="276"/>
                </a:lnTo>
                <a:lnTo>
                  <a:pt x="752" y="276"/>
                </a:lnTo>
                <a:lnTo>
                  <a:pt x="754" y="274"/>
                </a:lnTo>
                <a:lnTo>
                  <a:pt x="754" y="272"/>
                </a:lnTo>
                <a:lnTo>
                  <a:pt x="756" y="270"/>
                </a:lnTo>
                <a:lnTo>
                  <a:pt x="756" y="270"/>
                </a:lnTo>
                <a:lnTo>
                  <a:pt x="756" y="270"/>
                </a:lnTo>
                <a:lnTo>
                  <a:pt x="758" y="270"/>
                </a:lnTo>
                <a:lnTo>
                  <a:pt x="758" y="270"/>
                </a:lnTo>
                <a:lnTo>
                  <a:pt x="760" y="270"/>
                </a:lnTo>
                <a:lnTo>
                  <a:pt x="762" y="268"/>
                </a:lnTo>
                <a:lnTo>
                  <a:pt x="764" y="268"/>
                </a:lnTo>
                <a:lnTo>
                  <a:pt x="764" y="268"/>
                </a:lnTo>
                <a:lnTo>
                  <a:pt x="764" y="268"/>
                </a:lnTo>
                <a:lnTo>
                  <a:pt x="766" y="268"/>
                </a:lnTo>
                <a:lnTo>
                  <a:pt x="768" y="268"/>
                </a:lnTo>
                <a:lnTo>
                  <a:pt x="770" y="268"/>
                </a:lnTo>
                <a:lnTo>
                  <a:pt x="772" y="268"/>
                </a:lnTo>
                <a:lnTo>
                  <a:pt x="774" y="270"/>
                </a:lnTo>
                <a:lnTo>
                  <a:pt x="774" y="270"/>
                </a:lnTo>
                <a:lnTo>
                  <a:pt x="776" y="270"/>
                </a:lnTo>
                <a:lnTo>
                  <a:pt x="776" y="270"/>
                </a:lnTo>
                <a:lnTo>
                  <a:pt x="778" y="270"/>
                </a:lnTo>
                <a:lnTo>
                  <a:pt x="782" y="272"/>
                </a:lnTo>
                <a:lnTo>
                  <a:pt x="782" y="272"/>
                </a:lnTo>
                <a:lnTo>
                  <a:pt x="782" y="272"/>
                </a:lnTo>
                <a:lnTo>
                  <a:pt x="780" y="272"/>
                </a:lnTo>
                <a:lnTo>
                  <a:pt x="780" y="274"/>
                </a:lnTo>
                <a:lnTo>
                  <a:pt x="780" y="274"/>
                </a:lnTo>
                <a:lnTo>
                  <a:pt x="780" y="274"/>
                </a:lnTo>
                <a:lnTo>
                  <a:pt x="782" y="274"/>
                </a:lnTo>
                <a:lnTo>
                  <a:pt x="782" y="272"/>
                </a:lnTo>
                <a:lnTo>
                  <a:pt x="784" y="272"/>
                </a:lnTo>
                <a:lnTo>
                  <a:pt x="784" y="272"/>
                </a:lnTo>
                <a:lnTo>
                  <a:pt x="784" y="272"/>
                </a:lnTo>
                <a:lnTo>
                  <a:pt x="786" y="272"/>
                </a:lnTo>
                <a:lnTo>
                  <a:pt x="786" y="272"/>
                </a:lnTo>
                <a:lnTo>
                  <a:pt x="788" y="272"/>
                </a:lnTo>
                <a:lnTo>
                  <a:pt x="788" y="272"/>
                </a:lnTo>
                <a:lnTo>
                  <a:pt x="790" y="272"/>
                </a:lnTo>
                <a:lnTo>
                  <a:pt x="790" y="272"/>
                </a:lnTo>
                <a:lnTo>
                  <a:pt x="792" y="272"/>
                </a:lnTo>
                <a:lnTo>
                  <a:pt x="792" y="272"/>
                </a:lnTo>
                <a:lnTo>
                  <a:pt x="792" y="274"/>
                </a:lnTo>
                <a:lnTo>
                  <a:pt x="792" y="274"/>
                </a:lnTo>
                <a:lnTo>
                  <a:pt x="792" y="274"/>
                </a:lnTo>
                <a:lnTo>
                  <a:pt x="794" y="274"/>
                </a:lnTo>
                <a:lnTo>
                  <a:pt x="794" y="274"/>
                </a:lnTo>
                <a:lnTo>
                  <a:pt x="794" y="274"/>
                </a:lnTo>
                <a:lnTo>
                  <a:pt x="794" y="274"/>
                </a:lnTo>
                <a:lnTo>
                  <a:pt x="794" y="274"/>
                </a:lnTo>
                <a:lnTo>
                  <a:pt x="794" y="274"/>
                </a:lnTo>
                <a:lnTo>
                  <a:pt x="792" y="274"/>
                </a:lnTo>
                <a:lnTo>
                  <a:pt x="792" y="272"/>
                </a:lnTo>
                <a:lnTo>
                  <a:pt x="794" y="272"/>
                </a:lnTo>
                <a:lnTo>
                  <a:pt x="794" y="272"/>
                </a:lnTo>
                <a:lnTo>
                  <a:pt x="794" y="272"/>
                </a:lnTo>
                <a:lnTo>
                  <a:pt x="794" y="272"/>
                </a:lnTo>
                <a:lnTo>
                  <a:pt x="794" y="272"/>
                </a:lnTo>
                <a:lnTo>
                  <a:pt x="796" y="272"/>
                </a:lnTo>
                <a:lnTo>
                  <a:pt x="796" y="272"/>
                </a:lnTo>
                <a:lnTo>
                  <a:pt x="796" y="272"/>
                </a:lnTo>
                <a:lnTo>
                  <a:pt x="798" y="272"/>
                </a:lnTo>
                <a:lnTo>
                  <a:pt x="800" y="272"/>
                </a:lnTo>
                <a:lnTo>
                  <a:pt x="804" y="270"/>
                </a:lnTo>
                <a:lnTo>
                  <a:pt x="804" y="270"/>
                </a:lnTo>
                <a:lnTo>
                  <a:pt x="804" y="270"/>
                </a:lnTo>
                <a:lnTo>
                  <a:pt x="806" y="270"/>
                </a:lnTo>
                <a:lnTo>
                  <a:pt x="808" y="268"/>
                </a:lnTo>
                <a:lnTo>
                  <a:pt x="808" y="270"/>
                </a:lnTo>
                <a:lnTo>
                  <a:pt x="808" y="270"/>
                </a:lnTo>
                <a:lnTo>
                  <a:pt x="810" y="270"/>
                </a:lnTo>
                <a:lnTo>
                  <a:pt x="812" y="272"/>
                </a:lnTo>
                <a:lnTo>
                  <a:pt x="810" y="272"/>
                </a:lnTo>
                <a:lnTo>
                  <a:pt x="810" y="272"/>
                </a:lnTo>
                <a:lnTo>
                  <a:pt x="812" y="272"/>
                </a:lnTo>
                <a:lnTo>
                  <a:pt x="812" y="274"/>
                </a:lnTo>
                <a:lnTo>
                  <a:pt x="814" y="274"/>
                </a:lnTo>
                <a:lnTo>
                  <a:pt x="816" y="274"/>
                </a:lnTo>
                <a:lnTo>
                  <a:pt x="816" y="274"/>
                </a:lnTo>
                <a:lnTo>
                  <a:pt x="816" y="276"/>
                </a:lnTo>
                <a:lnTo>
                  <a:pt x="816" y="276"/>
                </a:lnTo>
                <a:lnTo>
                  <a:pt x="814" y="278"/>
                </a:lnTo>
                <a:lnTo>
                  <a:pt x="814" y="278"/>
                </a:lnTo>
                <a:lnTo>
                  <a:pt x="812" y="278"/>
                </a:lnTo>
                <a:lnTo>
                  <a:pt x="812" y="278"/>
                </a:lnTo>
                <a:lnTo>
                  <a:pt x="814" y="278"/>
                </a:lnTo>
                <a:lnTo>
                  <a:pt x="814" y="278"/>
                </a:lnTo>
                <a:lnTo>
                  <a:pt x="814" y="278"/>
                </a:lnTo>
                <a:lnTo>
                  <a:pt x="816" y="278"/>
                </a:lnTo>
                <a:lnTo>
                  <a:pt x="816" y="278"/>
                </a:lnTo>
                <a:lnTo>
                  <a:pt x="816" y="278"/>
                </a:lnTo>
                <a:lnTo>
                  <a:pt x="818" y="278"/>
                </a:lnTo>
                <a:lnTo>
                  <a:pt x="818" y="278"/>
                </a:lnTo>
                <a:lnTo>
                  <a:pt x="818" y="278"/>
                </a:lnTo>
                <a:lnTo>
                  <a:pt x="818" y="278"/>
                </a:lnTo>
                <a:lnTo>
                  <a:pt x="818" y="278"/>
                </a:lnTo>
                <a:lnTo>
                  <a:pt x="820" y="278"/>
                </a:lnTo>
                <a:lnTo>
                  <a:pt x="820" y="280"/>
                </a:lnTo>
                <a:lnTo>
                  <a:pt x="820" y="280"/>
                </a:lnTo>
                <a:lnTo>
                  <a:pt x="820" y="282"/>
                </a:lnTo>
                <a:lnTo>
                  <a:pt x="818" y="282"/>
                </a:lnTo>
                <a:lnTo>
                  <a:pt x="818" y="282"/>
                </a:lnTo>
                <a:lnTo>
                  <a:pt x="818" y="282"/>
                </a:lnTo>
                <a:lnTo>
                  <a:pt x="818" y="282"/>
                </a:lnTo>
                <a:lnTo>
                  <a:pt x="816" y="282"/>
                </a:lnTo>
                <a:lnTo>
                  <a:pt x="816" y="282"/>
                </a:lnTo>
                <a:lnTo>
                  <a:pt x="816" y="282"/>
                </a:lnTo>
                <a:lnTo>
                  <a:pt x="818" y="282"/>
                </a:lnTo>
                <a:lnTo>
                  <a:pt x="818" y="282"/>
                </a:lnTo>
                <a:lnTo>
                  <a:pt x="820" y="282"/>
                </a:lnTo>
                <a:lnTo>
                  <a:pt x="820" y="282"/>
                </a:lnTo>
                <a:lnTo>
                  <a:pt x="820" y="280"/>
                </a:lnTo>
                <a:lnTo>
                  <a:pt x="820" y="280"/>
                </a:lnTo>
                <a:lnTo>
                  <a:pt x="822" y="280"/>
                </a:lnTo>
                <a:lnTo>
                  <a:pt x="822" y="280"/>
                </a:lnTo>
                <a:lnTo>
                  <a:pt x="824" y="282"/>
                </a:lnTo>
                <a:lnTo>
                  <a:pt x="824" y="282"/>
                </a:lnTo>
                <a:lnTo>
                  <a:pt x="824" y="282"/>
                </a:lnTo>
                <a:lnTo>
                  <a:pt x="824" y="282"/>
                </a:lnTo>
                <a:lnTo>
                  <a:pt x="822" y="282"/>
                </a:lnTo>
                <a:lnTo>
                  <a:pt x="822" y="282"/>
                </a:lnTo>
                <a:lnTo>
                  <a:pt x="822" y="284"/>
                </a:lnTo>
                <a:lnTo>
                  <a:pt x="822" y="284"/>
                </a:lnTo>
                <a:lnTo>
                  <a:pt x="820" y="284"/>
                </a:lnTo>
                <a:lnTo>
                  <a:pt x="820" y="284"/>
                </a:lnTo>
                <a:lnTo>
                  <a:pt x="820" y="284"/>
                </a:lnTo>
                <a:lnTo>
                  <a:pt x="822" y="284"/>
                </a:lnTo>
                <a:lnTo>
                  <a:pt x="822" y="286"/>
                </a:lnTo>
                <a:lnTo>
                  <a:pt x="820" y="286"/>
                </a:lnTo>
                <a:lnTo>
                  <a:pt x="822" y="288"/>
                </a:lnTo>
                <a:lnTo>
                  <a:pt x="822" y="288"/>
                </a:lnTo>
                <a:lnTo>
                  <a:pt x="822" y="290"/>
                </a:lnTo>
                <a:lnTo>
                  <a:pt x="824" y="288"/>
                </a:lnTo>
                <a:lnTo>
                  <a:pt x="826" y="288"/>
                </a:lnTo>
                <a:lnTo>
                  <a:pt x="826" y="290"/>
                </a:lnTo>
                <a:lnTo>
                  <a:pt x="828" y="290"/>
                </a:lnTo>
                <a:lnTo>
                  <a:pt x="828" y="290"/>
                </a:lnTo>
                <a:lnTo>
                  <a:pt x="830" y="290"/>
                </a:lnTo>
                <a:lnTo>
                  <a:pt x="830" y="290"/>
                </a:lnTo>
                <a:lnTo>
                  <a:pt x="832" y="290"/>
                </a:lnTo>
                <a:lnTo>
                  <a:pt x="832" y="290"/>
                </a:lnTo>
                <a:lnTo>
                  <a:pt x="834" y="290"/>
                </a:lnTo>
                <a:lnTo>
                  <a:pt x="834" y="290"/>
                </a:lnTo>
                <a:lnTo>
                  <a:pt x="836" y="290"/>
                </a:lnTo>
                <a:lnTo>
                  <a:pt x="836" y="290"/>
                </a:lnTo>
                <a:lnTo>
                  <a:pt x="836" y="292"/>
                </a:lnTo>
                <a:lnTo>
                  <a:pt x="836" y="292"/>
                </a:lnTo>
                <a:lnTo>
                  <a:pt x="836" y="294"/>
                </a:lnTo>
                <a:lnTo>
                  <a:pt x="838" y="294"/>
                </a:lnTo>
                <a:lnTo>
                  <a:pt x="838" y="294"/>
                </a:lnTo>
                <a:lnTo>
                  <a:pt x="838" y="294"/>
                </a:lnTo>
                <a:lnTo>
                  <a:pt x="838" y="294"/>
                </a:lnTo>
                <a:lnTo>
                  <a:pt x="838" y="292"/>
                </a:lnTo>
                <a:lnTo>
                  <a:pt x="840" y="292"/>
                </a:lnTo>
                <a:lnTo>
                  <a:pt x="840" y="292"/>
                </a:lnTo>
                <a:lnTo>
                  <a:pt x="840" y="292"/>
                </a:lnTo>
                <a:lnTo>
                  <a:pt x="840" y="294"/>
                </a:lnTo>
                <a:lnTo>
                  <a:pt x="840" y="294"/>
                </a:lnTo>
                <a:lnTo>
                  <a:pt x="840" y="292"/>
                </a:lnTo>
                <a:lnTo>
                  <a:pt x="840" y="292"/>
                </a:lnTo>
                <a:lnTo>
                  <a:pt x="842" y="292"/>
                </a:lnTo>
                <a:lnTo>
                  <a:pt x="840" y="292"/>
                </a:lnTo>
                <a:lnTo>
                  <a:pt x="842" y="290"/>
                </a:lnTo>
                <a:lnTo>
                  <a:pt x="842" y="290"/>
                </a:lnTo>
                <a:lnTo>
                  <a:pt x="842" y="290"/>
                </a:lnTo>
                <a:lnTo>
                  <a:pt x="844" y="290"/>
                </a:lnTo>
                <a:lnTo>
                  <a:pt x="844" y="290"/>
                </a:lnTo>
                <a:lnTo>
                  <a:pt x="844" y="290"/>
                </a:lnTo>
                <a:lnTo>
                  <a:pt x="844" y="292"/>
                </a:lnTo>
                <a:lnTo>
                  <a:pt x="844" y="292"/>
                </a:lnTo>
                <a:lnTo>
                  <a:pt x="844" y="292"/>
                </a:lnTo>
                <a:lnTo>
                  <a:pt x="844" y="294"/>
                </a:lnTo>
                <a:lnTo>
                  <a:pt x="844" y="294"/>
                </a:lnTo>
                <a:lnTo>
                  <a:pt x="842" y="294"/>
                </a:lnTo>
                <a:lnTo>
                  <a:pt x="842" y="294"/>
                </a:lnTo>
                <a:lnTo>
                  <a:pt x="842" y="294"/>
                </a:lnTo>
                <a:lnTo>
                  <a:pt x="842" y="294"/>
                </a:lnTo>
                <a:lnTo>
                  <a:pt x="840" y="296"/>
                </a:lnTo>
                <a:lnTo>
                  <a:pt x="840" y="296"/>
                </a:lnTo>
                <a:lnTo>
                  <a:pt x="838" y="296"/>
                </a:lnTo>
                <a:lnTo>
                  <a:pt x="838" y="296"/>
                </a:lnTo>
                <a:lnTo>
                  <a:pt x="838" y="298"/>
                </a:lnTo>
                <a:lnTo>
                  <a:pt x="838" y="298"/>
                </a:lnTo>
                <a:lnTo>
                  <a:pt x="836" y="298"/>
                </a:lnTo>
                <a:lnTo>
                  <a:pt x="836" y="298"/>
                </a:lnTo>
                <a:lnTo>
                  <a:pt x="836" y="300"/>
                </a:lnTo>
                <a:lnTo>
                  <a:pt x="836" y="300"/>
                </a:lnTo>
                <a:lnTo>
                  <a:pt x="836" y="300"/>
                </a:lnTo>
                <a:lnTo>
                  <a:pt x="836" y="302"/>
                </a:lnTo>
                <a:lnTo>
                  <a:pt x="834" y="302"/>
                </a:lnTo>
                <a:lnTo>
                  <a:pt x="836" y="302"/>
                </a:lnTo>
                <a:lnTo>
                  <a:pt x="836" y="304"/>
                </a:lnTo>
                <a:lnTo>
                  <a:pt x="836" y="304"/>
                </a:lnTo>
                <a:lnTo>
                  <a:pt x="836" y="304"/>
                </a:lnTo>
                <a:lnTo>
                  <a:pt x="836" y="304"/>
                </a:lnTo>
                <a:lnTo>
                  <a:pt x="834" y="306"/>
                </a:lnTo>
                <a:lnTo>
                  <a:pt x="834" y="306"/>
                </a:lnTo>
                <a:lnTo>
                  <a:pt x="832" y="306"/>
                </a:lnTo>
                <a:lnTo>
                  <a:pt x="832" y="306"/>
                </a:lnTo>
                <a:lnTo>
                  <a:pt x="828" y="306"/>
                </a:lnTo>
                <a:lnTo>
                  <a:pt x="826" y="306"/>
                </a:lnTo>
                <a:lnTo>
                  <a:pt x="826" y="306"/>
                </a:lnTo>
                <a:lnTo>
                  <a:pt x="824" y="306"/>
                </a:lnTo>
                <a:lnTo>
                  <a:pt x="824" y="306"/>
                </a:lnTo>
                <a:lnTo>
                  <a:pt x="824" y="306"/>
                </a:lnTo>
                <a:lnTo>
                  <a:pt x="822" y="306"/>
                </a:lnTo>
                <a:lnTo>
                  <a:pt x="822" y="306"/>
                </a:lnTo>
                <a:lnTo>
                  <a:pt x="820" y="306"/>
                </a:lnTo>
                <a:lnTo>
                  <a:pt x="820" y="306"/>
                </a:lnTo>
                <a:lnTo>
                  <a:pt x="822" y="306"/>
                </a:lnTo>
                <a:lnTo>
                  <a:pt x="822" y="306"/>
                </a:lnTo>
                <a:lnTo>
                  <a:pt x="822" y="306"/>
                </a:lnTo>
                <a:lnTo>
                  <a:pt x="824" y="306"/>
                </a:lnTo>
                <a:lnTo>
                  <a:pt x="824" y="306"/>
                </a:lnTo>
                <a:lnTo>
                  <a:pt x="826" y="306"/>
                </a:lnTo>
                <a:lnTo>
                  <a:pt x="828" y="306"/>
                </a:lnTo>
                <a:lnTo>
                  <a:pt x="828" y="306"/>
                </a:lnTo>
                <a:lnTo>
                  <a:pt x="828" y="306"/>
                </a:lnTo>
                <a:lnTo>
                  <a:pt x="828" y="308"/>
                </a:lnTo>
                <a:lnTo>
                  <a:pt x="828" y="308"/>
                </a:lnTo>
                <a:lnTo>
                  <a:pt x="828" y="308"/>
                </a:lnTo>
                <a:lnTo>
                  <a:pt x="830" y="308"/>
                </a:lnTo>
                <a:lnTo>
                  <a:pt x="830" y="306"/>
                </a:lnTo>
                <a:lnTo>
                  <a:pt x="832" y="306"/>
                </a:lnTo>
                <a:lnTo>
                  <a:pt x="832" y="306"/>
                </a:lnTo>
                <a:lnTo>
                  <a:pt x="834" y="308"/>
                </a:lnTo>
                <a:lnTo>
                  <a:pt x="832" y="310"/>
                </a:lnTo>
                <a:lnTo>
                  <a:pt x="832" y="310"/>
                </a:lnTo>
                <a:lnTo>
                  <a:pt x="832" y="312"/>
                </a:lnTo>
                <a:lnTo>
                  <a:pt x="832" y="312"/>
                </a:lnTo>
                <a:lnTo>
                  <a:pt x="830" y="312"/>
                </a:lnTo>
                <a:lnTo>
                  <a:pt x="830" y="312"/>
                </a:lnTo>
                <a:lnTo>
                  <a:pt x="830" y="314"/>
                </a:lnTo>
                <a:lnTo>
                  <a:pt x="830" y="314"/>
                </a:lnTo>
                <a:lnTo>
                  <a:pt x="828" y="314"/>
                </a:lnTo>
                <a:lnTo>
                  <a:pt x="828" y="314"/>
                </a:lnTo>
                <a:lnTo>
                  <a:pt x="828" y="314"/>
                </a:lnTo>
                <a:lnTo>
                  <a:pt x="830" y="314"/>
                </a:lnTo>
                <a:lnTo>
                  <a:pt x="830" y="314"/>
                </a:lnTo>
                <a:lnTo>
                  <a:pt x="830" y="316"/>
                </a:lnTo>
                <a:lnTo>
                  <a:pt x="830" y="316"/>
                </a:lnTo>
                <a:lnTo>
                  <a:pt x="830" y="316"/>
                </a:lnTo>
                <a:lnTo>
                  <a:pt x="828" y="316"/>
                </a:lnTo>
                <a:lnTo>
                  <a:pt x="828" y="316"/>
                </a:lnTo>
                <a:lnTo>
                  <a:pt x="828" y="316"/>
                </a:lnTo>
                <a:lnTo>
                  <a:pt x="828" y="316"/>
                </a:lnTo>
                <a:lnTo>
                  <a:pt x="830" y="316"/>
                </a:lnTo>
                <a:lnTo>
                  <a:pt x="832" y="316"/>
                </a:lnTo>
                <a:lnTo>
                  <a:pt x="832" y="316"/>
                </a:lnTo>
                <a:lnTo>
                  <a:pt x="834" y="316"/>
                </a:lnTo>
                <a:lnTo>
                  <a:pt x="834" y="318"/>
                </a:lnTo>
                <a:lnTo>
                  <a:pt x="832" y="318"/>
                </a:lnTo>
                <a:lnTo>
                  <a:pt x="832" y="318"/>
                </a:lnTo>
                <a:lnTo>
                  <a:pt x="830" y="318"/>
                </a:lnTo>
                <a:lnTo>
                  <a:pt x="830" y="318"/>
                </a:lnTo>
                <a:lnTo>
                  <a:pt x="830" y="318"/>
                </a:lnTo>
                <a:lnTo>
                  <a:pt x="830" y="318"/>
                </a:lnTo>
                <a:lnTo>
                  <a:pt x="830" y="318"/>
                </a:lnTo>
                <a:lnTo>
                  <a:pt x="830" y="318"/>
                </a:lnTo>
                <a:lnTo>
                  <a:pt x="828" y="318"/>
                </a:lnTo>
                <a:lnTo>
                  <a:pt x="828" y="320"/>
                </a:lnTo>
                <a:lnTo>
                  <a:pt x="828" y="320"/>
                </a:lnTo>
                <a:lnTo>
                  <a:pt x="828" y="320"/>
                </a:lnTo>
                <a:lnTo>
                  <a:pt x="830" y="320"/>
                </a:lnTo>
                <a:lnTo>
                  <a:pt x="830" y="320"/>
                </a:lnTo>
                <a:lnTo>
                  <a:pt x="830" y="320"/>
                </a:lnTo>
                <a:lnTo>
                  <a:pt x="830" y="320"/>
                </a:lnTo>
                <a:lnTo>
                  <a:pt x="828" y="322"/>
                </a:lnTo>
                <a:lnTo>
                  <a:pt x="828" y="320"/>
                </a:lnTo>
                <a:lnTo>
                  <a:pt x="828" y="320"/>
                </a:lnTo>
                <a:lnTo>
                  <a:pt x="828" y="322"/>
                </a:lnTo>
                <a:lnTo>
                  <a:pt x="828" y="324"/>
                </a:lnTo>
                <a:lnTo>
                  <a:pt x="828" y="324"/>
                </a:lnTo>
                <a:lnTo>
                  <a:pt x="826" y="324"/>
                </a:lnTo>
                <a:lnTo>
                  <a:pt x="826" y="324"/>
                </a:lnTo>
                <a:lnTo>
                  <a:pt x="826" y="324"/>
                </a:lnTo>
                <a:lnTo>
                  <a:pt x="824" y="324"/>
                </a:lnTo>
                <a:lnTo>
                  <a:pt x="824" y="324"/>
                </a:lnTo>
                <a:lnTo>
                  <a:pt x="824" y="324"/>
                </a:lnTo>
                <a:lnTo>
                  <a:pt x="826" y="324"/>
                </a:lnTo>
                <a:lnTo>
                  <a:pt x="826" y="322"/>
                </a:lnTo>
                <a:lnTo>
                  <a:pt x="826" y="322"/>
                </a:lnTo>
                <a:lnTo>
                  <a:pt x="824" y="320"/>
                </a:lnTo>
                <a:lnTo>
                  <a:pt x="824" y="322"/>
                </a:lnTo>
                <a:lnTo>
                  <a:pt x="824" y="322"/>
                </a:lnTo>
                <a:lnTo>
                  <a:pt x="824" y="322"/>
                </a:lnTo>
                <a:lnTo>
                  <a:pt x="822" y="324"/>
                </a:lnTo>
                <a:lnTo>
                  <a:pt x="820" y="324"/>
                </a:lnTo>
                <a:lnTo>
                  <a:pt x="818" y="326"/>
                </a:lnTo>
                <a:lnTo>
                  <a:pt x="820" y="326"/>
                </a:lnTo>
                <a:lnTo>
                  <a:pt x="820" y="326"/>
                </a:lnTo>
                <a:lnTo>
                  <a:pt x="820" y="326"/>
                </a:lnTo>
                <a:lnTo>
                  <a:pt x="820" y="326"/>
                </a:lnTo>
                <a:lnTo>
                  <a:pt x="820" y="328"/>
                </a:lnTo>
                <a:lnTo>
                  <a:pt x="822" y="328"/>
                </a:lnTo>
                <a:lnTo>
                  <a:pt x="822" y="328"/>
                </a:lnTo>
                <a:lnTo>
                  <a:pt x="822" y="326"/>
                </a:lnTo>
                <a:lnTo>
                  <a:pt x="824" y="326"/>
                </a:lnTo>
                <a:lnTo>
                  <a:pt x="824" y="326"/>
                </a:lnTo>
                <a:lnTo>
                  <a:pt x="826" y="326"/>
                </a:lnTo>
                <a:lnTo>
                  <a:pt x="826" y="326"/>
                </a:lnTo>
                <a:lnTo>
                  <a:pt x="826" y="324"/>
                </a:lnTo>
                <a:lnTo>
                  <a:pt x="828" y="324"/>
                </a:lnTo>
                <a:lnTo>
                  <a:pt x="828" y="324"/>
                </a:lnTo>
                <a:lnTo>
                  <a:pt x="828" y="324"/>
                </a:lnTo>
                <a:lnTo>
                  <a:pt x="828" y="324"/>
                </a:lnTo>
                <a:lnTo>
                  <a:pt x="830" y="324"/>
                </a:lnTo>
                <a:lnTo>
                  <a:pt x="832" y="324"/>
                </a:lnTo>
                <a:lnTo>
                  <a:pt x="832" y="324"/>
                </a:lnTo>
                <a:lnTo>
                  <a:pt x="832" y="324"/>
                </a:lnTo>
                <a:lnTo>
                  <a:pt x="832" y="324"/>
                </a:lnTo>
                <a:lnTo>
                  <a:pt x="834" y="324"/>
                </a:lnTo>
                <a:lnTo>
                  <a:pt x="834" y="324"/>
                </a:lnTo>
                <a:lnTo>
                  <a:pt x="836" y="322"/>
                </a:lnTo>
                <a:lnTo>
                  <a:pt x="838" y="324"/>
                </a:lnTo>
                <a:lnTo>
                  <a:pt x="838" y="324"/>
                </a:lnTo>
                <a:lnTo>
                  <a:pt x="840" y="324"/>
                </a:lnTo>
                <a:lnTo>
                  <a:pt x="840" y="326"/>
                </a:lnTo>
                <a:lnTo>
                  <a:pt x="840" y="326"/>
                </a:lnTo>
                <a:lnTo>
                  <a:pt x="838" y="328"/>
                </a:lnTo>
                <a:lnTo>
                  <a:pt x="838" y="328"/>
                </a:lnTo>
                <a:lnTo>
                  <a:pt x="838" y="328"/>
                </a:lnTo>
                <a:lnTo>
                  <a:pt x="840" y="330"/>
                </a:lnTo>
                <a:lnTo>
                  <a:pt x="840" y="330"/>
                </a:lnTo>
                <a:lnTo>
                  <a:pt x="840" y="330"/>
                </a:lnTo>
                <a:lnTo>
                  <a:pt x="838" y="332"/>
                </a:lnTo>
                <a:lnTo>
                  <a:pt x="838" y="332"/>
                </a:lnTo>
                <a:lnTo>
                  <a:pt x="838" y="332"/>
                </a:lnTo>
                <a:lnTo>
                  <a:pt x="836" y="334"/>
                </a:lnTo>
                <a:lnTo>
                  <a:pt x="836" y="334"/>
                </a:lnTo>
                <a:lnTo>
                  <a:pt x="836" y="334"/>
                </a:lnTo>
                <a:lnTo>
                  <a:pt x="836" y="334"/>
                </a:lnTo>
                <a:lnTo>
                  <a:pt x="834" y="336"/>
                </a:lnTo>
                <a:lnTo>
                  <a:pt x="832" y="336"/>
                </a:lnTo>
                <a:lnTo>
                  <a:pt x="832" y="336"/>
                </a:lnTo>
                <a:lnTo>
                  <a:pt x="830" y="336"/>
                </a:lnTo>
                <a:lnTo>
                  <a:pt x="828" y="338"/>
                </a:lnTo>
                <a:lnTo>
                  <a:pt x="824" y="338"/>
                </a:lnTo>
                <a:lnTo>
                  <a:pt x="824" y="338"/>
                </a:lnTo>
                <a:lnTo>
                  <a:pt x="822" y="338"/>
                </a:lnTo>
                <a:lnTo>
                  <a:pt x="822" y="340"/>
                </a:lnTo>
                <a:lnTo>
                  <a:pt x="822" y="340"/>
                </a:lnTo>
                <a:lnTo>
                  <a:pt x="820" y="340"/>
                </a:lnTo>
                <a:lnTo>
                  <a:pt x="820" y="340"/>
                </a:lnTo>
                <a:lnTo>
                  <a:pt x="822" y="340"/>
                </a:lnTo>
                <a:lnTo>
                  <a:pt x="822" y="340"/>
                </a:lnTo>
                <a:lnTo>
                  <a:pt x="822" y="340"/>
                </a:lnTo>
                <a:lnTo>
                  <a:pt x="824" y="340"/>
                </a:lnTo>
                <a:lnTo>
                  <a:pt x="824" y="338"/>
                </a:lnTo>
                <a:lnTo>
                  <a:pt x="826" y="338"/>
                </a:lnTo>
                <a:lnTo>
                  <a:pt x="828" y="338"/>
                </a:lnTo>
                <a:lnTo>
                  <a:pt x="830" y="338"/>
                </a:lnTo>
                <a:lnTo>
                  <a:pt x="830" y="338"/>
                </a:lnTo>
                <a:lnTo>
                  <a:pt x="832" y="336"/>
                </a:lnTo>
                <a:lnTo>
                  <a:pt x="832" y="336"/>
                </a:lnTo>
                <a:lnTo>
                  <a:pt x="834" y="336"/>
                </a:lnTo>
                <a:lnTo>
                  <a:pt x="836" y="336"/>
                </a:lnTo>
                <a:lnTo>
                  <a:pt x="836" y="334"/>
                </a:lnTo>
                <a:lnTo>
                  <a:pt x="836" y="334"/>
                </a:lnTo>
                <a:lnTo>
                  <a:pt x="836" y="334"/>
                </a:lnTo>
                <a:lnTo>
                  <a:pt x="838" y="332"/>
                </a:lnTo>
                <a:lnTo>
                  <a:pt x="838" y="332"/>
                </a:lnTo>
                <a:lnTo>
                  <a:pt x="840" y="330"/>
                </a:lnTo>
                <a:lnTo>
                  <a:pt x="840" y="330"/>
                </a:lnTo>
                <a:lnTo>
                  <a:pt x="840" y="330"/>
                </a:lnTo>
                <a:lnTo>
                  <a:pt x="840" y="330"/>
                </a:lnTo>
                <a:lnTo>
                  <a:pt x="840" y="328"/>
                </a:lnTo>
                <a:lnTo>
                  <a:pt x="842" y="328"/>
                </a:lnTo>
                <a:lnTo>
                  <a:pt x="842" y="328"/>
                </a:lnTo>
                <a:lnTo>
                  <a:pt x="842" y="328"/>
                </a:lnTo>
                <a:lnTo>
                  <a:pt x="844" y="330"/>
                </a:lnTo>
                <a:lnTo>
                  <a:pt x="844" y="330"/>
                </a:lnTo>
                <a:lnTo>
                  <a:pt x="842" y="330"/>
                </a:lnTo>
                <a:lnTo>
                  <a:pt x="842" y="330"/>
                </a:lnTo>
                <a:lnTo>
                  <a:pt x="842" y="332"/>
                </a:lnTo>
                <a:lnTo>
                  <a:pt x="842" y="332"/>
                </a:lnTo>
                <a:lnTo>
                  <a:pt x="842" y="332"/>
                </a:lnTo>
                <a:lnTo>
                  <a:pt x="842" y="334"/>
                </a:lnTo>
                <a:lnTo>
                  <a:pt x="840" y="334"/>
                </a:lnTo>
                <a:lnTo>
                  <a:pt x="840" y="334"/>
                </a:lnTo>
                <a:lnTo>
                  <a:pt x="840" y="334"/>
                </a:lnTo>
                <a:lnTo>
                  <a:pt x="838" y="334"/>
                </a:lnTo>
                <a:lnTo>
                  <a:pt x="838" y="334"/>
                </a:lnTo>
                <a:lnTo>
                  <a:pt x="838" y="336"/>
                </a:lnTo>
                <a:lnTo>
                  <a:pt x="840" y="334"/>
                </a:lnTo>
                <a:lnTo>
                  <a:pt x="840" y="334"/>
                </a:lnTo>
                <a:lnTo>
                  <a:pt x="840" y="334"/>
                </a:lnTo>
                <a:lnTo>
                  <a:pt x="842" y="334"/>
                </a:lnTo>
                <a:lnTo>
                  <a:pt x="842" y="332"/>
                </a:lnTo>
                <a:lnTo>
                  <a:pt x="842" y="332"/>
                </a:lnTo>
                <a:lnTo>
                  <a:pt x="844" y="330"/>
                </a:lnTo>
                <a:lnTo>
                  <a:pt x="844" y="330"/>
                </a:lnTo>
                <a:lnTo>
                  <a:pt x="844" y="330"/>
                </a:lnTo>
                <a:lnTo>
                  <a:pt x="846" y="330"/>
                </a:lnTo>
                <a:lnTo>
                  <a:pt x="844" y="330"/>
                </a:lnTo>
                <a:lnTo>
                  <a:pt x="844" y="332"/>
                </a:lnTo>
                <a:lnTo>
                  <a:pt x="844" y="332"/>
                </a:lnTo>
                <a:lnTo>
                  <a:pt x="844" y="334"/>
                </a:lnTo>
                <a:lnTo>
                  <a:pt x="844" y="334"/>
                </a:lnTo>
                <a:lnTo>
                  <a:pt x="842" y="338"/>
                </a:lnTo>
                <a:lnTo>
                  <a:pt x="842" y="338"/>
                </a:lnTo>
                <a:lnTo>
                  <a:pt x="842" y="338"/>
                </a:lnTo>
                <a:lnTo>
                  <a:pt x="844" y="336"/>
                </a:lnTo>
                <a:lnTo>
                  <a:pt x="844" y="334"/>
                </a:lnTo>
                <a:lnTo>
                  <a:pt x="844" y="334"/>
                </a:lnTo>
                <a:lnTo>
                  <a:pt x="846" y="334"/>
                </a:lnTo>
                <a:lnTo>
                  <a:pt x="846" y="332"/>
                </a:lnTo>
                <a:lnTo>
                  <a:pt x="848" y="332"/>
                </a:lnTo>
                <a:lnTo>
                  <a:pt x="850" y="332"/>
                </a:lnTo>
                <a:lnTo>
                  <a:pt x="852" y="332"/>
                </a:lnTo>
                <a:lnTo>
                  <a:pt x="852" y="332"/>
                </a:lnTo>
                <a:lnTo>
                  <a:pt x="852" y="332"/>
                </a:lnTo>
                <a:lnTo>
                  <a:pt x="854" y="330"/>
                </a:lnTo>
                <a:lnTo>
                  <a:pt x="854" y="330"/>
                </a:lnTo>
                <a:lnTo>
                  <a:pt x="854" y="330"/>
                </a:lnTo>
                <a:lnTo>
                  <a:pt x="856" y="330"/>
                </a:lnTo>
                <a:lnTo>
                  <a:pt x="856" y="330"/>
                </a:lnTo>
                <a:lnTo>
                  <a:pt x="858" y="330"/>
                </a:lnTo>
                <a:lnTo>
                  <a:pt x="858" y="328"/>
                </a:lnTo>
                <a:lnTo>
                  <a:pt x="860" y="326"/>
                </a:lnTo>
                <a:lnTo>
                  <a:pt x="862" y="324"/>
                </a:lnTo>
                <a:lnTo>
                  <a:pt x="864" y="324"/>
                </a:lnTo>
                <a:lnTo>
                  <a:pt x="864" y="324"/>
                </a:lnTo>
                <a:lnTo>
                  <a:pt x="866" y="326"/>
                </a:lnTo>
                <a:lnTo>
                  <a:pt x="866" y="326"/>
                </a:lnTo>
                <a:lnTo>
                  <a:pt x="868" y="328"/>
                </a:lnTo>
                <a:lnTo>
                  <a:pt x="868" y="328"/>
                </a:lnTo>
                <a:lnTo>
                  <a:pt x="866" y="330"/>
                </a:lnTo>
                <a:lnTo>
                  <a:pt x="864" y="332"/>
                </a:lnTo>
                <a:lnTo>
                  <a:pt x="864" y="332"/>
                </a:lnTo>
                <a:lnTo>
                  <a:pt x="864" y="332"/>
                </a:lnTo>
                <a:lnTo>
                  <a:pt x="864" y="332"/>
                </a:lnTo>
                <a:lnTo>
                  <a:pt x="864" y="332"/>
                </a:lnTo>
                <a:lnTo>
                  <a:pt x="866" y="330"/>
                </a:lnTo>
                <a:lnTo>
                  <a:pt x="866" y="330"/>
                </a:lnTo>
                <a:lnTo>
                  <a:pt x="866" y="330"/>
                </a:lnTo>
                <a:lnTo>
                  <a:pt x="868" y="328"/>
                </a:lnTo>
                <a:lnTo>
                  <a:pt x="868" y="328"/>
                </a:lnTo>
                <a:lnTo>
                  <a:pt x="868" y="326"/>
                </a:lnTo>
                <a:lnTo>
                  <a:pt x="866" y="326"/>
                </a:lnTo>
                <a:lnTo>
                  <a:pt x="866" y="326"/>
                </a:lnTo>
                <a:lnTo>
                  <a:pt x="868" y="324"/>
                </a:lnTo>
                <a:lnTo>
                  <a:pt x="868" y="324"/>
                </a:lnTo>
                <a:lnTo>
                  <a:pt x="868" y="324"/>
                </a:lnTo>
                <a:lnTo>
                  <a:pt x="868" y="324"/>
                </a:lnTo>
                <a:lnTo>
                  <a:pt x="870" y="324"/>
                </a:lnTo>
                <a:lnTo>
                  <a:pt x="870" y="324"/>
                </a:lnTo>
                <a:lnTo>
                  <a:pt x="870" y="324"/>
                </a:lnTo>
                <a:lnTo>
                  <a:pt x="870" y="324"/>
                </a:lnTo>
                <a:lnTo>
                  <a:pt x="870" y="324"/>
                </a:lnTo>
                <a:lnTo>
                  <a:pt x="868" y="324"/>
                </a:lnTo>
                <a:lnTo>
                  <a:pt x="870" y="322"/>
                </a:lnTo>
                <a:lnTo>
                  <a:pt x="872" y="322"/>
                </a:lnTo>
                <a:lnTo>
                  <a:pt x="874" y="320"/>
                </a:lnTo>
                <a:lnTo>
                  <a:pt x="874" y="320"/>
                </a:lnTo>
                <a:lnTo>
                  <a:pt x="874" y="322"/>
                </a:lnTo>
                <a:lnTo>
                  <a:pt x="874" y="322"/>
                </a:lnTo>
                <a:lnTo>
                  <a:pt x="874" y="322"/>
                </a:lnTo>
                <a:lnTo>
                  <a:pt x="876" y="322"/>
                </a:lnTo>
                <a:lnTo>
                  <a:pt x="876" y="322"/>
                </a:lnTo>
                <a:lnTo>
                  <a:pt x="874" y="322"/>
                </a:lnTo>
                <a:lnTo>
                  <a:pt x="874" y="320"/>
                </a:lnTo>
                <a:lnTo>
                  <a:pt x="876" y="320"/>
                </a:lnTo>
                <a:lnTo>
                  <a:pt x="876" y="320"/>
                </a:lnTo>
                <a:lnTo>
                  <a:pt x="876" y="320"/>
                </a:lnTo>
                <a:lnTo>
                  <a:pt x="878" y="320"/>
                </a:lnTo>
                <a:lnTo>
                  <a:pt x="878" y="320"/>
                </a:lnTo>
                <a:lnTo>
                  <a:pt x="876" y="320"/>
                </a:lnTo>
                <a:lnTo>
                  <a:pt x="876" y="320"/>
                </a:lnTo>
                <a:lnTo>
                  <a:pt x="874" y="320"/>
                </a:lnTo>
                <a:lnTo>
                  <a:pt x="874" y="320"/>
                </a:lnTo>
                <a:lnTo>
                  <a:pt x="874" y="320"/>
                </a:lnTo>
                <a:lnTo>
                  <a:pt x="874" y="318"/>
                </a:lnTo>
                <a:lnTo>
                  <a:pt x="874" y="318"/>
                </a:lnTo>
                <a:lnTo>
                  <a:pt x="874" y="318"/>
                </a:lnTo>
                <a:lnTo>
                  <a:pt x="876" y="318"/>
                </a:lnTo>
                <a:lnTo>
                  <a:pt x="876" y="318"/>
                </a:lnTo>
                <a:lnTo>
                  <a:pt x="876" y="318"/>
                </a:lnTo>
                <a:lnTo>
                  <a:pt x="876" y="318"/>
                </a:lnTo>
                <a:lnTo>
                  <a:pt x="878" y="316"/>
                </a:lnTo>
                <a:lnTo>
                  <a:pt x="878" y="316"/>
                </a:lnTo>
                <a:lnTo>
                  <a:pt x="878" y="316"/>
                </a:lnTo>
                <a:lnTo>
                  <a:pt x="878" y="316"/>
                </a:lnTo>
                <a:lnTo>
                  <a:pt x="878" y="318"/>
                </a:lnTo>
                <a:lnTo>
                  <a:pt x="878" y="316"/>
                </a:lnTo>
                <a:lnTo>
                  <a:pt x="878" y="314"/>
                </a:lnTo>
                <a:lnTo>
                  <a:pt x="878" y="314"/>
                </a:lnTo>
                <a:lnTo>
                  <a:pt x="880" y="314"/>
                </a:lnTo>
                <a:lnTo>
                  <a:pt x="882" y="314"/>
                </a:lnTo>
                <a:lnTo>
                  <a:pt x="882" y="314"/>
                </a:lnTo>
                <a:lnTo>
                  <a:pt x="882" y="314"/>
                </a:lnTo>
                <a:lnTo>
                  <a:pt x="882" y="316"/>
                </a:lnTo>
                <a:lnTo>
                  <a:pt x="884" y="316"/>
                </a:lnTo>
                <a:lnTo>
                  <a:pt x="884" y="316"/>
                </a:lnTo>
                <a:lnTo>
                  <a:pt x="884" y="316"/>
                </a:lnTo>
                <a:lnTo>
                  <a:pt x="884" y="316"/>
                </a:lnTo>
                <a:lnTo>
                  <a:pt x="884" y="316"/>
                </a:lnTo>
                <a:lnTo>
                  <a:pt x="882" y="316"/>
                </a:lnTo>
                <a:lnTo>
                  <a:pt x="882" y="314"/>
                </a:lnTo>
                <a:lnTo>
                  <a:pt x="882" y="314"/>
                </a:lnTo>
                <a:lnTo>
                  <a:pt x="882" y="314"/>
                </a:lnTo>
                <a:lnTo>
                  <a:pt x="882" y="314"/>
                </a:lnTo>
                <a:lnTo>
                  <a:pt x="882" y="314"/>
                </a:lnTo>
                <a:lnTo>
                  <a:pt x="880" y="314"/>
                </a:lnTo>
                <a:lnTo>
                  <a:pt x="880" y="314"/>
                </a:lnTo>
                <a:lnTo>
                  <a:pt x="880" y="312"/>
                </a:lnTo>
                <a:lnTo>
                  <a:pt x="880" y="312"/>
                </a:lnTo>
                <a:lnTo>
                  <a:pt x="880" y="310"/>
                </a:lnTo>
                <a:lnTo>
                  <a:pt x="880" y="310"/>
                </a:lnTo>
                <a:lnTo>
                  <a:pt x="882" y="310"/>
                </a:lnTo>
                <a:lnTo>
                  <a:pt x="882" y="308"/>
                </a:lnTo>
                <a:lnTo>
                  <a:pt x="884" y="308"/>
                </a:lnTo>
                <a:lnTo>
                  <a:pt x="884" y="310"/>
                </a:lnTo>
                <a:lnTo>
                  <a:pt x="884" y="310"/>
                </a:lnTo>
                <a:lnTo>
                  <a:pt x="886" y="310"/>
                </a:lnTo>
                <a:lnTo>
                  <a:pt x="886" y="310"/>
                </a:lnTo>
                <a:lnTo>
                  <a:pt x="886" y="310"/>
                </a:lnTo>
                <a:lnTo>
                  <a:pt x="886" y="310"/>
                </a:lnTo>
                <a:lnTo>
                  <a:pt x="886" y="310"/>
                </a:lnTo>
                <a:lnTo>
                  <a:pt x="886" y="310"/>
                </a:lnTo>
                <a:lnTo>
                  <a:pt x="886" y="310"/>
                </a:lnTo>
                <a:lnTo>
                  <a:pt x="886" y="310"/>
                </a:lnTo>
                <a:lnTo>
                  <a:pt x="884" y="308"/>
                </a:lnTo>
                <a:lnTo>
                  <a:pt x="886" y="308"/>
                </a:lnTo>
                <a:lnTo>
                  <a:pt x="886" y="308"/>
                </a:lnTo>
                <a:lnTo>
                  <a:pt x="888" y="306"/>
                </a:lnTo>
                <a:lnTo>
                  <a:pt x="888" y="306"/>
                </a:lnTo>
                <a:lnTo>
                  <a:pt x="888" y="306"/>
                </a:lnTo>
                <a:lnTo>
                  <a:pt x="890" y="304"/>
                </a:lnTo>
                <a:lnTo>
                  <a:pt x="892" y="302"/>
                </a:lnTo>
                <a:lnTo>
                  <a:pt x="892" y="300"/>
                </a:lnTo>
                <a:lnTo>
                  <a:pt x="896" y="300"/>
                </a:lnTo>
                <a:lnTo>
                  <a:pt x="896" y="302"/>
                </a:lnTo>
                <a:lnTo>
                  <a:pt x="896" y="302"/>
                </a:lnTo>
                <a:lnTo>
                  <a:pt x="896" y="302"/>
                </a:lnTo>
                <a:lnTo>
                  <a:pt x="896" y="302"/>
                </a:lnTo>
                <a:lnTo>
                  <a:pt x="896" y="302"/>
                </a:lnTo>
                <a:lnTo>
                  <a:pt x="896" y="302"/>
                </a:lnTo>
                <a:lnTo>
                  <a:pt x="896" y="302"/>
                </a:lnTo>
                <a:lnTo>
                  <a:pt x="896" y="302"/>
                </a:lnTo>
                <a:lnTo>
                  <a:pt x="896" y="302"/>
                </a:lnTo>
                <a:lnTo>
                  <a:pt x="896" y="302"/>
                </a:lnTo>
                <a:lnTo>
                  <a:pt x="894" y="302"/>
                </a:lnTo>
                <a:lnTo>
                  <a:pt x="894" y="302"/>
                </a:lnTo>
                <a:lnTo>
                  <a:pt x="894" y="302"/>
                </a:lnTo>
                <a:lnTo>
                  <a:pt x="894" y="302"/>
                </a:lnTo>
                <a:lnTo>
                  <a:pt x="894" y="302"/>
                </a:lnTo>
                <a:lnTo>
                  <a:pt x="896" y="302"/>
                </a:lnTo>
                <a:lnTo>
                  <a:pt x="896" y="302"/>
                </a:lnTo>
                <a:lnTo>
                  <a:pt x="896" y="302"/>
                </a:lnTo>
                <a:lnTo>
                  <a:pt x="896" y="302"/>
                </a:lnTo>
                <a:lnTo>
                  <a:pt x="896" y="304"/>
                </a:lnTo>
                <a:lnTo>
                  <a:pt x="896" y="306"/>
                </a:lnTo>
                <a:lnTo>
                  <a:pt x="894" y="306"/>
                </a:lnTo>
                <a:lnTo>
                  <a:pt x="892" y="306"/>
                </a:lnTo>
                <a:lnTo>
                  <a:pt x="890" y="306"/>
                </a:lnTo>
                <a:lnTo>
                  <a:pt x="890" y="306"/>
                </a:lnTo>
                <a:lnTo>
                  <a:pt x="892" y="306"/>
                </a:lnTo>
                <a:lnTo>
                  <a:pt x="894" y="306"/>
                </a:lnTo>
                <a:lnTo>
                  <a:pt x="896" y="304"/>
                </a:lnTo>
                <a:lnTo>
                  <a:pt x="896" y="304"/>
                </a:lnTo>
                <a:lnTo>
                  <a:pt x="896" y="306"/>
                </a:lnTo>
                <a:lnTo>
                  <a:pt x="896" y="308"/>
                </a:lnTo>
                <a:lnTo>
                  <a:pt x="894" y="308"/>
                </a:lnTo>
                <a:lnTo>
                  <a:pt x="894" y="308"/>
                </a:lnTo>
                <a:lnTo>
                  <a:pt x="894" y="308"/>
                </a:lnTo>
                <a:lnTo>
                  <a:pt x="896" y="308"/>
                </a:lnTo>
                <a:lnTo>
                  <a:pt x="896" y="306"/>
                </a:lnTo>
                <a:lnTo>
                  <a:pt x="898" y="306"/>
                </a:lnTo>
                <a:lnTo>
                  <a:pt x="898" y="306"/>
                </a:lnTo>
                <a:lnTo>
                  <a:pt x="898" y="306"/>
                </a:lnTo>
                <a:lnTo>
                  <a:pt x="898" y="306"/>
                </a:lnTo>
                <a:lnTo>
                  <a:pt x="898" y="308"/>
                </a:lnTo>
                <a:lnTo>
                  <a:pt x="896" y="310"/>
                </a:lnTo>
                <a:lnTo>
                  <a:pt x="896" y="310"/>
                </a:lnTo>
                <a:lnTo>
                  <a:pt x="896" y="310"/>
                </a:lnTo>
                <a:lnTo>
                  <a:pt x="896" y="310"/>
                </a:lnTo>
                <a:lnTo>
                  <a:pt x="896" y="310"/>
                </a:lnTo>
                <a:lnTo>
                  <a:pt x="896" y="310"/>
                </a:lnTo>
                <a:lnTo>
                  <a:pt x="896" y="312"/>
                </a:lnTo>
                <a:lnTo>
                  <a:pt x="896" y="312"/>
                </a:lnTo>
                <a:lnTo>
                  <a:pt x="896" y="312"/>
                </a:lnTo>
                <a:lnTo>
                  <a:pt x="896" y="314"/>
                </a:lnTo>
                <a:lnTo>
                  <a:pt x="896" y="312"/>
                </a:lnTo>
                <a:lnTo>
                  <a:pt x="896" y="312"/>
                </a:lnTo>
                <a:lnTo>
                  <a:pt x="898" y="312"/>
                </a:lnTo>
                <a:lnTo>
                  <a:pt x="898" y="312"/>
                </a:lnTo>
                <a:lnTo>
                  <a:pt x="898" y="312"/>
                </a:lnTo>
                <a:lnTo>
                  <a:pt x="900" y="314"/>
                </a:lnTo>
                <a:lnTo>
                  <a:pt x="898" y="316"/>
                </a:lnTo>
                <a:lnTo>
                  <a:pt x="898" y="316"/>
                </a:lnTo>
                <a:lnTo>
                  <a:pt x="898" y="316"/>
                </a:lnTo>
                <a:lnTo>
                  <a:pt x="898" y="316"/>
                </a:lnTo>
                <a:lnTo>
                  <a:pt x="896" y="316"/>
                </a:lnTo>
                <a:lnTo>
                  <a:pt x="896" y="316"/>
                </a:lnTo>
                <a:lnTo>
                  <a:pt x="896" y="316"/>
                </a:lnTo>
                <a:lnTo>
                  <a:pt x="896" y="316"/>
                </a:lnTo>
                <a:lnTo>
                  <a:pt x="898" y="316"/>
                </a:lnTo>
                <a:lnTo>
                  <a:pt x="898" y="316"/>
                </a:lnTo>
                <a:lnTo>
                  <a:pt x="898" y="316"/>
                </a:lnTo>
                <a:lnTo>
                  <a:pt x="898" y="316"/>
                </a:lnTo>
                <a:lnTo>
                  <a:pt x="898" y="318"/>
                </a:lnTo>
                <a:lnTo>
                  <a:pt x="896" y="318"/>
                </a:lnTo>
                <a:lnTo>
                  <a:pt x="898" y="318"/>
                </a:lnTo>
                <a:lnTo>
                  <a:pt x="898" y="318"/>
                </a:lnTo>
                <a:lnTo>
                  <a:pt x="898" y="316"/>
                </a:lnTo>
                <a:lnTo>
                  <a:pt x="900" y="316"/>
                </a:lnTo>
                <a:lnTo>
                  <a:pt x="900" y="316"/>
                </a:lnTo>
                <a:lnTo>
                  <a:pt x="902" y="318"/>
                </a:lnTo>
                <a:lnTo>
                  <a:pt x="902" y="318"/>
                </a:lnTo>
                <a:lnTo>
                  <a:pt x="900" y="320"/>
                </a:lnTo>
                <a:lnTo>
                  <a:pt x="900" y="320"/>
                </a:lnTo>
                <a:lnTo>
                  <a:pt x="900" y="320"/>
                </a:lnTo>
                <a:lnTo>
                  <a:pt x="898" y="320"/>
                </a:lnTo>
                <a:lnTo>
                  <a:pt x="896" y="320"/>
                </a:lnTo>
                <a:lnTo>
                  <a:pt x="896" y="320"/>
                </a:lnTo>
                <a:lnTo>
                  <a:pt x="894" y="320"/>
                </a:lnTo>
                <a:lnTo>
                  <a:pt x="894" y="320"/>
                </a:lnTo>
                <a:lnTo>
                  <a:pt x="894" y="320"/>
                </a:lnTo>
                <a:lnTo>
                  <a:pt x="892" y="322"/>
                </a:lnTo>
                <a:lnTo>
                  <a:pt x="894" y="322"/>
                </a:lnTo>
                <a:lnTo>
                  <a:pt x="896" y="322"/>
                </a:lnTo>
                <a:lnTo>
                  <a:pt x="896" y="322"/>
                </a:lnTo>
                <a:lnTo>
                  <a:pt x="896" y="322"/>
                </a:lnTo>
                <a:lnTo>
                  <a:pt x="900" y="320"/>
                </a:lnTo>
                <a:lnTo>
                  <a:pt x="902" y="320"/>
                </a:lnTo>
                <a:lnTo>
                  <a:pt x="902" y="320"/>
                </a:lnTo>
                <a:lnTo>
                  <a:pt x="904" y="320"/>
                </a:lnTo>
                <a:lnTo>
                  <a:pt x="904" y="322"/>
                </a:lnTo>
                <a:lnTo>
                  <a:pt x="902" y="322"/>
                </a:lnTo>
                <a:lnTo>
                  <a:pt x="902" y="322"/>
                </a:lnTo>
                <a:lnTo>
                  <a:pt x="902" y="322"/>
                </a:lnTo>
                <a:lnTo>
                  <a:pt x="902" y="322"/>
                </a:lnTo>
                <a:lnTo>
                  <a:pt x="902" y="322"/>
                </a:lnTo>
                <a:lnTo>
                  <a:pt x="902" y="322"/>
                </a:lnTo>
                <a:lnTo>
                  <a:pt x="902" y="322"/>
                </a:lnTo>
                <a:lnTo>
                  <a:pt x="902" y="324"/>
                </a:lnTo>
                <a:lnTo>
                  <a:pt x="900" y="324"/>
                </a:lnTo>
                <a:lnTo>
                  <a:pt x="900" y="324"/>
                </a:lnTo>
                <a:lnTo>
                  <a:pt x="902" y="324"/>
                </a:lnTo>
                <a:lnTo>
                  <a:pt x="902" y="324"/>
                </a:lnTo>
                <a:lnTo>
                  <a:pt x="904" y="324"/>
                </a:lnTo>
                <a:lnTo>
                  <a:pt x="904" y="324"/>
                </a:lnTo>
                <a:lnTo>
                  <a:pt x="904" y="324"/>
                </a:lnTo>
                <a:lnTo>
                  <a:pt x="904" y="326"/>
                </a:lnTo>
                <a:lnTo>
                  <a:pt x="904" y="326"/>
                </a:lnTo>
                <a:lnTo>
                  <a:pt x="904" y="328"/>
                </a:lnTo>
                <a:lnTo>
                  <a:pt x="902" y="328"/>
                </a:lnTo>
                <a:lnTo>
                  <a:pt x="900" y="330"/>
                </a:lnTo>
                <a:lnTo>
                  <a:pt x="898" y="330"/>
                </a:lnTo>
                <a:lnTo>
                  <a:pt x="896" y="330"/>
                </a:lnTo>
                <a:lnTo>
                  <a:pt x="896" y="330"/>
                </a:lnTo>
                <a:lnTo>
                  <a:pt x="894" y="332"/>
                </a:lnTo>
                <a:lnTo>
                  <a:pt x="894" y="332"/>
                </a:lnTo>
                <a:lnTo>
                  <a:pt x="894" y="332"/>
                </a:lnTo>
                <a:lnTo>
                  <a:pt x="894" y="332"/>
                </a:lnTo>
                <a:lnTo>
                  <a:pt x="894" y="332"/>
                </a:lnTo>
                <a:lnTo>
                  <a:pt x="896" y="332"/>
                </a:lnTo>
                <a:lnTo>
                  <a:pt x="896" y="330"/>
                </a:lnTo>
                <a:lnTo>
                  <a:pt x="896" y="330"/>
                </a:lnTo>
                <a:lnTo>
                  <a:pt x="898" y="330"/>
                </a:lnTo>
                <a:lnTo>
                  <a:pt x="898" y="330"/>
                </a:lnTo>
                <a:lnTo>
                  <a:pt x="898" y="330"/>
                </a:lnTo>
                <a:lnTo>
                  <a:pt x="900" y="330"/>
                </a:lnTo>
                <a:lnTo>
                  <a:pt x="900" y="330"/>
                </a:lnTo>
                <a:lnTo>
                  <a:pt x="900" y="330"/>
                </a:lnTo>
                <a:lnTo>
                  <a:pt x="904" y="330"/>
                </a:lnTo>
                <a:lnTo>
                  <a:pt x="906" y="330"/>
                </a:lnTo>
                <a:lnTo>
                  <a:pt x="906" y="330"/>
                </a:lnTo>
                <a:lnTo>
                  <a:pt x="906" y="330"/>
                </a:lnTo>
                <a:lnTo>
                  <a:pt x="906" y="332"/>
                </a:lnTo>
                <a:lnTo>
                  <a:pt x="904" y="332"/>
                </a:lnTo>
                <a:lnTo>
                  <a:pt x="904" y="332"/>
                </a:lnTo>
                <a:lnTo>
                  <a:pt x="902" y="332"/>
                </a:lnTo>
                <a:lnTo>
                  <a:pt x="902" y="334"/>
                </a:lnTo>
                <a:lnTo>
                  <a:pt x="904" y="332"/>
                </a:lnTo>
                <a:lnTo>
                  <a:pt x="904" y="334"/>
                </a:lnTo>
                <a:lnTo>
                  <a:pt x="904" y="334"/>
                </a:lnTo>
                <a:lnTo>
                  <a:pt x="904" y="334"/>
                </a:lnTo>
                <a:lnTo>
                  <a:pt x="904" y="334"/>
                </a:lnTo>
                <a:lnTo>
                  <a:pt x="904" y="334"/>
                </a:lnTo>
                <a:lnTo>
                  <a:pt x="902" y="334"/>
                </a:lnTo>
                <a:lnTo>
                  <a:pt x="902" y="334"/>
                </a:lnTo>
                <a:lnTo>
                  <a:pt x="902" y="334"/>
                </a:lnTo>
                <a:lnTo>
                  <a:pt x="902" y="334"/>
                </a:lnTo>
                <a:lnTo>
                  <a:pt x="902" y="334"/>
                </a:lnTo>
                <a:lnTo>
                  <a:pt x="900" y="334"/>
                </a:lnTo>
                <a:lnTo>
                  <a:pt x="898" y="336"/>
                </a:lnTo>
                <a:lnTo>
                  <a:pt x="898" y="336"/>
                </a:lnTo>
                <a:lnTo>
                  <a:pt x="898" y="336"/>
                </a:lnTo>
                <a:lnTo>
                  <a:pt x="896" y="336"/>
                </a:lnTo>
                <a:lnTo>
                  <a:pt x="896" y="336"/>
                </a:lnTo>
                <a:lnTo>
                  <a:pt x="896" y="336"/>
                </a:lnTo>
                <a:lnTo>
                  <a:pt x="896" y="336"/>
                </a:lnTo>
                <a:lnTo>
                  <a:pt x="896" y="336"/>
                </a:lnTo>
                <a:lnTo>
                  <a:pt x="894" y="336"/>
                </a:lnTo>
                <a:lnTo>
                  <a:pt x="894" y="336"/>
                </a:lnTo>
                <a:lnTo>
                  <a:pt x="894" y="338"/>
                </a:lnTo>
                <a:lnTo>
                  <a:pt x="896" y="338"/>
                </a:lnTo>
                <a:lnTo>
                  <a:pt x="896" y="336"/>
                </a:lnTo>
                <a:lnTo>
                  <a:pt x="896" y="336"/>
                </a:lnTo>
                <a:lnTo>
                  <a:pt x="898" y="336"/>
                </a:lnTo>
                <a:lnTo>
                  <a:pt x="898" y="336"/>
                </a:lnTo>
                <a:lnTo>
                  <a:pt x="900" y="336"/>
                </a:lnTo>
                <a:lnTo>
                  <a:pt x="900" y="334"/>
                </a:lnTo>
                <a:lnTo>
                  <a:pt x="902" y="334"/>
                </a:lnTo>
                <a:lnTo>
                  <a:pt x="902" y="334"/>
                </a:lnTo>
                <a:lnTo>
                  <a:pt x="904" y="336"/>
                </a:lnTo>
                <a:lnTo>
                  <a:pt x="904" y="334"/>
                </a:lnTo>
                <a:lnTo>
                  <a:pt x="904" y="334"/>
                </a:lnTo>
                <a:lnTo>
                  <a:pt x="906" y="334"/>
                </a:lnTo>
                <a:lnTo>
                  <a:pt x="906" y="334"/>
                </a:lnTo>
                <a:lnTo>
                  <a:pt x="906" y="334"/>
                </a:lnTo>
                <a:lnTo>
                  <a:pt x="906" y="334"/>
                </a:lnTo>
                <a:lnTo>
                  <a:pt x="904" y="336"/>
                </a:lnTo>
                <a:lnTo>
                  <a:pt x="904" y="336"/>
                </a:lnTo>
                <a:lnTo>
                  <a:pt x="904" y="336"/>
                </a:lnTo>
                <a:lnTo>
                  <a:pt x="904" y="336"/>
                </a:lnTo>
                <a:lnTo>
                  <a:pt x="904" y="336"/>
                </a:lnTo>
                <a:lnTo>
                  <a:pt x="906" y="336"/>
                </a:lnTo>
                <a:lnTo>
                  <a:pt x="906" y="336"/>
                </a:lnTo>
                <a:lnTo>
                  <a:pt x="906" y="336"/>
                </a:lnTo>
                <a:lnTo>
                  <a:pt x="906" y="336"/>
                </a:lnTo>
                <a:lnTo>
                  <a:pt x="906" y="336"/>
                </a:lnTo>
                <a:lnTo>
                  <a:pt x="906" y="336"/>
                </a:lnTo>
                <a:lnTo>
                  <a:pt x="904" y="336"/>
                </a:lnTo>
                <a:lnTo>
                  <a:pt x="904" y="336"/>
                </a:lnTo>
                <a:lnTo>
                  <a:pt x="904" y="336"/>
                </a:lnTo>
                <a:lnTo>
                  <a:pt x="902" y="338"/>
                </a:lnTo>
                <a:lnTo>
                  <a:pt x="902" y="338"/>
                </a:lnTo>
                <a:lnTo>
                  <a:pt x="902" y="338"/>
                </a:lnTo>
                <a:lnTo>
                  <a:pt x="902" y="338"/>
                </a:lnTo>
                <a:lnTo>
                  <a:pt x="902" y="338"/>
                </a:lnTo>
                <a:lnTo>
                  <a:pt x="904" y="338"/>
                </a:lnTo>
                <a:lnTo>
                  <a:pt x="904" y="338"/>
                </a:lnTo>
                <a:lnTo>
                  <a:pt x="904" y="338"/>
                </a:lnTo>
                <a:lnTo>
                  <a:pt x="906" y="338"/>
                </a:lnTo>
                <a:lnTo>
                  <a:pt x="906" y="338"/>
                </a:lnTo>
                <a:lnTo>
                  <a:pt x="908" y="338"/>
                </a:lnTo>
                <a:lnTo>
                  <a:pt x="908" y="338"/>
                </a:lnTo>
                <a:lnTo>
                  <a:pt x="908" y="338"/>
                </a:lnTo>
                <a:lnTo>
                  <a:pt x="908" y="338"/>
                </a:lnTo>
                <a:lnTo>
                  <a:pt x="908" y="338"/>
                </a:lnTo>
                <a:lnTo>
                  <a:pt x="908" y="340"/>
                </a:lnTo>
                <a:lnTo>
                  <a:pt x="908" y="340"/>
                </a:lnTo>
                <a:lnTo>
                  <a:pt x="908" y="340"/>
                </a:lnTo>
                <a:lnTo>
                  <a:pt x="908" y="340"/>
                </a:lnTo>
                <a:lnTo>
                  <a:pt x="908" y="340"/>
                </a:lnTo>
                <a:lnTo>
                  <a:pt x="908" y="340"/>
                </a:lnTo>
                <a:lnTo>
                  <a:pt x="908" y="340"/>
                </a:lnTo>
                <a:lnTo>
                  <a:pt x="910" y="342"/>
                </a:lnTo>
                <a:lnTo>
                  <a:pt x="908" y="342"/>
                </a:lnTo>
                <a:lnTo>
                  <a:pt x="908" y="342"/>
                </a:lnTo>
                <a:lnTo>
                  <a:pt x="906" y="344"/>
                </a:lnTo>
                <a:lnTo>
                  <a:pt x="904" y="344"/>
                </a:lnTo>
                <a:lnTo>
                  <a:pt x="902" y="344"/>
                </a:lnTo>
                <a:lnTo>
                  <a:pt x="902" y="344"/>
                </a:lnTo>
                <a:lnTo>
                  <a:pt x="900" y="344"/>
                </a:lnTo>
                <a:lnTo>
                  <a:pt x="900" y="344"/>
                </a:lnTo>
                <a:lnTo>
                  <a:pt x="900" y="346"/>
                </a:lnTo>
                <a:lnTo>
                  <a:pt x="902" y="346"/>
                </a:lnTo>
                <a:lnTo>
                  <a:pt x="902" y="346"/>
                </a:lnTo>
                <a:lnTo>
                  <a:pt x="904" y="346"/>
                </a:lnTo>
                <a:lnTo>
                  <a:pt x="904" y="346"/>
                </a:lnTo>
                <a:lnTo>
                  <a:pt x="906" y="346"/>
                </a:lnTo>
                <a:lnTo>
                  <a:pt x="906" y="346"/>
                </a:lnTo>
                <a:lnTo>
                  <a:pt x="908" y="346"/>
                </a:lnTo>
                <a:lnTo>
                  <a:pt x="908" y="346"/>
                </a:lnTo>
                <a:lnTo>
                  <a:pt x="908" y="346"/>
                </a:lnTo>
                <a:lnTo>
                  <a:pt x="906" y="348"/>
                </a:lnTo>
                <a:lnTo>
                  <a:pt x="906" y="348"/>
                </a:lnTo>
                <a:lnTo>
                  <a:pt x="906" y="348"/>
                </a:lnTo>
                <a:lnTo>
                  <a:pt x="904" y="348"/>
                </a:lnTo>
                <a:lnTo>
                  <a:pt x="906" y="350"/>
                </a:lnTo>
                <a:lnTo>
                  <a:pt x="908" y="350"/>
                </a:lnTo>
                <a:lnTo>
                  <a:pt x="910" y="350"/>
                </a:lnTo>
                <a:lnTo>
                  <a:pt x="910" y="350"/>
                </a:lnTo>
                <a:lnTo>
                  <a:pt x="910" y="350"/>
                </a:lnTo>
                <a:lnTo>
                  <a:pt x="912" y="350"/>
                </a:lnTo>
                <a:lnTo>
                  <a:pt x="912" y="350"/>
                </a:lnTo>
                <a:lnTo>
                  <a:pt x="912" y="350"/>
                </a:lnTo>
                <a:lnTo>
                  <a:pt x="912" y="352"/>
                </a:lnTo>
                <a:lnTo>
                  <a:pt x="910" y="352"/>
                </a:lnTo>
                <a:lnTo>
                  <a:pt x="910" y="352"/>
                </a:lnTo>
                <a:lnTo>
                  <a:pt x="910" y="352"/>
                </a:lnTo>
                <a:lnTo>
                  <a:pt x="908" y="354"/>
                </a:lnTo>
                <a:lnTo>
                  <a:pt x="906" y="354"/>
                </a:lnTo>
                <a:lnTo>
                  <a:pt x="906" y="354"/>
                </a:lnTo>
                <a:lnTo>
                  <a:pt x="906" y="356"/>
                </a:lnTo>
                <a:lnTo>
                  <a:pt x="906" y="356"/>
                </a:lnTo>
                <a:lnTo>
                  <a:pt x="904" y="356"/>
                </a:lnTo>
                <a:lnTo>
                  <a:pt x="904" y="356"/>
                </a:lnTo>
                <a:lnTo>
                  <a:pt x="904" y="356"/>
                </a:lnTo>
                <a:lnTo>
                  <a:pt x="902" y="356"/>
                </a:lnTo>
                <a:lnTo>
                  <a:pt x="904" y="356"/>
                </a:lnTo>
                <a:lnTo>
                  <a:pt x="904" y="356"/>
                </a:lnTo>
                <a:lnTo>
                  <a:pt x="904" y="356"/>
                </a:lnTo>
                <a:lnTo>
                  <a:pt x="906" y="356"/>
                </a:lnTo>
                <a:lnTo>
                  <a:pt x="904" y="358"/>
                </a:lnTo>
                <a:lnTo>
                  <a:pt x="904" y="358"/>
                </a:lnTo>
                <a:lnTo>
                  <a:pt x="904" y="358"/>
                </a:lnTo>
                <a:lnTo>
                  <a:pt x="904" y="356"/>
                </a:lnTo>
                <a:lnTo>
                  <a:pt x="904" y="356"/>
                </a:lnTo>
                <a:lnTo>
                  <a:pt x="904" y="358"/>
                </a:lnTo>
                <a:lnTo>
                  <a:pt x="904" y="358"/>
                </a:lnTo>
                <a:lnTo>
                  <a:pt x="906" y="358"/>
                </a:lnTo>
                <a:lnTo>
                  <a:pt x="906" y="358"/>
                </a:lnTo>
                <a:lnTo>
                  <a:pt x="904" y="358"/>
                </a:lnTo>
                <a:lnTo>
                  <a:pt x="902" y="358"/>
                </a:lnTo>
                <a:lnTo>
                  <a:pt x="902" y="358"/>
                </a:lnTo>
                <a:lnTo>
                  <a:pt x="902" y="358"/>
                </a:lnTo>
                <a:lnTo>
                  <a:pt x="900" y="358"/>
                </a:lnTo>
                <a:lnTo>
                  <a:pt x="898" y="356"/>
                </a:lnTo>
                <a:lnTo>
                  <a:pt x="896" y="356"/>
                </a:lnTo>
                <a:lnTo>
                  <a:pt x="896" y="356"/>
                </a:lnTo>
                <a:lnTo>
                  <a:pt x="898" y="356"/>
                </a:lnTo>
                <a:lnTo>
                  <a:pt x="900" y="356"/>
                </a:lnTo>
                <a:lnTo>
                  <a:pt x="900" y="356"/>
                </a:lnTo>
                <a:lnTo>
                  <a:pt x="900" y="356"/>
                </a:lnTo>
                <a:lnTo>
                  <a:pt x="902" y="356"/>
                </a:lnTo>
                <a:lnTo>
                  <a:pt x="900" y="354"/>
                </a:lnTo>
                <a:lnTo>
                  <a:pt x="898" y="356"/>
                </a:lnTo>
                <a:lnTo>
                  <a:pt x="896" y="354"/>
                </a:lnTo>
                <a:lnTo>
                  <a:pt x="896" y="354"/>
                </a:lnTo>
                <a:lnTo>
                  <a:pt x="896" y="354"/>
                </a:lnTo>
                <a:lnTo>
                  <a:pt x="896" y="356"/>
                </a:lnTo>
                <a:lnTo>
                  <a:pt x="896" y="356"/>
                </a:lnTo>
                <a:lnTo>
                  <a:pt x="896" y="356"/>
                </a:lnTo>
                <a:lnTo>
                  <a:pt x="898" y="356"/>
                </a:lnTo>
                <a:lnTo>
                  <a:pt x="900" y="358"/>
                </a:lnTo>
                <a:lnTo>
                  <a:pt x="900" y="358"/>
                </a:lnTo>
                <a:lnTo>
                  <a:pt x="900" y="358"/>
                </a:lnTo>
                <a:lnTo>
                  <a:pt x="900" y="358"/>
                </a:lnTo>
                <a:lnTo>
                  <a:pt x="898" y="358"/>
                </a:lnTo>
                <a:lnTo>
                  <a:pt x="898" y="358"/>
                </a:lnTo>
                <a:lnTo>
                  <a:pt x="898" y="358"/>
                </a:lnTo>
                <a:lnTo>
                  <a:pt x="900" y="358"/>
                </a:lnTo>
                <a:lnTo>
                  <a:pt x="900" y="358"/>
                </a:lnTo>
                <a:lnTo>
                  <a:pt x="902" y="358"/>
                </a:lnTo>
                <a:lnTo>
                  <a:pt x="904" y="360"/>
                </a:lnTo>
                <a:lnTo>
                  <a:pt x="904" y="360"/>
                </a:lnTo>
                <a:lnTo>
                  <a:pt x="904" y="360"/>
                </a:lnTo>
                <a:lnTo>
                  <a:pt x="904" y="360"/>
                </a:lnTo>
                <a:lnTo>
                  <a:pt x="902" y="360"/>
                </a:lnTo>
                <a:lnTo>
                  <a:pt x="902" y="360"/>
                </a:lnTo>
                <a:lnTo>
                  <a:pt x="902" y="360"/>
                </a:lnTo>
                <a:lnTo>
                  <a:pt x="900" y="360"/>
                </a:lnTo>
                <a:lnTo>
                  <a:pt x="900" y="360"/>
                </a:lnTo>
                <a:lnTo>
                  <a:pt x="900" y="360"/>
                </a:lnTo>
                <a:lnTo>
                  <a:pt x="900" y="360"/>
                </a:lnTo>
                <a:lnTo>
                  <a:pt x="900" y="360"/>
                </a:lnTo>
                <a:lnTo>
                  <a:pt x="900" y="360"/>
                </a:lnTo>
                <a:lnTo>
                  <a:pt x="900" y="360"/>
                </a:lnTo>
                <a:lnTo>
                  <a:pt x="900" y="360"/>
                </a:lnTo>
                <a:lnTo>
                  <a:pt x="900" y="360"/>
                </a:lnTo>
                <a:lnTo>
                  <a:pt x="898" y="360"/>
                </a:lnTo>
                <a:lnTo>
                  <a:pt x="898" y="362"/>
                </a:lnTo>
                <a:lnTo>
                  <a:pt x="898" y="362"/>
                </a:lnTo>
                <a:lnTo>
                  <a:pt x="900" y="362"/>
                </a:lnTo>
                <a:lnTo>
                  <a:pt x="900" y="362"/>
                </a:lnTo>
                <a:lnTo>
                  <a:pt x="900" y="362"/>
                </a:lnTo>
                <a:lnTo>
                  <a:pt x="902" y="362"/>
                </a:lnTo>
                <a:lnTo>
                  <a:pt x="902" y="364"/>
                </a:lnTo>
                <a:lnTo>
                  <a:pt x="902" y="364"/>
                </a:lnTo>
                <a:lnTo>
                  <a:pt x="902" y="364"/>
                </a:lnTo>
                <a:lnTo>
                  <a:pt x="902" y="364"/>
                </a:lnTo>
                <a:lnTo>
                  <a:pt x="900" y="364"/>
                </a:lnTo>
                <a:lnTo>
                  <a:pt x="898" y="364"/>
                </a:lnTo>
                <a:lnTo>
                  <a:pt x="898" y="364"/>
                </a:lnTo>
                <a:lnTo>
                  <a:pt x="898" y="364"/>
                </a:lnTo>
                <a:lnTo>
                  <a:pt x="898" y="364"/>
                </a:lnTo>
                <a:lnTo>
                  <a:pt x="900" y="364"/>
                </a:lnTo>
                <a:lnTo>
                  <a:pt x="900" y="364"/>
                </a:lnTo>
                <a:lnTo>
                  <a:pt x="902" y="364"/>
                </a:lnTo>
                <a:lnTo>
                  <a:pt x="904" y="364"/>
                </a:lnTo>
                <a:lnTo>
                  <a:pt x="904" y="364"/>
                </a:lnTo>
                <a:lnTo>
                  <a:pt x="904" y="364"/>
                </a:lnTo>
                <a:lnTo>
                  <a:pt x="906" y="364"/>
                </a:lnTo>
                <a:lnTo>
                  <a:pt x="906" y="364"/>
                </a:lnTo>
                <a:lnTo>
                  <a:pt x="906" y="364"/>
                </a:lnTo>
                <a:lnTo>
                  <a:pt x="906" y="366"/>
                </a:lnTo>
                <a:lnTo>
                  <a:pt x="906" y="366"/>
                </a:lnTo>
                <a:lnTo>
                  <a:pt x="906" y="366"/>
                </a:lnTo>
                <a:lnTo>
                  <a:pt x="906" y="366"/>
                </a:lnTo>
                <a:lnTo>
                  <a:pt x="904" y="368"/>
                </a:lnTo>
                <a:lnTo>
                  <a:pt x="904" y="368"/>
                </a:lnTo>
                <a:lnTo>
                  <a:pt x="904" y="368"/>
                </a:lnTo>
                <a:lnTo>
                  <a:pt x="906" y="368"/>
                </a:lnTo>
                <a:lnTo>
                  <a:pt x="906" y="366"/>
                </a:lnTo>
                <a:lnTo>
                  <a:pt x="906" y="368"/>
                </a:lnTo>
                <a:lnTo>
                  <a:pt x="906" y="368"/>
                </a:lnTo>
                <a:lnTo>
                  <a:pt x="906" y="368"/>
                </a:lnTo>
                <a:lnTo>
                  <a:pt x="904" y="368"/>
                </a:lnTo>
                <a:lnTo>
                  <a:pt x="904" y="368"/>
                </a:lnTo>
                <a:lnTo>
                  <a:pt x="904" y="368"/>
                </a:lnTo>
                <a:lnTo>
                  <a:pt x="904" y="368"/>
                </a:lnTo>
                <a:lnTo>
                  <a:pt x="904" y="368"/>
                </a:lnTo>
                <a:lnTo>
                  <a:pt x="904" y="368"/>
                </a:lnTo>
                <a:lnTo>
                  <a:pt x="904" y="368"/>
                </a:lnTo>
                <a:lnTo>
                  <a:pt x="906" y="368"/>
                </a:lnTo>
                <a:lnTo>
                  <a:pt x="908" y="368"/>
                </a:lnTo>
                <a:lnTo>
                  <a:pt x="908" y="368"/>
                </a:lnTo>
                <a:lnTo>
                  <a:pt x="908" y="370"/>
                </a:lnTo>
                <a:lnTo>
                  <a:pt x="908" y="370"/>
                </a:lnTo>
                <a:lnTo>
                  <a:pt x="906" y="370"/>
                </a:lnTo>
                <a:lnTo>
                  <a:pt x="906" y="370"/>
                </a:lnTo>
                <a:lnTo>
                  <a:pt x="906" y="370"/>
                </a:lnTo>
                <a:lnTo>
                  <a:pt x="908" y="370"/>
                </a:lnTo>
                <a:lnTo>
                  <a:pt x="908" y="370"/>
                </a:lnTo>
                <a:lnTo>
                  <a:pt x="908" y="370"/>
                </a:lnTo>
                <a:lnTo>
                  <a:pt x="910" y="370"/>
                </a:lnTo>
                <a:lnTo>
                  <a:pt x="910" y="370"/>
                </a:lnTo>
                <a:lnTo>
                  <a:pt x="912" y="370"/>
                </a:lnTo>
                <a:lnTo>
                  <a:pt x="912" y="370"/>
                </a:lnTo>
                <a:lnTo>
                  <a:pt x="910" y="372"/>
                </a:lnTo>
                <a:lnTo>
                  <a:pt x="910" y="372"/>
                </a:lnTo>
                <a:lnTo>
                  <a:pt x="910" y="372"/>
                </a:lnTo>
                <a:lnTo>
                  <a:pt x="908" y="372"/>
                </a:lnTo>
                <a:lnTo>
                  <a:pt x="910" y="372"/>
                </a:lnTo>
                <a:lnTo>
                  <a:pt x="910" y="372"/>
                </a:lnTo>
                <a:lnTo>
                  <a:pt x="912" y="372"/>
                </a:lnTo>
                <a:lnTo>
                  <a:pt x="912" y="372"/>
                </a:lnTo>
                <a:lnTo>
                  <a:pt x="912" y="370"/>
                </a:lnTo>
                <a:lnTo>
                  <a:pt x="912" y="370"/>
                </a:lnTo>
                <a:lnTo>
                  <a:pt x="912" y="370"/>
                </a:lnTo>
                <a:lnTo>
                  <a:pt x="912" y="372"/>
                </a:lnTo>
                <a:lnTo>
                  <a:pt x="912" y="372"/>
                </a:lnTo>
                <a:lnTo>
                  <a:pt x="912" y="374"/>
                </a:lnTo>
                <a:lnTo>
                  <a:pt x="910" y="374"/>
                </a:lnTo>
                <a:lnTo>
                  <a:pt x="912" y="374"/>
                </a:lnTo>
                <a:lnTo>
                  <a:pt x="912" y="374"/>
                </a:lnTo>
                <a:lnTo>
                  <a:pt x="912" y="372"/>
                </a:lnTo>
                <a:lnTo>
                  <a:pt x="914" y="372"/>
                </a:lnTo>
                <a:lnTo>
                  <a:pt x="914" y="372"/>
                </a:lnTo>
                <a:lnTo>
                  <a:pt x="914" y="370"/>
                </a:lnTo>
                <a:lnTo>
                  <a:pt x="916" y="372"/>
                </a:lnTo>
                <a:lnTo>
                  <a:pt x="916" y="372"/>
                </a:lnTo>
                <a:lnTo>
                  <a:pt x="914" y="372"/>
                </a:lnTo>
                <a:lnTo>
                  <a:pt x="914" y="374"/>
                </a:lnTo>
                <a:lnTo>
                  <a:pt x="914" y="374"/>
                </a:lnTo>
                <a:lnTo>
                  <a:pt x="912" y="374"/>
                </a:lnTo>
                <a:lnTo>
                  <a:pt x="912" y="374"/>
                </a:lnTo>
                <a:lnTo>
                  <a:pt x="912" y="374"/>
                </a:lnTo>
                <a:lnTo>
                  <a:pt x="912" y="374"/>
                </a:lnTo>
                <a:lnTo>
                  <a:pt x="914" y="374"/>
                </a:lnTo>
                <a:lnTo>
                  <a:pt x="914" y="374"/>
                </a:lnTo>
                <a:lnTo>
                  <a:pt x="914" y="376"/>
                </a:lnTo>
                <a:lnTo>
                  <a:pt x="914" y="376"/>
                </a:lnTo>
                <a:lnTo>
                  <a:pt x="912" y="376"/>
                </a:lnTo>
                <a:lnTo>
                  <a:pt x="912" y="376"/>
                </a:lnTo>
                <a:lnTo>
                  <a:pt x="912" y="378"/>
                </a:lnTo>
                <a:lnTo>
                  <a:pt x="912" y="378"/>
                </a:lnTo>
                <a:lnTo>
                  <a:pt x="912" y="378"/>
                </a:lnTo>
                <a:lnTo>
                  <a:pt x="912" y="378"/>
                </a:lnTo>
                <a:lnTo>
                  <a:pt x="912" y="378"/>
                </a:lnTo>
                <a:lnTo>
                  <a:pt x="912" y="378"/>
                </a:lnTo>
                <a:lnTo>
                  <a:pt x="914" y="376"/>
                </a:lnTo>
                <a:lnTo>
                  <a:pt x="914" y="376"/>
                </a:lnTo>
                <a:lnTo>
                  <a:pt x="914" y="376"/>
                </a:lnTo>
                <a:lnTo>
                  <a:pt x="916" y="376"/>
                </a:lnTo>
                <a:lnTo>
                  <a:pt x="916" y="376"/>
                </a:lnTo>
                <a:lnTo>
                  <a:pt x="914" y="378"/>
                </a:lnTo>
                <a:lnTo>
                  <a:pt x="914" y="378"/>
                </a:lnTo>
                <a:lnTo>
                  <a:pt x="914" y="378"/>
                </a:lnTo>
                <a:lnTo>
                  <a:pt x="912" y="380"/>
                </a:lnTo>
                <a:lnTo>
                  <a:pt x="910" y="380"/>
                </a:lnTo>
                <a:lnTo>
                  <a:pt x="910" y="380"/>
                </a:lnTo>
                <a:lnTo>
                  <a:pt x="910" y="380"/>
                </a:lnTo>
                <a:lnTo>
                  <a:pt x="910" y="380"/>
                </a:lnTo>
                <a:lnTo>
                  <a:pt x="912" y="380"/>
                </a:lnTo>
                <a:lnTo>
                  <a:pt x="910" y="382"/>
                </a:lnTo>
                <a:lnTo>
                  <a:pt x="908" y="382"/>
                </a:lnTo>
                <a:lnTo>
                  <a:pt x="908" y="382"/>
                </a:lnTo>
                <a:lnTo>
                  <a:pt x="908" y="382"/>
                </a:lnTo>
                <a:lnTo>
                  <a:pt x="908" y="382"/>
                </a:lnTo>
                <a:lnTo>
                  <a:pt x="906" y="384"/>
                </a:lnTo>
                <a:lnTo>
                  <a:pt x="906" y="384"/>
                </a:lnTo>
                <a:lnTo>
                  <a:pt x="908" y="382"/>
                </a:lnTo>
                <a:lnTo>
                  <a:pt x="910" y="382"/>
                </a:lnTo>
                <a:lnTo>
                  <a:pt x="914" y="380"/>
                </a:lnTo>
                <a:lnTo>
                  <a:pt x="914" y="380"/>
                </a:lnTo>
                <a:lnTo>
                  <a:pt x="916" y="380"/>
                </a:lnTo>
                <a:lnTo>
                  <a:pt x="914" y="380"/>
                </a:lnTo>
                <a:lnTo>
                  <a:pt x="914" y="382"/>
                </a:lnTo>
                <a:lnTo>
                  <a:pt x="914" y="382"/>
                </a:lnTo>
                <a:lnTo>
                  <a:pt x="914" y="382"/>
                </a:lnTo>
                <a:lnTo>
                  <a:pt x="914" y="382"/>
                </a:lnTo>
                <a:lnTo>
                  <a:pt x="912" y="382"/>
                </a:lnTo>
                <a:lnTo>
                  <a:pt x="912" y="384"/>
                </a:lnTo>
                <a:lnTo>
                  <a:pt x="914" y="382"/>
                </a:lnTo>
                <a:lnTo>
                  <a:pt x="914" y="382"/>
                </a:lnTo>
                <a:lnTo>
                  <a:pt x="914" y="382"/>
                </a:lnTo>
                <a:lnTo>
                  <a:pt x="916" y="380"/>
                </a:lnTo>
                <a:lnTo>
                  <a:pt x="916" y="380"/>
                </a:lnTo>
                <a:lnTo>
                  <a:pt x="916" y="380"/>
                </a:lnTo>
                <a:lnTo>
                  <a:pt x="918" y="380"/>
                </a:lnTo>
                <a:lnTo>
                  <a:pt x="918" y="380"/>
                </a:lnTo>
                <a:lnTo>
                  <a:pt x="918" y="378"/>
                </a:lnTo>
                <a:lnTo>
                  <a:pt x="920" y="378"/>
                </a:lnTo>
                <a:lnTo>
                  <a:pt x="920" y="378"/>
                </a:lnTo>
                <a:lnTo>
                  <a:pt x="920" y="380"/>
                </a:lnTo>
                <a:lnTo>
                  <a:pt x="920" y="380"/>
                </a:lnTo>
                <a:lnTo>
                  <a:pt x="918" y="382"/>
                </a:lnTo>
                <a:lnTo>
                  <a:pt x="918" y="382"/>
                </a:lnTo>
                <a:lnTo>
                  <a:pt x="918" y="382"/>
                </a:lnTo>
                <a:lnTo>
                  <a:pt x="916" y="382"/>
                </a:lnTo>
                <a:lnTo>
                  <a:pt x="916" y="382"/>
                </a:lnTo>
                <a:lnTo>
                  <a:pt x="916" y="382"/>
                </a:lnTo>
                <a:lnTo>
                  <a:pt x="918" y="382"/>
                </a:lnTo>
                <a:lnTo>
                  <a:pt x="920" y="382"/>
                </a:lnTo>
                <a:lnTo>
                  <a:pt x="922" y="382"/>
                </a:lnTo>
                <a:lnTo>
                  <a:pt x="922" y="380"/>
                </a:lnTo>
                <a:lnTo>
                  <a:pt x="922" y="380"/>
                </a:lnTo>
                <a:lnTo>
                  <a:pt x="922" y="382"/>
                </a:lnTo>
                <a:lnTo>
                  <a:pt x="922" y="382"/>
                </a:lnTo>
                <a:lnTo>
                  <a:pt x="920" y="382"/>
                </a:lnTo>
                <a:lnTo>
                  <a:pt x="920" y="384"/>
                </a:lnTo>
                <a:lnTo>
                  <a:pt x="920" y="384"/>
                </a:lnTo>
                <a:lnTo>
                  <a:pt x="918" y="384"/>
                </a:lnTo>
                <a:lnTo>
                  <a:pt x="916" y="386"/>
                </a:lnTo>
                <a:lnTo>
                  <a:pt x="916" y="386"/>
                </a:lnTo>
                <a:lnTo>
                  <a:pt x="914" y="388"/>
                </a:lnTo>
                <a:lnTo>
                  <a:pt x="914" y="388"/>
                </a:lnTo>
                <a:lnTo>
                  <a:pt x="914" y="388"/>
                </a:lnTo>
                <a:lnTo>
                  <a:pt x="916" y="386"/>
                </a:lnTo>
                <a:lnTo>
                  <a:pt x="916" y="386"/>
                </a:lnTo>
                <a:lnTo>
                  <a:pt x="916" y="386"/>
                </a:lnTo>
                <a:lnTo>
                  <a:pt x="918" y="386"/>
                </a:lnTo>
                <a:lnTo>
                  <a:pt x="918" y="386"/>
                </a:lnTo>
                <a:lnTo>
                  <a:pt x="918" y="386"/>
                </a:lnTo>
                <a:lnTo>
                  <a:pt x="918" y="384"/>
                </a:lnTo>
                <a:lnTo>
                  <a:pt x="918" y="384"/>
                </a:lnTo>
                <a:lnTo>
                  <a:pt x="920" y="384"/>
                </a:lnTo>
                <a:lnTo>
                  <a:pt x="922" y="382"/>
                </a:lnTo>
                <a:lnTo>
                  <a:pt x="924" y="380"/>
                </a:lnTo>
                <a:lnTo>
                  <a:pt x="926" y="380"/>
                </a:lnTo>
                <a:lnTo>
                  <a:pt x="926" y="380"/>
                </a:lnTo>
                <a:lnTo>
                  <a:pt x="926" y="380"/>
                </a:lnTo>
                <a:lnTo>
                  <a:pt x="926" y="382"/>
                </a:lnTo>
                <a:lnTo>
                  <a:pt x="926" y="382"/>
                </a:lnTo>
                <a:lnTo>
                  <a:pt x="926" y="382"/>
                </a:lnTo>
                <a:lnTo>
                  <a:pt x="924" y="382"/>
                </a:lnTo>
                <a:lnTo>
                  <a:pt x="922" y="384"/>
                </a:lnTo>
                <a:lnTo>
                  <a:pt x="922" y="384"/>
                </a:lnTo>
                <a:lnTo>
                  <a:pt x="924" y="384"/>
                </a:lnTo>
                <a:lnTo>
                  <a:pt x="924" y="382"/>
                </a:lnTo>
                <a:lnTo>
                  <a:pt x="924" y="382"/>
                </a:lnTo>
                <a:lnTo>
                  <a:pt x="926" y="382"/>
                </a:lnTo>
                <a:lnTo>
                  <a:pt x="928" y="382"/>
                </a:lnTo>
                <a:lnTo>
                  <a:pt x="928" y="382"/>
                </a:lnTo>
                <a:lnTo>
                  <a:pt x="928" y="382"/>
                </a:lnTo>
                <a:lnTo>
                  <a:pt x="928" y="382"/>
                </a:lnTo>
                <a:lnTo>
                  <a:pt x="928" y="382"/>
                </a:lnTo>
                <a:lnTo>
                  <a:pt x="928" y="384"/>
                </a:lnTo>
                <a:lnTo>
                  <a:pt x="928" y="384"/>
                </a:lnTo>
                <a:lnTo>
                  <a:pt x="928" y="384"/>
                </a:lnTo>
                <a:lnTo>
                  <a:pt x="928" y="384"/>
                </a:lnTo>
                <a:lnTo>
                  <a:pt x="928" y="384"/>
                </a:lnTo>
                <a:lnTo>
                  <a:pt x="926" y="386"/>
                </a:lnTo>
                <a:lnTo>
                  <a:pt x="928" y="386"/>
                </a:lnTo>
                <a:lnTo>
                  <a:pt x="928" y="386"/>
                </a:lnTo>
                <a:lnTo>
                  <a:pt x="930" y="386"/>
                </a:lnTo>
                <a:lnTo>
                  <a:pt x="932" y="388"/>
                </a:lnTo>
                <a:lnTo>
                  <a:pt x="932" y="388"/>
                </a:lnTo>
                <a:lnTo>
                  <a:pt x="934" y="386"/>
                </a:lnTo>
                <a:lnTo>
                  <a:pt x="934" y="386"/>
                </a:lnTo>
                <a:lnTo>
                  <a:pt x="936" y="386"/>
                </a:lnTo>
                <a:lnTo>
                  <a:pt x="936" y="388"/>
                </a:lnTo>
                <a:lnTo>
                  <a:pt x="936" y="388"/>
                </a:lnTo>
                <a:lnTo>
                  <a:pt x="936" y="388"/>
                </a:lnTo>
                <a:lnTo>
                  <a:pt x="936" y="388"/>
                </a:lnTo>
                <a:lnTo>
                  <a:pt x="938" y="388"/>
                </a:lnTo>
                <a:lnTo>
                  <a:pt x="938" y="388"/>
                </a:lnTo>
                <a:lnTo>
                  <a:pt x="940" y="388"/>
                </a:lnTo>
                <a:lnTo>
                  <a:pt x="940" y="388"/>
                </a:lnTo>
                <a:lnTo>
                  <a:pt x="940" y="388"/>
                </a:lnTo>
                <a:lnTo>
                  <a:pt x="942" y="390"/>
                </a:lnTo>
                <a:lnTo>
                  <a:pt x="942" y="390"/>
                </a:lnTo>
                <a:lnTo>
                  <a:pt x="942" y="390"/>
                </a:lnTo>
                <a:lnTo>
                  <a:pt x="942" y="390"/>
                </a:lnTo>
                <a:lnTo>
                  <a:pt x="942" y="390"/>
                </a:lnTo>
                <a:lnTo>
                  <a:pt x="944" y="388"/>
                </a:lnTo>
                <a:lnTo>
                  <a:pt x="944" y="390"/>
                </a:lnTo>
                <a:lnTo>
                  <a:pt x="946" y="390"/>
                </a:lnTo>
                <a:lnTo>
                  <a:pt x="944" y="392"/>
                </a:lnTo>
                <a:lnTo>
                  <a:pt x="944" y="392"/>
                </a:lnTo>
                <a:lnTo>
                  <a:pt x="942" y="392"/>
                </a:lnTo>
                <a:lnTo>
                  <a:pt x="942" y="392"/>
                </a:lnTo>
                <a:lnTo>
                  <a:pt x="942" y="392"/>
                </a:lnTo>
                <a:lnTo>
                  <a:pt x="942" y="392"/>
                </a:lnTo>
                <a:lnTo>
                  <a:pt x="940" y="392"/>
                </a:lnTo>
                <a:lnTo>
                  <a:pt x="940" y="392"/>
                </a:lnTo>
                <a:lnTo>
                  <a:pt x="940" y="392"/>
                </a:lnTo>
                <a:lnTo>
                  <a:pt x="942" y="392"/>
                </a:lnTo>
                <a:lnTo>
                  <a:pt x="942" y="392"/>
                </a:lnTo>
                <a:lnTo>
                  <a:pt x="944" y="392"/>
                </a:lnTo>
                <a:lnTo>
                  <a:pt x="944" y="392"/>
                </a:lnTo>
                <a:lnTo>
                  <a:pt x="942" y="392"/>
                </a:lnTo>
                <a:lnTo>
                  <a:pt x="940" y="394"/>
                </a:lnTo>
                <a:lnTo>
                  <a:pt x="940" y="394"/>
                </a:lnTo>
                <a:lnTo>
                  <a:pt x="940" y="394"/>
                </a:lnTo>
                <a:lnTo>
                  <a:pt x="940" y="394"/>
                </a:lnTo>
                <a:lnTo>
                  <a:pt x="940" y="394"/>
                </a:lnTo>
                <a:lnTo>
                  <a:pt x="938" y="394"/>
                </a:lnTo>
                <a:lnTo>
                  <a:pt x="938" y="394"/>
                </a:lnTo>
                <a:lnTo>
                  <a:pt x="938" y="394"/>
                </a:lnTo>
                <a:lnTo>
                  <a:pt x="936" y="394"/>
                </a:lnTo>
                <a:lnTo>
                  <a:pt x="934" y="394"/>
                </a:lnTo>
                <a:lnTo>
                  <a:pt x="934" y="394"/>
                </a:lnTo>
                <a:lnTo>
                  <a:pt x="932" y="394"/>
                </a:lnTo>
                <a:lnTo>
                  <a:pt x="932" y="394"/>
                </a:lnTo>
                <a:lnTo>
                  <a:pt x="934" y="394"/>
                </a:lnTo>
                <a:lnTo>
                  <a:pt x="934" y="394"/>
                </a:lnTo>
                <a:lnTo>
                  <a:pt x="932" y="396"/>
                </a:lnTo>
                <a:lnTo>
                  <a:pt x="930" y="396"/>
                </a:lnTo>
                <a:lnTo>
                  <a:pt x="930" y="396"/>
                </a:lnTo>
                <a:lnTo>
                  <a:pt x="930" y="396"/>
                </a:lnTo>
                <a:lnTo>
                  <a:pt x="930" y="396"/>
                </a:lnTo>
                <a:lnTo>
                  <a:pt x="928" y="396"/>
                </a:lnTo>
                <a:lnTo>
                  <a:pt x="928" y="396"/>
                </a:lnTo>
                <a:lnTo>
                  <a:pt x="926" y="396"/>
                </a:lnTo>
                <a:lnTo>
                  <a:pt x="926" y="396"/>
                </a:lnTo>
                <a:lnTo>
                  <a:pt x="926" y="398"/>
                </a:lnTo>
                <a:lnTo>
                  <a:pt x="926" y="398"/>
                </a:lnTo>
                <a:lnTo>
                  <a:pt x="924" y="398"/>
                </a:lnTo>
                <a:lnTo>
                  <a:pt x="924" y="398"/>
                </a:lnTo>
                <a:lnTo>
                  <a:pt x="924" y="398"/>
                </a:lnTo>
                <a:lnTo>
                  <a:pt x="924" y="398"/>
                </a:lnTo>
                <a:lnTo>
                  <a:pt x="920" y="398"/>
                </a:lnTo>
                <a:lnTo>
                  <a:pt x="920" y="398"/>
                </a:lnTo>
                <a:lnTo>
                  <a:pt x="918" y="398"/>
                </a:lnTo>
                <a:lnTo>
                  <a:pt x="918" y="398"/>
                </a:lnTo>
                <a:lnTo>
                  <a:pt x="916" y="398"/>
                </a:lnTo>
                <a:lnTo>
                  <a:pt x="916" y="398"/>
                </a:lnTo>
                <a:lnTo>
                  <a:pt x="916" y="398"/>
                </a:lnTo>
                <a:lnTo>
                  <a:pt x="916" y="398"/>
                </a:lnTo>
                <a:lnTo>
                  <a:pt x="916" y="398"/>
                </a:lnTo>
                <a:lnTo>
                  <a:pt x="914" y="398"/>
                </a:lnTo>
                <a:lnTo>
                  <a:pt x="916" y="400"/>
                </a:lnTo>
                <a:lnTo>
                  <a:pt x="918" y="400"/>
                </a:lnTo>
                <a:lnTo>
                  <a:pt x="922" y="398"/>
                </a:lnTo>
                <a:lnTo>
                  <a:pt x="924" y="398"/>
                </a:lnTo>
                <a:lnTo>
                  <a:pt x="926" y="398"/>
                </a:lnTo>
                <a:lnTo>
                  <a:pt x="930" y="396"/>
                </a:lnTo>
                <a:lnTo>
                  <a:pt x="930" y="396"/>
                </a:lnTo>
                <a:lnTo>
                  <a:pt x="930" y="396"/>
                </a:lnTo>
                <a:lnTo>
                  <a:pt x="926" y="398"/>
                </a:lnTo>
                <a:lnTo>
                  <a:pt x="926" y="398"/>
                </a:lnTo>
                <a:lnTo>
                  <a:pt x="926" y="398"/>
                </a:lnTo>
                <a:lnTo>
                  <a:pt x="926" y="398"/>
                </a:lnTo>
                <a:lnTo>
                  <a:pt x="924" y="398"/>
                </a:lnTo>
                <a:lnTo>
                  <a:pt x="924" y="398"/>
                </a:lnTo>
                <a:lnTo>
                  <a:pt x="924" y="398"/>
                </a:lnTo>
                <a:lnTo>
                  <a:pt x="924" y="398"/>
                </a:lnTo>
                <a:lnTo>
                  <a:pt x="924" y="398"/>
                </a:lnTo>
                <a:lnTo>
                  <a:pt x="924" y="398"/>
                </a:lnTo>
                <a:lnTo>
                  <a:pt x="922" y="398"/>
                </a:lnTo>
                <a:lnTo>
                  <a:pt x="922" y="398"/>
                </a:lnTo>
                <a:lnTo>
                  <a:pt x="920" y="398"/>
                </a:lnTo>
                <a:lnTo>
                  <a:pt x="922" y="400"/>
                </a:lnTo>
                <a:lnTo>
                  <a:pt x="922" y="400"/>
                </a:lnTo>
                <a:lnTo>
                  <a:pt x="922" y="400"/>
                </a:lnTo>
                <a:lnTo>
                  <a:pt x="922" y="400"/>
                </a:lnTo>
                <a:lnTo>
                  <a:pt x="922" y="400"/>
                </a:lnTo>
                <a:lnTo>
                  <a:pt x="920" y="400"/>
                </a:lnTo>
                <a:lnTo>
                  <a:pt x="920" y="400"/>
                </a:lnTo>
                <a:lnTo>
                  <a:pt x="920" y="400"/>
                </a:lnTo>
                <a:lnTo>
                  <a:pt x="920" y="400"/>
                </a:lnTo>
                <a:lnTo>
                  <a:pt x="920" y="400"/>
                </a:lnTo>
                <a:lnTo>
                  <a:pt x="918" y="400"/>
                </a:lnTo>
                <a:lnTo>
                  <a:pt x="918" y="400"/>
                </a:lnTo>
                <a:lnTo>
                  <a:pt x="916" y="402"/>
                </a:lnTo>
                <a:lnTo>
                  <a:pt x="916" y="402"/>
                </a:lnTo>
                <a:lnTo>
                  <a:pt x="916" y="402"/>
                </a:lnTo>
                <a:lnTo>
                  <a:pt x="914" y="402"/>
                </a:lnTo>
                <a:lnTo>
                  <a:pt x="914" y="402"/>
                </a:lnTo>
                <a:lnTo>
                  <a:pt x="914" y="402"/>
                </a:lnTo>
                <a:lnTo>
                  <a:pt x="912" y="402"/>
                </a:lnTo>
                <a:lnTo>
                  <a:pt x="912" y="402"/>
                </a:lnTo>
                <a:lnTo>
                  <a:pt x="912" y="402"/>
                </a:lnTo>
                <a:lnTo>
                  <a:pt x="912" y="402"/>
                </a:lnTo>
                <a:lnTo>
                  <a:pt x="910" y="402"/>
                </a:lnTo>
                <a:lnTo>
                  <a:pt x="910" y="402"/>
                </a:lnTo>
                <a:lnTo>
                  <a:pt x="910" y="402"/>
                </a:lnTo>
                <a:lnTo>
                  <a:pt x="910" y="402"/>
                </a:lnTo>
                <a:lnTo>
                  <a:pt x="910" y="402"/>
                </a:lnTo>
                <a:lnTo>
                  <a:pt x="908" y="402"/>
                </a:lnTo>
                <a:lnTo>
                  <a:pt x="906" y="404"/>
                </a:lnTo>
                <a:lnTo>
                  <a:pt x="906" y="406"/>
                </a:lnTo>
                <a:lnTo>
                  <a:pt x="906" y="406"/>
                </a:lnTo>
                <a:lnTo>
                  <a:pt x="906" y="406"/>
                </a:lnTo>
                <a:lnTo>
                  <a:pt x="904" y="406"/>
                </a:lnTo>
                <a:lnTo>
                  <a:pt x="902" y="406"/>
                </a:lnTo>
                <a:lnTo>
                  <a:pt x="902" y="404"/>
                </a:lnTo>
                <a:lnTo>
                  <a:pt x="900" y="404"/>
                </a:lnTo>
                <a:lnTo>
                  <a:pt x="900" y="404"/>
                </a:lnTo>
                <a:lnTo>
                  <a:pt x="900" y="404"/>
                </a:lnTo>
                <a:lnTo>
                  <a:pt x="900" y="404"/>
                </a:lnTo>
                <a:lnTo>
                  <a:pt x="898" y="404"/>
                </a:lnTo>
                <a:lnTo>
                  <a:pt x="898" y="404"/>
                </a:lnTo>
                <a:lnTo>
                  <a:pt x="898" y="402"/>
                </a:lnTo>
                <a:lnTo>
                  <a:pt x="896" y="404"/>
                </a:lnTo>
                <a:lnTo>
                  <a:pt x="896" y="404"/>
                </a:lnTo>
                <a:lnTo>
                  <a:pt x="896" y="404"/>
                </a:lnTo>
                <a:lnTo>
                  <a:pt x="898" y="404"/>
                </a:lnTo>
                <a:lnTo>
                  <a:pt x="900" y="404"/>
                </a:lnTo>
                <a:lnTo>
                  <a:pt x="900" y="404"/>
                </a:lnTo>
                <a:lnTo>
                  <a:pt x="900" y="404"/>
                </a:lnTo>
                <a:lnTo>
                  <a:pt x="902" y="406"/>
                </a:lnTo>
                <a:lnTo>
                  <a:pt x="902" y="406"/>
                </a:lnTo>
                <a:lnTo>
                  <a:pt x="902" y="406"/>
                </a:lnTo>
                <a:lnTo>
                  <a:pt x="902" y="406"/>
                </a:lnTo>
                <a:lnTo>
                  <a:pt x="902" y="406"/>
                </a:lnTo>
                <a:lnTo>
                  <a:pt x="904" y="406"/>
                </a:lnTo>
                <a:lnTo>
                  <a:pt x="904" y="408"/>
                </a:lnTo>
                <a:lnTo>
                  <a:pt x="904" y="408"/>
                </a:lnTo>
                <a:lnTo>
                  <a:pt x="904" y="408"/>
                </a:lnTo>
                <a:lnTo>
                  <a:pt x="904" y="408"/>
                </a:lnTo>
                <a:lnTo>
                  <a:pt x="900" y="410"/>
                </a:lnTo>
                <a:lnTo>
                  <a:pt x="900" y="410"/>
                </a:lnTo>
                <a:lnTo>
                  <a:pt x="902" y="410"/>
                </a:lnTo>
                <a:lnTo>
                  <a:pt x="902" y="410"/>
                </a:lnTo>
                <a:lnTo>
                  <a:pt x="902" y="410"/>
                </a:lnTo>
                <a:lnTo>
                  <a:pt x="902" y="410"/>
                </a:lnTo>
                <a:lnTo>
                  <a:pt x="902" y="410"/>
                </a:lnTo>
                <a:lnTo>
                  <a:pt x="900" y="410"/>
                </a:lnTo>
                <a:lnTo>
                  <a:pt x="900" y="410"/>
                </a:lnTo>
                <a:lnTo>
                  <a:pt x="900" y="410"/>
                </a:lnTo>
                <a:lnTo>
                  <a:pt x="900" y="410"/>
                </a:lnTo>
                <a:lnTo>
                  <a:pt x="900" y="412"/>
                </a:lnTo>
                <a:lnTo>
                  <a:pt x="900" y="412"/>
                </a:lnTo>
                <a:lnTo>
                  <a:pt x="902" y="410"/>
                </a:lnTo>
                <a:lnTo>
                  <a:pt x="904" y="410"/>
                </a:lnTo>
                <a:lnTo>
                  <a:pt x="906" y="408"/>
                </a:lnTo>
                <a:lnTo>
                  <a:pt x="906" y="408"/>
                </a:lnTo>
                <a:lnTo>
                  <a:pt x="908" y="408"/>
                </a:lnTo>
                <a:lnTo>
                  <a:pt x="908" y="408"/>
                </a:lnTo>
                <a:lnTo>
                  <a:pt x="908" y="408"/>
                </a:lnTo>
                <a:lnTo>
                  <a:pt x="908" y="408"/>
                </a:lnTo>
                <a:lnTo>
                  <a:pt x="908" y="408"/>
                </a:lnTo>
                <a:lnTo>
                  <a:pt x="908" y="406"/>
                </a:lnTo>
                <a:lnTo>
                  <a:pt x="908" y="406"/>
                </a:lnTo>
                <a:lnTo>
                  <a:pt x="908" y="406"/>
                </a:lnTo>
                <a:lnTo>
                  <a:pt x="908" y="408"/>
                </a:lnTo>
                <a:lnTo>
                  <a:pt x="910" y="408"/>
                </a:lnTo>
                <a:lnTo>
                  <a:pt x="910" y="406"/>
                </a:lnTo>
                <a:lnTo>
                  <a:pt x="912" y="406"/>
                </a:lnTo>
                <a:lnTo>
                  <a:pt x="912" y="406"/>
                </a:lnTo>
                <a:lnTo>
                  <a:pt x="912" y="406"/>
                </a:lnTo>
                <a:lnTo>
                  <a:pt x="916" y="404"/>
                </a:lnTo>
                <a:lnTo>
                  <a:pt x="918" y="404"/>
                </a:lnTo>
                <a:lnTo>
                  <a:pt x="918" y="404"/>
                </a:lnTo>
                <a:lnTo>
                  <a:pt x="920" y="404"/>
                </a:lnTo>
                <a:lnTo>
                  <a:pt x="920" y="404"/>
                </a:lnTo>
                <a:lnTo>
                  <a:pt x="920" y="404"/>
                </a:lnTo>
                <a:lnTo>
                  <a:pt x="920" y="402"/>
                </a:lnTo>
                <a:lnTo>
                  <a:pt x="920" y="402"/>
                </a:lnTo>
                <a:lnTo>
                  <a:pt x="922" y="400"/>
                </a:lnTo>
                <a:lnTo>
                  <a:pt x="926" y="400"/>
                </a:lnTo>
                <a:lnTo>
                  <a:pt x="930" y="398"/>
                </a:lnTo>
                <a:lnTo>
                  <a:pt x="932" y="398"/>
                </a:lnTo>
                <a:lnTo>
                  <a:pt x="932" y="398"/>
                </a:lnTo>
                <a:lnTo>
                  <a:pt x="932" y="398"/>
                </a:lnTo>
                <a:lnTo>
                  <a:pt x="934" y="398"/>
                </a:lnTo>
                <a:lnTo>
                  <a:pt x="934" y="398"/>
                </a:lnTo>
                <a:lnTo>
                  <a:pt x="936" y="398"/>
                </a:lnTo>
                <a:lnTo>
                  <a:pt x="936" y="398"/>
                </a:lnTo>
                <a:lnTo>
                  <a:pt x="934" y="398"/>
                </a:lnTo>
                <a:lnTo>
                  <a:pt x="932" y="398"/>
                </a:lnTo>
                <a:lnTo>
                  <a:pt x="932" y="398"/>
                </a:lnTo>
                <a:lnTo>
                  <a:pt x="932" y="398"/>
                </a:lnTo>
                <a:lnTo>
                  <a:pt x="932" y="398"/>
                </a:lnTo>
                <a:lnTo>
                  <a:pt x="930" y="398"/>
                </a:lnTo>
                <a:lnTo>
                  <a:pt x="930" y="396"/>
                </a:lnTo>
                <a:lnTo>
                  <a:pt x="930" y="396"/>
                </a:lnTo>
                <a:lnTo>
                  <a:pt x="932" y="396"/>
                </a:lnTo>
                <a:lnTo>
                  <a:pt x="932" y="396"/>
                </a:lnTo>
                <a:lnTo>
                  <a:pt x="934" y="396"/>
                </a:lnTo>
                <a:lnTo>
                  <a:pt x="936" y="396"/>
                </a:lnTo>
                <a:lnTo>
                  <a:pt x="936" y="396"/>
                </a:lnTo>
                <a:lnTo>
                  <a:pt x="936" y="396"/>
                </a:lnTo>
                <a:lnTo>
                  <a:pt x="936" y="396"/>
                </a:lnTo>
                <a:lnTo>
                  <a:pt x="940" y="396"/>
                </a:lnTo>
                <a:lnTo>
                  <a:pt x="942" y="396"/>
                </a:lnTo>
                <a:lnTo>
                  <a:pt x="942" y="396"/>
                </a:lnTo>
                <a:lnTo>
                  <a:pt x="942" y="398"/>
                </a:lnTo>
                <a:lnTo>
                  <a:pt x="942" y="398"/>
                </a:lnTo>
                <a:lnTo>
                  <a:pt x="942" y="398"/>
                </a:lnTo>
                <a:lnTo>
                  <a:pt x="942" y="400"/>
                </a:lnTo>
                <a:lnTo>
                  <a:pt x="944" y="402"/>
                </a:lnTo>
                <a:lnTo>
                  <a:pt x="944" y="402"/>
                </a:lnTo>
                <a:lnTo>
                  <a:pt x="942" y="404"/>
                </a:lnTo>
                <a:lnTo>
                  <a:pt x="940" y="404"/>
                </a:lnTo>
                <a:lnTo>
                  <a:pt x="940" y="404"/>
                </a:lnTo>
                <a:lnTo>
                  <a:pt x="940" y="404"/>
                </a:lnTo>
                <a:lnTo>
                  <a:pt x="938" y="404"/>
                </a:lnTo>
                <a:lnTo>
                  <a:pt x="938" y="406"/>
                </a:lnTo>
                <a:lnTo>
                  <a:pt x="938" y="406"/>
                </a:lnTo>
                <a:lnTo>
                  <a:pt x="938" y="406"/>
                </a:lnTo>
                <a:lnTo>
                  <a:pt x="938" y="406"/>
                </a:lnTo>
                <a:lnTo>
                  <a:pt x="940" y="406"/>
                </a:lnTo>
                <a:lnTo>
                  <a:pt x="940" y="406"/>
                </a:lnTo>
                <a:lnTo>
                  <a:pt x="940" y="406"/>
                </a:lnTo>
                <a:lnTo>
                  <a:pt x="940" y="408"/>
                </a:lnTo>
                <a:lnTo>
                  <a:pt x="938" y="408"/>
                </a:lnTo>
                <a:lnTo>
                  <a:pt x="938" y="408"/>
                </a:lnTo>
                <a:lnTo>
                  <a:pt x="940" y="408"/>
                </a:lnTo>
                <a:lnTo>
                  <a:pt x="940" y="408"/>
                </a:lnTo>
                <a:lnTo>
                  <a:pt x="940" y="408"/>
                </a:lnTo>
                <a:lnTo>
                  <a:pt x="940" y="408"/>
                </a:lnTo>
                <a:lnTo>
                  <a:pt x="942" y="406"/>
                </a:lnTo>
                <a:lnTo>
                  <a:pt x="942" y="406"/>
                </a:lnTo>
                <a:lnTo>
                  <a:pt x="944" y="404"/>
                </a:lnTo>
                <a:lnTo>
                  <a:pt x="944" y="404"/>
                </a:lnTo>
                <a:lnTo>
                  <a:pt x="944" y="404"/>
                </a:lnTo>
                <a:lnTo>
                  <a:pt x="946" y="404"/>
                </a:lnTo>
                <a:lnTo>
                  <a:pt x="946" y="404"/>
                </a:lnTo>
                <a:lnTo>
                  <a:pt x="946" y="404"/>
                </a:lnTo>
                <a:lnTo>
                  <a:pt x="948" y="404"/>
                </a:lnTo>
                <a:lnTo>
                  <a:pt x="950" y="404"/>
                </a:lnTo>
                <a:lnTo>
                  <a:pt x="950" y="404"/>
                </a:lnTo>
                <a:lnTo>
                  <a:pt x="952" y="402"/>
                </a:lnTo>
                <a:lnTo>
                  <a:pt x="952" y="402"/>
                </a:lnTo>
                <a:lnTo>
                  <a:pt x="952" y="404"/>
                </a:lnTo>
                <a:lnTo>
                  <a:pt x="952" y="404"/>
                </a:lnTo>
                <a:lnTo>
                  <a:pt x="952" y="404"/>
                </a:lnTo>
                <a:lnTo>
                  <a:pt x="950" y="404"/>
                </a:lnTo>
                <a:lnTo>
                  <a:pt x="950" y="404"/>
                </a:lnTo>
                <a:lnTo>
                  <a:pt x="950" y="404"/>
                </a:lnTo>
                <a:lnTo>
                  <a:pt x="948" y="404"/>
                </a:lnTo>
                <a:lnTo>
                  <a:pt x="948" y="404"/>
                </a:lnTo>
                <a:lnTo>
                  <a:pt x="952" y="406"/>
                </a:lnTo>
                <a:lnTo>
                  <a:pt x="952" y="406"/>
                </a:lnTo>
                <a:lnTo>
                  <a:pt x="954" y="406"/>
                </a:lnTo>
                <a:lnTo>
                  <a:pt x="954" y="406"/>
                </a:lnTo>
                <a:lnTo>
                  <a:pt x="956" y="406"/>
                </a:lnTo>
                <a:lnTo>
                  <a:pt x="956" y="406"/>
                </a:lnTo>
                <a:lnTo>
                  <a:pt x="956" y="406"/>
                </a:lnTo>
                <a:lnTo>
                  <a:pt x="956" y="408"/>
                </a:lnTo>
                <a:lnTo>
                  <a:pt x="956" y="406"/>
                </a:lnTo>
                <a:lnTo>
                  <a:pt x="954" y="406"/>
                </a:lnTo>
                <a:lnTo>
                  <a:pt x="954" y="406"/>
                </a:lnTo>
                <a:lnTo>
                  <a:pt x="952" y="406"/>
                </a:lnTo>
                <a:lnTo>
                  <a:pt x="954" y="408"/>
                </a:lnTo>
                <a:lnTo>
                  <a:pt x="954" y="408"/>
                </a:lnTo>
                <a:lnTo>
                  <a:pt x="954" y="408"/>
                </a:lnTo>
                <a:lnTo>
                  <a:pt x="954" y="408"/>
                </a:lnTo>
                <a:lnTo>
                  <a:pt x="956" y="408"/>
                </a:lnTo>
                <a:lnTo>
                  <a:pt x="956" y="408"/>
                </a:lnTo>
                <a:lnTo>
                  <a:pt x="954" y="410"/>
                </a:lnTo>
                <a:lnTo>
                  <a:pt x="954" y="410"/>
                </a:lnTo>
                <a:lnTo>
                  <a:pt x="954" y="410"/>
                </a:lnTo>
                <a:lnTo>
                  <a:pt x="956" y="410"/>
                </a:lnTo>
                <a:lnTo>
                  <a:pt x="956" y="410"/>
                </a:lnTo>
                <a:lnTo>
                  <a:pt x="956" y="408"/>
                </a:lnTo>
                <a:lnTo>
                  <a:pt x="956" y="410"/>
                </a:lnTo>
                <a:lnTo>
                  <a:pt x="956" y="410"/>
                </a:lnTo>
                <a:lnTo>
                  <a:pt x="958" y="410"/>
                </a:lnTo>
                <a:lnTo>
                  <a:pt x="956" y="410"/>
                </a:lnTo>
                <a:lnTo>
                  <a:pt x="958" y="412"/>
                </a:lnTo>
                <a:lnTo>
                  <a:pt x="956" y="414"/>
                </a:lnTo>
                <a:lnTo>
                  <a:pt x="956" y="414"/>
                </a:lnTo>
                <a:lnTo>
                  <a:pt x="954" y="414"/>
                </a:lnTo>
                <a:lnTo>
                  <a:pt x="954" y="414"/>
                </a:lnTo>
                <a:lnTo>
                  <a:pt x="954" y="414"/>
                </a:lnTo>
                <a:lnTo>
                  <a:pt x="954" y="414"/>
                </a:lnTo>
                <a:lnTo>
                  <a:pt x="952" y="414"/>
                </a:lnTo>
                <a:lnTo>
                  <a:pt x="952" y="414"/>
                </a:lnTo>
                <a:lnTo>
                  <a:pt x="952" y="414"/>
                </a:lnTo>
                <a:lnTo>
                  <a:pt x="950" y="414"/>
                </a:lnTo>
                <a:lnTo>
                  <a:pt x="952" y="416"/>
                </a:lnTo>
                <a:lnTo>
                  <a:pt x="954" y="416"/>
                </a:lnTo>
                <a:lnTo>
                  <a:pt x="954" y="416"/>
                </a:lnTo>
                <a:lnTo>
                  <a:pt x="954" y="416"/>
                </a:lnTo>
                <a:lnTo>
                  <a:pt x="954" y="418"/>
                </a:lnTo>
                <a:lnTo>
                  <a:pt x="954" y="418"/>
                </a:lnTo>
                <a:lnTo>
                  <a:pt x="954" y="418"/>
                </a:lnTo>
                <a:lnTo>
                  <a:pt x="954" y="418"/>
                </a:lnTo>
                <a:lnTo>
                  <a:pt x="952" y="418"/>
                </a:lnTo>
                <a:lnTo>
                  <a:pt x="950" y="418"/>
                </a:lnTo>
                <a:lnTo>
                  <a:pt x="952" y="420"/>
                </a:lnTo>
                <a:lnTo>
                  <a:pt x="952" y="420"/>
                </a:lnTo>
                <a:lnTo>
                  <a:pt x="952" y="420"/>
                </a:lnTo>
                <a:lnTo>
                  <a:pt x="952" y="420"/>
                </a:lnTo>
                <a:lnTo>
                  <a:pt x="954" y="420"/>
                </a:lnTo>
                <a:lnTo>
                  <a:pt x="954" y="420"/>
                </a:lnTo>
                <a:lnTo>
                  <a:pt x="954" y="422"/>
                </a:lnTo>
                <a:lnTo>
                  <a:pt x="954" y="422"/>
                </a:lnTo>
                <a:lnTo>
                  <a:pt x="952" y="422"/>
                </a:lnTo>
                <a:lnTo>
                  <a:pt x="952" y="422"/>
                </a:lnTo>
                <a:lnTo>
                  <a:pt x="952" y="422"/>
                </a:lnTo>
                <a:lnTo>
                  <a:pt x="950" y="420"/>
                </a:lnTo>
                <a:lnTo>
                  <a:pt x="950" y="420"/>
                </a:lnTo>
                <a:lnTo>
                  <a:pt x="950" y="420"/>
                </a:lnTo>
                <a:lnTo>
                  <a:pt x="950" y="420"/>
                </a:lnTo>
                <a:lnTo>
                  <a:pt x="950" y="422"/>
                </a:lnTo>
                <a:lnTo>
                  <a:pt x="950" y="422"/>
                </a:lnTo>
                <a:lnTo>
                  <a:pt x="948" y="422"/>
                </a:lnTo>
                <a:lnTo>
                  <a:pt x="948" y="422"/>
                </a:lnTo>
                <a:lnTo>
                  <a:pt x="948" y="422"/>
                </a:lnTo>
                <a:lnTo>
                  <a:pt x="946" y="422"/>
                </a:lnTo>
                <a:lnTo>
                  <a:pt x="946" y="422"/>
                </a:lnTo>
                <a:lnTo>
                  <a:pt x="946" y="422"/>
                </a:lnTo>
                <a:lnTo>
                  <a:pt x="944" y="422"/>
                </a:lnTo>
                <a:lnTo>
                  <a:pt x="944" y="422"/>
                </a:lnTo>
                <a:lnTo>
                  <a:pt x="944" y="422"/>
                </a:lnTo>
                <a:lnTo>
                  <a:pt x="946" y="422"/>
                </a:lnTo>
                <a:lnTo>
                  <a:pt x="948" y="422"/>
                </a:lnTo>
                <a:lnTo>
                  <a:pt x="948" y="422"/>
                </a:lnTo>
                <a:lnTo>
                  <a:pt x="950" y="424"/>
                </a:lnTo>
                <a:lnTo>
                  <a:pt x="952" y="422"/>
                </a:lnTo>
                <a:lnTo>
                  <a:pt x="954" y="424"/>
                </a:lnTo>
                <a:lnTo>
                  <a:pt x="954" y="424"/>
                </a:lnTo>
                <a:lnTo>
                  <a:pt x="952" y="424"/>
                </a:lnTo>
                <a:lnTo>
                  <a:pt x="952" y="424"/>
                </a:lnTo>
                <a:lnTo>
                  <a:pt x="954" y="424"/>
                </a:lnTo>
                <a:lnTo>
                  <a:pt x="954" y="424"/>
                </a:lnTo>
                <a:lnTo>
                  <a:pt x="954" y="424"/>
                </a:lnTo>
                <a:lnTo>
                  <a:pt x="954" y="424"/>
                </a:lnTo>
                <a:lnTo>
                  <a:pt x="954" y="426"/>
                </a:lnTo>
                <a:lnTo>
                  <a:pt x="952" y="426"/>
                </a:lnTo>
                <a:lnTo>
                  <a:pt x="952" y="426"/>
                </a:lnTo>
                <a:lnTo>
                  <a:pt x="950" y="426"/>
                </a:lnTo>
                <a:lnTo>
                  <a:pt x="948" y="424"/>
                </a:lnTo>
                <a:lnTo>
                  <a:pt x="948" y="424"/>
                </a:lnTo>
                <a:lnTo>
                  <a:pt x="948" y="424"/>
                </a:lnTo>
                <a:lnTo>
                  <a:pt x="950" y="426"/>
                </a:lnTo>
                <a:lnTo>
                  <a:pt x="950" y="426"/>
                </a:lnTo>
                <a:lnTo>
                  <a:pt x="952" y="428"/>
                </a:lnTo>
                <a:lnTo>
                  <a:pt x="952" y="428"/>
                </a:lnTo>
                <a:lnTo>
                  <a:pt x="952" y="430"/>
                </a:lnTo>
                <a:lnTo>
                  <a:pt x="952" y="430"/>
                </a:lnTo>
                <a:lnTo>
                  <a:pt x="948" y="432"/>
                </a:lnTo>
                <a:lnTo>
                  <a:pt x="946" y="432"/>
                </a:lnTo>
                <a:lnTo>
                  <a:pt x="944" y="434"/>
                </a:lnTo>
                <a:lnTo>
                  <a:pt x="944" y="434"/>
                </a:lnTo>
                <a:lnTo>
                  <a:pt x="942" y="434"/>
                </a:lnTo>
                <a:lnTo>
                  <a:pt x="940" y="436"/>
                </a:lnTo>
                <a:lnTo>
                  <a:pt x="936" y="438"/>
                </a:lnTo>
                <a:lnTo>
                  <a:pt x="936" y="438"/>
                </a:lnTo>
                <a:lnTo>
                  <a:pt x="934" y="440"/>
                </a:lnTo>
                <a:lnTo>
                  <a:pt x="932" y="440"/>
                </a:lnTo>
                <a:lnTo>
                  <a:pt x="932" y="440"/>
                </a:lnTo>
                <a:lnTo>
                  <a:pt x="930" y="440"/>
                </a:lnTo>
                <a:lnTo>
                  <a:pt x="930" y="440"/>
                </a:lnTo>
                <a:lnTo>
                  <a:pt x="930" y="440"/>
                </a:lnTo>
                <a:lnTo>
                  <a:pt x="930" y="440"/>
                </a:lnTo>
                <a:lnTo>
                  <a:pt x="928" y="440"/>
                </a:lnTo>
                <a:lnTo>
                  <a:pt x="926" y="440"/>
                </a:lnTo>
                <a:lnTo>
                  <a:pt x="926" y="440"/>
                </a:lnTo>
                <a:lnTo>
                  <a:pt x="924" y="440"/>
                </a:lnTo>
                <a:lnTo>
                  <a:pt x="924" y="440"/>
                </a:lnTo>
                <a:lnTo>
                  <a:pt x="924" y="440"/>
                </a:lnTo>
                <a:lnTo>
                  <a:pt x="922" y="440"/>
                </a:lnTo>
                <a:lnTo>
                  <a:pt x="920" y="440"/>
                </a:lnTo>
                <a:lnTo>
                  <a:pt x="920" y="442"/>
                </a:lnTo>
                <a:lnTo>
                  <a:pt x="920" y="442"/>
                </a:lnTo>
                <a:lnTo>
                  <a:pt x="918" y="442"/>
                </a:lnTo>
                <a:lnTo>
                  <a:pt x="918" y="442"/>
                </a:lnTo>
                <a:lnTo>
                  <a:pt x="916" y="442"/>
                </a:lnTo>
                <a:lnTo>
                  <a:pt x="914" y="442"/>
                </a:lnTo>
                <a:lnTo>
                  <a:pt x="914" y="442"/>
                </a:lnTo>
                <a:lnTo>
                  <a:pt x="914" y="442"/>
                </a:lnTo>
                <a:lnTo>
                  <a:pt x="910" y="442"/>
                </a:lnTo>
                <a:lnTo>
                  <a:pt x="910" y="444"/>
                </a:lnTo>
                <a:lnTo>
                  <a:pt x="910" y="444"/>
                </a:lnTo>
                <a:lnTo>
                  <a:pt x="910" y="444"/>
                </a:lnTo>
                <a:lnTo>
                  <a:pt x="910" y="444"/>
                </a:lnTo>
                <a:lnTo>
                  <a:pt x="910" y="444"/>
                </a:lnTo>
                <a:lnTo>
                  <a:pt x="908" y="446"/>
                </a:lnTo>
                <a:lnTo>
                  <a:pt x="908" y="446"/>
                </a:lnTo>
                <a:lnTo>
                  <a:pt x="906" y="446"/>
                </a:lnTo>
                <a:lnTo>
                  <a:pt x="904" y="446"/>
                </a:lnTo>
                <a:lnTo>
                  <a:pt x="904" y="448"/>
                </a:lnTo>
                <a:lnTo>
                  <a:pt x="904" y="450"/>
                </a:lnTo>
                <a:lnTo>
                  <a:pt x="902" y="452"/>
                </a:lnTo>
                <a:lnTo>
                  <a:pt x="902" y="452"/>
                </a:lnTo>
                <a:lnTo>
                  <a:pt x="902" y="450"/>
                </a:lnTo>
                <a:lnTo>
                  <a:pt x="902" y="450"/>
                </a:lnTo>
                <a:lnTo>
                  <a:pt x="902" y="450"/>
                </a:lnTo>
                <a:lnTo>
                  <a:pt x="902" y="450"/>
                </a:lnTo>
                <a:lnTo>
                  <a:pt x="900" y="450"/>
                </a:lnTo>
                <a:lnTo>
                  <a:pt x="900" y="452"/>
                </a:lnTo>
                <a:lnTo>
                  <a:pt x="900" y="452"/>
                </a:lnTo>
                <a:lnTo>
                  <a:pt x="898" y="452"/>
                </a:lnTo>
                <a:lnTo>
                  <a:pt x="896" y="454"/>
                </a:lnTo>
                <a:lnTo>
                  <a:pt x="896" y="454"/>
                </a:lnTo>
                <a:lnTo>
                  <a:pt x="894" y="456"/>
                </a:lnTo>
                <a:lnTo>
                  <a:pt x="892" y="456"/>
                </a:lnTo>
                <a:lnTo>
                  <a:pt x="892" y="456"/>
                </a:lnTo>
                <a:lnTo>
                  <a:pt x="890" y="456"/>
                </a:lnTo>
                <a:lnTo>
                  <a:pt x="890" y="458"/>
                </a:lnTo>
                <a:lnTo>
                  <a:pt x="890" y="458"/>
                </a:lnTo>
                <a:lnTo>
                  <a:pt x="890" y="458"/>
                </a:lnTo>
                <a:lnTo>
                  <a:pt x="890" y="458"/>
                </a:lnTo>
                <a:lnTo>
                  <a:pt x="890" y="458"/>
                </a:lnTo>
                <a:lnTo>
                  <a:pt x="888" y="458"/>
                </a:lnTo>
                <a:lnTo>
                  <a:pt x="888" y="460"/>
                </a:lnTo>
                <a:lnTo>
                  <a:pt x="886" y="460"/>
                </a:lnTo>
                <a:lnTo>
                  <a:pt x="886" y="458"/>
                </a:lnTo>
                <a:lnTo>
                  <a:pt x="886" y="458"/>
                </a:lnTo>
                <a:lnTo>
                  <a:pt x="884" y="458"/>
                </a:lnTo>
                <a:lnTo>
                  <a:pt x="884" y="460"/>
                </a:lnTo>
                <a:lnTo>
                  <a:pt x="884" y="460"/>
                </a:lnTo>
                <a:lnTo>
                  <a:pt x="882" y="460"/>
                </a:lnTo>
                <a:lnTo>
                  <a:pt x="882" y="460"/>
                </a:lnTo>
                <a:lnTo>
                  <a:pt x="882" y="460"/>
                </a:lnTo>
                <a:lnTo>
                  <a:pt x="882" y="460"/>
                </a:lnTo>
                <a:lnTo>
                  <a:pt x="880" y="460"/>
                </a:lnTo>
                <a:lnTo>
                  <a:pt x="880" y="460"/>
                </a:lnTo>
                <a:lnTo>
                  <a:pt x="878" y="460"/>
                </a:lnTo>
                <a:lnTo>
                  <a:pt x="878" y="460"/>
                </a:lnTo>
                <a:lnTo>
                  <a:pt x="876" y="460"/>
                </a:lnTo>
                <a:lnTo>
                  <a:pt x="874" y="460"/>
                </a:lnTo>
                <a:lnTo>
                  <a:pt x="870" y="460"/>
                </a:lnTo>
                <a:lnTo>
                  <a:pt x="868" y="460"/>
                </a:lnTo>
                <a:lnTo>
                  <a:pt x="868" y="460"/>
                </a:lnTo>
                <a:lnTo>
                  <a:pt x="866" y="462"/>
                </a:lnTo>
                <a:lnTo>
                  <a:pt x="866" y="462"/>
                </a:lnTo>
                <a:lnTo>
                  <a:pt x="864" y="462"/>
                </a:lnTo>
                <a:lnTo>
                  <a:pt x="864" y="462"/>
                </a:lnTo>
                <a:lnTo>
                  <a:pt x="866" y="462"/>
                </a:lnTo>
                <a:lnTo>
                  <a:pt x="866" y="460"/>
                </a:lnTo>
                <a:lnTo>
                  <a:pt x="866" y="460"/>
                </a:lnTo>
                <a:lnTo>
                  <a:pt x="866" y="460"/>
                </a:lnTo>
                <a:lnTo>
                  <a:pt x="866" y="460"/>
                </a:lnTo>
                <a:lnTo>
                  <a:pt x="866" y="460"/>
                </a:lnTo>
                <a:lnTo>
                  <a:pt x="864" y="460"/>
                </a:lnTo>
                <a:lnTo>
                  <a:pt x="864" y="460"/>
                </a:lnTo>
                <a:lnTo>
                  <a:pt x="864" y="460"/>
                </a:lnTo>
                <a:lnTo>
                  <a:pt x="864" y="460"/>
                </a:lnTo>
                <a:lnTo>
                  <a:pt x="864" y="460"/>
                </a:lnTo>
                <a:lnTo>
                  <a:pt x="862" y="460"/>
                </a:lnTo>
                <a:lnTo>
                  <a:pt x="862" y="460"/>
                </a:lnTo>
                <a:lnTo>
                  <a:pt x="860" y="460"/>
                </a:lnTo>
                <a:lnTo>
                  <a:pt x="858" y="458"/>
                </a:lnTo>
                <a:lnTo>
                  <a:pt x="858" y="458"/>
                </a:lnTo>
                <a:lnTo>
                  <a:pt x="858" y="458"/>
                </a:lnTo>
                <a:lnTo>
                  <a:pt x="856" y="458"/>
                </a:lnTo>
                <a:lnTo>
                  <a:pt x="856" y="458"/>
                </a:lnTo>
                <a:lnTo>
                  <a:pt x="854" y="458"/>
                </a:lnTo>
                <a:lnTo>
                  <a:pt x="852" y="458"/>
                </a:lnTo>
                <a:lnTo>
                  <a:pt x="848" y="458"/>
                </a:lnTo>
                <a:lnTo>
                  <a:pt x="848" y="458"/>
                </a:lnTo>
                <a:lnTo>
                  <a:pt x="846" y="460"/>
                </a:lnTo>
                <a:lnTo>
                  <a:pt x="844" y="460"/>
                </a:lnTo>
                <a:lnTo>
                  <a:pt x="844" y="458"/>
                </a:lnTo>
                <a:lnTo>
                  <a:pt x="842" y="458"/>
                </a:lnTo>
                <a:lnTo>
                  <a:pt x="842" y="458"/>
                </a:lnTo>
                <a:lnTo>
                  <a:pt x="842" y="458"/>
                </a:lnTo>
                <a:lnTo>
                  <a:pt x="840" y="458"/>
                </a:lnTo>
                <a:lnTo>
                  <a:pt x="840" y="458"/>
                </a:lnTo>
                <a:lnTo>
                  <a:pt x="838" y="458"/>
                </a:lnTo>
                <a:lnTo>
                  <a:pt x="836" y="458"/>
                </a:lnTo>
                <a:lnTo>
                  <a:pt x="834" y="458"/>
                </a:lnTo>
                <a:lnTo>
                  <a:pt x="834" y="458"/>
                </a:lnTo>
                <a:lnTo>
                  <a:pt x="834" y="458"/>
                </a:lnTo>
                <a:lnTo>
                  <a:pt x="834" y="458"/>
                </a:lnTo>
                <a:lnTo>
                  <a:pt x="832" y="458"/>
                </a:lnTo>
                <a:lnTo>
                  <a:pt x="832" y="458"/>
                </a:lnTo>
                <a:lnTo>
                  <a:pt x="832" y="458"/>
                </a:lnTo>
                <a:lnTo>
                  <a:pt x="830" y="458"/>
                </a:lnTo>
                <a:lnTo>
                  <a:pt x="830" y="458"/>
                </a:lnTo>
                <a:lnTo>
                  <a:pt x="828" y="458"/>
                </a:lnTo>
                <a:lnTo>
                  <a:pt x="828" y="458"/>
                </a:lnTo>
                <a:lnTo>
                  <a:pt x="828" y="458"/>
                </a:lnTo>
                <a:lnTo>
                  <a:pt x="826" y="458"/>
                </a:lnTo>
                <a:lnTo>
                  <a:pt x="822" y="458"/>
                </a:lnTo>
                <a:lnTo>
                  <a:pt x="822" y="458"/>
                </a:lnTo>
                <a:lnTo>
                  <a:pt x="820" y="458"/>
                </a:lnTo>
                <a:lnTo>
                  <a:pt x="818" y="458"/>
                </a:lnTo>
                <a:lnTo>
                  <a:pt x="818" y="458"/>
                </a:lnTo>
                <a:lnTo>
                  <a:pt x="818" y="458"/>
                </a:lnTo>
                <a:lnTo>
                  <a:pt x="816" y="458"/>
                </a:lnTo>
                <a:lnTo>
                  <a:pt x="816" y="458"/>
                </a:lnTo>
                <a:lnTo>
                  <a:pt x="814" y="458"/>
                </a:lnTo>
                <a:lnTo>
                  <a:pt x="814" y="460"/>
                </a:lnTo>
                <a:lnTo>
                  <a:pt x="812" y="458"/>
                </a:lnTo>
                <a:lnTo>
                  <a:pt x="812" y="458"/>
                </a:lnTo>
                <a:lnTo>
                  <a:pt x="812" y="458"/>
                </a:lnTo>
                <a:lnTo>
                  <a:pt x="812" y="458"/>
                </a:lnTo>
                <a:lnTo>
                  <a:pt x="812" y="458"/>
                </a:lnTo>
                <a:lnTo>
                  <a:pt x="812" y="458"/>
                </a:lnTo>
                <a:lnTo>
                  <a:pt x="810" y="460"/>
                </a:lnTo>
                <a:lnTo>
                  <a:pt x="810" y="460"/>
                </a:lnTo>
                <a:lnTo>
                  <a:pt x="810" y="460"/>
                </a:lnTo>
                <a:lnTo>
                  <a:pt x="808" y="460"/>
                </a:lnTo>
                <a:lnTo>
                  <a:pt x="806" y="460"/>
                </a:lnTo>
                <a:lnTo>
                  <a:pt x="806" y="460"/>
                </a:lnTo>
                <a:lnTo>
                  <a:pt x="806" y="458"/>
                </a:lnTo>
                <a:lnTo>
                  <a:pt x="806" y="458"/>
                </a:lnTo>
                <a:lnTo>
                  <a:pt x="806" y="458"/>
                </a:lnTo>
                <a:lnTo>
                  <a:pt x="804" y="460"/>
                </a:lnTo>
                <a:lnTo>
                  <a:pt x="804" y="460"/>
                </a:lnTo>
                <a:lnTo>
                  <a:pt x="802" y="462"/>
                </a:lnTo>
                <a:lnTo>
                  <a:pt x="800" y="462"/>
                </a:lnTo>
                <a:lnTo>
                  <a:pt x="798" y="462"/>
                </a:lnTo>
                <a:lnTo>
                  <a:pt x="798" y="462"/>
                </a:lnTo>
                <a:lnTo>
                  <a:pt x="798" y="464"/>
                </a:lnTo>
                <a:lnTo>
                  <a:pt x="798" y="464"/>
                </a:lnTo>
                <a:lnTo>
                  <a:pt x="798" y="464"/>
                </a:lnTo>
                <a:lnTo>
                  <a:pt x="796" y="464"/>
                </a:lnTo>
                <a:lnTo>
                  <a:pt x="796" y="464"/>
                </a:lnTo>
                <a:lnTo>
                  <a:pt x="796" y="464"/>
                </a:lnTo>
                <a:lnTo>
                  <a:pt x="796" y="466"/>
                </a:lnTo>
                <a:lnTo>
                  <a:pt x="796" y="466"/>
                </a:lnTo>
                <a:lnTo>
                  <a:pt x="794" y="466"/>
                </a:lnTo>
                <a:lnTo>
                  <a:pt x="794" y="466"/>
                </a:lnTo>
                <a:lnTo>
                  <a:pt x="794" y="466"/>
                </a:lnTo>
                <a:lnTo>
                  <a:pt x="794" y="466"/>
                </a:lnTo>
                <a:lnTo>
                  <a:pt x="794" y="466"/>
                </a:lnTo>
                <a:lnTo>
                  <a:pt x="792" y="470"/>
                </a:lnTo>
                <a:lnTo>
                  <a:pt x="792" y="470"/>
                </a:lnTo>
                <a:lnTo>
                  <a:pt x="792" y="472"/>
                </a:lnTo>
                <a:lnTo>
                  <a:pt x="790" y="472"/>
                </a:lnTo>
                <a:lnTo>
                  <a:pt x="788" y="474"/>
                </a:lnTo>
                <a:lnTo>
                  <a:pt x="788" y="474"/>
                </a:lnTo>
                <a:lnTo>
                  <a:pt x="788" y="474"/>
                </a:lnTo>
                <a:lnTo>
                  <a:pt x="786" y="474"/>
                </a:lnTo>
                <a:lnTo>
                  <a:pt x="786" y="474"/>
                </a:lnTo>
                <a:lnTo>
                  <a:pt x="784" y="474"/>
                </a:lnTo>
                <a:lnTo>
                  <a:pt x="780" y="474"/>
                </a:lnTo>
                <a:lnTo>
                  <a:pt x="780" y="474"/>
                </a:lnTo>
                <a:lnTo>
                  <a:pt x="778" y="476"/>
                </a:lnTo>
                <a:lnTo>
                  <a:pt x="778" y="476"/>
                </a:lnTo>
                <a:lnTo>
                  <a:pt x="776" y="478"/>
                </a:lnTo>
                <a:lnTo>
                  <a:pt x="776" y="478"/>
                </a:lnTo>
                <a:lnTo>
                  <a:pt x="774" y="478"/>
                </a:lnTo>
                <a:lnTo>
                  <a:pt x="774" y="478"/>
                </a:lnTo>
                <a:lnTo>
                  <a:pt x="772" y="478"/>
                </a:lnTo>
                <a:lnTo>
                  <a:pt x="770" y="478"/>
                </a:lnTo>
                <a:lnTo>
                  <a:pt x="770" y="478"/>
                </a:lnTo>
                <a:lnTo>
                  <a:pt x="770" y="478"/>
                </a:lnTo>
                <a:lnTo>
                  <a:pt x="768" y="480"/>
                </a:lnTo>
                <a:lnTo>
                  <a:pt x="766" y="482"/>
                </a:lnTo>
                <a:lnTo>
                  <a:pt x="764" y="484"/>
                </a:lnTo>
                <a:lnTo>
                  <a:pt x="762" y="484"/>
                </a:lnTo>
                <a:lnTo>
                  <a:pt x="762" y="484"/>
                </a:lnTo>
                <a:lnTo>
                  <a:pt x="762" y="484"/>
                </a:lnTo>
                <a:lnTo>
                  <a:pt x="762" y="486"/>
                </a:lnTo>
                <a:lnTo>
                  <a:pt x="762" y="486"/>
                </a:lnTo>
                <a:lnTo>
                  <a:pt x="760" y="486"/>
                </a:lnTo>
                <a:lnTo>
                  <a:pt x="760" y="486"/>
                </a:lnTo>
                <a:lnTo>
                  <a:pt x="760" y="486"/>
                </a:lnTo>
                <a:lnTo>
                  <a:pt x="760" y="486"/>
                </a:lnTo>
                <a:lnTo>
                  <a:pt x="758" y="488"/>
                </a:lnTo>
                <a:lnTo>
                  <a:pt x="758" y="488"/>
                </a:lnTo>
                <a:lnTo>
                  <a:pt x="758" y="488"/>
                </a:lnTo>
                <a:lnTo>
                  <a:pt x="756" y="490"/>
                </a:lnTo>
                <a:lnTo>
                  <a:pt x="756" y="490"/>
                </a:lnTo>
                <a:lnTo>
                  <a:pt x="752" y="492"/>
                </a:lnTo>
                <a:lnTo>
                  <a:pt x="752" y="494"/>
                </a:lnTo>
                <a:lnTo>
                  <a:pt x="752" y="494"/>
                </a:lnTo>
                <a:lnTo>
                  <a:pt x="750" y="492"/>
                </a:lnTo>
                <a:lnTo>
                  <a:pt x="750" y="492"/>
                </a:lnTo>
                <a:lnTo>
                  <a:pt x="750" y="492"/>
                </a:lnTo>
                <a:lnTo>
                  <a:pt x="750" y="492"/>
                </a:lnTo>
                <a:lnTo>
                  <a:pt x="748" y="492"/>
                </a:lnTo>
                <a:lnTo>
                  <a:pt x="748" y="490"/>
                </a:lnTo>
                <a:lnTo>
                  <a:pt x="748" y="492"/>
                </a:lnTo>
                <a:lnTo>
                  <a:pt x="746" y="492"/>
                </a:lnTo>
                <a:lnTo>
                  <a:pt x="746" y="492"/>
                </a:lnTo>
                <a:lnTo>
                  <a:pt x="746" y="490"/>
                </a:lnTo>
                <a:lnTo>
                  <a:pt x="744" y="490"/>
                </a:lnTo>
                <a:lnTo>
                  <a:pt x="744" y="490"/>
                </a:lnTo>
                <a:lnTo>
                  <a:pt x="740" y="490"/>
                </a:lnTo>
                <a:lnTo>
                  <a:pt x="740" y="488"/>
                </a:lnTo>
                <a:lnTo>
                  <a:pt x="740" y="488"/>
                </a:lnTo>
                <a:lnTo>
                  <a:pt x="740" y="488"/>
                </a:lnTo>
                <a:lnTo>
                  <a:pt x="738" y="488"/>
                </a:lnTo>
                <a:lnTo>
                  <a:pt x="736" y="488"/>
                </a:lnTo>
                <a:lnTo>
                  <a:pt x="736" y="488"/>
                </a:lnTo>
                <a:lnTo>
                  <a:pt x="736" y="488"/>
                </a:lnTo>
                <a:lnTo>
                  <a:pt x="738" y="488"/>
                </a:lnTo>
                <a:lnTo>
                  <a:pt x="738" y="490"/>
                </a:lnTo>
                <a:lnTo>
                  <a:pt x="738" y="490"/>
                </a:lnTo>
                <a:lnTo>
                  <a:pt x="742" y="490"/>
                </a:lnTo>
                <a:lnTo>
                  <a:pt x="742" y="490"/>
                </a:lnTo>
                <a:lnTo>
                  <a:pt x="742" y="490"/>
                </a:lnTo>
                <a:lnTo>
                  <a:pt x="744" y="490"/>
                </a:lnTo>
                <a:lnTo>
                  <a:pt x="744" y="490"/>
                </a:lnTo>
                <a:lnTo>
                  <a:pt x="744" y="490"/>
                </a:lnTo>
                <a:lnTo>
                  <a:pt x="746" y="490"/>
                </a:lnTo>
                <a:lnTo>
                  <a:pt x="746" y="492"/>
                </a:lnTo>
                <a:lnTo>
                  <a:pt x="748" y="492"/>
                </a:lnTo>
                <a:lnTo>
                  <a:pt x="748" y="492"/>
                </a:lnTo>
                <a:lnTo>
                  <a:pt x="748" y="492"/>
                </a:lnTo>
                <a:lnTo>
                  <a:pt x="748" y="492"/>
                </a:lnTo>
                <a:lnTo>
                  <a:pt x="750" y="494"/>
                </a:lnTo>
                <a:lnTo>
                  <a:pt x="750" y="496"/>
                </a:lnTo>
                <a:lnTo>
                  <a:pt x="748" y="496"/>
                </a:lnTo>
                <a:lnTo>
                  <a:pt x="746" y="500"/>
                </a:lnTo>
                <a:lnTo>
                  <a:pt x="744" y="500"/>
                </a:lnTo>
                <a:lnTo>
                  <a:pt x="744" y="500"/>
                </a:lnTo>
                <a:lnTo>
                  <a:pt x="742" y="502"/>
                </a:lnTo>
                <a:lnTo>
                  <a:pt x="742" y="502"/>
                </a:lnTo>
                <a:lnTo>
                  <a:pt x="742" y="502"/>
                </a:lnTo>
                <a:lnTo>
                  <a:pt x="742" y="504"/>
                </a:lnTo>
                <a:lnTo>
                  <a:pt x="740" y="504"/>
                </a:lnTo>
                <a:lnTo>
                  <a:pt x="740" y="504"/>
                </a:lnTo>
                <a:lnTo>
                  <a:pt x="740" y="504"/>
                </a:lnTo>
                <a:lnTo>
                  <a:pt x="738" y="504"/>
                </a:lnTo>
                <a:lnTo>
                  <a:pt x="736" y="506"/>
                </a:lnTo>
                <a:lnTo>
                  <a:pt x="736" y="506"/>
                </a:lnTo>
                <a:lnTo>
                  <a:pt x="736" y="506"/>
                </a:lnTo>
                <a:lnTo>
                  <a:pt x="734" y="508"/>
                </a:lnTo>
                <a:lnTo>
                  <a:pt x="734" y="508"/>
                </a:lnTo>
                <a:lnTo>
                  <a:pt x="732" y="510"/>
                </a:lnTo>
                <a:lnTo>
                  <a:pt x="732" y="510"/>
                </a:lnTo>
                <a:lnTo>
                  <a:pt x="730" y="510"/>
                </a:lnTo>
                <a:lnTo>
                  <a:pt x="730" y="510"/>
                </a:lnTo>
                <a:lnTo>
                  <a:pt x="730" y="510"/>
                </a:lnTo>
                <a:lnTo>
                  <a:pt x="730" y="510"/>
                </a:lnTo>
                <a:lnTo>
                  <a:pt x="728" y="512"/>
                </a:lnTo>
                <a:lnTo>
                  <a:pt x="728" y="512"/>
                </a:lnTo>
                <a:lnTo>
                  <a:pt x="726" y="514"/>
                </a:lnTo>
                <a:lnTo>
                  <a:pt x="724" y="514"/>
                </a:lnTo>
                <a:lnTo>
                  <a:pt x="722" y="516"/>
                </a:lnTo>
                <a:lnTo>
                  <a:pt x="722" y="516"/>
                </a:lnTo>
                <a:lnTo>
                  <a:pt x="724" y="516"/>
                </a:lnTo>
                <a:lnTo>
                  <a:pt x="724" y="514"/>
                </a:lnTo>
                <a:lnTo>
                  <a:pt x="724" y="514"/>
                </a:lnTo>
                <a:lnTo>
                  <a:pt x="724" y="514"/>
                </a:lnTo>
                <a:lnTo>
                  <a:pt x="726" y="514"/>
                </a:lnTo>
                <a:lnTo>
                  <a:pt x="726" y="514"/>
                </a:lnTo>
                <a:lnTo>
                  <a:pt x="728" y="514"/>
                </a:lnTo>
                <a:lnTo>
                  <a:pt x="730" y="514"/>
                </a:lnTo>
                <a:lnTo>
                  <a:pt x="730" y="512"/>
                </a:lnTo>
                <a:lnTo>
                  <a:pt x="732" y="512"/>
                </a:lnTo>
                <a:lnTo>
                  <a:pt x="732" y="512"/>
                </a:lnTo>
                <a:lnTo>
                  <a:pt x="734" y="512"/>
                </a:lnTo>
                <a:lnTo>
                  <a:pt x="734" y="512"/>
                </a:lnTo>
                <a:lnTo>
                  <a:pt x="734" y="512"/>
                </a:lnTo>
                <a:lnTo>
                  <a:pt x="734" y="512"/>
                </a:lnTo>
                <a:lnTo>
                  <a:pt x="736" y="510"/>
                </a:lnTo>
                <a:lnTo>
                  <a:pt x="738" y="510"/>
                </a:lnTo>
                <a:lnTo>
                  <a:pt x="738" y="508"/>
                </a:lnTo>
                <a:lnTo>
                  <a:pt x="738" y="508"/>
                </a:lnTo>
                <a:lnTo>
                  <a:pt x="742" y="506"/>
                </a:lnTo>
                <a:lnTo>
                  <a:pt x="742" y="506"/>
                </a:lnTo>
                <a:lnTo>
                  <a:pt x="742" y="506"/>
                </a:lnTo>
                <a:lnTo>
                  <a:pt x="744" y="504"/>
                </a:lnTo>
                <a:lnTo>
                  <a:pt x="746" y="502"/>
                </a:lnTo>
                <a:lnTo>
                  <a:pt x="746" y="502"/>
                </a:lnTo>
                <a:lnTo>
                  <a:pt x="750" y="500"/>
                </a:lnTo>
                <a:lnTo>
                  <a:pt x="750" y="500"/>
                </a:lnTo>
                <a:lnTo>
                  <a:pt x="750" y="498"/>
                </a:lnTo>
                <a:lnTo>
                  <a:pt x="752" y="498"/>
                </a:lnTo>
                <a:lnTo>
                  <a:pt x="752" y="498"/>
                </a:lnTo>
                <a:lnTo>
                  <a:pt x="752" y="498"/>
                </a:lnTo>
                <a:lnTo>
                  <a:pt x="752" y="496"/>
                </a:lnTo>
                <a:lnTo>
                  <a:pt x="754" y="496"/>
                </a:lnTo>
                <a:lnTo>
                  <a:pt x="754" y="496"/>
                </a:lnTo>
                <a:lnTo>
                  <a:pt x="754" y="496"/>
                </a:lnTo>
                <a:lnTo>
                  <a:pt x="756" y="494"/>
                </a:lnTo>
                <a:lnTo>
                  <a:pt x="760" y="492"/>
                </a:lnTo>
                <a:lnTo>
                  <a:pt x="760" y="492"/>
                </a:lnTo>
                <a:lnTo>
                  <a:pt x="760" y="492"/>
                </a:lnTo>
                <a:lnTo>
                  <a:pt x="760" y="492"/>
                </a:lnTo>
                <a:lnTo>
                  <a:pt x="762" y="490"/>
                </a:lnTo>
                <a:lnTo>
                  <a:pt x="762" y="490"/>
                </a:lnTo>
                <a:lnTo>
                  <a:pt x="764" y="490"/>
                </a:lnTo>
                <a:lnTo>
                  <a:pt x="766" y="490"/>
                </a:lnTo>
                <a:lnTo>
                  <a:pt x="768" y="488"/>
                </a:lnTo>
                <a:lnTo>
                  <a:pt x="768" y="488"/>
                </a:lnTo>
                <a:lnTo>
                  <a:pt x="768" y="488"/>
                </a:lnTo>
                <a:lnTo>
                  <a:pt x="770" y="488"/>
                </a:lnTo>
                <a:lnTo>
                  <a:pt x="770" y="486"/>
                </a:lnTo>
                <a:lnTo>
                  <a:pt x="770" y="486"/>
                </a:lnTo>
                <a:lnTo>
                  <a:pt x="770" y="486"/>
                </a:lnTo>
                <a:lnTo>
                  <a:pt x="770" y="486"/>
                </a:lnTo>
                <a:lnTo>
                  <a:pt x="770" y="486"/>
                </a:lnTo>
                <a:lnTo>
                  <a:pt x="772" y="486"/>
                </a:lnTo>
                <a:lnTo>
                  <a:pt x="772" y="486"/>
                </a:lnTo>
                <a:lnTo>
                  <a:pt x="772" y="486"/>
                </a:lnTo>
                <a:lnTo>
                  <a:pt x="774" y="486"/>
                </a:lnTo>
                <a:lnTo>
                  <a:pt x="774" y="484"/>
                </a:lnTo>
                <a:lnTo>
                  <a:pt x="774" y="484"/>
                </a:lnTo>
                <a:lnTo>
                  <a:pt x="774" y="484"/>
                </a:lnTo>
                <a:lnTo>
                  <a:pt x="776" y="484"/>
                </a:lnTo>
                <a:lnTo>
                  <a:pt x="780" y="482"/>
                </a:lnTo>
                <a:lnTo>
                  <a:pt x="784" y="482"/>
                </a:lnTo>
                <a:lnTo>
                  <a:pt x="788" y="480"/>
                </a:lnTo>
                <a:lnTo>
                  <a:pt x="790" y="480"/>
                </a:lnTo>
                <a:lnTo>
                  <a:pt x="790" y="480"/>
                </a:lnTo>
                <a:lnTo>
                  <a:pt x="790" y="480"/>
                </a:lnTo>
                <a:lnTo>
                  <a:pt x="792" y="480"/>
                </a:lnTo>
                <a:lnTo>
                  <a:pt x="792" y="480"/>
                </a:lnTo>
                <a:lnTo>
                  <a:pt x="792" y="478"/>
                </a:lnTo>
                <a:lnTo>
                  <a:pt x="796" y="478"/>
                </a:lnTo>
                <a:lnTo>
                  <a:pt x="800" y="476"/>
                </a:lnTo>
                <a:lnTo>
                  <a:pt x="800" y="476"/>
                </a:lnTo>
                <a:lnTo>
                  <a:pt x="802" y="476"/>
                </a:lnTo>
                <a:lnTo>
                  <a:pt x="804" y="476"/>
                </a:lnTo>
                <a:lnTo>
                  <a:pt x="808" y="476"/>
                </a:lnTo>
                <a:lnTo>
                  <a:pt x="810" y="476"/>
                </a:lnTo>
                <a:lnTo>
                  <a:pt x="812" y="476"/>
                </a:lnTo>
                <a:lnTo>
                  <a:pt x="812" y="476"/>
                </a:lnTo>
                <a:lnTo>
                  <a:pt x="814" y="476"/>
                </a:lnTo>
                <a:lnTo>
                  <a:pt x="814" y="476"/>
                </a:lnTo>
                <a:lnTo>
                  <a:pt x="818" y="476"/>
                </a:lnTo>
                <a:lnTo>
                  <a:pt x="818" y="476"/>
                </a:lnTo>
                <a:lnTo>
                  <a:pt x="820" y="476"/>
                </a:lnTo>
                <a:lnTo>
                  <a:pt x="820" y="476"/>
                </a:lnTo>
                <a:lnTo>
                  <a:pt x="820" y="476"/>
                </a:lnTo>
                <a:lnTo>
                  <a:pt x="820" y="476"/>
                </a:lnTo>
                <a:lnTo>
                  <a:pt x="822" y="478"/>
                </a:lnTo>
                <a:lnTo>
                  <a:pt x="822" y="478"/>
                </a:lnTo>
                <a:lnTo>
                  <a:pt x="822" y="478"/>
                </a:lnTo>
                <a:lnTo>
                  <a:pt x="824" y="480"/>
                </a:lnTo>
                <a:lnTo>
                  <a:pt x="826" y="480"/>
                </a:lnTo>
                <a:lnTo>
                  <a:pt x="826" y="482"/>
                </a:lnTo>
                <a:lnTo>
                  <a:pt x="826" y="484"/>
                </a:lnTo>
                <a:lnTo>
                  <a:pt x="826" y="482"/>
                </a:lnTo>
                <a:lnTo>
                  <a:pt x="826" y="482"/>
                </a:lnTo>
                <a:lnTo>
                  <a:pt x="824" y="482"/>
                </a:lnTo>
                <a:lnTo>
                  <a:pt x="824" y="482"/>
                </a:lnTo>
                <a:lnTo>
                  <a:pt x="824" y="482"/>
                </a:lnTo>
                <a:lnTo>
                  <a:pt x="822" y="482"/>
                </a:lnTo>
                <a:lnTo>
                  <a:pt x="822" y="482"/>
                </a:lnTo>
                <a:lnTo>
                  <a:pt x="824" y="482"/>
                </a:lnTo>
                <a:lnTo>
                  <a:pt x="824" y="484"/>
                </a:lnTo>
                <a:lnTo>
                  <a:pt x="826" y="486"/>
                </a:lnTo>
                <a:lnTo>
                  <a:pt x="824" y="486"/>
                </a:lnTo>
                <a:lnTo>
                  <a:pt x="824" y="486"/>
                </a:lnTo>
                <a:lnTo>
                  <a:pt x="824" y="486"/>
                </a:lnTo>
                <a:lnTo>
                  <a:pt x="824" y="486"/>
                </a:lnTo>
                <a:lnTo>
                  <a:pt x="824" y="486"/>
                </a:lnTo>
                <a:lnTo>
                  <a:pt x="824" y="486"/>
                </a:lnTo>
                <a:lnTo>
                  <a:pt x="824" y="486"/>
                </a:lnTo>
                <a:lnTo>
                  <a:pt x="824" y="488"/>
                </a:lnTo>
                <a:lnTo>
                  <a:pt x="822" y="488"/>
                </a:lnTo>
                <a:lnTo>
                  <a:pt x="820" y="488"/>
                </a:lnTo>
                <a:lnTo>
                  <a:pt x="820" y="490"/>
                </a:lnTo>
                <a:lnTo>
                  <a:pt x="818" y="490"/>
                </a:lnTo>
                <a:lnTo>
                  <a:pt x="818" y="490"/>
                </a:lnTo>
                <a:lnTo>
                  <a:pt x="816" y="490"/>
                </a:lnTo>
                <a:lnTo>
                  <a:pt x="816" y="492"/>
                </a:lnTo>
                <a:lnTo>
                  <a:pt x="816" y="492"/>
                </a:lnTo>
                <a:lnTo>
                  <a:pt x="814" y="492"/>
                </a:lnTo>
                <a:lnTo>
                  <a:pt x="812" y="492"/>
                </a:lnTo>
                <a:lnTo>
                  <a:pt x="812" y="494"/>
                </a:lnTo>
                <a:lnTo>
                  <a:pt x="810" y="494"/>
                </a:lnTo>
                <a:lnTo>
                  <a:pt x="808" y="494"/>
                </a:lnTo>
                <a:lnTo>
                  <a:pt x="808" y="496"/>
                </a:lnTo>
                <a:lnTo>
                  <a:pt x="808" y="496"/>
                </a:lnTo>
                <a:lnTo>
                  <a:pt x="806" y="496"/>
                </a:lnTo>
                <a:lnTo>
                  <a:pt x="806" y="496"/>
                </a:lnTo>
                <a:lnTo>
                  <a:pt x="806" y="496"/>
                </a:lnTo>
                <a:lnTo>
                  <a:pt x="806" y="494"/>
                </a:lnTo>
                <a:lnTo>
                  <a:pt x="802" y="494"/>
                </a:lnTo>
                <a:lnTo>
                  <a:pt x="802" y="494"/>
                </a:lnTo>
                <a:lnTo>
                  <a:pt x="800" y="492"/>
                </a:lnTo>
                <a:lnTo>
                  <a:pt x="800" y="492"/>
                </a:lnTo>
                <a:lnTo>
                  <a:pt x="800" y="492"/>
                </a:lnTo>
                <a:lnTo>
                  <a:pt x="798" y="494"/>
                </a:lnTo>
                <a:lnTo>
                  <a:pt x="798" y="494"/>
                </a:lnTo>
                <a:lnTo>
                  <a:pt x="796" y="494"/>
                </a:lnTo>
                <a:lnTo>
                  <a:pt x="794" y="494"/>
                </a:lnTo>
                <a:lnTo>
                  <a:pt x="794" y="494"/>
                </a:lnTo>
                <a:lnTo>
                  <a:pt x="792" y="494"/>
                </a:lnTo>
                <a:lnTo>
                  <a:pt x="792" y="494"/>
                </a:lnTo>
                <a:lnTo>
                  <a:pt x="792" y="494"/>
                </a:lnTo>
                <a:lnTo>
                  <a:pt x="790" y="496"/>
                </a:lnTo>
                <a:lnTo>
                  <a:pt x="788" y="496"/>
                </a:lnTo>
                <a:lnTo>
                  <a:pt x="788" y="496"/>
                </a:lnTo>
                <a:lnTo>
                  <a:pt x="788" y="496"/>
                </a:lnTo>
                <a:lnTo>
                  <a:pt x="788" y="496"/>
                </a:lnTo>
                <a:lnTo>
                  <a:pt x="788" y="496"/>
                </a:lnTo>
                <a:lnTo>
                  <a:pt x="790" y="496"/>
                </a:lnTo>
                <a:lnTo>
                  <a:pt x="790" y="496"/>
                </a:lnTo>
                <a:lnTo>
                  <a:pt x="792" y="494"/>
                </a:lnTo>
                <a:lnTo>
                  <a:pt x="794" y="494"/>
                </a:lnTo>
                <a:lnTo>
                  <a:pt x="794" y="494"/>
                </a:lnTo>
                <a:lnTo>
                  <a:pt x="794" y="496"/>
                </a:lnTo>
                <a:lnTo>
                  <a:pt x="798" y="496"/>
                </a:lnTo>
                <a:lnTo>
                  <a:pt x="798" y="496"/>
                </a:lnTo>
                <a:lnTo>
                  <a:pt x="798" y="496"/>
                </a:lnTo>
                <a:lnTo>
                  <a:pt x="800" y="496"/>
                </a:lnTo>
                <a:lnTo>
                  <a:pt x="800" y="496"/>
                </a:lnTo>
                <a:lnTo>
                  <a:pt x="800" y="496"/>
                </a:lnTo>
                <a:lnTo>
                  <a:pt x="800" y="498"/>
                </a:lnTo>
                <a:lnTo>
                  <a:pt x="800" y="498"/>
                </a:lnTo>
                <a:lnTo>
                  <a:pt x="800" y="498"/>
                </a:lnTo>
                <a:lnTo>
                  <a:pt x="800" y="498"/>
                </a:lnTo>
                <a:lnTo>
                  <a:pt x="800" y="498"/>
                </a:lnTo>
                <a:lnTo>
                  <a:pt x="800" y="500"/>
                </a:lnTo>
                <a:lnTo>
                  <a:pt x="800" y="502"/>
                </a:lnTo>
                <a:lnTo>
                  <a:pt x="800" y="502"/>
                </a:lnTo>
                <a:lnTo>
                  <a:pt x="804" y="500"/>
                </a:lnTo>
                <a:lnTo>
                  <a:pt x="806" y="500"/>
                </a:lnTo>
                <a:lnTo>
                  <a:pt x="806" y="498"/>
                </a:lnTo>
                <a:lnTo>
                  <a:pt x="808" y="498"/>
                </a:lnTo>
                <a:lnTo>
                  <a:pt x="808" y="498"/>
                </a:lnTo>
                <a:lnTo>
                  <a:pt x="810" y="498"/>
                </a:lnTo>
                <a:lnTo>
                  <a:pt x="810" y="498"/>
                </a:lnTo>
                <a:lnTo>
                  <a:pt x="810" y="498"/>
                </a:lnTo>
                <a:lnTo>
                  <a:pt x="812" y="498"/>
                </a:lnTo>
                <a:lnTo>
                  <a:pt x="814" y="500"/>
                </a:lnTo>
                <a:lnTo>
                  <a:pt x="814" y="500"/>
                </a:lnTo>
                <a:lnTo>
                  <a:pt x="814" y="500"/>
                </a:lnTo>
                <a:lnTo>
                  <a:pt x="812" y="502"/>
                </a:lnTo>
                <a:lnTo>
                  <a:pt x="810" y="502"/>
                </a:lnTo>
                <a:lnTo>
                  <a:pt x="810" y="502"/>
                </a:lnTo>
                <a:lnTo>
                  <a:pt x="810" y="504"/>
                </a:lnTo>
                <a:lnTo>
                  <a:pt x="810" y="504"/>
                </a:lnTo>
                <a:lnTo>
                  <a:pt x="810" y="504"/>
                </a:lnTo>
                <a:lnTo>
                  <a:pt x="808" y="506"/>
                </a:lnTo>
                <a:lnTo>
                  <a:pt x="806" y="508"/>
                </a:lnTo>
                <a:lnTo>
                  <a:pt x="804" y="510"/>
                </a:lnTo>
                <a:lnTo>
                  <a:pt x="804" y="510"/>
                </a:lnTo>
                <a:lnTo>
                  <a:pt x="802" y="510"/>
                </a:lnTo>
                <a:lnTo>
                  <a:pt x="802" y="510"/>
                </a:lnTo>
                <a:lnTo>
                  <a:pt x="804" y="510"/>
                </a:lnTo>
                <a:lnTo>
                  <a:pt x="804" y="510"/>
                </a:lnTo>
                <a:lnTo>
                  <a:pt x="806" y="510"/>
                </a:lnTo>
                <a:lnTo>
                  <a:pt x="808" y="510"/>
                </a:lnTo>
                <a:lnTo>
                  <a:pt x="808" y="512"/>
                </a:lnTo>
                <a:lnTo>
                  <a:pt x="808" y="512"/>
                </a:lnTo>
                <a:lnTo>
                  <a:pt x="808" y="512"/>
                </a:lnTo>
                <a:lnTo>
                  <a:pt x="806" y="512"/>
                </a:lnTo>
                <a:lnTo>
                  <a:pt x="806" y="514"/>
                </a:lnTo>
                <a:lnTo>
                  <a:pt x="806" y="514"/>
                </a:lnTo>
                <a:lnTo>
                  <a:pt x="806" y="514"/>
                </a:lnTo>
                <a:lnTo>
                  <a:pt x="806" y="514"/>
                </a:lnTo>
                <a:lnTo>
                  <a:pt x="806" y="516"/>
                </a:lnTo>
                <a:lnTo>
                  <a:pt x="806" y="516"/>
                </a:lnTo>
                <a:lnTo>
                  <a:pt x="806" y="516"/>
                </a:lnTo>
                <a:lnTo>
                  <a:pt x="808" y="516"/>
                </a:lnTo>
                <a:lnTo>
                  <a:pt x="808" y="516"/>
                </a:lnTo>
                <a:lnTo>
                  <a:pt x="808" y="518"/>
                </a:lnTo>
                <a:lnTo>
                  <a:pt x="808" y="518"/>
                </a:lnTo>
                <a:lnTo>
                  <a:pt x="808" y="520"/>
                </a:lnTo>
                <a:lnTo>
                  <a:pt x="808" y="520"/>
                </a:lnTo>
                <a:lnTo>
                  <a:pt x="808" y="522"/>
                </a:lnTo>
                <a:lnTo>
                  <a:pt x="808" y="522"/>
                </a:lnTo>
                <a:lnTo>
                  <a:pt x="808" y="522"/>
                </a:lnTo>
                <a:lnTo>
                  <a:pt x="808" y="524"/>
                </a:lnTo>
                <a:lnTo>
                  <a:pt x="810" y="524"/>
                </a:lnTo>
                <a:lnTo>
                  <a:pt x="812" y="524"/>
                </a:lnTo>
                <a:lnTo>
                  <a:pt x="812" y="524"/>
                </a:lnTo>
                <a:lnTo>
                  <a:pt x="814" y="524"/>
                </a:lnTo>
                <a:lnTo>
                  <a:pt x="814" y="526"/>
                </a:lnTo>
                <a:lnTo>
                  <a:pt x="816" y="526"/>
                </a:lnTo>
                <a:lnTo>
                  <a:pt x="818" y="526"/>
                </a:lnTo>
                <a:lnTo>
                  <a:pt x="816" y="526"/>
                </a:lnTo>
                <a:lnTo>
                  <a:pt x="816" y="526"/>
                </a:lnTo>
                <a:lnTo>
                  <a:pt x="814" y="528"/>
                </a:lnTo>
                <a:lnTo>
                  <a:pt x="814" y="528"/>
                </a:lnTo>
                <a:lnTo>
                  <a:pt x="814" y="528"/>
                </a:lnTo>
                <a:lnTo>
                  <a:pt x="812" y="528"/>
                </a:lnTo>
                <a:lnTo>
                  <a:pt x="812" y="528"/>
                </a:lnTo>
                <a:lnTo>
                  <a:pt x="812" y="528"/>
                </a:lnTo>
                <a:lnTo>
                  <a:pt x="812" y="528"/>
                </a:lnTo>
                <a:lnTo>
                  <a:pt x="814" y="528"/>
                </a:lnTo>
                <a:lnTo>
                  <a:pt x="814" y="528"/>
                </a:lnTo>
                <a:lnTo>
                  <a:pt x="816" y="528"/>
                </a:lnTo>
                <a:lnTo>
                  <a:pt x="816" y="530"/>
                </a:lnTo>
                <a:lnTo>
                  <a:pt x="816" y="530"/>
                </a:lnTo>
                <a:lnTo>
                  <a:pt x="816" y="530"/>
                </a:lnTo>
                <a:lnTo>
                  <a:pt x="818" y="530"/>
                </a:lnTo>
                <a:lnTo>
                  <a:pt x="818" y="530"/>
                </a:lnTo>
                <a:lnTo>
                  <a:pt x="818" y="530"/>
                </a:lnTo>
                <a:lnTo>
                  <a:pt x="818" y="530"/>
                </a:lnTo>
                <a:lnTo>
                  <a:pt x="820" y="530"/>
                </a:lnTo>
                <a:lnTo>
                  <a:pt x="820" y="530"/>
                </a:lnTo>
                <a:lnTo>
                  <a:pt x="820" y="530"/>
                </a:lnTo>
                <a:lnTo>
                  <a:pt x="820" y="530"/>
                </a:lnTo>
                <a:lnTo>
                  <a:pt x="820" y="530"/>
                </a:lnTo>
                <a:lnTo>
                  <a:pt x="818" y="530"/>
                </a:lnTo>
                <a:lnTo>
                  <a:pt x="820" y="532"/>
                </a:lnTo>
                <a:lnTo>
                  <a:pt x="822" y="532"/>
                </a:lnTo>
                <a:lnTo>
                  <a:pt x="822" y="532"/>
                </a:lnTo>
                <a:lnTo>
                  <a:pt x="822" y="532"/>
                </a:lnTo>
                <a:lnTo>
                  <a:pt x="822" y="532"/>
                </a:lnTo>
                <a:lnTo>
                  <a:pt x="820" y="532"/>
                </a:lnTo>
                <a:lnTo>
                  <a:pt x="820" y="532"/>
                </a:lnTo>
                <a:lnTo>
                  <a:pt x="822" y="532"/>
                </a:lnTo>
                <a:lnTo>
                  <a:pt x="822" y="532"/>
                </a:lnTo>
                <a:lnTo>
                  <a:pt x="822" y="532"/>
                </a:lnTo>
                <a:lnTo>
                  <a:pt x="824" y="532"/>
                </a:lnTo>
                <a:lnTo>
                  <a:pt x="824" y="532"/>
                </a:lnTo>
                <a:lnTo>
                  <a:pt x="826" y="532"/>
                </a:lnTo>
                <a:lnTo>
                  <a:pt x="826" y="532"/>
                </a:lnTo>
                <a:lnTo>
                  <a:pt x="830" y="532"/>
                </a:lnTo>
                <a:lnTo>
                  <a:pt x="830" y="532"/>
                </a:lnTo>
                <a:lnTo>
                  <a:pt x="830" y="534"/>
                </a:lnTo>
                <a:lnTo>
                  <a:pt x="832" y="534"/>
                </a:lnTo>
                <a:lnTo>
                  <a:pt x="832" y="534"/>
                </a:lnTo>
                <a:lnTo>
                  <a:pt x="834" y="532"/>
                </a:lnTo>
                <a:lnTo>
                  <a:pt x="838" y="532"/>
                </a:lnTo>
                <a:lnTo>
                  <a:pt x="838" y="530"/>
                </a:lnTo>
                <a:lnTo>
                  <a:pt x="838" y="530"/>
                </a:lnTo>
                <a:lnTo>
                  <a:pt x="840" y="530"/>
                </a:lnTo>
                <a:lnTo>
                  <a:pt x="840" y="530"/>
                </a:lnTo>
                <a:lnTo>
                  <a:pt x="840" y="530"/>
                </a:lnTo>
                <a:lnTo>
                  <a:pt x="840" y="530"/>
                </a:lnTo>
                <a:lnTo>
                  <a:pt x="840" y="532"/>
                </a:lnTo>
                <a:lnTo>
                  <a:pt x="840" y="534"/>
                </a:lnTo>
                <a:lnTo>
                  <a:pt x="842" y="534"/>
                </a:lnTo>
                <a:lnTo>
                  <a:pt x="842" y="534"/>
                </a:lnTo>
                <a:lnTo>
                  <a:pt x="844" y="534"/>
                </a:lnTo>
                <a:lnTo>
                  <a:pt x="844" y="534"/>
                </a:lnTo>
                <a:lnTo>
                  <a:pt x="844" y="534"/>
                </a:lnTo>
                <a:lnTo>
                  <a:pt x="844" y="534"/>
                </a:lnTo>
                <a:lnTo>
                  <a:pt x="846" y="534"/>
                </a:lnTo>
                <a:lnTo>
                  <a:pt x="846" y="534"/>
                </a:lnTo>
                <a:lnTo>
                  <a:pt x="846" y="534"/>
                </a:lnTo>
                <a:lnTo>
                  <a:pt x="846" y="536"/>
                </a:lnTo>
                <a:lnTo>
                  <a:pt x="848" y="536"/>
                </a:lnTo>
                <a:lnTo>
                  <a:pt x="848" y="536"/>
                </a:lnTo>
                <a:lnTo>
                  <a:pt x="846" y="538"/>
                </a:lnTo>
                <a:lnTo>
                  <a:pt x="846" y="538"/>
                </a:lnTo>
                <a:lnTo>
                  <a:pt x="846" y="538"/>
                </a:lnTo>
                <a:lnTo>
                  <a:pt x="844" y="538"/>
                </a:lnTo>
                <a:lnTo>
                  <a:pt x="844" y="538"/>
                </a:lnTo>
                <a:lnTo>
                  <a:pt x="844" y="538"/>
                </a:lnTo>
                <a:lnTo>
                  <a:pt x="846" y="538"/>
                </a:lnTo>
                <a:lnTo>
                  <a:pt x="848" y="538"/>
                </a:lnTo>
                <a:lnTo>
                  <a:pt x="848" y="538"/>
                </a:lnTo>
                <a:lnTo>
                  <a:pt x="850" y="538"/>
                </a:lnTo>
                <a:lnTo>
                  <a:pt x="850" y="540"/>
                </a:lnTo>
                <a:lnTo>
                  <a:pt x="850" y="540"/>
                </a:lnTo>
                <a:lnTo>
                  <a:pt x="848" y="540"/>
                </a:lnTo>
                <a:lnTo>
                  <a:pt x="848" y="540"/>
                </a:lnTo>
                <a:lnTo>
                  <a:pt x="848" y="540"/>
                </a:lnTo>
                <a:lnTo>
                  <a:pt x="848" y="540"/>
                </a:lnTo>
                <a:lnTo>
                  <a:pt x="846" y="540"/>
                </a:lnTo>
                <a:lnTo>
                  <a:pt x="846" y="540"/>
                </a:lnTo>
                <a:lnTo>
                  <a:pt x="844" y="540"/>
                </a:lnTo>
                <a:lnTo>
                  <a:pt x="844" y="542"/>
                </a:lnTo>
                <a:lnTo>
                  <a:pt x="844" y="542"/>
                </a:lnTo>
                <a:lnTo>
                  <a:pt x="844" y="542"/>
                </a:lnTo>
                <a:lnTo>
                  <a:pt x="842" y="542"/>
                </a:lnTo>
                <a:lnTo>
                  <a:pt x="842" y="542"/>
                </a:lnTo>
                <a:lnTo>
                  <a:pt x="840" y="542"/>
                </a:lnTo>
                <a:lnTo>
                  <a:pt x="838" y="542"/>
                </a:lnTo>
                <a:lnTo>
                  <a:pt x="836" y="544"/>
                </a:lnTo>
                <a:lnTo>
                  <a:pt x="834" y="544"/>
                </a:lnTo>
                <a:lnTo>
                  <a:pt x="834" y="544"/>
                </a:lnTo>
                <a:lnTo>
                  <a:pt x="830" y="546"/>
                </a:lnTo>
                <a:lnTo>
                  <a:pt x="830" y="546"/>
                </a:lnTo>
                <a:lnTo>
                  <a:pt x="828" y="546"/>
                </a:lnTo>
                <a:lnTo>
                  <a:pt x="828" y="546"/>
                </a:lnTo>
                <a:lnTo>
                  <a:pt x="826" y="548"/>
                </a:lnTo>
                <a:lnTo>
                  <a:pt x="826" y="548"/>
                </a:lnTo>
                <a:lnTo>
                  <a:pt x="824" y="548"/>
                </a:lnTo>
                <a:lnTo>
                  <a:pt x="822" y="548"/>
                </a:lnTo>
                <a:lnTo>
                  <a:pt x="822" y="548"/>
                </a:lnTo>
                <a:lnTo>
                  <a:pt x="822" y="548"/>
                </a:lnTo>
                <a:lnTo>
                  <a:pt x="820" y="548"/>
                </a:lnTo>
                <a:lnTo>
                  <a:pt x="820" y="548"/>
                </a:lnTo>
                <a:lnTo>
                  <a:pt x="820" y="548"/>
                </a:lnTo>
                <a:lnTo>
                  <a:pt x="820" y="550"/>
                </a:lnTo>
                <a:lnTo>
                  <a:pt x="820" y="550"/>
                </a:lnTo>
                <a:lnTo>
                  <a:pt x="820" y="550"/>
                </a:lnTo>
                <a:lnTo>
                  <a:pt x="818" y="548"/>
                </a:lnTo>
                <a:lnTo>
                  <a:pt x="818" y="550"/>
                </a:lnTo>
                <a:lnTo>
                  <a:pt x="816" y="550"/>
                </a:lnTo>
                <a:lnTo>
                  <a:pt x="814" y="550"/>
                </a:lnTo>
                <a:lnTo>
                  <a:pt x="814" y="550"/>
                </a:lnTo>
                <a:lnTo>
                  <a:pt x="812" y="550"/>
                </a:lnTo>
                <a:lnTo>
                  <a:pt x="812" y="550"/>
                </a:lnTo>
                <a:lnTo>
                  <a:pt x="812" y="550"/>
                </a:lnTo>
                <a:lnTo>
                  <a:pt x="812" y="548"/>
                </a:lnTo>
                <a:lnTo>
                  <a:pt x="812" y="550"/>
                </a:lnTo>
                <a:lnTo>
                  <a:pt x="812" y="550"/>
                </a:lnTo>
                <a:lnTo>
                  <a:pt x="812" y="550"/>
                </a:lnTo>
                <a:lnTo>
                  <a:pt x="812" y="550"/>
                </a:lnTo>
                <a:lnTo>
                  <a:pt x="812" y="552"/>
                </a:lnTo>
                <a:lnTo>
                  <a:pt x="812" y="552"/>
                </a:lnTo>
                <a:lnTo>
                  <a:pt x="812" y="552"/>
                </a:lnTo>
                <a:lnTo>
                  <a:pt x="812" y="554"/>
                </a:lnTo>
                <a:lnTo>
                  <a:pt x="810" y="554"/>
                </a:lnTo>
                <a:lnTo>
                  <a:pt x="808" y="552"/>
                </a:lnTo>
                <a:lnTo>
                  <a:pt x="806" y="552"/>
                </a:lnTo>
                <a:lnTo>
                  <a:pt x="806" y="552"/>
                </a:lnTo>
                <a:lnTo>
                  <a:pt x="808" y="550"/>
                </a:lnTo>
                <a:lnTo>
                  <a:pt x="808" y="550"/>
                </a:lnTo>
                <a:lnTo>
                  <a:pt x="808" y="550"/>
                </a:lnTo>
                <a:lnTo>
                  <a:pt x="806" y="550"/>
                </a:lnTo>
                <a:lnTo>
                  <a:pt x="806" y="550"/>
                </a:lnTo>
                <a:lnTo>
                  <a:pt x="806" y="552"/>
                </a:lnTo>
                <a:lnTo>
                  <a:pt x="806" y="552"/>
                </a:lnTo>
                <a:lnTo>
                  <a:pt x="806" y="552"/>
                </a:lnTo>
                <a:lnTo>
                  <a:pt x="804" y="552"/>
                </a:lnTo>
                <a:lnTo>
                  <a:pt x="804" y="552"/>
                </a:lnTo>
                <a:lnTo>
                  <a:pt x="804" y="552"/>
                </a:lnTo>
                <a:lnTo>
                  <a:pt x="804" y="552"/>
                </a:lnTo>
                <a:lnTo>
                  <a:pt x="804" y="552"/>
                </a:lnTo>
                <a:lnTo>
                  <a:pt x="804" y="552"/>
                </a:lnTo>
                <a:lnTo>
                  <a:pt x="804" y="552"/>
                </a:lnTo>
                <a:lnTo>
                  <a:pt x="802" y="552"/>
                </a:lnTo>
                <a:lnTo>
                  <a:pt x="800" y="554"/>
                </a:lnTo>
                <a:lnTo>
                  <a:pt x="800" y="554"/>
                </a:lnTo>
                <a:lnTo>
                  <a:pt x="800" y="556"/>
                </a:lnTo>
                <a:lnTo>
                  <a:pt x="802" y="556"/>
                </a:lnTo>
                <a:lnTo>
                  <a:pt x="802" y="556"/>
                </a:lnTo>
                <a:lnTo>
                  <a:pt x="802" y="556"/>
                </a:lnTo>
                <a:lnTo>
                  <a:pt x="802" y="556"/>
                </a:lnTo>
                <a:lnTo>
                  <a:pt x="800" y="556"/>
                </a:lnTo>
                <a:lnTo>
                  <a:pt x="800" y="556"/>
                </a:lnTo>
                <a:lnTo>
                  <a:pt x="800" y="556"/>
                </a:lnTo>
                <a:lnTo>
                  <a:pt x="800" y="556"/>
                </a:lnTo>
                <a:lnTo>
                  <a:pt x="798" y="556"/>
                </a:lnTo>
                <a:lnTo>
                  <a:pt x="798" y="558"/>
                </a:lnTo>
                <a:lnTo>
                  <a:pt x="796" y="558"/>
                </a:lnTo>
                <a:lnTo>
                  <a:pt x="796" y="560"/>
                </a:lnTo>
                <a:lnTo>
                  <a:pt x="794" y="560"/>
                </a:lnTo>
                <a:lnTo>
                  <a:pt x="794" y="562"/>
                </a:lnTo>
                <a:lnTo>
                  <a:pt x="792" y="562"/>
                </a:lnTo>
                <a:lnTo>
                  <a:pt x="792" y="562"/>
                </a:lnTo>
                <a:lnTo>
                  <a:pt x="792" y="562"/>
                </a:lnTo>
                <a:lnTo>
                  <a:pt x="790" y="564"/>
                </a:lnTo>
                <a:lnTo>
                  <a:pt x="790" y="564"/>
                </a:lnTo>
                <a:lnTo>
                  <a:pt x="788" y="566"/>
                </a:lnTo>
                <a:lnTo>
                  <a:pt x="788" y="566"/>
                </a:lnTo>
                <a:lnTo>
                  <a:pt x="786" y="566"/>
                </a:lnTo>
                <a:lnTo>
                  <a:pt x="784" y="566"/>
                </a:lnTo>
                <a:lnTo>
                  <a:pt x="782" y="568"/>
                </a:lnTo>
                <a:lnTo>
                  <a:pt x="782" y="568"/>
                </a:lnTo>
                <a:lnTo>
                  <a:pt x="782" y="568"/>
                </a:lnTo>
                <a:lnTo>
                  <a:pt x="782" y="570"/>
                </a:lnTo>
                <a:lnTo>
                  <a:pt x="780" y="568"/>
                </a:lnTo>
                <a:lnTo>
                  <a:pt x="780" y="568"/>
                </a:lnTo>
                <a:lnTo>
                  <a:pt x="780" y="568"/>
                </a:lnTo>
                <a:lnTo>
                  <a:pt x="780" y="568"/>
                </a:lnTo>
                <a:lnTo>
                  <a:pt x="780" y="568"/>
                </a:lnTo>
                <a:lnTo>
                  <a:pt x="778" y="568"/>
                </a:lnTo>
                <a:lnTo>
                  <a:pt x="778" y="568"/>
                </a:lnTo>
                <a:lnTo>
                  <a:pt x="778" y="568"/>
                </a:lnTo>
                <a:lnTo>
                  <a:pt x="778" y="568"/>
                </a:lnTo>
                <a:lnTo>
                  <a:pt x="778" y="566"/>
                </a:lnTo>
                <a:lnTo>
                  <a:pt x="778" y="566"/>
                </a:lnTo>
                <a:lnTo>
                  <a:pt x="778" y="566"/>
                </a:lnTo>
                <a:lnTo>
                  <a:pt x="778" y="564"/>
                </a:lnTo>
                <a:lnTo>
                  <a:pt x="778" y="564"/>
                </a:lnTo>
                <a:lnTo>
                  <a:pt x="776" y="564"/>
                </a:lnTo>
                <a:lnTo>
                  <a:pt x="776" y="564"/>
                </a:lnTo>
                <a:lnTo>
                  <a:pt x="776" y="566"/>
                </a:lnTo>
                <a:lnTo>
                  <a:pt x="776" y="566"/>
                </a:lnTo>
                <a:lnTo>
                  <a:pt x="776" y="566"/>
                </a:lnTo>
                <a:lnTo>
                  <a:pt x="776" y="564"/>
                </a:lnTo>
                <a:lnTo>
                  <a:pt x="774" y="564"/>
                </a:lnTo>
                <a:lnTo>
                  <a:pt x="774" y="564"/>
                </a:lnTo>
                <a:lnTo>
                  <a:pt x="774" y="564"/>
                </a:lnTo>
                <a:lnTo>
                  <a:pt x="774" y="562"/>
                </a:lnTo>
                <a:lnTo>
                  <a:pt x="774" y="562"/>
                </a:lnTo>
                <a:lnTo>
                  <a:pt x="774" y="562"/>
                </a:lnTo>
                <a:lnTo>
                  <a:pt x="774" y="560"/>
                </a:lnTo>
                <a:lnTo>
                  <a:pt x="774" y="560"/>
                </a:lnTo>
                <a:lnTo>
                  <a:pt x="774" y="560"/>
                </a:lnTo>
                <a:lnTo>
                  <a:pt x="776" y="558"/>
                </a:lnTo>
                <a:lnTo>
                  <a:pt x="778" y="556"/>
                </a:lnTo>
                <a:lnTo>
                  <a:pt x="778" y="554"/>
                </a:lnTo>
                <a:lnTo>
                  <a:pt x="778" y="554"/>
                </a:lnTo>
                <a:lnTo>
                  <a:pt x="780" y="552"/>
                </a:lnTo>
                <a:lnTo>
                  <a:pt x="780" y="552"/>
                </a:lnTo>
                <a:lnTo>
                  <a:pt x="782" y="552"/>
                </a:lnTo>
                <a:lnTo>
                  <a:pt x="782" y="552"/>
                </a:lnTo>
                <a:lnTo>
                  <a:pt x="780" y="552"/>
                </a:lnTo>
                <a:lnTo>
                  <a:pt x="780" y="552"/>
                </a:lnTo>
                <a:lnTo>
                  <a:pt x="780" y="552"/>
                </a:lnTo>
                <a:lnTo>
                  <a:pt x="780" y="552"/>
                </a:lnTo>
                <a:lnTo>
                  <a:pt x="778" y="554"/>
                </a:lnTo>
                <a:lnTo>
                  <a:pt x="776" y="554"/>
                </a:lnTo>
                <a:lnTo>
                  <a:pt x="776" y="554"/>
                </a:lnTo>
                <a:lnTo>
                  <a:pt x="778" y="552"/>
                </a:lnTo>
                <a:lnTo>
                  <a:pt x="778" y="552"/>
                </a:lnTo>
                <a:lnTo>
                  <a:pt x="780" y="550"/>
                </a:lnTo>
                <a:lnTo>
                  <a:pt x="782" y="550"/>
                </a:lnTo>
                <a:lnTo>
                  <a:pt x="782" y="550"/>
                </a:lnTo>
                <a:lnTo>
                  <a:pt x="784" y="550"/>
                </a:lnTo>
                <a:lnTo>
                  <a:pt x="784" y="550"/>
                </a:lnTo>
                <a:lnTo>
                  <a:pt x="786" y="550"/>
                </a:lnTo>
                <a:lnTo>
                  <a:pt x="788" y="548"/>
                </a:lnTo>
                <a:lnTo>
                  <a:pt x="786" y="548"/>
                </a:lnTo>
                <a:lnTo>
                  <a:pt x="784" y="550"/>
                </a:lnTo>
                <a:lnTo>
                  <a:pt x="784" y="548"/>
                </a:lnTo>
                <a:lnTo>
                  <a:pt x="786" y="548"/>
                </a:lnTo>
                <a:lnTo>
                  <a:pt x="790" y="546"/>
                </a:lnTo>
                <a:lnTo>
                  <a:pt x="792" y="544"/>
                </a:lnTo>
                <a:lnTo>
                  <a:pt x="794" y="544"/>
                </a:lnTo>
                <a:lnTo>
                  <a:pt x="796" y="542"/>
                </a:lnTo>
                <a:lnTo>
                  <a:pt x="798" y="542"/>
                </a:lnTo>
                <a:lnTo>
                  <a:pt x="798" y="542"/>
                </a:lnTo>
                <a:lnTo>
                  <a:pt x="800" y="542"/>
                </a:lnTo>
                <a:lnTo>
                  <a:pt x="800" y="542"/>
                </a:lnTo>
                <a:lnTo>
                  <a:pt x="800" y="542"/>
                </a:lnTo>
                <a:lnTo>
                  <a:pt x="802" y="540"/>
                </a:lnTo>
                <a:lnTo>
                  <a:pt x="802" y="540"/>
                </a:lnTo>
                <a:lnTo>
                  <a:pt x="804" y="540"/>
                </a:lnTo>
                <a:lnTo>
                  <a:pt x="804" y="540"/>
                </a:lnTo>
                <a:lnTo>
                  <a:pt x="804" y="540"/>
                </a:lnTo>
                <a:lnTo>
                  <a:pt x="804" y="540"/>
                </a:lnTo>
                <a:lnTo>
                  <a:pt x="804" y="538"/>
                </a:lnTo>
                <a:lnTo>
                  <a:pt x="804" y="538"/>
                </a:lnTo>
                <a:lnTo>
                  <a:pt x="804" y="538"/>
                </a:lnTo>
                <a:lnTo>
                  <a:pt x="804" y="538"/>
                </a:lnTo>
                <a:lnTo>
                  <a:pt x="804" y="538"/>
                </a:lnTo>
                <a:lnTo>
                  <a:pt x="806" y="540"/>
                </a:lnTo>
                <a:lnTo>
                  <a:pt x="806" y="540"/>
                </a:lnTo>
                <a:lnTo>
                  <a:pt x="806" y="540"/>
                </a:lnTo>
                <a:lnTo>
                  <a:pt x="806" y="540"/>
                </a:lnTo>
                <a:lnTo>
                  <a:pt x="804" y="542"/>
                </a:lnTo>
                <a:lnTo>
                  <a:pt x="804" y="542"/>
                </a:lnTo>
                <a:lnTo>
                  <a:pt x="804" y="542"/>
                </a:lnTo>
                <a:lnTo>
                  <a:pt x="804" y="542"/>
                </a:lnTo>
                <a:lnTo>
                  <a:pt x="806" y="542"/>
                </a:lnTo>
                <a:lnTo>
                  <a:pt x="806" y="542"/>
                </a:lnTo>
                <a:lnTo>
                  <a:pt x="806" y="542"/>
                </a:lnTo>
                <a:lnTo>
                  <a:pt x="806" y="544"/>
                </a:lnTo>
                <a:lnTo>
                  <a:pt x="806" y="544"/>
                </a:lnTo>
                <a:lnTo>
                  <a:pt x="806" y="544"/>
                </a:lnTo>
                <a:lnTo>
                  <a:pt x="806" y="544"/>
                </a:lnTo>
                <a:lnTo>
                  <a:pt x="808" y="544"/>
                </a:lnTo>
                <a:lnTo>
                  <a:pt x="808" y="544"/>
                </a:lnTo>
                <a:lnTo>
                  <a:pt x="806" y="542"/>
                </a:lnTo>
                <a:lnTo>
                  <a:pt x="806" y="542"/>
                </a:lnTo>
                <a:lnTo>
                  <a:pt x="806" y="542"/>
                </a:lnTo>
                <a:lnTo>
                  <a:pt x="808" y="542"/>
                </a:lnTo>
                <a:lnTo>
                  <a:pt x="808" y="540"/>
                </a:lnTo>
                <a:lnTo>
                  <a:pt x="808" y="540"/>
                </a:lnTo>
                <a:lnTo>
                  <a:pt x="810" y="540"/>
                </a:lnTo>
                <a:lnTo>
                  <a:pt x="810" y="540"/>
                </a:lnTo>
                <a:lnTo>
                  <a:pt x="810" y="540"/>
                </a:lnTo>
                <a:lnTo>
                  <a:pt x="812" y="540"/>
                </a:lnTo>
                <a:lnTo>
                  <a:pt x="816" y="540"/>
                </a:lnTo>
                <a:lnTo>
                  <a:pt x="818" y="540"/>
                </a:lnTo>
                <a:lnTo>
                  <a:pt x="818" y="538"/>
                </a:lnTo>
                <a:lnTo>
                  <a:pt x="814" y="538"/>
                </a:lnTo>
                <a:lnTo>
                  <a:pt x="814" y="538"/>
                </a:lnTo>
                <a:lnTo>
                  <a:pt x="812" y="538"/>
                </a:lnTo>
                <a:lnTo>
                  <a:pt x="810" y="538"/>
                </a:lnTo>
                <a:lnTo>
                  <a:pt x="810" y="538"/>
                </a:lnTo>
                <a:lnTo>
                  <a:pt x="810" y="538"/>
                </a:lnTo>
                <a:lnTo>
                  <a:pt x="808" y="538"/>
                </a:lnTo>
                <a:lnTo>
                  <a:pt x="808" y="538"/>
                </a:lnTo>
                <a:lnTo>
                  <a:pt x="806" y="538"/>
                </a:lnTo>
                <a:lnTo>
                  <a:pt x="806" y="538"/>
                </a:lnTo>
                <a:lnTo>
                  <a:pt x="804" y="538"/>
                </a:lnTo>
                <a:lnTo>
                  <a:pt x="802" y="538"/>
                </a:lnTo>
                <a:lnTo>
                  <a:pt x="800" y="538"/>
                </a:lnTo>
                <a:lnTo>
                  <a:pt x="798" y="538"/>
                </a:lnTo>
                <a:lnTo>
                  <a:pt x="798" y="538"/>
                </a:lnTo>
                <a:lnTo>
                  <a:pt x="798" y="538"/>
                </a:lnTo>
                <a:lnTo>
                  <a:pt x="800" y="536"/>
                </a:lnTo>
                <a:lnTo>
                  <a:pt x="800" y="536"/>
                </a:lnTo>
                <a:lnTo>
                  <a:pt x="802" y="536"/>
                </a:lnTo>
                <a:lnTo>
                  <a:pt x="804" y="534"/>
                </a:lnTo>
                <a:lnTo>
                  <a:pt x="806" y="534"/>
                </a:lnTo>
                <a:lnTo>
                  <a:pt x="806" y="532"/>
                </a:lnTo>
                <a:lnTo>
                  <a:pt x="808" y="532"/>
                </a:lnTo>
                <a:lnTo>
                  <a:pt x="808" y="532"/>
                </a:lnTo>
                <a:lnTo>
                  <a:pt x="808" y="532"/>
                </a:lnTo>
                <a:lnTo>
                  <a:pt x="810" y="530"/>
                </a:lnTo>
                <a:lnTo>
                  <a:pt x="810" y="530"/>
                </a:lnTo>
                <a:lnTo>
                  <a:pt x="810" y="530"/>
                </a:lnTo>
                <a:lnTo>
                  <a:pt x="808" y="530"/>
                </a:lnTo>
                <a:lnTo>
                  <a:pt x="808" y="530"/>
                </a:lnTo>
                <a:lnTo>
                  <a:pt x="808" y="532"/>
                </a:lnTo>
                <a:lnTo>
                  <a:pt x="806" y="532"/>
                </a:lnTo>
                <a:lnTo>
                  <a:pt x="806" y="532"/>
                </a:lnTo>
                <a:lnTo>
                  <a:pt x="806" y="530"/>
                </a:lnTo>
                <a:lnTo>
                  <a:pt x="804" y="528"/>
                </a:lnTo>
                <a:lnTo>
                  <a:pt x="804" y="528"/>
                </a:lnTo>
                <a:lnTo>
                  <a:pt x="804" y="526"/>
                </a:lnTo>
                <a:lnTo>
                  <a:pt x="804" y="528"/>
                </a:lnTo>
                <a:lnTo>
                  <a:pt x="804" y="530"/>
                </a:lnTo>
                <a:lnTo>
                  <a:pt x="804" y="530"/>
                </a:lnTo>
                <a:lnTo>
                  <a:pt x="806" y="530"/>
                </a:lnTo>
                <a:lnTo>
                  <a:pt x="802" y="534"/>
                </a:lnTo>
                <a:lnTo>
                  <a:pt x="802" y="534"/>
                </a:lnTo>
                <a:lnTo>
                  <a:pt x="802" y="534"/>
                </a:lnTo>
                <a:lnTo>
                  <a:pt x="800" y="534"/>
                </a:lnTo>
                <a:lnTo>
                  <a:pt x="800" y="534"/>
                </a:lnTo>
                <a:lnTo>
                  <a:pt x="800" y="534"/>
                </a:lnTo>
                <a:lnTo>
                  <a:pt x="800" y="534"/>
                </a:lnTo>
                <a:lnTo>
                  <a:pt x="800" y="534"/>
                </a:lnTo>
                <a:lnTo>
                  <a:pt x="798" y="534"/>
                </a:lnTo>
                <a:lnTo>
                  <a:pt x="798" y="536"/>
                </a:lnTo>
                <a:lnTo>
                  <a:pt x="798" y="536"/>
                </a:lnTo>
                <a:lnTo>
                  <a:pt x="798" y="536"/>
                </a:lnTo>
                <a:lnTo>
                  <a:pt x="796" y="536"/>
                </a:lnTo>
                <a:lnTo>
                  <a:pt x="796" y="536"/>
                </a:lnTo>
                <a:lnTo>
                  <a:pt x="794" y="536"/>
                </a:lnTo>
                <a:lnTo>
                  <a:pt x="794" y="536"/>
                </a:lnTo>
                <a:lnTo>
                  <a:pt x="792" y="538"/>
                </a:lnTo>
                <a:lnTo>
                  <a:pt x="792" y="538"/>
                </a:lnTo>
                <a:lnTo>
                  <a:pt x="792" y="538"/>
                </a:lnTo>
                <a:lnTo>
                  <a:pt x="790" y="538"/>
                </a:lnTo>
                <a:lnTo>
                  <a:pt x="784" y="540"/>
                </a:lnTo>
                <a:lnTo>
                  <a:pt x="784" y="540"/>
                </a:lnTo>
                <a:lnTo>
                  <a:pt x="784" y="540"/>
                </a:lnTo>
                <a:lnTo>
                  <a:pt x="782" y="540"/>
                </a:lnTo>
                <a:lnTo>
                  <a:pt x="782" y="538"/>
                </a:lnTo>
                <a:lnTo>
                  <a:pt x="784" y="538"/>
                </a:lnTo>
                <a:lnTo>
                  <a:pt x="784" y="538"/>
                </a:lnTo>
                <a:lnTo>
                  <a:pt x="784" y="538"/>
                </a:lnTo>
                <a:lnTo>
                  <a:pt x="784" y="538"/>
                </a:lnTo>
                <a:lnTo>
                  <a:pt x="784" y="536"/>
                </a:lnTo>
                <a:lnTo>
                  <a:pt x="782" y="538"/>
                </a:lnTo>
                <a:lnTo>
                  <a:pt x="782" y="540"/>
                </a:lnTo>
                <a:lnTo>
                  <a:pt x="782" y="540"/>
                </a:lnTo>
                <a:lnTo>
                  <a:pt x="782" y="540"/>
                </a:lnTo>
                <a:lnTo>
                  <a:pt x="782" y="540"/>
                </a:lnTo>
                <a:lnTo>
                  <a:pt x="782" y="542"/>
                </a:lnTo>
                <a:lnTo>
                  <a:pt x="780" y="542"/>
                </a:lnTo>
                <a:lnTo>
                  <a:pt x="776" y="542"/>
                </a:lnTo>
                <a:lnTo>
                  <a:pt x="776" y="542"/>
                </a:lnTo>
                <a:lnTo>
                  <a:pt x="776" y="542"/>
                </a:lnTo>
                <a:lnTo>
                  <a:pt x="776" y="542"/>
                </a:lnTo>
                <a:lnTo>
                  <a:pt x="776" y="542"/>
                </a:lnTo>
                <a:lnTo>
                  <a:pt x="776" y="542"/>
                </a:lnTo>
                <a:lnTo>
                  <a:pt x="774" y="542"/>
                </a:lnTo>
                <a:lnTo>
                  <a:pt x="774" y="542"/>
                </a:lnTo>
                <a:lnTo>
                  <a:pt x="772" y="544"/>
                </a:lnTo>
                <a:lnTo>
                  <a:pt x="772" y="544"/>
                </a:lnTo>
                <a:lnTo>
                  <a:pt x="772" y="542"/>
                </a:lnTo>
                <a:lnTo>
                  <a:pt x="770" y="542"/>
                </a:lnTo>
                <a:lnTo>
                  <a:pt x="770" y="542"/>
                </a:lnTo>
                <a:lnTo>
                  <a:pt x="770" y="542"/>
                </a:lnTo>
                <a:lnTo>
                  <a:pt x="768" y="542"/>
                </a:lnTo>
                <a:lnTo>
                  <a:pt x="768" y="542"/>
                </a:lnTo>
                <a:lnTo>
                  <a:pt x="768" y="542"/>
                </a:lnTo>
                <a:lnTo>
                  <a:pt x="766" y="542"/>
                </a:lnTo>
                <a:lnTo>
                  <a:pt x="766" y="540"/>
                </a:lnTo>
                <a:lnTo>
                  <a:pt x="766" y="542"/>
                </a:lnTo>
                <a:lnTo>
                  <a:pt x="766" y="542"/>
                </a:lnTo>
                <a:lnTo>
                  <a:pt x="766" y="542"/>
                </a:lnTo>
                <a:lnTo>
                  <a:pt x="764" y="542"/>
                </a:lnTo>
                <a:lnTo>
                  <a:pt x="764" y="540"/>
                </a:lnTo>
                <a:lnTo>
                  <a:pt x="764" y="540"/>
                </a:lnTo>
                <a:lnTo>
                  <a:pt x="764" y="540"/>
                </a:lnTo>
                <a:lnTo>
                  <a:pt x="764" y="538"/>
                </a:lnTo>
                <a:lnTo>
                  <a:pt x="766" y="536"/>
                </a:lnTo>
                <a:lnTo>
                  <a:pt x="766" y="536"/>
                </a:lnTo>
                <a:lnTo>
                  <a:pt x="766" y="534"/>
                </a:lnTo>
                <a:lnTo>
                  <a:pt x="766" y="534"/>
                </a:lnTo>
                <a:lnTo>
                  <a:pt x="766" y="534"/>
                </a:lnTo>
                <a:lnTo>
                  <a:pt x="766" y="534"/>
                </a:lnTo>
                <a:lnTo>
                  <a:pt x="764" y="534"/>
                </a:lnTo>
                <a:lnTo>
                  <a:pt x="764" y="534"/>
                </a:lnTo>
                <a:lnTo>
                  <a:pt x="762" y="532"/>
                </a:lnTo>
                <a:lnTo>
                  <a:pt x="762" y="532"/>
                </a:lnTo>
                <a:lnTo>
                  <a:pt x="762" y="532"/>
                </a:lnTo>
                <a:lnTo>
                  <a:pt x="764" y="530"/>
                </a:lnTo>
                <a:lnTo>
                  <a:pt x="764" y="528"/>
                </a:lnTo>
                <a:lnTo>
                  <a:pt x="766" y="524"/>
                </a:lnTo>
                <a:lnTo>
                  <a:pt x="768" y="516"/>
                </a:lnTo>
                <a:lnTo>
                  <a:pt x="770" y="512"/>
                </a:lnTo>
                <a:lnTo>
                  <a:pt x="770" y="510"/>
                </a:lnTo>
                <a:lnTo>
                  <a:pt x="770" y="510"/>
                </a:lnTo>
                <a:lnTo>
                  <a:pt x="768" y="510"/>
                </a:lnTo>
                <a:lnTo>
                  <a:pt x="768" y="508"/>
                </a:lnTo>
                <a:lnTo>
                  <a:pt x="768" y="508"/>
                </a:lnTo>
                <a:lnTo>
                  <a:pt x="766" y="506"/>
                </a:lnTo>
                <a:lnTo>
                  <a:pt x="766" y="506"/>
                </a:lnTo>
                <a:lnTo>
                  <a:pt x="766" y="506"/>
                </a:lnTo>
                <a:lnTo>
                  <a:pt x="764" y="506"/>
                </a:lnTo>
                <a:lnTo>
                  <a:pt x="764" y="506"/>
                </a:lnTo>
                <a:lnTo>
                  <a:pt x="764" y="506"/>
                </a:lnTo>
                <a:lnTo>
                  <a:pt x="762" y="506"/>
                </a:lnTo>
                <a:lnTo>
                  <a:pt x="758" y="508"/>
                </a:lnTo>
                <a:lnTo>
                  <a:pt x="758" y="508"/>
                </a:lnTo>
                <a:lnTo>
                  <a:pt x="758" y="508"/>
                </a:lnTo>
                <a:lnTo>
                  <a:pt x="756" y="508"/>
                </a:lnTo>
                <a:lnTo>
                  <a:pt x="756" y="508"/>
                </a:lnTo>
                <a:lnTo>
                  <a:pt x="754" y="508"/>
                </a:lnTo>
                <a:lnTo>
                  <a:pt x="754" y="508"/>
                </a:lnTo>
                <a:lnTo>
                  <a:pt x="754" y="506"/>
                </a:lnTo>
                <a:lnTo>
                  <a:pt x="754" y="506"/>
                </a:lnTo>
                <a:lnTo>
                  <a:pt x="754" y="506"/>
                </a:lnTo>
                <a:lnTo>
                  <a:pt x="756" y="506"/>
                </a:lnTo>
                <a:lnTo>
                  <a:pt x="756" y="506"/>
                </a:lnTo>
                <a:lnTo>
                  <a:pt x="756" y="504"/>
                </a:lnTo>
                <a:lnTo>
                  <a:pt x="754" y="504"/>
                </a:lnTo>
                <a:lnTo>
                  <a:pt x="754" y="504"/>
                </a:lnTo>
                <a:lnTo>
                  <a:pt x="752" y="506"/>
                </a:lnTo>
                <a:lnTo>
                  <a:pt x="750" y="508"/>
                </a:lnTo>
                <a:lnTo>
                  <a:pt x="746" y="510"/>
                </a:lnTo>
                <a:lnTo>
                  <a:pt x="744" y="512"/>
                </a:lnTo>
                <a:lnTo>
                  <a:pt x="742" y="514"/>
                </a:lnTo>
                <a:lnTo>
                  <a:pt x="740" y="516"/>
                </a:lnTo>
                <a:lnTo>
                  <a:pt x="738" y="516"/>
                </a:lnTo>
                <a:lnTo>
                  <a:pt x="738" y="518"/>
                </a:lnTo>
                <a:lnTo>
                  <a:pt x="738" y="520"/>
                </a:lnTo>
                <a:lnTo>
                  <a:pt x="738" y="520"/>
                </a:lnTo>
                <a:lnTo>
                  <a:pt x="738" y="520"/>
                </a:lnTo>
                <a:lnTo>
                  <a:pt x="736" y="520"/>
                </a:lnTo>
                <a:lnTo>
                  <a:pt x="736" y="522"/>
                </a:lnTo>
                <a:lnTo>
                  <a:pt x="736" y="522"/>
                </a:lnTo>
                <a:lnTo>
                  <a:pt x="734" y="522"/>
                </a:lnTo>
                <a:lnTo>
                  <a:pt x="734" y="524"/>
                </a:lnTo>
                <a:lnTo>
                  <a:pt x="732" y="524"/>
                </a:lnTo>
                <a:lnTo>
                  <a:pt x="732" y="526"/>
                </a:lnTo>
                <a:lnTo>
                  <a:pt x="730" y="528"/>
                </a:lnTo>
                <a:lnTo>
                  <a:pt x="732" y="528"/>
                </a:lnTo>
                <a:lnTo>
                  <a:pt x="732" y="528"/>
                </a:lnTo>
                <a:lnTo>
                  <a:pt x="732" y="530"/>
                </a:lnTo>
                <a:lnTo>
                  <a:pt x="728" y="532"/>
                </a:lnTo>
                <a:lnTo>
                  <a:pt x="728" y="532"/>
                </a:lnTo>
                <a:lnTo>
                  <a:pt x="726" y="534"/>
                </a:lnTo>
                <a:lnTo>
                  <a:pt x="726" y="534"/>
                </a:lnTo>
                <a:lnTo>
                  <a:pt x="724" y="534"/>
                </a:lnTo>
                <a:lnTo>
                  <a:pt x="724" y="534"/>
                </a:lnTo>
                <a:lnTo>
                  <a:pt x="722" y="536"/>
                </a:lnTo>
                <a:lnTo>
                  <a:pt x="722" y="536"/>
                </a:lnTo>
                <a:lnTo>
                  <a:pt x="722" y="536"/>
                </a:lnTo>
                <a:lnTo>
                  <a:pt x="722" y="536"/>
                </a:lnTo>
                <a:lnTo>
                  <a:pt x="720" y="540"/>
                </a:lnTo>
                <a:lnTo>
                  <a:pt x="718" y="538"/>
                </a:lnTo>
                <a:lnTo>
                  <a:pt x="716" y="540"/>
                </a:lnTo>
                <a:lnTo>
                  <a:pt x="716" y="540"/>
                </a:lnTo>
                <a:lnTo>
                  <a:pt x="716" y="540"/>
                </a:lnTo>
                <a:lnTo>
                  <a:pt x="716" y="540"/>
                </a:lnTo>
                <a:lnTo>
                  <a:pt x="714" y="540"/>
                </a:lnTo>
                <a:lnTo>
                  <a:pt x="714" y="540"/>
                </a:lnTo>
                <a:lnTo>
                  <a:pt x="714" y="540"/>
                </a:lnTo>
                <a:lnTo>
                  <a:pt x="714" y="540"/>
                </a:lnTo>
                <a:lnTo>
                  <a:pt x="712" y="540"/>
                </a:lnTo>
                <a:lnTo>
                  <a:pt x="712" y="540"/>
                </a:lnTo>
                <a:lnTo>
                  <a:pt x="712" y="542"/>
                </a:lnTo>
                <a:lnTo>
                  <a:pt x="710" y="542"/>
                </a:lnTo>
                <a:lnTo>
                  <a:pt x="710" y="542"/>
                </a:lnTo>
                <a:lnTo>
                  <a:pt x="710" y="544"/>
                </a:lnTo>
                <a:lnTo>
                  <a:pt x="710" y="544"/>
                </a:lnTo>
                <a:lnTo>
                  <a:pt x="710" y="544"/>
                </a:lnTo>
                <a:lnTo>
                  <a:pt x="704" y="544"/>
                </a:lnTo>
                <a:lnTo>
                  <a:pt x="702" y="544"/>
                </a:lnTo>
                <a:lnTo>
                  <a:pt x="700" y="544"/>
                </a:lnTo>
                <a:lnTo>
                  <a:pt x="698" y="544"/>
                </a:lnTo>
                <a:lnTo>
                  <a:pt x="696" y="544"/>
                </a:lnTo>
                <a:lnTo>
                  <a:pt x="694" y="544"/>
                </a:lnTo>
                <a:lnTo>
                  <a:pt x="690" y="544"/>
                </a:lnTo>
                <a:lnTo>
                  <a:pt x="686" y="544"/>
                </a:lnTo>
                <a:lnTo>
                  <a:pt x="686" y="544"/>
                </a:lnTo>
                <a:lnTo>
                  <a:pt x="686" y="544"/>
                </a:lnTo>
                <a:lnTo>
                  <a:pt x="682" y="544"/>
                </a:lnTo>
                <a:lnTo>
                  <a:pt x="678" y="544"/>
                </a:lnTo>
                <a:lnTo>
                  <a:pt x="674" y="544"/>
                </a:lnTo>
                <a:lnTo>
                  <a:pt x="668" y="544"/>
                </a:lnTo>
                <a:lnTo>
                  <a:pt x="666" y="544"/>
                </a:lnTo>
                <a:lnTo>
                  <a:pt x="666" y="544"/>
                </a:lnTo>
                <a:lnTo>
                  <a:pt x="666" y="544"/>
                </a:lnTo>
                <a:lnTo>
                  <a:pt x="666" y="544"/>
                </a:lnTo>
                <a:lnTo>
                  <a:pt x="664" y="544"/>
                </a:lnTo>
                <a:lnTo>
                  <a:pt x="660" y="546"/>
                </a:lnTo>
                <a:lnTo>
                  <a:pt x="660" y="546"/>
                </a:lnTo>
                <a:lnTo>
                  <a:pt x="658" y="546"/>
                </a:lnTo>
                <a:lnTo>
                  <a:pt x="658" y="548"/>
                </a:lnTo>
                <a:lnTo>
                  <a:pt x="654" y="550"/>
                </a:lnTo>
                <a:lnTo>
                  <a:pt x="654" y="550"/>
                </a:lnTo>
                <a:lnTo>
                  <a:pt x="654" y="550"/>
                </a:lnTo>
                <a:lnTo>
                  <a:pt x="652" y="550"/>
                </a:lnTo>
                <a:lnTo>
                  <a:pt x="652" y="552"/>
                </a:lnTo>
                <a:lnTo>
                  <a:pt x="650" y="552"/>
                </a:lnTo>
                <a:lnTo>
                  <a:pt x="650" y="552"/>
                </a:lnTo>
                <a:lnTo>
                  <a:pt x="650" y="554"/>
                </a:lnTo>
                <a:lnTo>
                  <a:pt x="650" y="554"/>
                </a:lnTo>
                <a:lnTo>
                  <a:pt x="648" y="554"/>
                </a:lnTo>
                <a:lnTo>
                  <a:pt x="648" y="554"/>
                </a:lnTo>
                <a:lnTo>
                  <a:pt x="648" y="554"/>
                </a:lnTo>
                <a:lnTo>
                  <a:pt x="646" y="554"/>
                </a:lnTo>
                <a:lnTo>
                  <a:pt x="646" y="554"/>
                </a:lnTo>
                <a:lnTo>
                  <a:pt x="646" y="554"/>
                </a:lnTo>
                <a:lnTo>
                  <a:pt x="646" y="556"/>
                </a:lnTo>
                <a:lnTo>
                  <a:pt x="640" y="558"/>
                </a:lnTo>
                <a:lnTo>
                  <a:pt x="640" y="558"/>
                </a:lnTo>
                <a:lnTo>
                  <a:pt x="640" y="558"/>
                </a:lnTo>
                <a:lnTo>
                  <a:pt x="638" y="560"/>
                </a:lnTo>
                <a:lnTo>
                  <a:pt x="636" y="562"/>
                </a:lnTo>
                <a:lnTo>
                  <a:pt x="636" y="562"/>
                </a:lnTo>
                <a:lnTo>
                  <a:pt x="634" y="564"/>
                </a:lnTo>
                <a:lnTo>
                  <a:pt x="632" y="566"/>
                </a:lnTo>
                <a:lnTo>
                  <a:pt x="630" y="566"/>
                </a:lnTo>
                <a:lnTo>
                  <a:pt x="626" y="566"/>
                </a:lnTo>
                <a:lnTo>
                  <a:pt x="622" y="566"/>
                </a:lnTo>
                <a:lnTo>
                  <a:pt x="620" y="566"/>
                </a:lnTo>
                <a:lnTo>
                  <a:pt x="618" y="566"/>
                </a:lnTo>
                <a:lnTo>
                  <a:pt x="618" y="566"/>
                </a:lnTo>
                <a:lnTo>
                  <a:pt x="610" y="566"/>
                </a:lnTo>
                <a:lnTo>
                  <a:pt x="606" y="566"/>
                </a:lnTo>
                <a:lnTo>
                  <a:pt x="606" y="566"/>
                </a:lnTo>
                <a:lnTo>
                  <a:pt x="602" y="568"/>
                </a:lnTo>
                <a:lnTo>
                  <a:pt x="602" y="568"/>
                </a:lnTo>
                <a:lnTo>
                  <a:pt x="600" y="568"/>
                </a:lnTo>
                <a:lnTo>
                  <a:pt x="598" y="570"/>
                </a:lnTo>
                <a:lnTo>
                  <a:pt x="600" y="570"/>
                </a:lnTo>
                <a:lnTo>
                  <a:pt x="600" y="572"/>
                </a:lnTo>
                <a:lnTo>
                  <a:pt x="600" y="572"/>
                </a:lnTo>
                <a:lnTo>
                  <a:pt x="600" y="574"/>
                </a:lnTo>
                <a:lnTo>
                  <a:pt x="598" y="574"/>
                </a:lnTo>
                <a:lnTo>
                  <a:pt x="598" y="576"/>
                </a:lnTo>
                <a:lnTo>
                  <a:pt x="598" y="576"/>
                </a:lnTo>
                <a:lnTo>
                  <a:pt x="598" y="578"/>
                </a:lnTo>
                <a:lnTo>
                  <a:pt x="598" y="578"/>
                </a:lnTo>
                <a:lnTo>
                  <a:pt x="600" y="578"/>
                </a:lnTo>
                <a:lnTo>
                  <a:pt x="600" y="578"/>
                </a:lnTo>
                <a:lnTo>
                  <a:pt x="600" y="578"/>
                </a:lnTo>
                <a:lnTo>
                  <a:pt x="598" y="580"/>
                </a:lnTo>
                <a:lnTo>
                  <a:pt x="598" y="580"/>
                </a:lnTo>
                <a:lnTo>
                  <a:pt x="598" y="580"/>
                </a:lnTo>
                <a:lnTo>
                  <a:pt x="596" y="580"/>
                </a:lnTo>
                <a:lnTo>
                  <a:pt x="596" y="582"/>
                </a:lnTo>
                <a:lnTo>
                  <a:pt x="592" y="582"/>
                </a:lnTo>
                <a:lnTo>
                  <a:pt x="588" y="584"/>
                </a:lnTo>
                <a:lnTo>
                  <a:pt x="586" y="584"/>
                </a:lnTo>
                <a:lnTo>
                  <a:pt x="586" y="584"/>
                </a:lnTo>
                <a:lnTo>
                  <a:pt x="580" y="586"/>
                </a:lnTo>
                <a:lnTo>
                  <a:pt x="574" y="588"/>
                </a:lnTo>
                <a:lnTo>
                  <a:pt x="574" y="588"/>
                </a:lnTo>
                <a:lnTo>
                  <a:pt x="570" y="588"/>
                </a:lnTo>
                <a:lnTo>
                  <a:pt x="564" y="590"/>
                </a:lnTo>
                <a:lnTo>
                  <a:pt x="562" y="592"/>
                </a:lnTo>
                <a:lnTo>
                  <a:pt x="558" y="592"/>
                </a:lnTo>
                <a:lnTo>
                  <a:pt x="554" y="594"/>
                </a:lnTo>
                <a:lnTo>
                  <a:pt x="548" y="598"/>
                </a:lnTo>
                <a:lnTo>
                  <a:pt x="548" y="598"/>
                </a:lnTo>
                <a:lnTo>
                  <a:pt x="544" y="598"/>
                </a:lnTo>
                <a:lnTo>
                  <a:pt x="544" y="598"/>
                </a:lnTo>
                <a:lnTo>
                  <a:pt x="542" y="598"/>
                </a:lnTo>
                <a:lnTo>
                  <a:pt x="542" y="598"/>
                </a:lnTo>
                <a:lnTo>
                  <a:pt x="538" y="596"/>
                </a:lnTo>
                <a:lnTo>
                  <a:pt x="538" y="594"/>
                </a:lnTo>
                <a:lnTo>
                  <a:pt x="538" y="594"/>
                </a:lnTo>
                <a:lnTo>
                  <a:pt x="538" y="594"/>
                </a:lnTo>
                <a:lnTo>
                  <a:pt x="538" y="592"/>
                </a:lnTo>
                <a:lnTo>
                  <a:pt x="538" y="590"/>
                </a:lnTo>
                <a:lnTo>
                  <a:pt x="538" y="590"/>
                </a:lnTo>
                <a:lnTo>
                  <a:pt x="540" y="590"/>
                </a:lnTo>
                <a:lnTo>
                  <a:pt x="540" y="590"/>
                </a:lnTo>
                <a:lnTo>
                  <a:pt x="540" y="588"/>
                </a:lnTo>
                <a:lnTo>
                  <a:pt x="540" y="588"/>
                </a:lnTo>
                <a:lnTo>
                  <a:pt x="540" y="588"/>
                </a:lnTo>
                <a:lnTo>
                  <a:pt x="542" y="588"/>
                </a:lnTo>
                <a:lnTo>
                  <a:pt x="542" y="588"/>
                </a:lnTo>
                <a:lnTo>
                  <a:pt x="542" y="588"/>
                </a:lnTo>
                <a:lnTo>
                  <a:pt x="544" y="586"/>
                </a:lnTo>
                <a:lnTo>
                  <a:pt x="544" y="586"/>
                </a:lnTo>
                <a:lnTo>
                  <a:pt x="544" y="586"/>
                </a:lnTo>
                <a:lnTo>
                  <a:pt x="546" y="586"/>
                </a:lnTo>
                <a:lnTo>
                  <a:pt x="546" y="586"/>
                </a:lnTo>
                <a:lnTo>
                  <a:pt x="548" y="584"/>
                </a:lnTo>
                <a:lnTo>
                  <a:pt x="548" y="584"/>
                </a:lnTo>
                <a:lnTo>
                  <a:pt x="548" y="584"/>
                </a:lnTo>
                <a:lnTo>
                  <a:pt x="550" y="584"/>
                </a:lnTo>
                <a:lnTo>
                  <a:pt x="550" y="584"/>
                </a:lnTo>
                <a:lnTo>
                  <a:pt x="550" y="582"/>
                </a:lnTo>
                <a:lnTo>
                  <a:pt x="550" y="580"/>
                </a:lnTo>
                <a:lnTo>
                  <a:pt x="552" y="580"/>
                </a:lnTo>
                <a:lnTo>
                  <a:pt x="552" y="580"/>
                </a:lnTo>
                <a:lnTo>
                  <a:pt x="552" y="578"/>
                </a:lnTo>
                <a:lnTo>
                  <a:pt x="554" y="576"/>
                </a:lnTo>
                <a:lnTo>
                  <a:pt x="554" y="576"/>
                </a:lnTo>
                <a:lnTo>
                  <a:pt x="556" y="574"/>
                </a:lnTo>
                <a:lnTo>
                  <a:pt x="558" y="572"/>
                </a:lnTo>
                <a:lnTo>
                  <a:pt x="558" y="570"/>
                </a:lnTo>
                <a:lnTo>
                  <a:pt x="560" y="568"/>
                </a:lnTo>
                <a:lnTo>
                  <a:pt x="560" y="568"/>
                </a:lnTo>
                <a:lnTo>
                  <a:pt x="562" y="562"/>
                </a:lnTo>
                <a:lnTo>
                  <a:pt x="564" y="554"/>
                </a:lnTo>
                <a:lnTo>
                  <a:pt x="566" y="546"/>
                </a:lnTo>
                <a:lnTo>
                  <a:pt x="566" y="538"/>
                </a:lnTo>
                <a:lnTo>
                  <a:pt x="566" y="538"/>
                </a:lnTo>
                <a:lnTo>
                  <a:pt x="566" y="538"/>
                </a:lnTo>
                <a:lnTo>
                  <a:pt x="562" y="536"/>
                </a:lnTo>
                <a:lnTo>
                  <a:pt x="562" y="534"/>
                </a:lnTo>
                <a:lnTo>
                  <a:pt x="560" y="534"/>
                </a:lnTo>
                <a:lnTo>
                  <a:pt x="560" y="534"/>
                </a:lnTo>
                <a:lnTo>
                  <a:pt x="558" y="532"/>
                </a:lnTo>
                <a:lnTo>
                  <a:pt x="556" y="530"/>
                </a:lnTo>
                <a:lnTo>
                  <a:pt x="558" y="530"/>
                </a:lnTo>
                <a:lnTo>
                  <a:pt x="558" y="528"/>
                </a:lnTo>
                <a:lnTo>
                  <a:pt x="560" y="528"/>
                </a:lnTo>
                <a:lnTo>
                  <a:pt x="558" y="528"/>
                </a:lnTo>
                <a:lnTo>
                  <a:pt x="558" y="526"/>
                </a:lnTo>
                <a:lnTo>
                  <a:pt x="558" y="526"/>
                </a:lnTo>
                <a:lnTo>
                  <a:pt x="558" y="526"/>
                </a:lnTo>
                <a:lnTo>
                  <a:pt x="558" y="526"/>
                </a:lnTo>
                <a:lnTo>
                  <a:pt x="554" y="526"/>
                </a:lnTo>
                <a:lnTo>
                  <a:pt x="554" y="526"/>
                </a:lnTo>
                <a:lnTo>
                  <a:pt x="554" y="526"/>
                </a:lnTo>
                <a:lnTo>
                  <a:pt x="552" y="526"/>
                </a:lnTo>
                <a:lnTo>
                  <a:pt x="552" y="524"/>
                </a:lnTo>
                <a:lnTo>
                  <a:pt x="552" y="524"/>
                </a:lnTo>
                <a:lnTo>
                  <a:pt x="552" y="524"/>
                </a:lnTo>
                <a:lnTo>
                  <a:pt x="552" y="522"/>
                </a:lnTo>
                <a:lnTo>
                  <a:pt x="552" y="522"/>
                </a:lnTo>
                <a:lnTo>
                  <a:pt x="552" y="520"/>
                </a:lnTo>
                <a:lnTo>
                  <a:pt x="554" y="520"/>
                </a:lnTo>
                <a:lnTo>
                  <a:pt x="554" y="520"/>
                </a:lnTo>
                <a:lnTo>
                  <a:pt x="554" y="520"/>
                </a:lnTo>
                <a:lnTo>
                  <a:pt x="554" y="520"/>
                </a:lnTo>
                <a:lnTo>
                  <a:pt x="550" y="520"/>
                </a:lnTo>
                <a:lnTo>
                  <a:pt x="550" y="520"/>
                </a:lnTo>
                <a:lnTo>
                  <a:pt x="550" y="520"/>
                </a:lnTo>
                <a:lnTo>
                  <a:pt x="548" y="520"/>
                </a:lnTo>
                <a:lnTo>
                  <a:pt x="548" y="520"/>
                </a:lnTo>
                <a:lnTo>
                  <a:pt x="548" y="520"/>
                </a:lnTo>
                <a:lnTo>
                  <a:pt x="546" y="518"/>
                </a:lnTo>
                <a:lnTo>
                  <a:pt x="546" y="516"/>
                </a:lnTo>
                <a:lnTo>
                  <a:pt x="546" y="516"/>
                </a:lnTo>
                <a:lnTo>
                  <a:pt x="546" y="514"/>
                </a:lnTo>
                <a:lnTo>
                  <a:pt x="546" y="514"/>
                </a:lnTo>
                <a:lnTo>
                  <a:pt x="546" y="514"/>
                </a:lnTo>
                <a:lnTo>
                  <a:pt x="546" y="512"/>
                </a:lnTo>
                <a:lnTo>
                  <a:pt x="542" y="510"/>
                </a:lnTo>
                <a:lnTo>
                  <a:pt x="540" y="510"/>
                </a:lnTo>
                <a:lnTo>
                  <a:pt x="538" y="508"/>
                </a:lnTo>
                <a:lnTo>
                  <a:pt x="538" y="506"/>
                </a:lnTo>
                <a:lnTo>
                  <a:pt x="536" y="506"/>
                </a:lnTo>
                <a:lnTo>
                  <a:pt x="534" y="506"/>
                </a:lnTo>
                <a:lnTo>
                  <a:pt x="530" y="502"/>
                </a:lnTo>
                <a:lnTo>
                  <a:pt x="530" y="502"/>
                </a:lnTo>
                <a:lnTo>
                  <a:pt x="526" y="500"/>
                </a:lnTo>
                <a:lnTo>
                  <a:pt x="524" y="498"/>
                </a:lnTo>
                <a:lnTo>
                  <a:pt x="522" y="496"/>
                </a:lnTo>
                <a:lnTo>
                  <a:pt x="520" y="496"/>
                </a:lnTo>
                <a:lnTo>
                  <a:pt x="514" y="492"/>
                </a:lnTo>
                <a:lnTo>
                  <a:pt x="512" y="490"/>
                </a:lnTo>
                <a:lnTo>
                  <a:pt x="508" y="492"/>
                </a:lnTo>
                <a:lnTo>
                  <a:pt x="508" y="492"/>
                </a:lnTo>
                <a:lnTo>
                  <a:pt x="502" y="494"/>
                </a:lnTo>
                <a:lnTo>
                  <a:pt x="496" y="496"/>
                </a:lnTo>
                <a:lnTo>
                  <a:pt x="496" y="496"/>
                </a:lnTo>
                <a:lnTo>
                  <a:pt x="496" y="496"/>
                </a:lnTo>
                <a:lnTo>
                  <a:pt x="494" y="496"/>
                </a:lnTo>
                <a:lnTo>
                  <a:pt x="494" y="496"/>
                </a:lnTo>
                <a:lnTo>
                  <a:pt x="494" y="496"/>
                </a:lnTo>
                <a:lnTo>
                  <a:pt x="492" y="494"/>
                </a:lnTo>
                <a:lnTo>
                  <a:pt x="490" y="496"/>
                </a:lnTo>
                <a:lnTo>
                  <a:pt x="490" y="496"/>
                </a:lnTo>
                <a:lnTo>
                  <a:pt x="490" y="496"/>
                </a:lnTo>
                <a:lnTo>
                  <a:pt x="488" y="496"/>
                </a:lnTo>
                <a:lnTo>
                  <a:pt x="488" y="494"/>
                </a:lnTo>
                <a:lnTo>
                  <a:pt x="488" y="494"/>
                </a:lnTo>
                <a:lnTo>
                  <a:pt x="488" y="494"/>
                </a:lnTo>
                <a:lnTo>
                  <a:pt x="486" y="494"/>
                </a:lnTo>
                <a:lnTo>
                  <a:pt x="480" y="494"/>
                </a:lnTo>
                <a:lnTo>
                  <a:pt x="480" y="494"/>
                </a:lnTo>
                <a:lnTo>
                  <a:pt x="478" y="492"/>
                </a:lnTo>
                <a:lnTo>
                  <a:pt x="480" y="492"/>
                </a:lnTo>
                <a:lnTo>
                  <a:pt x="478" y="492"/>
                </a:lnTo>
                <a:lnTo>
                  <a:pt x="478" y="492"/>
                </a:lnTo>
                <a:lnTo>
                  <a:pt x="478" y="492"/>
                </a:lnTo>
                <a:lnTo>
                  <a:pt x="478" y="492"/>
                </a:lnTo>
                <a:lnTo>
                  <a:pt x="474" y="492"/>
                </a:lnTo>
                <a:lnTo>
                  <a:pt x="474" y="494"/>
                </a:lnTo>
                <a:lnTo>
                  <a:pt x="474" y="494"/>
                </a:lnTo>
                <a:lnTo>
                  <a:pt x="472" y="494"/>
                </a:lnTo>
                <a:lnTo>
                  <a:pt x="472" y="494"/>
                </a:lnTo>
                <a:lnTo>
                  <a:pt x="472" y="494"/>
                </a:lnTo>
                <a:lnTo>
                  <a:pt x="472" y="494"/>
                </a:lnTo>
                <a:lnTo>
                  <a:pt x="470" y="494"/>
                </a:lnTo>
                <a:lnTo>
                  <a:pt x="470" y="494"/>
                </a:lnTo>
                <a:lnTo>
                  <a:pt x="470" y="494"/>
                </a:lnTo>
                <a:lnTo>
                  <a:pt x="468" y="494"/>
                </a:lnTo>
                <a:lnTo>
                  <a:pt x="468" y="494"/>
                </a:lnTo>
                <a:lnTo>
                  <a:pt x="468" y="494"/>
                </a:lnTo>
                <a:lnTo>
                  <a:pt x="468" y="492"/>
                </a:lnTo>
                <a:lnTo>
                  <a:pt x="466" y="492"/>
                </a:lnTo>
                <a:lnTo>
                  <a:pt x="466" y="492"/>
                </a:lnTo>
                <a:lnTo>
                  <a:pt x="464" y="492"/>
                </a:lnTo>
                <a:lnTo>
                  <a:pt x="464" y="492"/>
                </a:lnTo>
                <a:lnTo>
                  <a:pt x="464" y="492"/>
                </a:lnTo>
                <a:lnTo>
                  <a:pt x="464" y="490"/>
                </a:lnTo>
                <a:lnTo>
                  <a:pt x="464" y="490"/>
                </a:lnTo>
                <a:lnTo>
                  <a:pt x="464" y="490"/>
                </a:lnTo>
                <a:lnTo>
                  <a:pt x="464" y="490"/>
                </a:lnTo>
                <a:lnTo>
                  <a:pt x="464" y="490"/>
                </a:lnTo>
                <a:lnTo>
                  <a:pt x="462" y="490"/>
                </a:lnTo>
                <a:lnTo>
                  <a:pt x="462" y="490"/>
                </a:lnTo>
                <a:lnTo>
                  <a:pt x="460" y="490"/>
                </a:lnTo>
                <a:lnTo>
                  <a:pt x="460" y="492"/>
                </a:lnTo>
                <a:lnTo>
                  <a:pt x="460" y="492"/>
                </a:lnTo>
                <a:lnTo>
                  <a:pt x="460" y="492"/>
                </a:lnTo>
                <a:lnTo>
                  <a:pt x="460" y="492"/>
                </a:lnTo>
                <a:lnTo>
                  <a:pt x="460" y="490"/>
                </a:lnTo>
                <a:lnTo>
                  <a:pt x="460" y="490"/>
                </a:lnTo>
                <a:lnTo>
                  <a:pt x="458" y="488"/>
                </a:lnTo>
                <a:lnTo>
                  <a:pt x="458" y="488"/>
                </a:lnTo>
                <a:lnTo>
                  <a:pt x="458" y="486"/>
                </a:lnTo>
                <a:lnTo>
                  <a:pt x="454" y="486"/>
                </a:lnTo>
                <a:lnTo>
                  <a:pt x="452" y="486"/>
                </a:lnTo>
                <a:lnTo>
                  <a:pt x="450" y="486"/>
                </a:lnTo>
                <a:lnTo>
                  <a:pt x="448" y="486"/>
                </a:lnTo>
                <a:lnTo>
                  <a:pt x="448" y="486"/>
                </a:lnTo>
                <a:lnTo>
                  <a:pt x="448" y="486"/>
                </a:lnTo>
                <a:lnTo>
                  <a:pt x="448" y="486"/>
                </a:lnTo>
                <a:lnTo>
                  <a:pt x="446" y="488"/>
                </a:lnTo>
                <a:lnTo>
                  <a:pt x="444" y="488"/>
                </a:lnTo>
                <a:lnTo>
                  <a:pt x="444" y="488"/>
                </a:lnTo>
                <a:lnTo>
                  <a:pt x="444" y="486"/>
                </a:lnTo>
                <a:lnTo>
                  <a:pt x="444" y="486"/>
                </a:lnTo>
                <a:lnTo>
                  <a:pt x="444" y="486"/>
                </a:lnTo>
                <a:lnTo>
                  <a:pt x="444" y="486"/>
                </a:lnTo>
                <a:lnTo>
                  <a:pt x="444" y="486"/>
                </a:lnTo>
                <a:lnTo>
                  <a:pt x="440" y="486"/>
                </a:lnTo>
                <a:lnTo>
                  <a:pt x="440" y="486"/>
                </a:lnTo>
                <a:lnTo>
                  <a:pt x="440" y="486"/>
                </a:lnTo>
                <a:lnTo>
                  <a:pt x="438" y="484"/>
                </a:lnTo>
                <a:lnTo>
                  <a:pt x="438" y="484"/>
                </a:lnTo>
                <a:lnTo>
                  <a:pt x="438" y="484"/>
                </a:lnTo>
                <a:lnTo>
                  <a:pt x="438" y="484"/>
                </a:lnTo>
                <a:lnTo>
                  <a:pt x="436" y="484"/>
                </a:lnTo>
                <a:lnTo>
                  <a:pt x="436" y="484"/>
                </a:lnTo>
                <a:lnTo>
                  <a:pt x="436" y="484"/>
                </a:lnTo>
                <a:lnTo>
                  <a:pt x="436" y="484"/>
                </a:lnTo>
                <a:lnTo>
                  <a:pt x="434" y="484"/>
                </a:lnTo>
                <a:lnTo>
                  <a:pt x="434" y="484"/>
                </a:lnTo>
                <a:lnTo>
                  <a:pt x="434" y="482"/>
                </a:lnTo>
                <a:lnTo>
                  <a:pt x="434" y="482"/>
                </a:lnTo>
                <a:lnTo>
                  <a:pt x="434" y="482"/>
                </a:lnTo>
                <a:lnTo>
                  <a:pt x="434" y="480"/>
                </a:lnTo>
                <a:lnTo>
                  <a:pt x="434" y="480"/>
                </a:lnTo>
                <a:lnTo>
                  <a:pt x="436" y="480"/>
                </a:lnTo>
                <a:lnTo>
                  <a:pt x="436" y="480"/>
                </a:lnTo>
                <a:lnTo>
                  <a:pt x="436" y="478"/>
                </a:lnTo>
                <a:lnTo>
                  <a:pt x="436" y="478"/>
                </a:lnTo>
                <a:lnTo>
                  <a:pt x="436" y="476"/>
                </a:lnTo>
                <a:lnTo>
                  <a:pt x="436" y="476"/>
                </a:lnTo>
                <a:lnTo>
                  <a:pt x="436" y="474"/>
                </a:lnTo>
                <a:lnTo>
                  <a:pt x="436" y="474"/>
                </a:lnTo>
                <a:lnTo>
                  <a:pt x="436" y="474"/>
                </a:lnTo>
                <a:lnTo>
                  <a:pt x="434" y="474"/>
                </a:lnTo>
                <a:lnTo>
                  <a:pt x="434" y="474"/>
                </a:lnTo>
                <a:lnTo>
                  <a:pt x="434" y="474"/>
                </a:lnTo>
                <a:lnTo>
                  <a:pt x="434" y="474"/>
                </a:lnTo>
                <a:lnTo>
                  <a:pt x="432" y="474"/>
                </a:lnTo>
                <a:lnTo>
                  <a:pt x="432" y="474"/>
                </a:lnTo>
                <a:lnTo>
                  <a:pt x="432" y="474"/>
                </a:lnTo>
                <a:lnTo>
                  <a:pt x="432" y="474"/>
                </a:lnTo>
                <a:lnTo>
                  <a:pt x="432" y="476"/>
                </a:lnTo>
                <a:lnTo>
                  <a:pt x="430" y="480"/>
                </a:lnTo>
                <a:lnTo>
                  <a:pt x="428" y="480"/>
                </a:lnTo>
                <a:lnTo>
                  <a:pt x="404" y="480"/>
                </a:lnTo>
                <a:lnTo>
                  <a:pt x="400" y="480"/>
                </a:lnTo>
                <a:lnTo>
                  <a:pt x="398" y="480"/>
                </a:lnTo>
                <a:lnTo>
                  <a:pt x="396" y="480"/>
                </a:lnTo>
                <a:lnTo>
                  <a:pt x="394" y="480"/>
                </a:lnTo>
                <a:lnTo>
                  <a:pt x="390" y="480"/>
                </a:lnTo>
                <a:lnTo>
                  <a:pt x="386" y="480"/>
                </a:lnTo>
                <a:lnTo>
                  <a:pt x="382" y="480"/>
                </a:lnTo>
                <a:lnTo>
                  <a:pt x="376" y="480"/>
                </a:lnTo>
                <a:lnTo>
                  <a:pt x="370" y="480"/>
                </a:lnTo>
                <a:lnTo>
                  <a:pt x="368" y="480"/>
                </a:lnTo>
                <a:lnTo>
                  <a:pt x="362" y="480"/>
                </a:lnTo>
                <a:lnTo>
                  <a:pt x="354" y="480"/>
                </a:lnTo>
                <a:lnTo>
                  <a:pt x="350" y="480"/>
                </a:lnTo>
                <a:lnTo>
                  <a:pt x="350" y="480"/>
                </a:lnTo>
                <a:lnTo>
                  <a:pt x="348" y="480"/>
                </a:lnTo>
                <a:lnTo>
                  <a:pt x="340" y="480"/>
                </a:lnTo>
                <a:lnTo>
                  <a:pt x="338" y="480"/>
                </a:lnTo>
                <a:lnTo>
                  <a:pt x="334" y="480"/>
                </a:lnTo>
                <a:lnTo>
                  <a:pt x="332" y="480"/>
                </a:lnTo>
                <a:lnTo>
                  <a:pt x="328" y="480"/>
                </a:lnTo>
                <a:lnTo>
                  <a:pt x="326" y="480"/>
                </a:lnTo>
                <a:lnTo>
                  <a:pt x="326" y="480"/>
                </a:lnTo>
                <a:lnTo>
                  <a:pt x="324" y="480"/>
                </a:lnTo>
                <a:lnTo>
                  <a:pt x="322" y="480"/>
                </a:lnTo>
                <a:lnTo>
                  <a:pt x="320" y="480"/>
                </a:lnTo>
                <a:lnTo>
                  <a:pt x="316" y="480"/>
                </a:lnTo>
                <a:lnTo>
                  <a:pt x="314" y="480"/>
                </a:lnTo>
                <a:lnTo>
                  <a:pt x="312" y="480"/>
                </a:lnTo>
                <a:lnTo>
                  <a:pt x="306" y="480"/>
                </a:lnTo>
                <a:lnTo>
                  <a:pt x="304" y="480"/>
                </a:lnTo>
                <a:lnTo>
                  <a:pt x="300" y="480"/>
                </a:lnTo>
                <a:lnTo>
                  <a:pt x="294" y="480"/>
                </a:lnTo>
                <a:lnTo>
                  <a:pt x="292" y="480"/>
                </a:lnTo>
                <a:lnTo>
                  <a:pt x="290" y="480"/>
                </a:lnTo>
                <a:lnTo>
                  <a:pt x="288" y="480"/>
                </a:lnTo>
                <a:lnTo>
                  <a:pt x="288" y="480"/>
                </a:lnTo>
                <a:lnTo>
                  <a:pt x="284" y="480"/>
                </a:lnTo>
                <a:lnTo>
                  <a:pt x="282" y="480"/>
                </a:lnTo>
                <a:lnTo>
                  <a:pt x="274" y="480"/>
                </a:lnTo>
                <a:lnTo>
                  <a:pt x="272" y="480"/>
                </a:lnTo>
                <a:lnTo>
                  <a:pt x="270" y="480"/>
                </a:lnTo>
                <a:lnTo>
                  <a:pt x="268" y="480"/>
                </a:lnTo>
                <a:lnTo>
                  <a:pt x="268" y="480"/>
                </a:lnTo>
                <a:lnTo>
                  <a:pt x="262" y="480"/>
                </a:lnTo>
                <a:lnTo>
                  <a:pt x="260" y="480"/>
                </a:lnTo>
                <a:lnTo>
                  <a:pt x="258" y="480"/>
                </a:lnTo>
                <a:lnTo>
                  <a:pt x="256" y="480"/>
                </a:lnTo>
                <a:lnTo>
                  <a:pt x="254" y="480"/>
                </a:lnTo>
                <a:lnTo>
                  <a:pt x="248" y="480"/>
                </a:lnTo>
                <a:lnTo>
                  <a:pt x="244" y="480"/>
                </a:lnTo>
                <a:lnTo>
                  <a:pt x="242" y="480"/>
                </a:lnTo>
                <a:lnTo>
                  <a:pt x="240" y="480"/>
                </a:lnTo>
                <a:lnTo>
                  <a:pt x="240" y="480"/>
                </a:lnTo>
                <a:lnTo>
                  <a:pt x="238" y="480"/>
                </a:lnTo>
                <a:lnTo>
                  <a:pt x="236" y="480"/>
                </a:lnTo>
                <a:lnTo>
                  <a:pt x="236" y="480"/>
                </a:lnTo>
                <a:lnTo>
                  <a:pt x="234" y="480"/>
                </a:lnTo>
                <a:lnTo>
                  <a:pt x="232" y="480"/>
                </a:lnTo>
                <a:lnTo>
                  <a:pt x="230" y="480"/>
                </a:lnTo>
                <a:lnTo>
                  <a:pt x="230" y="480"/>
                </a:lnTo>
                <a:lnTo>
                  <a:pt x="222" y="480"/>
                </a:lnTo>
                <a:lnTo>
                  <a:pt x="216" y="480"/>
                </a:lnTo>
                <a:lnTo>
                  <a:pt x="214" y="480"/>
                </a:lnTo>
                <a:lnTo>
                  <a:pt x="212" y="480"/>
                </a:lnTo>
                <a:lnTo>
                  <a:pt x="210" y="480"/>
                </a:lnTo>
                <a:lnTo>
                  <a:pt x="210" y="480"/>
                </a:lnTo>
                <a:lnTo>
                  <a:pt x="208" y="480"/>
                </a:lnTo>
                <a:lnTo>
                  <a:pt x="206" y="480"/>
                </a:lnTo>
                <a:lnTo>
                  <a:pt x="206" y="480"/>
                </a:lnTo>
                <a:lnTo>
                  <a:pt x="202" y="480"/>
                </a:lnTo>
                <a:lnTo>
                  <a:pt x="200" y="480"/>
                </a:lnTo>
                <a:lnTo>
                  <a:pt x="198" y="480"/>
                </a:lnTo>
                <a:lnTo>
                  <a:pt x="196" y="480"/>
                </a:lnTo>
                <a:lnTo>
                  <a:pt x="194" y="480"/>
                </a:lnTo>
                <a:lnTo>
                  <a:pt x="188" y="480"/>
                </a:lnTo>
                <a:lnTo>
                  <a:pt x="188" y="480"/>
                </a:lnTo>
                <a:lnTo>
                  <a:pt x="184" y="480"/>
                </a:lnTo>
                <a:lnTo>
                  <a:pt x="182" y="480"/>
                </a:lnTo>
                <a:lnTo>
                  <a:pt x="180" y="480"/>
                </a:lnTo>
                <a:lnTo>
                  <a:pt x="180" y="480"/>
                </a:lnTo>
                <a:lnTo>
                  <a:pt x="176" y="480"/>
                </a:lnTo>
                <a:lnTo>
                  <a:pt x="174" y="480"/>
                </a:lnTo>
                <a:lnTo>
                  <a:pt x="172" y="480"/>
                </a:lnTo>
                <a:lnTo>
                  <a:pt x="170" y="480"/>
                </a:lnTo>
                <a:lnTo>
                  <a:pt x="170" y="480"/>
                </a:lnTo>
                <a:lnTo>
                  <a:pt x="168" y="480"/>
                </a:lnTo>
                <a:lnTo>
                  <a:pt x="168" y="480"/>
                </a:lnTo>
                <a:lnTo>
                  <a:pt x="166" y="480"/>
                </a:lnTo>
                <a:lnTo>
                  <a:pt x="162" y="480"/>
                </a:lnTo>
                <a:lnTo>
                  <a:pt x="150" y="480"/>
                </a:lnTo>
                <a:lnTo>
                  <a:pt x="148" y="480"/>
                </a:lnTo>
                <a:lnTo>
                  <a:pt x="148" y="480"/>
                </a:lnTo>
                <a:lnTo>
                  <a:pt x="146" y="480"/>
                </a:lnTo>
                <a:lnTo>
                  <a:pt x="146" y="480"/>
                </a:lnTo>
                <a:lnTo>
                  <a:pt x="146" y="480"/>
                </a:lnTo>
                <a:lnTo>
                  <a:pt x="142" y="480"/>
                </a:lnTo>
                <a:lnTo>
                  <a:pt x="138" y="480"/>
                </a:lnTo>
                <a:lnTo>
                  <a:pt x="138" y="480"/>
                </a:lnTo>
                <a:lnTo>
                  <a:pt x="136" y="480"/>
                </a:lnTo>
                <a:lnTo>
                  <a:pt x="134" y="480"/>
                </a:lnTo>
                <a:lnTo>
                  <a:pt x="132" y="480"/>
                </a:lnTo>
                <a:lnTo>
                  <a:pt x="126" y="480"/>
                </a:lnTo>
                <a:lnTo>
                  <a:pt x="124" y="480"/>
                </a:lnTo>
                <a:lnTo>
                  <a:pt x="122" y="480"/>
                </a:lnTo>
                <a:lnTo>
                  <a:pt x="120" y="480"/>
                </a:lnTo>
                <a:lnTo>
                  <a:pt x="118" y="480"/>
                </a:lnTo>
                <a:lnTo>
                  <a:pt x="112" y="480"/>
                </a:lnTo>
                <a:lnTo>
                  <a:pt x="112" y="480"/>
                </a:lnTo>
                <a:lnTo>
                  <a:pt x="110" y="480"/>
                </a:lnTo>
                <a:lnTo>
                  <a:pt x="104" y="480"/>
                </a:lnTo>
                <a:lnTo>
                  <a:pt x="96" y="480"/>
                </a:lnTo>
                <a:lnTo>
                  <a:pt x="84" y="480"/>
                </a:lnTo>
                <a:lnTo>
                  <a:pt x="80" y="480"/>
                </a:lnTo>
                <a:lnTo>
                  <a:pt x="80" y="480"/>
                </a:lnTo>
                <a:lnTo>
                  <a:pt x="78" y="480"/>
                </a:lnTo>
                <a:lnTo>
                  <a:pt x="76" y="480"/>
                </a:lnTo>
                <a:lnTo>
                  <a:pt x="76" y="480"/>
                </a:lnTo>
                <a:lnTo>
                  <a:pt x="74" y="480"/>
                </a:lnTo>
                <a:lnTo>
                  <a:pt x="74" y="478"/>
                </a:lnTo>
                <a:lnTo>
                  <a:pt x="74" y="478"/>
                </a:lnTo>
                <a:lnTo>
                  <a:pt x="74" y="478"/>
                </a:lnTo>
                <a:lnTo>
                  <a:pt x="74" y="478"/>
                </a:lnTo>
                <a:lnTo>
                  <a:pt x="74" y="478"/>
                </a:lnTo>
                <a:lnTo>
                  <a:pt x="72" y="478"/>
                </a:lnTo>
                <a:lnTo>
                  <a:pt x="72" y="478"/>
                </a:lnTo>
                <a:lnTo>
                  <a:pt x="72" y="480"/>
                </a:lnTo>
                <a:lnTo>
                  <a:pt x="72" y="480"/>
                </a:lnTo>
                <a:lnTo>
                  <a:pt x="72" y="480"/>
                </a:lnTo>
                <a:lnTo>
                  <a:pt x="72" y="478"/>
                </a:lnTo>
                <a:lnTo>
                  <a:pt x="72" y="478"/>
                </a:lnTo>
                <a:lnTo>
                  <a:pt x="72" y="478"/>
                </a:lnTo>
                <a:lnTo>
                  <a:pt x="72" y="474"/>
                </a:lnTo>
                <a:lnTo>
                  <a:pt x="74" y="474"/>
                </a:lnTo>
                <a:lnTo>
                  <a:pt x="76" y="474"/>
                </a:lnTo>
                <a:lnTo>
                  <a:pt x="76" y="474"/>
                </a:lnTo>
                <a:lnTo>
                  <a:pt x="76" y="474"/>
                </a:lnTo>
                <a:lnTo>
                  <a:pt x="78" y="474"/>
                </a:lnTo>
                <a:lnTo>
                  <a:pt x="78" y="472"/>
                </a:lnTo>
                <a:lnTo>
                  <a:pt x="78" y="472"/>
                </a:lnTo>
                <a:lnTo>
                  <a:pt x="78" y="472"/>
                </a:lnTo>
                <a:lnTo>
                  <a:pt x="78" y="474"/>
                </a:lnTo>
                <a:lnTo>
                  <a:pt x="78" y="474"/>
                </a:lnTo>
                <a:lnTo>
                  <a:pt x="76" y="474"/>
                </a:lnTo>
                <a:lnTo>
                  <a:pt x="76" y="474"/>
                </a:lnTo>
                <a:lnTo>
                  <a:pt x="76" y="474"/>
                </a:lnTo>
                <a:lnTo>
                  <a:pt x="74" y="474"/>
                </a:lnTo>
                <a:lnTo>
                  <a:pt x="72" y="474"/>
                </a:lnTo>
                <a:lnTo>
                  <a:pt x="74" y="474"/>
                </a:lnTo>
                <a:lnTo>
                  <a:pt x="74" y="470"/>
                </a:lnTo>
                <a:lnTo>
                  <a:pt x="76" y="470"/>
                </a:lnTo>
                <a:lnTo>
                  <a:pt x="78" y="468"/>
                </a:lnTo>
                <a:lnTo>
                  <a:pt x="78" y="468"/>
                </a:lnTo>
                <a:lnTo>
                  <a:pt x="76" y="468"/>
                </a:lnTo>
                <a:lnTo>
                  <a:pt x="76" y="470"/>
                </a:lnTo>
                <a:lnTo>
                  <a:pt x="74" y="470"/>
                </a:lnTo>
                <a:lnTo>
                  <a:pt x="74" y="470"/>
                </a:lnTo>
                <a:lnTo>
                  <a:pt x="72" y="470"/>
                </a:lnTo>
                <a:lnTo>
                  <a:pt x="72" y="472"/>
                </a:lnTo>
                <a:lnTo>
                  <a:pt x="72" y="472"/>
                </a:lnTo>
                <a:lnTo>
                  <a:pt x="72" y="472"/>
                </a:lnTo>
                <a:lnTo>
                  <a:pt x="70" y="472"/>
                </a:lnTo>
                <a:lnTo>
                  <a:pt x="70" y="474"/>
                </a:lnTo>
                <a:lnTo>
                  <a:pt x="70" y="474"/>
                </a:lnTo>
                <a:lnTo>
                  <a:pt x="68" y="472"/>
                </a:lnTo>
                <a:lnTo>
                  <a:pt x="68" y="472"/>
                </a:lnTo>
                <a:lnTo>
                  <a:pt x="68" y="472"/>
                </a:lnTo>
                <a:lnTo>
                  <a:pt x="66" y="472"/>
                </a:lnTo>
                <a:lnTo>
                  <a:pt x="66" y="472"/>
                </a:lnTo>
                <a:lnTo>
                  <a:pt x="66" y="472"/>
                </a:lnTo>
                <a:lnTo>
                  <a:pt x="66" y="470"/>
                </a:lnTo>
                <a:lnTo>
                  <a:pt x="66" y="468"/>
                </a:lnTo>
                <a:lnTo>
                  <a:pt x="66" y="468"/>
                </a:lnTo>
                <a:lnTo>
                  <a:pt x="66" y="468"/>
                </a:lnTo>
                <a:lnTo>
                  <a:pt x="68" y="468"/>
                </a:lnTo>
                <a:lnTo>
                  <a:pt x="68" y="468"/>
                </a:lnTo>
                <a:lnTo>
                  <a:pt x="68" y="468"/>
                </a:lnTo>
                <a:lnTo>
                  <a:pt x="68" y="468"/>
                </a:lnTo>
                <a:lnTo>
                  <a:pt x="68" y="468"/>
                </a:lnTo>
                <a:lnTo>
                  <a:pt x="68" y="470"/>
                </a:lnTo>
                <a:lnTo>
                  <a:pt x="68" y="470"/>
                </a:lnTo>
                <a:lnTo>
                  <a:pt x="68" y="472"/>
                </a:lnTo>
                <a:lnTo>
                  <a:pt x="68" y="472"/>
                </a:lnTo>
                <a:lnTo>
                  <a:pt x="68" y="470"/>
                </a:lnTo>
                <a:lnTo>
                  <a:pt x="68" y="470"/>
                </a:lnTo>
                <a:lnTo>
                  <a:pt x="70" y="470"/>
                </a:lnTo>
                <a:lnTo>
                  <a:pt x="70" y="470"/>
                </a:lnTo>
                <a:lnTo>
                  <a:pt x="70" y="470"/>
                </a:lnTo>
                <a:lnTo>
                  <a:pt x="72" y="468"/>
                </a:lnTo>
                <a:lnTo>
                  <a:pt x="72" y="468"/>
                </a:lnTo>
                <a:lnTo>
                  <a:pt x="72" y="468"/>
                </a:lnTo>
                <a:lnTo>
                  <a:pt x="72" y="468"/>
                </a:lnTo>
                <a:lnTo>
                  <a:pt x="72" y="468"/>
                </a:lnTo>
                <a:lnTo>
                  <a:pt x="70" y="468"/>
                </a:lnTo>
                <a:lnTo>
                  <a:pt x="70" y="468"/>
                </a:lnTo>
                <a:lnTo>
                  <a:pt x="68" y="468"/>
                </a:lnTo>
                <a:lnTo>
                  <a:pt x="68" y="466"/>
                </a:lnTo>
                <a:lnTo>
                  <a:pt x="70" y="466"/>
                </a:lnTo>
                <a:lnTo>
                  <a:pt x="70" y="466"/>
                </a:lnTo>
                <a:lnTo>
                  <a:pt x="70" y="466"/>
                </a:lnTo>
                <a:lnTo>
                  <a:pt x="70" y="464"/>
                </a:lnTo>
                <a:lnTo>
                  <a:pt x="70" y="464"/>
                </a:lnTo>
                <a:lnTo>
                  <a:pt x="70" y="464"/>
                </a:lnTo>
                <a:lnTo>
                  <a:pt x="70" y="464"/>
                </a:lnTo>
                <a:lnTo>
                  <a:pt x="72" y="464"/>
                </a:lnTo>
                <a:lnTo>
                  <a:pt x="72" y="462"/>
                </a:lnTo>
                <a:lnTo>
                  <a:pt x="72" y="462"/>
                </a:lnTo>
                <a:lnTo>
                  <a:pt x="74" y="462"/>
                </a:lnTo>
                <a:lnTo>
                  <a:pt x="74" y="462"/>
                </a:lnTo>
                <a:lnTo>
                  <a:pt x="74" y="460"/>
                </a:lnTo>
                <a:lnTo>
                  <a:pt x="74" y="460"/>
                </a:lnTo>
                <a:lnTo>
                  <a:pt x="72" y="460"/>
                </a:lnTo>
                <a:lnTo>
                  <a:pt x="72" y="460"/>
                </a:lnTo>
                <a:lnTo>
                  <a:pt x="72" y="460"/>
                </a:lnTo>
                <a:lnTo>
                  <a:pt x="74" y="460"/>
                </a:lnTo>
                <a:lnTo>
                  <a:pt x="74" y="460"/>
                </a:lnTo>
                <a:lnTo>
                  <a:pt x="74" y="462"/>
                </a:lnTo>
                <a:lnTo>
                  <a:pt x="72" y="462"/>
                </a:lnTo>
                <a:lnTo>
                  <a:pt x="72" y="462"/>
                </a:lnTo>
                <a:lnTo>
                  <a:pt x="72" y="462"/>
                </a:lnTo>
                <a:lnTo>
                  <a:pt x="70" y="464"/>
                </a:lnTo>
                <a:lnTo>
                  <a:pt x="70" y="464"/>
                </a:lnTo>
                <a:lnTo>
                  <a:pt x="70" y="464"/>
                </a:lnTo>
                <a:lnTo>
                  <a:pt x="70" y="464"/>
                </a:lnTo>
                <a:lnTo>
                  <a:pt x="70" y="466"/>
                </a:lnTo>
                <a:lnTo>
                  <a:pt x="70" y="466"/>
                </a:lnTo>
                <a:lnTo>
                  <a:pt x="68" y="466"/>
                </a:lnTo>
                <a:lnTo>
                  <a:pt x="68" y="466"/>
                </a:lnTo>
                <a:lnTo>
                  <a:pt x="68" y="466"/>
                </a:lnTo>
                <a:lnTo>
                  <a:pt x="68" y="464"/>
                </a:lnTo>
                <a:lnTo>
                  <a:pt x="68" y="466"/>
                </a:lnTo>
                <a:lnTo>
                  <a:pt x="68" y="466"/>
                </a:lnTo>
                <a:lnTo>
                  <a:pt x="66" y="466"/>
                </a:lnTo>
                <a:lnTo>
                  <a:pt x="66" y="466"/>
                </a:lnTo>
                <a:lnTo>
                  <a:pt x="66" y="466"/>
                </a:lnTo>
                <a:lnTo>
                  <a:pt x="64" y="466"/>
                </a:lnTo>
                <a:lnTo>
                  <a:pt x="62" y="466"/>
                </a:lnTo>
                <a:lnTo>
                  <a:pt x="62" y="466"/>
                </a:lnTo>
                <a:lnTo>
                  <a:pt x="62" y="466"/>
                </a:lnTo>
                <a:lnTo>
                  <a:pt x="62" y="466"/>
                </a:lnTo>
                <a:lnTo>
                  <a:pt x="62" y="466"/>
                </a:lnTo>
                <a:lnTo>
                  <a:pt x="62" y="466"/>
                </a:lnTo>
                <a:lnTo>
                  <a:pt x="62" y="464"/>
                </a:lnTo>
                <a:lnTo>
                  <a:pt x="60" y="464"/>
                </a:lnTo>
                <a:lnTo>
                  <a:pt x="60" y="464"/>
                </a:lnTo>
                <a:lnTo>
                  <a:pt x="60" y="464"/>
                </a:lnTo>
                <a:lnTo>
                  <a:pt x="60" y="462"/>
                </a:lnTo>
                <a:lnTo>
                  <a:pt x="60" y="462"/>
                </a:lnTo>
                <a:lnTo>
                  <a:pt x="60" y="462"/>
                </a:lnTo>
                <a:lnTo>
                  <a:pt x="62" y="464"/>
                </a:lnTo>
                <a:lnTo>
                  <a:pt x="62" y="462"/>
                </a:lnTo>
                <a:lnTo>
                  <a:pt x="64" y="460"/>
                </a:lnTo>
                <a:lnTo>
                  <a:pt x="66" y="460"/>
                </a:lnTo>
                <a:lnTo>
                  <a:pt x="66" y="458"/>
                </a:lnTo>
                <a:lnTo>
                  <a:pt x="66" y="458"/>
                </a:lnTo>
                <a:lnTo>
                  <a:pt x="64" y="458"/>
                </a:lnTo>
                <a:lnTo>
                  <a:pt x="66" y="456"/>
                </a:lnTo>
                <a:lnTo>
                  <a:pt x="66" y="456"/>
                </a:lnTo>
                <a:lnTo>
                  <a:pt x="68" y="456"/>
                </a:lnTo>
                <a:lnTo>
                  <a:pt x="68" y="456"/>
                </a:lnTo>
                <a:lnTo>
                  <a:pt x="68" y="456"/>
                </a:lnTo>
                <a:lnTo>
                  <a:pt x="68" y="456"/>
                </a:lnTo>
                <a:lnTo>
                  <a:pt x="70" y="456"/>
                </a:lnTo>
                <a:lnTo>
                  <a:pt x="70" y="456"/>
                </a:lnTo>
                <a:lnTo>
                  <a:pt x="72" y="456"/>
                </a:lnTo>
                <a:lnTo>
                  <a:pt x="70" y="456"/>
                </a:lnTo>
                <a:lnTo>
                  <a:pt x="70" y="456"/>
                </a:lnTo>
                <a:lnTo>
                  <a:pt x="68" y="456"/>
                </a:lnTo>
                <a:lnTo>
                  <a:pt x="68" y="456"/>
                </a:lnTo>
                <a:lnTo>
                  <a:pt x="66" y="458"/>
                </a:lnTo>
                <a:lnTo>
                  <a:pt x="64" y="458"/>
                </a:lnTo>
                <a:lnTo>
                  <a:pt x="64" y="458"/>
                </a:lnTo>
                <a:lnTo>
                  <a:pt x="64" y="458"/>
                </a:lnTo>
                <a:lnTo>
                  <a:pt x="62" y="458"/>
                </a:lnTo>
                <a:lnTo>
                  <a:pt x="62" y="458"/>
                </a:lnTo>
                <a:lnTo>
                  <a:pt x="60" y="458"/>
                </a:lnTo>
                <a:lnTo>
                  <a:pt x="60" y="458"/>
                </a:lnTo>
                <a:lnTo>
                  <a:pt x="60" y="458"/>
                </a:lnTo>
                <a:lnTo>
                  <a:pt x="62" y="456"/>
                </a:lnTo>
                <a:lnTo>
                  <a:pt x="62" y="456"/>
                </a:lnTo>
                <a:lnTo>
                  <a:pt x="64" y="456"/>
                </a:lnTo>
                <a:lnTo>
                  <a:pt x="66" y="454"/>
                </a:lnTo>
                <a:lnTo>
                  <a:pt x="66" y="454"/>
                </a:lnTo>
                <a:lnTo>
                  <a:pt x="68" y="452"/>
                </a:lnTo>
                <a:lnTo>
                  <a:pt x="68" y="450"/>
                </a:lnTo>
                <a:lnTo>
                  <a:pt x="68" y="450"/>
                </a:lnTo>
                <a:lnTo>
                  <a:pt x="70" y="448"/>
                </a:lnTo>
                <a:lnTo>
                  <a:pt x="70" y="448"/>
                </a:lnTo>
                <a:lnTo>
                  <a:pt x="70" y="448"/>
                </a:lnTo>
                <a:lnTo>
                  <a:pt x="68" y="450"/>
                </a:lnTo>
                <a:lnTo>
                  <a:pt x="68" y="450"/>
                </a:lnTo>
                <a:lnTo>
                  <a:pt x="66" y="452"/>
                </a:lnTo>
                <a:lnTo>
                  <a:pt x="66" y="454"/>
                </a:lnTo>
                <a:lnTo>
                  <a:pt x="66" y="454"/>
                </a:lnTo>
                <a:lnTo>
                  <a:pt x="64" y="454"/>
                </a:lnTo>
                <a:lnTo>
                  <a:pt x="62" y="456"/>
                </a:lnTo>
                <a:lnTo>
                  <a:pt x="62" y="456"/>
                </a:lnTo>
                <a:lnTo>
                  <a:pt x="60" y="456"/>
                </a:lnTo>
                <a:lnTo>
                  <a:pt x="60" y="456"/>
                </a:lnTo>
                <a:lnTo>
                  <a:pt x="60" y="456"/>
                </a:lnTo>
                <a:lnTo>
                  <a:pt x="60" y="456"/>
                </a:lnTo>
                <a:lnTo>
                  <a:pt x="58" y="456"/>
                </a:lnTo>
                <a:lnTo>
                  <a:pt x="58" y="456"/>
                </a:lnTo>
                <a:lnTo>
                  <a:pt x="56" y="456"/>
                </a:lnTo>
                <a:lnTo>
                  <a:pt x="56" y="456"/>
                </a:lnTo>
                <a:lnTo>
                  <a:pt x="56" y="456"/>
                </a:lnTo>
                <a:lnTo>
                  <a:pt x="58" y="454"/>
                </a:lnTo>
                <a:lnTo>
                  <a:pt x="58" y="452"/>
                </a:lnTo>
                <a:lnTo>
                  <a:pt x="60" y="452"/>
                </a:lnTo>
                <a:lnTo>
                  <a:pt x="60" y="452"/>
                </a:lnTo>
                <a:lnTo>
                  <a:pt x="60" y="452"/>
                </a:lnTo>
                <a:lnTo>
                  <a:pt x="60" y="452"/>
                </a:lnTo>
                <a:lnTo>
                  <a:pt x="58" y="452"/>
                </a:lnTo>
                <a:lnTo>
                  <a:pt x="58" y="452"/>
                </a:lnTo>
                <a:lnTo>
                  <a:pt x="58" y="454"/>
                </a:lnTo>
                <a:lnTo>
                  <a:pt x="56" y="454"/>
                </a:lnTo>
                <a:lnTo>
                  <a:pt x="56" y="454"/>
                </a:lnTo>
                <a:lnTo>
                  <a:pt x="56" y="456"/>
                </a:lnTo>
                <a:lnTo>
                  <a:pt x="54" y="456"/>
                </a:lnTo>
                <a:lnTo>
                  <a:pt x="54" y="456"/>
                </a:lnTo>
                <a:lnTo>
                  <a:pt x="52" y="456"/>
                </a:lnTo>
                <a:lnTo>
                  <a:pt x="52" y="456"/>
                </a:lnTo>
                <a:lnTo>
                  <a:pt x="50" y="456"/>
                </a:lnTo>
                <a:lnTo>
                  <a:pt x="50" y="456"/>
                </a:lnTo>
                <a:lnTo>
                  <a:pt x="48" y="456"/>
                </a:lnTo>
                <a:lnTo>
                  <a:pt x="48" y="456"/>
                </a:lnTo>
                <a:lnTo>
                  <a:pt x="48" y="454"/>
                </a:lnTo>
                <a:lnTo>
                  <a:pt x="48" y="454"/>
                </a:lnTo>
                <a:lnTo>
                  <a:pt x="48" y="454"/>
                </a:lnTo>
                <a:lnTo>
                  <a:pt x="48" y="454"/>
                </a:lnTo>
                <a:lnTo>
                  <a:pt x="48" y="454"/>
                </a:lnTo>
                <a:lnTo>
                  <a:pt x="48" y="454"/>
                </a:lnTo>
                <a:lnTo>
                  <a:pt x="52" y="452"/>
                </a:lnTo>
                <a:lnTo>
                  <a:pt x="54" y="452"/>
                </a:lnTo>
                <a:lnTo>
                  <a:pt x="56" y="452"/>
                </a:lnTo>
                <a:lnTo>
                  <a:pt x="56" y="452"/>
                </a:lnTo>
                <a:lnTo>
                  <a:pt x="58" y="452"/>
                </a:lnTo>
                <a:lnTo>
                  <a:pt x="60" y="450"/>
                </a:lnTo>
                <a:lnTo>
                  <a:pt x="62" y="448"/>
                </a:lnTo>
                <a:lnTo>
                  <a:pt x="62" y="446"/>
                </a:lnTo>
                <a:lnTo>
                  <a:pt x="62" y="446"/>
                </a:lnTo>
                <a:lnTo>
                  <a:pt x="62" y="446"/>
                </a:lnTo>
                <a:lnTo>
                  <a:pt x="62" y="446"/>
                </a:lnTo>
                <a:lnTo>
                  <a:pt x="62" y="446"/>
                </a:lnTo>
                <a:lnTo>
                  <a:pt x="62" y="448"/>
                </a:lnTo>
                <a:lnTo>
                  <a:pt x="60" y="448"/>
                </a:lnTo>
                <a:lnTo>
                  <a:pt x="58" y="450"/>
                </a:lnTo>
                <a:lnTo>
                  <a:pt x="56" y="452"/>
                </a:lnTo>
                <a:lnTo>
                  <a:pt x="56" y="452"/>
                </a:lnTo>
                <a:lnTo>
                  <a:pt x="54" y="452"/>
                </a:lnTo>
                <a:lnTo>
                  <a:pt x="50" y="452"/>
                </a:lnTo>
                <a:lnTo>
                  <a:pt x="50" y="452"/>
                </a:lnTo>
                <a:lnTo>
                  <a:pt x="52" y="452"/>
                </a:lnTo>
                <a:lnTo>
                  <a:pt x="52" y="450"/>
                </a:lnTo>
                <a:lnTo>
                  <a:pt x="52" y="450"/>
                </a:lnTo>
                <a:lnTo>
                  <a:pt x="50" y="450"/>
                </a:lnTo>
                <a:lnTo>
                  <a:pt x="50" y="450"/>
                </a:lnTo>
                <a:lnTo>
                  <a:pt x="48" y="450"/>
                </a:lnTo>
                <a:lnTo>
                  <a:pt x="48" y="450"/>
                </a:lnTo>
                <a:lnTo>
                  <a:pt x="48" y="450"/>
                </a:lnTo>
                <a:lnTo>
                  <a:pt x="48" y="450"/>
                </a:lnTo>
                <a:lnTo>
                  <a:pt x="48" y="448"/>
                </a:lnTo>
                <a:lnTo>
                  <a:pt x="50" y="448"/>
                </a:lnTo>
                <a:lnTo>
                  <a:pt x="50" y="448"/>
                </a:lnTo>
                <a:lnTo>
                  <a:pt x="50" y="448"/>
                </a:lnTo>
                <a:lnTo>
                  <a:pt x="52" y="448"/>
                </a:lnTo>
                <a:lnTo>
                  <a:pt x="52" y="448"/>
                </a:lnTo>
                <a:lnTo>
                  <a:pt x="54" y="448"/>
                </a:lnTo>
                <a:lnTo>
                  <a:pt x="54" y="448"/>
                </a:lnTo>
                <a:lnTo>
                  <a:pt x="52" y="448"/>
                </a:lnTo>
                <a:lnTo>
                  <a:pt x="52" y="448"/>
                </a:lnTo>
                <a:lnTo>
                  <a:pt x="52" y="448"/>
                </a:lnTo>
                <a:lnTo>
                  <a:pt x="52" y="448"/>
                </a:lnTo>
                <a:lnTo>
                  <a:pt x="50" y="448"/>
                </a:lnTo>
                <a:lnTo>
                  <a:pt x="48" y="448"/>
                </a:lnTo>
                <a:lnTo>
                  <a:pt x="46" y="450"/>
                </a:lnTo>
                <a:lnTo>
                  <a:pt x="46" y="450"/>
                </a:lnTo>
                <a:lnTo>
                  <a:pt x="44" y="448"/>
                </a:lnTo>
                <a:lnTo>
                  <a:pt x="44" y="448"/>
                </a:lnTo>
                <a:lnTo>
                  <a:pt x="42" y="448"/>
                </a:lnTo>
                <a:lnTo>
                  <a:pt x="42" y="448"/>
                </a:lnTo>
                <a:lnTo>
                  <a:pt x="42" y="448"/>
                </a:lnTo>
                <a:lnTo>
                  <a:pt x="42" y="448"/>
                </a:lnTo>
                <a:lnTo>
                  <a:pt x="40" y="448"/>
                </a:lnTo>
                <a:lnTo>
                  <a:pt x="42" y="448"/>
                </a:lnTo>
                <a:lnTo>
                  <a:pt x="42" y="450"/>
                </a:lnTo>
                <a:lnTo>
                  <a:pt x="42" y="450"/>
                </a:lnTo>
                <a:lnTo>
                  <a:pt x="42" y="450"/>
                </a:lnTo>
                <a:lnTo>
                  <a:pt x="40" y="450"/>
                </a:lnTo>
                <a:lnTo>
                  <a:pt x="40" y="450"/>
                </a:lnTo>
                <a:lnTo>
                  <a:pt x="40" y="450"/>
                </a:lnTo>
                <a:lnTo>
                  <a:pt x="40" y="448"/>
                </a:lnTo>
                <a:lnTo>
                  <a:pt x="38" y="448"/>
                </a:lnTo>
                <a:lnTo>
                  <a:pt x="38" y="448"/>
                </a:lnTo>
                <a:lnTo>
                  <a:pt x="38" y="448"/>
                </a:lnTo>
                <a:lnTo>
                  <a:pt x="36" y="448"/>
                </a:lnTo>
                <a:lnTo>
                  <a:pt x="38" y="446"/>
                </a:lnTo>
                <a:lnTo>
                  <a:pt x="38" y="446"/>
                </a:lnTo>
                <a:lnTo>
                  <a:pt x="40" y="446"/>
                </a:lnTo>
                <a:lnTo>
                  <a:pt x="40" y="446"/>
                </a:lnTo>
                <a:lnTo>
                  <a:pt x="40" y="446"/>
                </a:lnTo>
                <a:lnTo>
                  <a:pt x="40" y="446"/>
                </a:lnTo>
                <a:lnTo>
                  <a:pt x="40" y="446"/>
                </a:lnTo>
                <a:lnTo>
                  <a:pt x="42" y="446"/>
                </a:lnTo>
                <a:lnTo>
                  <a:pt x="42" y="446"/>
                </a:lnTo>
                <a:lnTo>
                  <a:pt x="42" y="446"/>
                </a:lnTo>
                <a:lnTo>
                  <a:pt x="44" y="446"/>
                </a:lnTo>
                <a:lnTo>
                  <a:pt x="46" y="446"/>
                </a:lnTo>
                <a:lnTo>
                  <a:pt x="46" y="446"/>
                </a:lnTo>
                <a:lnTo>
                  <a:pt x="46" y="446"/>
                </a:lnTo>
                <a:lnTo>
                  <a:pt x="48" y="446"/>
                </a:lnTo>
                <a:lnTo>
                  <a:pt x="50" y="444"/>
                </a:lnTo>
                <a:lnTo>
                  <a:pt x="50" y="444"/>
                </a:lnTo>
                <a:lnTo>
                  <a:pt x="50" y="444"/>
                </a:lnTo>
                <a:lnTo>
                  <a:pt x="50" y="444"/>
                </a:lnTo>
                <a:lnTo>
                  <a:pt x="48" y="444"/>
                </a:lnTo>
                <a:lnTo>
                  <a:pt x="46" y="446"/>
                </a:lnTo>
                <a:lnTo>
                  <a:pt x="46" y="446"/>
                </a:lnTo>
                <a:lnTo>
                  <a:pt x="42" y="446"/>
                </a:lnTo>
                <a:lnTo>
                  <a:pt x="42" y="446"/>
                </a:lnTo>
                <a:lnTo>
                  <a:pt x="42" y="446"/>
                </a:lnTo>
                <a:lnTo>
                  <a:pt x="40" y="446"/>
                </a:lnTo>
                <a:lnTo>
                  <a:pt x="40" y="446"/>
                </a:lnTo>
                <a:lnTo>
                  <a:pt x="40" y="446"/>
                </a:lnTo>
                <a:lnTo>
                  <a:pt x="38" y="446"/>
                </a:lnTo>
                <a:lnTo>
                  <a:pt x="38" y="446"/>
                </a:lnTo>
                <a:lnTo>
                  <a:pt x="38" y="446"/>
                </a:lnTo>
                <a:lnTo>
                  <a:pt x="36" y="446"/>
                </a:lnTo>
                <a:lnTo>
                  <a:pt x="36" y="446"/>
                </a:lnTo>
                <a:lnTo>
                  <a:pt x="36" y="444"/>
                </a:lnTo>
                <a:lnTo>
                  <a:pt x="36" y="444"/>
                </a:lnTo>
                <a:lnTo>
                  <a:pt x="36" y="444"/>
                </a:lnTo>
                <a:lnTo>
                  <a:pt x="36" y="444"/>
                </a:lnTo>
                <a:lnTo>
                  <a:pt x="40" y="442"/>
                </a:lnTo>
                <a:lnTo>
                  <a:pt x="40" y="442"/>
                </a:lnTo>
                <a:lnTo>
                  <a:pt x="40" y="442"/>
                </a:lnTo>
                <a:lnTo>
                  <a:pt x="42" y="442"/>
                </a:lnTo>
                <a:lnTo>
                  <a:pt x="42" y="442"/>
                </a:lnTo>
                <a:lnTo>
                  <a:pt x="42" y="442"/>
                </a:lnTo>
                <a:lnTo>
                  <a:pt x="44" y="442"/>
                </a:lnTo>
                <a:lnTo>
                  <a:pt x="44" y="442"/>
                </a:lnTo>
                <a:lnTo>
                  <a:pt x="46" y="442"/>
                </a:lnTo>
                <a:lnTo>
                  <a:pt x="46" y="442"/>
                </a:lnTo>
                <a:lnTo>
                  <a:pt x="46" y="440"/>
                </a:lnTo>
                <a:lnTo>
                  <a:pt x="46" y="442"/>
                </a:lnTo>
                <a:lnTo>
                  <a:pt x="46" y="442"/>
                </a:lnTo>
                <a:lnTo>
                  <a:pt x="44" y="442"/>
                </a:lnTo>
                <a:lnTo>
                  <a:pt x="44" y="442"/>
                </a:lnTo>
                <a:lnTo>
                  <a:pt x="44" y="442"/>
                </a:lnTo>
                <a:lnTo>
                  <a:pt x="42" y="442"/>
                </a:lnTo>
                <a:lnTo>
                  <a:pt x="42" y="442"/>
                </a:lnTo>
                <a:lnTo>
                  <a:pt x="42" y="442"/>
                </a:lnTo>
                <a:lnTo>
                  <a:pt x="42" y="442"/>
                </a:lnTo>
                <a:lnTo>
                  <a:pt x="40" y="442"/>
                </a:lnTo>
                <a:lnTo>
                  <a:pt x="38" y="442"/>
                </a:lnTo>
                <a:lnTo>
                  <a:pt x="38" y="442"/>
                </a:lnTo>
                <a:lnTo>
                  <a:pt x="38" y="440"/>
                </a:lnTo>
                <a:lnTo>
                  <a:pt x="40" y="440"/>
                </a:lnTo>
                <a:lnTo>
                  <a:pt x="40" y="440"/>
                </a:lnTo>
                <a:lnTo>
                  <a:pt x="42" y="440"/>
                </a:lnTo>
                <a:lnTo>
                  <a:pt x="44" y="438"/>
                </a:lnTo>
                <a:lnTo>
                  <a:pt x="44" y="438"/>
                </a:lnTo>
                <a:lnTo>
                  <a:pt x="44" y="438"/>
                </a:lnTo>
                <a:lnTo>
                  <a:pt x="44" y="438"/>
                </a:lnTo>
                <a:lnTo>
                  <a:pt x="46" y="438"/>
                </a:lnTo>
                <a:lnTo>
                  <a:pt x="46" y="436"/>
                </a:lnTo>
                <a:lnTo>
                  <a:pt x="48" y="436"/>
                </a:lnTo>
                <a:lnTo>
                  <a:pt x="48" y="436"/>
                </a:lnTo>
                <a:lnTo>
                  <a:pt x="50" y="436"/>
                </a:lnTo>
                <a:lnTo>
                  <a:pt x="52" y="436"/>
                </a:lnTo>
                <a:lnTo>
                  <a:pt x="52" y="436"/>
                </a:lnTo>
                <a:lnTo>
                  <a:pt x="54" y="436"/>
                </a:lnTo>
                <a:lnTo>
                  <a:pt x="56" y="436"/>
                </a:lnTo>
                <a:lnTo>
                  <a:pt x="56" y="436"/>
                </a:lnTo>
                <a:lnTo>
                  <a:pt x="58" y="436"/>
                </a:lnTo>
                <a:lnTo>
                  <a:pt x="58" y="434"/>
                </a:lnTo>
                <a:lnTo>
                  <a:pt x="58" y="434"/>
                </a:lnTo>
                <a:lnTo>
                  <a:pt x="56" y="434"/>
                </a:lnTo>
                <a:lnTo>
                  <a:pt x="56" y="436"/>
                </a:lnTo>
                <a:lnTo>
                  <a:pt x="56" y="436"/>
                </a:lnTo>
                <a:lnTo>
                  <a:pt x="56" y="436"/>
                </a:lnTo>
                <a:lnTo>
                  <a:pt x="52" y="436"/>
                </a:lnTo>
                <a:lnTo>
                  <a:pt x="52" y="436"/>
                </a:lnTo>
                <a:lnTo>
                  <a:pt x="52" y="436"/>
                </a:lnTo>
                <a:lnTo>
                  <a:pt x="50" y="436"/>
                </a:lnTo>
                <a:lnTo>
                  <a:pt x="50" y="436"/>
                </a:lnTo>
                <a:lnTo>
                  <a:pt x="48" y="436"/>
                </a:lnTo>
                <a:lnTo>
                  <a:pt x="46" y="436"/>
                </a:lnTo>
                <a:lnTo>
                  <a:pt x="46" y="436"/>
                </a:lnTo>
                <a:lnTo>
                  <a:pt x="46" y="436"/>
                </a:lnTo>
                <a:lnTo>
                  <a:pt x="48" y="434"/>
                </a:lnTo>
                <a:lnTo>
                  <a:pt x="50" y="434"/>
                </a:lnTo>
                <a:lnTo>
                  <a:pt x="48" y="434"/>
                </a:lnTo>
                <a:lnTo>
                  <a:pt x="44" y="436"/>
                </a:lnTo>
                <a:lnTo>
                  <a:pt x="44" y="436"/>
                </a:lnTo>
                <a:lnTo>
                  <a:pt x="44" y="438"/>
                </a:lnTo>
                <a:lnTo>
                  <a:pt x="42" y="438"/>
                </a:lnTo>
                <a:lnTo>
                  <a:pt x="42" y="438"/>
                </a:lnTo>
                <a:lnTo>
                  <a:pt x="40" y="440"/>
                </a:lnTo>
                <a:lnTo>
                  <a:pt x="40" y="440"/>
                </a:lnTo>
                <a:lnTo>
                  <a:pt x="40" y="440"/>
                </a:lnTo>
                <a:lnTo>
                  <a:pt x="40" y="440"/>
                </a:lnTo>
                <a:lnTo>
                  <a:pt x="40" y="440"/>
                </a:lnTo>
                <a:lnTo>
                  <a:pt x="40" y="438"/>
                </a:lnTo>
                <a:lnTo>
                  <a:pt x="40" y="436"/>
                </a:lnTo>
                <a:lnTo>
                  <a:pt x="42" y="434"/>
                </a:lnTo>
                <a:lnTo>
                  <a:pt x="42" y="434"/>
                </a:lnTo>
                <a:lnTo>
                  <a:pt x="44" y="432"/>
                </a:lnTo>
                <a:lnTo>
                  <a:pt x="44" y="432"/>
                </a:lnTo>
                <a:lnTo>
                  <a:pt x="44" y="432"/>
                </a:lnTo>
                <a:lnTo>
                  <a:pt x="46" y="432"/>
                </a:lnTo>
                <a:lnTo>
                  <a:pt x="46" y="432"/>
                </a:lnTo>
                <a:lnTo>
                  <a:pt x="46" y="432"/>
                </a:lnTo>
                <a:lnTo>
                  <a:pt x="48" y="430"/>
                </a:lnTo>
                <a:lnTo>
                  <a:pt x="48" y="430"/>
                </a:lnTo>
                <a:lnTo>
                  <a:pt x="50" y="430"/>
                </a:lnTo>
                <a:lnTo>
                  <a:pt x="50" y="428"/>
                </a:lnTo>
                <a:lnTo>
                  <a:pt x="52" y="428"/>
                </a:lnTo>
                <a:lnTo>
                  <a:pt x="52" y="428"/>
                </a:lnTo>
                <a:lnTo>
                  <a:pt x="50" y="430"/>
                </a:lnTo>
                <a:lnTo>
                  <a:pt x="50" y="430"/>
                </a:lnTo>
                <a:lnTo>
                  <a:pt x="50" y="430"/>
                </a:lnTo>
                <a:lnTo>
                  <a:pt x="50" y="430"/>
                </a:lnTo>
                <a:lnTo>
                  <a:pt x="50" y="430"/>
                </a:lnTo>
                <a:lnTo>
                  <a:pt x="48" y="430"/>
                </a:lnTo>
                <a:lnTo>
                  <a:pt x="48" y="430"/>
                </a:lnTo>
                <a:lnTo>
                  <a:pt x="52" y="430"/>
                </a:lnTo>
                <a:lnTo>
                  <a:pt x="52" y="428"/>
                </a:lnTo>
                <a:lnTo>
                  <a:pt x="54" y="428"/>
                </a:lnTo>
                <a:lnTo>
                  <a:pt x="54" y="428"/>
                </a:lnTo>
                <a:lnTo>
                  <a:pt x="54" y="428"/>
                </a:lnTo>
                <a:lnTo>
                  <a:pt x="54" y="428"/>
                </a:lnTo>
                <a:lnTo>
                  <a:pt x="56" y="428"/>
                </a:lnTo>
                <a:lnTo>
                  <a:pt x="56" y="426"/>
                </a:lnTo>
                <a:lnTo>
                  <a:pt x="58" y="426"/>
                </a:lnTo>
                <a:lnTo>
                  <a:pt x="58" y="426"/>
                </a:lnTo>
                <a:lnTo>
                  <a:pt x="60" y="426"/>
                </a:lnTo>
                <a:lnTo>
                  <a:pt x="60" y="426"/>
                </a:lnTo>
                <a:lnTo>
                  <a:pt x="60" y="428"/>
                </a:lnTo>
                <a:lnTo>
                  <a:pt x="60" y="430"/>
                </a:lnTo>
                <a:lnTo>
                  <a:pt x="60" y="430"/>
                </a:lnTo>
                <a:lnTo>
                  <a:pt x="60" y="430"/>
                </a:lnTo>
                <a:lnTo>
                  <a:pt x="60" y="430"/>
                </a:lnTo>
                <a:lnTo>
                  <a:pt x="60" y="432"/>
                </a:lnTo>
                <a:lnTo>
                  <a:pt x="60" y="430"/>
                </a:lnTo>
                <a:lnTo>
                  <a:pt x="60" y="430"/>
                </a:lnTo>
                <a:lnTo>
                  <a:pt x="60" y="430"/>
                </a:lnTo>
                <a:lnTo>
                  <a:pt x="60" y="428"/>
                </a:lnTo>
                <a:lnTo>
                  <a:pt x="60" y="428"/>
                </a:lnTo>
                <a:lnTo>
                  <a:pt x="60" y="428"/>
                </a:lnTo>
                <a:lnTo>
                  <a:pt x="60" y="426"/>
                </a:lnTo>
                <a:lnTo>
                  <a:pt x="60" y="426"/>
                </a:lnTo>
                <a:lnTo>
                  <a:pt x="62" y="426"/>
                </a:lnTo>
                <a:lnTo>
                  <a:pt x="62" y="426"/>
                </a:lnTo>
                <a:lnTo>
                  <a:pt x="62" y="426"/>
                </a:lnTo>
                <a:lnTo>
                  <a:pt x="64" y="426"/>
                </a:lnTo>
                <a:lnTo>
                  <a:pt x="64" y="424"/>
                </a:lnTo>
                <a:lnTo>
                  <a:pt x="62" y="424"/>
                </a:lnTo>
                <a:lnTo>
                  <a:pt x="62" y="426"/>
                </a:lnTo>
                <a:lnTo>
                  <a:pt x="60" y="426"/>
                </a:lnTo>
                <a:lnTo>
                  <a:pt x="60" y="426"/>
                </a:lnTo>
                <a:lnTo>
                  <a:pt x="60" y="426"/>
                </a:lnTo>
                <a:lnTo>
                  <a:pt x="58" y="426"/>
                </a:lnTo>
                <a:lnTo>
                  <a:pt x="58" y="426"/>
                </a:lnTo>
                <a:lnTo>
                  <a:pt x="58" y="426"/>
                </a:lnTo>
                <a:lnTo>
                  <a:pt x="58" y="424"/>
                </a:lnTo>
                <a:lnTo>
                  <a:pt x="58" y="424"/>
                </a:lnTo>
                <a:lnTo>
                  <a:pt x="60" y="422"/>
                </a:lnTo>
                <a:lnTo>
                  <a:pt x="62" y="422"/>
                </a:lnTo>
                <a:lnTo>
                  <a:pt x="64" y="422"/>
                </a:lnTo>
                <a:lnTo>
                  <a:pt x="64" y="422"/>
                </a:lnTo>
                <a:lnTo>
                  <a:pt x="66" y="420"/>
                </a:lnTo>
                <a:lnTo>
                  <a:pt x="66" y="418"/>
                </a:lnTo>
                <a:lnTo>
                  <a:pt x="66" y="418"/>
                </a:lnTo>
                <a:lnTo>
                  <a:pt x="66" y="418"/>
                </a:lnTo>
                <a:lnTo>
                  <a:pt x="64" y="420"/>
                </a:lnTo>
                <a:lnTo>
                  <a:pt x="62" y="420"/>
                </a:lnTo>
                <a:lnTo>
                  <a:pt x="62" y="422"/>
                </a:lnTo>
                <a:lnTo>
                  <a:pt x="60" y="422"/>
                </a:lnTo>
                <a:lnTo>
                  <a:pt x="58" y="422"/>
                </a:lnTo>
                <a:lnTo>
                  <a:pt x="58" y="424"/>
                </a:lnTo>
                <a:lnTo>
                  <a:pt x="58" y="424"/>
                </a:lnTo>
                <a:lnTo>
                  <a:pt x="56" y="424"/>
                </a:lnTo>
                <a:lnTo>
                  <a:pt x="56" y="424"/>
                </a:lnTo>
                <a:lnTo>
                  <a:pt x="54" y="424"/>
                </a:lnTo>
                <a:lnTo>
                  <a:pt x="54" y="426"/>
                </a:lnTo>
                <a:lnTo>
                  <a:pt x="52" y="426"/>
                </a:lnTo>
                <a:lnTo>
                  <a:pt x="50" y="426"/>
                </a:lnTo>
                <a:lnTo>
                  <a:pt x="50" y="426"/>
                </a:lnTo>
                <a:lnTo>
                  <a:pt x="48" y="428"/>
                </a:lnTo>
                <a:lnTo>
                  <a:pt x="48" y="428"/>
                </a:lnTo>
                <a:lnTo>
                  <a:pt x="48" y="428"/>
                </a:lnTo>
                <a:lnTo>
                  <a:pt x="48" y="428"/>
                </a:lnTo>
                <a:lnTo>
                  <a:pt x="48" y="426"/>
                </a:lnTo>
                <a:lnTo>
                  <a:pt x="50" y="424"/>
                </a:lnTo>
                <a:lnTo>
                  <a:pt x="50" y="422"/>
                </a:lnTo>
                <a:lnTo>
                  <a:pt x="50" y="424"/>
                </a:lnTo>
                <a:lnTo>
                  <a:pt x="50" y="424"/>
                </a:lnTo>
                <a:lnTo>
                  <a:pt x="48" y="426"/>
                </a:lnTo>
                <a:lnTo>
                  <a:pt x="48" y="426"/>
                </a:lnTo>
                <a:lnTo>
                  <a:pt x="48" y="424"/>
                </a:lnTo>
                <a:lnTo>
                  <a:pt x="48" y="424"/>
                </a:lnTo>
                <a:lnTo>
                  <a:pt x="48" y="424"/>
                </a:lnTo>
                <a:lnTo>
                  <a:pt x="48" y="424"/>
                </a:lnTo>
                <a:lnTo>
                  <a:pt x="50" y="424"/>
                </a:lnTo>
                <a:lnTo>
                  <a:pt x="50" y="422"/>
                </a:lnTo>
                <a:lnTo>
                  <a:pt x="52" y="422"/>
                </a:lnTo>
                <a:lnTo>
                  <a:pt x="52" y="422"/>
                </a:lnTo>
                <a:lnTo>
                  <a:pt x="50" y="422"/>
                </a:lnTo>
                <a:lnTo>
                  <a:pt x="48" y="424"/>
                </a:lnTo>
                <a:lnTo>
                  <a:pt x="48" y="424"/>
                </a:lnTo>
                <a:lnTo>
                  <a:pt x="46" y="424"/>
                </a:lnTo>
                <a:lnTo>
                  <a:pt x="44" y="426"/>
                </a:lnTo>
                <a:lnTo>
                  <a:pt x="42" y="426"/>
                </a:lnTo>
                <a:lnTo>
                  <a:pt x="42" y="426"/>
                </a:lnTo>
                <a:lnTo>
                  <a:pt x="44" y="426"/>
                </a:lnTo>
                <a:lnTo>
                  <a:pt x="44" y="424"/>
                </a:lnTo>
                <a:lnTo>
                  <a:pt x="44" y="424"/>
                </a:lnTo>
                <a:lnTo>
                  <a:pt x="46" y="424"/>
                </a:lnTo>
                <a:lnTo>
                  <a:pt x="46" y="422"/>
                </a:lnTo>
                <a:lnTo>
                  <a:pt x="46" y="422"/>
                </a:lnTo>
                <a:lnTo>
                  <a:pt x="48" y="420"/>
                </a:lnTo>
                <a:lnTo>
                  <a:pt x="50" y="420"/>
                </a:lnTo>
                <a:lnTo>
                  <a:pt x="50" y="420"/>
                </a:lnTo>
                <a:lnTo>
                  <a:pt x="52" y="418"/>
                </a:lnTo>
                <a:lnTo>
                  <a:pt x="52" y="418"/>
                </a:lnTo>
                <a:lnTo>
                  <a:pt x="50" y="418"/>
                </a:lnTo>
                <a:lnTo>
                  <a:pt x="50" y="418"/>
                </a:lnTo>
                <a:lnTo>
                  <a:pt x="50" y="418"/>
                </a:lnTo>
                <a:lnTo>
                  <a:pt x="48" y="418"/>
                </a:lnTo>
                <a:lnTo>
                  <a:pt x="48" y="418"/>
                </a:lnTo>
                <a:lnTo>
                  <a:pt x="48" y="418"/>
                </a:lnTo>
                <a:lnTo>
                  <a:pt x="48" y="418"/>
                </a:lnTo>
                <a:lnTo>
                  <a:pt x="48" y="416"/>
                </a:lnTo>
                <a:lnTo>
                  <a:pt x="50" y="414"/>
                </a:lnTo>
                <a:lnTo>
                  <a:pt x="50" y="414"/>
                </a:lnTo>
                <a:lnTo>
                  <a:pt x="50" y="412"/>
                </a:lnTo>
                <a:lnTo>
                  <a:pt x="50" y="412"/>
                </a:lnTo>
                <a:lnTo>
                  <a:pt x="50" y="412"/>
                </a:lnTo>
                <a:lnTo>
                  <a:pt x="48" y="412"/>
                </a:lnTo>
                <a:lnTo>
                  <a:pt x="48" y="410"/>
                </a:lnTo>
                <a:lnTo>
                  <a:pt x="48" y="410"/>
                </a:lnTo>
                <a:lnTo>
                  <a:pt x="48" y="410"/>
                </a:lnTo>
                <a:lnTo>
                  <a:pt x="50" y="410"/>
                </a:lnTo>
                <a:lnTo>
                  <a:pt x="50" y="408"/>
                </a:lnTo>
                <a:lnTo>
                  <a:pt x="50" y="408"/>
                </a:lnTo>
                <a:lnTo>
                  <a:pt x="50" y="408"/>
                </a:lnTo>
                <a:lnTo>
                  <a:pt x="50" y="406"/>
                </a:lnTo>
                <a:lnTo>
                  <a:pt x="52" y="406"/>
                </a:lnTo>
                <a:lnTo>
                  <a:pt x="52" y="408"/>
                </a:lnTo>
                <a:lnTo>
                  <a:pt x="54" y="408"/>
                </a:lnTo>
                <a:lnTo>
                  <a:pt x="54" y="408"/>
                </a:lnTo>
                <a:lnTo>
                  <a:pt x="56" y="408"/>
                </a:lnTo>
                <a:lnTo>
                  <a:pt x="56" y="408"/>
                </a:lnTo>
                <a:lnTo>
                  <a:pt x="58" y="408"/>
                </a:lnTo>
                <a:lnTo>
                  <a:pt x="60" y="408"/>
                </a:lnTo>
                <a:lnTo>
                  <a:pt x="60" y="408"/>
                </a:lnTo>
                <a:lnTo>
                  <a:pt x="60" y="408"/>
                </a:lnTo>
                <a:lnTo>
                  <a:pt x="60" y="408"/>
                </a:lnTo>
                <a:lnTo>
                  <a:pt x="60" y="410"/>
                </a:lnTo>
                <a:lnTo>
                  <a:pt x="60" y="410"/>
                </a:lnTo>
                <a:lnTo>
                  <a:pt x="60" y="410"/>
                </a:lnTo>
                <a:lnTo>
                  <a:pt x="60" y="410"/>
                </a:lnTo>
                <a:lnTo>
                  <a:pt x="60" y="412"/>
                </a:lnTo>
                <a:lnTo>
                  <a:pt x="60" y="412"/>
                </a:lnTo>
                <a:lnTo>
                  <a:pt x="60" y="410"/>
                </a:lnTo>
                <a:lnTo>
                  <a:pt x="60" y="410"/>
                </a:lnTo>
                <a:lnTo>
                  <a:pt x="60" y="410"/>
                </a:lnTo>
                <a:lnTo>
                  <a:pt x="60" y="410"/>
                </a:lnTo>
                <a:lnTo>
                  <a:pt x="60" y="408"/>
                </a:lnTo>
                <a:lnTo>
                  <a:pt x="60" y="408"/>
                </a:lnTo>
                <a:lnTo>
                  <a:pt x="60" y="408"/>
                </a:lnTo>
                <a:lnTo>
                  <a:pt x="60" y="408"/>
                </a:lnTo>
                <a:lnTo>
                  <a:pt x="58" y="408"/>
                </a:lnTo>
                <a:lnTo>
                  <a:pt x="56" y="408"/>
                </a:lnTo>
                <a:lnTo>
                  <a:pt x="56" y="408"/>
                </a:lnTo>
                <a:lnTo>
                  <a:pt x="54" y="408"/>
                </a:lnTo>
                <a:lnTo>
                  <a:pt x="54" y="406"/>
                </a:lnTo>
                <a:lnTo>
                  <a:pt x="54" y="404"/>
                </a:lnTo>
                <a:lnTo>
                  <a:pt x="54" y="404"/>
                </a:lnTo>
                <a:lnTo>
                  <a:pt x="56" y="404"/>
                </a:lnTo>
                <a:lnTo>
                  <a:pt x="56" y="402"/>
                </a:lnTo>
                <a:lnTo>
                  <a:pt x="56" y="402"/>
                </a:lnTo>
                <a:lnTo>
                  <a:pt x="58" y="402"/>
                </a:lnTo>
                <a:lnTo>
                  <a:pt x="58" y="402"/>
                </a:lnTo>
                <a:lnTo>
                  <a:pt x="58" y="402"/>
                </a:lnTo>
                <a:lnTo>
                  <a:pt x="60" y="402"/>
                </a:lnTo>
                <a:lnTo>
                  <a:pt x="60" y="402"/>
                </a:lnTo>
                <a:lnTo>
                  <a:pt x="60" y="402"/>
                </a:lnTo>
                <a:lnTo>
                  <a:pt x="58" y="402"/>
                </a:lnTo>
                <a:lnTo>
                  <a:pt x="58" y="402"/>
                </a:lnTo>
                <a:lnTo>
                  <a:pt x="58" y="400"/>
                </a:lnTo>
                <a:lnTo>
                  <a:pt x="58" y="400"/>
                </a:lnTo>
                <a:lnTo>
                  <a:pt x="60" y="400"/>
                </a:lnTo>
                <a:lnTo>
                  <a:pt x="60" y="398"/>
                </a:lnTo>
                <a:lnTo>
                  <a:pt x="60" y="400"/>
                </a:lnTo>
                <a:lnTo>
                  <a:pt x="58" y="400"/>
                </a:lnTo>
                <a:lnTo>
                  <a:pt x="56" y="402"/>
                </a:lnTo>
                <a:lnTo>
                  <a:pt x="54" y="402"/>
                </a:lnTo>
                <a:lnTo>
                  <a:pt x="54" y="402"/>
                </a:lnTo>
                <a:lnTo>
                  <a:pt x="52" y="404"/>
                </a:lnTo>
                <a:lnTo>
                  <a:pt x="50" y="404"/>
                </a:lnTo>
                <a:lnTo>
                  <a:pt x="48" y="406"/>
                </a:lnTo>
                <a:lnTo>
                  <a:pt x="48" y="406"/>
                </a:lnTo>
                <a:lnTo>
                  <a:pt x="46" y="406"/>
                </a:lnTo>
                <a:lnTo>
                  <a:pt x="46" y="408"/>
                </a:lnTo>
                <a:lnTo>
                  <a:pt x="46" y="408"/>
                </a:lnTo>
                <a:lnTo>
                  <a:pt x="46" y="408"/>
                </a:lnTo>
                <a:lnTo>
                  <a:pt x="44" y="410"/>
                </a:lnTo>
                <a:lnTo>
                  <a:pt x="44" y="410"/>
                </a:lnTo>
                <a:lnTo>
                  <a:pt x="44" y="408"/>
                </a:lnTo>
                <a:lnTo>
                  <a:pt x="44" y="408"/>
                </a:lnTo>
                <a:lnTo>
                  <a:pt x="42" y="408"/>
                </a:lnTo>
                <a:lnTo>
                  <a:pt x="42" y="406"/>
                </a:lnTo>
                <a:lnTo>
                  <a:pt x="42" y="406"/>
                </a:lnTo>
                <a:lnTo>
                  <a:pt x="42" y="404"/>
                </a:lnTo>
                <a:lnTo>
                  <a:pt x="42" y="404"/>
                </a:lnTo>
                <a:lnTo>
                  <a:pt x="42" y="402"/>
                </a:lnTo>
                <a:lnTo>
                  <a:pt x="42" y="402"/>
                </a:lnTo>
                <a:lnTo>
                  <a:pt x="42" y="400"/>
                </a:lnTo>
                <a:lnTo>
                  <a:pt x="44" y="398"/>
                </a:lnTo>
                <a:lnTo>
                  <a:pt x="44" y="398"/>
                </a:lnTo>
                <a:lnTo>
                  <a:pt x="44" y="396"/>
                </a:lnTo>
                <a:lnTo>
                  <a:pt x="48" y="396"/>
                </a:lnTo>
                <a:lnTo>
                  <a:pt x="48" y="396"/>
                </a:lnTo>
                <a:lnTo>
                  <a:pt x="48" y="396"/>
                </a:lnTo>
                <a:lnTo>
                  <a:pt x="50" y="396"/>
                </a:lnTo>
                <a:lnTo>
                  <a:pt x="50" y="396"/>
                </a:lnTo>
                <a:lnTo>
                  <a:pt x="50" y="396"/>
                </a:lnTo>
                <a:lnTo>
                  <a:pt x="50" y="396"/>
                </a:lnTo>
                <a:lnTo>
                  <a:pt x="50" y="396"/>
                </a:lnTo>
                <a:lnTo>
                  <a:pt x="52" y="396"/>
                </a:lnTo>
                <a:lnTo>
                  <a:pt x="52" y="396"/>
                </a:lnTo>
                <a:lnTo>
                  <a:pt x="52" y="396"/>
                </a:lnTo>
                <a:lnTo>
                  <a:pt x="50" y="396"/>
                </a:lnTo>
                <a:lnTo>
                  <a:pt x="50" y="396"/>
                </a:lnTo>
                <a:lnTo>
                  <a:pt x="48" y="396"/>
                </a:lnTo>
                <a:lnTo>
                  <a:pt x="48" y="396"/>
                </a:lnTo>
                <a:lnTo>
                  <a:pt x="46" y="396"/>
                </a:lnTo>
                <a:lnTo>
                  <a:pt x="46" y="396"/>
                </a:lnTo>
                <a:lnTo>
                  <a:pt x="46" y="396"/>
                </a:lnTo>
                <a:lnTo>
                  <a:pt x="44" y="396"/>
                </a:lnTo>
                <a:lnTo>
                  <a:pt x="44" y="396"/>
                </a:lnTo>
                <a:lnTo>
                  <a:pt x="44" y="396"/>
                </a:lnTo>
                <a:lnTo>
                  <a:pt x="44" y="394"/>
                </a:lnTo>
                <a:lnTo>
                  <a:pt x="44" y="394"/>
                </a:lnTo>
                <a:lnTo>
                  <a:pt x="44" y="394"/>
                </a:lnTo>
                <a:lnTo>
                  <a:pt x="42" y="394"/>
                </a:lnTo>
                <a:lnTo>
                  <a:pt x="42" y="394"/>
                </a:lnTo>
                <a:lnTo>
                  <a:pt x="42" y="394"/>
                </a:lnTo>
                <a:lnTo>
                  <a:pt x="42" y="394"/>
                </a:lnTo>
                <a:lnTo>
                  <a:pt x="44" y="392"/>
                </a:lnTo>
                <a:lnTo>
                  <a:pt x="44" y="392"/>
                </a:lnTo>
                <a:lnTo>
                  <a:pt x="46" y="390"/>
                </a:lnTo>
                <a:lnTo>
                  <a:pt x="46" y="390"/>
                </a:lnTo>
                <a:lnTo>
                  <a:pt x="46" y="390"/>
                </a:lnTo>
                <a:lnTo>
                  <a:pt x="46" y="390"/>
                </a:lnTo>
                <a:lnTo>
                  <a:pt x="46" y="390"/>
                </a:lnTo>
                <a:lnTo>
                  <a:pt x="46" y="392"/>
                </a:lnTo>
                <a:lnTo>
                  <a:pt x="46" y="392"/>
                </a:lnTo>
                <a:lnTo>
                  <a:pt x="48" y="394"/>
                </a:lnTo>
                <a:lnTo>
                  <a:pt x="48" y="394"/>
                </a:lnTo>
                <a:lnTo>
                  <a:pt x="48" y="394"/>
                </a:lnTo>
                <a:lnTo>
                  <a:pt x="48" y="394"/>
                </a:lnTo>
                <a:lnTo>
                  <a:pt x="48" y="394"/>
                </a:lnTo>
                <a:lnTo>
                  <a:pt x="48" y="394"/>
                </a:lnTo>
                <a:lnTo>
                  <a:pt x="48" y="392"/>
                </a:lnTo>
                <a:lnTo>
                  <a:pt x="48" y="390"/>
                </a:lnTo>
                <a:lnTo>
                  <a:pt x="48" y="390"/>
                </a:lnTo>
                <a:lnTo>
                  <a:pt x="48" y="388"/>
                </a:lnTo>
                <a:lnTo>
                  <a:pt x="48" y="388"/>
                </a:lnTo>
                <a:lnTo>
                  <a:pt x="48" y="388"/>
                </a:lnTo>
                <a:lnTo>
                  <a:pt x="50" y="388"/>
                </a:lnTo>
                <a:lnTo>
                  <a:pt x="50" y="388"/>
                </a:lnTo>
                <a:lnTo>
                  <a:pt x="50" y="388"/>
                </a:lnTo>
                <a:lnTo>
                  <a:pt x="52" y="390"/>
                </a:lnTo>
                <a:lnTo>
                  <a:pt x="52" y="390"/>
                </a:lnTo>
                <a:lnTo>
                  <a:pt x="52" y="390"/>
                </a:lnTo>
                <a:lnTo>
                  <a:pt x="52" y="390"/>
                </a:lnTo>
                <a:lnTo>
                  <a:pt x="52" y="390"/>
                </a:lnTo>
                <a:lnTo>
                  <a:pt x="52" y="390"/>
                </a:lnTo>
                <a:lnTo>
                  <a:pt x="52" y="390"/>
                </a:lnTo>
                <a:lnTo>
                  <a:pt x="52" y="390"/>
                </a:lnTo>
                <a:lnTo>
                  <a:pt x="52" y="390"/>
                </a:lnTo>
                <a:lnTo>
                  <a:pt x="50" y="388"/>
                </a:lnTo>
                <a:lnTo>
                  <a:pt x="52" y="386"/>
                </a:lnTo>
                <a:lnTo>
                  <a:pt x="56" y="384"/>
                </a:lnTo>
                <a:lnTo>
                  <a:pt x="56" y="384"/>
                </a:lnTo>
                <a:lnTo>
                  <a:pt x="56" y="384"/>
                </a:lnTo>
                <a:lnTo>
                  <a:pt x="58" y="384"/>
                </a:lnTo>
                <a:lnTo>
                  <a:pt x="60" y="384"/>
                </a:lnTo>
                <a:lnTo>
                  <a:pt x="62" y="384"/>
                </a:lnTo>
                <a:lnTo>
                  <a:pt x="60" y="384"/>
                </a:lnTo>
                <a:lnTo>
                  <a:pt x="58" y="384"/>
                </a:lnTo>
                <a:lnTo>
                  <a:pt x="58" y="384"/>
                </a:lnTo>
                <a:lnTo>
                  <a:pt x="56" y="384"/>
                </a:lnTo>
                <a:lnTo>
                  <a:pt x="58" y="382"/>
                </a:lnTo>
                <a:lnTo>
                  <a:pt x="58" y="382"/>
                </a:lnTo>
                <a:lnTo>
                  <a:pt x="62" y="380"/>
                </a:lnTo>
                <a:lnTo>
                  <a:pt x="64" y="378"/>
                </a:lnTo>
                <a:lnTo>
                  <a:pt x="66" y="378"/>
                </a:lnTo>
                <a:lnTo>
                  <a:pt x="66" y="376"/>
                </a:lnTo>
                <a:lnTo>
                  <a:pt x="68" y="376"/>
                </a:lnTo>
                <a:lnTo>
                  <a:pt x="68" y="376"/>
                </a:lnTo>
                <a:lnTo>
                  <a:pt x="68" y="376"/>
                </a:lnTo>
                <a:lnTo>
                  <a:pt x="68" y="376"/>
                </a:lnTo>
                <a:lnTo>
                  <a:pt x="70" y="376"/>
                </a:lnTo>
                <a:lnTo>
                  <a:pt x="68" y="376"/>
                </a:lnTo>
                <a:lnTo>
                  <a:pt x="66" y="376"/>
                </a:lnTo>
                <a:lnTo>
                  <a:pt x="66" y="376"/>
                </a:lnTo>
                <a:lnTo>
                  <a:pt x="66" y="374"/>
                </a:lnTo>
                <a:lnTo>
                  <a:pt x="66" y="376"/>
                </a:lnTo>
                <a:lnTo>
                  <a:pt x="66" y="376"/>
                </a:lnTo>
                <a:lnTo>
                  <a:pt x="64" y="378"/>
                </a:lnTo>
                <a:lnTo>
                  <a:pt x="62" y="380"/>
                </a:lnTo>
                <a:lnTo>
                  <a:pt x="60" y="382"/>
                </a:lnTo>
                <a:lnTo>
                  <a:pt x="56" y="384"/>
                </a:lnTo>
                <a:lnTo>
                  <a:pt x="56" y="384"/>
                </a:lnTo>
                <a:lnTo>
                  <a:pt x="56" y="384"/>
                </a:lnTo>
                <a:lnTo>
                  <a:pt x="56" y="384"/>
                </a:lnTo>
                <a:lnTo>
                  <a:pt x="56" y="382"/>
                </a:lnTo>
                <a:lnTo>
                  <a:pt x="58" y="382"/>
                </a:lnTo>
                <a:lnTo>
                  <a:pt x="58" y="380"/>
                </a:lnTo>
                <a:lnTo>
                  <a:pt x="58" y="380"/>
                </a:lnTo>
                <a:lnTo>
                  <a:pt x="62" y="380"/>
                </a:lnTo>
                <a:lnTo>
                  <a:pt x="62" y="378"/>
                </a:lnTo>
                <a:lnTo>
                  <a:pt x="62" y="378"/>
                </a:lnTo>
                <a:lnTo>
                  <a:pt x="62" y="374"/>
                </a:lnTo>
                <a:lnTo>
                  <a:pt x="64" y="372"/>
                </a:lnTo>
                <a:lnTo>
                  <a:pt x="66" y="372"/>
                </a:lnTo>
                <a:lnTo>
                  <a:pt x="66" y="372"/>
                </a:lnTo>
                <a:lnTo>
                  <a:pt x="66" y="370"/>
                </a:lnTo>
                <a:lnTo>
                  <a:pt x="68" y="370"/>
                </a:lnTo>
                <a:lnTo>
                  <a:pt x="70" y="370"/>
                </a:lnTo>
                <a:lnTo>
                  <a:pt x="70" y="370"/>
                </a:lnTo>
                <a:lnTo>
                  <a:pt x="68" y="370"/>
                </a:lnTo>
                <a:lnTo>
                  <a:pt x="70" y="368"/>
                </a:lnTo>
                <a:lnTo>
                  <a:pt x="70" y="366"/>
                </a:lnTo>
                <a:lnTo>
                  <a:pt x="70" y="366"/>
                </a:lnTo>
                <a:lnTo>
                  <a:pt x="68" y="366"/>
                </a:lnTo>
                <a:lnTo>
                  <a:pt x="68" y="366"/>
                </a:lnTo>
                <a:lnTo>
                  <a:pt x="68" y="364"/>
                </a:lnTo>
                <a:lnTo>
                  <a:pt x="68" y="364"/>
                </a:lnTo>
                <a:lnTo>
                  <a:pt x="68" y="364"/>
                </a:lnTo>
                <a:lnTo>
                  <a:pt x="66" y="364"/>
                </a:lnTo>
                <a:lnTo>
                  <a:pt x="66" y="364"/>
                </a:lnTo>
                <a:lnTo>
                  <a:pt x="66" y="364"/>
                </a:lnTo>
                <a:lnTo>
                  <a:pt x="66" y="362"/>
                </a:lnTo>
                <a:lnTo>
                  <a:pt x="66" y="362"/>
                </a:lnTo>
                <a:lnTo>
                  <a:pt x="66" y="362"/>
                </a:lnTo>
                <a:lnTo>
                  <a:pt x="64" y="362"/>
                </a:lnTo>
                <a:lnTo>
                  <a:pt x="64" y="362"/>
                </a:lnTo>
                <a:lnTo>
                  <a:pt x="62" y="362"/>
                </a:lnTo>
                <a:lnTo>
                  <a:pt x="62" y="362"/>
                </a:lnTo>
                <a:lnTo>
                  <a:pt x="62" y="362"/>
                </a:lnTo>
                <a:lnTo>
                  <a:pt x="62" y="362"/>
                </a:lnTo>
                <a:lnTo>
                  <a:pt x="62" y="360"/>
                </a:lnTo>
                <a:lnTo>
                  <a:pt x="62" y="360"/>
                </a:lnTo>
                <a:lnTo>
                  <a:pt x="60" y="360"/>
                </a:lnTo>
                <a:lnTo>
                  <a:pt x="60" y="358"/>
                </a:lnTo>
                <a:lnTo>
                  <a:pt x="60" y="358"/>
                </a:lnTo>
                <a:lnTo>
                  <a:pt x="58" y="358"/>
                </a:lnTo>
                <a:lnTo>
                  <a:pt x="56" y="358"/>
                </a:lnTo>
                <a:lnTo>
                  <a:pt x="58" y="356"/>
                </a:lnTo>
                <a:lnTo>
                  <a:pt x="58" y="356"/>
                </a:lnTo>
                <a:lnTo>
                  <a:pt x="56" y="354"/>
                </a:lnTo>
                <a:lnTo>
                  <a:pt x="56" y="354"/>
                </a:lnTo>
                <a:lnTo>
                  <a:pt x="58" y="354"/>
                </a:lnTo>
                <a:lnTo>
                  <a:pt x="60" y="352"/>
                </a:lnTo>
                <a:lnTo>
                  <a:pt x="60" y="352"/>
                </a:lnTo>
                <a:lnTo>
                  <a:pt x="58" y="352"/>
                </a:lnTo>
                <a:lnTo>
                  <a:pt x="56" y="352"/>
                </a:lnTo>
                <a:lnTo>
                  <a:pt x="58" y="350"/>
                </a:lnTo>
                <a:lnTo>
                  <a:pt x="60" y="350"/>
                </a:lnTo>
                <a:lnTo>
                  <a:pt x="60" y="346"/>
                </a:lnTo>
                <a:lnTo>
                  <a:pt x="60" y="346"/>
                </a:lnTo>
                <a:lnTo>
                  <a:pt x="60" y="346"/>
                </a:lnTo>
                <a:lnTo>
                  <a:pt x="60" y="346"/>
                </a:lnTo>
                <a:lnTo>
                  <a:pt x="60" y="346"/>
                </a:lnTo>
                <a:lnTo>
                  <a:pt x="60" y="344"/>
                </a:lnTo>
                <a:lnTo>
                  <a:pt x="60" y="342"/>
                </a:lnTo>
                <a:lnTo>
                  <a:pt x="60" y="340"/>
                </a:lnTo>
                <a:lnTo>
                  <a:pt x="60" y="340"/>
                </a:lnTo>
                <a:lnTo>
                  <a:pt x="60" y="340"/>
                </a:lnTo>
                <a:lnTo>
                  <a:pt x="62" y="340"/>
                </a:lnTo>
                <a:lnTo>
                  <a:pt x="62" y="338"/>
                </a:lnTo>
                <a:lnTo>
                  <a:pt x="62" y="338"/>
                </a:lnTo>
                <a:lnTo>
                  <a:pt x="60" y="338"/>
                </a:lnTo>
                <a:lnTo>
                  <a:pt x="60" y="338"/>
                </a:lnTo>
                <a:lnTo>
                  <a:pt x="60" y="336"/>
                </a:lnTo>
                <a:lnTo>
                  <a:pt x="60" y="336"/>
                </a:lnTo>
                <a:lnTo>
                  <a:pt x="62" y="336"/>
                </a:lnTo>
                <a:lnTo>
                  <a:pt x="62" y="336"/>
                </a:lnTo>
                <a:lnTo>
                  <a:pt x="62" y="334"/>
                </a:lnTo>
                <a:lnTo>
                  <a:pt x="62" y="334"/>
                </a:lnTo>
                <a:lnTo>
                  <a:pt x="62" y="334"/>
                </a:lnTo>
                <a:lnTo>
                  <a:pt x="62" y="334"/>
                </a:lnTo>
                <a:lnTo>
                  <a:pt x="62" y="332"/>
                </a:lnTo>
                <a:lnTo>
                  <a:pt x="62" y="332"/>
                </a:lnTo>
                <a:lnTo>
                  <a:pt x="62" y="332"/>
                </a:lnTo>
                <a:lnTo>
                  <a:pt x="62" y="330"/>
                </a:lnTo>
                <a:lnTo>
                  <a:pt x="62" y="330"/>
                </a:lnTo>
                <a:lnTo>
                  <a:pt x="64" y="330"/>
                </a:lnTo>
                <a:lnTo>
                  <a:pt x="62" y="328"/>
                </a:lnTo>
                <a:lnTo>
                  <a:pt x="62" y="328"/>
                </a:lnTo>
                <a:lnTo>
                  <a:pt x="62" y="326"/>
                </a:lnTo>
                <a:lnTo>
                  <a:pt x="62" y="326"/>
                </a:lnTo>
                <a:lnTo>
                  <a:pt x="60" y="324"/>
                </a:lnTo>
                <a:lnTo>
                  <a:pt x="60" y="324"/>
                </a:lnTo>
                <a:lnTo>
                  <a:pt x="60" y="322"/>
                </a:lnTo>
                <a:lnTo>
                  <a:pt x="60" y="322"/>
                </a:lnTo>
                <a:lnTo>
                  <a:pt x="60" y="320"/>
                </a:lnTo>
                <a:lnTo>
                  <a:pt x="60" y="320"/>
                </a:lnTo>
                <a:lnTo>
                  <a:pt x="60" y="320"/>
                </a:lnTo>
                <a:lnTo>
                  <a:pt x="60" y="320"/>
                </a:lnTo>
                <a:lnTo>
                  <a:pt x="60" y="318"/>
                </a:lnTo>
                <a:lnTo>
                  <a:pt x="60" y="318"/>
                </a:lnTo>
                <a:lnTo>
                  <a:pt x="60" y="318"/>
                </a:lnTo>
                <a:lnTo>
                  <a:pt x="60" y="318"/>
                </a:lnTo>
                <a:lnTo>
                  <a:pt x="58" y="318"/>
                </a:lnTo>
                <a:lnTo>
                  <a:pt x="58" y="314"/>
                </a:lnTo>
                <a:lnTo>
                  <a:pt x="58" y="314"/>
                </a:lnTo>
                <a:lnTo>
                  <a:pt x="58" y="314"/>
                </a:lnTo>
                <a:lnTo>
                  <a:pt x="60" y="314"/>
                </a:lnTo>
                <a:lnTo>
                  <a:pt x="60" y="314"/>
                </a:lnTo>
                <a:lnTo>
                  <a:pt x="60" y="314"/>
                </a:lnTo>
                <a:lnTo>
                  <a:pt x="60" y="312"/>
                </a:lnTo>
                <a:lnTo>
                  <a:pt x="60" y="312"/>
                </a:lnTo>
                <a:lnTo>
                  <a:pt x="60" y="312"/>
                </a:lnTo>
                <a:lnTo>
                  <a:pt x="60" y="312"/>
                </a:lnTo>
                <a:lnTo>
                  <a:pt x="60" y="312"/>
                </a:lnTo>
                <a:lnTo>
                  <a:pt x="60" y="310"/>
                </a:lnTo>
                <a:lnTo>
                  <a:pt x="58" y="310"/>
                </a:lnTo>
                <a:lnTo>
                  <a:pt x="58" y="310"/>
                </a:lnTo>
                <a:lnTo>
                  <a:pt x="54" y="310"/>
                </a:lnTo>
                <a:lnTo>
                  <a:pt x="52" y="312"/>
                </a:lnTo>
                <a:lnTo>
                  <a:pt x="50" y="312"/>
                </a:lnTo>
                <a:lnTo>
                  <a:pt x="48" y="312"/>
                </a:lnTo>
                <a:lnTo>
                  <a:pt x="48" y="312"/>
                </a:lnTo>
                <a:lnTo>
                  <a:pt x="48" y="312"/>
                </a:lnTo>
                <a:lnTo>
                  <a:pt x="46" y="312"/>
                </a:lnTo>
                <a:lnTo>
                  <a:pt x="46" y="312"/>
                </a:lnTo>
                <a:lnTo>
                  <a:pt x="46" y="312"/>
                </a:lnTo>
                <a:lnTo>
                  <a:pt x="46" y="312"/>
                </a:lnTo>
                <a:lnTo>
                  <a:pt x="46" y="314"/>
                </a:lnTo>
                <a:lnTo>
                  <a:pt x="44" y="314"/>
                </a:lnTo>
                <a:lnTo>
                  <a:pt x="44" y="314"/>
                </a:lnTo>
                <a:lnTo>
                  <a:pt x="42" y="314"/>
                </a:lnTo>
                <a:lnTo>
                  <a:pt x="42" y="316"/>
                </a:lnTo>
                <a:lnTo>
                  <a:pt x="40" y="316"/>
                </a:lnTo>
                <a:lnTo>
                  <a:pt x="40" y="318"/>
                </a:lnTo>
                <a:lnTo>
                  <a:pt x="38" y="318"/>
                </a:lnTo>
                <a:lnTo>
                  <a:pt x="36" y="318"/>
                </a:lnTo>
                <a:lnTo>
                  <a:pt x="36" y="320"/>
                </a:lnTo>
                <a:lnTo>
                  <a:pt x="36" y="320"/>
                </a:lnTo>
                <a:lnTo>
                  <a:pt x="34" y="320"/>
                </a:lnTo>
                <a:lnTo>
                  <a:pt x="34" y="320"/>
                </a:lnTo>
                <a:lnTo>
                  <a:pt x="32" y="320"/>
                </a:lnTo>
                <a:lnTo>
                  <a:pt x="32" y="320"/>
                </a:lnTo>
                <a:lnTo>
                  <a:pt x="30" y="320"/>
                </a:lnTo>
                <a:lnTo>
                  <a:pt x="30" y="320"/>
                </a:lnTo>
                <a:lnTo>
                  <a:pt x="26" y="322"/>
                </a:lnTo>
                <a:lnTo>
                  <a:pt x="26" y="322"/>
                </a:lnTo>
                <a:lnTo>
                  <a:pt x="24" y="322"/>
                </a:lnTo>
                <a:lnTo>
                  <a:pt x="24" y="322"/>
                </a:lnTo>
                <a:lnTo>
                  <a:pt x="24" y="322"/>
                </a:lnTo>
                <a:lnTo>
                  <a:pt x="22" y="322"/>
                </a:lnTo>
                <a:lnTo>
                  <a:pt x="22" y="322"/>
                </a:lnTo>
                <a:lnTo>
                  <a:pt x="22" y="322"/>
                </a:lnTo>
                <a:lnTo>
                  <a:pt x="22" y="322"/>
                </a:lnTo>
                <a:lnTo>
                  <a:pt x="22" y="322"/>
                </a:lnTo>
                <a:lnTo>
                  <a:pt x="22" y="322"/>
                </a:lnTo>
                <a:lnTo>
                  <a:pt x="22" y="322"/>
                </a:lnTo>
                <a:lnTo>
                  <a:pt x="24" y="320"/>
                </a:lnTo>
                <a:lnTo>
                  <a:pt x="24" y="320"/>
                </a:lnTo>
                <a:lnTo>
                  <a:pt x="24" y="318"/>
                </a:lnTo>
                <a:lnTo>
                  <a:pt x="26" y="318"/>
                </a:lnTo>
                <a:lnTo>
                  <a:pt x="24" y="316"/>
                </a:lnTo>
                <a:lnTo>
                  <a:pt x="24" y="314"/>
                </a:lnTo>
                <a:lnTo>
                  <a:pt x="22" y="312"/>
                </a:lnTo>
                <a:lnTo>
                  <a:pt x="22" y="310"/>
                </a:lnTo>
                <a:lnTo>
                  <a:pt x="22" y="310"/>
                </a:lnTo>
                <a:lnTo>
                  <a:pt x="22" y="310"/>
                </a:lnTo>
                <a:lnTo>
                  <a:pt x="22" y="310"/>
                </a:lnTo>
                <a:lnTo>
                  <a:pt x="22" y="308"/>
                </a:lnTo>
                <a:lnTo>
                  <a:pt x="22" y="308"/>
                </a:lnTo>
                <a:lnTo>
                  <a:pt x="22" y="308"/>
                </a:lnTo>
                <a:lnTo>
                  <a:pt x="20" y="306"/>
                </a:lnTo>
                <a:lnTo>
                  <a:pt x="20" y="306"/>
                </a:lnTo>
                <a:lnTo>
                  <a:pt x="20" y="306"/>
                </a:lnTo>
                <a:lnTo>
                  <a:pt x="20" y="306"/>
                </a:lnTo>
                <a:lnTo>
                  <a:pt x="20" y="304"/>
                </a:lnTo>
                <a:lnTo>
                  <a:pt x="22" y="304"/>
                </a:lnTo>
                <a:lnTo>
                  <a:pt x="22" y="304"/>
                </a:lnTo>
                <a:lnTo>
                  <a:pt x="24" y="302"/>
                </a:lnTo>
                <a:lnTo>
                  <a:pt x="26" y="302"/>
                </a:lnTo>
                <a:lnTo>
                  <a:pt x="20" y="302"/>
                </a:lnTo>
                <a:lnTo>
                  <a:pt x="18" y="302"/>
                </a:lnTo>
                <a:lnTo>
                  <a:pt x="16" y="302"/>
                </a:lnTo>
                <a:lnTo>
                  <a:pt x="14" y="302"/>
                </a:lnTo>
                <a:lnTo>
                  <a:pt x="14" y="302"/>
                </a:lnTo>
                <a:lnTo>
                  <a:pt x="12" y="304"/>
                </a:lnTo>
                <a:lnTo>
                  <a:pt x="12" y="304"/>
                </a:lnTo>
                <a:lnTo>
                  <a:pt x="8" y="302"/>
                </a:lnTo>
                <a:lnTo>
                  <a:pt x="8" y="302"/>
                </a:lnTo>
                <a:lnTo>
                  <a:pt x="6" y="302"/>
                </a:lnTo>
                <a:lnTo>
                  <a:pt x="6" y="302"/>
                </a:lnTo>
                <a:lnTo>
                  <a:pt x="2" y="302"/>
                </a:lnTo>
                <a:lnTo>
                  <a:pt x="2" y="302"/>
                </a:lnTo>
                <a:lnTo>
                  <a:pt x="2" y="300"/>
                </a:lnTo>
                <a:lnTo>
                  <a:pt x="4" y="300"/>
                </a:lnTo>
                <a:lnTo>
                  <a:pt x="12" y="292"/>
                </a:lnTo>
                <a:lnTo>
                  <a:pt x="12" y="292"/>
                </a:lnTo>
                <a:lnTo>
                  <a:pt x="40" y="266"/>
                </a:lnTo>
                <a:lnTo>
                  <a:pt x="46" y="260"/>
                </a:lnTo>
                <a:lnTo>
                  <a:pt x="58" y="248"/>
                </a:lnTo>
                <a:lnTo>
                  <a:pt x="60" y="246"/>
                </a:lnTo>
                <a:lnTo>
                  <a:pt x="64" y="244"/>
                </a:lnTo>
                <a:lnTo>
                  <a:pt x="80" y="230"/>
                </a:lnTo>
                <a:lnTo>
                  <a:pt x="80" y="230"/>
                </a:lnTo>
                <a:lnTo>
                  <a:pt x="82" y="228"/>
                </a:lnTo>
                <a:lnTo>
                  <a:pt x="90" y="222"/>
                </a:lnTo>
                <a:lnTo>
                  <a:pt x="96" y="216"/>
                </a:lnTo>
                <a:lnTo>
                  <a:pt x="102" y="210"/>
                </a:lnTo>
                <a:lnTo>
                  <a:pt x="106" y="208"/>
                </a:lnTo>
                <a:lnTo>
                  <a:pt x="108" y="204"/>
                </a:lnTo>
                <a:lnTo>
                  <a:pt x="112" y="202"/>
                </a:lnTo>
                <a:lnTo>
                  <a:pt x="116" y="198"/>
                </a:lnTo>
                <a:lnTo>
                  <a:pt x="120" y="196"/>
                </a:lnTo>
                <a:lnTo>
                  <a:pt x="124" y="192"/>
                </a:lnTo>
                <a:lnTo>
                  <a:pt x="126" y="190"/>
                </a:lnTo>
                <a:lnTo>
                  <a:pt x="130" y="188"/>
                </a:lnTo>
                <a:lnTo>
                  <a:pt x="132" y="186"/>
                </a:lnTo>
                <a:lnTo>
                  <a:pt x="138" y="180"/>
                </a:lnTo>
                <a:lnTo>
                  <a:pt x="144" y="174"/>
                </a:lnTo>
                <a:lnTo>
                  <a:pt x="152" y="168"/>
                </a:lnTo>
                <a:lnTo>
                  <a:pt x="154" y="166"/>
                </a:lnTo>
                <a:lnTo>
                  <a:pt x="156" y="166"/>
                </a:lnTo>
                <a:lnTo>
                  <a:pt x="156" y="166"/>
                </a:lnTo>
                <a:lnTo>
                  <a:pt x="158" y="166"/>
                </a:lnTo>
                <a:lnTo>
                  <a:pt x="158" y="166"/>
                </a:lnTo>
                <a:lnTo>
                  <a:pt x="158" y="166"/>
                </a:lnTo>
                <a:lnTo>
                  <a:pt x="158" y="166"/>
                </a:lnTo>
                <a:lnTo>
                  <a:pt x="158" y="166"/>
                </a:lnTo>
                <a:lnTo>
                  <a:pt x="160" y="166"/>
                </a:lnTo>
                <a:lnTo>
                  <a:pt x="162" y="166"/>
                </a:lnTo>
                <a:lnTo>
                  <a:pt x="162" y="166"/>
                </a:lnTo>
                <a:lnTo>
                  <a:pt x="164" y="166"/>
                </a:lnTo>
                <a:lnTo>
                  <a:pt x="164" y="166"/>
                </a:lnTo>
                <a:lnTo>
                  <a:pt x="164" y="166"/>
                </a:lnTo>
                <a:lnTo>
                  <a:pt x="166" y="166"/>
                </a:lnTo>
                <a:lnTo>
                  <a:pt x="166" y="166"/>
                </a:lnTo>
                <a:lnTo>
                  <a:pt x="168" y="166"/>
                </a:lnTo>
                <a:lnTo>
                  <a:pt x="168" y="166"/>
                </a:lnTo>
                <a:lnTo>
                  <a:pt x="168" y="166"/>
                </a:lnTo>
                <a:lnTo>
                  <a:pt x="168" y="166"/>
                </a:lnTo>
                <a:lnTo>
                  <a:pt x="170" y="166"/>
                </a:lnTo>
                <a:lnTo>
                  <a:pt x="170" y="166"/>
                </a:lnTo>
                <a:lnTo>
                  <a:pt x="170" y="166"/>
                </a:lnTo>
                <a:lnTo>
                  <a:pt x="168" y="166"/>
                </a:lnTo>
                <a:lnTo>
                  <a:pt x="168" y="166"/>
                </a:lnTo>
                <a:lnTo>
                  <a:pt x="170" y="166"/>
                </a:lnTo>
                <a:lnTo>
                  <a:pt x="170" y="166"/>
                </a:lnTo>
                <a:lnTo>
                  <a:pt x="170" y="166"/>
                </a:lnTo>
                <a:lnTo>
                  <a:pt x="172" y="166"/>
                </a:lnTo>
                <a:lnTo>
                  <a:pt x="174" y="168"/>
                </a:lnTo>
                <a:lnTo>
                  <a:pt x="174" y="168"/>
                </a:lnTo>
                <a:lnTo>
                  <a:pt x="174" y="168"/>
                </a:lnTo>
                <a:lnTo>
                  <a:pt x="174" y="168"/>
                </a:lnTo>
                <a:lnTo>
                  <a:pt x="174" y="168"/>
                </a:lnTo>
                <a:lnTo>
                  <a:pt x="174" y="168"/>
                </a:lnTo>
                <a:lnTo>
                  <a:pt x="174" y="168"/>
                </a:lnTo>
                <a:lnTo>
                  <a:pt x="174" y="168"/>
                </a:lnTo>
                <a:lnTo>
                  <a:pt x="176" y="170"/>
                </a:lnTo>
                <a:lnTo>
                  <a:pt x="176" y="170"/>
                </a:lnTo>
                <a:lnTo>
                  <a:pt x="176" y="170"/>
                </a:lnTo>
                <a:lnTo>
                  <a:pt x="176" y="170"/>
                </a:lnTo>
                <a:lnTo>
                  <a:pt x="176" y="170"/>
                </a:lnTo>
                <a:lnTo>
                  <a:pt x="176" y="172"/>
                </a:lnTo>
                <a:lnTo>
                  <a:pt x="178" y="172"/>
                </a:lnTo>
                <a:lnTo>
                  <a:pt x="178" y="172"/>
                </a:lnTo>
                <a:lnTo>
                  <a:pt x="178" y="172"/>
                </a:lnTo>
                <a:lnTo>
                  <a:pt x="178" y="172"/>
                </a:lnTo>
                <a:lnTo>
                  <a:pt x="178" y="172"/>
                </a:lnTo>
                <a:lnTo>
                  <a:pt x="180" y="172"/>
                </a:lnTo>
                <a:lnTo>
                  <a:pt x="180" y="172"/>
                </a:lnTo>
                <a:lnTo>
                  <a:pt x="182" y="174"/>
                </a:lnTo>
                <a:lnTo>
                  <a:pt x="182" y="174"/>
                </a:lnTo>
                <a:lnTo>
                  <a:pt x="184" y="174"/>
                </a:lnTo>
                <a:lnTo>
                  <a:pt x="184" y="174"/>
                </a:lnTo>
                <a:lnTo>
                  <a:pt x="184" y="174"/>
                </a:lnTo>
                <a:lnTo>
                  <a:pt x="186" y="176"/>
                </a:lnTo>
                <a:lnTo>
                  <a:pt x="186" y="174"/>
                </a:lnTo>
                <a:lnTo>
                  <a:pt x="188" y="176"/>
                </a:lnTo>
                <a:lnTo>
                  <a:pt x="188" y="176"/>
                </a:lnTo>
                <a:lnTo>
                  <a:pt x="188" y="176"/>
                </a:lnTo>
                <a:lnTo>
                  <a:pt x="190" y="176"/>
                </a:lnTo>
                <a:lnTo>
                  <a:pt x="190" y="176"/>
                </a:lnTo>
                <a:lnTo>
                  <a:pt x="190" y="176"/>
                </a:lnTo>
                <a:lnTo>
                  <a:pt x="192" y="176"/>
                </a:lnTo>
                <a:lnTo>
                  <a:pt x="192" y="176"/>
                </a:lnTo>
                <a:lnTo>
                  <a:pt x="192" y="176"/>
                </a:lnTo>
                <a:lnTo>
                  <a:pt x="192" y="176"/>
                </a:lnTo>
                <a:lnTo>
                  <a:pt x="194" y="176"/>
                </a:lnTo>
                <a:lnTo>
                  <a:pt x="194" y="176"/>
                </a:lnTo>
                <a:lnTo>
                  <a:pt x="196" y="176"/>
                </a:lnTo>
                <a:lnTo>
                  <a:pt x="196" y="176"/>
                </a:lnTo>
                <a:lnTo>
                  <a:pt x="196" y="176"/>
                </a:lnTo>
                <a:lnTo>
                  <a:pt x="196" y="176"/>
                </a:lnTo>
                <a:lnTo>
                  <a:pt x="198" y="176"/>
                </a:lnTo>
                <a:lnTo>
                  <a:pt x="198" y="176"/>
                </a:lnTo>
                <a:lnTo>
                  <a:pt x="200" y="178"/>
                </a:lnTo>
                <a:lnTo>
                  <a:pt x="200" y="178"/>
                </a:lnTo>
                <a:lnTo>
                  <a:pt x="200" y="178"/>
                </a:lnTo>
                <a:lnTo>
                  <a:pt x="200" y="178"/>
                </a:lnTo>
                <a:lnTo>
                  <a:pt x="200" y="178"/>
                </a:lnTo>
                <a:lnTo>
                  <a:pt x="200" y="178"/>
                </a:lnTo>
                <a:lnTo>
                  <a:pt x="202" y="178"/>
                </a:lnTo>
                <a:lnTo>
                  <a:pt x="202" y="180"/>
                </a:lnTo>
                <a:lnTo>
                  <a:pt x="202" y="178"/>
                </a:lnTo>
                <a:lnTo>
                  <a:pt x="202" y="178"/>
                </a:lnTo>
                <a:lnTo>
                  <a:pt x="202" y="178"/>
                </a:lnTo>
                <a:lnTo>
                  <a:pt x="202" y="178"/>
                </a:lnTo>
                <a:lnTo>
                  <a:pt x="202" y="176"/>
                </a:lnTo>
                <a:lnTo>
                  <a:pt x="202" y="176"/>
                </a:lnTo>
                <a:lnTo>
                  <a:pt x="202" y="176"/>
                </a:lnTo>
                <a:lnTo>
                  <a:pt x="202" y="176"/>
                </a:lnTo>
                <a:lnTo>
                  <a:pt x="202" y="176"/>
                </a:lnTo>
                <a:lnTo>
                  <a:pt x="202" y="176"/>
                </a:lnTo>
                <a:lnTo>
                  <a:pt x="202" y="176"/>
                </a:lnTo>
                <a:lnTo>
                  <a:pt x="202" y="176"/>
                </a:lnTo>
                <a:lnTo>
                  <a:pt x="202" y="176"/>
                </a:lnTo>
                <a:lnTo>
                  <a:pt x="200" y="176"/>
                </a:lnTo>
                <a:lnTo>
                  <a:pt x="200" y="176"/>
                </a:lnTo>
                <a:lnTo>
                  <a:pt x="204" y="176"/>
                </a:lnTo>
                <a:lnTo>
                  <a:pt x="206" y="176"/>
                </a:lnTo>
                <a:lnTo>
                  <a:pt x="206" y="176"/>
                </a:lnTo>
                <a:lnTo>
                  <a:pt x="206" y="176"/>
                </a:lnTo>
                <a:lnTo>
                  <a:pt x="206" y="176"/>
                </a:lnTo>
                <a:lnTo>
                  <a:pt x="208" y="176"/>
                </a:lnTo>
                <a:lnTo>
                  <a:pt x="208" y="176"/>
                </a:lnTo>
                <a:lnTo>
                  <a:pt x="208" y="176"/>
                </a:lnTo>
                <a:lnTo>
                  <a:pt x="210" y="176"/>
                </a:lnTo>
                <a:lnTo>
                  <a:pt x="210" y="176"/>
                </a:lnTo>
                <a:lnTo>
                  <a:pt x="210" y="176"/>
                </a:lnTo>
                <a:lnTo>
                  <a:pt x="210" y="176"/>
                </a:lnTo>
                <a:lnTo>
                  <a:pt x="210" y="176"/>
                </a:lnTo>
                <a:lnTo>
                  <a:pt x="210" y="176"/>
                </a:lnTo>
                <a:lnTo>
                  <a:pt x="210" y="176"/>
                </a:lnTo>
                <a:lnTo>
                  <a:pt x="210" y="178"/>
                </a:lnTo>
                <a:lnTo>
                  <a:pt x="210" y="178"/>
                </a:lnTo>
                <a:lnTo>
                  <a:pt x="210" y="178"/>
                </a:lnTo>
                <a:lnTo>
                  <a:pt x="210" y="178"/>
                </a:lnTo>
                <a:lnTo>
                  <a:pt x="210" y="178"/>
                </a:lnTo>
                <a:lnTo>
                  <a:pt x="212" y="178"/>
                </a:lnTo>
                <a:lnTo>
                  <a:pt x="212" y="178"/>
                </a:lnTo>
                <a:lnTo>
                  <a:pt x="212" y="178"/>
                </a:lnTo>
                <a:lnTo>
                  <a:pt x="212" y="178"/>
                </a:lnTo>
                <a:lnTo>
                  <a:pt x="212" y="178"/>
                </a:lnTo>
                <a:lnTo>
                  <a:pt x="212" y="178"/>
                </a:lnTo>
                <a:lnTo>
                  <a:pt x="212" y="178"/>
                </a:lnTo>
                <a:lnTo>
                  <a:pt x="212" y="176"/>
                </a:lnTo>
                <a:lnTo>
                  <a:pt x="212" y="176"/>
                </a:lnTo>
                <a:lnTo>
                  <a:pt x="214" y="176"/>
                </a:lnTo>
                <a:lnTo>
                  <a:pt x="214" y="174"/>
                </a:lnTo>
                <a:lnTo>
                  <a:pt x="214" y="174"/>
                </a:lnTo>
                <a:lnTo>
                  <a:pt x="216" y="174"/>
                </a:lnTo>
                <a:lnTo>
                  <a:pt x="216" y="172"/>
                </a:lnTo>
                <a:lnTo>
                  <a:pt x="216" y="172"/>
                </a:lnTo>
                <a:lnTo>
                  <a:pt x="216" y="172"/>
                </a:lnTo>
                <a:lnTo>
                  <a:pt x="218" y="172"/>
                </a:lnTo>
                <a:lnTo>
                  <a:pt x="220" y="172"/>
                </a:lnTo>
                <a:lnTo>
                  <a:pt x="222" y="172"/>
                </a:lnTo>
                <a:lnTo>
                  <a:pt x="222" y="170"/>
                </a:lnTo>
                <a:lnTo>
                  <a:pt x="222" y="170"/>
                </a:lnTo>
                <a:lnTo>
                  <a:pt x="224" y="170"/>
                </a:lnTo>
                <a:lnTo>
                  <a:pt x="224" y="170"/>
                </a:lnTo>
                <a:lnTo>
                  <a:pt x="226" y="170"/>
                </a:lnTo>
                <a:lnTo>
                  <a:pt x="226" y="170"/>
                </a:lnTo>
                <a:lnTo>
                  <a:pt x="226" y="170"/>
                </a:lnTo>
                <a:lnTo>
                  <a:pt x="230" y="168"/>
                </a:lnTo>
                <a:lnTo>
                  <a:pt x="232" y="168"/>
                </a:lnTo>
                <a:lnTo>
                  <a:pt x="234" y="168"/>
                </a:lnTo>
                <a:lnTo>
                  <a:pt x="234" y="168"/>
                </a:lnTo>
                <a:lnTo>
                  <a:pt x="234" y="168"/>
                </a:lnTo>
                <a:lnTo>
                  <a:pt x="234" y="168"/>
                </a:lnTo>
                <a:lnTo>
                  <a:pt x="236" y="168"/>
                </a:lnTo>
                <a:lnTo>
                  <a:pt x="238" y="168"/>
                </a:lnTo>
                <a:lnTo>
                  <a:pt x="238" y="168"/>
                </a:lnTo>
                <a:lnTo>
                  <a:pt x="240" y="168"/>
                </a:lnTo>
                <a:lnTo>
                  <a:pt x="240" y="166"/>
                </a:lnTo>
                <a:lnTo>
                  <a:pt x="240" y="166"/>
                </a:lnTo>
                <a:lnTo>
                  <a:pt x="242" y="166"/>
                </a:lnTo>
                <a:lnTo>
                  <a:pt x="242" y="166"/>
                </a:lnTo>
                <a:lnTo>
                  <a:pt x="242" y="164"/>
                </a:lnTo>
                <a:lnTo>
                  <a:pt x="244" y="164"/>
                </a:lnTo>
                <a:lnTo>
                  <a:pt x="244" y="164"/>
                </a:lnTo>
                <a:lnTo>
                  <a:pt x="246" y="166"/>
                </a:lnTo>
                <a:lnTo>
                  <a:pt x="246" y="166"/>
                </a:lnTo>
                <a:lnTo>
                  <a:pt x="246" y="166"/>
                </a:lnTo>
                <a:lnTo>
                  <a:pt x="248" y="166"/>
                </a:lnTo>
                <a:lnTo>
                  <a:pt x="248" y="166"/>
                </a:lnTo>
                <a:lnTo>
                  <a:pt x="248" y="166"/>
                </a:lnTo>
                <a:lnTo>
                  <a:pt x="248" y="164"/>
                </a:lnTo>
                <a:lnTo>
                  <a:pt x="248" y="164"/>
                </a:lnTo>
                <a:lnTo>
                  <a:pt x="248" y="164"/>
                </a:lnTo>
                <a:lnTo>
                  <a:pt x="246" y="164"/>
                </a:lnTo>
                <a:lnTo>
                  <a:pt x="246" y="164"/>
                </a:lnTo>
                <a:lnTo>
                  <a:pt x="248" y="164"/>
                </a:lnTo>
                <a:lnTo>
                  <a:pt x="248" y="164"/>
                </a:lnTo>
                <a:lnTo>
                  <a:pt x="250" y="164"/>
                </a:lnTo>
                <a:lnTo>
                  <a:pt x="250" y="164"/>
                </a:lnTo>
                <a:lnTo>
                  <a:pt x="250" y="164"/>
                </a:lnTo>
                <a:lnTo>
                  <a:pt x="250" y="164"/>
                </a:lnTo>
                <a:lnTo>
                  <a:pt x="252" y="164"/>
                </a:lnTo>
                <a:lnTo>
                  <a:pt x="252" y="164"/>
                </a:lnTo>
                <a:lnTo>
                  <a:pt x="252" y="164"/>
                </a:lnTo>
                <a:lnTo>
                  <a:pt x="254" y="164"/>
                </a:lnTo>
                <a:lnTo>
                  <a:pt x="256" y="164"/>
                </a:lnTo>
                <a:lnTo>
                  <a:pt x="256" y="164"/>
                </a:lnTo>
                <a:lnTo>
                  <a:pt x="258" y="162"/>
                </a:lnTo>
                <a:lnTo>
                  <a:pt x="258" y="162"/>
                </a:lnTo>
                <a:lnTo>
                  <a:pt x="260" y="162"/>
                </a:lnTo>
                <a:lnTo>
                  <a:pt x="260" y="162"/>
                </a:lnTo>
                <a:lnTo>
                  <a:pt x="262" y="162"/>
                </a:lnTo>
                <a:lnTo>
                  <a:pt x="264" y="160"/>
                </a:lnTo>
                <a:lnTo>
                  <a:pt x="264" y="160"/>
                </a:lnTo>
                <a:lnTo>
                  <a:pt x="264" y="162"/>
                </a:lnTo>
                <a:lnTo>
                  <a:pt x="264" y="162"/>
                </a:lnTo>
                <a:lnTo>
                  <a:pt x="264" y="162"/>
                </a:lnTo>
                <a:lnTo>
                  <a:pt x="264" y="162"/>
                </a:lnTo>
                <a:lnTo>
                  <a:pt x="264" y="162"/>
                </a:lnTo>
                <a:lnTo>
                  <a:pt x="264" y="162"/>
                </a:lnTo>
                <a:lnTo>
                  <a:pt x="266" y="162"/>
                </a:lnTo>
                <a:lnTo>
                  <a:pt x="268" y="160"/>
                </a:lnTo>
                <a:lnTo>
                  <a:pt x="268" y="160"/>
                </a:lnTo>
                <a:lnTo>
                  <a:pt x="268" y="160"/>
                </a:lnTo>
                <a:lnTo>
                  <a:pt x="270" y="160"/>
                </a:lnTo>
                <a:lnTo>
                  <a:pt x="272" y="158"/>
                </a:lnTo>
                <a:lnTo>
                  <a:pt x="272" y="160"/>
                </a:lnTo>
                <a:lnTo>
                  <a:pt x="274" y="158"/>
                </a:lnTo>
                <a:lnTo>
                  <a:pt x="276" y="158"/>
                </a:lnTo>
                <a:lnTo>
                  <a:pt x="276" y="158"/>
                </a:lnTo>
                <a:lnTo>
                  <a:pt x="276" y="158"/>
                </a:lnTo>
                <a:lnTo>
                  <a:pt x="276" y="158"/>
                </a:lnTo>
                <a:lnTo>
                  <a:pt x="274" y="158"/>
                </a:lnTo>
                <a:lnTo>
                  <a:pt x="276" y="158"/>
                </a:lnTo>
                <a:lnTo>
                  <a:pt x="276" y="158"/>
                </a:lnTo>
                <a:lnTo>
                  <a:pt x="276" y="158"/>
                </a:lnTo>
                <a:lnTo>
                  <a:pt x="278" y="158"/>
                </a:lnTo>
                <a:lnTo>
                  <a:pt x="278" y="158"/>
                </a:lnTo>
                <a:lnTo>
                  <a:pt x="278" y="160"/>
                </a:lnTo>
                <a:lnTo>
                  <a:pt x="280" y="160"/>
                </a:lnTo>
                <a:lnTo>
                  <a:pt x="280" y="160"/>
                </a:lnTo>
                <a:lnTo>
                  <a:pt x="282" y="158"/>
                </a:lnTo>
                <a:lnTo>
                  <a:pt x="282" y="158"/>
                </a:lnTo>
                <a:lnTo>
                  <a:pt x="284" y="158"/>
                </a:lnTo>
                <a:lnTo>
                  <a:pt x="284" y="158"/>
                </a:lnTo>
                <a:lnTo>
                  <a:pt x="284" y="158"/>
                </a:lnTo>
                <a:lnTo>
                  <a:pt x="286" y="156"/>
                </a:lnTo>
                <a:lnTo>
                  <a:pt x="286" y="156"/>
                </a:lnTo>
                <a:lnTo>
                  <a:pt x="286" y="156"/>
                </a:lnTo>
                <a:lnTo>
                  <a:pt x="286" y="158"/>
                </a:lnTo>
                <a:lnTo>
                  <a:pt x="286" y="158"/>
                </a:lnTo>
                <a:lnTo>
                  <a:pt x="286" y="158"/>
                </a:lnTo>
                <a:lnTo>
                  <a:pt x="286" y="160"/>
                </a:lnTo>
                <a:lnTo>
                  <a:pt x="284" y="160"/>
                </a:lnTo>
                <a:lnTo>
                  <a:pt x="284" y="160"/>
                </a:lnTo>
                <a:lnTo>
                  <a:pt x="282" y="160"/>
                </a:lnTo>
                <a:lnTo>
                  <a:pt x="278" y="162"/>
                </a:lnTo>
                <a:lnTo>
                  <a:pt x="278" y="162"/>
                </a:lnTo>
                <a:lnTo>
                  <a:pt x="274" y="162"/>
                </a:lnTo>
                <a:lnTo>
                  <a:pt x="270" y="164"/>
                </a:lnTo>
                <a:lnTo>
                  <a:pt x="268" y="164"/>
                </a:lnTo>
                <a:lnTo>
                  <a:pt x="268" y="164"/>
                </a:lnTo>
                <a:lnTo>
                  <a:pt x="268" y="164"/>
                </a:lnTo>
                <a:lnTo>
                  <a:pt x="268" y="164"/>
                </a:lnTo>
                <a:lnTo>
                  <a:pt x="266" y="164"/>
                </a:lnTo>
                <a:lnTo>
                  <a:pt x="266" y="164"/>
                </a:lnTo>
                <a:lnTo>
                  <a:pt x="266" y="164"/>
                </a:lnTo>
                <a:lnTo>
                  <a:pt x="264" y="166"/>
                </a:lnTo>
                <a:lnTo>
                  <a:pt x="264" y="166"/>
                </a:lnTo>
                <a:lnTo>
                  <a:pt x="264" y="166"/>
                </a:lnTo>
                <a:lnTo>
                  <a:pt x="262" y="166"/>
                </a:lnTo>
                <a:lnTo>
                  <a:pt x="262" y="166"/>
                </a:lnTo>
                <a:lnTo>
                  <a:pt x="262" y="166"/>
                </a:lnTo>
                <a:lnTo>
                  <a:pt x="262" y="166"/>
                </a:lnTo>
                <a:lnTo>
                  <a:pt x="260" y="166"/>
                </a:lnTo>
                <a:lnTo>
                  <a:pt x="260" y="166"/>
                </a:lnTo>
                <a:lnTo>
                  <a:pt x="258" y="166"/>
                </a:lnTo>
                <a:lnTo>
                  <a:pt x="258" y="166"/>
                </a:lnTo>
                <a:lnTo>
                  <a:pt x="256" y="166"/>
                </a:lnTo>
                <a:lnTo>
                  <a:pt x="254" y="166"/>
                </a:lnTo>
                <a:lnTo>
                  <a:pt x="254" y="166"/>
                </a:lnTo>
                <a:lnTo>
                  <a:pt x="254" y="166"/>
                </a:lnTo>
                <a:lnTo>
                  <a:pt x="250" y="166"/>
                </a:lnTo>
                <a:lnTo>
                  <a:pt x="250" y="168"/>
                </a:lnTo>
                <a:lnTo>
                  <a:pt x="248" y="168"/>
                </a:lnTo>
                <a:lnTo>
                  <a:pt x="246" y="168"/>
                </a:lnTo>
                <a:lnTo>
                  <a:pt x="246" y="168"/>
                </a:lnTo>
                <a:lnTo>
                  <a:pt x="246" y="170"/>
                </a:lnTo>
                <a:lnTo>
                  <a:pt x="244" y="170"/>
                </a:lnTo>
                <a:lnTo>
                  <a:pt x="240" y="170"/>
                </a:lnTo>
                <a:lnTo>
                  <a:pt x="240" y="170"/>
                </a:lnTo>
                <a:lnTo>
                  <a:pt x="240" y="170"/>
                </a:lnTo>
                <a:lnTo>
                  <a:pt x="238" y="170"/>
                </a:lnTo>
                <a:lnTo>
                  <a:pt x="238" y="170"/>
                </a:lnTo>
                <a:lnTo>
                  <a:pt x="238" y="170"/>
                </a:lnTo>
                <a:lnTo>
                  <a:pt x="234" y="172"/>
                </a:lnTo>
                <a:lnTo>
                  <a:pt x="232" y="174"/>
                </a:lnTo>
                <a:lnTo>
                  <a:pt x="232" y="174"/>
                </a:lnTo>
                <a:lnTo>
                  <a:pt x="232" y="174"/>
                </a:lnTo>
                <a:lnTo>
                  <a:pt x="230" y="174"/>
                </a:lnTo>
                <a:lnTo>
                  <a:pt x="230" y="174"/>
                </a:lnTo>
                <a:lnTo>
                  <a:pt x="230" y="174"/>
                </a:lnTo>
                <a:lnTo>
                  <a:pt x="228" y="174"/>
                </a:lnTo>
                <a:lnTo>
                  <a:pt x="228" y="174"/>
                </a:lnTo>
                <a:lnTo>
                  <a:pt x="228" y="176"/>
                </a:lnTo>
                <a:lnTo>
                  <a:pt x="226" y="176"/>
                </a:lnTo>
                <a:lnTo>
                  <a:pt x="226" y="176"/>
                </a:lnTo>
                <a:lnTo>
                  <a:pt x="224" y="176"/>
                </a:lnTo>
                <a:lnTo>
                  <a:pt x="224" y="176"/>
                </a:lnTo>
                <a:lnTo>
                  <a:pt x="224" y="176"/>
                </a:lnTo>
                <a:lnTo>
                  <a:pt x="226" y="176"/>
                </a:lnTo>
                <a:lnTo>
                  <a:pt x="226" y="176"/>
                </a:lnTo>
                <a:lnTo>
                  <a:pt x="224" y="176"/>
                </a:lnTo>
                <a:lnTo>
                  <a:pt x="224" y="176"/>
                </a:lnTo>
                <a:lnTo>
                  <a:pt x="222" y="176"/>
                </a:lnTo>
                <a:lnTo>
                  <a:pt x="222" y="176"/>
                </a:lnTo>
                <a:lnTo>
                  <a:pt x="222" y="178"/>
                </a:lnTo>
                <a:lnTo>
                  <a:pt x="222" y="178"/>
                </a:lnTo>
                <a:lnTo>
                  <a:pt x="224" y="178"/>
                </a:lnTo>
                <a:lnTo>
                  <a:pt x="224" y="178"/>
                </a:lnTo>
                <a:lnTo>
                  <a:pt x="224" y="178"/>
                </a:lnTo>
                <a:lnTo>
                  <a:pt x="226" y="178"/>
                </a:lnTo>
                <a:lnTo>
                  <a:pt x="226" y="178"/>
                </a:lnTo>
                <a:lnTo>
                  <a:pt x="226" y="178"/>
                </a:lnTo>
                <a:lnTo>
                  <a:pt x="226" y="178"/>
                </a:lnTo>
                <a:lnTo>
                  <a:pt x="226" y="178"/>
                </a:lnTo>
                <a:lnTo>
                  <a:pt x="226" y="178"/>
                </a:lnTo>
                <a:lnTo>
                  <a:pt x="226" y="178"/>
                </a:lnTo>
                <a:lnTo>
                  <a:pt x="226" y="178"/>
                </a:lnTo>
                <a:lnTo>
                  <a:pt x="226" y="178"/>
                </a:lnTo>
                <a:lnTo>
                  <a:pt x="224" y="178"/>
                </a:lnTo>
                <a:lnTo>
                  <a:pt x="224" y="178"/>
                </a:lnTo>
                <a:lnTo>
                  <a:pt x="224" y="178"/>
                </a:lnTo>
                <a:lnTo>
                  <a:pt x="224" y="178"/>
                </a:lnTo>
                <a:lnTo>
                  <a:pt x="224" y="178"/>
                </a:lnTo>
                <a:lnTo>
                  <a:pt x="224" y="178"/>
                </a:lnTo>
                <a:lnTo>
                  <a:pt x="224" y="178"/>
                </a:lnTo>
                <a:lnTo>
                  <a:pt x="226" y="178"/>
                </a:lnTo>
                <a:lnTo>
                  <a:pt x="226" y="178"/>
                </a:lnTo>
                <a:lnTo>
                  <a:pt x="224" y="178"/>
                </a:lnTo>
                <a:lnTo>
                  <a:pt x="224" y="178"/>
                </a:lnTo>
                <a:lnTo>
                  <a:pt x="224" y="178"/>
                </a:lnTo>
                <a:lnTo>
                  <a:pt x="224" y="178"/>
                </a:lnTo>
                <a:lnTo>
                  <a:pt x="224" y="176"/>
                </a:lnTo>
                <a:lnTo>
                  <a:pt x="224" y="176"/>
                </a:lnTo>
                <a:lnTo>
                  <a:pt x="226" y="176"/>
                </a:lnTo>
                <a:lnTo>
                  <a:pt x="226" y="176"/>
                </a:lnTo>
                <a:lnTo>
                  <a:pt x="226" y="176"/>
                </a:lnTo>
                <a:lnTo>
                  <a:pt x="226" y="176"/>
                </a:lnTo>
                <a:lnTo>
                  <a:pt x="226" y="176"/>
                </a:lnTo>
                <a:lnTo>
                  <a:pt x="226" y="178"/>
                </a:lnTo>
                <a:lnTo>
                  <a:pt x="226" y="176"/>
                </a:lnTo>
                <a:lnTo>
                  <a:pt x="228" y="176"/>
                </a:lnTo>
                <a:lnTo>
                  <a:pt x="228" y="176"/>
                </a:lnTo>
                <a:lnTo>
                  <a:pt x="230" y="176"/>
                </a:lnTo>
                <a:lnTo>
                  <a:pt x="230" y="176"/>
                </a:lnTo>
                <a:lnTo>
                  <a:pt x="230" y="176"/>
                </a:lnTo>
                <a:lnTo>
                  <a:pt x="230" y="176"/>
                </a:lnTo>
                <a:lnTo>
                  <a:pt x="234" y="176"/>
                </a:lnTo>
                <a:lnTo>
                  <a:pt x="234" y="176"/>
                </a:lnTo>
                <a:lnTo>
                  <a:pt x="234" y="176"/>
                </a:lnTo>
                <a:lnTo>
                  <a:pt x="234" y="176"/>
                </a:lnTo>
                <a:lnTo>
                  <a:pt x="234" y="176"/>
                </a:lnTo>
                <a:lnTo>
                  <a:pt x="234" y="176"/>
                </a:lnTo>
                <a:lnTo>
                  <a:pt x="232" y="176"/>
                </a:lnTo>
                <a:lnTo>
                  <a:pt x="232" y="176"/>
                </a:lnTo>
                <a:lnTo>
                  <a:pt x="230" y="176"/>
                </a:lnTo>
                <a:lnTo>
                  <a:pt x="232" y="176"/>
                </a:lnTo>
                <a:lnTo>
                  <a:pt x="232" y="174"/>
                </a:lnTo>
                <a:lnTo>
                  <a:pt x="232" y="174"/>
                </a:lnTo>
                <a:lnTo>
                  <a:pt x="234" y="174"/>
                </a:lnTo>
                <a:lnTo>
                  <a:pt x="234" y="172"/>
                </a:lnTo>
                <a:lnTo>
                  <a:pt x="234" y="174"/>
                </a:lnTo>
                <a:lnTo>
                  <a:pt x="236" y="174"/>
                </a:lnTo>
                <a:lnTo>
                  <a:pt x="238" y="172"/>
                </a:lnTo>
                <a:lnTo>
                  <a:pt x="238" y="172"/>
                </a:lnTo>
                <a:lnTo>
                  <a:pt x="238" y="172"/>
                </a:lnTo>
                <a:lnTo>
                  <a:pt x="240" y="172"/>
                </a:lnTo>
                <a:lnTo>
                  <a:pt x="240" y="172"/>
                </a:lnTo>
                <a:lnTo>
                  <a:pt x="240" y="172"/>
                </a:lnTo>
                <a:lnTo>
                  <a:pt x="242" y="172"/>
                </a:lnTo>
                <a:lnTo>
                  <a:pt x="242" y="170"/>
                </a:lnTo>
                <a:lnTo>
                  <a:pt x="242" y="172"/>
                </a:lnTo>
                <a:lnTo>
                  <a:pt x="242" y="172"/>
                </a:lnTo>
                <a:lnTo>
                  <a:pt x="244" y="172"/>
                </a:lnTo>
                <a:lnTo>
                  <a:pt x="244" y="170"/>
                </a:lnTo>
                <a:lnTo>
                  <a:pt x="244" y="170"/>
                </a:lnTo>
                <a:lnTo>
                  <a:pt x="246" y="170"/>
                </a:lnTo>
                <a:lnTo>
                  <a:pt x="246" y="170"/>
                </a:lnTo>
                <a:lnTo>
                  <a:pt x="248" y="170"/>
                </a:lnTo>
                <a:lnTo>
                  <a:pt x="248" y="170"/>
                </a:lnTo>
                <a:lnTo>
                  <a:pt x="250" y="168"/>
                </a:lnTo>
                <a:lnTo>
                  <a:pt x="250" y="168"/>
                </a:lnTo>
                <a:lnTo>
                  <a:pt x="248" y="168"/>
                </a:lnTo>
                <a:lnTo>
                  <a:pt x="252" y="168"/>
                </a:lnTo>
                <a:lnTo>
                  <a:pt x="254" y="168"/>
                </a:lnTo>
                <a:lnTo>
                  <a:pt x="254" y="168"/>
                </a:lnTo>
                <a:lnTo>
                  <a:pt x="254" y="168"/>
                </a:lnTo>
                <a:lnTo>
                  <a:pt x="254" y="168"/>
                </a:lnTo>
                <a:lnTo>
                  <a:pt x="254" y="168"/>
                </a:lnTo>
                <a:lnTo>
                  <a:pt x="252" y="170"/>
                </a:lnTo>
                <a:lnTo>
                  <a:pt x="252" y="170"/>
                </a:lnTo>
                <a:lnTo>
                  <a:pt x="254" y="170"/>
                </a:lnTo>
                <a:lnTo>
                  <a:pt x="254" y="168"/>
                </a:lnTo>
                <a:lnTo>
                  <a:pt x="254" y="168"/>
                </a:lnTo>
                <a:lnTo>
                  <a:pt x="256" y="168"/>
                </a:lnTo>
                <a:lnTo>
                  <a:pt x="258" y="168"/>
                </a:lnTo>
                <a:lnTo>
                  <a:pt x="258" y="168"/>
                </a:lnTo>
                <a:lnTo>
                  <a:pt x="258" y="168"/>
                </a:lnTo>
                <a:lnTo>
                  <a:pt x="256" y="168"/>
                </a:lnTo>
                <a:lnTo>
                  <a:pt x="256" y="168"/>
                </a:lnTo>
                <a:lnTo>
                  <a:pt x="256" y="168"/>
                </a:lnTo>
                <a:lnTo>
                  <a:pt x="256" y="168"/>
                </a:lnTo>
                <a:lnTo>
                  <a:pt x="254" y="170"/>
                </a:lnTo>
                <a:lnTo>
                  <a:pt x="252" y="170"/>
                </a:lnTo>
                <a:lnTo>
                  <a:pt x="252" y="170"/>
                </a:lnTo>
                <a:lnTo>
                  <a:pt x="254" y="170"/>
                </a:lnTo>
                <a:lnTo>
                  <a:pt x="256" y="170"/>
                </a:lnTo>
                <a:lnTo>
                  <a:pt x="256" y="168"/>
                </a:lnTo>
                <a:lnTo>
                  <a:pt x="258" y="168"/>
                </a:lnTo>
                <a:lnTo>
                  <a:pt x="258" y="166"/>
                </a:lnTo>
                <a:lnTo>
                  <a:pt x="258" y="166"/>
                </a:lnTo>
                <a:lnTo>
                  <a:pt x="260" y="166"/>
                </a:lnTo>
                <a:lnTo>
                  <a:pt x="258" y="166"/>
                </a:lnTo>
                <a:lnTo>
                  <a:pt x="258" y="166"/>
                </a:lnTo>
                <a:lnTo>
                  <a:pt x="260" y="166"/>
                </a:lnTo>
                <a:lnTo>
                  <a:pt x="258" y="168"/>
                </a:lnTo>
                <a:lnTo>
                  <a:pt x="258" y="168"/>
                </a:lnTo>
                <a:lnTo>
                  <a:pt x="258" y="168"/>
                </a:lnTo>
                <a:lnTo>
                  <a:pt x="256" y="170"/>
                </a:lnTo>
                <a:lnTo>
                  <a:pt x="258" y="168"/>
                </a:lnTo>
                <a:lnTo>
                  <a:pt x="258" y="168"/>
                </a:lnTo>
                <a:lnTo>
                  <a:pt x="260" y="168"/>
                </a:lnTo>
                <a:lnTo>
                  <a:pt x="260" y="168"/>
                </a:lnTo>
                <a:lnTo>
                  <a:pt x="260" y="168"/>
                </a:lnTo>
                <a:lnTo>
                  <a:pt x="260" y="166"/>
                </a:lnTo>
                <a:lnTo>
                  <a:pt x="260" y="166"/>
                </a:lnTo>
                <a:lnTo>
                  <a:pt x="260" y="166"/>
                </a:lnTo>
                <a:lnTo>
                  <a:pt x="260" y="166"/>
                </a:lnTo>
                <a:lnTo>
                  <a:pt x="260" y="166"/>
                </a:lnTo>
                <a:lnTo>
                  <a:pt x="260" y="166"/>
                </a:lnTo>
                <a:lnTo>
                  <a:pt x="260" y="166"/>
                </a:lnTo>
                <a:lnTo>
                  <a:pt x="260" y="166"/>
                </a:lnTo>
                <a:lnTo>
                  <a:pt x="260" y="166"/>
                </a:lnTo>
                <a:lnTo>
                  <a:pt x="260" y="168"/>
                </a:lnTo>
                <a:lnTo>
                  <a:pt x="260" y="168"/>
                </a:lnTo>
                <a:lnTo>
                  <a:pt x="258" y="168"/>
                </a:lnTo>
                <a:lnTo>
                  <a:pt x="258" y="170"/>
                </a:lnTo>
                <a:lnTo>
                  <a:pt x="256" y="170"/>
                </a:lnTo>
                <a:lnTo>
                  <a:pt x="258" y="170"/>
                </a:lnTo>
                <a:lnTo>
                  <a:pt x="258" y="168"/>
                </a:lnTo>
                <a:lnTo>
                  <a:pt x="260" y="168"/>
                </a:lnTo>
                <a:lnTo>
                  <a:pt x="260" y="168"/>
                </a:lnTo>
                <a:lnTo>
                  <a:pt x="260" y="166"/>
                </a:lnTo>
                <a:lnTo>
                  <a:pt x="262" y="166"/>
                </a:lnTo>
                <a:lnTo>
                  <a:pt x="260" y="168"/>
                </a:lnTo>
                <a:lnTo>
                  <a:pt x="260" y="168"/>
                </a:lnTo>
                <a:lnTo>
                  <a:pt x="258" y="168"/>
                </a:lnTo>
                <a:lnTo>
                  <a:pt x="258" y="170"/>
                </a:lnTo>
                <a:lnTo>
                  <a:pt x="256" y="170"/>
                </a:lnTo>
                <a:lnTo>
                  <a:pt x="258" y="170"/>
                </a:lnTo>
                <a:lnTo>
                  <a:pt x="258" y="168"/>
                </a:lnTo>
                <a:lnTo>
                  <a:pt x="260" y="168"/>
                </a:lnTo>
                <a:lnTo>
                  <a:pt x="260" y="168"/>
                </a:lnTo>
                <a:lnTo>
                  <a:pt x="258" y="170"/>
                </a:lnTo>
                <a:lnTo>
                  <a:pt x="258" y="170"/>
                </a:lnTo>
                <a:lnTo>
                  <a:pt x="258" y="170"/>
                </a:lnTo>
                <a:lnTo>
                  <a:pt x="258" y="170"/>
                </a:lnTo>
                <a:lnTo>
                  <a:pt x="256" y="170"/>
                </a:lnTo>
                <a:lnTo>
                  <a:pt x="256" y="172"/>
                </a:lnTo>
                <a:lnTo>
                  <a:pt x="254" y="172"/>
                </a:lnTo>
                <a:lnTo>
                  <a:pt x="254" y="172"/>
                </a:lnTo>
                <a:lnTo>
                  <a:pt x="256" y="172"/>
                </a:lnTo>
                <a:lnTo>
                  <a:pt x="256" y="170"/>
                </a:lnTo>
                <a:lnTo>
                  <a:pt x="258" y="170"/>
                </a:lnTo>
                <a:lnTo>
                  <a:pt x="260" y="168"/>
                </a:lnTo>
                <a:lnTo>
                  <a:pt x="262" y="168"/>
                </a:lnTo>
                <a:lnTo>
                  <a:pt x="262" y="168"/>
                </a:lnTo>
                <a:lnTo>
                  <a:pt x="262" y="168"/>
                </a:lnTo>
                <a:lnTo>
                  <a:pt x="262" y="168"/>
                </a:lnTo>
                <a:lnTo>
                  <a:pt x="264" y="168"/>
                </a:lnTo>
                <a:lnTo>
                  <a:pt x="262" y="168"/>
                </a:lnTo>
                <a:lnTo>
                  <a:pt x="262" y="168"/>
                </a:lnTo>
                <a:lnTo>
                  <a:pt x="266" y="166"/>
                </a:lnTo>
                <a:lnTo>
                  <a:pt x="266" y="166"/>
                </a:lnTo>
                <a:lnTo>
                  <a:pt x="270" y="166"/>
                </a:lnTo>
                <a:lnTo>
                  <a:pt x="270" y="164"/>
                </a:lnTo>
                <a:lnTo>
                  <a:pt x="272" y="164"/>
                </a:lnTo>
                <a:lnTo>
                  <a:pt x="274" y="164"/>
                </a:lnTo>
                <a:lnTo>
                  <a:pt x="278" y="164"/>
                </a:lnTo>
                <a:lnTo>
                  <a:pt x="278" y="164"/>
                </a:lnTo>
                <a:lnTo>
                  <a:pt x="280" y="164"/>
                </a:lnTo>
                <a:lnTo>
                  <a:pt x="280" y="162"/>
                </a:lnTo>
                <a:lnTo>
                  <a:pt x="280" y="162"/>
                </a:lnTo>
                <a:lnTo>
                  <a:pt x="282" y="162"/>
                </a:lnTo>
                <a:lnTo>
                  <a:pt x="284" y="162"/>
                </a:lnTo>
                <a:lnTo>
                  <a:pt x="284" y="162"/>
                </a:lnTo>
                <a:lnTo>
                  <a:pt x="286" y="162"/>
                </a:lnTo>
                <a:lnTo>
                  <a:pt x="286" y="162"/>
                </a:lnTo>
                <a:lnTo>
                  <a:pt x="286" y="162"/>
                </a:lnTo>
                <a:lnTo>
                  <a:pt x="286" y="162"/>
                </a:lnTo>
                <a:lnTo>
                  <a:pt x="288" y="162"/>
                </a:lnTo>
                <a:lnTo>
                  <a:pt x="288" y="162"/>
                </a:lnTo>
                <a:lnTo>
                  <a:pt x="290" y="160"/>
                </a:lnTo>
                <a:lnTo>
                  <a:pt x="290" y="160"/>
                </a:lnTo>
                <a:lnTo>
                  <a:pt x="290" y="160"/>
                </a:lnTo>
                <a:lnTo>
                  <a:pt x="290" y="160"/>
                </a:lnTo>
                <a:lnTo>
                  <a:pt x="288" y="162"/>
                </a:lnTo>
                <a:lnTo>
                  <a:pt x="288" y="162"/>
                </a:lnTo>
                <a:lnTo>
                  <a:pt x="286" y="162"/>
                </a:lnTo>
                <a:lnTo>
                  <a:pt x="286" y="162"/>
                </a:lnTo>
                <a:lnTo>
                  <a:pt x="286" y="162"/>
                </a:lnTo>
                <a:lnTo>
                  <a:pt x="286" y="162"/>
                </a:lnTo>
                <a:lnTo>
                  <a:pt x="284" y="162"/>
                </a:lnTo>
                <a:lnTo>
                  <a:pt x="284" y="164"/>
                </a:lnTo>
                <a:lnTo>
                  <a:pt x="284" y="164"/>
                </a:lnTo>
                <a:lnTo>
                  <a:pt x="284" y="164"/>
                </a:lnTo>
                <a:lnTo>
                  <a:pt x="286" y="164"/>
                </a:lnTo>
                <a:lnTo>
                  <a:pt x="288" y="164"/>
                </a:lnTo>
                <a:lnTo>
                  <a:pt x="290" y="162"/>
                </a:lnTo>
                <a:lnTo>
                  <a:pt x="292" y="162"/>
                </a:lnTo>
                <a:lnTo>
                  <a:pt x="294" y="162"/>
                </a:lnTo>
                <a:lnTo>
                  <a:pt x="296" y="160"/>
                </a:lnTo>
                <a:lnTo>
                  <a:pt x="296" y="160"/>
                </a:lnTo>
                <a:lnTo>
                  <a:pt x="298" y="160"/>
                </a:lnTo>
                <a:lnTo>
                  <a:pt x="298" y="158"/>
                </a:lnTo>
                <a:lnTo>
                  <a:pt x="298" y="158"/>
                </a:lnTo>
                <a:lnTo>
                  <a:pt x="298" y="158"/>
                </a:lnTo>
                <a:lnTo>
                  <a:pt x="300" y="158"/>
                </a:lnTo>
                <a:lnTo>
                  <a:pt x="302" y="158"/>
                </a:lnTo>
                <a:lnTo>
                  <a:pt x="302" y="158"/>
                </a:lnTo>
                <a:lnTo>
                  <a:pt x="302" y="158"/>
                </a:lnTo>
                <a:lnTo>
                  <a:pt x="304" y="158"/>
                </a:lnTo>
                <a:lnTo>
                  <a:pt x="304" y="158"/>
                </a:lnTo>
                <a:lnTo>
                  <a:pt x="308" y="158"/>
                </a:lnTo>
                <a:lnTo>
                  <a:pt x="308" y="158"/>
                </a:lnTo>
                <a:lnTo>
                  <a:pt x="308" y="158"/>
                </a:lnTo>
                <a:lnTo>
                  <a:pt x="308" y="158"/>
                </a:lnTo>
                <a:lnTo>
                  <a:pt x="308" y="156"/>
                </a:lnTo>
                <a:lnTo>
                  <a:pt x="308" y="156"/>
                </a:lnTo>
                <a:lnTo>
                  <a:pt x="308" y="156"/>
                </a:lnTo>
                <a:lnTo>
                  <a:pt x="308" y="156"/>
                </a:lnTo>
                <a:lnTo>
                  <a:pt x="306" y="156"/>
                </a:lnTo>
                <a:lnTo>
                  <a:pt x="306" y="156"/>
                </a:lnTo>
                <a:lnTo>
                  <a:pt x="304" y="156"/>
                </a:lnTo>
                <a:lnTo>
                  <a:pt x="304" y="156"/>
                </a:lnTo>
                <a:lnTo>
                  <a:pt x="304" y="156"/>
                </a:lnTo>
                <a:lnTo>
                  <a:pt x="306" y="156"/>
                </a:lnTo>
                <a:lnTo>
                  <a:pt x="306" y="156"/>
                </a:lnTo>
                <a:lnTo>
                  <a:pt x="306" y="156"/>
                </a:lnTo>
                <a:lnTo>
                  <a:pt x="306" y="156"/>
                </a:lnTo>
                <a:lnTo>
                  <a:pt x="308" y="154"/>
                </a:lnTo>
                <a:lnTo>
                  <a:pt x="308" y="154"/>
                </a:lnTo>
                <a:lnTo>
                  <a:pt x="306" y="154"/>
                </a:lnTo>
                <a:lnTo>
                  <a:pt x="306" y="154"/>
                </a:lnTo>
                <a:lnTo>
                  <a:pt x="306" y="156"/>
                </a:lnTo>
                <a:lnTo>
                  <a:pt x="306" y="156"/>
                </a:lnTo>
                <a:lnTo>
                  <a:pt x="304" y="154"/>
                </a:lnTo>
                <a:lnTo>
                  <a:pt x="304" y="154"/>
                </a:lnTo>
                <a:lnTo>
                  <a:pt x="306" y="154"/>
                </a:lnTo>
                <a:lnTo>
                  <a:pt x="306" y="154"/>
                </a:lnTo>
                <a:lnTo>
                  <a:pt x="306" y="154"/>
                </a:lnTo>
                <a:lnTo>
                  <a:pt x="308" y="152"/>
                </a:lnTo>
                <a:lnTo>
                  <a:pt x="310" y="152"/>
                </a:lnTo>
                <a:lnTo>
                  <a:pt x="310" y="152"/>
                </a:lnTo>
                <a:lnTo>
                  <a:pt x="310" y="152"/>
                </a:lnTo>
                <a:lnTo>
                  <a:pt x="310" y="152"/>
                </a:lnTo>
                <a:lnTo>
                  <a:pt x="312" y="154"/>
                </a:lnTo>
                <a:lnTo>
                  <a:pt x="312" y="154"/>
                </a:lnTo>
                <a:lnTo>
                  <a:pt x="312" y="154"/>
                </a:lnTo>
                <a:lnTo>
                  <a:pt x="312" y="156"/>
                </a:lnTo>
                <a:lnTo>
                  <a:pt x="312" y="156"/>
                </a:lnTo>
                <a:lnTo>
                  <a:pt x="314" y="156"/>
                </a:lnTo>
                <a:lnTo>
                  <a:pt x="314" y="156"/>
                </a:lnTo>
                <a:lnTo>
                  <a:pt x="312" y="158"/>
                </a:lnTo>
                <a:lnTo>
                  <a:pt x="312" y="158"/>
                </a:lnTo>
                <a:lnTo>
                  <a:pt x="312" y="158"/>
                </a:lnTo>
                <a:lnTo>
                  <a:pt x="312" y="160"/>
                </a:lnTo>
                <a:lnTo>
                  <a:pt x="310" y="162"/>
                </a:lnTo>
                <a:lnTo>
                  <a:pt x="310" y="162"/>
                </a:lnTo>
                <a:lnTo>
                  <a:pt x="310" y="164"/>
                </a:lnTo>
                <a:lnTo>
                  <a:pt x="310" y="164"/>
                </a:lnTo>
                <a:lnTo>
                  <a:pt x="310" y="164"/>
                </a:lnTo>
                <a:lnTo>
                  <a:pt x="310" y="164"/>
                </a:lnTo>
                <a:lnTo>
                  <a:pt x="310" y="166"/>
                </a:lnTo>
                <a:lnTo>
                  <a:pt x="312" y="166"/>
                </a:lnTo>
                <a:lnTo>
                  <a:pt x="310" y="166"/>
                </a:lnTo>
                <a:lnTo>
                  <a:pt x="312" y="168"/>
                </a:lnTo>
                <a:lnTo>
                  <a:pt x="312" y="168"/>
                </a:lnTo>
                <a:lnTo>
                  <a:pt x="312" y="168"/>
                </a:lnTo>
                <a:lnTo>
                  <a:pt x="312" y="168"/>
                </a:lnTo>
                <a:lnTo>
                  <a:pt x="312" y="168"/>
                </a:lnTo>
                <a:lnTo>
                  <a:pt x="312" y="168"/>
                </a:lnTo>
                <a:lnTo>
                  <a:pt x="312" y="168"/>
                </a:lnTo>
                <a:lnTo>
                  <a:pt x="312" y="168"/>
                </a:lnTo>
                <a:lnTo>
                  <a:pt x="314" y="168"/>
                </a:lnTo>
                <a:lnTo>
                  <a:pt x="316" y="170"/>
                </a:lnTo>
                <a:lnTo>
                  <a:pt x="316" y="170"/>
                </a:lnTo>
                <a:lnTo>
                  <a:pt x="318" y="170"/>
                </a:lnTo>
                <a:lnTo>
                  <a:pt x="318" y="168"/>
                </a:lnTo>
                <a:lnTo>
                  <a:pt x="318" y="168"/>
                </a:lnTo>
                <a:lnTo>
                  <a:pt x="320" y="168"/>
                </a:lnTo>
                <a:lnTo>
                  <a:pt x="320" y="168"/>
                </a:lnTo>
                <a:lnTo>
                  <a:pt x="320" y="168"/>
                </a:lnTo>
                <a:lnTo>
                  <a:pt x="322" y="168"/>
                </a:lnTo>
                <a:lnTo>
                  <a:pt x="322" y="168"/>
                </a:lnTo>
                <a:lnTo>
                  <a:pt x="322" y="168"/>
                </a:lnTo>
                <a:lnTo>
                  <a:pt x="318" y="168"/>
                </a:lnTo>
                <a:lnTo>
                  <a:pt x="318" y="168"/>
                </a:lnTo>
                <a:lnTo>
                  <a:pt x="316" y="168"/>
                </a:lnTo>
                <a:lnTo>
                  <a:pt x="318" y="168"/>
                </a:lnTo>
                <a:lnTo>
                  <a:pt x="318" y="168"/>
                </a:lnTo>
                <a:lnTo>
                  <a:pt x="320" y="168"/>
                </a:lnTo>
                <a:lnTo>
                  <a:pt x="320" y="168"/>
                </a:lnTo>
                <a:lnTo>
                  <a:pt x="322" y="168"/>
                </a:lnTo>
                <a:lnTo>
                  <a:pt x="322" y="168"/>
                </a:lnTo>
                <a:lnTo>
                  <a:pt x="322" y="168"/>
                </a:lnTo>
                <a:lnTo>
                  <a:pt x="322" y="166"/>
                </a:lnTo>
                <a:lnTo>
                  <a:pt x="322" y="166"/>
                </a:lnTo>
                <a:lnTo>
                  <a:pt x="322" y="164"/>
                </a:lnTo>
                <a:lnTo>
                  <a:pt x="326" y="164"/>
                </a:lnTo>
                <a:lnTo>
                  <a:pt x="328" y="164"/>
                </a:lnTo>
                <a:lnTo>
                  <a:pt x="328" y="164"/>
                </a:lnTo>
                <a:lnTo>
                  <a:pt x="328" y="164"/>
                </a:lnTo>
                <a:lnTo>
                  <a:pt x="328" y="164"/>
                </a:lnTo>
                <a:lnTo>
                  <a:pt x="326" y="166"/>
                </a:lnTo>
                <a:lnTo>
                  <a:pt x="328" y="166"/>
                </a:lnTo>
                <a:lnTo>
                  <a:pt x="328" y="164"/>
                </a:lnTo>
                <a:lnTo>
                  <a:pt x="330" y="164"/>
                </a:lnTo>
                <a:lnTo>
                  <a:pt x="328" y="164"/>
                </a:lnTo>
                <a:lnTo>
                  <a:pt x="328" y="164"/>
                </a:lnTo>
                <a:lnTo>
                  <a:pt x="328" y="164"/>
                </a:lnTo>
                <a:lnTo>
                  <a:pt x="326" y="164"/>
                </a:lnTo>
                <a:lnTo>
                  <a:pt x="326" y="164"/>
                </a:lnTo>
                <a:lnTo>
                  <a:pt x="326" y="162"/>
                </a:lnTo>
                <a:lnTo>
                  <a:pt x="326" y="162"/>
                </a:lnTo>
                <a:lnTo>
                  <a:pt x="328" y="162"/>
                </a:lnTo>
                <a:lnTo>
                  <a:pt x="328" y="162"/>
                </a:lnTo>
                <a:lnTo>
                  <a:pt x="328" y="162"/>
                </a:lnTo>
                <a:lnTo>
                  <a:pt x="326" y="164"/>
                </a:lnTo>
                <a:lnTo>
                  <a:pt x="328" y="164"/>
                </a:lnTo>
                <a:lnTo>
                  <a:pt x="328" y="162"/>
                </a:lnTo>
                <a:lnTo>
                  <a:pt x="330" y="162"/>
                </a:lnTo>
                <a:lnTo>
                  <a:pt x="330" y="162"/>
                </a:lnTo>
                <a:lnTo>
                  <a:pt x="332" y="162"/>
                </a:lnTo>
                <a:lnTo>
                  <a:pt x="334" y="160"/>
                </a:lnTo>
                <a:lnTo>
                  <a:pt x="334" y="160"/>
                </a:lnTo>
                <a:lnTo>
                  <a:pt x="334" y="160"/>
                </a:lnTo>
                <a:lnTo>
                  <a:pt x="332" y="160"/>
                </a:lnTo>
                <a:lnTo>
                  <a:pt x="332" y="160"/>
                </a:lnTo>
                <a:lnTo>
                  <a:pt x="332" y="160"/>
                </a:lnTo>
                <a:lnTo>
                  <a:pt x="330" y="160"/>
                </a:lnTo>
                <a:lnTo>
                  <a:pt x="330" y="160"/>
                </a:lnTo>
                <a:lnTo>
                  <a:pt x="330" y="160"/>
                </a:lnTo>
                <a:lnTo>
                  <a:pt x="328" y="162"/>
                </a:lnTo>
                <a:lnTo>
                  <a:pt x="330" y="160"/>
                </a:lnTo>
                <a:lnTo>
                  <a:pt x="332" y="160"/>
                </a:lnTo>
                <a:lnTo>
                  <a:pt x="332" y="160"/>
                </a:lnTo>
                <a:lnTo>
                  <a:pt x="332" y="160"/>
                </a:lnTo>
                <a:lnTo>
                  <a:pt x="332" y="160"/>
                </a:lnTo>
                <a:lnTo>
                  <a:pt x="332" y="160"/>
                </a:lnTo>
                <a:lnTo>
                  <a:pt x="332" y="160"/>
                </a:lnTo>
                <a:lnTo>
                  <a:pt x="334" y="160"/>
                </a:lnTo>
                <a:lnTo>
                  <a:pt x="332" y="160"/>
                </a:lnTo>
                <a:lnTo>
                  <a:pt x="332" y="160"/>
                </a:lnTo>
                <a:lnTo>
                  <a:pt x="334" y="160"/>
                </a:lnTo>
                <a:lnTo>
                  <a:pt x="336" y="160"/>
                </a:lnTo>
                <a:lnTo>
                  <a:pt x="336" y="160"/>
                </a:lnTo>
                <a:lnTo>
                  <a:pt x="336" y="160"/>
                </a:lnTo>
                <a:lnTo>
                  <a:pt x="336" y="160"/>
                </a:lnTo>
                <a:lnTo>
                  <a:pt x="336" y="160"/>
                </a:lnTo>
                <a:lnTo>
                  <a:pt x="338" y="160"/>
                </a:lnTo>
                <a:lnTo>
                  <a:pt x="338" y="160"/>
                </a:lnTo>
                <a:lnTo>
                  <a:pt x="338" y="160"/>
                </a:lnTo>
                <a:lnTo>
                  <a:pt x="338" y="158"/>
                </a:lnTo>
                <a:lnTo>
                  <a:pt x="338" y="158"/>
                </a:lnTo>
                <a:lnTo>
                  <a:pt x="338" y="158"/>
                </a:lnTo>
                <a:lnTo>
                  <a:pt x="338" y="158"/>
                </a:lnTo>
                <a:lnTo>
                  <a:pt x="336" y="158"/>
                </a:lnTo>
                <a:lnTo>
                  <a:pt x="336" y="158"/>
                </a:lnTo>
                <a:lnTo>
                  <a:pt x="336" y="158"/>
                </a:lnTo>
                <a:lnTo>
                  <a:pt x="338" y="158"/>
                </a:lnTo>
                <a:lnTo>
                  <a:pt x="340" y="158"/>
                </a:lnTo>
                <a:lnTo>
                  <a:pt x="340" y="158"/>
                </a:lnTo>
                <a:lnTo>
                  <a:pt x="340" y="160"/>
                </a:lnTo>
                <a:lnTo>
                  <a:pt x="338" y="160"/>
                </a:lnTo>
                <a:lnTo>
                  <a:pt x="338" y="160"/>
                </a:lnTo>
                <a:lnTo>
                  <a:pt x="336" y="160"/>
                </a:lnTo>
                <a:lnTo>
                  <a:pt x="336" y="162"/>
                </a:lnTo>
                <a:lnTo>
                  <a:pt x="334" y="162"/>
                </a:lnTo>
                <a:lnTo>
                  <a:pt x="334" y="162"/>
                </a:lnTo>
                <a:lnTo>
                  <a:pt x="334" y="164"/>
                </a:lnTo>
                <a:lnTo>
                  <a:pt x="332" y="164"/>
                </a:lnTo>
                <a:lnTo>
                  <a:pt x="332" y="164"/>
                </a:lnTo>
                <a:lnTo>
                  <a:pt x="334" y="164"/>
                </a:lnTo>
                <a:lnTo>
                  <a:pt x="334" y="164"/>
                </a:lnTo>
                <a:lnTo>
                  <a:pt x="334" y="164"/>
                </a:lnTo>
                <a:lnTo>
                  <a:pt x="336" y="164"/>
                </a:lnTo>
                <a:lnTo>
                  <a:pt x="336" y="164"/>
                </a:lnTo>
                <a:lnTo>
                  <a:pt x="338" y="164"/>
                </a:lnTo>
                <a:lnTo>
                  <a:pt x="338" y="164"/>
                </a:lnTo>
                <a:lnTo>
                  <a:pt x="336" y="164"/>
                </a:lnTo>
                <a:lnTo>
                  <a:pt x="334" y="166"/>
                </a:lnTo>
                <a:lnTo>
                  <a:pt x="332" y="166"/>
                </a:lnTo>
                <a:lnTo>
                  <a:pt x="332" y="166"/>
                </a:lnTo>
                <a:lnTo>
                  <a:pt x="332" y="166"/>
                </a:lnTo>
                <a:lnTo>
                  <a:pt x="330" y="168"/>
                </a:lnTo>
                <a:lnTo>
                  <a:pt x="330" y="168"/>
                </a:lnTo>
                <a:lnTo>
                  <a:pt x="328" y="168"/>
                </a:lnTo>
                <a:lnTo>
                  <a:pt x="328" y="168"/>
                </a:lnTo>
                <a:lnTo>
                  <a:pt x="328" y="170"/>
                </a:lnTo>
                <a:lnTo>
                  <a:pt x="328" y="170"/>
                </a:lnTo>
                <a:lnTo>
                  <a:pt x="330" y="170"/>
                </a:lnTo>
                <a:lnTo>
                  <a:pt x="330" y="170"/>
                </a:lnTo>
                <a:lnTo>
                  <a:pt x="330" y="170"/>
                </a:lnTo>
                <a:lnTo>
                  <a:pt x="330" y="170"/>
                </a:lnTo>
                <a:lnTo>
                  <a:pt x="332" y="170"/>
                </a:lnTo>
                <a:lnTo>
                  <a:pt x="332" y="168"/>
                </a:lnTo>
                <a:lnTo>
                  <a:pt x="334" y="168"/>
                </a:lnTo>
                <a:lnTo>
                  <a:pt x="334" y="168"/>
                </a:lnTo>
                <a:lnTo>
                  <a:pt x="336" y="168"/>
                </a:lnTo>
                <a:lnTo>
                  <a:pt x="336" y="170"/>
                </a:lnTo>
                <a:lnTo>
                  <a:pt x="336" y="170"/>
                </a:lnTo>
                <a:lnTo>
                  <a:pt x="338" y="168"/>
                </a:lnTo>
                <a:lnTo>
                  <a:pt x="338" y="168"/>
                </a:lnTo>
                <a:lnTo>
                  <a:pt x="340" y="168"/>
                </a:lnTo>
                <a:lnTo>
                  <a:pt x="340" y="168"/>
                </a:lnTo>
                <a:lnTo>
                  <a:pt x="340" y="168"/>
                </a:lnTo>
                <a:lnTo>
                  <a:pt x="340" y="168"/>
                </a:lnTo>
                <a:lnTo>
                  <a:pt x="340" y="168"/>
                </a:lnTo>
                <a:lnTo>
                  <a:pt x="342" y="168"/>
                </a:lnTo>
                <a:lnTo>
                  <a:pt x="342" y="168"/>
                </a:lnTo>
                <a:lnTo>
                  <a:pt x="342" y="168"/>
                </a:lnTo>
                <a:lnTo>
                  <a:pt x="342" y="168"/>
                </a:lnTo>
                <a:lnTo>
                  <a:pt x="342" y="168"/>
                </a:lnTo>
                <a:lnTo>
                  <a:pt x="344" y="168"/>
                </a:lnTo>
                <a:lnTo>
                  <a:pt x="344" y="166"/>
                </a:lnTo>
                <a:lnTo>
                  <a:pt x="346" y="164"/>
                </a:lnTo>
                <a:lnTo>
                  <a:pt x="348" y="164"/>
                </a:lnTo>
                <a:lnTo>
                  <a:pt x="348" y="164"/>
                </a:lnTo>
                <a:lnTo>
                  <a:pt x="350" y="162"/>
                </a:lnTo>
                <a:lnTo>
                  <a:pt x="350" y="162"/>
                </a:lnTo>
                <a:lnTo>
                  <a:pt x="352" y="162"/>
                </a:lnTo>
                <a:lnTo>
                  <a:pt x="352" y="162"/>
                </a:lnTo>
                <a:lnTo>
                  <a:pt x="352" y="162"/>
                </a:lnTo>
                <a:lnTo>
                  <a:pt x="352" y="164"/>
                </a:lnTo>
                <a:lnTo>
                  <a:pt x="352" y="164"/>
                </a:lnTo>
                <a:lnTo>
                  <a:pt x="352" y="164"/>
                </a:lnTo>
                <a:lnTo>
                  <a:pt x="352" y="162"/>
                </a:lnTo>
                <a:lnTo>
                  <a:pt x="354" y="162"/>
                </a:lnTo>
                <a:lnTo>
                  <a:pt x="354" y="162"/>
                </a:lnTo>
                <a:lnTo>
                  <a:pt x="354" y="162"/>
                </a:lnTo>
                <a:lnTo>
                  <a:pt x="356" y="162"/>
                </a:lnTo>
                <a:lnTo>
                  <a:pt x="358" y="162"/>
                </a:lnTo>
                <a:lnTo>
                  <a:pt x="358" y="162"/>
                </a:lnTo>
                <a:lnTo>
                  <a:pt x="360" y="162"/>
                </a:lnTo>
                <a:lnTo>
                  <a:pt x="362" y="162"/>
                </a:lnTo>
                <a:lnTo>
                  <a:pt x="364" y="164"/>
                </a:lnTo>
                <a:lnTo>
                  <a:pt x="364" y="164"/>
                </a:lnTo>
                <a:lnTo>
                  <a:pt x="366" y="164"/>
                </a:lnTo>
                <a:lnTo>
                  <a:pt x="366" y="164"/>
                </a:lnTo>
                <a:lnTo>
                  <a:pt x="366" y="164"/>
                </a:lnTo>
                <a:lnTo>
                  <a:pt x="366" y="164"/>
                </a:lnTo>
                <a:lnTo>
                  <a:pt x="366" y="164"/>
                </a:lnTo>
                <a:lnTo>
                  <a:pt x="368" y="164"/>
                </a:lnTo>
                <a:lnTo>
                  <a:pt x="368" y="164"/>
                </a:lnTo>
                <a:lnTo>
                  <a:pt x="368" y="164"/>
                </a:lnTo>
                <a:lnTo>
                  <a:pt x="368" y="164"/>
                </a:lnTo>
                <a:lnTo>
                  <a:pt x="368" y="164"/>
                </a:lnTo>
                <a:lnTo>
                  <a:pt x="370" y="166"/>
                </a:lnTo>
                <a:lnTo>
                  <a:pt x="370" y="166"/>
                </a:lnTo>
                <a:lnTo>
                  <a:pt x="370" y="166"/>
                </a:lnTo>
                <a:lnTo>
                  <a:pt x="370" y="166"/>
                </a:lnTo>
                <a:lnTo>
                  <a:pt x="370" y="166"/>
                </a:lnTo>
                <a:lnTo>
                  <a:pt x="370" y="166"/>
                </a:lnTo>
                <a:lnTo>
                  <a:pt x="370" y="166"/>
                </a:lnTo>
                <a:lnTo>
                  <a:pt x="370" y="166"/>
                </a:lnTo>
                <a:lnTo>
                  <a:pt x="370" y="166"/>
                </a:lnTo>
                <a:lnTo>
                  <a:pt x="372" y="168"/>
                </a:lnTo>
                <a:lnTo>
                  <a:pt x="372" y="168"/>
                </a:lnTo>
                <a:lnTo>
                  <a:pt x="372" y="168"/>
                </a:lnTo>
                <a:lnTo>
                  <a:pt x="374" y="170"/>
                </a:lnTo>
                <a:lnTo>
                  <a:pt x="376" y="170"/>
                </a:lnTo>
                <a:lnTo>
                  <a:pt x="378" y="170"/>
                </a:lnTo>
                <a:lnTo>
                  <a:pt x="380" y="170"/>
                </a:lnTo>
                <a:lnTo>
                  <a:pt x="382" y="170"/>
                </a:lnTo>
                <a:lnTo>
                  <a:pt x="382" y="170"/>
                </a:lnTo>
                <a:lnTo>
                  <a:pt x="384" y="170"/>
                </a:lnTo>
                <a:lnTo>
                  <a:pt x="386" y="170"/>
                </a:lnTo>
                <a:lnTo>
                  <a:pt x="386" y="170"/>
                </a:lnTo>
                <a:lnTo>
                  <a:pt x="386" y="172"/>
                </a:lnTo>
                <a:lnTo>
                  <a:pt x="388" y="172"/>
                </a:lnTo>
                <a:lnTo>
                  <a:pt x="388" y="172"/>
                </a:lnTo>
                <a:lnTo>
                  <a:pt x="388" y="172"/>
                </a:lnTo>
                <a:lnTo>
                  <a:pt x="388" y="172"/>
                </a:lnTo>
                <a:lnTo>
                  <a:pt x="388" y="172"/>
                </a:lnTo>
                <a:lnTo>
                  <a:pt x="388" y="172"/>
                </a:lnTo>
                <a:lnTo>
                  <a:pt x="390" y="174"/>
                </a:lnTo>
                <a:lnTo>
                  <a:pt x="390" y="174"/>
                </a:lnTo>
                <a:lnTo>
                  <a:pt x="390" y="174"/>
                </a:lnTo>
                <a:lnTo>
                  <a:pt x="392" y="174"/>
                </a:lnTo>
                <a:lnTo>
                  <a:pt x="392" y="174"/>
                </a:lnTo>
                <a:lnTo>
                  <a:pt x="392" y="174"/>
                </a:lnTo>
                <a:lnTo>
                  <a:pt x="394" y="174"/>
                </a:lnTo>
                <a:lnTo>
                  <a:pt x="394" y="174"/>
                </a:lnTo>
                <a:lnTo>
                  <a:pt x="394" y="174"/>
                </a:lnTo>
                <a:lnTo>
                  <a:pt x="396" y="174"/>
                </a:lnTo>
                <a:lnTo>
                  <a:pt x="396" y="174"/>
                </a:lnTo>
                <a:lnTo>
                  <a:pt x="398" y="176"/>
                </a:lnTo>
                <a:lnTo>
                  <a:pt x="398" y="176"/>
                </a:lnTo>
                <a:lnTo>
                  <a:pt x="398" y="176"/>
                </a:lnTo>
                <a:lnTo>
                  <a:pt x="400" y="176"/>
                </a:lnTo>
                <a:lnTo>
                  <a:pt x="400" y="176"/>
                </a:lnTo>
                <a:lnTo>
                  <a:pt x="402" y="176"/>
                </a:lnTo>
                <a:lnTo>
                  <a:pt x="402" y="176"/>
                </a:lnTo>
                <a:lnTo>
                  <a:pt x="404" y="176"/>
                </a:lnTo>
                <a:lnTo>
                  <a:pt x="406" y="176"/>
                </a:lnTo>
                <a:lnTo>
                  <a:pt x="406" y="176"/>
                </a:lnTo>
                <a:lnTo>
                  <a:pt x="406" y="176"/>
                </a:lnTo>
                <a:lnTo>
                  <a:pt x="406" y="176"/>
                </a:lnTo>
                <a:lnTo>
                  <a:pt x="408" y="176"/>
                </a:lnTo>
                <a:lnTo>
                  <a:pt x="408" y="176"/>
                </a:lnTo>
                <a:lnTo>
                  <a:pt x="408" y="176"/>
                </a:lnTo>
                <a:lnTo>
                  <a:pt x="410" y="176"/>
                </a:lnTo>
                <a:lnTo>
                  <a:pt x="410" y="176"/>
                </a:lnTo>
                <a:lnTo>
                  <a:pt x="410" y="176"/>
                </a:lnTo>
                <a:lnTo>
                  <a:pt x="410" y="176"/>
                </a:lnTo>
                <a:lnTo>
                  <a:pt x="408" y="174"/>
                </a:lnTo>
                <a:lnTo>
                  <a:pt x="410" y="174"/>
                </a:lnTo>
                <a:lnTo>
                  <a:pt x="410" y="174"/>
                </a:lnTo>
                <a:lnTo>
                  <a:pt x="410" y="174"/>
                </a:lnTo>
                <a:lnTo>
                  <a:pt x="410" y="174"/>
                </a:lnTo>
                <a:lnTo>
                  <a:pt x="412" y="174"/>
                </a:lnTo>
                <a:lnTo>
                  <a:pt x="412" y="176"/>
                </a:lnTo>
                <a:lnTo>
                  <a:pt x="412" y="176"/>
                </a:lnTo>
                <a:lnTo>
                  <a:pt x="414" y="176"/>
                </a:lnTo>
                <a:lnTo>
                  <a:pt x="414" y="174"/>
                </a:lnTo>
                <a:lnTo>
                  <a:pt x="414" y="174"/>
                </a:lnTo>
                <a:lnTo>
                  <a:pt x="416" y="174"/>
                </a:lnTo>
                <a:lnTo>
                  <a:pt x="418" y="176"/>
                </a:lnTo>
                <a:lnTo>
                  <a:pt x="420" y="176"/>
                </a:lnTo>
                <a:lnTo>
                  <a:pt x="420" y="176"/>
                </a:lnTo>
                <a:lnTo>
                  <a:pt x="422" y="176"/>
                </a:lnTo>
                <a:lnTo>
                  <a:pt x="422" y="176"/>
                </a:lnTo>
                <a:lnTo>
                  <a:pt x="422" y="178"/>
                </a:lnTo>
                <a:lnTo>
                  <a:pt x="422" y="178"/>
                </a:lnTo>
                <a:lnTo>
                  <a:pt x="422" y="178"/>
                </a:lnTo>
                <a:lnTo>
                  <a:pt x="422" y="178"/>
                </a:lnTo>
                <a:lnTo>
                  <a:pt x="422" y="178"/>
                </a:lnTo>
                <a:lnTo>
                  <a:pt x="422" y="178"/>
                </a:lnTo>
                <a:lnTo>
                  <a:pt x="424" y="178"/>
                </a:lnTo>
                <a:lnTo>
                  <a:pt x="424" y="178"/>
                </a:lnTo>
                <a:lnTo>
                  <a:pt x="424" y="178"/>
                </a:lnTo>
                <a:lnTo>
                  <a:pt x="424" y="178"/>
                </a:lnTo>
                <a:lnTo>
                  <a:pt x="424" y="180"/>
                </a:lnTo>
                <a:lnTo>
                  <a:pt x="424" y="180"/>
                </a:lnTo>
                <a:lnTo>
                  <a:pt x="426" y="180"/>
                </a:lnTo>
                <a:lnTo>
                  <a:pt x="426" y="182"/>
                </a:lnTo>
                <a:lnTo>
                  <a:pt x="426" y="182"/>
                </a:lnTo>
                <a:lnTo>
                  <a:pt x="426" y="182"/>
                </a:lnTo>
                <a:lnTo>
                  <a:pt x="422" y="184"/>
                </a:lnTo>
                <a:lnTo>
                  <a:pt x="420" y="186"/>
                </a:lnTo>
                <a:lnTo>
                  <a:pt x="420" y="186"/>
                </a:lnTo>
                <a:lnTo>
                  <a:pt x="420" y="186"/>
                </a:lnTo>
                <a:lnTo>
                  <a:pt x="420" y="184"/>
                </a:lnTo>
                <a:lnTo>
                  <a:pt x="418" y="184"/>
                </a:lnTo>
                <a:lnTo>
                  <a:pt x="418" y="184"/>
                </a:lnTo>
                <a:lnTo>
                  <a:pt x="418" y="184"/>
                </a:lnTo>
                <a:lnTo>
                  <a:pt x="416" y="184"/>
                </a:lnTo>
                <a:lnTo>
                  <a:pt x="414" y="186"/>
                </a:lnTo>
                <a:lnTo>
                  <a:pt x="412" y="186"/>
                </a:lnTo>
                <a:lnTo>
                  <a:pt x="412" y="186"/>
                </a:lnTo>
                <a:lnTo>
                  <a:pt x="412" y="186"/>
                </a:lnTo>
                <a:lnTo>
                  <a:pt x="412" y="186"/>
                </a:lnTo>
                <a:lnTo>
                  <a:pt x="412" y="186"/>
                </a:lnTo>
                <a:lnTo>
                  <a:pt x="410" y="186"/>
                </a:lnTo>
                <a:lnTo>
                  <a:pt x="410" y="186"/>
                </a:lnTo>
                <a:lnTo>
                  <a:pt x="408" y="186"/>
                </a:lnTo>
                <a:lnTo>
                  <a:pt x="406" y="188"/>
                </a:lnTo>
                <a:lnTo>
                  <a:pt x="406" y="188"/>
                </a:lnTo>
                <a:lnTo>
                  <a:pt x="408" y="188"/>
                </a:lnTo>
                <a:lnTo>
                  <a:pt x="408" y="188"/>
                </a:lnTo>
                <a:lnTo>
                  <a:pt x="406" y="188"/>
                </a:lnTo>
                <a:lnTo>
                  <a:pt x="404" y="188"/>
                </a:lnTo>
                <a:lnTo>
                  <a:pt x="402" y="190"/>
                </a:lnTo>
                <a:lnTo>
                  <a:pt x="402" y="190"/>
                </a:lnTo>
                <a:lnTo>
                  <a:pt x="402" y="190"/>
                </a:lnTo>
                <a:lnTo>
                  <a:pt x="404" y="190"/>
                </a:lnTo>
                <a:lnTo>
                  <a:pt x="404" y="190"/>
                </a:lnTo>
                <a:lnTo>
                  <a:pt x="404" y="192"/>
                </a:lnTo>
                <a:lnTo>
                  <a:pt x="406" y="192"/>
                </a:lnTo>
                <a:lnTo>
                  <a:pt x="406" y="192"/>
                </a:lnTo>
                <a:lnTo>
                  <a:pt x="406" y="192"/>
                </a:lnTo>
                <a:lnTo>
                  <a:pt x="408" y="192"/>
                </a:lnTo>
                <a:lnTo>
                  <a:pt x="408" y="192"/>
                </a:lnTo>
                <a:lnTo>
                  <a:pt x="408" y="192"/>
                </a:lnTo>
                <a:lnTo>
                  <a:pt x="408" y="190"/>
                </a:lnTo>
                <a:lnTo>
                  <a:pt x="410" y="190"/>
                </a:lnTo>
                <a:lnTo>
                  <a:pt x="410" y="192"/>
                </a:lnTo>
                <a:lnTo>
                  <a:pt x="410" y="192"/>
                </a:lnTo>
                <a:lnTo>
                  <a:pt x="410" y="192"/>
                </a:lnTo>
                <a:lnTo>
                  <a:pt x="412" y="192"/>
                </a:lnTo>
                <a:lnTo>
                  <a:pt x="412" y="192"/>
                </a:lnTo>
                <a:lnTo>
                  <a:pt x="414" y="192"/>
                </a:lnTo>
                <a:lnTo>
                  <a:pt x="414" y="192"/>
                </a:lnTo>
                <a:lnTo>
                  <a:pt x="414" y="192"/>
                </a:lnTo>
                <a:lnTo>
                  <a:pt x="414" y="192"/>
                </a:lnTo>
                <a:lnTo>
                  <a:pt x="414" y="192"/>
                </a:lnTo>
                <a:lnTo>
                  <a:pt x="416" y="192"/>
                </a:lnTo>
                <a:lnTo>
                  <a:pt x="416" y="192"/>
                </a:lnTo>
                <a:lnTo>
                  <a:pt x="416" y="192"/>
                </a:lnTo>
                <a:lnTo>
                  <a:pt x="418" y="192"/>
                </a:lnTo>
                <a:lnTo>
                  <a:pt x="418" y="192"/>
                </a:lnTo>
                <a:lnTo>
                  <a:pt x="418" y="192"/>
                </a:lnTo>
                <a:lnTo>
                  <a:pt x="420" y="192"/>
                </a:lnTo>
                <a:lnTo>
                  <a:pt x="424" y="192"/>
                </a:lnTo>
                <a:lnTo>
                  <a:pt x="424" y="192"/>
                </a:lnTo>
                <a:lnTo>
                  <a:pt x="424" y="192"/>
                </a:lnTo>
                <a:lnTo>
                  <a:pt x="424" y="192"/>
                </a:lnTo>
                <a:lnTo>
                  <a:pt x="424" y="192"/>
                </a:lnTo>
                <a:lnTo>
                  <a:pt x="426" y="194"/>
                </a:lnTo>
                <a:lnTo>
                  <a:pt x="426" y="194"/>
                </a:lnTo>
                <a:lnTo>
                  <a:pt x="426" y="194"/>
                </a:lnTo>
                <a:lnTo>
                  <a:pt x="428" y="194"/>
                </a:lnTo>
                <a:lnTo>
                  <a:pt x="432" y="192"/>
                </a:lnTo>
                <a:lnTo>
                  <a:pt x="432" y="192"/>
                </a:lnTo>
                <a:lnTo>
                  <a:pt x="434" y="192"/>
                </a:lnTo>
                <a:lnTo>
                  <a:pt x="436" y="192"/>
                </a:lnTo>
                <a:lnTo>
                  <a:pt x="438" y="192"/>
                </a:lnTo>
                <a:lnTo>
                  <a:pt x="440" y="192"/>
                </a:lnTo>
                <a:lnTo>
                  <a:pt x="440" y="192"/>
                </a:lnTo>
                <a:lnTo>
                  <a:pt x="442" y="192"/>
                </a:lnTo>
                <a:lnTo>
                  <a:pt x="442" y="192"/>
                </a:lnTo>
                <a:lnTo>
                  <a:pt x="444" y="192"/>
                </a:lnTo>
                <a:lnTo>
                  <a:pt x="446" y="192"/>
                </a:lnTo>
                <a:lnTo>
                  <a:pt x="446" y="192"/>
                </a:lnTo>
                <a:lnTo>
                  <a:pt x="446" y="190"/>
                </a:lnTo>
                <a:lnTo>
                  <a:pt x="448" y="190"/>
                </a:lnTo>
                <a:lnTo>
                  <a:pt x="448" y="190"/>
                </a:lnTo>
                <a:lnTo>
                  <a:pt x="448" y="190"/>
                </a:lnTo>
                <a:lnTo>
                  <a:pt x="448" y="192"/>
                </a:lnTo>
                <a:lnTo>
                  <a:pt x="448" y="192"/>
                </a:lnTo>
                <a:lnTo>
                  <a:pt x="448" y="192"/>
                </a:lnTo>
                <a:lnTo>
                  <a:pt x="452" y="192"/>
                </a:lnTo>
                <a:lnTo>
                  <a:pt x="452" y="190"/>
                </a:lnTo>
                <a:lnTo>
                  <a:pt x="452" y="190"/>
                </a:lnTo>
                <a:lnTo>
                  <a:pt x="452" y="190"/>
                </a:lnTo>
                <a:lnTo>
                  <a:pt x="454" y="190"/>
                </a:lnTo>
                <a:lnTo>
                  <a:pt x="458" y="190"/>
                </a:lnTo>
                <a:lnTo>
                  <a:pt x="458" y="188"/>
                </a:lnTo>
                <a:lnTo>
                  <a:pt x="460" y="188"/>
                </a:lnTo>
                <a:lnTo>
                  <a:pt x="460" y="188"/>
                </a:lnTo>
                <a:lnTo>
                  <a:pt x="462" y="188"/>
                </a:lnTo>
                <a:lnTo>
                  <a:pt x="462" y="188"/>
                </a:lnTo>
                <a:lnTo>
                  <a:pt x="462" y="188"/>
                </a:lnTo>
                <a:lnTo>
                  <a:pt x="462" y="188"/>
                </a:lnTo>
                <a:lnTo>
                  <a:pt x="462" y="188"/>
                </a:lnTo>
                <a:lnTo>
                  <a:pt x="462" y="188"/>
                </a:lnTo>
                <a:lnTo>
                  <a:pt x="462" y="190"/>
                </a:lnTo>
                <a:lnTo>
                  <a:pt x="462" y="190"/>
                </a:lnTo>
                <a:lnTo>
                  <a:pt x="462" y="190"/>
                </a:lnTo>
                <a:lnTo>
                  <a:pt x="460" y="190"/>
                </a:lnTo>
                <a:lnTo>
                  <a:pt x="462" y="190"/>
                </a:lnTo>
                <a:lnTo>
                  <a:pt x="462" y="190"/>
                </a:lnTo>
                <a:lnTo>
                  <a:pt x="462" y="190"/>
                </a:lnTo>
                <a:lnTo>
                  <a:pt x="462" y="190"/>
                </a:lnTo>
                <a:lnTo>
                  <a:pt x="462" y="190"/>
                </a:lnTo>
                <a:lnTo>
                  <a:pt x="462" y="190"/>
                </a:lnTo>
                <a:lnTo>
                  <a:pt x="464" y="190"/>
                </a:lnTo>
                <a:lnTo>
                  <a:pt x="464" y="190"/>
                </a:lnTo>
                <a:lnTo>
                  <a:pt x="464" y="192"/>
                </a:lnTo>
                <a:lnTo>
                  <a:pt x="462" y="192"/>
                </a:lnTo>
                <a:lnTo>
                  <a:pt x="462" y="192"/>
                </a:lnTo>
                <a:lnTo>
                  <a:pt x="462" y="192"/>
                </a:lnTo>
                <a:lnTo>
                  <a:pt x="464" y="192"/>
                </a:lnTo>
                <a:lnTo>
                  <a:pt x="464" y="192"/>
                </a:lnTo>
                <a:lnTo>
                  <a:pt x="464" y="192"/>
                </a:lnTo>
                <a:lnTo>
                  <a:pt x="466" y="192"/>
                </a:lnTo>
                <a:lnTo>
                  <a:pt x="468" y="192"/>
                </a:lnTo>
                <a:lnTo>
                  <a:pt x="468" y="192"/>
                </a:lnTo>
                <a:lnTo>
                  <a:pt x="468" y="192"/>
                </a:lnTo>
                <a:lnTo>
                  <a:pt x="470" y="192"/>
                </a:lnTo>
                <a:lnTo>
                  <a:pt x="470" y="194"/>
                </a:lnTo>
                <a:lnTo>
                  <a:pt x="468" y="196"/>
                </a:lnTo>
                <a:lnTo>
                  <a:pt x="468" y="196"/>
                </a:lnTo>
                <a:lnTo>
                  <a:pt x="468" y="196"/>
                </a:lnTo>
                <a:lnTo>
                  <a:pt x="466" y="196"/>
                </a:lnTo>
                <a:lnTo>
                  <a:pt x="466" y="196"/>
                </a:lnTo>
                <a:lnTo>
                  <a:pt x="466" y="196"/>
                </a:lnTo>
                <a:lnTo>
                  <a:pt x="468" y="198"/>
                </a:lnTo>
                <a:lnTo>
                  <a:pt x="468" y="198"/>
                </a:lnTo>
                <a:lnTo>
                  <a:pt x="468" y="198"/>
                </a:lnTo>
                <a:lnTo>
                  <a:pt x="468" y="196"/>
                </a:lnTo>
                <a:lnTo>
                  <a:pt x="470" y="196"/>
                </a:lnTo>
                <a:lnTo>
                  <a:pt x="470" y="196"/>
                </a:lnTo>
                <a:lnTo>
                  <a:pt x="470" y="194"/>
                </a:lnTo>
                <a:lnTo>
                  <a:pt x="472" y="194"/>
                </a:lnTo>
                <a:lnTo>
                  <a:pt x="472" y="194"/>
                </a:lnTo>
                <a:lnTo>
                  <a:pt x="472" y="194"/>
                </a:lnTo>
                <a:lnTo>
                  <a:pt x="472" y="194"/>
                </a:lnTo>
                <a:lnTo>
                  <a:pt x="472" y="194"/>
                </a:lnTo>
                <a:lnTo>
                  <a:pt x="474" y="194"/>
                </a:lnTo>
                <a:lnTo>
                  <a:pt x="472" y="196"/>
                </a:lnTo>
                <a:lnTo>
                  <a:pt x="472" y="196"/>
                </a:lnTo>
                <a:lnTo>
                  <a:pt x="470" y="198"/>
                </a:lnTo>
                <a:lnTo>
                  <a:pt x="470" y="198"/>
                </a:lnTo>
                <a:lnTo>
                  <a:pt x="472" y="198"/>
                </a:lnTo>
                <a:lnTo>
                  <a:pt x="472" y="198"/>
                </a:lnTo>
                <a:lnTo>
                  <a:pt x="472" y="198"/>
                </a:lnTo>
                <a:lnTo>
                  <a:pt x="472" y="196"/>
                </a:lnTo>
                <a:lnTo>
                  <a:pt x="474" y="196"/>
                </a:lnTo>
                <a:lnTo>
                  <a:pt x="474" y="196"/>
                </a:lnTo>
                <a:lnTo>
                  <a:pt x="474" y="196"/>
                </a:lnTo>
                <a:lnTo>
                  <a:pt x="474" y="196"/>
                </a:lnTo>
                <a:lnTo>
                  <a:pt x="474" y="198"/>
                </a:lnTo>
                <a:lnTo>
                  <a:pt x="474" y="198"/>
                </a:lnTo>
                <a:lnTo>
                  <a:pt x="476" y="198"/>
                </a:lnTo>
                <a:lnTo>
                  <a:pt x="476" y="198"/>
                </a:lnTo>
                <a:lnTo>
                  <a:pt x="476" y="200"/>
                </a:lnTo>
                <a:lnTo>
                  <a:pt x="474" y="200"/>
                </a:lnTo>
                <a:lnTo>
                  <a:pt x="474" y="202"/>
                </a:lnTo>
                <a:lnTo>
                  <a:pt x="474" y="202"/>
                </a:lnTo>
                <a:lnTo>
                  <a:pt x="472" y="202"/>
                </a:lnTo>
                <a:lnTo>
                  <a:pt x="472" y="202"/>
                </a:lnTo>
                <a:lnTo>
                  <a:pt x="472" y="202"/>
                </a:lnTo>
                <a:lnTo>
                  <a:pt x="470" y="202"/>
                </a:lnTo>
                <a:lnTo>
                  <a:pt x="470" y="202"/>
                </a:lnTo>
                <a:lnTo>
                  <a:pt x="470" y="202"/>
                </a:lnTo>
                <a:lnTo>
                  <a:pt x="470" y="202"/>
                </a:lnTo>
                <a:lnTo>
                  <a:pt x="468" y="202"/>
                </a:lnTo>
                <a:lnTo>
                  <a:pt x="468" y="202"/>
                </a:lnTo>
                <a:lnTo>
                  <a:pt x="468" y="200"/>
                </a:lnTo>
                <a:lnTo>
                  <a:pt x="468" y="200"/>
                </a:lnTo>
                <a:lnTo>
                  <a:pt x="468" y="200"/>
                </a:lnTo>
                <a:lnTo>
                  <a:pt x="466" y="200"/>
                </a:lnTo>
                <a:lnTo>
                  <a:pt x="466" y="202"/>
                </a:lnTo>
                <a:lnTo>
                  <a:pt x="466" y="202"/>
                </a:lnTo>
                <a:lnTo>
                  <a:pt x="468" y="202"/>
                </a:lnTo>
                <a:lnTo>
                  <a:pt x="468" y="202"/>
                </a:lnTo>
                <a:lnTo>
                  <a:pt x="468" y="202"/>
                </a:lnTo>
                <a:lnTo>
                  <a:pt x="468" y="202"/>
                </a:lnTo>
                <a:lnTo>
                  <a:pt x="468" y="202"/>
                </a:lnTo>
                <a:lnTo>
                  <a:pt x="468" y="202"/>
                </a:lnTo>
                <a:lnTo>
                  <a:pt x="468" y="202"/>
                </a:lnTo>
                <a:lnTo>
                  <a:pt x="468" y="202"/>
                </a:lnTo>
                <a:lnTo>
                  <a:pt x="468" y="204"/>
                </a:lnTo>
                <a:lnTo>
                  <a:pt x="470" y="204"/>
                </a:lnTo>
                <a:lnTo>
                  <a:pt x="470" y="204"/>
                </a:lnTo>
                <a:lnTo>
                  <a:pt x="470" y="206"/>
                </a:lnTo>
                <a:lnTo>
                  <a:pt x="470" y="206"/>
                </a:lnTo>
                <a:lnTo>
                  <a:pt x="470" y="206"/>
                </a:lnTo>
                <a:lnTo>
                  <a:pt x="468" y="206"/>
                </a:lnTo>
                <a:lnTo>
                  <a:pt x="468" y="208"/>
                </a:lnTo>
                <a:lnTo>
                  <a:pt x="468" y="208"/>
                </a:lnTo>
                <a:lnTo>
                  <a:pt x="470" y="206"/>
                </a:lnTo>
                <a:lnTo>
                  <a:pt x="470" y="206"/>
                </a:lnTo>
                <a:lnTo>
                  <a:pt x="470" y="206"/>
                </a:lnTo>
                <a:lnTo>
                  <a:pt x="470" y="206"/>
                </a:lnTo>
                <a:lnTo>
                  <a:pt x="470" y="208"/>
                </a:lnTo>
                <a:lnTo>
                  <a:pt x="470" y="208"/>
                </a:lnTo>
                <a:lnTo>
                  <a:pt x="470" y="208"/>
                </a:lnTo>
                <a:lnTo>
                  <a:pt x="470" y="208"/>
                </a:lnTo>
                <a:lnTo>
                  <a:pt x="470" y="210"/>
                </a:lnTo>
                <a:lnTo>
                  <a:pt x="470" y="210"/>
                </a:lnTo>
                <a:lnTo>
                  <a:pt x="470" y="210"/>
                </a:lnTo>
                <a:lnTo>
                  <a:pt x="472" y="212"/>
                </a:lnTo>
                <a:lnTo>
                  <a:pt x="472" y="212"/>
                </a:lnTo>
                <a:lnTo>
                  <a:pt x="472" y="212"/>
                </a:lnTo>
                <a:lnTo>
                  <a:pt x="472" y="212"/>
                </a:lnTo>
                <a:lnTo>
                  <a:pt x="472" y="212"/>
                </a:lnTo>
                <a:lnTo>
                  <a:pt x="472" y="210"/>
                </a:lnTo>
                <a:lnTo>
                  <a:pt x="472" y="210"/>
                </a:lnTo>
                <a:lnTo>
                  <a:pt x="472" y="208"/>
                </a:lnTo>
                <a:lnTo>
                  <a:pt x="472" y="208"/>
                </a:lnTo>
                <a:lnTo>
                  <a:pt x="472" y="208"/>
                </a:lnTo>
                <a:lnTo>
                  <a:pt x="472" y="208"/>
                </a:lnTo>
                <a:lnTo>
                  <a:pt x="472" y="206"/>
                </a:lnTo>
                <a:lnTo>
                  <a:pt x="474" y="204"/>
                </a:lnTo>
                <a:lnTo>
                  <a:pt x="474" y="202"/>
                </a:lnTo>
                <a:lnTo>
                  <a:pt x="476" y="202"/>
                </a:lnTo>
                <a:lnTo>
                  <a:pt x="476" y="202"/>
                </a:lnTo>
                <a:lnTo>
                  <a:pt x="476" y="202"/>
                </a:lnTo>
                <a:lnTo>
                  <a:pt x="476" y="202"/>
                </a:lnTo>
                <a:lnTo>
                  <a:pt x="476" y="202"/>
                </a:lnTo>
                <a:lnTo>
                  <a:pt x="476" y="202"/>
                </a:lnTo>
                <a:lnTo>
                  <a:pt x="476" y="204"/>
                </a:lnTo>
                <a:lnTo>
                  <a:pt x="474" y="204"/>
                </a:lnTo>
                <a:lnTo>
                  <a:pt x="474" y="204"/>
                </a:lnTo>
                <a:lnTo>
                  <a:pt x="474" y="204"/>
                </a:lnTo>
                <a:lnTo>
                  <a:pt x="474" y="204"/>
                </a:lnTo>
                <a:lnTo>
                  <a:pt x="474" y="204"/>
                </a:lnTo>
                <a:lnTo>
                  <a:pt x="474" y="206"/>
                </a:lnTo>
                <a:lnTo>
                  <a:pt x="476" y="206"/>
                </a:lnTo>
                <a:lnTo>
                  <a:pt x="476" y="204"/>
                </a:lnTo>
                <a:lnTo>
                  <a:pt x="478" y="204"/>
                </a:lnTo>
                <a:lnTo>
                  <a:pt x="478" y="204"/>
                </a:lnTo>
                <a:lnTo>
                  <a:pt x="478" y="204"/>
                </a:lnTo>
                <a:lnTo>
                  <a:pt x="478" y="204"/>
                </a:lnTo>
                <a:lnTo>
                  <a:pt x="478" y="204"/>
                </a:lnTo>
                <a:lnTo>
                  <a:pt x="478" y="204"/>
                </a:lnTo>
                <a:lnTo>
                  <a:pt x="478" y="204"/>
                </a:lnTo>
                <a:lnTo>
                  <a:pt x="478" y="204"/>
                </a:lnTo>
                <a:lnTo>
                  <a:pt x="478" y="204"/>
                </a:lnTo>
                <a:lnTo>
                  <a:pt x="478" y="206"/>
                </a:lnTo>
                <a:lnTo>
                  <a:pt x="480" y="206"/>
                </a:lnTo>
                <a:lnTo>
                  <a:pt x="480" y="204"/>
                </a:lnTo>
                <a:lnTo>
                  <a:pt x="480" y="204"/>
                </a:lnTo>
                <a:lnTo>
                  <a:pt x="480" y="204"/>
                </a:lnTo>
                <a:lnTo>
                  <a:pt x="480" y="202"/>
                </a:lnTo>
                <a:lnTo>
                  <a:pt x="480" y="200"/>
                </a:lnTo>
                <a:lnTo>
                  <a:pt x="480" y="200"/>
                </a:lnTo>
                <a:lnTo>
                  <a:pt x="480" y="200"/>
                </a:lnTo>
                <a:lnTo>
                  <a:pt x="480" y="200"/>
                </a:lnTo>
                <a:lnTo>
                  <a:pt x="480" y="200"/>
                </a:lnTo>
                <a:lnTo>
                  <a:pt x="480" y="200"/>
                </a:lnTo>
                <a:lnTo>
                  <a:pt x="480" y="198"/>
                </a:lnTo>
                <a:lnTo>
                  <a:pt x="482" y="196"/>
                </a:lnTo>
                <a:lnTo>
                  <a:pt x="482" y="194"/>
                </a:lnTo>
                <a:lnTo>
                  <a:pt x="482" y="194"/>
                </a:lnTo>
                <a:lnTo>
                  <a:pt x="482" y="194"/>
                </a:lnTo>
                <a:lnTo>
                  <a:pt x="482" y="194"/>
                </a:lnTo>
                <a:lnTo>
                  <a:pt x="482" y="194"/>
                </a:lnTo>
                <a:lnTo>
                  <a:pt x="482" y="194"/>
                </a:lnTo>
                <a:lnTo>
                  <a:pt x="480" y="192"/>
                </a:lnTo>
                <a:lnTo>
                  <a:pt x="480" y="192"/>
                </a:lnTo>
                <a:lnTo>
                  <a:pt x="480" y="192"/>
                </a:lnTo>
                <a:lnTo>
                  <a:pt x="482" y="192"/>
                </a:lnTo>
                <a:lnTo>
                  <a:pt x="482" y="192"/>
                </a:lnTo>
                <a:lnTo>
                  <a:pt x="484" y="190"/>
                </a:lnTo>
                <a:lnTo>
                  <a:pt x="484" y="190"/>
                </a:lnTo>
                <a:lnTo>
                  <a:pt x="484" y="190"/>
                </a:lnTo>
                <a:lnTo>
                  <a:pt x="486" y="190"/>
                </a:lnTo>
                <a:lnTo>
                  <a:pt x="486" y="190"/>
                </a:lnTo>
                <a:lnTo>
                  <a:pt x="486" y="190"/>
                </a:lnTo>
                <a:lnTo>
                  <a:pt x="488" y="190"/>
                </a:lnTo>
                <a:lnTo>
                  <a:pt x="486" y="188"/>
                </a:lnTo>
                <a:lnTo>
                  <a:pt x="486" y="188"/>
                </a:lnTo>
                <a:lnTo>
                  <a:pt x="486" y="188"/>
                </a:lnTo>
                <a:lnTo>
                  <a:pt x="486" y="188"/>
                </a:lnTo>
                <a:lnTo>
                  <a:pt x="488" y="186"/>
                </a:lnTo>
                <a:lnTo>
                  <a:pt x="488" y="186"/>
                </a:lnTo>
                <a:lnTo>
                  <a:pt x="488" y="188"/>
                </a:lnTo>
                <a:lnTo>
                  <a:pt x="488" y="188"/>
                </a:lnTo>
                <a:lnTo>
                  <a:pt x="488" y="188"/>
                </a:lnTo>
                <a:lnTo>
                  <a:pt x="488" y="188"/>
                </a:lnTo>
                <a:lnTo>
                  <a:pt x="488" y="188"/>
                </a:lnTo>
                <a:lnTo>
                  <a:pt x="486" y="188"/>
                </a:lnTo>
                <a:lnTo>
                  <a:pt x="486" y="188"/>
                </a:lnTo>
                <a:lnTo>
                  <a:pt x="488" y="188"/>
                </a:lnTo>
                <a:lnTo>
                  <a:pt x="488" y="188"/>
                </a:lnTo>
                <a:lnTo>
                  <a:pt x="488" y="188"/>
                </a:lnTo>
                <a:lnTo>
                  <a:pt x="490" y="188"/>
                </a:lnTo>
                <a:lnTo>
                  <a:pt x="490" y="188"/>
                </a:lnTo>
                <a:lnTo>
                  <a:pt x="490" y="188"/>
                </a:lnTo>
                <a:lnTo>
                  <a:pt x="492" y="188"/>
                </a:lnTo>
                <a:lnTo>
                  <a:pt x="492" y="188"/>
                </a:lnTo>
                <a:lnTo>
                  <a:pt x="492" y="188"/>
                </a:lnTo>
                <a:lnTo>
                  <a:pt x="492" y="188"/>
                </a:lnTo>
                <a:lnTo>
                  <a:pt x="494" y="188"/>
                </a:lnTo>
                <a:lnTo>
                  <a:pt x="494" y="188"/>
                </a:lnTo>
                <a:lnTo>
                  <a:pt x="494" y="188"/>
                </a:lnTo>
                <a:lnTo>
                  <a:pt x="496" y="186"/>
                </a:lnTo>
                <a:lnTo>
                  <a:pt x="496" y="186"/>
                </a:lnTo>
                <a:lnTo>
                  <a:pt x="496" y="188"/>
                </a:lnTo>
                <a:lnTo>
                  <a:pt x="498" y="186"/>
                </a:lnTo>
                <a:lnTo>
                  <a:pt x="498" y="186"/>
                </a:lnTo>
                <a:lnTo>
                  <a:pt x="500" y="186"/>
                </a:lnTo>
                <a:lnTo>
                  <a:pt x="502" y="184"/>
                </a:lnTo>
                <a:lnTo>
                  <a:pt x="502" y="184"/>
                </a:lnTo>
                <a:lnTo>
                  <a:pt x="504" y="186"/>
                </a:lnTo>
                <a:lnTo>
                  <a:pt x="504" y="186"/>
                </a:lnTo>
                <a:lnTo>
                  <a:pt x="504" y="186"/>
                </a:lnTo>
                <a:lnTo>
                  <a:pt x="504" y="186"/>
                </a:lnTo>
                <a:lnTo>
                  <a:pt x="504" y="186"/>
                </a:lnTo>
                <a:lnTo>
                  <a:pt x="504" y="186"/>
                </a:lnTo>
                <a:lnTo>
                  <a:pt x="504" y="186"/>
                </a:lnTo>
                <a:lnTo>
                  <a:pt x="504" y="186"/>
                </a:lnTo>
                <a:lnTo>
                  <a:pt x="506" y="184"/>
                </a:lnTo>
                <a:lnTo>
                  <a:pt x="506" y="184"/>
                </a:lnTo>
                <a:lnTo>
                  <a:pt x="508" y="182"/>
                </a:lnTo>
                <a:lnTo>
                  <a:pt x="508" y="182"/>
                </a:lnTo>
                <a:lnTo>
                  <a:pt x="510" y="182"/>
                </a:lnTo>
                <a:lnTo>
                  <a:pt x="510" y="182"/>
                </a:lnTo>
                <a:lnTo>
                  <a:pt x="514" y="182"/>
                </a:lnTo>
                <a:lnTo>
                  <a:pt x="514" y="182"/>
                </a:lnTo>
                <a:lnTo>
                  <a:pt x="514" y="182"/>
                </a:lnTo>
                <a:lnTo>
                  <a:pt x="514" y="182"/>
                </a:lnTo>
                <a:lnTo>
                  <a:pt x="516" y="182"/>
                </a:lnTo>
                <a:lnTo>
                  <a:pt x="516" y="182"/>
                </a:lnTo>
                <a:lnTo>
                  <a:pt x="516" y="180"/>
                </a:lnTo>
                <a:lnTo>
                  <a:pt x="516" y="180"/>
                </a:lnTo>
                <a:lnTo>
                  <a:pt x="518" y="180"/>
                </a:lnTo>
                <a:lnTo>
                  <a:pt x="516" y="180"/>
                </a:lnTo>
                <a:lnTo>
                  <a:pt x="516" y="180"/>
                </a:lnTo>
                <a:lnTo>
                  <a:pt x="514" y="180"/>
                </a:lnTo>
                <a:lnTo>
                  <a:pt x="514" y="180"/>
                </a:lnTo>
                <a:lnTo>
                  <a:pt x="512" y="180"/>
                </a:lnTo>
                <a:lnTo>
                  <a:pt x="510" y="180"/>
                </a:lnTo>
                <a:lnTo>
                  <a:pt x="510" y="180"/>
                </a:lnTo>
                <a:lnTo>
                  <a:pt x="508" y="182"/>
                </a:lnTo>
                <a:lnTo>
                  <a:pt x="506" y="182"/>
                </a:lnTo>
                <a:lnTo>
                  <a:pt x="506" y="182"/>
                </a:lnTo>
                <a:lnTo>
                  <a:pt x="506" y="182"/>
                </a:lnTo>
                <a:lnTo>
                  <a:pt x="506" y="182"/>
                </a:lnTo>
                <a:lnTo>
                  <a:pt x="506" y="182"/>
                </a:lnTo>
                <a:lnTo>
                  <a:pt x="506" y="182"/>
                </a:lnTo>
                <a:lnTo>
                  <a:pt x="506" y="182"/>
                </a:lnTo>
                <a:lnTo>
                  <a:pt x="504" y="184"/>
                </a:lnTo>
                <a:lnTo>
                  <a:pt x="504" y="184"/>
                </a:lnTo>
                <a:lnTo>
                  <a:pt x="504" y="184"/>
                </a:lnTo>
                <a:lnTo>
                  <a:pt x="504" y="184"/>
                </a:lnTo>
                <a:lnTo>
                  <a:pt x="504" y="184"/>
                </a:lnTo>
                <a:lnTo>
                  <a:pt x="502" y="182"/>
                </a:lnTo>
                <a:lnTo>
                  <a:pt x="500" y="184"/>
                </a:lnTo>
                <a:lnTo>
                  <a:pt x="498" y="184"/>
                </a:lnTo>
                <a:lnTo>
                  <a:pt x="496" y="184"/>
                </a:lnTo>
                <a:lnTo>
                  <a:pt x="496" y="184"/>
                </a:lnTo>
                <a:lnTo>
                  <a:pt x="496" y="184"/>
                </a:lnTo>
                <a:lnTo>
                  <a:pt x="496" y="184"/>
                </a:lnTo>
                <a:lnTo>
                  <a:pt x="494" y="184"/>
                </a:lnTo>
                <a:lnTo>
                  <a:pt x="490" y="184"/>
                </a:lnTo>
                <a:lnTo>
                  <a:pt x="490" y="184"/>
                </a:lnTo>
                <a:lnTo>
                  <a:pt x="490" y="184"/>
                </a:lnTo>
                <a:lnTo>
                  <a:pt x="490" y="184"/>
                </a:lnTo>
                <a:lnTo>
                  <a:pt x="490" y="184"/>
                </a:lnTo>
                <a:lnTo>
                  <a:pt x="490" y="186"/>
                </a:lnTo>
                <a:lnTo>
                  <a:pt x="492" y="186"/>
                </a:lnTo>
                <a:lnTo>
                  <a:pt x="490" y="186"/>
                </a:lnTo>
                <a:lnTo>
                  <a:pt x="490" y="186"/>
                </a:lnTo>
                <a:lnTo>
                  <a:pt x="490" y="186"/>
                </a:lnTo>
                <a:lnTo>
                  <a:pt x="488" y="186"/>
                </a:lnTo>
                <a:lnTo>
                  <a:pt x="488" y="186"/>
                </a:lnTo>
                <a:lnTo>
                  <a:pt x="486" y="186"/>
                </a:lnTo>
                <a:lnTo>
                  <a:pt x="486" y="186"/>
                </a:lnTo>
                <a:lnTo>
                  <a:pt x="484" y="186"/>
                </a:lnTo>
                <a:lnTo>
                  <a:pt x="484" y="186"/>
                </a:lnTo>
                <a:lnTo>
                  <a:pt x="484" y="186"/>
                </a:lnTo>
                <a:lnTo>
                  <a:pt x="482" y="186"/>
                </a:lnTo>
                <a:lnTo>
                  <a:pt x="482" y="186"/>
                </a:lnTo>
                <a:lnTo>
                  <a:pt x="482" y="186"/>
                </a:lnTo>
                <a:lnTo>
                  <a:pt x="482" y="186"/>
                </a:lnTo>
                <a:lnTo>
                  <a:pt x="482" y="186"/>
                </a:lnTo>
                <a:lnTo>
                  <a:pt x="482" y="186"/>
                </a:lnTo>
                <a:lnTo>
                  <a:pt x="482" y="186"/>
                </a:lnTo>
                <a:lnTo>
                  <a:pt x="482" y="186"/>
                </a:lnTo>
                <a:lnTo>
                  <a:pt x="482" y="186"/>
                </a:lnTo>
                <a:lnTo>
                  <a:pt x="482" y="186"/>
                </a:lnTo>
                <a:lnTo>
                  <a:pt x="482" y="186"/>
                </a:lnTo>
                <a:lnTo>
                  <a:pt x="484" y="186"/>
                </a:lnTo>
                <a:lnTo>
                  <a:pt x="484" y="184"/>
                </a:lnTo>
                <a:lnTo>
                  <a:pt x="484" y="184"/>
                </a:lnTo>
                <a:lnTo>
                  <a:pt x="484" y="184"/>
                </a:lnTo>
                <a:lnTo>
                  <a:pt x="484" y="184"/>
                </a:lnTo>
                <a:lnTo>
                  <a:pt x="482" y="184"/>
                </a:lnTo>
                <a:lnTo>
                  <a:pt x="480" y="186"/>
                </a:lnTo>
                <a:lnTo>
                  <a:pt x="480" y="186"/>
                </a:lnTo>
                <a:lnTo>
                  <a:pt x="480" y="184"/>
                </a:lnTo>
                <a:lnTo>
                  <a:pt x="480" y="184"/>
                </a:lnTo>
                <a:lnTo>
                  <a:pt x="480" y="184"/>
                </a:lnTo>
                <a:lnTo>
                  <a:pt x="482" y="184"/>
                </a:lnTo>
                <a:lnTo>
                  <a:pt x="482" y="184"/>
                </a:lnTo>
                <a:lnTo>
                  <a:pt x="482" y="184"/>
                </a:lnTo>
                <a:lnTo>
                  <a:pt x="482" y="182"/>
                </a:lnTo>
                <a:lnTo>
                  <a:pt x="484" y="182"/>
                </a:lnTo>
                <a:lnTo>
                  <a:pt x="484" y="182"/>
                </a:lnTo>
                <a:lnTo>
                  <a:pt x="486" y="180"/>
                </a:lnTo>
                <a:lnTo>
                  <a:pt x="488" y="180"/>
                </a:lnTo>
                <a:lnTo>
                  <a:pt x="488" y="180"/>
                </a:lnTo>
                <a:lnTo>
                  <a:pt x="488" y="180"/>
                </a:lnTo>
                <a:lnTo>
                  <a:pt x="490" y="180"/>
                </a:lnTo>
                <a:lnTo>
                  <a:pt x="490" y="180"/>
                </a:lnTo>
                <a:lnTo>
                  <a:pt x="490" y="180"/>
                </a:lnTo>
                <a:lnTo>
                  <a:pt x="490" y="180"/>
                </a:lnTo>
                <a:lnTo>
                  <a:pt x="494" y="180"/>
                </a:lnTo>
                <a:lnTo>
                  <a:pt x="496" y="180"/>
                </a:lnTo>
                <a:lnTo>
                  <a:pt x="498" y="178"/>
                </a:lnTo>
                <a:lnTo>
                  <a:pt x="500" y="178"/>
                </a:lnTo>
                <a:lnTo>
                  <a:pt x="502" y="178"/>
                </a:lnTo>
                <a:lnTo>
                  <a:pt x="504" y="178"/>
                </a:lnTo>
                <a:lnTo>
                  <a:pt x="506" y="178"/>
                </a:lnTo>
                <a:lnTo>
                  <a:pt x="506" y="178"/>
                </a:lnTo>
                <a:lnTo>
                  <a:pt x="508" y="176"/>
                </a:lnTo>
                <a:lnTo>
                  <a:pt x="508" y="176"/>
                </a:lnTo>
                <a:lnTo>
                  <a:pt x="508" y="176"/>
                </a:lnTo>
                <a:lnTo>
                  <a:pt x="510" y="176"/>
                </a:lnTo>
                <a:lnTo>
                  <a:pt x="514" y="176"/>
                </a:lnTo>
                <a:lnTo>
                  <a:pt x="516" y="176"/>
                </a:lnTo>
                <a:lnTo>
                  <a:pt x="516" y="176"/>
                </a:lnTo>
                <a:lnTo>
                  <a:pt x="516" y="176"/>
                </a:lnTo>
                <a:lnTo>
                  <a:pt x="516" y="176"/>
                </a:lnTo>
                <a:lnTo>
                  <a:pt x="518" y="176"/>
                </a:lnTo>
                <a:lnTo>
                  <a:pt x="520" y="176"/>
                </a:lnTo>
                <a:lnTo>
                  <a:pt x="520" y="176"/>
                </a:lnTo>
                <a:lnTo>
                  <a:pt x="520" y="176"/>
                </a:lnTo>
                <a:lnTo>
                  <a:pt x="522" y="178"/>
                </a:lnTo>
                <a:lnTo>
                  <a:pt x="520" y="178"/>
                </a:lnTo>
                <a:lnTo>
                  <a:pt x="520" y="180"/>
                </a:lnTo>
                <a:lnTo>
                  <a:pt x="520" y="180"/>
                </a:lnTo>
                <a:lnTo>
                  <a:pt x="520" y="182"/>
                </a:lnTo>
                <a:lnTo>
                  <a:pt x="518" y="182"/>
                </a:lnTo>
                <a:lnTo>
                  <a:pt x="518" y="182"/>
                </a:lnTo>
                <a:lnTo>
                  <a:pt x="516" y="182"/>
                </a:lnTo>
                <a:lnTo>
                  <a:pt x="516" y="182"/>
                </a:lnTo>
                <a:lnTo>
                  <a:pt x="516" y="182"/>
                </a:lnTo>
                <a:lnTo>
                  <a:pt x="518" y="182"/>
                </a:lnTo>
                <a:lnTo>
                  <a:pt x="518" y="182"/>
                </a:lnTo>
                <a:lnTo>
                  <a:pt x="518" y="184"/>
                </a:lnTo>
                <a:lnTo>
                  <a:pt x="518" y="184"/>
                </a:lnTo>
                <a:lnTo>
                  <a:pt x="520" y="184"/>
                </a:lnTo>
                <a:lnTo>
                  <a:pt x="520" y="184"/>
                </a:lnTo>
                <a:lnTo>
                  <a:pt x="520" y="184"/>
                </a:lnTo>
                <a:lnTo>
                  <a:pt x="520" y="184"/>
                </a:lnTo>
                <a:lnTo>
                  <a:pt x="522" y="184"/>
                </a:lnTo>
                <a:lnTo>
                  <a:pt x="522" y="184"/>
                </a:lnTo>
                <a:lnTo>
                  <a:pt x="522" y="184"/>
                </a:lnTo>
                <a:lnTo>
                  <a:pt x="522" y="184"/>
                </a:lnTo>
                <a:lnTo>
                  <a:pt x="522" y="184"/>
                </a:lnTo>
                <a:lnTo>
                  <a:pt x="520" y="184"/>
                </a:lnTo>
                <a:lnTo>
                  <a:pt x="520" y="186"/>
                </a:lnTo>
                <a:lnTo>
                  <a:pt x="520" y="186"/>
                </a:lnTo>
                <a:lnTo>
                  <a:pt x="522" y="186"/>
                </a:lnTo>
                <a:lnTo>
                  <a:pt x="522" y="184"/>
                </a:lnTo>
                <a:lnTo>
                  <a:pt x="524" y="184"/>
                </a:lnTo>
                <a:lnTo>
                  <a:pt x="524" y="184"/>
                </a:lnTo>
                <a:lnTo>
                  <a:pt x="524" y="184"/>
                </a:lnTo>
                <a:lnTo>
                  <a:pt x="524" y="186"/>
                </a:lnTo>
                <a:lnTo>
                  <a:pt x="524" y="186"/>
                </a:lnTo>
                <a:lnTo>
                  <a:pt x="522" y="186"/>
                </a:lnTo>
                <a:lnTo>
                  <a:pt x="522" y="186"/>
                </a:lnTo>
                <a:lnTo>
                  <a:pt x="522" y="188"/>
                </a:lnTo>
                <a:lnTo>
                  <a:pt x="522" y="188"/>
                </a:lnTo>
                <a:lnTo>
                  <a:pt x="524" y="188"/>
                </a:lnTo>
                <a:lnTo>
                  <a:pt x="524" y="188"/>
                </a:lnTo>
                <a:lnTo>
                  <a:pt x="526" y="188"/>
                </a:lnTo>
                <a:lnTo>
                  <a:pt x="526" y="188"/>
                </a:lnTo>
                <a:lnTo>
                  <a:pt x="526" y="188"/>
                </a:lnTo>
                <a:lnTo>
                  <a:pt x="528" y="188"/>
                </a:lnTo>
                <a:lnTo>
                  <a:pt x="528" y="188"/>
                </a:lnTo>
                <a:lnTo>
                  <a:pt x="528" y="188"/>
                </a:lnTo>
                <a:lnTo>
                  <a:pt x="528" y="188"/>
                </a:lnTo>
                <a:lnTo>
                  <a:pt x="530" y="188"/>
                </a:lnTo>
                <a:lnTo>
                  <a:pt x="530" y="188"/>
                </a:lnTo>
                <a:lnTo>
                  <a:pt x="530" y="188"/>
                </a:lnTo>
                <a:lnTo>
                  <a:pt x="530" y="188"/>
                </a:lnTo>
                <a:lnTo>
                  <a:pt x="530" y="188"/>
                </a:lnTo>
                <a:lnTo>
                  <a:pt x="534" y="188"/>
                </a:lnTo>
                <a:lnTo>
                  <a:pt x="534" y="188"/>
                </a:lnTo>
                <a:lnTo>
                  <a:pt x="534" y="186"/>
                </a:lnTo>
                <a:lnTo>
                  <a:pt x="534" y="186"/>
                </a:lnTo>
                <a:lnTo>
                  <a:pt x="534" y="186"/>
                </a:lnTo>
                <a:lnTo>
                  <a:pt x="536" y="186"/>
                </a:lnTo>
                <a:lnTo>
                  <a:pt x="536" y="186"/>
                </a:lnTo>
                <a:lnTo>
                  <a:pt x="536" y="186"/>
                </a:lnTo>
                <a:lnTo>
                  <a:pt x="536" y="186"/>
                </a:lnTo>
                <a:lnTo>
                  <a:pt x="536" y="186"/>
                </a:lnTo>
                <a:lnTo>
                  <a:pt x="536" y="188"/>
                </a:lnTo>
                <a:lnTo>
                  <a:pt x="534" y="188"/>
                </a:lnTo>
                <a:lnTo>
                  <a:pt x="536" y="188"/>
                </a:lnTo>
                <a:lnTo>
                  <a:pt x="536" y="188"/>
                </a:lnTo>
                <a:lnTo>
                  <a:pt x="536" y="188"/>
                </a:lnTo>
                <a:lnTo>
                  <a:pt x="536" y="188"/>
                </a:lnTo>
                <a:lnTo>
                  <a:pt x="536" y="188"/>
                </a:lnTo>
                <a:lnTo>
                  <a:pt x="536" y="190"/>
                </a:lnTo>
                <a:lnTo>
                  <a:pt x="538" y="190"/>
                </a:lnTo>
                <a:lnTo>
                  <a:pt x="538" y="190"/>
                </a:lnTo>
                <a:lnTo>
                  <a:pt x="538" y="190"/>
                </a:lnTo>
                <a:lnTo>
                  <a:pt x="538" y="190"/>
                </a:lnTo>
                <a:lnTo>
                  <a:pt x="538" y="190"/>
                </a:lnTo>
                <a:lnTo>
                  <a:pt x="538" y="190"/>
                </a:lnTo>
                <a:lnTo>
                  <a:pt x="540" y="192"/>
                </a:lnTo>
                <a:lnTo>
                  <a:pt x="540" y="192"/>
                </a:lnTo>
                <a:lnTo>
                  <a:pt x="542" y="192"/>
                </a:lnTo>
                <a:lnTo>
                  <a:pt x="542" y="192"/>
                </a:lnTo>
                <a:lnTo>
                  <a:pt x="542" y="192"/>
                </a:lnTo>
                <a:lnTo>
                  <a:pt x="542" y="192"/>
                </a:lnTo>
                <a:lnTo>
                  <a:pt x="542" y="192"/>
                </a:lnTo>
                <a:lnTo>
                  <a:pt x="544" y="192"/>
                </a:lnTo>
                <a:lnTo>
                  <a:pt x="544" y="192"/>
                </a:lnTo>
                <a:lnTo>
                  <a:pt x="544" y="192"/>
                </a:lnTo>
                <a:lnTo>
                  <a:pt x="548" y="192"/>
                </a:lnTo>
                <a:lnTo>
                  <a:pt x="548" y="192"/>
                </a:lnTo>
                <a:lnTo>
                  <a:pt x="550" y="192"/>
                </a:lnTo>
                <a:lnTo>
                  <a:pt x="550" y="192"/>
                </a:lnTo>
                <a:lnTo>
                  <a:pt x="550" y="192"/>
                </a:lnTo>
                <a:lnTo>
                  <a:pt x="552" y="192"/>
                </a:lnTo>
                <a:lnTo>
                  <a:pt x="556" y="192"/>
                </a:lnTo>
                <a:lnTo>
                  <a:pt x="556" y="192"/>
                </a:lnTo>
                <a:lnTo>
                  <a:pt x="558" y="192"/>
                </a:lnTo>
                <a:lnTo>
                  <a:pt x="558" y="192"/>
                </a:lnTo>
                <a:lnTo>
                  <a:pt x="560" y="192"/>
                </a:lnTo>
                <a:lnTo>
                  <a:pt x="562" y="190"/>
                </a:lnTo>
                <a:lnTo>
                  <a:pt x="562" y="190"/>
                </a:lnTo>
                <a:lnTo>
                  <a:pt x="564" y="190"/>
                </a:lnTo>
                <a:lnTo>
                  <a:pt x="568" y="190"/>
                </a:lnTo>
                <a:lnTo>
                  <a:pt x="568" y="190"/>
                </a:lnTo>
                <a:lnTo>
                  <a:pt x="568" y="190"/>
                </a:lnTo>
                <a:lnTo>
                  <a:pt x="568" y="190"/>
                </a:lnTo>
                <a:lnTo>
                  <a:pt x="570" y="192"/>
                </a:lnTo>
                <a:lnTo>
                  <a:pt x="572" y="192"/>
                </a:lnTo>
                <a:lnTo>
                  <a:pt x="574" y="192"/>
                </a:lnTo>
                <a:lnTo>
                  <a:pt x="574" y="192"/>
                </a:lnTo>
                <a:lnTo>
                  <a:pt x="574" y="192"/>
                </a:lnTo>
                <a:lnTo>
                  <a:pt x="574" y="192"/>
                </a:lnTo>
                <a:lnTo>
                  <a:pt x="576" y="192"/>
                </a:lnTo>
                <a:lnTo>
                  <a:pt x="576" y="192"/>
                </a:lnTo>
                <a:lnTo>
                  <a:pt x="578" y="192"/>
                </a:lnTo>
                <a:lnTo>
                  <a:pt x="580" y="192"/>
                </a:lnTo>
                <a:lnTo>
                  <a:pt x="584" y="192"/>
                </a:lnTo>
                <a:lnTo>
                  <a:pt x="586" y="192"/>
                </a:lnTo>
                <a:lnTo>
                  <a:pt x="586" y="192"/>
                </a:lnTo>
                <a:lnTo>
                  <a:pt x="586" y="190"/>
                </a:lnTo>
                <a:lnTo>
                  <a:pt x="586" y="190"/>
                </a:lnTo>
                <a:lnTo>
                  <a:pt x="586" y="190"/>
                </a:lnTo>
                <a:lnTo>
                  <a:pt x="586" y="190"/>
                </a:lnTo>
                <a:lnTo>
                  <a:pt x="584" y="190"/>
                </a:lnTo>
                <a:lnTo>
                  <a:pt x="584" y="190"/>
                </a:lnTo>
                <a:lnTo>
                  <a:pt x="584" y="190"/>
                </a:lnTo>
                <a:lnTo>
                  <a:pt x="586" y="188"/>
                </a:lnTo>
                <a:lnTo>
                  <a:pt x="586" y="188"/>
                </a:lnTo>
                <a:lnTo>
                  <a:pt x="586" y="188"/>
                </a:lnTo>
                <a:lnTo>
                  <a:pt x="588" y="188"/>
                </a:lnTo>
                <a:lnTo>
                  <a:pt x="588" y="188"/>
                </a:lnTo>
                <a:lnTo>
                  <a:pt x="588" y="190"/>
                </a:lnTo>
                <a:lnTo>
                  <a:pt x="588" y="190"/>
                </a:lnTo>
                <a:lnTo>
                  <a:pt x="588" y="190"/>
                </a:lnTo>
                <a:lnTo>
                  <a:pt x="588" y="192"/>
                </a:lnTo>
                <a:lnTo>
                  <a:pt x="588" y="192"/>
                </a:lnTo>
                <a:lnTo>
                  <a:pt x="590" y="192"/>
                </a:lnTo>
                <a:lnTo>
                  <a:pt x="590" y="192"/>
                </a:lnTo>
                <a:lnTo>
                  <a:pt x="592" y="194"/>
                </a:lnTo>
                <a:lnTo>
                  <a:pt x="592" y="194"/>
                </a:lnTo>
                <a:lnTo>
                  <a:pt x="592" y="194"/>
                </a:lnTo>
                <a:lnTo>
                  <a:pt x="592" y="194"/>
                </a:lnTo>
                <a:lnTo>
                  <a:pt x="592" y="194"/>
                </a:lnTo>
                <a:lnTo>
                  <a:pt x="594" y="194"/>
                </a:lnTo>
                <a:lnTo>
                  <a:pt x="594" y="194"/>
                </a:lnTo>
                <a:lnTo>
                  <a:pt x="594" y="194"/>
                </a:lnTo>
                <a:lnTo>
                  <a:pt x="594" y="194"/>
                </a:lnTo>
                <a:lnTo>
                  <a:pt x="596" y="194"/>
                </a:lnTo>
                <a:lnTo>
                  <a:pt x="596" y="194"/>
                </a:lnTo>
                <a:lnTo>
                  <a:pt x="596" y="194"/>
                </a:lnTo>
                <a:lnTo>
                  <a:pt x="596" y="194"/>
                </a:lnTo>
                <a:lnTo>
                  <a:pt x="598" y="192"/>
                </a:lnTo>
                <a:lnTo>
                  <a:pt x="598" y="192"/>
                </a:lnTo>
                <a:lnTo>
                  <a:pt x="600" y="192"/>
                </a:lnTo>
                <a:lnTo>
                  <a:pt x="600" y="190"/>
                </a:lnTo>
                <a:lnTo>
                  <a:pt x="600" y="190"/>
                </a:lnTo>
                <a:lnTo>
                  <a:pt x="598" y="190"/>
                </a:lnTo>
                <a:lnTo>
                  <a:pt x="598" y="190"/>
                </a:lnTo>
                <a:lnTo>
                  <a:pt x="598" y="190"/>
                </a:lnTo>
                <a:lnTo>
                  <a:pt x="598" y="190"/>
                </a:lnTo>
                <a:lnTo>
                  <a:pt x="598" y="190"/>
                </a:lnTo>
                <a:lnTo>
                  <a:pt x="598" y="190"/>
                </a:lnTo>
                <a:lnTo>
                  <a:pt x="596" y="188"/>
                </a:lnTo>
                <a:lnTo>
                  <a:pt x="596" y="188"/>
                </a:lnTo>
                <a:lnTo>
                  <a:pt x="596" y="188"/>
                </a:lnTo>
                <a:lnTo>
                  <a:pt x="594" y="188"/>
                </a:lnTo>
                <a:lnTo>
                  <a:pt x="592" y="190"/>
                </a:lnTo>
                <a:lnTo>
                  <a:pt x="592" y="190"/>
                </a:lnTo>
                <a:lnTo>
                  <a:pt x="592" y="190"/>
                </a:lnTo>
                <a:lnTo>
                  <a:pt x="590" y="190"/>
                </a:lnTo>
                <a:lnTo>
                  <a:pt x="590" y="190"/>
                </a:lnTo>
                <a:lnTo>
                  <a:pt x="590" y="190"/>
                </a:lnTo>
                <a:lnTo>
                  <a:pt x="590" y="190"/>
                </a:lnTo>
                <a:lnTo>
                  <a:pt x="590" y="190"/>
                </a:lnTo>
                <a:lnTo>
                  <a:pt x="590" y="190"/>
                </a:lnTo>
                <a:lnTo>
                  <a:pt x="590" y="190"/>
                </a:lnTo>
                <a:lnTo>
                  <a:pt x="590" y="190"/>
                </a:lnTo>
                <a:lnTo>
                  <a:pt x="590" y="188"/>
                </a:lnTo>
                <a:lnTo>
                  <a:pt x="588" y="188"/>
                </a:lnTo>
                <a:lnTo>
                  <a:pt x="588" y="188"/>
                </a:lnTo>
                <a:lnTo>
                  <a:pt x="588" y="188"/>
                </a:lnTo>
                <a:lnTo>
                  <a:pt x="588" y="188"/>
                </a:lnTo>
                <a:lnTo>
                  <a:pt x="588" y="186"/>
                </a:lnTo>
                <a:lnTo>
                  <a:pt x="590" y="186"/>
                </a:lnTo>
                <a:lnTo>
                  <a:pt x="590" y="186"/>
                </a:lnTo>
                <a:lnTo>
                  <a:pt x="590" y="186"/>
                </a:lnTo>
                <a:lnTo>
                  <a:pt x="590" y="186"/>
                </a:lnTo>
                <a:lnTo>
                  <a:pt x="590" y="186"/>
                </a:lnTo>
                <a:lnTo>
                  <a:pt x="590" y="188"/>
                </a:lnTo>
                <a:lnTo>
                  <a:pt x="590" y="188"/>
                </a:lnTo>
                <a:lnTo>
                  <a:pt x="590" y="188"/>
                </a:lnTo>
                <a:lnTo>
                  <a:pt x="590" y="186"/>
                </a:lnTo>
                <a:lnTo>
                  <a:pt x="590" y="186"/>
                </a:lnTo>
                <a:lnTo>
                  <a:pt x="592" y="186"/>
                </a:lnTo>
                <a:lnTo>
                  <a:pt x="590" y="186"/>
                </a:lnTo>
                <a:lnTo>
                  <a:pt x="590" y="186"/>
                </a:lnTo>
                <a:lnTo>
                  <a:pt x="590" y="186"/>
                </a:lnTo>
                <a:lnTo>
                  <a:pt x="590" y="186"/>
                </a:lnTo>
                <a:lnTo>
                  <a:pt x="590" y="186"/>
                </a:lnTo>
                <a:lnTo>
                  <a:pt x="590" y="186"/>
                </a:lnTo>
                <a:lnTo>
                  <a:pt x="590" y="184"/>
                </a:lnTo>
                <a:lnTo>
                  <a:pt x="590" y="184"/>
                </a:lnTo>
                <a:lnTo>
                  <a:pt x="590" y="184"/>
                </a:lnTo>
                <a:lnTo>
                  <a:pt x="590" y="182"/>
                </a:lnTo>
                <a:lnTo>
                  <a:pt x="590" y="182"/>
                </a:lnTo>
                <a:lnTo>
                  <a:pt x="590" y="184"/>
                </a:lnTo>
                <a:lnTo>
                  <a:pt x="590" y="184"/>
                </a:lnTo>
                <a:lnTo>
                  <a:pt x="590" y="184"/>
                </a:lnTo>
                <a:lnTo>
                  <a:pt x="590" y="184"/>
                </a:lnTo>
                <a:lnTo>
                  <a:pt x="592" y="184"/>
                </a:lnTo>
                <a:lnTo>
                  <a:pt x="592" y="182"/>
                </a:lnTo>
                <a:lnTo>
                  <a:pt x="592" y="182"/>
                </a:lnTo>
                <a:lnTo>
                  <a:pt x="594" y="184"/>
                </a:lnTo>
                <a:lnTo>
                  <a:pt x="594" y="184"/>
                </a:lnTo>
                <a:lnTo>
                  <a:pt x="594" y="184"/>
                </a:lnTo>
                <a:lnTo>
                  <a:pt x="594" y="184"/>
                </a:lnTo>
                <a:lnTo>
                  <a:pt x="596" y="184"/>
                </a:lnTo>
                <a:lnTo>
                  <a:pt x="596" y="184"/>
                </a:lnTo>
                <a:lnTo>
                  <a:pt x="598" y="182"/>
                </a:lnTo>
                <a:lnTo>
                  <a:pt x="598" y="182"/>
                </a:lnTo>
                <a:lnTo>
                  <a:pt x="600" y="184"/>
                </a:lnTo>
                <a:lnTo>
                  <a:pt x="600" y="184"/>
                </a:lnTo>
                <a:lnTo>
                  <a:pt x="600" y="182"/>
                </a:lnTo>
                <a:lnTo>
                  <a:pt x="600" y="182"/>
                </a:lnTo>
                <a:lnTo>
                  <a:pt x="600" y="182"/>
                </a:lnTo>
                <a:lnTo>
                  <a:pt x="598" y="182"/>
                </a:lnTo>
                <a:lnTo>
                  <a:pt x="598" y="182"/>
                </a:lnTo>
                <a:lnTo>
                  <a:pt x="598" y="182"/>
                </a:lnTo>
                <a:lnTo>
                  <a:pt x="598" y="180"/>
                </a:lnTo>
                <a:lnTo>
                  <a:pt x="600" y="180"/>
                </a:lnTo>
                <a:lnTo>
                  <a:pt x="602" y="180"/>
                </a:lnTo>
                <a:lnTo>
                  <a:pt x="602" y="182"/>
                </a:lnTo>
                <a:lnTo>
                  <a:pt x="602" y="182"/>
                </a:lnTo>
                <a:lnTo>
                  <a:pt x="602" y="182"/>
                </a:lnTo>
                <a:lnTo>
                  <a:pt x="602" y="182"/>
                </a:lnTo>
                <a:lnTo>
                  <a:pt x="602" y="182"/>
                </a:lnTo>
                <a:lnTo>
                  <a:pt x="602" y="182"/>
                </a:lnTo>
                <a:lnTo>
                  <a:pt x="604" y="182"/>
                </a:lnTo>
                <a:lnTo>
                  <a:pt x="602" y="182"/>
                </a:lnTo>
                <a:lnTo>
                  <a:pt x="602" y="182"/>
                </a:lnTo>
                <a:lnTo>
                  <a:pt x="602" y="182"/>
                </a:lnTo>
                <a:lnTo>
                  <a:pt x="602" y="182"/>
                </a:lnTo>
                <a:lnTo>
                  <a:pt x="602" y="182"/>
                </a:lnTo>
                <a:lnTo>
                  <a:pt x="604" y="182"/>
                </a:lnTo>
                <a:lnTo>
                  <a:pt x="604" y="182"/>
                </a:lnTo>
                <a:lnTo>
                  <a:pt x="606" y="182"/>
                </a:lnTo>
                <a:lnTo>
                  <a:pt x="606" y="182"/>
                </a:lnTo>
                <a:lnTo>
                  <a:pt x="606" y="182"/>
                </a:lnTo>
                <a:lnTo>
                  <a:pt x="606" y="182"/>
                </a:lnTo>
                <a:lnTo>
                  <a:pt x="606" y="182"/>
                </a:lnTo>
                <a:lnTo>
                  <a:pt x="606" y="184"/>
                </a:lnTo>
                <a:lnTo>
                  <a:pt x="606" y="184"/>
                </a:lnTo>
                <a:lnTo>
                  <a:pt x="606" y="184"/>
                </a:lnTo>
                <a:lnTo>
                  <a:pt x="606" y="184"/>
                </a:lnTo>
                <a:lnTo>
                  <a:pt x="608" y="184"/>
                </a:lnTo>
                <a:lnTo>
                  <a:pt x="608" y="184"/>
                </a:lnTo>
                <a:lnTo>
                  <a:pt x="610" y="184"/>
                </a:lnTo>
                <a:lnTo>
                  <a:pt x="610" y="184"/>
                </a:lnTo>
                <a:lnTo>
                  <a:pt x="610" y="184"/>
                </a:lnTo>
                <a:lnTo>
                  <a:pt x="612" y="184"/>
                </a:lnTo>
                <a:lnTo>
                  <a:pt x="612" y="184"/>
                </a:lnTo>
                <a:lnTo>
                  <a:pt x="612" y="184"/>
                </a:lnTo>
                <a:lnTo>
                  <a:pt x="614" y="184"/>
                </a:lnTo>
                <a:lnTo>
                  <a:pt x="614" y="184"/>
                </a:lnTo>
                <a:lnTo>
                  <a:pt x="612" y="186"/>
                </a:lnTo>
                <a:lnTo>
                  <a:pt x="610" y="186"/>
                </a:lnTo>
                <a:lnTo>
                  <a:pt x="608" y="186"/>
                </a:lnTo>
                <a:lnTo>
                  <a:pt x="608" y="188"/>
                </a:lnTo>
                <a:lnTo>
                  <a:pt x="608" y="188"/>
                </a:lnTo>
                <a:lnTo>
                  <a:pt x="606" y="188"/>
                </a:lnTo>
                <a:lnTo>
                  <a:pt x="606" y="188"/>
                </a:lnTo>
                <a:lnTo>
                  <a:pt x="606" y="188"/>
                </a:lnTo>
                <a:lnTo>
                  <a:pt x="606" y="188"/>
                </a:lnTo>
                <a:lnTo>
                  <a:pt x="606" y="188"/>
                </a:lnTo>
                <a:lnTo>
                  <a:pt x="606" y="188"/>
                </a:lnTo>
                <a:lnTo>
                  <a:pt x="608" y="188"/>
                </a:lnTo>
                <a:lnTo>
                  <a:pt x="608" y="188"/>
                </a:lnTo>
                <a:lnTo>
                  <a:pt x="608" y="188"/>
                </a:lnTo>
                <a:lnTo>
                  <a:pt x="610" y="188"/>
                </a:lnTo>
                <a:lnTo>
                  <a:pt x="610" y="188"/>
                </a:lnTo>
                <a:lnTo>
                  <a:pt x="610" y="188"/>
                </a:lnTo>
                <a:lnTo>
                  <a:pt x="610" y="188"/>
                </a:lnTo>
                <a:lnTo>
                  <a:pt x="610" y="188"/>
                </a:lnTo>
                <a:lnTo>
                  <a:pt x="610" y="186"/>
                </a:lnTo>
                <a:lnTo>
                  <a:pt x="610" y="186"/>
                </a:lnTo>
                <a:lnTo>
                  <a:pt x="610" y="186"/>
                </a:lnTo>
                <a:lnTo>
                  <a:pt x="612" y="186"/>
                </a:lnTo>
                <a:lnTo>
                  <a:pt x="614" y="186"/>
                </a:lnTo>
                <a:lnTo>
                  <a:pt x="614" y="186"/>
                </a:lnTo>
                <a:lnTo>
                  <a:pt x="614" y="186"/>
                </a:lnTo>
                <a:lnTo>
                  <a:pt x="616" y="186"/>
                </a:lnTo>
                <a:lnTo>
                  <a:pt x="618" y="184"/>
                </a:lnTo>
                <a:lnTo>
                  <a:pt x="618" y="186"/>
                </a:lnTo>
                <a:lnTo>
                  <a:pt x="616" y="186"/>
                </a:lnTo>
                <a:lnTo>
                  <a:pt x="616" y="186"/>
                </a:lnTo>
                <a:lnTo>
                  <a:pt x="616" y="186"/>
                </a:lnTo>
                <a:lnTo>
                  <a:pt x="616" y="186"/>
                </a:lnTo>
                <a:lnTo>
                  <a:pt x="614" y="188"/>
                </a:lnTo>
                <a:lnTo>
                  <a:pt x="612" y="190"/>
                </a:lnTo>
                <a:lnTo>
                  <a:pt x="610" y="190"/>
                </a:lnTo>
                <a:lnTo>
                  <a:pt x="608" y="192"/>
                </a:lnTo>
                <a:lnTo>
                  <a:pt x="608" y="192"/>
                </a:lnTo>
                <a:lnTo>
                  <a:pt x="608" y="194"/>
                </a:lnTo>
                <a:lnTo>
                  <a:pt x="608" y="194"/>
                </a:lnTo>
                <a:lnTo>
                  <a:pt x="608" y="194"/>
                </a:lnTo>
                <a:lnTo>
                  <a:pt x="608" y="194"/>
                </a:lnTo>
                <a:lnTo>
                  <a:pt x="606" y="194"/>
                </a:lnTo>
                <a:lnTo>
                  <a:pt x="606" y="194"/>
                </a:lnTo>
                <a:lnTo>
                  <a:pt x="604" y="194"/>
                </a:lnTo>
                <a:lnTo>
                  <a:pt x="604" y="196"/>
                </a:lnTo>
                <a:lnTo>
                  <a:pt x="604" y="196"/>
                </a:lnTo>
                <a:lnTo>
                  <a:pt x="604" y="196"/>
                </a:lnTo>
                <a:lnTo>
                  <a:pt x="604" y="196"/>
                </a:lnTo>
                <a:lnTo>
                  <a:pt x="606" y="196"/>
                </a:lnTo>
                <a:lnTo>
                  <a:pt x="606" y="196"/>
                </a:lnTo>
                <a:lnTo>
                  <a:pt x="606" y="196"/>
                </a:lnTo>
                <a:lnTo>
                  <a:pt x="606" y="196"/>
                </a:lnTo>
                <a:lnTo>
                  <a:pt x="606" y="196"/>
                </a:lnTo>
                <a:lnTo>
                  <a:pt x="606" y="196"/>
                </a:lnTo>
                <a:lnTo>
                  <a:pt x="606" y="198"/>
                </a:lnTo>
                <a:lnTo>
                  <a:pt x="604" y="198"/>
                </a:lnTo>
                <a:lnTo>
                  <a:pt x="604" y="198"/>
                </a:lnTo>
                <a:lnTo>
                  <a:pt x="602" y="200"/>
                </a:lnTo>
                <a:lnTo>
                  <a:pt x="604" y="200"/>
                </a:lnTo>
                <a:lnTo>
                  <a:pt x="604" y="200"/>
                </a:lnTo>
                <a:lnTo>
                  <a:pt x="606" y="198"/>
                </a:lnTo>
                <a:lnTo>
                  <a:pt x="608" y="198"/>
                </a:lnTo>
                <a:lnTo>
                  <a:pt x="610" y="198"/>
                </a:lnTo>
                <a:lnTo>
                  <a:pt x="612" y="198"/>
                </a:lnTo>
                <a:lnTo>
                  <a:pt x="612" y="198"/>
                </a:lnTo>
                <a:lnTo>
                  <a:pt x="612" y="198"/>
                </a:lnTo>
                <a:lnTo>
                  <a:pt x="610" y="198"/>
                </a:lnTo>
                <a:lnTo>
                  <a:pt x="610" y="198"/>
                </a:lnTo>
                <a:lnTo>
                  <a:pt x="610" y="198"/>
                </a:lnTo>
                <a:lnTo>
                  <a:pt x="608" y="198"/>
                </a:lnTo>
                <a:lnTo>
                  <a:pt x="608" y="200"/>
                </a:lnTo>
                <a:lnTo>
                  <a:pt x="608" y="200"/>
                </a:lnTo>
                <a:lnTo>
                  <a:pt x="606" y="200"/>
                </a:lnTo>
                <a:lnTo>
                  <a:pt x="606" y="200"/>
                </a:lnTo>
                <a:lnTo>
                  <a:pt x="606" y="200"/>
                </a:lnTo>
                <a:lnTo>
                  <a:pt x="606" y="200"/>
                </a:lnTo>
                <a:lnTo>
                  <a:pt x="608" y="200"/>
                </a:lnTo>
                <a:lnTo>
                  <a:pt x="608" y="200"/>
                </a:lnTo>
                <a:lnTo>
                  <a:pt x="608" y="200"/>
                </a:lnTo>
                <a:lnTo>
                  <a:pt x="610" y="200"/>
                </a:lnTo>
                <a:lnTo>
                  <a:pt x="610" y="200"/>
                </a:lnTo>
                <a:lnTo>
                  <a:pt x="610" y="200"/>
                </a:lnTo>
                <a:lnTo>
                  <a:pt x="610" y="200"/>
                </a:lnTo>
                <a:lnTo>
                  <a:pt x="612" y="200"/>
                </a:lnTo>
                <a:lnTo>
                  <a:pt x="610" y="202"/>
                </a:lnTo>
                <a:lnTo>
                  <a:pt x="610" y="202"/>
                </a:lnTo>
                <a:lnTo>
                  <a:pt x="610" y="204"/>
                </a:lnTo>
                <a:lnTo>
                  <a:pt x="608" y="204"/>
                </a:lnTo>
                <a:lnTo>
                  <a:pt x="606" y="204"/>
                </a:lnTo>
                <a:lnTo>
                  <a:pt x="606" y="204"/>
                </a:lnTo>
                <a:lnTo>
                  <a:pt x="606" y="204"/>
                </a:lnTo>
                <a:lnTo>
                  <a:pt x="606" y="204"/>
                </a:lnTo>
                <a:lnTo>
                  <a:pt x="604" y="204"/>
                </a:lnTo>
                <a:lnTo>
                  <a:pt x="604" y="204"/>
                </a:lnTo>
                <a:lnTo>
                  <a:pt x="604" y="204"/>
                </a:lnTo>
                <a:lnTo>
                  <a:pt x="602" y="204"/>
                </a:lnTo>
                <a:lnTo>
                  <a:pt x="602" y="204"/>
                </a:lnTo>
                <a:lnTo>
                  <a:pt x="602" y="202"/>
                </a:lnTo>
                <a:lnTo>
                  <a:pt x="604" y="202"/>
                </a:lnTo>
                <a:lnTo>
                  <a:pt x="604" y="202"/>
                </a:lnTo>
                <a:lnTo>
                  <a:pt x="604" y="202"/>
                </a:lnTo>
                <a:lnTo>
                  <a:pt x="604" y="202"/>
                </a:lnTo>
                <a:lnTo>
                  <a:pt x="602" y="202"/>
                </a:lnTo>
                <a:lnTo>
                  <a:pt x="602" y="204"/>
                </a:lnTo>
                <a:lnTo>
                  <a:pt x="600" y="204"/>
                </a:lnTo>
                <a:lnTo>
                  <a:pt x="600" y="204"/>
                </a:lnTo>
                <a:lnTo>
                  <a:pt x="600" y="202"/>
                </a:lnTo>
                <a:lnTo>
                  <a:pt x="600" y="202"/>
                </a:lnTo>
                <a:lnTo>
                  <a:pt x="600" y="202"/>
                </a:lnTo>
                <a:lnTo>
                  <a:pt x="600" y="202"/>
                </a:lnTo>
                <a:lnTo>
                  <a:pt x="600" y="202"/>
                </a:lnTo>
                <a:lnTo>
                  <a:pt x="600" y="202"/>
                </a:lnTo>
                <a:lnTo>
                  <a:pt x="600" y="202"/>
                </a:lnTo>
                <a:lnTo>
                  <a:pt x="600" y="202"/>
                </a:lnTo>
                <a:lnTo>
                  <a:pt x="598" y="202"/>
                </a:lnTo>
                <a:lnTo>
                  <a:pt x="598" y="202"/>
                </a:lnTo>
                <a:lnTo>
                  <a:pt x="598" y="204"/>
                </a:lnTo>
                <a:lnTo>
                  <a:pt x="600" y="204"/>
                </a:lnTo>
                <a:lnTo>
                  <a:pt x="600" y="204"/>
                </a:lnTo>
                <a:lnTo>
                  <a:pt x="600" y="204"/>
                </a:lnTo>
                <a:lnTo>
                  <a:pt x="600" y="204"/>
                </a:lnTo>
                <a:lnTo>
                  <a:pt x="600" y="206"/>
                </a:lnTo>
                <a:lnTo>
                  <a:pt x="600" y="206"/>
                </a:lnTo>
                <a:lnTo>
                  <a:pt x="600" y="206"/>
                </a:lnTo>
                <a:lnTo>
                  <a:pt x="600" y="206"/>
                </a:lnTo>
                <a:lnTo>
                  <a:pt x="602" y="206"/>
                </a:lnTo>
                <a:lnTo>
                  <a:pt x="602" y="206"/>
                </a:lnTo>
                <a:lnTo>
                  <a:pt x="602" y="206"/>
                </a:lnTo>
                <a:lnTo>
                  <a:pt x="602" y="208"/>
                </a:lnTo>
                <a:lnTo>
                  <a:pt x="600" y="208"/>
                </a:lnTo>
                <a:lnTo>
                  <a:pt x="602" y="208"/>
                </a:lnTo>
                <a:lnTo>
                  <a:pt x="602" y="208"/>
                </a:lnTo>
                <a:lnTo>
                  <a:pt x="602" y="208"/>
                </a:lnTo>
                <a:lnTo>
                  <a:pt x="604" y="206"/>
                </a:lnTo>
                <a:lnTo>
                  <a:pt x="602" y="206"/>
                </a:lnTo>
                <a:lnTo>
                  <a:pt x="600" y="204"/>
                </a:lnTo>
                <a:lnTo>
                  <a:pt x="600" y="204"/>
                </a:lnTo>
                <a:lnTo>
                  <a:pt x="602" y="204"/>
                </a:lnTo>
                <a:lnTo>
                  <a:pt x="602" y="204"/>
                </a:lnTo>
                <a:lnTo>
                  <a:pt x="602" y="204"/>
                </a:lnTo>
                <a:lnTo>
                  <a:pt x="604" y="204"/>
                </a:lnTo>
                <a:lnTo>
                  <a:pt x="604" y="204"/>
                </a:lnTo>
                <a:lnTo>
                  <a:pt x="604" y="204"/>
                </a:lnTo>
                <a:lnTo>
                  <a:pt x="604" y="204"/>
                </a:lnTo>
                <a:lnTo>
                  <a:pt x="606" y="204"/>
                </a:lnTo>
                <a:lnTo>
                  <a:pt x="606" y="204"/>
                </a:lnTo>
                <a:lnTo>
                  <a:pt x="608" y="204"/>
                </a:lnTo>
                <a:lnTo>
                  <a:pt x="608" y="204"/>
                </a:lnTo>
                <a:lnTo>
                  <a:pt x="608" y="204"/>
                </a:lnTo>
                <a:lnTo>
                  <a:pt x="610" y="204"/>
                </a:lnTo>
                <a:lnTo>
                  <a:pt x="610" y="204"/>
                </a:lnTo>
                <a:lnTo>
                  <a:pt x="610" y="202"/>
                </a:lnTo>
                <a:lnTo>
                  <a:pt x="610" y="202"/>
                </a:lnTo>
                <a:lnTo>
                  <a:pt x="610" y="202"/>
                </a:lnTo>
                <a:lnTo>
                  <a:pt x="612" y="200"/>
                </a:lnTo>
                <a:lnTo>
                  <a:pt x="612" y="200"/>
                </a:lnTo>
                <a:lnTo>
                  <a:pt x="614" y="198"/>
                </a:lnTo>
                <a:lnTo>
                  <a:pt x="614" y="198"/>
                </a:lnTo>
                <a:lnTo>
                  <a:pt x="614" y="198"/>
                </a:lnTo>
                <a:lnTo>
                  <a:pt x="614" y="198"/>
                </a:lnTo>
                <a:lnTo>
                  <a:pt x="614" y="198"/>
                </a:lnTo>
                <a:lnTo>
                  <a:pt x="614" y="196"/>
                </a:lnTo>
                <a:lnTo>
                  <a:pt x="616" y="196"/>
                </a:lnTo>
                <a:lnTo>
                  <a:pt x="616" y="196"/>
                </a:lnTo>
                <a:lnTo>
                  <a:pt x="616" y="194"/>
                </a:lnTo>
                <a:lnTo>
                  <a:pt x="616" y="194"/>
                </a:lnTo>
                <a:lnTo>
                  <a:pt x="616" y="194"/>
                </a:lnTo>
                <a:lnTo>
                  <a:pt x="614" y="194"/>
                </a:lnTo>
                <a:lnTo>
                  <a:pt x="614" y="192"/>
                </a:lnTo>
                <a:lnTo>
                  <a:pt x="614" y="192"/>
                </a:lnTo>
                <a:lnTo>
                  <a:pt x="614" y="192"/>
                </a:lnTo>
                <a:lnTo>
                  <a:pt x="616" y="192"/>
                </a:lnTo>
                <a:lnTo>
                  <a:pt x="616" y="192"/>
                </a:lnTo>
                <a:lnTo>
                  <a:pt x="616" y="192"/>
                </a:lnTo>
                <a:lnTo>
                  <a:pt x="616" y="190"/>
                </a:lnTo>
                <a:lnTo>
                  <a:pt x="618" y="190"/>
                </a:lnTo>
                <a:lnTo>
                  <a:pt x="618" y="190"/>
                </a:lnTo>
                <a:lnTo>
                  <a:pt x="620" y="188"/>
                </a:lnTo>
                <a:lnTo>
                  <a:pt x="620" y="188"/>
                </a:lnTo>
                <a:lnTo>
                  <a:pt x="620" y="188"/>
                </a:lnTo>
                <a:lnTo>
                  <a:pt x="620" y="188"/>
                </a:lnTo>
                <a:lnTo>
                  <a:pt x="622" y="188"/>
                </a:lnTo>
                <a:lnTo>
                  <a:pt x="622" y="188"/>
                </a:lnTo>
                <a:lnTo>
                  <a:pt x="624" y="188"/>
                </a:lnTo>
                <a:lnTo>
                  <a:pt x="624" y="188"/>
                </a:lnTo>
                <a:lnTo>
                  <a:pt x="626" y="188"/>
                </a:lnTo>
                <a:lnTo>
                  <a:pt x="626" y="188"/>
                </a:lnTo>
                <a:lnTo>
                  <a:pt x="628" y="188"/>
                </a:lnTo>
                <a:lnTo>
                  <a:pt x="628" y="188"/>
                </a:lnTo>
                <a:lnTo>
                  <a:pt x="628" y="188"/>
                </a:lnTo>
                <a:lnTo>
                  <a:pt x="630" y="188"/>
                </a:lnTo>
                <a:lnTo>
                  <a:pt x="630" y="186"/>
                </a:lnTo>
                <a:lnTo>
                  <a:pt x="634" y="186"/>
                </a:lnTo>
                <a:lnTo>
                  <a:pt x="636" y="184"/>
                </a:lnTo>
                <a:lnTo>
                  <a:pt x="638" y="184"/>
                </a:lnTo>
                <a:lnTo>
                  <a:pt x="638" y="184"/>
                </a:lnTo>
                <a:lnTo>
                  <a:pt x="638" y="184"/>
                </a:lnTo>
                <a:lnTo>
                  <a:pt x="640" y="182"/>
                </a:lnTo>
                <a:lnTo>
                  <a:pt x="640" y="182"/>
                </a:lnTo>
                <a:lnTo>
                  <a:pt x="642" y="182"/>
                </a:lnTo>
                <a:lnTo>
                  <a:pt x="642" y="182"/>
                </a:lnTo>
                <a:lnTo>
                  <a:pt x="642" y="182"/>
                </a:lnTo>
                <a:lnTo>
                  <a:pt x="644" y="182"/>
                </a:lnTo>
                <a:lnTo>
                  <a:pt x="646" y="180"/>
                </a:lnTo>
                <a:lnTo>
                  <a:pt x="646" y="180"/>
                </a:lnTo>
                <a:lnTo>
                  <a:pt x="648" y="180"/>
                </a:lnTo>
                <a:lnTo>
                  <a:pt x="648" y="180"/>
                </a:lnTo>
                <a:lnTo>
                  <a:pt x="646" y="180"/>
                </a:lnTo>
                <a:lnTo>
                  <a:pt x="646" y="180"/>
                </a:lnTo>
                <a:lnTo>
                  <a:pt x="646" y="180"/>
                </a:lnTo>
                <a:lnTo>
                  <a:pt x="648" y="178"/>
                </a:lnTo>
                <a:lnTo>
                  <a:pt x="648" y="178"/>
                </a:lnTo>
                <a:lnTo>
                  <a:pt x="650" y="176"/>
                </a:lnTo>
                <a:lnTo>
                  <a:pt x="650" y="174"/>
                </a:lnTo>
                <a:lnTo>
                  <a:pt x="650" y="174"/>
                </a:lnTo>
                <a:lnTo>
                  <a:pt x="650" y="174"/>
                </a:lnTo>
                <a:lnTo>
                  <a:pt x="648" y="174"/>
                </a:lnTo>
                <a:lnTo>
                  <a:pt x="646" y="176"/>
                </a:lnTo>
                <a:lnTo>
                  <a:pt x="646" y="176"/>
                </a:lnTo>
                <a:lnTo>
                  <a:pt x="644" y="176"/>
                </a:lnTo>
                <a:lnTo>
                  <a:pt x="644" y="176"/>
                </a:lnTo>
                <a:lnTo>
                  <a:pt x="646" y="176"/>
                </a:lnTo>
                <a:lnTo>
                  <a:pt x="648" y="176"/>
                </a:lnTo>
                <a:lnTo>
                  <a:pt x="648" y="176"/>
                </a:lnTo>
                <a:lnTo>
                  <a:pt x="646" y="176"/>
                </a:lnTo>
                <a:lnTo>
                  <a:pt x="644" y="178"/>
                </a:lnTo>
                <a:lnTo>
                  <a:pt x="642" y="178"/>
                </a:lnTo>
                <a:lnTo>
                  <a:pt x="640" y="178"/>
                </a:lnTo>
                <a:lnTo>
                  <a:pt x="638" y="178"/>
                </a:lnTo>
                <a:lnTo>
                  <a:pt x="638" y="178"/>
                </a:lnTo>
                <a:lnTo>
                  <a:pt x="638" y="176"/>
                </a:lnTo>
                <a:lnTo>
                  <a:pt x="640" y="176"/>
                </a:lnTo>
                <a:lnTo>
                  <a:pt x="640" y="176"/>
                </a:lnTo>
                <a:lnTo>
                  <a:pt x="640" y="176"/>
                </a:lnTo>
                <a:lnTo>
                  <a:pt x="640" y="176"/>
                </a:lnTo>
                <a:lnTo>
                  <a:pt x="640" y="176"/>
                </a:lnTo>
                <a:lnTo>
                  <a:pt x="640" y="174"/>
                </a:lnTo>
                <a:lnTo>
                  <a:pt x="640" y="174"/>
                </a:lnTo>
                <a:lnTo>
                  <a:pt x="644" y="174"/>
                </a:lnTo>
                <a:lnTo>
                  <a:pt x="646" y="174"/>
                </a:lnTo>
                <a:lnTo>
                  <a:pt x="646" y="174"/>
                </a:lnTo>
                <a:lnTo>
                  <a:pt x="648" y="172"/>
                </a:lnTo>
                <a:lnTo>
                  <a:pt x="648" y="172"/>
                </a:lnTo>
                <a:lnTo>
                  <a:pt x="646" y="172"/>
                </a:lnTo>
                <a:lnTo>
                  <a:pt x="646" y="172"/>
                </a:lnTo>
                <a:lnTo>
                  <a:pt x="646" y="172"/>
                </a:lnTo>
                <a:lnTo>
                  <a:pt x="648" y="170"/>
                </a:lnTo>
                <a:lnTo>
                  <a:pt x="648" y="170"/>
                </a:lnTo>
                <a:lnTo>
                  <a:pt x="648" y="170"/>
                </a:lnTo>
                <a:lnTo>
                  <a:pt x="650" y="170"/>
                </a:lnTo>
                <a:lnTo>
                  <a:pt x="650" y="170"/>
                </a:lnTo>
                <a:lnTo>
                  <a:pt x="652" y="170"/>
                </a:lnTo>
                <a:lnTo>
                  <a:pt x="654" y="168"/>
                </a:lnTo>
                <a:lnTo>
                  <a:pt x="656" y="168"/>
                </a:lnTo>
                <a:lnTo>
                  <a:pt x="656" y="168"/>
                </a:lnTo>
                <a:lnTo>
                  <a:pt x="658" y="168"/>
                </a:lnTo>
                <a:lnTo>
                  <a:pt x="654" y="170"/>
                </a:lnTo>
                <a:lnTo>
                  <a:pt x="654" y="170"/>
                </a:lnTo>
                <a:lnTo>
                  <a:pt x="652" y="170"/>
                </a:lnTo>
                <a:lnTo>
                  <a:pt x="650" y="172"/>
                </a:lnTo>
                <a:lnTo>
                  <a:pt x="654" y="170"/>
                </a:lnTo>
                <a:lnTo>
                  <a:pt x="656" y="170"/>
                </a:lnTo>
                <a:lnTo>
                  <a:pt x="658" y="168"/>
                </a:lnTo>
                <a:lnTo>
                  <a:pt x="656" y="170"/>
                </a:lnTo>
                <a:lnTo>
                  <a:pt x="656" y="170"/>
                </a:lnTo>
                <a:lnTo>
                  <a:pt x="656" y="168"/>
                </a:lnTo>
                <a:lnTo>
                  <a:pt x="656" y="168"/>
                </a:lnTo>
                <a:lnTo>
                  <a:pt x="658" y="168"/>
                </a:lnTo>
                <a:lnTo>
                  <a:pt x="658" y="168"/>
                </a:lnTo>
                <a:lnTo>
                  <a:pt x="658" y="168"/>
                </a:lnTo>
                <a:lnTo>
                  <a:pt x="658" y="168"/>
                </a:lnTo>
                <a:lnTo>
                  <a:pt x="658" y="168"/>
                </a:lnTo>
                <a:lnTo>
                  <a:pt x="658" y="166"/>
                </a:lnTo>
                <a:lnTo>
                  <a:pt x="658" y="166"/>
                </a:lnTo>
                <a:lnTo>
                  <a:pt x="658" y="166"/>
                </a:lnTo>
                <a:lnTo>
                  <a:pt x="656" y="166"/>
                </a:lnTo>
                <a:lnTo>
                  <a:pt x="656" y="166"/>
                </a:lnTo>
                <a:lnTo>
                  <a:pt x="654" y="168"/>
                </a:lnTo>
                <a:lnTo>
                  <a:pt x="654" y="168"/>
                </a:lnTo>
                <a:lnTo>
                  <a:pt x="652" y="168"/>
                </a:lnTo>
                <a:lnTo>
                  <a:pt x="650" y="168"/>
                </a:lnTo>
                <a:lnTo>
                  <a:pt x="650" y="168"/>
                </a:lnTo>
                <a:lnTo>
                  <a:pt x="648" y="168"/>
                </a:lnTo>
                <a:lnTo>
                  <a:pt x="648" y="166"/>
                </a:lnTo>
                <a:lnTo>
                  <a:pt x="648" y="166"/>
                </a:lnTo>
                <a:lnTo>
                  <a:pt x="648" y="166"/>
                </a:lnTo>
                <a:lnTo>
                  <a:pt x="648" y="164"/>
                </a:lnTo>
                <a:lnTo>
                  <a:pt x="648" y="164"/>
                </a:lnTo>
                <a:lnTo>
                  <a:pt x="648" y="164"/>
                </a:lnTo>
                <a:lnTo>
                  <a:pt x="646" y="164"/>
                </a:lnTo>
                <a:lnTo>
                  <a:pt x="646" y="166"/>
                </a:lnTo>
                <a:lnTo>
                  <a:pt x="646" y="166"/>
                </a:lnTo>
                <a:lnTo>
                  <a:pt x="646" y="166"/>
                </a:lnTo>
                <a:lnTo>
                  <a:pt x="646" y="166"/>
                </a:lnTo>
                <a:lnTo>
                  <a:pt x="644" y="166"/>
                </a:lnTo>
                <a:lnTo>
                  <a:pt x="644" y="166"/>
                </a:lnTo>
                <a:lnTo>
                  <a:pt x="644" y="166"/>
                </a:lnTo>
                <a:lnTo>
                  <a:pt x="644" y="166"/>
                </a:lnTo>
                <a:lnTo>
                  <a:pt x="644" y="166"/>
                </a:lnTo>
                <a:lnTo>
                  <a:pt x="642" y="166"/>
                </a:lnTo>
                <a:lnTo>
                  <a:pt x="642" y="166"/>
                </a:lnTo>
                <a:lnTo>
                  <a:pt x="640" y="164"/>
                </a:lnTo>
                <a:lnTo>
                  <a:pt x="640" y="164"/>
                </a:lnTo>
                <a:lnTo>
                  <a:pt x="640" y="164"/>
                </a:lnTo>
                <a:lnTo>
                  <a:pt x="638" y="164"/>
                </a:lnTo>
                <a:lnTo>
                  <a:pt x="638" y="164"/>
                </a:lnTo>
                <a:lnTo>
                  <a:pt x="638" y="164"/>
                </a:lnTo>
                <a:lnTo>
                  <a:pt x="636" y="164"/>
                </a:lnTo>
                <a:lnTo>
                  <a:pt x="636" y="164"/>
                </a:lnTo>
                <a:lnTo>
                  <a:pt x="636" y="162"/>
                </a:lnTo>
                <a:lnTo>
                  <a:pt x="636" y="162"/>
                </a:lnTo>
                <a:lnTo>
                  <a:pt x="636" y="162"/>
                </a:lnTo>
                <a:lnTo>
                  <a:pt x="636" y="162"/>
                </a:lnTo>
                <a:lnTo>
                  <a:pt x="636" y="160"/>
                </a:lnTo>
                <a:lnTo>
                  <a:pt x="636" y="160"/>
                </a:lnTo>
                <a:lnTo>
                  <a:pt x="634" y="160"/>
                </a:lnTo>
                <a:lnTo>
                  <a:pt x="634" y="160"/>
                </a:lnTo>
                <a:lnTo>
                  <a:pt x="634" y="160"/>
                </a:lnTo>
                <a:lnTo>
                  <a:pt x="634" y="160"/>
                </a:lnTo>
                <a:lnTo>
                  <a:pt x="634" y="160"/>
                </a:lnTo>
                <a:lnTo>
                  <a:pt x="634" y="160"/>
                </a:lnTo>
                <a:lnTo>
                  <a:pt x="634" y="158"/>
                </a:lnTo>
                <a:lnTo>
                  <a:pt x="634" y="158"/>
                </a:lnTo>
                <a:lnTo>
                  <a:pt x="634" y="158"/>
                </a:lnTo>
                <a:lnTo>
                  <a:pt x="634" y="158"/>
                </a:lnTo>
                <a:lnTo>
                  <a:pt x="634" y="156"/>
                </a:lnTo>
                <a:lnTo>
                  <a:pt x="636" y="156"/>
                </a:lnTo>
                <a:lnTo>
                  <a:pt x="636" y="156"/>
                </a:lnTo>
                <a:lnTo>
                  <a:pt x="640" y="154"/>
                </a:lnTo>
                <a:lnTo>
                  <a:pt x="642" y="152"/>
                </a:lnTo>
                <a:lnTo>
                  <a:pt x="644" y="152"/>
                </a:lnTo>
                <a:lnTo>
                  <a:pt x="644" y="152"/>
                </a:lnTo>
                <a:lnTo>
                  <a:pt x="644" y="152"/>
                </a:lnTo>
                <a:lnTo>
                  <a:pt x="646" y="152"/>
                </a:lnTo>
                <a:lnTo>
                  <a:pt x="646" y="152"/>
                </a:lnTo>
                <a:lnTo>
                  <a:pt x="646" y="152"/>
                </a:lnTo>
                <a:lnTo>
                  <a:pt x="646" y="152"/>
                </a:lnTo>
                <a:lnTo>
                  <a:pt x="646" y="152"/>
                </a:lnTo>
                <a:lnTo>
                  <a:pt x="644" y="152"/>
                </a:lnTo>
                <a:lnTo>
                  <a:pt x="644" y="152"/>
                </a:lnTo>
                <a:lnTo>
                  <a:pt x="646" y="152"/>
                </a:lnTo>
                <a:lnTo>
                  <a:pt x="646" y="150"/>
                </a:lnTo>
                <a:lnTo>
                  <a:pt x="648" y="150"/>
                </a:lnTo>
                <a:lnTo>
                  <a:pt x="648" y="150"/>
                </a:lnTo>
                <a:lnTo>
                  <a:pt x="648" y="150"/>
                </a:lnTo>
                <a:lnTo>
                  <a:pt x="646" y="150"/>
                </a:lnTo>
                <a:lnTo>
                  <a:pt x="644" y="152"/>
                </a:lnTo>
                <a:lnTo>
                  <a:pt x="644" y="152"/>
                </a:lnTo>
                <a:lnTo>
                  <a:pt x="644" y="152"/>
                </a:lnTo>
                <a:lnTo>
                  <a:pt x="644" y="152"/>
                </a:lnTo>
                <a:lnTo>
                  <a:pt x="642" y="150"/>
                </a:lnTo>
                <a:lnTo>
                  <a:pt x="642" y="150"/>
                </a:lnTo>
                <a:lnTo>
                  <a:pt x="642" y="150"/>
                </a:lnTo>
                <a:lnTo>
                  <a:pt x="642" y="150"/>
                </a:lnTo>
                <a:lnTo>
                  <a:pt x="642" y="150"/>
                </a:lnTo>
                <a:lnTo>
                  <a:pt x="642" y="150"/>
                </a:lnTo>
                <a:lnTo>
                  <a:pt x="642" y="150"/>
                </a:lnTo>
                <a:lnTo>
                  <a:pt x="642" y="150"/>
                </a:lnTo>
                <a:lnTo>
                  <a:pt x="642" y="148"/>
                </a:lnTo>
                <a:lnTo>
                  <a:pt x="642" y="148"/>
                </a:lnTo>
                <a:lnTo>
                  <a:pt x="644" y="148"/>
                </a:lnTo>
                <a:lnTo>
                  <a:pt x="644" y="148"/>
                </a:lnTo>
                <a:lnTo>
                  <a:pt x="644" y="148"/>
                </a:lnTo>
                <a:lnTo>
                  <a:pt x="644" y="146"/>
                </a:lnTo>
                <a:lnTo>
                  <a:pt x="646" y="146"/>
                </a:lnTo>
                <a:lnTo>
                  <a:pt x="646" y="146"/>
                </a:lnTo>
                <a:lnTo>
                  <a:pt x="646" y="146"/>
                </a:lnTo>
                <a:lnTo>
                  <a:pt x="648" y="146"/>
                </a:lnTo>
                <a:lnTo>
                  <a:pt x="648" y="144"/>
                </a:lnTo>
                <a:lnTo>
                  <a:pt x="646" y="146"/>
                </a:lnTo>
                <a:lnTo>
                  <a:pt x="646" y="146"/>
                </a:lnTo>
                <a:lnTo>
                  <a:pt x="646" y="146"/>
                </a:lnTo>
                <a:lnTo>
                  <a:pt x="646" y="146"/>
                </a:lnTo>
                <a:lnTo>
                  <a:pt x="646" y="144"/>
                </a:lnTo>
                <a:lnTo>
                  <a:pt x="646" y="144"/>
                </a:lnTo>
                <a:lnTo>
                  <a:pt x="648" y="144"/>
                </a:lnTo>
                <a:lnTo>
                  <a:pt x="648" y="144"/>
                </a:lnTo>
                <a:lnTo>
                  <a:pt x="648" y="142"/>
                </a:lnTo>
                <a:lnTo>
                  <a:pt x="648" y="142"/>
                </a:lnTo>
                <a:lnTo>
                  <a:pt x="652" y="142"/>
                </a:lnTo>
                <a:lnTo>
                  <a:pt x="652" y="142"/>
                </a:lnTo>
                <a:lnTo>
                  <a:pt x="652" y="142"/>
                </a:lnTo>
                <a:lnTo>
                  <a:pt x="652" y="142"/>
                </a:lnTo>
                <a:lnTo>
                  <a:pt x="654" y="140"/>
                </a:lnTo>
                <a:lnTo>
                  <a:pt x="654" y="140"/>
                </a:lnTo>
                <a:lnTo>
                  <a:pt x="654" y="140"/>
                </a:lnTo>
                <a:lnTo>
                  <a:pt x="656" y="140"/>
                </a:lnTo>
                <a:lnTo>
                  <a:pt x="656" y="142"/>
                </a:lnTo>
                <a:lnTo>
                  <a:pt x="656" y="142"/>
                </a:lnTo>
                <a:lnTo>
                  <a:pt x="656" y="142"/>
                </a:lnTo>
                <a:lnTo>
                  <a:pt x="656" y="142"/>
                </a:lnTo>
                <a:lnTo>
                  <a:pt x="656" y="142"/>
                </a:lnTo>
                <a:lnTo>
                  <a:pt x="656" y="142"/>
                </a:lnTo>
                <a:lnTo>
                  <a:pt x="658" y="142"/>
                </a:lnTo>
                <a:lnTo>
                  <a:pt x="658" y="142"/>
                </a:lnTo>
                <a:lnTo>
                  <a:pt x="660" y="142"/>
                </a:lnTo>
                <a:lnTo>
                  <a:pt x="660" y="140"/>
                </a:lnTo>
                <a:lnTo>
                  <a:pt x="658" y="140"/>
                </a:lnTo>
                <a:lnTo>
                  <a:pt x="658" y="140"/>
                </a:lnTo>
                <a:lnTo>
                  <a:pt x="658" y="138"/>
                </a:lnTo>
                <a:lnTo>
                  <a:pt x="658" y="138"/>
                </a:lnTo>
                <a:lnTo>
                  <a:pt x="660" y="138"/>
                </a:lnTo>
                <a:lnTo>
                  <a:pt x="660" y="138"/>
                </a:lnTo>
                <a:lnTo>
                  <a:pt x="660" y="138"/>
                </a:lnTo>
                <a:lnTo>
                  <a:pt x="662" y="138"/>
                </a:lnTo>
                <a:lnTo>
                  <a:pt x="664" y="136"/>
                </a:lnTo>
                <a:lnTo>
                  <a:pt x="666" y="136"/>
                </a:lnTo>
                <a:lnTo>
                  <a:pt x="666" y="136"/>
                </a:lnTo>
                <a:lnTo>
                  <a:pt x="666" y="136"/>
                </a:lnTo>
                <a:lnTo>
                  <a:pt x="668" y="136"/>
                </a:lnTo>
                <a:lnTo>
                  <a:pt x="670" y="134"/>
                </a:lnTo>
                <a:lnTo>
                  <a:pt x="672" y="134"/>
                </a:lnTo>
                <a:lnTo>
                  <a:pt x="672" y="134"/>
                </a:lnTo>
                <a:lnTo>
                  <a:pt x="672" y="136"/>
                </a:lnTo>
                <a:lnTo>
                  <a:pt x="674" y="136"/>
                </a:lnTo>
                <a:lnTo>
                  <a:pt x="674" y="134"/>
                </a:lnTo>
                <a:lnTo>
                  <a:pt x="676" y="134"/>
                </a:lnTo>
                <a:lnTo>
                  <a:pt x="674" y="134"/>
                </a:lnTo>
                <a:lnTo>
                  <a:pt x="674" y="134"/>
                </a:lnTo>
                <a:lnTo>
                  <a:pt x="674" y="136"/>
                </a:lnTo>
                <a:lnTo>
                  <a:pt x="674" y="136"/>
                </a:lnTo>
                <a:lnTo>
                  <a:pt x="672" y="134"/>
                </a:lnTo>
                <a:lnTo>
                  <a:pt x="672" y="134"/>
                </a:lnTo>
                <a:lnTo>
                  <a:pt x="672" y="134"/>
                </a:lnTo>
                <a:lnTo>
                  <a:pt x="670" y="134"/>
                </a:lnTo>
                <a:lnTo>
                  <a:pt x="670" y="134"/>
                </a:lnTo>
                <a:lnTo>
                  <a:pt x="668" y="134"/>
                </a:lnTo>
                <a:lnTo>
                  <a:pt x="668" y="134"/>
                </a:lnTo>
                <a:lnTo>
                  <a:pt x="668" y="134"/>
                </a:lnTo>
                <a:lnTo>
                  <a:pt x="668" y="134"/>
                </a:lnTo>
                <a:lnTo>
                  <a:pt x="668" y="134"/>
                </a:lnTo>
                <a:lnTo>
                  <a:pt x="670" y="134"/>
                </a:lnTo>
                <a:lnTo>
                  <a:pt x="672" y="134"/>
                </a:lnTo>
                <a:lnTo>
                  <a:pt x="676" y="132"/>
                </a:lnTo>
                <a:lnTo>
                  <a:pt x="676" y="132"/>
                </a:lnTo>
                <a:lnTo>
                  <a:pt x="676" y="132"/>
                </a:lnTo>
                <a:lnTo>
                  <a:pt x="678" y="132"/>
                </a:lnTo>
                <a:lnTo>
                  <a:pt x="678" y="132"/>
                </a:lnTo>
                <a:lnTo>
                  <a:pt x="678" y="134"/>
                </a:lnTo>
                <a:lnTo>
                  <a:pt x="678" y="134"/>
                </a:lnTo>
                <a:lnTo>
                  <a:pt x="676" y="134"/>
                </a:lnTo>
                <a:lnTo>
                  <a:pt x="676" y="134"/>
                </a:lnTo>
                <a:lnTo>
                  <a:pt x="676" y="134"/>
                </a:lnTo>
                <a:lnTo>
                  <a:pt x="676" y="134"/>
                </a:lnTo>
                <a:lnTo>
                  <a:pt x="674" y="136"/>
                </a:lnTo>
                <a:lnTo>
                  <a:pt x="674" y="136"/>
                </a:lnTo>
                <a:lnTo>
                  <a:pt x="674" y="136"/>
                </a:lnTo>
                <a:lnTo>
                  <a:pt x="674" y="136"/>
                </a:lnTo>
                <a:lnTo>
                  <a:pt x="676" y="136"/>
                </a:lnTo>
                <a:lnTo>
                  <a:pt x="676" y="136"/>
                </a:lnTo>
                <a:lnTo>
                  <a:pt x="676" y="136"/>
                </a:lnTo>
                <a:lnTo>
                  <a:pt x="676" y="136"/>
                </a:lnTo>
                <a:lnTo>
                  <a:pt x="676" y="136"/>
                </a:lnTo>
                <a:lnTo>
                  <a:pt x="674" y="138"/>
                </a:lnTo>
                <a:lnTo>
                  <a:pt x="676" y="138"/>
                </a:lnTo>
                <a:lnTo>
                  <a:pt x="678" y="136"/>
                </a:lnTo>
                <a:lnTo>
                  <a:pt x="678" y="136"/>
                </a:lnTo>
                <a:lnTo>
                  <a:pt x="678" y="136"/>
                </a:lnTo>
                <a:lnTo>
                  <a:pt x="680" y="136"/>
                </a:lnTo>
                <a:lnTo>
                  <a:pt x="680" y="136"/>
                </a:lnTo>
                <a:lnTo>
                  <a:pt x="680" y="136"/>
                </a:lnTo>
                <a:lnTo>
                  <a:pt x="680" y="136"/>
                </a:lnTo>
                <a:lnTo>
                  <a:pt x="680" y="136"/>
                </a:lnTo>
                <a:lnTo>
                  <a:pt x="680" y="136"/>
                </a:lnTo>
                <a:lnTo>
                  <a:pt x="682" y="136"/>
                </a:lnTo>
                <a:lnTo>
                  <a:pt x="682" y="136"/>
                </a:lnTo>
                <a:lnTo>
                  <a:pt x="682" y="136"/>
                </a:lnTo>
                <a:lnTo>
                  <a:pt x="682" y="136"/>
                </a:lnTo>
                <a:lnTo>
                  <a:pt x="684" y="136"/>
                </a:lnTo>
                <a:lnTo>
                  <a:pt x="684" y="136"/>
                </a:lnTo>
                <a:lnTo>
                  <a:pt x="682" y="136"/>
                </a:lnTo>
                <a:lnTo>
                  <a:pt x="682" y="138"/>
                </a:lnTo>
                <a:lnTo>
                  <a:pt x="682" y="138"/>
                </a:lnTo>
                <a:lnTo>
                  <a:pt x="680" y="138"/>
                </a:lnTo>
                <a:lnTo>
                  <a:pt x="682" y="138"/>
                </a:lnTo>
                <a:lnTo>
                  <a:pt x="682" y="138"/>
                </a:lnTo>
                <a:lnTo>
                  <a:pt x="682" y="138"/>
                </a:lnTo>
                <a:lnTo>
                  <a:pt x="682" y="140"/>
                </a:lnTo>
                <a:lnTo>
                  <a:pt x="682" y="140"/>
                </a:lnTo>
                <a:lnTo>
                  <a:pt x="684" y="140"/>
                </a:lnTo>
                <a:lnTo>
                  <a:pt x="684" y="140"/>
                </a:lnTo>
                <a:lnTo>
                  <a:pt x="684" y="140"/>
                </a:lnTo>
                <a:lnTo>
                  <a:pt x="684" y="140"/>
                </a:lnTo>
                <a:lnTo>
                  <a:pt x="684" y="140"/>
                </a:lnTo>
                <a:lnTo>
                  <a:pt x="684" y="142"/>
                </a:lnTo>
                <a:lnTo>
                  <a:pt x="684" y="142"/>
                </a:lnTo>
                <a:lnTo>
                  <a:pt x="686" y="142"/>
                </a:lnTo>
                <a:lnTo>
                  <a:pt x="686" y="142"/>
                </a:lnTo>
                <a:lnTo>
                  <a:pt x="686" y="142"/>
                </a:lnTo>
                <a:lnTo>
                  <a:pt x="686" y="142"/>
                </a:lnTo>
                <a:lnTo>
                  <a:pt x="684" y="144"/>
                </a:lnTo>
                <a:lnTo>
                  <a:pt x="684" y="144"/>
                </a:lnTo>
                <a:lnTo>
                  <a:pt x="684" y="144"/>
                </a:lnTo>
                <a:lnTo>
                  <a:pt x="684" y="144"/>
                </a:lnTo>
                <a:lnTo>
                  <a:pt x="684" y="146"/>
                </a:lnTo>
                <a:lnTo>
                  <a:pt x="682" y="148"/>
                </a:lnTo>
                <a:lnTo>
                  <a:pt x="680" y="148"/>
                </a:lnTo>
                <a:lnTo>
                  <a:pt x="680" y="148"/>
                </a:lnTo>
                <a:lnTo>
                  <a:pt x="680" y="148"/>
                </a:lnTo>
                <a:lnTo>
                  <a:pt x="680" y="150"/>
                </a:lnTo>
                <a:lnTo>
                  <a:pt x="680" y="150"/>
                </a:lnTo>
                <a:lnTo>
                  <a:pt x="682" y="150"/>
                </a:lnTo>
                <a:lnTo>
                  <a:pt x="682" y="150"/>
                </a:lnTo>
                <a:lnTo>
                  <a:pt x="682" y="150"/>
                </a:lnTo>
                <a:lnTo>
                  <a:pt x="682" y="150"/>
                </a:lnTo>
                <a:lnTo>
                  <a:pt x="684" y="152"/>
                </a:lnTo>
                <a:lnTo>
                  <a:pt x="684" y="152"/>
                </a:lnTo>
                <a:lnTo>
                  <a:pt x="686" y="152"/>
                </a:lnTo>
                <a:lnTo>
                  <a:pt x="684" y="152"/>
                </a:lnTo>
                <a:lnTo>
                  <a:pt x="684" y="152"/>
                </a:lnTo>
                <a:lnTo>
                  <a:pt x="684" y="152"/>
                </a:lnTo>
                <a:lnTo>
                  <a:pt x="684" y="154"/>
                </a:lnTo>
                <a:lnTo>
                  <a:pt x="684" y="154"/>
                </a:lnTo>
                <a:lnTo>
                  <a:pt x="684" y="154"/>
                </a:lnTo>
                <a:lnTo>
                  <a:pt x="684" y="156"/>
                </a:lnTo>
                <a:lnTo>
                  <a:pt x="684" y="156"/>
                </a:lnTo>
                <a:lnTo>
                  <a:pt x="684" y="156"/>
                </a:lnTo>
                <a:lnTo>
                  <a:pt x="684" y="156"/>
                </a:lnTo>
                <a:lnTo>
                  <a:pt x="684" y="156"/>
                </a:lnTo>
                <a:lnTo>
                  <a:pt x="684" y="156"/>
                </a:lnTo>
                <a:lnTo>
                  <a:pt x="686" y="156"/>
                </a:lnTo>
                <a:lnTo>
                  <a:pt x="686" y="156"/>
                </a:lnTo>
                <a:lnTo>
                  <a:pt x="688" y="156"/>
                </a:lnTo>
                <a:lnTo>
                  <a:pt x="686" y="158"/>
                </a:lnTo>
                <a:lnTo>
                  <a:pt x="686" y="158"/>
                </a:lnTo>
                <a:lnTo>
                  <a:pt x="686" y="158"/>
                </a:lnTo>
                <a:lnTo>
                  <a:pt x="686" y="158"/>
                </a:lnTo>
                <a:lnTo>
                  <a:pt x="686" y="158"/>
                </a:lnTo>
                <a:lnTo>
                  <a:pt x="686" y="158"/>
                </a:lnTo>
                <a:lnTo>
                  <a:pt x="682" y="158"/>
                </a:lnTo>
                <a:lnTo>
                  <a:pt x="682" y="158"/>
                </a:lnTo>
                <a:lnTo>
                  <a:pt x="682" y="158"/>
                </a:lnTo>
                <a:lnTo>
                  <a:pt x="682" y="158"/>
                </a:lnTo>
                <a:lnTo>
                  <a:pt x="680" y="158"/>
                </a:lnTo>
                <a:lnTo>
                  <a:pt x="680" y="158"/>
                </a:lnTo>
                <a:lnTo>
                  <a:pt x="680" y="158"/>
                </a:lnTo>
                <a:lnTo>
                  <a:pt x="678" y="158"/>
                </a:lnTo>
                <a:lnTo>
                  <a:pt x="676" y="160"/>
                </a:lnTo>
                <a:lnTo>
                  <a:pt x="678" y="158"/>
                </a:lnTo>
                <a:lnTo>
                  <a:pt x="680" y="158"/>
                </a:lnTo>
                <a:lnTo>
                  <a:pt x="680" y="160"/>
                </a:lnTo>
                <a:lnTo>
                  <a:pt x="680" y="160"/>
                </a:lnTo>
                <a:lnTo>
                  <a:pt x="680" y="160"/>
                </a:lnTo>
                <a:lnTo>
                  <a:pt x="680" y="160"/>
                </a:lnTo>
                <a:lnTo>
                  <a:pt x="680" y="160"/>
                </a:lnTo>
                <a:lnTo>
                  <a:pt x="678" y="160"/>
                </a:lnTo>
                <a:lnTo>
                  <a:pt x="678" y="160"/>
                </a:lnTo>
                <a:lnTo>
                  <a:pt x="676" y="162"/>
                </a:lnTo>
                <a:lnTo>
                  <a:pt x="674" y="162"/>
                </a:lnTo>
                <a:lnTo>
                  <a:pt x="672" y="164"/>
                </a:lnTo>
                <a:lnTo>
                  <a:pt x="670" y="164"/>
                </a:lnTo>
                <a:lnTo>
                  <a:pt x="668" y="164"/>
                </a:lnTo>
                <a:lnTo>
                  <a:pt x="670" y="164"/>
                </a:lnTo>
                <a:lnTo>
                  <a:pt x="670" y="164"/>
                </a:lnTo>
                <a:lnTo>
                  <a:pt x="668" y="164"/>
                </a:lnTo>
                <a:lnTo>
                  <a:pt x="668" y="164"/>
                </a:lnTo>
                <a:lnTo>
                  <a:pt x="668" y="164"/>
                </a:lnTo>
                <a:lnTo>
                  <a:pt x="668" y="164"/>
                </a:lnTo>
                <a:lnTo>
                  <a:pt x="666" y="164"/>
                </a:lnTo>
                <a:lnTo>
                  <a:pt x="666" y="164"/>
                </a:lnTo>
                <a:lnTo>
                  <a:pt x="668" y="166"/>
                </a:lnTo>
                <a:lnTo>
                  <a:pt x="668" y="166"/>
                </a:lnTo>
                <a:lnTo>
                  <a:pt x="670" y="164"/>
                </a:lnTo>
                <a:lnTo>
                  <a:pt x="670" y="164"/>
                </a:lnTo>
                <a:lnTo>
                  <a:pt x="670" y="164"/>
                </a:lnTo>
                <a:lnTo>
                  <a:pt x="672" y="164"/>
                </a:lnTo>
                <a:lnTo>
                  <a:pt x="672" y="164"/>
                </a:lnTo>
                <a:lnTo>
                  <a:pt x="674" y="166"/>
                </a:lnTo>
                <a:lnTo>
                  <a:pt x="674" y="166"/>
                </a:lnTo>
                <a:lnTo>
                  <a:pt x="674" y="166"/>
                </a:lnTo>
                <a:lnTo>
                  <a:pt x="674" y="166"/>
                </a:lnTo>
                <a:lnTo>
                  <a:pt x="672" y="166"/>
                </a:lnTo>
                <a:lnTo>
                  <a:pt x="674" y="166"/>
                </a:lnTo>
                <a:lnTo>
                  <a:pt x="674" y="166"/>
                </a:lnTo>
                <a:lnTo>
                  <a:pt x="676" y="166"/>
                </a:lnTo>
                <a:lnTo>
                  <a:pt x="676" y="168"/>
                </a:lnTo>
                <a:lnTo>
                  <a:pt x="682" y="164"/>
                </a:lnTo>
                <a:lnTo>
                  <a:pt x="682" y="164"/>
                </a:lnTo>
                <a:lnTo>
                  <a:pt x="682" y="166"/>
                </a:lnTo>
                <a:lnTo>
                  <a:pt x="684" y="166"/>
                </a:lnTo>
                <a:lnTo>
                  <a:pt x="684" y="166"/>
                </a:lnTo>
                <a:lnTo>
                  <a:pt x="684" y="166"/>
                </a:lnTo>
                <a:lnTo>
                  <a:pt x="686" y="166"/>
                </a:lnTo>
                <a:lnTo>
                  <a:pt x="682" y="166"/>
                </a:lnTo>
                <a:lnTo>
                  <a:pt x="682" y="166"/>
                </a:lnTo>
                <a:lnTo>
                  <a:pt x="682" y="166"/>
                </a:lnTo>
                <a:lnTo>
                  <a:pt x="680" y="166"/>
                </a:lnTo>
                <a:lnTo>
                  <a:pt x="680" y="166"/>
                </a:lnTo>
                <a:lnTo>
                  <a:pt x="680" y="166"/>
                </a:lnTo>
                <a:lnTo>
                  <a:pt x="680" y="166"/>
                </a:lnTo>
                <a:lnTo>
                  <a:pt x="682" y="166"/>
                </a:lnTo>
                <a:lnTo>
                  <a:pt x="684" y="166"/>
                </a:lnTo>
                <a:lnTo>
                  <a:pt x="684" y="166"/>
                </a:lnTo>
                <a:lnTo>
                  <a:pt x="684" y="166"/>
                </a:lnTo>
                <a:lnTo>
                  <a:pt x="684" y="168"/>
                </a:lnTo>
                <a:lnTo>
                  <a:pt x="686" y="168"/>
                </a:lnTo>
                <a:lnTo>
                  <a:pt x="686" y="168"/>
                </a:lnTo>
                <a:lnTo>
                  <a:pt x="688" y="168"/>
                </a:lnTo>
                <a:lnTo>
                  <a:pt x="688" y="166"/>
                </a:lnTo>
                <a:lnTo>
                  <a:pt x="688" y="166"/>
                </a:lnTo>
                <a:lnTo>
                  <a:pt x="690" y="168"/>
                </a:lnTo>
                <a:lnTo>
                  <a:pt x="690" y="168"/>
                </a:lnTo>
                <a:lnTo>
                  <a:pt x="690" y="168"/>
                </a:lnTo>
                <a:lnTo>
                  <a:pt x="692" y="168"/>
                </a:lnTo>
                <a:lnTo>
                  <a:pt x="690" y="168"/>
                </a:lnTo>
                <a:lnTo>
                  <a:pt x="690" y="168"/>
                </a:lnTo>
                <a:lnTo>
                  <a:pt x="690" y="168"/>
                </a:lnTo>
                <a:lnTo>
                  <a:pt x="690" y="168"/>
                </a:lnTo>
                <a:lnTo>
                  <a:pt x="690" y="168"/>
                </a:lnTo>
                <a:lnTo>
                  <a:pt x="688" y="168"/>
                </a:lnTo>
                <a:lnTo>
                  <a:pt x="688" y="168"/>
                </a:lnTo>
                <a:lnTo>
                  <a:pt x="688" y="168"/>
                </a:lnTo>
                <a:lnTo>
                  <a:pt x="688" y="168"/>
                </a:lnTo>
                <a:lnTo>
                  <a:pt x="688" y="168"/>
                </a:lnTo>
                <a:lnTo>
                  <a:pt x="686" y="168"/>
                </a:lnTo>
                <a:lnTo>
                  <a:pt x="686" y="168"/>
                </a:lnTo>
                <a:lnTo>
                  <a:pt x="686" y="170"/>
                </a:lnTo>
                <a:lnTo>
                  <a:pt x="686" y="170"/>
                </a:lnTo>
                <a:lnTo>
                  <a:pt x="684" y="170"/>
                </a:lnTo>
                <a:lnTo>
                  <a:pt x="684" y="170"/>
                </a:lnTo>
                <a:lnTo>
                  <a:pt x="682" y="170"/>
                </a:lnTo>
                <a:lnTo>
                  <a:pt x="682" y="170"/>
                </a:lnTo>
                <a:lnTo>
                  <a:pt x="682" y="170"/>
                </a:lnTo>
                <a:lnTo>
                  <a:pt x="680" y="170"/>
                </a:lnTo>
                <a:lnTo>
                  <a:pt x="680" y="170"/>
                </a:lnTo>
                <a:lnTo>
                  <a:pt x="680" y="170"/>
                </a:lnTo>
                <a:lnTo>
                  <a:pt x="678" y="170"/>
                </a:lnTo>
                <a:lnTo>
                  <a:pt x="680" y="170"/>
                </a:lnTo>
                <a:lnTo>
                  <a:pt x="680" y="170"/>
                </a:lnTo>
                <a:lnTo>
                  <a:pt x="682" y="172"/>
                </a:lnTo>
                <a:lnTo>
                  <a:pt x="682" y="172"/>
                </a:lnTo>
                <a:lnTo>
                  <a:pt x="682" y="172"/>
                </a:lnTo>
                <a:lnTo>
                  <a:pt x="682" y="172"/>
                </a:lnTo>
                <a:lnTo>
                  <a:pt x="684" y="174"/>
                </a:lnTo>
                <a:lnTo>
                  <a:pt x="684" y="174"/>
                </a:lnTo>
                <a:lnTo>
                  <a:pt x="682" y="176"/>
                </a:lnTo>
                <a:lnTo>
                  <a:pt x="684" y="176"/>
                </a:lnTo>
                <a:lnTo>
                  <a:pt x="684" y="176"/>
                </a:lnTo>
                <a:lnTo>
                  <a:pt x="684" y="176"/>
                </a:lnTo>
                <a:lnTo>
                  <a:pt x="684" y="176"/>
                </a:lnTo>
                <a:lnTo>
                  <a:pt x="682" y="178"/>
                </a:lnTo>
                <a:lnTo>
                  <a:pt x="682" y="178"/>
                </a:lnTo>
                <a:lnTo>
                  <a:pt x="682" y="178"/>
                </a:lnTo>
                <a:lnTo>
                  <a:pt x="682" y="178"/>
                </a:lnTo>
                <a:lnTo>
                  <a:pt x="682" y="178"/>
                </a:lnTo>
                <a:lnTo>
                  <a:pt x="680" y="180"/>
                </a:lnTo>
                <a:lnTo>
                  <a:pt x="678" y="182"/>
                </a:lnTo>
                <a:lnTo>
                  <a:pt x="678" y="182"/>
                </a:lnTo>
                <a:lnTo>
                  <a:pt x="678" y="182"/>
                </a:lnTo>
                <a:lnTo>
                  <a:pt x="678" y="182"/>
                </a:lnTo>
                <a:lnTo>
                  <a:pt x="678" y="182"/>
                </a:lnTo>
                <a:lnTo>
                  <a:pt x="678" y="182"/>
                </a:lnTo>
                <a:lnTo>
                  <a:pt x="678" y="182"/>
                </a:lnTo>
                <a:lnTo>
                  <a:pt x="680" y="182"/>
                </a:lnTo>
                <a:lnTo>
                  <a:pt x="680" y="184"/>
                </a:lnTo>
                <a:lnTo>
                  <a:pt x="680" y="184"/>
                </a:lnTo>
                <a:lnTo>
                  <a:pt x="678" y="184"/>
                </a:lnTo>
                <a:lnTo>
                  <a:pt x="678" y="186"/>
                </a:lnTo>
                <a:lnTo>
                  <a:pt x="678" y="186"/>
                </a:lnTo>
                <a:lnTo>
                  <a:pt x="680" y="186"/>
                </a:lnTo>
                <a:lnTo>
                  <a:pt x="680" y="186"/>
                </a:lnTo>
                <a:lnTo>
                  <a:pt x="680" y="184"/>
                </a:lnTo>
                <a:lnTo>
                  <a:pt x="680" y="184"/>
                </a:lnTo>
                <a:lnTo>
                  <a:pt x="682" y="184"/>
                </a:lnTo>
                <a:lnTo>
                  <a:pt x="684" y="182"/>
                </a:lnTo>
                <a:lnTo>
                  <a:pt x="684" y="182"/>
                </a:lnTo>
                <a:lnTo>
                  <a:pt x="686" y="180"/>
                </a:lnTo>
                <a:lnTo>
                  <a:pt x="686" y="180"/>
                </a:lnTo>
                <a:lnTo>
                  <a:pt x="686" y="180"/>
                </a:lnTo>
                <a:lnTo>
                  <a:pt x="688" y="180"/>
                </a:lnTo>
                <a:lnTo>
                  <a:pt x="688" y="178"/>
                </a:lnTo>
                <a:lnTo>
                  <a:pt x="688" y="178"/>
                </a:lnTo>
                <a:lnTo>
                  <a:pt x="690" y="178"/>
                </a:lnTo>
                <a:lnTo>
                  <a:pt x="690" y="178"/>
                </a:lnTo>
                <a:lnTo>
                  <a:pt x="690" y="178"/>
                </a:lnTo>
                <a:lnTo>
                  <a:pt x="692" y="176"/>
                </a:lnTo>
                <a:lnTo>
                  <a:pt x="692" y="176"/>
                </a:lnTo>
                <a:lnTo>
                  <a:pt x="692" y="176"/>
                </a:lnTo>
                <a:lnTo>
                  <a:pt x="692" y="174"/>
                </a:lnTo>
                <a:lnTo>
                  <a:pt x="694" y="174"/>
                </a:lnTo>
                <a:lnTo>
                  <a:pt x="694" y="174"/>
                </a:lnTo>
                <a:lnTo>
                  <a:pt x="694" y="174"/>
                </a:lnTo>
                <a:lnTo>
                  <a:pt x="694" y="174"/>
                </a:lnTo>
                <a:lnTo>
                  <a:pt x="696" y="174"/>
                </a:lnTo>
                <a:lnTo>
                  <a:pt x="696" y="174"/>
                </a:lnTo>
                <a:lnTo>
                  <a:pt x="696" y="172"/>
                </a:lnTo>
                <a:lnTo>
                  <a:pt x="696" y="172"/>
                </a:lnTo>
                <a:lnTo>
                  <a:pt x="698" y="172"/>
                </a:lnTo>
                <a:lnTo>
                  <a:pt x="698" y="172"/>
                </a:lnTo>
                <a:lnTo>
                  <a:pt x="698" y="172"/>
                </a:lnTo>
                <a:lnTo>
                  <a:pt x="700" y="170"/>
                </a:lnTo>
                <a:lnTo>
                  <a:pt x="700" y="170"/>
                </a:lnTo>
                <a:lnTo>
                  <a:pt x="702" y="170"/>
                </a:lnTo>
                <a:lnTo>
                  <a:pt x="702" y="170"/>
                </a:lnTo>
                <a:lnTo>
                  <a:pt x="702" y="170"/>
                </a:lnTo>
                <a:lnTo>
                  <a:pt x="702" y="170"/>
                </a:lnTo>
                <a:lnTo>
                  <a:pt x="702" y="170"/>
                </a:lnTo>
                <a:lnTo>
                  <a:pt x="704" y="170"/>
                </a:lnTo>
                <a:lnTo>
                  <a:pt x="704" y="170"/>
                </a:lnTo>
                <a:lnTo>
                  <a:pt x="704" y="172"/>
                </a:lnTo>
                <a:lnTo>
                  <a:pt x="704" y="172"/>
                </a:lnTo>
                <a:lnTo>
                  <a:pt x="704" y="172"/>
                </a:lnTo>
                <a:lnTo>
                  <a:pt x="706" y="174"/>
                </a:lnTo>
                <a:lnTo>
                  <a:pt x="706" y="174"/>
                </a:lnTo>
                <a:lnTo>
                  <a:pt x="706" y="174"/>
                </a:lnTo>
                <a:lnTo>
                  <a:pt x="706" y="174"/>
                </a:lnTo>
                <a:lnTo>
                  <a:pt x="708" y="176"/>
                </a:lnTo>
                <a:lnTo>
                  <a:pt x="708" y="176"/>
                </a:lnTo>
                <a:lnTo>
                  <a:pt x="708" y="176"/>
                </a:lnTo>
                <a:lnTo>
                  <a:pt x="708" y="176"/>
                </a:lnTo>
                <a:lnTo>
                  <a:pt x="708" y="176"/>
                </a:lnTo>
                <a:lnTo>
                  <a:pt x="710" y="178"/>
                </a:lnTo>
                <a:lnTo>
                  <a:pt x="708" y="178"/>
                </a:lnTo>
                <a:lnTo>
                  <a:pt x="708" y="178"/>
                </a:lnTo>
                <a:lnTo>
                  <a:pt x="708" y="180"/>
                </a:lnTo>
                <a:lnTo>
                  <a:pt x="708" y="180"/>
                </a:lnTo>
                <a:lnTo>
                  <a:pt x="708" y="180"/>
                </a:lnTo>
                <a:lnTo>
                  <a:pt x="708" y="180"/>
                </a:lnTo>
                <a:lnTo>
                  <a:pt x="708" y="182"/>
                </a:lnTo>
                <a:lnTo>
                  <a:pt x="706" y="182"/>
                </a:lnTo>
                <a:lnTo>
                  <a:pt x="706" y="182"/>
                </a:lnTo>
                <a:lnTo>
                  <a:pt x="706" y="184"/>
                </a:lnTo>
                <a:lnTo>
                  <a:pt x="706" y="184"/>
                </a:lnTo>
                <a:lnTo>
                  <a:pt x="704" y="184"/>
                </a:lnTo>
                <a:lnTo>
                  <a:pt x="704" y="186"/>
                </a:lnTo>
                <a:lnTo>
                  <a:pt x="702" y="184"/>
                </a:lnTo>
                <a:lnTo>
                  <a:pt x="702" y="184"/>
                </a:lnTo>
                <a:lnTo>
                  <a:pt x="700" y="184"/>
                </a:lnTo>
                <a:lnTo>
                  <a:pt x="700" y="184"/>
                </a:lnTo>
                <a:lnTo>
                  <a:pt x="700" y="184"/>
                </a:lnTo>
                <a:lnTo>
                  <a:pt x="700" y="186"/>
                </a:lnTo>
                <a:lnTo>
                  <a:pt x="700" y="186"/>
                </a:lnTo>
                <a:lnTo>
                  <a:pt x="698" y="186"/>
                </a:lnTo>
                <a:lnTo>
                  <a:pt x="698" y="188"/>
                </a:lnTo>
                <a:lnTo>
                  <a:pt x="698" y="188"/>
                </a:lnTo>
                <a:lnTo>
                  <a:pt x="698" y="188"/>
                </a:lnTo>
                <a:lnTo>
                  <a:pt x="696" y="188"/>
                </a:lnTo>
                <a:lnTo>
                  <a:pt x="696" y="188"/>
                </a:lnTo>
                <a:lnTo>
                  <a:pt x="696" y="190"/>
                </a:lnTo>
                <a:lnTo>
                  <a:pt x="696" y="192"/>
                </a:lnTo>
                <a:lnTo>
                  <a:pt x="696" y="192"/>
                </a:lnTo>
                <a:lnTo>
                  <a:pt x="696" y="194"/>
                </a:lnTo>
                <a:lnTo>
                  <a:pt x="696" y="194"/>
                </a:lnTo>
                <a:lnTo>
                  <a:pt x="696" y="194"/>
                </a:lnTo>
                <a:lnTo>
                  <a:pt x="696" y="194"/>
                </a:lnTo>
                <a:lnTo>
                  <a:pt x="696" y="194"/>
                </a:lnTo>
                <a:lnTo>
                  <a:pt x="696" y="194"/>
                </a:lnTo>
                <a:lnTo>
                  <a:pt x="698" y="194"/>
                </a:lnTo>
                <a:lnTo>
                  <a:pt x="698" y="196"/>
                </a:lnTo>
                <a:lnTo>
                  <a:pt x="698" y="196"/>
                </a:lnTo>
                <a:lnTo>
                  <a:pt x="698" y="196"/>
                </a:lnTo>
                <a:lnTo>
                  <a:pt x="698" y="196"/>
                </a:lnTo>
                <a:lnTo>
                  <a:pt x="698" y="198"/>
                </a:lnTo>
                <a:lnTo>
                  <a:pt x="700" y="198"/>
                </a:lnTo>
                <a:lnTo>
                  <a:pt x="700" y="198"/>
                </a:lnTo>
                <a:lnTo>
                  <a:pt x="698" y="200"/>
                </a:lnTo>
                <a:lnTo>
                  <a:pt x="698" y="200"/>
                </a:lnTo>
                <a:lnTo>
                  <a:pt x="698" y="200"/>
                </a:lnTo>
                <a:lnTo>
                  <a:pt x="696" y="200"/>
                </a:lnTo>
                <a:lnTo>
                  <a:pt x="698" y="200"/>
                </a:lnTo>
                <a:lnTo>
                  <a:pt x="700" y="200"/>
                </a:lnTo>
                <a:lnTo>
                  <a:pt x="702" y="200"/>
                </a:lnTo>
                <a:lnTo>
                  <a:pt x="702" y="200"/>
                </a:lnTo>
                <a:lnTo>
                  <a:pt x="704" y="200"/>
                </a:lnTo>
                <a:lnTo>
                  <a:pt x="704" y="198"/>
                </a:lnTo>
                <a:lnTo>
                  <a:pt x="704" y="198"/>
                </a:lnTo>
                <a:lnTo>
                  <a:pt x="704" y="198"/>
                </a:lnTo>
                <a:lnTo>
                  <a:pt x="706" y="196"/>
                </a:lnTo>
                <a:lnTo>
                  <a:pt x="708" y="196"/>
                </a:lnTo>
                <a:lnTo>
                  <a:pt x="708" y="196"/>
                </a:lnTo>
                <a:lnTo>
                  <a:pt x="708" y="198"/>
                </a:lnTo>
                <a:lnTo>
                  <a:pt x="708" y="198"/>
                </a:lnTo>
                <a:lnTo>
                  <a:pt x="708" y="198"/>
                </a:lnTo>
                <a:lnTo>
                  <a:pt x="708" y="198"/>
                </a:lnTo>
                <a:lnTo>
                  <a:pt x="710" y="198"/>
                </a:lnTo>
                <a:lnTo>
                  <a:pt x="710" y="198"/>
                </a:lnTo>
                <a:lnTo>
                  <a:pt x="712" y="196"/>
                </a:lnTo>
                <a:lnTo>
                  <a:pt x="712" y="196"/>
                </a:lnTo>
                <a:lnTo>
                  <a:pt x="712" y="196"/>
                </a:lnTo>
                <a:lnTo>
                  <a:pt x="712" y="194"/>
                </a:lnTo>
                <a:lnTo>
                  <a:pt x="712" y="194"/>
                </a:lnTo>
                <a:lnTo>
                  <a:pt x="714" y="192"/>
                </a:lnTo>
                <a:lnTo>
                  <a:pt x="714" y="192"/>
                </a:lnTo>
                <a:lnTo>
                  <a:pt x="716" y="190"/>
                </a:lnTo>
                <a:lnTo>
                  <a:pt x="718" y="190"/>
                </a:lnTo>
                <a:lnTo>
                  <a:pt x="720" y="188"/>
                </a:lnTo>
                <a:lnTo>
                  <a:pt x="722" y="188"/>
                </a:lnTo>
                <a:lnTo>
                  <a:pt x="722" y="188"/>
                </a:lnTo>
                <a:lnTo>
                  <a:pt x="724" y="188"/>
                </a:lnTo>
                <a:lnTo>
                  <a:pt x="724" y="188"/>
                </a:lnTo>
                <a:lnTo>
                  <a:pt x="726" y="186"/>
                </a:lnTo>
                <a:lnTo>
                  <a:pt x="728" y="184"/>
                </a:lnTo>
                <a:lnTo>
                  <a:pt x="730" y="182"/>
                </a:lnTo>
                <a:lnTo>
                  <a:pt x="730" y="182"/>
                </a:lnTo>
                <a:lnTo>
                  <a:pt x="732" y="180"/>
                </a:lnTo>
                <a:lnTo>
                  <a:pt x="734" y="178"/>
                </a:lnTo>
                <a:lnTo>
                  <a:pt x="734" y="178"/>
                </a:lnTo>
                <a:lnTo>
                  <a:pt x="734" y="178"/>
                </a:lnTo>
                <a:lnTo>
                  <a:pt x="734" y="178"/>
                </a:lnTo>
                <a:lnTo>
                  <a:pt x="736" y="178"/>
                </a:lnTo>
                <a:lnTo>
                  <a:pt x="736" y="178"/>
                </a:lnTo>
                <a:lnTo>
                  <a:pt x="736" y="178"/>
                </a:lnTo>
                <a:lnTo>
                  <a:pt x="736" y="178"/>
                </a:lnTo>
                <a:lnTo>
                  <a:pt x="736" y="178"/>
                </a:lnTo>
                <a:lnTo>
                  <a:pt x="736" y="178"/>
                </a:lnTo>
                <a:lnTo>
                  <a:pt x="736" y="178"/>
                </a:lnTo>
                <a:lnTo>
                  <a:pt x="736" y="178"/>
                </a:lnTo>
                <a:lnTo>
                  <a:pt x="736" y="178"/>
                </a:lnTo>
                <a:lnTo>
                  <a:pt x="736" y="178"/>
                </a:lnTo>
                <a:lnTo>
                  <a:pt x="738" y="178"/>
                </a:lnTo>
                <a:lnTo>
                  <a:pt x="740" y="178"/>
                </a:lnTo>
                <a:lnTo>
                  <a:pt x="740" y="178"/>
                </a:lnTo>
                <a:lnTo>
                  <a:pt x="742" y="178"/>
                </a:lnTo>
                <a:lnTo>
                  <a:pt x="742" y="178"/>
                </a:lnTo>
                <a:lnTo>
                  <a:pt x="742" y="178"/>
                </a:lnTo>
                <a:lnTo>
                  <a:pt x="744" y="178"/>
                </a:lnTo>
                <a:lnTo>
                  <a:pt x="744" y="178"/>
                </a:lnTo>
                <a:lnTo>
                  <a:pt x="744" y="176"/>
                </a:lnTo>
                <a:lnTo>
                  <a:pt x="742" y="176"/>
                </a:lnTo>
                <a:lnTo>
                  <a:pt x="742" y="176"/>
                </a:lnTo>
                <a:lnTo>
                  <a:pt x="742" y="176"/>
                </a:lnTo>
                <a:lnTo>
                  <a:pt x="740" y="176"/>
                </a:lnTo>
                <a:lnTo>
                  <a:pt x="740" y="176"/>
                </a:lnTo>
                <a:lnTo>
                  <a:pt x="740" y="176"/>
                </a:lnTo>
                <a:lnTo>
                  <a:pt x="740" y="176"/>
                </a:lnTo>
                <a:lnTo>
                  <a:pt x="740" y="176"/>
                </a:lnTo>
                <a:lnTo>
                  <a:pt x="740" y="176"/>
                </a:lnTo>
                <a:lnTo>
                  <a:pt x="742" y="176"/>
                </a:lnTo>
                <a:lnTo>
                  <a:pt x="742" y="176"/>
                </a:lnTo>
                <a:lnTo>
                  <a:pt x="742" y="176"/>
                </a:lnTo>
                <a:lnTo>
                  <a:pt x="742" y="176"/>
                </a:lnTo>
                <a:lnTo>
                  <a:pt x="742" y="176"/>
                </a:lnTo>
                <a:lnTo>
                  <a:pt x="742" y="174"/>
                </a:lnTo>
                <a:lnTo>
                  <a:pt x="742" y="174"/>
                </a:lnTo>
                <a:lnTo>
                  <a:pt x="744" y="174"/>
                </a:lnTo>
                <a:lnTo>
                  <a:pt x="744" y="176"/>
                </a:lnTo>
                <a:lnTo>
                  <a:pt x="744" y="176"/>
                </a:lnTo>
                <a:lnTo>
                  <a:pt x="744" y="174"/>
                </a:lnTo>
                <a:lnTo>
                  <a:pt x="744" y="174"/>
                </a:lnTo>
                <a:lnTo>
                  <a:pt x="744" y="174"/>
                </a:lnTo>
                <a:lnTo>
                  <a:pt x="744" y="174"/>
                </a:lnTo>
                <a:lnTo>
                  <a:pt x="744" y="174"/>
                </a:lnTo>
                <a:lnTo>
                  <a:pt x="744" y="174"/>
                </a:lnTo>
                <a:lnTo>
                  <a:pt x="744" y="174"/>
                </a:lnTo>
                <a:lnTo>
                  <a:pt x="746" y="174"/>
                </a:lnTo>
                <a:lnTo>
                  <a:pt x="746" y="174"/>
                </a:lnTo>
                <a:lnTo>
                  <a:pt x="748" y="174"/>
                </a:lnTo>
                <a:lnTo>
                  <a:pt x="748" y="174"/>
                </a:lnTo>
                <a:lnTo>
                  <a:pt x="748" y="174"/>
                </a:lnTo>
                <a:lnTo>
                  <a:pt x="746" y="174"/>
                </a:lnTo>
                <a:lnTo>
                  <a:pt x="744" y="174"/>
                </a:lnTo>
                <a:lnTo>
                  <a:pt x="744" y="172"/>
                </a:lnTo>
                <a:lnTo>
                  <a:pt x="744" y="172"/>
                </a:lnTo>
                <a:lnTo>
                  <a:pt x="744" y="172"/>
                </a:lnTo>
                <a:lnTo>
                  <a:pt x="744" y="172"/>
                </a:lnTo>
                <a:lnTo>
                  <a:pt x="742" y="172"/>
                </a:lnTo>
                <a:lnTo>
                  <a:pt x="742" y="172"/>
                </a:lnTo>
                <a:lnTo>
                  <a:pt x="742" y="172"/>
                </a:lnTo>
                <a:lnTo>
                  <a:pt x="742" y="172"/>
                </a:lnTo>
                <a:lnTo>
                  <a:pt x="742" y="172"/>
                </a:lnTo>
                <a:lnTo>
                  <a:pt x="742" y="172"/>
                </a:lnTo>
                <a:lnTo>
                  <a:pt x="742" y="172"/>
                </a:lnTo>
                <a:lnTo>
                  <a:pt x="742" y="172"/>
                </a:lnTo>
                <a:lnTo>
                  <a:pt x="742" y="172"/>
                </a:lnTo>
                <a:lnTo>
                  <a:pt x="742" y="172"/>
                </a:lnTo>
                <a:lnTo>
                  <a:pt x="742" y="170"/>
                </a:lnTo>
                <a:lnTo>
                  <a:pt x="742" y="170"/>
                </a:lnTo>
                <a:lnTo>
                  <a:pt x="742" y="168"/>
                </a:lnTo>
                <a:lnTo>
                  <a:pt x="742" y="168"/>
                </a:lnTo>
                <a:lnTo>
                  <a:pt x="744" y="168"/>
                </a:lnTo>
                <a:lnTo>
                  <a:pt x="744" y="168"/>
                </a:lnTo>
                <a:lnTo>
                  <a:pt x="744" y="168"/>
                </a:lnTo>
                <a:lnTo>
                  <a:pt x="744" y="168"/>
                </a:lnTo>
                <a:lnTo>
                  <a:pt x="744" y="168"/>
                </a:lnTo>
                <a:lnTo>
                  <a:pt x="742" y="168"/>
                </a:lnTo>
                <a:lnTo>
                  <a:pt x="742" y="168"/>
                </a:lnTo>
                <a:lnTo>
                  <a:pt x="742" y="168"/>
                </a:lnTo>
                <a:lnTo>
                  <a:pt x="742" y="168"/>
                </a:lnTo>
                <a:lnTo>
                  <a:pt x="744" y="166"/>
                </a:lnTo>
                <a:lnTo>
                  <a:pt x="746" y="164"/>
                </a:lnTo>
                <a:lnTo>
                  <a:pt x="746" y="164"/>
                </a:lnTo>
                <a:lnTo>
                  <a:pt x="748" y="164"/>
                </a:lnTo>
                <a:lnTo>
                  <a:pt x="748" y="164"/>
                </a:lnTo>
                <a:lnTo>
                  <a:pt x="746" y="164"/>
                </a:lnTo>
                <a:lnTo>
                  <a:pt x="748" y="164"/>
                </a:lnTo>
                <a:lnTo>
                  <a:pt x="748" y="164"/>
                </a:lnTo>
                <a:lnTo>
                  <a:pt x="748" y="162"/>
                </a:lnTo>
                <a:lnTo>
                  <a:pt x="748" y="162"/>
                </a:lnTo>
                <a:lnTo>
                  <a:pt x="748" y="162"/>
                </a:lnTo>
                <a:lnTo>
                  <a:pt x="748" y="162"/>
                </a:lnTo>
                <a:lnTo>
                  <a:pt x="746" y="162"/>
                </a:lnTo>
                <a:lnTo>
                  <a:pt x="746" y="162"/>
                </a:lnTo>
                <a:lnTo>
                  <a:pt x="746" y="162"/>
                </a:lnTo>
                <a:lnTo>
                  <a:pt x="746" y="162"/>
                </a:lnTo>
                <a:lnTo>
                  <a:pt x="746" y="162"/>
                </a:lnTo>
                <a:lnTo>
                  <a:pt x="748" y="162"/>
                </a:lnTo>
                <a:lnTo>
                  <a:pt x="748" y="162"/>
                </a:lnTo>
                <a:lnTo>
                  <a:pt x="750" y="162"/>
                </a:lnTo>
                <a:lnTo>
                  <a:pt x="750" y="162"/>
                </a:lnTo>
                <a:lnTo>
                  <a:pt x="750" y="164"/>
                </a:lnTo>
                <a:lnTo>
                  <a:pt x="750" y="164"/>
                </a:lnTo>
                <a:lnTo>
                  <a:pt x="750" y="164"/>
                </a:lnTo>
                <a:lnTo>
                  <a:pt x="754" y="162"/>
                </a:lnTo>
                <a:lnTo>
                  <a:pt x="756" y="162"/>
                </a:lnTo>
                <a:lnTo>
                  <a:pt x="758" y="162"/>
                </a:lnTo>
                <a:lnTo>
                  <a:pt x="758" y="162"/>
                </a:lnTo>
                <a:lnTo>
                  <a:pt x="758" y="162"/>
                </a:lnTo>
                <a:lnTo>
                  <a:pt x="758" y="162"/>
                </a:lnTo>
                <a:lnTo>
                  <a:pt x="760" y="162"/>
                </a:lnTo>
                <a:lnTo>
                  <a:pt x="760" y="162"/>
                </a:lnTo>
                <a:lnTo>
                  <a:pt x="762" y="162"/>
                </a:lnTo>
                <a:lnTo>
                  <a:pt x="762" y="164"/>
                </a:lnTo>
                <a:lnTo>
                  <a:pt x="762" y="164"/>
                </a:lnTo>
                <a:lnTo>
                  <a:pt x="762" y="164"/>
                </a:lnTo>
                <a:lnTo>
                  <a:pt x="764" y="164"/>
                </a:lnTo>
                <a:lnTo>
                  <a:pt x="764" y="164"/>
                </a:lnTo>
                <a:lnTo>
                  <a:pt x="766" y="164"/>
                </a:lnTo>
                <a:lnTo>
                  <a:pt x="768" y="164"/>
                </a:lnTo>
                <a:lnTo>
                  <a:pt x="768" y="164"/>
                </a:lnTo>
                <a:lnTo>
                  <a:pt x="768" y="164"/>
                </a:lnTo>
                <a:lnTo>
                  <a:pt x="768" y="164"/>
                </a:lnTo>
                <a:lnTo>
                  <a:pt x="770" y="164"/>
                </a:lnTo>
                <a:lnTo>
                  <a:pt x="770" y="164"/>
                </a:lnTo>
                <a:lnTo>
                  <a:pt x="770" y="164"/>
                </a:lnTo>
                <a:lnTo>
                  <a:pt x="772" y="164"/>
                </a:lnTo>
                <a:lnTo>
                  <a:pt x="774" y="164"/>
                </a:lnTo>
                <a:lnTo>
                  <a:pt x="774" y="164"/>
                </a:lnTo>
                <a:lnTo>
                  <a:pt x="776" y="164"/>
                </a:lnTo>
                <a:lnTo>
                  <a:pt x="776" y="164"/>
                </a:lnTo>
                <a:lnTo>
                  <a:pt x="776" y="164"/>
                </a:lnTo>
                <a:lnTo>
                  <a:pt x="778" y="166"/>
                </a:lnTo>
                <a:lnTo>
                  <a:pt x="778" y="166"/>
                </a:lnTo>
                <a:lnTo>
                  <a:pt x="778" y="166"/>
                </a:lnTo>
                <a:lnTo>
                  <a:pt x="778" y="166"/>
                </a:lnTo>
                <a:lnTo>
                  <a:pt x="778" y="166"/>
                </a:lnTo>
                <a:lnTo>
                  <a:pt x="778" y="166"/>
                </a:lnTo>
                <a:lnTo>
                  <a:pt x="776" y="166"/>
                </a:lnTo>
                <a:lnTo>
                  <a:pt x="776" y="166"/>
                </a:lnTo>
                <a:lnTo>
                  <a:pt x="774" y="166"/>
                </a:lnTo>
                <a:lnTo>
                  <a:pt x="774" y="166"/>
                </a:lnTo>
                <a:lnTo>
                  <a:pt x="774" y="166"/>
                </a:lnTo>
                <a:lnTo>
                  <a:pt x="776" y="166"/>
                </a:lnTo>
                <a:lnTo>
                  <a:pt x="776" y="168"/>
                </a:lnTo>
                <a:lnTo>
                  <a:pt x="774" y="168"/>
                </a:lnTo>
                <a:lnTo>
                  <a:pt x="772" y="168"/>
                </a:lnTo>
                <a:lnTo>
                  <a:pt x="772" y="166"/>
                </a:lnTo>
                <a:lnTo>
                  <a:pt x="770" y="166"/>
                </a:lnTo>
                <a:lnTo>
                  <a:pt x="770" y="166"/>
                </a:lnTo>
                <a:lnTo>
                  <a:pt x="770" y="166"/>
                </a:lnTo>
                <a:lnTo>
                  <a:pt x="768" y="166"/>
                </a:lnTo>
                <a:lnTo>
                  <a:pt x="768" y="166"/>
                </a:lnTo>
                <a:lnTo>
                  <a:pt x="768" y="166"/>
                </a:lnTo>
                <a:lnTo>
                  <a:pt x="770" y="168"/>
                </a:lnTo>
                <a:lnTo>
                  <a:pt x="770" y="168"/>
                </a:lnTo>
                <a:lnTo>
                  <a:pt x="770" y="168"/>
                </a:lnTo>
                <a:lnTo>
                  <a:pt x="772" y="168"/>
                </a:lnTo>
                <a:lnTo>
                  <a:pt x="772" y="168"/>
                </a:lnTo>
                <a:lnTo>
                  <a:pt x="772" y="168"/>
                </a:lnTo>
                <a:lnTo>
                  <a:pt x="772" y="168"/>
                </a:lnTo>
                <a:lnTo>
                  <a:pt x="776" y="168"/>
                </a:lnTo>
                <a:lnTo>
                  <a:pt x="776" y="168"/>
                </a:lnTo>
                <a:lnTo>
                  <a:pt x="776" y="168"/>
                </a:lnTo>
                <a:lnTo>
                  <a:pt x="774" y="170"/>
                </a:lnTo>
                <a:lnTo>
                  <a:pt x="774" y="170"/>
                </a:lnTo>
                <a:lnTo>
                  <a:pt x="774" y="170"/>
                </a:lnTo>
                <a:lnTo>
                  <a:pt x="776" y="170"/>
                </a:lnTo>
                <a:lnTo>
                  <a:pt x="778" y="170"/>
                </a:lnTo>
                <a:lnTo>
                  <a:pt x="778" y="170"/>
                </a:lnTo>
                <a:lnTo>
                  <a:pt x="778" y="170"/>
                </a:lnTo>
                <a:lnTo>
                  <a:pt x="778" y="170"/>
                </a:lnTo>
                <a:lnTo>
                  <a:pt x="782" y="170"/>
                </a:lnTo>
                <a:lnTo>
                  <a:pt x="782" y="170"/>
                </a:lnTo>
                <a:lnTo>
                  <a:pt x="782" y="170"/>
                </a:lnTo>
                <a:lnTo>
                  <a:pt x="782" y="172"/>
                </a:lnTo>
                <a:lnTo>
                  <a:pt x="784" y="172"/>
                </a:lnTo>
                <a:lnTo>
                  <a:pt x="784" y="172"/>
                </a:lnTo>
                <a:lnTo>
                  <a:pt x="784" y="172"/>
                </a:lnTo>
                <a:lnTo>
                  <a:pt x="784" y="172"/>
                </a:lnTo>
                <a:lnTo>
                  <a:pt x="784" y="172"/>
                </a:lnTo>
                <a:lnTo>
                  <a:pt x="784" y="172"/>
                </a:lnTo>
                <a:lnTo>
                  <a:pt x="780" y="174"/>
                </a:lnTo>
                <a:lnTo>
                  <a:pt x="780" y="174"/>
                </a:lnTo>
                <a:lnTo>
                  <a:pt x="778" y="174"/>
                </a:lnTo>
                <a:lnTo>
                  <a:pt x="778" y="176"/>
                </a:lnTo>
                <a:lnTo>
                  <a:pt x="776" y="176"/>
                </a:lnTo>
                <a:lnTo>
                  <a:pt x="776" y="176"/>
                </a:lnTo>
                <a:lnTo>
                  <a:pt x="776" y="176"/>
                </a:lnTo>
                <a:lnTo>
                  <a:pt x="774" y="176"/>
                </a:lnTo>
                <a:lnTo>
                  <a:pt x="774" y="176"/>
                </a:lnTo>
                <a:lnTo>
                  <a:pt x="774" y="176"/>
                </a:lnTo>
                <a:lnTo>
                  <a:pt x="774" y="176"/>
                </a:lnTo>
                <a:lnTo>
                  <a:pt x="774" y="176"/>
                </a:lnTo>
                <a:lnTo>
                  <a:pt x="776" y="176"/>
                </a:lnTo>
                <a:lnTo>
                  <a:pt x="778" y="176"/>
                </a:lnTo>
                <a:lnTo>
                  <a:pt x="778" y="176"/>
                </a:lnTo>
                <a:lnTo>
                  <a:pt x="778" y="176"/>
                </a:lnTo>
                <a:lnTo>
                  <a:pt x="780" y="176"/>
                </a:lnTo>
                <a:lnTo>
                  <a:pt x="780" y="176"/>
                </a:lnTo>
                <a:lnTo>
                  <a:pt x="780" y="176"/>
                </a:lnTo>
                <a:lnTo>
                  <a:pt x="782" y="178"/>
                </a:lnTo>
                <a:lnTo>
                  <a:pt x="780" y="180"/>
                </a:lnTo>
                <a:lnTo>
                  <a:pt x="778" y="180"/>
                </a:lnTo>
                <a:lnTo>
                  <a:pt x="776" y="180"/>
                </a:lnTo>
                <a:lnTo>
                  <a:pt x="774" y="182"/>
                </a:lnTo>
                <a:lnTo>
                  <a:pt x="772" y="182"/>
                </a:lnTo>
                <a:lnTo>
                  <a:pt x="772" y="182"/>
                </a:lnTo>
                <a:lnTo>
                  <a:pt x="772" y="182"/>
                </a:lnTo>
                <a:lnTo>
                  <a:pt x="770" y="182"/>
                </a:lnTo>
                <a:lnTo>
                  <a:pt x="770" y="182"/>
                </a:lnTo>
                <a:lnTo>
                  <a:pt x="770" y="182"/>
                </a:lnTo>
                <a:lnTo>
                  <a:pt x="770" y="182"/>
                </a:lnTo>
                <a:lnTo>
                  <a:pt x="770" y="182"/>
                </a:lnTo>
                <a:lnTo>
                  <a:pt x="770" y="182"/>
                </a:lnTo>
                <a:lnTo>
                  <a:pt x="768" y="180"/>
                </a:lnTo>
                <a:lnTo>
                  <a:pt x="768" y="180"/>
                </a:lnTo>
                <a:lnTo>
                  <a:pt x="768" y="182"/>
                </a:lnTo>
                <a:lnTo>
                  <a:pt x="768" y="182"/>
                </a:lnTo>
                <a:lnTo>
                  <a:pt x="768" y="182"/>
                </a:lnTo>
                <a:lnTo>
                  <a:pt x="768" y="182"/>
                </a:lnTo>
                <a:lnTo>
                  <a:pt x="768" y="182"/>
                </a:lnTo>
                <a:lnTo>
                  <a:pt x="766" y="182"/>
                </a:lnTo>
                <a:lnTo>
                  <a:pt x="766" y="182"/>
                </a:lnTo>
                <a:lnTo>
                  <a:pt x="766" y="182"/>
                </a:lnTo>
                <a:lnTo>
                  <a:pt x="764" y="182"/>
                </a:lnTo>
                <a:lnTo>
                  <a:pt x="764" y="182"/>
                </a:lnTo>
                <a:lnTo>
                  <a:pt x="764" y="180"/>
                </a:lnTo>
                <a:lnTo>
                  <a:pt x="764" y="182"/>
                </a:lnTo>
                <a:lnTo>
                  <a:pt x="764" y="182"/>
                </a:lnTo>
                <a:lnTo>
                  <a:pt x="764" y="182"/>
                </a:lnTo>
                <a:lnTo>
                  <a:pt x="764" y="182"/>
                </a:lnTo>
                <a:lnTo>
                  <a:pt x="764" y="184"/>
                </a:lnTo>
                <a:lnTo>
                  <a:pt x="764" y="184"/>
                </a:lnTo>
                <a:lnTo>
                  <a:pt x="764" y="184"/>
                </a:lnTo>
                <a:lnTo>
                  <a:pt x="764" y="184"/>
                </a:lnTo>
                <a:lnTo>
                  <a:pt x="764" y="184"/>
                </a:lnTo>
                <a:lnTo>
                  <a:pt x="764" y="184"/>
                </a:lnTo>
                <a:lnTo>
                  <a:pt x="764" y="184"/>
                </a:lnTo>
                <a:lnTo>
                  <a:pt x="764" y="184"/>
                </a:lnTo>
                <a:lnTo>
                  <a:pt x="764" y="184"/>
                </a:lnTo>
                <a:lnTo>
                  <a:pt x="764" y="184"/>
                </a:lnTo>
                <a:lnTo>
                  <a:pt x="764" y="184"/>
                </a:lnTo>
                <a:lnTo>
                  <a:pt x="764" y="184"/>
                </a:lnTo>
                <a:lnTo>
                  <a:pt x="766" y="184"/>
                </a:lnTo>
                <a:lnTo>
                  <a:pt x="766" y="184"/>
                </a:lnTo>
                <a:lnTo>
                  <a:pt x="764" y="184"/>
                </a:lnTo>
                <a:lnTo>
                  <a:pt x="764" y="186"/>
                </a:lnTo>
                <a:lnTo>
                  <a:pt x="764" y="186"/>
                </a:lnTo>
                <a:lnTo>
                  <a:pt x="764" y="186"/>
                </a:lnTo>
                <a:lnTo>
                  <a:pt x="764" y="186"/>
                </a:lnTo>
                <a:lnTo>
                  <a:pt x="764" y="186"/>
                </a:lnTo>
                <a:lnTo>
                  <a:pt x="764" y="186"/>
                </a:lnTo>
                <a:lnTo>
                  <a:pt x="764" y="186"/>
                </a:lnTo>
                <a:lnTo>
                  <a:pt x="764" y="186"/>
                </a:lnTo>
                <a:lnTo>
                  <a:pt x="764" y="186"/>
                </a:lnTo>
                <a:lnTo>
                  <a:pt x="764" y="186"/>
                </a:lnTo>
                <a:lnTo>
                  <a:pt x="766" y="186"/>
                </a:lnTo>
                <a:lnTo>
                  <a:pt x="766" y="186"/>
                </a:lnTo>
                <a:lnTo>
                  <a:pt x="766" y="186"/>
                </a:lnTo>
                <a:lnTo>
                  <a:pt x="766" y="186"/>
                </a:lnTo>
                <a:lnTo>
                  <a:pt x="768" y="186"/>
                </a:lnTo>
                <a:lnTo>
                  <a:pt x="768" y="186"/>
                </a:lnTo>
                <a:lnTo>
                  <a:pt x="768" y="186"/>
                </a:lnTo>
                <a:lnTo>
                  <a:pt x="766" y="186"/>
                </a:lnTo>
                <a:lnTo>
                  <a:pt x="766" y="186"/>
                </a:lnTo>
                <a:lnTo>
                  <a:pt x="766" y="186"/>
                </a:lnTo>
                <a:lnTo>
                  <a:pt x="764" y="188"/>
                </a:lnTo>
                <a:lnTo>
                  <a:pt x="764" y="188"/>
                </a:lnTo>
                <a:lnTo>
                  <a:pt x="764" y="190"/>
                </a:lnTo>
                <a:lnTo>
                  <a:pt x="764" y="190"/>
                </a:lnTo>
                <a:lnTo>
                  <a:pt x="764" y="192"/>
                </a:lnTo>
                <a:lnTo>
                  <a:pt x="766" y="192"/>
                </a:lnTo>
                <a:lnTo>
                  <a:pt x="766" y="192"/>
                </a:lnTo>
                <a:lnTo>
                  <a:pt x="766" y="192"/>
                </a:lnTo>
                <a:lnTo>
                  <a:pt x="766" y="192"/>
                </a:lnTo>
                <a:lnTo>
                  <a:pt x="766" y="192"/>
                </a:lnTo>
                <a:lnTo>
                  <a:pt x="766" y="194"/>
                </a:lnTo>
                <a:lnTo>
                  <a:pt x="766" y="194"/>
                </a:lnTo>
                <a:lnTo>
                  <a:pt x="768" y="194"/>
                </a:lnTo>
                <a:lnTo>
                  <a:pt x="768" y="194"/>
                </a:lnTo>
                <a:lnTo>
                  <a:pt x="768" y="194"/>
                </a:lnTo>
                <a:lnTo>
                  <a:pt x="768" y="196"/>
                </a:lnTo>
                <a:lnTo>
                  <a:pt x="768" y="196"/>
                </a:lnTo>
                <a:lnTo>
                  <a:pt x="768" y="196"/>
                </a:lnTo>
                <a:lnTo>
                  <a:pt x="766" y="198"/>
                </a:lnTo>
                <a:lnTo>
                  <a:pt x="766" y="198"/>
                </a:lnTo>
                <a:lnTo>
                  <a:pt x="764" y="200"/>
                </a:lnTo>
                <a:lnTo>
                  <a:pt x="764" y="200"/>
                </a:lnTo>
                <a:lnTo>
                  <a:pt x="764" y="200"/>
                </a:lnTo>
                <a:lnTo>
                  <a:pt x="764" y="200"/>
                </a:lnTo>
                <a:lnTo>
                  <a:pt x="762" y="202"/>
                </a:lnTo>
                <a:lnTo>
                  <a:pt x="762" y="202"/>
                </a:lnTo>
                <a:lnTo>
                  <a:pt x="760" y="202"/>
                </a:lnTo>
                <a:lnTo>
                  <a:pt x="760" y="202"/>
                </a:lnTo>
                <a:lnTo>
                  <a:pt x="758" y="204"/>
                </a:lnTo>
                <a:lnTo>
                  <a:pt x="758" y="202"/>
                </a:lnTo>
                <a:lnTo>
                  <a:pt x="758" y="202"/>
                </a:lnTo>
                <a:lnTo>
                  <a:pt x="758" y="202"/>
                </a:lnTo>
                <a:lnTo>
                  <a:pt x="758" y="202"/>
                </a:lnTo>
                <a:lnTo>
                  <a:pt x="756" y="202"/>
                </a:lnTo>
                <a:lnTo>
                  <a:pt x="756" y="204"/>
                </a:lnTo>
                <a:lnTo>
                  <a:pt x="756" y="204"/>
                </a:lnTo>
                <a:lnTo>
                  <a:pt x="754" y="204"/>
                </a:lnTo>
                <a:lnTo>
                  <a:pt x="752" y="206"/>
                </a:lnTo>
                <a:lnTo>
                  <a:pt x="748" y="206"/>
                </a:lnTo>
                <a:lnTo>
                  <a:pt x="746" y="208"/>
                </a:lnTo>
                <a:lnTo>
                  <a:pt x="746" y="208"/>
                </a:lnTo>
                <a:lnTo>
                  <a:pt x="744" y="208"/>
                </a:lnTo>
                <a:lnTo>
                  <a:pt x="744" y="208"/>
                </a:lnTo>
                <a:lnTo>
                  <a:pt x="742" y="208"/>
                </a:lnTo>
                <a:lnTo>
                  <a:pt x="742" y="208"/>
                </a:lnTo>
                <a:lnTo>
                  <a:pt x="740" y="210"/>
                </a:lnTo>
                <a:lnTo>
                  <a:pt x="740" y="210"/>
                </a:lnTo>
                <a:lnTo>
                  <a:pt x="738" y="210"/>
                </a:lnTo>
                <a:lnTo>
                  <a:pt x="734" y="212"/>
                </a:lnTo>
                <a:lnTo>
                  <a:pt x="734" y="212"/>
                </a:lnTo>
                <a:lnTo>
                  <a:pt x="734" y="212"/>
                </a:lnTo>
                <a:lnTo>
                  <a:pt x="732" y="212"/>
                </a:lnTo>
                <a:lnTo>
                  <a:pt x="732" y="212"/>
                </a:lnTo>
                <a:lnTo>
                  <a:pt x="732" y="212"/>
                </a:lnTo>
                <a:lnTo>
                  <a:pt x="732" y="210"/>
                </a:lnTo>
                <a:lnTo>
                  <a:pt x="732" y="210"/>
                </a:lnTo>
                <a:lnTo>
                  <a:pt x="732" y="212"/>
                </a:lnTo>
                <a:lnTo>
                  <a:pt x="732" y="212"/>
                </a:lnTo>
                <a:lnTo>
                  <a:pt x="732" y="212"/>
                </a:lnTo>
                <a:lnTo>
                  <a:pt x="732" y="210"/>
                </a:lnTo>
                <a:lnTo>
                  <a:pt x="732" y="210"/>
                </a:lnTo>
                <a:lnTo>
                  <a:pt x="732" y="210"/>
                </a:lnTo>
                <a:lnTo>
                  <a:pt x="732" y="210"/>
                </a:lnTo>
                <a:lnTo>
                  <a:pt x="732" y="210"/>
                </a:lnTo>
                <a:lnTo>
                  <a:pt x="730" y="210"/>
                </a:lnTo>
                <a:lnTo>
                  <a:pt x="730" y="210"/>
                </a:lnTo>
                <a:lnTo>
                  <a:pt x="730" y="208"/>
                </a:lnTo>
                <a:lnTo>
                  <a:pt x="730" y="208"/>
                </a:lnTo>
                <a:lnTo>
                  <a:pt x="730" y="208"/>
                </a:lnTo>
                <a:lnTo>
                  <a:pt x="730" y="206"/>
                </a:lnTo>
                <a:lnTo>
                  <a:pt x="732" y="206"/>
                </a:lnTo>
                <a:lnTo>
                  <a:pt x="732" y="206"/>
                </a:lnTo>
                <a:lnTo>
                  <a:pt x="734" y="206"/>
                </a:lnTo>
                <a:lnTo>
                  <a:pt x="734" y="204"/>
                </a:lnTo>
                <a:lnTo>
                  <a:pt x="734" y="204"/>
                </a:lnTo>
                <a:lnTo>
                  <a:pt x="732" y="204"/>
                </a:lnTo>
                <a:lnTo>
                  <a:pt x="732" y="206"/>
                </a:lnTo>
                <a:lnTo>
                  <a:pt x="730" y="206"/>
                </a:lnTo>
                <a:lnTo>
                  <a:pt x="728" y="206"/>
                </a:lnTo>
                <a:lnTo>
                  <a:pt x="728" y="206"/>
                </a:lnTo>
                <a:lnTo>
                  <a:pt x="728" y="206"/>
                </a:lnTo>
                <a:lnTo>
                  <a:pt x="726" y="206"/>
                </a:lnTo>
                <a:lnTo>
                  <a:pt x="728" y="204"/>
                </a:lnTo>
                <a:lnTo>
                  <a:pt x="730" y="204"/>
                </a:lnTo>
                <a:lnTo>
                  <a:pt x="728" y="202"/>
                </a:lnTo>
                <a:lnTo>
                  <a:pt x="728" y="202"/>
                </a:lnTo>
                <a:lnTo>
                  <a:pt x="726" y="202"/>
                </a:lnTo>
                <a:lnTo>
                  <a:pt x="726" y="202"/>
                </a:lnTo>
                <a:lnTo>
                  <a:pt x="726" y="202"/>
                </a:lnTo>
                <a:lnTo>
                  <a:pt x="724" y="202"/>
                </a:lnTo>
                <a:lnTo>
                  <a:pt x="724" y="202"/>
                </a:lnTo>
                <a:lnTo>
                  <a:pt x="724" y="202"/>
                </a:lnTo>
                <a:lnTo>
                  <a:pt x="724" y="202"/>
                </a:lnTo>
                <a:lnTo>
                  <a:pt x="724" y="202"/>
                </a:lnTo>
                <a:lnTo>
                  <a:pt x="724" y="202"/>
                </a:lnTo>
                <a:lnTo>
                  <a:pt x="724" y="202"/>
                </a:lnTo>
                <a:lnTo>
                  <a:pt x="726" y="202"/>
                </a:lnTo>
                <a:lnTo>
                  <a:pt x="726" y="202"/>
                </a:lnTo>
                <a:lnTo>
                  <a:pt x="726" y="202"/>
                </a:lnTo>
                <a:lnTo>
                  <a:pt x="726" y="204"/>
                </a:lnTo>
                <a:lnTo>
                  <a:pt x="724" y="204"/>
                </a:lnTo>
                <a:lnTo>
                  <a:pt x="722" y="204"/>
                </a:lnTo>
                <a:lnTo>
                  <a:pt x="722" y="204"/>
                </a:lnTo>
                <a:lnTo>
                  <a:pt x="722" y="204"/>
                </a:lnTo>
                <a:lnTo>
                  <a:pt x="720" y="204"/>
                </a:lnTo>
                <a:lnTo>
                  <a:pt x="718" y="204"/>
                </a:lnTo>
                <a:lnTo>
                  <a:pt x="720" y="204"/>
                </a:lnTo>
                <a:lnTo>
                  <a:pt x="720" y="204"/>
                </a:lnTo>
                <a:lnTo>
                  <a:pt x="722" y="204"/>
                </a:lnTo>
                <a:lnTo>
                  <a:pt x="722" y="204"/>
                </a:lnTo>
                <a:lnTo>
                  <a:pt x="722" y="204"/>
                </a:lnTo>
                <a:lnTo>
                  <a:pt x="724" y="204"/>
                </a:lnTo>
                <a:lnTo>
                  <a:pt x="724" y="204"/>
                </a:lnTo>
                <a:lnTo>
                  <a:pt x="726" y="204"/>
                </a:lnTo>
                <a:lnTo>
                  <a:pt x="726" y="204"/>
                </a:lnTo>
                <a:lnTo>
                  <a:pt x="726" y="204"/>
                </a:lnTo>
                <a:lnTo>
                  <a:pt x="726" y="204"/>
                </a:lnTo>
                <a:lnTo>
                  <a:pt x="726" y="204"/>
                </a:lnTo>
                <a:lnTo>
                  <a:pt x="724" y="204"/>
                </a:lnTo>
                <a:lnTo>
                  <a:pt x="724" y="204"/>
                </a:lnTo>
                <a:lnTo>
                  <a:pt x="726" y="204"/>
                </a:lnTo>
                <a:lnTo>
                  <a:pt x="726" y="204"/>
                </a:lnTo>
                <a:lnTo>
                  <a:pt x="726" y="206"/>
                </a:lnTo>
                <a:lnTo>
                  <a:pt x="726" y="206"/>
                </a:lnTo>
                <a:lnTo>
                  <a:pt x="726" y="206"/>
                </a:lnTo>
                <a:lnTo>
                  <a:pt x="726" y="204"/>
                </a:lnTo>
                <a:lnTo>
                  <a:pt x="724" y="204"/>
                </a:lnTo>
                <a:lnTo>
                  <a:pt x="724" y="206"/>
                </a:lnTo>
                <a:lnTo>
                  <a:pt x="726" y="206"/>
                </a:lnTo>
                <a:lnTo>
                  <a:pt x="726" y="206"/>
                </a:lnTo>
                <a:lnTo>
                  <a:pt x="726" y="206"/>
                </a:lnTo>
                <a:lnTo>
                  <a:pt x="726" y="206"/>
                </a:lnTo>
                <a:lnTo>
                  <a:pt x="728" y="208"/>
                </a:lnTo>
                <a:lnTo>
                  <a:pt x="728" y="208"/>
                </a:lnTo>
                <a:lnTo>
                  <a:pt x="728" y="208"/>
                </a:lnTo>
                <a:lnTo>
                  <a:pt x="728" y="208"/>
                </a:lnTo>
                <a:lnTo>
                  <a:pt x="728" y="210"/>
                </a:lnTo>
                <a:lnTo>
                  <a:pt x="728" y="210"/>
                </a:lnTo>
                <a:lnTo>
                  <a:pt x="728" y="210"/>
                </a:lnTo>
                <a:lnTo>
                  <a:pt x="728" y="210"/>
                </a:lnTo>
                <a:lnTo>
                  <a:pt x="728" y="212"/>
                </a:lnTo>
                <a:lnTo>
                  <a:pt x="728" y="212"/>
                </a:lnTo>
                <a:lnTo>
                  <a:pt x="728" y="212"/>
                </a:lnTo>
                <a:lnTo>
                  <a:pt x="728" y="214"/>
                </a:lnTo>
                <a:lnTo>
                  <a:pt x="728" y="214"/>
                </a:lnTo>
                <a:lnTo>
                  <a:pt x="730" y="214"/>
                </a:lnTo>
                <a:lnTo>
                  <a:pt x="728" y="214"/>
                </a:lnTo>
                <a:lnTo>
                  <a:pt x="728" y="214"/>
                </a:lnTo>
                <a:lnTo>
                  <a:pt x="726" y="214"/>
                </a:lnTo>
                <a:lnTo>
                  <a:pt x="726" y="214"/>
                </a:lnTo>
                <a:lnTo>
                  <a:pt x="724" y="214"/>
                </a:lnTo>
                <a:lnTo>
                  <a:pt x="724" y="212"/>
                </a:lnTo>
                <a:lnTo>
                  <a:pt x="724" y="212"/>
                </a:lnTo>
                <a:lnTo>
                  <a:pt x="724" y="212"/>
                </a:lnTo>
                <a:lnTo>
                  <a:pt x="724" y="212"/>
                </a:lnTo>
                <a:lnTo>
                  <a:pt x="724" y="212"/>
                </a:lnTo>
                <a:lnTo>
                  <a:pt x="722" y="212"/>
                </a:lnTo>
                <a:lnTo>
                  <a:pt x="722" y="212"/>
                </a:lnTo>
                <a:lnTo>
                  <a:pt x="722" y="212"/>
                </a:lnTo>
                <a:lnTo>
                  <a:pt x="720" y="212"/>
                </a:lnTo>
                <a:lnTo>
                  <a:pt x="720" y="212"/>
                </a:lnTo>
                <a:lnTo>
                  <a:pt x="720" y="212"/>
                </a:lnTo>
                <a:lnTo>
                  <a:pt x="722" y="214"/>
                </a:lnTo>
                <a:lnTo>
                  <a:pt x="722" y="214"/>
                </a:lnTo>
                <a:lnTo>
                  <a:pt x="722" y="214"/>
                </a:lnTo>
                <a:lnTo>
                  <a:pt x="722" y="214"/>
                </a:lnTo>
                <a:lnTo>
                  <a:pt x="720" y="214"/>
                </a:lnTo>
                <a:lnTo>
                  <a:pt x="720" y="214"/>
                </a:lnTo>
                <a:lnTo>
                  <a:pt x="720" y="214"/>
                </a:lnTo>
                <a:lnTo>
                  <a:pt x="718" y="214"/>
                </a:lnTo>
                <a:lnTo>
                  <a:pt x="716" y="214"/>
                </a:lnTo>
                <a:lnTo>
                  <a:pt x="716" y="214"/>
                </a:lnTo>
                <a:lnTo>
                  <a:pt x="716" y="214"/>
                </a:lnTo>
                <a:lnTo>
                  <a:pt x="716" y="214"/>
                </a:lnTo>
                <a:lnTo>
                  <a:pt x="716" y="214"/>
                </a:lnTo>
                <a:lnTo>
                  <a:pt x="716" y="214"/>
                </a:lnTo>
                <a:lnTo>
                  <a:pt x="714" y="212"/>
                </a:lnTo>
                <a:lnTo>
                  <a:pt x="714" y="214"/>
                </a:lnTo>
                <a:lnTo>
                  <a:pt x="712" y="214"/>
                </a:lnTo>
                <a:lnTo>
                  <a:pt x="712" y="214"/>
                </a:lnTo>
                <a:lnTo>
                  <a:pt x="712" y="212"/>
                </a:lnTo>
                <a:lnTo>
                  <a:pt x="712" y="212"/>
                </a:lnTo>
                <a:lnTo>
                  <a:pt x="714" y="210"/>
                </a:lnTo>
                <a:lnTo>
                  <a:pt x="714" y="210"/>
                </a:lnTo>
                <a:lnTo>
                  <a:pt x="714" y="208"/>
                </a:lnTo>
                <a:lnTo>
                  <a:pt x="714" y="208"/>
                </a:lnTo>
                <a:lnTo>
                  <a:pt x="712" y="208"/>
                </a:lnTo>
                <a:lnTo>
                  <a:pt x="712" y="208"/>
                </a:lnTo>
                <a:lnTo>
                  <a:pt x="712" y="208"/>
                </a:lnTo>
                <a:lnTo>
                  <a:pt x="710" y="210"/>
                </a:lnTo>
                <a:lnTo>
                  <a:pt x="708" y="210"/>
                </a:lnTo>
                <a:lnTo>
                  <a:pt x="708" y="210"/>
                </a:lnTo>
                <a:lnTo>
                  <a:pt x="706" y="210"/>
                </a:lnTo>
                <a:lnTo>
                  <a:pt x="706" y="210"/>
                </a:lnTo>
                <a:lnTo>
                  <a:pt x="706" y="210"/>
                </a:lnTo>
                <a:lnTo>
                  <a:pt x="706" y="210"/>
                </a:lnTo>
                <a:lnTo>
                  <a:pt x="704" y="210"/>
                </a:lnTo>
                <a:lnTo>
                  <a:pt x="704" y="210"/>
                </a:lnTo>
                <a:lnTo>
                  <a:pt x="700" y="210"/>
                </a:lnTo>
                <a:lnTo>
                  <a:pt x="700" y="210"/>
                </a:lnTo>
                <a:lnTo>
                  <a:pt x="700" y="210"/>
                </a:lnTo>
                <a:lnTo>
                  <a:pt x="700" y="210"/>
                </a:lnTo>
                <a:lnTo>
                  <a:pt x="700" y="210"/>
                </a:lnTo>
                <a:lnTo>
                  <a:pt x="698" y="210"/>
                </a:lnTo>
                <a:lnTo>
                  <a:pt x="698" y="210"/>
                </a:lnTo>
                <a:lnTo>
                  <a:pt x="698" y="210"/>
                </a:lnTo>
                <a:lnTo>
                  <a:pt x="698" y="210"/>
                </a:lnTo>
                <a:lnTo>
                  <a:pt x="698" y="210"/>
                </a:lnTo>
                <a:lnTo>
                  <a:pt x="698" y="210"/>
                </a:lnTo>
                <a:lnTo>
                  <a:pt x="698" y="210"/>
                </a:lnTo>
                <a:lnTo>
                  <a:pt x="698" y="210"/>
                </a:lnTo>
                <a:lnTo>
                  <a:pt x="698" y="210"/>
                </a:lnTo>
                <a:lnTo>
                  <a:pt x="698" y="210"/>
                </a:lnTo>
                <a:lnTo>
                  <a:pt x="698" y="210"/>
                </a:lnTo>
                <a:lnTo>
                  <a:pt x="698" y="210"/>
                </a:lnTo>
                <a:lnTo>
                  <a:pt x="698" y="212"/>
                </a:lnTo>
                <a:lnTo>
                  <a:pt x="698" y="212"/>
                </a:lnTo>
                <a:lnTo>
                  <a:pt x="700" y="212"/>
                </a:lnTo>
                <a:lnTo>
                  <a:pt x="700" y="212"/>
                </a:lnTo>
                <a:lnTo>
                  <a:pt x="700" y="214"/>
                </a:lnTo>
                <a:lnTo>
                  <a:pt x="702" y="214"/>
                </a:lnTo>
                <a:lnTo>
                  <a:pt x="702" y="214"/>
                </a:lnTo>
                <a:lnTo>
                  <a:pt x="704" y="214"/>
                </a:lnTo>
                <a:lnTo>
                  <a:pt x="704" y="214"/>
                </a:lnTo>
                <a:lnTo>
                  <a:pt x="704" y="214"/>
                </a:lnTo>
                <a:lnTo>
                  <a:pt x="702" y="216"/>
                </a:lnTo>
                <a:lnTo>
                  <a:pt x="702" y="216"/>
                </a:lnTo>
                <a:lnTo>
                  <a:pt x="700" y="218"/>
                </a:lnTo>
                <a:lnTo>
                  <a:pt x="700" y="218"/>
                </a:lnTo>
                <a:lnTo>
                  <a:pt x="698" y="218"/>
                </a:lnTo>
                <a:lnTo>
                  <a:pt x="698" y="218"/>
                </a:lnTo>
                <a:lnTo>
                  <a:pt x="696" y="218"/>
                </a:lnTo>
                <a:lnTo>
                  <a:pt x="696" y="218"/>
                </a:lnTo>
                <a:lnTo>
                  <a:pt x="696" y="218"/>
                </a:lnTo>
                <a:lnTo>
                  <a:pt x="694" y="220"/>
                </a:lnTo>
                <a:lnTo>
                  <a:pt x="694" y="220"/>
                </a:lnTo>
                <a:lnTo>
                  <a:pt x="694" y="220"/>
                </a:lnTo>
                <a:lnTo>
                  <a:pt x="694" y="220"/>
                </a:lnTo>
                <a:lnTo>
                  <a:pt x="692" y="222"/>
                </a:lnTo>
                <a:lnTo>
                  <a:pt x="690" y="222"/>
                </a:lnTo>
                <a:lnTo>
                  <a:pt x="688" y="224"/>
                </a:lnTo>
                <a:lnTo>
                  <a:pt x="688" y="224"/>
                </a:lnTo>
                <a:lnTo>
                  <a:pt x="688" y="224"/>
                </a:lnTo>
                <a:lnTo>
                  <a:pt x="686" y="224"/>
                </a:lnTo>
                <a:lnTo>
                  <a:pt x="686" y="224"/>
                </a:lnTo>
                <a:lnTo>
                  <a:pt x="684" y="224"/>
                </a:lnTo>
                <a:lnTo>
                  <a:pt x="684" y="224"/>
                </a:lnTo>
                <a:lnTo>
                  <a:pt x="684" y="224"/>
                </a:lnTo>
                <a:lnTo>
                  <a:pt x="684" y="224"/>
                </a:lnTo>
                <a:lnTo>
                  <a:pt x="684" y="224"/>
                </a:lnTo>
                <a:lnTo>
                  <a:pt x="684" y="226"/>
                </a:lnTo>
                <a:lnTo>
                  <a:pt x="682" y="226"/>
                </a:lnTo>
                <a:lnTo>
                  <a:pt x="680" y="226"/>
                </a:lnTo>
                <a:lnTo>
                  <a:pt x="680" y="226"/>
                </a:lnTo>
                <a:lnTo>
                  <a:pt x="678" y="226"/>
                </a:lnTo>
                <a:lnTo>
                  <a:pt x="674" y="226"/>
                </a:lnTo>
                <a:lnTo>
                  <a:pt x="674" y="226"/>
                </a:lnTo>
                <a:lnTo>
                  <a:pt x="674" y="226"/>
                </a:lnTo>
                <a:lnTo>
                  <a:pt x="674" y="226"/>
                </a:lnTo>
                <a:lnTo>
                  <a:pt x="672" y="226"/>
                </a:lnTo>
                <a:lnTo>
                  <a:pt x="672" y="226"/>
                </a:lnTo>
                <a:lnTo>
                  <a:pt x="672" y="226"/>
                </a:lnTo>
                <a:lnTo>
                  <a:pt x="672" y="226"/>
                </a:lnTo>
                <a:lnTo>
                  <a:pt x="672" y="226"/>
                </a:lnTo>
                <a:lnTo>
                  <a:pt x="670" y="226"/>
                </a:lnTo>
                <a:lnTo>
                  <a:pt x="670" y="226"/>
                </a:lnTo>
                <a:lnTo>
                  <a:pt x="670" y="224"/>
                </a:lnTo>
                <a:lnTo>
                  <a:pt x="670" y="224"/>
                </a:lnTo>
                <a:lnTo>
                  <a:pt x="668" y="224"/>
                </a:lnTo>
                <a:lnTo>
                  <a:pt x="668" y="222"/>
                </a:lnTo>
                <a:lnTo>
                  <a:pt x="668" y="222"/>
                </a:lnTo>
                <a:lnTo>
                  <a:pt x="668" y="222"/>
                </a:lnTo>
                <a:lnTo>
                  <a:pt x="666" y="222"/>
                </a:lnTo>
                <a:lnTo>
                  <a:pt x="668" y="222"/>
                </a:lnTo>
                <a:lnTo>
                  <a:pt x="668" y="222"/>
                </a:lnTo>
                <a:lnTo>
                  <a:pt x="670" y="222"/>
                </a:lnTo>
                <a:lnTo>
                  <a:pt x="670" y="222"/>
                </a:lnTo>
                <a:lnTo>
                  <a:pt x="668" y="222"/>
                </a:lnTo>
                <a:lnTo>
                  <a:pt x="666" y="222"/>
                </a:lnTo>
                <a:lnTo>
                  <a:pt x="666" y="222"/>
                </a:lnTo>
                <a:lnTo>
                  <a:pt x="664" y="220"/>
                </a:lnTo>
                <a:lnTo>
                  <a:pt x="664" y="220"/>
                </a:lnTo>
                <a:lnTo>
                  <a:pt x="664" y="220"/>
                </a:lnTo>
                <a:lnTo>
                  <a:pt x="664" y="220"/>
                </a:lnTo>
                <a:lnTo>
                  <a:pt x="662" y="220"/>
                </a:lnTo>
                <a:lnTo>
                  <a:pt x="662" y="218"/>
                </a:lnTo>
                <a:lnTo>
                  <a:pt x="660" y="218"/>
                </a:lnTo>
                <a:lnTo>
                  <a:pt x="660" y="218"/>
                </a:lnTo>
                <a:lnTo>
                  <a:pt x="660" y="218"/>
                </a:lnTo>
                <a:lnTo>
                  <a:pt x="658" y="218"/>
                </a:lnTo>
                <a:lnTo>
                  <a:pt x="656" y="218"/>
                </a:lnTo>
                <a:lnTo>
                  <a:pt x="658" y="218"/>
                </a:lnTo>
                <a:lnTo>
                  <a:pt x="658" y="218"/>
                </a:lnTo>
                <a:lnTo>
                  <a:pt x="658" y="218"/>
                </a:lnTo>
                <a:lnTo>
                  <a:pt x="658" y="218"/>
                </a:lnTo>
                <a:lnTo>
                  <a:pt x="658" y="218"/>
                </a:lnTo>
                <a:lnTo>
                  <a:pt x="658" y="218"/>
                </a:lnTo>
                <a:lnTo>
                  <a:pt x="658" y="218"/>
                </a:lnTo>
                <a:lnTo>
                  <a:pt x="658" y="220"/>
                </a:lnTo>
                <a:lnTo>
                  <a:pt x="658" y="220"/>
                </a:lnTo>
                <a:lnTo>
                  <a:pt x="658" y="220"/>
                </a:lnTo>
                <a:lnTo>
                  <a:pt x="658" y="220"/>
                </a:lnTo>
                <a:lnTo>
                  <a:pt x="656" y="220"/>
                </a:lnTo>
                <a:lnTo>
                  <a:pt x="656" y="218"/>
                </a:lnTo>
                <a:lnTo>
                  <a:pt x="656" y="218"/>
                </a:lnTo>
                <a:lnTo>
                  <a:pt x="654" y="218"/>
                </a:lnTo>
                <a:lnTo>
                  <a:pt x="654" y="218"/>
                </a:lnTo>
                <a:lnTo>
                  <a:pt x="654" y="218"/>
                </a:lnTo>
                <a:lnTo>
                  <a:pt x="654" y="220"/>
                </a:lnTo>
                <a:lnTo>
                  <a:pt x="652" y="220"/>
                </a:lnTo>
                <a:lnTo>
                  <a:pt x="652" y="220"/>
                </a:lnTo>
                <a:lnTo>
                  <a:pt x="652" y="218"/>
                </a:lnTo>
                <a:lnTo>
                  <a:pt x="652" y="218"/>
                </a:lnTo>
                <a:lnTo>
                  <a:pt x="652" y="218"/>
                </a:lnTo>
                <a:lnTo>
                  <a:pt x="652" y="218"/>
                </a:lnTo>
                <a:lnTo>
                  <a:pt x="652" y="218"/>
                </a:lnTo>
                <a:lnTo>
                  <a:pt x="654" y="218"/>
                </a:lnTo>
                <a:lnTo>
                  <a:pt x="654" y="218"/>
                </a:lnTo>
                <a:lnTo>
                  <a:pt x="654" y="218"/>
                </a:lnTo>
                <a:lnTo>
                  <a:pt x="654" y="218"/>
                </a:lnTo>
                <a:lnTo>
                  <a:pt x="652" y="218"/>
                </a:lnTo>
                <a:lnTo>
                  <a:pt x="652" y="218"/>
                </a:lnTo>
                <a:lnTo>
                  <a:pt x="650" y="218"/>
                </a:lnTo>
                <a:lnTo>
                  <a:pt x="650" y="218"/>
                </a:lnTo>
                <a:lnTo>
                  <a:pt x="648" y="218"/>
                </a:lnTo>
                <a:lnTo>
                  <a:pt x="648" y="218"/>
                </a:lnTo>
                <a:lnTo>
                  <a:pt x="648" y="218"/>
                </a:lnTo>
                <a:lnTo>
                  <a:pt x="644" y="218"/>
                </a:lnTo>
                <a:lnTo>
                  <a:pt x="642" y="218"/>
                </a:lnTo>
                <a:lnTo>
                  <a:pt x="640" y="218"/>
                </a:lnTo>
                <a:lnTo>
                  <a:pt x="640" y="218"/>
                </a:lnTo>
                <a:lnTo>
                  <a:pt x="642" y="218"/>
                </a:lnTo>
                <a:lnTo>
                  <a:pt x="642" y="218"/>
                </a:lnTo>
                <a:lnTo>
                  <a:pt x="642" y="220"/>
                </a:lnTo>
                <a:lnTo>
                  <a:pt x="644" y="220"/>
                </a:lnTo>
                <a:lnTo>
                  <a:pt x="644" y="220"/>
                </a:lnTo>
                <a:lnTo>
                  <a:pt x="644" y="220"/>
                </a:lnTo>
                <a:lnTo>
                  <a:pt x="644" y="218"/>
                </a:lnTo>
                <a:lnTo>
                  <a:pt x="644" y="218"/>
                </a:lnTo>
                <a:lnTo>
                  <a:pt x="644" y="218"/>
                </a:lnTo>
                <a:lnTo>
                  <a:pt x="646" y="218"/>
                </a:lnTo>
                <a:lnTo>
                  <a:pt x="646" y="218"/>
                </a:lnTo>
                <a:lnTo>
                  <a:pt x="646" y="218"/>
                </a:lnTo>
                <a:lnTo>
                  <a:pt x="648" y="218"/>
                </a:lnTo>
                <a:lnTo>
                  <a:pt x="648" y="218"/>
                </a:lnTo>
                <a:lnTo>
                  <a:pt x="650" y="218"/>
                </a:lnTo>
                <a:lnTo>
                  <a:pt x="654" y="220"/>
                </a:lnTo>
                <a:lnTo>
                  <a:pt x="656" y="220"/>
                </a:lnTo>
                <a:lnTo>
                  <a:pt x="656" y="220"/>
                </a:lnTo>
                <a:lnTo>
                  <a:pt x="656" y="220"/>
                </a:lnTo>
                <a:lnTo>
                  <a:pt x="656" y="220"/>
                </a:lnTo>
                <a:lnTo>
                  <a:pt x="658" y="222"/>
                </a:lnTo>
                <a:lnTo>
                  <a:pt x="658" y="222"/>
                </a:lnTo>
                <a:lnTo>
                  <a:pt x="658" y="222"/>
                </a:lnTo>
                <a:lnTo>
                  <a:pt x="658" y="224"/>
                </a:lnTo>
                <a:lnTo>
                  <a:pt x="660" y="224"/>
                </a:lnTo>
                <a:lnTo>
                  <a:pt x="660" y="226"/>
                </a:lnTo>
                <a:lnTo>
                  <a:pt x="660" y="226"/>
                </a:lnTo>
                <a:lnTo>
                  <a:pt x="664" y="228"/>
                </a:lnTo>
                <a:lnTo>
                  <a:pt x="664" y="228"/>
                </a:lnTo>
                <a:lnTo>
                  <a:pt x="664" y="228"/>
                </a:lnTo>
                <a:lnTo>
                  <a:pt x="664" y="228"/>
                </a:lnTo>
                <a:lnTo>
                  <a:pt x="666" y="228"/>
                </a:lnTo>
                <a:lnTo>
                  <a:pt x="666" y="228"/>
                </a:lnTo>
                <a:lnTo>
                  <a:pt x="668" y="228"/>
                </a:lnTo>
                <a:lnTo>
                  <a:pt x="668" y="228"/>
                </a:lnTo>
                <a:lnTo>
                  <a:pt x="670" y="228"/>
                </a:lnTo>
                <a:lnTo>
                  <a:pt x="670" y="228"/>
                </a:lnTo>
                <a:lnTo>
                  <a:pt x="670" y="228"/>
                </a:lnTo>
                <a:lnTo>
                  <a:pt x="670" y="228"/>
                </a:lnTo>
                <a:lnTo>
                  <a:pt x="672" y="228"/>
                </a:lnTo>
                <a:lnTo>
                  <a:pt x="672" y="228"/>
                </a:lnTo>
                <a:lnTo>
                  <a:pt x="672" y="228"/>
                </a:lnTo>
                <a:lnTo>
                  <a:pt x="674" y="228"/>
                </a:lnTo>
                <a:lnTo>
                  <a:pt x="676" y="228"/>
                </a:lnTo>
                <a:lnTo>
                  <a:pt x="676" y="228"/>
                </a:lnTo>
                <a:lnTo>
                  <a:pt x="678" y="228"/>
                </a:lnTo>
                <a:lnTo>
                  <a:pt x="680" y="228"/>
                </a:lnTo>
                <a:lnTo>
                  <a:pt x="682" y="228"/>
                </a:lnTo>
                <a:lnTo>
                  <a:pt x="682" y="230"/>
                </a:lnTo>
                <a:lnTo>
                  <a:pt x="682" y="230"/>
                </a:lnTo>
                <a:lnTo>
                  <a:pt x="682" y="230"/>
                </a:lnTo>
                <a:lnTo>
                  <a:pt x="680" y="230"/>
                </a:lnTo>
                <a:lnTo>
                  <a:pt x="680" y="232"/>
                </a:lnTo>
                <a:lnTo>
                  <a:pt x="678" y="232"/>
                </a:lnTo>
                <a:lnTo>
                  <a:pt x="672" y="236"/>
                </a:lnTo>
                <a:lnTo>
                  <a:pt x="670" y="238"/>
                </a:lnTo>
                <a:lnTo>
                  <a:pt x="670" y="238"/>
                </a:lnTo>
                <a:lnTo>
                  <a:pt x="668" y="238"/>
                </a:lnTo>
                <a:lnTo>
                  <a:pt x="666" y="238"/>
                </a:lnTo>
                <a:lnTo>
                  <a:pt x="666" y="238"/>
                </a:lnTo>
                <a:lnTo>
                  <a:pt x="664" y="240"/>
                </a:lnTo>
                <a:lnTo>
                  <a:pt x="664" y="240"/>
                </a:lnTo>
                <a:lnTo>
                  <a:pt x="660" y="244"/>
                </a:lnTo>
                <a:lnTo>
                  <a:pt x="658" y="244"/>
                </a:lnTo>
                <a:lnTo>
                  <a:pt x="656" y="244"/>
                </a:lnTo>
                <a:lnTo>
                  <a:pt x="652" y="246"/>
                </a:lnTo>
                <a:lnTo>
                  <a:pt x="650" y="246"/>
                </a:lnTo>
                <a:lnTo>
                  <a:pt x="650" y="246"/>
                </a:lnTo>
                <a:lnTo>
                  <a:pt x="650" y="246"/>
                </a:lnTo>
                <a:lnTo>
                  <a:pt x="648" y="246"/>
                </a:lnTo>
                <a:lnTo>
                  <a:pt x="646" y="246"/>
                </a:lnTo>
                <a:lnTo>
                  <a:pt x="646" y="246"/>
                </a:lnTo>
                <a:lnTo>
                  <a:pt x="646" y="246"/>
                </a:lnTo>
                <a:lnTo>
                  <a:pt x="646" y="246"/>
                </a:lnTo>
                <a:lnTo>
                  <a:pt x="646" y="244"/>
                </a:lnTo>
                <a:lnTo>
                  <a:pt x="646" y="244"/>
                </a:lnTo>
                <a:lnTo>
                  <a:pt x="646" y="244"/>
                </a:lnTo>
                <a:lnTo>
                  <a:pt x="646" y="244"/>
                </a:lnTo>
                <a:lnTo>
                  <a:pt x="646" y="246"/>
                </a:lnTo>
                <a:lnTo>
                  <a:pt x="646" y="246"/>
                </a:lnTo>
                <a:lnTo>
                  <a:pt x="646" y="246"/>
                </a:lnTo>
                <a:lnTo>
                  <a:pt x="646" y="248"/>
                </a:lnTo>
                <a:lnTo>
                  <a:pt x="644" y="246"/>
                </a:lnTo>
                <a:lnTo>
                  <a:pt x="644" y="246"/>
                </a:lnTo>
                <a:lnTo>
                  <a:pt x="644" y="246"/>
                </a:lnTo>
                <a:lnTo>
                  <a:pt x="642" y="246"/>
                </a:lnTo>
                <a:lnTo>
                  <a:pt x="642" y="246"/>
                </a:lnTo>
                <a:lnTo>
                  <a:pt x="642" y="246"/>
                </a:lnTo>
                <a:lnTo>
                  <a:pt x="642" y="246"/>
                </a:lnTo>
                <a:lnTo>
                  <a:pt x="642" y="246"/>
                </a:lnTo>
                <a:lnTo>
                  <a:pt x="642" y="246"/>
                </a:lnTo>
                <a:lnTo>
                  <a:pt x="642" y="248"/>
                </a:lnTo>
                <a:lnTo>
                  <a:pt x="642" y="248"/>
                </a:lnTo>
                <a:lnTo>
                  <a:pt x="642" y="246"/>
                </a:lnTo>
                <a:lnTo>
                  <a:pt x="640" y="246"/>
                </a:lnTo>
                <a:lnTo>
                  <a:pt x="640" y="246"/>
                </a:lnTo>
                <a:lnTo>
                  <a:pt x="640" y="246"/>
                </a:lnTo>
                <a:lnTo>
                  <a:pt x="640" y="246"/>
                </a:lnTo>
                <a:lnTo>
                  <a:pt x="640" y="246"/>
                </a:lnTo>
                <a:lnTo>
                  <a:pt x="640" y="244"/>
                </a:lnTo>
                <a:lnTo>
                  <a:pt x="640" y="244"/>
                </a:lnTo>
                <a:lnTo>
                  <a:pt x="640" y="244"/>
                </a:lnTo>
                <a:lnTo>
                  <a:pt x="640" y="244"/>
                </a:lnTo>
                <a:lnTo>
                  <a:pt x="642" y="242"/>
                </a:lnTo>
                <a:lnTo>
                  <a:pt x="642" y="242"/>
                </a:lnTo>
                <a:lnTo>
                  <a:pt x="640" y="242"/>
                </a:lnTo>
                <a:lnTo>
                  <a:pt x="640" y="244"/>
                </a:lnTo>
                <a:lnTo>
                  <a:pt x="640" y="244"/>
                </a:lnTo>
                <a:lnTo>
                  <a:pt x="638" y="244"/>
                </a:lnTo>
                <a:lnTo>
                  <a:pt x="638" y="244"/>
                </a:lnTo>
                <a:lnTo>
                  <a:pt x="638" y="244"/>
                </a:lnTo>
                <a:lnTo>
                  <a:pt x="636" y="244"/>
                </a:lnTo>
                <a:lnTo>
                  <a:pt x="636" y="244"/>
                </a:lnTo>
                <a:lnTo>
                  <a:pt x="638" y="244"/>
                </a:lnTo>
                <a:lnTo>
                  <a:pt x="638" y="246"/>
                </a:lnTo>
                <a:lnTo>
                  <a:pt x="638" y="246"/>
                </a:lnTo>
                <a:lnTo>
                  <a:pt x="638" y="246"/>
                </a:lnTo>
                <a:lnTo>
                  <a:pt x="638" y="246"/>
                </a:lnTo>
                <a:lnTo>
                  <a:pt x="638" y="248"/>
                </a:lnTo>
                <a:lnTo>
                  <a:pt x="638" y="248"/>
                </a:lnTo>
                <a:lnTo>
                  <a:pt x="636" y="248"/>
                </a:lnTo>
                <a:lnTo>
                  <a:pt x="636" y="248"/>
                </a:lnTo>
                <a:lnTo>
                  <a:pt x="636" y="248"/>
                </a:lnTo>
                <a:lnTo>
                  <a:pt x="636" y="248"/>
                </a:lnTo>
                <a:lnTo>
                  <a:pt x="636" y="246"/>
                </a:lnTo>
                <a:lnTo>
                  <a:pt x="636" y="246"/>
                </a:lnTo>
                <a:lnTo>
                  <a:pt x="634" y="246"/>
                </a:lnTo>
                <a:lnTo>
                  <a:pt x="634" y="246"/>
                </a:lnTo>
                <a:lnTo>
                  <a:pt x="634" y="246"/>
                </a:lnTo>
                <a:lnTo>
                  <a:pt x="634" y="246"/>
                </a:lnTo>
                <a:lnTo>
                  <a:pt x="634" y="246"/>
                </a:lnTo>
                <a:lnTo>
                  <a:pt x="634" y="248"/>
                </a:lnTo>
                <a:lnTo>
                  <a:pt x="634" y="250"/>
                </a:lnTo>
                <a:lnTo>
                  <a:pt x="634" y="250"/>
                </a:lnTo>
                <a:lnTo>
                  <a:pt x="632" y="250"/>
                </a:lnTo>
                <a:lnTo>
                  <a:pt x="632" y="250"/>
                </a:lnTo>
                <a:lnTo>
                  <a:pt x="630" y="252"/>
                </a:lnTo>
                <a:lnTo>
                  <a:pt x="630" y="252"/>
                </a:lnTo>
                <a:lnTo>
                  <a:pt x="630" y="252"/>
                </a:lnTo>
                <a:lnTo>
                  <a:pt x="630" y="252"/>
                </a:lnTo>
                <a:lnTo>
                  <a:pt x="628" y="252"/>
                </a:lnTo>
                <a:lnTo>
                  <a:pt x="628" y="252"/>
                </a:lnTo>
                <a:lnTo>
                  <a:pt x="628" y="252"/>
                </a:lnTo>
                <a:lnTo>
                  <a:pt x="626" y="250"/>
                </a:lnTo>
                <a:lnTo>
                  <a:pt x="626" y="250"/>
                </a:lnTo>
                <a:lnTo>
                  <a:pt x="624" y="252"/>
                </a:lnTo>
                <a:lnTo>
                  <a:pt x="626" y="252"/>
                </a:lnTo>
                <a:lnTo>
                  <a:pt x="626" y="252"/>
                </a:lnTo>
                <a:lnTo>
                  <a:pt x="626" y="252"/>
                </a:lnTo>
                <a:lnTo>
                  <a:pt x="626" y="252"/>
                </a:lnTo>
                <a:lnTo>
                  <a:pt x="626" y="252"/>
                </a:lnTo>
                <a:lnTo>
                  <a:pt x="626" y="252"/>
                </a:lnTo>
                <a:lnTo>
                  <a:pt x="624" y="252"/>
                </a:lnTo>
                <a:lnTo>
                  <a:pt x="622" y="252"/>
                </a:lnTo>
                <a:lnTo>
                  <a:pt x="622" y="252"/>
                </a:lnTo>
                <a:lnTo>
                  <a:pt x="620" y="252"/>
                </a:lnTo>
                <a:lnTo>
                  <a:pt x="620" y="252"/>
                </a:lnTo>
                <a:lnTo>
                  <a:pt x="620" y="252"/>
                </a:lnTo>
                <a:lnTo>
                  <a:pt x="620" y="252"/>
                </a:lnTo>
                <a:lnTo>
                  <a:pt x="620" y="252"/>
                </a:lnTo>
                <a:lnTo>
                  <a:pt x="618" y="252"/>
                </a:lnTo>
                <a:lnTo>
                  <a:pt x="618" y="252"/>
                </a:lnTo>
                <a:lnTo>
                  <a:pt x="616" y="252"/>
                </a:lnTo>
                <a:lnTo>
                  <a:pt x="616" y="252"/>
                </a:lnTo>
                <a:lnTo>
                  <a:pt x="618" y="250"/>
                </a:lnTo>
                <a:lnTo>
                  <a:pt x="618" y="250"/>
                </a:lnTo>
                <a:lnTo>
                  <a:pt x="618" y="250"/>
                </a:lnTo>
                <a:lnTo>
                  <a:pt x="616" y="250"/>
                </a:lnTo>
                <a:lnTo>
                  <a:pt x="616" y="250"/>
                </a:lnTo>
                <a:lnTo>
                  <a:pt x="616" y="250"/>
                </a:lnTo>
                <a:lnTo>
                  <a:pt x="612" y="250"/>
                </a:lnTo>
                <a:lnTo>
                  <a:pt x="610" y="250"/>
                </a:lnTo>
                <a:lnTo>
                  <a:pt x="610" y="250"/>
                </a:lnTo>
                <a:lnTo>
                  <a:pt x="608" y="250"/>
                </a:lnTo>
                <a:lnTo>
                  <a:pt x="606" y="250"/>
                </a:lnTo>
                <a:lnTo>
                  <a:pt x="606" y="250"/>
                </a:lnTo>
                <a:close/>
                <a:moveTo>
                  <a:pt x="606" y="248"/>
                </a:moveTo>
                <a:lnTo>
                  <a:pt x="604" y="248"/>
                </a:lnTo>
                <a:lnTo>
                  <a:pt x="604" y="248"/>
                </a:lnTo>
                <a:lnTo>
                  <a:pt x="604" y="248"/>
                </a:lnTo>
                <a:lnTo>
                  <a:pt x="602" y="248"/>
                </a:lnTo>
                <a:lnTo>
                  <a:pt x="602" y="248"/>
                </a:lnTo>
                <a:lnTo>
                  <a:pt x="600" y="246"/>
                </a:lnTo>
                <a:lnTo>
                  <a:pt x="600" y="246"/>
                </a:lnTo>
                <a:lnTo>
                  <a:pt x="598" y="246"/>
                </a:lnTo>
                <a:lnTo>
                  <a:pt x="598" y="246"/>
                </a:lnTo>
                <a:lnTo>
                  <a:pt x="596" y="244"/>
                </a:lnTo>
                <a:lnTo>
                  <a:pt x="596" y="244"/>
                </a:lnTo>
                <a:lnTo>
                  <a:pt x="596" y="244"/>
                </a:lnTo>
                <a:lnTo>
                  <a:pt x="596" y="244"/>
                </a:lnTo>
                <a:lnTo>
                  <a:pt x="596" y="244"/>
                </a:lnTo>
                <a:lnTo>
                  <a:pt x="596" y="246"/>
                </a:lnTo>
                <a:lnTo>
                  <a:pt x="596" y="246"/>
                </a:lnTo>
                <a:lnTo>
                  <a:pt x="594" y="246"/>
                </a:lnTo>
                <a:lnTo>
                  <a:pt x="594" y="246"/>
                </a:lnTo>
                <a:lnTo>
                  <a:pt x="594" y="246"/>
                </a:lnTo>
                <a:lnTo>
                  <a:pt x="594" y="246"/>
                </a:lnTo>
                <a:lnTo>
                  <a:pt x="594" y="248"/>
                </a:lnTo>
                <a:lnTo>
                  <a:pt x="594" y="248"/>
                </a:lnTo>
                <a:lnTo>
                  <a:pt x="594" y="248"/>
                </a:lnTo>
                <a:lnTo>
                  <a:pt x="594" y="248"/>
                </a:lnTo>
                <a:lnTo>
                  <a:pt x="596" y="250"/>
                </a:lnTo>
                <a:lnTo>
                  <a:pt x="598" y="248"/>
                </a:lnTo>
                <a:lnTo>
                  <a:pt x="598" y="248"/>
                </a:lnTo>
                <a:lnTo>
                  <a:pt x="596" y="248"/>
                </a:lnTo>
                <a:lnTo>
                  <a:pt x="596" y="248"/>
                </a:lnTo>
                <a:lnTo>
                  <a:pt x="596" y="246"/>
                </a:lnTo>
                <a:lnTo>
                  <a:pt x="598" y="246"/>
                </a:lnTo>
                <a:lnTo>
                  <a:pt x="598" y="246"/>
                </a:lnTo>
                <a:lnTo>
                  <a:pt x="598" y="246"/>
                </a:lnTo>
                <a:lnTo>
                  <a:pt x="598" y="248"/>
                </a:lnTo>
                <a:lnTo>
                  <a:pt x="600" y="248"/>
                </a:lnTo>
                <a:lnTo>
                  <a:pt x="602" y="248"/>
                </a:lnTo>
                <a:lnTo>
                  <a:pt x="602" y="248"/>
                </a:lnTo>
                <a:lnTo>
                  <a:pt x="604" y="250"/>
                </a:lnTo>
                <a:lnTo>
                  <a:pt x="606" y="250"/>
                </a:lnTo>
                <a:lnTo>
                  <a:pt x="606" y="250"/>
                </a:lnTo>
                <a:lnTo>
                  <a:pt x="606" y="248"/>
                </a:lnTo>
                <a:close/>
                <a:moveTo>
                  <a:pt x="480" y="202"/>
                </a:moveTo>
                <a:lnTo>
                  <a:pt x="478" y="202"/>
                </a:lnTo>
                <a:lnTo>
                  <a:pt x="478" y="202"/>
                </a:lnTo>
                <a:lnTo>
                  <a:pt x="478" y="202"/>
                </a:lnTo>
                <a:lnTo>
                  <a:pt x="478" y="202"/>
                </a:lnTo>
                <a:lnTo>
                  <a:pt x="478" y="202"/>
                </a:lnTo>
                <a:lnTo>
                  <a:pt x="478" y="202"/>
                </a:lnTo>
                <a:lnTo>
                  <a:pt x="478" y="202"/>
                </a:lnTo>
                <a:lnTo>
                  <a:pt x="478" y="200"/>
                </a:lnTo>
                <a:lnTo>
                  <a:pt x="478" y="200"/>
                </a:lnTo>
                <a:lnTo>
                  <a:pt x="478" y="200"/>
                </a:lnTo>
                <a:lnTo>
                  <a:pt x="478" y="200"/>
                </a:lnTo>
                <a:lnTo>
                  <a:pt x="478" y="200"/>
                </a:lnTo>
                <a:lnTo>
                  <a:pt x="478" y="200"/>
                </a:lnTo>
                <a:lnTo>
                  <a:pt x="478" y="200"/>
                </a:lnTo>
                <a:lnTo>
                  <a:pt x="478" y="200"/>
                </a:lnTo>
                <a:lnTo>
                  <a:pt x="478" y="200"/>
                </a:lnTo>
                <a:lnTo>
                  <a:pt x="478" y="200"/>
                </a:lnTo>
                <a:lnTo>
                  <a:pt x="478" y="200"/>
                </a:lnTo>
                <a:lnTo>
                  <a:pt x="480" y="200"/>
                </a:lnTo>
                <a:lnTo>
                  <a:pt x="480" y="200"/>
                </a:lnTo>
                <a:lnTo>
                  <a:pt x="480" y="200"/>
                </a:lnTo>
                <a:lnTo>
                  <a:pt x="480" y="200"/>
                </a:lnTo>
                <a:lnTo>
                  <a:pt x="480" y="202"/>
                </a:lnTo>
                <a:lnTo>
                  <a:pt x="480" y="202"/>
                </a:lnTo>
                <a:close/>
                <a:moveTo>
                  <a:pt x="666" y="136"/>
                </a:moveTo>
                <a:lnTo>
                  <a:pt x="666" y="136"/>
                </a:lnTo>
                <a:lnTo>
                  <a:pt x="664" y="136"/>
                </a:lnTo>
                <a:lnTo>
                  <a:pt x="664" y="136"/>
                </a:lnTo>
                <a:lnTo>
                  <a:pt x="664" y="136"/>
                </a:lnTo>
                <a:lnTo>
                  <a:pt x="666" y="136"/>
                </a:lnTo>
                <a:lnTo>
                  <a:pt x="666" y="136"/>
                </a:lnTo>
                <a:lnTo>
                  <a:pt x="666" y="136"/>
                </a:lnTo>
                <a:lnTo>
                  <a:pt x="666" y="136"/>
                </a:lnTo>
                <a:lnTo>
                  <a:pt x="668" y="136"/>
                </a:lnTo>
                <a:lnTo>
                  <a:pt x="668" y="134"/>
                </a:lnTo>
                <a:lnTo>
                  <a:pt x="668" y="134"/>
                </a:lnTo>
                <a:lnTo>
                  <a:pt x="668" y="134"/>
                </a:lnTo>
                <a:lnTo>
                  <a:pt x="668" y="136"/>
                </a:lnTo>
                <a:lnTo>
                  <a:pt x="668" y="136"/>
                </a:lnTo>
                <a:lnTo>
                  <a:pt x="666" y="136"/>
                </a:lnTo>
                <a:lnTo>
                  <a:pt x="666" y="136"/>
                </a:lnTo>
                <a:lnTo>
                  <a:pt x="666" y="136"/>
                </a:lnTo>
                <a:close/>
                <a:moveTo>
                  <a:pt x="816" y="516"/>
                </a:moveTo>
                <a:lnTo>
                  <a:pt x="818" y="516"/>
                </a:lnTo>
                <a:lnTo>
                  <a:pt x="818" y="516"/>
                </a:lnTo>
                <a:lnTo>
                  <a:pt x="818" y="516"/>
                </a:lnTo>
                <a:lnTo>
                  <a:pt x="818" y="518"/>
                </a:lnTo>
                <a:lnTo>
                  <a:pt x="818" y="520"/>
                </a:lnTo>
                <a:lnTo>
                  <a:pt x="818" y="520"/>
                </a:lnTo>
                <a:lnTo>
                  <a:pt x="818" y="520"/>
                </a:lnTo>
                <a:lnTo>
                  <a:pt x="820" y="520"/>
                </a:lnTo>
                <a:lnTo>
                  <a:pt x="820" y="520"/>
                </a:lnTo>
                <a:lnTo>
                  <a:pt x="820" y="520"/>
                </a:lnTo>
                <a:lnTo>
                  <a:pt x="820" y="520"/>
                </a:lnTo>
                <a:lnTo>
                  <a:pt x="820" y="520"/>
                </a:lnTo>
                <a:lnTo>
                  <a:pt x="820" y="518"/>
                </a:lnTo>
                <a:lnTo>
                  <a:pt x="820" y="518"/>
                </a:lnTo>
                <a:lnTo>
                  <a:pt x="822" y="518"/>
                </a:lnTo>
                <a:lnTo>
                  <a:pt x="822" y="518"/>
                </a:lnTo>
                <a:lnTo>
                  <a:pt x="822" y="520"/>
                </a:lnTo>
                <a:lnTo>
                  <a:pt x="826" y="520"/>
                </a:lnTo>
                <a:lnTo>
                  <a:pt x="826" y="520"/>
                </a:lnTo>
                <a:lnTo>
                  <a:pt x="826" y="522"/>
                </a:lnTo>
                <a:lnTo>
                  <a:pt x="826" y="522"/>
                </a:lnTo>
                <a:lnTo>
                  <a:pt x="830" y="520"/>
                </a:lnTo>
                <a:lnTo>
                  <a:pt x="830" y="520"/>
                </a:lnTo>
                <a:lnTo>
                  <a:pt x="832" y="520"/>
                </a:lnTo>
                <a:lnTo>
                  <a:pt x="834" y="520"/>
                </a:lnTo>
                <a:lnTo>
                  <a:pt x="834" y="520"/>
                </a:lnTo>
                <a:lnTo>
                  <a:pt x="836" y="520"/>
                </a:lnTo>
                <a:lnTo>
                  <a:pt x="836" y="520"/>
                </a:lnTo>
                <a:lnTo>
                  <a:pt x="840" y="520"/>
                </a:lnTo>
                <a:lnTo>
                  <a:pt x="840" y="520"/>
                </a:lnTo>
                <a:lnTo>
                  <a:pt x="842" y="520"/>
                </a:lnTo>
                <a:lnTo>
                  <a:pt x="842" y="520"/>
                </a:lnTo>
                <a:lnTo>
                  <a:pt x="842" y="520"/>
                </a:lnTo>
                <a:lnTo>
                  <a:pt x="842" y="522"/>
                </a:lnTo>
                <a:lnTo>
                  <a:pt x="840" y="522"/>
                </a:lnTo>
                <a:lnTo>
                  <a:pt x="840" y="522"/>
                </a:lnTo>
                <a:lnTo>
                  <a:pt x="838" y="522"/>
                </a:lnTo>
                <a:lnTo>
                  <a:pt x="838" y="522"/>
                </a:lnTo>
                <a:lnTo>
                  <a:pt x="838" y="522"/>
                </a:lnTo>
                <a:lnTo>
                  <a:pt x="838" y="522"/>
                </a:lnTo>
                <a:lnTo>
                  <a:pt x="836" y="522"/>
                </a:lnTo>
                <a:lnTo>
                  <a:pt x="836" y="522"/>
                </a:lnTo>
                <a:lnTo>
                  <a:pt x="836" y="522"/>
                </a:lnTo>
                <a:lnTo>
                  <a:pt x="836" y="524"/>
                </a:lnTo>
                <a:lnTo>
                  <a:pt x="836" y="524"/>
                </a:lnTo>
                <a:lnTo>
                  <a:pt x="834" y="524"/>
                </a:lnTo>
                <a:lnTo>
                  <a:pt x="834" y="524"/>
                </a:lnTo>
                <a:lnTo>
                  <a:pt x="832" y="526"/>
                </a:lnTo>
                <a:lnTo>
                  <a:pt x="834" y="526"/>
                </a:lnTo>
                <a:lnTo>
                  <a:pt x="834" y="526"/>
                </a:lnTo>
                <a:lnTo>
                  <a:pt x="834" y="526"/>
                </a:lnTo>
                <a:lnTo>
                  <a:pt x="834" y="526"/>
                </a:lnTo>
                <a:lnTo>
                  <a:pt x="834" y="526"/>
                </a:lnTo>
                <a:lnTo>
                  <a:pt x="834" y="526"/>
                </a:lnTo>
                <a:lnTo>
                  <a:pt x="834" y="528"/>
                </a:lnTo>
                <a:lnTo>
                  <a:pt x="834" y="528"/>
                </a:lnTo>
                <a:lnTo>
                  <a:pt x="834" y="528"/>
                </a:lnTo>
                <a:lnTo>
                  <a:pt x="832" y="528"/>
                </a:lnTo>
                <a:lnTo>
                  <a:pt x="832" y="528"/>
                </a:lnTo>
                <a:lnTo>
                  <a:pt x="832" y="528"/>
                </a:lnTo>
                <a:lnTo>
                  <a:pt x="832" y="528"/>
                </a:lnTo>
                <a:lnTo>
                  <a:pt x="830" y="528"/>
                </a:lnTo>
                <a:lnTo>
                  <a:pt x="828" y="528"/>
                </a:lnTo>
                <a:lnTo>
                  <a:pt x="828" y="528"/>
                </a:lnTo>
                <a:lnTo>
                  <a:pt x="828" y="528"/>
                </a:lnTo>
                <a:lnTo>
                  <a:pt x="828" y="528"/>
                </a:lnTo>
                <a:lnTo>
                  <a:pt x="828" y="526"/>
                </a:lnTo>
                <a:lnTo>
                  <a:pt x="828" y="526"/>
                </a:lnTo>
                <a:lnTo>
                  <a:pt x="830" y="526"/>
                </a:lnTo>
                <a:lnTo>
                  <a:pt x="828" y="526"/>
                </a:lnTo>
                <a:lnTo>
                  <a:pt x="828" y="524"/>
                </a:lnTo>
                <a:lnTo>
                  <a:pt x="826" y="524"/>
                </a:lnTo>
                <a:lnTo>
                  <a:pt x="828" y="524"/>
                </a:lnTo>
                <a:lnTo>
                  <a:pt x="828" y="524"/>
                </a:lnTo>
                <a:lnTo>
                  <a:pt x="828" y="524"/>
                </a:lnTo>
                <a:lnTo>
                  <a:pt x="828" y="522"/>
                </a:lnTo>
                <a:lnTo>
                  <a:pt x="828" y="524"/>
                </a:lnTo>
                <a:lnTo>
                  <a:pt x="826" y="524"/>
                </a:lnTo>
                <a:lnTo>
                  <a:pt x="826" y="524"/>
                </a:lnTo>
                <a:lnTo>
                  <a:pt x="826" y="524"/>
                </a:lnTo>
                <a:lnTo>
                  <a:pt x="824" y="526"/>
                </a:lnTo>
                <a:lnTo>
                  <a:pt x="824" y="526"/>
                </a:lnTo>
                <a:lnTo>
                  <a:pt x="824" y="526"/>
                </a:lnTo>
                <a:lnTo>
                  <a:pt x="822" y="526"/>
                </a:lnTo>
                <a:lnTo>
                  <a:pt x="820" y="524"/>
                </a:lnTo>
                <a:lnTo>
                  <a:pt x="820" y="524"/>
                </a:lnTo>
                <a:lnTo>
                  <a:pt x="820" y="524"/>
                </a:lnTo>
                <a:lnTo>
                  <a:pt x="818" y="524"/>
                </a:lnTo>
                <a:lnTo>
                  <a:pt x="818" y="522"/>
                </a:lnTo>
                <a:lnTo>
                  <a:pt x="818" y="522"/>
                </a:lnTo>
                <a:lnTo>
                  <a:pt x="818" y="522"/>
                </a:lnTo>
                <a:lnTo>
                  <a:pt x="818" y="522"/>
                </a:lnTo>
                <a:lnTo>
                  <a:pt x="818" y="522"/>
                </a:lnTo>
                <a:lnTo>
                  <a:pt x="818" y="522"/>
                </a:lnTo>
                <a:lnTo>
                  <a:pt x="816" y="522"/>
                </a:lnTo>
                <a:lnTo>
                  <a:pt x="816" y="522"/>
                </a:lnTo>
                <a:lnTo>
                  <a:pt x="814" y="522"/>
                </a:lnTo>
                <a:lnTo>
                  <a:pt x="814" y="520"/>
                </a:lnTo>
                <a:lnTo>
                  <a:pt x="816" y="520"/>
                </a:lnTo>
                <a:lnTo>
                  <a:pt x="816" y="518"/>
                </a:lnTo>
                <a:lnTo>
                  <a:pt x="814" y="518"/>
                </a:lnTo>
                <a:lnTo>
                  <a:pt x="812" y="518"/>
                </a:lnTo>
                <a:lnTo>
                  <a:pt x="812" y="518"/>
                </a:lnTo>
                <a:lnTo>
                  <a:pt x="812" y="516"/>
                </a:lnTo>
                <a:lnTo>
                  <a:pt x="812" y="516"/>
                </a:lnTo>
                <a:lnTo>
                  <a:pt x="812" y="516"/>
                </a:lnTo>
                <a:lnTo>
                  <a:pt x="814" y="516"/>
                </a:lnTo>
                <a:lnTo>
                  <a:pt x="814" y="516"/>
                </a:lnTo>
                <a:lnTo>
                  <a:pt x="814" y="514"/>
                </a:lnTo>
                <a:lnTo>
                  <a:pt x="814" y="514"/>
                </a:lnTo>
                <a:lnTo>
                  <a:pt x="814" y="514"/>
                </a:lnTo>
                <a:lnTo>
                  <a:pt x="816" y="514"/>
                </a:lnTo>
                <a:lnTo>
                  <a:pt x="816" y="512"/>
                </a:lnTo>
                <a:lnTo>
                  <a:pt x="818" y="512"/>
                </a:lnTo>
                <a:lnTo>
                  <a:pt x="818" y="512"/>
                </a:lnTo>
                <a:lnTo>
                  <a:pt x="818" y="514"/>
                </a:lnTo>
                <a:lnTo>
                  <a:pt x="818" y="514"/>
                </a:lnTo>
                <a:lnTo>
                  <a:pt x="816" y="514"/>
                </a:lnTo>
                <a:lnTo>
                  <a:pt x="816" y="516"/>
                </a:lnTo>
                <a:lnTo>
                  <a:pt x="816" y="516"/>
                </a:lnTo>
                <a:close/>
                <a:moveTo>
                  <a:pt x="892" y="138"/>
                </a:moveTo>
                <a:lnTo>
                  <a:pt x="890" y="138"/>
                </a:lnTo>
                <a:lnTo>
                  <a:pt x="890" y="138"/>
                </a:lnTo>
                <a:lnTo>
                  <a:pt x="890" y="138"/>
                </a:lnTo>
                <a:lnTo>
                  <a:pt x="890" y="138"/>
                </a:lnTo>
                <a:lnTo>
                  <a:pt x="890" y="138"/>
                </a:lnTo>
                <a:lnTo>
                  <a:pt x="890" y="138"/>
                </a:lnTo>
                <a:lnTo>
                  <a:pt x="890" y="138"/>
                </a:lnTo>
                <a:lnTo>
                  <a:pt x="892" y="138"/>
                </a:lnTo>
                <a:lnTo>
                  <a:pt x="892" y="138"/>
                </a:lnTo>
                <a:lnTo>
                  <a:pt x="894" y="138"/>
                </a:lnTo>
                <a:lnTo>
                  <a:pt x="894" y="136"/>
                </a:lnTo>
                <a:lnTo>
                  <a:pt x="894" y="136"/>
                </a:lnTo>
                <a:lnTo>
                  <a:pt x="894" y="136"/>
                </a:lnTo>
                <a:lnTo>
                  <a:pt x="894" y="136"/>
                </a:lnTo>
                <a:lnTo>
                  <a:pt x="894" y="138"/>
                </a:lnTo>
                <a:lnTo>
                  <a:pt x="894" y="138"/>
                </a:lnTo>
                <a:lnTo>
                  <a:pt x="894" y="138"/>
                </a:lnTo>
                <a:lnTo>
                  <a:pt x="894" y="138"/>
                </a:lnTo>
                <a:lnTo>
                  <a:pt x="894" y="138"/>
                </a:lnTo>
                <a:lnTo>
                  <a:pt x="894" y="138"/>
                </a:lnTo>
                <a:lnTo>
                  <a:pt x="892" y="138"/>
                </a:lnTo>
                <a:lnTo>
                  <a:pt x="892" y="138"/>
                </a:lnTo>
                <a:lnTo>
                  <a:pt x="892" y="138"/>
                </a:lnTo>
                <a:lnTo>
                  <a:pt x="892" y="138"/>
                </a:lnTo>
                <a:lnTo>
                  <a:pt x="892" y="138"/>
                </a:lnTo>
                <a:lnTo>
                  <a:pt x="892" y="138"/>
                </a:lnTo>
                <a:lnTo>
                  <a:pt x="892" y="138"/>
                </a:lnTo>
                <a:close/>
                <a:moveTo>
                  <a:pt x="612" y="200"/>
                </a:moveTo>
                <a:lnTo>
                  <a:pt x="612" y="200"/>
                </a:lnTo>
                <a:lnTo>
                  <a:pt x="612" y="200"/>
                </a:lnTo>
                <a:lnTo>
                  <a:pt x="612" y="200"/>
                </a:lnTo>
                <a:lnTo>
                  <a:pt x="612" y="200"/>
                </a:lnTo>
                <a:lnTo>
                  <a:pt x="610" y="200"/>
                </a:lnTo>
                <a:lnTo>
                  <a:pt x="610" y="200"/>
                </a:lnTo>
                <a:lnTo>
                  <a:pt x="610" y="200"/>
                </a:lnTo>
                <a:lnTo>
                  <a:pt x="612" y="198"/>
                </a:lnTo>
                <a:lnTo>
                  <a:pt x="612" y="198"/>
                </a:lnTo>
                <a:lnTo>
                  <a:pt x="612" y="198"/>
                </a:lnTo>
                <a:lnTo>
                  <a:pt x="612" y="200"/>
                </a:lnTo>
                <a:lnTo>
                  <a:pt x="612" y="200"/>
                </a:lnTo>
                <a:lnTo>
                  <a:pt x="612" y="200"/>
                </a:lnTo>
                <a:lnTo>
                  <a:pt x="612" y="200"/>
                </a:lnTo>
                <a:close/>
                <a:moveTo>
                  <a:pt x="898" y="140"/>
                </a:moveTo>
                <a:lnTo>
                  <a:pt x="898" y="140"/>
                </a:lnTo>
                <a:lnTo>
                  <a:pt x="896" y="140"/>
                </a:lnTo>
                <a:lnTo>
                  <a:pt x="896" y="140"/>
                </a:lnTo>
                <a:lnTo>
                  <a:pt x="896" y="140"/>
                </a:lnTo>
                <a:lnTo>
                  <a:pt x="896" y="138"/>
                </a:lnTo>
                <a:lnTo>
                  <a:pt x="896" y="138"/>
                </a:lnTo>
                <a:lnTo>
                  <a:pt x="896" y="138"/>
                </a:lnTo>
                <a:lnTo>
                  <a:pt x="894" y="138"/>
                </a:lnTo>
                <a:lnTo>
                  <a:pt x="894" y="138"/>
                </a:lnTo>
                <a:lnTo>
                  <a:pt x="894" y="138"/>
                </a:lnTo>
                <a:lnTo>
                  <a:pt x="896" y="138"/>
                </a:lnTo>
                <a:lnTo>
                  <a:pt x="896" y="138"/>
                </a:lnTo>
                <a:lnTo>
                  <a:pt x="896" y="138"/>
                </a:lnTo>
                <a:lnTo>
                  <a:pt x="898" y="138"/>
                </a:lnTo>
                <a:lnTo>
                  <a:pt x="898" y="138"/>
                </a:lnTo>
                <a:lnTo>
                  <a:pt x="898" y="138"/>
                </a:lnTo>
                <a:lnTo>
                  <a:pt x="898" y="138"/>
                </a:lnTo>
                <a:lnTo>
                  <a:pt x="900" y="138"/>
                </a:lnTo>
                <a:lnTo>
                  <a:pt x="900" y="138"/>
                </a:lnTo>
                <a:lnTo>
                  <a:pt x="900" y="138"/>
                </a:lnTo>
                <a:lnTo>
                  <a:pt x="900" y="138"/>
                </a:lnTo>
                <a:lnTo>
                  <a:pt x="898" y="138"/>
                </a:lnTo>
                <a:lnTo>
                  <a:pt x="898" y="138"/>
                </a:lnTo>
                <a:lnTo>
                  <a:pt x="898" y="138"/>
                </a:lnTo>
                <a:lnTo>
                  <a:pt x="898" y="140"/>
                </a:lnTo>
                <a:lnTo>
                  <a:pt x="898" y="140"/>
                </a:lnTo>
                <a:lnTo>
                  <a:pt x="898" y="140"/>
                </a:lnTo>
                <a:lnTo>
                  <a:pt x="898" y="140"/>
                </a:lnTo>
                <a:close/>
                <a:moveTo>
                  <a:pt x="962" y="198"/>
                </a:moveTo>
                <a:lnTo>
                  <a:pt x="960" y="198"/>
                </a:lnTo>
                <a:lnTo>
                  <a:pt x="960" y="198"/>
                </a:lnTo>
                <a:lnTo>
                  <a:pt x="960" y="198"/>
                </a:lnTo>
                <a:lnTo>
                  <a:pt x="960" y="198"/>
                </a:lnTo>
                <a:lnTo>
                  <a:pt x="960" y="198"/>
                </a:lnTo>
                <a:lnTo>
                  <a:pt x="958" y="198"/>
                </a:lnTo>
                <a:lnTo>
                  <a:pt x="958" y="198"/>
                </a:lnTo>
                <a:lnTo>
                  <a:pt x="958" y="198"/>
                </a:lnTo>
                <a:lnTo>
                  <a:pt x="956" y="198"/>
                </a:lnTo>
                <a:lnTo>
                  <a:pt x="956" y="198"/>
                </a:lnTo>
                <a:lnTo>
                  <a:pt x="956" y="198"/>
                </a:lnTo>
                <a:lnTo>
                  <a:pt x="956" y="198"/>
                </a:lnTo>
                <a:lnTo>
                  <a:pt x="956" y="198"/>
                </a:lnTo>
                <a:lnTo>
                  <a:pt x="958" y="198"/>
                </a:lnTo>
                <a:lnTo>
                  <a:pt x="958" y="198"/>
                </a:lnTo>
                <a:lnTo>
                  <a:pt x="958" y="198"/>
                </a:lnTo>
                <a:lnTo>
                  <a:pt x="958" y="198"/>
                </a:lnTo>
                <a:lnTo>
                  <a:pt x="960" y="198"/>
                </a:lnTo>
                <a:lnTo>
                  <a:pt x="960" y="198"/>
                </a:lnTo>
                <a:lnTo>
                  <a:pt x="962" y="198"/>
                </a:lnTo>
                <a:lnTo>
                  <a:pt x="962" y="198"/>
                </a:lnTo>
                <a:lnTo>
                  <a:pt x="962" y="198"/>
                </a:lnTo>
                <a:close/>
                <a:moveTo>
                  <a:pt x="36" y="452"/>
                </a:moveTo>
                <a:lnTo>
                  <a:pt x="38" y="454"/>
                </a:lnTo>
                <a:lnTo>
                  <a:pt x="40" y="454"/>
                </a:lnTo>
                <a:lnTo>
                  <a:pt x="42" y="454"/>
                </a:lnTo>
                <a:lnTo>
                  <a:pt x="42" y="454"/>
                </a:lnTo>
                <a:lnTo>
                  <a:pt x="42" y="456"/>
                </a:lnTo>
                <a:lnTo>
                  <a:pt x="44" y="456"/>
                </a:lnTo>
                <a:lnTo>
                  <a:pt x="44" y="456"/>
                </a:lnTo>
                <a:lnTo>
                  <a:pt x="46" y="456"/>
                </a:lnTo>
                <a:lnTo>
                  <a:pt x="46" y="456"/>
                </a:lnTo>
                <a:lnTo>
                  <a:pt x="46" y="456"/>
                </a:lnTo>
                <a:lnTo>
                  <a:pt x="48" y="456"/>
                </a:lnTo>
                <a:lnTo>
                  <a:pt x="48" y="456"/>
                </a:lnTo>
                <a:lnTo>
                  <a:pt x="48" y="456"/>
                </a:lnTo>
                <a:lnTo>
                  <a:pt x="50" y="456"/>
                </a:lnTo>
                <a:lnTo>
                  <a:pt x="50" y="456"/>
                </a:lnTo>
                <a:lnTo>
                  <a:pt x="50" y="456"/>
                </a:lnTo>
                <a:lnTo>
                  <a:pt x="50" y="456"/>
                </a:lnTo>
                <a:lnTo>
                  <a:pt x="52" y="458"/>
                </a:lnTo>
                <a:lnTo>
                  <a:pt x="54" y="458"/>
                </a:lnTo>
                <a:lnTo>
                  <a:pt x="54" y="458"/>
                </a:lnTo>
                <a:lnTo>
                  <a:pt x="56" y="458"/>
                </a:lnTo>
                <a:lnTo>
                  <a:pt x="56" y="458"/>
                </a:lnTo>
                <a:lnTo>
                  <a:pt x="56" y="458"/>
                </a:lnTo>
                <a:lnTo>
                  <a:pt x="56" y="458"/>
                </a:lnTo>
                <a:lnTo>
                  <a:pt x="54" y="460"/>
                </a:lnTo>
                <a:lnTo>
                  <a:pt x="54" y="460"/>
                </a:lnTo>
                <a:lnTo>
                  <a:pt x="54" y="460"/>
                </a:lnTo>
                <a:lnTo>
                  <a:pt x="54" y="462"/>
                </a:lnTo>
                <a:lnTo>
                  <a:pt x="54" y="462"/>
                </a:lnTo>
                <a:lnTo>
                  <a:pt x="54" y="462"/>
                </a:lnTo>
                <a:lnTo>
                  <a:pt x="54" y="464"/>
                </a:lnTo>
                <a:lnTo>
                  <a:pt x="54" y="464"/>
                </a:lnTo>
                <a:lnTo>
                  <a:pt x="54" y="466"/>
                </a:lnTo>
                <a:lnTo>
                  <a:pt x="56" y="466"/>
                </a:lnTo>
                <a:lnTo>
                  <a:pt x="56" y="468"/>
                </a:lnTo>
                <a:lnTo>
                  <a:pt x="56" y="468"/>
                </a:lnTo>
                <a:lnTo>
                  <a:pt x="54" y="470"/>
                </a:lnTo>
                <a:lnTo>
                  <a:pt x="54" y="470"/>
                </a:lnTo>
                <a:lnTo>
                  <a:pt x="54" y="472"/>
                </a:lnTo>
                <a:lnTo>
                  <a:pt x="54" y="472"/>
                </a:lnTo>
                <a:lnTo>
                  <a:pt x="56" y="474"/>
                </a:lnTo>
                <a:lnTo>
                  <a:pt x="56" y="474"/>
                </a:lnTo>
                <a:lnTo>
                  <a:pt x="56" y="474"/>
                </a:lnTo>
                <a:lnTo>
                  <a:pt x="60" y="474"/>
                </a:lnTo>
                <a:lnTo>
                  <a:pt x="60" y="474"/>
                </a:lnTo>
                <a:lnTo>
                  <a:pt x="62" y="476"/>
                </a:lnTo>
                <a:lnTo>
                  <a:pt x="64" y="478"/>
                </a:lnTo>
                <a:lnTo>
                  <a:pt x="64" y="478"/>
                </a:lnTo>
                <a:lnTo>
                  <a:pt x="62" y="480"/>
                </a:lnTo>
                <a:lnTo>
                  <a:pt x="62" y="480"/>
                </a:lnTo>
                <a:lnTo>
                  <a:pt x="64" y="482"/>
                </a:lnTo>
                <a:lnTo>
                  <a:pt x="62" y="482"/>
                </a:lnTo>
                <a:lnTo>
                  <a:pt x="62" y="484"/>
                </a:lnTo>
                <a:lnTo>
                  <a:pt x="62" y="486"/>
                </a:lnTo>
                <a:lnTo>
                  <a:pt x="62" y="486"/>
                </a:lnTo>
                <a:lnTo>
                  <a:pt x="64" y="484"/>
                </a:lnTo>
                <a:lnTo>
                  <a:pt x="64" y="484"/>
                </a:lnTo>
                <a:lnTo>
                  <a:pt x="64" y="486"/>
                </a:lnTo>
                <a:lnTo>
                  <a:pt x="64" y="488"/>
                </a:lnTo>
                <a:lnTo>
                  <a:pt x="64" y="488"/>
                </a:lnTo>
                <a:lnTo>
                  <a:pt x="62" y="488"/>
                </a:lnTo>
                <a:lnTo>
                  <a:pt x="62" y="490"/>
                </a:lnTo>
                <a:lnTo>
                  <a:pt x="62" y="490"/>
                </a:lnTo>
                <a:lnTo>
                  <a:pt x="60" y="488"/>
                </a:lnTo>
                <a:lnTo>
                  <a:pt x="60" y="488"/>
                </a:lnTo>
                <a:lnTo>
                  <a:pt x="60" y="490"/>
                </a:lnTo>
                <a:lnTo>
                  <a:pt x="58" y="490"/>
                </a:lnTo>
                <a:lnTo>
                  <a:pt x="58" y="490"/>
                </a:lnTo>
                <a:lnTo>
                  <a:pt x="58" y="490"/>
                </a:lnTo>
                <a:lnTo>
                  <a:pt x="58" y="490"/>
                </a:lnTo>
                <a:lnTo>
                  <a:pt x="56" y="490"/>
                </a:lnTo>
                <a:lnTo>
                  <a:pt x="56" y="490"/>
                </a:lnTo>
                <a:lnTo>
                  <a:pt x="56" y="490"/>
                </a:lnTo>
                <a:lnTo>
                  <a:pt x="54" y="490"/>
                </a:lnTo>
                <a:lnTo>
                  <a:pt x="54" y="490"/>
                </a:lnTo>
                <a:lnTo>
                  <a:pt x="50" y="488"/>
                </a:lnTo>
                <a:lnTo>
                  <a:pt x="48" y="488"/>
                </a:lnTo>
                <a:lnTo>
                  <a:pt x="48" y="486"/>
                </a:lnTo>
                <a:lnTo>
                  <a:pt x="46" y="486"/>
                </a:lnTo>
                <a:lnTo>
                  <a:pt x="46" y="486"/>
                </a:lnTo>
                <a:lnTo>
                  <a:pt x="46" y="486"/>
                </a:lnTo>
                <a:lnTo>
                  <a:pt x="46" y="486"/>
                </a:lnTo>
                <a:lnTo>
                  <a:pt x="46" y="484"/>
                </a:lnTo>
                <a:lnTo>
                  <a:pt x="44" y="484"/>
                </a:lnTo>
                <a:lnTo>
                  <a:pt x="44" y="484"/>
                </a:lnTo>
                <a:lnTo>
                  <a:pt x="42" y="484"/>
                </a:lnTo>
                <a:lnTo>
                  <a:pt x="42" y="484"/>
                </a:lnTo>
                <a:lnTo>
                  <a:pt x="42" y="482"/>
                </a:lnTo>
                <a:lnTo>
                  <a:pt x="46" y="480"/>
                </a:lnTo>
                <a:lnTo>
                  <a:pt x="48" y="480"/>
                </a:lnTo>
                <a:lnTo>
                  <a:pt x="48" y="480"/>
                </a:lnTo>
                <a:lnTo>
                  <a:pt x="50" y="478"/>
                </a:lnTo>
                <a:lnTo>
                  <a:pt x="52" y="476"/>
                </a:lnTo>
                <a:lnTo>
                  <a:pt x="52" y="476"/>
                </a:lnTo>
                <a:lnTo>
                  <a:pt x="52" y="476"/>
                </a:lnTo>
                <a:lnTo>
                  <a:pt x="50" y="476"/>
                </a:lnTo>
                <a:lnTo>
                  <a:pt x="50" y="476"/>
                </a:lnTo>
                <a:lnTo>
                  <a:pt x="50" y="478"/>
                </a:lnTo>
                <a:lnTo>
                  <a:pt x="48" y="478"/>
                </a:lnTo>
                <a:lnTo>
                  <a:pt x="48" y="480"/>
                </a:lnTo>
                <a:lnTo>
                  <a:pt x="48" y="480"/>
                </a:lnTo>
                <a:lnTo>
                  <a:pt x="48" y="480"/>
                </a:lnTo>
                <a:lnTo>
                  <a:pt x="46" y="480"/>
                </a:lnTo>
                <a:lnTo>
                  <a:pt x="44" y="480"/>
                </a:lnTo>
                <a:lnTo>
                  <a:pt x="44" y="480"/>
                </a:lnTo>
                <a:lnTo>
                  <a:pt x="44" y="480"/>
                </a:lnTo>
                <a:lnTo>
                  <a:pt x="42" y="480"/>
                </a:lnTo>
                <a:lnTo>
                  <a:pt x="40" y="480"/>
                </a:lnTo>
                <a:lnTo>
                  <a:pt x="40" y="480"/>
                </a:lnTo>
                <a:lnTo>
                  <a:pt x="38" y="478"/>
                </a:lnTo>
                <a:lnTo>
                  <a:pt x="38" y="478"/>
                </a:lnTo>
                <a:lnTo>
                  <a:pt x="38" y="478"/>
                </a:lnTo>
                <a:lnTo>
                  <a:pt x="40" y="478"/>
                </a:lnTo>
                <a:lnTo>
                  <a:pt x="40" y="476"/>
                </a:lnTo>
                <a:lnTo>
                  <a:pt x="42" y="476"/>
                </a:lnTo>
                <a:lnTo>
                  <a:pt x="40" y="476"/>
                </a:lnTo>
                <a:lnTo>
                  <a:pt x="40" y="476"/>
                </a:lnTo>
                <a:lnTo>
                  <a:pt x="38" y="476"/>
                </a:lnTo>
                <a:lnTo>
                  <a:pt x="40" y="476"/>
                </a:lnTo>
                <a:lnTo>
                  <a:pt x="40" y="474"/>
                </a:lnTo>
                <a:lnTo>
                  <a:pt x="38" y="474"/>
                </a:lnTo>
                <a:lnTo>
                  <a:pt x="36" y="476"/>
                </a:lnTo>
                <a:lnTo>
                  <a:pt x="36" y="474"/>
                </a:lnTo>
                <a:lnTo>
                  <a:pt x="36" y="474"/>
                </a:lnTo>
                <a:lnTo>
                  <a:pt x="38" y="474"/>
                </a:lnTo>
                <a:lnTo>
                  <a:pt x="38" y="474"/>
                </a:lnTo>
                <a:lnTo>
                  <a:pt x="40" y="472"/>
                </a:lnTo>
                <a:lnTo>
                  <a:pt x="38" y="472"/>
                </a:lnTo>
                <a:lnTo>
                  <a:pt x="38" y="474"/>
                </a:lnTo>
                <a:lnTo>
                  <a:pt x="38" y="474"/>
                </a:lnTo>
                <a:lnTo>
                  <a:pt x="38" y="474"/>
                </a:lnTo>
                <a:lnTo>
                  <a:pt x="36" y="474"/>
                </a:lnTo>
                <a:lnTo>
                  <a:pt x="36" y="474"/>
                </a:lnTo>
                <a:lnTo>
                  <a:pt x="38" y="472"/>
                </a:lnTo>
                <a:lnTo>
                  <a:pt x="36" y="472"/>
                </a:lnTo>
                <a:lnTo>
                  <a:pt x="36" y="472"/>
                </a:lnTo>
                <a:lnTo>
                  <a:pt x="34" y="472"/>
                </a:lnTo>
                <a:lnTo>
                  <a:pt x="34" y="472"/>
                </a:lnTo>
                <a:lnTo>
                  <a:pt x="32" y="472"/>
                </a:lnTo>
                <a:lnTo>
                  <a:pt x="32" y="474"/>
                </a:lnTo>
                <a:lnTo>
                  <a:pt x="32" y="474"/>
                </a:lnTo>
                <a:lnTo>
                  <a:pt x="30" y="472"/>
                </a:lnTo>
                <a:lnTo>
                  <a:pt x="32" y="470"/>
                </a:lnTo>
                <a:lnTo>
                  <a:pt x="34" y="468"/>
                </a:lnTo>
                <a:lnTo>
                  <a:pt x="36" y="468"/>
                </a:lnTo>
                <a:lnTo>
                  <a:pt x="36" y="470"/>
                </a:lnTo>
                <a:lnTo>
                  <a:pt x="36" y="470"/>
                </a:lnTo>
                <a:lnTo>
                  <a:pt x="38" y="470"/>
                </a:lnTo>
                <a:lnTo>
                  <a:pt x="38" y="468"/>
                </a:lnTo>
                <a:lnTo>
                  <a:pt x="40" y="468"/>
                </a:lnTo>
                <a:lnTo>
                  <a:pt x="40" y="468"/>
                </a:lnTo>
                <a:lnTo>
                  <a:pt x="40" y="468"/>
                </a:lnTo>
                <a:lnTo>
                  <a:pt x="38" y="468"/>
                </a:lnTo>
                <a:lnTo>
                  <a:pt x="38" y="468"/>
                </a:lnTo>
                <a:lnTo>
                  <a:pt x="38" y="468"/>
                </a:lnTo>
                <a:lnTo>
                  <a:pt x="36" y="468"/>
                </a:lnTo>
                <a:lnTo>
                  <a:pt x="36" y="468"/>
                </a:lnTo>
                <a:lnTo>
                  <a:pt x="34" y="468"/>
                </a:lnTo>
                <a:lnTo>
                  <a:pt x="34" y="466"/>
                </a:lnTo>
                <a:lnTo>
                  <a:pt x="34" y="466"/>
                </a:lnTo>
                <a:lnTo>
                  <a:pt x="34" y="464"/>
                </a:lnTo>
                <a:lnTo>
                  <a:pt x="32" y="466"/>
                </a:lnTo>
                <a:lnTo>
                  <a:pt x="32" y="466"/>
                </a:lnTo>
                <a:lnTo>
                  <a:pt x="32" y="466"/>
                </a:lnTo>
                <a:lnTo>
                  <a:pt x="30" y="466"/>
                </a:lnTo>
                <a:lnTo>
                  <a:pt x="28" y="466"/>
                </a:lnTo>
                <a:lnTo>
                  <a:pt x="28" y="464"/>
                </a:lnTo>
                <a:lnTo>
                  <a:pt x="28" y="464"/>
                </a:lnTo>
                <a:lnTo>
                  <a:pt x="28" y="464"/>
                </a:lnTo>
                <a:lnTo>
                  <a:pt x="30" y="462"/>
                </a:lnTo>
                <a:lnTo>
                  <a:pt x="30" y="462"/>
                </a:lnTo>
                <a:lnTo>
                  <a:pt x="30" y="462"/>
                </a:lnTo>
                <a:lnTo>
                  <a:pt x="32" y="462"/>
                </a:lnTo>
                <a:lnTo>
                  <a:pt x="32" y="462"/>
                </a:lnTo>
                <a:lnTo>
                  <a:pt x="30" y="462"/>
                </a:lnTo>
                <a:lnTo>
                  <a:pt x="30" y="462"/>
                </a:lnTo>
                <a:lnTo>
                  <a:pt x="28" y="462"/>
                </a:lnTo>
                <a:lnTo>
                  <a:pt x="28" y="462"/>
                </a:lnTo>
                <a:lnTo>
                  <a:pt x="28" y="462"/>
                </a:lnTo>
                <a:lnTo>
                  <a:pt x="28" y="462"/>
                </a:lnTo>
                <a:lnTo>
                  <a:pt x="28" y="462"/>
                </a:lnTo>
                <a:lnTo>
                  <a:pt x="26" y="462"/>
                </a:lnTo>
                <a:lnTo>
                  <a:pt x="26" y="462"/>
                </a:lnTo>
                <a:lnTo>
                  <a:pt x="24" y="462"/>
                </a:lnTo>
                <a:lnTo>
                  <a:pt x="22" y="462"/>
                </a:lnTo>
                <a:lnTo>
                  <a:pt x="22" y="462"/>
                </a:lnTo>
                <a:lnTo>
                  <a:pt x="22" y="460"/>
                </a:lnTo>
                <a:lnTo>
                  <a:pt x="24" y="460"/>
                </a:lnTo>
                <a:lnTo>
                  <a:pt x="24" y="460"/>
                </a:lnTo>
                <a:lnTo>
                  <a:pt x="26" y="458"/>
                </a:lnTo>
                <a:lnTo>
                  <a:pt x="24" y="458"/>
                </a:lnTo>
                <a:lnTo>
                  <a:pt x="24" y="458"/>
                </a:lnTo>
                <a:lnTo>
                  <a:pt x="24" y="458"/>
                </a:lnTo>
                <a:lnTo>
                  <a:pt x="24" y="458"/>
                </a:lnTo>
                <a:lnTo>
                  <a:pt x="24" y="458"/>
                </a:lnTo>
                <a:lnTo>
                  <a:pt x="26" y="456"/>
                </a:lnTo>
                <a:lnTo>
                  <a:pt x="28" y="456"/>
                </a:lnTo>
                <a:lnTo>
                  <a:pt x="28" y="456"/>
                </a:lnTo>
                <a:lnTo>
                  <a:pt x="30" y="456"/>
                </a:lnTo>
                <a:lnTo>
                  <a:pt x="30" y="456"/>
                </a:lnTo>
                <a:lnTo>
                  <a:pt x="30" y="456"/>
                </a:lnTo>
                <a:lnTo>
                  <a:pt x="30" y="458"/>
                </a:lnTo>
                <a:lnTo>
                  <a:pt x="30" y="458"/>
                </a:lnTo>
                <a:lnTo>
                  <a:pt x="30" y="456"/>
                </a:lnTo>
                <a:lnTo>
                  <a:pt x="30" y="456"/>
                </a:lnTo>
                <a:lnTo>
                  <a:pt x="30" y="456"/>
                </a:lnTo>
                <a:lnTo>
                  <a:pt x="30" y="456"/>
                </a:lnTo>
                <a:lnTo>
                  <a:pt x="30" y="454"/>
                </a:lnTo>
                <a:lnTo>
                  <a:pt x="32" y="454"/>
                </a:lnTo>
                <a:lnTo>
                  <a:pt x="32" y="454"/>
                </a:lnTo>
                <a:lnTo>
                  <a:pt x="32" y="454"/>
                </a:lnTo>
                <a:lnTo>
                  <a:pt x="34" y="454"/>
                </a:lnTo>
                <a:lnTo>
                  <a:pt x="32" y="454"/>
                </a:lnTo>
                <a:lnTo>
                  <a:pt x="30" y="454"/>
                </a:lnTo>
                <a:lnTo>
                  <a:pt x="28" y="454"/>
                </a:lnTo>
                <a:lnTo>
                  <a:pt x="28" y="454"/>
                </a:lnTo>
                <a:lnTo>
                  <a:pt x="28" y="454"/>
                </a:lnTo>
                <a:lnTo>
                  <a:pt x="30" y="454"/>
                </a:lnTo>
                <a:lnTo>
                  <a:pt x="30" y="454"/>
                </a:lnTo>
                <a:lnTo>
                  <a:pt x="30" y="454"/>
                </a:lnTo>
                <a:lnTo>
                  <a:pt x="30" y="454"/>
                </a:lnTo>
                <a:lnTo>
                  <a:pt x="30" y="454"/>
                </a:lnTo>
                <a:lnTo>
                  <a:pt x="30" y="454"/>
                </a:lnTo>
                <a:lnTo>
                  <a:pt x="24" y="456"/>
                </a:lnTo>
                <a:lnTo>
                  <a:pt x="24" y="456"/>
                </a:lnTo>
                <a:lnTo>
                  <a:pt x="22" y="454"/>
                </a:lnTo>
                <a:lnTo>
                  <a:pt x="22" y="454"/>
                </a:lnTo>
                <a:lnTo>
                  <a:pt x="22" y="452"/>
                </a:lnTo>
                <a:lnTo>
                  <a:pt x="22" y="452"/>
                </a:lnTo>
                <a:lnTo>
                  <a:pt x="22" y="450"/>
                </a:lnTo>
                <a:lnTo>
                  <a:pt x="24" y="450"/>
                </a:lnTo>
                <a:lnTo>
                  <a:pt x="28" y="450"/>
                </a:lnTo>
                <a:lnTo>
                  <a:pt x="28" y="450"/>
                </a:lnTo>
                <a:lnTo>
                  <a:pt x="30" y="450"/>
                </a:lnTo>
                <a:lnTo>
                  <a:pt x="30" y="450"/>
                </a:lnTo>
                <a:lnTo>
                  <a:pt x="32" y="450"/>
                </a:lnTo>
                <a:lnTo>
                  <a:pt x="32" y="450"/>
                </a:lnTo>
                <a:lnTo>
                  <a:pt x="34" y="450"/>
                </a:lnTo>
                <a:lnTo>
                  <a:pt x="34" y="450"/>
                </a:lnTo>
                <a:lnTo>
                  <a:pt x="34" y="452"/>
                </a:lnTo>
                <a:lnTo>
                  <a:pt x="36" y="452"/>
                </a:lnTo>
                <a:lnTo>
                  <a:pt x="36" y="452"/>
                </a:lnTo>
                <a:close/>
                <a:moveTo>
                  <a:pt x="894" y="140"/>
                </a:moveTo>
                <a:lnTo>
                  <a:pt x="892" y="140"/>
                </a:lnTo>
                <a:lnTo>
                  <a:pt x="894" y="140"/>
                </a:lnTo>
                <a:lnTo>
                  <a:pt x="894" y="140"/>
                </a:lnTo>
                <a:lnTo>
                  <a:pt x="894" y="140"/>
                </a:lnTo>
                <a:lnTo>
                  <a:pt x="894" y="140"/>
                </a:lnTo>
                <a:lnTo>
                  <a:pt x="894" y="140"/>
                </a:lnTo>
                <a:lnTo>
                  <a:pt x="896" y="140"/>
                </a:lnTo>
                <a:lnTo>
                  <a:pt x="896" y="140"/>
                </a:lnTo>
                <a:lnTo>
                  <a:pt x="896" y="140"/>
                </a:lnTo>
                <a:lnTo>
                  <a:pt x="896" y="140"/>
                </a:lnTo>
                <a:lnTo>
                  <a:pt x="896" y="140"/>
                </a:lnTo>
                <a:lnTo>
                  <a:pt x="896" y="140"/>
                </a:lnTo>
                <a:lnTo>
                  <a:pt x="896" y="140"/>
                </a:lnTo>
                <a:lnTo>
                  <a:pt x="894" y="140"/>
                </a:lnTo>
                <a:lnTo>
                  <a:pt x="894" y="140"/>
                </a:lnTo>
                <a:lnTo>
                  <a:pt x="894" y="140"/>
                </a:lnTo>
                <a:lnTo>
                  <a:pt x="894" y="140"/>
                </a:lnTo>
                <a:lnTo>
                  <a:pt x="894" y="142"/>
                </a:lnTo>
                <a:lnTo>
                  <a:pt x="894" y="142"/>
                </a:lnTo>
                <a:lnTo>
                  <a:pt x="894" y="142"/>
                </a:lnTo>
                <a:lnTo>
                  <a:pt x="892" y="142"/>
                </a:lnTo>
                <a:lnTo>
                  <a:pt x="892" y="142"/>
                </a:lnTo>
                <a:lnTo>
                  <a:pt x="892" y="142"/>
                </a:lnTo>
                <a:lnTo>
                  <a:pt x="892" y="142"/>
                </a:lnTo>
                <a:lnTo>
                  <a:pt x="892" y="142"/>
                </a:lnTo>
                <a:lnTo>
                  <a:pt x="892" y="142"/>
                </a:lnTo>
                <a:lnTo>
                  <a:pt x="890" y="142"/>
                </a:lnTo>
                <a:lnTo>
                  <a:pt x="890" y="142"/>
                </a:lnTo>
                <a:lnTo>
                  <a:pt x="890" y="142"/>
                </a:lnTo>
                <a:lnTo>
                  <a:pt x="890" y="142"/>
                </a:lnTo>
                <a:lnTo>
                  <a:pt x="890" y="142"/>
                </a:lnTo>
                <a:lnTo>
                  <a:pt x="892" y="140"/>
                </a:lnTo>
                <a:lnTo>
                  <a:pt x="892" y="140"/>
                </a:lnTo>
                <a:lnTo>
                  <a:pt x="890" y="140"/>
                </a:lnTo>
                <a:lnTo>
                  <a:pt x="890" y="140"/>
                </a:lnTo>
                <a:lnTo>
                  <a:pt x="890" y="140"/>
                </a:lnTo>
                <a:lnTo>
                  <a:pt x="890" y="140"/>
                </a:lnTo>
                <a:lnTo>
                  <a:pt x="890" y="140"/>
                </a:lnTo>
                <a:lnTo>
                  <a:pt x="892" y="140"/>
                </a:lnTo>
                <a:lnTo>
                  <a:pt x="894" y="138"/>
                </a:lnTo>
                <a:lnTo>
                  <a:pt x="894" y="138"/>
                </a:lnTo>
                <a:lnTo>
                  <a:pt x="894" y="138"/>
                </a:lnTo>
                <a:lnTo>
                  <a:pt x="894" y="138"/>
                </a:lnTo>
                <a:lnTo>
                  <a:pt x="894" y="140"/>
                </a:lnTo>
                <a:lnTo>
                  <a:pt x="894" y="140"/>
                </a:lnTo>
                <a:lnTo>
                  <a:pt x="894" y="140"/>
                </a:lnTo>
                <a:close/>
                <a:moveTo>
                  <a:pt x="44" y="450"/>
                </a:moveTo>
                <a:lnTo>
                  <a:pt x="44" y="450"/>
                </a:lnTo>
                <a:lnTo>
                  <a:pt x="44" y="450"/>
                </a:lnTo>
                <a:lnTo>
                  <a:pt x="42" y="450"/>
                </a:lnTo>
                <a:lnTo>
                  <a:pt x="42" y="450"/>
                </a:lnTo>
                <a:lnTo>
                  <a:pt x="42" y="450"/>
                </a:lnTo>
                <a:lnTo>
                  <a:pt x="44" y="450"/>
                </a:lnTo>
                <a:lnTo>
                  <a:pt x="46" y="450"/>
                </a:lnTo>
                <a:lnTo>
                  <a:pt x="46" y="450"/>
                </a:lnTo>
                <a:lnTo>
                  <a:pt x="46" y="450"/>
                </a:lnTo>
                <a:lnTo>
                  <a:pt x="46" y="450"/>
                </a:lnTo>
                <a:lnTo>
                  <a:pt x="44" y="450"/>
                </a:lnTo>
                <a:close/>
                <a:moveTo>
                  <a:pt x="48" y="452"/>
                </a:moveTo>
                <a:lnTo>
                  <a:pt x="46" y="452"/>
                </a:lnTo>
                <a:lnTo>
                  <a:pt x="44" y="452"/>
                </a:lnTo>
                <a:lnTo>
                  <a:pt x="44" y="452"/>
                </a:lnTo>
                <a:lnTo>
                  <a:pt x="44" y="452"/>
                </a:lnTo>
                <a:lnTo>
                  <a:pt x="44" y="452"/>
                </a:lnTo>
                <a:lnTo>
                  <a:pt x="46" y="452"/>
                </a:lnTo>
                <a:lnTo>
                  <a:pt x="48" y="450"/>
                </a:lnTo>
                <a:lnTo>
                  <a:pt x="50" y="450"/>
                </a:lnTo>
                <a:lnTo>
                  <a:pt x="50" y="450"/>
                </a:lnTo>
                <a:lnTo>
                  <a:pt x="50" y="450"/>
                </a:lnTo>
                <a:lnTo>
                  <a:pt x="50" y="450"/>
                </a:lnTo>
                <a:lnTo>
                  <a:pt x="50" y="450"/>
                </a:lnTo>
                <a:lnTo>
                  <a:pt x="52" y="450"/>
                </a:lnTo>
                <a:lnTo>
                  <a:pt x="52" y="450"/>
                </a:lnTo>
                <a:lnTo>
                  <a:pt x="52" y="452"/>
                </a:lnTo>
                <a:lnTo>
                  <a:pt x="50" y="452"/>
                </a:lnTo>
                <a:lnTo>
                  <a:pt x="50" y="452"/>
                </a:lnTo>
                <a:lnTo>
                  <a:pt x="48" y="452"/>
                </a:lnTo>
                <a:close/>
                <a:moveTo>
                  <a:pt x="476" y="198"/>
                </a:moveTo>
                <a:lnTo>
                  <a:pt x="476" y="198"/>
                </a:lnTo>
                <a:lnTo>
                  <a:pt x="476" y="198"/>
                </a:lnTo>
                <a:lnTo>
                  <a:pt x="476" y="198"/>
                </a:lnTo>
                <a:lnTo>
                  <a:pt x="476" y="196"/>
                </a:lnTo>
                <a:lnTo>
                  <a:pt x="476" y="196"/>
                </a:lnTo>
                <a:lnTo>
                  <a:pt x="478" y="196"/>
                </a:lnTo>
                <a:lnTo>
                  <a:pt x="478" y="196"/>
                </a:lnTo>
                <a:lnTo>
                  <a:pt x="478" y="196"/>
                </a:lnTo>
                <a:lnTo>
                  <a:pt x="478" y="196"/>
                </a:lnTo>
                <a:lnTo>
                  <a:pt x="478" y="196"/>
                </a:lnTo>
                <a:lnTo>
                  <a:pt x="476" y="198"/>
                </a:lnTo>
                <a:lnTo>
                  <a:pt x="476" y="198"/>
                </a:lnTo>
                <a:close/>
                <a:moveTo>
                  <a:pt x="946" y="452"/>
                </a:moveTo>
                <a:lnTo>
                  <a:pt x="946" y="452"/>
                </a:lnTo>
                <a:lnTo>
                  <a:pt x="946" y="452"/>
                </a:lnTo>
                <a:lnTo>
                  <a:pt x="946" y="450"/>
                </a:lnTo>
                <a:lnTo>
                  <a:pt x="946" y="450"/>
                </a:lnTo>
                <a:lnTo>
                  <a:pt x="948" y="450"/>
                </a:lnTo>
                <a:lnTo>
                  <a:pt x="948" y="450"/>
                </a:lnTo>
                <a:lnTo>
                  <a:pt x="948" y="450"/>
                </a:lnTo>
                <a:lnTo>
                  <a:pt x="946" y="452"/>
                </a:lnTo>
                <a:lnTo>
                  <a:pt x="946" y="452"/>
                </a:lnTo>
                <a:lnTo>
                  <a:pt x="946" y="452"/>
                </a:lnTo>
                <a:lnTo>
                  <a:pt x="946" y="452"/>
                </a:lnTo>
                <a:close/>
                <a:moveTo>
                  <a:pt x="474" y="196"/>
                </a:moveTo>
                <a:lnTo>
                  <a:pt x="474" y="196"/>
                </a:lnTo>
                <a:lnTo>
                  <a:pt x="474" y="196"/>
                </a:lnTo>
                <a:lnTo>
                  <a:pt x="472" y="196"/>
                </a:lnTo>
                <a:lnTo>
                  <a:pt x="472" y="196"/>
                </a:lnTo>
                <a:lnTo>
                  <a:pt x="472" y="196"/>
                </a:lnTo>
                <a:lnTo>
                  <a:pt x="472" y="196"/>
                </a:lnTo>
                <a:lnTo>
                  <a:pt x="474" y="194"/>
                </a:lnTo>
                <a:lnTo>
                  <a:pt x="474" y="194"/>
                </a:lnTo>
                <a:lnTo>
                  <a:pt x="474" y="194"/>
                </a:lnTo>
                <a:lnTo>
                  <a:pt x="476" y="194"/>
                </a:lnTo>
                <a:lnTo>
                  <a:pt x="476" y="194"/>
                </a:lnTo>
                <a:lnTo>
                  <a:pt x="476" y="194"/>
                </a:lnTo>
                <a:lnTo>
                  <a:pt x="474" y="196"/>
                </a:lnTo>
                <a:lnTo>
                  <a:pt x="474" y="196"/>
                </a:lnTo>
                <a:lnTo>
                  <a:pt x="474" y="196"/>
                </a:lnTo>
                <a:close/>
                <a:moveTo>
                  <a:pt x="648" y="144"/>
                </a:moveTo>
                <a:lnTo>
                  <a:pt x="648" y="144"/>
                </a:lnTo>
                <a:lnTo>
                  <a:pt x="646" y="144"/>
                </a:lnTo>
                <a:lnTo>
                  <a:pt x="646" y="144"/>
                </a:lnTo>
                <a:lnTo>
                  <a:pt x="646" y="144"/>
                </a:lnTo>
                <a:lnTo>
                  <a:pt x="646" y="144"/>
                </a:lnTo>
                <a:lnTo>
                  <a:pt x="646" y="142"/>
                </a:lnTo>
                <a:lnTo>
                  <a:pt x="648" y="142"/>
                </a:lnTo>
                <a:lnTo>
                  <a:pt x="648" y="142"/>
                </a:lnTo>
                <a:lnTo>
                  <a:pt x="648" y="142"/>
                </a:lnTo>
                <a:lnTo>
                  <a:pt x="648" y="142"/>
                </a:lnTo>
                <a:lnTo>
                  <a:pt x="648" y="142"/>
                </a:lnTo>
                <a:lnTo>
                  <a:pt x="648" y="144"/>
                </a:lnTo>
                <a:close/>
                <a:moveTo>
                  <a:pt x="864" y="514"/>
                </a:moveTo>
                <a:lnTo>
                  <a:pt x="866" y="514"/>
                </a:lnTo>
                <a:lnTo>
                  <a:pt x="866" y="514"/>
                </a:lnTo>
                <a:lnTo>
                  <a:pt x="866" y="514"/>
                </a:lnTo>
                <a:lnTo>
                  <a:pt x="866" y="514"/>
                </a:lnTo>
                <a:lnTo>
                  <a:pt x="866" y="516"/>
                </a:lnTo>
                <a:lnTo>
                  <a:pt x="862" y="522"/>
                </a:lnTo>
                <a:lnTo>
                  <a:pt x="860" y="522"/>
                </a:lnTo>
                <a:lnTo>
                  <a:pt x="860" y="524"/>
                </a:lnTo>
                <a:lnTo>
                  <a:pt x="858" y="524"/>
                </a:lnTo>
                <a:lnTo>
                  <a:pt x="860" y="524"/>
                </a:lnTo>
                <a:lnTo>
                  <a:pt x="860" y="524"/>
                </a:lnTo>
                <a:lnTo>
                  <a:pt x="860" y="524"/>
                </a:lnTo>
                <a:lnTo>
                  <a:pt x="860" y="524"/>
                </a:lnTo>
                <a:lnTo>
                  <a:pt x="862" y="522"/>
                </a:lnTo>
                <a:lnTo>
                  <a:pt x="862" y="522"/>
                </a:lnTo>
                <a:lnTo>
                  <a:pt x="862" y="522"/>
                </a:lnTo>
                <a:lnTo>
                  <a:pt x="862" y="524"/>
                </a:lnTo>
                <a:lnTo>
                  <a:pt x="862" y="524"/>
                </a:lnTo>
                <a:lnTo>
                  <a:pt x="860" y="524"/>
                </a:lnTo>
                <a:lnTo>
                  <a:pt x="858" y="526"/>
                </a:lnTo>
                <a:lnTo>
                  <a:pt x="858" y="526"/>
                </a:lnTo>
                <a:lnTo>
                  <a:pt x="858" y="526"/>
                </a:lnTo>
                <a:lnTo>
                  <a:pt x="858" y="526"/>
                </a:lnTo>
                <a:lnTo>
                  <a:pt x="856" y="526"/>
                </a:lnTo>
                <a:lnTo>
                  <a:pt x="854" y="528"/>
                </a:lnTo>
                <a:lnTo>
                  <a:pt x="852" y="528"/>
                </a:lnTo>
                <a:lnTo>
                  <a:pt x="852" y="528"/>
                </a:lnTo>
                <a:lnTo>
                  <a:pt x="852" y="528"/>
                </a:lnTo>
                <a:lnTo>
                  <a:pt x="852" y="528"/>
                </a:lnTo>
                <a:lnTo>
                  <a:pt x="850" y="530"/>
                </a:lnTo>
                <a:lnTo>
                  <a:pt x="852" y="530"/>
                </a:lnTo>
                <a:lnTo>
                  <a:pt x="852" y="528"/>
                </a:lnTo>
                <a:lnTo>
                  <a:pt x="852" y="528"/>
                </a:lnTo>
                <a:lnTo>
                  <a:pt x="854" y="528"/>
                </a:lnTo>
                <a:lnTo>
                  <a:pt x="854" y="528"/>
                </a:lnTo>
                <a:lnTo>
                  <a:pt x="854" y="528"/>
                </a:lnTo>
                <a:lnTo>
                  <a:pt x="856" y="526"/>
                </a:lnTo>
                <a:lnTo>
                  <a:pt x="856" y="528"/>
                </a:lnTo>
                <a:lnTo>
                  <a:pt x="854" y="530"/>
                </a:lnTo>
                <a:lnTo>
                  <a:pt x="854" y="530"/>
                </a:lnTo>
                <a:lnTo>
                  <a:pt x="854" y="530"/>
                </a:lnTo>
                <a:lnTo>
                  <a:pt x="852" y="530"/>
                </a:lnTo>
                <a:lnTo>
                  <a:pt x="852" y="530"/>
                </a:lnTo>
                <a:lnTo>
                  <a:pt x="850" y="530"/>
                </a:lnTo>
                <a:lnTo>
                  <a:pt x="852" y="530"/>
                </a:lnTo>
                <a:lnTo>
                  <a:pt x="852" y="530"/>
                </a:lnTo>
                <a:lnTo>
                  <a:pt x="852" y="530"/>
                </a:lnTo>
                <a:lnTo>
                  <a:pt x="852" y="530"/>
                </a:lnTo>
                <a:lnTo>
                  <a:pt x="854" y="530"/>
                </a:lnTo>
                <a:lnTo>
                  <a:pt x="852" y="530"/>
                </a:lnTo>
                <a:lnTo>
                  <a:pt x="852" y="532"/>
                </a:lnTo>
                <a:lnTo>
                  <a:pt x="850" y="532"/>
                </a:lnTo>
                <a:lnTo>
                  <a:pt x="850" y="532"/>
                </a:lnTo>
                <a:lnTo>
                  <a:pt x="850" y="532"/>
                </a:lnTo>
                <a:lnTo>
                  <a:pt x="850" y="534"/>
                </a:lnTo>
                <a:lnTo>
                  <a:pt x="850" y="532"/>
                </a:lnTo>
                <a:lnTo>
                  <a:pt x="852" y="532"/>
                </a:lnTo>
                <a:lnTo>
                  <a:pt x="852" y="532"/>
                </a:lnTo>
                <a:lnTo>
                  <a:pt x="852" y="532"/>
                </a:lnTo>
                <a:lnTo>
                  <a:pt x="852" y="532"/>
                </a:lnTo>
                <a:lnTo>
                  <a:pt x="854" y="532"/>
                </a:lnTo>
                <a:lnTo>
                  <a:pt x="854" y="532"/>
                </a:lnTo>
                <a:lnTo>
                  <a:pt x="854" y="532"/>
                </a:lnTo>
                <a:lnTo>
                  <a:pt x="856" y="532"/>
                </a:lnTo>
                <a:lnTo>
                  <a:pt x="858" y="530"/>
                </a:lnTo>
                <a:lnTo>
                  <a:pt x="860" y="530"/>
                </a:lnTo>
                <a:lnTo>
                  <a:pt x="860" y="528"/>
                </a:lnTo>
                <a:lnTo>
                  <a:pt x="860" y="528"/>
                </a:lnTo>
                <a:lnTo>
                  <a:pt x="858" y="528"/>
                </a:lnTo>
                <a:lnTo>
                  <a:pt x="858" y="530"/>
                </a:lnTo>
                <a:lnTo>
                  <a:pt x="858" y="530"/>
                </a:lnTo>
                <a:lnTo>
                  <a:pt x="856" y="530"/>
                </a:lnTo>
                <a:lnTo>
                  <a:pt x="856" y="530"/>
                </a:lnTo>
                <a:lnTo>
                  <a:pt x="856" y="530"/>
                </a:lnTo>
                <a:lnTo>
                  <a:pt x="856" y="528"/>
                </a:lnTo>
                <a:lnTo>
                  <a:pt x="856" y="528"/>
                </a:lnTo>
                <a:lnTo>
                  <a:pt x="858" y="528"/>
                </a:lnTo>
                <a:lnTo>
                  <a:pt x="860" y="526"/>
                </a:lnTo>
                <a:lnTo>
                  <a:pt x="860" y="526"/>
                </a:lnTo>
                <a:lnTo>
                  <a:pt x="860" y="526"/>
                </a:lnTo>
                <a:lnTo>
                  <a:pt x="862" y="524"/>
                </a:lnTo>
                <a:lnTo>
                  <a:pt x="864" y="524"/>
                </a:lnTo>
                <a:lnTo>
                  <a:pt x="862" y="524"/>
                </a:lnTo>
                <a:lnTo>
                  <a:pt x="862" y="524"/>
                </a:lnTo>
                <a:lnTo>
                  <a:pt x="862" y="524"/>
                </a:lnTo>
                <a:lnTo>
                  <a:pt x="860" y="526"/>
                </a:lnTo>
                <a:lnTo>
                  <a:pt x="860" y="526"/>
                </a:lnTo>
                <a:lnTo>
                  <a:pt x="858" y="526"/>
                </a:lnTo>
                <a:lnTo>
                  <a:pt x="858" y="526"/>
                </a:lnTo>
                <a:lnTo>
                  <a:pt x="862" y="524"/>
                </a:lnTo>
                <a:lnTo>
                  <a:pt x="862" y="524"/>
                </a:lnTo>
                <a:lnTo>
                  <a:pt x="862" y="522"/>
                </a:lnTo>
                <a:lnTo>
                  <a:pt x="864" y="522"/>
                </a:lnTo>
                <a:lnTo>
                  <a:pt x="864" y="524"/>
                </a:lnTo>
                <a:lnTo>
                  <a:pt x="866" y="524"/>
                </a:lnTo>
                <a:lnTo>
                  <a:pt x="866" y="524"/>
                </a:lnTo>
                <a:lnTo>
                  <a:pt x="868" y="524"/>
                </a:lnTo>
                <a:lnTo>
                  <a:pt x="868" y="526"/>
                </a:lnTo>
                <a:lnTo>
                  <a:pt x="868" y="526"/>
                </a:lnTo>
                <a:lnTo>
                  <a:pt x="868" y="526"/>
                </a:lnTo>
                <a:lnTo>
                  <a:pt x="868" y="528"/>
                </a:lnTo>
                <a:lnTo>
                  <a:pt x="868" y="528"/>
                </a:lnTo>
                <a:lnTo>
                  <a:pt x="866" y="530"/>
                </a:lnTo>
                <a:lnTo>
                  <a:pt x="864" y="530"/>
                </a:lnTo>
                <a:lnTo>
                  <a:pt x="864" y="530"/>
                </a:lnTo>
                <a:lnTo>
                  <a:pt x="862" y="532"/>
                </a:lnTo>
                <a:lnTo>
                  <a:pt x="862" y="532"/>
                </a:lnTo>
                <a:lnTo>
                  <a:pt x="860" y="534"/>
                </a:lnTo>
                <a:lnTo>
                  <a:pt x="858" y="534"/>
                </a:lnTo>
                <a:lnTo>
                  <a:pt x="858" y="534"/>
                </a:lnTo>
                <a:lnTo>
                  <a:pt x="858" y="534"/>
                </a:lnTo>
                <a:lnTo>
                  <a:pt x="856" y="534"/>
                </a:lnTo>
                <a:lnTo>
                  <a:pt x="854" y="534"/>
                </a:lnTo>
                <a:lnTo>
                  <a:pt x="852" y="534"/>
                </a:lnTo>
                <a:lnTo>
                  <a:pt x="850" y="536"/>
                </a:lnTo>
                <a:lnTo>
                  <a:pt x="848" y="536"/>
                </a:lnTo>
                <a:lnTo>
                  <a:pt x="848" y="536"/>
                </a:lnTo>
                <a:lnTo>
                  <a:pt x="848" y="534"/>
                </a:lnTo>
                <a:lnTo>
                  <a:pt x="848" y="534"/>
                </a:lnTo>
                <a:lnTo>
                  <a:pt x="848" y="536"/>
                </a:lnTo>
                <a:lnTo>
                  <a:pt x="846" y="534"/>
                </a:lnTo>
                <a:lnTo>
                  <a:pt x="846" y="534"/>
                </a:lnTo>
                <a:lnTo>
                  <a:pt x="846" y="534"/>
                </a:lnTo>
                <a:lnTo>
                  <a:pt x="846" y="532"/>
                </a:lnTo>
                <a:lnTo>
                  <a:pt x="846" y="532"/>
                </a:lnTo>
                <a:lnTo>
                  <a:pt x="846" y="530"/>
                </a:lnTo>
                <a:lnTo>
                  <a:pt x="846" y="528"/>
                </a:lnTo>
                <a:lnTo>
                  <a:pt x="848" y="526"/>
                </a:lnTo>
                <a:lnTo>
                  <a:pt x="848" y="526"/>
                </a:lnTo>
                <a:lnTo>
                  <a:pt x="848" y="526"/>
                </a:lnTo>
                <a:lnTo>
                  <a:pt x="848" y="524"/>
                </a:lnTo>
                <a:lnTo>
                  <a:pt x="850" y="524"/>
                </a:lnTo>
                <a:lnTo>
                  <a:pt x="850" y="524"/>
                </a:lnTo>
                <a:lnTo>
                  <a:pt x="854" y="520"/>
                </a:lnTo>
                <a:lnTo>
                  <a:pt x="856" y="518"/>
                </a:lnTo>
                <a:lnTo>
                  <a:pt x="856" y="518"/>
                </a:lnTo>
                <a:lnTo>
                  <a:pt x="858" y="516"/>
                </a:lnTo>
                <a:lnTo>
                  <a:pt x="858" y="514"/>
                </a:lnTo>
                <a:lnTo>
                  <a:pt x="858" y="514"/>
                </a:lnTo>
                <a:lnTo>
                  <a:pt x="860" y="514"/>
                </a:lnTo>
                <a:lnTo>
                  <a:pt x="860" y="514"/>
                </a:lnTo>
                <a:lnTo>
                  <a:pt x="862" y="514"/>
                </a:lnTo>
                <a:lnTo>
                  <a:pt x="862" y="512"/>
                </a:lnTo>
                <a:lnTo>
                  <a:pt x="862" y="512"/>
                </a:lnTo>
                <a:lnTo>
                  <a:pt x="862" y="512"/>
                </a:lnTo>
                <a:lnTo>
                  <a:pt x="862" y="512"/>
                </a:lnTo>
                <a:lnTo>
                  <a:pt x="864" y="512"/>
                </a:lnTo>
                <a:lnTo>
                  <a:pt x="864" y="512"/>
                </a:lnTo>
                <a:lnTo>
                  <a:pt x="866" y="512"/>
                </a:lnTo>
                <a:lnTo>
                  <a:pt x="864" y="514"/>
                </a:lnTo>
                <a:lnTo>
                  <a:pt x="864" y="514"/>
                </a:lnTo>
                <a:close/>
                <a:moveTo>
                  <a:pt x="726" y="514"/>
                </a:moveTo>
                <a:lnTo>
                  <a:pt x="726" y="514"/>
                </a:lnTo>
                <a:lnTo>
                  <a:pt x="726" y="514"/>
                </a:lnTo>
                <a:lnTo>
                  <a:pt x="726" y="514"/>
                </a:lnTo>
                <a:lnTo>
                  <a:pt x="726" y="514"/>
                </a:lnTo>
                <a:lnTo>
                  <a:pt x="726" y="514"/>
                </a:lnTo>
                <a:lnTo>
                  <a:pt x="728" y="512"/>
                </a:lnTo>
                <a:lnTo>
                  <a:pt x="730" y="512"/>
                </a:lnTo>
                <a:lnTo>
                  <a:pt x="730" y="512"/>
                </a:lnTo>
                <a:lnTo>
                  <a:pt x="730" y="512"/>
                </a:lnTo>
                <a:lnTo>
                  <a:pt x="730" y="512"/>
                </a:lnTo>
                <a:lnTo>
                  <a:pt x="730" y="512"/>
                </a:lnTo>
                <a:lnTo>
                  <a:pt x="730" y="512"/>
                </a:lnTo>
                <a:lnTo>
                  <a:pt x="730" y="512"/>
                </a:lnTo>
                <a:lnTo>
                  <a:pt x="728" y="512"/>
                </a:lnTo>
                <a:lnTo>
                  <a:pt x="728" y="512"/>
                </a:lnTo>
                <a:lnTo>
                  <a:pt x="728" y="514"/>
                </a:lnTo>
                <a:lnTo>
                  <a:pt x="726" y="514"/>
                </a:lnTo>
                <a:lnTo>
                  <a:pt x="726" y="514"/>
                </a:lnTo>
                <a:lnTo>
                  <a:pt x="726" y="514"/>
                </a:lnTo>
                <a:close/>
                <a:moveTo>
                  <a:pt x="36" y="440"/>
                </a:moveTo>
                <a:lnTo>
                  <a:pt x="36" y="440"/>
                </a:lnTo>
                <a:lnTo>
                  <a:pt x="36" y="440"/>
                </a:lnTo>
                <a:lnTo>
                  <a:pt x="36" y="440"/>
                </a:lnTo>
                <a:lnTo>
                  <a:pt x="36" y="438"/>
                </a:lnTo>
                <a:lnTo>
                  <a:pt x="36" y="436"/>
                </a:lnTo>
                <a:lnTo>
                  <a:pt x="36" y="436"/>
                </a:lnTo>
                <a:lnTo>
                  <a:pt x="38" y="436"/>
                </a:lnTo>
                <a:lnTo>
                  <a:pt x="40" y="436"/>
                </a:lnTo>
                <a:lnTo>
                  <a:pt x="40" y="436"/>
                </a:lnTo>
                <a:lnTo>
                  <a:pt x="40" y="436"/>
                </a:lnTo>
                <a:lnTo>
                  <a:pt x="40" y="436"/>
                </a:lnTo>
                <a:lnTo>
                  <a:pt x="40" y="436"/>
                </a:lnTo>
                <a:lnTo>
                  <a:pt x="40" y="436"/>
                </a:lnTo>
                <a:lnTo>
                  <a:pt x="40" y="436"/>
                </a:lnTo>
                <a:lnTo>
                  <a:pt x="40" y="438"/>
                </a:lnTo>
                <a:lnTo>
                  <a:pt x="40" y="438"/>
                </a:lnTo>
                <a:lnTo>
                  <a:pt x="40" y="438"/>
                </a:lnTo>
                <a:lnTo>
                  <a:pt x="38" y="438"/>
                </a:lnTo>
                <a:lnTo>
                  <a:pt x="38" y="440"/>
                </a:lnTo>
                <a:lnTo>
                  <a:pt x="38" y="440"/>
                </a:lnTo>
                <a:lnTo>
                  <a:pt x="38" y="440"/>
                </a:lnTo>
                <a:lnTo>
                  <a:pt x="36" y="440"/>
                </a:lnTo>
                <a:close/>
                <a:moveTo>
                  <a:pt x="966" y="214"/>
                </a:moveTo>
                <a:lnTo>
                  <a:pt x="966" y="214"/>
                </a:lnTo>
                <a:lnTo>
                  <a:pt x="964" y="214"/>
                </a:lnTo>
                <a:lnTo>
                  <a:pt x="964" y="214"/>
                </a:lnTo>
                <a:lnTo>
                  <a:pt x="964" y="214"/>
                </a:lnTo>
                <a:lnTo>
                  <a:pt x="964" y="214"/>
                </a:lnTo>
                <a:lnTo>
                  <a:pt x="964" y="214"/>
                </a:lnTo>
                <a:lnTo>
                  <a:pt x="966" y="214"/>
                </a:lnTo>
                <a:lnTo>
                  <a:pt x="966" y="212"/>
                </a:lnTo>
                <a:lnTo>
                  <a:pt x="966" y="212"/>
                </a:lnTo>
                <a:lnTo>
                  <a:pt x="966" y="214"/>
                </a:lnTo>
                <a:lnTo>
                  <a:pt x="966" y="214"/>
                </a:lnTo>
                <a:lnTo>
                  <a:pt x="966" y="214"/>
                </a:lnTo>
                <a:close/>
                <a:moveTo>
                  <a:pt x="736" y="214"/>
                </a:moveTo>
                <a:lnTo>
                  <a:pt x="736" y="214"/>
                </a:lnTo>
                <a:lnTo>
                  <a:pt x="736" y="214"/>
                </a:lnTo>
                <a:lnTo>
                  <a:pt x="736" y="214"/>
                </a:lnTo>
                <a:lnTo>
                  <a:pt x="736" y="214"/>
                </a:lnTo>
                <a:lnTo>
                  <a:pt x="738" y="214"/>
                </a:lnTo>
                <a:lnTo>
                  <a:pt x="738" y="214"/>
                </a:lnTo>
                <a:lnTo>
                  <a:pt x="738" y="214"/>
                </a:lnTo>
                <a:lnTo>
                  <a:pt x="738" y="214"/>
                </a:lnTo>
                <a:lnTo>
                  <a:pt x="738" y="214"/>
                </a:lnTo>
                <a:lnTo>
                  <a:pt x="738" y="214"/>
                </a:lnTo>
                <a:lnTo>
                  <a:pt x="738" y="214"/>
                </a:lnTo>
                <a:lnTo>
                  <a:pt x="738" y="214"/>
                </a:lnTo>
                <a:lnTo>
                  <a:pt x="736" y="214"/>
                </a:lnTo>
                <a:lnTo>
                  <a:pt x="736" y="214"/>
                </a:lnTo>
                <a:lnTo>
                  <a:pt x="736" y="214"/>
                </a:lnTo>
                <a:lnTo>
                  <a:pt x="736" y="214"/>
                </a:lnTo>
                <a:lnTo>
                  <a:pt x="736" y="214"/>
                </a:lnTo>
                <a:lnTo>
                  <a:pt x="734" y="214"/>
                </a:lnTo>
                <a:lnTo>
                  <a:pt x="734" y="214"/>
                </a:lnTo>
                <a:lnTo>
                  <a:pt x="734" y="214"/>
                </a:lnTo>
                <a:lnTo>
                  <a:pt x="734" y="212"/>
                </a:lnTo>
                <a:lnTo>
                  <a:pt x="734" y="212"/>
                </a:lnTo>
                <a:lnTo>
                  <a:pt x="734" y="212"/>
                </a:lnTo>
                <a:lnTo>
                  <a:pt x="736" y="212"/>
                </a:lnTo>
                <a:lnTo>
                  <a:pt x="736" y="212"/>
                </a:lnTo>
                <a:lnTo>
                  <a:pt x="736" y="212"/>
                </a:lnTo>
                <a:lnTo>
                  <a:pt x="736" y="212"/>
                </a:lnTo>
                <a:lnTo>
                  <a:pt x="736" y="212"/>
                </a:lnTo>
                <a:lnTo>
                  <a:pt x="736" y="214"/>
                </a:lnTo>
                <a:close/>
                <a:moveTo>
                  <a:pt x="918" y="212"/>
                </a:moveTo>
                <a:lnTo>
                  <a:pt x="918" y="212"/>
                </a:lnTo>
                <a:lnTo>
                  <a:pt x="918" y="212"/>
                </a:lnTo>
                <a:lnTo>
                  <a:pt x="918" y="212"/>
                </a:lnTo>
                <a:lnTo>
                  <a:pt x="918" y="212"/>
                </a:lnTo>
                <a:lnTo>
                  <a:pt x="916" y="212"/>
                </a:lnTo>
                <a:lnTo>
                  <a:pt x="916" y="212"/>
                </a:lnTo>
                <a:lnTo>
                  <a:pt x="916" y="212"/>
                </a:lnTo>
                <a:lnTo>
                  <a:pt x="916" y="212"/>
                </a:lnTo>
                <a:lnTo>
                  <a:pt x="916" y="212"/>
                </a:lnTo>
                <a:lnTo>
                  <a:pt x="914" y="212"/>
                </a:lnTo>
                <a:lnTo>
                  <a:pt x="914" y="212"/>
                </a:lnTo>
                <a:lnTo>
                  <a:pt x="916" y="212"/>
                </a:lnTo>
                <a:lnTo>
                  <a:pt x="916" y="212"/>
                </a:lnTo>
                <a:lnTo>
                  <a:pt x="916" y="212"/>
                </a:lnTo>
                <a:lnTo>
                  <a:pt x="916" y="212"/>
                </a:lnTo>
                <a:lnTo>
                  <a:pt x="916" y="212"/>
                </a:lnTo>
                <a:lnTo>
                  <a:pt x="916" y="212"/>
                </a:lnTo>
                <a:lnTo>
                  <a:pt x="918" y="212"/>
                </a:lnTo>
                <a:lnTo>
                  <a:pt x="918" y="212"/>
                </a:lnTo>
                <a:lnTo>
                  <a:pt x="918" y="212"/>
                </a:lnTo>
                <a:lnTo>
                  <a:pt x="918" y="212"/>
                </a:lnTo>
                <a:lnTo>
                  <a:pt x="918" y="212"/>
                </a:lnTo>
                <a:lnTo>
                  <a:pt x="918" y="212"/>
                </a:lnTo>
                <a:lnTo>
                  <a:pt x="918" y="212"/>
                </a:lnTo>
                <a:lnTo>
                  <a:pt x="918" y="212"/>
                </a:lnTo>
                <a:lnTo>
                  <a:pt x="918" y="212"/>
                </a:lnTo>
                <a:lnTo>
                  <a:pt x="918" y="212"/>
                </a:lnTo>
                <a:lnTo>
                  <a:pt x="918" y="212"/>
                </a:lnTo>
                <a:lnTo>
                  <a:pt x="918" y="212"/>
                </a:lnTo>
                <a:close/>
                <a:moveTo>
                  <a:pt x="704" y="220"/>
                </a:moveTo>
                <a:lnTo>
                  <a:pt x="706" y="220"/>
                </a:lnTo>
                <a:lnTo>
                  <a:pt x="706" y="220"/>
                </a:lnTo>
                <a:lnTo>
                  <a:pt x="706" y="220"/>
                </a:lnTo>
                <a:lnTo>
                  <a:pt x="706" y="220"/>
                </a:lnTo>
                <a:lnTo>
                  <a:pt x="706" y="220"/>
                </a:lnTo>
                <a:lnTo>
                  <a:pt x="708" y="220"/>
                </a:lnTo>
                <a:lnTo>
                  <a:pt x="708" y="220"/>
                </a:lnTo>
                <a:lnTo>
                  <a:pt x="708" y="220"/>
                </a:lnTo>
                <a:lnTo>
                  <a:pt x="708" y="220"/>
                </a:lnTo>
                <a:lnTo>
                  <a:pt x="708" y="220"/>
                </a:lnTo>
                <a:lnTo>
                  <a:pt x="708" y="220"/>
                </a:lnTo>
                <a:lnTo>
                  <a:pt x="708" y="222"/>
                </a:lnTo>
                <a:lnTo>
                  <a:pt x="708" y="224"/>
                </a:lnTo>
                <a:lnTo>
                  <a:pt x="706" y="224"/>
                </a:lnTo>
                <a:lnTo>
                  <a:pt x="706" y="224"/>
                </a:lnTo>
                <a:lnTo>
                  <a:pt x="706" y="224"/>
                </a:lnTo>
                <a:lnTo>
                  <a:pt x="706" y="224"/>
                </a:lnTo>
                <a:lnTo>
                  <a:pt x="704" y="224"/>
                </a:lnTo>
                <a:lnTo>
                  <a:pt x="704" y="224"/>
                </a:lnTo>
                <a:lnTo>
                  <a:pt x="704" y="224"/>
                </a:lnTo>
                <a:lnTo>
                  <a:pt x="704" y="224"/>
                </a:lnTo>
                <a:lnTo>
                  <a:pt x="706" y="224"/>
                </a:lnTo>
                <a:lnTo>
                  <a:pt x="706" y="224"/>
                </a:lnTo>
                <a:lnTo>
                  <a:pt x="706" y="224"/>
                </a:lnTo>
                <a:lnTo>
                  <a:pt x="706" y="224"/>
                </a:lnTo>
                <a:lnTo>
                  <a:pt x="706" y="226"/>
                </a:lnTo>
                <a:lnTo>
                  <a:pt x="706" y="226"/>
                </a:lnTo>
                <a:lnTo>
                  <a:pt x="706" y="226"/>
                </a:lnTo>
                <a:lnTo>
                  <a:pt x="706" y="226"/>
                </a:lnTo>
                <a:lnTo>
                  <a:pt x="706" y="226"/>
                </a:lnTo>
                <a:lnTo>
                  <a:pt x="706" y="228"/>
                </a:lnTo>
                <a:lnTo>
                  <a:pt x="706" y="228"/>
                </a:lnTo>
                <a:lnTo>
                  <a:pt x="706" y="228"/>
                </a:lnTo>
                <a:lnTo>
                  <a:pt x="706" y="228"/>
                </a:lnTo>
                <a:lnTo>
                  <a:pt x="708" y="228"/>
                </a:lnTo>
                <a:lnTo>
                  <a:pt x="708" y="226"/>
                </a:lnTo>
                <a:lnTo>
                  <a:pt x="708" y="226"/>
                </a:lnTo>
                <a:lnTo>
                  <a:pt x="712" y="224"/>
                </a:lnTo>
                <a:lnTo>
                  <a:pt x="712" y="224"/>
                </a:lnTo>
                <a:lnTo>
                  <a:pt x="714" y="224"/>
                </a:lnTo>
                <a:lnTo>
                  <a:pt x="714" y="226"/>
                </a:lnTo>
                <a:lnTo>
                  <a:pt x="714" y="226"/>
                </a:lnTo>
                <a:lnTo>
                  <a:pt x="716" y="226"/>
                </a:lnTo>
                <a:lnTo>
                  <a:pt x="714" y="228"/>
                </a:lnTo>
                <a:lnTo>
                  <a:pt x="714" y="228"/>
                </a:lnTo>
                <a:lnTo>
                  <a:pt x="714" y="228"/>
                </a:lnTo>
                <a:lnTo>
                  <a:pt x="714" y="228"/>
                </a:lnTo>
                <a:lnTo>
                  <a:pt x="716" y="230"/>
                </a:lnTo>
                <a:lnTo>
                  <a:pt x="716" y="230"/>
                </a:lnTo>
                <a:lnTo>
                  <a:pt x="716" y="230"/>
                </a:lnTo>
                <a:lnTo>
                  <a:pt x="718" y="230"/>
                </a:lnTo>
                <a:lnTo>
                  <a:pt x="720" y="230"/>
                </a:lnTo>
                <a:lnTo>
                  <a:pt x="720" y="230"/>
                </a:lnTo>
                <a:lnTo>
                  <a:pt x="722" y="230"/>
                </a:lnTo>
                <a:lnTo>
                  <a:pt x="722" y="230"/>
                </a:lnTo>
                <a:lnTo>
                  <a:pt x="722" y="230"/>
                </a:lnTo>
                <a:lnTo>
                  <a:pt x="722" y="230"/>
                </a:lnTo>
                <a:lnTo>
                  <a:pt x="722" y="232"/>
                </a:lnTo>
                <a:lnTo>
                  <a:pt x="722" y="232"/>
                </a:lnTo>
                <a:lnTo>
                  <a:pt x="722" y="232"/>
                </a:lnTo>
                <a:lnTo>
                  <a:pt x="724" y="232"/>
                </a:lnTo>
                <a:lnTo>
                  <a:pt x="726" y="234"/>
                </a:lnTo>
                <a:lnTo>
                  <a:pt x="726" y="234"/>
                </a:lnTo>
                <a:lnTo>
                  <a:pt x="726" y="234"/>
                </a:lnTo>
                <a:lnTo>
                  <a:pt x="726" y="234"/>
                </a:lnTo>
                <a:lnTo>
                  <a:pt x="726" y="234"/>
                </a:lnTo>
                <a:lnTo>
                  <a:pt x="728" y="236"/>
                </a:lnTo>
                <a:lnTo>
                  <a:pt x="730" y="236"/>
                </a:lnTo>
                <a:lnTo>
                  <a:pt x="730" y="236"/>
                </a:lnTo>
                <a:lnTo>
                  <a:pt x="730" y="236"/>
                </a:lnTo>
                <a:lnTo>
                  <a:pt x="730" y="236"/>
                </a:lnTo>
                <a:lnTo>
                  <a:pt x="732" y="236"/>
                </a:lnTo>
                <a:lnTo>
                  <a:pt x="732" y="238"/>
                </a:lnTo>
                <a:lnTo>
                  <a:pt x="734" y="238"/>
                </a:lnTo>
                <a:lnTo>
                  <a:pt x="734" y="240"/>
                </a:lnTo>
                <a:lnTo>
                  <a:pt x="732" y="242"/>
                </a:lnTo>
                <a:lnTo>
                  <a:pt x="732" y="242"/>
                </a:lnTo>
                <a:lnTo>
                  <a:pt x="732" y="242"/>
                </a:lnTo>
                <a:lnTo>
                  <a:pt x="732" y="242"/>
                </a:lnTo>
                <a:lnTo>
                  <a:pt x="732" y="242"/>
                </a:lnTo>
                <a:lnTo>
                  <a:pt x="732" y="242"/>
                </a:lnTo>
                <a:lnTo>
                  <a:pt x="732" y="242"/>
                </a:lnTo>
                <a:lnTo>
                  <a:pt x="732" y="242"/>
                </a:lnTo>
                <a:lnTo>
                  <a:pt x="732" y="244"/>
                </a:lnTo>
                <a:lnTo>
                  <a:pt x="732" y="244"/>
                </a:lnTo>
                <a:lnTo>
                  <a:pt x="732" y="244"/>
                </a:lnTo>
                <a:lnTo>
                  <a:pt x="730" y="244"/>
                </a:lnTo>
                <a:lnTo>
                  <a:pt x="730" y="244"/>
                </a:lnTo>
                <a:lnTo>
                  <a:pt x="730" y="246"/>
                </a:lnTo>
                <a:lnTo>
                  <a:pt x="728" y="246"/>
                </a:lnTo>
                <a:lnTo>
                  <a:pt x="728" y="246"/>
                </a:lnTo>
                <a:lnTo>
                  <a:pt x="726" y="246"/>
                </a:lnTo>
                <a:lnTo>
                  <a:pt x="726" y="246"/>
                </a:lnTo>
                <a:lnTo>
                  <a:pt x="726" y="246"/>
                </a:lnTo>
                <a:lnTo>
                  <a:pt x="728" y="246"/>
                </a:lnTo>
                <a:lnTo>
                  <a:pt x="728" y="246"/>
                </a:lnTo>
                <a:lnTo>
                  <a:pt x="732" y="246"/>
                </a:lnTo>
                <a:lnTo>
                  <a:pt x="734" y="246"/>
                </a:lnTo>
                <a:lnTo>
                  <a:pt x="734" y="244"/>
                </a:lnTo>
                <a:lnTo>
                  <a:pt x="736" y="246"/>
                </a:lnTo>
                <a:lnTo>
                  <a:pt x="736" y="246"/>
                </a:lnTo>
                <a:lnTo>
                  <a:pt x="738" y="246"/>
                </a:lnTo>
                <a:lnTo>
                  <a:pt x="738" y="246"/>
                </a:lnTo>
                <a:lnTo>
                  <a:pt x="738" y="246"/>
                </a:lnTo>
                <a:lnTo>
                  <a:pt x="738" y="246"/>
                </a:lnTo>
                <a:lnTo>
                  <a:pt x="738" y="246"/>
                </a:lnTo>
                <a:lnTo>
                  <a:pt x="738" y="246"/>
                </a:lnTo>
                <a:lnTo>
                  <a:pt x="740" y="244"/>
                </a:lnTo>
                <a:lnTo>
                  <a:pt x="740" y="244"/>
                </a:lnTo>
                <a:lnTo>
                  <a:pt x="740" y="244"/>
                </a:lnTo>
                <a:lnTo>
                  <a:pt x="740" y="246"/>
                </a:lnTo>
                <a:lnTo>
                  <a:pt x="742" y="246"/>
                </a:lnTo>
                <a:lnTo>
                  <a:pt x="742" y="246"/>
                </a:lnTo>
                <a:lnTo>
                  <a:pt x="742" y="246"/>
                </a:lnTo>
                <a:lnTo>
                  <a:pt x="742" y="248"/>
                </a:lnTo>
                <a:lnTo>
                  <a:pt x="742" y="248"/>
                </a:lnTo>
                <a:lnTo>
                  <a:pt x="742" y="248"/>
                </a:lnTo>
                <a:lnTo>
                  <a:pt x="744" y="248"/>
                </a:lnTo>
                <a:lnTo>
                  <a:pt x="744" y="250"/>
                </a:lnTo>
                <a:lnTo>
                  <a:pt x="744" y="250"/>
                </a:lnTo>
                <a:lnTo>
                  <a:pt x="744" y="250"/>
                </a:lnTo>
                <a:lnTo>
                  <a:pt x="744" y="250"/>
                </a:lnTo>
                <a:lnTo>
                  <a:pt x="744" y="250"/>
                </a:lnTo>
                <a:lnTo>
                  <a:pt x="742" y="250"/>
                </a:lnTo>
                <a:lnTo>
                  <a:pt x="742" y="250"/>
                </a:lnTo>
                <a:lnTo>
                  <a:pt x="742" y="250"/>
                </a:lnTo>
                <a:lnTo>
                  <a:pt x="742" y="250"/>
                </a:lnTo>
                <a:lnTo>
                  <a:pt x="742" y="250"/>
                </a:lnTo>
                <a:lnTo>
                  <a:pt x="740" y="250"/>
                </a:lnTo>
                <a:lnTo>
                  <a:pt x="740" y="250"/>
                </a:lnTo>
                <a:lnTo>
                  <a:pt x="738" y="252"/>
                </a:lnTo>
                <a:lnTo>
                  <a:pt x="738" y="252"/>
                </a:lnTo>
                <a:lnTo>
                  <a:pt x="736" y="252"/>
                </a:lnTo>
                <a:lnTo>
                  <a:pt x="734" y="254"/>
                </a:lnTo>
                <a:lnTo>
                  <a:pt x="734" y="254"/>
                </a:lnTo>
                <a:lnTo>
                  <a:pt x="734" y="254"/>
                </a:lnTo>
                <a:lnTo>
                  <a:pt x="732" y="254"/>
                </a:lnTo>
                <a:lnTo>
                  <a:pt x="732" y="254"/>
                </a:lnTo>
                <a:lnTo>
                  <a:pt x="732" y="254"/>
                </a:lnTo>
                <a:lnTo>
                  <a:pt x="732" y="254"/>
                </a:lnTo>
                <a:lnTo>
                  <a:pt x="732" y="254"/>
                </a:lnTo>
                <a:lnTo>
                  <a:pt x="732" y="254"/>
                </a:lnTo>
                <a:lnTo>
                  <a:pt x="732" y="254"/>
                </a:lnTo>
                <a:lnTo>
                  <a:pt x="728" y="254"/>
                </a:lnTo>
                <a:lnTo>
                  <a:pt x="726" y="252"/>
                </a:lnTo>
                <a:lnTo>
                  <a:pt x="726" y="252"/>
                </a:lnTo>
                <a:lnTo>
                  <a:pt x="726" y="252"/>
                </a:lnTo>
                <a:lnTo>
                  <a:pt x="726" y="252"/>
                </a:lnTo>
                <a:lnTo>
                  <a:pt x="724" y="252"/>
                </a:lnTo>
                <a:lnTo>
                  <a:pt x="724" y="252"/>
                </a:lnTo>
                <a:lnTo>
                  <a:pt x="724" y="252"/>
                </a:lnTo>
                <a:lnTo>
                  <a:pt x="724" y="252"/>
                </a:lnTo>
                <a:lnTo>
                  <a:pt x="724" y="252"/>
                </a:lnTo>
                <a:lnTo>
                  <a:pt x="722" y="252"/>
                </a:lnTo>
                <a:lnTo>
                  <a:pt x="722" y="250"/>
                </a:lnTo>
                <a:lnTo>
                  <a:pt x="722" y="250"/>
                </a:lnTo>
                <a:lnTo>
                  <a:pt x="722" y="250"/>
                </a:lnTo>
                <a:lnTo>
                  <a:pt x="722" y="250"/>
                </a:lnTo>
                <a:lnTo>
                  <a:pt x="720" y="250"/>
                </a:lnTo>
                <a:lnTo>
                  <a:pt x="720" y="252"/>
                </a:lnTo>
                <a:lnTo>
                  <a:pt x="720" y="252"/>
                </a:lnTo>
                <a:lnTo>
                  <a:pt x="720" y="252"/>
                </a:lnTo>
                <a:lnTo>
                  <a:pt x="718" y="250"/>
                </a:lnTo>
                <a:lnTo>
                  <a:pt x="718" y="250"/>
                </a:lnTo>
                <a:lnTo>
                  <a:pt x="718" y="250"/>
                </a:lnTo>
                <a:lnTo>
                  <a:pt x="718" y="250"/>
                </a:lnTo>
                <a:lnTo>
                  <a:pt x="718" y="250"/>
                </a:lnTo>
                <a:lnTo>
                  <a:pt x="720" y="250"/>
                </a:lnTo>
                <a:lnTo>
                  <a:pt x="720" y="248"/>
                </a:lnTo>
                <a:lnTo>
                  <a:pt x="720" y="248"/>
                </a:lnTo>
                <a:lnTo>
                  <a:pt x="720" y="248"/>
                </a:lnTo>
                <a:lnTo>
                  <a:pt x="722" y="248"/>
                </a:lnTo>
                <a:lnTo>
                  <a:pt x="720" y="248"/>
                </a:lnTo>
                <a:lnTo>
                  <a:pt x="720" y="246"/>
                </a:lnTo>
                <a:lnTo>
                  <a:pt x="720" y="246"/>
                </a:lnTo>
                <a:lnTo>
                  <a:pt x="716" y="246"/>
                </a:lnTo>
                <a:lnTo>
                  <a:pt x="716" y="246"/>
                </a:lnTo>
                <a:lnTo>
                  <a:pt x="714" y="246"/>
                </a:lnTo>
                <a:lnTo>
                  <a:pt x="714" y="246"/>
                </a:lnTo>
                <a:lnTo>
                  <a:pt x="714" y="246"/>
                </a:lnTo>
                <a:lnTo>
                  <a:pt x="714" y="246"/>
                </a:lnTo>
                <a:lnTo>
                  <a:pt x="714" y="246"/>
                </a:lnTo>
                <a:lnTo>
                  <a:pt x="716" y="246"/>
                </a:lnTo>
                <a:lnTo>
                  <a:pt x="716" y="244"/>
                </a:lnTo>
                <a:lnTo>
                  <a:pt x="716" y="244"/>
                </a:lnTo>
                <a:lnTo>
                  <a:pt x="716" y="244"/>
                </a:lnTo>
                <a:lnTo>
                  <a:pt x="716" y="244"/>
                </a:lnTo>
                <a:lnTo>
                  <a:pt x="716" y="244"/>
                </a:lnTo>
                <a:lnTo>
                  <a:pt x="716" y="244"/>
                </a:lnTo>
                <a:lnTo>
                  <a:pt x="716" y="244"/>
                </a:lnTo>
                <a:lnTo>
                  <a:pt x="714" y="244"/>
                </a:lnTo>
                <a:lnTo>
                  <a:pt x="712" y="244"/>
                </a:lnTo>
                <a:lnTo>
                  <a:pt x="710" y="244"/>
                </a:lnTo>
                <a:lnTo>
                  <a:pt x="710" y="244"/>
                </a:lnTo>
                <a:lnTo>
                  <a:pt x="710" y="244"/>
                </a:lnTo>
                <a:lnTo>
                  <a:pt x="708" y="246"/>
                </a:lnTo>
                <a:lnTo>
                  <a:pt x="708" y="246"/>
                </a:lnTo>
                <a:lnTo>
                  <a:pt x="708" y="246"/>
                </a:lnTo>
                <a:lnTo>
                  <a:pt x="708" y="246"/>
                </a:lnTo>
                <a:lnTo>
                  <a:pt x="708" y="248"/>
                </a:lnTo>
                <a:lnTo>
                  <a:pt x="706" y="248"/>
                </a:lnTo>
                <a:lnTo>
                  <a:pt x="706" y="250"/>
                </a:lnTo>
                <a:lnTo>
                  <a:pt x="706" y="250"/>
                </a:lnTo>
                <a:lnTo>
                  <a:pt x="706" y="250"/>
                </a:lnTo>
                <a:lnTo>
                  <a:pt x="704" y="250"/>
                </a:lnTo>
                <a:lnTo>
                  <a:pt x="704" y="250"/>
                </a:lnTo>
                <a:lnTo>
                  <a:pt x="704" y="250"/>
                </a:lnTo>
                <a:lnTo>
                  <a:pt x="700" y="252"/>
                </a:lnTo>
                <a:lnTo>
                  <a:pt x="700" y="252"/>
                </a:lnTo>
                <a:lnTo>
                  <a:pt x="700" y="252"/>
                </a:lnTo>
                <a:lnTo>
                  <a:pt x="700" y="252"/>
                </a:lnTo>
                <a:lnTo>
                  <a:pt x="698" y="252"/>
                </a:lnTo>
                <a:lnTo>
                  <a:pt x="698" y="252"/>
                </a:lnTo>
                <a:lnTo>
                  <a:pt x="698" y="252"/>
                </a:lnTo>
                <a:lnTo>
                  <a:pt x="698" y="252"/>
                </a:lnTo>
                <a:lnTo>
                  <a:pt x="698" y="252"/>
                </a:lnTo>
                <a:lnTo>
                  <a:pt x="698" y="252"/>
                </a:lnTo>
                <a:lnTo>
                  <a:pt x="696" y="252"/>
                </a:lnTo>
                <a:lnTo>
                  <a:pt x="694" y="252"/>
                </a:lnTo>
                <a:lnTo>
                  <a:pt x="694" y="254"/>
                </a:lnTo>
                <a:lnTo>
                  <a:pt x="694" y="254"/>
                </a:lnTo>
                <a:lnTo>
                  <a:pt x="692" y="256"/>
                </a:lnTo>
                <a:lnTo>
                  <a:pt x="690" y="256"/>
                </a:lnTo>
                <a:lnTo>
                  <a:pt x="688" y="258"/>
                </a:lnTo>
                <a:lnTo>
                  <a:pt x="688" y="258"/>
                </a:lnTo>
                <a:lnTo>
                  <a:pt x="688" y="258"/>
                </a:lnTo>
                <a:lnTo>
                  <a:pt x="686" y="258"/>
                </a:lnTo>
                <a:lnTo>
                  <a:pt x="686" y="258"/>
                </a:lnTo>
                <a:lnTo>
                  <a:pt x="686" y="258"/>
                </a:lnTo>
                <a:lnTo>
                  <a:pt x="686" y="258"/>
                </a:lnTo>
                <a:lnTo>
                  <a:pt x="682" y="260"/>
                </a:lnTo>
                <a:lnTo>
                  <a:pt x="682" y="260"/>
                </a:lnTo>
                <a:lnTo>
                  <a:pt x="682" y="260"/>
                </a:lnTo>
                <a:lnTo>
                  <a:pt x="680" y="260"/>
                </a:lnTo>
                <a:lnTo>
                  <a:pt x="680" y="260"/>
                </a:lnTo>
                <a:lnTo>
                  <a:pt x="680" y="260"/>
                </a:lnTo>
                <a:lnTo>
                  <a:pt x="680" y="260"/>
                </a:lnTo>
                <a:lnTo>
                  <a:pt x="680" y="260"/>
                </a:lnTo>
                <a:lnTo>
                  <a:pt x="678" y="260"/>
                </a:lnTo>
                <a:lnTo>
                  <a:pt x="678" y="260"/>
                </a:lnTo>
                <a:lnTo>
                  <a:pt x="678" y="260"/>
                </a:lnTo>
                <a:lnTo>
                  <a:pt x="678" y="258"/>
                </a:lnTo>
                <a:lnTo>
                  <a:pt x="678" y="258"/>
                </a:lnTo>
                <a:lnTo>
                  <a:pt x="678" y="256"/>
                </a:lnTo>
                <a:lnTo>
                  <a:pt x="680" y="254"/>
                </a:lnTo>
                <a:lnTo>
                  <a:pt x="680" y="254"/>
                </a:lnTo>
                <a:lnTo>
                  <a:pt x="680" y="254"/>
                </a:lnTo>
                <a:lnTo>
                  <a:pt x="680" y="254"/>
                </a:lnTo>
                <a:lnTo>
                  <a:pt x="682" y="252"/>
                </a:lnTo>
                <a:lnTo>
                  <a:pt x="682" y="252"/>
                </a:lnTo>
                <a:lnTo>
                  <a:pt x="682" y="250"/>
                </a:lnTo>
                <a:lnTo>
                  <a:pt x="680" y="250"/>
                </a:lnTo>
                <a:lnTo>
                  <a:pt x="678" y="250"/>
                </a:lnTo>
                <a:lnTo>
                  <a:pt x="678" y="250"/>
                </a:lnTo>
                <a:lnTo>
                  <a:pt x="676" y="252"/>
                </a:lnTo>
                <a:lnTo>
                  <a:pt x="676" y="252"/>
                </a:lnTo>
                <a:lnTo>
                  <a:pt x="674" y="252"/>
                </a:lnTo>
                <a:lnTo>
                  <a:pt x="674" y="252"/>
                </a:lnTo>
                <a:lnTo>
                  <a:pt x="674" y="252"/>
                </a:lnTo>
                <a:lnTo>
                  <a:pt x="674" y="252"/>
                </a:lnTo>
                <a:lnTo>
                  <a:pt x="674" y="252"/>
                </a:lnTo>
                <a:lnTo>
                  <a:pt x="672" y="252"/>
                </a:lnTo>
                <a:lnTo>
                  <a:pt x="672" y="252"/>
                </a:lnTo>
                <a:lnTo>
                  <a:pt x="672" y="252"/>
                </a:lnTo>
                <a:lnTo>
                  <a:pt x="670" y="252"/>
                </a:lnTo>
                <a:lnTo>
                  <a:pt x="670" y="252"/>
                </a:lnTo>
                <a:lnTo>
                  <a:pt x="670" y="252"/>
                </a:lnTo>
                <a:lnTo>
                  <a:pt x="668" y="252"/>
                </a:lnTo>
                <a:lnTo>
                  <a:pt x="668" y="252"/>
                </a:lnTo>
                <a:lnTo>
                  <a:pt x="668" y="252"/>
                </a:lnTo>
                <a:lnTo>
                  <a:pt x="668" y="252"/>
                </a:lnTo>
                <a:lnTo>
                  <a:pt x="668" y="252"/>
                </a:lnTo>
                <a:lnTo>
                  <a:pt x="666" y="252"/>
                </a:lnTo>
                <a:lnTo>
                  <a:pt x="666" y="252"/>
                </a:lnTo>
                <a:lnTo>
                  <a:pt x="664" y="252"/>
                </a:lnTo>
                <a:lnTo>
                  <a:pt x="664" y="252"/>
                </a:lnTo>
                <a:lnTo>
                  <a:pt x="664" y="252"/>
                </a:lnTo>
                <a:lnTo>
                  <a:pt x="664" y="252"/>
                </a:lnTo>
                <a:lnTo>
                  <a:pt x="664" y="252"/>
                </a:lnTo>
                <a:lnTo>
                  <a:pt x="664" y="252"/>
                </a:lnTo>
                <a:lnTo>
                  <a:pt x="664" y="252"/>
                </a:lnTo>
                <a:lnTo>
                  <a:pt x="664" y="252"/>
                </a:lnTo>
                <a:lnTo>
                  <a:pt x="664" y="250"/>
                </a:lnTo>
                <a:lnTo>
                  <a:pt x="666" y="250"/>
                </a:lnTo>
                <a:lnTo>
                  <a:pt x="666" y="250"/>
                </a:lnTo>
                <a:lnTo>
                  <a:pt x="670" y="248"/>
                </a:lnTo>
                <a:lnTo>
                  <a:pt x="670" y="248"/>
                </a:lnTo>
                <a:lnTo>
                  <a:pt x="670" y="248"/>
                </a:lnTo>
                <a:lnTo>
                  <a:pt x="672" y="246"/>
                </a:lnTo>
                <a:lnTo>
                  <a:pt x="672" y="246"/>
                </a:lnTo>
                <a:lnTo>
                  <a:pt x="674" y="246"/>
                </a:lnTo>
                <a:lnTo>
                  <a:pt x="674" y="246"/>
                </a:lnTo>
                <a:lnTo>
                  <a:pt x="676" y="246"/>
                </a:lnTo>
                <a:lnTo>
                  <a:pt x="678" y="246"/>
                </a:lnTo>
                <a:lnTo>
                  <a:pt x="680" y="246"/>
                </a:lnTo>
                <a:lnTo>
                  <a:pt x="680" y="246"/>
                </a:lnTo>
                <a:lnTo>
                  <a:pt x="680" y="244"/>
                </a:lnTo>
                <a:lnTo>
                  <a:pt x="680" y="244"/>
                </a:lnTo>
                <a:lnTo>
                  <a:pt x="680" y="244"/>
                </a:lnTo>
                <a:lnTo>
                  <a:pt x="680" y="244"/>
                </a:lnTo>
                <a:lnTo>
                  <a:pt x="680" y="244"/>
                </a:lnTo>
                <a:lnTo>
                  <a:pt x="680" y="242"/>
                </a:lnTo>
                <a:lnTo>
                  <a:pt x="680" y="242"/>
                </a:lnTo>
                <a:lnTo>
                  <a:pt x="680" y="240"/>
                </a:lnTo>
                <a:lnTo>
                  <a:pt x="682" y="240"/>
                </a:lnTo>
                <a:lnTo>
                  <a:pt x="682" y="238"/>
                </a:lnTo>
                <a:lnTo>
                  <a:pt x="684" y="238"/>
                </a:lnTo>
                <a:lnTo>
                  <a:pt x="684" y="236"/>
                </a:lnTo>
                <a:lnTo>
                  <a:pt x="686" y="234"/>
                </a:lnTo>
                <a:lnTo>
                  <a:pt x="686" y="234"/>
                </a:lnTo>
                <a:lnTo>
                  <a:pt x="686" y="234"/>
                </a:lnTo>
                <a:lnTo>
                  <a:pt x="688" y="234"/>
                </a:lnTo>
                <a:lnTo>
                  <a:pt x="688" y="232"/>
                </a:lnTo>
                <a:lnTo>
                  <a:pt x="688" y="232"/>
                </a:lnTo>
                <a:lnTo>
                  <a:pt x="688" y="232"/>
                </a:lnTo>
                <a:lnTo>
                  <a:pt x="688" y="232"/>
                </a:lnTo>
                <a:lnTo>
                  <a:pt x="690" y="230"/>
                </a:lnTo>
                <a:lnTo>
                  <a:pt x="690" y="230"/>
                </a:lnTo>
                <a:lnTo>
                  <a:pt x="690" y="230"/>
                </a:lnTo>
                <a:lnTo>
                  <a:pt x="690" y="230"/>
                </a:lnTo>
                <a:lnTo>
                  <a:pt x="692" y="228"/>
                </a:lnTo>
                <a:lnTo>
                  <a:pt x="692" y="228"/>
                </a:lnTo>
                <a:lnTo>
                  <a:pt x="692" y="228"/>
                </a:lnTo>
                <a:lnTo>
                  <a:pt x="692" y="228"/>
                </a:lnTo>
                <a:lnTo>
                  <a:pt x="694" y="226"/>
                </a:lnTo>
                <a:lnTo>
                  <a:pt x="696" y="224"/>
                </a:lnTo>
                <a:lnTo>
                  <a:pt x="696" y="224"/>
                </a:lnTo>
                <a:lnTo>
                  <a:pt x="698" y="222"/>
                </a:lnTo>
                <a:lnTo>
                  <a:pt x="698" y="220"/>
                </a:lnTo>
                <a:lnTo>
                  <a:pt x="700" y="220"/>
                </a:lnTo>
                <a:lnTo>
                  <a:pt x="702" y="220"/>
                </a:lnTo>
                <a:lnTo>
                  <a:pt x="702" y="220"/>
                </a:lnTo>
                <a:lnTo>
                  <a:pt x="702" y="220"/>
                </a:lnTo>
                <a:lnTo>
                  <a:pt x="704" y="218"/>
                </a:lnTo>
                <a:lnTo>
                  <a:pt x="704" y="218"/>
                </a:lnTo>
                <a:lnTo>
                  <a:pt x="704" y="218"/>
                </a:lnTo>
                <a:lnTo>
                  <a:pt x="706" y="218"/>
                </a:lnTo>
                <a:lnTo>
                  <a:pt x="706" y="218"/>
                </a:lnTo>
                <a:lnTo>
                  <a:pt x="706" y="218"/>
                </a:lnTo>
                <a:lnTo>
                  <a:pt x="706" y="218"/>
                </a:lnTo>
                <a:lnTo>
                  <a:pt x="706" y="218"/>
                </a:lnTo>
                <a:lnTo>
                  <a:pt x="706" y="218"/>
                </a:lnTo>
                <a:lnTo>
                  <a:pt x="706" y="220"/>
                </a:lnTo>
                <a:lnTo>
                  <a:pt x="706" y="220"/>
                </a:lnTo>
                <a:lnTo>
                  <a:pt x="704" y="220"/>
                </a:lnTo>
                <a:lnTo>
                  <a:pt x="704" y="220"/>
                </a:lnTo>
                <a:close/>
                <a:moveTo>
                  <a:pt x="712" y="224"/>
                </a:moveTo>
                <a:lnTo>
                  <a:pt x="710" y="224"/>
                </a:lnTo>
                <a:lnTo>
                  <a:pt x="710" y="224"/>
                </a:lnTo>
                <a:lnTo>
                  <a:pt x="710" y="224"/>
                </a:lnTo>
                <a:lnTo>
                  <a:pt x="710" y="224"/>
                </a:lnTo>
                <a:lnTo>
                  <a:pt x="710" y="224"/>
                </a:lnTo>
                <a:lnTo>
                  <a:pt x="710" y="222"/>
                </a:lnTo>
                <a:lnTo>
                  <a:pt x="710" y="222"/>
                </a:lnTo>
                <a:lnTo>
                  <a:pt x="710" y="222"/>
                </a:lnTo>
                <a:lnTo>
                  <a:pt x="710" y="222"/>
                </a:lnTo>
                <a:lnTo>
                  <a:pt x="710" y="222"/>
                </a:lnTo>
                <a:lnTo>
                  <a:pt x="710" y="222"/>
                </a:lnTo>
                <a:lnTo>
                  <a:pt x="710" y="222"/>
                </a:lnTo>
                <a:lnTo>
                  <a:pt x="710" y="222"/>
                </a:lnTo>
                <a:lnTo>
                  <a:pt x="710" y="222"/>
                </a:lnTo>
                <a:lnTo>
                  <a:pt x="708" y="220"/>
                </a:lnTo>
                <a:lnTo>
                  <a:pt x="708" y="220"/>
                </a:lnTo>
                <a:lnTo>
                  <a:pt x="708" y="220"/>
                </a:lnTo>
                <a:lnTo>
                  <a:pt x="710" y="218"/>
                </a:lnTo>
                <a:lnTo>
                  <a:pt x="710" y="218"/>
                </a:lnTo>
                <a:lnTo>
                  <a:pt x="712" y="216"/>
                </a:lnTo>
                <a:lnTo>
                  <a:pt x="712" y="216"/>
                </a:lnTo>
                <a:lnTo>
                  <a:pt x="712" y="216"/>
                </a:lnTo>
                <a:lnTo>
                  <a:pt x="714" y="216"/>
                </a:lnTo>
                <a:lnTo>
                  <a:pt x="714" y="216"/>
                </a:lnTo>
                <a:lnTo>
                  <a:pt x="714" y="218"/>
                </a:lnTo>
                <a:lnTo>
                  <a:pt x="714" y="218"/>
                </a:lnTo>
                <a:lnTo>
                  <a:pt x="714" y="218"/>
                </a:lnTo>
                <a:lnTo>
                  <a:pt x="714" y="220"/>
                </a:lnTo>
                <a:lnTo>
                  <a:pt x="714" y="220"/>
                </a:lnTo>
                <a:lnTo>
                  <a:pt x="714" y="220"/>
                </a:lnTo>
                <a:lnTo>
                  <a:pt x="714" y="220"/>
                </a:lnTo>
                <a:lnTo>
                  <a:pt x="714" y="222"/>
                </a:lnTo>
                <a:lnTo>
                  <a:pt x="714" y="222"/>
                </a:lnTo>
                <a:lnTo>
                  <a:pt x="714" y="222"/>
                </a:lnTo>
                <a:lnTo>
                  <a:pt x="714" y="222"/>
                </a:lnTo>
                <a:lnTo>
                  <a:pt x="714" y="222"/>
                </a:lnTo>
                <a:lnTo>
                  <a:pt x="714" y="222"/>
                </a:lnTo>
                <a:lnTo>
                  <a:pt x="714" y="222"/>
                </a:lnTo>
                <a:lnTo>
                  <a:pt x="712" y="224"/>
                </a:lnTo>
                <a:lnTo>
                  <a:pt x="712" y="224"/>
                </a:lnTo>
                <a:close/>
                <a:moveTo>
                  <a:pt x="724" y="216"/>
                </a:moveTo>
                <a:lnTo>
                  <a:pt x="726" y="218"/>
                </a:lnTo>
                <a:lnTo>
                  <a:pt x="726" y="218"/>
                </a:lnTo>
                <a:lnTo>
                  <a:pt x="726" y="218"/>
                </a:lnTo>
                <a:lnTo>
                  <a:pt x="726" y="218"/>
                </a:lnTo>
                <a:lnTo>
                  <a:pt x="726" y="218"/>
                </a:lnTo>
                <a:lnTo>
                  <a:pt x="726" y="220"/>
                </a:lnTo>
                <a:lnTo>
                  <a:pt x="726" y="220"/>
                </a:lnTo>
                <a:lnTo>
                  <a:pt x="724" y="220"/>
                </a:lnTo>
                <a:lnTo>
                  <a:pt x="724" y="220"/>
                </a:lnTo>
                <a:lnTo>
                  <a:pt x="724" y="220"/>
                </a:lnTo>
                <a:lnTo>
                  <a:pt x="726" y="220"/>
                </a:lnTo>
                <a:lnTo>
                  <a:pt x="728" y="220"/>
                </a:lnTo>
                <a:lnTo>
                  <a:pt x="728" y="220"/>
                </a:lnTo>
                <a:lnTo>
                  <a:pt x="730" y="222"/>
                </a:lnTo>
                <a:lnTo>
                  <a:pt x="730" y="222"/>
                </a:lnTo>
                <a:lnTo>
                  <a:pt x="730" y="222"/>
                </a:lnTo>
                <a:lnTo>
                  <a:pt x="728" y="222"/>
                </a:lnTo>
                <a:lnTo>
                  <a:pt x="728" y="222"/>
                </a:lnTo>
                <a:lnTo>
                  <a:pt x="728" y="222"/>
                </a:lnTo>
                <a:lnTo>
                  <a:pt x="728" y="222"/>
                </a:lnTo>
                <a:lnTo>
                  <a:pt x="728" y="222"/>
                </a:lnTo>
                <a:lnTo>
                  <a:pt x="726" y="222"/>
                </a:lnTo>
                <a:lnTo>
                  <a:pt x="726" y="222"/>
                </a:lnTo>
                <a:lnTo>
                  <a:pt x="726" y="222"/>
                </a:lnTo>
                <a:lnTo>
                  <a:pt x="726" y="222"/>
                </a:lnTo>
                <a:lnTo>
                  <a:pt x="726" y="222"/>
                </a:lnTo>
                <a:lnTo>
                  <a:pt x="726" y="222"/>
                </a:lnTo>
                <a:lnTo>
                  <a:pt x="726" y="222"/>
                </a:lnTo>
                <a:lnTo>
                  <a:pt x="726" y="222"/>
                </a:lnTo>
                <a:lnTo>
                  <a:pt x="726" y="222"/>
                </a:lnTo>
                <a:lnTo>
                  <a:pt x="726" y="222"/>
                </a:lnTo>
                <a:lnTo>
                  <a:pt x="724" y="222"/>
                </a:lnTo>
                <a:lnTo>
                  <a:pt x="724" y="222"/>
                </a:lnTo>
                <a:lnTo>
                  <a:pt x="722" y="222"/>
                </a:lnTo>
                <a:lnTo>
                  <a:pt x="722" y="222"/>
                </a:lnTo>
                <a:lnTo>
                  <a:pt x="722" y="222"/>
                </a:lnTo>
                <a:lnTo>
                  <a:pt x="722" y="222"/>
                </a:lnTo>
                <a:lnTo>
                  <a:pt x="724" y="222"/>
                </a:lnTo>
                <a:lnTo>
                  <a:pt x="724" y="220"/>
                </a:lnTo>
                <a:lnTo>
                  <a:pt x="724" y="220"/>
                </a:lnTo>
                <a:lnTo>
                  <a:pt x="724" y="220"/>
                </a:lnTo>
                <a:lnTo>
                  <a:pt x="724" y="220"/>
                </a:lnTo>
                <a:lnTo>
                  <a:pt x="724" y="220"/>
                </a:lnTo>
                <a:lnTo>
                  <a:pt x="724" y="220"/>
                </a:lnTo>
                <a:lnTo>
                  <a:pt x="724" y="220"/>
                </a:lnTo>
                <a:lnTo>
                  <a:pt x="724" y="220"/>
                </a:lnTo>
                <a:lnTo>
                  <a:pt x="722" y="220"/>
                </a:lnTo>
                <a:lnTo>
                  <a:pt x="722" y="220"/>
                </a:lnTo>
                <a:lnTo>
                  <a:pt x="722" y="220"/>
                </a:lnTo>
                <a:lnTo>
                  <a:pt x="722" y="220"/>
                </a:lnTo>
                <a:lnTo>
                  <a:pt x="722" y="220"/>
                </a:lnTo>
                <a:lnTo>
                  <a:pt x="722" y="220"/>
                </a:lnTo>
                <a:lnTo>
                  <a:pt x="722" y="220"/>
                </a:lnTo>
                <a:lnTo>
                  <a:pt x="720" y="220"/>
                </a:lnTo>
                <a:lnTo>
                  <a:pt x="720" y="220"/>
                </a:lnTo>
                <a:lnTo>
                  <a:pt x="720" y="220"/>
                </a:lnTo>
                <a:lnTo>
                  <a:pt x="720" y="220"/>
                </a:lnTo>
                <a:lnTo>
                  <a:pt x="720" y="220"/>
                </a:lnTo>
                <a:lnTo>
                  <a:pt x="720" y="220"/>
                </a:lnTo>
                <a:lnTo>
                  <a:pt x="722" y="218"/>
                </a:lnTo>
                <a:lnTo>
                  <a:pt x="722" y="218"/>
                </a:lnTo>
                <a:lnTo>
                  <a:pt x="722" y="218"/>
                </a:lnTo>
                <a:lnTo>
                  <a:pt x="720" y="218"/>
                </a:lnTo>
                <a:lnTo>
                  <a:pt x="720" y="216"/>
                </a:lnTo>
                <a:lnTo>
                  <a:pt x="720" y="216"/>
                </a:lnTo>
                <a:lnTo>
                  <a:pt x="720" y="216"/>
                </a:lnTo>
                <a:lnTo>
                  <a:pt x="720" y="218"/>
                </a:lnTo>
                <a:lnTo>
                  <a:pt x="720" y="218"/>
                </a:lnTo>
                <a:lnTo>
                  <a:pt x="720" y="218"/>
                </a:lnTo>
                <a:lnTo>
                  <a:pt x="720" y="216"/>
                </a:lnTo>
                <a:lnTo>
                  <a:pt x="720" y="216"/>
                </a:lnTo>
                <a:lnTo>
                  <a:pt x="720" y="216"/>
                </a:lnTo>
                <a:lnTo>
                  <a:pt x="720" y="216"/>
                </a:lnTo>
                <a:lnTo>
                  <a:pt x="720" y="216"/>
                </a:lnTo>
                <a:lnTo>
                  <a:pt x="720" y="214"/>
                </a:lnTo>
                <a:lnTo>
                  <a:pt x="720" y="216"/>
                </a:lnTo>
                <a:lnTo>
                  <a:pt x="720" y="216"/>
                </a:lnTo>
                <a:lnTo>
                  <a:pt x="720" y="216"/>
                </a:lnTo>
                <a:lnTo>
                  <a:pt x="722" y="216"/>
                </a:lnTo>
                <a:lnTo>
                  <a:pt x="722" y="216"/>
                </a:lnTo>
                <a:lnTo>
                  <a:pt x="724" y="216"/>
                </a:lnTo>
                <a:lnTo>
                  <a:pt x="724" y="216"/>
                </a:lnTo>
                <a:lnTo>
                  <a:pt x="724" y="216"/>
                </a:lnTo>
                <a:close/>
                <a:moveTo>
                  <a:pt x="664" y="124"/>
                </a:moveTo>
                <a:lnTo>
                  <a:pt x="664" y="124"/>
                </a:lnTo>
                <a:lnTo>
                  <a:pt x="662" y="122"/>
                </a:lnTo>
                <a:lnTo>
                  <a:pt x="662" y="122"/>
                </a:lnTo>
                <a:lnTo>
                  <a:pt x="662" y="122"/>
                </a:lnTo>
                <a:lnTo>
                  <a:pt x="662" y="122"/>
                </a:lnTo>
                <a:lnTo>
                  <a:pt x="664" y="122"/>
                </a:lnTo>
                <a:lnTo>
                  <a:pt x="664" y="122"/>
                </a:lnTo>
                <a:lnTo>
                  <a:pt x="666" y="120"/>
                </a:lnTo>
                <a:lnTo>
                  <a:pt x="666" y="120"/>
                </a:lnTo>
                <a:lnTo>
                  <a:pt x="666" y="120"/>
                </a:lnTo>
                <a:lnTo>
                  <a:pt x="666" y="120"/>
                </a:lnTo>
                <a:lnTo>
                  <a:pt x="666" y="120"/>
                </a:lnTo>
                <a:lnTo>
                  <a:pt x="666" y="120"/>
                </a:lnTo>
                <a:lnTo>
                  <a:pt x="666" y="122"/>
                </a:lnTo>
                <a:lnTo>
                  <a:pt x="666" y="122"/>
                </a:lnTo>
                <a:lnTo>
                  <a:pt x="666" y="122"/>
                </a:lnTo>
                <a:lnTo>
                  <a:pt x="666" y="122"/>
                </a:lnTo>
                <a:lnTo>
                  <a:pt x="666" y="122"/>
                </a:lnTo>
                <a:lnTo>
                  <a:pt x="664" y="124"/>
                </a:lnTo>
                <a:lnTo>
                  <a:pt x="664" y="124"/>
                </a:lnTo>
                <a:lnTo>
                  <a:pt x="664" y="124"/>
                </a:lnTo>
                <a:close/>
                <a:moveTo>
                  <a:pt x="44" y="430"/>
                </a:moveTo>
                <a:lnTo>
                  <a:pt x="44" y="430"/>
                </a:lnTo>
                <a:lnTo>
                  <a:pt x="44" y="430"/>
                </a:lnTo>
                <a:lnTo>
                  <a:pt x="42" y="430"/>
                </a:lnTo>
                <a:lnTo>
                  <a:pt x="42" y="430"/>
                </a:lnTo>
                <a:lnTo>
                  <a:pt x="42" y="430"/>
                </a:lnTo>
                <a:lnTo>
                  <a:pt x="44" y="428"/>
                </a:lnTo>
                <a:lnTo>
                  <a:pt x="44" y="428"/>
                </a:lnTo>
                <a:lnTo>
                  <a:pt x="44" y="428"/>
                </a:lnTo>
                <a:lnTo>
                  <a:pt x="44" y="428"/>
                </a:lnTo>
                <a:lnTo>
                  <a:pt x="46" y="428"/>
                </a:lnTo>
                <a:lnTo>
                  <a:pt x="46" y="428"/>
                </a:lnTo>
                <a:lnTo>
                  <a:pt x="46" y="430"/>
                </a:lnTo>
                <a:lnTo>
                  <a:pt x="44" y="430"/>
                </a:lnTo>
                <a:lnTo>
                  <a:pt x="44" y="430"/>
                </a:lnTo>
                <a:close/>
                <a:moveTo>
                  <a:pt x="666" y="120"/>
                </a:moveTo>
                <a:lnTo>
                  <a:pt x="664" y="120"/>
                </a:lnTo>
                <a:lnTo>
                  <a:pt x="664" y="120"/>
                </a:lnTo>
                <a:lnTo>
                  <a:pt x="664" y="120"/>
                </a:lnTo>
                <a:lnTo>
                  <a:pt x="664" y="120"/>
                </a:lnTo>
                <a:lnTo>
                  <a:pt x="664" y="120"/>
                </a:lnTo>
                <a:lnTo>
                  <a:pt x="664" y="120"/>
                </a:lnTo>
                <a:lnTo>
                  <a:pt x="664" y="120"/>
                </a:lnTo>
                <a:lnTo>
                  <a:pt x="664" y="120"/>
                </a:lnTo>
                <a:lnTo>
                  <a:pt x="664" y="120"/>
                </a:lnTo>
                <a:lnTo>
                  <a:pt x="664" y="118"/>
                </a:lnTo>
                <a:lnTo>
                  <a:pt x="664" y="118"/>
                </a:lnTo>
                <a:lnTo>
                  <a:pt x="664" y="118"/>
                </a:lnTo>
                <a:lnTo>
                  <a:pt x="664" y="118"/>
                </a:lnTo>
                <a:lnTo>
                  <a:pt x="666" y="118"/>
                </a:lnTo>
                <a:lnTo>
                  <a:pt x="666" y="118"/>
                </a:lnTo>
                <a:lnTo>
                  <a:pt x="666" y="118"/>
                </a:lnTo>
                <a:lnTo>
                  <a:pt x="666" y="118"/>
                </a:lnTo>
                <a:lnTo>
                  <a:pt x="668" y="118"/>
                </a:lnTo>
                <a:lnTo>
                  <a:pt x="668" y="118"/>
                </a:lnTo>
                <a:lnTo>
                  <a:pt x="668" y="118"/>
                </a:lnTo>
                <a:lnTo>
                  <a:pt x="670" y="116"/>
                </a:lnTo>
                <a:lnTo>
                  <a:pt x="670" y="116"/>
                </a:lnTo>
                <a:lnTo>
                  <a:pt x="670" y="116"/>
                </a:lnTo>
                <a:lnTo>
                  <a:pt x="670" y="116"/>
                </a:lnTo>
                <a:lnTo>
                  <a:pt x="670" y="118"/>
                </a:lnTo>
                <a:lnTo>
                  <a:pt x="670" y="118"/>
                </a:lnTo>
                <a:lnTo>
                  <a:pt x="670" y="118"/>
                </a:lnTo>
                <a:lnTo>
                  <a:pt x="670" y="118"/>
                </a:lnTo>
                <a:lnTo>
                  <a:pt x="670" y="118"/>
                </a:lnTo>
                <a:lnTo>
                  <a:pt x="670" y="118"/>
                </a:lnTo>
                <a:lnTo>
                  <a:pt x="670" y="118"/>
                </a:lnTo>
                <a:lnTo>
                  <a:pt x="668" y="120"/>
                </a:lnTo>
                <a:lnTo>
                  <a:pt x="668" y="120"/>
                </a:lnTo>
                <a:lnTo>
                  <a:pt x="668" y="120"/>
                </a:lnTo>
                <a:lnTo>
                  <a:pt x="666" y="120"/>
                </a:lnTo>
                <a:lnTo>
                  <a:pt x="666" y="120"/>
                </a:lnTo>
                <a:lnTo>
                  <a:pt x="666" y="120"/>
                </a:lnTo>
                <a:close/>
                <a:moveTo>
                  <a:pt x="42" y="404"/>
                </a:moveTo>
                <a:lnTo>
                  <a:pt x="42" y="406"/>
                </a:lnTo>
                <a:lnTo>
                  <a:pt x="42" y="408"/>
                </a:lnTo>
                <a:lnTo>
                  <a:pt x="42" y="408"/>
                </a:lnTo>
                <a:lnTo>
                  <a:pt x="42" y="408"/>
                </a:lnTo>
                <a:lnTo>
                  <a:pt x="42" y="410"/>
                </a:lnTo>
                <a:lnTo>
                  <a:pt x="40" y="410"/>
                </a:lnTo>
                <a:lnTo>
                  <a:pt x="40" y="412"/>
                </a:lnTo>
                <a:lnTo>
                  <a:pt x="40" y="412"/>
                </a:lnTo>
                <a:lnTo>
                  <a:pt x="38" y="412"/>
                </a:lnTo>
                <a:lnTo>
                  <a:pt x="38" y="410"/>
                </a:lnTo>
                <a:lnTo>
                  <a:pt x="38" y="410"/>
                </a:lnTo>
                <a:lnTo>
                  <a:pt x="38" y="408"/>
                </a:lnTo>
                <a:lnTo>
                  <a:pt x="38" y="408"/>
                </a:lnTo>
                <a:lnTo>
                  <a:pt x="38" y="408"/>
                </a:lnTo>
                <a:lnTo>
                  <a:pt x="38" y="408"/>
                </a:lnTo>
                <a:lnTo>
                  <a:pt x="38" y="406"/>
                </a:lnTo>
                <a:lnTo>
                  <a:pt x="40" y="406"/>
                </a:lnTo>
                <a:lnTo>
                  <a:pt x="40" y="406"/>
                </a:lnTo>
                <a:lnTo>
                  <a:pt x="40" y="406"/>
                </a:lnTo>
                <a:lnTo>
                  <a:pt x="40" y="406"/>
                </a:lnTo>
                <a:lnTo>
                  <a:pt x="38" y="406"/>
                </a:lnTo>
                <a:lnTo>
                  <a:pt x="38" y="406"/>
                </a:lnTo>
                <a:lnTo>
                  <a:pt x="38" y="406"/>
                </a:lnTo>
                <a:lnTo>
                  <a:pt x="38" y="406"/>
                </a:lnTo>
                <a:lnTo>
                  <a:pt x="38" y="406"/>
                </a:lnTo>
                <a:lnTo>
                  <a:pt x="38" y="406"/>
                </a:lnTo>
                <a:lnTo>
                  <a:pt x="38" y="406"/>
                </a:lnTo>
                <a:lnTo>
                  <a:pt x="38" y="406"/>
                </a:lnTo>
                <a:lnTo>
                  <a:pt x="38" y="406"/>
                </a:lnTo>
                <a:lnTo>
                  <a:pt x="38" y="406"/>
                </a:lnTo>
                <a:lnTo>
                  <a:pt x="40" y="406"/>
                </a:lnTo>
                <a:lnTo>
                  <a:pt x="40" y="406"/>
                </a:lnTo>
                <a:lnTo>
                  <a:pt x="40" y="404"/>
                </a:lnTo>
                <a:lnTo>
                  <a:pt x="40" y="404"/>
                </a:lnTo>
                <a:lnTo>
                  <a:pt x="40" y="404"/>
                </a:lnTo>
                <a:lnTo>
                  <a:pt x="38" y="404"/>
                </a:lnTo>
                <a:lnTo>
                  <a:pt x="38" y="404"/>
                </a:lnTo>
                <a:lnTo>
                  <a:pt x="38" y="404"/>
                </a:lnTo>
                <a:lnTo>
                  <a:pt x="38" y="402"/>
                </a:lnTo>
                <a:lnTo>
                  <a:pt x="38" y="402"/>
                </a:lnTo>
                <a:lnTo>
                  <a:pt x="38" y="402"/>
                </a:lnTo>
                <a:lnTo>
                  <a:pt x="38" y="402"/>
                </a:lnTo>
                <a:lnTo>
                  <a:pt x="40" y="400"/>
                </a:lnTo>
                <a:lnTo>
                  <a:pt x="40" y="400"/>
                </a:lnTo>
                <a:lnTo>
                  <a:pt x="40" y="402"/>
                </a:lnTo>
                <a:lnTo>
                  <a:pt x="42" y="402"/>
                </a:lnTo>
                <a:lnTo>
                  <a:pt x="42" y="404"/>
                </a:lnTo>
                <a:close/>
                <a:moveTo>
                  <a:pt x="4" y="432"/>
                </a:moveTo>
                <a:lnTo>
                  <a:pt x="4" y="432"/>
                </a:lnTo>
                <a:lnTo>
                  <a:pt x="4" y="432"/>
                </a:lnTo>
                <a:lnTo>
                  <a:pt x="4" y="432"/>
                </a:lnTo>
                <a:lnTo>
                  <a:pt x="4" y="432"/>
                </a:lnTo>
                <a:lnTo>
                  <a:pt x="4" y="432"/>
                </a:lnTo>
                <a:lnTo>
                  <a:pt x="4" y="430"/>
                </a:lnTo>
                <a:lnTo>
                  <a:pt x="4" y="430"/>
                </a:lnTo>
                <a:lnTo>
                  <a:pt x="6" y="430"/>
                </a:lnTo>
                <a:lnTo>
                  <a:pt x="6" y="430"/>
                </a:lnTo>
                <a:lnTo>
                  <a:pt x="6" y="428"/>
                </a:lnTo>
                <a:lnTo>
                  <a:pt x="6" y="428"/>
                </a:lnTo>
                <a:lnTo>
                  <a:pt x="6" y="428"/>
                </a:lnTo>
                <a:lnTo>
                  <a:pt x="6" y="428"/>
                </a:lnTo>
                <a:lnTo>
                  <a:pt x="6" y="430"/>
                </a:lnTo>
                <a:lnTo>
                  <a:pt x="6" y="430"/>
                </a:lnTo>
                <a:lnTo>
                  <a:pt x="6" y="432"/>
                </a:lnTo>
                <a:lnTo>
                  <a:pt x="4" y="432"/>
                </a:lnTo>
                <a:close/>
                <a:moveTo>
                  <a:pt x="848" y="44"/>
                </a:moveTo>
                <a:lnTo>
                  <a:pt x="848" y="44"/>
                </a:lnTo>
                <a:lnTo>
                  <a:pt x="846" y="44"/>
                </a:lnTo>
                <a:lnTo>
                  <a:pt x="846" y="44"/>
                </a:lnTo>
                <a:lnTo>
                  <a:pt x="846" y="44"/>
                </a:lnTo>
                <a:lnTo>
                  <a:pt x="846" y="44"/>
                </a:lnTo>
                <a:lnTo>
                  <a:pt x="848" y="44"/>
                </a:lnTo>
                <a:lnTo>
                  <a:pt x="848" y="44"/>
                </a:lnTo>
                <a:lnTo>
                  <a:pt x="848" y="44"/>
                </a:lnTo>
                <a:lnTo>
                  <a:pt x="848" y="44"/>
                </a:lnTo>
                <a:lnTo>
                  <a:pt x="848" y="44"/>
                </a:lnTo>
                <a:lnTo>
                  <a:pt x="850" y="44"/>
                </a:lnTo>
                <a:lnTo>
                  <a:pt x="850" y="44"/>
                </a:lnTo>
                <a:lnTo>
                  <a:pt x="852" y="42"/>
                </a:lnTo>
                <a:lnTo>
                  <a:pt x="854" y="42"/>
                </a:lnTo>
                <a:lnTo>
                  <a:pt x="854" y="42"/>
                </a:lnTo>
                <a:lnTo>
                  <a:pt x="854" y="42"/>
                </a:lnTo>
                <a:lnTo>
                  <a:pt x="854" y="42"/>
                </a:lnTo>
                <a:lnTo>
                  <a:pt x="856" y="42"/>
                </a:lnTo>
                <a:lnTo>
                  <a:pt x="856" y="42"/>
                </a:lnTo>
                <a:lnTo>
                  <a:pt x="860" y="42"/>
                </a:lnTo>
                <a:lnTo>
                  <a:pt x="860" y="42"/>
                </a:lnTo>
                <a:lnTo>
                  <a:pt x="860" y="42"/>
                </a:lnTo>
                <a:lnTo>
                  <a:pt x="860" y="44"/>
                </a:lnTo>
                <a:lnTo>
                  <a:pt x="860" y="44"/>
                </a:lnTo>
                <a:lnTo>
                  <a:pt x="860" y="44"/>
                </a:lnTo>
                <a:lnTo>
                  <a:pt x="860" y="44"/>
                </a:lnTo>
                <a:lnTo>
                  <a:pt x="860" y="44"/>
                </a:lnTo>
                <a:lnTo>
                  <a:pt x="860" y="44"/>
                </a:lnTo>
                <a:lnTo>
                  <a:pt x="860" y="44"/>
                </a:lnTo>
                <a:lnTo>
                  <a:pt x="860" y="44"/>
                </a:lnTo>
                <a:lnTo>
                  <a:pt x="858" y="44"/>
                </a:lnTo>
                <a:lnTo>
                  <a:pt x="856" y="44"/>
                </a:lnTo>
                <a:lnTo>
                  <a:pt x="856" y="44"/>
                </a:lnTo>
                <a:lnTo>
                  <a:pt x="854" y="44"/>
                </a:lnTo>
                <a:lnTo>
                  <a:pt x="850" y="44"/>
                </a:lnTo>
                <a:lnTo>
                  <a:pt x="848" y="44"/>
                </a:lnTo>
                <a:lnTo>
                  <a:pt x="848" y="44"/>
                </a:lnTo>
                <a:lnTo>
                  <a:pt x="848" y="44"/>
                </a:lnTo>
                <a:lnTo>
                  <a:pt x="848" y="44"/>
                </a:lnTo>
                <a:close/>
                <a:moveTo>
                  <a:pt x="916" y="238"/>
                </a:moveTo>
                <a:lnTo>
                  <a:pt x="914" y="238"/>
                </a:lnTo>
                <a:lnTo>
                  <a:pt x="914" y="238"/>
                </a:lnTo>
                <a:lnTo>
                  <a:pt x="914" y="238"/>
                </a:lnTo>
                <a:lnTo>
                  <a:pt x="914" y="238"/>
                </a:lnTo>
                <a:lnTo>
                  <a:pt x="914" y="238"/>
                </a:lnTo>
                <a:lnTo>
                  <a:pt x="914" y="238"/>
                </a:lnTo>
                <a:lnTo>
                  <a:pt x="914" y="238"/>
                </a:lnTo>
                <a:lnTo>
                  <a:pt x="916" y="238"/>
                </a:lnTo>
                <a:lnTo>
                  <a:pt x="916" y="238"/>
                </a:lnTo>
                <a:lnTo>
                  <a:pt x="916" y="238"/>
                </a:lnTo>
                <a:lnTo>
                  <a:pt x="916" y="238"/>
                </a:lnTo>
                <a:lnTo>
                  <a:pt x="918" y="236"/>
                </a:lnTo>
                <a:lnTo>
                  <a:pt x="918" y="236"/>
                </a:lnTo>
                <a:lnTo>
                  <a:pt x="920" y="236"/>
                </a:lnTo>
                <a:lnTo>
                  <a:pt x="920" y="236"/>
                </a:lnTo>
                <a:lnTo>
                  <a:pt x="920" y="236"/>
                </a:lnTo>
                <a:lnTo>
                  <a:pt x="920" y="236"/>
                </a:lnTo>
                <a:lnTo>
                  <a:pt x="920" y="236"/>
                </a:lnTo>
                <a:lnTo>
                  <a:pt x="920" y="236"/>
                </a:lnTo>
                <a:lnTo>
                  <a:pt x="920" y="238"/>
                </a:lnTo>
                <a:lnTo>
                  <a:pt x="920" y="238"/>
                </a:lnTo>
                <a:lnTo>
                  <a:pt x="920" y="238"/>
                </a:lnTo>
                <a:lnTo>
                  <a:pt x="918" y="238"/>
                </a:lnTo>
                <a:lnTo>
                  <a:pt x="916" y="238"/>
                </a:lnTo>
                <a:lnTo>
                  <a:pt x="916" y="238"/>
                </a:lnTo>
                <a:lnTo>
                  <a:pt x="916" y="238"/>
                </a:lnTo>
                <a:close/>
                <a:moveTo>
                  <a:pt x="48" y="388"/>
                </a:moveTo>
                <a:lnTo>
                  <a:pt x="48" y="388"/>
                </a:lnTo>
                <a:lnTo>
                  <a:pt x="48" y="388"/>
                </a:lnTo>
                <a:lnTo>
                  <a:pt x="48" y="386"/>
                </a:lnTo>
                <a:lnTo>
                  <a:pt x="48" y="386"/>
                </a:lnTo>
                <a:lnTo>
                  <a:pt x="50" y="386"/>
                </a:lnTo>
                <a:lnTo>
                  <a:pt x="50" y="386"/>
                </a:lnTo>
                <a:lnTo>
                  <a:pt x="50" y="386"/>
                </a:lnTo>
                <a:lnTo>
                  <a:pt x="52" y="384"/>
                </a:lnTo>
                <a:lnTo>
                  <a:pt x="54" y="384"/>
                </a:lnTo>
                <a:lnTo>
                  <a:pt x="54" y="384"/>
                </a:lnTo>
                <a:lnTo>
                  <a:pt x="54" y="384"/>
                </a:lnTo>
                <a:lnTo>
                  <a:pt x="54" y="384"/>
                </a:lnTo>
                <a:lnTo>
                  <a:pt x="54" y="384"/>
                </a:lnTo>
                <a:lnTo>
                  <a:pt x="54" y="384"/>
                </a:lnTo>
                <a:lnTo>
                  <a:pt x="54" y="384"/>
                </a:lnTo>
                <a:lnTo>
                  <a:pt x="54" y="384"/>
                </a:lnTo>
                <a:lnTo>
                  <a:pt x="54" y="384"/>
                </a:lnTo>
                <a:lnTo>
                  <a:pt x="54" y="384"/>
                </a:lnTo>
                <a:lnTo>
                  <a:pt x="54" y="384"/>
                </a:lnTo>
                <a:lnTo>
                  <a:pt x="54" y="384"/>
                </a:lnTo>
                <a:lnTo>
                  <a:pt x="50" y="386"/>
                </a:lnTo>
                <a:lnTo>
                  <a:pt x="48" y="388"/>
                </a:lnTo>
                <a:close/>
                <a:moveTo>
                  <a:pt x="656" y="430"/>
                </a:moveTo>
                <a:lnTo>
                  <a:pt x="654" y="432"/>
                </a:lnTo>
                <a:lnTo>
                  <a:pt x="654" y="432"/>
                </a:lnTo>
                <a:lnTo>
                  <a:pt x="654" y="432"/>
                </a:lnTo>
                <a:lnTo>
                  <a:pt x="652" y="432"/>
                </a:lnTo>
                <a:lnTo>
                  <a:pt x="652" y="432"/>
                </a:lnTo>
                <a:lnTo>
                  <a:pt x="652" y="432"/>
                </a:lnTo>
                <a:lnTo>
                  <a:pt x="650" y="432"/>
                </a:lnTo>
                <a:lnTo>
                  <a:pt x="650" y="432"/>
                </a:lnTo>
                <a:lnTo>
                  <a:pt x="650" y="432"/>
                </a:lnTo>
                <a:lnTo>
                  <a:pt x="650" y="432"/>
                </a:lnTo>
                <a:lnTo>
                  <a:pt x="650" y="432"/>
                </a:lnTo>
                <a:lnTo>
                  <a:pt x="650" y="430"/>
                </a:lnTo>
                <a:lnTo>
                  <a:pt x="650" y="430"/>
                </a:lnTo>
                <a:lnTo>
                  <a:pt x="652" y="430"/>
                </a:lnTo>
                <a:lnTo>
                  <a:pt x="652" y="430"/>
                </a:lnTo>
                <a:lnTo>
                  <a:pt x="652" y="430"/>
                </a:lnTo>
                <a:lnTo>
                  <a:pt x="652" y="430"/>
                </a:lnTo>
                <a:lnTo>
                  <a:pt x="652" y="430"/>
                </a:lnTo>
                <a:lnTo>
                  <a:pt x="654" y="430"/>
                </a:lnTo>
                <a:lnTo>
                  <a:pt x="654" y="430"/>
                </a:lnTo>
                <a:lnTo>
                  <a:pt x="654" y="430"/>
                </a:lnTo>
                <a:lnTo>
                  <a:pt x="656" y="430"/>
                </a:lnTo>
                <a:lnTo>
                  <a:pt x="656" y="430"/>
                </a:lnTo>
                <a:lnTo>
                  <a:pt x="656" y="430"/>
                </a:lnTo>
                <a:lnTo>
                  <a:pt x="656" y="430"/>
                </a:lnTo>
                <a:lnTo>
                  <a:pt x="656" y="430"/>
                </a:lnTo>
                <a:close/>
                <a:moveTo>
                  <a:pt x="40" y="400"/>
                </a:moveTo>
                <a:lnTo>
                  <a:pt x="40" y="400"/>
                </a:lnTo>
                <a:lnTo>
                  <a:pt x="40" y="400"/>
                </a:lnTo>
                <a:lnTo>
                  <a:pt x="40" y="400"/>
                </a:lnTo>
                <a:lnTo>
                  <a:pt x="40" y="400"/>
                </a:lnTo>
                <a:lnTo>
                  <a:pt x="36" y="402"/>
                </a:lnTo>
                <a:lnTo>
                  <a:pt x="36" y="402"/>
                </a:lnTo>
                <a:lnTo>
                  <a:pt x="36" y="402"/>
                </a:lnTo>
                <a:lnTo>
                  <a:pt x="36" y="402"/>
                </a:lnTo>
                <a:lnTo>
                  <a:pt x="36" y="402"/>
                </a:lnTo>
                <a:lnTo>
                  <a:pt x="38" y="400"/>
                </a:lnTo>
                <a:lnTo>
                  <a:pt x="38" y="400"/>
                </a:lnTo>
                <a:lnTo>
                  <a:pt x="38" y="400"/>
                </a:lnTo>
                <a:lnTo>
                  <a:pt x="38" y="400"/>
                </a:lnTo>
                <a:lnTo>
                  <a:pt x="38" y="400"/>
                </a:lnTo>
                <a:lnTo>
                  <a:pt x="38" y="400"/>
                </a:lnTo>
                <a:lnTo>
                  <a:pt x="38" y="400"/>
                </a:lnTo>
                <a:lnTo>
                  <a:pt x="38" y="400"/>
                </a:lnTo>
                <a:lnTo>
                  <a:pt x="38" y="400"/>
                </a:lnTo>
                <a:lnTo>
                  <a:pt x="38" y="400"/>
                </a:lnTo>
                <a:lnTo>
                  <a:pt x="36" y="400"/>
                </a:lnTo>
                <a:lnTo>
                  <a:pt x="36" y="400"/>
                </a:lnTo>
                <a:lnTo>
                  <a:pt x="36" y="400"/>
                </a:lnTo>
                <a:lnTo>
                  <a:pt x="36" y="400"/>
                </a:lnTo>
                <a:lnTo>
                  <a:pt x="36" y="400"/>
                </a:lnTo>
                <a:lnTo>
                  <a:pt x="36" y="400"/>
                </a:lnTo>
                <a:lnTo>
                  <a:pt x="36" y="400"/>
                </a:lnTo>
                <a:lnTo>
                  <a:pt x="36" y="400"/>
                </a:lnTo>
                <a:lnTo>
                  <a:pt x="36" y="400"/>
                </a:lnTo>
                <a:lnTo>
                  <a:pt x="36" y="400"/>
                </a:lnTo>
                <a:lnTo>
                  <a:pt x="36" y="400"/>
                </a:lnTo>
                <a:lnTo>
                  <a:pt x="34" y="400"/>
                </a:lnTo>
                <a:lnTo>
                  <a:pt x="34" y="400"/>
                </a:lnTo>
                <a:lnTo>
                  <a:pt x="34" y="400"/>
                </a:lnTo>
                <a:lnTo>
                  <a:pt x="34" y="400"/>
                </a:lnTo>
                <a:lnTo>
                  <a:pt x="34" y="402"/>
                </a:lnTo>
                <a:lnTo>
                  <a:pt x="34" y="402"/>
                </a:lnTo>
                <a:lnTo>
                  <a:pt x="34" y="402"/>
                </a:lnTo>
                <a:lnTo>
                  <a:pt x="34" y="402"/>
                </a:lnTo>
                <a:lnTo>
                  <a:pt x="34" y="402"/>
                </a:lnTo>
                <a:lnTo>
                  <a:pt x="34" y="402"/>
                </a:lnTo>
                <a:lnTo>
                  <a:pt x="34" y="402"/>
                </a:lnTo>
                <a:lnTo>
                  <a:pt x="32" y="402"/>
                </a:lnTo>
                <a:lnTo>
                  <a:pt x="32" y="402"/>
                </a:lnTo>
                <a:lnTo>
                  <a:pt x="34" y="400"/>
                </a:lnTo>
                <a:lnTo>
                  <a:pt x="34" y="400"/>
                </a:lnTo>
                <a:lnTo>
                  <a:pt x="34" y="400"/>
                </a:lnTo>
                <a:lnTo>
                  <a:pt x="36" y="398"/>
                </a:lnTo>
                <a:lnTo>
                  <a:pt x="38" y="398"/>
                </a:lnTo>
                <a:lnTo>
                  <a:pt x="40" y="398"/>
                </a:lnTo>
                <a:lnTo>
                  <a:pt x="40" y="398"/>
                </a:lnTo>
                <a:lnTo>
                  <a:pt x="40" y="398"/>
                </a:lnTo>
                <a:lnTo>
                  <a:pt x="40" y="398"/>
                </a:lnTo>
                <a:lnTo>
                  <a:pt x="40" y="400"/>
                </a:lnTo>
                <a:close/>
                <a:moveTo>
                  <a:pt x="40" y="436"/>
                </a:moveTo>
                <a:lnTo>
                  <a:pt x="38" y="436"/>
                </a:lnTo>
                <a:lnTo>
                  <a:pt x="38" y="436"/>
                </a:lnTo>
                <a:lnTo>
                  <a:pt x="38" y="434"/>
                </a:lnTo>
                <a:lnTo>
                  <a:pt x="40" y="432"/>
                </a:lnTo>
                <a:lnTo>
                  <a:pt x="40" y="432"/>
                </a:lnTo>
                <a:lnTo>
                  <a:pt x="40" y="430"/>
                </a:lnTo>
                <a:lnTo>
                  <a:pt x="42" y="430"/>
                </a:lnTo>
                <a:lnTo>
                  <a:pt x="42" y="430"/>
                </a:lnTo>
                <a:lnTo>
                  <a:pt x="42" y="430"/>
                </a:lnTo>
                <a:lnTo>
                  <a:pt x="44" y="430"/>
                </a:lnTo>
                <a:lnTo>
                  <a:pt x="44" y="430"/>
                </a:lnTo>
                <a:lnTo>
                  <a:pt x="44" y="430"/>
                </a:lnTo>
                <a:lnTo>
                  <a:pt x="44" y="430"/>
                </a:lnTo>
                <a:lnTo>
                  <a:pt x="44" y="430"/>
                </a:lnTo>
                <a:lnTo>
                  <a:pt x="44" y="432"/>
                </a:lnTo>
                <a:lnTo>
                  <a:pt x="40" y="434"/>
                </a:lnTo>
                <a:lnTo>
                  <a:pt x="40" y="434"/>
                </a:lnTo>
                <a:lnTo>
                  <a:pt x="40" y="434"/>
                </a:lnTo>
                <a:lnTo>
                  <a:pt x="40" y="436"/>
                </a:lnTo>
                <a:close/>
                <a:moveTo>
                  <a:pt x="960" y="222"/>
                </a:moveTo>
                <a:lnTo>
                  <a:pt x="962" y="222"/>
                </a:lnTo>
                <a:lnTo>
                  <a:pt x="962" y="222"/>
                </a:lnTo>
                <a:lnTo>
                  <a:pt x="962" y="222"/>
                </a:lnTo>
                <a:lnTo>
                  <a:pt x="962" y="222"/>
                </a:lnTo>
                <a:lnTo>
                  <a:pt x="962" y="222"/>
                </a:lnTo>
                <a:lnTo>
                  <a:pt x="962" y="222"/>
                </a:lnTo>
                <a:lnTo>
                  <a:pt x="962" y="222"/>
                </a:lnTo>
                <a:lnTo>
                  <a:pt x="962" y="222"/>
                </a:lnTo>
                <a:lnTo>
                  <a:pt x="962" y="222"/>
                </a:lnTo>
                <a:lnTo>
                  <a:pt x="962" y="222"/>
                </a:lnTo>
                <a:lnTo>
                  <a:pt x="962" y="222"/>
                </a:lnTo>
                <a:lnTo>
                  <a:pt x="960" y="222"/>
                </a:lnTo>
                <a:lnTo>
                  <a:pt x="958" y="222"/>
                </a:lnTo>
                <a:lnTo>
                  <a:pt x="958" y="222"/>
                </a:lnTo>
                <a:lnTo>
                  <a:pt x="960" y="222"/>
                </a:lnTo>
                <a:lnTo>
                  <a:pt x="960" y="220"/>
                </a:lnTo>
                <a:lnTo>
                  <a:pt x="960" y="220"/>
                </a:lnTo>
                <a:lnTo>
                  <a:pt x="962" y="220"/>
                </a:lnTo>
                <a:lnTo>
                  <a:pt x="962" y="220"/>
                </a:lnTo>
                <a:lnTo>
                  <a:pt x="962" y="220"/>
                </a:lnTo>
                <a:lnTo>
                  <a:pt x="962" y="220"/>
                </a:lnTo>
                <a:lnTo>
                  <a:pt x="962" y="222"/>
                </a:lnTo>
                <a:lnTo>
                  <a:pt x="960" y="222"/>
                </a:lnTo>
                <a:close/>
                <a:moveTo>
                  <a:pt x="694" y="40"/>
                </a:moveTo>
                <a:lnTo>
                  <a:pt x="696" y="40"/>
                </a:lnTo>
                <a:lnTo>
                  <a:pt x="696" y="40"/>
                </a:lnTo>
                <a:lnTo>
                  <a:pt x="696" y="40"/>
                </a:lnTo>
                <a:lnTo>
                  <a:pt x="698" y="40"/>
                </a:lnTo>
                <a:lnTo>
                  <a:pt x="698" y="40"/>
                </a:lnTo>
                <a:lnTo>
                  <a:pt x="698" y="40"/>
                </a:lnTo>
                <a:lnTo>
                  <a:pt x="698" y="40"/>
                </a:lnTo>
                <a:lnTo>
                  <a:pt x="698" y="42"/>
                </a:lnTo>
                <a:lnTo>
                  <a:pt x="698" y="42"/>
                </a:lnTo>
                <a:lnTo>
                  <a:pt x="700" y="42"/>
                </a:lnTo>
                <a:lnTo>
                  <a:pt x="700" y="42"/>
                </a:lnTo>
                <a:lnTo>
                  <a:pt x="698" y="44"/>
                </a:lnTo>
                <a:lnTo>
                  <a:pt x="698" y="44"/>
                </a:lnTo>
                <a:lnTo>
                  <a:pt x="696" y="44"/>
                </a:lnTo>
                <a:lnTo>
                  <a:pt x="696" y="44"/>
                </a:lnTo>
                <a:lnTo>
                  <a:pt x="696" y="44"/>
                </a:lnTo>
                <a:lnTo>
                  <a:pt x="696" y="46"/>
                </a:lnTo>
                <a:lnTo>
                  <a:pt x="696" y="44"/>
                </a:lnTo>
                <a:lnTo>
                  <a:pt x="700" y="44"/>
                </a:lnTo>
                <a:lnTo>
                  <a:pt x="700" y="44"/>
                </a:lnTo>
                <a:lnTo>
                  <a:pt x="700" y="44"/>
                </a:lnTo>
                <a:lnTo>
                  <a:pt x="700" y="44"/>
                </a:lnTo>
                <a:lnTo>
                  <a:pt x="702" y="44"/>
                </a:lnTo>
                <a:lnTo>
                  <a:pt x="704" y="42"/>
                </a:lnTo>
                <a:lnTo>
                  <a:pt x="704" y="42"/>
                </a:lnTo>
                <a:lnTo>
                  <a:pt x="704" y="42"/>
                </a:lnTo>
                <a:lnTo>
                  <a:pt x="706" y="42"/>
                </a:lnTo>
                <a:lnTo>
                  <a:pt x="706" y="42"/>
                </a:lnTo>
                <a:lnTo>
                  <a:pt x="706" y="42"/>
                </a:lnTo>
                <a:lnTo>
                  <a:pt x="706" y="42"/>
                </a:lnTo>
                <a:lnTo>
                  <a:pt x="708" y="42"/>
                </a:lnTo>
                <a:lnTo>
                  <a:pt x="708" y="42"/>
                </a:lnTo>
                <a:lnTo>
                  <a:pt x="708" y="42"/>
                </a:lnTo>
                <a:lnTo>
                  <a:pt x="708" y="42"/>
                </a:lnTo>
                <a:lnTo>
                  <a:pt x="710" y="44"/>
                </a:lnTo>
                <a:lnTo>
                  <a:pt x="710" y="44"/>
                </a:lnTo>
                <a:lnTo>
                  <a:pt x="710" y="44"/>
                </a:lnTo>
                <a:lnTo>
                  <a:pt x="710" y="44"/>
                </a:lnTo>
                <a:lnTo>
                  <a:pt x="712" y="44"/>
                </a:lnTo>
                <a:lnTo>
                  <a:pt x="712" y="44"/>
                </a:lnTo>
                <a:lnTo>
                  <a:pt x="712" y="44"/>
                </a:lnTo>
                <a:lnTo>
                  <a:pt x="712" y="44"/>
                </a:lnTo>
                <a:lnTo>
                  <a:pt x="710" y="46"/>
                </a:lnTo>
                <a:lnTo>
                  <a:pt x="710" y="46"/>
                </a:lnTo>
                <a:lnTo>
                  <a:pt x="708" y="46"/>
                </a:lnTo>
                <a:lnTo>
                  <a:pt x="708" y="46"/>
                </a:lnTo>
                <a:lnTo>
                  <a:pt x="710" y="46"/>
                </a:lnTo>
                <a:lnTo>
                  <a:pt x="710" y="46"/>
                </a:lnTo>
                <a:lnTo>
                  <a:pt x="712" y="46"/>
                </a:lnTo>
                <a:lnTo>
                  <a:pt x="712" y="46"/>
                </a:lnTo>
                <a:lnTo>
                  <a:pt x="712" y="46"/>
                </a:lnTo>
                <a:lnTo>
                  <a:pt x="714" y="46"/>
                </a:lnTo>
                <a:lnTo>
                  <a:pt x="714" y="46"/>
                </a:lnTo>
                <a:lnTo>
                  <a:pt x="714" y="46"/>
                </a:lnTo>
                <a:lnTo>
                  <a:pt x="714" y="46"/>
                </a:lnTo>
                <a:lnTo>
                  <a:pt x="716" y="46"/>
                </a:lnTo>
                <a:lnTo>
                  <a:pt x="716" y="46"/>
                </a:lnTo>
                <a:lnTo>
                  <a:pt x="716" y="46"/>
                </a:lnTo>
                <a:lnTo>
                  <a:pt x="716" y="46"/>
                </a:lnTo>
                <a:lnTo>
                  <a:pt x="718" y="46"/>
                </a:lnTo>
                <a:lnTo>
                  <a:pt x="718" y="46"/>
                </a:lnTo>
                <a:lnTo>
                  <a:pt x="718" y="46"/>
                </a:lnTo>
                <a:lnTo>
                  <a:pt x="718" y="46"/>
                </a:lnTo>
                <a:lnTo>
                  <a:pt x="718" y="48"/>
                </a:lnTo>
                <a:lnTo>
                  <a:pt x="718" y="48"/>
                </a:lnTo>
                <a:lnTo>
                  <a:pt x="718" y="48"/>
                </a:lnTo>
                <a:lnTo>
                  <a:pt x="716" y="48"/>
                </a:lnTo>
                <a:lnTo>
                  <a:pt x="716" y="48"/>
                </a:lnTo>
                <a:lnTo>
                  <a:pt x="716" y="48"/>
                </a:lnTo>
                <a:lnTo>
                  <a:pt x="716" y="48"/>
                </a:lnTo>
                <a:lnTo>
                  <a:pt x="716" y="48"/>
                </a:lnTo>
                <a:lnTo>
                  <a:pt x="718" y="48"/>
                </a:lnTo>
                <a:lnTo>
                  <a:pt x="718" y="48"/>
                </a:lnTo>
                <a:lnTo>
                  <a:pt x="718" y="48"/>
                </a:lnTo>
                <a:lnTo>
                  <a:pt x="720" y="48"/>
                </a:lnTo>
                <a:lnTo>
                  <a:pt x="720" y="48"/>
                </a:lnTo>
                <a:lnTo>
                  <a:pt x="718" y="50"/>
                </a:lnTo>
                <a:lnTo>
                  <a:pt x="716" y="50"/>
                </a:lnTo>
                <a:lnTo>
                  <a:pt x="716" y="50"/>
                </a:lnTo>
                <a:lnTo>
                  <a:pt x="716" y="50"/>
                </a:lnTo>
                <a:lnTo>
                  <a:pt x="714" y="50"/>
                </a:lnTo>
                <a:lnTo>
                  <a:pt x="716" y="50"/>
                </a:lnTo>
                <a:lnTo>
                  <a:pt x="716" y="50"/>
                </a:lnTo>
                <a:lnTo>
                  <a:pt x="716" y="50"/>
                </a:lnTo>
                <a:lnTo>
                  <a:pt x="716" y="50"/>
                </a:lnTo>
                <a:lnTo>
                  <a:pt x="714" y="52"/>
                </a:lnTo>
                <a:lnTo>
                  <a:pt x="714" y="52"/>
                </a:lnTo>
                <a:lnTo>
                  <a:pt x="714" y="52"/>
                </a:lnTo>
                <a:lnTo>
                  <a:pt x="714" y="52"/>
                </a:lnTo>
                <a:lnTo>
                  <a:pt x="714" y="52"/>
                </a:lnTo>
                <a:lnTo>
                  <a:pt x="716" y="52"/>
                </a:lnTo>
                <a:lnTo>
                  <a:pt x="716" y="52"/>
                </a:lnTo>
                <a:lnTo>
                  <a:pt x="716" y="52"/>
                </a:lnTo>
                <a:lnTo>
                  <a:pt x="716" y="52"/>
                </a:lnTo>
                <a:lnTo>
                  <a:pt x="716" y="52"/>
                </a:lnTo>
                <a:lnTo>
                  <a:pt x="716" y="54"/>
                </a:lnTo>
                <a:lnTo>
                  <a:pt x="716" y="54"/>
                </a:lnTo>
                <a:lnTo>
                  <a:pt x="718" y="54"/>
                </a:lnTo>
                <a:lnTo>
                  <a:pt x="718" y="54"/>
                </a:lnTo>
                <a:lnTo>
                  <a:pt x="718" y="54"/>
                </a:lnTo>
                <a:lnTo>
                  <a:pt x="716" y="56"/>
                </a:lnTo>
                <a:lnTo>
                  <a:pt x="716" y="56"/>
                </a:lnTo>
                <a:lnTo>
                  <a:pt x="716" y="56"/>
                </a:lnTo>
                <a:lnTo>
                  <a:pt x="714" y="56"/>
                </a:lnTo>
                <a:lnTo>
                  <a:pt x="714" y="56"/>
                </a:lnTo>
                <a:lnTo>
                  <a:pt x="714" y="56"/>
                </a:lnTo>
                <a:lnTo>
                  <a:pt x="712" y="58"/>
                </a:lnTo>
                <a:lnTo>
                  <a:pt x="710" y="58"/>
                </a:lnTo>
                <a:lnTo>
                  <a:pt x="708" y="58"/>
                </a:lnTo>
                <a:lnTo>
                  <a:pt x="708" y="58"/>
                </a:lnTo>
                <a:lnTo>
                  <a:pt x="706" y="58"/>
                </a:lnTo>
                <a:lnTo>
                  <a:pt x="704" y="58"/>
                </a:lnTo>
                <a:lnTo>
                  <a:pt x="704" y="58"/>
                </a:lnTo>
                <a:lnTo>
                  <a:pt x="702" y="58"/>
                </a:lnTo>
                <a:lnTo>
                  <a:pt x="700" y="58"/>
                </a:lnTo>
                <a:lnTo>
                  <a:pt x="700" y="58"/>
                </a:lnTo>
                <a:lnTo>
                  <a:pt x="700" y="56"/>
                </a:lnTo>
                <a:lnTo>
                  <a:pt x="698" y="56"/>
                </a:lnTo>
                <a:lnTo>
                  <a:pt x="698" y="56"/>
                </a:lnTo>
                <a:lnTo>
                  <a:pt x="698" y="56"/>
                </a:lnTo>
                <a:lnTo>
                  <a:pt x="700" y="56"/>
                </a:lnTo>
                <a:lnTo>
                  <a:pt x="700" y="54"/>
                </a:lnTo>
                <a:lnTo>
                  <a:pt x="700" y="54"/>
                </a:lnTo>
                <a:lnTo>
                  <a:pt x="700" y="54"/>
                </a:lnTo>
                <a:lnTo>
                  <a:pt x="700" y="54"/>
                </a:lnTo>
                <a:lnTo>
                  <a:pt x="700" y="54"/>
                </a:lnTo>
                <a:lnTo>
                  <a:pt x="700" y="54"/>
                </a:lnTo>
                <a:lnTo>
                  <a:pt x="700" y="54"/>
                </a:lnTo>
                <a:lnTo>
                  <a:pt x="698" y="54"/>
                </a:lnTo>
                <a:lnTo>
                  <a:pt x="698" y="54"/>
                </a:lnTo>
                <a:lnTo>
                  <a:pt x="698" y="54"/>
                </a:lnTo>
                <a:lnTo>
                  <a:pt x="698" y="54"/>
                </a:lnTo>
                <a:lnTo>
                  <a:pt x="696" y="52"/>
                </a:lnTo>
                <a:lnTo>
                  <a:pt x="696" y="52"/>
                </a:lnTo>
                <a:lnTo>
                  <a:pt x="696" y="52"/>
                </a:lnTo>
                <a:lnTo>
                  <a:pt x="694" y="52"/>
                </a:lnTo>
                <a:lnTo>
                  <a:pt x="692" y="52"/>
                </a:lnTo>
                <a:lnTo>
                  <a:pt x="690" y="52"/>
                </a:lnTo>
                <a:lnTo>
                  <a:pt x="690" y="52"/>
                </a:lnTo>
                <a:lnTo>
                  <a:pt x="690" y="52"/>
                </a:lnTo>
                <a:lnTo>
                  <a:pt x="688" y="52"/>
                </a:lnTo>
                <a:lnTo>
                  <a:pt x="688" y="52"/>
                </a:lnTo>
                <a:lnTo>
                  <a:pt x="688" y="52"/>
                </a:lnTo>
                <a:lnTo>
                  <a:pt x="688" y="52"/>
                </a:lnTo>
                <a:lnTo>
                  <a:pt x="686" y="52"/>
                </a:lnTo>
                <a:lnTo>
                  <a:pt x="686" y="52"/>
                </a:lnTo>
                <a:lnTo>
                  <a:pt x="686" y="52"/>
                </a:lnTo>
                <a:lnTo>
                  <a:pt x="686" y="52"/>
                </a:lnTo>
                <a:lnTo>
                  <a:pt x="686" y="52"/>
                </a:lnTo>
                <a:lnTo>
                  <a:pt x="684" y="52"/>
                </a:lnTo>
                <a:lnTo>
                  <a:pt x="684" y="52"/>
                </a:lnTo>
                <a:lnTo>
                  <a:pt x="686" y="52"/>
                </a:lnTo>
                <a:lnTo>
                  <a:pt x="686" y="52"/>
                </a:lnTo>
                <a:lnTo>
                  <a:pt x="686" y="52"/>
                </a:lnTo>
                <a:lnTo>
                  <a:pt x="688" y="52"/>
                </a:lnTo>
                <a:lnTo>
                  <a:pt x="688" y="52"/>
                </a:lnTo>
                <a:lnTo>
                  <a:pt x="686" y="52"/>
                </a:lnTo>
                <a:lnTo>
                  <a:pt x="686" y="50"/>
                </a:lnTo>
                <a:lnTo>
                  <a:pt x="686" y="50"/>
                </a:lnTo>
                <a:lnTo>
                  <a:pt x="686" y="50"/>
                </a:lnTo>
                <a:lnTo>
                  <a:pt x="686" y="52"/>
                </a:lnTo>
                <a:lnTo>
                  <a:pt x="684" y="52"/>
                </a:lnTo>
                <a:lnTo>
                  <a:pt x="684" y="52"/>
                </a:lnTo>
                <a:lnTo>
                  <a:pt x="684" y="52"/>
                </a:lnTo>
                <a:lnTo>
                  <a:pt x="684" y="52"/>
                </a:lnTo>
                <a:lnTo>
                  <a:pt x="682" y="52"/>
                </a:lnTo>
                <a:lnTo>
                  <a:pt x="682" y="52"/>
                </a:lnTo>
                <a:lnTo>
                  <a:pt x="682" y="52"/>
                </a:lnTo>
                <a:lnTo>
                  <a:pt x="682" y="52"/>
                </a:lnTo>
                <a:lnTo>
                  <a:pt x="680" y="52"/>
                </a:lnTo>
                <a:lnTo>
                  <a:pt x="680" y="52"/>
                </a:lnTo>
                <a:lnTo>
                  <a:pt x="678" y="52"/>
                </a:lnTo>
                <a:lnTo>
                  <a:pt x="678" y="52"/>
                </a:lnTo>
                <a:lnTo>
                  <a:pt x="678" y="52"/>
                </a:lnTo>
                <a:lnTo>
                  <a:pt x="676" y="52"/>
                </a:lnTo>
                <a:lnTo>
                  <a:pt x="676" y="52"/>
                </a:lnTo>
                <a:lnTo>
                  <a:pt x="676" y="52"/>
                </a:lnTo>
                <a:lnTo>
                  <a:pt x="676" y="52"/>
                </a:lnTo>
                <a:lnTo>
                  <a:pt x="676" y="52"/>
                </a:lnTo>
                <a:lnTo>
                  <a:pt x="674" y="52"/>
                </a:lnTo>
                <a:lnTo>
                  <a:pt x="674" y="52"/>
                </a:lnTo>
                <a:lnTo>
                  <a:pt x="674" y="52"/>
                </a:lnTo>
                <a:lnTo>
                  <a:pt x="674" y="52"/>
                </a:lnTo>
                <a:lnTo>
                  <a:pt x="672" y="52"/>
                </a:lnTo>
                <a:lnTo>
                  <a:pt x="672" y="52"/>
                </a:lnTo>
                <a:lnTo>
                  <a:pt x="672" y="52"/>
                </a:lnTo>
                <a:lnTo>
                  <a:pt x="672" y="52"/>
                </a:lnTo>
                <a:lnTo>
                  <a:pt x="672" y="52"/>
                </a:lnTo>
                <a:lnTo>
                  <a:pt x="672" y="52"/>
                </a:lnTo>
                <a:lnTo>
                  <a:pt x="670" y="52"/>
                </a:lnTo>
                <a:lnTo>
                  <a:pt x="670" y="52"/>
                </a:lnTo>
                <a:lnTo>
                  <a:pt x="670" y="52"/>
                </a:lnTo>
                <a:lnTo>
                  <a:pt x="668" y="52"/>
                </a:lnTo>
                <a:lnTo>
                  <a:pt x="668" y="52"/>
                </a:lnTo>
                <a:lnTo>
                  <a:pt x="666" y="52"/>
                </a:lnTo>
                <a:lnTo>
                  <a:pt x="666" y="50"/>
                </a:lnTo>
                <a:lnTo>
                  <a:pt x="668" y="50"/>
                </a:lnTo>
                <a:lnTo>
                  <a:pt x="668" y="50"/>
                </a:lnTo>
                <a:lnTo>
                  <a:pt x="668" y="48"/>
                </a:lnTo>
                <a:lnTo>
                  <a:pt x="670" y="48"/>
                </a:lnTo>
                <a:lnTo>
                  <a:pt x="670" y="48"/>
                </a:lnTo>
                <a:lnTo>
                  <a:pt x="670" y="48"/>
                </a:lnTo>
                <a:lnTo>
                  <a:pt x="672" y="48"/>
                </a:lnTo>
                <a:lnTo>
                  <a:pt x="672" y="48"/>
                </a:lnTo>
                <a:lnTo>
                  <a:pt x="674" y="48"/>
                </a:lnTo>
                <a:lnTo>
                  <a:pt x="674" y="48"/>
                </a:lnTo>
                <a:lnTo>
                  <a:pt x="676" y="48"/>
                </a:lnTo>
                <a:lnTo>
                  <a:pt x="676" y="48"/>
                </a:lnTo>
                <a:lnTo>
                  <a:pt x="676" y="48"/>
                </a:lnTo>
                <a:lnTo>
                  <a:pt x="676" y="50"/>
                </a:lnTo>
                <a:lnTo>
                  <a:pt x="676" y="50"/>
                </a:lnTo>
                <a:lnTo>
                  <a:pt x="676" y="50"/>
                </a:lnTo>
                <a:lnTo>
                  <a:pt x="678" y="50"/>
                </a:lnTo>
                <a:lnTo>
                  <a:pt x="678" y="50"/>
                </a:lnTo>
                <a:lnTo>
                  <a:pt x="678" y="50"/>
                </a:lnTo>
                <a:lnTo>
                  <a:pt x="680" y="50"/>
                </a:lnTo>
                <a:lnTo>
                  <a:pt x="680" y="50"/>
                </a:lnTo>
                <a:lnTo>
                  <a:pt x="680" y="50"/>
                </a:lnTo>
                <a:lnTo>
                  <a:pt x="680" y="50"/>
                </a:lnTo>
                <a:lnTo>
                  <a:pt x="682" y="50"/>
                </a:lnTo>
                <a:lnTo>
                  <a:pt x="682" y="50"/>
                </a:lnTo>
                <a:lnTo>
                  <a:pt x="684" y="48"/>
                </a:lnTo>
                <a:lnTo>
                  <a:pt x="684" y="48"/>
                </a:lnTo>
                <a:lnTo>
                  <a:pt x="684" y="48"/>
                </a:lnTo>
                <a:lnTo>
                  <a:pt x="684" y="48"/>
                </a:lnTo>
                <a:lnTo>
                  <a:pt x="682" y="48"/>
                </a:lnTo>
                <a:lnTo>
                  <a:pt x="680" y="48"/>
                </a:lnTo>
                <a:lnTo>
                  <a:pt x="678" y="48"/>
                </a:lnTo>
                <a:lnTo>
                  <a:pt x="678" y="48"/>
                </a:lnTo>
                <a:lnTo>
                  <a:pt x="680" y="48"/>
                </a:lnTo>
                <a:lnTo>
                  <a:pt x="682" y="48"/>
                </a:lnTo>
                <a:lnTo>
                  <a:pt x="682" y="48"/>
                </a:lnTo>
                <a:lnTo>
                  <a:pt x="682" y="48"/>
                </a:lnTo>
                <a:lnTo>
                  <a:pt x="682" y="48"/>
                </a:lnTo>
                <a:lnTo>
                  <a:pt x="684" y="48"/>
                </a:lnTo>
                <a:lnTo>
                  <a:pt x="684" y="48"/>
                </a:lnTo>
                <a:lnTo>
                  <a:pt x="684" y="48"/>
                </a:lnTo>
                <a:lnTo>
                  <a:pt x="684" y="48"/>
                </a:lnTo>
                <a:lnTo>
                  <a:pt x="684" y="48"/>
                </a:lnTo>
                <a:lnTo>
                  <a:pt x="686" y="46"/>
                </a:lnTo>
                <a:lnTo>
                  <a:pt x="686" y="46"/>
                </a:lnTo>
                <a:lnTo>
                  <a:pt x="686" y="46"/>
                </a:lnTo>
                <a:lnTo>
                  <a:pt x="686" y="46"/>
                </a:lnTo>
                <a:lnTo>
                  <a:pt x="686" y="46"/>
                </a:lnTo>
                <a:lnTo>
                  <a:pt x="688" y="46"/>
                </a:lnTo>
                <a:lnTo>
                  <a:pt x="688" y="46"/>
                </a:lnTo>
                <a:lnTo>
                  <a:pt x="686" y="46"/>
                </a:lnTo>
                <a:lnTo>
                  <a:pt x="686" y="46"/>
                </a:lnTo>
                <a:lnTo>
                  <a:pt x="684" y="46"/>
                </a:lnTo>
                <a:lnTo>
                  <a:pt x="684" y="46"/>
                </a:lnTo>
                <a:lnTo>
                  <a:pt x="684" y="46"/>
                </a:lnTo>
                <a:lnTo>
                  <a:pt x="682" y="46"/>
                </a:lnTo>
                <a:lnTo>
                  <a:pt x="684" y="46"/>
                </a:lnTo>
                <a:lnTo>
                  <a:pt x="684" y="46"/>
                </a:lnTo>
                <a:lnTo>
                  <a:pt x="684" y="46"/>
                </a:lnTo>
                <a:lnTo>
                  <a:pt x="682" y="46"/>
                </a:lnTo>
                <a:lnTo>
                  <a:pt x="682" y="46"/>
                </a:lnTo>
                <a:lnTo>
                  <a:pt x="682" y="46"/>
                </a:lnTo>
                <a:lnTo>
                  <a:pt x="682" y="46"/>
                </a:lnTo>
                <a:lnTo>
                  <a:pt x="682" y="46"/>
                </a:lnTo>
                <a:lnTo>
                  <a:pt x="682" y="46"/>
                </a:lnTo>
                <a:lnTo>
                  <a:pt x="680" y="46"/>
                </a:lnTo>
                <a:lnTo>
                  <a:pt x="680" y="46"/>
                </a:lnTo>
                <a:lnTo>
                  <a:pt x="680" y="46"/>
                </a:lnTo>
                <a:lnTo>
                  <a:pt x="680" y="46"/>
                </a:lnTo>
                <a:lnTo>
                  <a:pt x="680" y="46"/>
                </a:lnTo>
                <a:lnTo>
                  <a:pt x="682" y="46"/>
                </a:lnTo>
                <a:lnTo>
                  <a:pt x="682" y="46"/>
                </a:lnTo>
                <a:lnTo>
                  <a:pt x="682" y="46"/>
                </a:lnTo>
                <a:lnTo>
                  <a:pt x="684" y="44"/>
                </a:lnTo>
                <a:lnTo>
                  <a:pt x="686" y="44"/>
                </a:lnTo>
                <a:lnTo>
                  <a:pt x="686" y="44"/>
                </a:lnTo>
                <a:lnTo>
                  <a:pt x="684" y="44"/>
                </a:lnTo>
                <a:lnTo>
                  <a:pt x="684" y="44"/>
                </a:lnTo>
                <a:lnTo>
                  <a:pt x="684" y="44"/>
                </a:lnTo>
                <a:lnTo>
                  <a:pt x="684" y="44"/>
                </a:lnTo>
                <a:lnTo>
                  <a:pt x="684" y="44"/>
                </a:lnTo>
                <a:lnTo>
                  <a:pt x="684" y="44"/>
                </a:lnTo>
                <a:lnTo>
                  <a:pt x="684" y="44"/>
                </a:lnTo>
                <a:lnTo>
                  <a:pt x="682" y="44"/>
                </a:lnTo>
                <a:lnTo>
                  <a:pt x="682" y="44"/>
                </a:lnTo>
                <a:lnTo>
                  <a:pt x="680" y="44"/>
                </a:lnTo>
                <a:lnTo>
                  <a:pt x="678" y="44"/>
                </a:lnTo>
                <a:lnTo>
                  <a:pt x="678" y="44"/>
                </a:lnTo>
                <a:lnTo>
                  <a:pt x="678" y="46"/>
                </a:lnTo>
                <a:lnTo>
                  <a:pt x="674" y="46"/>
                </a:lnTo>
                <a:lnTo>
                  <a:pt x="674" y="46"/>
                </a:lnTo>
                <a:lnTo>
                  <a:pt x="674" y="46"/>
                </a:lnTo>
                <a:lnTo>
                  <a:pt x="674" y="46"/>
                </a:lnTo>
                <a:lnTo>
                  <a:pt x="672" y="46"/>
                </a:lnTo>
                <a:lnTo>
                  <a:pt x="672" y="46"/>
                </a:lnTo>
                <a:lnTo>
                  <a:pt x="672" y="46"/>
                </a:lnTo>
                <a:lnTo>
                  <a:pt x="674" y="46"/>
                </a:lnTo>
                <a:lnTo>
                  <a:pt x="676" y="44"/>
                </a:lnTo>
                <a:lnTo>
                  <a:pt x="678" y="44"/>
                </a:lnTo>
                <a:lnTo>
                  <a:pt x="680" y="44"/>
                </a:lnTo>
                <a:lnTo>
                  <a:pt x="678" y="44"/>
                </a:lnTo>
                <a:lnTo>
                  <a:pt x="678" y="42"/>
                </a:lnTo>
                <a:lnTo>
                  <a:pt x="676" y="42"/>
                </a:lnTo>
                <a:lnTo>
                  <a:pt x="676" y="42"/>
                </a:lnTo>
                <a:lnTo>
                  <a:pt x="676" y="44"/>
                </a:lnTo>
                <a:lnTo>
                  <a:pt x="676" y="44"/>
                </a:lnTo>
                <a:lnTo>
                  <a:pt x="674" y="44"/>
                </a:lnTo>
                <a:lnTo>
                  <a:pt x="672" y="44"/>
                </a:lnTo>
                <a:lnTo>
                  <a:pt x="672" y="44"/>
                </a:lnTo>
                <a:lnTo>
                  <a:pt x="672" y="44"/>
                </a:lnTo>
                <a:lnTo>
                  <a:pt x="672" y="44"/>
                </a:lnTo>
                <a:lnTo>
                  <a:pt x="672" y="44"/>
                </a:lnTo>
                <a:lnTo>
                  <a:pt x="672" y="44"/>
                </a:lnTo>
                <a:lnTo>
                  <a:pt x="672" y="42"/>
                </a:lnTo>
                <a:lnTo>
                  <a:pt x="672" y="42"/>
                </a:lnTo>
                <a:lnTo>
                  <a:pt x="676" y="40"/>
                </a:lnTo>
                <a:lnTo>
                  <a:pt x="678" y="40"/>
                </a:lnTo>
                <a:lnTo>
                  <a:pt x="678" y="40"/>
                </a:lnTo>
                <a:lnTo>
                  <a:pt x="678" y="40"/>
                </a:lnTo>
                <a:lnTo>
                  <a:pt x="678" y="40"/>
                </a:lnTo>
                <a:lnTo>
                  <a:pt x="678" y="40"/>
                </a:lnTo>
                <a:lnTo>
                  <a:pt x="680" y="40"/>
                </a:lnTo>
                <a:lnTo>
                  <a:pt x="680" y="40"/>
                </a:lnTo>
                <a:lnTo>
                  <a:pt x="680" y="40"/>
                </a:lnTo>
                <a:lnTo>
                  <a:pt x="680" y="40"/>
                </a:lnTo>
                <a:lnTo>
                  <a:pt x="682" y="40"/>
                </a:lnTo>
                <a:lnTo>
                  <a:pt x="682" y="40"/>
                </a:lnTo>
                <a:lnTo>
                  <a:pt x="684" y="40"/>
                </a:lnTo>
                <a:lnTo>
                  <a:pt x="686" y="40"/>
                </a:lnTo>
                <a:lnTo>
                  <a:pt x="686" y="40"/>
                </a:lnTo>
                <a:lnTo>
                  <a:pt x="686" y="40"/>
                </a:lnTo>
                <a:lnTo>
                  <a:pt x="686" y="40"/>
                </a:lnTo>
                <a:lnTo>
                  <a:pt x="690" y="40"/>
                </a:lnTo>
                <a:lnTo>
                  <a:pt x="692" y="40"/>
                </a:lnTo>
                <a:lnTo>
                  <a:pt x="692" y="40"/>
                </a:lnTo>
                <a:lnTo>
                  <a:pt x="692" y="40"/>
                </a:lnTo>
                <a:lnTo>
                  <a:pt x="692" y="40"/>
                </a:lnTo>
                <a:lnTo>
                  <a:pt x="694" y="40"/>
                </a:lnTo>
                <a:lnTo>
                  <a:pt x="694" y="40"/>
                </a:lnTo>
                <a:lnTo>
                  <a:pt x="694" y="40"/>
                </a:lnTo>
                <a:lnTo>
                  <a:pt x="694" y="40"/>
                </a:lnTo>
                <a:close/>
                <a:moveTo>
                  <a:pt x="730" y="220"/>
                </a:moveTo>
                <a:lnTo>
                  <a:pt x="730" y="220"/>
                </a:lnTo>
                <a:lnTo>
                  <a:pt x="730" y="220"/>
                </a:lnTo>
                <a:lnTo>
                  <a:pt x="730" y="220"/>
                </a:lnTo>
                <a:lnTo>
                  <a:pt x="730" y="220"/>
                </a:lnTo>
                <a:lnTo>
                  <a:pt x="728" y="220"/>
                </a:lnTo>
                <a:lnTo>
                  <a:pt x="728" y="220"/>
                </a:lnTo>
                <a:lnTo>
                  <a:pt x="728" y="220"/>
                </a:lnTo>
                <a:lnTo>
                  <a:pt x="728" y="220"/>
                </a:lnTo>
                <a:lnTo>
                  <a:pt x="728" y="220"/>
                </a:lnTo>
                <a:lnTo>
                  <a:pt x="728" y="220"/>
                </a:lnTo>
                <a:lnTo>
                  <a:pt x="728" y="220"/>
                </a:lnTo>
                <a:lnTo>
                  <a:pt x="728" y="220"/>
                </a:lnTo>
                <a:lnTo>
                  <a:pt x="728" y="220"/>
                </a:lnTo>
                <a:lnTo>
                  <a:pt x="726" y="220"/>
                </a:lnTo>
                <a:lnTo>
                  <a:pt x="726" y="220"/>
                </a:lnTo>
                <a:lnTo>
                  <a:pt x="726" y="220"/>
                </a:lnTo>
                <a:lnTo>
                  <a:pt x="726" y="220"/>
                </a:lnTo>
                <a:lnTo>
                  <a:pt x="726" y="220"/>
                </a:lnTo>
                <a:lnTo>
                  <a:pt x="728" y="218"/>
                </a:lnTo>
                <a:lnTo>
                  <a:pt x="728" y="218"/>
                </a:lnTo>
                <a:lnTo>
                  <a:pt x="728" y="218"/>
                </a:lnTo>
                <a:lnTo>
                  <a:pt x="728" y="218"/>
                </a:lnTo>
                <a:lnTo>
                  <a:pt x="730" y="218"/>
                </a:lnTo>
                <a:lnTo>
                  <a:pt x="730" y="218"/>
                </a:lnTo>
                <a:lnTo>
                  <a:pt x="730" y="220"/>
                </a:lnTo>
                <a:lnTo>
                  <a:pt x="730" y="220"/>
                </a:lnTo>
                <a:close/>
                <a:moveTo>
                  <a:pt x="818" y="240"/>
                </a:moveTo>
                <a:lnTo>
                  <a:pt x="816" y="240"/>
                </a:lnTo>
                <a:lnTo>
                  <a:pt x="816" y="240"/>
                </a:lnTo>
                <a:lnTo>
                  <a:pt x="816" y="240"/>
                </a:lnTo>
                <a:lnTo>
                  <a:pt x="816" y="240"/>
                </a:lnTo>
                <a:lnTo>
                  <a:pt x="816" y="240"/>
                </a:lnTo>
                <a:lnTo>
                  <a:pt x="818" y="238"/>
                </a:lnTo>
                <a:lnTo>
                  <a:pt x="818" y="238"/>
                </a:lnTo>
                <a:lnTo>
                  <a:pt x="818" y="240"/>
                </a:lnTo>
                <a:lnTo>
                  <a:pt x="818" y="240"/>
                </a:lnTo>
                <a:lnTo>
                  <a:pt x="818" y="240"/>
                </a:lnTo>
                <a:lnTo>
                  <a:pt x="818" y="240"/>
                </a:lnTo>
                <a:lnTo>
                  <a:pt x="818" y="240"/>
                </a:lnTo>
                <a:lnTo>
                  <a:pt x="818" y="240"/>
                </a:lnTo>
                <a:close/>
                <a:moveTo>
                  <a:pt x="824" y="242"/>
                </a:moveTo>
                <a:lnTo>
                  <a:pt x="824" y="242"/>
                </a:lnTo>
                <a:lnTo>
                  <a:pt x="824" y="242"/>
                </a:lnTo>
                <a:lnTo>
                  <a:pt x="824" y="242"/>
                </a:lnTo>
                <a:lnTo>
                  <a:pt x="824" y="242"/>
                </a:lnTo>
                <a:lnTo>
                  <a:pt x="824" y="242"/>
                </a:lnTo>
                <a:lnTo>
                  <a:pt x="824" y="240"/>
                </a:lnTo>
                <a:lnTo>
                  <a:pt x="824" y="240"/>
                </a:lnTo>
                <a:lnTo>
                  <a:pt x="824" y="238"/>
                </a:lnTo>
                <a:lnTo>
                  <a:pt x="824" y="238"/>
                </a:lnTo>
                <a:lnTo>
                  <a:pt x="824" y="238"/>
                </a:lnTo>
                <a:lnTo>
                  <a:pt x="826" y="238"/>
                </a:lnTo>
                <a:lnTo>
                  <a:pt x="826" y="238"/>
                </a:lnTo>
                <a:lnTo>
                  <a:pt x="826" y="238"/>
                </a:lnTo>
                <a:lnTo>
                  <a:pt x="826" y="238"/>
                </a:lnTo>
                <a:lnTo>
                  <a:pt x="826" y="238"/>
                </a:lnTo>
                <a:lnTo>
                  <a:pt x="826" y="240"/>
                </a:lnTo>
                <a:lnTo>
                  <a:pt x="826" y="240"/>
                </a:lnTo>
                <a:lnTo>
                  <a:pt x="824" y="242"/>
                </a:lnTo>
                <a:close/>
                <a:moveTo>
                  <a:pt x="650" y="62"/>
                </a:moveTo>
                <a:lnTo>
                  <a:pt x="650" y="62"/>
                </a:lnTo>
                <a:lnTo>
                  <a:pt x="650" y="62"/>
                </a:lnTo>
                <a:lnTo>
                  <a:pt x="650" y="62"/>
                </a:lnTo>
                <a:lnTo>
                  <a:pt x="652" y="62"/>
                </a:lnTo>
                <a:lnTo>
                  <a:pt x="652" y="62"/>
                </a:lnTo>
                <a:lnTo>
                  <a:pt x="652" y="62"/>
                </a:lnTo>
                <a:lnTo>
                  <a:pt x="654" y="64"/>
                </a:lnTo>
                <a:lnTo>
                  <a:pt x="654" y="64"/>
                </a:lnTo>
                <a:lnTo>
                  <a:pt x="654" y="64"/>
                </a:lnTo>
                <a:lnTo>
                  <a:pt x="654" y="64"/>
                </a:lnTo>
                <a:lnTo>
                  <a:pt x="654" y="64"/>
                </a:lnTo>
                <a:lnTo>
                  <a:pt x="652" y="66"/>
                </a:lnTo>
                <a:lnTo>
                  <a:pt x="652" y="66"/>
                </a:lnTo>
                <a:lnTo>
                  <a:pt x="652" y="66"/>
                </a:lnTo>
                <a:lnTo>
                  <a:pt x="650" y="66"/>
                </a:lnTo>
                <a:lnTo>
                  <a:pt x="650" y="66"/>
                </a:lnTo>
                <a:lnTo>
                  <a:pt x="650" y="66"/>
                </a:lnTo>
                <a:lnTo>
                  <a:pt x="648" y="66"/>
                </a:lnTo>
                <a:lnTo>
                  <a:pt x="648" y="66"/>
                </a:lnTo>
                <a:lnTo>
                  <a:pt x="646" y="66"/>
                </a:lnTo>
                <a:lnTo>
                  <a:pt x="646" y="66"/>
                </a:lnTo>
                <a:lnTo>
                  <a:pt x="646" y="66"/>
                </a:lnTo>
                <a:lnTo>
                  <a:pt x="646" y="66"/>
                </a:lnTo>
                <a:lnTo>
                  <a:pt x="646" y="66"/>
                </a:lnTo>
                <a:lnTo>
                  <a:pt x="646" y="66"/>
                </a:lnTo>
                <a:lnTo>
                  <a:pt x="646" y="66"/>
                </a:lnTo>
                <a:lnTo>
                  <a:pt x="646" y="66"/>
                </a:lnTo>
                <a:lnTo>
                  <a:pt x="646" y="66"/>
                </a:lnTo>
                <a:lnTo>
                  <a:pt x="646" y="66"/>
                </a:lnTo>
                <a:lnTo>
                  <a:pt x="646" y="66"/>
                </a:lnTo>
                <a:lnTo>
                  <a:pt x="646" y="66"/>
                </a:lnTo>
                <a:lnTo>
                  <a:pt x="644" y="66"/>
                </a:lnTo>
                <a:lnTo>
                  <a:pt x="644" y="66"/>
                </a:lnTo>
                <a:lnTo>
                  <a:pt x="644" y="66"/>
                </a:lnTo>
                <a:lnTo>
                  <a:pt x="644" y="64"/>
                </a:lnTo>
                <a:lnTo>
                  <a:pt x="644" y="64"/>
                </a:lnTo>
                <a:lnTo>
                  <a:pt x="644" y="64"/>
                </a:lnTo>
                <a:lnTo>
                  <a:pt x="644" y="64"/>
                </a:lnTo>
                <a:lnTo>
                  <a:pt x="644" y="64"/>
                </a:lnTo>
                <a:lnTo>
                  <a:pt x="644" y="64"/>
                </a:lnTo>
                <a:lnTo>
                  <a:pt x="644" y="64"/>
                </a:lnTo>
                <a:lnTo>
                  <a:pt x="644" y="62"/>
                </a:lnTo>
                <a:lnTo>
                  <a:pt x="644" y="62"/>
                </a:lnTo>
                <a:lnTo>
                  <a:pt x="646" y="60"/>
                </a:lnTo>
                <a:lnTo>
                  <a:pt x="646" y="60"/>
                </a:lnTo>
                <a:lnTo>
                  <a:pt x="646" y="60"/>
                </a:lnTo>
                <a:lnTo>
                  <a:pt x="646" y="60"/>
                </a:lnTo>
                <a:lnTo>
                  <a:pt x="646" y="60"/>
                </a:lnTo>
                <a:lnTo>
                  <a:pt x="646" y="60"/>
                </a:lnTo>
                <a:lnTo>
                  <a:pt x="646" y="60"/>
                </a:lnTo>
                <a:lnTo>
                  <a:pt x="644" y="60"/>
                </a:lnTo>
                <a:lnTo>
                  <a:pt x="644" y="60"/>
                </a:lnTo>
                <a:lnTo>
                  <a:pt x="644" y="58"/>
                </a:lnTo>
                <a:lnTo>
                  <a:pt x="644" y="58"/>
                </a:lnTo>
                <a:lnTo>
                  <a:pt x="646" y="58"/>
                </a:lnTo>
                <a:lnTo>
                  <a:pt x="646" y="58"/>
                </a:lnTo>
                <a:lnTo>
                  <a:pt x="646" y="58"/>
                </a:lnTo>
                <a:lnTo>
                  <a:pt x="648" y="58"/>
                </a:lnTo>
                <a:lnTo>
                  <a:pt x="648" y="58"/>
                </a:lnTo>
                <a:lnTo>
                  <a:pt x="650" y="58"/>
                </a:lnTo>
                <a:lnTo>
                  <a:pt x="650" y="58"/>
                </a:lnTo>
                <a:lnTo>
                  <a:pt x="650" y="58"/>
                </a:lnTo>
                <a:lnTo>
                  <a:pt x="650" y="60"/>
                </a:lnTo>
                <a:lnTo>
                  <a:pt x="650" y="60"/>
                </a:lnTo>
                <a:lnTo>
                  <a:pt x="652" y="60"/>
                </a:lnTo>
                <a:lnTo>
                  <a:pt x="652" y="60"/>
                </a:lnTo>
                <a:lnTo>
                  <a:pt x="652" y="60"/>
                </a:lnTo>
                <a:lnTo>
                  <a:pt x="652" y="62"/>
                </a:lnTo>
                <a:lnTo>
                  <a:pt x="652" y="62"/>
                </a:lnTo>
                <a:lnTo>
                  <a:pt x="652" y="62"/>
                </a:lnTo>
                <a:lnTo>
                  <a:pt x="652" y="62"/>
                </a:lnTo>
                <a:lnTo>
                  <a:pt x="652" y="62"/>
                </a:lnTo>
                <a:lnTo>
                  <a:pt x="652" y="62"/>
                </a:lnTo>
                <a:lnTo>
                  <a:pt x="650" y="62"/>
                </a:lnTo>
                <a:lnTo>
                  <a:pt x="650" y="62"/>
                </a:lnTo>
                <a:close/>
                <a:moveTo>
                  <a:pt x="746" y="58"/>
                </a:moveTo>
                <a:lnTo>
                  <a:pt x="746" y="58"/>
                </a:lnTo>
                <a:lnTo>
                  <a:pt x="746" y="58"/>
                </a:lnTo>
                <a:lnTo>
                  <a:pt x="746" y="58"/>
                </a:lnTo>
                <a:lnTo>
                  <a:pt x="746" y="58"/>
                </a:lnTo>
                <a:lnTo>
                  <a:pt x="750" y="58"/>
                </a:lnTo>
                <a:lnTo>
                  <a:pt x="750" y="58"/>
                </a:lnTo>
                <a:lnTo>
                  <a:pt x="750" y="58"/>
                </a:lnTo>
                <a:lnTo>
                  <a:pt x="750" y="58"/>
                </a:lnTo>
                <a:lnTo>
                  <a:pt x="750" y="58"/>
                </a:lnTo>
                <a:lnTo>
                  <a:pt x="750" y="58"/>
                </a:lnTo>
                <a:lnTo>
                  <a:pt x="752" y="58"/>
                </a:lnTo>
                <a:lnTo>
                  <a:pt x="754" y="58"/>
                </a:lnTo>
                <a:lnTo>
                  <a:pt x="754" y="58"/>
                </a:lnTo>
                <a:lnTo>
                  <a:pt x="754" y="58"/>
                </a:lnTo>
                <a:lnTo>
                  <a:pt x="754" y="58"/>
                </a:lnTo>
                <a:lnTo>
                  <a:pt x="754" y="58"/>
                </a:lnTo>
                <a:lnTo>
                  <a:pt x="756" y="58"/>
                </a:lnTo>
                <a:lnTo>
                  <a:pt x="756" y="58"/>
                </a:lnTo>
                <a:lnTo>
                  <a:pt x="756" y="58"/>
                </a:lnTo>
                <a:lnTo>
                  <a:pt x="756" y="58"/>
                </a:lnTo>
                <a:lnTo>
                  <a:pt x="758" y="58"/>
                </a:lnTo>
                <a:lnTo>
                  <a:pt x="760" y="58"/>
                </a:lnTo>
                <a:lnTo>
                  <a:pt x="760" y="58"/>
                </a:lnTo>
                <a:lnTo>
                  <a:pt x="760" y="58"/>
                </a:lnTo>
                <a:lnTo>
                  <a:pt x="760" y="58"/>
                </a:lnTo>
                <a:lnTo>
                  <a:pt x="762" y="58"/>
                </a:lnTo>
                <a:lnTo>
                  <a:pt x="762" y="58"/>
                </a:lnTo>
                <a:lnTo>
                  <a:pt x="762" y="58"/>
                </a:lnTo>
                <a:lnTo>
                  <a:pt x="762" y="58"/>
                </a:lnTo>
                <a:lnTo>
                  <a:pt x="764" y="58"/>
                </a:lnTo>
                <a:lnTo>
                  <a:pt x="764" y="58"/>
                </a:lnTo>
                <a:lnTo>
                  <a:pt x="764" y="58"/>
                </a:lnTo>
                <a:lnTo>
                  <a:pt x="764" y="58"/>
                </a:lnTo>
                <a:lnTo>
                  <a:pt x="766" y="58"/>
                </a:lnTo>
                <a:lnTo>
                  <a:pt x="766" y="60"/>
                </a:lnTo>
                <a:lnTo>
                  <a:pt x="766" y="60"/>
                </a:lnTo>
                <a:lnTo>
                  <a:pt x="766" y="60"/>
                </a:lnTo>
                <a:lnTo>
                  <a:pt x="766" y="60"/>
                </a:lnTo>
                <a:lnTo>
                  <a:pt x="766" y="60"/>
                </a:lnTo>
                <a:lnTo>
                  <a:pt x="766" y="60"/>
                </a:lnTo>
                <a:lnTo>
                  <a:pt x="766" y="60"/>
                </a:lnTo>
                <a:lnTo>
                  <a:pt x="766" y="60"/>
                </a:lnTo>
                <a:lnTo>
                  <a:pt x="764" y="60"/>
                </a:lnTo>
                <a:lnTo>
                  <a:pt x="764" y="60"/>
                </a:lnTo>
                <a:lnTo>
                  <a:pt x="764" y="60"/>
                </a:lnTo>
                <a:lnTo>
                  <a:pt x="764" y="60"/>
                </a:lnTo>
                <a:lnTo>
                  <a:pt x="762" y="62"/>
                </a:lnTo>
                <a:lnTo>
                  <a:pt x="760" y="62"/>
                </a:lnTo>
                <a:lnTo>
                  <a:pt x="762" y="62"/>
                </a:lnTo>
                <a:lnTo>
                  <a:pt x="760" y="62"/>
                </a:lnTo>
                <a:lnTo>
                  <a:pt x="760" y="62"/>
                </a:lnTo>
                <a:lnTo>
                  <a:pt x="760" y="62"/>
                </a:lnTo>
                <a:lnTo>
                  <a:pt x="760" y="62"/>
                </a:lnTo>
                <a:lnTo>
                  <a:pt x="756" y="62"/>
                </a:lnTo>
                <a:lnTo>
                  <a:pt x="756" y="62"/>
                </a:lnTo>
                <a:lnTo>
                  <a:pt x="754" y="62"/>
                </a:lnTo>
                <a:lnTo>
                  <a:pt x="752" y="62"/>
                </a:lnTo>
                <a:lnTo>
                  <a:pt x="752" y="62"/>
                </a:lnTo>
                <a:lnTo>
                  <a:pt x="752" y="62"/>
                </a:lnTo>
                <a:lnTo>
                  <a:pt x="748" y="62"/>
                </a:lnTo>
                <a:lnTo>
                  <a:pt x="746" y="62"/>
                </a:lnTo>
                <a:lnTo>
                  <a:pt x="744" y="62"/>
                </a:lnTo>
                <a:lnTo>
                  <a:pt x="744" y="62"/>
                </a:lnTo>
                <a:lnTo>
                  <a:pt x="744" y="62"/>
                </a:lnTo>
                <a:lnTo>
                  <a:pt x="744" y="62"/>
                </a:lnTo>
                <a:lnTo>
                  <a:pt x="742" y="62"/>
                </a:lnTo>
                <a:lnTo>
                  <a:pt x="742" y="62"/>
                </a:lnTo>
                <a:lnTo>
                  <a:pt x="742" y="62"/>
                </a:lnTo>
                <a:lnTo>
                  <a:pt x="740" y="62"/>
                </a:lnTo>
                <a:lnTo>
                  <a:pt x="738" y="62"/>
                </a:lnTo>
                <a:lnTo>
                  <a:pt x="738" y="62"/>
                </a:lnTo>
                <a:lnTo>
                  <a:pt x="738" y="62"/>
                </a:lnTo>
                <a:lnTo>
                  <a:pt x="738" y="62"/>
                </a:lnTo>
                <a:lnTo>
                  <a:pt x="736" y="62"/>
                </a:lnTo>
                <a:lnTo>
                  <a:pt x="736" y="62"/>
                </a:lnTo>
                <a:lnTo>
                  <a:pt x="736" y="62"/>
                </a:lnTo>
                <a:lnTo>
                  <a:pt x="736" y="62"/>
                </a:lnTo>
                <a:lnTo>
                  <a:pt x="736" y="60"/>
                </a:lnTo>
                <a:lnTo>
                  <a:pt x="736" y="60"/>
                </a:lnTo>
                <a:lnTo>
                  <a:pt x="736" y="60"/>
                </a:lnTo>
                <a:lnTo>
                  <a:pt x="738" y="60"/>
                </a:lnTo>
                <a:lnTo>
                  <a:pt x="738" y="60"/>
                </a:lnTo>
                <a:lnTo>
                  <a:pt x="738" y="60"/>
                </a:lnTo>
                <a:lnTo>
                  <a:pt x="740" y="58"/>
                </a:lnTo>
                <a:lnTo>
                  <a:pt x="742" y="58"/>
                </a:lnTo>
                <a:lnTo>
                  <a:pt x="742" y="58"/>
                </a:lnTo>
                <a:lnTo>
                  <a:pt x="742" y="58"/>
                </a:lnTo>
                <a:lnTo>
                  <a:pt x="742" y="58"/>
                </a:lnTo>
                <a:lnTo>
                  <a:pt x="742" y="58"/>
                </a:lnTo>
                <a:lnTo>
                  <a:pt x="744" y="58"/>
                </a:lnTo>
                <a:lnTo>
                  <a:pt x="744" y="58"/>
                </a:lnTo>
                <a:lnTo>
                  <a:pt x="746" y="58"/>
                </a:lnTo>
                <a:lnTo>
                  <a:pt x="746" y="58"/>
                </a:lnTo>
                <a:lnTo>
                  <a:pt x="746" y="58"/>
                </a:lnTo>
                <a:lnTo>
                  <a:pt x="746" y="58"/>
                </a:lnTo>
                <a:lnTo>
                  <a:pt x="746" y="58"/>
                </a:lnTo>
                <a:lnTo>
                  <a:pt x="746" y="58"/>
                </a:lnTo>
                <a:lnTo>
                  <a:pt x="748" y="58"/>
                </a:lnTo>
                <a:lnTo>
                  <a:pt x="748" y="58"/>
                </a:lnTo>
                <a:lnTo>
                  <a:pt x="746" y="58"/>
                </a:lnTo>
                <a:lnTo>
                  <a:pt x="746" y="58"/>
                </a:lnTo>
                <a:lnTo>
                  <a:pt x="746" y="58"/>
                </a:lnTo>
                <a:close/>
                <a:moveTo>
                  <a:pt x="830" y="322"/>
                </a:moveTo>
                <a:lnTo>
                  <a:pt x="830" y="322"/>
                </a:lnTo>
                <a:lnTo>
                  <a:pt x="830" y="322"/>
                </a:lnTo>
                <a:lnTo>
                  <a:pt x="830" y="322"/>
                </a:lnTo>
                <a:lnTo>
                  <a:pt x="830" y="322"/>
                </a:lnTo>
                <a:lnTo>
                  <a:pt x="830" y="320"/>
                </a:lnTo>
                <a:lnTo>
                  <a:pt x="830" y="320"/>
                </a:lnTo>
                <a:lnTo>
                  <a:pt x="830" y="320"/>
                </a:lnTo>
                <a:lnTo>
                  <a:pt x="832" y="320"/>
                </a:lnTo>
                <a:lnTo>
                  <a:pt x="832" y="320"/>
                </a:lnTo>
                <a:lnTo>
                  <a:pt x="832" y="320"/>
                </a:lnTo>
                <a:lnTo>
                  <a:pt x="832" y="320"/>
                </a:lnTo>
                <a:lnTo>
                  <a:pt x="832" y="320"/>
                </a:lnTo>
                <a:lnTo>
                  <a:pt x="832" y="320"/>
                </a:lnTo>
                <a:lnTo>
                  <a:pt x="832" y="320"/>
                </a:lnTo>
                <a:lnTo>
                  <a:pt x="832" y="322"/>
                </a:lnTo>
                <a:lnTo>
                  <a:pt x="830" y="322"/>
                </a:lnTo>
                <a:lnTo>
                  <a:pt x="830" y="322"/>
                </a:lnTo>
                <a:close/>
                <a:moveTo>
                  <a:pt x="914" y="58"/>
                </a:moveTo>
                <a:lnTo>
                  <a:pt x="912" y="58"/>
                </a:lnTo>
                <a:lnTo>
                  <a:pt x="912" y="58"/>
                </a:lnTo>
                <a:lnTo>
                  <a:pt x="912" y="58"/>
                </a:lnTo>
                <a:lnTo>
                  <a:pt x="912" y="58"/>
                </a:lnTo>
                <a:lnTo>
                  <a:pt x="914" y="58"/>
                </a:lnTo>
                <a:lnTo>
                  <a:pt x="914" y="58"/>
                </a:lnTo>
                <a:lnTo>
                  <a:pt x="914" y="58"/>
                </a:lnTo>
                <a:lnTo>
                  <a:pt x="914" y="58"/>
                </a:lnTo>
                <a:lnTo>
                  <a:pt x="916" y="58"/>
                </a:lnTo>
                <a:lnTo>
                  <a:pt x="916" y="58"/>
                </a:lnTo>
                <a:lnTo>
                  <a:pt x="916" y="58"/>
                </a:lnTo>
                <a:lnTo>
                  <a:pt x="916" y="58"/>
                </a:lnTo>
                <a:lnTo>
                  <a:pt x="916" y="58"/>
                </a:lnTo>
                <a:lnTo>
                  <a:pt x="916" y="58"/>
                </a:lnTo>
                <a:lnTo>
                  <a:pt x="916" y="58"/>
                </a:lnTo>
                <a:lnTo>
                  <a:pt x="916" y="58"/>
                </a:lnTo>
                <a:lnTo>
                  <a:pt x="916" y="58"/>
                </a:lnTo>
                <a:lnTo>
                  <a:pt x="916" y="58"/>
                </a:lnTo>
                <a:lnTo>
                  <a:pt x="914" y="58"/>
                </a:lnTo>
                <a:lnTo>
                  <a:pt x="914" y="58"/>
                </a:lnTo>
                <a:close/>
                <a:moveTo>
                  <a:pt x="690" y="56"/>
                </a:moveTo>
                <a:lnTo>
                  <a:pt x="690" y="56"/>
                </a:lnTo>
                <a:lnTo>
                  <a:pt x="690" y="56"/>
                </a:lnTo>
                <a:lnTo>
                  <a:pt x="690" y="58"/>
                </a:lnTo>
                <a:lnTo>
                  <a:pt x="690" y="58"/>
                </a:lnTo>
                <a:lnTo>
                  <a:pt x="692" y="58"/>
                </a:lnTo>
                <a:lnTo>
                  <a:pt x="692" y="58"/>
                </a:lnTo>
                <a:lnTo>
                  <a:pt x="692" y="58"/>
                </a:lnTo>
                <a:lnTo>
                  <a:pt x="692" y="58"/>
                </a:lnTo>
                <a:lnTo>
                  <a:pt x="692" y="58"/>
                </a:lnTo>
                <a:lnTo>
                  <a:pt x="694" y="58"/>
                </a:lnTo>
                <a:lnTo>
                  <a:pt x="694" y="58"/>
                </a:lnTo>
                <a:lnTo>
                  <a:pt x="694" y="58"/>
                </a:lnTo>
                <a:lnTo>
                  <a:pt x="694" y="58"/>
                </a:lnTo>
                <a:lnTo>
                  <a:pt x="692" y="58"/>
                </a:lnTo>
                <a:lnTo>
                  <a:pt x="690" y="58"/>
                </a:lnTo>
                <a:lnTo>
                  <a:pt x="690" y="58"/>
                </a:lnTo>
                <a:lnTo>
                  <a:pt x="690" y="58"/>
                </a:lnTo>
                <a:lnTo>
                  <a:pt x="688" y="58"/>
                </a:lnTo>
                <a:lnTo>
                  <a:pt x="688" y="58"/>
                </a:lnTo>
                <a:lnTo>
                  <a:pt x="688" y="58"/>
                </a:lnTo>
                <a:lnTo>
                  <a:pt x="688" y="60"/>
                </a:lnTo>
                <a:lnTo>
                  <a:pt x="686" y="60"/>
                </a:lnTo>
                <a:lnTo>
                  <a:pt x="686" y="60"/>
                </a:lnTo>
                <a:lnTo>
                  <a:pt x="686" y="60"/>
                </a:lnTo>
                <a:lnTo>
                  <a:pt x="684" y="60"/>
                </a:lnTo>
                <a:lnTo>
                  <a:pt x="684" y="60"/>
                </a:lnTo>
                <a:lnTo>
                  <a:pt x="682" y="60"/>
                </a:lnTo>
                <a:lnTo>
                  <a:pt x="682" y="60"/>
                </a:lnTo>
                <a:lnTo>
                  <a:pt x="682" y="60"/>
                </a:lnTo>
                <a:lnTo>
                  <a:pt x="680" y="58"/>
                </a:lnTo>
                <a:lnTo>
                  <a:pt x="680" y="58"/>
                </a:lnTo>
                <a:lnTo>
                  <a:pt x="680" y="58"/>
                </a:lnTo>
                <a:lnTo>
                  <a:pt x="680" y="58"/>
                </a:lnTo>
                <a:lnTo>
                  <a:pt x="680" y="58"/>
                </a:lnTo>
                <a:lnTo>
                  <a:pt x="682" y="58"/>
                </a:lnTo>
                <a:lnTo>
                  <a:pt x="682" y="58"/>
                </a:lnTo>
                <a:lnTo>
                  <a:pt x="682" y="56"/>
                </a:lnTo>
                <a:lnTo>
                  <a:pt x="682" y="56"/>
                </a:lnTo>
                <a:lnTo>
                  <a:pt x="684" y="56"/>
                </a:lnTo>
                <a:lnTo>
                  <a:pt x="686" y="56"/>
                </a:lnTo>
                <a:lnTo>
                  <a:pt x="686" y="56"/>
                </a:lnTo>
                <a:lnTo>
                  <a:pt x="686" y="56"/>
                </a:lnTo>
                <a:lnTo>
                  <a:pt x="688" y="56"/>
                </a:lnTo>
                <a:lnTo>
                  <a:pt x="688" y="56"/>
                </a:lnTo>
                <a:lnTo>
                  <a:pt x="688" y="56"/>
                </a:lnTo>
                <a:lnTo>
                  <a:pt x="690" y="56"/>
                </a:lnTo>
                <a:close/>
                <a:moveTo>
                  <a:pt x="838" y="74"/>
                </a:moveTo>
                <a:lnTo>
                  <a:pt x="838" y="74"/>
                </a:lnTo>
                <a:lnTo>
                  <a:pt x="838" y="74"/>
                </a:lnTo>
                <a:lnTo>
                  <a:pt x="836" y="74"/>
                </a:lnTo>
                <a:lnTo>
                  <a:pt x="836" y="74"/>
                </a:lnTo>
                <a:lnTo>
                  <a:pt x="838" y="74"/>
                </a:lnTo>
                <a:lnTo>
                  <a:pt x="838" y="74"/>
                </a:lnTo>
                <a:lnTo>
                  <a:pt x="838" y="74"/>
                </a:lnTo>
                <a:lnTo>
                  <a:pt x="838" y="74"/>
                </a:lnTo>
                <a:lnTo>
                  <a:pt x="838" y="74"/>
                </a:lnTo>
                <a:lnTo>
                  <a:pt x="838" y="74"/>
                </a:lnTo>
                <a:lnTo>
                  <a:pt x="840" y="74"/>
                </a:lnTo>
                <a:lnTo>
                  <a:pt x="840" y="74"/>
                </a:lnTo>
                <a:lnTo>
                  <a:pt x="838" y="74"/>
                </a:lnTo>
                <a:close/>
                <a:moveTo>
                  <a:pt x="910" y="368"/>
                </a:moveTo>
                <a:lnTo>
                  <a:pt x="908" y="368"/>
                </a:lnTo>
                <a:lnTo>
                  <a:pt x="908" y="368"/>
                </a:lnTo>
                <a:lnTo>
                  <a:pt x="908" y="368"/>
                </a:lnTo>
                <a:lnTo>
                  <a:pt x="908" y="368"/>
                </a:lnTo>
                <a:lnTo>
                  <a:pt x="906" y="368"/>
                </a:lnTo>
                <a:lnTo>
                  <a:pt x="906" y="368"/>
                </a:lnTo>
                <a:lnTo>
                  <a:pt x="906" y="366"/>
                </a:lnTo>
                <a:lnTo>
                  <a:pt x="906" y="366"/>
                </a:lnTo>
                <a:lnTo>
                  <a:pt x="906" y="366"/>
                </a:lnTo>
                <a:lnTo>
                  <a:pt x="908" y="366"/>
                </a:lnTo>
                <a:lnTo>
                  <a:pt x="910" y="366"/>
                </a:lnTo>
                <a:lnTo>
                  <a:pt x="910" y="366"/>
                </a:lnTo>
                <a:lnTo>
                  <a:pt x="910" y="366"/>
                </a:lnTo>
                <a:lnTo>
                  <a:pt x="910" y="366"/>
                </a:lnTo>
                <a:lnTo>
                  <a:pt x="910" y="368"/>
                </a:lnTo>
                <a:close/>
                <a:moveTo>
                  <a:pt x="50" y="412"/>
                </a:moveTo>
                <a:lnTo>
                  <a:pt x="50" y="414"/>
                </a:lnTo>
                <a:lnTo>
                  <a:pt x="48" y="414"/>
                </a:lnTo>
                <a:lnTo>
                  <a:pt x="48" y="416"/>
                </a:lnTo>
                <a:lnTo>
                  <a:pt x="48" y="416"/>
                </a:lnTo>
                <a:lnTo>
                  <a:pt x="48" y="416"/>
                </a:lnTo>
                <a:lnTo>
                  <a:pt x="48" y="416"/>
                </a:lnTo>
                <a:lnTo>
                  <a:pt x="48" y="416"/>
                </a:lnTo>
                <a:lnTo>
                  <a:pt x="48" y="416"/>
                </a:lnTo>
                <a:lnTo>
                  <a:pt x="48" y="418"/>
                </a:lnTo>
                <a:lnTo>
                  <a:pt x="44" y="420"/>
                </a:lnTo>
                <a:lnTo>
                  <a:pt x="44" y="420"/>
                </a:lnTo>
                <a:lnTo>
                  <a:pt x="44" y="420"/>
                </a:lnTo>
                <a:lnTo>
                  <a:pt x="44" y="422"/>
                </a:lnTo>
                <a:lnTo>
                  <a:pt x="44" y="422"/>
                </a:lnTo>
                <a:lnTo>
                  <a:pt x="42" y="422"/>
                </a:lnTo>
                <a:lnTo>
                  <a:pt x="40" y="422"/>
                </a:lnTo>
                <a:lnTo>
                  <a:pt x="42" y="420"/>
                </a:lnTo>
                <a:lnTo>
                  <a:pt x="44" y="418"/>
                </a:lnTo>
                <a:lnTo>
                  <a:pt x="46" y="416"/>
                </a:lnTo>
                <a:lnTo>
                  <a:pt x="46" y="416"/>
                </a:lnTo>
                <a:lnTo>
                  <a:pt x="46" y="416"/>
                </a:lnTo>
                <a:lnTo>
                  <a:pt x="46" y="416"/>
                </a:lnTo>
                <a:lnTo>
                  <a:pt x="46" y="416"/>
                </a:lnTo>
                <a:lnTo>
                  <a:pt x="46" y="416"/>
                </a:lnTo>
                <a:lnTo>
                  <a:pt x="46" y="416"/>
                </a:lnTo>
                <a:lnTo>
                  <a:pt x="44" y="418"/>
                </a:lnTo>
                <a:lnTo>
                  <a:pt x="44" y="418"/>
                </a:lnTo>
                <a:lnTo>
                  <a:pt x="42" y="420"/>
                </a:lnTo>
                <a:lnTo>
                  <a:pt x="42" y="420"/>
                </a:lnTo>
                <a:lnTo>
                  <a:pt x="42" y="420"/>
                </a:lnTo>
                <a:lnTo>
                  <a:pt x="42" y="420"/>
                </a:lnTo>
                <a:lnTo>
                  <a:pt x="42" y="420"/>
                </a:lnTo>
                <a:lnTo>
                  <a:pt x="40" y="420"/>
                </a:lnTo>
                <a:lnTo>
                  <a:pt x="40" y="420"/>
                </a:lnTo>
                <a:lnTo>
                  <a:pt x="40" y="420"/>
                </a:lnTo>
                <a:lnTo>
                  <a:pt x="38" y="420"/>
                </a:lnTo>
                <a:lnTo>
                  <a:pt x="38" y="420"/>
                </a:lnTo>
                <a:lnTo>
                  <a:pt x="38" y="418"/>
                </a:lnTo>
                <a:lnTo>
                  <a:pt x="40" y="418"/>
                </a:lnTo>
                <a:lnTo>
                  <a:pt x="40" y="418"/>
                </a:lnTo>
                <a:lnTo>
                  <a:pt x="40" y="418"/>
                </a:lnTo>
                <a:lnTo>
                  <a:pt x="40" y="418"/>
                </a:lnTo>
                <a:lnTo>
                  <a:pt x="40" y="418"/>
                </a:lnTo>
                <a:lnTo>
                  <a:pt x="40" y="418"/>
                </a:lnTo>
                <a:lnTo>
                  <a:pt x="40" y="418"/>
                </a:lnTo>
                <a:lnTo>
                  <a:pt x="40" y="418"/>
                </a:lnTo>
                <a:lnTo>
                  <a:pt x="40" y="418"/>
                </a:lnTo>
                <a:lnTo>
                  <a:pt x="42" y="416"/>
                </a:lnTo>
                <a:lnTo>
                  <a:pt x="44" y="416"/>
                </a:lnTo>
                <a:lnTo>
                  <a:pt x="44" y="414"/>
                </a:lnTo>
                <a:lnTo>
                  <a:pt x="44" y="414"/>
                </a:lnTo>
                <a:lnTo>
                  <a:pt x="46" y="414"/>
                </a:lnTo>
                <a:lnTo>
                  <a:pt x="46" y="414"/>
                </a:lnTo>
                <a:lnTo>
                  <a:pt x="46" y="414"/>
                </a:lnTo>
                <a:lnTo>
                  <a:pt x="44" y="414"/>
                </a:lnTo>
                <a:lnTo>
                  <a:pt x="44" y="414"/>
                </a:lnTo>
                <a:lnTo>
                  <a:pt x="44" y="414"/>
                </a:lnTo>
                <a:lnTo>
                  <a:pt x="44" y="414"/>
                </a:lnTo>
                <a:lnTo>
                  <a:pt x="44" y="414"/>
                </a:lnTo>
                <a:lnTo>
                  <a:pt x="44" y="414"/>
                </a:lnTo>
                <a:lnTo>
                  <a:pt x="44" y="414"/>
                </a:lnTo>
                <a:lnTo>
                  <a:pt x="44" y="414"/>
                </a:lnTo>
                <a:lnTo>
                  <a:pt x="46" y="414"/>
                </a:lnTo>
                <a:lnTo>
                  <a:pt x="42" y="416"/>
                </a:lnTo>
                <a:lnTo>
                  <a:pt x="40" y="416"/>
                </a:lnTo>
                <a:lnTo>
                  <a:pt x="40" y="416"/>
                </a:lnTo>
                <a:lnTo>
                  <a:pt x="40" y="416"/>
                </a:lnTo>
                <a:lnTo>
                  <a:pt x="40" y="416"/>
                </a:lnTo>
                <a:lnTo>
                  <a:pt x="40" y="416"/>
                </a:lnTo>
                <a:lnTo>
                  <a:pt x="40" y="416"/>
                </a:lnTo>
                <a:lnTo>
                  <a:pt x="40" y="416"/>
                </a:lnTo>
                <a:lnTo>
                  <a:pt x="40" y="416"/>
                </a:lnTo>
                <a:lnTo>
                  <a:pt x="40" y="414"/>
                </a:lnTo>
                <a:lnTo>
                  <a:pt x="42" y="414"/>
                </a:lnTo>
                <a:lnTo>
                  <a:pt x="42" y="414"/>
                </a:lnTo>
                <a:lnTo>
                  <a:pt x="42" y="414"/>
                </a:lnTo>
                <a:lnTo>
                  <a:pt x="42" y="414"/>
                </a:lnTo>
                <a:lnTo>
                  <a:pt x="42" y="414"/>
                </a:lnTo>
                <a:lnTo>
                  <a:pt x="42" y="414"/>
                </a:lnTo>
                <a:lnTo>
                  <a:pt x="44" y="414"/>
                </a:lnTo>
                <a:lnTo>
                  <a:pt x="44" y="414"/>
                </a:lnTo>
                <a:lnTo>
                  <a:pt x="46" y="412"/>
                </a:lnTo>
                <a:lnTo>
                  <a:pt x="46" y="412"/>
                </a:lnTo>
                <a:lnTo>
                  <a:pt x="46" y="412"/>
                </a:lnTo>
                <a:lnTo>
                  <a:pt x="46" y="412"/>
                </a:lnTo>
                <a:lnTo>
                  <a:pt x="46" y="410"/>
                </a:lnTo>
                <a:lnTo>
                  <a:pt x="46" y="410"/>
                </a:lnTo>
                <a:lnTo>
                  <a:pt x="46" y="410"/>
                </a:lnTo>
                <a:lnTo>
                  <a:pt x="46" y="410"/>
                </a:lnTo>
                <a:lnTo>
                  <a:pt x="46" y="410"/>
                </a:lnTo>
                <a:lnTo>
                  <a:pt x="46" y="410"/>
                </a:lnTo>
                <a:lnTo>
                  <a:pt x="48" y="410"/>
                </a:lnTo>
                <a:lnTo>
                  <a:pt x="48" y="410"/>
                </a:lnTo>
                <a:lnTo>
                  <a:pt x="48" y="412"/>
                </a:lnTo>
                <a:lnTo>
                  <a:pt x="48" y="412"/>
                </a:lnTo>
                <a:lnTo>
                  <a:pt x="48" y="412"/>
                </a:lnTo>
                <a:lnTo>
                  <a:pt x="48" y="412"/>
                </a:lnTo>
                <a:lnTo>
                  <a:pt x="48" y="412"/>
                </a:lnTo>
                <a:lnTo>
                  <a:pt x="48" y="412"/>
                </a:lnTo>
                <a:lnTo>
                  <a:pt x="48" y="412"/>
                </a:lnTo>
                <a:lnTo>
                  <a:pt x="50" y="412"/>
                </a:lnTo>
                <a:lnTo>
                  <a:pt x="50" y="412"/>
                </a:lnTo>
                <a:lnTo>
                  <a:pt x="50" y="412"/>
                </a:lnTo>
                <a:lnTo>
                  <a:pt x="50" y="412"/>
                </a:lnTo>
                <a:close/>
                <a:moveTo>
                  <a:pt x="574" y="56"/>
                </a:moveTo>
                <a:lnTo>
                  <a:pt x="574" y="56"/>
                </a:lnTo>
                <a:lnTo>
                  <a:pt x="574" y="56"/>
                </a:lnTo>
                <a:lnTo>
                  <a:pt x="574" y="56"/>
                </a:lnTo>
                <a:lnTo>
                  <a:pt x="574" y="56"/>
                </a:lnTo>
                <a:lnTo>
                  <a:pt x="574" y="56"/>
                </a:lnTo>
                <a:lnTo>
                  <a:pt x="574" y="56"/>
                </a:lnTo>
                <a:lnTo>
                  <a:pt x="576" y="56"/>
                </a:lnTo>
                <a:lnTo>
                  <a:pt x="576" y="56"/>
                </a:lnTo>
                <a:lnTo>
                  <a:pt x="576" y="58"/>
                </a:lnTo>
                <a:lnTo>
                  <a:pt x="576" y="58"/>
                </a:lnTo>
                <a:lnTo>
                  <a:pt x="576" y="58"/>
                </a:lnTo>
                <a:lnTo>
                  <a:pt x="574" y="58"/>
                </a:lnTo>
                <a:lnTo>
                  <a:pt x="574" y="58"/>
                </a:lnTo>
                <a:lnTo>
                  <a:pt x="572" y="58"/>
                </a:lnTo>
                <a:lnTo>
                  <a:pt x="570" y="58"/>
                </a:lnTo>
                <a:lnTo>
                  <a:pt x="570" y="58"/>
                </a:lnTo>
                <a:lnTo>
                  <a:pt x="568" y="60"/>
                </a:lnTo>
                <a:lnTo>
                  <a:pt x="568" y="60"/>
                </a:lnTo>
                <a:lnTo>
                  <a:pt x="568" y="60"/>
                </a:lnTo>
                <a:lnTo>
                  <a:pt x="566" y="60"/>
                </a:lnTo>
                <a:lnTo>
                  <a:pt x="566" y="60"/>
                </a:lnTo>
                <a:lnTo>
                  <a:pt x="566" y="58"/>
                </a:lnTo>
                <a:lnTo>
                  <a:pt x="566" y="58"/>
                </a:lnTo>
                <a:lnTo>
                  <a:pt x="564" y="58"/>
                </a:lnTo>
                <a:lnTo>
                  <a:pt x="564" y="58"/>
                </a:lnTo>
                <a:lnTo>
                  <a:pt x="564" y="58"/>
                </a:lnTo>
                <a:lnTo>
                  <a:pt x="564" y="58"/>
                </a:lnTo>
                <a:lnTo>
                  <a:pt x="564" y="56"/>
                </a:lnTo>
                <a:lnTo>
                  <a:pt x="564" y="56"/>
                </a:lnTo>
                <a:lnTo>
                  <a:pt x="564" y="56"/>
                </a:lnTo>
                <a:lnTo>
                  <a:pt x="564" y="56"/>
                </a:lnTo>
                <a:lnTo>
                  <a:pt x="564" y="56"/>
                </a:lnTo>
                <a:lnTo>
                  <a:pt x="566" y="56"/>
                </a:lnTo>
                <a:lnTo>
                  <a:pt x="566" y="56"/>
                </a:lnTo>
                <a:lnTo>
                  <a:pt x="566" y="56"/>
                </a:lnTo>
                <a:lnTo>
                  <a:pt x="566" y="56"/>
                </a:lnTo>
                <a:lnTo>
                  <a:pt x="568" y="56"/>
                </a:lnTo>
                <a:lnTo>
                  <a:pt x="570" y="56"/>
                </a:lnTo>
                <a:lnTo>
                  <a:pt x="572" y="54"/>
                </a:lnTo>
                <a:lnTo>
                  <a:pt x="572" y="54"/>
                </a:lnTo>
                <a:lnTo>
                  <a:pt x="572" y="54"/>
                </a:lnTo>
                <a:lnTo>
                  <a:pt x="572" y="54"/>
                </a:lnTo>
                <a:lnTo>
                  <a:pt x="572" y="54"/>
                </a:lnTo>
                <a:lnTo>
                  <a:pt x="574" y="56"/>
                </a:lnTo>
                <a:close/>
                <a:moveTo>
                  <a:pt x="706" y="312"/>
                </a:moveTo>
                <a:lnTo>
                  <a:pt x="706" y="312"/>
                </a:lnTo>
                <a:lnTo>
                  <a:pt x="706" y="312"/>
                </a:lnTo>
                <a:lnTo>
                  <a:pt x="706" y="312"/>
                </a:lnTo>
                <a:lnTo>
                  <a:pt x="706" y="312"/>
                </a:lnTo>
                <a:lnTo>
                  <a:pt x="708" y="310"/>
                </a:lnTo>
                <a:lnTo>
                  <a:pt x="708" y="310"/>
                </a:lnTo>
                <a:lnTo>
                  <a:pt x="708" y="310"/>
                </a:lnTo>
                <a:lnTo>
                  <a:pt x="708" y="310"/>
                </a:lnTo>
                <a:lnTo>
                  <a:pt x="708" y="312"/>
                </a:lnTo>
                <a:lnTo>
                  <a:pt x="708" y="312"/>
                </a:lnTo>
                <a:lnTo>
                  <a:pt x="708" y="312"/>
                </a:lnTo>
                <a:lnTo>
                  <a:pt x="706" y="312"/>
                </a:lnTo>
                <a:lnTo>
                  <a:pt x="706" y="312"/>
                </a:lnTo>
                <a:lnTo>
                  <a:pt x="706" y="312"/>
                </a:lnTo>
                <a:lnTo>
                  <a:pt x="706" y="312"/>
                </a:lnTo>
                <a:lnTo>
                  <a:pt x="706" y="312"/>
                </a:lnTo>
                <a:close/>
                <a:moveTo>
                  <a:pt x="898" y="310"/>
                </a:moveTo>
                <a:lnTo>
                  <a:pt x="896" y="310"/>
                </a:lnTo>
                <a:lnTo>
                  <a:pt x="896" y="310"/>
                </a:lnTo>
                <a:lnTo>
                  <a:pt x="896" y="310"/>
                </a:lnTo>
                <a:lnTo>
                  <a:pt x="896" y="310"/>
                </a:lnTo>
                <a:lnTo>
                  <a:pt x="896" y="310"/>
                </a:lnTo>
                <a:lnTo>
                  <a:pt x="896" y="310"/>
                </a:lnTo>
                <a:lnTo>
                  <a:pt x="898" y="308"/>
                </a:lnTo>
                <a:lnTo>
                  <a:pt x="898" y="308"/>
                </a:lnTo>
                <a:lnTo>
                  <a:pt x="898" y="308"/>
                </a:lnTo>
                <a:lnTo>
                  <a:pt x="898" y="308"/>
                </a:lnTo>
                <a:lnTo>
                  <a:pt x="898" y="308"/>
                </a:lnTo>
                <a:lnTo>
                  <a:pt x="898" y="308"/>
                </a:lnTo>
                <a:lnTo>
                  <a:pt x="898" y="310"/>
                </a:lnTo>
                <a:lnTo>
                  <a:pt x="898" y="310"/>
                </a:lnTo>
                <a:lnTo>
                  <a:pt x="898" y="310"/>
                </a:lnTo>
                <a:lnTo>
                  <a:pt x="898" y="310"/>
                </a:lnTo>
                <a:lnTo>
                  <a:pt x="898" y="310"/>
                </a:lnTo>
                <a:lnTo>
                  <a:pt x="898" y="310"/>
                </a:lnTo>
                <a:close/>
                <a:moveTo>
                  <a:pt x="618" y="54"/>
                </a:moveTo>
                <a:lnTo>
                  <a:pt x="618" y="54"/>
                </a:lnTo>
                <a:lnTo>
                  <a:pt x="616" y="56"/>
                </a:lnTo>
                <a:lnTo>
                  <a:pt x="614" y="56"/>
                </a:lnTo>
                <a:lnTo>
                  <a:pt x="614" y="56"/>
                </a:lnTo>
                <a:lnTo>
                  <a:pt x="614" y="56"/>
                </a:lnTo>
                <a:lnTo>
                  <a:pt x="614" y="56"/>
                </a:lnTo>
                <a:lnTo>
                  <a:pt x="612" y="56"/>
                </a:lnTo>
                <a:lnTo>
                  <a:pt x="612" y="56"/>
                </a:lnTo>
                <a:lnTo>
                  <a:pt x="610" y="56"/>
                </a:lnTo>
                <a:lnTo>
                  <a:pt x="610" y="56"/>
                </a:lnTo>
                <a:lnTo>
                  <a:pt x="610" y="56"/>
                </a:lnTo>
                <a:lnTo>
                  <a:pt x="608" y="56"/>
                </a:lnTo>
                <a:lnTo>
                  <a:pt x="608" y="56"/>
                </a:lnTo>
                <a:lnTo>
                  <a:pt x="608" y="56"/>
                </a:lnTo>
                <a:lnTo>
                  <a:pt x="606" y="56"/>
                </a:lnTo>
                <a:lnTo>
                  <a:pt x="604" y="58"/>
                </a:lnTo>
                <a:lnTo>
                  <a:pt x="604" y="58"/>
                </a:lnTo>
                <a:lnTo>
                  <a:pt x="602" y="58"/>
                </a:lnTo>
                <a:lnTo>
                  <a:pt x="602" y="58"/>
                </a:lnTo>
                <a:lnTo>
                  <a:pt x="602" y="58"/>
                </a:lnTo>
                <a:lnTo>
                  <a:pt x="602" y="58"/>
                </a:lnTo>
                <a:lnTo>
                  <a:pt x="600" y="58"/>
                </a:lnTo>
                <a:lnTo>
                  <a:pt x="602" y="58"/>
                </a:lnTo>
                <a:lnTo>
                  <a:pt x="602" y="58"/>
                </a:lnTo>
                <a:lnTo>
                  <a:pt x="602" y="58"/>
                </a:lnTo>
                <a:lnTo>
                  <a:pt x="602" y="58"/>
                </a:lnTo>
                <a:lnTo>
                  <a:pt x="602" y="58"/>
                </a:lnTo>
                <a:lnTo>
                  <a:pt x="604" y="58"/>
                </a:lnTo>
                <a:lnTo>
                  <a:pt x="604" y="58"/>
                </a:lnTo>
                <a:lnTo>
                  <a:pt x="604" y="58"/>
                </a:lnTo>
                <a:lnTo>
                  <a:pt x="606" y="58"/>
                </a:lnTo>
                <a:lnTo>
                  <a:pt x="606" y="58"/>
                </a:lnTo>
                <a:lnTo>
                  <a:pt x="608" y="58"/>
                </a:lnTo>
                <a:lnTo>
                  <a:pt x="608" y="58"/>
                </a:lnTo>
                <a:lnTo>
                  <a:pt x="608" y="58"/>
                </a:lnTo>
                <a:lnTo>
                  <a:pt x="608" y="58"/>
                </a:lnTo>
                <a:lnTo>
                  <a:pt x="606" y="60"/>
                </a:lnTo>
                <a:lnTo>
                  <a:pt x="604" y="60"/>
                </a:lnTo>
                <a:lnTo>
                  <a:pt x="604" y="62"/>
                </a:lnTo>
                <a:lnTo>
                  <a:pt x="602" y="62"/>
                </a:lnTo>
                <a:lnTo>
                  <a:pt x="602" y="62"/>
                </a:lnTo>
                <a:lnTo>
                  <a:pt x="602" y="62"/>
                </a:lnTo>
                <a:lnTo>
                  <a:pt x="600" y="62"/>
                </a:lnTo>
                <a:lnTo>
                  <a:pt x="598" y="62"/>
                </a:lnTo>
                <a:lnTo>
                  <a:pt x="594" y="62"/>
                </a:lnTo>
                <a:lnTo>
                  <a:pt x="594" y="62"/>
                </a:lnTo>
                <a:lnTo>
                  <a:pt x="594" y="62"/>
                </a:lnTo>
                <a:lnTo>
                  <a:pt x="594" y="62"/>
                </a:lnTo>
                <a:lnTo>
                  <a:pt x="592" y="62"/>
                </a:lnTo>
                <a:lnTo>
                  <a:pt x="592" y="62"/>
                </a:lnTo>
                <a:lnTo>
                  <a:pt x="592" y="62"/>
                </a:lnTo>
                <a:lnTo>
                  <a:pt x="592" y="62"/>
                </a:lnTo>
                <a:lnTo>
                  <a:pt x="590" y="62"/>
                </a:lnTo>
                <a:lnTo>
                  <a:pt x="588" y="62"/>
                </a:lnTo>
                <a:lnTo>
                  <a:pt x="586" y="64"/>
                </a:lnTo>
                <a:lnTo>
                  <a:pt x="584" y="64"/>
                </a:lnTo>
                <a:lnTo>
                  <a:pt x="582" y="64"/>
                </a:lnTo>
                <a:lnTo>
                  <a:pt x="582" y="64"/>
                </a:lnTo>
                <a:lnTo>
                  <a:pt x="582" y="64"/>
                </a:lnTo>
                <a:lnTo>
                  <a:pt x="580" y="64"/>
                </a:lnTo>
                <a:lnTo>
                  <a:pt x="580" y="64"/>
                </a:lnTo>
                <a:lnTo>
                  <a:pt x="578" y="64"/>
                </a:lnTo>
                <a:lnTo>
                  <a:pt x="578" y="64"/>
                </a:lnTo>
                <a:lnTo>
                  <a:pt x="578" y="64"/>
                </a:lnTo>
                <a:lnTo>
                  <a:pt x="578" y="62"/>
                </a:lnTo>
                <a:lnTo>
                  <a:pt x="578" y="62"/>
                </a:lnTo>
                <a:lnTo>
                  <a:pt x="578" y="62"/>
                </a:lnTo>
                <a:lnTo>
                  <a:pt x="578" y="62"/>
                </a:lnTo>
                <a:lnTo>
                  <a:pt x="578" y="62"/>
                </a:lnTo>
                <a:lnTo>
                  <a:pt x="578" y="62"/>
                </a:lnTo>
                <a:lnTo>
                  <a:pt x="576" y="62"/>
                </a:lnTo>
                <a:lnTo>
                  <a:pt x="576" y="62"/>
                </a:lnTo>
                <a:lnTo>
                  <a:pt x="576" y="62"/>
                </a:lnTo>
                <a:lnTo>
                  <a:pt x="576" y="62"/>
                </a:lnTo>
                <a:lnTo>
                  <a:pt x="576" y="62"/>
                </a:lnTo>
                <a:lnTo>
                  <a:pt x="576" y="62"/>
                </a:lnTo>
                <a:lnTo>
                  <a:pt x="576" y="62"/>
                </a:lnTo>
                <a:lnTo>
                  <a:pt x="576" y="62"/>
                </a:lnTo>
                <a:lnTo>
                  <a:pt x="574" y="62"/>
                </a:lnTo>
                <a:lnTo>
                  <a:pt x="574" y="62"/>
                </a:lnTo>
                <a:lnTo>
                  <a:pt x="574" y="62"/>
                </a:lnTo>
                <a:lnTo>
                  <a:pt x="574" y="62"/>
                </a:lnTo>
                <a:lnTo>
                  <a:pt x="574" y="60"/>
                </a:lnTo>
                <a:lnTo>
                  <a:pt x="576" y="60"/>
                </a:lnTo>
                <a:lnTo>
                  <a:pt x="578" y="58"/>
                </a:lnTo>
                <a:lnTo>
                  <a:pt x="578" y="58"/>
                </a:lnTo>
                <a:lnTo>
                  <a:pt x="578" y="58"/>
                </a:lnTo>
                <a:lnTo>
                  <a:pt x="578" y="58"/>
                </a:lnTo>
                <a:lnTo>
                  <a:pt x="578" y="58"/>
                </a:lnTo>
                <a:lnTo>
                  <a:pt x="578" y="58"/>
                </a:lnTo>
                <a:lnTo>
                  <a:pt x="580" y="56"/>
                </a:lnTo>
                <a:lnTo>
                  <a:pt x="580" y="56"/>
                </a:lnTo>
                <a:lnTo>
                  <a:pt x="582" y="56"/>
                </a:lnTo>
                <a:lnTo>
                  <a:pt x="582" y="56"/>
                </a:lnTo>
                <a:lnTo>
                  <a:pt x="582" y="56"/>
                </a:lnTo>
                <a:lnTo>
                  <a:pt x="582" y="56"/>
                </a:lnTo>
                <a:lnTo>
                  <a:pt x="582" y="56"/>
                </a:lnTo>
                <a:lnTo>
                  <a:pt x="584" y="56"/>
                </a:lnTo>
                <a:lnTo>
                  <a:pt x="586" y="56"/>
                </a:lnTo>
                <a:lnTo>
                  <a:pt x="586" y="56"/>
                </a:lnTo>
                <a:lnTo>
                  <a:pt x="588" y="56"/>
                </a:lnTo>
                <a:lnTo>
                  <a:pt x="588" y="56"/>
                </a:lnTo>
                <a:lnTo>
                  <a:pt x="590" y="56"/>
                </a:lnTo>
                <a:lnTo>
                  <a:pt x="592" y="56"/>
                </a:lnTo>
                <a:lnTo>
                  <a:pt x="594" y="56"/>
                </a:lnTo>
                <a:lnTo>
                  <a:pt x="596" y="56"/>
                </a:lnTo>
                <a:lnTo>
                  <a:pt x="596" y="56"/>
                </a:lnTo>
                <a:lnTo>
                  <a:pt x="596" y="56"/>
                </a:lnTo>
                <a:lnTo>
                  <a:pt x="596" y="56"/>
                </a:lnTo>
                <a:lnTo>
                  <a:pt x="598" y="56"/>
                </a:lnTo>
                <a:lnTo>
                  <a:pt x="600" y="54"/>
                </a:lnTo>
                <a:lnTo>
                  <a:pt x="602" y="54"/>
                </a:lnTo>
                <a:lnTo>
                  <a:pt x="602" y="54"/>
                </a:lnTo>
                <a:lnTo>
                  <a:pt x="604" y="54"/>
                </a:lnTo>
                <a:lnTo>
                  <a:pt x="604" y="54"/>
                </a:lnTo>
                <a:lnTo>
                  <a:pt x="604" y="54"/>
                </a:lnTo>
                <a:lnTo>
                  <a:pt x="604" y="54"/>
                </a:lnTo>
                <a:lnTo>
                  <a:pt x="604" y="54"/>
                </a:lnTo>
                <a:lnTo>
                  <a:pt x="606" y="54"/>
                </a:lnTo>
                <a:lnTo>
                  <a:pt x="606" y="54"/>
                </a:lnTo>
                <a:lnTo>
                  <a:pt x="606" y="54"/>
                </a:lnTo>
                <a:lnTo>
                  <a:pt x="606" y="54"/>
                </a:lnTo>
                <a:lnTo>
                  <a:pt x="608" y="54"/>
                </a:lnTo>
                <a:lnTo>
                  <a:pt x="608" y="54"/>
                </a:lnTo>
                <a:lnTo>
                  <a:pt x="608" y="54"/>
                </a:lnTo>
                <a:lnTo>
                  <a:pt x="610" y="54"/>
                </a:lnTo>
                <a:lnTo>
                  <a:pt x="612" y="54"/>
                </a:lnTo>
                <a:lnTo>
                  <a:pt x="614" y="54"/>
                </a:lnTo>
                <a:lnTo>
                  <a:pt x="614" y="54"/>
                </a:lnTo>
                <a:lnTo>
                  <a:pt x="616" y="54"/>
                </a:lnTo>
                <a:lnTo>
                  <a:pt x="616" y="54"/>
                </a:lnTo>
                <a:lnTo>
                  <a:pt x="618" y="54"/>
                </a:lnTo>
                <a:lnTo>
                  <a:pt x="618" y="54"/>
                </a:lnTo>
                <a:close/>
                <a:moveTo>
                  <a:pt x="656" y="78"/>
                </a:moveTo>
                <a:lnTo>
                  <a:pt x="656" y="78"/>
                </a:lnTo>
                <a:lnTo>
                  <a:pt x="654" y="78"/>
                </a:lnTo>
                <a:lnTo>
                  <a:pt x="652" y="78"/>
                </a:lnTo>
                <a:lnTo>
                  <a:pt x="652" y="78"/>
                </a:lnTo>
                <a:lnTo>
                  <a:pt x="652" y="78"/>
                </a:lnTo>
                <a:lnTo>
                  <a:pt x="652" y="80"/>
                </a:lnTo>
                <a:lnTo>
                  <a:pt x="650" y="80"/>
                </a:lnTo>
                <a:lnTo>
                  <a:pt x="650" y="80"/>
                </a:lnTo>
                <a:lnTo>
                  <a:pt x="650" y="80"/>
                </a:lnTo>
                <a:lnTo>
                  <a:pt x="650" y="80"/>
                </a:lnTo>
                <a:lnTo>
                  <a:pt x="644" y="80"/>
                </a:lnTo>
                <a:lnTo>
                  <a:pt x="644" y="80"/>
                </a:lnTo>
                <a:lnTo>
                  <a:pt x="642" y="80"/>
                </a:lnTo>
                <a:lnTo>
                  <a:pt x="640" y="80"/>
                </a:lnTo>
                <a:lnTo>
                  <a:pt x="640" y="80"/>
                </a:lnTo>
                <a:lnTo>
                  <a:pt x="638" y="80"/>
                </a:lnTo>
                <a:lnTo>
                  <a:pt x="638" y="80"/>
                </a:lnTo>
                <a:lnTo>
                  <a:pt x="638" y="80"/>
                </a:lnTo>
                <a:lnTo>
                  <a:pt x="640" y="80"/>
                </a:lnTo>
                <a:lnTo>
                  <a:pt x="640" y="80"/>
                </a:lnTo>
                <a:lnTo>
                  <a:pt x="640" y="80"/>
                </a:lnTo>
                <a:lnTo>
                  <a:pt x="638" y="80"/>
                </a:lnTo>
                <a:lnTo>
                  <a:pt x="638" y="80"/>
                </a:lnTo>
                <a:lnTo>
                  <a:pt x="638" y="80"/>
                </a:lnTo>
                <a:lnTo>
                  <a:pt x="638" y="80"/>
                </a:lnTo>
                <a:lnTo>
                  <a:pt x="636" y="80"/>
                </a:lnTo>
                <a:lnTo>
                  <a:pt x="634" y="80"/>
                </a:lnTo>
                <a:lnTo>
                  <a:pt x="636" y="78"/>
                </a:lnTo>
                <a:lnTo>
                  <a:pt x="636" y="78"/>
                </a:lnTo>
                <a:lnTo>
                  <a:pt x="636" y="78"/>
                </a:lnTo>
                <a:lnTo>
                  <a:pt x="638" y="78"/>
                </a:lnTo>
                <a:lnTo>
                  <a:pt x="638" y="78"/>
                </a:lnTo>
                <a:lnTo>
                  <a:pt x="638" y="78"/>
                </a:lnTo>
                <a:lnTo>
                  <a:pt x="638" y="78"/>
                </a:lnTo>
                <a:lnTo>
                  <a:pt x="640" y="78"/>
                </a:lnTo>
                <a:lnTo>
                  <a:pt x="640" y="78"/>
                </a:lnTo>
                <a:lnTo>
                  <a:pt x="640" y="78"/>
                </a:lnTo>
                <a:lnTo>
                  <a:pt x="642" y="78"/>
                </a:lnTo>
                <a:lnTo>
                  <a:pt x="642" y="78"/>
                </a:lnTo>
                <a:lnTo>
                  <a:pt x="642" y="78"/>
                </a:lnTo>
                <a:lnTo>
                  <a:pt x="646" y="76"/>
                </a:lnTo>
                <a:lnTo>
                  <a:pt x="648" y="76"/>
                </a:lnTo>
                <a:lnTo>
                  <a:pt x="650" y="76"/>
                </a:lnTo>
                <a:lnTo>
                  <a:pt x="650" y="76"/>
                </a:lnTo>
                <a:lnTo>
                  <a:pt x="652" y="76"/>
                </a:lnTo>
                <a:lnTo>
                  <a:pt x="654" y="76"/>
                </a:lnTo>
                <a:lnTo>
                  <a:pt x="654" y="76"/>
                </a:lnTo>
                <a:lnTo>
                  <a:pt x="654" y="76"/>
                </a:lnTo>
                <a:lnTo>
                  <a:pt x="654" y="76"/>
                </a:lnTo>
                <a:lnTo>
                  <a:pt x="656" y="76"/>
                </a:lnTo>
                <a:lnTo>
                  <a:pt x="656" y="76"/>
                </a:lnTo>
                <a:lnTo>
                  <a:pt x="654" y="76"/>
                </a:lnTo>
                <a:lnTo>
                  <a:pt x="654" y="78"/>
                </a:lnTo>
                <a:lnTo>
                  <a:pt x="654" y="78"/>
                </a:lnTo>
                <a:lnTo>
                  <a:pt x="656" y="78"/>
                </a:lnTo>
                <a:lnTo>
                  <a:pt x="656" y="78"/>
                </a:lnTo>
                <a:close/>
                <a:moveTo>
                  <a:pt x="710" y="310"/>
                </a:moveTo>
                <a:lnTo>
                  <a:pt x="708" y="310"/>
                </a:lnTo>
                <a:lnTo>
                  <a:pt x="708" y="310"/>
                </a:lnTo>
                <a:lnTo>
                  <a:pt x="710" y="308"/>
                </a:lnTo>
                <a:lnTo>
                  <a:pt x="710" y="308"/>
                </a:lnTo>
                <a:lnTo>
                  <a:pt x="710" y="308"/>
                </a:lnTo>
                <a:lnTo>
                  <a:pt x="712" y="308"/>
                </a:lnTo>
                <a:lnTo>
                  <a:pt x="712" y="308"/>
                </a:lnTo>
                <a:lnTo>
                  <a:pt x="712" y="308"/>
                </a:lnTo>
                <a:lnTo>
                  <a:pt x="712" y="308"/>
                </a:lnTo>
                <a:lnTo>
                  <a:pt x="712" y="308"/>
                </a:lnTo>
                <a:lnTo>
                  <a:pt x="712" y="310"/>
                </a:lnTo>
                <a:lnTo>
                  <a:pt x="710" y="310"/>
                </a:lnTo>
                <a:lnTo>
                  <a:pt x="710" y="310"/>
                </a:lnTo>
                <a:close/>
                <a:moveTo>
                  <a:pt x="10" y="412"/>
                </a:moveTo>
                <a:lnTo>
                  <a:pt x="12" y="414"/>
                </a:lnTo>
                <a:lnTo>
                  <a:pt x="12" y="414"/>
                </a:lnTo>
                <a:lnTo>
                  <a:pt x="10" y="414"/>
                </a:lnTo>
                <a:lnTo>
                  <a:pt x="10" y="414"/>
                </a:lnTo>
                <a:lnTo>
                  <a:pt x="10" y="414"/>
                </a:lnTo>
                <a:lnTo>
                  <a:pt x="8" y="414"/>
                </a:lnTo>
                <a:lnTo>
                  <a:pt x="6" y="414"/>
                </a:lnTo>
                <a:lnTo>
                  <a:pt x="6" y="414"/>
                </a:lnTo>
                <a:lnTo>
                  <a:pt x="6" y="416"/>
                </a:lnTo>
                <a:lnTo>
                  <a:pt x="8" y="414"/>
                </a:lnTo>
                <a:lnTo>
                  <a:pt x="8" y="414"/>
                </a:lnTo>
                <a:lnTo>
                  <a:pt x="8" y="414"/>
                </a:lnTo>
                <a:lnTo>
                  <a:pt x="10" y="416"/>
                </a:lnTo>
                <a:lnTo>
                  <a:pt x="10" y="416"/>
                </a:lnTo>
                <a:lnTo>
                  <a:pt x="10" y="416"/>
                </a:lnTo>
                <a:lnTo>
                  <a:pt x="10" y="416"/>
                </a:lnTo>
                <a:lnTo>
                  <a:pt x="10" y="416"/>
                </a:lnTo>
                <a:lnTo>
                  <a:pt x="8" y="418"/>
                </a:lnTo>
                <a:lnTo>
                  <a:pt x="8" y="418"/>
                </a:lnTo>
                <a:lnTo>
                  <a:pt x="6" y="418"/>
                </a:lnTo>
                <a:lnTo>
                  <a:pt x="6" y="418"/>
                </a:lnTo>
                <a:lnTo>
                  <a:pt x="6" y="416"/>
                </a:lnTo>
                <a:lnTo>
                  <a:pt x="6" y="416"/>
                </a:lnTo>
                <a:lnTo>
                  <a:pt x="6" y="416"/>
                </a:lnTo>
                <a:lnTo>
                  <a:pt x="6" y="416"/>
                </a:lnTo>
                <a:lnTo>
                  <a:pt x="4" y="418"/>
                </a:lnTo>
                <a:lnTo>
                  <a:pt x="4" y="418"/>
                </a:lnTo>
                <a:lnTo>
                  <a:pt x="4" y="418"/>
                </a:lnTo>
                <a:lnTo>
                  <a:pt x="6" y="418"/>
                </a:lnTo>
                <a:lnTo>
                  <a:pt x="4" y="420"/>
                </a:lnTo>
                <a:lnTo>
                  <a:pt x="4" y="420"/>
                </a:lnTo>
                <a:lnTo>
                  <a:pt x="4" y="420"/>
                </a:lnTo>
                <a:lnTo>
                  <a:pt x="4" y="422"/>
                </a:lnTo>
                <a:lnTo>
                  <a:pt x="4" y="422"/>
                </a:lnTo>
                <a:lnTo>
                  <a:pt x="6" y="424"/>
                </a:lnTo>
                <a:lnTo>
                  <a:pt x="6" y="424"/>
                </a:lnTo>
                <a:lnTo>
                  <a:pt x="6" y="424"/>
                </a:lnTo>
                <a:lnTo>
                  <a:pt x="6" y="426"/>
                </a:lnTo>
                <a:lnTo>
                  <a:pt x="6" y="426"/>
                </a:lnTo>
                <a:lnTo>
                  <a:pt x="6" y="424"/>
                </a:lnTo>
                <a:lnTo>
                  <a:pt x="6" y="424"/>
                </a:lnTo>
                <a:lnTo>
                  <a:pt x="8" y="424"/>
                </a:lnTo>
                <a:lnTo>
                  <a:pt x="8" y="424"/>
                </a:lnTo>
                <a:lnTo>
                  <a:pt x="6" y="426"/>
                </a:lnTo>
                <a:lnTo>
                  <a:pt x="6" y="426"/>
                </a:lnTo>
                <a:lnTo>
                  <a:pt x="6" y="426"/>
                </a:lnTo>
                <a:lnTo>
                  <a:pt x="6" y="426"/>
                </a:lnTo>
                <a:lnTo>
                  <a:pt x="4" y="426"/>
                </a:lnTo>
                <a:lnTo>
                  <a:pt x="6" y="426"/>
                </a:lnTo>
                <a:lnTo>
                  <a:pt x="6" y="426"/>
                </a:lnTo>
                <a:lnTo>
                  <a:pt x="8" y="426"/>
                </a:lnTo>
                <a:lnTo>
                  <a:pt x="8" y="426"/>
                </a:lnTo>
                <a:lnTo>
                  <a:pt x="8" y="426"/>
                </a:lnTo>
                <a:lnTo>
                  <a:pt x="8" y="428"/>
                </a:lnTo>
                <a:lnTo>
                  <a:pt x="8" y="428"/>
                </a:lnTo>
                <a:lnTo>
                  <a:pt x="8" y="428"/>
                </a:lnTo>
                <a:lnTo>
                  <a:pt x="6" y="428"/>
                </a:lnTo>
                <a:lnTo>
                  <a:pt x="4" y="430"/>
                </a:lnTo>
                <a:lnTo>
                  <a:pt x="4" y="430"/>
                </a:lnTo>
                <a:lnTo>
                  <a:pt x="4" y="428"/>
                </a:lnTo>
                <a:lnTo>
                  <a:pt x="4" y="428"/>
                </a:lnTo>
                <a:lnTo>
                  <a:pt x="2" y="428"/>
                </a:lnTo>
                <a:lnTo>
                  <a:pt x="2" y="428"/>
                </a:lnTo>
                <a:lnTo>
                  <a:pt x="2" y="426"/>
                </a:lnTo>
                <a:lnTo>
                  <a:pt x="2" y="426"/>
                </a:lnTo>
                <a:lnTo>
                  <a:pt x="2" y="424"/>
                </a:lnTo>
                <a:lnTo>
                  <a:pt x="4" y="424"/>
                </a:lnTo>
                <a:lnTo>
                  <a:pt x="4" y="424"/>
                </a:lnTo>
                <a:lnTo>
                  <a:pt x="2" y="424"/>
                </a:lnTo>
                <a:lnTo>
                  <a:pt x="2" y="424"/>
                </a:lnTo>
                <a:lnTo>
                  <a:pt x="2" y="424"/>
                </a:lnTo>
                <a:lnTo>
                  <a:pt x="2" y="422"/>
                </a:lnTo>
                <a:lnTo>
                  <a:pt x="2" y="420"/>
                </a:lnTo>
                <a:lnTo>
                  <a:pt x="0" y="420"/>
                </a:lnTo>
                <a:lnTo>
                  <a:pt x="2" y="420"/>
                </a:lnTo>
                <a:lnTo>
                  <a:pt x="2" y="418"/>
                </a:lnTo>
                <a:lnTo>
                  <a:pt x="2" y="420"/>
                </a:lnTo>
                <a:lnTo>
                  <a:pt x="2" y="420"/>
                </a:lnTo>
                <a:lnTo>
                  <a:pt x="2" y="420"/>
                </a:lnTo>
                <a:lnTo>
                  <a:pt x="4" y="418"/>
                </a:lnTo>
                <a:lnTo>
                  <a:pt x="4" y="418"/>
                </a:lnTo>
                <a:lnTo>
                  <a:pt x="2" y="418"/>
                </a:lnTo>
                <a:lnTo>
                  <a:pt x="2" y="418"/>
                </a:lnTo>
                <a:lnTo>
                  <a:pt x="0" y="420"/>
                </a:lnTo>
                <a:lnTo>
                  <a:pt x="0" y="418"/>
                </a:lnTo>
                <a:lnTo>
                  <a:pt x="0" y="416"/>
                </a:lnTo>
                <a:lnTo>
                  <a:pt x="0" y="416"/>
                </a:lnTo>
                <a:lnTo>
                  <a:pt x="0" y="416"/>
                </a:lnTo>
                <a:lnTo>
                  <a:pt x="2" y="416"/>
                </a:lnTo>
                <a:lnTo>
                  <a:pt x="2" y="416"/>
                </a:lnTo>
                <a:lnTo>
                  <a:pt x="2" y="416"/>
                </a:lnTo>
                <a:lnTo>
                  <a:pt x="4" y="416"/>
                </a:lnTo>
                <a:lnTo>
                  <a:pt x="2" y="414"/>
                </a:lnTo>
                <a:lnTo>
                  <a:pt x="2" y="414"/>
                </a:lnTo>
                <a:lnTo>
                  <a:pt x="0" y="414"/>
                </a:lnTo>
                <a:lnTo>
                  <a:pt x="0" y="414"/>
                </a:lnTo>
                <a:lnTo>
                  <a:pt x="0" y="414"/>
                </a:lnTo>
                <a:lnTo>
                  <a:pt x="0" y="414"/>
                </a:lnTo>
                <a:lnTo>
                  <a:pt x="0" y="412"/>
                </a:lnTo>
                <a:lnTo>
                  <a:pt x="0" y="412"/>
                </a:lnTo>
                <a:lnTo>
                  <a:pt x="2" y="414"/>
                </a:lnTo>
                <a:lnTo>
                  <a:pt x="2" y="414"/>
                </a:lnTo>
                <a:lnTo>
                  <a:pt x="2" y="414"/>
                </a:lnTo>
                <a:lnTo>
                  <a:pt x="2" y="414"/>
                </a:lnTo>
                <a:lnTo>
                  <a:pt x="4" y="412"/>
                </a:lnTo>
                <a:lnTo>
                  <a:pt x="6" y="412"/>
                </a:lnTo>
                <a:lnTo>
                  <a:pt x="8" y="412"/>
                </a:lnTo>
                <a:lnTo>
                  <a:pt x="8" y="412"/>
                </a:lnTo>
                <a:lnTo>
                  <a:pt x="10" y="412"/>
                </a:lnTo>
                <a:lnTo>
                  <a:pt x="12" y="412"/>
                </a:lnTo>
                <a:lnTo>
                  <a:pt x="10" y="412"/>
                </a:lnTo>
                <a:close/>
                <a:moveTo>
                  <a:pt x="686" y="372"/>
                </a:moveTo>
                <a:lnTo>
                  <a:pt x="686" y="372"/>
                </a:lnTo>
                <a:lnTo>
                  <a:pt x="688" y="372"/>
                </a:lnTo>
                <a:lnTo>
                  <a:pt x="688" y="370"/>
                </a:lnTo>
                <a:lnTo>
                  <a:pt x="688" y="370"/>
                </a:lnTo>
                <a:lnTo>
                  <a:pt x="690" y="368"/>
                </a:lnTo>
                <a:lnTo>
                  <a:pt x="690" y="368"/>
                </a:lnTo>
                <a:lnTo>
                  <a:pt x="690" y="368"/>
                </a:lnTo>
                <a:lnTo>
                  <a:pt x="690" y="366"/>
                </a:lnTo>
                <a:lnTo>
                  <a:pt x="692" y="366"/>
                </a:lnTo>
                <a:lnTo>
                  <a:pt x="692" y="366"/>
                </a:lnTo>
                <a:lnTo>
                  <a:pt x="692" y="368"/>
                </a:lnTo>
                <a:lnTo>
                  <a:pt x="688" y="370"/>
                </a:lnTo>
                <a:lnTo>
                  <a:pt x="688" y="370"/>
                </a:lnTo>
                <a:lnTo>
                  <a:pt x="688" y="372"/>
                </a:lnTo>
                <a:lnTo>
                  <a:pt x="686" y="372"/>
                </a:lnTo>
                <a:close/>
                <a:moveTo>
                  <a:pt x="910" y="370"/>
                </a:moveTo>
                <a:lnTo>
                  <a:pt x="910" y="370"/>
                </a:lnTo>
                <a:lnTo>
                  <a:pt x="910" y="370"/>
                </a:lnTo>
                <a:lnTo>
                  <a:pt x="910" y="368"/>
                </a:lnTo>
                <a:lnTo>
                  <a:pt x="910" y="368"/>
                </a:lnTo>
                <a:lnTo>
                  <a:pt x="912" y="368"/>
                </a:lnTo>
                <a:lnTo>
                  <a:pt x="912" y="370"/>
                </a:lnTo>
                <a:lnTo>
                  <a:pt x="912" y="370"/>
                </a:lnTo>
                <a:lnTo>
                  <a:pt x="912" y="370"/>
                </a:lnTo>
                <a:lnTo>
                  <a:pt x="912" y="370"/>
                </a:lnTo>
                <a:lnTo>
                  <a:pt x="912" y="370"/>
                </a:lnTo>
                <a:lnTo>
                  <a:pt x="910" y="370"/>
                </a:lnTo>
                <a:lnTo>
                  <a:pt x="910" y="370"/>
                </a:lnTo>
                <a:lnTo>
                  <a:pt x="910" y="370"/>
                </a:lnTo>
                <a:close/>
                <a:moveTo>
                  <a:pt x="694" y="54"/>
                </a:moveTo>
                <a:lnTo>
                  <a:pt x="694" y="54"/>
                </a:lnTo>
                <a:lnTo>
                  <a:pt x="692" y="54"/>
                </a:lnTo>
                <a:lnTo>
                  <a:pt x="692" y="54"/>
                </a:lnTo>
                <a:lnTo>
                  <a:pt x="694" y="52"/>
                </a:lnTo>
                <a:lnTo>
                  <a:pt x="694" y="52"/>
                </a:lnTo>
                <a:lnTo>
                  <a:pt x="694" y="52"/>
                </a:lnTo>
                <a:lnTo>
                  <a:pt x="694" y="52"/>
                </a:lnTo>
                <a:lnTo>
                  <a:pt x="694" y="52"/>
                </a:lnTo>
                <a:lnTo>
                  <a:pt x="694" y="52"/>
                </a:lnTo>
                <a:lnTo>
                  <a:pt x="694" y="52"/>
                </a:lnTo>
                <a:lnTo>
                  <a:pt x="694" y="52"/>
                </a:lnTo>
                <a:lnTo>
                  <a:pt x="694" y="54"/>
                </a:lnTo>
                <a:lnTo>
                  <a:pt x="694" y="54"/>
                </a:lnTo>
                <a:lnTo>
                  <a:pt x="694" y="54"/>
                </a:lnTo>
                <a:lnTo>
                  <a:pt x="694" y="54"/>
                </a:lnTo>
                <a:lnTo>
                  <a:pt x="694" y="54"/>
                </a:lnTo>
                <a:lnTo>
                  <a:pt x="694" y="54"/>
                </a:lnTo>
                <a:close/>
                <a:moveTo>
                  <a:pt x="680" y="54"/>
                </a:moveTo>
                <a:lnTo>
                  <a:pt x="680" y="54"/>
                </a:lnTo>
                <a:lnTo>
                  <a:pt x="678" y="54"/>
                </a:lnTo>
                <a:lnTo>
                  <a:pt x="678" y="54"/>
                </a:lnTo>
                <a:lnTo>
                  <a:pt x="678" y="54"/>
                </a:lnTo>
                <a:lnTo>
                  <a:pt x="678" y="54"/>
                </a:lnTo>
                <a:lnTo>
                  <a:pt x="678" y="54"/>
                </a:lnTo>
                <a:lnTo>
                  <a:pt x="678" y="54"/>
                </a:lnTo>
                <a:lnTo>
                  <a:pt x="678" y="54"/>
                </a:lnTo>
                <a:lnTo>
                  <a:pt x="680" y="54"/>
                </a:lnTo>
                <a:lnTo>
                  <a:pt x="680" y="54"/>
                </a:lnTo>
                <a:lnTo>
                  <a:pt x="680" y="52"/>
                </a:lnTo>
                <a:lnTo>
                  <a:pt x="680" y="52"/>
                </a:lnTo>
                <a:lnTo>
                  <a:pt x="682" y="52"/>
                </a:lnTo>
                <a:lnTo>
                  <a:pt x="682" y="52"/>
                </a:lnTo>
                <a:lnTo>
                  <a:pt x="682" y="52"/>
                </a:lnTo>
                <a:lnTo>
                  <a:pt x="684" y="52"/>
                </a:lnTo>
                <a:lnTo>
                  <a:pt x="684" y="52"/>
                </a:lnTo>
                <a:lnTo>
                  <a:pt x="684" y="52"/>
                </a:lnTo>
                <a:lnTo>
                  <a:pt x="684" y="52"/>
                </a:lnTo>
                <a:lnTo>
                  <a:pt x="684" y="52"/>
                </a:lnTo>
                <a:lnTo>
                  <a:pt x="684" y="52"/>
                </a:lnTo>
                <a:lnTo>
                  <a:pt x="684" y="52"/>
                </a:lnTo>
                <a:lnTo>
                  <a:pt x="684" y="52"/>
                </a:lnTo>
                <a:lnTo>
                  <a:pt x="684" y="54"/>
                </a:lnTo>
                <a:lnTo>
                  <a:pt x="682" y="54"/>
                </a:lnTo>
                <a:lnTo>
                  <a:pt x="682" y="54"/>
                </a:lnTo>
                <a:lnTo>
                  <a:pt x="682" y="54"/>
                </a:lnTo>
                <a:lnTo>
                  <a:pt x="682" y="54"/>
                </a:lnTo>
                <a:lnTo>
                  <a:pt x="680" y="54"/>
                </a:lnTo>
                <a:lnTo>
                  <a:pt x="680" y="54"/>
                </a:lnTo>
                <a:lnTo>
                  <a:pt x="680" y="54"/>
                </a:lnTo>
                <a:close/>
                <a:moveTo>
                  <a:pt x="728" y="78"/>
                </a:moveTo>
                <a:lnTo>
                  <a:pt x="728" y="80"/>
                </a:lnTo>
                <a:lnTo>
                  <a:pt x="728" y="80"/>
                </a:lnTo>
                <a:lnTo>
                  <a:pt x="728" y="80"/>
                </a:lnTo>
                <a:lnTo>
                  <a:pt x="728" y="80"/>
                </a:lnTo>
                <a:lnTo>
                  <a:pt x="726" y="80"/>
                </a:lnTo>
                <a:lnTo>
                  <a:pt x="726" y="80"/>
                </a:lnTo>
                <a:lnTo>
                  <a:pt x="726" y="80"/>
                </a:lnTo>
                <a:lnTo>
                  <a:pt x="726" y="80"/>
                </a:lnTo>
                <a:lnTo>
                  <a:pt x="726" y="80"/>
                </a:lnTo>
                <a:lnTo>
                  <a:pt x="726" y="80"/>
                </a:lnTo>
                <a:lnTo>
                  <a:pt x="726" y="80"/>
                </a:lnTo>
                <a:lnTo>
                  <a:pt x="726" y="78"/>
                </a:lnTo>
                <a:lnTo>
                  <a:pt x="726" y="78"/>
                </a:lnTo>
                <a:lnTo>
                  <a:pt x="726" y="78"/>
                </a:lnTo>
                <a:lnTo>
                  <a:pt x="726" y="78"/>
                </a:lnTo>
                <a:lnTo>
                  <a:pt x="726" y="78"/>
                </a:lnTo>
                <a:lnTo>
                  <a:pt x="726" y="78"/>
                </a:lnTo>
                <a:lnTo>
                  <a:pt x="726" y="78"/>
                </a:lnTo>
                <a:lnTo>
                  <a:pt x="726" y="78"/>
                </a:lnTo>
                <a:lnTo>
                  <a:pt x="728" y="78"/>
                </a:lnTo>
                <a:lnTo>
                  <a:pt x="728" y="78"/>
                </a:lnTo>
                <a:close/>
                <a:moveTo>
                  <a:pt x="880" y="82"/>
                </a:moveTo>
                <a:lnTo>
                  <a:pt x="880" y="82"/>
                </a:lnTo>
                <a:lnTo>
                  <a:pt x="880" y="82"/>
                </a:lnTo>
                <a:lnTo>
                  <a:pt x="880" y="82"/>
                </a:lnTo>
                <a:lnTo>
                  <a:pt x="880" y="82"/>
                </a:lnTo>
                <a:lnTo>
                  <a:pt x="880" y="82"/>
                </a:lnTo>
                <a:lnTo>
                  <a:pt x="878" y="82"/>
                </a:lnTo>
                <a:lnTo>
                  <a:pt x="878" y="82"/>
                </a:lnTo>
                <a:lnTo>
                  <a:pt x="878" y="82"/>
                </a:lnTo>
                <a:lnTo>
                  <a:pt x="880" y="82"/>
                </a:lnTo>
                <a:lnTo>
                  <a:pt x="880" y="82"/>
                </a:lnTo>
                <a:lnTo>
                  <a:pt x="880" y="82"/>
                </a:lnTo>
                <a:lnTo>
                  <a:pt x="880" y="82"/>
                </a:lnTo>
                <a:lnTo>
                  <a:pt x="878" y="82"/>
                </a:lnTo>
                <a:lnTo>
                  <a:pt x="876" y="82"/>
                </a:lnTo>
                <a:lnTo>
                  <a:pt x="876" y="82"/>
                </a:lnTo>
                <a:lnTo>
                  <a:pt x="876" y="82"/>
                </a:lnTo>
                <a:lnTo>
                  <a:pt x="876" y="82"/>
                </a:lnTo>
                <a:lnTo>
                  <a:pt x="876" y="82"/>
                </a:lnTo>
                <a:lnTo>
                  <a:pt x="874" y="82"/>
                </a:lnTo>
                <a:lnTo>
                  <a:pt x="874" y="82"/>
                </a:lnTo>
                <a:lnTo>
                  <a:pt x="874" y="82"/>
                </a:lnTo>
                <a:lnTo>
                  <a:pt x="872" y="82"/>
                </a:lnTo>
                <a:lnTo>
                  <a:pt x="872" y="82"/>
                </a:lnTo>
                <a:lnTo>
                  <a:pt x="872" y="82"/>
                </a:lnTo>
                <a:lnTo>
                  <a:pt x="872" y="82"/>
                </a:lnTo>
                <a:lnTo>
                  <a:pt x="874" y="80"/>
                </a:lnTo>
                <a:lnTo>
                  <a:pt x="876" y="80"/>
                </a:lnTo>
                <a:lnTo>
                  <a:pt x="878" y="80"/>
                </a:lnTo>
                <a:lnTo>
                  <a:pt x="878" y="80"/>
                </a:lnTo>
                <a:lnTo>
                  <a:pt x="878" y="80"/>
                </a:lnTo>
                <a:lnTo>
                  <a:pt x="880" y="80"/>
                </a:lnTo>
                <a:lnTo>
                  <a:pt x="882" y="80"/>
                </a:lnTo>
                <a:lnTo>
                  <a:pt x="882" y="80"/>
                </a:lnTo>
                <a:lnTo>
                  <a:pt x="882" y="78"/>
                </a:lnTo>
                <a:lnTo>
                  <a:pt x="884" y="78"/>
                </a:lnTo>
                <a:lnTo>
                  <a:pt x="884" y="78"/>
                </a:lnTo>
                <a:lnTo>
                  <a:pt x="884" y="78"/>
                </a:lnTo>
                <a:lnTo>
                  <a:pt x="884" y="80"/>
                </a:lnTo>
                <a:lnTo>
                  <a:pt x="884" y="80"/>
                </a:lnTo>
                <a:lnTo>
                  <a:pt x="884" y="80"/>
                </a:lnTo>
                <a:lnTo>
                  <a:pt x="884" y="80"/>
                </a:lnTo>
                <a:lnTo>
                  <a:pt x="884" y="80"/>
                </a:lnTo>
                <a:lnTo>
                  <a:pt x="884" y="80"/>
                </a:lnTo>
                <a:lnTo>
                  <a:pt x="882" y="80"/>
                </a:lnTo>
                <a:lnTo>
                  <a:pt x="882" y="80"/>
                </a:lnTo>
                <a:lnTo>
                  <a:pt x="880" y="80"/>
                </a:lnTo>
                <a:lnTo>
                  <a:pt x="880" y="80"/>
                </a:lnTo>
                <a:lnTo>
                  <a:pt x="880" y="80"/>
                </a:lnTo>
                <a:lnTo>
                  <a:pt x="880" y="80"/>
                </a:lnTo>
                <a:lnTo>
                  <a:pt x="880" y="80"/>
                </a:lnTo>
                <a:lnTo>
                  <a:pt x="878" y="80"/>
                </a:lnTo>
                <a:lnTo>
                  <a:pt x="878" y="82"/>
                </a:lnTo>
                <a:lnTo>
                  <a:pt x="878" y="82"/>
                </a:lnTo>
                <a:lnTo>
                  <a:pt x="880" y="82"/>
                </a:lnTo>
                <a:lnTo>
                  <a:pt x="880" y="82"/>
                </a:lnTo>
                <a:lnTo>
                  <a:pt x="880" y="82"/>
                </a:lnTo>
                <a:lnTo>
                  <a:pt x="880" y="82"/>
                </a:lnTo>
                <a:lnTo>
                  <a:pt x="880" y="82"/>
                </a:lnTo>
                <a:lnTo>
                  <a:pt x="880" y="82"/>
                </a:lnTo>
                <a:close/>
                <a:moveTo>
                  <a:pt x="490" y="86"/>
                </a:moveTo>
                <a:lnTo>
                  <a:pt x="490" y="86"/>
                </a:lnTo>
                <a:lnTo>
                  <a:pt x="486" y="86"/>
                </a:lnTo>
                <a:lnTo>
                  <a:pt x="486" y="86"/>
                </a:lnTo>
                <a:lnTo>
                  <a:pt x="486" y="86"/>
                </a:lnTo>
                <a:lnTo>
                  <a:pt x="486" y="86"/>
                </a:lnTo>
                <a:lnTo>
                  <a:pt x="486" y="86"/>
                </a:lnTo>
                <a:lnTo>
                  <a:pt x="484" y="86"/>
                </a:lnTo>
                <a:lnTo>
                  <a:pt x="484" y="86"/>
                </a:lnTo>
                <a:lnTo>
                  <a:pt x="484" y="86"/>
                </a:lnTo>
                <a:lnTo>
                  <a:pt x="484" y="86"/>
                </a:lnTo>
                <a:lnTo>
                  <a:pt x="482" y="86"/>
                </a:lnTo>
                <a:lnTo>
                  <a:pt x="482" y="86"/>
                </a:lnTo>
                <a:lnTo>
                  <a:pt x="482" y="86"/>
                </a:lnTo>
                <a:lnTo>
                  <a:pt x="480" y="86"/>
                </a:lnTo>
                <a:lnTo>
                  <a:pt x="480" y="86"/>
                </a:lnTo>
                <a:lnTo>
                  <a:pt x="480" y="86"/>
                </a:lnTo>
                <a:lnTo>
                  <a:pt x="480" y="86"/>
                </a:lnTo>
                <a:lnTo>
                  <a:pt x="480" y="86"/>
                </a:lnTo>
                <a:lnTo>
                  <a:pt x="480" y="86"/>
                </a:lnTo>
                <a:lnTo>
                  <a:pt x="482" y="84"/>
                </a:lnTo>
                <a:lnTo>
                  <a:pt x="484" y="84"/>
                </a:lnTo>
                <a:lnTo>
                  <a:pt x="484" y="84"/>
                </a:lnTo>
                <a:lnTo>
                  <a:pt x="486" y="84"/>
                </a:lnTo>
                <a:lnTo>
                  <a:pt x="488" y="84"/>
                </a:lnTo>
                <a:lnTo>
                  <a:pt x="490" y="82"/>
                </a:lnTo>
                <a:lnTo>
                  <a:pt x="492" y="82"/>
                </a:lnTo>
                <a:lnTo>
                  <a:pt x="492" y="82"/>
                </a:lnTo>
                <a:lnTo>
                  <a:pt x="494" y="82"/>
                </a:lnTo>
                <a:lnTo>
                  <a:pt x="494" y="82"/>
                </a:lnTo>
                <a:lnTo>
                  <a:pt x="494" y="82"/>
                </a:lnTo>
                <a:lnTo>
                  <a:pt x="496" y="80"/>
                </a:lnTo>
                <a:lnTo>
                  <a:pt x="498" y="80"/>
                </a:lnTo>
                <a:lnTo>
                  <a:pt x="498" y="80"/>
                </a:lnTo>
                <a:lnTo>
                  <a:pt x="498" y="80"/>
                </a:lnTo>
                <a:lnTo>
                  <a:pt x="500" y="80"/>
                </a:lnTo>
                <a:lnTo>
                  <a:pt x="500" y="80"/>
                </a:lnTo>
                <a:lnTo>
                  <a:pt x="500" y="80"/>
                </a:lnTo>
                <a:lnTo>
                  <a:pt x="500" y="80"/>
                </a:lnTo>
                <a:lnTo>
                  <a:pt x="500" y="80"/>
                </a:lnTo>
                <a:lnTo>
                  <a:pt x="500" y="80"/>
                </a:lnTo>
                <a:lnTo>
                  <a:pt x="502" y="80"/>
                </a:lnTo>
                <a:lnTo>
                  <a:pt x="502" y="80"/>
                </a:lnTo>
                <a:lnTo>
                  <a:pt x="502" y="80"/>
                </a:lnTo>
                <a:lnTo>
                  <a:pt x="502" y="80"/>
                </a:lnTo>
                <a:lnTo>
                  <a:pt x="502" y="80"/>
                </a:lnTo>
                <a:lnTo>
                  <a:pt x="504" y="80"/>
                </a:lnTo>
                <a:lnTo>
                  <a:pt x="504" y="80"/>
                </a:lnTo>
                <a:lnTo>
                  <a:pt x="504" y="80"/>
                </a:lnTo>
                <a:lnTo>
                  <a:pt x="506" y="78"/>
                </a:lnTo>
                <a:lnTo>
                  <a:pt x="506" y="78"/>
                </a:lnTo>
                <a:lnTo>
                  <a:pt x="506" y="78"/>
                </a:lnTo>
                <a:lnTo>
                  <a:pt x="506" y="78"/>
                </a:lnTo>
                <a:lnTo>
                  <a:pt x="506" y="78"/>
                </a:lnTo>
                <a:lnTo>
                  <a:pt x="506" y="78"/>
                </a:lnTo>
                <a:lnTo>
                  <a:pt x="508" y="80"/>
                </a:lnTo>
                <a:lnTo>
                  <a:pt x="508" y="80"/>
                </a:lnTo>
                <a:lnTo>
                  <a:pt x="508" y="80"/>
                </a:lnTo>
                <a:lnTo>
                  <a:pt x="508" y="80"/>
                </a:lnTo>
                <a:lnTo>
                  <a:pt x="506" y="80"/>
                </a:lnTo>
                <a:lnTo>
                  <a:pt x="502" y="82"/>
                </a:lnTo>
                <a:lnTo>
                  <a:pt x="502" y="82"/>
                </a:lnTo>
                <a:lnTo>
                  <a:pt x="502" y="82"/>
                </a:lnTo>
                <a:lnTo>
                  <a:pt x="502" y="82"/>
                </a:lnTo>
                <a:lnTo>
                  <a:pt x="500" y="82"/>
                </a:lnTo>
                <a:lnTo>
                  <a:pt x="498" y="84"/>
                </a:lnTo>
                <a:lnTo>
                  <a:pt x="498" y="84"/>
                </a:lnTo>
                <a:lnTo>
                  <a:pt x="496" y="84"/>
                </a:lnTo>
                <a:lnTo>
                  <a:pt x="496" y="84"/>
                </a:lnTo>
                <a:lnTo>
                  <a:pt x="496" y="84"/>
                </a:lnTo>
                <a:lnTo>
                  <a:pt x="494" y="84"/>
                </a:lnTo>
                <a:lnTo>
                  <a:pt x="494" y="84"/>
                </a:lnTo>
                <a:lnTo>
                  <a:pt x="494" y="84"/>
                </a:lnTo>
                <a:lnTo>
                  <a:pt x="492" y="84"/>
                </a:lnTo>
                <a:lnTo>
                  <a:pt x="492" y="86"/>
                </a:lnTo>
                <a:lnTo>
                  <a:pt x="492" y="86"/>
                </a:lnTo>
                <a:lnTo>
                  <a:pt x="490" y="86"/>
                </a:lnTo>
                <a:close/>
                <a:moveTo>
                  <a:pt x="762" y="54"/>
                </a:moveTo>
                <a:lnTo>
                  <a:pt x="762" y="54"/>
                </a:lnTo>
                <a:lnTo>
                  <a:pt x="762" y="54"/>
                </a:lnTo>
                <a:lnTo>
                  <a:pt x="762" y="54"/>
                </a:lnTo>
                <a:lnTo>
                  <a:pt x="762" y="54"/>
                </a:lnTo>
                <a:lnTo>
                  <a:pt x="760" y="52"/>
                </a:lnTo>
                <a:lnTo>
                  <a:pt x="760" y="52"/>
                </a:lnTo>
                <a:lnTo>
                  <a:pt x="760" y="52"/>
                </a:lnTo>
                <a:lnTo>
                  <a:pt x="760" y="52"/>
                </a:lnTo>
                <a:lnTo>
                  <a:pt x="762" y="52"/>
                </a:lnTo>
                <a:lnTo>
                  <a:pt x="762" y="52"/>
                </a:lnTo>
                <a:lnTo>
                  <a:pt x="762" y="52"/>
                </a:lnTo>
                <a:lnTo>
                  <a:pt x="762" y="52"/>
                </a:lnTo>
                <a:lnTo>
                  <a:pt x="762" y="52"/>
                </a:lnTo>
                <a:lnTo>
                  <a:pt x="762" y="52"/>
                </a:lnTo>
                <a:lnTo>
                  <a:pt x="762" y="52"/>
                </a:lnTo>
                <a:lnTo>
                  <a:pt x="764" y="52"/>
                </a:lnTo>
                <a:lnTo>
                  <a:pt x="764" y="52"/>
                </a:lnTo>
                <a:lnTo>
                  <a:pt x="764" y="54"/>
                </a:lnTo>
                <a:lnTo>
                  <a:pt x="764" y="54"/>
                </a:lnTo>
                <a:lnTo>
                  <a:pt x="762" y="54"/>
                </a:lnTo>
                <a:close/>
                <a:moveTo>
                  <a:pt x="654" y="80"/>
                </a:moveTo>
                <a:lnTo>
                  <a:pt x="654" y="80"/>
                </a:lnTo>
                <a:lnTo>
                  <a:pt x="654" y="80"/>
                </a:lnTo>
                <a:lnTo>
                  <a:pt x="654" y="80"/>
                </a:lnTo>
                <a:lnTo>
                  <a:pt x="654" y="80"/>
                </a:lnTo>
                <a:lnTo>
                  <a:pt x="652" y="80"/>
                </a:lnTo>
                <a:lnTo>
                  <a:pt x="652" y="80"/>
                </a:lnTo>
                <a:lnTo>
                  <a:pt x="650" y="80"/>
                </a:lnTo>
                <a:lnTo>
                  <a:pt x="650" y="80"/>
                </a:lnTo>
                <a:lnTo>
                  <a:pt x="650" y="80"/>
                </a:lnTo>
                <a:lnTo>
                  <a:pt x="648" y="80"/>
                </a:lnTo>
                <a:lnTo>
                  <a:pt x="648" y="80"/>
                </a:lnTo>
                <a:lnTo>
                  <a:pt x="648" y="80"/>
                </a:lnTo>
                <a:lnTo>
                  <a:pt x="646" y="82"/>
                </a:lnTo>
                <a:lnTo>
                  <a:pt x="646" y="82"/>
                </a:lnTo>
                <a:lnTo>
                  <a:pt x="644" y="82"/>
                </a:lnTo>
                <a:lnTo>
                  <a:pt x="644" y="82"/>
                </a:lnTo>
                <a:lnTo>
                  <a:pt x="644" y="82"/>
                </a:lnTo>
                <a:lnTo>
                  <a:pt x="644" y="82"/>
                </a:lnTo>
                <a:lnTo>
                  <a:pt x="642" y="82"/>
                </a:lnTo>
                <a:lnTo>
                  <a:pt x="642" y="82"/>
                </a:lnTo>
                <a:lnTo>
                  <a:pt x="642" y="82"/>
                </a:lnTo>
                <a:lnTo>
                  <a:pt x="642" y="82"/>
                </a:lnTo>
                <a:lnTo>
                  <a:pt x="642" y="82"/>
                </a:lnTo>
                <a:lnTo>
                  <a:pt x="640" y="82"/>
                </a:lnTo>
                <a:lnTo>
                  <a:pt x="640" y="82"/>
                </a:lnTo>
                <a:lnTo>
                  <a:pt x="640" y="82"/>
                </a:lnTo>
                <a:lnTo>
                  <a:pt x="640" y="82"/>
                </a:lnTo>
                <a:lnTo>
                  <a:pt x="640" y="82"/>
                </a:lnTo>
                <a:lnTo>
                  <a:pt x="638" y="82"/>
                </a:lnTo>
                <a:lnTo>
                  <a:pt x="638" y="82"/>
                </a:lnTo>
                <a:lnTo>
                  <a:pt x="638" y="82"/>
                </a:lnTo>
                <a:lnTo>
                  <a:pt x="638" y="82"/>
                </a:lnTo>
                <a:lnTo>
                  <a:pt x="638" y="82"/>
                </a:lnTo>
                <a:lnTo>
                  <a:pt x="638" y="82"/>
                </a:lnTo>
                <a:lnTo>
                  <a:pt x="638" y="82"/>
                </a:lnTo>
                <a:lnTo>
                  <a:pt x="638" y="82"/>
                </a:lnTo>
                <a:lnTo>
                  <a:pt x="638" y="82"/>
                </a:lnTo>
                <a:lnTo>
                  <a:pt x="636" y="82"/>
                </a:lnTo>
                <a:lnTo>
                  <a:pt x="638" y="82"/>
                </a:lnTo>
                <a:lnTo>
                  <a:pt x="638" y="82"/>
                </a:lnTo>
                <a:lnTo>
                  <a:pt x="638" y="80"/>
                </a:lnTo>
                <a:lnTo>
                  <a:pt x="638" y="80"/>
                </a:lnTo>
                <a:lnTo>
                  <a:pt x="640" y="80"/>
                </a:lnTo>
                <a:lnTo>
                  <a:pt x="640" y="80"/>
                </a:lnTo>
                <a:lnTo>
                  <a:pt x="640" y="80"/>
                </a:lnTo>
                <a:lnTo>
                  <a:pt x="640" y="80"/>
                </a:lnTo>
                <a:lnTo>
                  <a:pt x="640" y="80"/>
                </a:lnTo>
                <a:lnTo>
                  <a:pt x="642" y="80"/>
                </a:lnTo>
                <a:lnTo>
                  <a:pt x="642" y="80"/>
                </a:lnTo>
                <a:lnTo>
                  <a:pt x="642" y="80"/>
                </a:lnTo>
                <a:lnTo>
                  <a:pt x="642" y="80"/>
                </a:lnTo>
                <a:lnTo>
                  <a:pt x="642" y="80"/>
                </a:lnTo>
                <a:lnTo>
                  <a:pt x="642" y="80"/>
                </a:lnTo>
                <a:lnTo>
                  <a:pt x="642" y="80"/>
                </a:lnTo>
                <a:lnTo>
                  <a:pt x="644" y="80"/>
                </a:lnTo>
                <a:lnTo>
                  <a:pt x="644" y="80"/>
                </a:lnTo>
                <a:lnTo>
                  <a:pt x="644" y="80"/>
                </a:lnTo>
                <a:lnTo>
                  <a:pt x="644" y="80"/>
                </a:lnTo>
                <a:lnTo>
                  <a:pt x="644" y="80"/>
                </a:lnTo>
                <a:lnTo>
                  <a:pt x="644" y="80"/>
                </a:lnTo>
                <a:lnTo>
                  <a:pt x="646" y="80"/>
                </a:lnTo>
                <a:lnTo>
                  <a:pt x="646" y="80"/>
                </a:lnTo>
                <a:lnTo>
                  <a:pt x="646" y="80"/>
                </a:lnTo>
                <a:lnTo>
                  <a:pt x="646" y="80"/>
                </a:lnTo>
                <a:lnTo>
                  <a:pt x="646" y="80"/>
                </a:lnTo>
                <a:lnTo>
                  <a:pt x="646" y="80"/>
                </a:lnTo>
                <a:lnTo>
                  <a:pt x="646" y="80"/>
                </a:lnTo>
                <a:lnTo>
                  <a:pt x="648" y="80"/>
                </a:lnTo>
                <a:lnTo>
                  <a:pt x="648" y="80"/>
                </a:lnTo>
                <a:lnTo>
                  <a:pt x="648" y="80"/>
                </a:lnTo>
                <a:lnTo>
                  <a:pt x="648" y="80"/>
                </a:lnTo>
                <a:lnTo>
                  <a:pt x="650" y="80"/>
                </a:lnTo>
                <a:lnTo>
                  <a:pt x="650" y="80"/>
                </a:lnTo>
                <a:lnTo>
                  <a:pt x="650" y="80"/>
                </a:lnTo>
                <a:lnTo>
                  <a:pt x="650" y="80"/>
                </a:lnTo>
                <a:lnTo>
                  <a:pt x="652" y="80"/>
                </a:lnTo>
                <a:lnTo>
                  <a:pt x="652" y="80"/>
                </a:lnTo>
                <a:lnTo>
                  <a:pt x="652" y="80"/>
                </a:lnTo>
                <a:lnTo>
                  <a:pt x="652" y="80"/>
                </a:lnTo>
                <a:lnTo>
                  <a:pt x="654" y="80"/>
                </a:lnTo>
                <a:lnTo>
                  <a:pt x="654" y="80"/>
                </a:lnTo>
                <a:lnTo>
                  <a:pt x="654" y="80"/>
                </a:lnTo>
                <a:lnTo>
                  <a:pt x="654" y="80"/>
                </a:lnTo>
                <a:lnTo>
                  <a:pt x="654" y="80"/>
                </a:lnTo>
                <a:lnTo>
                  <a:pt x="654" y="80"/>
                </a:lnTo>
                <a:lnTo>
                  <a:pt x="654" y="80"/>
                </a:lnTo>
                <a:lnTo>
                  <a:pt x="654" y="80"/>
                </a:lnTo>
                <a:lnTo>
                  <a:pt x="654" y="80"/>
                </a:lnTo>
                <a:lnTo>
                  <a:pt x="654" y="80"/>
                </a:lnTo>
                <a:lnTo>
                  <a:pt x="654" y="80"/>
                </a:lnTo>
                <a:close/>
                <a:moveTo>
                  <a:pt x="820" y="52"/>
                </a:moveTo>
                <a:lnTo>
                  <a:pt x="820" y="52"/>
                </a:lnTo>
                <a:lnTo>
                  <a:pt x="820" y="52"/>
                </a:lnTo>
                <a:lnTo>
                  <a:pt x="820" y="52"/>
                </a:lnTo>
                <a:lnTo>
                  <a:pt x="820" y="52"/>
                </a:lnTo>
                <a:lnTo>
                  <a:pt x="820" y="52"/>
                </a:lnTo>
                <a:lnTo>
                  <a:pt x="820" y="52"/>
                </a:lnTo>
                <a:lnTo>
                  <a:pt x="824" y="50"/>
                </a:lnTo>
                <a:lnTo>
                  <a:pt x="826" y="50"/>
                </a:lnTo>
                <a:lnTo>
                  <a:pt x="826" y="50"/>
                </a:lnTo>
                <a:lnTo>
                  <a:pt x="826" y="50"/>
                </a:lnTo>
                <a:lnTo>
                  <a:pt x="826" y="50"/>
                </a:lnTo>
                <a:lnTo>
                  <a:pt x="826" y="50"/>
                </a:lnTo>
                <a:lnTo>
                  <a:pt x="826" y="50"/>
                </a:lnTo>
                <a:lnTo>
                  <a:pt x="826" y="50"/>
                </a:lnTo>
                <a:lnTo>
                  <a:pt x="826" y="50"/>
                </a:lnTo>
                <a:lnTo>
                  <a:pt x="822" y="52"/>
                </a:lnTo>
                <a:lnTo>
                  <a:pt x="822" y="52"/>
                </a:lnTo>
                <a:lnTo>
                  <a:pt x="822" y="52"/>
                </a:lnTo>
                <a:lnTo>
                  <a:pt x="820" y="52"/>
                </a:lnTo>
                <a:lnTo>
                  <a:pt x="820" y="52"/>
                </a:lnTo>
                <a:close/>
                <a:moveTo>
                  <a:pt x="898" y="300"/>
                </a:moveTo>
                <a:lnTo>
                  <a:pt x="896" y="300"/>
                </a:lnTo>
                <a:lnTo>
                  <a:pt x="896" y="302"/>
                </a:lnTo>
                <a:lnTo>
                  <a:pt x="896" y="302"/>
                </a:lnTo>
                <a:lnTo>
                  <a:pt x="896" y="302"/>
                </a:lnTo>
                <a:lnTo>
                  <a:pt x="896" y="302"/>
                </a:lnTo>
                <a:lnTo>
                  <a:pt x="896" y="300"/>
                </a:lnTo>
                <a:lnTo>
                  <a:pt x="896" y="300"/>
                </a:lnTo>
                <a:lnTo>
                  <a:pt x="896" y="300"/>
                </a:lnTo>
                <a:lnTo>
                  <a:pt x="896" y="300"/>
                </a:lnTo>
                <a:lnTo>
                  <a:pt x="894" y="300"/>
                </a:lnTo>
                <a:lnTo>
                  <a:pt x="894" y="300"/>
                </a:lnTo>
                <a:lnTo>
                  <a:pt x="894" y="300"/>
                </a:lnTo>
                <a:lnTo>
                  <a:pt x="894" y="300"/>
                </a:lnTo>
                <a:lnTo>
                  <a:pt x="894" y="300"/>
                </a:lnTo>
                <a:lnTo>
                  <a:pt x="894" y="300"/>
                </a:lnTo>
                <a:lnTo>
                  <a:pt x="894" y="300"/>
                </a:lnTo>
                <a:lnTo>
                  <a:pt x="894" y="300"/>
                </a:lnTo>
                <a:lnTo>
                  <a:pt x="894" y="298"/>
                </a:lnTo>
                <a:lnTo>
                  <a:pt x="894" y="298"/>
                </a:lnTo>
                <a:lnTo>
                  <a:pt x="894" y="298"/>
                </a:lnTo>
                <a:lnTo>
                  <a:pt x="896" y="298"/>
                </a:lnTo>
                <a:lnTo>
                  <a:pt x="896" y="298"/>
                </a:lnTo>
                <a:lnTo>
                  <a:pt x="898" y="300"/>
                </a:lnTo>
                <a:lnTo>
                  <a:pt x="898" y="300"/>
                </a:lnTo>
                <a:lnTo>
                  <a:pt x="898" y="300"/>
                </a:lnTo>
                <a:lnTo>
                  <a:pt x="898" y="300"/>
                </a:lnTo>
                <a:lnTo>
                  <a:pt x="898" y="300"/>
                </a:lnTo>
                <a:close/>
                <a:moveTo>
                  <a:pt x="852" y="302"/>
                </a:moveTo>
                <a:lnTo>
                  <a:pt x="852" y="302"/>
                </a:lnTo>
                <a:lnTo>
                  <a:pt x="850" y="302"/>
                </a:lnTo>
                <a:lnTo>
                  <a:pt x="850" y="302"/>
                </a:lnTo>
                <a:lnTo>
                  <a:pt x="850" y="302"/>
                </a:lnTo>
                <a:lnTo>
                  <a:pt x="850" y="302"/>
                </a:lnTo>
                <a:lnTo>
                  <a:pt x="850" y="302"/>
                </a:lnTo>
                <a:lnTo>
                  <a:pt x="850" y="302"/>
                </a:lnTo>
                <a:lnTo>
                  <a:pt x="852" y="302"/>
                </a:lnTo>
                <a:lnTo>
                  <a:pt x="852" y="302"/>
                </a:lnTo>
                <a:lnTo>
                  <a:pt x="852" y="300"/>
                </a:lnTo>
                <a:lnTo>
                  <a:pt x="856" y="298"/>
                </a:lnTo>
                <a:lnTo>
                  <a:pt x="856" y="298"/>
                </a:lnTo>
                <a:lnTo>
                  <a:pt x="856" y="298"/>
                </a:lnTo>
                <a:lnTo>
                  <a:pt x="856" y="298"/>
                </a:lnTo>
                <a:lnTo>
                  <a:pt x="856" y="298"/>
                </a:lnTo>
                <a:lnTo>
                  <a:pt x="858" y="298"/>
                </a:lnTo>
                <a:lnTo>
                  <a:pt x="858" y="298"/>
                </a:lnTo>
                <a:lnTo>
                  <a:pt x="858" y="298"/>
                </a:lnTo>
                <a:lnTo>
                  <a:pt x="858" y="298"/>
                </a:lnTo>
                <a:lnTo>
                  <a:pt x="858" y="298"/>
                </a:lnTo>
                <a:lnTo>
                  <a:pt x="858" y="300"/>
                </a:lnTo>
                <a:lnTo>
                  <a:pt x="858" y="300"/>
                </a:lnTo>
                <a:lnTo>
                  <a:pt x="860" y="300"/>
                </a:lnTo>
                <a:lnTo>
                  <a:pt x="860" y="300"/>
                </a:lnTo>
                <a:lnTo>
                  <a:pt x="860" y="300"/>
                </a:lnTo>
                <a:lnTo>
                  <a:pt x="858" y="300"/>
                </a:lnTo>
                <a:lnTo>
                  <a:pt x="858" y="300"/>
                </a:lnTo>
                <a:lnTo>
                  <a:pt x="858" y="300"/>
                </a:lnTo>
                <a:lnTo>
                  <a:pt x="858" y="300"/>
                </a:lnTo>
                <a:lnTo>
                  <a:pt x="858" y="300"/>
                </a:lnTo>
                <a:lnTo>
                  <a:pt x="858" y="300"/>
                </a:lnTo>
                <a:lnTo>
                  <a:pt x="858" y="300"/>
                </a:lnTo>
                <a:lnTo>
                  <a:pt x="856" y="302"/>
                </a:lnTo>
                <a:lnTo>
                  <a:pt x="856" y="302"/>
                </a:lnTo>
                <a:lnTo>
                  <a:pt x="854" y="302"/>
                </a:lnTo>
                <a:lnTo>
                  <a:pt x="854" y="302"/>
                </a:lnTo>
                <a:lnTo>
                  <a:pt x="852" y="302"/>
                </a:lnTo>
                <a:lnTo>
                  <a:pt x="852" y="302"/>
                </a:lnTo>
                <a:close/>
                <a:moveTo>
                  <a:pt x="642" y="84"/>
                </a:moveTo>
                <a:lnTo>
                  <a:pt x="642" y="84"/>
                </a:lnTo>
                <a:lnTo>
                  <a:pt x="640" y="84"/>
                </a:lnTo>
                <a:lnTo>
                  <a:pt x="640" y="84"/>
                </a:lnTo>
                <a:lnTo>
                  <a:pt x="640" y="84"/>
                </a:lnTo>
                <a:lnTo>
                  <a:pt x="640" y="84"/>
                </a:lnTo>
                <a:lnTo>
                  <a:pt x="642" y="82"/>
                </a:lnTo>
                <a:lnTo>
                  <a:pt x="644" y="82"/>
                </a:lnTo>
                <a:lnTo>
                  <a:pt x="646" y="82"/>
                </a:lnTo>
                <a:lnTo>
                  <a:pt x="646" y="82"/>
                </a:lnTo>
                <a:lnTo>
                  <a:pt x="646" y="82"/>
                </a:lnTo>
                <a:lnTo>
                  <a:pt x="646" y="82"/>
                </a:lnTo>
                <a:lnTo>
                  <a:pt x="650" y="80"/>
                </a:lnTo>
                <a:lnTo>
                  <a:pt x="650" y="80"/>
                </a:lnTo>
                <a:lnTo>
                  <a:pt x="652" y="80"/>
                </a:lnTo>
                <a:lnTo>
                  <a:pt x="652" y="80"/>
                </a:lnTo>
                <a:lnTo>
                  <a:pt x="654" y="80"/>
                </a:lnTo>
                <a:lnTo>
                  <a:pt x="654" y="80"/>
                </a:lnTo>
                <a:lnTo>
                  <a:pt x="656" y="80"/>
                </a:lnTo>
                <a:lnTo>
                  <a:pt x="656" y="80"/>
                </a:lnTo>
                <a:lnTo>
                  <a:pt x="656" y="80"/>
                </a:lnTo>
                <a:lnTo>
                  <a:pt x="656" y="80"/>
                </a:lnTo>
                <a:lnTo>
                  <a:pt x="656" y="82"/>
                </a:lnTo>
                <a:lnTo>
                  <a:pt x="656" y="82"/>
                </a:lnTo>
                <a:lnTo>
                  <a:pt x="654" y="82"/>
                </a:lnTo>
                <a:lnTo>
                  <a:pt x="654" y="82"/>
                </a:lnTo>
                <a:lnTo>
                  <a:pt x="654" y="82"/>
                </a:lnTo>
                <a:lnTo>
                  <a:pt x="652" y="82"/>
                </a:lnTo>
                <a:lnTo>
                  <a:pt x="652" y="82"/>
                </a:lnTo>
                <a:lnTo>
                  <a:pt x="652" y="82"/>
                </a:lnTo>
                <a:lnTo>
                  <a:pt x="652" y="82"/>
                </a:lnTo>
                <a:lnTo>
                  <a:pt x="650" y="82"/>
                </a:lnTo>
                <a:lnTo>
                  <a:pt x="650" y="82"/>
                </a:lnTo>
                <a:lnTo>
                  <a:pt x="650" y="82"/>
                </a:lnTo>
                <a:lnTo>
                  <a:pt x="650" y="82"/>
                </a:lnTo>
                <a:lnTo>
                  <a:pt x="650" y="82"/>
                </a:lnTo>
                <a:lnTo>
                  <a:pt x="650" y="82"/>
                </a:lnTo>
                <a:lnTo>
                  <a:pt x="650" y="82"/>
                </a:lnTo>
                <a:lnTo>
                  <a:pt x="650" y="82"/>
                </a:lnTo>
                <a:lnTo>
                  <a:pt x="648" y="84"/>
                </a:lnTo>
                <a:lnTo>
                  <a:pt x="648" y="84"/>
                </a:lnTo>
                <a:lnTo>
                  <a:pt x="648" y="84"/>
                </a:lnTo>
                <a:lnTo>
                  <a:pt x="648" y="84"/>
                </a:lnTo>
                <a:lnTo>
                  <a:pt x="644" y="84"/>
                </a:lnTo>
                <a:lnTo>
                  <a:pt x="644" y="84"/>
                </a:lnTo>
                <a:lnTo>
                  <a:pt x="642" y="84"/>
                </a:lnTo>
                <a:close/>
                <a:moveTo>
                  <a:pt x="744" y="30"/>
                </a:moveTo>
                <a:lnTo>
                  <a:pt x="746" y="30"/>
                </a:lnTo>
                <a:lnTo>
                  <a:pt x="746" y="30"/>
                </a:lnTo>
                <a:lnTo>
                  <a:pt x="746" y="30"/>
                </a:lnTo>
                <a:lnTo>
                  <a:pt x="748" y="30"/>
                </a:lnTo>
                <a:lnTo>
                  <a:pt x="748" y="30"/>
                </a:lnTo>
                <a:lnTo>
                  <a:pt x="748" y="30"/>
                </a:lnTo>
                <a:lnTo>
                  <a:pt x="750" y="30"/>
                </a:lnTo>
                <a:lnTo>
                  <a:pt x="750" y="30"/>
                </a:lnTo>
                <a:lnTo>
                  <a:pt x="750" y="32"/>
                </a:lnTo>
                <a:lnTo>
                  <a:pt x="750" y="32"/>
                </a:lnTo>
                <a:lnTo>
                  <a:pt x="748" y="34"/>
                </a:lnTo>
                <a:lnTo>
                  <a:pt x="748" y="34"/>
                </a:lnTo>
                <a:lnTo>
                  <a:pt x="746" y="34"/>
                </a:lnTo>
                <a:lnTo>
                  <a:pt x="744" y="36"/>
                </a:lnTo>
                <a:lnTo>
                  <a:pt x="744" y="36"/>
                </a:lnTo>
                <a:lnTo>
                  <a:pt x="744" y="36"/>
                </a:lnTo>
                <a:lnTo>
                  <a:pt x="744" y="34"/>
                </a:lnTo>
                <a:lnTo>
                  <a:pt x="744" y="34"/>
                </a:lnTo>
                <a:lnTo>
                  <a:pt x="742" y="34"/>
                </a:lnTo>
                <a:lnTo>
                  <a:pt x="742" y="34"/>
                </a:lnTo>
                <a:lnTo>
                  <a:pt x="742" y="34"/>
                </a:lnTo>
                <a:lnTo>
                  <a:pt x="740" y="34"/>
                </a:lnTo>
                <a:lnTo>
                  <a:pt x="740" y="34"/>
                </a:lnTo>
                <a:lnTo>
                  <a:pt x="742" y="34"/>
                </a:lnTo>
                <a:lnTo>
                  <a:pt x="742" y="34"/>
                </a:lnTo>
                <a:lnTo>
                  <a:pt x="742" y="34"/>
                </a:lnTo>
                <a:lnTo>
                  <a:pt x="742" y="34"/>
                </a:lnTo>
                <a:lnTo>
                  <a:pt x="742" y="34"/>
                </a:lnTo>
                <a:lnTo>
                  <a:pt x="742" y="34"/>
                </a:lnTo>
                <a:lnTo>
                  <a:pt x="742" y="34"/>
                </a:lnTo>
                <a:lnTo>
                  <a:pt x="740" y="32"/>
                </a:lnTo>
                <a:lnTo>
                  <a:pt x="740" y="32"/>
                </a:lnTo>
                <a:lnTo>
                  <a:pt x="740" y="32"/>
                </a:lnTo>
                <a:lnTo>
                  <a:pt x="740" y="32"/>
                </a:lnTo>
                <a:lnTo>
                  <a:pt x="740" y="32"/>
                </a:lnTo>
                <a:lnTo>
                  <a:pt x="740" y="34"/>
                </a:lnTo>
                <a:lnTo>
                  <a:pt x="738" y="34"/>
                </a:lnTo>
                <a:lnTo>
                  <a:pt x="738" y="34"/>
                </a:lnTo>
                <a:lnTo>
                  <a:pt x="736" y="34"/>
                </a:lnTo>
                <a:lnTo>
                  <a:pt x="736" y="34"/>
                </a:lnTo>
                <a:lnTo>
                  <a:pt x="736" y="34"/>
                </a:lnTo>
                <a:lnTo>
                  <a:pt x="736" y="34"/>
                </a:lnTo>
                <a:lnTo>
                  <a:pt x="736" y="32"/>
                </a:lnTo>
                <a:lnTo>
                  <a:pt x="736" y="32"/>
                </a:lnTo>
                <a:lnTo>
                  <a:pt x="736" y="32"/>
                </a:lnTo>
                <a:lnTo>
                  <a:pt x="736" y="32"/>
                </a:lnTo>
                <a:lnTo>
                  <a:pt x="738" y="32"/>
                </a:lnTo>
                <a:lnTo>
                  <a:pt x="738" y="30"/>
                </a:lnTo>
                <a:lnTo>
                  <a:pt x="740" y="30"/>
                </a:lnTo>
                <a:lnTo>
                  <a:pt x="740" y="30"/>
                </a:lnTo>
                <a:lnTo>
                  <a:pt x="742" y="30"/>
                </a:lnTo>
                <a:lnTo>
                  <a:pt x="742" y="30"/>
                </a:lnTo>
                <a:lnTo>
                  <a:pt x="742" y="30"/>
                </a:lnTo>
                <a:lnTo>
                  <a:pt x="744" y="30"/>
                </a:lnTo>
                <a:lnTo>
                  <a:pt x="744" y="30"/>
                </a:lnTo>
                <a:lnTo>
                  <a:pt x="744" y="30"/>
                </a:lnTo>
                <a:lnTo>
                  <a:pt x="744" y="30"/>
                </a:lnTo>
                <a:lnTo>
                  <a:pt x="744" y="30"/>
                </a:lnTo>
                <a:close/>
                <a:moveTo>
                  <a:pt x="728" y="84"/>
                </a:moveTo>
                <a:lnTo>
                  <a:pt x="726" y="84"/>
                </a:lnTo>
                <a:lnTo>
                  <a:pt x="726" y="84"/>
                </a:lnTo>
                <a:lnTo>
                  <a:pt x="724" y="84"/>
                </a:lnTo>
                <a:lnTo>
                  <a:pt x="724" y="84"/>
                </a:lnTo>
                <a:lnTo>
                  <a:pt x="724" y="84"/>
                </a:lnTo>
                <a:lnTo>
                  <a:pt x="724" y="84"/>
                </a:lnTo>
                <a:lnTo>
                  <a:pt x="724" y="84"/>
                </a:lnTo>
                <a:lnTo>
                  <a:pt x="724" y="84"/>
                </a:lnTo>
                <a:lnTo>
                  <a:pt x="724" y="82"/>
                </a:lnTo>
                <a:lnTo>
                  <a:pt x="726" y="82"/>
                </a:lnTo>
                <a:lnTo>
                  <a:pt x="726" y="82"/>
                </a:lnTo>
                <a:lnTo>
                  <a:pt x="726" y="82"/>
                </a:lnTo>
                <a:lnTo>
                  <a:pt x="726" y="82"/>
                </a:lnTo>
                <a:lnTo>
                  <a:pt x="726" y="80"/>
                </a:lnTo>
                <a:lnTo>
                  <a:pt x="726" y="80"/>
                </a:lnTo>
                <a:lnTo>
                  <a:pt x="726" y="80"/>
                </a:lnTo>
                <a:lnTo>
                  <a:pt x="728" y="80"/>
                </a:lnTo>
                <a:lnTo>
                  <a:pt x="728" y="80"/>
                </a:lnTo>
                <a:lnTo>
                  <a:pt x="730" y="80"/>
                </a:lnTo>
                <a:lnTo>
                  <a:pt x="730" y="80"/>
                </a:lnTo>
                <a:lnTo>
                  <a:pt x="730" y="80"/>
                </a:lnTo>
                <a:lnTo>
                  <a:pt x="730" y="80"/>
                </a:lnTo>
                <a:lnTo>
                  <a:pt x="730" y="82"/>
                </a:lnTo>
                <a:lnTo>
                  <a:pt x="730" y="82"/>
                </a:lnTo>
                <a:lnTo>
                  <a:pt x="730" y="82"/>
                </a:lnTo>
                <a:lnTo>
                  <a:pt x="730" y="82"/>
                </a:lnTo>
                <a:lnTo>
                  <a:pt x="730" y="82"/>
                </a:lnTo>
                <a:lnTo>
                  <a:pt x="730" y="82"/>
                </a:lnTo>
                <a:lnTo>
                  <a:pt x="730" y="84"/>
                </a:lnTo>
                <a:lnTo>
                  <a:pt x="730" y="84"/>
                </a:lnTo>
                <a:lnTo>
                  <a:pt x="728" y="84"/>
                </a:lnTo>
                <a:lnTo>
                  <a:pt x="728" y="84"/>
                </a:lnTo>
                <a:lnTo>
                  <a:pt x="728" y="84"/>
                </a:lnTo>
                <a:lnTo>
                  <a:pt x="728" y="84"/>
                </a:lnTo>
                <a:close/>
                <a:moveTo>
                  <a:pt x="466" y="84"/>
                </a:moveTo>
                <a:lnTo>
                  <a:pt x="466" y="84"/>
                </a:lnTo>
                <a:lnTo>
                  <a:pt x="466" y="84"/>
                </a:lnTo>
                <a:lnTo>
                  <a:pt x="464" y="84"/>
                </a:lnTo>
                <a:lnTo>
                  <a:pt x="464" y="84"/>
                </a:lnTo>
                <a:lnTo>
                  <a:pt x="466" y="84"/>
                </a:lnTo>
                <a:lnTo>
                  <a:pt x="468" y="82"/>
                </a:lnTo>
                <a:lnTo>
                  <a:pt x="468" y="82"/>
                </a:lnTo>
                <a:lnTo>
                  <a:pt x="468" y="82"/>
                </a:lnTo>
                <a:lnTo>
                  <a:pt x="468" y="82"/>
                </a:lnTo>
                <a:lnTo>
                  <a:pt x="470" y="82"/>
                </a:lnTo>
                <a:lnTo>
                  <a:pt x="470" y="82"/>
                </a:lnTo>
                <a:lnTo>
                  <a:pt x="470" y="82"/>
                </a:lnTo>
                <a:lnTo>
                  <a:pt x="470" y="82"/>
                </a:lnTo>
                <a:lnTo>
                  <a:pt x="470" y="82"/>
                </a:lnTo>
                <a:lnTo>
                  <a:pt x="470" y="82"/>
                </a:lnTo>
                <a:lnTo>
                  <a:pt x="470" y="82"/>
                </a:lnTo>
                <a:lnTo>
                  <a:pt x="472" y="82"/>
                </a:lnTo>
                <a:lnTo>
                  <a:pt x="472" y="82"/>
                </a:lnTo>
                <a:lnTo>
                  <a:pt x="472" y="82"/>
                </a:lnTo>
                <a:lnTo>
                  <a:pt x="472" y="82"/>
                </a:lnTo>
                <a:lnTo>
                  <a:pt x="470" y="82"/>
                </a:lnTo>
                <a:lnTo>
                  <a:pt x="470" y="82"/>
                </a:lnTo>
                <a:lnTo>
                  <a:pt x="470" y="82"/>
                </a:lnTo>
                <a:lnTo>
                  <a:pt x="468" y="82"/>
                </a:lnTo>
                <a:lnTo>
                  <a:pt x="468" y="84"/>
                </a:lnTo>
                <a:lnTo>
                  <a:pt x="468" y="84"/>
                </a:lnTo>
                <a:lnTo>
                  <a:pt x="468" y="84"/>
                </a:lnTo>
                <a:lnTo>
                  <a:pt x="466" y="84"/>
                </a:lnTo>
                <a:lnTo>
                  <a:pt x="466" y="84"/>
                </a:lnTo>
                <a:close/>
                <a:moveTo>
                  <a:pt x="958" y="408"/>
                </a:moveTo>
                <a:lnTo>
                  <a:pt x="958" y="410"/>
                </a:lnTo>
                <a:lnTo>
                  <a:pt x="956" y="408"/>
                </a:lnTo>
                <a:lnTo>
                  <a:pt x="956" y="408"/>
                </a:lnTo>
                <a:lnTo>
                  <a:pt x="956" y="408"/>
                </a:lnTo>
                <a:lnTo>
                  <a:pt x="956" y="408"/>
                </a:lnTo>
                <a:lnTo>
                  <a:pt x="956" y="408"/>
                </a:lnTo>
                <a:lnTo>
                  <a:pt x="956" y="408"/>
                </a:lnTo>
                <a:lnTo>
                  <a:pt x="956" y="408"/>
                </a:lnTo>
                <a:lnTo>
                  <a:pt x="956" y="408"/>
                </a:lnTo>
                <a:lnTo>
                  <a:pt x="958" y="408"/>
                </a:lnTo>
                <a:lnTo>
                  <a:pt x="958" y="408"/>
                </a:lnTo>
                <a:lnTo>
                  <a:pt x="958" y="408"/>
                </a:lnTo>
                <a:lnTo>
                  <a:pt x="958" y="408"/>
                </a:lnTo>
                <a:lnTo>
                  <a:pt x="958" y="408"/>
                </a:lnTo>
                <a:lnTo>
                  <a:pt x="958" y="408"/>
                </a:lnTo>
                <a:close/>
                <a:moveTo>
                  <a:pt x="456" y="82"/>
                </a:moveTo>
                <a:lnTo>
                  <a:pt x="456" y="82"/>
                </a:lnTo>
                <a:lnTo>
                  <a:pt x="456" y="82"/>
                </a:lnTo>
                <a:lnTo>
                  <a:pt x="454" y="82"/>
                </a:lnTo>
                <a:lnTo>
                  <a:pt x="454" y="82"/>
                </a:lnTo>
                <a:lnTo>
                  <a:pt x="454" y="82"/>
                </a:lnTo>
                <a:lnTo>
                  <a:pt x="454" y="82"/>
                </a:lnTo>
                <a:lnTo>
                  <a:pt x="456" y="82"/>
                </a:lnTo>
                <a:lnTo>
                  <a:pt x="456" y="82"/>
                </a:lnTo>
                <a:lnTo>
                  <a:pt x="458" y="82"/>
                </a:lnTo>
                <a:lnTo>
                  <a:pt x="458" y="82"/>
                </a:lnTo>
                <a:lnTo>
                  <a:pt x="458" y="82"/>
                </a:lnTo>
                <a:lnTo>
                  <a:pt x="458" y="82"/>
                </a:lnTo>
                <a:lnTo>
                  <a:pt x="456" y="82"/>
                </a:lnTo>
                <a:close/>
                <a:moveTo>
                  <a:pt x="642" y="82"/>
                </a:moveTo>
                <a:lnTo>
                  <a:pt x="642" y="82"/>
                </a:lnTo>
                <a:lnTo>
                  <a:pt x="642" y="82"/>
                </a:lnTo>
                <a:lnTo>
                  <a:pt x="640" y="82"/>
                </a:lnTo>
                <a:lnTo>
                  <a:pt x="640" y="82"/>
                </a:lnTo>
                <a:lnTo>
                  <a:pt x="640" y="82"/>
                </a:lnTo>
                <a:lnTo>
                  <a:pt x="638" y="82"/>
                </a:lnTo>
                <a:lnTo>
                  <a:pt x="638" y="82"/>
                </a:lnTo>
                <a:lnTo>
                  <a:pt x="638" y="82"/>
                </a:lnTo>
                <a:lnTo>
                  <a:pt x="638" y="82"/>
                </a:lnTo>
                <a:lnTo>
                  <a:pt x="636" y="82"/>
                </a:lnTo>
                <a:lnTo>
                  <a:pt x="638" y="82"/>
                </a:lnTo>
                <a:lnTo>
                  <a:pt x="638" y="82"/>
                </a:lnTo>
                <a:lnTo>
                  <a:pt x="638" y="82"/>
                </a:lnTo>
                <a:lnTo>
                  <a:pt x="638" y="82"/>
                </a:lnTo>
                <a:lnTo>
                  <a:pt x="640" y="82"/>
                </a:lnTo>
                <a:lnTo>
                  <a:pt x="640" y="82"/>
                </a:lnTo>
                <a:lnTo>
                  <a:pt x="640" y="82"/>
                </a:lnTo>
                <a:lnTo>
                  <a:pt x="642" y="82"/>
                </a:lnTo>
                <a:lnTo>
                  <a:pt x="642" y="82"/>
                </a:lnTo>
                <a:lnTo>
                  <a:pt x="642" y="82"/>
                </a:lnTo>
                <a:lnTo>
                  <a:pt x="642" y="82"/>
                </a:lnTo>
                <a:close/>
                <a:moveTo>
                  <a:pt x="644" y="420"/>
                </a:moveTo>
                <a:lnTo>
                  <a:pt x="642" y="420"/>
                </a:lnTo>
                <a:lnTo>
                  <a:pt x="642" y="420"/>
                </a:lnTo>
                <a:lnTo>
                  <a:pt x="642" y="420"/>
                </a:lnTo>
                <a:lnTo>
                  <a:pt x="642" y="420"/>
                </a:lnTo>
                <a:lnTo>
                  <a:pt x="640" y="420"/>
                </a:lnTo>
                <a:lnTo>
                  <a:pt x="640" y="420"/>
                </a:lnTo>
                <a:lnTo>
                  <a:pt x="640" y="420"/>
                </a:lnTo>
                <a:lnTo>
                  <a:pt x="640" y="420"/>
                </a:lnTo>
                <a:lnTo>
                  <a:pt x="638" y="420"/>
                </a:lnTo>
                <a:lnTo>
                  <a:pt x="638" y="418"/>
                </a:lnTo>
                <a:lnTo>
                  <a:pt x="638" y="418"/>
                </a:lnTo>
                <a:lnTo>
                  <a:pt x="636" y="418"/>
                </a:lnTo>
                <a:lnTo>
                  <a:pt x="636" y="418"/>
                </a:lnTo>
                <a:lnTo>
                  <a:pt x="636" y="418"/>
                </a:lnTo>
                <a:lnTo>
                  <a:pt x="634" y="418"/>
                </a:lnTo>
                <a:lnTo>
                  <a:pt x="634" y="416"/>
                </a:lnTo>
                <a:lnTo>
                  <a:pt x="632" y="416"/>
                </a:lnTo>
                <a:lnTo>
                  <a:pt x="632" y="416"/>
                </a:lnTo>
                <a:lnTo>
                  <a:pt x="630" y="416"/>
                </a:lnTo>
                <a:lnTo>
                  <a:pt x="630" y="416"/>
                </a:lnTo>
                <a:lnTo>
                  <a:pt x="630" y="416"/>
                </a:lnTo>
                <a:lnTo>
                  <a:pt x="630" y="416"/>
                </a:lnTo>
                <a:lnTo>
                  <a:pt x="630" y="416"/>
                </a:lnTo>
                <a:lnTo>
                  <a:pt x="628" y="414"/>
                </a:lnTo>
                <a:lnTo>
                  <a:pt x="628" y="414"/>
                </a:lnTo>
                <a:lnTo>
                  <a:pt x="630" y="414"/>
                </a:lnTo>
                <a:lnTo>
                  <a:pt x="632" y="412"/>
                </a:lnTo>
                <a:lnTo>
                  <a:pt x="632" y="412"/>
                </a:lnTo>
                <a:lnTo>
                  <a:pt x="632" y="412"/>
                </a:lnTo>
                <a:lnTo>
                  <a:pt x="632" y="412"/>
                </a:lnTo>
                <a:lnTo>
                  <a:pt x="634" y="412"/>
                </a:lnTo>
                <a:lnTo>
                  <a:pt x="636" y="412"/>
                </a:lnTo>
                <a:lnTo>
                  <a:pt x="638" y="412"/>
                </a:lnTo>
                <a:lnTo>
                  <a:pt x="640" y="412"/>
                </a:lnTo>
                <a:lnTo>
                  <a:pt x="642" y="412"/>
                </a:lnTo>
                <a:lnTo>
                  <a:pt x="642" y="412"/>
                </a:lnTo>
                <a:lnTo>
                  <a:pt x="642" y="412"/>
                </a:lnTo>
                <a:lnTo>
                  <a:pt x="642" y="414"/>
                </a:lnTo>
                <a:lnTo>
                  <a:pt x="644" y="416"/>
                </a:lnTo>
                <a:lnTo>
                  <a:pt x="644" y="416"/>
                </a:lnTo>
                <a:lnTo>
                  <a:pt x="644" y="418"/>
                </a:lnTo>
                <a:lnTo>
                  <a:pt x="644" y="420"/>
                </a:lnTo>
                <a:close/>
                <a:moveTo>
                  <a:pt x="40" y="412"/>
                </a:moveTo>
                <a:lnTo>
                  <a:pt x="40" y="414"/>
                </a:lnTo>
                <a:lnTo>
                  <a:pt x="40" y="416"/>
                </a:lnTo>
                <a:lnTo>
                  <a:pt x="38" y="416"/>
                </a:lnTo>
                <a:lnTo>
                  <a:pt x="38" y="416"/>
                </a:lnTo>
                <a:lnTo>
                  <a:pt x="38" y="416"/>
                </a:lnTo>
                <a:lnTo>
                  <a:pt x="38" y="414"/>
                </a:lnTo>
                <a:lnTo>
                  <a:pt x="38" y="414"/>
                </a:lnTo>
                <a:lnTo>
                  <a:pt x="38" y="414"/>
                </a:lnTo>
                <a:lnTo>
                  <a:pt x="38" y="414"/>
                </a:lnTo>
                <a:lnTo>
                  <a:pt x="38" y="414"/>
                </a:lnTo>
                <a:lnTo>
                  <a:pt x="38" y="414"/>
                </a:lnTo>
                <a:lnTo>
                  <a:pt x="38" y="414"/>
                </a:lnTo>
                <a:lnTo>
                  <a:pt x="38" y="412"/>
                </a:lnTo>
                <a:lnTo>
                  <a:pt x="38" y="412"/>
                </a:lnTo>
                <a:lnTo>
                  <a:pt x="38" y="412"/>
                </a:lnTo>
                <a:lnTo>
                  <a:pt x="38" y="412"/>
                </a:lnTo>
                <a:lnTo>
                  <a:pt x="40" y="412"/>
                </a:lnTo>
                <a:lnTo>
                  <a:pt x="40" y="412"/>
                </a:lnTo>
                <a:lnTo>
                  <a:pt x="40" y="412"/>
                </a:lnTo>
                <a:lnTo>
                  <a:pt x="40" y="412"/>
                </a:lnTo>
                <a:close/>
                <a:moveTo>
                  <a:pt x="734" y="296"/>
                </a:moveTo>
                <a:lnTo>
                  <a:pt x="734" y="296"/>
                </a:lnTo>
                <a:lnTo>
                  <a:pt x="734" y="296"/>
                </a:lnTo>
                <a:lnTo>
                  <a:pt x="734" y="296"/>
                </a:lnTo>
                <a:lnTo>
                  <a:pt x="734" y="296"/>
                </a:lnTo>
                <a:lnTo>
                  <a:pt x="736" y="294"/>
                </a:lnTo>
                <a:lnTo>
                  <a:pt x="736" y="294"/>
                </a:lnTo>
                <a:lnTo>
                  <a:pt x="738" y="294"/>
                </a:lnTo>
                <a:lnTo>
                  <a:pt x="740" y="294"/>
                </a:lnTo>
                <a:lnTo>
                  <a:pt x="740" y="294"/>
                </a:lnTo>
                <a:lnTo>
                  <a:pt x="740" y="294"/>
                </a:lnTo>
                <a:lnTo>
                  <a:pt x="740" y="294"/>
                </a:lnTo>
                <a:lnTo>
                  <a:pt x="738" y="294"/>
                </a:lnTo>
                <a:lnTo>
                  <a:pt x="734" y="296"/>
                </a:lnTo>
                <a:close/>
                <a:moveTo>
                  <a:pt x="710" y="86"/>
                </a:moveTo>
                <a:lnTo>
                  <a:pt x="710" y="86"/>
                </a:lnTo>
                <a:lnTo>
                  <a:pt x="706" y="88"/>
                </a:lnTo>
                <a:lnTo>
                  <a:pt x="706" y="88"/>
                </a:lnTo>
                <a:lnTo>
                  <a:pt x="706" y="88"/>
                </a:lnTo>
                <a:lnTo>
                  <a:pt x="706" y="88"/>
                </a:lnTo>
                <a:lnTo>
                  <a:pt x="704" y="86"/>
                </a:lnTo>
                <a:lnTo>
                  <a:pt x="704" y="86"/>
                </a:lnTo>
                <a:lnTo>
                  <a:pt x="704" y="86"/>
                </a:lnTo>
                <a:lnTo>
                  <a:pt x="704" y="86"/>
                </a:lnTo>
                <a:lnTo>
                  <a:pt x="706" y="86"/>
                </a:lnTo>
                <a:lnTo>
                  <a:pt x="706" y="86"/>
                </a:lnTo>
                <a:lnTo>
                  <a:pt x="704" y="86"/>
                </a:lnTo>
                <a:lnTo>
                  <a:pt x="704" y="86"/>
                </a:lnTo>
                <a:lnTo>
                  <a:pt x="704" y="86"/>
                </a:lnTo>
                <a:lnTo>
                  <a:pt x="704" y="86"/>
                </a:lnTo>
                <a:lnTo>
                  <a:pt x="704" y="86"/>
                </a:lnTo>
                <a:lnTo>
                  <a:pt x="704" y="86"/>
                </a:lnTo>
                <a:lnTo>
                  <a:pt x="704" y="86"/>
                </a:lnTo>
                <a:lnTo>
                  <a:pt x="704" y="88"/>
                </a:lnTo>
                <a:lnTo>
                  <a:pt x="704" y="88"/>
                </a:lnTo>
                <a:lnTo>
                  <a:pt x="700" y="88"/>
                </a:lnTo>
                <a:lnTo>
                  <a:pt x="698" y="88"/>
                </a:lnTo>
                <a:lnTo>
                  <a:pt x="698" y="88"/>
                </a:lnTo>
                <a:lnTo>
                  <a:pt x="698" y="88"/>
                </a:lnTo>
                <a:lnTo>
                  <a:pt x="698" y="88"/>
                </a:lnTo>
                <a:lnTo>
                  <a:pt x="698" y="88"/>
                </a:lnTo>
                <a:lnTo>
                  <a:pt x="698" y="88"/>
                </a:lnTo>
                <a:lnTo>
                  <a:pt x="698" y="86"/>
                </a:lnTo>
                <a:lnTo>
                  <a:pt x="698" y="86"/>
                </a:lnTo>
                <a:lnTo>
                  <a:pt x="700" y="86"/>
                </a:lnTo>
                <a:lnTo>
                  <a:pt x="700" y="86"/>
                </a:lnTo>
                <a:lnTo>
                  <a:pt x="700" y="86"/>
                </a:lnTo>
                <a:lnTo>
                  <a:pt x="702" y="86"/>
                </a:lnTo>
                <a:lnTo>
                  <a:pt x="706" y="86"/>
                </a:lnTo>
                <a:lnTo>
                  <a:pt x="706" y="86"/>
                </a:lnTo>
                <a:lnTo>
                  <a:pt x="706" y="86"/>
                </a:lnTo>
                <a:lnTo>
                  <a:pt x="706" y="84"/>
                </a:lnTo>
                <a:lnTo>
                  <a:pt x="706" y="84"/>
                </a:lnTo>
                <a:lnTo>
                  <a:pt x="706" y="84"/>
                </a:lnTo>
                <a:lnTo>
                  <a:pt x="706" y="84"/>
                </a:lnTo>
                <a:lnTo>
                  <a:pt x="708" y="84"/>
                </a:lnTo>
                <a:lnTo>
                  <a:pt x="708" y="84"/>
                </a:lnTo>
                <a:lnTo>
                  <a:pt x="708" y="84"/>
                </a:lnTo>
                <a:lnTo>
                  <a:pt x="708" y="84"/>
                </a:lnTo>
                <a:lnTo>
                  <a:pt x="708" y="86"/>
                </a:lnTo>
                <a:lnTo>
                  <a:pt x="708" y="86"/>
                </a:lnTo>
                <a:lnTo>
                  <a:pt x="710" y="86"/>
                </a:lnTo>
                <a:lnTo>
                  <a:pt x="710" y="86"/>
                </a:lnTo>
                <a:lnTo>
                  <a:pt x="710" y="86"/>
                </a:lnTo>
                <a:lnTo>
                  <a:pt x="710" y="86"/>
                </a:lnTo>
                <a:lnTo>
                  <a:pt x="710" y="86"/>
                </a:lnTo>
                <a:lnTo>
                  <a:pt x="710" y="86"/>
                </a:lnTo>
                <a:close/>
                <a:moveTo>
                  <a:pt x="726" y="86"/>
                </a:moveTo>
                <a:lnTo>
                  <a:pt x="726" y="86"/>
                </a:lnTo>
                <a:lnTo>
                  <a:pt x="726" y="86"/>
                </a:lnTo>
                <a:lnTo>
                  <a:pt x="726" y="86"/>
                </a:lnTo>
                <a:lnTo>
                  <a:pt x="728" y="88"/>
                </a:lnTo>
                <a:lnTo>
                  <a:pt x="728" y="88"/>
                </a:lnTo>
                <a:lnTo>
                  <a:pt x="728" y="88"/>
                </a:lnTo>
                <a:lnTo>
                  <a:pt x="728" y="88"/>
                </a:lnTo>
                <a:lnTo>
                  <a:pt x="730" y="90"/>
                </a:lnTo>
                <a:lnTo>
                  <a:pt x="728" y="90"/>
                </a:lnTo>
                <a:lnTo>
                  <a:pt x="728" y="92"/>
                </a:lnTo>
                <a:lnTo>
                  <a:pt x="726" y="94"/>
                </a:lnTo>
                <a:lnTo>
                  <a:pt x="726" y="94"/>
                </a:lnTo>
                <a:lnTo>
                  <a:pt x="724" y="96"/>
                </a:lnTo>
                <a:lnTo>
                  <a:pt x="722" y="98"/>
                </a:lnTo>
                <a:lnTo>
                  <a:pt x="722" y="98"/>
                </a:lnTo>
                <a:lnTo>
                  <a:pt x="722" y="98"/>
                </a:lnTo>
                <a:lnTo>
                  <a:pt x="720" y="98"/>
                </a:lnTo>
                <a:lnTo>
                  <a:pt x="720" y="98"/>
                </a:lnTo>
                <a:lnTo>
                  <a:pt x="720" y="98"/>
                </a:lnTo>
                <a:lnTo>
                  <a:pt x="716" y="98"/>
                </a:lnTo>
                <a:lnTo>
                  <a:pt x="714" y="98"/>
                </a:lnTo>
                <a:lnTo>
                  <a:pt x="712" y="98"/>
                </a:lnTo>
                <a:lnTo>
                  <a:pt x="712" y="98"/>
                </a:lnTo>
                <a:lnTo>
                  <a:pt x="712" y="98"/>
                </a:lnTo>
                <a:lnTo>
                  <a:pt x="712" y="98"/>
                </a:lnTo>
                <a:lnTo>
                  <a:pt x="710" y="98"/>
                </a:lnTo>
                <a:lnTo>
                  <a:pt x="710" y="98"/>
                </a:lnTo>
                <a:lnTo>
                  <a:pt x="706" y="98"/>
                </a:lnTo>
                <a:lnTo>
                  <a:pt x="706" y="98"/>
                </a:lnTo>
                <a:lnTo>
                  <a:pt x="708" y="96"/>
                </a:lnTo>
                <a:lnTo>
                  <a:pt x="706" y="96"/>
                </a:lnTo>
                <a:lnTo>
                  <a:pt x="706" y="96"/>
                </a:lnTo>
                <a:lnTo>
                  <a:pt x="704" y="96"/>
                </a:lnTo>
                <a:lnTo>
                  <a:pt x="704" y="96"/>
                </a:lnTo>
                <a:lnTo>
                  <a:pt x="704" y="96"/>
                </a:lnTo>
                <a:lnTo>
                  <a:pt x="704" y="96"/>
                </a:lnTo>
                <a:lnTo>
                  <a:pt x="704" y="96"/>
                </a:lnTo>
                <a:lnTo>
                  <a:pt x="702" y="96"/>
                </a:lnTo>
                <a:lnTo>
                  <a:pt x="702" y="96"/>
                </a:lnTo>
                <a:lnTo>
                  <a:pt x="702" y="96"/>
                </a:lnTo>
                <a:lnTo>
                  <a:pt x="702" y="96"/>
                </a:lnTo>
                <a:lnTo>
                  <a:pt x="702" y="96"/>
                </a:lnTo>
                <a:lnTo>
                  <a:pt x="700" y="96"/>
                </a:lnTo>
                <a:lnTo>
                  <a:pt x="700" y="94"/>
                </a:lnTo>
                <a:lnTo>
                  <a:pt x="700" y="94"/>
                </a:lnTo>
                <a:lnTo>
                  <a:pt x="700" y="94"/>
                </a:lnTo>
                <a:lnTo>
                  <a:pt x="700" y="94"/>
                </a:lnTo>
                <a:lnTo>
                  <a:pt x="700" y="94"/>
                </a:lnTo>
                <a:lnTo>
                  <a:pt x="700" y="94"/>
                </a:lnTo>
                <a:lnTo>
                  <a:pt x="702" y="92"/>
                </a:lnTo>
                <a:lnTo>
                  <a:pt x="702" y="92"/>
                </a:lnTo>
                <a:lnTo>
                  <a:pt x="700" y="92"/>
                </a:lnTo>
                <a:lnTo>
                  <a:pt x="700" y="94"/>
                </a:lnTo>
                <a:lnTo>
                  <a:pt x="698" y="94"/>
                </a:lnTo>
                <a:lnTo>
                  <a:pt x="698" y="94"/>
                </a:lnTo>
                <a:lnTo>
                  <a:pt x="698" y="94"/>
                </a:lnTo>
                <a:lnTo>
                  <a:pt x="698" y="94"/>
                </a:lnTo>
                <a:lnTo>
                  <a:pt x="698" y="94"/>
                </a:lnTo>
                <a:lnTo>
                  <a:pt x="696" y="94"/>
                </a:lnTo>
                <a:lnTo>
                  <a:pt x="696" y="94"/>
                </a:lnTo>
                <a:lnTo>
                  <a:pt x="696" y="94"/>
                </a:lnTo>
                <a:lnTo>
                  <a:pt x="698" y="94"/>
                </a:lnTo>
                <a:lnTo>
                  <a:pt x="698" y="94"/>
                </a:lnTo>
                <a:lnTo>
                  <a:pt x="698" y="94"/>
                </a:lnTo>
                <a:lnTo>
                  <a:pt x="698" y="94"/>
                </a:lnTo>
                <a:lnTo>
                  <a:pt x="698" y="92"/>
                </a:lnTo>
                <a:lnTo>
                  <a:pt x="696" y="94"/>
                </a:lnTo>
                <a:lnTo>
                  <a:pt x="696" y="94"/>
                </a:lnTo>
                <a:lnTo>
                  <a:pt x="696" y="94"/>
                </a:lnTo>
                <a:lnTo>
                  <a:pt x="696" y="94"/>
                </a:lnTo>
                <a:lnTo>
                  <a:pt x="696" y="94"/>
                </a:lnTo>
                <a:lnTo>
                  <a:pt x="696" y="92"/>
                </a:lnTo>
                <a:lnTo>
                  <a:pt x="698" y="92"/>
                </a:lnTo>
                <a:lnTo>
                  <a:pt x="700" y="90"/>
                </a:lnTo>
                <a:lnTo>
                  <a:pt x="700" y="90"/>
                </a:lnTo>
                <a:lnTo>
                  <a:pt x="704" y="90"/>
                </a:lnTo>
                <a:lnTo>
                  <a:pt x="706" y="90"/>
                </a:lnTo>
                <a:lnTo>
                  <a:pt x="706" y="90"/>
                </a:lnTo>
                <a:lnTo>
                  <a:pt x="706" y="90"/>
                </a:lnTo>
                <a:lnTo>
                  <a:pt x="706" y="90"/>
                </a:lnTo>
                <a:lnTo>
                  <a:pt x="706" y="90"/>
                </a:lnTo>
                <a:lnTo>
                  <a:pt x="706" y="90"/>
                </a:lnTo>
                <a:lnTo>
                  <a:pt x="706" y="90"/>
                </a:lnTo>
                <a:lnTo>
                  <a:pt x="706" y="88"/>
                </a:lnTo>
                <a:lnTo>
                  <a:pt x="708" y="88"/>
                </a:lnTo>
                <a:lnTo>
                  <a:pt x="708" y="88"/>
                </a:lnTo>
                <a:lnTo>
                  <a:pt x="708" y="88"/>
                </a:lnTo>
                <a:lnTo>
                  <a:pt x="708" y="88"/>
                </a:lnTo>
                <a:lnTo>
                  <a:pt x="708" y="88"/>
                </a:lnTo>
                <a:lnTo>
                  <a:pt x="706" y="88"/>
                </a:lnTo>
                <a:lnTo>
                  <a:pt x="706" y="88"/>
                </a:lnTo>
                <a:lnTo>
                  <a:pt x="706" y="88"/>
                </a:lnTo>
                <a:lnTo>
                  <a:pt x="706" y="88"/>
                </a:lnTo>
                <a:lnTo>
                  <a:pt x="706" y="88"/>
                </a:lnTo>
                <a:lnTo>
                  <a:pt x="706" y="88"/>
                </a:lnTo>
                <a:lnTo>
                  <a:pt x="706" y="88"/>
                </a:lnTo>
                <a:lnTo>
                  <a:pt x="706" y="88"/>
                </a:lnTo>
                <a:lnTo>
                  <a:pt x="706" y="88"/>
                </a:lnTo>
                <a:lnTo>
                  <a:pt x="706" y="88"/>
                </a:lnTo>
                <a:lnTo>
                  <a:pt x="708" y="88"/>
                </a:lnTo>
                <a:lnTo>
                  <a:pt x="708" y="88"/>
                </a:lnTo>
                <a:lnTo>
                  <a:pt x="708" y="88"/>
                </a:lnTo>
                <a:lnTo>
                  <a:pt x="710" y="88"/>
                </a:lnTo>
                <a:lnTo>
                  <a:pt x="710" y="88"/>
                </a:lnTo>
                <a:lnTo>
                  <a:pt x="710" y="88"/>
                </a:lnTo>
                <a:lnTo>
                  <a:pt x="710" y="88"/>
                </a:lnTo>
                <a:lnTo>
                  <a:pt x="710" y="88"/>
                </a:lnTo>
                <a:lnTo>
                  <a:pt x="710" y="88"/>
                </a:lnTo>
                <a:lnTo>
                  <a:pt x="710" y="88"/>
                </a:lnTo>
                <a:lnTo>
                  <a:pt x="710" y="88"/>
                </a:lnTo>
                <a:lnTo>
                  <a:pt x="710" y="86"/>
                </a:lnTo>
                <a:lnTo>
                  <a:pt x="712" y="86"/>
                </a:lnTo>
                <a:lnTo>
                  <a:pt x="714" y="86"/>
                </a:lnTo>
                <a:lnTo>
                  <a:pt x="718" y="86"/>
                </a:lnTo>
                <a:lnTo>
                  <a:pt x="718" y="86"/>
                </a:lnTo>
                <a:lnTo>
                  <a:pt x="718" y="86"/>
                </a:lnTo>
                <a:lnTo>
                  <a:pt x="718" y="86"/>
                </a:lnTo>
                <a:lnTo>
                  <a:pt x="718" y="86"/>
                </a:lnTo>
                <a:lnTo>
                  <a:pt x="718" y="86"/>
                </a:lnTo>
                <a:lnTo>
                  <a:pt x="720" y="86"/>
                </a:lnTo>
                <a:lnTo>
                  <a:pt x="720" y="86"/>
                </a:lnTo>
                <a:lnTo>
                  <a:pt x="722" y="84"/>
                </a:lnTo>
                <a:lnTo>
                  <a:pt x="722" y="86"/>
                </a:lnTo>
                <a:lnTo>
                  <a:pt x="724" y="86"/>
                </a:lnTo>
                <a:lnTo>
                  <a:pt x="724" y="86"/>
                </a:lnTo>
                <a:lnTo>
                  <a:pt x="726" y="86"/>
                </a:lnTo>
                <a:lnTo>
                  <a:pt x="726" y="86"/>
                </a:lnTo>
                <a:lnTo>
                  <a:pt x="726" y="86"/>
                </a:lnTo>
                <a:close/>
                <a:moveTo>
                  <a:pt x="670" y="86"/>
                </a:moveTo>
                <a:lnTo>
                  <a:pt x="670" y="86"/>
                </a:lnTo>
                <a:lnTo>
                  <a:pt x="668" y="86"/>
                </a:lnTo>
                <a:lnTo>
                  <a:pt x="668" y="86"/>
                </a:lnTo>
                <a:lnTo>
                  <a:pt x="666" y="86"/>
                </a:lnTo>
                <a:lnTo>
                  <a:pt x="666" y="86"/>
                </a:lnTo>
                <a:lnTo>
                  <a:pt x="666" y="86"/>
                </a:lnTo>
                <a:lnTo>
                  <a:pt x="666" y="86"/>
                </a:lnTo>
                <a:lnTo>
                  <a:pt x="666" y="86"/>
                </a:lnTo>
                <a:lnTo>
                  <a:pt x="666" y="86"/>
                </a:lnTo>
                <a:lnTo>
                  <a:pt x="666" y="86"/>
                </a:lnTo>
                <a:lnTo>
                  <a:pt x="666" y="86"/>
                </a:lnTo>
                <a:lnTo>
                  <a:pt x="668" y="86"/>
                </a:lnTo>
                <a:lnTo>
                  <a:pt x="668" y="86"/>
                </a:lnTo>
                <a:lnTo>
                  <a:pt x="668" y="86"/>
                </a:lnTo>
                <a:lnTo>
                  <a:pt x="668" y="86"/>
                </a:lnTo>
                <a:lnTo>
                  <a:pt x="668" y="86"/>
                </a:lnTo>
                <a:lnTo>
                  <a:pt x="668" y="86"/>
                </a:lnTo>
                <a:lnTo>
                  <a:pt x="668" y="86"/>
                </a:lnTo>
                <a:lnTo>
                  <a:pt x="666" y="86"/>
                </a:lnTo>
                <a:lnTo>
                  <a:pt x="662" y="86"/>
                </a:lnTo>
                <a:lnTo>
                  <a:pt x="662" y="86"/>
                </a:lnTo>
                <a:lnTo>
                  <a:pt x="662" y="86"/>
                </a:lnTo>
                <a:lnTo>
                  <a:pt x="662" y="86"/>
                </a:lnTo>
                <a:lnTo>
                  <a:pt x="660" y="86"/>
                </a:lnTo>
                <a:lnTo>
                  <a:pt x="660" y="86"/>
                </a:lnTo>
                <a:lnTo>
                  <a:pt x="660" y="86"/>
                </a:lnTo>
                <a:lnTo>
                  <a:pt x="660" y="86"/>
                </a:lnTo>
                <a:lnTo>
                  <a:pt x="660" y="86"/>
                </a:lnTo>
                <a:lnTo>
                  <a:pt x="662" y="86"/>
                </a:lnTo>
                <a:lnTo>
                  <a:pt x="664" y="86"/>
                </a:lnTo>
                <a:lnTo>
                  <a:pt x="664" y="86"/>
                </a:lnTo>
                <a:lnTo>
                  <a:pt x="664" y="86"/>
                </a:lnTo>
                <a:lnTo>
                  <a:pt x="664" y="86"/>
                </a:lnTo>
                <a:lnTo>
                  <a:pt x="664" y="86"/>
                </a:lnTo>
                <a:lnTo>
                  <a:pt x="666" y="86"/>
                </a:lnTo>
                <a:lnTo>
                  <a:pt x="666" y="86"/>
                </a:lnTo>
                <a:lnTo>
                  <a:pt x="668" y="86"/>
                </a:lnTo>
                <a:lnTo>
                  <a:pt x="668" y="86"/>
                </a:lnTo>
                <a:lnTo>
                  <a:pt x="668" y="86"/>
                </a:lnTo>
                <a:lnTo>
                  <a:pt x="668" y="86"/>
                </a:lnTo>
                <a:lnTo>
                  <a:pt x="670" y="86"/>
                </a:lnTo>
                <a:lnTo>
                  <a:pt x="670" y="86"/>
                </a:lnTo>
                <a:lnTo>
                  <a:pt x="670" y="86"/>
                </a:lnTo>
                <a:close/>
                <a:moveTo>
                  <a:pt x="628" y="48"/>
                </a:moveTo>
                <a:lnTo>
                  <a:pt x="628" y="50"/>
                </a:lnTo>
                <a:lnTo>
                  <a:pt x="628" y="50"/>
                </a:lnTo>
                <a:lnTo>
                  <a:pt x="628" y="50"/>
                </a:lnTo>
                <a:lnTo>
                  <a:pt x="624" y="52"/>
                </a:lnTo>
                <a:lnTo>
                  <a:pt x="624" y="52"/>
                </a:lnTo>
                <a:lnTo>
                  <a:pt x="622" y="52"/>
                </a:lnTo>
                <a:lnTo>
                  <a:pt x="622" y="52"/>
                </a:lnTo>
                <a:lnTo>
                  <a:pt x="620" y="52"/>
                </a:lnTo>
                <a:lnTo>
                  <a:pt x="618" y="52"/>
                </a:lnTo>
                <a:lnTo>
                  <a:pt x="618" y="52"/>
                </a:lnTo>
                <a:lnTo>
                  <a:pt x="618" y="52"/>
                </a:lnTo>
                <a:lnTo>
                  <a:pt x="618" y="52"/>
                </a:lnTo>
                <a:lnTo>
                  <a:pt x="618" y="52"/>
                </a:lnTo>
                <a:lnTo>
                  <a:pt x="618" y="52"/>
                </a:lnTo>
                <a:lnTo>
                  <a:pt x="618" y="52"/>
                </a:lnTo>
                <a:lnTo>
                  <a:pt x="616" y="52"/>
                </a:lnTo>
                <a:lnTo>
                  <a:pt x="616" y="52"/>
                </a:lnTo>
                <a:lnTo>
                  <a:pt x="614" y="52"/>
                </a:lnTo>
                <a:lnTo>
                  <a:pt x="614" y="52"/>
                </a:lnTo>
                <a:lnTo>
                  <a:pt x="614" y="52"/>
                </a:lnTo>
                <a:lnTo>
                  <a:pt x="614" y="52"/>
                </a:lnTo>
                <a:lnTo>
                  <a:pt x="612" y="52"/>
                </a:lnTo>
                <a:lnTo>
                  <a:pt x="612" y="52"/>
                </a:lnTo>
                <a:lnTo>
                  <a:pt x="612" y="52"/>
                </a:lnTo>
                <a:lnTo>
                  <a:pt x="610" y="52"/>
                </a:lnTo>
                <a:lnTo>
                  <a:pt x="610" y="52"/>
                </a:lnTo>
                <a:lnTo>
                  <a:pt x="610" y="52"/>
                </a:lnTo>
                <a:lnTo>
                  <a:pt x="610" y="52"/>
                </a:lnTo>
                <a:lnTo>
                  <a:pt x="610" y="52"/>
                </a:lnTo>
                <a:lnTo>
                  <a:pt x="608" y="50"/>
                </a:lnTo>
                <a:lnTo>
                  <a:pt x="608" y="50"/>
                </a:lnTo>
                <a:lnTo>
                  <a:pt x="606" y="50"/>
                </a:lnTo>
                <a:lnTo>
                  <a:pt x="606" y="52"/>
                </a:lnTo>
                <a:lnTo>
                  <a:pt x="606" y="52"/>
                </a:lnTo>
                <a:lnTo>
                  <a:pt x="604" y="52"/>
                </a:lnTo>
                <a:lnTo>
                  <a:pt x="604" y="52"/>
                </a:lnTo>
                <a:lnTo>
                  <a:pt x="604" y="52"/>
                </a:lnTo>
                <a:lnTo>
                  <a:pt x="602" y="52"/>
                </a:lnTo>
                <a:lnTo>
                  <a:pt x="602" y="52"/>
                </a:lnTo>
                <a:lnTo>
                  <a:pt x="602" y="52"/>
                </a:lnTo>
                <a:lnTo>
                  <a:pt x="600" y="52"/>
                </a:lnTo>
                <a:lnTo>
                  <a:pt x="600" y="52"/>
                </a:lnTo>
                <a:lnTo>
                  <a:pt x="600" y="52"/>
                </a:lnTo>
                <a:lnTo>
                  <a:pt x="600" y="52"/>
                </a:lnTo>
                <a:lnTo>
                  <a:pt x="600" y="52"/>
                </a:lnTo>
                <a:lnTo>
                  <a:pt x="600" y="52"/>
                </a:lnTo>
                <a:lnTo>
                  <a:pt x="600" y="52"/>
                </a:lnTo>
                <a:lnTo>
                  <a:pt x="600" y="52"/>
                </a:lnTo>
                <a:lnTo>
                  <a:pt x="598" y="52"/>
                </a:lnTo>
                <a:lnTo>
                  <a:pt x="598" y="52"/>
                </a:lnTo>
                <a:lnTo>
                  <a:pt x="596" y="52"/>
                </a:lnTo>
                <a:lnTo>
                  <a:pt x="594" y="52"/>
                </a:lnTo>
                <a:lnTo>
                  <a:pt x="592" y="52"/>
                </a:lnTo>
                <a:lnTo>
                  <a:pt x="592" y="52"/>
                </a:lnTo>
                <a:lnTo>
                  <a:pt x="592" y="52"/>
                </a:lnTo>
                <a:lnTo>
                  <a:pt x="590" y="52"/>
                </a:lnTo>
                <a:lnTo>
                  <a:pt x="590" y="52"/>
                </a:lnTo>
                <a:lnTo>
                  <a:pt x="588" y="52"/>
                </a:lnTo>
                <a:lnTo>
                  <a:pt x="588" y="52"/>
                </a:lnTo>
                <a:lnTo>
                  <a:pt x="588" y="52"/>
                </a:lnTo>
                <a:lnTo>
                  <a:pt x="588" y="52"/>
                </a:lnTo>
                <a:lnTo>
                  <a:pt x="586" y="52"/>
                </a:lnTo>
                <a:lnTo>
                  <a:pt x="586" y="52"/>
                </a:lnTo>
                <a:lnTo>
                  <a:pt x="586" y="52"/>
                </a:lnTo>
                <a:lnTo>
                  <a:pt x="588" y="50"/>
                </a:lnTo>
                <a:lnTo>
                  <a:pt x="590" y="50"/>
                </a:lnTo>
                <a:lnTo>
                  <a:pt x="592" y="50"/>
                </a:lnTo>
                <a:lnTo>
                  <a:pt x="596" y="50"/>
                </a:lnTo>
                <a:lnTo>
                  <a:pt x="596" y="50"/>
                </a:lnTo>
                <a:lnTo>
                  <a:pt x="600" y="50"/>
                </a:lnTo>
                <a:lnTo>
                  <a:pt x="600" y="48"/>
                </a:lnTo>
                <a:lnTo>
                  <a:pt x="600" y="48"/>
                </a:lnTo>
                <a:lnTo>
                  <a:pt x="602" y="48"/>
                </a:lnTo>
                <a:lnTo>
                  <a:pt x="604" y="48"/>
                </a:lnTo>
                <a:lnTo>
                  <a:pt x="604" y="48"/>
                </a:lnTo>
                <a:lnTo>
                  <a:pt x="604" y="48"/>
                </a:lnTo>
                <a:lnTo>
                  <a:pt x="604" y="48"/>
                </a:lnTo>
                <a:lnTo>
                  <a:pt x="604" y="48"/>
                </a:lnTo>
                <a:lnTo>
                  <a:pt x="606" y="48"/>
                </a:lnTo>
                <a:lnTo>
                  <a:pt x="606" y="48"/>
                </a:lnTo>
                <a:lnTo>
                  <a:pt x="606" y="48"/>
                </a:lnTo>
                <a:lnTo>
                  <a:pt x="608" y="48"/>
                </a:lnTo>
                <a:lnTo>
                  <a:pt x="608" y="48"/>
                </a:lnTo>
                <a:lnTo>
                  <a:pt x="608" y="48"/>
                </a:lnTo>
                <a:lnTo>
                  <a:pt x="610" y="48"/>
                </a:lnTo>
                <a:lnTo>
                  <a:pt x="610" y="48"/>
                </a:lnTo>
                <a:lnTo>
                  <a:pt x="614" y="48"/>
                </a:lnTo>
                <a:lnTo>
                  <a:pt x="616" y="46"/>
                </a:lnTo>
                <a:lnTo>
                  <a:pt x="618" y="46"/>
                </a:lnTo>
                <a:lnTo>
                  <a:pt x="620" y="46"/>
                </a:lnTo>
                <a:lnTo>
                  <a:pt x="622" y="46"/>
                </a:lnTo>
                <a:lnTo>
                  <a:pt x="622" y="46"/>
                </a:lnTo>
                <a:lnTo>
                  <a:pt x="622" y="46"/>
                </a:lnTo>
                <a:lnTo>
                  <a:pt x="622" y="46"/>
                </a:lnTo>
                <a:lnTo>
                  <a:pt x="622" y="46"/>
                </a:lnTo>
                <a:lnTo>
                  <a:pt x="622" y="46"/>
                </a:lnTo>
                <a:lnTo>
                  <a:pt x="624" y="48"/>
                </a:lnTo>
                <a:lnTo>
                  <a:pt x="624" y="48"/>
                </a:lnTo>
                <a:lnTo>
                  <a:pt x="624" y="48"/>
                </a:lnTo>
                <a:lnTo>
                  <a:pt x="626" y="48"/>
                </a:lnTo>
                <a:lnTo>
                  <a:pt x="626" y="48"/>
                </a:lnTo>
                <a:lnTo>
                  <a:pt x="626" y="48"/>
                </a:lnTo>
                <a:lnTo>
                  <a:pt x="626" y="48"/>
                </a:lnTo>
                <a:lnTo>
                  <a:pt x="628" y="48"/>
                </a:lnTo>
                <a:close/>
                <a:moveTo>
                  <a:pt x="900" y="286"/>
                </a:moveTo>
                <a:lnTo>
                  <a:pt x="900" y="286"/>
                </a:lnTo>
                <a:lnTo>
                  <a:pt x="900" y="286"/>
                </a:lnTo>
                <a:lnTo>
                  <a:pt x="898" y="286"/>
                </a:lnTo>
                <a:lnTo>
                  <a:pt x="898" y="286"/>
                </a:lnTo>
                <a:lnTo>
                  <a:pt x="898" y="284"/>
                </a:lnTo>
                <a:lnTo>
                  <a:pt x="898" y="284"/>
                </a:lnTo>
                <a:lnTo>
                  <a:pt x="898" y="284"/>
                </a:lnTo>
                <a:lnTo>
                  <a:pt x="896" y="284"/>
                </a:lnTo>
                <a:lnTo>
                  <a:pt x="896" y="284"/>
                </a:lnTo>
                <a:lnTo>
                  <a:pt x="896" y="284"/>
                </a:lnTo>
                <a:lnTo>
                  <a:pt x="896" y="282"/>
                </a:lnTo>
                <a:lnTo>
                  <a:pt x="894" y="282"/>
                </a:lnTo>
                <a:lnTo>
                  <a:pt x="894" y="282"/>
                </a:lnTo>
                <a:lnTo>
                  <a:pt x="894" y="282"/>
                </a:lnTo>
                <a:lnTo>
                  <a:pt x="894" y="282"/>
                </a:lnTo>
                <a:lnTo>
                  <a:pt x="894" y="282"/>
                </a:lnTo>
                <a:lnTo>
                  <a:pt x="896" y="282"/>
                </a:lnTo>
                <a:lnTo>
                  <a:pt x="896" y="282"/>
                </a:lnTo>
                <a:lnTo>
                  <a:pt x="896" y="282"/>
                </a:lnTo>
                <a:lnTo>
                  <a:pt x="896" y="280"/>
                </a:lnTo>
                <a:lnTo>
                  <a:pt x="898" y="280"/>
                </a:lnTo>
                <a:lnTo>
                  <a:pt x="898" y="280"/>
                </a:lnTo>
                <a:lnTo>
                  <a:pt x="900" y="280"/>
                </a:lnTo>
                <a:lnTo>
                  <a:pt x="900" y="280"/>
                </a:lnTo>
                <a:lnTo>
                  <a:pt x="900" y="280"/>
                </a:lnTo>
                <a:lnTo>
                  <a:pt x="900" y="280"/>
                </a:lnTo>
                <a:lnTo>
                  <a:pt x="904" y="282"/>
                </a:lnTo>
                <a:lnTo>
                  <a:pt x="904" y="282"/>
                </a:lnTo>
                <a:lnTo>
                  <a:pt x="904" y="282"/>
                </a:lnTo>
                <a:lnTo>
                  <a:pt x="904" y="282"/>
                </a:lnTo>
                <a:lnTo>
                  <a:pt x="904" y="282"/>
                </a:lnTo>
                <a:lnTo>
                  <a:pt x="904" y="282"/>
                </a:lnTo>
                <a:lnTo>
                  <a:pt x="902" y="282"/>
                </a:lnTo>
                <a:lnTo>
                  <a:pt x="902" y="284"/>
                </a:lnTo>
                <a:lnTo>
                  <a:pt x="904" y="284"/>
                </a:lnTo>
                <a:lnTo>
                  <a:pt x="904" y="284"/>
                </a:lnTo>
                <a:lnTo>
                  <a:pt x="902" y="284"/>
                </a:lnTo>
                <a:lnTo>
                  <a:pt x="902" y="284"/>
                </a:lnTo>
                <a:lnTo>
                  <a:pt x="902" y="284"/>
                </a:lnTo>
                <a:lnTo>
                  <a:pt x="900" y="286"/>
                </a:lnTo>
                <a:close/>
                <a:moveTo>
                  <a:pt x="624" y="92"/>
                </a:moveTo>
                <a:lnTo>
                  <a:pt x="620" y="92"/>
                </a:lnTo>
                <a:lnTo>
                  <a:pt x="620" y="92"/>
                </a:lnTo>
                <a:lnTo>
                  <a:pt x="618" y="92"/>
                </a:lnTo>
                <a:lnTo>
                  <a:pt x="616" y="92"/>
                </a:lnTo>
                <a:lnTo>
                  <a:pt x="616" y="92"/>
                </a:lnTo>
                <a:lnTo>
                  <a:pt x="616" y="90"/>
                </a:lnTo>
                <a:lnTo>
                  <a:pt x="618" y="90"/>
                </a:lnTo>
                <a:lnTo>
                  <a:pt x="618" y="90"/>
                </a:lnTo>
                <a:lnTo>
                  <a:pt x="618" y="90"/>
                </a:lnTo>
                <a:lnTo>
                  <a:pt x="620" y="90"/>
                </a:lnTo>
                <a:lnTo>
                  <a:pt x="620" y="88"/>
                </a:lnTo>
                <a:lnTo>
                  <a:pt x="620" y="88"/>
                </a:lnTo>
                <a:lnTo>
                  <a:pt x="624" y="88"/>
                </a:lnTo>
                <a:lnTo>
                  <a:pt x="624" y="88"/>
                </a:lnTo>
                <a:lnTo>
                  <a:pt x="626" y="88"/>
                </a:lnTo>
                <a:lnTo>
                  <a:pt x="626" y="88"/>
                </a:lnTo>
                <a:lnTo>
                  <a:pt x="628" y="88"/>
                </a:lnTo>
                <a:lnTo>
                  <a:pt x="628" y="88"/>
                </a:lnTo>
                <a:lnTo>
                  <a:pt x="628" y="88"/>
                </a:lnTo>
                <a:lnTo>
                  <a:pt x="628" y="88"/>
                </a:lnTo>
                <a:lnTo>
                  <a:pt x="630" y="88"/>
                </a:lnTo>
                <a:lnTo>
                  <a:pt x="630" y="88"/>
                </a:lnTo>
                <a:lnTo>
                  <a:pt x="630" y="88"/>
                </a:lnTo>
                <a:lnTo>
                  <a:pt x="630" y="88"/>
                </a:lnTo>
                <a:lnTo>
                  <a:pt x="630" y="90"/>
                </a:lnTo>
                <a:lnTo>
                  <a:pt x="630" y="90"/>
                </a:lnTo>
                <a:lnTo>
                  <a:pt x="628" y="92"/>
                </a:lnTo>
                <a:lnTo>
                  <a:pt x="626" y="92"/>
                </a:lnTo>
                <a:lnTo>
                  <a:pt x="626" y="92"/>
                </a:lnTo>
                <a:lnTo>
                  <a:pt x="626" y="92"/>
                </a:lnTo>
                <a:lnTo>
                  <a:pt x="626" y="92"/>
                </a:lnTo>
                <a:lnTo>
                  <a:pt x="624" y="92"/>
                </a:lnTo>
                <a:lnTo>
                  <a:pt x="624" y="92"/>
                </a:lnTo>
                <a:close/>
                <a:moveTo>
                  <a:pt x="894" y="280"/>
                </a:moveTo>
                <a:lnTo>
                  <a:pt x="892" y="280"/>
                </a:lnTo>
                <a:lnTo>
                  <a:pt x="892" y="280"/>
                </a:lnTo>
                <a:lnTo>
                  <a:pt x="892" y="280"/>
                </a:lnTo>
                <a:lnTo>
                  <a:pt x="892" y="280"/>
                </a:lnTo>
                <a:lnTo>
                  <a:pt x="890" y="280"/>
                </a:lnTo>
                <a:lnTo>
                  <a:pt x="890" y="280"/>
                </a:lnTo>
                <a:lnTo>
                  <a:pt x="890" y="280"/>
                </a:lnTo>
                <a:lnTo>
                  <a:pt x="892" y="278"/>
                </a:lnTo>
                <a:lnTo>
                  <a:pt x="892" y="278"/>
                </a:lnTo>
                <a:lnTo>
                  <a:pt x="894" y="278"/>
                </a:lnTo>
                <a:lnTo>
                  <a:pt x="894" y="278"/>
                </a:lnTo>
                <a:lnTo>
                  <a:pt x="894" y="278"/>
                </a:lnTo>
                <a:lnTo>
                  <a:pt x="894" y="278"/>
                </a:lnTo>
                <a:lnTo>
                  <a:pt x="894" y="280"/>
                </a:lnTo>
                <a:close/>
                <a:moveTo>
                  <a:pt x="580" y="278"/>
                </a:moveTo>
                <a:lnTo>
                  <a:pt x="580" y="278"/>
                </a:lnTo>
                <a:lnTo>
                  <a:pt x="578" y="278"/>
                </a:lnTo>
                <a:lnTo>
                  <a:pt x="578" y="278"/>
                </a:lnTo>
                <a:lnTo>
                  <a:pt x="578" y="278"/>
                </a:lnTo>
                <a:lnTo>
                  <a:pt x="578" y="278"/>
                </a:lnTo>
                <a:lnTo>
                  <a:pt x="578" y="278"/>
                </a:lnTo>
                <a:lnTo>
                  <a:pt x="578" y="278"/>
                </a:lnTo>
                <a:lnTo>
                  <a:pt x="578" y="278"/>
                </a:lnTo>
                <a:lnTo>
                  <a:pt x="578" y="278"/>
                </a:lnTo>
                <a:lnTo>
                  <a:pt x="578" y="278"/>
                </a:lnTo>
                <a:lnTo>
                  <a:pt x="578" y="278"/>
                </a:lnTo>
                <a:lnTo>
                  <a:pt x="578" y="278"/>
                </a:lnTo>
                <a:lnTo>
                  <a:pt x="580" y="278"/>
                </a:lnTo>
                <a:lnTo>
                  <a:pt x="580" y="278"/>
                </a:lnTo>
                <a:lnTo>
                  <a:pt x="580" y="278"/>
                </a:lnTo>
                <a:close/>
                <a:moveTo>
                  <a:pt x="902" y="280"/>
                </a:moveTo>
                <a:lnTo>
                  <a:pt x="902" y="280"/>
                </a:lnTo>
                <a:lnTo>
                  <a:pt x="902" y="280"/>
                </a:lnTo>
                <a:lnTo>
                  <a:pt x="900" y="280"/>
                </a:lnTo>
                <a:lnTo>
                  <a:pt x="900" y="278"/>
                </a:lnTo>
                <a:lnTo>
                  <a:pt x="900" y="278"/>
                </a:lnTo>
                <a:lnTo>
                  <a:pt x="900" y="278"/>
                </a:lnTo>
                <a:lnTo>
                  <a:pt x="900" y="278"/>
                </a:lnTo>
                <a:lnTo>
                  <a:pt x="900" y="278"/>
                </a:lnTo>
                <a:lnTo>
                  <a:pt x="900" y="276"/>
                </a:lnTo>
                <a:lnTo>
                  <a:pt x="900" y="276"/>
                </a:lnTo>
                <a:lnTo>
                  <a:pt x="900" y="276"/>
                </a:lnTo>
                <a:lnTo>
                  <a:pt x="902" y="278"/>
                </a:lnTo>
                <a:lnTo>
                  <a:pt x="902" y="278"/>
                </a:lnTo>
                <a:lnTo>
                  <a:pt x="902" y="278"/>
                </a:lnTo>
                <a:lnTo>
                  <a:pt x="902" y="278"/>
                </a:lnTo>
                <a:lnTo>
                  <a:pt x="904" y="278"/>
                </a:lnTo>
                <a:lnTo>
                  <a:pt x="904" y="280"/>
                </a:lnTo>
                <a:lnTo>
                  <a:pt x="904" y="280"/>
                </a:lnTo>
                <a:lnTo>
                  <a:pt x="902" y="280"/>
                </a:lnTo>
                <a:lnTo>
                  <a:pt x="902" y="280"/>
                </a:lnTo>
                <a:lnTo>
                  <a:pt x="902" y="280"/>
                </a:lnTo>
                <a:lnTo>
                  <a:pt x="902" y="280"/>
                </a:lnTo>
                <a:close/>
                <a:moveTo>
                  <a:pt x="958" y="48"/>
                </a:moveTo>
                <a:lnTo>
                  <a:pt x="956" y="48"/>
                </a:lnTo>
                <a:lnTo>
                  <a:pt x="956" y="48"/>
                </a:lnTo>
                <a:lnTo>
                  <a:pt x="956" y="48"/>
                </a:lnTo>
                <a:lnTo>
                  <a:pt x="954" y="48"/>
                </a:lnTo>
                <a:lnTo>
                  <a:pt x="954" y="46"/>
                </a:lnTo>
                <a:lnTo>
                  <a:pt x="956" y="46"/>
                </a:lnTo>
                <a:lnTo>
                  <a:pt x="956" y="46"/>
                </a:lnTo>
                <a:lnTo>
                  <a:pt x="956" y="46"/>
                </a:lnTo>
                <a:lnTo>
                  <a:pt x="956" y="46"/>
                </a:lnTo>
                <a:lnTo>
                  <a:pt x="956" y="46"/>
                </a:lnTo>
                <a:lnTo>
                  <a:pt x="958" y="46"/>
                </a:lnTo>
                <a:lnTo>
                  <a:pt x="958" y="46"/>
                </a:lnTo>
                <a:lnTo>
                  <a:pt x="958" y="46"/>
                </a:lnTo>
                <a:lnTo>
                  <a:pt x="958" y="46"/>
                </a:lnTo>
                <a:lnTo>
                  <a:pt x="958" y="46"/>
                </a:lnTo>
                <a:lnTo>
                  <a:pt x="958" y="48"/>
                </a:lnTo>
                <a:lnTo>
                  <a:pt x="958" y="48"/>
                </a:lnTo>
                <a:lnTo>
                  <a:pt x="958" y="48"/>
                </a:lnTo>
                <a:lnTo>
                  <a:pt x="958" y="48"/>
                </a:lnTo>
                <a:close/>
                <a:moveTo>
                  <a:pt x="594" y="270"/>
                </a:moveTo>
                <a:lnTo>
                  <a:pt x="592" y="270"/>
                </a:lnTo>
                <a:lnTo>
                  <a:pt x="592" y="270"/>
                </a:lnTo>
                <a:lnTo>
                  <a:pt x="592" y="270"/>
                </a:lnTo>
                <a:lnTo>
                  <a:pt x="592" y="270"/>
                </a:lnTo>
                <a:lnTo>
                  <a:pt x="592" y="270"/>
                </a:lnTo>
                <a:lnTo>
                  <a:pt x="594" y="270"/>
                </a:lnTo>
                <a:lnTo>
                  <a:pt x="594" y="270"/>
                </a:lnTo>
                <a:lnTo>
                  <a:pt x="594" y="270"/>
                </a:lnTo>
                <a:lnTo>
                  <a:pt x="594" y="270"/>
                </a:lnTo>
                <a:lnTo>
                  <a:pt x="594" y="270"/>
                </a:lnTo>
                <a:lnTo>
                  <a:pt x="594" y="270"/>
                </a:lnTo>
                <a:close/>
                <a:moveTo>
                  <a:pt x="740" y="270"/>
                </a:moveTo>
                <a:lnTo>
                  <a:pt x="740" y="270"/>
                </a:lnTo>
                <a:lnTo>
                  <a:pt x="740" y="270"/>
                </a:lnTo>
                <a:lnTo>
                  <a:pt x="740" y="270"/>
                </a:lnTo>
                <a:lnTo>
                  <a:pt x="740" y="272"/>
                </a:lnTo>
                <a:lnTo>
                  <a:pt x="740" y="272"/>
                </a:lnTo>
                <a:lnTo>
                  <a:pt x="742" y="272"/>
                </a:lnTo>
                <a:lnTo>
                  <a:pt x="740" y="274"/>
                </a:lnTo>
                <a:lnTo>
                  <a:pt x="738" y="276"/>
                </a:lnTo>
                <a:lnTo>
                  <a:pt x="738" y="276"/>
                </a:lnTo>
                <a:lnTo>
                  <a:pt x="738" y="276"/>
                </a:lnTo>
                <a:lnTo>
                  <a:pt x="736" y="278"/>
                </a:lnTo>
                <a:lnTo>
                  <a:pt x="734" y="278"/>
                </a:lnTo>
                <a:lnTo>
                  <a:pt x="734" y="280"/>
                </a:lnTo>
                <a:lnTo>
                  <a:pt x="734" y="280"/>
                </a:lnTo>
                <a:lnTo>
                  <a:pt x="734" y="280"/>
                </a:lnTo>
                <a:lnTo>
                  <a:pt x="732" y="280"/>
                </a:lnTo>
                <a:lnTo>
                  <a:pt x="732" y="280"/>
                </a:lnTo>
                <a:lnTo>
                  <a:pt x="732" y="282"/>
                </a:lnTo>
                <a:lnTo>
                  <a:pt x="732" y="282"/>
                </a:lnTo>
                <a:lnTo>
                  <a:pt x="730" y="282"/>
                </a:lnTo>
                <a:lnTo>
                  <a:pt x="730" y="282"/>
                </a:lnTo>
                <a:lnTo>
                  <a:pt x="728" y="282"/>
                </a:lnTo>
                <a:lnTo>
                  <a:pt x="728" y="282"/>
                </a:lnTo>
                <a:lnTo>
                  <a:pt x="728" y="282"/>
                </a:lnTo>
                <a:lnTo>
                  <a:pt x="728" y="280"/>
                </a:lnTo>
                <a:lnTo>
                  <a:pt x="728" y="280"/>
                </a:lnTo>
                <a:lnTo>
                  <a:pt x="726" y="280"/>
                </a:lnTo>
                <a:lnTo>
                  <a:pt x="726" y="280"/>
                </a:lnTo>
                <a:lnTo>
                  <a:pt x="726" y="280"/>
                </a:lnTo>
                <a:lnTo>
                  <a:pt x="726" y="278"/>
                </a:lnTo>
                <a:lnTo>
                  <a:pt x="726" y="278"/>
                </a:lnTo>
                <a:lnTo>
                  <a:pt x="726" y="276"/>
                </a:lnTo>
                <a:lnTo>
                  <a:pt x="728" y="274"/>
                </a:lnTo>
                <a:lnTo>
                  <a:pt x="730" y="274"/>
                </a:lnTo>
                <a:lnTo>
                  <a:pt x="730" y="272"/>
                </a:lnTo>
                <a:lnTo>
                  <a:pt x="734" y="270"/>
                </a:lnTo>
                <a:lnTo>
                  <a:pt x="734" y="270"/>
                </a:lnTo>
                <a:lnTo>
                  <a:pt x="734" y="270"/>
                </a:lnTo>
                <a:lnTo>
                  <a:pt x="736" y="270"/>
                </a:lnTo>
                <a:lnTo>
                  <a:pt x="736" y="270"/>
                </a:lnTo>
                <a:lnTo>
                  <a:pt x="738" y="270"/>
                </a:lnTo>
                <a:lnTo>
                  <a:pt x="738" y="270"/>
                </a:lnTo>
                <a:lnTo>
                  <a:pt x="740" y="270"/>
                </a:lnTo>
                <a:lnTo>
                  <a:pt x="740" y="270"/>
                </a:lnTo>
                <a:lnTo>
                  <a:pt x="740" y="270"/>
                </a:lnTo>
                <a:close/>
                <a:moveTo>
                  <a:pt x="912" y="268"/>
                </a:moveTo>
                <a:lnTo>
                  <a:pt x="912" y="268"/>
                </a:lnTo>
                <a:lnTo>
                  <a:pt x="912" y="268"/>
                </a:lnTo>
                <a:lnTo>
                  <a:pt x="914" y="268"/>
                </a:lnTo>
                <a:lnTo>
                  <a:pt x="914" y="268"/>
                </a:lnTo>
                <a:lnTo>
                  <a:pt x="914" y="268"/>
                </a:lnTo>
                <a:lnTo>
                  <a:pt x="914" y="270"/>
                </a:lnTo>
                <a:lnTo>
                  <a:pt x="912" y="270"/>
                </a:lnTo>
                <a:lnTo>
                  <a:pt x="912" y="270"/>
                </a:lnTo>
                <a:lnTo>
                  <a:pt x="910" y="270"/>
                </a:lnTo>
                <a:lnTo>
                  <a:pt x="910" y="270"/>
                </a:lnTo>
                <a:lnTo>
                  <a:pt x="908" y="270"/>
                </a:lnTo>
                <a:lnTo>
                  <a:pt x="908" y="270"/>
                </a:lnTo>
                <a:lnTo>
                  <a:pt x="906" y="270"/>
                </a:lnTo>
                <a:lnTo>
                  <a:pt x="906" y="270"/>
                </a:lnTo>
                <a:lnTo>
                  <a:pt x="906" y="270"/>
                </a:lnTo>
                <a:lnTo>
                  <a:pt x="906" y="270"/>
                </a:lnTo>
                <a:lnTo>
                  <a:pt x="908" y="268"/>
                </a:lnTo>
                <a:lnTo>
                  <a:pt x="910" y="268"/>
                </a:lnTo>
                <a:lnTo>
                  <a:pt x="910" y="268"/>
                </a:lnTo>
                <a:lnTo>
                  <a:pt x="910" y="268"/>
                </a:lnTo>
                <a:lnTo>
                  <a:pt x="910" y="268"/>
                </a:lnTo>
                <a:lnTo>
                  <a:pt x="910" y="268"/>
                </a:lnTo>
                <a:lnTo>
                  <a:pt x="912" y="268"/>
                </a:lnTo>
                <a:close/>
                <a:moveTo>
                  <a:pt x="758" y="268"/>
                </a:moveTo>
                <a:lnTo>
                  <a:pt x="760" y="268"/>
                </a:lnTo>
                <a:lnTo>
                  <a:pt x="760" y="268"/>
                </a:lnTo>
                <a:lnTo>
                  <a:pt x="760" y="268"/>
                </a:lnTo>
                <a:lnTo>
                  <a:pt x="760" y="268"/>
                </a:lnTo>
                <a:lnTo>
                  <a:pt x="760" y="268"/>
                </a:lnTo>
                <a:lnTo>
                  <a:pt x="760" y="268"/>
                </a:lnTo>
                <a:lnTo>
                  <a:pt x="760" y="268"/>
                </a:lnTo>
                <a:lnTo>
                  <a:pt x="760" y="268"/>
                </a:lnTo>
                <a:lnTo>
                  <a:pt x="760" y="268"/>
                </a:lnTo>
                <a:lnTo>
                  <a:pt x="758" y="268"/>
                </a:lnTo>
                <a:lnTo>
                  <a:pt x="758" y="268"/>
                </a:lnTo>
                <a:lnTo>
                  <a:pt x="758" y="268"/>
                </a:lnTo>
                <a:lnTo>
                  <a:pt x="758" y="268"/>
                </a:lnTo>
                <a:lnTo>
                  <a:pt x="758" y="268"/>
                </a:lnTo>
                <a:lnTo>
                  <a:pt x="758" y="268"/>
                </a:lnTo>
                <a:lnTo>
                  <a:pt x="758" y="268"/>
                </a:lnTo>
                <a:close/>
                <a:moveTo>
                  <a:pt x="702" y="100"/>
                </a:moveTo>
                <a:lnTo>
                  <a:pt x="702" y="100"/>
                </a:lnTo>
                <a:lnTo>
                  <a:pt x="702" y="100"/>
                </a:lnTo>
                <a:lnTo>
                  <a:pt x="700" y="100"/>
                </a:lnTo>
                <a:lnTo>
                  <a:pt x="700" y="100"/>
                </a:lnTo>
                <a:lnTo>
                  <a:pt x="700" y="100"/>
                </a:lnTo>
                <a:lnTo>
                  <a:pt x="700" y="100"/>
                </a:lnTo>
                <a:lnTo>
                  <a:pt x="698" y="100"/>
                </a:lnTo>
                <a:lnTo>
                  <a:pt x="698" y="100"/>
                </a:lnTo>
                <a:lnTo>
                  <a:pt x="698" y="100"/>
                </a:lnTo>
                <a:lnTo>
                  <a:pt x="698" y="98"/>
                </a:lnTo>
                <a:lnTo>
                  <a:pt x="698" y="98"/>
                </a:lnTo>
                <a:lnTo>
                  <a:pt x="698" y="98"/>
                </a:lnTo>
                <a:lnTo>
                  <a:pt x="700" y="98"/>
                </a:lnTo>
                <a:lnTo>
                  <a:pt x="700" y="98"/>
                </a:lnTo>
                <a:lnTo>
                  <a:pt x="700" y="98"/>
                </a:lnTo>
                <a:lnTo>
                  <a:pt x="700" y="98"/>
                </a:lnTo>
                <a:lnTo>
                  <a:pt x="700" y="98"/>
                </a:lnTo>
                <a:lnTo>
                  <a:pt x="702" y="98"/>
                </a:lnTo>
                <a:lnTo>
                  <a:pt x="702" y="98"/>
                </a:lnTo>
                <a:lnTo>
                  <a:pt x="702" y="98"/>
                </a:lnTo>
                <a:lnTo>
                  <a:pt x="702" y="98"/>
                </a:lnTo>
                <a:lnTo>
                  <a:pt x="702" y="98"/>
                </a:lnTo>
                <a:lnTo>
                  <a:pt x="702" y="98"/>
                </a:lnTo>
                <a:lnTo>
                  <a:pt x="702" y="98"/>
                </a:lnTo>
                <a:lnTo>
                  <a:pt x="702" y="100"/>
                </a:lnTo>
                <a:lnTo>
                  <a:pt x="702" y="100"/>
                </a:lnTo>
                <a:lnTo>
                  <a:pt x="702" y="100"/>
                </a:lnTo>
                <a:lnTo>
                  <a:pt x="702" y="100"/>
                </a:lnTo>
                <a:lnTo>
                  <a:pt x="702" y="100"/>
                </a:lnTo>
                <a:lnTo>
                  <a:pt x="702" y="100"/>
                </a:lnTo>
                <a:lnTo>
                  <a:pt x="702" y="100"/>
                </a:lnTo>
                <a:close/>
                <a:moveTo>
                  <a:pt x="678" y="100"/>
                </a:moveTo>
                <a:lnTo>
                  <a:pt x="678" y="100"/>
                </a:lnTo>
                <a:lnTo>
                  <a:pt x="678" y="100"/>
                </a:lnTo>
                <a:lnTo>
                  <a:pt x="678" y="100"/>
                </a:lnTo>
                <a:lnTo>
                  <a:pt x="676" y="100"/>
                </a:lnTo>
                <a:lnTo>
                  <a:pt x="676" y="100"/>
                </a:lnTo>
                <a:lnTo>
                  <a:pt x="678" y="100"/>
                </a:lnTo>
                <a:lnTo>
                  <a:pt x="678" y="100"/>
                </a:lnTo>
                <a:lnTo>
                  <a:pt x="678" y="100"/>
                </a:lnTo>
                <a:lnTo>
                  <a:pt x="680" y="98"/>
                </a:lnTo>
                <a:lnTo>
                  <a:pt x="682" y="98"/>
                </a:lnTo>
                <a:lnTo>
                  <a:pt x="682" y="98"/>
                </a:lnTo>
                <a:lnTo>
                  <a:pt x="682" y="98"/>
                </a:lnTo>
                <a:lnTo>
                  <a:pt x="682" y="98"/>
                </a:lnTo>
                <a:lnTo>
                  <a:pt x="682" y="98"/>
                </a:lnTo>
                <a:lnTo>
                  <a:pt x="682" y="98"/>
                </a:lnTo>
                <a:lnTo>
                  <a:pt x="682" y="98"/>
                </a:lnTo>
                <a:lnTo>
                  <a:pt x="684" y="98"/>
                </a:lnTo>
                <a:lnTo>
                  <a:pt x="684" y="98"/>
                </a:lnTo>
                <a:lnTo>
                  <a:pt x="684" y="98"/>
                </a:lnTo>
                <a:lnTo>
                  <a:pt x="684" y="98"/>
                </a:lnTo>
                <a:lnTo>
                  <a:pt x="684" y="98"/>
                </a:lnTo>
                <a:lnTo>
                  <a:pt x="682" y="98"/>
                </a:lnTo>
                <a:lnTo>
                  <a:pt x="682" y="100"/>
                </a:lnTo>
                <a:lnTo>
                  <a:pt x="682" y="100"/>
                </a:lnTo>
                <a:lnTo>
                  <a:pt x="678" y="100"/>
                </a:lnTo>
                <a:lnTo>
                  <a:pt x="678" y="100"/>
                </a:lnTo>
                <a:close/>
                <a:moveTo>
                  <a:pt x="908" y="268"/>
                </a:moveTo>
                <a:lnTo>
                  <a:pt x="906" y="268"/>
                </a:lnTo>
                <a:lnTo>
                  <a:pt x="906" y="268"/>
                </a:lnTo>
                <a:lnTo>
                  <a:pt x="906" y="268"/>
                </a:lnTo>
                <a:lnTo>
                  <a:pt x="906" y="268"/>
                </a:lnTo>
                <a:lnTo>
                  <a:pt x="908" y="268"/>
                </a:lnTo>
                <a:lnTo>
                  <a:pt x="908" y="268"/>
                </a:lnTo>
                <a:lnTo>
                  <a:pt x="908" y="268"/>
                </a:lnTo>
                <a:lnTo>
                  <a:pt x="908" y="268"/>
                </a:lnTo>
                <a:lnTo>
                  <a:pt x="908" y="268"/>
                </a:lnTo>
                <a:lnTo>
                  <a:pt x="908" y="268"/>
                </a:lnTo>
                <a:lnTo>
                  <a:pt x="910" y="268"/>
                </a:lnTo>
                <a:lnTo>
                  <a:pt x="908" y="268"/>
                </a:lnTo>
                <a:lnTo>
                  <a:pt x="908" y="268"/>
                </a:lnTo>
                <a:lnTo>
                  <a:pt x="908" y="268"/>
                </a:lnTo>
                <a:lnTo>
                  <a:pt x="908" y="268"/>
                </a:lnTo>
                <a:close/>
                <a:moveTo>
                  <a:pt x="802" y="266"/>
                </a:moveTo>
                <a:lnTo>
                  <a:pt x="802" y="266"/>
                </a:lnTo>
                <a:lnTo>
                  <a:pt x="802" y="266"/>
                </a:lnTo>
                <a:lnTo>
                  <a:pt x="802" y="266"/>
                </a:lnTo>
                <a:lnTo>
                  <a:pt x="802" y="266"/>
                </a:lnTo>
                <a:lnTo>
                  <a:pt x="804" y="266"/>
                </a:lnTo>
                <a:lnTo>
                  <a:pt x="804" y="266"/>
                </a:lnTo>
                <a:lnTo>
                  <a:pt x="804" y="266"/>
                </a:lnTo>
                <a:lnTo>
                  <a:pt x="804" y="266"/>
                </a:lnTo>
                <a:lnTo>
                  <a:pt x="806" y="266"/>
                </a:lnTo>
                <a:lnTo>
                  <a:pt x="804" y="268"/>
                </a:lnTo>
                <a:lnTo>
                  <a:pt x="804" y="268"/>
                </a:lnTo>
                <a:lnTo>
                  <a:pt x="804" y="268"/>
                </a:lnTo>
                <a:lnTo>
                  <a:pt x="802" y="268"/>
                </a:lnTo>
                <a:lnTo>
                  <a:pt x="802" y="268"/>
                </a:lnTo>
                <a:lnTo>
                  <a:pt x="802" y="268"/>
                </a:lnTo>
                <a:lnTo>
                  <a:pt x="800" y="266"/>
                </a:lnTo>
                <a:lnTo>
                  <a:pt x="798" y="266"/>
                </a:lnTo>
                <a:lnTo>
                  <a:pt x="798" y="266"/>
                </a:lnTo>
                <a:lnTo>
                  <a:pt x="798" y="266"/>
                </a:lnTo>
                <a:lnTo>
                  <a:pt x="798" y="266"/>
                </a:lnTo>
                <a:lnTo>
                  <a:pt x="798" y="266"/>
                </a:lnTo>
                <a:lnTo>
                  <a:pt x="798" y="266"/>
                </a:lnTo>
                <a:lnTo>
                  <a:pt x="800" y="264"/>
                </a:lnTo>
                <a:lnTo>
                  <a:pt x="800" y="264"/>
                </a:lnTo>
                <a:lnTo>
                  <a:pt x="800" y="264"/>
                </a:lnTo>
                <a:lnTo>
                  <a:pt x="800" y="264"/>
                </a:lnTo>
                <a:lnTo>
                  <a:pt x="800" y="266"/>
                </a:lnTo>
                <a:lnTo>
                  <a:pt x="800" y="266"/>
                </a:lnTo>
                <a:lnTo>
                  <a:pt x="802" y="266"/>
                </a:lnTo>
                <a:close/>
                <a:moveTo>
                  <a:pt x="844" y="264"/>
                </a:moveTo>
                <a:lnTo>
                  <a:pt x="844" y="264"/>
                </a:lnTo>
                <a:lnTo>
                  <a:pt x="844" y="264"/>
                </a:lnTo>
                <a:lnTo>
                  <a:pt x="846" y="264"/>
                </a:lnTo>
                <a:lnTo>
                  <a:pt x="846" y="266"/>
                </a:lnTo>
                <a:lnTo>
                  <a:pt x="846" y="266"/>
                </a:lnTo>
                <a:lnTo>
                  <a:pt x="848" y="268"/>
                </a:lnTo>
                <a:lnTo>
                  <a:pt x="848" y="268"/>
                </a:lnTo>
                <a:lnTo>
                  <a:pt x="848" y="268"/>
                </a:lnTo>
                <a:lnTo>
                  <a:pt x="846" y="268"/>
                </a:lnTo>
                <a:lnTo>
                  <a:pt x="846" y="268"/>
                </a:lnTo>
                <a:lnTo>
                  <a:pt x="846" y="268"/>
                </a:lnTo>
                <a:lnTo>
                  <a:pt x="846" y="268"/>
                </a:lnTo>
                <a:lnTo>
                  <a:pt x="844" y="268"/>
                </a:lnTo>
                <a:lnTo>
                  <a:pt x="844" y="268"/>
                </a:lnTo>
                <a:lnTo>
                  <a:pt x="844" y="268"/>
                </a:lnTo>
                <a:lnTo>
                  <a:pt x="842" y="268"/>
                </a:lnTo>
                <a:lnTo>
                  <a:pt x="842" y="268"/>
                </a:lnTo>
                <a:lnTo>
                  <a:pt x="842" y="268"/>
                </a:lnTo>
                <a:lnTo>
                  <a:pt x="842" y="268"/>
                </a:lnTo>
                <a:lnTo>
                  <a:pt x="840" y="266"/>
                </a:lnTo>
                <a:lnTo>
                  <a:pt x="840" y="266"/>
                </a:lnTo>
                <a:lnTo>
                  <a:pt x="842" y="266"/>
                </a:lnTo>
                <a:lnTo>
                  <a:pt x="842" y="264"/>
                </a:lnTo>
                <a:lnTo>
                  <a:pt x="842" y="264"/>
                </a:lnTo>
                <a:lnTo>
                  <a:pt x="840" y="264"/>
                </a:lnTo>
                <a:lnTo>
                  <a:pt x="840" y="264"/>
                </a:lnTo>
                <a:lnTo>
                  <a:pt x="840" y="264"/>
                </a:lnTo>
                <a:lnTo>
                  <a:pt x="840" y="264"/>
                </a:lnTo>
                <a:lnTo>
                  <a:pt x="838" y="264"/>
                </a:lnTo>
                <a:lnTo>
                  <a:pt x="838" y="264"/>
                </a:lnTo>
                <a:lnTo>
                  <a:pt x="838" y="264"/>
                </a:lnTo>
                <a:lnTo>
                  <a:pt x="838" y="262"/>
                </a:lnTo>
                <a:lnTo>
                  <a:pt x="838" y="262"/>
                </a:lnTo>
                <a:lnTo>
                  <a:pt x="840" y="262"/>
                </a:lnTo>
                <a:lnTo>
                  <a:pt x="840" y="264"/>
                </a:lnTo>
                <a:lnTo>
                  <a:pt x="844" y="264"/>
                </a:lnTo>
                <a:lnTo>
                  <a:pt x="844" y="264"/>
                </a:lnTo>
                <a:lnTo>
                  <a:pt x="844" y="264"/>
                </a:lnTo>
                <a:close/>
                <a:moveTo>
                  <a:pt x="718" y="262"/>
                </a:moveTo>
                <a:lnTo>
                  <a:pt x="718" y="262"/>
                </a:lnTo>
                <a:lnTo>
                  <a:pt x="716" y="264"/>
                </a:lnTo>
                <a:lnTo>
                  <a:pt x="716" y="264"/>
                </a:lnTo>
                <a:lnTo>
                  <a:pt x="714" y="266"/>
                </a:lnTo>
                <a:lnTo>
                  <a:pt x="714" y="266"/>
                </a:lnTo>
                <a:lnTo>
                  <a:pt x="712" y="266"/>
                </a:lnTo>
                <a:lnTo>
                  <a:pt x="710" y="268"/>
                </a:lnTo>
                <a:lnTo>
                  <a:pt x="710" y="268"/>
                </a:lnTo>
                <a:lnTo>
                  <a:pt x="710" y="268"/>
                </a:lnTo>
                <a:lnTo>
                  <a:pt x="708" y="268"/>
                </a:lnTo>
                <a:lnTo>
                  <a:pt x="708" y="268"/>
                </a:lnTo>
                <a:lnTo>
                  <a:pt x="708" y="268"/>
                </a:lnTo>
                <a:lnTo>
                  <a:pt x="706" y="270"/>
                </a:lnTo>
                <a:lnTo>
                  <a:pt x="706" y="270"/>
                </a:lnTo>
                <a:lnTo>
                  <a:pt x="706" y="270"/>
                </a:lnTo>
                <a:lnTo>
                  <a:pt x="704" y="270"/>
                </a:lnTo>
                <a:lnTo>
                  <a:pt x="704" y="270"/>
                </a:lnTo>
                <a:lnTo>
                  <a:pt x="704" y="270"/>
                </a:lnTo>
                <a:lnTo>
                  <a:pt x="704" y="270"/>
                </a:lnTo>
                <a:lnTo>
                  <a:pt x="702" y="270"/>
                </a:lnTo>
                <a:lnTo>
                  <a:pt x="702" y="272"/>
                </a:lnTo>
                <a:lnTo>
                  <a:pt x="702" y="272"/>
                </a:lnTo>
                <a:lnTo>
                  <a:pt x="702" y="272"/>
                </a:lnTo>
                <a:lnTo>
                  <a:pt x="698" y="272"/>
                </a:lnTo>
                <a:lnTo>
                  <a:pt x="696" y="274"/>
                </a:lnTo>
                <a:lnTo>
                  <a:pt x="696" y="274"/>
                </a:lnTo>
                <a:lnTo>
                  <a:pt x="696" y="274"/>
                </a:lnTo>
                <a:lnTo>
                  <a:pt x="696" y="272"/>
                </a:lnTo>
                <a:lnTo>
                  <a:pt x="696" y="272"/>
                </a:lnTo>
                <a:lnTo>
                  <a:pt x="696" y="272"/>
                </a:lnTo>
                <a:lnTo>
                  <a:pt x="696" y="272"/>
                </a:lnTo>
                <a:lnTo>
                  <a:pt x="694" y="272"/>
                </a:lnTo>
                <a:lnTo>
                  <a:pt x="694" y="272"/>
                </a:lnTo>
                <a:lnTo>
                  <a:pt x="694" y="272"/>
                </a:lnTo>
                <a:lnTo>
                  <a:pt x="694" y="272"/>
                </a:lnTo>
                <a:lnTo>
                  <a:pt x="692" y="272"/>
                </a:lnTo>
                <a:lnTo>
                  <a:pt x="692" y="272"/>
                </a:lnTo>
                <a:lnTo>
                  <a:pt x="692" y="274"/>
                </a:lnTo>
                <a:lnTo>
                  <a:pt x="692" y="274"/>
                </a:lnTo>
                <a:lnTo>
                  <a:pt x="690" y="274"/>
                </a:lnTo>
                <a:lnTo>
                  <a:pt x="690" y="274"/>
                </a:lnTo>
                <a:lnTo>
                  <a:pt x="690" y="274"/>
                </a:lnTo>
                <a:lnTo>
                  <a:pt x="690" y="274"/>
                </a:lnTo>
                <a:lnTo>
                  <a:pt x="690" y="272"/>
                </a:lnTo>
                <a:lnTo>
                  <a:pt x="690" y="272"/>
                </a:lnTo>
                <a:lnTo>
                  <a:pt x="690" y="272"/>
                </a:lnTo>
                <a:lnTo>
                  <a:pt x="690" y="272"/>
                </a:lnTo>
                <a:lnTo>
                  <a:pt x="690" y="272"/>
                </a:lnTo>
                <a:lnTo>
                  <a:pt x="690" y="270"/>
                </a:lnTo>
                <a:lnTo>
                  <a:pt x="690" y="270"/>
                </a:lnTo>
                <a:lnTo>
                  <a:pt x="690" y="270"/>
                </a:lnTo>
                <a:lnTo>
                  <a:pt x="690" y="270"/>
                </a:lnTo>
                <a:lnTo>
                  <a:pt x="690" y="270"/>
                </a:lnTo>
                <a:lnTo>
                  <a:pt x="690" y="268"/>
                </a:lnTo>
                <a:lnTo>
                  <a:pt x="690" y="268"/>
                </a:lnTo>
                <a:lnTo>
                  <a:pt x="692" y="268"/>
                </a:lnTo>
                <a:lnTo>
                  <a:pt x="692" y="268"/>
                </a:lnTo>
                <a:lnTo>
                  <a:pt x="694" y="268"/>
                </a:lnTo>
                <a:lnTo>
                  <a:pt x="696" y="266"/>
                </a:lnTo>
                <a:lnTo>
                  <a:pt x="696" y="266"/>
                </a:lnTo>
                <a:lnTo>
                  <a:pt x="696" y="266"/>
                </a:lnTo>
                <a:lnTo>
                  <a:pt x="698" y="264"/>
                </a:lnTo>
                <a:lnTo>
                  <a:pt x="700" y="262"/>
                </a:lnTo>
                <a:lnTo>
                  <a:pt x="700" y="262"/>
                </a:lnTo>
                <a:lnTo>
                  <a:pt x="702" y="262"/>
                </a:lnTo>
                <a:lnTo>
                  <a:pt x="702" y="262"/>
                </a:lnTo>
                <a:lnTo>
                  <a:pt x="702" y="262"/>
                </a:lnTo>
                <a:lnTo>
                  <a:pt x="702" y="264"/>
                </a:lnTo>
                <a:lnTo>
                  <a:pt x="702" y="264"/>
                </a:lnTo>
                <a:lnTo>
                  <a:pt x="702" y="264"/>
                </a:lnTo>
                <a:lnTo>
                  <a:pt x="704" y="264"/>
                </a:lnTo>
                <a:lnTo>
                  <a:pt x="704" y="264"/>
                </a:lnTo>
                <a:lnTo>
                  <a:pt x="704" y="264"/>
                </a:lnTo>
                <a:lnTo>
                  <a:pt x="704" y="264"/>
                </a:lnTo>
                <a:lnTo>
                  <a:pt x="706" y="262"/>
                </a:lnTo>
                <a:lnTo>
                  <a:pt x="706" y="262"/>
                </a:lnTo>
                <a:lnTo>
                  <a:pt x="706" y="262"/>
                </a:lnTo>
                <a:lnTo>
                  <a:pt x="708" y="262"/>
                </a:lnTo>
                <a:lnTo>
                  <a:pt x="708" y="262"/>
                </a:lnTo>
                <a:lnTo>
                  <a:pt x="708" y="262"/>
                </a:lnTo>
                <a:lnTo>
                  <a:pt x="710" y="262"/>
                </a:lnTo>
                <a:lnTo>
                  <a:pt x="710" y="262"/>
                </a:lnTo>
                <a:lnTo>
                  <a:pt x="710" y="262"/>
                </a:lnTo>
                <a:lnTo>
                  <a:pt x="710" y="262"/>
                </a:lnTo>
                <a:lnTo>
                  <a:pt x="710" y="262"/>
                </a:lnTo>
                <a:lnTo>
                  <a:pt x="712" y="262"/>
                </a:lnTo>
                <a:lnTo>
                  <a:pt x="712" y="262"/>
                </a:lnTo>
                <a:lnTo>
                  <a:pt x="712" y="262"/>
                </a:lnTo>
                <a:lnTo>
                  <a:pt x="714" y="262"/>
                </a:lnTo>
                <a:lnTo>
                  <a:pt x="714" y="262"/>
                </a:lnTo>
                <a:lnTo>
                  <a:pt x="714" y="262"/>
                </a:lnTo>
                <a:lnTo>
                  <a:pt x="714" y="262"/>
                </a:lnTo>
                <a:lnTo>
                  <a:pt x="716" y="262"/>
                </a:lnTo>
                <a:lnTo>
                  <a:pt x="716" y="262"/>
                </a:lnTo>
                <a:lnTo>
                  <a:pt x="718" y="262"/>
                </a:lnTo>
                <a:lnTo>
                  <a:pt x="718" y="262"/>
                </a:lnTo>
                <a:close/>
                <a:moveTo>
                  <a:pt x="450" y="102"/>
                </a:moveTo>
                <a:lnTo>
                  <a:pt x="454" y="104"/>
                </a:lnTo>
                <a:lnTo>
                  <a:pt x="454" y="104"/>
                </a:lnTo>
                <a:lnTo>
                  <a:pt x="454" y="104"/>
                </a:lnTo>
                <a:lnTo>
                  <a:pt x="456" y="104"/>
                </a:lnTo>
                <a:lnTo>
                  <a:pt x="454" y="104"/>
                </a:lnTo>
                <a:lnTo>
                  <a:pt x="454" y="104"/>
                </a:lnTo>
                <a:lnTo>
                  <a:pt x="454" y="104"/>
                </a:lnTo>
                <a:lnTo>
                  <a:pt x="452" y="104"/>
                </a:lnTo>
                <a:lnTo>
                  <a:pt x="452" y="104"/>
                </a:lnTo>
                <a:lnTo>
                  <a:pt x="450" y="106"/>
                </a:lnTo>
                <a:lnTo>
                  <a:pt x="450" y="106"/>
                </a:lnTo>
                <a:lnTo>
                  <a:pt x="450" y="106"/>
                </a:lnTo>
                <a:lnTo>
                  <a:pt x="452" y="106"/>
                </a:lnTo>
                <a:lnTo>
                  <a:pt x="452" y="106"/>
                </a:lnTo>
                <a:lnTo>
                  <a:pt x="454" y="104"/>
                </a:lnTo>
                <a:lnTo>
                  <a:pt x="456" y="104"/>
                </a:lnTo>
                <a:lnTo>
                  <a:pt x="456" y="104"/>
                </a:lnTo>
                <a:lnTo>
                  <a:pt x="458" y="104"/>
                </a:lnTo>
                <a:lnTo>
                  <a:pt x="460" y="104"/>
                </a:lnTo>
                <a:lnTo>
                  <a:pt x="460" y="104"/>
                </a:lnTo>
                <a:lnTo>
                  <a:pt x="460" y="104"/>
                </a:lnTo>
                <a:lnTo>
                  <a:pt x="460" y="104"/>
                </a:lnTo>
                <a:lnTo>
                  <a:pt x="458" y="104"/>
                </a:lnTo>
                <a:lnTo>
                  <a:pt x="458" y="106"/>
                </a:lnTo>
                <a:lnTo>
                  <a:pt x="458" y="106"/>
                </a:lnTo>
                <a:lnTo>
                  <a:pt x="458" y="106"/>
                </a:lnTo>
                <a:lnTo>
                  <a:pt x="458" y="106"/>
                </a:lnTo>
                <a:lnTo>
                  <a:pt x="456" y="106"/>
                </a:lnTo>
                <a:lnTo>
                  <a:pt x="456" y="106"/>
                </a:lnTo>
                <a:lnTo>
                  <a:pt x="458" y="106"/>
                </a:lnTo>
                <a:lnTo>
                  <a:pt x="462" y="104"/>
                </a:lnTo>
                <a:lnTo>
                  <a:pt x="462" y="104"/>
                </a:lnTo>
                <a:lnTo>
                  <a:pt x="462" y="104"/>
                </a:lnTo>
                <a:lnTo>
                  <a:pt x="462" y="104"/>
                </a:lnTo>
                <a:lnTo>
                  <a:pt x="462" y="104"/>
                </a:lnTo>
                <a:lnTo>
                  <a:pt x="462" y="104"/>
                </a:lnTo>
                <a:lnTo>
                  <a:pt x="462" y="104"/>
                </a:lnTo>
                <a:lnTo>
                  <a:pt x="464" y="104"/>
                </a:lnTo>
                <a:lnTo>
                  <a:pt x="464" y="104"/>
                </a:lnTo>
                <a:lnTo>
                  <a:pt x="466" y="104"/>
                </a:lnTo>
                <a:lnTo>
                  <a:pt x="466" y="102"/>
                </a:lnTo>
                <a:lnTo>
                  <a:pt x="470" y="102"/>
                </a:lnTo>
                <a:lnTo>
                  <a:pt x="472" y="102"/>
                </a:lnTo>
                <a:lnTo>
                  <a:pt x="472" y="102"/>
                </a:lnTo>
                <a:lnTo>
                  <a:pt x="472" y="102"/>
                </a:lnTo>
                <a:lnTo>
                  <a:pt x="472" y="102"/>
                </a:lnTo>
                <a:lnTo>
                  <a:pt x="472" y="102"/>
                </a:lnTo>
                <a:lnTo>
                  <a:pt x="476" y="102"/>
                </a:lnTo>
                <a:lnTo>
                  <a:pt x="476" y="104"/>
                </a:lnTo>
                <a:lnTo>
                  <a:pt x="478" y="104"/>
                </a:lnTo>
                <a:lnTo>
                  <a:pt x="478" y="104"/>
                </a:lnTo>
                <a:lnTo>
                  <a:pt x="478" y="104"/>
                </a:lnTo>
                <a:lnTo>
                  <a:pt x="478" y="104"/>
                </a:lnTo>
                <a:lnTo>
                  <a:pt x="480" y="106"/>
                </a:lnTo>
                <a:lnTo>
                  <a:pt x="480" y="106"/>
                </a:lnTo>
                <a:lnTo>
                  <a:pt x="482" y="106"/>
                </a:lnTo>
                <a:lnTo>
                  <a:pt x="482" y="106"/>
                </a:lnTo>
                <a:lnTo>
                  <a:pt x="482" y="106"/>
                </a:lnTo>
                <a:lnTo>
                  <a:pt x="482" y="108"/>
                </a:lnTo>
                <a:lnTo>
                  <a:pt x="482" y="108"/>
                </a:lnTo>
                <a:lnTo>
                  <a:pt x="482" y="108"/>
                </a:lnTo>
                <a:lnTo>
                  <a:pt x="482" y="108"/>
                </a:lnTo>
                <a:lnTo>
                  <a:pt x="484" y="108"/>
                </a:lnTo>
                <a:lnTo>
                  <a:pt x="484" y="108"/>
                </a:lnTo>
                <a:lnTo>
                  <a:pt x="484" y="110"/>
                </a:lnTo>
                <a:lnTo>
                  <a:pt x="484" y="110"/>
                </a:lnTo>
                <a:lnTo>
                  <a:pt x="484" y="110"/>
                </a:lnTo>
                <a:lnTo>
                  <a:pt x="484" y="110"/>
                </a:lnTo>
                <a:lnTo>
                  <a:pt x="484" y="110"/>
                </a:lnTo>
                <a:lnTo>
                  <a:pt x="486" y="110"/>
                </a:lnTo>
                <a:lnTo>
                  <a:pt x="488" y="112"/>
                </a:lnTo>
                <a:lnTo>
                  <a:pt x="488" y="112"/>
                </a:lnTo>
                <a:lnTo>
                  <a:pt x="488" y="112"/>
                </a:lnTo>
                <a:lnTo>
                  <a:pt x="486" y="112"/>
                </a:lnTo>
                <a:lnTo>
                  <a:pt x="486" y="114"/>
                </a:lnTo>
                <a:lnTo>
                  <a:pt x="484" y="114"/>
                </a:lnTo>
                <a:lnTo>
                  <a:pt x="480" y="114"/>
                </a:lnTo>
                <a:lnTo>
                  <a:pt x="480" y="114"/>
                </a:lnTo>
                <a:lnTo>
                  <a:pt x="478" y="114"/>
                </a:lnTo>
                <a:lnTo>
                  <a:pt x="474" y="116"/>
                </a:lnTo>
                <a:lnTo>
                  <a:pt x="472" y="116"/>
                </a:lnTo>
                <a:lnTo>
                  <a:pt x="472" y="116"/>
                </a:lnTo>
                <a:lnTo>
                  <a:pt x="472" y="116"/>
                </a:lnTo>
                <a:lnTo>
                  <a:pt x="472" y="116"/>
                </a:lnTo>
                <a:lnTo>
                  <a:pt x="468" y="116"/>
                </a:lnTo>
                <a:lnTo>
                  <a:pt x="466" y="118"/>
                </a:lnTo>
                <a:lnTo>
                  <a:pt x="464" y="118"/>
                </a:lnTo>
                <a:lnTo>
                  <a:pt x="464" y="118"/>
                </a:lnTo>
                <a:lnTo>
                  <a:pt x="462" y="118"/>
                </a:lnTo>
                <a:lnTo>
                  <a:pt x="458" y="118"/>
                </a:lnTo>
                <a:lnTo>
                  <a:pt x="458" y="118"/>
                </a:lnTo>
                <a:lnTo>
                  <a:pt x="458" y="118"/>
                </a:lnTo>
                <a:lnTo>
                  <a:pt x="454" y="120"/>
                </a:lnTo>
                <a:lnTo>
                  <a:pt x="452" y="120"/>
                </a:lnTo>
                <a:lnTo>
                  <a:pt x="452" y="120"/>
                </a:lnTo>
                <a:lnTo>
                  <a:pt x="452" y="120"/>
                </a:lnTo>
                <a:lnTo>
                  <a:pt x="450" y="120"/>
                </a:lnTo>
                <a:lnTo>
                  <a:pt x="450" y="120"/>
                </a:lnTo>
                <a:lnTo>
                  <a:pt x="448" y="122"/>
                </a:lnTo>
                <a:lnTo>
                  <a:pt x="448" y="122"/>
                </a:lnTo>
                <a:lnTo>
                  <a:pt x="446" y="122"/>
                </a:lnTo>
                <a:lnTo>
                  <a:pt x="446" y="122"/>
                </a:lnTo>
                <a:lnTo>
                  <a:pt x="446" y="122"/>
                </a:lnTo>
                <a:lnTo>
                  <a:pt x="444" y="122"/>
                </a:lnTo>
                <a:lnTo>
                  <a:pt x="444" y="122"/>
                </a:lnTo>
                <a:lnTo>
                  <a:pt x="444" y="122"/>
                </a:lnTo>
                <a:lnTo>
                  <a:pt x="442" y="122"/>
                </a:lnTo>
                <a:lnTo>
                  <a:pt x="442" y="122"/>
                </a:lnTo>
                <a:lnTo>
                  <a:pt x="442" y="122"/>
                </a:lnTo>
                <a:lnTo>
                  <a:pt x="440" y="122"/>
                </a:lnTo>
                <a:lnTo>
                  <a:pt x="440" y="122"/>
                </a:lnTo>
                <a:lnTo>
                  <a:pt x="440" y="124"/>
                </a:lnTo>
                <a:lnTo>
                  <a:pt x="434" y="124"/>
                </a:lnTo>
                <a:lnTo>
                  <a:pt x="434" y="124"/>
                </a:lnTo>
                <a:lnTo>
                  <a:pt x="434" y="124"/>
                </a:lnTo>
                <a:lnTo>
                  <a:pt x="430" y="128"/>
                </a:lnTo>
                <a:lnTo>
                  <a:pt x="428" y="128"/>
                </a:lnTo>
                <a:lnTo>
                  <a:pt x="428" y="128"/>
                </a:lnTo>
                <a:lnTo>
                  <a:pt x="426" y="128"/>
                </a:lnTo>
                <a:lnTo>
                  <a:pt x="426" y="128"/>
                </a:lnTo>
                <a:lnTo>
                  <a:pt x="426" y="128"/>
                </a:lnTo>
                <a:lnTo>
                  <a:pt x="424" y="130"/>
                </a:lnTo>
                <a:lnTo>
                  <a:pt x="424" y="130"/>
                </a:lnTo>
                <a:lnTo>
                  <a:pt x="422" y="130"/>
                </a:lnTo>
                <a:lnTo>
                  <a:pt x="422" y="130"/>
                </a:lnTo>
                <a:lnTo>
                  <a:pt x="422" y="130"/>
                </a:lnTo>
                <a:lnTo>
                  <a:pt x="420" y="130"/>
                </a:lnTo>
                <a:lnTo>
                  <a:pt x="420" y="130"/>
                </a:lnTo>
                <a:lnTo>
                  <a:pt x="418" y="130"/>
                </a:lnTo>
                <a:lnTo>
                  <a:pt x="418" y="130"/>
                </a:lnTo>
                <a:lnTo>
                  <a:pt x="418" y="130"/>
                </a:lnTo>
                <a:lnTo>
                  <a:pt x="418" y="130"/>
                </a:lnTo>
                <a:lnTo>
                  <a:pt x="416" y="130"/>
                </a:lnTo>
                <a:lnTo>
                  <a:pt x="416" y="130"/>
                </a:lnTo>
                <a:lnTo>
                  <a:pt x="416" y="130"/>
                </a:lnTo>
                <a:lnTo>
                  <a:pt x="416" y="130"/>
                </a:lnTo>
                <a:lnTo>
                  <a:pt x="416" y="132"/>
                </a:lnTo>
                <a:lnTo>
                  <a:pt x="414" y="132"/>
                </a:lnTo>
                <a:lnTo>
                  <a:pt x="412" y="132"/>
                </a:lnTo>
                <a:lnTo>
                  <a:pt x="412" y="132"/>
                </a:lnTo>
                <a:lnTo>
                  <a:pt x="412" y="134"/>
                </a:lnTo>
                <a:lnTo>
                  <a:pt x="410" y="134"/>
                </a:lnTo>
                <a:lnTo>
                  <a:pt x="410" y="134"/>
                </a:lnTo>
                <a:lnTo>
                  <a:pt x="410" y="134"/>
                </a:lnTo>
                <a:lnTo>
                  <a:pt x="410" y="134"/>
                </a:lnTo>
                <a:lnTo>
                  <a:pt x="410" y="134"/>
                </a:lnTo>
                <a:lnTo>
                  <a:pt x="408" y="136"/>
                </a:lnTo>
                <a:lnTo>
                  <a:pt x="408" y="136"/>
                </a:lnTo>
                <a:lnTo>
                  <a:pt x="406" y="136"/>
                </a:lnTo>
                <a:lnTo>
                  <a:pt x="406" y="138"/>
                </a:lnTo>
                <a:lnTo>
                  <a:pt x="404" y="138"/>
                </a:lnTo>
                <a:lnTo>
                  <a:pt x="404" y="138"/>
                </a:lnTo>
                <a:lnTo>
                  <a:pt x="404" y="140"/>
                </a:lnTo>
                <a:lnTo>
                  <a:pt x="402" y="140"/>
                </a:lnTo>
                <a:lnTo>
                  <a:pt x="402" y="140"/>
                </a:lnTo>
                <a:lnTo>
                  <a:pt x="400" y="140"/>
                </a:lnTo>
                <a:lnTo>
                  <a:pt x="398" y="140"/>
                </a:lnTo>
                <a:lnTo>
                  <a:pt x="398" y="140"/>
                </a:lnTo>
                <a:lnTo>
                  <a:pt x="398" y="140"/>
                </a:lnTo>
                <a:lnTo>
                  <a:pt x="398" y="140"/>
                </a:lnTo>
                <a:lnTo>
                  <a:pt x="394" y="140"/>
                </a:lnTo>
                <a:lnTo>
                  <a:pt x="392" y="142"/>
                </a:lnTo>
                <a:lnTo>
                  <a:pt x="392" y="142"/>
                </a:lnTo>
                <a:lnTo>
                  <a:pt x="390" y="142"/>
                </a:lnTo>
                <a:lnTo>
                  <a:pt x="390" y="140"/>
                </a:lnTo>
                <a:lnTo>
                  <a:pt x="390" y="140"/>
                </a:lnTo>
                <a:lnTo>
                  <a:pt x="390" y="140"/>
                </a:lnTo>
                <a:lnTo>
                  <a:pt x="390" y="140"/>
                </a:lnTo>
                <a:lnTo>
                  <a:pt x="390" y="140"/>
                </a:lnTo>
                <a:lnTo>
                  <a:pt x="390" y="140"/>
                </a:lnTo>
                <a:lnTo>
                  <a:pt x="390" y="140"/>
                </a:lnTo>
                <a:lnTo>
                  <a:pt x="390" y="140"/>
                </a:lnTo>
                <a:lnTo>
                  <a:pt x="388" y="140"/>
                </a:lnTo>
                <a:lnTo>
                  <a:pt x="388" y="140"/>
                </a:lnTo>
                <a:lnTo>
                  <a:pt x="388" y="140"/>
                </a:lnTo>
                <a:lnTo>
                  <a:pt x="388" y="140"/>
                </a:lnTo>
                <a:lnTo>
                  <a:pt x="386" y="142"/>
                </a:lnTo>
                <a:lnTo>
                  <a:pt x="384" y="142"/>
                </a:lnTo>
                <a:lnTo>
                  <a:pt x="382" y="142"/>
                </a:lnTo>
                <a:lnTo>
                  <a:pt x="382" y="142"/>
                </a:lnTo>
                <a:lnTo>
                  <a:pt x="382" y="142"/>
                </a:lnTo>
                <a:lnTo>
                  <a:pt x="380" y="144"/>
                </a:lnTo>
                <a:lnTo>
                  <a:pt x="380" y="144"/>
                </a:lnTo>
                <a:lnTo>
                  <a:pt x="380" y="144"/>
                </a:lnTo>
                <a:lnTo>
                  <a:pt x="378" y="144"/>
                </a:lnTo>
                <a:lnTo>
                  <a:pt x="378" y="144"/>
                </a:lnTo>
                <a:lnTo>
                  <a:pt x="376" y="144"/>
                </a:lnTo>
                <a:lnTo>
                  <a:pt x="376" y="144"/>
                </a:lnTo>
                <a:lnTo>
                  <a:pt x="374" y="144"/>
                </a:lnTo>
                <a:lnTo>
                  <a:pt x="374" y="144"/>
                </a:lnTo>
                <a:lnTo>
                  <a:pt x="374" y="144"/>
                </a:lnTo>
                <a:lnTo>
                  <a:pt x="372" y="146"/>
                </a:lnTo>
                <a:lnTo>
                  <a:pt x="372" y="146"/>
                </a:lnTo>
                <a:lnTo>
                  <a:pt x="372" y="146"/>
                </a:lnTo>
                <a:lnTo>
                  <a:pt x="372" y="146"/>
                </a:lnTo>
                <a:lnTo>
                  <a:pt x="368" y="146"/>
                </a:lnTo>
                <a:lnTo>
                  <a:pt x="368" y="146"/>
                </a:lnTo>
                <a:lnTo>
                  <a:pt x="368" y="146"/>
                </a:lnTo>
                <a:lnTo>
                  <a:pt x="368" y="144"/>
                </a:lnTo>
                <a:lnTo>
                  <a:pt x="368" y="144"/>
                </a:lnTo>
                <a:lnTo>
                  <a:pt x="368" y="144"/>
                </a:lnTo>
                <a:lnTo>
                  <a:pt x="368" y="144"/>
                </a:lnTo>
                <a:lnTo>
                  <a:pt x="368" y="144"/>
                </a:lnTo>
                <a:lnTo>
                  <a:pt x="368" y="144"/>
                </a:lnTo>
                <a:lnTo>
                  <a:pt x="368" y="144"/>
                </a:lnTo>
                <a:lnTo>
                  <a:pt x="368" y="142"/>
                </a:lnTo>
                <a:lnTo>
                  <a:pt x="368" y="142"/>
                </a:lnTo>
                <a:lnTo>
                  <a:pt x="368" y="142"/>
                </a:lnTo>
                <a:lnTo>
                  <a:pt x="370" y="140"/>
                </a:lnTo>
                <a:lnTo>
                  <a:pt x="370" y="140"/>
                </a:lnTo>
                <a:lnTo>
                  <a:pt x="370" y="140"/>
                </a:lnTo>
                <a:lnTo>
                  <a:pt x="370" y="138"/>
                </a:lnTo>
                <a:lnTo>
                  <a:pt x="370" y="138"/>
                </a:lnTo>
                <a:lnTo>
                  <a:pt x="370" y="138"/>
                </a:lnTo>
                <a:lnTo>
                  <a:pt x="370" y="138"/>
                </a:lnTo>
                <a:lnTo>
                  <a:pt x="368" y="138"/>
                </a:lnTo>
                <a:lnTo>
                  <a:pt x="368" y="136"/>
                </a:lnTo>
                <a:lnTo>
                  <a:pt x="368" y="136"/>
                </a:lnTo>
                <a:lnTo>
                  <a:pt x="368" y="136"/>
                </a:lnTo>
                <a:lnTo>
                  <a:pt x="366" y="136"/>
                </a:lnTo>
                <a:lnTo>
                  <a:pt x="366" y="136"/>
                </a:lnTo>
                <a:lnTo>
                  <a:pt x="364" y="136"/>
                </a:lnTo>
                <a:lnTo>
                  <a:pt x="364" y="136"/>
                </a:lnTo>
                <a:lnTo>
                  <a:pt x="364" y="136"/>
                </a:lnTo>
                <a:lnTo>
                  <a:pt x="364" y="136"/>
                </a:lnTo>
                <a:lnTo>
                  <a:pt x="364" y="136"/>
                </a:lnTo>
                <a:lnTo>
                  <a:pt x="362" y="134"/>
                </a:lnTo>
                <a:lnTo>
                  <a:pt x="362" y="134"/>
                </a:lnTo>
                <a:lnTo>
                  <a:pt x="362" y="134"/>
                </a:lnTo>
                <a:lnTo>
                  <a:pt x="360" y="134"/>
                </a:lnTo>
                <a:lnTo>
                  <a:pt x="362" y="134"/>
                </a:lnTo>
                <a:lnTo>
                  <a:pt x="364" y="134"/>
                </a:lnTo>
                <a:lnTo>
                  <a:pt x="364" y="134"/>
                </a:lnTo>
                <a:lnTo>
                  <a:pt x="364" y="134"/>
                </a:lnTo>
                <a:lnTo>
                  <a:pt x="364" y="134"/>
                </a:lnTo>
                <a:lnTo>
                  <a:pt x="362" y="134"/>
                </a:lnTo>
                <a:lnTo>
                  <a:pt x="360" y="134"/>
                </a:lnTo>
                <a:lnTo>
                  <a:pt x="360" y="134"/>
                </a:lnTo>
                <a:lnTo>
                  <a:pt x="358" y="134"/>
                </a:lnTo>
                <a:lnTo>
                  <a:pt x="358" y="134"/>
                </a:lnTo>
                <a:lnTo>
                  <a:pt x="356" y="134"/>
                </a:lnTo>
                <a:lnTo>
                  <a:pt x="356" y="134"/>
                </a:lnTo>
                <a:lnTo>
                  <a:pt x="356" y="134"/>
                </a:lnTo>
                <a:lnTo>
                  <a:pt x="356" y="134"/>
                </a:lnTo>
                <a:lnTo>
                  <a:pt x="354" y="134"/>
                </a:lnTo>
                <a:lnTo>
                  <a:pt x="354" y="134"/>
                </a:lnTo>
                <a:lnTo>
                  <a:pt x="354" y="134"/>
                </a:lnTo>
                <a:lnTo>
                  <a:pt x="354" y="134"/>
                </a:lnTo>
                <a:lnTo>
                  <a:pt x="354" y="134"/>
                </a:lnTo>
                <a:lnTo>
                  <a:pt x="354" y="134"/>
                </a:lnTo>
                <a:lnTo>
                  <a:pt x="356" y="134"/>
                </a:lnTo>
                <a:lnTo>
                  <a:pt x="356" y="134"/>
                </a:lnTo>
                <a:lnTo>
                  <a:pt x="356" y="132"/>
                </a:lnTo>
                <a:lnTo>
                  <a:pt x="356" y="132"/>
                </a:lnTo>
                <a:lnTo>
                  <a:pt x="358" y="132"/>
                </a:lnTo>
                <a:lnTo>
                  <a:pt x="358" y="132"/>
                </a:lnTo>
                <a:lnTo>
                  <a:pt x="358" y="132"/>
                </a:lnTo>
                <a:lnTo>
                  <a:pt x="360" y="130"/>
                </a:lnTo>
                <a:lnTo>
                  <a:pt x="362" y="130"/>
                </a:lnTo>
                <a:lnTo>
                  <a:pt x="364" y="128"/>
                </a:lnTo>
                <a:lnTo>
                  <a:pt x="366" y="128"/>
                </a:lnTo>
                <a:lnTo>
                  <a:pt x="366" y="128"/>
                </a:lnTo>
                <a:lnTo>
                  <a:pt x="370" y="126"/>
                </a:lnTo>
                <a:lnTo>
                  <a:pt x="370" y="126"/>
                </a:lnTo>
                <a:lnTo>
                  <a:pt x="370" y="126"/>
                </a:lnTo>
                <a:lnTo>
                  <a:pt x="372" y="126"/>
                </a:lnTo>
                <a:lnTo>
                  <a:pt x="374" y="126"/>
                </a:lnTo>
                <a:lnTo>
                  <a:pt x="374" y="124"/>
                </a:lnTo>
                <a:lnTo>
                  <a:pt x="376" y="124"/>
                </a:lnTo>
                <a:lnTo>
                  <a:pt x="376" y="122"/>
                </a:lnTo>
                <a:lnTo>
                  <a:pt x="378" y="122"/>
                </a:lnTo>
                <a:lnTo>
                  <a:pt x="378" y="122"/>
                </a:lnTo>
                <a:lnTo>
                  <a:pt x="380" y="122"/>
                </a:lnTo>
                <a:lnTo>
                  <a:pt x="380" y="120"/>
                </a:lnTo>
                <a:lnTo>
                  <a:pt x="382" y="120"/>
                </a:lnTo>
                <a:lnTo>
                  <a:pt x="382" y="120"/>
                </a:lnTo>
                <a:lnTo>
                  <a:pt x="382" y="120"/>
                </a:lnTo>
                <a:lnTo>
                  <a:pt x="382" y="120"/>
                </a:lnTo>
                <a:lnTo>
                  <a:pt x="384" y="120"/>
                </a:lnTo>
                <a:lnTo>
                  <a:pt x="384" y="120"/>
                </a:lnTo>
                <a:lnTo>
                  <a:pt x="386" y="120"/>
                </a:lnTo>
                <a:lnTo>
                  <a:pt x="384" y="120"/>
                </a:lnTo>
                <a:lnTo>
                  <a:pt x="384" y="120"/>
                </a:lnTo>
                <a:lnTo>
                  <a:pt x="384" y="120"/>
                </a:lnTo>
                <a:lnTo>
                  <a:pt x="384" y="118"/>
                </a:lnTo>
                <a:lnTo>
                  <a:pt x="384" y="118"/>
                </a:lnTo>
                <a:lnTo>
                  <a:pt x="386" y="118"/>
                </a:lnTo>
                <a:lnTo>
                  <a:pt x="386" y="118"/>
                </a:lnTo>
                <a:lnTo>
                  <a:pt x="388" y="116"/>
                </a:lnTo>
                <a:lnTo>
                  <a:pt x="390" y="116"/>
                </a:lnTo>
                <a:lnTo>
                  <a:pt x="392" y="116"/>
                </a:lnTo>
                <a:lnTo>
                  <a:pt x="394" y="114"/>
                </a:lnTo>
                <a:lnTo>
                  <a:pt x="394" y="114"/>
                </a:lnTo>
                <a:lnTo>
                  <a:pt x="396" y="114"/>
                </a:lnTo>
                <a:lnTo>
                  <a:pt x="396" y="112"/>
                </a:lnTo>
                <a:lnTo>
                  <a:pt x="396" y="112"/>
                </a:lnTo>
                <a:lnTo>
                  <a:pt x="398" y="112"/>
                </a:lnTo>
                <a:lnTo>
                  <a:pt x="398" y="112"/>
                </a:lnTo>
                <a:lnTo>
                  <a:pt x="400" y="112"/>
                </a:lnTo>
                <a:lnTo>
                  <a:pt x="400" y="112"/>
                </a:lnTo>
                <a:lnTo>
                  <a:pt x="400" y="112"/>
                </a:lnTo>
                <a:lnTo>
                  <a:pt x="402" y="110"/>
                </a:lnTo>
                <a:lnTo>
                  <a:pt x="402" y="110"/>
                </a:lnTo>
                <a:lnTo>
                  <a:pt x="404" y="110"/>
                </a:lnTo>
                <a:lnTo>
                  <a:pt x="404" y="110"/>
                </a:lnTo>
                <a:lnTo>
                  <a:pt x="406" y="110"/>
                </a:lnTo>
                <a:lnTo>
                  <a:pt x="406" y="108"/>
                </a:lnTo>
                <a:lnTo>
                  <a:pt x="406" y="108"/>
                </a:lnTo>
                <a:lnTo>
                  <a:pt x="406" y="108"/>
                </a:lnTo>
                <a:lnTo>
                  <a:pt x="406" y="108"/>
                </a:lnTo>
                <a:lnTo>
                  <a:pt x="406" y="108"/>
                </a:lnTo>
                <a:lnTo>
                  <a:pt x="404" y="108"/>
                </a:lnTo>
                <a:lnTo>
                  <a:pt x="404" y="108"/>
                </a:lnTo>
                <a:lnTo>
                  <a:pt x="404" y="108"/>
                </a:lnTo>
                <a:lnTo>
                  <a:pt x="404" y="108"/>
                </a:lnTo>
                <a:lnTo>
                  <a:pt x="404" y="108"/>
                </a:lnTo>
                <a:lnTo>
                  <a:pt x="404" y="108"/>
                </a:lnTo>
                <a:lnTo>
                  <a:pt x="404" y="106"/>
                </a:lnTo>
                <a:lnTo>
                  <a:pt x="404" y="106"/>
                </a:lnTo>
                <a:lnTo>
                  <a:pt x="406" y="104"/>
                </a:lnTo>
                <a:lnTo>
                  <a:pt x="406" y="104"/>
                </a:lnTo>
                <a:lnTo>
                  <a:pt x="406" y="102"/>
                </a:lnTo>
                <a:lnTo>
                  <a:pt x="406" y="102"/>
                </a:lnTo>
                <a:lnTo>
                  <a:pt x="406" y="102"/>
                </a:lnTo>
                <a:lnTo>
                  <a:pt x="406" y="102"/>
                </a:lnTo>
                <a:lnTo>
                  <a:pt x="406" y="102"/>
                </a:lnTo>
                <a:lnTo>
                  <a:pt x="406" y="102"/>
                </a:lnTo>
                <a:lnTo>
                  <a:pt x="410" y="102"/>
                </a:lnTo>
                <a:lnTo>
                  <a:pt x="414" y="100"/>
                </a:lnTo>
                <a:lnTo>
                  <a:pt x="416" y="100"/>
                </a:lnTo>
                <a:lnTo>
                  <a:pt x="416" y="100"/>
                </a:lnTo>
                <a:lnTo>
                  <a:pt x="418" y="100"/>
                </a:lnTo>
                <a:lnTo>
                  <a:pt x="418" y="100"/>
                </a:lnTo>
                <a:lnTo>
                  <a:pt x="420" y="100"/>
                </a:lnTo>
                <a:lnTo>
                  <a:pt x="420" y="100"/>
                </a:lnTo>
                <a:lnTo>
                  <a:pt x="424" y="100"/>
                </a:lnTo>
                <a:lnTo>
                  <a:pt x="426" y="100"/>
                </a:lnTo>
                <a:lnTo>
                  <a:pt x="428" y="100"/>
                </a:lnTo>
                <a:lnTo>
                  <a:pt x="432" y="100"/>
                </a:lnTo>
                <a:lnTo>
                  <a:pt x="432" y="100"/>
                </a:lnTo>
                <a:lnTo>
                  <a:pt x="434" y="100"/>
                </a:lnTo>
                <a:lnTo>
                  <a:pt x="436" y="100"/>
                </a:lnTo>
                <a:lnTo>
                  <a:pt x="438" y="100"/>
                </a:lnTo>
                <a:lnTo>
                  <a:pt x="440" y="100"/>
                </a:lnTo>
                <a:lnTo>
                  <a:pt x="440" y="100"/>
                </a:lnTo>
                <a:lnTo>
                  <a:pt x="440" y="98"/>
                </a:lnTo>
                <a:lnTo>
                  <a:pt x="440" y="98"/>
                </a:lnTo>
                <a:lnTo>
                  <a:pt x="442" y="98"/>
                </a:lnTo>
                <a:lnTo>
                  <a:pt x="442" y="98"/>
                </a:lnTo>
                <a:lnTo>
                  <a:pt x="444" y="100"/>
                </a:lnTo>
                <a:lnTo>
                  <a:pt x="444" y="100"/>
                </a:lnTo>
                <a:lnTo>
                  <a:pt x="444" y="100"/>
                </a:lnTo>
                <a:lnTo>
                  <a:pt x="446" y="100"/>
                </a:lnTo>
                <a:lnTo>
                  <a:pt x="446" y="100"/>
                </a:lnTo>
                <a:lnTo>
                  <a:pt x="446" y="100"/>
                </a:lnTo>
                <a:lnTo>
                  <a:pt x="446" y="100"/>
                </a:lnTo>
                <a:lnTo>
                  <a:pt x="446" y="100"/>
                </a:lnTo>
                <a:lnTo>
                  <a:pt x="446" y="102"/>
                </a:lnTo>
                <a:lnTo>
                  <a:pt x="448" y="102"/>
                </a:lnTo>
                <a:lnTo>
                  <a:pt x="450" y="102"/>
                </a:lnTo>
                <a:lnTo>
                  <a:pt x="450" y="102"/>
                </a:lnTo>
                <a:close/>
                <a:moveTo>
                  <a:pt x="766" y="254"/>
                </a:moveTo>
                <a:lnTo>
                  <a:pt x="766" y="254"/>
                </a:lnTo>
                <a:lnTo>
                  <a:pt x="768" y="254"/>
                </a:lnTo>
                <a:lnTo>
                  <a:pt x="768" y="254"/>
                </a:lnTo>
                <a:lnTo>
                  <a:pt x="768" y="254"/>
                </a:lnTo>
                <a:lnTo>
                  <a:pt x="768" y="254"/>
                </a:lnTo>
                <a:lnTo>
                  <a:pt x="770" y="254"/>
                </a:lnTo>
                <a:lnTo>
                  <a:pt x="770" y="256"/>
                </a:lnTo>
                <a:lnTo>
                  <a:pt x="770" y="258"/>
                </a:lnTo>
                <a:lnTo>
                  <a:pt x="770" y="258"/>
                </a:lnTo>
                <a:lnTo>
                  <a:pt x="770" y="258"/>
                </a:lnTo>
                <a:lnTo>
                  <a:pt x="768" y="258"/>
                </a:lnTo>
                <a:lnTo>
                  <a:pt x="766" y="260"/>
                </a:lnTo>
                <a:lnTo>
                  <a:pt x="764" y="260"/>
                </a:lnTo>
                <a:lnTo>
                  <a:pt x="764" y="260"/>
                </a:lnTo>
                <a:lnTo>
                  <a:pt x="764" y="260"/>
                </a:lnTo>
                <a:lnTo>
                  <a:pt x="764" y="260"/>
                </a:lnTo>
                <a:lnTo>
                  <a:pt x="764" y="260"/>
                </a:lnTo>
                <a:lnTo>
                  <a:pt x="762" y="258"/>
                </a:lnTo>
                <a:lnTo>
                  <a:pt x="762" y="258"/>
                </a:lnTo>
                <a:lnTo>
                  <a:pt x="762" y="258"/>
                </a:lnTo>
                <a:lnTo>
                  <a:pt x="762" y="258"/>
                </a:lnTo>
                <a:lnTo>
                  <a:pt x="762" y="256"/>
                </a:lnTo>
                <a:lnTo>
                  <a:pt x="762" y="256"/>
                </a:lnTo>
                <a:lnTo>
                  <a:pt x="762" y="256"/>
                </a:lnTo>
                <a:lnTo>
                  <a:pt x="760" y="256"/>
                </a:lnTo>
                <a:lnTo>
                  <a:pt x="760" y="256"/>
                </a:lnTo>
                <a:lnTo>
                  <a:pt x="760" y="256"/>
                </a:lnTo>
                <a:lnTo>
                  <a:pt x="760" y="256"/>
                </a:lnTo>
                <a:lnTo>
                  <a:pt x="760" y="254"/>
                </a:lnTo>
                <a:lnTo>
                  <a:pt x="760" y="254"/>
                </a:lnTo>
                <a:lnTo>
                  <a:pt x="762" y="254"/>
                </a:lnTo>
                <a:lnTo>
                  <a:pt x="764" y="254"/>
                </a:lnTo>
                <a:lnTo>
                  <a:pt x="764" y="254"/>
                </a:lnTo>
                <a:lnTo>
                  <a:pt x="764" y="254"/>
                </a:lnTo>
                <a:lnTo>
                  <a:pt x="764" y="254"/>
                </a:lnTo>
                <a:lnTo>
                  <a:pt x="766" y="254"/>
                </a:lnTo>
                <a:close/>
                <a:moveTo>
                  <a:pt x="622" y="254"/>
                </a:moveTo>
                <a:lnTo>
                  <a:pt x="622" y="254"/>
                </a:lnTo>
                <a:lnTo>
                  <a:pt x="622" y="254"/>
                </a:lnTo>
                <a:lnTo>
                  <a:pt x="622" y="254"/>
                </a:lnTo>
                <a:lnTo>
                  <a:pt x="620" y="254"/>
                </a:lnTo>
                <a:lnTo>
                  <a:pt x="620" y="252"/>
                </a:lnTo>
                <a:lnTo>
                  <a:pt x="620" y="252"/>
                </a:lnTo>
                <a:lnTo>
                  <a:pt x="622" y="252"/>
                </a:lnTo>
                <a:lnTo>
                  <a:pt x="622" y="252"/>
                </a:lnTo>
                <a:lnTo>
                  <a:pt x="624" y="254"/>
                </a:lnTo>
                <a:lnTo>
                  <a:pt x="624" y="254"/>
                </a:lnTo>
                <a:lnTo>
                  <a:pt x="624" y="254"/>
                </a:lnTo>
                <a:lnTo>
                  <a:pt x="624" y="254"/>
                </a:lnTo>
                <a:lnTo>
                  <a:pt x="624" y="254"/>
                </a:lnTo>
                <a:lnTo>
                  <a:pt x="622" y="254"/>
                </a:lnTo>
                <a:close/>
                <a:moveTo>
                  <a:pt x="916" y="256"/>
                </a:moveTo>
                <a:lnTo>
                  <a:pt x="916" y="256"/>
                </a:lnTo>
                <a:lnTo>
                  <a:pt x="914" y="256"/>
                </a:lnTo>
                <a:lnTo>
                  <a:pt x="914" y="256"/>
                </a:lnTo>
                <a:lnTo>
                  <a:pt x="914" y="254"/>
                </a:lnTo>
                <a:lnTo>
                  <a:pt x="914" y="254"/>
                </a:lnTo>
                <a:lnTo>
                  <a:pt x="914" y="254"/>
                </a:lnTo>
                <a:lnTo>
                  <a:pt x="914" y="254"/>
                </a:lnTo>
                <a:lnTo>
                  <a:pt x="914" y="254"/>
                </a:lnTo>
                <a:lnTo>
                  <a:pt x="914" y="252"/>
                </a:lnTo>
                <a:lnTo>
                  <a:pt x="916" y="252"/>
                </a:lnTo>
                <a:lnTo>
                  <a:pt x="916" y="252"/>
                </a:lnTo>
                <a:lnTo>
                  <a:pt x="916" y="252"/>
                </a:lnTo>
                <a:lnTo>
                  <a:pt x="916" y="254"/>
                </a:lnTo>
                <a:lnTo>
                  <a:pt x="916" y="254"/>
                </a:lnTo>
                <a:lnTo>
                  <a:pt x="916" y="254"/>
                </a:lnTo>
                <a:lnTo>
                  <a:pt x="916" y="254"/>
                </a:lnTo>
                <a:lnTo>
                  <a:pt x="916" y="256"/>
                </a:lnTo>
                <a:lnTo>
                  <a:pt x="916" y="256"/>
                </a:lnTo>
                <a:close/>
                <a:moveTo>
                  <a:pt x="924" y="254"/>
                </a:moveTo>
                <a:lnTo>
                  <a:pt x="924" y="254"/>
                </a:lnTo>
                <a:lnTo>
                  <a:pt x="924" y="254"/>
                </a:lnTo>
                <a:lnTo>
                  <a:pt x="924" y="254"/>
                </a:lnTo>
                <a:lnTo>
                  <a:pt x="924" y="254"/>
                </a:lnTo>
                <a:lnTo>
                  <a:pt x="924" y="252"/>
                </a:lnTo>
                <a:lnTo>
                  <a:pt x="924" y="252"/>
                </a:lnTo>
                <a:lnTo>
                  <a:pt x="924" y="252"/>
                </a:lnTo>
                <a:lnTo>
                  <a:pt x="924" y="252"/>
                </a:lnTo>
                <a:lnTo>
                  <a:pt x="924" y="252"/>
                </a:lnTo>
                <a:lnTo>
                  <a:pt x="924" y="252"/>
                </a:lnTo>
                <a:lnTo>
                  <a:pt x="926" y="252"/>
                </a:lnTo>
                <a:lnTo>
                  <a:pt x="924" y="254"/>
                </a:lnTo>
                <a:lnTo>
                  <a:pt x="924" y="254"/>
                </a:lnTo>
                <a:close/>
                <a:moveTo>
                  <a:pt x="656" y="414"/>
                </a:moveTo>
                <a:lnTo>
                  <a:pt x="656" y="414"/>
                </a:lnTo>
                <a:lnTo>
                  <a:pt x="656" y="414"/>
                </a:lnTo>
                <a:lnTo>
                  <a:pt x="656" y="414"/>
                </a:lnTo>
                <a:lnTo>
                  <a:pt x="656" y="414"/>
                </a:lnTo>
                <a:lnTo>
                  <a:pt x="656" y="414"/>
                </a:lnTo>
                <a:lnTo>
                  <a:pt x="656" y="412"/>
                </a:lnTo>
                <a:lnTo>
                  <a:pt x="656" y="412"/>
                </a:lnTo>
                <a:lnTo>
                  <a:pt x="656" y="412"/>
                </a:lnTo>
                <a:lnTo>
                  <a:pt x="656" y="412"/>
                </a:lnTo>
                <a:lnTo>
                  <a:pt x="656" y="412"/>
                </a:lnTo>
                <a:lnTo>
                  <a:pt x="656" y="412"/>
                </a:lnTo>
                <a:lnTo>
                  <a:pt x="656" y="412"/>
                </a:lnTo>
                <a:lnTo>
                  <a:pt x="658" y="414"/>
                </a:lnTo>
                <a:lnTo>
                  <a:pt x="658" y="414"/>
                </a:lnTo>
                <a:lnTo>
                  <a:pt x="656" y="414"/>
                </a:lnTo>
                <a:lnTo>
                  <a:pt x="656" y="414"/>
                </a:lnTo>
                <a:close/>
                <a:moveTo>
                  <a:pt x="768" y="550"/>
                </a:moveTo>
                <a:lnTo>
                  <a:pt x="768" y="550"/>
                </a:lnTo>
                <a:lnTo>
                  <a:pt x="768" y="550"/>
                </a:lnTo>
                <a:lnTo>
                  <a:pt x="768" y="550"/>
                </a:lnTo>
                <a:lnTo>
                  <a:pt x="770" y="548"/>
                </a:lnTo>
                <a:lnTo>
                  <a:pt x="770" y="548"/>
                </a:lnTo>
                <a:lnTo>
                  <a:pt x="770" y="548"/>
                </a:lnTo>
                <a:lnTo>
                  <a:pt x="770" y="548"/>
                </a:lnTo>
                <a:lnTo>
                  <a:pt x="770" y="548"/>
                </a:lnTo>
                <a:lnTo>
                  <a:pt x="772" y="548"/>
                </a:lnTo>
                <a:lnTo>
                  <a:pt x="772" y="548"/>
                </a:lnTo>
                <a:lnTo>
                  <a:pt x="772" y="548"/>
                </a:lnTo>
                <a:lnTo>
                  <a:pt x="770" y="548"/>
                </a:lnTo>
                <a:lnTo>
                  <a:pt x="770" y="550"/>
                </a:lnTo>
                <a:lnTo>
                  <a:pt x="770" y="550"/>
                </a:lnTo>
                <a:lnTo>
                  <a:pt x="768" y="550"/>
                </a:lnTo>
                <a:close/>
                <a:moveTo>
                  <a:pt x="666" y="102"/>
                </a:moveTo>
                <a:lnTo>
                  <a:pt x="664" y="102"/>
                </a:lnTo>
                <a:lnTo>
                  <a:pt x="664" y="102"/>
                </a:lnTo>
                <a:lnTo>
                  <a:pt x="664" y="102"/>
                </a:lnTo>
                <a:lnTo>
                  <a:pt x="664" y="102"/>
                </a:lnTo>
                <a:lnTo>
                  <a:pt x="666" y="102"/>
                </a:lnTo>
                <a:lnTo>
                  <a:pt x="666" y="102"/>
                </a:lnTo>
                <a:lnTo>
                  <a:pt x="666" y="102"/>
                </a:lnTo>
                <a:lnTo>
                  <a:pt x="666" y="102"/>
                </a:lnTo>
                <a:lnTo>
                  <a:pt x="668" y="102"/>
                </a:lnTo>
                <a:lnTo>
                  <a:pt x="668" y="102"/>
                </a:lnTo>
                <a:lnTo>
                  <a:pt x="668" y="102"/>
                </a:lnTo>
                <a:lnTo>
                  <a:pt x="668" y="102"/>
                </a:lnTo>
                <a:lnTo>
                  <a:pt x="668" y="102"/>
                </a:lnTo>
                <a:lnTo>
                  <a:pt x="668" y="102"/>
                </a:lnTo>
                <a:lnTo>
                  <a:pt x="666" y="102"/>
                </a:lnTo>
                <a:lnTo>
                  <a:pt x="666" y="102"/>
                </a:lnTo>
                <a:close/>
                <a:moveTo>
                  <a:pt x="44" y="420"/>
                </a:moveTo>
                <a:lnTo>
                  <a:pt x="44" y="420"/>
                </a:lnTo>
                <a:lnTo>
                  <a:pt x="44" y="420"/>
                </a:lnTo>
                <a:lnTo>
                  <a:pt x="44" y="420"/>
                </a:lnTo>
                <a:lnTo>
                  <a:pt x="46" y="420"/>
                </a:lnTo>
                <a:lnTo>
                  <a:pt x="46" y="418"/>
                </a:lnTo>
                <a:lnTo>
                  <a:pt x="48" y="418"/>
                </a:lnTo>
                <a:lnTo>
                  <a:pt x="48" y="418"/>
                </a:lnTo>
                <a:lnTo>
                  <a:pt x="48" y="418"/>
                </a:lnTo>
                <a:lnTo>
                  <a:pt x="48" y="418"/>
                </a:lnTo>
                <a:lnTo>
                  <a:pt x="48" y="418"/>
                </a:lnTo>
                <a:lnTo>
                  <a:pt x="48" y="418"/>
                </a:lnTo>
                <a:lnTo>
                  <a:pt x="46" y="418"/>
                </a:lnTo>
                <a:lnTo>
                  <a:pt x="44" y="420"/>
                </a:lnTo>
                <a:close/>
                <a:moveTo>
                  <a:pt x="924" y="258"/>
                </a:moveTo>
                <a:lnTo>
                  <a:pt x="922" y="258"/>
                </a:lnTo>
                <a:lnTo>
                  <a:pt x="922" y="256"/>
                </a:lnTo>
                <a:lnTo>
                  <a:pt x="922" y="256"/>
                </a:lnTo>
                <a:lnTo>
                  <a:pt x="922" y="256"/>
                </a:lnTo>
                <a:lnTo>
                  <a:pt x="920" y="256"/>
                </a:lnTo>
                <a:lnTo>
                  <a:pt x="920" y="254"/>
                </a:lnTo>
                <a:lnTo>
                  <a:pt x="920" y="252"/>
                </a:lnTo>
                <a:lnTo>
                  <a:pt x="920" y="252"/>
                </a:lnTo>
                <a:lnTo>
                  <a:pt x="922" y="252"/>
                </a:lnTo>
                <a:lnTo>
                  <a:pt x="922" y="252"/>
                </a:lnTo>
                <a:lnTo>
                  <a:pt x="922" y="252"/>
                </a:lnTo>
                <a:lnTo>
                  <a:pt x="922" y="252"/>
                </a:lnTo>
                <a:lnTo>
                  <a:pt x="922" y="252"/>
                </a:lnTo>
                <a:lnTo>
                  <a:pt x="922" y="252"/>
                </a:lnTo>
                <a:lnTo>
                  <a:pt x="922" y="252"/>
                </a:lnTo>
                <a:lnTo>
                  <a:pt x="922" y="252"/>
                </a:lnTo>
                <a:lnTo>
                  <a:pt x="922" y="252"/>
                </a:lnTo>
                <a:lnTo>
                  <a:pt x="922" y="254"/>
                </a:lnTo>
                <a:lnTo>
                  <a:pt x="922" y="256"/>
                </a:lnTo>
                <a:lnTo>
                  <a:pt x="922" y="256"/>
                </a:lnTo>
                <a:lnTo>
                  <a:pt x="922" y="256"/>
                </a:lnTo>
                <a:lnTo>
                  <a:pt x="922" y="256"/>
                </a:lnTo>
                <a:lnTo>
                  <a:pt x="924" y="256"/>
                </a:lnTo>
                <a:lnTo>
                  <a:pt x="924" y="258"/>
                </a:lnTo>
                <a:lnTo>
                  <a:pt x="924" y="258"/>
                </a:lnTo>
                <a:close/>
                <a:moveTo>
                  <a:pt x="724" y="104"/>
                </a:moveTo>
                <a:lnTo>
                  <a:pt x="726" y="106"/>
                </a:lnTo>
                <a:lnTo>
                  <a:pt x="726" y="106"/>
                </a:lnTo>
                <a:lnTo>
                  <a:pt x="726" y="106"/>
                </a:lnTo>
                <a:lnTo>
                  <a:pt x="726" y="106"/>
                </a:lnTo>
                <a:lnTo>
                  <a:pt x="726" y="106"/>
                </a:lnTo>
                <a:lnTo>
                  <a:pt x="726" y="106"/>
                </a:lnTo>
                <a:lnTo>
                  <a:pt x="724" y="106"/>
                </a:lnTo>
                <a:lnTo>
                  <a:pt x="726" y="106"/>
                </a:lnTo>
                <a:lnTo>
                  <a:pt x="728" y="106"/>
                </a:lnTo>
                <a:lnTo>
                  <a:pt x="730" y="106"/>
                </a:lnTo>
                <a:lnTo>
                  <a:pt x="730" y="106"/>
                </a:lnTo>
                <a:lnTo>
                  <a:pt x="730" y="106"/>
                </a:lnTo>
                <a:lnTo>
                  <a:pt x="734" y="106"/>
                </a:lnTo>
                <a:lnTo>
                  <a:pt x="734" y="106"/>
                </a:lnTo>
                <a:lnTo>
                  <a:pt x="738" y="106"/>
                </a:lnTo>
                <a:lnTo>
                  <a:pt x="738" y="106"/>
                </a:lnTo>
                <a:lnTo>
                  <a:pt x="738" y="106"/>
                </a:lnTo>
                <a:lnTo>
                  <a:pt x="740" y="106"/>
                </a:lnTo>
                <a:lnTo>
                  <a:pt x="742" y="106"/>
                </a:lnTo>
                <a:lnTo>
                  <a:pt x="742" y="106"/>
                </a:lnTo>
                <a:lnTo>
                  <a:pt x="744" y="108"/>
                </a:lnTo>
                <a:lnTo>
                  <a:pt x="744" y="108"/>
                </a:lnTo>
                <a:lnTo>
                  <a:pt x="744" y="108"/>
                </a:lnTo>
                <a:lnTo>
                  <a:pt x="744" y="108"/>
                </a:lnTo>
                <a:lnTo>
                  <a:pt x="746" y="108"/>
                </a:lnTo>
                <a:lnTo>
                  <a:pt x="746" y="108"/>
                </a:lnTo>
                <a:lnTo>
                  <a:pt x="744" y="108"/>
                </a:lnTo>
                <a:lnTo>
                  <a:pt x="744" y="108"/>
                </a:lnTo>
                <a:lnTo>
                  <a:pt x="744" y="108"/>
                </a:lnTo>
                <a:lnTo>
                  <a:pt x="742" y="108"/>
                </a:lnTo>
                <a:lnTo>
                  <a:pt x="740" y="110"/>
                </a:lnTo>
                <a:lnTo>
                  <a:pt x="738" y="110"/>
                </a:lnTo>
                <a:lnTo>
                  <a:pt x="736" y="112"/>
                </a:lnTo>
                <a:lnTo>
                  <a:pt x="734" y="112"/>
                </a:lnTo>
                <a:lnTo>
                  <a:pt x="732" y="112"/>
                </a:lnTo>
                <a:lnTo>
                  <a:pt x="730" y="114"/>
                </a:lnTo>
                <a:lnTo>
                  <a:pt x="730" y="114"/>
                </a:lnTo>
                <a:lnTo>
                  <a:pt x="728" y="114"/>
                </a:lnTo>
                <a:lnTo>
                  <a:pt x="728" y="114"/>
                </a:lnTo>
                <a:lnTo>
                  <a:pt x="728" y="116"/>
                </a:lnTo>
                <a:lnTo>
                  <a:pt x="726" y="116"/>
                </a:lnTo>
                <a:lnTo>
                  <a:pt x="724" y="116"/>
                </a:lnTo>
                <a:lnTo>
                  <a:pt x="722" y="118"/>
                </a:lnTo>
                <a:lnTo>
                  <a:pt x="720" y="120"/>
                </a:lnTo>
                <a:lnTo>
                  <a:pt x="718" y="120"/>
                </a:lnTo>
                <a:lnTo>
                  <a:pt x="716" y="120"/>
                </a:lnTo>
                <a:lnTo>
                  <a:pt x="716" y="122"/>
                </a:lnTo>
                <a:lnTo>
                  <a:pt x="716" y="122"/>
                </a:lnTo>
                <a:lnTo>
                  <a:pt x="712" y="122"/>
                </a:lnTo>
                <a:lnTo>
                  <a:pt x="712" y="122"/>
                </a:lnTo>
                <a:lnTo>
                  <a:pt x="712" y="122"/>
                </a:lnTo>
                <a:lnTo>
                  <a:pt x="710" y="124"/>
                </a:lnTo>
                <a:lnTo>
                  <a:pt x="710" y="124"/>
                </a:lnTo>
                <a:lnTo>
                  <a:pt x="710" y="124"/>
                </a:lnTo>
                <a:lnTo>
                  <a:pt x="710" y="124"/>
                </a:lnTo>
                <a:lnTo>
                  <a:pt x="708" y="124"/>
                </a:lnTo>
                <a:lnTo>
                  <a:pt x="708" y="124"/>
                </a:lnTo>
                <a:lnTo>
                  <a:pt x="708" y="124"/>
                </a:lnTo>
                <a:lnTo>
                  <a:pt x="708" y="124"/>
                </a:lnTo>
                <a:lnTo>
                  <a:pt x="706" y="122"/>
                </a:lnTo>
                <a:lnTo>
                  <a:pt x="704" y="122"/>
                </a:lnTo>
                <a:lnTo>
                  <a:pt x="702" y="122"/>
                </a:lnTo>
                <a:lnTo>
                  <a:pt x="700" y="122"/>
                </a:lnTo>
                <a:lnTo>
                  <a:pt x="700" y="122"/>
                </a:lnTo>
                <a:lnTo>
                  <a:pt x="700" y="122"/>
                </a:lnTo>
                <a:lnTo>
                  <a:pt x="700" y="122"/>
                </a:lnTo>
                <a:lnTo>
                  <a:pt x="700" y="122"/>
                </a:lnTo>
                <a:lnTo>
                  <a:pt x="698" y="122"/>
                </a:lnTo>
                <a:lnTo>
                  <a:pt x="696" y="122"/>
                </a:lnTo>
                <a:lnTo>
                  <a:pt x="696" y="122"/>
                </a:lnTo>
                <a:lnTo>
                  <a:pt x="696" y="122"/>
                </a:lnTo>
                <a:lnTo>
                  <a:pt x="694" y="122"/>
                </a:lnTo>
                <a:lnTo>
                  <a:pt x="692" y="122"/>
                </a:lnTo>
                <a:lnTo>
                  <a:pt x="692" y="122"/>
                </a:lnTo>
                <a:lnTo>
                  <a:pt x="692" y="122"/>
                </a:lnTo>
                <a:lnTo>
                  <a:pt x="690" y="122"/>
                </a:lnTo>
                <a:lnTo>
                  <a:pt x="690" y="122"/>
                </a:lnTo>
                <a:lnTo>
                  <a:pt x="690" y="122"/>
                </a:lnTo>
                <a:lnTo>
                  <a:pt x="690" y="122"/>
                </a:lnTo>
                <a:lnTo>
                  <a:pt x="688" y="122"/>
                </a:lnTo>
                <a:lnTo>
                  <a:pt x="688" y="124"/>
                </a:lnTo>
                <a:lnTo>
                  <a:pt x="690" y="124"/>
                </a:lnTo>
                <a:lnTo>
                  <a:pt x="690" y="122"/>
                </a:lnTo>
                <a:lnTo>
                  <a:pt x="690" y="124"/>
                </a:lnTo>
                <a:lnTo>
                  <a:pt x="692" y="124"/>
                </a:lnTo>
                <a:lnTo>
                  <a:pt x="692" y="124"/>
                </a:lnTo>
                <a:lnTo>
                  <a:pt x="694" y="124"/>
                </a:lnTo>
                <a:lnTo>
                  <a:pt x="694" y="124"/>
                </a:lnTo>
                <a:lnTo>
                  <a:pt x="694" y="124"/>
                </a:lnTo>
                <a:lnTo>
                  <a:pt x="694" y="124"/>
                </a:lnTo>
                <a:lnTo>
                  <a:pt x="694" y="124"/>
                </a:lnTo>
                <a:lnTo>
                  <a:pt x="694" y="124"/>
                </a:lnTo>
                <a:lnTo>
                  <a:pt x="694" y="124"/>
                </a:lnTo>
                <a:lnTo>
                  <a:pt x="694" y="126"/>
                </a:lnTo>
                <a:lnTo>
                  <a:pt x="694" y="126"/>
                </a:lnTo>
                <a:lnTo>
                  <a:pt x="694" y="126"/>
                </a:lnTo>
                <a:lnTo>
                  <a:pt x="694" y="126"/>
                </a:lnTo>
                <a:lnTo>
                  <a:pt x="692" y="128"/>
                </a:lnTo>
                <a:lnTo>
                  <a:pt x="690" y="128"/>
                </a:lnTo>
                <a:lnTo>
                  <a:pt x="690" y="128"/>
                </a:lnTo>
                <a:lnTo>
                  <a:pt x="690" y="128"/>
                </a:lnTo>
                <a:lnTo>
                  <a:pt x="690" y="128"/>
                </a:lnTo>
                <a:lnTo>
                  <a:pt x="688" y="128"/>
                </a:lnTo>
                <a:lnTo>
                  <a:pt x="686" y="130"/>
                </a:lnTo>
                <a:lnTo>
                  <a:pt x="686" y="130"/>
                </a:lnTo>
                <a:lnTo>
                  <a:pt x="684" y="130"/>
                </a:lnTo>
                <a:lnTo>
                  <a:pt x="684" y="132"/>
                </a:lnTo>
                <a:lnTo>
                  <a:pt x="684" y="132"/>
                </a:lnTo>
                <a:lnTo>
                  <a:pt x="684" y="132"/>
                </a:lnTo>
                <a:lnTo>
                  <a:pt x="682" y="132"/>
                </a:lnTo>
                <a:lnTo>
                  <a:pt x="682" y="132"/>
                </a:lnTo>
                <a:lnTo>
                  <a:pt x="682" y="132"/>
                </a:lnTo>
                <a:lnTo>
                  <a:pt x="682" y="132"/>
                </a:lnTo>
                <a:lnTo>
                  <a:pt x="682" y="132"/>
                </a:lnTo>
                <a:lnTo>
                  <a:pt x="682" y="132"/>
                </a:lnTo>
                <a:lnTo>
                  <a:pt x="682" y="132"/>
                </a:lnTo>
                <a:lnTo>
                  <a:pt x="682" y="134"/>
                </a:lnTo>
                <a:lnTo>
                  <a:pt x="682" y="132"/>
                </a:lnTo>
                <a:lnTo>
                  <a:pt x="680" y="132"/>
                </a:lnTo>
                <a:lnTo>
                  <a:pt x="680" y="132"/>
                </a:lnTo>
                <a:lnTo>
                  <a:pt x="678" y="132"/>
                </a:lnTo>
                <a:lnTo>
                  <a:pt x="676" y="132"/>
                </a:lnTo>
                <a:lnTo>
                  <a:pt x="676" y="132"/>
                </a:lnTo>
                <a:lnTo>
                  <a:pt x="674" y="132"/>
                </a:lnTo>
                <a:lnTo>
                  <a:pt x="674" y="132"/>
                </a:lnTo>
                <a:lnTo>
                  <a:pt x="672" y="134"/>
                </a:lnTo>
                <a:lnTo>
                  <a:pt x="670" y="134"/>
                </a:lnTo>
                <a:lnTo>
                  <a:pt x="670" y="134"/>
                </a:lnTo>
                <a:lnTo>
                  <a:pt x="670" y="132"/>
                </a:lnTo>
                <a:lnTo>
                  <a:pt x="672" y="132"/>
                </a:lnTo>
                <a:lnTo>
                  <a:pt x="674" y="132"/>
                </a:lnTo>
                <a:lnTo>
                  <a:pt x="674" y="130"/>
                </a:lnTo>
                <a:lnTo>
                  <a:pt x="676" y="130"/>
                </a:lnTo>
                <a:lnTo>
                  <a:pt x="676" y="130"/>
                </a:lnTo>
                <a:lnTo>
                  <a:pt x="676" y="130"/>
                </a:lnTo>
                <a:lnTo>
                  <a:pt x="678" y="130"/>
                </a:lnTo>
                <a:lnTo>
                  <a:pt x="676" y="130"/>
                </a:lnTo>
                <a:lnTo>
                  <a:pt x="676" y="130"/>
                </a:lnTo>
                <a:lnTo>
                  <a:pt x="676" y="130"/>
                </a:lnTo>
                <a:lnTo>
                  <a:pt x="674" y="130"/>
                </a:lnTo>
                <a:lnTo>
                  <a:pt x="674" y="132"/>
                </a:lnTo>
                <a:lnTo>
                  <a:pt x="672" y="130"/>
                </a:lnTo>
                <a:lnTo>
                  <a:pt x="674" y="130"/>
                </a:lnTo>
                <a:lnTo>
                  <a:pt x="674" y="130"/>
                </a:lnTo>
                <a:lnTo>
                  <a:pt x="674" y="130"/>
                </a:lnTo>
                <a:lnTo>
                  <a:pt x="674" y="130"/>
                </a:lnTo>
                <a:lnTo>
                  <a:pt x="678" y="126"/>
                </a:lnTo>
                <a:lnTo>
                  <a:pt x="678" y="126"/>
                </a:lnTo>
                <a:lnTo>
                  <a:pt x="678" y="126"/>
                </a:lnTo>
                <a:lnTo>
                  <a:pt x="676" y="126"/>
                </a:lnTo>
                <a:lnTo>
                  <a:pt x="676" y="126"/>
                </a:lnTo>
                <a:lnTo>
                  <a:pt x="676" y="124"/>
                </a:lnTo>
                <a:lnTo>
                  <a:pt x="678" y="124"/>
                </a:lnTo>
                <a:lnTo>
                  <a:pt x="678" y="124"/>
                </a:lnTo>
                <a:lnTo>
                  <a:pt x="676" y="124"/>
                </a:lnTo>
                <a:lnTo>
                  <a:pt x="676" y="124"/>
                </a:lnTo>
                <a:lnTo>
                  <a:pt x="676" y="124"/>
                </a:lnTo>
                <a:lnTo>
                  <a:pt x="676" y="124"/>
                </a:lnTo>
                <a:lnTo>
                  <a:pt x="676" y="124"/>
                </a:lnTo>
                <a:lnTo>
                  <a:pt x="676" y="122"/>
                </a:lnTo>
                <a:lnTo>
                  <a:pt x="676" y="122"/>
                </a:lnTo>
                <a:lnTo>
                  <a:pt x="678" y="122"/>
                </a:lnTo>
                <a:lnTo>
                  <a:pt x="678" y="120"/>
                </a:lnTo>
                <a:lnTo>
                  <a:pt x="680" y="120"/>
                </a:lnTo>
                <a:lnTo>
                  <a:pt x="680" y="118"/>
                </a:lnTo>
                <a:lnTo>
                  <a:pt x="682" y="118"/>
                </a:lnTo>
                <a:lnTo>
                  <a:pt x="682" y="118"/>
                </a:lnTo>
                <a:lnTo>
                  <a:pt x="684" y="116"/>
                </a:lnTo>
                <a:lnTo>
                  <a:pt x="684" y="116"/>
                </a:lnTo>
                <a:lnTo>
                  <a:pt x="684" y="114"/>
                </a:lnTo>
                <a:lnTo>
                  <a:pt x="684" y="114"/>
                </a:lnTo>
                <a:lnTo>
                  <a:pt x="684" y="114"/>
                </a:lnTo>
                <a:lnTo>
                  <a:pt x="684" y="114"/>
                </a:lnTo>
                <a:lnTo>
                  <a:pt x="686" y="112"/>
                </a:lnTo>
                <a:lnTo>
                  <a:pt x="686" y="112"/>
                </a:lnTo>
                <a:lnTo>
                  <a:pt x="688" y="112"/>
                </a:lnTo>
                <a:lnTo>
                  <a:pt x="688" y="112"/>
                </a:lnTo>
                <a:lnTo>
                  <a:pt x="688" y="110"/>
                </a:lnTo>
                <a:lnTo>
                  <a:pt x="688" y="110"/>
                </a:lnTo>
                <a:lnTo>
                  <a:pt x="688" y="110"/>
                </a:lnTo>
                <a:lnTo>
                  <a:pt x="690" y="110"/>
                </a:lnTo>
                <a:lnTo>
                  <a:pt x="692" y="110"/>
                </a:lnTo>
                <a:lnTo>
                  <a:pt x="692" y="110"/>
                </a:lnTo>
                <a:lnTo>
                  <a:pt x="692" y="110"/>
                </a:lnTo>
                <a:lnTo>
                  <a:pt x="692" y="110"/>
                </a:lnTo>
                <a:lnTo>
                  <a:pt x="694" y="110"/>
                </a:lnTo>
                <a:lnTo>
                  <a:pt x="694" y="110"/>
                </a:lnTo>
                <a:lnTo>
                  <a:pt x="694" y="110"/>
                </a:lnTo>
                <a:lnTo>
                  <a:pt x="694" y="110"/>
                </a:lnTo>
                <a:lnTo>
                  <a:pt x="694" y="110"/>
                </a:lnTo>
                <a:lnTo>
                  <a:pt x="694" y="110"/>
                </a:lnTo>
                <a:lnTo>
                  <a:pt x="696" y="110"/>
                </a:lnTo>
                <a:lnTo>
                  <a:pt x="696" y="110"/>
                </a:lnTo>
                <a:lnTo>
                  <a:pt x="698" y="110"/>
                </a:lnTo>
                <a:lnTo>
                  <a:pt x="698" y="110"/>
                </a:lnTo>
                <a:lnTo>
                  <a:pt x="698" y="110"/>
                </a:lnTo>
                <a:lnTo>
                  <a:pt x="698" y="110"/>
                </a:lnTo>
                <a:lnTo>
                  <a:pt x="696" y="110"/>
                </a:lnTo>
                <a:lnTo>
                  <a:pt x="696" y="110"/>
                </a:lnTo>
                <a:lnTo>
                  <a:pt x="696" y="110"/>
                </a:lnTo>
                <a:lnTo>
                  <a:pt x="696" y="110"/>
                </a:lnTo>
                <a:lnTo>
                  <a:pt x="694" y="110"/>
                </a:lnTo>
                <a:lnTo>
                  <a:pt x="694" y="108"/>
                </a:lnTo>
                <a:lnTo>
                  <a:pt x="696" y="108"/>
                </a:lnTo>
                <a:lnTo>
                  <a:pt x="696" y="108"/>
                </a:lnTo>
                <a:lnTo>
                  <a:pt x="696" y="108"/>
                </a:lnTo>
                <a:lnTo>
                  <a:pt x="696" y="108"/>
                </a:lnTo>
                <a:lnTo>
                  <a:pt x="696" y="108"/>
                </a:lnTo>
                <a:lnTo>
                  <a:pt x="696" y="108"/>
                </a:lnTo>
                <a:lnTo>
                  <a:pt x="696" y="108"/>
                </a:lnTo>
                <a:lnTo>
                  <a:pt x="696" y="108"/>
                </a:lnTo>
                <a:lnTo>
                  <a:pt x="694" y="108"/>
                </a:lnTo>
                <a:lnTo>
                  <a:pt x="694" y="108"/>
                </a:lnTo>
                <a:lnTo>
                  <a:pt x="694" y="108"/>
                </a:lnTo>
                <a:lnTo>
                  <a:pt x="694" y="108"/>
                </a:lnTo>
                <a:lnTo>
                  <a:pt x="694" y="106"/>
                </a:lnTo>
                <a:lnTo>
                  <a:pt x="696" y="106"/>
                </a:lnTo>
                <a:lnTo>
                  <a:pt x="696" y="106"/>
                </a:lnTo>
                <a:lnTo>
                  <a:pt x="696" y="106"/>
                </a:lnTo>
                <a:lnTo>
                  <a:pt x="696" y="106"/>
                </a:lnTo>
                <a:lnTo>
                  <a:pt x="698" y="106"/>
                </a:lnTo>
                <a:lnTo>
                  <a:pt x="700" y="106"/>
                </a:lnTo>
                <a:lnTo>
                  <a:pt x="700" y="106"/>
                </a:lnTo>
                <a:lnTo>
                  <a:pt x="702" y="106"/>
                </a:lnTo>
                <a:lnTo>
                  <a:pt x="702" y="104"/>
                </a:lnTo>
                <a:lnTo>
                  <a:pt x="704" y="104"/>
                </a:lnTo>
                <a:lnTo>
                  <a:pt x="706" y="104"/>
                </a:lnTo>
                <a:lnTo>
                  <a:pt x="706" y="104"/>
                </a:lnTo>
                <a:lnTo>
                  <a:pt x="706" y="104"/>
                </a:lnTo>
                <a:lnTo>
                  <a:pt x="708" y="104"/>
                </a:lnTo>
                <a:lnTo>
                  <a:pt x="708" y="104"/>
                </a:lnTo>
                <a:lnTo>
                  <a:pt x="710" y="104"/>
                </a:lnTo>
                <a:lnTo>
                  <a:pt x="710" y="104"/>
                </a:lnTo>
                <a:lnTo>
                  <a:pt x="710" y="104"/>
                </a:lnTo>
                <a:lnTo>
                  <a:pt x="712" y="104"/>
                </a:lnTo>
                <a:lnTo>
                  <a:pt x="712" y="104"/>
                </a:lnTo>
                <a:lnTo>
                  <a:pt x="712" y="104"/>
                </a:lnTo>
                <a:lnTo>
                  <a:pt x="714" y="104"/>
                </a:lnTo>
                <a:lnTo>
                  <a:pt x="714" y="104"/>
                </a:lnTo>
                <a:lnTo>
                  <a:pt x="714" y="104"/>
                </a:lnTo>
                <a:lnTo>
                  <a:pt x="714" y="104"/>
                </a:lnTo>
                <a:lnTo>
                  <a:pt x="716" y="104"/>
                </a:lnTo>
                <a:lnTo>
                  <a:pt x="716" y="104"/>
                </a:lnTo>
                <a:lnTo>
                  <a:pt x="718" y="104"/>
                </a:lnTo>
                <a:lnTo>
                  <a:pt x="718" y="104"/>
                </a:lnTo>
                <a:lnTo>
                  <a:pt x="720" y="104"/>
                </a:lnTo>
                <a:lnTo>
                  <a:pt x="720" y="104"/>
                </a:lnTo>
                <a:lnTo>
                  <a:pt x="722" y="104"/>
                </a:lnTo>
                <a:lnTo>
                  <a:pt x="724" y="104"/>
                </a:lnTo>
                <a:close/>
                <a:moveTo>
                  <a:pt x="782" y="252"/>
                </a:moveTo>
                <a:lnTo>
                  <a:pt x="782" y="252"/>
                </a:lnTo>
                <a:lnTo>
                  <a:pt x="782" y="254"/>
                </a:lnTo>
                <a:lnTo>
                  <a:pt x="782" y="254"/>
                </a:lnTo>
                <a:lnTo>
                  <a:pt x="782" y="254"/>
                </a:lnTo>
                <a:lnTo>
                  <a:pt x="782" y="254"/>
                </a:lnTo>
                <a:lnTo>
                  <a:pt x="782" y="254"/>
                </a:lnTo>
                <a:lnTo>
                  <a:pt x="784" y="254"/>
                </a:lnTo>
                <a:lnTo>
                  <a:pt x="780" y="256"/>
                </a:lnTo>
                <a:lnTo>
                  <a:pt x="780" y="256"/>
                </a:lnTo>
                <a:lnTo>
                  <a:pt x="780" y="256"/>
                </a:lnTo>
                <a:lnTo>
                  <a:pt x="780" y="256"/>
                </a:lnTo>
                <a:lnTo>
                  <a:pt x="778" y="256"/>
                </a:lnTo>
                <a:lnTo>
                  <a:pt x="778" y="256"/>
                </a:lnTo>
                <a:lnTo>
                  <a:pt x="778" y="254"/>
                </a:lnTo>
                <a:lnTo>
                  <a:pt x="778" y="254"/>
                </a:lnTo>
                <a:lnTo>
                  <a:pt x="778" y="254"/>
                </a:lnTo>
                <a:lnTo>
                  <a:pt x="776" y="254"/>
                </a:lnTo>
                <a:lnTo>
                  <a:pt x="776" y="252"/>
                </a:lnTo>
                <a:lnTo>
                  <a:pt x="774" y="252"/>
                </a:lnTo>
                <a:lnTo>
                  <a:pt x="774" y="252"/>
                </a:lnTo>
                <a:lnTo>
                  <a:pt x="774" y="252"/>
                </a:lnTo>
                <a:lnTo>
                  <a:pt x="774" y="252"/>
                </a:lnTo>
                <a:lnTo>
                  <a:pt x="774" y="252"/>
                </a:lnTo>
                <a:lnTo>
                  <a:pt x="774" y="252"/>
                </a:lnTo>
                <a:lnTo>
                  <a:pt x="774" y="252"/>
                </a:lnTo>
                <a:lnTo>
                  <a:pt x="776" y="250"/>
                </a:lnTo>
                <a:lnTo>
                  <a:pt x="776" y="250"/>
                </a:lnTo>
                <a:lnTo>
                  <a:pt x="776" y="250"/>
                </a:lnTo>
                <a:lnTo>
                  <a:pt x="778" y="252"/>
                </a:lnTo>
                <a:lnTo>
                  <a:pt x="778" y="252"/>
                </a:lnTo>
                <a:lnTo>
                  <a:pt x="780" y="252"/>
                </a:lnTo>
                <a:lnTo>
                  <a:pt x="780" y="252"/>
                </a:lnTo>
                <a:lnTo>
                  <a:pt x="782" y="252"/>
                </a:lnTo>
                <a:close/>
                <a:moveTo>
                  <a:pt x="36" y="424"/>
                </a:moveTo>
                <a:lnTo>
                  <a:pt x="36" y="424"/>
                </a:lnTo>
                <a:lnTo>
                  <a:pt x="36" y="422"/>
                </a:lnTo>
                <a:lnTo>
                  <a:pt x="36" y="420"/>
                </a:lnTo>
                <a:lnTo>
                  <a:pt x="36" y="420"/>
                </a:lnTo>
                <a:lnTo>
                  <a:pt x="36" y="420"/>
                </a:lnTo>
                <a:lnTo>
                  <a:pt x="36" y="418"/>
                </a:lnTo>
                <a:lnTo>
                  <a:pt x="38" y="418"/>
                </a:lnTo>
                <a:lnTo>
                  <a:pt x="38" y="418"/>
                </a:lnTo>
                <a:lnTo>
                  <a:pt x="38" y="418"/>
                </a:lnTo>
                <a:lnTo>
                  <a:pt x="38" y="418"/>
                </a:lnTo>
                <a:lnTo>
                  <a:pt x="38" y="418"/>
                </a:lnTo>
                <a:lnTo>
                  <a:pt x="38" y="420"/>
                </a:lnTo>
                <a:lnTo>
                  <a:pt x="38" y="420"/>
                </a:lnTo>
                <a:lnTo>
                  <a:pt x="38" y="422"/>
                </a:lnTo>
                <a:lnTo>
                  <a:pt x="38" y="422"/>
                </a:lnTo>
                <a:lnTo>
                  <a:pt x="38" y="422"/>
                </a:lnTo>
                <a:lnTo>
                  <a:pt x="38" y="422"/>
                </a:lnTo>
                <a:lnTo>
                  <a:pt x="38" y="424"/>
                </a:lnTo>
                <a:lnTo>
                  <a:pt x="36" y="424"/>
                </a:lnTo>
                <a:lnTo>
                  <a:pt x="36" y="424"/>
                </a:lnTo>
                <a:close/>
                <a:moveTo>
                  <a:pt x="656" y="108"/>
                </a:moveTo>
                <a:lnTo>
                  <a:pt x="656" y="108"/>
                </a:lnTo>
                <a:lnTo>
                  <a:pt x="654" y="108"/>
                </a:lnTo>
                <a:lnTo>
                  <a:pt x="654" y="108"/>
                </a:lnTo>
                <a:lnTo>
                  <a:pt x="652" y="108"/>
                </a:lnTo>
                <a:lnTo>
                  <a:pt x="652" y="108"/>
                </a:lnTo>
                <a:lnTo>
                  <a:pt x="652" y="108"/>
                </a:lnTo>
                <a:lnTo>
                  <a:pt x="652" y="108"/>
                </a:lnTo>
                <a:lnTo>
                  <a:pt x="652" y="108"/>
                </a:lnTo>
                <a:lnTo>
                  <a:pt x="654" y="108"/>
                </a:lnTo>
                <a:lnTo>
                  <a:pt x="654" y="106"/>
                </a:lnTo>
                <a:lnTo>
                  <a:pt x="656" y="106"/>
                </a:lnTo>
                <a:lnTo>
                  <a:pt x="656" y="106"/>
                </a:lnTo>
                <a:lnTo>
                  <a:pt x="658" y="106"/>
                </a:lnTo>
                <a:lnTo>
                  <a:pt x="658" y="106"/>
                </a:lnTo>
                <a:lnTo>
                  <a:pt x="660" y="106"/>
                </a:lnTo>
                <a:lnTo>
                  <a:pt x="662" y="106"/>
                </a:lnTo>
                <a:lnTo>
                  <a:pt x="662" y="106"/>
                </a:lnTo>
                <a:lnTo>
                  <a:pt x="664" y="106"/>
                </a:lnTo>
                <a:lnTo>
                  <a:pt x="664" y="106"/>
                </a:lnTo>
                <a:lnTo>
                  <a:pt x="664" y="106"/>
                </a:lnTo>
                <a:lnTo>
                  <a:pt x="666" y="106"/>
                </a:lnTo>
                <a:lnTo>
                  <a:pt x="666" y="106"/>
                </a:lnTo>
                <a:lnTo>
                  <a:pt x="666" y="106"/>
                </a:lnTo>
                <a:lnTo>
                  <a:pt x="668" y="106"/>
                </a:lnTo>
                <a:lnTo>
                  <a:pt x="668" y="104"/>
                </a:lnTo>
                <a:lnTo>
                  <a:pt x="670" y="104"/>
                </a:lnTo>
                <a:lnTo>
                  <a:pt x="670" y="104"/>
                </a:lnTo>
                <a:lnTo>
                  <a:pt x="672" y="104"/>
                </a:lnTo>
                <a:lnTo>
                  <a:pt x="672" y="104"/>
                </a:lnTo>
                <a:lnTo>
                  <a:pt x="672" y="104"/>
                </a:lnTo>
                <a:lnTo>
                  <a:pt x="672" y="104"/>
                </a:lnTo>
                <a:lnTo>
                  <a:pt x="672" y="104"/>
                </a:lnTo>
                <a:lnTo>
                  <a:pt x="674" y="104"/>
                </a:lnTo>
                <a:lnTo>
                  <a:pt x="674" y="104"/>
                </a:lnTo>
                <a:lnTo>
                  <a:pt x="674" y="104"/>
                </a:lnTo>
                <a:lnTo>
                  <a:pt x="672" y="106"/>
                </a:lnTo>
                <a:lnTo>
                  <a:pt x="672" y="106"/>
                </a:lnTo>
                <a:lnTo>
                  <a:pt x="672" y="106"/>
                </a:lnTo>
                <a:lnTo>
                  <a:pt x="672" y="106"/>
                </a:lnTo>
                <a:lnTo>
                  <a:pt x="672" y="106"/>
                </a:lnTo>
                <a:lnTo>
                  <a:pt x="672" y="106"/>
                </a:lnTo>
                <a:lnTo>
                  <a:pt x="670" y="106"/>
                </a:lnTo>
                <a:lnTo>
                  <a:pt x="670" y="106"/>
                </a:lnTo>
                <a:lnTo>
                  <a:pt x="666" y="108"/>
                </a:lnTo>
                <a:lnTo>
                  <a:pt x="666" y="108"/>
                </a:lnTo>
                <a:lnTo>
                  <a:pt x="664" y="108"/>
                </a:lnTo>
                <a:lnTo>
                  <a:pt x="662" y="108"/>
                </a:lnTo>
                <a:lnTo>
                  <a:pt x="662" y="108"/>
                </a:lnTo>
                <a:lnTo>
                  <a:pt x="658" y="108"/>
                </a:lnTo>
                <a:lnTo>
                  <a:pt x="656" y="108"/>
                </a:lnTo>
                <a:close/>
                <a:moveTo>
                  <a:pt x="748" y="106"/>
                </a:moveTo>
                <a:lnTo>
                  <a:pt x="748" y="106"/>
                </a:lnTo>
                <a:lnTo>
                  <a:pt x="748" y="106"/>
                </a:lnTo>
                <a:lnTo>
                  <a:pt x="746" y="106"/>
                </a:lnTo>
                <a:lnTo>
                  <a:pt x="746" y="106"/>
                </a:lnTo>
                <a:lnTo>
                  <a:pt x="746" y="106"/>
                </a:lnTo>
                <a:lnTo>
                  <a:pt x="746" y="106"/>
                </a:lnTo>
                <a:lnTo>
                  <a:pt x="746" y="106"/>
                </a:lnTo>
                <a:lnTo>
                  <a:pt x="746" y="106"/>
                </a:lnTo>
                <a:lnTo>
                  <a:pt x="746" y="106"/>
                </a:lnTo>
                <a:lnTo>
                  <a:pt x="748" y="106"/>
                </a:lnTo>
                <a:lnTo>
                  <a:pt x="750" y="106"/>
                </a:lnTo>
                <a:lnTo>
                  <a:pt x="750" y="106"/>
                </a:lnTo>
                <a:lnTo>
                  <a:pt x="750" y="106"/>
                </a:lnTo>
                <a:lnTo>
                  <a:pt x="750" y="106"/>
                </a:lnTo>
                <a:lnTo>
                  <a:pt x="750" y="106"/>
                </a:lnTo>
                <a:lnTo>
                  <a:pt x="750" y="106"/>
                </a:lnTo>
                <a:lnTo>
                  <a:pt x="750" y="106"/>
                </a:lnTo>
                <a:lnTo>
                  <a:pt x="748" y="106"/>
                </a:lnTo>
                <a:close/>
                <a:moveTo>
                  <a:pt x="48" y="422"/>
                </a:moveTo>
                <a:lnTo>
                  <a:pt x="46" y="422"/>
                </a:lnTo>
                <a:lnTo>
                  <a:pt x="46" y="422"/>
                </a:lnTo>
                <a:lnTo>
                  <a:pt x="48" y="420"/>
                </a:lnTo>
                <a:lnTo>
                  <a:pt x="48" y="420"/>
                </a:lnTo>
                <a:lnTo>
                  <a:pt x="48" y="418"/>
                </a:lnTo>
                <a:lnTo>
                  <a:pt x="50" y="418"/>
                </a:lnTo>
                <a:lnTo>
                  <a:pt x="50" y="418"/>
                </a:lnTo>
                <a:lnTo>
                  <a:pt x="50" y="418"/>
                </a:lnTo>
                <a:lnTo>
                  <a:pt x="50" y="418"/>
                </a:lnTo>
                <a:lnTo>
                  <a:pt x="50" y="418"/>
                </a:lnTo>
                <a:lnTo>
                  <a:pt x="50" y="418"/>
                </a:lnTo>
                <a:lnTo>
                  <a:pt x="48" y="420"/>
                </a:lnTo>
                <a:lnTo>
                  <a:pt x="48" y="422"/>
                </a:lnTo>
                <a:lnTo>
                  <a:pt x="48" y="422"/>
                </a:lnTo>
                <a:close/>
                <a:moveTo>
                  <a:pt x="42" y="426"/>
                </a:moveTo>
                <a:lnTo>
                  <a:pt x="42" y="426"/>
                </a:lnTo>
                <a:lnTo>
                  <a:pt x="42" y="426"/>
                </a:lnTo>
                <a:lnTo>
                  <a:pt x="42" y="424"/>
                </a:lnTo>
                <a:lnTo>
                  <a:pt x="44" y="422"/>
                </a:lnTo>
                <a:lnTo>
                  <a:pt x="46" y="422"/>
                </a:lnTo>
                <a:lnTo>
                  <a:pt x="46" y="420"/>
                </a:lnTo>
                <a:lnTo>
                  <a:pt x="48" y="418"/>
                </a:lnTo>
                <a:lnTo>
                  <a:pt x="48" y="418"/>
                </a:lnTo>
                <a:lnTo>
                  <a:pt x="48" y="420"/>
                </a:lnTo>
                <a:lnTo>
                  <a:pt x="48" y="420"/>
                </a:lnTo>
                <a:lnTo>
                  <a:pt x="46" y="422"/>
                </a:lnTo>
                <a:lnTo>
                  <a:pt x="46" y="424"/>
                </a:lnTo>
                <a:lnTo>
                  <a:pt x="44" y="424"/>
                </a:lnTo>
                <a:lnTo>
                  <a:pt x="44" y="424"/>
                </a:lnTo>
                <a:lnTo>
                  <a:pt x="44" y="426"/>
                </a:lnTo>
                <a:lnTo>
                  <a:pt x="42" y="426"/>
                </a:lnTo>
                <a:lnTo>
                  <a:pt x="42" y="426"/>
                </a:lnTo>
                <a:lnTo>
                  <a:pt x="42" y="426"/>
                </a:lnTo>
                <a:close/>
                <a:moveTo>
                  <a:pt x="648" y="108"/>
                </a:moveTo>
                <a:lnTo>
                  <a:pt x="648" y="108"/>
                </a:lnTo>
                <a:lnTo>
                  <a:pt x="650" y="108"/>
                </a:lnTo>
                <a:lnTo>
                  <a:pt x="650" y="108"/>
                </a:lnTo>
                <a:lnTo>
                  <a:pt x="652" y="108"/>
                </a:lnTo>
                <a:lnTo>
                  <a:pt x="652" y="110"/>
                </a:lnTo>
                <a:lnTo>
                  <a:pt x="654" y="110"/>
                </a:lnTo>
                <a:lnTo>
                  <a:pt x="656" y="110"/>
                </a:lnTo>
                <a:lnTo>
                  <a:pt x="656" y="110"/>
                </a:lnTo>
                <a:lnTo>
                  <a:pt x="658" y="110"/>
                </a:lnTo>
                <a:lnTo>
                  <a:pt x="658" y="110"/>
                </a:lnTo>
                <a:lnTo>
                  <a:pt x="658" y="110"/>
                </a:lnTo>
                <a:lnTo>
                  <a:pt x="658" y="110"/>
                </a:lnTo>
                <a:lnTo>
                  <a:pt x="660" y="108"/>
                </a:lnTo>
                <a:lnTo>
                  <a:pt x="662" y="108"/>
                </a:lnTo>
                <a:lnTo>
                  <a:pt x="662" y="108"/>
                </a:lnTo>
                <a:lnTo>
                  <a:pt x="664" y="108"/>
                </a:lnTo>
                <a:lnTo>
                  <a:pt x="664" y="108"/>
                </a:lnTo>
                <a:lnTo>
                  <a:pt x="664" y="108"/>
                </a:lnTo>
                <a:lnTo>
                  <a:pt x="664" y="108"/>
                </a:lnTo>
                <a:lnTo>
                  <a:pt x="666" y="108"/>
                </a:lnTo>
                <a:lnTo>
                  <a:pt x="666" y="108"/>
                </a:lnTo>
                <a:lnTo>
                  <a:pt x="666" y="108"/>
                </a:lnTo>
                <a:lnTo>
                  <a:pt x="668" y="108"/>
                </a:lnTo>
                <a:lnTo>
                  <a:pt x="668" y="108"/>
                </a:lnTo>
                <a:lnTo>
                  <a:pt x="668" y="108"/>
                </a:lnTo>
                <a:lnTo>
                  <a:pt x="670" y="108"/>
                </a:lnTo>
                <a:lnTo>
                  <a:pt x="670" y="108"/>
                </a:lnTo>
                <a:lnTo>
                  <a:pt x="672" y="108"/>
                </a:lnTo>
                <a:lnTo>
                  <a:pt x="672" y="108"/>
                </a:lnTo>
                <a:lnTo>
                  <a:pt x="672" y="108"/>
                </a:lnTo>
                <a:lnTo>
                  <a:pt x="672" y="108"/>
                </a:lnTo>
                <a:lnTo>
                  <a:pt x="672" y="108"/>
                </a:lnTo>
                <a:lnTo>
                  <a:pt x="672" y="108"/>
                </a:lnTo>
                <a:lnTo>
                  <a:pt x="672" y="108"/>
                </a:lnTo>
                <a:lnTo>
                  <a:pt x="674" y="108"/>
                </a:lnTo>
                <a:lnTo>
                  <a:pt x="674" y="108"/>
                </a:lnTo>
                <a:lnTo>
                  <a:pt x="674" y="108"/>
                </a:lnTo>
                <a:lnTo>
                  <a:pt x="676" y="110"/>
                </a:lnTo>
                <a:lnTo>
                  <a:pt x="674" y="110"/>
                </a:lnTo>
                <a:lnTo>
                  <a:pt x="674" y="110"/>
                </a:lnTo>
                <a:lnTo>
                  <a:pt x="674" y="112"/>
                </a:lnTo>
                <a:lnTo>
                  <a:pt x="670" y="112"/>
                </a:lnTo>
                <a:lnTo>
                  <a:pt x="668" y="112"/>
                </a:lnTo>
                <a:lnTo>
                  <a:pt x="666" y="112"/>
                </a:lnTo>
                <a:lnTo>
                  <a:pt x="664" y="114"/>
                </a:lnTo>
                <a:lnTo>
                  <a:pt x="664" y="114"/>
                </a:lnTo>
                <a:lnTo>
                  <a:pt x="664" y="114"/>
                </a:lnTo>
                <a:lnTo>
                  <a:pt x="666" y="114"/>
                </a:lnTo>
                <a:lnTo>
                  <a:pt x="666" y="114"/>
                </a:lnTo>
                <a:lnTo>
                  <a:pt x="666" y="114"/>
                </a:lnTo>
                <a:lnTo>
                  <a:pt x="668" y="112"/>
                </a:lnTo>
                <a:lnTo>
                  <a:pt x="668" y="112"/>
                </a:lnTo>
                <a:lnTo>
                  <a:pt x="670" y="114"/>
                </a:lnTo>
                <a:lnTo>
                  <a:pt x="670" y="114"/>
                </a:lnTo>
                <a:lnTo>
                  <a:pt x="670" y="114"/>
                </a:lnTo>
                <a:lnTo>
                  <a:pt x="668" y="114"/>
                </a:lnTo>
                <a:lnTo>
                  <a:pt x="668" y="114"/>
                </a:lnTo>
                <a:lnTo>
                  <a:pt x="668" y="114"/>
                </a:lnTo>
                <a:lnTo>
                  <a:pt x="668" y="114"/>
                </a:lnTo>
                <a:lnTo>
                  <a:pt x="668" y="114"/>
                </a:lnTo>
                <a:lnTo>
                  <a:pt x="666" y="114"/>
                </a:lnTo>
                <a:lnTo>
                  <a:pt x="662" y="116"/>
                </a:lnTo>
                <a:lnTo>
                  <a:pt x="662" y="116"/>
                </a:lnTo>
                <a:lnTo>
                  <a:pt x="660" y="116"/>
                </a:lnTo>
                <a:lnTo>
                  <a:pt x="660" y="116"/>
                </a:lnTo>
                <a:lnTo>
                  <a:pt x="658" y="116"/>
                </a:lnTo>
                <a:lnTo>
                  <a:pt x="656" y="118"/>
                </a:lnTo>
                <a:lnTo>
                  <a:pt x="656" y="118"/>
                </a:lnTo>
                <a:lnTo>
                  <a:pt x="656" y="118"/>
                </a:lnTo>
                <a:lnTo>
                  <a:pt x="656" y="118"/>
                </a:lnTo>
                <a:lnTo>
                  <a:pt x="654" y="118"/>
                </a:lnTo>
                <a:lnTo>
                  <a:pt x="654" y="118"/>
                </a:lnTo>
                <a:lnTo>
                  <a:pt x="654" y="118"/>
                </a:lnTo>
                <a:lnTo>
                  <a:pt x="652" y="118"/>
                </a:lnTo>
                <a:lnTo>
                  <a:pt x="652" y="118"/>
                </a:lnTo>
                <a:lnTo>
                  <a:pt x="650" y="120"/>
                </a:lnTo>
                <a:lnTo>
                  <a:pt x="650" y="120"/>
                </a:lnTo>
                <a:lnTo>
                  <a:pt x="650" y="120"/>
                </a:lnTo>
                <a:lnTo>
                  <a:pt x="648" y="122"/>
                </a:lnTo>
                <a:lnTo>
                  <a:pt x="648" y="122"/>
                </a:lnTo>
                <a:lnTo>
                  <a:pt x="650" y="120"/>
                </a:lnTo>
                <a:lnTo>
                  <a:pt x="652" y="120"/>
                </a:lnTo>
                <a:lnTo>
                  <a:pt x="652" y="120"/>
                </a:lnTo>
                <a:lnTo>
                  <a:pt x="654" y="120"/>
                </a:lnTo>
                <a:lnTo>
                  <a:pt x="656" y="118"/>
                </a:lnTo>
                <a:lnTo>
                  <a:pt x="658" y="118"/>
                </a:lnTo>
                <a:lnTo>
                  <a:pt x="658" y="118"/>
                </a:lnTo>
                <a:lnTo>
                  <a:pt x="660" y="120"/>
                </a:lnTo>
                <a:lnTo>
                  <a:pt x="660" y="120"/>
                </a:lnTo>
                <a:lnTo>
                  <a:pt x="662" y="120"/>
                </a:lnTo>
                <a:lnTo>
                  <a:pt x="662" y="120"/>
                </a:lnTo>
                <a:lnTo>
                  <a:pt x="660" y="122"/>
                </a:lnTo>
                <a:lnTo>
                  <a:pt x="660" y="122"/>
                </a:lnTo>
                <a:lnTo>
                  <a:pt x="660" y="122"/>
                </a:lnTo>
                <a:lnTo>
                  <a:pt x="662" y="122"/>
                </a:lnTo>
                <a:lnTo>
                  <a:pt x="662" y="124"/>
                </a:lnTo>
                <a:lnTo>
                  <a:pt x="660" y="124"/>
                </a:lnTo>
                <a:lnTo>
                  <a:pt x="660" y="124"/>
                </a:lnTo>
                <a:lnTo>
                  <a:pt x="660" y="124"/>
                </a:lnTo>
                <a:lnTo>
                  <a:pt x="660" y="124"/>
                </a:lnTo>
                <a:lnTo>
                  <a:pt x="658" y="124"/>
                </a:lnTo>
                <a:lnTo>
                  <a:pt x="658" y="124"/>
                </a:lnTo>
                <a:lnTo>
                  <a:pt x="658" y="124"/>
                </a:lnTo>
                <a:lnTo>
                  <a:pt x="660" y="124"/>
                </a:lnTo>
                <a:lnTo>
                  <a:pt x="660" y="124"/>
                </a:lnTo>
                <a:lnTo>
                  <a:pt x="660" y="124"/>
                </a:lnTo>
                <a:lnTo>
                  <a:pt x="660" y="124"/>
                </a:lnTo>
                <a:lnTo>
                  <a:pt x="662" y="124"/>
                </a:lnTo>
                <a:lnTo>
                  <a:pt x="666" y="122"/>
                </a:lnTo>
                <a:lnTo>
                  <a:pt x="666" y="124"/>
                </a:lnTo>
                <a:lnTo>
                  <a:pt x="666" y="124"/>
                </a:lnTo>
                <a:lnTo>
                  <a:pt x="666" y="124"/>
                </a:lnTo>
                <a:lnTo>
                  <a:pt x="666" y="126"/>
                </a:lnTo>
                <a:lnTo>
                  <a:pt x="666" y="126"/>
                </a:lnTo>
                <a:lnTo>
                  <a:pt x="666" y="126"/>
                </a:lnTo>
                <a:lnTo>
                  <a:pt x="664" y="128"/>
                </a:lnTo>
                <a:lnTo>
                  <a:pt x="662" y="128"/>
                </a:lnTo>
                <a:lnTo>
                  <a:pt x="660" y="128"/>
                </a:lnTo>
                <a:lnTo>
                  <a:pt x="660" y="128"/>
                </a:lnTo>
                <a:lnTo>
                  <a:pt x="660" y="128"/>
                </a:lnTo>
                <a:lnTo>
                  <a:pt x="658" y="128"/>
                </a:lnTo>
                <a:lnTo>
                  <a:pt x="658" y="128"/>
                </a:lnTo>
                <a:lnTo>
                  <a:pt x="658" y="128"/>
                </a:lnTo>
                <a:lnTo>
                  <a:pt x="658" y="128"/>
                </a:lnTo>
                <a:lnTo>
                  <a:pt x="660" y="130"/>
                </a:lnTo>
                <a:lnTo>
                  <a:pt x="660" y="130"/>
                </a:lnTo>
                <a:lnTo>
                  <a:pt x="660" y="130"/>
                </a:lnTo>
                <a:lnTo>
                  <a:pt x="660" y="132"/>
                </a:lnTo>
                <a:lnTo>
                  <a:pt x="658" y="132"/>
                </a:lnTo>
                <a:lnTo>
                  <a:pt x="658" y="132"/>
                </a:lnTo>
                <a:lnTo>
                  <a:pt x="658" y="132"/>
                </a:lnTo>
                <a:lnTo>
                  <a:pt x="658" y="132"/>
                </a:lnTo>
                <a:lnTo>
                  <a:pt x="656" y="132"/>
                </a:lnTo>
                <a:lnTo>
                  <a:pt x="656" y="132"/>
                </a:lnTo>
                <a:lnTo>
                  <a:pt x="654" y="132"/>
                </a:lnTo>
                <a:lnTo>
                  <a:pt x="654" y="132"/>
                </a:lnTo>
                <a:lnTo>
                  <a:pt x="656" y="132"/>
                </a:lnTo>
                <a:lnTo>
                  <a:pt x="656" y="132"/>
                </a:lnTo>
                <a:lnTo>
                  <a:pt x="656" y="132"/>
                </a:lnTo>
                <a:lnTo>
                  <a:pt x="658" y="132"/>
                </a:lnTo>
                <a:lnTo>
                  <a:pt x="658" y="132"/>
                </a:lnTo>
                <a:lnTo>
                  <a:pt x="658" y="132"/>
                </a:lnTo>
                <a:lnTo>
                  <a:pt x="658" y="132"/>
                </a:lnTo>
                <a:lnTo>
                  <a:pt x="656" y="134"/>
                </a:lnTo>
                <a:lnTo>
                  <a:pt x="656" y="134"/>
                </a:lnTo>
                <a:lnTo>
                  <a:pt x="656" y="134"/>
                </a:lnTo>
                <a:lnTo>
                  <a:pt x="656" y="134"/>
                </a:lnTo>
                <a:lnTo>
                  <a:pt x="656" y="134"/>
                </a:lnTo>
                <a:lnTo>
                  <a:pt x="654" y="134"/>
                </a:lnTo>
                <a:lnTo>
                  <a:pt x="654" y="134"/>
                </a:lnTo>
                <a:lnTo>
                  <a:pt x="654" y="134"/>
                </a:lnTo>
                <a:lnTo>
                  <a:pt x="654" y="134"/>
                </a:lnTo>
                <a:lnTo>
                  <a:pt x="654" y="134"/>
                </a:lnTo>
                <a:lnTo>
                  <a:pt x="656" y="134"/>
                </a:lnTo>
                <a:lnTo>
                  <a:pt x="656" y="134"/>
                </a:lnTo>
                <a:lnTo>
                  <a:pt x="656" y="134"/>
                </a:lnTo>
                <a:lnTo>
                  <a:pt x="656" y="134"/>
                </a:lnTo>
                <a:lnTo>
                  <a:pt x="656" y="134"/>
                </a:lnTo>
                <a:lnTo>
                  <a:pt x="654" y="136"/>
                </a:lnTo>
                <a:lnTo>
                  <a:pt x="654" y="136"/>
                </a:lnTo>
                <a:lnTo>
                  <a:pt x="654" y="136"/>
                </a:lnTo>
                <a:lnTo>
                  <a:pt x="652" y="136"/>
                </a:lnTo>
                <a:lnTo>
                  <a:pt x="652" y="136"/>
                </a:lnTo>
                <a:lnTo>
                  <a:pt x="652" y="136"/>
                </a:lnTo>
                <a:lnTo>
                  <a:pt x="652" y="136"/>
                </a:lnTo>
                <a:lnTo>
                  <a:pt x="650" y="136"/>
                </a:lnTo>
                <a:lnTo>
                  <a:pt x="648" y="136"/>
                </a:lnTo>
                <a:lnTo>
                  <a:pt x="648" y="136"/>
                </a:lnTo>
                <a:lnTo>
                  <a:pt x="646" y="138"/>
                </a:lnTo>
                <a:lnTo>
                  <a:pt x="646" y="138"/>
                </a:lnTo>
                <a:lnTo>
                  <a:pt x="642" y="138"/>
                </a:lnTo>
                <a:lnTo>
                  <a:pt x="642" y="138"/>
                </a:lnTo>
                <a:lnTo>
                  <a:pt x="642" y="138"/>
                </a:lnTo>
                <a:lnTo>
                  <a:pt x="640" y="138"/>
                </a:lnTo>
                <a:lnTo>
                  <a:pt x="640" y="138"/>
                </a:lnTo>
                <a:lnTo>
                  <a:pt x="640" y="138"/>
                </a:lnTo>
                <a:lnTo>
                  <a:pt x="640" y="138"/>
                </a:lnTo>
                <a:lnTo>
                  <a:pt x="638" y="138"/>
                </a:lnTo>
                <a:lnTo>
                  <a:pt x="636" y="138"/>
                </a:lnTo>
                <a:lnTo>
                  <a:pt x="636" y="138"/>
                </a:lnTo>
                <a:lnTo>
                  <a:pt x="636" y="138"/>
                </a:lnTo>
                <a:lnTo>
                  <a:pt x="636" y="138"/>
                </a:lnTo>
                <a:lnTo>
                  <a:pt x="636" y="138"/>
                </a:lnTo>
                <a:lnTo>
                  <a:pt x="636" y="138"/>
                </a:lnTo>
                <a:lnTo>
                  <a:pt x="634" y="136"/>
                </a:lnTo>
                <a:lnTo>
                  <a:pt x="634" y="136"/>
                </a:lnTo>
                <a:lnTo>
                  <a:pt x="636" y="136"/>
                </a:lnTo>
                <a:lnTo>
                  <a:pt x="636" y="136"/>
                </a:lnTo>
                <a:lnTo>
                  <a:pt x="638" y="134"/>
                </a:lnTo>
                <a:lnTo>
                  <a:pt x="638" y="134"/>
                </a:lnTo>
                <a:lnTo>
                  <a:pt x="638" y="134"/>
                </a:lnTo>
                <a:lnTo>
                  <a:pt x="638" y="134"/>
                </a:lnTo>
                <a:lnTo>
                  <a:pt x="638" y="134"/>
                </a:lnTo>
                <a:lnTo>
                  <a:pt x="634" y="136"/>
                </a:lnTo>
                <a:lnTo>
                  <a:pt x="634" y="136"/>
                </a:lnTo>
                <a:lnTo>
                  <a:pt x="634" y="136"/>
                </a:lnTo>
                <a:lnTo>
                  <a:pt x="634" y="136"/>
                </a:lnTo>
                <a:lnTo>
                  <a:pt x="634" y="138"/>
                </a:lnTo>
                <a:lnTo>
                  <a:pt x="634" y="138"/>
                </a:lnTo>
                <a:lnTo>
                  <a:pt x="636" y="140"/>
                </a:lnTo>
                <a:lnTo>
                  <a:pt x="634" y="140"/>
                </a:lnTo>
                <a:lnTo>
                  <a:pt x="632" y="140"/>
                </a:lnTo>
                <a:lnTo>
                  <a:pt x="628" y="142"/>
                </a:lnTo>
                <a:lnTo>
                  <a:pt x="628" y="142"/>
                </a:lnTo>
                <a:lnTo>
                  <a:pt x="628" y="142"/>
                </a:lnTo>
                <a:lnTo>
                  <a:pt x="626" y="142"/>
                </a:lnTo>
                <a:lnTo>
                  <a:pt x="626" y="142"/>
                </a:lnTo>
                <a:lnTo>
                  <a:pt x="624" y="142"/>
                </a:lnTo>
                <a:lnTo>
                  <a:pt x="624" y="142"/>
                </a:lnTo>
                <a:lnTo>
                  <a:pt x="624" y="142"/>
                </a:lnTo>
                <a:lnTo>
                  <a:pt x="624" y="142"/>
                </a:lnTo>
                <a:lnTo>
                  <a:pt x="624" y="142"/>
                </a:lnTo>
                <a:lnTo>
                  <a:pt x="624" y="142"/>
                </a:lnTo>
                <a:lnTo>
                  <a:pt x="624" y="142"/>
                </a:lnTo>
                <a:lnTo>
                  <a:pt x="624" y="142"/>
                </a:lnTo>
                <a:lnTo>
                  <a:pt x="622" y="142"/>
                </a:lnTo>
                <a:lnTo>
                  <a:pt x="622" y="142"/>
                </a:lnTo>
                <a:lnTo>
                  <a:pt x="620" y="142"/>
                </a:lnTo>
                <a:lnTo>
                  <a:pt x="620" y="140"/>
                </a:lnTo>
                <a:lnTo>
                  <a:pt x="622" y="140"/>
                </a:lnTo>
                <a:lnTo>
                  <a:pt x="622" y="138"/>
                </a:lnTo>
                <a:lnTo>
                  <a:pt x="622" y="138"/>
                </a:lnTo>
                <a:lnTo>
                  <a:pt x="620" y="138"/>
                </a:lnTo>
                <a:lnTo>
                  <a:pt x="620" y="138"/>
                </a:lnTo>
                <a:lnTo>
                  <a:pt x="622" y="136"/>
                </a:lnTo>
                <a:lnTo>
                  <a:pt x="622" y="136"/>
                </a:lnTo>
                <a:lnTo>
                  <a:pt x="620" y="136"/>
                </a:lnTo>
                <a:lnTo>
                  <a:pt x="620" y="134"/>
                </a:lnTo>
                <a:lnTo>
                  <a:pt x="620" y="134"/>
                </a:lnTo>
                <a:lnTo>
                  <a:pt x="618" y="134"/>
                </a:lnTo>
                <a:lnTo>
                  <a:pt x="618" y="134"/>
                </a:lnTo>
                <a:lnTo>
                  <a:pt x="618" y="132"/>
                </a:lnTo>
                <a:lnTo>
                  <a:pt x="618" y="130"/>
                </a:lnTo>
                <a:lnTo>
                  <a:pt x="618" y="130"/>
                </a:lnTo>
                <a:lnTo>
                  <a:pt x="616" y="130"/>
                </a:lnTo>
                <a:lnTo>
                  <a:pt x="616" y="130"/>
                </a:lnTo>
                <a:lnTo>
                  <a:pt x="614" y="130"/>
                </a:lnTo>
                <a:lnTo>
                  <a:pt x="614" y="130"/>
                </a:lnTo>
                <a:lnTo>
                  <a:pt x="614" y="130"/>
                </a:lnTo>
                <a:lnTo>
                  <a:pt x="614" y="130"/>
                </a:lnTo>
                <a:lnTo>
                  <a:pt x="614" y="130"/>
                </a:lnTo>
                <a:lnTo>
                  <a:pt x="614" y="130"/>
                </a:lnTo>
                <a:lnTo>
                  <a:pt x="614" y="128"/>
                </a:lnTo>
                <a:lnTo>
                  <a:pt x="614" y="128"/>
                </a:lnTo>
                <a:lnTo>
                  <a:pt x="612" y="128"/>
                </a:lnTo>
                <a:lnTo>
                  <a:pt x="612" y="128"/>
                </a:lnTo>
                <a:lnTo>
                  <a:pt x="610" y="130"/>
                </a:lnTo>
                <a:lnTo>
                  <a:pt x="610" y="130"/>
                </a:lnTo>
                <a:lnTo>
                  <a:pt x="610" y="130"/>
                </a:lnTo>
                <a:lnTo>
                  <a:pt x="610" y="128"/>
                </a:lnTo>
                <a:lnTo>
                  <a:pt x="608" y="128"/>
                </a:lnTo>
                <a:lnTo>
                  <a:pt x="608" y="128"/>
                </a:lnTo>
                <a:lnTo>
                  <a:pt x="608" y="128"/>
                </a:lnTo>
                <a:lnTo>
                  <a:pt x="608" y="128"/>
                </a:lnTo>
                <a:lnTo>
                  <a:pt x="606" y="128"/>
                </a:lnTo>
                <a:lnTo>
                  <a:pt x="606" y="128"/>
                </a:lnTo>
                <a:lnTo>
                  <a:pt x="608" y="126"/>
                </a:lnTo>
                <a:lnTo>
                  <a:pt x="608" y="126"/>
                </a:lnTo>
                <a:lnTo>
                  <a:pt x="606" y="126"/>
                </a:lnTo>
                <a:lnTo>
                  <a:pt x="606" y="126"/>
                </a:lnTo>
                <a:lnTo>
                  <a:pt x="606" y="126"/>
                </a:lnTo>
                <a:lnTo>
                  <a:pt x="604" y="126"/>
                </a:lnTo>
                <a:lnTo>
                  <a:pt x="604" y="124"/>
                </a:lnTo>
                <a:lnTo>
                  <a:pt x="604" y="124"/>
                </a:lnTo>
                <a:lnTo>
                  <a:pt x="604" y="124"/>
                </a:lnTo>
                <a:lnTo>
                  <a:pt x="604" y="122"/>
                </a:lnTo>
                <a:lnTo>
                  <a:pt x="604" y="122"/>
                </a:lnTo>
                <a:lnTo>
                  <a:pt x="604" y="122"/>
                </a:lnTo>
                <a:lnTo>
                  <a:pt x="606" y="122"/>
                </a:lnTo>
                <a:lnTo>
                  <a:pt x="606" y="122"/>
                </a:lnTo>
                <a:lnTo>
                  <a:pt x="606" y="122"/>
                </a:lnTo>
                <a:lnTo>
                  <a:pt x="606" y="120"/>
                </a:lnTo>
                <a:lnTo>
                  <a:pt x="608" y="120"/>
                </a:lnTo>
                <a:lnTo>
                  <a:pt x="608" y="120"/>
                </a:lnTo>
                <a:lnTo>
                  <a:pt x="608" y="120"/>
                </a:lnTo>
                <a:lnTo>
                  <a:pt x="610" y="120"/>
                </a:lnTo>
                <a:lnTo>
                  <a:pt x="612" y="118"/>
                </a:lnTo>
                <a:lnTo>
                  <a:pt x="612" y="118"/>
                </a:lnTo>
                <a:lnTo>
                  <a:pt x="612" y="118"/>
                </a:lnTo>
                <a:lnTo>
                  <a:pt x="614" y="118"/>
                </a:lnTo>
                <a:lnTo>
                  <a:pt x="614" y="118"/>
                </a:lnTo>
                <a:lnTo>
                  <a:pt x="614" y="118"/>
                </a:lnTo>
                <a:lnTo>
                  <a:pt x="616" y="118"/>
                </a:lnTo>
                <a:lnTo>
                  <a:pt x="616" y="118"/>
                </a:lnTo>
                <a:lnTo>
                  <a:pt x="616" y="120"/>
                </a:lnTo>
                <a:lnTo>
                  <a:pt x="616" y="120"/>
                </a:lnTo>
                <a:lnTo>
                  <a:pt x="616" y="120"/>
                </a:lnTo>
                <a:lnTo>
                  <a:pt x="616" y="120"/>
                </a:lnTo>
                <a:lnTo>
                  <a:pt x="618" y="120"/>
                </a:lnTo>
                <a:lnTo>
                  <a:pt x="618" y="122"/>
                </a:lnTo>
                <a:lnTo>
                  <a:pt x="618" y="122"/>
                </a:lnTo>
                <a:lnTo>
                  <a:pt x="616" y="122"/>
                </a:lnTo>
                <a:lnTo>
                  <a:pt x="618" y="124"/>
                </a:lnTo>
                <a:lnTo>
                  <a:pt x="618" y="124"/>
                </a:lnTo>
                <a:lnTo>
                  <a:pt x="620" y="124"/>
                </a:lnTo>
                <a:lnTo>
                  <a:pt x="622" y="124"/>
                </a:lnTo>
                <a:lnTo>
                  <a:pt x="622" y="124"/>
                </a:lnTo>
                <a:lnTo>
                  <a:pt x="622" y="124"/>
                </a:lnTo>
                <a:lnTo>
                  <a:pt x="624" y="122"/>
                </a:lnTo>
                <a:lnTo>
                  <a:pt x="624" y="122"/>
                </a:lnTo>
                <a:lnTo>
                  <a:pt x="626" y="122"/>
                </a:lnTo>
                <a:lnTo>
                  <a:pt x="626" y="122"/>
                </a:lnTo>
                <a:lnTo>
                  <a:pt x="626" y="122"/>
                </a:lnTo>
                <a:lnTo>
                  <a:pt x="626" y="122"/>
                </a:lnTo>
                <a:lnTo>
                  <a:pt x="626" y="122"/>
                </a:lnTo>
                <a:lnTo>
                  <a:pt x="628" y="122"/>
                </a:lnTo>
                <a:lnTo>
                  <a:pt x="628" y="122"/>
                </a:lnTo>
                <a:lnTo>
                  <a:pt x="628" y="122"/>
                </a:lnTo>
                <a:lnTo>
                  <a:pt x="630" y="122"/>
                </a:lnTo>
                <a:lnTo>
                  <a:pt x="630" y="120"/>
                </a:lnTo>
                <a:lnTo>
                  <a:pt x="628" y="120"/>
                </a:lnTo>
                <a:lnTo>
                  <a:pt x="630" y="120"/>
                </a:lnTo>
                <a:lnTo>
                  <a:pt x="630" y="118"/>
                </a:lnTo>
                <a:lnTo>
                  <a:pt x="632" y="118"/>
                </a:lnTo>
                <a:lnTo>
                  <a:pt x="632" y="120"/>
                </a:lnTo>
                <a:lnTo>
                  <a:pt x="632" y="120"/>
                </a:lnTo>
                <a:lnTo>
                  <a:pt x="630" y="120"/>
                </a:lnTo>
                <a:lnTo>
                  <a:pt x="630" y="120"/>
                </a:lnTo>
                <a:lnTo>
                  <a:pt x="630" y="122"/>
                </a:lnTo>
                <a:lnTo>
                  <a:pt x="630" y="122"/>
                </a:lnTo>
                <a:lnTo>
                  <a:pt x="632" y="122"/>
                </a:lnTo>
                <a:lnTo>
                  <a:pt x="632" y="120"/>
                </a:lnTo>
                <a:lnTo>
                  <a:pt x="632" y="120"/>
                </a:lnTo>
                <a:lnTo>
                  <a:pt x="634" y="120"/>
                </a:lnTo>
                <a:lnTo>
                  <a:pt x="634" y="120"/>
                </a:lnTo>
                <a:lnTo>
                  <a:pt x="634" y="120"/>
                </a:lnTo>
                <a:lnTo>
                  <a:pt x="634" y="118"/>
                </a:lnTo>
                <a:lnTo>
                  <a:pt x="634" y="118"/>
                </a:lnTo>
                <a:lnTo>
                  <a:pt x="634" y="118"/>
                </a:lnTo>
                <a:lnTo>
                  <a:pt x="634" y="118"/>
                </a:lnTo>
                <a:lnTo>
                  <a:pt x="632" y="118"/>
                </a:lnTo>
                <a:lnTo>
                  <a:pt x="632" y="118"/>
                </a:lnTo>
                <a:lnTo>
                  <a:pt x="632" y="118"/>
                </a:lnTo>
                <a:lnTo>
                  <a:pt x="632" y="118"/>
                </a:lnTo>
                <a:lnTo>
                  <a:pt x="630" y="118"/>
                </a:lnTo>
                <a:lnTo>
                  <a:pt x="630" y="118"/>
                </a:lnTo>
                <a:lnTo>
                  <a:pt x="630" y="118"/>
                </a:lnTo>
                <a:lnTo>
                  <a:pt x="632" y="118"/>
                </a:lnTo>
                <a:lnTo>
                  <a:pt x="632" y="116"/>
                </a:lnTo>
                <a:lnTo>
                  <a:pt x="634" y="116"/>
                </a:lnTo>
                <a:lnTo>
                  <a:pt x="634" y="116"/>
                </a:lnTo>
                <a:lnTo>
                  <a:pt x="636" y="116"/>
                </a:lnTo>
                <a:lnTo>
                  <a:pt x="636" y="116"/>
                </a:lnTo>
                <a:lnTo>
                  <a:pt x="636" y="116"/>
                </a:lnTo>
                <a:lnTo>
                  <a:pt x="638" y="116"/>
                </a:lnTo>
                <a:lnTo>
                  <a:pt x="638" y="116"/>
                </a:lnTo>
                <a:lnTo>
                  <a:pt x="640" y="116"/>
                </a:lnTo>
                <a:lnTo>
                  <a:pt x="640" y="116"/>
                </a:lnTo>
                <a:lnTo>
                  <a:pt x="640" y="116"/>
                </a:lnTo>
                <a:lnTo>
                  <a:pt x="640" y="116"/>
                </a:lnTo>
                <a:lnTo>
                  <a:pt x="638" y="116"/>
                </a:lnTo>
                <a:lnTo>
                  <a:pt x="638" y="116"/>
                </a:lnTo>
                <a:lnTo>
                  <a:pt x="638" y="116"/>
                </a:lnTo>
                <a:lnTo>
                  <a:pt x="638" y="116"/>
                </a:lnTo>
                <a:lnTo>
                  <a:pt x="636" y="116"/>
                </a:lnTo>
                <a:lnTo>
                  <a:pt x="636" y="116"/>
                </a:lnTo>
                <a:lnTo>
                  <a:pt x="636" y="114"/>
                </a:lnTo>
                <a:lnTo>
                  <a:pt x="636" y="114"/>
                </a:lnTo>
                <a:lnTo>
                  <a:pt x="636" y="114"/>
                </a:lnTo>
                <a:lnTo>
                  <a:pt x="636" y="114"/>
                </a:lnTo>
                <a:lnTo>
                  <a:pt x="636" y="114"/>
                </a:lnTo>
                <a:lnTo>
                  <a:pt x="636" y="114"/>
                </a:lnTo>
                <a:lnTo>
                  <a:pt x="632" y="116"/>
                </a:lnTo>
                <a:lnTo>
                  <a:pt x="632" y="116"/>
                </a:lnTo>
                <a:lnTo>
                  <a:pt x="630" y="116"/>
                </a:lnTo>
                <a:lnTo>
                  <a:pt x="630" y="116"/>
                </a:lnTo>
                <a:lnTo>
                  <a:pt x="628" y="116"/>
                </a:lnTo>
                <a:lnTo>
                  <a:pt x="626" y="114"/>
                </a:lnTo>
                <a:lnTo>
                  <a:pt x="626" y="114"/>
                </a:lnTo>
                <a:lnTo>
                  <a:pt x="626" y="114"/>
                </a:lnTo>
                <a:lnTo>
                  <a:pt x="624" y="114"/>
                </a:lnTo>
                <a:lnTo>
                  <a:pt x="624" y="114"/>
                </a:lnTo>
                <a:lnTo>
                  <a:pt x="624" y="112"/>
                </a:lnTo>
                <a:lnTo>
                  <a:pt x="628" y="112"/>
                </a:lnTo>
                <a:lnTo>
                  <a:pt x="628" y="112"/>
                </a:lnTo>
                <a:lnTo>
                  <a:pt x="628" y="112"/>
                </a:lnTo>
                <a:lnTo>
                  <a:pt x="630" y="112"/>
                </a:lnTo>
                <a:lnTo>
                  <a:pt x="630" y="112"/>
                </a:lnTo>
                <a:lnTo>
                  <a:pt x="630" y="112"/>
                </a:lnTo>
                <a:lnTo>
                  <a:pt x="630" y="112"/>
                </a:lnTo>
                <a:lnTo>
                  <a:pt x="634" y="112"/>
                </a:lnTo>
                <a:lnTo>
                  <a:pt x="634" y="112"/>
                </a:lnTo>
                <a:lnTo>
                  <a:pt x="634" y="112"/>
                </a:lnTo>
                <a:lnTo>
                  <a:pt x="634" y="112"/>
                </a:lnTo>
                <a:lnTo>
                  <a:pt x="634" y="112"/>
                </a:lnTo>
                <a:lnTo>
                  <a:pt x="634" y="114"/>
                </a:lnTo>
                <a:lnTo>
                  <a:pt x="636" y="114"/>
                </a:lnTo>
                <a:lnTo>
                  <a:pt x="636" y="114"/>
                </a:lnTo>
                <a:lnTo>
                  <a:pt x="636" y="114"/>
                </a:lnTo>
                <a:lnTo>
                  <a:pt x="636" y="114"/>
                </a:lnTo>
                <a:lnTo>
                  <a:pt x="636" y="114"/>
                </a:lnTo>
                <a:lnTo>
                  <a:pt x="636" y="114"/>
                </a:lnTo>
                <a:lnTo>
                  <a:pt x="636" y="114"/>
                </a:lnTo>
                <a:lnTo>
                  <a:pt x="636" y="112"/>
                </a:lnTo>
                <a:lnTo>
                  <a:pt x="636" y="112"/>
                </a:lnTo>
                <a:lnTo>
                  <a:pt x="636" y="112"/>
                </a:lnTo>
                <a:lnTo>
                  <a:pt x="638" y="112"/>
                </a:lnTo>
                <a:lnTo>
                  <a:pt x="636" y="112"/>
                </a:lnTo>
                <a:lnTo>
                  <a:pt x="636" y="112"/>
                </a:lnTo>
                <a:lnTo>
                  <a:pt x="636" y="112"/>
                </a:lnTo>
                <a:lnTo>
                  <a:pt x="634" y="112"/>
                </a:lnTo>
                <a:lnTo>
                  <a:pt x="634" y="110"/>
                </a:lnTo>
                <a:lnTo>
                  <a:pt x="636" y="110"/>
                </a:lnTo>
                <a:lnTo>
                  <a:pt x="634" y="110"/>
                </a:lnTo>
                <a:lnTo>
                  <a:pt x="634" y="110"/>
                </a:lnTo>
                <a:lnTo>
                  <a:pt x="634" y="110"/>
                </a:lnTo>
                <a:lnTo>
                  <a:pt x="636" y="108"/>
                </a:lnTo>
                <a:lnTo>
                  <a:pt x="636" y="108"/>
                </a:lnTo>
                <a:lnTo>
                  <a:pt x="636" y="108"/>
                </a:lnTo>
                <a:lnTo>
                  <a:pt x="636" y="108"/>
                </a:lnTo>
                <a:lnTo>
                  <a:pt x="638" y="108"/>
                </a:lnTo>
                <a:lnTo>
                  <a:pt x="638" y="108"/>
                </a:lnTo>
                <a:lnTo>
                  <a:pt x="638" y="108"/>
                </a:lnTo>
                <a:lnTo>
                  <a:pt x="638" y="108"/>
                </a:lnTo>
                <a:lnTo>
                  <a:pt x="638" y="108"/>
                </a:lnTo>
                <a:lnTo>
                  <a:pt x="640" y="108"/>
                </a:lnTo>
                <a:lnTo>
                  <a:pt x="640" y="108"/>
                </a:lnTo>
                <a:lnTo>
                  <a:pt x="640" y="108"/>
                </a:lnTo>
                <a:lnTo>
                  <a:pt x="642" y="108"/>
                </a:lnTo>
                <a:lnTo>
                  <a:pt x="642" y="108"/>
                </a:lnTo>
                <a:lnTo>
                  <a:pt x="642" y="108"/>
                </a:lnTo>
                <a:lnTo>
                  <a:pt x="642" y="108"/>
                </a:lnTo>
                <a:lnTo>
                  <a:pt x="644" y="110"/>
                </a:lnTo>
                <a:lnTo>
                  <a:pt x="648" y="108"/>
                </a:lnTo>
                <a:lnTo>
                  <a:pt x="648" y="108"/>
                </a:lnTo>
                <a:lnTo>
                  <a:pt x="646" y="108"/>
                </a:lnTo>
                <a:lnTo>
                  <a:pt x="646" y="108"/>
                </a:lnTo>
                <a:lnTo>
                  <a:pt x="646" y="108"/>
                </a:lnTo>
                <a:lnTo>
                  <a:pt x="646" y="108"/>
                </a:lnTo>
                <a:lnTo>
                  <a:pt x="646" y="108"/>
                </a:lnTo>
                <a:lnTo>
                  <a:pt x="644" y="108"/>
                </a:lnTo>
                <a:lnTo>
                  <a:pt x="644" y="108"/>
                </a:lnTo>
                <a:lnTo>
                  <a:pt x="644" y="108"/>
                </a:lnTo>
                <a:lnTo>
                  <a:pt x="644" y="108"/>
                </a:lnTo>
                <a:lnTo>
                  <a:pt x="644" y="108"/>
                </a:lnTo>
                <a:lnTo>
                  <a:pt x="644" y="108"/>
                </a:lnTo>
                <a:lnTo>
                  <a:pt x="646" y="108"/>
                </a:lnTo>
                <a:lnTo>
                  <a:pt x="646" y="106"/>
                </a:lnTo>
                <a:lnTo>
                  <a:pt x="648" y="106"/>
                </a:lnTo>
                <a:lnTo>
                  <a:pt x="648" y="106"/>
                </a:lnTo>
                <a:lnTo>
                  <a:pt x="648" y="106"/>
                </a:lnTo>
                <a:lnTo>
                  <a:pt x="648" y="106"/>
                </a:lnTo>
                <a:lnTo>
                  <a:pt x="648" y="106"/>
                </a:lnTo>
                <a:lnTo>
                  <a:pt x="650" y="108"/>
                </a:lnTo>
                <a:lnTo>
                  <a:pt x="648" y="108"/>
                </a:lnTo>
                <a:close/>
                <a:moveTo>
                  <a:pt x="48" y="410"/>
                </a:moveTo>
                <a:lnTo>
                  <a:pt x="46" y="410"/>
                </a:lnTo>
                <a:lnTo>
                  <a:pt x="46" y="410"/>
                </a:lnTo>
                <a:lnTo>
                  <a:pt x="46" y="410"/>
                </a:lnTo>
                <a:lnTo>
                  <a:pt x="46" y="410"/>
                </a:lnTo>
                <a:lnTo>
                  <a:pt x="46" y="410"/>
                </a:lnTo>
                <a:lnTo>
                  <a:pt x="46" y="410"/>
                </a:lnTo>
                <a:lnTo>
                  <a:pt x="48" y="408"/>
                </a:lnTo>
                <a:lnTo>
                  <a:pt x="48" y="408"/>
                </a:lnTo>
                <a:lnTo>
                  <a:pt x="48" y="408"/>
                </a:lnTo>
                <a:lnTo>
                  <a:pt x="48" y="408"/>
                </a:lnTo>
                <a:lnTo>
                  <a:pt x="50" y="406"/>
                </a:lnTo>
                <a:lnTo>
                  <a:pt x="50" y="406"/>
                </a:lnTo>
                <a:lnTo>
                  <a:pt x="50" y="406"/>
                </a:lnTo>
                <a:lnTo>
                  <a:pt x="50" y="406"/>
                </a:lnTo>
                <a:lnTo>
                  <a:pt x="50" y="406"/>
                </a:lnTo>
                <a:lnTo>
                  <a:pt x="50" y="408"/>
                </a:lnTo>
                <a:lnTo>
                  <a:pt x="50" y="408"/>
                </a:lnTo>
                <a:lnTo>
                  <a:pt x="50" y="408"/>
                </a:lnTo>
                <a:lnTo>
                  <a:pt x="50" y="408"/>
                </a:lnTo>
                <a:lnTo>
                  <a:pt x="50" y="408"/>
                </a:lnTo>
                <a:lnTo>
                  <a:pt x="50" y="408"/>
                </a:lnTo>
                <a:lnTo>
                  <a:pt x="48" y="410"/>
                </a:lnTo>
                <a:lnTo>
                  <a:pt x="48" y="410"/>
                </a:lnTo>
                <a:lnTo>
                  <a:pt x="48" y="410"/>
                </a:lnTo>
                <a:lnTo>
                  <a:pt x="48" y="410"/>
                </a:lnTo>
                <a:close/>
                <a:moveTo>
                  <a:pt x="830" y="252"/>
                </a:moveTo>
                <a:lnTo>
                  <a:pt x="830" y="252"/>
                </a:lnTo>
                <a:lnTo>
                  <a:pt x="828" y="252"/>
                </a:lnTo>
                <a:lnTo>
                  <a:pt x="828" y="252"/>
                </a:lnTo>
                <a:lnTo>
                  <a:pt x="828" y="252"/>
                </a:lnTo>
                <a:lnTo>
                  <a:pt x="828" y="252"/>
                </a:lnTo>
                <a:lnTo>
                  <a:pt x="830" y="250"/>
                </a:lnTo>
                <a:lnTo>
                  <a:pt x="832" y="250"/>
                </a:lnTo>
                <a:lnTo>
                  <a:pt x="832" y="250"/>
                </a:lnTo>
                <a:lnTo>
                  <a:pt x="832" y="250"/>
                </a:lnTo>
                <a:lnTo>
                  <a:pt x="832" y="250"/>
                </a:lnTo>
                <a:lnTo>
                  <a:pt x="832" y="250"/>
                </a:lnTo>
                <a:lnTo>
                  <a:pt x="832" y="252"/>
                </a:lnTo>
                <a:lnTo>
                  <a:pt x="830" y="252"/>
                </a:lnTo>
                <a:close/>
                <a:moveTo>
                  <a:pt x="726" y="132"/>
                </a:moveTo>
                <a:lnTo>
                  <a:pt x="728" y="132"/>
                </a:lnTo>
                <a:lnTo>
                  <a:pt x="728" y="132"/>
                </a:lnTo>
                <a:lnTo>
                  <a:pt x="728" y="132"/>
                </a:lnTo>
                <a:lnTo>
                  <a:pt x="728" y="132"/>
                </a:lnTo>
                <a:lnTo>
                  <a:pt x="730" y="132"/>
                </a:lnTo>
                <a:lnTo>
                  <a:pt x="730" y="130"/>
                </a:lnTo>
                <a:lnTo>
                  <a:pt x="730" y="130"/>
                </a:lnTo>
                <a:lnTo>
                  <a:pt x="730" y="130"/>
                </a:lnTo>
                <a:lnTo>
                  <a:pt x="730" y="130"/>
                </a:lnTo>
                <a:lnTo>
                  <a:pt x="730" y="130"/>
                </a:lnTo>
                <a:lnTo>
                  <a:pt x="730" y="130"/>
                </a:lnTo>
                <a:lnTo>
                  <a:pt x="728" y="130"/>
                </a:lnTo>
                <a:lnTo>
                  <a:pt x="728" y="130"/>
                </a:lnTo>
                <a:lnTo>
                  <a:pt x="728" y="130"/>
                </a:lnTo>
                <a:lnTo>
                  <a:pt x="728" y="130"/>
                </a:lnTo>
                <a:lnTo>
                  <a:pt x="728" y="128"/>
                </a:lnTo>
                <a:lnTo>
                  <a:pt x="730" y="128"/>
                </a:lnTo>
                <a:lnTo>
                  <a:pt x="730" y="126"/>
                </a:lnTo>
                <a:lnTo>
                  <a:pt x="732" y="126"/>
                </a:lnTo>
                <a:lnTo>
                  <a:pt x="732" y="126"/>
                </a:lnTo>
                <a:lnTo>
                  <a:pt x="732" y="126"/>
                </a:lnTo>
                <a:lnTo>
                  <a:pt x="732" y="126"/>
                </a:lnTo>
                <a:lnTo>
                  <a:pt x="734" y="126"/>
                </a:lnTo>
                <a:lnTo>
                  <a:pt x="734" y="124"/>
                </a:lnTo>
                <a:lnTo>
                  <a:pt x="734" y="124"/>
                </a:lnTo>
                <a:lnTo>
                  <a:pt x="734" y="124"/>
                </a:lnTo>
                <a:lnTo>
                  <a:pt x="736" y="124"/>
                </a:lnTo>
                <a:lnTo>
                  <a:pt x="736" y="124"/>
                </a:lnTo>
                <a:lnTo>
                  <a:pt x="736" y="124"/>
                </a:lnTo>
                <a:lnTo>
                  <a:pt x="736" y="124"/>
                </a:lnTo>
                <a:lnTo>
                  <a:pt x="738" y="124"/>
                </a:lnTo>
                <a:lnTo>
                  <a:pt x="738" y="124"/>
                </a:lnTo>
                <a:lnTo>
                  <a:pt x="738" y="124"/>
                </a:lnTo>
                <a:lnTo>
                  <a:pt x="738" y="124"/>
                </a:lnTo>
                <a:lnTo>
                  <a:pt x="738" y="124"/>
                </a:lnTo>
                <a:lnTo>
                  <a:pt x="738" y="122"/>
                </a:lnTo>
                <a:lnTo>
                  <a:pt x="738" y="122"/>
                </a:lnTo>
                <a:lnTo>
                  <a:pt x="740" y="122"/>
                </a:lnTo>
                <a:lnTo>
                  <a:pt x="740" y="122"/>
                </a:lnTo>
                <a:lnTo>
                  <a:pt x="740" y="122"/>
                </a:lnTo>
                <a:lnTo>
                  <a:pt x="742" y="122"/>
                </a:lnTo>
                <a:lnTo>
                  <a:pt x="742" y="120"/>
                </a:lnTo>
                <a:lnTo>
                  <a:pt x="742" y="120"/>
                </a:lnTo>
                <a:lnTo>
                  <a:pt x="742" y="120"/>
                </a:lnTo>
                <a:lnTo>
                  <a:pt x="744" y="118"/>
                </a:lnTo>
                <a:lnTo>
                  <a:pt x="746" y="118"/>
                </a:lnTo>
                <a:lnTo>
                  <a:pt x="750" y="116"/>
                </a:lnTo>
                <a:lnTo>
                  <a:pt x="750" y="116"/>
                </a:lnTo>
                <a:lnTo>
                  <a:pt x="752" y="114"/>
                </a:lnTo>
                <a:lnTo>
                  <a:pt x="754" y="114"/>
                </a:lnTo>
                <a:lnTo>
                  <a:pt x="758" y="112"/>
                </a:lnTo>
                <a:lnTo>
                  <a:pt x="758" y="112"/>
                </a:lnTo>
                <a:lnTo>
                  <a:pt x="758" y="112"/>
                </a:lnTo>
                <a:lnTo>
                  <a:pt x="760" y="112"/>
                </a:lnTo>
                <a:lnTo>
                  <a:pt x="760" y="112"/>
                </a:lnTo>
                <a:lnTo>
                  <a:pt x="764" y="112"/>
                </a:lnTo>
                <a:lnTo>
                  <a:pt x="764" y="110"/>
                </a:lnTo>
                <a:lnTo>
                  <a:pt x="766" y="110"/>
                </a:lnTo>
                <a:lnTo>
                  <a:pt x="766" y="110"/>
                </a:lnTo>
                <a:lnTo>
                  <a:pt x="768" y="110"/>
                </a:lnTo>
                <a:lnTo>
                  <a:pt x="768" y="110"/>
                </a:lnTo>
                <a:lnTo>
                  <a:pt x="770" y="110"/>
                </a:lnTo>
                <a:lnTo>
                  <a:pt x="772" y="110"/>
                </a:lnTo>
                <a:lnTo>
                  <a:pt x="774" y="108"/>
                </a:lnTo>
                <a:lnTo>
                  <a:pt x="776" y="108"/>
                </a:lnTo>
                <a:lnTo>
                  <a:pt x="780" y="108"/>
                </a:lnTo>
                <a:lnTo>
                  <a:pt x="780" y="108"/>
                </a:lnTo>
                <a:lnTo>
                  <a:pt x="782" y="108"/>
                </a:lnTo>
                <a:lnTo>
                  <a:pt x="782" y="108"/>
                </a:lnTo>
                <a:lnTo>
                  <a:pt x="784" y="108"/>
                </a:lnTo>
                <a:lnTo>
                  <a:pt x="784" y="108"/>
                </a:lnTo>
                <a:lnTo>
                  <a:pt x="786" y="108"/>
                </a:lnTo>
                <a:lnTo>
                  <a:pt x="790" y="108"/>
                </a:lnTo>
                <a:lnTo>
                  <a:pt x="790" y="108"/>
                </a:lnTo>
                <a:lnTo>
                  <a:pt x="792" y="108"/>
                </a:lnTo>
                <a:lnTo>
                  <a:pt x="792" y="108"/>
                </a:lnTo>
                <a:lnTo>
                  <a:pt x="792" y="108"/>
                </a:lnTo>
                <a:lnTo>
                  <a:pt x="792" y="108"/>
                </a:lnTo>
                <a:lnTo>
                  <a:pt x="794" y="108"/>
                </a:lnTo>
                <a:lnTo>
                  <a:pt x="794" y="108"/>
                </a:lnTo>
                <a:lnTo>
                  <a:pt x="796" y="108"/>
                </a:lnTo>
                <a:lnTo>
                  <a:pt x="796" y="108"/>
                </a:lnTo>
                <a:lnTo>
                  <a:pt x="796" y="108"/>
                </a:lnTo>
                <a:lnTo>
                  <a:pt x="796" y="110"/>
                </a:lnTo>
                <a:lnTo>
                  <a:pt x="798" y="110"/>
                </a:lnTo>
                <a:lnTo>
                  <a:pt x="796" y="110"/>
                </a:lnTo>
                <a:lnTo>
                  <a:pt x="796" y="110"/>
                </a:lnTo>
                <a:lnTo>
                  <a:pt x="796" y="110"/>
                </a:lnTo>
                <a:lnTo>
                  <a:pt x="794" y="110"/>
                </a:lnTo>
                <a:lnTo>
                  <a:pt x="790" y="112"/>
                </a:lnTo>
                <a:lnTo>
                  <a:pt x="786" y="112"/>
                </a:lnTo>
                <a:lnTo>
                  <a:pt x="784" y="114"/>
                </a:lnTo>
                <a:lnTo>
                  <a:pt x="784" y="114"/>
                </a:lnTo>
                <a:lnTo>
                  <a:pt x="782" y="114"/>
                </a:lnTo>
                <a:lnTo>
                  <a:pt x="780" y="116"/>
                </a:lnTo>
                <a:lnTo>
                  <a:pt x="778" y="116"/>
                </a:lnTo>
                <a:lnTo>
                  <a:pt x="776" y="118"/>
                </a:lnTo>
                <a:lnTo>
                  <a:pt x="774" y="118"/>
                </a:lnTo>
                <a:lnTo>
                  <a:pt x="774" y="118"/>
                </a:lnTo>
                <a:lnTo>
                  <a:pt x="772" y="120"/>
                </a:lnTo>
                <a:lnTo>
                  <a:pt x="772" y="120"/>
                </a:lnTo>
                <a:lnTo>
                  <a:pt x="772" y="120"/>
                </a:lnTo>
                <a:lnTo>
                  <a:pt x="770" y="120"/>
                </a:lnTo>
                <a:lnTo>
                  <a:pt x="770" y="120"/>
                </a:lnTo>
                <a:lnTo>
                  <a:pt x="768" y="122"/>
                </a:lnTo>
                <a:lnTo>
                  <a:pt x="768" y="122"/>
                </a:lnTo>
                <a:lnTo>
                  <a:pt x="766" y="124"/>
                </a:lnTo>
                <a:lnTo>
                  <a:pt x="766" y="124"/>
                </a:lnTo>
                <a:lnTo>
                  <a:pt x="766" y="124"/>
                </a:lnTo>
                <a:lnTo>
                  <a:pt x="766" y="124"/>
                </a:lnTo>
                <a:lnTo>
                  <a:pt x="766" y="124"/>
                </a:lnTo>
                <a:lnTo>
                  <a:pt x="766" y="126"/>
                </a:lnTo>
                <a:lnTo>
                  <a:pt x="766" y="126"/>
                </a:lnTo>
                <a:lnTo>
                  <a:pt x="768" y="126"/>
                </a:lnTo>
                <a:lnTo>
                  <a:pt x="768" y="126"/>
                </a:lnTo>
                <a:lnTo>
                  <a:pt x="768" y="126"/>
                </a:lnTo>
                <a:lnTo>
                  <a:pt x="768" y="126"/>
                </a:lnTo>
                <a:lnTo>
                  <a:pt x="768" y="126"/>
                </a:lnTo>
                <a:lnTo>
                  <a:pt x="768" y="126"/>
                </a:lnTo>
                <a:lnTo>
                  <a:pt x="768" y="128"/>
                </a:lnTo>
                <a:lnTo>
                  <a:pt x="768" y="128"/>
                </a:lnTo>
                <a:lnTo>
                  <a:pt x="766" y="128"/>
                </a:lnTo>
                <a:lnTo>
                  <a:pt x="766" y="128"/>
                </a:lnTo>
                <a:lnTo>
                  <a:pt x="766" y="128"/>
                </a:lnTo>
                <a:lnTo>
                  <a:pt x="766" y="128"/>
                </a:lnTo>
                <a:lnTo>
                  <a:pt x="764" y="128"/>
                </a:lnTo>
                <a:lnTo>
                  <a:pt x="764" y="130"/>
                </a:lnTo>
                <a:lnTo>
                  <a:pt x="764" y="130"/>
                </a:lnTo>
                <a:lnTo>
                  <a:pt x="762" y="132"/>
                </a:lnTo>
                <a:lnTo>
                  <a:pt x="762" y="132"/>
                </a:lnTo>
                <a:lnTo>
                  <a:pt x="762" y="134"/>
                </a:lnTo>
                <a:lnTo>
                  <a:pt x="762" y="136"/>
                </a:lnTo>
                <a:lnTo>
                  <a:pt x="762" y="136"/>
                </a:lnTo>
                <a:lnTo>
                  <a:pt x="762" y="136"/>
                </a:lnTo>
                <a:lnTo>
                  <a:pt x="762" y="136"/>
                </a:lnTo>
                <a:lnTo>
                  <a:pt x="762" y="136"/>
                </a:lnTo>
                <a:lnTo>
                  <a:pt x="762" y="136"/>
                </a:lnTo>
                <a:lnTo>
                  <a:pt x="762" y="136"/>
                </a:lnTo>
                <a:lnTo>
                  <a:pt x="764" y="136"/>
                </a:lnTo>
                <a:lnTo>
                  <a:pt x="764" y="138"/>
                </a:lnTo>
                <a:lnTo>
                  <a:pt x="766" y="140"/>
                </a:lnTo>
                <a:lnTo>
                  <a:pt x="766" y="140"/>
                </a:lnTo>
                <a:lnTo>
                  <a:pt x="768" y="140"/>
                </a:lnTo>
                <a:lnTo>
                  <a:pt x="770" y="140"/>
                </a:lnTo>
                <a:lnTo>
                  <a:pt x="770" y="142"/>
                </a:lnTo>
                <a:lnTo>
                  <a:pt x="770" y="142"/>
                </a:lnTo>
                <a:lnTo>
                  <a:pt x="770" y="142"/>
                </a:lnTo>
                <a:lnTo>
                  <a:pt x="768" y="142"/>
                </a:lnTo>
                <a:lnTo>
                  <a:pt x="768" y="142"/>
                </a:lnTo>
                <a:lnTo>
                  <a:pt x="766" y="142"/>
                </a:lnTo>
                <a:lnTo>
                  <a:pt x="762" y="144"/>
                </a:lnTo>
                <a:lnTo>
                  <a:pt x="762" y="144"/>
                </a:lnTo>
                <a:lnTo>
                  <a:pt x="762" y="144"/>
                </a:lnTo>
                <a:lnTo>
                  <a:pt x="760" y="144"/>
                </a:lnTo>
                <a:lnTo>
                  <a:pt x="758" y="144"/>
                </a:lnTo>
                <a:lnTo>
                  <a:pt x="758" y="144"/>
                </a:lnTo>
                <a:lnTo>
                  <a:pt x="756" y="144"/>
                </a:lnTo>
                <a:lnTo>
                  <a:pt x="756" y="144"/>
                </a:lnTo>
                <a:lnTo>
                  <a:pt x="754" y="144"/>
                </a:lnTo>
                <a:lnTo>
                  <a:pt x="754" y="146"/>
                </a:lnTo>
                <a:lnTo>
                  <a:pt x="752" y="146"/>
                </a:lnTo>
                <a:lnTo>
                  <a:pt x="752" y="146"/>
                </a:lnTo>
                <a:lnTo>
                  <a:pt x="750" y="146"/>
                </a:lnTo>
                <a:lnTo>
                  <a:pt x="750" y="146"/>
                </a:lnTo>
                <a:lnTo>
                  <a:pt x="750" y="146"/>
                </a:lnTo>
                <a:lnTo>
                  <a:pt x="748" y="146"/>
                </a:lnTo>
                <a:lnTo>
                  <a:pt x="746" y="146"/>
                </a:lnTo>
                <a:lnTo>
                  <a:pt x="746" y="146"/>
                </a:lnTo>
                <a:lnTo>
                  <a:pt x="746" y="146"/>
                </a:lnTo>
                <a:lnTo>
                  <a:pt x="746" y="146"/>
                </a:lnTo>
                <a:lnTo>
                  <a:pt x="746" y="146"/>
                </a:lnTo>
                <a:lnTo>
                  <a:pt x="746" y="146"/>
                </a:lnTo>
                <a:lnTo>
                  <a:pt x="748" y="146"/>
                </a:lnTo>
                <a:lnTo>
                  <a:pt x="748" y="146"/>
                </a:lnTo>
                <a:lnTo>
                  <a:pt x="750" y="146"/>
                </a:lnTo>
                <a:lnTo>
                  <a:pt x="752" y="146"/>
                </a:lnTo>
                <a:lnTo>
                  <a:pt x="752" y="146"/>
                </a:lnTo>
                <a:lnTo>
                  <a:pt x="752" y="146"/>
                </a:lnTo>
                <a:lnTo>
                  <a:pt x="754" y="146"/>
                </a:lnTo>
                <a:lnTo>
                  <a:pt x="758" y="144"/>
                </a:lnTo>
                <a:lnTo>
                  <a:pt x="758" y="144"/>
                </a:lnTo>
                <a:lnTo>
                  <a:pt x="758" y="144"/>
                </a:lnTo>
                <a:lnTo>
                  <a:pt x="760" y="144"/>
                </a:lnTo>
                <a:lnTo>
                  <a:pt x="762" y="144"/>
                </a:lnTo>
                <a:lnTo>
                  <a:pt x="762" y="144"/>
                </a:lnTo>
                <a:lnTo>
                  <a:pt x="764" y="144"/>
                </a:lnTo>
                <a:lnTo>
                  <a:pt x="766" y="144"/>
                </a:lnTo>
                <a:lnTo>
                  <a:pt x="766" y="144"/>
                </a:lnTo>
                <a:lnTo>
                  <a:pt x="766" y="144"/>
                </a:lnTo>
                <a:lnTo>
                  <a:pt x="768" y="144"/>
                </a:lnTo>
                <a:lnTo>
                  <a:pt x="768" y="144"/>
                </a:lnTo>
                <a:lnTo>
                  <a:pt x="768" y="144"/>
                </a:lnTo>
                <a:lnTo>
                  <a:pt x="766" y="146"/>
                </a:lnTo>
                <a:lnTo>
                  <a:pt x="766" y="146"/>
                </a:lnTo>
                <a:lnTo>
                  <a:pt x="766" y="146"/>
                </a:lnTo>
                <a:lnTo>
                  <a:pt x="766" y="146"/>
                </a:lnTo>
                <a:lnTo>
                  <a:pt x="766" y="146"/>
                </a:lnTo>
                <a:lnTo>
                  <a:pt x="764" y="146"/>
                </a:lnTo>
                <a:lnTo>
                  <a:pt x="764" y="146"/>
                </a:lnTo>
                <a:lnTo>
                  <a:pt x="764" y="146"/>
                </a:lnTo>
                <a:lnTo>
                  <a:pt x="766" y="146"/>
                </a:lnTo>
                <a:lnTo>
                  <a:pt x="766" y="146"/>
                </a:lnTo>
                <a:lnTo>
                  <a:pt x="766" y="146"/>
                </a:lnTo>
                <a:lnTo>
                  <a:pt x="764" y="146"/>
                </a:lnTo>
                <a:lnTo>
                  <a:pt x="764" y="148"/>
                </a:lnTo>
                <a:lnTo>
                  <a:pt x="764" y="148"/>
                </a:lnTo>
                <a:lnTo>
                  <a:pt x="764" y="148"/>
                </a:lnTo>
                <a:lnTo>
                  <a:pt x="766" y="148"/>
                </a:lnTo>
                <a:lnTo>
                  <a:pt x="768" y="146"/>
                </a:lnTo>
                <a:lnTo>
                  <a:pt x="768" y="146"/>
                </a:lnTo>
                <a:lnTo>
                  <a:pt x="768" y="146"/>
                </a:lnTo>
                <a:lnTo>
                  <a:pt x="768" y="146"/>
                </a:lnTo>
                <a:lnTo>
                  <a:pt x="768" y="144"/>
                </a:lnTo>
                <a:lnTo>
                  <a:pt x="770" y="144"/>
                </a:lnTo>
                <a:lnTo>
                  <a:pt x="770" y="142"/>
                </a:lnTo>
                <a:lnTo>
                  <a:pt x="770" y="142"/>
                </a:lnTo>
                <a:lnTo>
                  <a:pt x="772" y="140"/>
                </a:lnTo>
                <a:lnTo>
                  <a:pt x="772" y="140"/>
                </a:lnTo>
                <a:lnTo>
                  <a:pt x="772" y="140"/>
                </a:lnTo>
                <a:lnTo>
                  <a:pt x="774" y="140"/>
                </a:lnTo>
                <a:lnTo>
                  <a:pt x="774" y="140"/>
                </a:lnTo>
                <a:lnTo>
                  <a:pt x="774" y="140"/>
                </a:lnTo>
                <a:lnTo>
                  <a:pt x="774" y="140"/>
                </a:lnTo>
                <a:lnTo>
                  <a:pt x="776" y="140"/>
                </a:lnTo>
                <a:lnTo>
                  <a:pt x="776" y="140"/>
                </a:lnTo>
                <a:lnTo>
                  <a:pt x="776" y="138"/>
                </a:lnTo>
                <a:lnTo>
                  <a:pt x="774" y="138"/>
                </a:lnTo>
                <a:lnTo>
                  <a:pt x="774" y="138"/>
                </a:lnTo>
                <a:lnTo>
                  <a:pt x="776" y="138"/>
                </a:lnTo>
                <a:lnTo>
                  <a:pt x="776" y="138"/>
                </a:lnTo>
                <a:lnTo>
                  <a:pt x="776" y="138"/>
                </a:lnTo>
                <a:lnTo>
                  <a:pt x="776" y="138"/>
                </a:lnTo>
                <a:lnTo>
                  <a:pt x="774" y="138"/>
                </a:lnTo>
                <a:lnTo>
                  <a:pt x="774" y="138"/>
                </a:lnTo>
                <a:lnTo>
                  <a:pt x="774" y="138"/>
                </a:lnTo>
                <a:lnTo>
                  <a:pt x="774" y="138"/>
                </a:lnTo>
                <a:lnTo>
                  <a:pt x="772" y="138"/>
                </a:lnTo>
                <a:lnTo>
                  <a:pt x="772" y="138"/>
                </a:lnTo>
                <a:lnTo>
                  <a:pt x="770" y="138"/>
                </a:lnTo>
                <a:lnTo>
                  <a:pt x="770" y="138"/>
                </a:lnTo>
                <a:lnTo>
                  <a:pt x="770" y="138"/>
                </a:lnTo>
                <a:lnTo>
                  <a:pt x="770" y="138"/>
                </a:lnTo>
                <a:lnTo>
                  <a:pt x="770" y="138"/>
                </a:lnTo>
                <a:lnTo>
                  <a:pt x="768" y="136"/>
                </a:lnTo>
                <a:lnTo>
                  <a:pt x="768" y="136"/>
                </a:lnTo>
                <a:lnTo>
                  <a:pt x="768" y="136"/>
                </a:lnTo>
                <a:lnTo>
                  <a:pt x="770" y="136"/>
                </a:lnTo>
                <a:lnTo>
                  <a:pt x="768" y="134"/>
                </a:lnTo>
                <a:lnTo>
                  <a:pt x="768" y="134"/>
                </a:lnTo>
                <a:lnTo>
                  <a:pt x="766" y="134"/>
                </a:lnTo>
                <a:lnTo>
                  <a:pt x="766" y="134"/>
                </a:lnTo>
                <a:lnTo>
                  <a:pt x="766" y="134"/>
                </a:lnTo>
                <a:lnTo>
                  <a:pt x="766" y="134"/>
                </a:lnTo>
                <a:lnTo>
                  <a:pt x="766" y="134"/>
                </a:lnTo>
                <a:lnTo>
                  <a:pt x="766" y="134"/>
                </a:lnTo>
                <a:lnTo>
                  <a:pt x="764" y="132"/>
                </a:lnTo>
                <a:lnTo>
                  <a:pt x="766" y="132"/>
                </a:lnTo>
                <a:lnTo>
                  <a:pt x="766" y="132"/>
                </a:lnTo>
                <a:lnTo>
                  <a:pt x="768" y="132"/>
                </a:lnTo>
                <a:lnTo>
                  <a:pt x="770" y="132"/>
                </a:lnTo>
                <a:lnTo>
                  <a:pt x="772" y="132"/>
                </a:lnTo>
                <a:lnTo>
                  <a:pt x="772" y="132"/>
                </a:lnTo>
                <a:lnTo>
                  <a:pt x="772" y="130"/>
                </a:lnTo>
                <a:lnTo>
                  <a:pt x="772" y="130"/>
                </a:lnTo>
                <a:lnTo>
                  <a:pt x="772" y="130"/>
                </a:lnTo>
                <a:lnTo>
                  <a:pt x="774" y="130"/>
                </a:lnTo>
                <a:lnTo>
                  <a:pt x="776" y="130"/>
                </a:lnTo>
                <a:lnTo>
                  <a:pt x="776" y="130"/>
                </a:lnTo>
                <a:lnTo>
                  <a:pt x="778" y="130"/>
                </a:lnTo>
                <a:lnTo>
                  <a:pt x="780" y="130"/>
                </a:lnTo>
                <a:lnTo>
                  <a:pt x="780" y="130"/>
                </a:lnTo>
                <a:lnTo>
                  <a:pt x="780" y="130"/>
                </a:lnTo>
                <a:lnTo>
                  <a:pt x="780" y="130"/>
                </a:lnTo>
                <a:lnTo>
                  <a:pt x="780" y="130"/>
                </a:lnTo>
                <a:lnTo>
                  <a:pt x="782" y="130"/>
                </a:lnTo>
                <a:lnTo>
                  <a:pt x="782" y="132"/>
                </a:lnTo>
                <a:lnTo>
                  <a:pt x="784" y="132"/>
                </a:lnTo>
                <a:lnTo>
                  <a:pt x="784" y="132"/>
                </a:lnTo>
                <a:lnTo>
                  <a:pt x="784" y="134"/>
                </a:lnTo>
                <a:lnTo>
                  <a:pt x="784" y="134"/>
                </a:lnTo>
                <a:lnTo>
                  <a:pt x="784" y="134"/>
                </a:lnTo>
                <a:lnTo>
                  <a:pt x="784" y="134"/>
                </a:lnTo>
                <a:lnTo>
                  <a:pt x="784" y="134"/>
                </a:lnTo>
                <a:lnTo>
                  <a:pt x="784" y="134"/>
                </a:lnTo>
                <a:lnTo>
                  <a:pt x="784" y="132"/>
                </a:lnTo>
                <a:lnTo>
                  <a:pt x="784" y="132"/>
                </a:lnTo>
                <a:lnTo>
                  <a:pt x="784" y="132"/>
                </a:lnTo>
                <a:lnTo>
                  <a:pt x="784" y="132"/>
                </a:lnTo>
                <a:lnTo>
                  <a:pt x="784" y="132"/>
                </a:lnTo>
                <a:lnTo>
                  <a:pt x="784" y="132"/>
                </a:lnTo>
                <a:lnTo>
                  <a:pt x="782" y="132"/>
                </a:lnTo>
                <a:lnTo>
                  <a:pt x="782" y="130"/>
                </a:lnTo>
                <a:lnTo>
                  <a:pt x="782" y="130"/>
                </a:lnTo>
                <a:lnTo>
                  <a:pt x="782" y="130"/>
                </a:lnTo>
                <a:lnTo>
                  <a:pt x="780" y="128"/>
                </a:lnTo>
                <a:lnTo>
                  <a:pt x="780" y="128"/>
                </a:lnTo>
                <a:lnTo>
                  <a:pt x="782" y="128"/>
                </a:lnTo>
                <a:lnTo>
                  <a:pt x="782" y="128"/>
                </a:lnTo>
                <a:lnTo>
                  <a:pt x="782" y="128"/>
                </a:lnTo>
                <a:lnTo>
                  <a:pt x="782" y="128"/>
                </a:lnTo>
                <a:lnTo>
                  <a:pt x="784" y="128"/>
                </a:lnTo>
                <a:lnTo>
                  <a:pt x="784" y="128"/>
                </a:lnTo>
                <a:lnTo>
                  <a:pt x="784" y="128"/>
                </a:lnTo>
                <a:lnTo>
                  <a:pt x="784" y="128"/>
                </a:lnTo>
                <a:lnTo>
                  <a:pt x="786" y="128"/>
                </a:lnTo>
                <a:lnTo>
                  <a:pt x="786" y="128"/>
                </a:lnTo>
                <a:lnTo>
                  <a:pt x="784" y="128"/>
                </a:lnTo>
                <a:lnTo>
                  <a:pt x="782" y="128"/>
                </a:lnTo>
                <a:lnTo>
                  <a:pt x="782" y="128"/>
                </a:lnTo>
                <a:lnTo>
                  <a:pt x="782" y="128"/>
                </a:lnTo>
                <a:lnTo>
                  <a:pt x="782" y="128"/>
                </a:lnTo>
                <a:lnTo>
                  <a:pt x="784" y="126"/>
                </a:lnTo>
                <a:lnTo>
                  <a:pt x="782" y="128"/>
                </a:lnTo>
                <a:lnTo>
                  <a:pt x="780" y="128"/>
                </a:lnTo>
                <a:lnTo>
                  <a:pt x="778" y="128"/>
                </a:lnTo>
                <a:lnTo>
                  <a:pt x="776" y="128"/>
                </a:lnTo>
                <a:lnTo>
                  <a:pt x="776" y="128"/>
                </a:lnTo>
                <a:lnTo>
                  <a:pt x="776" y="126"/>
                </a:lnTo>
                <a:lnTo>
                  <a:pt x="776" y="126"/>
                </a:lnTo>
                <a:lnTo>
                  <a:pt x="776" y="126"/>
                </a:lnTo>
                <a:lnTo>
                  <a:pt x="776" y="126"/>
                </a:lnTo>
                <a:lnTo>
                  <a:pt x="778" y="126"/>
                </a:lnTo>
                <a:lnTo>
                  <a:pt x="776" y="126"/>
                </a:lnTo>
                <a:lnTo>
                  <a:pt x="776" y="124"/>
                </a:lnTo>
                <a:lnTo>
                  <a:pt x="776" y="124"/>
                </a:lnTo>
                <a:lnTo>
                  <a:pt x="776" y="124"/>
                </a:lnTo>
                <a:lnTo>
                  <a:pt x="776" y="122"/>
                </a:lnTo>
                <a:lnTo>
                  <a:pt x="778" y="120"/>
                </a:lnTo>
                <a:lnTo>
                  <a:pt x="780" y="120"/>
                </a:lnTo>
                <a:lnTo>
                  <a:pt x="782" y="120"/>
                </a:lnTo>
                <a:lnTo>
                  <a:pt x="782" y="120"/>
                </a:lnTo>
                <a:lnTo>
                  <a:pt x="782" y="120"/>
                </a:lnTo>
                <a:lnTo>
                  <a:pt x="784" y="120"/>
                </a:lnTo>
                <a:lnTo>
                  <a:pt x="784" y="120"/>
                </a:lnTo>
                <a:lnTo>
                  <a:pt x="786" y="120"/>
                </a:lnTo>
                <a:lnTo>
                  <a:pt x="786" y="120"/>
                </a:lnTo>
                <a:lnTo>
                  <a:pt x="786" y="120"/>
                </a:lnTo>
                <a:lnTo>
                  <a:pt x="786" y="120"/>
                </a:lnTo>
                <a:lnTo>
                  <a:pt x="786" y="120"/>
                </a:lnTo>
                <a:lnTo>
                  <a:pt x="788" y="120"/>
                </a:lnTo>
                <a:lnTo>
                  <a:pt x="788" y="122"/>
                </a:lnTo>
                <a:lnTo>
                  <a:pt x="788" y="122"/>
                </a:lnTo>
                <a:lnTo>
                  <a:pt x="788" y="122"/>
                </a:lnTo>
                <a:lnTo>
                  <a:pt x="790" y="122"/>
                </a:lnTo>
                <a:lnTo>
                  <a:pt x="790" y="122"/>
                </a:lnTo>
                <a:lnTo>
                  <a:pt x="790" y="122"/>
                </a:lnTo>
                <a:lnTo>
                  <a:pt x="792" y="122"/>
                </a:lnTo>
                <a:lnTo>
                  <a:pt x="792" y="122"/>
                </a:lnTo>
                <a:lnTo>
                  <a:pt x="792" y="122"/>
                </a:lnTo>
                <a:lnTo>
                  <a:pt x="792" y="122"/>
                </a:lnTo>
                <a:lnTo>
                  <a:pt x="792" y="122"/>
                </a:lnTo>
                <a:lnTo>
                  <a:pt x="794" y="122"/>
                </a:lnTo>
                <a:lnTo>
                  <a:pt x="794" y="122"/>
                </a:lnTo>
                <a:lnTo>
                  <a:pt x="794" y="122"/>
                </a:lnTo>
                <a:lnTo>
                  <a:pt x="794" y="122"/>
                </a:lnTo>
                <a:lnTo>
                  <a:pt x="794" y="122"/>
                </a:lnTo>
                <a:lnTo>
                  <a:pt x="794" y="122"/>
                </a:lnTo>
                <a:lnTo>
                  <a:pt x="792" y="122"/>
                </a:lnTo>
                <a:lnTo>
                  <a:pt x="792" y="122"/>
                </a:lnTo>
                <a:lnTo>
                  <a:pt x="792" y="122"/>
                </a:lnTo>
                <a:lnTo>
                  <a:pt x="792" y="122"/>
                </a:lnTo>
                <a:lnTo>
                  <a:pt x="792" y="122"/>
                </a:lnTo>
                <a:lnTo>
                  <a:pt x="792" y="122"/>
                </a:lnTo>
                <a:lnTo>
                  <a:pt x="790" y="120"/>
                </a:lnTo>
                <a:lnTo>
                  <a:pt x="790" y="120"/>
                </a:lnTo>
                <a:lnTo>
                  <a:pt x="790" y="120"/>
                </a:lnTo>
                <a:lnTo>
                  <a:pt x="790" y="120"/>
                </a:lnTo>
                <a:lnTo>
                  <a:pt x="788" y="120"/>
                </a:lnTo>
                <a:lnTo>
                  <a:pt x="788" y="120"/>
                </a:lnTo>
                <a:lnTo>
                  <a:pt x="788" y="120"/>
                </a:lnTo>
                <a:lnTo>
                  <a:pt x="788" y="120"/>
                </a:lnTo>
                <a:lnTo>
                  <a:pt x="786" y="120"/>
                </a:lnTo>
                <a:lnTo>
                  <a:pt x="786" y="120"/>
                </a:lnTo>
                <a:lnTo>
                  <a:pt x="782" y="120"/>
                </a:lnTo>
                <a:lnTo>
                  <a:pt x="782" y="120"/>
                </a:lnTo>
                <a:lnTo>
                  <a:pt x="784" y="118"/>
                </a:lnTo>
                <a:lnTo>
                  <a:pt x="784" y="118"/>
                </a:lnTo>
                <a:lnTo>
                  <a:pt x="784" y="118"/>
                </a:lnTo>
                <a:lnTo>
                  <a:pt x="784" y="118"/>
                </a:lnTo>
                <a:lnTo>
                  <a:pt x="784" y="118"/>
                </a:lnTo>
                <a:lnTo>
                  <a:pt x="784" y="118"/>
                </a:lnTo>
                <a:lnTo>
                  <a:pt x="784" y="118"/>
                </a:lnTo>
                <a:lnTo>
                  <a:pt x="786" y="118"/>
                </a:lnTo>
                <a:lnTo>
                  <a:pt x="786" y="118"/>
                </a:lnTo>
                <a:lnTo>
                  <a:pt x="786" y="118"/>
                </a:lnTo>
                <a:lnTo>
                  <a:pt x="786" y="118"/>
                </a:lnTo>
                <a:lnTo>
                  <a:pt x="786" y="118"/>
                </a:lnTo>
                <a:lnTo>
                  <a:pt x="786" y="118"/>
                </a:lnTo>
                <a:lnTo>
                  <a:pt x="788" y="118"/>
                </a:lnTo>
                <a:lnTo>
                  <a:pt x="788" y="118"/>
                </a:lnTo>
                <a:lnTo>
                  <a:pt x="788" y="118"/>
                </a:lnTo>
                <a:lnTo>
                  <a:pt x="788" y="118"/>
                </a:lnTo>
                <a:lnTo>
                  <a:pt x="790" y="118"/>
                </a:lnTo>
                <a:lnTo>
                  <a:pt x="790" y="118"/>
                </a:lnTo>
                <a:lnTo>
                  <a:pt x="790" y="118"/>
                </a:lnTo>
                <a:lnTo>
                  <a:pt x="792" y="118"/>
                </a:lnTo>
                <a:lnTo>
                  <a:pt x="796" y="118"/>
                </a:lnTo>
                <a:lnTo>
                  <a:pt x="796" y="118"/>
                </a:lnTo>
                <a:lnTo>
                  <a:pt x="798" y="118"/>
                </a:lnTo>
                <a:lnTo>
                  <a:pt x="798" y="120"/>
                </a:lnTo>
                <a:lnTo>
                  <a:pt x="800" y="120"/>
                </a:lnTo>
                <a:lnTo>
                  <a:pt x="800" y="120"/>
                </a:lnTo>
                <a:lnTo>
                  <a:pt x="800" y="120"/>
                </a:lnTo>
                <a:lnTo>
                  <a:pt x="800" y="120"/>
                </a:lnTo>
                <a:lnTo>
                  <a:pt x="800" y="120"/>
                </a:lnTo>
                <a:lnTo>
                  <a:pt x="800" y="120"/>
                </a:lnTo>
                <a:lnTo>
                  <a:pt x="800" y="118"/>
                </a:lnTo>
                <a:lnTo>
                  <a:pt x="798" y="118"/>
                </a:lnTo>
                <a:lnTo>
                  <a:pt x="798" y="118"/>
                </a:lnTo>
                <a:lnTo>
                  <a:pt x="798" y="118"/>
                </a:lnTo>
                <a:lnTo>
                  <a:pt x="798" y="118"/>
                </a:lnTo>
                <a:lnTo>
                  <a:pt x="798" y="118"/>
                </a:lnTo>
                <a:lnTo>
                  <a:pt x="796" y="118"/>
                </a:lnTo>
                <a:lnTo>
                  <a:pt x="796" y="118"/>
                </a:lnTo>
                <a:lnTo>
                  <a:pt x="796" y="118"/>
                </a:lnTo>
                <a:lnTo>
                  <a:pt x="796" y="118"/>
                </a:lnTo>
                <a:lnTo>
                  <a:pt x="794" y="118"/>
                </a:lnTo>
                <a:lnTo>
                  <a:pt x="794" y="118"/>
                </a:lnTo>
                <a:lnTo>
                  <a:pt x="792" y="118"/>
                </a:lnTo>
                <a:lnTo>
                  <a:pt x="792" y="118"/>
                </a:lnTo>
                <a:lnTo>
                  <a:pt x="790" y="118"/>
                </a:lnTo>
                <a:lnTo>
                  <a:pt x="790" y="118"/>
                </a:lnTo>
                <a:lnTo>
                  <a:pt x="790" y="118"/>
                </a:lnTo>
                <a:lnTo>
                  <a:pt x="790" y="116"/>
                </a:lnTo>
                <a:lnTo>
                  <a:pt x="790" y="116"/>
                </a:lnTo>
                <a:lnTo>
                  <a:pt x="790" y="116"/>
                </a:lnTo>
                <a:lnTo>
                  <a:pt x="788" y="116"/>
                </a:lnTo>
                <a:lnTo>
                  <a:pt x="788" y="116"/>
                </a:lnTo>
                <a:lnTo>
                  <a:pt x="788" y="116"/>
                </a:lnTo>
                <a:lnTo>
                  <a:pt x="788" y="116"/>
                </a:lnTo>
                <a:lnTo>
                  <a:pt x="790" y="116"/>
                </a:lnTo>
                <a:lnTo>
                  <a:pt x="790" y="116"/>
                </a:lnTo>
                <a:lnTo>
                  <a:pt x="790" y="116"/>
                </a:lnTo>
                <a:lnTo>
                  <a:pt x="790" y="114"/>
                </a:lnTo>
                <a:lnTo>
                  <a:pt x="792" y="114"/>
                </a:lnTo>
                <a:lnTo>
                  <a:pt x="794" y="114"/>
                </a:lnTo>
                <a:lnTo>
                  <a:pt x="794" y="114"/>
                </a:lnTo>
                <a:lnTo>
                  <a:pt x="794" y="114"/>
                </a:lnTo>
                <a:lnTo>
                  <a:pt x="794" y="114"/>
                </a:lnTo>
                <a:lnTo>
                  <a:pt x="794" y="116"/>
                </a:lnTo>
                <a:lnTo>
                  <a:pt x="794" y="116"/>
                </a:lnTo>
                <a:lnTo>
                  <a:pt x="796" y="116"/>
                </a:lnTo>
                <a:lnTo>
                  <a:pt x="796" y="116"/>
                </a:lnTo>
                <a:lnTo>
                  <a:pt x="796" y="116"/>
                </a:lnTo>
                <a:lnTo>
                  <a:pt x="796" y="116"/>
                </a:lnTo>
                <a:lnTo>
                  <a:pt x="796" y="116"/>
                </a:lnTo>
                <a:lnTo>
                  <a:pt x="796" y="116"/>
                </a:lnTo>
                <a:lnTo>
                  <a:pt x="796" y="116"/>
                </a:lnTo>
                <a:lnTo>
                  <a:pt x="796" y="116"/>
                </a:lnTo>
                <a:lnTo>
                  <a:pt x="796" y="114"/>
                </a:lnTo>
                <a:lnTo>
                  <a:pt x="796" y="114"/>
                </a:lnTo>
                <a:lnTo>
                  <a:pt x="796" y="114"/>
                </a:lnTo>
                <a:lnTo>
                  <a:pt x="798" y="114"/>
                </a:lnTo>
                <a:lnTo>
                  <a:pt x="800" y="114"/>
                </a:lnTo>
                <a:lnTo>
                  <a:pt x="800" y="114"/>
                </a:lnTo>
                <a:lnTo>
                  <a:pt x="800" y="114"/>
                </a:lnTo>
                <a:lnTo>
                  <a:pt x="800" y="114"/>
                </a:lnTo>
                <a:lnTo>
                  <a:pt x="802" y="114"/>
                </a:lnTo>
                <a:lnTo>
                  <a:pt x="804" y="114"/>
                </a:lnTo>
                <a:lnTo>
                  <a:pt x="804" y="114"/>
                </a:lnTo>
                <a:lnTo>
                  <a:pt x="804" y="114"/>
                </a:lnTo>
                <a:lnTo>
                  <a:pt x="804" y="114"/>
                </a:lnTo>
                <a:lnTo>
                  <a:pt x="804" y="116"/>
                </a:lnTo>
                <a:lnTo>
                  <a:pt x="804" y="116"/>
                </a:lnTo>
                <a:lnTo>
                  <a:pt x="804" y="116"/>
                </a:lnTo>
                <a:lnTo>
                  <a:pt x="804" y="116"/>
                </a:lnTo>
                <a:lnTo>
                  <a:pt x="804" y="116"/>
                </a:lnTo>
                <a:lnTo>
                  <a:pt x="806" y="114"/>
                </a:lnTo>
                <a:lnTo>
                  <a:pt x="806" y="114"/>
                </a:lnTo>
                <a:lnTo>
                  <a:pt x="806" y="114"/>
                </a:lnTo>
                <a:lnTo>
                  <a:pt x="806" y="114"/>
                </a:lnTo>
                <a:lnTo>
                  <a:pt x="806" y="114"/>
                </a:lnTo>
                <a:lnTo>
                  <a:pt x="804" y="114"/>
                </a:lnTo>
                <a:lnTo>
                  <a:pt x="804" y="112"/>
                </a:lnTo>
                <a:lnTo>
                  <a:pt x="804" y="112"/>
                </a:lnTo>
                <a:lnTo>
                  <a:pt x="806" y="112"/>
                </a:lnTo>
                <a:lnTo>
                  <a:pt x="808" y="112"/>
                </a:lnTo>
                <a:lnTo>
                  <a:pt x="810" y="112"/>
                </a:lnTo>
                <a:lnTo>
                  <a:pt x="812" y="110"/>
                </a:lnTo>
                <a:lnTo>
                  <a:pt x="814" y="110"/>
                </a:lnTo>
                <a:lnTo>
                  <a:pt x="814" y="110"/>
                </a:lnTo>
                <a:lnTo>
                  <a:pt x="816" y="110"/>
                </a:lnTo>
                <a:lnTo>
                  <a:pt x="816" y="110"/>
                </a:lnTo>
                <a:lnTo>
                  <a:pt x="816" y="110"/>
                </a:lnTo>
                <a:lnTo>
                  <a:pt x="818" y="110"/>
                </a:lnTo>
                <a:lnTo>
                  <a:pt x="818" y="110"/>
                </a:lnTo>
                <a:lnTo>
                  <a:pt x="820" y="110"/>
                </a:lnTo>
                <a:lnTo>
                  <a:pt x="820" y="110"/>
                </a:lnTo>
                <a:lnTo>
                  <a:pt x="820" y="110"/>
                </a:lnTo>
                <a:lnTo>
                  <a:pt x="822" y="110"/>
                </a:lnTo>
                <a:lnTo>
                  <a:pt x="822" y="110"/>
                </a:lnTo>
                <a:lnTo>
                  <a:pt x="824" y="110"/>
                </a:lnTo>
                <a:lnTo>
                  <a:pt x="826" y="110"/>
                </a:lnTo>
                <a:lnTo>
                  <a:pt x="830" y="110"/>
                </a:lnTo>
                <a:lnTo>
                  <a:pt x="830" y="110"/>
                </a:lnTo>
                <a:lnTo>
                  <a:pt x="830" y="110"/>
                </a:lnTo>
                <a:lnTo>
                  <a:pt x="830" y="110"/>
                </a:lnTo>
                <a:lnTo>
                  <a:pt x="830" y="110"/>
                </a:lnTo>
                <a:lnTo>
                  <a:pt x="832" y="112"/>
                </a:lnTo>
                <a:lnTo>
                  <a:pt x="832" y="112"/>
                </a:lnTo>
                <a:lnTo>
                  <a:pt x="832" y="112"/>
                </a:lnTo>
                <a:lnTo>
                  <a:pt x="832" y="114"/>
                </a:lnTo>
                <a:lnTo>
                  <a:pt x="830" y="114"/>
                </a:lnTo>
                <a:lnTo>
                  <a:pt x="830" y="116"/>
                </a:lnTo>
                <a:lnTo>
                  <a:pt x="828" y="116"/>
                </a:lnTo>
                <a:lnTo>
                  <a:pt x="828" y="116"/>
                </a:lnTo>
                <a:lnTo>
                  <a:pt x="828" y="116"/>
                </a:lnTo>
                <a:lnTo>
                  <a:pt x="830" y="116"/>
                </a:lnTo>
                <a:lnTo>
                  <a:pt x="830" y="116"/>
                </a:lnTo>
                <a:lnTo>
                  <a:pt x="832" y="116"/>
                </a:lnTo>
                <a:lnTo>
                  <a:pt x="832" y="118"/>
                </a:lnTo>
                <a:lnTo>
                  <a:pt x="834" y="118"/>
                </a:lnTo>
                <a:lnTo>
                  <a:pt x="834" y="118"/>
                </a:lnTo>
                <a:lnTo>
                  <a:pt x="834" y="118"/>
                </a:lnTo>
                <a:lnTo>
                  <a:pt x="834" y="118"/>
                </a:lnTo>
                <a:lnTo>
                  <a:pt x="834" y="118"/>
                </a:lnTo>
                <a:lnTo>
                  <a:pt x="832" y="120"/>
                </a:lnTo>
                <a:lnTo>
                  <a:pt x="832" y="120"/>
                </a:lnTo>
                <a:lnTo>
                  <a:pt x="832" y="120"/>
                </a:lnTo>
                <a:lnTo>
                  <a:pt x="832" y="120"/>
                </a:lnTo>
                <a:lnTo>
                  <a:pt x="830" y="120"/>
                </a:lnTo>
                <a:lnTo>
                  <a:pt x="830" y="120"/>
                </a:lnTo>
                <a:lnTo>
                  <a:pt x="830" y="122"/>
                </a:lnTo>
                <a:lnTo>
                  <a:pt x="830" y="122"/>
                </a:lnTo>
                <a:lnTo>
                  <a:pt x="832" y="122"/>
                </a:lnTo>
                <a:lnTo>
                  <a:pt x="832" y="122"/>
                </a:lnTo>
                <a:lnTo>
                  <a:pt x="832" y="122"/>
                </a:lnTo>
                <a:lnTo>
                  <a:pt x="832" y="122"/>
                </a:lnTo>
                <a:lnTo>
                  <a:pt x="832" y="122"/>
                </a:lnTo>
                <a:lnTo>
                  <a:pt x="832" y="122"/>
                </a:lnTo>
                <a:lnTo>
                  <a:pt x="832" y="124"/>
                </a:lnTo>
                <a:lnTo>
                  <a:pt x="832" y="124"/>
                </a:lnTo>
                <a:lnTo>
                  <a:pt x="832" y="124"/>
                </a:lnTo>
                <a:lnTo>
                  <a:pt x="830" y="124"/>
                </a:lnTo>
                <a:lnTo>
                  <a:pt x="830" y="124"/>
                </a:lnTo>
                <a:lnTo>
                  <a:pt x="828" y="124"/>
                </a:lnTo>
                <a:lnTo>
                  <a:pt x="828" y="124"/>
                </a:lnTo>
                <a:lnTo>
                  <a:pt x="826" y="126"/>
                </a:lnTo>
                <a:lnTo>
                  <a:pt x="826" y="126"/>
                </a:lnTo>
                <a:lnTo>
                  <a:pt x="824" y="126"/>
                </a:lnTo>
                <a:lnTo>
                  <a:pt x="822" y="126"/>
                </a:lnTo>
                <a:lnTo>
                  <a:pt x="822" y="128"/>
                </a:lnTo>
                <a:lnTo>
                  <a:pt x="818" y="128"/>
                </a:lnTo>
                <a:lnTo>
                  <a:pt x="818" y="130"/>
                </a:lnTo>
                <a:lnTo>
                  <a:pt x="816" y="130"/>
                </a:lnTo>
                <a:lnTo>
                  <a:pt x="816" y="130"/>
                </a:lnTo>
                <a:lnTo>
                  <a:pt x="816" y="130"/>
                </a:lnTo>
                <a:lnTo>
                  <a:pt x="818" y="130"/>
                </a:lnTo>
                <a:lnTo>
                  <a:pt x="818" y="128"/>
                </a:lnTo>
                <a:lnTo>
                  <a:pt x="820" y="128"/>
                </a:lnTo>
                <a:lnTo>
                  <a:pt x="822" y="128"/>
                </a:lnTo>
                <a:lnTo>
                  <a:pt x="824" y="126"/>
                </a:lnTo>
                <a:lnTo>
                  <a:pt x="824" y="126"/>
                </a:lnTo>
                <a:lnTo>
                  <a:pt x="826" y="126"/>
                </a:lnTo>
                <a:lnTo>
                  <a:pt x="826" y="126"/>
                </a:lnTo>
                <a:lnTo>
                  <a:pt x="828" y="126"/>
                </a:lnTo>
                <a:lnTo>
                  <a:pt x="828" y="126"/>
                </a:lnTo>
                <a:lnTo>
                  <a:pt x="828" y="126"/>
                </a:lnTo>
                <a:lnTo>
                  <a:pt x="828" y="126"/>
                </a:lnTo>
                <a:lnTo>
                  <a:pt x="826" y="128"/>
                </a:lnTo>
                <a:lnTo>
                  <a:pt x="826" y="128"/>
                </a:lnTo>
                <a:lnTo>
                  <a:pt x="826" y="128"/>
                </a:lnTo>
                <a:lnTo>
                  <a:pt x="824" y="128"/>
                </a:lnTo>
                <a:lnTo>
                  <a:pt x="824" y="128"/>
                </a:lnTo>
                <a:lnTo>
                  <a:pt x="824" y="128"/>
                </a:lnTo>
                <a:lnTo>
                  <a:pt x="822" y="128"/>
                </a:lnTo>
                <a:lnTo>
                  <a:pt x="822" y="130"/>
                </a:lnTo>
                <a:lnTo>
                  <a:pt x="820" y="130"/>
                </a:lnTo>
                <a:lnTo>
                  <a:pt x="820" y="130"/>
                </a:lnTo>
                <a:lnTo>
                  <a:pt x="820" y="130"/>
                </a:lnTo>
                <a:lnTo>
                  <a:pt x="820" y="130"/>
                </a:lnTo>
                <a:lnTo>
                  <a:pt x="822" y="132"/>
                </a:lnTo>
                <a:lnTo>
                  <a:pt x="822" y="132"/>
                </a:lnTo>
                <a:lnTo>
                  <a:pt x="822" y="132"/>
                </a:lnTo>
                <a:lnTo>
                  <a:pt x="822" y="132"/>
                </a:lnTo>
                <a:lnTo>
                  <a:pt x="820" y="132"/>
                </a:lnTo>
                <a:lnTo>
                  <a:pt x="820" y="132"/>
                </a:lnTo>
                <a:lnTo>
                  <a:pt x="818" y="132"/>
                </a:lnTo>
                <a:lnTo>
                  <a:pt x="816" y="132"/>
                </a:lnTo>
                <a:lnTo>
                  <a:pt x="816" y="132"/>
                </a:lnTo>
                <a:lnTo>
                  <a:pt x="818" y="132"/>
                </a:lnTo>
                <a:lnTo>
                  <a:pt x="818" y="132"/>
                </a:lnTo>
                <a:lnTo>
                  <a:pt x="818" y="132"/>
                </a:lnTo>
                <a:lnTo>
                  <a:pt x="820" y="132"/>
                </a:lnTo>
                <a:lnTo>
                  <a:pt x="820" y="132"/>
                </a:lnTo>
                <a:lnTo>
                  <a:pt x="818" y="134"/>
                </a:lnTo>
                <a:lnTo>
                  <a:pt x="818" y="134"/>
                </a:lnTo>
                <a:lnTo>
                  <a:pt x="818" y="134"/>
                </a:lnTo>
                <a:lnTo>
                  <a:pt x="816" y="134"/>
                </a:lnTo>
                <a:lnTo>
                  <a:pt x="816" y="134"/>
                </a:lnTo>
                <a:lnTo>
                  <a:pt x="816" y="134"/>
                </a:lnTo>
                <a:lnTo>
                  <a:pt x="816" y="134"/>
                </a:lnTo>
                <a:lnTo>
                  <a:pt x="816" y="134"/>
                </a:lnTo>
                <a:lnTo>
                  <a:pt x="818" y="134"/>
                </a:lnTo>
                <a:lnTo>
                  <a:pt x="818" y="134"/>
                </a:lnTo>
                <a:lnTo>
                  <a:pt x="818" y="134"/>
                </a:lnTo>
                <a:lnTo>
                  <a:pt x="820" y="134"/>
                </a:lnTo>
                <a:lnTo>
                  <a:pt x="820" y="132"/>
                </a:lnTo>
                <a:lnTo>
                  <a:pt x="820" y="132"/>
                </a:lnTo>
                <a:lnTo>
                  <a:pt x="822" y="132"/>
                </a:lnTo>
                <a:lnTo>
                  <a:pt x="822" y="132"/>
                </a:lnTo>
                <a:lnTo>
                  <a:pt x="824" y="132"/>
                </a:lnTo>
                <a:lnTo>
                  <a:pt x="824" y="132"/>
                </a:lnTo>
                <a:lnTo>
                  <a:pt x="824" y="132"/>
                </a:lnTo>
                <a:lnTo>
                  <a:pt x="824" y="132"/>
                </a:lnTo>
                <a:lnTo>
                  <a:pt x="824" y="132"/>
                </a:lnTo>
                <a:lnTo>
                  <a:pt x="824" y="130"/>
                </a:lnTo>
                <a:lnTo>
                  <a:pt x="824" y="130"/>
                </a:lnTo>
                <a:lnTo>
                  <a:pt x="824" y="130"/>
                </a:lnTo>
                <a:lnTo>
                  <a:pt x="826" y="130"/>
                </a:lnTo>
                <a:lnTo>
                  <a:pt x="826" y="130"/>
                </a:lnTo>
                <a:lnTo>
                  <a:pt x="826" y="130"/>
                </a:lnTo>
                <a:lnTo>
                  <a:pt x="826" y="130"/>
                </a:lnTo>
                <a:lnTo>
                  <a:pt x="826" y="130"/>
                </a:lnTo>
                <a:lnTo>
                  <a:pt x="826" y="130"/>
                </a:lnTo>
                <a:lnTo>
                  <a:pt x="828" y="130"/>
                </a:lnTo>
                <a:lnTo>
                  <a:pt x="828" y="128"/>
                </a:lnTo>
                <a:lnTo>
                  <a:pt x="828" y="128"/>
                </a:lnTo>
                <a:lnTo>
                  <a:pt x="828" y="128"/>
                </a:lnTo>
                <a:lnTo>
                  <a:pt x="828" y="130"/>
                </a:lnTo>
                <a:lnTo>
                  <a:pt x="828" y="130"/>
                </a:lnTo>
                <a:lnTo>
                  <a:pt x="828" y="130"/>
                </a:lnTo>
                <a:lnTo>
                  <a:pt x="828" y="130"/>
                </a:lnTo>
                <a:lnTo>
                  <a:pt x="830" y="130"/>
                </a:lnTo>
                <a:lnTo>
                  <a:pt x="830" y="130"/>
                </a:lnTo>
                <a:lnTo>
                  <a:pt x="830" y="130"/>
                </a:lnTo>
                <a:lnTo>
                  <a:pt x="830" y="130"/>
                </a:lnTo>
                <a:lnTo>
                  <a:pt x="830" y="130"/>
                </a:lnTo>
                <a:lnTo>
                  <a:pt x="830" y="130"/>
                </a:lnTo>
                <a:lnTo>
                  <a:pt x="832" y="132"/>
                </a:lnTo>
                <a:lnTo>
                  <a:pt x="832" y="132"/>
                </a:lnTo>
                <a:lnTo>
                  <a:pt x="832" y="130"/>
                </a:lnTo>
                <a:lnTo>
                  <a:pt x="832" y="130"/>
                </a:lnTo>
                <a:lnTo>
                  <a:pt x="830" y="130"/>
                </a:lnTo>
                <a:lnTo>
                  <a:pt x="830" y="130"/>
                </a:lnTo>
                <a:lnTo>
                  <a:pt x="830" y="130"/>
                </a:lnTo>
                <a:lnTo>
                  <a:pt x="830" y="130"/>
                </a:lnTo>
                <a:lnTo>
                  <a:pt x="830" y="128"/>
                </a:lnTo>
                <a:lnTo>
                  <a:pt x="830" y="128"/>
                </a:lnTo>
                <a:lnTo>
                  <a:pt x="830" y="128"/>
                </a:lnTo>
                <a:lnTo>
                  <a:pt x="830" y="128"/>
                </a:lnTo>
                <a:lnTo>
                  <a:pt x="832" y="128"/>
                </a:lnTo>
                <a:lnTo>
                  <a:pt x="832" y="128"/>
                </a:lnTo>
                <a:lnTo>
                  <a:pt x="834" y="126"/>
                </a:lnTo>
                <a:lnTo>
                  <a:pt x="834" y="126"/>
                </a:lnTo>
                <a:lnTo>
                  <a:pt x="834" y="126"/>
                </a:lnTo>
                <a:lnTo>
                  <a:pt x="834" y="126"/>
                </a:lnTo>
                <a:lnTo>
                  <a:pt x="836" y="126"/>
                </a:lnTo>
                <a:lnTo>
                  <a:pt x="836" y="126"/>
                </a:lnTo>
                <a:lnTo>
                  <a:pt x="834" y="128"/>
                </a:lnTo>
                <a:lnTo>
                  <a:pt x="834" y="128"/>
                </a:lnTo>
                <a:lnTo>
                  <a:pt x="834" y="128"/>
                </a:lnTo>
                <a:lnTo>
                  <a:pt x="834" y="128"/>
                </a:lnTo>
                <a:lnTo>
                  <a:pt x="834" y="130"/>
                </a:lnTo>
                <a:lnTo>
                  <a:pt x="834" y="130"/>
                </a:lnTo>
                <a:lnTo>
                  <a:pt x="832" y="130"/>
                </a:lnTo>
                <a:lnTo>
                  <a:pt x="832" y="130"/>
                </a:lnTo>
                <a:lnTo>
                  <a:pt x="832" y="130"/>
                </a:lnTo>
                <a:lnTo>
                  <a:pt x="832" y="130"/>
                </a:lnTo>
                <a:lnTo>
                  <a:pt x="834" y="130"/>
                </a:lnTo>
                <a:lnTo>
                  <a:pt x="836" y="128"/>
                </a:lnTo>
                <a:lnTo>
                  <a:pt x="838" y="128"/>
                </a:lnTo>
                <a:lnTo>
                  <a:pt x="838" y="128"/>
                </a:lnTo>
                <a:lnTo>
                  <a:pt x="840" y="128"/>
                </a:lnTo>
                <a:lnTo>
                  <a:pt x="840" y="128"/>
                </a:lnTo>
                <a:lnTo>
                  <a:pt x="840" y="128"/>
                </a:lnTo>
                <a:lnTo>
                  <a:pt x="840" y="128"/>
                </a:lnTo>
                <a:lnTo>
                  <a:pt x="840" y="130"/>
                </a:lnTo>
                <a:lnTo>
                  <a:pt x="840" y="130"/>
                </a:lnTo>
                <a:lnTo>
                  <a:pt x="838" y="132"/>
                </a:lnTo>
                <a:lnTo>
                  <a:pt x="836" y="132"/>
                </a:lnTo>
                <a:lnTo>
                  <a:pt x="836" y="134"/>
                </a:lnTo>
                <a:lnTo>
                  <a:pt x="834" y="134"/>
                </a:lnTo>
                <a:lnTo>
                  <a:pt x="836" y="134"/>
                </a:lnTo>
                <a:lnTo>
                  <a:pt x="836" y="134"/>
                </a:lnTo>
                <a:lnTo>
                  <a:pt x="836" y="134"/>
                </a:lnTo>
                <a:lnTo>
                  <a:pt x="836" y="134"/>
                </a:lnTo>
                <a:lnTo>
                  <a:pt x="836" y="134"/>
                </a:lnTo>
                <a:lnTo>
                  <a:pt x="836" y="134"/>
                </a:lnTo>
                <a:lnTo>
                  <a:pt x="838" y="134"/>
                </a:lnTo>
                <a:lnTo>
                  <a:pt x="840" y="134"/>
                </a:lnTo>
                <a:lnTo>
                  <a:pt x="840" y="134"/>
                </a:lnTo>
                <a:lnTo>
                  <a:pt x="840" y="134"/>
                </a:lnTo>
                <a:lnTo>
                  <a:pt x="840" y="134"/>
                </a:lnTo>
                <a:lnTo>
                  <a:pt x="840" y="134"/>
                </a:lnTo>
                <a:lnTo>
                  <a:pt x="840" y="134"/>
                </a:lnTo>
                <a:lnTo>
                  <a:pt x="840" y="134"/>
                </a:lnTo>
                <a:lnTo>
                  <a:pt x="842" y="134"/>
                </a:lnTo>
                <a:lnTo>
                  <a:pt x="842" y="134"/>
                </a:lnTo>
                <a:lnTo>
                  <a:pt x="840" y="134"/>
                </a:lnTo>
                <a:lnTo>
                  <a:pt x="840" y="134"/>
                </a:lnTo>
                <a:lnTo>
                  <a:pt x="840" y="134"/>
                </a:lnTo>
                <a:lnTo>
                  <a:pt x="838" y="134"/>
                </a:lnTo>
                <a:lnTo>
                  <a:pt x="838" y="132"/>
                </a:lnTo>
                <a:lnTo>
                  <a:pt x="840" y="130"/>
                </a:lnTo>
                <a:lnTo>
                  <a:pt x="840" y="130"/>
                </a:lnTo>
                <a:lnTo>
                  <a:pt x="844" y="132"/>
                </a:lnTo>
                <a:lnTo>
                  <a:pt x="844" y="132"/>
                </a:lnTo>
                <a:lnTo>
                  <a:pt x="844" y="132"/>
                </a:lnTo>
                <a:lnTo>
                  <a:pt x="844" y="132"/>
                </a:lnTo>
                <a:lnTo>
                  <a:pt x="844" y="132"/>
                </a:lnTo>
                <a:lnTo>
                  <a:pt x="844" y="134"/>
                </a:lnTo>
                <a:lnTo>
                  <a:pt x="844" y="134"/>
                </a:lnTo>
                <a:lnTo>
                  <a:pt x="844" y="134"/>
                </a:lnTo>
                <a:lnTo>
                  <a:pt x="844" y="134"/>
                </a:lnTo>
                <a:lnTo>
                  <a:pt x="844" y="134"/>
                </a:lnTo>
                <a:lnTo>
                  <a:pt x="844" y="136"/>
                </a:lnTo>
                <a:lnTo>
                  <a:pt x="844" y="136"/>
                </a:lnTo>
                <a:lnTo>
                  <a:pt x="844" y="136"/>
                </a:lnTo>
                <a:lnTo>
                  <a:pt x="844" y="136"/>
                </a:lnTo>
                <a:lnTo>
                  <a:pt x="844" y="136"/>
                </a:lnTo>
                <a:lnTo>
                  <a:pt x="846" y="136"/>
                </a:lnTo>
                <a:lnTo>
                  <a:pt x="846" y="136"/>
                </a:lnTo>
                <a:lnTo>
                  <a:pt x="846" y="136"/>
                </a:lnTo>
                <a:lnTo>
                  <a:pt x="846" y="136"/>
                </a:lnTo>
                <a:lnTo>
                  <a:pt x="846" y="136"/>
                </a:lnTo>
                <a:lnTo>
                  <a:pt x="846" y="136"/>
                </a:lnTo>
                <a:lnTo>
                  <a:pt x="846" y="136"/>
                </a:lnTo>
                <a:lnTo>
                  <a:pt x="844" y="136"/>
                </a:lnTo>
                <a:lnTo>
                  <a:pt x="844" y="136"/>
                </a:lnTo>
                <a:lnTo>
                  <a:pt x="844" y="134"/>
                </a:lnTo>
                <a:lnTo>
                  <a:pt x="844" y="134"/>
                </a:lnTo>
                <a:lnTo>
                  <a:pt x="844" y="134"/>
                </a:lnTo>
                <a:lnTo>
                  <a:pt x="844" y="134"/>
                </a:lnTo>
                <a:lnTo>
                  <a:pt x="846" y="134"/>
                </a:lnTo>
                <a:lnTo>
                  <a:pt x="846" y="134"/>
                </a:lnTo>
                <a:lnTo>
                  <a:pt x="846" y="134"/>
                </a:lnTo>
                <a:lnTo>
                  <a:pt x="846" y="134"/>
                </a:lnTo>
                <a:lnTo>
                  <a:pt x="848" y="136"/>
                </a:lnTo>
                <a:lnTo>
                  <a:pt x="848" y="136"/>
                </a:lnTo>
                <a:lnTo>
                  <a:pt x="848" y="134"/>
                </a:lnTo>
                <a:lnTo>
                  <a:pt x="846" y="134"/>
                </a:lnTo>
                <a:lnTo>
                  <a:pt x="846" y="134"/>
                </a:lnTo>
                <a:lnTo>
                  <a:pt x="846" y="134"/>
                </a:lnTo>
                <a:lnTo>
                  <a:pt x="844" y="134"/>
                </a:lnTo>
                <a:lnTo>
                  <a:pt x="844" y="134"/>
                </a:lnTo>
                <a:lnTo>
                  <a:pt x="844" y="134"/>
                </a:lnTo>
                <a:lnTo>
                  <a:pt x="844" y="132"/>
                </a:lnTo>
                <a:lnTo>
                  <a:pt x="844" y="132"/>
                </a:lnTo>
                <a:lnTo>
                  <a:pt x="844" y="132"/>
                </a:lnTo>
                <a:lnTo>
                  <a:pt x="844" y="132"/>
                </a:lnTo>
                <a:lnTo>
                  <a:pt x="844" y="132"/>
                </a:lnTo>
                <a:lnTo>
                  <a:pt x="844" y="132"/>
                </a:lnTo>
                <a:lnTo>
                  <a:pt x="844" y="132"/>
                </a:lnTo>
                <a:lnTo>
                  <a:pt x="844" y="130"/>
                </a:lnTo>
                <a:lnTo>
                  <a:pt x="842" y="130"/>
                </a:lnTo>
                <a:lnTo>
                  <a:pt x="842" y="130"/>
                </a:lnTo>
                <a:lnTo>
                  <a:pt x="842" y="130"/>
                </a:lnTo>
                <a:lnTo>
                  <a:pt x="842" y="130"/>
                </a:lnTo>
                <a:lnTo>
                  <a:pt x="844" y="128"/>
                </a:lnTo>
                <a:lnTo>
                  <a:pt x="846" y="128"/>
                </a:lnTo>
                <a:lnTo>
                  <a:pt x="846" y="128"/>
                </a:lnTo>
                <a:lnTo>
                  <a:pt x="846" y="128"/>
                </a:lnTo>
                <a:lnTo>
                  <a:pt x="846" y="128"/>
                </a:lnTo>
                <a:lnTo>
                  <a:pt x="844" y="130"/>
                </a:lnTo>
                <a:lnTo>
                  <a:pt x="846" y="130"/>
                </a:lnTo>
                <a:lnTo>
                  <a:pt x="846" y="130"/>
                </a:lnTo>
                <a:lnTo>
                  <a:pt x="846" y="130"/>
                </a:lnTo>
                <a:lnTo>
                  <a:pt x="846" y="130"/>
                </a:lnTo>
                <a:lnTo>
                  <a:pt x="846" y="128"/>
                </a:lnTo>
                <a:lnTo>
                  <a:pt x="846" y="128"/>
                </a:lnTo>
                <a:lnTo>
                  <a:pt x="848" y="128"/>
                </a:lnTo>
                <a:lnTo>
                  <a:pt x="848" y="128"/>
                </a:lnTo>
                <a:lnTo>
                  <a:pt x="850" y="130"/>
                </a:lnTo>
                <a:lnTo>
                  <a:pt x="852" y="130"/>
                </a:lnTo>
                <a:lnTo>
                  <a:pt x="852" y="130"/>
                </a:lnTo>
                <a:lnTo>
                  <a:pt x="852" y="130"/>
                </a:lnTo>
                <a:lnTo>
                  <a:pt x="854" y="130"/>
                </a:lnTo>
                <a:lnTo>
                  <a:pt x="854" y="130"/>
                </a:lnTo>
                <a:lnTo>
                  <a:pt x="856" y="130"/>
                </a:lnTo>
                <a:lnTo>
                  <a:pt x="856" y="130"/>
                </a:lnTo>
                <a:lnTo>
                  <a:pt x="858" y="130"/>
                </a:lnTo>
                <a:lnTo>
                  <a:pt x="858" y="130"/>
                </a:lnTo>
                <a:lnTo>
                  <a:pt x="858" y="130"/>
                </a:lnTo>
                <a:lnTo>
                  <a:pt x="860" y="132"/>
                </a:lnTo>
                <a:lnTo>
                  <a:pt x="860" y="132"/>
                </a:lnTo>
                <a:lnTo>
                  <a:pt x="860" y="130"/>
                </a:lnTo>
                <a:lnTo>
                  <a:pt x="858" y="130"/>
                </a:lnTo>
                <a:lnTo>
                  <a:pt x="858" y="130"/>
                </a:lnTo>
                <a:lnTo>
                  <a:pt x="858" y="130"/>
                </a:lnTo>
                <a:lnTo>
                  <a:pt x="856" y="130"/>
                </a:lnTo>
                <a:lnTo>
                  <a:pt x="856" y="130"/>
                </a:lnTo>
                <a:lnTo>
                  <a:pt x="856" y="130"/>
                </a:lnTo>
                <a:lnTo>
                  <a:pt x="854" y="130"/>
                </a:lnTo>
                <a:lnTo>
                  <a:pt x="854" y="130"/>
                </a:lnTo>
                <a:lnTo>
                  <a:pt x="854" y="130"/>
                </a:lnTo>
                <a:lnTo>
                  <a:pt x="854" y="130"/>
                </a:lnTo>
                <a:lnTo>
                  <a:pt x="854" y="130"/>
                </a:lnTo>
                <a:lnTo>
                  <a:pt x="854" y="130"/>
                </a:lnTo>
                <a:lnTo>
                  <a:pt x="852" y="130"/>
                </a:lnTo>
                <a:lnTo>
                  <a:pt x="852" y="130"/>
                </a:lnTo>
                <a:lnTo>
                  <a:pt x="852" y="130"/>
                </a:lnTo>
                <a:lnTo>
                  <a:pt x="852" y="128"/>
                </a:lnTo>
                <a:lnTo>
                  <a:pt x="850" y="128"/>
                </a:lnTo>
                <a:lnTo>
                  <a:pt x="850" y="128"/>
                </a:lnTo>
                <a:lnTo>
                  <a:pt x="850" y="128"/>
                </a:lnTo>
                <a:lnTo>
                  <a:pt x="850" y="128"/>
                </a:lnTo>
                <a:lnTo>
                  <a:pt x="848" y="128"/>
                </a:lnTo>
                <a:lnTo>
                  <a:pt x="848" y="128"/>
                </a:lnTo>
                <a:lnTo>
                  <a:pt x="848" y="128"/>
                </a:lnTo>
                <a:lnTo>
                  <a:pt x="846" y="128"/>
                </a:lnTo>
                <a:lnTo>
                  <a:pt x="846" y="128"/>
                </a:lnTo>
                <a:lnTo>
                  <a:pt x="846" y="126"/>
                </a:lnTo>
                <a:lnTo>
                  <a:pt x="848" y="126"/>
                </a:lnTo>
                <a:lnTo>
                  <a:pt x="850" y="124"/>
                </a:lnTo>
                <a:lnTo>
                  <a:pt x="852" y="124"/>
                </a:lnTo>
                <a:lnTo>
                  <a:pt x="854" y="124"/>
                </a:lnTo>
                <a:lnTo>
                  <a:pt x="856" y="124"/>
                </a:lnTo>
                <a:lnTo>
                  <a:pt x="856" y="124"/>
                </a:lnTo>
                <a:lnTo>
                  <a:pt x="858" y="124"/>
                </a:lnTo>
                <a:lnTo>
                  <a:pt x="858" y="124"/>
                </a:lnTo>
                <a:lnTo>
                  <a:pt x="858" y="122"/>
                </a:lnTo>
                <a:lnTo>
                  <a:pt x="860" y="122"/>
                </a:lnTo>
                <a:lnTo>
                  <a:pt x="860" y="122"/>
                </a:lnTo>
                <a:lnTo>
                  <a:pt x="860" y="122"/>
                </a:lnTo>
                <a:lnTo>
                  <a:pt x="860" y="122"/>
                </a:lnTo>
                <a:lnTo>
                  <a:pt x="862" y="122"/>
                </a:lnTo>
                <a:lnTo>
                  <a:pt x="864" y="122"/>
                </a:lnTo>
                <a:lnTo>
                  <a:pt x="866" y="122"/>
                </a:lnTo>
                <a:lnTo>
                  <a:pt x="866" y="122"/>
                </a:lnTo>
                <a:lnTo>
                  <a:pt x="866" y="122"/>
                </a:lnTo>
                <a:lnTo>
                  <a:pt x="868" y="124"/>
                </a:lnTo>
                <a:lnTo>
                  <a:pt x="868" y="124"/>
                </a:lnTo>
                <a:lnTo>
                  <a:pt x="868" y="124"/>
                </a:lnTo>
                <a:lnTo>
                  <a:pt x="868" y="124"/>
                </a:lnTo>
                <a:lnTo>
                  <a:pt x="868" y="124"/>
                </a:lnTo>
                <a:lnTo>
                  <a:pt x="868" y="124"/>
                </a:lnTo>
                <a:lnTo>
                  <a:pt x="870" y="124"/>
                </a:lnTo>
                <a:lnTo>
                  <a:pt x="872" y="124"/>
                </a:lnTo>
                <a:lnTo>
                  <a:pt x="872" y="124"/>
                </a:lnTo>
                <a:lnTo>
                  <a:pt x="872" y="124"/>
                </a:lnTo>
                <a:lnTo>
                  <a:pt x="872" y="124"/>
                </a:lnTo>
                <a:lnTo>
                  <a:pt x="872" y="126"/>
                </a:lnTo>
                <a:lnTo>
                  <a:pt x="872" y="126"/>
                </a:lnTo>
                <a:lnTo>
                  <a:pt x="872" y="126"/>
                </a:lnTo>
                <a:lnTo>
                  <a:pt x="872" y="126"/>
                </a:lnTo>
                <a:lnTo>
                  <a:pt x="872" y="126"/>
                </a:lnTo>
                <a:lnTo>
                  <a:pt x="872" y="126"/>
                </a:lnTo>
                <a:lnTo>
                  <a:pt x="874" y="126"/>
                </a:lnTo>
                <a:lnTo>
                  <a:pt x="874" y="126"/>
                </a:lnTo>
                <a:lnTo>
                  <a:pt x="874" y="126"/>
                </a:lnTo>
                <a:lnTo>
                  <a:pt x="874" y="126"/>
                </a:lnTo>
                <a:lnTo>
                  <a:pt x="876" y="124"/>
                </a:lnTo>
                <a:lnTo>
                  <a:pt x="876" y="124"/>
                </a:lnTo>
                <a:lnTo>
                  <a:pt x="876" y="124"/>
                </a:lnTo>
                <a:lnTo>
                  <a:pt x="876" y="126"/>
                </a:lnTo>
                <a:lnTo>
                  <a:pt x="876" y="126"/>
                </a:lnTo>
                <a:lnTo>
                  <a:pt x="878" y="126"/>
                </a:lnTo>
                <a:lnTo>
                  <a:pt x="878" y="126"/>
                </a:lnTo>
                <a:lnTo>
                  <a:pt x="880" y="126"/>
                </a:lnTo>
                <a:lnTo>
                  <a:pt x="880" y="126"/>
                </a:lnTo>
                <a:lnTo>
                  <a:pt x="880" y="126"/>
                </a:lnTo>
                <a:lnTo>
                  <a:pt x="880" y="126"/>
                </a:lnTo>
                <a:lnTo>
                  <a:pt x="882" y="126"/>
                </a:lnTo>
                <a:lnTo>
                  <a:pt x="882" y="126"/>
                </a:lnTo>
                <a:lnTo>
                  <a:pt x="882" y="126"/>
                </a:lnTo>
                <a:lnTo>
                  <a:pt x="882" y="128"/>
                </a:lnTo>
                <a:lnTo>
                  <a:pt x="882" y="128"/>
                </a:lnTo>
                <a:lnTo>
                  <a:pt x="882" y="128"/>
                </a:lnTo>
                <a:lnTo>
                  <a:pt x="882" y="128"/>
                </a:lnTo>
                <a:lnTo>
                  <a:pt x="882" y="128"/>
                </a:lnTo>
                <a:lnTo>
                  <a:pt x="882" y="128"/>
                </a:lnTo>
                <a:lnTo>
                  <a:pt x="882" y="130"/>
                </a:lnTo>
                <a:lnTo>
                  <a:pt x="880" y="130"/>
                </a:lnTo>
                <a:lnTo>
                  <a:pt x="880" y="130"/>
                </a:lnTo>
                <a:lnTo>
                  <a:pt x="878" y="132"/>
                </a:lnTo>
                <a:lnTo>
                  <a:pt x="878" y="132"/>
                </a:lnTo>
                <a:lnTo>
                  <a:pt x="878" y="132"/>
                </a:lnTo>
                <a:lnTo>
                  <a:pt x="876" y="132"/>
                </a:lnTo>
                <a:lnTo>
                  <a:pt x="876" y="132"/>
                </a:lnTo>
                <a:lnTo>
                  <a:pt x="876" y="130"/>
                </a:lnTo>
                <a:lnTo>
                  <a:pt x="876" y="130"/>
                </a:lnTo>
                <a:lnTo>
                  <a:pt x="874" y="130"/>
                </a:lnTo>
                <a:lnTo>
                  <a:pt x="874" y="130"/>
                </a:lnTo>
                <a:lnTo>
                  <a:pt x="872" y="132"/>
                </a:lnTo>
                <a:lnTo>
                  <a:pt x="872" y="132"/>
                </a:lnTo>
                <a:lnTo>
                  <a:pt x="872" y="132"/>
                </a:lnTo>
                <a:lnTo>
                  <a:pt x="870" y="132"/>
                </a:lnTo>
                <a:lnTo>
                  <a:pt x="870" y="132"/>
                </a:lnTo>
                <a:lnTo>
                  <a:pt x="868" y="132"/>
                </a:lnTo>
                <a:lnTo>
                  <a:pt x="868" y="132"/>
                </a:lnTo>
                <a:lnTo>
                  <a:pt x="868" y="132"/>
                </a:lnTo>
                <a:lnTo>
                  <a:pt x="868" y="132"/>
                </a:lnTo>
                <a:lnTo>
                  <a:pt x="866" y="134"/>
                </a:lnTo>
                <a:lnTo>
                  <a:pt x="866" y="134"/>
                </a:lnTo>
                <a:lnTo>
                  <a:pt x="866" y="134"/>
                </a:lnTo>
                <a:lnTo>
                  <a:pt x="866" y="134"/>
                </a:lnTo>
                <a:lnTo>
                  <a:pt x="864" y="134"/>
                </a:lnTo>
                <a:lnTo>
                  <a:pt x="864" y="134"/>
                </a:lnTo>
                <a:lnTo>
                  <a:pt x="864" y="134"/>
                </a:lnTo>
                <a:lnTo>
                  <a:pt x="864" y="134"/>
                </a:lnTo>
                <a:lnTo>
                  <a:pt x="868" y="134"/>
                </a:lnTo>
                <a:lnTo>
                  <a:pt x="868" y="132"/>
                </a:lnTo>
                <a:lnTo>
                  <a:pt x="868" y="132"/>
                </a:lnTo>
                <a:lnTo>
                  <a:pt x="868" y="132"/>
                </a:lnTo>
                <a:lnTo>
                  <a:pt x="870" y="132"/>
                </a:lnTo>
                <a:lnTo>
                  <a:pt x="870" y="132"/>
                </a:lnTo>
                <a:lnTo>
                  <a:pt x="870" y="132"/>
                </a:lnTo>
                <a:lnTo>
                  <a:pt x="872" y="132"/>
                </a:lnTo>
                <a:lnTo>
                  <a:pt x="872" y="132"/>
                </a:lnTo>
                <a:lnTo>
                  <a:pt x="872" y="132"/>
                </a:lnTo>
                <a:lnTo>
                  <a:pt x="874" y="132"/>
                </a:lnTo>
                <a:lnTo>
                  <a:pt x="874" y="132"/>
                </a:lnTo>
                <a:lnTo>
                  <a:pt x="874" y="132"/>
                </a:lnTo>
                <a:lnTo>
                  <a:pt x="874" y="132"/>
                </a:lnTo>
                <a:lnTo>
                  <a:pt x="876" y="132"/>
                </a:lnTo>
                <a:lnTo>
                  <a:pt x="878" y="132"/>
                </a:lnTo>
                <a:lnTo>
                  <a:pt x="876" y="132"/>
                </a:lnTo>
                <a:lnTo>
                  <a:pt x="876" y="132"/>
                </a:lnTo>
                <a:lnTo>
                  <a:pt x="876" y="132"/>
                </a:lnTo>
                <a:lnTo>
                  <a:pt x="876" y="132"/>
                </a:lnTo>
                <a:lnTo>
                  <a:pt x="874" y="132"/>
                </a:lnTo>
                <a:lnTo>
                  <a:pt x="874" y="132"/>
                </a:lnTo>
                <a:lnTo>
                  <a:pt x="874" y="132"/>
                </a:lnTo>
                <a:lnTo>
                  <a:pt x="874" y="132"/>
                </a:lnTo>
                <a:lnTo>
                  <a:pt x="874" y="132"/>
                </a:lnTo>
                <a:lnTo>
                  <a:pt x="872" y="132"/>
                </a:lnTo>
                <a:lnTo>
                  <a:pt x="872" y="134"/>
                </a:lnTo>
                <a:lnTo>
                  <a:pt x="870" y="134"/>
                </a:lnTo>
                <a:lnTo>
                  <a:pt x="870" y="134"/>
                </a:lnTo>
                <a:lnTo>
                  <a:pt x="868" y="136"/>
                </a:lnTo>
                <a:lnTo>
                  <a:pt x="868" y="136"/>
                </a:lnTo>
                <a:lnTo>
                  <a:pt x="866" y="136"/>
                </a:lnTo>
                <a:lnTo>
                  <a:pt x="866" y="136"/>
                </a:lnTo>
                <a:lnTo>
                  <a:pt x="866" y="136"/>
                </a:lnTo>
                <a:lnTo>
                  <a:pt x="866" y="136"/>
                </a:lnTo>
                <a:lnTo>
                  <a:pt x="866" y="136"/>
                </a:lnTo>
                <a:lnTo>
                  <a:pt x="864" y="136"/>
                </a:lnTo>
                <a:lnTo>
                  <a:pt x="864" y="136"/>
                </a:lnTo>
                <a:lnTo>
                  <a:pt x="866" y="136"/>
                </a:lnTo>
                <a:lnTo>
                  <a:pt x="866" y="136"/>
                </a:lnTo>
                <a:lnTo>
                  <a:pt x="868" y="136"/>
                </a:lnTo>
                <a:lnTo>
                  <a:pt x="868" y="136"/>
                </a:lnTo>
                <a:lnTo>
                  <a:pt x="868" y="136"/>
                </a:lnTo>
                <a:lnTo>
                  <a:pt x="870" y="136"/>
                </a:lnTo>
                <a:lnTo>
                  <a:pt x="870" y="136"/>
                </a:lnTo>
                <a:lnTo>
                  <a:pt x="872" y="134"/>
                </a:lnTo>
                <a:lnTo>
                  <a:pt x="872" y="134"/>
                </a:lnTo>
                <a:lnTo>
                  <a:pt x="872" y="134"/>
                </a:lnTo>
                <a:lnTo>
                  <a:pt x="874" y="134"/>
                </a:lnTo>
                <a:lnTo>
                  <a:pt x="874" y="132"/>
                </a:lnTo>
                <a:lnTo>
                  <a:pt x="874" y="132"/>
                </a:lnTo>
                <a:lnTo>
                  <a:pt x="874" y="132"/>
                </a:lnTo>
                <a:lnTo>
                  <a:pt x="874" y="132"/>
                </a:lnTo>
                <a:lnTo>
                  <a:pt x="876" y="132"/>
                </a:lnTo>
                <a:lnTo>
                  <a:pt x="876" y="132"/>
                </a:lnTo>
                <a:lnTo>
                  <a:pt x="876" y="132"/>
                </a:lnTo>
                <a:lnTo>
                  <a:pt x="876" y="132"/>
                </a:lnTo>
                <a:lnTo>
                  <a:pt x="878" y="132"/>
                </a:lnTo>
                <a:lnTo>
                  <a:pt x="878" y="132"/>
                </a:lnTo>
                <a:lnTo>
                  <a:pt x="878" y="132"/>
                </a:lnTo>
                <a:lnTo>
                  <a:pt x="878" y="132"/>
                </a:lnTo>
                <a:lnTo>
                  <a:pt x="878" y="132"/>
                </a:lnTo>
                <a:lnTo>
                  <a:pt x="880" y="132"/>
                </a:lnTo>
                <a:lnTo>
                  <a:pt x="880" y="132"/>
                </a:lnTo>
                <a:lnTo>
                  <a:pt x="880" y="132"/>
                </a:lnTo>
                <a:lnTo>
                  <a:pt x="880" y="132"/>
                </a:lnTo>
                <a:lnTo>
                  <a:pt x="882" y="132"/>
                </a:lnTo>
                <a:lnTo>
                  <a:pt x="882" y="132"/>
                </a:lnTo>
                <a:lnTo>
                  <a:pt x="882" y="132"/>
                </a:lnTo>
                <a:lnTo>
                  <a:pt x="884" y="132"/>
                </a:lnTo>
                <a:lnTo>
                  <a:pt x="884" y="132"/>
                </a:lnTo>
                <a:lnTo>
                  <a:pt x="884" y="132"/>
                </a:lnTo>
                <a:lnTo>
                  <a:pt x="886" y="132"/>
                </a:lnTo>
                <a:lnTo>
                  <a:pt x="888" y="132"/>
                </a:lnTo>
                <a:lnTo>
                  <a:pt x="888" y="132"/>
                </a:lnTo>
                <a:lnTo>
                  <a:pt x="888" y="132"/>
                </a:lnTo>
                <a:lnTo>
                  <a:pt x="888" y="134"/>
                </a:lnTo>
                <a:lnTo>
                  <a:pt x="888" y="134"/>
                </a:lnTo>
                <a:lnTo>
                  <a:pt x="886" y="134"/>
                </a:lnTo>
                <a:lnTo>
                  <a:pt x="884" y="136"/>
                </a:lnTo>
                <a:lnTo>
                  <a:pt x="884" y="136"/>
                </a:lnTo>
                <a:lnTo>
                  <a:pt x="882" y="136"/>
                </a:lnTo>
                <a:lnTo>
                  <a:pt x="882" y="136"/>
                </a:lnTo>
                <a:lnTo>
                  <a:pt x="882" y="136"/>
                </a:lnTo>
                <a:lnTo>
                  <a:pt x="882" y="136"/>
                </a:lnTo>
                <a:lnTo>
                  <a:pt x="882" y="136"/>
                </a:lnTo>
                <a:lnTo>
                  <a:pt x="880" y="136"/>
                </a:lnTo>
                <a:lnTo>
                  <a:pt x="880" y="136"/>
                </a:lnTo>
                <a:lnTo>
                  <a:pt x="880" y="136"/>
                </a:lnTo>
                <a:lnTo>
                  <a:pt x="878" y="136"/>
                </a:lnTo>
                <a:lnTo>
                  <a:pt x="876" y="136"/>
                </a:lnTo>
                <a:lnTo>
                  <a:pt x="876" y="136"/>
                </a:lnTo>
                <a:lnTo>
                  <a:pt x="876" y="136"/>
                </a:lnTo>
                <a:lnTo>
                  <a:pt x="874" y="136"/>
                </a:lnTo>
                <a:lnTo>
                  <a:pt x="874" y="136"/>
                </a:lnTo>
                <a:lnTo>
                  <a:pt x="872" y="136"/>
                </a:lnTo>
                <a:lnTo>
                  <a:pt x="872" y="138"/>
                </a:lnTo>
                <a:lnTo>
                  <a:pt x="872" y="138"/>
                </a:lnTo>
                <a:lnTo>
                  <a:pt x="874" y="138"/>
                </a:lnTo>
                <a:lnTo>
                  <a:pt x="874" y="136"/>
                </a:lnTo>
                <a:lnTo>
                  <a:pt x="874" y="136"/>
                </a:lnTo>
                <a:lnTo>
                  <a:pt x="876" y="136"/>
                </a:lnTo>
                <a:lnTo>
                  <a:pt x="876" y="136"/>
                </a:lnTo>
                <a:lnTo>
                  <a:pt x="876" y="138"/>
                </a:lnTo>
                <a:lnTo>
                  <a:pt x="876" y="138"/>
                </a:lnTo>
                <a:lnTo>
                  <a:pt x="874" y="138"/>
                </a:lnTo>
                <a:lnTo>
                  <a:pt x="874" y="138"/>
                </a:lnTo>
                <a:lnTo>
                  <a:pt x="872" y="138"/>
                </a:lnTo>
                <a:lnTo>
                  <a:pt x="870" y="140"/>
                </a:lnTo>
                <a:lnTo>
                  <a:pt x="872" y="140"/>
                </a:lnTo>
                <a:lnTo>
                  <a:pt x="874" y="138"/>
                </a:lnTo>
                <a:lnTo>
                  <a:pt x="876" y="138"/>
                </a:lnTo>
                <a:lnTo>
                  <a:pt x="878" y="138"/>
                </a:lnTo>
                <a:lnTo>
                  <a:pt x="878" y="138"/>
                </a:lnTo>
                <a:lnTo>
                  <a:pt x="878" y="136"/>
                </a:lnTo>
                <a:lnTo>
                  <a:pt x="880" y="138"/>
                </a:lnTo>
                <a:lnTo>
                  <a:pt x="878" y="138"/>
                </a:lnTo>
                <a:lnTo>
                  <a:pt x="878" y="138"/>
                </a:lnTo>
                <a:lnTo>
                  <a:pt x="878" y="138"/>
                </a:lnTo>
                <a:lnTo>
                  <a:pt x="878" y="138"/>
                </a:lnTo>
                <a:lnTo>
                  <a:pt x="876" y="138"/>
                </a:lnTo>
                <a:lnTo>
                  <a:pt x="876" y="140"/>
                </a:lnTo>
                <a:lnTo>
                  <a:pt x="874" y="140"/>
                </a:lnTo>
                <a:lnTo>
                  <a:pt x="874" y="140"/>
                </a:lnTo>
                <a:lnTo>
                  <a:pt x="874" y="140"/>
                </a:lnTo>
                <a:lnTo>
                  <a:pt x="874" y="140"/>
                </a:lnTo>
                <a:lnTo>
                  <a:pt x="874" y="140"/>
                </a:lnTo>
                <a:lnTo>
                  <a:pt x="872" y="140"/>
                </a:lnTo>
                <a:lnTo>
                  <a:pt x="872" y="140"/>
                </a:lnTo>
                <a:lnTo>
                  <a:pt x="872" y="140"/>
                </a:lnTo>
                <a:lnTo>
                  <a:pt x="872" y="140"/>
                </a:lnTo>
                <a:lnTo>
                  <a:pt x="874" y="140"/>
                </a:lnTo>
                <a:lnTo>
                  <a:pt x="874" y="140"/>
                </a:lnTo>
                <a:lnTo>
                  <a:pt x="874" y="140"/>
                </a:lnTo>
                <a:lnTo>
                  <a:pt x="876" y="140"/>
                </a:lnTo>
                <a:lnTo>
                  <a:pt x="876" y="140"/>
                </a:lnTo>
                <a:lnTo>
                  <a:pt x="876" y="140"/>
                </a:lnTo>
                <a:lnTo>
                  <a:pt x="876" y="140"/>
                </a:lnTo>
                <a:lnTo>
                  <a:pt x="876" y="142"/>
                </a:lnTo>
                <a:lnTo>
                  <a:pt x="872" y="142"/>
                </a:lnTo>
                <a:lnTo>
                  <a:pt x="870" y="144"/>
                </a:lnTo>
                <a:lnTo>
                  <a:pt x="870" y="144"/>
                </a:lnTo>
                <a:lnTo>
                  <a:pt x="870" y="144"/>
                </a:lnTo>
                <a:lnTo>
                  <a:pt x="870" y="144"/>
                </a:lnTo>
                <a:lnTo>
                  <a:pt x="872" y="144"/>
                </a:lnTo>
                <a:lnTo>
                  <a:pt x="876" y="142"/>
                </a:lnTo>
                <a:lnTo>
                  <a:pt x="876" y="142"/>
                </a:lnTo>
                <a:lnTo>
                  <a:pt x="876" y="142"/>
                </a:lnTo>
                <a:lnTo>
                  <a:pt x="876" y="140"/>
                </a:lnTo>
                <a:lnTo>
                  <a:pt x="876" y="140"/>
                </a:lnTo>
                <a:lnTo>
                  <a:pt x="876" y="140"/>
                </a:lnTo>
                <a:lnTo>
                  <a:pt x="876" y="140"/>
                </a:lnTo>
                <a:lnTo>
                  <a:pt x="878" y="140"/>
                </a:lnTo>
                <a:lnTo>
                  <a:pt x="878" y="138"/>
                </a:lnTo>
                <a:lnTo>
                  <a:pt x="878" y="138"/>
                </a:lnTo>
                <a:lnTo>
                  <a:pt x="878" y="138"/>
                </a:lnTo>
                <a:lnTo>
                  <a:pt x="880" y="138"/>
                </a:lnTo>
                <a:lnTo>
                  <a:pt x="880" y="138"/>
                </a:lnTo>
                <a:lnTo>
                  <a:pt x="882" y="138"/>
                </a:lnTo>
                <a:lnTo>
                  <a:pt x="882" y="138"/>
                </a:lnTo>
                <a:lnTo>
                  <a:pt x="882" y="136"/>
                </a:lnTo>
                <a:lnTo>
                  <a:pt x="884" y="136"/>
                </a:lnTo>
                <a:lnTo>
                  <a:pt x="884" y="136"/>
                </a:lnTo>
                <a:lnTo>
                  <a:pt x="884" y="136"/>
                </a:lnTo>
                <a:lnTo>
                  <a:pt x="886" y="136"/>
                </a:lnTo>
                <a:lnTo>
                  <a:pt x="884" y="138"/>
                </a:lnTo>
                <a:lnTo>
                  <a:pt x="884" y="138"/>
                </a:lnTo>
                <a:lnTo>
                  <a:pt x="884" y="138"/>
                </a:lnTo>
                <a:lnTo>
                  <a:pt x="884" y="138"/>
                </a:lnTo>
                <a:lnTo>
                  <a:pt x="884" y="138"/>
                </a:lnTo>
                <a:lnTo>
                  <a:pt x="882" y="138"/>
                </a:lnTo>
                <a:lnTo>
                  <a:pt x="882" y="138"/>
                </a:lnTo>
                <a:lnTo>
                  <a:pt x="882" y="138"/>
                </a:lnTo>
                <a:lnTo>
                  <a:pt x="882" y="138"/>
                </a:lnTo>
                <a:lnTo>
                  <a:pt x="882" y="140"/>
                </a:lnTo>
                <a:lnTo>
                  <a:pt x="884" y="138"/>
                </a:lnTo>
                <a:lnTo>
                  <a:pt x="886" y="136"/>
                </a:lnTo>
                <a:lnTo>
                  <a:pt x="886" y="136"/>
                </a:lnTo>
                <a:lnTo>
                  <a:pt x="886" y="136"/>
                </a:lnTo>
                <a:lnTo>
                  <a:pt x="888" y="136"/>
                </a:lnTo>
                <a:lnTo>
                  <a:pt x="888" y="136"/>
                </a:lnTo>
                <a:lnTo>
                  <a:pt x="890" y="136"/>
                </a:lnTo>
                <a:lnTo>
                  <a:pt x="890" y="136"/>
                </a:lnTo>
                <a:lnTo>
                  <a:pt x="890" y="136"/>
                </a:lnTo>
                <a:lnTo>
                  <a:pt x="890" y="136"/>
                </a:lnTo>
                <a:lnTo>
                  <a:pt x="890" y="136"/>
                </a:lnTo>
                <a:lnTo>
                  <a:pt x="890" y="136"/>
                </a:lnTo>
                <a:lnTo>
                  <a:pt x="890" y="136"/>
                </a:lnTo>
                <a:lnTo>
                  <a:pt x="890" y="138"/>
                </a:lnTo>
                <a:lnTo>
                  <a:pt x="888" y="138"/>
                </a:lnTo>
                <a:lnTo>
                  <a:pt x="888" y="138"/>
                </a:lnTo>
                <a:lnTo>
                  <a:pt x="888" y="138"/>
                </a:lnTo>
                <a:lnTo>
                  <a:pt x="886" y="138"/>
                </a:lnTo>
                <a:lnTo>
                  <a:pt x="884" y="140"/>
                </a:lnTo>
                <a:lnTo>
                  <a:pt x="884" y="140"/>
                </a:lnTo>
                <a:lnTo>
                  <a:pt x="882" y="140"/>
                </a:lnTo>
                <a:lnTo>
                  <a:pt x="882" y="140"/>
                </a:lnTo>
                <a:lnTo>
                  <a:pt x="880" y="140"/>
                </a:lnTo>
                <a:lnTo>
                  <a:pt x="882" y="140"/>
                </a:lnTo>
                <a:lnTo>
                  <a:pt x="882" y="140"/>
                </a:lnTo>
                <a:lnTo>
                  <a:pt x="882" y="140"/>
                </a:lnTo>
                <a:lnTo>
                  <a:pt x="882" y="140"/>
                </a:lnTo>
                <a:lnTo>
                  <a:pt x="884" y="140"/>
                </a:lnTo>
                <a:lnTo>
                  <a:pt x="882" y="142"/>
                </a:lnTo>
                <a:lnTo>
                  <a:pt x="882" y="142"/>
                </a:lnTo>
                <a:lnTo>
                  <a:pt x="880" y="144"/>
                </a:lnTo>
                <a:lnTo>
                  <a:pt x="880" y="144"/>
                </a:lnTo>
                <a:lnTo>
                  <a:pt x="880" y="144"/>
                </a:lnTo>
                <a:lnTo>
                  <a:pt x="878" y="144"/>
                </a:lnTo>
                <a:lnTo>
                  <a:pt x="880" y="144"/>
                </a:lnTo>
                <a:lnTo>
                  <a:pt x="880" y="144"/>
                </a:lnTo>
                <a:lnTo>
                  <a:pt x="880" y="144"/>
                </a:lnTo>
                <a:lnTo>
                  <a:pt x="882" y="142"/>
                </a:lnTo>
                <a:lnTo>
                  <a:pt x="882" y="142"/>
                </a:lnTo>
                <a:lnTo>
                  <a:pt x="884" y="140"/>
                </a:lnTo>
                <a:lnTo>
                  <a:pt x="886" y="140"/>
                </a:lnTo>
                <a:lnTo>
                  <a:pt x="888" y="138"/>
                </a:lnTo>
                <a:lnTo>
                  <a:pt x="888" y="138"/>
                </a:lnTo>
                <a:lnTo>
                  <a:pt x="888" y="138"/>
                </a:lnTo>
                <a:lnTo>
                  <a:pt x="888" y="138"/>
                </a:lnTo>
                <a:lnTo>
                  <a:pt x="888" y="138"/>
                </a:lnTo>
                <a:lnTo>
                  <a:pt x="890" y="138"/>
                </a:lnTo>
                <a:lnTo>
                  <a:pt x="890" y="138"/>
                </a:lnTo>
                <a:lnTo>
                  <a:pt x="888" y="140"/>
                </a:lnTo>
                <a:lnTo>
                  <a:pt x="888" y="140"/>
                </a:lnTo>
                <a:lnTo>
                  <a:pt x="888" y="140"/>
                </a:lnTo>
                <a:lnTo>
                  <a:pt x="886" y="142"/>
                </a:lnTo>
                <a:lnTo>
                  <a:pt x="886" y="142"/>
                </a:lnTo>
                <a:lnTo>
                  <a:pt x="888" y="142"/>
                </a:lnTo>
                <a:lnTo>
                  <a:pt x="888" y="142"/>
                </a:lnTo>
                <a:lnTo>
                  <a:pt x="888" y="140"/>
                </a:lnTo>
                <a:lnTo>
                  <a:pt x="888" y="140"/>
                </a:lnTo>
                <a:lnTo>
                  <a:pt x="888" y="140"/>
                </a:lnTo>
                <a:lnTo>
                  <a:pt x="890" y="140"/>
                </a:lnTo>
                <a:lnTo>
                  <a:pt x="890" y="142"/>
                </a:lnTo>
                <a:lnTo>
                  <a:pt x="888" y="142"/>
                </a:lnTo>
                <a:lnTo>
                  <a:pt x="886" y="142"/>
                </a:lnTo>
                <a:lnTo>
                  <a:pt x="886" y="142"/>
                </a:lnTo>
                <a:lnTo>
                  <a:pt x="886" y="142"/>
                </a:lnTo>
                <a:lnTo>
                  <a:pt x="884" y="144"/>
                </a:lnTo>
                <a:lnTo>
                  <a:pt x="884" y="144"/>
                </a:lnTo>
                <a:lnTo>
                  <a:pt x="884" y="144"/>
                </a:lnTo>
                <a:lnTo>
                  <a:pt x="884" y="146"/>
                </a:lnTo>
                <a:lnTo>
                  <a:pt x="882" y="146"/>
                </a:lnTo>
                <a:lnTo>
                  <a:pt x="882" y="146"/>
                </a:lnTo>
                <a:lnTo>
                  <a:pt x="882" y="146"/>
                </a:lnTo>
                <a:lnTo>
                  <a:pt x="882" y="146"/>
                </a:lnTo>
                <a:lnTo>
                  <a:pt x="882" y="146"/>
                </a:lnTo>
                <a:lnTo>
                  <a:pt x="882" y="146"/>
                </a:lnTo>
                <a:lnTo>
                  <a:pt x="882" y="146"/>
                </a:lnTo>
                <a:lnTo>
                  <a:pt x="882" y="146"/>
                </a:lnTo>
                <a:lnTo>
                  <a:pt x="884" y="146"/>
                </a:lnTo>
                <a:lnTo>
                  <a:pt x="884" y="146"/>
                </a:lnTo>
                <a:lnTo>
                  <a:pt x="884" y="144"/>
                </a:lnTo>
                <a:lnTo>
                  <a:pt x="884" y="144"/>
                </a:lnTo>
                <a:lnTo>
                  <a:pt x="886" y="144"/>
                </a:lnTo>
                <a:lnTo>
                  <a:pt x="886" y="142"/>
                </a:lnTo>
                <a:lnTo>
                  <a:pt x="888" y="142"/>
                </a:lnTo>
                <a:lnTo>
                  <a:pt x="888" y="142"/>
                </a:lnTo>
                <a:lnTo>
                  <a:pt x="888" y="142"/>
                </a:lnTo>
                <a:lnTo>
                  <a:pt x="890" y="142"/>
                </a:lnTo>
                <a:lnTo>
                  <a:pt x="890" y="142"/>
                </a:lnTo>
                <a:lnTo>
                  <a:pt x="890" y="142"/>
                </a:lnTo>
                <a:lnTo>
                  <a:pt x="892" y="142"/>
                </a:lnTo>
                <a:lnTo>
                  <a:pt x="892" y="142"/>
                </a:lnTo>
                <a:lnTo>
                  <a:pt x="890" y="144"/>
                </a:lnTo>
                <a:lnTo>
                  <a:pt x="890" y="144"/>
                </a:lnTo>
                <a:lnTo>
                  <a:pt x="890" y="144"/>
                </a:lnTo>
                <a:lnTo>
                  <a:pt x="890" y="144"/>
                </a:lnTo>
                <a:lnTo>
                  <a:pt x="890" y="144"/>
                </a:lnTo>
                <a:lnTo>
                  <a:pt x="890" y="144"/>
                </a:lnTo>
                <a:lnTo>
                  <a:pt x="888" y="144"/>
                </a:lnTo>
                <a:lnTo>
                  <a:pt x="888" y="144"/>
                </a:lnTo>
                <a:lnTo>
                  <a:pt x="888" y="146"/>
                </a:lnTo>
                <a:lnTo>
                  <a:pt x="888" y="146"/>
                </a:lnTo>
                <a:lnTo>
                  <a:pt x="886" y="146"/>
                </a:lnTo>
                <a:lnTo>
                  <a:pt x="886" y="146"/>
                </a:lnTo>
                <a:lnTo>
                  <a:pt x="886" y="146"/>
                </a:lnTo>
                <a:lnTo>
                  <a:pt x="886" y="146"/>
                </a:lnTo>
                <a:lnTo>
                  <a:pt x="890" y="144"/>
                </a:lnTo>
                <a:lnTo>
                  <a:pt x="890" y="144"/>
                </a:lnTo>
                <a:lnTo>
                  <a:pt x="890" y="144"/>
                </a:lnTo>
                <a:lnTo>
                  <a:pt x="890" y="144"/>
                </a:lnTo>
                <a:lnTo>
                  <a:pt x="892" y="144"/>
                </a:lnTo>
                <a:lnTo>
                  <a:pt x="892" y="144"/>
                </a:lnTo>
                <a:lnTo>
                  <a:pt x="892" y="144"/>
                </a:lnTo>
                <a:lnTo>
                  <a:pt x="892" y="144"/>
                </a:lnTo>
                <a:lnTo>
                  <a:pt x="892" y="142"/>
                </a:lnTo>
                <a:lnTo>
                  <a:pt x="894" y="142"/>
                </a:lnTo>
                <a:lnTo>
                  <a:pt x="894" y="142"/>
                </a:lnTo>
                <a:lnTo>
                  <a:pt x="894" y="142"/>
                </a:lnTo>
                <a:lnTo>
                  <a:pt x="894" y="140"/>
                </a:lnTo>
                <a:lnTo>
                  <a:pt x="896" y="140"/>
                </a:lnTo>
                <a:lnTo>
                  <a:pt x="896" y="140"/>
                </a:lnTo>
                <a:lnTo>
                  <a:pt x="896" y="140"/>
                </a:lnTo>
                <a:lnTo>
                  <a:pt x="896" y="140"/>
                </a:lnTo>
                <a:lnTo>
                  <a:pt x="898" y="140"/>
                </a:lnTo>
                <a:lnTo>
                  <a:pt x="898" y="140"/>
                </a:lnTo>
                <a:lnTo>
                  <a:pt x="900" y="138"/>
                </a:lnTo>
                <a:lnTo>
                  <a:pt x="900" y="138"/>
                </a:lnTo>
                <a:lnTo>
                  <a:pt x="900" y="138"/>
                </a:lnTo>
                <a:lnTo>
                  <a:pt x="900" y="138"/>
                </a:lnTo>
                <a:lnTo>
                  <a:pt x="900" y="138"/>
                </a:lnTo>
                <a:lnTo>
                  <a:pt x="902" y="138"/>
                </a:lnTo>
                <a:lnTo>
                  <a:pt x="902" y="138"/>
                </a:lnTo>
                <a:lnTo>
                  <a:pt x="902" y="138"/>
                </a:lnTo>
                <a:lnTo>
                  <a:pt x="902" y="138"/>
                </a:lnTo>
                <a:lnTo>
                  <a:pt x="904" y="138"/>
                </a:lnTo>
                <a:lnTo>
                  <a:pt x="906" y="138"/>
                </a:lnTo>
                <a:lnTo>
                  <a:pt x="908" y="140"/>
                </a:lnTo>
                <a:lnTo>
                  <a:pt x="908" y="140"/>
                </a:lnTo>
                <a:lnTo>
                  <a:pt x="910" y="140"/>
                </a:lnTo>
                <a:lnTo>
                  <a:pt x="910" y="140"/>
                </a:lnTo>
                <a:lnTo>
                  <a:pt x="910" y="140"/>
                </a:lnTo>
                <a:lnTo>
                  <a:pt x="912" y="142"/>
                </a:lnTo>
                <a:lnTo>
                  <a:pt x="912" y="142"/>
                </a:lnTo>
                <a:lnTo>
                  <a:pt x="912" y="142"/>
                </a:lnTo>
                <a:lnTo>
                  <a:pt x="912" y="144"/>
                </a:lnTo>
                <a:lnTo>
                  <a:pt x="912" y="144"/>
                </a:lnTo>
                <a:lnTo>
                  <a:pt x="910" y="144"/>
                </a:lnTo>
                <a:lnTo>
                  <a:pt x="910" y="144"/>
                </a:lnTo>
                <a:lnTo>
                  <a:pt x="908" y="144"/>
                </a:lnTo>
                <a:lnTo>
                  <a:pt x="908" y="144"/>
                </a:lnTo>
                <a:lnTo>
                  <a:pt x="908" y="146"/>
                </a:lnTo>
                <a:lnTo>
                  <a:pt x="906" y="146"/>
                </a:lnTo>
                <a:lnTo>
                  <a:pt x="906" y="146"/>
                </a:lnTo>
                <a:lnTo>
                  <a:pt x="906" y="146"/>
                </a:lnTo>
                <a:lnTo>
                  <a:pt x="904" y="146"/>
                </a:lnTo>
                <a:lnTo>
                  <a:pt x="904" y="146"/>
                </a:lnTo>
                <a:lnTo>
                  <a:pt x="904" y="146"/>
                </a:lnTo>
                <a:lnTo>
                  <a:pt x="904" y="146"/>
                </a:lnTo>
                <a:lnTo>
                  <a:pt x="902" y="144"/>
                </a:lnTo>
                <a:lnTo>
                  <a:pt x="902" y="144"/>
                </a:lnTo>
                <a:lnTo>
                  <a:pt x="902" y="144"/>
                </a:lnTo>
                <a:lnTo>
                  <a:pt x="902" y="144"/>
                </a:lnTo>
                <a:lnTo>
                  <a:pt x="900" y="146"/>
                </a:lnTo>
                <a:lnTo>
                  <a:pt x="900" y="146"/>
                </a:lnTo>
                <a:lnTo>
                  <a:pt x="900" y="146"/>
                </a:lnTo>
                <a:lnTo>
                  <a:pt x="898" y="146"/>
                </a:lnTo>
                <a:lnTo>
                  <a:pt x="898" y="146"/>
                </a:lnTo>
                <a:lnTo>
                  <a:pt x="898" y="146"/>
                </a:lnTo>
                <a:lnTo>
                  <a:pt x="896" y="148"/>
                </a:lnTo>
                <a:lnTo>
                  <a:pt x="896" y="148"/>
                </a:lnTo>
                <a:lnTo>
                  <a:pt x="896" y="148"/>
                </a:lnTo>
                <a:lnTo>
                  <a:pt x="896" y="148"/>
                </a:lnTo>
                <a:lnTo>
                  <a:pt x="894" y="148"/>
                </a:lnTo>
                <a:lnTo>
                  <a:pt x="892" y="148"/>
                </a:lnTo>
                <a:lnTo>
                  <a:pt x="894" y="148"/>
                </a:lnTo>
                <a:lnTo>
                  <a:pt x="894" y="148"/>
                </a:lnTo>
                <a:lnTo>
                  <a:pt x="894" y="148"/>
                </a:lnTo>
                <a:lnTo>
                  <a:pt x="896" y="148"/>
                </a:lnTo>
                <a:lnTo>
                  <a:pt x="896" y="148"/>
                </a:lnTo>
                <a:lnTo>
                  <a:pt x="896" y="148"/>
                </a:lnTo>
                <a:lnTo>
                  <a:pt x="896" y="148"/>
                </a:lnTo>
                <a:lnTo>
                  <a:pt x="894" y="150"/>
                </a:lnTo>
                <a:lnTo>
                  <a:pt x="894" y="150"/>
                </a:lnTo>
                <a:lnTo>
                  <a:pt x="892" y="152"/>
                </a:lnTo>
                <a:lnTo>
                  <a:pt x="892" y="152"/>
                </a:lnTo>
                <a:lnTo>
                  <a:pt x="892" y="152"/>
                </a:lnTo>
                <a:lnTo>
                  <a:pt x="890" y="152"/>
                </a:lnTo>
                <a:lnTo>
                  <a:pt x="890" y="152"/>
                </a:lnTo>
                <a:lnTo>
                  <a:pt x="890" y="152"/>
                </a:lnTo>
                <a:lnTo>
                  <a:pt x="890" y="152"/>
                </a:lnTo>
                <a:lnTo>
                  <a:pt x="892" y="152"/>
                </a:lnTo>
                <a:lnTo>
                  <a:pt x="894" y="152"/>
                </a:lnTo>
                <a:lnTo>
                  <a:pt x="894" y="152"/>
                </a:lnTo>
                <a:lnTo>
                  <a:pt x="894" y="150"/>
                </a:lnTo>
                <a:lnTo>
                  <a:pt x="894" y="150"/>
                </a:lnTo>
                <a:lnTo>
                  <a:pt x="896" y="150"/>
                </a:lnTo>
                <a:lnTo>
                  <a:pt x="896" y="150"/>
                </a:lnTo>
                <a:lnTo>
                  <a:pt x="896" y="150"/>
                </a:lnTo>
                <a:lnTo>
                  <a:pt x="896" y="150"/>
                </a:lnTo>
                <a:lnTo>
                  <a:pt x="896" y="150"/>
                </a:lnTo>
                <a:lnTo>
                  <a:pt x="898" y="150"/>
                </a:lnTo>
                <a:lnTo>
                  <a:pt x="900" y="150"/>
                </a:lnTo>
                <a:lnTo>
                  <a:pt x="900" y="148"/>
                </a:lnTo>
                <a:lnTo>
                  <a:pt x="902" y="148"/>
                </a:lnTo>
                <a:lnTo>
                  <a:pt x="904" y="148"/>
                </a:lnTo>
                <a:lnTo>
                  <a:pt x="906" y="148"/>
                </a:lnTo>
                <a:lnTo>
                  <a:pt x="906" y="148"/>
                </a:lnTo>
                <a:lnTo>
                  <a:pt x="908" y="146"/>
                </a:lnTo>
                <a:lnTo>
                  <a:pt x="908" y="146"/>
                </a:lnTo>
                <a:lnTo>
                  <a:pt x="910" y="146"/>
                </a:lnTo>
                <a:lnTo>
                  <a:pt x="912" y="146"/>
                </a:lnTo>
                <a:lnTo>
                  <a:pt x="914" y="144"/>
                </a:lnTo>
                <a:lnTo>
                  <a:pt x="914" y="144"/>
                </a:lnTo>
                <a:lnTo>
                  <a:pt x="914" y="144"/>
                </a:lnTo>
                <a:lnTo>
                  <a:pt x="914" y="146"/>
                </a:lnTo>
                <a:lnTo>
                  <a:pt x="916" y="146"/>
                </a:lnTo>
                <a:lnTo>
                  <a:pt x="916" y="146"/>
                </a:lnTo>
                <a:lnTo>
                  <a:pt x="916" y="148"/>
                </a:lnTo>
                <a:lnTo>
                  <a:pt x="914" y="148"/>
                </a:lnTo>
                <a:lnTo>
                  <a:pt x="914" y="148"/>
                </a:lnTo>
                <a:lnTo>
                  <a:pt x="912" y="148"/>
                </a:lnTo>
                <a:lnTo>
                  <a:pt x="912" y="150"/>
                </a:lnTo>
                <a:lnTo>
                  <a:pt x="910" y="150"/>
                </a:lnTo>
                <a:lnTo>
                  <a:pt x="910" y="150"/>
                </a:lnTo>
                <a:lnTo>
                  <a:pt x="910" y="150"/>
                </a:lnTo>
                <a:lnTo>
                  <a:pt x="908" y="150"/>
                </a:lnTo>
                <a:lnTo>
                  <a:pt x="908" y="150"/>
                </a:lnTo>
                <a:lnTo>
                  <a:pt x="908" y="150"/>
                </a:lnTo>
                <a:lnTo>
                  <a:pt x="906" y="152"/>
                </a:lnTo>
                <a:lnTo>
                  <a:pt x="906" y="152"/>
                </a:lnTo>
                <a:lnTo>
                  <a:pt x="906" y="152"/>
                </a:lnTo>
                <a:lnTo>
                  <a:pt x="906" y="152"/>
                </a:lnTo>
                <a:lnTo>
                  <a:pt x="904" y="152"/>
                </a:lnTo>
                <a:lnTo>
                  <a:pt x="904" y="152"/>
                </a:lnTo>
                <a:lnTo>
                  <a:pt x="904" y="152"/>
                </a:lnTo>
                <a:lnTo>
                  <a:pt x="904" y="152"/>
                </a:lnTo>
                <a:lnTo>
                  <a:pt x="904" y="152"/>
                </a:lnTo>
                <a:lnTo>
                  <a:pt x="902" y="152"/>
                </a:lnTo>
                <a:lnTo>
                  <a:pt x="902" y="152"/>
                </a:lnTo>
                <a:lnTo>
                  <a:pt x="902" y="152"/>
                </a:lnTo>
                <a:lnTo>
                  <a:pt x="902" y="152"/>
                </a:lnTo>
                <a:lnTo>
                  <a:pt x="900" y="152"/>
                </a:lnTo>
                <a:lnTo>
                  <a:pt x="900" y="152"/>
                </a:lnTo>
                <a:lnTo>
                  <a:pt x="898" y="154"/>
                </a:lnTo>
                <a:lnTo>
                  <a:pt x="896" y="154"/>
                </a:lnTo>
                <a:lnTo>
                  <a:pt x="898" y="154"/>
                </a:lnTo>
                <a:lnTo>
                  <a:pt x="898" y="154"/>
                </a:lnTo>
                <a:lnTo>
                  <a:pt x="896" y="156"/>
                </a:lnTo>
                <a:lnTo>
                  <a:pt x="896" y="156"/>
                </a:lnTo>
                <a:lnTo>
                  <a:pt x="896" y="156"/>
                </a:lnTo>
                <a:lnTo>
                  <a:pt x="896" y="156"/>
                </a:lnTo>
                <a:lnTo>
                  <a:pt x="896" y="156"/>
                </a:lnTo>
                <a:lnTo>
                  <a:pt x="896" y="156"/>
                </a:lnTo>
                <a:lnTo>
                  <a:pt x="896" y="156"/>
                </a:lnTo>
                <a:lnTo>
                  <a:pt x="898" y="156"/>
                </a:lnTo>
                <a:lnTo>
                  <a:pt x="898" y="154"/>
                </a:lnTo>
                <a:lnTo>
                  <a:pt x="900" y="154"/>
                </a:lnTo>
                <a:lnTo>
                  <a:pt x="900" y="152"/>
                </a:lnTo>
                <a:lnTo>
                  <a:pt x="902" y="152"/>
                </a:lnTo>
                <a:lnTo>
                  <a:pt x="902" y="152"/>
                </a:lnTo>
                <a:lnTo>
                  <a:pt x="902" y="152"/>
                </a:lnTo>
                <a:lnTo>
                  <a:pt x="902" y="152"/>
                </a:lnTo>
                <a:lnTo>
                  <a:pt x="904" y="152"/>
                </a:lnTo>
                <a:lnTo>
                  <a:pt x="904" y="152"/>
                </a:lnTo>
                <a:lnTo>
                  <a:pt x="902" y="154"/>
                </a:lnTo>
                <a:lnTo>
                  <a:pt x="900" y="156"/>
                </a:lnTo>
                <a:lnTo>
                  <a:pt x="900" y="156"/>
                </a:lnTo>
                <a:lnTo>
                  <a:pt x="900" y="156"/>
                </a:lnTo>
                <a:lnTo>
                  <a:pt x="900" y="158"/>
                </a:lnTo>
                <a:lnTo>
                  <a:pt x="900" y="158"/>
                </a:lnTo>
                <a:lnTo>
                  <a:pt x="898" y="158"/>
                </a:lnTo>
                <a:lnTo>
                  <a:pt x="898" y="160"/>
                </a:lnTo>
                <a:lnTo>
                  <a:pt x="896" y="160"/>
                </a:lnTo>
                <a:lnTo>
                  <a:pt x="896" y="160"/>
                </a:lnTo>
                <a:lnTo>
                  <a:pt x="896" y="160"/>
                </a:lnTo>
                <a:lnTo>
                  <a:pt x="896" y="160"/>
                </a:lnTo>
                <a:lnTo>
                  <a:pt x="898" y="160"/>
                </a:lnTo>
                <a:lnTo>
                  <a:pt x="898" y="160"/>
                </a:lnTo>
                <a:lnTo>
                  <a:pt x="898" y="158"/>
                </a:lnTo>
                <a:lnTo>
                  <a:pt x="898" y="158"/>
                </a:lnTo>
                <a:lnTo>
                  <a:pt x="900" y="158"/>
                </a:lnTo>
                <a:lnTo>
                  <a:pt x="902" y="156"/>
                </a:lnTo>
                <a:lnTo>
                  <a:pt x="902" y="156"/>
                </a:lnTo>
                <a:lnTo>
                  <a:pt x="904" y="156"/>
                </a:lnTo>
                <a:lnTo>
                  <a:pt x="904" y="154"/>
                </a:lnTo>
                <a:lnTo>
                  <a:pt x="904" y="154"/>
                </a:lnTo>
                <a:lnTo>
                  <a:pt x="906" y="152"/>
                </a:lnTo>
                <a:lnTo>
                  <a:pt x="906" y="152"/>
                </a:lnTo>
                <a:lnTo>
                  <a:pt x="908" y="152"/>
                </a:lnTo>
                <a:lnTo>
                  <a:pt x="908" y="152"/>
                </a:lnTo>
                <a:lnTo>
                  <a:pt x="908" y="152"/>
                </a:lnTo>
                <a:lnTo>
                  <a:pt x="910" y="150"/>
                </a:lnTo>
                <a:lnTo>
                  <a:pt x="912" y="150"/>
                </a:lnTo>
                <a:lnTo>
                  <a:pt x="914" y="150"/>
                </a:lnTo>
                <a:lnTo>
                  <a:pt x="914" y="150"/>
                </a:lnTo>
                <a:lnTo>
                  <a:pt x="916" y="150"/>
                </a:lnTo>
                <a:lnTo>
                  <a:pt x="916" y="150"/>
                </a:lnTo>
                <a:lnTo>
                  <a:pt x="916" y="150"/>
                </a:lnTo>
                <a:lnTo>
                  <a:pt x="916" y="150"/>
                </a:lnTo>
                <a:lnTo>
                  <a:pt x="918" y="148"/>
                </a:lnTo>
                <a:lnTo>
                  <a:pt x="920" y="148"/>
                </a:lnTo>
                <a:lnTo>
                  <a:pt x="920" y="148"/>
                </a:lnTo>
                <a:lnTo>
                  <a:pt x="922" y="148"/>
                </a:lnTo>
                <a:lnTo>
                  <a:pt x="922" y="148"/>
                </a:lnTo>
                <a:lnTo>
                  <a:pt x="922" y="148"/>
                </a:lnTo>
                <a:lnTo>
                  <a:pt x="922" y="148"/>
                </a:lnTo>
                <a:lnTo>
                  <a:pt x="920" y="150"/>
                </a:lnTo>
                <a:lnTo>
                  <a:pt x="920" y="150"/>
                </a:lnTo>
                <a:lnTo>
                  <a:pt x="918" y="150"/>
                </a:lnTo>
                <a:lnTo>
                  <a:pt x="918" y="150"/>
                </a:lnTo>
                <a:lnTo>
                  <a:pt x="916" y="150"/>
                </a:lnTo>
                <a:lnTo>
                  <a:pt x="916" y="152"/>
                </a:lnTo>
                <a:lnTo>
                  <a:pt x="916" y="152"/>
                </a:lnTo>
                <a:lnTo>
                  <a:pt x="914" y="152"/>
                </a:lnTo>
                <a:lnTo>
                  <a:pt x="914" y="152"/>
                </a:lnTo>
                <a:lnTo>
                  <a:pt x="914" y="152"/>
                </a:lnTo>
                <a:lnTo>
                  <a:pt x="912" y="152"/>
                </a:lnTo>
                <a:lnTo>
                  <a:pt x="912" y="152"/>
                </a:lnTo>
                <a:lnTo>
                  <a:pt x="912" y="152"/>
                </a:lnTo>
                <a:lnTo>
                  <a:pt x="912" y="152"/>
                </a:lnTo>
                <a:lnTo>
                  <a:pt x="912" y="152"/>
                </a:lnTo>
                <a:lnTo>
                  <a:pt x="912" y="152"/>
                </a:lnTo>
                <a:lnTo>
                  <a:pt x="912" y="154"/>
                </a:lnTo>
                <a:lnTo>
                  <a:pt x="912" y="154"/>
                </a:lnTo>
                <a:lnTo>
                  <a:pt x="912" y="154"/>
                </a:lnTo>
                <a:lnTo>
                  <a:pt x="914" y="154"/>
                </a:lnTo>
                <a:lnTo>
                  <a:pt x="914" y="152"/>
                </a:lnTo>
                <a:lnTo>
                  <a:pt x="914" y="152"/>
                </a:lnTo>
                <a:lnTo>
                  <a:pt x="914" y="152"/>
                </a:lnTo>
                <a:lnTo>
                  <a:pt x="914" y="152"/>
                </a:lnTo>
                <a:lnTo>
                  <a:pt x="916" y="152"/>
                </a:lnTo>
                <a:lnTo>
                  <a:pt x="916" y="152"/>
                </a:lnTo>
                <a:lnTo>
                  <a:pt x="918" y="152"/>
                </a:lnTo>
                <a:lnTo>
                  <a:pt x="918" y="152"/>
                </a:lnTo>
                <a:lnTo>
                  <a:pt x="920" y="150"/>
                </a:lnTo>
                <a:lnTo>
                  <a:pt x="920" y="150"/>
                </a:lnTo>
                <a:lnTo>
                  <a:pt x="922" y="150"/>
                </a:lnTo>
                <a:lnTo>
                  <a:pt x="922" y="150"/>
                </a:lnTo>
                <a:lnTo>
                  <a:pt x="924" y="150"/>
                </a:lnTo>
                <a:lnTo>
                  <a:pt x="924" y="150"/>
                </a:lnTo>
                <a:lnTo>
                  <a:pt x="924" y="150"/>
                </a:lnTo>
                <a:lnTo>
                  <a:pt x="928" y="150"/>
                </a:lnTo>
                <a:lnTo>
                  <a:pt x="928" y="150"/>
                </a:lnTo>
                <a:lnTo>
                  <a:pt x="928" y="150"/>
                </a:lnTo>
                <a:lnTo>
                  <a:pt x="928" y="150"/>
                </a:lnTo>
                <a:lnTo>
                  <a:pt x="930" y="150"/>
                </a:lnTo>
                <a:lnTo>
                  <a:pt x="930" y="150"/>
                </a:lnTo>
                <a:lnTo>
                  <a:pt x="932" y="152"/>
                </a:lnTo>
                <a:lnTo>
                  <a:pt x="932" y="152"/>
                </a:lnTo>
                <a:lnTo>
                  <a:pt x="932" y="152"/>
                </a:lnTo>
                <a:lnTo>
                  <a:pt x="932" y="152"/>
                </a:lnTo>
                <a:lnTo>
                  <a:pt x="934" y="152"/>
                </a:lnTo>
                <a:lnTo>
                  <a:pt x="934" y="152"/>
                </a:lnTo>
                <a:lnTo>
                  <a:pt x="934" y="152"/>
                </a:lnTo>
                <a:lnTo>
                  <a:pt x="934" y="152"/>
                </a:lnTo>
                <a:lnTo>
                  <a:pt x="934" y="152"/>
                </a:lnTo>
                <a:lnTo>
                  <a:pt x="934" y="152"/>
                </a:lnTo>
                <a:lnTo>
                  <a:pt x="934" y="154"/>
                </a:lnTo>
                <a:lnTo>
                  <a:pt x="934" y="154"/>
                </a:lnTo>
                <a:lnTo>
                  <a:pt x="934" y="154"/>
                </a:lnTo>
                <a:lnTo>
                  <a:pt x="932" y="154"/>
                </a:lnTo>
                <a:lnTo>
                  <a:pt x="932" y="156"/>
                </a:lnTo>
                <a:lnTo>
                  <a:pt x="932" y="156"/>
                </a:lnTo>
                <a:lnTo>
                  <a:pt x="932" y="156"/>
                </a:lnTo>
                <a:lnTo>
                  <a:pt x="930" y="154"/>
                </a:lnTo>
                <a:lnTo>
                  <a:pt x="930" y="154"/>
                </a:lnTo>
                <a:lnTo>
                  <a:pt x="932" y="154"/>
                </a:lnTo>
                <a:lnTo>
                  <a:pt x="932" y="154"/>
                </a:lnTo>
                <a:lnTo>
                  <a:pt x="930" y="154"/>
                </a:lnTo>
                <a:lnTo>
                  <a:pt x="930" y="154"/>
                </a:lnTo>
                <a:lnTo>
                  <a:pt x="930" y="154"/>
                </a:lnTo>
                <a:lnTo>
                  <a:pt x="930" y="156"/>
                </a:lnTo>
                <a:lnTo>
                  <a:pt x="930" y="156"/>
                </a:lnTo>
                <a:lnTo>
                  <a:pt x="928" y="156"/>
                </a:lnTo>
                <a:lnTo>
                  <a:pt x="928" y="156"/>
                </a:lnTo>
                <a:lnTo>
                  <a:pt x="926" y="156"/>
                </a:lnTo>
                <a:lnTo>
                  <a:pt x="926" y="156"/>
                </a:lnTo>
                <a:lnTo>
                  <a:pt x="924" y="156"/>
                </a:lnTo>
                <a:lnTo>
                  <a:pt x="922" y="156"/>
                </a:lnTo>
                <a:lnTo>
                  <a:pt x="922" y="156"/>
                </a:lnTo>
                <a:lnTo>
                  <a:pt x="920" y="156"/>
                </a:lnTo>
                <a:lnTo>
                  <a:pt x="918" y="158"/>
                </a:lnTo>
                <a:lnTo>
                  <a:pt x="918" y="158"/>
                </a:lnTo>
                <a:lnTo>
                  <a:pt x="916" y="158"/>
                </a:lnTo>
                <a:lnTo>
                  <a:pt x="914" y="158"/>
                </a:lnTo>
                <a:lnTo>
                  <a:pt x="914" y="158"/>
                </a:lnTo>
                <a:lnTo>
                  <a:pt x="914" y="160"/>
                </a:lnTo>
                <a:lnTo>
                  <a:pt x="914" y="160"/>
                </a:lnTo>
                <a:lnTo>
                  <a:pt x="914" y="160"/>
                </a:lnTo>
                <a:lnTo>
                  <a:pt x="912" y="160"/>
                </a:lnTo>
                <a:lnTo>
                  <a:pt x="912" y="160"/>
                </a:lnTo>
                <a:lnTo>
                  <a:pt x="912" y="160"/>
                </a:lnTo>
                <a:lnTo>
                  <a:pt x="910" y="160"/>
                </a:lnTo>
                <a:lnTo>
                  <a:pt x="910" y="160"/>
                </a:lnTo>
                <a:lnTo>
                  <a:pt x="910" y="160"/>
                </a:lnTo>
                <a:lnTo>
                  <a:pt x="912" y="160"/>
                </a:lnTo>
                <a:lnTo>
                  <a:pt x="912" y="160"/>
                </a:lnTo>
                <a:lnTo>
                  <a:pt x="912" y="160"/>
                </a:lnTo>
                <a:lnTo>
                  <a:pt x="912" y="160"/>
                </a:lnTo>
                <a:lnTo>
                  <a:pt x="914" y="160"/>
                </a:lnTo>
                <a:lnTo>
                  <a:pt x="914" y="160"/>
                </a:lnTo>
                <a:lnTo>
                  <a:pt x="914" y="160"/>
                </a:lnTo>
                <a:lnTo>
                  <a:pt x="914" y="160"/>
                </a:lnTo>
                <a:lnTo>
                  <a:pt x="914" y="160"/>
                </a:lnTo>
                <a:lnTo>
                  <a:pt x="914" y="160"/>
                </a:lnTo>
                <a:lnTo>
                  <a:pt x="912" y="160"/>
                </a:lnTo>
                <a:lnTo>
                  <a:pt x="912" y="160"/>
                </a:lnTo>
                <a:lnTo>
                  <a:pt x="912" y="160"/>
                </a:lnTo>
                <a:lnTo>
                  <a:pt x="912" y="160"/>
                </a:lnTo>
                <a:lnTo>
                  <a:pt x="910" y="160"/>
                </a:lnTo>
                <a:lnTo>
                  <a:pt x="910" y="160"/>
                </a:lnTo>
                <a:lnTo>
                  <a:pt x="910" y="162"/>
                </a:lnTo>
                <a:lnTo>
                  <a:pt x="908" y="162"/>
                </a:lnTo>
                <a:lnTo>
                  <a:pt x="906" y="162"/>
                </a:lnTo>
                <a:lnTo>
                  <a:pt x="906" y="162"/>
                </a:lnTo>
                <a:lnTo>
                  <a:pt x="906" y="162"/>
                </a:lnTo>
                <a:lnTo>
                  <a:pt x="906" y="162"/>
                </a:lnTo>
                <a:lnTo>
                  <a:pt x="906" y="162"/>
                </a:lnTo>
                <a:lnTo>
                  <a:pt x="906" y="162"/>
                </a:lnTo>
                <a:lnTo>
                  <a:pt x="906" y="162"/>
                </a:lnTo>
                <a:lnTo>
                  <a:pt x="908" y="162"/>
                </a:lnTo>
                <a:lnTo>
                  <a:pt x="908" y="162"/>
                </a:lnTo>
                <a:lnTo>
                  <a:pt x="910" y="162"/>
                </a:lnTo>
                <a:lnTo>
                  <a:pt x="910" y="162"/>
                </a:lnTo>
                <a:lnTo>
                  <a:pt x="910" y="160"/>
                </a:lnTo>
                <a:lnTo>
                  <a:pt x="912" y="160"/>
                </a:lnTo>
                <a:lnTo>
                  <a:pt x="912" y="160"/>
                </a:lnTo>
                <a:lnTo>
                  <a:pt x="912" y="160"/>
                </a:lnTo>
                <a:lnTo>
                  <a:pt x="912" y="160"/>
                </a:lnTo>
                <a:lnTo>
                  <a:pt x="914" y="160"/>
                </a:lnTo>
                <a:lnTo>
                  <a:pt x="914" y="160"/>
                </a:lnTo>
                <a:lnTo>
                  <a:pt x="914" y="160"/>
                </a:lnTo>
                <a:lnTo>
                  <a:pt x="914" y="160"/>
                </a:lnTo>
                <a:lnTo>
                  <a:pt x="914" y="160"/>
                </a:lnTo>
                <a:lnTo>
                  <a:pt x="914" y="160"/>
                </a:lnTo>
                <a:lnTo>
                  <a:pt x="914" y="160"/>
                </a:lnTo>
                <a:lnTo>
                  <a:pt x="914" y="160"/>
                </a:lnTo>
                <a:lnTo>
                  <a:pt x="916" y="160"/>
                </a:lnTo>
                <a:lnTo>
                  <a:pt x="916" y="158"/>
                </a:lnTo>
                <a:lnTo>
                  <a:pt x="916" y="158"/>
                </a:lnTo>
                <a:lnTo>
                  <a:pt x="918" y="158"/>
                </a:lnTo>
                <a:lnTo>
                  <a:pt x="920" y="158"/>
                </a:lnTo>
                <a:lnTo>
                  <a:pt x="920" y="158"/>
                </a:lnTo>
                <a:lnTo>
                  <a:pt x="922" y="158"/>
                </a:lnTo>
                <a:lnTo>
                  <a:pt x="922" y="158"/>
                </a:lnTo>
                <a:lnTo>
                  <a:pt x="922" y="158"/>
                </a:lnTo>
                <a:lnTo>
                  <a:pt x="924" y="158"/>
                </a:lnTo>
                <a:lnTo>
                  <a:pt x="924" y="158"/>
                </a:lnTo>
                <a:lnTo>
                  <a:pt x="926" y="158"/>
                </a:lnTo>
                <a:lnTo>
                  <a:pt x="928" y="158"/>
                </a:lnTo>
                <a:lnTo>
                  <a:pt x="928" y="158"/>
                </a:lnTo>
                <a:lnTo>
                  <a:pt x="926" y="160"/>
                </a:lnTo>
                <a:lnTo>
                  <a:pt x="926" y="160"/>
                </a:lnTo>
                <a:lnTo>
                  <a:pt x="924" y="160"/>
                </a:lnTo>
                <a:lnTo>
                  <a:pt x="924" y="160"/>
                </a:lnTo>
                <a:lnTo>
                  <a:pt x="924" y="160"/>
                </a:lnTo>
                <a:lnTo>
                  <a:pt x="924" y="160"/>
                </a:lnTo>
                <a:lnTo>
                  <a:pt x="922" y="160"/>
                </a:lnTo>
                <a:lnTo>
                  <a:pt x="920" y="160"/>
                </a:lnTo>
                <a:lnTo>
                  <a:pt x="918" y="162"/>
                </a:lnTo>
                <a:lnTo>
                  <a:pt x="918" y="162"/>
                </a:lnTo>
                <a:lnTo>
                  <a:pt x="918" y="162"/>
                </a:lnTo>
                <a:lnTo>
                  <a:pt x="916" y="162"/>
                </a:lnTo>
                <a:lnTo>
                  <a:pt x="916" y="162"/>
                </a:lnTo>
                <a:lnTo>
                  <a:pt x="916" y="162"/>
                </a:lnTo>
                <a:lnTo>
                  <a:pt x="916" y="162"/>
                </a:lnTo>
                <a:lnTo>
                  <a:pt x="916" y="162"/>
                </a:lnTo>
                <a:lnTo>
                  <a:pt x="916" y="162"/>
                </a:lnTo>
                <a:lnTo>
                  <a:pt x="914" y="162"/>
                </a:lnTo>
                <a:lnTo>
                  <a:pt x="914" y="162"/>
                </a:lnTo>
                <a:lnTo>
                  <a:pt x="914" y="162"/>
                </a:lnTo>
                <a:lnTo>
                  <a:pt x="914" y="162"/>
                </a:lnTo>
                <a:lnTo>
                  <a:pt x="912" y="162"/>
                </a:lnTo>
                <a:lnTo>
                  <a:pt x="912" y="162"/>
                </a:lnTo>
                <a:lnTo>
                  <a:pt x="912" y="164"/>
                </a:lnTo>
                <a:lnTo>
                  <a:pt x="912" y="164"/>
                </a:lnTo>
                <a:lnTo>
                  <a:pt x="910" y="164"/>
                </a:lnTo>
                <a:lnTo>
                  <a:pt x="908" y="166"/>
                </a:lnTo>
                <a:lnTo>
                  <a:pt x="908" y="166"/>
                </a:lnTo>
                <a:lnTo>
                  <a:pt x="910" y="166"/>
                </a:lnTo>
                <a:lnTo>
                  <a:pt x="912" y="164"/>
                </a:lnTo>
                <a:lnTo>
                  <a:pt x="912" y="164"/>
                </a:lnTo>
                <a:lnTo>
                  <a:pt x="912" y="164"/>
                </a:lnTo>
                <a:lnTo>
                  <a:pt x="912" y="164"/>
                </a:lnTo>
                <a:lnTo>
                  <a:pt x="914" y="162"/>
                </a:lnTo>
                <a:lnTo>
                  <a:pt x="914" y="162"/>
                </a:lnTo>
                <a:lnTo>
                  <a:pt x="914" y="162"/>
                </a:lnTo>
                <a:lnTo>
                  <a:pt x="914" y="162"/>
                </a:lnTo>
                <a:lnTo>
                  <a:pt x="916" y="164"/>
                </a:lnTo>
                <a:lnTo>
                  <a:pt x="916" y="164"/>
                </a:lnTo>
                <a:lnTo>
                  <a:pt x="916" y="164"/>
                </a:lnTo>
                <a:lnTo>
                  <a:pt x="916" y="164"/>
                </a:lnTo>
                <a:lnTo>
                  <a:pt x="916" y="164"/>
                </a:lnTo>
                <a:lnTo>
                  <a:pt x="918" y="162"/>
                </a:lnTo>
                <a:lnTo>
                  <a:pt x="918" y="162"/>
                </a:lnTo>
                <a:lnTo>
                  <a:pt x="918" y="162"/>
                </a:lnTo>
                <a:lnTo>
                  <a:pt x="920" y="162"/>
                </a:lnTo>
                <a:lnTo>
                  <a:pt x="920" y="162"/>
                </a:lnTo>
                <a:lnTo>
                  <a:pt x="922" y="162"/>
                </a:lnTo>
                <a:lnTo>
                  <a:pt x="922" y="160"/>
                </a:lnTo>
                <a:lnTo>
                  <a:pt x="924" y="160"/>
                </a:lnTo>
                <a:lnTo>
                  <a:pt x="924" y="160"/>
                </a:lnTo>
                <a:lnTo>
                  <a:pt x="924" y="160"/>
                </a:lnTo>
                <a:lnTo>
                  <a:pt x="926" y="160"/>
                </a:lnTo>
                <a:lnTo>
                  <a:pt x="928" y="160"/>
                </a:lnTo>
                <a:lnTo>
                  <a:pt x="930" y="160"/>
                </a:lnTo>
                <a:lnTo>
                  <a:pt x="932" y="158"/>
                </a:lnTo>
                <a:lnTo>
                  <a:pt x="932" y="158"/>
                </a:lnTo>
                <a:lnTo>
                  <a:pt x="932" y="158"/>
                </a:lnTo>
                <a:lnTo>
                  <a:pt x="932" y="158"/>
                </a:lnTo>
                <a:lnTo>
                  <a:pt x="932" y="158"/>
                </a:lnTo>
                <a:lnTo>
                  <a:pt x="932" y="158"/>
                </a:lnTo>
                <a:lnTo>
                  <a:pt x="930" y="158"/>
                </a:lnTo>
                <a:lnTo>
                  <a:pt x="932" y="158"/>
                </a:lnTo>
                <a:lnTo>
                  <a:pt x="932" y="158"/>
                </a:lnTo>
                <a:lnTo>
                  <a:pt x="934" y="156"/>
                </a:lnTo>
                <a:lnTo>
                  <a:pt x="936" y="156"/>
                </a:lnTo>
                <a:lnTo>
                  <a:pt x="938" y="156"/>
                </a:lnTo>
                <a:lnTo>
                  <a:pt x="938" y="156"/>
                </a:lnTo>
                <a:lnTo>
                  <a:pt x="938" y="158"/>
                </a:lnTo>
                <a:lnTo>
                  <a:pt x="938" y="158"/>
                </a:lnTo>
                <a:lnTo>
                  <a:pt x="938" y="158"/>
                </a:lnTo>
                <a:lnTo>
                  <a:pt x="938" y="158"/>
                </a:lnTo>
                <a:lnTo>
                  <a:pt x="938" y="158"/>
                </a:lnTo>
                <a:lnTo>
                  <a:pt x="940" y="158"/>
                </a:lnTo>
                <a:lnTo>
                  <a:pt x="940" y="158"/>
                </a:lnTo>
                <a:lnTo>
                  <a:pt x="940" y="160"/>
                </a:lnTo>
                <a:lnTo>
                  <a:pt x="940" y="160"/>
                </a:lnTo>
                <a:lnTo>
                  <a:pt x="940" y="160"/>
                </a:lnTo>
                <a:lnTo>
                  <a:pt x="940" y="162"/>
                </a:lnTo>
                <a:lnTo>
                  <a:pt x="940" y="162"/>
                </a:lnTo>
                <a:lnTo>
                  <a:pt x="940" y="164"/>
                </a:lnTo>
                <a:lnTo>
                  <a:pt x="940" y="164"/>
                </a:lnTo>
                <a:lnTo>
                  <a:pt x="938" y="164"/>
                </a:lnTo>
                <a:lnTo>
                  <a:pt x="938" y="164"/>
                </a:lnTo>
                <a:lnTo>
                  <a:pt x="936" y="164"/>
                </a:lnTo>
                <a:lnTo>
                  <a:pt x="936" y="164"/>
                </a:lnTo>
                <a:lnTo>
                  <a:pt x="936" y="164"/>
                </a:lnTo>
                <a:lnTo>
                  <a:pt x="934" y="164"/>
                </a:lnTo>
                <a:lnTo>
                  <a:pt x="934" y="164"/>
                </a:lnTo>
                <a:lnTo>
                  <a:pt x="932" y="164"/>
                </a:lnTo>
                <a:lnTo>
                  <a:pt x="930" y="164"/>
                </a:lnTo>
                <a:lnTo>
                  <a:pt x="928" y="164"/>
                </a:lnTo>
                <a:lnTo>
                  <a:pt x="928" y="164"/>
                </a:lnTo>
                <a:lnTo>
                  <a:pt x="926" y="166"/>
                </a:lnTo>
                <a:lnTo>
                  <a:pt x="926" y="166"/>
                </a:lnTo>
                <a:lnTo>
                  <a:pt x="924" y="166"/>
                </a:lnTo>
                <a:lnTo>
                  <a:pt x="924" y="166"/>
                </a:lnTo>
                <a:lnTo>
                  <a:pt x="924" y="166"/>
                </a:lnTo>
                <a:lnTo>
                  <a:pt x="924" y="166"/>
                </a:lnTo>
                <a:lnTo>
                  <a:pt x="922" y="166"/>
                </a:lnTo>
                <a:lnTo>
                  <a:pt x="920" y="166"/>
                </a:lnTo>
                <a:lnTo>
                  <a:pt x="916" y="166"/>
                </a:lnTo>
                <a:lnTo>
                  <a:pt x="916" y="166"/>
                </a:lnTo>
                <a:lnTo>
                  <a:pt x="916" y="166"/>
                </a:lnTo>
                <a:lnTo>
                  <a:pt x="914" y="166"/>
                </a:lnTo>
                <a:lnTo>
                  <a:pt x="914" y="166"/>
                </a:lnTo>
                <a:lnTo>
                  <a:pt x="914" y="166"/>
                </a:lnTo>
                <a:lnTo>
                  <a:pt x="912" y="166"/>
                </a:lnTo>
                <a:lnTo>
                  <a:pt x="912" y="166"/>
                </a:lnTo>
                <a:lnTo>
                  <a:pt x="912" y="166"/>
                </a:lnTo>
                <a:lnTo>
                  <a:pt x="910" y="166"/>
                </a:lnTo>
                <a:lnTo>
                  <a:pt x="908" y="166"/>
                </a:lnTo>
                <a:lnTo>
                  <a:pt x="908" y="166"/>
                </a:lnTo>
                <a:lnTo>
                  <a:pt x="908" y="168"/>
                </a:lnTo>
                <a:lnTo>
                  <a:pt x="908" y="168"/>
                </a:lnTo>
                <a:lnTo>
                  <a:pt x="910" y="168"/>
                </a:lnTo>
                <a:lnTo>
                  <a:pt x="910" y="166"/>
                </a:lnTo>
                <a:lnTo>
                  <a:pt x="910" y="166"/>
                </a:lnTo>
                <a:lnTo>
                  <a:pt x="910" y="166"/>
                </a:lnTo>
                <a:lnTo>
                  <a:pt x="910" y="166"/>
                </a:lnTo>
                <a:lnTo>
                  <a:pt x="912" y="166"/>
                </a:lnTo>
                <a:lnTo>
                  <a:pt x="912" y="166"/>
                </a:lnTo>
                <a:lnTo>
                  <a:pt x="912" y="166"/>
                </a:lnTo>
                <a:lnTo>
                  <a:pt x="914" y="166"/>
                </a:lnTo>
                <a:lnTo>
                  <a:pt x="914" y="166"/>
                </a:lnTo>
                <a:lnTo>
                  <a:pt x="914" y="168"/>
                </a:lnTo>
                <a:lnTo>
                  <a:pt x="914" y="168"/>
                </a:lnTo>
                <a:lnTo>
                  <a:pt x="916" y="168"/>
                </a:lnTo>
                <a:lnTo>
                  <a:pt x="916" y="166"/>
                </a:lnTo>
                <a:lnTo>
                  <a:pt x="916" y="166"/>
                </a:lnTo>
                <a:lnTo>
                  <a:pt x="918" y="166"/>
                </a:lnTo>
                <a:lnTo>
                  <a:pt x="920" y="166"/>
                </a:lnTo>
                <a:lnTo>
                  <a:pt x="920" y="166"/>
                </a:lnTo>
                <a:lnTo>
                  <a:pt x="922" y="166"/>
                </a:lnTo>
                <a:lnTo>
                  <a:pt x="922" y="166"/>
                </a:lnTo>
                <a:lnTo>
                  <a:pt x="924" y="166"/>
                </a:lnTo>
                <a:lnTo>
                  <a:pt x="924" y="166"/>
                </a:lnTo>
                <a:lnTo>
                  <a:pt x="926" y="166"/>
                </a:lnTo>
                <a:lnTo>
                  <a:pt x="926" y="166"/>
                </a:lnTo>
                <a:lnTo>
                  <a:pt x="928" y="168"/>
                </a:lnTo>
                <a:lnTo>
                  <a:pt x="928" y="168"/>
                </a:lnTo>
                <a:lnTo>
                  <a:pt x="928" y="168"/>
                </a:lnTo>
                <a:lnTo>
                  <a:pt x="930" y="168"/>
                </a:lnTo>
                <a:lnTo>
                  <a:pt x="930" y="168"/>
                </a:lnTo>
                <a:lnTo>
                  <a:pt x="930" y="168"/>
                </a:lnTo>
                <a:lnTo>
                  <a:pt x="930" y="168"/>
                </a:lnTo>
                <a:lnTo>
                  <a:pt x="930" y="168"/>
                </a:lnTo>
                <a:lnTo>
                  <a:pt x="930" y="168"/>
                </a:lnTo>
                <a:lnTo>
                  <a:pt x="930" y="168"/>
                </a:lnTo>
                <a:lnTo>
                  <a:pt x="932" y="168"/>
                </a:lnTo>
                <a:lnTo>
                  <a:pt x="934" y="168"/>
                </a:lnTo>
                <a:lnTo>
                  <a:pt x="934" y="168"/>
                </a:lnTo>
                <a:lnTo>
                  <a:pt x="934" y="168"/>
                </a:lnTo>
                <a:lnTo>
                  <a:pt x="934" y="168"/>
                </a:lnTo>
                <a:lnTo>
                  <a:pt x="936" y="168"/>
                </a:lnTo>
                <a:lnTo>
                  <a:pt x="936" y="168"/>
                </a:lnTo>
                <a:lnTo>
                  <a:pt x="938" y="168"/>
                </a:lnTo>
                <a:lnTo>
                  <a:pt x="938" y="168"/>
                </a:lnTo>
                <a:lnTo>
                  <a:pt x="940" y="168"/>
                </a:lnTo>
                <a:lnTo>
                  <a:pt x="940" y="170"/>
                </a:lnTo>
                <a:lnTo>
                  <a:pt x="940" y="170"/>
                </a:lnTo>
                <a:lnTo>
                  <a:pt x="942" y="170"/>
                </a:lnTo>
                <a:lnTo>
                  <a:pt x="942" y="170"/>
                </a:lnTo>
                <a:lnTo>
                  <a:pt x="940" y="172"/>
                </a:lnTo>
                <a:lnTo>
                  <a:pt x="940" y="172"/>
                </a:lnTo>
                <a:lnTo>
                  <a:pt x="940" y="172"/>
                </a:lnTo>
                <a:lnTo>
                  <a:pt x="940" y="172"/>
                </a:lnTo>
                <a:lnTo>
                  <a:pt x="940" y="172"/>
                </a:lnTo>
                <a:lnTo>
                  <a:pt x="938" y="172"/>
                </a:lnTo>
                <a:lnTo>
                  <a:pt x="938" y="172"/>
                </a:lnTo>
                <a:lnTo>
                  <a:pt x="938" y="172"/>
                </a:lnTo>
                <a:lnTo>
                  <a:pt x="936" y="172"/>
                </a:lnTo>
                <a:lnTo>
                  <a:pt x="936" y="172"/>
                </a:lnTo>
                <a:lnTo>
                  <a:pt x="932" y="172"/>
                </a:lnTo>
                <a:lnTo>
                  <a:pt x="932" y="172"/>
                </a:lnTo>
                <a:lnTo>
                  <a:pt x="932" y="172"/>
                </a:lnTo>
                <a:lnTo>
                  <a:pt x="932" y="172"/>
                </a:lnTo>
                <a:lnTo>
                  <a:pt x="930" y="172"/>
                </a:lnTo>
                <a:lnTo>
                  <a:pt x="930" y="172"/>
                </a:lnTo>
                <a:lnTo>
                  <a:pt x="928" y="172"/>
                </a:lnTo>
                <a:lnTo>
                  <a:pt x="926" y="170"/>
                </a:lnTo>
                <a:lnTo>
                  <a:pt x="926" y="170"/>
                </a:lnTo>
                <a:lnTo>
                  <a:pt x="924" y="170"/>
                </a:lnTo>
                <a:lnTo>
                  <a:pt x="924" y="170"/>
                </a:lnTo>
                <a:lnTo>
                  <a:pt x="924" y="170"/>
                </a:lnTo>
                <a:lnTo>
                  <a:pt x="924" y="170"/>
                </a:lnTo>
                <a:lnTo>
                  <a:pt x="924" y="170"/>
                </a:lnTo>
                <a:lnTo>
                  <a:pt x="922" y="170"/>
                </a:lnTo>
                <a:lnTo>
                  <a:pt x="920" y="170"/>
                </a:lnTo>
                <a:lnTo>
                  <a:pt x="920" y="170"/>
                </a:lnTo>
                <a:lnTo>
                  <a:pt x="920" y="170"/>
                </a:lnTo>
                <a:lnTo>
                  <a:pt x="918" y="170"/>
                </a:lnTo>
                <a:lnTo>
                  <a:pt x="918" y="170"/>
                </a:lnTo>
                <a:lnTo>
                  <a:pt x="918" y="170"/>
                </a:lnTo>
                <a:lnTo>
                  <a:pt x="916" y="170"/>
                </a:lnTo>
                <a:lnTo>
                  <a:pt x="916" y="170"/>
                </a:lnTo>
                <a:lnTo>
                  <a:pt x="914" y="170"/>
                </a:lnTo>
                <a:lnTo>
                  <a:pt x="914" y="170"/>
                </a:lnTo>
                <a:lnTo>
                  <a:pt x="914" y="170"/>
                </a:lnTo>
                <a:lnTo>
                  <a:pt x="914" y="170"/>
                </a:lnTo>
                <a:lnTo>
                  <a:pt x="914" y="170"/>
                </a:lnTo>
                <a:lnTo>
                  <a:pt x="916" y="170"/>
                </a:lnTo>
                <a:lnTo>
                  <a:pt x="916" y="170"/>
                </a:lnTo>
                <a:lnTo>
                  <a:pt x="918" y="170"/>
                </a:lnTo>
                <a:lnTo>
                  <a:pt x="918" y="170"/>
                </a:lnTo>
                <a:lnTo>
                  <a:pt x="920" y="170"/>
                </a:lnTo>
                <a:lnTo>
                  <a:pt x="922" y="170"/>
                </a:lnTo>
                <a:lnTo>
                  <a:pt x="922" y="170"/>
                </a:lnTo>
                <a:lnTo>
                  <a:pt x="924" y="170"/>
                </a:lnTo>
                <a:lnTo>
                  <a:pt x="924" y="170"/>
                </a:lnTo>
                <a:lnTo>
                  <a:pt x="924" y="170"/>
                </a:lnTo>
                <a:lnTo>
                  <a:pt x="924" y="170"/>
                </a:lnTo>
                <a:lnTo>
                  <a:pt x="926" y="170"/>
                </a:lnTo>
                <a:lnTo>
                  <a:pt x="926" y="170"/>
                </a:lnTo>
                <a:lnTo>
                  <a:pt x="926" y="172"/>
                </a:lnTo>
                <a:lnTo>
                  <a:pt x="926" y="172"/>
                </a:lnTo>
                <a:lnTo>
                  <a:pt x="926" y="172"/>
                </a:lnTo>
                <a:lnTo>
                  <a:pt x="924" y="172"/>
                </a:lnTo>
                <a:lnTo>
                  <a:pt x="924" y="172"/>
                </a:lnTo>
                <a:lnTo>
                  <a:pt x="922" y="172"/>
                </a:lnTo>
                <a:lnTo>
                  <a:pt x="920" y="172"/>
                </a:lnTo>
                <a:lnTo>
                  <a:pt x="920" y="170"/>
                </a:lnTo>
                <a:lnTo>
                  <a:pt x="920" y="172"/>
                </a:lnTo>
                <a:lnTo>
                  <a:pt x="920" y="172"/>
                </a:lnTo>
                <a:lnTo>
                  <a:pt x="918" y="172"/>
                </a:lnTo>
                <a:lnTo>
                  <a:pt x="916" y="172"/>
                </a:lnTo>
                <a:lnTo>
                  <a:pt x="916" y="172"/>
                </a:lnTo>
                <a:lnTo>
                  <a:pt x="916" y="172"/>
                </a:lnTo>
                <a:lnTo>
                  <a:pt x="916" y="172"/>
                </a:lnTo>
                <a:lnTo>
                  <a:pt x="918" y="172"/>
                </a:lnTo>
                <a:lnTo>
                  <a:pt x="918" y="172"/>
                </a:lnTo>
                <a:lnTo>
                  <a:pt x="918" y="172"/>
                </a:lnTo>
                <a:lnTo>
                  <a:pt x="918" y="172"/>
                </a:lnTo>
                <a:lnTo>
                  <a:pt x="920" y="172"/>
                </a:lnTo>
                <a:lnTo>
                  <a:pt x="920" y="172"/>
                </a:lnTo>
                <a:lnTo>
                  <a:pt x="920" y="172"/>
                </a:lnTo>
                <a:lnTo>
                  <a:pt x="922" y="172"/>
                </a:lnTo>
                <a:lnTo>
                  <a:pt x="918" y="172"/>
                </a:lnTo>
                <a:lnTo>
                  <a:pt x="916" y="172"/>
                </a:lnTo>
                <a:lnTo>
                  <a:pt x="916" y="172"/>
                </a:lnTo>
                <a:lnTo>
                  <a:pt x="916" y="172"/>
                </a:lnTo>
                <a:lnTo>
                  <a:pt x="916" y="172"/>
                </a:lnTo>
                <a:lnTo>
                  <a:pt x="914" y="174"/>
                </a:lnTo>
                <a:lnTo>
                  <a:pt x="914" y="174"/>
                </a:lnTo>
                <a:lnTo>
                  <a:pt x="914" y="174"/>
                </a:lnTo>
                <a:lnTo>
                  <a:pt x="914" y="174"/>
                </a:lnTo>
                <a:lnTo>
                  <a:pt x="914" y="174"/>
                </a:lnTo>
                <a:lnTo>
                  <a:pt x="914" y="174"/>
                </a:lnTo>
                <a:lnTo>
                  <a:pt x="914" y="174"/>
                </a:lnTo>
                <a:lnTo>
                  <a:pt x="916" y="174"/>
                </a:lnTo>
                <a:lnTo>
                  <a:pt x="916" y="174"/>
                </a:lnTo>
                <a:lnTo>
                  <a:pt x="918" y="172"/>
                </a:lnTo>
                <a:lnTo>
                  <a:pt x="922" y="172"/>
                </a:lnTo>
                <a:lnTo>
                  <a:pt x="922" y="172"/>
                </a:lnTo>
                <a:lnTo>
                  <a:pt x="922" y="172"/>
                </a:lnTo>
                <a:lnTo>
                  <a:pt x="922" y="172"/>
                </a:lnTo>
                <a:lnTo>
                  <a:pt x="924" y="172"/>
                </a:lnTo>
                <a:lnTo>
                  <a:pt x="924" y="172"/>
                </a:lnTo>
                <a:lnTo>
                  <a:pt x="928" y="174"/>
                </a:lnTo>
                <a:lnTo>
                  <a:pt x="924" y="174"/>
                </a:lnTo>
                <a:lnTo>
                  <a:pt x="924" y="174"/>
                </a:lnTo>
                <a:lnTo>
                  <a:pt x="924" y="174"/>
                </a:lnTo>
                <a:lnTo>
                  <a:pt x="922" y="174"/>
                </a:lnTo>
                <a:lnTo>
                  <a:pt x="922" y="174"/>
                </a:lnTo>
                <a:lnTo>
                  <a:pt x="922" y="174"/>
                </a:lnTo>
                <a:lnTo>
                  <a:pt x="922" y="174"/>
                </a:lnTo>
                <a:lnTo>
                  <a:pt x="922" y="174"/>
                </a:lnTo>
                <a:lnTo>
                  <a:pt x="918" y="174"/>
                </a:lnTo>
                <a:lnTo>
                  <a:pt x="920" y="174"/>
                </a:lnTo>
                <a:lnTo>
                  <a:pt x="922" y="174"/>
                </a:lnTo>
                <a:lnTo>
                  <a:pt x="922" y="174"/>
                </a:lnTo>
                <a:lnTo>
                  <a:pt x="922" y="174"/>
                </a:lnTo>
                <a:lnTo>
                  <a:pt x="922" y="174"/>
                </a:lnTo>
                <a:lnTo>
                  <a:pt x="922" y="174"/>
                </a:lnTo>
                <a:lnTo>
                  <a:pt x="924" y="174"/>
                </a:lnTo>
                <a:lnTo>
                  <a:pt x="924" y="174"/>
                </a:lnTo>
                <a:lnTo>
                  <a:pt x="924" y="176"/>
                </a:lnTo>
                <a:lnTo>
                  <a:pt x="924" y="176"/>
                </a:lnTo>
                <a:lnTo>
                  <a:pt x="924" y="176"/>
                </a:lnTo>
                <a:lnTo>
                  <a:pt x="924" y="176"/>
                </a:lnTo>
                <a:lnTo>
                  <a:pt x="922" y="176"/>
                </a:lnTo>
                <a:lnTo>
                  <a:pt x="922" y="176"/>
                </a:lnTo>
                <a:lnTo>
                  <a:pt x="922" y="176"/>
                </a:lnTo>
                <a:lnTo>
                  <a:pt x="922" y="176"/>
                </a:lnTo>
                <a:lnTo>
                  <a:pt x="920" y="176"/>
                </a:lnTo>
                <a:lnTo>
                  <a:pt x="920" y="176"/>
                </a:lnTo>
                <a:lnTo>
                  <a:pt x="918" y="176"/>
                </a:lnTo>
                <a:lnTo>
                  <a:pt x="920" y="176"/>
                </a:lnTo>
                <a:lnTo>
                  <a:pt x="920" y="176"/>
                </a:lnTo>
                <a:lnTo>
                  <a:pt x="920" y="176"/>
                </a:lnTo>
                <a:lnTo>
                  <a:pt x="920" y="176"/>
                </a:lnTo>
                <a:lnTo>
                  <a:pt x="922" y="176"/>
                </a:lnTo>
                <a:lnTo>
                  <a:pt x="922" y="176"/>
                </a:lnTo>
                <a:lnTo>
                  <a:pt x="924" y="176"/>
                </a:lnTo>
                <a:lnTo>
                  <a:pt x="924" y="176"/>
                </a:lnTo>
                <a:lnTo>
                  <a:pt x="924" y="176"/>
                </a:lnTo>
                <a:lnTo>
                  <a:pt x="924" y="176"/>
                </a:lnTo>
                <a:lnTo>
                  <a:pt x="924" y="176"/>
                </a:lnTo>
                <a:lnTo>
                  <a:pt x="926" y="178"/>
                </a:lnTo>
                <a:lnTo>
                  <a:pt x="924" y="178"/>
                </a:lnTo>
                <a:lnTo>
                  <a:pt x="924" y="178"/>
                </a:lnTo>
                <a:lnTo>
                  <a:pt x="924" y="178"/>
                </a:lnTo>
                <a:lnTo>
                  <a:pt x="924" y="178"/>
                </a:lnTo>
                <a:lnTo>
                  <a:pt x="922" y="178"/>
                </a:lnTo>
                <a:lnTo>
                  <a:pt x="922" y="176"/>
                </a:lnTo>
                <a:lnTo>
                  <a:pt x="920" y="176"/>
                </a:lnTo>
                <a:lnTo>
                  <a:pt x="918" y="176"/>
                </a:lnTo>
                <a:lnTo>
                  <a:pt x="918" y="176"/>
                </a:lnTo>
                <a:lnTo>
                  <a:pt x="918" y="176"/>
                </a:lnTo>
                <a:lnTo>
                  <a:pt x="918" y="176"/>
                </a:lnTo>
                <a:lnTo>
                  <a:pt x="918" y="178"/>
                </a:lnTo>
                <a:lnTo>
                  <a:pt x="916" y="178"/>
                </a:lnTo>
                <a:lnTo>
                  <a:pt x="916" y="178"/>
                </a:lnTo>
                <a:lnTo>
                  <a:pt x="914" y="178"/>
                </a:lnTo>
                <a:lnTo>
                  <a:pt x="914" y="176"/>
                </a:lnTo>
                <a:lnTo>
                  <a:pt x="912" y="176"/>
                </a:lnTo>
                <a:lnTo>
                  <a:pt x="912" y="176"/>
                </a:lnTo>
                <a:lnTo>
                  <a:pt x="912" y="176"/>
                </a:lnTo>
                <a:lnTo>
                  <a:pt x="910" y="176"/>
                </a:lnTo>
                <a:lnTo>
                  <a:pt x="910" y="176"/>
                </a:lnTo>
                <a:lnTo>
                  <a:pt x="910" y="176"/>
                </a:lnTo>
                <a:lnTo>
                  <a:pt x="910" y="176"/>
                </a:lnTo>
                <a:lnTo>
                  <a:pt x="908" y="176"/>
                </a:lnTo>
                <a:lnTo>
                  <a:pt x="908" y="176"/>
                </a:lnTo>
                <a:lnTo>
                  <a:pt x="910" y="176"/>
                </a:lnTo>
                <a:lnTo>
                  <a:pt x="910" y="176"/>
                </a:lnTo>
                <a:lnTo>
                  <a:pt x="910" y="176"/>
                </a:lnTo>
                <a:lnTo>
                  <a:pt x="910" y="176"/>
                </a:lnTo>
                <a:lnTo>
                  <a:pt x="910" y="176"/>
                </a:lnTo>
                <a:lnTo>
                  <a:pt x="910" y="176"/>
                </a:lnTo>
                <a:lnTo>
                  <a:pt x="910" y="176"/>
                </a:lnTo>
                <a:lnTo>
                  <a:pt x="910" y="176"/>
                </a:lnTo>
                <a:lnTo>
                  <a:pt x="908" y="176"/>
                </a:lnTo>
                <a:lnTo>
                  <a:pt x="910" y="176"/>
                </a:lnTo>
                <a:lnTo>
                  <a:pt x="912" y="178"/>
                </a:lnTo>
                <a:lnTo>
                  <a:pt x="912" y="178"/>
                </a:lnTo>
                <a:lnTo>
                  <a:pt x="920" y="178"/>
                </a:lnTo>
                <a:lnTo>
                  <a:pt x="922" y="178"/>
                </a:lnTo>
                <a:lnTo>
                  <a:pt x="920" y="180"/>
                </a:lnTo>
                <a:lnTo>
                  <a:pt x="918" y="180"/>
                </a:lnTo>
                <a:lnTo>
                  <a:pt x="916" y="180"/>
                </a:lnTo>
                <a:lnTo>
                  <a:pt x="916" y="180"/>
                </a:lnTo>
                <a:lnTo>
                  <a:pt x="914" y="180"/>
                </a:lnTo>
                <a:lnTo>
                  <a:pt x="914" y="180"/>
                </a:lnTo>
                <a:lnTo>
                  <a:pt x="914" y="180"/>
                </a:lnTo>
                <a:lnTo>
                  <a:pt x="914" y="180"/>
                </a:lnTo>
                <a:lnTo>
                  <a:pt x="912" y="180"/>
                </a:lnTo>
                <a:lnTo>
                  <a:pt x="912" y="180"/>
                </a:lnTo>
                <a:lnTo>
                  <a:pt x="912" y="180"/>
                </a:lnTo>
                <a:lnTo>
                  <a:pt x="914" y="180"/>
                </a:lnTo>
                <a:lnTo>
                  <a:pt x="914" y="180"/>
                </a:lnTo>
                <a:lnTo>
                  <a:pt x="914" y="180"/>
                </a:lnTo>
                <a:lnTo>
                  <a:pt x="914" y="180"/>
                </a:lnTo>
                <a:lnTo>
                  <a:pt x="916" y="180"/>
                </a:lnTo>
                <a:lnTo>
                  <a:pt x="916" y="180"/>
                </a:lnTo>
                <a:lnTo>
                  <a:pt x="916" y="180"/>
                </a:lnTo>
                <a:lnTo>
                  <a:pt x="916" y="180"/>
                </a:lnTo>
                <a:lnTo>
                  <a:pt x="916" y="180"/>
                </a:lnTo>
                <a:lnTo>
                  <a:pt x="916" y="180"/>
                </a:lnTo>
                <a:lnTo>
                  <a:pt x="914" y="180"/>
                </a:lnTo>
                <a:lnTo>
                  <a:pt x="914" y="180"/>
                </a:lnTo>
                <a:lnTo>
                  <a:pt x="914" y="180"/>
                </a:lnTo>
                <a:lnTo>
                  <a:pt x="914" y="180"/>
                </a:lnTo>
                <a:lnTo>
                  <a:pt x="914" y="180"/>
                </a:lnTo>
                <a:lnTo>
                  <a:pt x="916" y="180"/>
                </a:lnTo>
                <a:lnTo>
                  <a:pt x="916" y="180"/>
                </a:lnTo>
                <a:lnTo>
                  <a:pt x="918" y="180"/>
                </a:lnTo>
                <a:lnTo>
                  <a:pt x="918" y="180"/>
                </a:lnTo>
                <a:lnTo>
                  <a:pt x="918" y="180"/>
                </a:lnTo>
                <a:lnTo>
                  <a:pt x="920" y="180"/>
                </a:lnTo>
                <a:lnTo>
                  <a:pt x="920" y="180"/>
                </a:lnTo>
                <a:lnTo>
                  <a:pt x="920" y="180"/>
                </a:lnTo>
                <a:lnTo>
                  <a:pt x="922" y="180"/>
                </a:lnTo>
                <a:lnTo>
                  <a:pt x="922" y="182"/>
                </a:lnTo>
                <a:lnTo>
                  <a:pt x="922" y="180"/>
                </a:lnTo>
                <a:lnTo>
                  <a:pt x="924" y="180"/>
                </a:lnTo>
                <a:lnTo>
                  <a:pt x="924" y="180"/>
                </a:lnTo>
                <a:lnTo>
                  <a:pt x="926" y="180"/>
                </a:lnTo>
                <a:lnTo>
                  <a:pt x="926" y="180"/>
                </a:lnTo>
                <a:lnTo>
                  <a:pt x="926" y="182"/>
                </a:lnTo>
                <a:lnTo>
                  <a:pt x="926" y="182"/>
                </a:lnTo>
                <a:lnTo>
                  <a:pt x="924" y="182"/>
                </a:lnTo>
                <a:lnTo>
                  <a:pt x="924" y="182"/>
                </a:lnTo>
                <a:lnTo>
                  <a:pt x="924" y="182"/>
                </a:lnTo>
                <a:lnTo>
                  <a:pt x="924" y="182"/>
                </a:lnTo>
                <a:lnTo>
                  <a:pt x="924" y="182"/>
                </a:lnTo>
                <a:lnTo>
                  <a:pt x="926" y="182"/>
                </a:lnTo>
                <a:lnTo>
                  <a:pt x="926" y="182"/>
                </a:lnTo>
                <a:lnTo>
                  <a:pt x="926" y="182"/>
                </a:lnTo>
                <a:lnTo>
                  <a:pt x="928" y="182"/>
                </a:lnTo>
                <a:lnTo>
                  <a:pt x="928" y="182"/>
                </a:lnTo>
                <a:lnTo>
                  <a:pt x="928" y="182"/>
                </a:lnTo>
                <a:lnTo>
                  <a:pt x="928" y="182"/>
                </a:lnTo>
                <a:lnTo>
                  <a:pt x="928" y="182"/>
                </a:lnTo>
                <a:lnTo>
                  <a:pt x="928" y="182"/>
                </a:lnTo>
                <a:lnTo>
                  <a:pt x="930" y="182"/>
                </a:lnTo>
                <a:lnTo>
                  <a:pt x="930" y="182"/>
                </a:lnTo>
                <a:lnTo>
                  <a:pt x="930" y="182"/>
                </a:lnTo>
                <a:lnTo>
                  <a:pt x="932" y="182"/>
                </a:lnTo>
                <a:lnTo>
                  <a:pt x="934" y="182"/>
                </a:lnTo>
                <a:lnTo>
                  <a:pt x="934" y="182"/>
                </a:lnTo>
                <a:lnTo>
                  <a:pt x="934" y="182"/>
                </a:lnTo>
                <a:lnTo>
                  <a:pt x="934" y="182"/>
                </a:lnTo>
                <a:lnTo>
                  <a:pt x="934" y="182"/>
                </a:lnTo>
                <a:lnTo>
                  <a:pt x="932" y="182"/>
                </a:lnTo>
                <a:lnTo>
                  <a:pt x="930" y="184"/>
                </a:lnTo>
                <a:lnTo>
                  <a:pt x="930" y="184"/>
                </a:lnTo>
                <a:lnTo>
                  <a:pt x="930" y="184"/>
                </a:lnTo>
                <a:lnTo>
                  <a:pt x="930" y="184"/>
                </a:lnTo>
                <a:lnTo>
                  <a:pt x="930" y="184"/>
                </a:lnTo>
                <a:lnTo>
                  <a:pt x="928" y="182"/>
                </a:lnTo>
                <a:lnTo>
                  <a:pt x="928" y="182"/>
                </a:lnTo>
                <a:lnTo>
                  <a:pt x="928" y="182"/>
                </a:lnTo>
                <a:lnTo>
                  <a:pt x="926" y="182"/>
                </a:lnTo>
                <a:lnTo>
                  <a:pt x="926" y="182"/>
                </a:lnTo>
                <a:lnTo>
                  <a:pt x="926" y="184"/>
                </a:lnTo>
                <a:lnTo>
                  <a:pt x="924" y="184"/>
                </a:lnTo>
                <a:lnTo>
                  <a:pt x="924" y="184"/>
                </a:lnTo>
                <a:lnTo>
                  <a:pt x="924" y="184"/>
                </a:lnTo>
                <a:lnTo>
                  <a:pt x="922" y="184"/>
                </a:lnTo>
                <a:lnTo>
                  <a:pt x="922" y="184"/>
                </a:lnTo>
                <a:lnTo>
                  <a:pt x="922" y="184"/>
                </a:lnTo>
                <a:lnTo>
                  <a:pt x="920" y="184"/>
                </a:lnTo>
                <a:lnTo>
                  <a:pt x="920" y="184"/>
                </a:lnTo>
                <a:lnTo>
                  <a:pt x="920" y="184"/>
                </a:lnTo>
                <a:lnTo>
                  <a:pt x="920" y="184"/>
                </a:lnTo>
                <a:lnTo>
                  <a:pt x="920" y="184"/>
                </a:lnTo>
                <a:lnTo>
                  <a:pt x="920" y="184"/>
                </a:lnTo>
                <a:lnTo>
                  <a:pt x="922" y="184"/>
                </a:lnTo>
                <a:lnTo>
                  <a:pt x="924" y="184"/>
                </a:lnTo>
                <a:lnTo>
                  <a:pt x="924" y="184"/>
                </a:lnTo>
                <a:lnTo>
                  <a:pt x="924" y="184"/>
                </a:lnTo>
                <a:lnTo>
                  <a:pt x="922" y="184"/>
                </a:lnTo>
                <a:lnTo>
                  <a:pt x="922" y="184"/>
                </a:lnTo>
                <a:lnTo>
                  <a:pt x="922" y="184"/>
                </a:lnTo>
                <a:lnTo>
                  <a:pt x="924" y="184"/>
                </a:lnTo>
                <a:lnTo>
                  <a:pt x="924" y="184"/>
                </a:lnTo>
                <a:lnTo>
                  <a:pt x="924" y="184"/>
                </a:lnTo>
                <a:lnTo>
                  <a:pt x="924" y="184"/>
                </a:lnTo>
                <a:lnTo>
                  <a:pt x="926" y="184"/>
                </a:lnTo>
                <a:lnTo>
                  <a:pt x="928" y="184"/>
                </a:lnTo>
                <a:lnTo>
                  <a:pt x="928" y="184"/>
                </a:lnTo>
                <a:lnTo>
                  <a:pt x="928" y="184"/>
                </a:lnTo>
                <a:lnTo>
                  <a:pt x="930" y="184"/>
                </a:lnTo>
                <a:lnTo>
                  <a:pt x="930" y="184"/>
                </a:lnTo>
                <a:lnTo>
                  <a:pt x="928" y="184"/>
                </a:lnTo>
                <a:lnTo>
                  <a:pt x="928" y="184"/>
                </a:lnTo>
                <a:lnTo>
                  <a:pt x="926" y="184"/>
                </a:lnTo>
                <a:lnTo>
                  <a:pt x="926" y="184"/>
                </a:lnTo>
                <a:lnTo>
                  <a:pt x="926" y="186"/>
                </a:lnTo>
                <a:lnTo>
                  <a:pt x="926" y="186"/>
                </a:lnTo>
                <a:lnTo>
                  <a:pt x="926" y="186"/>
                </a:lnTo>
                <a:lnTo>
                  <a:pt x="924" y="186"/>
                </a:lnTo>
                <a:lnTo>
                  <a:pt x="924" y="186"/>
                </a:lnTo>
                <a:lnTo>
                  <a:pt x="924" y="186"/>
                </a:lnTo>
                <a:lnTo>
                  <a:pt x="924" y="186"/>
                </a:lnTo>
                <a:lnTo>
                  <a:pt x="924" y="186"/>
                </a:lnTo>
                <a:lnTo>
                  <a:pt x="924" y="186"/>
                </a:lnTo>
                <a:lnTo>
                  <a:pt x="924" y="186"/>
                </a:lnTo>
                <a:lnTo>
                  <a:pt x="922" y="186"/>
                </a:lnTo>
                <a:lnTo>
                  <a:pt x="922" y="186"/>
                </a:lnTo>
                <a:lnTo>
                  <a:pt x="922" y="186"/>
                </a:lnTo>
                <a:lnTo>
                  <a:pt x="922" y="186"/>
                </a:lnTo>
                <a:lnTo>
                  <a:pt x="924" y="186"/>
                </a:lnTo>
                <a:lnTo>
                  <a:pt x="924" y="186"/>
                </a:lnTo>
                <a:lnTo>
                  <a:pt x="924" y="186"/>
                </a:lnTo>
                <a:lnTo>
                  <a:pt x="924" y="186"/>
                </a:lnTo>
                <a:lnTo>
                  <a:pt x="924" y="186"/>
                </a:lnTo>
                <a:lnTo>
                  <a:pt x="926" y="186"/>
                </a:lnTo>
                <a:lnTo>
                  <a:pt x="926" y="186"/>
                </a:lnTo>
                <a:lnTo>
                  <a:pt x="926" y="186"/>
                </a:lnTo>
                <a:lnTo>
                  <a:pt x="928" y="184"/>
                </a:lnTo>
                <a:lnTo>
                  <a:pt x="928" y="184"/>
                </a:lnTo>
                <a:lnTo>
                  <a:pt x="930" y="184"/>
                </a:lnTo>
                <a:lnTo>
                  <a:pt x="930" y="184"/>
                </a:lnTo>
                <a:lnTo>
                  <a:pt x="930" y="184"/>
                </a:lnTo>
                <a:lnTo>
                  <a:pt x="930" y="184"/>
                </a:lnTo>
                <a:lnTo>
                  <a:pt x="930" y="184"/>
                </a:lnTo>
                <a:lnTo>
                  <a:pt x="932" y="184"/>
                </a:lnTo>
                <a:lnTo>
                  <a:pt x="932" y="184"/>
                </a:lnTo>
                <a:lnTo>
                  <a:pt x="932" y="186"/>
                </a:lnTo>
                <a:lnTo>
                  <a:pt x="930" y="186"/>
                </a:lnTo>
                <a:lnTo>
                  <a:pt x="930" y="188"/>
                </a:lnTo>
                <a:lnTo>
                  <a:pt x="928" y="188"/>
                </a:lnTo>
                <a:lnTo>
                  <a:pt x="928" y="188"/>
                </a:lnTo>
                <a:lnTo>
                  <a:pt x="928" y="188"/>
                </a:lnTo>
                <a:lnTo>
                  <a:pt x="928" y="188"/>
                </a:lnTo>
                <a:lnTo>
                  <a:pt x="928" y="188"/>
                </a:lnTo>
                <a:lnTo>
                  <a:pt x="930" y="186"/>
                </a:lnTo>
                <a:lnTo>
                  <a:pt x="932" y="186"/>
                </a:lnTo>
                <a:lnTo>
                  <a:pt x="932" y="186"/>
                </a:lnTo>
                <a:lnTo>
                  <a:pt x="932" y="186"/>
                </a:lnTo>
                <a:lnTo>
                  <a:pt x="932" y="186"/>
                </a:lnTo>
                <a:lnTo>
                  <a:pt x="932" y="188"/>
                </a:lnTo>
                <a:lnTo>
                  <a:pt x="930" y="188"/>
                </a:lnTo>
                <a:lnTo>
                  <a:pt x="930" y="188"/>
                </a:lnTo>
                <a:lnTo>
                  <a:pt x="930" y="188"/>
                </a:lnTo>
                <a:lnTo>
                  <a:pt x="932" y="188"/>
                </a:lnTo>
                <a:lnTo>
                  <a:pt x="932" y="188"/>
                </a:lnTo>
                <a:lnTo>
                  <a:pt x="932" y="186"/>
                </a:lnTo>
                <a:lnTo>
                  <a:pt x="932" y="186"/>
                </a:lnTo>
                <a:lnTo>
                  <a:pt x="934" y="186"/>
                </a:lnTo>
                <a:lnTo>
                  <a:pt x="934" y="186"/>
                </a:lnTo>
                <a:lnTo>
                  <a:pt x="936" y="186"/>
                </a:lnTo>
                <a:lnTo>
                  <a:pt x="934" y="188"/>
                </a:lnTo>
                <a:lnTo>
                  <a:pt x="934" y="188"/>
                </a:lnTo>
                <a:lnTo>
                  <a:pt x="934" y="188"/>
                </a:lnTo>
                <a:lnTo>
                  <a:pt x="934" y="188"/>
                </a:lnTo>
                <a:lnTo>
                  <a:pt x="934" y="188"/>
                </a:lnTo>
                <a:lnTo>
                  <a:pt x="934" y="188"/>
                </a:lnTo>
                <a:lnTo>
                  <a:pt x="934" y="188"/>
                </a:lnTo>
                <a:lnTo>
                  <a:pt x="936" y="188"/>
                </a:lnTo>
                <a:lnTo>
                  <a:pt x="936" y="188"/>
                </a:lnTo>
                <a:lnTo>
                  <a:pt x="936" y="188"/>
                </a:lnTo>
                <a:lnTo>
                  <a:pt x="936" y="188"/>
                </a:lnTo>
                <a:lnTo>
                  <a:pt x="936" y="188"/>
                </a:lnTo>
                <a:lnTo>
                  <a:pt x="936" y="188"/>
                </a:lnTo>
                <a:lnTo>
                  <a:pt x="934" y="188"/>
                </a:lnTo>
                <a:lnTo>
                  <a:pt x="934" y="188"/>
                </a:lnTo>
                <a:lnTo>
                  <a:pt x="934" y="188"/>
                </a:lnTo>
                <a:lnTo>
                  <a:pt x="932" y="190"/>
                </a:lnTo>
                <a:lnTo>
                  <a:pt x="932" y="190"/>
                </a:lnTo>
                <a:lnTo>
                  <a:pt x="930" y="190"/>
                </a:lnTo>
                <a:lnTo>
                  <a:pt x="930" y="190"/>
                </a:lnTo>
                <a:lnTo>
                  <a:pt x="930" y="190"/>
                </a:lnTo>
                <a:lnTo>
                  <a:pt x="930" y="190"/>
                </a:lnTo>
                <a:lnTo>
                  <a:pt x="930" y="190"/>
                </a:lnTo>
                <a:lnTo>
                  <a:pt x="930" y="190"/>
                </a:lnTo>
                <a:lnTo>
                  <a:pt x="930" y="190"/>
                </a:lnTo>
                <a:lnTo>
                  <a:pt x="932" y="192"/>
                </a:lnTo>
                <a:lnTo>
                  <a:pt x="932" y="190"/>
                </a:lnTo>
                <a:lnTo>
                  <a:pt x="934" y="190"/>
                </a:lnTo>
                <a:lnTo>
                  <a:pt x="934" y="190"/>
                </a:lnTo>
                <a:lnTo>
                  <a:pt x="934" y="190"/>
                </a:lnTo>
                <a:lnTo>
                  <a:pt x="934" y="190"/>
                </a:lnTo>
                <a:lnTo>
                  <a:pt x="934" y="188"/>
                </a:lnTo>
                <a:lnTo>
                  <a:pt x="936" y="188"/>
                </a:lnTo>
                <a:lnTo>
                  <a:pt x="936" y="188"/>
                </a:lnTo>
                <a:lnTo>
                  <a:pt x="936" y="188"/>
                </a:lnTo>
                <a:lnTo>
                  <a:pt x="938" y="188"/>
                </a:lnTo>
                <a:lnTo>
                  <a:pt x="940" y="188"/>
                </a:lnTo>
                <a:lnTo>
                  <a:pt x="940" y="188"/>
                </a:lnTo>
                <a:lnTo>
                  <a:pt x="940" y="186"/>
                </a:lnTo>
                <a:lnTo>
                  <a:pt x="940" y="186"/>
                </a:lnTo>
                <a:lnTo>
                  <a:pt x="940" y="186"/>
                </a:lnTo>
                <a:lnTo>
                  <a:pt x="940" y="188"/>
                </a:lnTo>
                <a:lnTo>
                  <a:pt x="938" y="188"/>
                </a:lnTo>
                <a:lnTo>
                  <a:pt x="938" y="188"/>
                </a:lnTo>
                <a:lnTo>
                  <a:pt x="938" y="188"/>
                </a:lnTo>
                <a:lnTo>
                  <a:pt x="938" y="190"/>
                </a:lnTo>
                <a:lnTo>
                  <a:pt x="938" y="190"/>
                </a:lnTo>
                <a:lnTo>
                  <a:pt x="938" y="190"/>
                </a:lnTo>
                <a:lnTo>
                  <a:pt x="936" y="192"/>
                </a:lnTo>
                <a:lnTo>
                  <a:pt x="936" y="192"/>
                </a:lnTo>
                <a:lnTo>
                  <a:pt x="936" y="194"/>
                </a:lnTo>
                <a:lnTo>
                  <a:pt x="936" y="194"/>
                </a:lnTo>
                <a:lnTo>
                  <a:pt x="936" y="192"/>
                </a:lnTo>
                <a:lnTo>
                  <a:pt x="936" y="192"/>
                </a:lnTo>
                <a:lnTo>
                  <a:pt x="936" y="192"/>
                </a:lnTo>
                <a:lnTo>
                  <a:pt x="936" y="192"/>
                </a:lnTo>
                <a:lnTo>
                  <a:pt x="938" y="190"/>
                </a:lnTo>
                <a:lnTo>
                  <a:pt x="938" y="190"/>
                </a:lnTo>
                <a:lnTo>
                  <a:pt x="938" y="190"/>
                </a:lnTo>
                <a:lnTo>
                  <a:pt x="938" y="190"/>
                </a:lnTo>
                <a:lnTo>
                  <a:pt x="940" y="190"/>
                </a:lnTo>
                <a:lnTo>
                  <a:pt x="940" y="190"/>
                </a:lnTo>
                <a:lnTo>
                  <a:pt x="940" y="190"/>
                </a:lnTo>
                <a:lnTo>
                  <a:pt x="940" y="188"/>
                </a:lnTo>
                <a:lnTo>
                  <a:pt x="942" y="188"/>
                </a:lnTo>
                <a:lnTo>
                  <a:pt x="944" y="188"/>
                </a:lnTo>
                <a:lnTo>
                  <a:pt x="944" y="188"/>
                </a:lnTo>
                <a:lnTo>
                  <a:pt x="944" y="190"/>
                </a:lnTo>
                <a:lnTo>
                  <a:pt x="942" y="190"/>
                </a:lnTo>
                <a:lnTo>
                  <a:pt x="942" y="190"/>
                </a:lnTo>
                <a:lnTo>
                  <a:pt x="942" y="192"/>
                </a:lnTo>
                <a:lnTo>
                  <a:pt x="940" y="192"/>
                </a:lnTo>
                <a:lnTo>
                  <a:pt x="940" y="192"/>
                </a:lnTo>
                <a:lnTo>
                  <a:pt x="940" y="192"/>
                </a:lnTo>
                <a:lnTo>
                  <a:pt x="942" y="192"/>
                </a:lnTo>
                <a:lnTo>
                  <a:pt x="942" y="192"/>
                </a:lnTo>
                <a:lnTo>
                  <a:pt x="942" y="192"/>
                </a:lnTo>
                <a:lnTo>
                  <a:pt x="942" y="192"/>
                </a:lnTo>
                <a:lnTo>
                  <a:pt x="942" y="194"/>
                </a:lnTo>
                <a:lnTo>
                  <a:pt x="942" y="194"/>
                </a:lnTo>
                <a:lnTo>
                  <a:pt x="942" y="194"/>
                </a:lnTo>
                <a:lnTo>
                  <a:pt x="942" y="194"/>
                </a:lnTo>
                <a:lnTo>
                  <a:pt x="942" y="194"/>
                </a:lnTo>
                <a:lnTo>
                  <a:pt x="942" y="194"/>
                </a:lnTo>
                <a:lnTo>
                  <a:pt x="942" y="192"/>
                </a:lnTo>
                <a:lnTo>
                  <a:pt x="942" y="192"/>
                </a:lnTo>
                <a:lnTo>
                  <a:pt x="942" y="192"/>
                </a:lnTo>
                <a:lnTo>
                  <a:pt x="942" y="192"/>
                </a:lnTo>
                <a:lnTo>
                  <a:pt x="942" y="192"/>
                </a:lnTo>
                <a:lnTo>
                  <a:pt x="944" y="190"/>
                </a:lnTo>
                <a:lnTo>
                  <a:pt x="946" y="190"/>
                </a:lnTo>
                <a:lnTo>
                  <a:pt x="946" y="190"/>
                </a:lnTo>
                <a:lnTo>
                  <a:pt x="946" y="190"/>
                </a:lnTo>
                <a:lnTo>
                  <a:pt x="946" y="188"/>
                </a:lnTo>
                <a:lnTo>
                  <a:pt x="948" y="188"/>
                </a:lnTo>
                <a:lnTo>
                  <a:pt x="948" y="188"/>
                </a:lnTo>
                <a:lnTo>
                  <a:pt x="948" y="188"/>
                </a:lnTo>
                <a:lnTo>
                  <a:pt x="950" y="188"/>
                </a:lnTo>
                <a:lnTo>
                  <a:pt x="950" y="188"/>
                </a:lnTo>
                <a:lnTo>
                  <a:pt x="952" y="188"/>
                </a:lnTo>
                <a:lnTo>
                  <a:pt x="952" y="188"/>
                </a:lnTo>
                <a:lnTo>
                  <a:pt x="950" y="190"/>
                </a:lnTo>
                <a:lnTo>
                  <a:pt x="948" y="190"/>
                </a:lnTo>
                <a:lnTo>
                  <a:pt x="948" y="190"/>
                </a:lnTo>
                <a:lnTo>
                  <a:pt x="948" y="190"/>
                </a:lnTo>
                <a:lnTo>
                  <a:pt x="948" y="192"/>
                </a:lnTo>
                <a:lnTo>
                  <a:pt x="946" y="192"/>
                </a:lnTo>
                <a:lnTo>
                  <a:pt x="946" y="192"/>
                </a:lnTo>
                <a:lnTo>
                  <a:pt x="946" y="192"/>
                </a:lnTo>
                <a:lnTo>
                  <a:pt x="946" y="192"/>
                </a:lnTo>
                <a:lnTo>
                  <a:pt x="944" y="192"/>
                </a:lnTo>
                <a:lnTo>
                  <a:pt x="944" y="194"/>
                </a:lnTo>
                <a:lnTo>
                  <a:pt x="944" y="194"/>
                </a:lnTo>
                <a:lnTo>
                  <a:pt x="944" y="192"/>
                </a:lnTo>
                <a:lnTo>
                  <a:pt x="946" y="192"/>
                </a:lnTo>
                <a:lnTo>
                  <a:pt x="948" y="192"/>
                </a:lnTo>
                <a:lnTo>
                  <a:pt x="950" y="192"/>
                </a:lnTo>
                <a:lnTo>
                  <a:pt x="948" y="192"/>
                </a:lnTo>
                <a:lnTo>
                  <a:pt x="948" y="192"/>
                </a:lnTo>
                <a:lnTo>
                  <a:pt x="948" y="192"/>
                </a:lnTo>
                <a:lnTo>
                  <a:pt x="948" y="192"/>
                </a:lnTo>
                <a:lnTo>
                  <a:pt x="948" y="192"/>
                </a:lnTo>
                <a:lnTo>
                  <a:pt x="948" y="192"/>
                </a:lnTo>
                <a:lnTo>
                  <a:pt x="950" y="192"/>
                </a:lnTo>
                <a:lnTo>
                  <a:pt x="950" y="190"/>
                </a:lnTo>
                <a:lnTo>
                  <a:pt x="952" y="190"/>
                </a:lnTo>
                <a:lnTo>
                  <a:pt x="952" y="190"/>
                </a:lnTo>
                <a:lnTo>
                  <a:pt x="952" y="190"/>
                </a:lnTo>
                <a:lnTo>
                  <a:pt x="952" y="192"/>
                </a:lnTo>
                <a:lnTo>
                  <a:pt x="954" y="192"/>
                </a:lnTo>
                <a:lnTo>
                  <a:pt x="954" y="192"/>
                </a:lnTo>
                <a:lnTo>
                  <a:pt x="952" y="192"/>
                </a:lnTo>
                <a:lnTo>
                  <a:pt x="952" y="192"/>
                </a:lnTo>
                <a:lnTo>
                  <a:pt x="952" y="192"/>
                </a:lnTo>
                <a:lnTo>
                  <a:pt x="950" y="192"/>
                </a:lnTo>
                <a:lnTo>
                  <a:pt x="950" y="192"/>
                </a:lnTo>
                <a:lnTo>
                  <a:pt x="950" y="194"/>
                </a:lnTo>
                <a:lnTo>
                  <a:pt x="950" y="192"/>
                </a:lnTo>
                <a:lnTo>
                  <a:pt x="952" y="192"/>
                </a:lnTo>
                <a:lnTo>
                  <a:pt x="952" y="192"/>
                </a:lnTo>
                <a:lnTo>
                  <a:pt x="954" y="192"/>
                </a:lnTo>
                <a:lnTo>
                  <a:pt x="954" y="192"/>
                </a:lnTo>
                <a:lnTo>
                  <a:pt x="954" y="192"/>
                </a:lnTo>
                <a:lnTo>
                  <a:pt x="954" y="192"/>
                </a:lnTo>
                <a:lnTo>
                  <a:pt x="956" y="194"/>
                </a:lnTo>
                <a:lnTo>
                  <a:pt x="956" y="196"/>
                </a:lnTo>
                <a:lnTo>
                  <a:pt x="954" y="196"/>
                </a:lnTo>
                <a:lnTo>
                  <a:pt x="954" y="196"/>
                </a:lnTo>
                <a:lnTo>
                  <a:pt x="952" y="196"/>
                </a:lnTo>
                <a:lnTo>
                  <a:pt x="952" y="196"/>
                </a:lnTo>
                <a:lnTo>
                  <a:pt x="952" y="196"/>
                </a:lnTo>
                <a:lnTo>
                  <a:pt x="952" y="196"/>
                </a:lnTo>
                <a:lnTo>
                  <a:pt x="952" y="196"/>
                </a:lnTo>
                <a:lnTo>
                  <a:pt x="950" y="196"/>
                </a:lnTo>
                <a:lnTo>
                  <a:pt x="952" y="196"/>
                </a:lnTo>
                <a:lnTo>
                  <a:pt x="952" y="196"/>
                </a:lnTo>
                <a:lnTo>
                  <a:pt x="952" y="196"/>
                </a:lnTo>
                <a:lnTo>
                  <a:pt x="952" y="196"/>
                </a:lnTo>
                <a:lnTo>
                  <a:pt x="954" y="196"/>
                </a:lnTo>
                <a:lnTo>
                  <a:pt x="954" y="196"/>
                </a:lnTo>
                <a:lnTo>
                  <a:pt x="954" y="196"/>
                </a:lnTo>
                <a:lnTo>
                  <a:pt x="954" y="196"/>
                </a:lnTo>
                <a:lnTo>
                  <a:pt x="954" y="196"/>
                </a:lnTo>
                <a:lnTo>
                  <a:pt x="956" y="196"/>
                </a:lnTo>
                <a:lnTo>
                  <a:pt x="956" y="196"/>
                </a:lnTo>
                <a:lnTo>
                  <a:pt x="956" y="196"/>
                </a:lnTo>
                <a:lnTo>
                  <a:pt x="956" y="198"/>
                </a:lnTo>
                <a:lnTo>
                  <a:pt x="954" y="198"/>
                </a:lnTo>
                <a:lnTo>
                  <a:pt x="954" y="198"/>
                </a:lnTo>
                <a:lnTo>
                  <a:pt x="954" y="198"/>
                </a:lnTo>
                <a:lnTo>
                  <a:pt x="954" y="198"/>
                </a:lnTo>
                <a:lnTo>
                  <a:pt x="952" y="198"/>
                </a:lnTo>
                <a:lnTo>
                  <a:pt x="952" y="198"/>
                </a:lnTo>
                <a:lnTo>
                  <a:pt x="950" y="198"/>
                </a:lnTo>
                <a:lnTo>
                  <a:pt x="948" y="198"/>
                </a:lnTo>
                <a:lnTo>
                  <a:pt x="946" y="198"/>
                </a:lnTo>
                <a:lnTo>
                  <a:pt x="946" y="198"/>
                </a:lnTo>
                <a:lnTo>
                  <a:pt x="946" y="198"/>
                </a:lnTo>
                <a:lnTo>
                  <a:pt x="948" y="198"/>
                </a:lnTo>
                <a:lnTo>
                  <a:pt x="950" y="198"/>
                </a:lnTo>
                <a:lnTo>
                  <a:pt x="950" y="198"/>
                </a:lnTo>
                <a:lnTo>
                  <a:pt x="950" y="198"/>
                </a:lnTo>
                <a:lnTo>
                  <a:pt x="950" y="198"/>
                </a:lnTo>
                <a:lnTo>
                  <a:pt x="952" y="198"/>
                </a:lnTo>
                <a:lnTo>
                  <a:pt x="952" y="198"/>
                </a:lnTo>
                <a:lnTo>
                  <a:pt x="950" y="198"/>
                </a:lnTo>
                <a:lnTo>
                  <a:pt x="950" y="200"/>
                </a:lnTo>
                <a:lnTo>
                  <a:pt x="950" y="200"/>
                </a:lnTo>
                <a:lnTo>
                  <a:pt x="950" y="200"/>
                </a:lnTo>
                <a:lnTo>
                  <a:pt x="948" y="198"/>
                </a:lnTo>
                <a:lnTo>
                  <a:pt x="948" y="198"/>
                </a:lnTo>
                <a:lnTo>
                  <a:pt x="946" y="200"/>
                </a:lnTo>
                <a:lnTo>
                  <a:pt x="946" y="200"/>
                </a:lnTo>
                <a:lnTo>
                  <a:pt x="946" y="200"/>
                </a:lnTo>
                <a:lnTo>
                  <a:pt x="944" y="200"/>
                </a:lnTo>
                <a:lnTo>
                  <a:pt x="946" y="200"/>
                </a:lnTo>
                <a:lnTo>
                  <a:pt x="946" y="200"/>
                </a:lnTo>
                <a:lnTo>
                  <a:pt x="946" y="200"/>
                </a:lnTo>
                <a:lnTo>
                  <a:pt x="948" y="200"/>
                </a:lnTo>
                <a:lnTo>
                  <a:pt x="950" y="200"/>
                </a:lnTo>
                <a:lnTo>
                  <a:pt x="950" y="200"/>
                </a:lnTo>
                <a:lnTo>
                  <a:pt x="950" y="200"/>
                </a:lnTo>
                <a:lnTo>
                  <a:pt x="950" y="200"/>
                </a:lnTo>
                <a:lnTo>
                  <a:pt x="952" y="200"/>
                </a:lnTo>
                <a:lnTo>
                  <a:pt x="952" y="198"/>
                </a:lnTo>
                <a:lnTo>
                  <a:pt x="952" y="198"/>
                </a:lnTo>
                <a:lnTo>
                  <a:pt x="954" y="198"/>
                </a:lnTo>
                <a:lnTo>
                  <a:pt x="954" y="198"/>
                </a:lnTo>
                <a:lnTo>
                  <a:pt x="954" y="200"/>
                </a:lnTo>
                <a:lnTo>
                  <a:pt x="954" y="200"/>
                </a:lnTo>
                <a:lnTo>
                  <a:pt x="954" y="200"/>
                </a:lnTo>
                <a:lnTo>
                  <a:pt x="952" y="200"/>
                </a:lnTo>
                <a:lnTo>
                  <a:pt x="952" y="200"/>
                </a:lnTo>
                <a:lnTo>
                  <a:pt x="952" y="200"/>
                </a:lnTo>
                <a:lnTo>
                  <a:pt x="948" y="200"/>
                </a:lnTo>
                <a:lnTo>
                  <a:pt x="948" y="200"/>
                </a:lnTo>
                <a:lnTo>
                  <a:pt x="948" y="200"/>
                </a:lnTo>
                <a:lnTo>
                  <a:pt x="946" y="200"/>
                </a:lnTo>
                <a:lnTo>
                  <a:pt x="946" y="200"/>
                </a:lnTo>
                <a:lnTo>
                  <a:pt x="946" y="202"/>
                </a:lnTo>
                <a:lnTo>
                  <a:pt x="946" y="202"/>
                </a:lnTo>
                <a:lnTo>
                  <a:pt x="944" y="202"/>
                </a:lnTo>
                <a:lnTo>
                  <a:pt x="944" y="202"/>
                </a:lnTo>
                <a:lnTo>
                  <a:pt x="946" y="202"/>
                </a:lnTo>
                <a:lnTo>
                  <a:pt x="946" y="202"/>
                </a:lnTo>
                <a:lnTo>
                  <a:pt x="946" y="202"/>
                </a:lnTo>
                <a:lnTo>
                  <a:pt x="946" y="202"/>
                </a:lnTo>
                <a:lnTo>
                  <a:pt x="946" y="202"/>
                </a:lnTo>
                <a:lnTo>
                  <a:pt x="946" y="200"/>
                </a:lnTo>
                <a:lnTo>
                  <a:pt x="948" y="200"/>
                </a:lnTo>
                <a:lnTo>
                  <a:pt x="948" y="200"/>
                </a:lnTo>
                <a:lnTo>
                  <a:pt x="948" y="200"/>
                </a:lnTo>
                <a:lnTo>
                  <a:pt x="950" y="200"/>
                </a:lnTo>
                <a:lnTo>
                  <a:pt x="952" y="200"/>
                </a:lnTo>
                <a:lnTo>
                  <a:pt x="954" y="200"/>
                </a:lnTo>
                <a:lnTo>
                  <a:pt x="954" y="200"/>
                </a:lnTo>
                <a:lnTo>
                  <a:pt x="954" y="200"/>
                </a:lnTo>
                <a:lnTo>
                  <a:pt x="956" y="200"/>
                </a:lnTo>
                <a:lnTo>
                  <a:pt x="956" y="200"/>
                </a:lnTo>
                <a:lnTo>
                  <a:pt x="958" y="200"/>
                </a:lnTo>
                <a:lnTo>
                  <a:pt x="960" y="200"/>
                </a:lnTo>
                <a:lnTo>
                  <a:pt x="960" y="200"/>
                </a:lnTo>
                <a:lnTo>
                  <a:pt x="958" y="202"/>
                </a:lnTo>
                <a:lnTo>
                  <a:pt x="956" y="202"/>
                </a:lnTo>
                <a:lnTo>
                  <a:pt x="956" y="202"/>
                </a:lnTo>
                <a:lnTo>
                  <a:pt x="956" y="202"/>
                </a:lnTo>
                <a:lnTo>
                  <a:pt x="956" y="202"/>
                </a:lnTo>
                <a:lnTo>
                  <a:pt x="956" y="202"/>
                </a:lnTo>
                <a:lnTo>
                  <a:pt x="954" y="202"/>
                </a:lnTo>
                <a:lnTo>
                  <a:pt x="954" y="202"/>
                </a:lnTo>
                <a:lnTo>
                  <a:pt x="954" y="202"/>
                </a:lnTo>
                <a:lnTo>
                  <a:pt x="954" y="202"/>
                </a:lnTo>
                <a:lnTo>
                  <a:pt x="954" y="202"/>
                </a:lnTo>
                <a:lnTo>
                  <a:pt x="956" y="202"/>
                </a:lnTo>
                <a:lnTo>
                  <a:pt x="956" y="202"/>
                </a:lnTo>
                <a:lnTo>
                  <a:pt x="956" y="202"/>
                </a:lnTo>
                <a:lnTo>
                  <a:pt x="958" y="202"/>
                </a:lnTo>
                <a:lnTo>
                  <a:pt x="958" y="202"/>
                </a:lnTo>
                <a:lnTo>
                  <a:pt x="958" y="202"/>
                </a:lnTo>
                <a:lnTo>
                  <a:pt x="960" y="200"/>
                </a:lnTo>
                <a:lnTo>
                  <a:pt x="960" y="200"/>
                </a:lnTo>
                <a:lnTo>
                  <a:pt x="960" y="200"/>
                </a:lnTo>
                <a:lnTo>
                  <a:pt x="962" y="198"/>
                </a:lnTo>
                <a:lnTo>
                  <a:pt x="962" y="198"/>
                </a:lnTo>
                <a:lnTo>
                  <a:pt x="962" y="198"/>
                </a:lnTo>
                <a:lnTo>
                  <a:pt x="964" y="198"/>
                </a:lnTo>
                <a:lnTo>
                  <a:pt x="964" y="198"/>
                </a:lnTo>
                <a:lnTo>
                  <a:pt x="964" y="198"/>
                </a:lnTo>
                <a:lnTo>
                  <a:pt x="964" y="198"/>
                </a:lnTo>
                <a:lnTo>
                  <a:pt x="964" y="198"/>
                </a:lnTo>
                <a:lnTo>
                  <a:pt x="966" y="198"/>
                </a:lnTo>
                <a:lnTo>
                  <a:pt x="964" y="200"/>
                </a:lnTo>
                <a:lnTo>
                  <a:pt x="964" y="200"/>
                </a:lnTo>
                <a:lnTo>
                  <a:pt x="964" y="200"/>
                </a:lnTo>
                <a:lnTo>
                  <a:pt x="964" y="200"/>
                </a:lnTo>
                <a:lnTo>
                  <a:pt x="962" y="200"/>
                </a:lnTo>
                <a:lnTo>
                  <a:pt x="962" y="200"/>
                </a:lnTo>
                <a:lnTo>
                  <a:pt x="962" y="200"/>
                </a:lnTo>
                <a:lnTo>
                  <a:pt x="962" y="200"/>
                </a:lnTo>
                <a:lnTo>
                  <a:pt x="962" y="200"/>
                </a:lnTo>
                <a:lnTo>
                  <a:pt x="960" y="200"/>
                </a:lnTo>
                <a:lnTo>
                  <a:pt x="960" y="202"/>
                </a:lnTo>
                <a:lnTo>
                  <a:pt x="960" y="202"/>
                </a:lnTo>
                <a:lnTo>
                  <a:pt x="960" y="202"/>
                </a:lnTo>
                <a:lnTo>
                  <a:pt x="960" y="202"/>
                </a:lnTo>
                <a:lnTo>
                  <a:pt x="960" y="202"/>
                </a:lnTo>
                <a:lnTo>
                  <a:pt x="960" y="204"/>
                </a:lnTo>
                <a:lnTo>
                  <a:pt x="958" y="204"/>
                </a:lnTo>
                <a:lnTo>
                  <a:pt x="958" y="204"/>
                </a:lnTo>
                <a:lnTo>
                  <a:pt x="958" y="204"/>
                </a:lnTo>
                <a:lnTo>
                  <a:pt x="958" y="204"/>
                </a:lnTo>
                <a:lnTo>
                  <a:pt x="956" y="204"/>
                </a:lnTo>
                <a:lnTo>
                  <a:pt x="956" y="204"/>
                </a:lnTo>
                <a:lnTo>
                  <a:pt x="956" y="204"/>
                </a:lnTo>
                <a:lnTo>
                  <a:pt x="956" y="204"/>
                </a:lnTo>
                <a:lnTo>
                  <a:pt x="956" y="206"/>
                </a:lnTo>
                <a:lnTo>
                  <a:pt x="954" y="206"/>
                </a:lnTo>
                <a:lnTo>
                  <a:pt x="954" y="206"/>
                </a:lnTo>
                <a:lnTo>
                  <a:pt x="954" y="206"/>
                </a:lnTo>
                <a:lnTo>
                  <a:pt x="954" y="206"/>
                </a:lnTo>
                <a:lnTo>
                  <a:pt x="954" y="206"/>
                </a:lnTo>
                <a:lnTo>
                  <a:pt x="954" y="206"/>
                </a:lnTo>
                <a:lnTo>
                  <a:pt x="954" y="206"/>
                </a:lnTo>
                <a:lnTo>
                  <a:pt x="954" y="206"/>
                </a:lnTo>
                <a:lnTo>
                  <a:pt x="956" y="206"/>
                </a:lnTo>
                <a:lnTo>
                  <a:pt x="956" y="204"/>
                </a:lnTo>
                <a:lnTo>
                  <a:pt x="956" y="204"/>
                </a:lnTo>
                <a:lnTo>
                  <a:pt x="956" y="204"/>
                </a:lnTo>
                <a:lnTo>
                  <a:pt x="958" y="204"/>
                </a:lnTo>
                <a:lnTo>
                  <a:pt x="958" y="204"/>
                </a:lnTo>
                <a:lnTo>
                  <a:pt x="956" y="206"/>
                </a:lnTo>
                <a:lnTo>
                  <a:pt x="956" y="206"/>
                </a:lnTo>
                <a:lnTo>
                  <a:pt x="956" y="206"/>
                </a:lnTo>
                <a:lnTo>
                  <a:pt x="956" y="206"/>
                </a:lnTo>
                <a:lnTo>
                  <a:pt x="956" y="206"/>
                </a:lnTo>
                <a:lnTo>
                  <a:pt x="956" y="206"/>
                </a:lnTo>
                <a:lnTo>
                  <a:pt x="958" y="206"/>
                </a:lnTo>
                <a:lnTo>
                  <a:pt x="960" y="204"/>
                </a:lnTo>
                <a:lnTo>
                  <a:pt x="962" y="204"/>
                </a:lnTo>
                <a:lnTo>
                  <a:pt x="964" y="204"/>
                </a:lnTo>
                <a:lnTo>
                  <a:pt x="964" y="204"/>
                </a:lnTo>
                <a:lnTo>
                  <a:pt x="964" y="204"/>
                </a:lnTo>
                <a:lnTo>
                  <a:pt x="964" y="206"/>
                </a:lnTo>
                <a:lnTo>
                  <a:pt x="964" y="206"/>
                </a:lnTo>
                <a:lnTo>
                  <a:pt x="962" y="206"/>
                </a:lnTo>
                <a:lnTo>
                  <a:pt x="962" y="208"/>
                </a:lnTo>
                <a:lnTo>
                  <a:pt x="962" y="208"/>
                </a:lnTo>
                <a:lnTo>
                  <a:pt x="962" y="208"/>
                </a:lnTo>
                <a:lnTo>
                  <a:pt x="964" y="206"/>
                </a:lnTo>
                <a:lnTo>
                  <a:pt x="964" y="206"/>
                </a:lnTo>
                <a:lnTo>
                  <a:pt x="964" y="204"/>
                </a:lnTo>
                <a:lnTo>
                  <a:pt x="964" y="204"/>
                </a:lnTo>
                <a:lnTo>
                  <a:pt x="964" y="204"/>
                </a:lnTo>
                <a:lnTo>
                  <a:pt x="966" y="204"/>
                </a:lnTo>
                <a:lnTo>
                  <a:pt x="966" y="204"/>
                </a:lnTo>
                <a:lnTo>
                  <a:pt x="966" y="204"/>
                </a:lnTo>
                <a:lnTo>
                  <a:pt x="968" y="204"/>
                </a:lnTo>
                <a:lnTo>
                  <a:pt x="968" y="204"/>
                </a:lnTo>
                <a:lnTo>
                  <a:pt x="968" y="204"/>
                </a:lnTo>
                <a:lnTo>
                  <a:pt x="968" y="206"/>
                </a:lnTo>
                <a:lnTo>
                  <a:pt x="968" y="206"/>
                </a:lnTo>
                <a:lnTo>
                  <a:pt x="968" y="206"/>
                </a:lnTo>
                <a:lnTo>
                  <a:pt x="968" y="206"/>
                </a:lnTo>
                <a:lnTo>
                  <a:pt x="968" y="206"/>
                </a:lnTo>
                <a:lnTo>
                  <a:pt x="968" y="204"/>
                </a:lnTo>
                <a:lnTo>
                  <a:pt x="968" y="204"/>
                </a:lnTo>
                <a:lnTo>
                  <a:pt x="968" y="204"/>
                </a:lnTo>
                <a:lnTo>
                  <a:pt x="968" y="204"/>
                </a:lnTo>
                <a:lnTo>
                  <a:pt x="970" y="204"/>
                </a:lnTo>
                <a:lnTo>
                  <a:pt x="970" y="204"/>
                </a:lnTo>
                <a:lnTo>
                  <a:pt x="970" y="202"/>
                </a:lnTo>
                <a:lnTo>
                  <a:pt x="970" y="202"/>
                </a:lnTo>
                <a:lnTo>
                  <a:pt x="972" y="202"/>
                </a:lnTo>
                <a:lnTo>
                  <a:pt x="974" y="202"/>
                </a:lnTo>
                <a:lnTo>
                  <a:pt x="974" y="202"/>
                </a:lnTo>
                <a:lnTo>
                  <a:pt x="974" y="202"/>
                </a:lnTo>
                <a:lnTo>
                  <a:pt x="974" y="202"/>
                </a:lnTo>
                <a:lnTo>
                  <a:pt x="974" y="202"/>
                </a:lnTo>
                <a:lnTo>
                  <a:pt x="972" y="204"/>
                </a:lnTo>
                <a:lnTo>
                  <a:pt x="972" y="204"/>
                </a:lnTo>
                <a:lnTo>
                  <a:pt x="972" y="204"/>
                </a:lnTo>
                <a:lnTo>
                  <a:pt x="974" y="204"/>
                </a:lnTo>
                <a:lnTo>
                  <a:pt x="974" y="204"/>
                </a:lnTo>
                <a:lnTo>
                  <a:pt x="976" y="204"/>
                </a:lnTo>
                <a:lnTo>
                  <a:pt x="976" y="204"/>
                </a:lnTo>
                <a:lnTo>
                  <a:pt x="976" y="204"/>
                </a:lnTo>
                <a:lnTo>
                  <a:pt x="976" y="204"/>
                </a:lnTo>
                <a:lnTo>
                  <a:pt x="978" y="204"/>
                </a:lnTo>
                <a:lnTo>
                  <a:pt x="980" y="208"/>
                </a:lnTo>
                <a:lnTo>
                  <a:pt x="980" y="208"/>
                </a:lnTo>
                <a:lnTo>
                  <a:pt x="980" y="208"/>
                </a:lnTo>
                <a:lnTo>
                  <a:pt x="978" y="208"/>
                </a:lnTo>
                <a:lnTo>
                  <a:pt x="978" y="208"/>
                </a:lnTo>
                <a:lnTo>
                  <a:pt x="978" y="208"/>
                </a:lnTo>
                <a:lnTo>
                  <a:pt x="976" y="208"/>
                </a:lnTo>
                <a:lnTo>
                  <a:pt x="976" y="210"/>
                </a:lnTo>
                <a:lnTo>
                  <a:pt x="976" y="210"/>
                </a:lnTo>
                <a:lnTo>
                  <a:pt x="976" y="210"/>
                </a:lnTo>
                <a:lnTo>
                  <a:pt x="974" y="210"/>
                </a:lnTo>
                <a:lnTo>
                  <a:pt x="974" y="208"/>
                </a:lnTo>
                <a:lnTo>
                  <a:pt x="974" y="208"/>
                </a:lnTo>
                <a:lnTo>
                  <a:pt x="974" y="208"/>
                </a:lnTo>
                <a:lnTo>
                  <a:pt x="974" y="208"/>
                </a:lnTo>
                <a:lnTo>
                  <a:pt x="974" y="208"/>
                </a:lnTo>
                <a:lnTo>
                  <a:pt x="972" y="208"/>
                </a:lnTo>
                <a:lnTo>
                  <a:pt x="972" y="208"/>
                </a:lnTo>
                <a:lnTo>
                  <a:pt x="970" y="208"/>
                </a:lnTo>
                <a:lnTo>
                  <a:pt x="970" y="208"/>
                </a:lnTo>
                <a:lnTo>
                  <a:pt x="970" y="208"/>
                </a:lnTo>
                <a:lnTo>
                  <a:pt x="972" y="208"/>
                </a:lnTo>
                <a:lnTo>
                  <a:pt x="972" y="208"/>
                </a:lnTo>
                <a:lnTo>
                  <a:pt x="972" y="208"/>
                </a:lnTo>
                <a:lnTo>
                  <a:pt x="974" y="208"/>
                </a:lnTo>
                <a:lnTo>
                  <a:pt x="974" y="208"/>
                </a:lnTo>
                <a:lnTo>
                  <a:pt x="974" y="210"/>
                </a:lnTo>
                <a:lnTo>
                  <a:pt x="974" y="210"/>
                </a:lnTo>
                <a:lnTo>
                  <a:pt x="974" y="210"/>
                </a:lnTo>
                <a:lnTo>
                  <a:pt x="972" y="210"/>
                </a:lnTo>
                <a:lnTo>
                  <a:pt x="972" y="210"/>
                </a:lnTo>
                <a:lnTo>
                  <a:pt x="970" y="210"/>
                </a:lnTo>
                <a:lnTo>
                  <a:pt x="970" y="212"/>
                </a:lnTo>
                <a:lnTo>
                  <a:pt x="970" y="212"/>
                </a:lnTo>
                <a:lnTo>
                  <a:pt x="972" y="212"/>
                </a:lnTo>
                <a:lnTo>
                  <a:pt x="974" y="212"/>
                </a:lnTo>
                <a:lnTo>
                  <a:pt x="974" y="212"/>
                </a:lnTo>
                <a:lnTo>
                  <a:pt x="976" y="212"/>
                </a:lnTo>
                <a:lnTo>
                  <a:pt x="972" y="212"/>
                </a:lnTo>
                <a:lnTo>
                  <a:pt x="970" y="212"/>
                </a:lnTo>
                <a:lnTo>
                  <a:pt x="970" y="212"/>
                </a:lnTo>
                <a:lnTo>
                  <a:pt x="966" y="212"/>
                </a:lnTo>
                <a:lnTo>
                  <a:pt x="966" y="212"/>
                </a:lnTo>
                <a:lnTo>
                  <a:pt x="966" y="212"/>
                </a:lnTo>
                <a:lnTo>
                  <a:pt x="966" y="212"/>
                </a:lnTo>
                <a:lnTo>
                  <a:pt x="964" y="210"/>
                </a:lnTo>
                <a:lnTo>
                  <a:pt x="964" y="210"/>
                </a:lnTo>
                <a:lnTo>
                  <a:pt x="964" y="210"/>
                </a:lnTo>
                <a:lnTo>
                  <a:pt x="962" y="210"/>
                </a:lnTo>
                <a:lnTo>
                  <a:pt x="962" y="212"/>
                </a:lnTo>
                <a:lnTo>
                  <a:pt x="962" y="212"/>
                </a:lnTo>
                <a:lnTo>
                  <a:pt x="962" y="212"/>
                </a:lnTo>
                <a:lnTo>
                  <a:pt x="964" y="212"/>
                </a:lnTo>
                <a:lnTo>
                  <a:pt x="966" y="212"/>
                </a:lnTo>
                <a:lnTo>
                  <a:pt x="966" y="212"/>
                </a:lnTo>
                <a:lnTo>
                  <a:pt x="964" y="214"/>
                </a:lnTo>
                <a:lnTo>
                  <a:pt x="962" y="214"/>
                </a:lnTo>
                <a:lnTo>
                  <a:pt x="960" y="214"/>
                </a:lnTo>
                <a:lnTo>
                  <a:pt x="960" y="214"/>
                </a:lnTo>
                <a:lnTo>
                  <a:pt x="960" y="214"/>
                </a:lnTo>
                <a:lnTo>
                  <a:pt x="960" y="212"/>
                </a:lnTo>
                <a:lnTo>
                  <a:pt x="960" y="212"/>
                </a:lnTo>
                <a:lnTo>
                  <a:pt x="960" y="212"/>
                </a:lnTo>
                <a:lnTo>
                  <a:pt x="960" y="212"/>
                </a:lnTo>
                <a:lnTo>
                  <a:pt x="960" y="212"/>
                </a:lnTo>
                <a:lnTo>
                  <a:pt x="960" y="214"/>
                </a:lnTo>
                <a:lnTo>
                  <a:pt x="960" y="214"/>
                </a:lnTo>
                <a:lnTo>
                  <a:pt x="960" y="214"/>
                </a:lnTo>
                <a:lnTo>
                  <a:pt x="960" y="214"/>
                </a:lnTo>
                <a:lnTo>
                  <a:pt x="962" y="214"/>
                </a:lnTo>
                <a:lnTo>
                  <a:pt x="962" y="214"/>
                </a:lnTo>
                <a:lnTo>
                  <a:pt x="964" y="214"/>
                </a:lnTo>
                <a:lnTo>
                  <a:pt x="966" y="214"/>
                </a:lnTo>
                <a:lnTo>
                  <a:pt x="966" y="216"/>
                </a:lnTo>
                <a:lnTo>
                  <a:pt x="968" y="216"/>
                </a:lnTo>
                <a:lnTo>
                  <a:pt x="966" y="218"/>
                </a:lnTo>
                <a:lnTo>
                  <a:pt x="964" y="218"/>
                </a:lnTo>
                <a:lnTo>
                  <a:pt x="964" y="216"/>
                </a:lnTo>
                <a:lnTo>
                  <a:pt x="964" y="216"/>
                </a:lnTo>
                <a:lnTo>
                  <a:pt x="964" y="218"/>
                </a:lnTo>
                <a:lnTo>
                  <a:pt x="962" y="218"/>
                </a:lnTo>
                <a:lnTo>
                  <a:pt x="962" y="216"/>
                </a:lnTo>
                <a:lnTo>
                  <a:pt x="960" y="216"/>
                </a:lnTo>
                <a:lnTo>
                  <a:pt x="960" y="216"/>
                </a:lnTo>
                <a:lnTo>
                  <a:pt x="958" y="216"/>
                </a:lnTo>
                <a:lnTo>
                  <a:pt x="958" y="216"/>
                </a:lnTo>
                <a:lnTo>
                  <a:pt x="958" y="216"/>
                </a:lnTo>
                <a:lnTo>
                  <a:pt x="958" y="216"/>
                </a:lnTo>
                <a:lnTo>
                  <a:pt x="958" y="216"/>
                </a:lnTo>
                <a:lnTo>
                  <a:pt x="958" y="216"/>
                </a:lnTo>
                <a:lnTo>
                  <a:pt x="958" y="216"/>
                </a:lnTo>
                <a:lnTo>
                  <a:pt x="958" y="214"/>
                </a:lnTo>
                <a:lnTo>
                  <a:pt x="958" y="214"/>
                </a:lnTo>
                <a:lnTo>
                  <a:pt x="956" y="214"/>
                </a:lnTo>
                <a:lnTo>
                  <a:pt x="956" y="216"/>
                </a:lnTo>
                <a:lnTo>
                  <a:pt x="956" y="216"/>
                </a:lnTo>
                <a:lnTo>
                  <a:pt x="956" y="216"/>
                </a:lnTo>
                <a:lnTo>
                  <a:pt x="956" y="216"/>
                </a:lnTo>
                <a:lnTo>
                  <a:pt x="956" y="216"/>
                </a:lnTo>
                <a:lnTo>
                  <a:pt x="958" y="216"/>
                </a:lnTo>
                <a:lnTo>
                  <a:pt x="958" y="216"/>
                </a:lnTo>
                <a:lnTo>
                  <a:pt x="958" y="216"/>
                </a:lnTo>
                <a:lnTo>
                  <a:pt x="958" y="216"/>
                </a:lnTo>
                <a:lnTo>
                  <a:pt x="958" y="216"/>
                </a:lnTo>
                <a:lnTo>
                  <a:pt x="958" y="216"/>
                </a:lnTo>
                <a:lnTo>
                  <a:pt x="958" y="216"/>
                </a:lnTo>
                <a:lnTo>
                  <a:pt x="960" y="216"/>
                </a:lnTo>
                <a:lnTo>
                  <a:pt x="960" y="216"/>
                </a:lnTo>
                <a:lnTo>
                  <a:pt x="962" y="218"/>
                </a:lnTo>
                <a:lnTo>
                  <a:pt x="962" y="218"/>
                </a:lnTo>
                <a:lnTo>
                  <a:pt x="962" y="220"/>
                </a:lnTo>
                <a:lnTo>
                  <a:pt x="962" y="220"/>
                </a:lnTo>
                <a:lnTo>
                  <a:pt x="960" y="220"/>
                </a:lnTo>
                <a:lnTo>
                  <a:pt x="960" y="220"/>
                </a:lnTo>
                <a:lnTo>
                  <a:pt x="960" y="220"/>
                </a:lnTo>
                <a:lnTo>
                  <a:pt x="958" y="220"/>
                </a:lnTo>
                <a:lnTo>
                  <a:pt x="958" y="220"/>
                </a:lnTo>
                <a:lnTo>
                  <a:pt x="958" y="220"/>
                </a:lnTo>
                <a:lnTo>
                  <a:pt x="958" y="220"/>
                </a:lnTo>
                <a:lnTo>
                  <a:pt x="956" y="218"/>
                </a:lnTo>
                <a:lnTo>
                  <a:pt x="956" y="218"/>
                </a:lnTo>
                <a:lnTo>
                  <a:pt x="956" y="218"/>
                </a:lnTo>
                <a:lnTo>
                  <a:pt x="956" y="218"/>
                </a:lnTo>
                <a:lnTo>
                  <a:pt x="956" y="220"/>
                </a:lnTo>
                <a:lnTo>
                  <a:pt x="956" y="220"/>
                </a:lnTo>
                <a:lnTo>
                  <a:pt x="958" y="220"/>
                </a:lnTo>
                <a:lnTo>
                  <a:pt x="958" y="220"/>
                </a:lnTo>
                <a:lnTo>
                  <a:pt x="958" y="220"/>
                </a:lnTo>
                <a:lnTo>
                  <a:pt x="958" y="222"/>
                </a:lnTo>
                <a:lnTo>
                  <a:pt x="958" y="222"/>
                </a:lnTo>
                <a:lnTo>
                  <a:pt x="956" y="220"/>
                </a:lnTo>
                <a:lnTo>
                  <a:pt x="956" y="220"/>
                </a:lnTo>
                <a:lnTo>
                  <a:pt x="956" y="222"/>
                </a:lnTo>
                <a:lnTo>
                  <a:pt x="956" y="222"/>
                </a:lnTo>
                <a:lnTo>
                  <a:pt x="956" y="222"/>
                </a:lnTo>
                <a:lnTo>
                  <a:pt x="956" y="222"/>
                </a:lnTo>
                <a:lnTo>
                  <a:pt x="958" y="222"/>
                </a:lnTo>
                <a:lnTo>
                  <a:pt x="956" y="222"/>
                </a:lnTo>
                <a:lnTo>
                  <a:pt x="956" y="222"/>
                </a:lnTo>
                <a:lnTo>
                  <a:pt x="956" y="224"/>
                </a:lnTo>
                <a:lnTo>
                  <a:pt x="954" y="224"/>
                </a:lnTo>
                <a:lnTo>
                  <a:pt x="954" y="222"/>
                </a:lnTo>
                <a:lnTo>
                  <a:pt x="954" y="222"/>
                </a:lnTo>
                <a:lnTo>
                  <a:pt x="954" y="222"/>
                </a:lnTo>
                <a:lnTo>
                  <a:pt x="954" y="220"/>
                </a:lnTo>
                <a:lnTo>
                  <a:pt x="954" y="220"/>
                </a:lnTo>
                <a:lnTo>
                  <a:pt x="954" y="220"/>
                </a:lnTo>
                <a:lnTo>
                  <a:pt x="954" y="220"/>
                </a:lnTo>
                <a:lnTo>
                  <a:pt x="954" y="220"/>
                </a:lnTo>
                <a:lnTo>
                  <a:pt x="954" y="222"/>
                </a:lnTo>
                <a:lnTo>
                  <a:pt x="954" y="222"/>
                </a:lnTo>
                <a:lnTo>
                  <a:pt x="952" y="224"/>
                </a:lnTo>
                <a:lnTo>
                  <a:pt x="952" y="224"/>
                </a:lnTo>
                <a:lnTo>
                  <a:pt x="952" y="222"/>
                </a:lnTo>
                <a:lnTo>
                  <a:pt x="952" y="222"/>
                </a:lnTo>
                <a:lnTo>
                  <a:pt x="952" y="222"/>
                </a:lnTo>
                <a:lnTo>
                  <a:pt x="950" y="222"/>
                </a:lnTo>
                <a:lnTo>
                  <a:pt x="950" y="222"/>
                </a:lnTo>
                <a:lnTo>
                  <a:pt x="950" y="222"/>
                </a:lnTo>
                <a:lnTo>
                  <a:pt x="950" y="220"/>
                </a:lnTo>
                <a:lnTo>
                  <a:pt x="948" y="220"/>
                </a:lnTo>
                <a:lnTo>
                  <a:pt x="950" y="222"/>
                </a:lnTo>
                <a:lnTo>
                  <a:pt x="950" y="222"/>
                </a:lnTo>
                <a:lnTo>
                  <a:pt x="948" y="222"/>
                </a:lnTo>
                <a:lnTo>
                  <a:pt x="948" y="222"/>
                </a:lnTo>
                <a:lnTo>
                  <a:pt x="948" y="222"/>
                </a:lnTo>
                <a:lnTo>
                  <a:pt x="946" y="222"/>
                </a:lnTo>
                <a:lnTo>
                  <a:pt x="946" y="222"/>
                </a:lnTo>
                <a:lnTo>
                  <a:pt x="946" y="222"/>
                </a:lnTo>
                <a:lnTo>
                  <a:pt x="948" y="222"/>
                </a:lnTo>
                <a:lnTo>
                  <a:pt x="948" y="222"/>
                </a:lnTo>
                <a:lnTo>
                  <a:pt x="948" y="222"/>
                </a:lnTo>
                <a:lnTo>
                  <a:pt x="948" y="222"/>
                </a:lnTo>
                <a:lnTo>
                  <a:pt x="948" y="222"/>
                </a:lnTo>
                <a:lnTo>
                  <a:pt x="948" y="222"/>
                </a:lnTo>
                <a:lnTo>
                  <a:pt x="948" y="222"/>
                </a:lnTo>
                <a:lnTo>
                  <a:pt x="948" y="224"/>
                </a:lnTo>
                <a:lnTo>
                  <a:pt x="948" y="224"/>
                </a:lnTo>
                <a:lnTo>
                  <a:pt x="946" y="224"/>
                </a:lnTo>
                <a:lnTo>
                  <a:pt x="946" y="224"/>
                </a:lnTo>
                <a:lnTo>
                  <a:pt x="946" y="224"/>
                </a:lnTo>
                <a:lnTo>
                  <a:pt x="946" y="224"/>
                </a:lnTo>
                <a:lnTo>
                  <a:pt x="946" y="224"/>
                </a:lnTo>
                <a:lnTo>
                  <a:pt x="946" y="222"/>
                </a:lnTo>
                <a:lnTo>
                  <a:pt x="946" y="224"/>
                </a:lnTo>
                <a:lnTo>
                  <a:pt x="946" y="224"/>
                </a:lnTo>
                <a:lnTo>
                  <a:pt x="946" y="224"/>
                </a:lnTo>
                <a:lnTo>
                  <a:pt x="948" y="224"/>
                </a:lnTo>
                <a:lnTo>
                  <a:pt x="948" y="224"/>
                </a:lnTo>
                <a:lnTo>
                  <a:pt x="948" y="226"/>
                </a:lnTo>
                <a:lnTo>
                  <a:pt x="946" y="226"/>
                </a:lnTo>
                <a:lnTo>
                  <a:pt x="946" y="226"/>
                </a:lnTo>
                <a:lnTo>
                  <a:pt x="946" y="224"/>
                </a:lnTo>
                <a:lnTo>
                  <a:pt x="946" y="224"/>
                </a:lnTo>
                <a:lnTo>
                  <a:pt x="946" y="224"/>
                </a:lnTo>
                <a:lnTo>
                  <a:pt x="946" y="224"/>
                </a:lnTo>
                <a:lnTo>
                  <a:pt x="944" y="224"/>
                </a:lnTo>
                <a:lnTo>
                  <a:pt x="944" y="224"/>
                </a:lnTo>
                <a:lnTo>
                  <a:pt x="944" y="226"/>
                </a:lnTo>
                <a:lnTo>
                  <a:pt x="946" y="226"/>
                </a:lnTo>
                <a:lnTo>
                  <a:pt x="946" y="228"/>
                </a:lnTo>
                <a:lnTo>
                  <a:pt x="944" y="228"/>
                </a:lnTo>
                <a:lnTo>
                  <a:pt x="944" y="228"/>
                </a:lnTo>
                <a:lnTo>
                  <a:pt x="944" y="230"/>
                </a:lnTo>
                <a:lnTo>
                  <a:pt x="944" y="230"/>
                </a:lnTo>
                <a:lnTo>
                  <a:pt x="944" y="230"/>
                </a:lnTo>
                <a:lnTo>
                  <a:pt x="942" y="232"/>
                </a:lnTo>
                <a:lnTo>
                  <a:pt x="942" y="232"/>
                </a:lnTo>
                <a:lnTo>
                  <a:pt x="940" y="234"/>
                </a:lnTo>
                <a:lnTo>
                  <a:pt x="940" y="232"/>
                </a:lnTo>
                <a:lnTo>
                  <a:pt x="940" y="232"/>
                </a:lnTo>
                <a:lnTo>
                  <a:pt x="940" y="232"/>
                </a:lnTo>
                <a:lnTo>
                  <a:pt x="938" y="232"/>
                </a:lnTo>
                <a:lnTo>
                  <a:pt x="938" y="232"/>
                </a:lnTo>
                <a:lnTo>
                  <a:pt x="940" y="232"/>
                </a:lnTo>
                <a:lnTo>
                  <a:pt x="940" y="232"/>
                </a:lnTo>
                <a:lnTo>
                  <a:pt x="940" y="230"/>
                </a:lnTo>
                <a:lnTo>
                  <a:pt x="940" y="230"/>
                </a:lnTo>
                <a:lnTo>
                  <a:pt x="940" y="230"/>
                </a:lnTo>
                <a:lnTo>
                  <a:pt x="940" y="232"/>
                </a:lnTo>
                <a:lnTo>
                  <a:pt x="940" y="232"/>
                </a:lnTo>
                <a:lnTo>
                  <a:pt x="938" y="232"/>
                </a:lnTo>
                <a:lnTo>
                  <a:pt x="938" y="232"/>
                </a:lnTo>
                <a:lnTo>
                  <a:pt x="938" y="230"/>
                </a:lnTo>
                <a:lnTo>
                  <a:pt x="938" y="230"/>
                </a:lnTo>
                <a:lnTo>
                  <a:pt x="938" y="230"/>
                </a:lnTo>
                <a:lnTo>
                  <a:pt x="936" y="230"/>
                </a:lnTo>
                <a:lnTo>
                  <a:pt x="934" y="230"/>
                </a:lnTo>
                <a:lnTo>
                  <a:pt x="936" y="230"/>
                </a:lnTo>
                <a:lnTo>
                  <a:pt x="936" y="230"/>
                </a:lnTo>
                <a:lnTo>
                  <a:pt x="936" y="228"/>
                </a:lnTo>
                <a:lnTo>
                  <a:pt x="936" y="228"/>
                </a:lnTo>
                <a:lnTo>
                  <a:pt x="934" y="230"/>
                </a:lnTo>
                <a:lnTo>
                  <a:pt x="934" y="230"/>
                </a:lnTo>
                <a:lnTo>
                  <a:pt x="934" y="228"/>
                </a:lnTo>
                <a:lnTo>
                  <a:pt x="934" y="228"/>
                </a:lnTo>
                <a:lnTo>
                  <a:pt x="934" y="228"/>
                </a:lnTo>
                <a:lnTo>
                  <a:pt x="934" y="228"/>
                </a:lnTo>
                <a:lnTo>
                  <a:pt x="936" y="226"/>
                </a:lnTo>
                <a:lnTo>
                  <a:pt x="936" y="226"/>
                </a:lnTo>
                <a:lnTo>
                  <a:pt x="936" y="226"/>
                </a:lnTo>
                <a:lnTo>
                  <a:pt x="936" y="226"/>
                </a:lnTo>
                <a:lnTo>
                  <a:pt x="938" y="226"/>
                </a:lnTo>
                <a:lnTo>
                  <a:pt x="936" y="226"/>
                </a:lnTo>
                <a:lnTo>
                  <a:pt x="934" y="226"/>
                </a:lnTo>
                <a:lnTo>
                  <a:pt x="934" y="228"/>
                </a:lnTo>
                <a:lnTo>
                  <a:pt x="934" y="228"/>
                </a:lnTo>
                <a:lnTo>
                  <a:pt x="934" y="228"/>
                </a:lnTo>
                <a:lnTo>
                  <a:pt x="934" y="228"/>
                </a:lnTo>
                <a:lnTo>
                  <a:pt x="932" y="228"/>
                </a:lnTo>
                <a:lnTo>
                  <a:pt x="932" y="230"/>
                </a:lnTo>
                <a:lnTo>
                  <a:pt x="932" y="230"/>
                </a:lnTo>
                <a:lnTo>
                  <a:pt x="932" y="230"/>
                </a:lnTo>
                <a:lnTo>
                  <a:pt x="932" y="230"/>
                </a:lnTo>
                <a:lnTo>
                  <a:pt x="930" y="230"/>
                </a:lnTo>
                <a:lnTo>
                  <a:pt x="930" y="230"/>
                </a:lnTo>
                <a:lnTo>
                  <a:pt x="930" y="228"/>
                </a:lnTo>
                <a:lnTo>
                  <a:pt x="930" y="228"/>
                </a:lnTo>
                <a:lnTo>
                  <a:pt x="930" y="228"/>
                </a:lnTo>
                <a:lnTo>
                  <a:pt x="930" y="228"/>
                </a:lnTo>
                <a:lnTo>
                  <a:pt x="930" y="228"/>
                </a:lnTo>
                <a:lnTo>
                  <a:pt x="928" y="228"/>
                </a:lnTo>
                <a:lnTo>
                  <a:pt x="928" y="228"/>
                </a:lnTo>
                <a:lnTo>
                  <a:pt x="930" y="226"/>
                </a:lnTo>
                <a:lnTo>
                  <a:pt x="930" y="226"/>
                </a:lnTo>
                <a:lnTo>
                  <a:pt x="930" y="226"/>
                </a:lnTo>
                <a:lnTo>
                  <a:pt x="930" y="226"/>
                </a:lnTo>
                <a:lnTo>
                  <a:pt x="932" y="226"/>
                </a:lnTo>
                <a:lnTo>
                  <a:pt x="930" y="226"/>
                </a:lnTo>
                <a:lnTo>
                  <a:pt x="930" y="226"/>
                </a:lnTo>
                <a:lnTo>
                  <a:pt x="930" y="226"/>
                </a:lnTo>
                <a:lnTo>
                  <a:pt x="934" y="226"/>
                </a:lnTo>
                <a:lnTo>
                  <a:pt x="934" y="226"/>
                </a:lnTo>
                <a:lnTo>
                  <a:pt x="934" y="226"/>
                </a:lnTo>
                <a:lnTo>
                  <a:pt x="934" y="226"/>
                </a:lnTo>
                <a:lnTo>
                  <a:pt x="936" y="226"/>
                </a:lnTo>
                <a:lnTo>
                  <a:pt x="936" y="224"/>
                </a:lnTo>
                <a:lnTo>
                  <a:pt x="934" y="224"/>
                </a:lnTo>
                <a:lnTo>
                  <a:pt x="932" y="226"/>
                </a:lnTo>
                <a:lnTo>
                  <a:pt x="932" y="226"/>
                </a:lnTo>
                <a:lnTo>
                  <a:pt x="930" y="226"/>
                </a:lnTo>
                <a:lnTo>
                  <a:pt x="930" y="226"/>
                </a:lnTo>
                <a:lnTo>
                  <a:pt x="930" y="226"/>
                </a:lnTo>
                <a:lnTo>
                  <a:pt x="928" y="226"/>
                </a:lnTo>
                <a:lnTo>
                  <a:pt x="928" y="226"/>
                </a:lnTo>
                <a:lnTo>
                  <a:pt x="928" y="226"/>
                </a:lnTo>
                <a:lnTo>
                  <a:pt x="928" y="226"/>
                </a:lnTo>
                <a:lnTo>
                  <a:pt x="928" y="226"/>
                </a:lnTo>
                <a:lnTo>
                  <a:pt x="928" y="224"/>
                </a:lnTo>
                <a:lnTo>
                  <a:pt x="928" y="224"/>
                </a:lnTo>
                <a:lnTo>
                  <a:pt x="928" y="224"/>
                </a:lnTo>
                <a:lnTo>
                  <a:pt x="930" y="224"/>
                </a:lnTo>
                <a:lnTo>
                  <a:pt x="932" y="224"/>
                </a:lnTo>
                <a:lnTo>
                  <a:pt x="932" y="222"/>
                </a:lnTo>
                <a:lnTo>
                  <a:pt x="934" y="222"/>
                </a:lnTo>
                <a:lnTo>
                  <a:pt x="934" y="222"/>
                </a:lnTo>
                <a:lnTo>
                  <a:pt x="934" y="222"/>
                </a:lnTo>
                <a:lnTo>
                  <a:pt x="934" y="222"/>
                </a:lnTo>
                <a:lnTo>
                  <a:pt x="932" y="222"/>
                </a:lnTo>
                <a:lnTo>
                  <a:pt x="932" y="222"/>
                </a:lnTo>
                <a:lnTo>
                  <a:pt x="932" y="222"/>
                </a:lnTo>
                <a:lnTo>
                  <a:pt x="932" y="222"/>
                </a:lnTo>
                <a:lnTo>
                  <a:pt x="932" y="222"/>
                </a:lnTo>
                <a:lnTo>
                  <a:pt x="930" y="224"/>
                </a:lnTo>
                <a:lnTo>
                  <a:pt x="930" y="224"/>
                </a:lnTo>
                <a:lnTo>
                  <a:pt x="928" y="224"/>
                </a:lnTo>
                <a:lnTo>
                  <a:pt x="928" y="224"/>
                </a:lnTo>
                <a:lnTo>
                  <a:pt x="926" y="224"/>
                </a:lnTo>
                <a:lnTo>
                  <a:pt x="926" y="224"/>
                </a:lnTo>
                <a:lnTo>
                  <a:pt x="928" y="222"/>
                </a:lnTo>
                <a:lnTo>
                  <a:pt x="928" y="222"/>
                </a:lnTo>
                <a:lnTo>
                  <a:pt x="928" y="222"/>
                </a:lnTo>
                <a:lnTo>
                  <a:pt x="928" y="222"/>
                </a:lnTo>
                <a:lnTo>
                  <a:pt x="928" y="222"/>
                </a:lnTo>
                <a:lnTo>
                  <a:pt x="928" y="222"/>
                </a:lnTo>
                <a:lnTo>
                  <a:pt x="930" y="222"/>
                </a:lnTo>
                <a:lnTo>
                  <a:pt x="930" y="222"/>
                </a:lnTo>
                <a:lnTo>
                  <a:pt x="930" y="222"/>
                </a:lnTo>
                <a:lnTo>
                  <a:pt x="932" y="222"/>
                </a:lnTo>
                <a:lnTo>
                  <a:pt x="932" y="222"/>
                </a:lnTo>
                <a:lnTo>
                  <a:pt x="932" y="222"/>
                </a:lnTo>
                <a:lnTo>
                  <a:pt x="934" y="222"/>
                </a:lnTo>
                <a:lnTo>
                  <a:pt x="932" y="220"/>
                </a:lnTo>
                <a:lnTo>
                  <a:pt x="932" y="222"/>
                </a:lnTo>
                <a:lnTo>
                  <a:pt x="932" y="222"/>
                </a:lnTo>
                <a:lnTo>
                  <a:pt x="930" y="222"/>
                </a:lnTo>
                <a:lnTo>
                  <a:pt x="930" y="222"/>
                </a:lnTo>
                <a:lnTo>
                  <a:pt x="930" y="222"/>
                </a:lnTo>
                <a:lnTo>
                  <a:pt x="930" y="222"/>
                </a:lnTo>
                <a:lnTo>
                  <a:pt x="928" y="222"/>
                </a:lnTo>
                <a:lnTo>
                  <a:pt x="926" y="222"/>
                </a:lnTo>
                <a:lnTo>
                  <a:pt x="926" y="222"/>
                </a:lnTo>
                <a:lnTo>
                  <a:pt x="926" y="220"/>
                </a:lnTo>
                <a:lnTo>
                  <a:pt x="926" y="220"/>
                </a:lnTo>
                <a:lnTo>
                  <a:pt x="926" y="220"/>
                </a:lnTo>
                <a:lnTo>
                  <a:pt x="928" y="220"/>
                </a:lnTo>
                <a:lnTo>
                  <a:pt x="928" y="218"/>
                </a:lnTo>
                <a:lnTo>
                  <a:pt x="932" y="218"/>
                </a:lnTo>
                <a:lnTo>
                  <a:pt x="932" y="218"/>
                </a:lnTo>
                <a:lnTo>
                  <a:pt x="934" y="218"/>
                </a:lnTo>
                <a:lnTo>
                  <a:pt x="934" y="216"/>
                </a:lnTo>
                <a:lnTo>
                  <a:pt x="934" y="218"/>
                </a:lnTo>
                <a:lnTo>
                  <a:pt x="934" y="218"/>
                </a:lnTo>
                <a:lnTo>
                  <a:pt x="936" y="218"/>
                </a:lnTo>
                <a:lnTo>
                  <a:pt x="936" y="218"/>
                </a:lnTo>
                <a:lnTo>
                  <a:pt x="936" y="218"/>
                </a:lnTo>
                <a:lnTo>
                  <a:pt x="936" y="218"/>
                </a:lnTo>
                <a:lnTo>
                  <a:pt x="936" y="216"/>
                </a:lnTo>
                <a:lnTo>
                  <a:pt x="938" y="214"/>
                </a:lnTo>
                <a:lnTo>
                  <a:pt x="938" y="214"/>
                </a:lnTo>
                <a:lnTo>
                  <a:pt x="940" y="214"/>
                </a:lnTo>
                <a:lnTo>
                  <a:pt x="942" y="212"/>
                </a:lnTo>
                <a:lnTo>
                  <a:pt x="942" y="212"/>
                </a:lnTo>
                <a:lnTo>
                  <a:pt x="942" y="212"/>
                </a:lnTo>
                <a:lnTo>
                  <a:pt x="942" y="212"/>
                </a:lnTo>
                <a:lnTo>
                  <a:pt x="942" y="212"/>
                </a:lnTo>
                <a:lnTo>
                  <a:pt x="942" y="212"/>
                </a:lnTo>
                <a:lnTo>
                  <a:pt x="942" y="212"/>
                </a:lnTo>
                <a:lnTo>
                  <a:pt x="938" y="214"/>
                </a:lnTo>
                <a:lnTo>
                  <a:pt x="938" y="214"/>
                </a:lnTo>
                <a:lnTo>
                  <a:pt x="936" y="214"/>
                </a:lnTo>
                <a:lnTo>
                  <a:pt x="936" y="214"/>
                </a:lnTo>
                <a:lnTo>
                  <a:pt x="936" y="216"/>
                </a:lnTo>
                <a:lnTo>
                  <a:pt x="934" y="216"/>
                </a:lnTo>
                <a:lnTo>
                  <a:pt x="932" y="216"/>
                </a:lnTo>
                <a:lnTo>
                  <a:pt x="928" y="218"/>
                </a:lnTo>
                <a:lnTo>
                  <a:pt x="924" y="218"/>
                </a:lnTo>
                <a:lnTo>
                  <a:pt x="924" y="218"/>
                </a:lnTo>
                <a:lnTo>
                  <a:pt x="922" y="218"/>
                </a:lnTo>
                <a:lnTo>
                  <a:pt x="922" y="216"/>
                </a:lnTo>
                <a:lnTo>
                  <a:pt x="924" y="216"/>
                </a:lnTo>
                <a:lnTo>
                  <a:pt x="926" y="216"/>
                </a:lnTo>
                <a:lnTo>
                  <a:pt x="928" y="214"/>
                </a:lnTo>
                <a:lnTo>
                  <a:pt x="928" y="214"/>
                </a:lnTo>
                <a:lnTo>
                  <a:pt x="928" y="214"/>
                </a:lnTo>
                <a:lnTo>
                  <a:pt x="930" y="214"/>
                </a:lnTo>
                <a:lnTo>
                  <a:pt x="930" y="212"/>
                </a:lnTo>
                <a:lnTo>
                  <a:pt x="930" y="212"/>
                </a:lnTo>
                <a:lnTo>
                  <a:pt x="930" y="212"/>
                </a:lnTo>
                <a:lnTo>
                  <a:pt x="930" y="212"/>
                </a:lnTo>
                <a:lnTo>
                  <a:pt x="928" y="214"/>
                </a:lnTo>
                <a:lnTo>
                  <a:pt x="926" y="214"/>
                </a:lnTo>
                <a:lnTo>
                  <a:pt x="926" y="216"/>
                </a:lnTo>
                <a:lnTo>
                  <a:pt x="924" y="216"/>
                </a:lnTo>
                <a:lnTo>
                  <a:pt x="924" y="216"/>
                </a:lnTo>
                <a:lnTo>
                  <a:pt x="922" y="216"/>
                </a:lnTo>
                <a:lnTo>
                  <a:pt x="922" y="216"/>
                </a:lnTo>
                <a:lnTo>
                  <a:pt x="922" y="214"/>
                </a:lnTo>
                <a:lnTo>
                  <a:pt x="922" y="214"/>
                </a:lnTo>
                <a:lnTo>
                  <a:pt x="922" y="214"/>
                </a:lnTo>
                <a:lnTo>
                  <a:pt x="920" y="214"/>
                </a:lnTo>
                <a:lnTo>
                  <a:pt x="920" y="214"/>
                </a:lnTo>
                <a:lnTo>
                  <a:pt x="918" y="214"/>
                </a:lnTo>
                <a:lnTo>
                  <a:pt x="918" y="214"/>
                </a:lnTo>
                <a:lnTo>
                  <a:pt x="918" y="212"/>
                </a:lnTo>
                <a:lnTo>
                  <a:pt x="920" y="212"/>
                </a:lnTo>
                <a:lnTo>
                  <a:pt x="920" y="212"/>
                </a:lnTo>
                <a:lnTo>
                  <a:pt x="920" y="212"/>
                </a:lnTo>
                <a:lnTo>
                  <a:pt x="920" y="212"/>
                </a:lnTo>
                <a:lnTo>
                  <a:pt x="918" y="212"/>
                </a:lnTo>
                <a:lnTo>
                  <a:pt x="918" y="212"/>
                </a:lnTo>
                <a:lnTo>
                  <a:pt x="918" y="212"/>
                </a:lnTo>
                <a:lnTo>
                  <a:pt x="916" y="212"/>
                </a:lnTo>
                <a:lnTo>
                  <a:pt x="916" y="210"/>
                </a:lnTo>
                <a:lnTo>
                  <a:pt x="918" y="210"/>
                </a:lnTo>
                <a:lnTo>
                  <a:pt x="918" y="208"/>
                </a:lnTo>
                <a:lnTo>
                  <a:pt x="916" y="208"/>
                </a:lnTo>
                <a:lnTo>
                  <a:pt x="916" y="208"/>
                </a:lnTo>
                <a:lnTo>
                  <a:pt x="916" y="208"/>
                </a:lnTo>
                <a:lnTo>
                  <a:pt x="916" y="208"/>
                </a:lnTo>
                <a:lnTo>
                  <a:pt x="916" y="208"/>
                </a:lnTo>
                <a:lnTo>
                  <a:pt x="916" y="208"/>
                </a:lnTo>
                <a:lnTo>
                  <a:pt x="916" y="208"/>
                </a:lnTo>
                <a:lnTo>
                  <a:pt x="916" y="208"/>
                </a:lnTo>
                <a:lnTo>
                  <a:pt x="914" y="210"/>
                </a:lnTo>
                <a:lnTo>
                  <a:pt x="914" y="210"/>
                </a:lnTo>
                <a:lnTo>
                  <a:pt x="914" y="210"/>
                </a:lnTo>
                <a:lnTo>
                  <a:pt x="914" y="210"/>
                </a:lnTo>
                <a:lnTo>
                  <a:pt x="912" y="208"/>
                </a:lnTo>
                <a:lnTo>
                  <a:pt x="912" y="208"/>
                </a:lnTo>
                <a:lnTo>
                  <a:pt x="910" y="208"/>
                </a:lnTo>
                <a:lnTo>
                  <a:pt x="910" y="208"/>
                </a:lnTo>
                <a:lnTo>
                  <a:pt x="910" y="208"/>
                </a:lnTo>
                <a:lnTo>
                  <a:pt x="908" y="208"/>
                </a:lnTo>
                <a:lnTo>
                  <a:pt x="908" y="208"/>
                </a:lnTo>
                <a:lnTo>
                  <a:pt x="908" y="208"/>
                </a:lnTo>
                <a:lnTo>
                  <a:pt x="910" y="210"/>
                </a:lnTo>
                <a:lnTo>
                  <a:pt x="910" y="210"/>
                </a:lnTo>
                <a:lnTo>
                  <a:pt x="912" y="210"/>
                </a:lnTo>
                <a:lnTo>
                  <a:pt x="912" y="210"/>
                </a:lnTo>
                <a:lnTo>
                  <a:pt x="914" y="210"/>
                </a:lnTo>
                <a:lnTo>
                  <a:pt x="912" y="212"/>
                </a:lnTo>
                <a:lnTo>
                  <a:pt x="912" y="212"/>
                </a:lnTo>
                <a:lnTo>
                  <a:pt x="912" y="212"/>
                </a:lnTo>
                <a:lnTo>
                  <a:pt x="912" y="212"/>
                </a:lnTo>
                <a:lnTo>
                  <a:pt x="910" y="210"/>
                </a:lnTo>
                <a:lnTo>
                  <a:pt x="910" y="210"/>
                </a:lnTo>
                <a:lnTo>
                  <a:pt x="910" y="212"/>
                </a:lnTo>
                <a:lnTo>
                  <a:pt x="910" y="212"/>
                </a:lnTo>
                <a:lnTo>
                  <a:pt x="910" y="212"/>
                </a:lnTo>
                <a:lnTo>
                  <a:pt x="912" y="212"/>
                </a:lnTo>
                <a:lnTo>
                  <a:pt x="912" y="212"/>
                </a:lnTo>
                <a:lnTo>
                  <a:pt x="912" y="212"/>
                </a:lnTo>
                <a:lnTo>
                  <a:pt x="912" y="212"/>
                </a:lnTo>
                <a:lnTo>
                  <a:pt x="912" y="212"/>
                </a:lnTo>
                <a:lnTo>
                  <a:pt x="912" y="212"/>
                </a:lnTo>
                <a:lnTo>
                  <a:pt x="910" y="212"/>
                </a:lnTo>
                <a:lnTo>
                  <a:pt x="910" y="214"/>
                </a:lnTo>
                <a:lnTo>
                  <a:pt x="910" y="214"/>
                </a:lnTo>
                <a:lnTo>
                  <a:pt x="910" y="212"/>
                </a:lnTo>
                <a:lnTo>
                  <a:pt x="908" y="212"/>
                </a:lnTo>
                <a:lnTo>
                  <a:pt x="908" y="212"/>
                </a:lnTo>
                <a:lnTo>
                  <a:pt x="908" y="212"/>
                </a:lnTo>
                <a:lnTo>
                  <a:pt x="908" y="212"/>
                </a:lnTo>
                <a:lnTo>
                  <a:pt x="908" y="210"/>
                </a:lnTo>
                <a:lnTo>
                  <a:pt x="908" y="210"/>
                </a:lnTo>
                <a:lnTo>
                  <a:pt x="908" y="210"/>
                </a:lnTo>
                <a:lnTo>
                  <a:pt x="906" y="210"/>
                </a:lnTo>
                <a:lnTo>
                  <a:pt x="906" y="210"/>
                </a:lnTo>
                <a:lnTo>
                  <a:pt x="906" y="210"/>
                </a:lnTo>
                <a:lnTo>
                  <a:pt x="906" y="210"/>
                </a:lnTo>
                <a:lnTo>
                  <a:pt x="904" y="210"/>
                </a:lnTo>
                <a:lnTo>
                  <a:pt x="904" y="210"/>
                </a:lnTo>
                <a:lnTo>
                  <a:pt x="904" y="210"/>
                </a:lnTo>
                <a:lnTo>
                  <a:pt x="904" y="210"/>
                </a:lnTo>
                <a:lnTo>
                  <a:pt x="906" y="210"/>
                </a:lnTo>
                <a:lnTo>
                  <a:pt x="906" y="212"/>
                </a:lnTo>
                <a:lnTo>
                  <a:pt x="906" y="212"/>
                </a:lnTo>
                <a:lnTo>
                  <a:pt x="906" y="214"/>
                </a:lnTo>
                <a:lnTo>
                  <a:pt x="906" y="214"/>
                </a:lnTo>
                <a:lnTo>
                  <a:pt x="906" y="214"/>
                </a:lnTo>
                <a:lnTo>
                  <a:pt x="908" y="214"/>
                </a:lnTo>
                <a:lnTo>
                  <a:pt x="908" y="216"/>
                </a:lnTo>
                <a:lnTo>
                  <a:pt x="908" y="216"/>
                </a:lnTo>
                <a:lnTo>
                  <a:pt x="910" y="216"/>
                </a:lnTo>
                <a:lnTo>
                  <a:pt x="908" y="218"/>
                </a:lnTo>
                <a:lnTo>
                  <a:pt x="908" y="218"/>
                </a:lnTo>
                <a:lnTo>
                  <a:pt x="906" y="218"/>
                </a:lnTo>
                <a:lnTo>
                  <a:pt x="902" y="218"/>
                </a:lnTo>
                <a:lnTo>
                  <a:pt x="902" y="218"/>
                </a:lnTo>
                <a:lnTo>
                  <a:pt x="902" y="218"/>
                </a:lnTo>
                <a:lnTo>
                  <a:pt x="900" y="218"/>
                </a:lnTo>
                <a:lnTo>
                  <a:pt x="900" y="218"/>
                </a:lnTo>
                <a:lnTo>
                  <a:pt x="900" y="218"/>
                </a:lnTo>
                <a:lnTo>
                  <a:pt x="900" y="218"/>
                </a:lnTo>
                <a:lnTo>
                  <a:pt x="900" y="216"/>
                </a:lnTo>
                <a:lnTo>
                  <a:pt x="900" y="216"/>
                </a:lnTo>
                <a:lnTo>
                  <a:pt x="898" y="214"/>
                </a:lnTo>
                <a:lnTo>
                  <a:pt x="898" y="214"/>
                </a:lnTo>
                <a:lnTo>
                  <a:pt x="896" y="214"/>
                </a:lnTo>
                <a:lnTo>
                  <a:pt x="894" y="214"/>
                </a:lnTo>
                <a:lnTo>
                  <a:pt x="892" y="214"/>
                </a:lnTo>
                <a:lnTo>
                  <a:pt x="892" y="214"/>
                </a:lnTo>
                <a:lnTo>
                  <a:pt x="894" y="214"/>
                </a:lnTo>
                <a:lnTo>
                  <a:pt x="896" y="214"/>
                </a:lnTo>
                <a:lnTo>
                  <a:pt x="896" y="214"/>
                </a:lnTo>
                <a:lnTo>
                  <a:pt x="896" y="216"/>
                </a:lnTo>
                <a:lnTo>
                  <a:pt x="898" y="216"/>
                </a:lnTo>
                <a:lnTo>
                  <a:pt x="898" y="216"/>
                </a:lnTo>
                <a:lnTo>
                  <a:pt x="898" y="216"/>
                </a:lnTo>
                <a:lnTo>
                  <a:pt x="898" y="216"/>
                </a:lnTo>
                <a:lnTo>
                  <a:pt x="898" y="216"/>
                </a:lnTo>
                <a:lnTo>
                  <a:pt x="900" y="216"/>
                </a:lnTo>
                <a:lnTo>
                  <a:pt x="900" y="216"/>
                </a:lnTo>
                <a:lnTo>
                  <a:pt x="900" y="216"/>
                </a:lnTo>
                <a:lnTo>
                  <a:pt x="900" y="216"/>
                </a:lnTo>
                <a:lnTo>
                  <a:pt x="900" y="218"/>
                </a:lnTo>
                <a:lnTo>
                  <a:pt x="898" y="218"/>
                </a:lnTo>
                <a:lnTo>
                  <a:pt x="898" y="218"/>
                </a:lnTo>
                <a:lnTo>
                  <a:pt x="898" y="218"/>
                </a:lnTo>
                <a:lnTo>
                  <a:pt x="898" y="216"/>
                </a:lnTo>
                <a:lnTo>
                  <a:pt x="898" y="216"/>
                </a:lnTo>
                <a:lnTo>
                  <a:pt x="896" y="216"/>
                </a:lnTo>
                <a:lnTo>
                  <a:pt x="896" y="218"/>
                </a:lnTo>
                <a:lnTo>
                  <a:pt x="896" y="218"/>
                </a:lnTo>
                <a:lnTo>
                  <a:pt x="896" y="218"/>
                </a:lnTo>
                <a:lnTo>
                  <a:pt x="898" y="218"/>
                </a:lnTo>
                <a:lnTo>
                  <a:pt x="898" y="218"/>
                </a:lnTo>
                <a:lnTo>
                  <a:pt x="898" y="220"/>
                </a:lnTo>
                <a:lnTo>
                  <a:pt x="896" y="220"/>
                </a:lnTo>
                <a:lnTo>
                  <a:pt x="898" y="220"/>
                </a:lnTo>
                <a:lnTo>
                  <a:pt x="898" y="220"/>
                </a:lnTo>
                <a:lnTo>
                  <a:pt x="900" y="220"/>
                </a:lnTo>
                <a:lnTo>
                  <a:pt x="900" y="220"/>
                </a:lnTo>
                <a:lnTo>
                  <a:pt x="900" y="220"/>
                </a:lnTo>
                <a:lnTo>
                  <a:pt x="900" y="222"/>
                </a:lnTo>
                <a:lnTo>
                  <a:pt x="898" y="222"/>
                </a:lnTo>
                <a:lnTo>
                  <a:pt x="898" y="222"/>
                </a:lnTo>
                <a:lnTo>
                  <a:pt x="896" y="224"/>
                </a:lnTo>
                <a:lnTo>
                  <a:pt x="896" y="224"/>
                </a:lnTo>
                <a:lnTo>
                  <a:pt x="896" y="224"/>
                </a:lnTo>
                <a:lnTo>
                  <a:pt x="896" y="224"/>
                </a:lnTo>
                <a:lnTo>
                  <a:pt x="896" y="224"/>
                </a:lnTo>
                <a:lnTo>
                  <a:pt x="898" y="224"/>
                </a:lnTo>
                <a:lnTo>
                  <a:pt x="896" y="224"/>
                </a:lnTo>
                <a:lnTo>
                  <a:pt x="896" y="224"/>
                </a:lnTo>
                <a:lnTo>
                  <a:pt x="898" y="224"/>
                </a:lnTo>
                <a:lnTo>
                  <a:pt x="898" y="224"/>
                </a:lnTo>
                <a:lnTo>
                  <a:pt x="900" y="222"/>
                </a:lnTo>
                <a:lnTo>
                  <a:pt x="902" y="222"/>
                </a:lnTo>
                <a:lnTo>
                  <a:pt x="904" y="222"/>
                </a:lnTo>
                <a:lnTo>
                  <a:pt x="904" y="222"/>
                </a:lnTo>
                <a:lnTo>
                  <a:pt x="904" y="222"/>
                </a:lnTo>
                <a:lnTo>
                  <a:pt x="904" y="222"/>
                </a:lnTo>
                <a:lnTo>
                  <a:pt x="906" y="222"/>
                </a:lnTo>
                <a:lnTo>
                  <a:pt x="906" y="222"/>
                </a:lnTo>
                <a:lnTo>
                  <a:pt x="904" y="224"/>
                </a:lnTo>
                <a:lnTo>
                  <a:pt x="902" y="224"/>
                </a:lnTo>
                <a:lnTo>
                  <a:pt x="904" y="224"/>
                </a:lnTo>
                <a:lnTo>
                  <a:pt x="904" y="224"/>
                </a:lnTo>
                <a:lnTo>
                  <a:pt x="904" y="224"/>
                </a:lnTo>
                <a:lnTo>
                  <a:pt x="906" y="224"/>
                </a:lnTo>
                <a:lnTo>
                  <a:pt x="906" y="224"/>
                </a:lnTo>
                <a:lnTo>
                  <a:pt x="906" y="226"/>
                </a:lnTo>
                <a:lnTo>
                  <a:pt x="906" y="226"/>
                </a:lnTo>
                <a:lnTo>
                  <a:pt x="904" y="226"/>
                </a:lnTo>
                <a:lnTo>
                  <a:pt x="904" y="226"/>
                </a:lnTo>
                <a:lnTo>
                  <a:pt x="904" y="226"/>
                </a:lnTo>
                <a:lnTo>
                  <a:pt x="902" y="226"/>
                </a:lnTo>
                <a:lnTo>
                  <a:pt x="902" y="226"/>
                </a:lnTo>
                <a:lnTo>
                  <a:pt x="902" y="226"/>
                </a:lnTo>
                <a:lnTo>
                  <a:pt x="902" y="226"/>
                </a:lnTo>
                <a:lnTo>
                  <a:pt x="902" y="226"/>
                </a:lnTo>
                <a:lnTo>
                  <a:pt x="904" y="228"/>
                </a:lnTo>
                <a:lnTo>
                  <a:pt x="904" y="228"/>
                </a:lnTo>
                <a:lnTo>
                  <a:pt x="904" y="228"/>
                </a:lnTo>
                <a:lnTo>
                  <a:pt x="906" y="228"/>
                </a:lnTo>
                <a:lnTo>
                  <a:pt x="904" y="230"/>
                </a:lnTo>
                <a:lnTo>
                  <a:pt x="904" y="230"/>
                </a:lnTo>
                <a:lnTo>
                  <a:pt x="904" y="230"/>
                </a:lnTo>
                <a:lnTo>
                  <a:pt x="904" y="230"/>
                </a:lnTo>
                <a:lnTo>
                  <a:pt x="902" y="230"/>
                </a:lnTo>
                <a:lnTo>
                  <a:pt x="902" y="230"/>
                </a:lnTo>
                <a:lnTo>
                  <a:pt x="906" y="230"/>
                </a:lnTo>
                <a:lnTo>
                  <a:pt x="906" y="230"/>
                </a:lnTo>
                <a:lnTo>
                  <a:pt x="908" y="228"/>
                </a:lnTo>
                <a:lnTo>
                  <a:pt x="908" y="228"/>
                </a:lnTo>
                <a:lnTo>
                  <a:pt x="906" y="230"/>
                </a:lnTo>
                <a:lnTo>
                  <a:pt x="906" y="230"/>
                </a:lnTo>
                <a:lnTo>
                  <a:pt x="906" y="232"/>
                </a:lnTo>
                <a:lnTo>
                  <a:pt x="906" y="232"/>
                </a:lnTo>
                <a:lnTo>
                  <a:pt x="906" y="232"/>
                </a:lnTo>
                <a:lnTo>
                  <a:pt x="906" y="234"/>
                </a:lnTo>
                <a:lnTo>
                  <a:pt x="904" y="234"/>
                </a:lnTo>
                <a:lnTo>
                  <a:pt x="904" y="236"/>
                </a:lnTo>
                <a:lnTo>
                  <a:pt x="906" y="234"/>
                </a:lnTo>
                <a:lnTo>
                  <a:pt x="906" y="234"/>
                </a:lnTo>
                <a:lnTo>
                  <a:pt x="906" y="232"/>
                </a:lnTo>
                <a:lnTo>
                  <a:pt x="908" y="232"/>
                </a:lnTo>
                <a:lnTo>
                  <a:pt x="908" y="232"/>
                </a:lnTo>
                <a:lnTo>
                  <a:pt x="908" y="232"/>
                </a:lnTo>
                <a:lnTo>
                  <a:pt x="908" y="232"/>
                </a:lnTo>
                <a:lnTo>
                  <a:pt x="908" y="232"/>
                </a:lnTo>
                <a:lnTo>
                  <a:pt x="910" y="232"/>
                </a:lnTo>
                <a:lnTo>
                  <a:pt x="910" y="232"/>
                </a:lnTo>
                <a:lnTo>
                  <a:pt x="910" y="232"/>
                </a:lnTo>
                <a:lnTo>
                  <a:pt x="912" y="234"/>
                </a:lnTo>
                <a:lnTo>
                  <a:pt x="912" y="234"/>
                </a:lnTo>
                <a:lnTo>
                  <a:pt x="910" y="234"/>
                </a:lnTo>
                <a:lnTo>
                  <a:pt x="910" y="234"/>
                </a:lnTo>
                <a:lnTo>
                  <a:pt x="910" y="236"/>
                </a:lnTo>
                <a:lnTo>
                  <a:pt x="910" y="236"/>
                </a:lnTo>
                <a:lnTo>
                  <a:pt x="910" y="236"/>
                </a:lnTo>
                <a:lnTo>
                  <a:pt x="910" y="236"/>
                </a:lnTo>
                <a:lnTo>
                  <a:pt x="910" y="236"/>
                </a:lnTo>
                <a:lnTo>
                  <a:pt x="910" y="236"/>
                </a:lnTo>
                <a:lnTo>
                  <a:pt x="910" y="236"/>
                </a:lnTo>
                <a:lnTo>
                  <a:pt x="912" y="234"/>
                </a:lnTo>
                <a:lnTo>
                  <a:pt x="912" y="234"/>
                </a:lnTo>
                <a:lnTo>
                  <a:pt x="912" y="234"/>
                </a:lnTo>
                <a:lnTo>
                  <a:pt x="914" y="234"/>
                </a:lnTo>
                <a:lnTo>
                  <a:pt x="912" y="234"/>
                </a:lnTo>
                <a:lnTo>
                  <a:pt x="912" y="236"/>
                </a:lnTo>
                <a:lnTo>
                  <a:pt x="914" y="236"/>
                </a:lnTo>
                <a:lnTo>
                  <a:pt x="914" y="236"/>
                </a:lnTo>
                <a:lnTo>
                  <a:pt x="914" y="236"/>
                </a:lnTo>
                <a:lnTo>
                  <a:pt x="914" y="234"/>
                </a:lnTo>
                <a:lnTo>
                  <a:pt x="914" y="234"/>
                </a:lnTo>
                <a:lnTo>
                  <a:pt x="916" y="234"/>
                </a:lnTo>
                <a:lnTo>
                  <a:pt x="916" y="234"/>
                </a:lnTo>
                <a:lnTo>
                  <a:pt x="916" y="234"/>
                </a:lnTo>
                <a:lnTo>
                  <a:pt x="916" y="234"/>
                </a:lnTo>
                <a:lnTo>
                  <a:pt x="916" y="234"/>
                </a:lnTo>
                <a:lnTo>
                  <a:pt x="916" y="236"/>
                </a:lnTo>
                <a:lnTo>
                  <a:pt x="916" y="236"/>
                </a:lnTo>
                <a:lnTo>
                  <a:pt x="916" y="236"/>
                </a:lnTo>
                <a:lnTo>
                  <a:pt x="916" y="236"/>
                </a:lnTo>
                <a:lnTo>
                  <a:pt x="916" y="236"/>
                </a:lnTo>
                <a:lnTo>
                  <a:pt x="916" y="234"/>
                </a:lnTo>
                <a:lnTo>
                  <a:pt x="916" y="234"/>
                </a:lnTo>
                <a:lnTo>
                  <a:pt x="918" y="236"/>
                </a:lnTo>
                <a:lnTo>
                  <a:pt x="918" y="236"/>
                </a:lnTo>
                <a:lnTo>
                  <a:pt x="916" y="236"/>
                </a:lnTo>
                <a:lnTo>
                  <a:pt x="916" y="238"/>
                </a:lnTo>
                <a:lnTo>
                  <a:pt x="914" y="238"/>
                </a:lnTo>
                <a:lnTo>
                  <a:pt x="914" y="238"/>
                </a:lnTo>
                <a:lnTo>
                  <a:pt x="914" y="240"/>
                </a:lnTo>
                <a:lnTo>
                  <a:pt x="914" y="240"/>
                </a:lnTo>
                <a:lnTo>
                  <a:pt x="914" y="238"/>
                </a:lnTo>
                <a:lnTo>
                  <a:pt x="916" y="238"/>
                </a:lnTo>
                <a:lnTo>
                  <a:pt x="916" y="238"/>
                </a:lnTo>
                <a:lnTo>
                  <a:pt x="916" y="240"/>
                </a:lnTo>
                <a:lnTo>
                  <a:pt x="918" y="238"/>
                </a:lnTo>
                <a:lnTo>
                  <a:pt x="918" y="238"/>
                </a:lnTo>
                <a:lnTo>
                  <a:pt x="920" y="238"/>
                </a:lnTo>
                <a:lnTo>
                  <a:pt x="920" y="238"/>
                </a:lnTo>
                <a:lnTo>
                  <a:pt x="920" y="240"/>
                </a:lnTo>
                <a:lnTo>
                  <a:pt x="920" y="240"/>
                </a:lnTo>
                <a:lnTo>
                  <a:pt x="918" y="242"/>
                </a:lnTo>
                <a:lnTo>
                  <a:pt x="916" y="242"/>
                </a:lnTo>
                <a:lnTo>
                  <a:pt x="916" y="242"/>
                </a:lnTo>
                <a:lnTo>
                  <a:pt x="916" y="242"/>
                </a:lnTo>
                <a:lnTo>
                  <a:pt x="916" y="242"/>
                </a:lnTo>
                <a:lnTo>
                  <a:pt x="916" y="242"/>
                </a:lnTo>
                <a:lnTo>
                  <a:pt x="914" y="242"/>
                </a:lnTo>
                <a:lnTo>
                  <a:pt x="914" y="242"/>
                </a:lnTo>
                <a:lnTo>
                  <a:pt x="914" y="242"/>
                </a:lnTo>
                <a:lnTo>
                  <a:pt x="912" y="242"/>
                </a:lnTo>
                <a:lnTo>
                  <a:pt x="914" y="242"/>
                </a:lnTo>
                <a:lnTo>
                  <a:pt x="914" y="242"/>
                </a:lnTo>
                <a:lnTo>
                  <a:pt x="914" y="242"/>
                </a:lnTo>
                <a:lnTo>
                  <a:pt x="916" y="242"/>
                </a:lnTo>
                <a:lnTo>
                  <a:pt x="916" y="242"/>
                </a:lnTo>
                <a:lnTo>
                  <a:pt x="916" y="244"/>
                </a:lnTo>
                <a:lnTo>
                  <a:pt x="916" y="244"/>
                </a:lnTo>
                <a:lnTo>
                  <a:pt x="918" y="244"/>
                </a:lnTo>
                <a:lnTo>
                  <a:pt x="918" y="246"/>
                </a:lnTo>
                <a:lnTo>
                  <a:pt x="918" y="246"/>
                </a:lnTo>
                <a:lnTo>
                  <a:pt x="916" y="246"/>
                </a:lnTo>
                <a:lnTo>
                  <a:pt x="916" y="246"/>
                </a:lnTo>
                <a:lnTo>
                  <a:pt x="916" y="246"/>
                </a:lnTo>
                <a:lnTo>
                  <a:pt x="916" y="246"/>
                </a:lnTo>
                <a:lnTo>
                  <a:pt x="918" y="246"/>
                </a:lnTo>
                <a:lnTo>
                  <a:pt x="918" y="246"/>
                </a:lnTo>
                <a:lnTo>
                  <a:pt x="920" y="246"/>
                </a:lnTo>
                <a:lnTo>
                  <a:pt x="922" y="246"/>
                </a:lnTo>
                <a:lnTo>
                  <a:pt x="922" y="246"/>
                </a:lnTo>
                <a:lnTo>
                  <a:pt x="922" y="246"/>
                </a:lnTo>
                <a:lnTo>
                  <a:pt x="922" y="246"/>
                </a:lnTo>
                <a:lnTo>
                  <a:pt x="920" y="248"/>
                </a:lnTo>
                <a:lnTo>
                  <a:pt x="918" y="248"/>
                </a:lnTo>
                <a:lnTo>
                  <a:pt x="918" y="248"/>
                </a:lnTo>
                <a:lnTo>
                  <a:pt x="916" y="248"/>
                </a:lnTo>
                <a:lnTo>
                  <a:pt x="916" y="250"/>
                </a:lnTo>
                <a:lnTo>
                  <a:pt x="918" y="250"/>
                </a:lnTo>
                <a:lnTo>
                  <a:pt x="920" y="250"/>
                </a:lnTo>
                <a:lnTo>
                  <a:pt x="920" y="250"/>
                </a:lnTo>
                <a:lnTo>
                  <a:pt x="920" y="250"/>
                </a:lnTo>
                <a:lnTo>
                  <a:pt x="920" y="252"/>
                </a:lnTo>
                <a:lnTo>
                  <a:pt x="920" y="252"/>
                </a:lnTo>
                <a:lnTo>
                  <a:pt x="920" y="252"/>
                </a:lnTo>
                <a:lnTo>
                  <a:pt x="920" y="252"/>
                </a:lnTo>
                <a:lnTo>
                  <a:pt x="920" y="254"/>
                </a:lnTo>
                <a:lnTo>
                  <a:pt x="920" y="254"/>
                </a:lnTo>
                <a:lnTo>
                  <a:pt x="920" y="254"/>
                </a:lnTo>
                <a:lnTo>
                  <a:pt x="918" y="256"/>
                </a:lnTo>
                <a:lnTo>
                  <a:pt x="918" y="256"/>
                </a:lnTo>
                <a:lnTo>
                  <a:pt x="918" y="256"/>
                </a:lnTo>
                <a:lnTo>
                  <a:pt x="918" y="256"/>
                </a:lnTo>
                <a:lnTo>
                  <a:pt x="918" y="256"/>
                </a:lnTo>
                <a:lnTo>
                  <a:pt x="918" y="256"/>
                </a:lnTo>
                <a:lnTo>
                  <a:pt x="918" y="256"/>
                </a:lnTo>
                <a:lnTo>
                  <a:pt x="918" y="258"/>
                </a:lnTo>
                <a:lnTo>
                  <a:pt x="916" y="258"/>
                </a:lnTo>
                <a:lnTo>
                  <a:pt x="916" y="256"/>
                </a:lnTo>
                <a:lnTo>
                  <a:pt x="916" y="254"/>
                </a:lnTo>
                <a:lnTo>
                  <a:pt x="916" y="254"/>
                </a:lnTo>
                <a:lnTo>
                  <a:pt x="916" y="252"/>
                </a:lnTo>
                <a:lnTo>
                  <a:pt x="916" y="252"/>
                </a:lnTo>
                <a:lnTo>
                  <a:pt x="916" y="252"/>
                </a:lnTo>
                <a:lnTo>
                  <a:pt x="914" y="252"/>
                </a:lnTo>
                <a:lnTo>
                  <a:pt x="914" y="252"/>
                </a:lnTo>
                <a:lnTo>
                  <a:pt x="914" y="250"/>
                </a:lnTo>
                <a:lnTo>
                  <a:pt x="914" y="250"/>
                </a:lnTo>
                <a:lnTo>
                  <a:pt x="914" y="250"/>
                </a:lnTo>
                <a:lnTo>
                  <a:pt x="914" y="250"/>
                </a:lnTo>
                <a:lnTo>
                  <a:pt x="914" y="250"/>
                </a:lnTo>
                <a:lnTo>
                  <a:pt x="914" y="250"/>
                </a:lnTo>
                <a:lnTo>
                  <a:pt x="914" y="250"/>
                </a:lnTo>
                <a:lnTo>
                  <a:pt x="914" y="250"/>
                </a:lnTo>
                <a:lnTo>
                  <a:pt x="914" y="252"/>
                </a:lnTo>
                <a:lnTo>
                  <a:pt x="914" y="252"/>
                </a:lnTo>
                <a:lnTo>
                  <a:pt x="914" y="252"/>
                </a:lnTo>
                <a:lnTo>
                  <a:pt x="914" y="252"/>
                </a:lnTo>
                <a:lnTo>
                  <a:pt x="914" y="254"/>
                </a:lnTo>
                <a:lnTo>
                  <a:pt x="914" y="256"/>
                </a:lnTo>
                <a:lnTo>
                  <a:pt x="914" y="256"/>
                </a:lnTo>
                <a:lnTo>
                  <a:pt x="914" y="256"/>
                </a:lnTo>
                <a:lnTo>
                  <a:pt x="914" y="256"/>
                </a:lnTo>
                <a:lnTo>
                  <a:pt x="914" y="258"/>
                </a:lnTo>
                <a:lnTo>
                  <a:pt x="912" y="258"/>
                </a:lnTo>
                <a:lnTo>
                  <a:pt x="912" y="258"/>
                </a:lnTo>
                <a:lnTo>
                  <a:pt x="912" y="256"/>
                </a:lnTo>
                <a:lnTo>
                  <a:pt x="910" y="256"/>
                </a:lnTo>
                <a:lnTo>
                  <a:pt x="912" y="258"/>
                </a:lnTo>
                <a:lnTo>
                  <a:pt x="912" y="258"/>
                </a:lnTo>
                <a:lnTo>
                  <a:pt x="912" y="258"/>
                </a:lnTo>
                <a:lnTo>
                  <a:pt x="912" y="258"/>
                </a:lnTo>
                <a:lnTo>
                  <a:pt x="912" y="258"/>
                </a:lnTo>
                <a:lnTo>
                  <a:pt x="914" y="260"/>
                </a:lnTo>
                <a:lnTo>
                  <a:pt x="914" y="260"/>
                </a:lnTo>
                <a:lnTo>
                  <a:pt x="914" y="260"/>
                </a:lnTo>
                <a:lnTo>
                  <a:pt x="914" y="260"/>
                </a:lnTo>
                <a:lnTo>
                  <a:pt x="912" y="262"/>
                </a:lnTo>
                <a:lnTo>
                  <a:pt x="914" y="262"/>
                </a:lnTo>
                <a:lnTo>
                  <a:pt x="914" y="262"/>
                </a:lnTo>
                <a:lnTo>
                  <a:pt x="914" y="262"/>
                </a:lnTo>
                <a:lnTo>
                  <a:pt x="914" y="262"/>
                </a:lnTo>
                <a:lnTo>
                  <a:pt x="912" y="262"/>
                </a:lnTo>
                <a:lnTo>
                  <a:pt x="912" y="264"/>
                </a:lnTo>
                <a:lnTo>
                  <a:pt x="912" y="264"/>
                </a:lnTo>
                <a:lnTo>
                  <a:pt x="910" y="264"/>
                </a:lnTo>
                <a:lnTo>
                  <a:pt x="910" y="264"/>
                </a:lnTo>
                <a:lnTo>
                  <a:pt x="910" y="262"/>
                </a:lnTo>
                <a:lnTo>
                  <a:pt x="910" y="262"/>
                </a:lnTo>
                <a:lnTo>
                  <a:pt x="908" y="262"/>
                </a:lnTo>
                <a:lnTo>
                  <a:pt x="908" y="262"/>
                </a:lnTo>
                <a:lnTo>
                  <a:pt x="908" y="262"/>
                </a:lnTo>
                <a:lnTo>
                  <a:pt x="908" y="262"/>
                </a:lnTo>
                <a:lnTo>
                  <a:pt x="908" y="262"/>
                </a:lnTo>
                <a:lnTo>
                  <a:pt x="908" y="264"/>
                </a:lnTo>
                <a:lnTo>
                  <a:pt x="908" y="264"/>
                </a:lnTo>
                <a:lnTo>
                  <a:pt x="908" y="266"/>
                </a:lnTo>
                <a:lnTo>
                  <a:pt x="908" y="266"/>
                </a:lnTo>
                <a:lnTo>
                  <a:pt x="908" y="266"/>
                </a:lnTo>
                <a:lnTo>
                  <a:pt x="906" y="268"/>
                </a:lnTo>
                <a:lnTo>
                  <a:pt x="906" y="268"/>
                </a:lnTo>
                <a:lnTo>
                  <a:pt x="906" y="268"/>
                </a:lnTo>
                <a:lnTo>
                  <a:pt x="906" y="268"/>
                </a:lnTo>
                <a:lnTo>
                  <a:pt x="904" y="268"/>
                </a:lnTo>
                <a:lnTo>
                  <a:pt x="904" y="266"/>
                </a:lnTo>
                <a:lnTo>
                  <a:pt x="906" y="266"/>
                </a:lnTo>
                <a:lnTo>
                  <a:pt x="904" y="266"/>
                </a:lnTo>
                <a:lnTo>
                  <a:pt x="904" y="266"/>
                </a:lnTo>
                <a:lnTo>
                  <a:pt x="904" y="266"/>
                </a:lnTo>
                <a:lnTo>
                  <a:pt x="904" y="266"/>
                </a:lnTo>
                <a:lnTo>
                  <a:pt x="906" y="264"/>
                </a:lnTo>
                <a:lnTo>
                  <a:pt x="904" y="264"/>
                </a:lnTo>
                <a:lnTo>
                  <a:pt x="904" y="264"/>
                </a:lnTo>
                <a:lnTo>
                  <a:pt x="902" y="264"/>
                </a:lnTo>
                <a:lnTo>
                  <a:pt x="902" y="264"/>
                </a:lnTo>
                <a:lnTo>
                  <a:pt x="902" y="262"/>
                </a:lnTo>
                <a:lnTo>
                  <a:pt x="900" y="262"/>
                </a:lnTo>
                <a:lnTo>
                  <a:pt x="900" y="262"/>
                </a:lnTo>
                <a:lnTo>
                  <a:pt x="900" y="262"/>
                </a:lnTo>
                <a:lnTo>
                  <a:pt x="902" y="260"/>
                </a:lnTo>
                <a:lnTo>
                  <a:pt x="900" y="260"/>
                </a:lnTo>
                <a:lnTo>
                  <a:pt x="900" y="260"/>
                </a:lnTo>
                <a:lnTo>
                  <a:pt x="900" y="262"/>
                </a:lnTo>
                <a:lnTo>
                  <a:pt x="900" y="262"/>
                </a:lnTo>
                <a:lnTo>
                  <a:pt x="898" y="262"/>
                </a:lnTo>
                <a:lnTo>
                  <a:pt x="898" y="262"/>
                </a:lnTo>
                <a:lnTo>
                  <a:pt x="898" y="260"/>
                </a:lnTo>
                <a:lnTo>
                  <a:pt x="898" y="260"/>
                </a:lnTo>
                <a:lnTo>
                  <a:pt x="896" y="260"/>
                </a:lnTo>
                <a:lnTo>
                  <a:pt x="896" y="260"/>
                </a:lnTo>
                <a:lnTo>
                  <a:pt x="898" y="260"/>
                </a:lnTo>
                <a:lnTo>
                  <a:pt x="898" y="260"/>
                </a:lnTo>
                <a:lnTo>
                  <a:pt x="898" y="262"/>
                </a:lnTo>
                <a:lnTo>
                  <a:pt x="898" y="262"/>
                </a:lnTo>
                <a:lnTo>
                  <a:pt x="898" y="262"/>
                </a:lnTo>
                <a:lnTo>
                  <a:pt x="896" y="262"/>
                </a:lnTo>
                <a:lnTo>
                  <a:pt x="896" y="262"/>
                </a:lnTo>
                <a:lnTo>
                  <a:pt x="896" y="262"/>
                </a:lnTo>
                <a:lnTo>
                  <a:pt x="896" y="262"/>
                </a:lnTo>
                <a:lnTo>
                  <a:pt x="896" y="262"/>
                </a:lnTo>
                <a:lnTo>
                  <a:pt x="896" y="262"/>
                </a:lnTo>
                <a:lnTo>
                  <a:pt x="894" y="262"/>
                </a:lnTo>
                <a:lnTo>
                  <a:pt x="894" y="262"/>
                </a:lnTo>
                <a:lnTo>
                  <a:pt x="894" y="260"/>
                </a:lnTo>
                <a:lnTo>
                  <a:pt x="894" y="260"/>
                </a:lnTo>
                <a:lnTo>
                  <a:pt x="894" y="260"/>
                </a:lnTo>
                <a:lnTo>
                  <a:pt x="894" y="258"/>
                </a:lnTo>
                <a:lnTo>
                  <a:pt x="894" y="258"/>
                </a:lnTo>
                <a:lnTo>
                  <a:pt x="894" y="256"/>
                </a:lnTo>
                <a:lnTo>
                  <a:pt x="894" y="256"/>
                </a:lnTo>
                <a:lnTo>
                  <a:pt x="894" y="256"/>
                </a:lnTo>
                <a:lnTo>
                  <a:pt x="892" y="256"/>
                </a:lnTo>
                <a:lnTo>
                  <a:pt x="892" y="258"/>
                </a:lnTo>
                <a:lnTo>
                  <a:pt x="894" y="258"/>
                </a:lnTo>
                <a:lnTo>
                  <a:pt x="894" y="258"/>
                </a:lnTo>
                <a:lnTo>
                  <a:pt x="894" y="258"/>
                </a:lnTo>
                <a:lnTo>
                  <a:pt x="894" y="260"/>
                </a:lnTo>
                <a:lnTo>
                  <a:pt x="892" y="262"/>
                </a:lnTo>
                <a:lnTo>
                  <a:pt x="892" y="260"/>
                </a:lnTo>
                <a:lnTo>
                  <a:pt x="892" y="260"/>
                </a:lnTo>
                <a:lnTo>
                  <a:pt x="892" y="258"/>
                </a:lnTo>
                <a:lnTo>
                  <a:pt x="892" y="258"/>
                </a:lnTo>
                <a:lnTo>
                  <a:pt x="892" y="258"/>
                </a:lnTo>
                <a:lnTo>
                  <a:pt x="892" y="258"/>
                </a:lnTo>
                <a:lnTo>
                  <a:pt x="892" y="258"/>
                </a:lnTo>
                <a:lnTo>
                  <a:pt x="892" y="258"/>
                </a:lnTo>
                <a:lnTo>
                  <a:pt x="892" y="258"/>
                </a:lnTo>
                <a:lnTo>
                  <a:pt x="890" y="258"/>
                </a:lnTo>
                <a:lnTo>
                  <a:pt x="890" y="258"/>
                </a:lnTo>
                <a:lnTo>
                  <a:pt x="890" y="258"/>
                </a:lnTo>
                <a:lnTo>
                  <a:pt x="890" y="258"/>
                </a:lnTo>
                <a:lnTo>
                  <a:pt x="892" y="256"/>
                </a:lnTo>
                <a:lnTo>
                  <a:pt x="890" y="256"/>
                </a:lnTo>
                <a:lnTo>
                  <a:pt x="890" y="256"/>
                </a:lnTo>
                <a:lnTo>
                  <a:pt x="890" y="256"/>
                </a:lnTo>
                <a:lnTo>
                  <a:pt x="890" y="256"/>
                </a:lnTo>
                <a:lnTo>
                  <a:pt x="890" y="258"/>
                </a:lnTo>
                <a:lnTo>
                  <a:pt x="888" y="258"/>
                </a:lnTo>
                <a:lnTo>
                  <a:pt x="888" y="256"/>
                </a:lnTo>
                <a:lnTo>
                  <a:pt x="886" y="254"/>
                </a:lnTo>
                <a:lnTo>
                  <a:pt x="886" y="254"/>
                </a:lnTo>
                <a:lnTo>
                  <a:pt x="884" y="252"/>
                </a:lnTo>
                <a:lnTo>
                  <a:pt x="884" y="252"/>
                </a:lnTo>
                <a:lnTo>
                  <a:pt x="884" y="250"/>
                </a:lnTo>
                <a:lnTo>
                  <a:pt x="884" y="250"/>
                </a:lnTo>
                <a:lnTo>
                  <a:pt x="884" y="250"/>
                </a:lnTo>
                <a:lnTo>
                  <a:pt x="884" y="252"/>
                </a:lnTo>
                <a:lnTo>
                  <a:pt x="884" y="254"/>
                </a:lnTo>
                <a:lnTo>
                  <a:pt x="884" y="254"/>
                </a:lnTo>
                <a:lnTo>
                  <a:pt x="884" y="256"/>
                </a:lnTo>
                <a:lnTo>
                  <a:pt x="882" y="256"/>
                </a:lnTo>
                <a:lnTo>
                  <a:pt x="882" y="256"/>
                </a:lnTo>
                <a:lnTo>
                  <a:pt x="882" y="256"/>
                </a:lnTo>
                <a:lnTo>
                  <a:pt x="882" y="256"/>
                </a:lnTo>
                <a:lnTo>
                  <a:pt x="882" y="254"/>
                </a:lnTo>
                <a:lnTo>
                  <a:pt x="882" y="254"/>
                </a:lnTo>
                <a:lnTo>
                  <a:pt x="880" y="254"/>
                </a:lnTo>
                <a:lnTo>
                  <a:pt x="880" y="254"/>
                </a:lnTo>
                <a:lnTo>
                  <a:pt x="880" y="254"/>
                </a:lnTo>
                <a:lnTo>
                  <a:pt x="878" y="252"/>
                </a:lnTo>
                <a:lnTo>
                  <a:pt x="878" y="252"/>
                </a:lnTo>
                <a:lnTo>
                  <a:pt x="876" y="250"/>
                </a:lnTo>
                <a:lnTo>
                  <a:pt x="876" y="250"/>
                </a:lnTo>
                <a:lnTo>
                  <a:pt x="874" y="250"/>
                </a:lnTo>
                <a:lnTo>
                  <a:pt x="874" y="250"/>
                </a:lnTo>
                <a:lnTo>
                  <a:pt x="872" y="250"/>
                </a:lnTo>
                <a:lnTo>
                  <a:pt x="872" y="250"/>
                </a:lnTo>
                <a:lnTo>
                  <a:pt x="872" y="250"/>
                </a:lnTo>
                <a:lnTo>
                  <a:pt x="872" y="250"/>
                </a:lnTo>
                <a:lnTo>
                  <a:pt x="870" y="250"/>
                </a:lnTo>
                <a:lnTo>
                  <a:pt x="872" y="250"/>
                </a:lnTo>
                <a:lnTo>
                  <a:pt x="872" y="252"/>
                </a:lnTo>
                <a:lnTo>
                  <a:pt x="872" y="252"/>
                </a:lnTo>
                <a:lnTo>
                  <a:pt x="872" y="252"/>
                </a:lnTo>
                <a:lnTo>
                  <a:pt x="872" y="252"/>
                </a:lnTo>
                <a:lnTo>
                  <a:pt x="872" y="254"/>
                </a:lnTo>
                <a:lnTo>
                  <a:pt x="874" y="254"/>
                </a:lnTo>
                <a:lnTo>
                  <a:pt x="874" y="254"/>
                </a:lnTo>
                <a:lnTo>
                  <a:pt x="874" y="256"/>
                </a:lnTo>
                <a:lnTo>
                  <a:pt x="876" y="256"/>
                </a:lnTo>
                <a:lnTo>
                  <a:pt x="876" y="256"/>
                </a:lnTo>
                <a:lnTo>
                  <a:pt x="876" y="258"/>
                </a:lnTo>
                <a:lnTo>
                  <a:pt x="876" y="258"/>
                </a:lnTo>
                <a:lnTo>
                  <a:pt x="876" y="258"/>
                </a:lnTo>
                <a:lnTo>
                  <a:pt x="876" y="258"/>
                </a:lnTo>
                <a:lnTo>
                  <a:pt x="876" y="258"/>
                </a:lnTo>
                <a:lnTo>
                  <a:pt x="876" y="258"/>
                </a:lnTo>
                <a:lnTo>
                  <a:pt x="878" y="258"/>
                </a:lnTo>
                <a:lnTo>
                  <a:pt x="878" y="260"/>
                </a:lnTo>
                <a:lnTo>
                  <a:pt x="878" y="260"/>
                </a:lnTo>
                <a:lnTo>
                  <a:pt x="882" y="260"/>
                </a:lnTo>
                <a:lnTo>
                  <a:pt x="882" y="260"/>
                </a:lnTo>
                <a:lnTo>
                  <a:pt x="880" y="260"/>
                </a:lnTo>
                <a:lnTo>
                  <a:pt x="880" y="260"/>
                </a:lnTo>
                <a:lnTo>
                  <a:pt x="880" y="260"/>
                </a:lnTo>
                <a:lnTo>
                  <a:pt x="880" y="260"/>
                </a:lnTo>
                <a:lnTo>
                  <a:pt x="878" y="262"/>
                </a:lnTo>
                <a:lnTo>
                  <a:pt x="880" y="262"/>
                </a:lnTo>
                <a:lnTo>
                  <a:pt x="880" y="262"/>
                </a:lnTo>
                <a:lnTo>
                  <a:pt x="880" y="260"/>
                </a:lnTo>
                <a:lnTo>
                  <a:pt x="880" y="260"/>
                </a:lnTo>
                <a:lnTo>
                  <a:pt x="882" y="260"/>
                </a:lnTo>
                <a:lnTo>
                  <a:pt x="882" y="260"/>
                </a:lnTo>
                <a:lnTo>
                  <a:pt x="882" y="260"/>
                </a:lnTo>
                <a:lnTo>
                  <a:pt x="882" y="262"/>
                </a:lnTo>
                <a:lnTo>
                  <a:pt x="882" y="262"/>
                </a:lnTo>
                <a:lnTo>
                  <a:pt x="880" y="262"/>
                </a:lnTo>
                <a:lnTo>
                  <a:pt x="880" y="262"/>
                </a:lnTo>
                <a:lnTo>
                  <a:pt x="880" y="262"/>
                </a:lnTo>
                <a:lnTo>
                  <a:pt x="880" y="262"/>
                </a:lnTo>
                <a:lnTo>
                  <a:pt x="880" y="262"/>
                </a:lnTo>
                <a:lnTo>
                  <a:pt x="880" y="262"/>
                </a:lnTo>
                <a:lnTo>
                  <a:pt x="882" y="262"/>
                </a:lnTo>
                <a:lnTo>
                  <a:pt x="882" y="262"/>
                </a:lnTo>
                <a:lnTo>
                  <a:pt x="884" y="264"/>
                </a:lnTo>
                <a:lnTo>
                  <a:pt x="886" y="264"/>
                </a:lnTo>
                <a:lnTo>
                  <a:pt x="886" y="266"/>
                </a:lnTo>
                <a:lnTo>
                  <a:pt x="886" y="266"/>
                </a:lnTo>
                <a:lnTo>
                  <a:pt x="886" y="266"/>
                </a:lnTo>
                <a:lnTo>
                  <a:pt x="888" y="266"/>
                </a:lnTo>
                <a:lnTo>
                  <a:pt x="888" y="266"/>
                </a:lnTo>
                <a:lnTo>
                  <a:pt x="888" y="266"/>
                </a:lnTo>
                <a:lnTo>
                  <a:pt x="890" y="266"/>
                </a:lnTo>
                <a:lnTo>
                  <a:pt x="890" y="270"/>
                </a:lnTo>
                <a:lnTo>
                  <a:pt x="890" y="270"/>
                </a:lnTo>
                <a:lnTo>
                  <a:pt x="890" y="270"/>
                </a:lnTo>
                <a:lnTo>
                  <a:pt x="890" y="270"/>
                </a:lnTo>
                <a:lnTo>
                  <a:pt x="888" y="270"/>
                </a:lnTo>
                <a:lnTo>
                  <a:pt x="890" y="272"/>
                </a:lnTo>
                <a:lnTo>
                  <a:pt x="890" y="272"/>
                </a:lnTo>
                <a:lnTo>
                  <a:pt x="890" y="272"/>
                </a:lnTo>
                <a:lnTo>
                  <a:pt x="890" y="272"/>
                </a:lnTo>
                <a:lnTo>
                  <a:pt x="890" y="270"/>
                </a:lnTo>
                <a:lnTo>
                  <a:pt x="890" y="270"/>
                </a:lnTo>
                <a:lnTo>
                  <a:pt x="890" y="270"/>
                </a:lnTo>
                <a:lnTo>
                  <a:pt x="892" y="272"/>
                </a:lnTo>
                <a:lnTo>
                  <a:pt x="892" y="272"/>
                </a:lnTo>
                <a:lnTo>
                  <a:pt x="892" y="272"/>
                </a:lnTo>
                <a:lnTo>
                  <a:pt x="892" y="272"/>
                </a:lnTo>
                <a:lnTo>
                  <a:pt x="890" y="272"/>
                </a:lnTo>
                <a:lnTo>
                  <a:pt x="890" y="272"/>
                </a:lnTo>
                <a:lnTo>
                  <a:pt x="892" y="272"/>
                </a:lnTo>
                <a:lnTo>
                  <a:pt x="892" y="272"/>
                </a:lnTo>
                <a:lnTo>
                  <a:pt x="892" y="272"/>
                </a:lnTo>
                <a:lnTo>
                  <a:pt x="894" y="272"/>
                </a:lnTo>
                <a:lnTo>
                  <a:pt x="894" y="272"/>
                </a:lnTo>
                <a:lnTo>
                  <a:pt x="894" y="274"/>
                </a:lnTo>
                <a:lnTo>
                  <a:pt x="894" y="274"/>
                </a:lnTo>
                <a:lnTo>
                  <a:pt x="892" y="274"/>
                </a:lnTo>
                <a:lnTo>
                  <a:pt x="890" y="274"/>
                </a:lnTo>
                <a:lnTo>
                  <a:pt x="890" y="276"/>
                </a:lnTo>
                <a:lnTo>
                  <a:pt x="890" y="276"/>
                </a:lnTo>
                <a:lnTo>
                  <a:pt x="892" y="276"/>
                </a:lnTo>
                <a:lnTo>
                  <a:pt x="892" y="278"/>
                </a:lnTo>
                <a:lnTo>
                  <a:pt x="892" y="278"/>
                </a:lnTo>
                <a:lnTo>
                  <a:pt x="890" y="278"/>
                </a:lnTo>
                <a:lnTo>
                  <a:pt x="888" y="278"/>
                </a:lnTo>
                <a:lnTo>
                  <a:pt x="886" y="278"/>
                </a:lnTo>
                <a:lnTo>
                  <a:pt x="884" y="278"/>
                </a:lnTo>
                <a:lnTo>
                  <a:pt x="884" y="278"/>
                </a:lnTo>
                <a:lnTo>
                  <a:pt x="884" y="278"/>
                </a:lnTo>
                <a:lnTo>
                  <a:pt x="884" y="276"/>
                </a:lnTo>
                <a:lnTo>
                  <a:pt x="882" y="276"/>
                </a:lnTo>
                <a:lnTo>
                  <a:pt x="882" y="276"/>
                </a:lnTo>
                <a:lnTo>
                  <a:pt x="882" y="276"/>
                </a:lnTo>
                <a:lnTo>
                  <a:pt x="880" y="276"/>
                </a:lnTo>
                <a:lnTo>
                  <a:pt x="878" y="274"/>
                </a:lnTo>
                <a:lnTo>
                  <a:pt x="876" y="274"/>
                </a:lnTo>
                <a:lnTo>
                  <a:pt x="876" y="274"/>
                </a:lnTo>
                <a:lnTo>
                  <a:pt x="876" y="274"/>
                </a:lnTo>
                <a:lnTo>
                  <a:pt x="872" y="274"/>
                </a:lnTo>
                <a:lnTo>
                  <a:pt x="872" y="274"/>
                </a:lnTo>
                <a:lnTo>
                  <a:pt x="872" y="274"/>
                </a:lnTo>
                <a:lnTo>
                  <a:pt x="870" y="272"/>
                </a:lnTo>
                <a:lnTo>
                  <a:pt x="868" y="272"/>
                </a:lnTo>
                <a:lnTo>
                  <a:pt x="868" y="272"/>
                </a:lnTo>
                <a:lnTo>
                  <a:pt x="868" y="272"/>
                </a:lnTo>
                <a:lnTo>
                  <a:pt x="866" y="272"/>
                </a:lnTo>
                <a:lnTo>
                  <a:pt x="866" y="272"/>
                </a:lnTo>
                <a:lnTo>
                  <a:pt x="866" y="272"/>
                </a:lnTo>
                <a:lnTo>
                  <a:pt x="866" y="272"/>
                </a:lnTo>
                <a:lnTo>
                  <a:pt x="864" y="272"/>
                </a:lnTo>
                <a:lnTo>
                  <a:pt x="864" y="272"/>
                </a:lnTo>
                <a:lnTo>
                  <a:pt x="864" y="272"/>
                </a:lnTo>
                <a:lnTo>
                  <a:pt x="862" y="272"/>
                </a:lnTo>
                <a:lnTo>
                  <a:pt x="862" y="272"/>
                </a:lnTo>
                <a:lnTo>
                  <a:pt x="862" y="270"/>
                </a:lnTo>
                <a:lnTo>
                  <a:pt x="860" y="270"/>
                </a:lnTo>
                <a:lnTo>
                  <a:pt x="860" y="270"/>
                </a:lnTo>
                <a:lnTo>
                  <a:pt x="860" y="270"/>
                </a:lnTo>
                <a:lnTo>
                  <a:pt x="858" y="270"/>
                </a:lnTo>
                <a:lnTo>
                  <a:pt x="858" y="270"/>
                </a:lnTo>
                <a:lnTo>
                  <a:pt x="858" y="270"/>
                </a:lnTo>
                <a:lnTo>
                  <a:pt x="858" y="270"/>
                </a:lnTo>
                <a:lnTo>
                  <a:pt x="858" y="268"/>
                </a:lnTo>
                <a:lnTo>
                  <a:pt x="858" y="268"/>
                </a:lnTo>
                <a:lnTo>
                  <a:pt x="856" y="268"/>
                </a:lnTo>
                <a:lnTo>
                  <a:pt x="856" y="268"/>
                </a:lnTo>
                <a:lnTo>
                  <a:pt x="856" y="268"/>
                </a:lnTo>
                <a:lnTo>
                  <a:pt x="856" y="268"/>
                </a:lnTo>
                <a:lnTo>
                  <a:pt x="856" y="266"/>
                </a:lnTo>
                <a:lnTo>
                  <a:pt x="856" y="266"/>
                </a:lnTo>
                <a:lnTo>
                  <a:pt x="856" y="266"/>
                </a:lnTo>
                <a:lnTo>
                  <a:pt x="858" y="264"/>
                </a:lnTo>
                <a:lnTo>
                  <a:pt x="858" y="264"/>
                </a:lnTo>
                <a:lnTo>
                  <a:pt x="854" y="264"/>
                </a:lnTo>
                <a:lnTo>
                  <a:pt x="852" y="264"/>
                </a:lnTo>
                <a:lnTo>
                  <a:pt x="850" y="264"/>
                </a:lnTo>
                <a:lnTo>
                  <a:pt x="850" y="264"/>
                </a:lnTo>
                <a:lnTo>
                  <a:pt x="848" y="264"/>
                </a:lnTo>
                <a:lnTo>
                  <a:pt x="848" y="264"/>
                </a:lnTo>
                <a:lnTo>
                  <a:pt x="846" y="264"/>
                </a:lnTo>
                <a:lnTo>
                  <a:pt x="846" y="264"/>
                </a:lnTo>
                <a:lnTo>
                  <a:pt x="844" y="262"/>
                </a:lnTo>
                <a:lnTo>
                  <a:pt x="844" y="262"/>
                </a:lnTo>
                <a:lnTo>
                  <a:pt x="842" y="262"/>
                </a:lnTo>
                <a:lnTo>
                  <a:pt x="842" y="262"/>
                </a:lnTo>
                <a:lnTo>
                  <a:pt x="844" y="262"/>
                </a:lnTo>
                <a:lnTo>
                  <a:pt x="844" y="262"/>
                </a:lnTo>
                <a:lnTo>
                  <a:pt x="842" y="262"/>
                </a:lnTo>
                <a:lnTo>
                  <a:pt x="842" y="262"/>
                </a:lnTo>
                <a:lnTo>
                  <a:pt x="842" y="262"/>
                </a:lnTo>
                <a:lnTo>
                  <a:pt x="840" y="262"/>
                </a:lnTo>
                <a:lnTo>
                  <a:pt x="840" y="262"/>
                </a:lnTo>
                <a:lnTo>
                  <a:pt x="840" y="260"/>
                </a:lnTo>
                <a:lnTo>
                  <a:pt x="842" y="260"/>
                </a:lnTo>
                <a:lnTo>
                  <a:pt x="842" y="260"/>
                </a:lnTo>
                <a:lnTo>
                  <a:pt x="844" y="260"/>
                </a:lnTo>
                <a:lnTo>
                  <a:pt x="844" y="260"/>
                </a:lnTo>
                <a:lnTo>
                  <a:pt x="844" y="258"/>
                </a:lnTo>
                <a:lnTo>
                  <a:pt x="844" y="258"/>
                </a:lnTo>
                <a:lnTo>
                  <a:pt x="844" y="258"/>
                </a:lnTo>
                <a:lnTo>
                  <a:pt x="844" y="260"/>
                </a:lnTo>
                <a:lnTo>
                  <a:pt x="844" y="260"/>
                </a:lnTo>
                <a:lnTo>
                  <a:pt x="842" y="260"/>
                </a:lnTo>
                <a:lnTo>
                  <a:pt x="842" y="260"/>
                </a:lnTo>
                <a:lnTo>
                  <a:pt x="840" y="260"/>
                </a:lnTo>
                <a:lnTo>
                  <a:pt x="840" y="262"/>
                </a:lnTo>
                <a:lnTo>
                  <a:pt x="840" y="262"/>
                </a:lnTo>
                <a:lnTo>
                  <a:pt x="838" y="260"/>
                </a:lnTo>
                <a:lnTo>
                  <a:pt x="838" y="260"/>
                </a:lnTo>
                <a:lnTo>
                  <a:pt x="836" y="260"/>
                </a:lnTo>
                <a:lnTo>
                  <a:pt x="836" y="260"/>
                </a:lnTo>
                <a:lnTo>
                  <a:pt x="836" y="258"/>
                </a:lnTo>
                <a:lnTo>
                  <a:pt x="836" y="258"/>
                </a:lnTo>
                <a:lnTo>
                  <a:pt x="836" y="256"/>
                </a:lnTo>
                <a:lnTo>
                  <a:pt x="836" y="256"/>
                </a:lnTo>
                <a:lnTo>
                  <a:pt x="834" y="256"/>
                </a:lnTo>
                <a:lnTo>
                  <a:pt x="834" y="256"/>
                </a:lnTo>
                <a:lnTo>
                  <a:pt x="832" y="254"/>
                </a:lnTo>
                <a:lnTo>
                  <a:pt x="834" y="254"/>
                </a:lnTo>
                <a:lnTo>
                  <a:pt x="836" y="254"/>
                </a:lnTo>
                <a:lnTo>
                  <a:pt x="836" y="254"/>
                </a:lnTo>
                <a:lnTo>
                  <a:pt x="836" y="254"/>
                </a:lnTo>
                <a:lnTo>
                  <a:pt x="838" y="254"/>
                </a:lnTo>
                <a:lnTo>
                  <a:pt x="838" y="254"/>
                </a:lnTo>
                <a:lnTo>
                  <a:pt x="838" y="254"/>
                </a:lnTo>
                <a:lnTo>
                  <a:pt x="838" y="254"/>
                </a:lnTo>
                <a:lnTo>
                  <a:pt x="838" y="254"/>
                </a:lnTo>
                <a:lnTo>
                  <a:pt x="842" y="254"/>
                </a:lnTo>
                <a:lnTo>
                  <a:pt x="842" y="254"/>
                </a:lnTo>
                <a:lnTo>
                  <a:pt x="844" y="252"/>
                </a:lnTo>
                <a:lnTo>
                  <a:pt x="844" y="252"/>
                </a:lnTo>
                <a:lnTo>
                  <a:pt x="844" y="252"/>
                </a:lnTo>
                <a:lnTo>
                  <a:pt x="844" y="252"/>
                </a:lnTo>
                <a:lnTo>
                  <a:pt x="844" y="252"/>
                </a:lnTo>
                <a:lnTo>
                  <a:pt x="842" y="252"/>
                </a:lnTo>
                <a:lnTo>
                  <a:pt x="842" y="252"/>
                </a:lnTo>
                <a:lnTo>
                  <a:pt x="842" y="252"/>
                </a:lnTo>
                <a:lnTo>
                  <a:pt x="842" y="252"/>
                </a:lnTo>
                <a:lnTo>
                  <a:pt x="844" y="252"/>
                </a:lnTo>
                <a:lnTo>
                  <a:pt x="842" y="252"/>
                </a:lnTo>
                <a:lnTo>
                  <a:pt x="842" y="252"/>
                </a:lnTo>
                <a:lnTo>
                  <a:pt x="842" y="252"/>
                </a:lnTo>
                <a:lnTo>
                  <a:pt x="840" y="252"/>
                </a:lnTo>
                <a:lnTo>
                  <a:pt x="840" y="252"/>
                </a:lnTo>
                <a:lnTo>
                  <a:pt x="842" y="252"/>
                </a:lnTo>
                <a:lnTo>
                  <a:pt x="842" y="250"/>
                </a:lnTo>
                <a:lnTo>
                  <a:pt x="840" y="250"/>
                </a:lnTo>
                <a:lnTo>
                  <a:pt x="840" y="250"/>
                </a:lnTo>
                <a:lnTo>
                  <a:pt x="840" y="250"/>
                </a:lnTo>
                <a:lnTo>
                  <a:pt x="840" y="250"/>
                </a:lnTo>
                <a:lnTo>
                  <a:pt x="838" y="250"/>
                </a:lnTo>
                <a:lnTo>
                  <a:pt x="838" y="250"/>
                </a:lnTo>
                <a:lnTo>
                  <a:pt x="838" y="250"/>
                </a:lnTo>
                <a:lnTo>
                  <a:pt x="838" y="250"/>
                </a:lnTo>
                <a:lnTo>
                  <a:pt x="838" y="250"/>
                </a:lnTo>
                <a:lnTo>
                  <a:pt x="838" y="250"/>
                </a:lnTo>
                <a:lnTo>
                  <a:pt x="838" y="250"/>
                </a:lnTo>
                <a:lnTo>
                  <a:pt x="838" y="250"/>
                </a:lnTo>
                <a:lnTo>
                  <a:pt x="838" y="252"/>
                </a:lnTo>
                <a:lnTo>
                  <a:pt x="836" y="252"/>
                </a:lnTo>
                <a:lnTo>
                  <a:pt x="836" y="252"/>
                </a:lnTo>
                <a:lnTo>
                  <a:pt x="836" y="252"/>
                </a:lnTo>
                <a:lnTo>
                  <a:pt x="836" y="250"/>
                </a:lnTo>
                <a:lnTo>
                  <a:pt x="836" y="250"/>
                </a:lnTo>
                <a:lnTo>
                  <a:pt x="834" y="250"/>
                </a:lnTo>
                <a:lnTo>
                  <a:pt x="834" y="252"/>
                </a:lnTo>
                <a:lnTo>
                  <a:pt x="834" y="252"/>
                </a:lnTo>
                <a:lnTo>
                  <a:pt x="832" y="252"/>
                </a:lnTo>
                <a:lnTo>
                  <a:pt x="832" y="250"/>
                </a:lnTo>
                <a:lnTo>
                  <a:pt x="834" y="250"/>
                </a:lnTo>
                <a:lnTo>
                  <a:pt x="834" y="250"/>
                </a:lnTo>
                <a:lnTo>
                  <a:pt x="834" y="250"/>
                </a:lnTo>
                <a:lnTo>
                  <a:pt x="836" y="248"/>
                </a:lnTo>
                <a:lnTo>
                  <a:pt x="836" y="248"/>
                </a:lnTo>
                <a:lnTo>
                  <a:pt x="836" y="248"/>
                </a:lnTo>
                <a:lnTo>
                  <a:pt x="836" y="248"/>
                </a:lnTo>
                <a:lnTo>
                  <a:pt x="834" y="248"/>
                </a:lnTo>
                <a:lnTo>
                  <a:pt x="834" y="250"/>
                </a:lnTo>
                <a:lnTo>
                  <a:pt x="834" y="250"/>
                </a:lnTo>
                <a:lnTo>
                  <a:pt x="832" y="250"/>
                </a:lnTo>
                <a:lnTo>
                  <a:pt x="832" y="250"/>
                </a:lnTo>
                <a:lnTo>
                  <a:pt x="832" y="250"/>
                </a:lnTo>
                <a:lnTo>
                  <a:pt x="832" y="250"/>
                </a:lnTo>
                <a:lnTo>
                  <a:pt x="832" y="248"/>
                </a:lnTo>
                <a:lnTo>
                  <a:pt x="832" y="248"/>
                </a:lnTo>
                <a:lnTo>
                  <a:pt x="830" y="248"/>
                </a:lnTo>
                <a:lnTo>
                  <a:pt x="830" y="248"/>
                </a:lnTo>
                <a:lnTo>
                  <a:pt x="832" y="248"/>
                </a:lnTo>
                <a:lnTo>
                  <a:pt x="832" y="248"/>
                </a:lnTo>
                <a:lnTo>
                  <a:pt x="832" y="246"/>
                </a:lnTo>
                <a:lnTo>
                  <a:pt x="832" y="246"/>
                </a:lnTo>
                <a:lnTo>
                  <a:pt x="832" y="246"/>
                </a:lnTo>
                <a:lnTo>
                  <a:pt x="832" y="246"/>
                </a:lnTo>
                <a:lnTo>
                  <a:pt x="832" y="246"/>
                </a:lnTo>
                <a:lnTo>
                  <a:pt x="830" y="246"/>
                </a:lnTo>
                <a:lnTo>
                  <a:pt x="830" y="246"/>
                </a:lnTo>
                <a:lnTo>
                  <a:pt x="830" y="246"/>
                </a:lnTo>
                <a:lnTo>
                  <a:pt x="830" y="246"/>
                </a:lnTo>
                <a:lnTo>
                  <a:pt x="830" y="246"/>
                </a:lnTo>
                <a:lnTo>
                  <a:pt x="830" y="246"/>
                </a:lnTo>
                <a:lnTo>
                  <a:pt x="830" y="246"/>
                </a:lnTo>
                <a:lnTo>
                  <a:pt x="830" y="244"/>
                </a:lnTo>
                <a:lnTo>
                  <a:pt x="830" y="244"/>
                </a:lnTo>
                <a:lnTo>
                  <a:pt x="828" y="242"/>
                </a:lnTo>
                <a:lnTo>
                  <a:pt x="828" y="242"/>
                </a:lnTo>
                <a:lnTo>
                  <a:pt x="826" y="242"/>
                </a:lnTo>
                <a:lnTo>
                  <a:pt x="826" y="242"/>
                </a:lnTo>
                <a:lnTo>
                  <a:pt x="826" y="240"/>
                </a:lnTo>
                <a:lnTo>
                  <a:pt x="826" y="240"/>
                </a:lnTo>
                <a:lnTo>
                  <a:pt x="828" y="240"/>
                </a:lnTo>
                <a:lnTo>
                  <a:pt x="830" y="238"/>
                </a:lnTo>
                <a:lnTo>
                  <a:pt x="832" y="238"/>
                </a:lnTo>
                <a:lnTo>
                  <a:pt x="830" y="236"/>
                </a:lnTo>
                <a:lnTo>
                  <a:pt x="830" y="236"/>
                </a:lnTo>
                <a:lnTo>
                  <a:pt x="830" y="238"/>
                </a:lnTo>
                <a:lnTo>
                  <a:pt x="830" y="238"/>
                </a:lnTo>
                <a:lnTo>
                  <a:pt x="830" y="238"/>
                </a:lnTo>
                <a:lnTo>
                  <a:pt x="828" y="238"/>
                </a:lnTo>
                <a:lnTo>
                  <a:pt x="828" y="238"/>
                </a:lnTo>
                <a:lnTo>
                  <a:pt x="826" y="238"/>
                </a:lnTo>
                <a:lnTo>
                  <a:pt x="828" y="238"/>
                </a:lnTo>
                <a:lnTo>
                  <a:pt x="828" y="238"/>
                </a:lnTo>
                <a:lnTo>
                  <a:pt x="828" y="238"/>
                </a:lnTo>
                <a:lnTo>
                  <a:pt x="826" y="238"/>
                </a:lnTo>
                <a:lnTo>
                  <a:pt x="826" y="238"/>
                </a:lnTo>
                <a:lnTo>
                  <a:pt x="826" y="238"/>
                </a:lnTo>
                <a:lnTo>
                  <a:pt x="824" y="238"/>
                </a:lnTo>
                <a:lnTo>
                  <a:pt x="824" y="238"/>
                </a:lnTo>
                <a:lnTo>
                  <a:pt x="824" y="238"/>
                </a:lnTo>
                <a:lnTo>
                  <a:pt x="824" y="238"/>
                </a:lnTo>
                <a:lnTo>
                  <a:pt x="824" y="238"/>
                </a:lnTo>
                <a:lnTo>
                  <a:pt x="824" y="238"/>
                </a:lnTo>
                <a:lnTo>
                  <a:pt x="822" y="238"/>
                </a:lnTo>
                <a:lnTo>
                  <a:pt x="822" y="238"/>
                </a:lnTo>
                <a:lnTo>
                  <a:pt x="822" y="238"/>
                </a:lnTo>
                <a:lnTo>
                  <a:pt x="822" y="240"/>
                </a:lnTo>
                <a:lnTo>
                  <a:pt x="820" y="240"/>
                </a:lnTo>
                <a:lnTo>
                  <a:pt x="820" y="242"/>
                </a:lnTo>
                <a:lnTo>
                  <a:pt x="818" y="242"/>
                </a:lnTo>
                <a:lnTo>
                  <a:pt x="818" y="240"/>
                </a:lnTo>
                <a:lnTo>
                  <a:pt x="820" y="238"/>
                </a:lnTo>
                <a:lnTo>
                  <a:pt x="820" y="238"/>
                </a:lnTo>
                <a:lnTo>
                  <a:pt x="820" y="238"/>
                </a:lnTo>
                <a:lnTo>
                  <a:pt x="822" y="238"/>
                </a:lnTo>
                <a:lnTo>
                  <a:pt x="822" y="236"/>
                </a:lnTo>
                <a:lnTo>
                  <a:pt x="822" y="236"/>
                </a:lnTo>
                <a:lnTo>
                  <a:pt x="822" y="236"/>
                </a:lnTo>
                <a:lnTo>
                  <a:pt x="820" y="236"/>
                </a:lnTo>
                <a:lnTo>
                  <a:pt x="820" y="238"/>
                </a:lnTo>
                <a:lnTo>
                  <a:pt x="818" y="238"/>
                </a:lnTo>
                <a:lnTo>
                  <a:pt x="818" y="238"/>
                </a:lnTo>
                <a:lnTo>
                  <a:pt x="816" y="238"/>
                </a:lnTo>
                <a:lnTo>
                  <a:pt x="816" y="236"/>
                </a:lnTo>
                <a:lnTo>
                  <a:pt x="816" y="236"/>
                </a:lnTo>
                <a:lnTo>
                  <a:pt x="816" y="236"/>
                </a:lnTo>
                <a:lnTo>
                  <a:pt x="818" y="234"/>
                </a:lnTo>
                <a:lnTo>
                  <a:pt x="818" y="234"/>
                </a:lnTo>
                <a:lnTo>
                  <a:pt x="818" y="234"/>
                </a:lnTo>
                <a:lnTo>
                  <a:pt x="818" y="234"/>
                </a:lnTo>
                <a:lnTo>
                  <a:pt x="818" y="232"/>
                </a:lnTo>
                <a:lnTo>
                  <a:pt x="818" y="234"/>
                </a:lnTo>
                <a:lnTo>
                  <a:pt x="816" y="234"/>
                </a:lnTo>
                <a:lnTo>
                  <a:pt x="816" y="234"/>
                </a:lnTo>
                <a:lnTo>
                  <a:pt x="816" y="234"/>
                </a:lnTo>
                <a:lnTo>
                  <a:pt x="816" y="234"/>
                </a:lnTo>
                <a:lnTo>
                  <a:pt x="814" y="234"/>
                </a:lnTo>
                <a:lnTo>
                  <a:pt x="814" y="234"/>
                </a:lnTo>
                <a:lnTo>
                  <a:pt x="814" y="234"/>
                </a:lnTo>
                <a:lnTo>
                  <a:pt x="814" y="234"/>
                </a:lnTo>
                <a:lnTo>
                  <a:pt x="812" y="234"/>
                </a:lnTo>
                <a:lnTo>
                  <a:pt x="812" y="234"/>
                </a:lnTo>
                <a:lnTo>
                  <a:pt x="814" y="236"/>
                </a:lnTo>
                <a:lnTo>
                  <a:pt x="814" y="236"/>
                </a:lnTo>
                <a:lnTo>
                  <a:pt x="814" y="236"/>
                </a:lnTo>
                <a:lnTo>
                  <a:pt x="814" y="236"/>
                </a:lnTo>
                <a:lnTo>
                  <a:pt x="816" y="236"/>
                </a:lnTo>
                <a:lnTo>
                  <a:pt x="816" y="238"/>
                </a:lnTo>
                <a:lnTo>
                  <a:pt x="816" y="238"/>
                </a:lnTo>
                <a:lnTo>
                  <a:pt x="816" y="238"/>
                </a:lnTo>
                <a:lnTo>
                  <a:pt x="816" y="238"/>
                </a:lnTo>
                <a:lnTo>
                  <a:pt x="814" y="240"/>
                </a:lnTo>
                <a:lnTo>
                  <a:pt x="812" y="240"/>
                </a:lnTo>
                <a:lnTo>
                  <a:pt x="812" y="240"/>
                </a:lnTo>
                <a:lnTo>
                  <a:pt x="810" y="240"/>
                </a:lnTo>
                <a:lnTo>
                  <a:pt x="810" y="240"/>
                </a:lnTo>
                <a:lnTo>
                  <a:pt x="808" y="240"/>
                </a:lnTo>
                <a:lnTo>
                  <a:pt x="808" y="240"/>
                </a:lnTo>
                <a:lnTo>
                  <a:pt x="808" y="240"/>
                </a:lnTo>
                <a:lnTo>
                  <a:pt x="808" y="240"/>
                </a:lnTo>
                <a:lnTo>
                  <a:pt x="808" y="240"/>
                </a:lnTo>
                <a:lnTo>
                  <a:pt x="806" y="240"/>
                </a:lnTo>
                <a:lnTo>
                  <a:pt x="806" y="240"/>
                </a:lnTo>
                <a:lnTo>
                  <a:pt x="806" y="240"/>
                </a:lnTo>
                <a:lnTo>
                  <a:pt x="806" y="238"/>
                </a:lnTo>
                <a:lnTo>
                  <a:pt x="806" y="238"/>
                </a:lnTo>
                <a:lnTo>
                  <a:pt x="806" y="238"/>
                </a:lnTo>
                <a:lnTo>
                  <a:pt x="804" y="238"/>
                </a:lnTo>
                <a:lnTo>
                  <a:pt x="804" y="238"/>
                </a:lnTo>
                <a:lnTo>
                  <a:pt x="802" y="238"/>
                </a:lnTo>
                <a:lnTo>
                  <a:pt x="802" y="238"/>
                </a:lnTo>
                <a:lnTo>
                  <a:pt x="802" y="238"/>
                </a:lnTo>
                <a:lnTo>
                  <a:pt x="802" y="238"/>
                </a:lnTo>
                <a:lnTo>
                  <a:pt x="802" y="238"/>
                </a:lnTo>
                <a:lnTo>
                  <a:pt x="802" y="238"/>
                </a:lnTo>
                <a:lnTo>
                  <a:pt x="802" y="238"/>
                </a:lnTo>
                <a:lnTo>
                  <a:pt x="802" y="238"/>
                </a:lnTo>
                <a:lnTo>
                  <a:pt x="800" y="238"/>
                </a:lnTo>
                <a:lnTo>
                  <a:pt x="800" y="238"/>
                </a:lnTo>
                <a:lnTo>
                  <a:pt x="802" y="238"/>
                </a:lnTo>
                <a:lnTo>
                  <a:pt x="802" y="240"/>
                </a:lnTo>
                <a:lnTo>
                  <a:pt x="802" y="240"/>
                </a:lnTo>
                <a:lnTo>
                  <a:pt x="800" y="240"/>
                </a:lnTo>
                <a:lnTo>
                  <a:pt x="800" y="240"/>
                </a:lnTo>
                <a:lnTo>
                  <a:pt x="800" y="240"/>
                </a:lnTo>
                <a:lnTo>
                  <a:pt x="800" y="240"/>
                </a:lnTo>
                <a:lnTo>
                  <a:pt x="800" y="240"/>
                </a:lnTo>
                <a:lnTo>
                  <a:pt x="800" y="240"/>
                </a:lnTo>
                <a:lnTo>
                  <a:pt x="800" y="240"/>
                </a:lnTo>
                <a:lnTo>
                  <a:pt x="800" y="240"/>
                </a:lnTo>
                <a:lnTo>
                  <a:pt x="800" y="240"/>
                </a:lnTo>
                <a:lnTo>
                  <a:pt x="798" y="240"/>
                </a:lnTo>
                <a:lnTo>
                  <a:pt x="798" y="240"/>
                </a:lnTo>
                <a:lnTo>
                  <a:pt x="796" y="240"/>
                </a:lnTo>
                <a:lnTo>
                  <a:pt x="794" y="240"/>
                </a:lnTo>
                <a:lnTo>
                  <a:pt x="794" y="242"/>
                </a:lnTo>
                <a:lnTo>
                  <a:pt x="794" y="242"/>
                </a:lnTo>
                <a:lnTo>
                  <a:pt x="794" y="242"/>
                </a:lnTo>
                <a:lnTo>
                  <a:pt x="790" y="242"/>
                </a:lnTo>
                <a:lnTo>
                  <a:pt x="790" y="242"/>
                </a:lnTo>
                <a:lnTo>
                  <a:pt x="790" y="242"/>
                </a:lnTo>
                <a:lnTo>
                  <a:pt x="790" y="242"/>
                </a:lnTo>
                <a:lnTo>
                  <a:pt x="788" y="242"/>
                </a:lnTo>
                <a:lnTo>
                  <a:pt x="788" y="242"/>
                </a:lnTo>
                <a:lnTo>
                  <a:pt x="788" y="242"/>
                </a:lnTo>
                <a:lnTo>
                  <a:pt x="788" y="242"/>
                </a:lnTo>
                <a:lnTo>
                  <a:pt x="788" y="244"/>
                </a:lnTo>
                <a:lnTo>
                  <a:pt x="788" y="244"/>
                </a:lnTo>
                <a:lnTo>
                  <a:pt x="786" y="242"/>
                </a:lnTo>
                <a:lnTo>
                  <a:pt x="786" y="242"/>
                </a:lnTo>
                <a:lnTo>
                  <a:pt x="784" y="242"/>
                </a:lnTo>
                <a:lnTo>
                  <a:pt x="782" y="242"/>
                </a:lnTo>
                <a:lnTo>
                  <a:pt x="782" y="242"/>
                </a:lnTo>
                <a:lnTo>
                  <a:pt x="782" y="242"/>
                </a:lnTo>
                <a:lnTo>
                  <a:pt x="780" y="242"/>
                </a:lnTo>
                <a:lnTo>
                  <a:pt x="780" y="242"/>
                </a:lnTo>
                <a:lnTo>
                  <a:pt x="780" y="242"/>
                </a:lnTo>
                <a:lnTo>
                  <a:pt x="780" y="240"/>
                </a:lnTo>
                <a:lnTo>
                  <a:pt x="778" y="240"/>
                </a:lnTo>
                <a:lnTo>
                  <a:pt x="778" y="242"/>
                </a:lnTo>
                <a:lnTo>
                  <a:pt x="778" y="242"/>
                </a:lnTo>
                <a:lnTo>
                  <a:pt x="778" y="240"/>
                </a:lnTo>
                <a:lnTo>
                  <a:pt x="776" y="240"/>
                </a:lnTo>
                <a:lnTo>
                  <a:pt x="774" y="238"/>
                </a:lnTo>
                <a:lnTo>
                  <a:pt x="776" y="238"/>
                </a:lnTo>
                <a:lnTo>
                  <a:pt x="776" y="236"/>
                </a:lnTo>
                <a:lnTo>
                  <a:pt x="776" y="236"/>
                </a:lnTo>
                <a:lnTo>
                  <a:pt x="778" y="234"/>
                </a:lnTo>
                <a:lnTo>
                  <a:pt x="778" y="234"/>
                </a:lnTo>
                <a:lnTo>
                  <a:pt x="778" y="234"/>
                </a:lnTo>
                <a:lnTo>
                  <a:pt x="778" y="234"/>
                </a:lnTo>
                <a:lnTo>
                  <a:pt x="778" y="232"/>
                </a:lnTo>
                <a:lnTo>
                  <a:pt x="782" y="230"/>
                </a:lnTo>
                <a:lnTo>
                  <a:pt x="786" y="230"/>
                </a:lnTo>
                <a:lnTo>
                  <a:pt x="786" y="230"/>
                </a:lnTo>
                <a:lnTo>
                  <a:pt x="788" y="230"/>
                </a:lnTo>
                <a:lnTo>
                  <a:pt x="790" y="228"/>
                </a:lnTo>
                <a:lnTo>
                  <a:pt x="790" y="228"/>
                </a:lnTo>
                <a:lnTo>
                  <a:pt x="790" y="228"/>
                </a:lnTo>
                <a:lnTo>
                  <a:pt x="790" y="228"/>
                </a:lnTo>
                <a:lnTo>
                  <a:pt x="790" y="228"/>
                </a:lnTo>
                <a:lnTo>
                  <a:pt x="788" y="226"/>
                </a:lnTo>
                <a:lnTo>
                  <a:pt x="790" y="226"/>
                </a:lnTo>
                <a:lnTo>
                  <a:pt x="790" y="226"/>
                </a:lnTo>
                <a:lnTo>
                  <a:pt x="792" y="226"/>
                </a:lnTo>
                <a:lnTo>
                  <a:pt x="792" y="226"/>
                </a:lnTo>
                <a:lnTo>
                  <a:pt x="792" y="226"/>
                </a:lnTo>
                <a:lnTo>
                  <a:pt x="792" y="226"/>
                </a:lnTo>
                <a:lnTo>
                  <a:pt x="792" y="226"/>
                </a:lnTo>
                <a:lnTo>
                  <a:pt x="792" y="226"/>
                </a:lnTo>
                <a:lnTo>
                  <a:pt x="792" y="226"/>
                </a:lnTo>
                <a:lnTo>
                  <a:pt x="792" y="224"/>
                </a:lnTo>
                <a:lnTo>
                  <a:pt x="792" y="224"/>
                </a:lnTo>
                <a:lnTo>
                  <a:pt x="794" y="224"/>
                </a:lnTo>
                <a:lnTo>
                  <a:pt x="794" y="224"/>
                </a:lnTo>
                <a:lnTo>
                  <a:pt x="794" y="226"/>
                </a:lnTo>
                <a:lnTo>
                  <a:pt x="794" y="226"/>
                </a:lnTo>
                <a:lnTo>
                  <a:pt x="794" y="226"/>
                </a:lnTo>
                <a:lnTo>
                  <a:pt x="796" y="226"/>
                </a:lnTo>
                <a:lnTo>
                  <a:pt x="796" y="226"/>
                </a:lnTo>
                <a:lnTo>
                  <a:pt x="798" y="226"/>
                </a:lnTo>
                <a:lnTo>
                  <a:pt x="798" y="226"/>
                </a:lnTo>
                <a:lnTo>
                  <a:pt x="800" y="226"/>
                </a:lnTo>
                <a:lnTo>
                  <a:pt x="802" y="226"/>
                </a:lnTo>
                <a:lnTo>
                  <a:pt x="804" y="226"/>
                </a:lnTo>
                <a:lnTo>
                  <a:pt x="804" y="228"/>
                </a:lnTo>
                <a:lnTo>
                  <a:pt x="804" y="228"/>
                </a:lnTo>
                <a:lnTo>
                  <a:pt x="806" y="228"/>
                </a:lnTo>
                <a:lnTo>
                  <a:pt x="806" y="228"/>
                </a:lnTo>
                <a:lnTo>
                  <a:pt x="808" y="228"/>
                </a:lnTo>
                <a:lnTo>
                  <a:pt x="808" y="228"/>
                </a:lnTo>
                <a:lnTo>
                  <a:pt x="808" y="230"/>
                </a:lnTo>
                <a:lnTo>
                  <a:pt x="808" y="230"/>
                </a:lnTo>
                <a:lnTo>
                  <a:pt x="810" y="230"/>
                </a:lnTo>
                <a:lnTo>
                  <a:pt x="810" y="230"/>
                </a:lnTo>
                <a:lnTo>
                  <a:pt x="810" y="230"/>
                </a:lnTo>
                <a:lnTo>
                  <a:pt x="810" y="230"/>
                </a:lnTo>
                <a:lnTo>
                  <a:pt x="810" y="232"/>
                </a:lnTo>
                <a:lnTo>
                  <a:pt x="810" y="232"/>
                </a:lnTo>
                <a:lnTo>
                  <a:pt x="808" y="232"/>
                </a:lnTo>
                <a:lnTo>
                  <a:pt x="808" y="232"/>
                </a:lnTo>
                <a:lnTo>
                  <a:pt x="808" y="232"/>
                </a:lnTo>
                <a:lnTo>
                  <a:pt x="806" y="232"/>
                </a:lnTo>
                <a:lnTo>
                  <a:pt x="806" y="232"/>
                </a:lnTo>
                <a:lnTo>
                  <a:pt x="806" y="234"/>
                </a:lnTo>
                <a:lnTo>
                  <a:pt x="806" y="234"/>
                </a:lnTo>
                <a:lnTo>
                  <a:pt x="808" y="234"/>
                </a:lnTo>
                <a:lnTo>
                  <a:pt x="808" y="236"/>
                </a:lnTo>
                <a:lnTo>
                  <a:pt x="808" y="236"/>
                </a:lnTo>
                <a:lnTo>
                  <a:pt x="808" y="236"/>
                </a:lnTo>
                <a:lnTo>
                  <a:pt x="808" y="236"/>
                </a:lnTo>
                <a:lnTo>
                  <a:pt x="808" y="236"/>
                </a:lnTo>
                <a:lnTo>
                  <a:pt x="808" y="236"/>
                </a:lnTo>
                <a:lnTo>
                  <a:pt x="808" y="234"/>
                </a:lnTo>
                <a:lnTo>
                  <a:pt x="810" y="234"/>
                </a:lnTo>
                <a:lnTo>
                  <a:pt x="808" y="234"/>
                </a:lnTo>
                <a:lnTo>
                  <a:pt x="808" y="234"/>
                </a:lnTo>
                <a:lnTo>
                  <a:pt x="806" y="234"/>
                </a:lnTo>
                <a:lnTo>
                  <a:pt x="808" y="232"/>
                </a:lnTo>
                <a:lnTo>
                  <a:pt x="810" y="232"/>
                </a:lnTo>
                <a:lnTo>
                  <a:pt x="810" y="232"/>
                </a:lnTo>
                <a:lnTo>
                  <a:pt x="810" y="232"/>
                </a:lnTo>
                <a:lnTo>
                  <a:pt x="812" y="230"/>
                </a:lnTo>
                <a:lnTo>
                  <a:pt x="812" y="230"/>
                </a:lnTo>
                <a:lnTo>
                  <a:pt x="812" y="230"/>
                </a:lnTo>
                <a:lnTo>
                  <a:pt x="812" y="230"/>
                </a:lnTo>
                <a:lnTo>
                  <a:pt x="812" y="230"/>
                </a:lnTo>
                <a:lnTo>
                  <a:pt x="812" y="230"/>
                </a:lnTo>
                <a:lnTo>
                  <a:pt x="812" y="232"/>
                </a:lnTo>
                <a:lnTo>
                  <a:pt x="810" y="232"/>
                </a:lnTo>
                <a:lnTo>
                  <a:pt x="810" y="232"/>
                </a:lnTo>
                <a:lnTo>
                  <a:pt x="810" y="232"/>
                </a:lnTo>
                <a:lnTo>
                  <a:pt x="810" y="230"/>
                </a:lnTo>
                <a:lnTo>
                  <a:pt x="810" y="230"/>
                </a:lnTo>
                <a:lnTo>
                  <a:pt x="810" y="230"/>
                </a:lnTo>
                <a:lnTo>
                  <a:pt x="810" y="230"/>
                </a:lnTo>
                <a:lnTo>
                  <a:pt x="808" y="228"/>
                </a:lnTo>
                <a:lnTo>
                  <a:pt x="808" y="228"/>
                </a:lnTo>
                <a:lnTo>
                  <a:pt x="808" y="228"/>
                </a:lnTo>
                <a:lnTo>
                  <a:pt x="806" y="228"/>
                </a:lnTo>
                <a:lnTo>
                  <a:pt x="806" y="228"/>
                </a:lnTo>
                <a:lnTo>
                  <a:pt x="806" y="228"/>
                </a:lnTo>
                <a:lnTo>
                  <a:pt x="806" y="228"/>
                </a:lnTo>
                <a:lnTo>
                  <a:pt x="806" y="226"/>
                </a:lnTo>
                <a:lnTo>
                  <a:pt x="806" y="226"/>
                </a:lnTo>
                <a:lnTo>
                  <a:pt x="808" y="226"/>
                </a:lnTo>
                <a:lnTo>
                  <a:pt x="810" y="228"/>
                </a:lnTo>
                <a:lnTo>
                  <a:pt x="810" y="228"/>
                </a:lnTo>
                <a:lnTo>
                  <a:pt x="810" y="228"/>
                </a:lnTo>
                <a:lnTo>
                  <a:pt x="810" y="228"/>
                </a:lnTo>
                <a:lnTo>
                  <a:pt x="814" y="228"/>
                </a:lnTo>
                <a:lnTo>
                  <a:pt x="814" y="228"/>
                </a:lnTo>
                <a:lnTo>
                  <a:pt x="814" y="228"/>
                </a:lnTo>
                <a:lnTo>
                  <a:pt x="816" y="228"/>
                </a:lnTo>
                <a:lnTo>
                  <a:pt x="816" y="228"/>
                </a:lnTo>
                <a:lnTo>
                  <a:pt x="816" y="226"/>
                </a:lnTo>
                <a:lnTo>
                  <a:pt x="816" y="226"/>
                </a:lnTo>
                <a:lnTo>
                  <a:pt x="816" y="226"/>
                </a:lnTo>
                <a:lnTo>
                  <a:pt x="820" y="226"/>
                </a:lnTo>
                <a:lnTo>
                  <a:pt x="820" y="226"/>
                </a:lnTo>
                <a:lnTo>
                  <a:pt x="822" y="226"/>
                </a:lnTo>
                <a:lnTo>
                  <a:pt x="822" y="226"/>
                </a:lnTo>
                <a:lnTo>
                  <a:pt x="822" y="226"/>
                </a:lnTo>
                <a:lnTo>
                  <a:pt x="822" y="226"/>
                </a:lnTo>
                <a:lnTo>
                  <a:pt x="822" y="226"/>
                </a:lnTo>
                <a:lnTo>
                  <a:pt x="824" y="226"/>
                </a:lnTo>
                <a:lnTo>
                  <a:pt x="826" y="226"/>
                </a:lnTo>
                <a:lnTo>
                  <a:pt x="826" y="224"/>
                </a:lnTo>
                <a:lnTo>
                  <a:pt x="828" y="224"/>
                </a:lnTo>
                <a:lnTo>
                  <a:pt x="828" y="224"/>
                </a:lnTo>
                <a:lnTo>
                  <a:pt x="832" y="224"/>
                </a:lnTo>
                <a:lnTo>
                  <a:pt x="832" y="224"/>
                </a:lnTo>
                <a:lnTo>
                  <a:pt x="832" y="224"/>
                </a:lnTo>
                <a:lnTo>
                  <a:pt x="832" y="224"/>
                </a:lnTo>
                <a:lnTo>
                  <a:pt x="832" y="224"/>
                </a:lnTo>
                <a:lnTo>
                  <a:pt x="832" y="224"/>
                </a:lnTo>
                <a:lnTo>
                  <a:pt x="834" y="224"/>
                </a:lnTo>
                <a:lnTo>
                  <a:pt x="834" y="224"/>
                </a:lnTo>
                <a:lnTo>
                  <a:pt x="834" y="224"/>
                </a:lnTo>
                <a:lnTo>
                  <a:pt x="834" y="222"/>
                </a:lnTo>
                <a:lnTo>
                  <a:pt x="834" y="222"/>
                </a:lnTo>
                <a:lnTo>
                  <a:pt x="834" y="222"/>
                </a:lnTo>
                <a:lnTo>
                  <a:pt x="836" y="220"/>
                </a:lnTo>
                <a:lnTo>
                  <a:pt x="834" y="220"/>
                </a:lnTo>
                <a:lnTo>
                  <a:pt x="834" y="220"/>
                </a:lnTo>
                <a:lnTo>
                  <a:pt x="834" y="220"/>
                </a:lnTo>
                <a:lnTo>
                  <a:pt x="834" y="220"/>
                </a:lnTo>
                <a:lnTo>
                  <a:pt x="832" y="220"/>
                </a:lnTo>
                <a:lnTo>
                  <a:pt x="832" y="218"/>
                </a:lnTo>
                <a:lnTo>
                  <a:pt x="832" y="218"/>
                </a:lnTo>
                <a:lnTo>
                  <a:pt x="832" y="216"/>
                </a:lnTo>
                <a:lnTo>
                  <a:pt x="830" y="216"/>
                </a:lnTo>
                <a:lnTo>
                  <a:pt x="830" y="216"/>
                </a:lnTo>
                <a:lnTo>
                  <a:pt x="830" y="216"/>
                </a:lnTo>
                <a:lnTo>
                  <a:pt x="830" y="216"/>
                </a:lnTo>
                <a:lnTo>
                  <a:pt x="830" y="216"/>
                </a:lnTo>
                <a:lnTo>
                  <a:pt x="830" y="216"/>
                </a:lnTo>
                <a:lnTo>
                  <a:pt x="830" y="214"/>
                </a:lnTo>
                <a:lnTo>
                  <a:pt x="832" y="214"/>
                </a:lnTo>
                <a:lnTo>
                  <a:pt x="832" y="214"/>
                </a:lnTo>
                <a:lnTo>
                  <a:pt x="832" y="214"/>
                </a:lnTo>
                <a:lnTo>
                  <a:pt x="832" y="214"/>
                </a:lnTo>
                <a:lnTo>
                  <a:pt x="834" y="214"/>
                </a:lnTo>
                <a:lnTo>
                  <a:pt x="836" y="212"/>
                </a:lnTo>
                <a:lnTo>
                  <a:pt x="838" y="212"/>
                </a:lnTo>
                <a:lnTo>
                  <a:pt x="840" y="210"/>
                </a:lnTo>
                <a:lnTo>
                  <a:pt x="842" y="210"/>
                </a:lnTo>
                <a:lnTo>
                  <a:pt x="842" y="210"/>
                </a:lnTo>
                <a:lnTo>
                  <a:pt x="844" y="210"/>
                </a:lnTo>
                <a:lnTo>
                  <a:pt x="844" y="210"/>
                </a:lnTo>
                <a:lnTo>
                  <a:pt x="846" y="210"/>
                </a:lnTo>
                <a:lnTo>
                  <a:pt x="846" y="208"/>
                </a:lnTo>
                <a:lnTo>
                  <a:pt x="846" y="208"/>
                </a:lnTo>
                <a:lnTo>
                  <a:pt x="846" y="208"/>
                </a:lnTo>
                <a:lnTo>
                  <a:pt x="846" y="208"/>
                </a:lnTo>
                <a:lnTo>
                  <a:pt x="848" y="208"/>
                </a:lnTo>
                <a:lnTo>
                  <a:pt x="848" y="208"/>
                </a:lnTo>
                <a:lnTo>
                  <a:pt x="848" y="208"/>
                </a:lnTo>
                <a:lnTo>
                  <a:pt x="850" y="206"/>
                </a:lnTo>
                <a:lnTo>
                  <a:pt x="852" y="206"/>
                </a:lnTo>
                <a:lnTo>
                  <a:pt x="854" y="204"/>
                </a:lnTo>
                <a:lnTo>
                  <a:pt x="856" y="204"/>
                </a:lnTo>
                <a:lnTo>
                  <a:pt x="856" y="202"/>
                </a:lnTo>
                <a:lnTo>
                  <a:pt x="856" y="202"/>
                </a:lnTo>
                <a:lnTo>
                  <a:pt x="856" y="202"/>
                </a:lnTo>
                <a:lnTo>
                  <a:pt x="858" y="202"/>
                </a:lnTo>
                <a:lnTo>
                  <a:pt x="858" y="202"/>
                </a:lnTo>
                <a:lnTo>
                  <a:pt x="858" y="202"/>
                </a:lnTo>
                <a:lnTo>
                  <a:pt x="858" y="202"/>
                </a:lnTo>
                <a:lnTo>
                  <a:pt x="860" y="202"/>
                </a:lnTo>
                <a:lnTo>
                  <a:pt x="860" y="202"/>
                </a:lnTo>
                <a:lnTo>
                  <a:pt x="860" y="202"/>
                </a:lnTo>
                <a:lnTo>
                  <a:pt x="860" y="202"/>
                </a:lnTo>
                <a:lnTo>
                  <a:pt x="862" y="202"/>
                </a:lnTo>
                <a:lnTo>
                  <a:pt x="862" y="202"/>
                </a:lnTo>
                <a:lnTo>
                  <a:pt x="862" y="200"/>
                </a:lnTo>
                <a:lnTo>
                  <a:pt x="862" y="200"/>
                </a:lnTo>
                <a:lnTo>
                  <a:pt x="862" y="200"/>
                </a:lnTo>
                <a:lnTo>
                  <a:pt x="864" y="200"/>
                </a:lnTo>
                <a:lnTo>
                  <a:pt x="864" y="198"/>
                </a:lnTo>
                <a:lnTo>
                  <a:pt x="864" y="198"/>
                </a:lnTo>
                <a:lnTo>
                  <a:pt x="864" y="196"/>
                </a:lnTo>
                <a:lnTo>
                  <a:pt x="864" y="194"/>
                </a:lnTo>
                <a:lnTo>
                  <a:pt x="864" y="194"/>
                </a:lnTo>
                <a:lnTo>
                  <a:pt x="864" y="194"/>
                </a:lnTo>
                <a:lnTo>
                  <a:pt x="864" y="192"/>
                </a:lnTo>
                <a:lnTo>
                  <a:pt x="864" y="192"/>
                </a:lnTo>
                <a:lnTo>
                  <a:pt x="864" y="192"/>
                </a:lnTo>
                <a:lnTo>
                  <a:pt x="864" y="192"/>
                </a:lnTo>
                <a:lnTo>
                  <a:pt x="864" y="190"/>
                </a:lnTo>
                <a:lnTo>
                  <a:pt x="862" y="190"/>
                </a:lnTo>
                <a:lnTo>
                  <a:pt x="862" y="190"/>
                </a:lnTo>
                <a:lnTo>
                  <a:pt x="862" y="190"/>
                </a:lnTo>
                <a:lnTo>
                  <a:pt x="864" y="188"/>
                </a:lnTo>
                <a:lnTo>
                  <a:pt x="864" y="188"/>
                </a:lnTo>
                <a:lnTo>
                  <a:pt x="864" y="188"/>
                </a:lnTo>
                <a:lnTo>
                  <a:pt x="864" y="188"/>
                </a:lnTo>
                <a:lnTo>
                  <a:pt x="864" y="188"/>
                </a:lnTo>
                <a:lnTo>
                  <a:pt x="864" y="186"/>
                </a:lnTo>
                <a:lnTo>
                  <a:pt x="864" y="186"/>
                </a:lnTo>
                <a:lnTo>
                  <a:pt x="862" y="186"/>
                </a:lnTo>
                <a:lnTo>
                  <a:pt x="862" y="184"/>
                </a:lnTo>
                <a:lnTo>
                  <a:pt x="862" y="184"/>
                </a:lnTo>
                <a:lnTo>
                  <a:pt x="862" y="184"/>
                </a:lnTo>
                <a:lnTo>
                  <a:pt x="862" y="184"/>
                </a:lnTo>
                <a:lnTo>
                  <a:pt x="862" y="184"/>
                </a:lnTo>
                <a:lnTo>
                  <a:pt x="860" y="184"/>
                </a:lnTo>
                <a:lnTo>
                  <a:pt x="860" y="184"/>
                </a:lnTo>
                <a:lnTo>
                  <a:pt x="860" y="184"/>
                </a:lnTo>
                <a:lnTo>
                  <a:pt x="862" y="184"/>
                </a:lnTo>
                <a:lnTo>
                  <a:pt x="862" y="184"/>
                </a:lnTo>
                <a:lnTo>
                  <a:pt x="864" y="184"/>
                </a:lnTo>
                <a:lnTo>
                  <a:pt x="864" y="182"/>
                </a:lnTo>
                <a:lnTo>
                  <a:pt x="864" y="182"/>
                </a:lnTo>
                <a:lnTo>
                  <a:pt x="864" y="182"/>
                </a:lnTo>
                <a:lnTo>
                  <a:pt x="862" y="182"/>
                </a:lnTo>
                <a:lnTo>
                  <a:pt x="862" y="184"/>
                </a:lnTo>
                <a:lnTo>
                  <a:pt x="862" y="184"/>
                </a:lnTo>
                <a:lnTo>
                  <a:pt x="860" y="184"/>
                </a:lnTo>
                <a:lnTo>
                  <a:pt x="858" y="184"/>
                </a:lnTo>
                <a:lnTo>
                  <a:pt x="858" y="184"/>
                </a:lnTo>
                <a:lnTo>
                  <a:pt x="856" y="184"/>
                </a:lnTo>
                <a:lnTo>
                  <a:pt x="856" y="182"/>
                </a:lnTo>
                <a:lnTo>
                  <a:pt x="856" y="182"/>
                </a:lnTo>
                <a:lnTo>
                  <a:pt x="858" y="182"/>
                </a:lnTo>
                <a:lnTo>
                  <a:pt x="858" y="182"/>
                </a:lnTo>
                <a:lnTo>
                  <a:pt x="860" y="182"/>
                </a:lnTo>
                <a:lnTo>
                  <a:pt x="860" y="180"/>
                </a:lnTo>
                <a:lnTo>
                  <a:pt x="860" y="178"/>
                </a:lnTo>
                <a:lnTo>
                  <a:pt x="860" y="178"/>
                </a:lnTo>
                <a:lnTo>
                  <a:pt x="860" y="178"/>
                </a:lnTo>
                <a:lnTo>
                  <a:pt x="858" y="178"/>
                </a:lnTo>
                <a:lnTo>
                  <a:pt x="856" y="178"/>
                </a:lnTo>
                <a:lnTo>
                  <a:pt x="858" y="180"/>
                </a:lnTo>
                <a:lnTo>
                  <a:pt x="858" y="180"/>
                </a:lnTo>
                <a:lnTo>
                  <a:pt x="858" y="180"/>
                </a:lnTo>
                <a:lnTo>
                  <a:pt x="858" y="182"/>
                </a:lnTo>
                <a:lnTo>
                  <a:pt x="856" y="182"/>
                </a:lnTo>
                <a:lnTo>
                  <a:pt x="856" y="182"/>
                </a:lnTo>
                <a:lnTo>
                  <a:pt x="856" y="182"/>
                </a:lnTo>
                <a:lnTo>
                  <a:pt x="854" y="180"/>
                </a:lnTo>
                <a:lnTo>
                  <a:pt x="854" y="180"/>
                </a:lnTo>
                <a:lnTo>
                  <a:pt x="852" y="180"/>
                </a:lnTo>
                <a:lnTo>
                  <a:pt x="852" y="180"/>
                </a:lnTo>
                <a:lnTo>
                  <a:pt x="852" y="180"/>
                </a:lnTo>
                <a:lnTo>
                  <a:pt x="852" y="180"/>
                </a:lnTo>
                <a:lnTo>
                  <a:pt x="852" y="178"/>
                </a:lnTo>
                <a:lnTo>
                  <a:pt x="850" y="178"/>
                </a:lnTo>
                <a:lnTo>
                  <a:pt x="850" y="178"/>
                </a:lnTo>
                <a:lnTo>
                  <a:pt x="850" y="178"/>
                </a:lnTo>
                <a:lnTo>
                  <a:pt x="852" y="178"/>
                </a:lnTo>
                <a:lnTo>
                  <a:pt x="852" y="178"/>
                </a:lnTo>
                <a:lnTo>
                  <a:pt x="852" y="178"/>
                </a:lnTo>
                <a:lnTo>
                  <a:pt x="852" y="178"/>
                </a:lnTo>
                <a:lnTo>
                  <a:pt x="854" y="176"/>
                </a:lnTo>
                <a:lnTo>
                  <a:pt x="852" y="176"/>
                </a:lnTo>
                <a:lnTo>
                  <a:pt x="852" y="176"/>
                </a:lnTo>
                <a:lnTo>
                  <a:pt x="852" y="176"/>
                </a:lnTo>
                <a:lnTo>
                  <a:pt x="852" y="176"/>
                </a:lnTo>
                <a:lnTo>
                  <a:pt x="852" y="176"/>
                </a:lnTo>
                <a:lnTo>
                  <a:pt x="852" y="176"/>
                </a:lnTo>
                <a:lnTo>
                  <a:pt x="852" y="176"/>
                </a:lnTo>
                <a:lnTo>
                  <a:pt x="852" y="178"/>
                </a:lnTo>
                <a:lnTo>
                  <a:pt x="852" y="178"/>
                </a:lnTo>
                <a:lnTo>
                  <a:pt x="850" y="178"/>
                </a:lnTo>
                <a:lnTo>
                  <a:pt x="850" y="176"/>
                </a:lnTo>
                <a:lnTo>
                  <a:pt x="850" y="176"/>
                </a:lnTo>
                <a:lnTo>
                  <a:pt x="850" y="176"/>
                </a:lnTo>
                <a:lnTo>
                  <a:pt x="852" y="176"/>
                </a:lnTo>
                <a:lnTo>
                  <a:pt x="852" y="176"/>
                </a:lnTo>
                <a:lnTo>
                  <a:pt x="852" y="176"/>
                </a:lnTo>
                <a:lnTo>
                  <a:pt x="852" y="174"/>
                </a:lnTo>
                <a:lnTo>
                  <a:pt x="850" y="174"/>
                </a:lnTo>
                <a:lnTo>
                  <a:pt x="850" y="176"/>
                </a:lnTo>
                <a:lnTo>
                  <a:pt x="850" y="176"/>
                </a:lnTo>
                <a:lnTo>
                  <a:pt x="848" y="176"/>
                </a:lnTo>
                <a:lnTo>
                  <a:pt x="850" y="174"/>
                </a:lnTo>
                <a:lnTo>
                  <a:pt x="850" y="174"/>
                </a:lnTo>
                <a:lnTo>
                  <a:pt x="850" y="174"/>
                </a:lnTo>
                <a:lnTo>
                  <a:pt x="852" y="174"/>
                </a:lnTo>
                <a:lnTo>
                  <a:pt x="854" y="174"/>
                </a:lnTo>
                <a:lnTo>
                  <a:pt x="852" y="174"/>
                </a:lnTo>
                <a:lnTo>
                  <a:pt x="854" y="174"/>
                </a:lnTo>
                <a:lnTo>
                  <a:pt x="854" y="174"/>
                </a:lnTo>
                <a:lnTo>
                  <a:pt x="854" y="174"/>
                </a:lnTo>
                <a:lnTo>
                  <a:pt x="854" y="174"/>
                </a:lnTo>
                <a:lnTo>
                  <a:pt x="852" y="174"/>
                </a:lnTo>
                <a:lnTo>
                  <a:pt x="852" y="174"/>
                </a:lnTo>
                <a:lnTo>
                  <a:pt x="850" y="174"/>
                </a:lnTo>
                <a:lnTo>
                  <a:pt x="850" y="174"/>
                </a:lnTo>
                <a:lnTo>
                  <a:pt x="848" y="176"/>
                </a:lnTo>
                <a:lnTo>
                  <a:pt x="848" y="176"/>
                </a:lnTo>
                <a:lnTo>
                  <a:pt x="848" y="176"/>
                </a:lnTo>
                <a:lnTo>
                  <a:pt x="848" y="176"/>
                </a:lnTo>
                <a:lnTo>
                  <a:pt x="846" y="176"/>
                </a:lnTo>
                <a:lnTo>
                  <a:pt x="846" y="176"/>
                </a:lnTo>
                <a:lnTo>
                  <a:pt x="846" y="174"/>
                </a:lnTo>
                <a:lnTo>
                  <a:pt x="846" y="174"/>
                </a:lnTo>
                <a:lnTo>
                  <a:pt x="846" y="174"/>
                </a:lnTo>
                <a:lnTo>
                  <a:pt x="846" y="174"/>
                </a:lnTo>
                <a:lnTo>
                  <a:pt x="846" y="174"/>
                </a:lnTo>
                <a:lnTo>
                  <a:pt x="844" y="174"/>
                </a:lnTo>
                <a:lnTo>
                  <a:pt x="844" y="174"/>
                </a:lnTo>
                <a:lnTo>
                  <a:pt x="844" y="174"/>
                </a:lnTo>
                <a:lnTo>
                  <a:pt x="844" y="176"/>
                </a:lnTo>
                <a:lnTo>
                  <a:pt x="844" y="176"/>
                </a:lnTo>
                <a:lnTo>
                  <a:pt x="844" y="176"/>
                </a:lnTo>
                <a:lnTo>
                  <a:pt x="842" y="176"/>
                </a:lnTo>
                <a:lnTo>
                  <a:pt x="842" y="176"/>
                </a:lnTo>
                <a:lnTo>
                  <a:pt x="840" y="176"/>
                </a:lnTo>
                <a:lnTo>
                  <a:pt x="838" y="178"/>
                </a:lnTo>
                <a:lnTo>
                  <a:pt x="838" y="178"/>
                </a:lnTo>
                <a:lnTo>
                  <a:pt x="836" y="178"/>
                </a:lnTo>
                <a:lnTo>
                  <a:pt x="834" y="178"/>
                </a:lnTo>
                <a:lnTo>
                  <a:pt x="834" y="178"/>
                </a:lnTo>
                <a:lnTo>
                  <a:pt x="832" y="178"/>
                </a:lnTo>
                <a:lnTo>
                  <a:pt x="832" y="178"/>
                </a:lnTo>
                <a:lnTo>
                  <a:pt x="832" y="178"/>
                </a:lnTo>
                <a:lnTo>
                  <a:pt x="830" y="178"/>
                </a:lnTo>
                <a:lnTo>
                  <a:pt x="830" y="178"/>
                </a:lnTo>
                <a:lnTo>
                  <a:pt x="830" y="178"/>
                </a:lnTo>
                <a:lnTo>
                  <a:pt x="830" y="178"/>
                </a:lnTo>
                <a:lnTo>
                  <a:pt x="830" y="178"/>
                </a:lnTo>
                <a:lnTo>
                  <a:pt x="830" y="178"/>
                </a:lnTo>
                <a:lnTo>
                  <a:pt x="830" y="178"/>
                </a:lnTo>
                <a:lnTo>
                  <a:pt x="830" y="178"/>
                </a:lnTo>
                <a:lnTo>
                  <a:pt x="832" y="176"/>
                </a:lnTo>
                <a:lnTo>
                  <a:pt x="832" y="176"/>
                </a:lnTo>
                <a:lnTo>
                  <a:pt x="832" y="176"/>
                </a:lnTo>
                <a:lnTo>
                  <a:pt x="832" y="176"/>
                </a:lnTo>
                <a:lnTo>
                  <a:pt x="832" y="176"/>
                </a:lnTo>
                <a:lnTo>
                  <a:pt x="832" y="176"/>
                </a:lnTo>
                <a:lnTo>
                  <a:pt x="832" y="176"/>
                </a:lnTo>
                <a:lnTo>
                  <a:pt x="832" y="176"/>
                </a:lnTo>
                <a:lnTo>
                  <a:pt x="832" y="174"/>
                </a:lnTo>
                <a:lnTo>
                  <a:pt x="834" y="174"/>
                </a:lnTo>
                <a:lnTo>
                  <a:pt x="834" y="174"/>
                </a:lnTo>
                <a:lnTo>
                  <a:pt x="834" y="174"/>
                </a:lnTo>
                <a:lnTo>
                  <a:pt x="834" y="174"/>
                </a:lnTo>
                <a:lnTo>
                  <a:pt x="836" y="174"/>
                </a:lnTo>
                <a:lnTo>
                  <a:pt x="836" y="174"/>
                </a:lnTo>
                <a:lnTo>
                  <a:pt x="836" y="174"/>
                </a:lnTo>
                <a:lnTo>
                  <a:pt x="838" y="174"/>
                </a:lnTo>
                <a:lnTo>
                  <a:pt x="838" y="174"/>
                </a:lnTo>
                <a:lnTo>
                  <a:pt x="838" y="174"/>
                </a:lnTo>
                <a:lnTo>
                  <a:pt x="838" y="174"/>
                </a:lnTo>
                <a:lnTo>
                  <a:pt x="838" y="174"/>
                </a:lnTo>
                <a:lnTo>
                  <a:pt x="840" y="174"/>
                </a:lnTo>
                <a:lnTo>
                  <a:pt x="840" y="174"/>
                </a:lnTo>
                <a:lnTo>
                  <a:pt x="840" y="174"/>
                </a:lnTo>
                <a:lnTo>
                  <a:pt x="842" y="174"/>
                </a:lnTo>
                <a:lnTo>
                  <a:pt x="844" y="174"/>
                </a:lnTo>
                <a:lnTo>
                  <a:pt x="844" y="172"/>
                </a:lnTo>
                <a:lnTo>
                  <a:pt x="846" y="172"/>
                </a:lnTo>
                <a:lnTo>
                  <a:pt x="846" y="172"/>
                </a:lnTo>
                <a:lnTo>
                  <a:pt x="846" y="170"/>
                </a:lnTo>
                <a:lnTo>
                  <a:pt x="846" y="170"/>
                </a:lnTo>
                <a:lnTo>
                  <a:pt x="844" y="170"/>
                </a:lnTo>
                <a:lnTo>
                  <a:pt x="844" y="170"/>
                </a:lnTo>
                <a:lnTo>
                  <a:pt x="844" y="170"/>
                </a:lnTo>
                <a:lnTo>
                  <a:pt x="842" y="168"/>
                </a:lnTo>
                <a:lnTo>
                  <a:pt x="842" y="168"/>
                </a:lnTo>
                <a:lnTo>
                  <a:pt x="840" y="168"/>
                </a:lnTo>
                <a:lnTo>
                  <a:pt x="840" y="168"/>
                </a:lnTo>
                <a:lnTo>
                  <a:pt x="840" y="168"/>
                </a:lnTo>
                <a:lnTo>
                  <a:pt x="838" y="166"/>
                </a:lnTo>
                <a:lnTo>
                  <a:pt x="838" y="166"/>
                </a:lnTo>
                <a:lnTo>
                  <a:pt x="838" y="166"/>
                </a:lnTo>
                <a:lnTo>
                  <a:pt x="840" y="166"/>
                </a:lnTo>
                <a:lnTo>
                  <a:pt x="840" y="166"/>
                </a:lnTo>
                <a:lnTo>
                  <a:pt x="842" y="166"/>
                </a:lnTo>
                <a:lnTo>
                  <a:pt x="842" y="166"/>
                </a:lnTo>
                <a:lnTo>
                  <a:pt x="842" y="166"/>
                </a:lnTo>
                <a:lnTo>
                  <a:pt x="844" y="164"/>
                </a:lnTo>
                <a:lnTo>
                  <a:pt x="844" y="164"/>
                </a:lnTo>
                <a:lnTo>
                  <a:pt x="842" y="164"/>
                </a:lnTo>
                <a:lnTo>
                  <a:pt x="842" y="164"/>
                </a:lnTo>
                <a:lnTo>
                  <a:pt x="842" y="164"/>
                </a:lnTo>
                <a:lnTo>
                  <a:pt x="840" y="164"/>
                </a:lnTo>
                <a:lnTo>
                  <a:pt x="840" y="164"/>
                </a:lnTo>
                <a:lnTo>
                  <a:pt x="840" y="164"/>
                </a:lnTo>
                <a:lnTo>
                  <a:pt x="840" y="164"/>
                </a:lnTo>
                <a:lnTo>
                  <a:pt x="840" y="164"/>
                </a:lnTo>
                <a:lnTo>
                  <a:pt x="840" y="166"/>
                </a:lnTo>
                <a:lnTo>
                  <a:pt x="840" y="166"/>
                </a:lnTo>
                <a:lnTo>
                  <a:pt x="838" y="166"/>
                </a:lnTo>
                <a:lnTo>
                  <a:pt x="836" y="166"/>
                </a:lnTo>
                <a:lnTo>
                  <a:pt x="836" y="166"/>
                </a:lnTo>
                <a:lnTo>
                  <a:pt x="834" y="166"/>
                </a:lnTo>
                <a:lnTo>
                  <a:pt x="832" y="166"/>
                </a:lnTo>
                <a:lnTo>
                  <a:pt x="834" y="164"/>
                </a:lnTo>
                <a:lnTo>
                  <a:pt x="836" y="164"/>
                </a:lnTo>
                <a:lnTo>
                  <a:pt x="836" y="164"/>
                </a:lnTo>
                <a:lnTo>
                  <a:pt x="836" y="164"/>
                </a:lnTo>
                <a:lnTo>
                  <a:pt x="836" y="164"/>
                </a:lnTo>
                <a:lnTo>
                  <a:pt x="838" y="164"/>
                </a:lnTo>
                <a:lnTo>
                  <a:pt x="838" y="164"/>
                </a:lnTo>
                <a:lnTo>
                  <a:pt x="838" y="164"/>
                </a:lnTo>
                <a:lnTo>
                  <a:pt x="838" y="162"/>
                </a:lnTo>
                <a:lnTo>
                  <a:pt x="838" y="162"/>
                </a:lnTo>
                <a:lnTo>
                  <a:pt x="836" y="162"/>
                </a:lnTo>
                <a:lnTo>
                  <a:pt x="834" y="162"/>
                </a:lnTo>
                <a:lnTo>
                  <a:pt x="834" y="162"/>
                </a:lnTo>
                <a:lnTo>
                  <a:pt x="834" y="162"/>
                </a:lnTo>
                <a:lnTo>
                  <a:pt x="834" y="162"/>
                </a:lnTo>
                <a:lnTo>
                  <a:pt x="834" y="162"/>
                </a:lnTo>
                <a:lnTo>
                  <a:pt x="836" y="162"/>
                </a:lnTo>
                <a:lnTo>
                  <a:pt x="838" y="162"/>
                </a:lnTo>
                <a:lnTo>
                  <a:pt x="836" y="162"/>
                </a:lnTo>
                <a:lnTo>
                  <a:pt x="836" y="162"/>
                </a:lnTo>
                <a:lnTo>
                  <a:pt x="836" y="162"/>
                </a:lnTo>
                <a:lnTo>
                  <a:pt x="834" y="162"/>
                </a:lnTo>
                <a:lnTo>
                  <a:pt x="834" y="162"/>
                </a:lnTo>
                <a:lnTo>
                  <a:pt x="832" y="162"/>
                </a:lnTo>
                <a:lnTo>
                  <a:pt x="832" y="162"/>
                </a:lnTo>
                <a:lnTo>
                  <a:pt x="832" y="164"/>
                </a:lnTo>
                <a:lnTo>
                  <a:pt x="830" y="164"/>
                </a:lnTo>
                <a:lnTo>
                  <a:pt x="830" y="164"/>
                </a:lnTo>
                <a:lnTo>
                  <a:pt x="830" y="164"/>
                </a:lnTo>
                <a:lnTo>
                  <a:pt x="830" y="164"/>
                </a:lnTo>
                <a:lnTo>
                  <a:pt x="830" y="162"/>
                </a:lnTo>
                <a:lnTo>
                  <a:pt x="830" y="160"/>
                </a:lnTo>
                <a:lnTo>
                  <a:pt x="830" y="160"/>
                </a:lnTo>
                <a:lnTo>
                  <a:pt x="832" y="160"/>
                </a:lnTo>
                <a:lnTo>
                  <a:pt x="832" y="160"/>
                </a:lnTo>
                <a:lnTo>
                  <a:pt x="832" y="160"/>
                </a:lnTo>
                <a:lnTo>
                  <a:pt x="832" y="158"/>
                </a:lnTo>
                <a:lnTo>
                  <a:pt x="832" y="158"/>
                </a:lnTo>
                <a:lnTo>
                  <a:pt x="832" y="158"/>
                </a:lnTo>
                <a:lnTo>
                  <a:pt x="832" y="156"/>
                </a:lnTo>
                <a:lnTo>
                  <a:pt x="832" y="156"/>
                </a:lnTo>
                <a:lnTo>
                  <a:pt x="828" y="158"/>
                </a:lnTo>
                <a:lnTo>
                  <a:pt x="828" y="158"/>
                </a:lnTo>
                <a:lnTo>
                  <a:pt x="826" y="158"/>
                </a:lnTo>
                <a:lnTo>
                  <a:pt x="826" y="158"/>
                </a:lnTo>
                <a:lnTo>
                  <a:pt x="826" y="156"/>
                </a:lnTo>
                <a:lnTo>
                  <a:pt x="826" y="156"/>
                </a:lnTo>
                <a:lnTo>
                  <a:pt x="826" y="156"/>
                </a:lnTo>
                <a:lnTo>
                  <a:pt x="826" y="156"/>
                </a:lnTo>
                <a:lnTo>
                  <a:pt x="826" y="156"/>
                </a:lnTo>
                <a:lnTo>
                  <a:pt x="826" y="156"/>
                </a:lnTo>
                <a:lnTo>
                  <a:pt x="824" y="156"/>
                </a:lnTo>
                <a:lnTo>
                  <a:pt x="824" y="156"/>
                </a:lnTo>
                <a:lnTo>
                  <a:pt x="824" y="156"/>
                </a:lnTo>
                <a:lnTo>
                  <a:pt x="824" y="154"/>
                </a:lnTo>
                <a:lnTo>
                  <a:pt x="824" y="154"/>
                </a:lnTo>
                <a:lnTo>
                  <a:pt x="822" y="154"/>
                </a:lnTo>
                <a:lnTo>
                  <a:pt x="822" y="154"/>
                </a:lnTo>
                <a:lnTo>
                  <a:pt x="822" y="154"/>
                </a:lnTo>
                <a:lnTo>
                  <a:pt x="822" y="154"/>
                </a:lnTo>
                <a:lnTo>
                  <a:pt x="822" y="154"/>
                </a:lnTo>
                <a:lnTo>
                  <a:pt x="822" y="152"/>
                </a:lnTo>
                <a:lnTo>
                  <a:pt x="824" y="152"/>
                </a:lnTo>
                <a:lnTo>
                  <a:pt x="824" y="152"/>
                </a:lnTo>
                <a:lnTo>
                  <a:pt x="824" y="152"/>
                </a:lnTo>
                <a:lnTo>
                  <a:pt x="824" y="152"/>
                </a:lnTo>
                <a:lnTo>
                  <a:pt x="824" y="152"/>
                </a:lnTo>
                <a:lnTo>
                  <a:pt x="826" y="152"/>
                </a:lnTo>
                <a:lnTo>
                  <a:pt x="826" y="152"/>
                </a:lnTo>
                <a:lnTo>
                  <a:pt x="824" y="152"/>
                </a:lnTo>
                <a:lnTo>
                  <a:pt x="824" y="152"/>
                </a:lnTo>
                <a:lnTo>
                  <a:pt x="824" y="152"/>
                </a:lnTo>
                <a:lnTo>
                  <a:pt x="824" y="152"/>
                </a:lnTo>
                <a:lnTo>
                  <a:pt x="824" y="152"/>
                </a:lnTo>
                <a:lnTo>
                  <a:pt x="824" y="150"/>
                </a:lnTo>
                <a:lnTo>
                  <a:pt x="824" y="150"/>
                </a:lnTo>
                <a:lnTo>
                  <a:pt x="822" y="152"/>
                </a:lnTo>
                <a:lnTo>
                  <a:pt x="822" y="152"/>
                </a:lnTo>
                <a:lnTo>
                  <a:pt x="822" y="152"/>
                </a:lnTo>
                <a:lnTo>
                  <a:pt x="820" y="154"/>
                </a:lnTo>
                <a:lnTo>
                  <a:pt x="820" y="154"/>
                </a:lnTo>
                <a:lnTo>
                  <a:pt x="820" y="154"/>
                </a:lnTo>
                <a:lnTo>
                  <a:pt x="820" y="154"/>
                </a:lnTo>
                <a:lnTo>
                  <a:pt x="818" y="154"/>
                </a:lnTo>
                <a:lnTo>
                  <a:pt x="818" y="154"/>
                </a:lnTo>
                <a:lnTo>
                  <a:pt x="818" y="154"/>
                </a:lnTo>
                <a:lnTo>
                  <a:pt x="818" y="154"/>
                </a:lnTo>
                <a:lnTo>
                  <a:pt x="818" y="154"/>
                </a:lnTo>
                <a:lnTo>
                  <a:pt x="818" y="154"/>
                </a:lnTo>
                <a:lnTo>
                  <a:pt x="816" y="154"/>
                </a:lnTo>
                <a:lnTo>
                  <a:pt x="816" y="154"/>
                </a:lnTo>
                <a:lnTo>
                  <a:pt x="816" y="154"/>
                </a:lnTo>
                <a:lnTo>
                  <a:pt x="816" y="156"/>
                </a:lnTo>
                <a:lnTo>
                  <a:pt x="816" y="156"/>
                </a:lnTo>
                <a:lnTo>
                  <a:pt x="816" y="156"/>
                </a:lnTo>
                <a:lnTo>
                  <a:pt x="818" y="156"/>
                </a:lnTo>
                <a:lnTo>
                  <a:pt x="818" y="156"/>
                </a:lnTo>
                <a:lnTo>
                  <a:pt x="818" y="156"/>
                </a:lnTo>
                <a:lnTo>
                  <a:pt x="818" y="156"/>
                </a:lnTo>
                <a:lnTo>
                  <a:pt x="818" y="156"/>
                </a:lnTo>
                <a:lnTo>
                  <a:pt x="818" y="156"/>
                </a:lnTo>
                <a:lnTo>
                  <a:pt x="820" y="156"/>
                </a:lnTo>
                <a:lnTo>
                  <a:pt x="820" y="156"/>
                </a:lnTo>
                <a:lnTo>
                  <a:pt x="820" y="156"/>
                </a:lnTo>
                <a:lnTo>
                  <a:pt x="820" y="156"/>
                </a:lnTo>
                <a:lnTo>
                  <a:pt x="820" y="156"/>
                </a:lnTo>
                <a:lnTo>
                  <a:pt x="820" y="156"/>
                </a:lnTo>
                <a:lnTo>
                  <a:pt x="820" y="156"/>
                </a:lnTo>
                <a:lnTo>
                  <a:pt x="820" y="156"/>
                </a:lnTo>
                <a:lnTo>
                  <a:pt x="822" y="158"/>
                </a:lnTo>
                <a:lnTo>
                  <a:pt x="822" y="158"/>
                </a:lnTo>
                <a:lnTo>
                  <a:pt x="822" y="158"/>
                </a:lnTo>
                <a:lnTo>
                  <a:pt x="822" y="158"/>
                </a:lnTo>
                <a:lnTo>
                  <a:pt x="820" y="160"/>
                </a:lnTo>
                <a:lnTo>
                  <a:pt x="820" y="160"/>
                </a:lnTo>
                <a:lnTo>
                  <a:pt x="820" y="160"/>
                </a:lnTo>
                <a:lnTo>
                  <a:pt x="820" y="160"/>
                </a:lnTo>
                <a:lnTo>
                  <a:pt x="820" y="162"/>
                </a:lnTo>
                <a:lnTo>
                  <a:pt x="818" y="162"/>
                </a:lnTo>
                <a:lnTo>
                  <a:pt x="818" y="162"/>
                </a:lnTo>
                <a:lnTo>
                  <a:pt x="816" y="162"/>
                </a:lnTo>
                <a:lnTo>
                  <a:pt x="814" y="162"/>
                </a:lnTo>
                <a:lnTo>
                  <a:pt x="814" y="162"/>
                </a:lnTo>
                <a:lnTo>
                  <a:pt x="812" y="162"/>
                </a:lnTo>
                <a:lnTo>
                  <a:pt x="812" y="162"/>
                </a:lnTo>
                <a:lnTo>
                  <a:pt x="810" y="162"/>
                </a:lnTo>
                <a:lnTo>
                  <a:pt x="810" y="162"/>
                </a:lnTo>
                <a:lnTo>
                  <a:pt x="810" y="162"/>
                </a:lnTo>
                <a:lnTo>
                  <a:pt x="810" y="162"/>
                </a:lnTo>
                <a:lnTo>
                  <a:pt x="810" y="162"/>
                </a:lnTo>
                <a:lnTo>
                  <a:pt x="808" y="162"/>
                </a:lnTo>
                <a:lnTo>
                  <a:pt x="808" y="162"/>
                </a:lnTo>
                <a:lnTo>
                  <a:pt x="808" y="162"/>
                </a:lnTo>
                <a:lnTo>
                  <a:pt x="808" y="162"/>
                </a:lnTo>
                <a:lnTo>
                  <a:pt x="808" y="160"/>
                </a:lnTo>
                <a:lnTo>
                  <a:pt x="808" y="160"/>
                </a:lnTo>
                <a:lnTo>
                  <a:pt x="806" y="160"/>
                </a:lnTo>
                <a:lnTo>
                  <a:pt x="804" y="160"/>
                </a:lnTo>
                <a:lnTo>
                  <a:pt x="804" y="160"/>
                </a:lnTo>
                <a:lnTo>
                  <a:pt x="804" y="160"/>
                </a:lnTo>
                <a:lnTo>
                  <a:pt x="804" y="160"/>
                </a:lnTo>
                <a:lnTo>
                  <a:pt x="804" y="160"/>
                </a:lnTo>
                <a:lnTo>
                  <a:pt x="802" y="160"/>
                </a:lnTo>
                <a:lnTo>
                  <a:pt x="802" y="160"/>
                </a:lnTo>
                <a:lnTo>
                  <a:pt x="802" y="160"/>
                </a:lnTo>
                <a:lnTo>
                  <a:pt x="802" y="160"/>
                </a:lnTo>
                <a:lnTo>
                  <a:pt x="802" y="160"/>
                </a:lnTo>
                <a:lnTo>
                  <a:pt x="802" y="160"/>
                </a:lnTo>
                <a:lnTo>
                  <a:pt x="800" y="160"/>
                </a:lnTo>
                <a:lnTo>
                  <a:pt x="800" y="160"/>
                </a:lnTo>
                <a:lnTo>
                  <a:pt x="798" y="160"/>
                </a:lnTo>
                <a:lnTo>
                  <a:pt x="798" y="160"/>
                </a:lnTo>
                <a:lnTo>
                  <a:pt x="796" y="160"/>
                </a:lnTo>
                <a:lnTo>
                  <a:pt x="794" y="158"/>
                </a:lnTo>
                <a:lnTo>
                  <a:pt x="794" y="158"/>
                </a:lnTo>
                <a:lnTo>
                  <a:pt x="792" y="158"/>
                </a:lnTo>
                <a:lnTo>
                  <a:pt x="792" y="158"/>
                </a:lnTo>
                <a:lnTo>
                  <a:pt x="792" y="158"/>
                </a:lnTo>
                <a:lnTo>
                  <a:pt x="790" y="158"/>
                </a:lnTo>
                <a:lnTo>
                  <a:pt x="790" y="158"/>
                </a:lnTo>
                <a:lnTo>
                  <a:pt x="790" y="158"/>
                </a:lnTo>
                <a:lnTo>
                  <a:pt x="790" y="158"/>
                </a:lnTo>
                <a:lnTo>
                  <a:pt x="790" y="158"/>
                </a:lnTo>
                <a:lnTo>
                  <a:pt x="790" y="160"/>
                </a:lnTo>
                <a:lnTo>
                  <a:pt x="790" y="160"/>
                </a:lnTo>
                <a:lnTo>
                  <a:pt x="790" y="160"/>
                </a:lnTo>
                <a:lnTo>
                  <a:pt x="790" y="160"/>
                </a:lnTo>
                <a:lnTo>
                  <a:pt x="790" y="160"/>
                </a:lnTo>
                <a:lnTo>
                  <a:pt x="792" y="160"/>
                </a:lnTo>
                <a:lnTo>
                  <a:pt x="794" y="160"/>
                </a:lnTo>
                <a:lnTo>
                  <a:pt x="794" y="160"/>
                </a:lnTo>
                <a:lnTo>
                  <a:pt x="794" y="160"/>
                </a:lnTo>
                <a:lnTo>
                  <a:pt x="794" y="160"/>
                </a:lnTo>
                <a:lnTo>
                  <a:pt x="794" y="160"/>
                </a:lnTo>
                <a:lnTo>
                  <a:pt x="794" y="162"/>
                </a:lnTo>
                <a:lnTo>
                  <a:pt x="794" y="162"/>
                </a:lnTo>
                <a:lnTo>
                  <a:pt x="794" y="162"/>
                </a:lnTo>
                <a:lnTo>
                  <a:pt x="794" y="162"/>
                </a:lnTo>
                <a:lnTo>
                  <a:pt x="796" y="162"/>
                </a:lnTo>
                <a:lnTo>
                  <a:pt x="796" y="164"/>
                </a:lnTo>
                <a:lnTo>
                  <a:pt x="796" y="164"/>
                </a:lnTo>
                <a:lnTo>
                  <a:pt x="796" y="164"/>
                </a:lnTo>
                <a:lnTo>
                  <a:pt x="794" y="164"/>
                </a:lnTo>
                <a:lnTo>
                  <a:pt x="794" y="164"/>
                </a:lnTo>
                <a:lnTo>
                  <a:pt x="794" y="164"/>
                </a:lnTo>
                <a:lnTo>
                  <a:pt x="794" y="164"/>
                </a:lnTo>
                <a:lnTo>
                  <a:pt x="792" y="164"/>
                </a:lnTo>
                <a:lnTo>
                  <a:pt x="792" y="164"/>
                </a:lnTo>
                <a:lnTo>
                  <a:pt x="792" y="164"/>
                </a:lnTo>
                <a:lnTo>
                  <a:pt x="792" y="162"/>
                </a:lnTo>
                <a:lnTo>
                  <a:pt x="792" y="162"/>
                </a:lnTo>
                <a:lnTo>
                  <a:pt x="792" y="162"/>
                </a:lnTo>
                <a:lnTo>
                  <a:pt x="792" y="162"/>
                </a:lnTo>
                <a:lnTo>
                  <a:pt x="790" y="162"/>
                </a:lnTo>
                <a:lnTo>
                  <a:pt x="790" y="162"/>
                </a:lnTo>
                <a:lnTo>
                  <a:pt x="790" y="160"/>
                </a:lnTo>
                <a:lnTo>
                  <a:pt x="788" y="160"/>
                </a:lnTo>
                <a:lnTo>
                  <a:pt x="788" y="160"/>
                </a:lnTo>
                <a:lnTo>
                  <a:pt x="786" y="160"/>
                </a:lnTo>
                <a:lnTo>
                  <a:pt x="786" y="158"/>
                </a:lnTo>
                <a:lnTo>
                  <a:pt x="786" y="158"/>
                </a:lnTo>
                <a:lnTo>
                  <a:pt x="784" y="158"/>
                </a:lnTo>
                <a:lnTo>
                  <a:pt x="784" y="158"/>
                </a:lnTo>
                <a:lnTo>
                  <a:pt x="782" y="158"/>
                </a:lnTo>
                <a:lnTo>
                  <a:pt x="782" y="158"/>
                </a:lnTo>
                <a:lnTo>
                  <a:pt x="782" y="158"/>
                </a:lnTo>
                <a:lnTo>
                  <a:pt x="780" y="156"/>
                </a:lnTo>
                <a:lnTo>
                  <a:pt x="778" y="156"/>
                </a:lnTo>
                <a:lnTo>
                  <a:pt x="778" y="156"/>
                </a:lnTo>
                <a:lnTo>
                  <a:pt x="778" y="156"/>
                </a:lnTo>
                <a:lnTo>
                  <a:pt x="778" y="156"/>
                </a:lnTo>
                <a:lnTo>
                  <a:pt x="778" y="156"/>
                </a:lnTo>
                <a:lnTo>
                  <a:pt x="778" y="156"/>
                </a:lnTo>
                <a:lnTo>
                  <a:pt x="780" y="158"/>
                </a:lnTo>
                <a:lnTo>
                  <a:pt x="780" y="158"/>
                </a:lnTo>
                <a:lnTo>
                  <a:pt x="782" y="158"/>
                </a:lnTo>
                <a:lnTo>
                  <a:pt x="782" y="158"/>
                </a:lnTo>
                <a:lnTo>
                  <a:pt x="782" y="158"/>
                </a:lnTo>
                <a:lnTo>
                  <a:pt x="784" y="158"/>
                </a:lnTo>
                <a:lnTo>
                  <a:pt x="786" y="160"/>
                </a:lnTo>
                <a:lnTo>
                  <a:pt x="786" y="160"/>
                </a:lnTo>
                <a:lnTo>
                  <a:pt x="786" y="160"/>
                </a:lnTo>
                <a:lnTo>
                  <a:pt x="788" y="160"/>
                </a:lnTo>
                <a:lnTo>
                  <a:pt x="788" y="162"/>
                </a:lnTo>
                <a:lnTo>
                  <a:pt x="786" y="162"/>
                </a:lnTo>
                <a:lnTo>
                  <a:pt x="786" y="162"/>
                </a:lnTo>
                <a:lnTo>
                  <a:pt x="786" y="162"/>
                </a:lnTo>
                <a:lnTo>
                  <a:pt x="784" y="162"/>
                </a:lnTo>
                <a:lnTo>
                  <a:pt x="784" y="162"/>
                </a:lnTo>
                <a:lnTo>
                  <a:pt x="784" y="162"/>
                </a:lnTo>
                <a:lnTo>
                  <a:pt x="782" y="162"/>
                </a:lnTo>
                <a:lnTo>
                  <a:pt x="782" y="164"/>
                </a:lnTo>
                <a:lnTo>
                  <a:pt x="782" y="164"/>
                </a:lnTo>
                <a:lnTo>
                  <a:pt x="780" y="162"/>
                </a:lnTo>
                <a:lnTo>
                  <a:pt x="780" y="162"/>
                </a:lnTo>
                <a:lnTo>
                  <a:pt x="782" y="162"/>
                </a:lnTo>
                <a:lnTo>
                  <a:pt x="782" y="162"/>
                </a:lnTo>
                <a:lnTo>
                  <a:pt x="780" y="162"/>
                </a:lnTo>
                <a:lnTo>
                  <a:pt x="780" y="162"/>
                </a:lnTo>
                <a:lnTo>
                  <a:pt x="778" y="162"/>
                </a:lnTo>
                <a:lnTo>
                  <a:pt x="778" y="162"/>
                </a:lnTo>
                <a:lnTo>
                  <a:pt x="778" y="162"/>
                </a:lnTo>
                <a:lnTo>
                  <a:pt x="776" y="162"/>
                </a:lnTo>
                <a:lnTo>
                  <a:pt x="774" y="160"/>
                </a:lnTo>
                <a:lnTo>
                  <a:pt x="774" y="160"/>
                </a:lnTo>
                <a:lnTo>
                  <a:pt x="774" y="160"/>
                </a:lnTo>
                <a:lnTo>
                  <a:pt x="772" y="160"/>
                </a:lnTo>
                <a:lnTo>
                  <a:pt x="772" y="160"/>
                </a:lnTo>
                <a:lnTo>
                  <a:pt x="768" y="160"/>
                </a:lnTo>
                <a:lnTo>
                  <a:pt x="768" y="160"/>
                </a:lnTo>
                <a:lnTo>
                  <a:pt x="766" y="160"/>
                </a:lnTo>
                <a:lnTo>
                  <a:pt x="764" y="160"/>
                </a:lnTo>
                <a:lnTo>
                  <a:pt x="764" y="160"/>
                </a:lnTo>
                <a:lnTo>
                  <a:pt x="764" y="160"/>
                </a:lnTo>
                <a:lnTo>
                  <a:pt x="764" y="160"/>
                </a:lnTo>
                <a:lnTo>
                  <a:pt x="764" y="160"/>
                </a:lnTo>
                <a:lnTo>
                  <a:pt x="762" y="160"/>
                </a:lnTo>
                <a:lnTo>
                  <a:pt x="760" y="160"/>
                </a:lnTo>
                <a:lnTo>
                  <a:pt x="758" y="160"/>
                </a:lnTo>
                <a:lnTo>
                  <a:pt x="758" y="160"/>
                </a:lnTo>
                <a:lnTo>
                  <a:pt x="756" y="160"/>
                </a:lnTo>
                <a:lnTo>
                  <a:pt x="756" y="160"/>
                </a:lnTo>
                <a:lnTo>
                  <a:pt x="752" y="158"/>
                </a:lnTo>
                <a:lnTo>
                  <a:pt x="752" y="158"/>
                </a:lnTo>
                <a:lnTo>
                  <a:pt x="752" y="158"/>
                </a:lnTo>
                <a:lnTo>
                  <a:pt x="748" y="158"/>
                </a:lnTo>
                <a:lnTo>
                  <a:pt x="748" y="158"/>
                </a:lnTo>
                <a:lnTo>
                  <a:pt x="746" y="158"/>
                </a:lnTo>
                <a:lnTo>
                  <a:pt x="746" y="158"/>
                </a:lnTo>
                <a:lnTo>
                  <a:pt x="746" y="160"/>
                </a:lnTo>
                <a:lnTo>
                  <a:pt x="746" y="160"/>
                </a:lnTo>
                <a:lnTo>
                  <a:pt x="746" y="160"/>
                </a:lnTo>
                <a:lnTo>
                  <a:pt x="746" y="160"/>
                </a:lnTo>
                <a:lnTo>
                  <a:pt x="746" y="160"/>
                </a:lnTo>
                <a:lnTo>
                  <a:pt x="748" y="160"/>
                </a:lnTo>
                <a:lnTo>
                  <a:pt x="748" y="160"/>
                </a:lnTo>
                <a:lnTo>
                  <a:pt x="748" y="160"/>
                </a:lnTo>
                <a:lnTo>
                  <a:pt x="750" y="160"/>
                </a:lnTo>
                <a:lnTo>
                  <a:pt x="750" y="160"/>
                </a:lnTo>
                <a:lnTo>
                  <a:pt x="750" y="160"/>
                </a:lnTo>
                <a:lnTo>
                  <a:pt x="752" y="160"/>
                </a:lnTo>
                <a:lnTo>
                  <a:pt x="750" y="160"/>
                </a:lnTo>
                <a:lnTo>
                  <a:pt x="750" y="160"/>
                </a:lnTo>
                <a:lnTo>
                  <a:pt x="748" y="160"/>
                </a:lnTo>
                <a:lnTo>
                  <a:pt x="748" y="160"/>
                </a:lnTo>
                <a:lnTo>
                  <a:pt x="748" y="160"/>
                </a:lnTo>
                <a:lnTo>
                  <a:pt x="746" y="160"/>
                </a:lnTo>
                <a:lnTo>
                  <a:pt x="746" y="160"/>
                </a:lnTo>
                <a:lnTo>
                  <a:pt x="746" y="160"/>
                </a:lnTo>
                <a:lnTo>
                  <a:pt x="744" y="160"/>
                </a:lnTo>
                <a:lnTo>
                  <a:pt x="742" y="160"/>
                </a:lnTo>
                <a:lnTo>
                  <a:pt x="742" y="158"/>
                </a:lnTo>
                <a:lnTo>
                  <a:pt x="742" y="158"/>
                </a:lnTo>
                <a:lnTo>
                  <a:pt x="742" y="158"/>
                </a:lnTo>
                <a:lnTo>
                  <a:pt x="742" y="158"/>
                </a:lnTo>
                <a:lnTo>
                  <a:pt x="740" y="156"/>
                </a:lnTo>
                <a:lnTo>
                  <a:pt x="742" y="156"/>
                </a:lnTo>
                <a:lnTo>
                  <a:pt x="742" y="154"/>
                </a:lnTo>
                <a:lnTo>
                  <a:pt x="742" y="154"/>
                </a:lnTo>
                <a:lnTo>
                  <a:pt x="742" y="154"/>
                </a:lnTo>
                <a:lnTo>
                  <a:pt x="742" y="154"/>
                </a:lnTo>
                <a:lnTo>
                  <a:pt x="744" y="154"/>
                </a:lnTo>
                <a:lnTo>
                  <a:pt x="744" y="154"/>
                </a:lnTo>
                <a:lnTo>
                  <a:pt x="746" y="154"/>
                </a:lnTo>
                <a:lnTo>
                  <a:pt x="746" y="154"/>
                </a:lnTo>
                <a:lnTo>
                  <a:pt x="746" y="154"/>
                </a:lnTo>
                <a:lnTo>
                  <a:pt x="746" y="154"/>
                </a:lnTo>
                <a:lnTo>
                  <a:pt x="746" y="154"/>
                </a:lnTo>
                <a:lnTo>
                  <a:pt x="744" y="154"/>
                </a:lnTo>
                <a:lnTo>
                  <a:pt x="746" y="154"/>
                </a:lnTo>
                <a:lnTo>
                  <a:pt x="744" y="154"/>
                </a:lnTo>
                <a:lnTo>
                  <a:pt x="744" y="154"/>
                </a:lnTo>
                <a:lnTo>
                  <a:pt x="742" y="154"/>
                </a:lnTo>
                <a:lnTo>
                  <a:pt x="742" y="154"/>
                </a:lnTo>
                <a:lnTo>
                  <a:pt x="740" y="154"/>
                </a:lnTo>
                <a:lnTo>
                  <a:pt x="740" y="156"/>
                </a:lnTo>
                <a:lnTo>
                  <a:pt x="740" y="156"/>
                </a:lnTo>
                <a:lnTo>
                  <a:pt x="738" y="156"/>
                </a:lnTo>
                <a:lnTo>
                  <a:pt x="738" y="156"/>
                </a:lnTo>
                <a:lnTo>
                  <a:pt x="738" y="154"/>
                </a:lnTo>
                <a:lnTo>
                  <a:pt x="738" y="154"/>
                </a:lnTo>
                <a:lnTo>
                  <a:pt x="738" y="154"/>
                </a:lnTo>
                <a:lnTo>
                  <a:pt x="738" y="154"/>
                </a:lnTo>
                <a:lnTo>
                  <a:pt x="738" y="154"/>
                </a:lnTo>
                <a:lnTo>
                  <a:pt x="738" y="154"/>
                </a:lnTo>
                <a:lnTo>
                  <a:pt x="736" y="154"/>
                </a:lnTo>
                <a:lnTo>
                  <a:pt x="736" y="154"/>
                </a:lnTo>
                <a:lnTo>
                  <a:pt x="736" y="154"/>
                </a:lnTo>
                <a:lnTo>
                  <a:pt x="736" y="154"/>
                </a:lnTo>
                <a:lnTo>
                  <a:pt x="736" y="156"/>
                </a:lnTo>
                <a:lnTo>
                  <a:pt x="736" y="156"/>
                </a:lnTo>
                <a:lnTo>
                  <a:pt x="736" y="156"/>
                </a:lnTo>
                <a:lnTo>
                  <a:pt x="736" y="156"/>
                </a:lnTo>
                <a:lnTo>
                  <a:pt x="734" y="156"/>
                </a:lnTo>
                <a:lnTo>
                  <a:pt x="734" y="156"/>
                </a:lnTo>
                <a:lnTo>
                  <a:pt x="734" y="156"/>
                </a:lnTo>
                <a:lnTo>
                  <a:pt x="730" y="156"/>
                </a:lnTo>
                <a:lnTo>
                  <a:pt x="730" y="156"/>
                </a:lnTo>
                <a:lnTo>
                  <a:pt x="728" y="156"/>
                </a:lnTo>
                <a:lnTo>
                  <a:pt x="730" y="156"/>
                </a:lnTo>
                <a:lnTo>
                  <a:pt x="730" y="156"/>
                </a:lnTo>
                <a:lnTo>
                  <a:pt x="728" y="156"/>
                </a:lnTo>
                <a:lnTo>
                  <a:pt x="728" y="156"/>
                </a:lnTo>
                <a:lnTo>
                  <a:pt x="726" y="156"/>
                </a:lnTo>
                <a:lnTo>
                  <a:pt x="726" y="156"/>
                </a:lnTo>
                <a:lnTo>
                  <a:pt x="726" y="156"/>
                </a:lnTo>
                <a:lnTo>
                  <a:pt x="726" y="156"/>
                </a:lnTo>
                <a:lnTo>
                  <a:pt x="726" y="156"/>
                </a:lnTo>
                <a:lnTo>
                  <a:pt x="724" y="156"/>
                </a:lnTo>
                <a:lnTo>
                  <a:pt x="724" y="156"/>
                </a:lnTo>
                <a:lnTo>
                  <a:pt x="724" y="156"/>
                </a:lnTo>
                <a:lnTo>
                  <a:pt x="724" y="156"/>
                </a:lnTo>
                <a:lnTo>
                  <a:pt x="726" y="156"/>
                </a:lnTo>
                <a:lnTo>
                  <a:pt x="726" y="156"/>
                </a:lnTo>
                <a:lnTo>
                  <a:pt x="726" y="156"/>
                </a:lnTo>
                <a:lnTo>
                  <a:pt x="726" y="156"/>
                </a:lnTo>
                <a:lnTo>
                  <a:pt x="726" y="156"/>
                </a:lnTo>
                <a:lnTo>
                  <a:pt x="726" y="156"/>
                </a:lnTo>
                <a:lnTo>
                  <a:pt x="726" y="154"/>
                </a:lnTo>
                <a:lnTo>
                  <a:pt x="726" y="154"/>
                </a:lnTo>
                <a:lnTo>
                  <a:pt x="724" y="154"/>
                </a:lnTo>
                <a:lnTo>
                  <a:pt x="724" y="154"/>
                </a:lnTo>
                <a:lnTo>
                  <a:pt x="722" y="154"/>
                </a:lnTo>
                <a:lnTo>
                  <a:pt x="722" y="154"/>
                </a:lnTo>
                <a:lnTo>
                  <a:pt x="720" y="154"/>
                </a:lnTo>
                <a:lnTo>
                  <a:pt x="720" y="154"/>
                </a:lnTo>
                <a:lnTo>
                  <a:pt x="718" y="152"/>
                </a:lnTo>
                <a:lnTo>
                  <a:pt x="718" y="152"/>
                </a:lnTo>
                <a:lnTo>
                  <a:pt x="718" y="152"/>
                </a:lnTo>
                <a:lnTo>
                  <a:pt x="718" y="152"/>
                </a:lnTo>
                <a:lnTo>
                  <a:pt x="718" y="152"/>
                </a:lnTo>
                <a:lnTo>
                  <a:pt x="718" y="150"/>
                </a:lnTo>
                <a:lnTo>
                  <a:pt x="718" y="150"/>
                </a:lnTo>
                <a:lnTo>
                  <a:pt x="718" y="150"/>
                </a:lnTo>
                <a:lnTo>
                  <a:pt x="718" y="150"/>
                </a:lnTo>
                <a:lnTo>
                  <a:pt x="718" y="150"/>
                </a:lnTo>
                <a:lnTo>
                  <a:pt x="718" y="150"/>
                </a:lnTo>
                <a:lnTo>
                  <a:pt x="718" y="150"/>
                </a:lnTo>
                <a:lnTo>
                  <a:pt x="716" y="148"/>
                </a:lnTo>
                <a:lnTo>
                  <a:pt x="718" y="148"/>
                </a:lnTo>
                <a:lnTo>
                  <a:pt x="718" y="148"/>
                </a:lnTo>
                <a:lnTo>
                  <a:pt x="718" y="148"/>
                </a:lnTo>
                <a:lnTo>
                  <a:pt x="720" y="148"/>
                </a:lnTo>
                <a:lnTo>
                  <a:pt x="720" y="148"/>
                </a:lnTo>
                <a:lnTo>
                  <a:pt x="720" y="146"/>
                </a:lnTo>
                <a:lnTo>
                  <a:pt x="720" y="146"/>
                </a:lnTo>
                <a:lnTo>
                  <a:pt x="720" y="146"/>
                </a:lnTo>
                <a:lnTo>
                  <a:pt x="720" y="146"/>
                </a:lnTo>
                <a:lnTo>
                  <a:pt x="718" y="146"/>
                </a:lnTo>
                <a:lnTo>
                  <a:pt x="718" y="146"/>
                </a:lnTo>
                <a:lnTo>
                  <a:pt x="718" y="146"/>
                </a:lnTo>
                <a:lnTo>
                  <a:pt x="720" y="146"/>
                </a:lnTo>
                <a:lnTo>
                  <a:pt x="722" y="146"/>
                </a:lnTo>
                <a:lnTo>
                  <a:pt x="722" y="146"/>
                </a:lnTo>
                <a:lnTo>
                  <a:pt x="722" y="146"/>
                </a:lnTo>
                <a:lnTo>
                  <a:pt x="722" y="146"/>
                </a:lnTo>
                <a:lnTo>
                  <a:pt x="722" y="146"/>
                </a:lnTo>
                <a:lnTo>
                  <a:pt x="722" y="146"/>
                </a:lnTo>
                <a:lnTo>
                  <a:pt x="722" y="146"/>
                </a:lnTo>
                <a:lnTo>
                  <a:pt x="724" y="146"/>
                </a:lnTo>
                <a:lnTo>
                  <a:pt x="724" y="146"/>
                </a:lnTo>
                <a:lnTo>
                  <a:pt x="726" y="146"/>
                </a:lnTo>
                <a:lnTo>
                  <a:pt x="728" y="146"/>
                </a:lnTo>
                <a:lnTo>
                  <a:pt x="728" y="146"/>
                </a:lnTo>
                <a:lnTo>
                  <a:pt x="730" y="146"/>
                </a:lnTo>
                <a:lnTo>
                  <a:pt x="730" y="146"/>
                </a:lnTo>
                <a:lnTo>
                  <a:pt x="730" y="146"/>
                </a:lnTo>
                <a:lnTo>
                  <a:pt x="730" y="148"/>
                </a:lnTo>
                <a:lnTo>
                  <a:pt x="730" y="148"/>
                </a:lnTo>
                <a:lnTo>
                  <a:pt x="730" y="148"/>
                </a:lnTo>
                <a:lnTo>
                  <a:pt x="732" y="148"/>
                </a:lnTo>
                <a:lnTo>
                  <a:pt x="732" y="148"/>
                </a:lnTo>
                <a:lnTo>
                  <a:pt x="732" y="148"/>
                </a:lnTo>
                <a:lnTo>
                  <a:pt x="734" y="148"/>
                </a:lnTo>
                <a:lnTo>
                  <a:pt x="734" y="148"/>
                </a:lnTo>
                <a:lnTo>
                  <a:pt x="734" y="148"/>
                </a:lnTo>
                <a:lnTo>
                  <a:pt x="736" y="148"/>
                </a:lnTo>
                <a:lnTo>
                  <a:pt x="736" y="148"/>
                </a:lnTo>
                <a:lnTo>
                  <a:pt x="736" y="148"/>
                </a:lnTo>
                <a:lnTo>
                  <a:pt x="736" y="148"/>
                </a:lnTo>
                <a:lnTo>
                  <a:pt x="738" y="148"/>
                </a:lnTo>
                <a:lnTo>
                  <a:pt x="738" y="148"/>
                </a:lnTo>
                <a:lnTo>
                  <a:pt x="740" y="148"/>
                </a:lnTo>
                <a:lnTo>
                  <a:pt x="740" y="148"/>
                </a:lnTo>
                <a:lnTo>
                  <a:pt x="740" y="146"/>
                </a:lnTo>
                <a:lnTo>
                  <a:pt x="740" y="146"/>
                </a:lnTo>
                <a:lnTo>
                  <a:pt x="742" y="146"/>
                </a:lnTo>
                <a:lnTo>
                  <a:pt x="742" y="146"/>
                </a:lnTo>
                <a:lnTo>
                  <a:pt x="742" y="146"/>
                </a:lnTo>
                <a:lnTo>
                  <a:pt x="742" y="146"/>
                </a:lnTo>
                <a:lnTo>
                  <a:pt x="742" y="146"/>
                </a:lnTo>
                <a:lnTo>
                  <a:pt x="744" y="146"/>
                </a:lnTo>
                <a:lnTo>
                  <a:pt x="744" y="146"/>
                </a:lnTo>
                <a:lnTo>
                  <a:pt x="744" y="146"/>
                </a:lnTo>
                <a:lnTo>
                  <a:pt x="744" y="146"/>
                </a:lnTo>
                <a:lnTo>
                  <a:pt x="742" y="146"/>
                </a:lnTo>
                <a:lnTo>
                  <a:pt x="742" y="146"/>
                </a:lnTo>
                <a:lnTo>
                  <a:pt x="742" y="146"/>
                </a:lnTo>
                <a:lnTo>
                  <a:pt x="740" y="146"/>
                </a:lnTo>
                <a:lnTo>
                  <a:pt x="740" y="146"/>
                </a:lnTo>
                <a:lnTo>
                  <a:pt x="738" y="146"/>
                </a:lnTo>
                <a:lnTo>
                  <a:pt x="738" y="144"/>
                </a:lnTo>
                <a:lnTo>
                  <a:pt x="738" y="144"/>
                </a:lnTo>
                <a:lnTo>
                  <a:pt x="738" y="144"/>
                </a:lnTo>
                <a:lnTo>
                  <a:pt x="738" y="144"/>
                </a:lnTo>
                <a:lnTo>
                  <a:pt x="738" y="142"/>
                </a:lnTo>
                <a:lnTo>
                  <a:pt x="738" y="142"/>
                </a:lnTo>
                <a:lnTo>
                  <a:pt x="736" y="144"/>
                </a:lnTo>
                <a:lnTo>
                  <a:pt x="736" y="144"/>
                </a:lnTo>
                <a:lnTo>
                  <a:pt x="734" y="144"/>
                </a:lnTo>
                <a:lnTo>
                  <a:pt x="732" y="144"/>
                </a:lnTo>
                <a:lnTo>
                  <a:pt x="730" y="144"/>
                </a:lnTo>
                <a:lnTo>
                  <a:pt x="728" y="144"/>
                </a:lnTo>
                <a:lnTo>
                  <a:pt x="728" y="142"/>
                </a:lnTo>
                <a:lnTo>
                  <a:pt x="726" y="142"/>
                </a:lnTo>
                <a:lnTo>
                  <a:pt x="724" y="142"/>
                </a:lnTo>
                <a:lnTo>
                  <a:pt x="724" y="142"/>
                </a:lnTo>
                <a:lnTo>
                  <a:pt x="722" y="142"/>
                </a:lnTo>
                <a:lnTo>
                  <a:pt x="720" y="142"/>
                </a:lnTo>
                <a:lnTo>
                  <a:pt x="718" y="142"/>
                </a:lnTo>
                <a:lnTo>
                  <a:pt x="718" y="142"/>
                </a:lnTo>
                <a:lnTo>
                  <a:pt x="718" y="140"/>
                </a:lnTo>
                <a:lnTo>
                  <a:pt x="718" y="140"/>
                </a:lnTo>
                <a:lnTo>
                  <a:pt x="720" y="138"/>
                </a:lnTo>
                <a:lnTo>
                  <a:pt x="720" y="138"/>
                </a:lnTo>
                <a:lnTo>
                  <a:pt x="720" y="138"/>
                </a:lnTo>
                <a:lnTo>
                  <a:pt x="720" y="138"/>
                </a:lnTo>
                <a:lnTo>
                  <a:pt x="722" y="138"/>
                </a:lnTo>
                <a:lnTo>
                  <a:pt x="722" y="138"/>
                </a:lnTo>
                <a:lnTo>
                  <a:pt x="722" y="136"/>
                </a:lnTo>
                <a:lnTo>
                  <a:pt x="724" y="136"/>
                </a:lnTo>
                <a:lnTo>
                  <a:pt x="724" y="136"/>
                </a:lnTo>
                <a:lnTo>
                  <a:pt x="722" y="136"/>
                </a:lnTo>
                <a:lnTo>
                  <a:pt x="722" y="136"/>
                </a:lnTo>
                <a:lnTo>
                  <a:pt x="722" y="134"/>
                </a:lnTo>
                <a:lnTo>
                  <a:pt x="724" y="134"/>
                </a:lnTo>
                <a:lnTo>
                  <a:pt x="726" y="132"/>
                </a:lnTo>
                <a:lnTo>
                  <a:pt x="726" y="132"/>
                </a:lnTo>
                <a:close/>
                <a:moveTo>
                  <a:pt x="748" y="48"/>
                </a:moveTo>
                <a:lnTo>
                  <a:pt x="748" y="48"/>
                </a:lnTo>
                <a:lnTo>
                  <a:pt x="748" y="48"/>
                </a:lnTo>
                <a:lnTo>
                  <a:pt x="750" y="48"/>
                </a:lnTo>
                <a:lnTo>
                  <a:pt x="750" y="48"/>
                </a:lnTo>
                <a:lnTo>
                  <a:pt x="750" y="48"/>
                </a:lnTo>
                <a:lnTo>
                  <a:pt x="750" y="48"/>
                </a:lnTo>
                <a:lnTo>
                  <a:pt x="750" y="48"/>
                </a:lnTo>
                <a:lnTo>
                  <a:pt x="750" y="48"/>
                </a:lnTo>
                <a:lnTo>
                  <a:pt x="750" y="48"/>
                </a:lnTo>
                <a:lnTo>
                  <a:pt x="750" y="48"/>
                </a:lnTo>
                <a:lnTo>
                  <a:pt x="750" y="48"/>
                </a:lnTo>
                <a:lnTo>
                  <a:pt x="752" y="48"/>
                </a:lnTo>
                <a:lnTo>
                  <a:pt x="752" y="48"/>
                </a:lnTo>
                <a:lnTo>
                  <a:pt x="752" y="48"/>
                </a:lnTo>
                <a:lnTo>
                  <a:pt x="752" y="48"/>
                </a:lnTo>
                <a:lnTo>
                  <a:pt x="752" y="48"/>
                </a:lnTo>
                <a:lnTo>
                  <a:pt x="750" y="48"/>
                </a:lnTo>
                <a:lnTo>
                  <a:pt x="750" y="50"/>
                </a:lnTo>
                <a:lnTo>
                  <a:pt x="752" y="50"/>
                </a:lnTo>
                <a:lnTo>
                  <a:pt x="754" y="50"/>
                </a:lnTo>
                <a:lnTo>
                  <a:pt x="754" y="50"/>
                </a:lnTo>
                <a:lnTo>
                  <a:pt x="754" y="50"/>
                </a:lnTo>
                <a:lnTo>
                  <a:pt x="754" y="50"/>
                </a:lnTo>
                <a:lnTo>
                  <a:pt x="756" y="50"/>
                </a:lnTo>
                <a:lnTo>
                  <a:pt x="756" y="50"/>
                </a:lnTo>
                <a:lnTo>
                  <a:pt x="756" y="50"/>
                </a:lnTo>
                <a:lnTo>
                  <a:pt x="756" y="50"/>
                </a:lnTo>
                <a:lnTo>
                  <a:pt x="756" y="50"/>
                </a:lnTo>
                <a:lnTo>
                  <a:pt x="758" y="50"/>
                </a:lnTo>
                <a:lnTo>
                  <a:pt x="758" y="50"/>
                </a:lnTo>
                <a:lnTo>
                  <a:pt x="760" y="50"/>
                </a:lnTo>
                <a:lnTo>
                  <a:pt x="760" y="50"/>
                </a:lnTo>
                <a:lnTo>
                  <a:pt x="760" y="50"/>
                </a:lnTo>
                <a:lnTo>
                  <a:pt x="760" y="52"/>
                </a:lnTo>
                <a:lnTo>
                  <a:pt x="760" y="52"/>
                </a:lnTo>
                <a:lnTo>
                  <a:pt x="758" y="52"/>
                </a:lnTo>
                <a:lnTo>
                  <a:pt x="758" y="52"/>
                </a:lnTo>
                <a:lnTo>
                  <a:pt x="754" y="52"/>
                </a:lnTo>
                <a:lnTo>
                  <a:pt x="754" y="52"/>
                </a:lnTo>
                <a:lnTo>
                  <a:pt x="754" y="52"/>
                </a:lnTo>
                <a:lnTo>
                  <a:pt x="754" y="52"/>
                </a:lnTo>
                <a:lnTo>
                  <a:pt x="754" y="52"/>
                </a:lnTo>
                <a:lnTo>
                  <a:pt x="754" y="52"/>
                </a:lnTo>
                <a:lnTo>
                  <a:pt x="756" y="54"/>
                </a:lnTo>
                <a:lnTo>
                  <a:pt x="756" y="54"/>
                </a:lnTo>
                <a:lnTo>
                  <a:pt x="756" y="54"/>
                </a:lnTo>
                <a:lnTo>
                  <a:pt x="756" y="54"/>
                </a:lnTo>
                <a:lnTo>
                  <a:pt x="756" y="54"/>
                </a:lnTo>
                <a:lnTo>
                  <a:pt x="756" y="54"/>
                </a:lnTo>
                <a:lnTo>
                  <a:pt x="756" y="54"/>
                </a:lnTo>
                <a:lnTo>
                  <a:pt x="754" y="56"/>
                </a:lnTo>
                <a:lnTo>
                  <a:pt x="754" y="56"/>
                </a:lnTo>
                <a:lnTo>
                  <a:pt x="752" y="56"/>
                </a:lnTo>
                <a:lnTo>
                  <a:pt x="752" y="56"/>
                </a:lnTo>
                <a:lnTo>
                  <a:pt x="752" y="56"/>
                </a:lnTo>
                <a:lnTo>
                  <a:pt x="752" y="56"/>
                </a:lnTo>
                <a:lnTo>
                  <a:pt x="752" y="56"/>
                </a:lnTo>
                <a:lnTo>
                  <a:pt x="752" y="56"/>
                </a:lnTo>
                <a:lnTo>
                  <a:pt x="752" y="56"/>
                </a:lnTo>
                <a:lnTo>
                  <a:pt x="750" y="56"/>
                </a:lnTo>
                <a:lnTo>
                  <a:pt x="750" y="56"/>
                </a:lnTo>
                <a:lnTo>
                  <a:pt x="750" y="56"/>
                </a:lnTo>
                <a:lnTo>
                  <a:pt x="750" y="56"/>
                </a:lnTo>
                <a:lnTo>
                  <a:pt x="750" y="56"/>
                </a:lnTo>
                <a:lnTo>
                  <a:pt x="748" y="56"/>
                </a:lnTo>
                <a:lnTo>
                  <a:pt x="748" y="56"/>
                </a:lnTo>
                <a:lnTo>
                  <a:pt x="746" y="56"/>
                </a:lnTo>
                <a:lnTo>
                  <a:pt x="744" y="56"/>
                </a:lnTo>
                <a:lnTo>
                  <a:pt x="744" y="56"/>
                </a:lnTo>
                <a:lnTo>
                  <a:pt x="740" y="58"/>
                </a:lnTo>
                <a:lnTo>
                  <a:pt x="740" y="58"/>
                </a:lnTo>
                <a:lnTo>
                  <a:pt x="740" y="58"/>
                </a:lnTo>
                <a:lnTo>
                  <a:pt x="740" y="58"/>
                </a:lnTo>
                <a:lnTo>
                  <a:pt x="738" y="58"/>
                </a:lnTo>
                <a:lnTo>
                  <a:pt x="738" y="56"/>
                </a:lnTo>
                <a:lnTo>
                  <a:pt x="738" y="56"/>
                </a:lnTo>
                <a:lnTo>
                  <a:pt x="738" y="56"/>
                </a:lnTo>
                <a:lnTo>
                  <a:pt x="738" y="56"/>
                </a:lnTo>
                <a:lnTo>
                  <a:pt x="736" y="58"/>
                </a:lnTo>
                <a:lnTo>
                  <a:pt x="736" y="58"/>
                </a:lnTo>
                <a:lnTo>
                  <a:pt x="736" y="58"/>
                </a:lnTo>
                <a:lnTo>
                  <a:pt x="736" y="58"/>
                </a:lnTo>
                <a:lnTo>
                  <a:pt x="738" y="58"/>
                </a:lnTo>
                <a:lnTo>
                  <a:pt x="738" y="58"/>
                </a:lnTo>
                <a:lnTo>
                  <a:pt x="738" y="58"/>
                </a:lnTo>
                <a:lnTo>
                  <a:pt x="738" y="58"/>
                </a:lnTo>
                <a:lnTo>
                  <a:pt x="738" y="58"/>
                </a:lnTo>
                <a:lnTo>
                  <a:pt x="736" y="58"/>
                </a:lnTo>
                <a:lnTo>
                  <a:pt x="736" y="58"/>
                </a:lnTo>
                <a:lnTo>
                  <a:pt x="736" y="58"/>
                </a:lnTo>
                <a:lnTo>
                  <a:pt x="734" y="58"/>
                </a:lnTo>
                <a:lnTo>
                  <a:pt x="734" y="58"/>
                </a:lnTo>
                <a:lnTo>
                  <a:pt x="734" y="58"/>
                </a:lnTo>
                <a:lnTo>
                  <a:pt x="732" y="58"/>
                </a:lnTo>
                <a:lnTo>
                  <a:pt x="732" y="58"/>
                </a:lnTo>
                <a:lnTo>
                  <a:pt x="732" y="58"/>
                </a:lnTo>
                <a:lnTo>
                  <a:pt x="732" y="58"/>
                </a:lnTo>
                <a:lnTo>
                  <a:pt x="732" y="58"/>
                </a:lnTo>
                <a:lnTo>
                  <a:pt x="732" y="58"/>
                </a:lnTo>
                <a:lnTo>
                  <a:pt x="732" y="58"/>
                </a:lnTo>
                <a:lnTo>
                  <a:pt x="732" y="58"/>
                </a:lnTo>
                <a:lnTo>
                  <a:pt x="732" y="56"/>
                </a:lnTo>
                <a:lnTo>
                  <a:pt x="734" y="56"/>
                </a:lnTo>
                <a:lnTo>
                  <a:pt x="734" y="56"/>
                </a:lnTo>
                <a:lnTo>
                  <a:pt x="732" y="56"/>
                </a:lnTo>
                <a:lnTo>
                  <a:pt x="732" y="56"/>
                </a:lnTo>
                <a:lnTo>
                  <a:pt x="732" y="56"/>
                </a:lnTo>
                <a:lnTo>
                  <a:pt x="732" y="56"/>
                </a:lnTo>
                <a:lnTo>
                  <a:pt x="732" y="56"/>
                </a:lnTo>
                <a:lnTo>
                  <a:pt x="730" y="56"/>
                </a:lnTo>
                <a:lnTo>
                  <a:pt x="730" y="56"/>
                </a:lnTo>
                <a:lnTo>
                  <a:pt x="730" y="56"/>
                </a:lnTo>
                <a:lnTo>
                  <a:pt x="730" y="56"/>
                </a:lnTo>
                <a:lnTo>
                  <a:pt x="730" y="56"/>
                </a:lnTo>
                <a:lnTo>
                  <a:pt x="730" y="56"/>
                </a:lnTo>
                <a:lnTo>
                  <a:pt x="728" y="56"/>
                </a:lnTo>
                <a:lnTo>
                  <a:pt x="730" y="54"/>
                </a:lnTo>
                <a:lnTo>
                  <a:pt x="730" y="54"/>
                </a:lnTo>
                <a:lnTo>
                  <a:pt x="732" y="54"/>
                </a:lnTo>
                <a:lnTo>
                  <a:pt x="732" y="54"/>
                </a:lnTo>
                <a:lnTo>
                  <a:pt x="732" y="54"/>
                </a:lnTo>
                <a:lnTo>
                  <a:pt x="734" y="54"/>
                </a:lnTo>
                <a:lnTo>
                  <a:pt x="734" y="54"/>
                </a:lnTo>
                <a:lnTo>
                  <a:pt x="736" y="54"/>
                </a:lnTo>
                <a:lnTo>
                  <a:pt x="736" y="54"/>
                </a:lnTo>
                <a:lnTo>
                  <a:pt x="738" y="54"/>
                </a:lnTo>
                <a:lnTo>
                  <a:pt x="738" y="54"/>
                </a:lnTo>
                <a:lnTo>
                  <a:pt x="738" y="54"/>
                </a:lnTo>
                <a:lnTo>
                  <a:pt x="738" y="54"/>
                </a:lnTo>
                <a:lnTo>
                  <a:pt x="738" y="54"/>
                </a:lnTo>
                <a:lnTo>
                  <a:pt x="736" y="54"/>
                </a:lnTo>
                <a:lnTo>
                  <a:pt x="736" y="54"/>
                </a:lnTo>
                <a:lnTo>
                  <a:pt x="736" y="54"/>
                </a:lnTo>
                <a:lnTo>
                  <a:pt x="736" y="54"/>
                </a:lnTo>
                <a:lnTo>
                  <a:pt x="736" y="54"/>
                </a:lnTo>
                <a:lnTo>
                  <a:pt x="736" y="54"/>
                </a:lnTo>
                <a:lnTo>
                  <a:pt x="736" y="52"/>
                </a:lnTo>
                <a:lnTo>
                  <a:pt x="734" y="52"/>
                </a:lnTo>
                <a:lnTo>
                  <a:pt x="734" y="52"/>
                </a:lnTo>
                <a:lnTo>
                  <a:pt x="732" y="52"/>
                </a:lnTo>
                <a:lnTo>
                  <a:pt x="730" y="52"/>
                </a:lnTo>
                <a:lnTo>
                  <a:pt x="730" y="52"/>
                </a:lnTo>
                <a:lnTo>
                  <a:pt x="730" y="52"/>
                </a:lnTo>
                <a:lnTo>
                  <a:pt x="732" y="52"/>
                </a:lnTo>
                <a:lnTo>
                  <a:pt x="732" y="52"/>
                </a:lnTo>
                <a:lnTo>
                  <a:pt x="730" y="52"/>
                </a:lnTo>
                <a:lnTo>
                  <a:pt x="730" y="52"/>
                </a:lnTo>
                <a:lnTo>
                  <a:pt x="730" y="52"/>
                </a:lnTo>
                <a:lnTo>
                  <a:pt x="730" y="52"/>
                </a:lnTo>
                <a:lnTo>
                  <a:pt x="732" y="50"/>
                </a:lnTo>
                <a:lnTo>
                  <a:pt x="730" y="50"/>
                </a:lnTo>
                <a:lnTo>
                  <a:pt x="730" y="50"/>
                </a:lnTo>
                <a:lnTo>
                  <a:pt x="730" y="50"/>
                </a:lnTo>
                <a:lnTo>
                  <a:pt x="730" y="50"/>
                </a:lnTo>
                <a:lnTo>
                  <a:pt x="730" y="50"/>
                </a:lnTo>
                <a:lnTo>
                  <a:pt x="730" y="50"/>
                </a:lnTo>
                <a:lnTo>
                  <a:pt x="730" y="50"/>
                </a:lnTo>
                <a:lnTo>
                  <a:pt x="732" y="50"/>
                </a:lnTo>
                <a:lnTo>
                  <a:pt x="734" y="50"/>
                </a:lnTo>
                <a:lnTo>
                  <a:pt x="734" y="48"/>
                </a:lnTo>
                <a:lnTo>
                  <a:pt x="734" y="48"/>
                </a:lnTo>
                <a:lnTo>
                  <a:pt x="734" y="48"/>
                </a:lnTo>
                <a:lnTo>
                  <a:pt x="734" y="48"/>
                </a:lnTo>
                <a:lnTo>
                  <a:pt x="734" y="48"/>
                </a:lnTo>
                <a:lnTo>
                  <a:pt x="734" y="48"/>
                </a:lnTo>
                <a:lnTo>
                  <a:pt x="732" y="48"/>
                </a:lnTo>
                <a:lnTo>
                  <a:pt x="732" y="48"/>
                </a:lnTo>
                <a:lnTo>
                  <a:pt x="734" y="46"/>
                </a:lnTo>
                <a:lnTo>
                  <a:pt x="734" y="46"/>
                </a:lnTo>
                <a:lnTo>
                  <a:pt x="736" y="46"/>
                </a:lnTo>
                <a:lnTo>
                  <a:pt x="736" y="46"/>
                </a:lnTo>
                <a:lnTo>
                  <a:pt x="738" y="46"/>
                </a:lnTo>
                <a:lnTo>
                  <a:pt x="740" y="46"/>
                </a:lnTo>
                <a:lnTo>
                  <a:pt x="742" y="46"/>
                </a:lnTo>
                <a:lnTo>
                  <a:pt x="742" y="46"/>
                </a:lnTo>
                <a:lnTo>
                  <a:pt x="742" y="46"/>
                </a:lnTo>
                <a:lnTo>
                  <a:pt x="742" y="46"/>
                </a:lnTo>
                <a:lnTo>
                  <a:pt x="742" y="46"/>
                </a:lnTo>
                <a:lnTo>
                  <a:pt x="744" y="46"/>
                </a:lnTo>
                <a:lnTo>
                  <a:pt x="744" y="46"/>
                </a:lnTo>
                <a:lnTo>
                  <a:pt x="744" y="46"/>
                </a:lnTo>
                <a:lnTo>
                  <a:pt x="746" y="46"/>
                </a:lnTo>
                <a:lnTo>
                  <a:pt x="746" y="46"/>
                </a:lnTo>
                <a:lnTo>
                  <a:pt x="746" y="46"/>
                </a:lnTo>
                <a:lnTo>
                  <a:pt x="746" y="46"/>
                </a:lnTo>
                <a:lnTo>
                  <a:pt x="746" y="46"/>
                </a:lnTo>
                <a:lnTo>
                  <a:pt x="746" y="46"/>
                </a:lnTo>
                <a:lnTo>
                  <a:pt x="746" y="48"/>
                </a:lnTo>
                <a:lnTo>
                  <a:pt x="748" y="48"/>
                </a:lnTo>
                <a:close/>
                <a:moveTo>
                  <a:pt x="44" y="424"/>
                </a:moveTo>
                <a:lnTo>
                  <a:pt x="44" y="424"/>
                </a:lnTo>
                <a:lnTo>
                  <a:pt x="42" y="424"/>
                </a:lnTo>
                <a:lnTo>
                  <a:pt x="42" y="424"/>
                </a:lnTo>
                <a:lnTo>
                  <a:pt x="42" y="424"/>
                </a:lnTo>
                <a:lnTo>
                  <a:pt x="42" y="424"/>
                </a:lnTo>
                <a:lnTo>
                  <a:pt x="42" y="424"/>
                </a:lnTo>
                <a:lnTo>
                  <a:pt x="42" y="424"/>
                </a:lnTo>
                <a:lnTo>
                  <a:pt x="42" y="424"/>
                </a:lnTo>
                <a:lnTo>
                  <a:pt x="40" y="424"/>
                </a:lnTo>
                <a:lnTo>
                  <a:pt x="40" y="424"/>
                </a:lnTo>
                <a:lnTo>
                  <a:pt x="40" y="424"/>
                </a:lnTo>
                <a:lnTo>
                  <a:pt x="40" y="422"/>
                </a:lnTo>
                <a:lnTo>
                  <a:pt x="40" y="422"/>
                </a:lnTo>
                <a:lnTo>
                  <a:pt x="42" y="422"/>
                </a:lnTo>
                <a:lnTo>
                  <a:pt x="42" y="422"/>
                </a:lnTo>
                <a:lnTo>
                  <a:pt x="44" y="422"/>
                </a:lnTo>
                <a:lnTo>
                  <a:pt x="44" y="422"/>
                </a:lnTo>
                <a:lnTo>
                  <a:pt x="44" y="420"/>
                </a:lnTo>
                <a:lnTo>
                  <a:pt x="44" y="422"/>
                </a:lnTo>
                <a:lnTo>
                  <a:pt x="44" y="422"/>
                </a:lnTo>
                <a:lnTo>
                  <a:pt x="44" y="422"/>
                </a:lnTo>
                <a:lnTo>
                  <a:pt x="44" y="422"/>
                </a:lnTo>
                <a:lnTo>
                  <a:pt x="44" y="422"/>
                </a:lnTo>
                <a:lnTo>
                  <a:pt x="44" y="424"/>
                </a:lnTo>
                <a:lnTo>
                  <a:pt x="44" y="424"/>
                </a:lnTo>
                <a:close/>
                <a:moveTo>
                  <a:pt x="844" y="110"/>
                </a:moveTo>
                <a:lnTo>
                  <a:pt x="844" y="110"/>
                </a:lnTo>
                <a:lnTo>
                  <a:pt x="844" y="110"/>
                </a:lnTo>
                <a:lnTo>
                  <a:pt x="846" y="110"/>
                </a:lnTo>
                <a:lnTo>
                  <a:pt x="848" y="110"/>
                </a:lnTo>
                <a:lnTo>
                  <a:pt x="850" y="110"/>
                </a:lnTo>
                <a:lnTo>
                  <a:pt x="850" y="110"/>
                </a:lnTo>
                <a:lnTo>
                  <a:pt x="850" y="110"/>
                </a:lnTo>
                <a:lnTo>
                  <a:pt x="850" y="112"/>
                </a:lnTo>
                <a:lnTo>
                  <a:pt x="852" y="112"/>
                </a:lnTo>
                <a:lnTo>
                  <a:pt x="856" y="110"/>
                </a:lnTo>
                <a:lnTo>
                  <a:pt x="856" y="110"/>
                </a:lnTo>
                <a:lnTo>
                  <a:pt x="856" y="110"/>
                </a:lnTo>
                <a:lnTo>
                  <a:pt x="856" y="110"/>
                </a:lnTo>
                <a:lnTo>
                  <a:pt x="856" y="110"/>
                </a:lnTo>
                <a:lnTo>
                  <a:pt x="858" y="110"/>
                </a:lnTo>
                <a:lnTo>
                  <a:pt x="862" y="110"/>
                </a:lnTo>
                <a:lnTo>
                  <a:pt x="864" y="110"/>
                </a:lnTo>
                <a:lnTo>
                  <a:pt x="864" y="110"/>
                </a:lnTo>
                <a:lnTo>
                  <a:pt x="864" y="110"/>
                </a:lnTo>
                <a:lnTo>
                  <a:pt x="864" y="110"/>
                </a:lnTo>
                <a:lnTo>
                  <a:pt x="864" y="110"/>
                </a:lnTo>
                <a:lnTo>
                  <a:pt x="866" y="112"/>
                </a:lnTo>
                <a:lnTo>
                  <a:pt x="866" y="112"/>
                </a:lnTo>
                <a:lnTo>
                  <a:pt x="868" y="112"/>
                </a:lnTo>
                <a:lnTo>
                  <a:pt x="868" y="112"/>
                </a:lnTo>
                <a:lnTo>
                  <a:pt x="868" y="112"/>
                </a:lnTo>
                <a:lnTo>
                  <a:pt x="870" y="112"/>
                </a:lnTo>
                <a:lnTo>
                  <a:pt x="870" y="112"/>
                </a:lnTo>
                <a:lnTo>
                  <a:pt x="870" y="112"/>
                </a:lnTo>
                <a:lnTo>
                  <a:pt x="870" y="112"/>
                </a:lnTo>
                <a:lnTo>
                  <a:pt x="870" y="112"/>
                </a:lnTo>
                <a:lnTo>
                  <a:pt x="870" y="112"/>
                </a:lnTo>
                <a:lnTo>
                  <a:pt x="872" y="112"/>
                </a:lnTo>
                <a:lnTo>
                  <a:pt x="872" y="112"/>
                </a:lnTo>
                <a:lnTo>
                  <a:pt x="872" y="114"/>
                </a:lnTo>
                <a:lnTo>
                  <a:pt x="872" y="114"/>
                </a:lnTo>
                <a:lnTo>
                  <a:pt x="872" y="114"/>
                </a:lnTo>
                <a:lnTo>
                  <a:pt x="872" y="114"/>
                </a:lnTo>
                <a:lnTo>
                  <a:pt x="872" y="116"/>
                </a:lnTo>
                <a:lnTo>
                  <a:pt x="872" y="116"/>
                </a:lnTo>
                <a:lnTo>
                  <a:pt x="874" y="116"/>
                </a:lnTo>
                <a:lnTo>
                  <a:pt x="874" y="116"/>
                </a:lnTo>
                <a:lnTo>
                  <a:pt x="874" y="116"/>
                </a:lnTo>
                <a:lnTo>
                  <a:pt x="874" y="116"/>
                </a:lnTo>
                <a:lnTo>
                  <a:pt x="874" y="116"/>
                </a:lnTo>
                <a:lnTo>
                  <a:pt x="874" y="118"/>
                </a:lnTo>
                <a:lnTo>
                  <a:pt x="874" y="118"/>
                </a:lnTo>
                <a:lnTo>
                  <a:pt x="874" y="118"/>
                </a:lnTo>
                <a:lnTo>
                  <a:pt x="874" y="118"/>
                </a:lnTo>
                <a:lnTo>
                  <a:pt x="876" y="118"/>
                </a:lnTo>
                <a:lnTo>
                  <a:pt x="876" y="118"/>
                </a:lnTo>
                <a:lnTo>
                  <a:pt x="876" y="118"/>
                </a:lnTo>
                <a:lnTo>
                  <a:pt x="874" y="120"/>
                </a:lnTo>
                <a:lnTo>
                  <a:pt x="876" y="120"/>
                </a:lnTo>
                <a:lnTo>
                  <a:pt x="876" y="120"/>
                </a:lnTo>
                <a:lnTo>
                  <a:pt x="876" y="120"/>
                </a:lnTo>
                <a:lnTo>
                  <a:pt x="876" y="120"/>
                </a:lnTo>
                <a:lnTo>
                  <a:pt x="878" y="120"/>
                </a:lnTo>
                <a:lnTo>
                  <a:pt x="876" y="120"/>
                </a:lnTo>
                <a:lnTo>
                  <a:pt x="876" y="122"/>
                </a:lnTo>
                <a:lnTo>
                  <a:pt x="876" y="122"/>
                </a:lnTo>
                <a:lnTo>
                  <a:pt x="876" y="122"/>
                </a:lnTo>
                <a:lnTo>
                  <a:pt x="874" y="122"/>
                </a:lnTo>
                <a:lnTo>
                  <a:pt x="874" y="122"/>
                </a:lnTo>
                <a:lnTo>
                  <a:pt x="874" y="122"/>
                </a:lnTo>
                <a:lnTo>
                  <a:pt x="870" y="122"/>
                </a:lnTo>
                <a:lnTo>
                  <a:pt x="870" y="122"/>
                </a:lnTo>
                <a:lnTo>
                  <a:pt x="870" y="122"/>
                </a:lnTo>
                <a:lnTo>
                  <a:pt x="870" y="122"/>
                </a:lnTo>
                <a:lnTo>
                  <a:pt x="870" y="122"/>
                </a:lnTo>
                <a:lnTo>
                  <a:pt x="870" y="122"/>
                </a:lnTo>
                <a:lnTo>
                  <a:pt x="868" y="122"/>
                </a:lnTo>
                <a:lnTo>
                  <a:pt x="868" y="122"/>
                </a:lnTo>
                <a:lnTo>
                  <a:pt x="866" y="122"/>
                </a:lnTo>
                <a:lnTo>
                  <a:pt x="866" y="122"/>
                </a:lnTo>
                <a:lnTo>
                  <a:pt x="866" y="122"/>
                </a:lnTo>
                <a:lnTo>
                  <a:pt x="864" y="122"/>
                </a:lnTo>
                <a:lnTo>
                  <a:pt x="864" y="122"/>
                </a:lnTo>
                <a:lnTo>
                  <a:pt x="864" y="122"/>
                </a:lnTo>
                <a:lnTo>
                  <a:pt x="864" y="122"/>
                </a:lnTo>
                <a:lnTo>
                  <a:pt x="862" y="122"/>
                </a:lnTo>
                <a:lnTo>
                  <a:pt x="862" y="122"/>
                </a:lnTo>
                <a:lnTo>
                  <a:pt x="862" y="120"/>
                </a:lnTo>
                <a:lnTo>
                  <a:pt x="860" y="120"/>
                </a:lnTo>
                <a:lnTo>
                  <a:pt x="858" y="120"/>
                </a:lnTo>
                <a:lnTo>
                  <a:pt x="858" y="120"/>
                </a:lnTo>
                <a:lnTo>
                  <a:pt x="858" y="120"/>
                </a:lnTo>
                <a:lnTo>
                  <a:pt x="856" y="120"/>
                </a:lnTo>
                <a:lnTo>
                  <a:pt x="854" y="120"/>
                </a:lnTo>
                <a:lnTo>
                  <a:pt x="854" y="120"/>
                </a:lnTo>
                <a:lnTo>
                  <a:pt x="854" y="120"/>
                </a:lnTo>
                <a:lnTo>
                  <a:pt x="852" y="122"/>
                </a:lnTo>
                <a:lnTo>
                  <a:pt x="850" y="122"/>
                </a:lnTo>
                <a:lnTo>
                  <a:pt x="848" y="122"/>
                </a:lnTo>
                <a:lnTo>
                  <a:pt x="846" y="122"/>
                </a:lnTo>
                <a:lnTo>
                  <a:pt x="844" y="122"/>
                </a:lnTo>
                <a:lnTo>
                  <a:pt x="844" y="122"/>
                </a:lnTo>
                <a:lnTo>
                  <a:pt x="842" y="122"/>
                </a:lnTo>
                <a:lnTo>
                  <a:pt x="842" y="122"/>
                </a:lnTo>
                <a:lnTo>
                  <a:pt x="842" y="122"/>
                </a:lnTo>
                <a:lnTo>
                  <a:pt x="840" y="122"/>
                </a:lnTo>
                <a:lnTo>
                  <a:pt x="840" y="122"/>
                </a:lnTo>
                <a:lnTo>
                  <a:pt x="840" y="122"/>
                </a:lnTo>
                <a:lnTo>
                  <a:pt x="836" y="122"/>
                </a:lnTo>
                <a:lnTo>
                  <a:pt x="836" y="122"/>
                </a:lnTo>
                <a:lnTo>
                  <a:pt x="836" y="122"/>
                </a:lnTo>
                <a:lnTo>
                  <a:pt x="836" y="120"/>
                </a:lnTo>
                <a:lnTo>
                  <a:pt x="836" y="120"/>
                </a:lnTo>
                <a:lnTo>
                  <a:pt x="836" y="118"/>
                </a:lnTo>
                <a:lnTo>
                  <a:pt x="836" y="118"/>
                </a:lnTo>
                <a:lnTo>
                  <a:pt x="838" y="118"/>
                </a:lnTo>
                <a:lnTo>
                  <a:pt x="838" y="118"/>
                </a:lnTo>
                <a:lnTo>
                  <a:pt x="838" y="116"/>
                </a:lnTo>
                <a:lnTo>
                  <a:pt x="838" y="116"/>
                </a:lnTo>
                <a:lnTo>
                  <a:pt x="838" y="116"/>
                </a:lnTo>
                <a:lnTo>
                  <a:pt x="838" y="116"/>
                </a:lnTo>
                <a:lnTo>
                  <a:pt x="836" y="116"/>
                </a:lnTo>
                <a:lnTo>
                  <a:pt x="834" y="116"/>
                </a:lnTo>
                <a:lnTo>
                  <a:pt x="834" y="116"/>
                </a:lnTo>
                <a:lnTo>
                  <a:pt x="832" y="116"/>
                </a:lnTo>
                <a:lnTo>
                  <a:pt x="832" y="114"/>
                </a:lnTo>
                <a:lnTo>
                  <a:pt x="834" y="114"/>
                </a:lnTo>
                <a:lnTo>
                  <a:pt x="834" y="112"/>
                </a:lnTo>
                <a:lnTo>
                  <a:pt x="836" y="110"/>
                </a:lnTo>
                <a:lnTo>
                  <a:pt x="838" y="110"/>
                </a:lnTo>
                <a:lnTo>
                  <a:pt x="838" y="110"/>
                </a:lnTo>
                <a:lnTo>
                  <a:pt x="840" y="110"/>
                </a:lnTo>
                <a:lnTo>
                  <a:pt x="840" y="110"/>
                </a:lnTo>
                <a:lnTo>
                  <a:pt x="842" y="110"/>
                </a:lnTo>
                <a:lnTo>
                  <a:pt x="842" y="110"/>
                </a:lnTo>
                <a:lnTo>
                  <a:pt x="842" y="110"/>
                </a:lnTo>
                <a:lnTo>
                  <a:pt x="842" y="110"/>
                </a:lnTo>
                <a:lnTo>
                  <a:pt x="844" y="110"/>
                </a:lnTo>
                <a:lnTo>
                  <a:pt x="844" y="110"/>
                </a:lnTo>
                <a:lnTo>
                  <a:pt x="844" y="110"/>
                </a:lnTo>
                <a:lnTo>
                  <a:pt x="844" y="110"/>
                </a:lnTo>
                <a:close/>
                <a:moveTo>
                  <a:pt x="594" y="110"/>
                </a:moveTo>
                <a:lnTo>
                  <a:pt x="594" y="110"/>
                </a:lnTo>
                <a:lnTo>
                  <a:pt x="594" y="110"/>
                </a:lnTo>
                <a:lnTo>
                  <a:pt x="596" y="112"/>
                </a:lnTo>
                <a:lnTo>
                  <a:pt x="596" y="112"/>
                </a:lnTo>
                <a:lnTo>
                  <a:pt x="596" y="112"/>
                </a:lnTo>
                <a:lnTo>
                  <a:pt x="596" y="112"/>
                </a:lnTo>
                <a:lnTo>
                  <a:pt x="596" y="112"/>
                </a:lnTo>
                <a:lnTo>
                  <a:pt x="596" y="112"/>
                </a:lnTo>
                <a:lnTo>
                  <a:pt x="594" y="114"/>
                </a:lnTo>
                <a:lnTo>
                  <a:pt x="592" y="116"/>
                </a:lnTo>
                <a:lnTo>
                  <a:pt x="592" y="116"/>
                </a:lnTo>
                <a:lnTo>
                  <a:pt x="592" y="116"/>
                </a:lnTo>
                <a:lnTo>
                  <a:pt x="590" y="116"/>
                </a:lnTo>
                <a:lnTo>
                  <a:pt x="590" y="116"/>
                </a:lnTo>
                <a:lnTo>
                  <a:pt x="588" y="118"/>
                </a:lnTo>
                <a:lnTo>
                  <a:pt x="588" y="118"/>
                </a:lnTo>
                <a:lnTo>
                  <a:pt x="586" y="118"/>
                </a:lnTo>
                <a:lnTo>
                  <a:pt x="584" y="120"/>
                </a:lnTo>
                <a:lnTo>
                  <a:pt x="584" y="120"/>
                </a:lnTo>
                <a:lnTo>
                  <a:pt x="584" y="120"/>
                </a:lnTo>
                <a:lnTo>
                  <a:pt x="582" y="120"/>
                </a:lnTo>
                <a:lnTo>
                  <a:pt x="580" y="120"/>
                </a:lnTo>
                <a:lnTo>
                  <a:pt x="580" y="120"/>
                </a:lnTo>
                <a:lnTo>
                  <a:pt x="580" y="120"/>
                </a:lnTo>
                <a:lnTo>
                  <a:pt x="580" y="120"/>
                </a:lnTo>
                <a:lnTo>
                  <a:pt x="580" y="120"/>
                </a:lnTo>
                <a:lnTo>
                  <a:pt x="580" y="122"/>
                </a:lnTo>
                <a:lnTo>
                  <a:pt x="580" y="122"/>
                </a:lnTo>
                <a:lnTo>
                  <a:pt x="580" y="122"/>
                </a:lnTo>
                <a:lnTo>
                  <a:pt x="578" y="122"/>
                </a:lnTo>
                <a:lnTo>
                  <a:pt x="578" y="122"/>
                </a:lnTo>
                <a:lnTo>
                  <a:pt x="578" y="120"/>
                </a:lnTo>
                <a:lnTo>
                  <a:pt x="578" y="120"/>
                </a:lnTo>
                <a:lnTo>
                  <a:pt x="578" y="120"/>
                </a:lnTo>
                <a:lnTo>
                  <a:pt x="578" y="118"/>
                </a:lnTo>
                <a:lnTo>
                  <a:pt x="576" y="118"/>
                </a:lnTo>
                <a:lnTo>
                  <a:pt x="576" y="118"/>
                </a:lnTo>
                <a:lnTo>
                  <a:pt x="576" y="116"/>
                </a:lnTo>
                <a:lnTo>
                  <a:pt x="576" y="116"/>
                </a:lnTo>
                <a:lnTo>
                  <a:pt x="576" y="114"/>
                </a:lnTo>
                <a:lnTo>
                  <a:pt x="574" y="114"/>
                </a:lnTo>
                <a:lnTo>
                  <a:pt x="572" y="114"/>
                </a:lnTo>
                <a:lnTo>
                  <a:pt x="572" y="114"/>
                </a:lnTo>
                <a:lnTo>
                  <a:pt x="572" y="114"/>
                </a:lnTo>
                <a:lnTo>
                  <a:pt x="570" y="114"/>
                </a:lnTo>
                <a:lnTo>
                  <a:pt x="570" y="114"/>
                </a:lnTo>
                <a:lnTo>
                  <a:pt x="570" y="112"/>
                </a:lnTo>
                <a:lnTo>
                  <a:pt x="570" y="112"/>
                </a:lnTo>
                <a:lnTo>
                  <a:pt x="572" y="112"/>
                </a:lnTo>
                <a:lnTo>
                  <a:pt x="572" y="112"/>
                </a:lnTo>
                <a:lnTo>
                  <a:pt x="572" y="112"/>
                </a:lnTo>
                <a:lnTo>
                  <a:pt x="576" y="110"/>
                </a:lnTo>
                <a:lnTo>
                  <a:pt x="576" y="110"/>
                </a:lnTo>
                <a:lnTo>
                  <a:pt x="578" y="110"/>
                </a:lnTo>
                <a:lnTo>
                  <a:pt x="578" y="110"/>
                </a:lnTo>
                <a:lnTo>
                  <a:pt x="578" y="110"/>
                </a:lnTo>
                <a:lnTo>
                  <a:pt x="580" y="110"/>
                </a:lnTo>
                <a:lnTo>
                  <a:pt x="582" y="110"/>
                </a:lnTo>
                <a:lnTo>
                  <a:pt x="584" y="110"/>
                </a:lnTo>
                <a:lnTo>
                  <a:pt x="586" y="110"/>
                </a:lnTo>
                <a:lnTo>
                  <a:pt x="586" y="110"/>
                </a:lnTo>
                <a:lnTo>
                  <a:pt x="588" y="110"/>
                </a:lnTo>
                <a:lnTo>
                  <a:pt x="588" y="110"/>
                </a:lnTo>
                <a:lnTo>
                  <a:pt x="588" y="110"/>
                </a:lnTo>
                <a:lnTo>
                  <a:pt x="588" y="110"/>
                </a:lnTo>
                <a:lnTo>
                  <a:pt x="590" y="110"/>
                </a:lnTo>
                <a:lnTo>
                  <a:pt x="592" y="110"/>
                </a:lnTo>
                <a:lnTo>
                  <a:pt x="592" y="110"/>
                </a:lnTo>
                <a:lnTo>
                  <a:pt x="594" y="110"/>
                </a:lnTo>
                <a:lnTo>
                  <a:pt x="594" y="110"/>
                </a:lnTo>
                <a:close/>
                <a:moveTo>
                  <a:pt x="926" y="250"/>
                </a:moveTo>
                <a:lnTo>
                  <a:pt x="926" y="252"/>
                </a:lnTo>
                <a:lnTo>
                  <a:pt x="924" y="252"/>
                </a:lnTo>
                <a:lnTo>
                  <a:pt x="924" y="250"/>
                </a:lnTo>
                <a:lnTo>
                  <a:pt x="924" y="250"/>
                </a:lnTo>
                <a:lnTo>
                  <a:pt x="924" y="250"/>
                </a:lnTo>
                <a:lnTo>
                  <a:pt x="924" y="250"/>
                </a:lnTo>
                <a:lnTo>
                  <a:pt x="926" y="250"/>
                </a:lnTo>
                <a:lnTo>
                  <a:pt x="926" y="250"/>
                </a:lnTo>
                <a:lnTo>
                  <a:pt x="926" y="250"/>
                </a:lnTo>
                <a:lnTo>
                  <a:pt x="926" y="250"/>
                </a:lnTo>
                <a:lnTo>
                  <a:pt x="926" y="250"/>
                </a:lnTo>
                <a:lnTo>
                  <a:pt x="926" y="250"/>
                </a:lnTo>
                <a:lnTo>
                  <a:pt x="926" y="250"/>
                </a:lnTo>
                <a:close/>
                <a:moveTo>
                  <a:pt x="38" y="426"/>
                </a:moveTo>
                <a:lnTo>
                  <a:pt x="38" y="426"/>
                </a:lnTo>
                <a:lnTo>
                  <a:pt x="38" y="426"/>
                </a:lnTo>
                <a:lnTo>
                  <a:pt x="38" y="426"/>
                </a:lnTo>
                <a:lnTo>
                  <a:pt x="38" y="424"/>
                </a:lnTo>
                <a:lnTo>
                  <a:pt x="38" y="424"/>
                </a:lnTo>
                <a:lnTo>
                  <a:pt x="40" y="424"/>
                </a:lnTo>
                <a:lnTo>
                  <a:pt x="40" y="424"/>
                </a:lnTo>
                <a:lnTo>
                  <a:pt x="40" y="424"/>
                </a:lnTo>
                <a:lnTo>
                  <a:pt x="40" y="424"/>
                </a:lnTo>
                <a:lnTo>
                  <a:pt x="40" y="424"/>
                </a:lnTo>
                <a:lnTo>
                  <a:pt x="40" y="424"/>
                </a:lnTo>
                <a:lnTo>
                  <a:pt x="40" y="426"/>
                </a:lnTo>
                <a:lnTo>
                  <a:pt x="40" y="426"/>
                </a:lnTo>
                <a:lnTo>
                  <a:pt x="40" y="426"/>
                </a:lnTo>
                <a:lnTo>
                  <a:pt x="38" y="426"/>
                </a:lnTo>
                <a:close/>
                <a:moveTo>
                  <a:pt x="926" y="248"/>
                </a:moveTo>
                <a:lnTo>
                  <a:pt x="926" y="250"/>
                </a:lnTo>
                <a:lnTo>
                  <a:pt x="926" y="250"/>
                </a:lnTo>
                <a:lnTo>
                  <a:pt x="924" y="250"/>
                </a:lnTo>
                <a:lnTo>
                  <a:pt x="924" y="250"/>
                </a:lnTo>
                <a:lnTo>
                  <a:pt x="924" y="250"/>
                </a:lnTo>
                <a:lnTo>
                  <a:pt x="924" y="250"/>
                </a:lnTo>
                <a:lnTo>
                  <a:pt x="924" y="248"/>
                </a:lnTo>
                <a:lnTo>
                  <a:pt x="924" y="248"/>
                </a:lnTo>
                <a:lnTo>
                  <a:pt x="924" y="248"/>
                </a:lnTo>
                <a:lnTo>
                  <a:pt x="924" y="248"/>
                </a:lnTo>
                <a:lnTo>
                  <a:pt x="924" y="248"/>
                </a:lnTo>
                <a:lnTo>
                  <a:pt x="926" y="248"/>
                </a:lnTo>
                <a:lnTo>
                  <a:pt x="926" y="248"/>
                </a:lnTo>
                <a:lnTo>
                  <a:pt x="926" y="248"/>
                </a:lnTo>
                <a:lnTo>
                  <a:pt x="926" y="248"/>
                </a:lnTo>
                <a:lnTo>
                  <a:pt x="926" y="248"/>
                </a:lnTo>
                <a:close/>
                <a:moveTo>
                  <a:pt x="46" y="432"/>
                </a:moveTo>
                <a:lnTo>
                  <a:pt x="44" y="432"/>
                </a:lnTo>
                <a:lnTo>
                  <a:pt x="44" y="432"/>
                </a:lnTo>
                <a:lnTo>
                  <a:pt x="44" y="432"/>
                </a:lnTo>
                <a:lnTo>
                  <a:pt x="44" y="432"/>
                </a:lnTo>
                <a:lnTo>
                  <a:pt x="44" y="432"/>
                </a:lnTo>
                <a:lnTo>
                  <a:pt x="44" y="432"/>
                </a:lnTo>
                <a:lnTo>
                  <a:pt x="46" y="430"/>
                </a:lnTo>
                <a:lnTo>
                  <a:pt x="46" y="430"/>
                </a:lnTo>
                <a:lnTo>
                  <a:pt x="46" y="428"/>
                </a:lnTo>
                <a:lnTo>
                  <a:pt x="48" y="428"/>
                </a:lnTo>
                <a:lnTo>
                  <a:pt x="48" y="428"/>
                </a:lnTo>
                <a:lnTo>
                  <a:pt x="48" y="428"/>
                </a:lnTo>
                <a:lnTo>
                  <a:pt x="48" y="428"/>
                </a:lnTo>
                <a:lnTo>
                  <a:pt x="50" y="428"/>
                </a:lnTo>
                <a:lnTo>
                  <a:pt x="50" y="428"/>
                </a:lnTo>
                <a:lnTo>
                  <a:pt x="50" y="428"/>
                </a:lnTo>
                <a:lnTo>
                  <a:pt x="50" y="426"/>
                </a:lnTo>
                <a:lnTo>
                  <a:pt x="52" y="426"/>
                </a:lnTo>
                <a:lnTo>
                  <a:pt x="52" y="426"/>
                </a:lnTo>
                <a:lnTo>
                  <a:pt x="54" y="426"/>
                </a:lnTo>
                <a:lnTo>
                  <a:pt x="54" y="426"/>
                </a:lnTo>
                <a:lnTo>
                  <a:pt x="54" y="424"/>
                </a:lnTo>
                <a:lnTo>
                  <a:pt x="56" y="424"/>
                </a:lnTo>
                <a:lnTo>
                  <a:pt x="58" y="424"/>
                </a:lnTo>
                <a:lnTo>
                  <a:pt x="58" y="424"/>
                </a:lnTo>
                <a:lnTo>
                  <a:pt x="58" y="426"/>
                </a:lnTo>
                <a:lnTo>
                  <a:pt x="56" y="426"/>
                </a:lnTo>
                <a:lnTo>
                  <a:pt x="56" y="426"/>
                </a:lnTo>
                <a:lnTo>
                  <a:pt x="56" y="426"/>
                </a:lnTo>
                <a:lnTo>
                  <a:pt x="56" y="426"/>
                </a:lnTo>
                <a:lnTo>
                  <a:pt x="56" y="426"/>
                </a:lnTo>
                <a:lnTo>
                  <a:pt x="54" y="426"/>
                </a:lnTo>
                <a:lnTo>
                  <a:pt x="54" y="426"/>
                </a:lnTo>
                <a:lnTo>
                  <a:pt x="54" y="426"/>
                </a:lnTo>
                <a:lnTo>
                  <a:pt x="54" y="428"/>
                </a:lnTo>
                <a:lnTo>
                  <a:pt x="52" y="428"/>
                </a:lnTo>
                <a:lnTo>
                  <a:pt x="50" y="428"/>
                </a:lnTo>
                <a:lnTo>
                  <a:pt x="50" y="428"/>
                </a:lnTo>
                <a:lnTo>
                  <a:pt x="48" y="430"/>
                </a:lnTo>
                <a:lnTo>
                  <a:pt x="48" y="430"/>
                </a:lnTo>
                <a:lnTo>
                  <a:pt x="48" y="430"/>
                </a:lnTo>
                <a:lnTo>
                  <a:pt x="48" y="430"/>
                </a:lnTo>
                <a:lnTo>
                  <a:pt x="48" y="430"/>
                </a:lnTo>
                <a:lnTo>
                  <a:pt x="46" y="430"/>
                </a:lnTo>
                <a:lnTo>
                  <a:pt x="46" y="432"/>
                </a:lnTo>
                <a:lnTo>
                  <a:pt x="46" y="432"/>
                </a:lnTo>
                <a:lnTo>
                  <a:pt x="46" y="432"/>
                </a:lnTo>
                <a:close/>
                <a:moveTo>
                  <a:pt x="398" y="112"/>
                </a:moveTo>
                <a:lnTo>
                  <a:pt x="396" y="112"/>
                </a:lnTo>
                <a:lnTo>
                  <a:pt x="396" y="112"/>
                </a:lnTo>
                <a:lnTo>
                  <a:pt x="396" y="112"/>
                </a:lnTo>
                <a:lnTo>
                  <a:pt x="398" y="112"/>
                </a:lnTo>
                <a:lnTo>
                  <a:pt x="398" y="110"/>
                </a:lnTo>
                <a:lnTo>
                  <a:pt x="398" y="110"/>
                </a:lnTo>
                <a:lnTo>
                  <a:pt x="398" y="112"/>
                </a:lnTo>
                <a:lnTo>
                  <a:pt x="398" y="112"/>
                </a:lnTo>
                <a:lnTo>
                  <a:pt x="398" y="112"/>
                </a:lnTo>
                <a:lnTo>
                  <a:pt x="398" y="112"/>
                </a:lnTo>
                <a:lnTo>
                  <a:pt x="398" y="112"/>
                </a:lnTo>
                <a:lnTo>
                  <a:pt x="398" y="112"/>
                </a:lnTo>
                <a:lnTo>
                  <a:pt x="400" y="112"/>
                </a:lnTo>
                <a:lnTo>
                  <a:pt x="400" y="112"/>
                </a:lnTo>
                <a:lnTo>
                  <a:pt x="400" y="112"/>
                </a:lnTo>
                <a:lnTo>
                  <a:pt x="400" y="112"/>
                </a:lnTo>
                <a:lnTo>
                  <a:pt x="400" y="112"/>
                </a:lnTo>
                <a:lnTo>
                  <a:pt x="400" y="112"/>
                </a:lnTo>
                <a:lnTo>
                  <a:pt x="398" y="112"/>
                </a:lnTo>
                <a:lnTo>
                  <a:pt x="398" y="112"/>
                </a:lnTo>
                <a:close/>
                <a:moveTo>
                  <a:pt x="562" y="112"/>
                </a:moveTo>
                <a:lnTo>
                  <a:pt x="562" y="112"/>
                </a:lnTo>
                <a:lnTo>
                  <a:pt x="562" y="112"/>
                </a:lnTo>
                <a:lnTo>
                  <a:pt x="562" y="112"/>
                </a:lnTo>
                <a:lnTo>
                  <a:pt x="562" y="112"/>
                </a:lnTo>
                <a:lnTo>
                  <a:pt x="562" y="112"/>
                </a:lnTo>
                <a:lnTo>
                  <a:pt x="562" y="112"/>
                </a:lnTo>
                <a:lnTo>
                  <a:pt x="562" y="112"/>
                </a:lnTo>
                <a:lnTo>
                  <a:pt x="562" y="112"/>
                </a:lnTo>
                <a:lnTo>
                  <a:pt x="562" y="112"/>
                </a:lnTo>
                <a:lnTo>
                  <a:pt x="562" y="112"/>
                </a:lnTo>
                <a:lnTo>
                  <a:pt x="562" y="112"/>
                </a:lnTo>
                <a:lnTo>
                  <a:pt x="564" y="112"/>
                </a:lnTo>
                <a:lnTo>
                  <a:pt x="564" y="112"/>
                </a:lnTo>
                <a:lnTo>
                  <a:pt x="564" y="112"/>
                </a:lnTo>
                <a:lnTo>
                  <a:pt x="564" y="112"/>
                </a:lnTo>
                <a:lnTo>
                  <a:pt x="566" y="112"/>
                </a:lnTo>
                <a:lnTo>
                  <a:pt x="566" y="112"/>
                </a:lnTo>
                <a:lnTo>
                  <a:pt x="566" y="112"/>
                </a:lnTo>
                <a:lnTo>
                  <a:pt x="566" y="112"/>
                </a:lnTo>
                <a:lnTo>
                  <a:pt x="566" y="112"/>
                </a:lnTo>
                <a:lnTo>
                  <a:pt x="566" y="112"/>
                </a:lnTo>
                <a:lnTo>
                  <a:pt x="566" y="112"/>
                </a:lnTo>
                <a:lnTo>
                  <a:pt x="566" y="112"/>
                </a:lnTo>
                <a:lnTo>
                  <a:pt x="564" y="112"/>
                </a:lnTo>
                <a:lnTo>
                  <a:pt x="562" y="112"/>
                </a:lnTo>
                <a:close/>
                <a:moveTo>
                  <a:pt x="922" y="250"/>
                </a:moveTo>
                <a:lnTo>
                  <a:pt x="922" y="250"/>
                </a:lnTo>
                <a:lnTo>
                  <a:pt x="922" y="250"/>
                </a:lnTo>
                <a:lnTo>
                  <a:pt x="922" y="250"/>
                </a:lnTo>
                <a:lnTo>
                  <a:pt x="922" y="250"/>
                </a:lnTo>
                <a:lnTo>
                  <a:pt x="922" y="250"/>
                </a:lnTo>
                <a:lnTo>
                  <a:pt x="922" y="250"/>
                </a:lnTo>
                <a:lnTo>
                  <a:pt x="922" y="250"/>
                </a:lnTo>
                <a:lnTo>
                  <a:pt x="922" y="250"/>
                </a:lnTo>
                <a:lnTo>
                  <a:pt x="922" y="252"/>
                </a:lnTo>
                <a:lnTo>
                  <a:pt x="922" y="252"/>
                </a:lnTo>
                <a:lnTo>
                  <a:pt x="922" y="252"/>
                </a:lnTo>
                <a:lnTo>
                  <a:pt x="922" y="252"/>
                </a:lnTo>
                <a:lnTo>
                  <a:pt x="922" y="250"/>
                </a:lnTo>
                <a:lnTo>
                  <a:pt x="920" y="250"/>
                </a:lnTo>
                <a:lnTo>
                  <a:pt x="918" y="250"/>
                </a:lnTo>
                <a:lnTo>
                  <a:pt x="918" y="250"/>
                </a:lnTo>
                <a:lnTo>
                  <a:pt x="918" y="250"/>
                </a:lnTo>
                <a:lnTo>
                  <a:pt x="918" y="250"/>
                </a:lnTo>
                <a:lnTo>
                  <a:pt x="918" y="250"/>
                </a:lnTo>
                <a:lnTo>
                  <a:pt x="918" y="248"/>
                </a:lnTo>
                <a:lnTo>
                  <a:pt x="918" y="248"/>
                </a:lnTo>
                <a:lnTo>
                  <a:pt x="918" y="248"/>
                </a:lnTo>
                <a:lnTo>
                  <a:pt x="920" y="248"/>
                </a:lnTo>
                <a:lnTo>
                  <a:pt x="920" y="248"/>
                </a:lnTo>
                <a:lnTo>
                  <a:pt x="920" y="248"/>
                </a:lnTo>
                <a:lnTo>
                  <a:pt x="922" y="248"/>
                </a:lnTo>
                <a:lnTo>
                  <a:pt x="922" y="248"/>
                </a:lnTo>
                <a:lnTo>
                  <a:pt x="922" y="248"/>
                </a:lnTo>
                <a:lnTo>
                  <a:pt x="922" y="248"/>
                </a:lnTo>
                <a:lnTo>
                  <a:pt x="922" y="248"/>
                </a:lnTo>
                <a:lnTo>
                  <a:pt x="922" y="248"/>
                </a:lnTo>
                <a:lnTo>
                  <a:pt x="922" y="250"/>
                </a:lnTo>
                <a:close/>
                <a:moveTo>
                  <a:pt x="44" y="426"/>
                </a:moveTo>
                <a:lnTo>
                  <a:pt x="44" y="426"/>
                </a:lnTo>
                <a:lnTo>
                  <a:pt x="44" y="426"/>
                </a:lnTo>
                <a:lnTo>
                  <a:pt x="44" y="426"/>
                </a:lnTo>
                <a:lnTo>
                  <a:pt x="44" y="426"/>
                </a:lnTo>
                <a:lnTo>
                  <a:pt x="46" y="424"/>
                </a:lnTo>
                <a:lnTo>
                  <a:pt x="46" y="424"/>
                </a:lnTo>
                <a:lnTo>
                  <a:pt x="46" y="424"/>
                </a:lnTo>
                <a:lnTo>
                  <a:pt x="46" y="424"/>
                </a:lnTo>
                <a:lnTo>
                  <a:pt x="46" y="424"/>
                </a:lnTo>
                <a:lnTo>
                  <a:pt x="46" y="426"/>
                </a:lnTo>
                <a:lnTo>
                  <a:pt x="46" y="426"/>
                </a:lnTo>
                <a:lnTo>
                  <a:pt x="44" y="426"/>
                </a:lnTo>
                <a:close/>
                <a:moveTo>
                  <a:pt x="852" y="536"/>
                </a:moveTo>
                <a:lnTo>
                  <a:pt x="850" y="536"/>
                </a:lnTo>
                <a:lnTo>
                  <a:pt x="850" y="536"/>
                </a:lnTo>
                <a:lnTo>
                  <a:pt x="850" y="536"/>
                </a:lnTo>
                <a:lnTo>
                  <a:pt x="850" y="536"/>
                </a:lnTo>
                <a:lnTo>
                  <a:pt x="850" y="536"/>
                </a:lnTo>
                <a:lnTo>
                  <a:pt x="850" y="534"/>
                </a:lnTo>
                <a:lnTo>
                  <a:pt x="852" y="534"/>
                </a:lnTo>
                <a:lnTo>
                  <a:pt x="852" y="534"/>
                </a:lnTo>
                <a:lnTo>
                  <a:pt x="852" y="536"/>
                </a:lnTo>
                <a:lnTo>
                  <a:pt x="852" y="536"/>
                </a:lnTo>
                <a:lnTo>
                  <a:pt x="852" y="536"/>
                </a:lnTo>
                <a:lnTo>
                  <a:pt x="852" y="536"/>
                </a:lnTo>
                <a:lnTo>
                  <a:pt x="852" y="536"/>
                </a:lnTo>
                <a:lnTo>
                  <a:pt x="850" y="536"/>
                </a:lnTo>
                <a:lnTo>
                  <a:pt x="852" y="536"/>
                </a:lnTo>
                <a:close/>
                <a:moveTo>
                  <a:pt x="36" y="408"/>
                </a:moveTo>
                <a:lnTo>
                  <a:pt x="36" y="412"/>
                </a:lnTo>
                <a:lnTo>
                  <a:pt x="36" y="412"/>
                </a:lnTo>
                <a:lnTo>
                  <a:pt x="36" y="412"/>
                </a:lnTo>
                <a:lnTo>
                  <a:pt x="36" y="412"/>
                </a:lnTo>
                <a:lnTo>
                  <a:pt x="36" y="412"/>
                </a:lnTo>
                <a:lnTo>
                  <a:pt x="34" y="412"/>
                </a:lnTo>
                <a:lnTo>
                  <a:pt x="34" y="412"/>
                </a:lnTo>
                <a:lnTo>
                  <a:pt x="34" y="412"/>
                </a:lnTo>
                <a:lnTo>
                  <a:pt x="34" y="410"/>
                </a:lnTo>
                <a:lnTo>
                  <a:pt x="34" y="410"/>
                </a:lnTo>
                <a:lnTo>
                  <a:pt x="32" y="410"/>
                </a:lnTo>
                <a:lnTo>
                  <a:pt x="32" y="410"/>
                </a:lnTo>
                <a:lnTo>
                  <a:pt x="32" y="410"/>
                </a:lnTo>
                <a:lnTo>
                  <a:pt x="32" y="410"/>
                </a:lnTo>
                <a:lnTo>
                  <a:pt x="32" y="410"/>
                </a:lnTo>
                <a:lnTo>
                  <a:pt x="32" y="410"/>
                </a:lnTo>
                <a:lnTo>
                  <a:pt x="32" y="410"/>
                </a:lnTo>
                <a:lnTo>
                  <a:pt x="32" y="408"/>
                </a:lnTo>
                <a:lnTo>
                  <a:pt x="30" y="406"/>
                </a:lnTo>
                <a:lnTo>
                  <a:pt x="32" y="406"/>
                </a:lnTo>
                <a:lnTo>
                  <a:pt x="32" y="406"/>
                </a:lnTo>
                <a:lnTo>
                  <a:pt x="32" y="406"/>
                </a:lnTo>
                <a:lnTo>
                  <a:pt x="32" y="406"/>
                </a:lnTo>
                <a:lnTo>
                  <a:pt x="32" y="406"/>
                </a:lnTo>
                <a:lnTo>
                  <a:pt x="34" y="406"/>
                </a:lnTo>
                <a:lnTo>
                  <a:pt x="34" y="406"/>
                </a:lnTo>
                <a:lnTo>
                  <a:pt x="34" y="406"/>
                </a:lnTo>
                <a:lnTo>
                  <a:pt x="34" y="406"/>
                </a:lnTo>
                <a:lnTo>
                  <a:pt x="34" y="406"/>
                </a:lnTo>
                <a:lnTo>
                  <a:pt x="36" y="406"/>
                </a:lnTo>
                <a:lnTo>
                  <a:pt x="36" y="408"/>
                </a:lnTo>
                <a:lnTo>
                  <a:pt x="36" y="408"/>
                </a:lnTo>
                <a:lnTo>
                  <a:pt x="36" y="408"/>
                </a:lnTo>
                <a:lnTo>
                  <a:pt x="36" y="408"/>
                </a:lnTo>
                <a:lnTo>
                  <a:pt x="36" y="408"/>
                </a:lnTo>
                <a:close/>
                <a:moveTo>
                  <a:pt x="774" y="248"/>
                </a:moveTo>
                <a:lnTo>
                  <a:pt x="774" y="248"/>
                </a:lnTo>
                <a:lnTo>
                  <a:pt x="772" y="246"/>
                </a:lnTo>
                <a:lnTo>
                  <a:pt x="772" y="246"/>
                </a:lnTo>
                <a:lnTo>
                  <a:pt x="772" y="246"/>
                </a:lnTo>
                <a:lnTo>
                  <a:pt x="772" y="246"/>
                </a:lnTo>
                <a:lnTo>
                  <a:pt x="772" y="246"/>
                </a:lnTo>
                <a:lnTo>
                  <a:pt x="772" y="246"/>
                </a:lnTo>
                <a:lnTo>
                  <a:pt x="772" y="246"/>
                </a:lnTo>
                <a:lnTo>
                  <a:pt x="772" y="246"/>
                </a:lnTo>
                <a:lnTo>
                  <a:pt x="774" y="246"/>
                </a:lnTo>
                <a:lnTo>
                  <a:pt x="774" y="246"/>
                </a:lnTo>
                <a:lnTo>
                  <a:pt x="776" y="246"/>
                </a:lnTo>
                <a:lnTo>
                  <a:pt x="776" y="246"/>
                </a:lnTo>
                <a:lnTo>
                  <a:pt x="776" y="246"/>
                </a:lnTo>
                <a:lnTo>
                  <a:pt x="776" y="246"/>
                </a:lnTo>
                <a:lnTo>
                  <a:pt x="776" y="246"/>
                </a:lnTo>
                <a:lnTo>
                  <a:pt x="776" y="246"/>
                </a:lnTo>
                <a:lnTo>
                  <a:pt x="776" y="246"/>
                </a:lnTo>
                <a:lnTo>
                  <a:pt x="774" y="246"/>
                </a:lnTo>
                <a:lnTo>
                  <a:pt x="774" y="248"/>
                </a:lnTo>
                <a:close/>
                <a:moveTo>
                  <a:pt x="46" y="428"/>
                </a:moveTo>
                <a:lnTo>
                  <a:pt x="46" y="428"/>
                </a:lnTo>
                <a:lnTo>
                  <a:pt x="44" y="428"/>
                </a:lnTo>
                <a:lnTo>
                  <a:pt x="44" y="428"/>
                </a:lnTo>
                <a:lnTo>
                  <a:pt x="44" y="428"/>
                </a:lnTo>
                <a:lnTo>
                  <a:pt x="44" y="428"/>
                </a:lnTo>
                <a:lnTo>
                  <a:pt x="44" y="428"/>
                </a:lnTo>
                <a:lnTo>
                  <a:pt x="44" y="428"/>
                </a:lnTo>
                <a:lnTo>
                  <a:pt x="46" y="426"/>
                </a:lnTo>
                <a:lnTo>
                  <a:pt x="46" y="426"/>
                </a:lnTo>
                <a:lnTo>
                  <a:pt x="46" y="426"/>
                </a:lnTo>
                <a:lnTo>
                  <a:pt x="46" y="426"/>
                </a:lnTo>
                <a:lnTo>
                  <a:pt x="46" y="426"/>
                </a:lnTo>
                <a:lnTo>
                  <a:pt x="46" y="426"/>
                </a:lnTo>
                <a:lnTo>
                  <a:pt x="46" y="428"/>
                </a:lnTo>
                <a:lnTo>
                  <a:pt x="46" y="428"/>
                </a:lnTo>
                <a:lnTo>
                  <a:pt x="46" y="428"/>
                </a:lnTo>
                <a:close/>
                <a:moveTo>
                  <a:pt x="48" y="408"/>
                </a:moveTo>
                <a:lnTo>
                  <a:pt x="46" y="408"/>
                </a:lnTo>
                <a:lnTo>
                  <a:pt x="48" y="406"/>
                </a:lnTo>
                <a:lnTo>
                  <a:pt x="48" y="406"/>
                </a:lnTo>
                <a:lnTo>
                  <a:pt x="48" y="406"/>
                </a:lnTo>
                <a:lnTo>
                  <a:pt x="50" y="406"/>
                </a:lnTo>
                <a:lnTo>
                  <a:pt x="50" y="404"/>
                </a:lnTo>
                <a:lnTo>
                  <a:pt x="50" y="404"/>
                </a:lnTo>
                <a:lnTo>
                  <a:pt x="52" y="404"/>
                </a:lnTo>
                <a:lnTo>
                  <a:pt x="52" y="404"/>
                </a:lnTo>
                <a:lnTo>
                  <a:pt x="52" y="404"/>
                </a:lnTo>
                <a:lnTo>
                  <a:pt x="54" y="404"/>
                </a:lnTo>
                <a:lnTo>
                  <a:pt x="54" y="404"/>
                </a:lnTo>
                <a:lnTo>
                  <a:pt x="54" y="404"/>
                </a:lnTo>
                <a:lnTo>
                  <a:pt x="54" y="404"/>
                </a:lnTo>
                <a:lnTo>
                  <a:pt x="52" y="404"/>
                </a:lnTo>
                <a:lnTo>
                  <a:pt x="50" y="406"/>
                </a:lnTo>
                <a:lnTo>
                  <a:pt x="50" y="406"/>
                </a:lnTo>
                <a:lnTo>
                  <a:pt x="48" y="408"/>
                </a:lnTo>
                <a:lnTo>
                  <a:pt x="48" y="408"/>
                </a:lnTo>
                <a:lnTo>
                  <a:pt x="48" y="408"/>
                </a:lnTo>
                <a:lnTo>
                  <a:pt x="48" y="408"/>
                </a:lnTo>
                <a:lnTo>
                  <a:pt x="48" y="408"/>
                </a:lnTo>
                <a:lnTo>
                  <a:pt x="48" y="408"/>
                </a:lnTo>
                <a:close/>
                <a:moveTo>
                  <a:pt x="794" y="24"/>
                </a:moveTo>
                <a:lnTo>
                  <a:pt x="794" y="24"/>
                </a:lnTo>
                <a:lnTo>
                  <a:pt x="794" y="24"/>
                </a:lnTo>
                <a:lnTo>
                  <a:pt x="792" y="24"/>
                </a:lnTo>
                <a:lnTo>
                  <a:pt x="790" y="24"/>
                </a:lnTo>
                <a:lnTo>
                  <a:pt x="790" y="24"/>
                </a:lnTo>
                <a:lnTo>
                  <a:pt x="788" y="24"/>
                </a:lnTo>
                <a:lnTo>
                  <a:pt x="788" y="24"/>
                </a:lnTo>
                <a:lnTo>
                  <a:pt x="788" y="24"/>
                </a:lnTo>
                <a:lnTo>
                  <a:pt x="786" y="24"/>
                </a:lnTo>
                <a:lnTo>
                  <a:pt x="786" y="24"/>
                </a:lnTo>
                <a:lnTo>
                  <a:pt x="786" y="24"/>
                </a:lnTo>
                <a:lnTo>
                  <a:pt x="786" y="24"/>
                </a:lnTo>
                <a:lnTo>
                  <a:pt x="786" y="24"/>
                </a:lnTo>
                <a:lnTo>
                  <a:pt x="784" y="24"/>
                </a:lnTo>
                <a:lnTo>
                  <a:pt x="784" y="24"/>
                </a:lnTo>
                <a:lnTo>
                  <a:pt x="782" y="24"/>
                </a:lnTo>
                <a:lnTo>
                  <a:pt x="784" y="24"/>
                </a:lnTo>
                <a:lnTo>
                  <a:pt x="784" y="24"/>
                </a:lnTo>
                <a:lnTo>
                  <a:pt x="784" y="24"/>
                </a:lnTo>
                <a:lnTo>
                  <a:pt x="784" y="24"/>
                </a:lnTo>
                <a:lnTo>
                  <a:pt x="790" y="24"/>
                </a:lnTo>
                <a:lnTo>
                  <a:pt x="790" y="24"/>
                </a:lnTo>
                <a:lnTo>
                  <a:pt x="792" y="24"/>
                </a:lnTo>
                <a:lnTo>
                  <a:pt x="792" y="24"/>
                </a:lnTo>
                <a:lnTo>
                  <a:pt x="792" y="24"/>
                </a:lnTo>
                <a:lnTo>
                  <a:pt x="792" y="24"/>
                </a:lnTo>
                <a:lnTo>
                  <a:pt x="792" y="24"/>
                </a:lnTo>
                <a:lnTo>
                  <a:pt x="792" y="24"/>
                </a:lnTo>
                <a:lnTo>
                  <a:pt x="794" y="24"/>
                </a:lnTo>
                <a:lnTo>
                  <a:pt x="794" y="24"/>
                </a:lnTo>
                <a:close/>
                <a:moveTo>
                  <a:pt x="40" y="430"/>
                </a:moveTo>
                <a:lnTo>
                  <a:pt x="40" y="430"/>
                </a:lnTo>
                <a:lnTo>
                  <a:pt x="40" y="430"/>
                </a:lnTo>
                <a:lnTo>
                  <a:pt x="40" y="428"/>
                </a:lnTo>
                <a:lnTo>
                  <a:pt x="40" y="428"/>
                </a:lnTo>
                <a:lnTo>
                  <a:pt x="40" y="428"/>
                </a:lnTo>
                <a:lnTo>
                  <a:pt x="42" y="428"/>
                </a:lnTo>
                <a:lnTo>
                  <a:pt x="42" y="428"/>
                </a:lnTo>
                <a:lnTo>
                  <a:pt x="42" y="428"/>
                </a:lnTo>
                <a:lnTo>
                  <a:pt x="42" y="428"/>
                </a:lnTo>
                <a:lnTo>
                  <a:pt x="42" y="428"/>
                </a:lnTo>
                <a:lnTo>
                  <a:pt x="40" y="430"/>
                </a:lnTo>
                <a:close/>
                <a:moveTo>
                  <a:pt x="920" y="242"/>
                </a:moveTo>
                <a:lnTo>
                  <a:pt x="920" y="244"/>
                </a:lnTo>
                <a:lnTo>
                  <a:pt x="920" y="244"/>
                </a:lnTo>
                <a:lnTo>
                  <a:pt x="920" y="244"/>
                </a:lnTo>
                <a:lnTo>
                  <a:pt x="920" y="242"/>
                </a:lnTo>
                <a:lnTo>
                  <a:pt x="920" y="242"/>
                </a:lnTo>
                <a:lnTo>
                  <a:pt x="920" y="242"/>
                </a:lnTo>
                <a:lnTo>
                  <a:pt x="920" y="242"/>
                </a:lnTo>
                <a:lnTo>
                  <a:pt x="920" y="242"/>
                </a:lnTo>
                <a:lnTo>
                  <a:pt x="920" y="242"/>
                </a:lnTo>
                <a:lnTo>
                  <a:pt x="920" y="242"/>
                </a:lnTo>
                <a:lnTo>
                  <a:pt x="920" y="242"/>
                </a:lnTo>
                <a:lnTo>
                  <a:pt x="920" y="240"/>
                </a:lnTo>
                <a:lnTo>
                  <a:pt x="920" y="240"/>
                </a:lnTo>
                <a:lnTo>
                  <a:pt x="920" y="242"/>
                </a:lnTo>
                <a:lnTo>
                  <a:pt x="920" y="242"/>
                </a:lnTo>
                <a:lnTo>
                  <a:pt x="922" y="242"/>
                </a:lnTo>
                <a:lnTo>
                  <a:pt x="920" y="242"/>
                </a:lnTo>
                <a:lnTo>
                  <a:pt x="920" y="242"/>
                </a:lnTo>
                <a:close/>
                <a:moveTo>
                  <a:pt x="40" y="430"/>
                </a:moveTo>
                <a:lnTo>
                  <a:pt x="40" y="430"/>
                </a:lnTo>
                <a:lnTo>
                  <a:pt x="40" y="430"/>
                </a:lnTo>
                <a:lnTo>
                  <a:pt x="40" y="430"/>
                </a:lnTo>
                <a:lnTo>
                  <a:pt x="40" y="430"/>
                </a:lnTo>
                <a:lnTo>
                  <a:pt x="40" y="430"/>
                </a:lnTo>
                <a:lnTo>
                  <a:pt x="42" y="428"/>
                </a:lnTo>
                <a:lnTo>
                  <a:pt x="42" y="428"/>
                </a:lnTo>
                <a:lnTo>
                  <a:pt x="42" y="428"/>
                </a:lnTo>
                <a:lnTo>
                  <a:pt x="42" y="428"/>
                </a:lnTo>
                <a:lnTo>
                  <a:pt x="44" y="428"/>
                </a:lnTo>
                <a:lnTo>
                  <a:pt x="44" y="428"/>
                </a:lnTo>
                <a:lnTo>
                  <a:pt x="44" y="428"/>
                </a:lnTo>
                <a:lnTo>
                  <a:pt x="42" y="428"/>
                </a:lnTo>
                <a:lnTo>
                  <a:pt x="42" y="430"/>
                </a:lnTo>
                <a:lnTo>
                  <a:pt x="42" y="430"/>
                </a:lnTo>
                <a:lnTo>
                  <a:pt x="42" y="430"/>
                </a:lnTo>
                <a:lnTo>
                  <a:pt x="42" y="430"/>
                </a:lnTo>
                <a:lnTo>
                  <a:pt x="40" y="430"/>
                </a:lnTo>
                <a:close/>
                <a:moveTo>
                  <a:pt x="822" y="242"/>
                </a:moveTo>
                <a:lnTo>
                  <a:pt x="822" y="242"/>
                </a:lnTo>
                <a:lnTo>
                  <a:pt x="822" y="242"/>
                </a:lnTo>
                <a:lnTo>
                  <a:pt x="822" y="242"/>
                </a:lnTo>
                <a:lnTo>
                  <a:pt x="822" y="242"/>
                </a:lnTo>
                <a:lnTo>
                  <a:pt x="822" y="242"/>
                </a:lnTo>
                <a:lnTo>
                  <a:pt x="822" y="242"/>
                </a:lnTo>
                <a:lnTo>
                  <a:pt x="822" y="240"/>
                </a:lnTo>
                <a:lnTo>
                  <a:pt x="822" y="240"/>
                </a:lnTo>
                <a:lnTo>
                  <a:pt x="822" y="240"/>
                </a:lnTo>
                <a:lnTo>
                  <a:pt x="822" y="240"/>
                </a:lnTo>
                <a:lnTo>
                  <a:pt x="822" y="240"/>
                </a:lnTo>
                <a:lnTo>
                  <a:pt x="822" y="242"/>
                </a:lnTo>
                <a:lnTo>
                  <a:pt x="822" y="242"/>
                </a:lnTo>
                <a:close/>
                <a:moveTo>
                  <a:pt x="36" y="406"/>
                </a:moveTo>
                <a:lnTo>
                  <a:pt x="36" y="406"/>
                </a:lnTo>
                <a:lnTo>
                  <a:pt x="36" y="406"/>
                </a:lnTo>
                <a:lnTo>
                  <a:pt x="36" y="406"/>
                </a:lnTo>
                <a:lnTo>
                  <a:pt x="34" y="406"/>
                </a:lnTo>
                <a:lnTo>
                  <a:pt x="34" y="406"/>
                </a:lnTo>
                <a:lnTo>
                  <a:pt x="34" y="404"/>
                </a:lnTo>
                <a:lnTo>
                  <a:pt x="34" y="404"/>
                </a:lnTo>
                <a:lnTo>
                  <a:pt x="34" y="404"/>
                </a:lnTo>
                <a:lnTo>
                  <a:pt x="36" y="402"/>
                </a:lnTo>
                <a:lnTo>
                  <a:pt x="38" y="402"/>
                </a:lnTo>
                <a:lnTo>
                  <a:pt x="38" y="402"/>
                </a:lnTo>
                <a:lnTo>
                  <a:pt x="38" y="402"/>
                </a:lnTo>
                <a:lnTo>
                  <a:pt x="38" y="402"/>
                </a:lnTo>
                <a:lnTo>
                  <a:pt x="38" y="402"/>
                </a:lnTo>
                <a:lnTo>
                  <a:pt x="38" y="404"/>
                </a:lnTo>
                <a:lnTo>
                  <a:pt x="36" y="406"/>
                </a:lnTo>
                <a:close/>
                <a:moveTo>
                  <a:pt x="922" y="242"/>
                </a:moveTo>
                <a:lnTo>
                  <a:pt x="922" y="242"/>
                </a:lnTo>
                <a:lnTo>
                  <a:pt x="922" y="242"/>
                </a:lnTo>
                <a:lnTo>
                  <a:pt x="922" y="242"/>
                </a:lnTo>
                <a:lnTo>
                  <a:pt x="922" y="240"/>
                </a:lnTo>
                <a:lnTo>
                  <a:pt x="922" y="240"/>
                </a:lnTo>
                <a:lnTo>
                  <a:pt x="922" y="240"/>
                </a:lnTo>
                <a:lnTo>
                  <a:pt x="922" y="240"/>
                </a:lnTo>
                <a:lnTo>
                  <a:pt x="922" y="240"/>
                </a:lnTo>
                <a:lnTo>
                  <a:pt x="922" y="240"/>
                </a:lnTo>
                <a:lnTo>
                  <a:pt x="922" y="240"/>
                </a:lnTo>
                <a:lnTo>
                  <a:pt x="922" y="240"/>
                </a:lnTo>
                <a:lnTo>
                  <a:pt x="922" y="240"/>
                </a:lnTo>
                <a:lnTo>
                  <a:pt x="924" y="242"/>
                </a:lnTo>
                <a:lnTo>
                  <a:pt x="922" y="242"/>
                </a:lnTo>
                <a:close/>
                <a:moveTo>
                  <a:pt x="466" y="152"/>
                </a:moveTo>
                <a:lnTo>
                  <a:pt x="464" y="152"/>
                </a:lnTo>
                <a:lnTo>
                  <a:pt x="462" y="150"/>
                </a:lnTo>
                <a:lnTo>
                  <a:pt x="462" y="150"/>
                </a:lnTo>
                <a:lnTo>
                  <a:pt x="462" y="152"/>
                </a:lnTo>
                <a:lnTo>
                  <a:pt x="462" y="152"/>
                </a:lnTo>
                <a:lnTo>
                  <a:pt x="462" y="152"/>
                </a:lnTo>
                <a:lnTo>
                  <a:pt x="462" y="152"/>
                </a:lnTo>
                <a:lnTo>
                  <a:pt x="462" y="152"/>
                </a:lnTo>
                <a:lnTo>
                  <a:pt x="460" y="150"/>
                </a:lnTo>
                <a:lnTo>
                  <a:pt x="460" y="150"/>
                </a:lnTo>
                <a:lnTo>
                  <a:pt x="460" y="150"/>
                </a:lnTo>
                <a:lnTo>
                  <a:pt x="460" y="150"/>
                </a:lnTo>
                <a:lnTo>
                  <a:pt x="458" y="150"/>
                </a:lnTo>
                <a:lnTo>
                  <a:pt x="458" y="150"/>
                </a:lnTo>
                <a:lnTo>
                  <a:pt x="458" y="150"/>
                </a:lnTo>
                <a:lnTo>
                  <a:pt x="458" y="150"/>
                </a:lnTo>
                <a:lnTo>
                  <a:pt x="456" y="150"/>
                </a:lnTo>
                <a:lnTo>
                  <a:pt x="456" y="150"/>
                </a:lnTo>
                <a:lnTo>
                  <a:pt x="456" y="150"/>
                </a:lnTo>
                <a:lnTo>
                  <a:pt x="456" y="152"/>
                </a:lnTo>
                <a:lnTo>
                  <a:pt x="456" y="152"/>
                </a:lnTo>
                <a:lnTo>
                  <a:pt x="454" y="150"/>
                </a:lnTo>
                <a:lnTo>
                  <a:pt x="454" y="150"/>
                </a:lnTo>
                <a:lnTo>
                  <a:pt x="454" y="150"/>
                </a:lnTo>
                <a:lnTo>
                  <a:pt x="454" y="150"/>
                </a:lnTo>
                <a:lnTo>
                  <a:pt x="452" y="152"/>
                </a:lnTo>
                <a:lnTo>
                  <a:pt x="452" y="152"/>
                </a:lnTo>
                <a:lnTo>
                  <a:pt x="452" y="152"/>
                </a:lnTo>
                <a:lnTo>
                  <a:pt x="450" y="152"/>
                </a:lnTo>
                <a:lnTo>
                  <a:pt x="450" y="152"/>
                </a:lnTo>
                <a:lnTo>
                  <a:pt x="446" y="152"/>
                </a:lnTo>
                <a:lnTo>
                  <a:pt x="444" y="152"/>
                </a:lnTo>
                <a:lnTo>
                  <a:pt x="444" y="152"/>
                </a:lnTo>
                <a:lnTo>
                  <a:pt x="442" y="152"/>
                </a:lnTo>
                <a:lnTo>
                  <a:pt x="436" y="152"/>
                </a:lnTo>
                <a:lnTo>
                  <a:pt x="436" y="152"/>
                </a:lnTo>
                <a:lnTo>
                  <a:pt x="436" y="152"/>
                </a:lnTo>
                <a:lnTo>
                  <a:pt x="434" y="152"/>
                </a:lnTo>
                <a:lnTo>
                  <a:pt x="434" y="152"/>
                </a:lnTo>
                <a:lnTo>
                  <a:pt x="434" y="152"/>
                </a:lnTo>
                <a:lnTo>
                  <a:pt x="434" y="152"/>
                </a:lnTo>
                <a:lnTo>
                  <a:pt x="432" y="152"/>
                </a:lnTo>
                <a:lnTo>
                  <a:pt x="430" y="152"/>
                </a:lnTo>
                <a:lnTo>
                  <a:pt x="430" y="152"/>
                </a:lnTo>
                <a:lnTo>
                  <a:pt x="428" y="152"/>
                </a:lnTo>
                <a:lnTo>
                  <a:pt x="428" y="152"/>
                </a:lnTo>
                <a:lnTo>
                  <a:pt x="426" y="152"/>
                </a:lnTo>
                <a:lnTo>
                  <a:pt x="424" y="152"/>
                </a:lnTo>
                <a:lnTo>
                  <a:pt x="424" y="152"/>
                </a:lnTo>
                <a:lnTo>
                  <a:pt x="422" y="152"/>
                </a:lnTo>
                <a:lnTo>
                  <a:pt x="422" y="152"/>
                </a:lnTo>
                <a:lnTo>
                  <a:pt x="420" y="152"/>
                </a:lnTo>
                <a:lnTo>
                  <a:pt x="420" y="152"/>
                </a:lnTo>
                <a:lnTo>
                  <a:pt x="418" y="152"/>
                </a:lnTo>
                <a:lnTo>
                  <a:pt x="418" y="152"/>
                </a:lnTo>
                <a:lnTo>
                  <a:pt x="418" y="152"/>
                </a:lnTo>
                <a:lnTo>
                  <a:pt x="418" y="152"/>
                </a:lnTo>
                <a:lnTo>
                  <a:pt x="418" y="150"/>
                </a:lnTo>
                <a:lnTo>
                  <a:pt x="418" y="150"/>
                </a:lnTo>
                <a:lnTo>
                  <a:pt x="418" y="150"/>
                </a:lnTo>
                <a:lnTo>
                  <a:pt x="418" y="150"/>
                </a:lnTo>
                <a:lnTo>
                  <a:pt x="418" y="150"/>
                </a:lnTo>
                <a:lnTo>
                  <a:pt x="418" y="150"/>
                </a:lnTo>
                <a:lnTo>
                  <a:pt x="416" y="150"/>
                </a:lnTo>
                <a:lnTo>
                  <a:pt x="416" y="150"/>
                </a:lnTo>
                <a:lnTo>
                  <a:pt x="416" y="148"/>
                </a:lnTo>
                <a:lnTo>
                  <a:pt x="416" y="148"/>
                </a:lnTo>
                <a:lnTo>
                  <a:pt x="416" y="148"/>
                </a:lnTo>
                <a:lnTo>
                  <a:pt x="416" y="148"/>
                </a:lnTo>
                <a:lnTo>
                  <a:pt x="416" y="148"/>
                </a:lnTo>
                <a:lnTo>
                  <a:pt x="416" y="146"/>
                </a:lnTo>
                <a:lnTo>
                  <a:pt x="416" y="146"/>
                </a:lnTo>
                <a:lnTo>
                  <a:pt x="418" y="146"/>
                </a:lnTo>
                <a:lnTo>
                  <a:pt x="418" y="146"/>
                </a:lnTo>
                <a:lnTo>
                  <a:pt x="418" y="146"/>
                </a:lnTo>
                <a:lnTo>
                  <a:pt x="422" y="144"/>
                </a:lnTo>
                <a:lnTo>
                  <a:pt x="424" y="144"/>
                </a:lnTo>
                <a:lnTo>
                  <a:pt x="426" y="144"/>
                </a:lnTo>
                <a:lnTo>
                  <a:pt x="426" y="144"/>
                </a:lnTo>
                <a:lnTo>
                  <a:pt x="426" y="144"/>
                </a:lnTo>
                <a:lnTo>
                  <a:pt x="426" y="144"/>
                </a:lnTo>
                <a:lnTo>
                  <a:pt x="428" y="144"/>
                </a:lnTo>
                <a:lnTo>
                  <a:pt x="428" y="144"/>
                </a:lnTo>
                <a:lnTo>
                  <a:pt x="430" y="144"/>
                </a:lnTo>
                <a:lnTo>
                  <a:pt x="430" y="144"/>
                </a:lnTo>
                <a:lnTo>
                  <a:pt x="432" y="144"/>
                </a:lnTo>
                <a:lnTo>
                  <a:pt x="434" y="144"/>
                </a:lnTo>
                <a:lnTo>
                  <a:pt x="436" y="142"/>
                </a:lnTo>
                <a:lnTo>
                  <a:pt x="438" y="142"/>
                </a:lnTo>
                <a:lnTo>
                  <a:pt x="438" y="142"/>
                </a:lnTo>
                <a:lnTo>
                  <a:pt x="440" y="142"/>
                </a:lnTo>
                <a:lnTo>
                  <a:pt x="440" y="142"/>
                </a:lnTo>
                <a:lnTo>
                  <a:pt x="442" y="142"/>
                </a:lnTo>
                <a:lnTo>
                  <a:pt x="442" y="142"/>
                </a:lnTo>
                <a:lnTo>
                  <a:pt x="444" y="142"/>
                </a:lnTo>
                <a:lnTo>
                  <a:pt x="446" y="142"/>
                </a:lnTo>
                <a:lnTo>
                  <a:pt x="446" y="142"/>
                </a:lnTo>
                <a:lnTo>
                  <a:pt x="446" y="142"/>
                </a:lnTo>
                <a:lnTo>
                  <a:pt x="446" y="142"/>
                </a:lnTo>
                <a:lnTo>
                  <a:pt x="448" y="142"/>
                </a:lnTo>
                <a:lnTo>
                  <a:pt x="450" y="142"/>
                </a:lnTo>
                <a:lnTo>
                  <a:pt x="450" y="142"/>
                </a:lnTo>
                <a:lnTo>
                  <a:pt x="450" y="142"/>
                </a:lnTo>
                <a:lnTo>
                  <a:pt x="450" y="142"/>
                </a:lnTo>
                <a:lnTo>
                  <a:pt x="450" y="142"/>
                </a:lnTo>
                <a:lnTo>
                  <a:pt x="448" y="142"/>
                </a:lnTo>
                <a:lnTo>
                  <a:pt x="448" y="142"/>
                </a:lnTo>
                <a:lnTo>
                  <a:pt x="448" y="142"/>
                </a:lnTo>
                <a:lnTo>
                  <a:pt x="448" y="140"/>
                </a:lnTo>
                <a:lnTo>
                  <a:pt x="448" y="140"/>
                </a:lnTo>
                <a:lnTo>
                  <a:pt x="450" y="140"/>
                </a:lnTo>
                <a:lnTo>
                  <a:pt x="452" y="140"/>
                </a:lnTo>
                <a:lnTo>
                  <a:pt x="452" y="140"/>
                </a:lnTo>
                <a:lnTo>
                  <a:pt x="454" y="140"/>
                </a:lnTo>
                <a:lnTo>
                  <a:pt x="454" y="140"/>
                </a:lnTo>
                <a:lnTo>
                  <a:pt x="454" y="140"/>
                </a:lnTo>
                <a:lnTo>
                  <a:pt x="454" y="140"/>
                </a:lnTo>
                <a:lnTo>
                  <a:pt x="458" y="140"/>
                </a:lnTo>
                <a:lnTo>
                  <a:pt x="458" y="140"/>
                </a:lnTo>
                <a:lnTo>
                  <a:pt x="460" y="140"/>
                </a:lnTo>
                <a:lnTo>
                  <a:pt x="458" y="140"/>
                </a:lnTo>
                <a:lnTo>
                  <a:pt x="458" y="140"/>
                </a:lnTo>
                <a:lnTo>
                  <a:pt x="456" y="140"/>
                </a:lnTo>
                <a:lnTo>
                  <a:pt x="456" y="140"/>
                </a:lnTo>
                <a:lnTo>
                  <a:pt x="454" y="140"/>
                </a:lnTo>
                <a:lnTo>
                  <a:pt x="454" y="140"/>
                </a:lnTo>
                <a:lnTo>
                  <a:pt x="454" y="140"/>
                </a:lnTo>
                <a:lnTo>
                  <a:pt x="454" y="138"/>
                </a:lnTo>
                <a:lnTo>
                  <a:pt x="454" y="138"/>
                </a:lnTo>
                <a:lnTo>
                  <a:pt x="452" y="138"/>
                </a:lnTo>
                <a:lnTo>
                  <a:pt x="452" y="140"/>
                </a:lnTo>
                <a:lnTo>
                  <a:pt x="450" y="140"/>
                </a:lnTo>
                <a:lnTo>
                  <a:pt x="450" y="140"/>
                </a:lnTo>
                <a:lnTo>
                  <a:pt x="448" y="140"/>
                </a:lnTo>
                <a:lnTo>
                  <a:pt x="446" y="140"/>
                </a:lnTo>
                <a:lnTo>
                  <a:pt x="446" y="140"/>
                </a:lnTo>
                <a:lnTo>
                  <a:pt x="446" y="140"/>
                </a:lnTo>
                <a:lnTo>
                  <a:pt x="444" y="140"/>
                </a:lnTo>
                <a:lnTo>
                  <a:pt x="444" y="140"/>
                </a:lnTo>
                <a:lnTo>
                  <a:pt x="440" y="140"/>
                </a:lnTo>
                <a:lnTo>
                  <a:pt x="438" y="140"/>
                </a:lnTo>
                <a:lnTo>
                  <a:pt x="436" y="140"/>
                </a:lnTo>
                <a:lnTo>
                  <a:pt x="434" y="142"/>
                </a:lnTo>
                <a:lnTo>
                  <a:pt x="434" y="142"/>
                </a:lnTo>
                <a:lnTo>
                  <a:pt x="434" y="142"/>
                </a:lnTo>
                <a:lnTo>
                  <a:pt x="432" y="142"/>
                </a:lnTo>
                <a:lnTo>
                  <a:pt x="434" y="140"/>
                </a:lnTo>
                <a:lnTo>
                  <a:pt x="434" y="140"/>
                </a:lnTo>
                <a:lnTo>
                  <a:pt x="434" y="140"/>
                </a:lnTo>
                <a:lnTo>
                  <a:pt x="434" y="140"/>
                </a:lnTo>
                <a:lnTo>
                  <a:pt x="432" y="140"/>
                </a:lnTo>
                <a:lnTo>
                  <a:pt x="432" y="140"/>
                </a:lnTo>
                <a:lnTo>
                  <a:pt x="432" y="140"/>
                </a:lnTo>
                <a:lnTo>
                  <a:pt x="432" y="140"/>
                </a:lnTo>
                <a:lnTo>
                  <a:pt x="432" y="140"/>
                </a:lnTo>
                <a:lnTo>
                  <a:pt x="432" y="140"/>
                </a:lnTo>
                <a:lnTo>
                  <a:pt x="432" y="142"/>
                </a:lnTo>
                <a:lnTo>
                  <a:pt x="430" y="142"/>
                </a:lnTo>
                <a:lnTo>
                  <a:pt x="430" y="142"/>
                </a:lnTo>
                <a:lnTo>
                  <a:pt x="428" y="142"/>
                </a:lnTo>
                <a:lnTo>
                  <a:pt x="428" y="142"/>
                </a:lnTo>
                <a:lnTo>
                  <a:pt x="428" y="142"/>
                </a:lnTo>
                <a:lnTo>
                  <a:pt x="426" y="142"/>
                </a:lnTo>
                <a:lnTo>
                  <a:pt x="426" y="142"/>
                </a:lnTo>
                <a:lnTo>
                  <a:pt x="426" y="142"/>
                </a:lnTo>
                <a:lnTo>
                  <a:pt x="426" y="142"/>
                </a:lnTo>
                <a:lnTo>
                  <a:pt x="424" y="142"/>
                </a:lnTo>
                <a:lnTo>
                  <a:pt x="424" y="142"/>
                </a:lnTo>
                <a:lnTo>
                  <a:pt x="424" y="140"/>
                </a:lnTo>
                <a:lnTo>
                  <a:pt x="424" y="140"/>
                </a:lnTo>
                <a:lnTo>
                  <a:pt x="424" y="140"/>
                </a:lnTo>
                <a:lnTo>
                  <a:pt x="426" y="140"/>
                </a:lnTo>
                <a:lnTo>
                  <a:pt x="426" y="140"/>
                </a:lnTo>
                <a:lnTo>
                  <a:pt x="426" y="140"/>
                </a:lnTo>
                <a:lnTo>
                  <a:pt x="426" y="140"/>
                </a:lnTo>
                <a:lnTo>
                  <a:pt x="428" y="140"/>
                </a:lnTo>
                <a:lnTo>
                  <a:pt x="428" y="140"/>
                </a:lnTo>
                <a:lnTo>
                  <a:pt x="428" y="140"/>
                </a:lnTo>
                <a:lnTo>
                  <a:pt x="430" y="138"/>
                </a:lnTo>
                <a:lnTo>
                  <a:pt x="432" y="138"/>
                </a:lnTo>
                <a:lnTo>
                  <a:pt x="432" y="138"/>
                </a:lnTo>
                <a:lnTo>
                  <a:pt x="432" y="138"/>
                </a:lnTo>
                <a:lnTo>
                  <a:pt x="432" y="138"/>
                </a:lnTo>
                <a:lnTo>
                  <a:pt x="432" y="138"/>
                </a:lnTo>
                <a:lnTo>
                  <a:pt x="432" y="138"/>
                </a:lnTo>
                <a:lnTo>
                  <a:pt x="434" y="138"/>
                </a:lnTo>
                <a:lnTo>
                  <a:pt x="434" y="138"/>
                </a:lnTo>
                <a:lnTo>
                  <a:pt x="430" y="138"/>
                </a:lnTo>
                <a:lnTo>
                  <a:pt x="430" y="138"/>
                </a:lnTo>
                <a:lnTo>
                  <a:pt x="428" y="138"/>
                </a:lnTo>
                <a:lnTo>
                  <a:pt x="428" y="138"/>
                </a:lnTo>
                <a:lnTo>
                  <a:pt x="428" y="138"/>
                </a:lnTo>
                <a:lnTo>
                  <a:pt x="426" y="138"/>
                </a:lnTo>
                <a:lnTo>
                  <a:pt x="426" y="138"/>
                </a:lnTo>
                <a:lnTo>
                  <a:pt x="426" y="138"/>
                </a:lnTo>
                <a:lnTo>
                  <a:pt x="426" y="138"/>
                </a:lnTo>
                <a:lnTo>
                  <a:pt x="426" y="138"/>
                </a:lnTo>
                <a:lnTo>
                  <a:pt x="426" y="138"/>
                </a:lnTo>
                <a:lnTo>
                  <a:pt x="424" y="138"/>
                </a:lnTo>
                <a:lnTo>
                  <a:pt x="424" y="138"/>
                </a:lnTo>
                <a:lnTo>
                  <a:pt x="422" y="138"/>
                </a:lnTo>
                <a:lnTo>
                  <a:pt x="420" y="138"/>
                </a:lnTo>
                <a:lnTo>
                  <a:pt x="420" y="138"/>
                </a:lnTo>
                <a:lnTo>
                  <a:pt x="420" y="138"/>
                </a:lnTo>
                <a:lnTo>
                  <a:pt x="420" y="138"/>
                </a:lnTo>
                <a:lnTo>
                  <a:pt x="420" y="138"/>
                </a:lnTo>
                <a:lnTo>
                  <a:pt x="420" y="138"/>
                </a:lnTo>
                <a:lnTo>
                  <a:pt x="420" y="136"/>
                </a:lnTo>
                <a:lnTo>
                  <a:pt x="420" y="136"/>
                </a:lnTo>
                <a:lnTo>
                  <a:pt x="422" y="134"/>
                </a:lnTo>
                <a:lnTo>
                  <a:pt x="424" y="134"/>
                </a:lnTo>
                <a:lnTo>
                  <a:pt x="426" y="132"/>
                </a:lnTo>
                <a:lnTo>
                  <a:pt x="428" y="132"/>
                </a:lnTo>
                <a:lnTo>
                  <a:pt x="428" y="132"/>
                </a:lnTo>
                <a:lnTo>
                  <a:pt x="428" y="132"/>
                </a:lnTo>
                <a:lnTo>
                  <a:pt x="428" y="132"/>
                </a:lnTo>
                <a:lnTo>
                  <a:pt x="430" y="132"/>
                </a:lnTo>
                <a:lnTo>
                  <a:pt x="430" y="132"/>
                </a:lnTo>
                <a:lnTo>
                  <a:pt x="430" y="132"/>
                </a:lnTo>
                <a:lnTo>
                  <a:pt x="430" y="132"/>
                </a:lnTo>
                <a:lnTo>
                  <a:pt x="432" y="130"/>
                </a:lnTo>
                <a:lnTo>
                  <a:pt x="434" y="130"/>
                </a:lnTo>
                <a:lnTo>
                  <a:pt x="434" y="130"/>
                </a:lnTo>
                <a:lnTo>
                  <a:pt x="434" y="130"/>
                </a:lnTo>
                <a:lnTo>
                  <a:pt x="438" y="130"/>
                </a:lnTo>
                <a:lnTo>
                  <a:pt x="438" y="130"/>
                </a:lnTo>
                <a:lnTo>
                  <a:pt x="438" y="130"/>
                </a:lnTo>
                <a:lnTo>
                  <a:pt x="440" y="128"/>
                </a:lnTo>
                <a:lnTo>
                  <a:pt x="440" y="128"/>
                </a:lnTo>
                <a:lnTo>
                  <a:pt x="440" y="128"/>
                </a:lnTo>
                <a:lnTo>
                  <a:pt x="440" y="128"/>
                </a:lnTo>
                <a:lnTo>
                  <a:pt x="438" y="128"/>
                </a:lnTo>
                <a:lnTo>
                  <a:pt x="438" y="128"/>
                </a:lnTo>
                <a:lnTo>
                  <a:pt x="438" y="128"/>
                </a:lnTo>
                <a:lnTo>
                  <a:pt x="438" y="128"/>
                </a:lnTo>
                <a:lnTo>
                  <a:pt x="438" y="128"/>
                </a:lnTo>
                <a:lnTo>
                  <a:pt x="436" y="128"/>
                </a:lnTo>
                <a:lnTo>
                  <a:pt x="436" y="128"/>
                </a:lnTo>
                <a:lnTo>
                  <a:pt x="436" y="128"/>
                </a:lnTo>
                <a:lnTo>
                  <a:pt x="436" y="128"/>
                </a:lnTo>
                <a:lnTo>
                  <a:pt x="436" y="128"/>
                </a:lnTo>
                <a:lnTo>
                  <a:pt x="436" y="128"/>
                </a:lnTo>
                <a:lnTo>
                  <a:pt x="436" y="126"/>
                </a:lnTo>
                <a:lnTo>
                  <a:pt x="438" y="126"/>
                </a:lnTo>
                <a:lnTo>
                  <a:pt x="438" y="126"/>
                </a:lnTo>
                <a:lnTo>
                  <a:pt x="438" y="126"/>
                </a:lnTo>
                <a:lnTo>
                  <a:pt x="444" y="124"/>
                </a:lnTo>
                <a:lnTo>
                  <a:pt x="444" y="124"/>
                </a:lnTo>
                <a:lnTo>
                  <a:pt x="446" y="124"/>
                </a:lnTo>
                <a:lnTo>
                  <a:pt x="448" y="124"/>
                </a:lnTo>
                <a:lnTo>
                  <a:pt x="448" y="124"/>
                </a:lnTo>
                <a:lnTo>
                  <a:pt x="452" y="122"/>
                </a:lnTo>
                <a:lnTo>
                  <a:pt x="452" y="122"/>
                </a:lnTo>
                <a:lnTo>
                  <a:pt x="454" y="122"/>
                </a:lnTo>
                <a:lnTo>
                  <a:pt x="454" y="122"/>
                </a:lnTo>
                <a:lnTo>
                  <a:pt x="456" y="122"/>
                </a:lnTo>
                <a:lnTo>
                  <a:pt x="456" y="120"/>
                </a:lnTo>
                <a:lnTo>
                  <a:pt x="456" y="120"/>
                </a:lnTo>
                <a:lnTo>
                  <a:pt x="456" y="120"/>
                </a:lnTo>
                <a:lnTo>
                  <a:pt x="458" y="120"/>
                </a:lnTo>
                <a:lnTo>
                  <a:pt x="458" y="120"/>
                </a:lnTo>
                <a:lnTo>
                  <a:pt x="458" y="120"/>
                </a:lnTo>
                <a:lnTo>
                  <a:pt x="460" y="120"/>
                </a:lnTo>
                <a:lnTo>
                  <a:pt x="462" y="120"/>
                </a:lnTo>
                <a:lnTo>
                  <a:pt x="462" y="120"/>
                </a:lnTo>
                <a:lnTo>
                  <a:pt x="462" y="120"/>
                </a:lnTo>
                <a:lnTo>
                  <a:pt x="464" y="120"/>
                </a:lnTo>
                <a:lnTo>
                  <a:pt x="464" y="120"/>
                </a:lnTo>
                <a:lnTo>
                  <a:pt x="466" y="120"/>
                </a:lnTo>
                <a:lnTo>
                  <a:pt x="466" y="120"/>
                </a:lnTo>
                <a:lnTo>
                  <a:pt x="468" y="118"/>
                </a:lnTo>
                <a:lnTo>
                  <a:pt x="468" y="118"/>
                </a:lnTo>
                <a:lnTo>
                  <a:pt x="470" y="118"/>
                </a:lnTo>
                <a:lnTo>
                  <a:pt x="472" y="118"/>
                </a:lnTo>
                <a:lnTo>
                  <a:pt x="472" y="118"/>
                </a:lnTo>
                <a:lnTo>
                  <a:pt x="472" y="118"/>
                </a:lnTo>
                <a:lnTo>
                  <a:pt x="476" y="118"/>
                </a:lnTo>
                <a:lnTo>
                  <a:pt x="480" y="116"/>
                </a:lnTo>
                <a:lnTo>
                  <a:pt x="482" y="116"/>
                </a:lnTo>
                <a:lnTo>
                  <a:pt x="482" y="116"/>
                </a:lnTo>
                <a:lnTo>
                  <a:pt x="484" y="116"/>
                </a:lnTo>
                <a:lnTo>
                  <a:pt x="486" y="116"/>
                </a:lnTo>
                <a:lnTo>
                  <a:pt x="486" y="116"/>
                </a:lnTo>
                <a:lnTo>
                  <a:pt x="486" y="116"/>
                </a:lnTo>
                <a:lnTo>
                  <a:pt x="488" y="116"/>
                </a:lnTo>
                <a:lnTo>
                  <a:pt x="488" y="116"/>
                </a:lnTo>
                <a:lnTo>
                  <a:pt x="488" y="116"/>
                </a:lnTo>
                <a:lnTo>
                  <a:pt x="490" y="114"/>
                </a:lnTo>
                <a:lnTo>
                  <a:pt x="490" y="114"/>
                </a:lnTo>
                <a:lnTo>
                  <a:pt x="490" y="114"/>
                </a:lnTo>
                <a:lnTo>
                  <a:pt x="492" y="114"/>
                </a:lnTo>
                <a:lnTo>
                  <a:pt x="492" y="114"/>
                </a:lnTo>
                <a:lnTo>
                  <a:pt x="492" y="114"/>
                </a:lnTo>
                <a:lnTo>
                  <a:pt x="494" y="114"/>
                </a:lnTo>
                <a:lnTo>
                  <a:pt x="494" y="114"/>
                </a:lnTo>
                <a:lnTo>
                  <a:pt x="494" y="114"/>
                </a:lnTo>
                <a:lnTo>
                  <a:pt x="494" y="114"/>
                </a:lnTo>
                <a:lnTo>
                  <a:pt x="496" y="116"/>
                </a:lnTo>
                <a:lnTo>
                  <a:pt x="496" y="116"/>
                </a:lnTo>
                <a:lnTo>
                  <a:pt x="496" y="116"/>
                </a:lnTo>
                <a:lnTo>
                  <a:pt x="496" y="116"/>
                </a:lnTo>
                <a:lnTo>
                  <a:pt x="496" y="116"/>
                </a:lnTo>
                <a:lnTo>
                  <a:pt x="496" y="116"/>
                </a:lnTo>
                <a:lnTo>
                  <a:pt x="496" y="118"/>
                </a:lnTo>
                <a:lnTo>
                  <a:pt x="494" y="118"/>
                </a:lnTo>
                <a:lnTo>
                  <a:pt x="494" y="118"/>
                </a:lnTo>
                <a:lnTo>
                  <a:pt x="492" y="120"/>
                </a:lnTo>
                <a:lnTo>
                  <a:pt x="492" y="120"/>
                </a:lnTo>
                <a:lnTo>
                  <a:pt x="490" y="120"/>
                </a:lnTo>
                <a:lnTo>
                  <a:pt x="490" y="122"/>
                </a:lnTo>
                <a:lnTo>
                  <a:pt x="490" y="122"/>
                </a:lnTo>
                <a:lnTo>
                  <a:pt x="490" y="122"/>
                </a:lnTo>
                <a:lnTo>
                  <a:pt x="488" y="122"/>
                </a:lnTo>
                <a:lnTo>
                  <a:pt x="488" y="122"/>
                </a:lnTo>
                <a:lnTo>
                  <a:pt x="488" y="122"/>
                </a:lnTo>
                <a:lnTo>
                  <a:pt x="486" y="122"/>
                </a:lnTo>
                <a:lnTo>
                  <a:pt x="484" y="122"/>
                </a:lnTo>
                <a:lnTo>
                  <a:pt x="484" y="124"/>
                </a:lnTo>
                <a:lnTo>
                  <a:pt x="484" y="124"/>
                </a:lnTo>
                <a:lnTo>
                  <a:pt x="482" y="124"/>
                </a:lnTo>
                <a:lnTo>
                  <a:pt x="482" y="124"/>
                </a:lnTo>
                <a:lnTo>
                  <a:pt x="482" y="124"/>
                </a:lnTo>
                <a:lnTo>
                  <a:pt x="480" y="124"/>
                </a:lnTo>
                <a:lnTo>
                  <a:pt x="480" y="124"/>
                </a:lnTo>
                <a:lnTo>
                  <a:pt x="480" y="126"/>
                </a:lnTo>
                <a:lnTo>
                  <a:pt x="482" y="126"/>
                </a:lnTo>
                <a:lnTo>
                  <a:pt x="482" y="126"/>
                </a:lnTo>
                <a:lnTo>
                  <a:pt x="482" y="126"/>
                </a:lnTo>
                <a:lnTo>
                  <a:pt x="486" y="124"/>
                </a:lnTo>
                <a:lnTo>
                  <a:pt x="486" y="124"/>
                </a:lnTo>
                <a:lnTo>
                  <a:pt x="486" y="124"/>
                </a:lnTo>
                <a:lnTo>
                  <a:pt x="488" y="124"/>
                </a:lnTo>
                <a:lnTo>
                  <a:pt x="488" y="124"/>
                </a:lnTo>
                <a:lnTo>
                  <a:pt x="488" y="124"/>
                </a:lnTo>
                <a:lnTo>
                  <a:pt x="488" y="124"/>
                </a:lnTo>
                <a:lnTo>
                  <a:pt x="488" y="124"/>
                </a:lnTo>
                <a:lnTo>
                  <a:pt x="490" y="124"/>
                </a:lnTo>
                <a:lnTo>
                  <a:pt x="490" y="124"/>
                </a:lnTo>
                <a:lnTo>
                  <a:pt x="490" y="124"/>
                </a:lnTo>
                <a:lnTo>
                  <a:pt x="492" y="124"/>
                </a:lnTo>
                <a:lnTo>
                  <a:pt x="492" y="124"/>
                </a:lnTo>
                <a:lnTo>
                  <a:pt x="492" y="124"/>
                </a:lnTo>
                <a:lnTo>
                  <a:pt x="492" y="124"/>
                </a:lnTo>
                <a:lnTo>
                  <a:pt x="492" y="124"/>
                </a:lnTo>
                <a:lnTo>
                  <a:pt x="492" y="124"/>
                </a:lnTo>
                <a:lnTo>
                  <a:pt x="492" y="124"/>
                </a:lnTo>
                <a:lnTo>
                  <a:pt x="490" y="124"/>
                </a:lnTo>
                <a:lnTo>
                  <a:pt x="490" y="124"/>
                </a:lnTo>
                <a:lnTo>
                  <a:pt x="490" y="124"/>
                </a:lnTo>
                <a:lnTo>
                  <a:pt x="490" y="124"/>
                </a:lnTo>
                <a:lnTo>
                  <a:pt x="490" y="124"/>
                </a:lnTo>
                <a:lnTo>
                  <a:pt x="490" y="124"/>
                </a:lnTo>
                <a:lnTo>
                  <a:pt x="492" y="124"/>
                </a:lnTo>
                <a:lnTo>
                  <a:pt x="494" y="124"/>
                </a:lnTo>
                <a:lnTo>
                  <a:pt x="494" y="122"/>
                </a:lnTo>
                <a:lnTo>
                  <a:pt x="494" y="122"/>
                </a:lnTo>
                <a:lnTo>
                  <a:pt x="494" y="122"/>
                </a:lnTo>
                <a:lnTo>
                  <a:pt x="492" y="122"/>
                </a:lnTo>
                <a:lnTo>
                  <a:pt x="492" y="122"/>
                </a:lnTo>
                <a:lnTo>
                  <a:pt x="494" y="122"/>
                </a:lnTo>
                <a:lnTo>
                  <a:pt x="498" y="120"/>
                </a:lnTo>
                <a:lnTo>
                  <a:pt x="498" y="120"/>
                </a:lnTo>
                <a:lnTo>
                  <a:pt x="498" y="120"/>
                </a:lnTo>
                <a:lnTo>
                  <a:pt x="500" y="120"/>
                </a:lnTo>
                <a:lnTo>
                  <a:pt x="502" y="120"/>
                </a:lnTo>
                <a:lnTo>
                  <a:pt x="502" y="120"/>
                </a:lnTo>
                <a:lnTo>
                  <a:pt x="502" y="120"/>
                </a:lnTo>
                <a:lnTo>
                  <a:pt x="502" y="120"/>
                </a:lnTo>
                <a:lnTo>
                  <a:pt x="504" y="120"/>
                </a:lnTo>
                <a:lnTo>
                  <a:pt x="504" y="120"/>
                </a:lnTo>
                <a:lnTo>
                  <a:pt x="504" y="120"/>
                </a:lnTo>
                <a:lnTo>
                  <a:pt x="506" y="120"/>
                </a:lnTo>
                <a:lnTo>
                  <a:pt x="506" y="120"/>
                </a:lnTo>
                <a:lnTo>
                  <a:pt x="506" y="120"/>
                </a:lnTo>
                <a:lnTo>
                  <a:pt x="506" y="120"/>
                </a:lnTo>
                <a:lnTo>
                  <a:pt x="506" y="120"/>
                </a:lnTo>
                <a:lnTo>
                  <a:pt x="508" y="120"/>
                </a:lnTo>
                <a:lnTo>
                  <a:pt x="508" y="120"/>
                </a:lnTo>
                <a:lnTo>
                  <a:pt x="508" y="120"/>
                </a:lnTo>
                <a:lnTo>
                  <a:pt x="508" y="120"/>
                </a:lnTo>
                <a:lnTo>
                  <a:pt x="508" y="120"/>
                </a:lnTo>
                <a:lnTo>
                  <a:pt x="508" y="120"/>
                </a:lnTo>
                <a:lnTo>
                  <a:pt x="508" y="120"/>
                </a:lnTo>
                <a:lnTo>
                  <a:pt x="510" y="120"/>
                </a:lnTo>
                <a:lnTo>
                  <a:pt x="510" y="120"/>
                </a:lnTo>
                <a:lnTo>
                  <a:pt x="510" y="120"/>
                </a:lnTo>
                <a:lnTo>
                  <a:pt x="512" y="122"/>
                </a:lnTo>
                <a:lnTo>
                  <a:pt x="512" y="122"/>
                </a:lnTo>
                <a:lnTo>
                  <a:pt x="514" y="122"/>
                </a:lnTo>
                <a:lnTo>
                  <a:pt x="514" y="122"/>
                </a:lnTo>
                <a:lnTo>
                  <a:pt x="514" y="122"/>
                </a:lnTo>
                <a:lnTo>
                  <a:pt x="516" y="124"/>
                </a:lnTo>
                <a:lnTo>
                  <a:pt x="516" y="124"/>
                </a:lnTo>
                <a:lnTo>
                  <a:pt x="514" y="126"/>
                </a:lnTo>
                <a:lnTo>
                  <a:pt x="510" y="126"/>
                </a:lnTo>
                <a:lnTo>
                  <a:pt x="510" y="126"/>
                </a:lnTo>
                <a:lnTo>
                  <a:pt x="508" y="128"/>
                </a:lnTo>
                <a:lnTo>
                  <a:pt x="508" y="128"/>
                </a:lnTo>
                <a:lnTo>
                  <a:pt x="506" y="128"/>
                </a:lnTo>
                <a:lnTo>
                  <a:pt x="506" y="128"/>
                </a:lnTo>
                <a:lnTo>
                  <a:pt x="506" y="128"/>
                </a:lnTo>
                <a:lnTo>
                  <a:pt x="504" y="128"/>
                </a:lnTo>
                <a:lnTo>
                  <a:pt x="504" y="128"/>
                </a:lnTo>
                <a:lnTo>
                  <a:pt x="504" y="128"/>
                </a:lnTo>
                <a:lnTo>
                  <a:pt x="506" y="130"/>
                </a:lnTo>
                <a:lnTo>
                  <a:pt x="508" y="128"/>
                </a:lnTo>
                <a:lnTo>
                  <a:pt x="508" y="128"/>
                </a:lnTo>
                <a:lnTo>
                  <a:pt x="508" y="128"/>
                </a:lnTo>
                <a:lnTo>
                  <a:pt x="508" y="128"/>
                </a:lnTo>
                <a:lnTo>
                  <a:pt x="508" y="128"/>
                </a:lnTo>
                <a:lnTo>
                  <a:pt x="508" y="128"/>
                </a:lnTo>
                <a:lnTo>
                  <a:pt x="508" y="128"/>
                </a:lnTo>
                <a:lnTo>
                  <a:pt x="508" y="128"/>
                </a:lnTo>
                <a:lnTo>
                  <a:pt x="508" y="128"/>
                </a:lnTo>
                <a:lnTo>
                  <a:pt x="508" y="128"/>
                </a:lnTo>
                <a:lnTo>
                  <a:pt x="510" y="126"/>
                </a:lnTo>
                <a:lnTo>
                  <a:pt x="512" y="126"/>
                </a:lnTo>
                <a:lnTo>
                  <a:pt x="512" y="126"/>
                </a:lnTo>
                <a:lnTo>
                  <a:pt x="512" y="126"/>
                </a:lnTo>
                <a:lnTo>
                  <a:pt x="512" y="126"/>
                </a:lnTo>
                <a:lnTo>
                  <a:pt x="512" y="126"/>
                </a:lnTo>
                <a:lnTo>
                  <a:pt x="512" y="126"/>
                </a:lnTo>
                <a:lnTo>
                  <a:pt x="512" y="128"/>
                </a:lnTo>
                <a:lnTo>
                  <a:pt x="510" y="128"/>
                </a:lnTo>
                <a:lnTo>
                  <a:pt x="510" y="128"/>
                </a:lnTo>
                <a:lnTo>
                  <a:pt x="512" y="128"/>
                </a:lnTo>
                <a:lnTo>
                  <a:pt x="512" y="128"/>
                </a:lnTo>
                <a:lnTo>
                  <a:pt x="514" y="128"/>
                </a:lnTo>
                <a:lnTo>
                  <a:pt x="514" y="126"/>
                </a:lnTo>
                <a:lnTo>
                  <a:pt x="516" y="126"/>
                </a:lnTo>
                <a:lnTo>
                  <a:pt x="516" y="126"/>
                </a:lnTo>
                <a:lnTo>
                  <a:pt x="518" y="126"/>
                </a:lnTo>
                <a:lnTo>
                  <a:pt x="518" y="126"/>
                </a:lnTo>
                <a:lnTo>
                  <a:pt x="520" y="126"/>
                </a:lnTo>
                <a:lnTo>
                  <a:pt x="520" y="126"/>
                </a:lnTo>
                <a:lnTo>
                  <a:pt x="520" y="126"/>
                </a:lnTo>
                <a:lnTo>
                  <a:pt x="520" y="126"/>
                </a:lnTo>
                <a:lnTo>
                  <a:pt x="520" y="126"/>
                </a:lnTo>
                <a:lnTo>
                  <a:pt x="520" y="126"/>
                </a:lnTo>
                <a:lnTo>
                  <a:pt x="520" y="126"/>
                </a:lnTo>
                <a:lnTo>
                  <a:pt x="520" y="126"/>
                </a:lnTo>
                <a:lnTo>
                  <a:pt x="520" y="126"/>
                </a:lnTo>
                <a:lnTo>
                  <a:pt x="522" y="128"/>
                </a:lnTo>
                <a:lnTo>
                  <a:pt x="522" y="128"/>
                </a:lnTo>
                <a:lnTo>
                  <a:pt x="520" y="126"/>
                </a:lnTo>
                <a:lnTo>
                  <a:pt x="520" y="126"/>
                </a:lnTo>
                <a:lnTo>
                  <a:pt x="520" y="126"/>
                </a:lnTo>
                <a:lnTo>
                  <a:pt x="522" y="126"/>
                </a:lnTo>
                <a:lnTo>
                  <a:pt x="522" y="126"/>
                </a:lnTo>
                <a:lnTo>
                  <a:pt x="522" y="126"/>
                </a:lnTo>
                <a:lnTo>
                  <a:pt x="524" y="126"/>
                </a:lnTo>
                <a:lnTo>
                  <a:pt x="524" y="126"/>
                </a:lnTo>
                <a:lnTo>
                  <a:pt x="524" y="126"/>
                </a:lnTo>
                <a:lnTo>
                  <a:pt x="524" y="126"/>
                </a:lnTo>
                <a:lnTo>
                  <a:pt x="524" y="126"/>
                </a:lnTo>
                <a:lnTo>
                  <a:pt x="524" y="126"/>
                </a:lnTo>
                <a:lnTo>
                  <a:pt x="526" y="126"/>
                </a:lnTo>
                <a:lnTo>
                  <a:pt x="526" y="126"/>
                </a:lnTo>
                <a:lnTo>
                  <a:pt x="526" y="126"/>
                </a:lnTo>
                <a:lnTo>
                  <a:pt x="526" y="128"/>
                </a:lnTo>
                <a:lnTo>
                  <a:pt x="526" y="128"/>
                </a:lnTo>
                <a:lnTo>
                  <a:pt x="526" y="126"/>
                </a:lnTo>
                <a:lnTo>
                  <a:pt x="526" y="126"/>
                </a:lnTo>
                <a:lnTo>
                  <a:pt x="526" y="126"/>
                </a:lnTo>
                <a:lnTo>
                  <a:pt x="524" y="126"/>
                </a:lnTo>
                <a:lnTo>
                  <a:pt x="524" y="126"/>
                </a:lnTo>
                <a:lnTo>
                  <a:pt x="524" y="126"/>
                </a:lnTo>
                <a:lnTo>
                  <a:pt x="526" y="126"/>
                </a:lnTo>
                <a:lnTo>
                  <a:pt x="526" y="126"/>
                </a:lnTo>
                <a:lnTo>
                  <a:pt x="526" y="126"/>
                </a:lnTo>
                <a:lnTo>
                  <a:pt x="526" y="126"/>
                </a:lnTo>
                <a:lnTo>
                  <a:pt x="526" y="126"/>
                </a:lnTo>
                <a:lnTo>
                  <a:pt x="526" y="126"/>
                </a:lnTo>
                <a:lnTo>
                  <a:pt x="526" y="126"/>
                </a:lnTo>
                <a:lnTo>
                  <a:pt x="528" y="126"/>
                </a:lnTo>
                <a:lnTo>
                  <a:pt x="528" y="126"/>
                </a:lnTo>
                <a:lnTo>
                  <a:pt x="528" y="124"/>
                </a:lnTo>
                <a:lnTo>
                  <a:pt x="528" y="124"/>
                </a:lnTo>
                <a:lnTo>
                  <a:pt x="526" y="124"/>
                </a:lnTo>
                <a:lnTo>
                  <a:pt x="526" y="124"/>
                </a:lnTo>
                <a:lnTo>
                  <a:pt x="526" y="124"/>
                </a:lnTo>
                <a:lnTo>
                  <a:pt x="526" y="124"/>
                </a:lnTo>
                <a:lnTo>
                  <a:pt x="526" y="124"/>
                </a:lnTo>
                <a:lnTo>
                  <a:pt x="526" y="124"/>
                </a:lnTo>
                <a:lnTo>
                  <a:pt x="528" y="124"/>
                </a:lnTo>
                <a:lnTo>
                  <a:pt x="528" y="124"/>
                </a:lnTo>
                <a:lnTo>
                  <a:pt x="528" y="124"/>
                </a:lnTo>
                <a:lnTo>
                  <a:pt x="528" y="124"/>
                </a:lnTo>
                <a:lnTo>
                  <a:pt x="530" y="124"/>
                </a:lnTo>
                <a:lnTo>
                  <a:pt x="530" y="124"/>
                </a:lnTo>
                <a:lnTo>
                  <a:pt x="532" y="124"/>
                </a:lnTo>
                <a:lnTo>
                  <a:pt x="532" y="124"/>
                </a:lnTo>
                <a:lnTo>
                  <a:pt x="530" y="122"/>
                </a:lnTo>
                <a:lnTo>
                  <a:pt x="528" y="122"/>
                </a:lnTo>
                <a:lnTo>
                  <a:pt x="528" y="122"/>
                </a:lnTo>
                <a:lnTo>
                  <a:pt x="528" y="122"/>
                </a:lnTo>
                <a:lnTo>
                  <a:pt x="528" y="122"/>
                </a:lnTo>
                <a:lnTo>
                  <a:pt x="526" y="122"/>
                </a:lnTo>
                <a:lnTo>
                  <a:pt x="526" y="122"/>
                </a:lnTo>
                <a:lnTo>
                  <a:pt x="526" y="122"/>
                </a:lnTo>
                <a:lnTo>
                  <a:pt x="526" y="122"/>
                </a:lnTo>
                <a:lnTo>
                  <a:pt x="524" y="120"/>
                </a:lnTo>
                <a:lnTo>
                  <a:pt x="526" y="120"/>
                </a:lnTo>
                <a:lnTo>
                  <a:pt x="526" y="120"/>
                </a:lnTo>
                <a:lnTo>
                  <a:pt x="526" y="120"/>
                </a:lnTo>
                <a:lnTo>
                  <a:pt x="526" y="120"/>
                </a:lnTo>
                <a:lnTo>
                  <a:pt x="528" y="120"/>
                </a:lnTo>
                <a:lnTo>
                  <a:pt x="528" y="120"/>
                </a:lnTo>
                <a:lnTo>
                  <a:pt x="530" y="120"/>
                </a:lnTo>
                <a:lnTo>
                  <a:pt x="532" y="120"/>
                </a:lnTo>
                <a:lnTo>
                  <a:pt x="532" y="120"/>
                </a:lnTo>
                <a:lnTo>
                  <a:pt x="534" y="120"/>
                </a:lnTo>
                <a:lnTo>
                  <a:pt x="536" y="120"/>
                </a:lnTo>
                <a:lnTo>
                  <a:pt x="536" y="120"/>
                </a:lnTo>
                <a:lnTo>
                  <a:pt x="536" y="120"/>
                </a:lnTo>
                <a:lnTo>
                  <a:pt x="534" y="120"/>
                </a:lnTo>
                <a:lnTo>
                  <a:pt x="534" y="120"/>
                </a:lnTo>
                <a:lnTo>
                  <a:pt x="534" y="120"/>
                </a:lnTo>
                <a:lnTo>
                  <a:pt x="534" y="122"/>
                </a:lnTo>
                <a:lnTo>
                  <a:pt x="536" y="122"/>
                </a:lnTo>
                <a:lnTo>
                  <a:pt x="538" y="122"/>
                </a:lnTo>
                <a:lnTo>
                  <a:pt x="538" y="124"/>
                </a:lnTo>
                <a:lnTo>
                  <a:pt x="538" y="124"/>
                </a:lnTo>
                <a:lnTo>
                  <a:pt x="536" y="124"/>
                </a:lnTo>
                <a:lnTo>
                  <a:pt x="536" y="126"/>
                </a:lnTo>
                <a:lnTo>
                  <a:pt x="538" y="126"/>
                </a:lnTo>
                <a:lnTo>
                  <a:pt x="538" y="126"/>
                </a:lnTo>
                <a:lnTo>
                  <a:pt x="540" y="124"/>
                </a:lnTo>
                <a:lnTo>
                  <a:pt x="540" y="126"/>
                </a:lnTo>
                <a:lnTo>
                  <a:pt x="540" y="126"/>
                </a:lnTo>
                <a:lnTo>
                  <a:pt x="540" y="126"/>
                </a:lnTo>
                <a:lnTo>
                  <a:pt x="540" y="126"/>
                </a:lnTo>
                <a:lnTo>
                  <a:pt x="540" y="126"/>
                </a:lnTo>
                <a:lnTo>
                  <a:pt x="540" y="126"/>
                </a:lnTo>
                <a:lnTo>
                  <a:pt x="540" y="126"/>
                </a:lnTo>
                <a:lnTo>
                  <a:pt x="538" y="126"/>
                </a:lnTo>
                <a:lnTo>
                  <a:pt x="538" y="128"/>
                </a:lnTo>
                <a:lnTo>
                  <a:pt x="538" y="128"/>
                </a:lnTo>
                <a:lnTo>
                  <a:pt x="538" y="128"/>
                </a:lnTo>
                <a:lnTo>
                  <a:pt x="536" y="130"/>
                </a:lnTo>
                <a:lnTo>
                  <a:pt x="536" y="130"/>
                </a:lnTo>
                <a:lnTo>
                  <a:pt x="536" y="130"/>
                </a:lnTo>
                <a:lnTo>
                  <a:pt x="536" y="130"/>
                </a:lnTo>
                <a:lnTo>
                  <a:pt x="536" y="132"/>
                </a:lnTo>
                <a:lnTo>
                  <a:pt x="536" y="132"/>
                </a:lnTo>
                <a:lnTo>
                  <a:pt x="536" y="134"/>
                </a:lnTo>
                <a:lnTo>
                  <a:pt x="536" y="134"/>
                </a:lnTo>
                <a:lnTo>
                  <a:pt x="536" y="134"/>
                </a:lnTo>
                <a:lnTo>
                  <a:pt x="536" y="134"/>
                </a:lnTo>
                <a:lnTo>
                  <a:pt x="534" y="134"/>
                </a:lnTo>
                <a:lnTo>
                  <a:pt x="534" y="136"/>
                </a:lnTo>
                <a:lnTo>
                  <a:pt x="532" y="136"/>
                </a:lnTo>
                <a:lnTo>
                  <a:pt x="532" y="136"/>
                </a:lnTo>
                <a:lnTo>
                  <a:pt x="532" y="136"/>
                </a:lnTo>
                <a:lnTo>
                  <a:pt x="534" y="136"/>
                </a:lnTo>
                <a:lnTo>
                  <a:pt x="534" y="136"/>
                </a:lnTo>
                <a:lnTo>
                  <a:pt x="534" y="136"/>
                </a:lnTo>
                <a:lnTo>
                  <a:pt x="534" y="136"/>
                </a:lnTo>
                <a:lnTo>
                  <a:pt x="534" y="138"/>
                </a:lnTo>
                <a:lnTo>
                  <a:pt x="534" y="138"/>
                </a:lnTo>
                <a:lnTo>
                  <a:pt x="534" y="138"/>
                </a:lnTo>
                <a:lnTo>
                  <a:pt x="536" y="138"/>
                </a:lnTo>
                <a:lnTo>
                  <a:pt x="536" y="138"/>
                </a:lnTo>
                <a:lnTo>
                  <a:pt x="536" y="138"/>
                </a:lnTo>
                <a:lnTo>
                  <a:pt x="536" y="138"/>
                </a:lnTo>
                <a:lnTo>
                  <a:pt x="536" y="138"/>
                </a:lnTo>
                <a:lnTo>
                  <a:pt x="536" y="138"/>
                </a:lnTo>
                <a:lnTo>
                  <a:pt x="536" y="136"/>
                </a:lnTo>
                <a:lnTo>
                  <a:pt x="538" y="136"/>
                </a:lnTo>
                <a:lnTo>
                  <a:pt x="538" y="136"/>
                </a:lnTo>
                <a:lnTo>
                  <a:pt x="540" y="136"/>
                </a:lnTo>
                <a:lnTo>
                  <a:pt x="542" y="136"/>
                </a:lnTo>
                <a:lnTo>
                  <a:pt x="542" y="134"/>
                </a:lnTo>
                <a:lnTo>
                  <a:pt x="544" y="134"/>
                </a:lnTo>
                <a:lnTo>
                  <a:pt x="544" y="134"/>
                </a:lnTo>
                <a:lnTo>
                  <a:pt x="546" y="134"/>
                </a:lnTo>
                <a:lnTo>
                  <a:pt x="544" y="134"/>
                </a:lnTo>
                <a:lnTo>
                  <a:pt x="544" y="132"/>
                </a:lnTo>
                <a:lnTo>
                  <a:pt x="544" y="132"/>
                </a:lnTo>
                <a:lnTo>
                  <a:pt x="544" y="132"/>
                </a:lnTo>
                <a:lnTo>
                  <a:pt x="544" y="132"/>
                </a:lnTo>
                <a:lnTo>
                  <a:pt x="544" y="132"/>
                </a:lnTo>
                <a:lnTo>
                  <a:pt x="544" y="130"/>
                </a:lnTo>
                <a:lnTo>
                  <a:pt x="544" y="132"/>
                </a:lnTo>
                <a:lnTo>
                  <a:pt x="544" y="132"/>
                </a:lnTo>
                <a:lnTo>
                  <a:pt x="544" y="130"/>
                </a:lnTo>
                <a:lnTo>
                  <a:pt x="544" y="130"/>
                </a:lnTo>
                <a:lnTo>
                  <a:pt x="544" y="130"/>
                </a:lnTo>
                <a:lnTo>
                  <a:pt x="546" y="128"/>
                </a:lnTo>
                <a:lnTo>
                  <a:pt x="546" y="128"/>
                </a:lnTo>
                <a:lnTo>
                  <a:pt x="548" y="126"/>
                </a:lnTo>
                <a:lnTo>
                  <a:pt x="548" y="126"/>
                </a:lnTo>
                <a:lnTo>
                  <a:pt x="548" y="124"/>
                </a:lnTo>
                <a:lnTo>
                  <a:pt x="548" y="124"/>
                </a:lnTo>
                <a:lnTo>
                  <a:pt x="548" y="124"/>
                </a:lnTo>
                <a:lnTo>
                  <a:pt x="550" y="124"/>
                </a:lnTo>
                <a:lnTo>
                  <a:pt x="550" y="122"/>
                </a:lnTo>
                <a:lnTo>
                  <a:pt x="550" y="120"/>
                </a:lnTo>
                <a:lnTo>
                  <a:pt x="552" y="120"/>
                </a:lnTo>
                <a:lnTo>
                  <a:pt x="552" y="120"/>
                </a:lnTo>
                <a:lnTo>
                  <a:pt x="552" y="118"/>
                </a:lnTo>
                <a:lnTo>
                  <a:pt x="552" y="118"/>
                </a:lnTo>
                <a:lnTo>
                  <a:pt x="552" y="118"/>
                </a:lnTo>
                <a:lnTo>
                  <a:pt x="554" y="118"/>
                </a:lnTo>
                <a:lnTo>
                  <a:pt x="554" y="116"/>
                </a:lnTo>
                <a:lnTo>
                  <a:pt x="554" y="116"/>
                </a:lnTo>
                <a:lnTo>
                  <a:pt x="556" y="116"/>
                </a:lnTo>
                <a:lnTo>
                  <a:pt x="556" y="116"/>
                </a:lnTo>
                <a:lnTo>
                  <a:pt x="556" y="116"/>
                </a:lnTo>
                <a:lnTo>
                  <a:pt x="556" y="116"/>
                </a:lnTo>
                <a:lnTo>
                  <a:pt x="558" y="116"/>
                </a:lnTo>
                <a:lnTo>
                  <a:pt x="558" y="116"/>
                </a:lnTo>
                <a:lnTo>
                  <a:pt x="558" y="116"/>
                </a:lnTo>
                <a:lnTo>
                  <a:pt x="556" y="116"/>
                </a:lnTo>
                <a:lnTo>
                  <a:pt x="556" y="116"/>
                </a:lnTo>
                <a:lnTo>
                  <a:pt x="556" y="116"/>
                </a:lnTo>
                <a:lnTo>
                  <a:pt x="556" y="116"/>
                </a:lnTo>
                <a:lnTo>
                  <a:pt x="556" y="116"/>
                </a:lnTo>
                <a:lnTo>
                  <a:pt x="558" y="114"/>
                </a:lnTo>
                <a:lnTo>
                  <a:pt x="558" y="114"/>
                </a:lnTo>
                <a:lnTo>
                  <a:pt x="558" y="114"/>
                </a:lnTo>
                <a:lnTo>
                  <a:pt x="560" y="114"/>
                </a:lnTo>
                <a:lnTo>
                  <a:pt x="560" y="116"/>
                </a:lnTo>
                <a:lnTo>
                  <a:pt x="562" y="116"/>
                </a:lnTo>
                <a:lnTo>
                  <a:pt x="562" y="116"/>
                </a:lnTo>
                <a:lnTo>
                  <a:pt x="564" y="116"/>
                </a:lnTo>
                <a:lnTo>
                  <a:pt x="564" y="116"/>
                </a:lnTo>
                <a:lnTo>
                  <a:pt x="564" y="116"/>
                </a:lnTo>
                <a:lnTo>
                  <a:pt x="564" y="116"/>
                </a:lnTo>
                <a:lnTo>
                  <a:pt x="564" y="116"/>
                </a:lnTo>
                <a:lnTo>
                  <a:pt x="566" y="118"/>
                </a:lnTo>
                <a:lnTo>
                  <a:pt x="566" y="118"/>
                </a:lnTo>
                <a:lnTo>
                  <a:pt x="566" y="118"/>
                </a:lnTo>
                <a:lnTo>
                  <a:pt x="566" y="116"/>
                </a:lnTo>
                <a:lnTo>
                  <a:pt x="566" y="116"/>
                </a:lnTo>
                <a:lnTo>
                  <a:pt x="566" y="116"/>
                </a:lnTo>
                <a:lnTo>
                  <a:pt x="566" y="116"/>
                </a:lnTo>
                <a:lnTo>
                  <a:pt x="568" y="116"/>
                </a:lnTo>
                <a:lnTo>
                  <a:pt x="570" y="116"/>
                </a:lnTo>
                <a:lnTo>
                  <a:pt x="570" y="116"/>
                </a:lnTo>
                <a:lnTo>
                  <a:pt x="570" y="116"/>
                </a:lnTo>
                <a:lnTo>
                  <a:pt x="570" y="116"/>
                </a:lnTo>
                <a:lnTo>
                  <a:pt x="570" y="116"/>
                </a:lnTo>
                <a:lnTo>
                  <a:pt x="570" y="116"/>
                </a:lnTo>
                <a:lnTo>
                  <a:pt x="570" y="116"/>
                </a:lnTo>
                <a:lnTo>
                  <a:pt x="570" y="116"/>
                </a:lnTo>
                <a:lnTo>
                  <a:pt x="570" y="116"/>
                </a:lnTo>
                <a:lnTo>
                  <a:pt x="572" y="118"/>
                </a:lnTo>
                <a:lnTo>
                  <a:pt x="572" y="118"/>
                </a:lnTo>
                <a:lnTo>
                  <a:pt x="574" y="118"/>
                </a:lnTo>
                <a:lnTo>
                  <a:pt x="574" y="118"/>
                </a:lnTo>
                <a:lnTo>
                  <a:pt x="576" y="118"/>
                </a:lnTo>
                <a:lnTo>
                  <a:pt x="576" y="118"/>
                </a:lnTo>
                <a:lnTo>
                  <a:pt x="576" y="118"/>
                </a:lnTo>
                <a:lnTo>
                  <a:pt x="576" y="118"/>
                </a:lnTo>
                <a:lnTo>
                  <a:pt x="576" y="118"/>
                </a:lnTo>
                <a:lnTo>
                  <a:pt x="576" y="120"/>
                </a:lnTo>
                <a:lnTo>
                  <a:pt x="576" y="120"/>
                </a:lnTo>
                <a:lnTo>
                  <a:pt x="576" y="120"/>
                </a:lnTo>
                <a:lnTo>
                  <a:pt x="576" y="120"/>
                </a:lnTo>
                <a:lnTo>
                  <a:pt x="576" y="120"/>
                </a:lnTo>
                <a:lnTo>
                  <a:pt x="576" y="120"/>
                </a:lnTo>
                <a:lnTo>
                  <a:pt x="576" y="120"/>
                </a:lnTo>
                <a:lnTo>
                  <a:pt x="578" y="122"/>
                </a:lnTo>
                <a:lnTo>
                  <a:pt x="576" y="122"/>
                </a:lnTo>
                <a:lnTo>
                  <a:pt x="576" y="124"/>
                </a:lnTo>
                <a:lnTo>
                  <a:pt x="576" y="124"/>
                </a:lnTo>
                <a:lnTo>
                  <a:pt x="576" y="122"/>
                </a:lnTo>
                <a:lnTo>
                  <a:pt x="576" y="122"/>
                </a:lnTo>
                <a:lnTo>
                  <a:pt x="576" y="122"/>
                </a:lnTo>
                <a:lnTo>
                  <a:pt x="576" y="122"/>
                </a:lnTo>
                <a:lnTo>
                  <a:pt x="576" y="122"/>
                </a:lnTo>
                <a:lnTo>
                  <a:pt x="576" y="124"/>
                </a:lnTo>
                <a:lnTo>
                  <a:pt x="576" y="124"/>
                </a:lnTo>
                <a:lnTo>
                  <a:pt x="576" y="124"/>
                </a:lnTo>
                <a:lnTo>
                  <a:pt x="576" y="124"/>
                </a:lnTo>
                <a:lnTo>
                  <a:pt x="576" y="126"/>
                </a:lnTo>
                <a:lnTo>
                  <a:pt x="574" y="126"/>
                </a:lnTo>
                <a:lnTo>
                  <a:pt x="574" y="126"/>
                </a:lnTo>
                <a:lnTo>
                  <a:pt x="574" y="126"/>
                </a:lnTo>
                <a:lnTo>
                  <a:pt x="574" y="126"/>
                </a:lnTo>
                <a:lnTo>
                  <a:pt x="574" y="126"/>
                </a:lnTo>
                <a:lnTo>
                  <a:pt x="572" y="128"/>
                </a:lnTo>
                <a:lnTo>
                  <a:pt x="572" y="128"/>
                </a:lnTo>
                <a:lnTo>
                  <a:pt x="574" y="128"/>
                </a:lnTo>
                <a:lnTo>
                  <a:pt x="574" y="128"/>
                </a:lnTo>
                <a:lnTo>
                  <a:pt x="574" y="128"/>
                </a:lnTo>
                <a:lnTo>
                  <a:pt x="572" y="130"/>
                </a:lnTo>
                <a:lnTo>
                  <a:pt x="572" y="130"/>
                </a:lnTo>
                <a:lnTo>
                  <a:pt x="572" y="130"/>
                </a:lnTo>
                <a:lnTo>
                  <a:pt x="572" y="130"/>
                </a:lnTo>
                <a:lnTo>
                  <a:pt x="572" y="130"/>
                </a:lnTo>
                <a:lnTo>
                  <a:pt x="572" y="130"/>
                </a:lnTo>
                <a:lnTo>
                  <a:pt x="572" y="132"/>
                </a:lnTo>
                <a:lnTo>
                  <a:pt x="570" y="132"/>
                </a:lnTo>
                <a:lnTo>
                  <a:pt x="572" y="132"/>
                </a:lnTo>
                <a:lnTo>
                  <a:pt x="572" y="132"/>
                </a:lnTo>
                <a:lnTo>
                  <a:pt x="570" y="134"/>
                </a:lnTo>
                <a:lnTo>
                  <a:pt x="570" y="134"/>
                </a:lnTo>
                <a:lnTo>
                  <a:pt x="570" y="134"/>
                </a:lnTo>
                <a:lnTo>
                  <a:pt x="570" y="136"/>
                </a:lnTo>
                <a:lnTo>
                  <a:pt x="570" y="136"/>
                </a:lnTo>
                <a:lnTo>
                  <a:pt x="570" y="136"/>
                </a:lnTo>
                <a:lnTo>
                  <a:pt x="570" y="136"/>
                </a:lnTo>
                <a:lnTo>
                  <a:pt x="570" y="138"/>
                </a:lnTo>
                <a:lnTo>
                  <a:pt x="570" y="138"/>
                </a:lnTo>
                <a:lnTo>
                  <a:pt x="570" y="138"/>
                </a:lnTo>
                <a:lnTo>
                  <a:pt x="570" y="140"/>
                </a:lnTo>
                <a:lnTo>
                  <a:pt x="570" y="140"/>
                </a:lnTo>
                <a:lnTo>
                  <a:pt x="568" y="140"/>
                </a:lnTo>
                <a:lnTo>
                  <a:pt x="568" y="142"/>
                </a:lnTo>
                <a:lnTo>
                  <a:pt x="568" y="142"/>
                </a:lnTo>
                <a:lnTo>
                  <a:pt x="566" y="142"/>
                </a:lnTo>
                <a:lnTo>
                  <a:pt x="566" y="142"/>
                </a:lnTo>
                <a:lnTo>
                  <a:pt x="566" y="142"/>
                </a:lnTo>
                <a:lnTo>
                  <a:pt x="566" y="142"/>
                </a:lnTo>
                <a:lnTo>
                  <a:pt x="566" y="142"/>
                </a:lnTo>
                <a:lnTo>
                  <a:pt x="566" y="142"/>
                </a:lnTo>
                <a:lnTo>
                  <a:pt x="566" y="144"/>
                </a:lnTo>
                <a:lnTo>
                  <a:pt x="564" y="144"/>
                </a:lnTo>
                <a:lnTo>
                  <a:pt x="564" y="144"/>
                </a:lnTo>
                <a:lnTo>
                  <a:pt x="564" y="144"/>
                </a:lnTo>
                <a:lnTo>
                  <a:pt x="564" y="144"/>
                </a:lnTo>
                <a:lnTo>
                  <a:pt x="562" y="144"/>
                </a:lnTo>
                <a:lnTo>
                  <a:pt x="562" y="144"/>
                </a:lnTo>
                <a:lnTo>
                  <a:pt x="562" y="144"/>
                </a:lnTo>
                <a:lnTo>
                  <a:pt x="562" y="144"/>
                </a:lnTo>
                <a:lnTo>
                  <a:pt x="562" y="146"/>
                </a:lnTo>
                <a:lnTo>
                  <a:pt x="562" y="146"/>
                </a:lnTo>
                <a:lnTo>
                  <a:pt x="562" y="146"/>
                </a:lnTo>
                <a:lnTo>
                  <a:pt x="562" y="146"/>
                </a:lnTo>
                <a:lnTo>
                  <a:pt x="562" y="146"/>
                </a:lnTo>
                <a:lnTo>
                  <a:pt x="562" y="146"/>
                </a:lnTo>
                <a:lnTo>
                  <a:pt x="564" y="146"/>
                </a:lnTo>
                <a:lnTo>
                  <a:pt x="564" y="148"/>
                </a:lnTo>
                <a:lnTo>
                  <a:pt x="564" y="148"/>
                </a:lnTo>
                <a:lnTo>
                  <a:pt x="564" y="148"/>
                </a:lnTo>
                <a:lnTo>
                  <a:pt x="564" y="148"/>
                </a:lnTo>
                <a:lnTo>
                  <a:pt x="564" y="150"/>
                </a:lnTo>
                <a:lnTo>
                  <a:pt x="564" y="150"/>
                </a:lnTo>
                <a:lnTo>
                  <a:pt x="564" y="150"/>
                </a:lnTo>
                <a:lnTo>
                  <a:pt x="564" y="150"/>
                </a:lnTo>
                <a:lnTo>
                  <a:pt x="564" y="150"/>
                </a:lnTo>
                <a:lnTo>
                  <a:pt x="564" y="150"/>
                </a:lnTo>
                <a:lnTo>
                  <a:pt x="566" y="150"/>
                </a:lnTo>
                <a:lnTo>
                  <a:pt x="566" y="152"/>
                </a:lnTo>
                <a:lnTo>
                  <a:pt x="566" y="152"/>
                </a:lnTo>
                <a:lnTo>
                  <a:pt x="566" y="152"/>
                </a:lnTo>
                <a:lnTo>
                  <a:pt x="566" y="152"/>
                </a:lnTo>
                <a:lnTo>
                  <a:pt x="566" y="152"/>
                </a:lnTo>
                <a:lnTo>
                  <a:pt x="566" y="152"/>
                </a:lnTo>
                <a:lnTo>
                  <a:pt x="568" y="152"/>
                </a:lnTo>
                <a:lnTo>
                  <a:pt x="568" y="152"/>
                </a:lnTo>
                <a:lnTo>
                  <a:pt x="568" y="152"/>
                </a:lnTo>
                <a:lnTo>
                  <a:pt x="568" y="152"/>
                </a:lnTo>
                <a:lnTo>
                  <a:pt x="568" y="152"/>
                </a:lnTo>
                <a:lnTo>
                  <a:pt x="568" y="152"/>
                </a:lnTo>
                <a:lnTo>
                  <a:pt x="568" y="154"/>
                </a:lnTo>
                <a:lnTo>
                  <a:pt x="570" y="154"/>
                </a:lnTo>
                <a:lnTo>
                  <a:pt x="570" y="154"/>
                </a:lnTo>
                <a:lnTo>
                  <a:pt x="570" y="154"/>
                </a:lnTo>
                <a:lnTo>
                  <a:pt x="570" y="154"/>
                </a:lnTo>
                <a:lnTo>
                  <a:pt x="572" y="154"/>
                </a:lnTo>
                <a:lnTo>
                  <a:pt x="572" y="152"/>
                </a:lnTo>
                <a:lnTo>
                  <a:pt x="570" y="152"/>
                </a:lnTo>
                <a:lnTo>
                  <a:pt x="570" y="152"/>
                </a:lnTo>
                <a:lnTo>
                  <a:pt x="570" y="152"/>
                </a:lnTo>
                <a:lnTo>
                  <a:pt x="570" y="152"/>
                </a:lnTo>
                <a:lnTo>
                  <a:pt x="570" y="152"/>
                </a:lnTo>
                <a:lnTo>
                  <a:pt x="570" y="152"/>
                </a:lnTo>
                <a:lnTo>
                  <a:pt x="572" y="150"/>
                </a:lnTo>
                <a:lnTo>
                  <a:pt x="572" y="150"/>
                </a:lnTo>
                <a:lnTo>
                  <a:pt x="572" y="152"/>
                </a:lnTo>
                <a:lnTo>
                  <a:pt x="572" y="152"/>
                </a:lnTo>
                <a:lnTo>
                  <a:pt x="574" y="152"/>
                </a:lnTo>
                <a:lnTo>
                  <a:pt x="572" y="152"/>
                </a:lnTo>
                <a:lnTo>
                  <a:pt x="572" y="154"/>
                </a:lnTo>
                <a:lnTo>
                  <a:pt x="574" y="154"/>
                </a:lnTo>
                <a:lnTo>
                  <a:pt x="574" y="154"/>
                </a:lnTo>
                <a:lnTo>
                  <a:pt x="576" y="154"/>
                </a:lnTo>
                <a:lnTo>
                  <a:pt x="576" y="154"/>
                </a:lnTo>
                <a:lnTo>
                  <a:pt x="576" y="154"/>
                </a:lnTo>
                <a:lnTo>
                  <a:pt x="576" y="154"/>
                </a:lnTo>
                <a:lnTo>
                  <a:pt x="578" y="156"/>
                </a:lnTo>
                <a:lnTo>
                  <a:pt x="578" y="156"/>
                </a:lnTo>
                <a:lnTo>
                  <a:pt x="578" y="156"/>
                </a:lnTo>
                <a:lnTo>
                  <a:pt x="578" y="156"/>
                </a:lnTo>
                <a:lnTo>
                  <a:pt x="580" y="156"/>
                </a:lnTo>
                <a:lnTo>
                  <a:pt x="580" y="156"/>
                </a:lnTo>
                <a:lnTo>
                  <a:pt x="580" y="156"/>
                </a:lnTo>
                <a:lnTo>
                  <a:pt x="580" y="156"/>
                </a:lnTo>
                <a:lnTo>
                  <a:pt x="582" y="156"/>
                </a:lnTo>
                <a:lnTo>
                  <a:pt x="582" y="156"/>
                </a:lnTo>
                <a:lnTo>
                  <a:pt x="582" y="156"/>
                </a:lnTo>
                <a:lnTo>
                  <a:pt x="582" y="156"/>
                </a:lnTo>
                <a:lnTo>
                  <a:pt x="582" y="158"/>
                </a:lnTo>
                <a:lnTo>
                  <a:pt x="580" y="158"/>
                </a:lnTo>
                <a:lnTo>
                  <a:pt x="580" y="158"/>
                </a:lnTo>
                <a:lnTo>
                  <a:pt x="580" y="158"/>
                </a:lnTo>
                <a:lnTo>
                  <a:pt x="580" y="158"/>
                </a:lnTo>
                <a:lnTo>
                  <a:pt x="582" y="158"/>
                </a:lnTo>
                <a:lnTo>
                  <a:pt x="584" y="158"/>
                </a:lnTo>
                <a:lnTo>
                  <a:pt x="584" y="158"/>
                </a:lnTo>
                <a:lnTo>
                  <a:pt x="584" y="158"/>
                </a:lnTo>
                <a:lnTo>
                  <a:pt x="584" y="158"/>
                </a:lnTo>
                <a:lnTo>
                  <a:pt x="586" y="158"/>
                </a:lnTo>
                <a:lnTo>
                  <a:pt x="586" y="158"/>
                </a:lnTo>
                <a:lnTo>
                  <a:pt x="586" y="158"/>
                </a:lnTo>
                <a:lnTo>
                  <a:pt x="588" y="158"/>
                </a:lnTo>
                <a:lnTo>
                  <a:pt x="588" y="158"/>
                </a:lnTo>
                <a:lnTo>
                  <a:pt x="586" y="158"/>
                </a:lnTo>
                <a:lnTo>
                  <a:pt x="586" y="160"/>
                </a:lnTo>
                <a:lnTo>
                  <a:pt x="586" y="160"/>
                </a:lnTo>
                <a:lnTo>
                  <a:pt x="584" y="162"/>
                </a:lnTo>
                <a:lnTo>
                  <a:pt x="584" y="162"/>
                </a:lnTo>
                <a:lnTo>
                  <a:pt x="584" y="164"/>
                </a:lnTo>
                <a:lnTo>
                  <a:pt x="584" y="164"/>
                </a:lnTo>
                <a:lnTo>
                  <a:pt x="582" y="164"/>
                </a:lnTo>
                <a:lnTo>
                  <a:pt x="582" y="164"/>
                </a:lnTo>
                <a:lnTo>
                  <a:pt x="582" y="164"/>
                </a:lnTo>
                <a:lnTo>
                  <a:pt x="582" y="164"/>
                </a:lnTo>
                <a:lnTo>
                  <a:pt x="582" y="164"/>
                </a:lnTo>
                <a:lnTo>
                  <a:pt x="580" y="166"/>
                </a:lnTo>
                <a:lnTo>
                  <a:pt x="578" y="164"/>
                </a:lnTo>
                <a:lnTo>
                  <a:pt x="578" y="164"/>
                </a:lnTo>
                <a:lnTo>
                  <a:pt x="578" y="164"/>
                </a:lnTo>
                <a:lnTo>
                  <a:pt x="578" y="164"/>
                </a:lnTo>
                <a:lnTo>
                  <a:pt x="578" y="162"/>
                </a:lnTo>
                <a:lnTo>
                  <a:pt x="578" y="162"/>
                </a:lnTo>
                <a:lnTo>
                  <a:pt x="580" y="162"/>
                </a:lnTo>
                <a:lnTo>
                  <a:pt x="578" y="162"/>
                </a:lnTo>
                <a:lnTo>
                  <a:pt x="578" y="162"/>
                </a:lnTo>
                <a:lnTo>
                  <a:pt x="578" y="162"/>
                </a:lnTo>
                <a:lnTo>
                  <a:pt x="576" y="164"/>
                </a:lnTo>
                <a:lnTo>
                  <a:pt x="576" y="164"/>
                </a:lnTo>
                <a:lnTo>
                  <a:pt x="574" y="164"/>
                </a:lnTo>
                <a:lnTo>
                  <a:pt x="574" y="164"/>
                </a:lnTo>
                <a:lnTo>
                  <a:pt x="574" y="164"/>
                </a:lnTo>
                <a:lnTo>
                  <a:pt x="574" y="164"/>
                </a:lnTo>
                <a:lnTo>
                  <a:pt x="572" y="164"/>
                </a:lnTo>
                <a:lnTo>
                  <a:pt x="572" y="164"/>
                </a:lnTo>
                <a:lnTo>
                  <a:pt x="572" y="164"/>
                </a:lnTo>
                <a:lnTo>
                  <a:pt x="572" y="164"/>
                </a:lnTo>
                <a:lnTo>
                  <a:pt x="572" y="162"/>
                </a:lnTo>
                <a:lnTo>
                  <a:pt x="572" y="162"/>
                </a:lnTo>
                <a:lnTo>
                  <a:pt x="572" y="162"/>
                </a:lnTo>
                <a:lnTo>
                  <a:pt x="570" y="162"/>
                </a:lnTo>
                <a:lnTo>
                  <a:pt x="568" y="162"/>
                </a:lnTo>
                <a:lnTo>
                  <a:pt x="566" y="164"/>
                </a:lnTo>
                <a:lnTo>
                  <a:pt x="564" y="164"/>
                </a:lnTo>
                <a:lnTo>
                  <a:pt x="564" y="164"/>
                </a:lnTo>
                <a:lnTo>
                  <a:pt x="564" y="164"/>
                </a:lnTo>
                <a:lnTo>
                  <a:pt x="564" y="164"/>
                </a:lnTo>
                <a:lnTo>
                  <a:pt x="564" y="164"/>
                </a:lnTo>
                <a:lnTo>
                  <a:pt x="564" y="164"/>
                </a:lnTo>
                <a:lnTo>
                  <a:pt x="564" y="164"/>
                </a:lnTo>
                <a:lnTo>
                  <a:pt x="564" y="164"/>
                </a:lnTo>
                <a:lnTo>
                  <a:pt x="566" y="164"/>
                </a:lnTo>
                <a:lnTo>
                  <a:pt x="566" y="164"/>
                </a:lnTo>
                <a:lnTo>
                  <a:pt x="564" y="166"/>
                </a:lnTo>
                <a:lnTo>
                  <a:pt x="564" y="166"/>
                </a:lnTo>
                <a:lnTo>
                  <a:pt x="562" y="166"/>
                </a:lnTo>
                <a:lnTo>
                  <a:pt x="560" y="166"/>
                </a:lnTo>
                <a:lnTo>
                  <a:pt x="558" y="166"/>
                </a:lnTo>
                <a:lnTo>
                  <a:pt x="558" y="166"/>
                </a:lnTo>
                <a:lnTo>
                  <a:pt x="558" y="166"/>
                </a:lnTo>
                <a:lnTo>
                  <a:pt x="556" y="166"/>
                </a:lnTo>
                <a:lnTo>
                  <a:pt x="556" y="166"/>
                </a:lnTo>
                <a:lnTo>
                  <a:pt x="556" y="164"/>
                </a:lnTo>
                <a:lnTo>
                  <a:pt x="556" y="164"/>
                </a:lnTo>
                <a:lnTo>
                  <a:pt x="556" y="164"/>
                </a:lnTo>
                <a:lnTo>
                  <a:pt x="554" y="164"/>
                </a:lnTo>
                <a:lnTo>
                  <a:pt x="554" y="166"/>
                </a:lnTo>
                <a:lnTo>
                  <a:pt x="554" y="166"/>
                </a:lnTo>
                <a:lnTo>
                  <a:pt x="556" y="166"/>
                </a:lnTo>
                <a:lnTo>
                  <a:pt x="556" y="166"/>
                </a:lnTo>
                <a:lnTo>
                  <a:pt x="558" y="168"/>
                </a:lnTo>
                <a:lnTo>
                  <a:pt x="556" y="168"/>
                </a:lnTo>
                <a:lnTo>
                  <a:pt x="556" y="168"/>
                </a:lnTo>
                <a:lnTo>
                  <a:pt x="556" y="170"/>
                </a:lnTo>
                <a:lnTo>
                  <a:pt x="554" y="170"/>
                </a:lnTo>
                <a:lnTo>
                  <a:pt x="554" y="170"/>
                </a:lnTo>
                <a:lnTo>
                  <a:pt x="554" y="170"/>
                </a:lnTo>
                <a:lnTo>
                  <a:pt x="552" y="172"/>
                </a:lnTo>
                <a:lnTo>
                  <a:pt x="552" y="172"/>
                </a:lnTo>
                <a:lnTo>
                  <a:pt x="552" y="172"/>
                </a:lnTo>
                <a:lnTo>
                  <a:pt x="550" y="172"/>
                </a:lnTo>
                <a:lnTo>
                  <a:pt x="550" y="172"/>
                </a:lnTo>
                <a:lnTo>
                  <a:pt x="552" y="172"/>
                </a:lnTo>
                <a:lnTo>
                  <a:pt x="552" y="172"/>
                </a:lnTo>
                <a:lnTo>
                  <a:pt x="552" y="172"/>
                </a:lnTo>
                <a:lnTo>
                  <a:pt x="554" y="172"/>
                </a:lnTo>
                <a:lnTo>
                  <a:pt x="554" y="170"/>
                </a:lnTo>
                <a:lnTo>
                  <a:pt x="554" y="170"/>
                </a:lnTo>
                <a:lnTo>
                  <a:pt x="556" y="170"/>
                </a:lnTo>
                <a:lnTo>
                  <a:pt x="558" y="170"/>
                </a:lnTo>
                <a:lnTo>
                  <a:pt x="558" y="168"/>
                </a:lnTo>
                <a:lnTo>
                  <a:pt x="558" y="168"/>
                </a:lnTo>
                <a:lnTo>
                  <a:pt x="558" y="168"/>
                </a:lnTo>
                <a:lnTo>
                  <a:pt x="558" y="168"/>
                </a:lnTo>
                <a:lnTo>
                  <a:pt x="562" y="168"/>
                </a:lnTo>
                <a:lnTo>
                  <a:pt x="562" y="168"/>
                </a:lnTo>
                <a:lnTo>
                  <a:pt x="562" y="168"/>
                </a:lnTo>
                <a:lnTo>
                  <a:pt x="564" y="168"/>
                </a:lnTo>
                <a:lnTo>
                  <a:pt x="566" y="168"/>
                </a:lnTo>
                <a:lnTo>
                  <a:pt x="568" y="168"/>
                </a:lnTo>
                <a:lnTo>
                  <a:pt x="568" y="168"/>
                </a:lnTo>
                <a:lnTo>
                  <a:pt x="568" y="168"/>
                </a:lnTo>
                <a:lnTo>
                  <a:pt x="564" y="170"/>
                </a:lnTo>
                <a:lnTo>
                  <a:pt x="564" y="170"/>
                </a:lnTo>
                <a:lnTo>
                  <a:pt x="564" y="170"/>
                </a:lnTo>
                <a:lnTo>
                  <a:pt x="562" y="170"/>
                </a:lnTo>
                <a:lnTo>
                  <a:pt x="562" y="172"/>
                </a:lnTo>
                <a:lnTo>
                  <a:pt x="562" y="172"/>
                </a:lnTo>
                <a:lnTo>
                  <a:pt x="564" y="172"/>
                </a:lnTo>
                <a:lnTo>
                  <a:pt x="564" y="172"/>
                </a:lnTo>
                <a:lnTo>
                  <a:pt x="564" y="172"/>
                </a:lnTo>
                <a:lnTo>
                  <a:pt x="564" y="172"/>
                </a:lnTo>
                <a:lnTo>
                  <a:pt x="564" y="170"/>
                </a:lnTo>
                <a:lnTo>
                  <a:pt x="566" y="170"/>
                </a:lnTo>
                <a:lnTo>
                  <a:pt x="566" y="170"/>
                </a:lnTo>
                <a:lnTo>
                  <a:pt x="566" y="172"/>
                </a:lnTo>
                <a:lnTo>
                  <a:pt x="566" y="172"/>
                </a:lnTo>
                <a:lnTo>
                  <a:pt x="564" y="174"/>
                </a:lnTo>
                <a:lnTo>
                  <a:pt x="564" y="174"/>
                </a:lnTo>
                <a:lnTo>
                  <a:pt x="562" y="174"/>
                </a:lnTo>
                <a:lnTo>
                  <a:pt x="562" y="174"/>
                </a:lnTo>
                <a:lnTo>
                  <a:pt x="562" y="174"/>
                </a:lnTo>
                <a:lnTo>
                  <a:pt x="562" y="174"/>
                </a:lnTo>
                <a:lnTo>
                  <a:pt x="562" y="174"/>
                </a:lnTo>
                <a:lnTo>
                  <a:pt x="562" y="174"/>
                </a:lnTo>
                <a:lnTo>
                  <a:pt x="560" y="174"/>
                </a:lnTo>
                <a:lnTo>
                  <a:pt x="560" y="174"/>
                </a:lnTo>
                <a:lnTo>
                  <a:pt x="560" y="174"/>
                </a:lnTo>
                <a:lnTo>
                  <a:pt x="560" y="174"/>
                </a:lnTo>
                <a:lnTo>
                  <a:pt x="558" y="176"/>
                </a:lnTo>
                <a:lnTo>
                  <a:pt x="556" y="176"/>
                </a:lnTo>
                <a:lnTo>
                  <a:pt x="554" y="176"/>
                </a:lnTo>
                <a:lnTo>
                  <a:pt x="554" y="176"/>
                </a:lnTo>
                <a:lnTo>
                  <a:pt x="554" y="176"/>
                </a:lnTo>
                <a:lnTo>
                  <a:pt x="554" y="176"/>
                </a:lnTo>
                <a:lnTo>
                  <a:pt x="554" y="176"/>
                </a:lnTo>
                <a:lnTo>
                  <a:pt x="552" y="176"/>
                </a:lnTo>
                <a:lnTo>
                  <a:pt x="550" y="176"/>
                </a:lnTo>
                <a:lnTo>
                  <a:pt x="550" y="178"/>
                </a:lnTo>
                <a:lnTo>
                  <a:pt x="548" y="178"/>
                </a:lnTo>
                <a:lnTo>
                  <a:pt x="548" y="176"/>
                </a:lnTo>
                <a:lnTo>
                  <a:pt x="548" y="176"/>
                </a:lnTo>
                <a:lnTo>
                  <a:pt x="546" y="176"/>
                </a:lnTo>
                <a:lnTo>
                  <a:pt x="546" y="176"/>
                </a:lnTo>
                <a:lnTo>
                  <a:pt x="546" y="176"/>
                </a:lnTo>
                <a:lnTo>
                  <a:pt x="544" y="176"/>
                </a:lnTo>
                <a:lnTo>
                  <a:pt x="544" y="178"/>
                </a:lnTo>
                <a:lnTo>
                  <a:pt x="544" y="178"/>
                </a:lnTo>
                <a:lnTo>
                  <a:pt x="540" y="176"/>
                </a:lnTo>
                <a:lnTo>
                  <a:pt x="538" y="176"/>
                </a:lnTo>
                <a:lnTo>
                  <a:pt x="538" y="176"/>
                </a:lnTo>
                <a:lnTo>
                  <a:pt x="536" y="176"/>
                </a:lnTo>
                <a:lnTo>
                  <a:pt x="536" y="176"/>
                </a:lnTo>
                <a:lnTo>
                  <a:pt x="534" y="176"/>
                </a:lnTo>
                <a:lnTo>
                  <a:pt x="534" y="176"/>
                </a:lnTo>
                <a:lnTo>
                  <a:pt x="534" y="176"/>
                </a:lnTo>
                <a:lnTo>
                  <a:pt x="534" y="176"/>
                </a:lnTo>
                <a:lnTo>
                  <a:pt x="534" y="176"/>
                </a:lnTo>
                <a:lnTo>
                  <a:pt x="532" y="176"/>
                </a:lnTo>
                <a:lnTo>
                  <a:pt x="532" y="176"/>
                </a:lnTo>
                <a:lnTo>
                  <a:pt x="530" y="176"/>
                </a:lnTo>
                <a:lnTo>
                  <a:pt x="526" y="176"/>
                </a:lnTo>
                <a:lnTo>
                  <a:pt x="526" y="176"/>
                </a:lnTo>
                <a:lnTo>
                  <a:pt x="526" y="176"/>
                </a:lnTo>
                <a:lnTo>
                  <a:pt x="526" y="174"/>
                </a:lnTo>
                <a:lnTo>
                  <a:pt x="528" y="174"/>
                </a:lnTo>
                <a:lnTo>
                  <a:pt x="528" y="174"/>
                </a:lnTo>
                <a:lnTo>
                  <a:pt x="528" y="174"/>
                </a:lnTo>
                <a:lnTo>
                  <a:pt x="530" y="174"/>
                </a:lnTo>
                <a:lnTo>
                  <a:pt x="530" y="174"/>
                </a:lnTo>
                <a:lnTo>
                  <a:pt x="532" y="174"/>
                </a:lnTo>
                <a:lnTo>
                  <a:pt x="530" y="172"/>
                </a:lnTo>
                <a:lnTo>
                  <a:pt x="530" y="172"/>
                </a:lnTo>
                <a:lnTo>
                  <a:pt x="530" y="172"/>
                </a:lnTo>
                <a:lnTo>
                  <a:pt x="528" y="174"/>
                </a:lnTo>
                <a:lnTo>
                  <a:pt x="526" y="172"/>
                </a:lnTo>
                <a:lnTo>
                  <a:pt x="526" y="172"/>
                </a:lnTo>
                <a:lnTo>
                  <a:pt x="526" y="172"/>
                </a:lnTo>
                <a:lnTo>
                  <a:pt x="526" y="172"/>
                </a:lnTo>
                <a:lnTo>
                  <a:pt x="526" y="172"/>
                </a:lnTo>
                <a:lnTo>
                  <a:pt x="524" y="172"/>
                </a:lnTo>
                <a:lnTo>
                  <a:pt x="524" y="172"/>
                </a:lnTo>
                <a:lnTo>
                  <a:pt x="522" y="172"/>
                </a:lnTo>
                <a:lnTo>
                  <a:pt x="522" y="172"/>
                </a:lnTo>
                <a:lnTo>
                  <a:pt x="520" y="172"/>
                </a:lnTo>
                <a:lnTo>
                  <a:pt x="518" y="172"/>
                </a:lnTo>
                <a:lnTo>
                  <a:pt x="518" y="172"/>
                </a:lnTo>
                <a:lnTo>
                  <a:pt x="518" y="172"/>
                </a:lnTo>
                <a:lnTo>
                  <a:pt x="518" y="172"/>
                </a:lnTo>
                <a:lnTo>
                  <a:pt x="518" y="172"/>
                </a:lnTo>
                <a:lnTo>
                  <a:pt x="518" y="170"/>
                </a:lnTo>
                <a:lnTo>
                  <a:pt x="520" y="170"/>
                </a:lnTo>
                <a:lnTo>
                  <a:pt x="520" y="170"/>
                </a:lnTo>
                <a:lnTo>
                  <a:pt x="520" y="170"/>
                </a:lnTo>
                <a:lnTo>
                  <a:pt x="520" y="168"/>
                </a:lnTo>
                <a:lnTo>
                  <a:pt x="520" y="168"/>
                </a:lnTo>
                <a:lnTo>
                  <a:pt x="520" y="168"/>
                </a:lnTo>
                <a:lnTo>
                  <a:pt x="520" y="168"/>
                </a:lnTo>
                <a:lnTo>
                  <a:pt x="520" y="168"/>
                </a:lnTo>
                <a:lnTo>
                  <a:pt x="520" y="168"/>
                </a:lnTo>
                <a:lnTo>
                  <a:pt x="516" y="168"/>
                </a:lnTo>
                <a:lnTo>
                  <a:pt x="516" y="168"/>
                </a:lnTo>
                <a:lnTo>
                  <a:pt x="514" y="170"/>
                </a:lnTo>
                <a:lnTo>
                  <a:pt x="514" y="170"/>
                </a:lnTo>
                <a:lnTo>
                  <a:pt x="514" y="170"/>
                </a:lnTo>
                <a:lnTo>
                  <a:pt x="512" y="170"/>
                </a:lnTo>
                <a:lnTo>
                  <a:pt x="512" y="170"/>
                </a:lnTo>
                <a:lnTo>
                  <a:pt x="512" y="170"/>
                </a:lnTo>
                <a:lnTo>
                  <a:pt x="512" y="172"/>
                </a:lnTo>
                <a:lnTo>
                  <a:pt x="512" y="172"/>
                </a:lnTo>
                <a:lnTo>
                  <a:pt x="510" y="172"/>
                </a:lnTo>
                <a:lnTo>
                  <a:pt x="508" y="172"/>
                </a:lnTo>
                <a:lnTo>
                  <a:pt x="508" y="172"/>
                </a:lnTo>
                <a:lnTo>
                  <a:pt x="508" y="172"/>
                </a:lnTo>
                <a:lnTo>
                  <a:pt x="508" y="174"/>
                </a:lnTo>
                <a:lnTo>
                  <a:pt x="506" y="174"/>
                </a:lnTo>
                <a:lnTo>
                  <a:pt x="506" y="174"/>
                </a:lnTo>
                <a:lnTo>
                  <a:pt x="506" y="174"/>
                </a:lnTo>
                <a:lnTo>
                  <a:pt x="504" y="174"/>
                </a:lnTo>
                <a:lnTo>
                  <a:pt x="504" y="174"/>
                </a:lnTo>
                <a:lnTo>
                  <a:pt x="504" y="174"/>
                </a:lnTo>
                <a:lnTo>
                  <a:pt x="502" y="174"/>
                </a:lnTo>
                <a:lnTo>
                  <a:pt x="502" y="174"/>
                </a:lnTo>
                <a:lnTo>
                  <a:pt x="502" y="174"/>
                </a:lnTo>
                <a:lnTo>
                  <a:pt x="500" y="174"/>
                </a:lnTo>
                <a:lnTo>
                  <a:pt x="500" y="174"/>
                </a:lnTo>
                <a:lnTo>
                  <a:pt x="498" y="176"/>
                </a:lnTo>
                <a:lnTo>
                  <a:pt x="498" y="176"/>
                </a:lnTo>
                <a:lnTo>
                  <a:pt x="494" y="176"/>
                </a:lnTo>
                <a:lnTo>
                  <a:pt x="494" y="176"/>
                </a:lnTo>
                <a:lnTo>
                  <a:pt x="494" y="176"/>
                </a:lnTo>
                <a:lnTo>
                  <a:pt x="494" y="176"/>
                </a:lnTo>
                <a:lnTo>
                  <a:pt x="492" y="174"/>
                </a:lnTo>
                <a:lnTo>
                  <a:pt x="492" y="174"/>
                </a:lnTo>
                <a:lnTo>
                  <a:pt x="492" y="174"/>
                </a:lnTo>
                <a:lnTo>
                  <a:pt x="490" y="176"/>
                </a:lnTo>
                <a:lnTo>
                  <a:pt x="490" y="176"/>
                </a:lnTo>
                <a:lnTo>
                  <a:pt x="490" y="176"/>
                </a:lnTo>
                <a:lnTo>
                  <a:pt x="490" y="176"/>
                </a:lnTo>
                <a:lnTo>
                  <a:pt x="488" y="176"/>
                </a:lnTo>
                <a:lnTo>
                  <a:pt x="484" y="178"/>
                </a:lnTo>
                <a:lnTo>
                  <a:pt x="484" y="178"/>
                </a:lnTo>
                <a:lnTo>
                  <a:pt x="482" y="178"/>
                </a:lnTo>
                <a:lnTo>
                  <a:pt x="480" y="178"/>
                </a:lnTo>
                <a:lnTo>
                  <a:pt x="480" y="178"/>
                </a:lnTo>
                <a:lnTo>
                  <a:pt x="480" y="178"/>
                </a:lnTo>
                <a:lnTo>
                  <a:pt x="480" y="178"/>
                </a:lnTo>
                <a:lnTo>
                  <a:pt x="480" y="178"/>
                </a:lnTo>
                <a:lnTo>
                  <a:pt x="478" y="178"/>
                </a:lnTo>
                <a:lnTo>
                  <a:pt x="478" y="178"/>
                </a:lnTo>
                <a:lnTo>
                  <a:pt x="478" y="178"/>
                </a:lnTo>
                <a:lnTo>
                  <a:pt x="478" y="178"/>
                </a:lnTo>
                <a:lnTo>
                  <a:pt x="476" y="178"/>
                </a:lnTo>
                <a:lnTo>
                  <a:pt x="476" y="180"/>
                </a:lnTo>
                <a:lnTo>
                  <a:pt x="476" y="180"/>
                </a:lnTo>
                <a:lnTo>
                  <a:pt x="476" y="180"/>
                </a:lnTo>
                <a:lnTo>
                  <a:pt x="474" y="180"/>
                </a:lnTo>
                <a:lnTo>
                  <a:pt x="474" y="180"/>
                </a:lnTo>
                <a:lnTo>
                  <a:pt x="472" y="180"/>
                </a:lnTo>
                <a:lnTo>
                  <a:pt x="470" y="180"/>
                </a:lnTo>
                <a:lnTo>
                  <a:pt x="470" y="180"/>
                </a:lnTo>
                <a:lnTo>
                  <a:pt x="470" y="180"/>
                </a:lnTo>
                <a:lnTo>
                  <a:pt x="468" y="180"/>
                </a:lnTo>
                <a:lnTo>
                  <a:pt x="468" y="180"/>
                </a:lnTo>
                <a:lnTo>
                  <a:pt x="468" y="180"/>
                </a:lnTo>
                <a:lnTo>
                  <a:pt x="468" y="180"/>
                </a:lnTo>
                <a:lnTo>
                  <a:pt x="468" y="180"/>
                </a:lnTo>
                <a:lnTo>
                  <a:pt x="466" y="180"/>
                </a:lnTo>
                <a:lnTo>
                  <a:pt x="466" y="180"/>
                </a:lnTo>
                <a:lnTo>
                  <a:pt x="466" y="180"/>
                </a:lnTo>
                <a:lnTo>
                  <a:pt x="466" y="180"/>
                </a:lnTo>
                <a:lnTo>
                  <a:pt x="466" y="180"/>
                </a:lnTo>
                <a:lnTo>
                  <a:pt x="464" y="180"/>
                </a:lnTo>
                <a:lnTo>
                  <a:pt x="464" y="180"/>
                </a:lnTo>
                <a:lnTo>
                  <a:pt x="464" y="180"/>
                </a:lnTo>
                <a:lnTo>
                  <a:pt x="464" y="180"/>
                </a:lnTo>
                <a:lnTo>
                  <a:pt x="460" y="180"/>
                </a:lnTo>
                <a:lnTo>
                  <a:pt x="460" y="180"/>
                </a:lnTo>
                <a:lnTo>
                  <a:pt x="460" y="180"/>
                </a:lnTo>
                <a:lnTo>
                  <a:pt x="460" y="180"/>
                </a:lnTo>
                <a:lnTo>
                  <a:pt x="460" y="180"/>
                </a:lnTo>
                <a:lnTo>
                  <a:pt x="460" y="180"/>
                </a:lnTo>
                <a:lnTo>
                  <a:pt x="462" y="180"/>
                </a:lnTo>
                <a:lnTo>
                  <a:pt x="462" y="180"/>
                </a:lnTo>
                <a:lnTo>
                  <a:pt x="462" y="180"/>
                </a:lnTo>
                <a:lnTo>
                  <a:pt x="460" y="180"/>
                </a:lnTo>
                <a:lnTo>
                  <a:pt x="460" y="180"/>
                </a:lnTo>
                <a:lnTo>
                  <a:pt x="460" y="180"/>
                </a:lnTo>
                <a:lnTo>
                  <a:pt x="458" y="180"/>
                </a:lnTo>
                <a:lnTo>
                  <a:pt x="458" y="180"/>
                </a:lnTo>
                <a:lnTo>
                  <a:pt x="458" y="180"/>
                </a:lnTo>
                <a:lnTo>
                  <a:pt x="458" y="180"/>
                </a:lnTo>
                <a:lnTo>
                  <a:pt x="456" y="180"/>
                </a:lnTo>
                <a:lnTo>
                  <a:pt x="456" y="180"/>
                </a:lnTo>
                <a:lnTo>
                  <a:pt x="456" y="180"/>
                </a:lnTo>
                <a:lnTo>
                  <a:pt x="456" y="180"/>
                </a:lnTo>
                <a:lnTo>
                  <a:pt x="456" y="180"/>
                </a:lnTo>
                <a:lnTo>
                  <a:pt x="458" y="180"/>
                </a:lnTo>
                <a:lnTo>
                  <a:pt x="456" y="180"/>
                </a:lnTo>
                <a:lnTo>
                  <a:pt x="456" y="182"/>
                </a:lnTo>
                <a:lnTo>
                  <a:pt x="456" y="180"/>
                </a:lnTo>
                <a:lnTo>
                  <a:pt x="456" y="180"/>
                </a:lnTo>
                <a:lnTo>
                  <a:pt x="454" y="180"/>
                </a:lnTo>
                <a:lnTo>
                  <a:pt x="454" y="180"/>
                </a:lnTo>
                <a:lnTo>
                  <a:pt x="454" y="180"/>
                </a:lnTo>
                <a:lnTo>
                  <a:pt x="450" y="180"/>
                </a:lnTo>
                <a:lnTo>
                  <a:pt x="448" y="180"/>
                </a:lnTo>
                <a:lnTo>
                  <a:pt x="446" y="182"/>
                </a:lnTo>
                <a:lnTo>
                  <a:pt x="446" y="182"/>
                </a:lnTo>
                <a:lnTo>
                  <a:pt x="444" y="182"/>
                </a:lnTo>
                <a:lnTo>
                  <a:pt x="444" y="182"/>
                </a:lnTo>
                <a:lnTo>
                  <a:pt x="442" y="182"/>
                </a:lnTo>
                <a:lnTo>
                  <a:pt x="440" y="182"/>
                </a:lnTo>
                <a:lnTo>
                  <a:pt x="440" y="182"/>
                </a:lnTo>
                <a:lnTo>
                  <a:pt x="440" y="182"/>
                </a:lnTo>
                <a:lnTo>
                  <a:pt x="440" y="182"/>
                </a:lnTo>
                <a:lnTo>
                  <a:pt x="440" y="182"/>
                </a:lnTo>
                <a:lnTo>
                  <a:pt x="436" y="182"/>
                </a:lnTo>
                <a:lnTo>
                  <a:pt x="436" y="182"/>
                </a:lnTo>
                <a:lnTo>
                  <a:pt x="434" y="182"/>
                </a:lnTo>
                <a:lnTo>
                  <a:pt x="434" y="182"/>
                </a:lnTo>
                <a:lnTo>
                  <a:pt x="434" y="182"/>
                </a:lnTo>
                <a:lnTo>
                  <a:pt x="434" y="182"/>
                </a:lnTo>
                <a:lnTo>
                  <a:pt x="436" y="182"/>
                </a:lnTo>
                <a:lnTo>
                  <a:pt x="436" y="182"/>
                </a:lnTo>
                <a:lnTo>
                  <a:pt x="436" y="180"/>
                </a:lnTo>
                <a:lnTo>
                  <a:pt x="436" y="180"/>
                </a:lnTo>
                <a:lnTo>
                  <a:pt x="436" y="180"/>
                </a:lnTo>
                <a:lnTo>
                  <a:pt x="436" y="180"/>
                </a:lnTo>
                <a:lnTo>
                  <a:pt x="436" y="180"/>
                </a:lnTo>
                <a:lnTo>
                  <a:pt x="434" y="180"/>
                </a:lnTo>
                <a:lnTo>
                  <a:pt x="434" y="180"/>
                </a:lnTo>
                <a:lnTo>
                  <a:pt x="434" y="180"/>
                </a:lnTo>
                <a:lnTo>
                  <a:pt x="434" y="178"/>
                </a:lnTo>
                <a:lnTo>
                  <a:pt x="434" y="176"/>
                </a:lnTo>
                <a:lnTo>
                  <a:pt x="436" y="176"/>
                </a:lnTo>
                <a:lnTo>
                  <a:pt x="436" y="176"/>
                </a:lnTo>
                <a:lnTo>
                  <a:pt x="438" y="174"/>
                </a:lnTo>
                <a:lnTo>
                  <a:pt x="440" y="174"/>
                </a:lnTo>
                <a:lnTo>
                  <a:pt x="438" y="174"/>
                </a:lnTo>
                <a:lnTo>
                  <a:pt x="438" y="174"/>
                </a:lnTo>
                <a:lnTo>
                  <a:pt x="440" y="172"/>
                </a:lnTo>
                <a:lnTo>
                  <a:pt x="440" y="172"/>
                </a:lnTo>
                <a:lnTo>
                  <a:pt x="440" y="172"/>
                </a:lnTo>
                <a:lnTo>
                  <a:pt x="440" y="172"/>
                </a:lnTo>
                <a:lnTo>
                  <a:pt x="440" y="172"/>
                </a:lnTo>
                <a:lnTo>
                  <a:pt x="442" y="172"/>
                </a:lnTo>
                <a:lnTo>
                  <a:pt x="442" y="172"/>
                </a:lnTo>
                <a:lnTo>
                  <a:pt x="440" y="172"/>
                </a:lnTo>
                <a:lnTo>
                  <a:pt x="440" y="172"/>
                </a:lnTo>
                <a:lnTo>
                  <a:pt x="438" y="170"/>
                </a:lnTo>
                <a:lnTo>
                  <a:pt x="434" y="170"/>
                </a:lnTo>
                <a:lnTo>
                  <a:pt x="434" y="170"/>
                </a:lnTo>
                <a:lnTo>
                  <a:pt x="434" y="170"/>
                </a:lnTo>
                <a:lnTo>
                  <a:pt x="434" y="170"/>
                </a:lnTo>
                <a:lnTo>
                  <a:pt x="432" y="170"/>
                </a:lnTo>
                <a:lnTo>
                  <a:pt x="432" y="170"/>
                </a:lnTo>
                <a:lnTo>
                  <a:pt x="432" y="170"/>
                </a:lnTo>
                <a:lnTo>
                  <a:pt x="430" y="170"/>
                </a:lnTo>
                <a:lnTo>
                  <a:pt x="430" y="170"/>
                </a:lnTo>
                <a:lnTo>
                  <a:pt x="426" y="170"/>
                </a:lnTo>
                <a:lnTo>
                  <a:pt x="424" y="170"/>
                </a:lnTo>
                <a:lnTo>
                  <a:pt x="422" y="170"/>
                </a:lnTo>
                <a:lnTo>
                  <a:pt x="420" y="170"/>
                </a:lnTo>
                <a:lnTo>
                  <a:pt x="418" y="170"/>
                </a:lnTo>
                <a:lnTo>
                  <a:pt x="418" y="170"/>
                </a:lnTo>
                <a:lnTo>
                  <a:pt x="416" y="170"/>
                </a:lnTo>
                <a:lnTo>
                  <a:pt x="416" y="170"/>
                </a:lnTo>
                <a:lnTo>
                  <a:pt x="416" y="170"/>
                </a:lnTo>
                <a:lnTo>
                  <a:pt x="416" y="170"/>
                </a:lnTo>
                <a:lnTo>
                  <a:pt x="416" y="170"/>
                </a:lnTo>
                <a:lnTo>
                  <a:pt x="416" y="170"/>
                </a:lnTo>
                <a:lnTo>
                  <a:pt x="414" y="170"/>
                </a:lnTo>
                <a:lnTo>
                  <a:pt x="412" y="168"/>
                </a:lnTo>
                <a:lnTo>
                  <a:pt x="412" y="168"/>
                </a:lnTo>
                <a:lnTo>
                  <a:pt x="412" y="168"/>
                </a:lnTo>
                <a:lnTo>
                  <a:pt x="414" y="168"/>
                </a:lnTo>
                <a:lnTo>
                  <a:pt x="414" y="166"/>
                </a:lnTo>
                <a:lnTo>
                  <a:pt x="414" y="166"/>
                </a:lnTo>
                <a:lnTo>
                  <a:pt x="414" y="166"/>
                </a:lnTo>
                <a:lnTo>
                  <a:pt x="412" y="166"/>
                </a:lnTo>
                <a:lnTo>
                  <a:pt x="412" y="166"/>
                </a:lnTo>
                <a:lnTo>
                  <a:pt x="412" y="166"/>
                </a:lnTo>
                <a:lnTo>
                  <a:pt x="412" y="166"/>
                </a:lnTo>
                <a:lnTo>
                  <a:pt x="412" y="166"/>
                </a:lnTo>
                <a:lnTo>
                  <a:pt x="412" y="166"/>
                </a:lnTo>
                <a:lnTo>
                  <a:pt x="412" y="166"/>
                </a:lnTo>
                <a:lnTo>
                  <a:pt x="412" y="164"/>
                </a:lnTo>
                <a:lnTo>
                  <a:pt x="412" y="164"/>
                </a:lnTo>
                <a:lnTo>
                  <a:pt x="412" y="164"/>
                </a:lnTo>
                <a:lnTo>
                  <a:pt x="412" y="164"/>
                </a:lnTo>
                <a:lnTo>
                  <a:pt x="410" y="164"/>
                </a:lnTo>
                <a:lnTo>
                  <a:pt x="410" y="164"/>
                </a:lnTo>
                <a:lnTo>
                  <a:pt x="410" y="164"/>
                </a:lnTo>
                <a:lnTo>
                  <a:pt x="410" y="164"/>
                </a:lnTo>
                <a:lnTo>
                  <a:pt x="410" y="162"/>
                </a:lnTo>
                <a:lnTo>
                  <a:pt x="410" y="162"/>
                </a:lnTo>
                <a:lnTo>
                  <a:pt x="412" y="160"/>
                </a:lnTo>
                <a:lnTo>
                  <a:pt x="412" y="160"/>
                </a:lnTo>
                <a:lnTo>
                  <a:pt x="412" y="160"/>
                </a:lnTo>
                <a:lnTo>
                  <a:pt x="412" y="160"/>
                </a:lnTo>
                <a:lnTo>
                  <a:pt x="414" y="160"/>
                </a:lnTo>
                <a:lnTo>
                  <a:pt x="414" y="160"/>
                </a:lnTo>
                <a:lnTo>
                  <a:pt x="414" y="160"/>
                </a:lnTo>
                <a:lnTo>
                  <a:pt x="416" y="160"/>
                </a:lnTo>
                <a:lnTo>
                  <a:pt x="416" y="158"/>
                </a:lnTo>
                <a:lnTo>
                  <a:pt x="416" y="158"/>
                </a:lnTo>
                <a:lnTo>
                  <a:pt x="416" y="158"/>
                </a:lnTo>
                <a:lnTo>
                  <a:pt x="418" y="158"/>
                </a:lnTo>
                <a:lnTo>
                  <a:pt x="420" y="158"/>
                </a:lnTo>
                <a:lnTo>
                  <a:pt x="422" y="158"/>
                </a:lnTo>
                <a:lnTo>
                  <a:pt x="426" y="158"/>
                </a:lnTo>
                <a:lnTo>
                  <a:pt x="428" y="158"/>
                </a:lnTo>
                <a:lnTo>
                  <a:pt x="428" y="158"/>
                </a:lnTo>
                <a:lnTo>
                  <a:pt x="428" y="158"/>
                </a:lnTo>
                <a:lnTo>
                  <a:pt x="430" y="158"/>
                </a:lnTo>
                <a:lnTo>
                  <a:pt x="432" y="156"/>
                </a:lnTo>
                <a:lnTo>
                  <a:pt x="434" y="156"/>
                </a:lnTo>
                <a:lnTo>
                  <a:pt x="434" y="156"/>
                </a:lnTo>
                <a:lnTo>
                  <a:pt x="436" y="156"/>
                </a:lnTo>
                <a:lnTo>
                  <a:pt x="436" y="156"/>
                </a:lnTo>
                <a:lnTo>
                  <a:pt x="438" y="156"/>
                </a:lnTo>
                <a:lnTo>
                  <a:pt x="438" y="156"/>
                </a:lnTo>
                <a:lnTo>
                  <a:pt x="440" y="156"/>
                </a:lnTo>
                <a:lnTo>
                  <a:pt x="440" y="156"/>
                </a:lnTo>
                <a:lnTo>
                  <a:pt x="440" y="156"/>
                </a:lnTo>
                <a:lnTo>
                  <a:pt x="442" y="156"/>
                </a:lnTo>
                <a:lnTo>
                  <a:pt x="444" y="156"/>
                </a:lnTo>
                <a:lnTo>
                  <a:pt x="444" y="156"/>
                </a:lnTo>
                <a:lnTo>
                  <a:pt x="444" y="156"/>
                </a:lnTo>
                <a:lnTo>
                  <a:pt x="446" y="156"/>
                </a:lnTo>
                <a:lnTo>
                  <a:pt x="446" y="156"/>
                </a:lnTo>
                <a:lnTo>
                  <a:pt x="446" y="156"/>
                </a:lnTo>
                <a:lnTo>
                  <a:pt x="446" y="156"/>
                </a:lnTo>
                <a:lnTo>
                  <a:pt x="446" y="156"/>
                </a:lnTo>
                <a:lnTo>
                  <a:pt x="448" y="156"/>
                </a:lnTo>
                <a:lnTo>
                  <a:pt x="450" y="156"/>
                </a:lnTo>
                <a:lnTo>
                  <a:pt x="450" y="156"/>
                </a:lnTo>
                <a:lnTo>
                  <a:pt x="450" y="156"/>
                </a:lnTo>
                <a:lnTo>
                  <a:pt x="450" y="156"/>
                </a:lnTo>
                <a:lnTo>
                  <a:pt x="450" y="156"/>
                </a:lnTo>
                <a:lnTo>
                  <a:pt x="450" y="156"/>
                </a:lnTo>
                <a:lnTo>
                  <a:pt x="452" y="156"/>
                </a:lnTo>
                <a:lnTo>
                  <a:pt x="454" y="156"/>
                </a:lnTo>
                <a:lnTo>
                  <a:pt x="454" y="156"/>
                </a:lnTo>
                <a:lnTo>
                  <a:pt x="456" y="156"/>
                </a:lnTo>
                <a:lnTo>
                  <a:pt x="456" y="156"/>
                </a:lnTo>
                <a:lnTo>
                  <a:pt x="456" y="156"/>
                </a:lnTo>
                <a:lnTo>
                  <a:pt x="456" y="156"/>
                </a:lnTo>
                <a:lnTo>
                  <a:pt x="458" y="156"/>
                </a:lnTo>
                <a:lnTo>
                  <a:pt x="458" y="156"/>
                </a:lnTo>
                <a:lnTo>
                  <a:pt x="458" y="156"/>
                </a:lnTo>
                <a:lnTo>
                  <a:pt x="458" y="156"/>
                </a:lnTo>
                <a:lnTo>
                  <a:pt x="460" y="156"/>
                </a:lnTo>
                <a:lnTo>
                  <a:pt x="460" y="156"/>
                </a:lnTo>
                <a:lnTo>
                  <a:pt x="460" y="156"/>
                </a:lnTo>
                <a:lnTo>
                  <a:pt x="464" y="158"/>
                </a:lnTo>
                <a:lnTo>
                  <a:pt x="466" y="158"/>
                </a:lnTo>
                <a:lnTo>
                  <a:pt x="466" y="158"/>
                </a:lnTo>
                <a:lnTo>
                  <a:pt x="466" y="158"/>
                </a:lnTo>
                <a:lnTo>
                  <a:pt x="466" y="156"/>
                </a:lnTo>
                <a:lnTo>
                  <a:pt x="470" y="156"/>
                </a:lnTo>
                <a:lnTo>
                  <a:pt x="470" y="156"/>
                </a:lnTo>
                <a:lnTo>
                  <a:pt x="472" y="156"/>
                </a:lnTo>
                <a:lnTo>
                  <a:pt x="470" y="156"/>
                </a:lnTo>
                <a:lnTo>
                  <a:pt x="470" y="156"/>
                </a:lnTo>
                <a:lnTo>
                  <a:pt x="470" y="156"/>
                </a:lnTo>
                <a:lnTo>
                  <a:pt x="470" y="156"/>
                </a:lnTo>
                <a:lnTo>
                  <a:pt x="472" y="156"/>
                </a:lnTo>
                <a:lnTo>
                  <a:pt x="474" y="156"/>
                </a:lnTo>
                <a:lnTo>
                  <a:pt x="474" y="156"/>
                </a:lnTo>
                <a:lnTo>
                  <a:pt x="474" y="156"/>
                </a:lnTo>
                <a:lnTo>
                  <a:pt x="476" y="156"/>
                </a:lnTo>
                <a:lnTo>
                  <a:pt x="478" y="156"/>
                </a:lnTo>
                <a:lnTo>
                  <a:pt x="478" y="156"/>
                </a:lnTo>
                <a:lnTo>
                  <a:pt x="478" y="156"/>
                </a:lnTo>
                <a:lnTo>
                  <a:pt x="478" y="156"/>
                </a:lnTo>
                <a:lnTo>
                  <a:pt x="478" y="156"/>
                </a:lnTo>
                <a:lnTo>
                  <a:pt x="478" y="156"/>
                </a:lnTo>
                <a:lnTo>
                  <a:pt x="478" y="156"/>
                </a:lnTo>
                <a:lnTo>
                  <a:pt x="476" y="156"/>
                </a:lnTo>
                <a:lnTo>
                  <a:pt x="476" y="156"/>
                </a:lnTo>
                <a:lnTo>
                  <a:pt x="474" y="156"/>
                </a:lnTo>
                <a:lnTo>
                  <a:pt x="474" y="154"/>
                </a:lnTo>
                <a:lnTo>
                  <a:pt x="474" y="154"/>
                </a:lnTo>
                <a:lnTo>
                  <a:pt x="474" y="154"/>
                </a:lnTo>
                <a:lnTo>
                  <a:pt x="474" y="154"/>
                </a:lnTo>
                <a:lnTo>
                  <a:pt x="474" y="154"/>
                </a:lnTo>
                <a:lnTo>
                  <a:pt x="474" y="154"/>
                </a:lnTo>
                <a:lnTo>
                  <a:pt x="474" y="154"/>
                </a:lnTo>
                <a:lnTo>
                  <a:pt x="472" y="152"/>
                </a:lnTo>
                <a:lnTo>
                  <a:pt x="470" y="154"/>
                </a:lnTo>
                <a:lnTo>
                  <a:pt x="470" y="154"/>
                </a:lnTo>
                <a:lnTo>
                  <a:pt x="470" y="152"/>
                </a:lnTo>
                <a:lnTo>
                  <a:pt x="470" y="152"/>
                </a:lnTo>
                <a:lnTo>
                  <a:pt x="470" y="152"/>
                </a:lnTo>
                <a:lnTo>
                  <a:pt x="470" y="152"/>
                </a:lnTo>
                <a:lnTo>
                  <a:pt x="470" y="152"/>
                </a:lnTo>
                <a:lnTo>
                  <a:pt x="468" y="152"/>
                </a:lnTo>
                <a:lnTo>
                  <a:pt x="468" y="152"/>
                </a:lnTo>
                <a:lnTo>
                  <a:pt x="468" y="152"/>
                </a:lnTo>
                <a:lnTo>
                  <a:pt x="466" y="152"/>
                </a:lnTo>
                <a:lnTo>
                  <a:pt x="466" y="152"/>
                </a:lnTo>
                <a:close/>
                <a:moveTo>
                  <a:pt x="968" y="2"/>
                </a:moveTo>
                <a:lnTo>
                  <a:pt x="968" y="2"/>
                </a:lnTo>
                <a:lnTo>
                  <a:pt x="968" y="2"/>
                </a:lnTo>
                <a:lnTo>
                  <a:pt x="968" y="2"/>
                </a:lnTo>
                <a:lnTo>
                  <a:pt x="970" y="2"/>
                </a:lnTo>
                <a:lnTo>
                  <a:pt x="970" y="2"/>
                </a:lnTo>
                <a:lnTo>
                  <a:pt x="970" y="2"/>
                </a:lnTo>
                <a:lnTo>
                  <a:pt x="970" y="2"/>
                </a:lnTo>
                <a:lnTo>
                  <a:pt x="970" y="0"/>
                </a:lnTo>
                <a:lnTo>
                  <a:pt x="970" y="2"/>
                </a:lnTo>
                <a:lnTo>
                  <a:pt x="972" y="2"/>
                </a:lnTo>
                <a:lnTo>
                  <a:pt x="972" y="2"/>
                </a:lnTo>
                <a:lnTo>
                  <a:pt x="972" y="2"/>
                </a:lnTo>
                <a:lnTo>
                  <a:pt x="970" y="2"/>
                </a:lnTo>
                <a:lnTo>
                  <a:pt x="970" y="2"/>
                </a:lnTo>
                <a:lnTo>
                  <a:pt x="968" y="2"/>
                </a:lnTo>
                <a:close/>
                <a:moveTo>
                  <a:pt x="1024" y="0"/>
                </a:moveTo>
                <a:lnTo>
                  <a:pt x="1024" y="0"/>
                </a:lnTo>
                <a:lnTo>
                  <a:pt x="1026" y="0"/>
                </a:lnTo>
                <a:lnTo>
                  <a:pt x="1026" y="0"/>
                </a:lnTo>
                <a:lnTo>
                  <a:pt x="1028" y="0"/>
                </a:lnTo>
                <a:lnTo>
                  <a:pt x="1028" y="0"/>
                </a:lnTo>
                <a:lnTo>
                  <a:pt x="1030" y="0"/>
                </a:lnTo>
                <a:lnTo>
                  <a:pt x="1030" y="0"/>
                </a:lnTo>
                <a:lnTo>
                  <a:pt x="1030" y="0"/>
                </a:lnTo>
                <a:lnTo>
                  <a:pt x="1028" y="0"/>
                </a:lnTo>
                <a:lnTo>
                  <a:pt x="1028" y="0"/>
                </a:lnTo>
                <a:lnTo>
                  <a:pt x="1028" y="0"/>
                </a:lnTo>
                <a:lnTo>
                  <a:pt x="1028" y="0"/>
                </a:lnTo>
                <a:lnTo>
                  <a:pt x="1028" y="2"/>
                </a:lnTo>
                <a:lnTo>
                  <a:pt x="1030" y="2"/>
                </a:lnTo>
                <a:lnTo>
                  <a:pt x="1030" y="2"/>
                </a:lnTo>
                <a:lnTo>
                  <a:pt x="1032" y="2"/>
                </a:lnTo>
                <a:lnTo>
                  <a:pt x="1032" y="2"/>
                </a:lnTo>
                <a:lnTo>
                  <a:pt x="1032" y="2"/>
                </a:lnTo>
                <a:lnTo>
                  <a:pt x="1032" y="2"/>
                </a:lnTo>
                <a:lnTo>
                  <a:pt x="1034" y="2"/>
                </a:lnTo>
                <a:lnTo>
                  <a:pt x="1034" y="2"/>
                </a:lnTo>
                <a:lnTo>
                  <a:pt x="1034" y="2"/>
                </a:lnTo>
                <a:lnTo>
                  <a:pt x="1034" y="2"/>
                </a:lnTo>
                <a:lnTo>
                  <a:pt x="1034" y="2"/>
                </a:lnTo>
                <a:lnTo>
                  <a:pt x="1032" y="2"/>
                </a:lnTo>
                <a:lnTo>
                  <a:pt x="1032" y="0"/>
                </a:lnTo>
                <a:lnTo>
                  <a:pt x="1030" y="0"/>
                </a:lnTo>
                <a:lnTo>
                  <a:pt x="1030" y="0"/>
                </a:lnTo>
                <a:lnTo>
                  <a:pt x="1034" y="0"/>
                </a:lnTo>
                <a:lnTo>
                  <a:pt x="1036" y="0"/>
                </a:lnTo>
                <a:lnTo>
                  <a:pt x="1038" y="0"/>
                </a:lnTo>
                <a:lnTo>
                  <a:pt x="1038" y="0"/>
                </a:lnTo>
                <a:lnTo>
                  <a:pt x="1040" y="0"/>
                </a:lnTo>
                <a:lnTo>
                  <a:pt x="1040" y="0"/>
                </a:lnTo>
                <a:lnTo>
                  <a:pt x="1042" y="0"/>
                </a:lnTo>
                <a:lnTo>
                  <a:pt x="1042" y="0"/>
                </a:lnTo>
                <a:lnTo>
                  <a:pt x="1042" y="0"/>
                </a:lnTo>
                <a:lnTo>
                  <a:pt x="1044" y="0"/>
                </a:lnTo>
                <a:lnTo>
                  <a:pt x="1046" y="0"/>
                </a:lnTo>
                <a:lnTo>
                  <a:pt x="1046" y="0"/>
                </a:lnTo>
                <a:lnTo>
                  <a:pt x="1046" y="0"/>
                </a:lnTo>
                <a:lnTo>
                  <a:pt x="1046" y="0"/>
                </a:lnTo>
                <a:lnTo>
                  <a:pt x="1046" y="0"/>
                </a:lnTo>
                <a:lnTo>
                  <a:pt x="1046" y="0"/>
                </a:lnTo>
                <a:lnTo>
                  <a:pt x="1046" y="0"/>
                </a:lnTo>
                <a:lnTo>
                  <a:pt x="1046" y="0"/>
                </a:lnTo>
                <a:lnTo>
                  <a:pt x="1046" y="0"/>
                </a:lnTo>
                <a:lnTo>
                  <a:pt x="1046" y="0"/>
                </a:lnTo>
                <a:lnTo>
                  <a:pt x="1048" y="0"/>
                </a:lnTo>
                <a:lnTo>
                  <a:pt x="1048" y="0"/>
                </a:lnTo>
                <a:lnTo>
                  <a:pt x="1048" y="0"/>
                </a:lnTo>
                <a:lnTo>
                  <a:pt x="1046" y="0"/>
                </a:lnTo>
                <a:lnTo>
                  <a:pt x="1046" y="0"/>
                </a:lnTo>
                <a:lnTo>
                  <a:pt x="1050" y="0"/>
                </a:lnTo>
                <a:lnTo>
                  <a:pt x="1050" y="0"/>
                </a:lnTo>
                <a:lnTo>
                  <a:pt x="1050" y="0"/>
                </a:lnTo>
                <a:lnTo>
                  <a:pt x="1050" y="0"/>
                </a:lnTo>
                <a:lnTo>
                  <a:pt x="1052" y="0"/>
                </a:lnTo>
                <a:lnTo>
                  <a:pt x="1052" y="0"/>
                </a:lnTo>
                <a:lnTo>
                  <a:pt x="1052" y="0"/>
                </a:lnTo>
                <a:lnTo>
                  <a:pt x="1052" y="0"/>
                </a:lnTo>
                <a:lnTo>
                  <a:pt x="1052" y="0"/>
                </a:lnTo>
                <a:lnTo>
                  <a:pt x="1054" y="0"/>
                </a:lnTo>
                <a:lnTo>
                  <a:pt x="1054" y="0"/>
                </a:lnTo>
                <a:lnTo>
                  <a:pt x="1054" y="0"/>
                </a:lnTo>
                <a:lnTo>
                  <a:pt x="1056" y="0"/>
                </a:lnTo>
                <a:lnTo>
                  <a:pt x="1056" y="0"/>
                </a:lnTo>
                <a:lnTo>
                  <a:pt x="1056" y="0"/>
                </a:lnTo>
                <a:lnTo>
                  <a:pt x="1056" y="0"/>
                </a:lnTo>
                <a:lnTo>
                  <a:pt x="1056" y="0"/>
                </a:lnTo>
                <a:lnTo>
                  <a:pt x="1058" y="0"/>
                </a:lnTo>
                <a:lnTo>
                  <a:pt x="1058" y="0"/>
                </a:lnTo>
                <a:lnTo>
                  <a:pt x="1058" y="0"/>
                </a:lnTo>
                <a:lnTo>
                  <a:pt x="1058" y="0"/>
                </a:lnTo>
                <a:lnTo>
                  <a:pt x="1058" y="2"/>
                </a:lnTo>
                <a:lnTo>
                  <a:pt x="1058" y="2"/>
                </a:lnTo>
                <a:lnTo>
                  <a:pt x="1058" y="2"/>
                </a:lnTo>
                <a:lnTo>
                  <a:pt x="1058" y="2"/>
                </a:lnTo>
                <a:lnTo>
                  <a:pt x="1060" y="2"/>
                </a:lnTo>
                <a:lnTo>
                  <a:pt x="1062" y="0"/>
                </a:lnTo>
                <a:lnTo>
                  <a:pt x="1064" y="0"/>
                </a:lnTo>
                <a:lnTo>
                  <a:pt x="1064" y="2"/>
                </a:lnTo>
                <a:lnTo>
                  <a:pt x="1064" y="2"/>
                </a:lnTo>
                <a:lnTo>
                  <a:pt x="1064" y="2"/>
                </a:lnTo>
                <a:lnTo>
                  <a:pt x="1064" y="2"/>
                </a:lnTo>
                <a:lnTo>
                  <a:pt x="1066" y="2"/>
                </a:lnTo>
                <a:lnTo>
                  <a:pt x="1066" y="2"/>
                </a:lnTo>
                <a:lnTo>
                  <a:pt x="1066" y="2"/>
                </a:lnTo>
                <a:lnTo>
                  <a:pt x="1068" y="2"/>
                </a:lnTo>
                <a:lnTo>
                  <a:pt x="1068" y="2"/>
                </a:lnTo>
                <a:lnTo>
                  <a:pt x="1068" y="2"/>
                </a:lnTo>
                <a:lnTo>
                  <a:pt x="1068" y="2"/>
                </a:lnTo>
                <a:lnTo>
                  <a:pt x="1068" y="2"/>
                </a:lnTo>
                <a:lnTo>
                  <a:pt x="1068" y="2"/>
                </a:lnTo>
                <a:lnTo>
                  <a:pt x="1070" y="2"/>
                </a:lnTo>
                <a:lnTo>
                  <a:pt x="1072" y="2"/>
                </a:lnTo>
                <a:lnTo>
                  <a:pt x="1074" y="2"/>
                </a:lnTo>
                <a:lnTo>
                  <a:pt x="1074" y="2"/>
                </a:lnTo>
                <a:lnTo>
                  <a:pt x="1074" y="2"/>
                </a:lnTo>
                <a:lnTo>
                  <a:pt x="1074" y="2"/>
                </a:lnTo>
                <a:lnTo>
                  <a:pt x="1068" y="2"/>
                </a:lnTo>
                <a:lnTo>
                  <a:pt x="1068" y="2"/>
                </a:lnTo>
                <a:lnTo>
                  <a:pt x="1068" y="2"/>
                </a:lnTo>
                <a:lnTo>
                  <a:pt x="1068" y="2"/>
                </a:lnTo>
                <a:lnTo>
                  <a:pt x="1066" y="2"/>
                </a:lnTo>
                <a:lnTo>
                  <a:pt x="1064" y="2"/>
                </a:lnTo>
                <a:lnTo>
                  <a:pt x="1064" y="2"/>
                </a:lnTo>
                <a:lnTo>
                  <a:pt x="1062" y="4"/>
                </a:lnTo>
                <a:lnTo>
                  <a:pt x="1062" y="4"/>
                </a:lnTo>
                <a:lnTo>
                  <a:pt x="1062" y="4"/>
                </a:lnTo>
                <a:lnTo>
                  <a:pt x="1060" y="4"/>
                </a:lnTo>
                <a:lnTo>
                  <a:pt x="1060" y="4"/>
                </a:lnTo>
                <a:lnTo>
                  <a:pt x="1058" y="4"/>
                </a:lnTo>
                <a:lnTo>
                  <a:pt x="1056" y="4"/>
                </a:lnTo>
                <a:lnTo>
                  <a:pt x="1056" y="4"/>
                </a:lnTo>
                <a:lnTo>
                  <a:pt x="1056" y="4"/>
                </a:lnTo>
                <a:lnTo>
                  <a:pt x="1056" y="4"/>
                </a:lnTo>
                <a:lnTo>
                  <a:pt x="1054" y="4"/>
                </a:lnTo>
                <a:lnTo>
                  <a:pt x="1054" y="4"/>
                </a:lnTo>
                <a:lnTo>
                  <a:pt x="1054" y="4"/>
                </a:lnTo>
                <a:lnTo>
                  <a:pt x="1052" y="4"/>
                </a:lnTo>
                <a:lnTo>
                  <a:pt x="1050" y="4"/>
                </a:lnTo>
                <a:lnTo>
                  <a:pt x="1050" y="4"/>
                </a:lnTo>
                <a:lnTo>
                  <a:pt x="1050" y="4"/>
                </a:lnTo>
                <a:lnTo>
                  <a:pt x="1050" y="4"/>
                </a:lnTo>
                <a:lnTo>
                  <a:pt x="1052" y="4"/>
                </a:lnTo>
                <a:lnTo>
                  <a:pt x="1052" y="4"/>
                </a:lnTo>
                <a:lnTo>
                  <a:pt x="1052" y="4"/>
                </a:lnTo>
                <a:lnTo>
                  <a:pt x="1054" y="4"/>
                </a:lnTo>
                <a:lnTo>
                  <a:pt x="1058" y="4"/>
                </a:lnTo>
                <a:lnTo>
                  <a:pt x="1058" y="4"/>
                </a:lnTo>
                <a:lnTo>
                  <a:pt x="1060" y="4"/>
                </a:lnTo>
                <a:lnTo>
                  <a:pt x="1060" y="4"/>
                </a:lnTo>
                <a:lnTo>
                  <a:pt x="1062" y="4"/>
                </a:lnTo>
                <a:lnTo>
                  <a:pt x="1062" y="4"/>
                </a:lnTo>
                <a:lnTo>
                  <a:pt x="1062" y="4"/>
                </a:lnTo>
                <a:lnTo>
                  <a:pt x="1062" y="4"/>
                </a:lnTo>
                <a:lnTo>
                  <a:pt x="1064" y="4"/>
                </a:lnTo>
                <a:lnTo>
                  <a:pt x="1064" y="4"/>
                </a:lnTo>
                <a:lnTo>
                  <a:pt x="1064" y="4"/>
                </a:lnTo>
                <a:lnTo>
                  <a:pt x="1066" y="4"/>
                </a:lnTo>
                <a:lnTo>
                  <a:pt x="1066" y="4"/>
                </a:lnTo>
                <a:lnTo>
                  <a:pt x="1070" y="4"/>
                </a:lnTo>
                <a:lnTo>
                  <a:pt x="1070" y="4"/>
                </a:lnTo>
                <a:lnTo>
                  <a:pt x="1074" y="2"/>
                </a:lnTo>
                <a:lnTo>
                  <a:pt x="1076" y="2"/>
                </a:lnTo>
                <a:lnTo>
                  <a:pt x="1078" y="2"/>
                </a:lnTo>
                <a:lnTo>
                  <a:pt x="1078" y="2"/>
                </a:lnTo>
                <a:lnTo>
                  <a:pt x="1078" y="2"/>
                </a:lnTo>
                <a:lnTo>
                  <a:pt x="1080" y="2"/>
                </a:lnTo>
                <a:lnTo>
                  <a:pt x="1080" y="2"/>
                </a:lnTo>
                <a:lnTo>
                  <a:pt x="1080" y="2"/>
                </a:lnTo>
                <a:lnTo>
                  <a:pt x="1080" y="2"/>
                </a:lnTo>
                <a:lnTo>
                  <a:pt x="1080" y="2"/>
                </a:lnTo>
                <a:lnTo>
                  <a:pt x="1080" y="2"/>
                </a:lnTo>
                <a:lnTo>
                  <a:pt x="1082" y="2"/>
                </a:lnTo>
                <a:lnTo>
                  <a:pt x="1082" y="2"/>
                </a:lnTo>
                <a:lnTo>
                  <a:pt x="1082" y="2"/>
                </a:lnTo>
                <a:lnTo>
                  <a:pt x="1082" y="2"/>
                </a:lnTo>
                <a:lnTo>
                  <a:pt x="1082" y="2"/>
                </a:lnTo>
                <a:lnTo>
                  <a:pt x="1084" y="2"/>
                </a:lnTo>
                <a:lnTo>
                  <a:pt x="1084" y="2"/>
                </a:lnTo>
                <a:lnTo>
                  <a:pt x="1082" y="2"/>
                </a:lnTo>
                <a:lnTo>
                  <a:pt x="1082" y="2"/>
                </a:lnTo>
                <a:lnTo>
                  <a:pt x="1082" y="2"/>
                </a:lnTo>
                <a:lnTo>
                  <a:pt x="1084" y="2"/>
                </a:lnTo>
                <a:lnTo>
                  <a:pt x="1086" y="2"/>
                </a:lnTo>
                <a:lnTo>
                  <a:pt x="1086" y="2"/>
                </a:lnTo>
                <a:lnTo>
                  <a:pt x="1086" y="2"/>
                </a:lnTo>
                <a:lnTo>
                  <a:pt x="1088" y="2"/>
                </a:lnTo>
                <a:lnTo>
                  <a:pt x="1088" y="2"/>
                </a:lnTo>
                <a:lnTo>
                  <a:pt x="1088" y="2"/>
                </a:lnTo>
                <a:lnTo>
                  <a:pt x="1088" y="2"/>
                </a:lnTo>
                <a:lnTo>
                  <a:pt x="1088" y="2"/>
                </a:lnTo>
                <a:lnTo>
                  <a:pt x="1086" y="2"/>
                </a:lnTo>
                <a:lnTo>
                  <a:pt x="1086" y="2"/>
                </a:lnTo>
                <a:lnTo>
                  <a:pt x="1086" y="2"/>
                </a:lnTo>
                <a:lnTo>
                  <a:pt x="1086" y="2"/>
                </a:lnTo>
                <a:lnTo>
                  <a:pt x="1086" y="2"/>
                </a:lnTo>
                <a:lnTo>
                  <a:pt x="1086" y="2"/>
                </a:lnTo>
                <a:lnTo>
                  <a:pt x="1088" y="2"/>
                </a:lnTo>
                <a:lnTo>
                  <a:pt x="1088" y="2"/>
                </a:lnTo>
                <a:lnTo>
                  <a:pt x="1086" y="2"/>
                </a:lnTo>
                <a:lnTo>
                  <a:pt x="1086" y="2"/>
                </a:lnTo>
                <a:lnTo>
                  <a:pt x="1088" y="2"/>
                </a:lnTo>
                <a:lnTo>
                  <a:pt x="1088" y="2"/>
                </a:lnTo>
                <a:lnTo>
                  <a:pt x="1088" y="2"/>
                </a:lnTo>
                <a:lnTo>
                  <a:pt x="1090" y="2"/>
                </a:lnTo>
                <a:lnTo>
                  <a:pt x="1090" y="2"/>
                </a:lnTo>
                <a:lnTo>
                  <a:pt x="1092" y="2"/>
                </a:lnTo>
                <a:lnTo>
                  <a:pt x="1092" y="2"/>
                </a:lnTo>
                <a:lnTo>
                  <a:pt x="1092" y="2"/>
                </a:lnTo>
                <a:lnTo>
                  <a:pt x="1092" y="2"/>
                </a:lnTo>
                <a:lnTo>
                  <a:pt x="1094" y="2"/>
                </a:lnTo>
                <a:lnTo>
                  <a:pt x="1096" y="2"/>
                </a:lnTo>
                <a:lnTo>
                  <a:pt x="1096" y="2"/>
                </a:lnTo>
                <a:lnTo>
                  <a:pt x="1098" y="2"/>
                </a:lnTo>
                <a:lnTo>
                  <a:pt x="1098" y="2"/>
                </a:lnTo>
                <a:lnTo>
                  <a:pt x="1098" y="2"/>
                </a:lnTo>
                <a:lnTo>
                  <a:pt x="1098" y="2"/>
                </a:lnTo>
                <a:lnTo>
                  <a:pt x="1098" y="2"/>
                </a:lnTo>
                <a:lnTo>
                  <a:pt x="1098" y="4"/>
                </a:lnTo>
                <a:lnTo>
                  <a:pt x="1096" y="4"/>
                </a:lnTo>
                <a:lnTo>
                  <a:pt x="1096" y="4"/>
                </a:lnTo>
                <a:lnTo>
                  <a:pt x="1096" y="4"/>
                </a:lnTo>
                <a:lnTo>
                  <a:pt x="1094" y="4"/>
                </a:lnTo>
                <a:lnTo>
                  <a:pt x="1094" y="4"/>
                </a:lnTo>
                <a:lnTo>
                  <a:pt x="1094" y="4"/>
                </a:lnTo>
                <a:lnTo>
                  <a:pt x="1096" y="4"/>
                </a:lnTo>
                <a:lnTo>
                  <a:pt x="1096" y="4"/>
                </a:lnTo>
                <a:lnTo>
                  <a:pt x="1096" y="4"/>
                </a:lnTo>
                <a:lnTo>
                  <a:pt x="1096" y="4"/>
                </a:lnTo>
                <a:lnTo>
                  <a:pt x="1096" y="4"/>
                </a:lnTo>
                <a:lnTo>
                  <a:pt x="1098" y="4"/>
                </a:lnTo>
                <a:lnTo>
                  <a:pt x="1098" y="4"/>
                </a:lnTo>
                <a:lnTo>
                  <a:pt x="1098" y="4"/>
                </a:lnTo>
                <a:lnTo>
                  <a:pt x="1098" y="4"/>
                </a:lnTo>
                <a:lnTo>
                  <a:pt x="1098" y="4"/>
                </a:lnTo>
                <a:lnTo>
                  <a:pt x="1098" y="4"/>
                </a:lnTo>
                <a:lnTo>
                  <a:pt x="1096" y="4"/>
                </a:lnTo>
                <a:lnTo>
                  <a:pt x="1096" y="4"/>
                </a:lnTo>
                <a:lnTo>
                  <a:pt x="1098" y="4"/>
                </a:lnTo>
                <a:lnTo>
                  <a:pt x="1098" y="4"/>
                </a:lnTo>
                <a:lnTo>
                  <a:pt x="1098" y="4"/>
                </a:lnTo>
                <a:lnTo>
                  <a:pt x="1098" y="4"/>
                </a:lnTo>
                <a:lnTo>
                  <a:pt x="1100" y="4"/>
                </a:lnTo>
                <a:lnTo>
                  <a:pt x="1100" y="4"/>
                </a:lnTo>
                <a:lnTo>
                  <a:pt x="1100" y="4"/>
                </a:lnTo>
                <a:lnTo>
                  <a:pt x="1100" y="4"/>
                </a:lnTo>
                <a:lnTo>
                  <a:pt x="1100" y="4"/>
                </a:lnTo>
                <a:lnTo>
                  <a:pt x="1100" y="4"/>
                </a:lnTo>
                <a:lnTo>
                  <a:pt x="1098" y="6"/>
                </a:lnTo>
                <a:lnTo>
                  <a:pt x="1098" y="6"/>
                </a:lnTo>
                <a:lnTo>
                  <a:pt x="1098" y="6"/>
                </a:lnTo>
                <a:lnTo>
                  <a:pt x="1096" y="6"/>
                </a:lnTo>
                <a:lnTo>
                  <a:pt x="1096" y="6"/>
                </a:lnTo>
                <a:lnTo>
                  <a:pt x="1096" y="6"/>
                </a:lnTo>
                <a:lnTo>
                  <a:pt x="1096" y="6"/>
                </a:lnTo>
                <a:lnTo>
                  <a:pt x="1096" y="6"/>
                </a:lnTo>
                <a:lnTo>
                  <a:pt x="1096" y="6"/>
                </a:lnTo>
                <a:lnTo>
                  <a:pt x="1098" y="6"/>
                </a:lnTo>
                <a:lnTo>
                  <a:pt x="1098" y="6"/>
                </a:lnTo>
                <a:lnTo>
                  <a:pt x="1098" y="6"/>
                </a:lnTo>
                <a:lnTo>
                  <a:pt x="1098" y="6"/>
                </a:lnTo>
                <a:lnTo>
                  <a:pt x="1100" y="6"/>
                </a:lnTo>
                <a:lnTo>
                  <a:pt x="1100" y="6"/>
                </a:lnTo>
                <a:lnTo>
                  <a:pt x="1102" y="6"/>
                </a:lnTo>
                <a:lnTo>
                  <a:pt x="1104" y="6"/>
                </a:lnTo>
                <a:lnTo>
                  <a:pt x="1104" y="6"/>
                </a:lnTo>
                <a:lnTo>
                  <a:pt x="1106" y="6"/>
                </a:lnTo>
                <a:lnTo>
                  <a:pt x="1106" y="6"/>
                </a:lnTo>
                <a:lnTo>
                  <a:pt x="1106" y="6"/>
                </a:lnTo>
                <a:lnTo>
                  <a:pt x="1104" y="6"/>
                </a:lnTo>
                <a:lnTo>
                  <a:pt x="1104" y="6"/>
                </a:lnTo>
                <a:lnTo>
                  <a:pt x="1104" y="6"/>
                </a:lnTo>
                <a:lnTo>
                  <a:pt x="1106" y="6"/>
                </a:lnTo>
                <a:lnTo>
                  <a:pt x="1106" y="6"/>
                </a:lnTo>
                <a:lnTo>
                  <a:pt x="1106" y="6"/>
                </a:lnTo>
                <a:lnTo>
                  <a:pt x="1108" y="6"/>
                </a:lnTo>
                <a:lnTo>
                  <a:pt x="1110" y="6"/>
                </a:lnTo>
                <a:lnTo>
                  <a:pt x="1112" y="6"/>
                </a:lnTo>
                <a:lnTo>
                  <a:pt x="1112" y="6"/>
                </a:lnTo>
                <a:lnTo>
                  <a:pt x="1112" y="6"/>
                </a:lnTo>
                <a:lnTo>
                  <a:pt x="1112" y="6"/>
                </a:lnTo>
                <a:lnTo>
                  <a:pt x="1114" y="6"/>
                </a:lnTo>
                <a:lnTo>
                  <a:pt x="1114" y="6"/>
                </a:lnTo>
                <a:lnTo>
                  <a:pt x="1114" y="6"/>
                </a:lnTo>
                <a:lnTo>
                  <a:pt x="1114" y="6"/>
                </a:lnTo>
                <a:lnTo>
                  <a:pt x="1114" y="6"/>
                </a:lnTo>
                <a:lnTo>
                  <a:pt x="1114" y="8"/>
                </a:lnTo>
                <a:lnTo>
                  <a:pt x="1114" y="8"/>
                </a:lnTo>
                <a:lnTo>
                  <a:pt x="1114" y="8"/>
                </a:lnTo>
                <a:lnTo>
                  <a:pt x="1114" y="8"/>
                </a:lnTo>
                <a:lnTo>
                  <a:pt x="1114" y="8"/>
                </a:lnTo>
                <a:lnTo>
                  <a:pt x="1112" y="8"/>
                </a:lnTo>
                <a:lnTo>
                  <a:pt x="1112" y="8"/>
                </a:lnTo>
                <a:lnTo>
                  <a:pt x="1112" y="8"/>
                </a:lnTo>
                <a:lnTo>
                  <a:pt x="1112" y="8"/>
                </a:lnTo>
                <a:lnTo>
                  <a:pt x="1110" y="8"/>
                </a:lnTo>
                <a:lnTo>
                  <a:pt x="1110" y="8"/>
                </a:lnTo>
                <a:lnTo>
                  <a:pt x="1110" y="8"/>
                </a:lnTo>
                <a:lnTo>
                  <a:pt x="1108" y="8"/>
                </a:lnTo>
                <a:lnTo>
                  <a:pt x="1108" y="8"/>
                </a:lnTo>
                <a:lnTo>
                  <a:pt x="1106" y="10"/>
                </a:lnTo>
                <a:lnTo>
                  <a:pt x="1106" y="10"/>
                </a:lnTo>
                <a:lnTo>
                  <a:pt x="1104" y="10"/>
                </a:lnTo>
                <a:lnTo>
                  <a:pt x="1102" y="10"/>
                </a:lnTo>
                <a:lnTo>
                  <a:pt x="1102" y="10"/>
                </a:lnTo>
                <a:lnTo>
                  <a:pt x="1100" y="10"/>
                </a:lnTo>
                <a:lnTo>
                  <a:pt x="1100" y="10"/>
                </a:lnTo>
                <a:lnTo>
                  <a:pt x="1100" y="10"/>
                </a:lnTo>
                <a:lnTo>
                  <a:pt x="1098" y="10"/>
                </a:lnTo>
                <a:lnTo>
                  <a:pt x="1098" y="10"/>
                </a:lnTo>
                <a:lnTo>
                  <a:pt x="1094" y="12"/>
                </a:lnTo>
                <a:lnTo>
                  <a:pt x="1094" y="12"/>
                </a:lnTo>
                <a:lnTo>
                  <a:pt x="1090" y="12"/>
                </a:lnTo>
                <a:lnTo>
                  <a:pt x="1090" y="12"/>
                </a:lnTo>
                <a:lnTo>
                  <a:pt x="1088" y="12"/>
                </a:lnTo>
                <a:lnTo>
                  <a:pt x="1086" y="12"/>
                </a:lnTo>
                <a:lnTo>
                  <a:pt x="1086" y="12"/>
                </a:lnTo>
                <a:lnTo>
                  <a:pt x="1086" y="12"/>
                </a:lnTo>
                <a:lnTo>
                  <a:pt x="1086" y="12"/>
                </a:lnTo>
                <a:lnTo>
                  <a:pt x="1084" y="12"/>
                </a:lnTo>
                <a:lnTo>
                  <a:pt x="1084" y="12"/>
                </a:lnTo>
                <a:lnTo>
                  <a:pt x="1084" y="12"/>
                </a:lnTo>
                <a:lnTo>
                  <a:pt x="1084" y="12"/>
                </a:lnTo>
                <a:lnTo>
                  <a:pt x="1082" y="12"/>
                </a:lnTo>
                <a:lnTo>
                  <a:pt x="1082" y="12"/>
                </a:lnTo>
                <a:lnTo>
                  <a:pt x="1082" y="12"/>
                </a:lnTo>
                <a:lnTo>
                  <a:pt x="1082" y="12"/>
                </a:lnTo>
                <a:lnTo>
                  <a:pt x="1082" y="12"/>
                </a:lnTo>
                <a:lnTo>
                  <a:pt x="1082" y="12"/>
                </a:lnTo>
                <a:lnTo>
                  <a:pt x="1082" y="12"/>
                </a:lnTo>
                <a:lnTo>
                  <a:pt x="1082" y="12"/>
                </a:lnTo>
                <a:lnTo>
                  <a:pt x="1082" y="12"/>
                </a:lnTo>
                <a:lnTo>
                  <a:pt x="1082" y="12"/>
                </a:lnTo>
                <a:lnTo>
                  <a:pt x="1082" y="14"/>
                </a:lnTo>
                <a:lnTo>
                  <a:pt x="1080" y="14"/>
                </a:lnTo>
                <a:lnTo>
                  <a:pt x="1078" y="14"/>
                </a:lnTo>
                <a:lnTo>
                  <a:pt x="1078" y="14"/>
                </a:lnTo>
                <a:lnTo>
                  <a:pt x="1076" y="14"/>
                </a:lnTo>
                <a:lnTo>
                  <a:pt x="1076" y="14"/>
                </a:lnTo>
                <a:lnTo>
                  <a:pt x="1076" y="14"/>
                </a:lnTo>
                <a:lnTo>
                  <a:pt x="1076" y="14"/>
                </a:lnTo>
                <a:lnTo>
                  <a:pt x="1076" y="14"/>
                </a:lnTo>
                <a:lnTo>
                  <a:pt x="1076" y="12"/>
                </a:lnTo>
                <a:lnTo>
                  <a:pt x="1074" y="14"/>
                </a:lnTo>
                <a:lnTo>
                  <a:pt x="1072" y="14"/>
                </a:lnTo>
                <a:lnTo>
                  <a:pt x="1072" y="14"/>
                </a:lnTo>
                <a:lnTo>
                  <a:pt x="1070" y="14"/>
                </a:lnTo>
                <a:lnTo>
                  <a:pt x="1068" y="14"/>
                </a:lnTo>
                <a:lnTo>
                  <a:pt x="1068" y="14"/>
                </a:lnTo>
                <a:lnTo>
                  <a:pt x="1068" y="14"/>
                </a:lnTo>
                <a:lnTo>
                  <a:pt x="1068" y="14"/>
                </a:lnTo>
                <a:lnTo>
                  <a:pt x="1066" y="14"/>
                </a:lnTo>
                <a:lnTo>
                  <a:pt x="1064" y="14"/>
                </a:lnTo>
                <a:lnTo>
                  <a:pt x="1064" y="14"/>
                </a:lnTo>
                <a:lnTo>
                  <a:pt x="1066" y="14"/>
                </a:lnTo>
                <a:lnTo>
                  <a:pt x="1066" y="14"/>
                </a:lnTo>
                <a:lnTo>
                  <a:pt x="1068" y="14"/>
                </a:lnTo>
                <a:lnTo>
                  <a:pt x="1070" y="14"/>
                </a:lnTo>
                <a:lnTo>
                  <a:pt x="1070" y="14"/>
                </a:lnTo>
                <a:lnTo>
                  <a:pt x="1070" y="14"/>
                </a:lnTo>
                <a:lnTo>
                  <a:pt x="1070" y="14"/>
                </a:lnTo>
                <a:lnTo>
                  <a:pt x="1070" y="14"/>
                </a:lnTo>
                <a:lnTo>
                  <a:pt x="1068" y="14"/>
                </a:lnTo>
                <a:lnTo>
                  <a:pt x="1068" y="14"/>
                </a:lnTo>
                <a:lnTo>
                  <a:pt x="1066" y="14"/>
                </a:lnTo>
                <a:lnTo>
                  <a:pt x="1066" y="14"/>
                </a:lnTo>
                <a:lnTo>
                  <a:pt x="1066" y="14"/>
                </a:lnTo>
                <a:lnTo>
                  <a:pt x="1064" y="14"/>
                </a:lnTo>
                <a:lnTo>
                  <a:pt x="1064" y="14"/>
                </a:lnTo>
                <a:lnTo>
                  <a:pt x="1064" y="14"/>
                </a:lnTo>
                <a:lnTo>
                  <a:pt x="1064" y="14"/>
                </a:lnTo>
                <a:lnTo>
                  <a:pt x="1064" y="14"/>
                </a:lnTo>
                <a:lnTo>
                  <a:pt x="1062" y="14"/>
                </a:lnTo>
                <a:lnTo>
                  <a:pt x="1062" y="14"/>
                </a:lnTo>
                <a:lnTo>
                  <a:pt x="1062" y="14"/>
                </a:lnTo>
                <a:lnTo>
                  <a:pt x="1060" y="14"/>
                </a:lnTo>
                <a:lnTo>
                  <a:pt x="1060" y="14"/>
                </a:lnTo>
                <a:lnTo>
                  <a:pt x="1060" y="14"/>
                </a:lnTo>
                <a:lnTo>
                  <a:pt x="1060" y="14"/>
                </a:lnTo>
                <a:lnTo>
                  <a:pt x="1058" y="14"/>
                </a:lnTo>
                <a:lnTo>
                  <a:pt x="1058" y="14"/>
                </a:lnTo>
                <a:lnTo>
                  <a:pt x="1056" y="14"/>
                </a:lnTo>
                <a:lnTo>
                  <a:pt x="1054" y="14"/>
                </a:lnTo>
                <a:lnTo>
                  <a:pt x="1050" y="14"/>
                </a:lnTo>
                <a:lnTo>
                  <a:pt x="1050" y="14"/>
                </a:lnTo>
                <a:lnTo>
                  <a:pt x="1048" y="14"/>
                </a:lnTo>
                <a:lnTo>
                  <a:pt x="1048" y="14"/>
                </a:lnTo>
                <a:lnTo>
                  <a:pt x="1046" y="14"/>
                </a:lnTo>
                <a:lnTo>
                  <a:pt x="1044" y="14"/>
                </a:lnTo>
                <a:lnTo>
                  <a:pt x="1044" y="14"/>
                </a:lnTo>
                <a:lnTo>
                  <a:pt x="1044" y="14"/>
                </a:lnTo>
                <a:lnTo>
                  <a:pt x="1044" y="14"/>
                </a:lnTo>
                <a:lnTo>
                  <a:pt x="1044" y="14"/>
                </a:lnTo>
                <a:lnTo>
                  <a:pt x="1042" y="14"/>
                </a:lnTo>
                <a:lnTo>
                  <a:pt x="1042" y="14"/>
                </a:lnTo>
                <a:lnTo>
                  <a:pt x="1042" y="14"/>
                </a:lnTo>
                <a:lnTo>
                  <a:pt x="1040" y="14"/>
                </a:lnTo>
                <a:lnTo>
                  <a:pt x="1040" y="14"/>
                </a:lnTo>
                <a:lnTo>
                  <a:pt x="1038" y="14"/>
                </a:lnTo>
                <a:lnTo>
                  <a:pt x="1038" y="14"/>
                </a:lnTo>
                <a:lnTo>
                  <a:pt x="1038" y="14"/>
                </a:lnTo>
                <a:lnTo>
                  <a:pt x="1038" y="14"/>
                </a:lnTo>
                <a:lnTo>
                  <a:pt x="1036" y="14"/>
                </a:lnTo>
                <a:lnTo>
                  <a:pt x="1036" y="14"/>
                </a:lnTo>
                <a:lnTo>
                  <a:pt x="1036" y="14"/>
                </a:lnTo>
                <a:lnTo>
                  <a:pt x="1036" y="14"/>
                </a:lnTo>
                <a:lnTo>
                  <a:pt x="1038" y="14"/>
                </a:lnTo>
                <a:lnTo>
                  <a:pt x="1038" y="14"/>
                </a:lnTo>
                <a:lnTo>
                  <a:pt x="1038" y="14"/>
                </a:lnTo>
                <a:lnTo>
                  <a:pt x="1040" y="14"/>
                </a:lnTo>
                <a:lnTo>
                  <a:pt x="1042" y="14"/>
                </a:lnTo>
                <a:lnTo>
                  <a:pt x="1042" y="16"/>
                </a:lnTo>
                <a:lnTo>
                  <a:pt x="1042" y="16"/>
                </a:lnTo>
                <a:lnTo>
                  <a:pt x="1042" y="16"/>
                </a:lnTo>
                <a:lnTo>
                  <a:pt x="1040" y="16"/>
                </a:lnTo>
                <a:lnTo>
                  <a:pt x="1040" y="16"/>
                </a:lnTo>
                <a:lnTo>
                  <a:pt x="1040" y="16"/>
                </a:lnTo>
                <a:lnTo>
                  <a:pt x="1038" y="16"/>
                </a:lnTo>
                <a:lnTo>
                  <a:pt x="1038" y="16"/>
                </a:lnTo>
                <a:lnTo>
                  <a:pt x="1038" y="16"/>
                </a:lnTo>
                <a:lnTo>
                  <a:pt x="1038" y="16"/>
                </a:lnTo>
                <a:lnTo>
                  <a:pt x="1040" y="16"/>
                </a:lnTo>
                <a:lnTo>
                  <a:pt x="1040" y="16"/>
                </a:lnTo>
                <a:lnTo>
                  <a:pt x="1042" y="16"/>
                </a:lnTo>
                <a:lnTo>
                  <a:pt x="1042" y="16"/>
                </a:lnTo>
                <a:lnTo>
                  <a:pt x="1044" y="16"/>
                </a:lnTo>
                <a:lnTo>
                  <a:pt x="1044" y="16"/>
                </a:lnTo>
                <a:lnTo>
                  <a:pt x="1046" y="16"/>
                </a:lnTo>
                <a:lnTo>
                  <a:pt x="1046" y="16"/>
                </a:lnTo>
                <a:lnTo>
                  <a:pt x="1046" y="16"/>
                </a:lnTo>
                <a:lnTo>
                  <a:pt x="1048" y="16"/>
                </a:lnTo>
                <a:lnTo>
                  <a:pt x="1048" y="16"/>
                </a:lnTo>
                <a:lnTo>
                  <a:pt x="1052" y="14"/>
                </a:lnTo>
                <a:lnTo>
                  <a:pt x="1054" y="14"/>
                </a:lnTo>
                <a:lnTo>
                  <a:pt x="1054" y="14"/>
                </a:lnTo>
                <a:lnTo>
                  <a:pt x="1054" y="14"/>
                </a:lnTo>
                <a:lnTo>
                  <a:pt x="1054" y="14"/>
                </a:lnTo>
                <a:lnTo>
                  <a:pt x="1056" y="16"/>
                </a:lnTo>
                <a:lnTo>
                  <a:pt x="1056" y="16"/>
                </a:lnTo>
                <a:lnTo>
                  <a:pt x="1056" y="16"/>
                </a:lnTo>
                <a:lnTo>
                  <a:pt x="1058" y="16"/>
                </a:lnTo>
                <a:lnTo>
                  <a:pt x="1056" y="16"/>
                </a:lnTo>
                <a:lnTo>
                  <a:pt x="1056" y="16"/>
                </a:lnTo>
                <a:lnTo>
                  <a:pt x="1054" y="16"/>
                </a:lnTo>
                <a:lnTo>
                  <a:pt x="1054" y="16"/>
                </a:lnTo>
                <a:lnTo>
                  <a:pt x="1052" y="16"/>
                </a:lnTo>
                <a:lnTo>
                  <a:pt x="1050" y="16"/>
                </a:lnTo>
                <a:lnTo>
                  <a:pt x="1046" y="16"/>
                </a:lnTo>
                <a:lnTo>
                  <a:pt x="1046" y="16"/>
                </a:lnTo>
                <a:lnTo>
                  <a:pt x="1044" y="16"/>
                </a:lnTo>
                <a:lnTo>
                  <a:pt x="1042" y="18"/>
                </a:lnTo>
                <a:lnTo>
                  <a:pt x="1040" y="18"/>
                </a:lnTo>
                <a:lnTo>
                  <a:pt x="1040" y="18"/>
                </a:lnTo>
                <a:lnTo>
                  <a:pt x="1040" y="18"/>
                </a:lnTo>
                <a:lnTo>
                  <a:pt x="1038" y="18"/>
                </a:lnTo>
                <a:lnTo>
                  <a:pt x="1036" y="18"/>
                </a:lnTo>
                <a:lnTo>
                  <a:pt x="1034" y="18"/>
                </a:lnTo>
                <a:lnTo>
                  <a:pt x="1032" y="18"/>
                </a:lnTo>
                <a:lnTo>
                  <a:pt x="1032" y="18"/>
                </a:lnTo>
                <a:lnTo>
                  <a:pt x="1030" y="18"/>
                </a:lnTo>
                <a:lnTo>
                  <a:pt x="1030" y="18"/>
                </a:lnTo>
                <a:lnTo>
                  <a:pt x="1030" y="18"/>
                </a:lnTo>
                <a:lnTo>
                  <a:pt x="1030" y="18"/>
                </a:lnTo>
                <a:lnTo>
                  <a:pt x="1030" y="18"/>
                </a:lnTo>
                <a:lnTo>
                  <a:pt x="1030" y="18"/>
                </a:lnTo>
                <a:lnTo>
                  <a:pt x="1032" y="18"/>
                </a:lnTo>
                <a:lnTo>
                  <a:pt x="1028" y="18"/>
                </a:lnTo>
                <a:lnTo>
                  <a:pt x="1026" y="18"/>
                </a:lnTo>
                <a:lnTo>
                  <a:pt x="1024" y="18"/>
                </a:lnTo>
                <a:lnTo>
                  <a:pt x="1022" y="18"/>
                </a:lnTo>
                <a:lnTo>
                  <a:pt x="1022" y="18"/>
                </a:lnTo>
                <a:lnTo>
                  <a:pt x="1024" y="20"/>
                </a:lnTo>
                <a:lnTo>
                  <a:pt x="1024" y="20"/>
                </a:lnTo>
                <a:lnTo>
                  <a:pt x="1024" y="20"/>
                </a:lnTo>
                <a:lnTo>
                  <a:pt x="1024" y="20"/>
                </a:lnTo>
                <a:lnTo>
                  <a:pt x="1026" y="20"/>
                </a:lnTo>
                <a:lnTo>
                  <a:pt x="1026" y="18"/>
                </a:lnTo>
                <a:lnTo>
                  <a:pt x="1028" y="18"/>
                </a:lnTo>
                <a:lnTo>
                  <a:pt x="1026" y="20"/>
                </a:lnTo>
                <a:lnTo>
                  <a:pt x="1024" y="20"/>
                </a:lnTo>
                <a:lnTo>
                  <a:pt x="1024" y="20"/>
                </a:lnTo>
                <a:lnTo>
                  <a:pt x="1024" y="20"/>
                </a:lnTo>
                <a:lnTo>
                  <a:pt x="1024" y="20"/>
                </a:lnTo>
                <a:lnTo>
                  <a:pt x="1024" y="20"/>
                </a:lnTo>
                <a:lnTo>
                  <a:pt x="1024" y="20"/>
                </a:lnTo>
                <a:lnTo>
                  <a:pt x="1024" y="20"/>
                </a:lnTo>
                <a:lnTo>
                  <a:pt x="1026" y="20"/>
                </a:lnTo>
                <a:lnTo>
                  <a:pt x="1028" y="20"/>
                </a:lnTo>
                <a:lnTo>
                  <a:pt x="1028" y="20"/>
                </a:lnTo>
                <a:lnTo>
                  <a:pt x="1028" y="20"/>
                </a:lnTo>
                <a:lnTo>
                  <a:pt x="1030" y="18"/>
                </a:lnTo>
                <a:lnTo>
                  <a:pt x="1030" y="18"/>
                </a:lnTo>
                <a:lnTo>
                  <a:pt x="1030" y="18"/>
                </a:lnTo>
                <a:lnTo>
                  <a:pt x="1034" y="18"/>
                </a:lnTo>
                <a:lnTo>
                  <a:pt x="1036" y="18"/>
                </a:lnTo>
                <a:lnTo>
                  <a:pt x="1040" y="18"/>
                </a:lnTo>
                <a:lnTo>
                  <a:pt x="1040" y="18"/>
                </a:lnTo>
                <a:lnTo>
                  <a:pt x="1042" y="18"/>
                </a:lnTo>
                <a:lnTo>
                  <a:pt x="1042" y="18"/>
                </a:lnTo>
                <a:lnTo>
                  <a:pt x="1044" y="18"/>
                </a:lnTo>
                <a:lnTo>
                  <a:pt x="1046" y="18"/>
                </a:lnTo>
                <a:lnTo>
                  <a:pt x="1046" y="18"/>
                </a:lnTo>
                <a:lnTo>
                  <a:pt x="1046" y="18"/>
                </a:lnTo>
                <a:lnTo>
                  <a:pt x="1048" y="18"/>
                </a:lnTo>
                <a:lnTo>
                  <a:pt x="1050" y="18"/>
                </a:lnTo>
                <a:lnTo>
                  <a:pt x="1050" y="16"/>
                </a:lnTo>
                <a:lnTo>
                  <a:pt x="1052" y="16"/>
                </a:lnTo>
                <a:lnTo>
                  <a:pt x="1054" y="16"/>
                </a:lnTo>
                <a:lnTo>
                  <a:pt x="1056" y="16"/>
                </a:lnTo>
                <a:lnTo>
                  <a:pt x="1060" y="16"/>
                </a:lnTo>
                <a:lnTo>
                  <a:pt x="1060" y="16"/>
                </a:lnTo>
                <a:lnTo>
                  <a:pt x="1062" y="16"/>
                </a:lnTo>
                <a:lnTo>
                  <a:pt x="1062" y="16"/>
                </a:lnTo>
                <a:lnTo>
                  <a:pt x="1062" y="16"/>
                </a:lnTo>
                <a:lnTo>
                  <a:pt x="1062" y="16"/>
                </a:lnTo>
                <a:lnTo>
                  <a:pt x="1064" y="16"/>
                </a:lnTo>
                <a:lnTo>
                  <a:pt x="1066" y="16"/>
                </a:lnTo>
                <a:lnTo>
                  <a:pt x="1066" y="16"/>
                </a:lnTo>
                <a:lnTo>
                  <a:pt x="1068" y="16"/>
                </a:lnTo>
                <a:lnTo>
                  <a:pt x="1068" y="16"/>
                </a:lnTo>
                <a:lnTo>
                  <a:pt x="1070" y="16"/>
                </a:lnTo>
                <a:lnTo>
                  <a:pt x="1072" y="16"/>
                </a:lnTo>
                <a:lnTo>
                  <a:pt x="1076" y="16"/>
                </a:lnTo>
                <a:lnTo>
                  <a:pt x="1076" y="16"/>
                </a:lnTo>
                <a:lnTo>
                  <a:pt x="1076" y="16"/>
                </a:lnTo>
                <a:lnTo>
                  <a:pt x="1076" y="16"/>
                </a:lnTo>
                <a:lnTo>
                  <a:pt x="1076" y="16"/>
                </a:lnTo>
                <a:lnTo>
                  <a:pt x="1076" y="16"/>
                </a:lnTo>
                <a:lnTo>
                  <a:pt x="1076" y="16"/>
                </a:lnTo>
                <a:lnTo>
                  <a:pt x="1074" y="16"/>
                </a:lnTo>
                <a:lnTo>
                  <a:pt x="1074" y="16"/>
                </a:lnTo>
                <a:lnTo>
                  <a:pt x="1074" y="16"/>
                </a:lnTo>
                <a:lnTo>
                  <a:pt x="1072" y="18"/>
                </a:lnTo>
                <a:lnTo>
                  <a:pt x="1072" y="18"/>
                </a:lnTo>
                <a:lnTo>
                  <a:pt x="1070" y="18"/>
                </a:lnTo>
                <a:lnTo>
                  <a:pt x="1070" y="18"/>
                </a:lnTo>
                <a:lnTo>
                  <a:pt x="1068" y="18"/>
                </a:lnTo>
                <a:lnTo>
                  <a:pt x="1068" y="18"/>
                </a:lnTo>
                <a:lnTo>
                  <a:pt x="1068" y="18"/>
                </a:lnTo>
                <a:lnTo>
                  <a:pt x="1066" y="18"/>
                </a:lnTo>
                <a:lnTo>
                  <a:pt x="1066" y="18"/>
                </a:lnTo>
                <a:lnTo>
                  <a:pt x="1064" y="18"/>
                </a:lnTo>
                <a:lnTo>
                  <a:pt x="1064" y="18"/>
                </a:lnTo>
                <a:lnTo>
                  <a:pt x="1062" y="18"/>
                </a:lnTo>
                <a:lnTo>
                  <a:pt x="1062" y="18"/>
                </a:lnTo>
                <a:lnTo>
                  <a:pt x="1060" y="18"/>
                </a:lnTo>
                <a:lnTo>
                  <a:pt x="1060" y="18"/>
                </a:lnTo>
                <a:lnTo>
                  <a:pt x="1058" y="18"/>
                </a:lnTo>
                <a:lnTo>
                  <a:pt x="1058" y="18"/>
                </a:lnTo>
                <a:lnTo>
                  <a:pt x="1058" y="20"/>
                </a:lnTo>
                <a:lnTo>
                  <a:pt x="1056" y="20"/>
                </a:lnTo>
                <a:lnTo>
                  <a:pt x="1056" y="20"/>
                </a:lnTo>
                <a:lnTo>
                  <a:pt x="1056" y="20"/>
                </a:lnTo>
                <a:lnTo>
                  <a:pt x="1054" y="20"/>
                </a:lnTo>
                <a:lnTo>
                  <a:pt x="1054" y="20"/>
                </a:lnTo>
                <a:lnTo>
                  <a:pt x="1054" y="20"/>
                </a:lnTo>
                <a:lnTo>
                  <a:pt x="1052" y="20"/>
                </a:lnTo>
                <a:lnTo>
                  <a:pt x="1052" y="20"/>
                </a:lnTo>
                <a:lnTo>
                  <a:pt x="1050" y="20"/>
                </a:lnTo>
                <a:lnTo>
                  <a:pt x="1048" y="22"/>
                </a:lnTo>
                <a:lnTo>
                  <a:pt x="1046" y="22"/>
                </a:lnTo>
                <a:lnTo>
                  <a:pt x="1046" y="22"/>
                </a:lnTo>
                <a:lnTo>
                  <a:pt x="1046" y="22"/>
                </a:lnTo>
                <a:lnTo>
                  <a:pt x="1046" y="22"/>
                </a:lnTo>
                <a:lnTo>
                  <a:pt x="1044" y="22"/>
                </a:lnTo>
                <a:lnTo>
                  <a:pt x="1044" y="22"/>
                </a:lnTo>
                <a:lnTo>
                  <a:pt x="1044" y="22"/>
                </a:lnTo>
                <a:lnTo>
                  <a:pt x="1044" y="22"/>
                </a:lnTo>
                <a:lnTo>
                  <a:pt x="1044" y="22"/>
                </a:lnTo>
                <a:lnTo>
                  <a:pt x="1042" y="22"/>
                </a:lnTo>
                <a:lnTo>
                  <a:pt x="1042" y="22"/>
                </a:lnTo>
                <a:lnTo>
                  <a:pt x="1040" y="22"/>
                </a:lnTo>
                <a:lnTo>
                  <a:pt x="1040" y="22"/>
                </a:lnTo>
                <a:lnTo>
                  <a:pt x="1038" y="22"/>
                </a:lnTo>
                <a:lnTo>
                  <a:pt x="1038" y="24"/>
                </a:lnTo>
                <a:lnTo>
                  <a:pt x="1038" y="24"/>
                </a:lnTo>
                <a:lnTo>
                  <a:pt x="1038" y="24"/>
                </a:lnTo>
                <a:lnTo>
                  <a:pt x="1036" y="24"/>
                </a:lnTo>
                <a:lnTo>
                  <a:pt x="1036" y="24"/>
                </a:lnTo>
                <a:lnTo>
                  <a:pt x="1036" y="24"/>
                </a:lnTo>
                <a:lnTo>
                  <a:pt x="1030" y="24"/>
                </a:lnTo>
                <a:lnTo>
                  <a:pt x="1030" y="24"/>
                </a:lnTo>
                <a:lnTo>
                  <a:pt x="1030" y="24"/>
                </a:lnTo>
                <a:lnTo>
                  <a:pt x="1028" y="26"/>
                </a:lnTo>
                <a:lnTo>
                  <a:pt x="1026" y="26"/>
                </a:lnTo>
                <a:lnTo>
                  <a:pt x="1024" y="26"/>
                </a:lnTo>
                <a:lnTo>
                  <a:pt x="1024" y="26"/>
                </a:lnTo>
                <a:lnTo>
                  <a:pt x="1024" y="26"/>
                </a:lnTo>
                <a:lnTo>
                  <a:pt x="1022" y="28"/>
                </a:lnTo>
                <a:lnTo>
                  <a:pt x="1022" y="28"/>
                </a:lnTo>
                <a:lnTo>
                  <a:pt x="1022" y="28"/>
                </a:lnTo>
                <a:lnTo>
                  <a:pt x="1022" y="28"/>
                </a:lnTo>
                <a:lnTo>
                  <a:pt x="1020" y="28"/>
                </a:lnTo>
                <a:lnTo>
                  <a:pt x="1020" y="28"/>
                </a:lnTo>
                <a:lnTo>
                  <a:pt x="1020" y="28"/>
                </a:lnTo>
                <a:lnTo>
                  <a:pt x="1018" y="28"/>
                </a:lnTo>
                <a:lnTo>
                  <a:pt x="1016" y="28"/>
                </a:lnTo>
                <a:lnTo>
                  <a:pt x="1016" y="28"/>
                </a:lnTo>
                <a:lnTo>
                  <a:pt x="1014" y="28"/>
                </a:lnTo>
                <a:lnTo>
                  <a:pt x="1014" y="28"/>
                </a:lnTo>
                <a:lnTo>
                  <a:pt x="1014" y="28"/>
                </a:lnTo>
                <a:lnTo>
                  <a:pt x="1014" y="28"/>
                </a:lnTo>
                <a:lnTo>
                  <a:pt x="1014" y="28"/>
                </a:lnTo>
                <a:lnTo>
                  <a:pt x="1014" y="28"/>
                </a:lnTo>
                <a:lnTo>
                  <a:pt x="1014" y="26"/>
                </a:lnTo>
                <a:lnTo>
                  <a:pt x="1014" y="26"/>
                </a:lnTo>
                <a:lnTo>
                  <a:pt x="1014" y="26"/>
                </a:lnTo>
                <a:lnTo>
                  <a:pt x="1012" y="26"/>
                </a:lnTo>
                <a:lnTo>
                  <a:pt x="1012" y="26"/>
                </a:lnTo>
                <a:lnTo>
                  <a:pt x="1012" y="26"/>
                </a:lnTo>
                <a:lnTo>
                  <a:pt x="1012" y="26"/>
                </a:lnTo>
                <a:lnTo>
                  <a:pt x="1012" y="26"/>
                </a:lnTo>
                <a:lnTo>
                  <a:pt x="1010" y="26"/>
                </a:lnTo>
                <a:lnTo>
                  <a:pt x="1010" y="26"/>
                </a:lnTo>
                <a:lnTo>
                  <a:pt x="1010" y="26"/>
                </a:lnTo>
                <a:lnTo>
                  <a:pt x="1010" y="26"/>
                </a:lnTo>
                <a:lnTo>
                  <a:pt x="1010" y="26"/>
                </a:lnTo>
                <a:lnTo>
                  <a:pt x="1012" y="26"/>
                </a:lnTo>
                <a:lnTo>
                  <a:pt x="1012" y="26"/>
                </a:lnTo>
                <a:lnTo>
                  <a:pt x="1012" y="26"/>
                </a:lnTo>
                <a:lnTo>
                  <a:pt x="1012" y="26"/>
                </a:lnTo>
                <a:lnTo>
                  <a:pt x="1012" y="28"/>
                </a:lnTo>
                <a:lnTo>
                  <a:pt x="1012" y="28"/>
                </a:lnTo>
                <a:lnTo>
                  <a:pt x="1012" y="28"/>
                </a:lnTo>
                <a:lnTo>
                  <a:pt x="1012" y="28"/>
                </a:lnTo>
                <a:lnTo>
                  <a:pt x="1012" y="28"/>
                </a:lnTo>
                <a:lnTo>
                  <a:pt x="1012" y="28"/>
                </a:lnTo>
                <a:lnTo>
                  <a:pt x="1012" y="28"/>
                </a:lnTo>
                <a:lnTo>
                  <a:pt x="1012" y="28"/>
                </a:lnTo>
                <a:lnTo>
                  <a:pt x="1012" y="28"/>
                </a:lnTo>
                <a:lnTo>
                  <a:pt x="1014" y="28"/>
                </a:lnTo>
                <a:lnTo>
                  <a:pt x="1014" y="28"/>
                </a:lnTo>
                <a:lnTo>
                  <a:pt x="1014" y="28"/>
                </a:lnTo>
                <a:lnTo>
                  <a:pt x="1016" y="28"/>
                </a:lnTo>
                <a:lnTo>
                  <a:pt x="1016" y="28"/>
                </a:lnTo>
                <a:lnTo>
                  <a:pt x="1014" y="28"/>
                </a:lnTo>
                <a:lnTo>
                  <a:pt x="1012" y="30"/>
                </a:lnTo>
                <a:lnTo>
                  <a:pt x="1012" y="30"/>
                </a:lnTo>
                <a:lnTo>
                  <a:pt x="1012" y="30"/>
                </a:lnTo>
                <a:lnTo>
                  <a:pt x="1012" y="30"/>
                </a:lnTo>
                <a:lnTo>
                  <a:pt x="1012" y="30"/>
                </a:lnTo>
                <a:lnTo>
                  <a:pt x="1008" y="30"/>
                </a:lnTo>
                <a:lnTo>
                  <a:pt x="1008" y="30"/>
                </a:lnTo>
                <a:lnTo>
                  <a:pt x="1006" y="30"/>
                </a:lnTo>
                <a:lnTo>
                  <a:pt x="1004" y="30"/>
                </a:lnTo>
                <a:lnTo>
                  <a:pt x="1004" y="30"/>
                </a:lnTo>
                <a:lnTo>
                  <a:pt x="1002" y="30"/>
                </a:lnTo>
                <a:lnTo>
                  <a:pt x="1000" y="30"/>
                </a:lnTo>
                <a:lnTo>
                  <a:pt x="1000" y="30"/>
                </a:lnTo>
                <a:lnTo>
                  <a:pt x="1000" y="30"/>
                </a:lnTo>
                <a:lnTo>
                  <a:pt x="1000" y="30"/>
                </a:lnTo>
                <a:lnTo>
                  <a:pt x="998" y="30"/>
                </a:lnTo>
                <a:lnTo>
                  <a:pt x="998" y="30"/>
                </a:lnTo>
                <a:lnTo>
                  <a:pt x="998" y="30"/>
                </a:lnTo>
                <a:lnTo>
                  <a:pt x="998" y="30"/>
                </a:lnTo>
                <a:lnTo>
                  <a:pt x="998" y="30"/>
                </a:lnTo>
                <a:lnTo>
                  <a:pt x="996" y="30"/>
                </a:lnTo>
                <a:lnTo>
                  <a:pt x="996" y="30"/>
                </a:lnTo>
                <a:lnTo>
                  <a:pt x="996" y="30"/>
                </a:lnTo>
                <a:lnTo>
                  <a:pt x="996" y="30"/>
                </a:lnTo>
                <a:lnTo>
                  <a:pt x="996" y="30"/>
                </a:lnTo>
                <a:lnTo>
                  <a:pt x="996" y="30"/>
                </a:lnTo>
                <a:lnTo>
                  <a:pt x="996" y="30"/>
                </a:lnTo>
                <a:lnTo>
                  <a:pt x="996" y="30"/>
                </a:lnTo>
                <a:lnTo>
                  <a:pt x="994" y="30"/>
                </a:lnTo>
                <a:lnTo>
                  <a:pt x="994" y="30"/>
                </a:lnTo>
                <a:lnTo>
                  <a:pt x="994" y="30"/>
                </a:lnTo>
                <a:lnTo>
                  <a:pt x="994" y="30"/>
                </a:lnTo>
                <a:lnTo>
                  <a:pt x="994" y="30"/>
                </a:lnTo>
                <a:lnTo>
                  <a:pt x="994" y="30"/>
                </a:lnTo>
                <a:lnTo>
                  <a:pt x="994" y="30"/>
                </a:lnTo>
                <a:lnTo>
                  <a:pt x="992" y="30"/>
                </a:lnTo>
                <a:lnTo>
                  <a:pt x="992" y="30"/>
                </a:lnTo>
                <a:lnTo>
                  <a:pt x="992" y="30"/>
                </a:lnTo>
                <a:lnTo>
                  <a:pt x="994" y="30"/>
                </a:lnTo>
                <a:lnTo>
                  <a:pt x="994" y="30"/>
                </a:lnTo>
                <a:lnTo>
                  <a:pt x="994" y="30"/>
                </a:lnTo>
                <a:lnTo>
                  <a:pt x="994" y="30"/>
                </a:lnTo>
                <a:lnTo>
                  <a:pt x="996" y="30"/>
                </a:lnTo>
                <a:lnTo>
                  <a:pt x="996" y="30"/>
                </a:lnTo>
                <a:lnTo>
                  <a:pt x="996" y="30"/>
                </a:lnTo>
                <a:lnTo>
                  <a:pt x="996" y="30"/>
                </a:lnTo>
                <a:lnTo>
                  <a:pt x="996" y="30"/>
                </a:lnTo>
                <a:lnTo>
                  <a:pt x="994" y="30"/>
                </a:lnTo>
                <a:lnTo>
                  <a:pt x="992" y="30"/>
                </a:lnTo>
                <a:lnTo>
                  <a:pt x="992" y="30"/>
                </a:lnTo>
                <a:lnTo>
                  <a:pt x="992" y="30"/>
                </a:lnTo>
                <a:lnTo>
                  <a:pt x="992" y="30"/>
                </a:lnTo>
                <a:lnTo>
                  <a:pt x="992" y="32"/>
                </a:lnTo>
                <a:lnTo>
                  <a:pt x="994" y="32"/>
                </a:lnTo>
                <a:lnTo>
                  <a:pt x="994" y="30"/>
                </a:lnTo>
                <a:lnTo>
                  <a:pt x="996" y="30"/>
                </a:lnTo>
                <a:lnTo>
                  <a:pt x="996" y="30"/>
                </a:lnTo>
                <a:lnTo>
                  <a:pt x="996" y="30"/>
                </a:lnTo>
                <a:lnTo>
                  <a:pt x="998" y="30"/>
                </a:lnTo>
                <a:lnTo>
                  <a:pt x="998" y="30"/>
                </a:lnTo>
                <a:lnTo>
                  <a:pt x="1000" y="30"/>
                </a:lnTo>
                <a:lnTo>
                  <a:pt x="1000" y="30"/>
                </a:lnTo>
                <a:lnTo>
                  <a:pt x="1000" y="30"/>
                </a:lnTo>
                <a:lnTo>
                  <a:pt x="1002" y="30"/>
                </a:lnTo>
                <a:lnTo>
                  <a:pt x="1004" y="30"/>
                </a:lnTo>
                <a:lnTo>
                  <a:pt x="1006" y="30"/>
                </a:lnTo>
                <a:lnTo>
                  <a:pt x="1006" y="30"/>
                </a:lnTo>
                <a:lnTo>
                  <a:pt x="1006" y="30"/>
                </a:lnTo>
                <a:lnTo>
                  <a:pt x="1008" y="30"/>
                </a:lnTo>
                <a:lnTo>
                  <a:pt x="1008" y="30"/>
                </a:lnTo>
                <a:lnTo>
                  <a:pt x="1008" y="30"/>
                </a:lnTo>
                <a:lnTo>
                  <a:pt x="1008" y="32"/>
                </a:lnTo>
                <a:lnTo>
                  <a:pt x="1008" y="32"/>
                </a:lnTo>
                <a:lnTo>
                  <a:pt x="1008" y="32"/>
                </a:lnTo>
                <a:lnTo>
                  <a:pt x="1006" y="32"/>
                </a:lnTo>
                <a:lnTo>
                  <a:pt x="1006" y="32"/>
                </a:lnTo>
                <a:lnTo>
                  <a:pt x="1006" y="32"/>
                </a:lnTo>
                <a:lnTo>
                  <a:pt x="1006" y="32"/>
                </a:lnTo>
                <a:lnTo>
                  <a:pt x="1004" y="32"/>
                </a:lnTo>
                <a:lnTo>
                  <a:pt x="1004" y="32"/>
                </a:lnTo>
                <a:lnTo>
                  <a:pt x="1004" y="32"/>
                </a:lnTo>
                <a:lnTo>
                  <a:pt x="1002" y="32"/>
                </a:lnTo>
                <a:lnTo>
                  <a:pt x="1000" y="32"/>
                </a:lnTo>
                <a:lnTo>
                  <a:pt x="1000" y="32"/>
                </a:lnTo>
                <a:lnTo>
                  <a:pt x="998" y="32"/>
                </a:lnTo>
                <a:lnTo>
                  <a:pt x="998" y="32"/>
                </a:lnTo>
                <a:lnTo>
                  <a:pt x="998" y="32"/>
                </a:lnTo>
                <a:lnTo>
                  <a:pt x="998" y="32"/>
                </a:lnTo>
                <a:lnTo>
                  <a:pt x="998" y="32"/>
                </a:lnTo>
                <a:lnTo>
                  <a:pt x="998" y="32"/>
                </a:lnTo>
                <a:lnTo>
                  <a:pt x="1000" y="32"/>
                </a:lnTo>
                <a:lnTo>
                  <a:pt x="1002" y="32"/>
                </a:lnTo>
                <a:lnTo>
                  <a:pt x="1002" y="32"/>
                </a:lnTo>
                <a:lnTo>
                  <a:pt x="1002" y="32"/>
                </a:lnTo>
                <a:lnTo>
                  <a:pt x="1002" y="34"/>
                </a:lnTo>
                <a:lnTo>
                  <a:pt x="1000" y="34"/>
                </a:lnTo>
                <a:lnTo>
                  <a:pt x="1000" y="34"/>
                </a:lnTo>
                <a:lnTo>
                  <a:pt x="1000" y="34"/>
                </a:lnTo>
                <a:lnTo>
                  <a:pt x="998" y="34"/>
                </a:lnTo>
                <a:lnTo>
                  <a:pt x="998" y="34"/>
                </a:lnTo>
                <a:lnTo>
                  <a:pt x="998" y="34"/>
                </a:lnTo>
                <a:lnTo>
                  <a:pt x="996" y="34"/>
                </a:lnTo>
                <a:lnTo>
                  <a:pt x="996" y="34"/>
                </a:lnTo>
                <a:lnTo>
                  <a:pt x="996" y="34"/>
                </a:lnTo>
                <a:lnTo>
                  <a:pt x="996" y="34"/>
                </a:lnTo>
                <a:lnTo>
                  <a:pt x="994" y="36"/>
                </a:lnTo>
                <a:lnTo>
                  <a:pt x="992" y="36"/>
                </a:lnTo>
                <a:lnTo>
                  <a:pt x="992" y="36"/>
                </a:lnTo>
                <a:lnTo>
                  <a:pt x="992" y="36"/>
                </a:lnTo>
                <a:lnTo>
                  <a:pt x="992" y="36"/>
                </a:lnTo>
                <a:lnTo>
                  <a:pt x="990" y="36"/>
                </a:lnTo>
                <a:lnTo>
                  <a:pt x="990" y="36"/>
                </a:lnTo>
                <a:lnTo>
                  <a:pt x="988" y="36"/>
                </a:lnTo>
                <a:lnTo>
                  <a:pt x="988" y="36"/>
                </a:lnTo>
                <a:lnTo>
                  <a:pt x="988" y="36"/>
                </a:lnTo>
                <a:lnTo>
                  <a:pt x="988" y="36"/>
                </a:lnTo>
                <a:lnTo>
                  <a:pt x="986" y="36"/>
                </a:lnTo>
                <a:lnTo>
                  <a:pt x="986" y="36"/>
                </a:lnTo>
                <a:lnTo>
                  <a:pt x="986" y="36"/>
                </a:lnTo>
                <a:lnTo>
                  <a:pt x="986" y="36"/>
                </a:lnTo>
                <a:lnTo>
                  <a:pt x="984" y="36"/>
                </a:lnTo>
                <a:lnTo>
                  <a:pt x="984" y="36"/>
                </a:lnTo>
                <a:lnTo>
                  <a:pt x="984" y="36"/>
                </a:lnTo>
                <a:lnTo>
                  <a:pt x="984" y="36"/>
                </a:lnTo>
                <a:lnTo>
                  <a:pt x="984" y="36"/>
                </a:lnTo>
                <a:lnTo>
                  <a:pt x="984" y="36"/>
                </a:lnTo>
                <a:lnTo>
                  <a:pt x="982" y="36"/>
                </a:lnTo>
                <a:lnTo>
                  <a:pt x="982" y="36"/>
                </a:lnTo>
                <a:lnTo>
                  <a:pt x="982" y="34"/>
                </a:lnTo>
                <a:lnTo>
                  <a:pt x="982" y="34"/>
                </a:lnTo>
                <a:lnTo>
                  <a:pt x="982" y="34"/>
                </a:lnTo>
                <a:lnTo>
                  <a:pt x="982" y="34"/>
                </a:lnTo>
                <a:lnTo>
                  <a:pt x="984" y="34"/>
                </a:lnTo>
                <a:lnTo>
                  <a:pt x="982" y="34"/>
                </a:lnTo>
                <a:lnTo>
                  <a:pt x="982" y="34"/>
                </a:lnTo>
                <a:lnTo>
                  <a:pt x="982" y="34"/>
                </a:lnTo>
                <a:lnTo>
                  <a:pt x="980" y="34"/>
                </a:lnTo>
                <a:lnTo>
                  <a:pt x="980" y="34"/>
                </a:lnTo>
                <a:lnTo>
                  <a:pt x="980" y="34"/>
                </a:lnTo>
                <a:lnTo>
                  <a:pt x="980" y="34"/>
                </a:lnTo>
                <a:lnTo>
                  <a:pt x="980" y="34"/>
                </a:lnTo>
                <a:lnTo>
                  <a:pt x="978" y="34"/>
                </a:lnTo>
                <a:lnTo>
                  <a:pt x="978" y="34"/>
                </a:lnTo>
                <a:lnTo>
                  <a:pt x="976" y="34"/>
                </a:lnTo>
                <a:lnTo>
                  <a:pt x="976" y="34"/>
                </a:lnTo>
                <a:lnTo>
                  <a:pt x="976" y="34"/>
                </a:lnTo>
                <a:lnTo>
                  <a:pt x="974" y="34"/>
                </a:lnTo>
                <a:lnTo>
                  <a:pt x="976" y="34"/>
                </a:lnTo>
                <a:lnTo>
                  <a:pt x="976" y="34"/>
                </a:lnTo>
                <a:lnTo>
                  <a:pt x="976" y="34"/>
                </a:lnTo>
                <a:lnTo>
                  <a:pt x="976" y="34"/>
                </a:lnTo>
                <a:lnTo>
                  <a:pt x="974" y="34"/>
                </a:lnTo>
                <a:lnTo>
                  <a:pt x="974" y="32"/>
                </a:lnTo>
                <a:lnTo>
                  <a:pt x="974" y="32"/>
                </a:lnTo>
                <a:lnTo>
                  <a:pt x="972" y="32"/>
                </a:lnTo>
                <a:lnTo>
                  <a:pt x="972" y="32"/>
                </a:lnTo>
                <a:lnTo>
                  <a:pt x="972" y="34"/>
                </a:lnTo>
                <a:lnTo>
                  <a:pt x="972" y="34"/>
                </a:lnTo>
                <a:lnTo>
                  <a:pt x="970" y="34"/>
                </a:lnTo>
                <a:lnTo>
                  <a:pt x="970" y="34"/>
                </a:lnTo>
                <a:lnTo>
                  <a:pt x="968" y="34"/>
                </a:lnTo>
                <a:lnTo>
                  <a:pt x="968" y="34"/>
                </a:lnTo>
                <a:lnTo>
                  <a:pt x="966" y="34"/>
                </a:lnTo>
                <a:lnTo>
                  <a:pt x="966" y="34"/>
                </a:lnTo>
                <a:lnTo>
                  <a:pt x="966" y="34"/>
                </a:lnTo>
                <a:lnTo>
                  <a:pt x="966" y="34"/>
                </a:lnTo>
                <a:lnTo>
                  <a:pt x="968" y="34"/>
                </a:lnTo>
                <a:lnTo>
                  <a:pt x="968" y="34"/>
                </a:lnTo>
                <a:lnTo>
                  <a:pt x="970" y="34"/>
                </a:lnTo>
                <a:lnTo>
                  <a:pt x="970" y="34"/>
                </a:lnTo>
                <a:lnTo>
                  <a:pt x="970" y="34"/>
                </a:lnTo>
                <a:lnTo>
                  <a:pt x="970" y="34"/>
                </a:lnTo>
                <a:lnTo>
                  <a:pt x="972" y="34"/>
                </a:lnTo>
                <a:lnTo>
                  <a:pt x="972" y="34"/>
                </a:lnTo>
                <a:lnTo>
                  <a:pt x="974" y="34"/>
                </a:lnTo>
                <a:lnTo>
                  <a:pt x="976" y="34"/>
                </a:lnTo>
                <a:lnTo>
                  <a:pt x="978" y="34"/>
                </a:lnTo>
                <a:lnTo>
                  <a:pt x="978" y="34"/>
                </a:lnTo>
                <a:lnTo>
                  <a:pt x="978" y="34"/>
                </a:lnTo>
                <a:lnTo>
                  <a:pt x="978" y="36"/>
                </a:lnTo>
                <a:lnTo>
                  <a:pt x="978" y="36"/>
                </a:lnTo>
                <a:lnTo>
                  <a:pt x="978" y="36"/>
                </a:lnTo>
                <a:lnTo>
                  <a:pt x="980" y="36"/>
                </a:lnTo>
                <a:lnTo>
                  <a:pt x="978" y="36"/>
                </a:lnTo>
                <a:lnTo>
                  <a:pt x="978" y="38"/>
                </a:lnTo>
                <a:lnTo>
                  <a:pt x="976" y="38"/>
                </a:lnTo>
                <a:lnTo>
                  <a:pt x="976" y="38"/>
                </a:lnTo>
                <a:lnTo>
                  <a:pt x="976" y="38"/>
                </a:lnTo>
                <a:lnTo>
                  <a:pt x="974" y="38"/>
                </a:lnTo>
                <a:lnTo>
                  <a:pt x="972" y="38"/>
                </a:lnTo>
                <a:lnTo>
                  <a:pt x="972" y="38"/>
                </a:lnTo>
                <a:lnTo>
                  <a:pt x="972" y="38"/>
                </a:lnTo>
                <a:lnTo>
                  <a:pt x="972" y="38"/>
                </a:lnTo>
                <a:lnTo>
                  <a:pt x="972" y="38"/>
                </a:lnTo>
                <a:lnTo>
                  <a:pt x="972" y="38"/>
                </a:lnTo>
                <a:lnTo>
                  <a:pt x="972" y="38"/>
                </a:lnTo>
                <a:lnTo>
                  <a:pt x="972" y="38"/>
                </a:lnTo>
                <a:lnTo>
                  <a:pt x="972" y="36"/>
                </a:lnTo>
                <a:lnTo>
                  <a:pt x="970" y="36"/>
                </a:lnTo>
                <a:lnTo>
                  <a:pt x="970" y="36"/>
                </a:lnTo>
                <a:lnTo>
                  <a:pt x="970" y="38"/>
                </a:lnTo>
                <a:lnTo>
                  <a:pt x="970" y="38"/>
                </a:lnTo>
                <a:lnTo>
                  <a:pt x="970" y="38"/>
                </a:lnTo>
                <a:lnTo>
                  <a:pt x="968" y="38"/>
                </a:lnTo>
                <a:lnTo>
                  <a:pt x="968" y="38"/>
                </a:lnTo>
                <a:lnTo>
                  <a:pt x="968" y="38"/>
                </a:lnTo>
                <a:lnTo>
                  <a:pt x="968" y="38"/>
                </a:lnTo>
                <a:lnTo>
                  <a:pt x="968" y="38"/>
                </a:lnTo>
                <a:lnTo>
                  <a:pt x="964" y="38"/>
                </a:lnTo>
                <a:lnTo>
                  <a:pt x="964" y="38"/>
                </a:lnTo>
                <a:lnTo>
                  <a:pt x="962" y="38"/>
                </a:lnTo>
                <a:lnTo>
                  <a:pt x="962" y="38"/>
                </a:lnTo>
                <a:lnTo>
                  <a:pt x="960" y="38"/>
                </a:lnTo>
                <a:lnTo>
                  <a:pt x="960" y="38"/>
                </a:lnTo>
                <a:lnTo>
                  <a:pt x="960" y="38"/>
                </a:lnTo>
                <a:lnTo>
                  <a:pt x="960" y="38"/>
                </a:lnTo>
                <a:lnTo>
                  <a:pt x="960" y="38"/>
                </a:lnTo>
                <a:lnTo>
                  <a:pt x="960" y="38"/>
                </a:lnTo>
                <a:lnTo>
                  <a:pt x="960" y="38"/>
                </a:lnTo>
                <a:lnTo>
                  <a:pt x="960" y="38"/>
                </a:lnTo>
                <a:lnTo>
                  <a:pt x="960" y="38"/>
                </a:lnTo>
                <a:lnTo>
                  <a:pt x="958" y="38"/>
                </a:lnTo>
                <a:lnTo>
                  <a:pt x="958" y="40"/>
                </a:lnTo>
                <a:lnTo>
                  <a:pt x="956" y="38"/>
                </a:lnTo>
                <a:lnTo>
                  <a:pt x="956" y="38"/>
                </a:lnTo>
                <a:lnTo>
                  <a:pt x="956" y="38"/>
                </a:lnTo>
                <a:lnTo>
                  <a:pt x="954" y="38"/>
                </a:lnTo>
                <a:lnTo>
                  <a:pt x="952" y="38"/>
                </a:lnTo>
                <a:lnTo>
                  <a:pt x="952" y="38"/>
                </a:lnTo>
                <a:lnTo>
                  <a:pt x="952" y="38"/>
                </a:lnTo>
                <a:lnTo>
                  <a:pt x="950" y="38"/>
                </a:lnTo>
                <a:lnTo>
                  <a:pt x="950" y="38"/>
                </a:lnTo>
                <a:lnTo>
                  <a:pt x="950" y="38"/>
                </a:lnTo>
                <a:lnTo>
                  <a:pt x="950" y="38"/>
                </a:lnTo>
                <a:lnTo>
                  <a:pt x="950" y="38"/>
                </a:lnTo>
                <a:lnTo>
                  <a:pt x="950" y="38"/>
                </a:lnTo>
                <a:lnTo>
                  <a:pt x="950" y="38"/>
                </a:lnTo>
                <a:lnTo>
                  <a:pt x="950" y="38"/>
                </a:lnTo>
                <a:lnTo>
                  <a:pt x="948" y="38"/>
                </a:lnTo>
                <a:lnTo>
                  <a:pt x="948" y="38"/>
                </a:lnTo>
                <a:lnTo>
                  <a:pt x="946" y="38"/>
                </a:lnTo>
                <a:lnTo>
                  <a:pt x="946" y="38"/>
                </a:lnTo>
                <a:lnTo>
                  <a:pt x="944" y="38"/>
                </a:lnTo>
                <a:lnTo>
                  <a:pt x="944" y="38"/>
                </a:lnTo>
                <a:lnTo>
                  <a:pt x="944" y="38"/>
                </a:lnTo>
                <a:lnTo>
                  <a:pt x="944" y="38"/>
                </a:lnTo>
                <a:lnTo>
                  <a:pt x="944" y="38"/>
                </a:lnTo>
                <a:lnTo>
                  <a:pt x="942" y="38"/>
                </a:lnTo>
                <a:lnTo>
                  <a:pt x="942" y="38"/>
                </a:lnTo>
                <a:lnTo>
                  <a:pt x="942" y="38"/>
                </a:lnTo>
                <a:lnTo>
                  <a:pt x="942" y="36"/>
                </a:lnTo>
                <a:lnTo>
                  <a:pt x="942" y="36"/>
                </a:lnTo>
                <a:lnTo>
                  <a:pt x="940" y="38"/>
                </a:lnTo>
                <a:lnTo>
                  <a:pt x="940" y="38"/>
                </a:lnTo>
                <a:lnTo>
                  <a:pt x="942" y="38"/>
                </a:lnTo>
                <a:lnTo>
                  <a:pt x="942" y="38"/>
                </a:lnTo>
                <a:lnTo>
                  <a:pt x="944" y="38"/>
                </a:lnTo>
                <a:lnTo>
                  <a:pt x="946" y="38"/>
                </a:lnTo>
                <a:lnTo>
                  <a:pt x="948" y="38"/>
                </a:lnTo>
                <a:lnTo>
                  <a:pt x="948" y="38"/>
                </a:lnTo>
                <a:lnTo>
                  <a:pt x="950" y="38"/>
                </a:lnTo>
                <a:lnTo>
                  <a:pt x="950" y="38"/>
                </a:lnTo>
                <a:lnTo>
                  <a:pt x="948" y="38"/>
                </a:lnTo>
                <a:lnTo>
                  <a:pt x="948" y="38"/>
                </a:lnTo>
                <a:lnTo>
                  <a:pt x="948" y="38"/>
                </a:lnTo>
                <a:lnTo>
                  <a:pt x="950" y="38"/>
                </a:lnTo>
                <a:lnTo>
                  <a:pt x="950" y="38"/>
                </a:lnTo>
                <a:lnTo>
                  <a:pt x="950" y="40"/>
                </a:lnTo>
                <a:lnTo>
                  <a:pt x="948" y="40"/>
                </a:lnTo>
                <a:lnTo>
                  <a:pt x="948" y="40"/>
                </a:lnTo>
                <a:lnTo>
                  <a:pt x="946" y="40"/>
                </a:lnTo>
                <a:lnTo>
                  <a:pt x="944" y="40"/>
                </a:lnTo>
                <a:lnTo>
                  <a:pt x="942" y="40"/>
                </a:lnTo>
                <a:lnTo>
                  <a:pt x="942" y="40"/>
                </a:lnTo>
                <a:lnTo>
                  <a:pt x="942" y="40"/>
                </a:lnTo>
                <a:lnTo>
                  <a:pt x="942" y="40"/>
                </a:lnTo>
                <a:lnTo>
                  <a:pt x="942" y="40"/>
                </a:lnTo>
                <a:lnTo>
                  <a:pt x="940" y="40"/>
                </a:lnTo>
                <a:lnTo>
                  <a:pt x="940" y="38"/>
                </a:lnTo>
                <a:lnTo>
                  <a:pt x="940" y="38"/>
                </a:lnTo>
                <a:lnTo>
                  <a:pt x="940" y="38"/>
                </a:lnTo>
                <a:lnTo>
                  <a:pt x="940" y="38"/>
                </a:lnTo>
                <a:lnTo>
                  <a:pt x="938" y="38"/>
                </a:lnTo>
                <a:lnTo>
                  <a:pt x="938" y="38"/>
                </a:lnTo>
                <a:lnTo>
                  <a:pt x="938" y="38"/>
                </a:lnTo>
                <a:lnTo>
                  <a:pt x="938" y="40"/>
                </a:lnTo>
                <a:lnTo>
                  <a:pt x="938" y="40"/>
                </a:lnTo>
                <a:lnTo>
                  <a:pt x="938" y="40"/>
                </a:lnTo>
                <a:lnTo>
                  <a:pt x="938" y="40"/>
                </a:lnTo>
                <a:lnTo>
                  <a:pt x="938" y="40"/>
                </a:lnTo>
                <a:lnTo>
                  <a:pt x="936" y="40"/>
                </a:lnTo>
                <a:lnTo>
                  <a:pt x="936" y="40"/>
                </a:lnTo>
                <a:lnTo>
                  <a:pt x="936" y="40"/>
                </a:lnTo>
                <a:lnTo>
                  <a:pt x="936" y="40"/>
                </a:lnTo>
                <a:lnTo>
                  <a:pt x="934" y="40"/>
                </a:lnTo>
                <a:lnTo>
                  <a:pt x="934" y="40"/>
                </a:lnTo>
                <a:lnTo>
                  <a:pt x="934" y="40"/>
                </a:lnTo>
                <a:lnTo>
                  <a:pt x="934" y="40"/>
                </a:lnTo>
                <a:lnTo>
                  <a:pt x="934" y="40"/>
                </a:lnTo>
                <a:lnTo>
                  <a:pt x="932" y="40"/>
                </a:lnTo>
                <a:lnTo>
                  <a:pt x="932" y="40"/>
                </a:lnTo>
                <a:lnTo>
                  <a:pt x="932" y="40"/>
                </a:lnTo>
                <a:lnTo>
                  <a:pt x="930" y="40"/>
                </a:lnTo>
                <a:lnTo>
                  <a:pt x="930" y="40"/>
                </a:lnTo>
                <a:lnTo>
                  <a:pt x="932" y="40"/>
                </a:lnTo>
                <a:lnTo>
                  <a:pt x="932" y="40"/>
                </a:lnTo>
                <a:lnTo>
                  <a:pt x="932" y="40"/>
                </a:lnTo>
                <a:lnTo>
                  <a:pt x="932" y="40"/>
                </a:lnTo>
                <a:lnTo>
                  <a:pt x="932" y="40"/>
                </a:lnTo>
                <a:lnTo>
                  <a:pt x="934" y="40"/>
                </a:lnTo>
                <a:lnTo>
                  <a:pt x="934" y="40"/>
                </a:lnTo>
                <a:lnTo>
                  <a:pt x="934" y="40"/>
                </a:lnTo>
                <a:lnTo>
                  <a:pt x="934" y="40"/>
                </a:lnTo>
                <a:lnTo>
                  <a:pt x="936" y="40"/>
                </a:lnTo>
                <a:lnTo>
                  <a:pt x="936" y="40"/>
                </a:lnTo>
                <a:lnTo>
                  <a:pt x="936" y="40"/>
                </a:lnTo>
                <a:lnTo>
                  <a:pt x="936" y="40"/>
                </a:lnTo>
                <a:lnTo>
                  <a:pt x="934" y="40"/>
                </a:lnTo>
                <a:lnTo>
                  <a:pt x="934" y="40"/>
                </a:lnTo>
                <a:lnTo>
                  <a:pt x="934" y="40"/>
                </a:lnTo>
                <a:lnTo>
                  <a:pt x="936" y="40"/>
                </a:lnTo>
                <a:lnTo>
                  <a:pt x="938" y="40"/>
                </a:lnTo>
                <a:lnTo>
                  <a:pt x="940" y="40"/>
                </a:lnTo>
                <a:lnTo>
                  <a:pt x="942" y="40"/>
                </a:lnTo>
                <a:lnTo>
                  <a:pt x="946" y="40"/>
                </a:lnTo>
                <a:lnTo>
                  <a:pt x="946" y="40"/>
                </a:lnTo>
                <a:lnTo>
                  <a:pt x="948" y="40"/>
                </a:lnTo>
                <a:lnTo>
                  <a:pt x="948" y="40"/>
                </a:lnTo>
                <a:lnTo>
                  <a:pt x="948" y="40"/>
                </a:lnTo>
                <a:lnTo>
                  <a:pt x="948" y="40"/>
                </a:lnTo>
                <a:lnTo>
                  <a:pt x="948" y="40"/>
                </a:lnTo>
                <a:lnTo>
                  <a:pt x="948" y="40"/>
                </a:lnTo>
                <a:lnTo>
                  <a:pt x="950" y="40"/>
                </a:lnTo>
                <a:lnTo>
                  <a:pt x="950" y="40"/>
                </a:lnTo>
                <a:lnTo>
                  <a:pt x="950" y="40"/>
                </a:lnTo>
                <a:lnTo>
                  <a:pt x="952" y="40"/>
                </a:lnTo>
                <a:lnTo>
                  <a:pt x="952" y="40"/>
                </a:lnTo>
                <a:lnTo>
                  <a:pt x="952" y="40"/>
                </a:lnTo>
                <a:lnTo>
                  <a:pt x="954" y="40"/>
                </a:lnTo>
                <a:lnTo>
                  <a:pt x="954" y="40"/>
                </a:lnTo>
                <a:lnTo>
                  <a:pt x="956" y="40"/>
                </a:lnTo>
                <a:lnTo>
                  <a:pt x="958" y="40"/>
                </a:lnTo>
                <a:lnTo>
                  <a:pt x="960" y="40"/>
                </a:lnTo>
                <a:lnTo>
                  <a:pt x="960" y="40"/>
                </a:lnTo>
                <a:lnTo>
                  <a:pt x="962" y="40"/>
                </a:lnTo>
                <a:lnTo>
                  <a:pt x="962" y="40"/>
                </a:lnTo>
                <a:lnTo>
                  <a:pt x="962" y="40"/>
                </a:lnTo>
                <a:lnTo>
                  <a:pt x="962" y="42"/>
                </a:lnTo>
                <a:lnTo>
                  <a:pt x="960" y="42"/>
                </a:lnTo>
                <a:lnTo>
                  <a:pt x="960" y="42"/>
                </a:lnTo>
                <a:lnTo>
                  <a:pt x="958" y="42"/>
                </a:lnTo>
                <a:lnTo>
                  <a:pt x="958" y="42"/>
                </a:lnTo>
                <a:lnTo>
                  <a:pt x="958" y="42"/>
                </a:lnTo>
                <a:lnTo>
                  <a:pt x="958" y="42"/>
                </a:lnTo>
                <a:lnTo>
                  <a:pt x="958" y="42"/>
                </a:lnTo>
                <a:lnTo>
                  <a:pt x="960" y="42"/>
                </a:lnTo>
                <a:lnTo>
                  <a:pt x="960" y="42"/>
                </a:lnTo>
                <a:lnTo>
                  <a:pt x="960" y="42"/>
                </a:lnTo>
                <a:lnTo>
                  <a:pt x="960" y="42"/>
                </a:lnTo>
                <a:lnTo>
                  <a:pt x="960" y="44"/>
                </a:lnTo>
                <a:lnTo>
                  <a:pt x="960" y="44"/>
                </a:lnTo>
                <a:lnTo>
                  <a:pt x="958" y="44"/>
                </a:lnTo>
                <a:lnTo>
                  <a:pt x="958" y="44"/>
                </a:lnTo>
                <a:lnTo>
                  <a:pt x="958" y="44"/>
                </a:lnTo>
                <a:lnTo>
                  <a:pt x="956" y="44"/>
                </a:lnTo>
                <a:lnTo>
                  <a:pt x="954" y="44"/>
                </a:lnTo>
                <a:lnTo>
                  <a:pt x="952" y="42"/>
                </a:lnTo>
                <a:lnTo>
                  <a:pt x="950" y="42"/>
                </a:lnTo>
                <a:lnTo>
                  <a:pt x="950" y="42"/>
                </a:lnTo>
                <a:lnTo>
                  <a:pt x="948" y="42"/>
                </a:lnTo>
                <a:lnTo>
                  <a:pt x="948" y="42"/>
                </a:lnTo>
                <a:lnTo>
                  <a:pt x="948" y="42"/>
                </a:lnTo>
                <a:lnTo>
                  <a:pt x="948" y="42"/>
                </a:lnTo>
                <a:lnTo>
                  <a:pt x="948" y="42"/>
                </a:lnTo>
                <a:lnTo>
                  <a:pt x="948" y="42"/>
                </a:lnTo>
                <a:lnTo>
                  <a:pt x="946" y="42"/>
                </a:lnTo>
                <a:lnTo>
                  <a:pt x="946" y="42"/>
                </a:lnTo>
                <a:lnTo>
                  <a:pt x="946" y="42"/>
                </a:lnTo>
                <a:lnTo>
                  <a:pt x="944" y="42"/>
                </a:lnTo>
                <a:lnTo>
                  <a:pt x="942" y="42"/>
                </a:lnTo>
                <a:lnTo>
                  <a:pt x="940" y="42"/>
                </a:lnTo>
                <a:lnTo>
                  <a:pt x="938" y="42"/>
                </a:lnTo>
                <a:lnTo>
                  <a:pt x="938" y="42"/>
                </a:lnTo>
                <a:lnTo>
                  <a:pt x="938" y="42"/>
                </a:lnTo>
                <a:lnTo>
                  <a:pt x="938" y="42"/>
                </a:lnTo>
                <a:lnTo>
                  <a:pt x="936" y="42"/>
                </a:lnTo>
                <a:lnTo>
                  <a:pt x="936" y="42"/>
                </a:lnTo>
                <a:lnTo>
                  <a:pt x="936" y="42"/>
                </a:lnTo>
                <a:lnTo>
                  <a:pt x="934" y="42"/>
                </a:lnTo>
                <a:lnTo>
                  <a:pt x="934" y="42"/>
                </a:lnTo>
                <a:lnTo>
                  <a:pt x="934" y="42"/>
                </a:lnTo>
                <a:lnTo>
                  <a:pt x="932" y="42"/>
                </a:lnTo>
                <a:lnTo>
                  <a:pt x="932" y="42"/>
                </a:lnTo>
                <a:lnTo>
                  <a:pt x="932" y="40"/>
                </a:lnTo>
                <a:lnTo>
                  <a:pt x="932" y="40"/>
                </a:lnTo>
                <a:lnTo>
                  <a:pt x="930" y="40"/>
                </a:lnTo>
                <a:lnTo>
                  <a:pt x="928" y="42"/>
                </a:lnTo>
                <a:lnTo>
                  <a:pt x="926" y="42"/>
                </a:lnTo>
                <a:lnTo>
                  <a:pt x="926" y="42"/>
                </a:lnTo>
                <a:lnTo>
                  <a:pt x="926" y="42"/>
                </a:lnTo>
                <a:lnTo>
                  <a:pt x="926" y="42"/>
                </a:lnTo>
                <a:lnTo>
                  <a:pt x="928" y="42"/>
                </a:lnTo>
                <a:lnTo>
                  <a:pt x="928" y="42"/>
                </a:lnTo>
                <a:lnTo>
                  <a:pt x="928" y="42"/>
                </a:lnTo>
                <a:lnTo>
                  <a:pt x="928" y="42"/>
                </a:lnTo>
                <a:lnTo>
                  <a:pt x="930" y="42"/>
                </a:lnTo>
                <a:lnTo>
                  <a:pt x="930" y="42"/>
                </a:lnTo>
                <a:lnTo>
                  <a:pt x="934" y="42"/>
                </a:lnTo>
                <a:lnTo>
                  <a:pt x="936" y="42"/>
                </a:lnTo>
                <a:lnTo>
                  <a:pt x="936" y="42"/>
                </a:lnTo>
                <a:lnTo>
                  <a:pt x="936" y="42"/>
                </a:lnTo>
                <a:lnTo>
                  <a:pt x="938" y="42"/>
                </a:lnTo>
                <a:lnTo>
                  <a:pt x="940" y="42"/>
                </a:lnTo>
                <a:lnTo>
                  <a:pt x="940" y="42"/>
                </a:lnTo>
                <a:lnTo>
                  <a:pt x="942" y="42"/>
                </a:lnTo>
                <a:lnTo>
                  <a:pt x="942" y="42"/>
                </a:lnTo>
                <a:lnTo>
                  <a:pt x="942" y="42"/>
                </a:lnTo>
                <a:lnTo>
                  <a:pt x="942" y="42"/>
                </a:lnTo>
                <a:lnTo>
                  <a:pt x="944" y="42"/>
                </a:lnTo>
                <a:lnTo>
                  <a:pt x="944" y="42"/>
                </a:lnTo>
                <a:lnTo>
                  <a:pt x="944" y="42"/>
                </a:lnTo>
                <a:lnTo>
                  <a:pt x="944" y="42"/>
                </a:lnTo>
                <a:lnTo>
                  <a:pt x="946" y="42"/>
                </a:lnTo>
                <a:lnTo>
                  <a:pt x="946" y="42"/>
                </a:lnTo>
                <a:lnTo>
                  <a:pt x="946" y="42"/>
                </a:lnTo>
                <a:lnTo>
                  <a:pt x="946" y="42"/>
                </a:lnTo>
                <a:lnTo>
                  <a:pt x="944" y="42"/>
                </a:lnTo>
                <a:lnTo>
                  <a:pt x="944" y="42"/>
                </a:lnTo>
                <a:lnTo>
                  <a:pt x="944" y="42"/>
                </a:lnTo>
                <a:lnTo>
                  <a:pt x="944" y="42"/>
                </a:lnTo>
                <a:lnTo>
                  <a:pt x="942" y="42"/>
                </a:lnTo>
                <a:lnTo>
                  <a:pt x="942" y="42"/>
                </a:lnTo>
                <a:lnTo>
                  <a:pt x="940" y="42"/>
                </a:lnTo>
                <a:lnTo>
                  <a:pt x="940" y="42"/>
                </a:lnTo>
                <a:lnTo>
                  <a:pt x="940" y="42"/>
                </a:lnTo>
                <a:lnTo>
                  <a:pt x="938" y="42"/>
                </a:lnTo>
                <a:lnTo>
                  <a:pt x="936" y="42"/>
                </a:lnTo>
                <a:lnTo>
                  <a:pt x="936" y="42"/>
                </a:lnTo>
                <a:lnTo>
                  <a:pt x="936" y="42"/>
                </a:lnTo>
                <a:lnTo>
                  <a:pt x="934" y="42"/>
                </a:lnTo>
                <a:lnTo>
                  <a:pt x="934" y="42"/>
                </a:lnTo>
                <a:lnTo>
                  <a:pt x="934" y="42"/>
                </a:lnTo>
                <a:lnTo>
                  <a:pt x="932" y="44"/>
                </a:lnTo>
                <a:lnTo>
                  <a:pt x="932" y="44"/>
                </a:lnTo>
                <a:lnTo>
                  <a:pt x="932" y="44"/>
                </a:lnTo>
                <a:lnTo>
                  <a:pt x="932" y="44"/>
                </a:lnTo>
                <a:lnTo>
                  <a:pt x="930" y="44"/>
                </a:lnTo>
                <a:lnTo>
                  <a:pt x="930" y="44"/>
                </a:lnTo>
                <a:lnTo>
                  <a:pt x="930" y="42"/>
                </a:lnTo>
                <a:lnTo>
                  <a:pt x="930" y="42"/>
                </a:lnTo>
                <a:lnTo>
                  <a:pt x="928" y="42"/>
                </a:lnTo>
                <a:lnTo>
                  <a:pt x="928" y="42"/>
                </a:lnTo>
                <a:lnTo>
                  <a:pt x="928" y="42"/>
                </a:lnTo>
                <a:lnTo>
                  <a:pt x="926" y="42"/>
                </a:lnTo>
                <a:lnTo>
                  <a:pt x="926" y="42"/>
                </a:lnTo>
                <a:lnTo>
                  <a:pt x="926" y="42"/>
                </a:lnTo>
                <a:lnTo>
                  <a:pt x="926" y="42"/>
                </a:lnTo>
                <a:lnTo>
                  <a:pt x="924" y="42"/>
                </a:lnTo>
                <a:lnTo>
                  <a:pt x="924" y="42"/>
                </a:lnTo>
                <a:lnTo>
                  <a:pt x="924" y="42"/>
                </a:lnTo>
                <a:lnTo>
                  <a:pt x="922" y="42"/>
                </a:lnTo>
                <a:lnTo>
                  <a:pt x="920" y="42"/>
                </a:lnTo>
                <a:lnTo>
                  <a:pt x="920" y="42"/>
                </a:lnTo>
                <a:lnTo>
                  <a:pt x="920" y="42"/>
                </a:lnTo>
                <a:lnTo>
                  <a:pt x="920" y="42"/>
                </a:lnTo>
                <a:lnTo>
                  <a:pt x="922" y="42"/>
                </a:lnTo>
                <a:lnTo>
                  <a:pt x="924" y="42"/>
                </a:lnTo>
                <a:lnTo>
                  <a:pt x="924" y="42"/>
                </a:lnTo>
                <a:lnTo>
                  <a:pt x="926" y="42"/>
                </a:lnTo>
                <a:lnTo>
                  <a:pt x="926" y="42"/>
                </a:lnTo>
                <a:lnTo>
                  <a:pt x="926" y="42"/>
                </a:lnTo>
                <a:lnTo>
                  <a:pt x="926" y="42"/>
                </a:lnTo>
                <a:lnTo>
                  <a:pt x="928" y="42"/>
                </a:lnTo>
                <a:lnTo>
                  <a:pt x="928" y="42"/>
                </a:lnTo>
                <a:lnTo>
                  <a:pt x="928" y="42"/>
                </a:lnTo>
                <a:lnTo>
                  <a:pt x="930" y="42"/>
                </a:lnTo>
                <a:lnTo>
                  <a:pt x="930" y="44"/>
                </a:lnTo>
                <a:lnTo>
                  <a:pt x="928" y="44"/>
                </a:lnTo>
                <a:lnTo>
                  <a:pt x="928" y="44"/>
                </a:lnTo>
                <a:lnTo>
                  <a:pt x="926" y="44"/>
                </a:lnTo>
                <a:lnTo>
                  <a:pt x="926" y="44"/>
                </a:lnTo>
                <a:lnTo>
                  <a:pt x="924" y="46"/>
                </a:lnTo>
                <a:lnTo>
                  <a:pt x="922" y="46"/>
                </a:lnTo>
                <a:lnTo>
                  <a:pt x="922" y="46"/>
                </a:lnTo>
                <a:lnTo>
                  <a:pt x="922" y="46"/>
                </a:lnTo>
                <a:lnTo>
                  <a:pt x="922" y="46"/>
                </a:lnTo>
                <a:lnTo>
                  <a:pt x="922" y="46"/>
                </a:lnTo>
                <a:lnTo>
                  <a:pt x="922" y="46"/>
                </a:lnTo>
                <a:lnTo>
                  <a:pt x="924" y="46"/>
                </a:lnTo>
                <a:lnTo>
                  <a:pt x="924" y="46"/>
                </a:lnTo>
                <a:lnTo>
                  <a:pt x="926" y="44"/>
                </a:lnTo>
                <a:lnTo>
                  <a:pt x="928" y="44"/>
                </a:lnTo>
                <a:lnTo>
                  <a:pt x="928" y="44"/>
                </a:lnTo>
                <a:lnTo>
                  <a:pt x="930" y="44"/>
                </a:lnTo>
                <a:lnTo>
                  <a:pt x="930" y="44"/>
                </a:lnTo>
                <a:lnTo>
                  <a:pt x="932" y="44"/>
                </a:lnTo>
                <a:lnTo>
                  <a:pt x="934" y="44"/>
                </a:lnTo>
                <a:lnTo>
                  <a:pt x="934" y="44"/>
                </a:lnTo>
                <a:lnTo>
                  <a:pt x="934" y="44"/>
                </a:lnTo>
                <a:lnTo>
                  <a:pt x="936" y="44"/>
                </a:lnTo>
                <a:lnTo>
                  <a:pt x="936" y="44"/>
                </a:lnTo>
                <a:lnTo>
                  <a:pt x="936" y="44"/>
                </a:lnTo>
                <a:lnTo>
                  <a:pt x="938" y="44"/>
                </a:lnTo>
                <a:lnTo>
                  <a:pt x="938" y="44"/>
                </a:lnTo>
                <a:lnTo>
                  <a:pt x="940" y="44"/>
                </a:lnTo>
                <a:lnTo>
                  <a:pt x="942" y="44"/>
                </a:lnTo>
                <a:lnTo>
                  <a:pt x="942" y="44"/>
                </a:lnTo>
                <a:lnTo>
                  <a:pt x="946" y="44"/>
                </a:lnTo>
                <a:lnTo>
                  <a:pt x="948" y="44"/>
                </a:lnTo>
                <a:lnTo>
                  <a:pt x="946" y="44"/>
                </a:lnTo>
                <a:lnTo>
                  <a:pt x="946" y="44"/>
                </a:lnTo>
                <a:lnTo>
                  <a:pt x="946" y="44"/>
                </a:lnTo>
                <a:lnTo>
                  <a:pt x="946" y="44"/>
                </a:lnTo>
                <a:lnTo>
                  <a:pt x="946" y="44"/>
                </a:lnTo>
                <a:lnTo>
                  <a:pt x="944" y="44"/>
                </a:lnTo>
                <a:lnTo>
                  <a:pt x="942" y="44"/>
                </a:lnTo>
                <a:lnTo>
                  <a:pt x="942" y="44"/>
                </a:lnTo>
                <a:lnTo>
                  <a:pt x="942" y="44"/>
                </a:lnTo>
                <a:lnTo>
                  <a:pt x="940" y="44"/>
                </a:lnTo>
                <a:lnTo>
                  <a:pt x="940" y="44"/>
                </a:lnTo>
                <a:lnTo>
                  <a:pt x="940" y="44"/>
                </a:lnTo>
                <a:lnTo>
                  <a:pt x="940" y="46"/>
                </a:lnTo>
                <a:lnTo>
                  <a:pt x="940" y="46"/>
                </a:lnTo>
                <a:lnTo>
                  <a:pt x="940" y="46"/>
                </a:lnTo>
                <a:lnTo>
                  <a:pt x="940" y="46"/>
                </a:lnTo>
                <a:lnTo>
                  <a:pt x="942" y="44"/>
                </a:lnTo>
                <a:lnTo>
                  <a:pt x="942" y="44"/>
                </a:lnTo>
                <a:lnTo>
                  <a:pt x="942" y="44"/>
                </a:lnTo>
                <a:lnTo>
                  <a:pt x="942" y="44"/>
                </a:lnTo>
                <a:lnTo>
                  <a:pt x="942" y="44"/>
                </a:lnTo>
                <a:lnTo>
                  <a:pt x="942" y="44"/>
                </a:lnTo>
                <a:lnTo>
                  <a:pt x="944" y="44"/>
                </a:lnTo>
                <a:lnTo>
                  <a:pt x="946" y="44"/>
                </a:lnTo>
                <a:lnTo>
                  <a:pt x="948" y="44"/>
                </a:lnTo>
                <a:lnTo>
                  <a:pt x="950" y="44"/>
                </a:lnTo>
                <a:lnTo>
                  <a:pt x="950" y="44"/>
                </a:lnTo>
                <a:lnTo>
                  <a:pt x="952" y="44"/>
                </a:lnTo>
                <a:lnTo>
                  <a:pt x="954" y="46"/>
                </a:lnTo>
                <a:lnTo>
                  <a:pt x="954" y="46"/>
                </a:lnTo>
                <a:lnTo>
                  <a:pt x="954" y="46"/>
                </a:lnTo>
                <a:lnTo>
                  <a:pt x="954" y="46"/>
                </a:lnTo>
                <a:lnTo>
                  <a:pt x="954" y="48"/>
                </a:lnTo>
                <a:lnTo>
                  <a:pt x="952" y="48"/>
                </a:lnTo>
                <a:lnTo>
                  <a:pt x="952" y="48"/>
                </a:lnTo>
                <a:lnTo>
                  <a:pt x="952" y="48"/>
                </a:lnTo>
                <a:lnTo>
                  <a:pt x="952" y="48"/>
                </a:lnTo>
                <a:lnTo>
                  <a:pt x="952" y="48"/>
                </a:lnTo>
                <a:lnTo>
                  <a:pt x="952" y="48"/>
                </a:lnTo>
                <a:lnTo>
                  <a:pt x="950" y="48"/>
                </a:lnTo>
                <a:lnTo>
                  <a:pt x="948" y="50"/>
                </a:lnTo>
                <a:lnTo>
                  <a:pt x="948" y="50"/>
                </a:lnTo>
                <a:lnTo>
                  <a:pt x="948" y="50"/>
                </a:lnTo>
                <a:lnTo>
                  <a:pt x="948" y="48"/>
                </a:lnTo>
                <a:lnTo>
                  <a:pt x="948" y="48"/>
                </a:lnTo>
                <a:lnTo>
                  <a:pt x="948" y="48"/>
                </a:lnTo>
                <a:lnTo>
                  <a:pt x="948" y="48"/>
                </a:lnTo>
                <a:lnTo>
                  <a:pt x="946" y="50"/>
                </a:lnTo>
                <a:lnTo>
                  <a:pt x="946" y="50"/>
                </a:lnTo>
                <a:lnTo>
                  <a:pt x="946" y="50"/>
                </a:lnTo>
                <a:lnTo>
                  <a:pt x="944" y="50"/>
                </a:lnTo>
                <a:lnTo>
                  <a:pt x="940" y="50"/>
                </a:lnTo>
                <a:lnTo>
                  <a:pt x="940" y="50"/>
                </a:lnTo>
                <a:lnTo>
                  <a:pt x="940" y="50"/>
                </a:lnTo>
                <a:lnTo>
                  <a:pt x="940" y="50"/>
                </a:lnTo>
                <a:lnTo>
                  <a:pt x="940" y="50"/>
                </a:lnTo>
                <a:lnTo>
                  <a:pt x="938" y="50"/>
                </a:lnTo>
                <a:lnTo>
                  <a:pt x="938" y="50"/>
                </a:lnTo>
                <a:lnTo>
                  <a:pt x="938" y="50"/>
                </a:lnTo>
                <a:lnTo>
                  <a:pt x="938" y="48"/>
                </a:lnTo>
                <a:lnTo>
                  <a:pt x="936" y="48"/>
                </a:lnTo>
                <a:lnTo>
                  <a:pt x="936" y="48"/>
                </a:lnTo>
                <a:lnTo>
                  <a:pt x="936" y="48"/>
                </a:lnTo>
                <a:lnTo>
                  <a:pt x="934" y="50"/>
                </a:lnTo>
                <a:lnTo>
                  <a:pt x="932" y="50"/>
                </a:lnTo>
                <a:lnTo>
                  <a:pt x="934" y="50"/>
                </a:lnTo>
                <a:lnTo>
                  <a:pt x="934" y="50"/>
                </a:lnTo>
                <a:lnTo>
                  <a:pt x="934" y="50"/>
                </a:lnTo>
                <a:lnTo>
                  <a:pt x="936" y="50"/>
                </a:lnTo>
                <a:lnTo>
                  <a:pt x="936" y="50"/>
                </a:lnTo>
                <a:lnTo>
                  <a:pt x="936" y="50"/>
                </a:lnTo>
                <a:lnTo>
                  <a:pt x="938" y="50"/>
                </a:lnTo>
                <a:lnTo>
                  <a:pt x="938" y="50"/>
                </a:lnTo>
                <a:lnTo>
                  <a:pt x="938" y="50"/>
                </a:lnTo>
                <a:lnTo>
                  <a:pt x="938" y="50"/>
                </a:lnTo>
                <a:lnTo>
                  <a:pt x="940" y="50"/>
                </a:lnTo>
                <a:lnTo>
                  <a:pt x="942" y="50"/>
                </a:lnTo>
                <a:lnTo>
                  <a:pt x="944" y="50"/>
                </a:lnTo>
                <a:lnTo>
                  <a:pt x="944" y="50"/>
                </a:lnTo>
                <a:lnTo>
                  <a:pt x="944" y="50"/>
                </a:lnTo>
                <a:lnTo>
                  <a:pt x="944" y="50"/>
                </a:lnTo>
                <a:lnTo>
                  <a:pt x="946" y="52"/>
                </a:lnTo>
                <a:lnTo>
                  <a:pt x="946" y="52"/>
                </a:lnTo>
                <a:lnTo>
                  <a:pt x="946" y="52"/>
                </a:lnTo>
                <a:lnTo>
                  <a:pt x="946" y="52"/>
                </a:lnTo>
                <a:lnTo>
                  <a:pt x="944" y="52"/>
                </a:lnTo>
                <a:lnTo>
                  <a:pt x="944" y="52"/>
                </a:lnTo>
                <a:lnTo>
                  <a:pt x="944" y="52"/>
                </a:lnTo>
                <a:lnTo>
                  <a:pt x="944" y="52"/>
                </a:lnTo>
                <a:lnTo>
                  <a:pt x="944" y="52"/>
                </a:lnTo>
                <a:lnTo>
                  <a:pt x="942" y="52"/>
                </a:lnTo>
                <a:lnTo>
                  <a:pt x="942" y="52"/>
                </a:lnTo>
                <a:lnTo>
                  <a:pt x="942" y="52"/>
                </a:lnTo>
                <a:lnTo>
                  <a:pt x="940" y="52"/>
                </a:lnTo>
                <a:lnTo>
                  <a:pt x="940" y="52"/>
                </a:lnTo>
                <a:lnTo>
                  <a:pt x="940" y="54"/>
                </a:lnTo>
                <a:lnTo>
                  <a:pt x="940" y="54"/>
                </a:lnTo>
                <a:lnTo>
                  <a:pt x="938" y="54"/>
                </a:lnTo>
                <a:lnTo>
                  <a:pt x="938" y="54"/>
                </a:lnTo>
                <a:lnTo>
                  <a:pt x="938" y="52"/>
                </a:lnTo>
                <a:lnTo>
                  <a:pt x="936" y="52"/>
                </a:lnTo>
                <a:lnTo>
                  <a:pt x="936" y="52"/>
                </a:lnTo>
                <a:lnTo>
                  <a:pt x="934" y="52"/>
                </a:lnTo>
                <a:lnTo>
                  <a:pt x="934" y="52"/>
                </a:lnTo>
                <a:lnTo>
                  <a:pt x="934" y="52"/>
                </a:lnTo>
                <a:lnTo>
                  <a:pt x="934" y="52"/>
                </a:lnTo>
                <a:lnTo>
                  <a:pt x="934" y="52"/>
                </a:lnTo>
                <a:lnTo>
                  <a:pt x="932" y="52"/>
                </a:lnTo>
                <a:lnTo>
                  <a:pt x="932" y="52"/>
                </a:lnTo>
                <a:lnTo>
                  <a:pt x="932" y="52"/>
                </a:lnTo>
                <a:lnTo>
                  <a:pt x="932" y="52"/>
                </a:lnTo>
                <a:lnTo>
                  <a:pt x="932" y="52"/>
                </a:lnTo>
                <a:lnTo>
                  <a:pt x="930" y="52"/>
                </a:lnTo>
                <a:lnTo>
                  <a:pt x="930" y="52"/>
                </a:lnTo>
                <a:lnTo>
                  <a:pt x="930" y="52"/>
                </a:lnTo>
                <a:lnTo>
                  <a:pt x="928" y="52"/>
                </a:lnTo>
                <a:lnTo>
                  <a:pt x="928" y="52"/>
                </a:lnTo>
                <a:lnTo>
                  <a:pt x="928" y="52"/>
                </a:lnTo>
                <a:lnTo>
                  <a:pt x="928" y="54"/>
                </a:lnTo>
                <a:lnTo>
                  <a:pt x="928" y="54"/>
                </a:lnTo>
                <a:lnTo>
                  <a:pt x="928" y="54"/>
                </a:lnTo>
                <a:lnTo>
                  <a:pt x="930" y="54"/>
                </a:lnTo>
                <a:lnTo>
                  <a:pt x="930" y="54"/>
                </a:lnTo>
                <a:lnTo>
                  <a:pt x="930" y="54"/>
                </a:lnTo>
                <a:lnTo>
                  <a:pt x="934" y="54"/>
                </a:lnTo>
                <a:lnTo>
                  <a:pt x="938" y="54"/>
                </a:lnTo>
                <a:lnTo>
                  <a:pt x="938" y="54"/>
                </a:lnTo>
                <a:lnTo>
                  <a:pt x="938" y="54"/>
                </a:lnTo>
                <a:lnTo>
                  <a:pt x="938" y="54"/>
                </a:lnTo>
                <a:lnTo>
                  <a:pt x="938" y="54"/>
                </a:lnTo>
                <a:lnTo>
                  <a:pt x="936" y="56"/>
                </a:lnTo>
                <a:lnTo>
                  <a:pt x="936" y="56"/>
                </a:lnTo>
                <a:lnTo>
                  <a:pt x="936" y="56"/>
                </a:lnTo>
                <a:lnTo>
                  <a:pt x="936" y="56"/>
                </a:lnTo>
                <a:lnTo>
                  <a:pt x="934" y="56"/>
                </a:lnTo>
                <a:lnTo>
                  <a:pt x="934" y="56"/>
                </a:lnTo>
                <a:lnTo>
                  <a:pt x="934" y="56"/>
                </a:lnTo>
                <a:lnTo>
                  <a:pt x="932" y="56"/>
                </a:lnTo>
                <a:lnTo>
                  <a:pt x="932" y="56"/>
                </a:lnTo>
                <a:lnTo>
                  <a:pt x="932" y="56"/>
                </a:lnTo>
                <a:lnTo>
                  <a:pt x="930" y="56"/>
                </a:lnTo>
                <a:lnTo>
                  <a:pt x="930" y="56"/>
                </a:lnTo>
                <a:lnTo>
                  <a:pt x="928" y="56"/>
                </a:lnTo>
                <a:lnTo>
                  <a:pt x="928" y="56"/>
                </a:lnTo>
                <a:lnTo>
                  <a:pt x="928" y="56"/>
                </a:lnTo>
                <a:lnTo>
                  <a:pt x="928" y="56"/>
                </a:lnTo>
                <a:lnTo>
                  <a:pt x="928" y="56"/>
                </a:lnTo>
                <a:lnTo>
                  <a:pt x="926" y="56"/>
                </a:lnTo>
                <a:lnTo>
                  <a:pt x="926" y="56"/>
                </a:lnTo>
                <a:lnTo>
                  <a:pt x="926" y="56"/>
                </a:lnTo>
                <a:lnTo>
                  <a:pt x="926" y="56"/>
                </a:lnTo>
                <a:lnTo>
                  <a:pt x="926" y="56"/>
                </a:lnTo>
                <a:lnTo>
                  <a:pt x="926" y="56"/>
                </a:lnTo>
                <a:lnTo>
                  <a:pt x="924" y="56"/>
                </a:lnTo>
                <a:lnTo>
                  <a:pt x="924" y="56"/>
                </a:lnTo>
                <a:lnTo>
                  <a:pt x="924" y="56"/>
                </a:lnTo>
                <a:lnTo>
                  <a:pt x="924" y="56"/>
                </a:lnTo>
                <a:lnTo>
                  <a:pt x="922" y="56"/>
                </a:lnTo>
                <a:lnTo>
                  <a:pt x="922" y="56"/>
                </a:lnTo>
                <a:lnTo>
                  <a:pt x="922" y="56"/>
                </a:lnTo>
                <a:lnTo>
                  <a:pt x="922" y="56"/>
                </a:lnTo>
                <a:lnTo>
                  <a:pt x="922" y="56"/>
                </a:lnTo>
                <a:lnTo>
                  <a:pt x="922" y="56"/>
                </a:lnTo>
                <a:lnTo>
                  <a:pt x="920" y="56"/>
                </a:lnTo>
                <a:lnTo>
                  <a:pt x="920" y="56"/>
                </a:lnTo>
                <a:lnTo>
                  <a:pt x="920" y="56"/>
                </a:lnTo>
                <a:lnTo>
                  <a:pt x="920" y="56"/>
                </a:lnTo>
                <a:lnTo>
                  <a:pt x="916" y="56"/>
                </a:lnTo>
                <a:lnTo>
                  <a:pt x="914" y="56"/>
                </a:lnTo>
                <a:lnTo>
                  <a:pt x="914" y="56"/>
                </a:lnTo>
                <a:lnTo>
                  <a:pt x="912" y="56"/>
                </a:lnTo>
                <a:lnTo>
                  <a:pt x="912" y="56"/>
                </a:lnTo>
                <a:lnTo>
                  <a:pt x="912" y="56"/>
                </a:lnTo>
                <a:lnTo>
                  <a:pt x="912" y="56"/>
                </a:lnTo>
                <a:lnTo>
                  <a:pt x="910" y="56"/>
                </a:lnTo>
                <a:lnTo>
                  <a:pt x="910" y="58"/>
                </a:lnTo>
                <a:lnTo>
                  <a:pt x="910" y="58"/>
                </a:lnTo>
                <a:lnTo>
                  <a:pt x="910" y="58"/>
                </a:lnTo>
                <a:lnTo>
                  <a:pt x="912" y="58"/>
                </a:lnTo>
                <a:lnTo>
                  <a:pt x="912" y="58"/>
                </a:lnTo>
                <a:lnTo>
                  <a:pt x="912" y="58"/>
                </a:lnTo>
                <a:lnTo>
                  <a:pt x="912" y="58"/>
                </a:lnTo>
                <a:lnTo>
                  <a:pt x="912" y="58"/>
                </a:lnTo>
                <a:lnTo>
                  <a:pt x="912" y="60"/>
                </a:lnTo>
                <a:lnTo>
                  <a:pt x="912" y="60"/>
                </a:lnTo>
                <a:lnTo>
                  <a:pt x="912" y="60"/>
                </a:lnTo>
                <a:lnTo>
                  <a:pt x="912" y="60"/>
                </a:lnTo>
                <a:lnTo>
                  <a:pt x="912" y="60"/>
                </a:lnTo>
                <a:lnTo>
                  <a:pt x="912" y="60"/>
                </a:lnTo>
                <a:lnTo>
                  <a:pt x="910" y="60"/>
                </a:lnTo>
                <a:lnTo>
                  <a:pt x="910" y="60"/>
                </a:lnTo>
                <a:lnTo>
                  <a:pt x="910" y="62"/>
                </a:lnTo>
                <a:lnTo>
                  <a:pt x="910" y="62"/>
                </a:lnTo>
                <a:lnTo>
                  <a:pt x="908" y="62"/>
                </a:lnTo>
                <a:lnTo>
                  <a:pt x="904" y="64"/>
                </a:lnTo>
                <a:lnTo>
                  <a:pt x="904" y="64"/>
                </a:lnTo>
                <a:lnTo>
                  <a:pt x="900" y="64"/>
                </a:lnTo>
                <a:lnTo>
                  <a:pt x="900" y="64"/>
                </a:lnTo>
                <a:lnTo>
                  <a:pt x="898" y="64"/>
                </a:lnTo>
                <a:lnTo>
                  <a:pt x="898" y="64"/>
                </a:lnTo>
                <a:lnTo>
                  <a:pt x="898" y="64"/>
                </a:lnTo>
                <a:lnTo>
                  <a:pt x="900" y="64"/>
                </a:lnTo>
                <a:lnTo>
                  <a:pt x="900" y="64"/>
                </a:lnTo>
                <a:lnTo>
                  <a:pt x="900" y="64"/>
                </a:lnTo>
                <a:lnTo>
                  <a:pt x="900" y="64"/>
                </a:lnTo>
                <a:lnTo>
                  <a:pt x="898" y="64"/>
                </a:lnTo>
                <a:lnTo>
                  <a:pt x="898" y="64"/>
                </a:lnTo>
                <a:lnTo>
                  <a:pt x="898" y="64"/>
                </a:lnTo>
                <a:lnTo>
                  <a:pt x="898" y="64"/>
                </a:lnTo>
                <a:lnTo>
                  <a:pt x="898" y="64"/>
                </a:lnTo>
                <a:lnTo>
                  <a:pt x="898" y="64"/>
                </a:lnTo>
                <a:lnTo>
                  <a:pt x="896" y="64"/>
                </a:lnTo>
                <a:lnTo>
                  <a:pt x="896" y="64"/>
                </a:lnTo>
                <a:lnTo>
                  <a:pt x="896" y="64"/>
                </a:lnTo>
                <a:lnTo>
                  <a:pt x="894" y="64"/>
                </a:lnTo>
                <a:lnTo>
                  <a:pt x="894" y="64"/>
                </a:lnTo>
                <a:lnTo>
                  <a:pt x="894" y="64"/>
                </a:lnTo>
                <a:lnTo>
                  <a:pt x="894" y="64"/>
                </a:lnTo>
                <a:lnTo>
                  <a:pt x="892" y="64"/>
                </a:lnTo>
                <a:lnTo>
                  <a:pt x="892" y="64"/>
                </a:lnTo>
                <a:lnTo>
                  <a:pt x="890" y="64"/>
                </a:lnTo>
                <a:lnTo>
                  <a:pt x="890" y="64"/>
                </a:lnTo>
                <a:lnTo>
                  <a:pt x="890" y="64"/>
                </a:lnTo>
                <a:lnTo>
                  <a:pt x="888" y="64"/>
                </a:lnTo>
                <a:lnTo>
                  <a:pt x="888" y="64"/>
                </a:lnTo>
                <a:lnTo>
                  <a:pt x="888" y="64"/>
                </a:lnTo>
                <a:lnTo>
                  <a:pt x="888" y="64"/>
                </a:lnTo>
                <a:lnTo>
                  <a:pt x="888" y="64"/>
                </a:lnTo>
                <a:lnTo>
                  <a:pt x="886" y="64"/>
                </a:lnTo>
                <a:lnTo>
                  <a:pt x="886" y="64"/>
                </a:lnTo>
                <a:lnTo>
                  <a:pt x="886" y="64"/>
                </a:lnTo>
                <a:lnTo>
                  <a:pt x="882" y="64"/>
                </a:lnTo>
                <a:lnTo>
                  <a:pt x="880" y="64"/>
                </a:lnTo>
                <a:lnTo>
                  <a:pt x="880" y="64"/>
                </a:lnTo>
                <a:lnTo>
                  <a:pt x="880" y="64"/>
                </a:lnTo>
                <a:lnTo>
                  <a:pt x="878" y="64"/>
                </a:lnTo>
                <a:lnTo>
                  <a:pt x="878" y="62"/>
                </a:lnTo>
                <a:lnTo>
                  <a:pt x="878" y="62"/>
                </a:lnTo>
                <a:lnTo>
                  <a:pt x="878" y="62"/>
                </a:lnTo>
                <a:lnTo>
                  <a:pt x="878" y="62"/>
                </a:lnTo>
                <a:lnTo>
                  <a:pt x="876" y="62"/>
                </a:lnTo>
                <a:lnTo>
                  <a:pt x="876" y="62"/>
                </a:lnTo>
                <a:lnTo>
                  <a:pt x="876" y="62"/>
                </a:lnTo>
                <a:lnTo>
                  <a:pt x="876" y="62"/>
                </a:lnTo>
                <a:lnTo>
                  <a:pt x="876" y="62"/>
                </a:lnTo>
                <a:lnTo>
                  <a:pt x="876" y="62"/>
                </a:lnTo>
                <a:lnTo>
                  <a:pt x="876" y="62"/>
                </a:lnTo>
                <a:lnTo>
                  <a:pt x="874" y="62"/>
                </a:lnTo>
                <a:lnTo>
                  <a:pt x="874" y="62"/>
                </a:lnTo>
                <a:lnTo>
                  <a:pt x="874" y="60"/>
                </a:lnTo>
                <a:lnTo>
                  <a:pt x="876" y="60"/>
                </a:lnTo>
                <a:lnTo>
                  <a:pt x="874" y="60"/>
                </a:lnTo>
                <a:lnTo>
                  <a:pt x="874" y="60"/>
                </a:lnTo>
                <a:lnTo>
                  <a:pt x="874" y="60"/>
                </a:lnTo>
                <a:lnTo>
                  <a:pt x="874" y="60"/>
                </a:lnTo>
                <a:lnTo>
                  <a:pt x="874" y="60"/>
                </a:lnTo>
                <a:lnTo>
                  <a:pt x="872" y="60"/>
                </a:lnTo>
                <a:lnTo>
                  <a:pt x="872" y="60"/>
                </a:lnTo>
                <a:lnTo>
                  <a:pt x="872" y="60"/>
                </a:lnTo>
                <a:lnTo>
                  <a:pt x="874" y="60"/>
                </a:lnTo>
                <a:lnTo>
                  <a:pt x="874" y="62"/>
                </a:lnTo>
                <a:lnTo>
                  <a:pt x="874" y="62"/>
                </a:lnTo>
                <a:lnTo>
                  <a:pt x="874" y="62"/>
                </a:lnTo>
                <a:lnTo>
                  <a:pt x="872" y="62"/>
                </a:lnTo>
                <a:lnTo>
                  <a:pt x="872" y="62"/>
                </a:lnTo>
                <a:lnTo>
                  <a:pt x="872" y="62"/>
                </a:lnTo>
                <a:lnTo>
                  <a:pt x="874" y="64"/>
                </a:lnTo>
                <a:lnTo>
                  <a:pt x="874" y="64"/>
                </a:lnTo>
                <a:lnTo>
                  <a:pt x="874" y="64"/>
                </a:lnTo>
                <a:lnTo>
                  <a:pt x="876" y="64"/>
                </a:lnTo>
                <a:lnTo>
                  <a:pt x="876" y="64"/>
                </a:lnTo>
                <a:lnTo>
                  <a:pt x="876" y="64"/>
                </a:lnTo>
                <a:lnTo>
                  <a:pt x="876" y="64"/>
                </a:lnTo>
                <a:lnTo>
                  <a:pt x="876" y="64"/>
                </a:lnTo>
                <a:lnTo>
                  <a:pt x="874" y="64"/>
                </a:lnTo>
                <a:lnTo>
                  <a:pt x="874" y="64"/>
                </a:lnTo>
                <a:lnTo>
                  <a:pt x="872" y="64"/>
                </a:lnTo>
                <a:lnTo>
                  <a:pt x="868" y="64"/>
                </a:lnTo>
                <a:lnTo>
                  <a:pt x="868" y="64"/>
                </a:lnTo>
                <a:lnTo>
                  <a:pt x="868" y="64"/>
                </a:lnTo>
                <a:lnTo>
                  <a:pt x="866" y="64"/>
                </a:lnTo>
                <a:lnTo>
                  <a:pt x="866" y="64"/>
                </a:lnTo>
                <a:lnTo>
                  <a:pt x="868" y="64"/>
                </a:lnTo>
                <a:lnTo>
                  <a:pt x="868" y="64"/>
                </a:lnTo>
                <a:lnTo>
                  <a:pt x="868" y="66"/>
                </a:lnTo>
                <a:lnTo>
                  <a:pt x="868" y="66"/>
                </a:lnTo>
                <a:lnTo>
                  <a:pt x="868" y="66"/>
                </a:lnTo>
                <a:lnTo>
                  <a:pt x="868" y="66"/>
                </a:lnTo>
                <a:lnTo>
                  <a:pt x="868" y="66"/>
                </a:lnTo>
                <a:lnTo>
                  <a:pt x="870" y="66"/>
                </a:lnTo>
                <a:lnTo>
                  <a:pt x="870" y="66"/>
                </a:lnTo>
                <a:lnTo>
                  <a:pt x="870" y="66"/>
                </a:lnTo>
                <a:lnTo>
                  <a:pt x="872" y="64"/>
                </a:lnTo>
                <a:lnTo>
                  <a:pt x="876" y="64"/>
                </a:lnTo>
                <a:lnTo>
                  <a:pt x="878" y="64"/>
                </a:lnTo>
                <a:lnTo>
                  <a:pt x="880" y="64"/>
                </a:lnTo>
                <a:lnTo>
                  <a:pt x="882" y="64"/>
                </a:lnTo>
                <a:lnTo>
                  <a:pt x="884" y="66"/>
                </a:lnTo>
                <a:lnTo>
                  <a:pt x="884" y="66"/>
                </a:lnTo>
                <a:lnTo>
                  <a:pt x="884" y="66"/>
                </a:lnTo>
                <a:lnTo>
                  <a:pt x="884" y="66"/>
                </a:lnTo>
                <a:lnTo>
                  <a:pt x="884" y="66"/>
                </a:lnTo>
                <a:lnTo>
                  <a:pt x="884" y="66"/>
                </a:lnTo>
                <a:lnTo>
                  <a:pt x="882" y="66"/>
                </a:lnTo>
                <a:lnTo>
                  <a:pt x="880" y="66"/>
                </a:lnTo>
                <a:lnTo>
                  <a:pt x="880" y="66"/>
                </a:lnTo>
                <a:lnTo>
                  <a:pt x="882" y="66"/>
                </a:lnTo>
                <a:lnTo>
                  <a:pt x="882" y="66"/>
                </a:lnTo>
                <a:lnTo>
                  <a:pt x="884" y="66"/>
                </a:lnTo>
                <a:lnTo>
                  <a:pt x="884" y="66"/>
                </a:lnTo>
                <a:lnTo>
                  <a:pt x="884" y="66"/>
                </a:lnTo>
                <a:lnTo>
                  <a:pt x="884" y="66"/>
                </a:lnTo>
                <a:lnTo>
                  <a:pt x="886" y="66"/>
                </a:lnTo>
                <a:lnTo>
                  <a:pt x="886" y="66"/>
                </a:lnTo>
                <a:lnTo>
                  <a:pt x="888" y="64"/>
                </a:lnTo>
                <a:lnTo>
                  <a:pt x="888" y="64"/>
                </a:lnTo>
                <a:lnTo>
                  <a:pt x="890" y="64"/>
                </a:lnTo>
                <a:lnTo>
                  <a:pt x="890" y="64"/>
                </a:lnTo>
                <a:lnTo>
                  <a:pt x="892" y="64"/>
                </a:lnTo>
                <a:lnTo>
                  <a:pt x="892" y="64"/>
                </a:lnTo>
                <a:lnTo>
                  <a:pt x="894" y="66"/>
                </a:lnTo>
                <a:lnTo>
                  <a:pt x="894" y="66"/>
                </a:lnTo>
                <a:lnTo>
                  <a:pt x="894" y="66"/>
                </a:lnTo>
                <a:lnTo>
                  <a:pt x="894" y="66"/>
                </a:lnTo>
                <a:lnTo>
                  <a:pt x="894" y="66"/>
                </a:lnTo>
                <a:lnTo>
                  <a:pt x="892" y="68"/>
                </a:lnTo>
                <a:lnTo>
                  <a:pt x="890" y="68"/>
                </a:lnTo>
                <a:lnTo>
                  <a:pt x="890" y="68"/>
                </a:lnTo>
                <a:lnTo>
                  <a:pt x="888" y="68"/>
                </a:lnTo>
                <a:lnTo>
                  <a:pt x="888" y="68"/>
                </a:lnTo>
                <a:lnTo>
                  <a:pt x="888" y="68"/>
                </a:lnTo>
                <a:lnTo>
                  <a:pt x="888" y="68"/>
                </a:lnTo>
                <a:lnTo>
                  <a:pt x="890" y="68"/>
                </a:lnTo>
                <a:lnTo>
                  <a:pt x="890" y="68"/>
                </a:lnTo>
                <a:lnTo>
                  <a:pt x="892" y="68"/>
                </a:lnTo>
                <a:lnTo>
                  <a:pt x="892" y="68"/>
                </a:lnTo>
                <a:lnTo>
                  <a:pt x="892" y="68"/>
                </a:lnTo>
                <a:lnTo>
                  <a:pt x="894" y="68"/>
                </a:lnTo>
                <a:lnTo>
                  <a:pt x="892" y="70"/>
                </a:lnTo>
                <a:lnTo>
                  <a:pt x="892" y="70"/>
                </a:lnTo>
                <a:lnTo>
                  <a:pt x="894" y="70"/>
                </a:lnTo>
                <a:lnTo>
                  <a:pt x="894" y="70"/>
                </a:lnTo>
                <a:lnTo>
                  <a:pt x="896" y="68"/>
                </a:lnTo>
                <a:lnTo>
                  <a:pt x="896" y="68"/>
                </a:lnTo>
                <a:lnTo>
                  <a:pt x="898" y="68"/>
                </a:lnTo>
                <a:lnTo>
                  <a:pt x="900" y="68"/>
                </a:lnTo>
                <a:lnTo>
                  <a:pt x="900" y="68"/>
                </a:lnTo>
                <a:lnTo>
                  <a:pt x="900" y="68"/>
                </a:lnTo>
                <a:lnTo>
                  <a:pt x="900" y="68"/>
                </a:lnTo>
                <a:lnTo>
                  <a:pt x="902" y="68"/>
                </a:lnTo>
                <a:lnTo>
                  <a:pt x="902" y="68"/>
                </a:lnTo>
                <a:lnTo>
                  <a:pt x="904" y="68"/>
                </a:lnTo>
                <a:lnTo>
                  <a:pt x="902" y="70"/>
                </a:lnTo>
                <a:lnTo>
                  <a:pt x="900" y="72"/>
                </a:lnTo>
                <a:lnTo>
                  <a:pt x="900" y="72"/>
                </a:lnTo>
                <a:lnTo>
                  <a:pt x="900" y="72"/>
                </a:lnTo>
                <a:lnTo>
                  <a:pt x="900" y="72"/>
                </a:lnTo>
                <a:lnTo>
                  <a:pt x="900" y="72"/>
                </a:lnTo>
                <a:lnTo>
                  <a:pt x="898" y="72"/>
                </a:lnTo>
                <a:lnTo>
                  <a:pt x="898" y="72"/>
                </a:lnTo>
                <a:lnTo>
                  <a:pt x="898" y="72"/>
                </a:lnTo>
                <a:lnTo>
                  <a:pt x="898" y="72"/>
                </a:lnTo>
                <a:lnTo>
                  <a:pt x="898" y="72"/>
                </a:lnTo>
                <a:lnTo>
                  <a:pt x="896" y="74"/>
                </a:lnTo>
                <a:lnTo>
                  <a:pt x="896" y="74"/>
                </a:lnTo>
                <a:lnTo>
                  <a:pt x="894" y="74"/>
                </a:lnTo>
                <a:lnTo>
                  <a:pt x="892" y="74"/>
                </a:lnTo>
                <a:lnTo>
                  <a:pt x="892" y="74"/>
                </a:lnTo>
                <a:lnTo>
                  <a:pt x="892" y="74"/>
                </a:lnTo>
                <a:lnTo>
                  <a:pt x="892" y="74"/>
                </a:lnTo>
                <a:lnTo>
                  <a:pt x="892" y="74"/>
                </a:lnTo>
                <a:lnTo>
                  <a:pt x="890" y="74"/>
                </a:lnTo>
                <a:lnTo>
                  <a:pt x="890" y="74"/>
                </a:lnTo>
                <a:lnTo>
                  <a:pt x="892" y="74"/>
                </a:lnTo>
                <a:lnTo>
                  <a:pt x="892" y="74"/>
                </a:lnTo>
                <a:lnTo>
                  <a:pt x="892" y="74"/>
                </a:lnTo>
                <a:lnTo>
                  <a:pt x="890" y="74"/>
                </a:lnTo>
                <a:lnTo>
                  <a:pt x="890" y="74"/>
                </a:lnTo>
                <a:lnTo>
                  <a:pt x="888" y="74"/>
                </a:lnTo>
                <a:lnTo>
                  <a:pt x="888" y="74"/>
                </a:lnTo>
                <a:lnTo>
                  <a:pt x="888" y="74"/>
                </a:lnTo>
                <a:lnTo>
                  <a:pt x="886" y="74"/>
                </a:lnTo>
                <a:lnTo>
                  <a:pt x="886" y="74"/>
                </a:lnTo>
                <a:lnTo>
                  <a:pt x="886" y="74"/>
                </a:lnTo>
                <a:lnTo>
                  <a:pt x="886" y="76"/>
                </a:lnTo>
                <a:lnTo>
                  <a:pt x="886" y="76"/>
                </a:lnTo>
                <a:lnTo>
                  <a:pt x="884" y="76"/>
                </a:lnTo>
                <a:lnTo>
                  <a:pt x="884" y="76"/>
                </a:lnTo>
                <a:lnTo>
                  <a:pt x="884" y="76"/>
                </a:lnTo>
                <a:lnTo>
                  <a:pt x="882" y="76"/>
                </a:lnTo>
                <a:lnTo>
                  <a:pt x="882" y="76"/>
                </a:lnTo>
                <a:lnTo>
                  <a:pt x="882" y="76"/>
                </a:lnTo>
                <a:lnTo>
                  <a:pt x="882" y="76"/>
                </a:lnTo>
                <a:lnTo>
                  <a:pt x="882" y="76"/>
                </a:lnTo>
                <a:lnTo>
                  <a:pt x="880" y="76"/>
                </a:lnTo>
                <a:lnTo>
                  <a:pt x="880" y="76"/>
                </a:lnTo>
                <a:lnTo>
                  <a:pt x="880" y="76"/>
                </a:lnTo>
                <a:lnTo>
                  <a:pt x="880" y="76"/>
                </a:lnTo>
                <a:lnTo>
                  <a:pt x="880" y="76"/>
                </a:lnTo>
                <a:lnTo>
                  <a:pt x="880" y="76"/>
                </a:lnTo>
                <a:lnTo>
                  <a:pt x="876" y="76"/>
                </a:lnTo>
                <a:lnTo>
                  <a:pt x="876" y="78"/>
                </a:lnTo>
                <a:lnTo>
                  <a:pt x="874" y="78"/>
                </a:lnTo>
                <a:lnTo>
                  <a:pt x="874" y="78"/>
                </a:lnTo>
                <a:lnTo>
                  <a:pt x="874" y="78"/>
                </a:lnTo>
                <a:lnTo>
                  <a:pt x="872" y="78"/>
                </a:lnTo>
                <a:lnTo>
                  <a:pt x="872" y="78"/>
                </a:lnTo>
                <a:lnTo>
                  <a:pt x="872" y="78"/>
                </a:lnTo>
                <a:lnTo>
                  <a:pt x="872" y="78"/>
                </a:lnTo>
                <a:lnTo>
                  <a:pt x="872" y="78"/>
                </a:lnTo>
                <a:lnTo>
                  <a:pt x="872" y="78"/>
                </a:lnTo>
                <a:lnTo>
                  <a:pt x="872" y="78"/>
                </a:lnTo>
                <a:lnTo>
                  <a:pt x="870" y="78"/>
                </a:lnTo>
                <a:lnTo>
                  <a:pt x="870" y="78"/>
                </a:lnTo>
                <a:lnTo>
                  <a:pt x="870" y="78"/>
                </a:lnTo>
                <a:lnTo>
                  <a:pt x="870" y="78"/>
                </a:lnTo>
                <a:lnTo>
                  <a:pt x="868" y="78"/>
                </a:lnTo>
                <a:lnTo>
                  <a:pt x="868" y="78"/>
                </a:lnTo>
                <a:lnTo>
                  <a:pt x="868" y="78"/>
                </a:lnTo>
                <a:lnTo>
                  <a:pt x="868" y="78"/>
                </a:lnTo>
                <a:lnTo>
                  <a:pt x="866" y="78"/>
                </a:lnTo>
                <a:lnTo>
                  <a:pt x="866" y="78"/>
                </a:lnTo>
                <a:lnTo>
                  <a:pt x="864" y="78"/>
                </a:lnTo>
                <a:lnTo>
                  <a:pt x="862" y="78"/>
                </a:lnTo>
                <a:lnTo>
                  <a:pt x="862" y="78"/>
                </a:lnTo>
                <a:lnTo>
                  <a:pt x="864" y="78"/>
                </a:lnTo>
                <a:lnTo>
                  <a:pt x="864" y="78"/>
                </a:lnTo>
                <a:lnTo>
                  <a:pt x="866" y="76"/>
                </a:lnTo>
                <a:lnTo>
                  <a:pt x="868" y="76"/>
                </a:lnTo>
                <a:lnTo>
                  <a:pt x="868" y="76"/>
                </a:lnTo>
                <a:lnTo>
                  <a:pt x="868" y="74"/>
                </a:lnTo>
                <a:lnTo>
                  <a:pt x="868" y="74"/>
                </a:lnTo>
                <a:lnTo>
                  <a:pt x="866" y="74"/>
                </a:lnTo>
                <a:lnTo>
                  <a:pt x="866" y="74"/>
                </a:lnTo>
                <a:lnTo>
                  <a:pt x="864" y="74"/>
                </a:lnTo>
                <a:lnTo>
                  <a:pt x="864" y="74"/>
                </a:lnTo>
                <a:lnTo>
                  <a:pt x="864" y="74"/>
                </a:lnTo>
                <a:lnTo>
                  <a:pt x="864" y="74"/>
                </a:lnTo>
                <a:lnTo>
                  <a:pt x="862" y="74"/>
                </a:lnTo>
                <a:lnTo>
                  <a:pt x="862" y="74"/>
                </a:lnTo>
                <a:lnTo>
                  <a:pt x="862" y="74"/>
                </a:lnTo>
                <a:lnTo>
                  <a:pt x="862" y="74"/>
                </a:lnTo>
                <a:lnTo>
                  <a:pt x="860" y="74"/>
                </a:lnTo>
                <a:lnTo>
                  <a:pt x="860" y="74"/>
                </a:lnTo>
                <a:lnTo>
                  <a:pt x="860" y="74"/>
                </a:lnTo>
                <a:lnTo>
                  <a:pt x="858" y="74"/>
                </a:lnTo>
                <a:lnTo>
                  <a:pt x="858" y="74"/>
                </a:lnTo>
                <a:lnTo>
                  <a:pt x="858" y="74"/>
                </a:lnTo>
                <a:lnTo>
                  <a:pt x="860" y="72"/>
                </a:lnTo>
                <a:lnTo>
                  <a:pt x="858" y="72"/>
                </a:lnTo>
                <a:lnTo>
                  <a:pt x="860" y="72"/>
                </a:lnTo>
                <a:lnTo>
                  <a:pt x="862" y="72"/>
                </a:lnTo>
                <a:lnTo>
                  <a:pt x="862" y="72"/>
                </a:lnTo>
                <a:lnTo>
                  <a:pt x="862" y="72"/>
                </a:lnTo>
                <a:lnTo>
                  <a:pt x="862" y="72"/>
                </a:lnTo>
                <a:lnTo>
                  <a:pt x="862" y="72"/>
                </a:lnTo>
                <a:lnTo>
                  <a:pt x="862" y="72"/>
                </a:lnTo>
                <a:lnTo>
                  <a:pt x="862" y="72"/>
                </a:lnTo>
                <a:lnTo>
                  <a:pt x="858" y="72"/>
                </a:lnTo>
                <a:lnTo>
                  <a:pt x="858" y="72"/>
                </a:lnTo>
                <a:lnTo>
                  <a:pt x="858" y="72"/>
                </a:lnTo>
                <a:lnTo>
                  <a:pt x="858" y="72"/>
                </a:lnTo>
                <a:lnTo>
                  <a:pt x="856" y="72"/>
                </a:lnTo>
                <a:lnTo>
                  <a:pt x="856" y="72"/>
                </a:lnTo>
                <a:lnTo>
                  <a:pt x="856" y="72"/>
                </a:lnTo>
                <a:lnTo>
                  <a:pt x="856" y="72"/>
                </a:lnTo>
                <a:lnTo>
                  <a:pt x="856" y="72"/>
                </a:lnTo>
                <a:lnTo>
                  <a:pt x="856" y="70"/>
                </a:lnTo>
                <a:lnTo>
                  <a:pt x="856" y="70"/>
                </a:lnTo>
                <a:lnTo>
                  <a:pt x="854" y="70"/>
                </a:lnTo>
                <a:lnTo>
                  <a:pt x="854" y="70"/>
                </a:lnTo>
                <a:lnTo>
                  <a:pt x="854" y="70"/>
                </a:lnTo>
                <a:lnTo>
                  <a:pt x="854" y="70"/>
                </a:lnTo>
                <a:lnTo>
                  <a:pt x="856" y="70"/>
                </a:lnTo>
                <a:lnTo>
                  <a:pt x="856" y="72"/>
                </a:lnTo>
                <a:lnTo>
                  <a:pt x="856" y="72"/>
                </a:lnTo>
                <a:lnTo>
                  <a:pt x="854" y="72"/>
                </a:lnTo>
                <a:lnTo>
                  <a:pt x="856" y="72"/>
                </a:lnTo>
                <a:lnTo>
                  <a:pt x="856" y="72"/>
                </a:lnTo>
                <a:lnTo>
                  <a:pt x="856" y="72"/>
                </a:lnTo>
                <a:lnTo>
                  <a:pt x="856" y="72"/>
                </a:lnTo>
                <a:lnTo>
                  <a:pt x="858" y="72"/>
                </a:lnTo>
                <a:lnTo>
                  <a:pt x="858" y="74"/>
                </a:lnTo>
                <a:lnTo>
                  <a:pt x="858" y="74"/>
                </a:lnTo>
                <a:lnTo>
                  <a:pt x="856" y="74"/>
                </a:lnTo>
                <a:lnTo>
                  <a:pt x="856" y="74"/>
                </a:lnTo>
                <a:lnTo>
                  <a:pt x="856" y="74"/>
                </a:lnTo>
                <a:lnTo>
                  <a:pt x="856" y="74"/>
                </a:lnTo>
                <a:lnTo>
                  <a:pt x="856" y="74"/>
                </a:lnTo>
                <a:lnTo>
                  <a:pt x="856" y="74"/>
                </a:lnTo>
                <a:lnTo>
                  <a:pt x="856" y="76"/>
                </a:lnTo>
                <a:lnTo>
                  <a:pt x="854" y="76"/>
                </a:lnTo>
                <a:lnTo>
                  <a:pt x="854" y="76"/>
                </a:lnTo>
                <a:lnTo>
                  <a:pt x="854" y="76"/>
                </a:lnTo>
                <a:lnTo>
                  <a:pt x="854" y="76"/>
                </a:lnTo>
                <a:lnTo>
                  <a:pt x="852" y="76"/>
                </a:lnTo>
                <a:lnTo>
                  <a:pt x="850" y="76"/>
                </a:lnTo>
                <a:lnTo>
                  <a:pt x="848" y="76"/>
                </a:lnTo>
                <a:lnTo>
                  <a:pt x="848" y="74"/>
                </a:lnTo>
                <a:lnTo>
                  <a:pt x="848" y="74"/>
                </a:lnTo>
                <a:lnTo>
                  <a:pt x="848" y="74"/>
                </a:lnTo>
                <a:lnTo>
                  <a:pt x="848" y="74"/>
                </a:lnTo>
                <a:lnTo>
                  <a:pt x="848" y="74"/>
                </a:lnTo>
                <a:lnTo>
                  <a:pt x="848" y="72"/>
                </a:lnTo>
                <a:lnTo>
                  <a:pt x="848" y="72"/>
                </a:lnTo>
                <a:lnTo>
                  <a:pt x="848" y="72"/>
                </a:lnTo>
                <a:lnTo>
                  <a:pt x="848" y="72"/>
                </a:lnTo>
                <a:lnTo>
                  <a:pt x="848" y="70"/>
                </a:lnTo>
                <a:lnTo>
                  <a:pt x="848" y="70"/>
                </a:lnTo>
                <a:lnTo>
                  <a:pt x="846" y="72"/>
                </a:lnTo>
                <a:lnTo>
                  <a:pt x="846" y="72"/>
                </a:lnTo>
                <a:lnTo>
                  <a:pt x="846" y="72"/>
                </a:lnTo>
                <a:lnTo>
                  <a:pt x="846" y="72"/>
                </a:lnTo>
                <a:lnTo>
                  <a:pt x="846" y="72"/>
                </a:lnTo>
                <a:lnTo>
                  <a:pt x="846" y="72"/>
                </a:lnTo>
                <a:lnTo>
                  <a:pt x="846" y="72"/>
                </a:lnTo>
                <a:lnTo>
                  <a:pt x="846" y="74"/>
                </a:lnTo>
                <a:lnTo>
                  <a:pt x="846" y="74"/>
                </a:lnTo>
                <a:lnTo>
                  <a:pt x="846" y="76"/>
                </a:lnTo>
                <a:lnTo>
                  <a:pt x="846" y="76"/>
                </a:lnTo>
                <a:lnTo>
                  <a:pt x="844" y="76"/>
                </a:lnTo>
                <a:lnTo>
                  <a:pt x="844" y="76"/>
                </a:lnTo>
                <a:lnTo>
                  <a:pt x="844" y="76"/>
                </a:lnTo>
                <a:lnTo>
                  <a:pt x="842" y="74"/>
                </a:lnTo>
                <a:lnTo>
                  <a:pt x="840" y="74"/>
                </a:lnTo>
                <a:lnTo>
                  <a:pt x="840" y="74"/>
                </a:lnTo>
                <a:lnTo>
                  <a:pt x="840" y="74"/>
                </a:lnTo>
                <a:lnTo>
                  <a:pt x="840" y="74"/>
                </a:lnTo>
                <a:lnTo>
                  <a:pt x="838" y="74"/>
                </a:lnTo>
                <a:lnTo>
                  <a:pt x="838" y="74"/>
                </a:lnTo>
                <a:lnTo>
                  <a:pt x="838" y="74"/>
                </a:lnTo>
                <a:lnTo>
                  <a:pt x="840" y="72"/>
                </a:lnTo>
                <a:lnTo>
                  <a:pt x="840" y="72"/>
                </a:lnTo>
                <a:lnTo>
                  <a:pt x="840" y="72"/>
                </a:lnTo>
                <a:lnTo>
                  <a:pt x="840" y="72"/>
                </a:lnTo>
                <a:lnTo>
                  <a:pt x="838" y="72"/>
                </a:lnTo>
                <a:lnTo>
                  <a:pt x="838" y="72"/>
                </a:lnTo>
                <a:lnTo>
                  <a:pt x="838" y="72"/>
                </a:lnTo>
                <a:lnTo>
                  <a:pt x="838" y="72"/>
                </a:lnTo>
                <a:lnTo>
                  <a:pt x="838" y="72"/>
                </a:lnTo>
                <a:lnTo>
                  <a:pt x="838" y="72"/>
                </a:lnTo>
                <a:lnTo>
                  <a:pt x="838" y="74"/>
                </a:lnTo>
                <a:lnTo>
                  <a:pt x="836" y="74"/>
                </a:lnTo>
                <a:lnTo>
                  <a:pt x="836" y="74"/>
                </a:lnTo>
                <a:lnTo>
                  <a:pt x="836" y="74"/>
                </a:lnTo>
                <a:lnTo>
                  <a:pt x="836" y="74"/>
                </a:lnTo>
                <a:lnTo>
                  <a:pt x="836" y="74"/>
                </a:lnTo>
                <a:lnTo>
                  <a:pt x="836" y="74"/>
                </a:lnTo>
                <a:lnTo>
                  <a:pt x="834" y="74"/>
                </a:lnTo>
                <a:lnTo>
                  <a:pt x="832" y="74"/>
                </a:lnTo>
                <a:lnTo>
                  <a:pt x="832" y="74"/>
                </a:lnTo>
                <a:lnTo>
                  <a:pt x="832" y="74"/>
                </a:lnTo>
                <a:lnTo>
                  <a:pt x="832" y="74"/>
                </a:lnTo>
                <a:lnTo>
                  <a:pt x="830" y="74"/>
                </a:lnTo>
                <a:lnTo>
                  <a:pt x="830" y="74"/>
                </a:lnTo>
                <a:lnTo>
                  <a:pt x="830" y="74"/>
                </a:lnTo>
                <a:lnTo>
                  <a:pt x="830" y="72"/>
                </a:lnTo>
                <a:lnTo>
                  <a:pt x="830" y="72"/>
                </a:lnTo>
                <a:lnTo>
                  <a:pt x="830" y="74"/>
                </a:lnTo>
                <a:lnTo>
                  <a:pt x="828" y="74"/>
                </a:lnTo>
                <a:lnTo>
                  <a:pt x="828" y="74"/>
                </a:lnTo>
                <a:lnTo>
                  <a:pt x="828" y="74"/>
                </a:lnTo>
                <a:lnTo>
                  <a:pt x="828" y="76"/>
                </a:lnTo>
                <a:lnTo>
                  <a:pt x="830" y="76"/>
                </a:lnTo>
                <a:lnTo>
                  <a:pt x="832" y="76"/>
                </a:lnTo>
                <a:lnTo>
                  <a:pt x="832" y="76"/>
                </a:lnTo>
                <a:lnTo>
                  <a:pt x="832" y="76"/>
                </a:lnTo>
                <a:lnTo>
                  <a:pt x="832" y="76"/>
                </a:lnTo>
                <a:lnTo>
                  <a:pt x="832" y="76"/>
                </a:lnTo>
                <a:lnTo>
                  <a:pt x="830" y="76"/>
                </a:lnTo>
                <a:lnTo>
                  <a:pt x="828" y="76"/>
                </a:lnTo>
                <a:lnTo>
                  <a:pt x="828" y="76"/>
                </a:lnTo>
                <a:lnTo>
                  <a:pt x="828" y="76"/>
                </a:lnTo>
                <a:lnTo>
                  <a:pt x="824" y="76"/>
                </a:lnTo>
                <a:lnTo>
                  <a:pt x="824" y="76"/>
                </a:lnTo>
                <a:lnTo>
                  <a:pt x="824" y="76"/>
                </a:lnTo>
                <a:lnTo>
                  <a:pt x="822" y="76"/>
                </a:lnTo>
                <a:lnTo>
                  <a:pt x="822" y="76"/>
                </a:lnTo>
                <a:lnTo>
                  <a:pt x="820" y="76"/>
                </a:lnTo>
                <a:lnTo>
                  <a:pt x="818" y="76"/>
                </a:lnTo>
                <a:lnTo>
                  <a:pt x="818" y="76"/>
                </a:lnTo>
                <a:lnTo>
                  <a:pt x="818" y="76"/>
                </a:lnTo>
                <a:lnTo>
                  <a:pt x="816" y="76"/>
                </a:lnTo>
                <a:lnTo>
                  <a:pt x="816" y="76"/>
                </a:lnTo>
                <a:lnTo>
                  <a:pt x="816" y="76"/>
                </a:lnTo>
                <a:lnTo>
                  <a:pt x="814" y="76"/>
                </a:lnTo>
                <a:lnTo>
                  <a:pt x="814" y="76"/>
                </a:lnTo>
                <a:lnTo>
                  <a:pt x="814" y="76"/>
                </a:lnTo>
                <a:lnTo>
                  <a:pt x="814" y="74"/>
                </a:lnTo>
                <a:lnTo>
                  <a:pt x="816" y="74"/>
                </a:lnTo>
                <a:lnTo>
                  <a:pt x="816" y="74"/>
                </a:lnTo>
                <a:lnTo>
                  <a:pt x="816" y="74"/>
                </a:lnTo>
                <a:lnTo>
                  <a:pt x="816" y="74"/>
                </a:lnTo>
                <a:lnTo>
                  <a:pt x="816" y="74"/>
                </a:lnTo>
                <a:lnTo>
                  <a:pt x="818" y="74"/>
                </a:lnTo>
                <a:lnTo>
                  <a:pt x="816" y="72"/>
                </a:lnTo>
                <a:lnTo>
                  <a:pt x="816" y="72"/>
                </a:lnTo>
                <a:lnTo>
                  <a:pt x="814" y="72"/>
                </a:lnTo>
                <a:lnTo>
                  <a:pt x="816" y="72"/>
                </a:lnTo>
                <a:lnTo>
                  <a:pt x="816" y="72"/>
                </a:lnTo>
                <a:lnTo>
                  <a:pt x="816" y="74"/>
                </a:lnTo>
                <a:lnTo>
                  <a:pt x="816" y="74"/>
                </a:lnTo>
                <a:lnTo>
                  <a:pt x="814" y="74"/>
                </a:lnTo>
                <a:lnTo>
                  <a:pt x="812" y="74"/>
                </a:lnTo>
                <a:lnTo>
                  <a:pt x="812" y="76"/>
                </a:lnTo>
                <a:lnTo>
                  <a:pt x="810" y="76"/>
                </a:lnTo>
                <a:lnTo>
                  <a:pt x="810" y="76"/>
                </a:lnTo>
                <a:lnTo>
                  <a:pt x="808" y="76"/>
                </a:lnTo>
                <a:lnTo>
                  <a:pt x="806" y="76"/>
                </a:lnTo>
                <a:lnTo>
                  <a:pt x="806" y="74"/>
                </a:lnTo>
                <a:lnTo>
                  <a:pt x="806" y="74"/>
                </a:lnTo>
                <a:lnTo>
                  <a:pt x="806" y="72"/>
                </a:lnTo>
                <a:lnTo>
                  <a:pt x="806" y="72"/>
                </a:lnTo>
                <a:lnTo>
                  <a:pt x="806" y="72"/>
                </a:lnTo>
                <a:lnTo>
                  <a:pt x="804" y="74"/>
                </a:lnTo>
                <a:lnTo>
                  <a:pt x="804" y="74"/>
                </a:lnTo>
                <a:lnTo>
                  <a:pt x="804" y="74"/>
                </a:lnTo>
                <a:lnTo>
                  <a:pt x="804" y="74"/>
                </a:lnTo>
                <a:lnTo>
                  <a:pt x="804" y="76"/>
                </a:lnTo>
                <a:lnTo>
                  <a:pt x="804" y="76"/>
                </a:lnTo>
                <a:lnTo>
                  <a:pt x="802" y="76"/>
                </a:lnTo>
                <a:lnTo>
                  <a:pt x="802" y="76"/>
                </a:lnTo>
                <a:lnTo>
                  <a:pt x="800" y="76"/>
                </a:lnTo>
                <a:lnTo>
                  <a:pt x="800" y="76"/>
                </a:lnTo>
                <a:lnTo>
                  <a:pt x="800" y="76"/>
                </a:lnTo>
                <a:lnTo>
                  <a:pt x="800" y="76"/>
                </a:lnTo>
                <a:lnTo>
                  <a:pt x="800" y="76"/>
                </a:lnTo>
                <a:lnTo>
                  <a:pt x="800" y="76"/>
                </a:lnTo>
                <a:lnTo>
                  <a:pt x="798" y="76"/>
                </a:lnTo>
                <a:lnTo>
                  <a:pt x="798" y="76"/>
                </a:lnTo>
                <a:lnTo>
                  <a:pt x="796" y="76"/>
                </a:lnTo>
                <a:lnTo>
                  <a:pt x="794" y="76"/>
                </a:lnTo>
                <a:lnTo>
                  <a:pt x="794" y="76"/>
                </a:lnTo>
                <a:lnTo>
                  <a:pt x="796" y="74"/>
                </a:lnTo>
                <a:lnTo>
                  <a:pt x="796" y="74"/>
                </a:lnTo>
                <a:lnTo>
                  <a:pt x="796" y="74"/>
                </a:lnTo>
                <a:lnTo>
                  <a:pt x="796" y="74"/>
                </a:lnTo>
                <a:lnTo>
                  <a:pt x="796" y="72"/>
                </a:lnTo>
                <a:lnTo>
                  <a:pt x="796" y="72"/>
                </a:lnTo>
                <a:lnTo>
                  <a:pt x="798" y="72"/>
                </a:lnTo>
                <a:lnTo>
                  <a:pt x="800" y="70"/>
                </a:lnTo>
                <a:lnTo>
                  <a:pt x="800" y="70"/>
                </a:lnTo>
                <a:lnTo>
                  <a:pt x="800" y="70"/>
                </a:lnTo>
                <a:lnTo>
                  <a:pt x="798" y="70"/>
                </a:lnTo>
                <a:lnTo>
                  <a:pt x="796" y="72"/>
                </a:lnTo>
                <a:lnTo>
                  <a:pt x="796" y="72"/>
                </a:lnTo>
                <a:lnTo>
                  <a:pt x="796" y="72"/>
                </a:lnTo>
                <a:lnTo>
                  <a:pt x="796" y="74"/>
                </a:lnTo>
                <a:lnTo>
                  <a:pt x="796" y="74"/>
                </a:lnTo>
                <a:lnTo>
                  <a:pt x="794" y="74"/>
                </a:lnTo>
                <a:lnTo>
                  <a:pt x="794" y="74"/>
                </a:lnTo>
                <a:lnTo>
                  <a:pt x="792" y="76"/>
                </a:lnTo>
                <a:lnTo>
                  <a:pt x="792" y="76"/>
                </a:lnTo>
                <a:lnTo>
                  <a:pt x="792" y="76"/>
                </a:lnTo>
                <a:lnTo>
                  <a:pt x="792" y="76"/>
                </a:lnTo>
                <a:lnTo>
                  <a:pt x="792" y="74"/>
                </a:lnTo>
                <a:lnTo>
                  <a:pt x="794" y="74"/>
                </a:lnTo>
                <a:lnTo>
                  <a:pt x="794" y="74"/>
                </a:lnTo>
                <a:lnTo>
                  <a:pt x="794" y="72"/>
                </a:lnTo>
                <a:lnTo>
                  <a:pt x="794" y="72"/>
                </a:lnTo>
                <a:lnTo>
                  <a:pt x="794" y="72"/>
                </a:lnTo>
                <a:lnTo>
                  <a:pt x="792" y="74"/>
                </a:lnTo>
                <a:lnTo>
                  <a:pt x="792" y="74"/>
                </a:lnTo>
                <a:lnTo>
                  <a:pt x="790" y="76"/>
                </a:lnTo>
                <a:lnTo>
                  <a:pt x="790" y="76"/>
                </a:lnTo>
                <a:lnTo>
                  <a:pt x="790" y="76"/>
                </a:lnTo>
                <a:lnTo>
                  <a:pt x="788" y="74"/>
                </a:lnTo>
                <a:lnTo>
                  <a:pt x="788" y="74"/>
                </a:lnTo>
                <a:lnTo>
                  <a:pt x="786" y="74"/>
                </a:lnTo>
                <a:lnTo>
                  <a:pt x="786" y="74"/>
                </a:lnTo>
                <a:lnTo>
                  <a:pt x="786" y="74"/>
                </a:lnTo>
                <a:lnTo>
                  <a:pt x="786" y="74"/>
                </a:lnTo>
                <a:lnTo>
                  <a:pt x="786" y="74"/>
                </a:lnTo>
                <a:lnTo>
                  <a:pt x="784" y="74"/>
                </a:lnTo>
                <a:lnTo>
                  <a:pt x="786" y="72"/>
                </a:lnTo>
                <a:lnTo>
                  <a:pt x="786" y="72"/>
                </a:lnTo>
                <a:lnTo>
                  <a:pt x="788" y="72"/>
                </a:lnTo>
                <a:lnTo>
                  <a:pt x="788" y="72"/>
                </a:lnTo>
                <a:lnTo>
                  <a:pt x="788" y="72"/>
                </a:lnTo>
                <a:lnTo>
                  <a:pt x="788" y="72"/>
                </a:lnTo>
                <a:lnTo>
                  <a:pt x="790" y="72"/>
                </a:lnTo>
                <a:lnTo>
                  <a:pt x="790" y="70"/>
                </a:lnTo>
                <a:lnTo>
                  <a:pt x="790" y="70"/>
                </a:lnTo>
                <a:lnTo>
                  <a:pt x="790" y="70"/>
                </a:lnTo>
                <a:lnTo>
                  <a:pt x="792" y="70"/>
                </a:lnTo>
                <a:lnTo>
                  <a:pt x="794" y="68"/>
                </a:lnTo>
                <a:lnTo>
                  <a:pt x="794" y="68"/>
                </a:lnTo>
                <a:lnTo>
                  <a:pt x="794" y="68"/>
                </a:lnTo>
                <a:lnTo>
                  <a:pt x="796" y="68"/>
                </a:lnTo>
                <a:lnTo>
                  <a:pt x="798" y="68"/>
                </a:lnTo>
                <a:lnTo>
                  <a:pt x="800" y="68"/>
                </a:lnTo>
                <a:lnTo>
                  <a:pt x="800" y="68"/>
                </a:lnTo>
                <a:lnTo>
                  <a:pt x="800" y="68"/>
                </a:lnTo>
                <a:lnTo>
                  <a:pt x="802" y="66"/>
                </a:lnTo>
                <a:lnTo>
                  <a:pt x="804" y="66"/>
                </a:lnTo>
                <a:lnTo>
                  <a:pt x="802" y="66"/>
                </a:lnTo>
                <a:lnTo>
                  <a:pt x="804" y="66"/>
                </a:lnTo>
                <a:lnTo>
                  <a:pt x="806" y="66"/>
                </a:lnTo>
                <a:lnTo>
                  <a:pt x="806" y="66"/>
                </a:lnTo>
                <a:lnTo>
                  <a:pt x="806" y="66"/>
                </a:lnTo>
                <a:lnTo>
                  <a:pt x="806" y="66"/>
                </a:lnTo>
                <a:lnTo>
                  <a:pt x="808" y="66"/>
                </a:lnTo>
                <a:lnTo>
                  <a:pt x="812" y="66"/>
                </a:lnTo>
                <a:lnTo>
                  <a:pt x="812" y="66"/>
                </a:lnTo>
                <a:lnTo>
                  <a:pt x="812" y="66"/>
                </a:lnTo>
                <a:lnTo>
                  <a:pt x="812" y="66"/>
                </a:lnTo>
                <a:lnTo>
                  <a:pt x="812" y="66"/>
                </a:lnTo>
                <a:lnTo>
                  <a:pt x="814" y="66"/>
                </a:lnTo>
                <a:lnTo>
                  <a:pt x="814" y="66"/>
                </a:lnTo>
                <a:lnTo>
                  <a:pt x="814" y="66"/>
                </a:lnTo>
                <a:lnTo>
                  <a:pt x="814" y="66"/>
                </a:lnTo>
                <a:lnTo>
                  <a:pt x="814" y="66"/>
                </a:lnTo>
                <a:lnTo>
                  <a:pt x="814" y="66"/>
                </a:lnTo>
                <a:lnTo>
                  <a:pt x="816" y="66"/>
                </a:lnTo>
                <a:lnTo>
                  <a:pt x="816" y="66"/>
                </a:lnTo>
                <a:lnTo>
                  <a:pt x="816" y="66"/>
                </a:lnTo>
                <a:lnTo>
                  <a:pt x="818" y="66"/>
                </a:lnTo>
                <a:lnTo>
                  <a:pt x="818" y="66"/>
                </a:lnTo>
                <a:lnTo>
                  <a:pt x="818" y="66"/>
                </a:lnTo>
                <a:lnTo>
                  <a:pt x="820" y="66"/>
                </a:lnTo>
                <a:lnTo>
                  <a:pt x="820" y="66"/>
                </a:lnTo>
                <a:lnTo>
                  <a:pt x="820" y="66"/>
                </a:lnTo>
                <a:lnTo>
                  <a:pt x="820" y="66"/>
                </a:lnTo>
                <a:lnTo>
                  <a:pt x="820" y="66"/>
                </a:lnTo>
                <a:lnTo>
                  <a:pt x="820" y="66"/>
                </a:lnTo>
                <a:lnTo>
                  <a:pt x="818" y="66"/>
                </a:lnTo>
                <a:lnTo>
                  <a:pt x="818" y="66"/>
                </a:lnTo>
                <a:lnTo>
                  <a:pt x="816" y="66"/>
                </a:lnTo>
                <a:lnTo>
                  <a:pt x="818" y="64"/>
                </a:lnTo>
                <a:lnTo>
                  <a:pt x="818" y="64"/>
                </a:lnTo>
                <a:lnTo>
                  <a:pt x="820" y="64"/>
                </a:lnTo>
                <a:lnTo>
                  <a:pt x="820" y="64"/>
                </a:lnTo>
                <a:lnTo>
                  <a:pt x="820" y="64"/>
                </a:lnTo>
                <a:lnTo>
                  <a:pt x="820" y="64"/>
                </a:lnTo>
                <a:lnTo>
                  <a:pt x="820" y="64"/>
                </a:lnTo>
                <a:lnTo>
                  <a:pt x="820" y="64"/>
                </a:lnTo>
                <a:lnTo>
                  <a:pt x="820" y="64"/>
                </a:lnTo>
                <a:lnTo>
                  <a:pt x="820" y="64"/>
                </a:lnTo>
                <a:lnTo>
                  <a:pt x="818" y="64"/>
                </a:lnTo>
                <a:lnTo>
                  <a:pt x="818" y="64"/>
                </a:lnTo>
                <a:lnTo>
                  <a:pt x="818" y="64"/>
                </a:lnTo>
                <a:lnTo>
                  <a:pt x="818" y="64"/>
                </a:lnTo>
                <a:lnTo>
                  <a:pt x="818" y="64"/>
                </a:lnTo>
                <a:lnTo>
                  <a:pt x="820" y="64"/>
                </a:lnTo>
                <a:lnTo>
                  <a:pt x="820" y="64"/>
                </a:lnTo>
                <a:lnTo>
                  <a:pt x="820" y="64"/>
                </a:lnTo>
                <a:lnTo>
                  <a:pt x="822" y="64"/>
                </a:lnTo>
                <a:lnTo>
                  <a:pt x="822" y="64"/>
                </a:lnTo>
                <a:lnTo>
                  <a:pt x="822" y="64"/>
                </a:lnTo>
                <a:lnTo>
                  <a:pt x="822" y="64"/>
                </a:lnTo>
                <a:lnTo>
                  <a:pt x="822" y="64"/>
                </a:lnTo>
                <a:lnTo>
                  <a:pt x="820" y="64"/>
                </a:lnTo>
                <a:lnTo>
                  <a:pt x="820" y="64"/>
                </a:lnTo>
                <a:lnTo>
                  <a:pt x="818" y="64"/>
                </a:lnTo>
                <a:lnTo>
                  <a:pt x="818" y="64"/>
                </a:lnTo>
                <a:lnTo>
                  <a:pt x="818" y="64"/>
                </a:lnTo>
                <a:lnTo>
                  <a:pt x="818" y="64"/>
                </a:lnTo>
                <a:lnTo>
                  <a:pt x="818" y="64"/>
                </a:lnTo>
                <a:lnTo>
                  <a:pt x="816" y="64"/>
                </a:lnTo>
                <a:lnTo>
                  <a:pt x="816" y="64"/>
                </a:lnTo>
                <a:lnTo>
                  <a:pt x="814" y="64"/>
                </a:lnTo>
                <a:lnTo>
                  <a:pt x="814" y="62"/>
                </a:lnTo>
                <a:lnTo>
                  <a:pt x="816" y="62"/>
                </a:lnTo>
                <a:lnTo>
                  <a:pt x="816" y="62"/>
                </a:lnTo>
                <a:lnTo>
                  <a:pt x="816" y="62"/>
                </a:lnTo>
                <a:lnTo>
                  <a:pt x="816" y="62"/>
                </a:lnTo>
                <a:lnTo>
                  <a:pt x="816" y="60"/>
                </a:lnTo>
                <a:lnTo>
                  <a:pt x="814" y="60"/>
                </a:lnTo>
                <a:lnTo>
                  <a:pt x="814" y="60"/>
                </a:lnTo>
                <a:lnTo>
                  <a:pt x="814" y="60"/>
                </a:lnTo>
                <a:lnTo>
                  <a:pt x="814" y="60"/>
                </a:lnTo>
                <a:lnTo>
                  <a:pt x="816" y="58"/>
                </a:lnTo>
                <a:lnTo>
                  <a:pt x="816" y="58"/>
                </a:lnTo>
                <a:lnTo>
                  <a:pt x="820" y="58"/>
                </a:lnTo>
                <a:lnTo>
                  <a:pt x="822" y="58"/>
                </a:lnTo>
                <a:lnTo>
                  <a:pt x="826" y="56"/>
                </a:lnTo>
                <a:lnTo>
                  <a:pt x="826" y="56"/>
                </a:lnTo>
                <a:lnTo>
                  <a:pt x="826" y="56"/>
                </a:lnTo>
                <a:lnTo>
                  <a:pt x="830" y="56"/>
                </a:lnTo>
                <a:lnTo>
                  <a:pt x="830" y="56"/>
                </a:lnTo>
                <a:lnTo>
                  <a:pt x="830" y="58"/>
                </a:lnTo>
                <a:lnTo>
                  <a:pt x="832" y="58"/>
                </a:lnTo>
                <a:lnTo>
                  <a:pt x="832" y="58"/>
                </a:lnTo>
                <a:lnTo>
                  <a:pt x="832" y="58"/>
                </a:lnTo>
                <a:lnTo>
                  <a:pt x="834" y="58"/>
                </a:lnTo>
                <a:lnTo>
                  <a:pt x="834" y="58"/>
                </a:lnTo>
                <a:lnTo>
                  <a:pt x="836" y="60"/>
                </a:lnTo>
                <a:lnTo>
                  <a:pt x="836" y="60"/>
                </a:lnTo>
                <a:lnTo>
                  <a:pt x="834" y="62"/>
                </a:lnTo>
                <a:lnTo>
                  <a:pt x="834" y="62"/>
                </a:lnTo>
                <a:lnTo>
                  <a:pt x="834" y="62"/>
                </a:lnTo>
                <a:lnTo>
                  <a:pt x="834" y="62"/>
                </a:lnTo>
                <a:lnTo>
                  <a:pt x="836" y="62"/>
                </a:lnTo>
                <a:lnTo>
                  <a:pt x="836" y="62"/>
                </a:lnTo>
                <a:lnTo>
                  <a:pt x="836" y="62"/>
                </a:lnTo>
                <a:lnTo>
                  <a:pt x="836" y="62"/>
                </a:lnTo>
                <a:lnTo>
                  <a:pt x="836" y="62"/>
                </a:lnTo>
                <a:lnTo>
                  <a:pt x="836" y="62"/>
                </a:lnTo>
                <a:lnTo>
                  <a:pt x="838" y="62"/>
                </a:lnTo>
                <a:lnTo>
                  <a:pt x="838" y="64"/>
                </a:lnTo>
                <a:lnTo>
                  <a:pt x="838" y="64"/>
                </a:lnTo>
                <a:lnTo>
                  <a:pt x="840" y="64"/>
                </a:lnTo>
                <a:lnTo>
                  <a:pt x="840" y="64"/>
                </a:lnTo>
                <a:lnTo>
                  <a:pt x="842" y="64"/>
                </a:lnTo>
                <a:lnTo>
                  <a:pt x="842" y="64"/>
                </a:lnTo>
                <a:lnTo>
                  <a:pt x="842" y="64"/>
                </a:lnTo>
                <a:lnTo>
                  <a:pt x="842" y="64"/>
                </a:lnTo>
                <a:lnTo>
                  <a:pt x="842" y="64"/>
                </a:lnTo>
                <a:lnTo>
                  <a:pt x="844" y="64"/>
                </a:lnTo>
                <a:lnTo>
                  <a:pt x="844" y="64"/>
                </a:lnTo>
                <a:lnTo>
                  <a:pt x="844" y="64"/>
                </a:lnTo>
                <a:lnTo>
                  <a:pt x="844" y="64"/>
                </a:lnTo>
                <a:lnTo>
                  <a:pt x="844" y="64"/>
                </a:lnTo>
                <a:lnTo>
                  <a:pt x="844" y="64"/>
                </a:lnTo>
                <a:lnTo>
                  <a:pt x="844" y="64"/>
                </a:lnTo>
                <a:lnTo>
                  <a:pt x="844" y="64"/>
                </a:lnTo>
                <a:lnTo>
                  <a:pt x="844" y="62"/>
                </a:lnTo>
                <a:lnTo>
                  <a:pt x="844" y="62"/>
                </a:lnTo>
                <a:lnTo>
                  <a:pt x="846" y="62"/>
                </a:lnTo>
                <a:lnTo>
                  <a:pt x="846" y="62"/>
                </a:lnTo>
                <a:lnTo>
                  <a:pt x="846" y="62"/>
                </a:lnTo>
                <a:lnTo>
                  <a:pt x="846" y="62"/>
                </a:lnTo>
                <a:lnTo>
                  <a:pt x="846" y="64"/>
                </a:lnTo>
                <a:lnTo>
                  <a:pt x="846" y="64"/>
                </a:lnTo>
                <a:lnTo>
                  <a:pt x="848" y="64"/>
                </a:lnTo>
                <a:lnTo>
                  <a:pt x="848" y="62"/>
                </a:lnTo>
                <a:lnTo>
                  <a:pt x="850" y="62"/>
                </a:lnTo>
                <a:lnTo>
                  <a:pt x="850" y="62"/>
                </a:lnTo>
                <a:lnTo>
                  <a:pt x="850" y="62"/>
                </a:lnTo>
                <a:lnTo>
                  <a:pt x="850" y="62"/>
                </a:lnTo>
                <a:lnTo>
                  <a:pt x="852" y="64"/>
                </a:lnTo>
                <a:lnTo>
                  <a:pt x="852" y="64"/>
                </a:lnTo>
                <a:lnTo>
                  <a:pt x="854" y="64"/>
                </a:lnTo>
                <a:lnTo>
                  <a:pt x="854" y="64"/>
                </a:lnTo>
                <a:lnTo>
                  <a:pt x="854" y="64"/>
                </a:lnTo>
                <a:lnTo>
                  <a:pt x="854" y="64"/>
                </a:lnTo>
                <a:lnTo>
                  <a:pt x="854" y="62"/>
                </a:lnTo>
                <a:lnTo>
                  <a:pt x="854" y="62"/>
                </a:lnTo>
                <a:lnTo>
                  <a:pt x="852" y="62"/>
                </a:lnTo>
                <a:lnTo>
                  <a:pt x="852" y="62"/>
                </a:lnTo>
                <a:lnTo>
                  <a:pt x="852" y="62"/>
                </a:lnTo>
                <a:lnTo>
                  <a:pt x="852" y="62"/>
                </a:lnTo>
                <a:lnTo>
                  <a:pt x="854" y="62"/>
                </a:lnTo>
                <a:lnTo>
                  <a:pt x="854" y="62"/>
                </a:lnTo>
                <a:lnTo>
                  <a:pt x="854" y="62"/>
                </a:lnTo>
                <a:lnTo>
                  <a:pt x="854" y="62"/>
                </a:lnTo>
                <a:lnTo>
                  <a:pt x="856" y="62"/>
                </a:lnTo>
                <a:lnTo>
                  <a:pt x="858" y="62"/>
                </a:lnTo>
                <a:lnTo>
                  <a:pt x="858" y="62"/>
                </a:lnTo>
                <a:lnTo>
                  <a:pt x="860" y="60"/>
                </a:lnTo>
                <a:lnTo>
                  <a:pt x="862" y="60"/>
                </a:lnTo>
                <a:lnTo>
                  <a:pt x="864" y="58"/>
                </a:lnTo>
                <a:lnTo>
                  <a:pt x="868" y="58"/>
                </a:lnTo>
                <a:lnTo>
                  <a:pt x="868" y="58"/>
                </a:lnTo>
                <a:lnTo>
                  <a:pt x="870" y="56"/>
                </a:lnTo>
                <a:lnTo>
                  <a:pt x="872" y="56"/>
                </a:lnTo>
                <a:lnTo>
                  <a:pt x="872" y="56"/>
                </a:lnTo>
                <a:lnTo>
                  <a:pt x="872" y="56"/>
                </a:lnTo>
                <a:lnTo>
                  <a:pt x="872" y="56"/>
                </a:lnTo>
                <a:lnTo>
                  <a:pt x="872" y="56"/>
                </a:lnTo>
                <a:lnTo>
                  <a:pt x="872" y="56"/>
                </a:lnTo>
                <a:lnTo>
                  <a:pt x="874" y="56"/>
                </a:lnTo>
                <a:lnTo>
                  <a:pt x="874" y="56"/>
                </a:lnTo>
                <a:lnTo>
                  <a:pt x="874" y="54"/>
                </a:lnTo>
                <a:lnTo>
                  <a:pt x="872" y="54"/>
                </a:lnTo>
                <a:lnTo>
                  <a:pt x="872" y="54"/>
                </a:lnTo>
                <a:lnTo>
                  <a:pt x="872" y="54"/>
                </a:lnTo>
                <a:lnTo>
                  <a:pt x="870" y="54"/>
                </a:lnTo>
                <a:lnTo>
                  <a:pt x="870" y="54"/>
                </a:lnTo>
                <a:lnTo>
                  <a:pt x="870" y="56"/>
                </a:lnTo>
                <a:lnTo>
                  <a:pt x="868" y="56"/>
                </a:lnTo>
                <a:lnTo>
                  <a:pt x="868" y="56"/>
                </a:lnTo>
                <a:lnTo>
                  <a:pt x="868" y="56"/>
                </a:lnTo>
                <a:lnTo>
                  <a:pt x="868" y="56"/>
                </a:lnTo>
                <a:lnTo>
                  <a:pt x="866" y="58"/>
                </a:lnTo>
                <a:lnTo>
                  <a:pt x="864" y="58"/>
                </a:lnTo>
                <a:lnTo>
                  <a:pt x="862" y="58"/>
                </a:lnTo>
                <a:lnTo>
                  <a:pt x="862" y="60"/>
                </a:lnTo>
                <a:lnTo>
                  <a:pt x="858" y="60"/>
                </a:lnTo>
                <a:lnTo>
                  <a:pt x="858" y="60"/>
                </a:lnTo>
                <a:lnTo>
                  <a:pt x="856" y="60"/>
                </a:lnTo>
                <a:lnTo>
                  <a:pt x="856" y="62"/>
                </a:lnTo>
                <a:lnTo>
                  <a:pt x="854" y="62"/>
                </a:lnTo>
                <a:lnTo>
                  <a:pt x="852" y="62"/>
                </a:lnTo>
                <a:lnTo>
                  <a:pt x="852" y="62"/>
                </a:lnTo>
                <a:lnTo>
                  <a:pt x="852" y="62"/>
                </a:lnTo>
                <a:lnTo>
                  <a:pt x="850" y="62"/>
                </a:lnTo>
                <a:lnTo>
                  <a:pt x="850" y="62"/>
                </a:lnTo>
                <a:lnTo>
                  <a:pt x="850" y="62"/>
                </a:lnTo>
                <a:lnTo>
                  <a:pt x="848" y="62"/>
                </a:lnTo>
                <a:lnTo>
                  <a:pt x="848" y="62"/>
                </a:lnTo>
                <a:lnTo>
                  <a:pt x="848" y="62"/>
                </a:lnTo>
                <a:lnTo>
                  <a:pt x="846" y="62"/>
                </a:lnTo>
                <a:lnTo>
                  <a:pt x="846" y="62"/>
                </a:lnTo>
                <a:lnTo>
                  <a:pt x="846" y="62"/>
                </a:lnTo>
                <a:lnTo>
                  <a:pt x="844" y="62"/>
                </a:lnTo>
                <a:lnTo>
                  <a:pt x="844" y="62"/>
                </a:lnTo>
                <a:lnTo>
                  <a:pt x="844" y="60"/>
                </a:lnTo>
                <a:lnTo>
                  <a:pt x="844" y="60"/>
                </a:lnTo>
                <a:lnTo>
                  <a:pt x="844" y="60"/>
                </a:lnTo>
                <a:lnTo>
                  <a:pt x="846" y="60"/>
                </a:lnTo>
                <a:lnTo>
                  <a:pt x="846" y="60"/>
                </a:lnTo>
                <a:lnTo>
                  <a:pt x="846" y="60"/>
                </a:lnTo>
                <a:lnTo>
                  <a:pt x="848" y="60"/>
                </a:lnTo>
                <a:lnTo>
                  <a:pt x="848" y="60"/>
                </a:lnTo>
                <a:lnTo>
                  <a:pt x="850" y="60"/>
                </a:lnTo>
                <a:lnTo>
                  <a:pt x="850" y="58"/>
                </a:lnTo>
                <a:lnTo>
                  <a:pt x="850" y="58"/>
                </a:lnTo>
                <a:lnTo>
                  <a:pt x="850" y="60"/>
                </a:lnTo>
                <a:lnTo>
                  <a:pt x="848" y="60"/>
                </a:lnTo>
                <a:lnTo>
                  <a:pt x="848" y="60"/>
                </a:lnTo>
                <a:lnTo>
                  <a:pt x="846" y="60"/>
                </a:lnTo>
                <a:lnTo>
                  <a:pt x="844" y="60"/>
                </a:lnTo>
                <a:lnTo>
                  <a:pt x="844" y="60"/>
                </a:lnTo>
                <a:lnTo>
                  <a:pt x="844" y="60"/>
                </a:lnTo>
                <a:lnTo>
                  <a:pt x="842" y="60"/>
                </a:lnTo>
                <a:lnTo>
                  <a:pt x="842" y="60"/>
                </a:lnTo>
                <a:lnTo>
                  <a:pt x="842" y="58"/>
                </a:lnTo>
                <a:lnTo>
                  <a:pt x="844" y="58"/>
                </a:lnTo>
                <a:lnTo>
                  <a:pt x="846" y="58"/>
                </a:lnTo>
                <a:lnTo>
                  <a:pt x="846" y="58"/>
                </a:lnTo>
                <a:lnTo>
                  <a:pt x="844" y="58"/>
                </a:lnTo>
                <a:lnTo>
                  <a:pt x="842" y="58"/>
                </a:lnTo>
                <a:lnTo>
                  <a:pt x="842" y="58"/>
                </a:lnTo>
                <a:lnTo>
                  <a:pt x="842" y="58"/>
                </a:lnTo>
                <a:lnTo>
                  <a:pt x="842" y="58"/>
                </a:lnTo>
                <a:lnTo>
                  <a:pt x="842" y="58"/>
                </a:lnTo>
                <a:lnTo>
                  <a:pt x="844" y="58"/>
                </a:lnTo>
                <a:lnTo>
                  <a:pt x="844" y="58"/>
                </a:lnTo>
                <a:lnTo>
                  <a:pt x="844" y="58"/>
                </a:lnTo>
                <a:lnTo>
                  <a:pt x="844" y="56"/>
                </a:lnTo>
                <a:lnTo>
                  <a:pt x="844" y="56"/>
                </a:lnTo>
                <a:lnTo>
                  <a:pt x="848" y="56"/>
                </a:lnTo>
                <a:lnTo>
                  <a:pt x="848" y="56"/>
                </a:lnTo>
                <a:lnTo>
                  <a:pt x="850" y="56"/>
                </a:lnTo>
                <a:lnTo>
                  <a:pt x="850" y="56"/>
                </a:lnTo>
                <a:lnTo>
                  <a:pt x="850" y="56"/>
                </a:lnTo>
                <a:lnTo>
                  <a:pt x="852" y="56"/>
                </a:lnTo>
                <a:lnTo>
                  <a:pt x="852" y="56"/>
                </a:lnTo>
                <a:lnTo>
                  <a:pt x="852" y="56"/>
                </a:lnTo>
                <a:lnTo>
                  <a:pt x="854" y="56"/>
                </a:lnTo>
                <a:lnTo>
                  <a:pt x="854" y="56"/>
                </a:lnTo>
                <a:lnTo>
                  <a:pt x="852" y="56"/>
                </a:lnTo>
                <a:lnTo>
                  <a:pt x="852" y="56"/>
                </a:lnTo>
                <a:lnTo>
                  <a:pt x="852" y="56"/>
                </a:lnTo>
                <a:lnTo>
                  <a:pt x="850" y="56"/>
                </a:lnTo>
                <a:lnTo>
                  <a:pt x="850" y="56"/>
                </a:lnTo>
                <a:lnTo>
                  <a:pt x="848" y="56"/>
                </a:lnTo>
                <a:lnTo>
                  <a:pt x="848" y="56"/>
                </a:lnTo>
                <a:lnTo>
                  <a:pt x="846" y="56"/>
                </a:lnTo>
                <a:lnTo>
                  <a:pt x="846" y="56"/>
                </a:lnTo>
                <a:lnTo>
                  <a:pt x="846" y="56"/>
                </a:lnTo>
                <a:lnTo>
                  <a:pt x="844" y="56"/>
                </a:lnTo>
                <a:lnTo>
                  <a:pt x="844" y="56"/>
                </a:lnTo>
                <a:lnTo>
                  <a:pt x="844" y="56"/>
                </a:lnTo>
                <a:lnTo>
                  <a:pt x="844" y="56"/>
                </a:lnTo>
                <a:lnTo>
                  <a:pt x="842" y="58"/>
                </a:lnTo>
                <a:lnTo>
                  <a:pt x="842" y="58"/>
                </a:lnTo>
                <a:lnTo>
                  <a:pt x="842" y="56"/>
                </a:lnTo>
                <a:lnTo>
                  <a:pt x="842" y="56"/>
                </a:lnTo>
                <a:lnTo>
                  <a:pt x="844" y="56"/>
                </a:lnTo>
                <a:lnTo>
                  <a:pt x="846" y="56"/>
                </a:lnTo>
                <a:lnTo>
                  <a:pt x="848" y="54"/>
                </a:lnTo>
                <a:lnTo>
                  <a:pt x="848" y="54"/>
                </a:lnTo>
                <a:lnTo>
                  <a:pt x="848" y="54"/>
                </a:lnTo>
                <a:lnTo>
                  <a:pt x="850" y="54"/>
                </a:lnTo>
                <a:lnTo>
                  <a:pt x="850" y="56"/>
                </a:lnTo>
                <a:lnTo>
                  <a:pt x="850" y="56"/>
                </a:lnTo>
                <a:lnTo>
                  <a:pt x="850" y="56"/>
                </a:lnTo>
                <a:lnTo>
                  <a:pt x="850" y="56"/>
                </a:lnTo>
                <a:lnTo>
                  <a:pt x="852" y="56"/>
                </a:lnTo>
                <a:lnTo>
                  <a:pt x="852" y="56"/>
                </a:lnTo>
                <a:lnTo>
                  <a:pt x="852" y="54"/>
                </a:lnTo>
                <a:lnTo>
                  <a:pt x="852" y="54"/>
                </a:lnTo>
                <a:lnTo>
                  <a:pt x="854" y="54"/>
                </a:lnTo>
                <a:lnTo>
                  <a:pt x="854" y="54"/>
                </a:lnTo>
                <a:lnTo>
                  <a:pt x="854" y="54"/>
                </a:lnTo>
                <a:lnTo>
                  <a:pt x="856" y="54"/>
                </a:lnTo>
                <a:lnTo>
                  <a:pt x="856" y="54"/>
                </a:lnTo>
                <a:lnTo>
                  <a:pt x="856" y="54"/>
                </a:lnTo>
                <a:lnTo>
                  <a:pt x="856" y="54"/>
                </a:lnTo>
                <a:lnTo>
                  <a:pt x="856" y="54"/>
                </a:lnTo>
                <a:lnTo>
                  <a:pt x="854" y="54"/>
                </a:lnTo>
                <a:lnTo>
                  <a:pt x="854" y="54"/>
                </a:lnTo>
                <a:lnTo>
                  <a:pt x="852" y="54"/>
                </a:lnTo>
                <a:lnTo>
                  <a:pt x="852" y="54"/>
                </a:lnTo>
                <a:lnTo>
                  <a:pt x="852" y="54"/>
                </a:lnTo>
                <a:lnTo>
                  <a:pt x="852" y="54"/>
                </a:lnTo>
                <a:lnTo>
                  <a:pt x="850" y="54"/>
                </a:lnTo>
                <a:lnTo>
                  <a:pt x="850" y="54"/>
                </a:lnTo>
                <a:lnTo>
                  <a:pt x="850" y="54"/>
                </a:lnTo>
                <a:lnTo>
                  <a:pt x="850" y="54"/>
                </a:lnTo>
                <a:lnTo>
                  <a:pt x="848" y="54"/>
                </a:lnTo>
                <a:lnTo>
                  <a:pt x="850" y="54"/>
                </a:lnTo>
                <a:lnTo>
                  <a:pt x="852" y="54"/>
                </a:lnTo>
                <a:lnTo>
                  <a:pt x="852" y="54"/>
                </a:lnTo>
                <a:lnTo>
                  <a:pt x="852" y="54"/>
                </a:lnTo>
                <a:lnTo>
                  <a:pt x="852" y="54"/>
                </a:lnTo>
                <a:lnTo>
                  <a:pt x="854" y="54"/>
                </a:lnTo>
                <a:lnTo>
                  <a:pt x="854" y="54"/>
                </a:lnTo>
                <a:lnTo>
                  <a:pt x="854" y="54"/>
                </a:lnTo>
                <a:lnTo>
                  <a:pt x="854" y="54"/>
                </a:lnTo>
                <a:lnTo>
                  <a:pt x="856" y="54"/>
                </a:lnTo>
                <a:lnTo>
                  <a:pt x="856" y="54"/>
                </a:lnTo>
                <a:lnTo>
                  <a:pt x="858" y="54"/>
                </a:lnTo>
                <a:lnTo>
                  <a:pt x="858" y="54"/>
                </a:lnTo>
                <a:lnTo>
                  <a:pt x="858" y="54"/>
                </a:lnTo>
                <a:lnTo>
                  <a:pt x="858" y="54"/>
                </a:lnTo>
                <a:lnTo>
                  <a:pt x="858" y="54"/>
                </a:lnTo>
                <a:lnTo>
                  <a:pt x="858" y="54"/>
                </a:lnTo>
                <a:lnTo>
                  <a:pt x="856" y="52"/>
                </a:lnTo>
                <a:lnTo>
                  <a:pt x="856" y="52"/>
                </a:lnTo>
                <a:lnTo>
                  <a:pt x="856" y="52"/>
                </a:lnTo>
                <a:lnTo>
                  <a:pt x="854" y="52"/>
                </a:lnTo>
                <a:lnTo>
                  <a:pt x="854" y="52"/>
                </a:lnTo>
                <a:lnTo>
                  <a:pt x="854" y="52"/>
                </a:lnTo>
                <a:lnTo>
                  <a:pt x="852" y="54"/>
                </a:lnTo>
                <a:lnTo>
                  <a:pt x="852" y="54"/>
                </a:lnTo>
                <a:lnTo>
                  <a:pt x="852" y="54"/>
                </a:lnTo>
                <a:lnTo>
                  <a:pt x="852" y="52"/>
                </a:lnTo>
                <a:lnTo>
                  <a:pt x="852" y="52"/>
                </a:lnTo>
                <a:lnTo>
                  <a:pt x="854" y="52"/>
                </a:lnTo>
                <a:lnTo>
                  <a:pt x="854" y="52"/>
                </a:lnTo>
                <a:lnTo>
                  <a:pt x="854" y="52"/>
                </a:lnTo>
                <a:lnTo>
                  <a:pt x="856" y="52"/>
                </a:lnTo>
                <a:lnTo>
                  <a:pt x="856" y="52"/>
                </a:lnTo>
                <a:lnTo>
                  <a:pt x="856" y="52"/>
                </a:lnTo>
                <a:lnTo>
                  <a:pt x="856" y="52"/>
                </a:lnTo>
                <a:lnTo>
                  <a:pt x="856" y="52"/>
                </a:lnTo>
                <a:lnTo>
                  <a:pt x="856" y="52"/>
                </a:lnTo>
                <a:lnTo>
                  <a:pt x="856" y="52"/>
                </a:lnTo>
                <a:lnTo>
                  <a:pt x="856" y="52"/>
                </a:lnTo>
                <a:lnTo>
                  <a:pt x="856" y="52"/>
                </a:lnTo>
                <a:lnTo>
                  <a:pt x="856" y="52"/>
                </a:lnTo>
                <a:lnTo>
                  <a:pt x="854" y="52"/>
                </a:lnTo>
                <a:lnTo>
                  <a:pt x="854" y="52"/>
                </a:lnTo>
                <a:lnTo>
                  <a:pt x="854" y="52"/>
                </a:lnTo>
                <a:lnTo>
                  <a:pt x="858" y="50"/>
                </a:lnTo>
                <a:lnTo>
                  <a:pt x="858" y="50"/>
                </a:lnTo>
                <a:lnTo>
                  <a:pt x="858" y="50"/>
                </a:lnTo>
                <a:lnTo>
                  <a:pt x="860" y="48"/>
                </a:lnTo>
                <a:lnTo>
                  <a:pt x="860" y="48"/>
                </a:lnTo>
                <a:lnTo>
                  <a:pt x="856" y="50"/>
                </a:lnTo>
                <a:lnTo>
                  <a:pt x="854" y="50"/>
                </a:lnTo>
                <a:lnTo>
                  <a:pt x="854" y="52"/>
                </a:lnTo>
                <a:lnTo>
                  <a:pt x="852" y="52"/>
                </a:lnTo>
                <a:lnTo>
                  <a:pt x="850" y="52"/>
                </a:lnTo>
                <a:lnTo>
                  <a:pt x="846" y="54"/>
                </a:lnTo>
                <a:lnTo>
                  <a:pt x="846" y="54"/>
                </a:lnTo>
                <a:lnTo>
                  <a:pt x="846" y="54"/>
                </a:lnTo>
                <a:lnTo>
                  <a:pt x="844" y="54"/>
                </a:lnTo>
                <a:lnTo>
                  <a:pt x="844" y="54"/>
                </a:lnTo>
                <a:lnTo>
                  <a:pt x="842" y="54"/>
                </a:lnTo>
                <a:lnTo>
                  <a:pt x="842" y="54"/>
                </a:lnTo>
                <a:lnTo>
                  <a:pt x="842" y="54"/>
                </a:lnTo>
                <a:lnTo>
                  <a:pt x="840" y="54"/>
                </a:lnTo>
                <a:lnTo>
                  <a:pt x="838" y="54"/>
                </a:lnTo>
                <a:lnTo>
                  <a:pt x="838" y="54"/>
                </a:lnTo>
                <a:lnTo>
                  <a:pt x="838" y="54"/>
                </a:lnTo>
                <a:lnTo>
                  <a:pt x="838" y="54"/>
                </a:lnTo>
                <a:lnTo>
                  <a:pt x="838" y="54"/>
                </a:lnTo>
                <a:lnTo>
                  <a:pt x="838" y="54"/>
                </a:lnTo>
                <a:lnTo>
                  <a:pt x="838" y="54"/>
                </a:lnTo>
                <a:lnTo>
                  <a:pt x="840" y="54"/>
                </a:lnTo>
                <a:lnTo>
                  <a:pt x="840" y="54"/>
                </a:lnTo>
                <a:lnTo>
                  <a:pt x="842" y="52"/>
                </a:lnTo>
                <a:lnTo>
                  <a:pt x="842" y="52"/>
                </a:lnTo>
                <a:lnTo>
                  <a:pt x="844" y="52"/>
                </a:lnTo>
                <a:lnTo>
                  <a:pt x="846" y="52"/>
                </a:lnTo>
                <a:lnTo>
                  <a:pt x="846" y="50"/>
                </a:lnTo>
                <a:lnTo>
                  <a:pt x="846" y="50"/>
                </a:lnTo>
                <a:lnTo>
                  <a:pt x="846" y="50"/>
                </a:lnTo>
                <a:lnTo>
                  <a:pt x="842" y="52"/>
                </a:lnTo>
                <a:lnTo>
                  <a:pt x="842" y="52"/>
                </a:lnTo>
                <a:lnTo>
                  <a:pt x="840" y="54"/>
                </a:lnTo>
                <a:lnTo>
                  <a:pt x="838" y="54"/>
                </a:lnTo>
                <a:lnTo>
                  <a:pt x="838" y="54"/>
                </a:lnTo>
                <a:lnTo>
                  <a:pt x="838" y="52"/>
                </a:lnTo>
                <a:lnTo>
                  <a:pt x="838" y="52"/>
                </a:lnTo>
                <a:lnTo>
                  <a:pt x="836" y="52"/>
                </a:lnTo>
                <a:lnTo>
                  <a:pt x="836" y="54"/>
                </a:lnTo>
                <a:lnTo>
                  <a:pt x="836" y="54"/>
                </a:lnTo>
                <a:lnTo>
                  <a:pt x="834" y="54"/>
                </a:lnTo>
                <a:lnTo>
                  <a:pt x="834" y="54"/>
                </a:lnTo>
                <a:lnTo>
                  <a:pt x="830" y="54"/>
                </a:lnTo>
                <a:lnTo>
                  <a:pt x="830" y="54"/>
                </a:lnTo>
                <a:lnTo>
                  <a:pt x="830" y="54"/>
                </a:lnTo>
                <a:lnTo>
                  <a:pt x="826" y="54"/>
                </a:lnTo>
                <a:lnTo>
                  <a:pt x="826" y="54"/>
                </a:lnTo>
                <a:lnTo>
                  <a:pt x="826" y="54"/>
                </a:lnTo>
                <a:lnTo>
                  <a:pt x="828" y="54"/>
                </a:lnTo>
                <a:lnTo>
                  <a:pt x="828" y="54"/>
                </a:lnTo>
                <a:lnTo>
                  <a:pt x="828" y="54"/>
                </a:lnTo>
                <a:lnTo>
                  <a:pt x="828" y="54"/>
                </a:lnTo>
                <a:lnTo>
                  <a:pt x="830" y="54"/>
                </a:lnTo>
                <a:lnTo>
                  <a:pt x="830" y="54"/>
                </a:lnTo>
                <a:lnTo>
                  <a:pt x="830" y="54"/>
                </a:lnTo>
                <a:lnTo>
                  <a:pt x="832" y="54"/>
                </a:lnTo>
                <a:lnTo>
                  <a:pt x="830" y="52"/>
                </a:lnTo>
                <a:lnTo>
                  <a:pt x="830" y="52"/>
                </a:lnTo>
                <a:lnTo>
                  <a:pt x="828" y="52"/>
                </a:lnTo>
                <a:lnTo>
                  <a:pt x="828" y="52"/>
                </a:lnTo>
                <a:lnTo>
                  <a:pt x="828" y="52"/>
                </a:lnTo>
                <a:lnTo>
                  <a:pt x="828" y="52"/>
                </a:lnTo>
                <a:lnTo>
                  <a:pt x="828" y="52"/>
                </a:lnTo>
                <a:lnTo>
                  <a:pt x="828" y="52"/>
                </a:lnTo>
                <a:lnTo>
                  <a:pt x="828" y="52"/>
                </a:lnTo>
                <a:lnTo>
                  <a:pt x="828" y="52"/>
                </a:lnTo>
                <a:lnTo>
                  <a:pt x="830" y="50"/>
                </a:lnTo>
                <a:lnTo>
                  <a:pt x="830" y="50"/>
                </a:lnTo>
                <a:lnTo>
                  <a:pt x="832" y="50"/>
                </a:lnTo>
                <a:lnTo>
                  <a:pt x="834" y="50"/>
                </a:lnTo>
                <a:lnTo>
                  <a:pt x="836" y="48"/>
                </a:lnTo>
                <a:lnTo>
                  <a:pt x="836" y="48"/>
                </a:lnTo>
                <a:lnTo>
                  <a:pt x="838" y="48"/>
                </a:lnTo>
                <a:lnTo>
                  <a:pt x="838" y="48"/>
                </a:lnTo>
                <a:lnTo>
                  <a:pt x="838" y="48"/>
                </a:lnTo>
                <a:lnTo>
                  <a:pt x="838" y="48"/>
                </a:lnTo>
                <a:lnTo>
                  <a:pt x="836" y="48"/>
                </a:lnTo>
                <a:lnTo>
                  <a:pt x="836" y="48"/>
                </a:lnTo>
                <a:lnTo>
                  <a:pt x="836" y="48"/>
                </a:lnTo>
                <a:lnTo>
                  <a:pt x="836" y="48"/>
                </a:lnTo>
                <a:lnTo>
                  <a:pt x="840" y="46"/>
                </a:lnTo>
                <a:lnTo>
                  <a:pt x="840" y="46"/>
                </a:lnTo>
                <a:lnTo>
                  <a:pt x="844" y="46"/>
                </a:lnTo>
                <a:lnTo>
                  <a:pt x="844" y="46"/>
                </a:lnTo>
                <a:lnTo>
                  <a:pt x="846" y="46"/>
                </a:lnTo>
                <a:lnTo>
                  <a:pt x="848" y="46"/>
                </a:lnTo>
                <a:lnTo>
                  <a:pt x="850" y="46"/>
                </a:lnTo>
                <a:lnTo>
                  <a:pt x="850" y="46"/>
                </a:lnTo>
                <a:lnTo>
                  <a:pt x="854" y="46"/>
                </a:lnTo>
                <a:lnTo>
                  <a:pt x="854" y="46"/>
                </a:lnTo>
                <a:lnTo>
                  <a:pt x="854" y="46"/>
                </a:lnTo>
                <a:lnTo>
                  <a:pt x="856" y="44"/>
                </a:lnTo>
                <a:lnTo>
                  <a:pt x="858" y="44"/>
                </a:lnTo>
                <a:lnTo>
                  <a:pt x="858" y="44"/>
                </a:lnTo>
                <a:lnTo>
                  <a:pt x="858" y="44"/>
                </a:lnTo>
                <a:lnTo>
                  <a:pt x="860" y="44"/>
                </a:lnTo>
                <a:lnTo>
                  <a:pt x="860" y="44"/>
                </a:lnTo>
                <a:lnTo>
                  <a:pt x="860" y="44"/>
                </a:lnTo>
                <a:lnTo>
                  <a:pt x="860" y="44"/>
                </a:lnTo>
                <a:lnTo>
                  <a:pt x="862" y="44"/>
                </a:lnTo>
                <a:lnTo>
                  <a:pt x="862" y="44"/>
                </a:lnTo>
                <a:lnTo>
                  <a:pt x="862" y="44"/>
                </a:lnTo>
                <a:lnTo>
                  <a:pt x="862" y="46"/>
                </a:lnTo>
                <a:lnTo>
                  <a:pt x="862" y="46"/>
                </a:lnTo>
                <a:lnTo>
                  <a:pt x="864" y="46"/>
                </a:lnTo>
                <a:lnTo>
                  <a:pt x="866" y="46"/>
                </a:lnTo>
                <a:lnTo>
                  <a:pt x="868" y="46"/>
                </a:lnTo>
                <a:lnTo>
                  <a:pt x="868" y="46"/>
                </a:lnTo>
                <a:lnTo>
                  <a:pt x="870" y="46"/>
                </a:lnTo>
                <a:lnTo>
                  <a:pt x="872" y="46"/>
                </a:lnTo>
                <a:lnTo>
                  <a:pt x="872" y="46"/>
                </a:lnTo>
                <a:lnTo>
                  <a:pt x="872" y="46"/>
                </a:lnTo>
                <a:lnTo>
                  <a:pt x="872" y="46"/>
                </a:lnTo>
                <a:lnTo>
                  <a:pt x="872" y="46"/>
                </a:lnTo>
                <a:lnTo>
                  <a:pt x="872" y="46"/>
                </a:lnTo>
                <a:lnTo>
                  <a:pt x="872" y="46"/>
                </a:lnTo>
                <a:lnTo>
                  <a:pt x="872" y="46"/>
                </a:lnTo>
                <a:lnTo>
                  <a:pt x="872" y="46"/>
                </a:lnTo>
                <a:lnTo>
                  <a:pt x="874" y="46"/>
                </a:lnTo>
                <a:lnTo>
                  <a:pt x="874" y="46"/>
                </a:lnTo>
                <a:lnTo>
                  <a:pt x="874" y="46"/>
                </a:lnTo>
                <a:lnTo>
                  <a:pt x="874" y="46"/>
                </a:lnTo>
                <a:lnTo>
                  <a:pt x="874" y="46"/>
                </a:lnTo>
                <a:lnTo>
                  <a:pt x="874" y="46"/>
                </a:lnTo>
                <a:lnTo>
                  <a:pt x="876" y="46"/>
                </a:lnTo>
                <a:lnTo>
                  <a:pt x="876" y="48"/>
                </a:lnTo>
                <a:lnTo>
                  <a:pt x="876" y="48"/>
                </a:lnTo>
                <a:lnTo>
                  <a:pt x="878" y="48"/>
                </a:lnTo>
                <a:lnTo>
                  <a:pt x="878" y="48"/>
                </a:lnTo>
                <a:lnTo>
                  <a:pt x="878" y="48"/>
                </a:lnTo>
                <a:lnTo>
                  <a:pt x="878" y="48"/>
                </a:lnTo>
                <a:lnTo>
                  <a:pt x="878" y="48"/>
                </a:lnTo>
                <a:lnTo>
                  <a:pt x="880" y="48"/>
                </a:lnTo>
                <a:lnTo>
                  <a:pt x="880" y="48"/>
                </a:lnTo>
                <a:lnTo>
                  <a:pt x="880" y="48"/>
                </a:lnTo>
                <a:lnTo>
                  <a:pt x="880" y="48"/>
                </a:lnTo>
                <a:lnTo>
                  <a:pt x="882" y="48"/>
                </a:lnTo>
                <a:lnTo>
                  <a:pt x="882" y="48"/>
                </a:lnTo>
                <a:lnTo>
                  <a:pt x="882" y="48"/>
                </a:lnTo>
                <a:lnTo>
                  <a:pt x="882" y="48"/>
                </a:lnTo>
                <a:lnTo>
                  <a:pt x="880" y="48"/>
                </a:lnTo>
                <a:lnTo>
                  <a:pt x="880" y="48"/>
                </a:lnTo>
                <a:lnTo>
                  <a:pt x="880" y="48"/>
                </a:lnTo>
                <a:lnTo>
                  <a:pt x="880" y="48"/>
                </a:lnTo>
                <a:lnTo>
                  <a:pt x="880" y="46"/>
                </a:lnTo>
                <a:lnTo>
                  <a:pt x="882" y="46"/>
                </a:lnTo>
                <a:lnTo>
                  <a:pt x="882" y="46"/>
                </a:lnTo>
                <a:lnTo>
                  <a:pt x="882" y="46"/>
                </a:lnTo>
                <a:lnTo>
                  <a:pt x="882" y="46"/>
                </a:lnTo>
                <a:lnTo>
                  <a:pt x="884" y="46"/>
                </a:lnTo>
                <a:lnTo>
                  <a:pt x="884" y="46"/>
                </a:lnTo>
                <a:lnTo>
                  <a:pt x="884" y="46"/>
                </a:lnTo>
                <a:lnTo>
                  <a:pt x="884" y="46"/>
                </a:lnTo>
                <a:lnTo>
                  <a:pt x="884" y="46"/>
                </a:lnTo>
                <a:lnTo>
                  <a:pt x="884" y="46"/>
                </a:lnTo>
                <a:lnTo>
                  <a:pt x="882" y="46"/>
                </a:lnTo>
                <a:lnTo>
                  <a:pt x="882" y="46"/>
                </a:lnTo>
                <a:lnTo>
                  <a:pt x="882" y="46"/>
                </a:lnTo>
                <a:lnTo>
                  <a:pt x="882" y="46"/>
                </a:lnTo>
                <a:lnTo>
                  <a:pt x="882" y="46"/>
                </a:lnTo>
                <a:lnTo>
                  <a:pt x="880" y="46"/>
                </a:lnTo>
                <a:lnTo>
                  <a:pt x="880" y="46"/>
                </a:lnTo>
                <a:lnTo>
                  <a:pt x="880" y="46"/>
                </a:lnTo>
                <a:lnTo>
                  <a:pt x="878" y="46"/>
                </a:lnTo>
                <a:lnTo>
                  <a:pt x="878" y="46"/>
                </a:lnTo>
                <a:lnTo>
                  <a:pt x="878" y="46"/>
                </a:lnTo>
                <a:lnTo>
                  <a:pt x="878" y="46"/>
                </a:lnTo>
                <a:lnTo>
                  <a:pt x="878" y="46"/>
                </a:lnTo>
                <a:lnTo>
                  <a:pt x="876" y="46"/>
                </a:lnTo>
                <a:lnTo>
                  <a:pt x="876" y="46"/>
                </a:lnTo>
                <a:lnTo>
                  <a:pt x="876" y="46"/>
                </a:lnTo>
                <a:lnTo>
                  <a:pt x="876" y="46"/>
                </a:lnTo>
                <a:lnTo>
                  <a:pt x="876" y="46"/>
                </a:lnTo>
                <a:lnTo>
                  <a:pt x="876" y="46"/>
                </a:lnTo>
                <a:lnTo>
                  <a:pt x="878" y="46"/>
                </a:lnTo>
                <a:lnTo>
                  <a:pt x="878" y="46"/>
                </a:lnTo>
                <a:lnTo>
                  <a:pt x="878" y="46"/>
                </a:lnTo>
                <a:lnTo>
                  <a:pt x="880" y="46"/>
                </a:lnTo>
                <a:lnTo>
                  <a:pt x="882" y="46"/>
                </a:lnTo>
                <a:lnTo>
                  <a:pt x="882" y="46"/>
                </a:lnTo>
                <a:lnTo>
                  <a:pt x="882" y="46"/>
                </a:lnTo>
                <a:lnTo>
                  <a:pt x="884" y="46"/>
                </a:lnTo>
                <a:lnTo>
                  <a:pt x="884" y="46"/>
                </a:lnTo>
                <a:lnTo>
                  <a:pt x="884" y="46"/>
                </a:lnTo>
                <a:lnTo>
                  <a:pt x="886" y="46"/>
                </a:lnTo>
                <a:lnTo>
                  <a:pt x="886" y="46"/>
                </a:lnTo>
                <a:lnTo>
                  <a:pt x="886" y="46"/>
                </a:lnTo>
                <a:lnTo>
                  <a:pt x="888" y="46"/>
                </a:lnTo>
                <a:lnTo>
                  <a:pt x="888" y="46"/>
                </a:lnTo>
                <a:lnTo>
                  <a:pt x="890" y="46"/>
                </a:lnTo>
                <a:lnTo>
                  <a:pt x="890" y="46"/>
                </a:lnTo>
                <a:lnTo>
                  <a:pt x="890" y="46"/>
                </a:lnTo>
                <a:lnTo>
                  <a:pt x="890" y="46"/>
                </a:lnTo>
                <a:lnTo>
                  <a:pt x="892" y="44"/>
                </a:lnTo>
                <a:lnTo>
                  <a:pt x="892" y="44"/>
                </a:lnTo>
                <a:lnTo>
                  <a:pt x="890" y="44"/>
                </a:lnTo>
                <a:lnTo>
                  <a:pt x="890" y="44"/>
                </a:lnTo>
                <a:lnTo>
                  <a:pt x="892" y="44"/>
                </a:lnTo>
                <a:lnTo>
                  <a:pt x="894" y="44"/>
                </a:lnTo>
                <a:lnTo>
                  <a:pt x="894" y="42"/>
                </a:lnTo>
                <a:lnTo>
                  <a:pt x="894" y="42"/>
                </a:lnTo>
                <a:lnTo>
                  <a:pt x="894" y="42"/>
                </a:lnTo>
                <a:lnTo>
                  <a:pt x="894" y="42"/>
                </a:lnTo>
                <a:lnTo>
                  <a:pt x="890" y="44"/>
                </a:lnTo>
                <a:lnTo>
                  <a:pt x="890" y="44"/>
                </a:lnTo>
                <a:lnTo>
                  <a:pt x="890" y="44"/>
                </a:lnTo>
                <a:lnTo>
                  <a:pt x="888" y="44"/>
                </a:lnTo>
                <a:lnTo>
                  <a:pt x="888" y="44"/>
                </a:lnTo>
                <a:lnTo>
                  <a:pt x="884" y="44"/>
                </a:lnTo>
                <a:lnTo>
                  <a:pt x="884" y="44"/>
                </a:lnTo>
                <a:lnTo>
                  <a:pt x="882" y="44"/>
                </a:lnTo>
                <a:lnTo>
                  <a:pt x="882" y="44"/>
                </a:lnTo>
                <a:lnTo>
                  <a:pt x="880" y="44"/>
                </a:lnTo>
                <a:lnTo>
                  <a:pt x="880" y="44"/>
                </a:lnTo>
                <a:lnTo>
                  <a:pt x="880" y="44"/>
                </a:lnTo>
                <a:lnTo>
                  <a:pt x="878" y="44"/>
                </a:lnTo>
                <a:lnTo>
                  <a:pt x="878" y="44"/>
                </a:lnTo>
                <a:lnTo>
                  <a:pt x="876" y="44"/>
                </a:lnTo>
                <a:lnTo>
                  <a:pt x="874" y="44"/>
                </a:lnTo>
                <a:lnTo>
                  <a:pt x="874" y="44"/>
                </a:lnTo>
                <a:lnTo>
                  <a:pt x="874" y="44"/>
                </a:lnTo>
                <a:lnTo>
                  <a:pt x="872" y="44"/>
                </a:lnTo>
                <a:lnTo>
                  <a:pt x="872" y="44"/>
                </a:lnTo>
                <a:lnTo>
                  <a:pt x="872" y="44"/>
                </a:lnTo>
                <a:lnTo>
                  <a:pt x="870" y="44"/>
                </a:lnTo>
                <a:lnTo>
                  <a:pt x="868" y="44"/>
                </a:lnTo>
                <a:lnTo>
                  <a:pt x="868" y="44"/>
                </a:lnTo>
                <a:lnTo>
                  <a:pt x="868" y="44"/>
                </a:lnTo>
                <a:lnTo>
                  <a:pt x="868" y="44"/>
                </a:lnTo>
                <a:lnTo>
                  <a:pt x="868" y="44"/>
                </a:lnTo>
                <a:lnTo>
                  <a:pt x="866" y="44"/>
                </a:lnTo>
                <a:lnTo>
                  <a:pt x="866" y="44"/>
                </a:lnTo>
                <a:lnTo>
                  <a:pt x="866" y="44"/>
                </a:lnTo>
                <a:lnTo>
                  <a:pt x="866" y="44"/>
                </a:lnTo>
                <a:lnTo>
                  <a:pt x="864" y="44"/>
                </a:lnTo>
                <a:lnTo>
                  <a:pt x="864" y="44"/>
                </a:lnTo>
                <a:lnTo>
                  <a:pt x="864" y="44"/>
                </a:lnTo>
                <a:lnTo>
                  <a:pt x="864" y="42"/>
                </a:lnTo>
                <a:lnTo>
                  <a:pt x="864" y="42"/>
                </a:lnTo>
                <a:lnTo>
                  <a:pt x="866" y="42"/>
                </a:lnTo>
                <a:lnTo>
                  <a:pt x="868" y="42"/>
                </a:lnTo>
                <a:lnTo>
                  <a:pt x="868" y="42"/>
                </a:lnTo>
                <a:lnTo>
                  <a:pt x="868" y="42"/>
                </a:lnTo>
                <a:lnTo>
                  <a:pt x="872" y="42"/>
                </a:lnTo>
                <a:lnTo>
                  <a:pt x="872" y="42"/>
                </a:lnTo>
                <a:lnTo>
                  <a:pt x="872" y="42"/>
                </a:lnTo>
                <a:lnTo>
                  <a:pt x="872" y="42"/>
                </a:lnTo>
                <a:lnTo>
                  <a:pt x="872" y="42"/>
                </a:lnTo>
                <a:lnTo>
                  <a:pt x="872" y="42"/>
                </a:lnTo>
                <a:lnTo>
                  <a:pt x="872" y="42"/>
                </a:lnTo>
                <a:lnTo>
                  <a:pt x="874" y="44"/>
                </a:lnTo>
                <a:lnTo>
                  <a:pt x="874" y="44"/>
                </a:lnTo>
                <a:lnTo>
                  <a:pt x="876" y="44"/>
                </a:lnTo>
                <a:lnTo>
                  <a:pt x="876" y="44"/>
                </a:lnTo>
                <a:lnTo>
                  <a:pt x="876" y="44"/>
                </a:lnTo>
                <a:lnTo>
                  <a:pt x="878" y="42"/>
                </a:lnTo>
                <a:lnTo>
                  <a:pt x="878" y="42"/>
                </a:lnTo>
                <a:lnTo>
                  <a:pt x="878" y="42"/>
                </a:lnTo>
                <a:lnTo>
                  <a:pt x="876" y="42"/>
                </a:lnTo>
                <a:lnTo>
                  <a:pt x="876" y="42"/>
                </a:lnTo>
                <a:lnTo>
                  <a:pt x="876" y="42"/>
                </a:lnTo>
                <a:lnTo>
                  <a:pt x="876" y="42"/>
                </a:lnTo>
                <a:lnTo>
                  <a:pt x="874" y="42"/>
                </a:lnTo>
                <a:lnTo>
                  <a:pt x="874" y="42"/>
                </a:lnTo>
                <a:lnTo>
                  <a:pt x="872" y="42"/>
                </a:lnTo>
                <a:lnTo>
                  <a:pt x="872" y="42"/>
                </a:lnTo>
                <a:lnTo>
                  <a:pt x="872" y="42"/>
                </a:lnTo>
                <a:lnTo>
                  <a:pt x="874" y="42"/>
                </a:lnTo>
                <a:lnTo>
                  <a:pt x="874" y="40"/>
                </a:lnTo>
                <a:lnTo>
                  <a:pt x="874" y="40"/>
                </a:lnTo>
                <a:lnTo>
                  <a:pt x="874" y="40"/>
                </a:lnTo>
                <a:lnTo>
                  <a:pt x="874" y="42"/>
                </a:lnTo>
                <a:lnTo>
                  <a:pt x="872" y="42"/>
                </a:lnTo>
                <a:lnTo>
                  <a:pt x="872" y="42"/>
                </a:lnTo>
                <a:lnTo>
                  <a:pt x="872" y="42"/>
                </a:lnTo>
                <a:lnTo>
                  <a:pt x="872" y="42"/>
                </a:lnTo>
                <a:lnTo>
                  <a:pt x="870" y="42"/>
                </a:lnTo>
                <a:lnTo>
                  <a:pt x="870" y="42"/>
                </a:lnTo>
                <a:lnTo>
                  <a:pt x="872" y="40"/>
                </a:lnTo>
                <a:lnTo>
                  <a:pt x="872" y="40"/>
                </a:lnTo>
                <a:lnTo>
                  <a:pt x="870" y="40"/>
                </a:lnTo>
                <a:lnTo>
                  <a:pt x="870" y="40"/>
                </a:lnTo>
                <a:lnTo>
                  <a:pt x="872" y="40"/>
                </a:lnTo>
                <a:lnTo>
                  <a:pt x="872" y="40"/>
                </a:lnTo>
                <a:lnTo>
                  <a:pt x="872" y="38"/>
                </a:lnTo>
                <a:lnTo>
                  <a:pt x="872" y="38"/>
                </a:lnTo>
                <a:lnTo>
                  <a:pt x="872" y="38"/>
                </a:lnTo>
                <a:lnTo>
                  <a:pt x="870" y="38"/>
                </a:lnTo>
                <a:lnTo>
                  <a:pt x="870" y="38"/>
                </a:lnTo>
                <a:lnTo>
                  <a:pt x="870" y="38"/>
                </a:lnTo>
                <a:lnTo>
                  <a:pt x="870" y="38"/>
                </a:lnTo>
                <a:lnTo>
                  <a:pt x="870" y="38"/>
                </a:lnTo>
                <a:lnTo>
                  <a:pt x="870" y="36"/>
                </a:lnTo>
                <a:lnTo>
                  <a:pt x="870" y="36"/>
                </a:lnTo>
                <a:lnTo>
                  <a:pt x="868" y="36"/>
                </a:lnTo>
                <a:lnTo>
                  <a:pt x="868" y="36"/>
                </a:lnTo>
                <a:lnTo>
                  <a:pt x="866" y="36"/>
                </a:lnTo>
                <a:lnTo>
                  <a:pt x="866" y="36"/>
                </a:lnTo>
                <a:lnTo>
                  <a:pt x="866" y="36"/>
                </a:lnTo>
                <a:lnTo>
                  <a:pt x="864" y="36"/>
                </a:lnTo>
                <a:lnTo>
                  <a:pt x="864" y="36"/>
                </a:lnTo>
                <a:lnTo>
                  <a:pt x="862" y="36"/>
                </a:lnTo>
                <a:lnTo>
                  <a:pt x="860" y="34"/>
                </a:lnTo>
                <a:lnTo>
                  <a:pt x="860" y="34"/>
                </a:lnTo>
                <a:lnTo>
                  <a:pt x="858" y="34"/>
                </a:lnTo>
                <a:lnTo>
                  <a:pt x="858" y="34"/>
                </a:lnTo>
                <a:lnTo>
                  <a:pt x="858" y="34"/>
                </a:lnTo>
                <a:lnTo>
                  <a:pt x="858" y="34"/>
                </a:lnTo>
                <a:lnTo>
                  <a:pt x="860" y="32"/>
                </a:lnTo>
                <a:lnTo>
                  <a:pt x="860" y="32"/>
                </a:lnTo>
                <a:lnTo>
                  <a:pt x="862" y="32"/>
                </a:lnTo>
                <a:lnTo>
                  <a:pt x="862" y="32"/>
                </a:lnTo>
                <a:lnTo>
                  <a:pt x="862" y="32"/>
                </a:lnTo>
                <a:lnTo>
                  <a:pt x="862" y="32"/>
                </a:lnTo>
                <a:lnTo>
                  <a:pt x="864" y="32"/>
                </a:lnTo>
                <a:lnTo>
                  <a:pt x="864" y="32"/>
                </a:lnTo>
                <a:lnTo>
                  <a:pt x="864" y="32"/>
                </a:lnTo>
                <a:lnTo>
                  <a:pt x="866" y="32"/>
                </a:lnTo>
                <a:lnTo>
                  <a:pt x="866" y="32"/>
                </a:lnTo>
                <a:lnTo>
                  <a:pt x="868" y="32"/>
                </a:lnTo>
                <a:lnTo>
                  <a:pt x="868" y="32"/>
                </a:lnTo>
                <a:lnTo>
                  <a:pt x="868" y="32"/>
                </a:lnTo>
                <a:lnTo>
                  <a:pt x="870" y="32"/>
                </a:lnTo>
                <a:lnTo>
                  <a:pt x="870" y="32"/>
                </a:lnTo>
                <a:lnTo>
                  <a:pt x="870" y="32"/>
                </a:lnTo>
                <a:lnTo>
                  <a:pt x="870" y="32"/>
                </a:lnTo>
                <a:lnTo>
                  <a:pt x="870" y="32"/>
                </a:lnTo>
                <a:lnTo>
                  <a:pt x="872" y="32"/>
                </a:lnTo>
                <a:lnTo>
                  <a:pt x="872" y="32"/>
                </a:lnTo>
                <a:lnTo>
                  <a:pt x="870" y="32"/>
                </a:lnTo>
                <a:lnTo>
                  <a:pt x="868" y="32"/>
                </a:lnTo>
                <a:lnTo>
                  <a:pt x="864" y="32"/>
                </a:lnTo>
                <a:lnTo>
                  <a:pt x="864" y="32"/>
                </a:lnTo>
                <a:lnTo>
                  <a:pt x="862" y="32"/>
                </a:lnTo>
                <a:lnTo>
                  <a:pt x="862" y="32"/>
                </a:lnTo>
                <a:lnTo>
                  <a:pt x="862" y="32"/>
                </a:lnTo>
                <a:lnTo>
                  <a:pt x="862" y="32"/>
                </a:lnTo>
                <a:lnTo>
                  <a:pt x="862" y="32"/>
                </a:lnTo>
                <a:lnTo>
                  <a:pt x="862" y="30"/>
                </a:lnTo>
                <a:lnTo>
                  <a:pt x="862" y="30"/>
                </a:lnTo>
                <a:lnTo>
                  <a:pt x="866" y="28"/>
                </a:lnTo>
                <a:lnTo>
                  <a:pt x="866" y="28"/>
                </a:lnTo>
                <a:lnTo>
                  <a:pt x="866" y="28"/>
                </a:lnTo>
                <a:lnTo>
                  <a:pt x="866" y="28"/>
                </a:lnTo>
                <a:lnTo>
                  <a:pt x="868" y="28"/>
                </a:lnTo>
                <a:lnTo>
                  <a:pt x="870" y="28"/>
                </a:lnTo>
                <a:lnTo>
                  <a:pt x="870" y="28"/>
                </a:lnTo>
                <a:lnTo>
                  <a:pt x="872" y="28"/>
                </a:lnTo>
                <a:lnTo>
                  <a:pt x="872" y="28"/>
                </a:lnTo>
                <a:lnTo>
                  <a:pt x="872" y="28"/>
                </a:lnTo>
                <a:lnTo>
                  <a:pt x="872" y="28"/>
                </a:lnTo>
                <a:lnTo>
                  <a:pt x="874" y="28"/>
                </a:lnTo>
                <a:lnTo>
                  <a:pt x="874" y="28"/>
                </a:lnTo>
                <a:lnTo>
                  <a:pt x="874" y="28"/>
                </a:lnTo>
                <a:lnTo>
                  <a:pt x="876" y="28"/>
                </a:lnTo>
                <a:lnTo>
                  <a:pt x="876" y="28"/>
                </a:lnTo>
                <a:lnTo>
                  <a:pt x="876" y="28"/>
                </a:lnTo>
                <a:lnTo>
                  <a:pt x="878" y="28"/>
                </a:lnTo>
                <a:lnTo>
                  <a:pt x="880" y="28"/>
                </a:lnTo>
                <a:lnTo>
                  <a:pt x="880" y="28"/>
                </a:lnTo>
                <a:lnTo>
                  <a:pt x="880" y="28"/>
                </a:lnTo>
                <a:lnTo>
                  <a:pt x="882" y="28"/>
                </a:lnTo>
                <a:lnTo>
                  <a:pt x="882" y="28"/>
                </a:lnTo>
                <a:lnTo>
                  <a:pt x="886" y="28"/>
                </a:lnTo>
                <a:lnTo>
                  <a:pt x="888" y="28"/>
                </a:lnTo>
                <a:lnTo>
                  <a:pt x="888" y="28"/>
                </a:lnTo>
                <a:lnTo>
                  <a:pt x="888" y="28"/>
                </a:lnTo>
                <a:lnTo>
                  <a:pt x="890" y="28"/>
                </a:lnTo>
                <a:lnTo>
                  <a:pt x="890" y="28"/>
                </a:lnTo>
                <a:lnTo>
                  <a:pt x="890" y="30"/>
                </a:lnTo>
                <a:lnTo>
                  <a:pt x="890" y="30"/>
                </a:lnTo>
                <a:lnTo>
                  <a:pt x="890" y="30"/>
                </a:lnTo>
                <a:lnTo>
                  <a:pt x="892" y="30"/>
                </a:lnTo>
                <a:lnTo>
                  <a:pt x="892" y="30"/>
                </a:lnTo>
                <a:lnTo>
                  <a:pt x="892" y="30"/>
                </a:lnTo>
                <a:lnTo>
                  <a:pt x="892" y="30"/>
                </a:lnTo>
                <a:lnTo>
                  <a:pt x="894" y="30"/>
                </a:lnTo>
                <a:lnTo>
                  <a:pt x="894" y="32"/>
                </a:lnTo>
                <a:lnTo>
                  <a:pt x="894" y="32"/>
                </a:lnTo>
                <a:lnTo>
                  <a:pt x="896" y="32"/>
                </a:lnTo>
                <a:lnTo>
                  <a:pt x="896" y="32"/>
                </a:lnTo>
                <a:lnTo>
                  <a:pt x="896" y="32"/>
                </a:lnTo>
                <a:lnTo>
                  <a:pt x="898" y="32"/>
                </a:lnTo>
                <a:lnTo>
                  <a:pt x="900" y="34"/>
                </a:lnTo>
                <a:lnTo>
                  <a:pt x="900" y="34"/>
                </a:lnTo>
                <a:lnTo>
                  <a:pt x="900" y="34"/>
                </a:lnTo>
                <a:lnTo>
                  <a:pt x="900" y="34"/>
                </a:lnTo>
                <a:lnTo>
                  <a:pt x="900" y="34"/>
                </a:lnTo>
                <a:lnTo>
                  <a:pt x="900" y="36"/>
                </a:lnTo>
                <a:lnTo>
                  <a:pt x="900" y="36"/>
                </a:lnTo>
                <a:lnTo>
                  <a:pt x="900" y="36"/>
                </a:lnTo>
                <a:lnTo>
                  <a:pt x="900" y="36"/>
                </a:lnTo>
                <a:lnTo>
                  <a:pt x="900" y="36"/>
                </a:lnTo>
                <a:lnTo>
                  <a:pt x="902" y="36"/>
                </a:lnTo>
                <a:lnTo>
                  <a:pt x="902" y="36"/>
                </a:lnTo>
                <a:lnTo>
                  <a:pt x="900" y="36"/>
                </a:lnTo>
                <a:lnTo>
                  <a:pt x="900" y="36"/>
                </a:lnTo>
                <a:lnTo>
                  <a:pt x="900" y="36"/>
                </a:lnTo>
                <a:lnTo>
                  <a:pt x="900" y="36"/>
                </a:lnTo>
                <a:lnTo>
                  <a:pt x="900" y="36"/>
                </a:lnTo>
                <a:lnTo>
                  <a:pt x="900" y="36"/>
                </a:lnTo>
                <a:lnTo>
                  <a:pt x="900" y="36"/>
                </a:lnTo>
                <a:lnTo>
                  <a:pt x="900" y="36"/>
                </a:lnTo>
                <a:lnTo>
                  <a:pt x="900" y="36"/>
                </a:lnTo>
                <a:lnTo>
                  <a:pt x="900" y="36"/>
                </a:lnTo>
                <a:lnTo>
                  <a:pt x="900" y="36"/>
                </a:lnTo>
                <a:lnTo>
                  <a:pt x="902" y="36"/>
                </a:lnTo>
                <a:lnTo>
                  <a:pt x="902" y="36"/>
                </a:lnTo>
                <a:lnTo>
                  <a:pt x="902" y="36"/>
                </a:lnTo>
                <a:lnTo>
                  <a:pt x="902" y="36"/>
                </a:lnTo>
                <a:lnTo>
                  <a:pt x="904" y="36"/>
                </a:lnTo>
                <a:lnTo>
                  <a:pt x="904" y="36"/>
                </a:lnTo>
                <a:lnTo>
                  <a:pt x="904" y="36"/>
                </a:lnTo>
                <a:lnTo>
                  <a:pt x="904" y="36"/>
                </a:lnTo>
                <a:lnTo>
                  <a:pt x="906" y="36"/>
                </a:lnTo>
                <a:lnTo>
                  <a:pt x="908" y="36"/>
                </a:lnTo>
                <a:lnTo>
                  <a:pt x="910" y="36"/>
                </a:lnTo>
                <a:lnTo>
                  <a:pt x="910" y="36"/>
                </a:lnTo>
                <a:lnTo>
                  <a:pt x="910" y="36"/>
                </a:lnTo>
                <a:lnTo>
                  <a:pt x="910" y="36"/>
                </a:lnTo>
                <a:lnTo>
                  <a:pt x="910" y="36"/>
                </a:lnTo>
                <a:lnTo>
                  <a:pt x="912" y="36"/>
                </a:lnTo>
                <a:lnTo>
                  <a:pt x="916" y="36"/>
                </a:lnTo>
                <a:lnTo>
                  <a:pt x="916" y="36"/>
                </a:lnTo>
                <a:lnTo>
                  <a:pt x="916" y="36"/>
                </a:lnTo>
                <a:lnTo>
                  <a:pt x="916" y="36"/>
                </a:lnTo>
                <a:lnTo>
                  <a:pt x="916" y="36"/>
                </a:lnTo>
                <a:lnTo>
                  <a:pt x="918" y="36"/>
                </a:lnTo>
                <a:lnTo>
                  <a:pt x="920" y="36"/>
                </a:lnTo>
                <a:lnTo>
                  <a:pt x="916" y="36"/>
                </a:lnTo>
                <a:lnTo>
                  <a:pt x="914" y="36"/>
                </a:lnTo>
                <a:lnTo>
                  <a:pt x="914" y="36"/>
                </a:lnTo>
                <a:lnTo>
                  <a:pt x="912" y="36"/>
                </a:lnTo>
                <a:lnTo>
                  <a:pt x="912" y="36"/>
                </a:lnTo>
                <a:lnTo>
                  <a:pt x="912" y="36"/>
                </a:lnTo>
                <a:lnTo>
                  <a:pt x="910" y="36"/>
                </a:lnTo>
                <a:lnTo>
                  <a:pt x="910" y="36"/>
                </a:lnTo>
                <a:lnTo>
                  <a:pt x="910" y="36"/>
                </a:lnTo>
                <a:lnTo>
                  <a:pt x="908" y="36"/>
                </a:lnTo>
                <a:lnTo>
                  <a:pt x="908" y="36"/>
                </a:lnTo>
                <a:lnTo>
                  <a:pt x="908" y="36"/>
                </a:lnTo>
                <a:lnTo>
                  <a:pt x="908" y="36"/>
                </a:lnTo>
                <a:lnTo>
                  <a:pt x="906" y="36"/>
                </a:lnTo>
                <a:lnTo>
                  <a:pt x="906" y="36"/>
                </a:lnTo>
                <a:lnTo>
                  <a:pt x="906" y="36"/>
                </a:lnTo>
                <a:lnTo>
                  <a:pt x="906" y="34"/>
                </a:lnTo>
                <a:lnTo>
                  <a:pt x="904" y="34"/>
                </a:lnTo>
                <a:lnTo>
                  <a:pt x="904" y="34"/>
                </a:lnTo>
                <a:lnTo>
                  <a:pt x="904" y="34"/>
                </a:lnTo>
                <a:lnTo>
                  <a:pt x="904" y="34"/>
                </a:lnTo>
                <a:lnTo>
                  <a:pt x="904" y="34"/>
                </a:lnTo>
                <a:lnTo>
                  <a:pt x="904" y="34"/>
                </a:lnTo>
                <a:lnTo>
                  <a:pt x="904" y="34"/>
                </a:lnTo>
                <a:lnTo>
                  <a:pt x="904" y="32"/>
                </a:lnTo>
                <a:lnTo>
                  <a:pt x="904" y="32"/>
                </a:lnTo>
                <a:lnTo>
                  <a:pt x="906" y="32"/>
                </a:lnTo>
                <a:lnTo>
                  <a:pt x="906" y="32"/>
                </a:lnTo>
                <a:lnTo>
                  <a:pt x="906" y="32"/>
                </a:lnTo>
                <a:lnTo>
                  <a:pt x="908" y="32"/>
                </a:lnTo>
                <a:lnTo>
                  <a:pt x="908" y="32"/>
                </a:lnTo>
                <a:lnTo>
                  <a:pt x="906" y="32"/>
                </a:lnTo>
                <a:lnTo>
                  <a:pt x="906" y="32"/>
                </a:lnTo>
                <a:lnTo>
                  <a:pt x="906" y="32"/>
                </a:lnTo>
                <a:lnTo>
                  <a:pt x="904" y="32"/>
                </a:lnTo>
                <a:lnTo>
                  <a:pt x="904" y="32"/>
                </a:lnTo>
                <a:lnTo>
                  <a:pt x="904" y="32"/>
                </a:lnTo>
                <a:lnTo>
                  <a:pt x="902" y="32"/>
                </a:lnTo>
                <a:lnTo>
                  <a:pt x="902" y="32"/>
                </a:lnTo>
                <a:lnTo>
                  <a:pt x="902" y="32"/>
                </a:lnTo>
                <a:lnTo>
                  <a:pt x="900" y="32"/>
                </a:lnTo>
                <a:lnTo>
                  <a:pt x="900" y="30"/>
                </a:lnTo>
                <a:lnTo>
                  <a:pt x="898" y="30"/>
                </a:lnTo>
                <a:lnTo>
                  <a:pt x="898" y="28"/>
                </a:lnTo>
                <a:lnTo>
                  <a:pt x="896" y="28"/>
                </a:lnTo>
                <a:lnTo>
                  <a:pt x="896" y="28"/>
                </a:lnTo>
                <a:lnTo>
                  <a:pt x="896" y="28"/>
                </a:lnTo>
                <a:lnTo>
                  <a:pt x="896" y="28"/>
                </a:lnTo>
                <a:lnTo>
                  <a:pt x="896" y="28"/>
                </a:lnTo>
                <a:lnTo>
                  <a:pt x="898" y="28"/>
                </a:lnTo>
                <a:lnTo>
                  <a:pt x="900" y="28"/>
                </a:lnTo>
                <a:lnTo>
                  <a:pt x="900" y="28"/>
                </a:lnTo>
                <a:lnTo>
                  <a:pt x="900" y="28"/>
                </a:lnTo>
                <a:lnTo>
                  <a:pt x="902" y="28"/>
                </a:lnTo>
                <a:lnTo>
                  <a:pt x="904" y="28"/>
                </a:lnTo>
                <a:lnTo>
                  <a:pt x="908" y="28"/>
                </a:lnTo>
                <a:lnTo>
                  <a:pt x="908" y="28"/>
                </a:lnTo>
                <a:lnTo>
                  <a:pt x="908" y="28"/>
                </a:lnTo>
                <a:lnTo>
                  <a:pt x="910" y="28"/>
                </a:lnTo>
                <a:lnTo>
                  <a:pt x="914" y="28"/>
                </a:lnTo>
                <a:lnTo>
                  <a:pt x="916" y="26"/>
                </a:lnTo>
                <a:lnTo>
                  <a:pt x="916" y="26"/>
                </a:lnTo>
                <a:lnTo>
                  <a:pt x="918" y="26"/>
                </a:lnTo>
                <a:lnTo>
                  <a:pt x="918" y="26"/>
                </a:lnTo>
                <a:lnTo>
                  <a:pt x="920" y="26"/>
                </a:lnTo>
                <a:lnTo>
                  <a:pt x="922" y="26"/>
                </a:lnTo>
                <a:lnTo>
                  <a:pt x="922" y="26"/>
                </a:lnTo>
                <a:lnTo>
                  <a:pt x="922" y="26"/>
                </a:lnTo>
                <a:lnTo>
                  <a:pt x="924" y="26"/>
                </a:lnTo>
                <a:lnTo>
                  <a:pt x="924" y="26"/>
                </a:lnTo>
                <a:lnTo>
                  <a:pt x="924" y="26"/>
                </a:lnTo>
                <a:lnTo>
                  <a:pt x="924" y="26"/>
                </a:lnTo>
                <a:lnTo>
                  <a:pt x="926" y="26"/>
                </a:lnTo>
                <a:lnTo>
                  <a:pt x="926" y="26"/>
                </a:lnTo>
                <a:lnTo>
                  <a:pt x="926" y="26"/>
                </a:lnTo>
                <a:lnTo>
                  <a:pt x="926" y="26"/>
                </a:lnTo>
                <a:lnTo>
                  <a:pt x="928" y="26"/>
                </a:lnTo>
                <a:lnTo>
                  <a:pt x="932" y="26"/>
                </a:lnTo>
                <a:lnTo>
                  <a:pt x="932" y="26"/>
                </a:lnTo>
                <a:lnTo>
                  <a:pt x="934" y="26"/>
                </a:lnTo>
                <a:lnTo>
                  <a:pt x="934" y="26"/>
                </a:lnTo>
                <a:lnTo>
                  <a:pt x="934" y="26"/>
                </a:lnTo>
                <a:lnTo>
                  <a:pt x="936" y="26"/>
                </a:lnTo>
                <a:lnTo>
                  <a:pt x="938" y="26"/>
                </a:lnTo>
                <a:lnTo>
                  <a:pt x="940" y="26"/>
                </a:lnTo>
                <a:lnTo>
                  <a:pt x="942" y="26"/>
                </a:lnTo>
                <a:lnTo>
                  <a:pt x="942" y="26"/>
                </a:lnTo>
                <a:lnTo>
                  <a:pt x="944" y="26"/>
                </a:lnTo>
                <a:lnTo>
                  <a:pt x="946" y="26"/>
                </a:lnTo>
                <a:lnTo>
                  <a:pt x="946" y="26"/>
                </a:lnTo>
                <a:lnTo>
                  <a:pt x="946" y="26"/>
                </a:lnTo>
                <a:lnTo>
                  <a:pt x="946" y="26"/>
                </a:lnTo>
                <a:lnTo>
                  <a:pt x="942" y="26"/>
                </a:lnTo>
                <a:lnTo>
                  <a:pt x="940" y="24"/>
                </a:lnTo>
                <a:lnTo>
                  <a:pt x="938" y="24"/>
                </a:lnTo>
                <a:lnTo>
                  <a:pt x="938" y="24"/>
                </a:lnTo>
                <a:lnTo>
                  <a:pt x="938" y="24"/>
                </a:lnTo>
                <a:lnTo>
                  <a:pt x="936" y="24"/>
                </a:lnTo>
                <a:lnTo>
                  <a:pt x="934" y="26"/>
                </a:lnTo>
                <a:lnTo>
                  <a:pt x="934" y="26"/>
                </a:lnTo>
                <a:lnTo>
                  <a:pt x="934" y="26"/>
                </a:lnTo>
                <a:lnTo>
                  <a:pt x="932" y="26"/>
                </a:lnTo>
                <a:lnTo>
                  <a:pt x="932" y="26"/>
                </a:lnTo>
                <a:lnTo>
                  <a:pt x="930" y="26"/>
                </a:lnTo>
                <a:lnTo>
                  <a:pt x="928" y="26"/>
                </a:lnTo>
                <a:lnTo>
                  <a:pt x="928" y="24"/>
                </a:lnTo>
                <a:lnTo>
                  <a:pt x="930" y="24"/>
                </a:lnTo>
                <a:lnTo>
                  <a:pt x="930" y="24"/>
                </a:lnTo>
                <a:lnTo>
                  <a:pt x="932" y="24"/>
                </a:lnTo>
                <a:lnTo>
                  <a:pt x="934" y="24"/>
                </a:lnTo>
                <a:lnTo>
                  <a:pt x="936" y="24"/>
                </a:lnTo>
                <a:lnTo>
                  <a:pt x="936" y="24"/>
                </a:lnTo>
                <a:lnTo>
                  <a:pt x="938" y="24"/>
                </a:lnTo>
                <a:lnTo>
                  <a:pt x="940" y="24"/>
                </a:lnTo>
                <a:lnTo>
                  <a:pt x="942" y="24"/>
                </a:lnTo>
                <a:lnTo>
                  <a:pt x="942" y="24"/>
                </a:lnTo>
                <a:lnTo>
                  <a:pt x="944" y="24"/>
                </a:lnTo>
                <a:lnTo>
                  <a:pt x="946" y="24"/>
                </a:lnTo>
                <a:lnTo>
                  <a:pt x="950" y="22"/>
                </a:lnTo>
                <a:lnTo>
                  <a:pt x="950" y="22"/>
                </a:lnTo>
                <a:lnTo>
                  <a:pt x="952" y="22"/>
                </a:lnTo>
                <a:lnTo>
                  <a:pt x="952" y="22"/>
                </a:lnTo>
                <a:lnTo>
                  <a:pt x="956" y="22"/>
                </a:lnTo>
                <a:lnTo>
                  <a:pt x="958" y="22"/>
                </a:lnTo>
                <a:lnTo>
                  <a:pt x="960" y="22"/>
                </a:lnTo>
                <a:lnTo>
                  <a:pt x="960" y="22"/>
                </a:lnTo>
                <a:lnTo>
                  <a:pt x="960" y="22"/>
                </a:lnTo>
                <a:lnTo>
                  <a:pt x="962" y="22"/>
                </a:lnTo>
                <a:lnTo>
                  <a:pt x="962" y="22"/>
                </a:lnTo>
                <a:lnTo>
                  <a:pt x="962" y="22"/>
                </a:lnTo>
                <a:lnTo>
                  <a:pt x="962" y="22"/>
                </a:lnTo>
                <a:lnTo>
                  <a:pt x="962" y="22"/>
                </a:lnTo>
                <a:lnTo>
                  <a:pt x="962" y="22"/>
                </a:lnTo>
                <a:lnTo>
                  <a:pt x="962" y="22"/>
                </a:lnTo>
                <a:lnTo>
                  <a:pt x="962" y="22"/>
                </a:lnTo>
                <a:lnTo>
                  <a:pt x="960" y="22"/>
                </a:lnTo>
                <a:lnTo>
                  <a:pt x="960" y="22"/>
                </a:lnTo>
                <a:lnTo>
                  <a:pt x="960" y="22"/>
                </a:lnTo>
                <a:lnTo>
                  <a:pt x="956" y="22"/>
                </a:lnTo>
                <a:lnTo>
                  <a:pt x="956" y="22"/>
                </a:lnTo>
                <a:lnTo>
                  <a:pt x="956" y="22"/>
                </a:lnTo>
                <a:lnTo>
                  <a:pt x="954" y="22"/>
                </a:lnTo>
                <a:lnTo>
                  <a:pt x="954" y="22"/>
                </a:lnTo>
                <a:lnTo>
                  <a:pt x="954" y="22"/>
                </a:lnTo>
                <a:lnTo>
                  <a:pt x="952" y="22"/>
                </a:lnTo>
                <a:lnTo>
                  <a:pt x="950" y="22"/>
                </a:lnTo>
                <a:lnTo>
                  <a:pt x="946" y="22"/>
                </a:lnTo>
                <a:lnTo>
                  <a:pt x="942" y="22"/>
                </a:lnTo>
                <a:lnTo>
                  <a:pt x="942" y="22"/>
                </a:lnTo>
                <a:lnTo>
                  <a:pt x="940" y="22"/>
                </a:lnTo>
                <a:lnTo>
                  <a:pt x="940" y="22"/>
                </a:lnTo>
                <a:lnTo>
                  <a:pt x="940" y="22"/>
                </a:lnTo>
                <a:lnTo>
                  <a:pt x="942" y="20"/>
                </a:lnTo>
                <a:lnTo>
                  <a:pt x="944" y="20"/>
                </a:lnTo>
                <a:lnTo>
                  <a:pt x="944" y="20"/>
                </a:lnTo>
                <a:lnTo>
                  <a:pt x="944" y="20"/>
                </a:lnTo>
                <a:lnTo>
                  <a:pt x="946" y="20"/>
                </a:lnTo>
                <a:lnTo>
                  <a:pt x="946" y="20"/>
                </a:lnTo>
                <a:lnTo>
                  <a:pt x="948" y="20"/>
                </a:lnTo>
                <a:lnTo>
                  <a:pt x="948" y="20"/>
                </a:lnTo>
                <a:lnTo>
                  <a:pt x="948" y="20"/>
                </a:lnTo>
                <a:lnTo>
                  <a:pt x="948" y="20"/>
                </a:lnTo>
                <a:lnTo>
                  <a:pt x="948" y="20"/>
                </a:lnTo>
                <a:lnTo>
                  <a:pt x="948" y="20"/>
                </a:lnTo>
                <a:lnTo>
                  <a:pt x="948" y="20"/>
                </a:lnTo>
                <a:lnTo>
                  <a:pt x="950" y="18"/>
                </a:lnTo>
                <a:lnTo>
                  <a:pt x="950" y="18"/>
                </a:lnTo>
                <a:lnTo>
                  <a:pt x="950" y="18"/>
                </a:lnTo>
                <a:lnTo>
                  <a:pt x="952" y="18"/>
                </a:lnTo>
                <a:lnTo>
                  <a:pt x="952" y="18"/>
                </a:lnTo>
                <a:lnTo>
                  <a:pt x="954" y="18"/>
                </a:lnTo>
                <a:lnTo>
                  <a:pt x="954" y="18"/>
                </a:lnTo>
                <a:lnTo>
                  <a:pt x="954" y="18"/>
                </a:lnTo>
                <a:lnTo>
                  <a:pt x="956" y="18"/>
                </a:lnTo>
                <a:lnTo>
                  <a:pt x="958" y="18"/>
                </a:lnTo>
                <a:lnTo>
                  <a:pt x="958" y="18"/>
                </a:lnTo>
                <a:lnTo>
                  <a:pt x="958" y="18"/>
                </a:lnTo>
                <a:lnTo>
                  <a:pt x="960" y="18"/>
                </a:lnTo>
                <a:lnTo>
                  <a:pt x="962" y="18"/>
                </a:lnTo>
                <a:lnTo>
                  <a:pt x="962" y="16"/>
                </a:lnTo>
                <a:lnTo>
                  <a:pt x="964" y="16"/>
                </a:lnTo>
                <a:lnTo>
                  <a:pt x="966" y="16"/>
                </a:lnTo>
                <a:lnTo>
                  <a:pt x="966" y="16"/>
                </a:lnTo>
                <a:lnTo>
                  <a:pt x="966" y="16"/>
                </a:lnTo>
                <a:lnTo>
                  <a:pt x="964" y="16"/>
                </a:lnTo>
                <a:lnTo>
                  <a:pt x="964" y="16"/>
                </a:lnTo>
                <a:lnTo>
                  <a:pt x="962" y="16"/>
                </a:lnTo>
                <a:lnTo>
                  <a:pt x="962" y="16"/>
                </a:lnTo>
                <a:lnTo>
                  <a:pt x="960" y="16"/>
                </a:lnTo>
                <a:lnTo>
                  <a:pt x="958" y="16"/>
                </a:lnTo>
                <a:lnTo>
                  <a:pt x="958" y="16"/>
                </a:lnTo>
                <a:lnTo>
                  <a:pt x="956" y="18"/>
                </a:lnTo>
                <a:lnTo>
                  <a:pt x="956" y="18"/>
                </a:lnTo>
                <a:lnTo>
                  <a:pt x="952" y="18"/>
                </a:lnTo>
                <a:lnTo>
                  <a:pt x="952" y="18"/>
                </a:lnTo>
                <a:lnTo>
                  <a:pt x="952" y="18"/>
                </a:lnTo>
                <a:lnTo>
                  <a:pt x="952" y="18"/>
                </a:lnTo>
                <a:lnTo>
                  <a:pt x="950" y="18"/>
                </a:lnTo>
                <a:lnTo>
                  <a:pt x="950" y="18"/>
                </a:lnTo>
                <a:lnTo>
                  <a:pt x="950" y="18"/>
                </a:lnTo>
                <a:lnTo>
                  <a:pt x="950" y="18"/>
                </a:lnTo>
                <a:lnTo>
                  <a:pt x="948" y="18"/>
                </a:lnTo>
                <a:lnTo>
                  <a:pt x="948" y="18"/>
                </a:lnTo>
                <a:lnTo>
                  <a:pt x="948" y="18"/>
                </a:lnTo>
                <a:lnTo>
                  <a:pt x="946" y="18"/>
                </a:lnTo>
                <a:lnTo>
                  <a:pt x="946" y="18"/>
                </a:lnTo>
                <a:lnTo>
                  <a:pt x="946" y="20"/>
                </a:lnTo>
                <a:lnTo>
                  <a:pt x="946" y="20"/>
                </a:lnTo>
                <a:lnTo>
                  <a:pt x="946" y="20"/>
                </a:lnTo>
                <a:lnTo>
                  <a:pt x="946" y="20"/>
                </a:lnTo>
                <a:lnTo>
                  <a:pt x="944" y="20"/>
                </a:lnTo>
                <a:lnTo>
                  <a:pt x="944" y="20"/>
                </a:lnTo>
                <a:lnTo>
                  <a:pt x="944" y="20"/>
                </a:lnTo>
                <a:lnTo>
                  <a:pt x="944" y="20"/>
                </a:lnTo>
                <a:lnTo>
                  <a:pt x="944" y="20"/>
                </a:lnTo>
                <a:lnTo>
                  <a:pt x="942" y="20"/>
                </a:lnTo>
                <a:lnTo>
                  <a:pt x="942" y="20"/>
                </a:lnTo>
                <a:lnTo>
                  <a:pt x="942" y="20"/>
                </a:lnTo>
                <a:lnTo>
                  <a:pt x="942" y="20"/>
                </a:lnTo>
                <a:lnTo>
                  <a:pt x="942" y="20"/>
                </a:lnTo>
                <a:lnTo>
                  <a:pt x="940" y="18"/>
                </a:lnTo>
                <a:lnTo>
                  <a:pt x="940" y="18"/>
                </a:lnTo>
                <a:lnTo>
                  <a:pt x="940" y="18"/>
                </a:lnTo>
                <a:lnTo>
                  <a:pt x="940" y="20"/>
                </a:lnTo>
                <a:lnTo>
                  <a:pt x="940" y="20"/>
                </a:lnTo>
                <a:lnTo>
                  <a:pt x="942" y="20"/>
                </a:lnTo>
                <a:lnTo>
                  <a:pt x="942" y="20"/>
                </a:lnTo>
                <a:lnTo>
                  <a:pt x="942" y="20"/>
                </a:lnTo>
                <a:lnTo>
                  <a:pt x="940" y="20"/>
                </a:lnTo>
                <a:lnTo>
                  <a:pt x="940" y="20"/>
                </a:lnTo>
                <a:lnTo>
                  <a:pt x="940" y="20"/>
                </a:lnTo>
                <a:lnTo>
                  <a:pt x="938" y="20"/>
                </a:lnTo>
                <a:lnTo>
                  <a:pt x="938" y="20"/>
                </a:lnTo>
                <a:lnTo>
                  <a:pt x="940" y="20"/>
                </a:lnTo>
                <a:lnTo>
                  <a:pt x="940" y="20"/>
                </a:lnTo>
                <a:lnTo>
                  <a:pt x="940" y="20"/>
                </a:lnTo>
                <a:lnTo>
                  <a:pt x="940" y="22"/>
                </a:lnTo>
                <a:lnTo>
                  <a:pt x="938" y="22"/>
                </a:lnTo>
                <a:lnTo>
                  <a:pt x="934" y="22"/>
                </a:lnTo>
                <a:lnTo>
                  <a:pt x="932" y="24"/>
                </a:lnTo>
                <a:lnTo>
                  <a:pt x="930" y="24"/>
                </a:lnTo>
                <a:lnTo>
                  <a:pt x="928" y="24"/>
                </a:lnTo>
                <a:lnTo>
                  <a:pt x="924" y="24"/>
                </a:lnTo>
                <a:lnTo>
                  <a:pt x="924" y="24"/>
                </a:lnTo>
                <a:lnTo>
                  <a:pt x="922" y="24"/>
                </a:lnTo>
                <a:lnTo>
                  <a:pt x="920" y="24"/>
                </a:lnTo>
                <a:lnTo>
                  <a:pt x="920" y="24"/>
                </a:lnTo>
                <a:lnTo>
                  <a:pt x="920" y="24"/>
                </a:lnTo>
                <a:lnTo>
                  <a:pt x="916" y="24"/>
                </a:lnTo>
                <a:lnTo>
                  <a:pt x="914" y="26"/>
                </a:lnTo>
                <a:lnTo>
                  <a:pt x="914" y="26"/>
                </a:lnTo>
                <a:lnTo>
                  <a:pt x="912" y="26"/>
                </a:lnTo>
                <a:lnTo>
                  <a:pt x="910" y="26"/>
                </a:lnTo>
                <a:lnTo>
                  <a:pt x="906" y="26"/>
                </a:lnTo>
                <a:lnTo>
                  <a:pt x="906" y="26"/>
                </a:lnTo>
                <a:lnTo>
                  <a:pt x="902" y="26"/>
                </a:lnTo>
                <a:lnTo>
                  <a:pt x="902" y="26"/>
                </a:lnTo>
                <a:lnTo>
                  <a:pt x="900" y="26"/>
                </a:lnTo>
                <a:lnTo>
                  <a:pt x="900" y="26"/>
                </a:lnTo>
                <a:lnTo>
                  <a:pt x="900" y="26"/>
                </a:lnTo>
                <a:lnTo>
                  <a:pt x="898" y="26"/>
                </a:lnTo>
                <a:lnTo>
                  <a:pt x="898" y="26"/>
                </a:lnTo>
                <a:lnTo>
                  <a:pt x="900" y="26"/>
                </a:lnTo>
                <a:lnTo>
                  <a:pt x="900" y="24"/>
                </a:lnTo>
                <a:lnTo>
                  <a:pt x="900" y="24"/>
                </a:lnTo>
                <a:lnTo>
                  <a:pt x="904" y="24"/>
                </a:lnTo>
                <a:lnTo>
                  <a:pt x="906" y="24"/>
                </a:lnTo>
                <a:lnTo>
                  <a:pt x="908" y="24"/>
                </a:lnTo>
                <a:lnTo>
                  <a:pt x="910" y="24"/>
                </a:lnTo>
                <a:lnTo>
                  <a:pt x="910" y="24"/>
                </a:lnTo>
                <a:lnTo>
                  <a:pt x="910" y="24"/>
                </a:lnTo>
                <a:lnTo>
                  <a:pt x="912" y="24"/>
                </a:lnTo>
                <a:lnTo>
                  <a:pt x="912" y="24"/>
                </a:lnTo>
                <a:lnTo>
                  <a:pt x="912" y="24"/>
                </a:lnTo>
                <a:lnTo>
                  <a:pt x="914" y="22"/>
                </a:lnTo>
                <a:lnTo>
                  <a:pt x="914" y="22"/>
                </a:lnTo>
                <a:lnTo>
                  <a:pt x="912" y="22"/>
                </a:lnTo>
                <a:lnTo>
                  <a:pt x="912" y="22"/>
                </a:lnTo>
                <a:lnTo>
                  <a:pt x="912" y="22"/>
                </a:lnTo>
                <a:lnTo>
                  <a:pt x="912" y="22"/>
                </a:lnTo>
                <a:lnTo>
                  <a:pt x="910" y="22"/>
                </a:lnTo>
                <a:lnTo>
                  <a:pt x="910" y="24"/>
                </a:lnTo>
                <a:lnTo>
                  <a:pt x="908" y="24"/>
                </a:lnTo>
                <a:lnTo>
                  <a:pt x="906" y="24"/>
                </a:lnTo>
                <a:lnTo>
                  <a:pt x="906" y="24"/>
                </a:lnTo>
                <a:lnTo>
                  <a:pt x="906" y="24"/>
                </a:lnTo>
                <a:lnTo>
                  <a:pt x="902" y="24"/>
                </a:lnTo>
                <a:lnTo>
                  <a:pt x="900" y="24"/>
                </a:lnTo>
                <a:lnTo>
                  <a:pt x="898" y="24"/>
                </a:lnTo>
                <a:lnTo>
                  <a:pt x="898" y="24"/>
                </a:lnTo>
                <a:lnTo>
                  <a:pt x="898" y="24"/>
                </a:lnTo>
                <a:lnTo>
                  <a:pt x="898" y="24"/>
                </a:lnTo>
                <a:lnTo>
                  <a:pt x="898" y="24"/>
                </a:lnTo>
                <a:lnTo>
                  <a:pt x="898" y="24"/>
                </a:lnTo>
                <a:lnTo>
                  <a:pt x="898" y="24"/>
                </a:lnTo>
                <a:lnTo>
                  <a:pt x="900" y="24"/>
                </a:lnTo>
                <a:lnTo>
                  <a:pt x="900" y="24"/>
                </a:lnTo>
                <a:lnTo>
                  <a:pt x="902" y="22"/>
                </a:lnTo>
                <a:lnTo>
                  <a:pt x="902" y="22"/>
                </a:lnTo>
                <a:lnTo>
                  <a:pt x="902" y="22"/>
                </a:lnTo>
                <a:lnTo>
                  <a:pt x="902" y="22"/>
                </a:lnTo>
                <a:lnTo>
                  <a:pt x="902" y="22"/>
                </a:lnTo>
                <a:lnTo>
                  <a:pt x="900" y="22"/>
                </a:lnTo>
                <a:lnTo>
                  <a:pt x="900" y="22"/>
                </a:lnTo>
                <a:lnTo>
                  <a:pt x="900" y="22"/>
                </a:lnTo>
                <a:lnTo>
                  <a:pt x="900" y="22"/>
                </a:lnTo>
                <a:lnTo>
                  <a:pt x="898" y="24"/>
                </a:lnTo>
                <a:lnTo>
                  <a:pt x="898" y="24"/>
                </a:lnTo>
                <a:lnTo>
                  <a:pt x="898" y="24"/>
                </a:lnTo>
                <a:lnTo>
                  <a:pt x="898" y="24"/>
                </a:lnTo>
                <a:lnTo>
                  <a:pt x="896" y="24"/>
                </a:lnTo>
                <a:lnTo>
                  <a:pt x="896" y="24"/>
                </a:lnTo>
                <a:lnTo>
                  <a:pt x="896" y="24"/>
                </a:lnTo>
                <a:lnTo>
                  <a:pt x="896" y="24"/>
                </a:lnTo>
                <a:lnTo>
                  <a:pt x="894" y="24"/>
                </a:lnTo>
                <a:lnTo>
                  <a:pt x="894" y="24"/>
                </a:lnTo>
                <a:lnTo>
                  <a:pt x="894" y="24"/>
                </a:lnTo>
                <a:lnTo>
                  <a:pt x="894" y="24"/>
                </a:lnTo>
                <a:lnTo>
                  <a:pt x="894" y="24"/>
                </a:lnTo>
                <a:lnTo>
                  <a:pt x="894" y="24"/>
                </a:lnTo>
                <a:lnTo>
                  <a:pt x="894" y="26"/>
                </a:lnTo>
                <a:lnTo>
                  <a:pt x="892" y="26"/>
                </a:lnTo>
                <a:lnTo>
                  <a:pt x="892" y="26"/>
                </a:lnTo>
                <a:lnTo>
                  <a:pt x="892" y="26"/>
                </a:lnTo>
                <a:lnTo>
                  <a:pt x="892" y="26"/>
                </a:lnTo>
                <a:lnTo>
                  <a:pt x="892" y="26"/>
                </a:lnTo>
                <a:lnTo>
                  <a:pt x="888" y="26"/>
                </a:lnTo>
                <a:lnTo>
                  <a:pt x="888" y="26"/>
                </a:lnTo>
                <a:lnTo>
                  <a:pt x="886" y="26"/>
                </a:lnTo>
                <a:lnTo>
                  <a:pt x="886" y="26"/>
                </a:lnTo>
                <a:lnTo>
                  <a:pt x="884" y="26"/>
                </a:lnTo>
                <a:lnTo>
                  <a:pt x="884" y="26"/>
                </a:lnTo>
                <a:lnTo>
                  <a:pt x="884" y="26"/>
                </a:lnTo>
                <a:lnTo>
                  <a:pt x="882" y="26"/>
                </a:lnTo>
                <a:lnTo>
                  <a:pt x="882" y="26"/>
                </a:lnTo>
                <a:lnTo>
                  <a:pt x="882" y="26"/>
                </a:lnTo>
                <a:lnTo>
                  <a:pt x="880" y="26"/>
                </a:lnTo>
                <a:lnTo>
                  <a:pt x="880" y="26"/>
                </a:lnTo>
                <a:lnTo>
                  <a:pt x="878" y="26"/>
                </a:lnTo>
                <a:lnTo>
                  <a:pt x="878" y="26"/>
                </a:lnTo>
                <a:lnTo>
                  <a:pt x="878" y="26"/>
                </a:lnTo>
                <a:lnTo>
                  <a:pt x="878" y="26"/>
                </a:lnTo>
                <a:lnTo>
                  <a:pt x="876" y="26"/>
                </a:lnTo>
                <a:lnTo>
                  <a:pt x="874" y="26"/>
                </a:lnTo>
                <a:lnTo>
                  <a:pt x="874" y="26"/>
                </a:lnTo>
                <a:lnTo>
                  <a:pt x="874" y="26"/>
                </a:lnTo>
                <a:lnTo>
                  <a:pt x="876" y="26"/>
                </a:lnTo>
                <a:lnTo>
                  <a:pt x="876" y="26"/>
                </a:lnTo>
                <a:lnTo>
                  <a:pt x="878" y="26"/>
                </a:lnTo>
                <a:lnTo>
                  <a:pt x="878" y="24"/>
                </a:lnTo>
                <a:lnTo>
                  <a:pt x="878" y="24"/>
                </a:lnTo>
                <a:lnTo>
                  <a:pt x="878" y="24"/>
                </a:lnTo>
                <a:lnTo>
                  <a:pt x="876" y="24"/>
                </a:lnTo>
                <a:lnTo>
                  <a:pt x="876" y="26"/>
                </a:lnTo>
                <a:lnTo>
                  <a:pt x="876" y="26"/>
                </a:lnTo>
                <a:lnTo>
                  <a:pt x="874" y="26"/>
                </a:lnTo>
                <a:lnTo>
                  <a:pt x="874" y="26"/>
                </a:lnTo>
                <a:lnTo>
                  <a:pt x="874" y="26"/>
                </a:lnTo>
                <a:lnTo>
                  <a:pt x="874" y="26"/>
                </a:lnTo>
                <a:lnTo>
                  <a:pt x="874" y="26"/>
                </a:lnTo>
                <a:lnTo>
                  <a:pt x="872" y="26"/>
                </a:lnTo>
                <a:lnTo>
                  <a:pt x="872" y="26"/>
                </a:lnTo>
                <a:lnTo>
                  <a:pt x="872" y="26"/>
                </a:lnTo>
                <a:lnTo>
                  <a:pt x="872" y="26"/>
                </a:lnTo>
                <a:lnTo>
                  <a:pt x="872" y="26"/>
                </a:lnTo>
                <a:lnTo>
                  <a:pt x="870" y="26"/>
                </a:lnTo>
                <a:lnTo>
                  <a:pt x="868" y="26"/>
                </a:lnTo>
                <a:lnTo>
                  <a:pt x="868" y="26"/>
                </a:lnTo>
                <a:lnTo>
                  <a:pt x="868" y="26"/>
                </a:lnTo>
                <a:lnTo>
                  <a:pt x="868" y="24"/>
                </a:lnTo>
                <a:lnTo>
                  <a:pt x="868" y="24"/>
                </a:lnTo>
                <a:lnTo>
                  <a:pt x="868" y="24"/>
                </a:lnTo>
                <a:lnTo>
                  <a:pt x="870" y="24"/>
                </a:lnTo>
                <a:lnTo>
                  <a:pt x="872" y="24"/>
                </a:lnTo>
                <a:lnTo>
                  <a:pt x="872" y="24"/>
                </a:lnTo>
                <a:lnTo>
                  <a:pt x="872" y="24"/>
                </a:lnTo>
                <a:lnTo>
                  <a:pt x="874" y="22"/>
                </a:lnTo>
                <a:lnTo>
                  <a:pt x="874" y="22"/>
                </a:lnTo>
                <a:lnTo>
                  <a:pt x="876" y="22"/>
                </a:lnTo>
                <a:lnTo>
                  <a:pt x="878" y="22"/>
                </a:lnTo>
                <a:lnTo>
                  <a:pt x="880" y="22"/>
                </a:lnTo>
                <a:lnTo>
                  <a:pt x="880" y="22"/>
                </a:lnTo>
                <a:lnTo>
                  <a:pt x="882" y="22"/>
                </a:lnTo>
                <a:lnTo>
                  <a:pt x="882" y="22"/>
                </a:lnTo>
                <a:lnTo>
                  <a:pt x="882" y="22"/>
                </a:lnTo>
                <a:lnTo>
                  <a:pt x="888" y="20"/>
                </a:lnTo>
                <a:lnTo>
                  <a:pt x="888" y="20"/>
                </a:lnTo>
                <a:lnTo>
                  <a:pt x="890" y="20"/>
                </a:lnTo>
                <a:lnTo>
                  <a:pt x="894" y="20"/>
                </a:lnTo>
                <a:lnTo>
                  <a:pt x="894" y="20"/>
                </a:lnTo>
                <a:lnTo>
                  <a:pt x="896" y="20"/>
                </a:lnTo>
                <a:lnTo>
                  <a:pt x="896" y="20"/>
                </a:lnTo>
                <a:lnTo>
                  <a:pt x="898" y="20"/>
                </a:lnTo>
                <a:lnTo>
                  <a:pt x="898" y="20"/>
                </a:lnTo>
                <a:lnTo>
                  <a:pt x="900" y="20"/>
                </a:lnTo>
                <a:lnTo>
                  <a:pt x="902" y="20"/>
                </a:lnTo>
                <a:lnTo>
                  <a:pt x="904" y="20"/>
                </a:lnTo>
                <a:lnTo>
                  <a:pt x="906" y="20"/>
                </a:lnTo>
                <a:lnTo>
                  <a:pt x="906" y="20"/>
                </a:lnTo>
                <a:lnTo>
                  <a:pt x="906" y="20"/>
                </a:lnTo>
                <a:lnTo>
                  <a:pt x="908" y="20"/>
                </a:lnTo>
                <a:lnTo>
                  <a:pt x="908" y="20"/>
                </a:lnTo>
                <a:lnTo>
                  <a:pt x="908" y="20"/>
                </a:lnTo>
                <a:lnTo>
                  <a:pt x="910" y="20"/>
                </a:lnTo>
                <a:lnTo>
                  <a:pt x="910" y="20"/>
                </a:lnTo>
                <a:lnTo>
                  <a:pt x="910" y="20"/>
                </a:lnTo>
                <a:lnTo>
                  <a:pt x="910" y="20"/>
                </a:lnTo>
                <a:lnTo>
                  <a:pt x="910" y="20"/>
                </a:lnTo>
                <a:lnTo>
                  <a:pt x="912" y="20"/>
                </a:lnTo>
                <a:lnTo>
                  <a:pt x="912" y="20"/>
                </a:lnTo>
                <a:lnTo>
                  <a:pt x="912" y="20"/>
                </a:lnTo>
                <a:lnTo>
                  <a:pt x="912" y="20"/>
                </a:lnTo>
                <a:lnTo>
                  <a:pt x="914" y="18"/>
                </a:lnTo>
                <a:lnTo>
                  <a:pt x="914" y="18"/>
                </a:lnTo>
                <a:lnTo>
                  <a:pt x="914" y="18"/>
                </a:lnTo>
                <a:lnTo>
                  <a:pt x="912" y="20"/>
                </a:lnTo>
                <a:lnTo>
                  <a:pt x="912" y="20"/>
                </a:lnTo>
                <a:lnTo>
                  <a:pt x="912" y="20"/>
                </a:lnTo>
                <a:lnTo>
                  <a:pt x="910" y="18"/>
                </a:lnTo>
                <a:lnTo>
                  <a:pt x="910" y="18"/>
                </a:lnTo>
                <a:lnTo>
                  <a:pt x="908" y="20"/>
                </a:lnTo>
                <a:lnTo>
                  <a:pt x="908" y="20"/>
                </a:lnTo>
                <a:lnTo>
                  <a:pt x="908" y="20"/>
                </a:lnTo>
                <a:lnTo>
                  <a:pt x="908" y="20"/>
                </a:lnTo>
                <a:lnTo>
                  <a:pt x="906" y="20"/>
                </a:lnTo>
                <a:lnTo>
                  <a:pt x="904" y="20"/>
                </a:lnTo>
                <a:lnTo>
                  <a:pt x="900" y="20"/>
                </a:lnTo>
                <a:lnTo>
                  <a:pt x="896" y="20"/>
                </a:lnTo>
                <a:lnTo>
                  <a:pt x="894" y="20"/>
                </a:lnTo>
                <a:lnTo>
                  <a:pt x="892" y="20"/>
                </a:lnTo>
                <a:lnTo>
                  <a:pt x="890" y="20"/>
                </a:lnTo>
                <a:lnTo>
                  <a:pt x="888" y="20"/>
                </a:lnTo>
                <a:lnTo>
                  <a:pt x="886" y="20"/>
                </a:lnTo>
                <a:lnTo>
                  <a:pt x="886" y="20"/>
                </a:lnTo>
                <a:lnTo>
                  <a:pt x="886" y="20"/>
                </a:lnTo>
                <a:lnTo>
                  <a:pt x="884" y="20"/>
                </a:lnTo>
                <a:lnTo>
                  <a:pt x="884" y="20"/>
                </a:lnTo>
                <a:lnTo>
                  <a:pt x="884" y="20"/>
                </a:lnTo>
                <a:lnTo>
                  <a:pt x="882" y="20"/>
                </a:lnTo>
                <a:lnTo>
                  <a:pt x="882" y="20"/>
                </a:lnTo>
                <a:lnTo>
                  <a:pt x="880" y="20"/>
                </a:lnTo>
                <a:lnTo>
                  <a:pt x="878" y="20"/>
                </a:lnTo>
                <a:lnTo>
                  <a:pt x="878" y="22"/>
                </a:lnTo>
                <a:lnTo>
                  <a:pt x="876" y="22"/>
                </a:lnTo>
                <a:lnTo>
                  <a:pt x="874" y="22"/>
                </a:lnTo>
                <a:lnTo>
                  <a:pt x="866" y="24"/>
                </a:lnTo>
                <a:lnTo>
                  <a:pt x="866" y="24"/>
                </a:lnTo>
                <a:lnTo>
                  <a:pt x="864" y="24"/>
                </a:lnTo>
                <a:lnTo>
                  <a:pt x="864" y="24"/>
                </a:lnTo>
                <a:lnTo>
                  <a:pt x="864" y="24"/>
                </a:lnTo>
                <a:lnTo>
                  <a:pt x="862" y="24"/>
                </a:lnTo>
                <a:lnTo>
                  <a:pt x="862" y="24"/>
                </a:lnTo>
                <a:lnTo>
                  <a:pt x="862" y="24"/>
                </a:lnTo>
                <a:lnTo>
                  <a:pt x="860" y="24"/>
                </a:lnTo>
                <a:lnTo>
                  <a:pt x="860" y="24"/>
                </a:lnTo>
                <a:lnTo>
                  <a:pt x="860" y="24"/>
                </a:lnTo>
                <a:lnTo>
                  <a:pt x="860" y="24"/>
                </a:lnTo>
                <a:lnTo>
                  <a:pt x="860" y="24"/>
                </a:lnTo>
                <a:lnTo>
                  <a:pt x="858" y="24"/>
                </a:lnTo>
                <a:lnTo>
                  <a:pt x="858" y="24"/>
                </a:lnTo>
                <a:lnTo>
                  <a:pt x="858" y="24"/>
                </a:lnTo>
                <a:lnTo>
                  <a:pt x="856" y="24"/>
                </a:lnTo>
                <a:lnTo>
                  <a:pt x="856" y="24"/>
                </a:lnTo>
                <a:lnTo>
                  <a:pt x="854" y="24"/>
                </a:lnTo>
                <a:lnTo>
                  <a:pt x="854" y="24"/>
                </a:lnTo>
                <a:lnTo>
                  <a:pt x="854" y="24"/>
                </a:lnTo>
                <a:lnTo>
                  <a:pt x="852" y="24"/>
                </a:lnTo>
                <a:lnTo>
                  <a:pt x="852" y="24"/>
                </a:lnTo>
                <a:lnTo>
                  <a:pt x="852" y="24"/>
                </a:lnTo>
                <a:lnTo>
                  <a:pt x="850" y="22"/>
                </a:lnTo>
                <a:lnTo>
                  <a:pt x="850" y="22"/>
                </a:lnTo>
                <a:lnTo>
                  <a:pt x="848" y="22"/>
                </a:lnTo>
                <a:lnTo>
                  <a:pt x="848" y="22"/>
                </a:lnTo>
                <a:lnTo>
                  <a:pt x="846" y="22"/>
                </a:lnTo>
                <a:lnTo>
                  <a:pt x="846" y="22"/>
                </a:lnTo>
                <a:lnTo>
                  <a:pt x="846" y="22"/>
                </a:lnTo>
                <a:lnTo>
                  <a:pt x="848" y="22"/>
                </a:lnTo>
                <a:lnTo>
                  <a:pt x="850" y="22"/>
                </a:lnTo>
                <a:lnTo>
                  <a:pt x="850" y="22"/>
                </a:lnTo>
                <a:lnTo>
                  <a:pt x="852" y="22"/>
                </a:lnTo>
                <a:lnTo>
                  <a:pt x="852" y="22"/>
                </a:lnTo>
                <a:lnTo>
                  <a:pt x="854" y="20"/>
                </a:lnTo>
                <a:lnTo>
                  <a:pt x="856" y="20"/>
                </a:lnTo>
                <a:lnTo>
                  <a:pt x="856" y="20"/>
                </a:lnTo>
                <a:lnTo>
                  <a:pt x="858" y="20"/>
                </a:lnTo>
                <a:lnTo>
                  <a:pt x="860" y="20"/>
                </a:lnTo>
                <a:lnTo>
                  <a:pt x="860" y="20"/>
                </a:lnTo>
                <a:lnTo>
                  <a:pt x="862" y="20"/>
                </a:lnTo>
                <a:lnTo>
                  <a:pt x="862" y="20"/>
                </a:lnTo>
                <a:lnTo>
                  <a:pt x="864" y="20"/>
                </a:lnTo>
                <a:lnTo>
                  <a:pt x="864" y="20"/>
                </a:lnTo>
                <a:lnTo>
                  <a:pt x="864" y="22"/>
                </a:lnTo>
                <a:lnTo>
                  <a:pt x="864" y="22"/>
                </a:lnTo>
                <a:lnTo>
                  <a:pt x="866" y="22"/>
                </a:lnTo>
                <a:lnTo>
                  <a:pt x="868" y="22"/>
                </a:lnTo>
                <a:lnTo>
                  <a:pt x="868" y="20"/>
                </a:lnTo>
                <a:lnTo>
                  <a:pt x="868" y="20"/>
                </a:lnTo>
                <a:lnTo>
                  <a:pt x="868" y="20"/>
                </a:lnTo>
                <a:lnTo>
                  <a:pt x="870" y="20"/>
                </a:lnTo>
                <a:lnTo>
                  <a:pt x="870" y="20"/>
                </a:lnTo>
                <a:lnTo>
                  <a:pt x="870" y="20"/>
                </a:lnTo>
                <a:lnTo>
                  <a:pt x="870" y="20"/>
                </a:lnTo>
                <a:lnTo>
                  <a:pt x="872" y="20"/>
                </a:lnTo>
                <a:lnTo>
                  <a:pt x="872" y="20"/>
                </a:lnTo>
                <a:lnTo>
                  <a:pt x="872" y="20"/>
                </a:lnTo>
                <a:lnTo>
                  <a:pt x="874" y="20"/>
                </a:lnTo>
                <a:lnTo>
                  <a:pt x="874" y="20"/>
                </a:lnTo>
                <a:lnTo>
                  <a:pt x="876" y="20"/>
                </a:lnTo>
                <a:lnTo>
                  <a:pt x="880" y="20"/>
                </a:lnTo>
                <a:lnTo>
                  <a:pt x="880" y="20"/>
                </a:lnTo>
                <a:lnTo>
                  <a:pt x="882" y="20"/>
                </a:lnTo>
                <a:lnTo>
                  <a:pt x="884" y="18"/>
                </a:lnTo>
                <a:lnTo>
                  <a:pt x="886" y="18"/>
                </a:lnTo>
                <a:lnTo>
                  <a:pt x="886" y="18"/>
                </a:lnTo>
                <a:lnTo>
                  <a:pt x="888" y="18"/>
                </a:lnTo>
                <a:lnTo>
                  <a:pt x="888" y="18"/>
                </a:lnTo>
                <a:lnTo>
                  <a:pt x="890" y="18"/>
                </a:lnTo>
                <a:lnTo>
                  <a:pt x="892" y="18"/>
                </a:lnTo>
                <a:lnTo>
                  <a:pt x="892" y="18"/>
                </a:lnTo>
                <a:lnTo>
                  <a:pt x="892" y="18"/>
                </a:lnTo>
                <a:lnTo>
                  <a:pt x="892" y="18"/>
                </a:lnTo>
                <a:lnTo>
                  <a:pt x="894" y="18"/>
                </a:lnTo>
                <a:lnTo>
                  <a:pt x="894" y="18"/>
                </a:lnTo>
                <a:lnTo>
                  <a:pt x="892" y="18"/>
                </a:lnTo>
                <a:lnTo>
                  <a:pt x="892" y="18"/>
                </a:lnTo>
                <a:lnTo>
                  <a:pt x="892" y="18"/>
                </a:lnTo>
                <a:lnTo>
                  <a:pt x="892" y="18"/>
                </a:lnTo>
                <a:lnTo>
                  <a:pt x="888" y="18"/>
                </a:lnTo>
                <a:lnTo>
                  <a:pt x="888" y="18"/>
                </a:lnTo>
                <a:lnTo>
                  <a:pt x="884" y="18"/>
                </a:lnTo>
                <a:lnTo>
                  <a:pt x="882" y="18"/>
                </a:lnTo>
                <a:lnTo>
                  <a:pt x="882" y="18"/>
                </a:lnTo>
                <a:lnTo>
                  <a:pt x="880" y="18"/>
                </a:lnTo>
                <a:lnTo>
                  <a:pt x="880" y="18"/>
                </a:lnTo>
                <a:lnTo>
                  <a:pt x="878" y="18"/>
                </a:lnTo>
                <a:lnTo>
                  <a:pt x="878" y="20"/>
                </a:lnTo>
                <a:lnTo>
                  <a:pt x="878" y="20"/>
                </a:lnTo>
                <a:lnTo>
                  <a:pt x="878" y="20"/>
                </a:lnTo>
                <a:lnTo>
                  <a:pt x="876" y="20"/>
                </a:lnTo>
                <a:lnTo>
                  <a:pt x="876" y="20"/>
                </a:lnTo>
                <a:lnTo>
                  <a:pt x="876" y="20"/>
                </a:lnTo>
                <a:lnTo>
                  <a:pt x="876" y="20"/>
                </a:lnTo>
                <a:lnTo>
                  <a:pt x="874" y="20"/>
                </a:lnTo>
                <a:lnTo>
                  <a:pt x="872" y="20"/>
                </a:lnTo>
                <a:lnTo>
                  <a:pt x="870" y="20"/>
                </a:lnTo>
                <a:lnTo>
                  <a:pt x="868" y="20"/>
                </a:lnTo>
                <a:lnTo>
                  <a:pt x="864" y="20"/>
                </a:lnTo>
                <a:lnTo>
                  <a:pt x="864" y="20"/>
                </a:lnTo>
                <a:lnTo>
                  <a:pt x="864" y="20"/>
                </a:lnTo>
                <a:lnTo>
                  <a:pt x="864" y="20"/>
                </a:lnTo>
                <a:lnTo>
                  <a:pt x="862" y="20"/>
                </a:lnTo>
                <a:lnTo>
                  <a:pt x="860" y="20"/>
                </a:lnTo>
                <a:lnTo>
                  <a:pt x="858" y="20"/>
                </a:lnTo>
                <a:lnTo>
                  <a:pt x="858" y="20"/>
                </a:lnTo>
                <a:lnTo>
                  <a:pt x="856" y="20"/>
                </a:lnTo>
                <a:lnTo>
                  <a:pt x="856" y="20"/>
                </a:lnTo>
                <a:lnTo>
                  <a:pt x="854" y="20"/>
                </a:lnTo>
                <a:lnTo>
                  <a:pt x="854" y="20"/>
                </a:lnTo>
                <a:lnTo>
                  <a:pt x="852" y="20"/>
                </a:lnTo>
                <a:lnTo>
                  <a:pt x="852" y="20"/>
                </a:lnTo>
                <a:lnTo>
                  <a:pt x="850" y="20"/>
                </a:lnTo>
                <a:lnTo>
                  <a:pt x="850" y="20"/>
                </a:lnTo>
                <a:lnTo>
                  <a:pt x="850" y="20"/>
                </a:lnTo>
                <a:lnTo>
                  <a:pt x="846" y="20"/>
                </a:lnTo>
                <a:lnTo>
                  <a:pt x="846" y="20"/>
                </a:lnTo>
                <a:lnTo>
                  <a:pt x="844" y="20"/>
                </a:lnTo>
                <a:lnTo>
                  <a:pt x="844" y="20"/>
                </a:lnTo>
                <a:lnTo>
                  <a:pt x="844" y="20"/>
                </a:lnTo>
                <a:lnTo>
                  <a:pt x="844" y="20"/>
                </a:lnTo>
                <a:lnTo>
                  <a:pt x="842" y="20"/>
                </a:lnTo>
                <a:lnTo>
                  <a:pt x="842" y="20"/>
                </a:lnTo>
                <a:lnTo>
                  <a:pt x="842" y="20"/>
                </a:lnTo>
                <a:lnTo>
                  <a:pt x="842" y="20"/>
                </a:lnTo>
                <a:lnTo>
                  <a:pt x="842" y="20"/>
                </a:lnTo>
                <a:lnTo>
                  <a:pt x="842" y="20"/>
                </a:lnTo>
                <a:lnTo>
                  <a:pt x="842" y="18"/>
                </a:lnTo>
                <a:lnTo>
                  <a:pt x="844" y="18"/>
                </a:lnTo>
                <a:lnTo>
                  <a:pt x="846" y="18"/>
                </a:lnTo>
                <a:lnTo>
                  <a:pt x="846" y="18"/>
                </a:lnTo>
                <a:lnTo>
                  <a:pt x="846" y="18"/>
                </a:lnTo>
                <a:lnTo>
                  <a:pt x="846" y="18"/>
                </a:lnTo>
                <a:lnTo>
                  <a:pt x="848" y="18"/>
                </a:lnTo>
                <a:lnTo>
                  <a:pt x="848" y="18"/>
                </a:lnTo>
                <a:lnTo>
                  <a:pt x="848" y="18"/>
                </a:lnTo>
                <a:lnTo>
                  <a:pt x="848" y="18"/>
                </a:lnTo>
                <a:lnTo>
                  <a:pt x="850" y="18"/>
                </a:lnTo>
                <a:lnTo>
                  <a:pt x="850" y="18"/>
                </a:lnTo>
                <a:lnTo>
                  <a:pt x="850" y="18"/>
                </a:lnTo>
                <a:lnTo>
                  <a:pt x="850" y="18"/>
                </a:lnTo>
                <a:lnTo>
                  <a:pt x="852" y="18"/>
                </a:lnTo>
                <a:lnTo>
                  <a:pt x="852" y="18"/>
                </a:lnTo>
                <a:lnTo>
                  <a:pt x="854" y="18"/>
                </a:lnTo>
                <a:lnTo>
                  <a:pt x="854" y="18"/>
                </a:lnTo>
                <a:lnTo>
                  <a:pt x="854" y="18"/>
                </a:lnTo>
                <a:lnTo>
                  <a:pt x="856" y="18"/>
                </a:lnTo>
                <a:lnTo>
                  <a:pt x="856" y="18"/>
                </a:lnTo>
                <a:lnTo>
                  <a:pt x="856" y="18"/>
                </a:lnTo>
                <a:lnTo>
                  <a:pt x="854" y="18"/>
                </a:lnTo>
                <a:lnTo>
                  <a:pt x="854" y="18"/>
                </a:lnTo>
                <a:lnTo>
                  <a:pt x="852" y="18"/>
                </a:lnTo>
                <a:lnTo>
                  <a:pt x="852" y="18"/>
                </a:lnTo>
                <a:lnTo>
                  <a:pt x="852" y="18"/>
                </a:lnTo>
                <a:lnTo>
                  <a:pt x="852" y="18"/>
                </a:lnTo>
                <a:lnTo>
                  <a:pt x="850" y="18"/>
                </a:lnTo>
                <a:lnTo>
                  <a:pt x="848" y="18"/>
                </a:lnTo>
                <a:lnTo>
                  <a:pt x="848" y="18"/>
                </a:lnTo>
                <a:lnTo>
                  <a:pt x="848" y="18"/>
                </a:lnTo>
                <a:lnTo>
                  <a:pt x="848" y="18"/>
                </a:lnTo>
                <a:lnTo>
                  <a:pt x="848" y="18"/>
                </a:lnTo>
                <a:lnTo>
                  <a:pt x="848" y="18"/>
                </a:lnTo>
                <a:lnTo>
                  <a:pt x="850" y="18"/>
                </a:lnTo>
                <a:lnTo>
                  <a:pt x="850" y="18"/>
                </a:lnTo>
                <a:lnTo>
                  <a:pt x="856" y="16"/>
                </a:lnTo>
                <a:lnTo>
                  <a:pt x="858" y="16"/>
                </a:lnTo>
                <a:lnTo>
                  <a:pt x="858" y="16"/>
                </a:lnTo>
                <a:lnTo>
                  <a:pt x="860" y="16"/>
                </a:lnTo>
                <a:lnTo>
                  <a:pt x="862" y="16"/>
                </a:lnTo>
                <a:lnTo>
                  <a:pt x="862" y="16"/>
                </a:lnTo>
                <a:lnTo>
                  <a:pt x="864" y="16"/>
                </a:lnTo>
                <a:lnTo>
                  <a:pt x="864" y="16"/>
                </a:lnTo>
                <a:lnTo>
                  <a:pt x="864" y="16"/>
                </a:lnTo>
                <a:lnTo>
                  <a:pt x="866" y="16"/>
                </a:lnTo>
                <a:lnTo>
                  <a:pt x="868" y="16"/>
                </a:lnTo>
                <a:lnTo>
                  <a:pt x="868" y="16"/>
                </a:lnTo>
                <a:lnTo>
                  <a:pt x="868" y="16"/>
                </a:lnTo>
                <a:lnTo>
                  <a:pt x="868" y="16"/>
                </a:lnTo>
                <a:lnTo>
                  <a:pt x="868" y="16"/>
                </a:lnTo>
                <a:lnTo>
                  <a:pt x="870" y="16"/>
                </a:lnTo>
                <a:lnTo>
                  <a:pt x="870" y="16"/>
                </a:lnTo>
                <a:lnTo>
                  <a:pt x="872" y="16"/>
                </a:lnTo>
                <a:lnTo>
                  <a:pt x="872" y="16"/>
                </a:lnTo>
                <a:lnTo>
                  <a:pt x="872" y="16"/>
                </a:lnTo>
                <a:lnTo>
                  <a:pt x="874" y="16"/>
                </a:lnTo>
                <a:lnTo>
                  <a:pt x="874" y="16"/>
                </a:lnTo>
                <a:lnTo>
                  <a:pt x="874" y="16"/>
                </a:lnTo>
                <a:lnTo>
                  <a:pt x="874" y="16"/>
                </a:lnTo>
                <a:lnTo>
                  <a:pt x="874" y="16"/>
                </a:lnTo>
                <a:lnTo>
                  <a:pt x="874" y="16"/>
                </a:lnTo>
                <a:lnTo>
                  <a:pt x="874" y="16"/>
                </a:lnTo>
                <a:lnTo>
                  <a:pt x="872" y="16"/>
                </a:lnTo>
                <a:lnTo>
                  <a:pt x="870" y="16"/>
                </a:lnTo>
                <a:lnTo>
                  <a:pt x="870" y="16"/>
                </a:lnTo>
                <a:lnTo>
                  <a:pt x="870" y="16"/>
                </a:lnTo>
                <a:lnTo>
                  <a:pt x="868" y="16"/>
                </a:lnTo>
                <a:lnTo>
                  <a:pt x="866" y="14"/>
                </a:lnTo>
                <a:lnTo>
                  <a:pt x="866" y="14"/>
                </a:lnTo>
                <a:lnTo>
                  <a:pt x="866" y="14"/>
                </a:lnTo>
                <a:lnTo>
                  <a:pt x="864" y="14"/>
                </a:lnTo>
                <a:lnTo>
                  <a:pt x="864" y="14"/>
                </a:lnTo>
                <a:lnTo>
                  <a:pt x="864" y="14"/>
                </a:lnTo>
                <a:lnTo>
                  <a:pt x="862" y="16"/>
                </a:lnTo>
                <a:lnTo>
                  <a:pt x="862" y="16"/>
                </a:lnTo>
                <a:lnTo>
                  <a:pt x="862" y="16"/>
                </a:lnTo>
                <a:lnTo>
                  <a:pt x="860" y="16"/>
                </a:lnTo>
                <a:lnTo>
                  <a:pt x="860" y="16"/>
                </a:lnTo>
                <a:lnTo>
                  <a:pt x="858" y="16"/>
                </a:lnTo>
                <a:lnTo>
                  <a:pt x="858" y="16"/>
                </a:lnTo>
                <a:lnTo>
                  <a:pt x="858" y="16"/>
                </a:lnTo>
                <a:lnTo>
                  <a:pt x="856" y="16"/>
                </a:lnTo>
                <a:lnTo>
                  <a:pt x="854" y="16"/>
                </a:lnTo>
                <a:lnTo>
                  <a:pt x="852" y="16"/>
                </a:lnTo>
                <a:lnTo>
                  <a:pt x="852" y="16"/>
                </a:lnTo>
                <a:lnTo>
                  <a:pt x="848" y="16"/>
                </a:lnTo>
                <a:lnTo>
                  <a:pt x="844" y="16"/>
                </a:lnTo>
                <a:lnTo>
                  <a:pt x="844" y="16"/>
                </a:lnTo>
                <a:lnTo>
                  <a:pt x="844" y="16"/>
                </a:lnTo>
                <a:lnTo>
                  <a:pt x="844" y="16"/>
                </a:lnTo>
                <a:lnTo>
                  <a:pt x="844" y="16"/>
                </a:lnTo>
                <a:lnTo>
                  <a:pt x="844" y="16"/>
                </a:lnTo>
                <a:lnTo>
                  <a:pt x="844" y="16"/>
                </a:lnTo>
                <a:lnTo>
                  <a:pt x="844" y="16"/>
                </a:lnTo>
                <a:lnTo>
                  <a:pt x="842" y="16"/>
                </a:lnTo>
                <a:lnTo>
                  <a:pt x="842" y="16"/>
                </a:lnTo>
                <a:lnTo>
                  <a:pt x="842" y="16"/>
                </a:lnTo>
                <a:lnTo>
                  <a:pt x="842" y="16"/>
                </a:lnTo>
                <a:lnTo>
                  <a:pt x="842" y="16"/>
                </a:lnTo>
                <a:lnTo>
                  <a:pt x="842" y="16"/>
                </a:lnTo>
                <a:lnTo>
                  <a:pt x="842" y="16"/>
                </a:lnTo>
                <a:lnTo>
                  <a:pt x="842" y="16"/>
                </a:lnTo>
                <a:lnTo>
                  <a:pt x="844" y="16"/>
                </a:lnTo>
                <a:lnTo>
                  <a:pt x="844" y="16"/>
                </a:lnTo>
                <a:lnTo>
                  <a:pt x="848" y="16"/>
                </a:lnTo>
                <a:lnTo>
                  <a:pt x="850" y="14"/>
                </a:lnTo>
                <a:lnTo>
                  <a:pt x="852" y="14"/>
                </a:lnTo>
                <a:lnTo>
                  <a:pt x="852" y="14"/>
                </a:lnTo>
                <a:lnTo>
                  <a:pt x="854" y="14"/>
                </a:lnTo>
                <a:lnTo>
                  <a:pt x="854" y="14"/>
                </a:lnTo>
                <a:lnTo>
                  <a:pt x="854" y="14"/>
                </a:lnTo>
                <a:lnTo>
                  <a:pt x="852" y="14"/>
                </a:lnTo>
                <a:lnTo>
                  <a:pt x="852" y="14"/>
                </a:lnTo>
                <a:lnTo>
                  <a:pt x="852" y="14"/>
                </a:lnTo>
                <a:lnTo>
                  <a:pt x="852" y="14"/>
                </a:lnTo>
                <a:lnTo>
                  <a:pt x="850" y="14"/>
                </a:lnTo>
                <a:lnTo>
                  <a:pt x="850" y="14"/>
                </a:lnTo>
                <a:lnTo>
                  <a:pt x="850" y="14"/>
                </a:lnTo>
                <a:lnTo>
                  <a:pt x="850" y="14"/>
                </a:lnTo>
                <a:lnTo>
                  <a:pt x="850" y="14"/>
                </a:lnTo>
                <a:lnTo>
                  <a:pt x="850" y="14"/>
                </a:lnTo>
                <a:lnTo>
                  <a:pt x="848" y="14"/>
                </a:lnTo>
                <a:lnTo>
                  <a:pt x="848" y="14"/>
                </a:lnTo>
                <a:lnTo>
                  <a:pt x="848" y="14"/>
                </a:lnTo>
                <a:lnTo>
                  <a:pt x="848" y="14"/>
                </a:lnTo>
                <a:lnTo>
                  <a:pt x="846" y="14"/>
                </a:lnTo>
                <a:lnTo>
                  <a:pt x="846" y="14"/>
                </a:lnTo>
                <a:lnTo>
                  <a:pt x="846" y="14"/>
                </a:lnTo>
                <a:lnTo>
                  <a:pt x="846" y="14"/>
                </a:lnTo>
                <a:lnTo>
                  <a:pt x="844" y="14"/>
                </a:lnTo>
                <a:lnTo>
                  <a:pt x="844" y="14"/>
                </a:lnTo>
                <a:lnTo>
                  <a:pt x="844" y="14"/>
                </a:lnTo>
                <a:lnTo>
                  <a:pt x="844" y="14"/>
                </a:lnTo>
                <a:lnTo>
                  <a:pt x="844" y="14"/>
                </a:lnTo>
                <a:lnTo>
                  <a:pt x="842" y="14"/>
                </a:lnTo>
                <a:lnTo>
                  <a:pt x="842" y="14"/>
                </a:lnTo>
                <a:lnTo>
                  <a:pt x="842" y="14"/>
                </a:lnTo>
                <a:lnTo>
                  <a:pt x="842" y="14"/>
                </a:lnTo>
                <a:lnTo>
                  <a:pt x="842" y="14"/>
                </a:lnTo>
                <a:lnTo>
                  <a:pt x="840" y="16"/>
                </a:lnTo>
                <a:lnTo>
                  <a:pt x="840" y="16"/>
                </a:lnTo>
                <a:lnTo>
                  <a:pt x="840" y="16"/>
                </a:lnTo>
                <a:lnTo>
                  <a:pt x="838" y="16"/>
                </a:lnTo>
                <a:lnTo>
                  <a:pt x="838" y="16"/>
                </a:lnTo>
                <a:lnTo>
                  <a:pt x="836" y="16"/>
                </a:lnTo>
                <a:lnTo>
                  <a:pt x="838" y="16"/>
                </a:lnTo>
                <a:lnTo>
                  <a:pt x="838" y="16"/>
                </a:lnTo>
                <a:lnTo>
                  <a:pt x="838" y="14"/>
                </a:lnTo>
                <a:lnTo>
                  <a:pt x="838" y="14"/>
                </a:lnTo>
                <a:lnTo>
                  <a:pt x="836" y="14"/>
                </a:lnTo>
                <a:lnTo>
                  <a:pt x="836" y="14"/>
                </a:lnTo>
                <a:lnTo>
                  <a:pt x="834" y="14"/>
                </a:lnTo>
                <a:lnTo>
                  <a:pt x="834" y="14"/>
                </a:lnTo>
                <a:lnTo>
                  <a:pt x="834" y="14"/>
                </a:lnTo>
                <a:lnTo>
                  <a:pt x="834" y="14"/>
                </a:lnTo>
                <a:lnTo>
                  <a:pt x="834" y="14"/>
                </a:lnTo>
                <a:lnTo>
                  <a:pt x="834" y="14"/>
                </a:lnTo>
                <a:lnTo>
                  <a:pt x="834" y="14"/>
                </a:lnTo>
                <a:lnTo>
                  <a:pt x="836" y="14"/>
                </a:lnTo>
                <a:lnTo>
                  <a:pt x="836" y="14"/>
                </a:lnTo>
                <a:lnTo>
                  <a:pt x="836" y="14"/>
                </a:lnTo>
                <a:lnTo>
                  <a:pt x="836" y="14"/>
                </a:lnTo>
                <a:lnTo>
                  <a:pt x="836" y="14"/>
                </a:lnTo>
                <a:lnTo>
                  <a:pt x="836" y="14"/>
                </a:lnTo>
                <a:lnTo>
                  <a:pt x="840" y="12"/>
                </a:lnTo>
                <a:lnTo>
                  <a:pt x="840" y="12"/>
                </a:lnTo>
                <a:lnTo>
                  <a:pt x="842" y="12"/>
                </a:lnTo>
                <a:lnTo>
                  <a:pt x="842" y="12"/>
                </a:lnTo>
                <a:lnTo>
                  <a:pt x="842" y="12"/>
                </a:lnTo>
                <a:lnTo>
                  <a:pt x="842" y="12"/>
                </a:lnTo>
                <a:lnTo>
                  <a:pt x="844" y="12"/>
                </a:lnTo>
                <a:lnTo>
                  <a:pt x="844" y="12"/>
                </a:lnTo>
                <a:lnTo>
                  <a:pt x="844" y="12"/>
                </a:lnTo>
                <a:lnTo>
                  <a:pt x="844" y="12"/>
                </a:lnTo>
                <a:lnTo>
                  <a:pt x="844" y="12"/>
                </a:lnTo>
                <a:lnTo>
                  <a:pt x="844" y="12"/>
                </a:lnTo>
                <a:lnTo>
                  <a:pt x="844" y="12"/>
                </a:lnTo>
                <a:lnTo>
                  <a:pt x="846" y="12"/>
                </a:lnTo>
                <a:lnTo>
                  <a:pt x="848" y="12"/>
                </a:lnTo>
                <a:lnTo>
                  <a:pt x="848" y="12"/>
                </a:lnTo>
                <a:lnTo>
                  <a:pt x="848" y="12"/>
                </a:lnTo>
                <a:lnTo>
                  <a:pt x="848" y="12"/>
                </a:lnTo>
                <a:lnTo>
                  <a:pt x="850" y="12"/>
                </a:lnTo>
                <a:lnTo>
                  <a:pt x="850" y="12"/>
                </a:lnTo>
                <a:lnTo>
                  <a:pt x="852" y="12"/>
                </a:lnTo>
                <a:lnTo>
                  <a:pt x="852" y="12"/>
                </a:lnTo>
                <a:lnTo>
                  <a:pt x="854" y="12"/>
                </a:lnTo>
                <a:lnTo>
                  <a:pt x="854" y="12"/>
                </a:lnTo>
                <a:lnTo>
                  <a:pt x="856" y="12"/>
                </a:lnTo>
                <a:lnTo>
                  <a:pt x="858" y="12"/>
                </a:lnTo>
                <a:lnTo>
                  <a:pt x="858" y="12"/>
                </a:lnTo>
                <a:lnTo>
                  <a:pt x="858" y="12"/>
                </a:lnTo>
                <a:lnTo>
                  <a:pt x="858" y="12"/>
                </a:lnTo>
                <a:lnTo>
                  <a:pt x="858" y="12"/>
                </a:lnTo>
                <a:lnTo>
                  <a:pt x="858" y="12"/>
                </a:lnTo>
                <a:lnTo>
                  <a:pt x="858" y="12"/>
                </a:lnTo>
                <a:lnTo>
                  <a:pt x="860" y="12"/>
                </a:lnTo>
                <a:lnTo>
                  <a:pt x="860" y="12"/>
                </a:lnTo>
                <a:lnTo>
                  <a:pt x="862" y="12"/>
                </a:lnTo>
                <a:lnTo>
                  <a:pt x="860" y="12"/>
                </a:lnTo>
                <a:lnTo>
                  <a:pt x="860" y="12"/>
                </a:lnTo>
                <a:lnTo>
                  <a:pt x="860" y="12"/>
                </a:lnTo>
                <a:lnTo>
                  <a:pt x="860" y="12"/>
                </a:lnTo>
                <a:lnTo>
                  <a:pt x="860" y="12"/>
                </a:lnTo>
                <a:lnTo>
                  <a:pt x="862" y="12"/>
                </a:lnTo>
                <a:lnTo>
                  <a:pt x="862" y="12"/>
                </a:lnTo>
                <a:lnTo>
                  <a:pt x="862" y="12"/>
                </a:lnTo>
                <a:lnTo>
                  <a:pt x="862" y="12"/>
                </a:lnTo>
                <a:lnTo>
                  <a:pt x="864" y="12"/>
                </a:lnTo>
                <a:lnTo>
                  <a:pt x="864" y="12"/>
                </a:lnTo>
                <a:lnTo>
                  <a:pt x="864" y="12"/>
                </a:lnTo>
                <a:lnTo>
                  <a:pt x="864" y="12"/>
                </a:lnTo>
                <a:lnTo>
                  <a:pt x="864" y="10"/>
                </a:lnTo>
                <a:lnTo>
                  <a:pt x="864" y="10"/>
                </a:lnTo>
                <a:lnTo>
                  <a:pt x="864" y="10"/>
                </a:lnTo>
                <a:lnTo>
                  <a:pt x="866" y="10"/>
                </a:lnTo>
                <a:lnTo>
                  <a:pt x="868" y="10"/>
                </a:lnTo>
                <a:lnTo>
                  <a:pt x="868" y="10"/>
                </a:lnTo>
                <a:lnTo>
                  <a:pt x="870" y="10"/>
                </a:lnTo>
                <a:lnTo>
                  <a:pt x="870" y="10"/>
                </a:lnTo>
                <a:lnTo>
                  <a:pt x="870" y="10"/>
                </a:lnTo>
                <a:lnTo>
                  <a:pt x="872" y="10"/>
                </a:lnTo>
                <a:lnTo>
                  <a:pt x="872" y="10"/>
                </a:lnTo>
                <a:lnTo>
                  <a:pt x="874" y="10"/>
                </a:lnTo>
                <a:lnTo>
                  <a:pt x="874" y="10"/>
                </a:lnTo>
                <a:lnTo>
                  <a:pt x="874" y="10"/>
                </a:lnTo>
                <a:lnTo>
                  <a:pt x="874" y="10"/>
                </a:lnTo>
                <a:lnTo>
                  <a:pt x="876" y="10"/>
                </a:lnTo>
                <a:lnTo>
                  <a:pt x="878" y="10"/>
                </a:lnTo>
                <a:lnTo>
                  <a:pt x="878" y="10"/>
                </a:lnTo>
                <a:lnTo>
                  <a:pt x="878" y="10"/>
                </a:lnTo>
                <a:lnTo>
                  <a:pt x="878" y="10"/>
                </a:lnTo>
                <a:lnTo>
                  <a:pt x="880" y="10"/>
                </a:lnTo>
                <a:lnTo>
                  <a:pt x="880" y="10"/>
                </a:lnTo>
                <a:lnTo>
                  <a:pt x="880" y="10"/>
                </a:lnTo>
                <a:lnTo>
                  <a:pt x="880" y="10"/>
                </a:lnTo>
                <a:lnTo>
                  <a:pt x="880" y="10"/>
                </a:lnTo>
                <a:lnTo>
                  <a:pt x="882" y="10"/>
                </a:lnTo>
                <a:lnTo>
                  <a:pt x="880" y="10"/>
                </a:lnTo>
                <a:lnTo>
                  <a:pt x="880" y="10"/>
                </a:lnTo>
                <a:lnTo>
                  <a:pt x="880" y="10"/>
                </a:lnTo>
                <a:lnTo>
                  <a:pt x="880" y="10"/>
                </a:lnTo>
                <a:lnTo>
                  <a:pt x="880" y="12"/>
                </a:lnTo>
                <a:lnTo>
                  <a:pt x="880" y="12"/>
                </a:lnTo>
                <a:lnTo>
                  <a:pt x="882" y="12"/>
                </a:lnTo>
                <a:lnTo>
                  <a:pt x="882" y="12"/>
                </a:lnTo>
                <a:lnTo>
                  <a:pt x="882" y="12"/>
                </a:lnTo>
                <a:lnTo>
                  <a:pt x="882" y="12"/>
                </a:lnTo>
                <a:lnTo>
                  <a:pt x="882" y="12"/>
                </a:lnTo>
                <a:lnTo>
                  <a:pt x="884" y="12"/>
                </a:lnTo>
                <a:lnTo>
                  <a:pt x="884" y="12"/>
                </a:lnTo>
                <a:lnTo>
                  <a:pt x="884" y="12"/>
                </a:lnTo>
                <a:lnTo>
                  <a:pt x="882" y="12"/>
                </a:lnTo>
                <a:lnTo>
                  <a:pt x="882" y="12"/>
                </a:lnTo>
                <a:lnTo>
                  <a:pt x="882" y="10"/>
                </a:lnTo>
                <a:lnTo>
                  <a:pt x="882" y="10"/>
                </a:lnTo>
                <a:lnTo>
                  <a:pt x="880" y="10"/>
                </a:lnTo>
                <a:lnTo>
                  <a:pt x="884" y="10"/>
                </a:lnTo>
                <a:lnTo>
                  <a:pt x="884" y="10"/>
                </a:lnTo>
                <a:lnTo>
                  <a:pt x="884" y="10"/>
                </a:lnTo>
                <a:lnTo>
                  <a:pt x="884" y="10"/>
                </a:lnTo>
                <a:lnTo>
                  <a:pt x="886" y="10"/>
                </a:lnTo>
                <a:lnTo>
                  <a:pt x="886" y="10"/>
                </a:lnTo>
                <a:lnTo>
                  <a:pt x="888" y="10"/>
                </a:lnTo>
                <a:lnTo>
                  <a:pt x="890" y="10"/>
                </a:lnTo>
                <a:lnTo>
                  <a:pt x="890" y="10"/>
                </a:lnTo>
                <a:lnTo>
                  <a:pt x="890" y="10"/>
                </a:lnTo>
                <a:lnTo>
                  <a:pt x="890" y="10"/>
                </a:lnTo>
                <a:lnTo>
                  <a:pt x="892" y="10"/>
                </a:lnTo>
                <a:lnTo>
                  <a:pt x="892" y="10"/>
                </a:lnTo>
                <a:lnTo>
                  <a:pt x="892" y="10"/>
                </a:lnTo>
                <a:lnTo>
                  <a:pt x="892" y="10"/>
                </a:lnTo>
                <a:lnTo>
                  <a:pt x="892" y="10"/>
                </a:lnTo>
                <a:lnTo>
                  <a:pt x="894" y="10"/>
                </a:lnTo>
                <a:lnTo>
                  <a:pt x="894" y="12"/>
                </a:lnTo>
                <a:lnTo>
                  <a:pt x="894" y="12"/>
                </a:lnTo>
                <a:lnTo>
                  <a:pt x="894" y="12"/>
                </a:lnTo>
                <a:lnTo>
                  <a:pt x="896" y="12"/>
                </a:lnTo>
                <a:lnTo>
                  <a:pt x="896" y="12"/>
                </a:lnTo>
                <a:lnTo>
                  <a:pt x="896" y="12"/>
                </a:lnTo>
                <a:lnTo>
                  <a:pt x="894" y="12"/>
                </a:lnTo>
                <a:lnTo>
                  <a:pt x="894" y="12"/>
                </a:lnTo>
                <a:lnTo>
                  <a:pt x="894" y="12"/>
                </a:lnTo>
                <a:lnTo>
                  <a:pt x="894" y="10"/>
                </a:lnTo>
                <a:lnTo>
                  <a:pt x="894" y="10"/>
                </a:lnTo>
                <a:lnTo>
                  <a:pt x="894" y="10"/>
                </a:lnTo>
                <a:lnTo>
                  <a:pt x="894" y="10"/>
                </a:lnTo>
                <a:lnTo>
                  <a:pt x="896" y="10"/>
                </a:lnTo>
                <a:lnTo>
                  <a:pt x="898" y="10"/>
                </a:lnTo>
                <a:lnTo>
                  <a:pt x="898" y="10"/>
                </a:lnTo>
                <a:lnTo>
                  <a:pt x="898" y="10"/>
                </a:lnTo>
                <a:lnTo>
                  <a:pt x="898" y="10"/>
                </a:lnTo>
                <a:lnTo>
                  <a:pt x="898" y="10"/>
                </a:lnTo>
                <a:lnTo>
                  <a:pt x="898" y="12"/>
                </a:lnTo>
                <a:lnTo>
                  <a:pt x="900" y="12"/>
                </a:lnTo>
                <a:lnTo>
                  <a:pt x="900" y="12"/>
                </a:lnTo>
                <a:lnTo>
                  <a:pt x="900" y="12"/>
                </a:lnTo>
                <a:lnTo>
                  <a:pt x="900" y="12"/>
                </a:lnTo>
                <a:lnTo>
                  <a:pt x="900" y="12"/>
                </a:lnTo>
                <a:lnTo>
                  <a:pt x="900" y="12"/>
                </a:lnTo>
                <a:lnTo>
                  <a:pt x="900" y="12"/>
                </a:lnTo>
                <a:lnTo>
                  <a:pt x="900" y="10"/>
                </a:lnTo>
                <a:lnTo>
                  <a:pt x="900" y="10"/>
                </a:lnTo>
                <a:lnTo>
                  <a:pt x="900" y="10"/>
                </a:lnTo>
                <a:lnTo>
                  <a:pt x="900" y="10"/>
                </a:lnTo>
                <a:lnTo>
                  <a:pt x="900" y="10"/>
                </a:lnTo>
                <a:lnTo>
                  <a:pt x="902" y="10"/>
                </a:lnTo>
                <a:lnTo>
                  <a:pt x="902" y="10"/>
                </a:lnTo>
                <a:lnTo>
                  <a:pt x="902" y="10"/>
                </a:lnTo>
                <a:lnTo>
                  <a:pt x="902" y="10"/>
                </a:lnTo>
                <a:lnTo>
                  <a:pt x="902" y="12"/>
                </a:lnTo>
                <a:lnTo>
                  <a:pt x="902" y="12"/>
                </a:lnTo>
                <a:lnTo>
                  <a:pt x="902" y="12"/>
                </a:lnTo>
                <a:lnTo>
                  <a:pt x="902" y="12"/>
                </a:lnTo>
                <a:lnTo>
                  <a:pt x="902" y="12"/>
                </a:lnTo>
                <a:lnTo>
                  <a:pt x="902" y="12"/>
                </a:lnTo>
                <a:lnTo>
                  <a:pt x="902" y="10"/>
                </a:lnTo>
                <a:lnTo>
                  <a:pt x="902" y="10"/>
                </a:lnTo>
                <a:lnTo>
                  <a:pt x="902" y="10"/>
                </a:lnTo>
                <a:lnTo>
                  <a:pt x="902" y="10"/>
                </a:lnTo>
                <a:lnTo>
                  <a:pt x="902" y="10"/>
                </a:lnTo>
                <a:lnTo>
                  <a:pt x="902" y="10"/>
                </a:lnTo>
                <a:lnTo>
                  <a:pt x="900" y="10"/>
                </a:lnTo>
                <a:lnTo>
                  <a:pt x="900" y="10"/>
                </a:lnTo>
                <a:lnTo>
                  <a:pt x="898" y="10"/>
                </a:lnTo>
                <a:lnTo>
                  <a:pt x="894" y="10"/>
                </a:lnTo>
                <a:lnTo>
                  <a:pt x="894" y="10"/>
                </a:lnTo>
                <a:lnTo>
                  <a:pt x="894" y="10"/>
                </a:lnTo>
                <a:lnTo>
                  <a:pt x="894" y="10"/>
                </a:lnTo>
                <a:lnTo>
                  <a:pt x="892" y="10"/>
                </a:lnTo>
                <a:lnTo>
                  <a:pt x="892" y="10"/>
                </a:lnTo>
                <a:lnTo>
                  <a:pt x="892" y="10"/>
                </a:lnTo>
                <a:lnTo>
                  <a:pt x="890" y="10"/>
                </a:lnTo>
                <a:lnTo>
                  <a:pt x="888" y="10"/>
                </a:lnTo>
                <a:lnTo>
                  <a:pt x="888" y="10"/>
                </a:lnTo>
                <a:lnTo>
                  <a:pt x="888" y="10"/>
                </a:lnTo>
                <a:lnTo>
                  <a:pt x="886" y="10"/>
                </a:lnTo>
                <a:lnTo>
                  <a:pt x="886" y="10"/>
                </a:lnTo>
                <a:lnTo>
                  <a:pt x="886" y="10"/>
                </a:lnTo>
                <a:lnTo>
                  <a:pt x="886" y="8"/>
                </a:lnTo>
                <a:lnTo>
                  <a:pt x="886" y="8"/>
                </a:lnTo>
                <a:lnTo>
                  <a:pt x="888" y="8"/>
                </a:lnTo>
                <a:lnTo>
                  <a:pt x="888" y="8"/>
                </a:lnTo>
                <a:lnTo>
                  <a:pt x="888" y="8"/>
                </a:lnTo>
                <a:lnTo>
                  <a:pt x="890" y="8"/>
                </a:lnTo>
                <a:lnTo>
                  <a:pt x="890" y="8"/>
                </a:lnTo>
                <a:lnTo>
                  <a:pt x="892" y="8"/>
                </a:lnTo>
                <a:lnTo>
                  <a:pt x="892" y="8"/>
                </a:lnTo>
                <a:lnTo>
                  <a:pt x="892" y="8"/>
                </a:lnTo>
                <a:lnTo>
                  <a:pt x="892" y="8"/>
                </a:lnTo>
                <a:lnTo>
                  <a:pt x="894" y="8"/>
                </a:lnTo>
                <a:lnTo>
                  <a:pt x="894" y="8"/>
                </a:lnTo>
                <a:lnTo>
                  <a:pt x="896" y="8"/>
                </a:lnTo>
                <a:lnTo>
                  <a:pt x="896" y="8"/>
                </a:lnTo>
                <a:lnTo>
                  <a:pt x="896" y="8"/>
                </a:lnTo>
                <a:lnTo>
                  <a:pt x="896" y="8"/>
                </a:lnTo>
                <a:lnTo>
                  <a:pt x="898" y="8"/>
                </a:lnTo>
                <a:lnTo>
                  <a:pt x="898" y="8"/>
                </a:lnTo>
                <a:lnTo>
                  <a:pt x="898" y="8"/>
                </a:lnTo>
                <a:lnTo>
                  <a:pt x="898" y="8"/>
                </a:lnTo>
                <a:lnTo>
                  <a:pt x="898" y="8"/>
                </a:lnTo>
                <a:lnTo>
                  <a:pt x="900" y="8"/>
                </a:lnTo>
                <a:lnTo>
                  <a:pt x="900" y="8"/>
                </a:lnTo>
                <a:lnTo>
                  <a:pt x="900" y="8"/>
                </a:lnTo>
                <a:lnTo>
                  <a:pt x="900" y="8"/>
                </a:lnTo>
                <a:lnTo>
                  <a:pt x="900" y="8"/>
                </a:lnTo>
                <a:lnTo>
                  <a:pt x="900" y="8"/>
                </a:lnTo>
                <a:lnTo>
                  <a:pt x="900" y="8"/>
                </a:lnTo>
                <a:lnTo>
                  <a:pt x="900" y="6"/>
                </a:lnTo>
                <a:lnTo>
                  <a:pt x="900" y="6"/>
                </a:lnTo>
                <a:lnTo>
                  <a:pt x="900" y="6"/>
                </a:lnTo>
                <a:lnTo>
                  <a:pt x="900" y="6"/>
                </a:lnTo>
                <a:lnTo>
                  <a:pt x="898" y="6"/>
                </a:lnTo>
                <a:lnTo>
                  <a:pt x="898" y="6"/>
                </a:lnTo>
                <a:lnTo>
                  <a:pt x="898" y="6"/>
                </a:lnTo>
                <a:lnTo>
                  <a:pt x="898" y="6"/>
                </a:lnTo>
                <a:lnTo>
                  <a:pt x="900" y="6"/>
                </a:lnTo>
                <a:lnTo>
                  <a:pt x="900" y="6"/>
                </a:lnTo>
                <a:lnTo>
                  <a:pt x="902" y="6"/>
                </a:lnTo>
                <a:lnTo>
                  <a:pt x="904" y="6"/>
                </a:lnTo>
                <a:lnTo>
                  <a:pt x="906" y="6"/>
                </a:lnTo>
                <a:lnTo>
                  <a:pt x="906" y="6"/>
                </a:lnTo>
                <a:lnTo>
                  <a:pt x="908" y="6"/>
                </a:lnTo>
                <a:lnTo>
                  <a:pt x="908" y="6"/>
                </a:lnTo>
                <a:lnTo>
                  <a:pt x="910" y="6"/>
                </a:lnTo>
                <a:lnTo>
                  <a:pt x="910" y="6"/>
                </a:lnTo>
                <a:lnTo>
                  <a:pt x="908" y="6"/>
                </a:lnTo>
                <a:lnTo>
                  <a:pt x="906" y="6"/>
                </a:lnTo>
                <a:lnTo>
                  <a:pt x="906" y="6"/>
                </a:lnTo>
                <a:lnTo>
                  <a:pt x="906" y="6"/>
                </a:lnTo>
                <a:lnTo>
                  <a:pt x="906" y="6"/>
                </a:lnTo>
                <a:lnTo>
                  <a:pt x="908" y="6"/>
                </a:lnTo>
                <a:lnTo>
                  <a:pt x="908" y="6"/>
                </a:lnTo>
                <a:lnTo>
                  <a:pt x="910" y="6"/>
                </a:lnTo>
                <a:lnTo>
                  <a:pt x="910" y="6"/>
                </a:lnTo>
                <a:lnTo>
                  <a:pt x="910" y="6"/>
                </a:lnTo>
                <a:lnTo>
                  <a:pt x="910" y="6"/>
                </a:lnTo>
                <a:lnTo>
                  <a:pt x="910" y="6"/>
                </a:lnTo>
                <a:lnTo>
                  <a:pt x="910" y="6"/>
                </a:lnTo>
                <a:lnTo>
                  <a:pt x="912" y="6"/>
                </a:lnTo>
                <a:lnTo>
                  <a:pt x="912" y="6"/>
                </a:lnTo>
                <a:lnTo>
                  <a:pt x="912" y="6"/>
                </a:lnTo>
                <a:lnTo>
                  <a:pt x="912" y="6"/>
                </a:lnTo>
                <a:lnTo>
                  <a:pt x="914" y="6"/>
                </a:lnTo>
                <a:lnTo>
                  <a:pt x="914" y="6"/>
                </a:lnTo>
                <a:lnTo>
                  <a:pt x="914" y="6"/>
                </a:lnTo>
                <a:lnTo>
                  <a:pt x="914" y="6"/>
                </a:lnTo>
                <a:lnTo>
                  <a:pt x="916" y="6"/>
                </a:lnTo>
                <a:lnTo>
                  <a:pt x="916" y="8"/>
                </a:lnTo>
                <a:lnTo>
                  <a:pt x="918" y="8"/>
                </a:lnTo>
                <a:lnTo>
                  <a:pt x="918" y="8"/>
                </a:lnTo>
                <a:lnTo>
                  <a:pt x="918" y="8"/>
                </a:lnTo>
                <a:lnTo>
                  <a:pt x="918" y="8"/>
                </a:lnTo>
                <a:lnTo>
                  <a:pt x="918" y="8"/>
                </a:lnTo>
                <a:lnTo>
                  <a:pt x="918" y="8"/>
                </a:lnTo>
                <a:lnTo>
                  <a:pt x="918" y="8"/>
                </a:lnTo>
                <a:lnTo>
                  <a:pt x="918" y="8"/>
                </a:lnTo>
                <a:lnTo>
                  <a:pt x="918" y="8"/>
                </a:lnTo>
                <a:lnTo>
                  <a:pt x="920" y="8"/>
                </a:lnTo>
                <a:lnTo>
                  <a:pt x="920" y="8"/>
                </a:lnTo>
                <a:lnTo>
                  <a:pt x="920" y="8"/>
                </a:lnTo>
                <a:lnTo>
                  <a:pt x="920" y="10"/>
                </a:lnTo>
                <a:lnTo>
                  <a:pt x="920" y="10"/>
                </a:lnTo>
                <a:lnTo>
                  <a:pt x="920" y="10"/>
                </a:lnTo>
                <a:lnTo>
                  <a:pt x="918" y="10"/>
                </a:lnTo>
                <a:lnTo>
                  <a:pt x="918" y="10"/>
                </a:lnTo>
                <a:lnTo>
                  <a:pt x="918" y="10"/>
                </a:lnTo>
                <a:lnTo>
                  <a:pt x="918" y="10"/>
                </a:lnTo>
                <a:lnTo>
                  <a:pt x="918" y="10"/>
                </a:lnTo>
                <a:lnTo>
                  <a:pt x="920" y="10"/>
                </a:lnTo>
                <a:lnTo>
                  <a:pt x="920" y="10"/>
                </a:lnTo>
                <a:lnTo>
                  <a:pt x="920" y="10"/>
                </a:lnTo>
                <a:lnTo>
                  <a:pt x="922" y="10"/>
                </a:lnTo>
                <a:lnTo>
                  <a:pt x="922" y="10"/>
                </a:lnTo>
                <a:lnTo>
                  <a:pt x="924" y="10"/>
                </a:lnTo>
                <a:lnTo>
                  <a:pt x="924" y="10"/>
                </a:lnTo>
                <a:lnTo>
                  <a:pt x="926" y="10"/>
                </a:lnTo>
                <a:lnTo>
                  <a:pt x="926" y="10"/>
                </a:lnTo>
                <a:lnTo>
                  <a:pt x="926" y="10"/>
                </a:lnTo>
                <a:lnTo>
                  <a:pt x="928" y="10"/>
                </a:lnTo>
                <a:lnTo>
                  <a:pt x="928" y="10"/>
                </a:lnTo>
                <a:lnTo>
                  <a:pt x="928" y="10"/>
                </a:lnTo>
                <a:lnTo>
                  <a:pt x="928" y="10"/>
                </a:lnTo>
                <a:lnTo>
                  <a:pt x="928" y="10"/>
                </a:lnTo>
                <a:lnTo>
                  <a:pt x="928" y="10"/>
                </a:lnTo>
                <a:lnTo>
                  <a:pt x="928" y="10"/>
                </a:lnTo>
                <a:lnTo>
                  <a:pt x="926" y="10"/>
                </a:lnTo>
                <a:lnTo>
                  <a:pt x="926" y="10"/>
                </a:lnTo>
                <a:lnTo>
                  <a:pt x="924" y="10"/>
                </a:lnTo>
                <a:lnTo>
                  <a:pt x="922" y="10"/>
                </a:lnTo>
                <a:lnTo>
                  <a:pt x="922" y="10"/>
                </a:lnTo>
                <a:lnTo>
                  <a:pt x="922" y="10"/>
                </a:lnTo>
                <a:lnTo>
                  <a:pt x="922" y="10"/>
                </a:lnTo>
                <a:lnTo>
                  <a:pt x="922" y="10"/>
                </a:lnTo>
                <a:lnTo>
                  <a:pt x="922" y="10"/>
                </a:lnTo>
                <a:lnTo>
                  <a:pt x="922" y="10"/>
                </a:lnTo>
                <a:lnTo>
                  <a:pt x="922" y="8"/>
                </a:lnTo>
                <a:lnTo>
                  <a:pt x="922" y="8"/>
                </a:lnTo>
                <a:lnTo>
                  <a:pt x="922" y="8"/>
                </a:lnTo>
                <a:lnTo>
                  <a:pt x="920" y="8"/>
                </a:lnTo>
                <a:lnTo>
                  <a:pt x="920" y="8"/>
                </a:lnTo>
                <a:lnTo>
                  <a:pt x="920" y="8"/>
                </a:lnTo>
                <a:lnTo>
                  <a:pt x="920" y="8"/>
                </a:lnTo>
                <a:lnTo>
                  <a:pt x="920" y="8"/>
                </a:lnTo>
                <a:lnTo>
                  <a:pt x="922" y="8"/>
                </a:lnTo>
                <a:lnTo>
                  <a:pt x="924" y="8"/>
                </a:lnTo>
                <a:lnTo>
                  <a:pt x="924" y="8"/>
                </a:lnTo>
                <a:lnTo>
                  <a:pt x="924" y="8"/>
                </a:lnTo>
                <a:lnTo>
                  <a:pt x="924" y="8"/>
                </a:lnTo>
                <a:lnTo>
                  <a:pt x="926" y="8"/>
                </a:lnTo>
                <a:lnTo>
                  <a:pt x="926" y="8"/>
                </a:lnTo>
                <a:lnTo>
                  <a:pt x="926" y="8"/>
                </a:lnTo>
                <a:lnTo>
                  <a:pt x="926" y="8"/>
                </a:lnTo>
                <a:lnTo>
                  <a:pt x="928" y="8"/>
                </a:lnTo>
                <a:lnTo>
                  <a:pt x="928" y="8"/>
                </a:lnTo>
                <a:lnTo>
                  <a:pt x="928" y="8"/>
                </a:lnTo>
                <a:lnTo>
                  <a:pt x="928" y="8"/>
                </a:lnTo>
                <a:lnTo>
                  <a:pt x="930" y="8"/>
                </a:lnTo>
                <a:lnTo>
                  <a:pt x="932" y="10"/>
                </a:lnTo>
                <a:lnTo>
                  <a:pt x="932" y="10"/>
                </a:lnTo>
                <a:lnTo>
                  <a:pt x="934" y="10"/>
                </a:lnTo>
                <a:lnTo>
                  <a:pt x="934" y="10"/>
                </a:lnTo>
                <a:lnTo>
                  <a:pt x="934" y="10"/>
                </a:lnTo>
                <a:lnTo>
                  <a:pt x="936" y="10"/>
                </a:lnTo>
                <a:lnTo>
                  <a:pt x="938" y="10"/>
                </a:lnTo>
                <a:lnTo>
                  <a:pt x="938" y="10"/>
                </a:lnTo>
                <a:lnTo>
                  <a:pt x="940" y="10"/>
                </a:lnTo>
                <a:lnTo>
                  <a:pt x="942" y="10"/>
                </a:lnTo>
                <a:lnTo>
                  <a:pt x="942" y="10"/>
                </a:lnTo>
                <a:lnTo>
                  <a:pt x="944" y="10"/>
                </a:lnTo>
                <a:lnTo>
                  <a:pt x="944" y="10"/>
                </a:lnTo>
                <a:lnTo>
                  <a:pt x="944" y="12"/>
                </a:lnTo>
                <a:lnTo>
                  <a:pt x="946" y="12"/>
                </a:lnTo>
                <a:lnTo>
                  <a:pt x="946" y="12"/>
                </a:lnTo>
                <a:lnTo>
                  <a:pt x="946" y="12"/>
                </a:lnTo>
                <a:lnTo>
                  <a:pt x="946" y="12"/>
                </a:lnTo>
                <a:lnTo>
                  <a:pt x="946" y="12"/>
                </a:lnTo>
                <a:lnTo>
                  <a:pt x="948" y="12"/>
                </a:lnTo>
                <a:lnTo>
                  <a:pt x="948" y="12"/>
                </a:lnTo>
                <a:lnTo>
                  <a:pt x="948" y="12"/>
                </a:lnTo>
                <a:lnTo>
                  <a:pt x="948" y="12"/>
                </a:lnTo>
                <a:lnTo>
                  <a:pt x="948" y="12"/>
                </a:lnTo>
                <a:lnTo>
                  <a:pt x="946" y="12"/>
                </a:lnTo>
                <a:lnTo>
                  <a:pt x="946" y="10"/>
                </a:lnTo>
                <a:lnTo>
                  <a:pt x="946" y="10"/>
                </a:lnTo>
                <a:lnTo>
                  <a:pt x="946" y="10"/>
                </a:lnTo>
                <a:lnTo>
                  <a:pt x="946" y="10"/>
                </a:lnTo>
                <a:lnTo>
                  <a:pt x="946" y="10"/>
                </a:lnTo>
                <a:lnTo>
                  <a:pt x="942" y="10"/>
                </a:lnTo>
                <a:lnTo>
                  <a:pt x="942" y="10"/>
                </a:lnTo>
                <a:lnTo>
                  <a:pt x="942" y="10"/>
                </a:lnTo>
                <a:lnTo>
                  <a:pt x="940" y="10"/>
                </a:lnTo>
                <a:lnTo>
                  <a:pt x="940" y="10"/>
                </a:lnTo>
                <a:lnTo>
                  <a:pt x="938" y="10"/>
                </a:lnTo>
                <a:lnTo>
                  <a:pt x="938" y="10"/>
                </a:lnTo>
                <a:lnTo>
                  <a:pt x="938" y="10"/>
                </a:lnTo>
                <a:lnTo>
                  <a:pt x="938" y="10"/>
                </a:lnTo>
                <a:lnTo>
                  <a:pt x="938" y="10"/>
                </a:lnTo>
                <a:lnTo>
                  <a:pt x="938" y="10"/>
                </a:lnTo>
                <a:lnTo>
                  <a:pt x="938" y="10"/>
                </a:lnTo>
                <a:lnTo>
                  <a:pt x="938" y="10"/>
                </a:lnTo>
                <a:lnTo>
                  <a:pt x="938" y="10"/>
                </a:lnTo>
                <a:lnTo>
                  <a:pt x="938" y="10"/>
                </a:lnTo>
                <a:lnTo>
                  <a:pt x="938" y="8"/>
                </a:lnTo>
                <a:lnTo>
                  <a:pt x="938" y="8"/>
                </a:lnTo>
                <a:lnTo>
                  <a:pt x="936" y="8"/>
                </a:lnTo>
                <a:lnTo>
                  <a:pt x="936" y="8"/>
                </a:lnTo>
                <a:lnTo>
                  <a:pt x="936" y="8"/>
                </a:lnTo>
                <a:lnTo>
                  <a:pt x="934" y="8"/>
                </a:lnTo>
                <a:lnTo>
                  <a:pt x="934" y="8"/>
                </a:lnTo>
                <a:lnTo>
                  <a:pt x="932" y="8"/>
                </a:lnTo>
                <a:lnTo>
                  <a:pt x="930" y="8"/>
                </a:lnTo>
                <a:lnTo>
                  <a:pt x="930" y="8"/>
                </a:lnTo>
                <a:lnTo>
                  <a:pt x="928" y="8"/>
                </a:lnTo>
                <a:lnTo>
                  <a:pt x="926" y="8"/>
                </a:lnTo>
                <a:lnTo>
                  <a:pt x="926" y="8"/>
                </a:lnTo>
                <a:lnTo>
                  <a:pt x="926" y="6"/>
                </a:lnTo>
                <a:lnTo>
                  <a:pt x="926" y="6"/>
                </a:lnTo>
                <a:lnTo>
                  <a:pt x="924" y="6"/>
                </a:lnTo>
                <a:lnTo>
                  <a:pt x="926" y="6"/>
                </a:lnTo>
                <a:lnTo>
                  <a:pt x="926" y="6"/>
                </a:lnTo>
                <a:lnTo>
                  <a:pt x="928" y="6"/>
                </a:lnTo>
                <a:lnTo>
                  <a:pt x="928" y="6"/>
                </a:lnTo>
                <a:lnTo>
                  <a:pt x="928" y="6"/>
                </a:lnTo>
                <a:lnTo>
                  <a:pt x="930" y="6"/>
                </a:lnTo>
                <a:lnTo>
                  <a:pt x="930" y="6"/>
                </a:lnTo>
                <a:lnTo>
                  <a:pt x="932" y="6"/>
                </a:lnTo>
                <a:lnTo>
                  <a:pt x="936" y="6"/>
                </a:lnTo>
                <a:lnTo>
                  <a:pt x="936" y="6"/>
                </a:lnTo>
                <a:lnTo>
                  <a:pt x="936" y="6"/>
                </a:lnTo>
                <a:lnTo>
                  <a:pt x="934" y="6"/>
                </a:lnTo>
                <a:lnTo>
                  <a:pt x="934" y="6"/>
                </a:lnTo>
                <a:lnTo>
                  <a:pt x="934" y="6"/>
                </a:lnTo>
                <a:lnTo>
                  <a:pt x="934" y="6"/>
                </a:lnTo>
                <a:lnTo>
                  <a:pt x="934" y="6"/>
                </a:lnTo>
                <a:lnTo>
                  <a:pt x="932" y="4"/>
                </a:lnTo>
                <a:lnTo>
                  <a:pt x="930" y="4"/>
                </a:lnTo>
                <a:lnTo>
                  <a:pt x="930" y="4"/>
                </a:lnTo>
                <a:lnTo>
                  <a:pt x="930" y="4"/>
                </a:lnTo>
                <a:lnTo>
                  <a:pt x="930" y="4"/>
                </a:lnTo>
                <a:lnTo>
                  <a:pt x="932" y="4"/>
                </a:lnTo>
                <a:lnTo>
                  <a:pt x="932" y="4"/>
                </a:lnTo>
                <a:lnTo>
                  <a:pt x="932" y="4"/>
                </a:lnTo>
                <a:lnTo>
                  <a:pt x="932" y="4"/>
                </a:lnTo>
                <a:lnTo>
                  <a:pt x="934" y="4"/>
                </a:lnTo>
                <a:lnTo>
                  <a:pt x="934" y="4"/>
                </a:lnTo>
                <a:lnTo>
                  <a:pt x="934" y="4"/>
                </a:lnTo>
                <a:lnTo>
                  <a:pt x="936" y="4"/>
                </a:lnTo>
                <a:lnTo>
                  <a:pt x="938" y="4"/>
                </a:lnTo>
                <a:lnTo>
                  <a:pt x="940" y="4"/>
                </a:lnTo>
                <a:lnTo>
                  <a:pt x="940" y="4"/>
                </a:lnTo>
                <a:lnTo>
                  <a:pt x="940" y="4"/>
                </a:lnTo>
                <a:lnTo>
                  <a:pt x="942" y="4"/>
                </a:lnTo>
                <a:lnTo>
                  <a:pt x="942" y="6"/>
                </a:lnTo>
                <a:lnTo>
                  <a:pt x="942" y="6"/>
                </a:lnTo>
                <a:lnTo>
                  <a:pt x="942" y="6"/>
                </a:lnTo>
                <a:lnTo>
                  <a:pt x="946" y="6"/>
                </a:lnTo>
                <a:lnTo>
                  <a:pt x="946" y="4"/>
                </a:lnTo>
                <a:lnTo>
                  <a:pt x="944" y="4"/>
                </a:lnTo>
                <a:lnTo>
                  <a:pt x="944" y="4"/>
                </a:lnTo>
                <a:lnTo>
                  <a:pt x="942" y="4"/>
                </a:lnTo>
                <a:lnTo>
                  <a:pt x="942" y="4"/>
                </a:lnTo>
                <a:lnTo>
                  <a:pt x="942" y="4"/>
                </a:lnTo>
                <a:lnTo>
                  <a:pt x="942" y="4"/>
                </a:lnTo>
                <a:lnTo>
                  <a:pt x="942" y="4"/>
                </a:lnTo>
                <a:lnTo>
                  <a:pt x="942" y="4"/>
                </a:lnTo>
                <a:lnTo>
                  <a:pt x="940" y="4"/>
                </a:lnTo>
                <a:lnTo>
                  <a:pt x="940" y="2"/>
                </a:lnTo>
                <a:lnTo>
                  <a:pt x="940" y="2"/>
                </a:lnTo>
                <a:lnTo>
                  <a:pt x="940" y="2"/>
                </a:lnTo>
                <a:lnTo>
                  <a:pt x="940" y="2"/>
                </a:lnTo>
                <a:lnTo>
                  <a:pt x="940" y="2"/>
                </a:lnTo>
                <a:lnTo>
                  <a:pt x="942" y="2"/>
                </a:lnTo>
                <a:lnTo>
                  <a:pt x="942" y="2"/>
                </a:lnTo>
                <a:lnTo>
                  <a:pt x="942" y="2"/>
                </a:lnTo>
                <a:lnTo>
                  <a:pt x="944" y="2"/>
                </a:lnTo>
                <a:lnTo>
                  <a:pt x="946" y="2"/>
                </a:lnTo>
                <a:lnTo>
                  <a:pt x="946" y="2"/>
                </a:lnTo>
                <a:lnTo>
                  <a:pt x="950" y="2"/>
                </a:lnTo>
                <a:lnTo>
                  <a:pt x="950" y="2"/>
                </a:lnTo>
                <a:lnTo>
                  <a:pt x="950" y="2"/>
                </a:lnTo>
                <a:lnTo>
                  <a:pt x="950" y="2"/>
                </a:lnTo>
                <a:lnTo>
                  <a:pt x="950" y="2"/>
                </a:lnTo>
                <a:lnTo>
                  <a:pt x="952" y="4"/>
                </a:lnTo>
                <a:lnTo>
                  <a:pt x="952" y="4"/>
                </a:lnTo>
                <a:lnTo>
                  <a:pt x="950" y="4"/>
                </a:lnTo>
                <a:lnTo>
                  <a:pt x="950" y="4"/>
                </a:lnTo>
                <a:lnTo>
                  <a:pt x="952" y="4"/>
                </a:lnTo>
                <a:lnTo>
                  <a:pt x="952" y="4"/>
                </a:lnTo>
                <a:lnTo>
                  <a:pt x="952" y="4"/>
                </a:lnTo>
                <a:lnTo>
                  <a:pt x="952" y="4"/>
                </a:lnTo>
                <a:lnTo>
                  <a:pt x="954" y="4"/>
                </a:lnTo>
                <a:lnTo>
                  <a:pt x="954" y="4"/>
                </a:lnTo>
                <a:lnTo>
                  <a:pt x="952" y="4"/>
                </a:lnTo>
                <a:lnTo>
                  <a:pt x="954" y="4"/>
                </a:lnTo>
                <a:lnTo>
                  <a:pt x="954" y="4"/>
                </a:lnTo>
                <a:lnTo>
                  <a:pt x="954" y="4"/>
                </a:lnTo>
                <a:lnTo>
                  <a:pt x="954" y="4"/>
                </a:lnTo>
                <a:lnTo>
                  <a:pt x="954" y="4"/>
                </a:lnTo>
                <a:lnTo>
                  <a:pt x="956" y="4"/>
                </a:lnTo>
                <a:lnTo>
                  <a:pt x="956" y="4"/>
                </a:lnTo>
                <a:lnTo>
                  <a:pt x="956" y="4"/>
                </a:lnTo>
                <a:lnTo>
                  <a:pt x="958" y="4"/>
                </a:lnTo>
                <a:lnTo>
                  <a:pt x="960" y="4"/>
                </a:lnTo>
                <a:lnTo>
                  <a:pt x="962" y="4"/>
                </a:lnTo>
                <a:lnTo>
                  <a:pt x="964" y="4"/>
                </a:lnTo>
                <a:lnTo>
                  <a:pt x="966" y="4"/>
                </a:lnTo>
                <a:lnTo>
                  <a:pt x="966" y="4"/>
                </a:lnTo>
                <a:lnTo>
                  <a:pt x="964" y="4"/>
                </a:lnTo>
                <a:lnTo>
                  <a:pt x="962" y="4"/>
                </a:lnTo>
                <a:lnTo>
                  <a:pt x="962" y="4"/>
                </a:lnTo>
                <a:lnTo>
                  <a:pt x="962" y="4"/>
                </a:lnTo>
                <a:lnTo>
                  <a:pt x="958" y="4"/>
                </a:lnTo>
                <a:lnTo>
                  <a:pt x="958" y="4"/>
                </a:lnTo>
                <a:lnTo>
                  <a:pt x="958" y="4"/>
                </a:lnTo>
                <a:lnTo>
                  <a:pt x="956" y="4"/>
                </a:lnTo>
                <a:lnTo>
                  <a:pt x="954" y="4"/>
                </a:lnTo>
                <a:lnTo>
                  <a:pt x="954" y="2"/>
                </a:lnTo>
                <a:lnTo>
                  <a:pt x="954" y="2"/>
                </a:lnTo>
                <a:lnTo>
                  <a:pt x="954" y="2"/>
                </a:lnTo>
                <a:lnTo>
                  <a:pt x="954" y="2"/>
                </a:lnTo>
                <a:lnTo>
                  <a:pt x="954" y="2"/>
                </a:lnTo>
                <a:lnTo>
                  <a:pt x="954" y="2"/>
                </a:lnTo>
                <a:lnTo>
                  <a:pt x="956" y="2"/>
                </a:lnTo>
                <a:lnTo>
                  <a:pt x="956" y="2"/>
                </a:lnTo>
                <a:lnTo>
                  <a:pt x="954" y="2"/>
                </a:lnTo>
                <a:lnTo>
                  <a:pt x="954" y="2"/>
                </a:lnTo>
                <a:lnTo>
                  <a:pt x="954" y="2"/>
                </a:lnTo>
                <a:lnTo>
                  <a:pt x="952" y="2"/>
                </a:lnTo>
                <a:lnTo>
                  <a:pt x="952" y="2"/>
                </a:lnTo>
                <a:lnTo>
                  <a:pt x="952" y="2"/>
                </a:lnTo>
                <a:lnTo>
                  <a:pt x="952" y="2"/>
                </a:lnTo>
                <a:lnTo>
                  <a:pt x="952" y="2"/>
                </a:lnTo>
                <a:lnTo>
                  <a:pt x="950" y="2"/>
                </a:lnTo>
                <a:lnTo>
                  <a:pt x="952" y="2"/>
                </a:lnTo>
                <a:lnTo>
                  <a:pt x="954" y="2"/>
                </a:lnTo>
                <a:lnTo>
                  <a:pt x="956" y="2"/>
                </a:lnTo>
                <a:lnTo>
                  <a:pt x="958" y="2"/>
                </a:lnTo>
                <a:lnTo>
                  <a:pt x="960" y="0"/>
                </a:lnTo>
                <a:lnTo>
                  <a:pt x="960" y="0"/>
                </a:lnTo>
                <a:lnTo>
                  <a:pt x="962" y="0"/>
                </a:lnTo>
                <a:lnTo>
                  <a:pt x="962" y="2"/>
                </a:lnTo>
                <a:lnTo>
                  <a:pt x="962" y="2"/>
                </a:lnTo>
                <a:lnTo>
                  <a:pt x="964" y="2"/>
                </a:lnTo>
                <a:lnTo>
                  <a:pt x="966" y="2"/>
                </a:lnTo>
                <a:lnTo>
                  <a:pt x="966" y="2"/>
                </a:lnTo>
                <a:lnTo>
                  <a:pt x="966" y="2"/>
                </a:lnTo>
                <a:lnTo>
                  <a:pt x="966" y="2"/>
                </a:lnTo>
                <a:lnTo>
                  <a:pt x="966" y="2"/>
                </a:lnTo>
                <a:lnTo>
                  <a:pt x="968" y="2"/>
                </a:lnTo>
                <a:lnTo>
                  <a:pt x="968" y="2"/>
                </a:lnTo>
                <a:lnTo>
                  <a:pt x="968" y="2"/>
                </a:lnTo>
                <a:lnTo>
                  <a:pt x="968" y="2"/>
                </a:lnTo>
                <a:lnTo>
                  <a:pt x="968" y="2"/>
                </a:lnTo>
                <a:lnTo>
                  <a:pt x="966" y="2"/>
                </a:lnTo>
                <a:lnTo>
                  <a:pt x="968" y="2"/>
                </a:lnTo>
                <a:lnTo>
                  <a:pt x="968" y="2"/>
                </a:lnTo>
                <a:lnTo>
                  <a:pt x="970" y="2"/>
                </a:lnTo>
                <a:lnTo>
                  <a:pt x="970" y="2"/>
                </a:lnTo>
                <a:lnTo>
                  <a:pt x="970" y="2"/>
                </a:lnTo>
                <a:lnTo>
                  <a:pt x="970" y="2"/>
                </a:lnTo>
                <a:lnTo>
                  <a:pt x="970" y="2"/>
                </a:lnTo>
                <a:lnTo>
                  <a:pt x="970" y="2"/>
                </a:lnTo>
                <a:lnTo>
                  <a:pt x="972" y="2"/>
                </a:lnTo>
                <a:lnTo>
                  <a:pt x="972" y="2"/>
                </a:lnTo>
                <a:lnTo>
                  <a:pt x="972" y="2"/>
                </a:lnTo>
                <a:lnTo>
                  <a:pt x="972" y="2"/>
                </a:lnTo>
                <a:lnTo>
                  <a:pt x="974" y="2"/>
                </a:lnTo>
                <a:lnTo>
                  <a:pt x="974" y="2"/>
                </a:lnTo>
                <a:lnTo>
                  <a:pt x="974" y="2"/>
                </a:lnTo>
                <a:lnTo>
                  <a:pt x="974" y="2"/>
                </a:lnTo>
                <a:lnTo>
                  <a:pt x="976" y="2"/>
                </a:lnTo>
                <a:lnTo>
                  <a:pt x="976" y="2"/>
                </a:lnTo>
                <a:lnTo>
                  <a:pt x="976" y="2"/>
                </a:lnTo>
                <a:lnTo>
                  <a:pt x="978" y="2"/>
                </a:lnTo>
                <a:lnTo>
                  <a:pt x="978" y="2"/>
                </a:lnTo>
                <a:lnTo>
                  <a:pt x="980" y="2"/>
                </a:lnTo>
                <a:lnTo>
                  <a:pt x="980" y="2"/>
                </a:lnTo>
                <a:lnTo>
                  <a:pt x="980" y="2"/>
                </a:lnTo>
                <a:lnTo>
                  <a:pt x="980" y="2"/>
                </a:lnTo>
                <a:lnTo>
                  <a:pt x="980" y="2"/>
                </a:lnTo>
                <a:lnTo>
                  <a:pt x="980" y="2"/>
                </a:lnTo>
                <a:lnTo>
                  <a:pt x="980" y="2"/>
                </a:lnTo>
                <a:lnTo>
                  <a:pt x="982" y="2"/>
                </a:lnTo>
                <a:lnTo>
                  <a:pt x="982" y="4"/>
                </a:lnTo>
                <a:lnTo>
                  <a:pt x="982" y="4"/>
                </a:lnTo>
                <a:lnTo>
                  <a:pt x="982" y="4"/>
                </a:lnTo>
                <a:lnTo>
                  <a:pt x="982" y="4"/>
                </a:lnTo>
                <a:lnTo>
                  <a:pt x="982" y="4"/>
                </a:lnTo>
                <a:lnTo>
                  <a:pt x="982" y="4"/>
                </a:lnTo>
                <a:lnTo>
                  <a:pt x="982" y="4"/>
                </a:lnTo>
                <a:lnTo>
                  <a:pt x="984" y="4"/>
                </a:lnTo>
                <a:lnTo>
                  <a:pt x="986" y="4"/>
                </a:lnTo>
                <a:lnTo>
                  <a:pt x="986" y="4"/>
                </a:lnTo>
                <a:lnTo>
                  <a:pt x="986" y="4"/>
                </a:lnTo>
                <a:lnTo>
                  <a:pt x="988" y="4"/>
                </a:lnTo>
                <a:lnTo>
                  <a:pt x="986" y="4"/>
                </a:lnTo>
                <a:lnTo>
                  <a:pt x="986" y="4"/>
                </a:lnTo>
                <a:lnTo>
                  <a:pt x="986" y="4"/>
                </a:lnTo>
                <a:lnTo>
                  <a:pt x="986" y="4"/>
                </a:lnTo>
                <a:lnTo>
                  <a:pt x="984" y="6"/>
                </a:lnTo>
                <a:lnTo>
                  <a:pt x="982" y="6"/>
                </a:lnTo>
                <a:lnTo>
                  <a:pt x="982" y="6"/>
                </a:lnTo>
                <a:lnTo>
                  <a:pt x="984" y="6"/>
                </a:lnTo>
                <a:lnTo>
                  <a:pt x="984" y="6"/>
                </a:lnTo>
                <a:lnTo>
                  <a:pt x="984" y="6"/>
                </a:lnTo>
                <a:lnTo>
                  <a:pt x="986" y="6"/>
                </a:lnTo>
                <a:lnTo>
                  <a:pt x="986" y="6"/>
                </a:lnTo>
                <a:lnTo>
                  <a:pt x="988" y="6"/>
                </a:lnTo>
                <a:lnTo>
                  <a:pt x="988" y="4"/>
                </a:lnTo>
                <a:lnTo>
                  <a:pt x="988" y="4"/>
                </a:lnTo>
                <a:lnTo>
                  <a:pt x="990" y="4"/>
                </a:lnTo>
                <a:lnTo>
                  <a:pt x="990" y="4"/>
                </a:lnTo>
                <a:lnTo>
                  <a:pt x="990" y="4"/>
                </a:lnTo>
                <a:lnTo>
                  <a:pt x="992" y="4"/>
                </a:lnTo>
                <a:lnTo>
                  <a:pt x="992" y="4"/>
                </a:lnTo>
                <a:lnTo>
                  <a:pt x="992" y="4"/>
                </a:lnTo>
                <a:lnTo>
                  <a:pt x="992" y="4"/>
                </a:lnTo>
                <a:lnTo>
                  <a:pt x="992" y="4"/>
                </a:lnTo>
                <a:lnTo>
                  <a:pt x="990" y="4"/>
                </a:lnTo>
                <a:lnTo>
                  <a:pt x="990" y="4"/>
                </a:lnTo>
                <a:lnTo>
                  <a:pt x="990" y="4"/>
                </a:lnTo>
                <a:lnTo>
                  <a:pt x="990" y="4"/>
                </a:lnTo>
                <a:lnTo>
                  <a:pt x="988" y="4"/>
                </a:lnTo>
                <a:lnTo>
                  <a:pt x="986" y="4"/>
                </a:lnTo>
                <a:lnTo>
                  <a:pt x="986" y="4"/>
                </a:lnTo>
                <a:lnTo>
                  <a:pt x="986" y="4"/>
                </a:lnTo>
                <a:lnTo>
                  <a:pt x="986" y="4"/>
                </a:lnTo>
                <a:lnTo>
                  <a:pt x="986" y="4"/>
                </a:lnTo>
                <a:lnTo>
                  <a:pt x="986" y="2"/>
                </a:lnTo>
                <a:lnTo>
                  <a:pt x="986" y="2"/>
                </a:lnTo>
                <a:lnTo>
                  <a:pt x="986" y="2"/>
                </a:lnTo>
                <a:lnTo>
                  <a:pt x="988" y="2"/>
                </a:lnTo>
                <a:lnTo>
                  <a:pt x="988" y="2"/>
                </a:lnTo>
                <a:lnTo>
                  <a:pt x="988" y="2"/>
                </a:lnTo>
                <a:lnTo>
                  <a:pt x="986" y="2"/>
                </a:lnTo>
                <a:lnTo>
                  <a:pt x="986" y="2"/>
                </a:lnTo>
                <a:lnTo>
                  <a:pt x="986" y="2"/>
                </a:lnTo>
                <a:lnTo>
                  <a:pt x="986" y="2"/>
                </a:lnTo>
                <a:lnTo>
                  <a:pt x="984" y="2"/>
                </a:lnTo>
                <a:lnTo>
                  <a:pt x="984" y="2"/>
                </a:lnTo>
                <a:lnTo>
                  <a:pt x="984" y="2"/>
                </a:lnTo>
                <a:lnTo>
                  <a:pt x="984" y="2"/>
                </a:lnTo>
                <a:lnTo>
                  <a:pt x="984" y="2"/>
                </a:lnTo>
                <a:lnTo>
                  <a:pt x="984" y="2"/>
                </a:lnTo>
                <a:lnTo>
                  <a:pt x="984" y="2"/>
                </a:lnTo>
                <a:lnTo>
                  <a:pt x="984" y="2"/>
                </a:lnTo>
                <a:lnTo>
                  <a:pt x="982" y="2"/>
                </a:lnTo>
                <a:lnTo>
                  <a:pt x="982" y="2"/>
                </a:lnTo>
                <a:lnTo>
                  <a:pt x="982" y="2"/>
                </a:lnTo>
                <a:lnTo>
                  <a:pt x="980" y="2"/>
                </a:lnTo>
                <a:lnTo>
                  <a:pt x="980" y="2"/>
                </a:lnTo>
                <a:lnTo>
                  <a:pt x="980" y="2"/>
                </a:lnTo>
                <a:lnTo>
                  <a:pt x="978" y="0"/>
                </a:lnTo>
                <a:lnTo>
                  <a:pt x="978" y="0"/>
                </a:lnTo>
                <a:lnTo>
                  <a:pt x="980" y="0"/>
                </a:lnTo>
                <a:lnTo>
                  <a:pt x="980" y="0"/>
                </a:lnTo>
                <a:lnTo>
                  <a:pt x="980" y="0"/>
                </a:lnTo>
                <a:lnTo>
                  <a:pt x="980" y="0"/>
                </a:lnTo>
                <a:lnTo>
                  <a:pt x="980" y="0"/>
                </a:lnTo>
                <a:lnTo>
                  <a:pt x="982" y="0"/>
                </a:lnTo>
                <a:lnTo>
                  <a:pt x="980" y="0"/>
                </a:lnTo>
                <a:lnTo>
                  <a:pt x="980" y="0"/>
                </a:lnTo>
                <a:lnTo>
                  <a:pt x="984" y="0"/>
                </a:lnTo>
                <a:lnTo>
                  <a:pt x="986" y="0"/>
                </a:lnTo>
                <a:lnTo>
                  <a:pt x="988" y="0"/>
                </a:lnTo>
                <a:lnTo>
                  <a:pt x="988" y="0"/>
                </a:lnTo>
                <a:lnTo>
                  <a:pt x="990" y="0"/>
                </a:lnTo>
                <a:lnTo>
                  <a:pt x="990" y="0"/>
                </a:lnTo>
                <a:lnTo>
                  <a:pt x="990" y="0"/>
                </a:lnTo>
                <a:lnTo>
                  <a:pt x="990" y="0"/>
                </a:lnTo>
                <a:lnTo>
                  <a:pt x="992" y="0"/>
                </a:lnTo>
                <a:lnTo>
                  <a:pt x="992" y="0"/>
                </a:lnTo>
                <a:lnTo>
                  <a:pt x="994" y="0"/>
                </a:lnTo>
                <a:lnTo>
                  <a:pt x="996" y="0"/>
                </a:lnTo>
                <a:lnTo>
                  <a:pt x="1000" y="0"/>
                </a:lnTo>
                <a:lnTo>
                  <a:pt x="1000" y="0"/>
                </a:lnTo>
                <a:lnTo>
                  <a:pt x="1000" y="0"/>
                </a:lnTo>
                <a:lnTo>
                  <a:pt x="1002" y="0"/>
                </a:lnTo>
                <a:lnTo>
                  <a:pt x="1002" y="0"/>
                </a:lnTo>
                <a:lnTo>
                  <a:pt x="1004" y="0"/>
                </a:lnTo>
                <a:lnTo>
                  <a:pt x="1004" y="0"/>
                </a:lnTo>
                <a:lnTo>
                  <a:pt x="1006" y="0"/>
                </a:lnTo>
                <a:lnTo>
                  <a:pt x="1006" y="0"/>
                </a:lnTo>
                <a:lnTo>
                  <a:pt x="1006" y="0"/>
                </a:lnTo>
                <a:lnTo>
                  <a:pt x="1008" y="2"/>
                </a:lnTo>
                <a:lnTo>
                  <a:pt x="1008" y="2"/>
                </a:lnTo>
                <a:lnTo>
                  <a:pt x="1008" y="2"/>
                </a:lnTo>
                <a:lnTo>
                  <a:pt x="1008" y="2"/>
                </a:lnTo>
                <a:lnTo>
                  <a:pt x="1010" y="2"/>
                </a:lnTo>
                <a:lnTo>
                  <a:pt x="1010" y="2"/>
                </a:lnTo>
                <a:lnTo>
                  <a:pt x="1012" y="2"/>
                </a:lnTo>
                <a:lnTo>
                  <a:pt x="1012" y="2"/>
                </a:lnTo>
                <a:lnTo>
                  <a:pt x="1012" y="4"/>
                </a:lnTo>
                <a:lnTo>
                  <a:pt x="1014" y="4"/>
                </a:lnTo>
                <a:lnTo>
                  <a:pt x="1014" y="4"/>
                </a:lnTo>
                <a:lnTo>
                  <a:pt x="1014" y="4"/>
                </a:lnTo>
                <a:lnTo>
                  <a:pt x="1016" y="4"/>
                </a:lnTo>
                <a:lnTo>
                  <a:pt x="1016" y="4"/>
                </a:lnTo>
                <a:lnTo>
                  <a:pt x="1016" y="4"/>
                </a:lnTo>
                <a:lnTo>
                  <a:pt x="1016" y="4"/>
                </a:lnTo>
                <a:lnTo>
                  <a:pt x="1016" y="4"/>
                </a:lnTo>
                <a:lnTo>
                  <a:pt x="1018" y="4"/>
                </a:lnTo>
                <a:lnTo>
                  <a:pt x="1018" y="4"/>
                </a:lnTo>
                <a:lnTo>
                  <a:pt x="1018" y="4"/>
                </a:lnTo>
                <a:lnTo>
                  <a:pt x="1016" y="4"/>
                </a:lnTo>
                <a:lnTo>
                  <a:pt x="1016" y="2"/>
                </a:lnTo>
                <a:lnTo>
                  <a:pt x="1014" y="2"/>
                </a:lnTo>
                <a:lnTo>
                  <a:pt x="1014" y="2"/>
                </a:lnTo>
                <a:lnTo>
                  <a:pt x="1012" y="2"/>
                </a:lnTo>
                <a:lnTo>
                  <a:pt x="1012" y="2"/>
                </a:lnTo>
                <a:lnTo>
                  <a:pt x="1012" y="2"/>
                </a:lnTo>
                <a:lnTo>
                  <a:pt x="1012" y="2"/>
                </a:lnTo>
                <a:lnTo>
                  <a:pt x="1012" y="2"/>
                </a:lnTo>
                <a:lnTo>
                  <a:pt x="1012" y="2"/>
                </a:lnTo>
                <a:lnTo>
                  <a:pt x="1010" y="2"/>
                </a:lnTo>
                <a:lnTo>
                  <a:pt x="1010" y="2"/>
                </a:lnTo>
                <a:lnTo>
                  <a:pt x="1010" y="2"/>
                </a:lnTo>
                <a:lnTo>
                  <a:pt x="1010" y="2"/>
                </a:lnTo>
                <a:lnTo>
                  <a:pt x="1014" y="0"/>
                </a:lnTo>
                <a:lnTo>
                  <a:pt x="1016" y="0"/>
                </a:lnTo>
                <a:lnTo>
                  <a:pt x="1018" y="0"/>
                </a:lnTo>
                <a:lnTo>
                  <a:pt x="1018" y="0"/>
                </a:lnTo>
                <a:lnTo>
                  <a:pt x="1020" y="0"/>
                </a:lnTo>
                <a:lnTo>
                  <a:pt x="1022" y="0"/>
                </a:lnTo>
                <a:lnTo>
                  <a:pt x="1022" y="0"/>
                </a:lnTo>
                <a:lnTo>
                  <a:pt x="1022" y="0"/>
                </a:lnTo>
                <a:lnTo>
                  <a:pt x="1022" y="0"/>
                </a:lnTo>
                <a:lnTo>
                  <a:pt x="1022" y="0"/>
                </a:lnTo>
                <a:lnTo>
                  <a:pt x="1022" y="0"/>
                </a:lnTo>
                <a:lnTo>
                  <a:pt x="1024" y="0"/>
                </a:lnTo>
                <a:lnTo>
                  <a:pt x="1024" y="0"/>
                </a:lnTo>
                <a:close/>
                <a:moveTo>
                  <a:pt x="936" y="166"/>
                </a:moveTo>
                <a:lnTo>
                  <a:pt x="936" y="166"/>
                </a:lnTo>
                <a:lnTo>
                  <a:pt x="936" y="166"/>
                </a:lnTo>
                <a:lnTo>
                  <a:pt x="936" y="166"/>
                </a:lnTo>
                <a:lnTo>
                  <a:pt x="934" y="166"/>
                </a:lnTo>
                <a:lnTo>
                  <a:pt x="934" y="166"/>
                </a:lnTo>
                <a:lnTo>
                  <a:pt x="934" y="166"/>
                </a:lnTo>
                <a:lnTo>
                  <a:pt x="934" y="166"/>
                </a:lnTo>
                <a:lnTo>
                  <a:pt x="934" y="168"/>
                </a:lnTo>
                <a:lnTo>
                  <a:pt x="934" y="168"/>
                </a:lnTo>
                <a:lnTo>
                  <a:pt x="934" y="168"/>
                </a:lnTo>
                <a:lnTo>
                  <a:pt x="934" y="168"/>
                </a:lnTo>
                <a:lnTo>
                  <a:pt x="934" y="168"/>
                </a:lnTo>
                <a:lnTo>
                  <a:pt x="934" y="168"/>
                </a:lnTo>
                <a:lnTo>
                  <a:pt x="934" y="168"/>
                </a:lnTo>
                <a:lnTo>
                  <a:pt x="932" y="168"/>
                </a:lnTo>
                <a:lnTo>
                  <a:pt x="932" y="168"/>
                </a:lnTo>
                <a:lnTo>
                  <a:pt x="932" y="168"/>
                </a:lnTo>
                <a:lnTo>
                  <a:pt x="932" y="166"/>
                </a:lnTo>
                <a:lnTo>
                  <a:pt x="932" y="166"/>
                </a:lnTo>
                <a:lnTo>
                  <a:pt x="932" y="166"/>
                </a:lnTo>
                <a:lnTo>
                  <a:pt x="932" y="166"/>
                </a:lnTo>
                <a:lnTo>
                  <a:pt x="932" y="166"/>
                </a:lnTo>
                <a:lnTo>
                  <a:pt x="932" y="166"/>
                </a:lnTo>
                <a:lnTo>
                  <a:pt x="932" y="166"/>
                </a:lnTo>
                <a:lnTo>
                  <a:pt x="934" y="166"/>
                </a:lnTo>
                <a:lnTo>
                  <a:pt x="934" y="166"/>
                </a:lnTo>
                <a:lnTo>
                  <a:pt x="934" y="166"/>
                </a:lnTo>
                <a:lnTo>
                  <a:pt x="936" y="166"/>
                </a:lnTo>
                <a:lnTo>
                  <a:pt x="936" y="166"/>
                </a:lnTo>
                <a:lnTo>
                  <a:pt x="936" y="166"/>
                </a:lnTo>
                <a:lnTo>
                  <a:pt x="936" y="166"/>
                </a:lnTo>
                <a:lnTo>
                  <a:pt x="936" y="166"/>
                </a:lnTo>
                <a:lnTo>
                  <a:pt x="936" y="166"/>
                </a:lnTo>
                <a:close/>
                <a:moveTo>
                  <a:pt x="626" y="166"/>
                </a:moveTo>
                <a:lnTo>
                  <a:pt x="626" y="166"/>
                </a:lnTo>
                <a:lnTo>
                  <a:pt x="628" y="166"/>
                </a:lnTo>
                <a:lnTo>
                  <a:pt x="628" y="166"/>
                </a:lnTo>
                <a:lnTo>
                  <a:pt x="628" y="166"/>
                </a:lnTo>
                <a:lnTo>
                  <a:pt x="628" y="166"/>
                </a:lnTo>
                <a:lnTo>
                  <a:pt x="628" y="166"/>
                </a:lnTo>
                <a:lnTo>
                  <a:pt x="628" y="166"/>
                </a:lnTo>
                <a:lnTo>
                  <a:pt x="628" y="166"/>
                </a:lnTo>
                <a:lnTo>
                  <a:pt x="630" y="166"/>
                </a:lnTo>
                <a:lnTo>
                  <a:pt x="630" y="166"/>
                </a:lnTo>
                <a:lnTo>
                  <a:pt x="630" y="166"/>
                </a:lnTo>
                <a:lnTo>
                  <a:pt x="630" y="166"/>
                </a:lnTo>
                <a:lnTo>
                  <a:pt x="630" y="166"/>
                </a:lnTo>
                <a:lnTo>
                  <a:pt x="630" y="166"/>
                </a:lnTo>
                <a:lnTo>
                  <a:pt x="630" y="166"/>
                </a:lnTo>
                <a:lnTo>
                  <a:pt x="630" y="166"/>
                </a:lnTo>
                <a:lnTo>
                  <a:pt x="630" y="166"/>
                </a:lnTo>
                <a:lnTo>
                  <a:pt x="630" y="168"/>
                </a:lnTo>
                <a:lnTo>
                  <a:pt x="630" y="168"/>
                </a:lnTo>
                <a:lnTo>
                  <a:pt x="630" y="168"/>
                </a:lnTo>
                <a:lnTo>
                  <a:pt x="630" y="168"/>
                </a:lnTo>
                <a:lnTo>
                  <a:pt x="628" y="170"/>
                </a:lnTo>
                <a:lnTo>
                  <a:pt x="628" y="170"/>
                </a:lnTo>
                <a:lnTo>
                  <a:pt x="628" y="170"/>
                </a:lnTo>
                <a:lnTo>
                  <a:pt x="628" y="170"/>
                </a:lnTo>
                <a:lnTo>
                  <a:pt x="628" y="170"/>
                </a:lnTo>
                <a:lnTo>
                  <a:pt x="628" y="168"/>
                </a:lnTo>
                <a:lnTo>
                  <a:pt x="628" y="168"/>
                </a:lnTo>
                <a:lnTo>
                  <a:pt x="628" y="168"/>
                </a:lnTo>
                <a:lnTo>
                  <a:pt x="628" y="168"/>
                </a:lnTo>
                <a:lnTo>
                  <a:pt x="628" y="168"/>
                </a:lnTo>
                <a:lnTo>
                  <a:pt x="628" y="168"/>
                </a:lnTo>
                <a:lnTo>
                  <a:pt x="626" y="168"/>
                </a:lnTo>
                <a:lnTo>
                  <a:pt x="626" y="168"/>
                </a:lnTo>
                <a:lnTo>
                  <a:pt x="626" y="168"/>
                </a:lnTo>
                <a:lnTo>
                  <a:pt x="626" y="168"/>
                </a:lnTo>
                <a:lnTo>
                  <a:pt x="626" y="168"/>
                </a:lnTo>
                <a:lnTo>
                  <a:pt x="626" y="168"/>
                </a:lnTo>
                <a:lnTo>
                  <a:pt x="626" y="168"/>
                </a:lnTo>
                <a:lnTo>
                  <a:pt x="626" y="166"/>
                </a:lnTo>
                <a:lnTo>
                  <a:pt x="624" y="166"/>
                </a:lnTo>
                <a:lnTo>
                  <a:pt x="626" y="166"/>
                </a:lnTo>
                <a:lnTo>
                  <a:pt x="626" y="166"/>
                </a:lnTo>
                <a:lnTo>
                  <a:pt x="626" y="166"/>
                </a:lnTo>
                <a:lnTo>
                  <a:pt x="626" y="166"/>
                </a:lnTo>
                <a:close/>
                <a:moveTo>
                  <a:pt x="578" y="168"/>
                </a:moveTo>
                <a:lnTo>
                  <a:pt x="578" y="168"/>
                </a:lnTo>
                <a:lnTo>
                  <a:pt x="578" y="168"/>
                </a:lnTo>
                <a:lnTo>
                  <a:pt x="576" y="168"/>
                </a:lnTo>
                <a:lnTo>
                  <a:pt x="574" y="170"/>
                </a:lnTo>
                <a:lnTo>
                  <a:pt x="574" y="170"/>
                </a:lnTo>
                <a:lnTo>
                  <a:pt x="574" y="168"/>
                </a:lnTo>
                <a:lnTo>
                  <a:pt x="574" y="168"/>
                </a:lnTo>
                <a:lnTo>
                  <a:pt x="574" y="168"/>
                </a:lnTo>
                <a:lnTo>
                  <a:pt x="574" y="168"/>
                </a:lnTo>
                <a:lnTo>
                  <a:pt x="574" y="168"/>
                </a:lnTo>
                <a:lnTo>
                  <a:pt x="576" y="168"/>
                </a:lnTo>
                <a:lnTo>
                  <a:pt x="576" y="168"/>
                </a:lnTo>
                <a:lnTo>
                  <a:pt x="576" y="168"/>
                </a:lnTo>
                <a:lnTo>
                  <a:pt x="576" y="168"/>
                </a:lnTo>
                <a:lnTo>
                  <a:pt x="576" y="168"/>
                </a:lnTo>
                <a:lnTo>
                  <a:pt x="576" y="168"/>
                </a:lnTo>
                <a:lnTo>
                  <a:pt x="576" y="166"/>
                </a:lnTo>
                <a:lnTo>
                  <a:pt x="576" y="166"/>
                </a:lnTo>
                <a:lnTo>
                  <a:pt x="576" y="166"/>
                </a:lnTo>
                <a:lnTo>
                  <a:pt x="576" y="166"/>
                </a:lnTo>
                <a:lnTo>
                  <a:pt x="576" y="166"/>
                </a:lnTo>
                <a:lnTo>
                  <a:pt x="578" y="166"/>
                </a:lnTo>
                <a:lnTo>
                  <a:pt x="578" y="166"/>
                </a:lnTo>
                <a:lnTo>
                  <a:pt x="578" y="168"/>
                </a:lnTo>
                <a:close/>
                <a:moveTo>
                  <a:pt x="852" y="184"/>
                </a:moveTo>
                <a:lnTo>
                  <a:pt x="852" y="184"/>
                </a:lnTo>
                <a:lnTo>
                  <a:pt x="852" y="184"/>
                </a:lnTo>
                <a:lnTo>
                  <a:pt x="852" y="184"/>
                </a:lnTo>
                <a:lnTo>
                  <a:pt x="852" y="184"/>
                </a:lnTo>
                <a:lnTo>
                  <a:pt x="852" y="184"/>
                </a:lnTo>
                <a:lnTo>
                  <a:pt x="852" y="182"/>
                </a:lnTo>
                <a:lnTo>
                  <a:pt x="852" y="182"/>
                </a:lnTo>
                <a:lnTo>
                  <a:pt x="852" y="182"/>
                </a:lnTo>
                <a:lnTo>
                  <a:pt x="852" y="182"/>
                </a:lnTo>
                <a:lnTo>
                  <a:pt x="852" y="182"/>
                </a:lnTo>
                <a:lnTo>
                  <a:pt x="852" y="182"/>
                </a:lnTo>
                <a:lnTo>
                  <a:pt x="852" y="182"/>
                </a:lnTo>
                <a:lnTo>
                  <a:pt x="852" y="182"/>
                </a:lnTo>
                <a:lnTo>
                  <a:pt x="852" y="182"/>
                </a:lnTo>
                <a:lnTo>
                  <a:pt x="852" y="182"/>
                </a:lnTo>
                <a:lnTo>
                  <a:pt x="852" y="182"/>
                </a:lnTo>
                <a:lnTo>
                  <a:pt x="854" y="182"/>
                </a:lnTo>
                <a:lnTo>
                  <a:pt x="854" y="182"/>
                </a:lnTo>
                <a:lnTo>
                  <a:pt x="854" y="184"/>
                </a:lnTo>
                <a:lnTo>
                  <a:pt x="852" y="184"/>
                </a:lnTo>
                <a:lnTo>
                  <a:pt x="852" y="184"/>
                </a:lnTo>
                <a:close/>
                <a:moveTo>
                  <a:pt x="460" y="182"/>
                </a:moveTo>
                <a:lnTo>
                  <a:pt x="460" y="182"/>
                </a:lnTo>
                <a:lnTo>
                  <a:pt x="458" y="182"/>
                </a:lnTo>
                <a:lnTo>
                  <a:pt x="458" y="182"/>
                </a:lnTo>
                <a:lnTo>
                  <a:pt x="458" y="182"/>
                </a:lnTo>
                <a:lnTo>
                  <a:pt x="458" y="182"/>
                </a:lnTo>
                <a:lnTo>
                  <a:pt x="460" y="182"/>
                </a:lnTo>
                <a:lnTo>
                  <a:pt x="462" y="180"/>
                </a:lnTo>
                <a:lnTo>
                  <a:pt x="462" y="180"/>
                </a:lnTo>
                <a:lnTo>
                  <a:pt x="462" y="180"/>
                </a:lnTo>
                <a:lnTo>
                  <a:pt x="462" y="180"/>
                </a:lnTo>
                <a:lnTo>
                  <a:pt x="462" y="180"/>
                </a:lnTo>
                <a:lnTo>
                  <a:pt x="462" y="182"/>
                </a:lnTo>
                <a:lnTo>
                  <a:pt x="462" y="182"/>
                </a:lnTo>
                <a:lnTo>
                  <a:pt x="462" y="182"/>
                </a:lnTo>
                <a:lnTo>
                  <a:pt x="460" y="182"/>
                </a:lnTo>
                <a:lnTo>
                  <a:pt x="460" y="182"/>
                </a:lnTo>
                <a:close/>
                <a:moveTo>
                  <a:pt x="64" y="484"/>
                </a:moveTo>
                <a:lnTo>
                  <a:pt x="64" y="484"/>
                </a:lnTo>
                <a:lnTo>
                  <a:pt x="62" y="484"/>
                </a:lnTo>
                <a:lnTo>
                  <a:pt x="62" y="484"/>
                </a:lnTo>
                <a:lnTo>
                  <a:pt x="62" y="484"/>
                </a:lnTo>
                <a:lnTo>
                  <a:pt x="62" y="484"/>
                </a:lnTo>
                <a:lnTo>
                  <a:pt x="64" y="480"/>
                </a:lnTo>
                <a:lnTo>
                  <a:pt x="64" y="480"/>
                </a:lnTo>
                <a:lnTo>
                  <a:pt x="64" y="480"/>
                </a:lnTo>
                <a:lnTo>
                  <a:pt x="64" y="480"/>
                </a:lnTo>
                <a:lnTo>
                  <a:pt x="64" y="480"/>
                </a:lnTo>
                <a:lnTo>
                  <a:pt x="64" y="480"/>
                </a:lnTo>
                <a:lnTo>
                  <a:pt x="64" y="480"/>
                </a:lnTo>
                <a:lnTo>
                  <a:pt x="66" y="482"/>
                </a:lnTo>
                <a:lnTo>
                  <a:pt x="66" y="482"/>
                </a:lnTo>
                <a:lnTo>
                  <a:pt x="66" y="484"/>
                </a:lnTo>
                <a:lnTo>
                  <a:pt x="64" y="484"/>
                </a:lnTo>
                <a:lnTo>
                  <a:pt x="64" y="484"/>
                </a:lnTo>
                <a:close/>
                <a:moveTo>
                  <a:pt x="832" y="168"/>
                </a:moveTo>
                <a:lnTo>
                  <a:pt x="834" y="168"/>
                </a:lnTo>
                <a:lnTo>
                  <a:pt x="834" y="168"/>
                </a:lnTo>
                <a:lnTo>
                  <a:pt x="834" y="168"/>
                </a:lnTo>
                <a:lnTo>
                  <a:pt x="834" y="168"/>
                </a:lnTo>
                <a:lnTo>
                  <a:pt x="836" y="168"/>
                </a:lnTo>
                <a:lnTo>
                  <a:pt x="836" y="168"/>
                </a:lnTo>
                <a:lnTo>
                  <a:pt x="836" y="168"/>
                </a:lnTo>
                <a:lnTo>
                  <a:pt x="836" y="168"/>
                </a:lnTo>
                <a:lnTo>
                  <a:pt x="836" y="168"/>
                </a:lnTo>
                <a:lnTo>
                  <a:pt x="836" y="168"/>
                </a:lnTo>
                <a:lnTo>
                  <a:pt x="836" y="168"/>
                </a:lnTo>
                <a:lnTo>
                  <a:pt x="836" y="170"/>
                </a:lnTo>
                <a:lnTo>
                  <a:pt x="836" y="170"/>
                </a:lnTo>
                <a:lnTo>
                  <a:pt x="834" y="170"/>
                </a:lnTo>
                <a:lnTo>
                  <a:pt x="834" y="170"/>
                </a:lnTo>
                <a:lnTo>
                  <a:pt x="834" y="170"/>
                </a:lnTo>
                <a:lnTo>
                  <a:pt x="834" y="170"/>
                </a:lnTo>
                <a:lnTo>
                  <a:pt x="832" y="172"/>
                </a:lnTo>
                <a:lnTo>
                  <a:pt x="832" y="172"/>
                </a:lnTo>
                <a:lnTo>
                  <a:pt x="832" y="172"/>
                </a:lnTo>
                <a:lnTo>
                  <a:pt x="830" y="172"/>
                </a:lnTo>
                <a:lnTo>
                  <a:pt x="828" y="172"/>
                </a:lnTo>
                <a:lnTo>
                  <a:pt x="828" y="172"/>
                </a:lnTo>
                <a:lnTo>
                  <a:pt x="828" y="172"/>
                </a:lnTo>
                <a:lnTo>
                  <a:pt x="828" y="172"/>
                </a:lnTo>
                <a:lnTo>
                  <a:pt x="828" y="172"/>
                </a:lnTo>
                <a:lnTo>
                  <a:pt x="828" y="172"/>
                </a:lnTo>
                <a:lnTo>
                  <a:pt x="828" y="172"/>
                </a:lnTo>
                <a:lnTo>
                  <a:pt x="828" y="172"/>
                </a:lnTo>
                <a:lnTo>
                  <a:pt x="828" y="172"/>
                </a:lnTo>
                <a:lnTo>
                  <a:pt x="826" y="170"/>
                </a:lnTo>
                <a:lnTo>
                  <a:pt x="828" y="170"/>
                </a:lnTo>
                <a:lnTo>
                  <a:pt x="828" y="168"/>
                </a:lnTo>
                <a:lnTo>
                  <a:pt x="828" y="168"/>
                </a:lnTo>
                <a:lnTo>
                  <a:pt x="830" y="168"/>
                </a:lnTo>
                <a:lnTo>
                  <a:pt x="830" y="168"/>
                </a:lnTo>
                <a:lnTo>
                  <a:pt x="830" y="168"/>
                </a:lnTo>
                <a:lnTo>
                  <a:pt x="832" y="168"/>
                </a:lnTo>
                <a:lnTo>
                  <a:pt x="832" y="168"/>
                </a:lnTo>
                <a:lnTo>
                  <a:pt x="832" y="168"/>
                </a:lnTo>
                <a:lnTo>
                  <a:pt x="832" y="168"/>
                </a:lnTo>
                <a:lnTo>
                  <a:pt x="832" y="168"/>
                </a:lnTo>
                <a:lnTo>
                  <a:pt x="832" y="168"/>
                </a:lnTo>
                <a:lnTo>
                  <a:pt x="832" y="168"/>
                </a:lnTo>
                <a:lnTo>
                  <a:pt x="832" y="168"/>
                </a:lnTo>
                <a:close/>
                <a:moveTo>
                  <a:pt x="688" y="170"/>
                </a:moveTo>
                <a:lnTo>
                  <a:pt x="688" y="170"/>
                </a:lnTo>
                <a:lnTo>
                  <a:pt x="688" y="170"/>
                </a:lnTo>
                <a:lnTo>
                  <a:pt x="688" y="170"/>
                </a:lnTo>
                <a:lnTo>
                  <a:pt x="688" y="170"/>
                </a:lnTo>
                <a:lnTo>
                  <a:pt x="688" y="168"/>
                </a:lnTo>
                <a:lnTo>
                  <a:pt x="688" y="168"/>
                </a:lnTo>
                <a:lnTo>
                  <a:pt x="692" y="168"/>
                </a:lnTo>
                <a:lnTo>
                  <a:pt x="692" y="168"/>
                </a:lnTo>
                <a:lnTo>
                  <a:pt x="692" y="168"/>
                </a:lnTo>
                <a:lnTo>
                  <a:pt x="692" y="168"/>
                </a:lnTo>
                <a:lnTo>
                  <a:pt x="692" y="168"/>
                </a:lnTo>
                <a:lnTo>
                  <a:pt x="692" y="170"/>
                </a:lnTo>
                <a:lnTo>
                  <a:pt x="690" y="170"/>
                </a:lnTo>
                <a:lnTo>
                  <a:pt x="690" y="170"/>
                </a:lnTo>
                <a:lnTo>
                  <a:pt x="688" y="170"/>
                </a:lnTo>
                <a:close/>
                <a:moveTo>
                  <a:pt x="856" y="502"/>
                </a:moveTo>
                <a:lnTo>
                  <a:pt x="854" y="502"/>
                </a:lnTo>
                <a:lnTo>
                  <a:pt x="854" y="502"/>
                </a:lnTo>
                <a:lnTo>
                  <a:pt x="854" y="502"/>
                </a:lnTo>
                <a:lnTo>
                  <a:pt x="854" y="502"/>
                </a:lnTo>
                <a:lnTo>
                  <a:pt x="854" y="502"/>
                </a:lnTo>
                <a:lnTo>
                  <a:pt x="854" y="502"/>
                </a:lnTo>
                <a:lnTo>
                  <a:pt x="854" y="502"/>
                </a:lnTo>
                <a:lnTo>
                  <a:pt x="854" y="502"/>
                </a:lnTo>
                <a:lnTo>
                  <a:pt x="852" y="502"/>
                </a:lnTo>
                <a:lnTo>
                  <a:pt x="848" y="504"/>
                </a:lnTo>
                <a:lnTo>
                  <a:pt x="848" y="506"/>
                </a:lnTo>
                <a:lnTo>
                  <a:pt x="850" y="504"/>
                </a:lnTo>
                <a:lnTo>
                  <a:pt x="850" y="504"/>
                </a:lnTo>
                <a:lnTo>
                  <a:pt x="850" y="504"/>
                </a:lnTo>
                <a:lnTo>
                  <a:pt x="850" y="504"/>
                </a:lnTo>
                <a:lnTo>
                  <a:pt x="852" y="504"/>
                </a:lnTo>
                <a:lnTo>
                  <a:pt x="852" y="504"/>
                </a:lnTo>
                <a:lnTo>
                  <a:pt x="850" y="504"/>
                </a:lnTo>
                <a:lnTo>
                  <a:pt x="848" y="506"/>
                </a:lnTo>
                <a:lnTo>
                  <a:pt x="848" y="506"/>
                </a:lnTo>
                <a:lnTo>
                  <a:pt x="848" y="506"/>
                </a:lnTo>
                <a:lnTo>
                  <a:pt x="848" y="506"/>
                </a:lnTo>
                <a:lnTo>
                  <a:pt x="846" y="508"/>
                </a:lnTo>
                <a:lnTo>
                  <a:pt x="846" y="508"/>
                </a:lnTo>
                <a:lnTo>
                  <a:pt x="846" y="508"/>
                </a:lnTo>
                <a:lnTo>
                  <a:pt x="848" y="508"/>
                </a:lnTo>
                <a:lnTo>
                  <a:pt x="848" y="508"/>
                </a:lnTo>
                <a:lnTo>
                  <a:pt x="848" y="508"/>
                </a:lnTo>
                <a:lnTo>
                  <a:pt x="848" y="508"/>
                </a:lnTo>
                <a:lnTo>
                  <a:pt x="848" y="508"/>
                </a:lnTo>
                <a:lnTo>
                  <a:pt x="848" y="508"/>
                </a:lnTo>
                <a:lnTo>
                  <a:pt x="848" y="508"/>
                </a:lnTo>
                <a:lnTo>
                  <a:pt x="848" y="508"/>
                </a:lnTo>
                <a:lnTo>
                  <a:pt x="848" y="508"/>
                </a:lnTo>
                <a:lnTo>
                  <a:pt x="846" y="508"/>
                </a:lnTo>
                <a:lnTo>
                  <a:pt x="846" y="508"/>
                </a:lnTo>
                <a:lnTo>
                  <a:pt x="846" y="508"/>
                </a:lnTo>
                <a:lnTo>
                  <a:pt x="846" y="508"/>
                </a:lnTo>
                <a:lnTo>
                  <a:pt x="846" y="508"/>
                </a:lnTo>
                <a:lnTo>
                  <a:pt x="848" y="506"/>
                </a:lnTo>
                <a:lnTo>
                  <a:pt x="848" y="506"/>
                </a:lnTo>
                <a:lnTo>
                  <a:pt x="848" y="506"/>
                </a:lnTo>
                <a:lnTo>
                  <a:pt x="848" y="504"/>
                </a:lnTo>
                <a:lnTo>
                  <a:pt x="850" y="504"/>
                </a:lnTo>
                <a:lnTo>
                  <a:pt x="852" y="504"/>
                </a:lnTo>
                <a:lnTo>
                  <a:pt x="852" y="502"/>
                </a:lnTo>
                <a:lnTo>
                  <a:pt x="852" y="502"/>
                </a:lnTo>
                <a:lnTo>
                  <a:pt x="852" y="502"/>
                </a:lnTo>
                <a:lnTo>
                  <a:pt x="854" y="502"/>
                </a:lnTo>
                <a:lnTo>
                  <a:pt x="854" y="502"/>
                </a:lnTo>
                <a:lnTo>
                  <a:pt x="854" y="502"/>
                </a:lnTo>
                <a:lnTo>
                  <a:pt x="854" y="502"/>
                </a:lnTo>
                <a:lnTo>
                  <a:pt x="856" y="502"/>
                </a:lnTo>
                <a:lnTo>
                  <a:pt x="856" y="502"/>
                </a:lnTo>
                <a:lnTo>
                  <a:pt x="856" y="502"/>
                </a:lnTo>
                <a:lnTo>
                  <a:pt x="856" y="502"/>
                </a:lnTo>
                <a:close/>
                <a:moveTo>
                  <a:pt x="212" y="170"/>
                </a:moveTo>
                <a:lnTo>
                  <a:pt x="212" y="170"/>
                </a:lnTo>
                <a:lnTo>
                  <a:pt x="212" y="170"/>
                </a:lnTo>
                <a:lnTo>
                  <a:pt x="212" y="170"/>
                </a:lnTo>
                <a:lnTo>
                  <a:pt x="212" y="170"/>
                </a:lnTo>
                <a:lnTo>
                  <a:pt x="210" y="170"/>
                </a:lnTo>
                <a:lnTo>
                  <a:pt x="210" y="170"/>
                </a:lnTo>
                <a:lnTo>
                  <a:pt x="210" y="170"/>
                </a:lnTo>
                <a:lnTo>
                  <a:pt x="210" y="170"/>
                </a:lnTo>
                <a:lnTo>
                  <a:pt x="210" y="170"/>
                </a:lnTo>
                <a:lnTo>
                  <a:pt x="210" y="168"/>
                </a:lnTo>
                <a:lnTo>
                  <a:pt x="210" y="168"/>
                </a:lnTo>
                <a:lnTo>
                  <a:pt x="210" y="168"/>
                </a:lnTo>
                <a:lnTo>
                  <a:pt x="210" y="168"/>
                </a:lnTo>
                <a:lnTo>
                  <a:pt x="210" y="168"/>
                </a:lnTo>
                <a:lnTo>
                  <a:pt x="212" y="168"/>
                </a:lnTo>
                <a:lnTo>
                  <a:pt x="212" y="168"/>
                </a:lnTo>
                <a:lnTo>
                  <a:pt x="212" y="168"/>
                </a:lnTo>
                <a:lnTo>
                  <a:pt x="212" y="168"/>
                </a:lnTo>
                <a:lnTo>
                  <a:pt x="212" y="170"/>
                </a:lnTo>
                <a:lnTo>
                  <a:pt x="212" y="170"/>
                </a:lnTo>
                <a:lnTo>
                  <a:pt x="212" y="170"/>
                </a:lnTo>
                <a:lnTo>
                  <a:pt x="212" y="170"/>
                </a:lnTo>
                <a:close/>
                <a:moveTo>
                  <a:pt x="818" y="168"/>
                </a:moveTo>
                <a:lnTo>
                  <a:pt x="818" y="168"/>
                </a:lnTo>
                <a:lnTo>
                  <a:pt x="818" y="168"/>
                </a:lnTo>
                <a:lnTo>
                  <a:pt x="818" y="168"/>
                </a:lnTo>
                <a:lnTo>
                  <a:pt x="818" y="168"/>
                </a:lnTo>
                <a:lnTo>
                  <a:pt x="818" y="170"/>
                </a:lnTo>
                <a:lnTo>
                  <a:pt x="818" y="170"/>
                </a:lnTo>
                <a:lnTo>
                  <a:pt x="818" y="170"/>
                </a:lnTo>
                <a:lnTo>
                  <a:pt x="816" y="170"/>
                </a:lnTo>
                <a:lnTo>
                  <a:pt x="816" y="172"/>
                </a:lnTo>
                <a:lnTo>
                  <a:pt x="814" y="172"/>
                </a:lnTo>
                <a:lnTo>
                  <a:pt x="812" y="174"/>
                </a:lnTo>
                <a:lnTo>
                  <a:pt x="812" y="174"/>
                </a:lnTo>
                <a:lnTo>
                  <a:pt x="812" y="174"/>
                </a:lnTo>
                <a:lnTo>
                  <a:pt x="812" y="174"/>
                </a:lnTo>
                <a:lnTo>
                  <a:pt x="810" y="174"/>
                </a:lnTo>
                <a:lnTo>
                  <a:pt x="810" y="174"/>
                </a:lnTo>
                <a:lnTo>
                  <a:pt x="810" y="174"/>
                </a:lnTo>
                <a:lnTo>
                  <a:pt x="810" y="174"/>
                </a:lnTo>
                <a:lnTo>
                  <a:pt x="810" y="174"/>
                </a:lnTo>
                <a:lnTo>
                  <a:pt x="808" y="176"/>
                </a:lnTo>
                <a:lnTo>
                  <a:pt x="808" y="176"/>
                </a:lnTo>
                <a:lnTo>
                  <a:pt x="808" y="176"/>
                </a:lnTo>
                <a:lnTo>
                  <a:pt x="806" y="176"/>
                </a:lnTo>
                <a:lnTo>
                  <a:pt x="806" y="176"/>
                </a:lnTo>
                <a:lnTo>
                  <a:pt x="806" y="176"/>
                </a:lnTo>
                <a:lnTo>
                  <a:pt x="806" y="176"/>
                </a:lnTo>
                <a:lnTo>
                  <a:pt x="804" y="176"/>
                </a:lnTo>
                <a:lnTo>
                  <a:pt x="804" y="176"/>
                </a:lnTo>
                <a:lnTo>
                  <a:pt x="804" y="176"/>
                </a:lnTo>
                <a:lnTo>
                  <a:pt x="804" y="176"/>
                </a:lnTo>
                <a:lnTo>
                  <a:pt x="802" y="176"/>
                </a:lnTo>
                <a:lnTo>
                  <a:pt x="802" y="176"/>
                </a:lnTo>
                <a:lnTo>
                  <a:pt x="802" y="176"/>
                </a:lnTo>
                <a:lnTo>
                  <a:pt x="802" y="176"/>
                </a:lnTo>
                <a:lnTo>
                  <a:pt x="802" y="176"/>
                </a:lnTo>
                <a:lnTo>
                  <a:pt x="802" y="176"/>
                </a:lnTo>
                <a:lnTo>
                  <a:pt x="802" y="176"/>
                </a:lnTo>
                <a:lnTo>
                  <a:pt x="804" y="176"/>
                </a:lnTo>
                <a:lnTo>
                  <a:pt x="804" y="174"/>
                </a:lnTo>
                <a:lnTo>
                  <a:pt x="804" y="174"/>
                </a:lnTo>
                <a:lnTo>
                  <a:pt x="804" y="174"/>
                </a:lnTo>
                <a:lnTo>
                  <a:pt x="804" y="174"/>
                </a:lnTo>
                <a:lnTo>
                  <a:pt x="806" y="174"/>
                </a:lnTo>
                <a:lnTo>
                  <a:pt x="806" y="174"/>
                </a:lnTo>
                <a:lnTo>
                  <a:pt x="806" y="174"/>
                </a:lnTo>
                <a:lnTo>
                  <a:pt x="806" y="172"/>
                </a:lnTo>
                <a:lnTo>
                  <a:pt x="808" y="172"/>
                </a:lnTo>
                <a:lnTo>
                  <a:pt x="808" y="172"/>
                </a:lnTo>
                <a:lnTo>
                  <a:pt x="808" y="172"/>
                </a:lnTo>
                <a:lnTo>
                  <a:pt x="808" y="172"/>
                </a:lnTo>
                <a:lnTo>
                  <a:pt x="810" y="172"/>
                </a:lnTo>
                <a:lnTo>
                  <a:pt x="812" y="170"/>
                </a:lnTo>
                <a:lnTo>
                  <a:pt x="814" y="170"/>
                </a:lnTo>
                <a:lnTo>
                  <a:pt x="814" y="170"/>
                </a:lnTo>
                <a:lnTo>
                  <a:pt x="816" y="170"/>
                </a:lnTo>
                <a:lnTo>
                  <a:pt x="816" y="168"/>
                </a:lnTo>
                <a:lnTo>
                  <a:pt x="816" y="168"/>
                </a:lnTo>
                <a:lnTo>
                  <a:pt x="816" y="168"/>
                </a:lnTo>
                <a:lnTo>
                  <a:pt x="816" y="168"/>
                </a:lnTo>
                <a:lnTo>
                  <a:pt x="818" y="168"/>
                </a:lnTo>
                <a:close/>
                <a:moveTo>
                  <a:pt x="686" y="172"/>
                </a:moveTo>
                <a:lnTo>
                  <a:pt x="686" y="172"/>
                </a:lnTo>
                <a:lnTo>
                  <a:pt x="686" y="172"/>
                </a:lnTo>
                <a:lnTo>
                  <a:pt x="684" y="170"/>
                </a:lnTo>
                <a:lnTo>
                  <a:pt x="686" y="170"/>
                </a:lnTo>
                <a:lnTo>
                  <a:pt x="686" y="170"/>
                </a:lnTo>
                <a:lnTo>
                  <a:pt x="686" y="170"/>
                </a:lnTo>
                <a:lnTo>
                  <a:pt x="686" y="170"/>
                </a:lnTo>
                <a:lnTo>
                  <a:pt x="686" y="170"/>
                </a:lnTo>
                <a:lnTo>
                  <a:pt x="686" y="168"/>
                </a:lnTo>
                <a:lnTo>
                  <a:pt x="688" y="168"/>
                </a:lnTo>
                <a:lnTo>
                  <a:pt x="688" y="168"/>
                </a:lnTo>
                <a:lnTo>
                  <a:pt x="688" y="170"/>
                </a:lnTo>
                <a:lnTo>
                  <a:pt x="688" y="170"/>
                </a:lnTo>
                <a:lnTo>
                  <a:pt x="688" y="170"/>
                </a:lnTo>
                <a:lnTo>
                  <a:pt x="688" y="170"/>
                </a:lnTo>
                <a:lnTo>
                  <a:pt x="688" y="170"/>
                </a:lnTo>
                <a:lnTo>
                  <a:pt x="688" y="170"/>
                </a:lnTo>
                <a:lnTo>
                  <a:pt x="688" y="170"/>
                </a:lnTo>
                <a:lnTo>
                  <a:pt x="688" y="172"/>
                </a:lnTo>
                <a:lnTo>
                  <a:pt x="686" y="172"/>
                </a:lnTo>
                <a:close/>
                <a:moveTo>
                  <a:pt x="948" y="506"/>
                </a:moveTo>
                <a:lnTo>
                  <a:pt x="948" y="506"/>
                </a:lnTo>
                <a:lnTo>
                  <a:pt x="946" y="506"/>
                </a:lnTo>
                <a:lnTo>
                  <a:pt x="946" y="506"/>
                </a:lnTo>
                <a:lnTo>
                  <a:pt x="946" y="506"/>
                </a:lnTo>
                <a:lnTo>
                  <a:pt x="946" y="504"/>
                </a:lnTo>
                <a:lnTo>
                  <a:pt x="946" y="504"/>
                </a:lnTo>
                <a:lnTo>
                  <a:pt x="948" y="504"/>
                </a:lnTo>
                <a:lnTo>
                  <a:pt x="948" y="504"/>
                </a:lnTo>
                <a:lnTo>
                  <a:pt x="948" y="504"/>
                </a:lnTo>
                <a:lnTo>
                  <a:pt x="948" y="504"/>
                </a:lnTo>
                <a:lnTo>
                  <a:pt x="948" y="502"/>
                </a:lnTo>
                <a:lnTo>
                  <a:pt x="948" y="502"/>
                </a:lnTo>
                <a:lnTo>
                  <a:pt x="950" y="500"/>
                </a:lnTo>
                <a:lnTo>
                  <a:pt x="950" y="500"/>
                </a:lnTo>
                <a:lnTo>
                  <a:pt x="950" y="502"/>
                </a:lnTo>
                <a:lnTo>
                  <a:pt x="950" y="502"/>
                </a:lnTo>
                <a:lnTo>
                  <a:pt x="948" y="506"/>
                </a:lnTo>
                <a:lnTo>
                  <a:pt x="948" y="506"/>
                </a:lnTo>
                <a:close/>
                <a:moveTo>
                  <a:pt x="926" y="502"/>
                </a:moveTo>
                <a:lnTo>
                  <a:pt x="926" y="502"/>
                </a:lnTo>
                <a:lnTo>
                  <a:pt x="926" y="502"/>
                </a:lnTo>
                <a:lnTo>
                  <a:pt x="926" y="502"/>
                </a:lnTo>
                <a:lnTo>
                  <a:pt x="924" y="502"/>
                </a:lnTo>
                <a:lnTo>
                  <a:pt x="924" y="502"/>
                </a:lnTo>
                <a:lnTo>
                  <a:pt x="924" y="502"/>
                </a:lnTo>
                <a:lnTo>
                  <a:pt x="926" y="500"/>
                </a:lnTo>
                <a:lnTo>
                  <a:pt x="926" y="500"/>
                </a:lnTo>
                <a:lnTo>
                  <a:pt x="926" y="500"/>
                </a:lnTo>
                <a:lnTo>
                  <a:pt x="926" y="502"/>
                </a:lnTo>
                <a:lnTo>
                  <a:pt x="926" y="502"/>
                </a:lnTo>
                <a:lnTo>
                  <a:pt x="926" y="502"/>
                </a:lnTo>
                <a:lnTo>
                  <a:pt x="928" y="502"/>
                </a:lnTo>
                <a:lnTo>
                  <a:pt x="928" y="502"/>
                </a:lnTo>
                <a:lnTo>
                  <a:pt x="926" y="502"/>
                </a:lnTo>
                <a:close/>
                <a:moveTo>
                  <a:pt x="566" y="174"/>
                </a:moveTo>
                <a:lnTo>
                  <a:pt x="566" y="174"/>
                </a:lnTo>
                <a:lnTo>
                  <a:pt x="566" y="172"/>
                </a:lnTo>
                <a:lnTo>
                  <a:pt x="568" y="172"/>
                </a:lnTo>
                <a:lnTo>
                  <a:pt x="568" y="172"/>
                </a:lnTo>
                <a:lnTo>
                  <a:pt x="568" y="172"/>
                </a:lnTo>
                <a:lnTo>
                  <a:pt x="568" y="172"/>
                </a:lnTo>
                <a:lnTo>
                  <a:pt x="568" y="172"/>
                </a:lnTo>
                <a:lnTo>
                  <a:pt x="568" y="172"/>
                </a:lnTo>
                <a:lnTo>
                  <a:pt x="570" y="172"/>
                </a:lnTo>
                <a:lnTo>
                  <a:pt x="570" y="172"/>
                </a:lnTo>
                <a:lnTo>
                  <a:pt x="570" y="172"/>
                </a:lnTo>
                <a:lnTo>
                  <a:pt x="570" y="172"/>
                </a:lnTo>
                <a:lnTo>
                  <a:pt x="570" y="172"/>
                </a:lnTo>
                <a:lnTo>
                  <a:pt x="568" y="172"/>
                </a:lnTo>
                <a:lnTo>
                  <a:pt x="566" y="174"/>
                </a:lnTo>
                <a:lnTo>
                  <a:pt x="566" y="174"/>
                </a:lnTo>
                <a:close/>
                <a:moveTo>
                  <a:pt x="582" y="176"/>
                </a:moveTo>
                <a:lnTo>
                  <a:pt x="582" y="176"/>
                </a:lnTo>
                <a:lnTo>
                  <a:pt x="582" y="176"/>
                </a:lnTo>
                <a:lnTo>
                  <a:pt x="582" y="174"/>
                </a:lnTo>
                <a:lnTo>
                  <a:pt x="580" y="174"/>
                </a:lnTo>
                <a:lnTo>
                  <a:pt x="580" y="174"/>
                </a:lnTo>
                <a:lnTo>
                  <a:pt x="580" y="174"/>
                </a:lnTo>
                <a:lnTo>
                  <a:pt x="580" y="174"/>
                </a:lnTo>
                <a:lnTo>
                  <a:pt x="580" y="174"/>
                </a:lnTo>
                <a:lnTo>
                  <a:pt x="580" y="174"/>
                </a:lnTo>
                <a:lnTo>
                  <a:pt x="582" y="174"/>
                </a:lnTo>
                <a:lnTo>
                  <a:pt x="582" y="172"/>
                </a:lnTo>
                <a:lnTo>
                  <a:pt x="584" y="172"/>
                </a:lnTo>
                <a:lnTo>
                  <a:pt x="584" y="172"/>
                </a:lnTo>
                <a:lnTo>
                  <a:pt x="584" y="172"/>
                </a:lnTo>
                <a:lnTo>
                  <a:pt x="584" y="172"/>
                </a:lnTo>
                <a:lnTo>
                  <a:pt x="584" y="174"/>
                </a:lnTo>
                <a:lnTo>
                  <a:pt x="584" y="174"/>
                </a:lnTo>
                <a:lnTo>
                  <a:pt x="582" y="176"/>
                </a:lnTo>
                <a:close/>
                <a:moveTo>
                  <a:pt x="526" y="182"/>
                </a:moveTo>
                <a:lnTo>
                  <a:pt x="526" y="182"/>
                </a:lnTo>
                <a:lnTo>
                  <a:pt x="526" y="182"/>
                </a:lnTo>
                <a:lnTo>
                  <a:pt x="526" y="182"/>
                </a:lnTo>
                <a:lnTo>
                  <a:pt x="526" y="182"/>
                </a:lnTo>
                <a:lnTo>
                  <a:pt x="524" y="182"/>
                </a:lnTo>
                <a:lnTo>
                  <a:pt x="524" y="182"/>
                </a:lnTo>
                <a:lnTo>
                  <a:pt x="524" y="182"/>
                </a:lnTo>
                <a:lnTo>
                  <a:pt x="524" y="182"/>
                </a:lnTo>
                <a:lnTo>
                  <a:pt x="524" y="180"/>
                </a:lnTo>
                <a:lnTo>
                  <a:pt x="524" y="180"/>
                </a:lnTo>
                <a:lnTo>
                  <a:pt x="524" y="180"/>
                </a:lnTo>
                <a:lnTo>
                  <a:pt x="524" y="180"/>
                </a:lnTo>
                <a:lnTo>
                  <a:pt x="524" y="180"/>
                </a:lnTo>
                <a:lnTo>
                  <a:pt x="526" y="180"/>
                </a:lnTo>
                <a:lnTo>
                  <a:pt x="526" y="180"/>
                </a:lnTo>
                <a:lnTo>
                  <a:pt x="526" y="180"/>
                </a:lnTo>
                <a:lnTo>
                  <a:pt x="528" y="180"/>
                </a:lnTo>
                <a:lnTo>
                  <a:pt x="528" y="180"/>
                </a:lnTo>
                <a:lnTo>
                  <a:pt x="528" y="180"/>
                </a:lnTo>
                <a:lnTo>
                  <a:pt x="528" y="180"/>
                </a:lnTo>
                <a:lnTo>
                  <a:pt x="528" y="180"/>
                </a:lnTo>
                <a:lnTo>
                  <a:pt x="528" y="180"/>
                </a:lnTo>
                <a:lnTo>
                  <a:pt x="530" y="182"/>
                </a:lnTo>
                <a:lnTo>
                  <a:pt x="530" y="182"/>
                </a:lnTo>
                <a:lnTo>
                  <a:pt x="530" y="182"/>
                </a:lnTo>
                <a:lnTo>
                  <a:pt x="530" y="182"/>
                </a:lnTo>
                <a:lnTo>
                  <a:pt x="528" y="182"/>
                </a:lnTo>
                <a:lnTo>
                  <a:pt x="528" y="182"/>
                </a:lnTo>
                <a:lnTo>
                  <a:pt x="528" y="182"/>
                </a:lnTo>
                <a:lnTo>
                  <a:pt x="528" y="182"/>
                </a:lnTo>
                <a:lnTo>
                  <a:pt x="528" y="182"/>
                </a:lnTo>
                <a:lnTo>
                  <a:pt x="528" y="182"/>
                </a:lnTo>
                <a:lnTo>
                  <a:pt x="528" y="182"/>
                </a:lnTo>
                <a:lnTo>
                  <a:pt x="526" y="182"/>
                </a:lnTo>
                <a:close/>
                <a:moveTo>
                  <a:pt x="8" y="422"/>
                </a:moveTo>
                <a:lnTo>
                  <a:pt x="6" y="422"/>
                </a:lnTo>
                <a:lnTo>
                  <a:pt x="6" y="422"/>
                </a:lnTo>
                <a:lnTo>
                  <a:pt x="6" y="422"/>
                </a:lnTo>
                <a:lnTo>
                  <a:pt x="6" y="422"/>
                </a:lnTo>
                <a:lnTo>
                  <a:pt x="6" y="420"/>
                </a:lnTo>
                <a:lnTo>
                  <a:pt x="6" y="420"/>
                </a:lnTo>
                <a:lnTo>
                  <a:pt x="6" y="420"/>
                </a:lnTo>
                <a:lnTo>
                  <a:pt x="8" y="420"/>
                </a:lnTo>
                <a:lnTo>
                  <a:pt x="8" y="420"/>
                </a:lnTo>
                <a:lnTo>
                  <a:pt x="8" y="420"/>
                </a:lnTo>
                <a:lnTo>
                  <a:pt x="8" y="420"/>
                </a:lnTo>
                <a:lnTo>
                  <a:pt x="8" y="420"/>
                </a:lnTo>
                <a:lnTo>
                  <a:pt x="8" y="420"/>
                </a:lnTo>
                <a:lnTo>
                  <a:pt x="8" y="422"/>
                </a:lnTo>
                <a:lnTo>
                  <a:pt x="8" y="422"/>
                </a:lnTo>
                <a:close/>
                <a:moveTo>
                  <a:pt x="808" y="180"/>
                </a:moveTo>
                <a:lnTo>
                  <a:pt x="808" y="180"/>
                </a:lnTo>
                <a:lnTo>
                  <a:pt x="808" y="180"/>
                </a:lnTo>
                <a:lnTo>
                  <a:pt x="808" y="180"/>
                </a:lnTo>
                <a:lnTo>
                  <a:pt x="808" y="180"/>
                </a:lnTo>
                <a:lnTo>
                  <a:pt x="808" y="180"/>
                </a:lnTo>
                <a:lnTo>
                  <a:pt x="808" y="180"/>
                </a:lnTo>
                <a:lnTo>
                  <a:pt x="808" y="180"/>
                </a:lnTo>
                <a:lnTo>
                  <a:pt x="806" y="180"/>
                </a:lnTo>
                <a:lnTo>
                  <a:pt x="806" y="180"/>
                </a:lnTo>
                <a:lnTo>
                  <a:pt x="806" y="180"/>
                </a:lnTo>
                <a:lnTo>
                  <a:pt x="806" y="180"/>
                </a:lnTo>
                <a:lnTo>
                  <a:pt x="806" y="182"/>
                </a:lnTo>
                <a:lnTo>
                  <a:pt x="806" y="182"/>
                </a:lnTo>
                <a:lnTo>
                  <a:pt x="806" y="182"/>
                </a:lnTo>
                <a:lnTo>
                  <a:pt x="806" y="182"/>
                </a:lnTo>
                <a:lnTo>
                  <a:pt x="806" y="182"/>
                </a:lnTo>
                <a:lnTo>
                  <a:pt x="806" y="182"/>
                </a:lnTo>
                <a:lnTo>
                  <a:pt x="806" y="182"/>
                </a:lnTo>
                <a:lnTo>
                  <a:pt x="806" y="182"/>
                </a:lnTo>
                <a:lnTo>
                  <a:pt x="806" y="182"/>
                </a:lnTo>
                <a:lnTo>
                  <a:pt x="806" y="182"/>
                </a:lnTo>
                <a:lnTo>
                  <a:pt x="804" y="182"/>
                </a:lnTo>
                <a:lnTo>
                  <a:pt x="804" y="182"/>
                </a:lnTo>
                <a:lnTo>
                  <a:pt x="804" y="182"/>
                </a:lnTo>
                <a:lnTo>
                  <a:pt x="804" y="182"/>
                </a:lnTo>
                <a:lnTo>
                  <a:pt x="804" y="182"/>
                </a:lnTo>
                <a:lnTo>
                  <a:pt x="804" y="182"/>
                </a:lnTo>
                <a:lnTo>
                  <a:pt x="804" y="182"/>
                </a:lnTo>
                <a:lnTo>
                  <a:pt x="802" y="182"/>
                </a:lnTo>
                <a:lnTo>
                  <a:pt x="804" y="182"/>
                </a:lnTo>
                <a:lnTo>
                  <a:pt x="804" y="182"/>
                </a:lnTo>
                <a:lnTo>
                  <a:pt x="804"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80"/>
                </a:lnTo>
                <a:lnTo>
                  <a:pt x="806" y="178"/>
                </a:lnTo>
                <a:lnTo>
                  <a:pt x="808" y="180"/>
                </a:lnTo>
                <a:lnTo>
                  <a:pt x="808" y="180"/>
                </a:lnTo>
                <a:lnTo>
                  <a:pt x="810" y="180"/>
                </a:lnTo>
                <a:lnTo>
                  <a:pt x="810" y="180"/>
                </a:lnTo>
                <a:lnTo>
                  <a:pt x="810" y="180"/>
                </a:lnTo>
                <a:lnTo>
                  <a:pt x="808" y="180"/>
                </a:lnTo>
                <a:close/>
                <a:moveTo>
                  <a:pt x="578" y="178"/>
                </a:moveTo>
                <a:lnTo>
                  <a:pt x="578" y="178"/>
                </a:lnTo>
                <a:lnTo>
                  <a:pt x="578" y="178"/>
                </a:lnTo>
                <a:lnTo>
                  <a:pt x="578" y="178"/>
                </a:lnTo>
                <a:lnTo>
                  <a:pt x="578" y="178"/>
                </a:lnTo>
                <a:lnTo>
                  <a:pt x="578" y="178"/>
                </a:lnTo>
                <a:lnTo>
                  <a:pt x="576" y="178"/>
                </a:lnTo>
                <a:lnTo>
                  <a:pt x="576" y="178"/>
                </a:lnTo>
                <a:lnTo>
                  <a:pt x="576" y="178"/>
                </a:lnTo>
                <a:lnTo>
                  <a:pt x="576" y="178"/>
                </a:lnTo>
                <a:lnTo>
                  <a:pt x="576" y="178"/>
                </a:lnTo>
                <a:lnTo>
                  <a:pt x="576" y="178"/>
                </a:lnTo>
                <a:lnTo>
                  <a:pt x="574" y="178"/>
                </a:lnTo>
                <a:lnTo>
                  <a:pt x="574" y="178"/>
                </a:lnTo>
                <a:lnTo>
                  <a:pt x="574" y="178"/>
                </a:lnTo>
                <a:lnTo>
                  <a:pt x="576" y="176"/>
                </a:lnTo>
                <a:lnTo>
                  <a:pt x="576" y="174"/>
                </a:lnTo>
                <a:lnTo>
                  <a:pt x="578" y="174"/>
                </a:lnTo>
                <a:lnTo>
                  <a:pt x="578" y="174"/>
                </a:lnTo>
                <a:lnTo>
                  <a:pt x="578" y="174"/>
                </a:lnTo>
                <a:lnTo>
                  <a:pt x="578" y="174"/>
                </a:lnTo>
                <a:lnTo>
                  <a:pt x="580" y="174"/>
                </a:lnTo>
                <a:lnTo>
                  <a:pt x="580" y="174"/>
                </a:lnTo>
                <a:lnTo>
                  <a:pt x="580" y="174"/>
                </a:lnTo>
                <a:lnTo>
                  <a:pt x="580" y="174"/>
                </a:lnTo>
                <a:lnTo>
                  <a:pt x="580" y="174"/>
                </a:lnTo>
                <a:lnTo>
                  <a:pt x="580" y="174"/>
                </a:lnTo>
                <a:lnTo>
                  <a:pt x="580" y="174"/>
                </a:lnTo>
                <a:lnTo>
                  <a:pt x="580" y="174"/>
                </a:lnTo>
                <a:lnTo>
                  <a:pt x="580" y="174"/>
                </a:lnTo>
                <a:lnTo>
                  <a:pt x="580" y="176"/>
                </a:lnTo>
                <a:lnTo>
                  <a:pt x="580" y="176"/>
                </a:lnTo>
                <a:lnTo>
                  <a:pt x="580" y="176"/>
                </a:lnTo>
                <a:lnTo>
                  <a:pt x="580" y="176"/>
                </a:lnTo>
                <a:lnTo>
                  <a:pt x="580" y="176"/>
                </a:lnTo>
                <a:lnTo>
                  <a:pt x="580" y="176"/>
                </a:lnTo>
                <a:lnTo>
                  <a:pt x="580" y="176"/>
                </a:lnTo>
                <a:lnTo>
                  <a:pt x="578" y="178"/>
                </a:lnTo>
                <a:close/>
                <a:moveTo>
                  <a:pt x="690" y="176"/>
                </a:moveTo>
                <a:lnTo>
                  <a:pt x="690" y="176"/>
                </a:lnTo>
                <a:lnTo>
                  <a:pt x="690" y="176"/>
                </a:lnTo>
                <a:lnTo>
                  <a:pt x="690" y="176"/>
                </a:lnTo>
                <a:lnTo>
                  <a:pt x="690" y="176"/>
                </a:lnTo>
                <a:lnTo>
                  <a:pt x="688" y="176"/>
                </a:lnTo>
                <a:lnTo>
                  <a:pt x="688" y="174"/>
                </a:lnTo>
                <a:lnTo>
                  <a:pt x="688" y="174"/>
                </a:lnTo>
                <a:lnTo>
                  <a:pt x="690" y="174"/>
                </a:lnTo>
                <a:lnTo>
                  <a:pt x="690" y="174"/>
                </a:lnTo>
                <a:lnTo>
                  <a:pt x="690" y="174"/>
                </a:lnTo>
                <a:lnTo>
                  <a:pt x="690" y="176"/>
                </a:lnTo>
                <a:close/>
                <a:moveTo>
                  <a:pt x="10" y="398"/>
                </a:moveTo>
                <a:lnTo>
                  <a:pt x="10" y="398"/>
                </a:lnTo>
                <a:lnTo>
                  <a:pt x="10" y="398"/>
                </a:lnTo>
                <a:lnTo>
                  <a:pt x="12" y="398"/>
                </a:lnTo>
                <a:lnTo>
                  <a:pt x="12" y="398"/>
                </a:lnTo>
                <a:lnTo>
                  <a:pt x="12" y="398"/>
                </a:lnTo>
                <a:lnTo>
                  <a:pt x="14" y="398"/>
                </a:lnTo>
                <a:lnTo>
                  <a:pt x="12" y="398"/>
                </a:lnTo>
                <a:lnTo>
                  <a:pt x="12" y="398"/>
                </a:lnTo>
                <a:lnTo>
                  <a:pt x="12" y="400"/>
                </a:lnTo>
                <a:lnTo>
                  <a:pt x="12" y="400"/>
                </a:lnTo>
                <a:lnTo>
                  <a:pt x="10" y="400"/>
                </a:lnTo>
                <a:lnTo>
                  <a:pt x="10" y="400"/>
                </a:lnTo>
                <a:lnTo>
                  <a:pt x="10" y="400"/>
                </a:lnTo>
                <a:lnTo>
                  <a:pt x="10" y="400"/>
                </a:lnTo>
                <a:lnTo>
                  <a:pt x="12" y="400"/>
                </a:lnTo>
                <a:lnTo>
                  <a:pt x="12" y="400"/>
                </a:lnTo>
                <a:lnTo>
                  <a:pt x="12" y="398"/>
                </a:lnTo>
                <a:lnTo>
                  <a:pt x="14" y="398"/>
                </a:lnTo>
                <a:lnTo>
                  <a:pt x="16" y="398"/>
                </a:lnTo>
                <a:lnTo>
                  <a:pt x="16" y="398"/>
                </a:lnTo>
                <a:lnTo>
                  <a:pt x="16" y="398"/>
                </a:lnTo>
                <a:lnTo>
                  <a:pt x="16" y="400"/>
                </a:lnTo>
                <a:lnTo>
                  <a:pt x="16" y="402"/>
                </a:lnTo>
                <a:lnTo>
                  <a:pt x="14" y="402"/>
                </a:lnTo>
                <a:lnTo>
                  <a:pt x="12" y="402"/>
                </a:lnTo>
                <a:lnTo>
                  <a:pt x="8" y="404"/>
                </a:lnTo>
                <a:lnTo>
                  <a:pt x="8" y="404"/>
                </a:lnTo>
                <a:lnTo>
                  <a:pt x="8" y="404"/>
                </a:lnTo>
                <a:lnTo>
                  <a:pt x="8" y="404"/>
                </a:lnTo>
                <a:lnTo>
                  <a:pt x="8" y="404"/>
                </a:lnTo>
                <a:lnTo>
                  <a:pt x="6" y="404"/>
                </a:lnTo>
                <a:lnTo>
                  <a:pt x="6" y="404"/>
                </a:lnTo>
                <a:lnTo>
                  <a:pt x="8" y="406"/>
                </a:lnTo>
                <a:lnTo>
                  <a:pt x="8" y="406"/>
                </a:lnTo>
                <a:lnTo>
                  <a:pt x="10" y="404"/>
                </a:lnTo>
                <a:lnTo>
                  <a:pt x="10" y="404"/>
                </a:lnTo>
                <a:lnTo>
                  <a:pt x="12" y="404"/>
                </a:lnTo>
                <a:lnTo>
                  <a:pt x="12" y="404"/>
                </a:lnTo>
                <a:lnTo>
                  <a:pt x="14" y="402"/>
                </a:lnTo>
                <a:lnTo>
                  <a:pt x="16" y="402"/>
                </a:lnTo>
                <a:lnTo>
                  <a:pt x="16" y="400"/>
                </a:lnTo>
                <a:lnTo>
                  <a:pt x="16" y="400"/>
                </a:lnTo>
                <a:lnTo>
                  <a:pt x="18" y="400"/>
                </a:lnTo>
                <a:lnTo>
                  <a:pt x="18" y="400"/>
                </a:lnTo>
                <a:lnTo>
                  <a:pt x="20" y="400"/>
                </a:lnTo>
                <a:lnTo>
                  <a:pt x="20" y="398"/>
                </a:lnTo>
                <a:lnTo>
                  <a:pt x="22" y="398"/>
                </a:lnTo>
                <a:lnTo>
                  <a:pt x="22" y="398"/>
                </a:lnTo>
                <a:lnTo>
                  <a:pt x="24" y="398"/>
                </a:lnTo>
                <a:lnTo>
                  <a:pt x="24" y="398"/>
                </a:lnTo>
                <a:lnTo>
                  <a:pt x="24" y="398"/>
                </a:lnTo>
                <a:lnTo>
                  <a:pt x="24" y="398"/>
                </a:lnTo>
                <a:lnTo>
                  <a:pt x="24" y="398"/>
                </a:lnTo>
                <a:lnTo>
                  <a:pt x="22" y="400"/>
                </a:lnTo>
                <a:lnTo>
                  <a:pt x="22" y="400"/>
                </a:lnTo>
                <a:lnTo>
                  <a:pt x="22" y="400"/>
                </a:lnTo>
                <a:lnTo>
                  <a:pt x="20" y="400"/>
                </a:lnTo>
                <a:lnTo>
                  <a:pt x="20" y="402"/>
                </a:lnTo>
                <a:lnTo>
                  <a:pt x="18" y="402"/>
                </a:lnTo>
                <a:lnTo>
                  <a:pt x="18" y="402"/>
                </a:lnTo>
                <a:lnTo>
                  <a:pt x="18" y="402"/>
                </a:lnTo>
                <a:lnTo>
                  <a:pt x="14" y="406"/>
                </a:lnTo>
                <a:lnTo>
                  <a:pt x="12" y="408"/>
                </a:lnTo>
                <a:lnTo>
                  <a:pt x="12" y="408"/>
                </a:lnTo>
                <a:lnTo>
                  <a:pt x="12" y="410"/>
                </a:lnTo>
                <a:lnTo>
                  <a:pt x="10" y="410"/>
                </a:lnTo>
                <a:lnTo>
                  <a:pt x="8" y="412"/>
                </a:lnTo>
                <a:lnTo>
                  <a:pt x="8" y="412"/>
                </a:lnTo>
                <a:lnTo>
                  <a:pt x="8" y="412"/>
                </a:lnTo>
                <a:lnTo>
                  <a:pt x="6" y="412"/>
                </a:lnTo>
                <a:lnTo>
                  <a:pt x="6" y="412"/>
                </a:lnTo>
                <a:lnTo>
                  <a:pt x="4" y="412"/>
                </a:lnTo>
                <a:lnTo>
                  <a:pt x="4" y="412"/>
                </a:lnTo>
                <a:lnTo>
                  <a:pt x="6" y="412"/>
                </a:lnTo>
                <a:lnTo>
                  <a:pt x="6" y="412"/>
                </a:lnTo>
                <a:lnTo>
                  <a:pt x="6" y="412"/>
                </a:lnTo>
                <a:lnTo>
                  <a:pt x="6" y="412"/>
                </a:lnTo>
                <a:lnTo>
                  <a:pt x="6" y="412"/>
                </a:lnTo>
                <a:lnTo>
                  <a:pt x="2" y="412"/>
                </a:lnTo>
                <a:lnTo>
                  <a:pt x="2" y="412"/>
                </a:lnTo>
                <a:lnTo>
                  <a:pt x="2" y="412"/>
                </a:lnTo>
                <a:lnTo>
                  <a:pt x="2" y="412"/>
                </a:lnTo>
                <a:lnTo>
                  <a:pt x="2" y="412"/>
                </a:lnTo>
                <a:lnTo>
                  <a:pt x="2" y="412"/>
                </a:lnTo>
                <a:lnTo>
                  <a:pt x="2" y="412"/>
                </a:lnTo>
                <a:lnTo>
                  <a:pt x="0" y="412"/>
                </a:lnTo>
                <a:lnTo>
                  <a:pt x="0" y="412"/>
                </a:lnTo>
                <a:lnTo>
                  <a:pt x="0" y="410"/>
                </a:lnTo>
                <a:lnTo>
                  <a:pt x="2" y="410"/>
                </a:lnTo>
                <a:lnTo>
                  <a:pt x="2" y="410"/>
                </a:lnTo>
                <a:lnTo>
                  <a:pt x="2" y="410"/>
                </a:lnTo>
                <a:lnTo>
                  <a:pt x="2" y="410"/>
                </a:lnTo>
                <a:lnTo>
                  <a:pt x="0" y="410"/>
                </a:lnTo>
                <a:lnTo>
                  <a:pt x="0" y="410"/>
                </a:lnTo>
                <a:lnTo>
                  <a:pt x="2" y="410"/>
                </a:lnTo>
                <a:lnTo>
                  <a:pt x="4" y="410"/>
                </a:lnTo>
                <a:lnTo>
                  <a:pt x="4" y="410"/>
                </a:lnTo>
                <a:lnTo>
                  <a:pt x="4" y="410"/>
                </a:lnTo>
                <a:lnTo>
                  <a:pt x="4" y="408"/>
                </a:lnTo>
                <a:lnTo>
                  <a:pt x="4" y="408"/>
                </a:lnTo>
                <a:lnTo>
                  <a:pt x="2" y="408"/>
                </a:lnTo>
                <a:lnTo>
                  <a:pt x="0" y="408"/>
                </a:lnTo>
                <a:lnTo>
                  <a:pt x="0" y="406"/>
                </a:lnTo>
                <a:lnTo>
                  <a:pt x="0" y="406"/>
                </a:lnTo>
                <a:lnTo>
                  <a:pt x="2" y="406"/>
                </a:lnTo>
                <a:lnTo>
                  <a:pt x="2" y="406"/>
                </a:lnTo>
                <a:lnTo>
                  <a:pt x="2" y="406"/>
                </a:lnTo>
                <a:lnTo>
                  <a:pt x="2" y="406"/>
                </a:lnTo>
                <a:lnTo>
                  <a:pt x="2" y="406"/>
                </a:lnTo>
                <a:lnTo>
                  <a:pt x="2" y="404"/>
                </a:lnTo>
                <a:lnTo>
                  <a:pt x="2" y="404"/>
                </a:lnTo>
                <a:lnTo>
                  <a:pt x="2" y="404"/>
                </a:lnTo>
                <a:lnTo>
                  <a:pt x="2" y="404"/>
                </a:lnTo>
                <a:lnTo>
                  <a:pt x="2" y="404"/>
                </a:lnTo>
                <a:lnTo>
                  <a:pt x="2" y="404"/>
                </a:lnTo>
                <a:lnTo>
                  <a:pt x="2" y="402"/>
                </a:lnTo>
                <a:lnTo>
                  <a:pt x="2" y="402"/>
                </a:lnTo>
                <a:lnTo>
                  <a:pt x="4" y="400"/>
                </a:lnTo>
                <a:lnTo>
                  <a:pt x="4" y="400"/>
                </a:lnTo>
                <a:lnTo>
                  <a:pt x="4" y="400"/>
                </a:lnTo>
                <a:lnTo>
                  <a:pt x="6" y="398"/>
                </a:lnTo>
                <a:lnTo>
                  <a:pt x="6" y="398"/>
                </a:lnTo>
                <a:lnTo>
                  <a:pt x="6" y="398"/>
                </a:lnTo>
                <a:lnTo>
                  <a:pt x="8" y="396"/>
                </a:lnTo>
                <a:lnTo>
                  <a:pt x="8" y="396"/>
                </a:lnTo>
                <a:lnTo>
                  <a:pt x="10" y="396"/>
                </a:lnTo>
                <a:lnTo>
                  <a:pt x="10" y="398"/>
                </a:lnTo>
                <a:lnTo>
                  <a:pt x="10" y="398"/>
                </a:lnTo>
                <a:close/>
                <a:moveTo>
                  <a:pt x="958" y="494"/>
                </a:moveTo>
                <a:lnTo>
                  <a:pt x="958" y="494"/>
                </a:lnTo>
                <a:lnTo>
                  <a:pt x="958" y="494"/>
                </a:lnTo>
                <a:lnTo>
                  <a:pt x="958" y="492"/>
                </a:lnTo>
                <a:lnTo>
                  <a:pt x="960" y="492"/>
                </a:lnTo>
                <a:lnTo>
                  <a:pt x="960" y="492"/>
                </a:lnTo>
                <a:lnTo>
                  <a:pt x="960" y="492"/>
                </a:lnTo>
                <a:lnTo>
                  <a:pt x="960" y="492"/>
                </a:lnTo>
                <a:lnTo>
                  <a:pt x="960" y="492"/>
                </a:lnTo>
                <a:lnTo>
                  <a:pt x="960" y="492"/>
                </a:lnTo>
                <a:lnTo>
                  <a:pt x="960" y="492"/>
                </a:lnTo>
                <a:lnTo>
                  <a:pt x="960" y="494"/>
                </a:lnTo>
                <a:lnTo>
                  <a:pt x="960" y="494"/>
                </a:lnTo>
                <a:lnTo>
                  <a:pt x="960" y="494"/>
                </a:lnTo>
                <a:lnTo>
                  <a:pt x="960" y="494"/>
                </a:lnTo>
                <a:lnTo>
                  <a:pt x="958" y="494"/>
                </a:lnTo>
                <a:lnTo>
                  <a:pt x="958" y="494"/>
                </a:lnTo>
                <a:lnTo>
                  <a:pt x="956" y="494"/>
                </a:lnTo>
                <a:lnTo>
                  <a:pt x="956" y="494"/>
                </a:lnTo>
                <a:lnTo>
                  <a:pt x="956" y="494"/>
                </a:lnTo>
                <a:lnTo>
                  <a:pt x="956" y="494"/>
                </a:lnTo>
                <a:lnTo>
                  <a:pt x="954" y="492"/>
                </a:lnTo>
                <a:lnTo>
                  <a:pt x="954" y="492"/>
                </a:lnTo>
                <a:lnTo>
                  <a:pt x="956" y="492"/>
                </a:lnTo>
                <a:lnTo>
                  <a:pt x="956" y="492"/>
                </a:lnTo>
                <a:lnTo>
                  <a:pt x="956" y="492"/>
                </a:lnTo>
                <a:lnTo>
                  <a:pt x="956" y="492"/>
                </a:lnTo>
                <a:lnTo>
                  <a:pt x="958" y="494"/>
                </a:lnTo>
                <a:close/>
                <a:moveTo>
                  <a:pt x="818" y="496"/>
                </a:moveTo>
                <a:lnTo>
                  <a:pt x="816" y="498"/>
                </a:lnTo>
                <a:lnTo>
                  <a:pt x="816" y="498"/>
                </a:lnTo>
                <a:lnTo>
                  <a:pt x="816" y="498"/>
                </a:lnTo>
                <a:lnTo>
                  <a:pt x="816" y="498"/>
                </a:lnTo>
                <a:lnTo>
                  <a:pt x="814" y="500"/>
                </a:lnTo>
                <a:lnTo>
                  <a:pt x="814" y="500"/>
                </a:lnTo>
                <a:lnTo>
                  <a:pt x="814" y="500"/>
                </a:lnTo>
                <a:lnTo>
                  <a:pt x="814" y="500"/>
                </a:lnTo>
                <a:lnTo>
                  <a:pt x="814" y="498"/>
                </a:lnTo>
                <a:lnTo>
                  <a:pt x="814" y="498"/>
                </a:lnTo>
                <a:lnTo>
                  <a:pt x="814" y="498"/>
                </a:lnTo>
                <a:lnTo>
                  <a:pt x="814" y="498"/>
                </a:lnTo>
                <a:lnTo>
                  <a:pt x="816" y="498"/>
                </a:lnTo>
                <a:lnTo>
                  <a:pt x="816" y="498"/>
                </a:lnTo>
                <a:lnTo>
                  <a:pt x="816" y="498"/>
                </a:lnTo>
                <a:lnTo>
                  <a:pt x="818" y="498"/>
                </a:lnTo>
                <a:lnTo>
                  <a:pt x="818" y="496"/>
                </a:lnTo>
                <a:close/>
                <a:moveTo>
                  <a:pt x="850" y="180"/>
                </a:moveTo>
                <a:lnTo>
                  <a:pt x="850" y="180"/>
                </a:lnTo>
                <a:lnTo>
                  <a:pt x="848" y="180"/>
                </a:lnTo>
                <a:lnTo>
                  <a:pt x="848" y="180"/>
                </a:lnTo>
                <a:lnTo>
                  <a:pt x="848" y="180"/>
                </a:lnTo>
                <a:lnTo>
                  <a:pt x="848" y="180"/>
                </a:lnTo>
                <a:lnTo>
                  <a:pt x="848" y="180"/>
                </a:lnTo>
                <a:lnTo>
                  <a:pt x="848" y="180"/>
                </a:lnTo>
                <a:lnTo>
                  <a:pt x="848" y="180"/>
                </a:lnTo>
                <a:lnTo>
                  <a:pt x="848" y="180"/>
                </a:lnTo>
                <a:lnTo>
                  <a:pt x="848" y="180"/>
                </a:lnTo>
                <a:lnTo>
                  <a:pt x="850" y="178"/>
                </a:lnTo>
                <a:lnTo>
                  <a:pt x="850" y="178"/>
                </a:lnTo>
                <a:lnTo>
                  <a:pt x="850" y="178"/>
                </a:lnTo>
                <a:lnTo>
                  <a:pt x="850" y="178"/>
                </a:lnTo>
                <a:lnTo>
                  <a:pt x="850" y="178"/>
                </a:lnTo>
                <a:lnTo>
                  <a:pt x="850" y="178"/>
                </a:lnTo>
                <a:lnTo>
                  <a:pt x="850" y="180"/>
                </a:lnTo>
                <a:lnTo>
                  <a:pt x="852" y="180"/>
                </a:lnTo>
                <a:lnTo>
                  <a:pt x="850" y="180"/>
                </a:lnTo>
                <a:lnTo>
                  <a:pt x="850" y="180"/>
                </a:lnTo>
                <a:close/>
                <a:moveTo>
                  <a:pt x="706" y="84"/>
                </a:moveTo>
                <a:lnTo>
                  <a:pt x="704" y="84"/>
                </a:lnTo>
                <a:lnTo>
                  <a:pt x="704" y="84"/>
                </a:lnTo>
                <a:lnTo>
                  <a:pt x="706" y="84"/>
                </a:lnTo>
                <a:lnTo>
                  <a:pt x="706" y="82"/>
                </a:lnTo>
                <a:lnTo>
                  <a:pt x="708" y="82"/>
                </a:lnTo>
                <a:lnTo>
                  <a:pt x="708" y="82"/>
                </a:lnTo>
                <a:lnTo>
                  <a:pt x="708" y="82"/>
                </a:lnTo>
                <a:lnTo>
                  <a:pt x="708" y="82"/>
                </a:lnTo>
                <a:lnTo>
                  <a:pt x="708" y="82"/>
                </a:lnTo>
                <a:lnTo>
                  <a:pt x="708" y="82"/>
                </a:lnTo>
                <a:lnTo>
                  <a:pt x="708" y="82"/>
                </a:lnTo>
                <a:lnTo>
                  <a:pt x="708" y="82"/>
                </a:lnTo>
                <a:lnTo>
                  <a:pt x="706" y="84"/>
                </a:lnTo>
                <a:lnTo>
                  <a:pt x="706" y="84"/>
                </a:lnTo>
                <a:lnTo>
                  <a:pt x="706" y="84"/>
                </a:lnTo>
                <a:close/>
                <a:moveTo>
                  <a:pt x="462" y="188"/>
                </a:moveTo>
                <a:lnTo>
                  <a:pt x="460" y="188"/>
                </a:lnTo>
                <a:lnTo>
                  <a:pt x="460" y="188"/>
                </a:lnTo>
                <a:lnTo>
                  <a:pt x="460" y="188"/>
                </a:lnTo>
                <a:lnTo>
                  <a:pt x="462" y="188"/>
                </a:lnTo>
                <a:lnTo>
                  <a:pt x="462" y="188"/>
                </a:lnTo>
                <a:lnTo>
                  <a:pt x="466" y="186"/>
                </a:lnTo>
                <a:lnTo>
                  <a:pt x="466" y="186"/>
                </a:lnTo>
                <a:lnTo>
                  <a:pt x="466" y="186"/>
                </a:lnTo>
                <a:lnTo>
                  <a:pt x="466" y="186"/>
                </a:lnTo>
                <a:lnTo>
                  <a:pt x="466" y="186"/>
                </a:lnTo>
                <a:lnTo>
                  <a:pt x="466" y="186"/>
                </a:lnTo>
                <a:lnTo>
                  <a:pt x="466" y="186"/>
                </a:lnTo>
                <a:lnTo>
                  <a:pt x="466" y="188"/>
                </a:lnTo>
                <a:lnTo>
                  <a:pt x="464" y="188"/>
                </a:lnTo>
                <a:lnTo>
                  <a:pt x="464" y="188"/>
                </a:lnTo>
                <a:lnTo>
                  <a:pt x="462" y="188"/>
                </a:lnTo>
                <a:lnTo>
                  <a:pt x="462" y="188"/>
                </a:lnTo>
                <a:close/>
                <a:moveTo>
                  <a:pt x="686" y="178"/>
                </a:moveTo>
                <a:lnTo>
                  <a:pt x="686" y="178"/>
                </a:lnTo>
                <a:lnTo>
                  <a:pt x="686" y="178"/>
                </a:lnTo>
                <a:lnTo>
                  <a:pt x="686" y="178"/>
                </a:lnTo>
                <a:lnTo>
                  <a:pt x="686" y="178"/>
                </a:lnTo>
                <a:lnTo>
                  <a:pt x="686" y="178"/>
                </a:lnTo>
                <a:lnTo>
                  <a:pt x="688" y="178"/>
                </a:lnTo>
                <a:lnTo>
                  <a:pt x="688" y="176"/>
                </a:lnTo>
                <a:lnTo>
                  <a:pt x="688" y="176"/>
                </a:lnTo>
                <a:lnTo>
                  <a:pt x="688" y="176"/>
                </a:lnTo>
                <a:lnTo>
                  <a:pt x="688" y="176"/>
                </a:lnTo>
                <a:lnTo>
                  <a:pt x="690" y="176"/>
                </a:lnTo>
                <a:lnTo>
                  <a:pt x="690" y="178"/>
                </a:lnTo>
                <a:lnTo>
                  <a:pt x="690" y="178"/>
                </a:lnTo>
                <a:lnTo>
                  <a:pt x="690" y="178"/>
                </a:lnTo>
                <a:lnTo>
                  <a:pt x="688" y="178"/>
                </a:lnTo>
                <a:lnTo>
                  <a:pt x="688" y="178"/>
                </a:lnTo>
                <a:lnTo>
                  <a:pt x="686" y="178"/>
                </a:lnTo>
                <a:close/>
                <a:moveTo>
                  <a:pt x="558" y="180"/>
                </a:moveTo>
                <a:lnTo>
                  <a:pt x="558" y="180"/>
                </a:lnTo>
                <a:lnTo>
                  <a:pt x="558" y="180"/>
                </a:lnTo>
                <a:lnTo>
                  <a:pt x="558" y="180"/>
                </a:lnTo>
                <a:lnTo>
                  <a:pt x="558" y="180"/>
                </a:lnTo>
                <a:lnTo>
                  <a:pt x="556" y="180"/>
                </a:lnTo>
                <a:lnTo>
                  <a:pt x="556" y="180"/>
                </a:lnTo>
                <a:lnTo>
                  <a:pt x="554" y="180"/>
                </a:lnTo>
                <a:lnTo>
                  <a:pt x="554" y="180"/>
                </a:lnTo>
                <a:lnTo>
                  <a:pt x="554" y="178"/>
                </a:lnTo>
                <a:lnTo>
                  <a:pt x="554" y="178"/>
                </a:lnTo>
                <a:lnTo>
                  <a:pt x="556" y="178"/>
                </a:lnTo>
                <a:lnTo>
                  <a:pt x="556" y="178"/>
                </a:lnTo>
                <a:lnTo>
                  <a:pt x="558" y="178"/>
                </a:lnTo>
                <a:lnTo>
                  <a:pt x="558" y="178"/>
                </a:lnTo>
                <a:lnTo>
                  <a:pt x="558" y="178"/>
                </a:lnTo>
                <a:lnTo>
                  <a:pt x="558" y="178"/>
                </a:lnTo>
                <a:lnTo>
                  <a:pt x="558" y="178"/>
                </a:lnTo>
                <a:lnTo>
                  <a:pt x="558" y="178"/>
                </a:lnTo>
                <a:lnTo>
                  <a:pt x="558" y="178"/>
                </a:lnTo>
                <a:lnTo>
                  <a:pt x="558" y="176"/>
                </a:lnTo>
                <a:lnTo>
                  <a:pt x="560" y="176"/>
                </a:lnTo>
                <a:lnTo>
                  <a:pt x="560" y="176"/>
                </a:lnTo>
                <a:lnTo>
                  <a:pt x="560" y="176"/>
                </a:lnTo>
                <a:lnTo>
                  <a:pt x="560" y="176"/>
                </a:lnTo>
                <a:lnTo>
                  <a:pt x="560" y="176"/>
                </a:lnTo>
                <a:lnTo>
                  <a:pt x="560" y="176"/>
                </a:lnTo>
                <a:lnTo>
                  <a:pt x="562" y="178"/>
                </a:lnTo>
                <a:lnTo>
                  <a:pt x="562" y="178"/>
                </a:lnTo>
                <a:lnTo>
                  <a:pt x="562" y="178"/>
                </a:lnTo>
                <a:lnTo>
                  <a:pt x="562" y="178"/>
                </a:lnTo>
                <a:lnTo>
                  <a:pt x="560" y="178"/>
                </a:lnTo>
                <a:lnTo>
                  <a:pt x="560" y="180"/>
                </a:lnTo>
                <a:lnTo>
                  <a:pt x="558" y="180"/>
                </a:lnTo>
                <a:close/>
                <a:moveTo>
                  <a:pt x="848" y="182"/>
                </a:moveTo>
                <a:lnTo>
                  <a:pt x="846" y="184"/>
                </a:lnTo>
                <a:lnTo>
                  <a:pt x="844" y="184"/>
                </a:lnTo>
                <a:lnTo>
                  <a:pt x="844" y="184"/>
                </a:lnTo>
                <a:lnTo>
                  <a:pt x="844" y="184"/>
                </a:lnTo>
                <a:lnTo>
                  <a:pt x="844" y="182"/>
                </a:lnTo>
                <a:lnTo>
                  <a:pt x="844" y="182"/>
                </a:lnTo>
                <a:lnTo>
                  <a:pt x="844" y="182"/>
                </a:lnTo>
                <a:lnTo>
                  <a:pt x="844" y="182"/>
                </a:lnTo>
                <a:lnTo>
                  <a:pt x="844" y="182"/>
                </a:lnTo>
                <a:lnTo>
                  <a:pt x="844" y="182"/>
                </a:lnTo>
                <a:lnTo>
                  <a:pt x="842" y="182"/>
                </a:lnTo>
                <a:lnTo>
                  <a:pt x="842" y="182"/>
                </a:lnTo>
                <a:lnTo>
                  <a:pt x="842" y="182"/>
                </a:lnTo>
                <a:lnTo>
                  <a:pt x="842" y="182"/>
                </a:lnTo>
                <a:lnTo>
                  <a:pt x="842" y="182"/>
                </a:lnTo>
                <a:lnTo>
                  <a:pt x="842" y="180"/>
                </a:lnTo>
                <a:lnTo>
                  <a:pt x="842" y="180"/>
                </a:lnTo>
                <a:lnTo>
                  <a:pt x="842" y="180"/>
                </a:lnTo>
                <a:lnTo>
                  <a:pt x="844" y="178"/>
                </a:lnTo>
                <a:lnTo>
                  <a:pt x="844" y="178"/>
                </a:lnTo>
                <a:lnTo>
                  <a:pt x="844" y="178"/>
                </a:lnTo>
                <a:lnTo>
                  <a:pt x="844" y="178"/>
                </a:lnTo>
                <a:lnTo>
                  <a:pt x="846" y="178"/>
                </a:lnTo>
                <a:lnTo>
                  <a:pt x="848" y="178"/>
                </a:lnTo>
                <a:lnTo>
                  <a:pt x="846" y="180"/>
                </a:lnTo>
                <a:lnTo>
                  <a:pt x="846" y="180"/>
                </a:lnTo>
                <a:lnTo>
                  <a:pt x="848" y="182"/>
                </a:lnTo>
                <a:lnTo>
                  <a:pt x="848" y="182"/>
                </a:lnTo>
                <a:lnTo>
                  <a:pt x="848" y="182"/>
                </a:lnTo>
                <a:lnTo>
                  <a:pt x="848" y="182"/>
                </a:lnTo>
                <a:lnTo>
                  <a:pt x="848" y="182"/>
                </a:lnTo>
                <a:close/>
                <a:moveTo>
                  <a:pt x="694" y="362"/>
                </a:moveTo>
                <a:lnTo>
                  <a:pt x="694" y="362"/>
                </a:lnTo>
                <a:lnTo>
                  <a:pt x="694" y="362"/>
                </a:lnTo>
                <a:lnTo>
                  <a:pt x="694" y="362"/>
                </a:lnTo>
                <a:lnTo>
                  <a:pt x="694" y="362"/>
                </a:lnTo>
                <a:lnTo>
                  <a:pt x="694" y="362"/>
                </a:lnTo>
                <a:lnTo>
                  <a:pt x="694" y="362"/>
                </a:lnTo>
                <a:lnTo>
                  <a:pt x="694" y="362"/>
                </a:lnTo>
                <a:lnTo>
                  <a:pt x="694" y="364"/>
                </a:lnTo>
                <a:lnTo>
                  <a:pt x="694" y="364"/>
                </a:lnTo>
                <a:lnTo>
                  <a:pt x="692" y="364"/>
                </a:lnTo>
                <a:lnTo>
                  <a:pt x="692" y="366"/>
                </a:lnTo>
                <a:lnTo>
                  <a:pt x="690" y="366"/>
                </a:lnTo>
                <a:lnTo>
                  <a:pt x="690" y="366"/>
                </a:lnTo>
                <a:lnTo>
                  <a:pt x="690" y="366"/>
                </a:lnTo>
                <a:lnTo>
                  <a:pt x="690" y="368"/>
                </a:lnTo>
                <a:lnTo>
                  <a:pt x="688" y="368"/>
                </a:lnTo>
                <a:lnTo>
                  <a:pt x="688" y="370"/>
                </a:lnTo>
                <a:lnTo>
                  <a:pt x="686" y="370"/>
                </a:lnTo>
                <a:lnTo>
                  <a:pt x="688" y="368"/>
                </a:lnTo>
                <a:lnTo>
                  <a:pt x="690" y="368"/>
                </a:lnTo>
                <a:lnTo>
                  <a:pt x="690" y="366"/>
                </a:lnTo>
                <a:lnTo>
                  <a:pt x="692" y="364"/>
                </a:lnTo>
                <a:lnTo>
                  <a:pt x="692" y="364"/>
                </a:lnTo>
                <a:lnTo>
                  <a:pt x="692" y="364"/>
                </a:lnTo>
                <a:lnTo>
                  <a:pt x="692" y="364"/>
                </a:lnTo>
                <a:lnTo>
                  <a:pt x="694" y="364"/>
                </a:lnTo>
                <a:lnTo>
                  <a:pt x="694" y="362"/>
                </a:lnTo>
                <a:lnTo>
                  <a:pt x="694" y="362"/>
                </a:lnTo>
                <a:lnTo>
                  <a:pt x="694" y="362"/>
                </a:lnTo>
                <a:lnTo>
                  <a:pt x="694" y="362"/>
                </a:lnTo>
                <a:lnTo>
                  <a:pt x="694" y="362"/>
                </a:lnTo>
                <a:lnTo>
                  <a:pt x="692" y="362"/>
                </a:lnTo>
                <a:lnTo>
                  <a:pt x="692" y="362"/>
                </a:lnTo>
                <a:lnTo>
                  <a:pt x="692" y="362"/>
                </a:lnTo>
                <a:lnTo>
                  <a:pt x="692" y="364"/>
                </a:lnTo>
                <a:lnTo>
                  <a:pt x="690" y="364"/>
                </a:lnTo>
                <a:lnTo>
                  <a:pt x="690" y="364"/>
                </a:lnTo>
                <a:lnTo>
                  <a:pt x="690" y="366"/>
                </a:lnTo>
                <a:lnTo>
                  <a:pt x="688" y="368"/>
                </a:lnTo>
                <a:lnTo>
                  <a:pt x="686" y="370"/>
                </a:lnTo>
                <a:lnTo>
                  <a:pt x="686" y="370"/>
                </a:lnTo>
                <a:lnTo>
                  <a:pt x="686" y="370"/>
                </a:lnTo>
                <a:lnTo>
                  <a:pt x="686" y="370"/>
                </a:lnTo>
                <a:lnTo>
                  <a:pt x="686" y="370"/>
                </a:lnTo>
                <a:lnTo>
                  <a:pt x="688" y="368"/>
                </a:lnTo>
                <a:lnTo>
                  <a:pt x="688" y="368"/>
                </a:lnTo>
                <a:lnTo>
                  <a:pt x="690" y="366"/>
                </a:lnTo>
                <a:lnTo>
                  <a:pt x="690" y="366"/>
                </a:lnTo>
                <a:lnTo>
                  <a:pt x="690" y="366"/>
                </a:lnTo>
                <a:lnTo>
                  <a:pt x="690" y="364"/>
                </a:lnTo>
                <a:lnTo>
                  <a:pt x="690" y="364"/>
                </a:lnTo>
                <a:lnTo>
                  <a:pt x="690" y="364"/>
                </a:lnTo>
                <a:lnTo>
                  <a:pt x="690" y="364"/>
                </a:lnTo>
                <a:lnTo>
                  <a:pt x="690" y="364"/>
                </a:lnTo>
                <a:lnTo>
                  <a:pt x="688" y="366"/>
                </a:lnTo>
                <a:lnTo>
                  <a:pt x="688" y="366"/>
                </a:lnTo>
                <a:lnTo>
                  <a:pt x="688" y="366"/>
                </a:lnTo>
                <a:lnTo>
                  <a:pt x="688" y="366"/>
                </a:lnTo>
                <a:lnTo>
                  <a:pt x="688" y="366"/>
                </a:lnTo>
                <a:lnTo>
                  <a:pt x="686" y="368"/>
                </a:lnTo>
                <a:lnTo>
                  <a:pt x="686" y="368"/>
                </a:lnTo>
                <a:lnTo>
                  <a:pt x="686" y="368"/>
                </a:lnTo>
                <a:lnTo>
                  <a:pt x="686" y="368"/>
                </a:lnTo>
                <a:lnTo>
                  <a:pt x="684" y="370"/>
                </a:lnTo>
                <a:lnTo>
                  <a:pt x="684" y="370"/>
                </a:lnTo>
                <a:lnTo>
                  <a:pt x="682" y="370"/>
                </a:lnTo>
                <a:lnTo>
                  <a:pt x="682" y="370"/>
                </a:lnTo>
                <a:lnTo>
                  <a:pt x="682" y="370"/>
                </a:lnTo>
                <a:lnTo>
                  <a:pt x="682" y="370"/>
                </a:lnTo>
                <a:lnTo>
                  <a:pt x="682" y="370"/>
                </a:lnTo>
                <a:lnTo>
                  <a:pt x="682" y="370"/>
                </a:lnTo>
                <a:lnTo>
                  <a:pt x="678" y="372"/>
                </a:lnTo>
                <a:lnTo>
                  <a:pt x="680" y="370"/>
                </a:lnTo>
                <a:lnTo>
                  <a:pt x="682" y="368"/>
                </a:lnTo>
                <a:lnTo>
                  <a:pt x="684" y="366"/>
                </a:lnTo>
                <a:lnTo>
                  <a:pt x="686" y="366"/>
                </a:lnTo>
                <a:lnTo>
                  <a:pt x="686" y="366"/>
                </a:lnTo>
                <a:lnTo>
                  <a:pt x="686" y="366"/>
                </a:lnTo>
                <a:lnTo>
                  <a:pt x="686" y="366"/>
                </a:lnTo>
                <a:lnTo>
                  <a:pt x="686" y="366"/>
                </a:lnTo>
                <a:lnTo>
                  <a:pt x="684" y="366"/>
                </a:lnTo>
                <a:lnTo>
                  <a:pt x="684" y="366"/>
                </a:lnTo>
                <a:lnTo>
                  <a:pt x="684" y="366"/>
                </a:lnTo>
                <a:lnTo>
                  <a:pt x="684" y="366"/>
                </a:lnTo>
                <a:lnTo>
                  <a:pt x="684" y="366"/>
                </a:lnTo>
                <a:lnTo>
                  <a:pt x="682" y="368"/>
                </a:lnTo>
                <a:lnTo>
                  <a:pt x="680" y="370"/>
                </a:lnTo>
                <a:lnTo>
                  <a:pt x="680" y="370"/>
                </a:lnTo>
                <a:lnTo>
                  <a:pt x="678" y="370"/>
                </a:lnTo>
                <a:lnTo>
                  <a:pt x="678" y="370"/>
                </a:lnTo>
                <a:lnTo>
                  <a:pt x="678" y="370"/>
                </a:lnTo>
                <a:lnTo>
                  <a:pt x="678" y="370"/>
                </a:lnTo>
                <a:lnTo>
                  <a:pt x="678" y="370"/>
                </a:lnTo>
                <a:lnTo>
                  <a:pt x="678" y="368"/>
                </a:lnTo>
                <a:lnTo>
                  <a:pt x="682" y="366"/>
                </a:lnTo>
                <a:lnTo>
                  <a:pt x="684" y="366"/>
                </a:lnTo>
                <a:lnTo>
                  <a:pt x="684" y="364"/>
                </a:lnTo>
                <a:lnTo>
                  <a:pt x="684" y="364"/>
                </a:lnTo>
                <a:lnTo>
                  <a:pt x="686" y="364"/>
                </a:lnTo>
                <a:lnTo>
                  <a:pt x="686" y="364"/>
                </a:lnTo>
                <a:lnTo>
                  <a:pt x="686" y="362"/>
                </a:lnTo>
                <a:lnTo>
                  <a:pt x="688" y="362"/>
                </a:lnTo>
                <a:lnTo>
                  <a:pt x="688" y="362"/>
                </a:lnTo>
                <a:lnTo>
                  <a:pt x="688" y="360"/>
                </a:lnTo>
                <a:lnTo>
                  <a:pt x="688" y="360"/>
                </a:lnTo>
                <a:lnTo>
                  <a:pt x="688" y="360"/>
                </a:lnTo>
                <a:lnTo>
                  <a:pt x="688" y="360"/>
                </a:lnTo>
                <a:lnTo>
                  <a:pt x="688" y="360"/>
                </a:lnTo>
                <a:lnTo>
                  <a:pt x="690" y="360"/>
                </a:lnTo>
                <a:lnTo>
                  <a:pt x="690" y="360"/>
                </a:lnTo>
                <a:lnTo>
                  <a:pt x="690" y="360"/>
                </a:lnTo>
                <a:lnTo>
                  <a:pt x="688" y="362"/>
                </a:lnTo>
                <a:lnTo>
                  <a:pt x="688" y="362"/>
                </a:lnTo>
                <a:lnTo>
                  <a:pt x="688" y="362"/>
                </a:lnTo>
                <a:lnTo>
                  <a:pt x="686" y="364"/>
                </a:lnTo>
                <a:lnTo>
                  <a:pt x="686" y="366"/>
                </a:lnTo>
                <a:lnTo>
                  <a:pt x="686" y="364"/>
                </a:lnTo>
                <a:lnTo>
                  <a:pt x="686" y="364"/>
                </a:lnTo>
                <a:lnTo>
                  <a:pt x="686" y="364"/>
                </a:lnTo>
                <a:lnTo>
                  <a:pt x="686" y="364"/>
                </a:lnTo>
                <a:lnTo>
                  <a:pt x="690" y="362"/>
                </a:lnTo>
                <a:lnTo>
                  <a:pt x="690" y="360"/>
                </a:lnTo>
                <a:lnTo>
                  <a:pt x="690" y="360"/>
                </a:lnTo>
                <a:lnTo>
                  <a:pt x="690" y="360"/>
                </a:lnTo>
                <a:lnTo>
                  <a:pt x="690" y="360"/>
                </a:lnTo>
                <a:lnTo>
                  <a:pt x="692" y="360"/>
                </a:lnTo>
                <a:lnTo>
                  <a:pt x="692" y="360"/>
                </a:lnTo>
                <a:lnTo>
                  <a:pt x="694" y="360"/>
                </a:lnTo>
                <a:lnTo>
                  <a:pt x="692" y="360"/>
                </a:lnTo>
                <a:lnTo>
                  <a:pt x="692" y="360"/>
                </a:lnTo>
                <a:lnTo>
                  <a:pt x="692" y="360"/>
                </a:lnTo>
                <a:lnTo>
                  <a:pt x="692" y="360"/>
                </a:lnTo>
                <a:lnTo>
                  <a:pt x="692" y="360"/>
                </a:lnTo>
                <a:lnTo>
                  <a:pt x="692" y="362"/>
                </a:lnTo>
                <a:lnTo>
                  <a:pt x="694" y="362"/>
                </a:lnTo>
                <a:lnTo>
                  <a:pt x="694" y="362"/>
                </a:lnTo>
                <a:lnTo>
                  <a:pt x="694" y="362"/>
                </a:lnTo>
                <a:close/>
                <a:moveTo>
                  <a:pt x="908" y="360"/>
                </a:moveTo>
                <a:lnTo>
                  <a:pt x="910" y="360"/>
                </a:lnTo>
                <a:lnTo>
                  <a:pt x="910" y="362"/>
                </a:lnTo>
                <a:lnTo>
                  <a:pt x="910" y="362"/>
                </a:lnTo>
                <a:lnTo>
                  <a:pt x="910" y="362"/>
                </a:lnTo>
                <a:lnTo>
                  <a:pt x="910" y="362"/>
                </a:lnTo>
                <a:lnTo>
                  <a:pt x="910" y="362"/>
                </a:lnTo>
                <a:lnTo>
                  <a:pt x="906" y="362"/>
                </a:lnTo>
                <a:lnTo>
                  <a:pt x="904" y="360"/>
                </a:lnTo>
                <a:lnTo>
                  <a:pt x="904" y="360"/>
                </a:lnTo>
                <a:lnTo>
                  <a:pt x="904" y="360"/>
                </a:lnTo>
                <a:lnTo>
                  <a:pt x="906" y="360"/>
                </a:lnTo>
                <a:lnTo>
                  <a:pt x="906" y="360"/>
                </a:lnTo>
                <a:lnTo>
                  <a:pt x="906" y="360"/>
                </a:lnTo>
                <a:lnTo>
                  <a:pt x="906" y="360"/>
                </a:lnTo>
                <a:lnTo>
                  <a:pt x="908" y="360"/>
                </a:lnTo>
                <a:lnTo>
                  <a:pt x="906" y="360"/>
                </a:lnTo>
                <a:lnTo>
                  <a:pt x="906" y="360"/>
                </a:lnTo>
                <a:lnTo>
                  <a:pt x="906" y="360"/>
                </a:lnTo>
                <a:lnTo>
                  <a:pt x="904" y="360"/>
                </a:lnTo>
                <a:lnTo>
                  <a:pt x="904" y="360"/>
                </a:lnTo>
                <a:lnTo>
                  <a:pt x="906" y="360"/>
                </a:lnTo>
                <a:lnTo>
                  <a:pt x="906" y="360"/>
                </a:lnTo>
                <a:lnTo>
                  <a:pt x="906" y="360"/>
                </a:lnTo>
                <a:lnTo>
                  <a:pt x="906" y="360"/>
                </a:lnTo>
                <a:lnTo>
                  <a:pt x="906" y="360"/>
                </a:lnTo>
                <a:lnTo>
                  <a:pt x="906" y="360"/>
                </a:lnTo>
                <a:lnTo>
                  <a:pt x="906" y="360"/>
                </a:lnTo>
                <a:lnTo>
                  <a:pt x="908" y="360"/>
                </a:lnTo>
                <a:close/>
                <a:moveTo>
                  <a:pt x="544" y="62"/>
                </a:moveTo>
                <a:lnTo>
                  <a:pt x="546" y="62"/>
                </a:lnTo>
                <a:lnTo>
                  <a:pt x="546" y="62"/>
                </a:lnTo>
                <a:lnTo>
                  <a:pt x="546" y="62"/>
                </a:lnTo>
                <a:lnTo>
                  <a:pt x="548" y="64"/>
                </a:lnTo>
                <a:lnTo>
                  <a:pt x="550" y="64"/>
                </a:lnTo>
                <a:lnTo>
                  <a:pt x="550" y="64"/>
                </a:lnTo>
                <a:lnTo>
                  <a:pt x="550" y="64"/>
                </a:lnTo>
                <a:lnTo>
                  <a:pt x="546" y="64"/>
                </a:lnTo>
                <a:lnTo>
                  <a:pt x="546" y="64"/>
                </a:lnTo>
                <a:lnTo>
                  <a:pt x="546" y="64"/>
                </a:lnTo>
                <a:lnTo>
                  <a:pt x="546" y="64"/>
                </a:lnTo>
                <a:lnTo>
                  <a:pt x="546" y="64"/>
                </a:lnTo>
                <a:lnTo>
                  <a:pt x="544" y="64"/>
                </a:lnTo>
                <a:lnTo>
                  <a:pt x="544" y="64"/>
                </a:lnTo>
                <a:lnTo>
                  <a:pt x="544" y="66"/>
                </a:lnTo>
                <a:lnTo>
                  <a:pt x="542" y="66"/>
                </a:lnTo>
                <a:lnTo>
                  <a:pt x="540" y="66"/>
                </a:lnTo>
                <a:lnTo>
                  <a:pt x="540" y="66"/>
                </a:lnTo>
                <a:lnTo>
                  <a:pt x="540" y="66"/>
                </a:lnTo>
                <a:lnTo>
                  <a:pt x="540" y="66"/>
                </a:lnTo>
                <a:lnTo>
                  <a:pt x="538" y="66"/>
                </a:lnTo>
                <a:lnTo>
                  <a:pt x="538" y="66"/>
                </a:lnTo>
                <a:lnTo>
                  <a:pt x="536" y="66"/>
                </a:lnTo>
                <a:lnTo>
                  <a:pt x="536" y="68"/>
                </a:lnTo>
                <a:lnTo>
                  <a:pt x="536" y="68"/>
                </a:lnTo>
                <a:lnTo>
                  <a:pt x="536" y="68"/>
                </a:lnTo>
                <a:lnTo>
                  <a:pt x="538" y="68"/>
                </a:lnTo>
                <a:lnTo>
                  <a:pt x="538" y="68"/>
                </a:lnTo>
                <a:lnTo>
                  <a:pt x="538" y="68"/>
                </a:lnTo>
                <a:lnTo>
                  <a:pt x="538" y="68"/>
                </a:lnTo>
                <a:lnTo>
                  <a:pt x="540" y="68"/>
                </a:lnTo>
                <a:lnTo>
                  <a:pt x="540" y="68"/>
                </a:lnTo>
                <a:lnTo>
                  <a:pt x="538" y="68"/>
                </a:lnTo>
                <a:lnTo>
                  <a:pt x="538" y="70"/>
                </a:lnTo>
                <a:lnTo>
                  <a:pt x="538" y="70"/>
                </a:lnTo>
                <a:lnTo>
                  <a:pt x="538" y="70"/>
                </a:lnTo>
                <a:lnTo>
                  <a:pt x="536" y="70"/>
                </a:lnTo>
                <a:lnTo>
                  <a:pt x="536" y="70"/>
                </a:lnTo>
                <a:lnTo>
                  <a:pt x="536" y="68"/>
                </a:lnTo>
                <a:lnTo>
                  <a:pt x="536" y="68"/>
                </a:lnTo>
                <a:lnTo>
                  <a:pt x="534" y="68"/>
                </a:lnTo>
                <a:lnTo>
                  <a:pt x="534" y="68"/>
                </a:lnTo>
                <a:lnTo>
                  <a:pt x="534" y="68"/>
                </a:lnTo>
                <a:lnTo>
                  <a:pt x="534" y="68"/>
                </a:lnTo>
                <a:lnTo>
                  <a:pt x="532" y="68"/>
                </a:lnTo>
                <a:lnTo>
                  <a:pt x="532" y="70"/>
                </a:lnTo>
                <a:lnTo>
                  <a:pt x="534" y="70"/>
                </a:lnTo>
                <a:lnTo>
                  <a:pt x="534" y="70"/>
                </a:lnTo>
                <a:lnTo>
                  <a:pt x="534" y="70"/>
                </a:lnTo>
                <a:lnTo>
                  <a:pt x="534" y="70"/>
                </a:lnTo>
                <a:lnTo>
                  <a:pt x="534" y="70"/>
                </a:lnTo>
                <a:lnTo>
                  <a:pt x="534" y="72"/>
                </a:lnTo>
                <a:lnTo>
                  <a:pt x="530" y="72"/>
                </a:lnTo>
                <a:lnTo>
                  <a:pt x="530" y="72"/>
                </a:lnTo>
                <a:lnTo>
                  <a:pt x="530" y="72"/>
                </a:lnTo>
                <a:lnTo>
                  <a:pt x="530" y="72"/>
                </a:lnTo>
                <a:lnTo>
                  <a:pt x="528" y="72"/>
                </a:lnTo>
                <a:lnTo>
                  <a:pt x="528" y="72"/>
                </a:lnTo>
                <a:lnTo>
                  <a:pt x="528" y="74"/>
                </a:lnTo>
                <a:lnTo>
                  <a:pt x="528" y="72"/>
                </a:lnTo>
                <a:lnTo>
                  <a:pt x="524" y="74"/>
                </a:lnTo>
                <a:lnTo>
                  <a:pt x="524" y="74"/>
                </a:lnTo>
                <a:lnTo>
                  <a:pt x="520" y="74"/>
                </a:lnTo>
                <a:lnTo>
                  <a:pt x="520" y="74"/>
                </a:lnTo>
                <a:lnTo>
                  <a:pt x="520" y="74"/>
                </a:lnTo>
                <a:lnTo>
                  <a:pt x="520" y="74"/>
                </a:lnTo>
                <a:lnTo>
                  <a:pt x="520" y="74"/>
                </a:lnTo>
                <a:lnTo>
                  <a:pt x="520" y="74"/>
                </a:lnTo>
                <a:lnTo>
                  <a:pt x="518" y="74"/>
                </a:lnTo>
                <a:lnTo>
                  <a:pt x="520" y="74"/>
                </a:lnTo>
                <a:lnTo>
                  <a:pt x="520" y="74"/>
                </a:lnTo>
                <a:lnTo>
                  <a:pt x="518" y="76"/>
                </a:lnTo>
                <a:lnTo>
                  <a:pt x="518" y="76"/>
                </a:lnTo>
                <a:lnTo>
                  <a:pt x="516" y="76"/>
                </a:lnTo>
                <a:lnTo>
                  <a:pt x="514" y="76"/>
                </a:lnTo>
                <a:lnTo>
                  <a:pt x="512" y="78"/>
                </a:lnTo>
                <a:lnTo>
                  <a:pt x="512" y="78"/>
                </a:lnTo>
                <a:lnTo>
                  <a:pt x="512" y="78"/>
                </a:lnTo>
                <a:lnTo>
                  <a:pt x="510" y="76"/>
                </a:lnTo>
                <a:lnTo>
                  <a:pt x="510" y="76"/>
                </a:lnTo>
                <a:lnTo>
                  <a:pt x="510" y="76"/>
                </a:lnTo>
                <a:lnTo>
                  <a:pt x="510" y="76"/>
                </a:lnTo>
                <a:lnTo>
                  <a:pt x="510" y="76"/>
                </a:lnTo>
                <a:lnTo>
                  <a:pt x="510" y="76"/>
                </a:lnTo>
                <a:lnTo>
                  <a:pt x="510" y="76"/>
                </a:lnTo>
                <a:lnTo>
                  <a:pt x="510" y="76"/>
                </a:lnTo>
                <a:lnTo>
                  <a:pt x="508" y="76"/>
                </a:lnTo>
                <a:lnTo>
                  <a:pt x="508" y="76"/>
                </a:lnTo>
                <a:lnTo>
                  <a:pt x="508" y="76"/>
                </a:lnTo>
                <a:lnTo>
                  <a:pt x="508" y="76"/>
                </a:lnTo>
                <a:lnTo>
                  <a:pt x="508" y="76"/>
                </a:lnTo>
                <a:lnTo>
                  <a:pt x="508" y="74"/>
                </a:lnTo>
                <a:lnTo>
                  <a:pt x="510" y="74"/>
                </a:lnTo>
                <a:lnTo>
                  <a:pt x="512" y="72"/>
                </a:lnTo>
                <a:lnTo>
                  <a:pt x="514" y="72"/>
                </a:lnTo>
                <a:lnTo>
                  <a:pt x="514" y="72"/>
                </a:lnTo>
                <a:lnTo>
                  <a:pt x="514" y="72"/>
                </a:lnTo>
                <a:lnTo>
                  <a:pt x="514" y="72"/>
                </a:lnTo>
                <a:lnTo>
                  <a:pt x="516" y="72"/>
                </a:lnTo>
                <a:lnTo>
                  <a:pt x="516" y="72"/>
                </a:lnTo>
                <a:lnTo>
                  <a:pt x="518" y="70"/>
                </a:lnTo>
                <a:lnTo>
                  <a:pt x="518" y="70"/>
                </a:lnTo>
                <a:lnTo>
                  <a:pt x="518" y="70"/>
                </a:lnTo>
                <a:lnTo>
                  <a:pt x="516" y="70"/>
                </a:lnTo>
                <a:lnTo>
                  <a:pt x="516" y="70"/>
                </a:lnTo>
                <a:lnTo>
                  <a:pt x="516" y="70"/>
                </a:lnTo>
                <a:lnTo>
                  <a:pt x="516" y="70"/>
                </a:lnTo>
                <a:lnTo>
                  <a:pt x="514" y="70"/>
                </a:lnTo>
                <a:lnTo>
                  <a:pt x="514" y="70"/>
                </a:lnTo>
                <a:lnTo>
                  <a:pt x="514" y="70"/>
                </a:lnTo>
                <a:lnTo>
                  <a:pt x="514" y="70"/>
                </a:lnTo>
                <a:lnTo>
                  <a:pt x="514" y="70"/>
                </a:lnTo>
                <a:lnTo>
                  <a:pt x="512" y="70"/>
                </a:lnTo>
                <a:lnTo>
                  <a:pt x="512" y="70"/>
                </a:lnTo>
                <a:lnTo>
                  <a:pt x="512" y="70"/>
                </a:lnTo>
                <a:lnTo>
                  <a:pt x="508" y="72"/>
                </a:lnTo>
                <a:lnTo>
                  <a:pt x="508" y="72"/>
                </a:lnTo>
                <a:lnTo>
                  <a:pt x="508" y="72"/>
                </a:lnTo>
                <a:lnTo>
                  <a:pt x="508" y="72"/>
                </a:lnTo>
                <a:lnTo>
                  <a:pt x="510" y="72"/>
                </a:lnTo>
                <a:lnTo>
                  <a:pt x="510" y="72"/>
                </a:lnTo>
                <a:lnTo>
                  <a:pt x="508" y="74"/>
                </a:lnTo>
                <a:lnTo>
                  <a:pt x="506" y="74"/>
                </a:lnTo>
                <a:lnTo>
                  <a:pt x="504" y="74"/>
                </a:lnTo>
                <a:lnTo>
                  <a:pt x="504" y="74"/>
                </a:lnTo>
                <a:lnTo>
                  <a:pt x="504" y="74"/>
                </a:lnTo>
                <a:lnTo>
                  <a:pt x="504" y="74"/>
                </a:lnTo>
                <a:lnTo>
                  <a:pt x="504" y="74"/>
                </a:lnTo>
                <a:lnTo>
                  <a:pt x="504" y="74"/>
                </a:lnTo>
                <a:lnTo>
                  <a:pt x="504" y="74"/>
                </a:lnTo>
                <a:lnTo>
                  <a:pt x="504" y="74"/>
                </a:lnTo>
                <a:lnTo>
                  <a:pt x="504" y="74"/>
                </a:lnTo>
                <a:lnTo>
                  <a:pt x="504" y="74"/>
                </a:lnTo>
                <a:lnTo>
                  <a:pt x="502" y="74"/>
                </a:lnTo>
                <a:lnTo>
                  <a:pt x="502" y="74"/>
                </a:lnTo>
                <a:lnTo>
                  <a:pt x="500" y="74"/>
                </a:lnTo>
                <a:lnTo>
                  <a:pt x="500" y="74"/>
                </a:lnTo>
                <a:lnTo>
                  <a:pt x="502" y="74"/>
                </a:lnTo>
                <a:lnTo>
                  <a:pt x="502" y="74"/>
                </a:lnTo>
                <a:lnTo>
                  <a:pt x="502" y="74"/>
                </a:lnTo>
                <a:lnTo>
                  <a:pt x="502" y="76"/>
                </a:lnTo>
                <a:lnTo>
                  <a:pt x="502" y="76"/>
                </a:lnTo>
                <a:lnTo>
                  <a:pt x="502" y="76"/>
                </a:lnTo>
                <a:lnTo>
                  <a:pt x="500" y="76"/>
                </a:lnTo>
                <a:lnTo>
                  <a:pt x="500" y="76"/>
                </a:lnTo>
                <a:lnTo>
                  <a:pt x="500" y="76"/>
                </a:lnTo>
                <a:lnTo>
                  <a:pt x="500" y="76"/>
                </a:lnTo>
                <a:lnTo>
                  <a:pt x="498" y="76"/>
                </a:lnTo>
                <a:lnTo>
                  <a:pt x="498" y="76"/>
                </a:lnTo>
                <a:lnTo>
                  <a:pt x="498" y="76"/>
                </a:lnTo>
                <a:lnTo>
                  <a:pt x="498" y="76"/>
                </a:lnTo>
                <a:lnTo>
                  <a:pt x="496" y="78"/>
                </a:lnTo>
                <a:lnTo>
                  <a:pt x="496" y="78"/>
                </a:lnTo>
                <a:lnTo>
                  <a:pt x="496" y="78"/>
                </a:lnTo>
                <a:lnTo>
                  <a:pt x="496" y="78"/>
                </a:lnTo>
                <a:lnTo>
                  <a:pt x="494" y="78"/>
                </a:lnTo>
                <a:lnTo>
                  <a:pt x="492" y="80"/>
                </a:lnTo>
                <a:lnTo>
                  <a:pt x="492" y="80"/>
                </a:lnTo>
                <a:lnTo>
                  <a:pt x="492" y="80"/>
                </a:lnTo>
                <a:lnTo>
                  <a:pt x="492" y="78"/>
                </a:lnTo>
                <a:lnTo>
                  <a:pt x="492" y="78"/>
                </a:lnTo>
                <a:lnTo>
                  <a:pt x="490" y="78"/>
                </a:lnTo>
                <a:lnTo>
                  <a:pt x="492" y="78"/>
                </a:lnTo>
                <a:lnTo>
                  <a:pt x="492" y="78"/>
                </a:lnTo>
                <a:lnTo>
                  <a:pt x="492" y="78"/>
                </a:lnTo>
                <a:lnTo>
                  <a:pt x="492" y="76"/>
                </a:lnTo>
                <a:lnTo>
                  <a:pt x="492" y="76"/>
                </a:lnTo>
                <a:lnTo>
                  <a:pt x="490" y="76"/>
                </a:lnTo>
                <a:lnTo>
                  <a:pt x="490" y="78"/>
                </a:lnTo>
                <a:lnTo>
                  <a:pt x="490" y="78"/>
                </a:lnTo>
                <a:lnTo>
                  <a:pt x="490" y="78"/>
                </a:lnTo>
                <a:lnTo>
                  <a:pt x="488" y="78"/>
                </a:lnTo>
                <a:lnTo>
                  <a:pt x="488" y="78"/>
                </a:lnTo>
                <a:lnTo>
                  <a:pt x="486" y="78"/>
                </a:lnTo>
                <a:lnTo>
                  <a:pt x="486" y="78"/>
                </a:lnTo>
                <a:lnTo>
                  <a:pt x="486" y="78"/>
                </a:lnTo>
                <a:lnTo>
                  <a:pt x="486" y="80"/>
                </a:lnTo>
                <a:lnTo>
                  <a:pt x="486" y="80"/>
                </a:lnTo>
                <a:lnTo>
                  <a:pt x="486" y="80"/>
                </a:lnTo>
                <a:lnTo>
                  <a:pt x="486" y="80"/>
                </a:lnTo>
                <a:lnTo>
                  <a:pt x="488" y="80"/>
                </a:lnTo>
                <a:lnTo>
                  <a:pt x="488" y="80"/>
                </a:lnTo>
                <a:lnTo>
                  <a:pt x="486" y="80"/>
                </a:lnTo>
                <a:lnTo>
                  <a:pt x="486" y="80"/>
                </a:lnTo>
                <a:lnTo>
                  <a:pt x="486" y="80"/>
                </a:lnTo>
                <a:lnTo>
                  <a:pt x="486" y="80"/>
                </a:lnTo>
                <a:lnTo>
                  <a:pt x="486" y="80"/>
                </a:lnTo>
                <a:lnTo>
                  <a:pt x="486" y="80"/>
                </a:lnTo>
                <a:lnTo>
                  <a:pt x="486" y="80"/>
                </a:lnTo>
                <a:lnTo>
                  <a:pt x="486" y="80"/>
                </a:lnTo>
                <a:lnTo>
                  <a:pt x="484" y="80"/>
                </a:lnTo>
                <a:lnTo>
                  <a:pt x="484" y="82"/>
                </a:lnTo>
                <a:lnTo>
                  <a:pt x="482" y="82"/>
                </a:lnTo>
                <a:lnTo>
                  <a:pt x="480" y="82"/>
                </a:lnTo>
                <a:lnTo>
                  <a:pt x="480" y="82"/>
                </a:lnTo>
                <a:lnTo>
                  <a:pt x="480" y="82"/>
                </a:lnTo>
                <a:lnTo>
                  <a:pt x="478" y="82"/>
                </a:lnTo>
                <a:lnTo>
                  <a:pt x="478" y="82"/>
                </a:lnTo>
                <a:lnTo>
                  <a:pt x="478" y="82"/>
                </a:lnTo>
                <a:lnTo>
                  <a:pt x="478" y="82"/>
                </a:lnTo>
                <a:lnTo>
                  <a:pt x="478" y="82"/>
                </a:lnTo>
                <a:lnTo>
                  <a:pt x="478" y="82"/>
                </a:lnTo>
                <a:lnTo>
                  <a:pt x="478" y="82"/>
                </a:lnTo>
                <a:lnTo>
                  <a:pt x="476" y="82"/>
                </a:lnTo>
                <a:lnTo>
                  <a:pt x="476" y="82"/>
                </a:lnTo>
                <a:lnTo>
                  <a:pt x="476" y="82"/>
                </a:lnTo>
                <a:lnTo>
                  <a:pt x="476" y="82"/>
                </a:lnTo>
                <a:lnTo>
                  <a:pt x="476" y="82"/>
                </a:lnTo>
                <a:lnTo>
                  <a:pt x="474" y="82"/>
                </a:lnTo>
                <a:lnTo>
                  <a:pt x="474" y="82"/>
                </a:lnTo>
                <a:lnTo>
                  <a:pt x="474" y="82"/>
                </a:lnTo>
                <a:lnTo>
                  <a:pt x="474" y="82"/>
                </a:lnTo>
                <a:lnTo>
                  <a:pt x="474" y="82"/>
                </a:lnTo>
                <a:lnTo>
                  <a:pt x="474" y="82"/>
                </a:lnTo>
                <a:lnTo>
                  <a:pt x="476" y="82"/>
                </a:lnTo>
                <a:lnTo>
                  <a:pt x="478" y="80"/>
                </a:lnTo>
                <a:lnTo>
                  <a:pt x="478" y="80"/>
                </a:lnTo>
                <a:lnTo>
                  <a:pt x="478" y="80"/>
                </a:lnTo>
                <a:lnTo>
                  <a:pt x="476" y="80"/>
                </a:lnTo>
                <a:lnTo>
                  <a:pt x="476" y="80"/>
                </a:lnTo>
                <a:lnTo>
                  <a:pt x="476" y="80"/>
                </a:lnTo>
                <a:lnTo>
                  <a:pt x="476" y="80"/>
                </a:lnTo>
                <a:lnTo>
                  <a:pt x="476" y="80"/>
                </a:lnTo>
                <a:lnTo>
                  <a:pt x="476" y="80"/>
                </a:lnTo>
                <a:lnTo>
                  <a:pt x="476" y="80"/>
                </a:lnTo>
                <a:lnTo>
                  <a:pt x="476" y="78"/>
                </a:lnTo>
                <a:lnTo>
                  <a:pt x="478" y="78"/>
                </a:lnTo>
                <a:lnTo>
                  <a:pt x="478" y="78"/>
                </a:lnTo>
                <a:lnTo>
                  <a:pt x="476" y="78"/>
                </a:lnTo>
                <a:lnTo>
                  <a:pt x="476" y="78"/>
                </a:lnTo>
                <a:lnTo>
                  <a:pt x="476" y="78"/>
                </a:lnTo>
                <a:lnTo>
                  <a:pt x="474" y="78"/>
                </a:lnTo>
                <a:lnTo>
                  <a:pt x="472" y="80"/>
                </a:lnTo>
                <a:lnTo>
                  <a:pt x="472" y="80"/>
                </a:lnTo>
                <a:lnTo>
                  <a:pt x="472" y="80"/>
                </a:lnTo>
                <a:lnTo>
                  <a:pt x="472" y="80"/>
                </a:lnTo>
                <a:lnTo>
                  <a:pt x="472" y="82"/>
                </a:lnTo>
                <a:lnTo>
                  <a:pt x="470" y="80"/>
                </a:lnTo>
                <a:lnTo>
                  <a:pt x="472" y="80"/>
                </a:lnTo>
                <a:lnTo>
                  <a:pt x="472" y="80"/>
                </a:lnTo>
                <a:lnTo>
                  <a:pt x="472" y="80"/>
                </a:lnTo>
                <a:lnTo>
                  <a:pt x="470" y="80"/>
                </a:lnTo>
                <a:lnTo>
                  <a:pt x="470" y="80"/>
                </a:lnTo>
                <a:lnTo>
                  <a:pt x="468" y="80"/>
                </a:lnTo>
                <a:lnTo>
                  <a:pt x="468" y="82"/>
                </a:lnTo>
                <a:lnTo>
                  <a:pt x="468" y="82"/>
                </a:lnTo>
                <a:lnTo>
                  <a:pt x="466" y="82"/>
                </a:lnTo>
                <a:lnTo>
                  <a:pt x="466" y="80"/>
                </a:lnTo>
                <a:lnTo>
                  <a:pt x="466" y="80"/>
                </a:lnTo>
                <a:lnTo>
                  <a:pt x="464" y="80"/>
                </a:lnTo>
                <a:lnTo>
                  <a:pt x="462" y="80"/>
                </a:lnTo>
                <a:lnTo>
                  <a:pt x="460" y="80"/>
                </a:lnTo>
                <a:lnTo>
                  <a:pt x="460" y="80"/>
                </a:lnTo>
                <a:lnTo>
                  <a:pt x="458" y="82"/>
                </a:lnTo>
                <a:lnTo>
                  <a:pt x="458" y="82"/>
                </a:lnTo>
                <a:lnTo>
                  <a:pt x="456" y="82"/>
                </a:lnTo>
                <a:lnTo>
                  <a:pt x="456" y="82"/>
                </a:lnTo>
                <a:lnTo>
                  <a:pt x="456" y="82"/>
                </a:lnTo>
                <a:lnTo>
                  <a:pt x="456" y="82"/>
                </a:lnTo>
                <a:lnTo>
                  <a:pt x="456" y="82"/>
                </a:lnTo>
                <a:lnTo>
                  <a:pt x="454" y="80"/>
                </a:lnTo>
                <a:lnTo>
                  <a:pt x="454" y="80"/>
                </a:lnTo>
                <a:lnTo>
                  <a:pt x="454" y="80"/>
                </a:lnTo>
                <a:lnTo>
                  <a:pt x="456" y="80"/>
                </a:lnTo>
                <a:lnTo>
                  <a:pt x="456" y="80"/>
                </a:lnTo>
                <a:lnTo>
                  <a:pt x="456" y="80"/>
                </a:lnTo>
                <a:lnTo>
                  <a:pt x="456" y="80"/>
                </a:lnTo>
                <a:lnTo>
                  <a:pt x="460" y="78"/>
                </a:lnTo>
                <a:lnTo>
                  <a:pt x="460" y="78"/>
                </a:lnTo>
                <a:lnTo>
                  <a:pt x="458" y="78"/>
                </a:lnTo>
                <a:lnTo>
                  <a:pt x="458" y="78"/>
                </a:lnTo>
                <a:lnTo>
                  <a:pt x="458" y="78"/>
                </a:lnTo>
                <a:lnTo>
                  <a:pt x="458" y="78"/>
                </a:lnTo>
                <a:lnTo>
                  <a:pt x="458" y="78"/>
                </a:lnTo>
                <a:lnTo>
                  <a:pt x="460" y="78"/>
                </a:lnTo>
                <a:lnTo>
                  <a:pt x="460" y="78"/>
                </a:lnTo>
                <a:lnTo>
                  <a:pt x="460" y="78"/>
                </a:lnTo>
                <a:lnTo>
                  <a:pt x="460" y="78"/>
                </a:lnTo>
                <a:lnTo>
                  <a:pt x="460" y="78"/>
                </a:lnTo>
                <a:lnTo>
                  <a:pt x="458" y="78"/>
                </a:lnTo>
                <a:lnTo>
                  <a:pt x="458" y="78"/>
                </a:lnTo>
                <a:lnTo>
                  <a:pt x="458" y="78"/>
                </a:lnTo>
                <a:lnTo>
                  <a:pt x="456" y="78"/>
                </a:lnTo>
                <a:lnTo>
                  <a:pt x="456" y="80"/>
                </a:lnTo>
                <a:lnTo>
                  <a:pt x="454" y="80"/>
                </a:lnTo>
                <a:lnTo>
                  <a:pt x="454" y="80"/>
                </a:lnTo>
                <a:lnTo>
                  <a:pt x="454" y="80"/>
                </a:lnTo>
                <a:lnTo>
                  <a:pt x="456" y="78"/>
                </a:lnTo>
                <a:lnTo>
                  <a:pt x="458" y="78"/>
                </a:lnTo>
                <a:lnTo>
                  <a:pt x="460" y="78"/>
                </a:lnTo>
                <a:lnTo>
                  <a:pt x="460" y="76"/>
                </a:lnTo>
                <a:lnTo>
                  <a:pt x="462" y="76"/>
                </a:lnTo>
                <a:lnTo>
                  <a:pt x="462" y="76"/>
                </a:lnTo>
                <a:lnTo>
                  <a:pt x="462" y="76"/>
                </a:lnTo>
                <a:lnTo>
                  <a:pt x="464" y="76"/>
                </a:lnTo>
                <a:lnTo>
                  <a:pt x="466" y="76"/>
                </a:lnTo>
                <a:lnTo>
                  <a:pt x="466" y="76"/>
                </a:lnTo>
                <a:lnTo>
                  <a:pt x="470" y="74"/>
                </a:lnTo>
                <a:lnTo>
                  <a:pt x="472" y="74"/>
                </a:lnTo>
                <a:lnTo>
                  <a:pt x="472" y="76"/>
                </a:lnTo>
                <a:lnTo>
                  <a:pt x="472" y="76"/>
                </a:lnTo>
                <a:lnTo>
                  <a:pt x="474" y="74"/>
                </a:lnTo>
                <a:lnTo>
                  <a:pt x="474" y="74"/>
                </a:lnTo>
                <a:lnTo>
                  <a:pt x="476" y="74"/>
                </a:lnTo>
                <a:lnTo>
                  <a:pt x="480" y="74"/>
                </a:lnTo>
                <a:lnTo>
                  <a:pt x="480" y="74"/>
                </a:lnTo>
                <a:lnTo>
                  <a:pt x="480" y="72"/>
                </a:lnTo>
                <a:lnTo>
                  <a:pt x="482" y="72"/>
                </a:lnTo>
                <a:lnTo>
                  <a:pt x="482" y="72"/>
                </a:lnTo>
                <a:lnTo>
                  <a:pt x="484" y="72"/>
                </a:lnTo>
                <a:lnTo>
                  <a:pt x="484" y="72"/>
                </a:lnTo>
                <a:lnTo>
                  <a:pt x="486" y="72"/>
                </a:lnTo>
                <a:lnTo>
                  <a:pt x="486" y="72"/>
                </a:lnTo>
                <a:lnTo>
                  <a:pt x="486" y="72"/>
                </a:lnTo>
                <a:lnTo>
                  <a:pt x="486" y="72"/>
                </a:lnTo>
                <a:lnTo>
                  <a:pt x="488" y="72"/>
                </a:lnTo>
                <a:lnTo>
                  <a:pt x="488" y="70"/>
                </a:lnTo>
                <a:lnTo>
                  <a:pt x="488" y="70"/>
                </a:lnTo>
                <a:lnTo>
                  <a:pt x="488" y="70"/>
                </a:lnTo>
                <a:lnTo>
                  <a:pt x="490" y="70"/>
                </a:lnTo>
                <a:lnTo>
                  <a:pt x="490" y="70"/>
                </a:lnTo>
                <a:lnTo>
                  <a:pt x="492" y="70"/>
                </a:lnTo>
                <a:lnTo>
                  <a:pt x="492" y="70"/>
                </a:lnTo>
                <a:lnTo>
                  <a:pt x="494" y="70"/>
                </a:lnTo>
                <a:lnTo>
                  <a:pt x="498" y="68"/>
                </a:lnTo>
                <a:lnTo>
                  <a:pt x="500" y="68"/>
                </a:lnTo>
                <a:lnTo>
                  <a:pt x="500" y="68"/>
                </a:lnTo>
                <a:lnTo>
                  <a:pt x="500" y="68"/>
                </a:lnTo>
                <a:lnTo>
                  <a:pt x="500" y="68"/>
                </a:lnTo>
                <a:lnTo>
                  <a:pt x="500" y="68"/>
                </a:lnTo>
                <a:lnTo>
                  <a:pt x="500" y="68"/>
                </a:lnTo>
                <a:lnTo>
                  <a:pt x="502" y="66"/>
                </a:lnTo>
                <a:lnTo>
                  <a:pt x="504" y="66"/>
                </a:lnTo>
                <a:lnTo>
                  <a:pt x="504" y="66"/>
                </a:lnTo>
                <a:lnTo>
                  <a:pt x="506" y="66"/>
                </a:lnTo>
                <a:lnTo>
                  <a:pt x="508" y="66"/>
                </a:lnTo>
                <a:lnTo>
                  <a:pt x="508" y="66"/>
                </a:lnTo>
                <a:lnTo>
                  <a:pt x="508" y="66"/>
                </a:lnTo>
                <a:lnTo>
                  <a:pt x="510" y="66"/>
                </a:lnTo>
                <a:lnTo>
                  <a:pt x="510" y="64"/>
                </a:lnTo>
                <a:lnTo>
                  <a:pt x="510" y="64"/>
                </a:lnTo>
                <a:lnTo>
                  <a:pt x="512" y="64"/>
                </a:lnTo>
                <a:lnTo>
                  <a:pt x="512" y="64"/>
                </a:lnTo>
                <a:lnTo>
                  <a:pt x="512" y="64"/>
                </a:lnTo>
                <a:lnTo>
                  <a:pt x="512" y="64"/>
                </a:lnTo>
                <a:lnTo>
                  <a:pt x="514" y="64"/>
                </a:lnTo>
                <a:lnTo>
                  <a:pt x="514" y="64"/>
                </a:lnTo>
                <a:lnTo>
                  <a:pt x="514" y="64"/>
                </a:lnTo>
                <a:lnTo>
                  <a:pt x="514" y="64"/>
                </a:lnTo>
                <a:lnTo>
                  <a:pt x="516" y="64"/>
                </a:lnTo>
                <a:lnTo>
                  <a:pt x="516" y="64"/>
                </a:lnTo>
                <a:lnTo>
                  <a:pt x="516" y="64"/>
                </a:lnTo>
                <a:lnTo>
                  <a:pt x="516" y="64"/>
                </a:lnTo>
                <a:lnTo>
                  <a:pt x="518" y="64"/>
                </a:lnTo>
                <a:lnTo>
                  <a:pt x="518" y="64"/>
                </a:lnTo>
                <a:lnTo>
                  <a:pt x="520" y="64"/>
                </a:lnTo>
                <a:lnTo>
                  <a:pt x="520" y="64"/>
                </a:lnTo>
                <a:lnTo>
                  <a:pt x="522" y="64"/>
                </a:lnTo>
                <a:lnTo>
                  <a:pt x="524" y="64"/>
                </a:lnTo>
                <a:lnTo>
                  <a:pt x="524" y="64"/>
                </a:lnTo>
                <a:lnTo>
                  <a:pt x="524" y="64"/>
                </a:lnTo>
                <a:lnTo>
                  <a:pt x="524" y="64"/>
                </a:lnTo>
                <a:lnTo>
                  <a:pt x="526" y="64"/>
                </a:lnTo>
                <a:lnTo>
                  <a:pt x="528" y="64"/>
                </a:lnTo>
                <a:lnTo>
                  <a:pt x="528" y="64"/>
                </a:lnTo>
                <a:lnTo>
                  <a:pt x="528" y="64"/>
                </a:lnTo>
                <a:lnTo>
                  <a:pt x="528" y="64"/>
                </a:lnTo>
                <a:lnTo>
                  <a:pt x="528" y="64"/>
                </a:lnTo>
                <a:lnTo>
                  <a:pt x="530" y="64"/>
                </a:lnTo>
                <a:lnTo>
                  <a:pt x="530" y="64"/>
                </a:lnTo>
                <a:lnTo>
                  <a:pt x="534" y="64"/>
                </a:lnTo>
                <a:lnTo>
                  <a:pt x="534" y="64"/>
                </a:lnTo>
                <a:lnTo>
                  <a:pt x="534" y="64"/>
                </a:lnTo>
                <a:lnTo>
                  <a:pt x="532" y="64"/>
                </a:lnTo>
                <a:lnTo>
                  <a:pt x="532" y="64"/>
                </a:lnTo>
                <a:lnTo>
                  <a:pt x="534" y="64"/>
                </a:lnTo>
                <a:lnTo>
                  <a:pt x="534" y="64"/>
                </a:lnTo>
                <a:lnTo>
                  <a:pt x="534" y="64"/>
                </a:lnTo>
                <a:lnTo>
                  <a:pt x="534" y="64"/>
                </a:lnTo>
                <a:lnTo>
                  <a:pt x="534" y="64"/>
                </a:lnTo>
                <a:lnTo>
                  <a:pt x="536" y="64"/>
                </a:lnTo>
                <a:lnTo>
                  <a:pt x="536" y="64"/>
                </a:lnTo>
                <a:lnTo>
                  <a:pt x="536" y="64"/>
                </a:lnTo>
                <a:lnTo>
                  <a:pt x="538" y="64"/>
                </a:lnTo>
                <a:lnTo>
                  <a:pt x="538" y="62"/>
                </a:lnTo>
                <a:lnTo>
                  <a:pt x="536" y="62"/>
                </a:lnTo>
                <a:lnTo>
                  <a:pt x="536" y="62"/>
                </a:lnTo>
                <a:lnTo>
                  <a:pt x="536" y="62"/>
                </a:lnTo>
                <a:lnTo>
                  <a:pt x="536" y="62"/>
                </a:lnTo>
                <a:lnTo>
                  <a:pt x="536" y="62"/>
                </a:lnTo>
                <a:lnTo>
                  <a:pt x="536" y="62"/>
                </a:lnTo>
                <a:lnTo>
                  <a:pt x="536" y="62"/>
                </a:lnTo>
                <a:lnTo>
                  <a:pt x="536" y="62"/>
                </a:lnTo>
                <a:lnTo>
                  <a:pt x="538" y="62"/>
                </a:lnTo>
                <a:lnTo>
                  <a:pt x="538" y="62"/>
                </a:lnTo>
                <a:lnTo>
                  <a:pt x="540" y="62"/>
                </a:lnTo>
                <a:lnTo>
                  <a:pt x="540" y="62"/>
                </a:lnTo>
                <a:lnTo>
                  <a:pt x="538" y="62"/>
                </a:lnTo>
                <a:lnTo>
                  <a:pt x="538" y="62"/>
                </a:lnTo>
                <a:lnTo>
                  <a:pt x="538" y="62"/>
                </a:lnTo>
                <a:lnTo>
                  <a:pt x="540" y="62"/>
                </a:lnTo>
                <a:lnTo>
                  <a:pt x="540" y="62"/>
                </a:lnTo>
                <a:lnTo>
                  <a:pt x="540" y="62"/>
                </a:lnTo>
                <a:lnTo>
                  <a:pt x="542" y="62"/>
                </a:lnTo>
                <a:lnTo>
                  <a:pt x="542" y="62"/>
                </a:lnTo>
                <a:lnTo>
                  <a:pt x="542" y="62"/>
                </a:lnTo>
                <a:lnTo>
                  <a:pt x="544" y="62"/>
                </a:lnTo>
                <a:lnTo>
                  <a:pt x="544" y="62"/>
                </a:lnTo>
                <a:close/>
                <a:moveTo>
                  <a:pt x="910" y="358"/>
                </a:moveTo>
                <a:lnTo>
                  <a:pt x="910" y="358"/>
                </a:lnTo>
                <a:lnTo>
                  <a:pt x="910" y="358"/>
                </a:lnTo>
                <a:lnTo>
                  <a:pt x="910" y="358"/>
                </a:lnTo>
                <a:lnTo>
                  <a:pt x="910" y="358"/>
                </a:lnTo>
                <a:lnTo>
                  <a:pt x="912" y="358"/>
                </a:lnTo>
                <a:lnTo>
                  <a:pt x="912" y="358"/>
                </a:lnTo>
                <a:lnTo>
                  <a:pt x="912" y="358"/>
                </a:lnTo>
                <a:lnTo>
                  <a:pt x="912" y="358"/>
                </a:lnTo>
                <a:lnTo>
                  <a:pt x="912" y="358"/>
                </a:lnTo>
                <a:lnTo>
                  <a:pt x="912" y="358"/>
                </a:lnTo>
                <a:lnTo>
                  <a:pt x="910" y="358"/>
                </a:lnTo>
                <a:close/>
                <a:moveTo>
                  <a:pt x="690" y="358"/>
                </a:moveTo>
                <a:lnTo>
                  <a:pt x="688" y="358"/>
                </a:lnTo>
                <a:lnTo>
                  <a:pt x="688" y="358"/>
                </a:lnTo>
                <a:lnTo>
                  <a:pt x="690" y="356"/>
                </a:lnTo>
                <a:lnTo>
                  <a:pt x="690" y="356"/>
                </a:lnTo>
                <a:lnTo>
                  <a:pt x="690" y="356"/>
                </a:lnTo>
                <a:lnTo>
                  <a:pt x="690" y="356"/>
                </a:lnTo>
                <a:lnTo>
                  <a:pt x="690" y="356"/>
                </a:lnTo>
                <a:lnTo>
                  <a:pt x="690" y="356"/>
                </a:lnTo>
                <a:lnTo>
                  <a:pt x="690" y="356"/>
                </a:lnTo>
                <a:lnTo>
                  <a:pt x="690" y="358"/>
                </a:lnTo>
                <a:lnTo>
                  <a:pt x="690" y="358"/>
                </a:lnTo>
                <a:close/>
                <a:moveTo>
                  <a:pt x="782" y="64"/>
                </a:moveTo>
                <a:lnTo>
                  <a:pt x="782" y="64"/>
                </a:lnTo>
                <a:lnTo>
                  <a:pt x="782" y="64"/>
                </a:lnTo>
                <a:lnTo>
                  <a:pt x="784" y="64"/>
                </a:lnTo>
                <a:lnTo>
                  <a:pt x="784" y="66"/>
                </a:lnTo>
                <a:lnTo>
                  <a:pt x="784" y="66"/>
                </a:lnTo>
                <a:lnTo>
                  <a:pt x="782" y="66"/>
                </a:lnTo>
                <a:lnTo>
                  <a:pt x="782" y="66"/>
                </a:lnTo>
                <a:lnTo>
                  <a:pt x="782" y="66"/>
                </a:lnTo>
                <a:lnTo>
                  <a:pt x="782" y="66"/>
                </a:lnTo>
                <a:lnTo>
                  <a:pt x="780" y="66"/>
                </a:lnTo>
                <a:lnTo>
                  <a:pt x="780" y="66"/>
                </a:lnTo>
                <a:lnTo>
                  <a:pt x="780" y="66"/>
                </a:lnTo>
                <a:lnTo>
                  <a:pt x="780" y="66"/>
                </a:lnTo>
                <a:lnTo>
                  <a:pt x="778" y="66"/>
                </a:lnTo>
                <a:lnTo>
                  <a:pt x="778" y="66"/>
                </a:lnTo>
                <a:lnTo>
                  <a:pt x="778" y="66"/>
                </a:lnTo>
                <a:lnTo>
                  <a:pt x="778" y="66"/>
                </a:lnTo>
                <a:lnTo>
                  <a:pt x="778" y="66"/>
                </a:lnTo>
                <a:lnTo>
                  <a:pt x="778" y="66"/>
                </a:lnTo>
                <a:lnTo>
                  <a:pt x="778" y="66"/>
                </a:lnTo>
                <a:lnTo>
                  <a:pt x="778" y="64"/>
                </a:lnTo>
                <a:lnTo>
                  <a:pt x="778" y="64"/>
                </a:lnTo>
                <a:lnTo>
                  <a:pt x="780" y="64"/>
                </a:lnTo>
                <a:lnTo>
                  <a:pt x="780" y="64"/>
                </a:lnTo>
                <a:lnTo>
                  <a:pt x="780" y="64"/>
                </a:lnTo>
                <a:lnTo>
                  <a:pt x="780" y="64"/>
                </a:lnTo>
                <a:lnTo>
                  <a:pt x="780" y="64"/>
                </a:lnTo>
                <a:lnTo>
                  <a:pt x="780" y="64"/>
                </a:lnTo>
                <a:lnTo>
                  <a:pt x="782" y="64"/>
                </a:lnTo>
                <a:lnTo>
                  <a:pt x="782" y="64"/>
                </a:lnTo>
                <a:close/>
                <a:moveTo>
                  <a:pt x="740" y="66"/>
                </a:moveTo>
                <a:lnTo>
                  <a:pt x="740" y="66"/>
                </a:lnTo>
                <a:lnTo>
                  <a:pt x="740" y="66"/>
                </a:lnTo>
                <a:lnTo>
                  <a:pt x="738" y="66"/>
                </a:lnTo>
                <a:lnTo>
                  <a:pt x="738" y="66"/>
                </a:lnTo>
                <a:lnTo>
                  <a:pt x="738" y="66"/>
                </a:lnTo>
                <a:lnTo>
                  <a:pt x="738" y="66"/>
                </a:lnTo>
                <a:lnTo>
                  <a:pt x="736" y="66"/>
                </a:lnTo>
                <a:lnTo>
                  <a:pt x="736" y="64"/>
                </a:lnTo>
                <a:lnTo>
                  <a:pt x="738" y="64"/>
                </a:lnTo>
                <a:lnTo>
                  <a:pt x="738" y="64"/>
                </a:lnTo>
                <a:lnTo>
                  <a:pt x="738" y="64"/>
                </a:lnTo>
                <a:lnTo>
                  <a:pt x="740" y="64"/>
                </a:lnTo>
                <a:lnTo>
                  <a:pt x="740" y="64"/>
                </a:lnTo>
                <a:lnTo>
                  <a:pt x="740" y="64"/>
                </a:lnTo>
                <a:lnTo>
                  <a:pt x="740" y="64"/>
                </a:lnTo>
                <a:lnTo>
                  <a:pt x="740" y="66"/>
                </a:lnTo>
                <a:lnTo>
                  <a:pt x="740" y="66"/>
                </a:lnTo>
                <a:lnTo>
                  <a:pt x="740" y="66"/>
                </a:lnTo>
                <a:lnTo>
                  <a:pt x="740" y="66"/>
                </a:lnTo>
                <a:lnTo>
                  <a:pt x="740" y="66"/>
                </a:lnTo>
                <a:close/>
                <a:moveTo>
                  <a:pt x="686" y="356"/>
                </a:moveTo>
                <a:lnTo>
                  <a:pt x="686" y="356"/>
                </a:lnTo>
                <a:lnTo>
                  <a:pt x="686" y="356"/>
                </a:lnTo>
                <a:lnTo>
                  <a:pt x="686" y="356"/>
                </a:lnTo>
                <a:lnTo>
                  <a:pt x="686" y="356"/>
                </a:lnTo>
                <a:lnTo>
                  <a:pt x="686" y="356"/>
                </a:lnTo>
                <a:lnTo>
                  <a:pt x="686" y="354"/>
                </a:lnTo>
                <a:lnTo>
                  <a:pt x="686" y="354"/>
                </a:lnTo>
                <a:lnTo>
                  <a:pt x="686" y="354"/>
                </a:lnTo>
                <a:lnTo>
                  <a:pt x="688" y="354"/>
                </a:lnTo>
                <a:lnTo>
                  <a:pt x="688" y="354"/>
                </a:lnTo>
                <a:lnTo>
                  <a:pt x="688" y="354"/>
                </a:lnTo>
                <a:lnTo>
                  <a:pt x="688" y="356"/>
                </a:lnTo>
                <a:lnTo>
                  <a:pt x="686" y="356"/>
                </a:lnTo>
                <a:lnTo>
                  <a:pt x="686" y="356"/>
                </a:lnTo>
                <a:lnTo>
                  <a:pt x="686" y="356"/>
                </a:lnTo>
                <a:close/>
                <a:moveTo>
                  <a:pt x="652" y="66"/>
                </a:moveTo>
                <a:lnTo>
                  <a:pt x="652" y="66"/>
                </a:lnTo>
                <a:lnTo>
                  <a:pt x="650" y="66"/>
                </a:lnTo>
                <a:lnTo>
                  <a:pt x="650" y="66"/>
                </a:lnTo>
                <a:lnTo>
                  <a:pt x="650" y="66"/>
                </a:lnTo>
                <a:lnTo>
                  <a:pt x="650" y="66"/>
                </a:lnTo>
                <a:lnTo>
                  <a:pt x="650" y="66"/>
                </a:lnTo>
                <a:lnTo>
                  <a:pt x="650" y="66"/>
                </a:lnTo>
                <a:lnTo>
                  <a:pt x="652" y="66"/>
                </a:lnTo>
                <a:lnTo>
                  <a:pt x="652" y="66"/>
                </a:lnTo>
                <a:lnTo>
                  <a:pt x="652" y="66"/>
                </a:lnTo>
                <a:lnTo>
                  <a:pt x="652" y="66"/>
                </a:lnTo>
                <a:lnTo>
                  <a:pt x="654" y="66"/>
                </a:lnTo>
                <a:lnTo>
                  <a:pt x="654" y="66"/>
                </a:lnTo>
                <a:lnTo>
                  <a:pt x="654" y="66"/>
                </a:lnTo>
                <a:lnTo>
                  <a:pt x="656" y="66"/>
                </a:lnTo>
                <a:lnTo>
                  <a:pt x="656" y="66"/>
                </a:lnTo>
                <a:lnTo>
                  <a:pt x="656" y="66"/>
                </a:lnTo>
                <a:lnTo>
                  <a:pt x="656" y="66"/>
                </a:lnTo>
                <a:lnTo>
                  <a:pt x="656" y="66"/>
                </a:lnTo>
                <a:lnTo>
                  <a:pt x="654" y="66"/>
                </a:lnTo>
                <a:lnTo>
                  <a:pt x="654" y="66"/>
                </a:lnTo>
                <a:lnTo>
                  <a:pt x="654" y="66"/>
                </a:lnTo>
                <a:lnTo>
                  <a:pt x="654" y="66"/>
                </a:lnTo>
                <a:lnTo>
                  <a:pt x="652" y="66"/>
                </a:lnTo>
                <a:lnTo>
                  <a:pt x="652" y="66"/>
                </a:lnTo>
                <a:close/>
                <a:moveTo>
                  <a:pt x="562" y="66"/>
                </a:moveTo>
                <a:lnTo>
                  <a:pt x="560" y="66"/>
                </a:lnTo>
                <a:lnTo>
                  <a:pt x="560" y="66"/>
                </a:lnTo>
                <a:lnTo>
                  <a:pt x="560" y="66"/>
                </a:lnTo>
                <a:lnTo>
                  <a:pt x="560" y="66"/>
                </a:lnTo>
                <a:lnTo>
                  <a:pt x="560" y="66"/>
                </a:lnTo>
                <a:lnTo>
                  <a:pt x="560" y="66"/>
                </a:lnTo>
                <a:lnTo>
                  <a:pt x="560" y="66"/>
                </a:lnTo>
                <a:lnTo>
                  <a:pt x="560" y="66"/>
                </a:lnTo>
                <a:lnTo>
                  <a:pt x="560" y="66"/>
                </a:lnTo>
                <a:lnTo>
                  <a:pt x="562" y="66"/>
                </a:lnTo>
                <a:lnTo>
                  <a:pt x="562" y="66"/>
                </a:lnTo>
                <a:lnTo>
                  <a:pt x="562" y="66"/>
                </a:lnTo>
                <a:lnTo>
                  <a:pt x="562" y="66"/>
                </a:lnTo>
                <a:lnTo>
                  <a:pt x="562" y="66"/>
                </a:lnTo>
                <a:lnTo>
                  <a:pt x="562" y="66"/>
                </a:lnTo>
                <a:lnTo>
                  <a:pt x="562" y="66"/>
                </a:lnTo>
                <a:lnTo>
                  <a:pt x="562" y="66"/>
                </a:lnTo>
                <a:lnTo>
                  <a:pt x="562" y="66"/>
                </a:lnTo>
                <a:lnTo>
                  <a:pt x="562" y="66"/>
                </a:lnTo>
                <a:lnTo>
                  <a:pt x="562" y="66"/>
                </a:lnTo>
                <a:lnTo>
                  <a:pt x="562" y="66"/>
                </a:lnTo>
                <a:close/>
                <a:moveTo>
                  <a:pt x="686" y="362"/>
                </a:moveTo>
                <a:lnTo>
                  <a:pt x="686" y="362"/>
                </a:lnTo>
                <a:lnTo>
                  <a:pt x="686" y="362"/>
                </a:lnTo>
                <a:lnTo>
                  <a:pt x="684" y="362"/>
                </a:lnTo>
                <a:lnTo>
                  <a:pt x="684" y="364"/>
                </a:lnTo>
                <a:lnTo>
                  <a:pt x="684" y="364"/>
                </a:lnTo>
                <a:lnTo>
                  <a:pt x="684" y="364"/>
                </a:lnTo>
                <a:lnTo>
                  <a:pt x="682" y="364"/>
                </a:lnTo>
                <a:lnTo>
                  <a:pt x="680" y="364"/>
                </a:lnTo>
                <a:lnTo>
                  <a:pt x="680" y="364"/>
                </a:lnTo>
                <a:lnTo>
                  <a:pt x="680" y="364"/>
                </a:lnTo>
                <a:lnTo>
                  <a:pt x="678" y="366"/>
                </a:lnTo>
                <a:lnTo>
                  <a:pt x="678" y="366"/>
                </a:lnTo>
                <a:lnTo>
                  <a:pt x="678" y="364"/>
                </a:lnTo>
                <a:lnTo>
                  <a:pt x="678" y="364"/>
                </a:lnTo>
                <a:lnTo>
                  <a:pt x="680" y="364"/>
                </a:lnTo>
                <a:lnTo>
                  <a:pt x="680" y="364"/>
                </a:lnTo>
                <a:lnTo>
                  <a:pt x="680" y="362"/>
                </a:lnTo>
                <a:lnTo>
                  <a:pt x="682" y="362"/>
                </a:lnTo>
                <a:lnTo>
                  <a:pt x="684" y="362"/>
                </a:lnTo>
                <a:lnTo>
                  <a:pt x="684" y="362"/>
                </a:lnTo>
                <a:lnTo>
                  <a:pt x="684" y="362"/>
                </a:lnTo>
                <a:lnTo>
                  <a:pt x="684" y="362"/>
                </a:lnTo>
                <a:lnTo>
                  <a:pt x="686" y="362"/>
                </a:lnTo>
                <a:lnTo>
                  <a:pt x="686" y="362"/>
                </a:lnTo>
                <a:lnTo>
                  <a:pt x="686" y="362"/>
                </a:lnTo>
                <a:lnTo>
                  <a:pt x="686" y="362"/>
                </a:lnTo>
                <a:lnTo>
                  <a:pt x="686" y="362"/>
                </a:lnTo>
                <a:lnTo>
                  <a:pt x="686" y="360"/>
                </a:lnTo>
                <a:lnTo>
                  <a:pt x="686" y="360"/>
                </a:lnTo>
                <a:lnTo>
                  <a:pt x="688" y="360"/>
                </a:lnTo>
                <a:lnTo>
                  <a:pt x="688" y="360"/>
                </a:lnTo>
                <a:lnTo>
                  <a:pt x="688" y="360"/>
                </a:lnTo>
                <a:lnTo>
                  <a:pt x="686" y="362"/>
                </a:lnTo>
                <a:lnTo>
                  <a:pt x="686" y="362"/>
                </a:lnTo>
                <a:close/>
                <a:moveTo>
                  <a:pt x="688" y="354"/>
                </a:moveTo>
                <a:lnTo>
                  <a:pt x="688" y="356"/>
                </a:lnTo>
                <a:lnTo>
                  <a:pt x="688" y="356"/>
                </a:lnTo>
                <a:lnTo>
                  <a:pt x="688" y="356"/>
                </a:lnTo>
                <a:lnTo>
                  <a:pt x="688" y="356"/>
                </a:lnTo>
                <a:lnTo>
                  <a:pt x="688" y="356"/>
                </a:lnTo>
                <a:lnTo>
                  <a:pt x="688" y="354"/>
                </a:lnTo>
                <a:lnTo>
                  <a:pt x="688" y="354"/>
                </a:lnTo>
                <a:lnTo>
                  <a:pt x="688" y="354"/>
                </a:lnTo>
                <a:lnTo>
                  <a:pt x="688" y="354"/>
                </a:lnTo>
                <a:lnTo>
                  <a:pt x="686" y="354"/>
                </a:lnTo>
                <a:lnTo>
                  <a:pt x="686" y="354"/>
                </a:lnTo>
                <a:lnTo>
                  <a:pt x="688" y="354"/>
                </a:lnTo>
                <a:lnTo>
                  <a:pt x="688" y="354"/>
                </a:lnTo>
                <a:lnTo>
                  <a:pt x="688" y="354"/>
                </a:lnTo>
                <a:lnTo>
                  <a:pt x="688" y="354"/>
                </a:lnTo>
                <a:lnTo>
                  <a:pt x="688" y="354"/>
                </a:lnTo>
                <a:close/>
                <a:moveTo>
                  <a:pt x="734" y="66"/>
                </a:moveTo>
                <a:lnTo>
                  <a:pt x="734" y="66"/>
                </a:lnTo>
                <a:lnTo>
                  <a:pt x="734" y="68"/>
                </a:lnTo>
                <a:lnTo>
                  <a:pt x="734" y="68"/>
                </a:lnTo>
                <a:lnTo>
                  <a:pt x="734" y="68"/>
                </a:lnTo>
                <a:lnTo>
                  <a:pt x="736" y="68"/>
                </a:lnTo>
                <a:lnTo>
                  <a:pt x="736" y="68"/>
                </a:lnTo>
                <a:lnTo>
                  <a:pt x="736" y="68"/>
                </a:lnTo>
                <a:lnTo>
                  <a:pt x="736" y="68"/>
                </a:lnTo>
                <a:lnTo>
                  <a:pt x="738" y="68"/>
                </a:lnTo>
                <a:lnTo>
                  <a:pt x="738" y="68"/>
                </a:lnTo>
                <a:lnTo>
                  <a:pt x="738" y="68"/>
                </a:lnTo>
                <a:lnTo>
                  <a:pt x="738" y="68"/>
                </a:lnTo>
                <a:lnTo>
                  <a:pt x="740" y="68"/>
                </a:lnTo>
                <a:lnTo>
                  <a:pt x="740" y="68"/>
                </a:lnTo>
                <a:lnTo>
                  <a:pt x="740" y="68"/>
                </a:lnTo>
                <a:lnTo>
                  <a:pt x="742" y="68"/>
                </a:lnTo>
                <a:lnTo>
                  <a:pt x="742" y="68"/>
                </a:lnTo>
                <a:lnTo>
                  <a:pt x="742" y="68"/>
                </a:lnTo>
                <a:lnTo>
                  <a:pt x="742" y="68"/>
                </a:lnTo>
                <a:lnTo>
                  <a:pt x="744" y="68"/>
                </a:lnTo>
                <a:lnTo>
                  <a:pt x="744" y="68"/>
                </a:lnTo>
                <a:lnTo>
                  <a:pt x="744" y="68"/>
                </a:lnTo>
                <a:lnTo>
                  <a:pt x="746" y="70"/>
                </a:lnTo>
                <a:lnTo>
                  <a:pt x="746" y="70"/>
                </a:lnTo>
                <a:lnTo>
                  <a:pt x="746" y="70"/>
                </a:lnTo>
                <a:lnTo>
                  <a:pt x="746" y="70"/>
                </a:lnTo>
                <a:lnTo>
                  <a:pt x="748" y="70"/>
                </a:lnTo>
                <a:lnTo>
                  <a:pt x="748" y="68"/>
                </a:lnTo>
                <a:lnTo>
                  <a:pt x="748" y="68"/>
                </a:lnTo>
                <a:lnTo>
                  <a:pt x="748" y="68"/>
                </a:lnTo>
                <a:lnTo>
                  <a:pt x="748" y="68"/>
                </a:lnTo>
                <a:lnTo>
                  <a:pt x="750" y="68"/>
                </a:lnTo>
                <a:lnTo>
                  <a:pt x="750" y="68"/>
                </a:lnTo>
                <a:lnTo>
                  <a:pt x="752" y="68"/>
                </a:lnTo>
                <a:lnTo>
                  <a:pt x="752" y="70"/>
                </a:lnTo>
                <a:lnTo>
                  <a:pt x="752" y="70"/>
                </a:lnTo>
                <a:lnTo>
                  <a:pt x="754" y="70"/>
                </a:lnTo>
                <a:lnTo>
                  <a:pt x="752" y="72"/>
                </a:lnTo>
                <a:lnTo>
                  <a:pt x="752" y="72"/>
                </a:lnTo>
                <a:lnTo>
                  <a:pt x="750" y="74"/>
                </a:lnTo>
                <a:lnTo>
                  <a:pt x="748" y="74"/>
                </a:lnTo>
                <a:lnTo>
                  <a:pt x="746" y="74"/>
                </a:lnTo>
                <a:lnTo>
                  <a:pt x="744" y="74"/>
                </a:lnTo>
                <a:lnTo>
                  <a:pt x="744" y="74"/>
                </a:lnTo>
                <a:lnTo>
                  <a:pt x="744" y="76"/>
                </a:lnTo>
                <a:lnTo>
                  <a:pt x="744" y="76"/>
                </a:lnTo>
                <a:lnTo>
                  <a:pt x="746" y="76"/>
                </a:lnTo>
                <a:lnTo>
                  <a:pt x="746" y="76"/>
                </a:lnTo>
                <a:lnTo>
                  <a:pt x="746" y="76"/>
                </a:lnTo>
                <a:lnTo>
                  <a:pt x="746" y="76"/>
                </a:lnTo>
                <a:lnTo>
                  <a:pt x="746" y="76"/>
                </a:lnTo>
                <a:lnTo>
                  <a:pt x="746" y="74"/>
                </a:lnTo>
                <a:lnTo>
                  <a:pt x="746" y="74"/>
                </a:lnTo>
                <a:lnTo>
                  <a:pt x="746" y="74"/>
                </a:lnTo>
                <a:lnTo>
                  <a:pt x="746" y="74"/>
                </a:lnTo>
                <a:lnTo>
                  <a:pt x="748" y="74"/>
                </a:lnTo>
                <a:lnTo>
                  <a:pt x="748" y="74"/>
                </a:lnTo>
                <a:lnTo>
                  <a:pt x="748" y="74"/>
                </a:lnTo>
                <a:lnTo>
                  <a:pt x="752" y="74"/>
                </a:lnTo>
                <a:lnTo>
                  <a:pt x="752" y="72"/>
                </a:lnTo>
                <a:lnTo>
                  <a:pt x="752" y="72"/>
                </a:lnTo>
                <a:lnTo>
                  <a:pt x="754" y="72"/>
                </a:lnTo>
                <a:lnTo>
                  <a:pt x="754" y="72"/>
                </a:lnTo>
                <a:lnTo>
                  <a:pt x="754" y="72"/>
                </a:lnTo>
                <a:lnTo>
                  <a:pt x="754" y="72"/>
                </a:lnTo>
                <a:lnTo>
                  <a:pt x="756" y="72"/>
                </a:lnTo>
                <a:lnTo>
                  <a:pt x="756" y="72"/>
                </a:lnTo>
                <a:lnTo>
                  <a:pt x="756" y="72"/>
                </a:lnTo>
                <a:lnTo>
                  <a:pt x="756" y="72"/>
                </a:lnTo>
                <a:lnTo>
                  <a:pt x="756" y="72"/>
                </a:lnTo>
                <a:lnTo>
                  <a:pt x="758" y="72"/>
                </a:lnTo>
                <a:lnTo>
                  <a:pt x="758" y="72"/>
                </a:lnTo>
                <a:lnTo>
                  <a:pt x="758" y="72"/>
                </a:lnTo>
                <a:lnTo>
                  <a:pt x="758" y="72"/>
                </a:lnTo>
                <a:lnTo>
                  <a:pt x="758" y="72"/>
                </a:lnTo>
                <a:lnTo>
                  <a:pt x="758" y="72"/>
                </a:lnTo>
                <a:lnTo>
                  <a:pt x="758" y="72"/>
                </a:lnTo>
                <a:lnTo>
                  <a:pt x="758" y="72"/>
                </a:lnTo>
                <a:lnTo>
                  <a:pt x="760" y="72"/>
                </a:lnTo>
                <a:lnTo>
                  <a:pt x="762" y="72"/>
                </a:lnTo>
                <a:lnTo>
                  <a:pt x="762" y="72"/>
                </a:lnTo>
                <a:lnTo>
                  <a:pt x="762" y="72"/>
                </a:lnTo>
                <a:lnTo>
                  <a:pt x="764" y="72"/>
                </a:lnTo>
                <a:lnTo>
                  <a:pt x="764" y="72"/>
                </a:lnTo>
                <a:lnTo>
                  <a:pt x="764" y="72"/>
                </a:lnTo>
                <a:lnTo>
                  <a:pt x="764" y="72"/>
                </a:lnTo>
                <a:lnTo>
                  <a:pt x="766" y="72"/>
                </a:lnTo>
                <a:lnTo>
                  <a:pt x="768" y="72"/>
                </a:lnTo>
                <a:lnTo>
                  <a:pt x="768" y="72"/>
                </a:lnTo>
                <a:lnTo>
                  <a:pt x="770" y="72"/>
                </a:lnTo>
                <a:lnTo>
                  <a:pt x="770" y="72"/>
                </a:lnTo>
                <a:lnTo>
                  <a:pt x="772" y="72"/>
                </a:lnTo>
                <a:lnTo>
                  <a:pt x="772" y="72"/>
                </a:lnTo>
                <a:lnTo>
                  <a:pt x="774" y="72"/>
                </a:lnTo>
                <a:lnTo>
                  <a:pt x="774" y="72"/>
                </a:lnTo>
                <a:lnTo>
                  <a:pt x="774" y="72"/>
                </a:lnTo>
                <a:lnTo>
                  <a:pt x="774" y="72"/>
                </a:lnTo>
                <a:lnTo>
                  <a:pt x="774" y="72"/>
                </a:lnTo>
                <a:lnTo>
                  <a:pt x="774" y="74"/>
                </a:lnTo>
                <a:lnTo>
                  <a:pt x="776" y="74"/>
                </a:lnTo>
                <a:lnTo>
                  <a:pt x="776" y="74"/>
                </a:lnTo>
                <a:lnTo>
                  <a:pt x="776" y="74"/>
                </a:lnTo>
                <a:lnTo>
                  <a:pt x="776" y="74"/>
                </a:lnTo>
                <a:lnTo>
                  <a:pt x="776" y="74"/>
                </a:lnTo>
                <a:lnTo>
                  <a:pt x="776" y="74"/>
                </a:lnTo>
                <a:lnTo>
                  <a:pt x="774" y="74"/>
                </a:lnTo>
                <a:lnTo>
                  <a:pt x="774" y="74"/>
                </a:lnTo>
                <a:lnTo>
                  <a:pt x="774" y="74"/>
                </a:lnTo>
                <a:lnTo>
                  <a:pt x="772" y="74"/>
                </a:lnTo>
                <a:lnTo>
                  <a:pt x="772" y="74"/>
                </a:lnTo>
                <a:lnTo>
                  <a:pt x="770" y="74"/>
                </a:lnTo>
                <a:lnTo>
                  <a:pt x="768" y="74"/>
                </a:lnTo>
                <a:lnTo>
                  <a:pt x="768" y="74"/>
                </a:lnTo>
                <a:lnTo>
                  <a:pt x="768" y="74"/>
                </a:lnTo>
                <a:lnTo>
                  <a:pt x="768" y="74"/>
                </a:lnTo>
                <a:lnTo>
                  <a:pt x="766" y="74"/>
                </a:lnTo>
                <a:lnTo>
                  <a:pt x="766" y="74"/>
                </a:lnTo>
                <a:lnTo>
                  <a:pt x="766" y="74"/>
                </a:lnTo>
                <a:lnTo>
                  <a:pt x="768" y="74"/>
                </a:lnTo>
                <a:lnTo>
                  <a:pt x="768" y="74"/>
                </a:lnTo>
                <a:lnTo>
                  <a:pt x="770" y="74"/>
                </a:lnTo>
                <a:lnTo>
                  <a:pt x="770" y="74"/>
                </a:lnTo>
                <a:lnTo>
                  <a:pt x="772" y="74"/>
                </a:lnTo>
                <a:lnTo>
                  <a:pt x="774" y="76"/>
                </a:lnTo>
                <a:lnTo>
                  <a:pt x="776" y="76"/>
                </a:lnTo>
                <a:lnTo>
                  <a:pt x="776" y="76"/>
                </a:lnTo>
                <a:lnTo>
                  <a:pt x="776" y="76"/>
                </a:lnTo>
                <a:lnTo>
                  <a:pt x="776" y="76"/>
                </a:lnTo>
                <a:lnTo>
                  <a:pt x="778" y="76"/>
                </a:lnTo>
                <a:lnTo>
                  <a:pt x="780" y="76"/>
                </a:lnTo>
                <a:lnTo>
                  <a:pt x="782" y="76"/>
                </a:lnTo>
                <a:lnTo>
                  <a:pt x="784" y="76"/>
                </a:lnTo>
                <a:lnTo>
                  <a:pt x="784" y="76"/>
                </a:lnTo>
                <a:lnTo>
                  <a:pt x="786" y="76"/>
                </a:lnTo>
                <a:lnTo>
                  <a:pt x="786" y="78"/>
                </a:lnTo>
                <a:lnTo>
                  <a:pt x="784" y="78"/>
                </a:lnTo>
                <a:lnTo>
                  <a:pt x="784" y="78"/>
                </a:lnTo>
                <a:lnTo>
                  <a:pt x="784" y="78"/>
                </a:lnTo>
                <a:lnTo>
                  <a:pt x="782" y="78"/>
                </a:lnTo>
                <a:lnTo>
                  <a:pt x="782" y="78"/>
                </a:lnTo>
                <a:lnTo>
                  <a:pt x="780" y="78"/>
                </a:lnTo>
                <a:lnTo>
                  <a:pt x="778" y="78"/>
                </a:lnTo>
                <a:lnTo>
                  <a:pt x="778" y="78"/>
                </a:lnTo>
                <a:lnTo>
                  <a:pt x="776" y="78"/>
                </a:lnTo>
                <a:lnTo>
                  <a:pt x="772" y="78"/>
                </a:lnTo>
                <a:lnTo>
                  <a:pt x="772" y="78"/>
                </a:lnTo>
                <a:lnTo>
                  <a:pt x="772" y="78"/>
                </a:lnTo>
                <a:lnTo>
                  <a:pt x="772" y="78"/>
                </a:lnTo>
                <a:lnTo>
                  <a:pt x="774" y="78"/>
                </a:lnTo>
                <a:lnTo>
                  <a:pt x="774" y="78"/>
                </a:lnTo>
                <a:lnTo>
                  <a:pt x="774" y="78"/>
                </a:lnTo>
                <a:lnTo>
                  <a:pt x="776" y="78"/>
                </a:lnTo>
                <a:lnTo>
                  <a:pt x="774" y="78"/>
                </a:lnTo>
                <a:lnTo>
                  <a:pt x="774" y="78"/>
                </a:lnTo>
                <a:lnTo>
                  <a:pt x="772" y="78"/>
                </a:lnTo>
                <a:lnTo>
                  <a:pt x="772" y="78"/>
                </a:lnTo>
                <a:lnTo>
                  <a:pt x="770" y="78"/>
                </a:lnTo>
                <a:lnTo>
                  <a:pt x="768" y="78"/>
                </a:lnTo>
                <a:lnTo>
                  <a:pt x="768" y="78"/>
                </a:lnTo>
                <a:lnTo>
                  <a:pt x="766" y="78"/>
                </a:lnTo>
                <a:lnTo>
                  <a:pt x="766" y="78"/>
                </a:lnTo>
                <a:lnTo>
                  <a:pt x="764" y="78"/>
                </a:lnTo>
                <a:lnTo>
                  <a:pt x="764" y="78"/>
                </a:lnTo>
                <a:lnTo>
                  <a:pt x="764" y="78"/>
                </a:lnTo>
                <a:lnTo>
                  <a:pt x="762" y="76"/>
                </a:lnTo>
                <a:lnTo>
                  <a:pt x="762" y="76"/>
                </a:lnTo>
                <a:lnTo>
                  <a:pt x="762" y="78"/>
                </a:lnTo>
                <a:lnTo>
                  <a:pt x="764" y="78"/>
                </a:lnTo>
                <a:lnTo>
                  <a:pt x="764" y="78"/>
                </a:lnTo>
                <a:lnTo>
                  <a:pt x="764" y="78"/>
                </a:lnTo>
                <a:lnTo>
                  <a:pt x="764" y="78"/>
                </a:lnTo>
                <a:lnTo>
                  <a:pt x="764" y="78"/>
                </a:lnTo>
                <a:lnTo>
                  <a:pt x="764" y="78"/>
                </a:lnTo>
                <a:lnTo>
                  <a:pt x="766" y="78"/>
                </a:lnTo>
                <a:lnTo>
                  <a:pt x="768" y="78"/>
                </a:lnTo>
                <a:lnTo>
                  <a:pt x="768" y="78"/>
                </a:lnTo>
                <a:lnTo>
                  <a:pt x="770" y="78"/>
                </a:lnTo>
                <a:lnTo>
                  <a:pt x="768" y="80"/>
                </a:lnTo>
                <a:lnTo>
                  <a:pt x="768" y="80"/>
                </a:lnTo>
                <a:lnTo>
                  <a:pt x="768" y="80"/>
                </a:lnTo>
                <a:lnTo>
                  <a:pt x="766" y="80"/>
                </a:lnTo>
                <a:lnTo>
                  <a:pt x="766" y="80"/>
                </a:lnTo>
                <a:lnTo>
                  <a:pt x="768" y="80"/>
                </a:lnTo>
                <a:lnTo>
                  <a:pt x="768" y="80"/>
                </a:lnTo>
                <a:lnTo>
                  <a:pt x="770" y="80"/>
                </a:lnTo>
                <a:lnTo>
                  <a:pt x="770" y="80"/>
                </a:lnTo>
                <a:lnTo>
                  <a:pt x="770" y="80"/>
                </a:lnTo>
                <a:lnTo>
                  <a:pt x="770" y="80"/>
                </a:lnTo>
                <a:lnTo>
                  <a:pt x="772" y="80"/>
                </a:lnTo>
                <a:lnTo>
                  <a:pt x="772" y="80"/>
                </a:lnTo>
                <a:lnTo>
                  <a:pt x="772" y="80"/>
                </a:lnTo>
                <a:lnTo>
                  <a:pt x="772" y="80"/>
                </a:lnTo>
                <a:lnTo>
                  <a:pt x="772" y="80"/>
                </a:lnTo>
                <a:lnTo>
                  <a:pt x="772" y="80"/>
                </a:lnTo>
                <a:lnTo>
                  <a:pt x="772" y="80"/>
                </a:lnTo>
                <a:lnTo>
                  <a:pt x="770" y="80"/>
                </a:lnTo>
                <a:lnTo>
                  <a:pt x="768" y="80"/>
                </a:lnTo>
                <a:lnTo>
                  <a:pt x="768" y="80"/>
                </a:lnTo>
                <a:lnTo>
                  <a:pt x="766" y="80"/>
                </a:lnTo>
                <a:lnTo>
                  <a:pt x="766" y="80"/>
                </a:lnTo>
                <a:lnTo>
                  <a:pt x="764" y="80"/>
                </a:lnTo>
                <a:lnTo>
                  <a:pt x="764" y="80"/>
                </a:lnTo>
                <a:lnTo>
                  <a:pt x="764" y="80"/>
                </a:lnTo>
                <a:lnTo>
                  <a:pt x="764" y="80"/>
                </a:lnTo>
                <a:lnTo>
                  <a:pt x="764" y="82"/>
                </a:lnTo>
                <a:lnTo>
                  <a:pt x="764" y="82"/>
                </a:lnTo>
                <a:lnTo>
                  <a:pt x="762" y="82"/>
                </a:lnTo>
                <a:lnTo>
                  <a:pt x="762" y="82"/>
                </a:lnTo>
                <a:lnTo>
                  <a:pt x="762" y="82"/>
                </a:lnTo>
                <a:lnTo>
                  <a:pt x="762" y="82"/>
                </a:lnTo>
                <a:lnTo>
                  <a:pt x="760" y="82"/>
                </a:lnTo>
                <a:lnTo>
                  <a:pt x="762" y="82"/>
                </a:lnTo>
                <a:lnTo>
                  <a:pt x="762" y="82"/>
                </a:lnTo>
                <a:lnTo>
                  <a:pt x="762" y="82"/>
                </a:lnTo>
                <a:lnTo>
                  <a:pt x="764" y="82"/>
                </a:lnTo>
                <a:lnTo>
                  <a:pt x="764" y="82"/>
                </a:lnTo>
                <a:lnTo>
                  <a:pt x="766" y="80"/>
                </a:lnTo>
                <a:lnTo>
                  <a:pt x="766" y="80"/>
                </a:lnTo>
                <a:lnTo>
                  <a:pt x="766" y="80"/>
                </a:lnTo>
                <a:lnTo>
                  <a:pt x="766" y="80"/>
                </a:lnTo>
                <a:lnTo>
                  <a:pt x="766" y="80"/>
                </a:lnTo>
                <a:lnTo>
                  <a:pt x="766" y="80"/>
                </a:lnTo>
                <a:lnTo>
                  <a:pt x="768" y="80"/>
                </a:lnTo>
                <a:lnTo>
                  <a:pt x="770" y="80"/>
                </a:lnTo>
                <a:lnTo>
                  <a:pt x="770" y="80"/>
                </a:lnTo>
                <a:lnTo>
                  <a:pt x="768" y="80"/>
                </a:lnTo>
                <a:lnTo>
                  <a:pt x="768" y="82"/>
                </a:lnTo>
                <a:lnTo>
                  <a:pt x="768" y="82"/>
                </a:lnTo>
                <a:lnTo>
                  <a:pt x="768" y="82"/>
                </a:lnTo>
                <a:lnTo>
                  <a:pt x="770" y="80"/>
                </a:lnTo>
                <a:lnTo>
                  <a:pt x="772" y="80"/>
                </a:lnTo>
                <a:lnTo>
                  <a:pt x="772" y="80"/>
                </a:lnTo>
                <a:lnTo>
                  <a:pt x="774" y="80"/>
                </a:lnTo>
                <a:lnTo>
                  <a:pt x="774" y="80"/>
                </a:lnTo>
                <a:lnTo>
                  <a:pt x="774" y="80"/>
                </a:lnTo>
                <a:lnTo>
                  <a:pt x="774" y="80"/>
                </a:lnTo>
                <a:lnTo>
                  <a:pt x="774" y="80"/>
                </a:lnTo>
                <a:lnTo>
                  <a:pt x="774" y="80"/>
                </a:lnTo>
                <a:lnTo>
                  <a:pt x="774" y="82"/>
                </a:lnTo>
                <a:lnTo>
                  <a:pt x="776" y="82"/>
                </a:lnTo>
                <a:lnTo>
                  <a:pt x="776" y="82"/>
                </a:lnTo>
                <a:lnTo>
                  <a:pt x="774" y="82"/>
                </a:lnTo>
                <a:lnTo>
                  <a:pt x="774" y="82"/>
                </a:lnTo>
                <a:lnTo>
                  <a:pt x="774" y="82"/>
                </a:lnTo>
                <a:lnTo>
                  <a:pt x="774" y="84"/>
                </a:lnTo>
                <a:lnTo>
                  <a:pt x="774" y="82"/>
                </a:lnTo>
                <a:lnTo>
                  <a:pt x="776" y="82"/>
                </a:lnTo>
                <a:lnTo>
                  <a:pt x="776" y="82"/>
                </a:lnTo>
                <a:lnTo>
                  <a:pt x="776" y="82"/>
                </a:lnTo>
                <a:lnTo>
                  <a:pt x="778" y="82"/>
                </a:lnTo>
                <a:lnTo>
                  <a:pt x="778" y="82"/>
                </a:lnTo>
                <a:lnTo>
                  <a:pt x="778" y="82"/>
                </a:lnTo>
                <a:lnTo>
                  <a:pt x="778" y="82"/>
                </a:lnTo>
                <a:lnTo>
                  <a:pt x="778" y="82"/>
                </a:lnTo>
                <a:lnTo>
                  <a:pt x="780" y="84"/>
                </a:lnTo>
                <a:lnTo>
                  <a:pt x="780" y="84"/>
                </a:lnTo>
                <a:lnTo>
                  <a:pt x="778" y="84"/>
                </a:lnTo>
                <a:lnTo>
                  <a:pt x="776" y="84"/>
                </a:lnTo>
                <a:lnTo>
                  <a:pt x="776" y="86"/>
                </a:lnTo>
                <a:lnTo>
                  <a:pt x="774" y="86"/>
                </a:lnTo>
                <a:lnTo>
                  <a:pt x="772" y="86"/>
                </a:lnTo>
                <a:lnTo>
                  <a:pt x="770" y="86"/>
                </a:lnTo>
                <a:lnTo>
                  <a:pt x="772" y="86"/>
                </a:lnTo>
                <a:lnTo>
                  <a:pt x="772" y="86"/>
                </a:lnTo>
                <a:lnTo>
                  <a:pt x="772" y="86"/>
                </a:lnTo>
                <a:lnTo>
                  <a:pt x="772" y="86"/>
                </a:lnTo>
                <a:lnTo>
                  <a:pt x="772" y="86"/>
                </a:lnTo>
                <a:lnTo>
                  <a:pt x="772" y="86"/>
                </a:lnTo>
                <a:lnTo>
                  <a:pt x="772" y="86"/>
                </a:lnTo>
                <a:lnTo>
                  <a:pt x="772" y="86"/>
                </a:lnTo>
                <a:lnTo>
                  <a:pt x="772" y="86"/>
                </a:lnTo>
                <a:lnTo>
                  <a:pt x="772" y="86"/>
                </a:lnTo>
                <a:lnTo>
                  <a:pt x="772" y="86"/>
                </a:lnTo>
                <a:lnTo>
                  <a:pt x="772" y="86"/>
                </a:lnTo>
                <a:lnTo>
                  <a:pt x="774" y="86"/>
                </a:lnTo>
                <a:lnTo>
                  <a:pt x="774" y="86"/>
                </a:lnTo>
                <a:lnTo>
                  <a:pt x="774" y="86"/>
                </a:lnTo>
                <a:lnTo>
                  <a:pt x="774" y="86"/>
                </a:lnTo>
                <a:lnTo>
                  <a:pt x="774" y="86"/>
                </a:lnTo>
                <a:lnTo>
                  <a:pt x="776" y="86"/>
                </a:lnTo>
                <a:lnTo>
                  <a:pt x="776" y="86"/>
                </a:lnTo>
                <a:lnTo>
                  <a:pt x="776" y="86"/>
                </a:lnTo>
                <a:lnTo>
                  <a:pt x="776" y="86"/>
                </a:lnTo>
                <a:lnTo>
                  <a:pt x="776" y="86"/>
                </a:lnTo>
                <a:lnTo>
                  <a:pt x="776" y="86"/>
                </a:lnTo>
                <a:lnTo>
                  <a:pt x="776" y="88"/>
                </a:lnTo>
                <a:lnTo>
                  <a:pt x="778" y="88"/>
                </a:lnTo>
                <a:lnTo>
                  <a:pt x="778" y="88"/>
                </a:lnTo>
                <a:lnTo>
                  <a:pt x="778" y="88"/>
                </a:lnTo>
                <a:lnTo>
                  <a:pt x="778" y="88"/>
                </a:lnTo>
                <a:lnTo>
                  <a:pt x="778" y="88"/>
                </a:lnTo>
                <a:lnTo>
                  <a:pt x="778" y="88"/>
                </a:lnTo>
                <a:lnTo>
                  <a:pt x="780" y="86"/>
                </a:lnTo>
                <a:lnTo>
                  <a:pt x="780" y="86"/>
                </a:lnTo>
                <a:lnTo>
                  <a:pt x="780" y="86"/>
                </a:lnTo>
                <a:lnTo>
                  <a:pt x="782" y="84"/>
                </a:lnTo>
                <a:lnTo>
                  <a:pt x="782" y="84"/>
                </a:lnTo>
                <a:lnTo>
                  <a:pt x="782" y="84"/>
                </a:lnTo>
                <a:lnTo>
                  <a:pt x="784" y="84"/>
                </a:lnTo>
                <a:lnTo>
                  <a:pt x="784" y="84"/>
                </a:lnTo>
                <a:lnTo>
                  <a:pt x="784" y="84"/>
                </a:lnTo>
                <a:lnTo>
                  <a:pt x="784" y="84"/>
                </a:lnTo>
                <a:lnTo>
                  <a:pt x="784" y="86"/>
                </a:lnTo>
                <a:lnTo>
                  <a:pt x="784" y="86"/>
                </a:lnTo>
                <a:lnTo>
                  <a:pt x="784" y="86"/>
                </a:lnTo>
                <a:lnTo>
                  <a:pt x="784" y="86"/>
                </a:lnTo>
                <a:lnTo>
                  <a:pt x="784" y="86"/>
                </a:lnTo>
                <a:lnTo>
                  <a:pt x="786" y="86"/>
                </a:lnTo>
                <a:lnTo>
                  <a:pt x="786" y="86"/>
                </a:lnTo>
                <a:lnTo>
                  <a:pt x="784" y="86"/>
                </a:lnTo>
                <a:lnTo>
                  <a:pt x="784" y="86"/>
                </a:lnTo>
                <a:lnTo>
                  <a:pt x="784" y="86"/>
                </a:lnTo>
                <a:lnTo>
                  <a:pt x="784" y="88"/>
                </a:lnTo>
                <a:lnTo>
                  <a:pt x="784" y="88"/>
                </a:lnTo>
                <a:lnTo>
                  <a:pt x="786" y="86"/>
                </a:lnTo>
                <a:lnTo>
                  <a:pt x="786" y="86"/>
                </a:lnTo>
                <a:lnTo>
                  <a:pt x="786" y="86"/>
                </a:lnTo>
                <a:lnTo>
                  <a:pt x="788" y="86"/>
                </a:lnTo>
                <a:lnTo>
                  <a:pt x="790" y="86"/>
                </a:lnTo>
                <a:lnTo>
                  <a:pt x="790" y="86"/>
                </a:lnTo>
                <a:lnTo>
                  <a:pt x="792" y="86"/>
                </a:lnTo>
                <a:lnTo>
                  <a:pt x="792" y="86"/>
                </a:lnTo>
                <a:lnTo>
                  <a:pt x="792" y="88"/>
                </a:lnTo>
                <a:lnTo>
                  <a:pt x="790" y="88"/>
                </a:lnTo>
                <a:lnTo>
                  <a:pt x="790" y="88"/>
                </a:lnTo>
                <a:lnTo>
                  <a:pt x="790" y="88"/>
                </a:lnTo>
                <a:lnTo>
                  <a:pt x="790" y="88"/>
                </a:lnTo>
                <a:lnTo>
                  <a:pt x="792" y="88"/>
                </a:lnTo>
                <a:lnTo>
                  <a:pt x="792" y="88"/>
                </a:lnTo>
                <a:lnTo>
                  <a:pt x="792" y="88"/>
                </a:lnTo>
                <a:lnTo>
                  <a:pt x="792" y="86"/>
                </a:lnTo>
                <a:lnTo>
                  <a:pt x="792" y="86"/>
                </a:lnTo>
                <a:lnTo>
                  <a:pt x="792" y="86"/>
                </a:lnTo>
                <a:lnTo>
                  <a:pt x="794" y="86"/>
                </a:lnTo>
                <a:lnTo>
                  <a:pt x="794" y="86"/>
                </a:lnTo>
                <a:lnTo>
                  <a:pt x="794" y="86"/>
                </a:lnTo>
                <a:lnTo>
                  <a:pt x="796" y="86"/>
                </a:lnTo>
                <a:lnTo>
                  <a:pt x="796" y="86"/>
                </a:lnTo>
                <a:lnTo>
                  <a:pt x="796" y="86"/>
                </a:lnTo>
                <a:lnTo>
                  <a:pt x="798" y="86"/>
                </a:lnTo>
                <a:lnTo>
                  <a:pt x="796" y="86"/>
                </a:lnTo>
                <a:lnTo>
                  <a:pt x="796" y="86"/>
                </a:lnTo>
                <a:lnTo>
                  <a:pt x="798" y="86"/>
                </a:lnTo>
                <a:lnTo>
                  <a:pt x="798" y="86"/>
                </a:lnTo>
                <a:lnTo>
                  <a:pt x="798" y="86"/>
                </a:lnTo>
                <a:lnTo>
                  <a:pt x="798" y="86"/>
                </a:lnTo>
                <a:lnTo>
                  <a:pt x="798" y="86"/>
                </a:lnTo>
                <a:lnTo>
                  <a:pt x="798" y="86"/>
                </a:lnTo>
                <a:lnTo>
                  <a:pt x="800" y="86"/>
                </a:lnTo>
                <a:lnTo>
                  <a:pt x="800" y="86"/>
                </a:lnTo>
                <a:lnTo>
                  <a:pt x="800" y="86"/>
                </a:lnTo>
                <a:lnTo>
                  <a:pt x="800" y="86"/>
                </a:lnTo>
                <a:lnTo>
                  <a:pt x="802" y="88"/>
                </a:lnTo>
                <a:lnTo>
                  <a:pt x="802" y="88"/>
                </a:lnTo>
                <a:lnTo>
                  <a:pt x="802" y="88"/>
                </a:lnTo>
                <a:lnTo>
                  <a:pt x="800" y="88"/>
                </a:lnTo>
                <a:lnTo>
                  <a:pt x="800" y="88"/>
                </a:lnTo>
                <a:lnTo>
                  <a:pt x="800" y="88"/>
                </a:lnTo>
                <a:lnTo>
                  <a:pt x="800" y="88"/>
                </a:lnTo>
                <a:lnTo>
                  <a:pt x="800" y="88"/>
                </a:lnTo>
                <a:lnTo>
                  <a:pt x="800" y="88"/>
                </a:lnTo>
                <a:lnTo>
                  <a:pt x="800" y="88"/>
                </a:lnTo>
                <a:lnTo>
                  <a:pt x="802" y="88"/>
                </a:lnTo>
                <a:lnTo>
                  <a:pt x="804" y="88"/>
                </a:lnTo>
                <a:lnTo>
                  <a:pt x="804" y="88"/>
                </a:lnTo>
                <a:lnTo>
                  <a:pt x="804" y="88"/>
                </a:lnTo>
                <a:lnTo>
                  <a:pt x="804" y="88"/>
                </a:lnTo>
                <a:lnTo>
                  <a:pt x="806" y="88"/>
                </a:lnTo>
                <a:lnTo>
                  <a:pt x="808" y="88"/>
                </a:lnTo>
                <a:lnTo>
                  <a:pt x="808" y="88"/>
                </a:lnTo>
                <a:lnTo>
                  <a:pt x="808" y="88"/>
                </a:lnTo>
                <a:lnTo>
                  <a:pt x="806" y="86"/>
                </a:lnTo>
                <a:lnTo>
                  <a:pt x="806" y="86"/>
                </a:lnTo>
                <a:lnTo>
                  <a:pt x="806" y="86"/>
                </a:lnTo>
                <a:lnTo>
                  <a:pt x="806" y="86"/>
                </a:lnTo>
                <a:lnTo>
                  <a:pt x="808" y="86"/>
                </a:lnTo>
                <a:lnTo>
                  <a:pt x="808" y="86"/>
                </a:lnTo>
                <a:lnTo>
                  <a:pt x="808" y="86"/>
                </a:lnTo>
                <a:lnTo>
                  <a:pt x="810" y="86"/>
                </a:lnTo>
                <a:lnTo>
                  <a:pt x="812" y="86"/>
                </a:lnTo>
                <a:lnTo>
                  <a:pt x="814" y="86"/>
                </a:lnTo>
                <a:lnTo>
                  <a:pt x="814" y="86"/>
                </a:lnTo>
                <a:lnTo>
                  <a:pt x="816" y="86"/>
                </a:lnTo>
                <a:lnTo>
                  <a:pt x="818" y="84"/>
                </a:lnTo>
                <a:lnTo>
                  <a:pt x="818" y="84"/>
                </a:lnTo>
                <a:lnTo>
                  <a:pt x="820" y="84"/>
                </a:lnTo>
                <a:lnTo>
                  <a:pt x="820" y="84"/>
                </a:lnTo>
                <a:lnTo>
                  <a:pt x="820" y="84"/>
                </a:lnTo>
                <a:lnTo>
                  <a:pt x="820" y="84"/>
                </a:lnTo>
                <a:lnTo>
                  <a:pt x="822" y="84"/>
                </a:lnTo>
                <a:lnTo>
                  <a:pt x="822" y="84"/>
                </a:lnTo>
                <a:lnTo>
                  <a:pt x="822" y="86"/>
                </a:lnTo>
                <a:lnTo>
                  <a:pt x="822" y="86"/>
                </a:lnTo>
                <a:lnTo>
                  <a:pt x="822" y="86"/>
                </a:lnTo>
                <a:lnTo>
                  <a:pt x="822" y="86"/>
                </a:lnTo>
                <a:lnTo>
                  <a:pt x="824" y="84"/>
                </a:lnTo>
                <a:lnTo>
                  <a:pt x="822" y="84"/>
                </a:lnTo>
                <a:lnTo>
                  <a:pt x="822" y="84"/>
                </a:lnTo>
                <a:lnTo>
                  <a:pt x="822" y="84"/>
                </a:lnTo>
                <a:lnTo>
                  <a:pt x="822" y="84"/>
                </a:lnTo>
                <a:lnTo>
                  <a:pt x="822" y="84"/>
                </a:lnTo>
                <a:lnTo>
                  <a:pt x="824" y="84"/>
                </a:lnTo>
                <a:lnTo>
                  <a:pt x="826" y="84"/>
                </a:lnTo>
                <a:lnTo>
                  <a:pt x="826" y="84"/>
                </a:lnTo>
                <a:lnTo>
                  <a:pt x="826" y="84"/>
                </a:lnTo>
                <a:lnTo>
                  <a:pt x="828" y="84"/>
                </a:lnTo>
                <a:lnTo>
                  <a:pt x="830" y="82"/>
                </a:lnTo>
                <a:lnTo>
                  <a:pt x="832" y="82"/>
                </a:lnTo>
                <a:lnTo>
                  <a:pt x="832" y="82"/>
                </a:lnTo>
                <a:lnTo>
                  <a:pt x="832" y="82"/>
                </a:lnTo>
                <a:lnTo>
                  <a:pt x="834" y="82"/>
                </a:lnTo>
                <a:lnTo>
                  <a:pt x="832" y="82"/>
                </a:lnTo>
                <a:lnTo>
                  <a:pt x="832" y="82"/>
                </a:lnTo>
                <a:lnTo>
                  <a:pt x="834" y="82"/>
                </a:lnTo>
                <a:lnTo>
                  <a:pt x="834" y="82"/>
                </a:lnTo>
                <a:lnTo>
                  <a:pt x="834" y="82"/>
                </a:lnTo>
                <a:lnTo>
                  <a:pt x="834" y="82"/>
                </a:lnTo>
                <a:lnTo>
                  <a:pt x="834" y="84"/>
                </a:lnTo>
                <a:lnTo>
                  <a:pt x="834" y="84"/>
                </a:lnTo>
                <a:lnTo>
                  <a:pt x="834" y="84"/>
                </a:lnTo>
                <a:lnTo>
                  <a:pt x="836" y="84"/>
                </a:lnTo>
                <a:lnTo>
                  <a:pt x="836" y="84"/>
                </a:lnTo>
                <a:lnTo>
                  <a:pt x="838" y="84"/>
                </a:lnTo>
                <a:lnTo>
                  <a:pt x="838" y="84"/>
                </a:lnTo>
                <a:lnTo>
                  <a:pt x="840" y="84"/>
                </a:lnTo>
                <a:lnTo>
                  <a:pt x="842" y="84"/>
                </a:lnTo>
                <a:lnTo>
                  <a:pt x="842" y="84"/>
                </a:lnTo>
                <a:lnTo>
                  <a:pt x="844" y="82"/>
                </a:lnTo>
                <a:lnTo>
                  <a:pt x="846" y="82"/>
                </a:lnTo>
                <a:lnTo>
                  <a:pt x="846" y="82"/>
                </a:lnTo>
                <a:lnTo>
                  <a:pt x="848" y="82"/>
                </a:lnTo>
                <a:lnTo>
                  <a:pt x="848" y="82"/>
                </a:lnTo>
                <a:lnTo>
                  <a:pt x="850" y="82"/>
                </a:lnTo>
                <a:lnTo>
                  <a:pt x="850" y="82"/>
                </a:lnTo>
                <a:lnTo>
                  <a:pt x="854" y="82"/>
                </a:lnTo>
                <a:lnTo>
                  <a:pt x="854" y="82"/>
                </a:lnTo>
                <a:lnTo>
                  <a:pt x="854" y="82"/>
                </a:lnTo>
                <a:lnTo>
                  <a:pt x="856" y="84"/>
                </a:lnTo>
                <a:lnTo>
                  <a:pt x="856" y="84"/>
                </a:lnTo>
                <a:lnTo>
                  <a:pt x="856" y="84"/>
                </a:lnTo>
                <a:lnTo>
                  <a:pt x="856" y="84"/>
                </a:lnTo>
                <a:lnTo>
                  <a:pt x="858" y="84"/>
                </a:lnTo>
                <a:lnTo>
                  <a:pt x="858" y="84"/>
                </a:lnTo>
                <a:lnTo>
                  <a:pt x="858" y="84"/>
                </a:lnTo>
                <a:lnTo>
                  <a:pt x="860" y="84"/>
                </a:lnTo>
                <a:lnTo>
                  <a:pt x="862" y="84"/>
                </a:lnTo>
                <a:lnTo>
                  <a:pt x="862" y="84"/>
                </a:lnTo>
                <a:lnTo>
                  <a:pt x="862" y="84"/>
                </a:lnTo>
                <a:lnTo>
                  <a:pt x="864" y="84"/>
                </a:lnTo>
                <a:lnTo>
                  <a:pt x="864" y="86"/>
                </a:lnTo>
                <a:lnTo>
                  <a:pt x="864" y="86"/>
                </a:lnTo>
                <a:lnTo>
                  <a:pt x="866" y="86"/>
                </a:lnTo>
                <a:lnTo>
                  <a:pt x="866" y="86"/>
                </a:lnTo>
                <a:lnTo>
                  <a:pt x="866" y="86"/>
                </a:lnTo>
                <a:lnTo>
                  <a:pt x="864" y="86"/>
                </a:lnTo>
                <a:lnTo>
                  <a:pt x="864" y="86"/>
                </a:lnTo>
                <a:lnTo>
                  <a:pt x="862" y="86"/>
                </a:lnTo>
                <a:lnTo>
                  <a:pt x="862" y="88"/>
                </a:lnTo>
                <a:lnTo>
                  <a:pt x="862" y="88"/>
                </a:lnTo>
                <a:lnTo>
                  <a:pt x="864" y="88"/>
                </a:lnTo>
                <a:lnTo>
                  <a:pt x="866" y="86"/>
                </a:lnTo>
                <a:lnTo>
                  <a:pt x="866" y="86"/>
                </a:lnTo>
                <a:lnTo>
                  <a:pt x="868" y="88"/>
                </a:lnTo>
                <a:lnTo>
                  <a:pt x="868" y="88"/>
                </a:lnTo>
                <a:lnTo>
                  <a:pt x="870" y="88"/>
                </a:lnTo>
                <a:lnTo>
                  <a:pt x="868" y="88"/>
                </a:lnTo>
                <a:lnTo>
                  <a:pt x="868" y="88"/>
                </a:lnTo>
                <a:lnTo>
                  <a:pt x="868" y="88"/>
                </a:lnTo>
                <a:lnTo>
                  <a:pt x="868" y="88"/>
                </a:lnTo>
                <a:lnTo>
                  <a:pt x="870" y="88"/>
                </a:lnTo>
                <a:lnTo>
                  <a:pt x="870" y="88"/>
                </a:lnTo>
                <a:lnTo>
                  <a:pt x="868" y="88"/>
                </a:lnTo>
                <a:lnTo>
                  <a:pt x="868" y="88"/>
                </a:lnTo>
                <a:lnTo>
                  <a:pt x="868" y="88"/>
                </a:lnTo>
                <a:lnTo>
                  <a:pt x="868" y="90"/>
                </a:lnTo>
                <a:lnTo>
                  <a:pt x="868" y="90"/>
                </a:lnTo>
                <a:lnTo>
                  <a:pt x="868" y="90"/>
                </a:lnTo>
                <a:lnTo>
                  <a:pt x="868" y="90"/>
                </a:lnTo>
                <a:lnTo>
                  <a:pt x="868" y="90"/>
                </a:lnTo>
                <a:lnTo>
                  <a:pt x="866" y="90"/>
                </a:lnTo>
                <a:lnTo>
                  <a:pt x="866" y="90"/>
                </a:lnTo>
                <a:lnTo>
                  <a:pt x="866" y="90"/>
                </a:lnTo>
                <a:lnTo>
                  <a:pt x="864" y="90"/>
                </a:lnTo>
                <a:lnTo>
                  <a:pt x="864" y="90"/>
                </a:lnTo>
                <a:lnTo>
                  <a:pt x="864" y="90"/>
                </a:lnTo>
                <a:lnTo>
                  <a:pt x="862" y="92"/>
                </a:lnTo>
                <a:lnTo>
                  <a:pt x="862" y="92"/>
                </a:lnTo>
                <a:lnTo>
                  <a:pt x="862" y="92"/>
                </a:lnTo>
                <a:lnTo>
                  <a:pt x="860" y="92"/>
                </a:lnTo>
                <a:lnTo>
                  <a:pt x="860" y="92"/>
                </a:lnTo>
                <a:lnTo>
                  <a:pt x="858" y="92"/>
                </a:lnTo>
                <a:lnTo>
                  <a:pt x="858" y="92"/>
                </a:lnTo>
                <a:lnTo>
                  <a:pt x="856" y="92"/>
                </a:lnTo>
                <a:lnTo>
                  <a:pt x="856" y="92"/>
                </a:lnTo>
                <a:lnTo>
                  <a:pt x="856" y="94"/>
                </a:lnTo>
                <a:lnTo>
                  <a:pt x="856" y="94"/>
                </a:lnTo>
                <a:lnTo>
                  <a:pt x="856" y="94"/>
                </a:lnTo>
                <a:lnTo>
                  <a:pt x="858" y="94"/>
                </a:lnTo>
                <a:lnTo>
                  <a:pt x="858" y="94"/>
                </a:lnTo>
                <a:lnTo>
                  <a:pt x="858" y="94"/>
                </a:lnTo>
                <a:lnTo>
                  <a:pt x="858" y="94"/>
                </a:lnTo>
                <a:lnTo>
                  <a:pt x="856" y="94"/>
                </a:lnTo>
                <a:lnTo>
                  <a:pt x="856" y="94"/>
                </a:lnTo>
                <a:lnTo>
                  <a:pt x="860" y="94"/>
                </a:lnTo>
                <a:lnTo>
                  <a:pt x="860" y="94"/>
                </a:lnTo>
                <a:lnTo>
                  <a:pt x="860" y="92"/>
                </a:lnTo>
                <a:lnTo>
                  <a:pt x="860" y="92"/>
                </a:lnTo>
                <a:lnTo>
                  <a:pt x="862" y="92"/>
                </a:lnTo>
                <a:lnTo>
                  <a:pt x="864" y="92"/>
                </a:lnTo>
                <a:lnTo>
                  <a:pt x="864" y="92"/>
                </a:lnTo>
                <a:lnTo>
                  <a:pt x="864" y="92"/>
                </a:lnTo>
                <a:lnTo>
                  <a:pt x="864" y="92"/>
                </a:lnTo>
                <a:lnTo>
                  <a:pt x="864" y="94"/>
                </a:lnTo>
                <a:lnTo>
                  <a:pt x="864" y="94"/>
                </a:lnTo>
                <a:lnTo>
                  <a:pt x="864" y="94"/>
                </a:lnTo>
                <a:lnTo>
                  <a:pt x="864" y="94"/>
                </a:lnTo>
                <a:lnTo>
                  <a:pt x="864" y="94"/>
                </a:lnTo>
                <a:lnTo>
                  <a:pt x="866" y="94"/>
                </a:lnTo>
                <a:lnTo>
                  <a:pt x="864" y="94"/>
                </a:lnTo>
                <a:lnTo>
                  <a:pt x="864" y="94"/>
                </a:lnTo>
                <a:lnTo>
                  <a:pt x="864" y="94"/>
                </a:lnTo>
                <a:lnTo>
                  <a:pt x="862" y="94"/>
                </a:lnTo>
                <a:lnTo>
                  <a:pt x="862" y="94"/>
                </a:lnTo>
                <a:lnTo>
                  <a:pt x="860" y="96"/>
                </a:lnTo>
                <a:lnTo>
                  <a:pt x="860" y="96"/>
                </a:lnTo>
                <a:lnTo>
                  <a:pt x="858" y="96"/>
                </a:lnTo>
                <a:lnTo>
                  <a:pt x="858" y="96"/>
                </a:lnTo>
                <a:lnTo>
                  <a:pt x="858" y="96"/>
                </a:lnTo>
                <a:lnTo>
                  <a:pt x="856" y="94"/>
                </a:lnTo>
                <a:lnTo>
                  <a:pt x="856" y="94"/>
                </a:lnTo>
                <a:lnTo>
                  <a:pt x="856" y="94"/>
                </a:lnTo>
                <a:lnTo>
                  <a:pt x="856" y="94"/>
                </a:lnTo>
                <a:lnTo>
                  <a:pt x="856" y="94"/>
                </a:lnTo>
                <a:lnTo>
                  <a:pt x="856" y="94"/>
                </a:lnTo>
                <a:lnTo>
                  <a:pt x="854" y="94"/>
                </a:lnTo>
                <a:lnTo>
                  <a:pt x="854" y="94"/>
                </a:lnTo>
                <a:lnTo>
                  <a:pt x="854" y="94"/>
                </a:lnTo>
                <a:lnTo>
                  <a:pt x="856" y="94"/>
                </a:lnTo>
                <a:lnTo>
                  <a:pt x="856" y="94"/>
                </a:lnTo>
                <a:lnTo>
                  <a:pt x="856" y="96"/>
                </a:lnTo>
                <a:lnTo>
                  <a:pt x="856" y="96"/>
                </a:lnTo>
                <a:lnTo>
                  <a:pt x="856" y="96"/>
                </a:lnTo>
                <a:lnTo>
                  <a:pt x="856" y="96"/>
                </a:lnTo>
                <a:lnTo>
                  <a:pt x="856" y="96"/>
                </a:lnTo>
                <a:lnTo>
                  <a:pt x="856" y="96"/>
                </a:lnTo>
                <a:lnTo>
                  <a:pt x="854" y="96"/>
                </a:lnTo>
                <a:lnTo>
                  <a:pt x="854" y="98"/>
                </a:lnTo>
                <a:lnTo>
                  <a:pt x="852" y="98"/>
                </a:lnTo>
                <a:lnTo>
                  <a:pt x="852" y="98"/>
                </a:lnTo>
                <a:lnTo>
                  <a:pt x="852" y="98"/>
                </a:lnTo>
                <a:lnTo>
                  <a:pt x="852" y="98"/>
                </a:lnTo>
                <a:lnTo>
                  <a:pt x="850" y="98"/>
                </a:lnTo>
                <a:lnTo>
                  <a:pt x="850" y="98"/>
                </a:lnTo>
                <a:lnTo>
                  <a:pt x="850" y="98"/>
                </a:lnTo>
                <a:lnTo>
                  <a:pt x="848" y="98"/>
                </a:lnTo>
                <a:lnTo>
                  <a:pt x="846" y="98"/>
                </a:lnTo>
                <a:lnTo>
                  <a:pt x="846" y="98"/>
                </a:lnTo>
                <a:lnTo>
                  <a:pt x="846" y="98"/>
                </a:lnTo>
                <a:lnTo>
                  <a:pt x="844" y="98"/>
                </a:lnTo>
                <a:lnTo>
                  <a:pt x="844" y="98"/>
                </a:lnTo>
                <a:lnTo>
                  <a:pt x="842" y="98"/>
                </a:lnTo>
                <a:lnTo>
                  <a:pt x="842" y="98"/>
                </a:lnTo>
                <a:lnTo>
                  <a:pt x="840" y="100"/>
                </a:lnTo>
                <a:lnTo>
                  <a:pt x="838" y="100"/>
                </a:lnTo>
                <a:lnTo>
                  <a:pt x="836" y="100"/>
                </a:lnTo>
                <a:lnTo>
                  <a:pt x="836" y="100"/>
                </a:lnTo>
                <a:lnTo>
                  <a:pt x="836" y="100"/>
                </a:lnTo>
                <a:lnTo>
                  <a:pt x="836" y="100"/>
                </a:lnTo>
                <a:lnTo>
                  <a:pt x="834" y="100"/>
                </a:lnTo>
                <a:lnTo>
                  <a:pt x="834" y="100"/>
                </a:lnTo>
                <a:lnTo>
                  <a:pt x="832" y="100"/>
                </a:lnTo>
                <a:lnTo>
                  <a:pt x="830" y="100"/>
                </a:lnTo>
                <a:lnTo>
                  <a:pt x="830" y="100"/>
                </a:lnTo>
                <a:lnTo>
                  <a:pt x="828" y="100"/>
                </a:lnTo>
                <a:lnTo>
                  <a:pt x="828" y="100"/>
                </a:lnTo>
                <a:lnTo>
                  <a:pt x="828" y="100"/>
                </a:lnTo>
                <a:lnTo>
                  <a:pt x="826" y="100"/>
                </a:lnTo>
                <a:lnTo>
                  <a:pt x="826" y="100"/>
                </a:lnTo>
                <a:lnTo>
                  <a:pt x="826" y="98"/>
                </a:lnTo>
                <a:lnTo>
                  <a:pt x="826" y="98"/>
                </a:lnTo>
                <a:lnTo>
                  <a:pt x="826" y="98"/>
                </a:lnTo>
                <a:lnTo>
                  <a:pt x="826" y="98"/>
                </a:lnTo>
                <a:lnTo>
                  <a:pt x="826" y="98"/>
                </a:lnTo>
                <a:lnTo>
                  <a:pt x="826" y="98"/>
                </a:lnTo>
                <a:lnTo>
                  <a:pt x="826" y="96"/>
                </a:lnTo>
                <a:lnTo>
                  <a:pt x="826" y="96"/>
                </a:lnTo>
                <a:lnTo>
                  <a:pt x="826" y="96"/>
                </a:lnTo>
                <a:lnTo>
                  <a:pt x="828" y="96"/>
                </a:lnTo>
                <a:lnTo>
                  <a:pt x="828" y="96"/>
                </a:lnTo>
                <a:lnTo>
                  <a:pt x="828" y="96"/>
                </a:lnTo>
                <a:lnTo>
                  <a:pt x="826" y="96"/>
                </a:lnTo>
                <a:lnTo>
                  <a:pt x="826" y="96"/>
                </a:lnTo>
                <a:lnTo>
                  <a:pt x="826" y="96"/>
                </a:lnTo>
                <a:lnTo>
                  <a:pt x="826" y="96"/>
                </a:lnTo>
                <a:lnTo>
                  <a:pt x="826" y="96"/>
                </a:lnTo>
                <a:lnTo>
                  <a:pt x="826" y="96"/>
                </a:lnTo>
                <a:lnTo>
                  <a:pt x="824" y="94"/>
                </a:lnTo>
                <a:lnTo>
                  <a:pt x="824" y="94"/>
                </a:lnTo>
                <a:lnTo>
                  <a:pt x="824" y="94"/>
                </a:lnTo>
                <a:lnTo>
                  <a:pt x="824" y="94"/>
                </a:lnTo>
                <a:lnTo>
                  <a:pt x="824" y="94"/>
                </a:lnTo>
                <a:lnTo>
                  <a:pt x="824" y="94"/>
                </a:lnTo>
                <a:lnTo>
                  <a:pt x="824" y="96"/>
                </a:lnTo>
                <a:lnTo>
                  <a:pt x="824" y="96"/>
                </a:lnTo>
                <a:lnTo>
                  <a:pt x="824" y="96"/>
                </a:lnTo>
                <a:lnTo>
                  <a:pt x="824" y="96"/>
                </a:lnTo>
                <a:lnTo>
                  <a:pt x="824" y="96"/>
                </a:lnTo>
                <a:lnTo>
                  <a:pt x="824" y="96"/>
                </a:lnTo>
                <a:lnTo>
                  <a:pt x="824" y="96"/>
                </a:lnTo>
                <a:lnTo>
                  <a:pt x="820" y="98"/>
                </a:lnTo>
                <a:lnTo>
                  <a:pt x="820" y="98"/>
                </a:lnTo>
                <a:lnTo>
                  <a:pt x="818" y="100"/>
                </a:lnTo>
                <a:lnTo>
                  <a:pt x="818" y="98"/>
                </a:lnTo>
                <a:lnTo>
                  <a:pt x="818" y="98"/>
                </a:lnTo>
                <a:lnTo>
                  <a:pt x="818" y="98"/>
                </a:lnTo>
                <a:lnTo>
                  <a:pt x="816" y="98"/>
                </a:lnTo>
                <a:lnTo>
                  <a:pt x="816" y="98"/>
                </a:lnTo>
                <a:lnTo>
                  <a:pt x="816" y="98"/>
                </a:lnTo>
                <a:lnTo>
                  <a:pt x="814" y="100"/>
                </a:lnTo>
                <a:lnTo>
                  <a:pt x="814" y="100"/>
                </a:lnTo>
                <a:lnTo>
                  <a:pt x="814" y="100"/>
                </a:lnTo>
                <a:lnTo>
                  <a:pt x="814" y="100"/>
                </a:lnTo>
                <a:lnTo>
                  <a:pt x="812" y="100"/>
                </a:lnTo>
                <a:lnTo>
                  <a:pt x="812" y="100"/>
                </a:lnTo>
                <a:lnTo>
                  <a:pt x="812" y="100"/>
                </a:lnTo>
                <a:lnTo>
                  <a:pt x="812" y="100"/>
                </a:lnTo>
                <a:lnTo>
                  <a:pt x="810" y="100"/>
                </a:lnTo>
                <a:lnTo>
                  <a:pt x="810" y="100"/>
                </a:lnTo>
                <a:lnTo>
                  <a:pt x="808" y="100"/>
                </a:lnTo>
                <a:lnTo>
                  <a:pt x="806" y="100"/>
                </a:lnTo>
                <a:lnTo>
                  <a:pt x="806" y="100"/>
                </a:lnTo>
                <a:lnTo>
                  <a:pt x="806" y="100"/>
                </a:lnTo>
                <a:lnTo>
                  <a:pt x="806" y="100"/>
                </a:lnTo>
                <a:lnTo>
                  <a:pt x="806" y="98"/>
                </a:lnTo>
                <a:lnTo>
                  <a:pt x="806" y="98"/>
                </a:lnTo>
                <a:lnTo>
                  <a:pt x="806" y="98"/>
                </a:lnTo>
                <a:lnTo>
                  <a:pt x="808" y="98"/>
                </a:lnTo>
                <a:lnTo>
                  <a:pt x="806" y="96"/>
                </a:lnTo>
                <a:lnTo>
                  <a:pt x="806" y="98"/>
                </a:lnTo>
                <a:lnTo>
                  <a:pt x="806" y="98"/>
                </a:lnTo>
                <a:lnTo>
                  <a:pt x="804" y="100"/>
                </a:lnTo>
                <a:lnTo>
                  <a:pt x="804" y="100"/>
                </a:lnTo>
                <a:lnTo>
                  <a:pt x="804" y="100"/>
                </a:lnTo>
                <a:lnTo>
                  <a:pt x="804" y="100"/>
                </a:lnTo>
                <a:lnTo>
                  <a:pt x="802" y="100"/>
                </a:lnTo>
                <a:lnTo>
                  <a:pt x="802" y="100"/>
                </a:lnTo>
                <a:lnTo>
                  <a:pt x="800" y="100"/>
                </a:lnTo>
                <a:lnTo>
                  <a:pt x="802" y="100"/>
                </a:lnTo>
                <a:lnTo>
                  <a:pt x="802" y="98"/>
                </a:lnTo>
                <a:lnTo>
                  <a:pt x="802" y="98"/>
                </a:lnTo>
                <a:lnTo>
                  <a:pt x="802" y="98"/>
                </a:lnTo>
                <a:lnTo>
                  <a:pt x="802" y="98"/>
                </a:lnTo>
                <a:lnTo>
                  <a:pt x="800" y="98"/>
                </a:lnTo>
                <a:lnTo>
                  <a:pt x="800" y="98"/>
                </a:lnTo>
                <a:lnTo>
                  <a:pt x="800" y="100"/>
                </a:lnTo>
                <a:lnTo>
                  <a:pt x="800" y="100"/>
                </a:lnTo>
                <a:lnTo>
                  <a:pt x="800" y="100"/>
                </a:lnTo>
                <a:lnTo>
                  <a:pt x="798" y="100"/>
                </a:lnTo>
                <a:lnTo>
                  <a:pt x="798" y="100"/>
                </a:lnTo>
                <a:lnTo>
                  <a:pt x="794" y="100"/>
                </a:lnTo>
                <a:lnTo>
                  <a:pt x="794" y="100"/>
                </a:lnTo>
                <a:lnTo>
                  <a:pt x="794" y="100"/>
                </a:lnTo>
                <a:lnTo>
                  <a:pt x="794" y="100"/>
                </a:lnTo>
                <a:lnTo>
                  <a:pt x="794" y="100"/>
                </a:lnTo>
                <a:lnTo>
                  <a:pt x="794" y="100"/>
                </a:lnTo>
                <a:lnTo>
                  <a:pt x="794" y="98"/>
                </a:lnTo>
                <a:lnTo>
                  <a:pt x="794" y="98"/>
                </a:lnTo>
                <a:lnTo>
                  <a:pt x="794" y="98"/>
                </a:lnTo>
                <a:lnTo>
                  <a:pt x="794" y="98"/>
                </a:lnTo>
                <a:lnTo>
                  <a:pt x="794" y="98"/>
                </a:lnTo>
                <a:lnTo>
                  <a:pt x="792" y="100"/>
                </a:lnTo>
                <a:lnTo>
                  <a:pt x="792" y="100"/>
                </a:lnTo>
                <a:lnTo>
                  <a:pt x="792" y="100"/>
                </a:lnTo>
                <a:lnTo>
                  <a:pt x="790" y="100"/>
                </a:lnTo>
                <a:lnTo>
                  <a:pt x="790" y="100"/>
                </a:lnTo>
                <a:lnTo>
                  <a:pt x="790" y="100"/>
                </a:lnTo>
                <a:lnTo>
                  <a:pt x="788" y="100"/>
                </a:lnTo>
                <a:lnTo>
                  <a:pt x="788" y="100"/>
                </a:lnTo>
                <a:lnTo>
                  <a:pt x="788" y="98"/>
                </a:lnTo>
                <a:lnTo>
                  <a:pt x="788" y="98"/>
                </a:lnTo>
                <a:lnTo>
                  <a:pt x="788" y="98"/>
                </a:lnTo>
                <a:lnTo>
                  <a:pt x="788" y="98"/>
                </a:lnTo>
                <a:lnTo>
                  <a:pt x="788" y="98"/>
                </a:lnTo>
                <a:lnTo>
                  <a:pt x="788" y="98"/>
                </a:lnTo>
                <a:lnTo>
                  <a:pt x="788" y="100"/>
                </a:lnTo>
                <a:lnTo>
                  <a:pt x="788" y="100"/>
                </a:lnTo>
                <a:lnTo>
                  <a:pt x="786" y="100"/>
                </a:lnTo>
                <a:lnTo>
                  <a:pt x="782" y="100"/>
                </a:lnTo>
                <a:lnTo>
                  <a:pt x="782" y="100"/>
                </a:lnTo>
                <a:lnTo>
                  <a:pt x="782" y="100"/>
                </a:lnTo>
                <a:lnTo>
                  <a:pt x="782" y="100"/>
                </a:lnTo>
                <a:lnTo>
                  <a:pt x="780" y="100"/>
                </a:lnTo>
                <a:lnTo>
                  <a:pt x="780" y="100"/>
                </a:lnTo>
                <a:lnTo>
                  <a:pt x="778" y="100"/>
                </a:lnTo>
                <a:lnTo>
                  <a:pt x="778" y="100"/>
                </a:lnTo>
                <a:lnTo>
                  <a:pt x="778" y="100"/>
                </a:lnTo>
                <a:lnTo>
                  <a:pt x="776" y="100"/>
                </a:lnTo>
                <a:lnTo>
                  <a:pt x="776" y="100"/>
                </a:lnTo>
                <a:lnTo>
                  <a:pt x="776" y="100"/>
                </a:lnTo>
                <a:lnTo>
                  <a:pt x="776" y="100"/>
                </a:lnTo>
                <a:lnTo>
                  <a:pt x="774" y="100"/>
                </a:lnTo>
                <a:lnTo>
                  <a:pt x="772" y="100"/>
                </a:lnTo>
                <a:lnTo>
                  <a:pt x="770" y="100"/>
                </a:lnTo>
                <a:lnTo>
                  <a:pt x="770" y="100"/>
                </a:lnTo>
                <a:lnTo>
                  <a:pt x="770" y="100"/>
                </a:lnTo>
                <a:lnTo>
                  <a:pt x="770" y="98"/>
                </a:lnTo>
                <a:lnTo>
                  <a:pt x="770" y="98"/>
                </a:lnTo>
                <a:lnTo>
                  <a:pt x="770" y="98"/>
                </a:lnTo>
                <a:lnTo>
                  <a:pt x="774" y="96"/>
                </a:lnTo>
                <a:lnTo>
                  <a:pt x="774" y="96"/>
                </a:lnTo>
                <a:lnTo>
                  <a:pt x="774" y="94"/>
                </a:lnTo>
                <a:lnTo>
                  <a:pt x="774" y="94"/>
                </a:lnTo>
                <a:lnTo>
                  <a:pt x="774" y="94"/>
                </a:lnTo>
                <a:lnTo>
                  <a:pt x="772" y="96"/>
                </a:lnTo>
                <a:lnTo>
                  <a:pt x="770" y="96"/>
                </a:lnTo>
                <a:lnTo>
                  <a:pt x="770" y="96"/>
                </a:lnTo>
                <a:lnTo>
                  <a:pt x="770" y="96"/>
                </a:lnTo>
                <a:lnTo>
                  <a:pt x="768" y="98"/>
                </a:lnTo>
                <a:lnTo>
                  <a:pt x="768" y="98"/>
                </a:lnTo>
                <a:lnTo>
                  <a:pt x="768" y="98"/>
                </a:lnTo>
                <a:lnTo>
                  <a:pt x="768" y="98"/>
                </a:lnTo>
                <a:lnTo>
                  <a:pt x="768" y="96"/>
                </a:lnTo>
                <a:lnTo>
                  <a:pt x="768" y="96"/>
                </a:lnTo>
                <a:lnTo>
                  <a:pt x="768" y="96"/>
                </a:lnTo>
                <a:lnTo>
                  <a:pt x="768" y="96"/>
                </a:lnTo>
                <a:lnTo>
                  <a:pt x="768" y="96"/>
                </a:lnTo>
                <a:lnTo>
                  <a:pt x="768" y="96"/>
                </a:lnTo>
                <a:lnTo>
                  <a:pt x="768" y="96"/>
                </a:lnTo>
                <a:lnTo>
                  <a:pt x="766" y="96"/>
                </a:lnTo>
                <a:lnTo>
                  <a:pt x="766" y="96"/>
                </a:lnTo>
                <a:lnTo>
                  <a:pt x="766" y="96"/>
                </a:lnTo>
                <a:lnTo>
                  <a:pt x="766" y="96"/>
                </a:lnTo>
                <a:lnTo>
                  <a:pt x="766" y="96"/>
                </a:lnTo>
                <a:lnTo>
                  <a:pt x="766" y="96"/>
                </a:lnTo>
                <a:lnTo>
                  <a:pt x="766" y="96"/>
                </a:lnTo>
                <a:lnTo>
                  <a:pt x="766" y="96"/>
                </a:lnTo>
                <a:lnTo>
                  <a:pt x="766" y="96"/>
                </a:lnTo>
                <a:lnTo>
                  <a:pt x="766" y="98"/>
                </a:lnTo>
                <a:lnTo>
                  <a:pt x="766" y="98"/>
                </a:lnTo>
                <a:lnTo>
                  <a:pt x="764" y="98"/>
                </a:lnTo>
                <a:lnTo>
                  <a:pt x="764" y="98"/>
                </a:lnTo>
                <a:lnTo>
                  <a:pt x="764" y="98"/>
                </a:lnTo>
                <a:lnTo>
                  <a:pt x="760" y="98"/>
                </a:lnTo>
                <a:lnTo>
                  <a:pt x="760" y="98"/>
                </a:lnTo>
                <a:lnTo>
                  <a:pt x="760" y="100"/>
                </a:lnTo>
                <a:lnTo>
                  <a:pt x="756" y="100"/>
                </a:lnTo>
                <a:lnTo>
                  <a:pt x="754" y="98"/>
                </a:lnTo>
                <a:lnTo>
                  <a:pt x="754" y="98"/>
                </a:lnTo>
                <a:lnTo>
                  <a:pt x="754" y="98"/>
                </a:lnTo>
                <a:lnTo>
                  <a:pt x="752" y="98"/>
                </a:lnTo>
                <a:lnTo>
                  <a:pt x="752" y="98"/>
                </a:lnTo>
                <a:lnTo>
                  <a:pt x="752" y="98"/>
                </a:lnTo>
                <a:lnTo>
                  <a:pt x="750" y="98"/>
                </a:lnTo>
                <a:lnTo>
                  <a:pt x="750" y="98"/>
                </a:lnTo>
                <a:lnTo>
                  <a:pt x="750" y="98"/>
                </a:lnTo>
                <a:lnTo>
                  <a:pt x="750" y="98"/>
                </a:lnTo>
                <a:lnTo>
                  <a:pt x="750" y="98"/>
                </a:lnTo>
                <a:lnTo>
                  <a:pt x="750" y="96"/>
                </a:lnTo>
                <a:lnTo>
                  <a:pt x="748" y="96"/>
                </a:lnTo>
                <a:lnTo>
                  <a:pt x="748" y="98"/>
                </a:lnTo>
                <a:lnTo>
                  <a:pt x="748" y="96"/>
                </a:lnTo>
                <a:lnTo>
                  <a:pt x="748" y="96"/>
                </a:lnTo>
                <a:lnTo>
                  <a:pt x="748" y="96"/>
                </a:lnTo>
                <a:lnTo>
                  <a:pt x="748" y="96"/>
                </a:lnTo>
                <a:lnTo>
                  <a:pt x="750" y="96"/>
                </a:lnTo>
                <a:lnTo>
                  <a:pt x="750" y="96"/>
                </a:lnTo>
                <a:lnTo>
                  <a:pt x="752" y="96"/>
                </a:lnTo>
                <a:lnTo>
                  <a:pt x="752" y="96"/>
                </a:lnTo>
                <a:lnTo>
                  <a:pt x="752" y="94"/>
                </a:lnTo>
                <a:lnTo>
                  <a:pt x="752" y="94"/>
                </a:lnTo>
                <a:lnTo>
                  <a:pt x="752" y="94"/>
                </a:lnTo>
                <a:lnTo>
                  <a:pt x="750" y="94"/>
                </a:lnTo>
                <a:lnTo>
                  <a:pt x="748" y="96"/>
                </a:lnTo>
                <a:lnTo>
                  <a:pt x="748" y="96"/>
                </a:lnTo>
                <a:lnTo>
                  <a:pt x="748" y="96"/>
                </a:lnTo>
                <a:lnTo>
                  <a:pt x="746" y="96"/>
                </a:lnTo>
                <a:lnTo>
                  <a:pt x="746" y="96"/>
                </a:lnTo>
                <a:lnTo>
                  <a:pt x="746" y="96"/>
                </a:lnTo>
                <a:lnTo>
                  <a:pt x="746" y="96"/>
                </a:lnTo>
                <a:lnTo>
                  <a:pt x="746" y="98"/>
                </a:lnTo>
                <a:lnTo>
                  <a:pt x="746" y="98"/>
                </a:lnTo>
                <a:lnTo>
                  <a:pt x="746" y="98"/>
                </a:lnTo>
                <a:lnTo>
                  <a:pt x="746" y="98"/>
                </a:lnTo>
                <a:lnTo>
                  <a:pt x="744" y="98"/>
                </a:lnTo>
                <a:lnTo>
                  <a:pt x="742" y="98"/>
                </a:lnTo>
                <a:lnTo>
                  <a:pt x="742" y="98"/>
                </a:lnTo>
                <a:lnTo>
                  <a:pt x="740" y="98"/>
                </a:lnTo>
                <a:lnTo>
                  <a:pt x="740" y="98"/>
                </a:lnTo>
                <a:lnTo>
                  <a:pt x="742" y="96"/>
                </a:lnTo>
                <a:lnTo>
                  <a:pt x="742" y="96"/>
                </a:lnTo>
                <a:lnTo>
                  <a:pt x="740" y="96"/>
                </a:lnTo>
                <a:lnTo>
                  <a:pt x="740" y="96"/>
                </a:lnTo>
                <a:lnTo>
                  <a:pt x="740" y="96"/>
                </a:lnTo>
                <a:lnTo>
                  <a:pt x="740" y="96"/>
                </a:lnTo>
                <a:lnTo>
                  <a:pt x="738" y="96"/>
                </a:lnTo>
                <a:lnTo>
                  <a:pt x="738" y="96"/>
                </a:lnTo>
                <a:lnTo>
                  <a:pt x="738" y="96"/>
                </a:lnTo>
                <a:lnTo>
                  <a:pt x="740" y="96"/>
                </a:lnTo>
                <a:lnTo>
                  <a:pt x="740" y="96"/>
                </a:lnTo>
                <a:lnTo>
                  <a:pt x="738" y="96"/>
                </a:lnTo>
                <a:lnTo>
                  <a:pt x="738" y="96"/>
                </a:lnTo>
                <a:lnTo>
                  <a:pt x="738" y="96"/>
                </a:lnTo>
                <a:lnTo>
                  <a:pt x="738" y="96"/>
                </a:lnTo>
                <a:lnTo>
                  <a:pt x="738" y="96"/>
                </a:lnTo>
                <a:lnTo>
                  <a:pt x="740" y="94"/>
                </a:lnTo>
                <a:lnTo>
                  <a:pt x="740" y="94"/>
                </a:lnTo>
                <a:lnTo>
                  <a:pt x="740" y="94"/>
                </a:lnTo>
                <a:lnTo>
                  <a:pt x="740" y="94"/>
                </a:lnTo>
                <a:lnTo>
                  <a:pt x="740" y="94"/>
                </a:lnTo>
                <a:lnTo>
                  <a:pt x="740" y="94"/>
                </a:lnTo>
                <a:lnTo>
                  <a:pt x="740" y="92"/>
                </a:lnTo>
                <a:lnTo>
                  <a:pt x="740" y="92"/>
                </a:lnTo>
                <a:lnTo>
                  <a:pt x="740" y="92"/>
                </a:lnTo>
                <a:lnTo>
                  <a:pt x="740" y="92"/>
                </a:lnTo>
                <a:lnTo>
                  <a:pt x="742" y="92"/>
                </a:lnTo>
                <a:lnTo>
                  <a:pt x="742" y="92"/>
                </a:lnTo>
                <a:lnTo>
                  <a:pt x="742" y="92"/>
                </a:lnTo>
                <a:lnTo>
                  <a:pt x="742" y="92"/>
                </a:lnTo>
                <a:lnTo>
                  <a:pt x="742" y="92"/>
                </a:lnTo>
                <a:lnTo>
                  <a:pt x="742" y="92"/>
                </a:lnTo>
                <a:lnTo>
                  <a:pt x="742" y="92"/>
                </a:lnTo>
                <a:lnTo>
                  <a:pt x="740" y="92"/>
                </a:lnTo>
                <a:lnTo>
                  <a:pt x="740" y="90"/>
                </a:lnTo>
                <a:lnTo>
                  <a:pt x="740" y="90"/>
                </a:lnTo>
                <a:lnTo>
                  <a:pt x="742" y="88"/>
                </a:lnTo>
                <a:lnTo>
                  <a:pt x="744" y="88"/>
                </a:lnTo>
                <a:lnTo>
                  <a:pt x="744" y="86"/>
                </a:lnTo>
                <a:lnTo>
                  <a:pt x="746" y="86"/>
                </a:lnTo>
                <a:lnTo>
                  <a:pt x="748" y="86"/>
                </a:lnTo>
                <a:lnTo>
                  <a:pt x="748" y="86"/>
                </a:lnTo>
                <a:lnTo>
                  <a:pt x="748" y="86"/>
                </a:lnTo>
                <a:lnTo>
                  <a:pt x="748" y="86"/>
                </a:lnTo>
                <a:lnTo>
                  <a:pt x="750" y="84"/>
                </a:lnTo>
                <a:lnTo>
                  <a:pt x="750" y="84"/>
                </a:lnTo>
                <a:lnTo>
                  <a:pt x="750" y="84"/>
                </a:lnTo>
                <a:lnTo>
                  <a:pt x="750" y="84"/>
                </a:lnTo>
                <a:lnTo>
                  <a:pt x="750" y="84"/>
                </a:lnTo>
                <a:lnTo>
                  <a:pt x="750" y="84"/>
                </a:lnTo>
                <a:lnTo>
                  <a:pt x="750" y="84"/>
                </a:lnTo>
                <a:lnTo>
                  <a:pt x="750" y="82"/>
                </a:lnTo>
                <a:lnTo>
                  <a:pt x="752" y="82"/>
                </a:lnTo>
                <a:lnTo>
                  <a:pt x="752" y="82"/>
                </a:lnTo>
                <a:lnTo>
                  <a:pt x="752" y="82"/>
                </a:lnTo>
                <a:lnTo>
                  <a:pt x="752" y="82"/>
                </a:lnTo>
                <a:lnTo>
                  <a:pt x="750" y="82"/>
                </a:lnTo>
                <a:lnTo>
                  <a:pt x="750" y="82"/>
                </a:lnTo>
                <a:lnTo>
                  <a:pt x="750" y="82"/>
                </a:lnTo>
                <a:lnTo>
                  <a:pt x="750" y="82"/>
                </a:lnTo>
                <a:lnTo>
                  <a:pt x="750" y="82"/>
                </a:lnTo>
                <a:lnTo>
                  <a:pt x="748" y="80"/>
                </a:lnTo>
                <a:lnTo>
                  <a:pt x="750" y="78"/>
                </a:lnTo>
                <a:lnTo>
                  <a:pt x="750" y="78"/>
                </a:lnTo>
                <a:lnTo>
                  <a:pt x="748" y="78"/>
                </a:lnTo>
                <a:lnTo>
                  <a:pt x="748" y="76"/>
                </a:lnTo>
                <a:lnTo>
                  <a:pt x="748" y="76"/>
                </a:lnTo>
                <a:lnTo>
                  <a:pt x="748" y="76"/>
                </a:lnTo>
                <a:lnTo>
                  <a:pt x="748" y="76"/>
                </a:lnTo>
                <a:lnTo>
                  <a:pt x="748" y="76"/>
                </a:lnTo>
                <a:lnTo>
                  <a:pt x="748" y="76"/>
                </a:lnTo>
                <a:lnTo>
                  <a:pt x="748" y="76"/>
                </a:lnTo>
                <a:lnTo>
                  <a:pt x="748" y="76"/>
                </a:lnTo>
                <a:lnTo>
                  <a:pt x="748" y="76"/>
                </a:lnTo>
                <a:lnTo>
                  <a:pt x="746" y="76"/>
                </a:lnTo>
                <a:lnTo>
                  <a:pt x="746" y="76"/>
                </a:lnTo>
                <a:lnTo>
                  <a:pt x="746" y="76"/>
                </a:lnTo>
                <a:lnTo>
                  <a:pt x="744" y="76"/>
                </a:lnTo>
                <a:lnTo>
                  <a:pt x="744" y="76"/>
                </a:lnTo>
                <a:lnTo>
                  <a:pt x="744" y="76"/>
                </a:lnTo>
                <a:lnTo>
                  <a:pt x="742" y="76"/>
                </a:lnTo>
                <a:lnTo>
                  <a:pt x="742" y="76"/>
                </a:lnTo>
                <a:lnTo>
                  <a:pt x="742" y="76"/>
                </a:lnTo>
                <a:lnTo>
                  <a:pt x="744" y="76"/>
                </a:lnTo>
                <a:lnTo>
                  <a:pt x="742" y="76"/>
                </a:lnTo>
                <a:lnTo>
                  <a:pt x="742" y="76"/>
                </a:lnTo>
                <a:lnTo>
                  <a:pt x="742" y="76"/>
                </a:lnTo>
                <a:lnTo>
                  <a:pt x="742" y="76"/>
                </a:lnTo>
                <a:lnTo>
                  <a:pt x="742" y="76"/>
                </a:lnTo>
                <a:lnTo>
                  <a:pt x="740" y="78"/>
                </a:lnTo>
                <a:lnTo>
                  <a:pt x="740" y="78"/>
                </a:lnTo>
                <a:lnTo>
                  <a:pt x="738" y="78"/>
                </a:lnTo>
                <a:lnTo>
                  <a:pt x="738" y="76"/>
                </a:lnTo>
                <a:lnTo>
                  <a:pt x="738" y="76"/>
                </a:lnTo>
                <a:lnTo>
                  <a:pt x="736" y="76"/>
                </a:lnTo>
                <a:lnTo>
                  <a:pt x="734" y="76"/>
                </a:lnTo>
                <a:lnTo>
                  <a:pt x="732" y="76"/>
                </a:lnTo>
                <a:lnTo>
                  <a:pt x="732" y="76"/>
                </a:lnTo>
                <a:lnTo>
                  <a:pt x="730" y="76"/>
                </a:lnTo>
                <a:lnTo>
                  <a:pt x="728" y="78"/>
                </a:lnTo>
                <a:lnTo>
                  <a:pt x="726" y="78"/>
                </a:lnTo>
                <a:lnTo>
                  <a:pt x="724" y="78"/>
                </a:lnTo>
                <a:lnTo>
                  <a:pt x="726" y="76"/>
                </a:lnTo>
                <a:lnTo>
                  <a:pt x="726" y="76"/>
                </a:lnTo>
                <a:lnTo>
                  <a:pt x="726" y="76"/>
                </a:lnTo>
                <a:lnTo>
                  <a:pt x="726" y="76"/>
                </a:lnTo>
                <a:lnTo>
                  <a:pt x="726" y="76"/>
                </a:lnTo>
                <a:lnTo>
                  <a:pt x="726" y="76"/>
                </a:lnTo>
                <a:lnTo>
                  <a:pt x="728" y="76"/>
                </a:lnTo>
                <a:lnTo>
                  <a:pt x="728" y="76"/>
                </a:lnTo>
                <a:lnTo>
                  <a:pt x="730" y="76"/>
                </a:lnTo>
                <a:lnTo>
                  <a:pt x="730" y="76"/>
                </a:lnTo>
                <a:lnTo>
                  <a:pt x="730" y="76"/>
                </a:lnTo>
                <a:lnTo>
                  <a:pt x="730" y="76"/>
                </a:lnTo>
                <a:lnTo>
                  <a:pt x="730" y="76"/>
                </a:lnTo>
                <a:lnTo>
                  <a:pt x="732" y="76"/>
                </a:lnTo>
                <a:lnTo>
                  <a:pt x="732" y="76"/>
                </a:lnTo>
                <a:lnTo>
                  <a:pt x="732" y="76"/>
                </a:lnTo>
                <a:lnTo>
                  <a:pt x="732" y="76"/>
                </a:lnTo>
                <a:lnTo>
                  <a:pt x="732" y="76"/>
                </a:lnTo>
                <a:lnTo>
                  <a:pt x="730" y="76"/>
                </a:lnTo>
                <a:lnTo>
                  <a:pt x="730" y="76"/>
                </a:lnTo>
                <a:lnTo>
                  <a:pt x="728" y="76"/>
                </a:lnTo>
                <a:lnTo>
                  <a:pt x="728" y="76"/>
                </a:lnTo>
                <a:lnTo>
                  <a:pt x="728" y="76"/>
                </a:lnTo>
                <a:lnTo>
                  <a:pt x="726" y="76"/>
                </a:lnTo>
                <a:lnTo>
                  <a:pt x="726" y="76"/>
                </a:lnTo>
                <a:lnTo>
                  <a:pt x="724" y="76"/>
                </a:lnTo>
                <a:lnTo>
                  <a:pt x="724" y="76"/>
                </a:lnTo>
                <a:lnTo>
                  <a:pt x="724" y="76"/>
                </a:lnTo>
                <a:lnTo>
                  <a:pt x="724" y="76"/>
                </a:lnTo>
                <a:lnTo>
                  <a:pt x="722" y="76"/>
                </a:lnTo>
                <a:lnTo>
                  <a:pt x="722" y="74"/>
                </a:lnTo>
                <a:lnTo>
                  <a:pt x="722" y="74"/>
                </a:lnTo>
                <a:lnTo>
                  <a:pt x="722" y="74"/>
                </a:lnTo>
                <a:lnTo>
                  <a:pt x="722" y="74"/>
                </a:lnTo>
                <a:lnTo>
                  <a:pt x="722" y="74"/>
                </a:lnTo>
                <a:lnTo>
                  <a:pt x="724" y="74"/>
                </a:lnTo>
                <a:lnTo>
                  <a:pt x="724" y="74"/>
                </a:lnTo>
                <a:lnTo>
                  <a:pt x="726" y="74"/>
                </a:lnTo>
                <a:lnTo>
                  <a:pt x="726" y="74"/>
                </a:lnTo>
                <a:lnTo>
                  <a:pt x="726" y="74"/>
                </a:lnTo>
                <a:lnTo>
                  <a:pt x="728" y="72"/>
                </a:lnTo>
                <a:lnTo>
                  <a:pt x="728" y="72"/>
                </a:lnTo>
                <a:lnTo>
                  <a:pt x="728" y="72"/>
                </a:lnTo>
                <a:lnTo>
                  <a:pt x="726" y="74"/>
                </a:lnTo>
                <a:lnTo>
                  <a:pt x="726" y="74"/>
                </a:lnTo>
                <a:lnTo>
                  <a:pt x="726" y="74"/>
                </a:lnTo>
                <a:lnTo>
                  <a:pt x="724" y="74"/>
                </a:lnTo>
                <a:lnTo>
                  <a:pt x="724" y="74"/>
                </a:lnTo>
                <a:lnTo>
                  <a:pt x="722" y="72"/>
                </a:lnTo>
                <a:lnTo>
                  <a:pt x="722" y="72"/>
                </a:lnTo>
                <a:lnTo>
                  <a:pt x="722" y="72"/>
                </a:lnTo>
                <a:lnTo>
                  <a:pt x="722" y="72"/>
                </a:lnTo>
                <a:lnTo>
                  <a:pt x="722" y="72"/>
                </a:lnTo>
                <a:lnTo>
                  <a:pt x="720" y="72"/>
                </a:lnTo>
                <a:lnTo>
                  <a:pt x="720" y="72"/>
                </a:lnTo>
                <a:lnTo>
                  <a:pt x="720" y="72"/>
                </a:lnTo>
                <a:lnTo>
                  <a:pt x="720" y="72"/>
                </a:lnTo>
                <a:lnTo>
                  <a:pt x="720" y="72"/>
                </a:lnTo>
                <a:lnTo>
                  <a:pt x="720" y="72"/>
                </a:lnTo>
                <a:lnTo>
                  <a:pt x="720" y="72"/>
                </a:lnTo>
                <a:lnTo>
                  <a:pt x="720" y="72"/>
                </a:lnTo>
                <a:lnTo>
                  <a:pt x="718" y="72"/>
                </a:lnTo>
                <a:lnTo>
                  <a:pt x="718" y="72"/>
                </a:lnTo>
                <a:lnTo>
                  <a:pt x="718" y="72"/>
                </a:lnTo>
                <a:lnTo>
                  <a:pt x="718" y="72"/>
                </a:lnTo>
                <a:lnTo>
                  <a:pt x="718" y="72"/>
                </a:lnTo>
                <a:lnTo>
                  <a:pt x="718" y="72"/>
                </a:lnTo>
                <a:lnTo>
                  <a:pt x="716" y="72"/>
                </a:lnTo>
                <a:lnTo>
                  <a:pt x="716" y="72"/>
                </a:lnTo>
                <a:lnTo>
                  <a:pt x="718" y="70"/>
                </a:lnTo>
                <a:lnTo>
                  <a:pt x="718" y="70"/>
                </a:lnTo>
                <a:lnTo>
                  <a:pt x="718" y="70"/>
                </a:lnTo>
                <a:lnTo>
                  <a:pt x="720" y="70"/>
                </a:lnTo>
                <a:lnTo>
                  <a:pt x="720" y="70"/>
                </a:lnTo>
                <a:lnTo>
                  <a:pt x="720" y="70"/>
                </a:lnTo>
                <a:lnTo>
                  <a:pt x="722" y="70"/>
                </a:lnTo>
                <a:lnTo>
                  <a:pt x="724" y="70"/>
                </a:lnTo>
                <a:lnTo>
                  <a:pt x="724" y="70"/>
                </a:lnTo>
                <a:lnTo>
                  <a:pt x="724" y="70"/>
                </a:lnTo>
                <a:lnTo>
                  <a:pt x="724" y="70"/>
                </a:lnTo>
                <a:lnTo>
                  <a:pt x="722" y="70"/>
                </a:lnTo>
                <a:lnTo>
                  <a:pt x="722" y="70"/>
                </a:lnTo>
                <a:lnTo>
                  <a:pt x="722" y="70"/>
                </a:lnTo>
                <a:lnTo>
                  <a:pt x="720" y="70"/>
                </a:lnTo>
                <a:lnTo>
                  <a:pt x="720" y="70"/>
                </a:lnTo>
                <a:lnTo>
                  <a:pt x="720" y="68"/>
                </a:lnTo>
                <a:lnTo>
                  <a:pt x="720" y="68"/>
                </a:lnTo>
                <a:lnTo>
                  <a:pt x="722" y="68"/>
                </a:lnTo>
                <a:lnTo>
                  <a:pt x="722" y="68"/>
                </a:lnTo>
                <a:lnTo>
                  <a:pt x="722" y="68"/>
                </a:lnTo>
                <a:lnTo>
                  <a:pt x="722" y="68"/>
                </a:lnTo>
                <a:lnTo>
                  <a:pt x="722" y="68"/>
                </a:lnTo>
                <a:lnTo>
                  <a:pt x="722" y="68"/>
                </a:lnTo>
                <a:lnTo>
                  <a:pt x="722" y="68"/>
                </a:lnTo>
                <a:lnTo>
                  <a:pt x="722" y="68"/>
                </a:lnTo>
                <a:lnTo>
                  <a:pt x="722" y="68"/>
                </a:lnTo>
                <a:lnTo>
                  <a:pt x="722" y="68"/>
                </a:lnTo>
                <a:lnTo>
                  <a:pt x="722" y="68"/>
                </a:lnTo>
                <a:lnTo>
                  <a:pt x="724" y="68"/>
                </a:lnTo>
                <a:lnTo>
                  <a:pt x="724" y="68"/>
                </a:lnTo>
                <a:lnTo>
                  <a:pt x="724" y="68"/>
                </a:lnTo>
                <a:lnTo>
                  <a:pt x="726" y="68"/>
                </a:lnTo>
                <a:lnTo>
                  <a:pt x="726" y="68"/>
                </a:lnTo>
                <a:lnTo>
                  <a:pt x="728" y="68"/>
                </a:lnTo>
                <a:lnTo>
                  <a:pt x="728" y="68"/>
                </a:lnTo>
                <a:lnTo>
                  <a:pt x="730" y="68"/>
                </a:lnTo>
                <a:lnTo>
                  <a:pt x="730" y="68"/>
                </a:lnTo>
                <a:lnTo>
                  <a:pt x="732" y="68"/>
                </a:lnTo>
                <a:lnTo>
                  <a:pt x="734" y="66"/>
                </a:lnTo>
                <a:close/>
                <a:moveTo>
                  <a:pt x="718" y="68"/>
                </a:moveTo>
                <a:lnTo>
                  <a:pt x="718" y="68"/>
                </a:lnTo>
                <a:lnTo>
                  <a:pt x="716" y="68"/>
                </a:lnTo>
                <a:lnTo>
                  <a:pt x="716" y="68"/>
                </a:lnTo>
                <a:lnTo>
                  <a:pt x="716" y="68"/>
                </a:lnTo>
                <a:lnTo>
                  <a:pt x="716" y="68"/>
                </a:lnTo>
                <a:lnTo>
                  <a:pt x="716" y="68"/>
                </a:lnTo>
                <a:lnTo>
                  <a:pt x="716" y="68"/>
                </a:lnTo>
                <a:lnTo>
                  <a:pt x="718" y="68"/>
                </a:lnTo>
                <a:lnTo>
                  <a:pt x="718" y="68"/>
                </a:lnTo>
                <a:lnTo>
                  <a:pt x="718" y="68"/>
                </a:lnTo>
                <a:lnTo>
                  <a:pt x="720" y="68"/>
                </a:lnTo>
                <a:lnTo>
                  <a:pt x="720" y="68"/>
                </a:lnTo>
                <a:lnTo>
                  <a:pt x="720" y="68"/>
                </a:lnTo>
                <a:lnTo>
                  <a:pt x="718" y="68"/>
                </a:lnTo>
                <a:lnTo>
                  <a:pt x="718" y="68"/>
                </a:lnTo>
                <a:close/>
                <a:moveTo>
                  <a:pt x="910" y="354"/>
                </a:moveTo>
                <a:lnTo>
                  <a:pt x="910" y="354"/>
                </a:lnTo>
                <a:lnTo>
                  <a:pt x="910" y="354"/>
                </a:lnTo>
                <a:lnTo>
                  <a:pt x="910" y="354"/>
                </a:lnTo>
                <a:lnTo>
                  <a:pt x="910" y="354"/>
                </a:lnTo>
                <a:lnTo>
                  <a:pt x="910" y="354"/>
                </a:lnTo>
                <a:lnTo>
                  <a:pt x="910" y="354"/>
                </a:lnTo>
                <a:lnTo>
                  <a:pt x="910" y="354"/>
                </a:lnTo>
                <a:lnTo>
                  <a:pt x="910" y="354"/>
                </a:lnTo>
                <a:lnTo>
                  <a:pt x="910" y="354"/>
                </a:lnTo>
                <a:lnTo>
                  <a:pt x="910" y="354"/>
                </a:lnTo>
                <a:lnTo>
                  <a:pt x="910" y="354"/>
                </a:lnTo>
                <a:lnTo>
                  <a:pt x="908" y="356"/>
                </a:lnTo>
                <a:lnTo>
                  <a:pt x="908" y="356"/>
                </a:lnTo>
                <a:lnTo>
                  <a:pt x="908" y="356"/>
                </a:lnTo>
                <a:lnTo>
                  <a:pt x="908" y="356"/>
                </a:lnTo>
                <a:lnTo>
                  <a:pt x="906" y="356"/>
                </a:lnTo>
                <a:lnTo>
                  <a:pt x="906" y="356"/>
                </a:lnTo>
                <a:lnTo>
                  <a:pt x="908" y="356"/>
                </a:lnTo>
                <a:lnTo>
                  <a:pt x="908" y="356"/>
                </a:lnTo>
                <a:lnTo>
                  <a:pt x="908" y="356"/>
                </a:lnTo>
                <a:lnTo>
                  <a:pt x="908" y="356"/>
                </a:lnTo>
                <a:lnTo>
                  <a:pt x="908" y="356"/>
                </a:lnTo>
                <a:lnTo>
                  <a:pt x="908" y="356"/>
                </a:lnTo>
                <a:lnTo>
                  <a:pt x="908" y="356"/>
                </a:lnTo>
                <a:lnTo>
                  <a:pt x="910" y="356"/>
                </a:lnTo>
                <a:lnTo>
                  <a:pt x="910" y="356"/>
                </a:lnTo>
                <a:lnTo>
                  <a:pt x="910" y="358"/>
                </a:lnTo>
                <a:lnTo>
                  <a:pt x="908" y="358"/>
                </a:lnTo>
                <a:lnTo>
                  <a:pt x="908" y="358"/>
                </a:lnTo>
                <a:lnTo>
                  <a:pt x="908" y="358"/>
                </a:lnTo>
                <a:lnTo>
                  <a:pt x="908" y="358"/>
                </a:lnTo>
                <a:lnTo>
                  <a:pt x="908" y="358"/>
                </a:lnTo>
                <a:lnTo>
                  <a:pt x="908" y="358"/>
                </a:lnTo>
                <a:lnTo>
                  <a:pt x="908" y="358"/>
                </a:lnTo>
                <a:lnTo>
                  <a:pt x="908" y="358"/>
                </a:lnTo>
                <a:lnTo>
                  <a:pt x="906" y="358"/>
                </a:lnTo>
                <a:lnTo>
                  <a:pt x="906" y="358"/>
                </a:lnTo>
                <a:lnTo>
                  <a:pt x="906" y="356"/>
                </a:lnTo>
                <a:lnTo>
                  <a:pt x="906" y="356"/>
                </a:lnTo>
                <a:lnTo>
                  <a:pt x="906" y="356"/>
                </a:lnTo>
                <a:lnTo>
                  <a:pt x="906" y="356"/>
                </a:lnTo>
                <a:lnTo>
                  <a:pt x="906" y="354"/>
                </a:lnTo>
                <a:lnTo>
                  <a:pt x="908" y="354"/>
                </a:lnTo>
                <a:lnTo>
                  <a:pt x="908" y="354"/>
                </a:lnTo>
                <a:lnTo>
                  <a:pt x="908" y="354"/>
                </a:lnTo>
                <a:lnTo>
                  <a:pt x="908" y="354"/>
                </a:lnTo>
                <a:lnTo>
                  <a:pt x="910" y="354"/>
                </a:lnTo>
                <a:lnTo>
                  <a:pt x="910" y="354"/>
                </a:lnTo>
                <a:lnTo>
                  <a:pt x="910" y="354"/>
                </a:lnTo>
                <a:lnTo>
                  <a:pt x="910" y="354"/>
                </a:lnTo>
                <a:lnTo>
                  <a:pt x="910" y="354"/>
                </a:lnTo>
                <a:close/>
                <a:moveTo>
                  <a:pt x="840" y="60"/>
                </a:moveTo>
                <a:lnTo>
                  <a:pt x="840" y="60"/>
                </a:lnTo>
                <a:lnTo>
                  <a:pt x="840" y="60"/>
                </a:lnTo>
                <a:lnTo>
                  <a:pt x="842" y="60"/>
                </a:lnTo>
                <a:lnTo>
                  <a:pt x="842" y="60"/>
                </a:lnTo>
                <a:lnTo>
                  <a:pt x="842" y="60"/>
                </a:lnTo>
                <a:lnTo>
                  <a:pt x="844" y="62"/>
                </a:lnTo>
                <a:lnTo>
                  <a:pt x="844" y="62"/>
                </a:lnTo>
                <a:lnTo>
                  <a:pt x="844" y="62"/>
                </a:lnTo>
                <a:lnTo>
                  <a:pt x="844" y="62"/>
                </a:lnTo>
                <a:lnTo>
                  <a:pt x="842" y="62"/>
                </a:lnTo>
                <a:lnTo>
                  <a:pt x="842" y="62"/>
                </a:lnTo>
                <a:lnTo>
                  <a:pt x="842" y="62"/>
                </a:lnTo>
                <a:lnTo>
                  <a:pt x="840" y="62"/>
                </a:lnTo>
                <a:lnTo>
                  <a:pt x="840" y="62"/>
                </a:lnTo>
                <a:lnTo>
                  <a:pt x="840" y="62"/>
                </a:lnTo>
                <a:lnTo>
                  <a:pt x="840" y="62"/>
                </a:lnTo>
                <a:lnTo>
                  <a:pt x="840" y="62"/>
                </a:lnTo>
                <a:lnTo>
                  <a:pt x="840" y="62"/>
                </a:lnTo>
                <a:lnTo>
                  <a:pt x="840" y="62"/>
                </a:lnTo>
                <a:lnTo>
                  <a:pt x="840" y="62"/>
                </a:lnTo>
                <a:lnTo>
                  <a:pt x="840" y="62"/>
                </a:lnTo>
                <a:lnTo>
                  <a:pt x="840" y="62"/>
                </a:lnTo>
                <a:lnTo>
                  <a:pt x="840" y="62"/>
                </a:lnTo>
                <a:lnTo>
                  <a:pt x="840" y="62"/>
                </a:lnTo>
                <a:lnTo>
                  <a:pt x="840" y="62"/>
                </a:lnTo>
                <a:lnTo>
                  <a:pt x="838" y="62"/>
                </a:lnTo>
                <a:lnTo>
                  <a:pt x="838" y="62"/>
                </a:lnTo>
                <a:lnTo>
                  <a:pt x="838" y="62"/>
                </a:lnTo>
                <a:lnTo>
                  <a:pt x="840" y="60"/>
                </a:lnTo>
                <a:lnTo>
                  <a:pt x="840" y="60"/>
                </a:lnTo>
                <a:lnTo>
                  <a:pt x="840" y="60"/>
                </a:lnTo>
                <a:close/>
                <a:moveTo>
                  <a:pt x="558" y="70"/>
                </a:moveTo>
                <a:lnTo>
                  <a:pt x="556" y="72"/>
                </a:lnTo>
                <a:lnTo>
                  <a:pt x="556" y="72"/>
                </a:lnTo>
                <a:lnTo>
                  <a:pt x="556" y="72"/>
                </a:lnTo>
                <a:lnTo>
                  <a:pt x="556" y="72"/>
                </a:lnTo>
                <a:lnTo>
                  <a:pt x="554" y="72"/>
                </a:lnTo>
                <a:lnTo>
                  <a:pt x="554" y="72"/>
                </a:lnTo>
                <a:lnTo>
                  <a:pt x="554" y="72"/>
                </a:lnTo>
                <a:lnTo>
                  <a:pt x="554" y="72"/>
                </a:lnTo>
                <a:lnTo>
                  <a:pt x="552" y="72"/>
                </a:lnTo>
                <a:lnTo>
                  <a:pt x="550" y="72"/>
                </a:lnTo>
                <a:lnTo>
                  <a:pt x="550" y="72"/>
                </a:lnTo>
                <a:lnTo>
                  <a:pt x="548" y="72"/>
                </a:lnTo>
                <a:lnTo>
                  <a:pt x="546" y="70"/>
                </a:lnTo>
                <a:lnTo>
                  <a:pt x="546" y="70"/>
                </a:lnTo>
                <a:lnTo>
                  <a:pt x="544" y="70"/>
                </a:lnTo>
                <a:lnTo>
                  <a:pt x="544" y="70"/>
                </a:lnTo>
                <a:lnTo>
                  <a:pt x="544" y="70"/>
                </a:lnTo>
                <a:lnTo>
                  <a:pt x="546" y="70"/>
                </a:lnTo>
                <a:lnTo>
                  <a:pt x="546" y="70"/>
                </a:lnTo>
                <a:lnTo>
                  <a:pt x="546" y="70"/>
                </a:lnTo>
                <a:lnTo>
                  <a:pt x="546" y="70"/>
                </a:lnTo>
                <a:lnTo>
                  <a:pt x="548" y="70"/>
                </a:lnTo>
                <a:lnTo>
                  <a:pt x="550" y="70"/>
                </a:lnTo>
                <a:lnTo>
                  <a:pt x="550" y="70"/>
                </a:lnTo>
                <a:lnTo>
                  <a:pt x="552" y="70"/>
                </a:lnTo>
                <a:lnTo>
                  <a:pt x="554" y="70"/>
                </a:lnTo>
                <a:lnTo>
                  <a:pt x="556" y="70"/>
                </a:lnTo>
                <a:lnTo>
                  <a:pt x="556" y="70"/>
                </a:lnTo>
                <a:lnTo>
                  <a:pt x="558" y="70"/>
                </a:lnTo>
                <a:lnTo>
                  <a:pt x="558" y="70"/>
                </a:lnTo>
                <a:lnTo>
                  <a:pt x="558" y="70"/>
                </a:lnTo>
                <a:lnTo>
                  <a:pt x="560" y="70"/>
                </a:lnTo>
                <a:lnTo>
                  <a:pt x="560" y="70"/>
                </a:lnTo>
                <a:lnTo>
                  <a:pt x="558" y="70"/>
                </a:lnTo>
                <a:lnTo>
                  <a:pt x="558" y="70"/>
                </a:lnTo>
                <a:close/>
                <a:moveTo>
                  <a:pt x="508" y="84"/>
                </a:moveTo>
                <a:lnTo>
                  <a:pt x="508" y="84"/>
                </a:lnTo>
                <a:lnTo>
                  <a:pt x="508" y="82"/>
                </a:lnTo>
                <a:lnTo>
                  <a:pt x="510" y="82"/>
                </a:lnTo>
                <a:lnTo>
                  <a:pt x="510" y="82"/>
                </a:lnTo>
                <a:lnTo>
                  <a:pt x="510" y="82"/>
                </a:lnTo>
                <a:lnTo>
                  <a:pt x="512" y="82"/>
                </a:lnTo>
                <a:lnTo>
                  <a:pt x="512" y="82"/>
                </a:lnTo>
                <a:lnTo>
                  <a:pt x="514" y="82"/>
                </a:lnTo>
                <a:lnTo>
                  <a:pt x="516" y="82"/>
                </a:lnTo>
                <a:lnTo>
                  <a:pt x="518" y="82"/>
                </a:lnTo>
                <a:lnTo>
                  <a:pt x="520" y="82"/>
                </a:lnTo>
                <a:lnTo>
                  <a:pt x="520" y="82"/>
                </a:lnTo>
                <a:lnTo>
                  <a:pt x="520" y="82"/>
                </a:lnTo>
                <a:lnTo>
                  <a:pt x="520" y="82"/>
                </a:lnTo>
                <a:lnTo>
                  <a:pt x="520" y="82"/>
                </a:lnTo>
                <a:lnTo>
                  <a:pt x="522" y="82"/>
                </a:lnTo>
                <a:lnTo>
                  <a:pt x="522" y="82"/>
                </a:lnTo>
                <a:lnTo>
                  <a:pt x="522" y="82"/>
                </a:lnTo>
                <a:lnTo>
                  <a:pt x="522" y="82"/>
                </a:lnTo>
                <a:lnTo>
                  <a:pt x="522" y="82"/>
                </a:lnTo>
                <a:lnTo>
                  <a:pt x="524" y="82"/>
                </a:lnTo>
                <a:lnTo>
                  <a:pt x="524" y="82"/>
                </a:lnTo>
                <a:lnTo>
                  <a:pt x="524" y="82"/>
                </a:lnTo>
                <a:lnTo>
                  <a:pt x="524" y="82"/>
                </a:lnTo>
                <a:lnTo>
                  <a:pt x="526" y="82"/>
                </a:lnTo>
                <a:lnTo>
                  <a:pt x="528" y="82"/>
                </a:lnTo>
                <a:lnTo>
                  <a:pt x="528" y="82"/>
                </a:lnTo>
                <a:lnTo>
                  <a:pt x="528" y="82"/>
                </a:lnTo>
                <a:lnTo>
                  <a:pt x="528" y="82"/>
                </a:lnTo>
                <a:lnTo>
                  <a:pt x="528" y="82"/>
                </a:lnTo>
                <a:lnTo>
                  <a:pt x="528" y="82"/>
                </a:lnTo>
                <a:lnTo>
                  <a:pt x="530" y="82"/>
                </a:lnTo>
                <a:lnTo>
                  <a:pt x="530" y="82"/>
                </a:lnTo>
                <a:lnTo>
                  <a:pt x="530" y="82"/>
                </a:lnTo>
                <a:lnTo>
                  <a:pt x="530" y="82"/>
                </a:lnTo>
                <a:lnTo>
                  <a:pt x="530" y="82"/>
                </a:lnTo>
                <a:lnTo>
                  <a:pt x="528" y="82"/>
                </a:lnTo>
                <a:lnTo>
                  <a:pt x="528" y="82"/>
                </a:lnTo>
                <a:lnTo>
                  <a:pt x="528" y="82"/>
                </a:lnTo>
                <a:lnTo>
                  <a:pt x="526" y="82"/>
                </a:lnTo>
                <a:lnTo>
                  <a:pt x="526" y="82"/>
                </a:lnTo>
                <a:lnTo>
                  <a:pt x="524" y="82"/>
                </a:lnTo>
                <a:lnTo>
                  <a:pt x="524" y="82"/>
                </a:lnTo>
                <a:lnTo>
                  <a:pt x="522" y="82"/>
                </a:lnTo>
                <a:lnTo>
                  <a:pt x="522" y="82"/>
                </a:lnTo>
                <a:lnTo>
                  <a:pt x="520" y="82"/>
                </a:lnTo>
                <a:lnTo>
                  <a:pt x="520" y="82"/>
                </a:lnTo>
                <a:lnTo>
                  <a:pt x="518" y="82"/>
                </a:lnTo>
                <a:lnTo>
                  <a:pt x="518" y="82"/>
                </a:lnTo>
                <a:lnTo>
                  <a:pt x="518" y="82"/>
                </a:lnTo>
                <a:lnTo>
                  <a:pt x="518" y="82"/>
                </a:lnTo>
                <a:lnTo>
                  <a:pt x="514" y="82"/>
                </a:lnTo>
                <a:lnTo>
                  <a:pt x="512" y="82"/>
                </a:lnTo>
                <a:lnTo>
                  <a:pt x="512" y="82"/>
                </a:lnTo>
                <a:lnTo>
                  <a:pt x="512" y="82"/>
                </a:lnTo>
                <a:lnTo>
                  <a:pt x="512" y="82"/>
                </a:lnTo>
                <a:lnTo>
                  <a:pt x="512" y="82"/>
                </a:lnTo>
                <a:lnTo>
                  <a:pt x="512" y="82"/>
                </a:lnTo>
                <a:lnTo>
                  <a:pt x="512" y="80"/>
                </a:lnTo>
                <a:lnTo>
                  <a:pt x="514" y="80"/>
                </a:lnTo>
                <a:lnTo>
                  <a:pt x="514" y="80"/>
                </a:lnTo>
                <a:lnTo>
                  <a:pt x="514" y="80"/>
                </a:lnTo>
                <a:lnTo>
                  <a:pt x="514" y="80"/>
                </a:lnTo>
                <a:lnTo>
                  <a:pt x="514" y="80"/>
                </a:lnTo>
                <a:lnTo>
                  <a:pt x="516" y="80"/>
                </a:lnTo>
                <a:lnTo>
                  <a:pt x="516" y="80"/>
                </a:lnTo>
                <a:lnTo>
                  <a:pt x="516" y="80"/>
                </a:lnTo>
                <a:lnTo>
                  <a:pt x="516" y="80"/>
                </a:lnTo>
                <a:lnTo>
                  <a:pt x="516" y="80"/>
                </a:lnTo>
                <a:lnTo>
                  <a:pt x="514" y="80"/>
                </a:lnTo>
                <a:lnTo>
                  <a:pt x="514" y="80"/>
                </a:lnTo>
                <a:lnTo>
                  <a:pt x="514" y="80"/>
                </a:lnTo>
                <a:lnTo>
                  <a:pt x="514" y="80"/>
                </a:lnTo>
                <a:lnTo>
                  <a:pt x="516" y="78"/>
                </a:lnTo>
                <a:lnTo>
                  <a:pt x="518" y="78"/>
                </a:lnTo>
                <a:lnTo>
                  <a:pt x="520" y="78"/>
                </a:lnTo>
                <a:lnTo>
                  <a:pt x="522" y="78"/>
                </a:lnTo>
                <a:lnTo>
                  <a:pt x="522" y="78"/>
                </a:lnTo>
                <a:lnTo>
                  <a:pt x="522" y="78"/>
                </a:lnTo>
                <a:lnTo>
                  <a:pt x="524" y="78"/>
                </a:lnTo>
                <a:lnTo>
                  <a:pt x="524" y="78"/>
                </a:lnTo>
                <a:lnTo>
                  <a:pt x="524" y="78"/>
                </a:lnTo>
                <a:lnTo>
                  <a:pt x="524" y="78"/>
                </a:lnTo>
                <a:lnTo>
                  <a:pt x="526" y="78"/>
                </a:lnTo>
                <a:lnTo>
                  <a:pt x="526" y="78"/>
                </a:lnTo>
                <a:lnTo>
                  <a:pt x="528" y="78"/>
                </a:lnTo>
                <a:lnTo>
                  <a:pt x="528" y="78"/>
                </a:lnTo>
                <a:lnTo>
                  <a:pt x="530" y="78"/>
                </a:lnTo>
                <a:lnTo>
                  <a:pt x="530" y="78"/>
                </a:lnTo>
                <a:lnTo>
                  <a:pt x="530" y="78"/>
                </a:lnTo>
                <a:lnTo>
                  <a:pt x="532" y="78"/>
                </a:lnTo>
                <a:lnTo>
                  <a:pt x="532" y="78"/>
                </a:lnTo>
                <a:lnTo>
                  <a:pt x="532" y="78"/>
                </a:lnTo>
                <a:lnTo>
                  <a:pt x="534" y="78"/>
                </a:lnTo>
                <a:lnTo>
                  <a:pt x="534" y="78"/>
                </a:lnTo>
                <a:lnTo>
                  <a:pt x="536" y="78"/>
                </a:lnTo>
                <a:lnTo>
                  <a:pt x="536" y="78"/>
                </a:lnTo>
                <a:lnTo>
                  <a:pt x="536" y="78"/>
                </a:lnTo>
                <a:lnTo>
                  <a:pt x="536" y="78"/>
                </a:lnTo>
                <a:lnTo>
                  <a:pt x="536" y="78"/>
                </a:lnTo>
                <a:lnTo>
                  <a:pt x="534" y="78"/>
                </a:lnTo>
                <a:lnTo>
                  <a:pt x="534" y="78"/>
                </a:lnTo>
                <a:lnTo>
                  <a:pt x="534" y="78"/>
                </a:lnTo>
                <a:lnTo>
                  <a:pt x="534" y="78"/>
                </a:lnTo>
                <a:lnTo>
                  <a:pt x="534" y="78"/>
                </a:lnTo>
                <a:lnTo>
                  <a:pt x="534" y="78"/>
                </a:lnTo>
                <a:lnTo>
                  <a:pt x="532" y="78"/>
                </a:lnTo>
                <a:lnTo>
                  <a:pt x="532" y="78"/>
                </a:lnTo>
                <a:lnTo>
                  <a:pt x="530" y="78"/>
                </a:lnTo>
                <a:lnTo>
                  <a:pt x="530" y="78"/>
                </a:lnTo>
                <a:lnTo>
                  <a:pt x="528" y="78"/>
                </a:lnTo>
                <a:lnTo>
                  <a:pt x="526" y="78"/>
                </a:lnTo>
                <a:lnTo>
                  <a:pt x="526" y="78"/>
                </a:lnTo>
                <a:lnTo>
                  <a:pt x="526" y="78"/>
                </a:lnTo>
                <a:lnTo>
                  <a:pt x="526" y="78"/>
                </a:lnTo>
                <a:lnTo>
                  <a:pt x="526" y="76"/>
                </a:lnTo>
                <a:lnTo>
                  <a:pt x="528" y="76"/>
                </a:lnTo>
                <a:lnTo>
                  <a:pt x="528" y="76"/>
                </a:lnTo>
                <a:lnTo>
                  <a:pt x="532" y="76"/>
                </a:lnTo>
                <a:lnTo>
                  <a:pt x="532" y="74"/>
                </a:lnTo>
                <a:lnTo>
                  <a:pt x="534" y="74"/>
                </a:lnTo>
                <a:lnTo>
                  <a:pt x="534" y="74"/>
                </a:lnTo>
                <a:lnTo>
                  <a:pt x="536" y="74"/>
                </a:lnTo>
                <a:lnTo>
                  <a:pt x="538" y="74"/>
                </a:lnTo>
                <a:lnTo>
                  <a:pt x="538" y="74"/>
                </a:lnTo>
                <a:lnTo>
                  <a:pt x="540" y="74"/>
                </a:lnTo>
                <a:lnTo>
                  <a:pt x="540" y="74"/>
                </a:lnTo>
                <a:lnTo>
                  <a:pt x="540" y="74"/>
                </a:lnTo>
                <a:lnTo>
                  <a:pt x="542" y="74"/>
                </a:lnTo>
                <a:lnTo>
                  <a:pt x="542" y="74"/>
                </a:lnTo>
                <a:lnTo>
                  <a:pt x="542" y="74"/>
                </a:lnTo>
                <a:lnTo>
                  <a:pt x="542" y="74"/>
                </a:lnTo>
                <a:lnTo>
                  <a:pt x="544" y="74"/>
                </a:lnTo>
                <a:lnTo>
                  <a:pt x="546" y="74"/>
                </a:lnTo>
                <a:lnTo>
                  <a:pt x="546" y="74"/>
                </a:lnTo>
                <a:lnTo>
                  <a:pt x="546" y="74"/>
                </a:lnTo>
                <a:lnTo>
                  <a:pt x="546" y="74"/>
                </a:lnTo>
                <a:lnTo>
                  <a:pt x="546" y="74"/>
                </a:lnTo>
                <a:lnTo>
                  <a:pt x="546" y="74"/>
                </a:lnTo>
                <a:lnTo>
                  <a:pt x="546" y="76"/>
                </a:lnTo>
                <a:lnTo>
                  <a:pt x="546" y="76"/>
                </a:lnTo>
                <a:lnTo>
                  <a:pt x="544" y="76"/>
                </a:lnTo>
                <a:lnTo>
                  <a:pt x="544" y="78"/>
                </a:lnTo>
                <a:lnTo>
                  <a:pt x="544" y="78"/>
                </a:lnTo>
                <a:lnTo>
                  <a:pt x="544" y="78"/>
                </a:lnTo>
                <a:lnTo>
                  <a:pt x="546" y="78"/>
                </a:lnTo>
                <a:lnTo>
                  <a:pt x="546" y="78"/>
                </a:lnTo>
                <a:lnTo>
                  <a:pt x="548" y="78"/>
                </a:lnTo>
                <a:lnTo>
                  <a:pt x="548" y="78"/>
                </a:lnTo>
                <a:lnTo>
                  <a:pt x="548" y="78"/>
                </a:lnTo>
                <a:lnTo>
                  <a:pt x="550" y="78"/>
                </a:lnTo>
                <a:lnTo>
                  <a:pt x="552" y="76"/>
                </a:lnTo>
                <a:lnTo>
                  <a:pt x="552" y="76"/>
                </a:lnTo>
                <a:lnTo>
                  <a:pt x="554" y="76"/>
                </a:lnTo>
                <a:lnTo>
                  <a:pt x="554" y="76"/>
                </a:lnTo>
                <a:lnTo>
                  <a:pt x="556" y="78"/>
                </a:lnTo>
                <a:lnTo>
                  <a:pt x="556" y="78"/>
                </a:lnTo>
                <a:lnTo>
                  <a:pt x="556" y="78"/>
                </a:lnTo>
                <a:lnTo>
                  <a:pt x="556" y="78"/>
                </a:lnTo>
                <a:lnTo>
                  <a:pt x="556" y="78"/>
                </a:lnTo>
                <a:lnTo>
                  <a:pt x="558" y="78"/>
                </a:lnTo>
                <a:lnTo>
                  <a:pt x="558" y="78"/>
                </a:lnTo>
                <a:lnTo>
                  <a:pt x="558" y="78"/>
                </a:lnTo>
                <a:lnTo>
                  <a:pt x="558" y="78"/>
                </a:lnTo>
                <a:lnTo>
                  <a:pt x="558" y="78"/>
                </a:lnTo>
                <a:lnTo>
                  <a:pt x="558" y="78"/>
                </a:lnTo>
                <a:lnTo>
                  <a:pt x="556" y="78"/>
                </a:lnTo>
                <a:lnTo>
                  <a:pt x="556" y="80"/>
                </a:lnTo>
                <a:lnTo>
                  <a:pt x="556" y="80"/>
                </a:lnTo>
                <a:lnTo>
                  <a:pt x="558" y="80"/>
                </a:lnTo>
                <a:lnTo>
                  <a:pt x="558" y="80"/>
                </a:lnTo>
                <a:lnTo>
                  <a:pt x="560" y="80"/>
                </a:lnTo>
                <a:lnTo>
                  <a:pt x="560" y="80"/>
                </a:lnTo>
                <a:lnTo>
                  <a:pt x="560" y="80"/>
                </a:lnTo>
                <a:lnTo>
                  <a:pt x="560" y="80"/>
                </a:lnTo>
                <a:lnTo>
                  <a:pt x="562" y="80"/>
                </a:lnTo>
                <a:lnTo>
                  <a:pt x="560" y="82"/>
                </a:lnTo>
                <a:lnTo>
                  <a:pt x="560" y="82"/>
                </a:lnTo>
                <a:lnTo>
                  <a:pt x="560" y="82"/>
                </a:lnTo>
                <a:lnTo>
                  <a:pt x="558" y="82"/>
                </a:lnTo>
                <a:lnTo>
                  <a:pt x="558" y="82"/>
                </a:lnTo>
                <a:lnTo>
                  <a:pt x="558" y="82"/>
                </a:lnTo>
                <a:lnTo>
                  <a:pt x="556" y="82"/>
                </a:lnTo>
                <a:lnTo>
                  <a:pt x="556" y="82"/>
                </a:lnTo>
                <a:lnTo>
                  <a:pt x="554" y="82"/>
                </a:lnTo>
                <a:lnTo>
                  <a:pt x="554" y="82"/>
                </a:lnTo>
                <a:lnTo>
                  <a:pt x="556" y="82"/>
                </a:lnTo>
                <a:lnTo>
                  <a:pt x="558" y="82"/>
                </a:lnTo>
                <a:lnTo>
                  <a:pt x="560" y="82"/>
                </a:lnTo>
                <a:lnTo>
                  <a:pt x="560" y="82"/>
                </a:lnTo>
                <a:lnTo>
                  <a:pt x="560" y="82"/>
                </a:lnTo>
                <a:lnTo>
                  <a:pt x="562" y="82"/>
                </a:lnTo>
                <a:lnTo>
                  <a:pt x="562" y="82"/>
                </a:lnTo>
                <a:lnTo>
                  <a:pt x="562" y="82"/>
                </a:lnTo>
                <a:lnTo>
                  <a:pt x="562" y="82"/>
                </a:lnTo>
                <a:lnTo>
                  <a:pt x="562" y="84"/>
                </a:lnTo>
                <a:lnTo>
                  <a:pt x="560" y="84"/>
                </a:lnTo>
                <a:lnTo>
                  <a:pt x="560" y="86"/>
                </a:lnTo>
                <a:lnTo>
                  <a:pt x="560" y="86"/>
                </a:lnTo>
                <a:lnTo>
                  <a:pt x="558" y="86"/>
                </a:lnTo>
                <a:lnTo>
                  <a:pt x="560" y="86"/>
                </a:lnTo>
                <a:lnTo>
                  <a:pt x="560" y="86"/>
                </a:lnTo>
                <a:lnTo>
                  <a:pt x="560" y="86"/>
                </a:lnTo>
                <a:lnTo>
                  <a:pt x="562" y="86"/>
                </a:lnTo>
                <a:lnTo>
                  <a:pt x="562" y="86"/>
                </a:lnTo>
                <a:lnTo>
                  <a:pt x="564" y="86"/>
                </a:lnTo>
                <a:lnTo>
                  <a:pt x="564" y="86"/>
                </a:lnTo>
                <a:lnTo>
                  <a:pt x="564" y="86"/>
                </a:lnTo>
                <a:lnTo>
                  <a:pt x="566" y="86"/>
                </a:lnTo>
                <a:lnTo>
                  <a:pt x="568" y="86"/>
                </a:lnTo>
                <a:lnTo>
                  <a:pt x="568" y="86"/>
                </a:lnTo>
                <a:lnTo>
                  <a:pt x="568" y="86"/>
                </a:lnTo>
                <a:lnTo>
                  <a:pt x="568" y="86"/>
                </a:lnTo>
                <a:lnTo>
                  <a:pt x="570" y="86"/>
                </a:lnTo>
                <a:lnTo>
                  <a:pt x="572" y="86"/>
                </a:lnTo>
                <a:lnTo>
                  <a:pt x="572" y="86"/>
                </a:lnTo>
                <a:lnTo>
                  <a:pt x="574" y="86"/>
                </a:lnTo>
                <a:lnTo>
                  <a:pt x="576" y="86"/>
                </a:lnTo>
                <a:lnTo>
                  <a:pt x="578" y="86"/>
                </a:lnTo>
                <a:lnTo>
                  <a:pt x="578" y="86"/>
                </a:lnTo>
                <a:lnTo>
                  <a:pt x="580" y="86"/>
                </a:lnTo>
                <a:lnTo>
                  <a:pt x="580" y="86"/>
                </a:lnTo>
                <a:lnTo>
                  <a:pt x="582" y="86"/>
                </a:lnTo>
                <a:lnTo>
                  <a:pt x="582" y="86"/>
                </a:lnTo>
                <a:lnTo>
                  <a:pt x="582" y="86"/>
                </a:lnTo>
                <a:lnTo>
                  <a:pt x="584" y="86"/>
                </a:lnTo>
                <a:lnTo>
                  <a:pt x="586" y="84"/>
                </a:lnTo>
                <a:lnTo>
                  <a:pt x="586" y="84"/>
                </a:lnTo>
                <a:lnTo>
                  <a:pt x="584" y="84"/>
                </a:lnTo>
                <a:lnTo>
                  <a:pt x="584" y="84"/>
                </a:lnTo>
                <a:lnTo>
                  <a:pt x="584" y="84"/>
                </a:lnTo>
                <a:lnTo>
                  <a:pt x="584" y="84"/>
                </a:lnTo>
                <a:lnTo>
                  <a:pt x="584" y="84"/>
                </a:lnTo>
                <a:lnTo>
                  <a:pt x="582" y="84"/>
                </a:lnTo>
                <a:lnTo>
                  <a:pt x="582" y="84"/>
                </a:lnTo>
                <a:lnTo>
                  <a:pt x="582" y="84"/>
                </a:lnTo>
                <a:lnTo>
                  <a:pt x="580" y="82"/>
                </a:lnTo>
                <a:lnTo>
                  <a:pt x="580" y="82"/>
                </a:lnTo>
                <a:lnTo>
                  <a:pt x="580" y="82"/>
                </a:lnTo>
                <a:lnTo>
                  <a:pt x="580" y="82"/>
                </a:lnTo>
                <a:lnTo>
                  <a:pt x="578" y="82"/>
                </a:lnTo>
                <a:lnTo>
                  <a:pt x="578" y="82"/>
                </a:lnTo>
                <a:lnTo>
                  <a:pt x="578" y="82"/>
                </a:lnTo>
                <a:lnTo>
                  <a:pt x="578" y="82"/>
                </a:lnTo>
                <a:lnTo>
                  <a:pt x="576" y="82"/>
                </a:lnTo>
                <a:lnTo>
                  <a:pt x="578" y="82"/>
                </a:lnTo>
                <a:lnTo>
                  <a:pt x="580" y="82"/>
                </a:lnTo>
                <a:lnTo>
                  <a:pt x="582" y="82"/>
                </a:lnTo>
                <a:lnTo>
                  <a:pt x="582" y="80"/>
                </a:lnTo>
                <a:lnTo>
                  <a:pt x="586" y="80"/>
                </a:lnTo>
                <a:lnTo>
                  <a:pt x="588" y="78"/>
                </a:lnTo>
                <a:lnTo>
                  <a:pt x="588" y="78"/>
                </a:lnTo>
                <a:lnTo>
                  <a:pt x="586" y="78"/>
                </a:lnTo>
                <a:lnTo>
                  <a:pt x="586" y="78"/>
                </a:lnTo>
                <a:lnTo>
                  <a:pt x="584" y="78"/>
                </a:lnTo>
                <a:lnTo>
                  <a:pt x="584" y="78"/>
                </a:lnTo>
                <a:lnTo>
                  <a:pt x="584" y="78"/>
                </a:lnTo>
                <a:lnTo>
                  <a:pt x="584" y="78"/>
                </a:lnTo>
                <a:lnTo>
                  <a:pt x="584" y="78"/>
                </a:lnTo>
                <a:lnTo>
                  <a:pt x="584" y="78"/>
                </a:lnTo>
                <a:lnTo>
                  <a:pt x="584" y="78"/>
                </a:lnTo>
                <a:lnTo>
                  <a:pt x="582" y="78"/>
                </a:lnTo>
                <a:lnTo>
                  <a:pt x="582" y="78"/>
                </a:lnTo>
                <a:lnTo>
                  <a:pt x="582" y="76"/>
                </a:lnTo>
                <a:lnTo>
                  <a:pt x="582" y="76"/>
                </a:lnTo>
                <a:lnTo>
                  <a:pt x="582" y="76"/>
                </a:lnTo>
                <a:lnTo>
                  <a:pt x="582" y="76"/>
                </a:lnTo>
                <a:lnTo>
                  <a:pt x="582" y="76"/>
                </a:lnTo>
                <a:lnTo>
                  <a:pt x="580" y="76"/>
                </a:lnTo>
                <a:lnTo>
                  <a:pt x="580" y="76"/>
                </a:lnTo>
                <a:lnTo>
                  <a:pt x="580" y="76"/>
                </a:lnTo>
                <a:lnTo>
                  <a:pt x="582" y="76"/>
                </a:lnTo>
                <a:lnTo>
                  <a:pt x="582" y="74"/>
                </a:lnTo>
                <a:lnTo>
                  <a:pt x="584" y="74"/>
                </a:lnTo>
                <a:lnTo>
                  <a:pt x="586" y="74"/>
                </a:lnTo>
                <a:lnTo>
                  <a:pt x="590" y="74"/>
                </a:lnTo>
                <a:lnTo>
                  <a:pt x="590" y="74"/>
                </a:lnTo>
                <a:lnTo>
                  <a:pt x="590" y="74"/>
                </a:lnTo>
                <a:lnTo>
                  <a:pt x="590" y="74"/>
                </a:lnTo>
                <a:lnTo>
                  <a:pt x="590" y="74"/>
                </a:lnTo>
                <a:lnTo>
                  <a:pt x="590" y="74"/>
                </a:lnTo>
                <a:lnTo>
                  <a:pt x="590" y="74"/>
                </a:lnTo>
                <a:lnTo>
                  <a:pt x="592" y="72"/>
                </a:lnTo>
                <a:lnTo>
                  <a:pt x="592" y="72"/>
                </a:lnTo>
                <a:lnTo>
                  <a:pt x="594" y="72"/>
                </a:lnTo>
                <a:lnTo>
                  <a:pt x="596" y="72"/>
                </a:lnTo>
                <a:lnTo>
                  <a:pt x="598" y="70"/>
                </a:lnTo>
                <a:lnTo>
                  <a:pt x="600" y="70"/>
                </a:lnTo>
                <a:lnTo>
                  <a:pt x="600" y="70"/>
                </a:lnTo>
                <a:lnTo>
                  <a:pt x="602" y="70"/>
                </a:lnTo>
                <a:lnTo>
                  <a:pt x="602" y="70"/>
                </a:lnTo>
                <a:lnTo>
                  <a:pt x="602" y="70"/>
                </a:lnTo>
                <a:lnTo>
                  <a:pt x="602" y="70"/>
                </a:lnTo>
                <a:lnTo>
                  <a:pt x="604" y="70"/>
                </a:lnTo>
                <a:lnTo>
                  <a:pt x="604" y="70"/>
                </a:lnTo>
                <a:lnTo>
                  <a:pt x="604" y="70"/>
                </a:lnTo>
                <a:lnTo>
                  <a:pt x="604" y="70"/>
                </a:lnTo>
                <a:lnTo>
                  <a:pt x="606" y="70"/>
                </a:lnTo>
                <a:lnTo>
                  <a:pt x="606" y="70"/>
                </a:lnTo>
                <a:lnTo>
                  <a:pt x="604" y="70"/>
                </a:lnTo>
                <a:lnTo>
                  <a:pt x="606" y="70"/>
                </a:lnTo>
                <a:lnTo>
                  <a:pt x="606" y="70"/>
                </a:lnTo>
                <a:lnTo>
                  <a:pt x="606" y="70"/>
                </a:lnTo>
                <a:lnTo>
                  <a:pt x="606" y="70"/>
                </a:lnTo>
                <a:lnTo>
                  <a:pt x="606" y="72"/>
                </a:lnTo>
                <a:lnTo>
                  <a:pt x="606" y="72"/>
                </a:lnTo>
                <a:lnTo>
                  <a:pt x="606" y="72"/>
                </a:lnTo>
                <a:lnTo>
                  <a:pt x="604" y="72"/>
                </a:lnTo>
                <a:lnTo>
                  <a:pt x="604" y="72"/>
                </a:lnTo>
                <a:lnTo>
                  <a:pt x="604" y="72"/>
                </a:lnTo>
                <a:lnTo>
                  <a:pt x="604" y="72"/>
                </a:lnTo>
                <a:lnTo>
                  <a:pt x="602" y="72"/>
                </a:lnTo>
                <a:lnTo>
                  <a:pt x="602" y="72"/>
                </a:lnTo>
                <a:lnTo>
                  <a:pt x="602" y="72"/>
                </a:lnTo>
                <a:lnTo>
                  <a:pt x="602" y="72"/>
                </a:lnTo>
                <a:lnTo>
                  <a:pt x="602" y="72"/>
                </a:lnTo>
                <a:lnTo>
                  <a:pt x="602" y="74"/>
                </a:lnTo>
                <a:lnTo>
                  <a:pt x="600" y="74"/>
                </a:lnTo>
                <a:lnTo>
                  <a:pt x="600" y="74"/>
                </a:lnTo>
                <a:lnTo>
                  <a:pt x="600" y="76"/>
                </a:lnTo>
                <a:lnTo>
                  <a:pt x="600" y="76"/>
                </a:lnTo>
                <a:lnTo>
                  <a:pt x="602" y="76"/>
                </a:lnTo>
                <a:lnTo>
                  <a:pt x="602" y="76"/>
                </a:lnTo>
                <a:lnTo>
                  <a:pt x="602" y="76"/>
                </a:lnTo>
                <a:lnTo>
                  <a:pt x="602" y="76"/>
                </a:lnTo>
                <a:lnTo>
                  <a:pt x="602" y="76"/>
                </a:lnTo>
                <a:lnTo>
                  <a:pt x="602" y="78"/>
                </a:lnTo>
                <a:lnTo>
                  <a:pt x="600" y="78"/>
                </a:lnTo>
                <a:lnTo>
                  <a:pt x="598" y="78"/>
                </a:lnTo>
                <a:lnTo>
                  <a:pt x="598" y="78"/>
                </a:lnTo>
                <a:lnTo>
                  <a:pt x="598" y="78"/>
                </a:lnTo>
                <a:lnTo>
                  <a:pt x="596" y="80"/>
                </a:lnTo>
                <a:lnTo>
                  <a:pt x="596" y="80"/>
                </a:lnTo>
                <a:lnTo>
                  <a:pt x="600" y="80"/>
                </a:lnTo>
                <a:lnTo>
                  <a:pt x="600" y="80"/>
                </a:lnTo>
                <a:lnTo>
                  <a:pt x="600" y="80"/>
                </a:lnTo>
                <a:lnTo>
                  <a:pt x="602" y="80"/>
                </a:lnTo>
                <a:lnTo>
                  <a:pt x="602" y="80"/>
                </a:lnTo>
                <a:lnTo>
                  <a:pt x="602" y="80"/>
                </a:lnTo>
                <a:lnTo>
                  <a:pt x="602" y="80"/>
                </a:lnTo>
                <a:lnTo>
                  <a:pt x="600" y="82"/>
                </a:lnTo>
                <a:lnTo>
                  <a:pt x="598" y="82"/>
                </a:lnTo>
                <a:lnTo>
                  <a:pt x="598" y="82"/>
                </a:lnTo>
                <a:lnTo>
                  <a:pt x="598" y="82"/>
                </a:lnTo>
                <a:lnTo>
                  <a:pt x="596" y="82"/>
                </a:lnTo>
                <a:lnTo>
                  <a:pt x="596" y="82"/>
                </a:lnTo>
                <a:lnTo>
                  <a:pt x="596" y="84"/>
                </a:lnTo>
                <a:lnTo>
                  <a:pt x="596" y="84"/>
                </a:lnTo>
                <a:lnTo>
                  <a:pt x="596" y="84"/>
                </a:lnTo>
                <a:lnTo>
                  <a:pt x="596" y="82"/>
                </a:lnTo>
                <a:lnTo>
                  <a:pt x="596" y="82"/>
                </a:lnTo>
                <a:lnTo>
                  <a:pt x="598" y="82"/>
                </a:lnTo>
                <a:lnTo>
                  <a:pt x="598" y="82"/>
                </a:lnTo>
                <a:lnTo>
                  <a:pt x="598" y="82"/>
                </a:lnTo>
                <a:lnTo>
                  <a:pt x="600" y="82"/>
                </a:lnTo>
                <a:lnTo>
                  <a:pt x="602" y="82"/>
                </a:lnTo>
                <a:lnTo>
                  <a:pt x="604" y="82"/>
                </a:lnTo>
                <a:lnTo>
                  <a:pt x="604" y="82"/>
                </a:lnTo>
                <a:lnTo>
                  <a:pt x="606" y="82"/>
                </a:lnTo>
                <a:lnTo>
                  <a:pt x="606" y="82"/>
                </a:lnTo>
                <a:lnTo>
                  <a:pt x="606" y="82"/>
                </a:lnTo>
                <a:lnTo>
                  <a:pt x="604" y="82"/>
                </a:lnTo>
                <a:lnTo>
                  <a:pt x="604" y="84"/>
                </a:lnTo>
                <a:lnTo>
                  <a:pt x="604" y="84"/>
                </a:lnTo>
                <a:lnTo>
                  <a:pt x="606" y="84"/>
                </a:lnTo>
                <a:lnTo>
                  <a:pt x="606" y="84"/>
                </a:lnTo>
                <a:lnTo>
                  <a:pt x="606" y="84"/>
                </a:lnTo>
                <a:lnTo>
                  <a:pt x="608" y="82"/>
                </a:lnTo>
                <a:lnTo>
                  <a:pt x="608" y="82"/>
                </a:lnTo>
                <a:lnTo>
                  <a:pt x="608" y="82"/>
                </a:lnTo>
                <a:lnTo>
                  <a:pt x="608" y="82"/>
                </a:lnTo>
                <a:lnTo>
                  <a:pt x="608" y="82"/>
                </a:lnTo>
                <a:lnTo>
                  <a:pt x="608" y="82"/>
                </a:lnTo>
                <a:lnTo>
                  <a:pt x="608" y="82"/>
                </a:lnTo>
                <a:lnTo>
                  <a:pt x="608" y="82"/>
                </a:lnTo>
                <a:lnTo>
                  <a:pt x="608" y="82"/>
                </a:lnTo>
                <a:lnTo>
                  <a:pt x="608" y="82"/>
                </a:lnTo>
                <a:lnTo>
                  <a:pt x="608" y="82"/>
                </a:lnTo>
                <a:lnTo>
                  <a:pt x="606" y="82"/>
                </a:lnTo>
                <a:lnTo>
                  <a:pt x="608" y="82"/>
                </a:lnTo>
                <a:lnTo>
                  <a:pt x="610" y="80"/>
                </a:lnTo>
                <a:lnTo>
                  <a:pt x="612" y="80"/>
                </a:lnTo>
                <a:lnTo>
                  <a:pt x="614" y="80"/>
                </a:lnTo>
                <a:lnTo>
                  <a:pt x="614" y="80"/>
                </a:lnTo>
                <a:lnTo>
                  <a:pt x="616" y="80"/>
                </a:lnTo>
                <a:lnTo>
                  <a:pt x="616" y="80"/>
                </a:lnTo>
                <a:lnTo>
                  <a:pt x="616" y="80"/>
                </a:lnTo>
                <a:lnTo>
                  <a:pt x="618" y="80"/>
                </a:lnTo>
                <a:lnTo>
                  <a:pt x="618" y="80"/>
                </a:lnTo>
                <a:lnTo>
                  <a:pt x="620" y="80"/>
                </a:lnTo>
                <a:lnTo>
                  <a:pt x="620" y="80"/>
                </a:lnTo>
                <a:lnTo>
                  <a:pt x="620" y="80"/>
                </a:lnTo>
                <a:lnTo>
                  <a:pt x="620" y="80"/>
                </a:lnTo>
                <a:lnTo>
                  <a:pt x="620" y="82"/>
                </a:lnTo>
                <a:lnTo>
                  <a:pt x="622" y="82"/>
                </a:lnTo>
                <a:lnTo>
                  <a:pt x="620" y="82"/>
                </a:lnTo>
                <a:lnTo>
                  <a:pt x="620" y="84"/>
                </a:lnTo>
                <a:lnTo>
                  <a:pt x="618" y="84"/>
                </a:lnTo>
                <a:lnTo>
                  <a:pt x="616" y="86"/>
                </a:lnTo>
                <a:lnTo>
                  <a:pt x="616" y="86"/>
                </a:lnTo>
                <a:lnTo>
                  <a:pt x="616" y="86"/>
                </a:lnTo>
                <a:lnTo>
                  <a:pt x="614" y="86"/>
                </a:lnTo>
                <a:lnTo>
                  <a:pt x="614" y="86"/>
                </a:lnTo>
                <a:lnTo>
                  <a:pt x="614" y="86"/>
                </a:lnTo>
                <a:lnTo>
                  <a:pt x="612" y="86"/>
                </a:lnTo>
                <a:lnTo>
                  <a:pt x="614" y="86"/>
                </a:lnTo>
                <a:lnTo>
                  <a:pt x="614" y="88"/>
                </a:lnTo>
                <a:lnTo>
                  <a:pt x="612" y="88"/>
                </a:lnTo>
                <a:lnTo>
                  <a:pt x="610" y="90"/>
                </a:lnTo>
                <a:lnTo>
                  <a:pt x="610" y="90"/>
                </a:lnTo>
                <a:lnTo>
                  <a:pt x="610" y="90"/>
                </a:lnTo>
                <a:lnTo>
                  <a:pt x="610" y="90"/>
                </a:lnTo>
                <a:lnTo>
                  <a:pt x="608" y="90"/>
                </a:lnTo>
                <a:lnTo>
                  <a:pt x="606" y="90"/>
                </a:lnTo>
                <a:lnTo>
                  <a:pt x="606" y="90"/>
                </a:lnTo>
                <a:lnTo>
                  <a:pt x="606" y="90"/>
                </a:lnTo>
                <a:lnTo>
                  <a:pt x="606" y="92"/>
                </a:lnTo>
                <a:lnTo>
                  <a:pt x="606" y="92"/>
                </a:lnTo>
                <a:lnTo>
                  <a:pt x="606" y="92"/>
                </a:lnTo>
                <a:lnTo>
                  <a:pt x="604" y="92"/>
                </a:lnTo>
                <a:lnTo>
                  <a:pt x="604" y="92"/>
                </a:lnTo>
                <a:lnTo>
                  <a:pt x="604" y="92"/>
                </a:lnTo>
                <a:lnTo>
                  <a:pt x="604" y="92"/>
                </a:lnTo>
                <a:lnTo>
                  <a:pt x="600" y="92"/>
                </a:lnTo>
                <a:lnTo>
                  <a:pt x="600" y="92"/>
                </a:lnTo>
                <a:lnTo>
                  <a:pt x="598" y="92"/>
                </a:lnTo>
                <a:lnTo>
                  <a:pt x="598" y="94"/>
                </a:lnTo>
                <a:lnTo>
                  <a:pt x="596" y="92"/>
                </a:lnTo>
                <a:lnTo>
                  <a:pt x="596" y="94"/>
                </a:lnTo>
                <a:lnTo>
                  <a:pt x="596" y="94"/>
                </a:lnTo>
                <a:lnTo>
                  <a:pt x="594" y="94"/>
                </a:lnTo>
                <a:lnTo>
                  <a:pt x="592" y="94"/>
                </a:lnTo>
                <a:lnTo>
                  <a:pt x="592" y="94"/>
                </a:lnTo>
                <a:lnTo>
                  <a:pt x="592" y="94"/>
                </a:lnTo>
                <a:lnTo>
                  <a:pt x="592" y="94"/>
                </a:lnTo>
                <a:lnTo>
                  <a:pt x="590" y="94"/>
                </a:lnTo>
                <a:lnTo>
                  <a:pt x="590" y="94"/>
                </a:lnTo>
                <a:lnTo>
                  <a:pt x="590" y="94"/>
                </a:lnTo>
                <a:lnTo>
                  <a:pt x="588" y="94"/>
                </a:lnTo>
                <a:lnTo>
                  <a:pt x="588" y="94"/>
                </a:lnTo>
                <a:lnTo>
                  <a:pt x="586" y="94"/>
                </a:lnTo>
                <a:lnTo>
                  <a:pt x="586" y="94"/>
                </a:lnTo>
                <a:lnTo>
                  <a:pt x="586" y="94"/>
                </a:lnTo>
                <a:lnTo>
                  <a:pt x="586" y="92"/>
                </a:lnTo>
                <a:lnTo>
                  <a:pt x="586" y="92"/>
                </a:lnTo>
                <a:lnTo>
                  <a:pt x="588" y="92"/>
                </a:lnTo>
                <a:lnTo>
                  <a:pt x="588" y="92"/>
                </a:lnTo>
                <a:lnTo>
                  <a:pt x="588" y="92"/>
                </a:lnTo>
                <a:lnTo>
                  <a:pt x="586" y="92"/>
                </a:lnTo>
                <a:lnTo>
                  <a:pt x="586" y="92"/>
                </a:lnTo>
                <a:lnTo>
                  <a:pt x="586" y="92"/>
                </a:lnTo>
                <a:lnTo>
                  <a:pt x="586" y="92"/>
                </a:lnTo>
                <a:lnTo>
                  <a:pt x="584" y="92"/>
                </a:lnTo>
                <a:lnTo>
                  <a:pt x="582" y="94"/>
                </a:lnTo>
                <a:lnTo>
                  <a:pt x="582" y="94"/>
                </a:lnTo>
                <a:lnTo>
                  <a:pt x="582" y="94"/>
                </a:lnTo>
                <a:lnTo>
                  <a:pt x="580" y="94"/>
                </a:lnTo>
                <a:lnTo>
                  <a:pt x="580" y="94"/>
                </a:lnTo>
                <a:lnTo>
                  <a:pt x="578" y="94"/>
                </a:lnTo>
                <a:lnTo>
                  <a:pt x="578" y="94"/>
                </a:lnTo>
                <a:lnTo>
                  <a:pt x="576" y="94"/>
                </a:lnTo>
                <a:lnTo>
                  <a:pt x="576" y="94"/>
                </a:lnTo>
                <a:lnTo>
                  <a:pt x="576" y="94"/>
                </a:lnTo>
                <a:lnTo>
                  <a:pt x="576" y="94"/>
                </a:lnTo>
                <a:lnTo>
                  <a:pt x="574" y="94"/>
                </a:lnTo>
                <a:lnTo>
                  <a:pt x="576" y="94"/>
                </a:lnTo>
                <a:lnTo>
                  <a:pt x="576" y="94"/>
                </a:lnTo>
                <a:lnTo>
                  <a:pt x="576" y="94"/>
                </a:lnTo>
                <a:lnTo>
                  <a:pt x="578" y="94"/>
                </a:lnTo>
                <a:lnTo>
                  <a:pt x="578" y="94"/>
                </a:lnTo>
                <a:lnTo>
                  <a:pt x="578" y="92"/>
                </a:lnTo>
                <a:lnTo>
                  <a:pt x="578" y="92"/>
                </a:lnTo>
                <a:lnTo>
                  <a:pt x="578" y="92"/>
                </a:lnTo>
                <a:lnTo>
                  <a:pt x="576" y="92"/>
                </a:lnTo>
                <a:lnTo>
                  <a:pt x="576" y="92"/>
                </a:lnTo>
                <a:lnTo>
                  <a:pt x="574" y="92"/>
                </a:lnTo>
                <a:lnTo>
                  <a:pt x="574" y="92"/>
                </a:lnTo>
                <a:lnTo>
                  <a:pt x="574" y="92"/>
                </a:lnTo>
                <a:lnTo>
                  <a:pt x="572" y="94"/>
                </a:lnTo>
                <a:lnTo>
                  <a:pt x="568" y="94"/>
                </a:lnTo>
                <a:lnTo>
                  <a:pt x="568" y="94"/>
                </a:lnTo>
                <a:lnTo>
                  <a:pt x="568" y="94"/>
                </a:lnTo>
                <a:lnTo>
                  <a:pt x="566" y="94"/>
                </a:lnTo>
                <a:lnTo>
                  <a:pt x="566" y="94"/>
                </a:lnTo>
                <a:lnTo>
                  <a:pt x="564" y="94"/>
                </a:lnTo>
                <a:lnTo>
                  <a:pt x="564" y="94"/>
                </a:lnTo>
                <a:lnTo>
                  <a:pt x="564" y="94"/>
                </a:lnTo>
                <a:lnTo>
                  <a:pt x="562" y="94"/>
                </a:lnTo>
                <a:lnTo>
                  <a:pt x="562" y="94"/>
                </a:lnTo>
                <a:lnTo>
                  <a:pt x="562" y="94"/>
                </a:lnTo>
                <a:lnTo>
                  <a:pt x="562" y="94"/>
                </a:lnTo>
                <a:lnTo>
                  <a:pt x="560" y="96"/>
                </a:lnTo>
                <a:lnTo>
                  <a:pt x="560" y="96"/>
                </a:lnTo>
                <a:lnTo>
                  <a:pt x="560" y="96"/>
                </a:lnTo>
                <a:lnTo>
                  <a:pt x="558" y="96"/>
                </a:lnTo>
                <a:lnTo>
                  <a:pt x="558" y="96"/>
                </a:lnTo>
                <a:lnTo>
                  <a:pt x="558" y="96"/>
                </a:lnTo>
                <a:lnTo>
                  <a:pt x="558" y="96"/>
                </a:lnTo>
                <a:lnTo>
                  <a:pt x="556" y="96"/>
                </a:lnTo>
                <a:lnTo>
                  <a:pt x="556" y="96"/>
                </a:lnTo>
                <a:lnTo>
                  <a:pt x="556" y="96"/>
                </a:lnTo>
                <a:lnTo>
                  <a:pt x="554" y="96"/>
                </a:lnTo>
                <a:lnTo>
                  <a:pt x="554" y="96"/>
                </a:lnTo>
                <a:lnTo>
                  <a:pt x="550" y="98"/>
                </a:lnTo>
                <a:lnTo>
                  <a:pt x="550" y="98"/>
                </a:lnTo>
                <a:lnTo>
                  <a:pt x="550" y="98"/>
                </a:lnTo>
                <a:lnTo>
                  <a:pt x="550" y="98"/>
                </a:lnTo>
                <a:lnTo>
                  <a:pt x="548" y="98"/>
                </a:lnTo>
                <a:lnTo>
                  <a:pt x="544" y="98"/>
                </a:lnTo>
                <a:lnTo>
                  <a:pt x="542" y="98"/>
                </a:lnTo>
                <a:lnTo>
                  <a:pt x="542" y="98"/>
                </a:lnTo>
                <a:lnTo>
                  <a:pt x="542" y="98"/>
                </a:lnTo>
                <a:lnTo>
                  <a:pt x="540" y="100"/>
                </a:lnTo>
                <a:lnTo>
                  <a:pt x="540" y="100"/>
                </a:lnTo>
                <a:lnTo>
                  <a:pt x="538" y="100"/>
                </a:lnTo>
                <a:lnTo>
                  <a:pt x="538" y="100"/>
                </a:lnTo>
                <a:lnTo>
                  <a:pt x="538" y="100"/>
                </a:lnTo>
                <a:lnTo>
                  <a:pt x="536" y="100"/>
                </a:lnTo>
                <a:lnTo>
                  <a:pt x="536" y="100"/>
                </a:lnTo>
                <a:lnTo>
                  <a:pt x="534" y="100"/>
                </a:lnTo>
                <a:lnTo>
                  <a:pt x="532" y="100"/>
                </a:lnTo>
                <a:lnTo>
                  <a:pt x="530" y="100"/>
                </a:lnTo>
                <a:lnTo>
                  <a:pt x="530" y="100"/>
                </a:lnTo>
                <a:lnTo>
                  <a:pt x="528" y="100"/>
                </a:lnTo>
                <a:lnTo>
                  <a:pt x="526" y="100"/>
                </a:lnTo>
                <a:lnTo>
                  <a:pt x="526" y="100"/>
                </a:lnTo>
                <a:lnTo>
                  <a:pt x="524" y="100"/>
                </a:lnTo>
                <a:lnTo>
                  <a:pt x="524" y="100"/>
                </a:lnTo>
                <a:lnTo>
                  <a:pt x="522" y="100"/>
                </a:lnTo>
                <a:lnTo>
                  <a:pt x="520" y="100"/>
                </a:lnTo>
                <a:lnTo>
                  <a:pt x="520" y="100"/>
                </a:lnTo>
                <a:lnTo>
                  <a:pt x="520" y="100"/>
                </a:lnTo>
                <a:lnTo>
                  <a:pt x="518" y="100"/>
                </a:lnTo>
                <a:lnTo>
                  <a:pt x="518" y="100"/>
                </a:lnTo>
                <a:lnTo>
                  <a:pt x="518" y="100"/>
                </a:lnTo>
                <a:lnTo>
                  <a:pt x="516" y="100"/>
                </a:lnTo>
                <a:lnTo>
                  <a:pt x="516" y="100"/>
                </a:lnTo>
                <a:lnTo>
                  <a:pt x="516" y="98"/>
                </a:lnTo>
                <a:lnTo>
                  <a:pt x="514" y="98"/>
                </a:lnTo>
                <a:lnTo>
                  <a:pt x="514" y="98"/>
                </a:lnTo>
                <a:lnTo>
                  <a:pt x="514" y="98"/>
                </a:lnTo>
                <a:lnTo>
                  <a:pt x="514" y="98"/>
                </a:lnTo>
                <a:lnTo>
                  <a:pt x="514" y="98"/>
                </a:lnTo>
                <a:lnTo>
                  <a:pt x="514" y="98"/>
                </a:lnTo>
                <a:lnTo>
                  <a:pt x="516" y="96"/>
                </a:lnTo>
                <a:lnTo>
                  <a:pt x="518" y="96"/>
                </a:lnTo>
                <a:lnTo>
                  <a:pt x="520" y="96"/>
                </a:lnTo>
                <a:lnTo>
                  <a:pt x="520" y="96"/>
                </a:lnTo>
                <a:lnTo>
                  <a:pt x="524" y="96"/>
                </a:lnTo>
                <a:lnTo>
                  <a:pt x="524" y="96"/>
                </a:lnTo>
                <a:lnTo>
                  <a:pt x="526" y="96"/>
                </a:lnTo>
                <a:lnTo>
                  <a:pt x="526" y="96"/>
                </a:lnTo>
                <a:lnTo>
                  <a:pt x="528" y="96"/>
                </a:lnTo>
                <a:lnTo>
                  <a:pt x="530" y="94"/>
                </a:lnTo>
                <a:lnTo>
                  <a:pt x="530" y="94"/>
                </a:lnTo>
                <a:lnTo>
                  <a:pt x="530" y="94"/>
                </a:lnTo>
                <a:lnTo>
                  <a:pt x="532" y="94"/>
                </a:lnTo>
                <a:lnTo>
                  <a:pt x="532" y="94"/>
                </a:lnTo>
                <a:lnTo>
                  <a:pt x="534" y="94"/>
                </a:lnTo>
                <a:lnTo>
                  <a:pt x="534" y="94"/>
                </a:lnTo>
                <a:lnTo>
                  <a:pt x="534" y="94"/>
                </a:lnTo>
                <a:lnTo>
                  <a:pt x="538" y="94"/>
                </a:lnTo>
                <a:lnTo>
                  <a:pt x="538" y="94"/>
                </a:lnTo>
                <a:lnTo>
                  <a:pt x="538" y="94"/>
                </a:lnTo>
                <a:lnTo>
                  <a:pt x="538" y="94"/>
                </a:lnTo>
                <a:lnTo>
                  <a:pt x="540" y="94"/>
                </a:lnTo>
                <a:lnTo>
                  <a:pt x="544" y="94"/>
                </a:lnTo>
                <a:lnTo>
                  <a:pt x="544" y="94"/>
                </a:lnTo>
                <a:lnTo>
                  <a:pt x="544" y="94"/>
                </a:lnTo>
                <a:lnTo>
                  <a:pt x="544" y="94"/>
                </a:lnTo>
                <a:lnTo>
                  <a:pt x="544" y="94"/>
                </a:lnTo>
                <a:lnTo>
                  <a:pt x="544" y="94"/>
                </a:lnTo>
                <a:lnTo>
                  <a:pt x="546" y="94"/>
                </a:lnTo>
                <a:lnTo>
                  <a:pt x="546" y="94"/>
                </a:lnTo>
                <a:lnTo>
                  <a:pt x="548" y="92"/>
                </a:lnTo>
                <a:lnTo>
                  <a:pt x="548" y="92"/>
                </a:lnTo>
                <a:lnTo>
                  <a:pt x="548" y="92"/>
                </a:lnTo>
                <a:lnTo>
                  <a:pt x="552" y="92"/>
                </a:lnTo>
                <a:lnTo>
                  <a:pt x="556" y="90"/>
                </a:lnTo>
                <a:lnTo>
                  <a:pt x="558" y="90"/>
                </a:lnTo>
                <a:lnTo>
                  <a:pt x="558" y="90"/>
                </a:lnTo>
                <a:lnTo>
                  <a:pt x="556" y="90"/>
                </a:lnTo>
                <a:lnTo>
                  <a:pt x="554" y="90"/>
                </a:lnTo>
                <a:lnTo>
                  <a:pt x="554" y="90"/>
                </a:lnTo>
                <a:lnTo>
                  <a:pt x="554" y="90"/>
                </a:lnTo>
                <a:lnTo>
                  <a:pt x="552" y="90"/>
                </a:lnTo>
                <a:lnTo>
                  <a:pt x="552" y="90"/>
                </a:lnTo>
                <a:lnTo>
                  <a:pt x="550" y="92"/>
                </a:lnTo>
                <a:lnTo>
                  <a:pt x="550" y="92"/>
                </a:lnTo>
                <a:lnTo>
                  <a:pt x="548" y="92"/>
                </a:lnTo>
                <a:lnTo>
                  <a:pt x="548" y="90"/>
                </a:lnTo>
                <a:lnTo>
                  <a:pt x="546" y="92"/>
                </a:lnTo>
                <a:lnTo>
                  <a:pt x="544" y="92"/>
                </a:lnTo>
                <a:lnTo>
                  <a:pt x="542" y="92"/>
                </a:lnTo>
                <a:lnTo>
                  <a:pt x="542" y="92"/>
                </a:lnTo>
                <a:lnTo>
                  <a:pt x="542" y="92"/>
                </a:lnTo>
                <a:lnTo>
                  <a:pt x="542" y="92"/>
                </a:lnTo>
                <a:lnTo>
                  <a:pt x="542" y="92"/>
                </a:lnTo>
                <a:lnTo>
                  <a:pt x="542" y="90"/>
                </a:lnTo>
                <a:lnTo>
                  <a:pt x="544" y="90"/>
                </a:lnTo>
                <a:lnTo>
                  <a:pt x="544" y="90"/>
                </a:lnTo>
                <a:lnTo>
                  <a:pt x="544" y="90"/>
                </a:lnTo>
                <a:lnTo>
                  <a:pt x="542" y="90"/>
                </a:lnTo>
                <a:lnTo>
                  <a:pt x="542" y="90"/>
                </a:lnTo>
                <a:lnTo>
                  <a:pt x="542" y="90"/>
                </a:lnTo>
                <a:lnTo>
                  <a:pt x="542" y="90"/>
                </a:lnTo>
                <a:lnTo>
                  <a:pt x="540" y="90"/>
                </a:lnTo>
                <a:lnTo>
                  <a:pt x="540" y="90"/>
                </a:lnTo>
                <a:lnTo>
                  <a:pt x="540" y="90"/>
                </a:lnTo>
                <a:lnTo>
                  <a:pt x="540" y="90"/>
                </a:lnTo>
                <a:lnTo>
                  <a:pt x="542" y="90"/>
                </a:lnTo>
                <a:lnTo>
                  <a:pt x="542" y="90"/>
                </a:lnTo>
                <a:lnTo>
                  <a:pt x="542" y="90"/>
                </a:lnTo>
                <a:lnTo>
                  <a:pt x="542" y="90"/>
                </a:lnTo>
                <a:lnTo>
                  <a:pt x="540" y="90"/>
                </a:lnTo>
                <a:lnTo>
                  <a:pt x="540" y="90"/>
                </a:lnTo>
                <a:lnTo>
                  <a:pt x="540" y="90"/>
                </a:lnTo>
                <a:lnTo>
                  <a:pt x="538" y="92"/>
                </a:lnTo>
                <a:lnTo>
                  <a:pt x="538" y="92"/>
                </a:lnTo>
                <a:lnTo>
                  <a:pt x="536" y="92"/>
                </a:lnTo>
                <a:lnTo>
                  <a:pt x="536" y="92"/>
                </a:lnTo>
                <a:lnTo>
                  <a:pt x="532" y="92"/>
                </a:lnTo>
                <a:lnTo>
                  <a:pt x="532" y="92"/>
                </a:lnTo>
                <a:lnTo>
                  <a:pt x="532" y="92"/>
                </a:lnTo>
                <a:lnTo>
                  <a:pt x="528" y="92"/>
                </a:lnTo>
                <a:lnTo>
                  <a:pt x="528" y="92"/>
                </a:lnTo>
                <a:lnTo>
                  <a:pt x="526" y="92"/>
                </a:lnTo>
                <a:lnTo>
                  <a:pt x="526" y="92"/>
                </a:lnTo>
                <a:lnTo>
                  <a:pt x="526" y="92"/>
                </a:lnTo>
                <a:lnTo>
                  <a:pt x="526" y="92"/>
                </a:lnTo>
                <a:lnTo>
                  <a:pt x="528" y="90"/>
                </a:lnTo>
                <a:lnTo>
                  <a:pt x="530" y="88"/>
                </a:lnTo>
                <a:lnTo>
                  <a:pt x="532" y="88"/>
                </a:lnTo>
                <a:lnTo>
                  <a:pt x="532" y="88"/>
                </a:lnTo>
                <a:lnTo>
                  <a:pt x="532" y="88"/>
                </a:lnTo>
                <a:lnTo>
                  <a:pt x="534" y="88"/>
                </a:lnTo>
                <a:lnTo>
                  <a:pt x="536" y="88"/>
                </a:lnTo>
                <a:lnTo>
                  <a:pt x="536" y="88"/>
                </a:lnTo>
                <a:lnTo>
                  <a:pt x="536" y="88"/>
                </a:lnTo>
                <a:lnTo>
                  <a:pt x="534" y="88"/>
                </a:lnTo>
                <a:lnTo>
                  <a:pt x="534" y="88"/>
                </a:lnTo>
                <a:lnTo>
                  <a:pt x="532" y="88"/>
                </a:lnTo>
                <a:lnTo>
                  <a:pt x="532" y="88"/>
                </a:lnTo>
                <a:lnTo>
                  <a:pt x="532" y="88"/>
                </a:lnTo>
                <a:lnTo>
                  <a:pt x="530" y="88"/>
                </a:lnTo>
                <a:lnTo>
                  <a:pt x="530" y="88"/>
                </a:lnTo>
                <a:lnTo>
                  <a:pt x="532" y="88"/>
                </a:lnTo>
                <a:lnTo>
                  <a:pt x="530" y="88"/>
                </a:lnTo>
                <a:lnTo>
                  <a:pt x="530" y="88"/>
                </a:lnTo>
                <a:lnTo>
                  <a:pt x="530" y="88"/>
                </a:lnTo>
                <a:lnTo>
                  <a:pt x="530" y="88"/>
                </a:lnTo>
                <a:lnTo>
                  <a:pt x="530" y="88"/>
                </a:lnTo>
                <a:lnTo>
                  <a:pt x="526" y="90"/>
                </a:lnTo>
                <a:lnTo>
                  <a:pt x="526" y="90"/>
                </a:lnTo>
                <a:lnTo>
                  <a:pt x="526" y="90"/>
                </a:lnTo>
                <a:lnTo>
                  <a:pt x="526" y="90"/>
                </a:lnTo>
                <a:lnTo>
                  <a:pt x="524" y="90"/>
                </a:lnTo>
                <a:lnTo>
                  <a:pt x="524" y="90"/>
                </a:lnTo>
                <a:lnTo>
                  <a:pt x="524" y="90"/>
                </a:lnTo>
                <a:lnTo>
                  <a:pt x="524" y="90"/>
                </a:lnTo>
                <a:lnTo>
                  <a:pt x="524" y="90"/>
                </a:lnTo>
                <a:lnTo>
                  <a:pt x="524" y="90"/>
                </a:lnTo>
                <a:lnTo>
                  <a:pt x="524" y="90"/>
                </a:lnTo>
                <a:lnTo>
                  <a:pt x="522" y="90"/>
                </a:lnTo>
                <a:lnTo>
                  <a:pt x="522" y="90"/>
                </a:lnTo>
                <a:lnTo>
                  <a:pt x="522" y="90"/>
                </a:lnTo>
                <a:lnTo>
                  <a:pt x="524" y="90"/>
                </a:lnTo>
                <a:lnTo>
                  <a:pt x="524" y="90"/>
                </a:lnTo>
                <a:lnTo>
                  <a:pt x="524" y="90"/>
                </a:lnTo>
                <a:lnTo>
                  <a:pt x="524" y="90"/>
                </a:lnTo>
                <a:lnTo>
                  <a:pt x="524" y="90"/>
                </a:lnTo>
                <a:lnTo>
                  <a:pt x="524" y="92"/>
                </a:lnTo>
                <a:lnTo>
                  <a:pt x="522" y="92"/>
                </a:lnTo>
                <a:lnTo>
                  <a:pt x="522" y="92"/>
                </a:lnTo>
                <a:lnTo>
                  <a:pt x="522" y="92"/>
                </a:lnTo>
                <a:lnTo>
                  <a:pt x="520" y="92"/>
                </a:lnTo>
                <a:lnTo>
                  <a:pt x="520" y="92"/>
                </a:lnTo>
                <a:lnTo>
                  <a:pt x="520" y="92"/>
                </a:lnTo>
                <a:lnTo>
                  <a:pt x="518" y="92"/>
                </a:lnTo>
                <a:lnTo>
                  <a:pt x="516" y="92"/>
                </a:lnTo>
                <a:lnTo>
                  <a:pt x="516" y="94"/>
                </a:lnTo>
                <a:lnTo>
                  <a:pt x="516" y="94"/>
                </a:lnTo>
                <a:lnTo>
                  <a:pt x="514" y="94"/>
                </a:lnTo>
                <a:lnTo>
                  <a:pt x="514" y="94"/>
                </a:lnTo>
                <a:lnTo>
                  <a:pt x="512" y="94"/>
                </a:lnTo>
                <a:lnTo>
                  <a:pt x="512" y="94"/>
                </a:lnTo>
                <a:lnTo>
                  <a:pt x="512" y="94"/>
                </a:lnTo>
                <a:lnTo>
                  <a:pt x="512" y="94"/>
                </a:lnTo>
                <a:lnTo>
                  <a:pt x="512" y="92"/>
                </a:lnTo>
                <a:lnTo>
                  <a:pt x="514" y="92"/>
                </a:lnTo>
                <a:lnTo>
                  <a:pt x="514" y="92"/>
                </a:lnTo>
                <a:lnTo>
                  <a:pt x="514" y="90"/>
                </a:lnTo>
                <a:lnTo>
                  <a:pt x="514" y="90"/>
                </a:lnTo>
                <a:lnTo>
                  <a:pt x="514" y="92"/>
                </a:lnTo>
                <a:lnTo>
                  <a:pt x="512" y="92"/>
                </a:lnTo>
                <a:lnTo>
                  <a:pt x="512" y="92"/>
                </a:lnTo>
                <a:lnTo>
                  <a:pt x="512" y="92"/>
                </a:lnTo>
                <a:lnTo>
                  <a:pt x="512" y="92"/>
                </a:lnTo>
                <a:lnTo>
                  <a:pt x="510" y="92"/>
                </a:lnTo>
                <a:lnTo>
                  <a:pt x="510" y="92"/>
                </a:lnTo>
                <a:lnTo>
                  <a:pt x="510" y="92"/>
                </a:lnTo>
                <a:lnTo>
                  <a:pt x="510" y="92"/>
                </a:lnTo>
                <a:lnTo>
                  <a:pt x="510" y="92"/>
                </a:lnTo>
                <a:lnTo>
                  <a:pt x="510" y="92"/>
                </a:lnTo>
                <a:lnTo>
                  <a:pt x="508" y="92"/>
                </a:lnTo>
                <a:lnTo>
                  <a:pt x="508" y="94"/>
                </a:lnTo>
                <a:lnTo>
                  <a:pt x="508" y="94"/>
                </a:lnTo>
                <a:lnTo>
                  <a:pt x="506" y="94"/>
                </a:lnTo>
                <a:lnTo>
                  <a:pt x="506" y="94"/>
                </a:lnTo>
                <a:lnTo>
                  <a:pt x="506" y="94"/>
                </a:lnTo>
                <a:lnTo>
                  <a:pt x="506" y="94"/>
                </a:lnTo>
                <a:lnTo>
                  <a:pt x="506" y="94"/>
                </a:lnTo>
                <a:lnTo>
                  <a:pt x="502" y="92"/>
                </a:lnTo>
                <a:lnTo>
                  <a:pt x="502" y="92"/>
                </a:lnTo>
                <a:lnTo>
                  <a:pt x="504" y="92"/>
                </a:lnTo>
                <a:lnTo>
                  <a:pt x="504" y="90"/>
                </a:lnTo>
                <a:lnTo>
                  <a:pt x="504" y="90"/>
                </a:lnTo>
                <a:lnTo>
                  <a:pt x="504" y="90"/>
                </a:lnTo>
                <a:lnTo>
                  <a:pt x="502" y="90"/>
                </a:lnTo>
                <a:lnTo>
                  <a:pt x="502" y="90"/>
                </a:lnTo>
                <a:lnTo>
                  <a:pt x="500" y="90"/>
                </a:lnTo>
                <a:lnTo>
                  <a:pt x="500" y="92"/>
                </a:lnTo>
                <a:lnTo>
                  <a:pt x="500" y="92"/>
                </a:lnTo>
                <a:lnTo>
                  <a:pt x="500" y="92"/>
                </a:lnTo>
                <a:lnTo>
                  <a:pt x="498" y="92"/>
                </a:lnTo>
                <a:lnTo>
                  <a:pt x="496" y="92"/>
                </a:lnTo>
                <a:lnTo>
                  <a:pt x="494" y="90"/>
                </a:lnTo>
                <a:lnTo>
                  <a:pt x="492" y="90"/>
                </a:lnTo>
                <a:lnTo>
                  <a:pt x="492" y="90"/>
                </a:lnTo>
                <a:lnTo>
                  <a:pt x="492" y="90"/>
                </a:lnTo>
                <a:lnTo>
                  <a:pt x="492" y="90"/>
                </a:lnTo>
                <a:lnTo>
                  <a:pt x="494" y="88"/>
                </a:lnTo>
                <a:lnTo>
                  <a:pt x="496" y="88"/>
                </a:lnTo>
                <a:lnTo>
                  <a:pt x="496" y="88"/>
                </a:lnTo>
                <a:lnTo>
                  <a:pt x="498" y="88"/>
                </a:lnTo>
                <a:lnTo>
                  <a:pt x="498" y="88"/>
                </a:lnTo>
                <a:lnTo>
                  <a:pt x="500" y="88"/>
                </a:lnTo>
                <a:lnTo>
                  <a:pt x="500" y="86"/>
                </a:lnTo>
                <a:lnTo>
                  <a:pt x="500" y="86"/>
                </a:lnTo>
                <a:lnTo>
                  <a:pt x="500" y="86"/>
                </a:lnTo>
                <a:lnTo>
                  <a:pt x="502" y="86"/>
                </a:lnTo>
                <a:lnTo>
                  <a:pt x="502" y="86"/>
                </a:lnTo>
                <a:lnTo>
                  <a:pt x="504" y="86"/>
                </a:lnTo>
                <a:lnTo>
                  <a:pt x="504" y="86"/>
                </a:lnTo>
                <a:lnTo>
                  <a:pt x="504" y="86"/>
                </a:lnTo>
                <a:lnTo>
                  <a:pt x="510" y="86"/>
                </a:lnTo>
                <a:lnTo>
                  <a:pt x="512" y="86"/>
                </a:lnTo>
                <a:lnTo>
                  <a:pt x="512" y="86"/>
                </a:lnTo>
                <a:lnTo>
                  <a:pt x="514" y="86"/>
                </a:lnTo>
                <a:lnTo>
                  <a:pt x="514" y="86"/>
                </a:lnTo>
                <a:lnTo>
                  <a:pt x="516" y="86"/>
                </a:lnTo>
                <a:lnTo>
                  <a:pt x="516" y="86"/>
                </a:lnTo>
                <a:lnTo>
                  <a:pt x="518" y="86"/>
                </a:lnTo>
                <a:lnTo>
                  <a:pt x="518" y="86"/>
                </a:lnTo>
                <a:lnTo>
                  <a:pt x="518" y="86"/>
                </a:lnTo>
                <a:lnTo>
                  <a:pt x="518" y="86"/>
                </a:lnTo>
                <a:lnTo>
                  <a:pt x="520" y="86"/>
                </a:lnTo>
                <a:lnTo>
                  <a:pt x="520" y="86"/>
                </a:lnTo>
                <a:lnTo>
                  <a:pt x="522" y="86"/>
                </a:lnTo>
                <a:lnTo>
                  <a:pt x="522" y="84"/>
                </a:lnTo>
                <a:lnTo>
                  <a:pt x="524" y="84"/>
                </a:lnTo>
                <a:lnTo>
                  <a:pt x="524" y="84"/>
                </a:lnTo>
                <a:lnTo>
                  <a:pt x="524" y="84"/>
                </a:lnTo>
                <a:lnTo>
                  <a:pt x="526" y="84"/>
                </a:lnTo>
                <a:lnTo>
                  <a:pt x="526" y="84"/>
                </a:lnTo>
                <a:lnTo>
                  <a:pt x="524" y="84"/>
                </a:lnTo>
                <a:lnTo>
                  <a:pt x="524" y="84"/>
                </a:lnTo>
                <a:lnTo>
                  <a:pt x="524" y="84"/>
                </a:lnTo>
                <a:lnTo>
                  <a:pt x="524" y="84"/>
                </a:lnTo>
                <a:lnTo>
                  <a:pt x="522" y="84"/>
                </a:lnTo>
                <a:lnTo>
                  <a:pt x="522" y="84"/>
                </a:lnTo>
                <a:lnTo>
                  <a:pt x="522" y="84"/>
                </a:lnTo>
                <a:lnTo>
                  <a:pt x="520" y="84"/>
                </a:lnTo>
                <a:lnTo>
                  <a:pt x="520" y="84"/>
                </a:lnTo>
                <a:lnTo>
                  <a:pt x="520" y="84"/>
                </a:lnTo>
                <a:lnTo>
                  <a:pt x="518" y="84"/>
                </a:lnTo>
                <a:lnTo>
                  <a:pt x="518" y="84"/>
                </a:lnTo>
                <a:lnTo>
                  <a:pt x="518" y="84"/>
                </a:lnTo>
                <a:lnTo>
                  <a:pt x="516" y="86"/>
                </a:lnTo>
                <a:lnTo>
                  <a:pt x="512" y="86"/>
                </a:lnTo>
                <a:lnTo>
                  <a:pt x="512" y="86"/>
                </a:lnTo>
                <a:lnTo>
                  <a:pt x="510" y="86"/>
                </a:lnTo>
                <a:lnTo>
                  <a:pt x="510" y="86"/>
                </a:lnTo>
                <a:lnTo>
                  <a:pt x="508" y="86"/>
                </a:lnTo>
                <a:lnTo>
                  <a:pt x="508" y="86"/>
                </a:lnTo>
                <a:lnTo>
                  <a:pt x="506" y="86"/>
                </a:lnTo>
                <a:lnTo>
                  <a:pt x="502" y="86"/>
                </a:lnTo>
                <a:lnTo>
                  <a:pt x="502" y="86"/>
                </a:lnTo>
                <a:lnTo>
                  <a:pt x="502" y="86"/>
                </a:lnTo>
                <a:lnTo>
                  <a:pt x="502" y="86"/>
                </a:lnTo>
                <a:lnTo>
                  <a:pt x="502" y="84"/>
                </a:lnTo>
                <a:lnTo>
                  <a:pt x="506" y="84"/>
                </a:lnTo>
                <a:lnTo>
                  <a:pt x="506" y="84"/>
                </a:lnTo>
                <a:lnTo>
                  <a:pt x="506" y="84"/>
                </a:lnTo>
                <a:lnTo>
                  <a:pt x="506" y="84"/>
                </a:lnTo>
                <a:lnTo>
                  <a:pt x="508" y="84"/>
                </a:lnTo>
                <a:lnTo>
                  <a:pt x="508" y="84"/>
                </a:lnTo>
                <a:close/>
                <a:moveTo>
                  <a:pt x="910" y="348"/>
                </a:moveTo>
                <a:lnTo>
                  <a:pt x="910" y="348"/>
                </a:lnTo>
                <a:lnTo>
                  <a:pt x="908" y="348"/>
                </a:lnTo>
                <a:lnTo>
                  <a:pt x="908" y="348"/>
                </a:lnTo>
                <a:lnTo>
                  <a:pt x="908" y="348"/>
                </a:lnTo>
                <a:lnTo>
                  <a:pt x="908" y="348"/>
                </a:lnTo>
                <a:lnTo>
                  <a:pt x="908" y="346"/>
                </a:lnTo>
                <a:lnTo>
                  <a:pt x="910" y="346"/>
                </a:lnTo>
                <a:lnTo>
                  <a:pt x="910" y="346"/>
                </a:lnTo>
                <a:lnTo>
                  <a:pt x="910" y="346"/>
                </a:lnTo>
                <a:lnTo>
                  <a:pt x="910" y="346"/>
                </a:lnTo>
                <a:lnTo>
                  <a:pt x="910" y="348"/>
                </a:lnTo>
                <a:lnTo>
                  <a:pt x="910" y="348"/>
                </a:lnTo>
                <a:lnTo>
                  <a:pt x="910" y="348"/>
                </a:lnTo>
                <a:lnTo>
                  <a:pt x="910" y="348"/>
                </a:lnTo>
                <a:lnTo>
                  <a:pt x="910" y="348"/>
                </a:lnTo>
                <a:close/>
                <a:moveTo>
                  <a:pt x="910" y="346"/>
                </a:moveTo>
                <a:lnTo>
                  <a:pt x="910" y="346"/>
                </a:lnTo>
                <a:lnTo>
                  <a:pt x="908" y="346"/>
                </a:lnTo>
                <a:lnTo>
                  <a:pt x="908" y="346"/>
                </a:lnTo>
                <a:lnTo>
                  <a:pt x="908" y="346"/>
                </a:lnTo>
                <a:lnTo>
                  <a:pt x="908" y="346"/>
                </a:lnTo>
                <a:lnTo>
                  <a:pt x="908" y="346"/>
                </a:lnTo>
                <a:lnTo>
                  <a:pt x="908" y="346"/>
                </a:lnTo>
                <a:lnTo>
                  <a:pt x="910" y="344"/>
                </a:lnTo>
                <a:lnTo>
                  <a:pt x="910" y="344"/>
                </a:lnTo>
                <a:lnTo>
                  <a:pt x="910" y="344"/>
                </a:lnTo>
                <a:lnTo>
                  <a:pt x="912" y="344"/>
                </a:lnTo>
                <a:lnTo>
                  <a:pt x="912" y="344"/>
                </a:lnTo>
                <a:lnTo>
                  <a:pt x="912" y="344"/>
                </a:lnTo>
                <a:lnTo>
                  <a:pt x="910" y="346"/>
                </a:lnTo>
                <a:lnTo>
                  <a:pt x="910" y="346"/>
                </a:lnTo>
                <a:lnTo>
                  <a:pt x="910" y="346"/>
                </a:lnTo>
                <a:close/>
                <a:moveTo>
                  <a:pt x="782" y="74"/>
                </a:moveTo>
                <a:lnTo>
                  <a:pt x="780" y="74"/>
                </a:lnTo>
                <a:lnTo>
                  <a:pt x="780" y="74"/>
                </a:lnTo>
                <a:lnTo>
                  <a:pt x="780" y="74"/>
                </a:lnTo>
                <a:lnTo>
                  <a:pt x="780" y="74"/>
                </a:lnTo>
                <a:lnTo>
                  <a:pt x="780" y="74"/>
                </a:lnTo>
                <a:lnTo>
                  <a:pt x="780" y="74"/>
                </a:lnTo>
                <a:lnTo>
                  <a:pt x="778" y="74"/>
                </a:lnTo>
                <a:lnTo>
                  <a:pt x="778" y="74"/>
                </a:lnTo>
                <a:lnTo>
                  <a:pt x="778" y="72"/>
                </a:lnTo>
                <a:lnTo>
                  <a:pt x="778" y="72"/>
                </a:lnTo>
                <a:lnTo>
                  <a:pt x="778" y="72"/>
                </a:lnTo>
                <a:lnTo>
                  <a:pt x="778" y="72"/>
                </a:lnTo>
                <a:lnTo>
                  <a:pt x="778" y="72"/>
                </a:lnTo>
                <a:lnTo>
                  <a:pt x="778" y="72"/>
                </a:lnTo>
                <a:lnTo>
                  <a:pt x="778" y="70"/>
                </a:lnTo>
                <a:lnTo>
                  <a:pt x="778" y="70"/>
                </a:lnTo>
                <a:lnTo>
                  <a:pt x="778" y="70"/>
                </a:lnTo>
                <a:lnTo>
                  <a:pt x="780" y="70"/>
                </a:lnTo>
                <a:lnTo>
                  <a:pt x="780" y="70"/>
                </a:lnTo>
                <a:lnTo>
                  <a:pt x="780" y="70"/>
                </a:lnTo>
                <a:lnTo>
                  <a:pt x="782" y="70"/>
                </a:lnTo>
                <a:lnTo>
                  <a:pt x="784" y="70"/>
                </a:lnTo>
                <a:lnTo>
                  <a:pt x="784" y="70"/>
                </a:lnTo>
                <a:lnTo>
                  <a:pt x="786" y="70"/>
                </a:lnTo>
                <a:lnTo>
                  <a:pt x="786" y="70"/>
                </a:lnTo>
                <a:lnTo>
                  <a:pt x="786" y="70"/>
                </a:lnTo>
                <a:lnTo>
                  <a:pt x="786" y="70"/>
                </a:lnTo>
                <a:lnTo>
                  <a:pt x="786" y="70"/>
                </a:lnTo>
                <a:lnTo>
                  <a:pt x="786" y="72"/>
                </a:lnTo>
                <a:lnTo>
                  <a:pt x="786" y="72"/>
                </a:lnTo>
                <a:lnTo>
                  <a:pt x="786" y="72"/>
                </a:lnTo>
                <a:lnTo>
                  <a:pt x="786" y="72"/>
                </a:lnTo>
                <a:lnTo>
                  <a:pt x="786" y="72"/>
                </a:lnTo>
                <a:lnTo>
                  <a:pt x="786" y="72"/>
                </a:lnTo>
                <a:lnTo>
                  <a:pt x="784" y="72"/>
                </a:lnTo>
                <a:lnTo>
                  <a:pt x="784" y="72"/>
                </a:lnTo>
                <a:lnTo>
                  <a:pt x="784" y="72"/>
                </a:lnTo>
                <a:lnTo>
                  <a:pt x="784" y="72"/>
                </a:lnTo>
                <a:lnTo>
                  <a:pt x="784" y="74"/>
                </a:lnTo>
                <a:lnTo>
                  <a:pt x="784" y="74"/>
                </a:lnTo>
                <a:lnTo>
                  <a:pt x="784" y="74"/>
                </a:lnTo>
                <a:lnTo>
                  <a:pt x="784" y="74"/>
                </a:lnTo>
                <a:lnTo>
                  <a:pt x="784" y="74"/>
                </a:lnTo>
                <a:lnTo>
                  <a:pt x="784" y="74"/>
                </a:lnTo>
                <a:lnTo>
                  <a:pt x="784" y="74"/>
                </a:lnTo>
                <a:lnTo>
                  <a:pt x="782" y="74"/>
                </a:lnTo>
                <a:lnTo>
                  <a:pt x="782" y="74"/>
                </a:lnTo>
                <a:lnTo>
                  <a:pt x="782" y="74"/>
                </a:lnTo>
                <a:close/>
                <a:moveTo>
                  <a:pt x="908" y="346"/>
                </a:moveTo>
                <a:lnTo>
                  <a:pt x="908" y="346"/>
                </a:lnTo>
                <a:lnTo>
                  <a:pt x="908" y="346"/>
                </a:lnTo>
                <a:lnTo>
                  <a:pt x="906" y="346"/>
                </a:lnTo>
                <a:lnTo>
                  <a:pt x="906" y="344"/>
                </a:lnTo>
                <a:lnTo>
                  <a:pt x="906" y="344"/>
                </a:lnTo>
                <a:lnTo>
                  <a:pt x="906" y="344"/>
                </a:lnTo>
                <a:lnTo>
                  <a:pt x="906" y="344"/>
                </a:lnTo>
                <a:lnTo>
                  <a:pt x="908" y="344"/>
                </a:lnTo>
                <a:lnTo>
                  <a:pt x="908" y="344"/>
                </a:lnTo>
                <a:lnTo>
                  <a:pt x="908" y="344"/>
                </a:lnTo>
                <a:lnTo>
                  <a:pt x="908" y="344"/>
                </a:lnTo>
                <a:lnTo>
                  <a:pt x="908" y="344"/>
                </a:lnTo>
                <a:lnTo>
                  <a:pt x="910" y="344"/>
                </a:lnTo>
                <a:lnTo>
                  <a:pt x="910" y="344"/>
                </a:lnTo>
                <a:lnTo>
                  <a:pt x="910" y="344"/>
                </a:lnTo>
                <a:lnTo>
                  <a:pt x="910" y="344"/>
                </a:lnTo>
                <a:lnTo>
                  <a:pt x="910" y="344"/>
                </a:lnTo>
                <a:lnTo>
                  <a:pt x="908" y="346"/>
                </a:lnTo>
                <a:lnTo>
                  <a:pt x="908" y="346"/>
                </a:lnTo>
                <a:close/>
                <a:moveTo>
                  <a:pt x="694" y="344"/>
                </a:moveTo>
                <a:lnTo>
                  <a:pt x="692" y="346"/>
                </a:lnTo>
                <a:lnTo>
                  <a:pt x="692" y="346"/>
                </a:lnTo>
                <a:lnTo>
                  <a:pt x="694" y="344"/>
                </a:lnTo>
                <a:lnTo>
                  <a:pt x="694" y="344"/>
                </a:lnTo>
                <a:lnTo>
                  <a:pt x="694" y="344"/>
                </a:lnTo>
                <a:lnTo>
                  <a:pt x="694" y="342"/>
                </a:lnTo>
                <a:lnTo>
                  <a:pt x="694" y="342"/>
                </a:lnTo>
                <a:lnTo>
                  <a:pt x="694" y="342"/>
                </a:lnTo>
                <a:lnTo>
                  <a:pt x="694" y="344"/>
                </a:lnTo>
                <a:lnTo>
                  <a:pt x="694" y="344"/>
                </a:lnTo>
                <a:lnTo>
                  <a:pt x="694" y="344"/>
                </a:lnTo>
                <a:lnTo>
                  <a:pt x="694" y="344"/>
                </a:lnTo>
                <a:lnTo>
                  <a:pt x="694" y="344"/>
                </a:lnTo>
                <a:lnTo>
                  <a:pt x="694" y="344"/>
                </a:lnTo>
                <a:lnTo>
                  <a:pt x="694" y="344"/>
                </a:lnTo>
                <a:lnTo>
                  <a:pt x="694" y="344"/>
                </a:lnTo>
                <a:close/>
                <a:moveTo>
                  <a:pt x="912" y="342"/>
                </a:moveTo>
                <a:lnTo>
                  <a:pt x="912" y="342"/>
                </a:lnTo>
                <a:lnTo>
                  <a:pt x="912" y="342"/>
                </a:lnTo>
                <a:lnTo>
                  <a:pt x="910" y="342"/>
                </a:lnTo>
                <a:lnTo>
                  <a:pt x="910" y="340"/>
                </a:lnTo>
                <a:lnTo>
                  <a:pt x="910" y="340"/>
                </a:lnTo>
                <a:lnTo>
                  <a:pt x="910" y="340"/>
                </a:lnTo>
                <a:lnTo>
                  <a:pt x="910" y="340"/>
                </a:lnTo>
                <a:lnTo>
                  <a:pt x="910" y="340"/>
                </a:lnTo>
                <a:lnTo>
                  <a:pt x="912" y="340"/>
                </a:lnTo>
                <a:lnTo>
                  <a:pt x="912" y="340"/>
                </a:lnTo>
                <a:lnTo>
                  <a:pt x="912" y="340"/>
                </a:lnTo>
                <a:lnTo>
                  <a:pt x="912" y="340"/>
                </a:lnTo>
                <a:lnTo>
                  <a:pt x="912" y="340"/>
                </a:lnTo>
                <a:lnTo>
                  <a:pt x="912" y="340"/>
                </a:lnTo>
                <a:lnTo>
                  <a:pt x="912" y="340"/>
                </a:lnTo>
                <a:lnTo>
                  <a:pt x="912" y="342"/>
                </a:lnTo>
                <a:close/>
                <a:moveTo>
                  <a:pt x="910" y="340"/>
                </a:moveTo>
                <a:lnTo>
                  <a:pt x="910" y="340"/>
                </a:lnTo>
                <a:lnTo>
                  <a:pt x="908" y="340"/>
                </a:lnTo>
                <a:lnTo>
                  <a:pt x="908" y="340"/>
                </a:lnTo>
                <a:lnTo>
                  <a:pt x="908" y="340"/>
                </a:lnTo>
                <a:lnTo>
                  <a:pt x="908" y="340"/>
                </a:lnTo>
                <a:lnTo>
                  <a:pt x="908" y="340"/>
                </a:lnTo>
                <a:lnTo>
                  <a:pt x="908" y="338"/>
                </a:lnTo>
                <a:lnTo>
                  <a:pt x="908" y="338"/>
                </a:lnTo>
                <a:lnTo>
                  <a:pt x="910" y="338"/>
                </a:lnTo>
                <a:lnTo>
                  <a:pt x="910" y="338"/>
                </a:lnTo>
                <a:lnTo>
                  <a:pt x="910" y="338"/>
                </a:lnTo>
                <a:lnTo>
                  <a:pt x="910" y="338"/>
                </a:lnTo>
                <a:lnTo>
                  <a:pt x="910" y="338"/>
                </a:lnTo>
                <a:lnTo>
                  <a:pt x="910" y="338"/>
                </a:lnTo>
                <a:lnTo>
                  <a:pt x="910" y="340"/>
                </a:lnTo>
                <a:lnTo>
                  <a:pt x="910" y="340"/>
                </a:lnTo>
                <a:lnTo>
                  <a:pt x="910" y="340"/>
                </a:lnTo>
                <a:close/>
                <a:moveTo>
                  <a:pt x="684" y="72"/>
                </a:moveTo>
                <a:lnTo>
                  <a:pt x="684" y="72"/>
                </a:lnTo>
                <a:lnTo>
                  <a:pt x="684" y="72"/>
                </a:lnTo>
                <a:lnTo>
                  <a:pt x="684" y="72"/>
                </a:lnTo>
                <a:lnTo>
                  <a:pt x="682" y="72"/>
                </a:lnTo>
                <a:lnTo>
                  <a:pt x="678" y="72"/>
                </a:lnTo>
                <a:lnTo>
                  <a:pt x="676" y="72"/>
                </a:lnTo>
                <a:lnTo>
                  <a:pt x="674" y="74"/>
                </a:lnTo>
                <a:lnTo>
                  <a:pt x="672" y="74"/>
                </a:lnTo>
                <a:lnTo>
                  <a:pt x="672" y="74"/>
                </a:lnTo>
                <a:lnTo>
                  <a:pt x="672" y="74"/>
                </a:lnTo>
                <a:lnTo>
                  <a:pt x="672" y="74"/>
                </a:lnTo>
                <a:lnTo>
                  <a:pt x="670" y="74"/>
                </a:lnTo>
                <a:lnTo>
                  <a:pt x="670" y="74"/>
                </a:lnTo>
                <a:lnTo>
                  <a:pt x="670" y="74"/>
                </a:lnTo>
                <a:lnTo>
                  <a:pt x="670" y="74"/>
                </a:lnTo>
                <a:lnTo>
                  <a:pt x="668" y="72"/>
                </a:lnTo>
                <a:lnTo>
                  <a:pt x="670" y="72"/>
                </a:lnTo>
                <a:lnTo>
                  <a:pt x="672" y="72"/>
                </a:lnTo>
                <a:lnTo>
                  <a:pt x="672" y="72"/>
                </a:lnTo>
                <a:lnTo>
                  <a:pt x="674" y="72"/>
                </a:lnTo>
                <a:lnTo>
                  <a:pt x="674" y="72"/>
                </a:lnTo>
                <a:lnTo>
                  <a:pt x="676" y="72"/>
                </a:lnTo>
                <a:lnTo>
                  <a:pt x="676" y="72"/>
                </a:lnTo>
                <a:lnTo>
                  <a:pt x="678" y="72"/>
                </a:lnTo>
                <a:lnTo>
                  <a:pt x="678" y="72"/>
                </a:lnTo>
                <a:lnTo>
                  <a:pt x="678" y="72"/>
                </a:lnTo>
                <a:lnTo>
                  <a:pt x="678" y="72"/>
                </a:lnTo>
                <a:lnTo>
                  <a:pt x="678" y="72"/>
                </a:lnTo>
                <a:lnTo>
                  <a:pt x="680" y="70"/>
                </a:lnTo>
                <a:lnTo>
                  <a:pt x="682" y="70"/>
                </a:lnTo>
                <a:lnTo>
                  <a:pt x="682" y="70"/>
                </a:lnTo>
                <a:lnTo>
                  <a:pt x="682" y="70"/>
                </a:lnTo>
                <a:lnTo>
                  <a:pt x="684" y="70"/>
                </a:lnTo>
                <a:lnTo>
                  <a:pt x="684" y="72"/>
                </a:lnTo>
                <a:lnTo>
                  <a:pt x="686" y="72"/>
                </a:lnTo>
                <a:lnTo>
                  <a:pt x="684" y="72"/>
                </a:lnTo>
                <a:close/>
                <a:moveTo>
                  <a:pt x="688" y="72"/>
                </a:moveTo>
                <a:lnTo>
                  <a:pt x="688" y="72"/>
                </a:lnTo>
                <a:lnTo>
                  <a:pt x="688" y="72"/>
                </a:lnTo>
                <a:lnTo>
                  <a:pt x="690" y="72"/>
                </a:lnTo>
                <a:lnTo>
                  <a:pt x="690" y="70"/>
                </a:lnTo>
                <a:lnTo>
                  <a:pt x="690" y="70"/>
                </a:lnTo>
                <a:lnTo>
                  <a:pt x="690" y="70"/>
                </a:lnTo>
                <a:lnTo>
                  <a:pt x="692" y="70"/>
                </a:lnTo>
                <a:lnTo>
                  <a:pt x="692" y="70"/>
                </a:lnTo>
                <a:lnTo>
                  <a:pt x="692" y="72"/>
                </a:lnTo>
                <a:lnTo>
                  <a:pt x="692" y="72"/>
                </a:lnTo>
                <a:lnTo>
                  <a:pt x="692" y="72"/>
                </a:lnTo>
                <a:lnTo>
                  <a:pt x="692" y="72"/>
                </a:lnTo>
                <a:lnTo>
                  <a:pt x="690" y="72"/>
                </a:lnTo>
                <a:lnTo>
                  <a:pt x="690" y="72"/>
                </a:lnTo>
                <a:lnTo>
                  <a:pt x="690" y="72"/>
                </a:lnTo>
                <a:lnTo>
                  <a:pt x="690" y="72"/>
                </a:lnTo>
                <a:lnTo>
                  <a:pt x="690" y="72"/>
                </a:lnTo>
                <a:lnTo>
                  <a:pt x="688" y="72"/>
                </a:lnTo>
                <a:lnTo>
                  <a:pt x="688" y="72"/>
                </a:lnTo>
                <a:lnTo>
                  <a:pt x="688" y="72"/>
                </a:lnTo>
                <a:lnTo>
                  <a:pt x="688" y="72"/>
                </a:lnTo>
                <a:lnTo>
                  <a:pt x="686" y="72"/>
                </a:lnTo>
                <a:lnTo>
                  <a:pt x="686" y="72"/>
                </a:lnTo>
                <a:lnTo>
                  <a:pt x="686" y="72"/>
                </a:lnTo>
                <a:lnTo>
                  <a:pt x="686" y="72"/>
                </a:lnTo>
                <a:lnTo>
                  <a:pt x="686" y="70"/>
                </a:lnTo>
                <a:lnTo>
                  <a:pt x="686" y="70"/>
                </a:lnTo>
                <a:lnTo>
                  <a:pt x="688" y="70"/>
                </a:lnTo>
                <a:lnTo>
                  <a:pt x="688" y="70"/>
                </a:lnTo>
                <a:lnTo>
                  <a:pt x="688" y="70"/>
                </a:lnTo>
                <a:lnTo>
                  <a:pt x="688" y="70"/>
                </a:lnTo>
                <a:lnTo>
                  <a:pt x="688" y="72"/>
                </a:lnTo>
                <a:close/>
                <a:moveTo>
                  <a:pt x="790" y="60"/>
                </a:moveTo>
                <a:lnTo>
                  <a:pt x="792" y="60"/>
                </a:lnTo>
                <a:lnTo>
                  <a:pt x="792" y="60"/>
                </a:lnTo>
                <a:lnTo>
                  <a:pt x="792" y="60"/>
                </a:lnTo>
                <a:lnTo>
                  <a:pt x="792" y="60"/>
                </a:lnTo>
                <a:lnTo>
                  <a:pt x="792" y="60"/>
                </a:lnTo>
                <a:lnTo>
                  <a:pt x="792" y="60"/>
                </a:lnTo>
                <a:lnTo>
                  <a:pt x="794" y="60"/>
                </a:lnTo>
                <a:lnTo>
                  <a:pt x="794" y="60"/>
                </a:lnTo>
                <a:lnTo>
                  <a:pt x="794" y="60"/>
                </a:lnTo>
                <a:lnTo>
                  <a:pt x="794" y="60"/>
                </a:lnTo>
                <a:lnTo>
                  <a:pt x="794" y="60"/>
                </a:lnTo>
                <a:lnTo>
                  <a:pt x="794" y="60"/>
                </a:lnTo>
                <a:lnTo>
                  <a:pt x="796" y="62"/>
                </a:lnTo>
                <a:lnTo>
                  <a:pt x="796" y="62"/>
                </a:lnTo>
                <a:lnTo>
                  <a:pt x="796" y="62"/>
                </a:lnTo>
                <a:lnTo>
                  <a:pt x="796" y="62"/>
                </a:lnTo>
                <a:lnTo>
                  <a:pt x="796" y="62"/>
                </a:lnTo>
                <a:lnTo>
                  <a:pt x="796" y="62"/>
                </a:lnTo>
                <a:lnTo>
                  <a:pt x="796" y="64"/>
                </a:lnTo>
                <a:lnTo>
                  <a:pt x="794" y="64"/>
                </a:lnTo>
                <a:lnTo>
                  <a:pt x="794" y="64"/>
                </a:lnTo>
                <a:lnTo>
                  <a:pt x="792" y="64"/>
                </a:lnTo>
                <a:lnTo>
                  <a:pt x="792" y="64"/>
                </a:lnTo>
                <a:lnTo>
                  <a:pt x="792" y="64"/>
                </a:lnTo>
                <a:lnTo>
                  <a:pt x="790" y="66"/>
                </a:lnTo>
                <a:lnTo>
                  <a:pt x="790" y="66"/>
                </a:lnTo>
                <a:lnTo>
                  <a:pt x="788" y="66"/>
                </a:lnTo>
                <a:lnTo>
                  <a:pt x="788" y="66"/>
                </a:lnTo>
                <a:lnTo>
                  <a:pt x="788" y="66"/>
                </a:lnTo>
                <a:lnTo>
                  <a:pt x="786" y="66"/>
                </a:lnTo>
                <a:lnTo>
                  <a:pt x="786" y="66"/>
                </a:lnTo>
                <a:lnTo>
                  <a:pt x="784" y="64"/>
                </a:lnTo>
                <a:lnTo>
                  <a:pt x="784" y="64"/>
                </a:lnTo>
                <a:lnTo>
                  <a:pt x="784" y="64"/>
                </a:lnTo>
                <a:lnTo>
                  <a:pt x="784" y="64"/>
                </a:lnTo>
                <a:lnTo>
                  <a:pt x="782" y="64"/>
                </a:lnTo>
                <a:lnTo>
                  <a:pt x="782" y="64"/>
                </a:lnTo>
                <a:lnTo>
                  <a:pt x="782" y="64"/>
                </a:lnTo>
                <a:lnTo>
                  <a:pt x="782" y="62"/>
                </a:lnTo>
                <a:lnTo>
                  <a:pt x="782" y="62"/>
                </a:lnTo>
                <a:lnTo>
                  <a:pt x="784" y="60"/>
                </a:lnTo>
                <a:lnTo>
                  <a:pt x="784" y="60"/>
                </a:lnTo>
                <a:lnTo>
                  <a:pt x="784" y="60"/>
                </a:lnTo>
                <a:lnTo>
                  <a:pt x="784" y="60"/>
                </a:lnTo>
                <a:lnTo>
                  <a:pt x="786" y="60"/>
                </a:lnTo>
                <a:lnTo>
                  <a:pt x="788" y="60"/>
                </a:lnTo>
                <a:lnTo>
                  <a:pt x="788" y="60"/>
                </a:lnTo>
                <a:lnTo>
                  <a:pt x="788" y="60"/>
                </a:lnTo>
                <a:lnTo>
                  <a:pt x="788" y="60"/>
                </a:lnTo>
                <a:lnTo>
                  <a:pt x="790" y="60"/>
                </a:lnTo>
                <a:lnTo>
                  <a:pt x="790" y="60"/>
                </a:lnTo>
                <a:lnTo>
                  <a:pt x="790" y="60"/>
                </a:lnTo>
                <a:close/>
                <a:moveTo>
                  <a:pt x="656" y="410"/>
                </a:moveTo>
                <a:lnTo>
                  <a:pt x="656" y="412"/>
                </a:lnTo>
                <a:lnTo>
                  <a:pt x="656" y="410"/>
                </a:lnTo>
                <a:lnTo>
                  <a:pt x="656" y="410"/>
                </a:lnTo>
                <a:lnTo>
                  <a:pt x="656" y="410"/>
                </a:lnTo>
                <a:lnTo>
                  <a:pt x="656" y="410"/>
                </a:lnTo>
                <a:lnTo>
                  <a:pt x="656" y="410"/>
                </a:lnTo>
                <a:lnTo>
                  <a:pt x="658" y="410"/>
                </a:lnTo>
                <a:lnTo>
                  <a:pt x="658" y="410"/>
                </a:lnTo>
                <a:lnTo>
                  <a:pt x="656" y="410"/>
                </a:lnTo>
                <a:lnTo>
                  <a:pt x="658" y="410"/>
                </a:lnTo>
                <a:lnTo>
                  <a:pt x="656" y="410"/>
                </a:lnTo>
                <a:lnTo>
                  <a:pt x="656" y="410"/>
                </a:lnTo>
                <a:lnTo>
                  <a:pt x="656" y="410"/>
                </a:lnTo>
                <a:close/>
                <a:moveTo>
                  <a:pt x="694" y="366"/>
                </a:moveTo>
                <a:lnTo>
                  <a:pt x="692" y="366"/>
                </a:lnTo>
                <a:lnTo>
                  <a:pt x="692" y="366"/>
                </a:lnTo>
                <a:lnTo>
                  <a:pt x="692" y="366"/>
                </a:lnTo>
                <a:lnTo>
                  <a:pt x="692" y="366"/>
                </a:lnTo>
                <a:lnTo>
                  <a:pt x="692" y="366"/>
                </a:lnTo>
                <a:lnTo>
                  <a:pt x="694" y="364"/>
                </a:lnTo>
                <a:lnTo>
                  <a:pt x="694" y="364"/>
                </a:lnTo>
                <a:lnTo>
                  <a:pt x="694" y="364"/>
                </a:lnTo>
                <a:lnTo>
                  <a:pt x="694" y="364"/>
                </a:lnTo>
                <a:lnTo>
                  <a:pt x="694" y="364"/>
                </a:lnTo>
                <a:lnTo>
                  <a:pt x="696" y="362"/>
                </a:lnTo>
                <a:lnTo>
                  <a:pt x="696" y="362"/>
                </a:lnTo>
                <a:lnTo>
                  <a:pt x="696" y="362"/>
                </a:lnTo>
                <a:lnTo>
                  <a:pt x="696" y="362"/>
                </a:lnTo>
                <a:lnTo>
                  <a:pt x="698" y="362"/>
                </a:lnTo>
                <a:lnTo>
                  <a:pt x="698" y="362"/>
                </a:lnTo>
                <a:lnTo>
                  <a:pt x="698" y="362"/>
                </a:lnTo>
                <a:lnTo>
                  <a:pt x="696" y="364"/>
                </a:lnTo>
                <a:lnTo>
                  <a:pt x="696" y="364"/>
                </a:lnTo>
                <a:lnTo>
                  <a:pt x="696" y="364"/>
                </a:lnTo>
                <a:lnTo>
                  <a:pt x="696" y="366"/>
                </a:lnTo>
                <a:lnTo>
                  <a:pt x="696" y="366"/>
                </a:lnTo>
                <a:lnTo>
                  <a:pt x="694" y="366"/>
                </a:lnTo>
                <a:close/>
                <a:moveTo>
                  <a:pt x="904" y="362"/>
                </a:moveTo>
                <a:lnTo>
                  <a:pt x="904" y="362"/>
                </a:lnTo>
                <a:lnTo>
                  <a:pt x="906" y="362"/>
                </a:lnTo>
                <a:lnTo>
                  <a:pt x="906" y="362"/>
                </a:lnTo>
                <a:lnTo>
                  <a:pt x="906" y="362"/>
                </a:lnTo>
                <a:lnTo>
                  <a:pt x="906" y="362"/>
                </a:lnTo>
                <a:lnTo>
                  <a:pt x="906" y="362"/>
                </a:lnTo>
                <a:lnTo>
                  <a:pt x="906" y="362"/>
                </a:lnTo>
                <a:lnTo>
                  <a:pt x="906" y="364"/>
                </a:lnTo>
                <a:lnTo>
                  <a:pt x="904" y="362"/>
                </a:lnTo>
                <a:lnTo>
                  <a:pt x="904" y="362"/>
                </a:lnTo>
                <a:lnTo>
                  <a:pt x="904" y="362"/>
                </a:lnTo>
                <a:lnTo>
                  <a:pt x="902" y="362"/>
                </a:lnTo>
                <a:lnTo>
                  <a:pt x="902" y="362"/>
                </a:lnTo>
                <a:lnTo>
                  <a:pt x="902" y="362"/>
                </a:lnTo>
                <a:lnTo>
                  <a:pt x="904" y="362"/>
                </a:lnTo>
                <a:lnTo>
                  <a:pt x="904" y="362"/>
                </a:lnTo>
                <a:close/>
                <a:moveTo>
                  <a:pt x="42" y="414"/>
                </a:moveTo>
                <a:lnTo>
                  <a:pt x="40" y="414"/>
                </a:lnTo>
                <a:lnTo>
                  <a:pt x="40" y="414"/>
                </a:lnTo>
                <a:lnTo>
                  <a:pt x="40" y="414"/>
                </a:lnTo>
                <a:lnTo>
                  <a:pt x="40" y="414"/>
                </a:lnTo>
                <a:lnTo>
                  <a:pt x="40" y="414"/>
                </a:lnTo>
                <a:lnTo>
                  <a:pt x="40" y="412"/>
                </a:lnTo>
                <a:lnTo>
                  <a:pt x="42" y="412"/>
                </a:lnTo>
                <a:lnTo>
                  <a:pt x="42" y="412"/>
                </a:lnTo>
                <a:lnTo>
                  <a:pt x="44" y="410"/>
                </a:lnTo>
                <a:lnTo>
                  <a:pt x="44" y="410"/>
                </a:lnTo>
                <a:lnTo>
                  <a:pt x="44" y="410"/>
                </a:lnTo>
                <a:lnTo>
                  <a:pt x="44" y="410"/>
                </a:lnTo>
                <a:lnTo>
                  <a:pt x="44" y="410"/>
                </a:lnTo>
                <a:lnTo>
                  <a:pt x="44" y="410"/>
                </a:lnTo>
                <a:lnTo>
                  <a:pt x="44" y="410"/>
                </a:lnTo>
                <a:lnTo>
                  <a:pt x="44" y="410"/>
                </a:lnTo>
                <a:lnTo>
                  <a:pt x="44" y="412"/>
                </a:lnTo>
                <a:lnTo>
                  <a:pt x="42" y="414"/>
                </a:lnTo>
                <a:lnTo>
                  <a:pt x="42" y="414"/>
                </a:lnTo>
                <a:lnTo>
                  <a:pt x="42" y="414"/>
                </a:lnTo>
                <a:close/>
                <a:moveTo>
                  <a:pt x="686" y="72"/>
                </a:moveTo>
                <a:lnTo>
                  <a:pt x="686" y="72"/>
                </a:lnTo>
                <a:lnTo>
                  <a:pt x="686" y="72"/>
                </a:lnTo>
                <a:lnTo>
                  <a:pt x="688" y="72"/>
                </a:lnTo>
                <a:lnTo>
                  <a:pt x="688" y="72"/>
                </a:lnTo>
                <a:lnTo>
                  <a:pt x="688" y="72"/>
                </a:lnTo>
                <a:lnTo>
                  <a:pt x="688" y="72"/>
                </a:lnTo>
                <a:lnTo>
                  <a:pt x="690" y="72"/>
                </a:lnTo>
                <a:lnTo>
                  <a:pt x="690" y="72"/>
                </a:lnTo>
                <a:lnTo>
                  <a:pt x="690" y="74"/>
                </a:lnTo>
                <a:lnTo>
                  <a:pt x="690" y="74"/>
                </a:lnTo>
                <a:lnTo>
                  <a:pt x="690" y="76"/>
                </a:lnTo>
                <a:lnTo>
                  <a:pt x="690" y="76"/>
                </a:lnTo>
                <a:lnTo>
                  <a:pt x="692" y="76"/>
                </a:lnTo>
                <a:lnTo>
                  <a:pt x="692" y="76"/>
                </a:lnTo>
                <a:lnTo>
                  <a:pt x="692" y="76"/>
                </a:lnTo>
                <a:lnTo>
                  <a:pt x="692" y="74"/>
                </a:lnTo>
                <a:lnTo>
                  <a:pt x="692" y="74"/>
                </a:lnTo>
                <a:lnTo>
                  <a:pt x="694" y="74"/>
                </a:lnTo>
                <a:lnTo>
                  <a:pt x="694" y="74"/>
                </a:lnTo>
                <a:lnTo>
                  <a:pt x="694" y="74"/>
                </a:lnTo>
                <a:lnTo>
                  <a:pt x="694" y="74"/>
                </a:lnTo>
                <a:lnTo>
                  <a:pt x="694" y="74"/>
                </a:lnTo>
                <a:lnTo>
                  <a:pt x="694" y="74"/>
                </a:lnTo>
                <a:lnTo>
                  <a:pt x="694" y="74"/>
                </a:lnTo>
                <a:lnTo>
                  <a:pt x="694" y="74"/>
                </a:lnTo>
                <a:lnTo>
                  <a:pt x="694" y="74"/>
                </a:lnTo>
                <a:lnTo>
                  <a:pt x="694" y="74"/>
                </a:lnTo>
                <a:lnTo>
                  <a:pt x="694" y="72"/>
                </a:lnTo>
                <a:lnTo>
                  <a:pt x="696" y="72"/>
                </a:lnTo>
                <a:lnTo>
                  <a:pt x="696" y="72"/>
                </a:lnTo>
                <a:lnTo>
                  <a:pt x="696" y="72"/>
                </a:lnTo>
                <a:lnTo>
                  <a:pt x="698" y="72"/>
                </a:lnTo>
                <a:lnTo>
                  <a:pt x="700" y="72"/>
                </a:lnTo>
                <a:lnTo>
                  <a:pt x="700" y="72"/>
                </a:lnTo>
                <a:lnTo>
                  <a:pt x="700" y="72"/>
                </a:lnTo>
                <a:lnTo>
                  <a:pt x="700" y="72"/>
                </a:lnTo>
                <a:lnTo>
                  <a:pt x="700" y="72"/>
                </a:lnTo>
                <a:lnTo>
                  <a:pt x="700" y="72"/>
                </a:lnTo>
                <a:lnTo>
                  <a:pt x="700" y="72"/>
                </a:lnTo>
                <a:lnTo>
                  <a:pt x="700" y="72"/>
                </a:lnTo>
                <a:lnTo>
                  <a:pt x="700" y="72"/>
                </a:lnTo>
                <a:lnTo>
                  <a:pt x="698" y="72"/>
                </a:lnTo>
                <a:lnTo>
                  <a:pt x="698" y="72"/>
                </a:lnTo>
                <a:lnTo>
                  <a:pt x="698" y="72"/>
                </a:lnTo>
                <a:lnTo>
                  <a:pt x="698" y="72"/>
                </a:lnTo>
                <a:lnTo>
                  <a:pt x="698" y="72"/>
                </a:lnTo>
                <a:lnTo>
                  <a:pt x="698" y="72"/>
                </a:lnTo>
                <a:lnTo>
                  <a:pt x="700" y="72"/>
                </a:lnTo>
                <a:lnTo>
                  <a:pt x="702" y="72"/>
                </a:lnTo>
                <a:lnTo>
                  <a:pt x="702" y="72"/>
                </a:lnTo>
                <a:lnTo>
                  <a:pt x="702" y="72"/>
                </a:lnTo>
                <a:lnTo>
                  <a:pt x="702" y="72"/>
                </a:lnTo>
                <a:lnTo>
                  <a:pt x="702" y="72"/>
                </a:lnTo>
                <a:lnTo>
                  <a:pt x="702" y="72"/>
                </a:lnTo>
                <a:lnTo>
                  <a:pt x="702" y="72"/>
                </a:lnTo>
                <a:lnTo>
                  <a:pt x="702" y="72"/>
                </a:lnTo>
                <a:lnTo>
                  <a:pt x="702" y="74"/>
                </a:lnTo>
                <a:lnTo>
                  <a:pt x="702" y="74"/>
                </a:lnTo>
                <a:lnTo>
                  <a:pt x="702" y="72"/>
                </a:lnTo>
                <a:lnTo>
                  <a:pt x="702" y="72"/>
                </a:lnTo>
                <a:lnTo>
                  <a:pt x="702" y="72"/>
                </a:lnTo>
                <a:lnTo>
                  <a:pt x="700" y="72"/>
                </a:lnTo>
                <a:lnTo>
                  <a:pt x="700" y="74"/>
                </a:lnTo>
                <a:lnTo>
                  <a:pt x="700" y="74"/>
                </a:lnTo>
                <a:lnTo>
                  <a:pt x="702" y="74"/>
                </a:lnTo>
                <a:lnTo>
                  <a:pt x="704" y="74"/>
                </a:lnTo>
                <a:lnTo>
                  <a:pt x="704" y="74"/>
                </a:lnTo>
                <a:lnTo>
                  <a:pt x="704" y="74"/>
                </a:lnTo>
                <a:lnTo>
                  <a:pt x="706" y="74"/>
                </a:lnTo>
                <a:lnTo>
                  <a:pt x="706" y="74"/>
                </a:lnTo>
                <a:lnTo>
                  <a:pt x="706" y="74"/>
                </a:lnTo>
                <a:lnTo>
                  <a:pt x="706" y="76"/>
                </a:lnTo>
                <a:lnTo>
                  <a:pt x="704" y="76"/>
                </a:lnTo>
                <a:lnTo>
                  <a:pt x="704" y="76"/>
                </a:lnTo>
                <a:lnTo>
                  <a:pt x="702" y="76"/>
                </a:lnTo>
                <a:lnTo>
                  <a:pt x="702" y="76"/>
                </a:lnTo>
                <a:lnTo>
                  <a:pt x="704" y="78"/>
                </a:lnTo>
                <a:lnTo>
                  <a:pt x="704" y="78"/>
                </a:lnTo>
                <a:lnTo>
                  <a:pt x="704" y="78"/>
                </a:lnTo>
                <a:lnTo>
                  <a:pt x="704" y="78"/>
                </a:lnTo>
                <a:lnTo>
                  <a:pt x="704" y="78"/>
                </a:lnTo>
                <a:lnTo>
                  <a:pt x="702" y="78"/>
                </a:lnTo>
                <a:lnTo>
                  <a:pt x="702" y="78"/>
                </a:lnTo>
                <a:lnTo>
                  <a:pt x="702" y="80"/>
                </a:lnTo>
                <a:lnTo>
                  <a:pt x="702" y="80"/>
                </a:lnTo>
                <a:lnTo>
                  <a:pt x="700" y="80"/>
                </a:lnTo>
                <a:lnTo>
                  <a:pt x="698" y="82"/>
                </a:lnTo>
                <a:lnTo>
                  <a:pt x="698" y="82"/>
                </a:lnTo>
                <a:lnTo>
                  <a:pt x="698" y="82"/>
                </a:lnTo>
                <a:lnTo>
                  <a:pt x="696" y="82"/>
                </a:lnTo>
                <a:lnTo>
                  <a:pt x="696" y="84"/>
                </a:lnTo>
                <a:lnTo>
                  <a:pt x="694" y="84"/>
                </a:lnTo>
                <a:lnTo>
                  <a:pt x="694" y="84"/>
                </a:lnTo>
                <a:lnTo>
                  <a:pt x="694" y="84"/>
                </a:lnTo>
                <a:lnTo>
                  <a:pt x="694" y="84"/>
                </a:lnTo>
                <a:lnTo>
                  <a:pt x="694" y="84"/>
                </a:lnTo>
                <a:lnTo>
                  <a:pt x="696" y="84"/>
                </a:lnTo>
                <a:lnTo>
                  <a:pt x="698" y="84"/>
                </a:lnTo>
                <a:lnTo>
                  <a:pt x="698" y="84"/>
                </a:lnTo>
                <a:lnTo>
                  <a:pt x="698" y="84"/>
                </a:lnTo>
                <a:lnTo>
                  <a:pt x="696" y="84"/>
                </a:lnTo>
                <a:lnTo>
                  <a:pt x="696" y="86"/>
                </a:lnTo>
                <a:lnTo>
                  <a:pt x="696" y="86"/>
                </a:lnTo>
                <a:lnTo>
                  <a:pt x="694" y="86"/>
                </a:lnTo>
                <a:lnTo>
                  <a:pt x="694" y="88"/>
                </a:lnTo>
                <a:lnTo>
                  <a:pt x="694" y="88"/>
                </a:lnTo>
                <a:lnTo>
                  <a:pt x="694" y="88"/>
                </a:lnTo>
                <a:lnTo>
                  <a:pt x="694" y="88"/>
                </a:lnTo>
                <a:lnTo>
                  <a:pt x="694" y="88"/>
                </a:lnTo>
                <a:lnTo>
                  <a:pt x="694" y="88"/>
                </a:lnTo>
                <a:lnTo>
                  <a:pt x="694" y="88"/>
                </a:lnTo>
                <a:lnTo>
                  <a:pt x="694" y="88"/>
                </a:lnTo>
                <a:lnTo>
                  <a:pt x="694" y="88"/>
                </a:lnTo>
                <a:lnTo>
                  <a:pt x="694" y="88"/>
                </a:lnTo>
                <a:lnTo>
                  <a:pt x="694" y="86"/>
                </a:lnTo>
                <a:lnTo>
                  <a:pt x="694" y="86"/>
                </a:lnTo>
                <a:lnTo>
                  <a:pt x="692" y="86"/>
                </a:lnTo>
                <a:lnTo>
                  <a:pt x="692" y="86"/>
                </a:lnTo>
                <a:lnTo>
                  <a:pt x="692" y="86"/>
                </a:lnTo>
                <a:lnTo>
                  <a:pt x="692" y="86"/>
                </a:lnTo>
                <a:lnTo>
                  <a:pt x="692" y="86"/>
                </a:lnTo>
                <a:lnTo>
                  <a:pt x="692" y="88"/>
                </a:lnTo>
                <a:lnTo>
                  <a:pt x="690" y="88"/>
                </a:lnTo>
                <a:lnTo>
                  <a:pt x="690" y="88"/>
                </a:lnTo>
                <a:lnTo>
                  <a:pt x="690" y="88"/>
                </a:lnTo>
                <a:lnTo>
                  <a:pt x="690" y="86"/>
                </a:lnTo>
                <a:lnTo>
                  <a:pt x="690" y="86"/>
                </a:lnTo>
                <a:lnTo>
                  <a:pt x="690" y="86"/>
                </a:lnTo>
                <a:lnTo>
                  <a:pt x="690" y="86"/>
                </a:lnTo>
                <a:lnTo>
                  <a:pt x="688" y="86"/>
                </a:lnTo>
                <a:lnTo>
                  <a:pt x="688" y="88"/>
                </a:lnTo>
                <a:lnTo>
                  <a:pt x="688" y="88"/>
                </a:lnTo>
                <a:lnTo>
                  <a:pt x="688" y="88"/>
                </a:lnTo>
                <a:lnTo>
                  <a:pt x="690" y="88"/>
                </a:lnTo>
                <a:lnTo>
                  <a:pt x="690" y="88"/>
                </a:lnTo>
                <a:lnTo>
                  <a:pt x="690" y="88"/>
                </a:lnTo>
                <a:lnTo>
                  <a:pt x="688" y="88"/>
                </a:lnTo>
                <a:lnTo>
                  <a:pt x="688" y="88"/>
                </a:lnTo>
                <a:lnTo>
                  <a:pt x="688" y="88"/>
                </a:lnTo>
                <a:lnTo>
                  <a:pt x="688" y="88"/>
                </a:lnTo>
                <a:lnTo>
                  <a:pt x="688" y="88"/>
                </a:lnTo>
                <a:lnTo>
                  <a:pt x="688" y="88"/>
                </a:lnTo>
                <a:lnTo>
                  <a:pt x="688" y="88"/>
                </a:lnTo>
                <a:lnTo>
                  <a:pt x="688" y="88"/>
                </a:lnTo>
                <a:lnTo>
                  <a:pt x="686" y="88"/>
                </a:lnTo>
                <a:lnTo>
                  <a:pt x="686" y="88"/>
                </a:lnTo>
                <a:lnTo>
                  <a:pt x="686" y="88"/>
                </a:lnTo>
                <a:lnTo>
                  <a:pt x="686" y="88"/>
                </a:lnTo>
                <a:lnTo>
                  <a:pt x="686" y="88"/>
                </a:lnTo>
                <a:lnTo>
                  <a:pt x="684" y="88"/>
                </a:lnTo>
                <a:lnTo>
                  <a:pt x="684" y="90"/>
                </a:lnTo>
                <a:lnTo>
                  <a:pt x="686" y="90"/>
                </a:lnTo>
                <a:lnTo>
                  <a:pt x="686" y="90"/>
                </a:lnTo>
                <a:lnTo>
                  <a:pt x="686" y="90"/>
                </a:lnTo>
                <a:lnTo>
                  <a:pt x="686" y="90"/>
                </a:lnTo>
                <a:lnTo>
                  <a:pt x="688" y="90"/>
                </a:lnTo>
                <a:lnTo>
                  <a:pt x="688" y="90"/>
                </a:lnTo>
                <a:lnTo>
                  <a:pt x="686" y="90"/>
                </a:lnTo>
                <a:lnTo>
                  <a:pt x="688" y="90"/>
                </a:lnTo>
                <a:lnTo>
                  <a:pt x="688" y="92"/>
                </a:lnTo>
                <a:lnTo>
                  <a:pt x="688" y="92"/>
                </a:lnTo>
                <a:lnTo>
                  <a:pt x="688" y="92"/>
                </a:lnTo>
                <a:lnTo>
                  <a:pt x="688" y="92"/>
                </a:lnTo>
                <a:lnTo>
                  <a:pt x="688" y="92"/>
                </a:lnTo>
                <a:lnTo>
                  <a:pt x="686" y="92"/>
                </a:lnTo>
                <a:lnTo>
                  <a:pt x="684" y="92"/>
                </a:lnTo>
                <a:lnTo>
                  <a:pt x="684" y="92"/>
                </a:lnTo>
                <a:lnTo>
                  <a:pt x="684" y="90"/>
                </a:lnTo>
                <a:lnTo>
                  <a:pt x="684" y="90"/>
                </a:lnTo>
                <a:lnTo>
                  <a:pt x="684" y="90"/>
                </a:lnTo>
                <a:lnTo>
                  <a:pt x="684" y="90"/>
                </a:lnTo>
                <a:lnTo>
                  <a:pt x="684" y="90"/>
                </a:lnTo>
                <a:lnTo>
                  <a:pt x="682" y="90"/>
                </a:lnTo>
                <a:lnTo>
                  <a:pt x="682" y="92"/>
                </a:lnTo>
                <a:lnTo>
                  <a:pt x="682" y="92"/>
                </a:lnTo>
                <a:lnTo>
                  <a:pt x="684" y="92"/>
                </a:lnTo>
                <a:lnTo>
                  <a:pt x="684" y="92"/>
                </a:lnTo>
                <a:lnTo>
                  <a:pt x="684" y="92"/>
                </a:lnTo>
                <a:lnTo>
                  <a:pt x="684" y="92"/>
                </a:lnTo>
                <a:lnTo>
                  <a:pt x="682" y="92"/>
                </a:lnTo>
                <a:lnTo>
                  <a:pt x="682" y="92"/>
                </a:lnTo>
                <a:lnTo>
                  <a:pt x="682" y="92"/>
                </a:lnTo>
                <a:lnTo>
                  <a:pt x="682" y="92"/>
                </a:lnTo>
                <a:lnTo>
                  <a:pt x="680" y="92"/>
                </a:lnTo>
                <a:lnTo>
                  <a:pt x="680" y="92"/>
                </a:lnTo>
                <a:lnTo>
                  <a:pt x="678" y="92"/>
                </a:lnTo>
                <a:lnTo>
                  <a:pt x="678" y="92"/>
                </a:lnTo>
                <a:lnTo>
                  <a:pt x="678" y="94"/>
                </a:lnTo>
                <a:lnTo>
                  <a:pt x="676" y="94"/>
                </a:lnTo>
                <a:lnTo>
                  <a:pt x="674" y="94"/>
                </a:lnTo>
                <a:lnTo>
                  <a:pt x="674" y="94"/>
                </a:lnTo>
                <a:lnTo>
                  <a:pt x="672" y="94"/>
                </a:lnTo>
                <a:lnTo>
                  <a:pt x="672" y="94"/>
                </a:lnTo>
                <a:lnTo>
                  <a:pt x="668" y="94"/>
                </a:lnTo>
                <a:lnTo>
                  <a:pt x="668" y="94"/>
                </a:lnTo>
                <a:lnTo>
                  <a:pt x="668" y="94"/>
                </a:lnTo>
                <a:lnTo>
                  <a:pt x="668" y="92"/>
                </a:lnTo>
                <a:lnTo>
                  <a:pt x="670" y="92"/>
                </a:lnTo>
                <a:lnTo>
                  <a:pt x="670" y="92"/>
                </a:lnTo>
                <a:lnTo>
                  <a:pt x="670" y="92"/>
                </a:lnTo>
                <a:lnTo>
                  <a:pt x="670" y="92"/>
                </a:lnTo>
                <a:lnTo>
                  <a:pt x="670" y="92"/>
                </a:lnTo>
                <a:lnTo>
                  <a:pt x="668" y="92"/>
                </a:lnTo>
                <a:lnTo>
                  <a:pt x="668" y="92"/>
                </a:lnTo>
                <a:lnTo>
                  <a:pt x="668" y="92"/>
                </a:lnTo>
                <a:lnTo>
                  <a:pt x="668" y="94"/>
                </a:lnTo>
                <a:lnTo>
                  <a:pt x="666" y="94"/>
                </a:lnTo>
                <a:lnTo>
                  <a:pt x="666" y="94"/>
                </a:lnTo>
                <a:lnTo>
                  <a:pt x="666" y="94"/>
                </a:lnTo>
                <a:lnTo>
                  <a:pt x="666" y="94"/>
                </a:lnTo>
                <a:lnTo>
                  <a:pt x="664" y="94"/>
                </a:lnTo>
                <a:lnTo>
                  <a:pt x="662" y="94"/>
                </a:lnTo>
                <a:lnTo>
                  <a:pt x="662" y="94"/>
                </a:lnTo>
                <a:lnTo>
                  <a:pt x="660" y="94"/>
                </a:lnTo>
                <a:lnTo>
                  <a:pt x="660" y="94"/>
                </a:lnTo>
                <a:lnTo>
                  <a:pt x="660" y="94"/>
                </a:lnTo>
                <a:lnTo>
                  <a:pt x="658" y="92"/>
                </a:lnTo>
                <a:lnTo>
                  <a:pt x="658" y="92"/>
                </a:lnTo>
                <a:lnTo>
                  <a:pt x="660" y="92"/>
                </a:lnTo>
                <a:lnTo>
                  <a:pt x="660" y="92"/>
                </a:lnTo>
                <a:lnTo>
                  <a:pt x="660" y="92"/>
                </a:lnTo>
                <a:lnTo>
                  <a:pt x="660" y="90"/>
                </a:lnTo>
                <a:lnTo>
                  <a:pt x="660" y="90"/>
                </a:lnTo>
                <a:lnTo>
                  <a:pt x="660" y="90"/>
                </a:lnTo>
                <a:lnTo>
                  <a:pt x="660" y="90"/>
                </a:lnTo>
                <a:lnTo>
                  <a:pt x="660" y="90"/>
                </a:lnTo>
                <a:lnTo>
                  <a:pt x="660" y="90"/>
                </a:lnTo>
                <a:lnTo>
                  <a:pt x="660" y="90"/>
                </a:lnTo>
                <a:lnTo>
                  <a:pt x="662" y="90"/>
                </a:lnTo>
                <a:lnTo>
                  <a:pt x="662" y="90"/>
                </a:lnTo>
                <a:lnTo>
                  <a:pt x="662" y="90"/>
                </a:lnTo>
                <a:lnTo>
                  <a:pt x="662" y="90"/>
                </a:lnTo>
                <a:lnTo>
                  <a:pt x="662" y="90"/>
                </a:lnTo>
                <a:lnTo>
                  <a:pt x="662" y="90"/>
                </a:lnTo>
                <a:lnTo>
                  <a:pt x="664" y="90"/>
                </a:lnTo>
                <a:lnTo>
                  <a:pt x="666" y="90"/>
                </a:lnTo>
                <a:lnTo>
                  <a:pt x="666" y="90"/>
                </a:lnTo>
                <a:lnTo>
                  <a:pt x="664" y="90"/>
                </a:lnTo>
                <a:lnTo>
                  <a:pt x="664" y="90"/>
                </a:lnTo>
                <a:lnTo>
                  <a:pt x="664" y="90"/>
                </a:lnTo>
                <a:lnTo>
                  <a:pt x="662" y="90"/>
                </a:lnTo>
                <a:lnTo>
                  <a:pt x="662" y="90"/>
                </a:lnTo>
                <a:lnTo>
                  <a:pt x="662" y="90"/>
                </a:lnTo>
                <a:lnTo>
                  <a:pt x="662" y="90"/>
                </a:lnTo>
                <a:lnTo>
                  <a:pt x="662" y="90"/>
                </a:lnTo>
                <a:lnTo>
                  <a:pt x="664" y="90"/>
                </a:lnTo>
                <a:lnTo>
                  <a:pt x="664" y="90"/>
                </a:lnTo>
                <a:lnTo>
                  <a:pt x="664" y="90"/>
                </a:lnTo>
                <a:lnTo>
                  <a:pt x="664" y="90"/>
                </a:lnTo>
                <a:lnTo>
                  <a:pt x="664" y="90"/>
                </a:lnTo>
                <a:lnTo>
                  <a:pt x="662" y="90"/>
                </a:lnTo>
                <a:lnTo>
                  <a:pt x="662" y="90"/>
                </a:lnTo>
                <a:lnTo>
                  <a:pt x="662" y="90"/>
                </a:lnTo>
                <a:lnTo>
                  <a:pt x="660" y="90"/>
                </a:lnTo>
                <a:lnTo>
                  <a:pt x="660" y="88"/>
                </a:lnTo>
                <a:lnTo>
                  <a:pt x="660" y="88"/>
                </a:lnTo>
                <a:lnTo>
                  <a:pt x="662" y="88"/>
                </a:lnTo>
                <a:lnTo>
                  <a:pt x="662" y="88"/>
                </a:lnTo>
                <a:lnTo>
                  <a:pt x="662" y="88"/>
                </a:lnTo>
                <a:lnTo>
                  <a:pt x="660" y="88"/>
                </a:lnTo>
                <a:lnTo>
                  <a:pt x="660" y="88"/>
                </a:lnTo>
                <a:lnTo>
                  <a:pt x="662" y="88"/>
                </a:lnTo>
                <a:lnTo>
                  <a:pt x="662" y="88"/>
                </a:lnTo>
                <a:lnTo>
                  <a:pt x="664" y="88"/>
                </a:lnTo>
                <a:lnTo>
                  <a:pt x="662" y="88"/>
                </a:lnTo>
                <a:lnTo>
                  <a:pt x="662" y="88"/>
                </a:lnTo>
                <a:lnTo>
                  <a:pt x="662" y="88"/>
                </a:lnTo>
                <a:lnTo>
                  <a:pt x="662" y="88"/>
                </a:lnTo>
                <a:lnTo>
                  <a:pt x="662" y="88"/>
                </a:lnTo>
                <a:lnTo>
                  <a:pt x="662" y="88"/>
                </a:lnTo>
                <a:lnTo>
                  <a:pt x="664" y="88"/>
                </a:lnTo>
                <a:lnTo>
                  <a:pt x="666" y="88"/>
                </a:lnTo>
                <a:lnTo>
                  <a:pt x="666" y="88"/>
                </a:lnTo>
                <a:lnTo>
                  <a:pt x="666" y="88"/>
                </a:lnTo>
                <a:lnTo>
                  <a:pt x="668" y="88"/>
                </a:lnTo>
                <a:lnTo>
                  <a:pt x="668" y="88"/>
                </a:lnTo>
                <a:lnTo>
                  <a:pt x="668" y="88"/>
                </a:lnTo>
                <a:lnTo>
                  <a:pt x="668" y="88"/>
                </a:lnTo>
                <a:lnTo>
                  <a:pt x="666" y="88"/>
                </a:lnTo>
                <a:lnTo>
                  <a:pt x="666" y="88"/>
                </a:lnTo>
                <a:lnTo>
                  <a:pt x="666" y="86"/>
                </a:lnTo>
                <a:lnTo>
                  <a:pt x="668" y="86"/>
                </a:lnTo>
                <a:lnTo>
                  <a:pt x="670" y="86"/>
                </a:lnTo>
                <a:lnTo>
                  <a:pt x="670" y="86"/>
                </a:lnTo>
                <a:lnTo>
                  <a:pt x="672" y="86"/>
                </a:lnTo>
                <a:lnTo>
                  <a:pt x="670" y="86"/>
                </a:lnTo>
                <a:lnTo>
                  <a:pt x="670" y="86"/>
                </a:lnTo>
                <a:lnTo>
                  <a:pt x="670" y="86"/>
                </a:lnTo>
                <a:lnTo>
                  <a:pt x="670" y="86"/>
                </a:lnTo>
                <a:lnTo>
                  <a:pt x="672" y="86"/>
                </a:lnTo>
                <a:lnTo>
                  <a:pt x="672" y="86"/>
                </a:lnTo>
                <a:lnTo>
                  <a:pt x="674" y="86"/>
                </a:lnTo>
                <a:lnTo>
                  <a:pt x="674" y="86"/>
                </a:lnTo>
                <a:lnTo>
                  <a:pt x="674" y="86"/>
                </a:lnTo>
                <a:lnTo>
                  <a:pt x="674" y="86"/>
                </a:lnTo>
                <a:lnTo>
                  <a:pt x="672" y="86"/>
                </a:lnTo>
                <a:lnTo>
                  <a:pt x="672" y="86"/>
                </a:lnTo>
                <a:lnTo>
                  <a:pt x="674" y="84"/>
                </a:lnTo>
                <a:lnTo>
                  <a:pt x="674" y="84"/>
                </a:lnTo>
                <a:lnTo>
                  <a:pt x="678" y="84"/>
                </a:lnTo>
                <a:lnTo>
                  <a:pt x="680" y="84"/>
                </a:lnTo>
                <a:lnTo>
                  <a:pt x="680" y="84"/>
                </a:lnTo>
                <a:lnTo>
                  <a:pt x="680" y="84"/>
                </a:lnTo>
                <a:lnTo>
                  <a:pt x="682" y="84"/>
                </a:lnTo>
                <a:lnTo>
                  <a:pt x="682" y="84"/>
                </a:lnTo>
                <a:lnTo>
                  <a:pt x="682" y="84"/>
                </a:lnTo>
                <a:lnTo>
                  <a:pt x="682" y="84"/>
                </a:lnTo>
                <a:lnTo>
                  <a:pt x="682" y="84"/>
                </a:lnTo>
                <a:lnTo>
                  <a:pt x="682" y="84"/>
                </a:lnTo>
                <a:lnTo>
                  <a:pt x="682" y="84"/>
                </a:lnTo>
                <a:lnTo>
                  <a:pt x="678" y="84"/>
                </a:lnTo>
                <a:lnTo>
                  <a:pt x="676" y="84"/>
                </a:lnTo>
                <a:lnTo>
                  <a:pt x="676" y="84"/>
                </a:lnTo>
                <a:lnTo>
                  <a:pt x="676" y="84"/>
                </a:lnTo>
                <a:lnTo>
                  <a:pt x="674" y="84"/>
                </a:lnTo>
                <a:lnTo>
                  <a:pt x="674" y="84"/>
                </a:lnTo>
                <a:lnTo>
                  <a:pt x="672" y="84"/>
                </a:lnTo>
                <a:lnTo>
                  <a:pt x="670" y="84"/>
                </a:lnTo>
                <a:lnTo>
                  <a:pt x="668" y="84"/>
                </a:lnTo>
                <a:lnTo>
                  <a:pt x="668" y="84"/>
                </a:lnTo>
                <a:lnTo>
                  <a:pt x="666" y="84"/>
                </a:lnTo>
                <a:lnTo>
                  <a:pt x="666" y="84"/>
                </a:lnTo>
                <a:lnTo>
                  <a:pt x="664" y="84"/>
                </a:lnTo>
                <a:lnTo>
                  <a:pt x="664" y="86"/>
                </a:lnTo>
                <a:lnTo>
                  <a:pt x="662" y="86"/>
                </a:lnTo>
                <a:lnTo>
                  <a:pt x="658" y="86"/>
                </a:lnTo>
                <a:lnTo>
                  <a:pt x="658" y="86"/>
                </a:lnTo>
                <a:lnTo>
                  <a:pt x="658" y="86"/>
                </a:lnTo>
                <a:lnTo>
                  <a:pt x="658" y="86"/>
                </a:lnTo>
                <a:lnTo>
                  <a:pt x="656" y="86"/>
                </a:lnTo>
                <a:lnTo>
                  <a:pt x="656" y="86"/>
                </a:lnTo>
                <a:lnTo>
                  <a:pt x="654" y="86"/>
                </a:lnTo>
                <a:lnTo>
                  <a:pt x="652" y="86"/>
                </a:lnTo>
                <a:lnTo>
                  <a:pt x="650" y="86"/>
                </a:lnTo>
                <a:lnTo>
                  <a:pt x="650" y="86"/>
                </a:lnTo>
                <a:lnTo>
                  <a:pt x="650" y="86"/>
                </a:lnTo>
                <a:lnTo>
                  <a:pt x="650" y="86"/>
                </a:lnTo>
                <a:lnTo>
                  <a:pt x="648" y="86"/>
                </a:lnTo>
                <a:lnTo>
                  <a:pt x="648" y="86"/>
                </a:lnTo>
                <a:lnTo>
                  <a:pt x="646" y="86"/>
                </a:lnTo>
                <a:lnTo>
                  <a:pt x="646" y="86"/>
                </a:lnTo>
                <a:lnTo>
                  <a:pt x="646" y="86"/>
                </a:lnTo>
                <a:lnTo>
                  <a:pt x="646" y="86"/>
                </a:lnTo>
                <a:lnTo>
                  <a:pt x="644" y="86"/>
                </a:lnTo>
                <a:lnTo>
                  <a:pt x="644" y="86"/>
                </a:lnTo>
                <a:lnTo>
                  <a:pt x="642" y="86"/>
                </a:lnTo>
                <a:lnTo>
                  <a:pt x="644" y="84"/>
                </a:lnTo>
                <a:lnTo>
                  <a:pt x="644" y="86"/>
                </a:lnTo>
                <a:lnTo>
                  <a:pt x="646" y="84"/>
                </a:lnTo>
                <a:lnTo>
                  <a:pt x="648" y="84"/>
                </a:lnTo>
                <a:lnTo>
                  <a:pt x="648" y="84"/>
                </a:lnTo>
                <a:lnTo>
                  <a:pt x="650" y="84"/>
                </a:lnTo>
                <a:lnTo>
                  <a:pt x="650" y="84"/>
                </a:lnTo>
                <a:lnTo>
                  <a:pt x="650" y="84"/>
                </a:lnTo>
                <a:lnTo>
                  <a:pt x="650" y="84"/>
                </a:lnTo>
                <a:lnTo>
                  <a:pt x="652" y="84"/>
                </a:lnTo>
                <a:lnTo>
                  <a:pt x="652" y="84"/>
                </a:lnTo>
                <a:lnTo>
                  <a:pt x="652" y="84"/>
                </a:lnTo>
                <a:lnTo>
                  <a:pt x="652" y="84"/>
                </a:lnTo>
                <a:lnTo>
                  <a:pt x="652" y="84"/>
                </a:lnTo>
                <a:lnTo>
                  <a:pt x="652" y="84"/>
                </a:lnTo>
                <a:lnTo>
                  <a:pt x="652" y="84"/>
                </a:lnTo>
                <a:lnTo>
                  <a:pt x="652" y="84"/>
                </a:lnTo>
                <a:lnTo>
                  <a:pt x="652" y="84"/>
                </a:lnTo>
                <a:lnTo>
                  <a:pt x="650" y="84"/>
                </a:lnTo>
                <a:lnTo>
                  <a:pt x="650" y="82"/>
                </a:lnTo>
                <a:lnTo>
                  <a:pt x="652" y="82"/>
                </a:lnTo>
                <a:lnTo>
                  <a:pt x="652" y="82"/>
                </a:lnTo>
                <a:lnTo>
                  <a:pt x="652" y="82"/>
                </a:lnTo>
                <a:lnTo>
                  <a:pt x="652" y="82"/>
                </a:lnTo>
                <a:lnTo>
                  <a:pt x="654" y="82"/>
                </a:lnTo>
                <a:lnTo>
                  <a:pt x="654" y="82"/>
                </a:lnTo>
                <a:lnTo>
                  <a:pt x="656" y="82"/>
                </a:lnTo>
                <a:lnTo>
                  <a:pt x="658" y="82"/>
                </a:lnTo>
                <a:lnTo>
                  <a:pt x="658" y="82"/>
                </a:lnTo>
                <a:lnTo>
                  <a:pt x="658" y="82"/>
                </a:lnTo>
                <a:lnTo>
                  <a:pt x="658" y="82"/>
                </a:lnTo>
                <a:lnTo>
                  <a:pt x="658" y="82"/>
                </a:lnTo>
                <a:lnTo>
                  <a:pt x="658" y="84"/>
                </a:lnTo>
                <a:lnTo>
                  <a:pt x="658" y="84"/>
                </a:lnTo>
                <a:lnTo>
                  <a:pt x="660" y="84"/>
                </a:lnTo>
                <a:lnTo>
                  <a:pt x="660" y="84"/>
                </a:lnTo>
                <a:lnTo>
                  <a:pt x="660" y="84"/>
                </a:lnTo>
                <a:lnTo>
                  <a:pt x="662" y="84"/>
                </a:lnTo>
                <a:lnTo>
                  <a:pt x="662" y="84"/>
                </a:lnTo>
                <a:lnTo>
                  <a:pt x="662" y="84"/>
                </a:lnTo>
                <a:lnTo>
                  <a:pt x="660" y="84"/>
                </a:lnTo>
                <a:lnTo>
                  <a:pt x="660" y="84"/>
                </a:lnTo>
                <a:lnTo>
                  <a:pt x="660" y="82"/>
                </a:lnTo>
                <a:lnTo>
                  <a:pt x="662" y="82"/>
                </a:lnTo>
                <a:lnTo>
                  <a:pt x="662" y="82"/>
                </a:lnTo>
                <a:lnTo>
                  <a:pt x="660" y="82"/>
                </a:lnTo>
                <a:lnTo>
                  <a:pt x="660" y="82"/>
                </a:lnTo>
                <a:lnTo>
                  <a:pt x="660" y="82"/>
                </a:lnTo>
                <a:lnTo>
                  <a:pt x="660" y="82"/>
                </a:lnTo>
                <a:lnTo>
                  <a:pt x="660" y="82"/>
                </a:lnTo>
                <a:lnTo>
                  <a:pt x="660" y="82"/>
                </a:lnTo>
                <a:lnTo>
                  <a:pt x="662" y="80"/>
                </a:lnTo>
                <a:lnTo>
                  <a:pt x="662" y="80"/>
                </a:lnTo>
                <a:lnTo>
                  <a:pt x="662" y="80"/>
                </a:lnTo>
                <a:lnTo>
                  <a:pt x="664" y="80"/>
                </a:lnTo>
                <a:lnTo>
                  <a:pt x="664" y="80"/>
                </a:lnTo>
                <a:lnTo>
                  <a:pt x="664" y="80"/>
                </a:lnTo>
                <a:lnTo>
                  <a:pt x="662" y="80"/>
                </a:lnTo>
                <a:lnTo>
                  <a:pt x="660" y="80"/>
                </a:lnTo>
                <a:lnTo>
                  <a:pt x="660" y="80"/>
                </a:lnTo>
                <a:lnTo>
                  <a:pt x="660" y="80"/>
                </a:lnTo>
                <a:lnTo>
                  <a:pt x="660" y="80"/>
                </a:lnTo>
                <a:lnTo>
                  <a:pt x="660" y="80"/>
                </a:lnTo>
                <a:lnTo>
                  <a:pt x="658" y="80"/>
                </a:lnTo>
                <a:lnTo>
                  <a:pt x="660" y="80"/>
                </a:lnTo>
                <a:lnTo>
                  <a:pt x="660" y="80"/>
                </a:lnTo>
                <a:lnTo>
                  <a:pt x="660" y="78"/>
                </a:lnTo>
                <a:lnTo>
                  <a:pt x="662" y="78"/>
                </a:lnTo>
                <a:lnTo>
                  <a:pt x="662" y="78"/>
                </a:lnTo>
                <a:lnTo>
                  <a:pt x="664" y="78"/>
                </a:lnTo>
                <a:lnTo>
                  <a:pt x="664" y="78"/>
                </a:lnTo>
                <a:lnTo>
                  <a:pt x="664" y="78"/>
                </a:lnTo>
                <a:lnTo>
                  <a:pt x="666" y="78"/>
                </a:lnTo>
                <a:lnTo>
                  <a:pt x="666" y="78"/>
                </a:lnTo>
                <a:lnTo>
                  <a:pt x="666" y="78"/>
                </a:lnTo>
                <a:lnTo>
                  <a:pt x="666" y="78"/>
                </a:lnTo>
                <a:lnTo>
                  <a:pt x="666" y="78"/>
                </a:lnTo>
                <a:lnTo>
                  <a:pt x="664" y="78"/>
                </a:lnTo>
                <a:lnTo>
                  <a:pt x="662" y="78"/>
                </a:lnTo>
                <a:lnTo>
                  <a:pt x="662" y="78"/>
                </a:lnTo>
                <a:lnTo>
                  <a:pt x="660" y="78"/>
                </a:lnTo>
                <a:lnTo>
                  <a:pt x="660" y="78"/>
                </a:lnTo>
                <a:lnTo>
                  <a:pt x="660" y="78"/>
                </a:lnTo>
                <a:lnTo>
                  <a:pt x="660" y="78"/>
                </a:lnTo>
                <a:lnTo>
                  <a:pt x="660" y="78"/>
                </a:lnTo>
                <a:lnTo>
                  <a:pt x="660" y="78"/>
                </a:lnTo>
                <a:lnTo>
                  <a:pt x="660" y="78"/>
                </a:lnTo>
                <a:lnTo>
                  <a:pt x="662" y="76"/>
                </a:lnTo>
                <a:lnTo>
                  <a:pt x="662" y="76"/>
                </a:lnTo>
                <a:lnTo>
                  <a:pt x="662" y="76"/>
                </a:lnTo>
                <a:lnTo>
                  <a:pt x="664" y="76"/>
                </a:lnTo>
                <a:lnTo>
                  <a:pt x="664" y="74"/>
                </a:lnTo>
                <a:lnTo>
                  <a:pt x="666" y="74"/>
                </a:lnTo>
                <a:lnTo>
                  <a:pt x="666" y="74"/>
                </a:lnTo>
                <a:lnTo>
                  <a:pt x="666" y="74"/>
                </a:lnTo>
                <a:lnTo>
                  <a:pt x="668" y="74"/>
                </a:lnTo>
                <a:lnTo>
                  <a:pt x="668" y="74"/>
                </a:lnTo>
                <a:lnTo>
                  <a:pt x="670" y="74"/>
                </a:lnTo>
                <a:lnTo>
                  <a:pt x="670" y="74"/>
                </a:lnTo>
                <a:lnTo>
                  <a:pt x="670" y="76"/>
                </a:lnTo>
                <a:lnTo>
                  <a:pt x="670" y="76"/>
                </a:lnTo>
                <a:lnTo>
                  <a:pt x="670" y="76"/>
                </a:lnTo>
                <a:lnTo>
                  <a:pt x="670" y="76"/>
                </a:lnTo>
                <a:lnTo>
                  <a:pt x="670" y="76"/>
                </a:lnTo>
                <a:lnTo>
                  <a:pt x="670" y="76"/>
                </a:lnTo>
                <a:lnTo>
                  <a:pt x="672" y="76"/>
                </a:lnTo>
                <a:lnTo>
                  <a:pt x="670" y="76"/>
                </a:lnTo>
                <a:lnTo>
                  <a:pt x="670" y="78"/>
                </a:lnTo>
                <a:lnTo>
                  <a:pt x="670" y="78"/>
                </a:lnTo>
                <a:lnTo>
                  <a:pt x="670" y="78"/>
                </a:lnTo>
                <a:lnTo>
                  <a:pt x="672" y="78"/>
                </a:lnTo>
                <a:lnTo>
                  <a:pt x="672" y="78"/>
                </a:lnTo>
                <a:lnTo>
                  <a:pt x="672" y="78"/>
                </a:lnTo>
                <a:lnTo>
                  <a:pt x="672" y="78"/>
                </a:lnTo>
                <a:lnTo>
                  <a:pt x="672" y="78"/>
                </a:lnTo>
                <a:lnTo>
                  <a:pt x="674" y="78"/>
                </a:lnTo>
                <a:lnTo>
                  <a:pt x="674" y="80"/>
                </a:lnTo>
                <a:lnTo>
                  <a:pt x="674" y="80"/>
                </a:lnTo>
                <a:lnTo>
                  <a:pt x="674" y="82"/>
                </a:lnTo>
                <a:lnTo>
                  <a:pt x="676" y="82"/>
                </a:lnTo>
                <a:lnTo>
                  <a:pt x="676" y="82"/>
                </a:lnTo>
                <a:lnTo>
                  <a:pt x="678" y="82"/>
                </a:lnTo>
                <a:lnTo>
                  <a:pt x="678" y="82"/>
                </a:lnTo>
                <a:lnTo>
                  <a:pt x="678" y="82"/>
                </a:lnTo>
                <a:lnTo>
                  <a:pt x="680" y="80"/>
                </a:lnTo>
                <a:lnTo>
                  <a:pt x="680" y="80"/>
                </a:lnTo>
                <a:lnTo>
                  <a:pt x="682" y="80"/>
                </a:lnTo>
                <a:lnTo>
                  <a:pt x="682" y="80"/>
                </a:lnTo>
                <a:lnTo>
                  <a:pt x="682" y="80"/>
                </a:lnTo>
                <a:lnTo>
                  <a:pt x="680" y="80"/>
                </a:lnTo>
                <a:lnTo>
                  <a:pt x="678" y="80"/>
                </a:lnTo>
                <a:lnTo>
                  <a:pt x="678" y="80"/>
                </a:lnTo>
                <a:lnTo>
                  <a:pt x="678" y="82"/>
                </a:lnTo>
                <a:lnTo>
                  <a:pt x="676" y="80"/>
                </a:lnTo>
                <a:lnTo>
                  <a:pt x="676" y="80"/>
                </a:lnTo>
                <a:lnTo>
                  <a:pt x="676" y="78"/>
                </a:lnTo>
                <a:lnTo>
                  <a:pt x="678" y="78"/>
                </a:lnTo>
                <a:lnTo>
                  <a:pt x="678" y="78"/>
                </a:lnTo>
                <a:lnTo>
                  <a:pt x="678" y="78"/>
                </a:lnTo>
                <a:lnTo>
                  <a:pt x="678" y="78"/>
                </a:lnTo>
                <a:lnTo>
                  <a:pt x="678" y="78"/>
                </a:lnTo>
                <a:lnTo>
                  <a:pt x="680" y="78"/>
                </a:lnTo>
                <a:lnTo>
                  <a:pt x="680" y="78"/>
                </a:lnTo>
                <a:lnTo>
                  <a:pt x="682" y="78"/>
                </a:lnTo>
                <a:lnTo>
                  <a:pt x="682" y="78"/>
                </a:lnTo>
                <a:lnTo>
                  <a:pt x="682" y="78"/>
                </a:lnTo>
                <a:lnTo>
                  <a:pt x="684" y="78"/>
                </a:lnTo>
                <a:lnTo>
                  <a:pt x="684" y="78"/>
                </a:lnTo>
                <a:lnTo>
                  <a:pt x="684" y="78"/>
                </a:lnTo>
                <a:lnTo>
                  <a:pt x="684" y="78"/>
                </a:lnTo>
                <a:lnTo>
                  <a:pt x="684" y="78"/>
                </a:lnTo>
                <a:lnTo>
                  <a:pt x="684" y="78"/>
                </a:lnTo>
                <a:lnTo>
                  <a:pt x="682" y="78"/>
                </a:lnTo>
                <a:lnTo>
                  <a:pt x="682" y="78"/>
                </a:lnTo>
                <a:lnTo>
                  <a:pt x="682" y="78"/>
                </a:lnTo>
                <a:lnTo>
                  <a:pt x="680" y="78"/>
                </a:lnTo>
                <a:lnTo>
                  <a:pt x="680" y="78"/>
                </a:lnTo>
                <a:lnTo>
                  <a:pt x="680" y="78"/>
                </a:lnTo>
                <a:lnTo>
                  <a:pt x="678" y="78"/>
                </a:lnTo>
                <a:lnTo>
                  <a:pt x="678" y="78"/>
                </a:lnTo>
                <a:lnTo>
                  <a:pt x="678" y="78"/>
                </a:lnTo>
                <a:lnTo>
                  <a:pt x="678" y="78"/>
                </a:lnTo>
                <a:lnTo>
                  <a:pt x="676" y="78"/>
                </a:lnTo>
                <a:lnTo>
                  <a:pt x="676" y="78"/>
                </a:lnTo>
                <a:lnTo>
                  <a:pt x="676" y="78"/>
                </a:lnTo>
                <a:lnTo>
                  <a:pt x="676" y="78"/>
                </a:lnTo>
                <a:lnTo>
                  <a:pt x="676" y="76"/>
                </a:lnTo>
                <a:lnTo>
                  <a:pt x="676" y="76"/>
                </a:lnTo>
                <a:lnTo>
                  <a:pt x="676" y="76"/>
                </a:lnTo>
                <a:lnTo>
                  <a:pt x="678" y="76"/>
                </a:lnTo>
                <a:lnTo>
                  <a:pt x="678" y="76"/>
                </a:lnTo>
                <a:lnTo>
                  <a:pt x="678" y="76"/>
                </a:lnTo>
                <a:lnTo>
                  <a:pt x="680" y="76"/>
                </a:lnTo>
                <a:lnTo>
                  <a:pt x="682" y="76"/>
                </a:lnTo>
                <a:lnTo>
                  <a:pt x="682" y="76"/>
                </a:lnTo>
                <a:lnTo>
                  <a:pt x="682" y="76"/>
                </a:lnTo>
                <a:lnTo>
                  <a:pt x="680" y="76"/>
                </a:lnTo>
                <a:lnTo>
                  <a:pt x="680" y="76"/>
                </a:lnTo>
                <a:lnTo>
                  <a:pt x="680" y="76"/>
                </a:lnTo>
                <a:lnTo>
                  <a:pt x="680" y="76"/>
                </a:lnTo>
                <a:lnTo>
                  <a:pt x="678" y="76"/>
                </a:lnTo>
                <a:lnTo>
                  <a:pt x="678" y="76"/>
                </a:lnTo>
                <a:lnTo>
                  <a:pt x="678" y="76"/>
                </a:lnTo>
                <a:lnTo>
                  <a:pt x="676" y="76"/>
                </a:lnTo>
                <a:lnTo>
                  <a:pt x="676" y="76"/>
                </a:lnTo>
                <a:lnTo>
                  <a:pt x="676" y="76"/>
                </a:lnTo>
                <a:lnTo>
                  <a:pt x="674" y="74"/>
                </a:lnTo>
                <a:lnTo>
                  <a:pt x="674" y="74"/>
                </a:lnTo>
                <a:lnTo>
                  <a:pt x="674" y="74"/>
                </a:lnTo>
                <a:lnTo>
                  <a:pt x="676" y="74"/>
                </a:lnTo>
                <a:lnTo>
                  <a:pt x="676" y="74"/>
                </a:lnTo>
                <a:lnTo>
                  <a:pt x="676" y="74"/>
                </a:lnTo>
                <a:lnTo>
                  <a:pt x="676" y="74"/>
                </a:lnTo>
                <a:lnTo>
                  <a:pt x="678" y="74"/>
                </a:lnTo>
                <a:lnTo>
                  <a:pt x="678" y="74"/>
                </a:lnTo>
                <a:lnTo>
                  <a:pt x="678" y="74"/>
                </a:lnTo>
                <a:lnTo>
                  <a:pt x="682" y="72"/>
                </a:lnTo>
                <a:lnTo>
                  <a:pt x="682" y="72"/>
                </a:lnTo>
                <a:lnTo>
                  <a:pt x="682" y="72"/>
                </a:lnTo>
                <a:lnTo>
                  <a:pt x="682" y="72"/>
                </a:lnTo>
                <a:lnTo>
                  <a:pt x="684" y="72"/>
                </a:lnTo>
                <a:lnTo>
                  <a:pt x="684" y="72"/>
                </a:lnTo>
                <a:lnTo>
                  <a:pt x="686" y="72"/>
                </a:lnTo>
                <a:lnTo>
                  <a:pt x="686" y="72"/>
                </a:lnTo>
                <a:close/>
                <a:moveTo>
                  <a:pt x="646" y="74"/>
                </a:moveTo>
                <a:lnTo>
                  <a:pt x="646" y="74"/>
                </a:lnTo>
                <a:lnTo>
                  <a:pt x="648" y="74"/>
                </a:lnTo>
                <a:lnTo>
                  <a:pt x="648" y="72"/>
                </a:lnTo>
                <a:lnTo>
                  <a:pt x="648" y="72"/>
                </a:lnTo>
                <a:lnTo>
                  <a:pt x="648" y="72"/>
                </a:lnTo>
                <a:lnTo>
                  <a:pt x="648" y="72"/>
                </a:lnTo>
                <a:lnTo>
                  <a:pt x="650" y="72"/>
                </a:lnTo>
                <a:lnTo>
                  <a:pt x="650" y="72"/>
                </a:lnTo>
                <a:lnTo>
                  <a:pt x="650" y="74"/>
                </a:lnTo>
                <a:lnTo>
                  <a:pt x="650" y="74"/>
                </a:lnTo>
                <a:lnTo>
                  <a:pt x="650" y="74"/>
                </a:lnTo>
                <a:lnTo>
                  <a:pt x="652" y="74"/>
                </a:lnTo>
                <a:lnTo>
                  <a:pt x="652" y="74"/>
                </a:lnTo>
                <a:lnTo>
                  <a:pt x="652" y="74"/>
                </a:lnTo>
                <a:lnTo>
                  <a:pt x="652" y="74"/>
                </a:lnTo>
                <a:lnTo>
                  <a:pt x="654" y="74"/>
                </a:lnTo>
                <a:lnTo>
                  <a:pt x="654" y="74"/>
                </a:lnTo>
                <a:lnTo>
                  <a:pt x="654" y="74"/>
                </a:lnTo>
                <a:lnTo>
                  <a:pt x="654" y="74"/>
                </a:lnTo>
                <a:lnTo>
                  <a:pt x="654" y="76"/>
                </a:lnTo>
                <a:lnTo>
                  <a:pt x="654" y="76"/>
                </a:lnTo>
                <a:lnTo>
                  <a:pt x="654" y="76"/>
                </a:lnTo>
                <a:lnTo>
                  <a:pt x="652" y="76"/>
                </a:lnTo>
                <a:lnTo>
                  <a:pt x="652" y="76"/>
                </a:lnTo>
                <a:lnTo>
                  <a:pt x="650" y="76"/>
                </a:lnTo>
                <a:lnTo>
                  <a:pt x="650" y="76"/>
                </a:lnTo>
                <a:lnTo>
                  <a:pt x="648" y="76"/>
                </a:lnTo>
                <a:lnTo>
                  <a:pt x="646" y="76"/>
                </a:lnTo>
                <a:lnTo>
                  <a:pt x="646" y="76"/>
                </a:lnTo>
                <a:lnTo>
                  <a:pt x="644" y="76"/>
                </a:lnTo>
                <a:lnTo>
                  <a:pt x="644" y="76"/>
                </a:lnTo>
                <a:lnTo>
                  <a:pt x="642" y="76"/>
                </a:lnTo>
                <a:lnTo>
                  <a:pt x="642" y="76"/>
                </a:lnTo>
                <a:lnTo>
                  <a:pt x="640" y="76"/>
                </a:lnTo>
                <a:lnTo>
                  <a:pt x="638" y="76"/>
                </a:lnTo>
                <a:lnTo>
                  <a:pt x="638" y="76"/>
                </a:lnTo>
                <a:lnTo>
                  <a:pt x="638" y="76"/>
                </a:lnTo>
                <a:lnTo>
                  <a:pt x="640" y="76"/>
                </a:lnTo>
                <a:lnTo>
                  <a:pt x="640" y="76"/>
                </a:lnTo>
                <a:lnTo>
                  <a:pt x="640" y="76"/>
                </a:lnTo>
                <a:lnTo>
                  <a:pt x="640" y="76"/>
                </a:lnTo>
                <a:lnTo>
                  <a:pt x="640" y="76"/>
                </a:lnTo>
                <a:lnTo>
                  <a:pt x="640" y="74"/>
                </a:lnTo>
                <a:lnTo>
                  <a:pt x="640" y="74"/>
                </a:lnTo>
                <a:lnTo>
                  <a:pt x="640" y="74"/>
                </a:lnTo>
                <a:lnTo>
                  <a:pt x="640" y="74"/>
                </a:lnTo>
                <a:lnTo>
                  <a:pt x="640" y="74"/>
                </a:lnTo>
                <a:lnTo>
                  <a:pt x="640" y="74"/>
                </a:lnTo>
                <a:lnTo>
                  <a:pt x="640" y="74"/>
                </a:lnTo>
                <a:lnTo>
                  <a:pt x="640" y="74"/>
                </a:lnTo>
                <a:lnTo>
                  <a:pt x="640" y="72"/>
                </a:lnTo>
                <a:lnTo>
                  <a:pt x="642" y="72"/>
                </a:lnTo>
                <a:lnTo>
                  <a:pt x="642" y="72"/>
                </a:lnTo>
                <a:lnTo>
                  <a:pt x="644" y="72"/>
                </a:lnTo>
                <a:lnTo>
                  <a:pt x="644" y="72"/>
                </a:lnTo>
                <a:lnTo>
                  <a:pt x="644" y="72"/>
                </a:lnTo>
                <a:lnTo>
                  <a:pt x="644" y="72"/>
                </a:lnTo>
                <a:lnTo>
                  <a:pt x="644" y="72"/>
                </a:lnTo>
                <a:lnTo>
                  <a:pt x="646" y="72"/>
                </a:lnTo>
                <a:lnTo>
                  <a:pt x="646" y="72"/>
                </a:lnTo>
                <a:lnTo>
                  <a:pt x="646" y="72"/>
                </a:lnTo>
                <a:lnTo>
                  <a:pt x="648" y="72"/>
                </a:lnTo>
                <a:lnTo>
                  <a:pt x="648" y="72"/>
                </a:lnTo>
                <a:lnTo>
                  <a:pt x="648" y="72"/>
                </a:lnTo>
                <a:lnTo>
                  <a:pt x="648" y="72"/>
                </a:lnTo>
                <a:lnTo>
                  <a:pt x="648" y="72"/>
                </a:lnTo>
                <a:lnTo>
                  <a:pt x="648" y="72"/>
                </a:lnTo>
                <a:lnTo>
                  <a:pt x="648" y="72"/>
                </a:lnTo>
                <a:lnTo>
                  <a:pt x="648" y="72"/>
                </a:lnTo>
                <a:lnTo>
                  <a:pt x="646" y="74"/>
                </a:lnTo>
                <a:lnTo>
                  <a:pt x="646" y="74"/>
                </a:lnTo>
                <a:close/>
                <a:moveTo>
                  <a:pt x="228" y="166"/>
                </a:moveTo>
                <a:lnTo>
                  <a:pt x="228" y="166"/>
                </a:lnTo>
                <a:lnTo>
                  <a:pt x="228" y="166"/>
                </a:lnTo>
                <a:lnTo>
                  <a:pt x="228" y="166"/>
                </a:lnTo>
                <a:lnTo>
                  <a:pt x="230" y="166"/>
                </a:lnTo>
                <a:lnTo>
                  <a:pt x="230" y="166"/>
                </a:lnTo>
                <a:lnTo>
                  <a:pt x="230" y="166"/>
                </a:lnTo>
                <a:lnTo>
                  <a:pt x="228" y="168"/>
                </a:lnTo>
                <a:lnTo>
                  <a:pt x="230" y="168"/>
                </a:lnTo>
                <a:lnTo>
                  <a:pt x="230" y="166"/>
                </a:lnTo>
                <a:lnTo>
                  <a:pt x="232" y="166"/>
                </a:lnTo>
                <a:lnTo>
                  <a:pt x="232" y="166"/>
                </a:lnTo>
                <a:lnTo>
                  <a:pt x="232" y="166"/>
                </a:lnTo>
                <a:lnTo>
                  <a:pt x="230" y="168"/>
                </a:lnTo>
                <a:lnTo>
                  <a:pt x="230" y="168"/>
                </a:lnTo>
                <a:lnTo>
                  <a:pt x="230" y="168"/>
                </a:lnTo>
                <a:lnTo>
                  <a:pt x="228" y="168"/>
                </a:lnTo>
                <a:lnTo>
                  <a:pt x="228" y="168"/>
                </a:lnTo>
                <a:lnTo>
                  <a:pt x="228" y="168"/>
                </a:lnTo>
                <a:lnTo>
                  <a:pt x="228" y="168"/>
                </a:lnTo>
                <a:lnTo>
                  <a:pt x="224" y="170"/>
                </a:lnTo>
                <a:lnTo>
                  <a:pt x="222" y="170"/>
                </a:lnTo>
                <a:lnTo>
                  <a:pt x="220" y="172"/>
                </a:lnTo>
                <a:lnTo>
                  <a:pt x="220" y="172"/>
                </a:lnTo>
                <a:lnTo>
                  <a:pt x="218" y="172"/>
                </a:lnTo>
                <a:lnTo>
                  <a:pt x="218" y="172"/>
                </a:lnTo>
                <a:lnTo>
                  <a:pt x="216" y="172"/>
                </a:lnTo>
                <a:lnTo>
                  <a:pt x="216" y="172"/>
                </a:lnTo>
                <a:lnTo>
                  <a:pt x="216" y="172"/>
                </a:lnTo>
                <a:lnTo>
                  <a:pt x="214" y="174"/>
                </a:lnTo>
                <a:lnTo>
                  <a:pt x="212" y="174"/>
                </a:lnTo>
                <a:lnTo>
                  <a:pt x="212" y="174"/>
                </a:lnTo>
                <a:lnTo>
                  <a:pt x="212" y="176"/>
                </a:lnTo>
                <a:lnTo>
                  <a:pt x="212" y="176"/>
                </a:lnTo>
                <a:lnTo>
                  <a:pt x="212" y="176"/>
                </a:lnTo>
                <a:lnTo>
                  <a:pt x="212" y="176"/>
                </a:lnTo>
                <a:lnTo>
                  <a:pt x="212" y="176"/>
                </a:lnTo>
                <a:lnTo>
                  <a:pt x="212" y="178"/>
                </a:lnTo>
                <a:lnTo>
                  <a:pt x="212" y="178"/>
                </a:lnTo>
                <a:lnTo>
                  <a:pt x="212" y="178"/>
                </a:lnTo>
                <a:lnTo>
                  <a:pt x="212" y="178"/>
                </a:lnTo>
                <a:lnTo>
                  <a:pt x="212" y="178"/>
                </a:lnTo>
                <a:lnTo>
                  <a:pt x="212" y="178"/>
                </a:lnTo>
                <a:lnTo>
                  <a:pt x="212" y="178"/>
                </a:lnTo>
                <a:lnTo>
                  <a:pt x="212" y="178"/>
                </a:lnTo>
                <a:lnTo>
                  <a:pt x="212" y="178"/>
                </a:lnTo>
                <a:lnTo>
                  <a:pt x="212" y="178"/>
                </a:lnTo>
                <a:lnTo>
                  <a:pt x="210" y="178"/>
                </a:lnTo>
                <a:lnTo>
                  <a:pt x="210" y="178"/>
                </a:lnTo>
                <a:lnTo>
                  <a:pt x="210" y="178"/>
                </a:lnTo>
                <a:lnTo>
                  <a:pt x="212" y="176"/>
                </a:lnTo>
                <a:lnTo>
                  <a:pt x="212" y="176"/>
                </a:lnTo>
                <a:lnTo>
                  <a:pt x="212" y="174"/>
                </a:lnTo>
                <a:lnTo>
                  <a:pt x="212" y="174"/>
                </a:lnTo>
                <a:lnTo>
                  <a:pt x="210" y="174"/>
                </a:lnTo>
                <a:lnTo>
                  <a:pt x="210" y="174"/>
                </a:lnTo>
                <a:lnTo>
                  <a:pt x="210" y="174"/>
                </a:lnTo>
                <a:lnTo>
                  <a:pt x="210" y="174"/>
                </a:lnTo>
                <a:lnTo>
                  <a:pt x="208" y="176"/>
                </a:lnTo>
                <a:lnTo>
                  <a:pt x="208" y="176"/>
                </a:lnTo>
                <a:lnTo>
                  <a:pt x="208" y="176"/>
                </a:lnTo>
                <a:lnTo>
                  <a:pt x="206" y="176"/>
                </a:lnTo>
                <a:lnTo>
                  <a:pt x="206" y="176"/>
                </a:lnTo>
                <a:lnTo>
                  <a:pt x="206" y="176"/>
                </a:lnTo>
                <a:lnTo>
                  <a:pt x="206" y="176"/>
                </a:lnTo>
                <a:lnTo>
                  <a:pt x="206" y="176"/>
                </a:lnTo>
                <a:lnTo>
                  <a:pt x="204" y="176"/>
                </a:lnTo>
                <a:lnTo>
                  <a:pt x="204" y="176"/>
                </a:lnTo>
                <a:lnTo>
                  <a:pt x="204" y="176"/>
                </a:lnTo>
                <a:lnTo>
                  <a:pt x="204" y="176"/>
                </a:lnTo>
                <a:lnTo>
                  <a:pt x="200" y="176"/>
                </a:lnTo>
                <a:lnTo>
                  <a:pt x="200" y="176"/>
                </a:lnTo>
                <a:lnTo>
                  <a:pt x="198" y="176"/>
                </a:lnTo>
                <a:lnTo>
                  <a:pt x="198" y="176"/>
                </a:lnTo>
                <a:lnTo>
                  <a:pt x="198" y="176"/>
                </a:lnTo>
                <a:lnTo>
                  <a:pt x="198" y="176"/>
                </a:lnTo>
                <a:lnTo>
                  <a:pt x="198" y="174"/>
                </a:lnTo>
                <a:lnTo>
                  <a:pt x="200" y="174"/>
                </a:lnTo>
                <a:lnTo>
                  <a:pt x="200" y="174"/>
                </a:lnTo>
                <a:lnTo>
                  <a:pt x="200" y="174"/>
                </a:lnTo>
                <a:lnTo>
                  <a:pt x="200" y="174"/>
                </a:lnTo>
                <a:lnTo>
                  <a:pt x="200" y="174"/>
                </a:lnTo>
                <a:lnTo>
                  <a:pt x="200" y="174"/>
                </a:lnTo>
                <a:lnTo>
                  <a:pt x="202" y="174"/>
                </a:lnTo>
                <a:lnTo>
                  <a:pt x="202" y="174"/>
                </a:lnTo>
                <a:lnTo>
                  <a:pt x="202" y="174"/>
                </a:lnTo>
                <a:lnTo>
                  <a:pt x="204" y="174"/>
                </a:lnTo>
                <a:lnTo>
                  <a:pt x="204" y="174"/>
                </a:lnTo>
                <a:lnTo>
                  <a:pt x="202" y="174"/>
                </a:lnTo>
                <a:lnTo>
                  <a:pt x="202" y="172"/>
                </a:lnTo>
                <a:lnTo>
                  <a:pt x="202" y="172"/>
                </a:lnTo>
                <a:lnTo>
                  <a:pt x="202" y="172"/>
                </a:lnTo>
                <a:lnTo>
                  <a:pt x="204" y="170"/>
                </a:lnTo>
                <a:lnTo>
                  <a:pt x="204" y="170"/>
                </a:lnTo>
                <a:lnTo>
                  <a:pt x="204" y="170"/>
                </a:lnTo>
                <a:lnTo>
                  <a:pt x="204" y="172"/>
                </a:lnTo>
                <a:lnTo>
                  <a:pt x="204" y="172"/>
                </a:lnTo>
                <a:lnTo>
                  <a:pt x="204" y="172"/>
                </a:lnTo>
                <a:lnTo>
                  <a:pt x="206" y="172"/>
                </a:lnTo>
                <a:lnTo>
                  <a:pt x="206" y="172"/>
                </a:lnTo>
                <a:lnTo>
                  <a:pt x="206" y="172"/>
                </a:lnTo>
                <a:lnTo>
                  <a:pt x="206" y="172"/>
                </a:lnTo>
                <a:lnTo>
                  <a:pt x="204" y="170"/>
                </a:lnTo>
                <a:lnTo>
                  <a:pt x="204" y="170"/>
                </a:lnTo>
                <a:lnTo>
                  <a:pt x="206" y="170"/>
                </a:lnTo>
                <a:lnTo>
                  <a:pt x="206" y="170"/>
                </a:lnTo>
                <a:lnTo>
                  <a:pt x="210" y="170"/>
                </a:lnTo>
                <a:lnTo>
                  <a:pt x="210" y="170"/>
                </a:lnTo>
                <a:lnTo>
                  <a:pt x="210" y="170"/>
                </a:lnTo>
                <a:lnTo>
                  <a:pt x="210" y="170"/>
                </a:lnTo>
                <a:lnTo>
                  <a:pt x="210" y="170"/>
                </a:lnTo>
                <a:lnTo>
                  <a:pt x="210" y="170"/>
                </a:lnTo>
                <a:lnTo>
                  <a:pt x="212" y="170"/>
                </a:lnTo>
                <a:lnTo>
                  <a:pt x="212" y="170"/>
                </a:lnTo>
                <a:lnTo>
                  <a:pt x="212" y="170"/>
                </a:lnTo>
                <a:lnTo>
                  <a:pt x="212" y="170"/>
                </a:lnTo>
                <a:lnTo>
                  <a:pt x="212" y="170"/>
                </a:lnTo>
                <a:lnTo>
                  <a:pt x="214" y="168"/>
                </a:lnTo>
                <a:lnTo>
                  <a:pt x="216" y="168"/>
                </a:lnTo>
                <a:lnTo>
                  <a:pt x="218" y="168"/>
                </a:lnTo>
                <a:lnTo>
                  <a:pt x="218" y="168"/>
                </a:lnTo>
                <a:lnTo>
                  <a:pt x="220" y="168"/>
                </a:lnTo>
                <a:lnTo>
                  <a:pt x="222" y="168"/>
                </a:lnTo>
                <a:lnTo>
                  <a:pt x="222" y="168"/>
                </a:lnTo>
                <a:lnTo>
                  <a:pt x="222" y="168"/>
                </a:lnTo>
                <a:lnTo>
                  <a:pt x="222" y="168"/>
                </a:lnTo>
                <a:lnTo>
                  <a:pt x="222" y="168"/>
                </a:lnTo>
                <a:lnTo>
                  <a:pt x="222" y="168"/>
                </a:lnTo>
                <a:lnTo>
                  <a:pt x="222" y="168"/>
                </a:lnTo>
                <a:lnTo>
                  <a:pt x="224" y="168"/>
                </a:lnTo>
                <a:lnTo>
                  <a:pt x="224" y="168"/>
                </a:lnTo>
                <a:lnTo>
                  <a:pt x="224" y="168"/>
                </a:lnTo>
                <a:lnTo>
                  <a:pt x="224" y="166"/>
                </a:lnTo>
                <a:lnTo>
                  <a:pt x="226" y="166"/>
                </a:lnTo>
                <a:lnTo>
                  <a:pt x="226" y="164"/>
                </a:lnTo>
                <a:lnTo>
                  <a:pt x="226" y="164"/>
                </a:lnTo>
                <a:lnTo>
                  <a:pt x="228" y="164"/>
                </a:lnTo>
                <a:lnTo>
                  <a:pt x="228" y="164"/>
                </a:lnTo>
                <a:lnTo>
                  <a:pt x="228" y="166"/>
                </a:lnTo>
                <a:lnTo>
                  <a:pt x="228" y="166"/>
                </a:lnTo>
                <a:lnTo>
                  <a:pt x="228" y="166"/>
                </a:lnTo>
                <a:close/>
                <a:moveTo>
                  <a:pt x="38" y="476"/>
                </a:moveTo>
                <a:lnTo>
                  <a:pt x="38" y="478"/>
                </a:lnTo>
                <a:lnTo>
                  <a:pt x="38" y="478"/>
                </a:lnTo>
                <a:lnTo>
                  <a:pt x="36" y="476"/>
                </a:lnTo>
                <a:lnTo>
                  <a:pt x="36" y="476"/>
                </a:lnTo>
                <a:lnTo>
                  <a:pt x="38" y="476"/>
                </a:lnTo>
                <a:lnTo>
                  <a:pt x="38" y="476"/>
                </a:lnTo>
                <a:lnTo>
                  <a:pt x="38" y="476"/>
                </a:lnTo>
                <a:lnTo>
                  <a:pt x="38" y="476"/>
                </a:lnTo>
                <a:lnTo>
                  <a:pt x="38" y="476"/>
                </a:lnTo>
                <a:lnTo>
                  <a:pt x="38" y="476"/>
                </a:lnTo>
                <a:lnTo>
                  <a:pt x="38" y="476"/>
                </a:lnTo>
                <a:lnTo>
                  <a:pt x="38" y="476"/>
                </a:lnTo>
                <a:close/>
                <a:moveTo>
                  <a:pt x="178" y="166"/>
                </a:moveTo>
                <a:lnTo>
                  <a:pt x="178" y="166"/>
                </a:lnTo>
                <a:lnTo>
                  <a:pt x="178" y="166"/>
                </a:lnTo>
                <a:lnTo>
                  <a:pt x="178" y="166"/>
                </a:lnTo>
                <a:lnTo>
                  <a:pt x="176" y="166"/>
                </a:lnTo>
                <a:lnTo>
                  <a:pt x="176" y="166"/>
                </a:lnTo>
                <a:lnTo>
                  <a:pt x="176" y="166"/>
                </a:lnTo>
                <a:lnTo>
                  <a:pt x="176" y="166"/>
                </a:lnTo>
                <a:lnTo>
                  <a:pt x="176" y="166"/>
                </a:lnTo>
                <a:lnTo>
                  <a:pt x="174" y="166"/>
                </a:lnTo>
                <a:lnTo>
                  <a:pt x="174" y="166"/>
                </a:lnTo>
                <a:lnTo>
                  <a:pt x="172" y="166"/>
                </a:lnTo>
                <a:lnTo>
                  <a:pt x="174" y="166"/>
                </a:lnTo>
                <a:lnTo>
                  <a:pt x="174" y="166"/>
                </a:lnTo>
                <a:lnTo>
                  <a:pt x="174" y="166"/>
                </a:lnTo>
                <a:lnTo>
                  <a:pt x="174" y="166"/>
                </a:lnTo>
                <a:lnTo>
                  <a:pt x="176" y="166"/>
                </a:lnTo>
                <a:lnTo>
                  <a:pt x="176" y="166"/>
                </a:lnTo>
                <a:lnTo>
                  <a:pt x="176" y="166"/>
                </a:lnTo>
                <a:lnTo>
                  <a:pt x="176" y="166"/>
                </a:lnTo>
                <a:lnTo>
                  <a:pt x="176" y="166"/>
                </a:lnTo>
                <a:lnTo>
                  <a:pt x="178" y="166"/>
                </a:lnTo>
                <a:lnTo>
                  <a:pt x="178" y="166"/>
                </a:lnTo>
                <a:lnTo>
                  <a:pt x="178" y="166"/>
                </a:lnTo>
                <a:lnTo>
                  <a:pt x="178" y="166"/>
                </a:lnTo>
                <a:lnTo>
                  <a:pt x="178" y="166"/>
                </a:lnTo>
                <a:close/>
                <a:moveTo>
                  <a:pt x="66" y="482"/>
                </a:moveTo>
                <a:lnTo>
                  <a:pt x="66" y="482"/>
                </a:lnTo>
                <a:lnTo>
                  <a:pt x="66" y="482"/>
                </a:lnTo>
                <a:lnTo>
                  <a:pt x="64" y="480"/>
                </a:lnTo>
                <a:lnTo>
                  <a:pt x="64" y="478"/>
                </a:lnTo>
                <a:lnTo>
                  <a:pt x="64" y="478"/>
                </a:lnTo>
                <a:lnTo>
                  <a:pt x="64" y="478"/>
                </a:lnTo>
                <a:lnTo>
                  <a:pt x="64" y="478"/>
                </a:lnTo>
                <a:lnTo>
                  <a:pt x="64" y="478"/>
                </a:lnTo>
                <a:lnTo>
                  <a:pt x="64" y="478"/>
                </a:lnTo>
                <a:lnTo>
                  <a:pt x="64" y="480"/>
                </a:lnTo>
                <a:lnTo>
                  <a:pt x="64" y="480"/>
                </a:lnTo>
                <a:lnTo>
                  <a:pt x="66" y="480"/>
                </a:lnTo>
                <a:lnTo>
                  <a:pt x="66" y="480"/>
                </a:lnTo>
                <a:lnTo>
                  <a:pt x="66" y="480"/>
                </a:lnTo>
                <a:lnTo>
                  <a:pt x="66" y="480"/>
                </a:lnTo>
                <a:lnTo>
                  <a:pt x="66" y="480"/>
                </a:lnTo>
                <a:lnTo>
                  <a:pt x="66" y="480"/>
                </a:lnTo>
                <a:lnTo>
                  <a:pt x="66" y="480"/>
                </a:lnTo>
                <a:lnTo>
                  <a:pt x="68" y="482"/>
                </a:lnTo>
                <a:lnTo>
                  <a:pt x="66" y="482"/>
                </a:lnTo>
                <a:lnTo>
                  <a:pt x="66" y="482"/>
                </a:lnTo>
                <a:close/>
                <a:moveTo>
                  <a:pt x="638" y="166"/>
                </a:moveTo>
                <a:lnTo>
                  <a:pt x="638" y="166"/>
                </a:lnTo>
                <a:lnTo>
                  <a:pt x="638" y="166"/>
                </a:lnTo>
                <a:lnTo>
                  <a:pt x="638" y="168"/>
                </a:lnTo>
                <a:lnTo>
                  <a:pt x="638" y="168"/>
                </a:lnTo>
                <a:lnTo>
                  <a:pt x="636" y="168"/>
                </a:lnTo>
                <a:lnTo>
                  <a:pt x="634" y="170"/>
                </a:lnTo>
                <a:lnTo>
                  <a:pt x="634" y="170"/>
                </a:lnTo>
                <a:lnTo>
                  <a:pt x="634" y="170"/>
                </a:lnTo>
                <a:lnTo>
                  <a:pt x="634" y="170"/>
                </a:lnTo>
                <a:lnTo>
                  <a:pt x="634" y="170"/>
                </a:lnTo>
                <a:lnTo>
                  <a:pt x="634" y="170"/>
                </a:lnTo>
                <a:lnTo>
                  <a:pt x="632" y="170"/>
                </a:lnTo>
                <a:lnTo>
                  <a:pt x="632" y="170"/>
                </a:lnTo>
                <a:lnTo>
                  <a:pt x="632" y="170"/>
                </a:lnTo>
                <a:lnTo>
                  <a:pt x="632" y="170"/>
                </a:lnTo>
                <a:lnTo>
                  <a:pt x="634" y="168"/>
                </a:lnTo>
                <a:lnTo>
                  <a:pt x="634" y="168"/>
                </a:lnTo>
                <a:lnTo>
                  <a:pt x="634" y="168"/>
                </a:lnTo>
                <a:lnTo>
                  <a:pt x="634" y="168"/>
                </a:lnTo>
                <a:lnTo>
                  <a:pt x="634" y="168"/>
                </a:lnTo>
                <a:lnTo>
                  <a:pt x="634" y="168"/>
                </a:lnTo>
                <a:lnTo>
                  <a:pt x="636" y="168"/>
                </a:lnTo>
                <a:lnTo>
                  <a:pt x="636" y="168"/>
                </a:lnTo>
                <a:lnTo>
                  <a:pt x="636" y="166"/>
                </a:lnTo>
                <a:lnTo>
                  <a:pt x="636" y="166"/>
                </a:lnTo>
                <a:lnTo>
                  <a:pt x="636" y="166"/>
                </a:lnTo>
                <a:lnTo>
                  <a:pt x="636" y="166"/>
                </a:lnTo>
                <a:lnTo>
                  <a:pt x="634" y="166"/>
                </a:lnTo>
                <a:lnTo>
                  <a:pt x="634" y="166"/>
                </a:lnTo>
                <a:lnTo>
                  <a:pt x="634" y="166"/>
                </a:lnTo>
                <a:lnTo>
                  <a:pt x="634" y="168"/>
                </a:lnTo>
                <a:lnTo>
                  <a:pt x="634" y="168"/>
                </a:lnTo>
                <a:lnTo>
                  <a:pt x="634" y="168"/>
                </a:lnTo>
                <a:lnTo>
                  <a:pt x="632" y="170"/>
                </a:lnTo>
                <a:lnTo>
                  <a:pt x="632" y="170"/>
                </a:lnTo>
                <a:lnTo>
                  <a:pt x="630" y="170"/>
                </a:lnTo>
                <a:lnTo>
                  <a:pt x="630" y="170"/>
                </a:lnTo>
                <a:lnTo>
                  <a:pt x="630" y="170"/>
                </a:lnTo>
                <a:lnTo>
                  <a:pt x="630" y="170"/>
                </a:lnTo>
                <a:lnTo>
                  <a:pt x="632" y="168"/>
                </a:lnTo>
                <a:lnTo>
                  <a:pt x="634" y="166"/>
                </a:lnTo>
                <a:lnTo>
                  <a:pt x="634" y="166"/>
                </a:lnTo>
                <a:lnTo>
                  <a:pt x="636" y="166"/>
                </a:lnTo>
                <a:lnTo>
                  <a:pt x="636" y="166"/>
                </a:lnTo>
                <a:lnTo>
                  <a:pt x="638" y="166"/>
                </a:lnTo>
                <a:lnTo>
                  <a:pt x="638" y="166"/>
                </a:lnTo>
                <a:lnTo>
                  <a:pt x="638" y="166"/>
                </a:lnTo>
                <a:close/>
                <a:moveTo>
                  <a:pt x="778" y="164"/>
                </a:moveTo>
                <a:lnTo>
                  <a:pt x="778" y="164"/>
                </a:lnTo>
                <a:lnTo>
                  <a:pt x="778" y="164"/>
                </a:lnTo>
                <a:lnTo>
                  <a:pt x="778" y="164"/>
                </a:lnTo>
                <a:lnTo>
                  <a:pt x="778" y="164"/>
                </a:lnTo>
                <a:lnTo>
                  <a:pt x="778" y="164"/>
                </a:lnTo>
                <a:lnTo>
                  <a:pt x="778" y="164"/>
                </a:lnTo>
                <a:lnTo>
                  <a:pt x="776" y="162"/>
                </a:lnTo>
                <a:lnTo>
                  <a:pt x="778" y="162"/>
                </a:lnTo>
                <a:lnTo>
                  <a:pt x="778" y="162"/>
                </a:lnTo>
                <a:lnTo>
                  <a:pt x="778" y="162"/>
                </a:lnTo>
                <a:lnTo>
                  <a:pt x="778" y="162"/>
                </a:lnTo>
                <a:lnTo>
                  <a:pt x="778" y="162"/>
                </a:lnTo>
                <a:lnTo>
                  <a:pt x="778" y="162"/>
                </a:lnTo>
                <a:lnTo>
                  <a:pt x="778" y="162"/>
                </a:lnTo>
                <a:lnTo>
                  <a:pt x="778" y="164"/>
                </a:lnTo>
                <a:lnTo>
                  <a:pt x="778" y="164"/>
                </a:lnTo>
                <a:close/>
                <a:moveTo>
                  <a:pt x="764" y="164"/>
                </a:moveTo>
                <a:lnTo>
                  <a:pt x="764" y="164"/>
                </a:lnTo>
                <a:lnTo>
                  <a:pt x="764" y="164"/>
                </a:lnTo>
                <a:lnTo>
                  <a:pt x="764" y="164"/>
                </a:lnTo>
                <a:lnTo>
                  <a:pt x="764" y="164"/>
                </a:lnTo>
                <a:lnTo>
                  <a:pt x="762" y="164"/>
                </a:lnTo>
                <a:lnTo>
                  <a:pt x="762" y="164"/>
                </a:lnTo>
                <a:lnTo>
                  <a:pt x="762" y="164"/>
                </a:lnTo>
                <a:lnTo>
                  <a:pt x="764" y="164"/>
                </a:lnTo>
                <a:lnTo>
                  <a:pt x="764" y="162"/>
                </a:lnTo>
                <a:lnTo>
                  <a:pt x="764" y="162"/>
                </a:lnTo>
                <a:lnTo>
                  <a:pt x="764" y="162"/>
                </a:lnTo>
                <a:lnTo>
                  <a:pt x="764" y="162"/>
                </a:lnTo>
                <a:lnTo>
                  <a:pt x="764" y="162"/>
                </a:lnTo>
                <a:lnTo>
                  <a:pt x="766" y="164"/>
                </a:lnTo>
                <a:lnTo>
                  <a:pt x="768" y="164"/>
                </a:lnTo>
                <a:lnTo>
                  <a:pt x="766" y="164"/>
                </a:lnTo>
                <a:lnTo>
                  <a:pt x="766" y="164"/>
                </a:lnTo>
                <a:lnTo>
                  <a:pt x="766" y="164"/>
                </a:lnTo>
                <a:lnTo>
                  <a:pt x="766" y="164"/>
                </a:lnTo>
                <a:lnTo>
                  <a:pt x="764" y="164"/>
                </a:lnTo>
                <a:lnTo>
                  <a:pt x="764" y="164"/>
                </a:lnTo>
                <a:lnTo>
                  <a:pt x="766" y="164"/>
                </a:lnTo>
                <a:lnTo>
                  <a:pt x="764" y="164"/>
                </a:lnTo>
                <a:close/>
                <a:moveTo>
                  <a:pt x="810" y="164"/>
                </a:moveTo>
                <a:lnTo>
                  <a:pt x="810" y="164"/>
                </a:lnTo>
                <a:lnTo>
                  <a:pt x="810" y="164"/>
                </a:lnTo>
                <a:lnTo>
                  <a:pt x="810" y="164"/>
                </a:lnTo>
                <a:lnTo>
                  <a:pt x="808" y="166"/>
                </a:lnTo>
                <a:lnTo>
                  <a:pt x="808" y="166"/>
                </a:lnTo>
                <a:lnTo>
                  <a:pt x="808" y="166"/>
                </a:lnTo>
                <a:lnTo>
                  <a:pt x="806" y="166"/>
                </a:lnTo>
                <a:lnTo>
                  <a:pt x="806" y="166"/>
                </a:lnTo>
                <a:lnTo>
                  <a:pt x="804" y="166"/>
                </a:lnTo>
                <a:lnTo>
                  <a:pt x="804" y="166"/>
                </a:lnTo>
                <a:lnTo>
                  <a:pt x="804" y="166"/>
                </a:lnTo>
                <a:lnTo>
                  <a:pt x="802" y="166"/>
                </a:lnTo>
                <a:lnTo>
                  <a:pt x="802" y="166"/>
                </a:lnTo>
                <a:lnTo>
                  <a:pt x="802" y="166"/>
                </a:lnTo>
                <a:lnTo>
                  <a:pt x="802" y="166"/>
                </a:lnTo>
                <a:lnTo>
                  <a:pt x="802" y="166"/>
                </a:lnTo>
                <a:lnTo>
                  <a:pt x="802" y="166"/>
                </a:lnTo>
                <a:lnTo>
                  <a:pt x="802" y="166"/>
                </a:lnTo>
                <a:lnTo>
                  <a:pt x="802" y="168"/>
                </a:lnTo>
                <a:lnTo>
                  <a:pt x="802" y="168"/>
                </a:lnTo>
                <a:lnTo>
                  <a:pt x="802" y="168"/>
                </a:lnTo>
                <a:lnTo>
                  <a:pt x="802" y="168"/>
                </a:lnTo>
                <a:lnTo>
                  <a:pt x="800" y="166"/>
                </a:lnTo>
                <a:lnTo>
                  <a:pt x="800" y="166"/>
                </a:lnTo>
                <a:lnTo>
                  <a:pt x="798" y="166"/>
                </a:lnTo>
                <a:lnTo>
                  <a:pt x="798" y="166"/>
                </a:lnTo>
                <a:lnTo>
                  <a:pt x="798" y="164"/>
                </a:lnTo>
                <a:lnTo>
                  <a:pt x="798" y="164"/>
                </a:lnTo>
                <a:lnTo>
                  <a:pt x="796" y="164"/>
                </a:lnTo>
                <a:lnTo>
                  <a:pt x="796" y="164"/>
                </a:lnTo>
                <a:lnTo>
                  <a:pt x="794" y="164"/>
                </a:lnTo>
                <a:lnTo>
                  <a:pt x="794" y="164"/>
                </a:lnTo>
                <a:lnTo>
                  <a:pt x="794" y="164"/>
                </a:lnTo>
                <a:lnTo>
                  <a:pt x="796" y="164"/>
                </a:lnTo>
                <a:lnTo>
                  <a:pt x="796" y="164"/>
                </a:lnTo>
                <a:lnTo>
                  <a:pt x="798" y="164"/>
                </a:lnTo>
                <a:lnTo>
                  <a:pt x="798" y="164"/>
                </a:lnTo>
                <a:lnTo>
                  <a:pt x="798" y="164"/>
                </a:lnTo>
                <a:lnTo>
                  <a:pt x="798" y="164"/>
                </a:lnTo>
                <a:lnTo>
                  <a:pt x="800" y="164"/>
                </a:lnTo>
                <a:lnTo>
                  <a:pt x="800" y="164"/>
                </a:lnTo>
                <a:lnTo>
                  <a:pt x="800" y="164"/>
                </a:lnTo>
                <a:lnTo>
                  <a:pt x="800" y="164"/>
                </a:lnTo>
                <a:lnTo>
                  <a:pt x="800" y="164"/>
                </a:lnTo>
                <a:lnTo>
                  <a:pt x="800" y="164"/>
                </a:lnTo>
                <a:lnTo>
                  <a:pt x="800" y="164"/>
                </a:lnTo>
                <a:lnTo>
                  <a:pt x="800" y="164"/>
                </a:lnTo>
                <a:lnTo>
                  <a:pt x="802" y="164"/>
                </a:lnTo>
                <a:lnTo>
                  <a:pt x="802" y="164"/>
                </a:lnTo>
                <a:lnTo>
                  <a:pt x="802" y="164"/>
                </a:lnTo>
                <a:lnTo>
                  <a:pt x="802" y="164"/>
                </a:lnTo>
                <a:lnTo>
                  <a:pt x="802" y="164"/>
                </a:lnTo>
                <a:lnTo>
                  <a:pt x="802" y="164"/>
                </a:lnTo>
                <a:lnTo>
                  <a:pt x="802" y="164"/>
                </a:lnTo>
                <a:lnTo>
                  <a:pt x="802" y="164"/>
                </a:lnTo>
                <a:lnTo>
                  <a:pt x="804" y="164"/>
                </a:lnTo>
                <a:lnTo>
                  <a:pt x="804" y="164"/>
                </a:lnTo>
                <a:lnTo>
                  <a:pt x="806" y="164"/>
                </a:lnTo>
                <a:lnTo>
                  <a:pt x="806" y="164"/>
                </a:lnTo>
                <a:lnTo>
                  <a:pt x="806" y="164"/>
                </a:lnTo>
                <a:lnTo>
                  <a:pt x="808" y="164"/>
                </a:lnTo>
                <a:lnTo>
                  <a:pt x="808" y="162"/>
                </a:lnTo>
                <a:lnTo>
                  <a:pt x="810" y="162"/>
                </a:lnTo>
                <a:lnTo>
                  <a:pt x="810" y="162"/>
                </a:lnTo>
                <a:lnTo>
                  <a:pt x="810" y="164"/>
                </a:lnTo>
                <a:lnTo>
                  <a:pt x="810" y="164"/>
                </a:lnTo>
                <a:lnTo>
                  <a:pt x="810" y="164"/>
                </a:lnTo>
                <a:close/>
                <a:moveTo>
                  <a:pt x="778" y="164"/>
                </a:moveTo>
                <a:lnTo>
                  <a:pt x="776" y="164"/>
                </a:lnTo>
                <a:lnTo>
                  <a:pt x="776" y="164"/>
                </a:lnTo>
                <a:lnTo>
                  <a:pt x="776" y="164"/>
                </a:lnTo>
                <a:lnTo>
                  <a:pt x="774" y="164"/>
                </a:lnTo>
                <a:lnTo>
                  <a:pt x="774" y="164"/>
                </a:lnTo>
                <a:lnTo>
                  <a:pt x="774" y="164"/>
                </a:lnTo>
                <a:lnTo>
                  <a:pt x="774" y="162"/>
                </a:lnTo>
                <a:lnTo>
                  <a:pt x="774" y="162"/>
                </a:lnTo>
                <a:lnTo>
                  <a:pt x="776" y="162"/>
                </a:lnTo>
                <a:lnTo>
                  <a:pt x="776" y="162"/>
                </a:lnTo>
                <a:lnTo>
                  <a:pt x="776" y="164"/>
                </a:lnTo>
                <a:lnTo>
                  <a:pt x="776" y="164"/>
                </a:lnTo>
                <a:lnTo>
                  <a:pt x="778" y="164"/>
                </a:lnTo>
                <a:lnTo>
                  <a:pt x="778" y="164"/>
                </a:lnTo>
                <a:lnTo>
                  <a:pt x="778" y="164"/>
                </a:lnTo>
                <a:lnTo>
                  <a:pt x="778" y="164"/>
                </a:lnTo>
                <a:lnTo>
                  <a:pt x="778" y="164"/>
                </a:lnTo>
                <a:close/>
                <a:moveTo>
                  <a:pt x="824" y="166"/>
                </a:moveTo>
                <a:lnTo>
                  <a:pt x="824" y="166"/>
                </a:lnTo>
                <a:lnTo>
                  <a:pt x="824" y="166"/>
                </a:lnTo>
                <a:lnTo>
                  <a:pt x="822" y="166"/>
                </a:lnTo>
                <a:lnTo>
                  <a:pt x="822" y="166"/>
                </a:lnTo>
                <a:lnTo>
                  <a:pt x="820" y="166"/>
                </a:lnTo>
                <a:lnTo>
                  <a:pt x="818" y="166"/>
                </a:lnTo>
                <a:lnTo>
                  <a:pt x="818" y="168"/>
                </a:lnTo>
                <a:lnTo>
                  <a:pt x="816" y="168"/>
                </a:lnTo>
                <a:lnTo>
                  <a:pt x="816" y="168"/>
                </a:lnTo>
                <a:lnTo>
                  <a:pt x="816" y="168"/>
                </a:lnTo>
                <a:lnTo>
                  <a:pt x="816" y="168"/>
                </a:lnTo>
                <a:lnTo>
                  <a:pt x="816" y="168"/>
                </a:lnTo>
                <a:lnTo>
                  <a:pt x="816" y="168"/>
                </a:lnTo>
                <a:lnTo>
                  <a:pt x="816" y="168"/>
                </a:lnTo>
                <a:lnTo>
                  <a:pt x="816" y="168"/>
                </a:lnTo>
                <a:lnTo>
                  <a:pt x="814" y="168"/>
                </a:lnTo>
                <a:lnTo>
                  <a:pt x="814" y="168"/>
                </a:lnTo>
                <a:lnTo>
                  <a:pt x="814" y="168"/>
                </a:lnTo>
                <a:lnTo>
                  <a:pt x="814" y="168"/>
                </a:lnTo>
                <a:lnTo>
                  <a:pt x="814" y="168"/>
                </a:lnTo>
                <a:lnTo>
                  <a:pt x="814" y="168"/>
                </a:lnTo>
                <a:lnTo>
                  <a:pt x="814" y="168"/>
                </a:lnTo>
                <a:lnTo>
                  <a:pt x="814" y="168"/>
                </a:lnTo>
                <a:lnTo>
                  <a:pt x="814" y="168"/>
                </a:lnTo>
                <a:lnTo>
                  <a:pt x="814" y="168"/>
                </a:lnTo>
                <a:lnTo>
                  <a:pt x="814" y="168"/>
                </a:lnTo>
                <a:lnTo>
                  <a:pt x="814" y="168"/>
                </a:lnTo>
                <a:lnTo>
                  <a:pt x="814" y="166"/>
                </a:lnTo>
                <a:lnTo>
                  <a:pt x="814" y="166"/>
                </a:lnTo>
                <a:lnTo>
                  <a:pt x="816" y="166"/>
                </a:lnTo>
                <a:lnTo>
                  <a:pt x="816" y="166"/>
                </a:lnTo>
                <a:lnTo>
                  <a:pt x="816" y="166"/>
                </a:lnTo>
                <a:lnTo>
                  <a:pt x="816" y="166"/>
                </a:lnTo>
                <a:lnTo>
                  <a:pt x="818" y="166"/>
                </a:lnTo>
                <a:lnTo>
                  <a:pt x="818" y="166"/>
                </a:lnTo>
                <a:lnTo>
                  <a:pt x="818" y="166"/>
                </a:lnTo>
                <a:lnTo>
                  <a:pt x="818" y="166"/>
                </a:lnTo>
                <a:lnTo>
                  <a:pt x="818" y="166"/>
                </a:lnTo>
                <a:lnTo>
                  <a:pt x="818" y="166"/>
                </a:lnTo>
                <a:lnTo>
                  <a:pt x="820" y="166"/>
                </a:lnTo>
                <a:lnTo>
                  <a:pt x="820" y="166"/>
                </a:lnTo>
                <a:lnTo>
                  <a:pt x="822" y="164"/>
                </a:lnTo>
                <a:lnTo>
                  <a:pt x="822" y="164"/>
                </a:lnTo>
                <a:lnTo>
                  <a:pt x="822" y="164"/>
                </a:lnTo>
                <a:lnTo>
                  <a:pt x="822" y="164"/>
                </a:lnTo>
                <a:lnTo>
                  <a:pt x="822" y="164"/>
                </a:lnTo>
                <a:lnTo>
                  <a:pt x="822" y="164"/>
                </a:lnTo>
                <a:lnTo>
                  <a:pt x="822" y="164"/>
                </a:lnTo>
                <a:lnTo>
                  <a:pt x="824" y="164"/>
                </a:lnTo>
                <a:lnTo>
                  <a:pt x="824" y="164"/>
                </a:lnTo>
                <a:lnTo>
                  <a:pt x="824" y="164"/>
                </a:lnTo>
                <a:lnTo>
                  <a:pt x="824" y="164"/>
                </a:lnTo>
                <a:lnTo>
                  <a:pt x="824" y="164"/>
                </a:lnTo>
                <a:lnTo>
                  <a:pt x="824" y="164"/>
                </a:lnTo>
                <a:lnTo>
                  <a:pt x="824" y="164"/>
                </a:lnTo>
                <a:lnTo>
                  <a:pt x="824" y="164"/>
                </a:lnTo>
                <a:lnTo>
                  <a:pt x="824" y="164"/>
                </a:lnTo>
                <a:lnTo>
                  <a:pt x="824" y="164"/>
                </a:lnTo>
                <a:lnTo>
                  <a:pt x="824" y="164"/>
                </a:lnTo>
                <a:lnTo>
                  <a:pt x="824" y="166"/>
                </a:lnTo>
                <a:close/>
                <a:moveTo>
                  <a:pt x="768" y="184"/>
                </a:moveTo>
                <a:lnTo>
                  <a:pt x="768" y="184"/>
                </a:lnTo>
                <a:lnTo>
                  <a:pt x="766" y="184"/>
                </a:lnTo>
                <a:lnTo>
                  <a:pt x="766" y="184"/>
                </a:lnTo>
                <a:lnTo>
                  <a:pt x="766" y="184"/>
                </a:lnTo>
                <a:lnTo>
                  <a:pt x="766" y="184"/>
                </a:lnTo>
                <a:lnTo>
                  <a:pt x="766" y="184"/>
                </a:lnTo>
                <a:lnTo>
                  <a:pt x="766" y="182"/>
                </a:lnTo>
                <a:lnTo>
                  <a:pt x="766" y="182"/>
                </a:lnTo>
                <a:lnTo>
                  <a:pt x="768" y="184"/>
                </a:lnTo>
                <a:lnTo>
                  <a:pt x="768" y="184"/>
                </a:lnTo>
                <a:lnTo>
                  <a:pt x="768" y="184"/>
                </a:lnTo>
                <a:lnTo>
                  <a:pt x="768" y="184"/>
                </a:lnTo>
                <a:lnTo>
                  <a:pt x="768" y="184"/>
                </a:lnTo>
                <a:close/>
                <a:moveTo>
                  <a:pt x="930" y="166"/>
                </a:moveTo>
                <a:lnTo>
                  <a:pt x="930" y="166"/>
                </a:lnTo>
                <a:lnTo>
                  <a:pt x="930" y="166"/>
                </a:lnTo>
                <a:lnTo>
                  <a:pt x="928" y="166"/>
                </a:lnTo>
                <a:lnTo>
                  <a:pt x="928" y="166"/>
                </a:lnTo>
                <a:lnTo>
                  <a:pt x="928" y="166"/>
                </a:lnTo>
                <a:lnTo>
                  <a:pt x="930" y="164"/>
                </a:lnTo>
                <a:lnTo>
                  <a:pt x="930" y="164"/>
                </a:lnTo>
                <a:lnTo>
                  <a:pt x="932" y="164"/>
                </a:lnTo>
                <a:lnTo>
                  <a:pt x="932" y="164"/>
                </a:lnTo>
                <a:lnTo>
                  <a:pt x="932" y="164"/>
                </a:lnTo>
                <a:lnTo>
                  <a:pt x="932" y="164"/>
                </a:lnTo>
                <a:lnTo>
                  <a:pt x="932" y="164"/>
                </a:lnTo>
                <a:lnTo>
                  <a:pt x="932" y="166"/>
                </a:lnTo>
                <a:lnTo>
                  <a:pt x="930" y="166"/>
                </a:lnTo>
                <a:lnTo>
                  <a:pt x="930" y="16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1" name="Freeform 227"/>
          <p:cNvSpPr>
            <a:spLocks/>
          </p:cNvSpPr>
          <p:nvPr/>
        </p:nvSpPr>
        <p:spPr bwMode="auto">
          <a:xfrm>
            <a:off x="4899025" y="3341688"/>
            <a:ext cx="304800" cy="231775"/>
          </a:xfrm>
          <a:custGeom>
            <a:avLst/>
            <a:gdLst/>
            <a:ahLst/>
            <a:cxnLst>
              <a:cxn ang="0">
                <a:pos x="134" y="20"/>
              </a:cxn>
              <a:cxn ang="0">
                <a:pos x="132" y="30"/>
              </a:cxn>
              <a:cxn ang="0">
                <a:pos x="134" y="36"/>
              </a:cxn>
              <a:cxn ang="0">
                <a:pos x="138" y="38"/>
              </a:cxn>
              <a:cxn ang="0">
                <a:pos x="144" y="42"/>
              </a:cxn>
              <a:cxn ang="0">
                <a:pos x="148" y="46"/>
              </a:cxn>
              <a:cxn ang="0">
                <a:pos x="154" y="50"/>
              </a:cxn>
              <a:cxn ang="0">
                <a:pos x="160" y="56"/>
              </a:cxn>
              <a:cxn ang="0">
                <a:pos x="160" y="60"/>
              </a:cxn>
              <a:cxn ang="0">
                <a:pos x="170" y="68"/>
              </a:cxn>
              <a:cxn ang="0">
                <a:pos x="174" y="76"/>
              </a:cxn>
              <a:cxn ang="0">
                <a:pos x="176" y="82"/>
              </a:cxn>
              <a:cxn ang="0">
                <a:pos x="184" y="86"/>
              </a:cxn>
              <a:cxn ang="0">
                <a:pos x="188" y="94"/>
              </a:cxn>
              <a:cxn ang="0">
                <a:pos x="190" y="98"/>
              </a:cxn>
              <a:cxn ang="0">
                <a:pos x="182" y="100"/>
              </a:cxn>
              <a:cxn ang="0">
                <a:pos x="176" y="98"/>
              </a:cxn>
              <a:cxn ang="0">
                <a:pos x="166" y="96"/>
              </a:cxn>
              <a:cxn ang="0">
                <a:pos x="160" y="98"/>
              </a:cxn>
              <a:cxn ang="0">
                <a:pos x="152" y="102"/>
              </a:cxn>
              <a:cxn ang="0">
                <a:pos x="146" y="100"/>
              </a:cxn>
              <a:cxn ang="0">
                <a:pos x="132" y="106"/>
              </a:cxn>
              <a:cxn ang="0">
                <a:pos x="122" y="108"/>
              </a:cxn>
              <a:cxn ang="0">
                <a:pos x="118" y="114"/>
              </a:cxn>
              <a:cxn ang="0">
                <a:pos x="114" y="114"/>
              </a:cxn>
              <a:cxn ang="0">
                <a:pos x="104" y="112"/>
              </a:cxn>
              <a:cxn ang="0">
                <a:pos x="92" y="110"/>
              </a:cxn>
              <a:cxn ang="0">
                <a:pos x="82" y="100"/>
              </a:cxn>
              <a:cxn ang="0">
                <a:pos x="76" y="98"/>
              </a:cxn>
              <a:cxn ang="0">
                <a:pos x="66" y="104"/>
              </a:cxn>
              <a:cxn ang="0">
                <a:pos x="62" y="110"/>
              </a:cxn>
              <a:cxn ang="0">
                <a:pos x="62" y="116"/>
              </a:cxn>
              <a:cxn ang="0">
                <a:pos x="62" y="126"/>
              </a:cxn>
              <a:cxn ang="0">
                <a:pos x="56" y="126"/>
              </a:cxn>
              <a:cxn ang="0">
                <a:pos x="50" y="122"/>
              </a:cxn>
              <a:cxn ang="0">
                <a:pos x="40" y="124"/>
              </a:cxn>
              <a:cxn ang="0">
                <a:pos x="32" y="130"/>
              </a:cxn>
              <a:cxn ang="0">
                <a:pos x="30" y="140"/>
              </a:cxn>
              <a:cxn ang="0">
                <a:pos x="26" y="142"/>
              </a:cxn>
              <a:cxn ang="0">
                <a:pos x="22" y="132"/>
              </a:cxn>
              <a:cxn ang="0">
                <a:pos x="10" y="118"/>
              </a:cxn>
              <a:cxn ang="0">
                <a:pos x="6" y="108"/>
              </a:cxn>
              <a:cxn ang="0">
                <a:pos x="4" y="98"/>
              </a:cxn>
              <a:cxn ang="0">
                <a:pos x="2" y="94"/>
              </a:cxn>
              <a:cxn ang="0">
                <a:pos x="0" y="84"/>
              </a:cxn>
              <a:cxn ang="0">
                <a:pos x="8" y="72"/>
              </a:cxn>
              <a:cxn ang="0">
                <a:pos x="12" y="62"/>
              </a:cxn>
              <a:cxn ang="0">
                <a:pos x="20" y="58"/>
              </a:cxn>
              <a:cxn ang="0">
                <a:pos x="26" y="56"/>
              </a:cxn>
              <a:cxn ang="0">
                <a:pos x="34" y="58"/>
              </a:cxn>
              <a:cxn ang="0">
                <a:pos x="42" y="54"/>
              </a:cxn>
              <a:cxn ang="0">
                <a:pos x="50" y="50"/>
              </a:cxn>
              <a:cxn ang="0">
                <a:pos x="62" y="48"/>
              </a:cxn>
              <a:cxn ang="0">
                <a:pos x="68" y="40"/>
              </a:cxn>
              <a:cxn ang="0">
                <a:pos x="66" y="34"/>
              </a:cxn>
              <a:cxn ang="0">
                <a:pos x="80" y="32"/>
              </a:cxn>
              <a:cxn ang="0">
                <a:pos x="88" y="30"/>
              </a:cxn>
              <a:cxn ang="0">
                <a:pos x="100" y="18"/>
              </a:cxn>
              <a:cxn ang="0">
                <a:pos x="104" y="14"/>
              </a:cxn>
              <a:cxn ang="0">
                <a:pos x="106" y="10"/>
              </a:cxn>
              <a:cxn ang="0">
                <a:pos x="114" y="2"/>
              </a:cxn>
            </a:cxnLst>
            <a:rect l="0" t="0" r="r" b="b"/>
            <a:pathLst>
              <a:path w="192" h="146">
                <a:moveTo>
                  <a:pt x="122" y="2"/>
                </a:moveTo>
                <a:lnTo>
                  <a:pt x="124" y="2"/>
                </a:lnTo>
                <a:lnTo>
                  <a:pt x="124" y="2"/>
                </a:lnTo>
                <a:lnTo>
                  <a:pt x="124" y="4"/>
                </a:lnTo>
                <a:lnTo>
                  <a:pt x="126" y="6"/>
                </a:lnTo>
                <a:lnTo>
                  <a:pt x="126" y="6"/>
                </a:lnTo>
                <a:lnTo>
                  <a:pt x="130" y="10"/>
                </a:lnTo>
                <a:lnTo>
                  <a:pt x="130" y="10"/>
                </a:lnTo>
                <a:lnTo>
                  <a:pt x="132" y="16"/>
                </a:lnTo>
                <a:lnTo>
                  <a:pt x="134" y="20"/>
                </a:lnTo>
                <a:lnTo>
                  <a:pt x="136" y="22"/>
                </a:lnTo>
                <a:lnTo>
                  <a:pt x="134" y="24"/>
                </a:lnTo>
                <a:lnTo>
                  <a:pt x="134" y="24"/>
                </a:lnTo>
                <a:lnTo>
                  <a:pt x="134" y="24"/>
                </a:lnTo>
                <a:lnTo>
                  <a:pt x="134" y="26"/>
                </a:lnTo>
                <a:lnTo>
                  <a:pt x="136" y="26"/>
                </a:lnTo>
                <a:lnTo>
                  <a:pt x="134" y="30"/>
                </a:lnTo>
                <a:lnTo>
                  <a:pt x="134" y="30"/>
                </a:lnTo>
                <a:lnTo>
                  <a:pt x="134" y="30"/>
                </a:lnTo>
                <a:lnTo>
                  <a:pt x="132" y="30"/>
                </a:lnTo>
                <a:lnTo>
                  <a:pt x="132" y="32"/>
                </a:lnTo>
                <a:lnTo>
                  <a:pt x="132" y="32"/>
                </a:lnTo>
                <a:lnTo>
                  <a:pt x="132" y="34"/>
                </a:lnTo>
                <a:lnTo>
                  <a:pt x="132" y="34"/>
                </a:lnTo>
                <a:lnTo>
                  <a:pt x="132" y="34"/>
                </a:lnTo>
                <a:lnTo>
                  <a:pt x="132" y="34"/>
                </a:lnTo>
                <a:lnTo>
                  <a:pt x="134" y="34"/>
                </a:lnTo>
                <a:lnTo>
                  <a:pt x="134" y="34"/>
                </a:lnTo>
                <a:lnTo>
                  <a:pt x="134" y="34"/>
                </a:lnTo>
                <a:lnTo>
                  <a:pt x="134" y="36"/>
                </a:lnTo>
                <a:lnTo>
                  <a:pt x="134" y="36"/>
                </a:lnTo>
                <a:lnTo>
                  <a:pt x="134" y="36"/>
                </a:lnTo>
                <a:lnTo>
                  <a:pt x="132" y="36"/>
                </a:lnTo>
                <a:lnTo>
                  <a:pt x="132" y="38"/>
                </a:lnTo>
                <a:lnTo>
                  <a:pt x="134" y="38"/>
                </a:lnTo>
                <a:lnTo>
                  <a:pt x="134" y="38"/>
                </a:lnTo>
                <a:lnTo>
                  <a:pt x="136" y="38"/>
                </a:lnTo>
                <a:lnTo>
                  <a:pt x="136" y="38"/>
                </a:lnTo>
                <a:lnTo>
                  <a:pt x="136" y="38"/>
                </a:lnTo>
                <a:lnTo>
                  <a:pt x="138" y="38"/>
                </a:lnTo>
                <a:lnTo>
                  <a:pt x="140" y="38"/>
                </a:lnTo>
                <a:lnTo>
                  <a:pt x="140" y="38"/>
                </a:lnTo>
                <a:lnTo>
                  <a:pt x="140" y="38"/>
                </a:lnTo>
                <a:lnTo>
                  <a:pt x="142" y="38"/>
                </a:lnTo>
                <a:lnTo>
                  <a:pt x="142" y="38"/>
                </a:lnTo>
                <a:lnTo>
                  <a:pt x="142" y="38"/>
                </a:lnTo>
                <a:lnTo>
                  <a:pt x="144" y="38"/>
                </a:lnTo>
                <a:lnTo>
                  <a:pt x="144" y="40"/>
                </a:lnTo>
                <a:lnTo>
                  <a:pt x="144" y="40"/>
                </a:lnTo>
                <a:lnTo>
                  <a:pt x="144" y="42"/>
                </a:lnTo>
                <a:lnTo>
                  <a:pt x="142" y="42"/>
                </a:lnTo>
                <a:lnTo>
                  <a:pt x="142" y="44"/>
                </a:lnTo>
                <a:lnTo>
                  <a:pt x="142" y="44"/>
                </a:lnTo>
                <a:lnTo>
                  <a:pt x="142" y="44"/>
                </a:lnTo>
                <a:lnTo>
                  <a:pt x="142" y="46"/>
                </a:lnTo>
                <a:lnTo>
                  <a:pt x="144" y="46"/>
                </a:lnTo>
                <a:lnTo>
                  <a:pt x="144" y="46"/>
                </a:lnTo>
                <a:lnTo>
                  <a:pt x="144" y="46"/>
                </a:lnTo>
                <a:lnTo>
                  <a:pt x="146" y="46"/>
                </a:lnTo>
                <a:lnTo>
                  <a:pt x="148" y="46"/>
                </a:lnTo>
                <a:lnTo>
                  <a:pt x="150" y="46"/>
                </a:lnTo>
                <a:lnTo>
                  <a:pt x="150" y="46"/>
                </a:lnTo>
                <a:lnTo>
                  <a:pt x="150" y="46"/>
                </a:lnTo>
                <a:lnTo>
                  <a:pt x="152" y="48"/>
                </a:lnTo>
                <a:lnTo>
                  <a:pt x="152" y="48"/>
                </a:lnTo>
                <a:lnTo>
                  <a:pt x="152" y="48"/>
                </a:lnTo>
                <a:lnTo>
                  <a:pt x="154" y="48"/>
                </a:lnTo>
                <a:lnTo>
                  <a:pt x="154" y="50"/>
                </a:lnTo>
                <a:lnTo>
                  <a:pt x="154" y="50"/>
                </a:lnTo>
                <a:lnTo>
                  <a:pt x="154" y="50"/>
                </a:lnTo>
                <a:lnTo>
                  <a:pt x="156" y="50"/>
                </a:lnTo>
                <a:lnTo>
                  <a:pt x="156" y="52"/>
                </a:lnTo>
                <a:lnTo>
                  <a:pt x="156" y="52"/>
                </a:lnTo>
                <a:lnTo>
                  <a:pt x="156" y="52"/>
                </a:lnTo>
                <a:lnTo>
                  <a:pt x="156" y="52"/>
                </a:lnTo>
                <a:lnTo>
                  <a:pt x="158" y="52"/>
                </a:lnTo>
                <a:lnTo>
                  <a:pt x="158" y="52"/>
                </a:lnTo>
                <a:lnTo>
                  <a:pt x="158" y="52"/>
                </a:lnTo>
                <a:lnTo>
                  <a:pt x="160" y="54"/>
                </a:lnTo>
                <a:lnTo>
                  <a:pt x="160" y="56"/>
                </a:lnTo>
                <a:lnTo>
                  <a:pt x="160" y="56"/>
                </a:lnTo>
                <a:lnTo>
                  <a:pt x="158" y="56"/>
                </a:lnTo>
                <a:lnTo>
                  <a:pt x="158" y="56"/>
                </a:lnTo>
                <a:lnTo>
                  <a:pt x="158" y="56"/>
                </a:lnTo>
                <a:lnTo>
                  <a:pt x="158" y="58"/>
                </a:lnTo>
                <a:lnTo>
                  <a:pt x="158" y="58"/>
                </a:lnTo>
                <a:lnTo>
                  <a:pt x="158" y="58"/>
                </a:lnTo>
                <a:lnTo>
                  <a:pt x="158" y="58"/>
                </a:lnTo>
                <a:lnTo>
                  <a:pt x="160" y="60"/>
                </a:lnTo>
                <a:lnTo>
                  <a:pt x="160" y="60"/>
                </a:lnTo>
                <a:lnTo>
                  <a:pt x="160" y="60"/>
                </a:lnTo>
                <a:lnTo>
                  <a:pt x="160" y="62"/>
                </a:lnTo>
                <a:lnTo>
                  <a:pt x="162" y="62"/>
                </a:lnTo>
                <a:lnTo>
                  <a:pt x="164" y="64"/>
                </a:lnTo>
                <a:lnTo>
                  <a:pt x="166" y="64"/>
                </a:lnTo>
                <a:lnTo>
                  <a:pt x="168" y="66"/>
                </a:lnTo>
                <a:lnTo>
                  <a:pt x="170" y="66"/>
                </a:lnTo>
                <a:lnTo>
                  <a:pt x="170" y="68"/>
                </a:lnTo>
                <a:lnTo>
                  <a:pt x="170" y="68"/>
                </a:lnTo>
                <a:lnTo>
                  <a:pt x="170" y="68"/>
                </a:lnTo>
                <a:lnTo>
                  <a:pt x="172" y="70"/>
                </a:lnTo>
                <a:lnTo>
                  <a:pt x="172" y="70"/>
                </a:lnTo>
                <a:lnTo>
                  <a:pt x="174" y="72"/>
                </a:lnTo>
                <a:lnTo>
                  <a:pt x="174" y="72"/>
                </a:lnTo>
                <a:lnTo>
                  <a:pt x="176" y="72"/>
                </a:lnTo>
                <a:lnTo>
                  <a:pt x="176" y="72"/>
                </a:lnTo>
                <a:lnTo>
                  <a:pt x="176" y="72"/>
                </a:lnTo>
                <a:lnTo>
                  <a:pt x="176" y="74"/>
                </a:lnTo>
                <a:lnTo>
                  <a:pt x="174" y="76"/>
                </a:lnTo>
                <a:lnTo>
                  <a:pt x="174" y="76"/>
                </a:lnTo>
                <a:lnTo>
                  <a:pt x="174" y="78"/>
                </a:lnTo>
                <a:lnTo>
                  <a:pt x="176" y="78"/>
                </a:lnTo>
                <a:lnTo>
                  <a:pt x="176" y="78"/>
                </a:lnTo>
                <a:lnTo>
                  <a:pt x="178" y="80"/>
                </a:lnTo>
                <a:lnTo>
                  <a:pt x="178" y="80"/>
                </a:lnTo>
                <a:lnTo>
                  <a:pt x="178" y="80"/>
                </a:lnTo>
                <a:lnTo>
                  <a:pt x="178" y="80"/>
                </a:lnTo>
                <a:lnTo>
                  <a:pt x="176" y="82"/>
                </a:lnTo>
                <a:lnTo>
                  <a:pt x="176" y="82"/>
                </a:lnTo>
                <a:lnTo>
                  <a:pt x="176" y="82"/>
                </a:lnTo>
                <a:lnTo>
                  <a:pt x="178" y="84"/>
                </a:lnTo>
                <a:lnTo>
                  <a:pt x="178" y="84"/>
                </a:lnTo>
                <a:lnTo>
                  <a:pt x="180" y="84"/>
                </a:lnTo>
                <a:lnTo>
                  <a:pt x="180" y="84"/>
                </a:lnTo>
                <a:lnTo>
                  <a:pt x="180" y="84"/>
                </a:lnTo>
                <a:lnTo>
                  <a:pt x="182" y="84"/>
                </a:lnTo>
                <a:lnTo>
                  <a:pt x="182" y="84"/>
                </a:lnTo>
                <a:lnTo>
                  <a:pt x="182" y="84"/>
                </a:lnTo>
                <a:lnTo>
                  <a:pt x="182" y="86"/>
                </a:lnTo>
                <a:lnTo>
                  <a:pt x="184" y="86"/>
                </a:lnTo>
                <a:lnTo>
                  <a:pt x="184" y="86"/>
                </a:lnTo>
                <a:lnTo>
                  <a:pt x="186" y="86"/>
                </a:lnTo>
                <a:lnTo>
                  <a:pt x="186" y="88"/>
                </a:lnTo>
                <a:lnTo>
                  <a:pt x="188" y="88"/>
                </a:lnTo>
                <a:lnTo>
                  <a:pt x="188" y="90"/>
                </a:lnTo>
                <a:lnTo>
                  <a:pt x="188" y="90"/>
                </a:lnTo>
                <a:lnTo>
                  <a:pt x="188" y="92"/>
                </a:lnTo>
                <a:lnTo>
                  <a:pt x="188" y="92"/>
                </a:lnTo>
                <a:lnTo>
                  <a:pt x="188" y="94"/>
                </a:lnTo>
                <a:lnTo>
                  <a:pt x="188" y="94"/>
                </a:lnTo>
                <a:lnTo>
                  <a:pt x="188" y="96"/>
                </a:lnTo>
                <a:lnTo>
                  <a:pt x="190" y="96"/>
                </a:lnTo>
                <a:lnTo>
                  <a:pt x="190" y="96"/>
                </a:lnTo>
                <a:lnTo>
                  <a:pt x="190" y="98"/>
                </a:lnTo>
                <a:lnTo>
                  <a:pt x="190" y="98"/>
                </a:lnTo>
                <a:lnTo>
                  <a:pt x="192" y="98"/>
                </a:lnTo>
                <a:lnTo>
                  <a:pt x="192" y="100"/>
                </a:lnTo>
                <a:lnTo>
                  <a:pt x="192" y="100"/>
                </a:lnTo>
                <a:lnTo>
                  <a:pt x="192" y="98"/>
                </a:lnTo>
                <a:lnTo>
                  <a:pt x="190" y="98"/>
                </a:lnTo>
                <a:lnTo>
                  <a:pt x="190" y="98"/>
                </a:lnTo>
                <a:lnTo>
                  <a:pt x="186" y="96"/>
                </a:lnTo>
                <a:lnTo>
                  <a:pt x="186" y="96"/>
                </a:lnTo>
                <a:lnTo>
                  <a:pt x="186" y="96"/>
                </a:lnTo>
                <a:lnTo>
                  <a:pt x="186" y="98"/>
                </a:lnTo>
                <a:lnTo>
                  <a:pt x="184" y="98"/>
                </a:lnTo>
                <a:lnTo>
                  <a:pt x="184" y="98"/>
                </a:lnTo>
                <a:lnTo>
                  <a:pt x="184" y="98"/>
                </a:lnTo>
                <a:lnTo>
                  <a:pt x="184" y="100"/>
                </a:lnTo>
                <a:lnTo>
                  <a:pt x="182" y="100"/>
                </a:lnTo>
                <a:lnTo>
                  <a:pt x="182" y="100"/>
                </a:lnTo>
                <a:lnTo>
                  <a:pt x="182" y="98"/>
                </a:lnTo>
                <a:lnTo>
                  <a:pt x="180" y="98"/>
                </a:lnTo>
                <a:lnTo>
                  <a:pt x="180" y="98"/>
                </a:lnTo>
                <a:lnTo>
                  <a:pt x="180" y="98"/>
                </a:lnTo>
                <a:lnTo>
                  <a:pt x="178" y="100"/>
                </a:lnTo>
                <a:lnTo>
                  <a:pt x="178" y="100"/>
                </a:lnTo>
                <a:lnTo>
                  <a:pt x="176" y="100"/>
                </a:lnTo>
                <a:lnTo>
                  <a:pt x="176" y="98"/>
                </a:lnTo>
                <a:lnTo>
                  <a:pt x="176" y="98"/>
                </a:lnTo>
                <a:lnTo>
                  <a:pt x="174" y="96"/>
                </a:lnTo>
                <a:lnTo>
                  <a:pt x="172" y="96"/>
                </a:lnTo>
                <a:lnTo>
                  <a:pt x="172" y="96"/>
                </a:lnTo>
                <a:lnTo>
                  <a:pt x="172" y="96"/>
                </a:lnTo>
                <a:lnTo>
                  <a:pt x="172" y="96"/>
                </a:lnTo>
                <a:lnTo>
                  <a:pt x="170" y="96"/>
                </a:lnTo>
                <a:lnTo>
                  <a:pt x="168" y="98"/>
                </a:lnTo>
                <a:lnTo>
                  <a:pt x="168" y="96"/>
                </a:lnTo>
                <a:lnTo>
                  <a:pt x="168" y="96"/>
                </a:lnTo>
                <a:lnTo>
                  <a:pt x="166" y="96"/>
                </a:lnTo>
                <a:lnTo>
                  <a:pt x="164" y="96"/>
                </a:lnTo>
                <a:lnTo>
                  <a:pt x="164" y="94"/>
                </a:lnTo>
                <a:lnTo>
                  <a:pt x="164" y="94"/>
                </a:lnTo>
                <a:lnTo>
                  <a:pt x="160" y="94"/>
                </a:lnTo>
                <a:lnTo>
                  <a:pt x="160" y="96"/>
                </a:lnTo>
                <a:lnTo>
                  <a:pt x="160" y="96"/>
                </a:lnTo>
                <a:lnTo>
                  <a:pt x="160" y="98"/>
                </a:lnTo>
                <a:lnTo>
                  <a:pt x="160" y="98"/>
                </a:lnTo>
                <a:lnTo>
                  <a:pt x="160" y="98"/>
                </a:lnTo>
                <a:lnTo>
                  <a:pt x="160" y="98"/>
                </a:lnTo>
                <a:lnTo>
                  <a:pt x="160" y="100"/>
                </a:lnTo>
                <a:lnTo>
                  <a:pt x="160" y="100"/>
                </a:lnTo>
                <a:lnTo>
                  <a:pt x="158" y="100"/>
                </a:lnTo>
                <a:lnTo>
                  <a:pt x="158" y="100"/>
                </a:lnTo>
                <a:lnTo>
                  <a:pt x="156" y="100"/>
                </a:lnTo>
                <a:lnTo>
                  <a:pt x="156" y="100"/>
                </a:lnTo>
                <a:lnTo>
                  <a:pt x="156" y="100"/>
                </a:lnTo>
                <a:lnTo>
                  <a:pt x="154" y="100"/>
                </a:lnTo>
                <a:lnTo>
                  <a:pt x="152" y="102"/>
                </a:lnTo>
                <a:lnTo>
                  <a:pt x="152" y="102"/>
                </a:lnTo>
                <a:lnTo>
                  <a:pt x="152" y="102"/>
                </a:lnTo>
                <a:lnTo>
                  <a:pt x="150" y="100"/>
                </a:lnTo>
                <a:lnTo>
                  <a:pt x="150" y="100"/>
                </a:lnTo>
                <a:lnTo>
                  <a:pt x="148" y="98"/>
                </a:lnTo>
                <a:lnTo>
                  <a:pt x="148" y="98"/>
                </a:lnTo>
                <a:lnTo>
                  <a:pt x="148" y="98"/>
                </a:lnTo>
                <a:lnTo>
                  <a:pt x="146" y="98"/>
                </a:lnTo>
                <a:lnTo>
                  <a:pt x="146" y="100"/>
                </a:lnTo>
                <a:lnTo>
                  <a:pt x="146" y="100"/>
                </a:lnTo>
                <a:lnTo>
                  <a:pt x="146" y="100"/>
                </a:lnTo>
                <a:lnTo>
                  <a:pt x="144" y="100"/>
                </a:lnTo>
                <a:lnTo>
                  <a:pt x="144" y="102"/>
                </a:lnTo>
                <a:lnTo>
                  <a:pt x="142" y="102"/>
                </a:lnTo>
                <a:lnTo>
                  <a:pt x="140" y="104"/>
                </a:lnTo>
                <a:lnTo>
                  <a:pt x="138" y="104"/>
                </a:lnTo>
                <a:lnTo>
                  <a:pt x="134" y="104"/>
                </a:lnTo>
                <a:lnTo>
                  <a:pt x="132" y="106"/>
                </a:lnTo>
                <a:lnTo>
                  <a:pt x="132" y="106"/>
                </a:lnTo>
                <a:lnTo>
                  <a:pt x="132" y="106"/>
                </a:lnTo>
                <a:lnTo>
                  <a:pt x="132" y="106"/>
                </a:lnTo>
                <a:lnTo>
                  <a:pt x="132" y="106"/>
                </a:lnTo>
                <a:lnTo>
                  <a:pt x="130" y="106"/>
                </a:lnTo>
                <a:lnTo>
                  <a:pt x="128" y="104"/>
                </a:lnTo>
                <a:lnTo>
                  <a:pt x="126" y="104"/>
                </a:lnTo>
                <a:lnTo>
                  <a:pt x="126" y="104"/>
                </a:lnTo>
                <a:lnTo>
                  <a:pt x="126" y="102"/>
                </a:lnTo>
                <a:lnTo>
                  <a:pt x="124" y="104"/>
                </a:lnTo>
                <a:lnTo>
                  <a:pt x="124" y="104"/>
                </a:lnTo>
                <a:lnTo>
                  <a:pt x="122" y="106"/>
                </a:lnTo>
                <a:lnTo>
                  <a:pt x="122" y="108"/>
                </a:lnTo>
                <a:lnTo>
                  <a:pt x="122" y="108"/>
                </a:lnTo>
                <a:lnTo>
                  <a:pt x="122" y="108"/>
                </a:lnTo>
                <a:lnTo>
                  <a:pt x="120" y="108"/>
                </a:lnTo>
                <a:lnTo>
                  <a:pt x="120" y="108"/>
                </a:lnTo>
                <a:lnTo>
                  <a:pt x="120" y="110"/>
                </a:lnTo>
                <a:lnTo>
                  <a:pt x="120" y="110"/>
                </a:lnTo>
                <a:lnTo>
                  <a:pt x="120" y="112"/>
                </a:lnTo>
                <a:lnTo>
                  <a:pt x="120" y="114"/>
                </a:lnTo>
                <a:lnTo>
                  <a:pt x="118" y="114"/>
                </a:lnTo>
                <a:lnTo>
                  <a:pt x="118" y="114"/>
                </a:lnTo>
                <a:lnTo>
                  <a:pt x="118" y="114"/>
                </a:lnTo>
                <a:lnTo>
                  <a:pt x="118" y="114"/>
                </a:lnTo>
                <a:lnTo>
                  <a:pt x="116" y="114"/>
                </a:lnTo>
                <a:lnTo>
                  <a:pt x="116" y="114"/>
                </a:lnTo>
                <a:lnTo>
                  <a:pt x="116" y="114"/>
                </a:lnTo>
                <a:lnTo>
                  <a:pt x="114" y="114"/>
                </a:lnTo>
                <a:lnTo>
                  <a:pt x="114" y="114"/>
                </a:lnTo>
                <a:lnTo>
                  <a:pt x="114" y="114"/>
                </a:lnTo>
                <a:lnTo>
                  <a:pt x="114" y="114"/>
                </a:lnTo>
                <a:lnTo>
                  <a:pt x="114" y="114"/>
                </a:lnTo>
                <a:lnTo>
                  <a:pt x="112" y="114"/>
                </a:lnTo>
                <a:lnTo>
                  <a:pt x="112" y="112"/>
                </a:lnTo>
                <a:lnTo>
                  <a:pt x="110" y="112"/>
                </a:lnTo>
                <a:lnTo>
                  <a:pt x="108" y="112"/>
                </a:lnTo>
                <a:lnTo>
                  <a:pt x="106" y="112"/>
                </a:lnTo>
                <a:lnTo>
                  <a:pt x="106" y="112"/>
                </a:lnTo>
                <a:lnTo>
                  <a:pt x="106" y="112"/>
                </a:lnTo>
                <a:lnTo>
                  <a:pt x="106" y="112"/>
                </a:lnTo>
                <a:lnTo>
                  <a:pt x="106" y="112"/>
                </a:lnTo>
                <a:lnTo>
                  <a:pt x="104" y="112"/>
                </a:lnTo>
                <a:lnTo>
                  <a:pt x="100" y="112"/>
                </a:lnTo>
                <a:lnTo>
                  <a:pt x="100" y="112"/>
                </a:lnTo>
                <a:lnTo>
                  <a:pt x="98" y="110"/>
                </a:lnTo>
                <a:lnTo>
                  <a:pt x="98" y="110"/>
                </a:lnTo>
                <a:lnTo>
                  <a:pt x="98" y="110"/>
                </a:lnTo>
                <a:lnTo>
                  <a:pt x="96" y="110"/>
                </a:lnTo>
                <a:lnTo>
                  <a:pt x="96" y="110"/>
                </a:lnTo>
                <a:lnTo>
                  <a:pt x="94" y="110"/>
                </a:lnTo>
                <a:lnTo>
                  <a:pt x="92" y="110"/>
                </a:lnTo>
                <a:lnTo>
                  <a:pt x="92" y="110"/>
                </a:lnTo>
                <a:lnTo>
                  <a:pt x="90" y="110"/>
                </a:lnTo>
                <a:lnTo>
                  <a:pt x="90" y="108"/>
                </a:lnTo>
                <a:lnTo>
                  <a:pt x="88" y="108"/>
                </a:lnTo>
                <a:lnTo>
                  <a:pt x="88" y="108"/>
                </a:lnTo>
                <a:lnTo>
                  <a:pt x="88" y="106"/>
                </a:lnTo>
                <a:lnTo>
                  <a:pt x="88" y="104"/>
                </a:lnTo>
                <a:lnTo>
                  <a:pt x="84" y="102"/>
                </a:lnTo>
                <a:lnTo>
                  <a:pt x="82" y="100"/>
                </a:lnTo>
                <a:lnTo>
                  <a:pt x="82" y="100"/>
                </a:lnTo>
                <a:lnTo>
                  <a:pt x="82" y="100"/>
                </a:lnTo>
                <a:lnTo>
                  <a:pt x="82" y="100"/>
                </a:lnTo>
                <a:lnTo>
                  <a:pt x="80" y="100"/>
                </a:lnTo>
                <a:lnTo>
                  <a:pt x="80" y="100"/>
                </a:lnTo>
                <a:lnTo>
                  <a:pt x="80" y="100"/>
                </a:lnTo>
                <a:lnTo>
                  <a:pt x="80" y="98"/>
                </a:lnTo>
                <a:lnTo>
                  <a:pt x="80" y="98"/>
                </a:lnTo>
                <a:lnTo>
                  <a:pt x="78" y="98"/>
                </a:lnTo>
                <a:lnTo>
                  <a:pt x="78" y="98"/>
                </a:lnTo>
                <a:lnTo>
                  <a:pt x="78" y="98"/>
                </a:lnTo>
                <a:lnTo>
                  <a:pt x="76" y="98"/>
                </a:lnTo>
                <a:lnTo>
                  <a:pt x="74" y="98"/>
                </a:lnTo>
                <a:lnTo>
                  <a:pt x="70" y="100"/>
                </a:lnTo>
                <a:lnTo>
                  <a:pt x="70" y="100"/>
                </a:lnTo>
                <a:lnTo>
                  <a:pt x="70" y="102"/>
                </a:lnTo>
                <a:lnTo>
                  <a:pt x="70" y="102"/>
                </a:lnTo>
                <a:lnTo>
                  <a:pt x="68" y="102"/>
                </a:lnTo>
                <a:lnTo>
                  <a:pt x="68" y="102"/>
                </a:lnTo>
                <a:lnTo>
                  <a:pt x="68" y="104"/>
                </a:lnTo>
                <a:lnTo>
                  <a:pt x="68" y="104"/>
                </a:lnTo>
                <a:lnTo>
                  <a:pt x="66" y="104"/>
                </a:lnTo>
                <a:lnTo>
                  <a:pt x="66" y="108"/>
                </a:lnTo>
                <a:lnTo>
                  <a:pt x="66" y="108"/>
                </a:lnTo>
                <a:lnTo>
                  <a:pt x="64" y="108"/>
                </a:lnTo>
                <a:lnTo>
                  <a:pt x="64" y="110"/>
                </a:lnTo>
                <a:lnTo>
                  <a:pt x="64" y="110"/>
                </a:lnTo>
                <a:lnTo>
                  <a:pt x="64" y="110"/>
                </a:lnTo>
                <a:lnTo>
                  <a:pt x="64" y="110"/>
                </a:lnTo>
                <a:lnTo>
                  <a:pt x="64" y="110"/>
                </a:lnTo>
                <a:lnTo>
                  <a:pt x="62" y="110"/>
                </a:lnTo>
                <a:lnTo>
                  <a:pt x="62" y="110"/>
                </a:lnTo>
                <a:lnTo>
                  <a:pt x="62" y="110"/>
                </a:lnTo>
                <a:lnTo>
                  <a:pt x="60" y="112"/>
                </a:lnTo>
                <a:lnTo>
                  <a:pt x="60" y="112"/>
                </a:lnTo>
                <a:lnTo>
                  <a:pt x="60" y="112"/>
                </a:lnTo>
                <a:lnTo>
                  <a:pt x="62" y="112"/>
                </a:lnTo>
                <a:lnTo>
                  <a:pt x="62" y="112"/>
                </a:lnTo>
                <a:lnTo>
                  <a:pt x="62" y="114"/>
                </a:lnTo>
                <a:lnTo>
                  <a:pt x="62" y="116"/>
                </a:lnTo>
                <a:lnTo>
                  <a:pt x="62" y="116"/>
                </a:lnTo>
                <a:lnTo>
                  <a:pt x="62" y="116"/>
                </a:lnTo>
                <a:lnTo>
                  <a:pt x="62" y="118"/>
                </a:lnTo>
                <a:lnTo>
                  <a:pt x="62" y="118"/>
                </a:lnTo>
                <a:lnTo>
                  <a:pt x="62" y="120"/>
                </a:lnTo>
                <a:lnTo>
                  <a:pt x="62" y="122"/>
                </a:lnTo>
                <a:lnTo>
                  <a:pt x="62" y="122"/>
                </a:lnTo>
                <a:lnTo>
                  <a:pt x="62" y="122"/>
                </a:lnTo>
                <a:lnTo>
                  <a:pt x="62" y="124"/>
                </a:lnTo>
                <a:lnTo>
                  <a:pt x="62" y="126"/>
                </a:lnTo>
                <a:lnTo>
                  <a:pt x="62" y="126"/>
                </a:lnTo>
                <a:lnTo>
                  <a:pt x="62" y="126"/>
                </a:lnTo>
                <a:lnTo>
                  <a:pt x="62" y="124"/>
                </a:lnTo>
                <a:lnTo>
                  <a:pt x="60" y="124"/>
                </a:lnTo>
                <a:lnTo>
                  <a:pt x="60" y="122"/>
                </a:lnTo>
                <a:lnTo>
                  <a:pt x="60" y="124"/>
                </a:lnTo>
                <a:lnTo>
                  <a:pt x="56" y="124"/>
                </a:lnTo>
                <a:lnTo>
                  <a:pt x="56" y="124"/>
                </a:lnTo>
                <a:lnTo>
                  <a:pt x="56" y="126"/>
                </a:lnTo>
                <a:lnTo>
                  <a:pt x="56" y="126"/>
                </a:lnTo>
                <a:lnTo>
                  <a:pt x="56" y="126"/>
                </a:lnTo>
                <a:lnTo>
                  <a:pt x="56" y="126"/>
                </a:lnTo>
                <a:lnTo>
                  <a:pt x="56" y="124"/>
                </a:lnTo>
                <a:lnTo>
                  <a:pt x="56" y="124"/>
                </a:lnTo>
                <a:lnTo>
                  <a:pt x="54" y="124"/>
                </a:lnTo>
                <a:lnTo>
                  <a:pt x="54" y="124"/>
                </a:lnTo>
                <a:lnTo>
                  <a:pt x="54" y="124"/>
                </a:lnTo>
                <a:lnTo>
                  <a:pt x="52" y="124"/>
                </a:lnTo>
                <a:lnTo>
                  <a:pt x="50" y="124"/>
                </a:lnTo>
                <a:lnTo>
                  <a:pt x="50" y="124"/>
                </a:lnTo>
                <a:lnTo>
                  <a:pt x="50" y="124"/>
                </a:lnTo>
                <a:lnTo>
                  <a:pt x="50" y="122"/>
                </a:lnTo>
                <a:lnTo>
                  <a:pt x="48" y="122"/>
                </a:lnTo>
                <a:lnTo>
                  <a:pt x="48" y="122"/>
                </a:lnTo>
                <a:lnTo>
                  <a:pt x="48" y="122"/>
                </a:lnTo>
                <a:lnTo>
                  <a:pt x="46" y="122"/>
                </a:lnTo>
                <a:lnTo>
                  <a:pt x="46" y="122"/>
                </a:lnTo>
                <a:lnTo>
                  <a:pt x="46" y="122"/>
                </a:lnTo>
                <a:lnTo>
                  <a:pt x="46" y="122"/>
                </a:lnTo>
                <a:lnTo>
                  <a:pt x="44" y="122"/>
                </a:lnTo>
                <a:lnTo>
                  <a:pt x="44" y="124"/>
                </a:lnTo>
                <a:lnTo>
                  <a:pt x="40" y="124"/>
                </a:lnTo>
                <a:lnTo>
                  <a:pt x="38" y="124"/>
                </a:lnTo>
                <a:lnTo>
                  <a:pt x="36" y="124"/>
                </a:lnTo>
                <a:lnTo>
                  <a:pt x="34" y="124"/>
                </a:lnTo>
                <a:lnTo>
                  <a:pt x="34" y="124"/>
                </a:lnTo>
                <a:lnTo>
                  <a:pt x="34" y="124"/>
                </a:lnTo>
                <a:lnTo>
                  <a:pt x="32" y="126"/>
                </a:lnTo>
                <a:lnTo>
                  <a:pt x="32" y="126"/>
                </a:lnTo>
                <a:lnTo>
                  <a:pt x="32" y="126"/>
                </a:lnTo>
                <a:lnTo>
                  <a:pt x="32" y="128"/>
                </a:lnTo>
                <a:lnTo>
                  <a:pt x="32" y="130"/>
                </a:lnTo>
                <a:lnTo>
                  <a:pt x="32" y="130"/>
                </a:lnTo>
                <a:lnTo>
                  <a:pt x="30" y="130"/>
                </a:lnTo>
                <a:lnTo>
                  <a:pt x="30" y="130"/>
                </a:lnTo>
                <a:lnTo>
                  <a:pt x="30" y="134"/>
                </a:lnTo>
                <a:lnTo>
                  <a:pt x="30" y="134"/>
                </a:lnTo>
                <a:lnTo>
                  <a:pt x="32" y="136"/>
                </a:lnTo>
                <a:lnTo>
                  <a:pt x="32" y="136"/>
                </a:lnTo>
                <a:lnTo>
                  <a:pt x="30" y="136"/>
                </a:lnTo>
                <a:lnTo>
                  <a:pt x="30" y="138"/>
                </a:lnTo>
                <a:lnTo>
                  <a:pt x="30" y="140"/>
                </a:lnTo>
                <a:lnTo>
                  <a:pt x="28" y="142"/>
                </a:lnTo>
                <a:lnTo>
                  <a:pt x="28" y="144"/>
                </a:lnTo>
                <a:lnTo>
                  <a:pt x="26" y="146"/>
                </a:lnTo>
                <a:lnTo>
                  <a:pt x="26" y="146"/>
                </a:lnTo>
                <a:lnTo>
                  <a:pt x="26" y="146"/>
                </a:lnTo>
                <a:lnTo>
                  <a:pt x="26" y="144"/>
                </a:lnTo>
                <a:lnTo>
                  <a:pt x="26" y="144"/>
                </a:lnTo>
                <a:lnTo>
                  <a:pt x="26" y="142"/>
                </a:lnTo>
                <a:lnTo>
                  <a:pt x="26" y="142"/>
                </a:lnTo>
                <a:lnTo>
                  <a:pt x="26" y="142"/>
                </a:lnTo>
                <a:lnTo>
                  <a:pt x="24" y="136"/>
                </a:lnTo>
                <a:lnTo>
                  <a:pt x="26" y="136"/>
                </a:lnTo>
                <a:lnTo>
                  <a:pt x="26" y="136"/>
                </a:lnTo>
                <a:lnTo>
                  <a:pt x="26" y="136"/>
                </a:lnTo>
                <a:lnTo>
                  <a:pt x="26" y="136"/>
                </a:lnTo>
                <a:lnTo>
                  <a:pt x="24" y="134"/>
                </a:lnTo>
                <a:lnTo>
                  <a:pt x="22" y="132"/>
                </a:lnTo>
                <a:lnTo>
                  <a:pt x="22" y="132"/>
                </a:lnTo>
                <a:lnTo>
                  <a:pt x="22" y="132"/>
                </a:lnTo>
                <a:lnTo>
                  <a:pt x="22" y="132"/>
                </a:lnTo>
                <a:lnTo>
                  <a:pt x="20" y="130"/>
                </a:lnTo>
                <a:lnTo>
                  <a:pt x="18" y="128"/>
                </a:lnTo>
                <a:lnTo>
                  <a:pt x="14" y="122"/>
                </a:lnTo>
                <a:lnTo>
                  <a:pt x="12" y="122"/>
                </a:lnTo>
                <a:lnTo>
                  <a:pt x="12" y="122"/>
                </a:lnTo>
                <a:lnTo>
                  <a:pt x="12" y="122"/>
                </a:lnTo>
                <a:lnTo>
                  <a:pt x="12" y="120"/>
                </a:lnTo>
                <a:lnTo>
                  <a:pt x="10" y="120"/>
                </a:lnTo>
                <a:lnTo>
                  <a:pt x="10" y="118"/>
                </a:lnTo>
                <a:lnTo>
                  <a:pt x="10" y="118"/>
                </a:lnTo>
                <a:lnTo>
                  <a:pt x="10" y="116"/>
                </a:lnTo>
                <a:lnTo>
                  <a:pt x="12" y="116"/>
                </a:lnTo>
                <a:lnTo>
                  <a:pt x="10" y="114"/>
                </a:lnTo>
                <a:lnTo>
                  <a:pt x="10" y="112"/>
                </a:lnTo>
                <a:lnTo>
                  <a:pt x="10" y="112"/>
                </a:lnTo>
                <a:lnTo>
                  <a:pt x="10" y="112"/>
                </a:lnTo>
                <a:lnTo>
                  <a:pt x="10" y="110"/>
                </a:lnTo>
                <a:lnTo>
                  <a:pt x="8" y="110"/>
                </a:lnTo>
                <a:lnTo>
                  <a:pt x="8" y="108"/>
                </a:lnTo>
                <a:lnTo>
                  <a:pt x="6" y="108"/>
                </a:lnTo>
                <a:lnTo>
                  <a:pt x="6" y="106"/>
                </a:lnTo>
                <a:lnTo>
                  <a:pt x="4" y="106"/>
                </a:lnTo>
                <a:lnTo>
                  <a:pt x="4" y="104"/>
                </a:lnTo>
                <a:lnTo>
                  <a:pt x="4" y="104"/>
                </a:lnTo>
                <a:lnTo>
                  <a:pt x="4" y="102"/>
                </a:lnTo>
                <a:lnTo>
                  <a:pt x="4" y="100"/>
                </a:lnTo>
                <a:lnTo>
                  <a:pt x="4" y="100"/>
                </a:lnTo>
                <a:lnTo>
                  <a:pt x="4" y="100"/>
                </a:lnTo>
                <a:lnTo>
                  <a:pt x="4" y="100"/>
                </a:lnTo>
                <a:lnTo>
                  <a:pt x="4" y="98"/>
                </a:lnTo>
                <a:lnTo>
                  <a:pt x="4" y="98"/>
                </a:lnTo>
                <a:lnTo>
                  <a:pt x="4" y="96"/>
                </a:lnTo>
                <a:lnTo>
                  <a:pt x="4" y="96"/>
                </a:lnTo>
                <a:lnTo>
                  <a:pt x="4" y="96"/>
                </a:lnTo>
                <a:lnTo>
                  <a:pt x="2" y="96"/>
                </a:lnTo>
                <a:lnTo>
                  <a:pt x="2" y="96"/>
                </a:lnTo>
                <a:lnTo>
                  <a:pt x="2" y="96"/>
                </a:lnTo>
                <a:lnTo>
                  <a:pt x="2" y="94"/>
                </a:lnTo>
                <a:lnTo>
                  <a:pt x="2" y="94"/>
                </a:lnTo>
                <a:lnTo>
                  <a:pt x="2" y="94"/>
                </a:lnTo>
                <a:lnTo>
                  <a:pt x="4" y="92"/>
                </a:lnTo>
                <a:lnTo>
                  <a:pt x="4" y="92"/>
                </a:lnTo>
                <a:lnTo>
                  <a:pt x="4" y="88"/>
                </a:lnTo>
                <a:lnTo>
                  <a:pt x="4" y="86"/>
                </a:lnTo>
                <a:lnTo>
                  <a:pt x="4" y="86"/>
                </a:lnTo>
                <a:lnTo>
                  <a:pt x="2" y="84"/>
                </a:lnTo>
                <a:lnTo>
                  <a:pt x="2" y="84"/>
                </a:lnTo>
                <a:lnTo>
                  <a:pt x="2" y="86"/>
                </a:lnTo>
                <a:lnTo>
                  <a:pt x="2" y="84"/>
                </a:lnTo>
                <a:lnTo>
                  <a:pt x="0" y="84"/>
                </a:lnTo>
                <a:lnTo>
                  <a:pt x="0" y="82"/>
                </a:lnTo>
                <a:lnTo>
                  <a:pt x="0" y="82"/>
                </a:lnTo>
                <a:lnTo>
                  <a:pt x="0" y="82"/>
                </a:lnTo>
                <a:lnTo>
                  <a:pt x="2" y="80"/>
                </a:lnTo>
                <a:lnTo>
                  <a:pt x="4" y="80"/>
                </a:lnTo>
                <a:lnTo>
                  <a:pt x="6" y="78"/>
                </a:lnTo>
                <a:lnTo>
                  <a:pt x="6" y="78"/>
                </a:lnTo>
                <a:lnTo>
                  <a:pt x="6" y="76"/>
                </a:lnTo>
                <a:lnTo>
                  <a:pt x="8" y="72"/>
                </a:lnTo>
                <a:lnTo>
                  <a:pt x="8" y="72"/>
                </a:lnTo>
                <a:lnTo>
                  <a:pt x="8" y="72"/>
                </a:lnTo>
                <a:lnTo>
                  <a:pt x="10" y="70"/>
                </a:lnTo>
                <a:lnTo>
                  <a:pt x="10" y="68"/>
                </a:lnTo>
                <a:lnTo>
                  <a:pt x="10" y="68"/>
                </a:lnTo>
                <a:lnTo>
                  <a:pt x="10" y="66"/>
                </a:lnTo>
                <a:lnTo>
                  <a:pt x="12" y="64"/>
                </a:lnTo>
                <a:lnTo>
                  <a:pt x="12" y="62"/>
                </a:lnTo>
                <a:lnTo>
                  <a:pt x="12" y="62"/>
                </a:lnTo>
                <a:lnTo>
                  <a:pt x="12" y="62"/>
                </a:lnTo>
                <a:lnTo>
                  <a:pt x="12" y="62"/>
                </a:lnTo>
                <a:lnTo>
                  <a:pt x="14" y="62"/>
                </a:lnTo>
                <a:lnTo>
                  <a:pt x="16" y="60"/>
                </a:lnTo>
                <a:lnTo>
                  <a:pt x="16" y="58"/>
                </a:lnTo>
                <a:lnTo>
                  <a:pt x="16" y="58"/>
                </a:lnTo>
                <a:lnTo>
                  <a:pt x="16" y="58"/>
                </a:lnTo>
                <a:lnTo>
                  <a:pt x="16" y="58"/>
                </a:lnTo>
                <a:lnTo>
                  <a:pt x="18" y="58"/>
                </a:lnTo>
                <a:lnTo>
                  <a:pt x="18" y="58"/>
                </a:lnTo>
                <a:lnTo>
                  <a:pt x="18" y="58"/>
                </a:lnTo>
                <a:lnTo>
                  <a:pt x="20" y="58"/>
                </a:lnTo>
                <a:lnTo>
                  <a:pt x="20" y="58"/>
                </a:lnTo>
                <a:lnTo>
                  <a:pt x="20" y="60"/>
                </a:lnTo>
                <a:lnTo>
                  <a:pt x="22" y="58"/>
                </a:lnTo>
                <a:lnTo>
                  <a:pt x="22" y="58"/>
                </a:lnTo>
                <a:lnTo>
                  <a:pt x="24" y="58"/>
                </a:lnTo>
                <a:lnTo>
                  <a:pt x="24" y="58"/>
                </a:lnTo>
                <a:lnTo>
                  <a:pt x="24" y="56"/>
                </a:lnTo>
                <a:lnTo>
                  <a:pt x="24" y="56"/>
                </a:lnTo>
                <a:lnTo>
                  <a:pt x="26" y="56"/>
                </a:lnTo>
                <a:lnTo>
                  <a:pt x="26" y="56"/>
                </a:lnTo>
                <a:lnTo>
                  <a:pt x="30" y="56"/>
                </a:lnTo>
                <a:lnTo>
                  <a:pt x="30" y="54"/>
                </a:lnTo>
                <a:lnTo>
                  <a:pt x="30" y="54"/>
                </a:lnTo>
                <a:lnTo>
                  <a:pt x="30" y="54"/>
                </a:lnTo>
                <a:lnTo>
                  <a:pt x="30" y="52"/>
                </a:lnTo>
                <a:lnTo>
                  <a:pt x="30" y="52"/>
                </a:lnTo>
                <a:lnTo>
                  <a:pt x="32" y="52"/>
                </a:lnTo>
                <a:lnTo>
                  <a:pt x="32" y="54"/>
                </a:lnTo>
                <a:lnTo>
                  <a:pt x="32" y="54"/>
                </a:lnTo>
                <a:lnTo>
                  <a:pt x="34" y="58"/>
                </a:lnTo>
                <a:lnTo>
                  <a:pt x="36" y="58"/>
                </a:lnTo>
                <a:lnTo>
                  <a:pt x="36" y="58"/>
                </a:lnTo>
                <a:lnTo>
                  <a:pt x="36" y="58"/>
                </a:lnTo>
                <a:lnTo>
                  <a:pt x="36" y="56"/>
                </a:lnTo>
                <a:lnTo>
                  <a:pt x="36" y="56"/>
                </a:lnTo>
                <a:lnTo>
                  <a:pt x="36" y="56"/>
                </a:lnTo>
                <a:lnTo>
                  <a:pt x="38" y="56"/>
                </a:lnTo>
                <a:lnTo>
                  <a:pt x="38" y="56"/>
                </a:lnTo>
                <a:lnTo>
                  <a:pt x="40" y="56"/>
                </a:lnTo>
                <a:lnTo>
                  <a:pt x="42" y="54"/>
                </a:lnTo>
                <a:lnTo>
                  <a:pt x="42" y="54"/>
                </a:lnTo>
                <a:lnTo>
                  <a:pt x="42" y="54"/>
                </a:lnTo>
                <a:lnTo>
                  <a:pt x="44" y="52"/>
                </a:lnTo>
                <a:lnTo>
                  <a:pt x="44" y="52"/>
                </a:lnTo>
                <a:lnTo>
                  <a:pt x="46" y="52"/>
                </a:lnTo>
                <a:lnTo>
                  <a:pt x="46" y="52"/>
                </a:lnTo>
                <a:lnTo>
                  <a:pt x="46" y="50"/>
                </a:lnTo>
                <a:lnTo>
                  <a:pt x="48" y="50"/>
                </a:lnTo>
                <a:lnTo>
                  <a:pt x="48" y="50"/>
                </a:lnTo>
                <a:lnTo>
                  <a:pt x="50" y="50"/>
                </a:lnTo>
                <a:lnTo>
                  <a:pt x="52" y="50"/>
                </a:lnTo>
                <a:lnTo>
                  <a:pt x="56" y="50"/>
                </a:lnTo>
                <a:lnTo>
                  <a:pt x="58" y="50"/>
                </a:lnTo>
                <a:lnTo>
                  <a:pt x="60" y="50"/>
                </a:lnTo>
                <a:lnTo>
                  <a:pt x="62" y="50"/>
                </a:lnTo>
                <a:lnTo>
                  <a:pt x="62" y="50"/>
                </a:lnTo>
                <a:lnTo>
                  <a:pt x="62" y="48"/>
                </a:lnTo>
                <a:lnTo>
                  <a:pt x="62" y="48"/>
                </a:lnTo>
                <a:lnTo>
                  <a:pt x="62" y="48"/>
                </a:lnTo>
                <a:lnTo>
                  <a:pt x="62" y="48"/>
                </a:lnTo>
                <a:lnTo>
                  <a:pt x="62" y="46"/>
                </a:lnTo>
                <a:lnTo>
                  <a:pt x="62" y="46"/>
                </a:lnTo>
                <a:lnTo>
                  <a:pt x="64" y="46"/>
                </a:lnTo>
                <a:lnTo>
                  <a:pt x="64" y="46"/>
                </a:lnTo>
                <a:lnTo>
                  <a:pt x="64" y="46"/>
                </a:lnTo>
                <a:lnTo>
                  <a:pt x="66" y="44"/>
                </a:lnTo>
                <a:lnTo>
                  <a:pt x="66" y="44"/>
                </a:lnTo>
                <a:lnTo>
                  <a:pt x="66" y="44"/>
                </a:lnTo>
                <a:lnTo>
                  <a:pt x="66" y="42"/>
                </a:lnTo>
                <a:lnTo>
                  <a:pt x="68" y="40"/>
                </a:lnTo>
                <a:lnTo>
                  <a:pt x="68" y="40"/>
                </a:lnTo>
                <a:lnTo>
                  <a:pt x="68" y="40"/>
                </a:lnTo>
                <a:lnTo>
                  <a:pt x="68" y="38"/>
                </a:lnTo>
                <a:lnTo>
                  <a:pt x="68" y="38"/>
                </a:lnTo>
                <a:lnTo>
                  <a:pt x="66" y="38"/>
                </a:lnTo>
                <a:lnTo>
                  <a:pt x="66" y="38"/>
                </a:lnTo>
                <a:lnTo>
                  <a:pt x="66" y="36"/>
                </a:lnTo>
                <a:lnTo>
                  <a:pt x="64" y="36"/>
                </a:lnTo>
                <a:lnTo>
                  <a:pt x="66" y="36"/>
                </a:lnTo>
                <a:lnTo>
                  <a:pt x="66" y="34"/>
                </a:lnTo>
                <a:lnTo>
                  <a:pt x="66" y="34"/>
                </a:lnTo>
                <a:lnTo>
                  <a:pt x="68" y="34"/>
                </a:lnTo>
                <a:lnTo>
                  <a:pt x="68" y="34"/>
                </a:lnTo>
                <a:lnTo>
                  <a:pt x="68" y="34"/>
                </a:lnTo>
                <a:lnTo>
                  <a:pt x="70" y="34"/>
                </a:lnTo>
                <a:lnTo>
                  <a:pt x="72" y="34"/>
                </a:lnTo>
                <a:lnTo>
                  <a:pt x="76" y="34"/>
                </a:lnTo>
                <a:lnTo>
                  <a:pt x="80" y="32"/>
                </a:lnTo>
                <a:lnTo>
                  <a:pt x="80" y="32"/>
                </a:lnTo>
                <a:lnTo>
                  <a:pt x="80" y="32"/>
                </a:lnTo>
                <a:lnTo>
                  <a:pt x="80" y="32"/>
                </a:lnTo>
                <a:lnTo>
                  <a:pt x="82" y="32"/>
                </a:lnTo>
                <a:lnTo>
                  <a:pt x="84" y="32"/>
                </a:lnTo>
                <a:lnTo>
                  <a:pt x="86" y="32"/>
                </a:lnTo>
                <a:lnTo>
                  <a:pt x="86" y="32"/>
                </a:lnTo>
                <a:lnTo>
                  <a:pt x="86" y="32"/>
                </a:lnTo>
                <a:lnTo>
                  <a:pt x="88" y="32"/>
                </a:lnTo>
                <a:lnTo>
                  <a:pt x="88" y="30"/>
                </a:lnTo>
                <a:lnTo>
                  <a:pt x="88" y="30"/>
                </a:lnTo>
                <a:lnTo>
                  <a:pt x="88" y="30"/>
                </a:lnTo>
                <a:lnTo>
                  <a:pt x="88" y="30"/>
                </a:lnTo>
                <a:lnTo>
                  <a:pt x="94" y="26"/>
                </a:lnTo>
                <a:lnTo>
                  <a:pt x="94" y="26"/>
                </a:lnTo>
                <a:lnTo>
                  <a:pt x="94" y="26"/>
                </a:lnTo>
                <a:lnTo>
                  <a:pt x="94" y="26"/>
                </a:lnTo>
                <a:lnTo>
                  <a:pt x="94" y="26"/>
                </a:lnTo>
                <a:lnTo>
                  <a:pt x="94" y="24"/>
                </a:lnTo>
                <a:lnTo>
                  <a:pt x="96" y="24"/>
                </a:lnTo>
                <a:lnTo>
                  <a:pt x="96" y="20"/>
                </a:lnTo>
                <a:lnTo>
                  <a:pt x="100" y="18"/>
                </a:lnTo>
                <a:lnTo>
                  <a:pt x="100" y="18"/>
                </a:lnTo>
                <a:lnTo>
                  <a:pt x="100" y="18"/>
                </a:lnTo>
                <a:lnTo>
                  <a:pt x="100" y="18"/>
                </a:lnTo>
                <a:lnTo>
                  <a:pt x="102" y="18"/>
                </a:lnTo>
                <a:lnTo>
                  <a:pt x="102" y="16"/>
                </a:lnTo>
                <a:lnTo>
                  <a:pt x="102" y="16"/>
                </a:lnTo>
                <a:lnTo>
                  <a:pt x="102" y="16"/>
                </a:lnTo>
                <a:lnTo>
                  <a:pt x="102" y="16"/>
                </a:lnTo>
                <a:lnTo>
                  <a:pt x="102" y="14"/>
                </a:lnTo>
                <a:lnTo>
                  <a:pt x="104" y="14"/>
                </a:lnTo>
                <a:lnTo>
                  <a:pt x="104" y="14"/>
                </a:lnTo>
                <a:lnTo>
                  <a:pt x="104" y="14"/>
                </a:lnTo>
                <a:lnTo>
                  <a:pt x="104" y="14"/>
                </a:lnTo>
                <a:lnTo>
                  <a:pt x="104" y="14"/>
                </a:lnTo>
                <a:lnTo>
                  <a:pt x="106" y="14"/>
                </a:lnTo>
                <a:lnTo>
                  <a:pt x="106" y="14"/>
                </a:lnTo>
                <a:lnTo>
                  <a:pt x="106" y="12"/>
                </a:lnTo>
                <a:lnTo>
                  <a:pt x="106" y="10"/>
                </a:lnTo>
                <a:lnTo>
                  <a:pt x="106" y="10"/>
                </a:lnTo>
                <a:lnTo>
                  <a:pt x="106" y="10"/>
                </a:lnTo>
                <a:lnTo>
                  <a:pt x="106" y="8"/>
                </a:lnTo>
                <a:lnTo>
                  <a:pt x="106" y="8"/>
                </a:lnTo>
                <a:lnTo>
                  <a:pt x="106" y="8"/>
                </a:lnTo>
                <a:lnTo>
                  <a:pt x="106" y="6"/>
                </a:lnTo>
                <a:lnTo>
                  <a:pt x="108" y="6"/>
                </a:lnTo>
                <a:lnTo>
                  <a:pt x="108" y="6"/>
                </a:lnTo>
                <a:lnTo>
                  <a:pt x="108" y="6"/>
                </a:lnTo>
                <a:lnTo>
                  <a:pt x="110" y="4"/>
                </a:lnTo>
                <a:lnTo>
                  <a:pt x="110" y="4"/>
                </a:lnTo>
                <a:lnTo>
                  <a:pt x="114" y="2"/>
                </a:lnTo>
                <a:lnTo>
                  <a:pt x="116" y="2"/>
                </a:lnTo>
                <a:lnTo>
                  <a:pt x="116" y="2"/>
                </a:lnTo>
                <a:lnTo>
                  <a:pt x="116" y="0"/>
                </a:lnTo>
                <a:lnTo>
                  <a:pt x="116" y="0"/>
                </a:lnTo>
                <a:lnTo>
                  <a:pt x="116" y="0"/>
                </a:lnTo>
                <a:lnTo>
                  <a:pt x="120" y="0"/>
                </a:lnTo>
                <a:lnTo>
                  <a:pt x="122" y="2"/>
                </a:lnTo>
                <a:lnTo>
                  <a:pt x="12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2" name="Freeform 228"/>
          <p:cNvSpPr>
            <a:spLocks/>
          </p:cNvSpPr>
          <p:nvPr/>
        </p:nvSpPr>
        <p:spPr bwMode="auto">
          <a:xfrm>
            <a:off x="5016500" y="4100513"/>
            <a:ext cx="215900" cy="241300"/>
          </a:xfrm>
          <a:custGeom>
            <a:avLst/>
            <a:gdLst/>
            <a:ahLst/>
            <a:cxnLst>
              <a:cxn ang="0">
                <a:pos x="130" y="78"/>
              </a:cxn>
              <a:cxn ang="0">
                <a:pos x="124" y="80"/>
              </a:cxn>
              <a:cxn ang="0">
                <a:pos x="120" y="84"/>
              </a:cxn>
              <a:cxn ang="0">
                <a:pos x="112" y="92"/>
              </a:cxn>
              <a:cxn ang="0">
                <a:pos x="108" y="94"/>
              </a:cxn>
              <a:cxn ang="0">
                <a:pos x="102" y="98"/>
              </a:cxn>
              <a:cxn ang="0">
                <a:pos x="98" y="108"/>
              </a:cxn>
              <a:cxn ang="0">
                <a:pos x="94" y="114"/>
              </a:cxn>
              <a:cxn ang="0">
                <a:pos x="92" y="114"/>
              </a:cxn>
              <a:cxn ang="0">
                <a:pos x="84" y="120"/>
              </a:cxn>
              <a:cxn ang="0">
                <a:pos x="80" y="132"/>
              </a:cxn>
              <a:cxn ang="0">
                <a:pos x="72" y="134"/>
              </a:cxn>
              <a:cxn ang="0">
                <a:pos x="66" y="134"/>
              </a:cxn>
              <a:cxn ang="0">
                <a:pos x="62" y="134"/>
              </a:cxn>
              <a:cxn ang="0">
                <a:pos x="58" y="132"/>
              </a:cxn>
              <a:cxn ang="0">
                <a:pos x="52" y="128"/>
              </a:cxn>
              <a:cxn ang="0">
                <a:pos x="42" y="126"/>
              </a:cxn>
              <a:cxn ang="0">
                <a:pos x="40" y="134"/>
              </a:cxn>
              <a:cxn ang="0">
                <a:pos x="38" y="140"/>
              </a:cxn>
              <a:cxn ang="0">
                <a:pos x="30" y="146"/>
              </a:cxn>
              <a:cxn ang="0">
                <a:pos x="24" y="148"/>
              </a:cxn>
              <a:cxn ang="0">
                <a:pos x="22" y="152"/>
              </a:cxn>
              <a:cxn ang="0">
                <a:pos x="18" y="152"/>
              </a:cxn>
              <a:cxn ang="0">
                <a:pos x="14" y="152"/>
              </a:cxn>
              <a:cxn ang="0">
                <a:pos x="10" y="152"/>
              </a:cxn>
              <a:cxn ang="0">
                <a:pos x="8" y="144"/>
              </a:cxn>
              <a:cxn ang="0">
                <a:pos x="12" y="136"/>
              </a:cxn>
              <a:cxn ang="0">
                <a:pos x="10" y="128"/>
              </a:cxn>
              <a:cxn ang="0">
                <a:pos x="4" y="120"/>
              </a:cxn>
              <a:cxn ang="0">
                <a:pos x="2" y="112"/>
              </a:cxn>
              <a:cxn ang="0">
                <a:pos x="2" y="92"/>
              </a:cxn>
              <a:cxn ang="0">
                <a:pos x="2" y="76"/>
              </a:cxn>
              <a:cxn ang="0">
                <a:pos x="16" y="70"/>
              </a:cxn>
              <a:cxn ang="0">
                <a:pos x="18" y="52"/>
              </a:cxn>
              <a:cxn ang="0">
                <a:pos x="18" y="10"/>
              </a:cxn>
              <a:cxn ang="0">
                <a:pos x="48" y="4"/>
              </a:cxn>
              <a:cxn ang="0">
                <a:pos x="54" y="8"/>
              </a:cxn>
              <a:cxn ang="0">
                <a:pos x="56" y="12"/>
              </a:cxn>
              <a:cxn ang="0">
                <a:pos x="60" y="10"/>
              </a:cxn>
              <a:cxn ang="0">
                <a:pos x="68" y="4"/>
              </a:cxn>
              <a:cxn ang="0">
                <a:pos x="70" y="6"/>
              </a:cxn>
              <a:cxn ang="0">
                <a:pos x="78" y="2"/>
              </a:cxn>
              <a:cxn ang="0">
                <a:pos x="80" y="2"/>
              </a:cxn>
              <a:cxn ang="0">
                <a:pos x="84" y="10"/>
              </a:cxn>
              <a:cxn ang="0">
                <a:pos x="86" y="14"/>
              </a:cxn>
              <a:cxn ang="0">
                <a:pos x="90" y="22"/>
              </a:cxn>
              <a:cxn ang="0">
                <a:pos x="92" y="30"/>
              </a:cxn>
              <a:cxn ang="0">
                <a:pos x="98" y="34"/>
              </a:cxn>
              <a:cxn ang="0">
                <a:pos x="100" y="36"/>
              </a:cxn>
              <a:cxn ang="0">
                <a:pos x="108" y="42"/>
              </a:cxn>
              <a:cxn ang="0">
                <a:pos x="110" y="46"/>
              </a:cxn>
              <a:cxn ang="0">
                <a:pos x="114" y="50"/>
              </a:cxn>
              <a:cxn ang="0">
                <a:pos x="114" y="58"/>
              </a:cxn>
              <a:cxn ang="0">
                <a:pos x="118" y="64"/>
              </a:cxn>
              <a:cxn ang="0">
                <a:pos x="124" y="64"/>
              </a:cxn>
              <a:cxn ang="0">
                <a:pos x="130" y="66"/>
              </a:cxn>
              <a:cxn ang="0">
                <a:pos x="132" y="70"/>
              </a:cxn>
              <a:cxn ang="0">
                <a:pos x="134" y="72"/>
              </a:cxn>
              <a:cxn ang="0">
                <a:pos x="136" y="74"/>
              </a:cxn>
            </a:cxnLst>
            <a:rect l="0" t="0" r="r" b="b"/>
            <a:pathLst>
              <a:path w="136" h="152">
                <a:moveTo>
                  <a:pt x="136" y="74"/>
                </a:moveTo>
                <a:lnTo>
                  <a:pt x="136" y="74"/>
                </a:lnTo>
                <a:lnTo>
                  <a:pt x="132" y="74"/>
                </a:lnTo>
                <a:lnTo>
                  <a:pt x="132" y="74"/>
                </a:lnTo>
                <a:lnTo>
                  <a:pt x="132" y="74"/>
                </a:lnTo>
                <a:lnTo>
                  <a:pt x="130" y="76"/>
                </a:lnTo>
                <a:lnTo>
                  <a:pt x="130" y="78"/>
                </a:lnTo>
                <a:lnTo>
                  <a:pt x="130" y="78"/>
                </a:lnTo>
                <a:lnTo>
                  <a:pt x="130" y="78"/>
                </a:lnTo>
                <a:lnTo>
                  <a:pt x="130" y="78"/>
                </a:lnTo>
                <a:lnTo>
                  <a:pt x="130" y="78"/>
                </a:lnTo>
                <a:lnTo>
                  <a:pt x="128" y="80"/>
                </a:lnTo>
                <a:lnTo>
                  <a:pt x="126" y="80"/>
                </a:lnTo>
                <a:lnTo>
                  <a:pt x="124" y="80"/>
                </a:lnTo>
                <a:lnTo>
                  <a:pt x="122" y="80"/>
                </a:lnTo>
                <a:lnTo>
                  <a:pt x="122" y="82"/>
                </a:lnTo>
                <a:lnTo>
                  <a:pt x="120" y="82"/>
                </a:lnTo>
                <a:lnTo>
                  <a:pt x="120" y="82"/>
                </a:lnTo>
                <a:lnTo>
                  <a:pt x="120" y="82"/>
                </a:lnTo>
                <a:lnTo>
                  <a:pt x="120" y="84"/>
                </a:lnTo>
                <a:lnTo>
                  <a:pt x="120" y="84"/>
                </a:lnTo>
                <a:lnTo>
                  <a:pt x="120" y="84"/>
                </a:lnTo>
                <a:lnTo>
                  <a:pt x="118" y="84"/>
                </a:lnTo>
                <a:lnTo>
                  <a:pt x="118" y="86"/>
                </a:lnTo>
                <a:lnTo>
                  <a:pt x="116" y="86"/>
                </a:lnTo>
                <a:lnTo>
                  <a:pt x="116" y="88"/>
                </a:lnTo>
                <a:lnTo>
                  <a:pt x="114" y="90"/>
                </a:lnTo>
                <a:lnTo>
                  <a:pt x="112" y="92"/>
                </a:lnTo>
                <a:lnTo>
                  <a:pt x="110" y="92"/>
                </a:lnTo>
                <a:lnTo>
                  <a:pt x="110" y="92"/>
                </a:lnTo>
                <a:lnTo>
                  <a:pt x="110" y="92"/>
                </a:lnTo>
                <a:lnTo>
                  <a:pt x="110" y="94"/>
                </a:lnTo>
                <a:lnTo>
                  <a:pt x="110" y="94"/>
                </a:lnTo>
                <a:lnTo>
                  <a:pt x="110" y="94"/>
                </a:lnTo>
                <a:lnTo>
                  <a:pt x="108" y="94"/>
                </a:lnTo>
                <a:lnTo>
                  <a:pt x="108" y="94"/>
                </a:lnTo>
                <a:lnTo>
                  <a:pt x="106" y="94"/>
                </a:lnTo>
                <a:lnTo>
                  <a:pt x="104" y="96"/>
                </a:lnTo>
                <a:lnTo>
                  <a:pt x="104" y="98"/>
                </a:lnTo>
                <a:lnTo>
                  <a:pt x="102" y="98"/>
                </a:lnTo>
                <a:lnTo>
                  <a:pt x="102" y="98"/>
                </a:lnTo>
                <a:lnTo>
                  <a:pt x="102" y="98"/>
                </a:lnTo>
                <a:lnTo>
                  <a:pt x="102" y="100"/>
                </a:lnTo>
                <a:lnTo>
                  <a:pt x="102" y="100"/>
                </a:lnTo>
                <a:lnTo>
                  <a:pt x="102" y="100"/>
                </a:lnTo>
                <a:lnTo>
                  <a:pt x="100" y="104"/>
                </a:lnTo>
                <a:lnTo>
                  <a:pt x="100" y="106"/>
                </a:lnTo>
                <a:lnTo>
                  <a:pt x="100" y="108"/>
                </a:lnTo>
                <a:lnTo>
                  <a:pt x="98" y="108"/>
                </a:lnTo>
                <a:lnTo>
                  <a:pt x="98" y="110"/>
                </a:lnTo>
                <a:lnTo>
                  <a:pt x="98" y="110"/>
                </a:lnTo>
                <a:lnTo>
                  <a:pt x="98" y="110"/>
                </a:lnTo>
                <a:lnTo>
                  <a:pt x="94" y="112"/>
                </a:lnTo>
                <a:lnTo>
                  <a:pt x="94" y="112"/>
                </a:lnTo>
                <a:lnTo>
                  <a:pt x="94" y="112"/>
                </a:lnTo>
                <a:lnTo>
                  <a:pt x="94" y="114"/>
                </a:lnTo>
                <a:lnTo>
                  <a:pt x="94" y="114"/>
                </a:lnTo>
                <a:lnTo>
                  <a:pt x="94" y="114"/>
                </a:lnTo>
                <a:lnTo>
                  <a:pt x="94" y="114"/>
                </a:lnTo>
                <a:lnTo>
                  <a:pt x="92" y="114"/>
                </a:lnTo>
                <a:lnTo>
                  <a:pt x="92" y="114"/>
                </a:lnTo>
                <a:lnTo>
                  <a:pt x="92" y="114"/>
                </a:lnTo>
                <a:lnTo>
                  <a:pt x="92" y="114"/>
                </a:lnTo>
                <a:lnTo>
                  <a:pt x="90" y="114"/>
                </a:lnTo>
                <a:lnTo>
                  <a:pt x="90" y="116"/>
                </a:lnTo>
                <a:lnTo>
                  <a:pt x="86" y="116"/>
                </a:lnTo>
                <a:lnTo>
                  <a:pt x="86" y="116"/>
                </a:lnTo>
                <a:lnTo>
                  <a:pt x="84" y="116"/>
                </a:lnTo>
                <a:lnTo>
                  <a:pt x="84" y="118"/>
                </a:lnTo>
                <a:lnTo>
                  <a:pt x="84" y="120"/>
                </a:lnTo>
                <a:lnTo>
                  <a:pt x="84" y="122"/>
                </a:lnTo>
                <a:lnTo>
                  <a:pt x="82" y="124"/>
                </a:lnTo>
                <a:lnTo>
                  <a:pt x="82" y="128"/>
                </a:lnTo>
                <a:lnTo>
                  <a:pt x="82" y="128"/>
                </a:lnTo>
                <a:lnTo>
                  <a:pt x="80" y="130"/>
                </a:lnTo>
                <a:lnTo>
                  <a:pt x="80" y="132"/>
                </a:lnTo>
                <a:lnTo>
                  <a:pt x="80" y="132"/>
                </a:lnTo>
                <a:lnTo>
                  <a:pt x="78" y="132"/>
                </a:lnTo>
                <a:lnTo>
                  <a:pt x="78" y="134"/>
                </a:lnTo>
                <a:lnTo>
                  <a:pt x="76" y="134"/>
                </a:lnTo>
                <a:lnTo>
                  <a:pt x="74" y="134"/>
                </a:lnTo>
                <a:lnTo>
                  <a:pt x="74" y="134"/>
                </a:lnTo>
                <a:lnTo>
                  <a:pt x="74" y="134"/>
                </a:lnTo>
                <a:lnTo>
                  <a:pt x="72" y="134"/>
                </a:lnTo>
                <a:lnTo>
                  <a:pt x="72" y="134"/>
                </a:lnTo>
                <a:lnTo>
                  <a:pt x="72" y="134"/>
                </a:lnTo>
                <a:lnTo>
                  <a:pt x="70" y="134"/>
                </a:lnTo>
                <a:lnTo>
                  <a:pt x="70" y="134"/>
                </a:lnTo>
                <a:lnTo>
                  <a:pt x="68" y="134"/>
                </a:lnTo>
                <a:lnTo>
                  <a:pt x="66" y="134"/>
                </a:lnTo>
                <a:lnTo>
                  <a:pt x="66" y="134"/>
                </a:lnTo>
                <a:lnTo>
                  <a:pt x="66" y="134"/>
                </a:lnTo>
                <a:lnTo>
                  <a:pt x="64" y="134"/>
                </a:lnTo>
                <a:lnTo>
                  <a:pt x="64" y="134"/>
                </a:lnTo>
                <a:lnTo>
                  <a:pt x="64" y="134"/>
                </a:lnTo>
                <a:lnTo>
                  <a:pt x="64" y="134"/>
                </a:lnTo>
                <a:lnTo>
                  <a:pt x="62" y="134"/>
                </a:lnTo>
                <a:lnTo>
                  <a:pt x="62" y="134"/>
                </a:lnTo>
                <a:lnTo>
                  <a:pt x="62" y="132"/>
                </a:lnTo>
                <a:lnTo>
                  <a:pt x="60" y="132"/>
                </a:lnTo>
                <a:lnTo>
                  <a:pt x="60" y="132"/>
                </a:lnTo>
                <a:lnTo>
                  <a:pt x="60" y="132"/>
                </a:lnTo>
                <a:lnTo>
                  <a:pt x="58" y="132"/>
                </a:lnTo>
                <a:lnTo>
                  <a:pt x="58" y="132"/>
                </a:lnTo>
                <a:lnTo>
                  <a:pt x="58" y="132"/>
                </a:lnTo>
                <a:lnTo>
                  <a:pt x="56" y="132"/>
                </a:lnTo>
                <a:lnTo>
                  <a:pt x="56" y="130"/>
                </a:lnTo>
                <a:lnTo>
                  <a:pt x="56" y="130"/>
                </a:lnTo>
                <a:lnTo>
                  <a:pt x="54" y="128"/>
                </a:lnTo>
                <a:lnTo>
                  <a:pt x="54" y="128"/>
                </a:lnTo>
                <a:lnTo>
                  <a:pt x="52" y="128"/>
                </a:lnTo>
                <a:lnTo>
                  <a:pt x="52" y="128"/>
                </a:lnTo>
                <a:lnTo>
                  <a:pt x="52" y="128"/>
                </a:lnTo>
                <a:lnTo>
                  <a:pt x="50" y="126"/>
                </a:lnTo>
                <a:lnTo>
                  <a:pt x="50" y="126"/>
                </a:lnTo>
                <a:lnTo>
                  <a:pt x="48" y="126"/>
                </a:lnTo>
                <a:lnTo>
                  <a:pt x="46" y="126"/>
                </a:lnTo>
                <a:lnTo>
                  <a:pt x="44" y="126"/>
                </a:lnTo>
                <a:lnTo>
                  <a:pt x="42" y="126"/>
                </a:lnTo>
                <a:lnTo>
                  <a:pt x="42" y="128"/>
                </a:lnTo>
                <a:lnTo>
                  <a:pt x="40" y="130"/>
                </a:lnTo>
                <a:lnTo>
                  <a:pt x="40" y="130"/>
                </a:lnTo>
                <a:lnTo>
                  <a:pt x="40" y="132"/>
                </a:lnTo>
                <a:lnTo>
                  <a:pt x="40" y="132"/>
                </a:lnTo>
                <a:lnTo>
                  <a:pt x="40" y="132"/>
                </a:lnTo>
                <a:lnTo>
                  <a:pt x="40" y="134"/>
                </a:lnTo>
                <a:lnTo>
                  <a:pt x="40" y="134"/>
                </a:lnTo>
                <a:lnTo>
                  <a:pt x="40" y="136"/>
                </a:lnTo>
                <a:lnTo>
                  <a:pt x="38" y="138"/>
                </a:lnTo>
                <a:lnTo>
                  <a:pt x="38" y="138"/>
                </a:lnTo>
                <a:lnTo>
                  <a:pt x="38" y="138"/>
                </a:lnTo>
                <a:lnTo>
                  <a:pt x="38" y="140"/>
                </a:lnTo>
                <a:lnTo>
                  <a:pt x="38" y="140"/>
                </a:lnTo>
                <a:lnTo>
                  <a:pt x="36" y="140"/>
                </a:lnTo>
                <a:lnTo>
                  <a:pt x="34" y="142"/>
                </a:lnTo>
                <a:lnTo>
                  <a:pt x="32" y="144"/>
                </a:lnTo>
                <a:lnTo>
                  <a:pt x="32" y="144"/>
                </a:lnTo>
                <a:lnTo>
                  <a:pt x="30" y="144"/>
                </a:lnTo>
                <a:lnTo>
                  <a:pt x="30" y="146"/>
                </a:lnTo>
                <a:lnTo>
                  <a:pt x="30" y="146"/>
                </a:lnTo>
                <a:lnTo>
                  <a:pt x="28" y="148"/>
                </a:lnTo>
                <a:lnTo>
                  <a:pt x="28" y="148"/>
                </a:lnTo>
                <a:lnTo>
                  <a:pt x="28" y="148"/>
                </a:lnTo>
                <a:lnTo>
                  <a:pt x="26" y="148"/>
                </a:lnTo>
                <a:lnTo>
                  <a:pt x="26" y="148"/>
                </a:lnTo>
                <a:lnTo>
                  <a:pt x="26" y="148"/>
                </a:lnTo>
                <a:lnTo>
                  <a:pt x="24" y="148"/>
                </a:lnTo>
                <a:lnTo>
                  <a:pt x="24" y="150"/>
                </a:lnTo>
                <a:lnTo>
                  <a:pt x="24" y="150"/>
                </a:lnTo>
                <a:lnTo>
                  <a:pt x="24" y="150"/>
                </a:lnTo>
                <a:lnTo>
                  <a:pt x="24" y="152"/>
                </a:lnTo>
                <a:lnTo>
                  <a:pt x="24" y="152"/>
                </a:lnTo>
                <a:lnTo>
                  <a:pt x="24" y="152"/>
                </a:lnTo>
                <a:lnTo>
                  <a:pt x="22" y="152"/>
                </a:lnTo>
                <a:lnTo>
                  <a:pt x="20" y="152"/>
                </a:lnTo>
                <a:lnTo>
                  <a:pt x="20" y="152"/>
                </a:lnTo>
                <a:lnTo>
                  <a:pt x="20" y="152"/>
                </a:lnTo>
                <a:lnTo>
                  <a:pt x="20" y="152"/>
                </a:lnTo>
                <a:lnTo>
                  <a:pt x="20" y="152"/>
                </a:lnTo>
                <a:lnTo>
                  <a:pt x="20" y="152"/>
                </a:lnTo>
                <a:lnTo>
                  <a:pt x="18" y="152"/>
                </a:lnTo>
                <a:lnTo>
                  <a:pt x="18" y="152"/>
                </a:lnTo>
                <a:lnTo>
                  <a:pt x="16" y="152"/>
                </a:lnTo>
                <a:lnTo>
                  <a:pt x="16" y="152"/>
                </a:lnTo>
                <a:lnTo>
                  <a:pt x="16" y="152"/>
                </a:lnTo>
                <a:lnTo>
                  <a:pt x="16" y="152"/>
                </a:lnTo>
                <a:lnTo>
                  <a:pt x="14" y="152"/>
                </a:lnTo>
                <a:lnTo>
                  <a:pt x="14" y="152"/>
                </a:lnTo>
                <a:lnTo>
                  <a:pt x="14" y="152"/>
                </a:lnTo>
                <a:lnTo>
                  <a:pt x="12" y="150"/>
                </a:lnTo>
                <a:lnTo>
                  <a:pt x="12" y="150"/>
                </a:lnTo>
                <a:lnTo>
                  <a:pt x="12" y="150"/>
                </a:lnTo>
                <a:lnTo>
                  <a:pt x="12" y="152"/>
                </a:lnTo>
                <a:lnTo>
                  <a:pt x="10" y="152"/>
                </a:lnTo>
                <a:lnTo>
                  <a:pt x="10" y="152"/>
                </a:lnTo>
                <a:lnTo>
                  <a:pt x="10" y="152"/>
                </a:lnTo>
                <a:lnTo>
                  <a:pt x="8" y="152"/>
                </a:lnTo>
                <a:lnTo>
                  <a:pt x="8" y="150"/>
                </a:lnTo>
                <a:lnTo>
                  <a:pt x="8" y="146"/>
                </a:lnTo>
                <a:lnTo>
                  <a:pt x="8" y="146"/>
                </a:lnTo>
                <a:lnTo>
                  <a:pt x="8" y="146"/>
                </a:lnTo>
                <a:lnTo>
                  <a:pt x="8" y="144"/>
                </a:lnTo>
                <a:lnTo>
                  <a:pt x="10" y="144"/>
                </a:lnTo>
                <a:lnTo>
                  <a:pt x="10" y="144"/>
                </a:lnTo>
                <a:lnTo>
                  <a:pt x="10" y="142"/>
                </a:lnTo>
                <a:lnTo>
                  <a:pt x="10" y="142"/>
                </a:lnTo>
                <a:lnTo>
                  <a:pt x="12" y="142"/>
                </a:lnTo>
                <a:lnTo>
                  <a:pt x="12" y="140"/>
                </a:lnTo>
                <a:lnTo>
                  <a:pt x="12" y="136"/>
                </a:lnTo>
                <a:lnTo>
                  <a:pt x="12" y="134"/>
                </a:lnTo>
                <a:lnTo>
                  <a:pt x="10" y="134"/>
                </a:lnTo>
                <a:lnTo>
                  <a:pt x="10" y="132"/>
                </a:lnTo>
                <a:lnTo>
                  <a:pt x="10" y="132"/>
                </a:lnTo>
                <a:lnTo>
                  <a:pt x="10" y="130"/>
                </a:lnTo>
                <a:lnTo>
                  <a:pt x="10" y="128"/>
                </a:lnTo>
                <a:lnTo>
                  <a:pt x="10" y="128"/>
                </a:lnTo>
                <a:lnTo>
                  <a:pt x="10" y="128"/>
                </a:lnTo>
                <a:lnTo>
                  <a:pt x="8" y="126"/>
                </a:lnTo>
                <a:lnTo>
                  <a:pt x="8" y="124"/>
                </a:lnTo>
                <a:lnTo>
                  <a:pt x="6" y="122"/>
                </a:lnTo>
                <a:lnTo>
                  <a:pt x="4" y="120"/>
                </a:lnTo>
                <a:lnTo>
                  <a:pt x="4" y="120"/>
                </a:lnTo>
                <a:lnTo>
                  <a:pt x="4" y="120"/>
                </a:lnTo>
                <a:lnTo>
                  <a:pt x="2" y="120"/>
                </a:lnTo>
                <a:lnTo>
                  <a:pt x="2" y="118"/>
                </a:lnTo>
                <a:lnTo>
                  <a:pt x="2" y="118"/>
                </a:lnTo>
                <a:lnTo>
                  <a:pt x="0" y="118"/>
                </a:lnTo>
                <a:lnTo>
                  <a:pt x="0" y="116"/>
                </a:lnTo>
                <a:lnTo>
                  <a:pt x="0" y="114"/>
                </a:lnTo>
                <a:lnTo>
                  <a:pt x="2" y="112"/>
                </a:lnTo>
                <a:lnTo>
                  <a:pt x="2" y="108"/>
                </a:lnTo>
                <a:lnTo>
                  <a:pt x="2" y="104"/>
                </a:lnTo>
                <a:lnTo>
                  <a:pt x="2" y="102"/>
                </a:lnTo>
                <a:lnTo>
                  <a:pt x="2" y="100"/>
                </a:lnTo>
                <a:lnTo>
                  <a:pt x="2" y="98"/>
                </a:lnTo>
                <a:lnTo>
                  <a:pt x="2" y="96"/>
                </a:lnTo>
                <a:lnTo>
                  <a:pt x="2" y="92"/>
                </a:lnTo>
                <a:lnTo>
                  <a:pt x="2" y="90"/>
                </a:lnTo>
                <a:lnTo>
                  <a:pt x="2" y="88"/>
                </a:lnTo>
                <a:lnTo>
                  <a:pt x="2" y="88"/>
                </a:lnTo>
                <a:lnTo>
                  <a:pt x="2" y="86"/>
                </a:lnTo>
                <a:lnTo>
                  <a:pt x="2" y="84"/>
                </a:lnTo>
                <a:lnTo>
                  <a:pt x="2" y="80"/>
                </a:lnTo>
                <a:lnTo>
                  <a:pt x="2" y="76"/>
                </a:lnTo>
                <a:lnTo>
                  <a:pt x="2" y="72"/>
                </a:lnTo>
                <a:lnTo>
                  <a:pt x="2" y="72"/>
                </a:lnTo>
                <a:lnTo>
                  <a:pt x="2" y="72"/>
                </a:lnTo>
                <a:lnTo>
                  <a:pt x="6" y="72"/>
                </a:lnTo>
                <a:lnTo>
                  <a:pt x="12" y="72"/>
                </a:lnTo>
                <a:lnTo>
                  <a:pt x="16" y="72"/>
                </a:lnTo>
                <a:lnTo>
                  <a:pt x="16" y="70"/>
                </a:lnTo>
                <a:lnTo>
                  <a:pt x="16" y="70"/>
                </a:lnTo>
                <a:lnTo>
                  <a:pt x="16" y="70"/>
                </a:lnTo>
                <a:lnTo>
                  <a:pt x="16" y="64"/>
                </a:lnTo>
                <a:lnTo>
                  <a:pt x="16" y="60"/>
                </a:lnTo>
                <a:lnTo>
                  <a:pt x="18" y="54"/>
                </a:lnTo>
                <a:lnTo>
                  <a:pt x="18" y="54"/>
                </a:lnTo>
                <a:lnTo>
                  <a:pt x="18" y="52"/>
                </a:lnTo>
                <a:lnTo>
                  <a:pt x="18" y="40"/>
                </a:lnTo>
                <a:lnTo>
                  <a:pt x="18" y="38"/>
                </a:lnTo>
                <a:lnTo>
                  <a:pt x="18" y="24"/>
                </a:lnTo>
                <a:lnTo>
                  <a:pt x="18" y="16"/>
                </a:lnTo>
                <a:lnTo>
                  <a:pt x="18" y="12"/>
                </a:lnTo>
                <a:lnTo>
                  <a:pt x="18" y="10"/>
                </a:lnTo>
                <a:lnTo>
                  <a:pt x="18" y="10"/>
                </a:lnTo>
                <a:lnTo>
                  <a:pt x="22" y="10"/>
                </a:lnTo>
                <a:lnTo>
                  <a:pt x="26" y="10"/>
                </a:lnTo>
                <a:lnTo>
                  <a:pt x="30" y="8"/>
                </a:lnTo>
                <a:lnTo>
                  <a:pt x="38" y="8"/>
                </a:lnTo>
                <a:lnTo>
                  <a:pt x="40" y="6"/>
                </a:lnTo>
                <a:lnTo>
                  <a:pt x="42" y="6"/>
                </a:lnTo>
                <a:lnTo>
                  <a:pt x="48" y="4"/>
                </a:lnTo>
                <a:lnTo>
                  <a:pt x="52" y="4"/>
                </a:lnTo>
                <a:lnTo>
                  <a:pt x="52" y="4"/>
                </a:lnTo>
                <a:lnTo>
                  <a:pt x="52" y="4"/>
                </a:lnTo>
                <a:lnTo>
                  <a:pt x="52" y="6"/>
                </a:lnTo>
                <a:lnTo>
                  <a:pt x="52" y="6"/>
                </a:lnTo>
                <a:lnTo>
                  <a:pt x="52" y="6"/>
                </a:lnTo>
                <a:lnTo>
                  <a:pt x="54" y="8"/>
                </a:lnTo>
                <a:lnTo>
                  <a:pt x="54" y="8"/>
                </a:lnTo>
                <a:lnTo>
                  <a:pt x="54" y="8"/>
                </a:lnTo>
                <a:lnTo>
                  <a:pt x="54" y="8"/>
                </a:lnTo>
                <a:lnTo>
                  <a:pt x="56" y="8"/>
                </a:lnTo>
                <a:lnTo>
                  <a:pt x="56" y="10"/>
                </a:lnTo>
                <a:lnTo>
                  <a:pt x="56" y="10"/>
                </a:lnTo>
                <a:lnTo>
                  <a:pt x="56" y="12"/>
                </a:lnTo>
                <a:lnTo>
                  <a:pt x="56" y="12"/>
                </a:lnTo>
                <a:lnTo>
                  <a:pt x="56" y="12"/>
                </a:lnTo>
                <a:lnTo>
                  <a:pt x="56" y="12"/>
                </a:lnTo>
                <a:lnTo>
                  <a:pt x="58" y="12"/>
                </a:lnTo>
                <a:lnTo>
                  <a:pt x="60" y="10"/>
                </a:lnTo>
                <a:lnTo>
                  <a:pt x="60" y="10"/>
                </a:lnTo>
                <a:lnTo>
                  <a:pt x="60" y="10"/>
                </a:lnTo>
                <a:lnTo>
                  <a:pt x="60" y="8"/>
                </a:lnTo>
                <a:lnTo>
                  <a:pt x="60" y="8"/>
                </a:lnTo>
                <a:lnTo>
                  <a:pt x="60" y="8"/>
                </a:lnTo>
                <a:lnTo>
                  <a:pt x="62" y="8"/>
                </a:lnTo>
                <a:lnTo>
                  <a:pt x="62" y="8"/>
                </a:lnTo>
                <a:lnTo>
                  <a:pt x="66" y="4"/>
                </a:lnTo>
                <a:lnTo>
                  <a:pt x="68" y="4"/>
                </a:lnTo>
                <a:lnTo>
                  <a:pt x="68" y="4"/>
                </a:lnTo>
                <a:lnTo>
                  <a:pt x="68" y="4"/>
                </a:lnTo>
                <a:lnTo>
                  <a:pt x="68" y="4"/>
                </a:lnTo>
                <a:lnTo>
                  <a:pt x="68" y="4"/>
                </a:lnTo>
                <a:lnTo>
                  <a:pt x="70" y="6"/>
                </a:lnTo>
                <a:lnTo>
                  <a:pt x="70" y="6"/>
                </a:lnTo>
                <a:lnTo>
                  <a:pt x="70" y="6"/>
                </a:lnTo>
                <a:lnTo>
                  <a:pt x="70" y="6"/>
                </a:lnTo>
                <a:lnTo>
                  <a:pt x="72" y="4"/>
                </a:lnTo>
                <a:lnTo>
                  <a:pt x="74" y="2"/>
                </a:lnTo>
                <a:lnTo>
                  <a:pt x="76" y="2"/>
                </a:lnTo>
                <a:lnTo>
                  <a:pt x="76" y="2"/>
                </a:lnTo>
                <a:lnTo>
                  <a:pt x="76" y="2"/>
                </a:lnTo>
                <a:lnTo>
                  <a:pt x="78" y="2"/>
                </a:lnTo>
                <a:lnTo>
                  <a:pt x="78" y="2"/>
                </a:lnTo>
                <a:lnTo>
                  <a:pt x="78" y="2"/>
                </a:lnTo>
                <a:lnTo>
                  <a:pt x="80" y="0"/>
                </a:lnTo>
                <a:lnTo>
                  <a:pt x="80" y="2"/>
                </a:lnTo>
                <a:lnTo>
                  <a:pt x="80" y="2"/>
                </a:lnTo>
                <a:lnTo>
                  <a:pt x="80" y="2"/>
                </a:lnTo>
                <a:lnTo>
                  <a:pt x="80" y="2"/>
                </a:lnTo>
                <a:lnTo>
                  <a:pt x="80" y="4"/>
                </a:lnTo>
                <a:lnTo>
                  <a:pt x="80" y="4"/>
                </a:lnTo>
                <a:lnTo>
                  <a:pt x="82" y="6"/>
                </a:lnTo>
                <a:lnTo>
                  <a:pt x="82" y="6"/>
                </a:lnTo>
                <a:lnTo>
                  <a:pt x="82" y="6"/>
                </a:lnTo>
                <a:lnTo>
                  <a:pt x="84" y="8"/>
                </a:lnTo>
                <a:lnTo>
                  <a:pt x="84" y="10"/>
                </a:lnTo>
                <a:lnTo>
                  <a:pt x="84" y="10"/>
                </a:lnTo>
                <a:lnTo>
                  <a:pt x="84" y="10"/>
                </a:lnTo>
                <a:lnTo>
                  <a:pt x="84" y="10"/>
                </a:lnTo>
                <a:lnTo>
                  <a:pt x="84" y="12"/>
                </a:lnTo>
                <a:lnTo>
                  <a:pt x="86" y="12"/>
                </a:lnTo>
                <a:lnTo>
                  <a:pt x="86" y="14"/>
                </a:lnTo>
                <a:lnTo>
                  <a:pt x="86" y="14"/>
                </a:lnTo>
                <a:lnTo>
                  <a:pt x="88" y="16"/>
                </a:lnTo>
                <a:lnTo>
                  <a:pt x="88" y="18"/>
                </a:lnTo>
                <a:lnTo>
                  <a:pt x="90" y="20"/>
                </a:lnTo>
                <a:lnTo>
                  <a:pt x="90" y="20"/>
                </a:lnTo>
                <a:lnTo>
                  <a:pt x="90" y="20"/>
                </a:lnTo>
                <a:lnTo>
                  <a:pt x="90" y="20"/>
                </a:lnTo>
                <a:lnTo>
                  <a:pt x="90" y="22"/>
                </a:lnTo>
                <a:lnTo>
                  <a:pt x="90" y="22"/>
                </a:lnTo>
                <a:lnTo>
                  <a:pt x="90" y="22"/>
                </a:lnTo>
                <a:lnTo>
                  <a:pt x="90" y="24"/>
                </a:lnTo>
                <a:lnTo>
                  <a:pt x="90" y="24"/>
                </a:lnTo>
                <a:lnTo>
                  <a:pt x="92" y="26"/>
                </a:lnTo>
                <a:lnTo>
                  <a:pt x="92" y="28"/>
                </a:lnTo>
                <a:lnTo>
                  <a:pt x="92" y="30"/>
                </a:lnTo>
                <a:lnTo>
                  <a:pt x="92" y="30"/>
                </a:lnTo>
                <a:lnTo>
                  <a:pt x="94" y="30"/>
                </a:lnTo>
                <a:lnTo>
                  <a:pt x="94" y="30"/>
                </a:lnTo>
                <a:lnTo>
                  <a:pt x="94" y="30"/>
                </a:lnTo>
                <a:lnTo>
                  <a:pt x="96" y="32"/>
                </a:lnTo>
                <a:lnTo>
                  <a:pt x="96" y="32"/>
                </a:lnTo>
                <a:lnTo>
                  <a:pt x="98" y="34"/>
                </a:lnTo>
                <a:lnTo>
                  <a:pt x="98" y="34"/>
                </a:lnTo>
                <a:lnTo>
                  <a:pt x="98" y="34"/>
                </a:lnTo>
                <a:lnTo>
                  <a:pt x="98" y="34"/>
                </a:lnTo>
                <a:lnTo>
                  <a:pt x="98" y="36"/>
                </a:lnTo>
                <a:lnTo>
                  <a:pt x="100" y="36"/>
                </a:lnTo>
                <a:lnTo>
                  <a:pt x="100" y="36"/>
                </a:lnTo>
                <a:lnTo>
                  <a:pt x="100" y="36"/>
                </a:lnTo>
                <a:lnTo>
                  <a:pt x="104" y="38"/>
                </a:lnTo>
                <a:lnTo>
                  <a:pt x="106" y="38"/>
                </a:lnTo>
                <a:lnTo>
                  <a:pt x="108" y="40"/>
                </a:lnTo>
                <a:lnTo>
                  <a:pt x="108" y="40"/>
                </a:lnTo>
                <a:lnTo>
                  <a:pt x="108" y="42"/>
                </a:lnTo>
                <a:lnTo>
                  <a:pt x="108" y="42"/>
                </a:lnTo>
                <a:lnTo>
                  <a:pt x="108" y="42"/>
                </a:lnTo>
                <a:lnTo>
                  <a:pt x="108" y="44"/>
                </a:lnTo>
                <a:lnTo>
                  <a:pt x="108" y="46"/>
                </a:lnTo>
                <a:lnTo>
                  <a:pt x="108" y="46"/>
                </a:lnTo>
                <a:lnTo>
                  <a:pt x="108" y="46"/>
                </a:lnTo>
                <a:lnTo>
                  <a:pt x="108" y="46"/>
                </a:lnTo>
                <a:lnTo>
                  <a:pt x="110" y="46"/>
                </a:lnTo>
                <a:lnTo>
                  <a:pt x="110" y="46"/>
                </a:lnTo>
                <a:lnTo>
                  <a:pt x="112" y="46"/>
                </a:lnTo>
                <a:lnTo>
                  <a:pt x="112" y="46"/>
                </a:lnTo>
                <a:lnTo>
                  <a:pt x="114" y="46"/>
                </a:lnTo>
                <a:lnTo>
                  <a:pt x="114" y="46"/>
                </a:lnTo>
                <a:lnTo>
                  <a:pt x="114" y="46"/>
                </a:lnTo>
                <a:lnTo>
                  <a:pt x="114" y="50"/>
                </a:lnTo>
                <a:lnTo>
                  <a:pt x="114" y="50"/>
                </a:lnTo>
                <a:lnTo>
                  <a:pt x="114" y="52"/>
                </a:lnTo>
                <a:lnTo>
                  <a:pt x="114" y="52"/>
                </a:lnTo>
                <a:lnTo>
                  <a:pt x="114" y="54"/>
                </a:lnTo>
                <a:lnTo>
                  <a:pt x="114" y="56"/>
                </a:lnTo>
                <a:lnTo>
                  <a:pt x="114" y="56"/>
                </a:lnTo>
                <a:lnTo>
                  <a:pt x="114" y="56"/>
                </a:lnTo>
                <a:lnTo>
                  <a:pt x="114" y="58"/>
                </a:lnTo>
                <a:lnTo>
                  <a:pt x="116" y="58"/>
                </a:lnTo>
                <a:lnTo>
                  <a:pt x="116" y="60"/>
                </a:lnTo>
                <a:lnTo>
                  <a:pt x="116" y="60"/>
                </a:lnTo>
                <a:lnTo>
                  <a:pt x="118" y="62"/>
                </a:lnTo>
                <a:lnTo>
                  <a:pt x="118" y="64"/>
                </a:lnTo>
                <a:lnTo>
                  <a:pt x="118" y="64"/>
                </a:lnTo>
                <a:lnTo>
                  <a:pt x="118" y="64"/>
                </a:lnTo>
                <a:lnTo>
                  <a:pt x="118" y="64"/>
                </a:lnTo>
                <a:lnTo>
                  <a:pt x="120" y="64"/>
                </a:lnTo>
                <a:lnTo>
                  <a:pt x="120" y="64"/>
                </a:lnTo>
                <a:lnTo>
                  <a:pt x="122" y="64"/>
                </a:lnTo>
                <a:lnTo>
                  <a:pt x="122" y="64"/>
                </a:lnTo>
                <a:lnTo>
                  <a:pt x="122" y="64"/>
                </a:lnTo>
                <a:lnTo>
                  <a:pt x="124" y="64"/>
                </a:lnTo>
                <a:lnTo>
                  <a:pt x="124" y="64"/>
                </a:lnTo>
                <a:lnTo>
                  <a:pt x="124" y="66"/>
                </a:lnTo>
                <a:lnTo>
                  <a:pt x="124" y="66"/>
                </a:lnTo>
                <a:lnTo>
                  <a:pt x="126" y="66"/>
                </a:lnTo>
                <a:lnTo>
                  <a:pt x="126" y="64"/>
                </a:lnTo>
                <a:lnTo>
                  <a:pt x="126" y="66"/>
                </a:lnTo>
                <a:lnTo>
                  <a:pt x="130" y="66"/>
                </a:lnTo>
                <a:lnTo>
                  <a:pt x="130" y="68"/>
                </a:lnTo>
                <a:lnTo>
                  <a:pt x="132" y="68"/>
                </a:lnTo>
                <a:lnTo>
                  <a:pt x="132" y="68"/>
                </a:lnTo>
                <a:lnTo>
                  <a:pt x="132" y="68"/>
                </a:lnTo>
                <a:lnTo>
                  <a:pt x="132" y="68"/>
                </a:lnTo>
                <a:lnTo>
                  <a:pt x="132" y="70"/>
                </a:lnTo>
                <a:lnTo>
                  <a:pt x="132" y="70"/>
                </a:lnTo>
                <a:lnTo>
                  <a:pt x="132" y="70"/>
                </a:lnTo>
                <a:lnTo>
                  <a:pt x="132" y="70"/>
                </a:lnTo>
                <a:lnTo>
                  <a:pt x="132" y="70"/>
                </a:lnTo>
                <a:lnTo>
                  <a:pt x="132" y="72"/>
                </a:lnTo>
                <a:lnTo>
                  <a:pt x="132" y="72"/>
                </a:lnTo>
                <a:lnTo>
                  <a:pt x="134" y="72"/>
                </a:lnTo>
                <a:lnTo>
                  <a:pt x="134" y="72"/>
                </a:lnTo>
                <a:lnTo>
                  <a:pt x="134" y="72"/>
                </a:lnTo>
                <a:lnTo>
                  <a:pt x="134" y="72"/>
                </a:lnTo>
                <a:lnTo>
                  <a:pt x="134" y="72"/>
                </a:lnTo>
                <a:lnTo>
                  <a:pt x="136" y="72"/>
                </a:lnTo>
                <a:lnTo>
                  <a:pt x="136" y="72"/>
                </a:lnTo>
                <a:lnTo>
                  <a:pt x="136" y="74"/>
                </a:lnTo>
                <a:lnTo>
                  <a:pt x="136" y="7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3" name="Freeform 229"/>
          <p:cNvSpPr>
            <a:spLocks/>
          </p:cNvSpPr>
          <p:nvPr/>
        </p:nvSpPr>
        <p:spPr bwMode="auto">
          <a:xfrm>
            <a:off x="6565900" y="2884488"/>
            <a:ext cx="79375" cy="44450"/>
          </a:xfrm>
          <a:custGeom>
            <a:avLst/>
            <a:gdLst/>
            <a:ahLst/>
            <a:cxnLst>
              <a:cxn ang="0">
                <a:pos x="2" y="16"/>
              </a:cxn>
              <a:cxn ang="0">
                <a:pos x="4" y="14"/>
              </a:cxn>
              <a:cxn ang="0">
                <a:pos x="4" y="12"/>
              </a:cxn>
              <a:cxn ang="0">
                <a:pos x="4" y="10"/>
              </a:cxn>
              <a:cxn ang="0">
                <a:pos x="6" y="8"/>
              </a:cxn>
              <a:cxn ang="0">
                <a:pos x="8" y="6"/>
              </a:cxn>
              <a:cxn ang="0">
                <a:pos x="8" y="4"/>
              </a:cxn>
              <a:cxn ang="0">
                <a:pos x="12" y="2"/>
              </a:cxn>
              <a:cxn ang="0">
                <a:pos x="14" y="0"/>
              </a:cxn>
              <a:cxn ang="0">
                <a:pos x="18" y="0"/>
              </a:cxn>
              <a:cxn ang="0">
                <a:pos x="20" y="2"/>
              </a:cxn>
              <a:cxn ang="0">
                <a:pos x="20" y="4"/>
              </a:cxn>
              <a:cxn ang="0">
                <a:pos x="22" y="4"/>
              </a:cxn>
              <a:cxn ang="0">
                <a:pos x="24" y="4"/>
              </a:cxn>
              <a:cxn ang="0">
                <a:pos x="28" y="4"/>
              </a:cxn>
              <a:cxn ang="0">
                <a:pos x="30" y="6"/>
              </a:cxn>
              <a:cxn ang="0">
                <a:pos x="32" y="6"/>
              </a:cxn>
              <a:cxn ang="0">
                <a:pos x="34" y="4"/>
              </a:cxn>
              <a:cxn ang="0">
                <a:pos x="36" y="6"/>
              </a:cxn>
              <a:cxn ang="0">
                <a:pos x="38" y="6"/>
              </a:cxn>
              <a:cxn ang="0">
                <a:pos x="40" y="8"/>
              </a:cxn>
              <a:cxn ang="0">
                <a:pos x="40" y="10"/>
              </a:cxn>
              <a:cxn ang="0">
                <a:pos x="40" y="12"/>
              </a:cxn>
              <a:cxn ang="0">
                <a:pos x="40" y="14"/>
              </a:cxn>
              <a:cxn ang="0">
                <a:pos x="46" y="14"/>
              </a:cxn>
              <a:cxn ang="0">
                <a:pos x="48" y="18"/>
              </a:cxn>
              <a:cxn ang="0">
                <a:pos x="48" y="22"/>
              </a:cxn>
              <a:cxn ang="0">
                <a:pos x="48" y="22"/>
              </a:cxn>
              <a:cxn ang="0">
                <a:pos x="48" y="24"/>
              </a:cxn>
              <a:cxn ang="0">
                <a:pos x="46" y="24"/>
              </a:cxn>
              <a:cxn ang="0">
                <a:pos x="40" y="26"/>
              </a:cxn>
              <a:cxn ang="0">
                <a:pos x="40" y="26"/>
              </a:cxn>
              <a:cxn ang="0">
                <a:pos x="38" y="26"/>
              </a:cxn>
              <a:cxn ang="0">
                <a:pos x="34" y="26"/>
              </a:cxn>
              <a:cxn ang="0">
                <a:pos x="32" y="26"/>
              </a:cxn>
              <a:cxn ang="0">
                <a:pos x="28" y="26"/>
              </a:cxn>
              <a:cxn ang="0">
                <a:pos x="26" y="24"/>
              </a:cxn>
              <a:cxn ang="0">
                <a:pos x="22" y="26"/>
              </a:cxn>
              <a:cxn ang="0">
                <a:pos x="22" y="26"/>
              </a:cxn>
              <a:cxn ang="0">
                <a:pos x="16" y="28"/>
              </a:cxn>
              <a:cxn ang="0">
                <a:pos x="14" y="26"/>
              </a:cxn>
              <a:cxn ang="0">
                <a:pos x="12" y="26"/>
              </a:cxn>
              <a:cxn ang="0">
                <a:pos x="10" y="24"/>
              </a:cxn>
              <a:cxn ang="0">
                <a:pos x="8" y="26"/>
              </a:cxn>
              <a:cxn ang="0">
                <a:pos x="6" y="24"/>
              </a:cxn>
              <a:cxn ang="0">
                <a:pos x="2" y="22"/>
              </a:cxn>
              <a:cxn ang="0">
                <a:pos x="0" y="20"/>
              </a:cxn>
              <a:cxn ang="0">
                <a:pos x="2" y="18"/>
              </a:cxn>
              <a:cxn ang="0">
                <a:pos x="2" y="16"/>
              </a:cxn>
            </a:cxnLst>
            <a:rect l="0" t="0" r="r" b="b"/>
            <a:pathLst>
              <a:path w="50" h="28">
                <a:moveTo>
                  <a:pt x="2" y="16"/>
                </a:moveTo>
                <a:lnTo>
                  <a:pt x="2" y="16"/>
                </a:lnTo>
                <a:lnTo>
                  <a:pt x="2" y="16"/>
                </a:lnTo>
                <a:lnTo>
                  <a:pt x="2" y="16"/>
                </a:lnTo>
                <a:lnTo>
                  <a:pt x="2" y="16"/>
                </a:lnTo>
                <a:lnTo>
                  <a:pt x="2" y="14"/>
                </a:lnTo>
                <a:lnTo>
                  <a:pt x="2" y="14"/>
                </a:lnTo>
                <a:lnTo>
                  <a:pt x="4" y="14"/>
                </a:lnTo>
                <a:lnTo>
                  <a:pt x="4" y="14"/>
                </a:lnTo>
                <a:lnTo>
                  <a:pt x="4" y="14"/>
                </a:lnTo>
                <a:lnTo>
                  <a:pt x="4" y="14"/>
                </a:lnTo>
                <a:lnTo>
                  <a:pt x="4" y="12"/>
                </a:lnTo>
                <a:lnTo>
                  <a:pt x="4" y="12"/>
                </a:lnTo>
                <a:lnTo>
                  <a:pt x="4" y="12"/>
                </a:lnTo>
                <a:lnTo>
                  <a:pt x="4" y="10"/>
                </a:lnTo>
                <a:lnTo>
                  <a:pt x="4" y="10"/>
                </a:lnTo>
                <a:lnTo>
                  <a:pt x="6" y="10"/>
                </a:lnTo>
                <a:lnTo>
                  <a:pt x="6" y="8"/>
                </a:lnTo>
                <a:lnTo>
                  <a:pt x="6" y="8"/>
                </a:lnTo>
                <a:lnTo>
                  <a:pt x="6" y="8"/>
                </a:lnTo>
                <a:lnTo>
                  <a:pt x="6" y="8"/>
                </a:lnTo>
                <a:lnTo>
                  <a:pt x="8" y="6"/>
                </a:lnTo>
                <a:lnTo>
                  <a:pt x="8" y="6"/>
                </a:lnTo>
                <a:lnTo>
                  <a:pt x="8" y="6"/>
                </a:lnTo>
                <a:lnTo>
                  <a:pt x="8" y="6"/>
                </a:lnTo>
                <a:lnTo>
                  <a:pt x="8" y="6"/>
                </a:lnTo>
                <a:lnTo>
                  <a:pt x="8" y="4"/>
                </a:lnTo>
                <a:lnTo>
                  <a:pt x="8" y="4"/>
                </a:lnTo>
                <a:lnTo>
                  <a:pt x="10" y="4"/>
                </a:lnTo>
                <a:lnTo>
                  <a:pt x="10" y="2"/>
                </a:lnTo>
                <a:lnTo>
                  <a:pt x="10" y="2"/>
                </a:lnTo>
                <a:lnTo>
                  <a:pt x="12" y="2"/>
                </a:lnTo>
                <a:lnTo>
                  <a:pt x="12" y="2"/>
                </a:lnTo>
                <a:lnTo>
                  <a:pt x="12" y="2"/>
                </a:lnTo>
                <a:lnTo>
                  <a:pt x="12" y="2"/>
                </a:lnTo>
                <a:lnTo>
                  <a:pt x="14" y="0"/>
                </a:lnTo>
                <a:lnTo>
                  <a:pt x="14" y="0"/>
                </a:lnTo>
                <a:lnTo>
                  <a:pt x="16" y="0"/>
                </a:lnTo>
                <a:lnTo>
                  <a:pt x="18" y="0"/>
                </a:lnTo>
                <a:lnTo>
                  <a:pt x="18" y="0"/>
                </a:lnTo>
                <a:lnTo>
                  <a:pt x="18" y="2"/>
                </a:lnTo>
                <a:lnTo>
                  <a:pt x="18" y="2"/>
                </a:lnTo>
                <a:lnTo>
                  <a:pt x="20" y="2"/>
                </a:lnTo>
                <a:lnTo>
                  <a:pt x="20" y="2"/>
                </a:lnTo>
                <a:lnTo>
                  <a:pt x="20" y="2"/>
                </a:lnTo>
                <a:lnTo>
                  <a:pt x="20" y="2"/>
                </a:lnTo>
                <a:lnTo>
                  <a:pt x="20" y="4"/>
                </a:lnTo>
                <a:lnTo>
                  <a:pt x="20" y="4"/>
                </a:lnTo>
                <a:lnTo>
                  <a:pt x="20" y="4"/>
                </a:lnTo>
                <a:lnTo>
                  <a:pt x="20" y="4"/>
                </a:lnTo>
                <a:lnTo>
                  <a:pt x="22" y="4"/>
                </a:lnTo>
                <a:lnTo>
                  <a:pt x="22" y="4"/>
                </a:lnTo>
                <a:lnTo>
                  <a:pt x="22" y="4"/>
                </a:lnTo>
                <a:lnTo>
                  <a:pt x="22" y="4"/>
                </a:lnTo>
                <a:lnTo>
                  <a:pt x="24" y="4"/>
                </a:lnTo>
                <a:lnTo>
                  <a:pt x="24" y="4"/>
                </a:lnTo>
                <a:lnTo>
                  <a:pt x="26" y="4"/>
                </a:lnTo>
                <a:lnTo>
                  <a:pt x="28" y="4"/>
                </a:lnTo>
                <a:lnTo>
                  <a:pt x="28" y="4"/>
                </a:lnTo>
                <a:lnTo>
                  <a:pt x="28" y="4"/>
                </a:lnTo>
                <a:lnTo>
                  <a:pt x="28" y="6"/>
                </a:lnTo>
                <a:lnTo>
                  <a:pt x="28" y="6"/>
                </a:lnTo>
                <a:lnTo>
                  <a:pt x="30" y="6"/>
                </a:lnTo>
                <a:lnTo>
                  <a:pt x="30" y="6"/>
                </a:lnTo>
                <a:lnTo>
                  <a:pt x="30" y="6"/>
                </a:lnTo>
                <a:lnTo>
                  <a:pt x="32" y="6"/>
                </a:lnTo>
                <a:lnTo>
                  <a:pt x="32" y="6"/>
                </a:lnTo>
                <a:lnTo>
                  <a:pt x="32" y="6"/>
                </a:lnTo>
                <a:lnTo>
                  <a:pt x="32" y="6"/>
                </a:lnTo>
                <a:lnTo>
                  <a:pt x="32" y="4"/>
                </a:lnTo>
                <a:lnTo>
                  <a:pt x="34" y="4"/>
                </a:lnTo>
                <a:lnTo>
                  <a:pt x="34" y="4"/>
                </a:lnTo>
                <a:lnTo>
                  <a:pt x="34" y="6"/>
                </a:lnTo>
                <a:lnTo>
                  <a:pt x="36" y="6"/>
                </a:lnTo>
                <a:lnTo>
                  <a:pt x="36" y="6"/>
                </a:lnTo>
                <a:lnTo>
                  <a:pt x="36" y="6"/>
                </a:lnTo>
                <a:lnTo>
                  <a:pt x="36" y="6"/>
                </a:lnTo>
                <a:lnTo>
                  <a:pt x="36" y="6"/>
                </a:lnTo>
                <a:lnTo>
                  <a:pt x="38" y="6"/>
                </a:lnTo>
                <a:lnTo>
                  <a:pt x="38" y="6"/>
                </a:lnTo>
                <a:lnTo>
                  <a:pt x="40" y="6"/>
                </a:lnTo>
                <a:lnTo>
                  <a:pt x="40" y="6"/>
                </a:lnTo>
                <a:lnTo>
                  <a:pt x="40" y="8"/>
                </a:lnTo>
                <a:lnTo>
                  <a:pt x="40" y="8"/>
                </a:lnTo>
                <a:lnTo>
                  <a:pt x="40" y="8"/>
                </a:lnTo>
                <a:lnTo>
                  <a:pt x="40" y="10"/>
                </a:lnTo>
                <a:lnTo>
                  <a:pt x="40" y="10"/>
                </a:lnTo>
                <a:lnTo>
                  <a:pt x="40" y="10"/>
                </a:lnTo>
                <a:lnTo>
                  <a:pt x="40" y="10"/>
                </a:lnTo>
                <a:lnTo>
                  <a:pt x="40" y="10"/>
                </a:lnTo>
                <a:lnTo>
                  <a:pt x="40" y="10"/>
                </a:lnTo>
                <a:lnTo>
                  <a:pt x="40" y="12"/>
                </a:lnTo>
                <a:lnTo>
                  <a:pt x="40" y="12"/>
                </a:lnTo>
                <a:lnTo>
                  <a:pt x="40" y="12"/>
                </a:lnTo>
                <a:lnTo>
                  <a:pt x="40" y="14"/>
                </a:lnTo>
                <a:lnTo>
                  <a:pt x="40" y="14"/>
                </a:lnTo>
                <a:lnTo>
                  <a:pt x="40" y="14"/>
                </a:lnTo>
                <a:lnTo>
                  <a:pt x="42" y="16"/>
                </a:lnTo>
                <a:lnTo>
                  <a:pt x="44" y="16"/>
                </a:lnTo>
                <a:lnTo>
                  <a:pt x="46" y="14"/>
                </a:lnTo>
                <a:lnTo>
                  <a:pt x="46" y="14"/>
                </a:lnTo>
                <a:lnTo>
                  <a:pt x="48" y="16"/>
                </a:lnTo>
                <a:lnTo>
                  <a:pt x="48" y="16"/>
                </a:lnTo>
                <a:lnTo>
                  <a:pt x="48" y="18"/>
                </a:lnTo>
                <a:lnTo>
                  <a:pt x="48" y="20"/>
                </a:lnTo>
                <a:lnTo>
                  <a:pt x="46" y="20"/>
                </a:lnTo>
                <a:lnTo>
                  <a:pt x="46" y="20"/>
                </a:lnTo>
                <a:lnTo>
                  <a:pt x="48" y="22"/>
                </a:lnTo>
                <a:lnTo>
                  <a:pt x="48" y="22"/>
                </a:lnTo>
                <a:lnTo>
                  <a:pt x="48" y="22"/>
                </a:lnTo>
                <a:lnTo>
                  <a:pt x="48" y="22"/>
                </a:lnTo>
                <a:lnTo>
                  <a:pt x="48" y="22"/>
                </a:lnTo>
                <a:lnTo>
                  <a:pt x="50" y="24"/>
                </a:lnTo>
                <a:lnTo>
                  <a:pt x="50" y="24"/>
                </a:lnTo>
                <a:lnTo>
                  <a:pt x="48" y="24"/>
                </a:lnTo>
                <a:lnTo>
                  <a:pt x="48" y="24"/>
                </a:lnTo>
                <a:lnTo>
                  <a:pt x="48" y="24"/>
                </a:lnTo>
                <a:lnTo>
                  <a:pt x="48" y="24"/>
                </a:lnTo>
                <a:lnTo>
                  <a:pt x="48" y="24"/>
                </a:lnTo>
                <a:lnTo>
                  <a:pt x="46" y="24"/>
                </a:lnTo>
                <a:lnTo>
                  <a:pt x="44" y="26"/>
                </a:lnTo>
                <a:lnTo>
                  <a:pt x="44" y="26"/>
                </a:lnTo>
                <a:lnTo>
                  <a:pt x="42" y="26"/>
                </a:lnTo>
                <a:lnTo>
                  <a:pt x="40" y="26"/>
                </a:lnTo>
                <a:lnTo>
                  <a:pt x="40" y="24"/>
                </a:lnTo>
                <a:lnTo>
                  <a:pt x="40" y="24"/>
                </a:lnTo>
                <a:lnTo>
                  <a:pt x="40" y="24"/>
                </a:lnTo>
                <a:lnTo>
                  <a:pt x="40" y="26"/>
                </a:lnTo>
                <a:lnTo>
                  <a:pt x="38" y="26"/>
                </a:lnTo>
                <a:lnTo>
                  <a:pt x="38" y="26"/>
                </a:lnTo>
                <a:lnTo>
                  <a:pt x="38" y="26"/>
                </a:lnTo>
                <a:lnTo>
                  <a:pt x="38" y="26"/>
                </a:lnTo>
                <a:lnTo>
                  <a:pt x="38" y="26"/>
                </a:lnTo>
                <a:lnTo>
                  <a:pt x="36" y="26"/>
                </a:lnTo>
                <a:lnTo>
                  <a:pt x="36" y="26"/>
                </a:lnTo>
                <a:lnTo>
                  <a:pt x="34" y="26"/>
                </a:lnTo>
                <a:lnTo>
                  <a:pt x="34" y="26"/>
                </a:lnTo>
                <a:lnTo>
                  <a:pt x="34" y="26"/>
                </a:lnTo>
                <a:lnTo>
                  <a:pt x="32" y="26"/>
                </a:lnTo>
                <a:lnTo>
                  <a:pt x="32" y="26"/>
                </a:lnTo>
                <a:lnTo>
                  <a:pt x="30" y="26"/>
                </a:lnTo>
                <a:lnTo>
                  <a:pt x="30" y="26"/>
                </a:lnTo>
                <a:lnTo>
                  <a:pt x="30" y="26"/>
                </a:lnTo>
                <a:lnTo>
                  <a:pt x="28" y="26"/>
                </a:lnTo>
                <a:lnTo>
                  <a:pt x="28" y="26"/>
                </a:lnTo>
                <a:lnTo>
                  <a:pt x="26" y="26"/>
                </a:lnTo>
                <a:lnTo>
                  <a:pt x="26" y="24"/>
                </a:lnTo>
                <a:lnTo>
                  <a:pt x="26" y="24"/>
                </a:lnTo>
                <a:lnTo>
                  <a:pt x="24" y="24"/>
                </a:lnTo>
                <a:lnTo>
                  <a:pt x="24" y="24"/>
                </a:lnTo>
                <a:lnTo>
                  <a:pt x="22" y="24"/>
                </a:lnTo>
                <a:lnTo>
                  <a:pt x="22" y="26"/>
                </a:lnTo>
                <a:lnTo>
                  <a:pt x="22" y="26"/>
                </a:lnTo>
                <a:lnTo>
                  <a:pt x="22" y="26"/>
                </a:lnTo>
                <a:lnTo>
                  <a:pt x="22" y="26"/>
                </a:lnTo>
                <a:lnTo>
                  <a:pt x="22" y="26"/>
                </a:lnTo>
                <a:lnTo>
                  <a:pt x="20" y="26"/>
                </a:lnTo>
                <a:lnTo>
                  <a:pt x="18" y="28"/>
                </a:lnTo>
                <a:lnTo>
                  <a:pt x="16" y="28"/>
                </a:lnTo>
                <a:lnTo>
                  <a:pt x="16" y="28"/>
                </a:lnTo>
                <a:lnTo>
                  <a:pt x="16" y="28"/>
                </a:lnTo>
                <a:lnTo>
                  <a:pt x="14" y="28"/>
                </a:lnTo>
                <a:lnTo>
                  <a:pt x="14" y="26"/>
                </a:lnTo>
                <a:lnTo>
                  <a:pt x="14" y="26"/>
                </a:lnTo>
                <a:lnTo>
                  <a:pt x="14" y="26"/>
                </a:lnTo>
                <a:lnTo>
                  <a:pt x="14" y="26"/>
                </a:lnTo>
                <a:lnTo>
                  <a:pt x="14" y="26"/>
                </a:lnTo>
                <a:lnTo>
                  <a:pt x="12" y="26"/>
                </a:lnTo>
                <a:lnTo>
                  <a:pt x="12" y="26"/>
                </a:lnTo>
                <a:lnTo>
                  <a:pt x="10" y="24"/>
                </a:lnTo>
                <a:lnTo>
                  <a:pt x="10" y="24"/>
                </a:lnTo>
                <a:lnTo>
                  <a:pt x="10" y="24"/>
                </a:lnTo>
                <a:lnTo>
                  <a:pt x="10" y="26"/>
                </a:lnTo>
                <a:lnTo>
                  <a:pt x="8" y="26"/>
                </a:lnTo>
                <a:lnTo>
                  <a:pt x="8" y="26"/>
                </a:lnTo>
                <a:lnTo>
                  <a:pt x="8" y="26"/>
                </a:lnTo>
                <a:lnTo>
                  <a:pt x="6" y="26"/>
                </a:lnTo>
                <a:lnTo>
                  <a:pt x="6" y="26"/>
                </a:lnTo>
                <a:lnTo>
                  <a:pt x="6" y="24"/>
                </a:lnTo>
                <a:lnTo>
                  <a:pt x="6" y="24"/>
                </a:lnTo>
                <a:lnTo>
                  <a:pt x="6" y="24"/>
                </a:lnTo>
                <a:lnTo>
                  <a:pt x="4" y="22"/>
                </a:lnTo>
                <a:lnTo>
                  <a:pt x="4" y="22"/>
                </a:lnTo>
                <a:lnTo>
                  <a:pt x="2" y="22"/>
                </a:lnTo>
                <a:lnTo>
                  <a:pt x="2" y="20"/>
                </a:lnTo>
                <a:lnTo>
                  <a:pt x="2" y="20"/>
                </a:lnTo>
                <a:lnTo>
                  <a:pt x="2" y="20"/>
                </a:lnTo>
                <a:lnTo>
                  <a:pt x="0" y="20"/>
                </a:lnTo>
                <a:lnTo>
                  <a:pt x="0" y="20"/>
                </a:lnTo>
                <a:lnTo>
                  <a:pt x="0" y="20"/>
                </a:lnTo>
                <a:lnTo>
                  <a:pt x="2" y="18"/>
                </a:lnTo>
                <a:lnTo>
                  <a:pt x="2" y="18"/>
                </a:lnTo>
                <a:lnTo>
                  <a:pt x="2" y="18"/>
                </a:lnTo>
                <a:lnTo>
                  <a:pt x="2" y="18"/>
                </a:lnTo>
                <a:lnTo>
                  <a:pt x="2" y="18"/>
                </a:lnTo>
                <a:lnTo>
                  <a:pt x="2" y="1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4" name="Freeform 230"/>
          <p:cNvSpPr>
            <a:spLocks noEditPoints="1"/>
          </p:cNvSpPr>
          <p:nvPr/>
        </p:nvSpPr>
        <p:spPr bwMode="auto">
          <a:xfrm>
            <a:off x="7219950" y="3500438"/>
            <a:ext cx="31750" cy="25400"/>
          </a:xfrm>
          <a:custGeom>
            <a:avLst/>
            <a:gdLst/>
            <a:ahLst/>
            <a:cxnLst>
              <a:cxn ang="0">
                <a:pos x="0" y="6"/>
              </a:cxn>
              <a:cxn ang="0">
                <a:pos x="2" y="6"/>
              </a:cxn>
              <a:cxn ang="0">
                <a:pos x="2" y="6"/>
              </a:cxn>
              <a:cxn ang="0">
                <a:pos x="4" y="6"/>
              </a:cxn>
              <a:cxn ang="0">
                <a:pos x="6" y="6"/>
              </a:cxn>
              <a:cxn ang="0">
                <a:pos x="8" y="4"/>
              </a:cxn>
              <a:cxn ang="0">
                <a:pos x="8" y="4"/>
              </a:cxn>
              <a:cxn ang="0">
                <a:pos x="8" y="4"/>
              </a:cxn>
              <a:cxn ang="0">
                <a:pos x="8" y="4"/>
              </a:cxn>
              <a:cxn ang="0">
                <a:pos x="10" y="2"/>
              </a:cxn>
              <a:cxn ang="0">
                <a:pos x="10" y="2"/>
              </a:cxn>
              <a:cxn ang="0">
                <a:pos x="12" y="0"/>
              </a:cxn>
              <a:cxn ang="0">
                <a:pos x="12" y="0"/>
              </a:cxn>
              <a:cxn ang="0">
                <a:pos x="14" y="0"/>
              </a:cxn>
              <a:cxn ang="0">
                <a:pos x="14" y="0"/>
              </a:cxn>
              <a:cxn ang="0">
                <a:pos x="14" y="0"/>
              </a:cxn>
              <a:cxn ang="0">
                <a:pos x="14" y="0"/>
              </a:cxn>
              <a:cxn ang="0">
                <a:pos x="14" y="2"/>
              </a:cxn>
              <a:cxn ang="0">
                <a:pos x="14" y="2"/>
              </a:cxn>
              <a:cxn ang="0">
                <a:pos x="14" y="4"/>
              </a:cxn>
              <a:cxn ang="0">
                <a:pos x="12" y="4"/>
              </a:cxn>
              <a:cxn ang="0">
                <a:pos x="12" y="4"/>
              </a:cxn>
              <a:cxn ang="0">
                <a:pos x="12" y="4"/>
              </a:cxn>
              <a:cxn ang="0">
                <a:pos x="10" y="4"/>
              </a:cxn>
              <a:cxn ang="0">
                <a:pos x="10" y="4"/>
              </a:cxn>
              <a:cxn ang="0">
                <a:pos x="12" y="8"/>
              </a:cxn>
              <a:cxn ang="0">
                <a:pos x="12" y="8"/>
              </a:cxn>
              <a:cxn ang="0">
                <a:pos x="12" y="10"/>
              </a:cxn>
              <a:cxn ang="0">
                <a:pos x="12" y="10"/>
              </a:cxn>
              <a:cxn ang="0">
                <a:pos x="12" y="14"/>
              </a:cxn>
              <a:cxn ang="0">
                <a:pos x="10" y="16"/>
              </a:cxn>
              <a:cxn ang="0">
                <a:pos x="10" y="16"/>
              </a:cxn>
              <a:cxn ang="0">
                <a:pos x="8" y="16"/>
              </a:cxn>
              <a:cxn ang="0">
                <a:pos x="6" y="14"/>
              </a:cxn>
              <a:cxn ang="0">
                <a:pos x="4" y="12"/>
              </a:cxn>
              <a:cxn ang="0">
                <a:pos x="4" y="10"/>
              </a:cxn>
              <a:cxn ang="0">
                <a:pos x="2" y="8"/>
              </a:cxn>
              <a:cxn ang="0">
                <a:pos x="2" y="8"/>
              </a:cxn>
              <a:cxn ang="0">
                <a:pos x="2" y="8"/>
              </a:cxn>
              <a:cxn ang="0">
                <a:pos x="0" y="6"/>
              </a:cxn>
              <a:cxn ang="0">
                <a:pos x="14" y="4"/>
              </a:cxn>
              <a:cxn ang="0">
                <a:pos x="14" y="4"/>
              </a:cxn>
              <a:cxn ang="0">
                <a:pos x="16" y="2"/>
              </a:cxn>
              <a:cxn ang="0">
                <a:pos x="16" y="2"/>
              </a:cxn>
              <a:cxn ang="0">
                <a:pos x="18" y="6"/>
              </a:cxn>
              <a:cxn ang="0">
                <a:pos x="18" y="6"/>
              </a:cxn>
              <a:cxn ang="0">
                <a:pos x="18" y="8"/>
              </a:cxn>
              <a:cxn ang="0">
                <a:pos x="18" y="8"/>
              </a:cxn>
              <a:cxn ang="0">
                <a:pos x="18" y="10"/>
              </a:cxn>
              <a:cxn ang="0">
                <a:pos x="18" y="10"/>
              </a:cxn>
              <a:cxn ang="0">
                <a:pos x="20" y="10"/>
              </a:cxn>
              <a:cxn ang="0">
                <a:pos x="20" y="10"/>
              </a:cxn>
              <a:cxn ang="0">
                <a:pos x="20" y="12"/>
              </a:cxn>
              <a:cxn ang="0">
                <a:pos x="18" y="12"/>
              </a:cxn>
              <a:cxn ang="0">
                <a:pos x="16" y="10"/>
              </a:cxn>
              <a:cxn ang="0">
                <a:pos x="16" y="10"/>
              </a:cxn>
              <a:cxn ang="0">
                <a:pos x="14" y="6"/>
              </a:cxn>
              <a:cxn ang="0">
                <a:pos x="14" y="4"/>
              </a:cxn>
            </a:cxnLst>
            <a:rect l="0" t="0" r="r" b="b"/>
            <a:pathLst>
              <a:path w="20" h="16">
                <a:moveTo>
                  <a:pt x="0" y="6"/>
                </a:moveTo>
                <a:lnTo>
                  <a:pt x="0" y="6"/>
                </a:lnTo>
                <a:lnTo>
                  <a:pt x="2" y="6"/>
                </a:lnTo>
                <a:lnTo>
                  <a:pt x="2" y="6"/>
                </a:lnTo>
                <a:lnTo>
                  <a:pt x="2" y="6"/>
                </a:lnTo>
                <a:lnTo>
                  <a:pt x="2" y="6"/>
                </a:lnTo>
                <a:lnTo>
                  <a:pt x="2" y="8"/>
                </a:lnTo>
                <a:lnTo>
                  <a:pt x="4" y="6"/>
                </a:lnTo>
                <a:lnTo>
                  <a:pt x="4" y="6"/>
                </a:lnTo>
                <a:lnTo>
                  <a:pt x="6" y="6"/>
                </a:lnTo>
                <a:lnTo>
                  <a:pt x="6" y="6"/>
                </a:lnTo>
                <a:lnTo>
                  <a:pt x="8" y="4"/>
                </a:lnTo>
                <a:lnTo>
                  <a:pt x="8" y="4"/>
                </a:lnTo>
                <a:lnTo>
                  <a:pt x="8" y="4"/>
                </a:lnTo>
                <a:lnTo>
                  <a:pt x="8" y="4"/>
                </a:lnTo>
                <a:lnTo>
                  <a:pt x="8" y="4"/>
                </a:lnTo>
                <a:lnTo>
                  <a:pt x="8" y="4"/>
                </a:lnTo>
                <a:lnTo>
                  <a:pt x="8" y="4"/>
                </a:lnTo>
                <a:lnTo>
                  <a:pt x="8" y="2"/>
                </a:lnTo>
                <a:lnTo>
                  <a:pt x="10" y="2"/>
                </a:lnTo>
                <a:lnTo>
                  <a:pt x="10" y="2"/>
                </a:lnTo>
                <a:lnTo>
                  <a:pt x="10" y="2"/>
                </a:lnTo>
                <a:lnTo>
                  <a:pt x="12" y="0"/>
                </a:lnTo>
                <a:lnTo>
                  <a:pt x="12" y="0"/>
                </a:lnTo>
                <a:lnTo>
                  <a:pt x="12" y="0"/>
                </a:lnTo>
                <a:lnTo>
                  <a:pt x="12" y="0"/>
                </a:lnTo>
                <a:lnTo>
                  <a:pt x="14" y="0"/>
                </a:lnTo>
                <a:lnTo>
                  <a:pt x="14" y="0"/>
                </a:lnTo>
                <a:lnTo>
                  <a:pt x="14" y="0"/>
                </a:lnTo>
                <a:lnTo>
                  <a:pt x="14" y="0"/>
                </a:lnTo>
                <a:lnTo>
                  <a:pt x="14" y="0"/>
                </a:lnTo>
                <a:lnTo>
                  <a:pt x="14" y="0"/>
                </a:lnTo>
                <a:lnTo>
                  <a:pt x="16" y="0"/>
                </a:lnTo>
                <a:lnTo>
                  <a:pt x="14" y="0"/>
                </a:lnTo>
                <a:lnTo>
                  <a:pt x="14" y="2"/>
                </a:lnTo>
                <a:lnTo>
                  <a:pt x="14" y="2"/>
                </a:lnTo>
                <a:lnTo>
                  <a:pt x="14" y="2"/>
                </a:lnTo>
                <a:lnTo>
                  <a:pt x="14" y="2"/>
                </a:lnTo>
                <a:lnTo>
                  <a:pt x="14" y="2"/>
                </a:lnTo>
                <a:lnTo>
                  <a:pt x="14" y="4"/>
                </a:lnTo>
                <a:lnTo>
                  <a:pt x="12" y="4"/>
                </a:lnTo>
                <a:lnTo>
                  <a:pt x="12" y="4"/>
                </a:lnTo>
                <a:lnTo>
                  <a:pt x="12" y="4"/>
                </a:lnTo>
                <a:lnTo>
                  <a:pt x="12" y="4"/>
                </a:lnTo>
                <a:lnTo>
                  <a:pt x="12" y="4"/>
                </a:lnTo>
                <a:lnTo>
                  <a:pt x="12" y="4"/>
                </a:lnTo>
                <a:lnTo>
                  <a:pt x="10" y="4"/>
                </a:lnTo>
                <a:lnTo>
                  <a:pt x="10" y="4"/>
                </a:lnTo>
                <a:lnTo>
                  <a:pt x="10" y="4"/>
                </a:lnTo>
                <a:lnTo>
                  <a:pt x="10" y="4"/>
                </a:lnTo>
                <a:lnTo>
                  <a:pt x="10" y="6"/>
                </a:lnTo>
                <a:lnTo>
                  <a:pt x="12" y="8"/>
                </a:lnTo>
                <a:lnTo>
                  <a:pt x="12" y="8"/>
                </a:lnTo>
                <a:lnTo>
                  <a:pt x="12" y="8"/>
                </a:lnTo>
                <a:lnTo>
                  <a:pt x="12" y="10"/>
                </a:lnTo>
                <a:lnTo>
                  <a:pt x="12" y="10"/>
                </a:lnTo>
                <a:lnTo>
                  <a:pt x="12" y="10"/>
                </a:lnTo>
                <a:lnTo>
                  <a:pt x="12" y="10"/>
                </a:lnTo>
                <a:lnTo>
                  <a:pt x="12" y="14"/>
                </a:lnTo>
                <a:lnTo>
                  <a:pt x="12" y="14"/>
                </a:lnTo>
                <a:lnTo>
                  <a:pt x="10" y="16"/>
                </a:lnTo>
                <a:lnTo>
                  <a:pt x="10" y="16"/>
                </a:lnTo>
                <a:lnTo>
                  <a:pt x="10" y="16"/>
                </a:lnTo>
                <a:lnTo>
                  <a:pt x="10" y="16"/>
                </a:lnTo>
                <a:lnTo>
                  <a:pt x="8" y="16"/>
                </a:lnTo>
                <a:lnTo>
                  <a:pt x="8" y="16"/>
                </a:lnTo>
                <a:lnTo>
                  <a:pt x="8" y="16"/>
                </a:lnTo>
                <a:lnTo>
                  <a:pt x="6" y="14"/>
                </a:lnTo>
                <a:lnTo>
                  <a:pt x="6" y="12"/>
                </a:lnTo>
                <a:lnTo>
                  <a:pt x="4" y="12"/>
                </a:lnTo>
                <a:lnTo>
                  <a:pt x="4" y="12"/>
                </a:lnTo>
                <a:lnTo>
                  <a:pt x="4" y="10"/>
                </a:lnTo>
                <a:lnTo>
                  <a:pt x="4" y="8"/>
                </a:lnTo>
                <a:lnTo>
                  <a:pt x="2" y="8"/>
                </a:lnTo>
                <a:lnTo>
                  <a:pt x="2" y="8"/>
                </a:lnTo>
                <a:lnTo>
                  <a:pt x="2" y="8"/>
                </a:lnTo>
                <a:lnTo>
                  <a:pt x="2" y="8"/>
                </a:lnTo>
                <a:lnTo>
                  <a:pt x="2" y="8"/>
                </a:lnTo>
                <a:lnTo>
                  <a:pt x="2" y="8"/>
                </a:lnTo>
                <a:lnTo>
                  <a:pt x="0" y="6"/>
                </a:lnTo>
                <a:close/>
                <a:moveTo>
                  <a:pt x="14" y="4"/>
                </a:moveTo>
                <a:lnTo>
                  <a:pt x="14" y="4"/>
                </a:lnTo>
                <a:lnTo>
                  <a:pt x="14" y="4"/>
                </a:lnTo>
                <a:lnTo>
                  <a:pt x="14" y="4"/>
                </a:lnTo>
                <a:lnTo>
                  <a:pt x="16" y="2"/>
                </a:lnTo>
                <a:lnTo>
                  <a:pt x="16" y="2"/>
                </a:lnTo>
                <a:lnTo>
                  <a:pt x="16" y="2"/>
                </a:lnTo>
                <a:lnTo>
                  <a:pt x="16" y="2"/>
                </a:lnTo>
                <a:lnTo>
                  <a:pt x="16" y="4"/>
                </a:lnTo>
                <a:lnTo>
                  <a:pt x="18" y="6"/>
                </a:lnTo>
                <a:lnTo>
                  <a:pt x="18" y="6"/>
                </a:lnTo>
                <a:lnTo>
                  <a:pt x="18" y="6"/>
                </a:lnTo>
                <a:lnTo>
                  <a:pt x="18" y="8"/>
                </a:lnTo>
                <a:lnTo>
                  <a:pt x="18" y="8"/>
                </a:lnTo>
                <a:lnTo>
                  <a:pt x="18" y="8"/>
                </a:lnTo>
                <a:lnTo>
                  <a:pt x="18" y="8"/>
                </a:lnTo>
                <a:lnTo>
                  <a:pt x="18" y="10"/>
                </a:lnTo>
                <a:lnTo>
                  <a:pt x="18" y="10"/>
                </a:lnTo>
                <a:lnTo>
                  <a:pt x="18" y="10"/>
                </a:lnTo>
                <a:lnTo>
                  <a:pt x="18" y="10"/>
                </a:lnTo>
                <a:lnTo>
                  <a:pt x="18" y="10"/>
                </a:lnTo>
                <a:lnTo>
                  <a:pt x="20" y="10"/>
                </a:lnTo>
                <a:lnTo>
                  <a:pt x="20" y="10"/>
                </a:lnTo>
                <a:lnTo>
                  <a:pt x="20" y="10"/>
                </a:lnTo>
                <a:lnTo>
                  <a:pt x="20" y="12"/>
                </a:lnTo>
                <a:lnTo>
                  <a:pt x="20" y="12"/>
                </a:lnTo>
                <a:lnTo>
                  <a:pt x="20" y="12"/>
                </a:lnTo>
                <a:lnTo>
                  <a:pt x="18" y="12"/>
                </a:lnTo>
                <a:lnTo>
                  <a:pt x="16" y="10"/>
                </a:lnTo>
                <a:lnTo>
                  <a:pt x="16" y="10"/>
                </a:lnTo>
                <a:lnTo>
                  <a:pt x="16" y="10"/>
                </a:lnTo>
                <a:lnTo>
                  <a:pt x="16" y="10"/>
                </a:lnTo>
                <a:lnTo>
                  <a:pt x="14" y="6"/>
                </a:lnTo>
                <a:lnTo>
                  <a:pt x="14" y="6"/>
                </a:lnTo>
                <a:lnTo>
                  <a:pt x="14" y="4"/>
                </a:lnTo>
                <a:lnTo>
                  <a:pt x="14" y="4"/>
                </a:lnTo>
                <a:lnTo>
                  <a:pt x="1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5" name="Freeform 231"/>
          <p:cNvSpPr>
            <a:spLocks/>
          </p:cNvSpPr>
          <p:nvPr/>
        </p:nvSpPr>
        <p:spPr bwMode="auto">
          <a:xfrm>
            <a:off x="3184525" y="3281363"/>
            <a:ext cx="3175" cy="6350"/>
          </a:xfrm>
          <a:custGeom>
            <a:avLst/>
            <a:gdLst/>
            <a:ahLst/>
            <a:cxnLst>
              <a:cxn ang="0">
                <a:pos x="2" y="4"/>
              </a:cxn>
              <a:cxn ang="0">
                <a:pos x="2" y="4"/>
              </a:cxn>
              <a:cxn ang="0">
                <a:pos x="0" y="4"/>
              </a:cxn>
              <a:cxn ang="0">
                <a:pos x="0" y="4"/>
              </a:cxn>
              <a:cxn ang="0">
                <a:pos x="0" y="4"/>
              </a:cxn>
              <a:cxn ang="0">
                <a:pos x="0" y="2"/>
              </a:cxn>
              <a:cxn ang="0">
                <a:pos x="0" y="0"/>
              </a:cxn>
              <a:cxn ang="0">
                <a:pos x="0" y="0"/>
              </a:cxn>
              <a:cxn ang="0">
                <a:pos x="0" y="0"/>
              </a:cxn>
              <a:cxn ang="0">
                <a:pos x="0" y="0"/>
              </a:cxn>
              <a:cxn ang="0">
                <a:pos x="0" y="0"/>
              </a:cxn>
              <a:cxn ang="0">
                <a:pos x="0" y="0"/>
              </a:cxn>
              <a:cxn ang="0">
                <a:pos x="0" y="0"/>
              </a:cxn>
              <a:cxn ang="0">
                <a:pos x="0" y="0"/>
              </a:cxn>
              <a:cxn ang="0">
                <a:pos x="0" y="0"/>
              </a:cxn>
              <a:cxn ang="0">
                <a:pos x="2" y="0"/>
              </a:cxn>
              <a:cxn ang="0">
                <a:pos x="2" y="2"/>
              </a:cxn>
              <a:cxn ang="0">
                <a:pos x="2" y="2"/>
              </a:cxn>
              <a:cxn ang="0">
                <a:pos x="2" y="2"/>
              </a:cxn>
              <a:cxn ang="0">
                <a:pos x="2" y="2"/>
              </a:cxn>
              <a:cxn ang="0">
                <a:pos x="2" y="2"/>
              </a:cxn>
              <a:cxn ang="0">
                <a:pos x="2" y="2"/>
              </a:cxn>
              <a:cxn ang="0">
                <a:pos x="2" y="2"/>
              </a:cxn>
              <a:cxn ang="0">
                <a:pos x="2" y="2"/>
              </a:cxn>
              <a:cxn ang="0">
                <a:pos x="2" y="4"/>
              </a:cxn>
              <a:cxn ang="0">
                <a:pos x="2" y="4"/>
              </a:cxn>
              <a:cxn ang="0">
                <a:pos x="2" y="4"/>
              </a:cxn>
              <a:cxn ang="0">
                <a:pos x="2" y="4"/>
              </a:cxn>
              <a:cxn ang="0">
                <a:pos x="2" y="4"/>
              </a:cxn>
              <a:cxn ang="0">
                <a:pos x="2" y="4"/>
              </a:cxn>
              <a:cxn ang="0">
                <a:pos x="2" y="4"/>
              </a:cxn>
            </a:cxnLst>
            <a:rect l="0" t="0" r="r" b="b"/>
            <a:pathLst>
              <a:path w="2" h="4">
                <a:moveTo>
                  <a:pt x="2" y="4"/>
                </a:moveTo>
                <a:lnTo>
                  <a:pt x="2" y="4"/>
                </a:lnTo>
                <a:lnTo>
                  <a:pt x="0" y="4"/>
                </a:lnTo>
                <a:lnTo>
                  <a:pt x="0" y="4"/>
                </a:lnTo>
                <a:lnTo>
                  <a:pt x="0" y="4"/>
                </a:lnTo>
                <a:lnTo>
                  <a:pt x="0" y="2"/>
                </a:lnTo>
                <a:lnTo>
                  <a:pt x="0" y="0"/>
                </a:lnTo>
                <a:lnTo>
                  <a:pt x="0" y="0"/>
                </a:lnTo>
                <a:lnTo>
                  <a:pt x="0" y="0"/>
                </a:lnTo>
                <a:lnTo>
                  <a:pt x="0" y="0"/>
                </a:lnTo>
                <a:lnTo>
                  <a:pt x="0" y="0"/>
                </a:lnTo>
                <a:lnTo>
                  <a:pt x="0" y="0"/>
                </a:lnTo>
                <a:lnTo>
                  <a:pt x="0" y="0"/>
                </a:lnTo>
                <a:lnTo>
                  <a:pt x="0" y="0"/>
                </a:lnTo>
                <a:lnTo>
                  <a:pt x="0" y="0"/>
                </a:lnTo>
                <a:lnTo>
                  <a:pt x="2" y="0"/>
                </a:lnTo>
                <a:lnTo>
                  <a:pt x="2" y="2"/>
                </a:lnTo>
                <a:lnTo>
                  <a:pt x="2" y="2"/>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6" name="Freeform 232"/>
          <p:cNvSpPr>
            <a:spLocks noEditPoints="1"/>
          </p:cNvSpPr>
          <p:nvPr/>
        </p:nvSpPr>
        <p:spPr bwMode="auto">
          <a:xfrm>
            <a:off x="2844800" y="3494088"/>
            <a:ext cx="911225" cy="1028700"/>
          </a:xfrm>
          <a:custGeom>
            <a:avLst/>
            <a:gdLst/>
            <a:ahLst/>
            <a:cxnLst>
              <a:cxn ang="0">
                <a:pos x="328" y="108"/>
              </a:cxn>
              <a:cxn ang="0">
                <a:pos x="336" y="98"/>
              </a:cxn>
              <a:cxn ang="0">
                <a:pos x="326" y="108"/>
              </a:cxn>
              <a:cxn ang="0">
                <a:pos x="326" y="16"/>
              </a:cxn>
              <a:cxn ang="0">
                <a:pos x="346" y="72"/>
              </a:cxn>
              <a:cxn ang="0">
                <a:pos x="318" y="110"/>
              </a:cxn>
              <a:cxn ang="0">
                <a:pos x="338" y="114"/>
              </a:cxn>
              <a:cxn ang="0">
                <a:pos x="338" y="122"/>
              </a:cxn>
              <a:cxn ang="0">
                <a:pos x="364" y="116"/>
              </a:cxn>
              <a:cxn ang="0">
                <a:pos x="386" y="100"/>
              </a:cxn>
              <a:cxn ang="0">
                <a:pos x="414" y="112"/>
              </a:cxn>
              <a:cxn ang="0">
                <a:pos x="430" y="128"/>
              </a:cxn>
              <a:cxn ang="0">
                <a:pos x="444" y="128"/>
              </a:cxn>
              <a:cxn ang="0">
                <a:pos x="486" y="134"/>
              </a:cxn>
              <a:cxn ang="0">
                <a:pos x="548" y="172"/>
              </a:cxn>
              <a:cxn ang="0">
                <a:pos x="572" y="218"/>
              </a:cxn>
              <a:cxn ang="0">
                <a:pos x="538" y="270"/>
              </a:cxn>
              <a:cxn ang="0">
                <a:pos x="516" y="300"/>
              </a:cxn>
              <a:cxn ang="0">
                <a:pos x="516" y="342"/>
              </a:cxn>
              <a:cxn ang="0">
                <a:pos x="506" y="414"/>
              </a:cxn>
              <a:cxn ang="0">
                <a:pos x="480" y="464"/>
              </a:cxn>
              <a:cxn ang="0">
                <a:pos x="444" y="470"/>
              </a:cxn>
              <a:cxn ang="0">
                <a:pos x="412" y="490"/>
              </a:cxn>
              <a:cxn ang="0">
                <a:pos x="392" y="512"/>
              </a:cxn>
              <a:cxn ang="0">
                <a:pos x="390" y="558"/>
              </a:cxn>
              <a:cxn ang="0">
                <a:pos x="354" y="616"/>
              </a:cxn>
              <a:cxn ang="0">
                <a:pos x="364" y="592"/>
              </a:cxn>
              <a:cxn ang="0">
                <a:pos x="352" y="622"/>
              </a:cxn>
              <a:cxn ang="0">
                <a:pos x="328" y="618"/>
              </a:cxn>
              <a:cxn ang="0">
                <a:pos x="278" y="590"/>
              </a:cxn>
              <a:cxn ang="0">
                <a:pos x="292" y="558"/>
              </a:cxn>
              <a:cxn ang="0">
                <a:pos x="314" y="514"/>
              </a:cxn>
              <a:cxn ang="0">
                <a:pos x="288" y="482"/>
              </a:cxn>
              <a:cxn ang="0">
                <a:pos x="250" y="456"/>
              </a:cxn>
              <a:cxn ang="0">
                <a:pos x="240" y="376"/>
              </a:cxn>
              <a:cxn ang="0">
                <a:pos x="194" y="314"/>
              </a:cxn>
              <a:cxn ang="0">
                <a:pos x="138" y="290"/>
              </a:cxn>
              <a:cxn ang="0">
                <a:pos x="116" y="250"/>
              </a:cxn>
              <a:cxn ang="0">
                <a:pos x="66" y="270"/>
              </a:cxn>
              <a:cxn ang="0">
                <a:pos x="28" y="250"/>
              </a:cxn>
              <a:cxn ang="0">
                <a:pos x="0" y="212"/>
              </a:cxn>
              <a:cxn ang="0">
                <a:pos x="36" y="160"/>
              </a:cxn>
              <a:cxn ang="0">
                <a:pos x="54" y="82"/>
              </a:cxn>
              <a:cxn ang="0">
                <a:pos x="92" y="52"/>
              </a:cxn>
              <a:cxn ang="0">
                <a:pos x="126" y="70"/>
              </a:cxn>
              <a:cxn ang="0">
                <a:pos x="138" y="24"/>
              </a:cxn>
              <a:cxn ang="0">
                <a:pos x="162" y="28"/>
              </a:cxn>
              <a:cxn ang="0">
                <a:pos x="192" y="0"/>
              </a:cxn>
              <a:cxn ang="0">
                <a:pos x="206" y="56"/>
              </a:cxn>
              <a:cxn ang="0">
                <a:pos x="250" y="56"/>
              </a:cxn>
              <a:cxn ang="0">
                <a:pos x="300" y="48"/>
              </a:cxn>
              <a:cxn ang="0">
                <a:pos x="344" y="56"/>
              </a:cxn>
              <a:cxn ang="0">
                <a:pos x="434" y="486"/>
              </a:cxn>
              <a:cxn ang="0">
                <a:pos x="394" y="550"/>
              </a:cxn>
              <a:cxn ang="0">
                <a:pos x="428" y="138"/>
              </a:cxn>
              <a:cxn ang="0">
                <a:pos x="364" y="114"/>
              </a:cxn>
              <a:cxn ang="0">
                <a:pos x="348" y="78"/>
              </a:cxn>
              <a:cxn ang="0">
                <a:pos x="360" y="90"/>
              </a:cxn>
              <a:cxn ang="0">
                <a:pos x="338" y="112"/>
              </a:cxn>
              <a:cxn ang="0">
                <a:pos x="348" y="88"/>
              </a:cxn>
              <a:cxn ang="0">
                <a:pos x="320" y="112"/>
              </a:cxn>
              <a:cxn ang="0">
                <a:pos x="336" y="120"/>
              </a:cxn>
              <a:cxn ang="0">
                <a:pos x="352" y="90"/>
              </a:cxn>
            </a:cxnLst>
            <a:rect l="0" t="0" r="r" b="b"/>
            <a:pathLst>
              <a:path w="574" h="648">
                <a:moveTo>
                  <a:pt x="336" y="88"/>
                </a:moveTo>
                <a:lnTo>
                  <a:pt x="336" y="88"/>
                </a:lnTo>
                <a:lnTo>
                  <a:pt x="334" y="88"/>
                </a:lnTo>
                <a:lnTo>
                  <a:pt x="334" y="88"/>
                </a:lnTo>
                <a:lnTo>
                  <a:pt x="334" y="88"/>
                </a:lnTo>
                <a:lnTo>
                  <a:pt x="334" y="88"/>
                </a:lnTo>
                <a:lnTo>
                  <a:pt x="336" y="88"/>
                </a:lnTo>
                <a:lnTo>
                  <a:pt x="336" y="88"/>
                </a:lnTo>
                <a:lnTo>
                  <a:pt x="336" y="86"/>
                </a:lnTo>
                <a:lnTo>
                  <a:pt x="336" y="86"/>
                </a:lnTo>
                <a:lnTo>
                  <a:pt x="336" y="86"/>
                </a:lnTo>
                <a:lnTo>
                  <a:pt x="338" y="86"/>
                </a:lnTo>
                <a:lnTo>
                  <a:pt x="338" y="86"/>
                </a:lnTo>
                <a:lnTo>
                  <a:pt x="338" y="86"/>
                </a:lnTo>
                <a:lnTo>
                  <a:pt x="338" y="86"/>
                </a:lnTo>
                <a:lnTo>
                  <a:pt x="338" y="88"/>
                </a:lnTo>
                <a:lnTo>
                  <a:pt x="338" y="88"/>
                </a:lnTo>
                <a:lnTo>
                  <a:pt x="336" y="88"/>
                </a:lnTo>
                <a:lnTo>
                  <a:pt x="336" y="88"/>
                </a:lnTo>
                <a:lnTo>
                  <a:pt x="336" y="88"/>
                </a:lnTo>
                <a:lnTo>
                  <a:pt x="336" y="88"/>
                </a:lnTo>
                <a:close/>
                <a:moveTo>
                  <a:pt x="400" y="104"/>
                </a:moveTo>
                <a:lnTo>
                  <a:pt x="400" y="104"/>
                </a:lnTo>
                <a:lnTo>
                  <a:pt x="400" y="104"/>
                </a:lnTo>
                <a:lnTo>
                  <a:pt x="400" y="104"/>
                </a:lnTo>
                <a:lnTo>
                  <a:pt x="400" y="104"/>
                </a:lnTo>
                <a:lnTo>
                  <a:pt x="400" y="104"/>
                </a:lnTo>
                <a:lnTo>
                  <a:pt x="400" y="102"/>
                </a:lnTo>
                <a:lnTo>
                  <a:pt x="400" y="102"/>
                </a:lnTo>
                <a:lnTo>
                  <a:pt x="400" y="102"/>
                </a:lnTo>
                <a:lnTo>
                  <a:pt x="400" y="102"/>
                </a:lnTo>
                <a:lnTo>
                  <a:pt x="400" y="104"/>
                </a:lnTo>
                <a:lnTo>
                  <a:pt x="400" y="104"/>
                </a:lnTo>
                <a:lnTo>
                  <a:pt x="400" y="104"/>
                </a:lnTo>
                <a:close/>
                <a:moveTo>
                  <a:pt x="332" y="106"/>
                </a:moveTo>
                <a:lnTo>
                  <a:pt x="332" y="106"/>
                </a:lnTo>
                <a:lnTo>
                  <a:pt x="332" y="106"/>
                </a:lnTo>
                <a:lnTo>
                  <a:pt x="332" y="104"/>
                </a:lnTo>
                <a:lnTo>
                  <a:pt x="332" y="104"/>
                </a:lnTo>
                <a:lnTo>
                  <a:pt x="332" y="104"/>
                </a:lnTo>
                <a:lnTo>
                  <a:pt x="332" y="102"/>
                </a:lnTo>
                <a:lnTo>
                  <a:pt x="334" y="102"/>
                </a:lnTo>
                <a:lnTo>
                  <a:pt x="334" y="102"/>
                </a:lnTo>
                <a:lnTo>
                  <a:pt x="334" y="102"/>
                </a:lnTo>
                <a:lnTo>
                  <a:pt x="334" y="102"/>
                </a:lnTo>
                <a:lnTo>
                  <a:pt x="334" y="102"/>
                </a:lnTo>
                <a:lnTo>
                  <a:pt x="334" y="102"/>
                </a:lnTo>
                <a:lnTo>
                  <a:pt x="334" y="102"/>
                </a:lnTo>
                <a:lnTo>
                  <a:pt x="334" y="102"/>
                </a:lnTo>
                <a:lnTo>
                  <a:pt x="334" y="102"/>
                </a:lnTo>
                <a:lnTo>
                  <a:pt x="334" y="102"/>
                </a:lnTo>
                <a:lnTo>
                  <a:pt x="334" y="102"/>
                </a:lnTo>
                <a:lnTo>
                  <a:pt x="334" y="104"/>
                </a:lnTo>
                <a:lnTo>
                  <a:pt x="334" y="104"/>
                </a:lnTo>
                <a:lnTo>
                  <a:pt x="334" y="104"/>
                </a:lnTo>
                <a:lnTo>
                  <a:pt x="334" y="104"/>
                </a:lnTo>
                <a:lnTo>
                  <a:pt x="332" y="104"/>
                </a:lnTo>
                <a:lnTo>
                  <a:pt x="332" y="106"/>
                </a:lnTo>
                <a:close/>
                <a:moveTo>
                  <a:pt x="328" y="108"/>
                </a:moveTo>
                <a:lnTo>
                  <a:pt x="328" y="108"/>
                </a:lnTo>
                <a:lnTo>
                  <a:pt x="328" y="108"/>
                </a:lnTo>
                <a:lnTo>
                  <a:pt x="328" y="108"/>
                </a:lnTo>
                <a:lnTo>
                  <a:pt x="328" y="108"/>
                </a:lnTo>
                <a:lnTo>
                  <a:pt x="328" y="106"/>
                </a:lnTo>
                <a:lnTo>
                  <a:pt x="328" y="106"/>
                </a:lnTo>
                <a:lnTo>
                  <a:pt x="328" y="106"/>
                </a:lnTo>
                <a:lnTo>
                  <a:pt x="330" y="106"/>
                </a:lnTo>
                <a:lnTo>
                  <a:pt x="330" y="104"/>
                </a:lnTo>
                <a:lnTo>
                  <a:pt x="330" y="104"/>
                </a:lnTo>
                <a:lnTo>
                  <a:pt x="330" y="104"/>
                </a:lnTo>
                <a:lnTo>
                  <a:pt x="330" y="104"/>
                </a:lnTo>
                <a:lnTo>
                  <a:pt x="330" y="104"/>
                </a:lnTo>
                <a:lnTo>
                  <a:pt x="330" y="102"/>
                </a:lnTo>
                <a:lnTo>
                  <a:pt x="330" y="102"/>
                </a:lnTo>
                <a:lnTo>
                  <a:pt x="330" y="102"/>
                </a:lnTo>
                <a:lnTo>
                  <a:pt x="330" y="102"/>
                </a:lnTo>
                <a:lnTo>
                  <a:pt x="330" y="102"/>
                </a:lnTo>
                <a:lnTo>
                  <a:pt x="330" y="102"/>
                </a:lnTo>
                <a:lnTo>
                  <a:pt x="330" y="102"/>
                </a:lnTo>
                <a:lnTo>
                  <a:pt x="332" y="102"/>
                </a:lnTo>
                <a:lnTo>
                  <a:pt x="332" y="102"/>
                </a:lnTo>
                <a:lnTo>
                  <a:pt x="332" y="102"/>
                </a:lnTo>
                <a:lnTo>
                  <a:pt x="332" y="102"/>
                </a:lnTo>
                <a:lnTo>
                  <a:pt x="332" y="104"/>
                </a:lnTo>
                <a:lnTo>
                  <a:pt x="332" y="104"/>
                </a:lnTo>
                <a:lnTo>
                  <a:pt x="332" y="104"/>
                </a:lnTo>
                <a:lnTo>
                  <a:pt x="332" y="104"/>
                </a:lnTo>
                <a:lnTo>
                  <a:pt x="330" y="106"/>
                </a:lnTo>
                <a:lnTo>
                  <a:pt x="330" y="106"/>
                </a:lnTo>
                <a:lnTo>
                  <a:pt x="330" y="106"/>
                </a:lnTo>
                <a:lnTo>
                  <a:pt x="330" y="106"/>
                </a:lnTo>
                <a:lnTo>
                  <a:pt x="330" y="108"/>
                </a:lnTo>
                <a:lnTo>
                  <a:pt x="328" y="108"/>
                </a:lnTo>
                <a:lnTo>
                  <a:pt x="328" y="108"/>
                </a:lnTo>
                <a:close/>
                <a:moveTo>
                  <a:pt x="336" y="102"/>
                </a:moveTo>
                <a:lnTo>
                  <a:pt x="334" y="102"/>
                </a:lnTo>
                <a:lnTo>
                  <a:pt x="334" y="102"/>
                </a:lnTo>
                <a:lnTo>
                  <a:pt x="334" y="102"/>
                </a:lnTo>
                <a:lnTo>
                  <a:pt x="334" y="100"/>
                </a:lnTo>
                <a:lnTo>
                  <a:pt x="334" y="100"/>
                </a:lnTo>
                <a:lnTo>
                  <a:pt x="336" y="100"/>
                </a:lnTo>
                <a:lnTo>
                  <a:pt x="336" y="100"/>
                </a:lnTo>
                <a:lnTo>
                  <a:pt x="336" y="100"/>
                </a:lnTo>
                <a:lnTo>
                  <a:pt x="336" y="100"/>
                </a:lnTo>
                <a:lnTo>
                  <a:pt x="336" y="100"/>
                </a:lnTo>
                <a:lnTo>
                  <a:pt x="336" y="100"/>
                </a:lnTo>
                <a:lnTo>
                  <a:pt x="336" y="100"/>
                </a:lnTo>
                <a:lnTo>
                  <a:pt x="336" y="100"/>
                </a:lnTo>
                <a:lnTo>
                  <a:pt x="336" y="102"/>
                </a:lnTo>
                <a:close/>
                <a:moveTo>
                  <a:pt x="332" y="104"/>
                </a:moveTo>
                <a:lnTo>
                  <a:pt x="332" y="104"/>
                </a:lnTo>
                <a:lnTo>
                  <a:pt x="332" y="104"/>
                </a:lnTo>
                <a:lnTo>
                  <a:pt x="332" y="102"/>
                </a:lnTo>
                <a:lnTo>
                  <a:pt x="332" y="102"/>
                </a:lnTo>
                <a:lnTo>
                  <a:pt x="332" y="100"/>
                </a:lnTo>
                <a:lnTo>
                  <a:pt x="332" y="100"/>
                </a:lnTo>
                <a:lnTo>
                  <a:pt x="332" y="100"/>
                </a:lnTo>
                <a:lnTo>
                  <a:pt x="332" y="98"/>
                </a:lnTo>
                <a:lnTo>
                  <a:pt x="332" y="98"/>
                </a:lnTo>
                <a:lnTo>
                  <a:pt x="334" y="98"/>
                </a:lnTo>
                <a:lnTo>
                  <a:pt x="336" y="96"/>
                </a:lnTo>
                <a:lnTo>
                  <a:pt x="336" y="96"/>
                </a:lnTo>
                <a:lnTo>
                  <a:pt x="336" y="96"/>
                </a:lnTo>
                <a:lnTo>
                  <a:pt x="336" y="96"/>
                </a:lnTo>
                <a:lnTo>
                  <a:pt x="336" y="96"/>
                </a:lnTo>
                <a:lnTo>
                  <a:pt x="336" y="98"/>
                </a:lnTo>
                <a:lnTo>
                  <a:pt x="336" y="98"/>
                </a:lnTo>
                <a:lnTo>
                  <a:pt x="336" y="98"/>
                </a:lnTo>
                <a:lnTo>
                  <a:pt x="336" y="98"/>
                </a:lnTo>
                <a:lnTo>
                  <a:pt x="336" y="98"/>
                </a:lnTo>
                <a:lnTo>
                  <a:pt x="336" y="100"/>
                </a:lnTo>
                <a:lnTo>
                  <a:pt x="336" y="100"/>
                </a:lnTo>
                <a:lnTo>
                  <a:pt x="334" y="100"/>
                </a:lnTo>
                <a:lnTo>
                  <a:pt x="334" y="100"/>
                </a:lnTo>
                <a:lnTo>
                  <a:pt x="334" y="100"/>
                </a:lnTo>
                <a:lnTo>
                  <a:pt x="334" y="100"/>
                </a:lnTo>
                <a:lnTo>
                  <a:pt x="334" y="102"/>
                </a:lnTo>
                <a:lnTo>
                  <a:pt x="332" y="102"/>
                </a:lnTo>
                <a:lnTo>
                  <a:pt x="332" y="104"/>
                </a:lnTo>
                <a:close/>
                <a:moveTo>
                  <a:pt x="320" y="112"/>
                </a:moveTo>
                <a:lnTo>
                  <a:pt x="320" y="112"/>
                </a:lnTo>
                <a:lnTo>
                  <a:pt x="320" y="112"/>
                </a:lnTo>
                <a:lnTo>
                  <a:pt x="320" y="112"/>
                </a:lnTo>
                <a:lnTo>
                  <a:pt x="320" y="110"/>
                </a:lnTo>
                <a:lnTo>
                  <a:pt x="320" y="110"/>
                </a:lnTo>
                <a:lnTo>
                  <a:pt x="320" y="110"/>
                </a:lnTo>
                <a:lnTo>
                  <a:pt x="320" y="110"/>
                </a:lnTo>
                <a:lnTo>
                  <a:pt x="320" y="108"/>
                </a:lnTo>
                <a:lnTo>
                  <a:pt x="320" y="108"/>
                </a:lnTo>
                <a:lnTo>
                  <a:pt x="320" y="108"/>
                </a:lnTo>
                <a:lnTo>
                  <a:pt x="320" y="106"/>
                </a:lnTo>
                <a:lnTo>
                  <a:pt x="322" y="106"/>
                </a:lnTo>
                <a:lnTo>
                  <a:pt x="322" y="106"/>
                </a:lnTo>
                <a:lnTo>
                  <a:pt x="322" y="106"/>
                </a:lnTo>
                <a:lnTo>
                  <a:pt x="324" y="106"/>
                </a:lnTo>
                <a:lnTo>
                  <a:pt x="324" y="106"/>
                </a:lnTo>
                <a:lnTo>
                  <a:pt x="324" y="106"/>
                </a:lnTo>
                <a:lnTo>
                  <a:pt x="324" y="106"/>
                </a:lnTo>
                <a:lnTo>
                  <a:pt x="324" y="104"/>
                </a:lnTo>
                <a:lnTo>
                  <a:pt x="324" y="104"/>
                </a:lnTo>
                <a:lnTo>
                  <a:pt x="324" y="104"/>
                </a:lnTo>
                <a:lnTo>
                  <a:pt x="324" y="104"/>
                </a:lnTo>
                <a:lnTo>
                  <a:pt x="324" y="104"/>
                </a:lnTo>
                <a:lnTo>
                  <a:pt x="324" y="102"/>
                </a:lnTo>
                <a:lnTo>
                  <a:pt x="324" y="102"/>
                </a:lnTo>
                <a:lnTo>
                  <a:pt x="324" y="100"/>
                </a:lnTo>
                <a:lnTo>
                  <a:pt x="326" y="98"/>
                </a:lnTo>
                <a:lnTo>
                  <a:pt x="326" y="98"/>
                </a:lnTo>
                <a:lnTo>
                  <a:pt x="326" y="98"/>
                </a:lnTo>
                <a:lnTo>
                  <a:pt x="328" y="96"/>
                </a:lnTo>
                <a:lnTo>
                  <a:pt x="330" y="96"/>
                </a:lnTo>
                <a:lnTo>
                  <a:pt x="330" y="96"/>
                </a:lnTo>
                <a:lnTo>
                  <a:pt x="332" y="96"/>
                </a:lnTo>
                <a:lnTo>
                  <a:pt x="332" y="98"/>
                </a:lnTo>
                <a:lnTo>
                  <a:pt x="332" y="98"/>
                </a:lnTo>
                <a:lnTo>
                  <a:pt x="332" y="100"/>
                </a:lnTo>
                <a:lnTo>
                  <a:pt x="330" y="100"/>
                </a:lnTo>
                <a:lnTo>
                  <a:pt x="330" y="100"/>
                </a:lnTo>
                <a:lnTo>
                  <a:pt x="330" y="102"/>
                </a:lnTo>
                <a:lnTo>
                  <a:pt x="330" y="104"/>
                </a:lnTo>
                <a:lnTo>
                  <a:pt x="330" y="104"/>
                </a:lnTo>
                <a:lnTo>
                  <a:pt x="328" y="104"/>
                </a:lnTo>
                <a:lnTo>
                  <a:pt x="328" y="106"/>
                </a:lnTo>
                <a:lnTo>
                  <a:pt x="328" y="106"/>
                </a:lnTo>
                <a:lnTo>
                  <a:pt x="328" y="106"/>
                </a:lnTo>
                <a:lnTo>
                  <a:pt x="328" y="108"/>
                </a:lnTo>
                <a:lnTo>
                  <a:pt x="328" y="108"/>
                </a:lnTo>
                <a:lnTo>
                  <a:pt x="328" y="108"/>
                </a:lnTo>
                <a:lnTo>
                  <a:pt x="326" y="108"/>
                </a:lnTo>
                <a:lnTo>
                  <a:pt x="326" y="108"/>
                </a:lnTo>
                <a:lnTo>
                  <a:pt x="324" y="110"/>
                </a:lnTo>
                <a:lnTo>
                  <a:pt x="324" y="110"/>
                </a:lnTo>
                <a:lnTo>
                  <a:pt x="322" y="112"/>
                </a:lnTo>
                <a:lnTo>
                  <a:pt x="320" y="112"/>
                </a:lnTo>
                <a:close/>
                <a:moveTo>
                  <a:pt x="340" y="88"/>
                </a:moveTo>
                <a:lnTo>
                  <a:pt x="338" y="90"/>
                </a:lnTo>
                <a:lnTo>
                  <a:pt x="338" y="90"/>
                </a:lnTo>
                <a:lnTo>
                  <a:pt x="338" y="90"/>
                </a:lnTo>
                <a:lnTo>
                  <a:pt x="338" y="90"/>
                </a:lnTo>
                <a:lnTo>
                  <a:pt x="338" y="90"/>
                </a:lnTo>
                <a:lnTo>
                  <a:pt x="336" y="92"/>
                </a:lnTo>
                <a:lnTo>
                  <a:pt x="336" y="92"/>
                </a:lnTo>
                <a:lnTo>
                  <a:pt x="336" y="92"/>
                </a:lnTo>
                <a:lnTo>
                  <a:pt x="336" y="92"/>
                </a:lnTo>
                <a:lnTo>
                  <a:pt x="336" y="92"/>
                </a:lnTo>
                <a:lnTo>
                  <a:pt x="334" y="92"/>
                </a:lnTo>
                <a:lnTo>
                  <a:pt x="334" y="92"/>
                </a:lnTo>
                <a:lnTo>
                  <a:pt x="334" y="90"/>
                </a:lnTo>
                <a:lnTo>
                  <a:pt x="334" y="90"/>
                </a:lnTo>
                <a:lnTo>
                  <a:pt x="334" y="90"/>
                </a:lnTo>
                <a:lnTo>
                  <a:pt x="334" y="90"/>
                </a:lnTo>
                <a:lnTo>
                  <a:pt x="334" y="90"/>
                </a:lnTo>
                <a:lnTo>
                  <a:pt x="334" y="88"/>
                </a:lnTo>
                <a:lnTo>
                  <a:pt x="334" y="88"/>
                </a:lnTo>
                <a:lnTo>
                  <a:pt x="334" y="88"/>
                </a:lnTo>
                <a:lnTo>
                  <a:pt x="334" y="88"/>
                </a:lnTo>
                <a:lnTo>
                  <a:pt x="336" y="88"/>
                </a:lnTo>
                <a:lnTo>
                  <a:pt x="338" y="88"/>
                </a:lnTo>
                <a:lnTo>
                  <a:pt x="338" y="88"/>
                </a:lnTo>
                <a:lnTo>
                  <a:pt x="338" y="88"/>
                </a:lnTo>
                <a:lnTo>
                  <a:pt x="338" y="88"/>
                </a:lnTo>
                <a:lnTo>
                  <a:pt x="338" y="88"/>
                </a:lnTo>
                <a:lnTo>
                  <a:pt x="340" y="88"/>
                </a:lnTo>
                <a:lnTo>
                  <a:pt x="340" y="88"/>
                </a:lnTo>
                <a:lnTo>
                  <a:pt x="340" y="88"/>
                </a:lnTo>
                <a:lnTo>
                  <a:pt x="340" y="88"/>
                </a:lnTo>
                <a:close/>
                <a:moveTo>
                  <a:pt x="336" y="94"/>
                </a:moveTo>
                <a:lnTo>
                  <a:pt x="336" y="94"/>
                </a:lnTo>
                <a:lnTo>
                  <a:pt x="336" y="94"/>
                </a:lnTo>
                <a:lnTo>
                  <a:pt x="336" y="94"/>
                </a:lnTo>
                <a:lnTo>
                  <a:pt x="336" y="92"/>
                </a:lnTo>
                <a:lnTo>
                  <a:pt x="338" y="92"/>
                </a:lnTo>
                <a:lnTo>
                  <a:pt x="338" y="92"/>
                </a:lnTo>
                <a:lnTo>
                  <a:pt x="338" y="92"/>
                </a:lnTo>
                <a:lnTo>
                  <a:pt x="338" y="92"/>
                </a:lnTo>
                <a:lnTo>
                  <a:pt x="338" y="92"/>
                </a:lnTo>
                <a:lnTo>
                  <a:pt x="338" y="94"/>
                </a:lnTo>
                <a:lnTo>
                  <a:pt x="336" y="94"/>
                </a:lnTo>
                <a:close/>
                <a:moveTo>
                  <a:pt x="324" y="20"/>
                </a:moveTo>
                <a:lnTo>
                  <a:pt x="324" y="20"/>
                </a:lnTo>
                <a:lnTo>
                  <a:pt x="326" y="20"/>
                </a:lnTo>
                <a:lnTo>
                  <a:pt x="326" y="20"/>
                </a:lnTo>
                <a:lnTo>
                  <a:pt x="326" y="18"/>
                </a:lnTo>
                <a:lnTo>
                  <a:pt x="326" y="18"/>
                </a:lnTo>
                <a:lnTo>
                  <a:pt x="328" y="20"/>
                </a:lnTo>
                <a:lnTo>
                  <a:pt x="328" y="22"/>
                </a:lnTo>
                <a:lnTo>
                  <a:pt x="328" y="20"/>
                </a:lnTo>
                <a:lnTo>
                  <a:pt x="328" y="20"/>
                </a:lnTo>
                <a:lnTo>
                  <a:pt x="328" y="18"/>
                </a:lnTo>
                <a:lnTo>
                  <a:pt x="328" y="18"/>
                </a:lnTo>
                <a:lnTo>
                  <a:pt x="326" y="16"/>
                </a:lnTo>
                <a:lnTo>
                  <a:pt x="326" y="16"/>
                </a:lnTo>
                <a:lnTo>
                  <a:pt x="326" y="16"/>
                </a:lnTo>
                <a:lnTo>
                  <a:pt x="326" y="16"/>
                </a:lnTo>
                <a:lnTo>
                  <a:pt x="326" y="14"/>
                </a:lnTo>
                <a:lnTo>
                  <a:pt x="326" y="14"/>
                </a:lnTo>
                <a:lnTo>
                  <a:pt x="330" y="16"/>
                </a:lnTo>
                <a:lnTo>
                  <a:pt x="330" y="18"/>
                </a:lnTo>
                <a:lnTo>
                  <a:pt x="332" y="20"/>
                </a:lnTo>
                <a:lnTo>
                  <a:pt x="332" y="20"/>
                </a:lnTo>
                <a:lnTo>
                  <a:pt x="332" y="20"/>
                </a:lnTo>
                <a:lnTo>
                  <a:pt x="332" y="22"/>
                </a:lnTo>
                <a:lnTo>
                  <a:pt x="332" y="22"/>
                </a:lnTo>
                <a:lnTo>
                  <a:pt x="332" y="22"/>
                </a:lnTo>
                <a:lnTo>
                  <a:pt x="334" y="22"/>
                </a:lnTo>
                <a:lnTo>
                  <a:pt x="334" y="22"/>
                </a:lnTo>
                <a:lnTo>
                  <a:pt x="334" y="26"/>
                </a:lnTo>
                <a:lnTo>
                  <a:pt x="334" y="26"/>
                </a:lnTo>
                <a:lnTo>
                  <a:pt x="334" y="28"/>
                </a:lnTo>
                <a:lnTo>
                  <a:pt x="334" y="32"/>
                </a:lnTo>
                <a:lnTo>
                  <a:pt x="334" y="32"/>
                </a:lnTo>
                <a:lnTo>
                  <a:pt x="334" y="32"/>
                </a:lnTo>
                <a:lnTo>
                  <a:pt x="334" y="34"/>
                </a:lnTo>
                <a:lnTo>
                  <a:pt x="334" y="36"/>
                </a:lnTo>
                <a:lnTo>
                  <a:pt x="334" y="36"/>
                </a:lnTo>
                <a:lnTo>
                  <a:pt x="334" y="36"/>
                </a:lnTo>
                <a:lnTo>
                  <a:pt x="336" y="40"/>
                </a:lnTo>
                <a:lnTo>
                  <a:pt x="336" y="42"/>
                </a:lnTo>
                <a:lnTo>
                  <a:pt x="336" y="44"/>
                </a:lnTo>
                <a:lnTo>
                  <a:pt x="336" y="44"/>
                </a:lnTo>
                <a:lnTo>
                  <a:pt x="338" y="46"/>
                </a:lnTo>
                <a:lnTo>
                  <a:pt x="338" y="52"/>
                </a:lnTo>
                <a:lnTo>
                  <a:pt x="340" y="54"/>
                </a:lnTo>
                <a:lnTo>
                  <a:pt x="342" y="56"/>
                </a:lnTo>
                <a:lnTo>
                  <a:pt x="342" y="56"/>
                </a:lnTo>
                <a:lnTo>
                  <a:pt x="342" y="56"/>
                </a:lnTo>
                <a:lnTo>
                  <a:pt x="342" y="56"/>
                </a:lnTo>
                <a:lnTo>
                  <a:pt x="342" y="56"/>
                </a:lnTo>
                <a:lnTo>
                  <a:pt x="344" y="56"/>
                </a:lnTo>
                <a:lnTo>
                  <a:pt x="346" y="56"/>
                </a:lnTo>
                <a:lnTo>
                  <a:pt x="348" y="58"/>
                </a:lnTo>
                <a:lnTo>
                  <a:pt x="348" y="58"/>
                </a:lnTo>
                <a:lnTo>
                  <a:pt x="350" y="58"/>
                </a:lnTo>
                <a:lnTo>
                  <a:pt x="350" y="60"/>
                </a:lnTo>
                <a:lnTo>
                  <a:pt x="350" y="62"/>
                </a:lnTo>
                <a:lnTo>
                  <a:pt x="350" y="62"/>
                </a:lnTo>
                <a:lnTo>
                  <a:pt x="350" y="62"/>
                </a:lnTo>
                <a:lnTo>
                  <a:pt x="350" y="64"/>
                </a:lnTo>
                <a:lnTo>
                  <a:pt x="350" y="66"/>
                </a:lnTo>
                <a:lnTo>
                  <a:pt x="348" y="66"/>
                </a:lnTo>
                <a:lnTo>
                  <a:pt x="348" y="66"/>
                </a:lnTo>
                <a:lnTo>
                  <a:pt x="348" y="66"/>
                </a:lnTo>
                <a:lnTo>
                  <a:pt x="348" y="66"/>
                </a:lnTo>
                <a:lnTo>
                  <a:pt x="346" y="68"/>
                </a:lnTo>
                <a:lnTo>
                  <a:pt x="348" y="68"/>
                </a:lnTo>
                <a:lnTo>
                  <a:pt x="348" y="66"/>
                </a:lnTo>
                <a:lnTo>
                  <a:pt x="350" y="66"/>
                </a:lnTo>
                <a:lnTo>
                  <a:pt x="350" y="66"/>
                </a:lnTo>
                <a:lnTo>
                  <a:pt x="350" y="66"/>
                </a:lnTo>
                <a:lnTo>
                  <a:pt x="350" y="68"/>
                </a:lnTo>
                <a:lnTo>
                  <a:pt x="350" y="68"/>
                </a:lnTo>
                <a:lnTo>
                  <a:pt x="350" y="68"/>
                </a:lnTo>
                <a:lnTo>
                  <a:pt x="350" y="68"/>
                </a:lnTo>
                <a:lnTo>
                  <a:pt x="348" y="70"/>
                </a:lnTo>
                <a:lnTo>
                  <a:pt x="346" y="72"/>
                </a:lnTo>
                <a:lnTo>
                  <a:pt x="344" y="74"/>
                </a:lnTo>
                <a:lnTo>
                  <a:pt x="344" y="76"/>
                </a:lnTo>
                <a:lnTo>
                  <a:pt x="342" y="76"/>
                </a:lnTo>
                <a:lnTo>
                  <a:pt x="342" y="76"/>
                </a:lnTo>
                <a:lnTo>
                  <a:pt x="342" y="76"/>
                </a:lnTo>
                <a:lnTo>
                  <a:pt x="342" y="76"/>
                </a:lnTo>
                <a:lnTo>
                  <a:pt x="342" y="78"/>
                </a:lnTo>
                <a:lnTo>
                  <a:pt x="342" y="78"/>
                </a:lnTo>
                <a:lnTo>
                  <a:pt x="340" y="80"/>
                </a:lnTo>
                <a:lnTo>
                  <a:pt x="340" y="80"/>
                </a:lnTo>
                <a:lnTo>
                  <a:pt x="340" y="80"/>
                </a:lnTo>
                <a:lnTo>
                  <a:pt x="340" y="82"/>
                </a:lnTo>
                <a:lnTo>
                  <a:pt x="338" y="84"/>
                </a:lnTo>
                <a:lnTo>
                  <a:pt x="338" y="84"/>
                </a:lnTo>
                <a:lnTo>
                  <a:pt x="336" y="84"/>
                </a:lnTo>
                <a:lnTo>
                  <a:pt x="336" y="84"/>
                </a:lnTo>
                <a:lnTo>
                  <a:pt x="336" y="84"/>
                </a:lnTo>
                <a:lnTo>
                  <a:pt x="336" y="84"/>
                </a:lnTo>
                <a:lnTo>
                  <a:pt x="334" y="84"/>
                </a:lnTo>
                <a:lnTo>
                  <a:pt x="334" y="84"/>
                </a:lnTo>
                <a:lnTo>
                  <a:pt x="334" y="86"/>
                </a:lnTo>
                <a:lnTo>
                  <a:pt x="334" y="86"/>
                </a:lnTo>
                <a:lnTo>
                  <a:pt x="334" y="86"/>
                </a:lnTo>
                <a:lnTo>
                  <a:pt x="332" y="88"/>
                </a:lnTo>
                <a:lnTo>
                  <a:pt x="332" y="88"/>
                </a:lnTo>
                <a:lnTo>
                  <a:pt x="332" y="88"/>
                </a:lnTo>
                <a:lnTo>
                  <a:pt x="332" y="88"/>
                </a:lnTo>
                <a:lnTo>
                  <a:pt x="332" y="88"/>
                </a:lnTo>
                <a:lnTo>
                  <a:pt x="332" y="88"/>
                </a:lnTo>
                <a:lnTo>
                  <a:pt x="332" y="88"/>
                </a:lnTo>
                <a:lnTo>
                  <a:pt x="332" y="88"/>
                </a:lnTo>
                <a:lnTo>
                  <a:pt x="330" y="88"/>
                </a:lnTo>
                <a:lnTo>
                  <a:pt x="330" y="90"/>
                </a:lnTo>
                <a:lnTo>
                  <a:pt x="330" y="90"/>
                </a:lnTo>
                <a:lnTo>
                  <a:pt x="330" y="90"/>
                </a:lnTo>
                <a:lnTo>
                  <a:pt x="330" y="90"/>
                </a:lnTo>
                <a:lnTo>
                  <a:pt x="328" y="92"/>
                </a:lnTo>
                <a:lnTo>
                  <a:pt x="328" y="92"/>
                </a:lnTo>
                <a:lnTo>
                  <a:pt x="328" y="92"/>
                </a:lnTo>
                <a:lnTo>
                  <a:pt x="328" y="94"/>
                </a:lnTo>
                <a:lnTo>
                  <a:pt x="328" y="94"/>
                </a:lnTo>
                <a:lnTo>
                  <a:pt x="328" y="96"/>
                </a:lnTo>
                <a:lnTo>
                  <a:pt x="326" y="96"/>
                </a:lnTo>
                <a:lnTo>
                  <a:pt x="326" y="96"/>
                </a:lnTo>
                <a:lnTo>
                  <a:pt x="324" y="98"/>
                </a:lnTo>
                <a:lnTo>
                  <a:pt x="324" y="100"/>
                </a:lnTo>
                <a:lnTo>
                  <a:pt x="324" y="100"/>
                </a:lnTo>
                <a:lnTo>
                  <a:pt x="324" y="102"/>
                </a:lnTo>
                <a:lnTo>
                  <a:pt x="324" y="102"/>
                </a:lnTo>
                <a:lnTo>
                  <a:pt x="324" y="104"/>
                </a:lnTo>
                <a:lnTo>
                  <a:pt x="324" y="104"/>
                </a:lnTo>
                <a:lnTo>
                  <a:pt x="324" y="104"/>
                </a:lnTo>
                <a:lnTo>
                  <a:pt x="322" y="106"/>
                </a:lnTo>
                <a:lnTo>
                  <a:pt x="322" y="106"/>
                </a:lnTo>
                <a:lnTo>
                  <a:pt x="320" y="106"/>
                </a:lnTo>
                <a:lnTo>
                  <a:pt x="320" y="106"/>
                </a:lnTo>
                <a:lnTo>
                  <a:pt x="320" y="108"/>
                </a:lnTo>
                <a:lnTo>
                  <a:pt x="320" y="108"/>
                </a:lnTo>
                <a:lnTo>
                  <a:pt x="320" y="108"/>
                </a:lnTo>
                <a:lnTo>
                  <a:pt x="320" y="110"/>
                </a:lnTo>
                <a:lnTo>
                  <a:pt x="320" y="110"/>
                </a:lnTo>
                <a:lnTo>
                  <a:pt x="318" y="110"/>
                </a:lnTo>
                <a:lnTo>
                  <a:pt x="318" y="110"/>
                </a:lnTo>
                <a:lnTo>
                  <a:pt x="318" y="110"/>
                </a:lnTo>
                <a:lnTo>
                  <a:pt x="318" y="110"/>
                </a:lnTo>
                <a:lnTo>
                  <a:pt x="316" y="110"/>
                </a:lnTo>
                <a:lnTo>
                  <a:pt x="316" y="110"/>
                </a:lnTo>
                <a:lnTo>
                  <a:pt x="316" y="110"/>
                </a:lnTo>
                <a:lnTo>
                  <a:pt x="312" y="112"/>
                </a:lnTo>
                <a:lnTo>
                  <a:pt x="312" y="112"/>
                </a:lnTo>
                <a:lnTo>
                  <a:pt x="310" y="112"/>
                </a:lnTo>
                <a:lnTo>
                  <a:pt x="310" y="112"/>
                </a:lnTo>
                <a:lnTo>
                  <a:pt x="310" y="112"/>
                </a:lnTo>
                <a:lnTo>
                  <a:pt x="308" y="114"/>
                </a:lnTo>
                <a:lnTo>
                  <a:pt x="308" y="114"/>
                </a:lnTo>
                <a:lnTo>
                  <a:pt x="312" y="114"/>
                </a:lnTo>
                <a:lnTo>
                  <a:pt x="314" y="112"/>
                </a:lnTo>
                <a:lnTo>
                  <a:pt x="316" y="112"/>
                </a:lnTo>
                <a:lnTo>
                  <a:pt x="316" y="114"/>
                </a:lnTo>
                <a:lnTo>
                  <a:pt x="316" y="114"/>
                </a:lnTo>
                <a:lnTo>
                  <a:pt x="316" y="114"/>
                </a:lnTo>
                <a:lnTo>
                  <a:pt x="316" y="114"/>
                </a:lnTo>
                <a:lnTo>
                  <a:pt x="316" y="116"/>
                </a:lnTo>
                <a:lnTo>
                  <a:pt x="316" y="116"/>
                </a:lnTo>
                <a:lnTo>
                  <a:pt x="316" y="116"/>
                </a:lnTo>
                <a:lnTo>
                  <a:pt x="316" y="114"/>
                </a:lnTo>
                <a:lnTo>
                  <a:pt x="316" y="114"/>
                </a:lnTo>
                <a:lnTo>
                  <a:pt x="316" y="114"/>
                </a:lnTo>
                <a:lnTo>
                  <a:pt x="318" y="114"/>
                </a:lnTo>
                <a:lnTo>
                  <a:pt x="318" y="114"/>
                </a:lnTo>
                <a:lnTo>
                  <a:pt x="318" y="114"/>
                </a:lnTo>
                <a:lnTo>
                  <a:pt x="320" y="114"/>
                </a:lnTo>
                <a:lnTo>
                  <a:pt x="320" y="114"/>
                </a:lnTo>
                <a:lnTo>
                  <a:pt x="322" y="114"/>
                </a:lnTo>
                <a:lnTo>
                  <a:pt x="322" y="112"/>
                </a:lnTo>
                <a:lnTo>
                  <a:pt x="322" y="112"/>
                </a:lnTo>
                <a:lnTo>
                  <a:pt x="324" y="110"/>
                </a:lnTo>
                <a:lnTo>
                  <a:pt x="324" y="110"/>
                </a:lnTo>
                <a:lnTo>
                  <a:pt x="326" y="110"/>
                </a:lnTo>
                <a:lnTo>
                  <a:pt x="326" y="110"/>
                </a:lnTo>
                <a:lnTo>
                  <a:pt x="326" y="110"/>
                </a:lnTo>
                <a:lnTo>
                  <a:pt x="328" y="110"/>
                </a:lnTo>
                <a:lnTo>
                  <a:pt x="330" y="108"/>
                </a:lnTo>
                <a:lnTo>
                  <a:pt x="330" y="106"/>
                </a:lnTo>
                <a:lnTo>
                  <a:pt x="332" y="106"/>
                </a:lnTo>
                <a:lnTo>
                  <a:pt x="332" y="106"/>
                </a:lnTo>
                <a:lnTo>
                  <a:pt x="332" y="104"/>
                </a:lnTo>
                <a:lnTo>
                  <a:pt x="334" y="104"/>
                </a:lnTo>
                <a:lnTo>
                  <a:pt x="334" y="104"/>
                </a:lnTo>
                <a:lnTo>
                  <a:pt x="334" y="104"/>
                </a:lnTo>
                <a:lnTo>
                  <a:pt x="334" y="104"/>
                </a:lnTo>
                <a:lnTo>
                  <a:pt x="334" y="102"/>
                </a:lnTo>
                <a:lnTo>
                  <a:pt x="334" y="102"/>
                </a:lnTo>
                <a:lnTo>
                  <a:pt x="336" y="102"/>
                </a:lnTo>
                <a:lnTo>
                  <a:pt x="336" y="102"/>
                </a:lnTo>
                <a:lnTo>
                  <a:pt x="336" y="106"/>
                </a:lnTo>
                <a:lnTo>
                  <a:pt x="336" y="108"/>
                </a:lnTo>
                <a:lnTo>
                  <a:pt x="336" y="108"/>
                </a:lnTo>
                <a:lnTo>
                  <a:pt x="336" y="108"/>
                </a:lnTo>
                <a:lnTo>
                  <a:pt x="336" y="110"/>
                </a:lnTo>
                <a:lnTo>
                  <a:pt x="336" y="112"/>
                </a:lnTo>
                <a:lnTo>
                  <a:pt x="338" y="114"/>
                </a:lnTo>
                <a:lnTo>
                  <a:pt x="338" y="114"/>
                </a:lnTo>
                <a:lnTo>
                  <a:pt x="338" y="114"/>
                </a:lnTo>
                <a:lnTo>
                  <a:pt x="338" y="114"/>
                </a:lnTo>
                <a:lnTo>
                  <a:pt x="338" y="114"/>
                </a:lnTo>
                <a:lnTo>
                  <a:pt x="338" y="116"/>
                </a:lnTo>
                <a:lnTo>
                  <a:pt x="338" y="116"/>
                </a:lnTo>
                <a:lnTo>
                  <a:pt x="338" y="118"/>
                </a:lnTo>
                <a:lnTo>
                  <a:pt x="336" y="118"/>
                </a:lnTo>
                <a:lnTo>
                  <a:pt x="336" y="118"/>
                </a:lnTo>
                <a:lnTo>
                  <a:pt x="334" y="118"/>
                </a:lnTo>
                <a:lnTo>
                  <a:pt x="332" y="118"/>
                </a:lnTo>
                <a:lnTo>
                  <a:pt x="332" y="118"/>
                </a:lnTo>
                <a:lnTo>
                  <a:pt x="330" y="116"/>
                </a:lnTo>
                <a:lnTo>
                  <a:pt x="330" y="116"/>
                </a:lnTo>
                <a:lnTo>
                  <a:pt x="330" y="116"/>
                </a:lnTo>
                <a:lnTo>
                  <a:pt x="330" y="114"/>
                </a:lnTo>
                <a:lnTo>
                  <a:pt x="330" y="114"/>
                </a:lnTo>
                <a:lnTo>
                  <a:pt x="328" y="116"/>
                </a:lnTo>
                <a:lnTo>
                  <a:pt x="326" y="118"/>
                </a:lnTo>
                <a:lnTo>
                  <a:pt x="326" y="120"/>
                </a:lnTo>
                <a:lnTo>
                  <a:pt x="326" y="120"/>
                </a:lnTo>
                <a:lnTo>
                  <a:pt x="326" y="120"/>
                </a:lnTo>
                <a:lnTo>
                  <a:pt x="326" y="122"/>
                </a:lnTo>
                <a:lnTo>
                  <a:pt x="328" y="124"/>
                </a:lnTo>
                <a:lnTo>
                  <a:pt x="328" y="126"/>
                </a:lnTo>
                <a:lnTo>
                  <a:pt x="328" y="126"/>
                </a:lnTo>
                <a:lnTo>
                  <a:pt x="328" y="126"/>
                </a:lnTo>
                <a:lnTo>
                  <a:pt x="328" y="126"/>
                </a:lnTo>
                <a:lnTo>
                  <a:pt x="328" y="124"/>
                </a:lnTo>
                <a:lnTo>
                  <a:pt x="326" y="122"/>
                </a:lnTo>
                <a:lnTo>
                  <a:pt x="328" y="122"/>
                </a:lnTo>
                <a:lnTo>
                  <a:pt x="328" y="118"/>
                </a:lnTo>
                <a:lnTo>
                  <a:pt x="330" y="116"/>
                </a:lnTo>
                <a:lnTo>
                  <a:pt x="332" y="118"/>
                </a:lnTo>
                <a:lnTo>
                  <a:pt x="332" y="118"/>
                </a:lnTo>
                <a:lnTo>
                  <a:pt x="332" y="118"/>
                </a:lnTo>
                <a:lnTo>
                  <a:pt x="332" y="120"/>
                </a:lnTo>
                <a:lnTo>
                  <a:pt x="334" y="120"/>
                </a:lnTo>
                <a:lnTo>
                  <a:pt x="334" y="122"/>
                </a:lnTo>
                <a:lnTo>
                  <a:pt x="334" y="122"/>
                </a:lnTo>
                <a:lnTo>
                  <a:pt x="334" y="124"/>
                </a:lnTo>
                <a:lnTo>
                  <a:pt x="334" y="124"/>
                </a:lnTo>
                <a:lnTo>
                  <a:pt x="334" y="124"/>
                </a:lnTo>
                <a:lnTo>
                  <a:pt x="334" y="126"/>
                </a:lnTo>
                <a:lnTo>
                  <a:pt x="334" y="126"/>
                </a:lnTo>
                <a:lnTo>
                  <a:pt x="334" y="128"/>
                </a:lnTo>
                <a:lnTo>
                  <a:pt x="334" y="128"/>
                </a:lnTo>
                <a:lnTo>
                  <a:pt x="336" y="128"/>
                </a:lnTo>
                <a:lnTo>
                  <a:pt x="336" y="128"/>
                </a:lnTo>
                <a:lnTo>
                  <a:pt x="336" y="128"/>
                </a:lnTo>
                <a:lnTo>
                  <a:pt x="336" y="128"/>
                </a:lnTo>
                <a:lnTo>
                  <a:pt x="336" y="128"/>
                </a:lnTo>
                <a:lnTo>
                  <a:pt x="336" y="128"/>
                </a:lnTo>
                <a:lnTo>
                  <a:pt x="336" y="128"/>
                </a:lnTo>
                <a:lnTo>
                  <a:pt x="334" y="126"/>
                </a:lnTo>
                <a:lnTo>
                  <a:pt x="334" y="126"/>
                </a:lnTo>
                <a:lnTo>
                  <a:pt x="334" y="126"/>
                </a:lnTo>
                <a:lnTo>
                  <a:pt x="334" y="124"/>
                </a:lnTo>
                <a:lnTo>
                  <a:pt x="334" y="122"/>
                </a:lnTo>
                <a:lnTo>
                  <a:pt x="334" y="120"/>
                </a:lnTo>
                <a:lnTo>
                  <a:pt x="336" y="122"/>
                </a:lnTo>
                <a:lnTo>
                  <a:pt x="338" y="122"/>
                </a:lnTo>
                <a:lnTo>
                  <a:pt x="338" y="124"/>
                </a:lnTo>
                <a:lnTo>
                  <a:pt x="338" y="124"/>
                </a:lnTo>
                <a:lnTo>
                  <a:pt x="338" y="124"/>
                </a:lnTo>
                <a:lnTo>
                  <a:pt x="338" y="124"/>
                </a:lnTo>
                <a:lnTo>
                  <a:pt x="338" y="122"/>
                </a:lnTo>
                <a:lnTo>
                  <a:pt x="336" y="122"/>
                </a:lnTo>
                <a:lnTo>
                  <a:pt x="336" y="120"/>
                </a:lnTo>
                <a:lnTo>
                  <a:pt x="336" y="120"/>
                </a:lnTo>
                <a:lnTo>
                  <a:pt x="336" y="120"/>
                </a:lnTo>
                <a:lnTo>
                  <a:pt x="338" y="118"/>
                </a:lnTo>
                <a:lnTo>
                  <a:pt x="340" y="118"/>
                </a:lnTo>
                <a:lnTo>
                  <a:pt x="342" y="118"/>
                </a:lnTo>
                <a:lnTo>
                  <a:pt x="342" y="118"/>
                </a:lnTo>
                <a:lnTo>
                  <a:pt x="342" y="120"/>
                </a:lnTo>
                <a:lnTo>
                  <a:pt x="342" y="120"/>
                </a:lnTo>
                <a:lnTo>
                  <a:pt x="342" y="120"/>
                </a:lnTo>
                <a:lnTo>
                  <a:pt x="342" y="120"/>
                </a:lnTo>
                <a:lnTo>
                  <a:pt x="344" y="120"/>
                </a:lnTo>
                <a:lnTo>
                  <a:pt x="344" y="120"/>
                </a:lnTo>
                <a:lnTo>
                  <a:pt x="344" y="120"/>
                </a:lnTo>
                <a:lnTo>
                  <a:pt x="344" y="118"/>
                </a:lnTo>
                <a:lnTo>
                  <a:pt x="344" y="118"/>
                </a:lnTo>
                <a:lnTo>
                  <a:pt x="348" y="118"/>
                </a:lnTo>
                <a:lnTo>
                  <a:pt x="350" y="118"/>
                </a:lnTo>
                <a:lnTo>
                  <a:pt x="350" y="118"/>
                </a:lnTo>
                <a:lnTo>
                  <a:pt x="350" y="118"/>
                </a:lnTo>
                <a:lnTo>
                  <a:pt x="354" y="118"/>
                </a:lnTo>
                <a:lnTo>
                  <a:pt x="354" y="118"/>
                </a:lnTo>
                <a:lnTo>
                  <a:pt x="356" y="118"/>
                </a:lnTo>
                <a:lnTo>
                  <a:pt x="356" y="118"/>
                </a:lnTo>
                <a:lnTo>
                  <a:pt x="356" y="116"/>
                </a:lnTo>
                <a:lnTo>
                  <a:pt x="356" y="116"/>
                </a:lnTo>
                <a:lnTo>
                  <a:pt x="356" y="116"/>
                </a:lnTo>
                <a:lnTo>
                  <a:pt x="358" y="116"/>
                </a:lnTo>
                <a:lnTo>
                  <a:pt x="360" y="116"/>
                </a:lnTo>
                <a:lnTo>
                  <a:pt x="360" y="116"/>
                </a:lnTo>
                <a:lnTo>
                  <a:pt x="360" y="118"/>
                </a:lnTo>
                <a:lnTo>
                  <a:pt x="358" y="120"/>
                </a:lnTo>
                <a:lnTo>
                  <a:pt x="358" y="120"/>
                </a:lnTo>
                <a:lnTo>
                  <a:pt x="358" y="122"/>
                </a:lnTo>
                <a:lnTo>
                  <a:pt x="356" y="124"/>
                </a:lnTo>
                <a:lnTo>
                  <a:pt x="356" y="124"/>
                </a:lnTo>
                <a:lnTo>
                  <a:pt x="356" y="124"/>
                </a:lnTo>
                <a:lnTo>
                  <a:pt x="356" y="126"/>
                </a:lnTo>
                <a:lnTo>
                  <a:pt x="356" y="126"/>
                </a:lnTo>
                <a:lnTo>
                  <a:pt x="356" y="126"/>
                </a:lnTo>
                <a:lnTo>
                  <a:pt x="356" y="128"/>
                </a:lnTo>
                <a:lnTo>
                  <a:pt x="356" y="128"/>
                </a:lnTo>
                <a:lnTo>
                  <a:pt x="356" y="128"/>
                </a:lnTo>
                <a:lnTo>
                  <a:pt x="356" y="130"/>
                </a:lnTo>
                <a:lnTo>
                  <a:pt x="356" y="130"/>
                </a:lnTo>
                <a:lnTo>
                  <a:pt x="358" y="128"/>
                </a:lnTo>
                <a:lnTo>
                  <a:pt x="358" y="128"/>
                </a:lnTo>
                <a:lnTo>
                  <a:pt x="358" y="128"/>
                </a:lnTo>
                <a:lnTo>
                  <a:pt x="358" y="126"/>
                </a:lnTo>
                <a:lnTo>
                  <a:pt x="358" y="124"/>
                </a:lnTo>
                <a:lnTo>
                  <a:pt x="358" y="124"/>
                </a:lnTo>
                <a:lnTo>
                  <a:pt x="358" y="122"/>
                </a:lnTo>
                <a:lnTo>
                  <a:pt x="358" y="122"/>
                </a:lnTo>
                <a:lnTo>
                  <a:pt x="360" y="120"/>
                </a:lnTo>
                <a:lnTo>
                  <a:pt x="360" y="118"/>
                </a:lnTo>
                <a:lnTo>
                  <a:pt x="360" y="118"/>
                </a:lnTo>
                <a:lnTo>
                  <a:pt x="362" y="118"/>
                </a:lnTo>
                <a:lnTo>
                  <a:pt x="362" y="118"/>
                </a:lnTo>
                <a:lnTo>
                  <a:pt x="362" y="118"/>
                </a:lnTo>
                <a:lnTo>
                  <a:pt x="364" y="118"/>
                </a:lnTo>
                <a:lnTo>
                  <a:pt x="364" y="118"/>
                </a:lnTo>
                <a:lnTo>
                  <a:pt x="364" y="116"/>
                </a:lnTo>
                <a:lnTo>
                  <a:pt x="366" y="114"/>
                </a:lnTo>
                <a:lnTo>
                  <a:pt x="366" y="114"/>
                </a:lnTo>
                <a:lnTo>
                  <a:pt x="368" y="112"/>
                </a:lnTo>
                <a:lnTo>
                  <a:pt x="368" y="112"/>
                </a:lnTo>
                <a:lnTo>
                  <a:pt x="368" y="112"/>
                </a:lnTo>
                <a:lnTo>
                  <a:pt x="368" y="112"/>
                </a:lnTo>
                <a:lnTo>
                  <a:pt x="368" y="112"/>
                </a:lnTo>
                <a:lnTo>
                  <a:pt x="370" y="112"/>
                </a:lnTo>
                <a:lnTo>
                  <a:pt x="370" y="114"/>
                </a:lnTo>
                <a:lnTo>
                  <a:pt x="370" y="114"/>
                </a:lnTo>
                <a:lnTo>
                  <a:pt x="370" y="114"/>
                </a:lnTo>
                <a:lnTo>
                  <a:pt x="372" y="114"/>
                </a:lnTo>
                <a:lnTo>
                  <a:pt x="372" y="114"/>
                </a:lnTo>
                <a:lnTo>
                  <a:pt x="372" y="114"/>
                </a:lnTo>
                <a:lnTo>
                  <a:pt x="372" y="114"/>
                </a:lnTo>
                <a:lnTo>
                  <a:pt x="372" y="114"/>
                </a:lnTo>
                <a:lnTo>
                  <a:pt x="372" y="112"/>
                </a:lnTo>
                <a:lnTo>
                  <a:pt x="372" y="112"/>
                </a:lnTo>
                <a:lnTo>
                  <a:pt x="376" y="112"/>
                </a:lnTo>
                <a:lnTo>
                  <a:pt x="374" y="112"/>
                </a:lnTo>
                <a:lnTo>
                  <a:pt x="374" y="112"/>
                </a:lnTo>
                <a:lnTo>
                  <a:pt x="374" y="112"/>
                </a:lnTo>
                <a:lnTo>
                  <a:pt x="374" y="112"/>
                </a:lnTo>
                <a:lnTo>
                  <a:pt x="372" y="112"/>
                </a:lnTo>
                <a:lnTo>
                  <a:pt x="372" y="112"/>
                </a:lnTo>
                <a:lnTo>
                  <a:pt x="372" y="112"/>
                </a:lnTo>
                <a:lnTo>
                  <a:pt x="370" y="112"/>
                </a:lnTo>
                <a:lnTo>
                  <a:pt x="370" y="112"/>
                </a:lnTo>
                <a:lnTo>
                  <a:pt x="370" y="110"/>
                </a:lnTo>
                <a:lnTo>
                  <a:pt x="370" y="108"/>
                </a:lnTo>
                <a:lnTo>
                  <a:pt x="372" y="108"/>
                </a:lnTo>
                <a:lnTo>
                  <a:pt x="372" y="108"/>
                </a:lnTo>
                <a:lnTo>
                  <a:pt x="372" y="110"/>
                </a:lnTo>
                <a:lnTo>
                  <a:pt x="372" y="110"/>
                </a:lnTo>
                <a:lnTo>
                  <a:pt x="374" y="106"/>
                </a:lnTo>
                <a:lnTo>
                  <a:pt x="374" y="106"/>
                </a:lnTo>
                <a:lnTo>
                  <a:pt x="374" y="104"/>
                </a:lnTo>
                <a:lnTo>
                  <a:pt x="374" y="104"/>
                </a:lnTo>
                <a:lnTo>
                  <a:pt x="374" y="104"/>
                </a:lnTo>
                <a:lnTo>
                  <a:pt x="374" y="104"/>
                </a:lnTo>
                <a:lnTo>
                  <a:pt x="374" y="102"/>
                </a:lnTo>
                <a:lnTo>
                  <a:pt x="374" y="102"/>
                </a:lnTo>
                <a:lnTo>
                  <a:pt x="378" y="100"/>
                </a:lnTo>
                <a:lnTo>
                  <a:pt x="378" y="98"/>
                </a:lnTo>
                <a:lnTo>
                  <a:pt x="378" y="100"/>
                </a:lnTo>
                <a:lnTo>
                  <a:pt x="378" y="100"/>
                </a:lnTo>
                <a:lnTo>
                  <a:pt x="378" y="100"/>
                </a:lnTo>
                <a:lnTo>
                  <a:pt x="380" y="100"/>
                </a:lnTo>
                <a:lnTo>
                  <a:pt x="380" y="98"/>
                </a:lnTo>
                <a:lnTo>
                  <a:pt x="382" y="98"/>
                </a:lnTo>
                <a:lnTo>
                  <a:pt x="382" y="98"/>
                </a:lnTo>
                <a:lnTo>
                  <a:pt x="382" y="98"/>
                </a:lnTo>
                <a:lnTo>
                  <a:pt x="382" y="98"/>
                </a:lnTo>
                <a:lnTo>
                  <a:pt x="382" y="100"/>
                </a:lnTo>
                <a:lnTo>
                  <a:pt x="382" y="100"/>
                </a:lnTo>
                <a:lnTo>
                  <a:pt x="384" y="100"/>
                </a:lnTo>
                <a:lnTo>
                  <a:pt x="384" y="98"/>
                </a:lnTo>
                <a:lnTo>
                  <a:pt x="384" y="98"/>
                </a:lnTo>
                <a:lnTo>
                  <a:pt x="384" y="98"/>
                </a:lnTo>
                <a:lnTo>
                  <a:pt x="384" y="98"/>
                </a:lnTo>
                <a:lnTo>
                  <a:pt x="384" y="98"/>
                </a:lnTo>
                <a:lnTo>
                  <a:pt x="386" y="100"/>
                </a:lnTo>
                <a:lnTo>
                  <a:pt x="386" y="100"/>
                </a:lnTo>
                <a:lnTo>
                  <a:pt x="386" y="100"/>
                </a:lnTo>
                <a:lnTo>
                  <a:pt x="386" y="100"/>
                </a:lnTo>
                <a:lnTo>
                  <a:pt x="386" y="100"/>
                </a:lnTo>
                <a:lnTo>
                  <a:pt x="386" y="100"/>
                </a:lnTo>
                <a:lnTo>
                  <a:pt x="386" y="98"/>
                </a:lnTo>
                <a:lnTo>
                  <a:pt x="386" y="98"/>
                </a:lnTo>
                <a:lnTo>
                  <a:pt x="386" y="98"/>
                </a:lnTo>
                <a:lnTo>
                  <a:pt x="386" y="96"/>
                </a:lnTo>
                <a:lnTo>
                  <a:pt x="388" y="98"/>
                </a:lnTo>
                <a:lnTo>
                  <a:pt x="390" y="98"/>
                </a:lnTo>
                <a:lnTo>
                  <a:pt x="390" y="100"/>
                </a:lnTo>
                <a:lnTo>
                  <a:pt x="392" y="100"/>
                </a:lnTo>
                <a:lnTo>
                  <a:pt x="394" y="98"/>
                </a:lnTo>
                <a:lnTo>
                  <a:pt x="394" y="102"/>
                </a:lnTo>
                <a:lnTo>
                  <a:pt x="394" y="102"/>
                </a:lnTo>
                <a:lnTo>
                  <a:pt x="394" y="102"/>
                </a:lnTo>
                <a:lnTo>
                  <a:pt x="394" y="102"/>
                </a:lnTo>
                <a:lnTo>
                  <a:pt x="394" y="100"/>
                </a:lnTo>
                <a:lnTo>
                  <a:pt x="396" y="100"/>
                </a:lnTo>
                <a:lnTo>
                  <a:pt x="396" y="100"/>
                </a:lnTo>
                <a:lnTo>
                  <a:pt x="396" y="100"/>
                </a:lnTo>
                <a:lnTo>
                  <a:pt x="396" y="100"/>
                </a:lnTo>
                <a:lnTo>
                  <a:pt x="396" y="102"/>
                </a:lnTo>
                <a:lnTo>
                  <a:pt x="396" y="102"/>
                </a:lnTo>
                <a:lnTo>
                  <a:pt x="398" y="100"/>
                </a:lnTo>
                <a:lnTo>
                  <a:pt x="398" y="102"/>
                </a:lnTo>
                <a:lnTo>
                  <a:pt x="398" y="104"/>
                </a:lnTo>
                <a:lnTo>
                  <a:pt x="398" y="104"/>
                </a:lnTo>
                <a:lnTo>
                  <a:pt x="398" y="104"/>
                </a:lnTo>
                <a:lnTo>
                  <a:pt x="400" y="104"/>
                </a:lnTo>
                <a:lnTo>
                  <a:pt x="400" y="104"/>
                </a:lnTo>
                <a:lnTo>
                  <a:pt x="400" y="104"/>
                </a:lnTo>
                <a:lnTo>
                  <a:pt x="402" y="104"/>
                </a:lnTo>
                <a:lnTo>
                  <a:pt x="404" y="104"/>
                </a:lnTo>
                <a:lnTo>
                  <a:pt x="404" y="104"/>
                </a:lnTo>
                <a:lnTo>
                  <a:pt x="404" y="104"/>
                </a:lnTo>
                <a:lnTo>
                  <a:pt x="404" y="106"/>
                </a:lnTo>
                <a:lnTo>
                  <a:pt x="404" y="106"/>
                </a:lnTo>
                <a:lnTo>
                  <a:pt x="404" y="106"/>
                </a:lnTo>
                <a:lnTo>
                  <a:pt x="406" y="106"/>
                </a:lnTo>
                <a:lnTo>
                  <a:pt x="406" y="106"/>
                </a:lnTo>
                <a:lnTo>
                  <a:pt x="406" y="108"/>
                </a:lnTo>
                <a:lnTo>
                  <a:pt x="406" y="108"/>
                </a:lnTo>
                <a:lnTo>
                  <a:pt x="406" y="108"/>
                </a:lnTo>
                <a:lnTo>
                  <a:pt x="406" y="106"/>
                </a:lnTo>
                <a:lnTo>
                  <a:pt x="408" y="106"/>
                </a:lnTo>
                <a:lnTo>
                  <a:pt x="408" y="106"/>
                </a:lnTo>
                <a:lnTo>
                  <a:pt x="408" y="106"/>
                </a:lnTo>
                <a:lnTo>
                  <a:pt x="410" y="106"/>
                </a:lnTo>
                <a:lnTo>
                  <a:pt x="410" y="108"/>
                </a:lnTo>
                <a:lnTo>
                  <a:pt x="410" y="108"/>
                </a:lnTo>
                <a:lnTo>
                  <a:pt x="410" y="108"/>
                </a:lnTo>
                <a:lnTo>
                  <a:pt x="412" y="106"/>
                </a:lnTo>
                <a:lnTo>
                  <a:pt x="412" y="108"/>
                </a:lnTo>
                <a:lnTo>
                  <a:pt x="412" y="110"/>
                </a:lnTo>
                <a:lnTo>
                  <a:pt x="412" y="110"/>
                </a:lnTo>
                <a:lnTo>
                  <a:pt x="412" y="110"/>
                </a:lnTo>
                <a:lnTo>
                  <a:pt x="412" y="110"/>
                </a:lnTo>
                <a:lnTo>
                  <a:pt x="414" y="108"/>
                </a:lnTo>
                <a:lnTo>
                  <a:pt x="414" y="108"/>
                </a:lnTo>
                <a:lnTo>
                  <a:pt x="416" y="110"/>
                </a:lnTo>
                <a:lnTo>
                  <a:pt x="416" y="110"/>
                </a:lnTo>
                <a:lnTo>
                  <a:pt x="414" y="112"/>
                </a:lnTo>
                <a:lnTo>
                  <a:pt x="416" y="112"/>
                </a:lnTo>
                <a:lnTo>
                  <a:pt x="416" y="112"/>
                </a:lnTo>
                <a:lnTo>
                  <a:pt x="416" y="112"/>
                </a:lnTo>
                <a:lnTo>
                  <a:pt x="416" y="110"/>
                </a:lnTo>
                <a:lnTo>
                  <a:pt x="416" y="110"/>
                </a:lnTo>
                <a:lnTo>
                  <a:pt x="416" y="110"/>
                </a:lnTo>
                <a:lnTo>
                  <a:pt x="418" y="110"/>
                </a:lnTo>
                <a:lnTo>
                  <a:pt x="418" y="110"/>
                </a:lnTo>
                <a:lnTo>
                  <a:pt x="418" y="110"/>
                </a:lnTo>
                <a:lnTo>
                  <a:pt x="418" y="110"/>
                </a:lnTo>
                <a:lnTo>
                  <a:pt x="418" y="112"/>
                </a:lnTo>
                <a:lnTo>
                  <a:pt x="416" y="112"/>
                </a:lnTo>
                <a:lnTo>
                  <a:pt x="416" y="112"/>
                </a:lnTo>
                <a:lnTo>
                  <a:pt x="416" y="116"/>
                </a:lnTo>
                <a:lnTo>
                  <a:pt x="416" y="116"/>
                </a:lnTo>
                <a:lnTo>
                  <a:pt x="418" y="116"/>
                </a:lnTo>
                <a:lnTo>
                  <a:pt x="418" y="116"/>
                </a:lnTo>
                <a:lnTo>
                  <a:pt x="418" y="116"/>
                </a:lnTo>
                <a:lnTo>
                  <a:pt x="418" y="114"/>
                </a:lnTo>
                <a:lnTo>
                  <a:pt x="418" y="114"/>
                </a:lnTo>
                <a:lnTo>
                  <a:pt x="418" y="114"/>
                </a:lnTo>
                <a:lnTo>
                  <a:pt x="420" y="112"/>
                </a:lnTo>
                <a:lnTo>
                  <a:pt x="420" y="112"/>
                </a:lnTo>
                <a:lnTo>
                  <a:pt x="420" y="112"/>
                </a:lnTo>
                <a:lnTo>
                  <a:pt x="422" y="112"/>
                </a:lnTo>
                <a:lnTo>
                  <a:pt x="422" y="112"/>
                </a:lnTo>
                <a:lnTo>
                  <a:pt x="424" y="112"/>
                </a:lnTo>
                <a:lnTo>
                  <a:pt x="424" y="112"/>
                </a:lnTo>
                <a:lnTo>
                  <a:pt x="424" y="112"/>
                </a:lnTo>
                <a:lnTo>
                  <a:pt x="424" y="112"/>
                </a:lnTo>
                <a:lnTo>
                  <a:pt x="424" y="112"/>
                </a:lnTo>
                <a:lnTo>
                  <a:pt x="422" y="114"/>
                </a:lnTo>
                <a:lnTo>
                  <a:pt x="424" y="114"/>
                </a:lnTo>
                <a:lnTo>
                  <a:pt x="424" y="114"/>
                </a:lnTo>
                <a:lnTo>
                  <a:pt x="424" y="114"/>
                </a:lnTo>
                <a:lnTo>
                  <a:pt x="424" y="114"/>
                </a:lnTo>
                <a:lnTo>
                  <a:pt x="426" y="114"/>
                </a:lnTo>
                <a:lnTo>
                  <a:pt x="426" y="114"/>
                </a:lnTo>
                <a:lnTo>
                  <a:pt x="426" y="116"/>
                </a:lnTo>
                <a:lnTo>
                  <a:pt x="426" y="118"/>
                </a:lnTo>
                <a:lnTo>
                  <a:pt x="426" y="118"/>
                </a:lnTo>
                <a:lnTo>
                  <a:pt x="428" y="118"/>
                </a:lnTo>
                <a:lnTo>
                  <a:pt x="428" y="118"/>
                </a:lnTo>
                <a:lnTo>
                  <a:pt x="428" y="118"/>
                </a:lnTo>
                <a:lnTo>
                  <a:pt x="430" y="118"/>
                </a:lnTo>
                <a:lnTo>
                  <a:pt x="430" y="118"/>
                </a:lnTo>
                <a:lnTo>
                  <a:pt x="430" y="120"/>
                </a:lnTo>
                <a:lnTo>
                  <a:pt x="430" y="122"/>
                </a:lnTo>
                <a:lnTo>
                  <a:pt x="428" y="124"/>
                </a:lnTo>
                <a:lnTo>
                  <a:pt x="428" y="124"/>
                </a:lnTo>
                <a:lnTo>
                  <a:pt x="428" y="126"/>
                </a:lnTo>
                <a:lnTo>
                  <a:pt x="428" y="126"/>
                </a:lnTo>
                <a:lnTo>
                  <a:pt x="428" y="126"/>
                </a:lnTo>
                <a:lnTo>
                  <a:pt x="428" y="124"/>
                </a:lnTo>
                <a:lnTo>
                  <a:pt x="430" y="122"/>
                </a:lnTo>
                <a:lnTo>
                  <a:pt x="430" y="122"/>
                </a:lnTo>
                <a:lnTo>
                  <a:pt x="430" y="124"/>
                </a:lnTo>
                <a:lnTo>
                  <a:pt x="432" y="124"/>
                </a:lnTo>
                <a:lnTo>
                  <a:pt x="432" y="126"/>
                </a:lnTo>
                <a:lnTo>
                  <a:pt x="432" y="126"/>
                </a:lnTo>
                <a:lnTo>
                  <a:pt x="432" y="126"/>
                </a:lnTo>
                <a:lnTo>
                  <a:pt x="432" y="128"/>
                </a:lnTo>
                <a:lnTo>
                  <a:pt x="430" y="128"/>
                </a:lnTo>
                <a:lnTo>
                  <a:pt x="430" y="128"/>
                </a:lnTo>
                <a:lnTo>
                  <a:pt x="430" y="128"/>
                </a:lnTo>
                <a:lnTo>
                  <a:pt x="428" y="130"/>
                </a:lnTo>
                <a:lnTo>
                  <a:pt x="428" y="130"/>
                </a:lnTo>
                <a:lnTo>
                  <a:pt x="428" y="132"/>
                </a:lnTo>
                <a:lnTo>
                  <a:pt x="428" y="134"/>
                </a:lnTo>
                <a:lnTo>
                  <a:pt x="426" y="136"/>
                </a:lnTo>
                <a:lnTo>
                  <a:pt x="426" y="138"/>
                </a:lnTo>
                <a:lnTo>
                  <a:pt x="428" y="138"/>
                </a:lnTo>
                <a:lnTo>
                  <a:pt x="428" y="138"/>
                </a:lnTo>
                <a:lnTo>
                  <a:pt x="428" y="138"/>
                </a:lnTo>
                <a:lnTo>
                  <a:pt x="426" y="140"/>
                </a:lnTo>
                <a:lnTo>
                  <a:pt x="426" y="140"/>
                </a:lnTo>
                <a:lnTo>
                  <a:pt x="426" y="142"/>
                </a:lnTo>
                <a:lnTo>
                  <a:pt x="426" y="142"/>
                </a:lnTo>
                <a:lnTo>
                  <a:pt x="428" y="140"/>
                </a:lnTo>
                <a:lnTo>
                  <a:pt x="428" y="138"/>
                </a:lnTo>
                <a:lnTo>
                  <a:pt x="428" y="138"/>
                </a:lnTo>
                <a:lnTo>
                  <a:pt x="430" y="138"/>
                </a:lnTo>
                <a:lnTo>
                  <a:pt x="430" y="136"/>
                </a:lnTo>
                <a:lnTo>
                  <a:pt x="430" y="136"/>
                </a:lnTo>
                <a:lnTo>
                  <a:pt x="430" y="136"/>
                </a:lnTo>
                <a:lnTo>
                  <a:pt x="430" y="136"/>
                </a:lnTo>
                <a:lnTo>
                  <a:pt x="430" y="134"/>
                </a:lnTo>
                <a:lnTo>
                  <a:pt x="432" y="132"/>
                </a:lnTo>
                <a:lnTo>
                  <a:pt x="432" y="130"/>
                </a:lnTo>
                <a:lnTo>
                  <a:pt x="432" y="130"/>
                </a:lnTo>
                <a:lnTo>
                  <a:pt x="432" y="128"/>
                </a:lnTo>
                <a:lnTo>
                  <a:pt x="434" y="128"/>
                </a:lnTo>
                <a:lnTo>
                  <a:pt x="434" y="128"/>
                </a:lnTo>
                <a:lnTo>
                  <a:pt x="434" y="128"/>
                </a:lnTo>
                <a:lnTo>
                  <a:pt x="436" y="128"/>
                </a:lnTo>
                <a:lnTo>
                  <a:pt x="436" y="128"/>
                </a:lnTo>
                <a:lnTo>
                  <a:pt x="436" y="128"/>
                </a:lnTo>
                <a:lnTo>
                  <a:pt x="436" y="128"/>
                </a:lnTo>
                <a:lnTo>
                  <a:pt x="436" y="130"/>
                </a:lnTo>
                <a:lnTo>
                  <a:pt x="436" y="130"/>
                </a:lnTo>
                <a:lnTo>
                  <a:pt x="434" y="132"/>
                </a:lnTo>
                <a:lnTo>
                  <a:pt x="434" y="132"/>
                </a:lnTo>
                <a:lnTo>
                  <a:pt x="434" y="132"/>
                </a:lnTo>
                <a:lnTo>
                  <a:pt x="434" y="132"/>
                </a:lnTo>
                <a:lnTo>
                  <a:pt x="432" y="132"/>
                </a:lnTo>
                <a:lnTo>
                  <a:pt x="432" y="134"/>
                </a:lnTo>
                <a:lnTo>
                  <a:pt x="432" y="134"/>
                </a:lnTo>
                <a:lnTo>
                  <a:pt x="432" y="134"/>
                </a:lnTo>
                <a:lnTo>
                  <a:pt x="432" y="134"/>
                </a:lnTo>
                <a:lnTo>
                  <a:pt x="434" y="134"/>
                </a:lnTo>
                <a:lnTo>
                  <a:pt x="434" y="134"/>
                </a:lnTo>
                <a:lnTo>
                  <a:pt x="434" y="134"/>
                </a:lnTo>
                <a:lnTo>
                  <a:pt x="434" y="134"/>
                </a:lnTo>
                <a:lnTo>
                  <a:pt x="434" y="134"/>
                </a:lnTo>
                <a:lnTo>
                  <a:pt x="434" y="134"/>
                </a:lnTo>
                <a:lnTo>
                  <a:pt x="436" y="134"/>
                </a:lnTo>
                <a:lnTo>
                  <a:pt x="436" y="132"/>
                </a:lnTo>
                <a:lnTo>
                  <a:pt x="436" y="132"/>
                </a:lnTo>
                <a:lnTo>
                  <a:pt x="438" y="130"/>
                </a:lnTo>
                <a:lnTo>
                  <a:pt x="438" y="130"/>
                </a:lnTo>
                <a:lnTo>
                  <a:pt x="440" y="130"/>
                </a:lnTo>
                <a:lnTo>
                  <a:pt x="442" y="128"/>
                </a:lnTo>
                <a:lnTo>
                  <a:pt x="444" y="130"/>
                </a:lnTo>
                <a:lnTo>
                  <a:pt x="444" y="130"/>
                </a:lnTo>
                <a:lnTo>
                  <a:pt x="444" y="128"/>
                </a:lnTo>
                <a:lnTo>
                  <a:pt x="444" y="128"/>
                </a:lnTo>
                <a:lnTo>
                  <a:pt x="444" y="126"/>
                </a:lnTo>
                <a:lnTo>
                  <a:pt x="446" y="126"/>
                </a:lnTo>
                <a:lnTo>
                  <a:pt x="446" y="126"/>
                </a:lnTo>
                <a:lnTo>
                  <a:pt x="446" y="126"/>
                </a:lnTo>
                <a:lnTo>
                  <a:pt x="448" y="126"/>
                </a:lnTo>
                <a:lnTo>
                  <a:pt x="450" y="128"/>
                </a:lnTo>
                <a:lnTo>
                  <a:pt x="450" y="128"/>
                </a:lnTo>
                <a:lnTo>
                  <a:pt x="450" y="128"/>
                </a:lnTo>
                <a:lnTo>
                  <a:pt x="452" y="128"/>
                </a:lnTo>
                <a:lnTo>
                  <a:pt x="452" y="128"/>
                </a:lnTo>
                <a:lnTo>
                  <a:pt x="452" y="128"/>
                </a:lnTo>
                <a:lnTo>
                  <a:pt x="454" y="128"/>
                </a:lnTo>
                <a:lnTo>
                  <a:pt x="454" y="130"/>
                </a:lnTo>
                <a:lnTo>
                  <a:pt x="456" y="130"/>
                </a:lnTo>
                <a:lnTo>
                  <a:pt x="456" y="130"/>
                </a:lnTo>
                <a:lnTo>
                  <a:pt x="456" y="130"/>
                </a:lnTo>
                <a:lnTo>
                  <a:pt x="458" y="132"/>
                </a:lnTo>
                <a:lnTo>
                  <a:pt x="458" y="132"/>
                </a:lnTo>
                <a:lnTo>
                  <a:pt x="460" y="132"/>
                </a:lnTo>
                <a:lnTo>
                  <a:pt x="462" y="134"/>
                </a:lnTo>
                <a:lnTo>
                  <a:pt x="462" y="134"/>
                </a:lnTo>
                <a:lnTo>
                  <a:pt x="462" y="134"/>
                </a:lnTo>
                <a:lnTo>
                  <a:pt x="462" y="134"/>
                </a:lnTo>
                <a:lnTo>
                  <a:pt x="462" y="134"/>
                </a:lnTo>
                <a:lnTo>
                  <a:pt x="462" y="134"/>
                </a:lnTo>
                <a:lnTo>
                  <a:pt x="462" y="134"/>
                </a:lnTo>
                <a:lnTo>
                  <a:pt x="464" y="134"/>
                </a:lnTo>
                <a:lnTo>
                  <a:pt x="464" y="134"/>
                </a:lnTo>
                <a:lnTo>
                  <a:pt x="466" y="134"/>
                </a:lnTo>
                <a:lnTo>
                  <a:pt x="466" y="134"/>
                </a:lnTo>
                <a:lnTo>
                  <a:pt x="466" y="134"/>
                </a:lnTo>
                <a:lnTo>
                  <a:pt x="468" y="134"/>
                </a:lnTo>
                <a:lnTo>
                  <a:pt x="468" y="134"/>
                </a:lnTo>
                <a:lnTo>
                  <a:pt x="466" y="134"/>
                </a:lnTo>
                <a:lnTo>
                  <a:pt x="468" y="132"/>
                </a:lnTo>
                <a:lnTo>
                  <a:pt x="468" y="132"/>
                </a:lnTo>
                <a:lnTo>
                  <a:pt x="468" y="132"/>
                </a:lnTo>
                <a:lnTo>
                  <a:pt x="468" y="134"/>
                </a:lnTo>
                <a:lnTo>
                  <a:pt x="468" y="134"/>
                </a:lnTo>
                <a:lnTo>
                  <a:pt x="470" y="134"/>
                </a:lnTo>
                <a:lnTo>
                  <a:pt x="470" y="134"/>
                </a:lnTo>
                <a:lnTo>
                  <a:pt x="470" y="134"/>
                </a:lnTo>
                <a:lnTo>
                  <a:pt x="470" y="134"/>
                </a:lnTo>
                <a:lnTo>
                  <a:pt x="472" y="134"/>
                </a:lnTo>
                <a:lnTo>
                  <a:pt x="470" y="134"/>
                </a:lnTo>
                <a:lnTo>
                  <a:pt x="472" y="136"/>
                </a:lnTo>
                <a:lnTo>
                  <a:pt x="472" y="136"/>
                </a:lnTo>
                <a:lnTo>
                  <a:pt x="474" y="136"/>
                </a:lnTo>
                <a:lnTo>
                  <a:pt x="474" y="136"/>
                </a:lnTo>
                <a:lnTo>
                  <a:pt x="474" y="136"/>
                </a:lnTo>
                <a:lnTo>
                  <a:pt x="476" y="136"/>
                </a:lnTo>
                <a:lnTo>
                  <a:pt x="476" y="136"/>
                </a:lnTo>
                <a:lnTo>
                  <a:pt x="478" y="136"/>
                </a:lnTo>
                <a:lnTo>
                  <a:pt x="478" y="138"/>
                </a:lnTo>
                <a:lnTo>
                  <a:pt x="478" y="138"/>
                </a:lnTo>
                <a:lnTo>
                  <a:pt x="478" y="136"/>
                </a:lnTo>
                <a:lnTo>
                  <a:pt x="478" y="136"/>
                </a:lnTo>
                <a:lnTo>
                  <a:pt x="478" y="136"/>
                </a:lnTo>
                <a:lnTo>
                  <a:pt x="482" y="136"/>
                </a:lnTo>
                <a:lnTo>
                  <a:pt x="484" y="134"/>
                </a:lnTo>
                <a:lnTo>
                  <a:pt x="486" y="134"/>
                </a:lnTo>
                <a:lnTo>
                  <a:pt x="486" y="134"/>
                </a:lnTo>
                <a:lnTo>
                  <a:pt x="486" y="134"/>
                </a:lnTo>
                <a:lnTo>
                  <a:pt x="488" y="134"/>
                </a:lnTo>
                <a:lnTo>
                  <a:pt x="488" y="134"/>
                </a:lnTo>
                <a:lnTo>
                  <a:pt x="488" y="134"/>
                </a:lnTo>
                <a:lnTo>
                  <a:pt x="490" y="134"/>
                </a:lnTo>
                <a:lnTo>
                  <a:pt x="492" y="134"/>
                </a:lnTo>
                <a:lnTo>
                  <a:pt x="496" y="134"/>
                </a:lnTo>
                <a:lnTo>
                  <a:pt x="498" y="136"/>
                </a:lnTo>
                <a:lnTo>
                  <a:pt x="498" y="136"/>
                </a:lnTo>
                <a:lnTo>
                  <a:pt x="500" y="138"/>
                </a:lnTo>
                <a:lnTo>
                  <a:pt x="500" y="138"/>
                </a:lnTo>
                <a:lnTo>
                  <a:pt x="502" y="138"/>
                </a:lnTo>
                <a:lnTo>
                  <a:pt x="504" y="140"/>
                </a:lnTo>
                <a:lnTo>
                  <a:pt x="504" y="140"/>
                </a:lnTo>
                <a:lnTo>
                  <a:pt x="508" y="142"/>
                </a:lnTo>
                <a:lnTo>
                  <a:pt x="510" y="144"/>
                </a:lnTo>
                <a:lnTo>
                  <a:pt x="510" y="144"/>
                </a:lnTo>
                <a:lnTo>
                  <a:pt x="510" y="144"/>
                </a:lnTo>
                <a:lnTo>
                  <a:pt x="512" y="144"/>
                </a:lnTo>
                <a:lnTo>
                  <a:pt x="512" y="144"/>
                </a:lnTo>
                <a:lnTo>
                  <a:pt x="512" y="146"/>
                </a:lnTo>
                <a:lnTo>
                  <a:pt x="516" y="148"/>
                </a:lnTo>
                <a:lnTo>
                  <a:pt x="516" y="148"/>
                </a:lnTo>
                <a:lnTo>
                  <a:pt x="518" y="150"/>
                </a:lnTo>
                <a:lnTo>
                  <a:pt x="518" y="150"/>
                </a:lnTo>
                <a:lnTo>
                  <a:pt x="520" y="152"/>
                </a:lnTo>
                <a:lnTo>
                  <a:pt x="520" y="152"/>
                </a:lnTo>
                <a:lnTo>
                  <a:pt x="520" y="152"/>
                </a:lnTo>
                <a:lnTo>
                  <a:pt x="522" y="152"/>
                </a:lnTo>
                <a:lnTo>
                  <a:pt x="522" y="154"/>
                </a:lnTo>
                <a:lnTo>
                  <a:pt x="522" y="156"/>
                </a:lnTo>
                <a:lnTo>
                  <a:pt x="524" y="156"/>
                </a:lnTo>
                <a:lnTo>
                  <a:pt x="524" y="156"/>
                </a:lnTo>
                <a:lnTo>
                  <a:pt x="524" y="158"/>
                </a:lnTo>
                <a:lnTo>
                  <a:pt x="526" y="158"/>
                </a:lnTo>
                <a:lnTo>
                  <a:pt x="526" y="160"/>
                </a:lnTo>
                <a:lnTo>
                  <a:pt x="528" y="160"/>
                </a:lnTo>
                <a:lnTo>
                  <a:pt x="530" y="162"/>
                </a:lnTo>
                <a:lnTo>
                  <a:pt x="530" y="162"/>
                </a:lnTo>
                <a:lnTo>
                  <a:pt x="530" y="164"/>
                </a:lnTo>
                <a:lnTo>
                  <a:pt x="532" y="164"/>
                </a:lnTo>
                <a:lnTo>
                  <a:pt x="532" y="164"/>
                </a:lnTo>
                <a:lnTo>
                  <a:pt x="534" y="164"/>
                </a:lnTo>
                <a:lnTo>
                  <a:pt x="534" y="164"/>
                </a:lnTo>
                <a:lnTo>
                  <a:pt x="536" y="166"/>
                </a:lnTo>
                <a:lnTo>
                  <a:pt x="536" y="166"/>
                </a:lnTo>
                <a:lnTo>
                  <a:pt x="536" y="166"/>
                </a:lnTo>
                <a:lnTo>
                  <a:pt x="536" y="166"/>
                </a:lnTo>
                <a:lnTo>
                  <a:pt x="536" y="168"/>
                </a:lnTo>
                <a:lnTo>
                  <a:pt x="536" y="168"/>
                </a:lnTo>
                <a:lnTo>
                  <a:pt x="538" y="168"/>
                </a:lnTo>
                <a:lnTo>
                  <a:pt x="538" y="170"/>
                </a:lnTo>
                <a:lnTo>
                  <a:pt x="538" y="170"/>
                </a:lnTo>
                <a:lnTo>
                  <a:pt x="538" y="170"/>
                </a:lnTo>
                <a:lnTo>
                  <a:pt x="540" y="170"/>
                </a:lnTo>
                <a:lnTo>
                  <a:pt x="540" y="170"/>
                </a:lnTo>
                <a:lnTo>
                  <a:pt x="542" y="170"/>
                </a:lnTo>
                <a:lnTo>
                  <a:pt x="542" y="170"/>
                </a:lnTo>
                <a:lnTo>
                  <a:pt x="544" y="172"/>
                </a:lnTo>
                <a:lnTo>
                  <a:pt x="544" y="172"/>
                </a:lnTo>
                <a:lnTo>
                  <a:pt x="544" y="172"/>
                </a:lnTo>
                <a:lnTo>
                  <a:pt x="546" y="172"/>
                </a:lnTo>
                <a:lnTo>
                  <a:pt x="546" y="172"/>
                </a:lnTo>
                <a:lnTo>
                  <a:pt x="548" y="172"/>
                </a:lnTo>
                <a:lnTo>
                  <a:pt x="548" y="172"/>
                </a:lnTo>
                <a:lnTo>
                  <a:pt x="550" y="172"/>
                </a:lnTo>
                <a:lnTo>
                  <a:pt x="550" y="172"/>
                </a:lnTo>
                <a:lnTo>
                  <a:pt x="554" y="172"/>
                </a:lnTo>
                <a:lnTo>
                  <a:pt x="554" y="172"/>
                </a:lnTo>
                <a:lnTo>
                  <a:pt x="554" y="172"/>
                </a:lnTo>
                <a:lnTo>
                  <a:pt x="556" y="172"/>
                </a:lnTo>
                <a:lnTo>
                  <a:pt x="556" y="172"/>
                </a:lnTo>
                <a:lnTo>
                  <a:pt x="558" y="172"/>
                </a:lnTo>
                <a:lnTo>
                  <a:pt x="560" y="172"/>
                </a:lnTo>
                <a:lnTo>
                  <a:pt x="560" y="172"/>
                </a:lnTo>
                <a:lnTo>
                  <a:pt x="560" y="172"/>
                </a:lnTo>
                <a:lnTo>
                  <a:pt x="562" y="172"/>
                </a:lnTo>
                <a:lnTo>
                  <a:pt x="562" y="174"/>
                </a:lnTo>
                <a:lnTo>
                  <a:pt x="564" y="174"/>
                </a:lnTo>
                <a:lnTo>
                  <a:pt x="564" y="176"/>
                </a:lnTo>
                <a:lnTo>
                  <a:pt x="566" y="176"/>
                </a:lnTo>
                <a:lnTo>
                  <a:pt x="566" y="180"/>
                </a:lnTo>
                <a:lnTo>
                  <a:pt x="566" y="182"/>
                </a:lnTo>
                <a:lnTo>
                  <a:pt x="566" y="182"/>
                </a:lnTo>
                <a:lnTo>
                  <a:pt x="568" y="186"/>
                </a:lnTo>
                <a:lnTo>
                  <a:pt x="568" y="186"/>
                </a:lnTo>
                <a:lnTo>
                  <a:pt x="568" y="188"/>
                </a:lnTo>
                <a:lnTo>
                  <a:pt x="568" y="190"/>
                </a:lnTo>
                <a:lnTo>
                  <a:pt x="568" y="190"/>
                </a:lnTo>
                <a:lnTo>
                  <a:pt x="570" y="190"/>
                </a:lnTo>
                <a:lnTo>
                  <a:pt x="570" y="194"/>
                </a:lnTo>
                <a:lnTo>
                  <a:pt x="570" y="194"/>
                </a:lnTo>
                <a:lnTo>
                  <a:pt x="570" y="196"/>
                </a:lnTo>
                <a:lnTo>
                  <a:pt x="570" y="196"/>
                </a:lnTo>
                <a:lnTo>
                  <a:pt x="570" y="196"/>
                </a:lnTo>
                <a:lnTo>
                  <a:pt x="570" y="198"/>
                </a:lnTo>
                <a:lnTo>
                  <a:pt x="570" y="198"/>
                </a:lnTo>
                <a:lnTo>
                  <a:pt x="570" y="198"/>
                </a:lnTo>
                <a:lnTo>
                  <a:pt x="570" y="198"/>
                </a:lnTo>
                <a:lnTo>
                  <a:pt x="572" y="202"/>
                </a:lnTo>
                <a:lnTo>
                  <a:pt x="572" y="202"/>
                </a:lnTo>
                <a:lnTo>
                  <a:pt x="572" y="204"/>
                </a:lnTo>
                <a:lnTo>
                  <a:pt x="572" y="204"/>
                </a:lnTo>
                <a:lnTo>
                  <a:pt x="572" y="204"/>
                </a:lnTo>
                <a:lnTo>
                  <a:pt x="572" y="206"/>
                </a:lnTo>
                <a:lnTo>
                  <a:pt x="572" y="206"/>
                </a:lnTo>
                <a:lnTo>
                  <a:pt x="572" y="204"/>
                </a:lnTo>
                <a:lnTo>
                  <a:pt x="572" y="204"/>
                </a:lnTo>
                <a:lnTo>
                  <a:pt x="572" y="204"/>
                </a:lnTo>
                <a:lnTo>
                  <a:pt x="572" y="204"/>
                </a:lnTo>
                <a:lnTo>
                  <a:pt x="572" y="204"/>
                </a:lnTo>
                <a:lnTo>
                  <a:pt x="572" y="206"/>
                </a:lnTo>
                <a:lnTo>
                  <a:pt x="574" y="206"/>
                </a:lnTo>
                <a:lnTo>
                  <a:pt x="574" y="210"/>
                </a:lnTo>
                <a:lnTo>
                  <a:pt x="574" y="210"/>
                </a:lnTo>
                <a:lnTo>
                  <a:pt x="574" y="212"/>
                </a:lnTo>
                <a:lnTo>
                  <a:pt x="572" y="212"/>
                </a:lnTo>
                <a:lnTo>
                  <a:pt x="572" y="212"/>
                </a:lnTo>
                <a:lnTo>
                  <a:pt x="572" y="212"/>
                </a:lnTo>
                <a:lnTo>
                  <a:pt x="572" y="214"/>
                </a:lnTo>
                <a:lnTo>
                  <a:pt x="574" y="214"/>
                </a:lnTo>
                <a:lnTo>
                  <a:pt x="572" y="214"/>
                </a:lnTo>
                <a:lnTo>
                  <a:pt x="572" y="216"/>
                </a:lnTo>
                <a:lnTo>
                  <a:pt x="572" y="216"/>
                </a:lnTo>
                <a:lnTo>
                  <a:pt x="572" y="216"/>
                </a:lnTo>
                <a:lnTo>
                  <a:pt x="572" y="218"/>
                </a:lnTo>
                <a:lnTo>
                  <a:pt x="572" y="218"/>
                </a:lnTo>
                <a:lnTo>
                  <a:pt x="572" y="218"/>
                </a:lnTo>
                <a:lnTo>
                  <a:pt x="572" y="218"/>
                </a:lnTo>
                <a:lnTo>
                  <a:pt x="574" y="218"/>
                </a:lnTo>
                <a:lnTo>
                  <a:pt x="574" y="220"/>
                </a:lnTo>
                <a:lnTo>
                  <a:pt x="572" y="220"/>
                </a:lnTo>
                <a:lnTo>
                  <a:pt x="572" y="222"/>
                </a:lnTo>
                <a:lnTo>
                  <a:pt x="572" y="222"/>
                </a:lnTo>
                <a:lnTo>
                  <a:pt x="572" y="224"/>
                </a:lnTo>
                <a:lnTo>
                  <a:pt x="572" y="226"/>
                </a:lnTo>
                <a:lnTo>
                  <a:pt x="570" y="230"/>
                </a:lnTo>
                <a:lnTo>
                  <a:pt x="570" y="232"/>
                </a:lnTo>
                <a:lnTo>
                  <a:pt x="570" y="234"/>
                </a:lnTo>
                <a:lnTo>
                  <a:pt x="568" y="234"/>
                </a:lnTo>
                <a:lnTo>
                  <a:pt x="568" y="236"/>
                </a:lnTo>
                <a:lnTo>
                  <a:pt x="568" y="236"/>
                </a:lnTo>
                <a:lnTo>
                  <a:pt x="568" y="236"/>
                </a:lnTo>
                <a:lnTo>
                  <a:pt x="568" y="238"/>
                </a:lnTo>
                <a:lnTo>
                  <a:pt x="568" y="238"/>
                </a:lnTo>
                <a:lnTo>
                  <a:pt x="566" y="240"/>
                </a:lnTo>
                <a:lnTo>
                  <a:pt x="566" y="240"/>
                </a:lnTo>
                <a:lnTo>
                  <a:pt x="566" y="242"/>
                </a:lnTo>
                <a:lnTo>
                  <a:pt x="566" y="242"/>
                </a:lnTo>
                <a:lnTo>
                  <a:pt x="562" y="246"/>
                </a:lnTo>
                <a:lnTo>
                  <a:pt x="562" y="248"/>
                </a:lnTo>
                <a:lnTo>
                  <a:pt x="560" y="248"/>
                </a:lnTo>
                <a:lnTo>
                  <a:pt x="558" y="250"/>
                </a:lnTo>
                <a:lnTo>
                  <a:pt x="558" y="250"/>
                </a:lnTo>
                <a:lnTo>
                  <a:pt x="558" y="252"/>
                </a:lnTo>
                <a:lnTo>
                  <a:pt x="556" y="254"/>
                </a:lnTo>
                <a:lnTo>
                  <a:pt x="554" y="256"/>
                </a:lnTo>
                <a:lnTo>
                  <a:pt x="554" y="256"/>
                </a:lnTo>
                <a:lnTo>
                  <a:pt x="554" y="258"/>
                </a:lnTo>
                <a:lnTo>
                  <a:pt x="552" y="258"/>
                </a:lnTo>
                <a:lnTo>
                  <a:pt x="552" y="258"/>
                </a:lnTo>
                <a:lnTo>
                  <a:pt x="552" y="260"/>
                </a:lnTo>
                <a:lnTo>
                  <a:pt x="552" y="262"/>
                </a:lnTo>
                <a:lnTo>
                  <a:pt x="550" y="262"/>
                </a:lnTo>
                <a:lnTo>
                  <a:pt x="550" y="262"/>
                </a:lnTo>
                <a:lnTo>
                  <a:pt x="550" y="262"/>
                </a:lnTo>
                <a:lnTo>
                  <a:pt x="548" y="262"/>
                </a:lnTo>
                <a:lnTo>
                  <a:pt x="548" y="264"/>
                </a:lnTo>
                <a:lnTo>
                  <a:pt x="546" y="264"/>
                </a:lnTo>
                <a:lnTo>
                  <a:pt x="544" y="266"/>
                </a:lnTo>
                <a:lnTo>
                  <a:pt x="544" y="266"/>
                </a:lnTo>
                <a:lnTo>
                  <a:pt x="544" y="268"/>
                </a:lnTo>
                <a:lnTo>
                  <a:pt x="542" y="268"/>
                </a:lnTo>
                <a:lnTo>
                  <a:pt x="542" y="268"/>
                </a:lnTo>
                <a:lnTo>
                  <a:pt x="542" y="268"/>
                </a:lnTo>
                <a:lnTo>
                  <a:pt x="542" y="268"/>
                </a:lnTo>
                <a:lnTo>
                  <a:pt x="542" y="268"/>
                </a:lnTo>
                <a:lnTo>
                  <a:pt x="542" y="266"/>
                </a:lnTo>
                <a:lnTo>
                  <a:pt x="540" y="266"/>
                </a:lnTo>
                <a:lnTo>
                  <a:pt x="540" y="266"/>
                </a:lnTo>
                <a:lnTo>
                  <a:pt x="540" y="268"/>
                </a:lnTo>
                <a:lnTo>
                  <a:pt x="542" y="268"/>
                </a:lnTo>
                <a:lnTo>
                  <a:pt x="542" y="268"/>
                </a:lnTo>
                <a:lnTo>
                  <a:pt x="542" y="268"/>
                </a:lnTo>
                <a:lnTo>
                  <a:pt x="542" y="270"/>
                </a:lnTo>
                <a:lnTo>
                  <a:pt x="540" y="272"/>
                </a:lnTo>
                <a:lnTo>
                  <a:pt x="540" y="272"/>
                </a:lnTo>
                <a:lnTo>
                  <a:pt x="540" y="272"/>
                </a:lnTo>
                <a:lnTo>
                  <a:pt x="540" y="270"/>
                </a:lnTo>
                <a:lnTo>
                  <a:pt x="538" y="270"/>
                </a:lnTo>
                <a:lnTo>
                  <a:pt x="538" y="270"/>
                </a:lnTo>
                <a:lnTo>
                  <a:pt x="538" y="272"/>
                </a:lnTo>
                <a:lnTo>
                  <a:pt x="540" y="272"/>
                </a:lnTo>
                <a:lnTo>
                  <a:pt x="540" y="272"/>
                </a:lnTo>
                <a:lnTo>
                  <a:pt x="540" y="274"/>
                </a:lnTo>
                <a:lnTo>
                  <a:pt x="538" y="276"/>
                </a:lnTo>
                <a:lnTo>
                  <a:pt x="538" y="276"/>
                </a:lnTo>
                <a:lnTo>
                  <a:pt x="538" y="276"/>
                </a:lnTo>
                <a:lnTo>
                  <a:pt x="538" y="278"/>
                </a:lnTo>
                <a:lnTo>
                  <a:pt x="538" y="278"/>
                </a:lnTo>
                <a:lnTo>
                  <a:pt x="536" y="276"/>
                </a:lnTo>
                <a:lnTo>
                  <a:pt x="538" y="276"/>
                </a:lnTo>
                <a:lnTo>
                  <a:pt x="538" y="276"/>
                </a:lnTo>
                <a:lnTo>
                  <a:pt x="538" y="274"/>
                </a:lnTo>
                <a:lnTo>
                  <a:pt x="538" y="274"/>
                </a:lnTo>
                <a:lnTo>
                  <a:pt x="538" y="274"/>
                </a:lnTo>
                <a:lnTo>
                  <a:pt x="538" y="274"/>
                </a:lnTo>
                <a:lnTo>
                  <a:pt x="538" y="274"/>
                </a:lnTo>
                <a:lnTo>
                  <a:pt x="538" y="276"/>
                </a:lnTo>
                <a:lnTo>
                  <a:pt x="536" y="276"/>
                </a:lnTo>
                <a:lnTo>
                  <a:pt x="536" y="276"/>
                </a:lnTo>
                <a:lnTo>
                  <a:pt x="536" y="278"/>
                </a:lnTo>
                <a:lnTo>
                  <a:pt x="536" y="278"/>
                </a:lnTo>
                <a:lnTo>
                  <a:pt x="536" y="278"/>
                </a:lnTo>
                <a:lnTo>
                  <a:pt x="536" y="278"/>
                </a:lnTo>
                <a:lnTo>
                  <a:pt x="536" y="278"/>
                </a:lnTo>
                <a:lnTo>
                  <a:pt x="536" y="278"/>
                </a:lnTo>
                <a:lnTo>
                  <a:pt x="536" y="280"/>
                </a:lnTo>
                <a:lnTo>
                  <a:pt x="536" y="280"/>
                </a:lnTo>
                <a:lnTo>
                  <a:pt x="534" y="284"/>
                </a:lnTo>
                <a:lnTo>
                  <a:pt x="534" y="284"/>
                </a:lnTo>
                <a:lnTo>
                  <a:pt x="534" y="286"/>
                </a:lnTo>
                <a:lnTo>
                  <a:pt x="534" y="286"/>
                </a:lnTo>
                <a:lnTo>
                  <a:pt x="534" y="286"/>
                </a:lnTo>
                <a:lnTo>
                  <a:pt x="534" y="288"/>
                </a:lnTo>
                <a:lnTo>
                  <a:pt x="534" y="288"/>
                </a:lnTo>
                <a:lnTo>
                  <a:pt x="532" y="288"/>
                </a:lnTo>
                <a:lnTo>
                  <a:pt x="532" y="292"/>
                </a:lnTo>
                <a:lnTo>
                  <a:pt x="530" y="292"/>
                </a:lnTo>
                <a:lnTo>
                  <a:pt x="530" y="294"/>
                </a:lnTo>
                <a:lnTo>
                  <a:pt x="530" y="294"/>
                </a:lnTo>
                <a:lnTo>
                  <a:pt x="528" y="296"/>
                </a:lnTo>
                <a:lnTo>
                  <a:pt x="528" y="298"/>
                </a:lnTo>
                <a:lnTo>
                  <a:pt x="524" y="302"/>
                </a:lnTo>
                <a:lnTo>
                  <a:pt x="524" y="302"/>
                </a:lnTo>
                <a:lnTo>
                  <a:pt x="522" y="304"/>
                </a:lnTo>
                <a:lnTo>
                  <a:pt x="522" y="304"/>
                </a:lnTo>
                <a:lnTo>
                  <a:pt x="522" y="302"/>
                </a:lnTo>
                <a:lnTo>
                  <a:pt x="522" y="302"/>
                </a:lnTo>
                <a:lnTo>
                  <a:pt x="522" y="300"/>
                </a:lnTo>
                <a:lnTo>
                  <a:pt x="522" y="298"/>
                </a:lnTo>
                <a:lnTo>
                  <a:pt x="520" y="298"/>
                </a:lnTo>
                <a:lnTo>
                  <a:pt x="520" y="298"/>
                </a:lnTo>
                <a:lnTo>
                  <a:pt x="520" y="298"/>
                </a:lnTo>
                <a:lnTo>
                  <a:pt x="520" y="298"/>
                </a:lnTo>
                <a:lnTo>
                  <a:pt x="520" y="298"/>
                </a:lnTo>
                <a:lnTo>
                  <a:pt x="518" y="296"/>
                </a:lnTo>
                <a:lnTo>
                  <a:pt x="518" y="298"/>
                </a:lnTo>
                <a:lnTo>
                  <a:pt x="518" y="298"/>
                </a:lnTo>
                <a:lnTo>
                  <a:pt x="518" y="300"/>
                </a:lnTo>
                <a:lnTo>
                  <a:pt x="518" y="300"/>
                </a:lnTo>
                <a:lnTo>
                  <a:pt x="516" y="300"/>
                </a:lnTo>
                <a:lnTo>
                  <a:pt x="516" y="300"/>
                </a:lnTo>
                <a:lnTo>
                  <a:pt x="516" y="300"/>
                </a:lnTo>
                <a:lnTo>
                  <a:pt x="516" y="298"/>
                </a:lnTo>
                <a:lnTo>
                  <a:pt x="516" y="298"/>
                </a:lnTo>
                <a:lnTo>
                  <a:pt x="516" y="298"/>
                </a:lnTo>
                <a:lnTo>
                  <a:pt x="516" y="298"/>
                </a:lnTo>
                <a:lnTo>
                  <a:pt x="516" y="298"/>
                </a:lnTo>
                <a:lnTo>
                  <a:pt x="516" y="300"/>
                </a:lnTo>
                <a:lnTo>
                  <a:pt x="516" y="300"/>
                </a:lnTo>
                <a:lnTo>
                  <a:pt x="516" y="300"/>
                </a:lnTo>
                <a:lnTo>
                  <a:pt x="516" y="302"/>
                </a:lnTo>
                <a:lnTo>
                  <a:pt x="518" y="300"/>
                </a:lnTo>
                <a:lnTo>
                  <a:pt x="518" y="302"/>
                </a:lnTo>
                <a:lnTo>
                  <a:pt x="518" y="304"/>
                </a:lnTo>
                <a:lnTo>
                  <a:pt x="518" y="304"/>
                </a:lnTo>
                <a:lnTo>
                  <a:pt x="516" y="304"/>
                </a:lnTo>
                <a:lnTo>
                  <a:pt x="516" y="306"/>
                </a:lnTo>
                <a:lnTo>
                  <a:pt x="516" y="308"/>
                </a:lnTo>
                <a:lnTo>
                  <a:pt x="516" y="308"/>
                </a:lnTo>
                <a:lnTo>
                  <a:pt x="516" y="308"/>
                </a:lnTo>
                <a:lnTo>
                  <a:pt x="516" y="308"/>
                </a:lnTo>
                <a:lnTo>
                  <a:pt x="516" y="310"/>
                </a:lnTo>
                <a:lnTo>
                  <a:pt x="516" y="310"/>
                </a:lnTo>
                <a:lnTo>
                  <a:pt x="514" y="310"/>
                </a:lnTo>
                <a:lnTo>
                  <a:pt x="514" y="310"/>
                </a:lnTo>
                <a:lnTo>
                  <a:pt x="514" y="310"/>
                </a:lnTo>
                <a:lnTo>
                  <a:pt x="514" y="312"/>
                </a:lnTo>
                <a:lnTo>
                  <a:pt x="514" y="312"/>
                </a:lnTo>
                <a:lnTo>
                  <a:pt x="514" y="312"/>
                </a:lnTo>
                <a:lnTo>
                  <a:pt x="514" y="312"/>
                </a:lnTo>
                <a:lnTo>
                  <a:pt x="514" y="312"/>
                </a:lnTo>
                <a:lnTo>
                  <a:pt x="514" y="314"/>
                </a:lnTo>
                <a:lnTo>
                  <a:pt x="516" y="314"/>
                </a:lnTo>
                <a:lnTo>
                  <a:pt x="516" y="314"/>
                </a:lnTo>
                <a:lnTo>
                  <a:pt x="514" y="316"/>
                </a:lnTo>
                <a:lnTo>
                  <a:pt x="514" y="318"/>
                </a:lnTo>
                <a:lnTo>
                  <a:pt x="514" y="320"/>
                </a:lnTo>
                <a:lnTo>
                  <a:pt x="516" y="320"/>
                </a:lnTo>
                <a:lnTo>
                  <a:pt x="516" y="322"/>
                </a:lnTo>
                <a:lnTo>
                  <a:pt x="514" y="322"/>
                </a:lnTo>
                <a:lnTo>
                  <a:pt x="514" y="322"/>
                </a:lnTo>
                <a:lnTo>
                  <a:pt x="514" y="322"/>
                </a:lnTo>
                <a:lnTo>
                  <a:pt x="514" y="322"/>
                </a:lnTo>
                <a:lnTo>
                  <a:pt x="516" y="322"/>
                </a:lnTo>
                <a:lnTo>
                  <a:pt x="516" y="320"/>
                </a:lnTo>
                <a:lnTo>
                  <a:pt x="516" y="320"/>
                </a:lnTo>
                <a:lnTo>
                  <a:pt x="516" y="320"/>
                </a:lnTo>
                <a:lnTo>
                  <a:pt x="516" y="318"/>
                </a:lnTo>
                <a:lnTo>
                  <a:pt x="516" y="318"/>
                </a:lnTo>
                <a:lnTo>
                  <a:pt x="516" y="318"/>
                </a:lnTo>
                <a:lnTo>
                  <a:pt x="516" y="320"/>
                </a:lnTo>
                <a:lnTo>
                  <a:pt x="516" y="322"/>
                </a:lnTo>
                <a:lnTo>
                  <a:pt x="516" y="324"/>
                </a:lnTo>
                <a:lnTo>
                  <a:pt x="516" y="324"/>
                </a:lnTo>
                <a:lnTo>
                  <a:pt x="516" y="326"/>
                </a:lnTo>
                <a:lnTo>
                  <a:pt x="514" y="328"/>
                </a:lnTo>
                <a:lnTo>
                  <a:pt x="514" y="330"/>
                </a:lnTo>
                <a:lnTo>
                  <a:pt x="514" y="330"/>
                </a:lnTo>
                <a:lnTo>
                  <a:pt x="514" y="332"/>
                </a:lnTo>
                <a:lnTo>
                  <a:pt x="514" y="334"/>
                </a:lnTo>
                <a:lnTo>
                  <a:pt x="516" y="334"/>
                </a:lnTo>
                <a:lnTo>
                  <a:pt x="516" y="336"/>
                </a:lnTo>
                <a:lnTo>
                  <a:pt x="516" y="338"/>
                </a:lnTo>
                <a:lnTo>
                  <a:pt x="516" y="342"/>
                </a:lnTo>
                <a:lnTo>
                  <a:pt x="516" y="346"/>
                </a:lnTo>
                <a:lnTo>
                  <a:pt x="518" y="348"/>
                </a:lnTo>
                <a:lnTo>
                  <a:pt x="518" y="350"/>
                </a:lnTo>
                <a:lnTo>
                  <a:pt x="518" y="350"/>
                </a:lnTo>
                <a:lnTo>
                  <a:pt x="518" y="352"/>
                </a:lnTo>
                <a:lnTo>
                  <a:pt x="518" y="354"/>
                </a:lnTo>
                <a:lnTo>
                  <a:pt x="516" y="358"/>
                </a:lnTo>
                <a:lnTo>
                  <a:pt x="516" y="360"/>
                </a:lnTo>
                <a:lnTo>
                  <a:pt x="516" y="362"/>
                </a:lnTo>
                <a:lnTo>
                  <a:pt x="516" y="362"/>
                </a:lnTo>
                <a:lnTo>
                  <a:pt x="516" y="364"/>
                </a:lnTo>
                <a:lnTo>
                  <a:pt x="516" y="364"/>
                </a:lnTo>
                <a:lnTo>
                  <a:pt x="516" y="364"/>
                </a:lnTo>
                <a:lnTo>
                  <a:pt x="516" y="366"/>
                </a:lnTo>
                <a:lnTo>
                  <a:pt x="516" y="366"/>
                </a:lnTo>
                <a:lnTo>
                  <a:pt x="516" y="366"/>
                </a:lnTo>
                <a:lnTo>
                  <a:pt x="516" y="368"/>
                </a:lnTo>
                <a:lnTo>
                  <a:pt x="516" y="368"/>
                </a:lnTo>
                <a:lnTo>
                  <a:pt x="516" y="368"/>
                </a:lnTo>
                <a:lnTo>
                  <a:pt x="516" y="370"/>
                </a:lnTo>
                <a:lnTo>
                  <a:pt x="514" y="372"/>
                </a:lnTo>
                <a:lnTo>
                  <a:pt x="514" y="372"/>
                </a:lnTo>
                <a:lnTo>
                  <a:pt x="514" y="374"/>
                </a:lnTo>
                <a:lnTo>
                  <a:pt x="514" y="376"/>
                </a:lnTo>
                <a:lnTo>
                  <a:pt x="514" y="376"/>
                </a:lnTo>
                <a:lnTo>
                  <a:pt x="516" y="378"/>
                </a:lnTo>
                <a:lnTo>
                  <a:pt x="516" y="380"/>
                </a:lnTo>
                <a:lnTo>
                  <a:pt x="516" y="380"/>
                </a:lnTo>
                <a:lnTo>
                  <a:pt x="516" y="380"/>
                </a:lnTo>
                <a:lnTo>
                  <a:pt x="516" y="382"/>
                </a:lnTo>
                <a:lnTo>
                  <a:pt x="516" y="382"/>
                </a:lnTo>
                <a:lnTo>
                  <a:pt x="514" y="384"/>
                </a:lnTo>
                <a:lnTo>
                  <a:pt x="514" y="384"/>
                </a:lnTo>
                <a:lnTo>
                  <a:pt x="514" y="384"/>
                </a:lnTo>
                <a:lnTo>
                  <a:pt x="512" y="386"/>
                </a:lnTo>
                <a:lnTo>
                  <a:pt x="512" y="386"/>
                </a:lnTo>
                <a:lnTo>
                  <a:pt x="512" y="386"/>
                </a:lnTo>
                <a:lnTo>
                  <a:pt x="512" y="386"/>
                </a:lnTo>
                <a:lnTo>
                  <a:pt x="510" y="390"/>
                </a:lnTo>
                <a:lnTo>
                  <a:pt x="510" y="390"/>
                </a:lnTo>
                <a:lnTo>
                  <a:pt x="510" y="392"/>
                </a:lnTo>
                <a:lnTo>
                  <a:pt x="508" y="392"/>
                </a:lnTo>
                <a:lnTo>
                  <a:pt x="508" y="392"/>
                </a:lnTo>
                <a:lnTo>
                  <a:pt x="508" y="394"/>
                </a:lnTo>
                <a:lnTo>
                  <a:pt x="508" y="396"/>
                </a:lnTo>
                <a:lnTo>
                  <a:pt x="508" y="398"/>
                </a:lnTo>
                <a:lnTo>
                  <a:pt x="508" y="398"/>
                </a:lnTo>
                <a:lnTo>
                  <a:pt x="508" y="400"/>
                </a:lnTo>
                <a:lnTo>
                  <a:pt x="508" y="402"/>
                </a:lnTo>
                <a:lnTo>
                  <a:pt x="508" y="404"/>
                </a:lnTo>
                <a:lnTo>
                  <a:pt x="508" y="404"/>
                </a:lnTo>
                <a:lnTo>
                  <a:pt x="510" y="404"/>
                </a:lnTo>
                <a:lnTo>
                  <a:pt x="510" y="406"/>
                </a:lnTo>
                <a:lnTo>
                  <a:pt x="510" y="408"/>
                </a:lnTo>
                <a:lnTo>
                  <a:pt x="510" y="408"/>
                </a:lnTo>
                <a:lnTo>
                  <a:pt x="510" y="410"/>
                </a:lnTo>
                <a:lnTo>
                  <a:pt x="510" y="410"/>
                </a:lnTo>
                <a:lnTo>
                  <a:pt x="510" y="410"/>
                </a:lnTo>
                <a:lnTo>
                  <a:pt x="508" y="414"/>
                </a:lnTo>
                <a:lnTo>
                  <a:pt x="508" y="414"/>
                </a:lnTo>
                <a:lnTo>
                  <a:pt x="508" y="414"/>
                </a:lnTo>
                <a:lnTo>
                  <a:pt x="508" y="414"/>
                </a:lnTo>
                <a:lnTo>
                  <a:pt x="506" y="414"/>
                </a:lnTo>
                <a:lnTo>
                  <a:pt x="506" y="416"/>
                </a:lnTo>
                <a:lnTo>
                  <a:pt x="506" y="416"/>
                </a:lnTo>
                <a:lnTo>
                  <a:pt x="506" y="416"/>
                </a:lnTo>
                <a:lnTo>
                  <a:pt x="504" y="420"/>
                </a:lnTo>
                <a:lnTo>
                  <a:pt x="504" y="420"/>
                </a:lnTo>
                <a:lnTo>
                  <a:pt x="504" y="422"/>
                </a:lnTo>
                <a:lnTo>
                  <a:pt x="504" y="424"/>
                </a:lnTo>
                <a:lnTo>
                  <a:pt x="502" y="424"/>
                </a:lnTo>
                <a:lnTo>
                  <a:pt x="502" y="424"/>
                </a:lnTo>
                <a:lnTo>
                  <a:pt x="502" y="424"/>
                </a:lnTo>
                <a:lnTo>
                  <a:pt x="500" y="424"/>
                </a:lnTo>
                <a:lnTo>
                  <a:pt x="500" y="424"/>
                </a:lnTo>
                <a:lnTo>
                  <a:pt x="502" y="426"/>
                </a:lnTo>
                <a:lnTo>
                  <a:pt x="502" y="426"/>
                </a:lnTo>
                <a:lnTo>
                  <a:pt x="502" y="428"/>
                </a:lnTo>
                <a:lnTo>
                  <a:pt x="502" y="428"/>
                </a:lnTo>
                <a:lnTo>
                  <a:pt x="500" y="430"/>
                </a:lnTo>
                <a:lnTo>
                  <a:pt x="500" y="430"/>
                </a:lnTo>
                <a:lnTo>
                  <a:pt x="498" y="434"/>
                </a:lnTo>
                <a:lnTo>
                  <a:pt x="498" y="434"/>
                </a:lnTo>
                <a:lnTo>
                  <a:pt x="496" y="434"/>
                </a:lnTo>
                <a:lnTo>
                  <a:pt x="496" y="434"/>
                </a:lnTo>
                <a:lnTo>
                  <a:pt x="496" y="436"/>
                </a:lnTo>
                <a:lnTo>
                  <a:pt x="494" y="436"/>
                </a:lnTo>
                <a:lnTo>
                  <a:pt x="496" y="436"/>
                </a:lnTo>
                <a:lnTo>
                  <a:pt x="494" y="438"/>
                </a:lnTo>
                <a:lnTo>
                  <a:pt x="494" y="438"/>
                </a:lnTo>
                <a:lnTo>
                  <a:pt x="494" y="438"/>
                </a:lnTo>
                <a:lnTo>
                  <a:pt x="494" y="438"/>
                </a:lnTo>
                <a:lnTo>
                  <a:pt x="494" y="440"/>
                </a:lnTo>
                <a:lnTo>
                  <a:pt x="494" y="440"/>
                </a:lnTo>
                <a:lnTo>
                  <a:pt x="494" y="440"/>
                </a:lnTo>
                <a:lnTo>
                  <a:pt x="494" y="440"/>
                </a:lnTo>
                <a:lnTo>
                  <a:pt x="494" y="442"/>
                </a:lnTo>
                <a:lnTo>
                  <a:pt x="494" y="442"/>
                </a:lnTo>
                <a:lnTo>
                  <a:pt x="494" y="442"/>
                </a:lnTo>
                <a:lnTo>
                  <a:pt x="492" y="444"/>
                </a:lnTo>
                <a:lnTo>
                  <a:pt x="492" y="444"/>
                </a:lnTo>
                <a:lnTo>
                  <a:pt x="492" y="446"/>
                </a:lnTo>
                <a:lnTo>
                  <a:pt x="492" y="448"/>
                </a:lnTo>
                <a:lnTo>
                  <a:pt x="494" y="452"/>
                </a:lnTo>
                <a:lnTo>
                  <a:pt x="494" y="452"/>
                </a:lnTo>
                <a:lnTo>
                  <a:pt x="494" y="454"/>
                </a:lnTo>
                <a:lnTo>
                  <a:pt x="494" y="454"/>
                </a:lnTo>
                <a:lnTo>
                  <a:pt x="494" y="454"/>
                </a:lnTo>
                <a:lnTo>
                  <a:pt x="490" y="456"/>
                </a:lnTo>
                <a:lnTo>
                  <a:pt x="490" y="456"/>
                </a:lnTo>
                <a:lnTo>
                  <a:pt x="490" y="456"/>
                </a:lnTo>
                <a:lnTo>
                  <a:pt x="490" y="456"/>
                </a:lnTo>
                <a:lnTo>
                  <a:pt x="488" y="456"/>
                </a:lnTo>
                <a:lnTo>
                  <a:pt x="488" y="456"/>
                </a:lnTo>
                <a:lnTo>
                  <a:pt x="486" y="456"/>
                </a:lnTo>
                <a:lnTo>
                  <a:pt x="486" y="456"/>
                </a:lnTo>
                <a:lnTo>
                  <a:pt x="486" y="458"/>
                </a:lnTo>
                <a:lnTo>
                  <a:pt x="486" y="458"/>
                </a:lnTo>
                <a:lnTo>
                  <a:pt x="484" y="458"/>
                </a:lnTo>
                <a:lnTo>
                  <a:pt x="484" y="458"/>
                </a:lnTo>
                <a:lnTo>
                  <a:pt x="482" y="458"/>
                </a:lnTo>
                <a:lnTo>
                  <a:pt x="482" y="460"/>
                </a:lnTo>
                <a:lnTo>
                  <a:pt x="480" y="462"/>
                </a:lnTo>
                <a:lnTo>
                  <a:pt x="480" y="462"/>
                </a:lnTo>
                <a:lnTo>
                  <a:pt x="480" y="464"/>
                </a:lnTo>
                <a:lnTo>
                  <a:pt x="480" y="464"/>
                </a:lnTo>
                <a:lnTo>
                  <a:pt x="480" y="464"/>
                </a:lnTo>
                <a:lnTo>
                  <a:pt x="480" y="466"/>
                </a:lnTo>
                <a:lnTo>
                  <a:pt x="480" y="466"/>
                </a:lnTo>
                <a:lnTo>
                  <a:pt x="480" y="468"/>
                </a:lnTo>
                <a:lnTo>
                  <a:pt x="478" y="468"/>
                </a:lnTo>
                <a:lnTo>
                  <a:pt x="474" y="468"/>
                </a:lnTo>
                <a:lnTo>
                  <a:pt x="472" y="468"/>
                </a:lnTo>
                <a:lnTo>
                  <a:pt x="472" y="468"/>
                </a:lnTo>
                <a:lnTo>
                  <a:pt x="472" y="468"/>
                </a:lnTo>
                <a:lnTo>
                  <a:pt x="470" y="468"/>
                </a:lnTo>
                <a:lnTo>
                  <a:pt x="470" y="470"/>
                </a:lnTo>
                <a:lnTo>
                  <a:pt x="466" y="470"/>
                </a:lnTo>
                <a:lnTo>
                  <a:pt x="464" y="468"/>
                </a:lnTo>
                <a:lnTo>
                  <a:pt x="464" y="468"/>
                </a:lnTo>
                <a:lnTo>
                  <a:pt x="464" y="468"/>
                </a:lnTo>
                <a:lnTo>
                  <a:pt x="464" y="466"/>
                </a:lnTo>
                <a:lnTo>
                  <a:pt x="464" y="466"/>
                </a:lnTo>
                <a:lnTo>
                  <a:pt x="466" y="466"/>
                </a:lnTo>
                <a:lnTo>
                  <a:pt x="466" y="464"/>
                </a:lnTo>
                <a:lnTo>
                  <a:pt x="466" y="464"/>
                </a:lnTo>
                <a:lnTo>
                  <a:pt x="464" y="464"/>
                </a:lnTo>
                <a:lnTo>
                  <a:pt x="462" y="466"/>
                </a:lnTo>
                <a:lnTo>
                  <a:pt x="462" y="466"/>
                </a:lnTo>
                <a:lnTo>
                  <a:pt x="462" y="466"/>
                </a:lnTo>
                <a:lnTo>
                  <a:pt x="462" y="466"/>
                </a:lnTo>
                <a:lnTo>
                  <a:pt x="462" y="466"/>
                </a:lnTo>
                <a:lnTo>
                  <a:pt x="464" y="468"/>
                </a:lnTo>
                <a:lnTo>
                  <a:pt x="464" y="468"/>
                </a:lnTo>
                <a:lnTo>
                  <a:pt x="464" y="470"/>
                </a:lnTo>
                <a:lnTo>
                  <a:pt x="462" y="470"/>
                </a:lnTo>
                <a:lnTo>
                  <a:pt x="462" y="470"/>
                </a:lnTo>
                <a:lnTo>
                  <a:pt x="462" y="470"/>
                </a:lnTo>
                <a:lnTo>
                  <a:pt x="460" y="470"/>
                </a:lnTo>
                <a:lnTo>
                  <a:pt x="456" y="470"/>
                </a:lnTo>
                <a:lnTo>
                  <a:pt x="454" y="470"/>
                </a:lnTo>
                <a:lnTo>
                  <a:pt x="452" y="472"/>
                </a:lnTo>
                <a:lnTo>
                  <a:pt x="452" y="472"/>
                </a:lnTo>
                <a:lnTo>
                  <a:pt x="452" y="472"/>
                </a:lnTo>
                <a:lnTo>
                  <a:pt x="452" y="472"/>
                </a:lnTo>
                <a:lnTo>
                  <a:pt x="452" y="470"/>
                </a:lnTo>
                <a:lnTo>
                  <a:pt x="452" y="470"/>
                </a:lnTo>
                <a:lnTo>
                  <a:pt x="452" y="470"/>
                </a:lnTo>
                <a:lnTo>
                  <a:pt x="454" y="470"/>
                </a:lnTo>
                <a:lnTo>
                  <a:pt x="454" y="470"/>
                </a:lnTo>
                <a:lnTo>
                  <a:pt x="454" y="470"/>
                </a:lnTo>
                <a:lnTo>
                  <a:pt x="454" y="470"/>
                </a:lnTo>
                <a:lnTo>
                  <a:pt x="456" y="470"/>
                </a:lnTo>
                <a:lnTo>
                  <a:pt x="458" y="470"/>
                </a:lnTo>
                <a:lnTo>
                  <a:pt x="454" y="468"/>
                </a:lnTo>
                <a:lnTo>
                  <a:pt x="454" y="468"/>
                </a:lnTo>
                <a:lnTo>
                  <a:pt x="450" y="468"/>
                </a:lnTo>
                <a:lnTo>
                  <a:pt x="450" y="470"/>
                </a:lnTo>
                <a:lnTo>
                  <a:pt x="450" y="470"/>
                </a:lnTo>
                <a:lnTo>
                  <a:pt x="450" y="470"/>
                </a:lnTo>
                <a:lnTo>
                  <a:pt x="448" y="470"/>
                </a:lnTo>
                <a:lnTo>
                  <a:pt x="448" y="470"/>
                </a:lnTo>
                <a:lnTo>
                  <a:pt x="446" y="468"/>
                </a:lnTo>
                <a:lnTo>
                  <a:pt x="446" y="468"/>
                </a:lnTo>
                <a:lnTo>
                  <a:pt x="446" y="468"/>
                </a:lnTo>
                <a:lnTo>
                  <a:pt x="446" y="470"/>
                </a:lnTo>
                <a:lnTo>
                  <a:pt x="444" y="470"/>
                </a:lnTo>
                <a:lnTo>
                  <a:pt x="444" y="470"/>
                </a:lnTo>
                <a:lnTo>
                  <a:pt x="444" y="470"/>
                </a:lnTo>
                <a:lnTo>
                  <a:pt x="442" y="470"/>
                </a:lnTo>
                <a:lnTo>
                  <a:pt x="442" y="470"/>
                </a:lnTo>
                <a:lnTo>
                  <a:pt x="442" y="472"/>
                </a:lnTo>
                <a:lnTo>
                  <a:pt x="442" y="474"/>
                </a:lnTo>
                <a:lnTo>
                  <a:pt x="442" y="474"/>
                </a:lnTo>
                <a:lnTo>
                  <a:pt x="442" y="474"/>
                </a:lnTo>
                <a:lnTo>
                  <a:pt x="444" y="474"/>
                </a:lnTo>
                <a:lnTo>
                  <a:pt x="444" y="474"/>
                </a:lnTo>
                <a:lnTo>
                  <a:pt x="444" y="476"/>
                </a:lnTo>
                <a:lnTo>
                  <a:pt x="444" y="476"/>
                </a:lnTo>
                <a:lnTo>
                  <a:pt x="442" y="476"/>
                </a:lnTo>
                <a:lnTo>
                  <a:pt x="442" y="476"/>
                </a:lnTo>
                <a:lnTo>
                  <a:pt x="442" y="476"/>
                </a:lnTo>
                <a:lnTo>
                  <a:pt x="442" y="476"/>
                </a:lnTo>
                <a:lnTo>
                  <a:pt x="440" y="476"/>
                </a:lnTo>
                <a:lnTo>
                  <a:pt x="440" y="476"/>
                </a:lnTo>
                <a:lnTo>
                  <a:pt x="440" y="476"/>
                </a:lnTo>
                <a:lnTo>
                  <a:pt x="438" y="476"/>
                </a:lnTo>
                <a:lnTo>
                  <a:pt x="438" y="476"/>
                </a:lnTo>
                <a:lnTo>
                  <a:pt x="438" y="478"/>
                </a:lnTo>
                <a:lnTo>
                  <a:pt x="438" y="478"/>
                </a:lnTo>
                <a:lnTo>
                  <a:pt x="438" y="478"/>
                </a:lnTo>
                <a:lnTo>
                  <a:pt x="436" y="478"/>
                </a:lnTo>
                <a:lnTo>
                  <a:pt x="434" y="480"/>
                </a:lnTo>
                <a:lnTo>
                  <a:pt x="432" y="480"/>
                </a:lnTo>
                <a:lnTo>
                  <a:pt x="432" y="480"/>
                </a:lnTo>
                <a:lnTo>
                  <a:pt x="432" y="482"/>
                </a:lnTo>
                <a:lnTo>
                  <a:pt x="432" y="482"/>
                </a:lnTo>
                <a:lnTo>
                  <a:pt x="432" y="484"/>
                </a:lnTo>
                <a:lnTo>
                  <a:pt x="432" y="484"/>
                </a:lnTo>
                <a:lnTo>
                  <a:pt x="432" y="484"/>
                </a:lnTo>
                <a:lnTo>
                  <a:pt x="430" y="484"/>
                </a:lnTo>
                <a:lnTo>
                  <a:pt x="430" y="484"/>
                </a:lnTo>
                <a:lnTo>
                  <a:pt x="430" y="482"/>
                </a:lnTo>
                <a:lnTo>
                  <a:pt x="428" y="482"/>
                </a:lnTo>
                <a:lnTo>
                  <a:pt x="426" y="482"/>
                </a:lnTo>
                <a:lnTo>
                  <a:pt x="426" y="482"/>
                </a:lnTo>
                <a:lnTo>
                  <a:pt x="426" y="482"/>
                </a:lnTo>
                <a:lnTo>
                  <a:pt x="424" y="482"/>
                </a:lnTo>
                <a:lnTo>
                  <a:pt x="422" y="484"/>
                </a:lnTo>
                <a:lnTo>
                  <a:pt x="422" y="484"/>
                </a:lnTo>
                <a:lnTo>
                  <a:pt x="420" y="484"/>
                </a:lnTo>
                <a:lnTo>
                  <a:pt x="422" y="484"/>
                </a:lnTo>
                <a:lnTo>
                  <a:pt x="422" y="484"/>
                </a:lnTo>
                <a:lnTo>
                  <a:pt x="422" y="484"/>
                </a:lnTo>
                <a:lnTo>
                  <a:pt x="422" y="486"/>
                </a:lnTo>
                <a:lnTo>
                  <a:pt x="422" y="486"/>
                </a:lnTo>
                <a:lnTo>
                  <a:pt x="420" y="486"/>
                </a:lnTo>
                <a:lnTo>
                  <a:pt x="420" y="486"/>
                </a:lnTo>
                <a:lnTo>
                  <a:pt x="420" y="486"/>
                </a:lnTo>
                <a:lnTo>
                  <a:pt x="420" y="486"/>
                </a:lnTo>
                <a:lnTo>
                  <a:pt x="420" y="486"/>
                </a:lnTo>
                <a:lnTo>
                  <a:pt x="420" y="484"/>
                </a:lnTo>
                <a:lnTo>
                  <a:pt x="418" y="484"/>
                </a:lnTo>
                <a:lnTo>
                  <a:pt x="418" y="486"/>
                </a:lnTo>
                <a:lnTo>
                  <a:pt x="418" y="486"/>
                </a:lnTo>
                <a:lnTo>
                  <a:pt x="418" y="486"/>
                </a:lnTo>
                <a:lnTo>
                  <a:pt x="418" y="486"/>
                </a:lnTo>
                <a:lnTo>
                  <a:pt x="416" y="488"/>
                </a:lnTo>
                <a:lnTo>
                  <a:pt x="412" y="490"/>
                </a:lnTo>
                <a:lnTo>
                  <a:pt x="412" y="490"/>
                </a:lnTo>
                <a:lnTo>
                  <a:pt x="412" y="490"/>
                </a:lnTo>
                <a:lnTo>
                  <a:pt x="412" y="490"/>
                </a:lnTo>
                <a:lnTo>
                  <a:pt x="410" y="492"/>
                </a:lnTo>
                <a:lnTo>
                  <a:pt x="410" y="492"/>
                </a:lnTo>
                <a:lnTo>
                  <a:pt x="410" y="492"/>
                </a:lnTo>
                <a:lnTo>
                  <a:pt x="410" y="492"/>
                </a:lnTo>
                <a:lnTo>
                  <a:pt x="408" y="496"/>
                </a:lnTo>
                <a:lnTo>
                  <a:pt x="406" y="496"/>
                </a:lnTo>
                <a:lnTo>
                  <a:pt x="404" y="498"/>
                </a:lnTo>
                <a:lnTo>
                  <a:pt x="404" y="498"/>
                </a:lnTo>
                <a:lnTo>
                  <a:pt x="404" y="498"/>
                </a:lnTo>
                <a:lnTo>
                  <a:pt x="402" y="498"/>
                </a:lnTo>
                <a:lnTo>
                  <a:pt x="400" y="500"/>
                </a:lnTo>
                <a:lnTo>
                  <a:pt x="400" y="500"/>
                </a:lnTo>
                <a:lnTo>
                  <a:pt x="400" y="502"/>
                </a:lnTo>
                <a:lnTo>
                  <a:pt x="398" y="504"/>
                </a:lnTo>
                <a:lnTo>
                  <a:pt x="396" y="504"/>
                </a:lnTo>
                <a:lnTo>
                  <a:pt x="396" y="504"/>
                </a:lnTo>
                <a:lnTo>
                  <a:pt x="398" y="504"/>
                </a:lnTo>
                <a:lnTo>
                  <a:pt x="398" y="504"/>
                </a:lnTo>
                <a:lnTo>
                  <a:pt x="398" y="504"/>
                </a:lnTo>
                <a:lnTo>
                  <a:pt x="398" y="504"/>
                </a:lnTo>
                <a:lnTo>
                  <a:pt x="398" y="504"/>
                </a:lnTo>
                <a:lnTo>
                  <a:pt x="398" y="506"/>
                </a:lnTo>
                <a:lnTo>
                  <a:pt x="398" y="506"/>
                </a:lnTo>
                <a:lnTo>
                  <a:pt x="398" y="506"/>
                </a:lnTo>
                <a:lnTo>
                  <a:pt x="398" y="506"/>
                </a:lnTo>
                <a:lnTo>
                  <a:pt x="398" y="506"/>
                </a:lnTo>
                <a:lnTo>
                  <a:pt x="396" y="508"/>
                </a:lnTo>
                <a:lnTo>
                  <a:pt x="396" y="508"/>
                </a:lnTo>
                <a:lnTo>
                  <a:pt x="396" y="508"/>
                </a:lnTo>
                <a:lnTo>
                  <a:pt x="396" y="508"/>
                </a:lnTo>
                <a:lnTo>
                  <a:pt x="396" y="510"/>
                </a:lnTo>
                <a:lnTo>
                  <a:pt x="394" y="510"/>
                </a:lnTo>
                <a:lnTo>
                  <a:pt x="394" y="510"/>
                </a:lnTo>
                <a:lnTo>
                  <a:pt x="394" y="510"/>
                </a:lnTo>
                <a:lnTo>
                  <a:pt x="394" y="510"/>
                </a:lnTo>
                <a:lnTo>
                  <a:pt x="394" y="510"/>
                </a:lnTo>
                <a:lnTo>
                  <a:pt x="394" y="508"/>
                </a:lnTo>
                <a:lnTo>
                  <a:pt x="394" y="508"/>
                </a:lnTo>
                <a:lnTo>
                  <a:pt x="394" y="508"/>
                </a:lnTo>
                <a:lnTo>
                  <a:pt x="396" y="508"/>
                </a:lnTo>
                <a:lnTo>
                  <a:pt x="394" y="508"/>
                </a:lnTo>
                <a:lnTo>
                  <a:pt x="394" y="508"/>
                </a:lnTo>
                <a:lnTo>
                  <a:pt x="392" y="508"/>
                </a:lnTo>
                <a:lnTo>
                  <a:pt x="392" y="508"/>
                </a:lnTo>
                <a:lnTo>
                  <a:pt x="392" y="508"/>
                </a:lnTo>
                <a:lnTo>
                  <a:pt x="392" y="508"/>
                </a:lnTo>
                <a:lnTo>
                  <a:pt x="392" y="508"/>
                </a:lnTo>
                <a:lnTo>
                  <a:pt x="392" y="510"/>
                </a:lnTo>
                <a:lnTo>
                  <a:pt x="392" y="510"/>
                </a:lnTo>
                <a:lnTo>
                  <a:pt x="392" y="510"/>
                </a:lnTo>
                <a:lnTo>
                  <a:pt x="392" y="510"/>
                </a:lnTo>
                <a:lnTo>
                  <a:pt x="390" y="510"/>
                </a:lnTo>
                <a:lnTo>
                  <a:pt x="390" y="510"/>
                </a:lnTo>
                <a:lnTo>
                  <a:pt x="388" y="510"/>
                </a:lnTo>
                <a:lnTo>
                  <a:pt x="388" y="510"/>
                </a:lnTo>
                <a:lnTo>
                  <a:pt x="388" y="510"/>
                </a:lnTo>
                <a:lnTo>
                  <a:pt x="388" y="510"/>
                </a:lnTo>
                <a:lnTo>
                  <a:pt x="388" y="512"/>
                </a:lnTo>
                <a:lnTo>
                  <a:pt x="388" y="512"/>
                </a:lnTo>
                <a:lnTo>
                  <a:pt x="390" y="512"/>
                </a:lnTo>
                <a:lnTo>
                  <a:pt x="390" y="512"/>
                </a:lnTo>
                <a:lnTo>
                  <a:pt x="390" y="512"/>
                </a:lnTo>
                <a:lnTo>
                  <a:pt x="392" y="512"/>
                </a:lnTo>
                <a:lnTo>
                  <a:pt x="392" y="512"/>
                </a:lnTo>
                <a:lnTo>
                  <a:pt x="392" y="512"/>
                </a:lnTo>
                <a:lnTo>
                  <a:pt x="392" y="514"/>
                </a:lnTo>
                <a:lnTo>
                  <a:pt x="392" y="514"/>
                </a:lnTo>
                <a:lnTo>
                  <a:pt x="392" y="514"/>
                </a:lnTo>
                <a:lnTo>
                  <a:pt x="390" y="516"/>
                </a:lnTo>
                <a:lnTo>
                  <a:pt x="390" y="516"/>
                </a:lnTo>
                <a:lnTo>
                  <a:pt x="388" y="518"/>
                </a:lnTo>
                <a:lnTo>
                  <a:pt x="388" y="518"/>
                </a:lnTo>
                <a:lnTo>
                  <a:pt x="390" y="518"/>
                </a:lnTo>
                <a:lnTo>
                  <a:pt x="390" y="518"/>
                </a:lnTo>
                <a:lnTo>
                  <a:pt x="390" y="518"/>
                </a:lnTo>
                <a:lnTo>
                  <a:pt x="390" y="520"/>
                </a:lnTo>
                <a:lnTo>
                  <a:pt x="390" y="520"/>
                </a:lnTo>
                <a:lnTo>
                  <a:pt x="390" y="520"/>
                </a:lnTo>
                <a:lnTo>
                  <a:pt x="390" y="522"/>
                </a:lnTo>
                <a:lnTo>
                  <a:pt x="390" y="522"/>
                </a:lnTo>
                <a:lnTo>
                  <a:pt x="390" y="522"/>
                </a:lnTo>
                <a:lnTo>
                  <a:pt x="390" y="524"/>
                </a:lnTo>
                <a:lnTo>
                  <a:pt x="390" y="524"/>
                </a:lnTo>
                <a:lnTo>
                  <a:pt x="388" y="524"/>
                </a:lnTo>
                <a:lnTo>
                  <a:pt x="388" y="524"/>
                </a:lnTo>
                <a:lnTo>
                  <a:pt x="388" y="522"/>
                </a:lnTo>
                <a:lnTo>
                  <a:pt x="388" y="522"/>
                </a:lnTo>
                <a:lnTo>
                  <a:pt x="388" y="520"/>
                </a:lnTo>
                <a:lnTo>
                  <a:pt x="388" y="522"/>
                </a:lnTo>
                <a:lnTo>
                  <a:pt x="388" y="524"/>
                </a:lnTo>
                <a:lnTo>
                  <a:pt x="390" y="526"/>
                </a:lnTo>
                <a:lnTo>
                  <a:pt x="390" y="526"/>
                </a:lnTo>
                <a:lnTo>
                  <a:pt x="390" y="528"/>
                </a:lnTo>
                <a:lnTo>
                  <a:pt x="390" y="528"/>
                </a:lnTo>
                <a:lnTo>
                  <a:pt x="390" y="530"/>
                </a:lnTo>
                <a:lnTo>
                  <a:pt x="390" y="530"/>
                </a:lnTo>
                <a:lnTo>
                  <a:pt x="390" y="530"/>
                </a:lnTo>
                <a:lnTo>
                  <a:pt x="390" y="532"/>
                </a:lnTo>
                <a:lnTo>
                  <a:pt x="390" y="532"/>
                </a:lnTo>
                <a:lnTo>
                  <a:pt x="390" y="532"/>
                </a:lnTo>
                <a:lnTo>
                  <a:pt x="392" y="534"/>
                </a:lnTo>
                <a:lnTo>
                  <a:pt x="392" y="538"/>
                </a:lnTo>
                <a:lnTo>
                  <a:pt x="392" y="538"/>
                </a:lnTo>
                <a:lnTo>
                  <a:pt x="392" y="538"/>
                </a:lnTo>
                <a:lnTo>
                  <a:pt x="392" y="538"/>
                </a:lnTo>
                <a:lnTo>
                  <a:pt x="394" y="538"/>
                </a:lnTo>
                <a:lnTo>
                  <a:pt x="394" y="538"/>
                </a:lnTo>
                <a:lnTo>
                  <a:pt x="394" y="540"/>
                </a:lnTo>
                <a:lnTo>
                  <a:pt x="394" y="540"/>
                </a:lnTo>
                <a:lnTo>
                  <a:pt x="392" y="540"/>
                </a:lnTo>
                <a:lnTo>
                  <a:pt x="392" y="540"/>
                </a:lnTo>
                <a:lnTo>
                  <a:pt x="392" y="544"/>
                </a:lnTo>
                <a:lnTo>
                  <a:pt x="392" y="546"/>
                </a:lnTo>
                <a:lnTo>
                  <a:pt x="392" y="546"/>
                </a:lnTo>
                <a:lnTo>
                  <a:pt x="392" y="548"/>
                </a:lnTo>
                <a:lnTo>
                  <a:pt x="394" y="550"/>
                </a:lnTo>
                <a:lnTo>
                  <a:pt x="394" y="550"/>
                </a:lnTo>
                <a:lnTo>
                  <a:pt x="394" y="550"/>
                </a:lnTo>
                <a:lnTo>
                  <a:pt x="394" y="552"/>
                </a:lnTo>
                <a:lnTo>
                  <a:pt x="394" y="554"/>
                </a:lnTo>
                <a:lnTo>
                  <a:pt x="394" y="556"/>
                </a:lnTo>
                <a:lnTo>
                  <a:pt x="392" y="560"/>
                </a:lnTo>
                <a:lnTo>
                  <a:pt x="392" y="560"/>
                </a:lnTo>
                <a:lnTo>
                  <a:pt x="392" y="560"/>
                </a:lnTo>
                <a:lnTo>
                  <a:pt x="392" y="560"/>
                </a:lnTo>
                <a:lnTo>
                  <a:pt x="390" y="558"/>
                </a:lnTo>
                <a:lnTo>
                  <a:pt x="390" y="558"/>
                </a:lnTo>
                <a:lnTo>
                  <a:pt x="390" y="560"/>
                </a:lnTo>
                <a:lnTo>
                  <a:pt x="390" y="560"/>
                </a:lnTo>
                <a:lnTo>
                  <a:pt x="392" y="562"/>
                </a:lnTo>
                <a:lnTo>
                  <a:pt x="392" y="564"/>
                </a:lnTo>
                <a:lnTo>
                  <a:pt x="390" y="564"/>
                </a:lnTo>
                <a:lnTo>
                  <a:pt x="390" y="564"/>
                </a:lnTo>
                <a:lnTo>
                  <a:pt x="386" y="566"/>
                </a:lnTo>
                <a:lnTo>
                  <a:pt x="386" y="566"/>
                </a:lnTo>
                <a:lnTo>
                  <a:pt x="384" y="568"/>
                </a:lnTo>
                <a:lnTo>
                  <a:pt x="384" y="570"/>
                </a:lnTo>
                <a:lnTo>
                  <a:pt x="382" y="574"/>
                </a:lnTo>
                <a:lnTo>
                  <a:pt x="382" y="574"/>
                </a:lnTo>
                <a:lnTo>
                  <a:pt x="380" y="574"/>
                </a:lnTo>
                <a:lnTo>
                  <a:pt x="380" y="574"/>
                </a:lnTo>
                <a:lnTo>
                  <a:pt x="380" y="576"/>
                </a:lnTo>
                <a:lnTo>
                  <a:pt x="380" y="576"/>
                </a:lnTo>
                <a:lnTo>
                  <a:pt x="378" y="580"/>
                </a:lnTo>
                <a:lnTo>
                  <a:pt x="378" y="580"/>
                </a:lnTo>
                <a:lnTo>
                  <a:pt x="376" y="584"/>
                </a:lnTo>
                <a:lnTo>
                  <a:pt x="376" y="584"/>
                </a:lnTo>
                <a:lnTo>
                  <a:pt x="376" y="584"/>
                </a:lnTo>
                <a:lnTo>
                  <a:pt x="376" y="588"/>
                </a:lnTo>
                <a:lnTo>
                  <a:pt x="376" y="590"/>
                </a:lnTo>
                <a:lnTo>
                  <a:pt x="376" y="590"/>
                </a:lnTo>
                <a:lnTo>
                  <a:pt x="376" y="592"/>
                </a:lnTo>
                <a:lnTo>
                  <a:pt x="376" y="592"/>
                </a:lnTo>
                <a:lnTo>
                  <a:pt x="374" y="592"/>
                </a:lnTo>
                <a:lnTo>
                  <a:pt x="374" y="594"/>
                </a:lnTo>
                <a:lnTo>
                  <a:pt x="374" y="596"/>
                </a:lnTo>
                <a:lnTo>
                  <a:pt x="374" y="596"/>
                </a:lnTo>
                <a:lnTo>
                  <a:pt x="372" y="598"/>
                </a:lnTo>
                <a:lnTo>
                  <a:pt x="372" y="602"/>
                </a:lnTo>
                <a:lnTo>
                  <a:pt x="370" y="602"/>
                </a:lnTo>
                <a:lnTo>
                  <a:pt x="370" y="602"/>
                </a:lnTo>
                <a:lnTo>
                  <a:pt x="370" y="604"/>
                </a:lnTo>
                <a:lnTo>
                  <a:pt x="370" y="604"/>
                </a:lnTo>
                <a:lnTo>
                  <a:pt x="368" y="606"/>
                </a:lnTo>
                <a:lnTo>
                  <a:pt x="368" y="606"/>
                </a:lnTo>
                <a:lnTo>
                  <a:pt x="366" y="610"/>
                </a:lnTo>
                <a:lnTo>
                  <a:pt x="366" y="610"/>
                </a:lnTo>
                <a:lnTo>
                  <a:pt x="366" y="610"/>
                </a:lnTo>
                <a:lnTo>
                  <a:pt x="364" y="612"/>
                </a:lnTo>
                <a:lnTo>
                  <a:pt x="362" y="614"/>
                </a:lnTo>
                <a:lnTo>
                  <a:pt x="360" y="616"/>
                </a:lnTo>
                <a:lnTo>
                  <a:pt x="360" y="616"/>
                </a:lnTo>
                <a:lnTo>
                  <a:pt x="358" y="616"/>
                </a:lnTo>
                <a:lnTo>
                  <a:pt x="356" y="618"/>
                </a:lnTo>
                <a:lnTo>
                  <a:pt x="356" y="618"/>
                </a:lnTo>
                <a:lnTo>
                  <a:pt x="356" y="618"/>
                </a:lnTo>
                <a:lnTo>
                  <a:pt x="356" y="620"/>
                </a:lnTo>
                <a:lnTo>
                  <a:pt x="356" y="620"/>
                </a:lnTo>
                <a:lnTo>
                  <a:pt x="354" y="622"/>
                </a:lnTo>
                <a:lnTo>
                  <a:pt x="354" y="622"/>
                </a:lnTo>
                <a:lnTo>
                  <a:pt x="354" y="622"/>
                </a:lnTo>
                <a:lnTo>
                  <a:pt x="354" y="620"/>
                </a:lnTo>
                <a:lnTo>
                  <a:pt x="354" y="620"/>
                </a:lnTo>
                <a:lnTo>
                  <a:pt x="354" y="618"/>
                </a:lnTo>
                <a:lnTo>
                  <a:pt x="354" y="618"/>
                </a:lnTo>
                <a:lnTo>
                  <a:pt x="354" y="618"/>
                </a:lnTo>
                <a:lnTo>
                  <a:pt x="352" y="616"/>
                </a:lnTo>
                <a:lnTo>
                  <a:pt x="352" y="616"/>
                </a:lnTo>
                <a:lnTo>
                  <a:pt x="354" y="616"/>
                </a:lnTo>
                <a:lnTo>
                  <a:pt x="354" y="616"/>
                </a:lnTo>
                <a:lnTo>
                  <a:pt x="354" y="616"/>
                </a:lnTo>
                <a:lnTo>
                  <a:pt x="354" y="616"/>
                </a:lnTo>
                <a:lnTo>
                  <a:pt x="356" y="616"/>
                </a:lnTo>
                <a:lnTo>
                  <a:pt x="356" y="618"/>
                </a:lnTo>
                <a:lnTo>
                  <a:pt x="356" y="618"/>
                </a:lnTo>
                <a:lnTo>
                  <a:pt x="356" y="618"/>
                </a:lnTo>
                <a:lnTo>
                  <a:pt x="358" y="616"/>
                </a:lnTo>
                <a:lnTo>
                  <a:pt x="358" y="616"/>
                </a:lnTo>
                <a:lnTo>
                  <a:pt x="358" y="616"/>
                </a:lnTo>
                <a:lnTo>
                  <a:pt x="360" y="614"/>
                </a:lnTo>
                <a:lnTo>
                  <a:pt x="362" y="612"/>
                </a:lnTo>
                <a:lnTo>
                  <a:pt x="362" y="612"/>
                </a:lnTo>
                <a:lnTo>
                  <a:pt x="362" y="612"/>
                </a:lnTo>
                <a:lnTo>
                  <a:pt x="362" y="612"/>
                </a:lnTo>
                <a:lnTo>
                  <a:pt x="362" y="612"/>
                </a:lnTo>
                <a:lnTo>
                  <a:pt x="364" y="610"/>
                </a:lnTo>
                <a:lnTo>
                  <a:pt x="364" y="610"/>
                </a:lnTo>
                <a:lnTo>
                  <a:pt x="364" y="610"/>
                </a:lnTo>
                <a:lnTo>
                  <a:pt x="364" y="610"/>
                </a:lnTo>
                <a:lnTo>
                  <a:pt x="364" y="608"/>
                </a:lnTo>
                <a:lnTo>
                  <a:pt x="364" y="608"/>
                </a:lnTo>
                <a:lnTo>
                  <a:pt x="364" y="606"/>
                </a:lnTo>
                <a:lnTo>
                  <a:pt x="364" y="606"/>
                </a:lnTo>
                <a:lnTo>
                  <a:pt x="364" y="606"/>
                </a:lnTo>
                <a:lnTo>
                  <a:pt x="364" y="604"/>
                </a:lnTo>
                <a:lnTo>
                  <a:pt x="366" y="604"/>
                </a:lnTo>
                <a:lnTo>
                  <a:pt x="366" y="604"/>
                </a:lnTo>
                <a:lnTo>
                  <a:pt x="366" y="604"/>
                </a:lnTo>
                <a:lnTo>
                  <a:pt x="366" y="604"/>
                </a:lnTo>
                <a:lnTo>
                  <a:pt x="366" y="604"/>
                </a:lnTo>
                <a:lnTo>
                  <a:pt x="366" y="602"/>
                </a:lnTo>
                <a:lnTo>
                  <a:pt x="366" y="602"/>
                </a:lnTo>
                <a:lnTo>
                  <a:pt x="368" y="600"/>
                </a:lnTo>
                <a:lnTo>
                  <a:pt x="368" y="600"/>
                </a:lnTo>
                <a:lnTo>
                  <a:pt x="370" y="600"/>
                </a:lnTo>
                <a:lnTo>
                  <a:pt x="370" y="600"/>
                </a:lnTo>
                <a:lnTo>
                  <a:pt x="370" y="598"/>
                </a:lnTo>
                <a:lnTo>
                  <a:pt x="370" y="598"/>
                </a:lnTo>
                <a:lnTo>
                  <a:pt x="370" y="596"/>
                </a:lnTo>
                <a:lnTo>
                  <a:pt x="370" y="596"/>
                </a:lnTo>
                <a:lnTo>
                  <a:pt x="370" y="594"/>
                </a:lnTo>
                <a:lnTo>
                  <a:pt x="370" y="594"/>
                </a:lnTo>
                <a:lnTo>
                  <a:pt x="370" y="594"/>
                </a:lnTo>
                <a:lnTo>
                  <a:pt x="370" y="594"/>
                </a:lnTo>
                <a:lnTo>
                  <a:pt x="370" y="594"/>
                </a:lnTo>
                <a:lnTo>
                  <a:pt x="372" y="592"/>
                </a:lnTo>
                <a:lnTo>
                  <a:pt x="372" y="592"/>
                </a:lnTo>
                <a:lnTo>
                  <a:pt x="370" y="590"/>
                </a:lnTo>
                <a:lnTo>
                  <a:pt x="370" y="590"/>
                </a:lnTo>
                <a:lnTo>
                  <a:pt x="370" y="590"/>
                </a:lnTo>
                <a:lnTo>
                  <a:pt x="370" y="590"/>
                </a:lnTo>
                <a:lnTo>
                  <a:pt x="370" y="590"/>
                </a:lnTo>
                <a:lnTo>
                  <a:pt x="370" y="590"/>
                </a:lnTo>
                <a:lnTo>
                  <a:pt x="370" y="590"/>
                </a:lnTo>
                <a:lnTo>
                  <a:pt x="370" y="590"/>
                </a:lnTo>
                <a:lnTo>
                  <a:pt x="368" y="590"/>
                </a:lnTo>
                <a:lnTo>
                  <a:pt x="368" y="590"/>
                </a:lnTo>
                <a:lnTo>
                  <a:pt x="366" y="592"/>
                </a:lnTo>
                <a:lnTo>
                  <a:pt x="366" y="592"/>
                </a:lnTo>
                <a:lnTo>
                  <a:pt x="366" y="592"/>
                </a:lnTo>
                <a:lnTo>
                  <a:pt x="366" y="592"/>
                </a:lnTo>
                <a:lnTo>
                  <a:pt x="364" y="592"/>
                </a:lnTo>
                <a:lnTo>
                  <a:pt x="364" y="592"/>
                </a:lnTo>
                <a:lnTo>
                  <a:pt x="364" y="590"/>
                </a:lnTo>
                <a:lnTo>
                  <a:pt x="364" y="590"/>
                </a:lnTo>
                <a:lnTo>
                  <a:pt x="362" y="590"/>
                </a:lnTo>
                <a:lnTo>
                  <a:pt x="362" y="590"/>
                </a:lnTo>
                <a:lnTo>
                  <a:pt x="362" y="590"/>
                </a:lnTo>
                <a:lnTo>
                  <a:pt x="362" y="588"/>
                </a:lnTo>
                <a:lnTo>
                  <a:pt x="360" y="588"/>
                </a:lnTo>
                <a:lnTo>
                  <a:pt x="360" y="586"/>
                </a:lnTo>
                <a:lnTo>
                  <a:pt x="360" y="586"/>
                </a:lnTo>
                <a:lnTo>
                  <a:pt x="360" y="588"/>
                </a:lnTo>
                <a:lnTo>
                  <a:pt x="360" y="590"/>
                </a:lnTo>
                <a:lnTo>
                  <a:pt x="362" y="592"/>
                </a:lnTo>
                <a:lnTo>
                  <a:pt x="362" y="594"/>
                </a:lnTo>
                <a:lnTo>
                  <a:pt x="362" y="594"/>
                </a:lnTo>
                <a:lnTo>
                  <a:pt x="362" y="596"/>
                </a:lnTo>
                <a:lnTo>
                  <a:pt x="362" y="596"/>
                </a:lnTo>
                <a:lnTo>
                  <a:pt x="362" y="598"/>
                </a:lnTo>
                <a:lnTo>
                  <a:pt x="362" y="600"/>
                </a:lnTo>
                <a:lnTo>
                  <a:pt x="362" y="600"/>
                </a:lnTo>
                <a:lnTo>
                  <a:pt x="362" y="600"/>
                </a:lnTo>
                <a:lnTo>
                  <a:pt x="362" y="598"/>
                </a:lnTo>
                <a:lnTo>
                  <a:pt x="362" y="598"/>
                </a:lnTo>
                <a:lnTo>
                  <a:pt x="360" y="596"/>
                </a:lnTo>
                <a:lnTo>
                  <a:pt x="360" y="596"/>
                </a:lnTo>
                <a:lnTo>
                  <a:pt x="360" y="596"/>
                </a:lnTo>
                <a:lnTo>
                  <a:pt x="360" y="598"/>
                </a:lnTo>
                <a:lnTo>
                  <a:pt x="360" y="598"/>
                </a:lnTo>
                <a:lnTo>
                  <a:pt x="360" y="600"/>
                </a:lnTo>
                <a:lnTo>
                  <a:pt x="360" y="602"/>
                </a:lnTo>
                <a:lnTo>
                  <a:pt x="360" y="602"/>
                </a:lnTo>
                <a:lnTo>
                  <a:pt x="360" y="602"/>
                </a:lnTo>
                <a:lnTo>
                  <a:pt x="360" y="604"/>
                </a:lnTo>
                <a:lnTo>
                  <a:pt x="360" y="604"/>
                </a:lnTo>
                <a:lnTo>
                  <a:pt x="360" y="604"/>
                </a:lnTo>
                <a:lnTo>
                  <a:pt x="358" y="604"/>
                </a:lnTo>
                <a:lnTo>
                  <a:pt x="358" y="604"/>
                </a:lnTo>
                <a:lnTo>
                  <a:pt x="358" y="606"/>
                </a:lnTo>
                <a:lnTo>
                  <a:pt x="358" y="606"/>
                </a:lnTo>
                <a:lnTo>
                  <a:pt x="358" y="606"/>
                </a:lnTo>
                <a:lnTo>
                  <a:pt x="354" y="608"/>
                </a:lnTo>
                <a:lnTo>
                  <a:pt x="354" y="608"/>
                </a:lnTo>
                <a:lnTo>
                  <a:pt x="354" y="610"/>
                </a:lnTo>
                <a:lnTo>
                  <a:pt x="354" y="610"/>
                </a:lnTo>
                <a:lnTo>
                  <a:pt x="354" y="612"/>
                </a:lnTo>
                <a:lnTo>
                  <a:pt x="354" y="614"/>
                </a:lnTo>
                <a:lnTo>
                  <a:pt x="352" y="614"/>
                </a:lnTo>
                <a:lnTo>
                  <a:pt x="352" y="614"/>
                </a:lnTo>
                <a:lnTo>
                  <a:pt x="352" y="614"/>
                </a:lnTo>
                <a:lnTo>
                  <a:pt x="352" y="614"/>
                </a:lnTo>
                <a:lnTo>
                  <a:pt x="352" y="614"/>
                </a:lnTo>
                <a:lnTo>
                  <a:pt x="350" y="616"/>
                </a:lnTo>
                <a:lnTo>
                  <a:pt x="352" y="616"/>
                </a:lnTo>
                <a:lnTo>
                  <a:pt x="352" y="618"/>
                </a:lnTo>
                <a:lnTo>
                  <a:pt x="352" y="618"/>
                </a:lnTo>
                <a:lnTo>
                  <a:pt x="352" y="618"/>
                </a:lnTo>
                <a:lnTo>
                  <a:pt x="352" y="620"/>
                </a:lnTo>
                <a:lnTo>
                  <a:pt x="352" y="620"/>
                </a:lnTo>
                <a:lnTo>
                  <a:pt x="352" y="620"/>
                </a:lnTo>
                <a:lnTo>
                  <a:pt x="354" y="622"/>
                </a:lnTo>
                <a:lnTo>
                  <a:pt x="354" y="622"/>
                </a:lnTo>
                <a:lnTo>
                  <a:pt x="354" y="622"/>
                </a:lnTo>
                <a:lnTo>
                  <a:pt x="352" y="622"/>
                </a:lnTo>
                <a:lnTo>
                  <a:pt x="352" y="624"/>
                </a:lnTo>
                <a:lnTo>
                  <a:pt x="352" y="624"/>
                </a:lnTo>
                <a:lnTo>
                  <a:pt x="352" y="624"/>
                </a:lnTo>
                <a:lnTo>
                  <a:pt x="350" y="628"/>
                </a:lnTo>
                <a:lnTo>
                  <a:pt x="350" y="630"/>
                </a:lnTo>
                <a:lnTo>
                  <a:pt x="350" y="630"/>
                </a:lnTo>
                <a:lnTo>
                  <a:pt x="350" y="632"/>
                </a:lnTo>
                <a:lnTo>
                  <a:pt x="350" y="632"/>
                </a:lnTo>
                <a:lnTo>
                  <a:pt x="350" y="634"/>
                </a:lnTo>
                <a:lnTo>
                  <a:pt x="350" y="634"/>
                </a:lnTo>
                <a:lnTo>
                  <a:pt x="348" y="638"/>
                </a:lnTo>
                <a:lnTo>
                  <a:pt x="348" y="638"/>
                </a:lnTo>
                <a:lnTo>
                  <a:pt x="348" y="640"/>
                </a:lnTo>
                <a:lnTo>
                  <a:pt x="346" y="642"/>
                </a:lnTo>
                <a:lnTo>
                  <a:pt x="346" y="644"/>
                </a:lnTo>
                <a:lnTo>
                  <a:pt x="342" y="646"/>
                </a:lnTo>
                <a:lnTo>
                  <a:pt x="342" y="646"/>
                </a:lnTo>
                <a:lnTo>
                  <a:pt x="342" y="646"/>
                </a:lnTo>
                <a:lnTo>
                  <a:pt x="342" y="648"/>
                </a:lnTo>
                <a:lnTo>
                  <a:pt x="340" y="648"/>
                </a:lnTo>
                <a:lnTo>
                  <a:pt x="340" y="648"/>
                </a:lnTo>
                <a:lnTo>
                  <a:pt x="340" y="648"/>
                </a:lnTo>
                <a:lnTo>
                  <a:pt x="338" y="648"/>
                </a:lnTo>
                <a:lnTo>
                  <a:pt x="338" y="646"/>
                </a:lnTo>
                <a:lnTo>
                  <a:pt x="338" y="646"/>
                </a:lnTo>
                <a:lnTo>
                  <a:pt x="338" y="646"/>
                </a:lnTo>
                <a:lnTo>
                  <a:pt x="338" y="644"/>
                </a:lnTo>
                <a:lnTo>
                  <a:pt x="338" y="644"/>
                </a:lnTo>
                <a:lnTo>
                  <a:pt x="338" y="644"/>
                </a:lnTo>
                <a:lnTo>
                  <a:pt x="338" y="644"/>
                </a:lnTo>
                <a:lnTo>
                  <a:pt x="338" y="642"/>
                </a:lnTo>
                <a:lnTo>
                  <a:pt x="338" y="642"/>
                </a:lnTo>
                <a:lnTo>
                  <a:pt x="336" y="640"/>
                </a:lnTo>
                <a:lnTo>
                  <a:pt x="336" y="640"/>
                </a:lnTo>
                <a:lnTo>
                  <a:pt x="336" y="640"/>
                </a:lnTo>
                <a:lnTo>
                  <a:pt x="336" y="640"/>
                </a:lnTo>
                <a:lnTo>
                  <a:pt x="336" y="638"/>
                </a:lnTo>
                <a:lnTo>
                  <a:pt x="336" y="638"/>
                </a:lnTo>
                <a:lnTo>
                  <a:pt x="336" y="638"/>
                </a:lnTo>
                <a:lnTo>
                  <a:pt x="336" y="638"/>
                </a:lnTo>
                <a:lnTo>
                  <a:pt x="336" y="638"/>
                </a:lnTo>
                <a:lnTo>
                  <a:pt x="336" y="636"/>
                </a:lnTo>
                <a:lnTo>
                  <a:pt x="338" y="636"/>
                </a:lnTo>
                <a:lnTo>
                  <a:pt x="338" y="636"/>
                </a:lnTo>
                <a:lnTo>
                  <a:pt x="340" y="634"/>
                </a:lnTo>
                <a:lnTo>
                  <a:pt x="340" y="632"/>
                </a:lnTo>
                <a:lnTo>
                  <a:pt x="342" y="632"/>
                </a:lnTo>
                <a:lnTo>
                  <a:pt x="340" y="630"/>
                </a:lnTo>
                <a:lnTo>
                  <a:pt x="340" y="630"/>
                </a:lnTo>
                <a:lnTo>
                  <a:pt x="338" y="630"/>
                </a:lnTo>
                <a:lnTo>
                  <a:pt x="338" y="628"/>
                </a:lnTo>
                <a:lnTo>
                  <a:pt x="336" y="628"/>
                </a:lnTo>
                <a:lnTo>
                  <a:pt x="336" y="628"/>
                </a:lnTo>
                <a:lnTo>
                  <a:pt x="334" y="628"/>
                </a:lnTo>
                <a:lnTo>
                  <a:pt x="334" y="626"/>
                </a:lnTo>
                <a:lnTo>
                  <a:pt x="334" y="626"/>
                </a:lnTo>
                <a:lnTo>
                  <a:pt x="334" y="626"/>
                </a:lnTo>
                <a:lnTo>
                  <a:pt x="332" y="626"/>
                </a:lnTo>
                <a:lnTo>
                  <a:pt x="332" y="624"/>
                </a:lnTo>
                <a:lnTo>
                  <a:pt x="332" y="624"/>
                </a:lnTo>
                <a:lnTo>
                  <a:pt x="332" y="622"/>
                </a:lnTo>
                <a:lnTo>
                  <a:pt x="330" y="620"/>
                </a:lnTo>
                <a:lnTo>
                  <a:pt x="328" y="618"/>
                </a:lnTo>
                <a:lnTo>
                  <a:pt x="328" y="618"/>
                </a:lnTo>
                <a:lnTo>
                  <a:pt x="326" y="618"/>
                </a:lnTo>
                <a:lnTo>
                  <a:pt x="324" y="618"/>
                </a:lnTo>
                <a:lnTo>
                  <a:pt x="324" y="618"/>
                </a:lnTo>
                <a:lnTo>
                  <a:pt x="322" y="616"/>
                </a:lnTo>
                <a:lnTo>
                  <a:pt x="320" y="616"/>
                </a:lnTo>
                <a:lnTo>
                  <a:pt x="320" y="614"/>
                </a:lnTo>
                <a:lnTo>
                  <a:pt x="320" y="614"/>
                </a:lnTo>
                <a:lnTo>
                  <a:pt x="320" y="614"/>
                </a:lnTo>
                <a:lnTo>
                  <a:pt x="320" y="614"/>
                </a:lnTo>
                <a:lnTo>
                  <a:pt x="318" y="612"/>
                </a:lnTo>
                <a:lnTo>
                  <a:pt x="316" y="610"/>
                </a:lnTo>
                <a:lnTo>
                  <a:pt x="316" y="610"/>
                </a:lnTo>
                <a:lnTo>
                  <a:pt x="314" y="610"/>
                </a:lnTo>
                <a:lnTo>
                  <a:pt x="314" y="610"/>
                </a:lnTo>
                <a:lnTo>
                  <a:pt x="314" y="610"/>
                </a:lnTo>
                <a:lnTo>
                  <a:pt x="314" y="610"/>
                </a:lnTo>
                <a:lnTo>
                  <a:pt x="312" y="610"/>
                </a:lnTo>
                <a:lnTo>
                  <a:pt x="312" y="608"/>
                </a:lnTo>
                <a:lnTo>
                  <a:pt x="312" y="608"/>
                </a:lnTo>
                <a:lnTo>
                  <a:pt x="312" y="608"/>
                </a:lnTo>
                <a:lnTo>
                  <a:pt x="310" y="608"/>
                </a:lnTo>
                <a:lnTo>
                  <a:pt x="310" y="608"/>
                </a:lnTo>
                <a:lnTo>
                  <a:pt x="308" y="606"/>
                </a:lnTo>
                <a:lnTo>
                  <a:pt x="308" y="606"/>
                </a:lnTo>
                <a:lnTo>
                  <a:pt x="306" y="604"/>
                </a:lnTo>
                <a:lnTo>
                  <a:pt x="306" y="604"/>
                </a:lnTo>
                <a:lnTo>
                  <a:pt x="304" y="602"/>
                </a:lnTo>
                <a:lnTo>
                  <a:pt x="302" y="600"/>
                </a:lnTo>
                <a:lnTo>
                  <a:pt x="302" y="600"/>
                </a:lnTo>
                <a:lnTo>
                  <a:pt x="300" y="600"/>
                </a:lnTo>
                <a:lnTo>
                  <a:pt x="300" y="600"/>
                </a:lnTo>
                <a:lnTo>
                  <a:pt x="300" y="602"/>
                </a:lnTo>
                <a:lnTo>
                  <a:pt x="300" y="602"/>
                </a:lnTo>
                <a:lnTo>
                  <a:pt x="298" y="604"/>
                </a:lnTo>
                <a:lnTo>
                  <a:pt x="298" y="604"/>
                </a:lnTo>
                <a:lnTo>
                  <a:pt x="298" y="604"/>
                </a:lnTo>
                <a:lnTo>
                  <a:pt x="296" y="604"/>
                </a:lnTo>
                <a:lnTo>
                  <a:pt x="296" y="604"/>
                </a:lnTo>
                <a:lnTo>
                  <a:pt x="296" y="604"/>
                </a:lnTo>
                <a:lnTo>
                  <a:pt x="296" y="602"/>
                </a:lnTo>
                <a:lnTo>
                  <a:pt x="296" y="602"/>
                </a:lnTo>
                <a:lnTo>
                  <a:pt x="296" y="600"/>
                </a:lnTo>
                <a:lnTo>
                  <a:pt x="296" y="600"/>
                </a:lnTo>
                <a:lnTo>
                  <a:pt x="296" y="600"/>
                </a:lnTo>
                <a:lnTo>
                  <a:pt x="296" y="600"/>
                </a:lnTo>
                <a:lnTo>
                  <a:pt x="294" y="598"/>
                </a:lnTo>
                <a:lnTo>
                  <a:pt x="292" y="596"/>
                </a:lnTo>
                <a:lnTo>
                  <a:pt x="290" y="594"/>
                </a:lnTo>
                <a:lnTo>
                  <a:pt x="290" y="594"/>
                </a:lnTo>
                <a:lnTo>
                  <a:pt x="288" y="594"/>
                </a:lnTo>
                <a:lnTo>
                  <a:pt x="286" y="592"/>
                </a:lnTo>
                <a:lnTo>
                  <a:pt x="286" y="592"/>
                </a:lnTo>
                <a:lnTo>
                  <a:pt x="286" y="592"/>
                </a:lnTo>
                <a:lnTo>
                  <a:pt x="286" y="592"/>
                </a:lnTo>
                <a:lnTo>
                  <a:pt x="284" y="590"/>
                </a:lnTo>
                <a:lnTo>
                  <a:pt x="282" y="588"/>
                </a:lnTo>
                <a:lnTo>
                  <a:pt x="282" y="588"/>
                </a:lnTo>
                <a:lnTo>
                  <a:pt x="282" y="588"/>
                </a:lnTo>
                <a:lnTo>
                  <a:pt x="280" y="588"/>
                </a:lnTo>
                <a:lnTo>
                  <a:pt x="278" y="588"/>
                </a:lnTo>
                <a:lnTo>
                  <a:pt x="278" y="588"/>
                </a:lnTo>
                <a:lnTo>
                  <a:pt x="278" y="590"/>
                </a:lnTo>
                <a:lnTo>
                  <a:pt x="278" y="590"/>
                </a:lnTo>
                <a:lnTo>
                  <a:pt x="278" y="590"/>
                </a:lnTo>
                <a:lnTo>
                  <a:pt x="278" y="590"/>
                </a:lnTo>
                <a:lnTo>
                  <a:pt x="276" y="590"/>
                </a:lnTo>
                <a:lnTo>
                  <a:pt x="276" y="590"/>
                </a:lnTo>
                <a:lnTo>
                  <a:pt x="276" y="590"/>
                </a:lnTo>
                <a:lnTo>
                  <a:pt x="276" y="590"/>
                </a:lnTo>
                <a:lnTo>
                  <a:pt x="276" y="590"/>
                </a:lnTo>
                <a:lnTo>
                  <a:pt x="274" y="590"/>
                </a:lnTo>
                <a:lnTo>
                  <a:pt x="272" y="590"/>
                </a:lnTo>
                <a:lnTo>
                  <a:pt x="272" y="590"/>
                </a:lnTo>
                <a:lnTo>
                  <a:pt x="272" y="590"/>
                </a:lnTo>
                <a:lnTo>
                  <a:pt x="272" y="590"/>
                </a:lnTo>
                <a:lnTo>
                  <a:pt x="272" y="590"/>
                </a:lnTo>
                <a:lnTo>
                  <a:pt x="272" y="590"/>
                </a:lnTo>
                <a:lnTo>
                  <a:pt x="272" y="590"/>
                </a:lnTo>
                <a:lnTo>
                  <a:pt x="272" y="590"/>
                </a:lnTo>
                <a:lnTo>
                  <a:pt x="272" y="588"/>
                </a:lnTo>
                <a:lnTo>
                  <a:pt x="272" y="588"/>
                </a:lnTo>
                <a:lnTo>
                  <a:pt x="272" y="588"/>
                </a:lnTo>
                <a:lnTo>
                  <a:pt x="274" y="586"/>
                </a:lnTo>
                <a:lnTo>
                  <a:pt x="274" y="586"/>
                </a:lnTo>
                <a:lnTo>
                  <a:pt x="274" y="584"/>
                </a:lnTo>
                <a:lnTo>
                  <a:pt x="274" y="584"/>
                </a:lnTo>
                <a:lnTo>
                  <a:pt x="274" y="584"/>
                </a:lnTo>
                <a:lnTo>
                  <a:pt x="274" y="582"/>
                </a:lnTo>
                <a:lnTo>
                  <a:pt x="276" y="582"/>
                </a:lnTo>
                <a:lnTo>
                  <a:pt x="276" y="582"/>
                </a:lnTo>
                <a:lnTo>
                  <a:pt x="276" y="582"/>
                </a:lnTo>
                <a:lnTo>
                  <a:pt x="276" y="582"/>
                </a:lnTo>
                <a:lnTo>
                  <a:pt x="278" y="582"/>
                </a:lnTo>
                <a:lnTo>
                  <a:pt x="278" y="582"/>
                </a:lnTo>
                <a:lnTo>
                  <a:pt x="278" y="582"/>
                </a:lnTo>
                <a:lnTo>
                  <a:pt x="280" y="578"/>
                </a:lnTo>
                <a:lnTo>
                  <a:pt x="280" y="578"/>
                </a:lnTo>
                <a:lnTo>
                  <a:pt x="282" y="576"/>
                </a:lnTo>
                <a:lnTo>
                  <a:pt x="282" y="574"/>
                </a:lnTo>
                <a:lnTo>
                  <a:pt x="282" y="574"/>
                </a:lnTo>
                <a:lnTo>
                  <a:pt x="282" y="572"/>
                </a:lnTo>
                <a:lnTo>
                  <a:pt x="282" y="572"/>
                </a:lnTo>
                <a:lnTo>
                  <a:pt x="282" y="572"/>
                </a:lnTo>
                <a:lnTo>
                  <a:pt x="284" y="572"/>
                </a:lnTo>
                <a:lnTo>
                  <a:pt x="284" y="572"/>
                </a:lnTo>
                <a:lnTo>
                  <a:pt x="284" y="570"/>
                </a:lnTo>
                <a:lnTo>
                  <a:pt x="286" y="570"/>
                </a:lnTo>
                <a:lnTo>
                  <a:pt x="286" y="570"/>
                </a:lnTo>
                <a:lnTo>
                  <a:pt x="286" y="566"/>
                </a:lnTo>
                <a:lnTo>
                  <a:pt x="286" y="566"/>
                </a:lnTo>
                <a:lnTo>
                  <a:pt x="286" y="566"/>
                </a:lnTo>
                <a:lnTo>
                  <a:pt x="288" y="564"/>
                </a:lnTo>
                <a:lnTo>
                  <a:pt x="290" y="564"/>
                </a:lnTo>
                <a:lnTo>
                  <a:pt x="290" y="562"/>
                </a:lnTo>
                <a:lnTo>
                  <a:pt x="290" y="560"/>
                </a:lnTo>
                <a:lnTo>
                  <a:pt x="290" y="558"/>
                </a:lnTo>
                <a:lnTo>
                  <a:pt x="292" y="558"/>
                </a:lnTo>
                <a:lnTo>
                  <a:pt x="292" y="558"/>
                </a:lnTo>
                <a:lnTo>
                  <a:pt x="294" y="558"/>
                </a:lnTo>
                <a:lnTo>
                  <a:pt x="294" y="560"/>
                </a:lnTo>
                <a:lnTo>
                  <a:pt x="294" y="560"/>
                </a:lnTo>
                <a:lnTo>
                  <a:pt x="294" y="558"/>
                </a:lnTo>
                <a:lnTo>
                  <a:pt x="294" y="558"/>
                </a:lnTo>
                <a:lnTo>
                  <a:pt x="294" y="558"/>
                </a:lnTo>
                <a:lnTo>
                  <a:pt x="292" y="558"/>
                </a:lnTo>
                <a:lnTo>
                  <a:pt x="292" y="556"/>
                </a:lnTo>
                <a:lnTo>
                  <a:pt x="292" y="556"/>
                </a:lnTo>
                <a:lnTo>
                  <a:pt x="294" y="556"/>
                </a:lnTo>
                <a:lnTo>
                  <a:pt x="294" y="556"/>
                </a:lnTo>
                <a:lnTo>
                  <a:pt x="294" y="556"/>
                </a:lnTo>
                <a:lnTo>
                  <a:pt x="294" y="556"/>
                </a:lnTo>
                <a:lnTo>
                  <a:pt x="294" y="556"/>
                </a:lnTo>
                <a:lnTo>
                  <a:pt x="296" y="554"/>
                </a:lnTo>
                <a:lnTo>
                  <a:pt x="298" y="554"/>
                </a:lnTo>
                <a:lnTo>
                  <a:pt x="298" y="552"/>
                </a:lnTo>
                <a:lnTo>
                  <a:pt x="298" y="552"/>
                </a:lnTo>
                <a:lnTo>
                  <a:pt x="298" y="552"/>
                </a:lnTo>
                <a:lnTo>
                  <a:pt x="300" y="550"/>
                </a:lnTo>
                <a:lnTo>
                  <a:pt x="302" y="550"/>
                </a:lnTo>
                <a:lnTo>
                  <a:pt x="302" y="550"/>
                </a:lnTo>
                <a:lnTo>
                  <a:pt x="304" y="548"/>
                </a:lnTo>
                <a:lnTo>
                  <a:pt x="304" y="548"/>
                </a:lnTo>
                <a:lnTo>
                  <a:pt x="304" y="548"/>
                </a:lnTo>
                <a:lnTo>
                  <a:pt x="304" y="546"/>
                </a:lnTo>
                <a:lnTo>
                  <a:pt x="304" y="546"/>
                </a:lnTo>
                <a:lnTo>
                  <a:pt x="304" y="546"/>
                </a:lnTo>
                <a:lnTo>
                  <a:pt x="306" y="546"/>
                </a:lnTo>
                <a:lnTo>
                  <a:pt x="306" y="546"/>
                </a:lnTo>
                <a:lnTo>
                  <a:pt x="308" y="546"/>
                </a:lnTo>
                <a:lnTo>
                  <a:pt x="308" y="544"/>
                </a:lnTo>
                <a:lnTo>
                  <a:pt x="310" y="544"/>
                </a:lnTo>
                <a:lnTo>
                  <a:pt x="310" y="544"/>
                </a:lnTo>
                <a:lnTo>
                  <a:pt x="312" y="544"/>
                </a:lnTo>
                <a:lnTo>
                  <a:pt x="312" y="542"/>
                </a:lnTo>
                <a:lnTo>
                  <a:pt x="314" y="542"/>
                </a:lnTo>
                <a:lnTo>
                  <a:pt x="314" y="542"/>
                </a:lnTo>
                <a:lnTo>
                  <a:pt x="314" y="540"/>
                </a:lnTo>
                <a:lnTo>
                  <a:pt x="314" y="540"/>
                </a:lnTo>
                <a:lnTo>
                  <a:pt x="314" y="540"/>
                </a:lnTo>
                <a:lnTo>
                  <a:pt x="316" y="540"/>
                </a:lnTo>
                <a:lnTo>
                  <a:pt x="316" y="540"/>
                </a:lnTo>
                <a:lnTo>
                  <a:pt x="316" y="538"/>
                </a:lnTo>
                <a:lnTo>
                  <a:pt x="318" y="538"/>
                </a:lnTo>
                <a:lnTo>
                  <a:pt x="318" y="540"/>
                </a:lnTo>
                <a:lnTo>
                  <a:pt x="318" y="538"/>
                </a:lnTo>
                <a:lnTo>
                  <a:pt x="318" y="536"/>
                </a:lnTo>
                <a:lnTo>
                  <a:pt x="318" y="536"/>
                </a:lnTo>
                <a:lnTo>
                  <a:pt x="318" y="534"/>
                </a:lnTo>
                <a:lnTo>
                  <a:pt x="318" y="534"/>
                </a:lnTo>
                <a:lnTo>
                  <a:pt x="318" y="532"/>
                </a:lnTo>
                <a:lnTo>
                  <a:pt x="318" y="532"/>
                </a:lnTo>
                <a:lnTo>
                  <a:pt x="318" y="530"/>
                </a:lnTo>
                <a:lnTo>
                  <a:pt x="318" y="528"/>
                </a:lnTo>
                <a:lnTo>
                  <a:pt x="318" y="526"/>
                </a:lnTo>
                <a:lnTo>
                  <a:pt x="318" y="526"/>
                </a:lnTo>
                <a:lnTo>
                  <a:pt x="318" y="524"/>
                </a:lnTo>
                <a:lnTo>
                  <a:pt x="318" y="524"/>
                </a:lnTo>
                <a:lnTo>
                  <a:pt x="318" y="524"/>
                </a:lnTo>
                <a:lnTo>
                  <a:pt x="318" y="524"/>
                </a:lnTo>
                <a:lnTo>
                  <a:pt x="318" y="524"/>
                </a:lnTo>
                <a:lnTo>
                  <a:pt x="318" y="522"/>
                </a:lnTo>
                <a:lnTo>
                  <a:pt x="316" y="522"/>
                </a:lnTo>
                <a:lnTo>
                  <a:pt x="316" y="518"/>
                </a:lnTo>
                <a:lnTo>
                  <a:pt x="316" y="518"/>
                </a:lnTo>
                <a:lnTo>
                  <a:pt x="316" y="516"/>
                </a:lnTo>
                <a:lnTo>
                  <a:pt x="316" y="516"/>
                </a:lnTo>
                <a:lnTo>
                  <a:pt x="314" y="514"/>
                </a:lnTo>
                <a:lnTo>
                  <a:pt x="314" y="514"/>
                </a:lnTo>
                <a:lnTo>
                  <a:pt x="310" y="512"/>
                </a:lnTo>
                <a:lnTo>
                  <a:pt x="310" y="512"/>
                </a:lnTo>
                <a:lnTo>
                  <a:pt x="310" y="512"/>
                </a:lnTo>
                <a:lnTo>
                  <a:pt x="308" y="512"/>
                </a:lnTo>
                <a:lnTo>
                  <a:pt x="308" y="512"/>
                </a:lnTo>
                <a:lnTo>
                  <a:pt x="306" y="512"/>
                </a:lnTo>
                <a:lnTo>
                  <a:pt x="306" y="514"/>
                </a:lnTo>
                <a:lnTo>
                  <a:pt x="306" y="514"/>
                </a:lnTo>
                <a:lnTo>
                  <a:pt x="304" y="512"/>
                </a:lnTo>
                <a:lnTo>
                  <a:pt x="304" y="512"/>
                </a:lnTo>
                <a:lnTo>
                  <a:pt x="304" y="512"/>
                </a:lnTo>
                <a:lnTo>
                  <a:pt x="304" y="510"/>
                </a:lnTo>
                <a:lnTo>
                  <a:pt x="304" y="508"/>
                </a:lnTo>
                <a:lnTo>
                  <a:pt x="304" y="508"/>
                </a:lnTo>
                <a:lnTo>
                  <a:pt x="304" y="508"/>
                </a:lnTo>
                <a:lnTo>
                  <a:pt x="304" y="508"/>
                </a:lnTo>
                <a:lnTo>
                  <a:pt x="306" y="506"/>
                </a:lnTo>
                <a:lnTo>
                  <a:pt x="306" y="506"/>
                </a:lnTo>
                <a:lnTo>
                  <a:pt x="304" y="504"/>
                </a:lnTo>
                <a:lnTo>
                  <a:pt x="304" y="504"/>
                </a:lnTo>
                <a:lnTo>
                  <a:pt x="304" y="504"/>
                </a:lnTo>
                <a:lnTo>
                  <a:pt x="306" y="500"/>
                </a:lnTo>
                <a:lnTo>
                  <a:pt x="306" y="500"/>
                </a:lnTo>
                <a:lnTo>
                  <a:pt x="306" y="498"/>
                </a:lnTo>
                <a:lnTo>
                  <a:pt x="306" y="498"/>
                </a:lnTo>
                <a:lnTo>
                  <a:pt x="306" y="496"/>
                </a:lnTo>
                <a:lnTo>
                  <a:pt x="306" y="496"/>
                </a:lnTo>
                <a:lnTo>
                  <a:pt x="306" y="496"/>
                </a:lnTo>
                <a:lnTo>
                  <a:pt x="306" y="494"/>
                </a:lnTo>
                <a:lnTo>
                  <a:pt x="306" y="494"/>
                </a:lnTo>
                <a:lnTo>
                  <a:pt x="306" y="494"/>
                </a:lnTo>
                <a:lnTo>
                  <a:pt x="306" y="494"/>
                </a:lnTo>
                <a:lnTo>
                  <a:pt x="306" y="494"/>
                </a:lnTo>
                <a:lnTo>
                  <a:pt x="306" y="494"/>
                </a:lnTo>
                <a:lnTo>
                  <a:pt x="306" y="492"/>
                </a:lnTo>
                <a:lnTo>
                  <a:pt x="306" y="492"/>
                </a:lnTo>
                <a:lnTo>
                  <a:pt x="306" y="490"/>
                </a:lnTo>
                <a:lnTo>
                  <a:pt x="306" y="490"/>
                </a:lnTo>
                <a:lnTo>
                  <a:pt x="306" y="490"/>
                </a:lnTo>
                <a:lnTo>
                  <a:pt x="306" y="488"/>
                </a:lnTo>
                <a:lnTo>
                  <a:pt x="306" y="488"/>
                </a:lnTo>
                <a:lnTo>
                  <a:pt x="306" y="488"/>
                </a:lnTo>
                <a:lnTo>
                  <a:pt x="306" y="488"/>
                </a:lnTo>
                <a:lnTo>
                  <a:pt x="306" y="488"/>
                </a:lnTo>
                <a:lnTo>
                  <a:pt x="306" y="486"/>
                </a:lnTo>
                <a:lnTo>
                  <a:pt x="304" y="484"/>
                </a:lnTo>
                <a:lnTo>
                  <a:pt x="302" y="484"/>
                </a:lnTo>
                <a:lnTo>
                  <a:pt x="300" y="484"/>
                </a:lnTo>
                <a:lnTo>
                  <a:pt x="296" y="484"/>
                </a:lnTo>
                <a:lnTo>
                  <a:pt x="296" y="486"/>
                </a:lnTo>
                <a:lnTo>
                  <a:pt x="296" y="486"/>
                </a:lnTo>
                <a:lnTo>
                  <a:pt x="294" y="486"/>
                </a:lnTo>
                <a:lnTo>
                  <a:pt x="294" y="486"/>
                </a:lnTo>
                <a:lnTo>
                  <a:pt x="292" y="486"/>
                </a:lnTo>
                <a:lnTo>
                  <a:pt x="292" y="486"/>
                </a:lnTo>
                <a:lnTo>
                  <a:pt x="290" y="486"/>
                </a:lnTo>
                <a:lnTo>
                  <a:pt x="290" y="486"/>
                </a:lnTo>
                <a:lnTo>
                  <a:pt x="290" y="486"/>
                </a:lnTo>
                <a:lnTo>
                  <a:pt x="290" y="486"/>
                </a:lnTo>
                <a:lnTo>
                  <a:pt x="290" y="486"/>
                </a:lnTo>
                <a:lnTo>
                  <a:pt x="290" y="484"/>
                </a:lnTo>
                <a:lnTo>
                  <a:pt x="288" y="484"/>
                </a:lnTo>
                <a:lnTo>
                  <a:pt x="288" y="482"/>
                </a:lnTo>
                <a:lnTo>
                  <a:pt x="288" y="482"/>
                </a:lnTo>
                <a:lnTo>
                  <a:pt x="288" y="480"/>
                </a:lnTo>
                <a:lnTo>
                  <a:pt x="288" y="480"/>
                </a:lnTo>
                <a:lnTo>
                  <a:pt x="288" y="480"/>
                </a:lnTo>
                <a:lnTo>
                  <a:pt x="288" y="480"/>
                </a:lnTo>
                <a:lnTo>
                  <a:pt x="286" y="478"/>
                </a:lnTo>
                <a:lnTo>
                  <a:pt x="288" y="476"/>
                </a:lnTo>
                <a:lnTo>
                  <a:pt x="286" y="476"/>
                </a:lnTo>
                <a:lnTo>
                  <a:pt x="286" y="474"/>
                </a:lnTo>
                <a:lnTo>
                  <a:pt x="286" y="472"/>
                </a:lnTo>
                <a:lnTo>
                  <a:pt x="286" y="472"/>
                </a:lnTo>
                <a:lnTo>
                  <a:pt x="286" y="470"/>
                </a:lnTo>
                <a:lnTo>
                  <a:pt x="284" y="468"/>
                </a:lnTo>
                <a:lnTo>
                  <a:pt x="284" y="466"/>
                </a:lnTo>
                <a:lnTo>
                  <a:pt x="284" y="466"/>
                </a:lnTo>
                <a:lnTo>
                  <a:pt x="284" y="466"/>
                </a:lnTo>
                <a:lnTo>
                  <a:pt x="284" y="464"/>
                </a:lnTo>
                <a:lnTo>
                  <a:pt x="284" y="464"/>
                </a:lnTo>
                <a:lnTo>
                  <a:pt x="284" y="464"/>
                </a:lnTo>
                <a:lnTo>
                  <a:pt x="284" y="462"/>
                </a:lnTo>
                <a:lnTo>
                  <a:pt x="282" y="462"/>
                </a:lnTo>
                <a:lnTo>
                  <a:pt x="282" y="462"/>
                </a:lnTo>
                <a:lnTo>
                  <a:pt x="282" y="462"/>
                </a:lnTo>
                <a:lnTo>
                  <a:pt x="282" y="460"/>
                </a:lnTo>
                <a:lnTo>
                  <a:pt x="282" y="460"/>
                </a:lnTo>
                <a:lnTo>
                  <a:pt x="282" y="460"/>
                </a:lnTo>
                <a:lnTo>
                  <a:pt x="282" y="460"/>
                </a:lnTo>
                <a:lnTo>
                  <a:pt x="280" y="458"/>
                </a:lnTo>
                <a:lnTo>
                  <a:pt x="278" y="458"/>
                </a:lnTo>
                <a:lnTo>
                  <a:pt x="278" y="458"/>
                </a:lnTo>
                <a:lnTo>
                  <a:pt x="278" y="458"/>
                </a:lnTo>
                <a:lnTo>
                  <a:pt x="276" y="458"/>
                </a:lnTo>
                <a:lnTo>
                  <a:pt x="276" y="458"/>
                </a:lnTo>
                <a:lnTo>
                  <a:pt x="274" y="456"/>
                </a:lnTo>
                <a:lnTo>
                  <a:pt x="274" y="456"/>
                </a:lnTo>
                <a:lnTo>
                  <a:pt x="272" y="456"/>
                </a:lnTo>
                <a:lnTo>
                  <a:pt x="272" y="456"/>
                </a:lnTo>
                <a:lnTo>
                  <a:pt x="272" y="454"/>
                </a:lnTo>
                <a:lnTo>
                  <a:pt x="272" y="454"/>
                </a:lnTo>
                <a:lnTo>
                  <a:pt x="270" y="454"/>
                </a:lnTo>
                <a:lnTo>
                  <a:pt x="270" y="454"/>
                </a:lnTo>
                <a:lnTo>
                  <a:pt x="270" y="456"/>
                </a:lnTo>
                <a:lnTo>
                  <a:pt x="270" y="456"/>
                </a:lnTo>
                <a:lnTo>
                  <a:pt x="270" y="456"/>
                </a:lnTo>
                <a:lnTo>
                  <a:pt x="270" y="458"/>
                </a:lnTo>
                <a:lnTo>
                  <a:pt x="268" y="456"/>
                </a:lnTo>
                <a:lnTo>
                  <a:pt x="268" y="456"/>
                </a:lnTo>
                <a:lnTo>
                  <a:pt x="268" y="458"/>
                </a:lnTo>
                <a:lnTo>
                  <a:pt x="268" y="458"/>
                </a:lnTo>
                <a:lnTo>
                  <a:pt x="266" y="458"/>
                </a:lnTo>
                <a:lnTo>
                  <a:pt x="266" y="458"/>
                </a:lnTo>
                <a:lnTo>
                  <a:pt x="264" y="456"/>
                </a:lnTo>
                <a:lnTo>
                  <a:pt x="262" y="456"/>
                </a:lnTo>
                <a:lnTo>
                  <a:pt x="262" y="456"/>
                </a:lnTo>
                <a:lnTo>
                  <a:pt x="260" y="456"/>
                </a:lnTo>
                <a:lnTo>
                  <a:pt x="260" y="456"/>
                </a:lnTo>
                <a:lnTo>
                  <a:pt x="258" y="456"/>
                </a:lnTo>
                <a:lnTo>
                  <a:pt x="256" y="456"/>
                </a:lnTo>
                <a:lnTo>
                  <a:pt x="254" y="456"/>
                </a:lnTo>
                <a:lnTo>
                  <a:pt x="252" y="454"/>
                </a:lnTo>
                <a:lnTo>
                  <a:pt x="252" y="456"/>
                </a:lnTo>
                <a:lnTo>
                  <a:pt x="252" y="456"/>
                </a:lnTo>
                <a:lnTo>
                  <a:pt x="250" y="456"/>
                </a:lnTo>
                <a:lnTo>
                  <a:pt x="250" y="456"/>
                </a:lnTo>
                <a:lnTo>
                  <a:pt x="250" y="454"/>
                </a:lnTo>
                <a:lnTo>
                  <a:pt x="250" y="454"/>
                </a:lnTo>
                <a:lnTo>
                  <a:pt x="250" y="454"/>
                </a:lnTo>
                <a:lnTo>
                  <a:pt x="250" y="452"/>
                </a:lnTo>
                <a:lnTo>
                  <a:pt x="250" y="450"/>
                </a:lnTo>
                <a:lnTo>
                  <a:pt x="250" y="448"/>
                </a:lnTo>
                <a:lnTo>
                  <a:pt x="250" y="448"/>
                </a:lnTo>
                <a:lnTo>
                  <a:pt x="250" y="444"/>
                </a:lnTo>
                <a:lnTo>
                  <a:pt x="250" y="444"/>
                </a:lnTo>
                <a:lnTo>
                  <a:pt x="250" y="444"/>
                </a:lnTo>
                <a:lnTo>
                  <a:pt x="250" y="442"/>
                </a:lnTo>
                <a:lnTo>
                  <a:pt x="250" y="442"/>
                </a:lnTo>
                <a:lnTo>
                  <a:pt x="250" y="436"/>
                </a:lnTo>
                <a:lnTo>
                  <a:pt x="250" y="434"/>
                </a:lnTo>
                <a:lnTo>
                  <a:pt x="250" y="432"/>
                </a:lnTo>
                <a:lnTo>
                  <a:pt x="248" y="432"/>
                </a:lnTo>
                <a:lnTo>
                  <a:pt x="248" y="430"/>
                </a:lnTo>
                <a:lnTo>
                  <a:pt x="248" y="432"/>
                </a:lnTo>
                <a:lnTo>
                  <a:pt x="248" y="430"/>
                </a:lnTo>
                <a:lnTo>
                  <a:pt x="246" y="428"/>
                </a:lnTo>
                <a:lnTo>
                  <a:pt x="246" y="426"/>
                </a:lnTo>
                <a:lnTo>
                  <a:pt x="246" y="426"/>
                </a:lnTo>
                <a:lnTo>
                  <a:pt x="244" y="424"/>
                </a:lnTo>
                <a:lnTo>
                  <a:pt x="244" y="424"/>
                </a:lnTo>
                <a:lnTo>
                  <a:pt x="244" y="422"/>
                </a:lnTo>
                <a:lnTo>
                  <a:pt x="244" y="422"/>
                </a:lnTo>
                <a:lnTo>
                  <a:pt x="248" y="420"/>
                </a:lnTo>
                <a:lnTo>
                  <a:pt x="248" y="420"/>
                </a:lnTo>
                <a:lnTo>
                  <a:pt x="244" y="416"/>
                </a:lnTo>
                <a:lnTo>
                  <a:pt x="244" y="416"/>
                </a:lnTo>
                <a:lnTo>
                  <a:pt x="244" y="414"/>
                </a:lnTo>
                <a:lnTo>
                  <a:pt x="246" y="410"/>
                </a:lnTo>
                <a:lnTo>
                  <a:pt x="248" y="406"/>
                </a:lnTo>
                <a:lnTo>
                  <a:pt x="248" y="406"/>
                </a:lnTo>
                <a:lnTo>
                  <a:pt x="248" y="404"/>
                </a:lnTo>
                <a:lnTo>
                  <a:pt x="248" y="404"/>
                </a:lnTo>
                <a:lnTo>
                  <a:pt x="250" y="404"/>
                </a:lnTo>
                <a:lnTo>
                  <a:pt x="248" y="402"/>
                </a:lnTo>
                <a:lnTo>
                  <a:pt x="248" y="402"/>
                </a:lnTo>
                <a:lnTo>
                  <a:pt x="248" y="402"/>
                </a:lnTo>
                <a:lnTo>
                  <a:pt x="250" y="394"/>
                </a:lnTo>
                <a:lnTo>
                  <a:pt x="250" y="392"/>
                </a:lnTo>
                <a:lnTo>
                  <a:pt x="250" y="390"/>
                </a:lnTo>
                <a:lnTo>
                  <a:pt x="250" y="390"/>
                </a:lnTo>
                <a:lnTo>
                  <a:pt x="250" y="388"/>
                </a:lnTo>
                <a:lnTo>
                  <a:pt x="248" y="384"/>
                </a:lnTo>
                <a:lnTo>
                  <a:pt x="248" y="382"/>
                </a:lnTo>
                <a:lnTo>
                  <a:pt x="248" y="382"/>
                </a:lnTo>
                <a:lnTo>
                  <a:pt x="248" y="382"/>
                </a:lnTo>
                <a:lnTo>
                  <a:pt x="246" y="382"/>
                </a:lnTo>
                <a:lnTo>
                  <a:pt x="246" y="382"/>
                </a:lnTo>
                <a:lnTo>
                  <a:pt x="246" y="380"/>
                </a:lnTo>
                <a:lnTo>
                  <a:pt x="246" y="380"/>
                </a:lnTo>
                <a:lnTo>
                  <a:pt x="246" y="380"/>
                </a:lnTo>
                <a:lnTo>
                  <a:pt x="246" y="380"/>
                </a:lnTo>
                <a:lnTo>
                  <a:pt x="244" y="378"/>
                </a:lnTo>
                <a:lnTo>
                  <a:pt x="244" y="378"/>
                </a:lnTo>
                <a:lnTo>
                  <a:pt x="242" y="378"/>
                </a:lnTo>
                <a:lnTo>
                  <a:pt x="242" y="378"/>
                </a:lnTo>
                <a:lnTo>
                  <a:pt x="242" y="378"/>
                </a:lnTo>
                <a:lnTo>
                  <a:pt x="240" y="378"/>
                </a:lnTo>
                <a:lnTo>
                  <a:pt x="240" y="376"/>
                </a:lnTo>
                <a:lnTo>
                  <a:pt x="238" y="376"/>
                </a:lnTo>
                <a:lnTo>
                  <a:pt x="238" y="374"/>
                </a:lnTo>
                <a:lnTo>
                  <a:pt x="238" y="374"/>
                </a:lnTo>
                <a:lnTo>
                  <a:pt x="238" y="374"/>
                </a:lnTo>
                <a:lnTo>
                  <a:pt x="236" y="374"/>
                </a:lnTo>
                <a:lnTo>
                  <a:pt x="236" y="374"/>
                </a:lnTo>
                <a:lnTo>
                  <a:pt x="236" y="374"/>
                </a:lnTo>
                <a:lnTo>
                  <a:pt x="236" y="374"/>
                </a:lnTo>
                <a:lnTo>
                  <a:pt x="236" y="372"/>
                </a:lnTo>
                <a:lnTo>
                  <a:pt x="236" y="372"/>
                </a:lnTo>
                <a:lnTo>
                  <a:pt x="236" y="370"/>
                </a:lnTo>
                <a:lnTo>
                  <a:pt x="236" y="370"/>
                </a:lnTo>
                <a:lnTo>
                  <a:pt x="236" y="370"/>
                </a:lnTo>
                <a:lnTo>
                  <a:pt x="236" y="368"/>
                </a:lnTo>
                <a:lnTo>
                  <a:pt x="236" y="368"/>
                </a:lnTo>
                <a:lnTo>
                  <a:pt x="234" y="366"/>
                </a:lnTo>
                <a:lnTo>
                  <a:pt x="234" y="364"/>
                </a:lnTo>
                <a:lnTo>
                  <a:pt x="234" y="364"/>
                </a:lnTo>
                <a:lnTo>
                  <a:pt x="236" y="364"/>
                </a:lnTo>
                <a:lnTo>
                  <a:pt x="236" y="362"/>
                </a:lnTo>
                <a:lnTo>
                  <a:pt x="236" y="362"/>
                </a:lnTo>
                <a:lnTo>
                  <a:pt x="236" y="362"/>
                </a:lnTo>
                <a:lnTo>
                  <a:pt x="236" y="362"/>
                </a:lnTo>
                <a:lnTo>
                  <a:pt x="236" y="360"/>
                </a:lnTo>
                <a:lnTo>
                  <a:pt x="236" y="358"/>
                </a:lnTo>
                <a:lnTo>
                  <a:pt x="236" y="358"/>
                </a:lnTo>
                <a:lnTo>
                  <a:pt x="236" y="358"/>
                </a:lnTo>
                <a:lnTo>
                  <a:pt x="236" y="358"/>
                </a:lnTo>
                <a:lnTo>
                  <a:pt x="236" y="358"/>
                </a:lnTo>
                <a:lnTo>
                  <a:pt x="234" y="358"/>
                </a:lnTo>
                <a:lnTo>
                  <a:pt x="234" y="358"/>
                </a:lnTo>
                <a:lnTo>
                  <a:pt x="226" y="358"/>
                </a:lnTo>
                <a:lnTo>
                  <a:pt x="220" y="358"/>
                </a:lnTo>
                <a:lnTo>
                  <a:pt x="218" y="358"/>
                </a:lnTo>
                <a:lnTo>
                  <a:pt x="212" y="358"/>
                </a:lnTo>
                <a:lnTo>
                  <a:pt x="210" y="358"/>
                </a:lnTo>
                <a:lnTo>
                  <a:pt x="210" y="358"/>
                </a:lnTo>
                <a:lnTo>
                  <a:pt x="208" y="352"/>
                </a:lnTo>
                <a:lnTo>
                  <a:pt x="208" y="344"/>
                </a:lnTo>
                <a:lnTo>
                  <a:pt x="204" y="340"/>
                </a:lnTo>
                <a:lnTo>
                  <a:pt x="202" y="338"/>
                </a:lnTo>
                <a:lnTo>
                  <a:pt x="204" y="338"/>
                </a:lnTo>
                <a:lnTo>
                  <a:pt x="206" y="338"/>
                </a:lnTo>
                <a:lnTo>
                  <a:pt x="206" y="338"/>
                </a:lnTo>
                <a:lnTo>
                  <a:pt x="206" y="338"/>
                </a:lnTo>
                <a:lnTo>
                  <a:pt x="206" y="336"/>
                </a:lnTo>
                <a:lnTo>
                  <a:pt x="206" y="332"/>
                </a:lnTo>
                <a:lnTo>
                  <a:pt x="206" y="330"/>
                </a:lnTo>
                <a:lnTo>
                  <a:pt x="204" y="328"/>
                </a:lnTo>
                <a:lnTo>
                  <a:pt x="204" y="326"/>
                </a:lnTo>
                <a:lnTo>
                  <a:pt x="204" y="324"/>
                </a:lnTo>
                <a:lnTo>
                  <a:pt x="202" y="322"/>
                </a:lnTo>
                <a:lnTo>
                  <a:pt x="202" y="322"/>
                </a:lnTo>
                <a:lnTo>
                  <a:pt x="204" y="322"/>
                </a:lnTo>
                <a:lnTo>
                  <a:pt x="204" y="320"/>
                </a:lnTo>
                <a:lnTo>
                  <a:pt x="204" y="320"/>
                </a:lnTo>
                <a:lnTo>
                  <a:pt x="202" y="316"/>
                </a:lnTo>
                <a:lnTo>
                  <a:pt x="200" y="316"/>
                </a:lnTo>
                <a:lnTo>
                  <a:pt x="200" y="316"/>
                </a:lnTo>
                <a:lnTo>
                  <a:pt x="198" y="314"/>
                </a:lnTo>
                <a:lnTo>
                  <a:pt x="198" y="314"/>
                </a:lnTo>
                <a:lnTo>
                  <a:pt x="198" y="314"/>
                </a:lnTo>
                <a:lnTo>
                  <a:pt x="194" y="314"/>
                </a:lnTo>
                <a:lnTo>
                  <a:pt x="194" y="312"/>
                </a:lnTo>
                <a:lnTo>
                  <a:pt x="194" y="312"/>
                </a:lnTo>
                <a:lnTo>
                  <a:pt x="190" y="312"/>
                </a:lnTo>
                <a:lnTo>
                  <a:pt x="188" y="312"/>
                </a:lnTo>
                <a:lnTo>
                  <a:pt x="186" y="312"/>
                </a:lnTo>
                <a:lnTo>
                  <a:pt x="186" y="312"/>
                </a:lnTo>
                <a:lnTo>
                  <a:pt x="186" y="312"/>
                </a:lnTo>
                <a:lnTo>
                  <a:pt x="186" y="312"/>
                </a:lnTo>
                <a:lnTo>
                  <a:pt x="184" y="312"/>
                </a:lnTo>
                <a:lnTo>
                  <a:pt x="182" y="312"/>
                </a:lnTo>
                <a:lnTo>
                  <a:pt x="182" y="312"/>
                </a:lnTo>
                <a:lnTo>
                  <a:pt x="182" y="312"/>
                </a:lnTo>
                <a:lnTo>
                  <a:pt x="182" y="310"/>
                </a:lnTo>
                <a:lnTo>
                  <a:pt x="180" y="310"/>
                </a:lnTo>
                <a:lnTo>
                  <a:pt x="180" y="310"/>
                </a:lnTo>
                <a:lnTo>
                  <a:pt x="180" y="310"/>
                </a:lnTo>
                <a:lnTo>
                  <a:pt x="178" y="308"/>
                </a:lnTo>
                <a:lnTo>
                  <a:pt x="178" y="306"/>
                </a:lnTo>
                <a:lnTo>
                  <a:pt x="178" y="306"/>
                </a:lnTo>
                <a:lnTo>
                  <a:pt x="176" y="306"/>
                </a:lnTo>
                <a:lnTo>
                  <a:pt x="176" y="306"/>
                </a:lnTo>
                <a:lnTo>
                  <a:pt x="176" y="306"/>
                </a:lnTo>
                <a:lnTo>
                  <a:pt x="174" y="306"/>
                </a:lnTo>
                <a:lnTo>
                  <a:pt x="174" y="306"/>
                </a:lnTo>
                <a:lnTo>
                  <a:pt x="174" y="306"/>
                </a:lnTo>
                <a:lnTo>
                  <a:pt x="170" y="304"/>
                </a:lnTo>
                <a:lnTo>
                  <a:pt x="170" y="304"/>
                </a:lnTo>
                <a:lnTo>
                  <a:pt x="170" y="302"/>
                </a:lnTo>
                <a:lnTo>
                  <a:pt x="168" y="304"/>
                </a:lnTo>
                <a:lnTo>
                  <a:pt x="166" y="302"/>
                </a:lnTo>
                <a:lnTo>
                  <a:pt x="166" y="302"/>
                </a:lnTo>
                <a:lnTo>
                  <a:pt x="164" y="300"/>
                </a:lnTo>
                <a:lnTo>
                  <a:pt x="164" y="300"/>
                </a:lnTo>
                <a:lnTo>
                  <a:pt x="164" y="300"/>
                </a:lnTo>
                <a:lnTo>
                  <a:pt x="164" y="298"/>
                </a:lnTo>
                <a:lnTo>
                  <a:pt x="164" y="298"/>
                </a:lnTo>
                <a:lnTo>
                  <a:pt x="162" y="298"/>
                </a:lnTo>
                <a:lnTo>
                  <a:pt x="162" y="298"/>
                </a:lnTo>
                <a:lnTo>
                  <a:pt x="162" y="298"/>
                </a:lnTo>
                <a:lnTo>
                  <a:pt x="160" y="298"/>
                </a:lnTo>
                <a:lnTo>
                  <a:pt x="160" y="298"/>
                </a:lnTo>
                <a:lnTo>
                  <a:pt x="158" y="298"/>
                </a:lnTo>
                <a:lnTo>
                  <a:pt x="158" y="298"/>
                </a:lnTo>
                <a:lnTo>
                  <a:pt x="158" y="296"/>
                </a:lnTo>
                <a:lnTo>
                  <a:pt x="158" y="296"/>
                </a:lnTo>
                <a:lnTo>
                  <a:pt x="154" y="294"/>
                </a:lnTo>
                <a:lnTo>
                  <a:pt x="152" y="294"/>
                </a:lnTo>
                <a:lnTo>
                  <a:pt x="152" y="294"/>
                </a:lnTo>
                <a:lnTo>
                  <a:pt x="152" y="296"/>
                </a:lnTo>
                <a:lnTo>
                  <a:pt x="152" y="296"/>
                </a:lnTo>
                <a:lnTo>
                  <a:pt x="150" y="296"/>
                </a:lnTo>
                <a:lnTo>
                  <a:pt x="150" y="296"/>
                </a:lnTo>
                <a:lnTo>
                  <a:pt x="148" y="296"/>
                </a:lnTo>
                <a:lnTo>
                  <a:pt x="146" y="294"/>
                </a:lnTo>
                <a:lnTo>
                  <a:pt x="146" y="294"/>
                </a:lnTo>
                <a:lnTo>
                  <a:pt x="146" y="294"/>
                </a:lnTo>
                <a:lnTo>
                  <a:pt x="144" y="294"/>
                </a:lnTo>
                <a:lnTo>
                  <a:pt x="144" y="294"/>
                </a:lnTo>
                <a:lnTo>
                  <a:pt x="144" y="294"/>
                </a:lnTo>
                <a:lnTo>
                  <a:pt x="142" y="292"/>
                </a:lnTo>
                <a:lnTo>
                  <a:pt x="142" y="290"/>
                </a:lnTo>
                <a:lnTo>
                  <a:pt x="140" y="290"/>
                </a:lnTo>
                <a:lnTo>
                  <a:pt x="138" y="290"/>
                </a:lnTo>
                <a:lnTo>
                  <a:pt x="138" y="288"/>
                </a:lnTo>
                <a:lnTo>
                  <a:pt x="138" y="288"/>
                </a:lnTo>
                <a:lnTo>
                  <a:pt x="138" y="288"/>
                </a:lnTo>
                <a:lnTo>
                  <a:pt x="136" y="288"/>
                </a:lnTo>
                <a:lnTo>
                  <a:pt x="136" y="288"/>
                </a:lnTo>
                <a:lnTo>
                  <a:pt x="134" y="286"/>
                </a:lnTo>
                <a:lnTo>
                  <a:pt x="134" y="286"/>
                </a:lnTo>
                <a:lnTo>
                  <a:pt x="134" y="286"/>
                </a:lnTo>
                <a:lnTo>
                  <a:pt x="134" y="284"/>
                </a:lnTo>
                <a:lnTo>
                  <a:pt x="134" y="284"/>
                </a:lnTo>
                <a:lnTo>
                  <a:pt x="134" y="282"/>
                </a:lnTo>
                <a:lnTo>
                  <a:pt x="132" y="282"/>
                </a:lnTo>
                <a:lnTo>
                  <a:pt x="132" y="282"/>
                </a:lnTo>
                <a:lnTo>
                  <a:pt x="132" y="282"/>
                </a:lnTo>
                <a:lnTo>
                  <a:pt x="132" y="282"/>
                </a:lnTo>
                <a:lnTo>
                  <a:pt x="132" y="282"/>
                </a:lnTo>
                <a:lnTo>
                  <a:pt x="132" y="282"/>
                </a:lnTo>
                <a:lnTo>
                  <a:pt x="132" y="280"/>
                </a:lnTo>
                <a:lnTo>
                  <a:pt x="130" y="278"/>
                </a:lnTo>
                <a:lnTo>
                  <a:pt x="130" y="278"/>
                </a:lnTo>
                <a:lnTo>
                  <a:pt x="130" y="278"/>
                </a:lnTo>
                <a:lnTo>
                  <a:pt x="130" y="278"/>
                </a:lnTo>
                <a:lnTo>
                  <a:pt x="128" y="276"/>
                </a:lnTo>
                <a:lnTo>
                  <a:pt x="128" y="274"/>
                </a:lnTo>
                <a:lnTo>
                  <a:pt x="128" y="272"/>
                </a:lnTo>
                <a:lnTo>
                  <a:pt x="128" y="272"/>
                </a:lnTo>
                <a:lnTo>
                  <a:pt x="128" y="272"/>
                </a:lnTo>
                <a:lnTo>
                  <a:pt x="130" y="270"/>
                </a:lnTo>
                <a:lnTo>
                  <a:pt x="128" y="268"/>
                </a:lnTo>
                <a:lnTo>
                  <a:pt x="128" y="268"/>
                </a:lnTo>
                <a:lnTo>
                  <a:pt x="128" y="266"/>
                </a:lnTo>
                <a:lnTo>
                  <a:pt x="126" y="264"/>
                </a:lnTo>
                <a:lnTo>
                  <a:pt x="126" y="262"/>
                </a:lnTo>
                <a:lnTo>
                  <a:pt x="128" y="260"/>
                </a:lnTo>
                <a:lnTo>
                  <a:pt x="128" y="260"/>
                </a:lnTo>
                <a:lnTo>
                  <a:pt x="128" y="260"/>
                </a:lnTo>
                <a:lnTo>
                  <a:pt x="128" y="260"/>
                </a:lnTo>
                <a:lnTo>
                  <a:pt x="128" y="260"/>
                </a:lnTo>
                <a:lnTo>
                  <a:pt x="128" y="258"/>
                </a:lnTo>
                <a:lnTo>
                  <a:pt x="128" y="258"/>
                </a:lnTo>
                <a:lnTo>
                  <a:pt x="128" y="258"/>
                </a:lnTo>
                <a:lnTo>
                  <a:pt x="128" y="258"/>
                </a:lnTo>
                <a:lnTo>
                  <a:pt x="128" y="256"/>
                </a:lnTo>
                <a:lnTo>
                  <a:pt x="128" y="256"/>
                </a:lnTo>
                <a:lnTo>
                  <a:pt x="128" y="254"/>
                </a:lnTo>
                <a:lnTo>
                  <a:pt x="128" y="254"/>
                </a:lnTo>
                <a:lnTo>
                  <a:pt x="128" y="252"/>
                </a:lnTo>
                <a:lnTo>
                  <a:pt x="128" y="252"/>
                </a:lnTo>
                <a:lnTo>
                  <a:pt x="128" y="250"/>
                </a:lnTo>
                <a:lnTo>
                  <a:pt x="128" y="250"/>
                </a:lnTo>
                <a:lnTo>
                  <a:pt x="126" y="248"/>
                </a:lnTo>
                <a:lnTo>
                  <a:pt x="126" y="248"/>
                </a:lnTo>
                <a:lnTo>
                  <a:pt x="126" y="248"/>
                </a:lnTo>
                <a:lnTo>
                  <a:pt x="126" y="248"/>
                </a:lnTo>
                <a:lnTo>
                  <a:pt x="124" y="250"/>
                </a:lnTo>
                <a:lnTo>
                  <a:pt x="124" y="250"/>
                </a:lnTo>
                <a:lnTo>
                  <a:pt x="124" y="250"/>
                </a:lnTo>
                <a:lnTo>
                  <a:pt x="124" y="250"/>
                </a:lnTo>
                <a:lnTo>
                  <a:pt x="122" y="250"/>
                </a:lnTo>
                <a:lnTo>
                  <a:pt x="120" y="250"/>
                </a:lnTo>
                <a:lnTo>
                  <a:pt x="120" y="250"/>
                </a:lnTo>
                <a:lnTo>
                  <a:pt x="118" y="250"/>
                </a:lnTo>
                <a:lnTo>
                  <a:pt x="116" y="250"/>
                </a:lnTo>
                <a:lnTo>
                  <a:pt x="116" y="250"/>
                </a:lnTo>
                <a:lnTo>
                  <a:pt x="112" y="252"/>
                </a:lnTo>
                <a:lnTo>
                  <a:pt x="112" y="252"/>
                </a:lnTo>
                <a:lnTo>
                  <a:pt x="110" y="252"/>
                </a:lnTo>
                <a:lnTo>
                  <a:pt x="110" y="252"/>
                </a:lnTo>
                <a:lnTo>
                  <a:pt x="108" y="252"/>
                </a:lnTo>
                <a:lnTo>
                  <a:pt x="108" y="252"/>
                </a:lnTo>
                <a:lnTo>
                  <a:pt x="108" y="252"/>
                </a:lnTo>
                <a:lnTo>
                  <a:pt x="108" y="252"/>
                </a:lnTo>
                <a:lnTo>
                  <a:pt x="108" y="252"/>
                </a:lnTo>
                <a:lnTo>
                  <a:pt x="108" y="254"/>
                </a:lnTo>
                <a:lnTo>
                  <a:pt x="106" y="254"/>
                </a:lnTo>
                <a:lnTo>
                  <a:pt x="104" y="256"/>
                </a:lnTo>
                <a:lnTo>
                  <a:pt x="104" y="256"/>
                </a:lnTo>
                <a:lnTo>
                  <a:pt x="104" y="256"/>
                </a:lnTo>
                <a:lnTo>
                  <a:pt x="104" y="256"/>
                </a:lnTo>
                <a:lnTo>
                  <a:pt x="102" y="258"/>
                </a:lnTo>
                <a:lnTo>
                  <a:pt x="102" y="258"/>
                </a:lnTo>
                <a:lnTo>
                  <a:pt x="100" y="258"/>
                </a:lnTo>
                <a:lnTo>
                  <a:pt x="100" y="258"/>
                </a:lnTo>
                <a:lnTo>
                  <a:pt x="100" y="258"/>
                </a:lnTo>
                <a:lnTo>
                  <a:pt x="98" y="258"/>
                </a:lnTo>
                <a:lnTo>
                  <a:pt x="98" y="260"/>
                </a:lnTo>
                <a:lnTo>
                  <a:pt x="98" y="260"/>
                </a:lnTo>
                <a:lnTo>
                  <a:pt x="96" y="262"/>
                </a:lnTo>
                <a:lnTo>
                  <a:pt x="96" y="262"/>
                </a:lnTo>
                <a:lnTo>
                  <a:pt x="96" y="262"/>
                </a:lnTo>
                <a:lnTo>
                  <a:pt x="94" y="262"/>
                </a:lnTo>
                <a:lnTo>
                  <a:pt x="94" y="264"/>
                </a:lnTo>
                <a:lnTo>
                  <a:pt x="94" y="266"/>
                </a:lnTo>
                <a:lnTo>
                  <a:pt x="94" y="266"/>
                </a:lnTo>
                <a:lnTo>
                  <a:pt x="92" y="264"/>
                </a:lnTo>
                <a:lnTo>
                  <a:pt x="92" y="264"/>
                </a:lnTo>
                <a:lnTo>
                  <a:pt x="92" y="264"/>
                </a:lnTo>
                <a:lnTo>
                  <a:pt x="92" y="264"/>
                </a:lnTo>
                <a:lnTo>
                  <a:pt x="90" y="264"/>
                </a:lnTo>
                <a:lnTo>
                  <a:pt x="88" y="264"/>
                </a:lnTo>
                <a:lnTo>
                  <a:pt x="88" y="266"/>
                </a:lnTo>
                <a:lnTo>
                  <a:pt x="88" y="266"/>
                </a:lnTo>
                <a:lnTo>
                  <a:pt x="88" y="266"/>
                </a:lnTo>
                <a:lnTo>
                  <a:pt x="88" y="266"/>
                </a:lnTo>
                <a:lnTo>
                  <a:pt x="86" y="268"/>
                </a:lnTo>
                <a:lnTo>
                  <a:pt x="86" y="270"/>
                </a:lnTo>
                <a:lnTo>
                  <a:pt x="86" y="270"/>
                </a:lnTo>
                <a:lnTo>
                  <a:pt x="84" y="270"/>
                </a:lnTo>
                <a:lnTo>
                  <a:pt x="84" y="270"/>
                </a:lnTo>
                <a:lnTo>
                  <a:pt x="82" y="272"/>
                </a:lnTo>
                <a:lnTo>
                  <a:pt x="82" y="272"/>
                </a:lnTo>
                <a:lnTo>
                  <a:pt x="82" y="272"/>
                </a:lnTo>
                <a:lnTo>
                  <a:pt x="80" y="272"/>
                </a:lnTo>
                <a:lnTo>
                  <a:pt x="80" y="272"/>
                </a:lnTo>
                <a:lnTo>
                  <a:pt x="80" y="272"/>
                </a:lnTo>
                <a:lnTo>
                  <a:pt x="78" y="272"/>
                </a:lnTo>
                <a:lnTo>
                  <a:pt x="78" y="270"/>
                </a:lnTo>
                <a:lnTo>
                  <a:pt x="74" y="270"/>
                </a:lnTo>
                <a:lnTo>
                  <a:pt x="72" y="270"/>
                </a:lnTo>
                <a:lnTo>
                  <a:pt x="68" y="270"/>
                </a:lnTo>
                <a:lnTo>
                  <a:pt x="68" y="270"/>
                </a:lnTo>
                <a:lnTo>
                  <a:pt x="68" y="270"/>
                </a:lnTo>
                <a:lnTo>
                  <a:pt x="68" y="270"/>
                </a:lnTo>
                <a:lnTo>
                  <a:pt x="66" y="270"/>
                </a:lnTo>
                <a:lnTo>
                  <a:pt x="66" y="270"/>
                </a:lnTo>
                <a:lnTo>
                  <a:pt x="66" y="270"/>
                </a:lnTo>
                <a:lnTo>
                  <a:pt x="64" y="270"/>
                </a:lnTo>
                <a:lnTo>
                  <a:pt x="64" y="270"/>
                </a:lnTo>
                <a:lnTo>
                  <a:pt x="64" y="268"/>
                </a:lnTo>
                <a:lnTo>
                  <a:pt x="62" y="268"/>
                </a:lnTo>
                <a:lnTo>
                  <a:pt x="62" y="268"/>
                </a:lnTo>
                <a:lnTo>
                  <a:pt x="60" y="268"/>
                </a:lnTo>
                <a:lnTo>
                  <a:pt x="60" y="270"/>
                </a:lnTo>
                <a:lnTo>
                  <a:pt x="60" y="270"/>
                </a:lnTo>
                <a:lnTo>
                  <a:pt x="58" y="270"/>
                </a:lnTo>
                <a:lnTo>
                  <a:pt x="58" y="270"/>
                </a:lnTo>
                <a:lnTo>
                  <a:pt x="58" y="272"/>
                </a:lnTo>
                <a:lnTo>
                  <a:pt x="56" y="272"/>
                </a:lnTo>
                <a:lnTo>
                  <a:pt x="56" y="272"/>
                </a:lnTo>
                <a:lnTo>
                  <a:pt x="54" y="270"/>
                </a:lnTo>
                <a:lnTo>
                  <a:pt x="54" y="270"/>
                </a:lnTo>
                <a:lnTo>
                  <a:pt x="54" y="270"/>
                </a:lnTo>
                <a:lnTo>
                  <a:pt x="54" y="270"/>
                </a:lnTo>
                <a:lnTo>
                  <a:pt x="54" y="270"/>
                </a:lnTo>
                <a:lnTo>
                  <a:pt x="52" y="270"/>
                </a:lnTo>
                <a:lnTo>
                  <a:pt x="52" y="270"/>
                </a:lnTo>
                <a:lnTo>
                  <a:pt x="52" y="270"/>
                </a:lnTo>
                <a:lnTo>
                  <a:pt x="52" y="270"/>
                </a:lnTo>
                <a:lnTo>
                  <a:pt x="52" y="268"/>
                </a:lnTo>
                <a:lnTo>
                  <a:pt x="52" y="266"/>
                </a:lnTo>
                <a:lnTo>
                  <a:pt x="50" y="264"/>
                </a:lnTo>
                <a:lnTo>
                  <a:pt x="50" y="260"/>
                </a:lnTo>
                <a:lnTo>
                  <a:pt x="50" y="256"/>
                </a:lnTo>
                <a:lnTo>
                  <a:pt x="50" y="254"/>
                </a:lnTo>
                <a:lnTo>
                  <a:pt x="50" y="252"/>
                </a:lnTo>
                <a:lnTo>
                  <a:pt x="50" y="252"/>
                </a:lnTo>
                <a:lnTo>
                  <a:pt x="50" y="250"/>
                </a:lnTo>
                <a:lnTo>
                  <a:pt x="50" y="250"/>
                </a:lnTo>
                <a:lnTo>
                  <a:pt x="50" y="250"/>
                </a:lnTo>
                <a:lnTo>
                  <a:pt x="50" y="248"/>
                </a:lnTo>
                <a:lnTo>
                  <a:pt x="50" y="246"/>
                </a:lnTo>
                <a:lnTo>
                  <a:pt x="50" y="246"/>
                </a:lnTo>
                <a:lnTo>
                  <a:pt x="52" y="246"/>
                </a:lnTo>
                <a:lnTo>
                  <a:pt x="52" y="244"/>
                </a:lnTo>
                <a:lnTo>
                  <a:pt x="50" y="244"/>
                </a:lnTo>
                <a:lnTo>
                  <a:pt x="50" y="244"/>
                </a:lnTo>
                <a:lnTo>
                  <a:pt x="50" y="246"/>
                </a:lnTo>
                <a:lnTo>
                  <a:pt x="48" y="246"/>
                </a:lnTo>
                <a:lnTo>
                  <a:pt x="46" y="248"/>
                </a:lnTo>
                <a:lnTo>
                  <a:pt x="46" y="248"/>
                </a:lnTo>
                <a:lnTo>
                  <a:pt x="46" y="250"/>
                </a:lnTo>
                <a:lnTo>
                  <a:pt x="44" y="250"/>
                </a:lnTo>
                <a:lnTo>
                  <a:pt x="44" y="250"/>
                </a:lnTo>
                <a:lnTo>
                  <a:pt x="42" y="252"/>
                </a:lnTo>
                <a:lnTo>
                  <a:pt x="42" y="252"/>
                </a:lnTo>
                <a:lnTo>
                  <a:pt x="42" y="252"/>
                </a:lnTo>
                <a:lnTo>
                  <a:pt x="40" y="254"/>
                </a:lnTo>
                <a:lnTo>
                  <a:pt x="40" y="254"/>
                </a:lnTo>
                <a:lnTo>
                  <a:pt x="38" y="254"/>
                </a:lnTo>
                <a:lnTo>
                  <a:pt x="36" y="254"/>
                </a:lnTo>
                <a:lnTo>
                  <a:pt x="32" y="254"/>
                </a:lnTo>
                <a:lnTo>
                  <a:pt x="30" y="254"/>
                </a:lnTo>
                <a:lnTo>
                  <a:pt x="30" y="254"/>
                </a:lnTo>
                <a:lnTo>
                  <a:pt x="30" y="254"/>
                </a:lnTo>
                <a:lnTo>
                  <a:pt x="28" y="254"/>
                </a:lnTo>
                <a:lnTo>
                  <a:pt x="28" y="254"/>
                </a:lnTo>
                <a:lnTo>
                  <a:pt x="28" y="252"/>
                </a:lnTo>
                <a:lnTo>
                  <a:pt x="28" y="252"/>
                </a:lnTo>
                <a:lnTo>
                  <a:pt x="28" y="250"/>
                </a:lnTo>
                <a:lnTo>
                  <a:pt x="28" y="250"/>
                </a:lnTo>
                <a:lnTo>
                  <a:pt x="26" y="250"/>
                </a:lnTo>
                <a:lnTo>
                  <a:pt x="26" y="250"/>
                </a:lnTo>
                <a:lnTo>
                  <a:pt x="26" y="250"/>
                </a:lnTo>
                <a:lnTo>
                  <a:pt x="26" y="248"/>
                </a:lnTo>
                <a:lnTo>
                  <a:pt x="26" y="248"/>
                </a:lnTo>
                <a:lnTo>
                  <a:pt x="26" y="246"/>
                </a:lnTo>
                <a:lnTo>
                  <a:pt x="24" y="246"/>
                </a:lnTo>
                <a:lnTo>
                  <a:pt x="24" y="244"/>
                </a:lnTo>
                <a:lnTo>
                  <a:pt x="20" y="244"/>
                </a:lnTo>
                <a:lnTo>
                  <a:pt x="20" y="244"/>
                </a:lnTo>
                <a:lnTo>
                  <a:pt x="18" y="244"/>
                </a:lnTo>
                <a:lnTo>
                  <a:pt x="18" y="244"/>
                </a:lnTo>
                <a:lnTo>
                  <a:pt x="16" y="244"/>
                </a:lnTo>
                <a:lnTo>
                  <a:pt x="12" y="244"/>
                </a:lnTo>
                <a:lnTo>
                  <a:pt x="12" y="242"/>
                </a:lnTo>
                <a:lnTo>
                  <a:pt x="12" y="242"/>
                </a:lnTo>
                <a:lnTo>
                  <a:pt x="14" y="242"/>
                </a:lnTo>
                <a:lnTo>
                  <a:pt x="14" y="240"/>
                </a:lnTo>
                <a:lnTo>
                  <a:pt x="16" y="240"/>
                </a:lnTo>
                <a:lnTo>
                  <a:pt x="16" y="238"/>
                </a:lnTo>
                <a:lnTo>
                  <a:pt x="16" y="238"/>
                </a:lnTo>
                <a:lnTo>
                  <a:pt x="16" y="238"/>
                </a:lnTo>
                <a:lnTo>
                  <a:pt x="16" y="238"/>
                </a:lnTo>
                <a:lnTo>
                  <a:pt x="16" y="236"/>
                </a:lnTo>
                <a:lnTo>
                  <a:pt x="14" y="236"/>
                </a:lnTo>
                <a:lnTo>
                  <a:pt x="14" y="236"/>
                </a:lnTo>
                <a:lnTo>
                  <a:pt x="12" y="234"/>
                </a:lnTo>
                <a:lnTo>
                  <a:pt x="12" y="234"/>
                </a:lnTo>
                <a:lnTo>
                  <a:pt x="12" y="232"/>
                </a:lnTo>
                <a:lnTo>
                  <a:pt x="12" y="232"/>
                </a:lnTo>
                <a:lnTo>
                  <a:pt x="12" y="232"/>
                </a:lnTo>
                <a:lnTo>
                  <a:pt x="12" y="232"/>
                </a:lnTo>
                <a:lnTo>
                  <a:pt x="12" y="232"/>
                </a:lnTo>
                <a:lnTo>
                  <a:pt x="12" y="232"/>
                </a:lnTo>
                <a:lnTo>
                  <a:pt x="10" y="232"/>
                </a:lnTo>
                <a:lnTo>
                  <a:pt x="10" y="230"/>
                </a:lnTo>
                <a:lnTo>
                  <a:pt x="8" y="228"/>
                </a:lnTo>
                <a:lnTo>
                  <a:pt x="8" y="226"/>
                </a:lnTo>
                <a:lnTo>
                  <a:pt x="6" y="226"/>
                </a:lnTo>
                <a:lnTo>
                  <a:pt x="6" y="226"/>
                </a:lnTo>
                <a:lnTo>
                  <a:pt x="6" y="224"/>
                </a:lnTo>
                <a:lnTo>
                  <a:pt x="6" y="222"/>
                </a:lnTo>
                <a:lnTo>
                  <a:pt x="4" y="220"/>
                </a:lnTo>
                <a:lnTo>
                  <a:pt x="4" y="220"/>
                </a:lnTo>
                <a:lnTo>
                  <a:pt x="2" y="220"/>
                </a:lnTo>
                <a:lnTo>
                  <a:pt x="2" y="220"/>
                </a:lnTo>
                <a:lnTo>
                  <a:pt x="2" y="218"/>
                </a:lnTo>
                <a:lnTo>
                  <a:pt x="4" y="218"/>
                </a:lnTo>
                <a:lnTo>
                  <a:pt x="4" y="218"/>
                </a:lnTo>
                <a:lnTo>
                  <a:pt x="4" y="218"/>
                </a:lnTo>
                <a:lnTo>
                  <a:pt x="4" y="216"/>
                </a:lnTo>
                <a:lnTo>
                  <a:pt x="4" y="216"/>
                </a:lnTo>
                <a:lnTo>
                  <a:pt x="2" y="216"/>
                </a:lnTo>
                <a:lnTo>
                  <a:pt x="2" y="216"/>
                </a:lnTo>
                <a:lnTo>
                  <a:pt x="2" y="216"/>
                </a:lnTo>
                <a:lnTo>
                  <a:pt x="2" y="216"/>
                </a:lnTo>
                <a:lnTo>
                  <a:pt x="2" y="214"/>
                </a:lnTo>
                <a:lnTo>
                  <a:pt x="0" y="214"/>
                </a:lnTo>
                <a:lnTo>
                  <a:pt x="0" y="214"/>
                </a:lnTo>
                <a:lnTo>
                  <a:pt x="0" y="212"/>
                </a:lnTo>
                <a:lnTo>
                  <a:pt x="0" y="212"/>
                </a:lnTo>
                <a:lnTo>
                  <a:pt x="0" y="212"/>
                </a:lnTo>
                <a:lnTo>
                  <a:pt x="0" y="212"/>
                </a:lnTo>
                <a:lnTo>
                  <a:pt x="0" y="212"/>
                </a:lnTo>
                <a:lnTo>
                  <a:pt x="0" y="210"/>
                </a:lnTo>
                <a:lnTo>
                  <a:pt x="2" y="210"/>
                </a:lnTo>
                <a:lnTo>
                  <a:pt x="4" y="208"/>
                </a:lnTo>
                <a:lnTo>
                  <a:pt x="2" y="208"/>
                </a:lnTo>
                <a:lnTo>
                  <a:pt x="2" y="206"/>
                </a:lnTo>
                <a:lnTo>
                  <a:pt x="2" y="206"/>
                </a:lnTo>
                <a:lnTo>
                  <a:pt x="2" y="204"/>
                </a:lnTo>
                <a:lnTo>
                  <a:pt x="2" y="202"/>
                </a:lnTo>
                <a:lnTo>
                  <a:pt x="2" y="202"/>
                </a:lnTo>
                <a:lnTo>
                  <a:pt x="4" y="200"/>
                </a:lnTo>
                <a:lnTo>
                  <a:pt x="4" y="200"/>
                </a:lnTo>
                <a:lnTo>
                  <a:pt x="8" y="196"/>
                </a:lnTo>
                <a:lnTo>
                  <a:pt x="8" y="196"/>
                </a:lnTo>
                <a:lnTo>
                  <a:pt x="8" y="196"/>
                </a:lnTo>
                <a:lnTo>
                  <a:pt x="10" y="196"/>
                </a:lnTo>
                <a:lnTo>
                  <a:pt x="10" y="196"/>
                </a:lnTo>
                <a:lnTo>
                  <a:pt x="10" y="196"/>
                </a:lnTo>
                <a:lnTo>
                  <a:pt x="10" y="196"/>
                </a:lnTo>
                <a:lnTo>
                  <a:pt x="10" y="196"/>
                </a:lnTo>
                <a:lnTo>
                  <a:pt x="12" y="194"/>
                </a:lnTo>
                <a:lnTo>
                  <a:pt x="12" y="194"/>
                </a:lnTo>
                <a:lnTo>
                  <a:pt x="12" y="194"/>
                </a:lnTo>
                <a:lnTo>
                  <a:pt x="10" y="192"/>
                </a:lnTo>
                <a:lnTo>
                  <a:pt x="10" y="190"/>
                </a:lnTo>
                <a:lnTo>
                  <a:pt x="10" y="190"/>
                </a:lnTo>
                <a:lnTo>
                  <a:pt x="10" y="188"/>
                </a:lnTo>
                <a:lnTo>
                  <a:pt x="10" y="188"/>
                </a:lnTo>
                <a:lnTo>
                  <a:pt x="10" y="188"/>
                </a:lnTo>
                <a:lnTo>
                  <a:pt x="10" y="184"/>
                </a:lnTo>
                <a:lnTo>
                  <a:pt x="12" y="184"/>
                </a:lnTo>
                <a:lnTo>
                  <a:pt x="12" y="184"/>
                </a:lnTo>
                <a:lnTo>
                  <a:pt x="12" y="182"/>
                </a:lnTo>
                <a:lnTo>
                  <a:pt x="14" y="182"/>
                </a:lnTo>
                <a:lnTo>
                  <a:pt x="14" y="180"/>
                </a:lnTo>
                <a:lnTo>
                  <a:pt x="14" y="178"/>
                </a:lnTo>
                <a:lnTo>
                  <a:pt x="12" y="178"/>
                </a:lnTo>
                <a:lnTo>
                  <a:pt x="14" y="178"/>
                </a:lnTo>
                <a:lnTo>
                  <a:pt x="14" y="176"/>
                </a:lnTo>
                <a:lnTo>
                  <a:pt x="14" y="174"/>
                </a:lnTo>
                <a:lnTo>
                  <a:pt x="14" y="172"/>
                </a:lnTo>
                <a:lnTo>
                  <a:pt x="16" y="172"/>
                </a:lnTo>
                <a:lnTo>
                  <a:pt x="16" y="172"/>
                </a:lnTo>
                <a:lnTo>
                  <a:pt x="18" y="170"/>
                </a:lnTo>
                <a:lnTo>
                  <a:pt x="20" y="170"/>
                </a:lnTo>
                <a:lnTo>
                  <a:pt x="20" y="168"/>
                </a:lnTo>
                <a:lnTo>
                  <a:pt x="22" y="168"/>
                </a:lnTo>
                <a:lnTo>
                  <a:pt x="22" y="168"/>
                </a:lnTo>
                <a:lnTo>
                  <a:pt x="22" y="166"/>
                </a:lnTo>
                <a:lnTo>
                  <a:pt x="22" y="166"/>
                </a:lnTo>
                <a:lnTo>
                  <a:pt x="22" y="166"/>
                </a:lnTo>
                <a:lnTo>
                  <a:pt x="22" y="166"/>
                </a:lnTo>
                <a:lnTo>
                  <a:pt x="24" y="166"/>
                </a:lnTo>
                <a:lnTo>
                  <a:pt x="24" y="166"/>
                </a:lnTo>
                <a:lnTo>
                  <a:pt x="24" y="166"/>
                </a:lnTo>
                <a:lnTo>
                  <a:pt x="26" y="164"/>
                </a:lnTo>
                <a:lnTo>
                  <a:pt x="28" y="162"/>
                </a:lnTo>
                <a:lnTo>
                  <a:pt x="28" y="162"/>
                </a:lnTo>
                <a:lnTo>
                  <a:pt x="30" y="162"/>
                </a:lnTo>
                <a:lnTo>
                  <a:pt x="30" y="162"/>
                </a:lnTo>
                <a:lnTo>
                  <a:pt x="32" y="162"/>
                </a:lnTo>
                <a:lnTo>
                  <a:pt x="36" y="160"/>
                </a:lnTo>
                <a:lnTo>
                  <a:pt x="38" y="160"/>
                </a:lnTo>
                <a:lnTo>
                  <a:pt x="38" y="160"/>
                </a:lnTo>
                <a:lnTo>
                  <a:pt x="40" y="160"/>
                </a:lnTo>
                <a:lnTo>
                  <a:pt x="40" y="160"/>
                </a:lnTo>
                <a:lnTo>
                  <a:pt x="42" y="160"/>
                </a:lnTo>
                <a:lnTo>
                  <a:pt x="44" y="158"/>
                </a:lnTo>
                <a:lnTo>
                  <a:pt x="44" y="158"/>
                </a:lnTo>
                <a:lnTo>
                  <a:pt x="44" y="156"/>
                </a:lnTo>
                <a:lnTo>
                  <a:pt x="44" y="156"/>
                </a:lnTo>
                <a:lnTo>
                  <a:pt x="44" y="156"/>
                </a:lnTo>
                <a:lnTo>
                  <a:pt x="46" y="156"/>
                </a:lnTo>
                <a:lnTo>
                  <a:pt x="48" y="158"/>
                </a:lnTo>
                <a:lnTo>
                  <a:pt x="48" y="156"/>
                </a:lnTo>
                <a:lnTo>
                  <a:pt x="48" y="156"/>
                </a:lnTo>
                <a:lnTo>
                  <a:pt x="50" y="156"/>
                </a:lnTo>
                <a:lnTo>
                  <a:pt x="52" y="156"/>
                </a:lnTo>
                <a:lnTo>
                  <a:pt x="52" y="156"/>
                </a:lnTo>
                <a:lnTo>
                  <a:pt x="52" y="158"/>
                </a:lnTo>
                <a:lnTo>
                  <a:pt x="52" y="158"/>
                </a:lnTo>
                <a:lnTo>
                  <a:pt x="52" y="158"/>
                </a:lnTo>
                <a:lnTo>
                  <a:pt x="52" y="158"/>
                </a:lnTo>
                <a:lnTo>
                  <a:pt x="52" y="160"/>
                </a:lnTo>
                <a:lnTo>
                  <a:pt x="56" y="160"/>
                </a:lnTo>
                <a:lnTo>
                  <a:pt x="56" y="158"/>
                </a:lnTo>
                <a:lnTo>
                  <a:pt x="56" y="158"/>
                </a:lnTo>
                <a:lnTo>
                  <a:pt x="56" y="158"/>
                </a:lnTo>
                <a:lnTo>
                  <a:pt x="56" y="158"/>
                </a:lnTo>
                <a:lnTo>
                  <a:pt x="56" y="158"/>
                </a:lnTo>
                <a:lnTo>
                  <a:pt x="58" y="152"/>
                </a:lnTo>
                <a:lnTo>
                  <a:pt x="58" y="144"/>
                </a:lnTo>
                <a:lnTo>
                  <a:pt x="60" y="130"/>
                </a:lnTo>
                <a:lnTo>
                  <a:pt x="60" y="128"/>
                </a:lnTo>
                <a:lnTo>
                  <a:pt x="60" y="126"/>
                </a:lnTo>
                <a:lnTo>
                  <a:pt x="62" y="126"/>
                </a:lnTo>
                <a:lnTo>
                  <a:pt x="62" y="120"/>
                </a:lnTo>
                <a:lnTo>
                  <a:pt x="62" y="112"/>
                </a:lnTo>
                <a:lnTo>
                  <a:pt x="64" y="110"/>
                </a:lnTo>
                <a:lnTo>
                  <a:pt x="64" y="110"/>
                </a:lnTo>
                <a:lnTo>
                  <a:pt x="64" y="108"/>
                </a:lnTo>
                <a:lnTo>
                  <a:pt x="64" y="106"/>
                </a:lnTo>
                <a:lnTo>
                  <a:pt x="64" y="104"/>
                </a:lnTo>
                <a:lnTo>
                  <a:pt x="64" y="104"/>
                </a:lnTo>
                <a:lnTo>
                  <a:pt x="64" y="104"/>
                </a:lnTo>
                <a:lnTo>
                  <a:pt x="62" y="104"/>
                </a:lnTo>
                <a:lnTo>
                  <a:pt x="62" y="102"/>
                </a:lnTo>
                <a:lnTo>
                  <a:pt x="60" y="100"/>
                </a:lnTo>
                <a:lnTo>
                  <a:pt x="60" y="100"/>
                </a:lnTo>
                <a:lnTo>
                  <a:pt x="60" y="98"/>
                </a:lnTo>
                <a:lnTo>
                  <a:pt x="60" y="98"/>
                </a:lnTo>
                <a:lnTo>
                  <a:pt x="62" y="98"/>
                </a:lnTo>
                <a:lnTo>
                  <a:pt x="60" y="96"/>
                </a:lnTo>
                <a:lnTo>
                  <a:pt x="60" y="96"/>
                </a:lnTo>
                <a:lnTo>
                  <a:pt x="60" y="96"/>
                </a:lnTo>
                <a:lnTo>
                  <a:pt x="58" y="94"/>
                </a:lnTo>
                <a:lnTo>
                  <a:pt x="58" y="94"/>
                </a:lnTo>
                <a:lnTo>
                  <a:pt x="56" y="92"/>
                </a:lnTo>
                <a:lnTo>
                  <a:pt x="54" y="90"/>
                </a:lnTo>
                <a:lnTo>
                  <a:pt x="54" y="90"/>
                </a:lnTo>
                <a:lnTo>
                  <a:pt x="54" y="88"/>
                </a:lnTo>
                <a:lnTo>
                  <a:pt x="54" y="88"/>
                </a:lnTo>
                <a:lnTo>
                  <a:pt x="54" y="84"/>
                </a:lnTo>
                <a:lnTo>
                  <a:pt x="54" y="82"/>
                </a:lnTo>
                <a:lnTo>
                  <a:pt x="54" y="82"/>
                </a:lnTo>
                <a:lnTo>
                  <a:pt x="54" y="78"/>
                </a:lnTo>
                <a:lnTo>
                  <a:pt x="54" y="78"/>
                </a:lnTo>
                <a:lnTo>
                  <a:pt x="56" y="78"/>
                </a:lnTo>
                <a:lnTo>
                  <a:pt x="56" y="78"/>
                </a:lnTo>
                <a:lnTo>
                  <a:pt x="58" y="78"/>
                </a:lnTo>
                <a:lnTo>
                  <a:pt x="58" y="76"/>
                </a:lnTo>
                <a:lnTo>
                  <a:pt x="60" y="76"/>
                </a:lnTo>
                <a:lnTo>
                  <a:pt x="62" y="76"/>
                </a:lnTo>
                <a:lnTo>
                  <a:pt x="64" y="76"/>
                </a:lnTo>
                <a:lnTo>
                  <a:pt x="66" y="76"/>
                </a:lnTo>
                <a:lnTo>
                  <a:pt x="66" y="78"/>
                </a:lnTo>
                <a:lnTo>
                  <a:pt x="68" y="76"/>
                </a:lnTo>
                <a:lnTo>
                  <a:pt x="68" y="74"/>
                </a:lnTo>
                <a:lnTo>
                  <a:pt x="68" y="72"/>
                </a:lnTo>
                <a:lnTo>
                  <a:pt x="66" y="70"/>
                </a:lnTo>
                <a:lnTo>
                  <a:pt x="66" y="70"/>
                </a:lnTo>
                <a:lnTo>
                  <a:pt x="64" y="70"/>
                </a:lnTo>
                <a:lnTo>
                  <a:pt x="64" y="70"/>
                </a:lnTo>
                <a:lnTo>
                  <a:pt x="64" y="70"/>
                </a:lnTo>
                <a:lnTo>
                  <a:pt x="60" y="70"/>
                </a:lnTo>
                <a:lnTo>
                  <a:pt x="58" y="70"/>
                </a:lnTo>
                <a:lnTo>
                  <a:pt x="58" y="70"/>
                </a:lnTo>
                <a:lnTo>
                  <a:pt x="58" y="60"/>
                </a:lnTo>
                <a:lnTo>
                  <a:pt x="58" y="58"/>
                </a:lnTo>
                <a:lnTo>
                  <a:pt x="58" y="58"/>
                </a:lnTo>
                <a:lnTo>
                  <a:pt x="60" y="58"/>
                </a:lnTo>
                <a:lnTo>
                  <a:pt x="62" y="58"/>
                </a:lnTo>
                <a:lnTo>
                  <a:pt x="62" y="58"/>
                </a:lnTo>
                <a:lnTo>
                  <a:pt x="64" y="58"/>
                </a:lnTo>
                <a:lnTo>
                  <a:pt x="64" y="58"/>
                </a:lnTo>
                <a:lnTo>
                  <a:pt x="66" y="58"/>
                </a:lnTo>
                <a:lnTo>
                  <a:pt x="68" y="58"/>
                </a:lnTo>
                <a:lnTo>
                  <a:pt x="72" y="58"/>
                </a:lnTo>
                <a:lnTo>
                  <a:pt x="82" y="58"/>
                </a:lnTo>
                <a:lnTo>
                  <a:pt x="82" y="58"/>
                </a:lnTo>
                <a:lnTo>
                  <a:pt x="82" y="58"/>
                </a:lnTo>
                <a:lnTo>
                  <a:pt x="80" y="58"/>
                </a:lnTo>
                <a:lnTo>
                  <a:pt x="80" y="56"/>
                </a:lnTo>
                <a:lnTo>
                  <a:pt x="80" y="56"/>
                </a:lnTo>
                <a:lnTo>
                  <a:pt x="82" y="56"/>
                </a:lnTo>
                <a:lnTo>
                  <a:pt x="82" y="54"/>
                </a:lnTo>
                <a:lnTo>
                  <a:pt x="82" y="54"/>
                </a:lnTo>
                <a:lnTo>
                  <a:pt x="82" y="54"/>
                </a:lnTo>
                <a:lnTo>
                  <a:pt x="82" y="54"/>
                </a:lnTo>
                <a:lnTo>
                  <a:pt x="84" y="56"/>
                </a:lnTo>
                <a:lnTo>
                  <a:pt x="84" y="56"/>
                </a:lnTo>
                <a:lnTo>
                  <a:pt x="84" y="56"/>
                </a:lnTo>
                <a:lnTo>
                  <a:pt x="84" y="58"/>
                </a:lnTo>
                <a:lnTo>
                  <a:pt x="84" y="58"/>
                </a:lnTo>
                <a:lnTo>
                  <a:pt x="84" y="58"/>
                </a:lnTo>
                <a:lnTo>
                  <a:pt x="84" y="58"/>
                </a:lnTo>
                <a:lnTo>
                  <a:pt x="86" y="58"/>
                </a:lnTo>
                <a:lnTo>
                  <a:pt x="86" y="58"/>
                </a:lnTo>
                <a:lnTo>
                  <a:pt x="86" y="58"/>
                </a:lnTo>
                <a:lnTo>
                  <a:pt x="88" y="58"/>
                </a:lnTo>
                <a:lnTo>
                  <a:pt x="88" y="58"/>
                </a:lnTo>
                <a:lnTo>
                  <a:pt x="88" y="56"/>
                </a:lnTo>
                <a:lnTo>
                  <a:pt x="90" y="56"/>
                </a:lnTo>
                <a:lnTo>
                  <a:pt x="90" y="54"/>
                </a:lnTo>
                <a:lnTo>
                  <a:pt x="90" y="54"/>
                </a:lnTo>
                <a:lnTo>
                  <a:pt x="90" y="52"/>
                </a:lnTo>
                <a:lnTo>
                  <a:pt x="92" y="52"/>
                </a:lnTo>
                <a:lnTo>
                  <a:pt x="92" y="52"/>
                </a:lnTo>
                <a:lnTo>
                  <a:pt x="94" y="52"/>
                </a:lnTo>
                <a:lnTo>
                  <a:pt x="94" y="52"/>
                </a:lnTo>
                <a:lnTo>
                  <a:pt x="94" y="52"/>
                </a:lnTo>
                <a:lnTo>
                  <a:pt x="94" y="54"/>
                </a:lnTo>
                <a:lnTo>
                  <a:pt x="96" y="54"/>
                </a:lnTo>
                <a:lnTo>
                  <a:pt x="96" y="56"/>
                </a:lnTo>
                <a:lnTo>
                  <a:pt x="96" y="56"/>
                </a:lnTo>
                <a:lnTo>
                  <a:pt x="96" y="58"/>
                </a:lnTo>
                <a:lnTo>
                  <a:pt x="98" y="58"/>
                </a:lnTo>
                <a:lnTo>
                  <a:pt x="98" y="60"/>
                </a:lnTo>
                <a:lnTo>
                  <a:pt x="98" y="62"/>
                </a:lnTo>
                <a:lnTo>
                  <a:pt x="98" y="64"/>
                </a:lnTo>
                <a:lnTo>
                  <a:pt x="98" y="64"/>
                </a:lnTo>
                <a:lnTo>
                  <a:pt x="98" y="64"/>
                </a:lnTo>
                <a:lnTo>
                  <a:pt x="98" y="66"/>
                </a:lnTo>
                <a:lnTo>
                  <a:pt x="98" y="66"/>
                </a:lnTo>
                <a:lnTo>
                  <a:pt x="98" y="68"/>
                </a:lnTo>
                <a:lnTo>
                  <a:pt x="98" y="68"/>
                </a:lnTo>
                <a:lnTo>
                  <a:pt x="98" y="68"/>
                </a:lnTo>
                <a:lnTo>
                  <a:pt x="100" y="66"/>
                </a:lnTo>
                <a:lnTo>
                  <a:pt x="100" y="66"/>
                </a:lnTo>
                <a:lnTo>
                  <a:pt x="102" y="68"/>
                </a:lnTo>
                <a:lnTo>
                  <a:pt x="108" y="74"/>
                </a:lnTo>
                <a:lnTo>
                  <a:pt x="108" y="74"/>
                </a:lnTo>
                <a:lnTo>
                  <a:pt x="110" y="74"/>
                </a:lnTo>
                <a:lnTo>
                  <a:pt x="112" y="76"/>
                </a:lnTo>
                <a:lnTo>
                  <a:pt x="114" y="74"/>
                </a:lnTo>
                <a:lnTo>
                  <a:pt x="114" y="74"/>
                </a:lnTo>
                <a:lnTo>
                  <a:pt x="114" y="74"/>
                </a:lnTo>
                <a:lnTo>
                  <a:pt x="114" y="72"/>
                </a:lnTo>
                <a:lnTo>
                  <a:pt x="116" y="72"/>
                </a:lnTo>
                <a:lnTo>
                  <a:pt x="118" y="70"/>
                </a:lnTo>
                <a:lnTo>
                  <a:pt x="118" y="70"/>
                </a:lnTo>
                <a:lnTo>
                  <a:pt x="120" y="70"/>
                </a:lnTo>
                <a:lnTo>
                  <a:pt x="120" y="72"/>
                </a:lnTo>
                <a:lnTo>
                  <a:pt x="120" y="72"/>
                </a:lnTo>
                <a:lnTo>
                  <a:pt x="120" y="72"/>
                </a:lnTo>
                <a:lnTo>
                  <a:pt x="120" y="72"/>
                </a:lnTo>
                <a:lnTo>
                  <a:pt x="120" y="72"/>
                </a:lnTo>
                <a:lnTo>
                  <a:pt x="120" y="74"/>
                </a:lnTo>
                <a:lnTo>
                  <a:pt x="120" y="74"/>
                </a:lnTo>
                <a:lnTo>
                  <a:pt x="120" y="74"/>
                </a:lnTo>
                <a:lnTo>
                  <a:pt x="120" y="76"/>
                </a:lnTo>
                <a:lnTo>
                  <a:pt x="120" y="76"/>
                </a:lnTo>
                <a:lnTo>
                  <a:pt x="120" y="76"/>
                </a:lnTo>
                <a:lnTo>
                  <a:pt x="120" y="76"/>
                </a:lnTo>
                <a:lnTo>
                  <a:pt x="120" y="76"/>
                </a:lnTo>
                <a:lnTo>
                  <a:pt x="122" y="76"/>
                </a:lnTo>
                <a:lnTo>
                  <a:pt x="122" y="76"/>
                </a:lnTo>
                <a:lnTo>
                  <a:pt x="122" y="74"/>
                </a:lnTo>
                <a:lnTo>
                  <a:pt x="122" y="74"/>
                </a:lnTo>
                <a:lnTo>
                  <a:pt x="122" y="74"/>
                </a:lnTo>
                <a:lnTo>
                  <a:pt x="122" y="74"/>
                </a:lnTo>
                <a:lnTo>
                  <a:pt x="124" y="72"/>
                </a:lnTo>
                <a:lnTo>
                  <a:pt x="124" y="72"/>
                </a:lnTo>
                <a:lnTo>
                  <a:pt x="124" y="72"/>
                </a:lnTo>
                <a:lnTo>
                  <a:pt x="124" y="72"/>
                </a:lnTo>
                <a:lnTo>
                  <a:pt x="126" y="72"/>
                </a:lnTo>
                <a:lnTo>
                  <a:pt x="126" y="72"/>
                </a:lnTo>
                <a:lnTo>
                  <a:pt x="126" y="72"/>
                </a:lnTo>
                <a:lnTo>
                  <a:pt x="126" y="70"/>
                </a:lnTo>
                <a:lnTo>
                  <a:pt x="126" y="70"/>
                </a:lnTo>
                <a:lnTo>
                  <a:pt x="126" y="70"/>
                </a:lnTo>
                <a:lnTo>
                  <a:pt x="126" y="70"/>
                </a:lnTo>
                <a:lnTo>
                  <a:pt x="126" y="68"/>
                </a:lnTo>
                <a:lnTo>
                  <a:pt x="126" y="68"/>
                </a:lnTo>
                <a:lnTo>
                  <a:pt x="128" y="68"/>
                </a:lnTo>
                <a:lnTo>
                  <a:pt x="130" y="68"/>
                </a:lnTo>
                <a:lnTo>
                  <a:pt x="130" y="66"/>
                </a:lnTo>
                <a:lnTo>
                  <a:pt x="132" y="66"/>
                </a:lnTo>
                <a:lnTo>
                  <a:pt x="132" y="66"/>
                </a:lnTo>
                <a:lnTo>
                  <a:pt x="132" y="66"/>
                </a:lnTo>
                <a:lnTo>
                  <a:pt x="132" y="66"/>
                </a:lnTo>
                <a:lnTo>
                  <a:pt x="134" y="66"/>
                </a:lnTo>
                <a:lnTo>
                  <a:pt x="134" y="64"/>
                </a:lnTo>
                <a:lnTo>
                  <a:pt x="134" y="64"/>
                </a:lnTo>
                <a:lnTo>
                  <a:pt x="134" y="64"/>
                </a:lnTo>
                <a:lnTo>
                  <a:pt x="136" y="64"/>
                </a:lnTo>
                <a:lnTo>
                  <a:pt x="138" y="62"/>
                </a:lnTo>
                <a:lnTo>
                  <a:pt x="138" y="62"/>
                </a:lnTo>
                <a:lnTo>
                  <a:pt x="140" y="62"/>
                </a:lnTo>
                <a:lnTo>
                  <a:pt x="142" y="60"/>
                </a:lnTo>
                <a:lnTo>
                  <a:pt x="142" y="60"/>
                </a:lnTo>
                <a:lnTo>
                  <a:pt x="142" y="60"/>
                </a:lnTo>
                <a:lnTo>
                  <a:pt x="142" y="58"/>
                </a:lnTo>
                <a:lnTo>
                  <a:pt x="142" y="56"/>
                </a:lnTo>
                <a:lnTo>
                  <a:pt x="142" y="56"/>
                </a:lnTo>
                <a:lnTo>
                  <a:pt x="142" y="56"/>
                </a:lnTo>
                <a:lnTo>
                  <a:pt x="144" y="54"/>
                </a:lnTo>
                <a:lnTo>
                  <a:pt x="144" y="54"/>
                </a:lnTo>
                <a:lnTo>
                  <a:pt x="144" y="54"/>
                </a:lnTo>
                <a:lnTo>
                  <a:pt x="146" y="54"/>
                </a:lnTo>
                <a:lnTo>
                  <a:pt x="146" y="54"/>
                </a:lnTo>
                <a:lnTo>
                  <a:pt x="148" y="54"/>
                </a:lnTo>
                <a:lnTo>
                  <a:pt x="148" y="52"/>
                </a:lnTo>
                <a:lnTo>
                  <a:pt x="150" y="52"/>
                </a:lnTo>
                <a:lnTo>
                  <a:pt x="150" y="52"/>
                </a:lnTo>
                <a:lnTo>
                  <a:pt x="152" y="52"/>
                </a:lnTo>
                <a:lnTo>
                  <a:pt x="152" y="50"/>
                </a:lnTo>
                <a:lnTo>
                  <a:pt x="152" y="50"/>
                </a:lnTo>
                <a:lnTo>
                  <a:pt x="152" y="48"/>
                </a:lnTo>
                <a:lnTo>
                  <a:pt x="152" y="48"/>
                </a:lnTo>
                <a:lnTo>
                  <a:pt x="150" y="46"/>
                </a:lnTo>
                <a:lnTo>
                  <a:pt x="146" y="46"/>
                </a:lnTo>
                <a:lnTo>
                  <a:pt x="146" y="46"/>
                </a:lnTo>
                <a:lnTo>
                  <a:pt x="142" y="46"/>
                </a:lnTo>
                <a:lnTo>
                  <a:pt x="142" y="46"/>
                </a:lnTo>
                <a:lnTo>
                  <a:pt x="142" y="44"/>
                </a:lnTo>
                <a:lnTo>
                  <a:pt x="142" y="44"/>
                </a:lnTo>
                <a:lnTo>
                  <a:pt x="144" y="44"/>
                </a:lnTo>
                <a:lnTo>
                  <a:pt x="144" y="42"/>
                </a:lnTo>
                <a:lnTo>
                  <a:pt x="142" y="40"/>
                </a:lnTo>
                <a:lnTo>
                  <a:pt x="142" y="38"/>
                </a:lnTo>
                <a:lnTo>
                  <a:pt x="142" y="36"/>
                </a:lnTo>
                <a:lnTo>
                  <a:pt x="142" y="36"/>
                </a:lnTo>
                <a:lnTo>
                  <a:pt x="140" y="34"/>
                </a:lnTo>
                <a:lnTo>
                  <a:pt x="140" y="32"/>
                </a:lnTo>
                <a:lnTo>
                  <a:pt x="140" y="30"/>
                </a:lnTo>
                <a:lnTo>
                  <a:pt x="140" y="30"/>
                </a:lnTo>
                <a:lnTo>
                  <a:pt x="140" y="30"/>
                </a:lnTo>
                <a:lnTo>
                  <a:pt x="140" y="28"/>
                </a:lnTo>
                <a:lnTo>
                  <a:pt x="140" y="28"/>
                </a:lnTo>
                <a:lnTo>
                  <a:pt x="140" y="28"/>
                </a:lnTo>
                <a:lnTo>
                  <a:pt x="140" y="26"/>
                </a:lnTo>
                <a:lnTo>
                  <a:pt x="138" y="24"/>
                </a:lnTo>
                <a:lnTo>
                  <a:pt x="138" y="24"/>
                </a:lnTo>
                <a:lnTo>
                  <a:pt x="138" y="24"/>
                </a:lnTo>
                <a:lnTo>
                  <a:pt x="136" y="24"/>
                </a:lnTo>
                <a:lnTo>
                  <a:pt x="134" y="22"/>
                </a:lnTo>
                <a:lnTo>
                  <a:pt x="134" y="22"/>
                </a:lnTo>
                <a:lnTo>
                  <a:pt x="134" y="20"/>
                </a:lnTo>
                <a:lnTo>
                  <a:pt x="134" y="20"/>
                </a:lnTo>
                <a:lnTo>
                  <a:pt x="134" y="18"/>
                </a:lnTo>
                <a:lnTo>
                  <a:pt x="134" y="18"/>
                </a:lnTo>
                <a:lnTo>
                  <a:pt x="134" y="18"/>
                </a:lnTo>
                <a:lnTo>
                  <a:pt x="132" y="18"/>
                </a:lnTo>
                <a:lnTo>
                  <a:pt x="132" y="18"/>
                </a:lnTo>
                <a:lnTo>
                  <a:pt x="132" y="16"/>
                </a:lnTo>
                <a:lnTo>
                  <a:pt x="132" y="16"/>
                </a:lnTo>
                <a:lnTo>
                  <a:pt x="132" y="16"/>
                </a:lnTo>
                <a:lnTo>
                  <a:pt x="134" y="16"/>
                </a:lnTo>
                <a:lnTo>
                  <a:pt x="134" y="16"/>
                </a:lnTo>
                <a:lnTo>
                  <a:pt x="134" y="16"/>
                </a:lnTo>
                <a:lnTo>
                  <a:pt x="134" y="16"/>
                </a:lnTo>
                <a:lnTo>
                  <a:pt x="134" y="18"/>
                </a:lnTo>
                <a:lnTo>
                  <a:pt x="134" y="18"/>
                </a:lnTo>
                <a:lnTo>
                  <a:pt x="136" y="18"/>
                </a:lnTo>
                <a:lnTo>
                  <a:pt x="136" y="18"/>
                </a:lnTo>
                <a:lnTo>
                  <a:pt x="136" y="18"/>
                </a:lnTo>
                <a:lnTo>
                  <a:pt x="138" y="18"/>
                </a:lnTo>
                <a:lnTo>
                  <a:pt x="138" y="18"/>
                </a:lnTo>
                <a:lnTo>
                  <a:pt x="138" y="18"/>
                </a:lnTo>
                <a:lnTo>
                  <a:pt x="138" y="18"/>
                </a:lnTo>
                <a:lnTo>
                  <a:pt x="140" y="18"/>
                </a:lnTo>
                <a:lnTo>
                  <a:pt x="140" y="18"/>
                </a:lnTo>
                <a:lnTo>
                  <a:pt x="142" y="18"/>
                </a:lnTo>
                <a:lnTo>
                  <a:pt x="142" y="20"/>
                </a:lnTo>
                <a:lnTo>
                  <a:pt x="142" y="20"/>
                </a:lnTo>
                <a:lnTo>
                  <a:pt x="142" y="22"/>
                </a:lnTo>
                <a:lnTo>
                  <a:pt x="142" y="22"/>
                </a:lnTo>
                <a:lnTo>
                  <a:pt x="144" y="22"/>
                </a:lnTo>
                <a:lnTo>
                  <a:pt x="144" y="22"/>
                </a:lnTo>
                <a:lnTo>
                  <a:pt x="144" y="22"/>
                </a:lnTo>
                <a:lnTo>
                  <a:pt x="144" y="22"/>
                </a:lnTo>
                <a:lnTo>
                  <a:pt x="146" y="22"/>
                </a:lnTo>
                <a:lnTo>
                  <a:pt x="146" y="22"/>
                </a:lnTo>
                <a:lnTo>
                  <a:pt x="148" y="22"/>
                </a:lnTo>
                <a:lnTo>
                  <a:pt x="150" y="22"/>
                </a:lnTo>
                <a:lnTo>
                  <a:pt x="150" y="22"/>
                </a:lnTo>
                <a:lnTo>
                  <a:pt x="150" y="22"/>
                </a:lnTo>
                <a:lnTo>
                  <a:pt x="150" y="22"/>
                </a:lnTo>
                <a:lnTo>
                  <a:pt x="150" y="22"/>
                </a:lnTo>
                <a:lnTo>
                  <a:pt x="152" y="24"/>
                </a:lnTo>
                <a:lnTo>
                  <a:pt x="152" y="22"/>
                </a:lnTo>
                <a:lnTo>
                  <a:pt x="152" y="22"/>
                </a:lnTo>
                <a:lnTo>
                  <a:pt x="152" y="22"/>
                </a:lnTo>
                <a:lnTo>
                  <a:pt x="152" y="22"/>
                </a:lnTo>
                <a:lnTo>
                  <a:pt x="152" y="22"/>
                </a:lnTo>
                <a:lnTo>
                  <a:pt x="152" y="22"/>
                </a:lnTo>
                <a:lnTo>
                  <a:pt x="154" y="22"/>
                </a:lnTo>
                <a:lnTo>
                  <a:pt x="154" y="22"/>
                </a:lnTo>
                <a:lnTo>
                  <a:pt x="154" y="22"/>
                </a:lnTo>
                <a:lnTo>
                  <a:pt x="154" y="22"/>
                </a:lnTo>
                <a:lnTo>
                  <a:pt x="156" y="24"/>
                </a:lnTo>
                <a:lnTo>
                  <a:pt x="158" y="28"/>
                </a:lnTo>
                <a:lnTo>
                  <a:pt x="160" y="28"/>
                </a:lnTo>
                <a:lnTo>
                  <a:pt x="160" y="28"/>
                </a:lnTo>
                <a:lnTo>
                  <a:pt x="160" y="28"/>
                </a:lnTo>
                <a:lnTo>
                  <a:pt x="162" y="28"/>
                </a:lnTo>
                <a:lnTo>
                  <a:pt x="162" y="26"/>
                </a:lnTo>
                <a:lnTo>
                  <a:pt x="162" y="26"/>
                </a:lnTo>
                <a:lnTo>
                  <a:pt x="162" y="26"/>
                </a:lnTo>
                <a:lnTo>
                  <a:pt x="162" y="26"/>
                </a:lnTo>
                <a:lnTo>
                  <a:pt x="162" y="24"/>
                </a:lnTo>
                <a:lnTo>
                  <a:pt x="162" y="24"/>
                </a:lnTo>
                <a:lnTo>
                  <a:pt x="162" y="22"/>
                </a:lnTo>
                <a:lnTo>
                  <a:pt x="162" y="22"/>
                </a:lnTo>
                <a:lnTo>
                  <a:pt x="162" y="20"/>
                </a:lnTo>
                <a:lnTo>
                  <a:pt x="162" y="20"/>
                </a:lnTo>
                <a:lnTo>
                  <a:pt x="164" y="20"/>
                </a:lnTo>
                <a:lnTo>
                  <a:pt x="164" y="20"/>
                </a:lnTo>
                <a:lnTo>
                  <a:pt x="166" y="18"/>
                </a:lnTo>
                <a:lnTo>
                  <a:pt x="166" y="18"/>
                </a:lnTo>
                <a:lnTo>
                  <a:pt x="168" y="18"/>
                </a:lnTo>
                <a:lnTo>
                  <a:pt x="168" y="18"/>
                </a:lnTo>
                <a:lnTo>
                  <a:pt x="170" y="18"/>
                </a:lnTo>
                <a:lnTo>
                  <a:pt x="170" y="18"/>
                </a:lnTo>
                <a:lnTo>
                  <a:pt x="170" y="18"/>
                </a:lnTo>
                <a:lnTo>
                  <a:pt x="170" y="20"/>
                </a:lnTo>
                <a:lnTo>
                  <a:pt x="172" y="20"/>
                </a:lnTo>
                <a:lnTo>
                  <a:pt x="172" y="20"/>
                </a:lnTo>
                <a:lnTo>
                  <a:pt x="172" y="18"/>
                </a:lnTo>
                <a:lnTo>
                  <a:pt x="172" y="18"/>
                </a:lnTo>
                <a:lnTo>
                  <a:pt x="174" y="18"/>
                </a:lnTo>
                <a:lnTo>
                  <a:pt x="174" y="18"/>
                </a:lnTo>
                <a:lnTo>
                  <a:pt x="174" y="18"/>
                </a:lnTo>
                <a:lnTo>
                  <a:pt x="176" y="18"/>
                </a:lnTo>
                <a:lnTo>
                  <a:pt x="176" y="18"/>
                </a:lnTo>
                <a:lnTo>
                  <a:pt x="176" y="18"/>
                </a:lnTo>
                <a:lnTo>
                  <a:pt x="176" y="16"/>
                </a:lnTo>
                <a:lnTo>
                  <a:pt x="178" y="16"/>
                </a:lnTo>
                <a:lnTo>
                  <a:pt x="178" y="16"/>
                </a:lnTo>
                <a:lnTo>
                  <a:pt x="178" y="16"/>
                </a:lnTo>
                <a:lnTo>
                  <a:pt x="180" y="16"/>
                </a:lnTo>
                <a:lnTo>
                  <a:pt x="180" y="16"/>
                </a:lnTo>
                <a:lnTo>
                  <a:pt x="180" y="16"/>
                </a:lnTo>
                <a:lnTo>
                  <a:pt x="180" y="16"/>
                </a:lnTo>
                <a:lnTo>
                  <a:pt x="180" y="14"/>
                </a:lnTo>
                <a:lnTo>
                  <a:pt x="180" y="14"/>
                </a:lnTo>
                <a:lnTo>
                  <a:pt x="180" y="14"/>
                </a:lnTo>
                <a:lnTo>
                  <a:pt x="184" y="12"/>
                </a:lnTo>
                <a:lnTo>
                  <a:pt x="186" y="12"/>
                </a:lnTo>
                <a:lnTo>
                  <a:pt x="188" y="12"/>
                </a:lnTo>
                <a:lnTo>
                  <a:pt x="188" y="12"/>
                </a:lnTo>
                <a:lnTo>
                  <a:pt x="188" y="12"/>
                </a:lnTo>
                <a:lnTo>
                  <a:pt x="188" y="12"/>
                </a:lnTo>
                <a:lnTo>
                  <a:pt x="190" y="10"/>
                </a:lnTo>
                <a:lnTo>
                  <a:pt x="190" y="10"/>
                </a:lnTo>
                <a:lnTo>
                  <a:pt x="190" y="8"/>
                </a:lnTo>
                <a:lnTo>
                  <a:pt x="190" y="8"/>
                </a:lnTo>
                <a:lnTo>
                  <a:pt x="190" y="8"/>
                </a:lnTo>
                <a:lnTo>
                  <a:pt x="192" y="8"/>
                </a:lnTo>
                <a:lnTo>
                  <a:pt x="192" y="8"/>
                </a:lnTo>
                <a:lnTo>
                  <a:pt x="194" y="6"/>
                </a:lnTo>
                <a:lnTo>
                  <a:pt x="194" y="6"/>
                </a:lnTo>
                <a:lnTo>
                  <a:pt x="194" y="4"/>
                </a:lnTo>
                <a:lnTo>
                  <a:pt x="194" y="4"/>
                </a:lnTo>
                <a:lnTo>
                  <a:pt x="194" y="2"/>
                </a:lnTo>
                <a:lnTo>
                  <a:pt x="194" y="2"/>
                </a:lnTo>
                <a:lnTo>
                  <a:pt x="192" y="0"/>
                </a:lnTo>
                <a:lnTo>
                  <a:pt x="192" y="0"/>
                </a:lnTo>
                <a:lnTo>
                  <a:pt x="192" y="0"/>
                </a:lnTo>
                <a:lnTo>
                  <a:pt x="192" y="0"/>
                </a:lnTo>
                <a:lnTo>
                  <a:pt x="194" y="0"/>
                </a:lnTo>
                <a:lnTo>
                  <a:pt x="194" y="0"/>
                </a:lnTo>
                <a:lnTo>
                  <a:pt x="194" y="0"/>
                </a:lnTo>
                <a:lnTo>
                  <a:pt x="198" y="0"/>
                </a:lnTo>
                <a:lnTo>
                  <a:pt x="200" y="0"/>
                </a:lnTo>
                <a:lnTo>
                  <a:pt x="200" y="0"/>
                </a:lnTo>
                <a:lnTo>
                  <a:pt x="200" y="0"/>
                </a:lnTo>
                <a:lnTo>
                  <a:pt x="202" y="0"/>
                </a:lnTo>
                <a:lnTo>
                  <a:pt x="202" y="0"/>
                </a:lnTo>
                <a:lnTo>
                  <a:pt x="202" y="2"/>
                </a:lnTo>
                <a:lnTo>
                  <a:pt x="202" y="2"/>
                </a:lnTo>
                <a:lnTo>
                  <a:pt x="202" y="2"/>
                </a:lnTo>
                <a:lnTo>
                  <a:pt x="204" y="4"/>
                </a:lnTo>
                <a:lnTo>
                  <a:pt x="202" y="6"/>
                </a:lnTo>
                <a:lnTo>
                  <a:pt x="202" y="8"/>
                </a:lnTo>
                <a:lnTo>
                  <a:pt x="202" y="8"/>
                </a:lnTo>
                <a:lnTo>
                  <a:pt x="202" y="10"/>
                </a:lnTo>
                <a:lnTo>
                  <a:pt x="202" y="10"/>
                </a:lnTo>
                <a:lnTo>
                  <a:pt x="200" y="10"/>
                </a:lnTo>
                <a:lnTo>
                  <a:pt x="200" y="12"/>
                </a:lnTo>
                <a:lnTo>
                  <a:pt x="200" y="12"/>
                </a:lnTo>
                <a:lnTo>
                  <a:pt x="200" y="12"/>
                </a:lnTo>
                <a:lnTo>
                  <a:pt x="202" y="12"/>
                </a:lnTo>
                <a:lnTo>
                  <a:pt x="204" y="12"/>
                </a:lnTo>
                <a:lnTo>
                  <a:pt x="204" y="12"/>
                </a:lnTo>
                <a:lnTo>
                  <a:pt x="206" y="14"/>
                </a:lnTo>
                <a:lnTo>
                  <a:pt x="206" y="14"/>
                </a:lnTo>
                <a:lnTo>
                  <a:pt x="208" y="14"/>
                </a:lnTo>
                <a:lnTo>
                  <a:pt x="208" y="14"/>
                </a:lnTo>
                <a:lnTo>
                  <a:pt x="206" y="16"/>
                </a:lnTo>
                <a:lnTo>
                  <a:pt x="206" y="18"/>
                </a:lnTo>
                <a:lnTo>
                  <a:pt x="206" y="18"/>
                </a:lnTo>
                <a:lnTo>
                  <a:pt x="206" y="18"/>
                </a:lnTo>
                <a:lnTo>
                  <a:pt x="208" y="20"/>
                </a:lnTo>
                <a:lnTo>
                  <a:pt x="208" y="22"/>
                </a:lnTo>
                <a:lnTo>
                  <a:pt x="208" y="26"/>
                </a:lnTo>
                <a:lnTo>
                  <a:pt x="206" y="28"/>
                </a:lnTo>
                <a:lnTo>
                  <a:pt x="204" y="28"/>
                </a:lnTo>
                <a:lnTo>
                  <a:pt x="204" y="30"/>
                </a:lnTo>
                <a:lnTo>
                  <a:pt x="204" y="32"/>
                </a:lnTo>
                <a:lnTo>
                  <a:pt x="204" y="32"/>
                </a:lnTo>
                <a:lnTo>
                  <a:pt x="204" y="32"/>
                </a:lnTo>
                <a:lnTo>
                  <a:pt x="204" y="32"/>
                </a:lnTo>
                <a:lnTo>
                  <a:pt x="204" y="34"/>
                </a:lnTo>
                <a:lnTo>
                  <a:pt x="202" y="36"/>
                </a:lnTo>
                <a:lnTo>
                  <a:pt x="202" y="36"/>
                </a:lnTo>
                <a:lnTo>
                  <a:pt x="202" y="40"/>
                </a:lnTo>
                <a:lnTo>
                  <a:pt x="202" y="40"/>
                </a:lnTo>
                <a:lnTo>
                  <a:pt x="202" y="42"/>
                </a:lnTo>
                <a:lnTo>
                  <a:pt x="202" y="44"/>
                </a:lnTo>
                <a:lnTo>
                  <a:pt x="204" y="44"/>
                </a:lnTo>
                <a:lnTo>
                  <a:pt x="204" y="46"/>
                </a:lnTo>
                <a:lnTo>
                  <a:pt x="204" y="48"/>
                </a:lnTo>
                <a:lnTo>
                  <a:pt x="204" y="48"/>
                </a:lnTo>
                <a:lnTo>
                  <a:pt x="204" y="48"/>
                </a:lnTo>
                <a:lnTo>
                  <a:pt x="204" y="48"/>
                </a:lnTo>
                <a:lnTo>
                  <a:pt x="204" y="50"/>
                </a:lnTo>
                <a:lnTo>
                  <a:pt x="206" y="50"/>
                </a:lnTo>
                <a:lnTo>
                  <a:pt x="206" y="50"/>
                </a:lnTo>
                <a:lnTo>
                  <a:pt x="206" y="52"/>
                </a:lnTo>
                <a:lnTo>
                  <a:pt x="206" y="56"/>
                </a:lnTo>
                <a:lnTo>
                  <a:pt x="206" y="56"/>
                </a:lnTo>
                <a:lnTo>
                  <a:pt x="206" y="56"/>
                </a:lnTo>
                <a:lnTo>
                  <a:pt x="208" y="56"/>
                </a:lnTo>
                <a:lnTo>
                  <a:pt x="206" y="58"/>
                </a:lnTo>
                <a:lnTo>
                  <a:pt x="206" y="58"/>
                </a:lnTo>
                <a:lnTo>
                  <a:pt x="206" y="58"/>
                </a:lnTo>
                <a:lnTo>
                  <a:pt x="208" y="58"/>
                </a:lnTo>
                <a:lnTo>
                  <a:pt x="210" y="60"/>
                </a:lnTo>
                <a:lnTo>
                  <a:pt x="210" y="60"/>
                </a:lnTo>
                <a:lnTo>
                  <a:pt x="210" y="62"/>
                </a:lnTo>
                <a:lnTo>
                  <a:pt x="212" y="64"/>
                </a:lnTo>
                <a:lnTo>
                  <a:pt x="214" y="64"/>
                </a:lnTo>
                <a:lnTo>
                  <a:pt x="216" y="66"/>
                </a:lnTo>
                <a:lnTo>
                  <a:pt x="218" y="66"/>
                </a:lnTo>
                <a:lnTo>
                  <a:pt x="218" y="66"/>
                </a:lnTo>
                <a:lnTo>
                  <a:pt x="218" y="66"/>
                </a:lnTo>
                <a:lnTo>
                  <a:pt x="218" y="66"/>
                </a:lnTo>
                <a:lnTo>
                  <a:pt x="218" y="68"/>
                </a:lnTo>
                <a:lnTo>
                  <a:pt x="218" y="68"/>
                </a:lnTo>
                <a:lnTo>
                  <a:pt x="220" y="68"/>
                </a:lnTo>
                <a:lnTo>
                  <a:pt x="220" y="68"/>
                </a:lnTo>
                <a:lnTo>
                  <a:pt x="220" y="66"/>
                </a:lnTo>
                <a:lnTo>
                  <a:pt x="220" y="66"/>
                </a:lnTo>
                <a:lnTo>
                  <a:pt x="220" y="66"/>
                </a:lnTo>
                <a:lnTo>
                  <a:pt x="222" y="66"/>
                </a:lnTo>
                <a:lnTo>
                  <a:pt x="224" y="66"/>
                </a:lnTo>
                <a:lnTo>
                  <a:pt x="224" y="66"/>
                </a:lnTo>
                <a:lnTo>
                  <a:pt x="224" y="66"/>
                </a:lnTo>
                <a:lnTo>
                  <a:pt x="224" y="64"/>
                </a:lnTo>
                <a:lnTo>
                  <a:pt x="224" y="64"/>
                </a:lnTo>
                <a:lnTo>
                  <a:pt x="226" y="62"/>
                </a:lnTo>
                <a:lnTo>
                  <a:pt x="226" y="60"/>
                </a:lnTo>
                <a:lnTo>
                  <a:pt x="228" y="62"/>
                </a:lnTo>
                <a:lnTo>
                  <a:pt x="230" y="62"/>
                </a:lnTo>
                <a:lnTo>
                  <a:pt x="232" y="62"/>
                </a:lnTo>
                <a:lnTo>
                  <a:pt x="232" y="62"/>
                </a:lnTo>
                <a:lnTo>
                  <a:pt x="232" y="60"/>
                </a:lnTo>
                <a:lnTo>
                  <a:pt x="232" y="60"/>
                </a:lnTo>
                <a:lnTo>
                  <a:pt x="234" y="58"/>
                </a:lnTo>
                <a:lnTo>
                  <a:pt x="236" y="58"/>
                </a:lnTo>
                <a:lnTo>
                  <a:pt x="236" y="58"/>
                </a:lnTo>
                <a:lnTo>
                  <a:pt x="236" y="60"/>
                </a:lnTo>
                <a:lnTo>
                  <a:pt x="236" y="60"/>
                </a:lnTo>
                <a:lnTo>
                  <a:pt x="238" y="58"/>
                </a:lnTo>
                <a:lnTo>
                  <a:pt x="238" y="58"/>
                </a:lnTo>
                <a:lnTo>
                  <a:pt x="238" y="58"/>
                </a:lnTo>
                <a:lnTo>
                  <a:pt x="240" y="58"/>
                </a:lnTo>
                <a:lnTo>
                  <a:pt x="240" y="56"/>
                </a:lnTo>
                <a:lnTo>
                  <a:pt x="240" y="56"/>
                </a:lnTo>
                <a:lnTo>
                  <a:pt x="242" y="54"/>
                </a:lnTo>
                <a:lnTo>
                  <a:pt x="242" y="54"/>
                </a:lnTo>
                <a:lnTo>
                  <a:pt x="242" y="54"/>
                </a:lnTo>
                <a:lnTo>
                  <a:pt x="242" y="54"/>
                </a:lnTo>
                <a:lnTo>
                  <a:pt x="242" y="54"/>
                </a:lnTo>
                <a:lnTo>
                  <a:pt x="244" y="54"/>
                </a:lnTo>
                <a:lnTo>
                  <a:pt x="244" y="54"/>
                </a:lnTo>
                <a:lnTo>
                  <a:pt x="244" y="54"/>
                </a:lnTo>
                <a:lnTo>
                  <a:pt x="244" y="54"/>
                </a:lnTo>
                <a:lnTo>
                  <a:pt x="246" y="54"/>
                </a:lnTo>
                <a:lnTo>
                  <a:pt x="246" y="56"/>
                </a:lnTo>
                <a:lnTo>
                  <a:pt x="248" y="56"/>
                </a:lnTo>
                <a:lnTo>
                  <a:pt x="250" y="56"/>
                </a:lnTo>
                <a:lnTo>
                  <a:pt x="250" y="56"/>
                </a:lnTo>
                <a:lnTo>
                  <a:pt x="250" y="56"/>
                </a:lnTo>
                <a:lnTo>
                  <a:pt x="252" y="56"/>
                </a:lnTo>
                <a:lnTo>
                  <a:pt x="252" y="56"/>
                </a:lnTo>
                <a:lnTo>
                  <a:pt x="252" y="56"/>
                </a:lnTo>
                <a:lnTo>
                  <a:pt x="252" y="56"/>
                </a:lnTo>
                <a:lnTo>
                  <a:pt x="254" y="54"/>
                </a:lnTo>
                <a:lnTo>
                  <a:pt x="254" y="56"/>
                </a:lnTo>
                <a:lnTo>
                  <a:pt x="256" y="56"/>
                </a:lnTo>
                <a:lnTo>
                  <a:pt x="258" y="56"/>
                </a:lnTo>
                <a:lnTo>
                  <a:pt x="258" y="56"/>
                </a:lnTo>
                <a:lnTo>
                  <a:pt x="260" y="56"/>
                </a:lnTo>
                <a:lnTo>
                  <a:pt x="260" y="56"/>
                </a:lnTo>
                <a:lnTo>
                  <a:pt x="260" y="56"/>
                </a:lnTo>
                <a:lnTo>
                  <a:pt x="262" y="56"/>
                </a:lnTo>
                <a:lnTo>
                  <a:pt x="262" y="56"/>
                </a:lnTo>
                <a:lnTo>
                  <a:pt x="262" y="56"/>
                </a:lnTo>
                <a:lnTo>
                  <a:pt x="262" y="54"/>
                </a:lnTo>
                <a:lnTo>
                  <a:pt x="260" y="50"/>
                </a:lnTo>
                <a:lnTo>
                  <a:pt x="258" y="50"/>
                </a:lnTo>
                <a:lnTo>
                  <a:pt x="260" y="48"/>
                </a:lnTo>
                <a:lnTo>
                  <a:pt x="260" y="46"/>
                </a:lnTo>
                <a:lnTo>
                  <a:pt x="260" y="46"/>
                </a:lnTo>
                <a:lnTo>
                  <a:pt x="262" y="46"/>
                </a:lnTo>
                <a:lnTo>
                  <a:pt x="262" y="46"/>
                </a:lnTo>
                <a:lnTo>
                  <a:pt x="262" y="46"/>
                </a:lnTo>
                <a:lnTo>
                  <a:pt x="262" y="46"/>
                </a:lnTo>
                <a:lnTo>
                  <a:pt x="262" y="46"/>
                </a:lnTo>
                <a:lnTo>
                  <a:pt x="264" y="48"/>
                </a:lnTo>
                <a:lnTo>
                  <a:pt x="268" y="46"/>
                </a:lnTo>
                <a:lnTo>
                  <a:pt x="274" y="46"/>
                </a:lnTo>
                <a:lnTo>
                  <a:pt x="274" y="46"/>
                </a:lnTo>
                <a:lnTo>
                  <a:pt x="276" y="44"/>
                </a:lnTo>
                <a:lnTo>
                  <a:pt x="278" y="46"/>
                </a:lnTo>
                <a:lnTo>
                  <a:pt x="278" y="46"/>
                </a:lnTo>
                <a:lnTo>
                  <a:pt x="278" y="46"/>
                </a:lnTo>
                <a:lnTo>
                  <a:pt x="278" y="46"/>
                </a:lnTo>
                <a:lnTo>
                  <a:pt x="278" y="46"/>
                </a:lnTo>
                <a:lnTo>
                  <a:pt x="280" y="46"/>
                </a:lnTo>
                <a:lnTo>
                  <a:pt x="280" y="48"/>
                </a:lnTo>
                <a:lnTo>
                  <a:pt x="280" y="48"/>
                </a:lnTo>
                <a:lnTo>
                  <a:pt x="280" y="48"/>
                </a:lnTo>
                <a:lnTo>
                  <a:pt x="280" y="48"/>
                </a:lnTo>
                <a:lnTo>
                  <a:pt x="282" y="48"/>
                </a:lnTo>
                <a:lnTo>
                  <a:pt x="282" y="48"/>
                </a:lnTo>
                <a:lnTo>
                  <a:pt x="282" y="48"/>
                </a:lnTo>
                <a:lnTo>
                  <a:pt x="282" y="48"/>
                </a:lnTo>
                <a:lnTo>
                  <a:pt x="282" y="50"/>
                </a:lnTo>
                <a:lnTo>
                  <a:pt x="282" y="50"/>
                </a:lnTo>
                <a:lnTo>
                  <a:pt x="284" y="50"/>
                </a:lnTo>
                <a:lnTo>
                  <a:pt x="286" y="52"/>
                </a:lnTo>
                <a:lnTo>
                  <a:pt x="288" y="52"/>
                </a:lnTo>
                <a:lnTo>
                  <a:pt x="290" y="50"/>
                </a:lnTo>
                <a:lnTo>
                  <a:pt x="292" y="50"/>
                </a:lnTo>
                <a:lnTo>
                  <a:pt x="292" y="50"/>
                </a:lnTo>
                <a:lnTo>
                  <a:pt x="292" y="48"/>
                </a:lnTo>
                <a:lnTo>
                  <a:pt x="294" y="48"/>
                </a:lnTo>
                <a:lnTo>
                  <a:pt x="294" y="48"/>
                </a:lnTo>
                <a:lnTo>
                  <a:pt x="294" y="48"/>
                </a:lnTo>
                <a:lnTo>
                  <a:pt x="294" y="48"/>
                </a:lnTo>
                <a:lnTo>
                  <a:pt x="296" y="50"/>
                </a:lnTo>
                <a:lnTo>
                  <a:pt x="298" y="50"/>
                </a:lnTo>
                <a:lnTo>
                  <a:pt x="300" y="48"/>
                </a:lnTo>
                <a:lnTo>
                  <a:pt x="300" y="48"/>
                </a:lnTo>
                <a:lnTo>
                  <a:pt x="300" y="48"/>
                </a:lnTo>
                <a:lnTo>
                  <a:pt x="300" y="48"/>
                </a:lnTo>
                <a:lnTo>
                  <a:pt x="302" y="50"/>
                </a:lnTo>
                <a:lnTo>
                  <a:pt x="302" y="50"/>
                </a:lnTo>
                <a:lnTo>
                  <a:pt x="302" y="50"/>
                </a:lnTo>
                <a:lnTo>
                  <a:pt x="304" y="50"/>
                </a:lnTo>
                <a:lnTo>
                  <a:pt x="304" y="50"/>
                </a:lnTo>
                <a:lnTo>
                  <a:pt x="304" y="50"/>
                </a:lnTo>
                <a:lnTo>
                  <a:pt x="304" y="50"/>
                </a:lnTo>
                <a:lnTo>
                  <a:pt x="304" y="52"/>
                </a:lnTo>
                <a:lnTo>
                  <a:pt x="306" y="52"/>
                </a:lnTo>
                <a:lnTo>
                  <a:pt x="306" y="50"/>
                </a:lnTo>
                <a:lnTo>
                  <a:pt x="306" y="50"/>
                </a:lnTo>
                <a:lnTo>
                  <a:pt x="308" y="48"/>
                </a:lnTo>
                <a:lnTo>
                  <a:pt x="310" y="48"/>
                </a:lnTo>
                <a:lnTo>
                  <a:pt x="310" y="46"/>
                </a:lnTo>
                <a:lnTo>
                  <a:pt x="312" y="46"/>
                </a:lnTo>
                <a:lnTo>
                  <a:pt x="312" y="44"/>
                </a:lnTo>
                <a:lnTo>
                  <a:pt x="312" y="44"/>
                </a:lnTo>
                <a:lnTo>
                  <a:pt x="312" y="44"/>
                </a:lnTo>
                <a:lnTo>
                  <a:pt x="312" y="42"/>
                </a:lnTo>
                <a:lnTo>
                  <a:pt x="312" y="40"/>
                </a:lnTo>
                <a:lnTo>
                  <a:pt x="314" y="38"/>
                </a:lnTo>
                <a:lnTo>
                  <a:pt x="314" y="38"/>
                </a:lnTo>
                <a:lnTo>
                  <a:pt x="314" y="36"/>
                </a:lnTo>
                <a:lnTo>
                  <a:pt x="314" y="36"/>
                </a:lnTo>
                <a:lnTo>
                  <a:pt x="314" y="36"/>
                </a:lnTo>
                <a:lnTo>
                  <a:pt x="314" y="34"/>
                </a:lnTo>
                <a:lnTo>
                  <a:pt x="316" y="34"/>
                </a:lnTo>
                <a:lnTo>
                  <a:pt x="316" y="34"/>
                </a:lnTo>
                <a:lnTo>
                  <a:pt x="316" y="34"/>
                </a:lnTo>
                <a:lnTo>
                  <a:pt x="318" y="32"/>
                </a:lnTo>
                <a:lnTo>
                  <a:pt x="318" y="30"/>
                </a:lnTo>
                <a:lnTo>
                  <a:pt x="320" y="26"/>
                </a:lnTo>
                <a:lnTo>
                  <a:pt x="320" y="26"/>
                </a:lnTo>
                <a:lnTo>
                  <a:pt x="320" y="26"/>
                </a:lnTo>
                <a:lnTo>
                  <a:pt x="320" y="24"/>
                </a:lnTo>
                <a:lnTo>
                  <a:pt x="322" y="24"/>
                </a:lnTo>
                <a:lnTo>
                  <a:pt x="322" y="22"/>
                </a:lnTo>
                <a:lnTo>
                  <a:pt x="322" y="22"/>
                </a:lnTo>
                <a:lnTo>
                  <a:pt x="322" y="22"/>
                </a:lnTo>
                <a:lnTo>
                  <a:pt x="324" y="22"/>
                </a:lnTo>
                <a:lnTo>
                  <a:pt x="324" y="20"/>
                </a:lnTo>
                <a:lnTo>
                  <a:pt x="324" y="20"/>
                </a:lnTo>
                <a:lnTo>
                  <a:pt x="324" y="20"/>
                </a:lnTo>
                <a:lnTo>
                  <a:pt x="324" y="20"/>
                </a:lnTo>
                <a:close/>
                <a:moveTo>
                  <a:pt x="342" y="56"/>
                </a:moveTo>
                <a:lnTo>
                  <a:pt x="342" y="56"/>
                </a:lnTo>
                <a:lnTo>
                  <a:pt x="342" y="56"/>
                </a:lnTo>
                <a:lnTo>
                  <a:pt x="342" y="56"/>
                </a:lnTo>
                <a:lnTo>
                  <a:pt x="342" y="54"/>
                </a:lnTo>
                <a:lnTo>
                  <a:pt x="342" y="52"/>
                </a:lnTo>
                <a:lnTo>
                  <a:pt x="342" y="52"/>
                </a:lnTo>
                <a:lnTo>
                  <a:pt x="342" y="52"/>
                </a:lnTo>
                <a:lnTo>
                  <a:pt x="342" y="52"/>
                </a:lnTo>
                <a:lnTo>
                  <a:pt x="344" y="52"/>
                </a:lnTo>
                <a:lnTo>
                  <a:pt x="344" y="52"/>
                </a:lnTo>
                <a:lnTo>
                  <a:pt x="344" y="52"/>
                </a:lnTo>
                <a:lnTo>
                  <a:pt x="344" y="54"/>
                </a:lnTo>
                <a:lnTo>
                  <a:pt x="344" y="54"/>
                </a:lnTo>
                <a:lnTo>
                  <a:pt x="344" y="54"/>
                </a:lnTo>
                <a:lnTo>
                  <a:pt x="344" y="54"/>
                </a:lnTo>
                <a:lnTo>
                  <a:pt x="344" y="54"/>
                </a:lnTo>
                <a:lnTo>
                  <a:pt x="344" y="56"/>
                </a:lnTo>
                <a:lnTo>
                  <a:pt x="344" y="56"/>
                </a:lnTo>
                <a:lnTo>
                  <a:pt x="342" y="56"/>
                </a:lnTo>
                <a:close/>
                <a:moveTo>
                  <a:pt x="332" y="96"/>
                </a:moveTo>
                <a:lnTo>
                  <a:pt x="332" y="96"/>
                </a:lnTo>
                <a:lnTo>
                  <a:pt x="332" y="96"/>
                </a:lnTo>
                <a:lnTo>
                  <a:pt x="332" y="96"/>
                </a:lnTo>
                <a:lnTo>
                  <a:pt x="332" y="96"/>
                </a:lnTo>
                <a:lnTo>
                  <a:pt x="332" y="94"/>
                </a:lnTo>
                <a:lnTo>
                  <a:pt x="334" y="92"/>
                </a:lnTo>
                <a:lnTo>
                  <a:pt x="334" y="92"/>
                </a:lnTo>
                <a:lnTo>
                  <a:pt x="334" y="92"/>
                </a:lnTo>
                <a:lnTo>
                  <a:pt x="334" y="94"/>
                </a:lnTo>
                <a:lnTo>
                  <a:pt x="334" y="94"/>
                </a:lnTo>
                <a:lnTo>
                  <a:pt x="334" y="94"/>
                </a:lnTo>
                <a:lnTo>
                  <a:pt x="334" y="94"/>
                </a:lnTo>
                <a:lnTo>
                  <a:pt x="334" y="94"/>
                </a:lnTo>
                <a:lnTo>
                  <a:pt x="334" y="94"/>
                </a:lnTo>
                <a:lnTo>
                  <a:pt x="332" y="94"/>
                </a:lnTo>
                <a:lnTo>
                  <a:pt x="332" y="96"/>
                </a:lnTo>
                <a:lnTo>
                  <a:pt x="332" y="96"/>
                </a:lnTo>
                <a:lnTo>
                  <a:pt x="332" y="96"/>
                </a:lnTo>
                <a:lnTo>
                  <a:pt x="332" y="96"/>
                </a:lnTo>
                <a:close/>
                <a:moveTo>
                  <a:pt x="334" y="96"/>
                </a:moveTo>
                <a:lnTo>
                  <a:pt x="334" y="96"/>
                </a:lnTo>
                <a:lnTo>
                  <a:pt x="334" y="96"/>
                </a:lnTo>
                <a:lnTo>
                  <a:pt x="336" y="94"/>
                </a:lnTo>
                <a:lnTo>
                  <a:pt x="336" y="94"/>
                </a:lnTo>
                <a:lnTo>
                  <a:pt x="336" y="94"/>
                </a:lnTo>
                <a:lnTo>
                  <a:pt x="336" y="94"/>
                </a:lnTo>
                <a:lnTo>
                  <a:pt x="336" y="94"/>
                </a:lnTo>
                <a:lnTo>
                  <a:pt x="338" y="94"/>
                </a:lnTo>
                <a:lnTo>
                  <a:pt x="338" y="94"/>
                </a:lnTo>
                <a:lnTo>
                  <a:pt x="338" y="94"/>
                </a:lnTo>
                <a:lnTo>
                  <a:pt x="338" y="94"/>
                </a:lnTo>
                <a:lnTo>
                  <a:pt x="338" y="94"/>
                </a:lnTo>
                <a:lnTo>
                  <a:pt x="338" y="96"/>
                </a:lnTo>
                <a:lnTo>
                  <a:pt x="336" y="96"/>
                </a:lnTo>
                <a:lnTo>
                  <a:pt x="336" y="96"/>
                </a:lnTo>
                <a:lnTo>
                  <a:pt x="336" y="96"/>
                </a:lnTo>
                <a:lnTo>
                  <a:pt x="334" y="96"/>
                </a:lnTo>
                <a:close/>
                <a:moveTo>
                  <a:pt x="450" y="472"/>
                </a:moveTo>
                <a:lnTo>
                  <a:pt x="450" y="472"/>
                </a:lnTo>
                <a:lnTo>
                  <a:pt x="450" y="472"/>
                </a:lnTo>
                <a:lnTo>
                  <a:pt x="448" y="472"/>
                </a:lnTo>
                <a:lnTo>
                  <a:pt x="448" y="472"/>
                </a:lnTo>
                <a:lnTo>
                  <a:pt x="448" y="472"/>
                </a:lnTo>
                <a:lnTo>
                  <a:pt x="448" y="472"/>
                </a:lnTo>
                <a:lnTo>
                  <a:pt x="448" y="472"/>
                </a:lnTo>
                <a:lnTo>
                  <a:pt x="448" y="474"/>
                </a:lnTo>
                <a:lnTo>
                  <a:pt x="448" y="474"/>
                </a:lnTo>
                <a:lnTo>
                  <a:pt x="446" y="472"/>
                </a:lnTo>
                <a:lnTo>
                  <a:pt x="446" y="472"/>
                </a:lnTo>
                <a:lnTo>
                  <a:pt x="448" y="470"/>
                </a:lnTo>
                <a:lnTo>
                  <a:pt x="450" y="472"/>
                </a:lnTo>
                <a:lnTo>
                  <a:pt x="450" y="472"/>
                </a:lnTo>
                <a:close/>
                <a:moveTo>
                  <a:pt x="436" y="482"/>
                </a:moveTo>
                <a:lnTo>
                  <a:pt x="436" y="486"/>
                </a:lnTo>
                <a:lnTo>
                  <a:pt x="436" y="486"/>
                </a:lnTo>
                <a:lnTo>
                  <a:pt x="436" y="486"/>
                </a:lnTo>
                <a:lnTo>
                  <a:pt x="434" y="486"/>
                </a:lnTo>
                <a:lnTo>
                  <a:pt x="434" y="486"/>
                </a:lnTo>
                <a:lnTo>
                  <a:pt x="434" y="486"/>
                </a:lnTo>
                <a:lnTo>
                  <a:pt x="434" y="486"/>
                </a:lnTo>
                <a:lnTo>
                  <a:pt x="434" y="486"/>
                </a:lnTo>
                <a:lnTo>
                  <a:pt x="432" y="486"/>
                </a:lnTo>
                <a:lnTo>
                  <a:pt x="432" y="486"/>
                </a:lnTo>
                <a:lnTo>
                  <a:pt x="432" y="486"/>
                </a:lnTo>
                <a:lnTo>
                  <a:pt x="432" y="486"/>
                </a:lnTo>
                <a:lnTo>
                  <a:pt x="432" y="484"/>
                </a:lnTo>
                <a:lnTo>
                  <a:pt x="432" y="484"/>
                </a:lnTo>
                <a:lnTo>
                  <a:pt x="432" y="484"/>
                </a:lnTo>
                <a:lnTo>
                  <a:pt x="432" y="484"/>
                </a:lnTo>
                <a:lnTo>
                  <a:pt x="432" y="484"/>
                </a:lnTo>
                <a:lnTo>
                  <a:pt x="432" y="484"/>
                </a:lnTo>
                <a:lnTo>
                  <a:pt x="432" y="484"/>
                </a:lnTo>
                <a:lnTo>
                  <a:pt x="434" y="484"/>
                </a:lnTo>
                <a:lnTo>
                  <a:pt x="434" y="482"/>
                </a:lnTo>
                <a:lnTo>
                  <a:pt x="434" y="482"/>
                </a:lnTo>
                <a:lnTo>
                  <a:pt x="434" y="482"/>
                </a:lnTo>
                <a:lnTo>
                  <a:pt x="434" y="482"/>
                </a:lnTo>
                <a:lnTo>
                  <a:pt x="434" y="482"/>
                </a:lnTo>
                <a:lnTo>
                  <a:pt x="434" y="482"/>
                </a:lnTo>
                <a:lnTo>
                  <a:pt x="434" y="482"/>
                </a:lnTo>
                <a:lnTo>
                  <a:pt x="434" y="482"/>
                </a:lnTo>
                <a:lnTo>
                  <a:pt x="436" y="482"/>
                </a:lnTo>
                <a:close/>
                <a:moveTo>
                  <a:pt x="390" y="526"/>
                </a:moveTo>
                <a:lnTo>
                  <a:pt x="390" y="526"/>
                </a:lnTo>
                <a:lnTo>
                  <a:pt x="390" y="526"/>
                </a:lnTo>
                <a:lnTo>
                  <a:pt x="390" y="524"/>
                </a:lnTo>
                <a:lnTo>
                  <a:pt x="392" y="522"/>
                </a:lnTo>
                <a:lnTo>
                  <a:pt x="392" y="522"/>
                </a:lnTo>
                <a:lnTo>
                  <a:pt x="392" y="522"/>
                </a:lnTo>
                <a:lnTo>
                  <a:pt x="392" y="524"/>
                </a:lnTo>
                <a:lnTo>
                  <a:pt x="392" y="524"/>
                </a:lnTo>
                <a:lnTo>
                  <a:pt x="392" y="524"/>
                </a:lnTo>
                <a:lnTo>
                  <a:pt x="392" y="524"/>
                </a:lnTo>
                <a:lnTo>
                  <a:pt x="392" y="524"/>
                </a:lnTo>
                <a:lnTo>
                  <a:pt x="392" y="524"/>
                </a:lnTo>
                <a:lnTo>
                  <a:pt x="390" y="526"/>
                </a:lnTo>
                <a:close/>
                <a:moveTo>
                  <a:pt x="394" y="550"/>
                </a:moveTo>
                <a:lnTo>
                  <a:pt x="394" y="550"/>
                </a:lnTo>
                <a:lnTo>
                  <a:pt x="394" y="550"/>
                </a:lnTo>
                <a:lnTo>
                  <a:pt x="394" y="550"/>
                </a:lnTo>
                <a:lnTo>
                  <a:pt x="394" y="548"/>
                </a:lnTo>
                <a:lnTo>
                  <a:pt x="394" y="546"/>
                </a:lnTo>
                <a:lnTo>
                  <a:pt x="394" y="546"/>
                </a:lnTo>
                <a:lnTo>
                  <a:pt x="394" y="546"/>
                </a:lnTo>
                <a:lnTo>
                  <a:pt x="394" y="544"/>
                </a:lnTo>
                <a:lnTo>
                  <a:pt x="394" y="544"/>
                </a:lnTo>
                <a:lnTo>
                  <a:pt x="394" y="544"/>
                </a:lnTo>
                <a:lnTo>
                  <a:pt x="394" y="544"/>
                </a:lnTo>
                <a:lnTo>
                  <a:pt x="394" y="542"/>
                </a:lnTo>
                <a:lnTo>
                  <a:pt x="396" y="542"/>
                </a:lnTo>
                <a:lnTo>
                  <a:pt x="396" y="544"/>
                </a:lnTo>
                <a:lnTo>
                  <a:pt x="396" y="546"/>
                </a:lnTo>
                <a:lnTo>
                  <a:pt x="396" y="546"/>
                </a:lnTo>
                <a:lnTo>
                  <a:pt x="396" y="546"/>
                </a:lnTo>
                <a:lnTo>
                  <a:pt x="394" y="546"/>
                </a:lnTo>
                <a:lnTo>
                  <a:pt x="394" y="548"/>
                </a:lnTo>
                <a:lnTo>
                  <a:pt x="394" y="548"/>
                </a:lnTo>
                <a:lnTo>
                  <a:pt x="394" y="548"/>
                </a:lnTo>
                <a:lnTo>
                  <a:pt x="394" y="548"/>
                </a:lnTo>
                <a:lnTo>
                  <a:pt x="394" y="548"/>
                </a:lnTo>
                <a:lnTo>
                  <a:pt x="394" y="548"/>
                </a:lnTo>
                <a:lnTo>
                  <a:pt x="394" y="550"/>
                </a:lnTo>
                <a:lnTo>
                  <a:pt x="394" y="550"/>
                </a:lnTo>
                <a:lnTo>
                  <a:pt x="394" y="550"/>
                </a:lnTo>
                <a:close/>
                <a:moveTo>
                  <a:pt x="518" y="306"/>
                </a:moveTo>
                <a:lnTo>
                  <a:pt x="518" y="306"/>
                </a:lnTo>
                <a:lnTo>
                  <a:pt x="518" y="306"/>
                </a:lnTo>
                <a:lnTo>
                  <a:pt x="518" y="306"/>
                </a:lnTo>
                <a:lnTo>
                  <a:pt x="518" y="304"/>
                </a:lnTo>
                <a:lnTo>
                  <a:pt x="518" y="304"/>
                </a:lnTo>
                <a:lnTo>
                  <a:pt x="518" y="304"/>
                </a:lnTo>
                <a:lnTo>
                  <a:pt x="518" y="304"/>
                </a:lnTo>
                <a:lnTo>
                  <a:pt x="518" y="304"/>
                </a:lnTo>
                <a:lnTo>
                  <a:pt x="518" y="304"/>
                </a:lnTo>
                <a:lnTo>
                  <a:pt x="518" y="304"/>
                </a:lnTo>
                <a:lnTo>
                  <a:pt x="520" y="302"/>
                </a:lnTo>
                <a:lnTo>
                  <a:pt x="520" y="302"/>
                </a:lnTo>
                <a:lnTo>
                  <a:pt x="520" y="302"/>
                </a:lnTo>
                <a:lnTo>
                  <a:pt x="520" y="302"/>
                </a:lnTo>
                <a:lnTo>
                  <a:pt x="518" y="302"/>
                </a:lnTo>
                <a:lnTo>
                  <a:pt x="518" y="302"/>
                </a:lnTo>
                <a:lnTo>
                  <a:pt x="520" y="302"/>
                </a:lnTo>
                <a:lnTo>
                  <a:pt x="520" y="302"/>
                </a:lnTo>
                <a:lnTo>
                  <a:pt x="520" y="302"/>
                </a:lnTo>
                <a:lnTo>
                  <a:pt x="520" y="302"/>
                </a:lnTo>
                <a:lnTo>
                  <a:pt x="520" y="302"/>
                </a:lnTo>
                <a:lnTo>
                  <a:pt x="520" y="304"/>
                </a:lnTo>
                <a:lnTo>
                  <a:pt x="520" y="304"/>
                </a:lnTo>
                <a:lnTo>
                  <a:pt x="518" y="306"/>
                </a:lnTo>
                <a:close/>
                <a:moveTo>
                  <a:pt x="334" y="96"/>
                </a:moveTo>
                <a:lnTo>
                  <a:pt x="332" y="96"/>
                </a:lnTo>
                <a:lnTo>
                  <a:pt x="332" y="96"/>
                </a:lnTo>
                <a:lnTo>
                  <a:pt x="332" y="96"/>
                </a:lnTo>
                <a:lnTo>
                  <a:pt x="332" y="96"/>
                </a:lnTo>
                <a:lnTo>
                  <a:pt x="332" y="96"/>
                </a:lnTo>
                <a:lnTo>
                  <a:pt x="332" y="96"/>
                </a:lnTo>
                <a:lnTo>
                  <a:pt x="334" y="94"/>
                </a:lnTo>
                <a:lnTo>
                  <a:pt x="334" y="94"/>
                </a:lnTo>
                <a:lnTo>
                  <a:pt x="334" y="94"/>
                </a:lnTo>
                <a:lnTo>
                  <a:pt x="334" y="94"/>
                </a:lnTo>
                <a:lnTo>
                  <a:pt x="336" y="94"/>
                </a:lnTo>
                <a:lnTo>
                  <a:pt x="336" y="94"/>
                </a:lnTo>
                <a:lnTo>
                  <a:pt x="334" y="96"/>
                </a:lnTo>
                <a:lnTo>
                  <a:pt x="334" y="96"/>
                </a:lnTo>
                <a:lnTo>
                  <a:pt x="334" y="96"/>
                </a:lnTo>
                <a:close/>
                <a:moveTo>
                  <a:pt x="428" y="138"/>
                </a:moveTo>
                <a:lnTo>
                  <a:pt x="428" y="138"/>
                </a:lnTo>
                <a:lnTo>
                  <a:pt x="428" y="138"/>
                </a:lnTo>
                <a:lnTo>
                  <a:pt x="428" y="136"/>
                </a:lnTo>
                <a:lnTo>
                  <a:pt x="428" y="136"/>
                </a:lnTo>
                <a:lnTo>
                  <a:pt x="428" y="134"/>
                </a:lnTo>
                <a:lnTo>
                  <a:pt x="428" y="134"/>
                </a:lnTo>
                <a:lnTo>
                  <a:pt x="428" y="134"/>
                </a:lnTo>
                <a:lnTo>
                  <a:pt x="428" y="134"/>
                </a:lnTo>
                <a:lnTo>
                  <a:pt x="430" y="132"/>
                </a:lnTo>
                <a:lnTo>
                  <a:pt x="430" y="132"/>
                </a:lnTo>
                <a:lnTo>
                  <a:pt x="430" y="132"/>
                </a:lnTo>
                <a:lnTo>
                  <a:pt x="430" y="132"/>
                </a:lnTo>
                <a:lnTo>
                  <a:pt x="430" y="132"/>
                </a:lnTo>
                <a:lnTo>
                  <a:pt x="430" y="134"/>
                </a:lnTo>
                <a:lnTo>
                  <a:pt x="430" y="136"/>
                </a:lnTo>
                <a:lnTo>
                  <a:pt x="430" y="136"/>
                </a:lnTo>
                <a:lnTo>
                  <a:pt x="430" y="136"/>
                </a:lnTo>
                <a:lnTo>
                  <a:pt x="428" y="136"/>
                </a:lnTo>
                <a:lnTo>
                  <a:pt x="428" y="138"/>
                </a:lnTo>
                <a:lnTo>
                  <a:pt x="428" y="138"/>
                </a:lnTo>
                <a:close/>
                <a:moveTo>
                  <a:pt x="328" y="96"/>
                </a:moveTo>
                <a:lnTo>
                  <a:pt x="328" y="96"/>
                </a:lnTo>
                <a:lnTo>
                  <a:pt x="328" y="96"/>
                </a:lnTo>
                <a:lnTo>
                  <a:pt x="328" y="96"/>
                </a:lnTo>
                <a:lnTo>
                  <a:pt x="328" y="94"/>
                </a:lnTo>
                <a:lnTo>
                  <a:pt x="328" y="94"/>
                </a:lnTo>
                <a:lnTo>
                  <a:pt x="328" y="94"/>
                </a:lnTo>
                <a:lnTo>
                  <a:pt x="328" y="94"/>
                </a:lnTo>
                <a:lnTo>
                  <a:pt x="330" y="92"/>
                </a:lnTo>
                <a:lnTo>
                  <a:pt x="330" y="92"/>
                </a:lnTo>
                <a:lnTo>
                  <a:pt x="330" y="92"/>
                </a:lnTo>
                <a:lnTo>
                  <a:pt x="330" y="90"/>
                </a:lnTo>
                <a:lnTo>
                  <a:pt x="330" y="90"/>
                </a:lnTo>
                <a:lnTo>
                  <a:pt x="330" y="90"/>
                </a:lnTo>
                <a:lnTo>
                  <a:pt x="330" y="90"/>
                </a:lnTo>
                <a:lnTo>
                  <a:pt x="332" y="90"/>
                </a:lnTo>
                <a:lnTo>
                  <a:pt x="332" y="90"/>
                </a:lnTo>
                <a:lnTo>
                  <a:pt x="332" y="90"/>
                </a:lnTo>
                <a:lnTo>
                  <a:pt x="332" y="90"/>
                </a:lnTo>
                <a:lnTo>
                  <a:pt x="332" y="90"/>
                </a:lnTo>
                <a:lnTo>
                  <a:pt x="332" y="92"/>
                </a:lnTo>
                <a:lnTo>
                  <a:pt x="330" y="94"/>
                </a:lnTo>
                <a:lnTo>
                  <a:pt x="330" y="94"/>
                </a:lnTo>
                <a:lnTo>
                  <a:pt x="330" y="94"/>
                </a:lnTo>
                <a:lnTo>
                  <a:pt x="328" y="94"/>
                </a:lnTo>
                <a:lnTo>
                  <a:pt x="328" y="96"/>
                </a:lnTo>
                <a:close/>
                <a:moveTo>
                  <a:pt x="516" y="312"/>
                </a:moveTo>
                <a:lnTo>
                  <a:pt x="516" y="312"/>
                </a:lnTo>
                <a:lnTo>
                  <a:pt x="516" y="312"/>
                </a:lnTo>
                <a:lnTo>
                  <a:pt x="516" y="312"/>
                </a:lnTo>
                <a:lnTo>
                  <a:pt x="516" y="312"/>
                </a:lnTo>
                <a:lnTo>
                  <a:pt x="514" y="312"/>
                </a:lnTo>
                <a:lnTo>
                  <a:pt x="514" y="312"/>
                </a:lnTo>
                <a:lnTo>
                  <a:pt x="514" y="310"/>
                </a:lnTo>
                <a:lnTo>
                  <a:pt x="516" y="310"/>
                </a:lnTo>
                <a:lnTo>
                  <a:pt x="516" y="310"/>
                </a:lnTo>
                <a:lnTo>
                  <a:pt x="516" y="310"/>
                </a:lnTo>
                <a:lnTo>
                  <a:pt x="516" y="312"/>
                </a:lnTo>
                <a:lnTo>
                  <a:pt x="516" y="312"/>
                </a:lnTo>
                <a:lnTo>
                  <a:pt x="516" y="312"/>
                </a:lnTo>
                <a:close/>
                <a:moveTo>
                  <a:pt x="362" y="118"/>
                </a:moveTo>
                <a:lnTo>
                  <a:pt x="362" y="118"/>
                </a:lnTo>
                <a:lnTo>
                  <a:pt x="362" y="118"/>
                </a:lnTo>
                <a:lnTo>
                  <a:pt x="362" y="118"/>
                </a:lnTo>
                <a:lnTo>
                  <a:pt x="362" y="118"/>
                </a:lnTo>
                <a:lnTo>
                  <a:pt x="362" y="118"/>
                </a:lnTo>
                <a:lnTo>
                  <a:pt x="362" y="118"/>
                </a:lnTo>
                <a:lnTo>
                  <a:pt x="362" y="116"/>
                </a:lnTo>
                <a:lnTo>
                  <a:pt x="362" y="116"/>
                </a:lnTo>
                <a:lnTo>
                  <a:pt x="362" y="116"/>
                </a:lnTo>
                <a:lnTo>
                  <a:pt x="362" y="116"/>
                </a:lnTo>
                <a:lnTo>
                  <a:pt x="362" y="118"/>
                </a:lnTo>
                <a:lnTo>
                  <a:pt x="364" y="118"/>
                </a:lnTo>
                <a:lnTo>
                  <a:pt x="362" y="118"/>
                </a:lnTo>
                <a:close/>
                <a:moveTo>
                  <a:pt x="364" y="118"/>
                </a:moveTo>
                <a:lnTo>
                  <a:pt x="364" y="118"/>
                </a:lnTo>
                <a:lnTo>
                  <a:pt x="364" y="118"/>
                </a:lnTo>
                <a:lnTo>
                  <a:pt x="362" y="116"/>
                </a:lnTo>
                <a:lnTo>
                  <a:pt x="362" y="116"/>
                </a:lnTo>
                <a:lnTo>
                  <a:pt x="364" y="114"/>
                </a:lnTo>
                <a:lnTo>
                  <a:pt x="364" y="114"/>
                </a:lnTo>
                <a:lnTo>
                  <a:pt x="364" y="114"/>
                </a:lnTo>
                <a:lnTo>
                  <a:pt x="364" y="114"/>
                </a:lnTo>
                <a:lnTo>
                  <a:pt x="364" y="114"/>
                </a:lnTo>
                <a:lnTo>
                  <a:pt x="364" y="114"/>
                </a:lnTo>
                <a:lnTo>
                  <a:pt x="364" y="114"/>
                </a:lnTo>
                <a:lnTo>
                  <a:pt x="364" y="116"/>
                </a:lnTo>
                <a:lnTo>
                  <a:pt x="364" y="116"/>
                </a:lnTo>
                <a:lnTo>
                  <a:pt x="364" y="116"/>
                </a:lnTo>
                <a:lnTo>
                  <a:pt x="364" y="118"/>
                </a:lnTo>
                <a:close/>
                <a:moveTo>
                  <a:pt x="348" y="72"/>
                </a:moveTo>
                <a:lnTo>
                  <a:pt x="348" y="72"/>
                </a:lnTo>
                <a:lnTo>
                  <a:pt x="348" y="72"/>
                </a:lnTo>
                <a:lnTo>
                  <a:pt x="348" y="70"/>
                </a:lnTo>
                <a:lnTo>
                  <a:pt x="348" y="70"/>
                </a:lnTo>
                <a:lnTo>
                  <a:pt x="348" y="70"/>
                </a:lnTo>
                <a:lnTo>
                  <a:pt x="348" y="70"/>
                </a:lnTo>
                <a:lnTo>
                  <a:pt x="350" y="70"/>
                </a:lnTo>
                <a:lnTo>
                  <a:pt x="350" y="70"/>
                </a:lnTo>
                <a:lnTo>
                  <a:pt x="350" y="70"/>
                </a:lnTo>
                <a:lnTo>
                  <a:pt x="350" y="70"/>
                </a:lnTo>
                <a:lnTo>
                  <a:pt x="350" y="70"/>
                </a:lnTo>
                <a:lnTo>
                  <a:pt x="348" y="72"/>
                </a:lnTo>
                <a:lnTo>
                  <a:pt x="348" y="72"/>
                </a:lnTo>
                <a:close/>
                <a:moveTo>
                  <a:pt x="348" y="72"/>
                </a:moveTo>
                <a:lnTo>
                  <a:pt x="348" y="74"/>
                </a:lnTo>
                <a:lnTo>
                  <a:pt x="348" y="74"/>
                </a:lnTo>
                <a:lnTo>
                  <a:pt x="348" y="74"/>
                </a:lnTo>
                <a:lnTo>
                  <a:pt x="348" y="74"/>
                </a:lnTo>
                <a:lnTo>
                  <a:pt x="346" y="74"/>
                </a:lnTo>
                <a:lnTo>
                  <a:pt x="346" y="74"/>
                </a:lnTo>
                <a:lnTo>
                  <a:pt x="346" y="74"/>
                </a:lnTo>
                <a:lnTo>
                  <a:pt x="344" y="74"/>
                </a:lnTo>
                <a:lnTo>
                  <a:pt x="344" y="74"/>
                </a:lnTo>
                <a:lnTo>
                  <a:pt x="344" y="74"/>
                </a:lnTo>
                <a:lnTo>
                  <a:pt x="344" y="74"/>
                </a:lnTo>
                <a:lnTo>
                  <a:pt x="344" y="74"/>
                </a:lnTo>
                <a:lnTo>
                  <a:pt x="346" y="74"/>
                </a:lnTo>
                <a:lnTo>
                  <a:pt x="346" y="72"/>
                </a:lnTo>
                <a:lnTo>
                  <a:pt x="346" y="72"/>
                </a:lnTo>
                <a:lnTo>
                  <a:pt x="346" y="72"/>
                </a:lnTo>
                <a:lnTo>
                  <a:pt x="346" y="72"/>
                </a:lnTo>
                <a:lnTo>
                  <a:pt x="346" y="72"/>
                </a:lnTo>
                <a:lnTo>
                  <a:pt x="348" y="72"/>
                </a:lnTo>
                <a:lnTo>
                  <a:pt x="348" y="72"/>
                </a:lnTo>
                <a:lnTo>
                  <a:pt x="348" y="72"/>
                </a:lnTo>
                <a:lnTo>
                  <a:pt x="348" y="72"/>
                </a:lnTo>
                <a:lnTo>
                  <a:pt x="348" y="72"/>
                </a:lnTo>
                <a:lnTo>
                  <a:pt x="348" y="72"/>
                </a:lnTo>
                <a:lnTo>
                  <a:pt x="348" y="72"/>
                </a:lnTo>
                <a:close/>
                <a:moveTo>
                  <a:pt x="346" y="82"/>
                </a:moveTo>
                <a:lnTo>
                  <a:pt x="344" y="82"/>
                </a:lnTo>
                <a:lnTo>
                  <a:pt x="344" y="82"/>
                </a:lnTo>
                <a:lnTo>
                  <a:pt x="344" y="82"/>
                </a:lnTo>
                <a:lnTo>
                  <a:pt x="344" y="82"/>
                </a:lnTo>
                <a:lnTo>
                  <a:pt x="344" y="80"/>
                </a:lnTo>
                <a:lnTo>
                  <a:pt x="344" y="80"/>
                </a:lnTo>
                <a:lnTo>
                  <a:pt x="344" y="80"/>
                </a:lnTo>
                <a:lnTo>
                  <a:pt x="344" y="80"/>
                </a:lnTo>
                <a:lnTo>
                  <a:pt x="344" y="80"/>
                </a:lnTo>
                <a:lnTo>
                  <a:pt x="344" y="78"/>
                </a:lnTo>
                <a:lnTo>
                  <a:pt x="344" y="78"/>
                </a:lnTo>
                <a:lnTo>
                  <a:pt x="346" y="78"/>
                </a:lnTo>
                <a:lnTo>
                  <a:pt x="348" y="76"/>
                </a:lnTo>
                <a:lnTo>
                  <a:pt x="348" y="76"/>
                </a:lnTo>
                <a:lnTo>
                  <a:pt x="348" y="78"/>
                </a:lnTo>
                <a:lnTo>
                  <a:pt x="348" y="78"/>
                </a:lnTo>
                <a:lnTo>
                  <a:pt x="348" y="78"/>
                </a:lnTo>
                <a:lnTo>
                  <a:pt x="348" y="78"/>
                </a:lnTo>
                <a:lnTo>
                  <a:pt x="346" y="80"/>
                </a:lnTo>
                <a:lnTo>
                  <a:pt x="346" y="82"/>
                </a:lnTo>
                <a:close/>
                <a:moveTo>
                  <a:pt x="342" y="84"/>
                </a:moveTo>
                <a:lnTo>
                  <a:pt x="342" y="84"/>
                </a:lnTo>
                <a:lnTo>
                  <a:pt x="342" y="84"/>
                </a:lnTo>
                <a:lnTo>
                  <a:pt x="340" y="84"/>
                </a:lnTo>
                <a:lnTo>
                  <a:pt x="340" y="84"/>
                </a:lnTo>
                <a:lnTo>
                  <a:pt x="340" y="84"/>
                </a:lnTo>
                <a:lnTo>
                  <a:pt x="340" y="84"/>
                </a:lnTo>
                <a:lnTo>
                  <a:pt x="340" y="84"/>
                </a:lnTo>
                <a:lnTo>
                  <a:pt x="342" y="82"/>
                </a:lnTo>
                <a:lnTo>
                  <a:pt x="342" y="82"/>
                </a:lnTo>
                <a:lnTo>
                  <a:pt x="342" y="82"/>
                </a:lnTo>
                <a:lnTo>
                  <a:pt x="342" y="82"/>
                </a:lnTo>
                <a:lnTo>
                  <a:pt x="342" y="82"/>
                </a:lnTo>
                <a:lnTo>
                  <a:pt x="342" y="82"/>
                </a:lnTo>
                <a:lnTo>
                  <a:pt x="342" y="80"/>
                </a:lnTo>
                <a:lnTo>
                  <a:pt x="342" y="78"/>
                </a:lnTo>
                <a:lnTo>
                  <a:pt x="342" y="78"/>
                </a:lnTo>
                <a:lnTo>
                  <a:pt x="342" y="76"/>
                </a:lnTo>
                <a:lnTo>
                  <a:pt x="344" y="78"/>
                </a:lnTo>
                <a:lnTo>
                  <a:pt x="344" y="78"/>
                </a:lnTo>
                <a:lnTo>
                  <a:pt x="344" y="78"/>
                </a:lnTo>
                <a:lnTo>
                  <a:pt x="344" y="80"/>
                </a:lnTo>
                <a:lnTo>
                  <a:pt x="344" y="80"/>
                </a:lnTo>
                <a:lnTo>
                  <a:pt x="344" y="80"/>
                </a:lnTo>
                <a:lnTo>
                  <a:pt x="344" y="80"/>
                </a:lnTo>
                <a:lnTo>
                  <a:pt x="344" y="80"/>
                </a:lnTo>
                <a:lnTo>
                  <a:pt x="344" y="82"/>
                </a:lnTo>
                <a:lnTo>
                  <a:pt x="344" y="82"/>
                </a:lnTo>
                <a:lnTo>
                  <a:pt x="344" y="82"/>
                </a:lnTo>
                <a:lnTo>
                  <a:pt x="344" y="82"/>
                </a:lnTo>
                <a:lnTo>
                  <a:pt x="344" y="82"/>
                </a:lnTo>
                <a:lnTo>
                  <a:pt x="344" y="84"/>
                </a:lnTo>
                <a:lnTo>
                  <a:pt x="344" y="84"/>
                </a:lnTo>
                <a:lnTo>
                  <a:pt x="342" y="84"/>
                </a:lnTo>
                <a:lnTo>
                  <a:pt x="342" y="84"/>
                </a:lnTo>
                <a:lnTo>
                  <a:pt x="342" y="84"/>
                </a:lnTo>
                <a:close/>
                <a:moveTo>
                  <a:pt x="428" y="114"/>
                </a:moveTo>
                <a:lnTo>
                  <a:pt x="428" y="114"/>
                </a:lnTo>
                <a:lnTo>
                  <a:pt x="426" y="114"/>
                </a:lnTo>
                <a:lnTo>
                  <a:pt x="426" y="114"/>
                </a:lnTo>
                <a:lnTo>
                  <a:pt x="426" y="116"/>
                </a:lnTo>
                <a:lnTo>
                  <a:pt x="426" y="114"/>
                </a:lnTo>
                <a:lnTo>
                  <a:pt x="426" y="114"/>
                </a:lnTo>
                <a:lnTo>
                  <a:pt x="426" y="114"/>
                </a:lnTo>
                <a:lnTo>
                  <a:pt x="426" y="114"/>
                </a:lnTo>
                <a:lnTo>
                  <a:pt x="426" y="114"/>
                </a:lnTo>
                <a:lnTo>
                  <a:pt x="426" y="114"/>
                </a:lnTo>
                <a:lnTo>
                  <a:pt x="426" y="114"/>
                </a:lnTo>
                <a:lnTo>
                  <a:pt x="426" y="114"/>
                </a:lnTo>
                <a:lnTo>
                  <a:pt x="428" y="114"/>
                </a:lnTo>
                <a:lnTo>
                  <a:pt x="428" y="114"/>
                </a:lnTo>
                <a:close/>
                <a:moveTo>
                  <a:pt x="352" y="92"/>
                </a:moveTo>
                <a:lnTo>
                  <a:pt x="354" y="92"/>
                </a:lnTo>
                <a:lnTo>
                  <a:pt x="358" y="90"/>
                </a:lnTo>
                <a:lnTo>
                  <a:pt x="358" y="90"/>
                </a:lnTo>
                <a:lnTo>
                  <a:pt x="358" y="90"/>
                </a:lnTo>
                <a:lnTo>
                  <a:pt x="358" y="90"/>
                </a:lnTo>
                <a:lnTo>
                  <a:pt x="360" y="90"/>
                </a:lnTo>
                <a:lnTo>
                  <a:pt x="362" y="90"/>
                </a:lnTo>
                <a:lnTo>
                  <a:pt x="364" y="90"/>
                </a:lnTo>
                <a:lnTo>
                  <a:pt x="366" y="90"/>
                </a:lnTo>
                <a:lnTo>
                  <a:pt x="368" y="90"/>
                </a:lnTo>
                <a:lnTo>
                  <a:pt x="372" y="92"/>
                </a:lnTo>
                <a:lnTo>
                  <a:pt x="372" y="92"/>
                </a:lnTo>
                <a:lnTo>
                  <a:pt x="372" y="92"/>
                </a:lnTo>
                <a:lnTo>
                  <a:pt x="372" y="94"/>
                </a:lnTo>
                <a:lnTo>
                  <a:pt x="372" y="94"/>
                </a:lnTo>
                <a:lnTo>
                  <a:pt x="372" y="94"/>
                </a:lnTo>
                <a:lnTo>
                  <a:pt x="372" y="94"/>
                </a:lnTo>
                <a:lnTo>
                  <a:pt x="372" y="96"/>
                </a:lnTo>
                <a:lnTo>
                  <a:pt x="372" y="96"/>
                </a:lnTo>
                <a:lnTo>
                  <a:pt x="372" y="98"/>
                </a:lnTo>
                <a:lnTo>
                  <a:pt x="370" y="98"/>
                </a:lnTo>
                <a:lnTo>
                  <a:pt x="370" y="100"/>
                </a:lnTo>
                <a:lnTo>
                  <a:pt x="370" y="102"/>
                </a:lnTo>
                <a:lnTo>
                  <a:pt x="370" y="102"/>
                </a:lnTo>
                <a:lnTo>
                  <a:pt x="370" y="102"/>
                </a:lnTo>
                <a:lnTo>
                  <a:pt x="370" y="102"/>
                </a:lnTo>
                <a:lnTo>
                  <a:pt x="370" y="102"/>
                </a:lnTo>
                <a:lnTo>
                  <a:pt x="368" y="102"/>
                </a:lnTo>
                <a:lnTo>
                  <a:pt x="368" y="104"/>
                </a:lnTo>
                <a:lnTo>
                  <a:pt x="368" y="104"/>
                </a:lnTo>
                <a:lnTo>
                  <a:pt x="368" y="104"/>
                </a:lnTo>
                <a:lnTo>
                  <a:pt x="368" y="104"/>
                </a:lnTo>
                <a:lnTo>
                  <a:pt x="366" y="108"/>
                </a:lnTo>
                <a:lnTo>
                  <a:pt x="366" y="112"/>
                </a:lnTo>
                <a:lnTo>
                  <a:pt x="366" y="112"/>
                </a:lnTo>
                <a:lnTo>
                  <a:pt x="366" y="112"/>
                </a:lnTo>
                <a:lnTo>
                  <a:pt x="364" y="112"/>
                </a:lnTo>
                <a:lnTo>
                  <a:pt x="364" y="112"/>
                </a:lnTo>
                <a:lnTo>
                  <a:pt x="360" y="114"/>
                </a:lnTo>
                <a:lnTo>
                  <a:pt x="358" y="114"/>
                </a:lnTo>
                <a:lnTo>
                  <a:pt x="356" y="114"/>
                </a:lnTo>
                <a:lnTo>
                  <a:pt x="356" y="116"/>
                </a:lnTo>
                <a:lnTo>
                  <a:pt x="354" y="116"/>
                </a:lnTo>
                <a:lnTo>
                  <a:pt x="352" y="116"/>
                </a:lnTo>
                <a:lnTo>
                  <a:pt x="352" y="114"/>
                </a:lnTo>
                <a:lnTo>
                  <a:pt x="352" y="114"/>
                </a:lnTo>
                <a:lnTo>
                  <a:pt x="352" y="116"/>
                </a:lnTo>
                <a:lnTo>
                  <a:pt x="352" y="116"/>
                </a:lnTo>
                <a:lnTo>
                  <a:pt x="352" y="116"/>
                </a:lnTo>
                <a:lnTo>
                  <a:pt x="352" y="116"/>
                </a:lnTo>
                <a:lnTo>
                  <a:pt x="352" y="116"/>
                </a:lnTo>
                <a:lnTo>
                  <a:pt x="352" y="118"/>
                </a:lnTo>
                <a:lnTo>
                  <a:pt x="350" y="116"/>
                </a:lnTo>
                <a:lnTo>
                  <a:pt x="350" y="116"/>
                </a:lnTo>
                <a:lnTo>
                  <a:pt x="350" y="116"/>
                </a:lnTo>
                <a:lnTo>
                  <a:pt x="348" y="116"/>
                </a:lnTo>
                <a:lnTo>
                  <a:pt x="348" y="116"/>
                </a:lnTo>
                <a:lnTo>
                  <a:pt x="348" y="116"/>
                </a:lnTo>
                <a:lnTo>
                  <a:pt x="344" y="118"/>
                </a:lnTo>
                <a:lnTo>
                  <a:pt x="344" y="118"/>
                </a:lnTo>
                <a:lnTo>
                  <a:pt x="342" y="118"/>
                </a:lnTo>
                <a:lnTo>
                  <a:pt x="340" y="118"/>
                </a:lnTo>
                <a:lnTo>
                  <a:pt x="340" y="116"/>
                </a:lnTo>
                <a:lnTo>
                  <a:pt x="340" y="116"/>
                </a:lnTo>
                <a:lnTo>
                  <a:pt x="340" y="114"/>
                </a:lnTo>
                <a:lnTo>
                  <a:pt x="338" y="114"/>
                </a:lnTo>
                <a:lnTo>
                  <a:pt x="338" y="114"/>
                </a:lnTo>
                <a:lnTo>
                  <a:pt x="338" y="112"/>
                </a:lnTo>
                <a:lnTo>
                  <a:pt x="338" y="112"/>
                </a:lnTo>
                <a:lnTo>
                  <a:pt x="336" y="112"/>
                </a:lnTo>
                <a:lnTo>
                  <a:pt x="336" y="110"/>
                </a:lnTo>
                <a:lnTo>
                  <a:pt x="338" y="106"/>
                </a:lnTo>
                <a:lnTo>
                  <a:pt x="338" y="106"/>
                </a:lnTo>
                <a:lnTo>
                  <a:pt x="338" y="106"/>
                </a:lnTo>
                <a:lnTo>
                  <a:pt x="338" y="106"/>
                </a:lnTo>
                <a:lnTo>
                  <a:pt x="340" y="106"/>
                </a:lnTo>
                <a:lnTo>
                  <a:pt x="340" y="106"/>
                </a:lnTo>
                <a:lnTo>
                  <a:pt x="340" y="104"/>
                </a:lnTo>
                <a:lnTo>
                  <a:pt x="340" y="106"/>
                </a:lnTo>
                <a:lnTo>
                  <a:pt x="338" y="106"/>
                </a:lnTo>
                <a:lnTo>
                  <a:pt x="338" y="106"/>
                </a:lnTo>
                <a:lnTo>
                  <a:pt x="338" y="104"/>
                </a:lnTo>
                <a:lnTo>
                  <a:pt x="336" y="104"/>
                </a:lnTo>
                <a:lnTo>
                  <a:pt x="336" y="102"/>
                </a:lnTo>
                <a:lnTo>
                  <a:pt x="338" y="98"/>
                </a:lnTo>
                <a:lnTo>
                  <a:pt x="338" y="98"/>
                </a:lnTo>
                <a:lnTo>
                  <a:pt x="338" y="98"/>
                </a:lnTo>
                <a:lnTo>
                  <a:pt x="338" y="98"/>
                </a:lnTo>
                <a:lnTo>
                  <a:pt x="338" y="98"/>
                </a:lnTo>
                <a:lnTo>
                  <a:pt x="338" y="98"/>
                </a:lnTo>
                <a:lnTo>
                  <a:pt x="340" y="98"/>
                </a:lnTo>
                <a:lnTo>
                  <a:pt x="340" y="98"/>
                </a:lnTo>
                <a:lnTo>
                  <a:pt x="340" y="98"/>
                </a:lnTo>
                <a:lnTo>
                  <a:pt x="340" y="98"/>
                </a:lnTo>
                <a:lnTo>
                  <a:pt x="340" y="98"/>
                </a:lnTo>
                <a:lnTo>
                  <a:pt x="338" y="98"/>
                </a:lnTo>
                <a:lnTo>
                  <a:pt x="338" y="98"/>
                </a:lnTo>
                <a:lnTo>
                  <a:pt x="338" y="96"/>
                </a:lnTo>
                <a:lnTo>
                  <a:pt x="338" y="96"/>
                </a:lnTo>
                <a:lnTo>
                  <a:pt x="338" y="94"/>
                </a:lnTo>
                <a:lnTo>
                  <a:pt x="338" y="94"/>
                </a:lnTo>
                <a:lnTo>
                  <a:pt x="338" y="92"/>
                </a:lnTo>
                <a:lnTo>
                  <a:pt x="340" y="92"/>
                </a:lnTo>
                <a:lnTo>
                  <a:pt x="340" y="90"/>
                </a:lnTo>
                <a:lnTo>
                  <a:pt x="340" y="90"/>
                </a:lnTo>
                <a:lnTo>
                  <a:pt x="340" y="90"/>
                </a:lnTo>
                <a:lnTo>
                  <a:pt x="342" y="90"/>
                </a:lnTo>
                <a:lnTo>
                  <a:pt x="342" y="90"/>
                </a:lnTo>
                <a:lnTo>
                  <a:pt x="342" y="90"/>
                </a:lnTo>
                <a:lnTo>
                  <a:pt x="344" y="88"/>
                </a:lnTo>
                <a:lnTo>
                  <a:pt x="344" y="88"/>
                </a:lnTo>
                <a:lnTo>
                  <a:pt x="346" y="90"/>
                </a:lnTo>
                <a:lnTo>
                  <a:pt x="346" y="90"/>
                </a:lnTo>
                <a:lnTo>
                  <a:pt x="352" y="90"/>
                </a:lnTo>
                <a:lnTo>
                  <a:pt x="352" y="92"/>
                </a:lnTo>
                <a:close/>
                <a:moveTo>
                  <a:pt x="354" y="84"/>
                </a:moveTo>
                <a:lnTo>
                  <a:pt x="354" y="84"/>
                </a:lnTo>
                <a:lnTo>
                  <a:pt x="354" y="84"/>
                </a:lnTo>
                <a:lnTo>
                  <a:pt x="354" y="84"/>
                </a:lnTo>
                <a:lnTo>
                  <a:pt x="352" y="84"/>
                </a:lnTo>
                <a:lnTo>
                  <a:pt x="352" y="84"/>
                </a:lnTo>
                <a:lnTo>
                  <a:pt x="352" y="86"/>
                </a:lnTo>
                <a:lnTo>
                  <a:pt x="352" y="86"/>
                </a:lnTo>
                <a:lnTo>
                  <a:pt x="350" y="86"/>
                </a:lnTo>
                <a:lnTo>
                  <a:pt x="350" y="86"/>
                </a:lnTo>
                <a:lnTo>
                  <a:pt x="350" y="86"/>
                </a:lnTo>
                <a:lnTo>
                  <a:pt x="350" y="86"/>
                </a:lnTo>
                <a:lnTo>
                  <a:pt x="350" y="88"/>
                </a:lnTo>
                <a:lnTo>
                  <a:pt x="350" y="88"/>
                </a:lnTo>
                <a:lnTo>
                  <a:pt x="350" y="88"/>
                </a:lnTo>
                <a:lnTo>
                  <a:pt x="350" y="88"/>
                </a:lnTo>
                <a:lnTo>
                  <a:pt x="348" y="88"/>
                </a:lnTo>
                <a:lnTo>
                  <a:pt x="348" y="88"/>
                </a:lnTo>
                <a:lnTo>
                  <a:pt x="348" y="88"/>
                </a:lnTo>
                <a:lnTo>
                  <a:pt x="348" y="88"/>
                </a:lnTo>
                <a:lnTo>
                  <a:pt x="348" y="88"/>
                </a:lnTo>
                <a:lnTo>
                  <a:pt x="348" y="88"/>
                </a:lnTo>
                <a:lnTo>
                  <a:pt x="346" y="88"/>
                </a:lnTo>
                <a:lnTo>
                  <a:pt x="346" y="86"/>
                </a:lnTo>
                <a:lnTo>
                  <a:pt x="346" y="86"/>
                </a:lnTo>
                <a:lnTo>
                  <a:pt x="346" y="86"/>
                </a:lnTo>
                <a:lnTo>
                  <a:pt x="346" y="86"/>
                </a:lnTo>
                <a:lnTo>
                  <a:pt x="346" y="88"/>
                </a:lnTo>
                <a:lnTo>
                  <a:pt x="344" y="88"/>
                </a:lnTo>
                <a:lnTo>
                  <a:pt x="344" y="88"/>
                </a:lnTo>
                <a:lnTo>
                  <a:pt x="344" y="88"/>
                </a:lnTo>
                <a:lnTo>
                  <a:pt x="344" y="86"/>
                </a:lnTo>
                <a:lnTo>
                  <a:pt x="344" y="86"/>
                </a:lnTo>
                <a:lnTo>
                  <a:pt x="344" y="86"/>
                </a:lnTo>
                <a:lnTo>
                  <a:pt x="344" y="86"/>
                </a:lnTo>
                <a:lnTo>
                  <a:pt x="344" y="86"/>
                </a:lnTo>
                <a:lnTo>
                  <a:pt x="342" y="86"/>
                </a:lnTo>
                <a:lnTo>
                  <a:pt x="342" y="84"/>
                </a:lnTo>
                <a:lnTo>
                  <a:pt x="342" y="84"/>
                </a:lnTo>
                <a:lnTo>
                  <a:pt x="342" y="84"/>
                </a:lnTo>
                <a:lnTo>
                  <a:pt x="344" y="84"/>
                </a:lnTo>
                <a:lnTo>
                  <a:pt x="344" y="84"/>
                </a:lnTo>
                <a:lnTo>
                  <a:pt x="346" y="84"/>
                </a:lnTo>
                <a:lnTo>
                  <a:pt x="346" y="84"/>
                </a:lnTo>
                <a:lnTo>
                  <a:pt x="346" y="84"/>
                </a:lnTo>
                <a:lnTo>
                  <a:pt x="346" y="84"/>
                </a:lnTo>
                <a:lnTo>
                  <a:pt x="346" y="84"/>
                </a:lnTo>
                <a:lnTo>
                  <a:pt x="346" y="84"/>
                </a:lnTo>
                <a:lnTo>
                  <a:pt x="346" y="82"/>
                </a:lnTo>
                <a:lnTo>
                  <a:pt x="348" y="82"/>
                </a:lnTo>
                <a:lnTo>
                  <a:pt x="348" y="82"/>
                </a:lnTo>
                <a:lnTo>
                  <a:pt x="348" y="82"/>
                </a:lnTo>
                <a:lnTo>
                  <a:pt x="348" y="82"/>
                </a:lnTo>
                <a:lnTo>
                  <a:pt x="350" y="82"/>
                </a:lnTo>
                <a:lnTo>
                  <a:pt x="352" y="82"/>
                </a:lnTo>
                <a:lnTo>
                  <a:pt x="352" y="82"/>
                </a:lnTo>
                <a:lnTo>
                  <a:pt x="352" y="82"/>
                </a:lnTo>
                <a:lnTo>
                  <a:pt x="352" y="82"/>
                </a:lnTo>
                <a:lnTo>
                  <a:pt x="354" y="82"/>
                </a:lnTo>
                <a:lnTo>
                  <a:pt x="354" y="82"/>
                </a:lnTo>
                <a:lnTo>
                  <a:pt x="354" y="82"/>
                </a:lnTo>
                <a:lnTo>
                  <a:pt x="354" y="82"/>
                </a:lnTo>
                <a:lnTo>
                  <a:pt x="354" y="82"/>
                </a:lnTo>
                <a:lnTo>
                  <a:pt x="354" y="84"/>
                </a:lnTo>
                <a:lnTo>
                  <a:pt x="354" y="84"/>
                </a:lnTo>
                <a:close/>
                <a:moveTo>
                  <a:pt x="318" y="114"/>
                </a:moveTo>
                <a:lnTo>
                  <a:pt x="318" y="114"/>
                </a:lnTo>
                <a:lnTo>
                  <a:pt x="318" y="114"/>
                </a:lnTo>
                <a:lnTo>
                  <a:pt x="318" y="114"/>
                </a:lnTo>
                <a:lnTo>
                  <a:pt x="316" y="114"/>
                </a:lnTo>
                <a:lnTo>
                  <a:pt x="316" y="114"/>
                </a:lnTo>
                <a:lnTo>
                  <a:pt x="316" y="114"/>
                </a:lnTo>
                <a:lnTo>
                  <a:pt x="316" y="114"/>
                </a:lnTo>
                <a:lnTo>
                  <a:pt x="316" y="114"/>
                </a:lnTo>
                <a:lnTo>
                  <a:pt x="316" y="114"/>
                </a:lnTo>
                <a:lnTo>
                  <a:pt x="316" y="112"/>
                </a:lnTo>
                <a:lnTo>
                  <a:pt x="318" y="112"/>
                </a:lnTo>
                <a:lnTo>
                  <a:pt x="318" y="112"/>
                </a:lnTo>
                <a:lnTo>
                  <a:pt x="320" y="112"/>
                </a:lnTo>
                <a:lnTo>
                  <a:pt x="320" y="112"/>
                </a:lnTo>
                <a:lnTo>
                  <a:pt x="320" y="112"/>
                </a:lnTo>
                <a:lnTo>
                  <a:pt x="320" y="112"/>
                </a:lnTo>
                <a:lnTo>
                  <a:pt x="320" y="112"/>
                </a:lnTo>
                <a:lnTo>
                  <a:pt x="320" y="112"/>
                </a:lnTo>
                <a:lnTo>
                  <a:pt x="320" y="112"/>
                </a:lnTo>
                <a:lnTo>
                  <a:pt x="320" y="114"/>
                </a:lnTo>
                <a:lnTo>
                  <a:pt x="320" y="114"/>
                </a:lnTo>
                <a:lnTo>
                  <a:pt x="318" y="114"/>
                </a:lnTo>
                <a:close/>
                <a:moveTo>
                  <a:pt x="342" y="88"/>
                </a:moveTo>
                <a:lnTo>
                  <a:pt x="342" y="88"/>
                </a:lnTo>
                <a:lnTo>
                  <a:pt x="340" y="88"/>
                </a:lnTo>
                <a:lnTo>
                  <a:pt x="340" y="88"/>
                </a:lnTo>
                <a:lnTo>
                  <a:pt x="340" y="88"/>
                </a:lnTo>
                <a:lnTo>
                  <a:pt x="340" y="88"/>
                </a:lnTo>
                <a:lnTo>
                  <a:pt x="340" y="86"/>
                </a:lnTo>
                <a:lnTo>
                  <a:pt x="340" y="86"/>
                </a:lnTo>
                <a:lnTo>
                  <a:pt x="338" y="86"/>
                </a:lnTo>
                <a:lnTo>
                  <a:pt x="338" y="84"/>
                </a:lnTo>
                <a:lnTo>
                  <a:pt x="340" y="84"/>
                </a:lnTo>
                <a:lnTo>
                  <a:pt x="340" y="84"/>
                </a:lnTo>
                <a:lnTo>
                  <a:pt x="340" y="84"/>
                </a:lnTo>
                <a:lnTo>
                  <a:pt x="342" y="84"/>
                </a:lnTo>
                <a:lnTo>
                  <a:pt x="342" y="84"/>
                </a:lnTo>
                <a:lnTo>
                  <a:pt x="342" y="86"/>
                </a:lnTo>
                <a:lnTo>
                  <a:pt x="342" y="86"/>
                </a:lnTo>
                <a:lnTo>
                  <a:pt x="342" y="88"/>
                </a:lnTo>
                <a:lnTo>
                  <a:pt x="342" y="88"/>
                </a:lnTo>
                <a:lnTo>
                  <a:pt x="342" y="88"/>
                </a:lnTo>
                <a:lnTo>
                  <a:pt x="342" y="88"/>
                </a:lnTo>
                <a:lnTo>
                  <a:pt x="342" y="88"/>
                </a:lnTo>
                <a:close/>
                <a:moveTo>
                  <a:pt x="314" y="112"/>
                </a:moveTo>
                <a:lnTo>
                  <a:pt x="314" y="112"/>
                </a:lnTo>
                <a:lnTo>
                  <a:pt x="312" y="112"/>
                </a:lnTo>
                <a:lnTo>
                  <a:pt x="312" y="112"/>
                </a:lnTo>
                <a:lnTo>
                  <a:pt x="312" y="112"/>
                </a:lnTo>
                <a:lnTo>
                  <a:pt x="312" y="112"/>
                </a:lnTo>
                <a:lnTo>
                  <a:pt x="312" y="112"/>
                </a:lnTo>
                <a:lnTo>
                  <a:pt x="316" y="110"/>
                </a:lnTo>
                <a:lnTo>
                  <a:pt x="316" y="110"/>
                </a:lnTo>
                <a:lnTo>
                  <a:pt x="316" y="110"/>
                </a:lnTo>
                <a:lnTo>
                  <a:pt x="316" y="112"/>
                </a:lnTo>
                <a:lnTo>
                  <a:pt x="316" y="112"/>
                </a:lnTo>
                <a:lnTo>
                  <a:pt x="314" y="112"/>
                </a:lnTo>
                <a:close/>
                <a:moveTo>
                  <a:pt x="422" y="110"/>
                </a:moveTo>
                <a:lnTo>
                  <a:pt x="422" y="110"/>
                </a:lnTo>
                <a:lnTo>
                  <a:pt x="422" y="110"/>
                </a:lnTo>
                <a:lnTo>
                  <a:pt x="422" y="110"/>
                </a:lnTo>
                <a:lnTo>
                  <a:pt x="422" y="110"/>
                </a:lnTo>
                <a:lnTo>
                  <a:pt x="422" y="110"/>
                </a:lnTo>
                <a:lnTo>
                  <a:pt x="422" y="108"/>
                </a:lnTo>
                <a:lnTo>
                  <a:pt x="422" y="108"/>
                </a:lnTo>
                <a:lnTo>
                  <a:pt x="424" y="108"/>
                </a:lnTo>
                <a:lnTo>
                  <a:pt x="424" y="108"/>
                </a:lnTo>
                <a:lnTo>
                  <a:pt x="424" y="110"/>
                </a:lnTo>
                <a:lnTo>
                  <a:pt x="424" y="110"/>
                </a:lnTo>
                <a:lnTo>
                  <a:pt x="422" y="110"/>
                </a:lnTo>
                <a:lnTo>
                  <a:pt x="422" y="110"/>
                </a:lnTo>
                <a:lnTo>
                  <a:pt x="422" y="110"/>
                </a:lnTo>
                <a:close/>
                <a:moveTo>
                  <a:pt x="336" y="118"/>
                </a:moveTo>
                <a:lnTo>
                  <a:pt x="336" y="120"/>
                </a:lnTo>
                <a:lnTo>
                  <a:pt x="336" y="120"/>
                </a:lnTo>
                <a:lnTo>
                  <a:pt x="336" y="120"/>
                </a:lnTo>
                <a:lnTo>
                  <a:pt x="336" y="120"/>
                </a:lnTo>
                <a:lnTo>
                  <a:pt x="334" y="120"/>
                </a:lnTo>
                <a:lnTo>
                  <a:pt x="334" y="120"/>
                </a:lnTo>
                <a:lnTo>
                  <a:pt x="334" y="120"/>
                </a:lnTo>
                <a:lnTo>
                  <a:pt x="334" y="120"/>
                </a:lnTo>
                <a:lnTo>
                  <a:pt x="334" y="120"/>
                </a:lnTo>
                <a:lnTo>
                  <a:pt x="332" y="118"/>
                </a:lnTo>
                <a:lnTo>
                  <a:pt x="332" y="118"/>
                </a:lnTo>
                <a:lnTo>
                  <a:pt x="332" y="118"/>
                </a:lnTo>
                <a:lnTo>
                  <a:pt x="332" y="118"/>
                </a:lnTo>
                <a:lnTo>
                  <a:pt x="334" y="118"/>
                </a:lnTo>
                <a:lnTo>
                  <a:pt x="334" y="118"/>
                </a:lnTo>
                <a:lnTo>
                  <a:pt x="334" y="118"/>
                </a:lnTo>
                <a:lnTo>
                  <a:pt x="336" y="118"/>
                </a:lnTo>
                <a:close/>
                <a:moveTo>
                  <a:pt x="412" y="110"/>
                </a:moveTo>
                <a:lnTo>
                  <a:pt x="412" y="110"/>
                </a:lnTo>
                <a:lnTo>
                  <a:pt x="412" y="110"/>
                </a:lnTo>
                <a:lnTo>
                  <a:pt x="412" y="106"/>
                </a:lnTo>
                <a:lnTo>
                  <a:pt x="412" y="106"/>
                </a:lnTo>
                <a:lnTo>
                  <a:pt x="412" y="106"/>
                </a:lnTo>
                <a:lnTo>
                  <a:pt x="414" y="106"/>
                </a:lnTo>
                <a:lnTo>
                  <a:pt x="414" y="106"/>
                </a:lnTo>
                <a:lnTo>
                  <a:pt x="414" y="106"/>
                </a:lnTo>
                <a:lnTo>
                  <a:pt x="412" y="110"/>
                </a:lnTo>
                <a:close/>
                <a:moveTo>
                  <a:pt x="372" y="108"/>
                </a:moveTo>
                <a:lnTo>
                  <a:pt x="372" y="108"/>
                </a:lnTo>
                <a:lnTo>
                  <a:pt x="372" y="108"/>
                </a:lnTo>
                <a:lnTo>
                  <a:pt x="372" y="108"/>
                </a:lnTo>
                <a:lnTo>
                  <a:pt x="372" y="106"/>
                </a:lnTo>
                <a:lnTo>
                  <a:pt x="372" y="106"/>
                </a:lnTo>
                <a:lnTo>
                  <a:pt x="372" y="106"/>
                </a:lnTo>
                <a:lnTo>
                  <a:pt x="372" y="106"/>
                </a:lnTo>
                <a:lnTo>
                  <a:pt x="372" y="106"/>
                </a:lnTo>
                <a:lnTo>
                  <a:pt x="372" y="106"/>
                </a:lnTo>
                <a:lnTo>
                  <a:pt x="374" y="106"/>
                </a:lnTo>
                <a:lnTo>
                  <a:pt x="374" y="106"/>
                </a:lnTo>
                <a:lnTo>
                  <a:pt x="374" y="106"/>
                </a:lnTo>
                <a:lnTo>
                  <a:pt x="374" y="108"/>
                </a:lnTo>
                <a:lnTo>
                  <a:pt x="372" y="108"/>
                </a:lnTo>
                <a:close/>
                <a:moveTo>
                  <a:pt x="342" y="52"/>
                </a:moveTo>
                <a:lnTo>
                  <a:pt x="342" y="52"/>
                </a:lnTo>
                <a:lnTo>
                  <a:pt x="342" y="52"/>
                </a:lnTo>
                <a:lnTo>
                  <a:pt x="340" y="52"/>
                </a:lnTo>
                <a:lnTo>
                  <a:pt x="340" y="52"/>
                </a:lnTo>
                <a:lnTo>
                  <a:pt x="340" y="52"/>
                </a:lnTo>
                <a:lnTo>
                  <a:pt x="342" y="50"/>
                </a:lnTo>
                <a:lnTo>
                  <a:pt x="342" y="50"/>
                </a:lnTo>
                <a:lnTo>
                  <a:pt x="342" y="50"/>
                </a:lnTo>
                <a:lnTo>
                  <a:pt x="342" y="50"/>
                </a:lnTo>
                <a:lnTo>
                  <a:pt x="342" y="50"/>
                </a:lnTo>
                <a:lnTo>
                  <a:pt x="342" y="50"/>
                </a:lnTo>
                <a:lnTo>
                  <a:pt x="342" y="52"/>
                </a:lnTo>
                <a:lnTo>
                  <a:pt x="342" y="52"/>
                </a:lnTo>
                <a:lnTo>
                  <a:pt x="342" y="52"/>
                </a:lnTo>
                <a:lnTo>
                  <a:pt x="342" y="52"/>
                </a:lnTo>
                <a:lnTo>
                  <a:pt x="342" y="52"/>
                </a:lnTo>
                <a:close/>
                <a:moveTo>
                  <a:pt x="356" y="90"/>
                </a:moveTo>
                <a:lnTo>
                  <a:pt x="354" y="90"/>
                </a:lnTo>
                <a:lnTo>
                  <a:pt x="354" y="90"/>
                </a:lnTo>
                <a:lnTo>
                  <a:pt x="354" y="90"/>
                </a:lnTo>
                <a:lnTo>
                  <a:pt x="354" y="90"/>
                </a:lnTo>
                <a:lnTo>
                  <a:pt x="354" y="90"/>
                </a:lnTo>
                <a:lnTo>
                  <a:pt x="352" y="90"/>
                </a:lnTo>
                <a:lnTo>
                  <a:pt x="352" y="90"/>
                </a:lnTo>
                <a:lnTo>
                  <a:pt x="352" y="90"/>
                </a:lnTo>
                <a:lnTo>
                  <a:pt x="350" y="88"/>
                </a:lnTo>
                <a:lnTo>
                  <a:pt x="350" y="88"/>
                </a:lnTo>
                <a:lnTo>
                  <a:pt x="350" y="88"/>
                </a:lnTo>
                <a:lnTo>
                  <a:pt x="352" y="88"/>
                </a:lnTo>
                <a:lnTo>
                  <a:pt x="352" y="88"/>
                </a:lnTo>
                <a:lnTo>
                  <a:pt x="352" y="86"/>
                </a:lnTo>
                <a:lnTo>
                  <a:pt x="354" y="86"/>
                </a:lnTo>
                <a:lnTo>
                  <a:pt x="354" y="86"/>
                </a:lnTo>
                <a:lnTo>
                  <a:pt x="354" y="86"/>
                </a:lnTo>
                <a:lnTo>
                  <a:pt x="356" y="86"/>
                </a:lnTo>
                <a:lnTo>
                  <a:pt x="356" y="86"/>
                </a:lnTo>
                <a:lnTo>
                  <a:pt x="356" y="86"/>
                </a:lnTo>
                <a:lnTo>
                  <a:pt x="356" y="86"/>
                </a:lnTo>
                <a:lnTo>
                  <a:pt x="358" y="86"/>
                </a:lnTo>
                <a:lnTo>
                  <a:pt x="358" y="88"/>
                </a:lnTo>
                <a:lnTo>
                  <a:pt x="358" y="88"/>
                </a:lnTo>
                <a:lnTo>
                  <a:pt x="358" y="88"/>
                </a:lnTo>
                <a:lnTo>
                  <a:pt x="358" y="88"/>
                </a:lnTo>
                <a:lnTo>
                  <a:pt x="358" y="88"/>
                </a:lnTo>
                <a:lnTo>
                  <a:pt x="358" y="90"/>
                </a:lnTo>
                <a:lnTo>
                  <a:pt x="356" y="90"/>
                </a:lnTo>
                <a:lnTo>
                  <a:pt x="356" y="90"/>
                </a:lnTo>
                <a:lnTo>
                  <a:pt x="356" y="90"/>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7" name="Freeform 233"/>
          <p:cNvSpPr>
            <a:spLocks/>
          </p:cNvSpPr>
          <p:nvPr/>
        </p:nvSpPr>
        <p:spPr bwMode="auto">
          <a:xfrm>
            <a:off x="2949575" y="3887788"/>
            <a:ext cx="292100" cy="349250"/>
          </a:xfrm>
          <a:custGeom>
            <a:avLst/>
            <a:gdLst/>
            <a:ahLst/>
            <a:cxnLst>
              <a:cxn ang="0">
                <a:pos x="10" y="124"/>
              </a:cxn>
              <a:cxn ang="0">
                <a:pos x="16" y="114"/>
              </a:cxn>
              <a:cxn ang="0">
                <a:pos x="12" y="108"/>
              </a:cxn>
              <a:cxn ang="0">
                <a:pos x="10" y="92"/>
              </a:cxn>
              <a:cxn ang="0">
                <a:pos x="12" y="80"/>
              </a:cxn>
              <a:cxn ang="0">
                <a:pos x="12" y="72"/>
              </a:cxn>
              <a:cxn ang="0">
                <a:pos x="12" y="58"/>
              </a:cxn>
              <a:cxn ang="0">
                <a:pos x="16" y="48"/>
              </a:cxn>
              <a:cxn ang="0">
                <a:pos x="10" y="36"/>
              </a:cxn>
              <a:cxn ang="0">
                <a:pos x="2" y="22"/>
              </a:cxn>
              <a:cxn ang="0">
                <a:pos x="14" y="24"/>
              </a:cxn>
              <a:cxn ang="0">
                <a:pos x="22" y="18"/>
              </a:cxn>
              <a:cxn ang="0">
                <a:pos x="28" y="18"/>
              </a:cxn>
              <a:cxn ang="0">
                <a:pos x="34" y="10"/>
              </a:cxn>
              <a:cxn ang="0">
                <a:pos x="42" y="4"/>
              </a:cxn>
              <a:cxn ang="0">
                <a:pos x="50" y="2"/>
              </a:cxn>
              <a:cxn ang="0">
                <a:pos x="60" y="0"/>
              </a:cxn>
              <a:cxn ang="0">
                <a:pos x="62" y="8"/>
              </a:cxn>
              <a:cxn ang="0">
                <a:pos x="60" y="14"/>
              </a:cxn>
              <a:cxn ang="0">
                <a:pos x="62" y="28"/>
              </a:cxn>
              <a:cxn ang="0">
                <a:pos x="66" y="34"/>
              </a:cxn>
              <a:cxn ang="0">
                <a:pos x="72" y="40"/>
              </a:cxn>
              <a:cxn ang="0">
                <a:pos x="80" y="46"/>
              </a:cxn>
              <a:cxn ang="0">
                <a:pos x="88" y="46"/>
              </a:cxn>
              <a:cxn ang="0">
                <a:pos x="98" y="50"/>
              </a:cxn>
              <a:cxn ang="0">
                <a:pos x="104" y="56"/>
              </a:cxn>
              <a:cxn ang="0">
                <a:pos x="114" y="62"/>
              </a:cxn>
              <a:cxn ang="0">
                <a:pos x="120" y="64"/>
              </a:cxn>
              <a:cxn ang="0">
                <a:pos x="134" y="68"/>
              </a:cxn>
              <a:cxn ang="0">
                <a:pos x="138" y="80"/>
              </a:cxn>
              <a:cxn ang="0">
                <a:pos x="142" y="96"/>
              </a:cxn>
              <a:cxn ang="0">
                <a:pos x="170" y="110"/>
              </a:cxn>
              <a:cxn ang="0">
                <a:pos x="170" y="116"/>
              </a:cxn>
              <a:cxn ang="0">
                <a:pos x="170" y="124"/>
              </a:cxn>
              <a:cxn ang="0">
                <a:pos x="174" y="130"/>
              </a:cxn>
              <a:cxn ang="0">
                <a:pos x="180" y="134"/>
              </a:cxn>
              <a:cxn ang="0">
                <a:pos x="184" y="146"/>
              </a:cxn>
              <a:cxn ang="0">
                <a:pos x="178" y="166"/>
              </a:cxn>
              <a:cxn ang="0">
                <a:pos x="178" y="168"/>
              </a:cxn>
              <a:cxn ang="0">
                <a:pos x="150" y="160"/>
              </a:cxn>
              <a:cxn ang="0">
                <a:pos x="124" y="170"/>
              </a:cxn>
              <a:cxn ang="0">
                <a:pos x="120" y="196"/>
              </a:cxn>
              <a:cxn ang="0">
                <a:pos x="114" y="206"/>
              </a:cxn>
              <a:cxn ang="0">
                <a:pos x="98" y="206"/>
              </a:cxn>
              <a:cxn ang="0">
                <a:pos x="94" y="218"/>
              </a:cxn>
              <a:cxn ang="0">
                <a:pos x="92" y="216"/>
              </a:cxn>
              <a:cxn ang="0">
                <a:pos x="84" y="206"/>
              </a:cxn>
              <a:cxn ang="0">
                <a:pos x="66" y="202"/>
              </a:cxn>
              <a:cxn ang="0">
                <a:pos x="60" y="208"/>
              </a:cxn>
              <a:cxn ang="0">
                <a:pos x="54" y="216"/>
              </a:cxn>
              <a:cxn ang="0">
                <a:pos x="42" y="212"/>
              </a:cxn>
              <a:cxn ang="0">
                <a:pos x="38" y="202"/>
              </a:cxn>
              <a:cxn ang="0">
                <a:pos x="32" y="188"/>
              </a:cxn>
              <a:cxn ang="0">
                <a:pos x="30" y="182"/>
              </a:cxn>
              <a:cxn ang="0">
                <a:pos x="26" y="180"/>
              </a:cxn>
              <a:cxn ang="0">
                <a:pos x="26" y="172"/>
              </a:cxn>
              <a:cxn ang="0">
                <a:pos x="28" y="164"/>
              </a:cxn>
              <a:cxn ang="0">
                <a:pos x="22" y="156"/>
              </a:cxn>
              <a:cxn ang="0">
                <a:pos x="18" y="146"/>
              </a:cxn>
              <a:cxn ang="0">
                <a:pos x="16" y="140"/>
              </a:cxn>
              <a:cxn ang="0">
                <a:pos x="14" y="136"/>
              </a:cxn>
            </a:cxnLst>
            <a:rect l="0" t="0" r="r" b="b"/>
            <a:pathLst>
              <a:path w="184" h="220">
                <a:moveTo>
                  <a:pt x="10" y="130"/>
                </a:moveTo>
                <a:lnTo>
                  <a:pt x="10" y="130"/>
                </a:lnTo>
                <a:lnTo>
                  <a:pt x="10" y="128"/>
                </a:lnTo>
                <a:lnTo>
                  <a:pt x="10" y="128"/>
                </a:lnTo>
                <a:lnTo>
                  <a:pt x="8" y="126"/>
                </a:lnTo>
                <a:lnTo>
                  <a:pt x="8" y="126"/>
                </a:lnTo>
                <a:lnTo>
                  <a:pt x="8" y="126"/>
                </a:lnTo>
                <a:lnTo>
                  <a:pt x="8" y="124"/>
                </a:lnTo>
                <a:lnTo>
                  <a:pt x="8" y="124"/>
                </a:lnTo>
                <a:lnTo>
                  <a:pt x="10" y="124"/>
                </a:lnTo>
                <a:lnTo>
                  <a:pt x="10" y="124"/>
                </a:lnTo>
                <a:lnTo>
                  <a:pt x="10" y="122"/>
                </a:lnTo>
                <a:lnTo>
                  <a:pt x="12" y="120"/>
                </a:lnTo>
                <a:lnTo>
                  <a:pt x="14" y="118"/>
                </a:lnTo>
                <a:lnTo>
                  <a:pt x="14" y="118"/>
                </a:lnTo>
                <a:lnTo>
                  <a:pt x="16" y="116"/>
                </a:lnTo>
                <a:lnTo>
                  <a:pt x="16" y="116"/>
                </a:lnTo>
                <a:lnTo>
                  <a:pt x="16" y="116"/>
                </a:lnTo>
                <a:lnTo>
                  <a:pt x="16" y="116"/>
                </a:lnTo>
                <a:lnTo>
                  <a:pt x="16" y="114"/>
                </a:lnTo>
                <a:lnTo>
                  <a:pt x="16" y="114"/>
                </a:lnTo>
                <a:lnTo>
                  <a:pt x="16" y="112"/>
                </a:lnTo>
                <a:lnTo>
                  <a:pt x="18" y="112"/>
                </a:lnTo>
                <a:lnTo>
                  <a:pt x="18" y="110"/>
                </a:lnTo>
                <a:lnTo>
                  <a:pt x="18" y="110"/>
                </a:lnTo>
                <a:lnTo>
                  <a:pt x="16" y="108"/>
                </a:lnTo>
                <a:lnTo>
                  <a:pt x="14" y="108"/>
                </a:lnTo>
                <a:lnTo>
                  <a:pt x="14" y="110"/>
                </a:lnTo>
                <a:lnTo>
                  <a:pt x="14" y="108"/>
                </a:lnTo>
                <a:lnTo>
                  <a:pt x="12" y="108"/>
                </a:lnTo>
                <a:lnTo>
                  <a:pt x="12" y="108"/>
                </a:lnTo>
                <a:lnTo>
                  <a:pt x="8" y="98"/>
                </a:lnTo>
                <a:lnTo>
                  <a:pt x="10" y="96"/>
                </a:lnTo>
                <a:lnTo>
                  <a:pt x="10" y="94"/>
                </a:lnTo>
                <a:lnTo>
                  <a:pt x="12" y="94"/>
                </a:lnTo>
                <a:lnTo>
                  <a:pt x="12" y="94"/>
                </a:lnTo>
                <a:lnTo>
                  <a:pt x="12" y="92"/>
                </a:lnTo>
                <a:lnTo>
                  <a:pt x="12" y="92"/>
                </a:lnTo>
                <a:lnTo>
                  <a:pt x="12" y="92"/>
                </a:lnTo>
                <a:lnTo>
                  <a:pt x="10" y="92"/>
                </a:lnTo>
                <a:lnTo>
                  <a:pt x="10" y="90"/>
                </a:lnTo>
                <a:lnTo>
                  <a:pt x="8" y="88"/>
                </a:lnTo>
                <a:lnTo>
                  <a:pt x="8" y="86"/>
                </a:lnTo>
                <a:lnTo>
                  <a:pt x="8" y="84"/>
                </a:lnTo>
                <a:lnTo>
                  <a:pt x="8" y="84"/>
                </a:lnTo>
                <a:lnTo>
                  <a:pt x="10" y="84"/>
                </a:lnTo>
                <a:lnTo>
                  <a:pt x="10" y="82"/>
                </a:lnTo>
                <a:lnTo>
                  <a:pt x="10" y="82"/>
                </a:lnTo>
                <a:lnTo>
                  <a:pt x="10" y="82"/>
                </a:lnTo>
                <a:lnTo>
                  <a:pt x="12" y="80"/>
                </a:lnTo>
                <a:lnTo>
                  <a:pt x="14" y="78"/>
                </a:lnTo>
                <a:lnTo>
                  <a:pt x="12" y="78"/>
                </a:lnTo>
                <a:lnTo>
                  <a:pt x="12" y="76"/>
                </a:lnTo>
                <a:lnTo>
                  <a:pt x="12" y="76"/>
                </a:lnTo>
                <a:lnTo>
                  <a:pt x="14" y="76"/>
                </a:lnTo>
                <a:lnTo>
                  <a:pt x="14" y="76"/>
                </a:lnTo>
                <a:lnTo>
                  <a:pt x="14" y="76"/>
                </a:lnTo>
                <a:lnTo>
                  <a:pt x="14" y="72"/>
                </a:lnTo>
                <a:lnTo>
                  <a:pt x="14" y="72"/>
                </a:lnTo>
                <a:lnTo>
                  <a:pt x="12" y="72"/>
                </a:lnTo>
                <a:lnTo>
                  <a:pt x="12" y="72"/>
                </a:lnTo>
                <a:lnTo>
                  <a:pt x="12" y="70"/>
                </a:lnTo>
                <a:lnTo>
                  <a:pt x="12" y="68"/>
                </a:lnTo>
                <a:lnTo>
                  <a:pt x="12" y="68"/>
                </a:lnTo>
                <a:lnTo>
                  <a:pt x="12" y="66"/>
                </a:lnTo>
                <a:lnTo>
                  <a:pt x="12" y="64"/>
                </a:lnTo>
                <a:lnTo>
                  <a:pt x="12" y="64"/>
                </a:lnTo>
                <a:lnTo>
                  <a:pt x="12" y="62"/>
                </a:lnTo>
                <a:lnTo>
                  <a:pt x="12" y="60"/>
                </a:lnTo>
                <a:lnTo>
                  <a:pt x="12" y="58"/>
                </a:lnTo>
                <a:lnTo>
                  <a:pt x="12" y="58"/>
                </a:lnTo>
                <a:lnTo>
                  <a:pt x="12" y="56"/>
                </a:lnTo>
                <a:lnTo>
                  <a:pt x="12" y="56"/>
                </a:lnTo>
                <a:lnTo>
                  <a:pt x="12" y="54"/>
                </a:lnTo>
                <a:lnTo>
                  <a:pt x="12" y="52"/>
                </a:lnTo>
                <a:lnTo>
                  <a:pt x="12" y="52"/>
                </a:lnTo>
                <a:lnTo>
                  <a:pt x="14" y="50"/>
                </a:lnTo>
                <a:lnTo>
                  <a:pt x="14" y="50"/>
                </a:lnTo>
                <a:lnTo>
                  <a:pt x="14" y="48"/>
                </a:lnTo>
                <a:lnTo>
                  <a:pt x="16" y="48"/>
                </a:lnTo>
                <a:lnTo>
                  <a:pt x="16" y="48"/>
                </a:lnTo>
                <a:lnTo>
                  <a:pt x="14" y="46"/>
                </a:lnTo>
                <a:lnTo>
                  <a:pt x="14" y="46"/>
                </a:lnTo>
                <a:lnTo>
                  <a:pt x="14" y="44"/>
                </a:lnTo>
                <a:lnTo>
                  <a:pt x="12" y="42"/>
                </a:lnTo>
                <a:lnTo>
                  <a:pt x="12" y="40"/>
                </a:lnTo>
                <a:lnTo>
                  <a:pt x="12" y="38"/>
                </a:lnTo>
                <a:lnTo>
                  <a:pt x="10" y="38"/>
                </a:lnTo>
                <a:lnTo>
                  <a:pt x="10" y="38"/>
                </a:lnTo>
                <a:lnTo>
                  <a:pt x="10" y="36"/>
                </a:lnTo>
                <a:lnTo>
                  <a:pt x="10" y="36"/>
                </a:lnTo>
                <a:lnTo>
                  <a:pt x="8" y="34"/>
                </a:lnTo>
                <a:lnTo>
                  <a:pt x="6" y="32"/>
                </a:lnTo>
                <a:lnTo>
                  <a:pt x="6" y="30"/>
                </a:lnTo>
                <a:lnTo>
                  <a:pt x="6" y="30"/>
                </a:lnTo>
                <a:lnTo>
                  <a:pt x="2" y="26"/>
                </a:lnTo>
                <a:lnTo>
                  <a:pt x="2" y="24"/>
                </a:lnTo>
                <a:lnTo>
                  <a:pt x="0" y="22"/>
                </a:lnTo>
                <a:lnTo>
                  <a:pt x="0" y="22"/>
                </a:lnTo>
                <a:lnTo>
                  <a:pt x="2" y="22"/>
                </a:lnTo>
                <a:lnTo>
                  <a:pt x="2" y="22"/>
                </a:lnTo>
                <a:lnTo>
                  <a:pt x="2" y="22"/>
                </a:lnTo>
                <a:lnTo>
                  <a:pt x="2" y="22"/>
                </a:lnTo>
                <a:lnTo>
                  <a:pt x="6" y="22"/>
                </a:lnTo>
                <a:lnTo>
                  <a:pt x="8" y="22"/>
                </a:lnTo>
                <a:lnTo>
                  <a:pt x="12" y="22"/>
                </a:lnTo>
                <a:lnTo>
                  <a:pt x="12" y="24"/>
                </a:lnTo>
                <a:lnTo>
                  <a:pt x="14" y="24"/>
                </a:lnTo>
                <a:lnTo>
                  <a:pt x="14" y="24"/>
                </a:lnTo>
                <a:lnTo>
                  <a:pt x="14" y="24"/>
                </a:lnTo>
                <a:lnTo>
                  <a:pt x="16" y="24"/>
                </a:lnTo>
                <a:lnTo>
                  <a:pt x="16" y="24"/>
                </a:lnTo>
                <a:lnTo>
                  <a:pt x="16" y="24"/>
                </a:lnTo>
                <a:lnTo>
                  <a:pt x="18" y="22"/>
                </a:lnTo>
                <a:lnTo>
                  <a:pt x="18" y="22"/>
                </a:lnTo>
                <a:lnTo>
                  <a:pt x="20" y="22"/>
                </a:lnTo>
                <a:lnTo>
                  <a:pt x="20" y="22"/>
                </a:lnTo>
                <a:lnTo>
                  <a:pt x="20" y="20"/>
                </a:lnTo>
                <a:lnTo>
                  <a:pt x="22" y="18"/>
                </a:lnTo>
                <a:lnTo>
                  <a:pt x="22" y="18"/>
                </a:lnTo>
                <a:lnTo>
                  <a:pt x="22" y="18"/>
                </a:lnTo>
                <a:lnTo>
                  <a:pt x="22" y="18"/>
                </a:lnTo>
                <a:lnTo>
                  <a:pt x="22" y="16"/>
                </a:lnTo>
                <a:lnTo>
                  <a:pt x="24" y="16"/>
                </a:lnTo>
                <a:lnTo>
                  <a:pt x="26" y="16"/>
                </a:lnTo>
                <a:lnTo>
                  <a:pt x="26" y="16"/>
                </a:lnTo>
                <a:lnTo>
                  <a:pt x="26" y="16"/>
                </a:lnTo>
                <a:lnTo>
                  <a:pt x="26" y="16"/>
                </a:lnTo>
                <a:lnTo>
                  <a:pt x="28" y="18"/>
                </a:lnTo>
                <a:lnTo>
                  <a:pt x="28" y="18"/>
                </a:lnTo>
                <a:lnTo>
                  <a:pt x="28" y="16"/>
                </a:lnTo>
                <a:lnTo>
                  <a:pt x="28" y="14"/>
                </a:lnTo>
                <a:lnTo>
                  <a:pt x="30" y="14"/>
                </a:lnTo>
                <a:lnTo>
                  <a:pt x="30" y="14"/>
                </a:lnTo>
                <a:lnTo>
                  <a:pt x="30" y="14"/>
                </a:lnTo>
                <a:lnTo>
                  <a:pt x="32" y="12"/>
                </a:lnTo>
                <a:lnTo>
                  <a:pt x="32" y="12"/>
                </a:lnTo>
                <a:lnTo>
                  <a:pt x="32" y="10"/>
                </a:lnTo>
                <a:lnTo>
                  <a:pt x="34" y="10"/>
                </a:lnTo>
                <a:lnTo>
                  <a:pt x="34" y="10"/>
                </a:lnTo>
                <a:lnTo>
                  <a:pt x="34" y="10"/>
                </a:lnTo>
                <a:lnTo>
                  <a:pt x="36" y="10"/>
                </a:lnTo>
                <a:lnTo>
                  <a:pt x="36" y="10"/>
                </a:lnTo>
                <a:lnTo>
                  <a:pt x="38" y="8"/>
                </a:lnTo>
                <a:lnTo>
                  <a:pt x="38" y="8"/>
                </a:lnTo>
                <a:lnTo>
                  <a:pt x="38" y="8"/>
                </a:lnTo>
                <a:lnTo>
                  <a:pt x="38" y="8"/>
                </a:lnTo>
                <a:lnTo>
                  <a:pt x="40" y="6"/>
                </a:lnTo>
                <a:lnTo>
                  <a:pt x="42" y="6"/>
                </a:lnTo>
                <a:lnTo>
                  <a:pt x="42" y="4"/>
                </a:lnTo>
                <a:lnTo>
                  <a:pt x="42" y="4"/>
                </a:lnTo>
                <a:lnTo>
                  <a:pt x="42" y="4"/>
                </a:lnTo>
                <a:lnTo>
                  <a:pt x="42" y="4"/>
                </a:lnTo>
                <a:lnTo>
                  <a:pt x="42" y="4"/>
                </a:lnTo>
                <a:lnTo>
                  <a:pt x="44" y="4"/>
                </a:lnTo>
                <a:lnTo>
                  <a:pt x="44" y="4"/>
                </a:lnTo>
                <a:lnTo>
                  <a:pt x="46" y="4"/>
                </a:lnTo>
                <a:lnTo>
                  <a:pt x="46" y="4"/>
                </a:lnTo>
                <a:lnTo>
                  <a:pt x="50" y="2"/>
                </a:lnTo>
                <a:lnTo>
                  <a:pt x="50" y="2"/>
                </a:lnTo>
                <a:lnTo>
                  <a:pt x="52" y="2"/>
                </a:lnTo>
                <a:lnTo>
                  <a:pt x="54" y="2"/>
                </a:lnTo>
                <a:lnTo>
                  <a:pt x="54" y="2"/>
                </a:lnTo>
                <a:lnTo>
                  <a:pt x="56" y="2"/>
                </a:lnTo>
                <a:lnTo>
                  <a:pt x="58" y="2"/>
                </a:lnTo>
                <a:lnTo>
                  <a:pt x="58" y="2"/>
                </a:lnTo>
                <a:lnTo>
                  <a:pt x="58" y="2"/>
                </a:lnTo>
                <a:lnTo>
                  <a:pt x="58" y="2"/>
                </a:lnTo>
                <a:lnTo>
                  <a:pt x="60" y="0"/>
                </a:lnTo>
                <a:lnTo>
                  <a:pt x="60" y="0"/>
                </a:lnTo>
                <a:lnTo>
                  <a:pt x="60" y="0"/>
                </a:lnTo>
                <a:lnTo>
                  <a:pt x="60" y="0"/>
                </a:lnTo>
                <a:lnTo>
                  <a:pt x="62" y="2"/>
                </a:lnTo>
                <a:lnTo>
                  <a:pt x="62" y="2"/>
                </a:lnTo>
                <a:lnTo>
                  <a:pt x="62" y="4"/>
                </a:lnTo>
                <a:lnTo>
                  <a:pt x="62" y="4"/>
                </a:lnTo>
                <a:lnTo>
                  <a:pt x="62" y="6"/>
                </a:lnTo>
                <a:lnTo>
                  <a:pt x="62" y="6"/>
                </a:lnTo>
                <a:lnTo>
                  <a:pt x="62" y="8"/>
                </a:lnTo>
                <a:lnTo>
                  <a:pt x="62" y="8"/>
                </a:lnTo>
                <a:lnTo>
                  <a:pt x="62" y="10"/>
                </a:lnTo>
                <a:lnTo>
                  <a:pt x="62" y="10"/>
                </a:lnTo>
                <a:lnTo>
                  <a:pt x="62" y="10"/>
                </a:lnTo>
                <a:lnTo>
                  <a:pt x="62" y="10"/>
                </a:lnTo>
                <a:lnTo>
                  <a:pt x="62" y="12"/>
                </a:lnTo>
                <a:lnTo>
                  <a:pt x="62" y="12"/>
                </a:lnTo>
                <a:lnTo>
                  <a:pt x="62" y="12"/>
                </a:lnTo>
                <a:lnTo>
                  <a:pt x="62" y="12"/>
                </a:lnTo>
                <a:lnTo>
                  <a:pt x="62" y="12"/>
                </a:lnTo>
                <a:lnTo>
                  <a:pt x="60" y="14"/>
                </a:lnTo>
                <a:lnTo>
                  <a:pt x="60" y="16"/>
                </a:lnTo>
                <a:lnTo>
                  <a:pt x="62" y="18"/>
                </a:lnTo>
                <a:lnTo>
                  <a:pt x="62" y="20"/>
                </a:lnTo>
                <a:lnTo>
                  <a:pt x="62" y="20"/>
                </a:lnTo>
                <a:lnTo>
                  <a:pt x="64" y="22"/>
                </a:lnTo>
                <a:lnTo>
                  <a:pt x="62" y="24"/>
                </a:lnTo>
                <a:lnTo>
                  <a:pt x="62" y="24"/>
                </a:lnTo>
                <a:lnTo>
                  <a:pt x="62" y="24"/>
                </a:lnTo>
                <a:lnTo>
                  <a:pt x="62" y="26"/>
                </a:lnTo>
                <a:lnTo>
                  <a:pt x="62" y="28"/>
                </a:lnTo>
                <a:lnTo>
                  <a:pt x="64" y="30"/>
                </a:lnTo>
                <a:lnTo>
                  <a:pt x="64" y="30"/>
                </a:lnTo>
                <a:lnTo>
                  <a:pt x="64" y="30"/>
                </a:lnTo>
                <a:lnTo>
                  <a:pt x="64" y="30"/>
                </a:lnTo>
                <a:lnTo>
                  <a:pt x="66" y="32"/>
                </a:lnTo>
                <a:lnTo>
                  <a:pt x="66" y="34"/>
                </a:lnTo>
                <a:lnTo>
                  <a:pt x="66" y="34"/>
                </a:lnTo>
                <a:lnTo>
                  <a:pt x="66" y="34"/>
                </a:lnTo>
                <a:lnTo>
                  <a:pt x="66" y="34"/>
                </a:lnTo>
                <a:lnTo>
                  <a:pt x="66" y="34"/>
                </a:lnTo>
                <a:lnTo>
                  <a:pt x="66" y="34"/>
                </a:lnTo>
                <a:lnTo>
                  <a:pt x="68" y="34"/>
                </a:lnTo>
                <a:lnTo>
                  <a:pt x="68" y="36"/>
                </a:lnTo>
                <a:lnTo>
                  <a:pt x="68" y="36"/>
                </a:lnTo>
                <a:lnTo>
                  <a:pt x="68" y="38"/>
                </a:lnTo>
                <a:lnTo>
                  <a:pt x="68" y="38"/>
                </a:lnTo>
                <a:lnTo>
                  <a:pt x="68" y="38"/>
                </a:lnTo>
                <a:lnTo>
                  <a:pt x="70" y="40"/>
                </a:lnTo>
                <a:lnTo>
                  <a:pt x="70" y="40"/>
                </a:lnTo>
                <a:lnTo>
                  <a:pt x="72" y="40"/>
                </a:lnTo>
                <a:lnTo>
                  <a:pt x="72" y="40"/>
                </a:lnTo>
                <a:lnTo>
                  <a:pt x="72" y="40"/>
                </a:lnTo>
                <a:lnTo>
                  <a:pt x="72" y="42"/>
                </a:lnTo>
                <a:lnTo>
                  <a:pt x="74" y="42"/>
                </a:lnTo>
                <a:lnTo>
                  <a:pt x="76" y="42"/>
                </a:lnTo>
                <a:lnTo>
                  <a:pt x="76" y="44"/>
                </a:lnTo>
                <a:lnTo>
                  <a:pt x="78" y="46"/>
                </a:lnTo>
                <a:lnTo>
                  <a:pt x="78" y="46"/>
                </a:lnTo>
                <a:lnTo>
                  <a:pt x="78" y="46"/>
                </a:lnTo>
                <a:lnTo>
                  <a:pt x="80" y="46"/>
                </a:lnTo>
                <a:lnTo>
                  <a:pt x="80" y="46"/>
                </a:lnTo>
                <a:lnTo>
                  <a:pt x="80" y="46"/>
                </a:lnTo>
                <a:lnTo>
                  <a:pt x="82" y="48"/>
                </a:lnTo>
                <a:lnTo>
                  <a:pt x="84" y="48"/>
                </a:lnTo>
                <a:lnTo>
                  <a:pt x="84" y="48"/>
                </a:lnTo>
                <a:lnTo>
                  <a:pt x="86" y="48"/>
                </a:lnTo>
                <a:lnTo>
                  <a:pt x="86" y="48"/>
                </a:lnTo>
                <a:lnTo>
                  <a:pt x="86" y="46"/>
                </a:lnTo>
                <a:lnTo>
                  <a:pt x="86" y="46"/>
                </a:lnTo>
                <a:lnTo>
                  <a:pt x="88" y="46"/>
                </a:lnTo>
                <a:lnTo>
                  <a:pt x="92" y="48"/>
                </a:lnTo>
                <a:lnTo>
                  <a:pt x="92" y="48"/>
                </a:lnTo>
                <a:lnTo>
                  <a:pt x="92" y="50"/>
                </a:lnTo>
                <a:lnTo>
                  <a:pt x="92" y="50"/>
                </a:lnTo>
                <a:lnTo>
                  <a:pt x="94" y="50"/>
                </a:lnTo>
                <a:lnTo>
                  <a:pt x="94" y="50"/>
                </a:lnTo>
                <a:lnTo>
                  <a:pt x="96" y="50"/>
                </a:lnTo>
                <a:lnTo>
                  <a:pt x="96" y="50"/>
                </a:lnTo>
                <a:lnTo>
                  <a:pt x="96" y="50"/>
                </a:lnTo>
                <a:lnTo>
                  <a:pt x="98" y="50"/>
                </a:lnTo>
                <a:lnTo>
                  <a:pt x="98" y="50"/>
                </a:lnTo>
                <a:lnTo>
                  <a:pt x="98" y="52"/>
                </a:lnTo>
                <a:lnTo>
                  <a:pt x="98" y="52"/>
                </a:lnTo>
                <a:lnTo>
                  <a:pt x="98" y="52"/>
                </a:lnTo>
                <a:lnTo>
                  <a:pt x="100" y="54"/>
                </a:lnTo>
                <a:lnTo>
                  <a:pt x="100" y="54"/>
                </a:lnTo>
                <a:lnTo>
                  <a:pt x="102" y="56"/>
                </a:lnTo>
                <a:lnTo>
                  <a:pt x="104" y="54"/>
                </a:lnTo>
                <a:lnTo>
                  <a:pt x="104" y="56"/>
                </a:lnTo>
                <a:lnTo>
                  <a:pt x="104" y="56"/>
                </a:lnTo>
                <a:lnTo>
                  <a:pt x="108" y="58"/>
                </a:lnTo>
                <a:lnTo>
                  <a:pt x="108" y="58"/>
                </a:lnTo>
                <a:lnTo>
                  <a:pt x="108" y="58"/>
                </a:lnTo>
                <a:lnTo>
                  <a:pt x="110" y="58"/>
                </a:lnTo>
                <a:lnTo>
                  <a:pt x="110" y="58"/>
                </a:lnTo>
                <a:lnTo>
                  <a:pt x="110" y="58"/>
                </a:lnTo>
                <a:lnTo>
                  <a:pt x="112" y="58"/>
                </a:lnTo>
                <a:lnTo>
                  <a:pt x="112" y="58"/>
                </a:lnTo>
                <a:lnTo>
                  <a:pt x="112" y="60"/>
                </a:lnTo>
                <a:lnTo>
                  <a:pt x="114" y="62"/>
                </a:lnTo>
                <a:lnTo>
                  <a:pt x="114" y="62"/>
                </a:lnTo>
                <a:lnTo>
                  <a:pt x="114" y="62"/>
                </a:lnTo>
                <a:lnTo>
                  <a:pt x="116" y="62"/>
                </a:lnTo>
                <a:lnTo>
                  <a:pt x="116" y="64"/>
                </a:lnTo>
                <a:lnTo>
                  <a:pt x="116" y="64"/>
                </a:lnTo>
                <a:lnTo>
                  <a:pt x="116" y="64"/>
                </a:lnTo>
                <a:lnTo>
                  <a:pt x="118" y="64"/>
                </a:lnTo>
                <a:lnTo>
                  <a:pt x="120" y="64"/>
                </a:lnTo>
                <a:lnTo>
                  <a:pt x="120" y="64"/>
                </a:lnTo>
                <a:lnTo>
                  <a:pt x="120" y="64"/>
                </a:lnTo>
                <a:lnTo>
                  <a:pt x="120" y="64"/>
                </a:lnTo>
                <a:lnTo>
                  <a:pt x="122" y="64"/>
                </a:lnTo>
                <a:lnTo>
                  <a:pt x="124" y="64"/>
                </a:lnTo>
                <a:lnTo>
                  <a:pt x="128" y="64"/>
                </a:lnTo>
                <a:lnTo>
                  <a:pt x="128" y="64"/>
                </a:lnTo>
                <a:lnTo>
                  <a:pt x="128" y="66"/>
                </a:lnTo>
                <a:lnTo>
                  <a:pt x="132" y="66"/>
                </a:lnTo>
                <a:lnTo>
                  <a:pt x="132" y="66"/>
                </a:lnTo>
                <a:lnTo>
                  <a:pt x="132" y="66"/>
                </a:lnTo>
                <a:lnTo>
                  <a:pt x="134" y="68"/>
                </a:lnTo>
                <a:lnTo>
                  <a:pt x="134" y="68"/>
                </a:lnTo>
                <a:lnTo>
                  <a:pt x="136" y="68"/>
                </a:lnTo>
                <a:lnTo>
                  <a:pt x="138" y="72"/>
                </a:lnTo>
                <a:lnTo>
                  <a:pt x="138" y="72"/>
                </a:lnTo>
                <a:lnTo>
                  <a:pt x="138" y="74"/>
                </a:lnTo>
                <a:lnTo>
                  <a:pt x="136" y="74"/>
                </a:lnTo>
                <a:lnTo>
                  <a:pt x="136" y="74"/>
                </a:lnTo>
                <a:lnTo>
                  <a:pt x="138" y="76"/>
                </a:lnTo>
                <a:lnTo>
                  <a:pt x="138" y="78"/>
                </a:lnTo>
                <a:lnTo>
                  <a:pt x="138" y="80"/>
                </a:lnTo>
                <a:lnTo>
                  <a:pt x="140" y="82"/>
                </a:lnTo>
                <a:lnTo>
                  <a:pt x="140" y="84"/>
                </a:lnTo>
                <a:lnTo>
                  <a:pt x="140" y="88"/>
                </a:lnTo>
                <a:lnTo>
                  <a:pt x="140" y="90"/>
                </a:lnTo>
                <a:lnTo>
                  <a:pt x="140" y="90"/>
                </a:lnTo>
                <a:lnTo>
                  <a:pt x="140" y="90"/>
                </a:lnTo>
                <a:lnTo>
                  <a:pt x="138" y="90"/>
                </a:lnTo>
                <a:lnTo>
                  <a:pt x="136" y="90"/>
                </a:lnTo>
                <a:lnTo>
                  <a:pt x="138" y="92"/>
                </a:lnTo>
                <a:lnTo>
                  <a:pt x="142" y="96"/>
                </a:lnTo>
                <a:lnTo>
                  <a:pt x="142" y="104"/>
                </a:lnTo>
                <a:lnTo>
                  <a:pt x="144" y="110"/>
                </a:lnTo>
                <a:lnTo>
                  <a:pt x="144" y="110"/>
                </a:lnTo>
                <a:lnTo>
                  <a:pt x="146" y="110"/>
                </a:lnTo>
                <a:lnTo>
                  <a:pt x="152" y="110"/>
                </a:lnTo>
                <a:lnTo>
                  <a:pt x="154" y="110"/>
                </a:lnTo>
                <a:lnTo>
                  <a:pt x="160" y="110"/>
                </a:lnTo>
                <a:lnTo>
                  <a:pt x="168" y="110"/>
                </a:lnTo>
                <a:lnTo>
                  <a:pt x="168" y="110"/>
                </a:lnTo>
                <a:lnTo>
                  <a:pt x="170" y="110"/>
                </a:lnTo>
                <a:lnTo>
                  <a:pt x="170" y="110"/>
                </a:lnTo>
                <a:lnTo>
                  <a:pt x="170" y="110"/>
                </a:lnTo>
                <a:lnTo>
                  <a:pt x="170" y="110"/>
                </a:lnTo>
                <a:lnTo>
                  <a:pt x="170" y="110"/>
                </a:lnTo>
                <a:lnTo>
                  <a:pt x="170" y="112"/>
                </a:lnTo>
                <a:lnTo>
                  <a:pt x="170" y="114"/>
                </a:lnTo>
                <a:lnTo>
                  <a:pt x="170" y="114"/>
                </a:lnTo>
                <a:lnTo>
                  <a:pt x="170" y="114"/>
                </a:lnTo>
                <a:lnTo>
                  <a:pt x="170" y="114"/>
                </a:lnTo>
                <a:lnTo>
                  <a:pt x="170" y="116"/>
                </a:lnTo>
                <a:lnTo>
                  <a:pt x="168" y="116"/>
                </a:lnTo>
                <a:lnTo>
                  <a:pt x="168" y="116"/>
                </a:lnTo>
                <a:lnTo>
                  <a:pt x="168" y="118"/>
                </a:lnTo>
                <a:lnTo>
                  <a:pt x="170" y="120"/>
                </a:lnTo>
                <a:lnTo>
                  <a:pt x="170" y="120"/>
                </a:lnTo>
                <a:lnTo>
                  <a:pt x="170" y="122"/>
                </a:lnTo>
                <a:lnTo>
                  <a:pt x="170" y="122"/>
                </a:lnTo>
                <a:lnTo>
                  <a:pt x="170" y="122"/>
                </a:lnTo>
                <a:lnTo>
                  <a:pt x="170" y="124"/>
                </a:lnTo>
                <a:lnTo>
                  <a:pt x="170" y="124"/>
                </a:lnTo>
                <a:lnTo>
                  <a:pt x="170" y="126"/>
                </a:lnTo>
                <a:lnTo>
                  <a:pt x="170" y="126"/>
                </a:lnTo>
                <a:lnTo>
                  <a:pt x="170" y="126"/>
                </a:lnTo>
                <a:lnTo>
                  <a:pt x="170" y="126"/>
                </a:lnTo>
                <a:lnTo>
                  <a:pt x="172" y="126"/>
                </a:lnTo>
                <a:lnTo>
                  <a:pt x="172" y="126"/>
                </a:lnTo>
                <a:lnTo>
                  <a:pt x="172" y="126"/>
                </a:lnTo>
                <a:lnTo>
                  <a:pt x="172" y="128"/>
                </a:lnTo>
                <a:lnTo>
                  <a:pt x="174" y="128"/>
                </a:lnTo>
                <a:lnTo>
                  <a:pt x="174" y="130"/>
                </a:lnTo>
                <a:lnTo>
                  <a:pt x="176" y="130"/>
                </a:lnTo>
                <a:lnTo>
                  <a:pt x="176" y="130"/>
                </a:lnTo>
                <a:lnTo>
                  <a:pt x="176" y="130"/>
                </a:lnTo>
                <a:lnTo>
                  <a:pt x="178" y="130"/>
                </a:lnTo>
                <a:lnTo>
                  <a:pt x="178" y="130"/>
                </a:lnTo>
                <a:lnTo>
                  <a:pt x="180" y="132"/>
                </a:lnTo>
                <a:lnTo>
                  <a:pt x="180" y="132"/>
                </a:lnTo>
                <a:lnTo>
                  <a:pt x="180" y="132"/>
                </a:lnTo>
                <a:lnTo>
                  <a:pt x="180" y="132"/>
                </a:lnTo>
                <a:lnTo>
                  <a:pt x="180" y="134"/>
                </a:lnTo>
                <a:lnTo>
                  <a:pt x="180" y="134"/>
                </a:lnTo>
                <a:lnTo>
                  <a:pt x="182" y="134"/>
                </a:lnTo>
                <a:lnTo>
                  <a:pt x="182" y="134"/>
                </a:lnTo>
                <a:lnTo>
                  <a:pt x="182" y="134"/>
                </a:lnTo>
                <a:lnTo>
                  <a:pt x="182" y="136"/>
                </a:lnTo>
                <a:lnTo>
                  <a:pt x="184" y="140"/>
                </a:lnTo>
                <a:lnTo>
                  <a:pt x="184" y="142"/>
                </a:lnTo>
                <a:lnTo>
                  <a:pt x="184" y="142"/>
                </a:lnTo>
                <a:lnTo>
                  <a:pt x="184" y="144"/>
                </a:lnTo>
                <a:lnTo>
                  <a:pt x="184" y="146"/>
                </a:lnTo>
                <a:lnTo>
                  <a:pt x="182" y="154"/>
                </a:lnTo>
                <a:lnTo>
                  <a:pt x="182" y="154"/>
                </a:lnTo>
                <a:lnTo>
                  <a:pt x="182" y="154"/>
                </a:lnTo>
                <a:lnTo>
                  <a:pt x="184" y="156"/>
                </a:lnTo>
                <a:lnTo>
                  <a:pt x="182" y="156"/>
                </a:lnTo>
                <a:lnTo>
                  <a:pt x="182" y="156"/>
                </a:lnTo>
                <a:lnTo>
                  <a:pt x="182" y="158"/>
                </a:lnTo>
                <a:lnTo>
                  <a:pt x="182" y="158"/>
                </a:lnTo>
                <a:lnTo>
                  <a:pt x="180" y="162"/>
                </a:lnTo>
                <a:lnTo>
                  <a:pt x="178" y="166"/>
                </a:lnTo>
                <a:lnTo>
                  <a:pt x="178" y="168"/>
                </a:lnTo>
                <a:lnTo>
                  <a:pt x="178" y="168"/>
                </a:lnTo>
                <a:lnTo>
                  <a:pt x="182" y="172"/>
                </a:lnTo>
                <a:lnTo>
                  <a:pt x="182" y="172"/>
                </a:lnTo>
                <a:lnTo>
                  <a:pt x="178" y="174"/>
                </a:lnTo>
                <a:lnTo>
                  <a:pt x="178" y="174"/>
                </a:lnTo>
                <a:lnTo>
                  <a:pt x="178" y="174"/>
                </a:lnTo>
                <a:lnTo>
                  <a:pt x="178" y="174"/>
                </a:lnTo>
                <a:lnTo>
                  <a:pt x="178" y="172"/>
                </a:lnTo>
                <a:lnTo>
                  <a:pt x="178" y="168"/>
                </a:lnTo>
                <a:lnTo>
                  <a:pt x="176" y="168"/>
                </a:lnTo>
                <a:lnTo>
                  <a:pt x="176" y="168"/>
                </a:lnTo>
                <a:lnTo>
                  <a:pt x="172" y="166"/>
                </a:lnTo>
                <a:lnTo>
                  <a:pt x="168" y="164"/>
                </a:lnTo>
                <a:lnTo>
                  <a:pt x="164" y="160"/>
                </a:lnTo>
                <a:lnTo>
                  <a:pt x="162" y="160"/>
                </a:lnTo>
                <a:lnTo>
                  <a:pt x="158" y="160"/>
                </a:lnTo>
                <a:lnTo>
                  <a:pt x="156" y="160"/>
                </a:lnTo>
                <a:lnTo>
                  <a:pt x="150" y="160"/>
                </a:lnTo>
                <a:lnTo>
                  <a:pt x="150" y="160"/>
                </a:lnTo>
                <a:lnTo>
                  <a:pt x="150" y="160"/>
                </a:lnTo>
                <a:lnTo>
                  <a:pt x="144" y="162"/>
                </a:lnTo>
                <a:lnTo>
                  <a:pt x="142" y="162"/>
                </a:lnTo>
                <a:lnTo>
                  <a:pt x="142" y="162"/>
                </a:lnTo>
                <a:lnTo>
                  <a:pt x="140" y="164"/>
                </a:lnTo>
                <a:lnTo>
                  <a:pt x="132" y="164"/>
                </a:lnTo>
                <a:lnTo>
                  <a:pt x="126" y="166"/>
                </a:lnTo>
                <a:lnTo>
                  <a:pt x="126" y="166"/>
                </a:lnTo>
                <a:lnTo>
                  <a:pt x="126" y="168"/>
                </a:lnTo>
                <a:lnTo>
                  <a:pt x="124" y="170"/>
                </a:lnTo>
                <a:lnTo>
                  <a:pt x="124" y="174"/>
                </a:lnTo>
                <a:lnTo>
                  <a:pt x="122" y="178"/>
                </a:lnTo>
                <a:lnTo>
                  <a:pt x="120" y="180"/>
                </a:lnTo>
                <a:lnTo>
                  <a:pt x="120" y="182"/>
                </a:lnTo>
                <a:lnTo>
                  <a:pt x="120" y="182"/>
                </a:lnTo>
                <a:lnTo>
                  <a:pt x="120" y="184"/>
                </a:lnTo>
                <a:lnTo>
                  <a:pt x="120" y="186"/>
                </a:lnTo>
                <a:lnTo>
                  <a:pt x="120" y="188"/>
                </a:lnTo>
                <a:lnTo>
                  <a:pt x="120" y="190"/>
                </a:lnTo>
                <a:lnTo>
                  <a:pt x="120" y="196"/>
                </a:lnTo>
                <a:lnTo>
                  <a:pt x="118" y="200"/>
                </a:lnTo>
                <a:lnTo>
                  <a:pt x="118" y="200"/>
                </a:lnTo>
                <a:lnTo>
                  <a:pt x="118" y="202"/>
                </a:lnTo>
                <a:lnTo>
                  <a:pt x="118" y="204"/>
                </a:lnTo>
                <a:lnTo>
                  <a:pt x="118" y="208"/>
                </a:lnTo>
                <a:lnTo>
                  <a:pt x="116" y="208"/>
                </a:lnTo>
                <a:lnTo>
                  <a:pt x="116" y="210"/>
                </a:lnTo>
                <a:lnTo>
                  <a:pt x="116" y="208"/>
                </a:lnTo>
                <a:lnTo>
                  <a:pt x="114" y="208"/>
                </a:lnTo>
                <a:lnTo>
                  <a:pt x="114" y="206"/>
                </a:lnTo>
                <a:lnTo>
                  <a:pt x="114" y="206"/>
                </a:lnTo>
                <a:lnTo>
                  <a:pt x="114" y="206"/>
                </a:lnTo>
                <a:lnTo>
                  <a:pt x="114" y="206"/>
                </a:lnTo>
                <a:lnTo>
                  <a:pt x="114" y="206"/>
                </a:lnTo>
                <a:lnTo>
                  <a:pt x="112" y="206"/>
                </a:lnTo>
                <a:lnTo>
                  <a:pt x="110" y="206"/>
                </a:lnTo>
                <a:lnTo>
                  <a:pt x="102" y="206"/>
                </a:lnTo>
                <a:lnTo>
                  <a:pt x="102" y="206"/>
                </a:lnTo>
                <a:lnTo>
                  <a:pt x="100" y="206"/>
                </a:lnTo>
                <a:lnTo>
                  <a:pt x="98" y="206"/>
                </a:lnTo>
                <a:lnTo>
                  <a:pt x="98" y="206"/>
                </a:lnTo>
                <a:lnTo>
                  <a:pt x="96" y="210"/>
                </a:lnTo>
                <a:lnTo>
                  <a:pt x="96" y="212"/>
                </a:lnTo>
                <a:lnTo>
                  <a:pt x="96" y="212"/>
                </a:lnTo>
                <a:lnTo>
                  <a:pt x="94" y="214"/>
                </a:lnTo>
                <a:lnTo>
                  <a:pt x="94" y="214"/>
                </a:lnTo>
                <a:lnTo>
                  <a:pt x="94" y="214"/>
                </a:lnTo>
                <a:lnTo>
                  <a:pt x="94" y="214"/>
                </a:lnTo>
                <a:lnTo>
                  <a:pt x="94" y="216"/>
                </a:lnTo>
                <a:lnTo>
                  <a:pt x="94" y="218"/>
                </a:lnTo>
                <a:lnTo>
                  <a:pt x="94" y="218"/>
                </a:lnTo>
                <a:lnTo>
                  <a:pt x="94" y="218"/>
                </a:lnTo>
                <a:lnTo>
                  <a:pt x="94" y="220"/>
                </a:lnTo>
                <a:lnTo>
                  <a:pt x="94" y="220"/>
                </a:lnTo>
                <a:lnTo>
                  <a:pt x="94" y="220"/>
                </a:lnTo>
                <a:lnTo>
                  <a:pt x="94" y="218"/>
                </a:lnTo>
                <a:lnTo>
                  <a:pt x="94" y="218"/>
                </a:lnTo>
                <a:lnTo>
                  <a:pt x="92" y="218"/>
                </a:lnTo>
                <a:lnTo>
                  <a:pt x="92" y="216"/>
                </a:lnTo>
                <a:lnTo>
                  <a:pt x="92" y="216"/>
                </a:lnTo>
                <a:lnTo>
                  <a:pt x="92" y="216"/>
                </a:lnTo>
                <a:lnTo>
                  <a:pt x="92" y="214"/>
                </a:lnTo>
                <a:lnTo>
                  <a:pt x="92" y="214"/>
                </a:lnTo>
                <a:lnTo>
                  <a:pt x="90" y="212"/>
                </a:lnTo>
                <a:lnTo>
                  <a:pt x="90" y="210"/>
                </a:lnTo>
                <a:lnTo>
                  <a:pt x="90" y="210"/>
                </a:lnTo>
                <a:lnTo>
                  <a:pt x="88" y="208"/>
                </a:lnTo>
                <a:lnTo>
                  <a:pt x="88" y="208"/>
                </a:lnTo>
                <a:lnTo>
                  <a:pt x="86" y="208"/>
                </a:lnTo>
                <a:lnTo>
                  <a:pt x="84" y="206"/>
                </a:lnTo>
                <a:lnTo>
                  <a:pt x="82" y="206"/>
                </a:lnTo>
                <a:lnTo>
                  <a:pt x="80" y="206"/>
                </a:lnTo>
                <a:lnTo>
                  <a:pt x="74" y="206"/>
                </a:lnTo>
                <a:lnTo>
                  <a:pt x="74" y="206"/>
                </a:lnTo>
                <a:lnTo>
                  <a:pt x="72" y="206"/>
                </a:lnTo>
                <a:lnTo>
                  <a:pt x="70" y="206"/>
                </a:lnTo>
                <a:lnTo>
                  <a:pt x="70" y="206"/>
                </a:lnTo>
                <a:lnTo>
                  <a:pt x="70" y="204"/>
                </a:lnTo>
                <a:lnTo>
                  <a:pt x="66" y="202"/>
                </a:lnTo>
                <a:lnTo>
                  <a:pt x="66" y="202"/>
                </a:lnTo>
                <a:lnTo>
                  <a:pt x="64" y="202"/>
                </a:lnTo>
                <a:lnTo>
                  <a:pt x="64" y="202"/>
                </a:lnTo>
                <a:lnTo>
                  <a:pt x="64" y="204"/>
                </a:lnTo>
                <a:lnTo>
                  <a:pt x="64" y="204"/>
                </a:lnTo>
                <a:lnTo>
                  <a:pt x="64" y="206"/>
                </a:lnTo>
                <a:lnTo>
                  <a:pt x="64" y="206"/>
                </a:lnTo>
                <a:lnTo>
                  <a:pt x="64" y="206"/>
                </a:lnTo>
                <a:lnTo>
                  <a:pt x="62" y="208"/>
                </a:lnTo>
                <a:lnTo>
                  <a:pt x="62" y="208"/>
                </a:lnTo>
                <a:lnTo>
                  <a:pt x="60" y="208"/>
                </a:lnTo>
                <a:lnTo>
                  <a:pt x="60" y="208"/>
                </a:lnTo>
                <a:lnTo>
                  <a:pt x="58" y="208"/>
                </a:lnTo>
                <a:lnTo>
                  <a:pt x="58" y="208"/>
                </a:lnTo>
                <a:lnTo>
                  <a:pt x="58" y="212"/>
                </a:lnTo>
                <a:lnTo>
                  <a:pt x="58" y="212"/>
                </a:lnTo>
                <a:lnTo>
                  <a:pt x="56" y="212"/>
                </a:lnTo>
                <a:lnTo>
                  <a:pt x="56" y="212"/>
                </a:lnTo>
                <a:lnTo>
                  <a:pt x="54" y="214"/>
                </a:lnTo>
                <a:lnTo>
                  <a:pt x="54" y="214"/>
                </a:lnTo>
                <a:lnTo>
                  <a:pt x="54" y="216"/>
                </a:lnTo>
                <a:lnTo>
                  <a:pt x="54" y="218"/>
                </a:lnTo>
                <a:lnTo>
                  <a:pt x="52" y="218"/>
                </a:lnTo>
                <a:lnTo>
                  <a:pt x="50" y="220"/>
                </a:lnTo>
                <a:lnTo>
                  <a:pt x="48" y="220"/>
                </a:lnTo>
                <a:lnTo>
                  <a:pt x="48" y="220"/>
                </a:lnTo>
                <a:lnTo>
                  <a:pt x="44" y="220"/>
                </a:lnTo>
                <a:lnTo>
                  <a:pt x="42" y="218"/>
                </a:lnTo>
                <a:lnTo>
                  <a:pt x="42" y="216"/>
                </a:lnTo>
                <a:lnTo>
                  <a:pt x="42" y="214"/>
                </a:lnTo>
                <a:lnTo>
                  <a:pt x="42" y="212"/>
                </a:lnTo>
                <a:lnTo>
                  <a:pt x="40" y="210"/>
                </a:lnTo>
                <a:lnTo>
                  <a:pt x="42" y="210"/>
                </a:lnTo>
                <a:lnTo>
                  <a:pt x="40" y="210"/>
                </a:lnTo>
                <a:lnTo>
                  <a:pt x="40" y="206"/>
                </a:lnTo>
                <a:lnTo>
                  <a:pt x="40" y="206"/>
                </a:lnTo>
                <a:lnTo>
                  <a:pt x="40" y="206"/>
                </a:lnTo>
                <a:lnTo>
                  <a:pt x="38" y="204"/>
                </a:lnTo>
                <a:lnTo>
                  <a:pt x="38" y="204"/>
                </a:lnTo>
                <a:lnTo>
                  <a:pt x="38" y="204"/>
                </a:lnTo>
                <a:lnTo>
                  <a:pt x="38" y="202"/>
                </a:lnTo>
                <a:lnTo>
                  <a:pt x="38" y="202"/>
                </a:lnTo>
                <a:lnTo>
                  <a:pt x="38" y="200"/>
                </a:lnTo>
                <a:lnTo>
                  <a:pt x="38" y="200"/>
                </a:lnTo>
                <a:lnTo>
                  <a:pt x="36" y="200"/>
                </a:lnTo>
                <a:lnTo>
                  <a:pt x="36" y="198"/>
                </a:lnTo>
                <a:lnTo>
                  <a:pt x="36" y="198"/>
                </a:lnTo>
                <a:lnTo>
                  <a:pt x="36" y="194"/>
                </a:lnTo>
                <a:lnTo>
                  <a:pt x="34" y="192"/>
                </a:lnTo>
                <a:lnTo>
                  <a:pt x="32" y="188"/>
                </a:lnTo>
                <a:lnTo>
                  <a:pt x="32" y="188"/>
                </a:lnTo>
                <a:lnTo>
                  <a:pt x="30" y="188"/>
                </a:lnTo>
                <a:lnTo>
                  <a:pt x="30" y="188"/>
                </a:lnTo>
                <a:lnTo>
                  <a:pt x="30" y="188"/>
                </a:lnTo>
                <a:lnTo>
                  <a:pt x="30" y="186"/>
                </a:lnTo>
                <a:lnTo>
                  <a:pt x="30" y="186"/>
                </a:lnTo>
                <a:lnTo>
                  <a:pt x="30" y="186"/>
                </a:lnTo>
                <a:lnTo>
                  <a:pt x="30" y="186"/>
                </a:lnTo>
                <a:lnTo>
                  <a:pt x="30" y="184"/>
                </a:lnTo>
                <a:lnTo>
                  <a:pt x="30" y="184"/>
                </a:lnTo>
                <a:lnTo>
                  <a:pt x="30" y="182"/>
                </a:lnTo>
                <a:lnTo>
                  <a:pt x="30" y="182"/>
                </a:lnTo>
                <a:lnTo>
                  <a:pt x="30" y="182"/>
                </a:lnTo>
                <a:lnTo>
                  <a:pt x="30" y="182"/>
                </a:lnTo>
                <a:lnTo>
                  <a:pt x="28" y="182"/>
                </a:lnTo>
                <a:lnTo>
                  <a:pt x="28" y="182"/>
                </a:lnTo>
                <a:lnTo>
                  <a:pt x="28" y="180"/>
                </a:lnTo>
                <a:lnTo>
                  <a:pt x="28" y="180"/>
                </a:lnTo>
                <a:lnTo>
                  <a:pt x="28" y="180"/>
                </a:lnTo>
                <a:lnTo>
                  <a:pt x="26" y="180"/>
                </a:lnTo>
                <a:lnTo>
                  <a:pt x="26" y="180"/>
                </a:lnTo>
                <a:lnTo>
                  <a:pt x="26" y="180"/>
                </a:lnTo>
                <a:lnTo>
                  <a:pt x="26" y="178"/>
                </a:lnTo>
                <a:lnTo>
                  <a:pt x="26" y="178"/>
                </a:lnTo>
                <a:lnTo>
                  <a:pt x="26" y="178"/>
                </a:lnTo>
                <a:lnTo>
                  <a:pt x="26" y="178"/>
                </a:lnTo>
                <a:lnTo>
                  <a:pt x="26" y="176"/>
                </a:lnTo>
                <a:lnTo>
                  <a:pt x="26" y="174"/>
                </a:lnTo>
                <a:lnTo>
                  <a:pt x="24" y="174"/>
                </a:lnTo>
                <a:lnTo>
                  <a:pt x="24" y="174"/>
                </a:lnTo>
                <a:lnTo>
                  <a:pt x="26" y="172"/>
                </a:lnTo>
                <a:lnTo>
                  <a:pt x="28" y="172"/>
                </a:lnTo>
                <a:lnTo>
                  <a:pt x="28" y="172"/>
                </a:lnTo>
                <a:lnTo>
                  <a:pt x="28" y="170"/>
                </a:lnTo>
                <a:lnTo>
                  <a:pt x="28" y="170"/>
                </a:lnTo>
                <a:lnTo>
                  <a:pt x="26" y="168"/>
                </a:lnTo>
                <a:lnTo>
                  <a:pt x="26" y="168"/>
                </a:lnTo>
                <a:lnTo>
                  <a:pt x="26" y="166"/>
                </a:lnTo>
                <a:lnTo>
                  <a:pt x="26" y="166"/>
                </a:lnTo>
                <a:lnTo>
                  <a:pt x="26" y="164"/>
                </a:lnTo>
                <a:lnTo>
                  <a:pt x="28" y="164"/>
                </a:lnTo>
                <a:lnTo>
                  <a:pt x="28" y="162"/>
                </a:lnTo>
                <a:lnTo>
                  <a:pt x="28" y="162"/>
                </a:lnTo>
                <a:lnTo>
                  <a:pt x="26" y="160"/>
                </a:lnTo>
                <a:lnTo>
                  <a:pt x="26" y="160"/>
                </a:lnTo>
                <a:lnTo>
                  <a:pt x="26" y="160"/>
                </a:lnTo>
                <a:lnTo>
                  <a:pt x="26" y="160"/>
                </a:lnTo>
                <a:lnTo>
                  <a:pt x="26" y="160"/>
                </a:lnTo>
                <a:lnTo>
                  <a:pt x="24" y="158"/>
                </a:lnTo>
                <a:lnTo>
                  <a:pt x="24" y="158"/>
                </a:lnTo>
                <a:lnTo>
                  <a:pt x="22" y="156"/>
                </a:lnTo>
                <a:lnTo>
                  <a:pt x="20" y="154"/>
                </a:lnTo>
                <a:lnTo>
                  <a:pt x="20" y="154"/>
                </a:lnTo>
                <a:lnTo>
                  <a:pt x="20" y="152"/>
                </a:lnTo>
                <a:lnTo>
                  <a:pt x="20" y="150"/>
                </a:lnTo>
                <a:lnTo>
                  <a:pt x="18" y="150"/>
                </a:lnTo>
                <a:lnTo>
                  <a:pt x="18" y="148"/>
                </a:lnTo>
                <a:lnTo>
                  <a:pt x="18" y="148"/>
                </a:lnTo>
                <a:lnTo>
                  <a:pt x="18" y="146"/>
                </a:lnTo>
                <a:lnTo>
                  <a:pt x="18" y="146"/>
                </a:lnTo>
                <a:lnTo>
                  <a:pt x="18" y="146"/>
                </a:lnTo>
                <a:lnTo>
                  <a:pt x="18" y="146"/>
                </a:lnTo>
                <a:lnTo>
                  <a:pt x="18" y="146"/>
                </a:lnTo>
                <a:lnTo>
                  <a:pt x="18" y="146"/>
                </a:lnTo>
                <a:lnTo>
                  <a:pt x="18" y="144"/>
                </a:lnTo>
                <a:lnTo>
                  <a:pt x="18" y="142"/>
                </a:lnTo>
                <a:lnTo>
                  <a:pt x="16" y="142"/>
                </a:lnTo>
                <a:lnTo>
                  <a:pt x="16" y="142"/>
                </a:lnTo>
                <a:lnTo>
                  <a:pt x="16" y="142"/>
                </a:lnTo>
                <a:lnTo>
                  <a:pt x="16" y="140"/>
                </a:lnTo>
                <a:lnTo>
                  <a:pt x="16" y="140"/>
                </a:lnTo>
                <a:lnTo>
                  <a:pt x="16" y="140"/>
                </a:lnTo>
                <a:lnTo>
                  <a:pt x="18" y="140"/>
                </a:lnTo>
                <a:lnTo>
                  <a:pt x="18" y="140"/>
                </a:lnTo>
                <a:lnTo>
                  <a:pt x="18" y="140"/>
                </a:lnTo>
                <a:lnTo>
                  <a:pt x="16" y="140"/>
                </a:lnTo>
                <a:lnTo>
                  <a:pt x="14" y="138"/>
                </a:lnTo>
                <a:lnTo>
                  <a:pt x="14" y="138"/>
                </a:lnTo>
                <a:lnTo>
                  <a:pt x="14" y="138"/>
                </a:lnTo>
                <a:lnTo>
                  <a:pt x="14" y="136"/>
                </a:lnTo>
                <a:lnTo>
                  <a:pt x="14" y="136"/>
                </a:lnTo>
                <a:lnTo>
                  <a:pt x="12" y="136"/>
                </a:lnTo>
                <a:lnTo>
                  <a:pt x="12" y="134"/>
                </a:lnTo>
                <a:lnTo>
                  <a:pt x="12" y="134"/>
                </a:lnTo>
                <a:lnTo>
                  <a:pt x="10" y="132"/>
                </a:lnTo>
                <a:lnTo>
                  <a:pt x="10" y="13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8" name="Freeform 234"/>
          <p:cNvSpPr>
            <a:spLocks/>
          </p:cNvSpPr>
          <p:nvPr/>
        </p:nvSpPr>
        <p:spPr bwMode="auto">
          <a:xfrm>
            <a:off x="3124200" y="2776538"/>
            <a:ext cx="3175" cy="3175"/>
          </a:xfrm>
          <a:custGeom>
            <a:avLst/>
            <a:gdLst/>
            <a:ahLst/>
            <a:cxnLst>
              <a:cxn ang="0">
                <a:pos x="0" y="2"/>
              </a:cxn>
              <a:cxn ang="0">
                <a:pos x="0" y="2"/>
              </a:cxn>
              <a:cxn ang="0">
                <a:pos x="2" y="2"/>
              </a:cxn>
              <a:cxn ang="0">
                <a:pos x="2" y="2"/>
              </a:cxn>
              <a:cxn ang="0">
                <a:pos x="2" y="0"/>
              </a:cxn>
              <a:cxn ang="0">
                <a:pos x="2" y="0"/>
              </a:cxn>
              <a:cxn ang="0">
                <a:pos x="2" y="2"/>
              </a:cxn>
              <a:cxn ang="0">
                <a:pos x="2" y="2"/>
              </a:cxn>
              <a:cxn ang="0">
                <a:pos x="0" y="2"/>
              </a:cxn>
              <a:cxn ang="0">
                <a:pos x="0" y="2"/>
              </a:cxn>
              <a:cxn ang="0">
                <a:pos x="0" y="2"/>
              </a:cxn>
              <a:cxn ang="0">
                <a:pos x="0" y="2"/>
              </a:cxn>
              <a:cxn ang="0">
                <a:pos x="0" y="2"/>
              </a:cxn>
              <a:cxn ang="0">
                <a:pos x="0" y="2"/>
              </a:cxn>
            </a:cxnLst>
            <a:rect l="0" t="0" r="r" b="b"/>
            <a:pathLst>
              <a:path w="2" h="2">
                <a:moveTo>
                  <a:pt x="0" y="2"/>
                </a:moveTo>
                <a:lnTo>
                  <a:pt x="0" y="2"/>
                </a:lnTo>
                <a:lnTo>
                  <a:pt x="2" y="2"/>
                </a:lnTo>
                <a:lnTo>
                  <a:pt x="2" y="2"/>
                </a:lnTo>
                <a:lnTo>
                  <a:pt x="2" y="0"/>
                </a:lnTo>
                <a:lnTo>
                  <a:pt x="2" y="0"/>
                </a:lnTo>
                <a:lnTo>
                  <a:pt x="2" y="2"/>
                </a:lnTo>
                <a:lnTo>
                  <a:pt x="2" y="2"/>
                </a:lnTo>
                <a:lnTo>
                  <a:pt x="0" y="2"/>
                </a:lnTo>
                <a:lnTo>
                  <a:pt x="0" y="2"/>
                </a:lnTo>
                <a:lnTo>
                  <a:pt x="0" y="2"/>
                </a:lnTo>
                <a:lnTo>
                  <a:pt x="0" y="2"/>
                </a:lnTo>
                <a:lnTo>
                  <a:pt x="0" y="2"/>
                </a:lnTo>
                <a:lnTo>
                  <a:pt x="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9" name="Freeform 235"/>
          <p:cNvSpPr>
            <a:spLocks noEditPoints="1"/>
          </p:cNvSpPr>
          <p:nvPr/>
        </p:nvSpPr>
        <p:spPr bwMode="auto">
          <a:xfrm>
            <a:off x="2508250" y="3144838"/>
            <a:ext cx="38100" cy="69850"/>
          </a:xfrm>
          <a:custGeom>
            <a:avLst/>
            <a:gdLst/>
            <a:ahLst/>
            <a:cxnLst>
              <a:cxn ang="0">
                <a:pos x="22" y="18"/>
              </a:cxn>
              <a:cxn ang="0">
                <a:pos x="22" y="18"/>
              </a:cxn>
              <a:cxn ang="0">
                <a:pos x="22" y="18"/>
              </a:cxn>
              <a:cxn ang="0">
                <a:pos x="20" y="20"/>
              </a:cxn>
              <a:cxn ang="0">
                <a:pos x="20" y="20"/>
              </a:cxn>
              <a:cxn ang="0">
                <a:pos x="20" y="20"/>
              </a:cxn>
              <a:cxn ang="0">
                <a:pos x="22" y="16"/>
              </a:cxn>
              <a:cxn ang="0">
                <a:pos x="24" y="16"/>
              </a:cxn>
              <a:cxn ang="0">
                <a:pos x="24" y="16"/>
              </a:cxn>
              <a:cxn ang="0">
                <a:pos x="22" y="8"/>
              </a:cxn>
              <a:cxn ang="0">
                <a:pos x="22" y="8"/>
              </a:cxn>
              <a:cxn ang="0">
                <a:pos x="22" y="8"/>
              </a:cxn>
              <a:cxn ang="0">
                <a:pos x="22" y="10"/>
              </a:cxn>
              <a:cxn ang="0">
                <a:pos x="22" y="10"/>
              </a:cxn>
              <a:cxn ang="0">
                <a:pos x="20" y="10"/>
              </a:cxn>
              <a:cxn ang="0">
                <a:pos x="24" y="6"/>
              </a:cxn>
              <a:cxn ang="0">
                <a:pos x="24" y="6"/>
              </a:cxn>
              <a:cxn ang="0">
                <a:pos x="18" y="0"/>
              </a:cxn>
              <a:cxn ang="0">
                <a:pos x="18" y="0"/>
              </a:cxn>
              <a:cxn ang="0">
                <a:pos x="18" y="2"/>
              </a:cxn>
              <a:cxn ang="0">
                <a:pos x="20" y="4"/>
              </a:cxn>
              <a:cxn ang="0">
                <a:pos x="20" y="6"/>
              </a:cxn>
              <a:cxn ang="0">
                <a:pos x="18" y="8"/>
              </a:cxn>
              <a:cxn ang="0">
                <a:pos x="18" y="10"/>
              </a:cxn>
              <a:cxn ang="0">
                <a:pos x="18" y="12"/>
              </a:cxn>
              <a:cxn ang="0">
                <a:pos x="18" y="12"/>
              </a:cxn>
              <a:cxn ang="0">
                <a:pos x="16" y="14"/>
              </a:cxn>
              <a:cxn ang="0">
                <a:pos x="16" y="14"/>
              </a:cxn>
              <a:cxn ang="0">
                <a:pos x="16" y="16"/>
              </a:cxn>
              <a:cxn ang="0">
                <a:pos x="16" y="20"/>
              </a:cxn>
              <a:cxn ang="0">
                <a:pos x="16" y="20"/>
              </a:cxn>
              <a:cxn ang="0">
                <a:pos x="16" y="22"/>
              </a:cxn>
              <a:cxn ang="0">
                <a:pos x="16" y="24"/>
              </a:cxn>
              <a:cxn ang="0">
                <a:pos x="16" y="26"/>
              </a:cxn>
              <a:cxn ang="0">
                <a:pos x="16" y="26"/>
              </a:cxn>
              <a:cxn ang="0">
                <a:pos x="14" y="28"/>
              </a:cxn>
              <a:cxn ang="0">
                <a:pos x="12" y="32"/>
              </a:cxn>
              <a:cxn ang="0">
                <a:pos x="12" y="32"/>
              </a:cxn>
              <a:cxn ang="0">
                <a:pos x="12" y="32"/>
              </a:cxn>
              <a:cxn ang="0">
                <a:pos x="10" y="36"/>
              </a:cxn>
              <a:cxn ang="0">
                <a:pos x="6" y="38"/>
              </a:cxn>
              <a:cxn ang="0">
                <a:pos x="6" y="40"/>
              </a:cxn>
              <a:cxn ang="0">
                <a:pos x="4" y="42"/>
              </a:cxn>
              <a:cxn ang="0">
                <a:pos x="4" y="42"/>
              </a:cxn>
              <a:cxn ang="0">
                <a:pos x="2" y="42"/>
              </a:cxn>
              <a:cxn ang="0">
                <a:pos x="0" y="44"/>
              </a:cxn>
              <a:cxn ang="0">
                <a:pos x="0" y="40"/>
              </a:cxn>
              <a:cxn ang="0">
                <a:pos x="2" y="24"/>
              </a:cxn>
              <a:cxn ang="0">
                <a:pos x="4" y="12"/>
              </a:cxn>
              <a:cxn ang="0">
                <a:pos x="4" y="8"/>
              </a:cxn>
              <a:cxn ang="0">
                <a:pos x="6" y="8"/>
              </a:cxn>
              <a:cxn ang="0">
                <a:pos x="6" y="8"/>
              </a:cxn>
              <a:cxn ang="0">
                <a:pos x="8" y="10"/>
              </a:cxn>
              <a:cxn ang="0">
                <a:pos x="10" y="8"/>
              </a:cxn>
              <a:cxn ang="0">
                <a:pos x="12" y="6"/>
              </a:cxn>
              <a:cxn ang="0">
                <a:pos x="12" y="4"/>
              </a:cxn>
              <a:cxn ang="0">
                <a:pos x="14" y="0"/>
              </a:cxn>
              <a:cxn ang="0">
                <a:pos x="16" y="0"/>
              </a:cxn>
              <a:cxn ang="0">
                <a:pos x="16" y="0"/>
              </a:cxn>
              <a:cxn ang="0">
                <a:pos x="18" y="0"/>
              </a:cxn>
            </a:cxnLst>
            <a:rect l="0" t="0" r="r" b="b"/>
            <a:pathLst>
              <a:path w="24" h="44">
                <a:moveTo>
                  <a:pt x="22" y="18"/>
                </a:moveTo>
                <a:lnTo>
                  <a:pt x="22" y="18"/>
                </a:lnTo>
                <a:lnTo>
                  <a:pt x="22" y="18"/>
                </a:lnTo>
                <a:lnTo>
                  <a:pt x="22" y="18"/>
                </a:lnTo>
                <a:lnTo>
                  <a:pt x="22" y="18"/>
                </a:lnTo>
                <a:lnTo>
                  <a:pt x="22" y="18"/>
                </a:lnTo>
                <a:lnTo>
                  <a:pt x="22" y="18"/>
                </a:lnTo>
                <a:lnTo>
                  <a:pt x="20" y="20"/>
                </a:lnTo>
                <a:lnTo>
                  <a:pt x="20" y="20"/>
                </a:lnTo>
                <a:lnTo>
                  <a:pt x="20" y="20"/>
                </a:lnTo>
                <a:lnTo>
                  <a:pt x="20" y="20"/>
                </a:lnTo>
                <a:lnTo>
                  <a:pt x="20" y="20"/>
                </a:lnTo>
                <a:lnTo>
                  <a:pt x="22" y="18"/>
                </a:lnTo>
                <a:lnTo>
                  <a:pt x="22" y="16"/>
                </a:lnTo>
                <a:lnTo>
                  <a:pt x="22" y="16"/>
                </a:lnTo>
                <a:lnTo>
                  <a:pt x="24" y="16"/>
                </a:lnTo>
                <a:lnTo>
                  <a:pt x="24" y="16"/>
                </a:lnTo>
                <a:lnTo>
                  <a:pt x="24" y="16"/>
                </a:lnTo>
                <a:lnTo>
                  <a:pt x="22" y="18"/>
                </a:lnTo>
                <a:close/>
                <a:moveTo>
                  <a:pt x="22" y="8"/>
                </a:moveTo>
                <a:lnTo>
                  <a:pt x="22" y="8"/>
                </a:lnTo>
                <a:lnTo>
                  <a:pt x="22" y="8"/>
                </a:lnTo>
                <a:lnTo>
                  <a:pt x="22" y="8"/>
                </a:lnTo>
                <a:lnTo>
                  <a:pt x="22" y="8"/>
                </a:lnTo>
                <a:lnTo>
                  <a:pt x="22" y="8"/>
                </a:lnTo>
                <a:lnTo>
                  <a:pt x="22" y="10"/>
                </a:lnTo>
                <a:lnTo>
                  <a:pt x="22" y="10"/>
                </a:lnTo>
                <a:lnTo>
                  <a:pt x="22" y="10"/>
                </a:lnTo>
                <a:lnTo>
                  <a:pt x="20" y="10"/>
                </a:lnTo>
                <a:lnTo>
                  <a:pt x="20" y="10"/>
                </a:lnTo>
                <a:lnTo>
                  <a:pt x="22" y="6"/>
                </a:lnTo>
                <a:lnTo>
                  <a:pt x="24" y="6"/>
                </a:lnTo>
                <a:lnTo>
                  <a:pt x="24" y="6"/>
                </a:lnTo>
                <a:lnTo>
                  <a:pt x="24" y="6"/>
                </a:lnTo>
                <a:lnTo>
                  <a:pt x="22" y="8"/>
                </a:lnTo>
                <a:close/>
                <a:moveTo>
                  <a:pt x="18" y="0"/>
                </a:moveTo>
                <a:lnTo>
                  <a:pt x="18" y="0"/>
                </a:lnTo>
                <a:lnTo>
                  <a:pt x="18" y="0"/>
                </a:lnTo>
                <a:lnTo>
                  <a:pt x="18" y="2"/>
                </a:lnTo>
                <a:lnTo>
                  <a:pt x="18" y="2"/>
                </a:lnTo>
                <a:lnTo>
                  <a:pt x="20" y="2"/>
                </a:lnTo>
                <a:lnTo>
                  <a:pt x="20" y="4"/>
                </a:lnTo>
                <a:lnTo>
                  <a:pt x="20" y="4"/>
                </a:lnTo>
                <a:lnTo>
                  <a:pt x="20" y="6"/>
                </a:lnTo>
                <a:lnTo>
                  <a:pt x="20" y="8"/>
                </a:lnTo>
                <a:lnTo>
                  <a:pt x="18" y="8"/>
                </a:lnTo>
                <a:lnTo>
                  <a:pt x="18" y="8"/>
                </a:lnTo>
                <a:lnTo>
                  <a:pt x="18" y="10"/>
                </a:lnTo>
                <a:lnTo>
                  <a:pt x="18" y="10"/>
                </a:lnTo>
                <a:lnTo>
                  <a:pt x="18" y="12"/>
                </a:lnTo>
                <a:lnTo>
                  <a:pt x="18" y="12"/>
                </a:lnTo>
                <a:lnTo>
                  <a:pt x="18" y="12"/>
                </a:lnTo>
                <a:lnTo>
                  <a:pt x="16" y="14"/>
                </a:lnTo>
                <a:lnTo>
                  <a:pt x="16" y="14"/>
                </a:lnTo>
                <a:lnTo>
                  <a:pt x="16" y="14"/>
                </a:lnTo>
                <a:lnTo>
                  <a:pt x="16" y="14"/>
                </a:lnTo>
                <a:lnTo>
                  <a:pt x="16" y="14"/>
                </a:lnTo>
                <a:lnTo>
                  <a:pt x="16" y="16"/>
                </a:lnTo>
                <a:lnTo>
                  <a:pt x="16" y="18"/>
                </a:lnTo>
                <a:lnTo>
                  <a:pt x="16" y="20"/>
                </a:lnTo>
                <a:lnTo>
                  <a:pt x="16" y="20"/>
                </a:lnTo>
                <a:lnTo>
                  <a:pt x="16" y="20"/>
                </a:lnTo>
                <a:lnTo>
                  <a:pt x="16" y="22"/>
                </a:lnTo>
                <a:lnTo>
                  <a:pt x="16" y="22"/>
                </a:lnTo>
                <a:lnTo>
                  <a:pt x="16" y="22"/>
                </a:lnTo>
                <a:lnTo>
                  <a:pt x="16" y="24"/>
                </a:lnTo>
                <a:lnTo>
                  <a:pt x="16" y="24"/>
                </a:lnTo>
                <a:lnTo>
                  <a:pt x="16" y="26"/>
                </a:lnTo>
                <a:lnTo>
                  <a:pt x="16" y="26"/>
                </a:lnTo>
                <a:lnTo>
                  <a:pt x="16" y="26"/>
                </a:lnTo>
                <a:lnTo>
                  <a:pt x="14" y="26"/>
                </a:lnTo>
                <a:lnTo>
                  <a:pt x="14" y="28"/>
                </a:lnTo>
                <a:lnTo>
                  <a:pt x="14" y="30"/>
                </a:lnTo>
                <a:lnTo>
                  <a:pt x="12" y="32"/>
                </a:lnTo>
                <a:lnTo>
                  <a:pt x="14" y="32"/>
                </a:lnTo>
                <a:lnTo>
                  <a:pt x="12" y="32"/>
                </a:lnTo>
                <a:lnTo>
                  <a:pt x="12" y="32"/>
                </a:lnTo>
                <a:lnTo>
                  <a:pt x="12" y="32"/>
                </a:lnTo>
                <a:lnTo>
                  <a:pt x="12" y="34"/>
                </a:lnTo>
                <a:lnTo>
                  <a:pt x="10" y="36"/>
                </a:lnTo>
                <a:lnTo>
                  <a:pt x="8" y="36"/>
                </a:lnTo>
                <a:lnTo>
                  <a:pt x="6" y="38"/>
                </a:lnTo>
                <a:lnTo>
                  <a:pt x="6" y="38"/>
                </a:lnTo>
                <a:lnTo>
                  <a:pt x="6" y="40"/>
                </a:lnTo>
                <a:lnTo>
                  <a:pt x="4" y="40"/>
                </a:lnTo>
                <a:lnTo>
                  <a:pt x="4" y="42"/>
                </a:lnTo>
                <a:lnTo>
                  <a:pt x="4" y="42"/>
                </a:lnTo>
                <a:lnTo>
                  <a:pt x="4" y="42"/>
                </a:lnTo>
                <a:lnTo>
                  <a:pt x="2" y="42"/>
                </a:lnTo>
                <a:lnTo>
                  <a:pt x="2" y="42"/>
                </a:lnTo>
                <a:lnTo>
                  <a:pt x="0" y="42"/>
                </a:lnTo>
                <a:lnTo>
                  <a:pt x="0" y="44"/>
                </a:lnTo>
                <a:lnTo>
                  <a:pt x="0" y="42"/>
                </a:lnTo>
                <a:lnTo>
                  <a:pt x="0" y="40"/>
                </a:lnTo>
                <a:lnTo>
                  <a:pt x="0" y="34"/>
                </a:lnTo>
                <a:lnTo>
                  <a:pt x="2" y="24"/>
                </a:lnTo>
                <a:lnTo>
                  <a:pt x="4" y="18"/>
                </a:lnTo>
                <a:lnTo>
                  <a:pt x="4" y="12"/>
                </a:lnTo>
                <a:lnTo>
                  <a:pt x="4" y="10"/>
                </a:lnTo>
                <a:lnTo>
                  <a:pt x="4" y="8"/>
                </a:lnTo>
                <a:lnTo>
                  <a:pt x="4" y="8"/>
                </a:lnTo>
                <a:lnTo>
                  <a:pt x="6" y="8"/>
                </a:lnTo>
                <a:lnTo>
                  <a:pt x="6" y="8"/>
                </a:lnTo>
                <a:lnTo>
                  <a:pt x="6" y="8"/>
                </a:lnTo>
                <a:lnTo>
                  <a:pt x="6" y="8"/>
                </a:lnTo>
                <a:lnTo>
                  <a:pt x="8" y="10"/>
                </a:lnTo>
                <a:lnTo>
                  <a:pt x="8" y="10"/>
                </a:lnTo>
                <a:lnTo>
                  <a:pt x="10" y="8"/>
                </a:lnTo>
                <a:lnTo>
                  <a:pt x="10" y="8"/>
                </a:lnTo>
                <a:lnTo>
                  <a:pt x="12" y="6"/>
                </a:lnTo>
                <a:lnTo>
                  <a:pt x="12" y="4"/>
                </a:lnTo>
                <a:lnTo>
                  <a:pt x="12" y="4"/>
                </a:lnTo>
                <a:lnTo>
                  <a:pt x="14" y="4"/>
                </a:lnTo>
                <a:lnTo>
                  <a:pt x="14" y="0"/>
                </a:lnTo>
                <a:lnTo>
                  <a:pt x="14" y="0"/>
                </a:lnTo>
                <a:lnTo>
                  <a:pt x="16" y="0"/>
                </a:lnTo>
                <a:lnTo>
                  <a:pt x="16" y="0"/>
                </a:lnTo>
                <a:lnTo>
                  <a:pt x="16" y="0"/>
                </a:lnTo>
                <a:lnTo>
                  <a:pt x="18" y="0"/>
                </a:lnTo>
                <a:lnTo>
                  <a:pt x="18"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0" name="Freeform 236"/>
          <p:cNvSpPr>
            <a:spLocks/>
          </p:cNvSpPr>
          <p:nvPr/>
        </p:nvSpPr>
        <p:spPr bwMode="auto">
          <a:xfrm>
            <a:off x="5026025" y="2163763"/>
            <a:ext cx="184150" cy="123825"/>
          </a:xfrm>
          <a:custGeom>
            <a:avLst/>
            <a:gdLst/>
            <a:ahLst/>
            <a:cxnLst>
              <a:cxn ang="0">
                <a:pos x="56" y="0"/>
              </a:cxn>
              <a:cxn ang="0">
                <a:pos x="62" y="2"/>
              </a:cxn>
              <a:cxn ang="0">
                <a:pos x="66" y="6"/>
              </a:cxn>
              <a:cxn ang="0">
                <a:pos x="78" y="4"/>
              </a:cxn>
              <a:cxn ang="0">
                <a:pos x="86" y="8"/>
              </a:cxn>
              <a:cxn ang="0">
                <a:pos x="86" y="12"/>
              </a:cxn>
              <a:cxn ang="0">
                <a:pos x="88" y="18"/>
              </a:cxn>
              <a:cxn ang="0">
                <a:pos x="88" y="22"/>
              </a:cxn>
              <a:cxn ang="0">
                <a:pos x="94" y="26"/>
              </a:cxn>
              <a:cxn ang="0">
                <a:pos x="100" y="32"/>
              </a:cxn>
              <a:cxn ang="0">
                <a:pos x="102" y="36"/>
              </a:cxn>
              <a:cxn ang="0">
                <a:pos x="112" y="38"/>
              </a:cxn>
              <a:cxn ang="0">
                <a:pos x="114" y="42"/>
              </a:cxn>
              <a:cxn ang="0">
                <a:pos x="110" y="48"/>
              </a:cxn>
              <a:cxn ang="0">
                <a:pos x="102" y="46"/>
              </a:cxn>
              <a:cxn ang="0">
                <a:pos x="100" y="50"/>
              </a:cxn>
              <a:cxn ang="0">
                <a:pos x="104" y="54"/>
              </a:cxn>
              <a:cxn ang="0">
                <a:pos x="106" y="62"/>
              </a:cxn>
              <a:cxn ang="0">
                <a:pos x="104" y="64"/>
              </a:cxn>
              <a:cxn ang="0">
                <a:pos x="98" y="64"/>
              </a:cxn>
              <a:cxn ang="0">
                <a:pos x="94" y="68"/>
              </a:cxn>
              <a:cxn ang="0">
                <a:pos x="94" y="76"/>
              </a:cxn>
              <a:cxn ang="0">
                <a:pos x="88" y="74"/>
              </a:cxn>
              <a:cxn ang="0">
                <a:pos x="84" y="74"/>
              </a:cxn>
              <a:cxn ang="0">
                <a:pos x="78" y="72"/>
              </a:cxn>
              <a:cxn ang="0">
                <a:pos x="72" y="72"/>
              </a:cxn>
              <a:cxn ang="0">
                <a:pos x="70" y="72"/>
              </a:cxn>
              <a:cxn ang="0">
                <a:pos x="64" y="72"/>
              </a:cxn>
              <a:cxn ang="0">
                <a:pos x="60" y="72"/>
              </a:cxn>
              <a:cxn ang="0">
                <a:pos x="58" y="72"/>
              </a:cxn>
              <a:cxn ang="0">
                <a:pos x="52" y="70"/>
              </a:cxn>
              <a:cxn ang="0">
                <a:pos x="48" y="70"/>
              </a:cxn>
              <a:cxn ang="0">
                <a:pos x="44" y="68"/>
              </a:cxn>
              <a:cxn ang="0">
                <a:pos x="40" y="68"/>
              </a:cxn>
              <a:cxn ang="0">
                <a:pos x="32" y="66"/>
              </a:cxn>
              <a:cxn ang="0">
                <a:pos x="26" y="66"/>
              </a:cxn>
              <a:cxn ang="0">
                <a:pos x="16" y="66"/>
              </a:cxn>
              <a:cxn ang="0">
                <a:pos x="10" y="72"/>
              </a:cxn>
              <a:cxn ang="0">
                <a:pos x="6" y="72"/>
              </a:cxn>
              <a:cxn ang="0">
                <a:pos x="6" y="66"/>
              </a:cxn>
              <a:cxn ang="0">
                <a:pos x="0" y="62"/>
              </a:cxn>
              <a:cxn ang="0">
                <a:pos x="4" y="56"/>
              </a:cxn>
              <a:cxn ang="0">
                <a:pos x="8" y="54"/>
              </a:cxn>
              <a:cxn ang="0">
                <a:pos x="4" y="44"/>
              </a:cxn>
              <a:cxn ang="0">
                <a:pos x="2" y="38"/>
              </a:cxn>
              <a:cxn ang="0">
                <a:pos x="0" y="34"/>
              </a:cxn>
              <a:cxn ang="0">
                <a:pos x="8" y="34"/>
              </a:cxn>
              <a:cxn ang="0">
                <a:pos x="12" y="34"/>
              </a:cxn>
              <a:cxn ang="0">
                <a:pos x="16" y="32"/>
              </a:cxn>
              <a:cxn ang="0">
                <a:pos x="20" y="30"/>
              </a:cxn>
              <a:cxn ang="0">
                <a:pos x="24" y="28"/>
              </a:cxn>
              <a:cxn ang="0">
                <a:pos x="28" y="30"/>
              </a:cxn>
              <a:cxn ang="0">
                <a:pos x="24" y="28"/>
              </a:cxn>
              <a:cxn ang="0">
                <a:pos x="26" y="20"/>
              </a:cxn>
              <a:cxn ang="0">
                <a:pos x="30" y="16"/>
              </a:cxn>
              <a:cxn ang="0">
                <a:pos x="36" y="14"/>
              </a:cxn>
              <a:cxn ang="0">
                <a:pos x="32" y="10"/>
              </a:cxn>
              <a:cxn ang="0">
                <a:pos x="34" y="6"/>
              </a:cxn>
              <a:cxn ang="0">
                <a:pos x="42" y="4"/>
              </a:cxn>
              <a:cxn ang="0">
                <a:pos x="46" y="2"/>
              </a:cxn>
            </a:cxnLst>
            <a:rect l="0" t="0" r="r" b="b"/>
            <a:pathLst>
              <a:path w="116" h="78">
                <a:moveTo>
                  <a:pt x="50" y="0"/>
                </a:moveTo>
                <a:lnTo>
                  <a:pt x="50" y="0"/>
                </a:lnTo>
                <a:lnTo>
                  <a:pt x="52" y="0"/>
                </a:lnTo>
                <a:lnTo>
                  <a:pt x="54" y="2"/>
                </a:lnTo>
                <a:lnTo>
                  <a:pt x="54" y="2"/>
                </a:lnTo>
                <a:lnTo>
                  <a:pt x="54" y="0"/>
                </a:lnTo>
                <a:lnTo>
                  <a:pt x="56" y="0"/>
                </a:lnTo>
                <a:lnTo>
                  <a:pt x="56" y="0"/>
                </a:lnTo>
                <a:lnTo>
                  <a:pt x="58" y="0"/>
                </a:lnTo>
                <a:lnTo>
                  <a:pt x="58" y="2"/>
                </a:lnTo>
                <a:lnTo>
                  <a:pt x="58" y="2"/>
                </a:lnTo>
                <a:lnTo>
                  <a:pt x="58" y="2"/>
                </a:lnTo>
                <a:lnTo>
                  <a:pt x="58" y="2"/>
                </a:lnTo>
                <a:lnTo>
                  <a:pt x="60" y="2"/>
                </a:lnTo>
                <a:lnTo>
                  <a:pt x="60" y="2"/>
                </a:lnTo>
                <a:lnTo>
                  <a:pt x="62" y="2"/>
                </a:lnTo>
                <a:lnTo>
                  <a:pt x="62" y="2"/>
                </a:lnTo>
                <a:lnTo>
                  <a:pt x="62" y="2"/>
                </a:lnTo>
                <a:lnTo>
                  <a:pt x="64" y="2"/>
                </a:lnTo>
                <a:lnTo>
                  <a:pt x="64" y="2"/>
                </a:lnTo>
                <a:lnTo>
                  <a:pt x="66" y="2"/>
                </a:lnTo>
                <a:lnTo>
                  <a:pt x="68" y="4"/>
                </a:lnTo>
                <a:lnTo>
                  <a:pt x="66" y="4"/>
                </a:lnTo>
                <a:lnTo>
                  <a:pt x="66" y="6"/>
                </a:lnTo>
                <a:lnTo>
                  <a:pt x="66" y="6"/>
                </a:lnTo>
                <a:lnTo>
                  <a:pt x="68" y="6"/>
                </a:lnTo>
                <a:lnTo>
                  <a:pt x="68" y="6"/>
                </a:lnTo>
                <a:lnTo>
                  <a:pt x="70" y="6"/>
                </a:lnTo>
                <a:lnTo>
                  <a:pt x="74" y="4"/>
                </a:lnTo>
                <a:lnTo>
                  <a:pt x="74" y="4"/>
                </a:lnTo>
                <a:lnTo>
                  <a:pt x="74" y="4"/>
                </a:lnTo>
                <a:lnTo>
                  <a:pt x="78" y="4"/>
                </a:lnTo>
                <a:lnTo>
                  <a:pt x="80" y="6"/>
                </a:lnTo>
                <a:lnTo>
                  <a:pt x="80" y="6"/>
                </a:lnTo>
                <a:lnTo>
                  <a:pt x="82" y="6"/>
                </a:lnTo>
                <a:lnTo>
                  <a:pt x="82" y="8"/>
                </a:lnTo>
                <a:lnTo>
                  <a:pt x="84" y="8"/>
                </a:lnTo>
                <a:lnTo>
                  <a:pt x="84" y="8"/>
                </a:lnTo>
                <a:lnTo>
                  <a:pt x="86" y="8"/>
                </a:lnTo>
                <a:lnTo>
                  <a:pt x="86" y="8"/>
                </a:lnTo>
                <a:lnTo>
                  <a:pt x="86" y="8"/>
                </a:lnTo>
                <a:lnTo>
                  <a:pt x="86" y="8"/>
                </a:lnTo>
                <a:lnTo>
                  <a:pt x="86" y="8"/>
                </a:lnTo>
                <a:lnTo>
                  <a:pt x="86" y="10"/>
                </a:lnTo>
                <a:lnTo>
                  <a:pt x="88" y="12"/>
                </a:lnTo>
                <a:lnTo>
                  <a:pt x="86" y="12"/>
                </a:lnTo>
                <a:lnTo>
                  <a:pt x="86" y="12"/>
                </a:lnTo>
                <a:lnTo>
                  <a:pt x="86" y="12"/>
                </a:lnTo>
                <a:lnTo>
                  <a:pt x="86" y="12"/>
                </a:lnTo>
                <a:lnTo>
                  <a:pt x="86" y="12"/>
                </a:lnTo>
                <a:lnTo>
                  <a:pt x="86" y="12"/>
                </a:lnTo>
                <a:lnTo>
                  <a:pt x="88" y="14"/>
                </a:lnTo>
                <a:lnTo>
                  <a:pt x="88" y="14"/>
                </a:lnTo>
                <a:lnTo>
                  <a:pt x="88" y="16"/>
                </a:lnTo>
                <a:lnTo>
                  <a:pt x="90" y="16"/>
                </a:lnTo>
                <a:lnTo>
                  <a:pt x="88" y="18"/>
                </a:lnTo>
                <a:lnTo>
                  <a:pt x="88" y="18"/>
                </a:lnTo>
                <a:lnTo>
                  <a:pt x="88" y="18"/>
                </a:lnTo>
                <a:lnTo>
                  <a:pt x="88" y="18"/>
                </a:lnTo>
                <a:lnTo>
                  <a:pt x="88" y="20"/>
                </a:lnTo>
                <a:lnTo>
                  <a:pt x="88" y="20"/>
                </a:lnTo>
                <a:lnTo>
                  <a:pt x="88" y="22"/>
                </a:lnTo>
                <a:lnTo>
                  <a:pt x="88" y="22"/>
                </a:lnTo>
                <a:lnTo>
                  <a:pt x="88" y="22"/>
                </a:lnTo>
                <a:lnTo>
                  <a:pt x="90" y="22"/>
                </a:lnTo>
                <a:lnTo>
                  <a:pt x="92" y="24"/>
                </a:lnTo>
                <a:lnTo>
                  <a:pt x="92" y="24"/>
                </a:lnTo>
                <a:lnTo>
                  <a:pt x="92" y="24"/>
                </a:lnTo>
                <a:lnTo>
                  <a:pt x="92" y="26"/>
                </a:lnTo>
                <a:lnTo>
                  <a:pt x="92" y="26"/>
                </a:lnTo>
                <a:lnTo>
                  <a:pt x="92" y="26"/>
                </a:lnTo>
                <a:lnTo>
                  <a:pt x="94" y="26"/>
                </a:lnTo>
                <a:lnTo>
                  <a:pt x="94" y="26"/>
                </a:lnTo>
                <a:lnTo>
                  <a:pt x="94" y="28"/>
                </a:lnTo>
                <a:lnTo>
                  <a:pt x="96" y="28"/>
                </a:lnTo>
                <a:lnTo>
                  <a:pt x="96" y="30"/>
                </a:lnTo>
                <a:lnTo>
                  <a:pt x="98" y="30"/>
                </a:lnTo>
                <a:lnTo>
                  <a:pt x="98" y="32"/>
                </a:lnTo>
                <a:lnTo>
                  <a:pt x="100" y="32"/>
                </a:lnTo>
                <a:lnTo>
                  <a:pt x="100" y="32"/>
                </a:lnTo>
                <a:lnTo>
                  <a:pt x="102" y="32"/>
                </a:lnTo>
                <a:lnTo>
                  <a:pt x="102" y="32"/>
                </a:lnTo>
                <a:lnTo>
                  <a:pt x="102" y="34"/>
                </a:lnTo>
                <a:lnTo>
                  <a:pt x="102" y="34"/>
                </a:lnTo>
                <a:lnTo>
                  <a:pt x="102" y="36"/>
                </a:lnTo>
                <a:lnTo>
                  <a:pt x="102" y="36"/>
                </a:lnTo>
                <a:lnTo>
                  <a:pt x="102" y="36"/>
                </a:lnTo>
                <a:lnTo>
                  <a:pt x="102" y="36"/>
                </a:lnTo>
                <a:lnTo>
                  <a:pt x="104" y="36"/>
                </a:lnTo>
                <a:lnTo>
                  <a:pt x="104" y="36"/>
                </a:lnTo>
                <a:lnTo>
                  <a:pt x="104" y="36"/>
                </a:lnTo>
                <a:lnTo>
                  <a:pt x="106" y="36"/>
                </a:lnTo>
                <a:lnTo>
                  <a:pt x="106" y="36"/>
                </a:lnTo>
                <a:lnTo>
                  <a:pt x="110" y="38"/>
                </a:lnTo>
                <a:lnTo>
                  <a:pt x="112" y="38"/>
                </a:lnTo>
                <a:lnTo>
                  <a:pt x="112" y="38"/>
                </a:lnTo>
                <a:lnTo>
                  <a:pt x="112" y="38"/>
                </a:lnTo>
                <a:lnTo>
                  <a:pt x="110" y="38"/>
                </a:lnTo>
                <a:lnTo>
                  <a:pt x="112" y="40"/>
                </a:lnTo>
                <a:lnTo>
                  <a:pt x="112" y="40"/>
                </a:lnTo>
                <a:lnTo>
                  <a:pt x="112" y="40"/>
                </a:lnTo>
                <a:lnTo>
                  <a:pt x="114" y="42"/>
                </a:lnTo>
                <a:lnTo>
                  <a:pt x="114" y="42"/>
                </a:lnTo>
                <a:lnTo>
                  <a:pt x="114" y="42"/>
                </a:lnTo>
                <a:lnTo>
                  <a:pt x="116" y="42"/>
                </a:lnTo>
                <a:lnTo>
                  <a:pt x="116" y="42"/>
                </a:lnTo>
                <a:lnTo>
                  <a:pt x="116" y="44"/>
                </a:lnTo>
                <a:lnTo>
                  <a:pt x="114" y="44"/>
                </a:lnTo>
                <a:lnTo>
                  <a:pt x="112" y="46"/>
                </a:lnTo>
                <a:lnTo>
                  <a:pt x="112" y="46"/>
                </a:lnTo>
                <a:lnTo>
                  <a:pt x="112" y="48"/>
                </a:lnTo>
                <a:lnTo>
                  <a:pt x="110" y="48"/>
                </a:lnTo>
                <a:lnTo>
                  <a:pt x="110" y="48"/>
                </a:lnTo>
                <a:lnTo>
                  <a:pt x="108" y="48"/>
                </a:lnTo>
                <a:lnTo>
                  <a:pt x="106" y="48"/>
                </a:lnTo>
                <a:lnTo>
                  <a:pt x="106" y="48"/>
                </a:lnTo>
                <a:lnTo>
                  <a:pt x="104" y="48"/>
                </a:lnTo>
                <a:lnTo>
                  <a:pt x="104" y="46"/>
                </a:lnTo>
                <a:lnTo>
                  <a:pt x="104" y="46"/>
                </a:lnTo>
                <a:lnTo>
                  <a:pt x="102" y="46"/>
                </a:lnTo>
                <a:lnTo>
                  <a:pt x="100" y="46"/>
                </a:lnTo>
                <a:lnTo>
                  <a:pt x="100" y="46"/>
                </a:lnTo>
                <a:lnTo>
                  <a:pt x="100" y="46"/>
                </a:lnTo>
                <a:lnTo>
                  <a:pt x="100" y="48"/>
                </a:lnTo>
                <a:lnTo>
                  <a:pt x="100" y="48"/>
                </a:lnTo>
                <a:lnTo>
                  <a:pt x="100" y="48"/>
                </a:lnTo>
                <a:lnTo>
                  <a:pt x="98" y="48"/>
                </a:lnTo>
                <a:lnTo>
                  <a:pt x="100" y="50"/>
                </a:lnTo>
                <a:lnTo>
                  <a:pt x="100" y="50"/>
                </a:lnTo>
                <a:lnTo>
                  <a:pt x="102" y="52"/>
                </a:lnTo>
                <a:lnTo>
                  <a:pt x="102" y="52"/>
                </a:lnTo>
                <a:lnTo>
                  <a:pt x="102" y="52"/>
                </a:lnTo>
                <a:lnTo>
                  <a:pt x="102" y="52"/>
                </a:lnTo>
                <a:lnTo>
                  <a:pt x="104" y="52"/>
                </a:lnTo>
                <a:lnTo>
                  <a:pt x="104" y="52"/>
                </a:lnTo>
                <a:lnTo>
                  <a:pt x="104" y="54"/>
                </a:lnTo>
                <a:lnTo>
                  <a:pt x="104" y="54"/>
                </a:lnTo>
                <a:lnTo>
                  <a:pt x="102" y="54"/>
                </a:lnTo>
                <a:lnTo>
                  <a:pt x="104" y="56"/>
                </a:lnTo>
                <a:lnTo>
                  <a:pt x="104" y="58"/>
                </a:lnTo>
                <a:lnTo>
                  <a:pt x="106" y="60"/>
                </a:lnTo>
                <a:lnTo>
                  <a:pt x="104" y="60"/>
                </a:lnTo>
                <a:lnTo>
                  <a:pt x="104" y="60"/>
                </a:lnTo>
                <a:lnTo>
                  <a:pt x="106" y="62"/>
                </a:lnTo>
                <a:lnTo>
                  <a:pt x="108" y="62"/>
                </a:lnTo>
                <a:lnTo>
                  <a:pt x="108" y="62"/>
                </a:lnTo>
                <a:lnTo>
                  <a:pt x="108" y="64"/>
                </a:lnTo>
                <a:lnTo>
                  <a:pt x="108" y="64"/>
                </a:lnTo>
                <a:lnTo>
                  <a:pt x="108" y="64"/>
                </a:lnTo>
                <a:lnTo>
                  <a:pt x="106" y="64"/>
                </a:lnTo>
                <a:lnTo>
                  <a:pt x="104" y="64"/>
                </a:lnTo>
                <a:lnTo>
                  <a:pt x="104" y="64"/>
                </a:lnTo>
                <a:lnTo>
                  <a:pt x="104" y="64"/>
                </a:lnTo>
                <a:lnTo>
                  <a:pt x="102" y="64"/>
                </a:lnTo>
                <a:lnTo>
                  <a:pt x="102" y="64"/>
                </a:lnTo>
                <a:lnTo>
                  <a:pt x="102" y="64"/>
                </a:lnTo>
                <a:lnTo>
                  <a:pt x="102" y="64"/>
                </a:lnTo>
                <a:lnTo>
                  <a:pt x="100" y="64"/>
                </a:lnTo>
                <a:lnTo>
                  <a:pt x="100" y="64"/>
                </a:lnTo>
                <a:lnTo>
                  <a:pt x="98" y="64"/>
                </a:lnTo>
                <a:lnTo>
                  <a:pt x="98" y="64"/>
                </a:lnTo>
                <a:lnTo>
                  <a:pt x="98" y="64"/>
                </a:lnTo>
                <a:lnTo>
                  <a:pt x="98" y="66"/>
                </a:lnTo>
                <a:lnTo>
                  <a:pt x="98" y="66"/>
                </a:lnTo>
                <a:lnTo>
                  <a:pt x="96" y="66"/>
                </a:lnTo>
                <a:lnTo>
                  <a:pt x="96" y="66"/>
                </a:lnTo>
                <a:lnTo>
                  <a:pt x="94" y="68"/>
                </a:lnTo>
                <a:lnTo>
                  <a:pt x="94" y="68"/>
                </a:lnTo>
                <a:lnTo>
                  <a:pt x="94" y="70"/>
                </a:lnTo>
                <a:lnTo>
                  <a:pt x="94" y="70"/>
                </a:lnTo>
                <a:lnTo>
                  <a:pt x="94" y="72"/>
                </a:lnTo>
                <a:lnTo>
                  <a:pt x="94" y="74"/>
                </a:lnTo>
                <a:lnTo>
                  <a:pt x="96" y="76"/>
                </a:lnTo>
                <a:lnTo>
                  <a:pt x="96" y="76"/>
                </a:lnTo>
                <a:lnTo>
                  <a:pt x="96" y="76"/>
                </a:lnTo>
                <a:lnTo>
                  <a:pt x="94" y="76"/>
                </a:lnTo>
                <a:lnTo>
                  <a:pt x="94" y="78"/>
                </a:lnTo>
                <a:lnTo>
                  <a:pt x="94" y="76"/>
                </a:lnTo>
                <a:lnTo>
                  <a:pt x="92" y="76"/>
                </a:lnTo>
                <a:lnTo>
                  <a:pt x="92" y="74"/>
                </a:lnTo>
                <a:lnTo>
                  <a:pt x="90" y="74"/>
                </a:lnTo>
                <a:lnTo>
                  <a:pt x="90" y="74"/>
                </a:lnTo>
                <a:lnTo>
                  <a:pt x="90" y="74"/>
                </a:lnTo>
                <a:lnTo>
                  <a:pt x="88" y="74"/>
                </a:lnTo>
                <a:lnTo>
                  <a:pt x="88" y="74"/>
                </a:lnTo>
                <a:lnTo>
                  <a:pt x="86" y="74"/>
                </a:lnTo>
                <a:lnTo>
                  <a:pt x="86" y="74"/>
                </a:lnTo>
                <a:lnTo>
                  <a:pt x="86" y="74"/>
                </a:lnTo>
                <a:lnTo>
                  <a:pt x="86" y="74"/>
                </a:lnTo>
                <a:lnTo>
                  <a:pt x="84" y="74"/>
                </a:lnTo>
                <a:lnTo>
                  <a:pt x="84" y="74"/>
                </a:lnTo>
                <a:lnTo>
                  <a:pt x="84" y="74"/>
                </a:lnTo>
                <a:lnTo>
                  <a:pt x="84" y="74"/>
                </a:lnTo>
                <a:lnTo>
                  <a:pt x="82" y="74"/>
                </a:lnTo>
                <a:lnTo>
                  <a:pt x="80" y="74"/>
                </a:lnTo>
                <a:lnTo>
                  <a:pt x="80" y="76"/>
                </a:lnTo>
                <a:lnTo>
                  <a:pt x="80" y="76"/>
                </a:lnTo>
                <a:lnTo>
                  <a:pt x="78" y="74"/>
                </a:lnTo>
                <a:lnTo>
                  <a:pt x="78" y="74"/>
                </a:lnTo>
                <a:lnTo>
                  <a:pt x="78" y="72"/>
                </a:lnTo>
                <a:lnTo>
                  <a:pt x="76" y="72"/>
                </a:lnTo>
                <a:lnTo>
                  <a:pt x="76" y="72"/>
                </a:lnTo>
                <a:lnTo>
                  <a:pt x="76" y="70"/>
                </a:lnTo>
                <a:lnTo>
                  <a:pt x="76" y="70"/>
                </a:lnTo>
                <a:lnTo>
                  <a:pt x="74" y="72"/>
                </a:lnTo>
                <a:lnTo>
                  <a:pt x="72" y="72"/>
                </a:lnTo>
                <a:lnTo>
                  <a:pt x="72" y="72"/>
                </a:lnTo>
                <a:lnTo>
                  <a:pt x="72" y="72"/>
                </a:lnTo>
                <a:lnTo>
                  <a:pt x="72" y="74"/>
                </a:lnTo>
                <a:lnTo>
                  <a:pt x="72" y="74"/>
                </a:lnTo>
                <a:lnTo>
                  <a:pt x="72" y="74"/>
                </a:lnTo>
                <a:lnTo>
                  <a:pt x="70" y="74"/>
                </a:lnTo>
                <a:lnTo>
                  <a:pt x="70" y="74"/>
                </a:lnTo>
                <a:lnTo>
                  <a:pt x="70" y="72"/>
                </a:lnTo>
                <a:lnTo>
                  <a:pt x="70" y="72"/>
                </a:lnTo>
                <a:lnTo>
                  <a:pt x="70" y="72"/>
                </a:lnTo>
                <a:lnTo>
                  <a:pt x="68" y="72"/>
                </a:lnTo>
                <a:lnTo>
                  <a:pt x="68" y="72"/>
                </a:lnTo>
                <a:lnTo>
                  <a:pt x="68" y="72"/>
                </a:lnTo>
                <a:lnTo>
                  <a:pt x="66" y="72"/>
                </a:lnTo>
                <a:lnTo>
                  <a:pt x="64" y="70"/>
                </a:lnTo>
                <a:lnTo>
                  <a:pt x="64" y="70"/>
                </a:lnTo>
                <a:lnTo>
                  <a:pt x="64" y="70"/>
                </a:lnTo>
                <a:lnTo>
                  <a:pt x="64" y="72"/>
                </a:lnTo>
                <a:lnTo>
                  <a:pt x="64" y="72"/>
                </a:lnTo>
                <a:lnTo>
                  <a:pt x="64" y="72"/>
                </a:lnTo>
                <a:lnTo>
                  <a:pt x="62" y="72"/>
                </a:lnTo>
                <a:lnTo>
                  <a:pt x="62" y="72"/>
                </a:lnTo>
                <a:lnTo>
                  <a:pt x="62" y="72"/>
                </a:lnTo>
                <a:lnTo>
                  <a:pt x="62" y="72"/>
                </a:lnTo>
                <a:lnTo>
                  <a:pt x="60" y="72"/>
                </a:lnTo>
                <a:lnTo>
                  <a:pt x="60" y="72"/>
                </a:lnTo>
                <a:lnTo>
                  <a:pt x="60" y="72"/>
                </a:lnTo>
                <a:lnTo>
                  <a:pt x="60" y="72"/>
                </a:lnTo>
                <a:lnTo>
                  <a:pt x="60" y="72"/>
                </a:lnTo>
                <a:lnTo>
                  <a:pt x="60" y="72"/>
                </a:lnTo>
                <a:lnTo>
                  <a:pt x="60" y="72"/>
                </a:lnTo>
                <a:lnTo>
                  <a:pt x="58" y="74"/>
                </a:lnTo>
                <a:lnTo>
                  <a:pt x="58" y="74"/>
                </a:lnTo>
                <a:lnTo>
                  <a:pt x="58" y="72"/>
                </a:lnTo>
                <a:lnTo>
                  <a:pt x="58" y="72"/>
                </a:lnTo>
                <a:lnTo>
                  <a:pt x="58" y="72"/>
                </a:lnTo>
                <a:lnTo>
                  <a:pt x="56" y="72"/>
                </a:lnTo>
                <a:lnTo>
                  <a:pt x="56" y="72"/>
                </a:lnTo>
                <a:lnTo>
                  <a:pt x="54" y="72"/>
                </a:lnTo>
                <a:lnTo>
                  <a:pt x="54" y="72"/>
                </a:lnTo>
                <a:lnTo>
                  <a:pt x="52" y="72"/>
                </a:lnTo>
                <a:lnTo>
                  <a:pt x="52" y="70"/>
                </a:lnTo>
                <a:lnTo>
                  <a:pt x="52" y="70"/>
                </a:lnTo>
                <a:lnTo>
                  <a:pt x="52" y="70"/>
                </a:lnTo>
                <a:lnTo>
                  <a:pt x="50" y="68"/>
                </a:lnTo>
                <a:lnTo>
                  <a:pt x="50" y="68"/>
                </a:lnTo>
                <a:lnTo>
                  <a:pt x="48" y="68"/>
                </a:lnTo>
                <a:lnTo>
                  <a:pt x="48" y="70"/>
                </a:lnTo>
                <a:lnTo>
                  <a:pt x="48" y="70"/>
                </a:lnTo>
                <a:lnTo>
                  <a:pt x="48" y="70"/>
                </a:lnTo>
                <a:lnTo>
                  <a:pt x="48" y="70"/>
                </a:lnTo>
                <a:lnTo>
                  <a:pt x="46" y="68"/>
                </a:lnTo>
                <a:lnTo>
                  <a:pt x="46" y="68"/>
                </a:lnTo>
                <a:lnTo>
                  <a:pt x="46" y="68"/>
                </a:lnTo>
                <a:lnTo>
                  <a:pt x="44" y="68"/>
                </a:lnTo>
                <a:lnTo>
                  <a:pt x="44" y="68"/>
                </a:lnTo>
                <a:lnTo>
                  <a:pt x="44" y="68"/>
                </a:lnTo>
                <a:lnTo>
                  <a:pt x="44" y="68"/>
                </a:lnTo>
                <a:lnTo>
                  <a:pt x="42" y="68"/>
                </a:lnTo>
                <a:lnTo>
                  <a:pt x="42" y="68"/>
                </a:lnTo>
                <a:lnTo>
                  <a:pt x="42" y="68"/>
                </a:lnTo>
                <a:lnTo>
                  <a:pt x="42" y="68"/>
                </a:lnTo>
                <a:lnTo>
                  <a:pt x="42" y="68"/>
                </a:lnTo>
                <a:lnTo>
                  <a:pt x="40" y="68"/>
                </a:lnTo>
                <a:lnTo>
                  <a:pt x="40" y="68"/>
                </a:lnTo>
                <a:lnTo>
                  <a:pt x="40" y="68"/>
                </a:lnTo>
                <a:lnTo>
                  <a:pt x="38" y="68"/>
                </a:lnTo>
                <a:lnTo>
                  <a:pt x="38" y="68"/>
                </a:lnTo>
                <a:lnTo>
                  <a:pt x="38" y="68"/>
                </a:lnTo>
                <a:lnTo>
                  <a:pt x="36" y="66"/>
                </a:lnTo>
                <a:lnTo>
                  <a:pt x="34" y="66"/>
                </a:lnTo>
                <a:lnTo>
                  <a:pt x="32" y="66"/>
                </a:lnTo>
                <a:lnTo>
                  <a:pt x="32" y="66"/>
                </a:lnTo>
                <a:lnTo>
                  <a:pt x="32" y="66"/>
                </a:lnTo>
                <a:lnTo>
                  <a:pt x="30" y="66"/>
                </a:lnTo>
                <a:lnTo>
                  <a:pt x="30" y="66"/>
                </a:lnTo>
                <a:lnTo>
                  <a:pt x="30" y="66"/>
                </a:lnTo>
                <a:lnTo>
                  <a:pt x="28" y="66"/>
                </a:lnTo>
                <a:lnTo>
                  <a:pt x="28" y="66"/>
                </a:lnTo>
                <a:lnTo>
                  <a:pt x="26" y="66"/>
                </a:lnTo>
                <a:lnTo>
                  <a:pt x="26" y="66"/>
                </a:lnTo>
                <a:lnTo>
                  <a:pt x="26" y="66"/>
                </a:lnTo>
                <a:lnTo>
                  <a:pt x="26" y="66"/>
                </a:lnTo>
                <a:lnTo>
                  <a:pt x="24" y="66"/>
                </a:lnTo>
                <a:lnTo>
                  <a:pt x="24" y="66"/>
                </a:lnTo>
                <a:lnTo>
                  <a:pt x="24" y="66"/>
                </a:lnTo>
                <a:lnTo>
                  <a:pt x="22" y="66"/>
                </a:lnTo>
                <a:lnTo>
                  <a:pt x="20" y="66"/>
                </a:lnTo>
                <a:lnTo>
                  <a:pt x="20" y="66"/>
                </a:lnTo>
                <a:lnTo>
                  <a:pt x="16" y="66"/>
                </a:lnTo>
                <a:lnTo>
                  <a:pt x="14" y="68"/>
                </a:lnTo>
                <a:lnTo>
                  <a:pt x="14" y="68"/>
                </a:lnTo>
                <a:lnTo>
                  <a:pt x="14" y="68"/>
                </a:lnTo>
                <a:lnTo>
                  <a:pt x="14" y="70"/>
                </a:lnTo>
                <a:lnTo>
                  <a:pt x="12" y="72"/>
                </a:lnTo>
                <a:lnTo>
                  <a:pt x="12" y="72"/>
                </a:lnTo>
                <a:lnTo>
                  <a:pt x="12" y="72"/>
                </a:lnTo>
                <a:lnTo>
                  <a:pt x="10" y="72"/>
                </a:lnTo>
                <a:lnTo>
                  <a:pt x="10" y="72"/>
                </a:lnTo>
                <a:lnTo>
                  <a:pt x="10" y="72"/>
                </a:lnTo>
                <a:lnTo>
                  <a:pt x="10" y="70"/>
                </a:lnTo>
                <a:lnTo>
                  <a:pt x="8" y="70"/>
                </a:lnTo>
                <a:lnTo>
                  <a:pt x="6" y="70"/>
                </a:lnTo>
                <a:lnTo>
                  <a:pt x="6" y="72"/>
                </a:lnTo>
                <a:lnTo>
                  <a:pt x="6" y="72"/>
                </a:lnTo>
                <a:lnTo>
                  <a:pt x="6" y="72"/>
                </a:lnTo>
                <a:lnTo>
                  <a:pt x="6" y="72"/>
                </a:lnTo>
                <a:lnTo>
                  <a:pt x="6" y="72"/>
                </a:lnTo>
                <a:lnTo>
                  <a:pt x="6" y="72"/>
                </a:lnTo>
                <a:lnTo>
                  <a:pt x="6" y="70"/>
                </a:lnTo>
                <a:lnTo>
                  <a:pt x="6" y="70"/>
                </a:lnTo>
                <a:lnTo>
                  <a:pt x="6" y="70"/>
                </a:lnTo>
                <a:lnTo>
                  <a:pt x="6" y="70"/>
                </a:lnTo>
                <a:lnTo>
                  <a:pt x="6" y="66"/>
                </a:lnTo>
                <a:lnTo>
                  <a:pt x="6" y="66"/>
                </a:lnTo>
                <a:lnTo>
                  <a:pt x="6" y="66"/>
                </a:lnTo>
                <a:lnTo>
                  <a:pt x="6" y="64"/>
                </a:lnTo>
                <a:lnTo>
                  <a:pt x="6" y="64"/>
                </a:lnTo>
                <a:lnTo>
                  <a:pt x="2" y="62"/>
                </a:lnTo>
                <a:lnTo>
                  <a:pt x="2" y="62"/>
                </a:lnTo>
                <a:lnTo>
                  <a:pt x="0" y="62"/>
                </a:lnTo>
                <a:lnTo>
                  <a:pt x="0" y="62"/>
                </a:lnTo>
                <a:lnTo>
                  <a:pt x="0" y="60"/>
                </a:lnTo>
                <a:lnTo>
                  <a:pt x="0" y="60"/>
                </a:lnTo>
                <a:lnTo>
                  <a:pt x="2" y="58"/>
                </a:lnTo>
                <a:lnTo>
                  <a:pt x="2" y="56"/>
                </a:lnTo>
                <a:lnTo>
                  <a:pt x="2" y="56"/>
                </a:lnTo>
                <a:lnTo>
                  <a:pt x="2" y="56"/>
                </a:lnTo>
                <a:lnTo>
                  <a:pt x="4" y="56"/>
                </a:lnTo>
                <a:lnTo>
                  <a:pt x="4" y="56"/>
                </a:lnTo>
                <a:lnTo>
                  <a:pt x="4" y="56"/>
                </a:lnTo>
                <a:lnTo>
                  <a:pt x="4" y="56"/>
                </a:lnTo>
                <a:lnTo>
                  <a:pt x="6" y="56"/>
                </a:lnTo>
                <a:lnTo>
                  <a:pt x="6" y="56"/>
                </a:lnTo>
                <a:lnTo>
                  <a:pt x="6" y="56"/>
                </a:lnTo>
                <a:lnTo>
                  <a:pt x="8" y="54"/>
                </a:lnTo>
                <a:lnTo>
                  <a:pt x="8" y="54"/>
                </a:lnTo>
                <a:lnTo>
                  <a:pt x="8" y="54"/>
                </a:lnTo>
                <a:lnTo>
                  <a:pt x="8" y="54"/>
                </a:lnTo>
                <a:lnTo>
                  <a:pt x="8" y="52"/>
                </a:lnTo>
                <a:lnTo>
                  <a:pt x="8" y="52"/>
                </a:lnTo>
                <a:lnTo>
                  <a:pt x="8" y="52"/>
                </a:lnTo>
                <a:lnTo>
                  <a:pt x="8" y="50"/>
                </a:lnTo>
                <a:lnTo>
                  <a:pt x="8" y="50"/>
                </a:lnTo>
                <a:lnTo>
                  <a:pt x="6" y="46"/>
                </a:lnTo>
                <a:lnTo>
                  <a:pt x="4" y="44"/>
                </a:lnTo>
                <a:lnTo>
                  <a:pt x="4" y="42"/>
                </a:lnTo>
                <a:lnTo>
                  <a:pt x="2" y="42"/>
                </a:lnTo>
                <a:lnTo>
                  <a:pt x="2" y="40"/>
                </a:lnTo>
                <a:lnTo>
                  <a:pt x="2" y="40"/>
                </a:lnTo>
                <a:lnTo>
                  <a:pt x="2" y="40"/>
                </a:lnTo>
                <a:lnTo>
                  <a:pt x="2" y="38"/>
                </a:lnTo>
                <a:lnTo>
                  <a:pt x="2" y="38"/>
                </a:lnTo>
                <a:lnTo>
                  <a:pt x="2" y="38"/>
                </a:lnTo>
                <a:lnTo>
                  <a:pt x="0" y="36"/>
                </a:lnTo>
                <a:lnTo>
                  <a:pt x="0" y="34"/>
                </a:lnTo>
                <a:lnTo>
                  <a:pt x="0" y="34"/>
                </a:lnTo>
                <a:lnTo>
                  <a:pt x="0" y="34"/>
                </a:lnTo>
                <a:lnTo>
                  <a:pt x="0" y="34"/>
                </a:lnTo>
                <a:lnTo>
                  <a:pt x="0" y="34"/>
                </a:lnTo>
                <a:lnTo>
                  <a:pt x="0" y="34"/>
                </a:lnTo>
                <a:lnTo>
                  <a:pt x="0" y="34"/>
                </a:lnTo>
                <a:lnTo>
                  <a:pt x="0" y="34"/>
                </a:lnTo>
                <a:lnTo>
                  <a:pt x="2" y="34"/>
                </a:lnTo>
                <a:lnTo>
                  <a:pt x="4" y="34"/>
                </a:lnTo>
                <a:lnTo>
                  <a:pt x="4" y="34"/>
                </a:lnTo>
                <a:lnTo>
                  <a:pt x="6" y="34"/>
                </a:lnTo>
                <a:lnTo>
                  <a:pt x="6" y="34"/>
                </a:lnTo>
                <a:lnTo>
                  <a:pt x="6" y="34"/>
                </a:lnTo>
                <a:lnTo>
                  <a:pt x="8" y="34"/>
                </a:lnTo>
                <a:lnTo>
                  <a:pt x="8" y="34"/>
                </a:lnTo>
                <a:lnTo>
                  <a:pt x="8" y="34"/>
                </a:lnTo>
                <a:lnTo>
                  <a:pt x="8" y="34"/>
                </a:lnTo>
                <a:lnTo>
                  <a:pt x="8" y="34"/>
                </a:lnTo>
                <a:lnTo>
                  <a:pt x="8" y="34"/>
                </a:lnTo>
                <a:lnTo>
                  <a:pt x="10" y="34"/>
                </a:lnTo>
                <a:lnTo>
                  <a:pt x="10" y="36"/>
                </a:lnTo>
                <a:lnTo>
                  <a:pt x="12" y="34"/>
                </a:lnTo>
                <a:lnTo>
                  <a:pt x="12" y="34"/>
                </a:lnTo>
                <a:lnTo>
                  <a:pt x="14" y="34"/>
                </a:lnTo>
                <a:lnTo>
                  <a:pt x="14" y="34"/>
                </a:lnTo>
                <a:lnTo>
                  <a:pt x="14" y="34"/>
                </a:lnTo>
                <a:lnTo>
                  <a:pt x="16" y="34"/>
                </a:lnTo>
                <a:lnTo>
                  <a:pt x="16" y="34"/>
                </a:lnTo>
                <a:lnTo>
                  <a:pt x="16" y="32"/>
                </a:lnTo>
                <a:lnTo>
                  <a:pt x="16" y="32"/>
                </a:lnTo>
                <a:lnTo>
                  <a:pt x="16" y="32"/>
                </a:lnTo>
                <a:lnTo>
                  <a:pt x="16" y="32"/>
                </a:lnTo>
                <a:lnTo>
                  <a:pt x="18" y="30"/>
                </a:lnTo>
                <a:lnTo>
                  <a:pt x="18" y="32"/>
                </a:lnTo>
                <a:lnTo>
                  <a:pt x="18" y="32"/>
                </a:lnTo>
                <a:lnTo>
                  <a:pt x="18" y="32"/>
                </a:lnTo>
                <a:lnTo>
                  <a:pt x="18" y="32"/>
                </a:lnTo>
                <a:lnTo>
                  <a:pt x="20" y="30"/>
                </a:lnTo>
                <a:lnTo>
                  <a:pt x="20" y="30"/>
                </a:lnTo>
                <a:lnTo>
                  <a:pt x="20" y="30"/>
                </a:lnTo>
                <a:lnTo>
                  <a:pt x="22" y="30"/>
                </a:lnTo>
                <a:lnTo>
                  <a:pt x="22" y="30"/>
                </a:lnTo>
                <a:lnTo>
                  <a:pt x="22" y="30"/>
                </a:lnTo>
                <a:lnTo>
                  <a:pt x="22" y="30"/>
                </a:lnTo>
                <a:lnTo>
                  <a:pt x="22" y="28"/>
                </a:lnTo>
                <a:lnTo>
                  <a:pt x="24" y="28"/>
                </a:lnTo>
                <a:lnTo>
                  <a:pt x="24" y="28"/>
                </a:lnTo>
                <a:lnTo>
                  <a:pt x="24" y="30"/>
                </a:lnTo>
                <a:lnTo>
                  <a:pt x="24" y="30"/>
                </a:lnTo>
                <a:lnTo>
                  <a:pt x="24" y="30"/>
                </a:lnTo>
                <a:lnTo>
                  <a:pt x="24" y="32"/>
                </a:lnTo>
                <a:lnTo>
                  <a:pt x="26" y="32"/>
                </a:lnTo>
                <a:lnTo>
                  <a:pt x="28" y="30"/>
                </a:lnTo>
                <a:lnTo>
                  <a:pt x="28" y="30"/>
                </a:lnTo>
                <a:lnTo>
                  <a:pt x="28" y="30"/>
                </a:lnTo>
                <a:lnTo>
                  <a:pt x="26" y="28"/>
                </a:lnTo>
                <a:lnTo>
                  <a:pt x="26" y="28"/>
                </a:lnTo>
                <a:lnTo>
                  <a:pt x="26" y="28"/>
                </a:lnTo>
                <a:lnTo>
                  <a:pt x="24" y="28"/>
                </a:lnTo>
                <a:lnTo>
                  <a:pt x="24" y="28"/>
                </a:lnTo>
                <a:lnTo>
                  <a:pt x="24" y="28"/>
                </a:lnTo>
                <a:lnTo>
                  <a:pt x="24" y="28"/>
                </a:lnTo>
                <a:lnTo>
                  <a:pt x="24" y="26"/>
                </a:lnTo>
                <a:lnTo>
                  <a:pt x="26" y="24"/>
                </a:lnTo>
                <a:lnTo>
                  <a:pt x="26" y="24"/>
                </a:lnTo>
                <a:lnTo>
                  <a:pt x="26" y="24"/>
                </a:lnTo>
                <a:lnTo>
                  <a:pt x="26" y="24"/>
                </a:lnTo>
                <a:lnTo>
                  <a:pt x="26" y="24"/>
                </a:lnTo>
                <a:lnTo>
                  <a:pt x="26" y="22"/>
                </a:lnTo>
                <a:lnTo>
                  <a:pt x="26" y="20"/>
                </a:lnTo>
                <a:lnTo>
                  <a:pt x="26" y="20"/>
                </a:lnTo>
                <a:lnTo>
                  <a:pt x="26" y="18"/>
                </a:lnTo>
                <a:lnTo>
                  <a:pt x="26" y="18"/>
                </a:lnTo>
                <a:lnTo>
                  <a:pt x="28" y="18"/>
                </a:lnTo>
                <a:lnTo>
                  <a:pt x="28" y="18"/>
                </a:lnTo>
                <a:lnTo>
                  <a:pt x="30" y="18"/>
                </a:lnTo>
                <a:lnTo>
                  <a:pt x="30" y="18"/>
                </a:lnTo>
                <a:lnTo>
                  <a:pt x="30" y="16"/>
                </a:lnTo>
                <a:lnTo>
                  <a:pt x="30" y="16"/>
                </a:lnTo>
                <a:lnTo>
                  <a:pt x="30" y="16"/>
                </a:lnTo>
                <a:lnTo>
                  <a:pt x="34" y="16"/>
                </a:lnTo>
                <a:lnTo>
                  <a:pt x="34" y="16"/>
                </a:lnTo>
                <a:lnTo>
                  <a:pt x="36" y="14"/>
                </a:lnTo>
                <a:lnTo>
                  <a:pt x="36" y="14"/>
                </a:lnTo>
                <a:lnTo>
                  <a:pt x="36" y="14"/>
                </a:lnTo>
                <a:lnTo>
                  <a:pt x="36" y="14"/>
                </a:lnTo>
                <a:lnTo>
                  <a:pt x="36" y="12"/>
                </a:lnTo>
                <a:lnTo>
                  <a:pt x="34" y="12"/>
                </a:lnTo>
                <a:lnTo>
                  <a:pt x="34" y="12"/>
                </a:lnTo>
                <a:lnTo>
                  <a:pt x="34" y="12"/>
                </a:lnTo>
                <a:lnTo>
                  <a:pt x="34" y="12"/>
                </a:lnTo>
                <a:lnTo>
                  <a:pt x="34" y="12"/>
                </a:lnTo>
                <a:lnTo>
                  <a:pt x="32" y="12"/>
                </a:lnTo>
                <a:lnTo>
                  <a:pt x="32" y="10"/>
                </a:lnTo>
                <a:lnTo>
                  <a:pt x="34" y="8"/>
                </a:lnTo>
                <a:lnTo>
                  <a:pt x="34" y="8"/>
                </a:lnTo>
                <a:lnTo>
                  <a:pt x="34" y="8"/>
                </a:lnTo>
                <a:lnTo>
                  <a:pt x="34" y="6"/>
                </a:lnTo>
                <a:lnTo>
                  <a:pt x="34" y="6"/>
                </a:lnTo>
                <a:lnTo>
                  <a:pt x="34" y="6"/>
                </a:lnTo>
                <a:lnTo>
                  <a:pt x="34" y="6"/>
                </a:lnTo>
                <a:lnTo>
                  <a:pt x="34" y="6"/>
                </a:lnTo>
                <a:lnTo>
                  <a:pt x="36" y="6"/>
                </a:lnTo>
                <a:lnTo>
                  <a:pt x="36" y="6"/>
                </a:lnTo>
                <a:lnTo>
                  <a:pt x="36" y="6"/>
                </a:lnTo>
                <a:lnTo>
                  <a:pt x="36" y="6"/>
                </a:lnTo>
                <a:lnTo>
                  <a:pt x="38" y="4"/>
                </a:lnTo>
                <a:lnTo>
                  <a:pt x="40" y="4"/>
                </a:lnTo>
                <a:lnTo>
                  <a:pt x="40" y="4"/>
                </a:lnTo>
                <a:lnTo>
                  <a:pt x="42" y="4"/>
                </a:lnTo>
                <a:lnTo>
                  <a:pt x="44" y="6"/>
                </a:lnTo>
                <a:lnTo>
                  <a:pt x="44" y="6"/>
                </a:lnTo>
                <a:lnTo>
                  <a:pt x="46" y="6"/>
                </a:lnTo>
                <a:lnTo>
                  <a:pt x="46" y="4"/>
                </a:lnTo>
                <a:lnTo>
                  <a:pt x="46" y="4"/>
                </a:lnTo>
                <a:lnTo>
                  <a:pt x="46" y="4"/>
                </a:lnTo>
                <a:lnTo>
                  <a:pt x="46" y="2"/>
                </a:lnTo>
                <a:lnTo>
                  <a:pt x="46" y="2"/>
                </a:lnTo>
                <a:lnTo>
                  <a:pt x="48" y="0"/>
                </a:lnTo>
                <a:lnTo>
                  <a:pt x="48" y="0"/>
                </a:lnTo>
                <a:lnTo>
                  <a:pt x="50" y="0"/>
                </a:lnTo>
                <a:lnTo>
                  <a:pt x="50" y="0"/>
                </a:lnTo>
                <a:lnTo>
                  <a:pt x="5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1" name="Freeform 237"/>
          <p:cNvSpPr>
            <a:spLocks/>
          </p:cNvSpPr>
          <p:nvPr/>
        </p:nvSpPr>
        <p:spPr bwMode="auto">
          <a:xfrm>
            <a:off x="4892675" y="2439988"/>
            <a:ext cx="82550" cy="69850"/>
          </a:xfrm>
          <a:custGeom>
            <a:avLst/>
            <a:gdLst/>
            <a:ahLst/>
            <a:cxnLst>
              <a:cxn ang="0">
                <a:pos x="48" y="6"/>
              </a:cxn>
              <a:cxn ang="0">
                <a:pos x="48" y="8"/>
              </a:cxn>
              <a:cxn ang="0">
                <a:pos x="46" y="14"/>
              </a:cxn>
              <a:cxn ang="0">
                <a:pos x="48" y="16"/>
              </a:cxn>
              <a:cxn ang="0">
                <a:pos x="52" y="20"/>
              </a:cxn>
              <a:cxn ang="0">
                <a:pos x="50" y="22"/>
              </a:cxn>
              <a:cxn ang="0">
                <a:pos x="48" y="22"/>
              </a:cxn>
              <a:cxn ang="0">
                <a:pos x="52" y="24"/>
              </a:cxn>
              <a:cxn ang="0">
                <a:pos x="52" y="28"/>
              </a:cxn>
              <a:cxn ang="0">
                <a:pos x="48" y="28"/>
              </a:cxn>
              <a:cxn ang="0">
                <a:pos x="44" y="28"/>
              </a:cxn>
              <a:cxn ang="0">
                <a:pos x="46" y="30"/>
              </a:cxn>
              <a:cxn ang="0">
                <a:pos x="46" y="34"/>
              </a:cxn>
              <a:cxn ang="0">
                <a:pos x="44" y="32"/>
              </a:cxn>
              <a:cxn ang="0">
                <a:pos x="42" y="34"/>
              </a:cxn>
              <a:cxn ang="0">
                <a:pos x="40" y="36"/>
              </a:cxn>
              <a:cxn ang="0">
                <a:pos x="38" y="40"/>
              </a:cxn>
              <a:cxn ang="0">
                <a:pos x="40" y="42"/>
              </a:cxn>
              <a:cxn ang="0">
                <a:pos x="40" y="44"/>
              </a:cxn>
              <a:cxn ang="0">
                <a:pos x="38" y="44"/>
              </a:cxn>
              <a:cxn ang="0">
                <a:pos x="32" y="40"/>
              </a:cxn>
              <a:cxn ang="0">
                <a:pos x="30" y="38"/>
              </a:cxn>
              <a:cxn ang="0">
                <a:pos x="28" y="38"/>
              </a:cxn>
              <a:cxn ang="0">
                <a:pos x="28" y="36"/>
              </a:cxn>
              <a:cxn ang="0">
                <a:pos x="24" y="34"/>
              </a:cxn>
              <a:cxn ang="0">
                <a:pos x="22" y="30"/>
              </a:cxn>
              <a:cxn ang="0">
                <a:pos x="20" y="28"/>
              </a:cxn>
              <a:cxn ang="0">
                <a:pos x="18" y="28"/>
              </a:cxn>
              <a:cxn ang="0">
                <a:pos x="14" y="24"/>
              </a:cxn>
              <a:cxn ang="0">
                <a:pos x="12" y="20"/>
              </a:cxn>
              <a:cxn ang="0">
                <a:pos x="8" y="18"/>
              </a:cxn>
              <a:cxn ang="0">
                <a:pos x="8" y="18"/>
              </a:cxn>
              <a:cxn ang="0">
                <a:pos x="6" y="14"/>
              </a:cxn>
              <a:cxn ang="0">
                <a:pos x="4" y="12"/>
              </a:cxn>
              <a:cxn ang="0">
                <a:pos x="2" y="8"/>
              </a:cxn>
              <a:cxn ang="0">
                <a:pos x="0" y="4"/>
              </a:cxn>
              <a:cxn ang="0">
                <a:pos x="0" y="0"/>
              </a:cxn>
              <a:cxn ang="0">
                <a:pos x="4" y="2"/>
              </a:cxn>
              <a:cxn ang="0">
                <a:pos x="8" y="4"/>
              </a:cxn>
              <a:cxn ang="0">
                <a:pos x="10" y="2"/>
              </a:cxn>
              <a:cxn ang="0">
                <a:pos x="12" y="0"/>
              </a:cxn>
              <a:cxn ang="0">
                <a:pos x="14" y="2"/>
              </a:cxn>
              <a:cxn ang="0">
                <a:pos x="18" y="2"/>
              </a:cxn>
              <a:cxn ang="0">
                <a:pos x="24" y="2"/>
              </a:cxn>
              <a:cxn ang="0">
                <a:pos x="28" y="4"/>
              </a:cxn>
              <a:cxn ang="0">
                <a:pos x="30" y="2"/>
              </a:cxn>
              <a:cxn ang="0">
                <a:pos x="32" y="2"/>
              </a:cxn>
              <a:cxn ang="0">
                <a:pos x="38" y="2"/>
              </a:cxn>
              <a:cxn ang="0">
                <a:pos x="40" y="6"/>
              </a:cxn>
              <a:cxn ang="0">
                <a:pos x="44" y="6"/>
              </a:cxn>
            </a:cxnLst>
            <a:rect l="0" t="0" r="r" b="b"/>
            <a:pathLst>
              <a:path w="52" h="44">
                <a:moveTo>
                  <a:pt x="44" y="6"/>
                </a:moveTo>
                <a:lnTo>
                  <a:pt x="44" y="6"/>
                </a:lnTo>
                <a:lnTo>
                  <a:pt x="46" y="6"/>
                </a:lnTo>
                <a:lnTo>
                  <a:pt x="48" y="6"/>
                </a:lnTo>
                <a:lnTo>
                  <a:pt x="48" y="6"/>
                </a:lnTo>
                <a:lnTo>
                  <a:pt x="48" y="6"/>
                </a:lnTo>
                <a:lnTo>
                  <a:pt x="48" y="8"/>
                </a:lnTo>
                <a:lnTo>
                  <a:pt x="48" y="8"/>
                </a:lnTo>
                <a:lnTo>
                  <a:pt x="48" y="10"/>
                </a:lnTo>
                <a:lnTo>
                  <a:pt x="46" y="12"/>
                </a:lnTo>
                <a:lnTo>
                  <a:pt x="46" y="12"/>
                </a:lnTo>
                <a:lnTo>
                  <a:pt x="46" y="14"/>
                </a:lnTo>
                <a:lnTo>
                  <a:pt x="46" y="14"/>
                </a:lnTo>
                <a:lnTo>
                  <a:pt x="46" y="16"/>
                </a:lnTo>
                <a:lnTo>
                  <a:pt x="46" y="16"/>
                </a:lnTo>
                <a:lnTo>
                  <a:pt x="48" y="16"/>
                </a:lnTo>
                <a:lnTo>
                  <a:pt x="48" y="18"/>
                </a:lnTo>
                <a:lnTo>
                  <a:pt x="50" y="18"/>
                </a:lnTo>
                <a:lnTo>
                  <a:pt x="52" y="20"/>
                </a:lnTo>
                <a:lnTo>
                  <a:pt x="52" y="20"/>
                </a:lnTo>
                <a:lnTo>
                  <a:pt x="52" y="20"/>
                </a:lnTo>
                <a:lnTo>
                  <a:pt x="52" y="22"/>
                </a:lnTo>
                <a:lnTo>
                  <a:pt x="50" y="22"/>
                </a:lnTo>
                <a:lnTo>
                  <a:pt x="50" y="22"/>
                </a:lnTo>
                <a:lnTo>
                  <a:pt x="50" y="22"/>
                </a:lnTo>
                <a:lnTo>
                  <a:pt x="48" y="20"/>
                </a:lnTo>
                <a:lnTo>
                  <a:pt x="48" y="20"/>
                </a:lnTo>
                <a:lnTo>
                  <a:pt x="48" y="22"/>
                </a:lnTo>
                <a:lnTo>
                  <a:pt x="50" y="22"/>
                </a:lnTo>
                <a:lnTo>
                  <a:pt x="50" y="24"/>
                </a:lnTo>
                <a:lnTo>
                  <a:pt x="52" y="24"/>
                </a:lnTo>
                <a:lnTo>
                  <a:pt x="52" y="24"/>
                </a:lnTo>
                <a:lnTo>
                  <a:pt x="52" y="24"/>
                </a:lnTo>
                <a:lnTo>
                  <a:pt x="52" y="26"/>
                </a:lnTo>
                <a:lnTo>
                  <a:pt x="52" y="26"/>
                </a:lnTo>
                <a:lnTo>
                  <a:pt x="52" y="28"/>
                </a:lnTo>
                <a:lnTo>
                  <a:pt x="52" y="28"/>
                </a:lnTo>
                <a:lnTo>
                  <a:pt x="50" y="28"/>
                </a:lnTo>
                <a:lnTo>
                  <a:pt x="48" y="28"/>
                </a:lnTo>
                <a:lnTo>
                  <a:pt x="48" y="28"/>
                </a:lnTo>
                <a:lnTo>
                  <a:pt x="48" y="28"/>
                </a:lnTo>
                <a:lnTo>
                  <a:pt x="48" y="28"/>
                </a:lnTo>
                <a:lnTo>
                  <a:pt x="46" y="28"/>
                </a:lnTo>
                <a:lnTo>
                  <a:pt x="44" y="28"/>
                </a:lnTo>
                <a:lnTo>
                  <a:pt x="44" y="30"/>
                </a:lnTo>
                <a:lnTo>
                  <a:pt x="46" y="30"/>
                </a:lnTo>
                <a:lnTo>
                  <a:pt x="46" y="30"/>
                </a:lnTo>
                <a:lnTo>
                  <a:pt x="46" y="30"/>
                </a:lnTo>
                <a:lnTo>
                  <a:pt x="46" y="32"/>
                </a:lnTo>
                <a:lnTo>
                  <a:pt x="46" y="32"/>
                </a:lnTo>
                <a:lnTo>
                  <a:pt x="46" y="34"/>
                </a:lnTo>
                <a:lnTo>
                  <a:pt x="46" y="34"/>
                </a:lnTo>
                <a:lnTo>
                  <a:pt x="44" y="32"/>
                </a:lnTo>
                <a:lnTo>
                  <a:pt x="44" y="32"/>
                </a:lnTo>
                <a:lnTo>
                  <a:pt x="44" y="32"/>
                </a:lnTo>
                <a:lnTo>
                  <a:pt x="44" y="32"/>
                </a:lnTo>
                <a:lnTo>
                  <a:pt x="44" y="32"/>
                </a:lnTo>
                <a:lnTo>
                  <a:pt x="42" y="32"/>
                </a:lnTo>
                <a:lnTo>
                  <a:pt x="42" y="34"/>
                </a:lnTo>
                <a:lnTo>
                  <a:pt x="42" y="34"/>
                </a:lnTo>
                <a:lnTo>
                  <a:pt x="42" y="36"/>
                </a:lnTo>
                <a:lnTo>
                  <a:pt x="42" y="36"/>
                </a:lnTo>
                <a:lnTo>
                  <a:pt x="40" y="36"/>
                </a:lnTo>
                <a:lnTo>
                  <a:pt x="40" y="36"/>
                </a:lnTo>
                <a:lnTo>
                  <a:pt x="40" y="36"/>
                </a:lnTo>
                <a:lnTo>
                  <a:pt x="40" y="38"/>
                </a:lnTo>
                <a:lnTo>
                  <a:pt x="40" y="38"/>
                </a:lnTo>
                <a:lnTo>
                  <a:pt x="38" y="40"/>
                </a:lnTo>
                <a:lnTo>
                  <a:pt x="40" y="40"/>
                </a:lnTo>
                <a:lnTo>
                  <a:pt x="40" y="42"/>
                </a:lnTo>
                <a:lnTo>
                  <a:pt x="40" y="42"/>
                </a:lnTo>
                <a:lnTo>
                  <a:pt x="40" y="42"/>
                </a:lnTo>
                <a:lnTo>
                  <a:pt x="40" y="42"/>
                </a:lnTo>
                <a:lnTo>
                  <a:pt x="40" y="44"/>
                </a:lnTo>
                <a:lnTo>
                  <a:pt x="40" y="44"/>
                </a:lnTo>
                <a:lnTo>
                  <a:pt x="40" y="44"/>
                </a:lnTo>
                <a:lnTo>
                  <a:pt x="38" y="44"/>
                </a:lnTo>
                <a:lnTo>
                  <a:pt x="38" y="44"/>
                </a:lnTo>
                <a:lnTo>
                  <a:pt x="38" y="44"/>
                </a:lnTo>
                <a:lnTo>
                  <a:pt x="38" y="44"/>
                </a:lnTo>
                <a:lnTo>
                  <a:pt x="36" y="44"/>
                </a:lnTo>
                <a:lnTo>
                  <a:pt x="36" y="42"/>
                </a:lnTo>
                <a:lnTo>
                  <a:pt x="36" y="42"/>
                </a:lnTo>
                <a:lnTo>
                  <a:pt x="32" y="40"/>
                </a:lnTo>
                <a:lnTo>
                  <a:pt x="32" y="40"/>
                </a:lnTo>
                <a:lnTo>
                  <a:pt x="32" y="40"/>
                </a:lnTo>
                <a:lnTo>
                  <a:pt x="30" y="40"/>
                </a:lnTo>
                <a:lnTo>
                  <a:pt x="30" y="38"/>
                </a:lnTo>
                <a:lnTo>
                  <a:pt x="30" y="38"/>
                </a:lnTo>
                <a:lnTo>
                  <a:pt x="28" y="38"/>
                </a:lnTo>
                <a:lnTo>
                  <a:pt x="28" y="38"/>
                </a:lnTo>
                <a:lnTo>
                  <a:pt x="28" y="38"/>
                </a:lnTo>
                <a:lnTo>
                  <a:pt x="28" y="38"/>
                </a:lnTo>
                <a:lnTo>
                  <a:pt x="28" y="38"/>
                </a:lnTo>
                <a:lnTo>
                  <a:pt x="28" y="36"/>
                </a:lnTo>
                <a:lnTo>
                  <a:pt x="28" y="36"/>
                </a:lnTo>
                <a:lnTo>
                  <a:pt x="28" y="36"/>
                </a:lnTo>
                <a:lnTo>
                  <a:pt x="28" y="36"/>
                </a:lnTo>
                <a:lnTo>
                  <a:pt x="26" y="36"/>
                </a:lnTo>
                <a:lnTo>
                  <a:pt x="24" y="34"/>
                </a:lnTo>
                <a:lnTo>
                  <a:pt x="22" y="32"/>
                </a:lnTo>
                <a:lnTo>
                  <a:pt x="22" y="32"/>
                </a:lnTo>
                <a:lnTo>
                  <a:pt x="22" y="32"/>
                </a:lnTo>
                <a:lnTo>
                  <a:pt x="22" y="30"/>
                </a:lnTo>
                <a:lnTo>
                  <a:pt x="22" y="30"/>
                </a:lnTo>
                <a:lnTo>
                  <a:pt x="22" y="30"/>
                </a:lnTo>
                <a:lnTo>
                  <a:pt x="22" y="30"/>
                </a:lnTo>
                <a:lnTo>
                  <a:pt x="20" y="28"/>
                </a:lnTo>
                <a:lnTo>
                  <a:pt x="20" y="28"/>
                </a:lnTo>
                <a:lnTo>
                  <a:pt x="20" y="28"/>
                </a:lnTo>
                <a:lnTo>
                  <a:pt x="20" y="28"/>
                </a:lnTo>
                <a:lnTo>
                  <a:pt x="18" y="28"/>
                </a:lnTo>
                <a:lnTo>
                  <a:pt x="18" y="28"/>
                </a:lnTo>
                <a:lnTo>
                  <a:pt x="18" y="26"/>
                </a:lnTo>
                <a:lnTo>
                  <a:pt x="16" y="26"/>
                </a:lnTo>
                <a:lnTo>
                  <a:pt x="14" y="24"/>
                </a:lnTo>
                <a:lnTo>
                  <a:pt x="14" y="24"/>
                </a:lnTo>
                <a:lnTo>
                  <a:pt x="14" y="22"/>
                </a:lnTo>
                <a:lnTo>
                  <a:pt x="12" y="20"/>
                </a:lnTo>
                <a:lnTo>
                  <a:pt x="12" y="20"/>
                </a:lnTo>
                <a:lnTo>
                  <a:pt x="10" y="20"/>
                </a:lnTo>
                <a:lnTo>
                  <a:pt x="10" y="20"/>
                </a:lnTo>
                <a:lnTo>
                  <a:pt x="10" y="20"/>
                </a:lnTo>
                <a:lnTo>
                  <a:pt x="8" y="18"/>
                </a:lnTo>
                <a:lnTo>
                  <a:pt x="8" y="18"/>
                </a:lnTo>
                <a:lnTo>
                  <a:pt x="8" y="18"/>
                </a:lnTo>
                <a:lnTo>
                  <a:pt x="8" y="18"/>
                </a:lnTo>
                <a:lnTo>
                  <a:pt x="8" y="18"/>
                </a:lnTo>
                <a:lnTo>
                  <a:pt x="6" y="18"/>
                </a:lnTo>
                <a:lnTo>
                  <a:pt x="6" y="18"/>
                </a:lnTo>
                <a:lnTo>
                  <a:pt x="6" y="16"/>
                </a:lnTo>
                <a:lnTo>
                  <a:pt x="6" y="14"/>
                </a:lnTo>
                <a:lnTo>
                  <a:pt x="6" y="12"/>
                </a:lnTo>
                <a:lnTo>
                  <a:pt x="6" y="12"/>
                </a:lnTo>
                <a:lnTo>
                  <a:pt x="6" y="12"/>
                </a:lnTo>
                <a:lnTo>
                  <a:pt x="4" y="12"/>
                </a:lnTo>
                <a:lnTo>
                  <a:pt x="4" y="10"/>
                </a:lnTo>
                <a:lnTo>
                  <a:pt x="4" y="10"/>
                </a:lnTo>
                <a:lnTo>
                  <a:pt x="4" y="10"/>
                </a:lnTo>
                <a:lnTo>
                  <a:pt x="2" y="8"/>
                </a:lnTo>
                <a:lnTo>
                  <a:pt x="0" y="8"/>
                </a:lnTo>
                <a:lnTo>
                  <a:pt x="0" y="8"/>
                </a:lnTo>
                <a:lnTo>
                  <a:pt x="0" y="6"/>
                </a:lnTo>
                <a:lnTo>
                  <a:pt x="0" y="4"/>
                </a:lnTo>
                <a:lnTo>
                  <a:pt x="0" y="2"/>
                </a:lnTo>
                <a:lnTo>
                  <a:pt x="0" y="2"/>
                </a:lnTo>
                <a:lnTo>
                  <a:pt x="0" y="2"/>
                </a:lnTo>
                <a:lnTo>
                  <a:pt x="0" y="0"/>
                </a:lnTo>
                <a:lnTo>
                  <a:pt x="2" y="0"/>
                </a:lnTo>
                <a:lnTo>
                  <a:pt x="2" y="0"/>
                </a:lnTo>
                <a:lnTo>
                  <a:pt x="4" y="0"/>
                </a:lnTo>
                <a:lnTo>
                  <a:pt x="4" y="2"/>
                </a:lnTo>
                <a:lnTo>
                  <a:pt x="6" y="4"/>
                </a:lnTo>
                <a:lnTo>
                  <a:pt x="6" y="4"/>
                </a:lnTo>
                <a:lnTo>
                  <a:pt x="6" y="4"/>
                </a:lnTo>
                <a:lnTo>
                  <a:pt x="8" y="4"/>
                </a:lnTo>
                <a:lnTo>
                  <a:pt x="8" y="4"/>
                </a:lnTo>
                <a:lnTo>
                  <a:pt x="8" y="4"/>
                </a:lnTo>
                <a:lnTo>
                  <a:pt x="8" y="2"/>
                </a:lnTo>
                <a:lnTo>
                  <a:pt x="10" y="2"/>
                </a:lnTo>
                <a:lnTo>
                  <a:pt x="10" y="0"/>
                </a:lnTo>
                <a:lnTo>
                  <a:pt x="10" y="0"/>
                </a:lnTo>
                <a:lnTo>
                  <a:pt x="12" y="0"/>
                </a:lnTo>
                <a:lnTo>
                  <a:pt x="12" y="0"/>
                </a:lnTo>
                <a:lnTo>
                  <a:pt x="12" y="0"/>
                </a:lnTo>
                <a:lnTo>
                  <a:pt x="12" y="0"/>
                </a:lnTo>
                <a:lnTo>
                  <a:pt x="14" y="2"/>
                </a:lnTo>
                <a:lnTo>
                  <a:pt x="14" y="2"/>
                </a:lnTo>
                <a:lnTo>
                  <a:pt x="16" y="0"/>
                </a:lnTo>
                <a:lnTo>
                  <a:pt x="16" y="0"/>
                </a:lnTo>
                <a:lnTo>
                  <a:pt x="18" y="2"/>
                </a:lnTo>
                <a:lnTo>
                  <a:pt x="18" y="2"/>
                </a:lnTo>
                <a:lnTo>
                  <a:pt x="20" y="2"/>
                </a:lnTo>
                <a:lnTo>
                  <a:pt x="20" y="2"/>
                </a:lnTo>
                <a:lnTo>
                  <a:pt x="22" y="2"/>
                </a:lnTo>
                <a:lnTo>
                  <a:pt x="24" y="2"/>
                </a:lnTo>
                <a:lnTo>
                  <a:pt x="24" y="2"/>
                </a:lnTo>
                <a:lnTo>
                  <a:pt x="26" y="2"/>
                </a:lnTo>
                <a:lnTo>
                  <a:pt x="26" y="2"/>
                </a:lnTo>
                <a:lnTo>
                  <a:pt x="28" y="4"/>
                </a:lnTo>
                <a:lnTo>
                  <a:pt x="28" y="4"/>
                </a:lnTo>
                <a:lnTo>
                  <a:pt x="28" y="4"/>
                </a:lnTo>
                <a:lnTo>
                  <a:pt x="28" y="2"/>
                </a:lnTo>
                <a:lnTo>
                  <a:pt x="30" y="2"/>
                </a:lnTo>
                <a:lnTo>
                  <a:pt x="32" y="2"/>
                </a:lnTo>
                <a:lnTo>
                  <a:pt x="32" y="2"/>
                </a:lnTo>
                <a:lnTo>
                  <a:pt x="32" y="2"/>
                </a:lnTo>
                <a:lnTo>
                  <a:pt x="32" y="2"/>
                </a:lnTo>
                <a:lnTo>
                  <a:pt x="32" y="2"/>
                </a:lnTo>
                <a:lnTo>
                  <a:pt x="34" y="2"/>
                </a:lnTo>
                <a:lnTo>
                  <a:pt x="36" y="2"/>
                </a:lnTo>
                <a:lnTo>
                  <a:pt x="38" y="2"/>
                </a:lnTo>
                <a:lnTo>
                  <a:pt x="40" y="4"/>
                </a:lnTo>
                <a:lnTo>
                  <a:pt x="40" y="6"/>
                </a:lnTo>
                <a:lnTo>
                  <a:pt x="40" y="6"/>
                </a:lnTo>
                <a:lnTo>
                  <a:pt x="40" y="6"/>
                </a:lnTo>
                <a:lnTo>
                  <a:pt x="40" y="6"/>
                </a:lnTo>
                <a:lnTo>
                  <a:pt x="42" y="6"/>
                </a:lnTo>
                <a:lnTo>
                  <a:pt x="42" y="6"/>
                </a:lnTo>
                <a:lnTo>
                  <a:pt x="44" y="6"/>
                </a:lnTo>
                <a:lnTo>
                  <a:pt x="44" y="6"/>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2" name="Freeform 238"/>
          <p:cNvSpPr>
            <a:spLocks noEditPoints="1"/>
          </p:cNvSpPr>
          <p:nvPr/>
        </p:nvSpPr>
        <p:spPr bwMode="auto">
          <a:xfrm>
            <a:off x="2778125" y="2922588"/>
            <a:ext cx="127000" cy="158750"/>
          </a:xfrm>
          <a:custGeom>
            <a:avLst/>
            <a:gdLst/>
            <a:ahLst/>
            <a:cxnLst>
              <a:cxn ang="0">
                <a:pos x="14" y="44"/>
              </a:cxn>
              <a:cxn ang="0">
                <a:pos x="14" y="52"/>
              </a:cxn>
              <a:cxn ang="0">
                <a:pos x="12" y="52"/>
              </a:cxn>
              <a:cxn ang="0">
                <a:pos x="10" y="50"/>
              </a:cxn>
              <a:cxn ang="0">
                <a:pos x="14" y="44"/>
              </a:cxn>
              <a:cxn ang="0">
                <a:pos x="80" y="76"/>
              </a:cxn>
              <a:cxn ang="0">
                <a:pos x="78" y="76"/>
              </a:cxn>
              <a:cxn ang="0">
                <a:pos x="74" y="76"/>
              </a:cxn>
              <a:cxn ang="0">
                <a:pos x="18" y="32"/>
              </a:cxn>
              <a:cxn ang="0">
                <a:pos x="20" y="30"/>
              </a:cxn>
              <a:cxn ang="0">
                <a:pos x="20" y="0"/>
              </a:cxn>
              <a:cxn ang="0">
                <a:pos x="24" y="2"/>
              </a:cxn>
              <a:cxn ang="0">
                <a:pos x="28" y="6"/>
              </a:cxn>
              <a:cxn ang="0">
                <a:pos x="26" y="12"/>
              </a:cxn>
              <a:cxn ang="0">
                <a:pos x="24" y="16"/>
              </a:cxn>
              <a:cxn ang="0">
                <a:pos x="24" y="12"/>
              </a:cxn>
              <a:cxn ang="0">
                <a:pos x="26" y="6"/>
              </a:cxn>
              <a:cxn ang="0">
                <a:pos x="22" y="2"/>
              </a:cxn>
              <a:cxn ang="0">
                <a:pos x="18" y="0"/>
              </a:cxn>
              <a:cxn ang="0">
                <a:pos x="18" y="0"/>
              </a:cxn>
              <a:cxn ang="0">
                <a:pos x="10" y="4"/>
              </a:cxn>
              <a:cxn ang="0">
                <a:pos x="4" y="6"/>
              </a:cxn>
              <a:cxn ang="0">
                <a:pos x="4" y="6"/>
              </a:cxn>
              <a:cxn ang="0">
                <a:pos x="10" y="4"/>
              </a:cxn>
              <a:cxn ang="0">
                <a:pos x="16" y="2"/>
              </a:cxn>
              <a:cxn ang="0">
                <a:pos x="58" y="68"/>
              </a:cxn>
              <a:cxn ang="0">
                <a:pos x="72" y="98"/>
              </a:cxn>
              <a:cxn ang="0">
                <a:pos x="64" y="100"/>
              </a:cxn>
              <a:cxn ang="0">
                <a:pos x="68" y="96"/>
              </a:cxn>
              <a:cxn ang="0">
                <a:pos x="74" y="92"/>
              </a:cxn>
              <a:cxn ang="0">
                <a:pos x="36" y="56"/>
              </a:cxn>
              <a:cxn ang="0">
                <a:pos x="36" y="54"/>
              </a:cxn>
              <a:cxn ang="0">
                <a:pos x="60" y="76"/>
              </a:cxn>
              <a:cxn ang="0">
                <a:pos x="64" y="74"/>
              </a:cxn>
              <a:cxn ang="0">
                <a:pos x="64" y="72"/>
              </a:cxn>
              <a:cxn ang="0">
                <a:pos x="62" y="70"/>
              </a:cxn>
              <a:cxn ang="0">
                <a:pos x="36" y="26"/>
              </a:cxn>
              <a:cxn ang="0">
                <a:pos x="36" y="36"/>
              </a:cxn>
              <a:cxn ang="0">
                <a:pos x="36" y="30"/>
              </a:cxn>
              <a:cxn ang="0">
                <a:pos x="34" y="26"/>
              </a:cxn>
              <a:cxn ang="0">
                <a:pos x="32" y="26"/>
              </a:cxn>
              <a:cxn ang="0">
                <a:pos x="30" y="22"/>
              </a:cxn>
              <a:cxn ang="0">
                <a:pos x="44" y="46"/>
              </a:cxn>
              <a:cxn ang="0">
                <a:pos x="44" y="42"/>
              </a:cxn>
              <a:cxn ang="0">
                <a:pos x="42" y="38"/>
              </a:cxn>
              <a:cxn ang="0">
                <a:pos x="44" y="42"/>
              </a:cxn>
              <a:cxn ang="0">
                <a:pos x="14" y="38"/>
              </a:cxn>
              <a:cxn ang="0">
                <a:pos x="8" y="42"/>
              </a:cxn>
              <a:cxn ang="0">
                <a:pos x="4" y="38"/>
              </a:cxn>
              <a:cxn ang="0">
                <a:pos x="6" y="36"/>
              </a:cxn>
              <a:cxn ang="0">
                <a:pos x="8" y="30"/>
              </a:cxn>
              <a:cxn ang="0">
                <a:pos x="12" y="34"/>
              </a:cxn>
              <a:cxn ang="0">
                <a:pos x="58" y="48"/>
              </a:cxn>
              <a:cxn ang="0">
                <a:pos x="48" y="62"/>
              </a:cxn>
              <a:cxn ang="0">
                <a:pos x="50" y="68"/>
              </a:cxn>
              <a:cxn ang="0">
                <a:pos x="48" y="64"/>
              </a:cxn>
              <a:cxn ang="0">
                <a:pos x="48" y="62"/>
              </a:cxn>
              <a:cxn ang="0">
                <a:pos x="48" y="58"/>
              </a:cxn>
              <a:cxn ang="0">
                <a:pos x="48" y="60"/>
              </a:cxn>
              <a:cxn ang="0">
                <a:pos x="48" y="62"/>
              </a:cxn>
            </a:cxnLst>
            <a:rect l="0" t="0" r="r" b="b"/>
            <a:pathLst>
              <a:path w="80" h="100">
                <a:moveTo>
                  <a:pt x="12" y="48"/>
                </a:moveTo>
                <a:lnTo>
                  <a:pt x="12" y="48"/>
                </a:lnTo>
                <a:lnTo>
                  <a:pt x="12" y="48"/>
                </a:lnTo>
                <a:lnTo>
                  <a:pt x="12" y="48"/>
                </a:lnTo>
                <a:lnTo>
                  <a:pt x="12" y="48"/>
                </a:lnTo>
                <a:lnTo>
                  <a:pt x="14" y="46"/>
                </a:lnTo>
                <a:lnTo>
                  <a:pt x="14" y="44"/>
                </a:lnTo>
                <a:lnTo>
                  <a:pt x="14" y="44"/>
                </a:lnTo>
                <a:lnTo>
                  <a:pt x="14" y="44"/>
                </a:lnTo>
                <a:lnTo>
                  <a:pt x="14" y="44"/>
                </a:lnTo>
                <a:lnTo>
                  <a:pt x="14" y="44"/>
                </a:lnTo>
                <a:lnTo>
                  <a:pt x="14" y="46"/>
                </a:lnTo>
                <a:lnTo>
                  <a:pt x="14" y="46"/>
                </a:lnTo>
                <a:lnTo>
                  <a:pt x="14" y="46"/>
                </a:lnTo>
                <a:lnTo>
                  <a:pt x="14" y="46"/>
                </a:lnTo>
                <a:lnTo>
                  <a:pt x="14" y="50"/>
                </a:lnTo>
                <a:lnTo>
                  <a:pt x="14" y="50"/>
                </a:lnTo>
                <a:lnTo>
                  <a:pt x="14" y="52"/>
                </a:lnTo>
                <a:lnTo>
                  <a:pt x="14" y="52"/>
                </a:lnTo>
                <a:lnTo>
                  <a:pt x="14" y="52"/>
                </a:lnTo>
                <a:lnTo>
                  <a:pt x="14" y="52"/>
                </a:lnTo>
                <a:lnTo>
                  <a:pt x="12" y="52"/>
                </a:lnTo>
                <a:lnTo>
                  <a:pt x="10" y="52"/>
                </a:lnTo>
                <a:lnTo>
                  <a:pt x="12" y="52"/>
                </a:lnTo>
                <a:lnTo>
                  <a:pt x="12" y="52"/>
                </a:lnTo>
                <a:lnTo>
                  <a:pt x="12" y="52"/>
                </a:lnTo>
                <a:lnTo>
                  <a:pt x="12" y="52"/>
                </a:lnTo>
                <a:lnTo>
                  <a:pt x="14" y="52"/>
                </a:lnTo>
                <a:lnTo>
                  <a:pt x="14" y="50"/>
                </a:lnTo>
                <a:lnTo>
                  <a:pt x="14" y="50"/>
                </a:lnTo>
                <a:lnTo>
                  <a:pt x="14" y="50"/>
                </a:lnTo>
                <a:lnTo>
                  <a:pt x="12" y="52"/>
                </a:lnTo>
                <a:lnTo>
                  <a:pt x="12" y="52"/>
                </a:lnTo>
                <a:lnTo>
                  <a:pt x="12" y="52"/>
                </a:lnTo>
                <a:lnTo>
                  <a:pt x="12" y="52"/>
                </a:lnTo>
                <a:lnTo>
                  <a:pt x="10" y="50"/>
                </a:lnTo>
                <a:lnTo>
                  <a:pt x="10" y="46"/>
                </a:lnTo>
                <a:lnTo>
                  <a:pt x="10" y="46"/>
                </a:lnTo>
                <a:lnTo>
                  <a:pt x="12" y="44"/>
                </a:lnTo>
                <a:lnTo>
                  <a:pt x="12" y="44"/>
                </a:lnTo>
                <a:lnTo>
                  <a:pt x="12" y="44"/>
                </a:lnTo>
                <a:lnTo>
                  <a:pt x="14" y="44"/>
                </a:lnTo>
                <a:lnTo>
                  <a:pt x="14" y="44"/>
                </a:lnTo>
                <a:lnTo>
                  <a:pt x="14" y="44"/>
                </a:lnTo>
                <a:lnTo>
                  <a:pt x="14" y="44"/>
                </a:lnTo>
                <a:lnTo>
                  <a:pt x="14" y="44"/>
                </a:lnTo>
                <a:lnTo>
                  <a:pt x="14" y="44"/>
                </a:lnTo>
                <a:lnTo>
                  <a:pt x="14" y="44"/>
                </a:lnTo>
                <a:lnTo>
                  <a:pt x="12" y="46"/>
                </a:lnTo>
                <a:lnTo>
                  <a:pt x="12" y="46"/>
                </a:lnTo>
                <a:lnTo>
                  <a:pt x="12" y="48"/>
                </a:lnTo>
                <a:close/>
                <a:moveTo>
                  <a:pt x="78" y="76"/>
                </a:moveTo>
                <a:lnTo>
                  <a:pt x="80" y="76"/>
                </a:lnTo>
                <a:lnTo>
                  <a:pt x="80" y="76"/>
                </a:lnTo>
                <a:lnTo>
                  <a:pt x="80" y="76"/>
                </a:lnTo>
                <a:lnTo>
                  <a:pt x="80" y="76"/>
                </a:lnTo>
                <a:lnTo>
                  <a:pt x="80" y="76"/>
                </a:lnTo>
                <a:lnTo>
                  <a:pt x="80" y="76"/>
                </a:lnTo>
                <a:lnTo>
                  <a:pt x="80" y="76"/>
                </a:lnTo>
                <a:lnTo>
                  <a:pt x="78" y="76"/>
                </a:lnTo>
                <a:lnTo>
                  <a:pt x="78" y="76"/>
                </a:lnTo>
                <a:lnTo>
                  <a:pt x="78" y="76"/>
                </a:lnTo>
                <a:lnTo>
                  <a:pt x="78" y="76"/>
                </a:lnTo>
                <a:lnTo>
                  <a:pt x="78" y="76"/>
                </a:lnTo>
                <a:lnTo>
                  <a:pt x="76" y="76"/>
                </a:lnTo>
                <a:lnTo>
                  <a:pt x="76" y="76"/>
                </a:lnTo>
                <a:lnTo>
                  <a:pt x="76" y="76"/>
                </a:lnTo>
                <a:lnTo>
                  <a:pt x="76" y="76"/>
                </a:lnTo>
                <a:lnTo>
                  <a:pt x="76" y="76"/>
                </a:lnTo>
                <a:lnTo>
                  <a:pt x="76" y="76"/>
                </a:lnTo>
                <a:lnTo>
                  <a:pt x="76" y="76"/>
                </a:lnTo>
                <a:lnTo>
                  <a:pt x="74" y="76"/>
                </a:lnTo>
                <a:lnTo>
                  <a:pt x="74" y="76"/>
                </a:lnTo>
                <a:lnTo>
                  <a:pt x="74" y="74"/>
                </a:lnTo>
                <a:lnTo>
                  <a:pt x="76" y="74"/>
                </a:lnTo>
                <a:lnTo>
                  <a:pt x="76" y="74"/>
                </a:lnTo>
                <a:lnTo>
                  <a:pt x="76" y="74"/>
                </a:lnTo>
                <a:lnTo>
                  <a:pt x="78" y="76"/>
                </a:lnTo>
                <a:close/>
                <a:moveTo>
                  <a:pt x="18" y="32"/>
                </a:moveTo>
                <a:lnTo>
                  <a:pt x="18" y="32"/>
                </a:lnTo>
                <a:lnTo>
                  <a:pt x="18" y="32"/>
                </a:lnTo>
                <a:lnTo>
                  <a:pt x="16" y="32"/>
                </a:lnTo>
                <a:lnTo>
                  <a:pt x="16" y="32"/>
                </a:lnTo>
                <a:lnTo>
                  <a:pt x="16" y="32"/>
                </a:lnTo>
                <a:lnTo>
                  <a:pt x="16" y="32"/>
                </a:lnTo>
                <a:lnTo>
                  <a:pt x="18" y="30"/>
                </a:lnTo>
                <a:lnTo>
                  <a:pt x="18" y="30"/>
                </a:lnTo>
                <a:lnTo>
                  <a:pt x="18" y="30"/>
                </a:lnTo>
                <a:lnTo>
                  <a:pt x="18" y="30"/>
                </a:lnTo>
                <a:lnTo>
                  <a:pt x="20" y="30"/>
                </a:lnTo>
                <a:lnTo>
                  <a:pt x="20" y="30"/>
                </a:lnTo>
                <a:lnTo>
                  <a:pt x="20" y="30"/>
                </a:lnTo>
                <a:lnTo>
                  <a:pt x="20" y="30"/>
                </a:lnTo>
                <a:lnTo>
                  <a:pt x="20" y="30"/>
                </a:lnTo>
                <a:lnTo>
                  <a:pt x="20" y="32"/>
                </a:lnTo>
                <a:lnTo>
                  <a:pt x="18" y="32"/>
                </a:lnTo>
                <a:close/>
                <a:moveTo>
                  <a:pt x="20" y="0"/>
                </a:moveTo>
                <a:lnTo>
                  <a:pt x="20" y="0"/>
                </a:lnTo>
                <a:lnTo>
                  <a:pt x="20" y="0"/>
                </a:lnTo>
                <a:lnTo>
                  <a:pt x="20" y="0"/>
                </a:lnTo>
                <a:lnTo>
                  <a:pt x="22" y="0"/>
                </a:lnTo>
                <a:lnTo>
                  <a:pt x="22" y="0"/>
                </a:lnTo>
                <a:lnTo>
                  <a:pt x="22" y="0"/>
                </a:lnTo>
                <a:lnTo>
                  <a:pt x="22" y="0"/>
                </a:lnTo>
                <a:lnTo>
                  <a:pt x="22" y="0"/>
                </a:lnTo>
                <a:lnTo>
                  <a:pt x="22" y="0"/>
                </a:lnTo>
                <a:lnTo>
                  <a:pt x="22" y="2"/>
                </a:lnTo>
                <a:lnTo>
                  <a:pt x="24" y="2"/>
                </a:lnTo>
                <a:lnTo>
                  <a:pt x="24" y="4"/>
                </a:lnTo>
                <a:lnTo>
                  <a:pt x="24" y="4"/>
                </a:lnTo>
                <a:lnTo>
                  <a:pt x="26" y="4"/>
                </a:lnTo>
                <a:lnTo>
                  <a:pt x="26" y="6"/>
                </a:lnTo>
                <a:lnTo>
                  <a:pt x="28" y="6"/>
                </a:lnTo>
                <a:lnTo>
                  <a:pt x="28" y="6"/>
                </a:lnTo>
                <a:lnTo>
                  <a:pt x="28" y="6"/>
                </a:lnTo>
                <a:lnTo>
                  <a:pt x="28" y="6"/>
                </a:lnTo>
                <a:lnTo>
                  <a:pt x="28" y="6"/>
                </a:lnTo>
                <a:lnTo>
                  <a:pt x="28" y="8"/>
                </a:lnTo>
                <a:lnTo>
                  <a:pt x="28" y="10"/>
                </a:lnTo>
                <a:lnTo>
                  <a:pt x="26" y="10"/>
                </a:lnTo>
                <a:lnTo>
                  <a:pt x="26" y="10"/>
                </a:lnTo>
                <a:lnTo>
                  <a:pt x="26" y="10"/>
                </a:lnTo>
                <a:lnTo>
                  <a:pt x="26" y="10"/>
                </a:lnTo>
                <a:lnTo>
                  <a:pt x="26" y="10"/>
                </a:lnTo>
                <a:lnTo>
                  <a:pt x="26" y="12"/>
                </a:lnTo>
                <a:lnTo>
                  <a:pt x="26" y="12"/>
                </a:lnTo>
                <a:lnTo>
                  <a:pt x="24" y="14"/>
                </a:lnTo>
                <a:lnTo>
                  <a:pt x="24" y="14"/>
                </a:lnTo>
                <a:lnTo>
                  <a:pt x="24" y="16"/>
                </a:lnTo>
                <a:lnTo>
                  <a:pt x="24" y="16"/>
                </a:lnTo>
                <a:lnTo>
                  <a:pt x="24" y="16"/>
                </a:lnTo>
                <a:lnTo>
                  <a:pt x="24" y="16"/>
                </a:lnTo>
                <a:lnTo>
                  <a:pt x="24" y="16"/>
                </a:lnTo>
                <a:lnTo>
                  <a:pt x="24" y="16"/>
                </a:lnTo>
                <a:lnTo>
                  <a:pt x="24" y="16"/>
                </a:lnTo>
                <a:lnTo>
                  <a:pt x="24" y="16"/>
                </a:lnTo>
                <a:lnTo>
                  <a:pt x="22" y="16"/>
                </a:lnTo>
                <a:lnTo>
                  <a:pt x="22" y="16"/>
                </a:lnTo>
                <a:lnTo>
                  <a:pt x="22" y="16"/>
                </a:lnTo>
                <a:lnTo>
                  <a:pt x="22" y="16"/>
                </a:lnTo>
                <a:lnTo>
                  <a:pt x="22" y="16"/>
                </a:lnTo>
                <a:lnTo>
                  <a:pt x="22" y="14"/>
                </a:lnTo>
                <a:lnTo>
                  <a:pt x="22" y="14"/>
                </a:lnTo>
                <a:lnTo>
                  <a:pt x="24" y="12"/>
                </a:lnTo>
                <a:lnTo>
                  <a:pt x="24" y="10"/>
                </a:lnTo>
                <a:lnTo>
                  <a:pt x="24" y="8"/>
                </a:lnTo>
                <a:lnTo>
                  <a:pt x="26" y="8"/>
                </a:lnTo>
                <a:lnTo>
                  <a:pt x="26" y="8"/>
                </a:lnTo>
                <a:lnTo>
                  <a:pt x="26" y="8"/>
                </a:lnTo>
                <a:lnTo>
                  <a:pt x="26" y="6"/>
                </a:lnTo>
                <a:lnTo>
                  <a:pt x="26" y="6"/>
                </a:lnTo>
                <a:lnTo>
                  <a:pt x="26" y="6"/>
                </a:lnTo>
                <a:lnTo>
                  <a:pt x="26" y="6"/>
                </a:lnTo>
                <a:lnTo>
                  <a:pt x="26" y="6"/>
                </a:lnTo>
                <a:lnTo>
                  <a:pt x="26" y="6"/>
                </a:lnTo>
                <a:lnTo>
                  <a:pt x="26" y="6"/>
                </a:lnTo>
                <a:lnTo>
                  <a:pt x="24" y="6"/>
                </a:lnTo>
                <a:lnTo>
                  <a:pt x="24" y="6"/>
                </a:lnTo>
                <a:lnTo>
                  <a:pt x="24" y="6"/>
                </a:lnTo>
                <a:lnTo>
                  <a:pt x="24" y="4"/>
                </a:lnTo>
                <a:lnTo>
                  <a:pt x="24" y="4"/>
                </a:lnTo>
                <a:lnTo>
                  <a:pt x="22" y="2"/>
                </a:lnTo>
                <a:lnTo>
                  <a:pt x="22" y="0"/>
                </a:lnTo>
                <a:lnTo>
                  <a:pt x="22" y="0"/>
                </a:lnTo>
                <a:lnTo>
                  <a:pt x="22" y="0"/>
                </a:lnTo>
                <a:lnTo>
                  <a:pt x="20" y="0"/>
                </a:lnTo>
                <a:lnTo>
                  <a:pt x="20" y="0"/>
                </a:lnTo>
                <a:lnTo>
                  <a:pt x="20" y="0"/>
                </a:lnTo>
                <a:lnTo>
                  <a:pt x="20" y="0"/>
                </a:lnTo>
                <a:lnTo>
                  <a:pt x="20" y="0"/>
                </a:lnTo>
                <a:lnTo>
                  <a:pt x="18" y="0"/>
                </a:lnTo>
                <a:lnTo>
                  <a:pt x="18" y="0"/>
                </a:lnTo>
                <a:lnTo>
                  <a:pt x="18" y="0"/>
                </a:lnTo>
                <a:lnTo>
                  <a:pt x="16" y="0"/>
                </a:lnTo>
                <a:lnTo>
                  <a:pt x="16" y="0"/>
                </a:lnTo>
                <a:lnTo>
                  <a:pt x="16" y="0"/>
                </a:lnTo>
                <a:lnTo>
                  <a:pt x="16" y="0"/>
                </a:lnTo>
                <a:lnTo>
                  <a:pt x="16" y="0"/>
                </a:lnTo>
                <a:lnTo>
                  <a:pt x="18" y="0"/>
                </a:lnTo>
                <a:lnTo>
                  <a:pt x="18" y="0"/>
                </a:lnTo>
                <a:lnTo>
                  <a:pt x="20" y="0"/>
                </a:lnTo>
                <a:close/>
                <a:moveTo>
                  <a:pt x="16" y="2"/>
                </a:moveTo>
                <a:lnTo>
                  <a:pt x="16" y="4"/>
                </a:lnTo>
                <a:lnTo>
                  <a:pt x="16" y="4"/>
                </a:lnTo>
                <a:lnTo>
                  <a:pt x="16" y="4"/>
                </a:lnTo>
                <a:lnTo>
                  <a:pt x="16" y="4"/>
                </a:lnTo>
                <a:lnTo>
                  <a:pt x="14" y="4"/>
                </a:lnTo>
                <a:lnTo>
                  <a:pt x="12" y="4"/>
                </a:lnTo>
                <a:lnTo>
                  <a:pt x="10" y="4"/>
                </a:lnTo>
                <a:lnTo>
                  <a:pt x="10" y="4"/>
                </a:lnTo>
                <a:lnTo>
                  <a:pt x="6" y="6"/>
                </a:lnTo>
                <a:lnTo>
                  <a:pt x="6" y="6"/>
                </a:lnTo>
                <a:lnTo>
                  <a:pt x="4" y="6"/>
                </a:lnTo>
                <a:lnTo>
                  <a:pt x="4" y="6"/>
                </a:lnTo>
                <a:lnTo>
                  <a:pt x="4" y="6"/>
                </a:lnTo>
                <a:lnTo>
                  <a:pt x="4" y="6"/>
                </a:lnTo>
                <a:lnTo>
                  <a:pt x="4" y="6"/>
                </a:lnTo>
                <a:lnTo>
                  <a:pt x="4" y="6"/>
                </a:lnTo>
                <a:lnTo>
                  <a:pt x="2" y="6"/>
                </a:lnTo>
                <a:lnTo>
                  <a:pt x="2" y="6"/>
                </a:lnTo>
                <a:lnTo>
                  <a:pt x="0" y="4"/>
                </a:lnTo>
                <a:lnTo>
                  <a:pt x="0" y="4"/>
                </a:lnTo>
                <a:lnTo>
                  <a:pt x="2" y="4"/>
                </a:lnTo>
                <a:lnTo>
                  <a:pt x="2" y="4"/>
                </a:lnTo>
                <a:lnTo>
                  <a:pt x="2" y="4"/>
                </a:lnTo>
                <a:lnTo>
                  <a:pt x="4" y="6"/>
                </a:lnTo>
                <a:lnTo>
                  <a:pt x="4" y="6"/>
                </a:lnTo>
                <a:lnTo>
                  <a:pt x="4" y="6"/>
                </a:lnTo>
                <a:lnTo>
                  <a:pt x="4" y="6"/>
                </a:lnTo>
                <a:lnTo>
                  <a:pt x="4" y="6"/>
                </a:lnTo>
                <a:lnTo>
                  <a:pt x="6" y="4"/>
                </a:lnTo>
                <a:lnTo>
                  <a:pt x="6" y="4"/>
                </a:lnTo>
                <a:lnTo>
                  <a:pt x="6" y="4"/>
                </a:lnTo>
                <a:lnTo>
                  <a:pt x="8" y="2"/>
                </a:lnTo>
                <a:lnTo>
                  <a:pt x="10" y="4"/>
                </a:lnTo>
                <a:lnTo>
                  <a:pt x="10" y="4"/>
                </a:lnTo>
                <a:lnTo>
                  <a:pt x="10" y="4"/>
                </a:lnTo>
                <a:lnTo>
                  <a:pt x="10" y="4"/>
                </a:lnTo>
                <a:lnTo>
                  <a:pt x="10" y="4"/>
                </a:lnTo>
                <a:lnTo>
                  <a:pt x="12" y="4"/>
                </a:lnTo>
                <a:lnTo>
                  <a:pt x="12" y="4"/>
                </a:lnTo>
                <a:lnTo>
                  <a:pt x="14" y="4"/>
                </a:lnTo>
                <a:lnTo>
                  <a:pt x="14" y="4"/>
                </a:lnTo>
                <a:lnTo>
                  <a:pt x="16" y="2"/>
                </a:lnTo>
                <a:lnTo>
                  <a:pt x="16" y="2"/>
                </a:lnTo>
                <a:lnTo>
                  <a:pt x="16" y="2"/>
                </a:lnTo>
                <a:lnTo>
                  <a:pt x="16" y="2"/>
                </a:lnTo>
                <a:lnTo>
                  <a:pt x="16" y="2"/>
                </a:lnTo>
                <a:close/>
                <a:moveTo>
                  <a:pt x="62" y="70"/>
                </a:moveTo>
                <a:lnTo>
                  <a:pt x="62" y="70"/>
                </a:lnTo>
                <a:lnTo>
                  <a:pt x="60" y="70"/>
                </a:lnTo>
                <a:lnTo>
                  <a:pt x="60" y="70"/>
                </a:lnTo>
                <a:lnTo>
                  <a:pt x="58" y="70"/>
                </a:lnTo>
                <a:lnTo>
                  <a:pt x="58" y="68"/>
                </a:lnTo>
                <a:lnTo>
                  <a:pt x="58" y="68"/>
                </a:lnTo>
                <a:lnTo>
                  <a:pt x="58" y="68"/>
                </a:lnTo>
                <a:lnTo>
                  <a:pt x="58" y="68"/>
                </a:lnTo>
                <a:lnTo>
                  <a:pt x="60" y="68"/>
                </a:lnTo>
                <a:lnTo>
                  <a:pt x="62" y="70"/>
                </a:lnTo>
                <a:lnTo>
                  <a:pt x="62" y="70"/>
                </a:lnTo>
                <a:close/>
                <a:moveTo>
                  <a:pt x="74" y="96"/>
                </a:moveTo>
                <a:lnTo>
                  <a:pt x="72" y="98"/>
                </a:lnTo>
                <a:lnTo>
                  <a:pt x="72" y="98"/>
                </a:lnTo>
                <a:lnTo>
                  <a:pt x="72" y="98"/>
                </a:lnTo>
                <a:lnTo>
                  <a:pt x="72" y="98"/>
                </a:lnTo>
                <a:lnTo>
                  <a:pt x="70" y="100"/>
                </a:lnTo>
                <a:lnTo>
                  <a:pt x="66" y="100"/>
                </a:lnTo>
                <a:lnTo>
                  <a:pt x="66" y="100"/>
                </a:lnTo>
                <a:lnTo>
                  <a:pt x="66" y="100"/>
                </a:lnTo>
                <a:lnTo>
                  <a:pt x="66" y="100"/>
                </a:lnTo>
                <a:lnTo>
                  <a:pt x="64" y="98"/>
                </a:lnTo>
                <a:lnTo>
                  <a:pt x="64" y="100"/>
                </a:lnTo>
                <a:lnTo>
                  <a:pt x="64" y="100"/>
                </a:lnTo>
                <a:lnTo>
                  <a:pt x="64" y="100"/>
                </a:lnTo>
                <a:lnTo>
                  <a:pt x="64" y="100"/>
                </a:lnTo>
                <a:lnTo>
                  <a:pt x="64" y="98"/>
                </a:lnTo>
                <a:lnTo>
                  <a:pt x="64" y="96"/>
                </a:lnTo>
                <a:lnTo>
                  <a:pt x="64" y="96"/>
                </a:lnTo>
                <a:lnTo>
                  <a:pt x="66" y="96"/>
                </a:lnTo>
                <a:lnTo>
                  <a:pt x="68" y="94"/>
                </a:lnTo>
                <a:lnTo>
                  <a:pt x="68" y="96"/>
                </a:lnTo>
                <a:lnTo>
                  <a:pt x="70" y="96"/>
                </a:lnTo>
                <a:lnTo>
                  <a:pt x="70" y="96"/>
                </a:lnTo>
                <a:lnTo>
                  <a:pt x="70" y="96"/>
                </a:lnTo>
                <a:lnTo>
                  <a:pt x="72" y="96"/>
                </a:lnTo>
                <a:lnTo>
                  <a:pt x="72" y="94"/>
                </a:lnTo>
                <a:lnTo>
                  <a:pt x="72" y="94"/>
                </a:lnTo>
                <a:lnTo>
                  <a:pt x="74" y="94"/>
                </a:lnTo>
                <a:lnTo>
                  <a:pt x="74" y="92"/>
                </a:lnTo>
                <a:lnTo>
                  <a:pt x="74" y="92"/>
                </a:lnTo>
                <a:lnTo>
                  <a:pt x="74" y="92"/>
                </a:lnTo>
                <a:lnTo>
                  <a:pt x="74" y="92"/>
                </a:lnTo>
                <a:lnTo>
                  <a:pt x="74" y="92"/>
                </a:lnTo>
                <a:lnTo>
                  <a:pt x="74" y="92"/>
                </a:lnTo>
                <a:lnTo>
                  <a:pt x="74" y="96"/>
                </a:lnTo>
                <a:lnTo>
                  <a:pt x="74" y="96"/>
                </a:lnTo>
                <a:close/>
                <a:moveTo>
                  <a:pt x="38" y="56"/>
                </a:moveTo>
                <a:lnTo>
                  <a:pt x="38" y="56"/>
                </a:lnTo>
                <a:lnTo>
                  <a:pt x="36" y="56"/>
                </a:lnTo>
                <a:lnTo>
                  <a:pt x="36" y="56"/>
                </a:lnTo>
                <a:lnTo>
                  <a:pt x="36" y="56"/>
                </a:lnTo>
                <a:lnTo>
                  <a:pt x="36" y="56"/>
                </a:lnTo>
                <a:lnTo>
                  <a:pt x="36" y="54"/>
                </a:lnTo>
                <a:lnTo>
                  <a:pt x="36" y="54"/>
                </a:lnTo>
                <a:lnTo>
                  <a:pt x="36" y="54"/>
                </a:lnTo>
                <a:lnTo>
                  <a:pt x="36" y="54"/>
                </a:lnTo>
                <a:lnTo>
                  <a:pt x="36" y="54"/>
                </a:lnTo>
                <a:lnTo>
                  <a:pt x="36" y="54"/>
                </a:lnTo>
                <a:lnTo>
                  <a:pt x="38" y="56"/>
                </a:lnTo>
                <a:close/>
                <a:moveTo>
                  <a:pt x="64" y="70"/>
                </a:moveTo>
                <a:lnTo>
                  <a:pt x="64" y="72"/>
                </a:lnTo>
                <a:lnTo>
                  <a:pt x="64" y="74"/>
                </a:lnTo>
                <a:lnTo>
                  <a:pt x="64" y="74"/>
                </a:lnTo>
                <a:lnTo>
                  <a:pt x="62" y="76"/>
                </a:lnTo>
                <a:lnTo>
                  <a:pt x="62" y="76"/>
                </a:lnTo>
                <a:lnTo>
                  <a:pt x="62" y="76"/>
                </a:lnTo>
                <a:lnTo>
                  <a:pt x="60" y="76"/>
                </a:lnTo>
                <a:lnTo>
                  <a:pt x="60" y="78"/>
                </a:lnTo>
                <a:lnTo>
                  <a:pt x="60" y="78"/>
                </a:lnTo>
                <a:lnTo>
                  <a:pt x="60" y="78"/>
                </a:lnTo>
                <a:lnTo>
                  <a:pt x="58" y="78"/>
                </a:lnTo>
                <a:lnTo>
                  <a:pt x="58" y="78"/>
                </a:lnTo>
                <a:lnTo>
                  <a:pt x="58" y="78"/>
                </a:lnTo>
                <a:lnTo>
                  <a:pt x="60" y="76"/>
                </a:lnTo>
                <a:lnTo>
                  <a:pt x="62" y="74"/>
                </a:lnTo>
                <a:lnTo>
                  <a:pt x="64" y="74"/>
                </a:lnTo>
                <a:lnTo>
                  <a:pt x="64" y="74"/>
                </a:lnTo>
                <a:lnTo>
                  <a:pt x="64" y="74"/>
                </a:lnTo>
                <a:lnTo>
                  <a:pt x="64" y="72"/>
                </a:lnTo>
                <a:lnTo>
                  <a:pt x="64" y="72"/>
                </a:lnTo>
                <a:lnTo>
                  <a:pt x="64" y="72"/>
                </a:lnTo>
                <a:lnTo>
                  <a:pt x="64" y="72"/>
                </a:lnTo>
                <a:lnTo>
                  <a:pt x="64" y="72"/>
                </a:lnTo>
                <a:lnTo>
                  <a:pt x="64" y="72"/>
                </a:lnTo>
                <a:lnTo>
                  <a:pt x="64" y="72"/>
                </a:lnTo>
                <a:lnTo>
                  <a:pt x="64" y="72"/>
                </a:lnTo>
                <a:lnTo>
                  <a:pt x="64" y="72"/>
                </a:lnTo>
                <a:lnTo>
                  <a:pt x="62" y="72"/>
                </a:lnTo>
                <a:lnTo>
                  <a:pt x="62" y="72"/>
                </a:lnTo>
                <a:lnTo>
                  <a:pt x="62" y="72"/>
                </a:lnTo>
                <a:lnTo>
                  <a:pt x="62" y="72"/>
                </a:lnTo>
                <a:lnTo>
                  <a:pt x="62" y="72"/>
                </a:lnTo>
                <a:lnTo>
                  <a:pt x="62" y="70"/>
                </a:lnTo>
                <a:lnTo>
                  <a:pt x="62" y="70"/>
                </a:lnTo>
                <a:lnTo>
                  <a:pt x="64" y="70"/>
                </a:lnTo>
                <a:lnTo>
                  <a:pt x="64" y="70"/>
                </a:lnTo>
                <a:lnTo>
                  <a:pt x="64" y="70"/>
                </a:lnTo>
                <a:close/>
                <a:moveTo>
                  <a:pt x="32" y="24"/>
                </a:moveTo>
                <a:lnTo>
                  <a:pt x="34" y="26"/>
                </a:lnTo>
                <a:lnTo>
                  <a:pt x="34" y="26"/>
                </a:lnTo>
                <a:lnTo>
                  <a:pt x="34" y="26"/>
                </a:lnTo>
                <a:lnTo>
                  <a:pt x="34" y="26"/>
                </a:lnTo>
                <a:lnTo>
                  <a:pt x="36" y="26"/>
                </a:lnTo>
                <a:lnTo>
                  <a:pt x="38" y="30"/>
                </a:lnTo>
                <a:lnTo>
                  <a:pt x="38" y="30"/>
                </a:lnTo>
                <a:lnTo>
                  <a:pt x="38" y="30"/>
                </a:lnTo>
                <a:lnTo>
                  <a:pt x="38" y="30"/>
                </a:lnTo>
                <a:lnTo>
                  <a:pt x="38" y="30"/>
                </a:lnTo>
                <a:lnTo>
                  <a:pt x="38" y="30"/>
                </a:lnTo>
                <a:lnTo>
                  <a:pt x="36" y="34"/>
                </a:lnTo>
                <a:lnTo>
                  <a:pt x="36" y="36"/>
                </a:lnTo>
                <a:lnTo>
                  <a:pt x="36" y="36"/>
                </a:lnTo>
                <a:lnTo>
                  <a:pt x="34" y="36"/>
                </a:lnTo>
                <a:lnTo>
                  <a:pt x="34" y="34"/>
                </a:lnTo>
                <a:lnTo>
                  <a:pt x="34" y="34"/>
                </a:lnTo>
                <a:lnTo>
                  <a:pt x="36" y="34"/>
                </a:lnTo>
                <a:lnTo>
                  <a:pt x="36" y="32"/>
                </a:lnTo>
                <a:lnTo>
                  <a:pt x="36" y="30"/>
                </a:lnTo>
                <a:lnTo>
                  <a:pt x="36" y="30"/>
                </a:lnTo>
                <a:lnTo>
                  <a:pt x="36" y="30"/>
                </a:lnTo>
                <a:lnTo>
                  <a:pt x="36" y="30"/>
                </a:lnTo>
                <a:lnTo>
                  <a:pt x="36" y="30"/>
                </a:lnTo>
                <a:lnTo>
                  <a:pt x="36" y="30"/>
                </a:lnTo>
                <a:lnTo>
                  <a:pt x="36" y="28"/>
                </a:lnTo>
                <a:lnTo>
                  <a:pt x="36" y="28"/>
                </a:lnTo>
                <a:lnTo>
                  <a:pt x="36" y="28"/>
                </a:lnTo>
                <a:lnTo>
                  <a:pt x="34" y="28"/>
                </a:lnTo>
                <a:lnTo>
                  <a:pt x="34" y="28"/>
                </a:lnTo>
                <a:lnTo>
                  <a:pt x="34" y="26"/>
                </a:lnTo>
                <a:lnTo>
                  <a:pt x="34" y="26"/>
                </a:lnTo>
                <a:lnTo>
                  <a:pt x="34" y="26"/>
                </a:lnTo>
                <a:lnTo>
                  <a:pt x="34" y="26"/>
                </a:lnTo>
                <a:lnTo>
                  <a:pt x="34" y="26"/>
                </a:lnTo>
                <a:lnTo>
                  <a:pt x="34" y="26"/>
                </a:lnTo>
                <a:lnTo>
                  <a:pt x="32" y="26"/>
                </a:lnTo>
                <a:lnTo>
                  <a:pt x="32" y="26"/>
                </a:lnTo>
                <a:lnTo>
                  <a:pt x="32" y="26"/>
                </a:lnTo>
                <a:lnTo>
                  <a:pt x="32" y="26"/>
                </a:lnTo>
                <a:lnTo>
                  <a:pt x="32" y="26"/>
                </a:lnTo>
                <a:lnTo>
                  <a:pt x="32" y="26"/>
                </a:lnTo>
                <a:lnTo>
                  <a:pt x="32" y="24"/>
                </a:lnTo>
                <a:lnTo>
                  <a:pt x="32" y="24"/>
                </a:lnTo>
                <a:lnTo>
                  <a:pt x="32" y="24"/>
                </a:lnTo>
                <a:lnTo>
                  <a:pt x="32" y="24"/>
                </a:lnTo>
                <a:lnTo>
                  <a:pt x="32" y="24"/>
                </a:lnTo>
                <a:lnTo>
                  <a:pt x="30" y="24"/>
                </a:lnTo>
                <a:lnTo>
                  <a:pt x="30" y="24"/>
                </a:lnTo>
                <a:lnTo>
                  <a:pt x="30" y="22"/>
                </a:lnTo>
                <a:lnTo>
                  <a:pt x="30" y="22"/>
                </a:lnTo>
                <a:lnTo>
                  <a:pt x="30" y="24"/>
                </a:lnTo>
                <a:lnTo>
                  <a:pt x="32" y="24"/>
                </a:lnTo>
                <a:close/>
                <a:moveTo>
                  <a:pt x="46" y="44"/>
                </a:moveTo>
                <a:lnTo>
                  <a:pt x="48" y="46"/>
                </a:lnTo>
                <a:lnTo>
                  <a:pt x="46" y="46"/>
                </a:lnTo>
                <a:lnTo>
                  <a:pt x="46" y="46"/>
                </a:lnTo>
                <a:lnTo>
                  <a:pt x="46" y="46"/>
                </a:lnTo>
                <a:lnTo>
                  <a:pt x="44" y="46"/>
                </a:lnTo>
                <a:lnTo>
                  <a:pt x="44" y="46"/>
                </a:lnTo>
                <a:lnTo>
                  <a:pt x="44" y="46"/>
                </a:lnTo>
                <a:lnTo>
                  <a:pt x="44" y="46"/>
                </a:lnTo>
                <a:lnTo>
                  <a:pt x="44" y="46"/>
                </a:lnTo>
                <a:lnTo>
                  <a:pt x="44" y="46"/>
                </a:lnTo>
                <a:lnTo>
                  <a:pt x="44" y="46"/>
                </a:lnTo>
                <a:lnTo>
                  <a:pt x="44" y="44"/>
                </a:lnTo>
                <a:lnTo>
                  <a:pt x="44" y="42"/>
                </a:lnTo>
                <a:lnTo>
                  <a:pt x="44" y="42"/>
                </a:lnTo>
                <a:lnTo>
                  <a:pt x="44" y="42"/>
                </a:lnTo>
                <a:lnTo>
                  <a:pt x="44" y="40"/>
                </a:lnTo>
                <a:lnTo>
                  <a:pt x="44" y="40"/>
                </a:lnTo>
                <a:lnTo>
                  <a:pt x="44" y="40"/>
                </a:lnTo>
                <a:lnTo>
                  <a:pt x="44" y="38"/>
                </a:lnTo>
                <a:lnTo>
                  <a:pt x="42" y="38"/>
                </a:lnTo>
                <a:lnTo>
                  <a:pt x="42" y="38"/>
                </a:lnTo>
                <a:lnTo>
                  <a:pt x="42" y="38"/>
                </a:lnTo>
                <a:lnTo>
                  <a:pt x="42" y="38"/>
                </a:lnTo>
                <a:lnTo>
                  <a:pt x="42" y="36"/>
                </a:lnTo>
                <a:lnTo>
                  <a:pt x="42" y="36"/>
                </a:lnTo>
                <a:lnTo>
                  <a:pt x="42" y="36"/>
                </a:lnTo>
                <a:lnTo>
                  <a:pt x="44" y="38"/>
                </a:lnTo>
                <a:lnTo>
                  <a:pt x="44" y="38"/>
                </a:lnTo>
                <a:lnTo>
                  <a:pt x="44" y="38"/>
                </a:lnTo>
                <a:lnTo>
                  <a:pt x="44" y="40"/>
                </a:lnTo>
                <a:lnTo>
                  <a:pt x="44" y="42"/>
                </a:lnTo>
                <a:lnTo>
                  <a:pt x="44" y="42"/>
                </a:lnTo>
                <a:lnTo>
                  <a:pt x="46" y="42"/>
                </a:lnTo>
                <a:lnTo>
                  <a:pt x="46" y="42"/>
                </a:lnTo>
                <a:lnTo>
                  <a:pt x="46" y="42"/>
                </a:lnTo>
                <a:lnTo>
                  <a:pt x="46" y="42"/>
                </a:lnTo>
                <a:lnTo>
                  <a:pt x="46" y="42"/>
                </a:lnTo>
                <a:lnTo>
                  <a:pt x="46" y="44"/>
                </a:lnTo>
                <a:lnTo>
                  <a:pt x="46" y="44"/>
                </a:lnTo>
                <a:close/>
                <a:moveTo>
                  <a:pt x="12" y="36"/>
                </a:moveTo>
                <a:lnTo>
                  <a:pt x="14" y="38"/>
                </a:lnTo>
                <a:lnTo>
                  <a:pt x="14" y="40"/>
                </a:lnTo>
                <a:lnTo>
                  <a:pt x="14" y="40"/>
                </a:lnTo>
                <a:lnTo>
                  <a:pt x="12" y="40"/>
                </a:lnTo>
                <a:lnTo>
                  <a:pt x="12" y="40"/>
                </a:lnTo>
                <a:lnTo>
                  <a:pt x="10" y="42"/>
                </a:lnTo>
                <a:lnTo>
                  <a:pt x="10" y="42"/>
                </a:lnTo>
                <a:lnTo>
                  <a:pt x="8" y="44"/>
                </a:lnTo>
                <a:lnTo>
                  <a:pt x="8" y="44"/>
                </a:lnTo>
                <a:lnTo>
                  <a:pt x="8" y="42"/>
                </a:lnTo>
                <a:lnTo>
                  <a:pt x="8" y="42"/>
                </a:lnTo>
                <a:lnTo>
                  <a:pt x="8" y="42"/>
                </a:lnTo>
                <a:lnTo>
                  <a:pt x="6" y="40"/>
                </a:lnTo>
                <a:lnTo>
                  <a:pt x="6" y="40"/>
                </a:lnTo>
                <a:lnTo>
                  <a:pt x="4" y="40"/>
                </a:lnTo>
                <a:lnTo>
                  <a:pt x="4" y="40"/>
                </a:lnTo>
                <a:lnTo>
                  <a:pt x="4" y="40"/>
                </a:lnTo>
                <a:lnTo>
                  <a:pt x="4" y="38"/>
                </a:lnTo>
                <a:lnTo>
                  <a:pt x="4" y="38"/>
                </a:lnTo>
                <a:lnTo>
                  <a:pt x="6" y="36"/>
                </a:lnTo>
                <a:lnTo>
                  <a:pt x="6" y="36"/>
                </a:lnTo>
                <a:lnTo>
                  <a:pt x="6" y="38"/>
                </a:lnTo>
                <a:lnTo>
                  <a:pt x="4" y="38"/>
                </a:lnTo>
                <a:lnTo>
                  <a:pt x="4" y="38"/>
                </a:lnTo>
                <a:lnTo>
                  <a:pt x="6" y="38"/>
                </a:lnTo>
                <a:lnTo>
                  <a:pt x="6" y="38"/>
                </a:lnTo>
                <a:lnTo>
                  <a:pt x="6" y="38"/>
                </a:lnTo>
                <a:lnTo>
                  <a:pt x="6" y="36"/>
                </a:lnTo>
                <a:lnTo>
                  <a:pt x="6" y="36"/>
                </a:lnTo>
                <a:lnTo>
                  <a:pt x="6" y="36"/>
                </a:lnTo>
                <a:lnTo>
                  <a:pt x="6" y="36"/>
                </a:lnTo>
                <a:lnTo>
                  <a:pt x="6" y="36"/>
                </a:lnTo>
                <a:lnTo>
                  <a:pt x="6" y="34"/>
                </a:lnTo>
                <a:lnTo>
                  <a:pt x="6" y="34"/>
                </a:lnTo>
                <a:lnTo>
                  <a:pt x="8" y="32"/>
                </a:lnTo>
                <a:lnTo>
                  <a:pt x="8" y="32"/>
                </a:lnTo>
                <a:lnTo>
                  <a:pt x="8" y="30"/>
                </a:lnTo>
                <a:lnTo>
                  <a:pt x="8" y="30"/>
                </a:lnTo>
                <a:lnTo>
                  <a:pt x="8" y="28"/>
                </a:lnTo>
                <a:lnTo>
                  <a:pt x="8" y="28"/>
                </a:lnTo>
                <a:lnTo>
                  <a:pt x="8" y="28"/>
                </a:lnTo>
                <a:lnTo>
                  <a:pt x="8" y="28"/>
                </a:lnTo>
                <a:lnTo>
                  <a:pt x="10" y="28"/>
                </a:lnTo>
                <a:lnTo>
                  <a:pt x="10" y="30"/>
                </a:lnTo>
                <a:lnTo>
                  <a:pt x="10" y="32"/>
                </a:lnTo>
                <a:lnTo>
                  <a:pt x="12" y="34"/>
                </a:lnTo>
                <a:lnTo>
                  <a:pt x="12" y="34"/>
                </a:lnTo>
                <a:lnTo>
                  <a:pt x="12" y="36"/>
                </a:lnTo>
                <a:lnTo>
                  <a:pt x="12" y="36"/>
                </a:lnTo>
                <a:lnTo>
                  <a:pt x="12" y="36"/>
                </a:lnTo>
                <a:close/>
                <a:moveTo>
                  <a:pt x="60" y="48"/>
                </a:moveTo>
                <a:lnTo>
                  <a:pt x="58" y="48"/>
                </a:lnTo>
                <a:lnTo>
                  <a:pt x="58" y="48"/>
                </a:lnTo>
                <a:lnTo>
                  <a:pt x="58" y="48"/>
                </a:lnTo>
                <a:lnTo>
                  <a:pt x="58" y="48"/>
                </a:lnTo>
                <a:lnTo>
                  <a:pt x="58" y="48"/>
                </a:lnTo>
                <a:lnTo>
                  <a:pt x="58" y="48"/>
                </a:lnTo>
                <a:lnTo>
                  <a:pt x="58" y="46"/>
                </a:lnTo>
                <a:lnTo>
                  <a:pt x="58" y="46"/>
                </a:lnTo>
                <a:lnTo>
                  <a:pt x="58" y="46"/>
                </a:lnTo>
                <a:lnTo>
                  <a:pt x="58" y="46"/>
                </a:lnTo>
                <a:lnTo>
                  <a:pt x="60" y="46"/>
                </a:lnTo>
                <a:lnTo>
                  <a:pt x="60" y="48"/>
                </a:lnTo>
                <a:close/>
                <a:moveTo>
                  <a:pt x="48" y="62"/>
                </a:moveTo>
                <a:lnTo>
                  <a:pt x="48" y="64"/>
                </a:lnTo>
                <a:lnTo>
                  <a:pt x="48" y="64"/>
                </a:lnTo>
                <a:lnTo>
                  <a:pt x="50" y="64"/>
                </a:lnTo>
                <a:lnTo>
                  <a:pt x="50" y="64"/>
                </a:lnTo>
                <a:lnTo>
                  <a:pt x="52" y="64"/>
                </a:lnTo>
                <a:lnTo>
                  <a:pt x="52" y="66"/>
                </a:lnTo>
                <a:lnTo>
                  <a:pt x="52" y="66"/>
                </a:lnTo>
                <a:lnTo>
                  <a:pt x="52" y="68"/>
                </a:lnTo>
                <a:lnTo>
                  <a:pt x="50" y="68"/>
                </a:lnTo>
                <a:lnTo>
                  <a:pt x="50" y="68"/>
                </a:lnTo>
                <a:lnTo>
                  <a:pt x="50" y="66"/>
                </a:lnTo>
                <a:lnTo>
                  <a:pt x="50" y="66"/>
                </a:lnTo>
                <a:lnTo>
                  <a:pt x="50" y="64"/>
                </a:lnTo>
                <a:lnTo>
                  <a:pt x="50" y="64"/>
                </a:lnTo>
                <a:lnTo>
                  <a:pt x="50" y="64"/>
                </a:lnTo>
                <a:lnTo>
                  <a:pt x="50" y="64"/>
                </a:lnTo>
                <a:lnTo>
                  <a:pt x="50" y="64"/>
                </a:lnTo>
                <a:lnTo>
                  <a:pt x="48" y="64"/>
                </a:lnTo>
                <a:lnTo>
                  <a:pt x="48" y="64"/>
                </a:lnTo>
                <a:lnTo>
                  <a:pt x="48" y="64"/>
                </a:lnTo>
                <a:lnTo>
                  <a:pt x="48" y="64"/>
                </a:lnTo>
                <a:lnTo>
                  <a:pt x="48" y="64"/>
                </a:lnTo>
                <a:lnTo>
                  <a:pt x="48" y="62"/>
                </a:lnTo>
                <a:lnTo>
                  <a:pt x="46" y="62"/>
                </a:lnTo>
                <a:lnTo>
                  <a:pt x="46" y="62"/>
                </a:lnTo>
                <a:lnTo>
                  <a:pt x="48" y="62"/>
                </a:lnTo>
                <a:lnTo>
                  <a:pt x="48" y="62"/>
                </a:lnTo>
                <a:lnTo>
                  <a:pt x="48" y="62"/>
                </a:lnTo>
                <a:lnTo>
                  <a:pt x="48" y="64"/>
                </a:lnTo>
                <a:lnTo>
                  <a:pt x="48" y="64"/>
                </a:lnTo>
                <a:lnTo>
                  <a:pt x="48" y="62"/>
                </a:lnTo>
                <a:lnTo>
                  <a:pt x="48" y="62"/>
                </a:lnTo>
                <a:lnTo>
                  <a:pt x="48" y="60"/>
                </a:lnTo>
                <a:lnTo>
                  <a:pt x="48" y="60"/>
                </a:lnTo>
                <a:lnTo>
                  <a:pt x="48" y="60"/>
                </a:lnTo>
                <a:lnTo>
                  <a:pt x="48" y="58"/>
                </a:lnTo>
                <a:lnTo>
                  <a:pt x="48" y="58"/>
                </a:lnTo>
                <a:lnTo>
                  <a:pt x="48" y="58"/>
                </a:lnTo>
                <a:lnTo>
                  <a:pt x="46" y="56"/>
                </a:lnTo>
                <a:lnTo>
                  <a:pt x="46" y="54"/>
                </a:lnTo>
                <a:lnTo>
                  <a:pt x="46" y="54"/>
                </a:lnTo>
                <a:lnTo>
                  <a:pt x="46" y="54"/>
                </a:lnTo>
                <a:lnTo>
                  <a:pt x="46" y="54"/>
                </a:lnTo>
                <a:lnTo>
                  <a:pt x="46" y="54"/>
                </a:lnTo>
                <a:lnTo>
                  <a:pt x="48" y="60"/>
                </a:lnTo>
                <a:lnTo>
                  <a:pt x="48" y="60"/>
                </a:lnTo>
                <a:lnTo>
                  <a:pt x="48" y="60"/>
                </a:lnTo>
                <a:lnTo>
                  <a:pt x="48" y="60"/>
                </a:lnTo>
                <a:lnTo>
                  <a:pt x="48" y="60"/>
                </a:lnTo>
                <a:lnTo>
                  <a:pt x="48" y="62"/>
                </a:lnTo>
                <a:lnTo>
                  <a:pt x="48" y="62"/>
                </a:lnTo>
                <a:lnTo>
                  <a:pt x="48" y="62"/>
                </a:lnTo>
                <a:lnTo>
                  <a:pt x="48" y="62"/>
                </a:lnTo>
                <a:lnTo>
                  <a:pt x="48" y="62"/>
                </a:lnTo>
                <a:lnTo>
                  <a:pt x="48" y="6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3" name="Freeform 239"/>
          <p:cNvSpPr>
            <a:spLocks noEditPoints="1"/>
          </p:cNvSpPr>
          <p:nvPr/>
        </p:nvSpPr>
        <p:spPr bwMode="auto">
          <a:xfrm>
            <a:off x="5705475" y="2938463"/>
            <a:ext cx="9525" cy="19050"/>
          </a:xfrm>
          <a:custGeom>
            <a:avLst/>
            <a:gdLst/>
            <a:ahLst/>
            <a:cxnLst>
              <a:cxn ang="0">
                <a:pos x="2" y="2"/>
              </a:cxn>
              <a:cxn ang="0">
                <a:pos x="2" y="2"/>
              </a:cxn>
              <a:cxn ang="0">
                <a:pos x="2" y="2"/>
              </a:cxn>
              <a:cxn ang="0">
                <a:pos x="2" y="2"/>
              </a:cxn>
              <a:cxn ang="0">
                <a:pos x="2" y="2"/>
              </a:cxn>
              <a:cxn ang="0">
                <a:pos x="2" y="2"/>
              </a:cxn>
              <a:cxn ang="0">
                <a:pos x="2" y="4"/>
              </a:cxn>
              <a:cxn ang="0">
                <a:pos x="2" y="4"/>
              </a:cxn>
              <a:cxn ang="0">
                <a:pos x="2" y="6"/>
              </a:cxn>
              <a:cxn ang="0">
                <a:pos x="2" y="8"/>
              </a:cxn>
              <a:cxn ang="0">
                <a:pos x="2" y="8"/>
              </a:cxn>
              <a:cxn ang="0">
                <a:pos x="2" y="8"/>
              </a:cxn>
              <a:cxn ang="0">
                <a:pos x="0" y="6"/>
              </a:cxn>
              <a:cxn ang="0">
                <a:pos x="0" y="6"/>
              </a:cxn>
              <a:cxn ang="0">
                <a:pos x="0" y="4"/>
              </a:cxn>
              <a:cxn ang="0">
                <a:pos x="0" y="4"/>
              </a:cxn>
              <a:cxn ang="0">
                <a:pos x="0" y="4"/>
              </a:cxn>
              <a:cxn ang="0">
                <a:pos x="0" y="4"/>
              </a:cxn>
              <a:cxn ang="0">
                <a:pos x="0" y="2"/>
              </a:cxn>
              <a:cxn ang="0">
                <a:pos x="0" y="2"/>
              </a:cxn>
              <a:cxn ang="0">
                <a:pos x="0" y="0"/>
              </a:cxn>
              <a:cxn ang="0">
                <a:pos x="2" y="0"/>
              </a:cxn>
              <a:cxn ang="0">
                <a:pos x="2" y="0"/>
              </a:cxn>
              <a:cxn ang="0">
                <a:pos x="2" y="0"/>
              </a:cxn>
              <a:cxn ang="0">
                <a:pos x="2" y="0"/>
              </a:cxn>
              <a:cxn ang="0">
                <a:pos x="2" y="0"/>
              </a:cxn>
              <a:cxn ang="0">
                <a:pos x="6" y="12"/>
              </a:cxn>
              <a:cxn ang="0">
                <a:pos x="6" y="12"/>
              </a:cxn>
              <a:cxn ang="0">
                <a:pos x="4" y="10"/>
              </a:cxn>
              <a:cxn ang="0">
                <a:pos x="4" y="10"/>
              </a:cxn>
              <a:cxn ang="0">
                <a:pos x="6" y="10"/>
              </a:cxn>
              <a:cxn ang="0">
                <a:pos x="6" y="10"/>
              </a:cxn>
              <a:cxn ang="0">
                <a:pos x="6" y="10"/>
              </a:cxn>
              <a:cxn ang="0">
                <a:pos x="6" y="12"/>
              </a:cxn>
            </a:cxnLst>
            <a:rect l="0" t="0" r="r" b="b"/>
            <a:pathLst>
              <a:path w="6" h="12">
                <a:moveTo>
                  <a:pt x="0" y="2"/>
                </a:moveTo>
                <a:lnTo>
                  <a:pt x="2" y="2"/>
                </a:lnTo>
                <a:lnTo>
                  <a:pt x="2" y="0"/>
                </a:lnTo>
                <a:lnTo>
                  <a:pt x="2" y="2"/>
                </a:lnTo>
                <a:lnTo>
                  <a:pt x="2" y="2"/>
                </a:lnTo>
                <a:lnTo>
                  <a:pt x="2" y="2"/>
                </a:lnTo>
                <a:lnTo>
                  <a:pt x="2" y="2"/>
                </a:lnTo>
                <a:lnTo>
                  <a:pt x="2" y="2"/>
                </a:lnTo>
                <a:lnTo>
                  <a:pt x="2" y="2"/>
                </a:lnTo>
                <a:lnTo>
                  <a:pt x="2" y="2"/>
                </a:lnTo>
                <a:lnTo>
                  <a:pt x="2" y="2"/>
                </a:lnTo>
                <a:lnTo>
                  <a:pt x="2" y="2"/>
                </a:lnTo>
                <a:lnTo>
                  <a:pt x="2" y="4"/>
                </a:lnTo>
                <a:lnTo>
                  <a:pt x="2" y="4"/>
                </a:lnTo>
                <a:lnTo>
                  <a:pt x="2" y="4"/>
                </a:lnTo>
                <a:lnTo>
                  <a:pt x="2" y="4"/>
                </a:lnTo>
                <a:lnTo>
                  <a:pt x="2" y="6"/>
                </a:lnTo>
                <a:lnTo>
                  <a:pt x="2" y="6"/>
                </a:lnTo>
                <a:lnTo>
                  <a:pt x="2" y="8"/>
                </a:lnTo>
                <a:lnTo>
                  <a:pt x="2" y="8"/>
                </a:lnTo>
                <a:lnTo>
                  <a:pt x="2" y="8"/>
                </a:lnTo>
                <a:lnTo>
                  <a:pt x="2" y="8"/>
                </a:lnTo>
                <a:lnTo>
                  <a:pt x="2" y="8"/>
                </a:lnTo>
                <a:lnTo>
                  <a:pt x="2" y="8"/>
                </a:lnTo>
                <a:lnTo>
                  <a:pt x="0" y="6"/>
                </a:lnTo>
                <a:lnTo>
                  <a:pt x="0" y="6"/>
                </a:lnTo>
                <a:lnTo>
                  <a:pt x="0" y="6"/>
                </a:lnTo>
                <a:lnTo>
                  <a:pt x="0" y="6"/>
                </a:lnTo>
                <a:lnTo>
                  <a:pt x="0" y="6"/>
                </a:lnTo>
                <a:lnTo>
                  <a:pt x="0" y="4"/>
                </a:lnTo>
                <a:lnTo>
                  <a:pt x="0" y="4"/>
                </a:lnTo>
                <a:lnTo>
                  <a:pt x="0" y="4"/>
                </a:lnTo>
                <a:lnTo>
                  <a:pt x="0" y="4"/>
                </a:lnTo>
                <a:lnTo>
                  <a:pt x="0" y="4"/>
                </a:lnTo>
                <a:lnTo>
                  <a:pt x="0" y="4"/>
                </a:lnTo>
                <a:lnTo>
                  <a:pt x="0" y="4"/>
                </a:lnTo>
                <a:lnTo>
                  <a:pt x="0" y="2"/>
                </a:lnTo>
                <a:lnTo>
                  <a:pt x="0" y="2"/>
                </a:lnTo>
                <a:lnTo>
                  <a:pt x="0" y="2"/>
                </a:lnTo>
                <a:lnTo>
                  <a:pt x="0" y="2"/>
                </a:lnTo>
                <a:lnTo>
                  <a:pt x="0" y="0"/>
                </a:lnTo>
                <a:lnTo>
                  <a:pt x="0" y="0"/>
                </a:lnTo>
                <a:lnTo>
                  <a:pt x="0" y="2"/>
                </a:lnTo>
                <a:close/>
                <a:moveTo>
                  <a:pt x="2" y="0"/>
                </a:moveTo>
                <a:lnTo>
                  <a:pt x="2" y="0"/>
                </a:lnTo>
                <a:lnTo>
                  <a:pt x="2" y="0"/>
                </a:lnTo>
                <a:lnTo>
                  <a:pt x="2" y="0"/>
                </a:lnTo>
                <a:lnTo>
                  <a:pt x="2" y="0"/>
                </a:lnTo>
                <a:lnTo>
                  <a:pt x="2" y="0"/>
                </a:lnTo>
                <a:lnTo>
                  <a:pt x="2" y="0"/>
                </a:lnTo>
                <a:lnTo>
                  <a:pt x="2" y="0"/>
                </a:lnTo>
                <a:lnTo>
                  <a:pt x="2" y="0"/>
                </a:lnTo>
                <a:close/>
                <a:moveTo>
                  <a:pt x="6" y="12"/>
                </a:moveTo>
                <a:lnTo>
                  <a:pt x="6" y="12"/>
                </a:lnTo>
                <a:lnTo>
                  <a:pt x="6" y="12"/>
                </a:lnTo>
                <a:lnTo>
                  <a:pt x="6" y="12"/>
                </a:lnTo>
                <a:lnTo>
                  <a:pt x="6" y="12"/>
                </a:lnTo>
                <a:lnTo>
                  <a:pt x="4" y="10"/>
                </a:lnTo>
                <a:lnTo>
                  <a:pt x="4" y="10"/>
                </a:lnTo>
                <a:lnTo>
                  <a:pt x="4" y="10"/>
                </a:lnTo>
                <a:lnTo>
                  <a:pt x="6" y="10"/>
                </a:lnTo>
                <a:lnTo>
                  <a:pt x="6" y="10"/>
                </a:lnTo>
                <a:lnTo>
                  <a:pt x="6" y="10"/>
                </a:lnTo>
                <a:lnTo>
                  <a:pt x="6" y="10"/>
                </a:lnTo>
                <a:lnTo>
                  <a:pt x="6" y="10"/>
                </a:lnTo>
                <a:lnTo>
                  <a:pt x="6" y="10"/>
                </a:lnTo>
                <a:lnTo>
                  <a:pt x="6" y="10"/>
                </a:lnTo>
                <a:lnTo>
                  <a:pt x="6" y="1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4" name="Freeform 240"/>
          <p:cNvSpPr>
            <a:spLocks/>
          </p:cNvSpPr>
          <p:nvPr/>
        </p:nvSpPr>
        <p:spPr bwMode="auto">
          <a:xfrm>
            <a:off x="5035550" y="2465388"/>
            <a:ext cx="130175" cy="79375"/>
          </a:xfrm>
          <a:custGeom>
            <a:avLst/>
            <a:gdLst/>
            <a:ahLst/>
            <a:cxnLst>
              <a:cxn ang="0">
                <a:pos x="82" y="12"/>
              </a:cxn>
              <a:cxn ang="0">
                <a:pos x="82" y="14"/>
              </a:cxn>
              <a:cxn ang="0">
                <a:pos x="80" y="14"/>
              </a:cxn>
              <a:cxn ang="0">
                <a:pos x="76" y="16"/>
              </a:cxn>
              <a:cxn ang="0">
                <a:pos x="74" y="20"/>
              </a:cxn>
              <a:cxn ang="0">
                <a:pos x="74" y="24"/>
              </a:cxn>
              <a:cxn ang="0">
                <a:pos x="72" y="26"/>
              </a:cxn>
              <a:cxn ang="0">
                <a:pos x="70" y="30"/>
              </a:cxn>
              <a:cxn ang="0">
                <a:pos x="74" y="30"/>
              </a:cxn>
              <a:cxn ang="0">
                <a:pos x="76" y="36"/>
              </a:cxn>
              <a:cxn ang="0">
                <a:pos x="78" y="38"/>
              </a:cxn>
              <a:cxn ang="0">
                <a:pos x="74" y="38"/>
              </a:cxn>
              <a:cxn ang="0">
                <a:pos x="70" y="38"/>
              </a:cxn>
              <a:cxn ang="0">
                <a:pos x="68" y="36"/>
              </a:cxn>
              <a:cxn ang="0">
                <a:pos x="64" y="38"/>
              </a:cxn>
              <a:cxn ang="0">
                <a:pos x="58" y="40"/>
              </a:cxn>
              <a:cxn ang="0">
                <a:pos x="56" y="42"/>
              </a:cxn>
              <a:cxn ang="0">
                <a:pos x="56" y="42"/>
              </a:cxn>
              <a:cxn ang="0">
                <a:pos x="52" y="42"/>
              </a:cxn>
              <a:cxn ang="0">
                <a:pos x="54" y="46"/>
              </a:cxn>
              <a:cxn ang="0">
                <a:pos x="50" y="48"/>
              </a:cxn>
              <a:cxn ang="0">
                <a:pos x="42" y="50"/>
              </a:cxn>
              <a:cxn ang="0">
                <a:pos x="40" y="48"/>
              </a:cxn>
              <a:cxn ang="0">
                <a:pos x="36" y="48"/>
              </a:cxn>
              <a:cxn ang="0">
                <a:pos x="30" y="44"/>
              </a:cxn>
              <a:cxn ang="0">
                <a:pos x="26" y="44"/>
              </a:cxn>
              <a:cxn ang="0">
                <a:pos x="22" y="46"/>
              </a:cxn>
              <a:cxn ang="0">
                <a:pos x="18" y="48"/>
              </a:cxn>
              <a:cxn ang="0">
                <a:pos x="14" y="48"/>
              </a:cxn>
              <a:cxn ang="0">
                <a:pos x="12" y="48"/>
              </a:cxn>
              <a:cxn ang="0">
                <a:pos x="12" y="42"/>
              </a:cxn>
              <a:cxn ang="0">
                <a:pos x="10" y="40"/>
              </a:cxn>
              <a:cxn ang="0">
                <a:pos x="6" y="36"/>
              </a:cxn>
              <a:cxn ang="0">
                <a:pos x="4" y="32"/>
              </a:cxn>
              <a:cxn ang="0">
                <a:pos x="4" y="28"/>
              </a:cxn>
              <a:cxn ang="0">
                <a:pos x="4" y="22"/>
              </a:cxn>
              <a:cxn ang="0">
                <a:pos x="8" y="18"/>
              </a:cxn>
              <a:cxn ang="0">
                <a:pos x="6" y="16"/>
              </a:cxn>
              <a:cxn ang="0">
                <a:pos x="2" y="14"/>
              </a:cxn>
              <a:cxn ang="0">
                <a:pos x="2" y="2"/>
              </a:cxn>
              <a:cxn ang="0">
                <a:pos x="2" y="2"/>
              </a:cxn>
              <a:cxn ang="0">
                <a:pos x="8" y="4"/>
              </a:cxn>
              <a:cxn ang="0">
                <a:pos x="6" y="4"/>
              </a:cxn>
              <a:cxn ang="0">
                <a:pos x="8" y="8"/>
              </a:cxn>
              <a:cxn ang="0">
                <a:pos x="10" y="8"/>
              </a:cxn>
              <a:cxn ang="0">
                <a:pos x="14" y="8"/>
              </a:cxn>
              <a:cxn ang="0">
                <a:pos x="18" y="8"/>
              </a:cxn>
              <a:cxn ang="0">
                <a:pos x="24" y="10"/>
              </a:cxn>
              <a:cxn ang="0">
                <a:pos x="26" y="10"/>
              </a:cxn>
              <a:cxn ang="0">
                <a:pos x="28" y="8"/>
              </a:cxn>
              <a:cxn ang="0">
                <a:pos x="30" y="10"/>
              </a:cxn>
              <a:cxn ang="0">
                <a:pos x="38" y="10"/>
              </a:cxn>
              <a:cxn ang="0">
                <a:pos x="40" y="10"/>
              </a:cxn>
              <a:cxn ang="0">
                <a:pos x="44" y="10"/>
              </a:cxn>
              <a:cxn ang="0">
                <a:pos x="48" y="6"/>
              </a:cxn>
              <a:cxn ang="0">
                <a:pos x="52" y="4"/>
              </a:cxn>
              <a:cxn ang="0">
                <a:pos x="58" y="2"/>
              </a:cxn>
              <a:cxn ang="0">
                <a:pos x="62" y="2"/>
              </a:cxn>
              <a:cxn ang="0">
                <a:pos x="64" y="4"/>
              </a:cxn>
              <a:cxn ang="0">
                <a:pos x="70" y="4"/>
              </a:cxn>
              <a:cxn ang="0">
                <a:pos x="72" y="6"/>
              </a:cxn>
              <a:cxn ang="0">
                <a:pos x="74" y="6"/>
              </a:cxn>
              <a:cxn ang="0">
                <a:pos x="78" y="8"/>
              </a:cxn>
            </a:cxnLst>
            <a:rect l="0" t="0" r="r" b="b"/>
            <a:pathLst>
              <a:path w="82" h="50">
                <a:moveTo>
                  <a:pt x="82" y="8"/>
                </a:moveTo>
                <a:lnTo>
                  <a:pt x="82" y="10"/>
                </a:lnTo>
                <a:lnTo>
                  <a:pt x="82" y="10"/>
                </a:lnTo>
                <a:lnTo>
                  <a:pt x="82" y="12"/>
                </a:lnTo>
                <a:lnTo>
                  <a:pt x="82" y="12"/>
                </a:lnTo>
                <a:lnTo>
                  <a:pt x="82" y="12"/>
                </a:lnTo>
                <a:lnTo>
                  <a:pt x="82" y="12"/>
                </a:lnTo>
                <a:lnTo>
                  <a:pt x="82" y="14"/>
                </a:lnTo>
                <a:lnTo>
                  <a:pt x="82" y="14"/>
                </a:lnTo>
                <a:lnTo>
                  <a:pt x="82" y="14"/>
                </a:lnTo>
                <a:lnTo>
                  <a:pt x="82" y="14"/>
                </a:lnTo>
                <a:lnTo>
                  <a:pt x="82" y="14"/>
                </a:lnTo>
                <a:lnTo>
                  <a:pt x="80" y="14"/>
                </a:lnTo>
                <a:lnTo>
                  <a:pt x="80" y="14"/>
                </a:lnTo>
                <a:lnTo>
                  <a:pt x="80" y="14"/>
                </a:lnTo>
                <a:lnTo>
                  <a:pt x="80" y="14"/>
                </a:lnTo>
                <a:lnTo>
                  <a:pt x="78" y="14"/>
                </a:lnTo>
                <a:lnTo>
                  <a:pt x="76" y="14"/>
                </a:lnTo>
                <a:lnTo>
                  <a:pt x="76" y="14"/>
                </a:lnTo>
                <a:lnTo>
                  <a:pt x="76" y="16"/>
                </a:lnTo>
                <a:lnTo>
                  <a:pt x="76" y="16"/>
                </a:lnTo>
                <a:lnTo>
                  <a:pt x="76" y="16"/>
                </a:lnTo>
                <a:lnTo>
                  <a:pt x="76" y="18"/>
                </a:lnTo>
                <a:lnTo>
                  <a:pt x="74" y="18"/>
                </a:lnTo>
                <a:lnTo>
                  <a:pt x="74" y="20"/>
                </a:lnTo>
                <a:lnTo>
                  <a:pt x="74" y="20"/>
                </a:lnTo>
                <a:lnTo>
                  <a:pt x="74" y="22"/>
                </a:lnTo>
                <a:lnTo>
                  <a:pt x="74" y="22"/>
                </a:lnTo>
                <a:lnTo>
                  <a:pt x="74" y="24"/>
                </a:lnTo>
                <a:lnTo>
                  <a:pt x="74" y="24"/>
                </a:lnTo>
                <a:lnTo>
                  <a:pt x="74" y="24"/>
                </a:lnTo>
                <a:lnTo>
                  <a:pt x="76" y="26"/>
                </a:lnTo>
                <a:lnTo>
                  <a:pt x="74" y="26"/>
                </a:lnTo>
                <a:lnTo>
                  <a:pt x="74" y="26"/>
                </a:lnTo>
                <a:lnTo>
                  <a:pt x="72" y="26"/>
                </a:lnTo>
                <a:lnTo>
                  <a:pt x="72" y="28"/>
                </a:lnTo>
                <a:lnTo>
                  <a:pt x="70" y="28"/>
                </a:lnTo>
                <a:lnTo>
                  <a:pt x="70" y="28"/>
                </a:lnTo>
                <a:lnTo>
                  <a:pt x="70" y="30"/>
                </a:lnTo>
                <a:lnTo>
                  <a:pt x="70" y="30"/>
                </a:lnTo>
                <a:lnTo>
                  <a:pt x="70" y="30"/>
                </a:lnTo>
                <a:lnTo>
                  <a:pt x="72" y="30"/>
                </a:lnTo>
                <a:lnTo>
                  <a:pt x="72" y="30"/>
                </a:lnTo>
                <a:lnTo>
                  <a:pt x="72" y="30"/>
                </a:lnTo>
                <a:lnTo>
                  <a:pt x="74" y="30"/>
                </a:lnTo>
                <a:lnTo>
                  <a:pt x="74" y="32"/>
                </a:lnTo>
                <a:lnTo>
                  <a:pt x="74" y="34"/>
                </a:lnTo>
                <a:lnTo>
                  <a:pt x="74" y="34"/>
                </a:lnTo>
                <a:lnTo>
                  <a:pt x="76" y="34"/>
                </a:lnTo>
                <a:lnTo>
                  <a:pt x="76" y="36"/>
                </a:lnTo>
                <a:lnTo>
                  <a:pt x="76" y="36"/>
                </a:lnTo>
                <a:lnTo>
                  <a:pt x="78" y="36"/>
                </a:lnTo>
                <a:lnTo>
                  <a:pt x="78" y="36"/>
                </a:lnTo>
                <a:lnTo>
                  <a:pt x="78" y="38"/>
                </a:lnTo>
                <a:lnTo>
                  <a:pt x="78" y="38"/>
                </a:lnTo>
                <a:lnTo>
                  <a:pt x="78" y="38"/>
                </a:lnTo>
                <a:lnTo>
                  <a:pt x="76" y="38"/>
                </a:lnTo>
                <a:lnTo>
                  <a:pt x="76" y="38"/>
                </a:lnTo>
                <a:lnTo>
                  <a:pt x="76" y="38"/>
                </a:lnTo>
                <a:lnTo>
                  <a:pt x="74" y="38"/>
                </a:lnTo>
                <a:lnTo>
                  <a:pt x="74" y="38"/>
                </a:lnTo>
                <a:lnTo>
                  <a:pt x="72" y="38"/>
                </a:lnTo>
                <a:lnTo>
                  <a:pt x="72" y="38"/>
                </a:lnTo>
                <a:lnTo>
                  <a:pt x="70" y="38"/>
                </a:lnTo>
                <a:lnTo>
                  <a:pt x="70" y="38"/>
                </a:lnTo>
                <a:lnTo>
                  <a:pt x="70" y="38"/>
                </a:lnTo>
                <a:lnTo>
                  <a:pt x="70" y="36"/>
                </a:lnTo>
                <a:lnTo>
                  <a:pt x="70" y="36"/>
                </a:lnTo>
                <a:lnTo>
                  <a:pt x="68" y="36"/>
                </a:lnTo>
                <a:lnTo>
                  <a:pt x="68" y="36"/>
                </a:lnTo>
                <a:lnTo>
                  <a:pt x="68" y="36"/>
                </a:lnTo>
                <a:lnTo>
                  <a:pt x="66" y="36"/>
                </a:lnTo>
                <a:lnTo>
                  <a:pt x="64" y="36"/>
                </a:lnTo>
                <a:lnTo>
                  <a:pt x="64" y="38"/>
                </a:lnTo>
                <a:lnTo>
                  <a:pt x="64" y="38"/>
                </a:lnTo>
                <a:lnTo>
                  <a:pt x="60" y="38"/>
                </a:lnTo>
                <a:lnTo>
                  <a:pt x="58" y="38"/>
                </a:lnTo>
                <a:lnTo>
                  <a:pt x="60" y="40"/>
                </a:lnTo>
                <a:lnTo>
                  <a:pt x="58" y="40"/>
                </a:lnTo>
                <a:lnTo>
                  <a:pt x="58" y="40"/>
                </a:lnTo>
                <a:lnTo>
                  <a:pt x="58" y="40"/>
                </a:lnTo>
                <a:lnTo>
                  <a:pt x="58" y="40"/>
                </a:lnTo>
                <a:lnTo>
                  <a:pt x="58" y="40"/>
                </a:lnTo>
                <a:lnTo>
                  <a:pt x="56" y="40"/>
                </a:lnTo>
                <a:lnTo>
                  <a:pt x="56" y="42"/>
                </a:lnTo>
                <a:lnTo>
                  <a:pt x="56" y="42"/>
                </a:lnTo>
                <a:lnTo>
                  <a:pt x="56" y="42"/>
                </a:lnTo>
                <a:lnTo>
                  <a:pt x="56" y="42"/>
                </a:lnTo>
                <a:lnTo>
                  <a:pt x="56" y="42"/>
                </a:lnTo>
                <a:lnTo>
                  <a:pt x="56" y="42"/>
                </a:lnTo>
                <a:lnTo>
                  <a:pt x="54" y="42"/>
                </a:lnTo>
                <a:lnTo>
                  <a:pt x="54" y="42"/>
                </a:lnTo>
                <a:lnTo>
                  <a:pt x="54" y="42"/>
                </a:lnTo>
                <a:lnTo>
                  <a:pt x="52" y="42"/>
                </a:lnTo>
                <a:lnTo>
                  <a:pt x="52" y="42"/>
                </a:lnTo>
                <a:lnTo>
                  <a:pt x="52" y="44"/>
                </a:lnTo>
                <a:lnTo>
                  <a:pt x="54" y="44"/>
                </a:lnTo>
                <a:lnTo>
                  <a:pt x="54" y="44"/>
                </a:lnTo>
                <a:lnTo>
                  <a:pt x="54" y="46"/>
                </a:lnTo>
                <a:lnTo>
                  <a:pt x="54" y="46"/>
                </a:lnTo>
                <a:lnTo>
                  <a:pt x="54" y="48"/>
                </a:lnTo>
                <a:lnTo>
                  <a:pt x="52" y="48"/>
                </a:lnTo>
                <a:lnTo>
                  <a:pt x="52" y="48"/>
                </a:lnTo>
                <a:lnTo>
                  <a:pt x="50" y="48"/>
                </a:lnTo>
                <a:lnTo>
                  <a:pt x="50" y="48"/>
                </a:lnTo>
                <a:lnTo>
                  <a:pt x="48" y="48"/>
                </a:lnTo>
                <a:lnTo>
                  <a:pt x="46" y="48"/>
                </a:lnTo>
                <a:lnTo>
                  <a:pt x="46" y="50"/>
                </a:lnTo>
                <a:lnTo>
                  <a:pt x="44" y="50"/>
                </a:lnTo>
                <a:lnTo>
                  <a:pt x="42" y="50"/>
                </a:lnTo>
                <a:lnTo>
                  <a:pt x="42" y="50"/>
                </a:lnTo>
                <a:lnTo>
                  <a:pt x="42" y="48"/>
                </a:lnTo>
                <a:lnTo>
                  <a:pt x="42" y="48"/>
                </a:lnTo>
                <a:lnTo>
                  <a:pt x="42" y="48"/>
                </a:lnTo>
                <a:lnTo>
                  <a:pt x="40" y="48"/>
                </a:lnTo>
                <a:lnTo>
                  <a:pt x="40" y="48"/>
                </a:lnTo>
                <a:lnTo>
                  <a:pt x="38" y="48"/>
                </a:lnTo>
                <a:lnTo>
                  <a:pt x="36" y="48"/>
                </a:lnTo>
                <a:lnTo>
                  <a:pt x="36" y="48"/>
                </a:lnTo>
                <a:lnTo>
                  <a:pt x="36" y="48"/>
                </a:lnTo>
                <a:lnTo>
                  <a:pt x="36" y="48"/>
                </a:lnTo>
                <a:lnTo>
                  <a:pt x="34" y="46"/>
                </a:lnTo>
                <a:lnTo>
                  <a:pt x="32" y="46"/>
                </a:lnTo>
                <a:lnTo>
                  <a:pt x="32" y="44"/>
                </a:lnTo>
                <a:lnTo>
                  <a:pt x="30" y="44"/>
                </a:lnTo>
                <a:lnTo>
                  <a:pt x="28" y="44"/>
                </a:lnTo>
                <a:lnTo>
                  <a:pt x="28" y="44"/>
                </a:lnTo>
                <a:lnTo>
                  <a:pt x="28" y="44"/>
                </a:lnTo>
                <a:lnTo>
                  <a:pt x="28" y="46"/>
                </a:lnTo>
                <a:lnTo>
                  <a:pt x="26" y="44"/>
                </a:lnTo>
                <a:lnTo>
                  <a:pt x="26" y="46"/>
                </a:lnTo>
                <a:lnTo>
                  <a:pt x="26" y="46"/>
                </a:lnTo>
                <a:lnTo>
                  <a:pt x="24" y="46"/>
                </a:lnTo>
                <a:lnTo>
                  <a:pt x="24" y="46"/>
                </a:lnTo>
                <a:lnTo>
                  <a:pt x="22" y="46"/>
                </a:lnTo>
                <a:lnTo>
                  <a:pt x="22" y="48"/>
                </a:lnTo>
                <a:lnTo>
                  <a:pt x="20" y="48"/>
                </a:lnTo>
                <a:lnTo>
                  <a:pt x="20" y="48"/>
                </a:lnTo>
                <a:lnTo>
                  <a:pt x="20" y="48"/>
                </a:lnTo>
                <a:lnTo>
                  <a:pt x="18" y="48"/>
                </a:lnTo>
                <a:lnTo>
                  <a:pt x="16" y="48"/>
                </a:lnTo>
                <a:lnTo>
                  <a:pt x="16" y="48"/>
                </a:lnTo>
                <a:lnTo>
                  <a:pt x="16" y="48"/>
                </a:lnTo>
                <a:lnTo>
                  <a:pt x="14" y="48"/>
                </a:lnTo>
                <a:lnTo>
                  <a:pt x="14" y="48"/>
                </a:lnTo>
                <a:lnTo>
                  <a:pt x="14" y="48"/>
                </a:lnTo>
                <a:lnTo>
                  <a:pt x="14" y="48"/>
                </a:lnTo>
                <a:lnTo>
                  <a:pt x="12" y="48"/>
                </a:lnTo>
                <a:lnTo>
                  <a:pt x="12" y="48"/>
                </a:lnTo>
                <a:lnTo>
                  <a:pt x="12" y="48"/>
                </a:lnTo>
                <a:lnTo>
                  <a:pt x="12" y="48"/>
                </a:lnTo>
                <a:lnTo>
                  <a:pt x="12" y="46"/>
                </a:lnTo>
                <a:lnTo>
                  <a:pt x="10" y="44"/>
                </a:lnTo>
                <a:lnTo>
                  <a:pt x="10" y="44"/>
                </a:lnTo>
                <a:lnTo>
                  <a:pt x="12" y="42"/>
                </a:lnTo>
                <a:lnTo>
                  <a:pt x="12" y="42"/>
                </a:lnTo>
                <a:lnTo>
                  <a:pt x="12" y="42"/>
                </a:lnTo>
                <a:lnTo>
                  <a:pt x="12" y="42"/>
                </a:lnTo>
                <a:lnTo>
                  <a:pt x="10" y="42"/>
                </a:lnTo>
                <a:lnTo>
                  <a:pt x="10" y="40"/>
                </a:lnTo>
                <a:lnTo>
                  <a:pt x="10" y="40"/>
                </a:lnTo>
                <a:lnTo>
                  <a:pt x="10" y="38"/>
                </a:lnTo>
                <a:lnTo>
                  <a:pt x="8" y="38"/>
                </a:lnTo>
                <a:lnTo>
                  <a:pt x="6" y="36"/>
                </a:lnTo>
                <a:lnTo>
                  <a:pt x="6" y="36"/>
                </a:lnTo>
                <a:lnTo>
                  <a:pt x="4" y="36"/>
                </a:lnTo>
                <a:lnTo>
                  <a:pt x="2" y="32"/>
                </a:lnTo>
                <a:lnTo>
                  <a:pt x="2" y="32"/>
                </a:lnTo>
                <a:lnTo>
                  <a:pt x="2" y="32"/>
                </a:lnTo>
                <a:lnTo>
                  <a:pt x="4" y="32"/>
                </a:lnTo>
                <a:lnTo>
                  <a:pt x="4" y="30"/>
                </a:lnTo>
                <a:lnTo>
                  <a:pt x="4" y="30"/>
                </a:lnTo>
                <a:lnTo>
                  <a:pt x="4" y="30"/>
                </a:lnTo>
                <a:lnTo>
                  <a:pt x="4" y="30"/>
                </a:lnTo>
                <a:lnTo>
                  <a:pt x="4" y="28"/>
                </a:lnTo>
                <a:lnTo>
                  <a:pt x="2" y="28"/>
                </a:lnTo>
                <a:lnTo>
                  <a:pt x="2" y="28"/>
                </a:lnTo>
                <a:lnTo>
                  <a:pt x="2" y="24"/>
                </a:lnTo>
                <a:lnTo>
                  <a:pt x="4" y="24"/>
                </a:lnTo>
                <a:lnTo>
                  <a:pt x="4" y="22"/>
                </a:lnTo>
                <a:lnTo>
                  <a:pt x="4" y="22"/>
                </a:lnTo>
                <a:lnTo>
                  <a:pt x="4" y="22"/>
                </a:lnTo>
                <a:lnTo>
                  <a:pt x="6" y="22"/>
                </a:lnTo>
                <a:lnTo>
                  <a:pt x="8" y="20"/>
                </a:lnTo>
                <a:lnTo>
                  <a:pt x="8" y="18"/>
                </a:lnTo>
                <a:lnTo>
                  <a:pt x="8" y="18"/>
                </a:lnTo>
                <a:lnTo>
                  <a:pt x="8" y="18"/>
                </a:lnTo>
                <a:lnTo>
                  <a:pt x="8" y="18"/>
                </a:lnTo>
                <a:lnTo>
                  <a:pt x="6" y="16"/>
                </a:lnTo>
                <a:lnTo>
                  <a:pt x="6" y="16"/>
                </a:lnTo>
                <a:lnTo>
                  <a:pt x="6" y="14"/>
                </a:lnTo>
                <a:lnTo>
                  <a:pt x="4" y="14"/>
                </a:lnTo>
                <a:lnTo>
                  <a:pt x="4" y="14"/>
                </a:lnTo>
                <a:lnTo>
                  <a:pt x="4" y="14"/>
                </a:lnTo>
                <a:lnTo>
                  <a:pt x="2" y="14"/>
                </a:lnTo>
                <a:lnTo>
                  <a:pt x="0" y="10"/>
                </a:lnTo>
                <a:lnTo>
                  <a:pt x="0" y="8"/>
                </a:lnTo>
                <a:lnTo>
                  <a:pt x="0" y="4"/>
                </a:lnTo>
                <a:lnTo>
                  <a:pt x="2" y="4"/>
                </a:lnTo>
                <a:lnTo>
                  <a:pt x="2" y="2"/>
                </a:lnTo>
                <a:lnTo>
                  <a:pt x="2" y="2"/>
                </a:lnTo>
                <a:lnTo>
                  <a:pt x="2" y="2"/>
                </a:lnTo>
                <a:lnTo>
                  <a:pt x="2" y="0"/>
                </a:lnTo>
                <a:lnTo>
                  <a:pt x="2" y="0"/>
                </a:lnTo>
                <a:lnTo>
                  <a:pt x="2" y="2"/>
                </a:lnTo>
                <a:lnTo>
                  <a:pt x="6" y="2"/>
                </a:lnTo>
                <a:lnTo>
                  <a:pt x="6" y="2"/>
                </a:lnTo>
                <a:lnTo>
                  <a:pt x="8" y="2"/>
                </a:lnTo>
                <a:lnTo>
                  <a:pt x="8" y="4"/>
                </a:lnTo>
                <a:lnTo>
                  <a:pt x="8" y="4"/>
                </a:lnTo>
                <a:lnTo>
                  <a:pt x="8" y="4"/>
                </a:lnTo>
                <a:lnTo>
                  <a:pt x="8" y="4"/>
                </a:lnTo>
                <a:lnTo>
                  <a:pt x="6" y="4"/>
                </a:lnTo>
                <a:lnTo>
                  <a:pt x="6" y="4"/>
                </a:lnTo>
                <a:lnTo>
                  <a:pt x="6" y="4"/>
                </a:lnTo>
                <a:lnTo>
                  <a:pt x="6" y="6"/>
                </a:lnTo>
                <a:lnTo>
                  <a:pt x="6" y="6"/>
                </a:lnTo>
                <a:lnTo>
                  <a:pt x="6" y="8"/>
                </a:lnTo>
                <a:lnTo>
                  <a:pt x="6" y="8"/>
                </a:lnTo>
                <a:lnTo>
                  <a:pt x="8" y="8"/>
                </a:lnTo>
                <a:lnTo>
                  <a:pt x="8" y="8"/>
                </a:lnTo>
                <a:lnTo>
                  <a:pt x="10" y="8"/>
                </a:lnTo>
                <a:lnTo>
                  <a:pt x="10" y="8"/>
                </a:lnTo>
                <a:lnTo>
                  <a:pt x="10" y="8"/>
                </a:lnTo>
                <a:lnTo>
                  <a:pt x="10" y="8"/>
                </a:lnTo>
                <a:lnTo>
                  <a:pt x="12" y="8"/>
                </a:lnTo>
                <a:lnTo>
                  <a:pt x="12" y="8"/>
                </a:lnTo>
                <a:lnTo>
                  <a:pt x="14" y="8"/>
                </a:lnTo>
                <a:lnTo>
                  <a:pt x="14" y="8"/>
                </a:lnTo>
                <a:lnTo>
                  <a:pt x="14" y="8"/>
                </a:lnTo>
                <a:lnTo>
                  <a:pt x="14" y="8"/>
                </a:lnTo>
                <a:lnTo>
                  <a:pt x="16" y="8"/>
                </a:lnTo>
                <a:lnTo>
                  <a:pt x="16" y="8"/>
                </a:lnTo>
                <a:lnTo>
                  <a:pt x="16" y="8"/>
                </a:lnTo>
                <a:lnTo>
                  <a:pt x="18" y="8"/>
                </a:lnTo>
                <a:lnTo>
                  <a:pt x="22" y="8"/>
                </a:lnTo>
                <a:lnTo>
                  <a:pt x="22" y="10"/>
                </a:lnTo>
                <a:lnTo>
                  <a:pt x="22" y="10"/>
                </a:lnTo>
                <a:lnTo>
                  <a:pt x="24" y="10"/>
                </a:lnTo>
                <a:lnTo>
                  <a:pt x="24" y="10"/>
                </a:lnTo>
                <a:lnTo>
                  <a:pt x="24" y="10"/>
                </a:lnTo>
                <a:lnTo>
                  <a:pt x="24" y="10"/>
                </a:lnTo>
                <a:lnTo>
                  <a:pt x="26" y="10"/>
                </a:lnTo>
                <a:lnTo>
                  <a:pt x="26" y="10"/>
                </a:lnTo>
                <a:lnTo>
                  <a:pt x="26" y="10"/>
                </a:lnTo>
                <a:lnTo>
                  <a:pt x="26" y="10"/>
                </a:lnTo>
                <a:lnTo>
                  <a:pt x="26" y="10"/>
                </a:lnTo>
                <a:lnTo>
                  <a:pt x="28" y="8"/>
                </a:lnTo>
                <a:lnTo>
                  <a:pt x="28" y="8"/>
                </a:lnTo>
                <a:lnTo>
                  <a:pt x="28" y="8"/>
                </a:lnTo>
                <a:lnTo>
                  <a:pt x="28" y="8"/>
                </a:lnTo>
                <a:lnTo>
                  <a:pt x="28" y="8"/>
                </a:lnTo>
                <a:lnTo>
                  <a:pt x="30" y="8"/>
                </a:lnTo>
                <a:lnTo>
                  <a:pt x="30" y="10"/>
                </a:lnTo>
                <a:lnTo>
                  <a:pt x="30" y="10"/>
                </a:lnTo>
                <a:lnTo>
                  <a:pt x="32" y="10"/>
                </a:lnTo>
                <a:lnTo>
                  <a:pt x="32" y="10"/>
                </a:lnTo>
                <a:lnTo>
                  <a:pt x="34" y="10"/>
                </a:lnTo>
                <a:lnTo>
                  <a:pt x="38" y="10"/>
                </a:lnTo>
                <a:lnTo>
                  <a:pt x="38" y="10"/>
                </a:lnTo>
                <a:lnTo>
                  <a:pt x="38" y="10"/>
                </a:lnTo>
                <a:lnTo>
                  <a:pt x="40" y="10"/>
                </a:lnTo>
                <a:lnTo>
                  <a:pt x="40" y="10"/>
                </a:lnTo>
                <a:lnTo>
                  <a:pt x="40" y="10"/>
                </a:lnTo>
                <a:lnTo>
                  <a:pt x="40" y="10"/>
                </a:lnTo>
                <a:lnTo>
                  <a:pt x="42" y="10"/>
                </a:lnTo>
                <a:lnTo>
                  <a:pt x="42" y="10"/>
                </a:lnTo>
                <a:lnTo>
                  <a:pt x="44" y="10"/>
                </a:lnTo>
                <a:lnTo>
                  <a:pt x="44" y="10"/>
                </a:lnTo>
                <a:lnTo>
                  <a:pt x="44" y="10"/>
                </a:lnTo>
                <a:lnTo>
                  <a:pt x="44" y="10"/>
                </a:lnTo>
                <a:lnTo>
                  <a:pt x="46" y="8"/>
                </a:lnTo>
                <a:lnTo>
                  <a:pt x="46" y="8"/>
                </a:lnTo>
                <a:lnTo>
                  <a:pt x="48" y="6"/>
                </a:lnTo>
                <a:lnTo>
                  <a:pt x="48" y="6"/>
                </a:lnTo>
                <a:lnTo>
                  <a:pt x="50" y="4"/>
                </a:lnTo>
                <a:lnTo>
                  <a:pt x="52" y="4"/>
                </a:lnTo>
                <a:lnTo>
                  <a:pt x="52" y="4"/>
                </a:lnTo>
                <a:lnTo>
                  <a:pt x="52" y="4"/>
                </a:lnTo>
                <a:lnTo>
                  <a:pt x="52" y="4"/>
                </a:lnTo>
                <a:lnTo>
                  <a:pt x="54" y="4"/>
                </a:lnTo>
                <a:lnTo>
                  <a:pt x="56" y="4"/>
                </a:lnTo>
                <a:lnTo>
                  <a:pt x="58" y="4"/>
                </a:lnTo>
                <a:lnTo>
                  <a:pt x="58" y="2"/>
                </a:lnTo>
                <a:lnTo>
                  <a:pt x="58" y="2"/>
                </a:lnTo>
                <a:lnTo>
                  <a:pt x="58" y="2"/>
                </a:lnTo>
                <a:lnTo>
                  <a:pt x="60" y="2"/>
                </a:lnTo>
                <a:lnTo>
                  <a:pt x="62" y="2"/>
                </a:lnTo>
                <a:lnTo>
                  <a:pt x="62" y="2"/>
                </a:lnTo>
                <a:lnTo>
                  <a:pt x="62" y="2"/>
                </a:lnTo>
                <a:lnTo>
                  <a:pt x="64" y="2"/>
                </a:lnTo>
                <a:lnTo>
                  <a:pt x="64" y="2"/>
                </a:lnTo>
                <a:lnTo>
                  <a:pt x="64" y="2"/>
                </a:lnTo>
                <a:lnTo>
                  <a:pt x="64" y="2"/>
                </a:lnTo>
                <a:lnTo>
                  <a:pt x="64" y="4"/>
                </a:lnTo>
                <a:lnTo>
                  <a:pt x="66" y="4"/>
                </a:lnTo>
                <a:lnTo>
                  <a:pt x="66" y="4"/>
                </a:lnTo>
                <a:lnTo>
                  <a:pt x="68" y="4"/>
                </a:lnTo>
                <a:lnTo>
                  <a:pt x="68" y="4"/>
                </a:lnTo>
                <a:lnTo>
                  <a:pt x="70" y="4"/>
                </a:lnTo>
                <a:lnTo>
                  <a:pt x="70" y="4"/>
                </a:lnTo>
                <a:lnTo>
                  <a:pt x="70" y="6"/>
                </a:lnTo>
                <a:lnTo>
                  <a:pt x="70" y="6"/>
                </a:lnTo>
                <a:lnTo>
                  <a:pt x="72" y="6"/>
                </a:lnTo>
                <a:lnTo>
                  <a:pt x="72" y="6"/>
                </a:lnTo>
                <a:lnTo>
                  <a:pt x="72" y="4"/>
                </a:lnTo>
                <a:lnTo>
                  <a:pt x="72" y="4"/>
                </a:lnTo>
                <a:lnTo>
                  <a:pt x="74" y="6"/>
                </a:lnTo>
                <a:lnTo>
                  <a:pt x="74" y="6"/>
                </a:lnTo>
                <a:lnTo>
                  <a:pt x="74" y="6"/>
                </a:lnTo>
                <a:lnTo>
                  <a:pt x="74" y="8"/>
                </a:lnTo>
                <a:lnTo>
                  <a:pt x="76" y="8"/>
                </a:lnTo>
                <a:lnTo>
                  <a:pt x="76" y="8"/>
                </a:lnTo>
                <a:lnTo>
                  <a:pt x="78" y="8"/>
                </a:lnTo>
                <a:lnTo>
                  <a:pt x="78" y="8"/>
                </a:lnTo>
                <a:lnTo>
                  <a:pt x="80" y="8"/>
                </a:lnTo>
                <a:lnTo>
                  <a:pt x="80" y="8"/>
                </a:lnTo>
                <a:lnTo>
                  <a:pt x="82"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5" name="Freeform 241"/>
          <p:cNvSpPr>
            <a:spLocks noEditPoints="1"/>
          </p:cNvSpPr>
          <p:nvPr/>
        </p:nvSpPr>
        <p:spPr bwMode="auto">
          <a:xfrm>
            <a:off x="6559550" y="2928938"/>
            <a:ext cx="120650" cy="155575"/>
          </a:xfrm>
          <a:custGeom>
            <a:avLst/>
            <a:gdLst/>
            <a:ahLst/>
            <a:cxnLst>
              <a:cxn ang="0">
                <a:pos x="44" y="76"/>
              </a:cxn>
              <a:cxn ang="0">
                <a:pos x="46" y="74"/>
              </a:cxn>
              <a:cxn ang="0">
                <a:pos x="42" y="68"/>
              </a:cxn>
              <a:cxn ang="0">
                <a:pos x="44" y="66"/>
              </a:cxn>
              <a:cxn ang="0">
                <a:pos x="48" y="74"/>
              </a:cxn>
              <a:cxn ang="0">
                <a:pos x="56" y="70"/>
              </a:cxn>
              <a:cxn ang="0">
                <a:pos x="58" y="72"/>
              </a:cxn>
              <a:cxn ang="0">
                <a:pos x="50" y="68"/>
              </a:cxn>
              <a:cxn ang="0">
                <a:pos x="52" y="74"/>
              </a:cxn>
              <a:cxn ang="0">
                <a:pos x="42" y="62"/>
              </a:cxn>
              <a:cxn ang="0">
                <a:pos x="42" y="66"/>
              </a:cxn>
              <a:cxn ang="0">
                <a:pos x="64" y="82"/>
              </a:cxn>
              <a:cxn ang="0">
                <a:pos x="24" y="76"/>
              </a:cxn>
              <a:cxn ang="0">
                <a:pos x="20" y="58"/>
              </a:cxn>
              <a:cxn ang="0">
                <a:pos x="12" y="46"/>
              </a:cxn>
              <a:cxn ang="0">
                <a:pos x="12" y="40"/>
              </a:cxn>
              <a:cxn ang="0">
                <a:pos x="2" y="30"/>
              </a:cxn>
              <a:cxn ang="0">
                <a:pos x="6" y="24"/>
              </a:cxn>
              <a:cxn ang="0">
                <a:pos x="10" y="20"/>
              </a:cxn>
              <a:cxn ang="0">
                <a:pos x="2" y="14"/>
              </a:cxn>
              <a:cxn ang="0">
                <a:pos x="2" y="6"/>
              </a:cxn>
              <a:cxn ang="0">
                <a:pos x="4" y="4"/>
              </a:cxn>
              <a:cxn ang="0">
                <a:pos x="10" y="4"/>
              </a:cxn>
              <a:cxn ang="0">
                <a:pos x="20" y="8"/>
              </a:cxn>
              <a:cxn ang="0">
                <a:pos x="26" y="16"/>
              </a:cxn>
              <a:cxn ang="0">
                <a:pos x="34" y="26"/>
              </a:cxn>
              <a:cxn ang="0">
                <a:pos x="46" y="24"/>
              </a:cxn>
              <a:cxn ang="0">
                <a:pos x="64" y="28"/>
              </a:cxn>
              <a:cxn ang="0">
                <a:pos x="62" y="30"/>
              </a:cxn>
              <a:cxn ang="0">
                <a:pos x="58" y="38"/>
              </a:cxn>
              <a:cxn ang="0">
                <a:pos x="50" y="44"/>
              </a:cxn>
              <a:cxn ang="0">
                <a:pos x="52" y="56"/>
              </a:cxn>
              <a:cxn ang="0">
                <a:pos x="54" y="56"/>
              </a:cxn>
              <a:cxn ang="0">
                <a:pos x="58" y="56"/>
              </a:cxn>
              <a:cxn ang="0">
                <a:pos x="60" y="50"/>
              </a:cxn>
              <a:cxn ang="0">
                <a:pos x="68" y="56"/>
              </a:cxn>
              <a:cxn ang="0">
                <a:pos x="74" y="76"/>
              </a:cxn>
              <a:cxn ang="0">
                <a:pos x="76" y="88"/>
              </a:cxn>
              <a:cxn ang="0">
                <a:pos x="70" y="92"/>
              </a:cxn>
              <a:cxn ang="0">
                <a:pos x="70" y="92"/>
              </a:cxn>
              <a:cxn ang="0">
                <a:pos x="66" y="84"/>
              </a:cxn>
              <a:cxn ang="0">
                <a:pos x="62" y="76"/>
              </a:cxn>
              <a:cxn ang="0">
                <a:pos x="58" y="66"/>
              </a:cxn>
              <a:cxn ang="0">
                <a:pos x="46" y="66"/>
              </a:cxn>
              <a:cxn ang="0">
                <a:pos x="42" y="52"/>
              </a:cxn>
              <a:cxn ang="0">
                <a:pos x="40" y="52"/>
              </a:cxn>
              <a:cxn ang="0">
                <a:pos x="40" y="56"/>
              </a:cxn>
              <a:cxn ang="0">
                <a:pos x="42" y="62"/>
              </a:cxn>
              <a:cxn ang="0">
                <a:pos x="44" y="74"/>
              </a:cxn>
              <a:cxn ang="0">
                <a:pos x="42" y="78"/>
              </a:cxn>
              <a:cxn ang="0">
                <a:pos x="38" y="76"/>
              </a:cxn>
              <a:cxn ang="0">
                <a:pos x="38" y="74"/>
              </a:cxn>
              <a:cxn ang="0">
                <a:pos x="34" y="72"/>
              </a:cxn>
              <a:cxn ang="0">
                <a:pos x="34" y="74"/>
              </a:cxn>
              <a:cxn ang="0">
                <a:pos x="32" y="82"/>
              </a:cxn>
              <a:cxn ang="0">
                <a:pos x="30" y="74"/>
              </a:cxn>
              <a:cxn ang="0">
                <a:pos x="28" y="76"/>
              </a:cxn>
              <a:cxn ang="0">
                <a:pos x="28" y="80"/>
              </a:cxn>
              <a:cxn ang="0">
                <a:pos x="24" y="80"/>
              </a:cxn>
            </a:cxnLst>
            <a:rect l="0" t="0" r="r" b="b"/>
            <a:pathLst>
              <a:path w="76" h="98">
                <a:moveTo>
                  <a:pt x="44" y="78"/>
                </a:moveTo>
                <a:lnTo>
                  <a:pt x="44" y="78"/>
                </a:lnTo>
                <a:lnTo>
                  <a:pt x="44" y="78"/>
                </a:lnTo>
                <a:lnTo>
                  <a:pt x="44" y="78"/>
                </a:lnTo>
                <a:lnTo>
                  <a:pt x="44" y="78"/>
                </a:lnTo>
                <a:lnTo>
                  <a:pt x="44" y="76"/>
                </a:lnTo>
                <a:lnTo>
                  <a:pt x="44" y="76"/>
                </a:lnTo>
                <a:lnTo>
                  <a:pt x="44" y="76"/>
                </a:lnTo>
                <a:lnTo>
                  <a:pt x="44" y="76"/>
                </a:lnTo>
                <a:lnTo>
                  <a:pt x="44" y="74"/>
                </a:lnTo>
                <a:lnTo>
                  <a:pt x="44" y="74"/>
                </a:lnTo>
                <a:lnTo>
                  <a:pt x="44" y="74"/>
                </a:lnTo>
                <a:lnTo>
                  <a:pt x="44" y="76"/>
                </a:lnTo>
                <a:lnTo>
                  <a:pt x="44" y="78"/>
                </a:lnTo>
                <a:lnTo>
                  <a:pt x="44" y="78"/>
                </a:lnTo>
                <a:lnTo>
                  <a:pt x="44" y="78"/>
                </a:lnTo>
                <a:close/>
                <a:moveTo>
                  <a:pt x="48" y="76"/>
                </a:moveTo>
                <a:lnTo>
                  <a:pt x="46" y="78"/>
                </a:lnTo>
                <a:lnTo>
                  <a:pt x="46" y="78"/>
                </a:lnTo>
                <a:lnTo>
                  <a:pt x="46" y="76"/>
                </a:lnTo>
                <a:lnTo>
                  <a:pt x="46" y="76"/>
                </a:lnTo>
                <a:lnTo>
                  <a:pt x="46" y="74"/>
                </a:lnTo>
                <a:lnTo>
                  <a:pt x="46" y="74"/>
                </a:lnTo>
                <a:lnTo>
                  <a:pt x="46" y="74"/>
                </a:lnTo>
                <a:lnTo>
                  <a:pt x="46" y="74"/>
                </a:lnTo>
                <a:lnTo>
                  <a:pt x="46" y="74"/>
                </a:lnTo>
                <a:lnTo>
                  <a:pt x="46" y="72"/>
                </a:lnTo>
                <a:lnTo>
                  <a:pt x="46" y="72"/>
                </a:lnTo>
                <a:lnTo>
                  <a:pt x="46" y="70"/>
                </a:lnTo>
                <a:lnTo>
                  <a:pt x="46" y="70"/>
                </a:lnTo>
                <a:lnTo>
                  <a:pt x="44" y="70"/>
                </a:lnTo>
                <a:lnTo>
                  <a:pt x="44" y="68"/>
                </a:lnTo>
                <a:lnTo>
                  <a:pt x="44" y="68"/>
                </a:lnTo>
                <a:lnTo>
                  <a:pt x="44" y="68"/>
                </a:lnTo>
                <a:lnTo>
                  <a:pt x="44" y="68"/>
                </a:lnTo>
                <a:lnTo>
                  <a:pt x="44" y="68"/>
                </a:lnTo>
                <a:lnTo>
                  <a:pt x="44" y="68"/>
                </a:lnTo>
                <a:lnTo>
                  <a:pt x="44" y="68"/>
                </a:lnTo>
                <a:lnTo>
                  <a:pt x="42" y="68"/>
                </a:lnTo>
                <a:lnTo>
                  <a:pt x="42" y="66"/>
                </a:lnTo>
                <a:lnTo>
                  <a:pt x="42" y="66"/>
                </a:lnTo>
                <a:lnTo>
                  <a:pt x="42" y="66"/>
                </a:lnTo>
                <a:lnTo>
                  <a:pt x="42" y="64"/>
                </a:lnTo>
                <a:lnTo>
                  <a:pt x="44" y="64"/>
                </a:lnTo>
                <a:lnTo>
                  <a:pt x="44" y="64"/>
                </a:lnTo>
                <a:lnTo>
                  <a:pt x="44" y="64"/>
                </a:lnTo>
                <a:lnTo>
                  <a:pt x="44" y="64"/>
                </a:lnTo>
                <a:lnTo>
                  <a:pt x="44" y="64"/>
                </a:lnTo>
                <a:lnTo>
                  <a:pt x="44" y="64"/>
                </a:lnTo>
                <a:lnTo>
                  <a:pt x="44" y="64"/>
                </a:lnTo>
                <a:lnTo>
                  <a:pt x="44" y="66"/>
                </a:lnTo>
                <a:lnTo>
                  <a:pt x="44" y="66"/>
                </a:lnTo>
                <a:lnTo>
                  <a:pt x="44" y="66"/>
                </a:lnTo>
                <a:lnTo>
                  <a:pt x="44" y="66"/>
                </a:lnTo>
                <a:lnTo>
                  <a:pt x="46" y="66"/>
                </a:lnTo>
                <a:lnTo>
                  <a:pt x="46" y="66"/>
                </a:lnTo>
                <a:lnTo>
                  <a:pt x="46" y="68"/>
                </a:lnTo>
                <a:lnTo>
                  <a:pt x="48" y="68"/>
                </a:lnTo>
                <a:lnTo>
                  <a:pt x="48" y="70"/>
                </a:lnTo>
                <a:lnTo>
                  <a:pt x="48" y="70"/>
                </a:lnTo>
                <a:lnTo>
                  <a:pt x="48" y="70"/>
                </a:lnTo>
                <a:lnTo>
                  <a:pt x="48" y="70"/>
                </a:lnTo>
                <a:lnTo>
                  <a:pt x="48" y="72"/>
                </a:lnTo>
                <a:lnTo>
                  <a:pt x="48" y="74"/>
                </a:lnTo>
                <a:lnTo>
                  <a:pt x="48" y="74"/>
                </a:lnTo>
                <a:lnTo>
                  <a:pt x="48" y="74"/>
                </a:lnTo>
                <a:lnTo>
                  <a:pt x="48" y="76"/>
                </a:lnTo>
                <a:lnTo>
                  <a:pt x="48" y="76"/>
                </a:lnTo>
                <a:close/>
                <a:moveTo>
                  <a:pt x="58" y="72"/>
                </a:moveTo>
                <a:lnTo>
                  <a:pt x="58" y="72"/>
                </a:lnTo>
                <a:lnTo>
                  <a:pt x="58" y="72"/>
                </a:lnTo>
                <a:lnTo>
                  <a:pt x="58" y="72"/>
                </a:lnTo>
                <a:lnTo>
                  <a:pt x="56" y="72"/>
                </a:lnTo>
                <a:lnTo>
                  <a:pt x="56" y="70"/>
                </a:lnTo>
                <a:lnTo>
                  <a:pt x="56" y="70"/>
                </a:lnTo>
                <a:lnTo>
                  <a:pt x="56" y="70"/>
                </a:lnTo>
                <a:lnTo>
                  <a:pt x="56" y="70"/>
                </a:lnTo>
                <a:lnTo>
                  <a:pt x="56" y="70"/>
                </a:lnTo>
                <a:lnTo>
                  <a:pt x="56" y="68"/>
                </a:lnTo>
                <a:lnTo>
                  <a:pt x="56" y="68"/>
                </a:lnTo>
                <a:lnTo>
                  <a:pt x="56" y="68"/>
                </a:lnTo>
                <a:lnTo>
                  <a:pt x="56" y="68"/>
                </a:lnTo>
                <a:lnTo>
                  <a:pt x="56" y="68"/>
                </a:lnTo>
                <a:lnTo>
                  <a:pt x="58" y="68"/>
                </a:lnTo>
                <a:lnTo>
                  <a:pt x="58" y="70"/>
                </a:lnTo>
                <a:lnTo>
                  <a:pt x="58" y="70"/>
                </a:lnTo>
                <a:lnTo>
                  <a:pt x="58" y="70"/>
                </a:lnTo>
                <a:lnTo>
                  <a:pt x="58" y="70"/>
                </a:lnTo>
                <a:lnTo>
                  <a:pt x="58" y="70"/>
                </a:lnTo>
                <a:lnTo>
                  <a:pt x="58" y="72"/>
                </a:lnTo>
                <a:lnTo>
                  <a:pt x="58" y="72"/>
                </a:lnTo>
                <a:lnTo>
                  <a:pt x="58" y="72"/>
                </a:lnTo>
                <a:lnTo>
                  <a:pt x="58" y="72"/>
                </a:lnTo>
                <a:lnTo>
                  <a:pt x="58" y="72"/>
                </a:lnTo>
                <a:close/>
                <a:moveTo>
                  <a:pt x="52" y="76"/>
                </a:moveTo>
                <a:lnTo>
                  <a:pt x="52" y="76"/>
                </a:lnTo>
                <a:lnTo>
                  <a:pt x="52" y="74"/>
                </a:lnTo>
                <a:lnTo>
                  <a:pt x="52" y="74"/>
                </a:lnTo>
                <a:lnTo>
                  <a:pt x="52" y="72"/>
                </a:lnTo>
                <a:lnTo>
                  <a:pt x="52" y="72"/>
                </a:lnTo>
                <a:lnTo>
                  <a:pt x="50" y="72"/>
                </a:lnTo>
                <a:lnTo>
                  <a:pt x="50" y="70"/>
                </a:lnTo>
                <a:lnTo>
                  <a:pt x="50" y="70"/>
                </a:lnTo>
                <a:lnTo>
                  <a:pt x="50" y="68"/>
                </a:lnTo>
                <a:lnTo>
                  <a:pt x="50" y="68"/>
                </a:lnTo>
                <a:lnTo>
                  <a:pt x="52" y="68"/>
                </a:lnTo>
                <a:lnTo>
                  <a:pt x="52" y="70"/>
                </a:lnTo>
                <a:lnTo>
                  <a:pt x="52" y="72"/>
                </a:lnTo>
                <a:lnTo>
                  <a:pt x="52" y="72"/>
                </a:lnTo>
                <a:lnTo>
                  <a:pt x="52" y="74"/>
                </a:lnTo>
                <a:lnTo>
                  <a:pt x="52" y="74"/>
                </a:lnTo>
                <a:lnTo>
                  <a:pt x="52" y="74"/>
                </a:lnTo>
                <a:lnTo>
                  <a:pt x="52" y="74"/>
                </a:lnTo>
                <a:lnTo>
                  <a:pt x="52" y="74"/>
                </a:lnTo>
                <a:lnTo>
                  <a:pt x="52" y="74"/>
                </a:lnTo>
                <a:lnTo>
                  <a:pt x="52" y="74"/>
                </a:lnTo>
                <a:lnTo>
                  <a:pt x="52" y="74"/>
                </a:lnTo>
                <a:lnTo>
                  <a:pt x="52" y="76"/>
                </a:lnTo>
                <a:lnTo>
                  <a:pt x="52" y="76"/>
                </a:lnTo>
                <a:lnTo>
                  <a:pt x="52" y="76"/>
                </a:lnTo>
                <a:lnTo>
                  <a:pt x="52" y="76"/>
                </a:lnTo>
                <a:close/>
                <a:moveTo>
                  <a:pt x="42" y="66"/>
                </a:moveTo>
                <a:lnTo>
                  <a:pt x="42" y="66"/>
                </a:lnTo>
                <a:lnTo>
                  <a:pt x="42" y="66"/>
                </a:lnTo>
                <a:lnTo>
                  <a:pt x="42" y="64"/>
                </a:lnTo>
                <a:lnTo>
                  <a:pt x="42" y="64"/>
                </a:lnTo>
                <a:lnTo>
                  <a:pt x="42" y="64"/>
                </a:lnTo>
                <a:lnTo>
                  <a:pt x="42" y="64"/>
                </a:lnTo>
                <a:lnTo>
                  <a:pt x="42" y="62"/>
                </a:lnTo>
                <a:lnTo>
                  <a:pt x="42" y="62"/>
                </a:lnTo>
                <a:lnTo>
                  <a:pt x="44" y="62"/>
                </a:lnTo>
                <a:lnTo>
                  <a:pt x="44" y="64"/>
                </a:lnTo>
                <a:lnTo>
                  <a:pt x="44" y="64"/>
                </a:lnTo>
                <a:lnTo>
                  <a:pt x="44" y="64"/>
                </a:lnTo>
                <a:lnTo>
                  <a:pt x="44" y="64"/>
                </a:lnTo>
                <a:lnTo>
                  <a:pt x="44" y="64"/>
                </a:lnTo>
                <a:lnTo>
                  <a:pt x="44" y="64"/>
                </a:lnTo>
                <a:lnTo>
                  <a:pt x="44" y="64"/>
                </a:lnTo>
                <a:lnTo>
                  <a:pt x="44" y="64"/>
                </a:lnTo>
                <a:lnTo>
                  <a:pt x="42" y="64"/>
                </a:lnTo>
                <a:lnTo>
                  <a:pt x="42" y="64"/>
                </a:lnTo>
                <a:lnTo>
                  <a:pt x="42" y="64"/>
                </a:lnTo>
                <a:lnTo>
                  <a:pt x="42" y="66"/>
                </a:lnTo>
                <a:close/>
                <a:moveTo>
                  <a:pt x="66" y="86"/>
                </a:moveTo>
                <a:lnTo>
                  <a:pt x="64" y="86"/>
                </a:lnTo>
                <a:lnTo>
                  <a:pt x="64" y="86"/>
                </a:lnTo>
                <a:lnTo>
                  <a:pt x="64" y="86"/>
                </a:lnTo>
                <a:lnTo>
                  <a:pt x="64" y="86"/>
                </a:lnTo>
                <a:lnTo>
                  <a:pt x="64" y="86"/>
                </a:lnTo>
                <a:lnTo>
                  <a:pt x="64" y="86"/>
                </a:lnTo>
                <a:lnTo>
                  <a:pt x="64" y="82"/>
                </a:lnTo>
                <a:lnTo>
                  <a:pt x="64" y="82"/>
                </a:lnTo>
                <a:lnTo>
                  <a:pt x="64" y="82"/>
                </a:lnTo>
                <a:lnTo>
                  <a:pt x="64" y="82"/>
                </a:lnTo>
                <a:lnTo>
                  <a:pt x="64" y="82"/>
                </a:lnTo>
                <a:lnTo>
                  <a:pt x="64" y="82"/>
                </a:lnTo>
                <a:lnTo>
                  <a:pt x="66" y="82"/>
                </a:lnTo>
                <a:lnTo>
                  <a:pt x="66" y="82"/>
                </a:lnTo>
                <a:lnTo>
                  <a:pt x="66" y="84"/>
                </a:lnTo>
                <a:lnTo>
                  <a:pt x="66" y="84"/>
                </a:lnTo>
                <a:lnTo>
                  <a:pt x="66" y="84"/>
                </a:lnTo>
                <a:lnTo>
                  <a:pt x="66" y="84"/>
                </a:lnTo>
                <a:lnTo>
                  <a:pt x="66" y="86"/>
                </a:lnTo>
                <a:lnTo>
                  <a:pt x="66" y="86"/>
                </a:lnTo>
                <a:lnTo>
                  <a:pt x="66" y="86"/>
                </a:lnTo>
                <a:lnTo>
                  <a:pt x="66" y="86"/>
                </a:lnTo>
                <a:close/>
                <a:moveTo>
                  <a:pt x="22" y="76"/>
                </a:moveTo>
                <a:lnTo>
                  <a:pt x="22" y="76"/>
                </a:lnTo>
                <a:lnTo>
                  <a:pt x="24" y="76"/>
                </a:lnTo>
                <a:lnTo>
                  <a:pt x="22" y="74"/>
                </a:lnTo>
                <a:lnTo>
                  <a:pt x="22" y="74"/>
                </a:lnTo>
                <a:lnTo>
                  <a:pt x="22" y="74"/>
                </a:lnTo>
                <a:lnTo>
                  <a:pt x="22" y="72"/>
                </a:lnTo>
                <a:lnTo>
                  <a:pt x="22" y="72"/>
                </a:lnTo>
                <a:lnTo>
                  <a:pt x="22" y="70"/>
                </a:lnTo>
                <a:lnTo>
                  <a:pt x="20" y="64"/>
                </a:lnTo>
                <a:lnTo>
                  <a:pt x="18" y="62"/>
                </a:lnTo>
                <a:lnTo>
                  <a:pt x="18" y="60"/>
                </a:lnTo>
                <a:lnTo>
                  <a:pt x="18" y="60"/>
                </a:lnTo>
                <a:lnTo>
                  <a:pt x="18" y="60"/>
                </a:lnTo>
                <a:lnTo>
                  <a:pt x="18" y="58"/>
                </a:lnTo>
                <a:lnTo>
                  <a:pt x="20" y="58"/>
                </a:lnTo>
                <a:lnTo>
                  <a:pt x="16" y="56"/>
                </a:lnTo>
                <a:lnTo>
                  <a:pt x="16" y="58"/>
                </a:lnTo>
                <a:lnTo>
                  <a:pt x="16" y="56"/>
                </a:lnTo>
                <a:lnTo>
                  <a:pt x="14" y="56"/>
                </a:lnTo>
                <a:lnTo>
                  <a:pt x="14" y="56"/>
                </a:lnTo>
                <a:lnTo>
                  <a:pt x="16" y="56"/>
                </a:lnTo>
                <a:lnTo>
                  <a:pt x="16" y="54"/>
                </a:lnTo>
                <a:lnTo>
                  <a:pt x="16" y="52"/>
                </a:lnTo>
                <a:lnTo>
                  <a:pt x="16" y="54"/>
                </a:lnTo>
                <a:lnTo>
                  <a:pt x="12" y="50"/>
                </a:lnTo>
                <a:lnTo>
                  <a:pt x="12" y="50"/>
                </a:lnTo>
                <a:lnTo>
                  <a:pt x="12" y="48"/>
                </a:lnTo>
                <a:lnTo>
                  <a:pt x="12" y="46"/>
                </a:lnTo>
                <a:lnTo>
                  <a:pt x="12" y="46"/>
                </a:lnTo>
                <a:lnTo>
                  <a:pt x="14" y="46"/>
                </a:lnTo>
                <a:lnTo>
                  <a:pt x="14" y="46"/>
                </a:lnTo>
                <a:lnTo>
                  <a:pt x="14" y="44"/>
                </a:lnTo>
                <a:lnTo>
                  <a:pt x="14" y="44"/>
                </a:lnTo>
                <a:lnTo>
                  <a:pt x="12" y="42"/>
                </a:lnTo>
                <a:lnTo>
                  <a:pt x="12" y="42"/>
                </a:lnTo>
                <a:lnTo>
                  <a:pt x="12" y="42"/>
                </a:lnTo>
                <a:lnTo>
                  <a:pt x="12" y="42"/>
                </a:lnTo>
                <a:lnTo>
                  <a:pt x="14" y="42"/>
                </a:lnTo>
                <a:lnTo>
                  <a:pt x="14" y="40"/>
                </a:lnTo>
                <a:lnTo>
                  <a:pt x="12" y="40"/>
                </a:lnTo>
                <a:lnTo>
                  <a:pt x="12" y="40"/>
                </a:lnTo>
                <a:lnTo>
                  <a:pt x="12" y="40"/>
                </a:lnTo>
                <a:lnTo>
                  <a:pt x="12" y="40"/>
                </a:lnTo>
                <a:lnTo>
                  <a:pt x="12" y="40"/>
                </a:lnTo>
                <a:lnTo>
                  <a:pt x="12" y="40"/>
                </a:lnTo>
                <a:lnTo>
                  <a:pt x="10" y="38"/>
                </a:lnTo>
                <a:lnTo>
                  <a:pt x="8" y="38"/>
                </a:lnTo>
                <a:lnTo>
                  <a:pt x="8" y="38"/>
                </a:lnTo>
                <a:lnTo>
                  <a:pt x="6" y="36"/>
                </a:lnTo>
                <a:lnTo>
                  <a:pt x="6" y="36"/>
                </a:lnTo>
                <a:lnTo>
                  <a:pt x="4" y="36"/>
                </a:lnTo>
                <a:lnTo>
                  <a:pt x="4" y="36"/>
                </a:lnTo>
                <a:lnTo>
                  <a:pt x="2" y="32"/>
                </a:lnTo>
                <a:lnTo>
                  <a:pt x="2" y="30"/>
                </a:lnTo>
                <a:lnTo>
                  <a:pt x="4" y="30"/>
                </a:lnTo>
                <a:lnTo>
                  <a:pt x="4" y="30"/>
                </a:lnTo>
                <a:lnTo>
                  <a:pt x="2" y="28"/>
                </a:lnTo>
                <a:lnTo>
                  <a:pt x="4" y="28"/>
                </a:lnTo>
                <a:lnTo>
                  <a:pt x="4" y="30"/>
                </a:lnTo>
                <a:lnTo>
                  <a:pt x="4" y="30"/>
                </a:lnTo>
                <a:lnTo>
                  <a:pt x="6" y="30"/>
                </a:lnTo>
                <a:lnTo>
                  <a:pt x="6" y="30"/>
                </a:lnTo>
                <a:lnTo>
                  <a:pt x="6" y="28"/>
                </a:lnTo>
                <a:lnTo>
                  <a:pt x="6" y="28"/>
                </a:lnTo>
                <a:lnTo>
                  <a:pt x="6" y="26"/>
                </a:lnTo>
                <a:lnTo>
                  <a:pt x="6" y="26"/>
                </a:lnTo>
                <a:lnTo>
                  <a:pt x="6" y="24"/>
                </a:lnTo>
                <a:lnTo>
                  <a:pt x="6" y="24"/>
                </a:lnTo>
                <a:lnTo>
                  <a:pt x="8" y="24"/>
                </a:lnTo>
                <a:lnTo>
                  <a:pt x="10" y="24"/>
                </a:lnTo>
                <a:lnTo>
                  <a:pt x="10" y="24"/>
                </a:lnTo>
                <a:lnTo>
                  <a:pt x="12" y="24"/>
                </a:lnTo>
                <a:lnTo>
                  <a:pt x="14" y="24"/>
                </a:lnTo>
                <a:lnTo>
                  <a:pt x="14" y="24"/>
                </a:lnTo>
                <a:lnTo>
                  <a:pt x="14" y="22"/>
                </a:lnTo>
                <a:lnTo>
                  <a:pt x="14" y="22"/>
                </a:lnTo>
                <a:lnTo>
                  <a:pt x="12" y="22"/>
                </a:lnTo>
                <a:lnTo>
                  <a:pt x="12" y="22"/>
                </a:lnTo>
                <a:lnTo>
                  <a:pt x="12" y="22"/>
                </a:lnTo>
                <a:lnTo>
                  <a:pt x="10" y="20"/>
                </a:lnTo>
                <a:lnTo>
                  <a:pt x="12" y="20"/>
                </a:lnTo>
                <a:lnTo>
                  <a:pt x="12" y="20"/>
                </a:lnTo>
                <a:lnTo>
                  <a:pt x="10" y="20"/>
                </a:lnTo>
                <a:lnTo>
                  <a:pt x="10" y="20"/>
                </a:lnTo>
                <a:lnTo>
                  <a:pt x="10" y="18"/>
                </a:lnTo>
                <a:lnTo>
                  <a:pt x="10" y="20"/>
                </a:lnTo>
                <a:lnTo>
                  <a:pt x="8" y="20"/>
                </a:lnTo>
                <a:lnTo>
                  <a:pt x="6" y="20"/>
                </a:lnTo>
                <a:lnTo>
                  <a:pt x="6" y="18"/>
                </a:lnTo>
                <a:lnTo>
                  <a:pt x="6" y="18"/>
                </a:lnTo>
                <a:lnTo>
                  <a:pt x="4" y="16"/>
                </a:lnTo>
                <a:lnTo>
                  <a:pt x="2" y="14"/>
                </a:lnTo>
                <a:lnTo>
                  <a:pt x="2" y="14"/>
                </a:lnTo>
                <a:lnTo>
                  <a:pt x="2" y="14"/>
                </a:lnTo>
                <a:lnTo>
                  <a:pt x="2" y="14"/>
                </a:lnTo>
                <a:lnTo>
                  <a:pt x="0" y="14"/>
                </a:lnTo>
                <a:lnTo>
                  <a:pt x="0" y="14"/>
                </a:lnTo>
                <a:lnTo>
                  <a:pt x="0" y="14"/>
                </a:lnTo>
                <a:lnTo>
                  <a:pt x="0" y="12"/>
                </a:lnTo>
                <a:lnTo>
                  <a:pt x="0" y="10"/>
                </a:lnTo>
                <a:lnTo>
                  <a:pt x="0" y="8"/>
                </a:lnTo>
                <a:lnTo>
                  <a:pt x="0" y="8"/>
                </a:lnTo>
                <a:lnTo>
                  <a:pt x="2" y="8"/>
                </a:lnTo>
                <a:lnTo>
                  <a:pt x="2" y="6"/>
                </a:lnTo>
                <a:lnTo>
                  <a:pt x="2" y="6"/>
                </a:lnTo>
                <a:lnTo>
                  <a:pt x="2" y="6"/>
                </a:lnTo>
                <a:lnTo>
                  <a:pt x="4" y="6"/>
                </a:lnTo>
                <a:lnTo>
                  <a:pt x="4" y="4"/>
                </a:lnTo>
                <a:lnTo>
                  <a:pt x="4" y="4"/>
                </a:lnTo>
                <a:lnTo>
                  <a:pt x="2" y="4"/>
                </a:lnTo>
                <a:lnTo>
                  <a:pt x="2" y="4"/>
                </a:lnTo>
                <a:lnTo>
                  <a:pt x="2" y="2"/>
                </a:lnTo>
                <a:lnTo>
                  <a:pt x="2" y="4"/>
                </a:lnTo>
                <a:lnTo>
                  <a:pt x="0" y="2"/>
                </a:lnTo>
                <a:lnTo>
                  <a:pt x="2" y="2"/>
                </a:lnTo>
                <a:lnTo>
                  <a:pt x="2" y="0"/>
                </a:lnTo>
                <a:lnTo>
                  <a:pt x="2" y="2"/>
                </a:lnTo>
                <a:lnTo>
                  <a:pt x="2" y="2"/>
                </a:lnTo>
                <a:lnTo>
                  <a:pt x="4" y="4"/>
                </a:lnTo>
                <a:lnTo>
                  <a:pt x="4" y="4"/>
                </a:lnTo>
                <a:lnTo>
                  <a:pt x="6" y="4"/>
                </a:lnTo>
                <a:lnTo>
                  <a:pt x="6" y="4"/>
                </a:lnTo>
                <a:lnTo>
                  <a:pt x="6" y="6"/>
                </a:lnTo>
                <a:lnTo>
                  <a:pt x="8" y="6"/>
                </a:lnTo>
                <a:lnTo>
                  <a:pt x="8" y="6"/>
                </a:lnTo>
                <a:lnTo>
                  <a:pt x="12" y="8"/>
                </a:lnTo>
                <a:lnTo>
                  <a:pt x="12" y="6"/>
                </a:lnTo>
                <a:lnTo>
                  <a:pt x="10" y="6"/>
                </a:lnTo>
                <a:lnTo>
                  <a:pt x="10" y="6"/>
                </a:lnTo>
                <a:lnTo>
                  <a:pt x="10" y="4"/>
                </a:lnTo>
                <a:lnTo>
                  <a:pt x="10" y="4"/>
                </a:lnTo>
                <a:lnTo>
                  <a:pt x="10" y="4"/>
                </a:lnTo>
                <a:lnTo>
                  <a:pt x="12" y="4"/>
                </a:lnTo>
                <a:lnTo>
                  <a:pt x="12" y="6"/>
                </a:lnTo>
                <a:lnTo>
                  <a:pt x="12" y="8"/>
                </a:lnTo>
                <a:lnTo>
                  <a:pt x="14" y="8"/>
                </a:lnTo>
                <a:lnTo>
                  <a:pt x="16" y="10"/>
                </a:lnTo>
                <a:lnTo>
                  <a:pt x="16" y="10"/>
                </a:lnTo>
                <a:lnTo>
                  <a:pt x="16" y="10"/>
                </a:lnTo>
                <a:lnTo>
                  <a:pt x="18" y="10"/>
                </a:lnTo>
                <a:lnTo>
                  <a:pt x="20" y="10"/>
                </a:lnTo>
                <a:lnTo>
                  <a:pt x="20" y="10"/>
                </a:lnTo>
                <a:lnTo>
                  <a:pt x="20" y="10"/>
                </a:lnTo>
                <a:lnTo>
                  <a:pt x="20" y="8"/>
                </a:lnTo>
                <a:lnTo>
                  <a:pt x="20" y="8"/>
                </a:lnTo>
                <a:lnTo>
                  <a:pt x="20" y="8"/>
                </a:lnTo>
                <a:lnTo>
                  <a:pt x="20" y="8"/>
                </a:lnTo>
                <a:lnTo>
                  <a:pt x="20" y="8"/>
                </a:lnTo>
                <a:lnTo>
                  <a:pt x="22" y="8"/>
                </a:lnTo>
                <a:lnTo>
                  <a:pt x="22" y="8"/>
                </a:lnTo>
                <a:lnTo>
                  <a:pt x="22" y="10"/>
                </a:lnTo>
                <a:lnTo>
                  <a:pt x="24" y="10"/>
                </a:lnTo>
                <a:lnTo>
                  <a:pt x="24" y="12"/>
                </a:lnTo>
                <a:lnTo>
                  <a:pt x="24" y="14"/>
                </a:lnTo>
                <a:lnTo>
                  <a:pt x="24" y="14"/>
                </a:lnTo>
                <a:lnTo>
                  <a:pt x="24" y="14"/>
                </a:lnTo>
                <a:lnTo>
                  <a:pt x="24" y="16"/>
                </a:lnTo>
                <a:lnTo>
                  <a:pt x="26" y="16"/>
                </a:lnTo>
                <a:lnTo>
                  <a:pt x="26" y="18"/>
                </a:lnTo>
                <a:lnTo>
                  <a:pt x="26" y="18"/>
                </a:lnTo>
                <a:lnTo>
                  <a:pt x="26" y="20"/>
                </a:lnTo>
                <a:lnTo>
                  <a:pt x="26" y="20"/>
                </a:lnTo>
                <a:lnTo>
                  <a:pt x="26" y="22"/>
                </a:lnTo>
                <a:lnTo>
                  <a:pt x="26" y="22"/>
                </a:lnTo>
                <a:lnTo>
                  <a:pt x="26" y="22"/>
                </a:lnTo>
                <a:lnTo>
                  <a:pt x="26" y="22"/>
                </a:lnTo>
                <a:lnTo>
                  <a:pt x="26" y="22"/>
                </a:lnTo>
                <a:lnTo>
                  <a:pt x="28" y="22"/>
                </a:lnTo>
                <a:lnTo>
                  <a:pt x="28" y="24"/>
                </a:lnTo>
                <a:lnTo>
                  <a:pt x="30" y="24"/>
                </a:lnTo>
                <a:lnTo>
                  <a:pt x="34" y="26"/>
                </a:lnTo>
                <a:lnTo>
                  <a:pt x="34" y="26"/>
                </a:lnTo>
                <a:lnTo>
                  <a:pt x="34" y="26"/>
                </a:lnTo>
                <a:lnTo>
                  <a:pt x="36" y="24"/>
                </a:lnTo>
                <a:lnTo>
                  <a:pt x="36" y="24"/>
                </a:lnTo>
                <a:lnTo>
                  <a:pt x="36" y="24"/>
                </a:lnTo>
                <a:lnTo>
                  <a:pt x="40" y="26"/>
                </a:lnTo>
                <a:lnTo>
                  <a:pt x="42" y="26"/>
                </a:lnTo>
                <a:lnTo>
                  <a:pt x="42" y="24"/>
                </a:lnTo>
                <a:lnTo>
                  <a:pt x="42" y="24"/>
                </a:lnTo>
                <a:lnTo>
                  <a:pt x="44" y="24"/>
                </a:lnTo>
                <a:lnTo>
                  <a:pt x="44" y="24"/>
                </a:lnTo>
                <a:lnTo>
                  <a:pt x="44" y="24"/>
                </a:lnTo>
                <a:lnTo>
                  <a:pt x="46" y="24"/>
                </a:lnTo>
                <a:lnTo>
                  <a:pt x="46" y="24"/>
                </a:lnTo>
                <a:lnTo>
                  <a:pt x="48" y="24"/>
                </a:lnTo>
                <a:lnTo>
                  <a:pt x="50" y="26"/>
                </a:lnTo>
                <a:lnTo>
                  <a:pt x="52" y="26"/>
                </a:lnTo>
                <a:lnTo>
                  <a:pt x="54" y="24"/>
                </a:lnTo>
                <a:lnTo>
                  <a:pt x="56" y="24"/>
                </a:lnTo>
                <a:lnTo>
                  <a:pt x="58" y="24"/>
                </a:lnTo>
                <a:lnTo>
                  <a:pt x="58" y="24"/>
                </a:lnTo>
                <a:lnTo>
                  <a:pt x="58" y="24"/>
                </a:lnTo>
                <a:lnTo>
                  <a:pt x="60" y="26"/>
                </a:lnTo>
                <a:lnTo>
                  <a:pt x="62" y="26"/>
                </a:lnTo>
                <a:lnTo>
                  <a:pt x="64" y="28"/>
                </a:lnTo>
                <a:lnTo>
                  <a:pt x="64" y="28"/>
                </a:lnTo>
                <a:lnTo>
                  <a:pt x="64" y="28"/>
                </a:lnTo>
                <a:lnTo>
                  <a:pt x="64" y="28"/>
                </a:lnTo>
                <a:lnTo>
                  <a:pt x="64" y="28"/>
                </a:lnTo>
                <a:lnTo>
                  <a:pt x="64" y="28"/>
                </a:lnTo>
                <a:lnTo>
                  <a:pt x="64" y="30"/>
                </a:lnTo>
                <a:lnTo>
                  <a:pt x="64" y="30"/>
                </a:lnTo>
                <a:lnTo>
                  <a:pt x="64" y="30"/>
                </a:lnTo>
                <a:lnTo>
                  <a:pt x="64" y="30"/>
                </a:lnTo>
                <a:lnTo>
                  <a:pt x="62" y="30"/>
                </a:lnTo>
                <a:lnTo>
                  <a:pt x="62" y="30"/>
                </a:lnTo>
                <a:lnTo>
                  <a:pt x="62" y="30"/>
                </a:lnTo>
                <a:lnTo>
                  <a:pt x="62" y="30"/>
                </a:lnTo>
                <a:lnTo>
                  <a:pt x="62" y="30"/>
                </a:lnTo>
                <a:lnTo>
                  <a:pt x="62" y="30"/>
                </a:lnTo>
                <a:lnTo>
                  <a:pt x="62" y="32"/>
                </a:lnTo>
                <a:lnTo>
                  <a:pt x="62" y="32"/>
                </a:lnTo>
                <a:lnTo>
                  <a:pt x="62" y="34"/>
                </a:lnTo>
                <a:lnTo>
                  <a:pt x="62" y="36"/>
                </a:lnTo>
                <a:lnTo>
                  <a:pt x="60" y="36"/>
                </a:lnTo>
                <a:lnTo>
                  <a:pt x="60" y="36"/>
                </a:lnTo>
                <a:lnTo>
                  <a:pt x="60" y="36"/>
                </a:lnTo>
                <a:lnTo>
                  <a:pt x="62" y="36"/>
                </a:lnTo>
                <a:lnTo>
                  <a:pt x="62" y="38"/>
                </a:lnTo>
                <a:lnTo>
                  <a:pt x="60" y="38"/>
                </a:lnTo>
                <a:lnTo>
                  <a:pt x="60" y="38"/>
                </a:lnTo>
                <a:lnTo>
                  <a:pt x="58" y="38"/>
                </a:lnTo>
                <a:lnTo>
                  <a:pt x="58" y="38"/>
                </a:lnTo>
                <a:lnTo>
                  <a:pt x="58" y="40"/>
                </a:lnTo>
                <a:lnTo>
                  <a:pt x="58" y="42"/>
                </a:lnTo>
                <a:lnTo>
                  <a:pt x="58" y="42"/>
                </a:lnTo>
                <a:lnTo>
                  <a:pt x="56" y="42"/>
                </a:lnTo>
                <a:lnTo>
                  <a:pt x="54" y="42"/>
                </a:lnTo>
                <a:lnTo>
                  <a:pt x="54" y="42"/>
                </a:lnTo>
                <a:lnTo>
                  <a:pt x="54" y="42"/>
                </a:lnTo>
                <a:lnTo>
                  <a:pt x="54" y="42"/>
                </a:lnTo>
                <a:lnTo>
                  <a:pt x="52" y="42"/>
                </a:lnTo>
                <a:lnTo>
                  <a:pt x="52" y="42"/>
                </a:lnTo>
                <a:lnTo>
                  <a:pt x="52" y="42"/>
                </a:lnTo>
                <a:lnTo>
                  <a:pt x="50" y="44"/>
                </a:lnTo>
                <a:lnTo>
                  <a:pt x="50" y="46"/>
                </a:lnTo>
                <a:lnTo>
                  <a:pt x="50" y="46"/>
                </a:lnTo>
                <a:lnTo>
                  <a:pt x="50" y="46"/>
                </a:lnTo>
                <a:lnTo>
                  <a:pt x="50" y="48"/>
                </a:lnTo>
                <a:lnTo>
                  <a:pt x="50" y="48"/>
                </a:lnTo>
                <a:lnTo>
                  <a:pt x="48" y="48"/>
                </a:lnTo>
                <a:lnTo>
                  <a:pt x="48" y="48"/>
                </a:lnTo>
                <a:lnTo>
                  <a:pt x="50" y="50"/>
                </a:lnTo>
                <a:lnTo>
                  <a:pt x="50" y="52"/>
                </a:lnTo>
                <a:lnTo>
                  <a:pt x="50" y="54"/>
                </a:lnTo>
                <a:lnTo>
                  <a:pt x="52" y="54"/>
                </a:lnTo>
                <a:lnTo>
                  <a:pt x="52" y="56"/>
                </a:lnTo>
                <a:lnTo>
                  <a:pt x="52" y="56"/>
                </a:lnTo>
                <a:lnTo>
                  <a:pt x="52" y="58"/>
                </a:lnTo>
                <a:lnTo>
                  <a:pt x="52" y="58"/>
                </a:lnTo>
                <a:lnTo>
                  <a:pt x="52" y="58"/>
                </a:lnTo>
                <a:lnTo>
                  <a:pt x="54" y="60"/>
                </a:lnTo>
                <a:lnTo>
                  <a:pt x="54" y="60"/>
                </a:lnTo>
                <a:lnTo>
                  <a:pt x="54" y="60"/>
                </a:lnTo>
                <a:lnTo>
                  <a:pt x="54" y="60"/>
                </a:lnTo>
                <a:lnTo>
                  <a:pt x="54" y="60"/>
                </a:lnTo>
                <a:lnTo>
                  <a:pt x="54" y="58"/>
                </a:lnTo>
                <a:lnTo>
                  <a:pt x="54" y="58"/>
                </a:lnTo>
                <a:lnTo>
                  <a:pt x="54" y="58"/>
                </a:lnTo>
                <a:lnTo>
                  <a:pt x="54" y="56"/>
                </a:lnTo>
                <a:lnTo>
                  <a:pt x="54" y="56"/>
                </a:lnTo>
                <a:lnTo>
                  <a:pt x="54" y="56"/>
                </a:lnTo>
                <a:lnTo>
                  <a:pt x="54" y="58"/>
                </a:lnTo>
                <a:lnTo>
                  <a:pt x="56" y="58"/>
                </a:lnTo>
                <a:lnTo>
                  <a:pt x="56" y="60"/>
                </a:lnTo>
                <a:lnTo>
                  <a:pt x="56" y="62"/>
                </a:lnTo>
                <a:lnTo>
                  <a:pt x="58" y="62"/>
                </a:lnTo>
                <a:lnTo>
                  <a:pt x="58" y="60"/>
                </a:lnTo>
                <a:lnTo>
                  <a:pt x="60" y="60"/>
                </a:lnTo>
                <a:lnTo>
                  <a:pt x="60" y="60"/>
                </a:lnTo>
                <a:lnTo>
                  <a:pt x="60" y="58"/>
                </a:lnTo>
                <a:lnTo>
                  <a:pt x="60" y="58"/>
                </a:lnTo>
                <a:lnTo>
                  <a:pt x="60" y="58"/>
                </a:lnTo>
                <a:lnTo>
                  <a:pt x="58" y="56"/>
                </a:lnTo>
                <a:lnTo>
                  <a:pt x="58" y="56"/>
                </a:lnTo>
                <a:lnTo>
                  <a:pt x="58" y="56"/>
                </a:lnTo>
                <a:lnTo>
                  <a:pt x="60" y="56"/>
                </a:lnTo>
                <a:lnTo>
                  <a:pt x="60" y="54"/>
                </a:lnTo>
                <a:lnTo>
                  <a:pt x="60" y="54"/>
                </a:lnTo>
                <a:lnTo>
                  <a:pt x="60" y="54"/>
                </a:lnTo>
                <a:lnTo>
                  <a:pt x="62" y="52"/>
                </a:lnTo>
                <a:lnTo>
                  <a:pt x="60" y="52"/>
                </a:lnTo>
                <a:lnTo>
                  <a:pt x="60" y="50"/>
                </a:lnTo>
                <a:lnTo>
                  <a:pt x="60" y="50"/>
                </a:lnTo>
                <a:lnTo>
                  <a:pt x="60" y="50"/>
                </a:lnTo>
                <a:lnTo>
                  <a:pt x="60" y="48"/>
                </a:lnTo>
                <a:lnTo>
                  <a:pt x="60" y="50"/>
                </a:lnTo>
                <a:lnTo>
                  <a:pt x="62" y="50"/>
                </a:lnTo>
                <a:lnTo>
                  <a:pt x="62" y="50"/>
                </a:lnTo>
                <a:lnTo>
                  <a:pt x="62" y="50"/>
                </a:lnTo>
                <a:lnTo>
                  <a:pt x="64" y="48"/>
                </a:lnTo>
                <a:lnTo>
                  <a:pt x="64" y="50"/>
                </a:lnTo>
                <a:lnTo>
                  <a:pt x="64" y="48"/>
                </a:lnTo>
                <a:lnTo>
                  <a:pt x="64" y="50"/>
                </a:lnTo>
                <a:lnTo>
                  <a:pt x="66" y="50"/>
                </a:lnTo>
                <a:lnTo>
                  <a:pt x="66" y="52"/>
                </a:lnTo>
                <a:lnTo>
                  <a:pt x="66" y="54"/>
                </a:lnTo>
                <a:lnTo>
                  <a:pt x="68" y="54"/>
                </a:lnTo>
                <a:lnTo>
                  <a:pt x="68" y="56"/>
                </a:lnTo>
                <a:lnTo>
                  <a:pt x="68" y="56"/>
                </a:lnTo>
                <a:lnTo>
                  <a:pt x="68" y="56"/>
                </a:lnTo>
                <a:lnTo>
                  <a:pt x="68" y="58"/>
                </a:lnTo>
                <a:lnTo>
                  <a:pt x="68" y="58"/>
                </a:lnTo>
                <a:lnTo>
                  <a:pt x="68" y="62"/>
                </a:lnTo>
                <a:lnTo>
                  <a:pt x="70" y="66"/>
                </a:lnTo>
                <a:lnTo>
                  <a:pt x="70" y="66"/>
                </a:lnTo>
                <a:lnTo>
                  <a:pt x="72" y="68"/>
                </a:lnTo>
                <a:lnTo>
                  <a:pt x="72" y="68"/>
                </a:lnTo>
                <a:lnTo>
                  <a:pt x="72" y="72"/>
                </a:lnTo>
                <a:lnTo>
                  <a:pt x="72" y="72"/>
                </a:lnTo>
                <a:lnTo>
                  <a:pt x="74" y="74"/>
                </a:lnTo>
                <a:lnTo>
                  <a:pt x="74" y="76"/>
                </a:lnTo>
                <a:lnTo>
                  <a:pt x="74" y="76"/>
                </a:lnTo>
                <a:lnTo>
                  <a:pt x="74" y="78"/>
                </a:lnTo>
                <a:lnTo>
                  <a:pt x="74" y="78"/>
                </a:lnTo>
                <a:lnTo>
                  <a:pt x="74" y="78"/>
                </a:lnTo>
                <a:lnTo>
                  <a:pt x="74" y="80"/>
                </a:lnTo>
                <a:lnTo>
                  <a:pt x="74" y="80"/>
                </a:lnTo>
                <a:lnTo>
                  <a:pt x="74" y="80"/>
                </a:lnTo>
                <a:lnTo>
                  <a:pt x="74" y="84"/>
                </a:lnTo>
                <a:lnTo>
                  <a:pt x="74" y="84"/>
                </a:lnTo>
                <a:lnTo>
                  <a:pt x="76" y="86"/>
                </a:lnTo>
                <a:lnTo>
                  <a:pt x="76" y="88"/>
                </a:lnTo>
                <a:lnTo>
                  <a:pt x="76" y="88"/>
                </a:lnTo>
                <a:lnTo>
                  <a:pt x="76" y="88"/>
                </a:lnTo>
                <a:lnTo>
                  <a:pt x="76" y="88"/>
                </a:lnTo>
                <a:lnTo>
                  <a:pt x="76" y="90"/>
                </a:lnTo>
                <a:lnTo>
                  <a:pt x="76" y="90"/>
                </a:lnTo>
                <a:lnTo>
                  <a:pt x="76" y="90"/>
                </a:lnTo>
                <a:lnTo>
                  <a:pt x="76" y="90"/>
                </a:lnTo>
                <a:lnTo>
                  <a:pt x="74" y="88"/>
                </a:lnTo>
                <a:lnTo>
                  <a:pt x="72" y="86"/>
                </a:lnTo>
                <a:lnTo>
                  <a:pt x="72" y="86"/>
                </a:lnTo>
                <a:lnTo>
                  <a:pt x="70" y="88"/>
                </a:lnTo>
                <a:lnTo>
                  <a:pt x="70" y="88"/>
                </a:lnTo>
                <a:lnTo>
                  <a:pt x="70" y="90"/>
                </a:lnTo>
                <a:lnTo>
                  <a:pt x="70" y="90"/>
                </a:lnTo>
                <a:lnTo>
                  <a:pt x="70" y="92"/>
                </a:lnTo>
                <a:lnTo>
                  <a:pt x="70" y="92"/>
                </a:lnTo>
                <a:lnTo>
                  <a:pt x="72" y="94"/>
                </a:lnTo>
                <a:lnTo>
                  <a:pt x="72" y="94"/>
                </a:lnTo>
                <a:lnTo>
                  <a:pt x="72" y="94"/>
                </a:lnTo>
                <a:lnTo>
                  <a:pt x="72" y="96"/>
                </a:lnTo>
                <a:lnTo>
                  <a:pt x="72" y="96"/>
                </a:lnTo>
                <a:lnTo>
                  <a:pt x="72" y="96"/>
                </a:lnTo>
                <a:lnTo>
                  <a:pt x="72" y="96"/>
                </a:lnTo>
                <a:lnTo>
                  <a:pt x="74" y="98"/>
                </a:lnTo>
                <a:lnTo>
                  <a:pt x="74" y="98"/>
                </a:lnTo>
                <a:lnTo>
                  <a:pt x="72" y="98"/>
                </a:lnTo>
                <a:lnTo>
                  <a:pt x="72" y="96"/>
                </a:lnTo>
                <a:lnTo>
                  <a:pt x="70" y="96"/>
                </a:lnTo>
                <a:lnTo>
                  <a:pt x="70" y="92"/>
                </a:lnTo>
                <a:lnTo>
                  <a:pt x="68" y="92"/>
                </a:lnTo>
                <a:lnTo>
                  <a:pt x="68" y="92"/>
                </a:lnTo>
                <a:lnTo>
                  <a:pt x="68" y="90"/>
                </a:lnTo>
                <a:lnTo>
                  <a:pt x="68" y="90"/>
                </a:lnTo>
                <a:lnTo>
                  <a:pt x="68" y="90"/>
                </a:lnTo>
                <a:lnTo>
                  <a:pt x="68" y="90"/>
                </a:lnTo>
                <a:lnTo>
                  <a:pt x="68" y="88"/>
                </a:lnTo>
                <a:lnTo>
                  <a:pt x="66" y="88"/>
                </a:lnTo>
                <a:lnTo>
                  <a:pt x="66" y="88"/>
                </a:lnTo>
                <a:lnTo>
                  <a:pt x="66" y="86"/>
                </a:lnTo>
                <a:lnTo>
                  <a:pt x="66" y="86"/>
                </a:lnTo>
                <a:lnTo>
                  <a:pt x="66" y="86"/>
                </a:lnTo>
                <a:lnTo>
                  <a:pt x="66" y="84"/>
                </a:lnTo>
                <a:lnTo>
                  <a:pt x="66" y="84"/>
                </a:lnTo>
                <a:lnTo>
                  <a:pt x="66" y="82"/>
                </a:lnTo>
                <a:lnTo>
                  <a:pt x="66" y="82"/>
                </a:lnTo>
                <a:lnTo>
                  <a:pt x="66" y="84"/>
                </a:lnTo>
                <a:lnTo>
                  <a:pt x="66" y="82"/>
                </a:lnTo>
                <a:lnTo>
                  <a:pt x="66" y="82"/>
                </a:lnTo>
                <a:lnTo>
                  <a:pt x="66" y="82"/>
                </a:lnTo>
                <a:lnTo>
                  <a:pt x="66" y="80"/>
                </a:lnTo>
                <a:lnTo>
                  <a:pt x="64" y="82"/>
                </a:lnTo>
                <a:lnTo>
                  <a:pt x="64" y="80"/>
                </a:lnTo>
                <a:lnTo>
                  <a:pt x="64" y="78"/>
                </a:lnTo>
                <a:lnTo>
                  <a:pt x="62" y="76"/>
                </a:lnTo>
                <a:lnTo>
                  <a:pt x="62" y="76"/>
                </a:lnTo>
                <a:lnTo>
                  <a:pt x="62" y="76"/>
                </a:lnTo>
                <a:lnTo>
                  <a:pt x="62" y="74"/>
                </a:lnTo>
                <a:lnTo>
                  <a:pt x="62" y="74"/>
                </a:lnTo>
                <a:lnTo>
                  <a:pt x="62" y="74"/>
                </a:lnTo>
                <a:lnTo>
                  <a:pt x="62" y="72"/>
                </a:lnTo>
                <a:lnTo>
                  <a:pt x="60" y="72"/>
                </a:lnTo>
                <a:lnTo>
                  <a:pt x="60" y="72"/>
                </a:lnTo>
                <a:lnTo>
                  <a:pt x="60" y="70"/>
                </a:lnTo>
                <a:lnTo>
                  <a:pt x="60" y="70"/>
                </a:lnTo>
                <a:lnTo>
                  <a:pt x="60" y="68"/>
                </a:lnTo>
                <a:lnTo>
                  <a:pt x="60" y="68"/>
                </a:lnTo>
                <a:lnTo>
                  <a:pt x="58" y="66"/>
                </a:lnTo>
                <a:lnTo>
                  <a:pt x="58" y="66"/>
                </a:lnTo>
                <a:lnTo>
                  <a:pt x="56" y="64"/>
                </a:lnTo>
                <a:lnTo>
                  <a:pt x="54" y="66"/>
                </a:lnTo>
                <a:lnTo>
                  <a:pt x="52" y="66"/>
                </a:lnTo>
                <a:lnTo>
                  <a:pt x="54" y="68"/>
                </a:lnTo>
                <a:lnTo>
                  <a:pt x="52" y="68"/>
                </a:lnTo>
                <a:lnTo>
                  <a:pt x="52" y="68"/>
                </a:lnTo>
                <a:lnTo>
                  <a:pt x="50" y="68"/>
                </a:lnTo>
                <a:lnTo>
                  <a:pt x="50" y="68"/>
                </a:lnTo>
                <a:lnTo>
                  <a:pt x="50" y="68"/>
                </a:lnTo>
                <a:lnTo>
                  <a:pt x="50" y="68"/>
                </a:lnTo>
                <a:lnTo>
                  <a:pt x="48" y="68"/>
                </a:lnTo>
                <a:lnTo>
                  <a:pt x="46" y="66"/>
                </a:lnTo>
                <a:lnTo>
                  <a:pt x="46" y="66"/>
                </a:lnTo>
                <a:lnTo>
                  <a:pt x="46" y="64"/>
                </a:lnTo>
                <a:lnTo>
                  <a:pt x="46" y="64"/>
                </a:lnTo>
                <a:lnTo>
                  <a:pt x="46" y="64"/>
                </a:lnTo>
                <a:lnTo>
                  <a:pt x="44" y="62"/>
                </a:lnTo>
                <a:lnTo>
                  <a:pt x="44" y="62"/>
                </a:lnTo>
                <a:lnTo>
                  <a:pt x="44" y="60"/>
                </a:lnTo>
                <a:lnTo>
                  <a:pt x="44" y="60"/>
                </a:lnTo>
                <a:lnTo>
                  <a:pt x="42" y="60"/>
                </a:lnTo>
                <a:lnTo>
                  <a:pt x="42" y="58"/>
                </a:lnTo>
                <a:lnTo>
                  <a:pt x="42" y="56"/>
                </a:lnTo>
                <a:lnTo>
                  <a:pt x="42" y="54"/>
                </a:lnTo>
                <a:lnTo>
                  <a:pt x="42" y="54"/>
                </a:lnTo>
                <a:lnTo>
                  <a:pt x="42" y="52"/>
                </a:lnTo>
                <a:lnTo>
                  <a:pt x="42" y="52"/>
                </a:lnTo>
                <a:lnTo>
                  <a:pt x="44" y="52"/>
                </a:lnTo>
                <a:lnTo>
                  <a:pt x="42" y="52"/>
                </a:lnTo>
                <a:lnTo>
                  <a:pt x="42" y="52"/>
                </a:lnTo>
                <a:lnTo>
                  <a:pt x="42" y="52"/>
                </a:lnTo>
                <a:lnTo>
                  <a:pt x="42" y="52"/>
                </a:lnTo>
                <a:lnTo>
                  <a:pt x="42" y="52"/>
                </a:lnTo>
                <a:lnTo>
                  <a:pt x="42" y="52"/>
                </a:lnTo>
                <a:lnTo>
                  <a:pt x="42" y="52"/>
                </a:lnTo>
                <a:lnTo>
                  <a:pt x="42" y="52"/>
                </a:lnTo>
                <a:lnTo>
                  <a:pt x="42" y="50"/>
                </a:lnTo>
                <a:lnTo>
                  <a:pt x="40" y="52"/>
                </a:lnTo>
                <a:lnTo>
                  <a:pt x="40" y="52"/>
                </a:lnTo>
                <a:lnTo>
                  <a:pt x="40" y="52"/>
                </a:lnTo>
                <a:lnTo>
                  <a:pt x="40" y="52"/>
                </a:lnTo>
                <a:lnTo>
                  <a:pt x="42" y="52"/>
                </a:lnTo>
                <a:lnTo>
                  <a:pt x="42" y="54"/>
                </a:lnTo>
                <a:lnTo>
                  <a:pt x="42" y="54"/>
                </a:lnTo>
                <a:lnTo>
                  <a:pt x="40" y="54"/>
                </a:lnTo>
                <a:lnTo>
                  <a:pt x="38" y="54"/>
                </a:lnTo>
                <a:lnTo>
                  <a:pt x="38" y="54"/>
                </a:lnTo>
                <a:lnTo>
                  <a:pt x="38" y="54"/>
                </a:lnTo>
                <a:lnTo>
                  <a:pt x="38" y="54"/>
                </a:lnTo>
                <a:lnTo>
                  <a:pt x="38" y="54"/>
                </a:lnTo>
                <a:lnTo>
                  <a:pt x="40" y="56"/>
                </a:lnTo>
                <a:lnTo>
                  <a:pt x="40" y="56"/>
                </a:lnTo>
                <a:lnTo>
                  <a:pt x="40" y="56"/>
                </a:lnTo>
                <a:lnTo>
                  <a:pt x="40" y="56"/>
                </a:lnTo>
                <a:lnTo>
                  <a:pt x="42" y="56"/>
                </a:lnTo>
                <a:lnTo>
                  <a:pt x="42" y="56"/>
                </a:lnTo>
                <a:lnTo>
                  <a:pt x="42" y="58"/>
                </a:lnTo>
                <a:lnTo>
                  <a:pt x="42" y="58"/>
                </a:lnTo>
                <a:lnTo>
                  <a:pt x="42" y="58"/>
                </a:lnTo>
                <a:lnTo>
                  <a:pt x="42" y="60"/>
                </a:lnTo>
                <a:lnTo>
                  <a:pt x="42" y="60"/>
                </a:lnTo>
                <a:lnTo>
                  <a:pt x="42" y="60"/>
                </a:lnTo>
                <a:lnTo>
                  <a:pt x="40" y="60"/>
                </a:lnTo>
                <a:lnTo>
                  <a:pt x="40" y="60"/>
                </a:lnTo>
                <a:lnTo>
                  <a:pt x="42" y="62"/>
                </a:lnTo>
                <a:lnTo>
                  <a:pt x="42" y="62"/>
                </a:lnTo>
                <a:lnTo>
                  <a:pt x="40" y="64"/>
                </a:lnTo>
                <a:lnTo>
                  <a:pt x="42" y="66"/>
                </a:lnTo>
                <a:lnTo>
                  <a:pt x="42" y="66"/>
                </a:lnTo>
                <a:lnTo>
                  <a:pt x="44" y="68"/>
                </a:lnTo>
                <a:lnTo>
                  <a:pt x="44" y="70"/>
                </a:lnTo>
                <a:lnTo>
                  <a:pt x="44" y="70"/>
                </a:lnTo>
                <a:lnTo>
                  <a:pt x="44" y="72"/>
                </a:lnTo>
                <a:lnTo>
                  <a:pt x="44" y="72"/>
                </a:lnTo>
                <a:lnTo>
                  <a:pt x="44" y="72"/>
                </a:lnTo>
                <a:lnTo>
                  <a:pt x="44" y="72"/>
                </a:lnTo>
                <a:lnTo>
                  <a:pt x="44" y="74"/>
                </a:lnTo>
                <a:lnTo>
                  <a:pt x="44" y="74"/>
                </a:lnTo>
                <a:lnTo>
                  <a:pt x="44" y="74"/>
                </a:lnTo>
                <a:lnTo>
                  <a:pt x="44" y="76"/>
                </a:lnTo>
                <a:lnTo>
                  <a:pt x="42" y="76"/>
                </a:lnTo>
                <a:lnTo>
                  <a:pt x="42" y="76"/>
                </a:lnTo>
                <a:lnTo>
                  <a:pt x="42" y="74"/>
                </a:lnTo>
                <a:lnTo>
                  <a:pt x="42" y="74"/>
                </a:lnTo>
                <a:lnTo>
                  <a:pt x="42" y="74"/>
                </a:lnTo>
                <a:lnTo>
                  <a:pt x="42" y="74"/>
                </a:lnTo>
                <a:lnTo>
                  <a:pt x="42" y="74"/>
                </a:lnTo>
                <a:lnTo>
                  <a:pt x="42" y="74"/>
                </a:lnTo>
                <a:lnTo>
                  <a:pt x="42" y="76"/>
                </a:lnTo>
                <a:lnTo>
                  <a:pt x="42" y="76"/>
                </a:lnTo>
                <a:lnTo>
                  <a:pt x="42" y="78"/>
                </a:lnTo>
                <a:lnTo>
                  <a:pt x="42" y="78"/>
                </a:lnTo>
                <a:lnTo>
                  <a:pt x="40" y="80"/>
                </a:lnTo>
                <a:lnTo>
                  <a:pt x="40" y="80"/>
                </a:lnTo>
                <a:lnTo>
                  <a:pt x="40" y="80"/>
                </a:lnTo>
                <a:lnTo>
                  <a:pt x="40" y="80"/>
                </a:lnTo>
                <a:lnTo>
                  <a:pt x="40" y="80"/>
                </a:lnTo>
                <a:lnTo>
                  <a:pt x="40" y="80"/>
                </a:lnTo>
                <a:lnTo>
                  <a:pt x="38" y="80"/>
                </a:lnTo>
                <a:lnTo>
                  <a:pt x="38" y="80"/>
                </a:lnTo>
                <a:lnTo>
                  <a:pt x="38" y="78"/>
                </a:lnTo>
                <a:lnTo>
                  <a:pt x="38" y="76"/>
                </a:lnTo>
                <a:lnTo>
                  <a:pt x="38" y="76"/>
                </a:lnTo>
                <a:lnTo>
                  <a:pt x="38" y="76"/>
                </a:lnTo>
                <a:lnTo>
                  <a:pt x="40" y="76"/>
                </a:lnTo>
                <a:lnTo>
                  <a:pt x="40" y="76"/>
                </a:lnTo>
                <a:lnTo>
                  <a:pt x="40" y="74"/>
                </a:lnTo>
                <a:lnTo>
                  <a:pt x="38" y="76"/>
                </a:lnTo>
                <a:lnTo>
                  <a:pt x="38" y="76"/>
                </a:lnTo>
                <a:lnTo>
                  <a:pt x="38" y="76"/>
                </a:lnTo>
                <a:lnTo>
                  <a:pt x="38" y="78"/>
                </a:lnTo>
                <a:lnTo>
                  <a:pt x="38" y="78"/>
                </a:lnTo>
                <a:lnTo>
                  <a:pt x="36" y="78"/>
                </a:lnTo>
                <a:lnTo>
                  <a:pt x="36" y="78"/>
                </a:lnTo>
                <a:lnTo>
                  <a:pt x="36" y="76"/>
                </a:lnTo>
                <a:lnTo>
                  <a:pt x="38" y="76"/>
                </a:lnTo>
                <a:lnTo>
                  <a:pt x="38" y="74"/>
                </a:lnTo>
                <a:lnTo>
                  <a:pt x="36" y="76"/>
                </a:lnTo>
                <a:lnTo>
                  <a:pt x="36" y="78"/>
                </a:lnTo>
                <a:lnTo>
                  <a:pt x="36" y="78"/>
                </a:lnTo>
                <a:lnTo>
                  <a:pt x="36" y="78"/>
                </a:lnTo>
                <a:lnTo>
                  <a:pt x="36" y="78"/>
                </a:lnTo>
                <a:lnTo>
                  <a:pt x="36" y="76"/>
                </a:lnTo>
                <a:lnTo>
                  <a:pt x="36" y="76"/>
                </a:lnTo>
                <a:lnTo>
                  <a:pt x="36" y="76"/>
                </a:lnTo>
                <a:lnTo>
                  <a:pt x="34" y="76"/>
                </a:lnTo>
                <a:lnTo>
                  <a:pt x="34" y="74"/>
                </a:lnTo>
                <a:lnTo>
                  <a:pt x="34" y="74"/>
                </a:lnTo>
                <a:lnTo>
                  <a:pt x="34" y="74"/>
                </a:lnTo>
                <a:lnTo>
                  <a:pt x="34" y="72"/>
                </a:lnTo>
                <a:lnTo>
                  <a:pt x="34" y="72"/>
                </a:lnTo>
                <a:lnTo>
                  <a:pt x="34" y="70"/>
                </a:lnTo>
                <a:lnTo>
                  <a:pt x="34" y="70"/>
                </a:lnTo>
                <a:lnTo>
                  <a:pt x="36" y="70"/>
                </a:lnTo>
                <a:lnTo>
                  <a:pt x="36" y="70"/>
                </a:lnTo>
                <a:lnTo>
                  <a:pt x="36" y="70"/>
                </a:lnTo>
                <a:lnTo>
                  <a:pt x="36" y="70"/>
                </a:lnTo>
                <a:lnTo>
                  <a:pt x="36" y="70"/>
                </a:lnTo>
                <a:lnTo>
                  <a:pt x="34" y="70"/>
                </a:lnTo>
                <a:lnTo>
                  <a:pt x="34" y="70"/>
                </a:lnTo>
                <a:lnTo>
                  <a:pt x="34" y="72"/>
                </a:lnTo>
                <a:lnTo>
                  <a:pt x="34" y="72"/>
                </a:lnTo>
                <a:lnTo>
                  <a:pt x="34" y="74"/>
                </a:lnTo>
                <a:lnTo>
                  <a:pt x="34" y="74"/>
                </a:lnTo>
                <a:lnTo>
                  <a:pt x="34" y="74"/>
                </a:lnTo>
                <a:lnTo>
                  <a:pt x="34" y="74"/>
                </a:lnTo>
                <a:lnTo>
                  <a:pt x="34" y="76"/>
                </a:lnTo>
                <a:lnTo>
                  <a:pt x="34" y="76"/>
                </a:lnTo>
                <a:lnTo>
                  <a:pt x="34" y="78"/>
                </a:lnTo>
                <a:lnTo>
                  <a:pt x="34" y="78"/>
                </a:lnTo>
                <a:lnTo>
                  <a:pt x="34" y="78"/>
                </a:lnTo>
                <a:lnTo>
                  <a:pt x="36" y="80"/>
                </a:lnTo>
                <a:lnTo>
                  <a:pt x="34" y="80"/>
                </a:lnTo>
                <a:lnTo>
                  <a:pt x="34" y="80"/>
                </a:lnTo>
                <a:lnTo>
                  <a:pt x="32" y="82"/>
                </a:lnTo>
                <a:lnTo>
                  <a:pt x="32" y="82"/>
                </a:lnTo>
                <a:lnTo>
                  <a:pt x="30" y="82"/>
                </a:lnTo>
                <a:lnTo>
                  <a:pt x="30" y="82"/>
                </a:lnTo>
                <a:lnTo>
                  <a:pt x="30" y="80"/>
                </a:lnTo>
                <a:lnTo>
                  <a:pt x="30" y="80"/>
                </a:lnTo>
                <a:lnTo>
                  <a:pt x="30" y="80"/>
                </a:lnTo>
                <a:lnTo>
                  <a:pt x="30" y="80"/>
                </a:lnTo>
                <a:lnTo>
                  <a:pt x="30" y="76"/>
                </a:lnTo>
                <a:lnTo>
                  <a:pt x="30" y="74"/>
                </a:lnTo>
                <a:lnTo>
                  <a:pt x="30" y="72"/>
                </a:lnTo>
                <a:lnTo>
                  <a:pt x="30" y="74"/>
                </a:lnTo>
                <a:lnTo>
                  <a:pt x="30" y="74"/>
                </a:lnTo>
                <a:lnTo>
                  <a:pt x="30" y="74"/>
                </a:lnTo>
                <a:lnTo>
                  <a:pt x="30" y="74"/>
                </a:lnTo>
                <a:lnTo>
                  <a:pt x="30" y="76"/>
                </a:lnTo>
                <a:lnTo>
                  <a:pt x="30" y="76"/>
                </a:lnTo>
                <a:lnTo>
                  <a:pt x="30" y="78"/>
                </a:lnTo>
                <a:lnTo>
                  <a:pt x="30" y="78"/>
                </a:lnTo>
                <a:lnTo>
                  <a:pt x="30" y="76"/>
                </a:lnTo>
                <a:lnTo>
                  <a:pt x="30" y="76"/>
                </a:lnTo>
                <a:lnTo>
                  <a:pt x="30" y="76"/>
                </a:lnTo>
                <a:lnTo>
                  <a:pt x="28" y="74"/>
                </a:lnTo>
                <a:lnTo>
                  <a:pt x="28" y="74"/>
                </a:lnTo>
                <a:lnTo>
                  <a:pt x="28" y="74"/>
                </a:lnTo>
                <a:lnTo>
                  <a:pt x="28" y="72"/>
                </a:lnTo>
                <a:lnTo>
                  <a:pt x="28" y="74"/>
                </a:lnTo>
                <a:lnTo>
                  <a:pt x="28" y="76"/>
                </a:lnTo>
                <a:lnTo>
                  <a:pt x="30" y="76"/>
                </a:lnTo>
                <a:lnTo>
                  <a:pt x="30" y="76"/>
                </a:lnTo>
                <a:lnTo>
                  <a:pt x="30" y="76"/>
                </a:lnTo>
                <a:lnTo>
                  <a:pt x="30" y="76"/>
                </a:lnTo>
                <a:lnTo>
                  <a:pt x="30" y="78"/>
                </a:lnTo>
                <a:lnTo>
                  <a:pt x="30" y="78"/>
                </a:lnTo>
                <a:lnTo>
                  <a:pt x="30" y="82"/>
                </a:lnTo>
                <a:lnTo>
                  <a:pt x="28" y="82"/>
                </a:lnTo>
                <a:lnTo>
                  <a:pt x="28" y="82"/>
                </a:lnTo>
                <a:lnTo>
                  <a:pt x="28" y="82"/>
                </a:lnTo>
                <a:lnTo>
                  <a:pt x="28" y="82"/>
                </a:lnTo>
                <a:lnTo>
                  <a:pt x="28" y="80"/>
                </a:lnTo>
                <a:lnTo>
                  <a:pt x="28" y="80"/>
                </a:lnTo>
                <a:lnTo>
                  <a:pt x="28" y="80"/>
                </a:lnTo>
                <a:lnTo>
                  <a:pt x="28" y="80"/>
                </a:lnTo>
                <a:lnTo>
                  <a:pt x="28" y="78"/>
                </a:lnTo>
                <a:lnTo>
                  <a:pt x="28" y="78"/>
                </a:lnTo>
                <a:lnTo>
                  <a:pt x="26" y="82"/>
                </a:lnTo>
                <a:lnTo>
                  <a:pt x="28" y="82"/>
                </a:lnTo>
                <a:lnTo>
                  <a:pt x="26" y="84"/>
                </a:lnTo>
                <a:lnTo>
                  <a:pt x="26" y="84"/>
                </a:lnTo>
                <a:lnTo>
                  <a:pt x="26" y="82"/>
                </a:lnTo>
                <a:lnTo>
                  <a:pt x="26" y="82"/>
                </a:lnTo>
                <a:lnTo>
                  <a:pt x="26" y="80"/>
                </a:lnTo>
                <a:lnTo>
                  <a:pt x="24" y="82"/>
                </a:lnTo>
                <a:lnTo>
                  <a:pt x="24" y="80"/>
                </a:lnTo>
                <a:lnTo>
                  <a:pt x="24" y="80"/>
                </a:lnTo>
                <a:lnTo>
                  <a:pt x="24" y="78"/>
                </a:lnTo>
                <a:lnTo>
                  <a:pt x="24" y="78"/>
                </a:lnTo>
                <a:lnTo>
                  <a:pt x="22" y="76"/>
                </a:lnTo>
                <a:lnTo>
                  <a:pt x="22" y="76"/>
                </a:lnTo>
                <a:lnTo>
                  <a:pt x="22" y="7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6" name="Freeform 242"/>
          <p:cNvSpPr>
            <a:spLocks/>
          </p:cNvSpPr>
          <p:nvPr/>
        </p:nvSpPr>
        <p:spPr bwMode="auto">
          <a:xfrm>
            <a:off x="4435475" y="3233738"/>
            <a:ext cx="184150" cy="152400"/>
          </a:xfrm>
          <a:custGeom>
            <a:avLst/>
            <a:gdLst/>
            <a:ahLst/>
            <a:cxnLst>
              <a:cxn ang="0">
                <a:pos x="114" y="58"/>
              </a:cxn>
              <a:cxn ang="0">
                <a:pos x="110" y="62"/>
              </a:cxn>
              <a:cxn ang="0">
                <a:pos x="106" y="62"/>
              </a:cxn>
              <a:cxn ang="0">
                <a:pos x="102" y="60"/>
              </a:cxn>
              <a:cxn ang="0">
                <a:pos x="100" y="62"/>
              </a:cxn>
              <a:cxn ang="0">
                <a:pos x="96" y="66"/>
              </a:cxn>
              <a:cxn ang="0">
                <a:pos x="92" y="68"/>
              </a:cxn>
              <a:cxn ang="0">
                <a:pos x="88" y="68"/>
              </a:cxn>
              <a:cxn ang="0">
                <a:pos x="80" y="66"/>
              </a:cxn>
              <a:cxn ang="0">
                <a:pos x="76" y="66"/>
              </a:cxn>
              <a:cxn ang="0">
                <a:pos x="70" y="68"/>
              </a:cxn>
              <a:cxn ang="0">
                <a:pos x="60" y="68"/>
              </a:cxn>
              <a:cxn ang="0">
                <a:pos x="48" y="68"/>
              </a:cxn>
              <a:cxn ang="0">
                <a:pos x="38" y="72"/>
              </a:cxn>
              <a:cxn ang="0">
                <a:pos x="40" y="78"/>
              </a:cxn>
              <a:cxn ang="0">
                <a:pos x="40" y="84"/>
              </a:cxn>
              <a:cxn ang="0">
                <a:pos x="40" y="90"/>
              </a:cxn>
              <a:cxn ang="0">
                <a:pos x="42" y="92"/>
              </a:cxn>
              <a:cxn ang="0">
                <a:pos x="40" y="94"/>
              </a:cxn>
              <a:cxn ang="0">
                <a:pos x="38" y="90"/>
              </a:cxn>
              <a:cxn ang="0">
                <a:pos x="28" y="86"/>
              </a:cxn>
              <a:cxn ang="0">
                <a:pos x="24" y="86"/>
              </a:cxn>
              <a:cxn ang="0">
                <a:pos x="18" y="90"/>
              </a:cxn>
              <a:cxn ang="0">
                <a:pos x="16" y="90"/>
              </a:cxn>
              <a:cxn ang="0">
                <a:pos x="12" y="90"/>
              </a:cxn>
              <a:cxn ang="0">
                <a:pos x="8" y="86"/>
              </a:cxn>
              <a:cxn ang="0">
                <a:pos x="4" y="80"/>
              </a:cxn>
              <a:cxn ang="0">
                <a:pos x="0" y="78"/>
              </a:cxn>
              <a:cxn ang="0">
                <a:pos x="2" y="72"/>
              </a:cxn>
              <a:cxn ang="0">
                <a:pos x="0" y="68"/>
              </a:cxn>
              <a:cxn ang="0">
                <a:pos x="2" y="66"/>
              </a:cxn>
              <a:cxn ang="0">
                <a:pos x="4" y="60"/>
              </a:cxn>
              <a:cxn ang="0">
                <a:pos x="6" y="52"/>
              </a:cxn>
              <a:cxn ang="0">
                <a:pos x="12" y="50"/>
              </a:cxn>
              <a:cxn ang="0">
                <a:pos x="16" y="48"/>
              </a:cxn>
              <a:cxn ang="0">
                <a:pos x="18" y="42"/>
              </a:cxn>
              <a:cxn ang="0">
                <a:pos x="16" y="40"/>
              </a:cxn>
              <a:cxn ang="0">
                <a:pos x="20" y="38"/>
              </a:cxn>
              <a:cxn ang="0">
                <a:pos x="18" y="34"/>
              </a:cxn>
              <a:cxn ang="0">
                <a:pos x="22" y="28"/>
              </a:cxn>
              <a:cxn ang="0">
                <a:pos x="28" y="32"/>
              </a:cxn>
              <a:cxn ang="0">
                <a:pos x="30" y="32"/>
              </a:cxn>
              <a:cxn ang="0">
                <a:pos x="30" y="30"/>
              </a:cxn>
              <a:cxn ang="0">
                <a:pos x="34" y="30"/>
              </a:cxn>
              <a:cxn ang="0">
                <a:pos x="36" y="24"/>
              </a:cxn>
              <a:cxn ang="0">
                <a:pos x="38" y="22"/>
              </a:cxn>
              <a:cxn ang="0">
                <a:pos x="44" y="14"/>
              </a:cxn>
              <a:cxn ang="0">
                <a:pos x="50" y="16"/>
              </a:cxn>
              <a:cxn ang="0">
                <a:pos x="52" y="12"/>
              </a:cxn>
              <a:cxn ang="0">
                <a:pos x="62" y="6"/>
              </a:cxn>
              <a:cxn ang="0">
                <a:pos x="70" y="0"/>
              </a:cxn>
              <a:cxn ang="0">
                <a:pos x="80" y="2"/>
              </a:cxn>
              <a:cxn ang="0">
                <a:pos x="84" y="6"/>
              </a:cxn>
              <a:cxn ang="0">
                <a:pos x="86" y="12"/>
              </a:cxn>
              <a:cxn ang="0">
                <a:pos x="86" y="16"/>
              </a:cxn>
              <a:cxn ang="0">
                <a:pos x="92" y="24"/>
              </a:cxn>
              <a:cxn ang="0">
                <a:pos x="98" y="28"/>
              </a:cxn>
              <a:cxn ang="0">
                <a:pos x="98" y="30"/>
              </a:cxn>
              <a:cxn ang="0">
                <a:pos x="96" y="28"/>
              </a:cxn>
              <a:cxn ang="0">
                <a:pos x="98" y="34"/>
              </a:cxn>
              <a:cxn ang="0">
                <a:pos x="110" y="40"/>
              </a:cxn>
              <a:cxn ang="0">
                <a:pos x="114" y="44"/>
              </a:cxn>
              <a:cxn ang="0">
                <a:pos x="114" y="52"/>
              </a:cxn>
            </a:cxnLst>
            <a:rect l="0" t="0" r="r" b="b"/>
            <a:pathLst>
              <a:path w="116" h="96">
                <a:moveTo>
                  <a:pt x="116" y="54"/>
                </a:moveTo>
                <a:lnTo>
                  <a:pt x="116" y="54"/>
                </a:lnTo>
                <a:lnTo>
                  <a:pt x="116" y="56"/>
                </a:lnTo>
                <a:lnTo>
                  <a:pt x="114" y="56"/>
                </a:lnTo>
                <a:lnTo>
                  <a:pt x="114" y="58"/>
                </a:lnTo>
                <a:lnTo>
                  <a:pt x="112" y="58"/>
                </a:lnTo>
                <a:lnTo>
                  <a:pt x="110" y="60"/>
                </a:lnTo>
                <a:lnTo>
                  <a:pt x="110" y="62"/>
                </a:lnTo>
                <a:lnTo>
                  <a:pt x="110" y="62"/>
                </a:lnTo>
                <a:lnTo>
                  <a:pt x="110" y="62"/>
                </a:lnTo>
                <a:lnTo>
                  <a:pt x="110" y="62"/>
                </a:lnTo>
                <a:lnTo>
                  <a:pt x="108" y="62"/>
                </a:lnTo>
                <a:lnTo>
                  <a:pt x="108" y="62"/>
                </a:lnTo>
                <a:lnTo>
                  <a:pt x="108" y="62"/>
                </a:lnTo>
                <a:lnTo>
                  <a:pt x="106" y="62"/>
                </a:lnTo>
                <a:lnTo>
                  <a:pt x="104" y="62"/>
                </a:lnTo>
                <a:lnTo>
                  <a:pt x="104" y="62"/>
                </a:lnTo>
                <a:lnTo>
                  <a:pt x="104" y="60"/>
                </a:lnTo>
                <a:lnTo>
                  <a:pt x="104" y="60"/>
                </a:lnTo>
                <a:lnTo>
                  <a:pt x="102" y="60"/>
                </a:lnTo>
                <a:lnTo>
                  <a:pt x="102" y="60"/>
                </a:lnTo>
                <a:lnTo>
                  <a:pt x="102" y="60"/>
                </a:lnTo>
                <a:lnTo>
                  <a:pt x="102" y="60"/>
                </a:lnTo>
                <a:lnTo>
                  <a:pt x="102" y="62"/>
                </a:lnTo>
                <a:lnTo>
                  <a:pt x="100" y="62"/>
                </a:lnTo>
                <a:lnTo>
                  <a:pt x="100" y="64"/>
                </a:lnTo>
                <a:lnTo>
                  <a:pt x="100" y="64"/>
                </a:lnTo>
                <a:lnTo>
                  <a:pt x="98" y="64"/>
                </a:lnTo>
                <a:lnTo>
                  <a:pt x="98" y="64"/>
                </a:lnTo>
                <a:lnTo>
                  <a:pt x="96" y="66"/>
                </a:lnTo>
                <a:lnTo>
                  <a:pt x="96" y="68"/>
                </a:lnTo>
                <a:lnTo>
                  <a:pt x="94" y="68"/>
                </a:lnTo>
                <a:lnTo>
                  <a:pt x="94" y="68"/>
                </a:lnTo>
                <a:lnTo>
                  <a:pt x="92" y="68"/>
                </a:lnTo>
                <a:lnTo>
                  <a:pt x="92" y="68"/>
                </a:lnTo>
                <a:lnTo>
                  <a:pt x="90" y="68"/>
                </a:lnTo>
                <a:lnTo>
                  <a:pt x="90" y="68"/>
                </a:lnTo>
                <a:lnTo>
                  <a:pt x="88" y="70"/>
                </a:lnTo>
                <a:lnTo>
                  <a:pt x="88" y="68"/>
                </a:lnTo>
                <a:lnTo>
                  <a:pt x="88" y="68"/>
                </a:lnTo>
                <a:lnTo>
                  <a:pt x="86" y="68"/>
                </a:lnTo>
                <a:lnTo>
                  <a:pt x="84" y="68"/>
                </a:lnTo>
                <a:lnTo>
                  <a:pt x="84" y="68"/>
                </a:lnTo>
                <a:lnTo>
                  <a:pt x="82" y="66"/>
                </a:lnTo>
                <a:lnTo>
                  <a:pt x="80" y="66"/>
                </a:lnTo>
                <a:lnTo>
                  <a:pt x="78" y="66"/>
                </a:lnTo>
                <a:lnTo>
                  <a:pt x="78" y="66"/>
                </a:lnTo>
                <a:lnTo>
                  <a:pt x="78" y="66"/>
                </a:lnTo>
                <a:lnTo>
                  <a:pt x="76" y="66"/>
                </a:lnTo>
                <a:lnTo>
                  <a:pt x="76" y="66"/>
                </a:lnTo>
                <a:lnTo>
                  <a:pt x="72" y="70"/>
                </a:lnTo>
                <a:lnTo>
                  <a:pt x="72" y="70"/>
                </a:lnTo>
                <a:lnTo>
                  <a:pt x="70" y="68"/>
                </a:lnTo>
                <a:lnTo>
                  <a:pt x="70" y="68"/>
                </a:lnTo>
                <a:lnTo>
                  <a:pt x="70" y="68"/>
                </a:lnTo>
                <a:lnTo>
                  <a:pt x="68" y="68"/>
                </a:lnTo>
                <a:lnTo>
                  <a:pt x="66" y="68"/>
                </a:lnTo>
                <a:lnTo>
                  <a:pt x="64" y="68"/>
                </a:lnTo>
                <a:lnTo>
                  <a:pt x="60" y="68"/>
                </a:lnTo>
                <a:lnTo>
                  <a:pt x="60" y="68"/>
                </a:lnTo>
                <a:lnTo>
                  <a:pt x="58" y="68"/>
                </a:lnTo>
                <a:lnTo>
                  <a:pt x="58" y="68"/>
                </a:lnTo>
                <a:lnTo>
                  <a:pt x="56" y="68"/>
                </a:lnTo>
                <a:lnTo>
                  <a:pt x="52" y="68"/>
                </a:lnTo>
                <a:lnTo>
                  <a:pt x="48" y="68"/>
                </a:lnTo>
                <a:lnTo>
                  <a:pt x="40" y="68"/>
                </a:lnTo>
                <a:lnTo>
                  <a:pt x="40" y="68"/>
                </a:lnTo>
                <a:lnTo>
                  <a:pt x="40" y="70"/>
                </a:lnTo>
                <a:lnTo>
                  <a:pt x="40" y="70"/>
                </a:lnTo>
                <a:lnTo>
                  <a:pt x="38" y="72"/>
                </a:lnTo>
                <a:lnTo>
                  <a:pt x="38" y="74"/>
                </a:lnTo>
                <a:lnTo>
                  <a:pt x="38" y="74"/>
                </a:lnTo>
                <a:lnTo>
                  <a:pt x="38" y="76"/>
                </a:lnTo>
                <a:lnTo>
                  <a:pt x="38" y="76"/>
                </a:lnTo>
                <a:lnTo>
                  <a:pt x="40" y="78"/>
                </a:lnTo>
                <a:lnTo>
                  <a:pt x="40" y="80"/>
                </a:lnTo>
                <a:lnTo>
                  <a:pt x="40" y="82"/>
                </a:lnTo>
                <a:lnTo>
                  <a:pt x="40" y="82"/>
                </a:lnTo>
                <a:lnTo>
                  <a:pt x="40" y="84"/>
                </a:lnTo>
                <a:lnTo>
                  <a:pt x="40" y="84"/>
                </a:lnTo>
                <a:lnTo>
                  <a:pt x="40" y="88"/>
                </a:lnTo>
                <a:lnTo>
                  <a:pt x="40" y="90"/>
                </a:lnTo>
                <a:lnTo>
                  <a:pt x="40" y="90"/>
                </a:lnTo>
                <a:lnTo>
                  <a:pt x="40" y="90"/>
                </a:lnTo>
                <a:lnTo>
                  <a:pt x="40" y="90"/>
                </a:lnTo>
                <a:lnTo>
                  <a:pt x="40" y="92"/>
                </a:lnTo>
                <a:lnTo>
                  <a:pt x="40" y="92"/>
                </a:lnTo>
                <a:lnTo>
                  <a:pt x="40" y="92"/>
                </a:lnTo>
                <a:lnTo>
                  <a:pt x="40" y="92"/>
                </a:lnTo>
                <a:lnTo>
                  <a:pt x="42" y="92"/>
                </a:lnTo>
                <a:lnTo>
                  <a:pt x="42" y="94"/>
                </a:lnTo>
                <a:lnTo>
                  <a:pt x="42" y="94"/>
                </a:lnTo>
                <a:lnTo>
                  <a:pt x="40" y="94"/>
                </a:lnTo>
                <a:lnTo>
                  <a:pt x="40" y="96"/>
                </a:lnTo>
                <a:lnTo>
                  <a:pt x="40" y="94"/>
                </a:lnTo>
                <a:lnTo>
                  <a:pt x="40" y="94"/>
                </a:lnTo>
                <a:lnTo>
                  <a:pt x="40" y="94"/>
                </a:lnTo>
                <a:lnTo>
                  <a:pt x="38" y="92"/>
                </a:lnTo>
                <a:lnTo>
                  <a:pt x="38" y="92"/>
                </a:lnTo>
                <a:lnTo>
                  <a:pt x="38" y="90"/>
                </a:lnTo>
                <a:lnTo>
                  <a:pt x="38" y="90"/>
                </a:lnTo>
                <a:lnTo>
                  <a:pt x="36" y="88"/>
                </a:lnTo>
                <a:lnTo>
                  <a:pt x="34" y="86"/>
                </a:lnTo>
                <a:lnTo>
                  <a:pt x="32" y="86"/>
                </a:lnTo>
                <a:lnTo>
                  <a:pt x="28" y="86"/>
                </a:lnTo>
                <a:lnTo>
                  <a:pt x="26" y="86"/>
                </a:lnTo>
                <a:lnTo>
                  <a:pt x="26" y="86"/>
                </a:lnTo>
                <a:lnTo>
                  <a:pt x="24" y="86"/>
                </a:lnTo>
                <a:lnTo>
                  <a:pt x="24" y="86"/>
                </a:lnTo>
                <a:lnTo>
                  <a:pt x="24" y="86"/>
                </a:lnTo>
                <a:lnTo>
                  <a:pt x="24" y="88"/>
                </a:lnTo>
                <a:lnTo>
                  <a:pt x="22" y="88"/>
                </a:lnTo>
                <a:lnTo>
                  <a:pt x="20" y="88"/>
                </a:lnTo>
                <a:lnTo>
                  <a:pt x="18" y="90"/>
                </a:lnTo>
                <a:lnTo>
                  <a:pt x="18" y="90"/>
                </a:lnTo>
                <a:lnTo>
                  <a:pt x="18" y="90"/>
                </a:lnTo>
                <a:lnTo>
                  <a:pt x="18" y="92"/>
                </a:lnTo>
                <a:lnTo>
                  <a:pt x="18" y="92"/>
                </a:lnTo>
                <a:lnTo>
                  <a:pt x="18" y="92"/>
                </a:lnTo>
                <a:lnTo>
                  <a:pt x="16" y="90"/>
                </a:lnTo>
                <a:lnTo>
                  <a:pt x="14" y="90"/>
                </a:lnTo>
                <a:lnTo>
                  <a:pt x="14" y="90"/>
                </a:lnTo>
                <a:lnTo>
                  <a:pt x="12" y="90"/>
                </a:lnTo>
                <a:lnTo>
                  <a:pt x="12" y="90"/>
                </a:lnTo>
                <a:lnTo>
                  <a:pt x="12" y="90"/>
                </a:lnTo>
                <a:lnTo>
                  <a:pt x="10" y="88"/>
                </a:lnTo>
                <a:lnTo>
                  <a:pt x="10" y="88"/>
                </a:lnTo>
                <a:lnTo>
                  <a:pt x="10" y="88"/>
                </a:lnTo>
                <a:lnTo>
                  <a:pt x="10" y="88"/>
                </a:lnTo>
                <a:lnTo>
                  <a:pt x="8" y="86"/>
                </a:lnTo>
                <a:lnTo>
                  <a:pt x="8" y="84"/>
                </a:lnTo>
                <a:lnTo>
                  <a:pt x="6" y="80"/>
                </a:lnTo>
                <a:lnTo>
                  <a:pt x="4" y="80"/>
                </a:lnTo>
                <a:lnTo>
                  <a:pt x="4" y="80"/>
                </a:lnTo>
                <a:lnTo>
                  <a:pt x="4" y="80"/>
                </a:lnTo>
                <a:lnTo>
                  <a:pt x="2" y="80"/>
                </a:lnTo>
                <a:lnTo>
                  <a:pt x="2" y="80"/>
                </a:lnTo>
                <a:lnTo>
                  <a:pt x="2" y="80"/>
                </a:lnTo>
                <a:lnTo>
                  <a:pt x="0" y="80"/>
                </a:lnTo>
                <a:lnTo>
                  <a:pt x="0" y="78"/>
                </a:lnTo>
                <a:lnTo>
                  <a:pt x="0" y="78"/>
                </a:lnTo>
                <a:lnTo>
                  <a:pt x="0" y="76"/>
                </a:lnTo>
                <a:lnTo>
                  <a:pt x="0" y="74"/>
                </a:lnTo>
                <a:lnTo>
                  <a:pt x="2" y="74"/>
                </a:lnTo>
                <a:lnTo>
                  <a:pt x="2" y="72"/>
                </a:lnTo>
                <a:lnTo>
                  <a:pt x="2" y="72"/>
                </a:lnTo>
                <a:lnTo>
                  <a:pt x="2" y="70"/>
                </a:lnTo>
                <a:lnTo>
                  <a:pt x="2" y="70"/>
                </a:lnTo>
                <a:lnTo>
                  <a:pt x="2" y="70"/>
                </a:lnTo>
                <a:lnTo>
                  <a:pt x="0" y="68"/>
                </a:lnTo>
                <a:lnTo>
                  <a:pt x="0" y="68"/>
                </a:lnTo>
                <a:lnTo>
                  <a:pt x="0" y="68"/>
                </a:lnTo>
                <a:lnTo>
                  <a:pt x="2" y="66"/>
                </a:lnTo>
                <a:lnTo>
                  <a:pt x="2" y="66"/>
                </a:lnTo>
                <a:lnTo>
                  <a:pt x="2" y="66"/>
                </a:lnTo>
                <a:lnTo>
                  <a:pt x="4" y="66"/>
                </a:lnTo>
                <a:lnTo>
                  <a:pt x="4" y="66"/>
                </a:lnTo>
                <a:lnTo>
                  <a:pt x="4" y="64"/>
                </a:lnTo>
                <a:lnTo>
                  <a:pt x="4" y="60"/>
                </a:lnTo>
                <a:lnTo>
                  <a:pt x="4" y="60"/>
                </a:lnTo>
                <a:lnTo>
                  <a:pt x="4" y="58"/>
                </a:lnTo>
                <a:lnTo>
                  <a:pt x="4" y="56"/>
                </a:lnTo>
                <a:lnTo>
                  <a:pt x="4" y="56"/>
                </a:lnTo>
                <a:lnTo>
                  <a:pt x="4" y="54"/>
                </a:lnTo>
                <a:lnTo>
                  <a:pt x="6" y="52"/>
                </a:lnTo>
                <a:lnTo>
                  <a:pt x="6" y="52"/>
                </a:lnTo>
                <a:lnTo>
                  <a:pt x="6" y="52"/>
                </a:lnTo>
                <a:lnTo>
                  <a:pt x="6" y="52"/>
                </a:lnTo>
                <a:lnTo>
                  <a:pt x="8" y="52"/>
                </a:lnTo>
                <a:lnTo>
                  <a:pt x="12" y="50"/>
                </a:lnTo>
                <a:lnTo>
                  <a:pt x="14" y="50"/>
                </a:lnTo>
                <a:lnTo>
                  <a:pt x="14" y="50"/>
                </a:lnTo>
                <a:lnTo>
                  <a:pt x="14" y="50"/>
                </a:lnTo>
                <a:lnTo>
                  <a:pt x="14" y="48"/>
                </a:lnTo>
                <a:lnTo>
                  <a:pt x="16" y="48"/>
                </a:lnTo>
                <a:lnTo>
                  <a:pt x="16" y="46"/>
                </a:lnTo>
                <a:lnTo>
                  <a:pt x="16" y="44"/>
                </a:lnTo>
                <a:lnTo>
                  <a:pt x="16" y="44"/>
                </a:lnTo>
                <a:lnTo>
                  <a:pt x="16" y="44"/>
                </a:lnTo>
                <a:lnTo>
                  <a:pt x="18" y="42"/>
                </a:lnTo>
                <a:lnTo>
                  <a:pt x="16" y="42"/>
                </a:lnTo>
                <a:lnTo>
                  <a:pt x="16" y="42"/>
                </a:lnTo>
                <a:lnTo>
                  <a:pt x="16" y="40"/>
                </a:lnTo>
                <a:lnTo>
                  <a:pt x="16" y="40"/>
                </a:lnTo>
                <a:lnTo>
                  <a:pt x="16" y="40"/>
                </a:lnTo>
                <a:lnTo>
                  <a:pt x="18" y="40"/>
                </a:lnTo>
                <a:lnTo>
                  <a:pt x="18" y="40"/>
                </a:lnTo>
                <a:lnTo>
                  <a:pt x="20" y="40"/>
                </a:lnTo>
                <a:lnTo>
                  <a:pt x="20" y="38"/>
                </a:lnTo>
                <a:lnTo>
                  <a:pt x="20" y="38"/>
                </a:lnTo>
                <a:lnTo>
                  <a:pt x="20" y="36"/>
                </a:lnTo>
                <a:lnTo>
                  <a:pt x="20" y="36"/>
                </a:lnTo>
                <a:lnTo>
                  <a:pt x="18" y="36"/>
                </a:lnTo>
                <a:lnTo>
                  <a:pt x="18" y="34"/>
                </a:lnTo>
                <a:lnTo>
                  <a:pt x="18" y="34"/>
                </a:lnTo>
                <a:lnTo>
                  <a:pt x="18" y="32"/>
                </a:lnTo>
                <a:lnTo>
                  <a:pt x="20" y="32"/>
                </a:lnTo>
                <a:lnTo>
                  <a:pt x="20" y="30"/>
                </a:lnTo>
                <a:lnTo>
                  <a:pt x="20" y="30"/>
                </a:lnTo>
                <a:lnTo>
                  <a:pt x="22" y="28"/>
                </a:lnTo>
                <a:lnTo>
                  <a:pt x="24" y="26"/>
                </a:lnTo>
                <a:lnTo>
                  <a:pt x="24" y="26"/>
                </a:lnTo>
                <a:lnTo>
                  <a:pt x="24" y="28"/>
                </a:lnTo>
                <a:lnTo>
                  <a:pt x="26" y="30"/>
                </a:lnTo>
                <a:lnTo>
                  <a:pt x="28" y="32"/>
                </a:lnTo>
                <a:lnTo>
                  <a:pt x="28" y="32"/>
                </a:lnTo>
                <a:lnTo>
                  <a:pt x="30" y="32"/>
                </a:lnTo>
                <a:lnTo>
                  <a:pt x="30" y="32"/>
                </a:lnTo>
                <a:lnTo>
                  <a:pt x="30" y="32"/>
                </a:lnTo>
                <a:lnTo>
                  <a:pt x="30" y="32"/>
                </a:lnTo>
                <a:lnTo>
                  <a:pt x="30" y="32"/>
                </a:lnTo>
                <a:lnTo>
                  <a:pt x="30" y="32"/>
                </a:lnTo>
                <a:lnTo>
                  <a:pt x="30" y="32"/>
                </a:lnTo>
                <a:lnTo>
                  <a:pt x="30" y="30"/>
                </a:lnTo>
                <a:lnTo>
                  <a:pt x="30" y="30"/>
                </a:lnTo>
                <a:lnTo>
                  <a:pt x="32" y="30"/>
                </a:lnTo>
                <a:lnTo>
                  <a:pt x="32" y="30"/>
                </a:lnTo>
                <a:lnTo>
                  <a:pt x="34" y="30"/>
                </a:lnTo>
                <a:lnTo>
                  <a:pt x="34" y="30"/>
                </a:lnTo>
                <a:lnTo>
                  <a:pt x="34" y="30"/>
                </a:lnTo>
                <a:lnTo>
                  <a:pt x="34" y="26"/>
                </a:lnTo>
                <a:lnTo>
                  <a:pt x="34" y="26"/>
                </a:lnTo>
                <a:lnTo>
                  <a:pt x="34" y="24"/>
                </a:lnTo>
                <a:lnTo>
                  <a:pt x="34" y="24"/>
                </a:lnTo>
                <a:lnTo>
                  <a:pt x="36" y="24"/>
                </a:lnTo>
                <a:lnTo>
                  <a:pt x="38" y="24"/>
                </a:lnTo>
                <a:lnTo>
                  <a:pt x="38" y="24"/>
                </a:lnTo>
                <a:lnTo>
                  <a:pt x="38" y="24"/>
                </a:lnTo>
                <a:lnTo>
                  <a:pt x="38" y="24"/>
                </a:lnTo>
                <a:lnTo>
                  <a:pt x="38" y="22"/>
                </a:lnTo>
                <a:lnTo>
                  <a:pt x="40" y="18"/>
                </a:lnTo>
                <a:lnTo>
                  <a:pt x="40" y="18"/>
                </a:lnTo>
                <a:lnTo>
                  <a:pt x="42" y="16"/>
                </a:lnTo>
                <a:lnTo>
                  <a:pt x="44" y="14"/>
                </a:lnTo>
                <a:lnTo>
                  <a:pt x="44" y="14"/>
                </a:lnTo>
                <a:lnTo>
                  <a:pt x="46" y="14"/>
                </a:lnTo>
                <a:lnTo>
                  <a:pt x="48" y="14"/>
                </a:lnTo>
                <a:lnTo>
                  <a:pt x="48" y="14"/>
                </a:lnTo>
                <a:lnTo>
                  <a:pt x="50" y="16"/>
                </a:lnTo>
                <a:lnTo>
                  <a:pt x="50" y="16"/>
                </a:lnTo>
                <a:lnTo>
                  <a:pt x="52" y="16"/>
                </a:lnTo>
                <a:lnTo>
                  <a:pt x="52" y="14"/>
                </a:lnTo>
                <a:lnTo>
                  <a:pt x="52" y="12"/>
                </a:lnTo>
                <a:lnTo>
                  <a:pt x="52" y="12"/>
                </a:lnTo>
                <a:lnTo>
                  <a:pt x="52" y="12"/>
                </a:lnTo>
                <a:lnTo>
                  <a:pt x="52" y="10"/>
                </a:lnTo>
                <a:lnTo>
                  <a:pt x="54" y="10"/>
                </a:lnTo>
                <a:lnTo>
                  <a:pt x="56" y="10"/>
                </a:lnTo>
                <a:lnTo>
                  <a:pt x="56" y="10"/>
                </a:lnTo>
                <a:lnTo>
                  <a:pt x="62" y="6"/>
                </a:lnTo>
                <a:lnTo>
                  <a:pt x="62" y="6"/>
                </a:lnTo>
                <a:lnTo>
                  <a:pt x="64" y="6"/>
                </a:lnTo>
                <a:lnTo>
                  <a:pt x="66" y="6"/>
                </a:lnTo>
                <a:lnTo>
                  <a:pt x="66" y="4"/>
                </a:lnTo>
                <a:lnTo>
                  <a:pt x="70" y="0"/>
                </a:lnTo>
                <a:lnTo>
                  <a:pt x="70" y="0"/>
                </a:lnTo>
                <a:lnTo>
                  <a:pt x="74" y="0"/>
                </a:lnTo>
                <a:lnTo>
                  <a:pt x="76" y="2"/>
                </a:lnTo>
                <a:lnTo>
                  <a:pt x="78" y="0"/>
                </a:lnTo>
                <a:lnTo>
                  <a:pt x="80" y="2"/>
                </a:lnTo>
                <a:lnTo>
                  <a:pt x="84" y="4"/>
                </a:lnTo>
                <a:lnTo>
                  <a:pt x="84" y="4"/>
                </a:lnTo>
                <a:lnTo>
                  <a:pt x="84" y="4"/>
                </a:lnTo>
                <a:lnTo>
                  <a:pt x="84" y="4"/>
                </a:lnTo>
                <a:lnTo>
                  <a:pt x="84" y="6"/>
                </a:lnTo>
                <a:lnTo>
                  <a:pt x="84" y="6"/>
                </a:lnTo>
                <a:lnTo>
                  <a:pt x="84" y="10"/>
                </a:lnTo>
                <a:lnTo>
                  <a:pt x="84" y="10"/>
                </a:lnTo>
                <a:lnTo>
                  <a:pt x="84" y="12"/>
                </a:lnTo>
                <a:lnTo>
                  <a:pt x="86" y="12"/>
                </a:lnTo>
                <a:lnTo>
                  <a:pt x="86" y="12"/>
                </a:lnTo>
                <a:lnTo>
                  <a:pt x="86" y="14"/>
                </a:lnTo>
                <a:lnTo>
                  <a:pt x="86" y="14"/>
                </a:lnTo>
                <a:lnTo>
                  <a:pt x="86" y="16"/>
                </a:lnTo>
                <a:lnTo>
                  <a:pt x="86" y="16"/>
                </a:lnTo>
                <a:lnTo>
                  <a:pt x="88" y="20"/>
                </a:lnTo>
                <a:lnTo>
                  <a:pt x="88" y="20"/>
                </a:lnTo>
                <a:lnTo>
                  <a:pt x="90" y="24"/>
                </a:lnTo>
                <a:lnTo>
                  <a:pt x="90" y="24"/>
                </a:lnTo>
                <a:lnTo>
                  <a:pt x="92" y="24"/>
                </a:lnTo>
                <a:lnTo>
                  <a:pt x="96" y="26"/>
                </a:lnTo>
                <a:lnTo>
                  <a:pt x="96" y="26"/>
                </a:lnTo>
                <a:lnTo>
                  <a:pt x="96" y="26"/>
                </a:lnTo>
                <a:lnTo>
                  <a:pt x="96" y="28"/>
                </a:lnTo>
                <a:lnTo>
                  <a:pt x="98" y="28"/>
                </a:lnTo>
                <a:lnTo>
                  <a:pt x="98" y="28"/>
                </a:lnTo>
                <a:lnTo>
                  <a:pt x="98" y="28"/>
                </a:lnTo>
                <a:lnTo>
                  <a:pt x="98" y="28"/>
                </a:lnTo>
                <a:lnTo>
                  <a:pt x="100" y="30"/>
                </a:lnTo>
                <a:lnTo>
                  <a:pt x="98" y="30"/>
                </a:lnTo>
                <a:lnTo>
                  <a:pt x="98" y="30"/>
                </a:lnTo>
                <a:lnTo>
                  <a:pt x="96" y="30"/>
                </a:lnTo>
                <a:lnTo>
                  <a:pt x="96" y="30"/>
                </a:lnTo>
                <a:lnTo>
                  <a:pt x="96" y="28"/>
                </a:lnTo>
                <a:lnTo>
                  <a:pt x="96" y="28"/>
                </a:lnTo>
                <a:lnTo>
                  <a:pt x="96" y="30"/>
                </a:lnTo>
                <a:lnTo>
                  <a:pt x="96" y="34"/>
                </a:lnTo>
                <a:lnTo>
                  <a:pt x="96" y="34"/>
                </a:lnTo>
                <a:lnTo>
                  <a:pt x="96" y="34"/>
                </a:lnTo>
                <a:lnTo>
                  <a:pt x="98" y="34"/>
                </a:lnTo>
                <a:lnTo>
                  <a:pt x="100" y="38"/>
                </a:lnTo>
                <a:lnTo>
                  <a:pt x="104" y="42"/>
                </a:lnTo>
                <a:lnTo>
                  <a:pt x="108" y="42"/>
                </a:lnTo>
                <a:lnTo>
                  <a:pt x="108" y="40"/>
                </a:lnTo>
                <a:lnTo>
                  <a:pt x="110" y="40"/>
                </a:lnTo>
                <a:lnTo>
                  <a:pt x="112" y="40"/>
                </a:lnTo>
                <a:lnTo>
                  <a:pt x="112" y="40"/>
                </a:lnTo>
                <a:lnTo>
                  <a:pt x="112" y="42"/>
                </a:lnTo>
                <a:lnTo>
                  <a:pt x="114" y="42"/>
                </a:lnTo>
                <a:lnTo>
                  <a:pt x="114" y="44"/>
                </a:lnTo>
                <a:lnTo>
                  <a:pt x="114" y="44"/>
                </a:lnTo>
                <a:lnTo>
                  <a:pt x="112" y="44"/>
                </a:lnTo>
                <a:lnTo>
                  <a:pt x="112" y="46"/>
                </a:lnTo>
                <a:lnTo>
                  <a:pt x="110" y="46"/>
                </a:lnTo>
                <a:lnTo>
                  <a:pt x="114" y="52"/>
                </a:lnTo>
                <a:lnTo>
                  <a:pt x="116" y="54"/>
                </a:lnTo>
                <a:lnTo>
                  <a:pt x="116" y="54"/>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7" name="Freeform 243"/>
          <p:cNvSpPr>
            <a:spLocks/>
          </p:cNvSpPr>
          <p:nvPr/>
        </p:nvSpPr>
        <p:spPr bwMode="auto">
          <a:xfrm>
            <a:off x="4581525" y="3306763"/>
            <a:ext cx="73025" cy="161925"/>
          </a:xfrm>
          <a:custGeom>
            <a:avLst/>
            <a:gdLst/>
            <a:ahLst/>
            <a:cxnLst>
              <a:cxn ang="0">
                <a:pos x="40" y="16"/>
              </a:cxn>
              <a:cxn ang="0">
                <a:pos x="44" y="20"/>
              </a:cxn>
              <a:cxn ang="0">
                <a:pos x="44" y="24"/>
              </a:cxn>
              <a:cxn ang="0">
                <a:pos x="44" y="26"/>
              </a:cxn>
              <a:cxn ang="0">
                <a:pos x="44" y="32"/>
              </a:cxn>
              <a:cxn ang="0">
                <a:pos x="42" y="32"/>
              </a:cxn>
              <a:cxn ang="0">
                <a:pos x="42" y="36"/>
              </a:cxn>
              <a:cxn ang="0">
                <a:pos x="40" y="40"/>
              </a:cxn>
              <a:cxn ang="0">
                <a:pos x="38" y="42"/>
              </a:cxn>
              <a:cxn ang="0">
                <a:pos x="38" y="44"/>
              </a:cxn>
              <a:cxn ang="0">
                <a:pos x="34" y="48"/>
              </a:cxn>
              <a:cxn ang="0">
                <a:pos x="34" y="54"/>
              </a:cxn>
              <a:cxn ang="0">
                <a:pos x="30" y="54"/>
              </a:cxn>
              <a:cxn ang="0">
                <a:pos x="30" y="60"/>
              </a:cxn>
              <a:cxn ang="0">
                <a:pos x="30" y="64"/>
              </a:cxn>
              <a:cxn ang="0">
                <a:pos x="28" y="66"/>
              </a:cxn>
              <a:cxn ang="0">
                <a:pos x="30" y="70"/>
              </a:cxn>
              <a:cxn ang="0">
                <a:pos x="28" y="74"/>
              </a:cxn>
              <a:cxn ang="0">
                <a:pos x="28" y="76"/>
              </a:cxn>
              <a:cxn ang="0">
                <a:pos x="30" y="84"/>
              </a:cxn>
              <a:cxn ang="0">
                <a:pos x="30" y="90"/>
              </a:cxn>
              <a:cxn ang="0">
                <a:pos x="28" y="98"/>
              </a:cxn>
              <a:cxn ang="0">
                <a:pos x="26" y="100"/>
              </a:cxn>
              <a:cxn ang="0">
                <a:pos x="24" y="100"/>
              </a:cxn>
              <a:cxn ang="0">
                <a:pos x="20" y="100"/>
              </a:cxn>
              <a:cxn ang="0">
                <a:pos x="14" y="102"/>
              </a:cxn>
              <a:cxn ang="0">
                <a:pos x="14" y="102"/>
              </a:cxn>
              <a:cxn ang="0">
                <a:pos x="16" y="100"/>
              </a:cxn>
              <a:cxn ang="0">
                <a:pos x="14" y="96"/>
              </a:cxn>
              <a:cxn ang="0">
                <a:pos x="12" y="94"/>
              </a:cxn>
              <a:cxn ang="0">
                <a:pos x="12" y="90"/>
              </a:cxn>
              <a:cxn ang="0">
                <a:pos x="12" y="84"/>
              </a:cxn>
              <a:cxn ang="0">
                <a:pos x="14" y="80"/>
              </a:cxn>
              <a:cxn ang="0">
                <a:pos x="12" y="72"/>
              </a:cxn>
              <a:cxn ang="0">
                <a:pos x="12" y="62"/>
              </a:cxn>
              <a:cxn ang="0">
                <a:pos x="12" y="54"/>
              </a:cxn>
              <a:cxn ang="0">
                <a:pos x="10" y="52"/>
              </a:cxn>
              <a:cxn ang="0">
                <a:pos x="10" y="50"/>
              </a:cxn>
              <a:cxn ang="0">
                <a:pos x="8" y="48"/>
              </a:cxn>
              <a:cxn ang="0">
                <a:pos x="8" y="46"/>
              </a:cxn>
              <a:cxn ang="0">
                <a:pos x="6" y="38"/>
              </a:cxn>
              <a:cxn ang="0">
                <a:pos x="0" y="32"/>
              </a:cxn>
              <a:cxn ang="0">
                <a:pos x="0" y="28"/>
              </a:cxn>
              <a:cxn ang="0">
                <a:pos x="0" y="28"/>
              </a:cxn>
              <a:cxn ang="0">
                <a:pos x="2" y="24"/>
              </a:cxn>
              <a:cxn ang="0">
                <a:pos x="4" y="20"/>
              </a:cxn>
              <a:cxn ang="0">
                <a:pos x="8" y="18"/>
              </a:cxn>
              <a:cxn ang="0">
                <a:pos x="10" y="14"/>
              </a:cxn>
              <a:cxn ang="0">
                <a:pos x="12" y="14"/>
              </a:cxn>
              <a:cxn ang="0">
                <a:pos x="16" y="16"/>
              </a:cxn>
              <a:cxn ang="0">
                <a:pos x="18" y="16"/>
              </a:cxn>
              <a:cxn ang="0">
                <a:pos x="20" y="12"/>
              </a:cxn>
              <a:cxn ang="0">
                <a:pos x="24" y="8"/>
              </a:cxn>
              <a:cxn ang="0">
                <a:pos x="24" y="4"/>
              </a:cxn>
              <a:cxn ang="0">
                <a:pos x="26" y="0"/>
              </a:cxn>
              <a:cxn ang="0">
                <a:pos x="30" y="0"/>
              </a:cxn>
              <a:cxn ang="0">
                <a:pos x="36" y="6"/>
              </a:cxn>
              <a:cxn ang="0">
                <a:pos x="38" y="8"/>
              </a:cxn>
              <a:cxn ang="0">
                <a:pos x="40" y="8"/>
              </a:cxn>
            </a:cxnLst>
            <a:rect l="0" t="0" r="r" b="b"/>
            <a:pathLst>
              <a:path w="46" h="102">
                <a:moveTo>
                  <a:pt x="42" y="10"/>
                </a:moveTo>
                <a:lnTo>
                  <a:pt x="42" y="12"/>
                </a:lnTo>
                <a:lnTo>
                  <a:pt x="40" y="12"/>
                </a:lnTo>
                <a:lnTo>
                  <a:pt x="40" y="16"/>
                </a:lnTo>
                <a:lnTo>
                  <a:pt x="42" y="18"/>
                </a:lnTo>
                <a:lnTo>
                  <a:pt x="42" y="20"/>
                </a:lnTo>
                <a:lnTo>
                  <a:pt x="44" y="20"/>
                </a:lnTo>
                <a:lnTo>
                  <a:pt x="44" y="20"/>
                </a:lnTo>
                <a:lnTo>
                  <a:pt x="44" y="22"/>
                </a:lnTo>
                <a:lnTo>
                  <a:pt x="44" y="22"/>
                </a:lnTo>
                <a:lnTo>
                  <a:pt x="44" y="22"/>
                </a:lnTo>
                <a:lnTo>
                  <a:pt x="44" y="24"/>
                </a:lnTo>
                <a:lnTo>
                  <a:pt x="44" y="24"/>
                </a:lnTo>
                <a:lnTo>
                  <a:pt x="44" y="26"/>
                </a:lnTo>
                <a:lnTo>
                  <a:pt x="44" y="26"/>
                </a:lnTo>
                <a:lnTo>
                  <a:pt x="44" y="26"/>
                </a:lnTo>
                <a:lnTo>
                  <a:pt x="44" y="28"/>
                </a:lnTo>
                <a:lnTo>
                  <a:pt x="46" y="28"/>
                </a:lnTo>
                <a:lnTo>
                  <a:pt x="46" y="30"/>
                </a:lnTo>
                <a:lnTo>
                  <a:pt x="44" y="32"/>
                </a:lnTo>
                <a:lnTo>
                  <a:pt x="44" y="32"/>
                </a:lnTo>
                <a:lnTo>
                  <a:pt x="44" y="32"/>
                </a:lnTo>
                <a:lnTo>
                  <a:pt x="44" y="32"/>
                </a:lnTo>
                <a:lnTo>
                  <a:pt x="42" y="32"/>
                </a:lnTo>
                <a:lnTo>
                  <a:pt x="42" y="32"/>
                </a:lnTo>
                <a:lnTo>
                  <a:pt x="42" y="34"/>
                </a:lnTo>
                <a:lnTo>
                  <a:pt x="42" y="36"/>
                </a:lnTo>
                <a:lnTo>
                  <a:pt x="42" y="36"/>
                </a:lnTo>
                <a:lnTo>
                  <a:pt x="42" y="36"/>
                </a:lnTo>
                <a:lnTo>
                  <a:pt x="42" y="38"/>
                </a:lnTo>
                <a:lnTo>
                  <a:pt x="42" y="40"/>
                </a:lnTo>
                <a:lnTo>
                  <a:pt x="40" y="40"/>
                </a:lnTo>
                <a:lnTo>
                  <a:pt x="40" y="42"/>
                </a:lnTo>
                <a:lnTo>
                  <a:pt x="40" y="42"/>
                </a:lnTo>
                <a:lnTo>
                  <a:pt x="38" y="42"/>
                </a:lnTo>
                <a:lnTo>
                  <a:pt x="38" y="42"/>
                </a:lnTo>
                <a:lnTo>
                  <a:pt x="38" y="42"/>
                </a:lnTo>
                <a:lnTo>
                  <a:pt x="38" y="44"/>
                </a:lnTo>
                <a:lnTo>
                  <a:pt x="38" y="44"/>
                </a:lnTo>
                <a:lnTo>
                  <a:pt x="38" y="44"/>
                </a:lnTo>
                <a:lnTo>
                  <a:pt x="38" y="46"/>
                </a:lnTo>
                <a:lnTo>
                  <a:pt x="36" y="48"/>
                </a:lnTo>
                <a:lnTo>
                  <a:pt x="34" y="48"/>
                </a:lnTo>
                <a:lnTo>
                  <a:pt x="34" y="48"/>
                </a:lnTo>
                <a:lnTo>
                  <a:pt x="36" y="50"/>
                </a:lnTo>
                <a:lnTo>
                  <a:pt x="36" y="50"/>
                </a:lnTo>
                <a:lnTo>
                  <a:pt x="34" y="52"/>
                </a:lnTo>
                <a:lnTo>
                  <a:pt x="34" y="54"/>
                </a:lnTo>
                <a:lnTo>
                  <a:pt x="32" y="54"/>
                </a:lnTo>
                <a:lnTo>
                  <a:pt x="32" y="54"/>
                </a:lnTo>
                <a:lnTo>
                  <a:pt x="32" y="54"/>
                </a:lnTo>
                <a:lnTo>
                  <a:pt x="30" y="54"/>
                </a:lnTo>
                <a:lnTo>
                  <a:pt x="30" y="54"/>
                </a:lnTo>
                <a:lnTo>
                  <a:pt x="30" y="56"/>
                </a:lnTo>
                <a:lnTo>
                  <a:pt x="30" y="60"/>
                </a:lnTo>
                <a:lnTo>
                  <a:pt x="30" y="60"/>
                </a:lnTo>
                <a:lnTo>
                  <a:pt x="30" y="60"/>
                </a:lnTo>
                <a:lnTo>
                  <a:pt x="30" y="62"/>
                </a:lnTo>
                <a:lnTo>
                  <a:pt x="30" y="64"/>
                </a:lnTo>
                <a:lnTo>
                  <a:pt x="30" y="64"/>
                </a:lnTo>
                <a:lnTo>
                  <a:pt x="30" y="64"/>
                </a:lnTo>
                <a:lnTo>
                  <a:pt x="30" y="64"/>
                </a:lnTo>
                <a:lnTo>
                  <a:pt x="30" y="64"/>
                </a:lnTo>
                <a:lnTo>
                  <a:pt x="28" y="66"/>
                </a:lnTo>
                <a:lnTo>
                  <a:pt x="28" y="66"/>
                </a:lnTo>
                <a:lnTo>
                  <a:pt x="28" y="68"/>
                </a:lnTo>
                <a:lnTo>
                  <a:pt x="30" y="68"/>
                </a:lnTo>
                <a:lnTo>
                  <a:pt x="30" y="70"/>
                </a:lnTo>
                <a:lnTo>
                  <a:pt x="28" y="70"/>
                </a:lnTo>
                <a:lnTo>
                  <a:pt x="28" y="72"/>
                </a:lnTo>
                <a:lnTo>
                  <a:pt x="28" y="74"/>
                </a:lnTo>
                <a:lnTo>
                  <a:pt x="28" y="74"/>
                </a:lnTo>
                <a:lnTo>
                  <a:pt x="28" y="74"/>
                </a:lnTo>
                <a:lnTo>
                  <a:pt x="28" y="76"/>
                </a:lnTo>
                <a:lnTo>
                  <a:pt x="30" y="76"/>
                </a:lnTo>
                <a:lnTo>
                  <a:pt x="28" y="76"/>
                </a:lnTo>
                <a:lnTo>
                  <a:pt x="28" y="78"/>
                </a:lnTo>
                <a:lnTo>
                  <a:pt x="28" y="78"/>
                </a:lnTo>
                <a:lnTo>
                  <a:pt x="28" y="78"/>
                </a:lnTo>
                <a:lnTo>
                  <a:pt x="30" y="84"/>
                </a:lnTo>
                <a:lnTo>
                  <a:pt x="30" y="86"/>
                </a:lnTo>
                <a:lnTo>
                  <a:pt x="30" y="88"/>
                </a:lnTo>
                <a:lnTo>
                  <a:pt x="28" y="90"/>
                </a:lnTo>
                <a:lnTo>
                  <a:pt x="30" y="90"/>
                </a:lnTo>
                <a:lnTo>
                  <a:pt x="30" y="92"/>
                </a:lnTo>
                <a:lnTo>
                  <a:pt x="30" y="94"/>
                </a:lnTo>
                <a:lnTo>
                  <a:pt x="30" y="96"/>
                </a:lnTo>
                <a:lnTo>
                  <a:pt x="28" y="98"/>
                </a:lnTo>
                <a:lnTo>
                  <a:pt x="28" y="98"/>
                </a:lnTo>
                <a:lnTo>
                  <a:pt x="28" y="100"/>
                </a:lnTo>
                <a:lnTo>
                  <a:pt x="28" y="100"/>
                </a:lnTo>
                <a:lnTo>
                  <a:pt x="26" y="100"/>
                </a:lnTo>
                <a:lnTo>
                  <a:pt x="26" y="100"/>
                </a:lnTo>
                <a:lnTo>
                  <a:pt x="26" y="100"/>
                </a:lnTo>
                <a:lnTo>
                  <a:pt x="24" y="100"/>
                </a:lnTo>
                <a:lnTo>
                  <a:pt x="24" y="100"/>
                </a:lnTo>
                <a:lnTo>
                  <a:pt x="24" y="100"/>
                </a:lnTo>
                <a:lnTo>
                  <a:pt x="24" y="100"/>
                </a:lnTo>
                <a:lnTo>
                  <a:pt x="22" y="100"/>
                </a:lnTo>
                <a:lnTo>
                  <a:pt x="20" y="100"/>
                </a:lnTo>
                <a:lnTo>
                  <a:pt x="18" y="100"/>
                </a:lnTo>
                <a:lnTo>
                  <a:pt x="18" y="100"/>
                </a:lnTo>
                <a:lnTo>
                  <a:pt x="16" y="102"/>
                </a:lnTo>
                <a:lnTo>
                  <a:pt x="14" y="102"/>
                </a:lnTo>
                <a:lnTo>
                  <a:pt x="12" y="102"/>
                </a:lnTo>
                <a:lnTo>
                  <a:pt x="12" y="102"/>
                </a:lnTo>
                <a:lnTo>
                  <a:pt x="12" y="102"/>
                </a:lnTo>
                <a:lnTo>
                  <a:pt x="14" y="102"/>
                </a:lnTo>
                <a:lnTo>
                  <a:pt x="14" y="102"/>
                </a:lnTo>
                <a:lnTo>
                  <a:pt x="14" y="102"/>
                </a:lnTo>
                <a:lnTo>
                  <a:pt x="16" y="100"/>
                </a:lnTo>
                <a:lnTo>
                  <a:pt x="16" y="100"/>
                </a:lnTo>
                <a:lnTo>
                  <a:pt x="14" y="98"/>
                </a:lnTo>
                <a:lnTo>
                  <a:pt x="14" y="98"/>
                </a:lnTo>
                <a:lnTo>
                  <a:pt x="14" y="96"/>
                </a:lnTo>
                <a:lnTo>
                  <a:pt x="14" y="96"/>
                </a:lnTo>
                <a:lnTo>
                  <a:pt x="14" y="96"/>
                </a:lnTo>
                <a:lnTo>
                  <a:pt x="14" y="96"/>
                </a:lnTo>
                <a:lnTo>
                  <a:pt x="12" y="96"/>
                </a:lnTo>
                <a:lnTo>
                  <a:pt x="12" y="94"/>
                </a:lnTo>
                <a:lnTo>
                  <a:pt x="12" y="94"/>
                </a:lnTo>
                <a:lnTo>
                  <a:pt x="12" y="92"/>
                </a:lnTo>
                <a:lnTo>
                  <a:pt x="12" y="90"/>
                </a:lnTo>
                <a:lnTo>
                  <a:pt x="12" y="90"/>
                </a:lnTo>
                <a:lnTo>
                  <a:pt x="12" y="90"/>
                </a:lnTo>
                <a:lnTo>
                  <a:pt x="12" y="88"/>
                </a:lnTo>
                <a:lnTo>
                  <a:pt x="12" y="88"/>
                </a:lnTo>
                <a:lnTo>
                  <a:pt x="12" y="84"/>
                </a:lnTo>
                <a:lnTo>
                  <a:pt x="12" y="82"/>
                </a:lnTo>
                <a:lnTo>
                  <a:pt x="12" y="82"/>
                </a:lnTo>
                <a:lnTo>
                  <a:pt x="14" y="80"/>
                </a:lnTo>
                <a:lnTo>
                  <a:pt x="14" y="80"/>
                </a:lnTo>
                <a:lnTo>
                  <a:pt x="14" y="80"/>
                </a:lnTo>
                <a:lnTo>
                  <a:pt x="12" y="78"/>
                </a:lnTo>
                <a:lnTo>
                  <a:pt x="12" y="76"/>
                </a:lnTo>
                <a:lnTo>
                  <a:pt x="12" y="72"/>
                </a:lnTo>
                <a:lnTo>
                  <a:pt x="12" y="66"/>
                </a:lnTo>
                <a:lnTo>
                  <a:pt x="12" y="66"/>
                </a:lnTo>
                <a:lnTo>
                  <a:pt x="12" y="66"/>
                </a:lnTo>
                <a:lnTo>
                  <a:pt x="12" y="62"/>
                </a:lnTo>
                <a:lnTo>
                  <a:pt x="12" y="60"/>
                </a:lnTo>
                <a:lnTo>
                  <a:pt x="12" y="58"/>
                </a:lnTo>
                <a:lnTo>
                  <a:pt x="12" y="56"/>
                </a:lnTo>
                <a:lnTo>
                  <a:pt x="12" y="54"/>
                </a:lnTo>
                <a:lnTo>
                  <a:pt x="12" y="52"/>
                </a:lnTo>
                <a:lnTo>
                  <a:pt x="12" y="52"/>
                </a:lnTo>
                <a:lnTo>
                  <a:pt x="10" y="52"/>
                </a:lnTo>
                <a:lnTo>
                  <a:pt x="10" y="52"/>
                </a:lnTo>
                <a:lnTo>
                  <a:pt x="10" y="50"/>
                </a:lnTo>
                <a:lnTo>
                  <a:pt x="10" y="50"/>
                </a:lnTo>
                <a:lnTo>
                  <a:pt x="10" y="50"/>
                </a:lnTo>
                <a:lnTo>
                  <a:pt x="10" y="50"/>
                </a:lnTo>
                <a:lnTo>
                  <a:pt x="10" y="50"/>
                </a:lnTo>
                <a:lnTo>
                  <a:pt x="10" y="48"/>
                </a:lnTo>
                <a:lnTo>
                  <a:pt x="10" y="48"/>
                </a:lnTo>
                <a:lnTo>
                  <a:pt x="8" y="48"/>
                </a:lnTo>
                <a:lnTo>
                  <a:pt x="8" y="48"/>
                </a:lnTo>
                <a:lnTo>
                  <a:pt x="8" y="46"/>
                </a:lnTo>
                <a:lnTo>
                  <a:pt x="8" y="46"/>
                </a:lnTo>
                <a:lnTo>
                  <a:pt x="8" y="46"/>
                </a:lnTo>
                <a:lnTo>
                  <a:pt x="8" y="40"/>
                </a:lnTo>
                <a:lnTo>
                  <a:pt x="8" y="40"/>
                </a:lnTo>
                <a:lnTo>
                  <a:pt x="8" y="38"/>
                </a:lnTo>
                <a:lnTo>
                  <a:pt x="6" y="38"/>
                </a:lnTo>
                <a:lnTo>
                  <a:pt x="6" y="38"/>
                </a:lnTo>
                <a:lnTo>
                  <a:pt x="4" y="36"/>
                </a:lnTo>
                <a:lnTo>
                  <a:pt x="4" y="36"/>
                </a:lnTo>
                <a:lnTo>
                  <a:pt x="0" y="32"/>
                </a:lnTo>
                <a:lnTo>
                  <a:pt x="0" y="30"/>
                </a:lnTo>
                <a:lnTo>
                  <a:pt x="0" y="30"/>
                </a:lnTo>
                <a:lnTo>
                  <a:pt x="0" y="30"/>
                </a:lnTo>
                <a:lnTo>
                  <a:pt x="0" y="28"/>
                </a:lnTo>
                <a:lnTo>
                  <a:pt x="0" y="28"/>
                </a:lnTo>
                <a:lnTo>
                  <a:pt x="0" y="28"/>
                </a:lnTo>
                <a:lnTo>
                  <a:pt x="0" y="28"/>
                </a:lnTo>
                <a:lnTo>
                  <a:pt x="0" y="28"/>
                </a:lnTo>
                <a:lnTo>
                  <a:pt x="0" y="26"/>
                </a:lnTo>
                <a:lnTo>
                  <a:pt x="2" y="26"/>
                </a:lnTo>
                <a:lnTo>
                  <a:pt x="2" y="24"/>
                </a:lnTo>
                <a:lnTo>
                  <a:pt x="2" y="24"/>
                </a:lnTo>
                <a:lnTo>
                  <a:pt x="2" y="22"/>
                </a:lnTo>
                <a:lnTo>
                  <a:pt x="2" y="22"/>
                </a:lnTo>
                <a:lnTo>
                  <a:pt x="4" y="22"/>
                </a:lnTo>
                <a:lnTo>
                  <a:pt x="4" y="20"/>
                </a:lnTo>
                <a:lnTo>
                  <a:pt x="6" y="18"/>
                </a:lnTo>
                <a:lnTo>
                  <a:pt x="6" y="18"/>
                </a:lnTo>
                <a:lnTo>
                  <a:pt x="8" y="18"/>
                </a:lnTo>
                <a:lnTo>
                  <a:pt x="8" y="18"/>
                </a:lnTo>
                <a:lnTo>
                  <a:pt x="8" y="16"/>
                </a:lnTo>
                <a:lnTo>
                  <a:pt x="10" y="16"/>
                </a:lnTo>
                <a:lnTo>
                  <a:pt x="10" y="14"/>
                </a:lnTo>
                <a:lnTo>
                  <a:pt x="10" y="14"/>
                </a:lnTo>
                <a:lnTo>
                  <a:pt x="10" y="14"/>
                </a:lnTo>
                <a:lnTo>
                  <a:pt x="10" y="14"/>
                </a:lnTo>
                <a:lnTo>
                  <a:pt x="12" y="14"/>
                </a:lnTo>
                <a:lnTo>
                  <a:pt x="12" y="14"/>
                </a:lnTo>
                <a:lnTo>
                  <a:pt x="12" y="16"/>
                </a:lnTo>
                <a:lnTo>
                  <a:pt x="12" y="16"/>
                </a:lnTo>
                <a:lnTo>
                  <a:pt x="14" y="16"/>
                </a:lnTo>
                <a:lnTo>
                  <a:pt x="16" y="16"/>
                </a:lnTo>
                <a:lnTo>
                  <a:pt x="16" y="16"/>
                </a:lnTo>
                <a:lnTo>
                  <a:pt x="16" y="16"/>
                </a:lnTo>
                <a:lnTo>
                  <a:pt x="18" y="16"/>
                </a:lnTo>
                <a:lnTo>
                  <a:pt x="18" y="16"/>
                </a:lnTo>
                <a:lnTo>
                  <a:pt x="18" y="16"/>
                </a:lnTo>
                <a:lnTo>
                  <a:pt x="18" y="16"/>
                </a:lnTo>
                <a:lnTo>
                  <a:pt x="18" y="14"/>
                </a:lnTo>
                <a:lnTo>
                  <a:pt x="20" y="12"/>
                </a:lnTo>
                <a:lnTo>
                  <a:pt x="22" y="12"/>
                </a:lnTo>
                <a:lnTo>
                  <a:pt x="22" y="10"/>
                </a:lnTo>
                <a:lnTo>
                  <a:pt x="24" y="10"/>
                </a:lnTo>
                <a:lnTo>
                  <a:pt x="24" y="8"/>
                </a:lnTo>
                <a:lnTo>
                  <a:pt x="24" y="8"/>
                </a:lnTo>
                <a:lnTo>
                  <a:pt x="24" y="6"/>
                </a:lnTo>
                <a:lnTo>
                  <a:pt x="24" y="4"/>
                </a:lnTo>
                <a:lnTo>
                  <a:pt x="24" y="4"/>
                </a:lnTo>
                <a:lnTo>
                  <a:pt x="24" y="2"/>
                </a:lnTo>
                <a:lnTo>
                  <a:pt x="24" y="2"/>
                </a:lnTo>
                <a:lnTo>
                  <a:pt x="26" y="2"/>
                </a:lnTo>
                <a:lnTo>
                  <a:pt x="26" y="0"/>
                </a:lnTo>
                <a:lnTo>
                  <a:pt x="28" y="0"/>
                </a:lnTo>
                <a:lnTo>
                  <a:pt x="28" y="0"/>
                </a:lnTo>
                <a:lnTo>
                  <a:pt x="30" y="0"/>
                </a:lnTo>
                <a:lnTo>
                  <a:pt x="30" y="0"/>
                </a:lnTo>
                <a:lnTo>
                  <a:pt x="30" y="0"/>
                </a:lnTo>
                <a:lnTo>
                  <a:pt x="32" y="2"/>
                </a:lnTo>
                <a:lnTo>
                  <a:pt x="36" y="4"/>
                </a:lnTo>
                <a:lnTo>
                  <a:pt x="36" y="6"/>
                </a:lnTo>
                <a:lnTo>
                  <a:pt x="36" y="6"/>
                </a:lnTo>
                <a:lnTo>
                  <a:pt x="36" y="6"/>
                </a:lnTo>
                <a:lnTo>
                  <a:pt x="38" y="8"/>
                </a:lnTo>
                <a:lnTo>
                  <a:pt x="38" y="8"/>
                </a:lnTo>
                <a:lnTo>
                  <a:pt x="38" y="8"/>
                </a:lnTo>
                <a:lnTo>
                  <a:pt x="38" y="8"/>
                </a:lnTo>
                <a:lnTo>
                  <a:pt x="40" y="8"/>
                </a:lnTo>
                <a:lnTo>
                  <a:pt x="40" y="8"/>
                </a:lnTo>
                <a:lnTo>
                  <a:pt x="40" y="10"/>
                </a:lnTo>
                <a:lnTo>
                  <a:pt x="40" y="10"/>
                </a:lnTo>
                <a:lnTo>
                  <a:pt x="42" y="10"/>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8" name="Freeform 244"/>
          <p:cNvSpPr>
            <a:spLocks/>
          </p:cNvSpPr>
          <p:nvPr/>
        </p:nvSpPr>
        <p:spPr bwMode="auto">
          <a:xfrm>
            <a:off x="4616450" y="2281238"/>
            <a:ext cx="76200" cy="50800"/>
          </a:xfrm>
          <a:custGeom>
            <a:avLst/>
            <a:gdLst/>
            <a:ahLst/>
            <a:cxnLst>
              <a:cxn ang="0">
                <a:pos x="20" y="2"/>
              </a:cxn>
              <a:cxn ang="0">
                <a:pos x="22" y="2"/>
              </a:cxn>
              <a:cxn ang="0">
                <a:pos x="20" y="2"/>
              </a:cxn>
              <a:cxn ang="0">
                <a:pos x="22" y="2"/>
              </a:cxn>
              <a:cxn ang="0">
                <a:pos x="22" y="0"/>
              </a:cxn>
              <a:cxn ang="0">
                <a:pos x="24" y="0"/>
              </a:cxn>
              <a:cxn ang="0">
                <a:pos x="26" y="0"/>
              </a:cxn>
              <a:cxn ang="0">
                <a:pos x="28" y="0"/>
              </a:cxn>
              <a:cxn ang="0">
                <a:pos x="30" y="0"/>
              </a:cxn>
              <a:cxn ang="0">
                <a:pos x="32" y="0"/>
              </a:cxn>
              <a:cxn ang="0">
                <a:pos x="32" y="2"/>
              </a:cxn>
              <a:cxn ang="0">
                <a:pos x="36" y="2"/>
              </a:cxn>
              <a:cxn ang="0">
                <a:pos x="38" y="4"/>
              </a:cxn>
              <a:cxn ang="0">
                <a:pos x="40" y="6"/>
              </a:cxn>
              <a:cxn ang="0">
                <a:pos x="38" y="10"/>
              </a:cxn>
              <a:cxn ang="0">
                <a:pos x="40" y="10"/>
              </a:cxn>
              <a:cxn ang="0">
                <a:pos x="40" y="10"/>
              </a:cxn>
              <a:cxn ang="0">
                <a:pos x="42" y="12"/>
              </a:cxn>
              <a:cxn ang="0">
                <a:pos x="46" y="12"/>
              </a:cxn>
              <a:cxn ang="0">
                <a:pos x="48" y="16"/>
              </a:cxn>
              <a:cxn ang="0">
                <a:pos x="48" y="18"/>
              </a:cxn>
              <a:cxn ang="0">
                <a:pos x="46" y="22"/>
              </a:cxn>
              <a:cxn ang="0">
                <a:pos x="44" y="20"/>
              </a:cxn>
              <a:cxn ang="0">
                <a:pos x="42" y="24"/>
              </a:cxn>
              <a:cxn ang="0">
                <a:pos x="40" y="26"/>
              </a:cxn>
              <a:cxn ang="0">
                <a:pos x="42" y="28"/>
              </a:cxn>
              <a:cxn ang="0">
                <a:pos x="42" y="30"/>
              </a:cxn>
              <a:cxn ang="0">
                <a:pos x="38" y="30"/>
              </a:cxn>
              <a:cxn ang="0">
                <a:pos x="36" y="30"/>
              </a:cxn>
              <a:cxn ang="0">
                <a:pos x="30" y="26"/>
              </a:cxn>
              <a:cxn ang="0">
                <a:pos x="30" y="26"/>
              </a:cxn>
              <a:cxn ang="0">
                <a:pos x="30" y="20"/>
              </a:cxn>
              <a:cxn ang="0">
                <a:pos x="26" y="22"/>
              </a:cxn>
              <a:cxn ang="0">
                <a:pos x="24" y="24"/>
              </a:cxn>
              <a:cxn ang="0">
                <a:pos x="20" y="24"/>
              </a:cxn>
              <a:cxn ang="0">
                <a:pos x="20" y="20"/>
              </a:cxn>
              <a:cxn ang="0">
                <a:pos x="18" y="18"/>
              </a:cxn>
              <a:cxn ang="0">
                <a:pos x="14" y="16"/>
              </a:cxn>
              <a:cxn ang="0">
                <a:pos x="10" y="14"/>
              </a:cxn>
              <a:cxn ang="0">
                <a:pos x="8" y="12"/>
              </a:cxn>
              <a:cxn ang="0">
                <a:pos x="6" y="10"/>
              </a:cxn>
              <a:cxn ang="0">
                <a:pos x="6" y="10"/>
              </a:cxn>
              <a:cxn ang="0">
                <a:pos x="4" y="12"/>
              </a:cxn>
              <a:cxn ang="0">
                <a:pos x="0" y="8"/>
              </a:cxn>
              <a:cxn ang="0">
                <a:pos x="4" y="4"/>
              </a:cxn>
              <a:cxn ang="0">
                <a:pos x="8" y="2"/>
              </a:cxn>
              <a:cxn ang="0">
                <a:pos x="10" y="2"/>
              </a:cxn>
              <a:cxn ang="0">
                <a:pos x="12" y="2"/>
              </a:cxn>
              <a:cxn ang="0">
                <a:pos x="14" y="4"/>
              </a:cxn>
              <a:cxn ang="0">
                <a:pos x="20" y="2"/>
              </a:cxn>
            </a:cxnLst>
            <a:rect l="0" t="0" r="r" b="b"/>
            <a:pathLst>
              <a:path w="48" h="32">
                <a:moveTo>
                  <a:pt x="20" y="2"/>
                </a:moveTo>
                <a:lnTo>
                  <a:pt x="20" y="2"/>
                </a:lnTo>
                <a:lnTo>
                  <a:pt x="20" y="2"/>
                </a:lnTo>
                <a:lnTo>
                  <a:pt x="20" y="2"/>
                </a:lnTo>
                <a:lnTo>
                  <a:pt x="22" y="2"/>
                </a:lnTo>
                <a:lnTo>
                  <a:pt x="22" y="2"/>
                </a:lnTo>
                <a:lnTo>
                  <a:pt x="22" y="2"/>
                </a:lnTo>
                <a:lnTo>
                  <a:pt x="22" y="2"/>
                </a:lnTo>
                <a:lnTo>
                  <a:pt x="22" y="2"/>
                </a:lnTo>
                <a:lnTo>
                  <a:pt x="22" y="2"/>
                </a:lnTo>
                <a:lnTo>
                  <a:pt x="20" y="2"/>
                </a:lnTo>
                <a:lnTo>
                  <a:pt x="20" y="2"/>
                </a:lnTo>
                <a:lnTo>
                  <a:pt x="20" y="2"/>
                </a:lnTo>
                <a:lnTo>
                  <a:pt x="20" y="2"/>
                </a:lnTo>
                <a:lnTo>
                  <a:pt x="22" y="2"/>
                </a:lnTo>
                <a:lnTo>
                  <a:pt x="22" y="2"/>
                </a:lnTo>
                <a:lnTo>
                  <a:pt x="22" y="2"/>
                </a:lnTo>
                <a:lnTo>
                  <a:pt x="22" y="2"/>
                </a:lnTo>
                <a:lnTo>
                  <a:pt x="22" y="0"/>
                </a:lnTo>
                <a:lnTo>
                  <a:pt x="22" y="0"/>
                </a:lnTo>
                <a:lnTo>
                  <a:pt x="22" y="0"/>
                </a:lnTo>
                <a:lnTo>
                  <a:pt x="24" y="0"/>
                </a:lnTo>
                <a:lnTo>
                  <a:pt x="24" y="0"/>
                </a:lnTo>
                <a:lnTo>
                  <a:pt x="24" y="0"/>
                </a:lnTo>
                <a:lnTo>
                  <a:pt x="24" y="0"/>
                </a:lnTo>
                <a:lnTo>
                  <a:pt x="26" y="0"/>
                </a:lnTo>
                <a:lnTo>
                  <a:pt x="26" y="0"/>
                </a:lnTo>
                <a:lnTo>
                  <a:pt x="26" y="0"/>
                </a:lnTo>
                <a:lnTo>
                  <a:pt x="26" y="0"/>
                </a:lnTo>
                <a:lnTo>
                  <a:pt x="28" y="0"/>
                </a:lnTo>
                <a:lnTo>
                  <a:pt x="28" y="0"/>
                </a:lnTo>
                <a:lnTo>
                  <a:pt x="28" y="0"/>
                </a:lnTo>
                <a:lnTo>
                  <a:pt x="28" y="0"/>
                </a:lnTo>
                <a:lnTo>
                  <a:pt x="28" y="0"/>
                </a:lnTo>
                <a:lnTo>
                  <a:pt x="30" y="0"/>
                </a:lnTo>
                <a:lnTo>
                  <a:pt x="30" y="0"/>
                </a:lnTo>
                <a:lnTo>
                  <a:pt x="30" y="0"/>
                </a:lnTo>
                <a:lnTo>
                  <a:pt x="30" y="0"/>
                </a:lnTo>
                <a:lnTo>
                  <a:pt x="30" y="0"/>
                </a:lnTo>
                <a:lnTo>
                  <a:pt x="32" y="0"/>
                </a:lnTo>
                <a:lnTo>
                  <a:pt x="30" y="0"/>
                </a:lnTo>
                <a:lnTo>
                  <a:pt x="32" y="2"/>
                </a:lnTo>
                <a:lnTo>
                  <a:pt x="32" y="2"/>
                </a:lnTo>
                <a:lnTo>
                  <a:pt x="32" y="2"/>
                </a:lnTo>
                <a:lnTo>
                  <a:pt x="32" y="2"/>
                </a:lnTo>
                <a:lnTo>
                  <a:pt x="34" y="2"/>
                </a:lnTo>
                <a:lnTo>
                  <a:pt x="34" y="2"/>
                </a:lnTo>
                <a:lnTo>
                  <a:pt x="36" y="2"/>
                </a:lnTo>
                <a:lnTo>
                  <a:pt x="36" y="2"/>
                </a:lnTo>
                <a:lnTo>
                  <a:pt x="36" y="2"/>
                </a:lnTo>
                <a:lnTo>
                  <a:pt x="38" y="2"/>
                </a:lnTo>
                <a:lnTo>
                  <a:pt x="38" y="4"/>
                </a:lnTo>
                <a:lnTo>
                  <a:pt x="38" y="4"/>
                </a:lnTo>
                <a:lnTo>
                  <a:pt x="40" y="4"/>
                </a:lnTo>
                <a:lnTo>
                  <a:pt x="40" y="4"/>
                </a:lnTo>
                <a:lnTo>
                  <a:pt x="40" y="6"/>
                </a:lnTo>
                <a:lnTo>
                  <a:pt x="40" y="6"/>
                </a:lnTo>
                <a:lnTo>
                  <a:pt x="40" y="8"/>
                </a:lnTo>
                <a:lnTo>
                  <a:pt x="40" y="8"/>
                </a:lnTo>
                <a:lnTo>
                  <a:pt x="38" y="10"/>
                </a:lnTo>
                <a:lnTo>
                  <a:pt x="38" y="10"/>
                </a:lnTo>
                <a:lnTo>
                  <a:pt x="38" y="10"/>
                </a:lnTo>
                <a:lnTo>
                  <a:pt x="38" y="10"/>
                </a:lnTo>
                <a:lnTo>
                  <a:pt x="40" y="10"/>
                </a:lnTo>
                <a:lnTo>
                  <a:pt x="40" y="10"/>
                </a:lnTo>
                <a:lnTo>
                  <a:pt x="40" y="10"/>
                </a:lnTo>
                <a:lnTo>
                  <a:pt x="40" y="10"/>
                </a:lnTo>
                <a:lnTo>
                  <a:pt x="40" y="10"/>
                </a:lnTo>
                <a:lnTo>
                  <a:pt x="40" y="10"/>
                </a:lnTo>
                <a:lnTo>
                  <a:pt x="40" y="10"/>
                </a:lnTo>
                <a:lnTo>
                  <a:pt x="42" y="10"/>
                </a:lnTo>
                <a:lnTo>
                  <a:pt x="42" y="12"/>
                </a:lnTo>
                <a:lnTo>
                  <a:pt x="42" y="12"/>
                </a:lnTo>
                <a:lnTo>
                  <a:pt x="44" y="10"/>
                </a:lnTo>
                <a:lnTo>
                  <a:pt x="44" y="12"/>
                </a:lnTo>
                <a:lnTo>
                  <a:pt x="46" y="12"/>
                </a:lnTo>
                <a:lnTo>
                  <a:pt x="46" y="14"/>
                </a:lnTo>
                <a:lnTo>
                  <a:pt x="46" y="14"/>
                </a:lnTo>
                <a:lnTo>
                  <a:pt x="46" y="16"/>
                </a:lnTo>
                <a:lnTo>
                  <a:pt x="48" y="16"/>
                </a:lnTo>
                <a:lnTo>
                  <a:pt x="48" y="16"/>
                </a:lnTo>
                <a:lnTo>
                  <a:pt x="48" y="16"/>
                </a:lnTo>
                <a:lnTo>
                  <a:pt x="48" y="18"/>
                </a:lnTo>
                <a:lnTo>
                  <a:pt x="48" y="18"/>
                </a:lnTo>
                <a:lnTo>
                  <a:pt x="46" y="18"/>
                </a:lnTo>
                <a:lnTo>
                  <a:pt x="46" y="20"/>
                </a:lnTo>
                <a:lnTo>
                  <a:pt x="46" y="20"/>
                </a:lnTo>
                <a:lnTo>
                  <a:pt x="46" y="22"/>
                </a:lnTo>
                <a:lnTo>
                  <a:pt x="44" y="22"/>
                </a:lnTo>
                <a:lnTo>
                  <a:pt x="44" y="20"/>
                </a:lnTo>
                <a:lnTo>
                  <a:pt x="44" y="20"/>
                </a:lnTo>
                <a:lnTo>
                  <a:pt x="44" y="20"/>
                </a:lnTo>
                <a:lnTo>
                  <a:pt x="42" y="20"/>
                </a:lnTo>
                <a:lnTo>
                  <a:pt x="42" y="22"/>
                </a:lnTo>
                <a:lnTo>
                  <a:pt x="42" y="22"/>
                </a:lnTo>
                <a:lnTo>
                  <a:pt x="42" y="24"/>
                </a:lnTo>
                <a:lnTo>
                  <a:pt x="40" y="24"/>
                </a:lnTo>
                <a:lnTo>
                  <a:pt x="40" y="24"/>
                </a:lnTo>
                <a:lnTo>
                  <a:pt x="40" y="26"/>
                </a:lnTo>
                <a:lnTo>
                  <a:pt x="40" y="26"/>
                </a:lnTo>
                <a:lnTo>
                  <a:pt x="40" y="26"/>
                </a:lnTo>
                <a:lnTo>
                  <a:pt x="42" y="28"/>
                </a:lnTo>
                <a:lnTo>
                  <a:pt x="42" y="28"/>
                </a:lnTo>
                <a:lnTo>
                  <a:pt x="42" y="28"/>
                </a:lnTo>
                <a:lnTo>
                  <a:pt x="42" y="28"/>
                </a:lnTo>
                <a:lnTo>
                  <a:pt x="42" y="30"/>
                </a:lnTo>
                <a:lnTo>
                  <a:pt x="42" y="30"/>
                </a:lnTo>
                <a:lnTo>
                  <a:pt x="42" y="30"/>
                </a:lnTo>
                <a:lnTo>
                  <a:pt x="40" y="30"/>
                </a:lnTo>
                <a:lnTo>
                  <a:pt x="40" y="30"/>
                </a:lnTo>
                <a:lnTo>
                  <a:pt x="38" y="30"/>
                </a:lnTo>
                <a:lnTo>
                  <a:pt x="38" y="30"/>
                </a:lnTo>
                <a:lnTo>
                  <a:pt x="38" y="32"/>
                </a:lnTo>
                <a:lnTo>
                  <a:pt x="36" y="32"/>
                </a:lnTo>
                <a:lnTo>
                  <a:pt x="36" y="30"/>
                </a:lnTo>
                <a:lnTo>
                  <a:pt x="36" y="30"/>
                </a:lnTo>
                <a:lnTo>
                  <a:pt x="36" y="30"/>
                </a:lnTo>
                <a:lnTo>
                  <a:pt x="36" y="30"/>
                </a:lnTo>
                <a:lnTo>
                  <a:pt x="34" y="28"/>
                </a:lnTo>
                <a:lnTo>
                  <a:pt x="30" y="26"/>
                </a:lnTo>
                <a:lnTo>
                  <a:pt x="30" y="26"/>
                </a:lnTo>
                <a:lnTo>
                  <a:pt x="30" y="26"/>
                </a:lnTo>
                <a:lnTo>
                  <a:pt x="30" y="26"/>
                </a:lnTo>
                <a:lnTo>
                  <a:pt x="30" y="26"/>
                </a:lnTo>
                <a:lnTo>
                  <a:pt x="28" y="24"/>
                </a:lnTo>
                <a:lnTo>
                  <a:pt x="28" y="22"/>
                </a:lnTo>
                <a:lnTo>
                  <a:pt x="28" y="22"/>
                </a:lnTo>
                <a:lnTo>
                  <a:pt x="30" y="20"/>
                </a:lnTo>
                <a:lnTo>
                  <a:pt x="28" y="20"/>
                </a:lnTo>
                <a:lnTo>
                  <a:pt x="28" y="20"/>
                </a:lnTo>
                <a:lnTo>
                  <a:pt x="26" y="22"/>
                </a:lnTo>
                <a:lnTo>
                  <a:pt x="26" y="22"/>
                </a:lnTo>
                <a:lnTo>
                  <a:pt x="26" y="24"/>
                </a:lnTo>
                <a:lnTo>
                  <a:pt x="24" y="24"/>
                </a:lnTo>
                <a:lnTo>
                  <a:pt x="24" y="24"/>
                </a:lnTo>
                <a:lnTo>
                  <a:pt x="24" y="24"/>
                </a:lnTo>
                <a:lnTo>
                  <a:pt x="24" y="24"/>
                </a:lnTo>
                <a:lnTo>
                  <a:pt x="22" y="24"/>
                </a:lnTo>
                <a:lnTo>
                  <a:pt x="20" y="24"/>
                </a:lnTo>
                <a:lnTo>
                  <a:pt x="20" y="24"/>
                </a:lnTo>
                <a:lnTo>
                  <a:pt x="20" y="24"/>
                </a:lnTo>
                <a:lnTo>
                  <a:pt x="20" y="24"/>
                </a:lnTo>
                <a:lnTo>
                  <a:pt x="20" y="22"/>
                </a:lnTo>
                <a:lnTo>
                  <a:pt x="20" y="20"/>
                </a:lnTo>
                <a:lnTo>
                  <a:pt x="20" y="20"/>
                </a:lnTo>
                <a:lnTo>
                  <a:pt x="20" y="18"/>
                </a:lnTo>
                <a:lnTo>
                  <a:pt x="18" y="18"/>
                </a:lnTo>
                <a:lnTo>
                  <a:pt x="18" y="18"/>
                </a:lnTo>
                <a:lnTo>
                  <a:pt x="16" y="18"/>
                </a:lnTo>
                <a:lnTo>
                  <a:pt x="14" y="18"/>
                </a:lnTo>
                <a:lnTo>
                  <a:pt x="14" y="16"/>
                </a:lnTo>
                <a:lnTo>
                  <a:pt x="14" y="16"/>
                </a:lnTo>
                <a:lnTo>
                  <a:pt x="14" y="16"/>
                </a:lnTo>
                <a:lnTo>
                  <a:pt x="12" y="16"/>
                </a:lnTo>
                <a:lnTo>
                  <a:pt x="12" y="14"/>
                </a:lnTo>
                <a:lnTo>
                  <a:pt x="10" y="14"/>
                </a:lnTo>
                <a:lnTo>
                  <a:pt x="10" y="16"/>
                </a:lnTo>
                <a:lnTo>
                  <a:pt x="8" y="14"/>
                </a:lnTo>
                <a:lnTo>
                  <a:pt x="8" y="14"/>
                </a:lnTo>
                <a:lnTo>
                  <a:pt x="8" y="12"/>
                </a:lnTo>
                <a:lnTo>
                  <a:pt x="8" y="12"/>
                </a:lnTo>
                <a:lnTo>
                  <a:pt x="8" y="12"/>
                </a:lnTo>
                <a:lnTo>
                  <a:pt x="8" y="10"/>
                </a:lnTo>
                <a:lnTo>
                  <a:pt x="6" y="10"/>
                </a:lnTo>
                <a:lnTo>
                  <a:pt x="6" y="10"/>
                </a:lnTo>
                <a:lnTo>
                  <a:pt x="6" y="10"/>
                </a:lnTo>
                <a:lnTo>
                  <a:pt x="6" y="10"/>
                </a:lnTo>
                <a:lnTo>
                  <a:pt x="6" y="10"/>
                </a:lnTo>
                <a:lnTo>
                  <a:pt x="4" y="10"/>
                </a:lnTo>
                <a:lnTo>
                  <a:pt x="4" y="12"/>
                </a:lnTo>
                <a:lnTo>
                  <a:pt x="4" y="12"/>
                </a:lnTo>
                <a:lnTo>
                  <a:pt x="4" y="12"/>
                </a:lnTo>
                <a:lnTo>
                  <a:pt x="2" y="12"/>
                </a:lnTo>
                <a:lnTo>
                  <a:pt x="0" y="10"/>
                </a:lnTo>
                <a:lnTo>
                  <a:pt x="0" y="8"/>
                </a:lnTo>
                <a:lnTo>
                  <a:pt x="0" y="8"/>
                </a:lnTo>
                <a:lnTo>
                  <a:pt x="0" y="6"/>
                </a:lnTo>
                <a:lnTo>
                  <a:pt x="0" y="6"/>
                </a:lnTo>
                <a:lnTo>
                  <a:pt x="4" y="4"/>
                </a:lnTo>
                <a:lnTo>
                  <a:pt x="4" y="4"/>
                </a:lnTo>
                <a:lnTo>
                  <a:pt x="6" y="2"/>
                </a:lnTo>
                <a:lnTo>
                  <a:pt x="6" y="2"/>
                </a:lnTo>
                <a:lnTo>
                  <a:pt x="6" y="2"/>
                </a:lnTo>
                <a:lnTo>
                  <a:pt x="8" y="2"/>
                </a:lnTo>
                <a:lnTo>
                  <a:pt x="10" y="2"/>
                </a:lnTo>
                <a:lnTo>
                  <a:pt x="10" y="2"/>
                </a:lnTo>
                <a:lnTo>
                  <a:pt x="10" y="2"/>
                </a:lnTo>
                <a:lnTo>
                  <a:pt x="10" y="2"/>
                </a:lnTo>
                <a:lnTo>
                  <a:pt x="10" y="4"/>
                </a:lnTo>
                <a:lnTo>
                  <a:pt x="10" y="4"/>
                </a:lnTo>
                <a:lnTo>
                  <a:pt x="12" y="2"/>
                </a:lnTo>
                <a:lnTo>
                  <a:pt x="12" y="2"/>
                </a:lnTo>
                <a:lnTo>
                  <a:pt x="12" y="2"/>
                </a:lnTo>
                <a:lnTo>
                  <a:pt x="14" y="2"/>
                </a:lnTo>
                <a:lnTo>
                  <a:pt x="14" y="2"/>
                </a:lnTo>
                <a:lnTo>
                  <a:pt x="14" y="4"/>
                </a:lnTo>
                <a:lnTo>
                  <a:pt x="16" y="4"/>
                </a:lnTo>
                <a:lnTo>
                  <a:pt x="16" y="4"/>
                </a:lnTo>
                <a:lnTo>
                  <a:pt x="18" y="4"/>
                </a:lnTo>
                <a:lnTo>
                  <a:pt x="20" y="2"/>
                </a:lnTo>
                <a:lnTo>
                  <a:pt x="20" y="2"/>
                </a:lnTo>
                <a:lnTo>
                  <a:pt x="20" y="2"/>
                </a:lnTo>
                <a:lnTo>
                  <a:pt x="2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9" name="Freeform 245"/>
          <p:cNvSpPr>
            <a:spLocks/>
          </p:cNvSpPr>
          <p:nvPr/>
        </p:nvSpPr>
        <p:spPr bwMode="auto">
          <a:xfrm>
            <a:off x="5238750" y="3694113"/>
            <a:ext cx="44450" cy="57150"/>
          </a:xfrm>
          <a:custGeom>
            <a:avLst/>
            <a:gdLst/>
            <a:ahLst/>
            <a:cxnLst>
              <a:cxn ang="0">
                <a:pos x="22" y="4"/>
              </a:cxn>
              <a:cxn ang="0">
                <a:pos x="22" y="10"/>
              </a:cxn>
              <a:cxn ang="0">
                <a:pos x="24" y="10"/>
              </a:cxn>
              <a:cxn ang="0">
                <a:pos x="28" y="10"/>
              </a:cxn>
              <a:cxn ang="0">
                <a:pos x="28" y="14"/>
              </a:cxn>
              <a:cxn ang="0">
                <a:pos x="26" y="16"/>
              </a:cxn>
              <a:cxn ang="0">
                <a:pos x="24" y="16"/>
              </a:cxn>
              <a:cxn ang="0">
                <a:pos x="24" y="18"/>
              </a:cxn>
              <a:cxn ang="0">
                <a:pos x="24" y="18"/>
              </a:cxn>
              <a:cxn ang="0">
                <a:pos x="22" y="20"/>
              </a:cxn>
              <a:cxn ang="0">
                <a:pos x="20" y="22"/>
              </a:cxn>
              <a:cxn ang="0">
                <a:pos x="20" y="24"/>
              </a:cxn>
              <a:cxn ang="0">
                <a:pos x="18" y="26"/>
              </a:cxn>
              <a:cxn ang="0">
                <a:pos x="16" y="32"/>
              </a:cxn>
              <a:cxn ang="0">
                <a:pos x="10" y="36"/>
              </a:cxn>
              <a:cxn ang="0">
                <a:pos x="6" y="34"/>
              </a:cxn>
              <a:cxn ang="0">
                <a:pos x="6" y="32"/>
              </a:cxn>
              <a:cxn ang="0">
                <a:pos x="6" y="28"/>
              </a:cxn>
              <a:cxn ang="0">
                <a:pos x="4" y="28"/>
              </a:cxn>
              <a:cxn ang="0">
                <a:pos x="4" y="26"/>
              </a:cxn>
              <a:cxn ang="0">
                <a:pos x="4" y="24"/>
              </a:cxn>
              <a:cxn ang="0">
                <a:pos x="4" y="22"/>
              </a:cxn>
              <a:cxn ang="0">
                <a:pos x="4" y="18"/>
              </a:cxn>
              <a:cxn ang="0">
                <a:pos x="4" y="16"/>
              </a:cxn>
              <a:cxn ang="0">
                <a:pos x="4" y="16"/>
              </a:cxn>
              <a:cxn ang="0">
                <a:pos x="4" y="14"/>
              </a:cxn>
              <a:cxn ang="0">
                <a:pos x="4" y="12"/>
              </a:cxn>
              <a:cxn ang="0">
                <a:pos x="0" y="8"/>
              </a:cxn>
              <a:cxn ang="0">
                <a:pos x="2" y="6"/>
              </a:cxn>
              <a:cxn ang="0">
                <a:pos x="2" y="4"/>
              </a:cxn>
              <a:cxn ang="0">
                <a:pos x="4" y="6"/>
              </a:cxn>
              <a:cxn ang="0">
                <a:pos x="6" y="6"/>
              </a:cxn>
              <a:cxn ang="0">
                <a:pos x="6" y="8"/>
              </a:cxn>
              <a:cxn ang="0">
                <a:pos x="8" y="8"/>
              </a:cxn>
              <a:cxn ang="0">
                <a:pos x="10" y="8"/>
              </a:cxn>
              <a:cxn ang="0">
                <a:pos x="10" y="8"/>
              </a:cxn>
              <a:cxn ang="0">
                <a:pos x="14" y="8"/>
              </a:cxn>
              <a:cxn ang="0">
                <a:pos x="14" y="6"/>
              </a:cxn>
              <a:cxn ang="0">
                <a:pos x="14" y="0"/>
              </a:cxn>
              <a:cxn ang="0">
                <a:pos x="16" y="0"/>
              </a:cxn>
              <a:cxn ang="0">
                <a:pos x="18" y="2"/>
              </a:cxn>
              <a:cxn ang="0">
                <a:pos x="22" y="0"/>
              </a:cxn>
              <a:cxn ang="0">
                <a:pos x="22" y="0"/>
              </a:cxn>
            </a:cxnLst>
            <a:rect l="0" t="0" r="r" b="b"/>
            <a:pathLst>
              <a:path w="28" h="36">
                <a:moveTo>
                  <a:pt x="24" y="2"/>
                </a:moveTo>
                <a:lnTo>
                  <a:pt x="24" y="2"/>
                </a:lnTo>
                <a:lnTo>
                  <a:pt x="22" y="4"/>
                </a:lnTo>
                <a:lnTo>
                  <a:pt x="22" y="8"/>
                </a:lnTo>
                <a:lnTo>
                  <a:pt x="22" y="10"/>
                </a:lnTo>
                <a:lnTo>
                  <a:pt x="22" y="10"/>
                </a:lnTo>
                <a:lnTo>
                  <a:pt x="24" y="10"/>
                </a:lnTo>
                <a:lnTo>
                  <a:pt x="24" y="10"/>
                </a:lnTo>
                <a:lnTo>
                  <a:pt x="24" y="10"/>
                </a:lnTo>
                <a:lnTo>
                  <a:pt x="24" y="10"/>
                </a:lnTo>
                <a:lnTo>
                  <a:pt x="26" y="10"/>
                </a:lnTo>
                <a:lnTo>
                  <a:pt x="28" y="10"/>
                </a:lnTo>
                <a:lnTo>
                  <a:pt x="28" y="12"/>
                </a:lnTo>
                <a:lnTo>
                  <a:pt x="28" y="12"/>
                </a:lnTo>
                <a:lnTo>
                  <a:pt x="28" y="14"/>
                </a:lnTo>
                <a:lnTo>
                  <a:pt x="28" y="16"/>
                </a:lnTo>
                <a:lnTo>
                  <a:pt x="28" y="16"/>
                </a:lnTo>
                <a:lnTo>
                  <a:pt x="26" y="16"/>
                </a:lnTo>
                <a:lnTo>
                  <a:pt x="26" y="16"/>
                </a:lnTo>
                <a:lnTo>
                  <a:pt x="24" y="16"/>
                </a:lnTo>
                <a:lnTo>
                  <a:pt x="24" y="16"/>
                </a:lnTo>
                <a:lnTo>
                  <a:pt x="24" y="18"/>
                </a:lnTo>
                <a:lnTo>
                  <a:pt x="24" y="18"/>
                </a:lnTo>
                <a:lnTo>
                  <a:pt x="24" y="18"/>
                </a:lnTo>
                <a:lnTo>
                  <a:pt x="24" y="18"/>
                </a:lnTo>
                <a:lnTo>
                  <a:pt x="24" y="18"/>
                </a:lnTo>
                <a:lnTo>
                  <a:pt x="24" y="18"/>
                </a:lnTo>
                <a:lnTo>
                  <a:pt x="24" y="18"/>
                </a:lnTo>
                <a:lnTo>
                  <a:pt x="24" y="20"/>
                </a:lnTo>
                <a:lnTo>
                  <a:pt x="22" y="20"/>
                </a:lnTo>
                <a:lnTo>
                  <a:pt x="22" y="20"/>
                </a:lnTo>
                <a:lnTo>
                  <a:pt x="20" y="22"/>
                </a:lnTo>
                <a:lnTo>
                  <a:pt x="20" y="22"/>
                </a:lnTo>
                <a:lnTo>
                  <a:pt x="22" y="24"/>
                </a:lnTo>
                <a:lnTo>
                  <a:pt x="22" y="24"/>
                </a:lnTo>
                <a:lnTo>
                  <a:pt x="20" y="24"/>
                </a:lnTo>
                <a:lnTo>
                  <a:pt x="20" y="24"/>
                </a:lnTo>
                <a:lnTo>
                  <a:pt x="20" y="24"/>
                </a:lnTo>
                <a:lnTo>
                  <a:pt x="18" y="26"/>
                </a:lnTo>
                <a:lnTo>
                  <a:pt x="18" y="28"/>
                </a:lnTo>
                <a:lnTo>
                  <a:pt x="18" y="30"/>
                </a:lnTo>
                <a:lnTo>
                  <a:pt x="16" y="32"/>
                </a:lnTo>
                <a:lnTo>
                  <a:pt x="14" y="34"/>
                </a:lnTo>
                <a:lnTo>
                  <a:pt x="12" y="36"/>
                </a:lnTo>
                <a:lnTo>
                  <a:pt x="10" y="36"/>
                </a:lnTo>
                <a:lnTo>
                  <a:pt x="6" y="36"/>
                </a:lnTo>
                <a:lnTo>
                  <a:pt x="6" y="36"/>
                </a:lnTo>
                <a:lnTo>
                  <a:pt x="6" y="34"/>
                </a:lnTo>
                <a:lnTo>
                  <a:pt x="6" y="32"/>
                </a:lnTo>
                <a:lnTo>
                  <a:pt x="6" y="32"/>
                </a:lnTo>
                <a:lnTo>
                  <a:pt x="6" y="32"/>
                </a:lnTo>
                <a:lnTo>
                  <a:pt x="6" y="30"/>
                </a:lnTo>
                <a:lnTo>
                  <a:pt x="6" y="30"/>
                </a:lnTo>
                <a:lnTo>
                  <a:pt x="6" y="28"/>
                </a:lnTo>
                <a:lnTo>
                  <a:pt x="6" y="28"/>
                </a:lnTo>
                <a:lnTo>
                  <a:pt x="6" y="28"/>
                </a:lnTo>
                <a:lnTo>
                  <a:pt x="4" y="28"/>
                </a:lnTo>
                <a:lnTo>
                  <a:pt x="4" y="28"/>
                </a:lnTo>
                <a:lnTo>
                  <a:pt x="4" y="26"/>
                </a:lnTo>
                <a:lnTo>
                  <a:pt x="4" y="26"/>
                </a:lnTo>
                <a:lnTo>
                  <a:pt x="4" y="26"/>
                </a:lnTo>
                <a:lnTo>
                  <a:pt x="4" y="24"/>
                </a:lnTo>
                <a:lnTo>
                  <a:pt x="4" y="24"/>
                </a:lnTo>
                <a:lnTo>
                  <a:pt x="4" y="24"/>
                </a:lnTo>
                <a:lnTo>
                  <a:pt x="4" y="24"/>
                </a:lnTo>
                <a:lnTo>
                  <a:pt x="4" y="22"/>
                </a:lnTo>
                <a:lnTo>
                  <a:pt x="4" y="22"/>
                </a:lnTo>
                <a:lnTo>
                  <a:pt x="4" y="20"/>
                </a:lnTo>
                <a:lnTo>
                  <a:pt x="4" y="18"/>
                </a:lnTo>
                <a:lnTo>
                  <a:pt x="4" y="18"/>
                </a:lnTo>
                <a:lnTo>
                  <a:pt x="4" y="18"/>
                </a:lnTo>
                <a:lnTo>
                  <a:pt x="4" y="16"/>
                </a:lnTo>
                <a:lnTo>
                  <a:pt x="4" y="16"/>
                </a:lnTo>
                <a:lnTo>
                  <a:pt x="4" y="16"/>
                </a:lnTo>
                <a:lnTo>
                  <a:pt x="4" y="16"/>
                </a:lnTo>
                <a:lnTo>
                  <a:pt x="4" y="16"/>
                </a:lnTo>
                <a:lnTo>
                  <a:pt x="4" y="14"/>
                </a:lnTo>
                <a:lnTo>
                  <a:pt x="4" y="14"/>
                </a:lnTo>
                <a:lnTo>
                  <a:pt x="4" y="12"/>
                </a:lnTo>
                <a:lnTo>
                  <a:pt x="4" y="12"/>
                </a:lnTo>
                <a:lnTo>
                  <a:pt x="4" y="12"/>
                </a:lnTo>
                <a:lnTo>
                  <a:pt x="2" y="12"/>
                </a:lnTo>
                <a:lnTo>
                  <a:pt x="0" y="8"/>
                </a:lnTo>
                <a:lnTo>
                  <a:pt x="0" y="8"/>
                </a:lnTo>
                <a:lnTo>
                  <a:pt x="0" y="8"/>
                </a:lnTo>
                <a:lnTo>
                  <a:pt x="0" y="6"/>
                </a:lnTo>
                <a:lnTo>
                  <a:pt x="2" y="6"/>
                </a:lnTo>
                <a:lnTo>
                  <a:pt x="2" y="6"/>
                </a:lnTo>
                <a:lnTo>
                  <a:pt x="2" y="6"/>
                </a:lnTo>
                <a:lnTo>
                  <a:pt x="2" y="4"/>
                </a:lnTo>
                <a:lnTo>
                  <a:pt x="2" y="4"/>
                </a:lnTo>
                <a:lnTo>
                  <a:pt x="2" y="4"/>
                </a:lnTo>
                <a:lnTo>
                  <a:pt x="4" y="6"/>
                </a:lnTo>
                <a:lnTo>
                  <a:pt x="6" y="6"/>
                </a:lnTo>
                <a:lnTo>
                  <a:pt x="6" y="6"/>
                </a:lnTo>
                <a:lnTo>
                  <a:pt x="6" y="6"/>
                </a:lnTo>
                <a:lnTo>
                  <a:pt x="6" y="6"/>
                </a:lnTo>
                <a:lnTo>
                  <a:pt x="6" y="8"/>
                </a:lnTo>
                <a:lnTo>
                  <a:pt x="6" y="8"/>
                </a:lnTo>
                <a:lnTo>
                  <a:pt x="6" y="8"/>
                </a:lnTo>
                <a:lnTo>
                  <a:pt x="8" y="8"/>
                </a:lnTo>
                <a:lnTo>
                  <a:pt x="8" y="8"/>
                </a:lnTo>
                <a:lnTo>
                  <a:pt x="8" y="8"/>
                </a:lnTo>
                <a:lnTo>
                  <a:pt x="10" y="8"/>
                </a:lnTo>
                <a:lnTo>
                  <a:pt x="10" y="8"/>
                </a:lnTo>
                <a:lnTo>
                  <a:pt x="10" y="8"/>
                </a:lnTo>
                <a:lnTo>
                  <a:pt x="10" y="8"/>
                </a:lnTo>
                <a:lnTo>
                  <a:pt x="10" y="8"/>
                </a:lnTo>
                <a:lnTo>
                  <a:pt x="12" y="8"/>
                </a:lnTo>
                <a:lnTo>
                  <a:pt x="12" y="8"/>
                </a:lnTo>
                <a:lnTo>
                  <a:pt x="14" y="8"/>
                </a:lnTo>
                <a:lnTo>
                  <a:pt x="14" y="6"/>
                </a:lnTo>
                <a:lnTo>
                  <a:pt x="14" y="6"/>
                </a:lnTo>
                <a:lnTo>
                  <a:pt x="14" y="6"/>
                </a:lnTo>
                <a:lnTo>
                  <a:pt x="14" y="6"/>
                </a:lnTo>
                <a:lnTo>
                  <a:pt x="14" y="4"/>
                </a:lnTo>
                <a:lnTo>
                  <a:pt x="14" y="0"/>
                </a:lnTo>
                <a:lnTo>
                  <a:pt x="14" y="0"/>
                </a:lnTo>
                <a:lnTo>
                  <a:pt x="14" y="0"/>
                </a:lnTo>
                <a:lnTo>
                  <a:pt x="16" y="0"/>
                </a:lnTo>
                <a:lnTo>
                  <a:pt x="16" y="2"/>
                </a:lnTo>
                <a:lnTo>
                  <a:pt x="16" y="2"/>
                </a:lnTo>
                <a:lnTo>
                  <a:pt x="18" y="2"/>
                </a:lnTo>
                <a:lnTo>
                  <a:pt x="20" y="0"/>
                </a:lnTo>
                <a:lnTo>
                  <a:pt x="20" y="0"/>
                </a:lnTo>
                <a:lnTo>
                  <a:pt x="22" y="0"/>
                </a:lnTo>
                <a:lnTo>
                  <a:pt x="22" y="0"/>
                </a:lnTo>
                <a:lnTo>
                  <a:pt x="22" y="0"/>
                </a:lnTo>
                <a:lnTo>
                  <a:pt x="22" y="0"/>
                </a:lnTo>
                <a:lnTo>
                  <a:pt x="24" y="2"/>
                </a:lnTo>
                <a:lnTo>
                  <a:pt x="24" y="2"/>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0" name="Freeform 246"/>
          <p:cNvSpPr>
            <a:spLocks noEditPoints="1"/>
          </p:cNvSpPr>
          <p:nvPr/>
        </p:nvSpPr>
        <p:spPr bwMode="auto">
          <a:xfrm>
            <a:off x="5524500" y="2528888"/>
            <a:ext cx="120650" cy="92075"/>
          </a:xfrm>
          <a:custGeom>
            <a:avLst/>
            <a:gdLst/>
            <a:ahLst/>
            <a:cxnLst>
              <a:cxn ang="0">
                <a:pos x="2" y="14"/>
              </a:cxn>
              <a:cxn ang="0">
                <a:pos x="2" y="36"/>
              </a:cxn>
              <a:cxn ang="0">
                <a:pos x="4" y="36"/>
              </a:cxn>
              <a:cxn ang="0">
                <a:pos x="10" y="38"/>
              </a:cxn>
              <a:cxn ang="0">
                <a:pos x="16" y="38"/>
              </a:cxn>
              <a:cxn ang="0">
                <a:pos x="20" y="44"/>
              </a:cxn>
              <a:cxn ang="0">
                <a:pos x="20" y="48"/>
              </a:cxn>
              <a:cxn ang="0">
                <a:pos x="12" y="46"/>
              </a:cxn>
              <a:cxn ang="0">
                <a:pos x="8" y="42"/>
              </a:cxn>
              <a:cxn ang="0">
                <a:pos x="4" y="40"/>
              </a:cxn>
              <a:cxn ang="0">
                <a:pos x="18" y="0"/>
              </a:cxn>
              <a:cxn ang="0">
                <a:pos x="24" y="2"/>
              </a:cxn>
              <a:cxn ang="0">
                <a:pos x="30" y="8"/>
              </a:cxn>
              <a:cxn ang="0">
                <a:pos x="36" y="10"/>
              </a:cxn>
              <a:cxn ang="0">
                <a:pos x="40" y="10"/>
              </a:cxn>
              <a:cxn ang="0">
                <a:pos x="42" y="6"/>
              </a:cxn>
              <a:cxn ang="0">
                <a:pos x="46" y="0"/>
              </a:cxn>
              <a:cxn ang="0">
                <a:pos x="54" y="6"/>
              </a:cxn>
              <a:cxn ang="0">
                <a:pos x="58" y="14"/>
              </a:cxn>
              <a:cxn ang="0">
                <a:pos x="62" y="18"/>
              </a:cxn>
              <a:cxn ang="0">
                <a:pos x="68" y="22"/>
              </a:cxn>
              <a:cxn ang="0">
                <a:pos x="74" y="22"/>
              </a:cxn>
              <a:cxn ang="0">
                <a:pos x="74" y="26"/>
              </a:cxn>
              <a:cxn ang="0">
                <a:pos x="64" y="28"/>
              </a:cxn>
              <a:cxn ang="0">
                <a:pos x="64" y="36"/>
              </a:cxn>
              <a:cxn ang="0">
                <a:pos x="66" y="42"/>
              </a:cxn>
              <a:cxn ang="0">
                <a:pos x="64" y="46"/>
              </a:cxn>
              <a:cxn ang="0">
                <a:pos x="62" y="46"/>
              </a:cxn>
              <a:cxn ang="0">
                <a:pos x="60" y="44"/>
              </a:cxn>
              <a:cxn ang="0">
                <a:pos x="60" y="50"/>
              </a:cxn>
              <a:cxn ang="0">
                <a:pos x="60" y="56"/>
              </a:cxn>
              <a:cxn ang="0">
                <a:pos x="54" y="54"/>
              </a:cxn>
              <a:cxn ang="0">
                <a:pos x="50" y="50"/>
              </a:cxn>
              <a:cxn ang="0">
                <a:pos x="50" y="48"/>
              </a:cxn>
              <a:cxn ang="0">
                <a:pos x="52" y="44"/>
              </a:cxn>
              <a:cxn ang="0">
                <a:pos x="50" y="42"/>
              </a:cxn>
              <a:cxn ang="0">
                <a:pos x="48" y="38"/>
              </a:cxn>
              <a:cxn ang="0">
                <a:pos x="44" y="36"/>
              </a:cxn>
              <a:cxn ang="0">
                <a:pos x="38" y="40"/>
              </a:cxn>
              <a:cxn ang="0">
                <a:pos x="34" y="44"/>
              </a:cxn>
              <a:cxn ang="0">
                <a:pos x="28" y="48"/>
              </a:cxn>
              <a:cxn ang="0">
                <a:pos x="26" y="44"/>
              </a:cxn>
              <a:cxn ang="0">
                <a:pos x="28" y="44"/>
              </a:cxn>
              <a:cxn ang="0">
                <a:pos x="24" y="40"/>
              </a:cxn>
              <a:cxn ang="0">
                <a:pos x="24" y="36"/>
              </a:cxn>
              <a:cxn ang="0">
                <a:pos x="18" y="34"/>
              </a:cxn>
              <a:cxn ang="0">
                <a:pos x="16" y="32"/>
              </a:cxn>
              <a:cxn ang="0">
                <a:pos x="12" y="30"/>
              </a:cxn>
              <a:cxn ang="0">
                <a:pos x="16" y="30"/>
              </a:cxn>
              <a:cxn ang="0">
                <a:pos x="16" y="26"/>
              </a:cxn>
              <a:cxn ang="0">
                <a:pos x="8" y="18"/>
              </a:cxn>
              <a:cxn ang="0">
                <a:pos x="10" y="16"/>
              </a:cxn>
              <a:cxn ang="0">
                <a:pos x="4" y="12"/>
              </a:cxn>
              <a:cxn ang="0">
                <a:pos x="0" y="8"/>
              </a:cxn>
              <a:cxn ang="0">
                <a:pos x="8" y="8"/>
              </a:cxn>
              <a:cxn ang="0">
                <a:pos x="12" y="10"/>
              </a:cxn>
              <a:cxn ang="0">
                <a:pos x="14" y="12"/>
              </a:cxn>
              <a:cxn ang="0">
                <a:pos x="20" y="12"/>
              </a:cxn>
              <a:cxn ang="0">
                <a:pos x="22" y="8"/>
              </a:cxn>
              <a:cxn ang="0">
                <a:pos x="16" y="4"/>
              </a:cxn>
              <a:cxn ang="0">
                <a:pos x="16" y="2"/>
              </a:cxn>
              <a:cxn ang="0">
                <a:pos x="10" y="20"/>
              </a:cxn>
            </a:cxnLst>
            <a:rect l="0" t="0" r="r" b="b"/>
            <a:pathLst>
              <a:path w="76" h="58">
                <a:moveTo>
                  <a:pt x="0" y="14"/>
                </a:moveTo>
                <a:lnTo>
                  <a:pt x="0" y="14"/>
                </a:lnTo>
                <a:lnTo>
                  <a:pt x="0" y="12"/>
                </a:lnTo>
                <a:lnTo>
                  <a:pt x="0" y="12"/>
                </a:lnTo>
                <a:lnTo>
                  <a:pt x="2" y="12"/>
                </a:lnTo>
                <a:lnTo>
                  <a:pt x="2" y="14"/>
                </a:lnTo>
                <a:lnTo>
                  <a:pt x="2" y="14"/>
                </a:lnTo>
                <a:lnTo>
                  <a:pt x="0" y="14"/>
                </a:lnTo>
                <a:close/>
                <a:moveTo>
                  <a:pt x="4" y="14"/>
                </a:moveTo>
                <a:lnTo>
                  <a:pt x="4" y="14"/>
                </a:lnTo>
                <a:lnTo>
                  <a:pt x="4" y="14"/>
                </a:lnTo>
                <a:lnTo>
                  <a:pt x="4" y="14"/>
                </a:lnTo>
                <a:lnTo>
                  <a:pt x="4" y="14"/>
                </a:lnTo>
                <a:close/>
                <a:moveTo>
                  <a:pt x="2" y="36"/>
                </a:moveTo>
                <a:lnTo>
                  <a:pt x="2" y="36"/>
                </a:lnTo>
                <a:lnTo>
                  <a:pt x="2" y="36"/>
                </a:lnTo>
                <a:lnTo>
                  <a:pt x="2" y="36"/>
                </a:lnTo>
                <a:lnTo>
                  <a:pt x="2" y="36"/>
                </a:lnTo>
                <a:lnTo>
                  <a:pt x="2" y="34"/>
                </a:lnTo>
                <a:lnTo>
                  <a:pt x="4" y="36"/>
                </a:lnTo>
                <a:lnTo>
                  <a:pt x="4" y="36"/>
                </a:lnTo>
                <a:lnTo>
                  <a:pt x="4" y="34"/>
                </a:lnTo>
                <a:lnTo>
                  <a:pt x="4" y="34"/>
                </a:lnTo>
                <a:lnTo>
                  <a:pt x="4" y="34"/>
                </a:lnTo>
                <a:lnTo>
                  <a:pt x="6" y="34"/>
                </a:lnTo>
                <a:lnTo>
                  <a:pt x="6" y="34"/>
                </a:lnTo>
                <a:lnTo>
                  <a:pt x="8" y="36"/>
                </a:lnTo>
                <a:lnTo>
                  <a:pt x="10" y="38"/>
                </a:lnTo>
                <a:lnTo>
                  <a:pt x="12" y="38"/>
                </a:lnTo>
                <a:lnTo>
                  <a:pt x="12" y="38"/>
                </a:lnTo>
                <a:lnTo>
                  <a:pt x="12" y="38"/>
                </a:lnTo>
                <a:lnTo>
                  <a:pt x="12" y="38"/>
                </a:lnTo>
                <a:lnTo>
                  <a:pt x="14" y="38"/>
                </a:lnTo>
                <a:lnTo>
                  <a:pt x="14" y="38"/>
                </a:lnTo>
                <a:lnTo>
                  <a:pt x="16" y="38"/>
                </a:lnTo>
                <a:lnTo>
                  <a:pt x="16" y="38"/>
                </a:lnTo>
                <a:lnTo>
                  <a:pt x="16" y="38"/>
                </a:lnTo>
                <a:lnTo>
                  <a:pt x="16" y="40"/>
                </a:lnTo>
                <a:lnTo>
                  <a:pt x="18" y="42"/>
                </a:lnTo>
                <a:lnTo>
                  <a:pt x="20" y="42"/>
                </a:lnTo>
                <a:lnTo>
                  <a:pt x="20" y="42"/>
                </a:lnTo>
                <a:lnTo>
                  <a:pt x="20" y="44"/>
                </a:lnTo>
                <a:lnTo>
                  <a:pt x="20" y="44"/>
                </a:lnTo>
                <a:lnTo>
                  <a:pt x="20" y="44"/>
                </a:lnTo>
                <a:lnTo>
                  <a:pt x="22" y="48"/>
                </a:lnTo>
                <a:lnTo>
                  <a:pt x="22" y="48"/>
                </a:lnTo>
                <a:lnTo>
                  <a:pt x="24" y="50"/>
                </a:lnTo>
                <a:lnTo>
                  <a:pt x="22" y="50"/>
                </a:lnTo>
                <a:lnTo>
                  <a:pt x="20" y="48"/>
                </a:lnTo>
                <a:lnTo>
                  <a:pt x="18" y="48"/>
                </a:lnTo>
                <a:lnTo>
                  <a:pt x="16" y="48"/>
                </a:lnTo>
                <a:lnTo>
                  <a:pt x="14" y="48"/>
                </a:lnTo>
                <a:lnTo>
                  <a:pt x="14" y="48"/>
                </a:lnTo>
                <a:lnTo>
                  <a:pt x="14" y="48"/>
                </a:lnTo>
                <a:lnTo>
                  <a:pt x="12" y="46"/>
                </a:lnTo>
                <a:lnTo>
                  <a:pt x="12" y="46"/>
                </a:lnTo>
                <a:lnTo>
                  <a:pt x="12" y="46"/>
                </a:lnTo>
                <a:lnTo>
                  <a:pt x="12" y="44"/>
                </a:lnTo>
                <a:lnTo>
                  <a:pt x="10" y="44"/>
                </a:lnTo>
                <a:lnTo>
                  <a:pt x="10" y="44"/>
                </a:lnTo>
                <a:lnTo>
                  <a:pt x="10" y="44"/>
                </a:lnTo>
                <a:lnTo>
                  <a:pt x="8" y="44"/>
                </a:lnTo>
                <a:lnTo>
                  <a:pt x="8" y="42"/>
                </a:lnTo>
                <a:lnTo>
                  <a:pt x="8" y="42"/>
                </a:lnTo>
                <a:lnTo>
                  <a:pt x="8" y="42"/>
                </a:lnTo>
                <a:lnTo>
                  <a:pt x="6" y="40"/>
                </a:lnTo>
                <a:lnTo>
                  <a:pt x="6" y="40"/>
                </a:lnTo>
                <a:lnTo>
                  <a:pt x="6" y="40"/>
                </a:lnTo>
                <a:lnTo>
                  <a:pt x="6" y="40"/>
                </a:lnTo>
                <a:lnTo>
                  <a:pt x="4" y="40"/>
                </a:lnTo>
                <a:lnTo>
                  <a:pt x="4" y="38"/>
                </a:lnTo>
                <a:lnTo>
                  <a:pt x="4" y="38"/>
                </a:lnTo>
                <a:lnTo>
                  <a:pt x="4" y="36"/>
                </a:lnTo>
                <a:lnTo>
                  <a:pt x="4" y="36"/>
                </a:lnTo>
                <a:lnTo>
                  <a:pt x="2" y="36"/>
                </a:lnTo>
                <a:close/>
                <a:moveTo>
                  <a:pt x="18" y="0"/>
                </a:moveTo>
                <a:lnTo>
                  <a:pt x="18" y="0"/>
                </a:lnTo>
                <a:lnTo>
                  <a:pt x="18" y="0"/>
                </a:lnTo>
                <a:lnTo>
                  <a:pt x="20" y="0"/>
                </a:lnTo>
                <a:lnTo>
                  <a:pt x="22" y="0"/>
                </a:lnTo>
                <a:lnTo>
                  <a:pt x="22" y="0"/>
                </a:lnTo>
                <a:lnTo>
                  <a:pt x="22" y="0"/>
                </a:lnTo>
                <a:lnTo>
                  <a:pt x="22" y="2"/>
                </a:lnTo>
                <a:lnTo>
                  <a:pt x="24" y="2"/>
                </a:lnTo>
                <a:lnTo>
                  <a:pt x="24" y="2"/>
                </a:lnTo>
                <a:lnTo>
                  <a:pt x="26" y="4"/>
                </a:lnTo>
                <a:lnTo>
                  <a:pt x="28" y="4"/>
                </a:lnTo>
                <a:lnTo>
                  <a:pt x="28" y="4"/>
                </a:lnTo>
                <a:lnTo>
                  <a:pt x="28" y="4"/>
                </a:lnTo>
                <a:lnTo>
                  <a:pt x="28" y="4"/>
                </a:lnTo>
                <a:lnTo>
                  <a:pt x="30" y="8"/>
                </a:lnTo>
                <a:lnTo>
                  <a:pt x="30" y="8"/>
                </a:lnTo>
                <a:lnTo>
                  <a:pt x="30" y="8"/>
                </a:lnTo>
                <a:lnTo>
                  <a:pt x="32" y="10"/>
                </a:lnTo>
                <a:lnTo>
                  <a:pt x="34" y="10"/>
                </a:lnTo>
                <a:lnTo>
                  <a:pt x="36" y="10"/>
                </a:lnTo>
                <a:lnTo>
                  <a:pt x="36" y="10"/>
                </a:lnTo>
                <a:lnTo>
                  <a:pt x="36" y="10"/>
                </a:lnTo>
                <a:lnTo>
                  <a:pt x="36" y="10"/>
                </a:lnTo>
                <a:lnTo>
                  <a:pt x="38" y="10"/>
                </a:lnTo>
                <a:lnTo>
                  <a:pt x="38" y="10"/>
                </a:lnTo>
                <a:lnTo>
                  <a:pt x="38" y="10"/>
                </a:lnTo>
                <a:lnTo>
                  <a:pt x="40" y="10"/>
                </a:lnTo>
                <a:lnTo>
                  <a:pt x="40" y="10"/>
                </a:lnTo>
                <a:lnTo>
                  <a:pt x="40" y="10"/>
                </a:lnTo>
                <a:lnTo>
                  <a:pt x="40" y="8"/>
                </a:lnTo>
                <a:lnTo>
                  <a:pt x="40" y="6"/>
                </a:lnTo>
                <a:lnTo>
                  <a:pt x="42" y="6"/>
                </a:lnTo>
                <a:lnTo>
                  <a:pt x="42" y="6"/>
                </a:lnTo>
                <a:lnTo>
                  <a:pt x="42" y="6"/>
                </a:lnTo>
                <a:lnTo>
                  <a:pt x="42" y="6"/>
                </a:lnTo>
                <a:lnTo>
                  <a:pt x="42" y="6"/>
                </a:lnTo>
                <a:lnTo>
                  <a:pt x="44" y="4"/>
                </a:lnTo>
                <a:lnTo>
                  <a:pt x="44" y="4"/>
                </a:lnTo>
                <a:lnTo>
                  <a:pt x="44" y="4"/>
                </a:lnTo>
                <a:lnTo>
                  <a:pt x="44" y="4"/>
                </a:lnTo>
                <a:lnTo>
                  <a:pt x="46" y="2"/>
                </a:lnTo>
                <a:lnTo>
                  <a:pt x="46" y="0"/>
                </a:lnTo>
                <a:lnTo>
                  <a:pt x="46" y="0"/>
                </a:lnTo>
                <a:lnTo>
                  <a:pt x="48" y="2"/>
                </a:lnTo>
                <a:lnTo>
                  <a:pt x="48" y="2"/>
                </a:lnTo>
                <a:lnTo>
                  <a:pt x="50" y="2"/>
                </a:lnTo>
                <a:lnTo>
                  <a:pt x="50" y="4"/>
                </a:lnTo>
                <a:lnTo>
                  <a:pt x="52" y="4"/>
                </a:lnTo>
                <a:lnTo>
                  <a:pt x="52" y="6"/>
                </a:lnTo>
                <a:lnTo>
                  <a:pt x="54" y="6"/>
                </a:lnTo>
                <a:lnTo>
                  <a:pt x="54" y="6"/>
                </a:lnTo>
                <a:lnTo>
                  <a:pt x="54" y="8"/>
                </a:lnTo>
                <a:lnTo>
                  <a:pt x="56" y="10"/>
                </a:lnTo>
                <a:lnTo>
                  <a:pt x="56" y="10"/>
                </a:lnTo>
                <a:lnTo>
                  <a:pt x="56" y="12"/>
                </a:lnTo>
                <a:lnTo>
                  <a:pt x="58" y="12"/>
                </a:lnTo>
                <a:lnTo>
                  <a:pt x="58" y="14"/>
                </a:lnTo>
                <a:lnTo>
                  <a:pt x="58" y="14"/>
                </a:lnTo>
                <a:lnTo>
                  <a:pt x="58" y="14"/>
                </a:lnTo>
                <a:lnTo>
                  <a:pt x="60" y="16"/>
                </a:lnTo>
                <a:lnTo>
                  <a:pt x="62" y="16"/>
                </a:lnTo>
                <a:lnTo>
                  <a:pt x="62" y="16"/>
                </a:lnTo>
                <a:lnTo>
                  <a:pt x="62" y="16"/>
                </a:lnTo>
                <a:lnTo>
                  <a:pt x="62" y="18"/>
                </a:lnTo>
                <a:lnTo>
                  <a:pt x="62" y="18"/>
                </a:lnTo>
                <a:lnTo>
                  <a:pt x="62" y="18"/>
                </a:lnTo>
                <a:lnTo>
                  <a:pt x="62" y="20"/>
                </a:lnTo>
                <a:lnTo>
                  <a:pt x="62" y="20"/>
                </a:lnTo>
                <a:lnTo>
                  <a:pt x="64" y="20"/>
                </a:lnTo>
                <a:lnTo>
                  <a:pt x="66" y="20"/>
                </a:lnTo>
                <a:lnTo>
                  <a:pt x="68" y="22"/>
                </a:lnTo>
                <a:lnTo>
                  <a:pt x="68" y="22"/>
                </a:lnTo>
                <a:lnTo>
                  <a:pt x="68" y="22"/>
                </a:lnTo>
                <a:lnTo>
                  <a:pt x="68" y="20"/>
                </a:lnTo>
                <a:lnTo>
                  <a:pt x="70" y="20"/>
                </a:lnTo>
                <a:lnTo>
                  <a:pt x="70" y="20"/>
                </a:lnTo>
                <a:lnTo>
                  <a:pt x="70" y="20"/>
                </a:lnTo>
                <a:lnTo>
                  <a:pt x="74" y="22"/>
                </a:lnTo>
                <a:lnTo>
                  <a:pt x="74" y="24"/>
                </a:lnTo>
                <a:lnTo>
                  <a:pt x="76" y="24"/>
                </a:lnTo>
                <a:lnTo>
                  <a:pt x="76" y="24"/>
                </a:lnTo>
                <a:lnTo>
                  <a:pt x="76" y="24"/>
                </a:lnTo>
                <a:lnTo>
                  <a:pt x="76" y="26"/>
                </a:lnTo>
                <a:lnTo>
                  <a:pt x="76" y="26"/>
                </a:lnTo>
                <a:lnTo>
                  <a:pt x="74" y="26"/>
                </a:lnTo>
                <a:lnTo>
                  <a:pt x="74" y="26"/>
                </a:lnTo>
                <a:lnTo>
                  <a:pt x="74" y="24"/>
                </a:lnTo>
                <a:lnTo>
                  <a:pt x="72" y="24"/>
                </a:lnTo>
                <a:lnTo>
                  <a:pt x="70" y="24"/>
                </a:lnTo>
                <a:lnTo>
                  <a:pt x="68" y="26"/>
                </a:lnTo>
                <a:lnTo>
                  <a:pt x="66" y="26"/>
                </a:lnTo>
                <a:lnTo>
                  <a:pt x="64" y="28"/>
                </a:lnTo>
                <a:lnTo>
                  <a:pt x="64" y="28"/>
                </a:lnTo>
                <a:lnTo>
                  <a:pt x="64" y="30"/>
                </a:lnTo>
                <a:lnTo>
                  <a:pt x="64" y="30"/>
                </a:lnTo>
                <a:lnTo>
                  <a:pt x="64" y="32"/>
                </a:lnTo>
                <a:lnTo>
                  <a:pt x="64" y="32"/>
                </a:lnTo>
                <a:lnTo>
                  <a:pt x="64" y="34"/>
                </a:lnTo>
                <a:lnTo>
                  <a:pt x="64" y="36"/>
                </a:lnTo>
                <a:lnTo>
                  <a:pt x="64" y="36"/>
                </a:lnTo>
                <a:lnTo>
                  <a:pt x="64" y="38"/>
                </a:lnTo>
                <a:lnTo>
                  <a:pt x="64" y="40"/>
                </a:lnTo>
                <a:lnTo>
                  <a:pt x="64" y="40"/>
                </a:lnTo>
                <a:lnTo>
                  <a:pt x="66" y="40"/>
                </a:lnTo>
                <a:lnTo>
                  <a:pt x="66" y="40"/>
                </a:lnTo>
                <a:lnTo>
                  <a:pt x="66" y="42"/>
                </a:lnTo>
                <a:lnTo>
                  <a:pt x="66" y="42"/>
                </a:lnTo>
                <a:lnTo>
                  <a:pt x="64" y="42"/>
                </a:lnTo>
                <a:lnTo>
                  <a:pt x="64" y="42"/>
                </a:lnTo>
                <a:lnTo>
                  <a:pt x="64" y="42"/>
                </a:lnTo>
                <a:lnTo>
                  <a:pt x="64" y="42"/>
                </a:lnTo>
                <a:lnTo>
                  <a:pt x="64" y="42"/>
                </a:lnTo>
                <a:lnTo>
                  <a:pt x="64" y="46"/>
                </a:lnTo>
                <a:lnTo>
                  <a:pt x="64" y="46"/>
                </a:lnTo>
                <a:lnTo>
                  <a:pt x="64" y="46"/>
                </a:lnTo>
                <a:lnTo>
                  <a:pt x="64" y="48"/>
                </a:lnTo>
                <a:lnTo>
                  <a:pt x="64" y="48"/>
                </a:lnTo>
                <a:lnTo>
                  <a:pt x="62" y="48"/>
                </a:lnTo>
                <a:lnTo>
                  <a:pt x="62" y="48"/>
                </a:lnTo>
                <a:lnTo>
                  <a:pt x="62" y="46"/>
                </a:lnTo>
                <a:lnTo>
                  <a:pt x="62" y="46"/>
                </a:lnTo>
                <a:lnTo>
                  <a:pt x="62" y="46"/>
                </a:lnTo>
                <a:lnTo>
                  <a:pt x="64" y="46"/>
                </a:lnTo>
                <a:lnTo>
                  <a:pt x="64" y="46"/>
                </a:lnTo>
                <a:lnTo>
                  <a:pt x="64" y="46"/>
                </a:lnTo>
                <a:lnTo>
                  <a:pt x="62" y="44"/>
                </a:lnTo>
                <a:lnTo>
                  <a:pt x="60" y="44"/>
                </a:lnTo>
                <a:lnTo>
                  <a:pt x="60" y="44"/>
                </a:lnTo>
                <a:lnTo>
                  <a:pt x="60" y="46"/>
                </a:lnTo>
                <a:lnTo>
                  <a:pt x="60" y="46"/>
                </a:lnTo>
                <a:lnTo>
                  <a:pt x="60" y="46"/>
                </a:lnTo>
                <a:lnTo>
                  <a:pt x="60" y="48"/>
                </a:lnTo>
                <a:lnTo>
                  <a:pt x="60" y="48"/>
                </a:lnTo>
                <a:lnTo>
                  <a:pt x="60" y="50"/>
                </a:lnTo>
                <a:lnTo>
                  <a:pt x="60" y="52"/>
                </a:lnTo>
                <a:lnTo>
                  <a:pt x="62" y="54"/>
                </a:lnTo>
                <a:lnTo>
                  <a:pt x="62" y="56"/>
                </a:lnTo>
                <a:lnTo>
                  <a:pt x="62" y="56"/>
                </a:lnTo>
                <a:lnTo>
                  <a:pt x="60" y="56"/>
                </a:lnTo>
                <a:lnTo>
                  <a:pt x="60" y="56"/>
                </a:lnTo>
                <a:lnTo>
                  <a:pt x="60" y="56"/>
                </a:lnTo>
                <a:lnTo>
                  <a:pt x="58" y="58"/>
                </a:lnTo>
                <a:lnTo>
                  <a:pt x="58" y="56"/>
                </a:lnTo>
                <a:lnTo>
                  <a:pt x="58" y="56"/>
                </a:lnTo>
                <a:lnTo>
                  <a:pt x="58" y="56"/>
                </a:lnTo>
                <a:lnTo>
                  <a:pt x="54" y="54"/>
                </a:lnTo>
                <a:lnTo>
                  <a:pt x="54" y="54"/>
                </a:lnTo>
                <a:lnTo>
                  <a:pt x="54" y="54"/>
                </a:lnTo>
                <a:lnTo>
                  <a:pt x="54" y="54"/>
                </a:lnTo>
                <a:lnTo>
                  <a:pt x="52" y="52"/>
                </a:lnTo>
                <a:lnTo>
                  <a:pt x="52" y="52"/>
                </a:lnTo>
                <a:lnTo>
                  <a:pt x="52" y="52"/>
                </a:lnTo>
                <a:lnTo>
                  <a:pt x="50" y="50"/>
                </a:lnTo>
                <a:lnTo>
                  <a:pt x="50" y="50"/>
                </a:lnTo>
                <a:lnTo>
                  <a:pt x="50" y="50"/>
                </a:lnTo>
                <a:lnTo>
                  <a:pt x="48" y="50"/>
                </a:lnTo>
                <a:lnTo>
                  <a:pt x="48" y="50"/>
                </a:lnTo>
                <a:lnTo>
                  <a:pt x="48" y="48"/>
                </a:lnTo>
                <a:lnTo>
                  <a:pt x="48" y="48"/>
                </a:lnTo>
                <a:lnTo>
                  <a:pt x="50" y="48"/>
                </a:lnTo>
                <a:lnTo>
                  <a:pt x="50" y="48"/>
                </a:lnTo>
                <a:lnTo>
                  <a:pt x="50" y="48"/>
                </a:lnTo>
                <a:lnTo>
                  <a:pt x="52" y="48"/>
                </a:lnTo>
                <a:lnTo>
                  <a:pt x="52" y="48"/>
                </a:lnTo>
                <a:lnTo>
                  <a:pt x="52" y="46"/>
                </a:lnTo>
                <a:lnTo>
                  <a:pt x="52" y="46"/>
                </a:lnTo>
                <a:lnTo>
                  <a:pt x="52" y="46"/>
                </a:lnTo>
                <a:lnTo>
                  <a:pt x="52" y="46"/>
                </a:lnTo>
                <a:lnTo>
                  <a:pt x="52" y="44"/>
                </a:lnTo>
                <a:lnTo>
                  <a:pt x="50" y="44"/>
                </a:lnTo>
                <a:lnTo>
                  <a:pt x="48" y="44"/>
                </a:lnTo>
                <a:lnTo>
                  <a:pt x="48" y="42"/>
                </a:lnTo>
                <a:lnTo>
                  <a:pt x="48" y="42"/>
                </a:lnTo>
                <a:lnTo>
                  <a:pt x="48" y="42"/>
                </a:lnTo>
                <a:lnTo>
                  <a:pt x="50" y="42"/>
                </a:lnTo>
                <a:lnTo>
                  <a:pt x="50" y="42"/>
                </a:lnTo>
                <a:lnTo>
                  <a:pt x="50" y="42"/>
                </a:lnTo>
                <a:lnTo>
                  <a:pt x="52" y="40"/>
                </a:lnTo>
                <a:lnTo>
                  <a:pt x="52" y="40"/>
                </a:lnTo>
                <a:lnTo>
                  <a:pt x="50" y="40"/>
                </a:lnTo>
                <a:lnTo>
                  <a:pt x="50" y="40"/>
                </a:lnTo>
                <a:lnTo>
                  <a:pt x="50" y="38"/>
                </a:lnTo>
                <a:lnTo>
                  <a:pt x="48" y="38"/>
                </a:lnTo>
                <a:lnTo>
                  <a:pt x="48" y="38"/>
                </a:lnTo>
                <a:lnTo>
                  <a:pt x="46" y="36"/>
                </a:lnTo>
                <a:lnTo>
                  <a:pt x="46" y="36"/>
                </a:lnTo>
                <a:lnTo>
                  <a:pt x="46" y="36"/>
                </a:lnTo>
                <a:lnTo>
                  <a:pt x="46" y="36"/>
                </a:lnTo>
                <a:lnTo>
                  <a:pt x="46" y="36"/>
                </a:lnTo>
                <a:lnTo>
                  <a:pt x="44" y="36"/>
                </a:lnTo>
                <a:lnTo>
                  <a:pt x="42" y="36"/>
                </a:lnTo>
                <a:lnTo>
                  <a:pt x="42" y="36"/>
                </a:lnTo>
                <a:lnTo>
                  <a:pt x="40" y="38"/>
                </a:lnTo>
                <a:lnTo>
                  <a:pt x="38" y="38"/>
                </a:lnTo>
                <a:lnTo>
                  <a:pt x="38" y="40"/>
                </a:lnTo>
                <a:lnTo>
                  <a:pt x="38" y="40"/>
                </a:lnTo>
                <a:lnTo>
                  <a:pt x="38" y="40"/>
                </a:lnTo>
                <a:lnTo>
                  <a:pt x="36" y="40"/>
                </a:lnTo>
                <a:lnTo>
                  <a:pt x="36" y="42"/>
                </a:lnTo>
                <a:lnTo>
                  <a:pt x="36" y="42"/>
                </a:lnTo>
                <a:lnTo>
                  <a:pt x="34" y="42"/>
                </a:lnTo>
                <a:lnTo>
                  <a:pt x="34" y="44"/>
                </a:lnTo>
                <a:lnTo>
                  <a:pt x="34" y="44"/>
                </a:lnTo>
                <a:lnTo>
                  <a:pt x="34" y="44"/>
                </a:lnTo>
                <a:lnTo>
                  <a:pt x="32" y="44"/>
                </a:lnTo>
                <a:lnTo>
                  <a:pt x="32" y="44"/>
                </a:lnTo>
                <a:lnTo>
                  <a:pt x="32" y="44"/>
                </a:lnTo>
                <a:lnTo>
                  <a:pt x="30" y="46"/>
                </a:lnTo>
                <a:lnTo>
                  <a:pt x="30" y="46"/>
                </a:lnTo>
                <a:lnTo>
                  <a:pt x="30" y="48"/>
                </a:lnTo>
                <a:lnTo>
                  <a:pt x="28" y="48"/>
                </a:lnTo>
                <a:lnTo>
                  <a:pt x="28" y="50"/>
                </a:lnTo>
                <a:lnTo>
                  <a:pt x="28" y="48"/>
                </a:lnTo>
                <a:lnTo>
                  <a:pt x="28" y="46"/>
                </a:lnTo>
                <a:lnTo>
                  <a:pt x="28" y="46"/>
                </a:lnTo>
                <a:lnTo>
                  <a:pt x="28" y="46"/>
                </a:lnTo>
                <a:lnTo>
                  <a:pt x="28" y="46"/>
                </a:lnTo>
                <a:lnTo>
                  <a:pt x="26" y="44"/>
                </a:lnTo>
                <a:lnTo>
                  <a:pt x="26" y="44"/>
                </a:lnTo>
                <a:lnTo>
                  <a:pt x="26" y="44"/>
                </a:lnTo>
                <a:lnTo>
                  <a:pt x="26" y="44"/>
                </a:lnTo>
                <a:lnTo>
                  <a:pt x="26" y="44"/>
                </a:lnTo>
                <a:lnTo>
                  <a:pt x="26" y="44"/>
                </a:lnTo>
                <a:lnTo>
                  <a:pt x="26" y="44"/>
                </a:lnTo>
                <a:lnTo>
                  <a:pt x="28" y="44"/>
                </a:lnTo>
                <a:lnTo>
                  <a:pt x="28" y="44"/>
                </a:lnTo>
                <a:lnTo>
                  <a:pt x="28" y="44"/>
                </a:lnTo>
                <a:lnTo>
                  <a:pt x="28" y="42"/>
                </a:lnTo>
                <a:lnTo>
                  <a:pt x="28" y="42"/>
                </a:lnTo>
                <a:lnTo>
                  <a:pt x="24" y="40"/>
                </a:lnTo>
                <a:lnTo>
                  <a:pt x="24" y="40"/>
                </a:lnTo>
                <a:lnTo>
                  <a:pt x="24" y="40"/>
                </a:lnTo>
                <a:lnTo>
                  <a:pt x="24" y="40"/>
                </a:lnTo>
                <a:lnTo>
                  <a:pt x="26" y="40"/>
                </a:lnTo>
                <a:lnTo>
                  <a:pt x="26" y="40"/>
                </a:lnTo>
                <a:lnTo>
                  <a:pt x="26" y="38"/>
                </a:lnTo>
                <a:lnTo>
                  <a:pt x="26" y="38"/>
                </a:lnTo>
                <a:lnTo>
                  <a:pt x="24" y="36"/>
                </a:lnTo>
                <a:lnTo>
                  <a:pt x="24" y="36"/>
                </a:lnTo>
                <a:lnTo>
                  <a:pt x="22" y="36"/>
                </a:lnTo>
                <a:lnTo>
                  <a:pt x="22" y="38"/>
                </a:lnTo>
                <a:lnTo>
                  <a:pt x="22" y="38"/>
                </a:lnTo>
                <a:lnTo>
                  <a:pt x="22" y="36"/>
                </a:lnTo>
                <a:lnTo>
                  <a:pt x="20" y="36"/>
                </a:lnTo>
                <a:lnTo>
                  <a:pt x="18" y="36"/>
                </a:lnTo>
                <a:lnTo>
                  <a:pt x="18" y="34"/>
                </a:lnTo>
                <a:lnTo>
                  <a:pt x="18" y="34"/>
                </a:lnTo>
                <a:lnTo>
                  <a:pt x="18" y="34"/>
                </a:lnTo>
                <a:lnTo>
                  <a:pt x="18" y="34"/>
                </a:lnTo>
                <a:lnTo>
                  <a:pt x="18" y="34"/>
                </a:lnTo>
                <a:lnTo>
                  <a:pt x="16" y="34"/>
                </a:lnTo>
                <a:lnTo>
                  <a:pt x="16" y="34"/>
                </a:lnTo>
                <a:lnTo>
                  <a:pt x="16" y="32"/>
                </a:lnTo>
                <a:lnTo>
                  <a:pt x="16" y="32"/>
                </a:lnTo>
                <a:lnTo>
                  <a:pt x="16" y="32"/>
                </a:lnTo>
                <a:lnTo>
                  <a:pt x="14" y="32"/>
                </a:lnTo>
                <a:lnTo>
                  <a:pt x="14" y="32"/>
                </a:lnTo>
                <a:lnTo>
                  <a:pt x="14" y="32"/>
                </a:lnTo>
                <a:lnTo>
                  <a:pt x="14" y="32"/>
                </a:lnTo>
                <a:lnTo>
                  <a:pt x="12" y="30"/>
                </a:lnTo>
                <a:lnTo>
                  <a:pt x="12" y="30"/>
                </a:lnTo>
                <a:lnTo>
                  <a:pt x="12" y="30"/>
                </a:lnTo>
                <a:lnTo>
                  <a:pt x="12" y="30"/>
                </a:lnTo>
                <a:lnTo>
                  <a:pt x="14" y="30"/>
                </a:lnTo>
                <a:lnTo>
                  <a:pt x="14" y="30"/>
                </a:lnTo>
                <a:lnTo>
                  <a:pt x="14" y="30"/>
                </a:lnTo>
                <a:lnTo>
                  <a:pt x="16" y="30"/>
                </a:lnTo>
                <a:lnTo>
                  <a:pt x="16" y="30"/>
                </a:lnTo>
                <a:lnTo>
                  <a:pt x="16" y="30"/>
                </a:lnTo>
                <a:lnTo>
                  <a:pt x="16" y="30"/>
                </a:lnTo>
                <a:lnTo>
                  <a:pt x="16" y="28"/>
                </a:lnTo>
                <a:lnTo>
                  <a:pt x="16" y="26"/>
                </a:lnTo>
                <a:lnTo>
                  <a:pt x="16" y="26"/>
                </a:lnTo>
                <a:lnTo>
                  <a:pt x="16" y="26"/>
                </a:lnTo>
                <a:lnTo>
                  <a:pt x="16" y="26"/>
                </a:lnTo>
                <a:lnTo>
                  <a:pt x="12" y="24"/>
                </a:lnTo>
                <a:lnTo>
                  <a:pt x="12" y="24"/>
                </a:lnTo>
                <a:lnTo>
                  <a:pt x="10" y="22"/>
                </a:lnTo>
                <a:lnTo>
                  <a:pt x="8" y="20"/>
                </a:lnTo>
                <a:lnTo>
                  <a:pt x="8" y="20"/>
                </a:lnTo>
                <a:lnTo>
                  <a:pt x="8" y="18"/>
                </a:lnTo>
                <a:lnTo>
                  <a:pt x="8" y="18"/>
                </a:lnTo>
                <a:lnTo>
                  <a:pt x="8" y="18"/>
                </a:lnTo>
                <a:lnTo>
                  <a:pt x="8" y="18"/>
                </a:lnTo>
                <a:lnTo>
                  <a:pt x="10" y="18"/>
                </a:lnTo>
                <a:lnTo>
                  <a:pt x="10" y="18"/>
                </a:lnTo>
                <a:lnTo>
                  <a:pt x="10" y="16"/>
                </a:lnTo>
                <a:lnTo>
                  <a:pt x="10" y="16"/>
                </a:lnTo>
                <a:lnTo>
                  <a:pt x="6" y="14"/>
                </a:lnTo>
                <a:lnTo>
                  <a:pt x="2" y="12"/>
                </a:lnTo>
                <a:lnTo>
                  <a:pt x="2" y="12"/>
                </a:lnTo>
                <a:lnTo>
                  <a:pt x="2" y="12"/>
                </a:lnTo>
                <a:lnTo>
                  <a:pt x="2" y="12"/>
                </a:lnTo>
                <a:lnTo>
                  <a:pt x="2" y="12"/>
                </a:lnTo>
                <a:lnTo>
                  <a:pt x="4" y="12"/>
                </a:lnTo>
                <a:lnTo>
                  <a:pt x="4" y="12"/>
                </a:lnTo>
                <a:lnTo>
                  <a:pt x="4" y="12"/>
                </a:lnTo>
                <a:lnTo>
                  <a:pt x="2" y="12"/>
                </a:lnTo>
                <a:lnTo>
                  <a:pt x="2" y="10"/>
                </a:lnTo>
                <a:lnTo>
                  <a:pt x="0" y="10"/>
                </a:lnTo>
                <a:lnTo>
                  <a:pt x="0" y="10"/>
                </a:lnTo>
                <a:lnTo>
                  <a:pt x="0" y="8"/>
                </a:lnTo>
                <a:lnTo>
                  <a:pt x="2" y="8"/>
                </a:lnTo>
                <a:lnTo>
                  <a:pt x="2" y="8"/>
                </a:lnTo>
                <a:lnTo>
                  <a:pt x="2" y="6"/>
                </a:lnTo>
                <a:lnTo>
                  <a:pt x="4" y="6"/>
                </a:lnTo>
                <a:lnTo>
                  <a:pt x="4" y="6"/>
                </a:lnTo>
                <a:lnTo>
                  <a:pt x="4" y="6"/>
                </a:lnTo>
                <a:lnTo>
                  <a:pt x="8" y="8"/>
                </a:lnTo>
                <a:lnTo>
                  <a:pt x="10" y="8"/>
                </a:lnTo>
                <a:lnTo>
                  <a:pt x="10" y="8"/>
                </a:lnTo>
                <a:lnTo>
                  <a:pt x="10" y="10"/>
                </a:lnTo>
                <a:lnTo>
                  <a:pt x="10" y="10"/>
                </a:lnTo>
                <a:lnTo>
                  <a:pt x="10" y="10"/>
                </a:lnTo>
                <a:lnTo>
                  <a:pt x="12" y="10"/>
                </a:lnTo>
                <a:lnTo>
                  <a:pt x="12" y="10"/>
                </a:lnTo>
                <a:lnTo>
                  <a:pt x="12" y="10"/>
                </a:lnTo>
                <a:lnTo>
                  <a:pt x="12" y="10"/>
                </a:lnTo>
                <a:lnTo>
                  <a:pt x="14" y="12"/>
                </a:lnTo>
                <a:lnTo>
                  <a:pt x="14" y="12"/>
                </a:lnTo>
                <a:lnTo>
                  <a:pt x="14" y="12"/>
                </a:lnTo>
                <a:lnTo>
                  <a:pt x="14" y="12"/>
                </a:lnTo>
                <a:lnTo>
                  <a:pt x="14" y="12"/>
                </a:lnTo>
                <a:lnTo>
                  <a:pt x="16" y="10"/>
                </a:lnTo>
                <a:lnTo>
                  <a:pt x="16" y="10"/>
                </a:lnTo>
                <a:lnTo>
                  <a:pt x="18" y="12"/>
                </a:lnTo>
                <a:lnTo>
                  <a:pt x="18" y="12"/>
                </a:lnTo>
                <a:lnTo>
                  <a:pt x="18" y="12"/>
                </a:lnTo>
                <a:lnTo>
                  <a:pt x="18" y="12"/>
                </a:lnTo>
                <a:lnTo>
                  <a:pt x="20" y="12"/>
                </a:lnTo>
                <a:lnTo>
                  <a:pt x="20" y="14"/>
                </a:lnTo>
                <a:lnTo>
                  <a:pt x="22" y="14"/>
                </a:lnTo>
                <a:lnTo>
                  <a:pt x="22" y="12"/>
                </a:lnTo>
                <a:lnTo>
                  <a:pt x="22" y="12"/>
                </a:lnTo>
                <a:lnTo>
                  <a:pt x="22" y="10"/>
                </a:lnTo>
                <a:lnTo>
                  <a:pt x="24" y="10"/>
                </a:lnTo>
                <a:lnTo>
                  <a:pt x="22" y="8"/>
                </a:lnTo>
                <a:lnTo>
                  <a:pt x="22" y="8"/>
                </a:lnTo>
                <a:lnTo>
                  <a:pt x="22" y="8"/>
                </a:lnTo>
                <a:lnTo>
                  <a:pt x="20" y="8"/>
                </a:lnTo>
                <a:lnTo>
                  <a:pt x="20" y="8"/>
                </a:lnTo>
                <a:lnTo>
                  <a:pt x="18" y="6"/>
                </a:lnTo>
                <a:lnTo>
                  <a:pt x="16" y="4"/>
                </a:lnTo>
                <a:lnTo>
                  <a:pt x="16" y="4"/>
                </a:lnTo>
                <a:lnTo>
                  <a:pt x="14" y="2"/>
                </a:lnTo>
                <a:lnTo>
                  <a:pt x="14" y="2"/>
                </a:lnTo>
                <a:lnTo>
                  <a:pt x="14" y="2"/>
                </a:lnTo>
                <a:lnTo>
                  <a:pt x="14" y="2"/>
                </a:lnTo>
                <a:lnTo>
                  <a:pt x="14" y="2"/>
                </a:lnTo>
                <a:lnTo>
                  <a:pt x="16" y="2"/>
                </a:lnTo>
                <a:lnTo>
                  <a:pt x="16" y="2"/>
                </a:lnTo>
                <a:lnTo>
                  <a:pt x="16" y="2"/>
                </a:lnTo>
                <a:lnTo>
                  <a:pt x="16" y="2"/>
                </a:lnTo>
                <a:lnTo>
                  <a:pt x="18" y="0"/>
                </a:lnTo>
                <a:lnTo>
                  <a:pt x="18" y="0"/>
                </a:lnTo>
                <a:lnTo>
                  <a:pt x="18" y="0"/>
                </a:lnTo>
                <a:close/>
                <a:moveTo>
                  <a:pt x="10" y="20"/>
                </a:moveTo>
                <a:lnTo>
                  <a:pt x="10" y="20"/>
                </a:lnTo>
                <a:lnTo>
                  <a:pt x="10" y="20"/>
                </a:lnTo>
                <a:lnTo>
                  <a:pt x="8" y="20"/>
                </a:lnTo>
                <a:lnTo>
                  <a:pt x="8" y="20"/>
                </a:lnTo>
                <a:lnTo>
                  <a:pt x="8" y="20"/>
                </a:lnTo>
                <a:lnTo>
                  <a:pt x="10" y="20"/>
                </a:lnTo>
                <a:lnTo>
                  <a:pt x="10" y="2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1" name="Freeform 247"/>
          <p:cNvSpPr>
            <a:spLocks/>
          </p:cNvSpPr>
          <p:nvPr/>
        </p:nvSpPr>
        <p:spPr bwMode="auto">
          <a:xfrm>
            <a:off x="4759325" y="2341563"/>
            <a:ext cx="155575" cy="69850"/>
          </a:xfrm>
          <a:custGeom>
            <a:avLst/>
            <a:gdLst/>
            <a:ahLst/>
            <a:cxnLst>
              <a:cxn ang="0">
                <a:pos x="94" y="10"/>
              </a:cxn>
              <a:cxn ang="0">
                <a:pos x="96" y="14"/>
              </a:cxn>
              <a:cxn ang="0">
                <a:pos x="98" y="18"/>
              </a:cxn>
              <a:cxn ang="0">
                <a:pos x="98" y="22"/>
              </a:cxn>
              <a:cxn ang="0">
                <a:pos x="94" y="22"/>
              </a:cxn>
              <a:cxn ang="0">
                <a:pos x="90" y="22"/>
              </a:cxn>
              <a:cxn ang="0">
                <a:pos x="94" y="26"/>
              </a:cxn>
              <a:cxn ang="0">
                <a:pos x="90" y="30"/>
              </a:cxn>
              <a:cxn ang="0">
                <a:pos x="92" y="34"/>
              </a:cxn>
              <a:cxn ang="0">
                <a:pos x="88" y="34"/>
              </a:cxn>
              <a:cxn ang="0">
                <a:pos x="84" y="38"/>
              </a:cxn>
              <a:cxn ang="0">
                <a:pos x="74" y="40"/>
              </a:cxn>
              <a:cxn ang="0">
                <a:pos x="70" y="42"/>
              </a:cxn>
              <a:cxn ang="0">
                <a:pos x="60" y="42"/>
              </a:cxn>
              <a:cxn ang="0">
                <a:pos x="54" y="40"/>
              </a:cxn>
              <a:cxn ang="0">
                <a:pos x="42" y="40"/>
              </a:cxn>
              <a:cxn ang="0">
                <a:pos x="38" y="38"/>
              </a:cxn>
              <a:cxn ang="0">
                <a:pos x="36" y="34"/>
              </a:cxn>
              <a:cxn ang="0">
                <a:pos x="36" y="32"/>
              </a:cxn>
              <a:cxn ang="0">
                <a:pos x="30" y="34"/>
              </a:cxn>
              <a:cxn ang="0">
                <a:pos x="22" y="36"/>
              </a:cxn>
              <a:cxn ang="0">
                <a:pos x="16" y="36"/>
              </a:cxn>
              <a:cxn ang="0">
                <a:pos x="14" y="36"/>
              </a:cxn>
              <a:cxn ang="0">
                <a:pos x="12" y="34"/>
              </a:cxn>
              <a:cxn ang="0">
                <a:pos x="8" y="36"/>
              </a:cxn>
              <a:cxn ang="0">
                <a:pos x="6" y="34"/>
              </a:cxn>
              <a:cxn ang="0">
                <a:pos x="2" y="32"/>
              </a:cxn>
              <a:cxn ang="0">
                <a:pos x="2" y="28"/>
              </a:cxn>
              <a:cxn ang="0">
                <a:pos x="0" y="24"/>
              </a:cxn>
              <a:cxn ang="0">
                <a:pos x="4" y="24"/>
              </a:cxn>
              <a:cxn ang="0">
                <a:pos x="8" y="30"/>
              </a:cxn>
              <a:cxn ang="0">
                <a:pos x="12" y="26"/>
              </a:cxn>
              <a:cxn ang="0">
                <a:pos x="18" y="26"/>
              </a:cxn>
              <a:cxn ang="0">
                <a:pos x="26" y="26"/>
              </a:cxn>
              <a:cxn ang="0">
                <a:pos x="32" y="24"/>
              </a:cxn>
              <a:cxn ang="0">
                <a:pos x="34" y="24"/>
              </a:cxn>
              <a:cxn ang="0">
                <a:pos x="40" y="22"/>
              </a:cxn>
              <a:cxn ang="0">
                <a:pos x="44" y="26"/>
              </a:cxn>
              <a:cxn ang="0">
                <a:pos x="46" y="22"/>
              </a:cxn>
              <a:cxn ang="0">
                <a:pos x="44" y="18"/>
              </a:cxn>
              <a:cxn ang="0">
                <a:pos x="42" y="16"/>
              </a:cxn>
              <a:cxn ang="0">
                <a:pos x="48" y="12"/>
              </a:cxn>
              <a:cxn ang="0">
                <a:pos x="50" y="10"/>
              </a:cxn>
              <a:cxn ang="0">
                <a:pos x="54" y="10"/>
              </a:cxn>
              <a:cxn ang="0">
                <a:pos x="56" y="6"/>
              </a:cxn>
              <a:cxn ang="0">
                <a:pos x="62" y="8"/>
              </a:cxn>
              <a:cxn ang="0">
                <a:pos x="66" y="8"/>
              </a:cxn>
              <a:cxn ang="0">
                <a:pos x="70" y="4"/>
              </a:cxn>
              <a:cxn ang="0">
                <a:pos x="72" y="2"/>
              </a:cxn>
              <a:cxn ang="0">
                <a:pos x="76" y="2"/>
              </a:cxn>
              <a:cxn ang="0">
                <a:pos x="82" y="4"/>
              </a:cxn>
              <a:cxn ang="0">
                <a:pos x="88" y="6"/>
              </a:cxn>
              <a:cxn ang="0">
                <a:pos x="92" y="6"/>
              </a:cxn>
              <a:cxn ang="0">
                <a:pos x="94" y="8"/>
              </a:cxn>
            </a:cxnLst>
            <a:rect l="0" t="0" r="r" b="b"/>
            <a:pathLst>
              <a:path w="98" h="44">
                <a:moveTo>
                  <a:pt x="94" y="8"/>
                </a:moveTo>
                <a:lnTo>
                  <a:pt x="94" y="8"/>
                </a:lnTo>
                <a:lnTo>
                  <a:pt x="94" y="8"/>
                </a:lnTo>
                <a:lnTo>
                  <a:pt x="94" y="10"/>
                </a:lnTo>
                <a:lnTo>
                  <a:pt x="94" y="10"/>
                </a:lnTo>
                <a:lnTo>
                  <a:pt x="94" y="10"/>
                </a:lnTo>
                <a:lnTo>
                  <a:pt x="94" y="12"/>
                </a:lnTo>
                <a:lnTo>
                  <a:pt x="96" y="12"/>
                </a:lnTo>
                <a:lnTo>
                  <a:pt x="96" y="12"/>
                </a:lnTo>
                <a:lnTo>
                  <a:pt x="96" y="14"/>
                </a:lnTo>
                <a:lnTo>
                  <a:pt x="96" y="14"/>
                </a:lnTo>
                <a:lnTo>
                  <a:pt x="96" y="14"/>
                </a:lnTo>
                <a:lnTo>
                  <a:pt x="96" y="16"/>
                </a:lnTo>
                <a:lnTo>
                  <a:pt x="98" y="16"/>
                </a:lnTo>
                <a:lnTo>
                  <a:pt x="98" y="16"/>
                </a:lnTo>
                <a:lnTo>
                  <a:pt x="98" y="16"/>
                </a:lnTo>
                <a:lnTo>
                  <a:pt x="98" y="18"/>
                </a:lnTo>
                <a:lnTo>
                  <a:pt x="98" y="18"/>
                </a:lnTo>
                <a:lnTo>
                  <a:pt x="98" y="18"/>
                </a:lnTo>
                <a:lnTo>
                  <a:pt x="98" y="20"/>
                </a:lnTo>
                <a:lnTo>
                  <a:pt x="98" y="20"/>
                </a:lnTo>
                <a:lnTo>
                  <a:pt x="98" y="20"/>
                </a:lnTo>
                <a:lnTo>
                  <a:pt x="98" y="22"/>
                </a:lnTo>
                <a:lnTo>
                  <a:pt x="98" y="22"/>
                </a:lnTo>
                <a:lnTo>
                  <a:pt x="98" y="22"/>
                </a:lnTo>
                <a:lnTo>
                  <a:pt x="96" y="22"/>
                </a:lnTo>
                <a:lnTo>
                  <a:pt x="96" y="22"/>
                </a:lnTo>
                <a:lnTo>
                  <a:pt x="94" y="22"/>
                </a:lnTo>
                <a:lnTo>
                  <a:pt x="94" y="22"/>
                </a:lnTo>
                <a:lnTo>
                  <a:pt x="94" y="22"/>
                </a:lnTo>
                <a:lnTo>
                  <a:pt x="94" y="22"/>
                </a:lnTo>
                <a:lnTo>
                  <a:pt x="92" y="22"/>
                </a:lnTo>
                <a:lnTo>
                  <a:pt x="92" y="22"/>
                </a:lnTo>
                <a:lnTo>
                  <a:pt x="92" y="22"/>
                </a:lnTo>
                <a:lnTo>
                  <a:pt x="90" y="22"/>
                </a:lnTo>
                <a:lnTo>
                  <a:pt x="90" y="22"/>
                </a:lnTo>
                <a:lnTo>
                  <a:pt x="90" y="24"/>
                </a:lnTo>
                <a:lnTo>
                  <a:pt x="92" y="24"/>
                </a:lnTo>
                <a:lnTo>
                  <a:pt x="92" y="24"/>
                </a:lnTo>
                <a:lnTo>
                  <a:pt x="92" y="24"/>
                </a:lnTo>
                <a:lnTo>
                  <a:pt x="94" y="24"/>
                </a:lnTo>
                <a:lnTo>
                  <a:pt x="94" y="26"/>
                </a:lnTo>
                <a:lnTo>
                  <a:pt x="92" y="26"/>
                </a:lnTo>
                <a:lnTo>
                  <a:pt x="92" y="26"/>
                </a:lnTo>
                <a:lnTo>
                  <a:pt x="90" y="26"/>
                </a:lnTo>
                <a:lnTo>
                  <a:pt x="90" y="26"/>
                </a:lnTo>
                <a:lnTo>
                  <a:pt x="90" y="28"/>
                </a:lnTo>
                <a:lnTo>
                  <a:pt x="90" y="30"/>
                </a:lnTo>
                <a:lnTo>
                  <a:pt x="90" y="30"/>
                </a:lnTo>
                <a:lnTo>
                  <a:pt x="90" y="30"/>
                </a:lnTo>
                <a:lnTo>
                  <a:pt x="90" y="30"/>
                </a:lnTo>
                <a:lnTo>
                  <a:pt x="90" y="32"/>
                </a:lnTo>
                <a:lnTo>
                  <a:pt x="92" y="32"/>
                </a:lnTo>
                <a:lnTo>
                  <a:pt x="92" y="34"/>
                </a:lnTo>
                <a:lnTo>
                  <a:pt x="90" y="34"/>
                </a:lnTo>
                <a:lnTo>
                  <a:pt x="90" y="34"/>
                </a:lnTo>
                <a:lnTo>
                  <a:pt x="90" y="34"/>
                </a:lnTo>
                <a:lnTo>
                  <a:pt x="88" y="34"/>
                </a:lnTo>
                <a:lnTo>
                  <a:pt x="88" y="34"/>
                </a:lnTo>
                <a:lnTo>
                  <a:pt x="88" y="34"/>
                </a:lnTo>
                <a:lnTo>
                  <a:pt x="86" y="36"/>
                </a:lnTo>
                <a:lnTo>
                  <a:pt x="86" y="36"/>
                </a:lnTo>
                <a:lnTo>
                  <a:pt x="86" y="36"/>
                </a:lnTo>
                <a:lnTo>
                  <a:pt x="84" y="36"/>
                </a:lnTo>
                <a:lnTo>
                  <a:pt x="86" y="38"/>
                </a:lnTo>
                <a:lnTo>
                  <a:pt x="84" y="38"/>
                </a:lnTo>
                <a:lnTo>
                  <a:pt x="84" y="38"/>
                </a:lnTo>
                <a:lnTo>
                  <a:pt x="82" y="38"/>
                </a:lnTo>
                <a:lnTo>
                  <a:pt x="80" y="38"/>
                </a:lnTo>
                <a:lnTo>
                  <a:pt x="78" y="40"/>
                </a:lnTo>
                <a:lnTo>
                  <a:pt x="74" y="40"/>
                </a:lnTo>
                <a:lnTo>
                  <a:pt x="74" y="40"/>
                </a:lnTo>
                <a:lnTo>
                  <a:pt x="74" y="40"/>
                </a:lnTo>
                <a:lnTo>
                  <a:pt x="74" y="40"/>
                </a:lnTo>
                <a:lnTo>
                  <a:pt x="70" y="40"/>
                </a:lnTo>
                <a:lnTo>
                  <a:pt x="70" y="40"/>
                </a:lnTo>
                <a:lnTo>
                  <a:pt x="70" y="42"/>
                </a:lnTo>
                <a:lnTo>
                  <a:pt x="70" y="42"/>
                </a:lnTo>
                <a:lnTo>
                  <a:pt x="66" y="44"/>
                </a:lnTo>
                <a:lnTo>
                  <a:pt x="66" y="44"/>
                </a:lnTo>
                <a:lnTo>
                  <a:pt x="62" y="42"/>
                </a:lnTo>
                <a:lnTo>
                  <a:pt x="62" y="42"/>
                </a:lnTo>
                <a:lnTo>
                  <a:pt x="62" y="42"/>
                </a:lnTo>
                <a:lnTo>
                  <a:pt x="60" y="42"/>
                </a:lnTo>
                <a:lnTo>
                  <a:pt x="58" y="42"/>
                </a:lnTo>
                <a:lnTo>
                  <a:pt x="58" y="42"/>
                </a:lnTo>
                <a:lnTo>
                  <a:pt x="56" y="42"/>
                </a:lnTo>
                <a:lnTo>
                  <a:pt x="56" y="42"/>
                </a:lnTo>
                <a:lnTo>
                  <a:pt x="54" y="42"/>
                </a:lnTo>
                <a:lnTo>
                  <a:pt x="54" y="40"/>
                </a:lnTo>
                <a:lnTo>
                  <a:pt x="52" y="40"/>
                </a:lnTo>
                <a:lnTo>
                  <a:pt x="50" y="40"/>
                </a:lnTo>
                <a:lnTo>
                  <a:pt x="44" y="40"/>
                </a:lnTo>
                <a:lnTo>
                  <a:pt x="44" y="40"/>
                </a:lnTo>
                <a:lnTo>
                  <a:pt x="44" y="40"/>
                </a:lnTo>
                <a:lnTo>
                  <a:pt x="42" y="40"/>
                </a:lnTo>
                <a:lnTo>
                  <a:pt x="42" y="40"/>
                </a:lnTo>
                <a:lnTo>
                  <a:pt x="42" y="40"/>
                </a:lnTo>
                <a:lnTo>
                  <a:pt x="40" y="40"/>
                </a:lnTo>
                <a:lnTo>
                  <a:pt x="40" y="40"/>
                </a:lnTo>
                <a:lnTo>
                  <a:pt x="40" y="38"/>
                </a:lnTo>
                <a:lnTo>
                  <a:pt x="38" y="38"/>
                </a:lnTo>
                <a:lnTo>
                  <a:pt x="38" y="38"/>
                </a:lnTo>
                <a:lnTo>
                  <a:pt x="38" y="38"/>
                </a:lnTo>
                <a:lnTo>
                  <a:pt x="36" y="36"/>
                </a:lnTo>
                <a:lnTo>
                  <a:pt x="36" y="36"/>
                </a:lnTo>
                <a:lnTo>
                  <a:pt x="36" y="36"/>
                </a:lnTo>
                <a:lnTo>
                  <a:pt x="36" y="34"/>
                </a:lnTo>
                <a:lnTo>
                  <a:pt x="34" y="34"/>
                </a:lnTo>
                <a:lnTo>
                  <a:pt x="34" y="34"/>
                </a:lnTo>
                <a:lnTo>
                  <a:pt x="36" y="34"/>
                </a:lnTo>
                <a:lnTo>
                  <a:pt x="36" y="32"/>
                </a:lnTo>
                <a:lnTo>
                  <a:pt x="36" y="32"/>
                </a:lnTo>
                <a:lnTo>
                  <a:pt x="36" y="32"/>
                </a:lnTo>
                <a:lnTo>
                  <a:pt x="36" y="32"/>
                </a:lnTo>
                <a:lnTo>
                  <a:pt x="34" y="32"/>
                </a:lnTo>
                <a:lnTo>
                  <a:pt x="34" y="32"/>
                </a:lnTo>
                <a:lnTo>
                  <a:pt x="30" y="34"/>
                </a:lnTo>
                <a:lnTo>
                  <a:pt x="30" y="34"/>
                </a:lnTo>
                <a:lnTo>
                  <a:pt x="30" y="34"/>
                </a:lnTo>
                <a:lnTo>
                  <a:pt x="28" y="34"/>
                </a:lnTo>
                <a:lnTo>
                  <a:pt x="26" y="34"/>
                </a:lnTo>
                <a:lnTo>
                  <a:pt x="22" y="34"/>
                </a:lnTo>
                <a:lnTo>
                  <a:pt x="22" y="34"/>
                </a:lnTo>
                <a:lnTo>
                  <a:pt x="22" y="36"/>
                </a:lnTo>
                <a:lnTo>
                  <a:pt x="22" y="36"/>
                </a:lnTo>
                <a:lnTo>
                  <a:pt x="20" y="36"/>
                </a:lnTo>
                <a:lnTo>
                  <a:pt x="20" y="38"/>
                </a:lnTo>
                <a:lnTo>
                  <a:pt x="18" y="38"/>
                </a:lnTo>
                <a:lnTo>
                  <a:pt x="18" y="38"/>
                </a:lnTo>
                <a:lnTo>
                  <a:pt x="18" y="36"/>
                </a:lnTo>
                <a:lnTo>
                  <a:pt x="16" y="36"/>
                </a:lnTo>
                <a:lnTo>
                  <a:pt x="16" y="36"/>
                </a:lnTo>
                <a:lnTo>
                  <a:pt x="16" y="36"/>
                </a:lnTo>
                <a:lnTo>
                  <a:pt x="14" y="36"/>
                </a:lnTo>
                <a:lnTo>
                  <a:pt x="14" y="36"/>
                </a:lnTo>
                <a:lnTo>
                  <a:pt x="14" y="36"/>
                </a:lnTo>
                <a:lnTo>
                  <a:pt x="14" y="36"/>
                </a:lnTo>
                <a:lnTo>
                  <a:pt x="14" y="36"/>
                </a:lnTo>
                <a:lnTo>
                  <a:pt x="14" y="34"/>
                </a:lnTo>
                <a:lnTo>
                  <a:pt x="12" y="34"/>
                </a:lnTo>
                <a:lnTo>
                  <a:pt x="12" y="34"/>
                </a:lnTo>
                <a:lnTo>
                  <a:pt x="12" y="34"/>
                </a:lnTo>
                <a:lnTo>
                  <a:pt x="12" y="34"/>
                </a:lnTo>
                <a:lnTo>
                  <a:pt x="12" y="34"/>
                </a:lnTo>
                <a:lnTo>
                  <a:pt x="10" y="36"/>
                </a:lnTo>
                <a:lnTo>
                  <a:pt x="10" y="36"/>
                </a:lnTo>
                <a:lnTo>
                  <a:pt x="8" y="36"/>
                </a:lnTo>
                <a:lnTo>
                  <a:pt x="8" y="36"/>
                </a:lnTo>
                <a:lnTo>
                  <a:pt x="8" y="36"/>
                </a:lnTo>
                <a:lnTo>
                  <a:pt x="8" y="36"/>
                </a:lnTo>
                <a:lnTo>
                  <a:pt x="6" y="36"/>
                </a:lnTo>
                <a:lnTo>
                  <a:pt x="6" y="34"/>
                </a:lnTo>
                <a:lnTo>
                  <a:pt x="6" y="34"/>
                </a:lnTo>
                <a:lnTo>
                  <a:pt x="6" y="34"/>
                </a:lnTo>
                <a:lnTo>
                  <a:pt x="6" y="34"/>
                </a:lnTo>
                <a:lnTo>
                  <a:pt x="4" y="32"/>
                </a:lnTo>
                <a:lnTo>
                  <a:pt x="2" y="32"/>
                </a:lnTo>
                <a:lnTo>
                  <a:pt x="2" y="32"/>
                </a:lnTo>
                <a:lnTo>
                  <a:pt x="2" y="32"/>
                </a:lnTo>
                <a:lnTo>
                  <a:pt x="2" y="32"/>
                </a:lnTo>
                <a:lnTo>
                  <a:pt x="2" y="32"/>
                </a:lnTo>
                <a:lnTo>
                  <a:pt x="2" y="32"/>
                </a:lnTo>
                <a:lnTo>
                  <a:pt x="2" y="30"/>
                </a:lnTo>
                <a:lnTo>
                  <a:pt x="0" y="30"/>
                </a:lnTo>
                <a:lnTo>
                  <a:pt x="0" y="30"/>
                </a:lnTo>
                <a:lnTo>
                  <a:pt x="2" y="28"/>
                </a:lnTo>
                <a:lnTo>
                  <a:pt x="2" y="28"/>
                </a:lnTo>
                <a:lnTo>
                  <a:pt x="2" y="28"/>
                </a:lnTo>
                <a:lnTo>
                  <a:pt x="2" y="26"/>
                </a:lnTo>
                <a:lnTo>
                  <a:pt x="2" y="26"/>
                </a:lnTo>
                <a:lnTo>
                  <a:pt x="0" y="26"/>
                </a:lnTo>
                <a:lnTo>
                  <a:pt x="0" y="24"/>
                </a:lnTo>
                <a:lnTo>
                  <a:pt x="0" y="24"/>
                </a:lnTo>
                <a:lnTo>
                  <a:pt x="2" y="26"/>
                </a:lnTo>
                <a:lnTo>
                  <a:pt x="2" y="26"/>
                </a:lnTo>
                <a:lnTo>
                  <a:pt x="2" y="26"/>
                </a:lnTo>
                <a:lnTo>
                  <a:pt x="2" y="24"/>
                </a:lnTo>
                <a:lnTo>
                  <a:pt x="4" y="24"/>
                </a:lnTo>
                <a:lnTo>
                  <a:pt x="4" y="24"/>
                </a:lnTo>
                <a:lnTo>
                  <a:pt x="4" y="24"/>
                </a:lnTo>
                <a:lnTo>
                  <a:pt x="6" y="24"/>
                </a:lnTo>
                <a:lnTo>
                  <a:pt x="8" y="26"/>
                </a:lnTo>
                <a:lnTo>
                  <a:pt x="10" y="28"/>
                </a:lnTo>
                <a:lnTo>
                  <a:pt x="10" y="28"/>
                </a:lnTo>
                <a:lnTo>
                  <a:pt x="8" y="30"/>
                </a:lnTo>
                <a:lnTo>
                  <a:pt x="10" y="30"/>
                </a:lnTo>
                <a:lnTo>
                  <a:pt x="10" y="28"/>
                </a:lnTo>
                <a:lnTo>
                  <a:pt x="12" y="28"/>
                </a:lnTo>
                <a:lnTo>
                  <a:pt x="12" y="28"/>
                </a:lnTo>
                <a:lnTo>
                  <a:pt x="12" y="26"/>
                </a:lnTo>
                <a:lnTo>
                  <a:pt x="12" y="26"/>
                </a:lnTo>
                <a:lnTo>
                  <a:pt x="12" y="26"/>
                </a:lnTo>
                <a:lnTo>
                  <a:pt x="12" y="24"/>
                </a:lnTo>
                <a:lnTo>
                  <a:pt x="12" y="24"/>
                </a:lnTo>
                <a:lnTo>
                  <a:pt x="14" y="24"/>
                </a:lnTo>
                <a:lnTo>
                  <a:pt x="16" y="24"/>
                </a:lnTo>
                <a:lnTo>
                  <a:pt x="18" y="26"/>
                </a:lnTo>
                <a:lnTo>
                  <a:pt x="20" y="28"/>
                </a:lnTo>
                <a:lnTo>
                  <a:pt x="20" y="28"/>
                </a:lnTo>
                <a:lnTo>
                  <a:pt x="20" y="28"/>
                </a:lnTo>
                <a:lnTo>
                  <a:pt x="20" y="28"/>
                </a:lnTo>
                <a:lnTo>
                  <a:pt x="24" y="26"/>
                </a:lnTo>
                <a:lnTo>
                  <a:pt x="26" y="26"/>
                </a:lnTo>
                <a:lnTo>
                  <a:pt x="26" y="26"/>
                </a:lnTo>
                <a:lnTo>
                  <a:pt x="26" y="26"/>
                </a:lnTo>
                <a:lnTo>
                  <a:pt x="26" y="26"/>
                </a:lnTo>
                <a:lnTo>
                  <a:pt x="28" y="24"/>
                </a:lnTo>
                <a:lnTo>
                  <a:pt x="32" y="24"/>
                </a:lnTo>
                <a:lnTo>
                  <a:pt x="32" y="24"/>
                </a:lnTo>
                <a:lnTo>
                  <a:pt x="34" y="24"/>
                </a:lnTo>
                <a:lnTo>
                  <a:pt x="34" y="24"/>
                </a:lnTo>
                <a:lnTo>
                  <a:pt x="34" y="24"/>
                </a:lnTo>
                <a:lnTo>
                  <a:pt x="34" y="24"/>
                </a:lnTo>
                <a:lnTo>
                  <a:pt x="34" y="24"/>
                </a:lnTo>
                <a:lnTo>
                  <a:pt x="34" y="24"/>
                </a:lnTo>
                <a:lnTo>
                  <a:pt x="38" y="22"/>
                </a:lnTo>
                <a:lnTo>
                  <a:pt x="38" y="24"/>
                </a:lnTo>
                <a:lnTo>
                  <a:pt x="40" y="24"/>
                </a:lnTo>
                <a:lnTo>
                  <a:pt x="40" y="24"/>
                </a:lnTo>
                <a:lnTo>
                  <a:pt x="40" y="22"/>
                </a:lnTo>
                <a:lnTo>
                  <a:pt x="40" y="22"/>
                </a:lnTo>
                <a:lnTo>
                  <a:pt x="42" y="22"/>
                </a:lnTo>
                <a:lnTo>
                  <a:pt x="44" y="24"/>
                </a:lnTo>
                <a:lnTo>
                  <a:pt x="42" y="24"/>
                </a:lnTo>
                <a:lnTo>
                  <a:pt x="42" y="24"/>
                </a:lnTo>
                <a:lnTo>
                  <a:pt x="42" y="24"/>
                </a:lnTo>
                <a:lnTo>
                  <a:pt x="44" y="26"/>
                </a:lnTo>
                <a:lnTo>
                  <a:pt x="46" y="26"/>
                </a:lnTo>
                <a:lnTo>
                  <a:pt x="46" y="26"/>
                </a:lnTo>
                <a:lnTo>
                  <a:pt x="46" y="24"/>
                </a:lnTo>
                <a:lnTo>
                  <a:pt x="46" y="22"/>
                </a:lnTo>
                <a:lnTo>
                  <a:pt x="46" y="22"/>
                </a:lnTo>
                <a:lnTo>
                  <a:pt x="46" y="22"/>
                </a:lnTo>
                <a:lnTo>
                  <a:pt x="46" y="22"/>
                </a:lnTo>
                <a:lnTo>
                  <a:pt x="44" y="22"/>
                </a:lnTo>
                <a:lnTo>
                  <a:pt x="44" y="20"/>
                </a:lnTo>
                <a:lnTo>
                  <a:pt x="44" y="20"/>
                </a:lnTo>
                <a:lnTo>
                  <a:pt x="46" y="20"/>
                </a:lnTo>
                <a:lnTo>
                  <a:pt x="44" y="18"/>
                </a:lnTo>
                <a:lnTo>
                  <a:pt x="44" y="18"/>
                </a:lnTo>
                <a:lnTo>
                  <a:pt x="44" y="18"/>
                </a:lnTo>
                <a:lnTo>
                  <a:pt x="42" y="18"/>
                </a:lnTo>
                <a:lnTo>
                  <a:pt x="42" y="16"/>
                </a:lnTo>
                <a:lnTo>
                  <a:pt x="42" y="16"/>
                </a:lnTo>
                <a:lnTo>
                  <a:pt x="42" y="16"/>
                </a:lnTo>
                <a:lnTo>
                  <a:pt x="42" y="16"/>
                </a:lnTo>
                <a:lnTo>
                  <a:pt x="42" y="14"/>
                </a:lnTo>
                <a:lnTo>
                  <a:pt x="44" y="14"/>
                </a:lnTo>
                <a:lnTo>
                  <a:pt x="46" y="12"/>
                </a:lnTo>
                <a:lnTo>
                  <a:pt x="48" y="12"/>
                </a:lnTo>
                <a:lnTo>
                  <a:pt x="48" y="12"/>
                </a:lnTo>
                <a:lnTo>
                  <a:pt x="48" y="12"/>
                </a:lnTo>
                <a:lnTo>
                  <a:pt x="48" y="12"/>
                </a:lnTo>
                <a:lnTo>
                  <a:pt x="50" y="12"/>
                </a:lnTo>
                <a:lnTo>
                  <a:pt x="50" y="12"/>
                </a:lnTo>
                <a:lnTo>
                  <a:pt x="50" y="10"/>
                </a:lnTo>
                <a:lnTo>
                  <a:pt x="50" y="10"/>
                </a:lnTo>
                <a:lnTo>
                  <a:pt x="50" y="8"/>
                </a:lnTo>
                <a:lnTo>
                  <a:pt x="50" y="8"/>
                </a:lnTo>
                <a:lnTo>
                  <a:pt x="52" y="8"/>
                </a:lnTo>
                <a:lnTo>
                  <a:pt x="52" y="8"/>
                </a:lnTo>
                <a:lnTo>
                  <a:pt x="52" y="8"/>
                </a:lnTo>
                <a:lnTo>
                  <a:pt x="54" y="10"/>
                </a:lnTo>
                <a:lnTo>
                  <a:pt x="54" y="8"/>
                </a:lnTo>
                <a:lnTo>
                  <a:pt x="54" y="8"/>
                </a:lnTo>
                <a:lnTo>
                  <a:pt x="54" y="6"/>
                </a:lnTo>
                <a:lnTo>
                  <a:pt x="54" y="4"/>
                </a:lnTo>
                <a:lnTo>
                  <a:pt x="54" y="4"/>
                </a:lnTo>
                <a:lnTo>
                  <a:pt x="56" y="6"/>
                </a:lnTo>
                <a:lnTo>
                  <a:pt x="56" y="6"/>
                </a:lnTo>
                <a:lnTo>
                  <a:pt x="58" y="6"/>
                </a:lnTo>
                <a:lnTo>
                  <a:pt x="60" y="8"/>
                </a:lnTo>
                <a:lnTo>
                  <a:pt x="60" y="8"/>
                </a:lnTo>
                <a:lnTo>
                  <a:pt x="62" y="8"/>
                </a:lnTo>
                <a:lnTo>
                  <a:pt x="62" y="8"/>
                </a:lnTo>
                <a:lnTo>
                  <a:pt x="64" y="8"/>
                </a:lnTo>
                <a:lnTo>
                  <a:pt x="64" y="8"/>
                </a:lnTo>
                <a:lnTo>
                  <a:pt x="66" y="8"/>
                </a:lnTo>
                <a:lnTo>
                  <a:pt x="66" y="8"/>
                </a:lnTo>
                <a:lnTo>
                  <a:pt x="66" y="8"/>
                </a:lnTo>
                <a:lnTo>
                  <a:pt x="66" y="8"/>
                </a:lnTo>
                <a:lnTo>
                  <a:pt x="66" y="6"/>
                </a:lnTo>
                <a:lnTo>
                  <a:pt x="66" y="6"/>
                </a:lnTo>
                <a:lnTo>
                  <a:pt x="68" y="4"/>
                </a:lnTo>
                <a:lnTo>
                  <a:pt x="68" y="4"/>
                </a:lnTo>
                <a:lnTo>
                  <a:pt x="68" y="4"/>
                </a:lnTo>
                <a:lnTo>
                  <a:pt x="70" y="4"/>
                </a:lnTo>
                <a:lnTo>
                  <a:pt x="70" y="2"/>
                </a:lnTo>
                <a:lnTo>
                  <a:pt x="70" y="2"/>
                </a:lnTo>
                <a:lnTo>
                  <a:pt x="70" y="2"/>
                </a:lnTo>
                <a:lnTo>
                  <a:pt x="70" y="0"/>
                </a:lnTo>
                <a:lnTo>
                  <a:pt x="70" y="2"/>
                </a:lnTo>
                <a:lnTo>
                  <a:pt x="72" y="2"/>
                </a:lnTo>
                <a:lnTo>
                  <a:pt x="74" y="2"/>
                </a:lnTo>
                <a:lnTo>
                  <a:pt x="74" y="2"/>
                </a:lnTo>
                <a:lnTo>
                  <a:pt x="74" y="2"/>
                </a:lnTo>
                <a:lnTo>
                  <a:pt x="76" y="2"/>
                </a:lnTo>
                <a:lnTo>
                  <a:pt x="76" y="2"/>
                </a:lnTo>
                <a:lnTo>
                  <a:pt x="76" y="2"/>
                </a:lnTo>
                <a:lnTo>
                  <a:pt x="76" y="2"/>
                </a:lnTo>
                <a:lnTo>
                  <a:pt x="78" y="2"/>
                </a:lnTo>
                <a:lnTo>
                  <a:pt x="78" y="4"/>
                </a:lnTo>
                <a:lnTo>
                  <a:pt x="80" y="4"/>
                </a:lnTo>
                <a:lnTo>
                  <a:pt x="80" y="4"/>
                </a:lnTo>
                <a:lnTo>
                  <a:pt x="82" y="4"/>
                </a:lnTo>
                <a:lnTo>
                  <a:pt x="82" y="4"/>
                </a:lnTo>
                <a:lnTo>
                  <a:pt x="84" y="6"/>
                </a:lnTo>
                <a:lnTo>
                  <a:pt x="84" y="6"/>
                </a:lnTo>
                <a:lnTo>
                  <a:pt x="84" y="6"/>
                </a:lnTo>
                <a:lnTo>
                  <a:pt x="86" y="6"/>
                </a:lnTo>
                <a:lnTo>
                  <a:pt x="88" y="6"/>
                </a:lnTo>
                <a:lnTo>
                  <a:pt x="88" y="6"/>
                </a:lnTo>
                <a:lnTo>
                  <a:pt x="88" y="4"/>
                </a:lnTo>
                <a:lnTo>
                  <a:pt x="88" y="4"/>
                </a:lnTo>
                <a:lnTo>
                  <a:pt x="90" y="4"/>
                </a:lnTo>
                <a:lnTo>
                  <a:pt x="90" y="4"/>
                </a:lnTo>
                <a:lnTo>
                  <a:pt x="92" y="6"/>
                </a:lnTo>
                <a:lnTo>
                  <a:pt x="92" y="6"/>
                </a:lnTo>
                <a:lnTo>
                  <a:pt x="94" y="6"/>
                </a:lnTo>
                <a:lnTo>
                  <a:pt x="94" y="6"/>
                </a:lnTo>
                <a:lnTo>
                  <a:pt x="94" y="6"/>
                </a:lnTo>
                <a:lnTo>
                  <a:pt x="94" y="6"/>
                </a:lnTo>
                <a:lnTo>
                  <a:pt x="94" y="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2" name="Freeform 248"/>
          <p:cNvSpPr>
            <a:spLocks noEditPoints="1"/>
          </p:cNvSpPr>
          <p:nvPr/>
        </p:nvSpPr>
        <p:spPr bwMode="auto">
          <a:xfrm>
            <a:off x="7099300" y="3900488"/>
            <a:ext cx="942975" cy="1168400"/>
          </a:xfrm>
          <a:custGeom>
            <a:avLst/>
            <a:gdLst/>
            <a:ahLst/>
            <a:cxnLst>
              <a:cxn ang="0">
                <a:pos x="594" y="248"/>
              </a:cxn>
              <a:cxn ang="0">
                <a:pos x="482" y="2"/>
              </a:cxn>
              <a:cxn ang="0">
                <a:pos x="404" y="500"/>
              </a:cxn>
              <a:cxn ang="0">
                <a:pos x="486" y="12"/>
              </a:cxn>
              <a:cxn ang="0">
                <a:pos x="494" y="56"/>
              </a:cxn>
              <a:cxn ang="0">
                <a:pos x="514" y="88"/>
              </a:cxn>
              <a:cxn ang="0">
                <a:pos x="518" y="146"/>
              </a:cxn>
              <a:cxn ang="0">
                <a:pos x="550" y="172"/>
              </a:cxn>
              <a:cxn ang="0">
                <a:pos x="566" y="204"/>
              </a:cxn>
              <a:cxn ang="0">
                <a:pos x="582" y="244"/>
              </a:cxn>
              <a:cxn ang="0">
                <a:pos x="580" y="302"/>
              </a:cxn>
              <a:cxn ang="0">
                <a:pos x="530" y="374"/>
              </a:cxn>
              <a:cxn ang="0">
                <a:pos x="474" y="428"/>
              </a:cxn>
              <a:cxn ang="0">
                <a:pos x="406" y="472"/>
              </a:cxn>
              <a:cxn ang="0">
                <a:pos x="378" y="472"/>
              </a:cxn>
              <a:cxn ang="0">
                <a:pos x="350" y="472"/>
              </a:cxn>
              <a:cxn ang="0">
                <a:pos x="324" y="444"/>
              </a:cxn>
              <a:cxn ang="0">
                <a:pos x="324" y="420"/>
              </a:cxn>
              <a:cxn ang="0">
                <a:pos x="316" y="406"/>
              </a:cxn>
              <a:cxn ang="0">
                <a:pos x="316" y="396"/>
              </a:cxn>
              <a:cxn ang="0">
                <a:pos x="294" y="402"/>
              </a:cxn>
              <a:cxn ang="0">
                <a:pos x="282" y="388"/>
              </a:cxn>
              <a:cxn ang="0">
                <a:pos x="258" y="362"/>
              </a:cxn>
              <a:cxn ang="0">
                <a:pos x="174" y="368"/>
              </a:cxn>
              <a:cxn ang="0">
                <a:pos x="124" y="394"/>
              </a:cxn>
              <a:cxn ang="0">
                <a:pos x="78" y="396"/>
              </a:cxn>
              <a:cxn ang="0">
                <a:pos x="32" y="414"/>
              </a:cxn>
              <a:cxn ang="0">
                <a:pos x="16" y="384"/>
              </a:cxn>
              <a:cxn ang="0">
                <a:pos x="26" y="312"/>
              </a:cxn>
              <a:cxn ang="0">
                <a:pos x="22" y="274"/>
              </a:cxn>
              <a:cxn ang="0">
                <a:pos x="28" y="250"/>
              </a:cxn>
              <a:cxn ang="0">
                <a:pos x="42" y="206"/>
              </a:cxn>
              <a:cxn ang="0">
                <a:pos x="92" y="176"/>
              </a:cxn>
              <a:cxn ang="0">
                <a:pos x="164" y="140"/>
              </a:cxn>
              <a:cxn ang="0">
                <a:pos x="186" y="108"/>
              </a:cxn>
              <a:cxn ang="0">
                <a:pos x="200" y="100"/>
              </a:cxn>
              <a:cxn ang="0">
                <a:pos x="214" y="88"/>
              </a:cxn>
              <a:cxn ang="0">
                <a:pos x="228" y="74"/>
              </a:cxn>
              <a:cxn ang="0">
                <a:pos x="254" y="62"/>
              </a:cxn>
              <a:cxn ang="0">
                <a:pos x="270" y="78"/>
              </a:cxn>
              <a:cxn ang="0">
                <a:pos x="294" y="60"/>
              </a:cxn>
              <a:cxn ang="0">
                <a:pos x="314" y="34"/>
              </a:cxn>
              <a:cxn ang="0">
                <a:pos x="328" y="18"/>
              </a:cxn>
              <a:cxn ang="0">
                <a:pos x="366" y="32"/>
              </a:cxn>
              <a:cxn ang="0">
                <a:pos x="388" y="38"/>
              </a:cxn>
              <a:cxn ang="0">
                <a:pos x="382" y="58"/>
              </a:cxn>
              <a:cxn ang="0">
                <a:pos x="400" y="100"/>
              </a:cxn>
              <a:cxn ang="0">
                <a:pos x="438" y="124"/>
              </a:cxn>
              <a:cxn ang="0">
                <a:pos x="464" y="60"/>
              </a:cxn>
              <a:cxn ang="0">
                <a:pos x="476" y="32"/>
              </a:cxn>
              <a:cxn ang="0">
                <a:pos x="312" y="28"/>
              </a:cxn>
              <a:cxn ang="0">
                <a:pos x="396" y="22"/>
              </a:cxn>
              <a:cxn ang="0">
                <a:pos x="392" y="60"/>
              </a:cxn>
              <a:cxn ang="0">
                <a:pos x="378" y="514"/>
              </a:cxn>
              <a:cxn ang="0">
                <a:pos x="388" y="530"/>
              </a:cxn>
              <a:cxn ang="0">
                <a:pos x="366" y="546"/>
              </a:cxn>
              <a:cxn ang="0">
                <a:pos x="342" y="550"/>
              </a:cxn>
              <a:cxn ang="0">
                <a:pos x="214" y="88"/>
              </a:cxn>
              <a:cxn ang="0">
                <a:pos x="350" y="498"/>
              </a:cxn>
              <a:cxn ang="0">
                <a:pos x="356" y="734"/>
              </a:cxn>
              <a:cxn ang="0">
                <a:pos x="306" y="426"/>
              </a:cxn>
              <a:cxn ang="0">
                <a:pos x="380" y="540"/>
              </a:cxn>
              <a:cxn ang="0">
                <a:pos x="584" y="284"/>
              </a:cxn>
            </a:cxnLst>
            <a:rect l="0" t="0" r="r" b="b"/>
            <a:pathLst>
              <a:path w="594" h="736">
                <a:moveTo>
                  <a:pt x="586" y="260"/>
                </a:moveTo>
                <a:lnTo>
                  <a:pt x="586" y="260"/>
                </a:lnTo>
                <a:lnTo>
                  <a:pt x="586" y="260"/>
                </a:lnTo>
                <a:lnTo>
                  <a:pt x="586" y="260"/>
                </a:lnTo>
                <a:lnTo>
                  <a:pt x="586" y="260"/>
                </a:lnTo>
                <a:lnTo>
                  <a:pt x="586" y="260"/>
                </a:lnTo>
                <a:lnTo>
                  <a:pt x="586" y="260"/>
                </a:lnTo>
                <a:lnTo>
                  <a:pt x="586" y="258"/>
                </a:lnTo>
                <a:lnTo>
                  <a:pt x="586" y="256"/>
                </a:lnTo>
                <a:lnTo>
                  <a:pt x="586" y="256"/>
                </a:lnTo>
                <a:lnTo>
                  <a:pt x="586" y="256"/>
                </a:lnTo>
                <a:lnTo>
                  <a:pt x="586" y="254"/>
                </a:lnTo>
                <a:lnTo>
                  <a:pt x="588" y="254"/>
                </a:lnTo>
                <a:lnTo>
                  <a:pt x="588" y="254"/>
                </a:lnTo>
                <a:lnTo>
                  <a:pt x="588" y="254"/>
                </a:lnTo>
                <a:lnTo>
                  <a:pt x="588" y="254"/>
                </a:lnTo>
                <a:lnTo>
                  <a:pt x="588" y="252"/>
                </a:lnTo>
                <a:lnTo>
                  <a:pt x="588" y="252"/>
                </a:lnTo>
                <a:lnTo>
                  <a:pt x="588" y="252"/>
                </a:lnTo>
                <a:lnTo>
                  <a:pt x="590" y="250"/>
                </a:lnTo>
                <a:lnTo>
                  <a:pt x="588" y="250"/>
                </a:lnTo>
                <a:lnTo>
                  <a:pt x="590" y="250"/>
                </a:lnTo>
                <a:lnTo>
                  <a:pt x="590" y="250"/>
                </a:lnTo>
                <a:lnTo>
                  <a:pt x="592" y="248"/>
                </a:lnTo>
                <a:lnTo>
                  <a:pt x="592" y="248"/>
                </a:lnTo>
                <a:lnTo>
                  <a:pt x="592" y="248"/>
                </a:lnTo>
                <a:lnTo>
                  <a:pt x="592" y="248"/>
                </a:lnTo>
                <a:lnTo>
                  <a:pt x="592" y="248"/>
                </a:lnTo>
                <a:lnTo>
                  <a:pt x="592" y="246"/>
                </a:lnTo>
                <a:lnTo>
                  <a:pt x="592" y="246"/>
                </a:lnTo>
                <a:lnTo>
                  <a:pt x="594" y="246"/>
                </a:lnTo>
                <a:lnTo>
                  <a:pt x="594" y="246"/>
                </a:lnTo>
                <a:lnTo>
                  <a:pt x="594" y="246"/>
                </a:lnTo>
                <a:lnTo>
                  <a:pt x="594" y="246"/>
                </a:lnTo>
                <a:lnTo>
                  <a:pt x="594" y="246"/>
                </a:lnTo>
                <a:lnTo>
                  <a:pt x="592" y="244"/>
                </a:lnTo>
                <a:lnTo>
                  <a:pt x="592" y="244"/>
                </a:lnTo>
                <a:lnTo>
                  <a:pt x="592" y="244"/>
                </a:lnTo>
                <a:lnTo>
                  <a:pt x="592" y="244"/>
                </a:lnTo>
                <a:lnTo>
                  <a:pt x="592" y="244"/>
                </a:lnTo>
                <a:lnTo>
                  <a:pt x="592" y="244"/>
                </a:lnTo>
                <a:lnTo>
                  <a:pt x="594" y="242"/>
                </a:lnTo>
                <a:lnTo>
                  <a:pt x="594" y="242"/>
                </a:lnTo>
                <a:lnTo>
                  <a:pt x="594" y="242"/>
                </a:lnTo>
                <a:lnTo>
                  <a:pt x="594" y="242"/>
                </a:lnTo>
                <a:lnTo>
                  <a:pt x="594" y="242"/>
                </a:lnTo>
                <a:lnTo>
                  <a:pt x="594" y="242"/>
                </a:lnTo>
                <a:lnTo>
                  <a:pt x="594" y="242"/>
                </a:lnTo>
                <a:lnTo>
                  <a:pt x="594" y="242"/>
                </a:lnTo>
                <a:lnTo>
                  <a:pt x="594" y="244"/>
                </a:lnTo>
                <a:lnTo>
                  <a:pt x="594" y="244"/>
                </a:lnTo>
                <a:lnTo>
                  <a:pt x="594" y="244"/>
                </a:lnTo>
                <a:lnTo>
                  <a:pt x="594" y="244"/>
                </a:lnTo>
                <a:lnTo>
                  <a:pt x="594" y="244"/>
                </a:lnTo>
                <a:lnTo>
                  <a:pt x="594" y="244"/>
                </a:lnTo>
                <a:lnTo>
                  <a:pt x="594" y="246"/>
                </a:lnTo>
                <a:lnTo>
                  <a:pt x="594" y="246"/>
                </a:lnTo>
                <a:lnTo>
                  <a:pt x="594" y="246"/>
                </a:lnTo>
                <a:lnTo>
                  <a:pt x="594" y="246"/>
                </a:lnTo>
                <a:lnTo>
                  <a:pt x="594" y="246"/>
                </a:lnTo>
                <a:lnTo>
                  <a:pt x="594" y="246"/>
                </a:lnTo>
                <a:lnTo>
                  <a:pt x="594" y="246"/>
                </a:lnTo>
                <a:lnTo>
                  <a:pt x="594" y="246"/>
                </a:lnTo>
                <a:lnTo>
                  <a:pt x="594" y="248"/>
                </a:lnTo>
                <a:lnTo>
                  <a:pt x="594" y="248"/>
                </a:lnTo>
                <a:lnTo>
                  <a:pt x="592" y="250"/>
                </a:lnTo>
                <a:lnTo>
                  <a:pt x="592" y="252"/>
                </a:lnTo>
                <a:lnTo>
                  <a:pt x="592" y="252"/>
                </a:lnTo>
                <a:lnTo>
                  <a:pt x="590" y="254"/>
                </a:lnTo>
                <a:lnTo>
                  <a:pt x="588" y="256"/>
                </a:lnTo>
                <a:lnTo>
                  <a:pt x="588" y="258"/>
                </a:lnTo>
                <a:lnTo>
                  <a:pt x="588" y="258"/>
                </a:lnTo>
                <a:lnTo>
                  <a:pt x="588" y="258"/>
                </a:lnTo>
                <a:lnTo>
                  <a:pt x="586" y="258"/>
                </a:lnTo>
                <a:lnTo>
                  <a:pt x="586" y="260"/>
                </a:lnTo>
                <a:lnTo>
                  <a:pt x="586" y="260"/>
                </a:lnTo>
                <a:lnTo>
                  <a:pt x="586" y="260"/>
                </a:lnTo>
                <a:lnTo>
                  <a:pt x="586" y="260"/>
                </a:lnTo>
                <a:lnTo>
                  <a:pt x="586" y="260"/>
                </a:lnTo>
                <a:lnTo>
                  <a:pt x="586" y="260"/>
                </a:lnTo>
                <a:close/>
                <a:moveTo>
                  <a:pt x="16" y="266"/>
                </a:moveTo>
                <a:lnTo>
                  <a:pt x="16" y="266"/>
                </a:lnTo>
                <a:lnTo>
                  <a:pt x="16" y="266"/>
                </a:lnTo>
                <a:lnTo>
                  <a:pt x="14" y="262"/>
                </a:lnTo>
                <a:lnTo>
                  <a:pt x="14" y="260"/>
                </a:lnTo>
                <a:lnTo>
                  <a:pt x="14" y="258"/>
                </a:lnTo>
                <a:lnTo>
                  <a:pt x="14" y="256"/>
                </a:lnTo>
                <a:lnTo>
                  <a:pt x="14" y="256"/>
                </a:lnTo>
                <a:lnTo>
                  <a:pt x="14" y="256"/>
                </a:lnTo>
                <a:lnTo>
                  <a:pt x="14" y="256"/>
                </a:lnTo>
                <a:lnTo>
                  <a:pt x="16" y="256"/>
                </a:lnTo>
                <a:lnTo>
                  <a:pt x="16" y="256"/>
                </a:lnTo>
                <a:lnTo>
                  <a:pt x="16" y="256"/>
                </a:lnTo>
                <a:lnTo>
                  <a:pt x="16" y="256"/>
                </a:lnTo>
                <a:lnTo>
                  <a:pt x="16" y="256"/>
                </a:lnTo>
                <a:lnTo>
                  <a:pt x="16" y="256"/>
                </a:lnTo>
                <a:lnTo>
                  <a:pt x="16" y="256"/>
                </a:lnTo>
                <a:lnTo>
                  <a:pt x="16" y="256"/>
                </a:lnTo>
                <a:lnTo>
                  <a:pt x="16" y="256"/>
                </a:lnTo>
                <a:lnTo>
                  <a:pt x="16" y="258"/>
                </a:lnTo>
                <a:lnTo>
                  <a:pt x="16" y="260"/>
                </a:lnTo>
                <a:lnTo>
                  <a:pt x="16" y="262"/>
                </a:lnTo>
                <a:lnTo>
                  <a:pt x="16" y="262"/>
                </a:lnTo>
                <a:lnTo>
                  <a:pt x="16" y="264"/>
                </a:lnTo>
                <a:lnTo>
                  <a:pt x="16" y="264"/>
                </a:lnTo>
                <a:lnTo>
                  <a:pt x="16" y="264"/>
                </a:lnTo>
                <a:lnTo>
                  <a:pt x="16" y="264"/>
                </a:lnTo>
                <a:lnTo>
                  <a:pt x="16" y="264"/>
                </a:lnTo>
                <a:lnTo>
                  <a:pt x="16" y="264"/>
                </a:lnTo>
                <a:lnTo>
                  <a:pt x="16" y="264"/>
                </a:lnTo>
                <a:lnTo>
                  <a:pt x="16" y="266"/>
                </a:lnTo>
                <a:lnTo>
                  <a:pt x="16" y="266"/>
                </a:lnTo>
                <a:close/>
                <a:moveTo>
                  <a:pt x="362" y="552"/>
                </a:moveTo>
                <a:lnTo>
                  <a:pt x="360" y="554"/>
                </a:lnTo>
                <a:lnTo>
                  <a:pt x="360" y="554"/>
                </a:lnTo>
                <a:lnTo>
                  <a:pt x="360" y="554"/>
                </a:lnTo>
                <a:lnTo>
                  <a:pt x="358" y="554"/>
                </a:lnTo>
                <a:lnTo>
                  <a:pt x="358" y="554"/>
                </a:lnTo>
                <a:lnTo>
                  <a:pt x="358" y="552"/>
                </a:lnTo>
                <a:lnTo>
                  <a:pt x="360" y="552"/>
                </a:lnTo>
                <a:lnTo>
                  <a:pt x="362" y="550"/>
                </a:lnTo>
                <a:lnTo>
                  <a:pt x="362" y="550"/>
                </a:lnTo>
                <a:lnTo>
                  <a:pt x="362" y="550"/>
                </a:lnTo>
                <a:lnTo>
                  <a:pt x="362" y="552"/>
                </a:lnTo>
                <a:lnTo>
                  <a:pt x="362" y="552"/>
                </a:lnTo>
                <a:lnTo>
                  <a:pt x="362" y="552"/>
                </a:lnTo>
                <a:close/>
                <a:moveTo>
                  <a:pt x="482" y="2"/>
                </a:moveTo>
                <a:lnTo>
                  <a:pt x="482" y="2"/>
                </a:lnTo>
                <a:lnTo>
                  <a:pt x="482" y="2"/>
                </a:lnTo>
                <a:lnTo>
                  <a:pt x="482" y="2"/>
                </a:lnTo>
                <a:lnTo>
                  <a:pt x="482" y="0"/>
                </a:lnTo>
                <a:lnTo>
                  <a:pt x="482" y="0"/>
                </a:lnTo>
                <a:lnTo>
                  <a:pt x="482" y="0"/>
                </a:lnTo>
                <a:lnTo>
                  <a:pt x="482" y="0"/>
                </a:lnTo>
                <a:lnTo>
                  <a:pt x="484" y="0"/>
                </a:lnTo>
                <a:lnTo>
                  <a:pt x="484" y="0"/>
                </a:lnTo>
                <a:lnTo>
                  <a:pt x="484" y="0"/>
                </a:lnTo>
                <a:lnTo>
                  <a:pt x="484" y="0"/>
                </a:lnTo>
                <a:lnTo>
                  <a:pt x="482" y="2"/>
                </a:lnTo>
                <a:close/>
                <a:moveTo>
                  <a:pt x="408" y="502"/>
                </a:moveTo>
                <a:lnTo>
                  <a:pt x="408" y="504"/>
                </a:lnTo>
                <a:lnTo>
                  <a:pt x="408" y="504"/>
                </a:lnTo>
                <a:lnTo>
                  <a:pt x="408" y="504"/>
                </a:lnTo>
                <a:lnTo>
                  <a:pt x="406" y="504"/>
                </a:lnTo>
                <a:lnTo>
                  <a:pt x="406" y="504"/>
                </a:lnTo>
                <a:lnTo>
                  <a:pt x="406" y="504"/>
                </a:lnTo>
                <a:lnTo>
                  <a:pt x="406" y="504"/>
                </a:lnTo>
                <a:lnTo>
                  <a:pt x="406" y="504"/>
                </a:lnTo>
                <a:lnTo>
                  <a:pt x="406" y="504"/>
                </a:lnTo>
                <a:lnTo>
                  <a:pt x="406" y="504"/>
                </a:lnTo>
                <a:lnTo>
                  <a:pt x="406" y="504"/>
                </a:lnTo>
                <a:lnTo>
                  <a:pt x="406" y="504"/>
                </a:lnTo>
                <a:lnTo>
                  <a:pt x="404" y="504"/>
                </a:lnTo>
                <a:lnTo>
                  <a:pt x="404" y="504"/>
                </a:lnTo>
                <a:lnTo>
                  <a:pt x="402" y="504"/>
                </a:lnTo>
                <a:lnTo>
                  <a:pt x="402" y="504"/>
                </a:lnTo>
                <a:lnTo>
                  <a:pt x="402" y="504"/>
                </a:lnTo>
                <a:lnTo>
                  <a:pt x="402" y="504"/>
                </a:lnTo>
                <a:lnTo>
                  <a:pt x="402" y="502"/>
                </a:lnTo>
                <a:lnTo>
                  <a:pt x="402" y="502"/>
                </a:lnTo>
                <a:lnTo>
                  <a:pt x="402" y="502"/>
                </a:lnTo>
                <a:lnTo>
                  <a:pt x="402" y="502"/>
                </a:lnTo>
                <a:lnTo>
                  <a:pt x="404" y="502"/>
                </a:lnTo>
                <a:lnTo>
                  <a:pt x="404" y="502"/>
                </a:lnTo>
                <a:lnTo>
                  <a:pt x="404" y="502"/>
                </a:lnTo>
                <a:lnTo>
                  <a:pt x="404" y="502"/>
                </a:lnTo>
                <a:lnTo>
                  <a:pt x="404" y="502"/>
                </a:lnTo>
                <a:lnTo>
                  <a:pt x="404" y="502"/>
                </a:lnTo>
                <a:lnTo>
                  <a:pt x="406" y="502"/>
                </a:lnTo>
                <a:lnTo>
                  <a:pt x="406" y="502"/>
                </a:lnTo>
                <a:lnTo>
                  <a:pt x="406" y="502"/>
                </a:lnTo>
                <a:lnTo>
                  <a:pt x="406" y="502"/>
                </a:lnTo>
                <a:lnTo>
                  <a:pt x="408" y="502"/>
                </a:lnTo>
                <a:lnTo>
                  <a:pt x="408" y="502"/>
                </a:lnTo>
                <a:lnTo>
                  <a:pt x="408" y="502"/>
                </a:lnTo>
                <a:lnTo>
                  <a:pt x="408" y="502"/>
                </a:lnTo>
                <a:close/>
                <a:moveTo>
                  <a:pt x="480" y="10"/>
                </a:moveTo>
                <a:lnTo>
                  <a:pt x="480" y="10"/>
                </a:lnTo>
                <a:lnTo>
                  <a:pt x="480" y="10"/>
                </a:lnTo>
                <a:lnTo>
                  <a:pt x="480" y="10"/>
                </a:lnTo>
                <a:lnTo>
                  <a:pt x="480" y="10"/>
                </a:lnTo>
                <a:lnTo>
                  <a:pt x="480" y="8"/>
                </a:lnTo>
                <a:lnTo>
                  <a:pt x="480" y="8"/>
                </a:lnTo>
                <a:lnTo>
                  <a:pt x="480" y="8"/>
                </a:lnTo>
                <a:lnTo>
                  <a:pt x="480" y="8"/>
                </a:lnTo>
                <a:lnTo>
                  <a:pt x="482" y="8"/>
                </a:lnTo>
                <a:lnTo>
                  <a:pt x="482" y="8"/>
                </a:lnTo>
                <a:lnTo>
                  <a:pt x="482" y="10"/>
                </a:lnTo>
                <a:lnTo>
                  <a:pt x="480" y="10"/>
                </a:lnTo>
                <a:lnTo>
                  <a:pt x="480" y="10"/>
                </a:lnTo>
                <a:lnTo>
                  <a:pt x="480" y="10"/>
                </a:lnTo>
                <a:lnTo>
                  <a:pt x="480" y="10"/>
                </a:lnTo>
                <a:close/>
                <a:moveTo>
                  <a:pt x="406" y="500"/>
                </a:moveTo>
                <a:lnTo>
                  <a:pt x="406" y="500"/>
                </a:lnTo>
                <a:lnTo>
                  <a:pt x="404" y="500"/>
                </a:lnTo>
                <a:lnTo>
                  <a:pt x="404" y="500"/>
                </a:lnTo>
                <a:lnTo>
                  <a:pt x="404" y="500"/>
                </a:lnTo>
                <a:lnTo>
                  <a:pt x="404" y="500"/>
                </a:lnTo>
                <a:lnTo>
                  <a:pt x="404" y="500"/>
                </a:lnTo>
                <a:lnTo>
                  <a:pt x="404" y="498"/>
                </a:lnTo>
                <a:lnTo>
                  <a:pt x="404" y="498"/>
                </a:lnTo>
                <a:lnTo>
                  <a:pt x="406" y="496"/>
                </a:lnTo>
                <a:lnTo>
                  <a:pt x="404" y="494"/>
                </a:lnTo>
                <a:lnTo>
                  <a:pt x="404" y="494"/>
                </a:lnTo>
                <a:lnTo>
                  <a:pt x="404" y="494"/>
                </a:lnTo>
                <a:lnTo>
                  <a:pt x="404" y="494"/>
                </a:lnTo>
                <a:lnTo>
                  <a:pt x="408" y="492"/>
                </a:lnTo>
                <a:lnTo>
                  <a:pt x="408" y="492"/>
                </a:lnTo>
                <a:lnTo>
                  <a:pt x="408" y="492"/>
                </a:lnTo>
                <a:lnTo>
                  <a:pt x="408" y="492"/>
                </a:lnTo>
                <a:lnTo>
                  <a:pt x="408" y="492"/>
                </a:lnTo>
                <a:lnTo>
                  <a:pt x="408" y="494"/>
                </a:lnTo>
                <a:lnTo>
                  <a:pt x="410" y="494"/>
                </a:lnTo>
                <a:lnTo>
                  <a:pt x="410" y="496"/>
                </a:lnTo>
                <a:lnTo>
                  <a:pt x="410" y="496"/>
                </a:lnTo>
                <a:lnTo>
                  <a:pt x="410" y="496"/>
                </a:lnTo>
                <a:lnTo>
                  <a:pt x="410" y="496"/>
                </a:lnTo>
                <a:lnTo>
                  <a:pt x="410" y="496"/>
                </a:lnTo>
                <a:lnTo>
                  <a:pt x="410" y="496"/>
                </a:lnTo>
                <a:lnTo>
                  <a:pt x="408" y="500"/>
                </a:lnTo>
                <a:lnTo>
                  <a:pt x="408" y="500"/>
                </a:lnTo>
                <a:lnTo>
                  <a:pt x="408" y="500"/>
                </a:lnTo>
                <a:lnTo>
                  <a:pt x="408" y="500"/>
                </a:lnTo>
                <a:lnTo>
                  <a:pt x="406" y="500"/>
                </a:lnTo>
                <a:close/>
                <a:moveTo>
                  <a:pt x="476" y="32"/>
                </a:moveTo>
                <a:lnTo>
                  <a:pt x="476" y="32"/>
                </a:lnTo>
                <a:lnTo>
                  <a:pt x="474" y="30"/>
                </a:lnTo>
                <a:lnTo>
                  <a:pt x="474" y="30"/>
                </a:lnTo>
                <a:lnTo>
                  <a:pt x="474" y="30"/>
                </a:lnTo>
                <a:lnTo>
                  <a:pt x="474" y="28"/>
                </a:lnTo>
                <a:lnTo>
                  <a:pt x="474" y="28"/>
                </a:lnTo>
                <a:lnTo>
                  <a:pt x="476" y="24"/>
                </a:lnTo>
                <a:lnTo>
                  <a:pt x="478" y="22"/>
                </a:lnTo>
                <a:lnTo>
                  <a:pt x="478" y="22"/>
                </a:lnTo>
                <a:lnTo>
                  <a:pt x="478" y="20"/>
                </a:lnTo>
                <a:lnTo>
                  <a:pt x="478" y="20"/>
                </a:lnTo>
                <a:lnTo>
                  <a:pt x="478" y="16"/>
                </a:lnTo>
                <a:lnTo>
                  <a:pt x="480" y="16"/>
                </a:lnTo>
                <a:lnTo>
                  <a:pt x="480" y="16"/>
                </a:lnTo>
                <a:lnTo>
                  <a:pt x="480" y="16"/>
                </a:lnTo>
                <a:lnTo>
                  <a:pt x="480" y="14"/>
                </a:lnTo>
                <a:lnTo>
                  <a:pt x="480" y="14"/>
                </a:lnTo>
                <a:lnTo>
                  <a:pt x="480" y="14"/>
                </a:lnTo>
                <a:lnTo>
                  <a:pt x="480" y="12"/>
                </a:lnTo>
                <a:lnTo>
                  <a:pt x="480" y="12"/>
                </a:lnTo>
                <a:lnTo>
                  <a:pt x="482" y="12"/>
                </a:lnTo>
                <a:lnTo>
                  <a:pt x="482" y="12"/>
                </a:lnTo>
                <a:lnTo>
                  <a:pt x="484" y="12"/>
                </a:lnTo>
                <a:lnTo>
                  <a:pt x="484" y="10"/>
                </a:lnTo>
                <a:lnTo>
                  <a:pt x="484" y="10"/>
                </a:lnTo>
                <a:lnTo>
                  <a:pt x="484" y="10"/>
                </a:lnTo>
                <a:lnTo>
                  <a:pt x="484" y="10"/>
                </a:lnTo>
                <a:lnTo>
                  <a:pt x="486" y="10"/>
                </a:lnTo>
                <a:lnTo>
                  <a:pt x="486" y="10"/>
                </a:lnTo>
                <a:lnTo>
                  <a:pt x="486" y="10"/>
                </a:lnTo>
                <a:lnTo>
                  <a:pt x="486" y="10"/>
                </a:lnTo>
                <a:lnTo>
                  <a:pt x="484" y="12"/>
                </a:lnTo>
                <a:lnTo>
                  <a:pt x="484" y="14"/>
                </a:lnTo>
                <a:lnTo>
                  <a:pt x="484" y="14"/>
                </a:lnTo>
                <a:lnTo>
                  <a:pt x="486" y="12"/>
                </a:lnTo>
                <a:lnTo>
                  <a:pt x="486" y="12"/>
                </a:lnTo>
                <a:lnTo>
                  <a:pt x="486" y="12"/>
                </a:lnTo>
                <a:lnTo>
                  <a:pt x="488" y="14"/>
                </a:lnTo>
                <a:lnTo>
                  <a:pt x="488" y="14"/>
                </a:lnTo>
                <a:lnTo>
                  <a:pt x="488" y="16"/>
                </a:lnTo>
                <a:lnTo>
                  <a:pt x="488" y="16"/>
                </a:lnTo>
                <a:lnTo>
                  <a:pt x="488" y="20"/>
                </a:lnTo>
                <a:lnTo>
                  <a:pt x="488" y="20"/>
                </a:lnTo>
                <a:lnTo>
                  <a:pt x="488" y="22"/>
                </a:lnTo>
                <a:lnTo>
                  <a:pt x="488" y="24"/>
                </a:lnTo>
                <a:lnTo>
                  <a:pt x="488" y="26"/>
                </a:lnTo>
                <a:lnTo>
                  <a:pt x="488" y="26"/>
                </a:lnTo>
                <a:lnTo>
                  <a:pt x="488" y="28"/>
                </a:lnTo>
                <a:lnTo>
                  <a:pt x="488" y="28"/>
                </a:lnTo>
                <a:lnTo>
                  <a:pt x="488" y="28"/>
                </a:lnTo>
                <a:lnTo>
                  <a:pt x="490" y="30"/>
                </a:lnTo>
                <a:lnTo>
                  <a:pt x="490" y="30"/>
                </a:lnTo>
                <a:lnTo>
                  <a:pt x="490" y="30"/>
                </a:lnTo>
                <a:lnTo>
                  <a:pt x="490" y="30"/>
                </a:lnTo>
                <a:lnTo>
                  <a:pt x="490" y="30"/>
                </a:lnTo>
                <a:lnTo>
                  <a:pt x="490" y="30"/>
                </a:lnTo>
                <a:lnTo>
                  <a:pt x="492" y="30"/>
                </a:lnTo>
                <a:lnTo>
                  <a:pt x="492" y="30"/>
                </a:lnTo>
                <a:lnTo>
                  <a:pt x="492" y="30"/>
                </a:lnTo>
                <a:lnTo>
                  <a:pt x="492" y="30"/>
                </a:lnTo>
                <a:lnTo>
                  <a:pt x="492" y="32"/>
                </a:lnTo>
                <a:lnTo>
                  <a:pt x="492" y="32"/>
                </a:lnTo>
                <a:lnTo>
                  <a:pt x="490" y="34"/>
                </a:lnTo>
                <a:lnTo>
                  <a:pt x="490" y="34"/>
                </a:lnTo>
                <a:lnTo>
                  <a:pt x="490" y="36"/>
                </a:lnTo>
                <a:lnTo>
                  <a:pt x="490" y="36"/>
                </a:lnTo>
                <a:lnTo>
                  <a:pt x="490" y="36"/>
                </a:lnTo>
                <a:lnTo>
                  <a:pt x="492" y="36"/>
                </a:lnTo>
                <a:lnTo>
                  <a:pt x="492" y="36"/>
                </a:lnTo>
                <a:lnTo>
                  <a:pt x="492" y="38"/>
                </a:lnTo>
                <a:lnTo>
                  <a:pt x="492" y="38"/>
                </a:lnTo>
                <a:lnTo>
                  <a:pt x="492" y="38"/>
                </a:lnTo>
                <a:lnTo>
                  <a:pt x="492" y="38"/>
                </a:lnTo>
                <a:lnTo>
                  <a:pt x="492" y="38"/>
                </a:lnTo>
                <a:lnTo>
                  <a:pt x="492" y="40"/>
                </a:lnTo>
                <a:lnTo>
                  <a:pt x="492" y="40"/>
                </a:lnTo>
                <a:lnTo>
                  <a:pt x="494" y="40"/>
                </a:lnTo>
                <a:lnTo>
                  <a:pt x="494" y="40"/>
                </a:lnTo>
                <a:lnTo>
                  <a:pt x="494" y="42"/>
                </a:lnTo>
                <a:lnTo>
                  <a:pt x="494" y="42"/>
                </a:lnTo>
                <a:lnTo>
                  <a:pt x="494" y="42"/>
                </a:lnTo>
                <a:lnTo>
                  <a:pt x="494" y="44"/>
                </a:lnTo>
                <a:lnTo>
                  <a:pt x="494" y="44"/>
                </a:lnTo>
                <a:lnTo>
                  <a:pt x="492" y="44"/>
                </a:lnTo>
                <a:lnTo>
                  <a:pt x="492" y="44"/>
                </a:lnTo>
                <a:lnTo>
                  <a:pt x="494" y="46"/>
                </a:lnTo>
                <a:lnTo>
                  <a:pt x="494" y="46"/>
                </a:lnTo>
                <a:lnTo>
                  <a:pt x="494" y="46"/>
                </a:lnTo>
                <a:lnTo>
                  <a:pt x="496" y="46"/>
                </a:lnTo>
                <a:lnTo>
                  <a:pt x="494" y="48"/>
                </a:lnTo>
                <a:lnTo>
                  <a:pt x="494" y="48"/>
                </a:lnTo>
                <a:lnTo>
                  <a:pt x="494" y="48"/>
                </a:lnTo>
                <a:lnTo>
                  <a:pt x="494" y="50"/>
                </a:lnTo>
                <a:lnTo>
                  <a:pt x="494" y="52"/>
                </a:lnTo>
                <a:lnTo>
                  <a:pt x="494" y="52"/>
                </a:lnTo>
                <a:lnTo>
                  <a:pt x="494" y="54"/>
                </a:lnTo>
                <a:lnTo>
                  <a:pt x="494" y="54"/>
                </a:lnTo>
                <a:lnTo>
                  <a:pt x="494" y="54"/>
                </a:lnTo>
                <a:lnTo>
                  <a:pt x="494" y="54"/>
                </a:lnTo>
                <a:lnTo>
                  <a:pt x="494" y="56"/>
                </a:lnTo>
                <a:lnTo>
                  <a:pt x="494" y="56"/>
                </a:lnTo>
                <a:lnTo>
                  <a:pt x="494" y="58"/>
                </a:lnTo>
                <a:lnTo>
                  <a:pt x="494" y="60"/>
                </a:lnTo>
                <a:lnTo>
                  <a:pt x="494" y="60"/>
                </a:lnTo>
                <a:lnTo>
                  <a:pt x="494" y="62"/>
                </a:lnTo>
                <a:lnTo>
                  <a:pt x="494" y="64"/>
                </a:lnTo>
                <a:lnTo>
                  <a:pt x="494" y="64"/>
                </a:lnTo>
                <a:lnTo>
                  <a:pt x="494" y="64"/>
                </a:lnTo>
                <a:lnTo>
                  <a:pt x="494" y="64"/>
                </a:lnTo>
                <a:lnTo>
                  <a:pt x="494" y="64"/>
                </a:lnTo>
                <a:lnTo>
                  <a:pt x="494" y="66"/>
                </a:lnTo>
                <a:lnTo>
                  <a:pt x="494" y="66"/>
                </a:lnTo>
                <a:lnTo>
                  <a:pt x="494" y="68"/>
                </a:lnTo>
                <a:lnTo>
                  <a:pt x="494" y="68"/>
                </a:lnTo>
                <a:lnTo>
                  <a:pt x="494" y="70"/>
                </a:lnTo>
                <a:lnTo>
                  <a:pt x="496" y="70"/>
                </a:lnTo>
                <a:lnTo>
                  <a:pt x="496" y="70"/>
                </a:lnTo>
                <a:lnTo>
                  <a:pt x="496" y="72"/>
                </a:lnTo>
                <a:lnTo>
                  <a:pt x="496" y="72"/>
                </a:lnTo>
                <a:lnTo>
                  <a:pt x="496" y="72"/>
                </a:lnTo>
                <a:lnTo>
                  <a:pt x="496" y="72"/>
                </a:lnTo>
                <a:lnTo>
                  <a:pt x="496" y="72"/>
                </a:lnTo>
                <a:lnTo>
                  <a:pt x="498" y="72"/>
                </a:lnTo>
                <a:lnTo>
                  <a:pt x="498" y="72"/>
                </a:lnTo>
                <a:lnTo>
                  <a:pt x="498" y="72"/>
                </a:lnTo>
                <a:lnTo>
                  <a:pt x="498" y="72"/>
                </a:lnTo>
                <a:lnTo>
                  <a:pt x="500" y="72"/>
                </a:lnTo>
                <a:lnTo>
                  <a:pt x="500" y="70"/>
                </a:lnTo>
                <a:lnTo>
                  <a:pt x="504" y="70"/>
                </a:lnTo>
                <a:lnTo>
                  <a:pt x="504" y="68"/>
                </a:lnTo>
                <a:lnTo>
                  <a:pt x="506" y="68"/>
                </a:lnTo>
                <a:lnTo>
                  <a:pt x="506" y="68"/>
                </a:lnTo>
                <a:lnTo>
                  <a:pt x="506" y="68"/>
                </a:lnTo>
                <a:lnTo>
                  <a:pt x="506" y="68"/>
                </a:lnTo>
                <a:lnTo>
                  <a:pt x="506" y="66"/>
                </a:lnTo>
                <a:lnTo>
                  <a:pt x="506" y="66"/>
                </a:lnTo>
                <a:lnTo>
                  <a:pt x="506" y="68"/>
                </a:lnTo>
                <a:lnTo>
                  <a:pt x="508" y="68"/>
                </a:lnTo>
                <a:lnTo>
                  <a:pt x="506" y="70"/>
                </a:lnTo>
                <a:lnTo>
                  <a:pt x="506" y="70"/>
                </a:lnTo>
                <a:lnTo>
                  <a:pt x="508" y="72"/>
                </a:lnTo>
                <a:lnTo>
                  <a:pt x="508" y="74"/>
                </a:lnTo>
                <a:lnTo>
                  <a:pt x="510" y="74"/>
                </a:lnTo>
                <a:lnTo>
                  <a:pt x="510" y="74"/>
                </a:lnTo>
                <a:lnTo>
                  <a:pt x="510" y="74"/>
                </a:lnTo>
                <a:lnTo>
                  <a:pt x="510" y="74"/>
                </a:lnTo>
                <a:lnTo>
                  <a:pt x="512" y="76"/>
                </a:lnTo>
                <a:lnTo>
                  <a:pt x="512" y="76"/>
                </a:lnTo>
                <a:lnTo>
                  <a:pt x="512" y="76"/>
                </a:lnTo>
                <a:lnTo>
                  <a:pt x="512" y="76"/>
                </a:lnTo>
                <a:lnTo>
                  <a:pt x="512" y="78"/>
                </a:lnTo>
                <a:lnTo>
                  <a:pt x="514" y="78"/>
                </a:lnTo>
                <a:lnTo>
                  <a:pt x="516" y="80"/>
                </a:lnTo>
                <a:lnTo>
                  <a:pt x="516" y="80"/>
                </a:lnTo>
                <a:lnTo>
                  <a:pt x="516" y="82"/>
                </a:lnTo>
                <a:lnTo>
                  <a:pt x="516" y="82"/>
                </a:lnTo>
                <a:lnTo>
                  <a:pt x="514" y="82"/>
                </a:lnTo>
                <a:lnTo>
                  <a:pt x="514" y="82"/>
                </a:lnTo>
                <a:lnTo>
                  <a:pt x="514" y="82"/>
                </a:lnTo>
                <a:lnTo>
                  <a:pt x="514" y="84"/>
                </a:lnTo>
                <a:lnTo>
                  <a:pt x="514" y="84"/>
                </a:lnTo>
                <a:lnTo>
                  <a:pt x="514" y="84"/>
                </a:lnTo>
                <a:lnTo>
                  <a:pt x="514" y="86"/>
                </a:lnTo>
                <a:lnTo>
                  <a:pt x="514" y="86"/>
                </a:lnTo>
                <a:lnTo>
                  <a:pt x="514" y="88"/>
                </a:lnTo>
                <a:lnTo>
                  <a:pt x="514" y="88"/>
                </a:lnTo>
                <a:lnTo>
                  <a:pt x="514" y="88"/>
                </a:lnTo>
                <a:lnTo>
                  <a:pt x="514" y="90"/>
                </a:lnTo>
                <a:lnTo>
                  <a:pt x="514" y="90"/>
                </a:lnTo>
                <a:lnTo>
                  <a:pt x="514" y="92"/>
                </a:lnTo>
                <a:lnTo>
                  <a:pt x="514" y="92"/>
                </a:lnTo>
                <a:lnTo>
                  <a:pt x="514" y="94"/>
                </a:lnTo>
                <a:lnTo>
                  <a:pt x="514" y="94"/>
                </a:lnTo>
                <a:lnTo>
                  <a:pt x="514" y="96"/>
                </a:lnTo>
                <a:lnTo>
                  <a:pt x="514" y="96"/>
                </a:lnTo>
                <a:lnTo>
                  <a:pt x="514" y="96"/>
                </a:lnTo>
                <a:lnTo>
                  <a:pt x="514" y="96"/>
                </a:lnTo>
                <a:lnTo>
                  <a:pt x="514" y="96"/>
                </a:lnTo>
                <a:lnTo>
                  <a:pt x="514" y="98"/>
                </a:lnTo>
                <a:lnTo>
                  <a:pt x="514" y="98"/>
                </a:lnTo>
                <a:lnTo>
                  <a:pt x="514" y="102"/>
                </a:lnTo>
                <a:lnTo>
                  <a:pt x="514" y="102"/>
                </a:lnTo>
                <a:lnTo>
                  <a:pt x="514" y="102"/>
                </a:lnTo>
                <a:lnTo>
                  <a:pt x="512" y="104"/>
                </a:lnTo>
                <a:lnTo>
                  <a:pt x="512" y="104"/>
                </a:lnTo>
                <a:lnTo>
                  <a:pt x="512" y="106"/>
                </a:lnTo>
                <a:lnTo>
                  <a:pt x="514" y="106"/>
                </a:lnTo>
                <a:lnTo>
                  <a:pt x="514" y="106"/>
                </a:lnTo>
                <a:lnTo>
                  <a:pt x="516" y="108"/>
                </a:lnTo>
                <a:lnTo>
                  <a:pt x="516" y="110"/>
                </a:lnTo>
                <a:lnTo>
                  <a:pt x="516" y="110"/>
                </a:lnTo>
                <a:lnTo>
                  <a:pt x="516" y="112"/>
                </a:lnTo>
                <a:lnTo>
                  <a:pt x="518" y="112"/>
                </a:lnTo>
                <a:lnTo>
                  <a:pt x="518" y="112"/>
                </a:lnTo>
                <a:lnTo>
                  <a:pt x="520" y="112"/>
                </a:lnTo>
                <a:lnTo>
                  <a:pt x="520" y="112"/>
                </a:lnTo>
                <a:lnTo>
                  <a:pt x="520" y="112"/>
                </a:lnTo>
                <a:lnTo>
                  <a:pt x="518" y="114"/>
                </a:lnTo>
                <a:lnTo>
                  <a:pt x="518" y="114"/>
                </a:lnTo>
                <a:lnTo>
                  <a:pt x="518" y="114"/>
                </a:lnTo>
                <a:lnTo>
                  <a:pt x="518" y="116"/>
                </a:lnTo>
                <a:lnTo>
                  <a:pt x="518" y="118"/>
                </a:lnTo>
                <a:lnTo>
                  <a:pt x="518" y="120"/>
                </a:lnTo>
                <a:lnTo>
                  <a:pt x="520" y="124"/>
                </a:lnTo>
                <a:lnTo>
                  <a:pt x="518" y="126"/>
                </a:lnTo>
                <a:lnTo>
                  <a:pt x="518" y="128"/>
                </a:lnTo>
                <a:lnTo>
                  <a:pt x="518" y="128"/>
                </a:lnTo>
                <a:lnTo>
                  <a:pt x="518" y="130"/>
                </a:lnTo>
                <a:lnTo>
                  <a:pt x="518" y="130"/>
                </a:lnTo>
                <a:lnTo>
                  <a:pt x="518" y="130"/>
                </a:lnTo>
                <a:lnTo>
                  <a:pt x="518" y="130"/>
                </a:lnTo>
                <a:lnTo>
                  <a:pt x="516" y="132"/>
                </a:lnTo>
                <a:lnTo>
                  <a:pt x="516" y="132"/>
                </a:lnTo>
                <a:lnTo>
                  <a:pt x="516" y="134"/>
                </a:lnTo>
                <a:lnTo>
                  <a:pt x="516" y="134"/>
                </a:lnTo>
                <a:lnTo>
                  <a:pt x="516" y="136"/>
                </a:lnTo>
                <a:lnTo>
                  <a:pt x="518" y="138"/>
                </a:lnTo>
                <a:lnTo>
                  <a:pt x="518" y="138"/>
                </a:lnTo>
                <a:lnTo>
                  <a:pt x="518" y="140"/>
                </a:lnTo>
                <a:lnTo>
                  <a:pt x="518" y="140"/>
                </a:lnTo>
                <a:lnTo>
                  <a:pt x="520" y="140"/>
                </a:lnTo>
                <a:lnTo>
                  <a:pt x="520" y="140"/>
                </a:lnTo>
                <a:lnTo>
                  <a:pt x="518" y="140"/>
                </a:lnTo>
                <a:lnTo>
                  <a:pt x="518" y="142"/>
                </a:lnTo>
                <a:lnTo>
                  <a:pt x="518" y="142"/>
                </a:lnTo>
                <a:lnTo>
                  <a:pt x="518" y="142"/>
                </a:lnTo>
                <a:lnTo>
                  <a:pt x="518" y="142"/>
                </a:lnTo>
                <a:lnTo>
                  <a:pt x="518" y="144"/>
                </a:lnTo>
                <a:lnTo>
                  <a:pt x="518" y="146"/>
                </a:lnTo>
                <a:lnTo>
                  <a:pt x="518" y="146"/>
                </a:lnTo>
                <a:lnTo>
                  <a:pt x="518" y="148"/>
                </a:lnTo>
                <a:lnTo>
                  <a:pt x="518" y="148"/>
                </a:lnTo>
                <a:lnTo>
                  <a:pt x="520" y="148"/>
                </a:lnTo>
                <a:lnTo>
                  <a:pt x="520" y="150"/>
                </a:lnTo>
                <a:lnTo>
                  <a:pt x="522" y="150"/>
                </a:lnTo>
                <a:lnTo>
                  <a:pt x="522" y="150"/>
                </a:lnTo>
                <a:lnTo>
                  <a:pt x="522" y="150"/>
                </a:lnTo>
                <a:lnTo>
                  <a:pt x="522" y="150"/>
                </a:lnTo>
                <a:lnTo>
                  <a:pt x="524" y="150"/>
                </a:lnTo>
                <a:lnTo>
                  <a:pt x="524" y="152"/>
                </a:lnTo>
                <a:lnTo>
                  <a:pt x="524" y="152"/>
                </a:lnTo>
                <a:lnTo>
                  <a:pt x="526" y="152"/>
                </a:lnTo>
                <a:lnTo>
                  <a:pt x="528" y="152"/>
                </a:lnTo>
                <a:lnTo>
                  <a:pt x="528" y="154"/>
                </a:lnTo>
                <a:lnTo>
                  <a:pt x="528" y="154"/>
                </a:lnTo>
                <a:lnTo>
                  <a:pt x="530" y="154"/>
                </a:lnTo>
                <a:lnTo>
                  <a:pt x="532" y="154"/>
                </a:lnTo>
                <a:lnTo>
                  <a:pt x="532" y="154"/>
                </a:lnTo>
                <a:lnTo>
                  <a:pt x="532" y="154"/>
                </a:lnTo>
                <a:lnTo>
                  <a:pt x="532" y="152"/>
                </a:lnTo>
                <a:lnTo>
                  <a:pt x="532" y="152"/>
                </a:lnTo>
                <a:lnTo>
                  <a:pt x="532" y="152"/>
                </a:lnTo>
                <a:lnTo>
                  <a:pt x="532" y="154"/>
                </a:lnTo>
                <a:lnTo>
                  <a:pt x="534" y="156"/>
                </a:lnTo>
                <a:lnTo>
                  <a:pt x="534" y="156"/>
                </a:lnTo>
                <a:lnTo>
                  <a:pt x="534" y="158"/>
                </a:lnTo>
                <a:lnTo>
                  <a:pt x="534" y="158"/>
                </a:lnTo>
                <a:lnTo>
                  <a:pt x="534" y="160"/>
                </a:lnTo>
                <a:lnTo>
                  <a:pt x="534" y="160"/>
                </a:lnTo>
                <a:lnTo>
                  <a:pt x="534" y="160"/>
                </a:lnTo>
                <a:lnTo>
                  <a:pt x="534" y="162"/>
                </a:lnTo>
                <a:lnTo>
                  <a:pt x="536" y="160"/>
                </a:lnTo>
                <a:lnTo>
                  <a:pt x="536" y="160"/>
                </a:lnTo>
                <a:lnTo>
                  <a:pt x="536" y="160"/>
                </a:lnTo>
                <a:lnTo>
                  <a:pt x="536" y="158"/>
                </a:lnTo>
                <a:lnTo>
                  <a:pt x="536" y="158"/>
                </a:lnTo>
                <a:lnTo>
                  <a:pt x="536" y="160"/>
                </a:lnTo>
                <a:lnTo>
                  <a:pt x="536" y="160"/>
                </a:lnTo>
                <a:lnTo>
                  <a:pt x="536" y="162"/>
                </a:lnTo>
                <a:lnTo>
                  <a:pt x="538" y="162"/>
                </a:lnTo>
                <a:lnTo>
                  <a:pt x="538" y="162"/>
                </a:lnTo>
                <a:lnTo>
                  <a:pt x="538" y="162"/>
                </a:lnTo>
                <a:lnTo>
                  <a:pt x="538" y="162"/>
                </a:lnTo>
                <a:lnTo>
                  <a:pt x="540" y="162"/>
                </a:lnTo>
                <a:lnTo>
                  <a:pt x="542" y="162"/>
                </a:lnTo>
                <a:lnTo>
                  <a:pt x="542" y="164"/>
                </a:lnTo>
                <a:lnTo>
                  <a:pt x="542" y="164"/>
                </a:lnTo>
                <a:lnTo>
                  <a:pt x="542" y="164"/>
                </a:lnTo>
                <a:lnTo>
                  <a:pt x="542" y="166"/>
                </a:lnTo>
                <a:lnTo>
                  <a:pt x="542" y="166"/>
                </a:lnTo>
                <a:lnTo>
                  <a:pt x="544" y="168"/>
                </a:lnTo>
                <a:lnTo>
                  <a:pt x="544" y="166"/>
                </a:lnTo>
                <a:lnTo>
                  <a:pt x="544" y="166"/>
                </a:lnTo>
                <a:lnTo>
                  <a:pt x="544" y="166"/>
                </a:lnTo>
                <a:lnTo>
                  <a:pt x="544" y="164"/>
                </a:lnTo>
                <a:lnTo>
                  <a:pt x="546" y="166"/>
                </a:lnTo>
                <a:lnTo>
                  <a:pt x="546" y="166"/>
                </a:lnTo>
                <a:lnTo>
                  <a:pt x="546" y="166"/>
                </a:lnTo>
                <a:lnTo>
                  <a:pt x="546" y="168"/>
                </a:lnTo>
                <a:lnTo>
                  <a:pt x="548" y="168"/>
                </a:lnTo>
                <a:lnTo>
                  <a:pt x="548" y="168"/>
                </a:lnTo>
                <a:lnTo>
                  <a:pt x="548" y="170"/>
                </a:lnTo>
                <a:lnTo>
                  <a:pt x="548" y="172"/>
                </a:lnTo>
                <a:lnTo>
                  <a:pt x="550" y="172"/>
                </a:lnTo>
                <a:lnTo>
                  <a:pt x="550" y="172"/>
                </a:lnTo>
                <a:lnTo>
                  <a:pt x="550" y="172"/>
                </a:lnTo>
                <a:lnTo>
                  <a:pt x="550" y="172"/>
                </a:lnTo>
                <a:lnTo>
                  <a:pt x="548" y="172"/>
                </a:lnTo>
                <a:lnTo>
                  <a:pt x="548" y="172"/>
                </a:lnTo>
                <a:lnTo>
                  <a:pt x="548" y="172"/>
                </a:lnTo>
                <a:lnTo>
                  <a:pt x="548" y="172"/>
                </a:lnTo>
                <a:lnTo>
                  <a:pt x="546" y="172"/>
                </a:lnTo>
                <a:lnTo>
                  <a:pt x="546" y="174"/>
                </a:lnTo>
                <a:lnTo>
                  <a:pt x="546" y="174"/>
                </a:lnTo>
                <a:lnTo>
                  <a:pt x="546" y="176"/>
                </a:lnTo>
                <a:lnTo>
                  <a:pt x="546" y="178"/>
                </a:lnTo>
                <a:lnTo>
                  <a:pt x="548" y="178"/>
                </a:lnTo>
                <a:lnTo>
                  <a:pt x="550" y="180"/>
                </a:lnTo>
                <a:lnTo>
                  <a:pt x="550" y="180"/>
                </a:lnTo>
                <a:lnTo>
                  <a:pt x="552" y="182"/>
                </a:lnTo>
                <a:lnTo>
                  <a:pt x="550" y="182"/>
                </a:lnTo>
                <a:lnTo>
                  <a:pt x="550" y="186"/>
                </a:lnTo>
                <a:lnTo>
                  <a:pt x="552" y="186"/>
                </a:lnTo>
                <a:lnTo>
                  <a:pt x="552" y="186"/>
                </a:lnTo>
                <a:lnTo>
                  <a:pt x="552" y="188"/>
                </a:lnTo>
                <a:lnTo>
                  <a:pt x="552" y="190"/>
                </a:lnTo>
                <a:lnTo>
                  <a:pt x="552" y="190"/>
                </a:lnTo>
                <a:lnTo>
                  <a:pt x="552" y="190"/>
                </a:lnTo>
                <a:lnTo>
                  <a:pt x="552" y="194"/>
                </a:lnTo>
                <a:lnTo>
                  <a:pt x="552" y="196"/>
                </a:lnTo>
                <a:lnTo>
                  <a:pt x="552" y="198"/>
                </a:lnTo>
                <a:lnTo>
                  <a:pt x="552" y="200"/>
                </a:lnTo>
                <a:lnTo>
                  <a:pt x="552" y="202"/>
                </a:lnTo>
                <a:lnTo>
                  <a:pt x="554" y="202"/>
                </a:lnTo>
                <a:lnTo>
                  <a:pt x="554" y="204"/>
                </a:lnTo>
                <a:lnTo>
                  <a:pt x="552" y="204"/>
                </a:lnTo>
                <a:lnTo>
                  <a:pt x="552" y="206"/>
                </a:lnTo>
                <a:lnTo>
                  <a:pt x="552" y="206"/>
                </a:lnTo>
                <a:lnTo>
                  <a:pt x="554" y="204"/>
                </a:lnTo>
                <a:lnTo>
                  <a:pt x="554" y="204"/>
                </a:lnTo>
                <a:lnTo>
                  <a:pt x="554" y="204"/>
                </a:lnTo>
                <a:lnTo>
                  <a:pt x="556" y="206"/>
                </a:lnTo>
                <a:lnTo>
                  <a:pt x="556" y="206"/>
                </a:lnTo>
                <a:lnTo>
                  <a:pt x="556" y="206"/>
                </a:lnTo>
                <a:lnTo>
                  <a:pt x="556" y="208"/>
                </a:lnTo>
                <a:lnTo>
                  <a:pt x="556" y="206"/>
                </a:lnTo>
                <a:lnTo>
                  <a:pt x="556" y="204"/>
                </a:lnTo>
                <a:lnTo>
                  <a:pt x="556" y="204"/>
                </a:lnTo>
                <a:lnTo>
                  <a:pt x="556" y="202"/>
                </a:lnTo>
                <a:lnTo>
                  <a:pt x="556" y="202"/>
                </a:lnTo>
                <a:lnTo>
                  <a:pt x="556" y="202"/>
                </a:lnTo>
                <a:lnTo>
                  <a:pt x="558" y="200"/>
                </a:lnTo>
                <a:lnTo>
                  <a:pt x="558" y="200"/>
                </a:lnTo>
                <a:lnTo>
                  <a:pt x="558" y="200"/>
                </a:lnTo>
                <a:lnTo>
                  <a:pt x="560" y="200"/>
                </a:lnTo>
                <a:lnTo>
                  <a:pt x="560" y="200"/>
                </a:lnTo>
                <a:lnTo>
                  <a:pt x="560" y="202"/>
                </a:lnTo>
                <a:lnTo>
                  <a:pt x="560" y="202"/>
                </a:lnTo>
                <a:lnTo>
                  <a:pt x="560" y="204"/>
                </a:lnTo>
                <a:lnTo>
                  <a:pt x="560" y="204"/>
                </a:lnTo>
                <a:lnTo>
                  <a:pt x="560" y="204"/>
                </a:lnTo>
                <a:lnTo>
                  <a:pt x="562" y="204"/>
                </a:lnTo>
                <a:lnTo>
                  <a:pt x="562" y="204"/>
                </a:lnTo>
                <a:lnTo>
                  <a:pt x="564" y="206"/>
                </a:lnTo>
                <a:lnTo>
                  <a:pt x="564" y="206"/>
                </a:lnTo>
                <a:lnTo>
                  <a:pt x="564" y="206"/>
                </a:lnTo>
                <a:lnTo>
                  <a:pt x="564" y="206"/>
                </a:lnTo>
                <a:lnTo>
                  <a:pt x="566" y="206"/>
                </a:lnTo>
                <a:lnTo>
                  <a:pt x="564" y="204"/>
                </a:lnTo>
                <a:lnTo>
                  <a:pt x="566" y="204"/>
                </a:lnTo>
                <a:lnTo>
                  <a:pt x="566" y="202"/>
                </a:lnTo>
                <a:lnTo>
                  <a:pt x="566" y="202"/>
                </a:lnTo>
                <a:lnTo>
                  <a:pt x="568" y="204"/>
                </a:lnTo>
                <a:lnTo>
                  <a:pt x="566" y="206"/>
                </a:lnTo>
                <a:lnTo>
                  <a:pt x="566" y="206"/>
                </a:lnTo>
                <a:lnTo>
                  <a:pt x="568" y="208"/>
                </a:lnTo>
                <a:lnTo>
                  <a:pt x="568" y="210"/>
                </a:lnTo>
                <a:lnTo>
                  <a:pt x="568" y="210"/>
                </a:lnTo>
                <a:lnTo>
                  <a:pt x="566" y="212"/>
                </a:lnTo>
                <a:lnTo>
                  <a:pt x="566" y="214"/>
                </a:lnTo>
                <a:lnTo>
                  <a:pt x="566" y="216"/>
                </a:lnTo>
                <a:lnTo>
                  <a:pt x="566" y="218"/>
                </a:lnTo>
                <a:lnTo>
                  <a:pt x="566" y="218"/>
                </a:lnTo>
                <a:lnTo>
                  <a:pt x="566" y="220"/>
                </a:lnTo>
                <a:lnTo>
                  <a:pt x="564" y="220"/>
                </a:lnTo>
                <a:lnTo>
                  <a:pt x="564" y="220"/>
                </a:lnTo>
                <a:lnTo>
                  <a:pt x="564" y="220"/>
                </a:lnTo>
                <a:lnTo>
                  <a:pt x="566" y="222"/>
                </a:lnTo>
                <a:lnTo>
                  <a:pt x="566" y="222"/>
                </a:lnTo>
                <a:lnTo>
                  <a:pt x="568" y="222"/>
                </a:lnTo>
                <a:lnTo>
                  <a:pt x="568" y="224"/>
                </a:lnTo>
                <a:lnTo>
                  <a:pt x="568" y="224"/>
                </a:lnTo>
                <a:lnTo>
                  <a:pt x="568" y="224"/>
                </a:lnTo>
                <a:lnTo>
                  <a:pt x="568" y="226"/>
                </a:lnTo>
                <a:lnTo>
                  <a:pt x="568" y="226"/>
                </a:lnTo>
                <a:lnTo>
                  <a:pt x="568" y="226"/>
                </a:lnTo>
                <a:lnTo>
                  <a:pt x="570" y="228"/>
                </a:lnTo>
                <a:lnTo>
                  <a:pt x="570" y="228"/>
                </a:lnTo>
                <a:lnTo>
                  <a:pt x="570" y="228"/>
                </a:lnTo>
                <a:lnTo>
                  <a:pt x="570" y="230"/>
                </a:lnTo>
                <a:lnTo>
                  <a:pt x="572" y="230"/>
                </a:lnTo>
                <a:lnTo>
                  <a:pt x="572" y="230"/>
                </a:lnTo>
                <a:lnTo>
                  <a:pt x="572" y="230"/>
                </a:lnTo>
                <a:lnTo>
                  <a:pt x="572" y="230"/>
                </a:lnTo>
                <a:lnTo>
                  <a:pt x="572" y="232"/>
                </a:lnTo>
                <a:lnTo>
                  <a:pt x="572" y="232"/>
                </a:lnTo>
                <a:lnTo>
                  <a:pt x="572" y="232"/>
                </a:lnTo>
                <a:lnTo>
                  <a:pt x="572" y="232"/>
                </a:lnTo>
                <a:lnTo>
                  <a:pt x="572" y="232"/>
                </a:lnTo>
                <a:lnTo>
                  <a:pt x="574" y="232"/>
                </a:lnTo>
                <a:lnTo>
                  <a:pt x="574" y="230"/>
                </a:lnTo>
                <a:lnTo>
                  <a:pt x="574" y="230"/>
                </a:lnTo>
                <a:lnTo>
                  <a:pt x="574" y="230"/>
                </a:lnTo>
                <a:lnTo>
                  <a:pt x="576" y="232"/>
                </a:lnTo>
                <a:lnTo>
                  <a:pt x="576" y="234"/>
                </a:lnTo>
                <a:lnTo>
                  <a:pt x="578" y="234"/>
                </a:lnTo>
                <a:lnTo>
                  <a:pt x="578" y="234"/>
                </a:lnTo>
                <a:lnTo>
                  <a:pt x="578" y="234"/>
                </a:lnTo>
                <a:lnTo>
                  <a:pt x="578" y="236"/>
                </a:lnTo>
                <a:lnTo>
                  <a:pt x="578" y="236"/>
                </a:lnTo>
                <a:lnTo>
                  <a:pt x="578" y="238"/>
                </a:lnTo>
                <a:lnTo>
                  <a:pt x="578" y="238"/>
                </a:lnTo>
                <a:lnTo>
                  <a:pt x="578" y="238"/>
                </a:lnTo>
                <a:lnTo>
                  <a:pt x="578" y="238"/>
                </a:lnTo>
                <a:lnTo>
                  <a:pt x="578" y="240"/>
                </a:lnTo>
                <a:lnTo>
                  <a:pt x="580" y="242"/>
                </a:lnTo>
                <a:lnTo>
                  <a:pt x="580" y="242"/>
                </a:lnTo>
                <a:lnTo>
                  <a:pt x="580" y="242"/>
                </a:lnTo>
                <a:lnTo>
                  <a:pt x="582" y="242"/>
                </a:lnTo>
                <a:lnTo>
                  <a:pt x="582" y="242"/>
                </a:lnTo>
                <a:lnTo>
                  <a:pt x="582" y="242"/>
                </a:lnTo>
                <a:lnTo>
                  <a:pt x="582" y="244"/>
                </a:lnTo>
                <a:lnTo>
                  <a:pt x="582" y="244"/>
                </a:lnTo>
                <a:lnTo>
                  <a:pt x="582" y="244"/>
                </a:lnTo>
                <a:lnTo>
                  <a:pt x="582" y="244"/>
                </a:lnTo>
                <a:lnTo>
                  <a:pt x="582" y="246"/>
                </a:lnTo>
                <a:lnTo>
                  <a:pt x="582" y="246"/>
                </a:lnTo>
                <a:lnTo>
                  <a:pt x="582" y="246"/>
                </a:lnTo>
                <a:lnTo>
                  <a:pt x="582" y="246"/>
                </a:lnTo>
                <a:lnTo>
                  <a:pt x="582" y="246"/>
                </a:lnTo>
                <a:lnTo>
                  <a:pt x="582" y="248"/>
                </a:lnTo>
                <a:lnTo>
                  <a:pt x="582" y="248"/>
                </a:lnTo>
                <a:lnTo>
                  <a:pt x="584" y="252"/>
                </a:lnTo>
                <a:lnTo>
                  <a:pt x="584" y="252"/>
                </a:lnTo>
                <a:lnTo>
                  <a:pt x="586" y="252"/>
                </a:lnTo>
                <a:lnTo>
                  <a:pt x="586" y="252"/>
                </a:lnTo>
                <a:lnTo>
                  <a:pt x="586" y="252"/>
                </a:lnTo>
                <a:lnTo>
                  <a:pt x="586" y="254"/>
                </a:lnTo>
                <a:lnTo>
                  <a:pt x="586" y="256"/>
                </a:lnTo>
                <a:lnTo>
                  <a:pt x="584" y="256"/>
                </a:lnTo>
                <a:lnTo>
                  <a:pt x="584" y="258"/>
                </a:lnTo>
                <a:lnTo>
                  <a:pt x="584" y="260"/>
                </a:lnTo>
                <a:lnTo>
                  <a:pt x="584" y="260"/>
                </a:lnTo>
                <a:lnTo>
                  <a:pt x="586" y="260"/>
                </a:lnTo>
                <a:lnTo>
                  <a:pt x="586" y="260"/>
                </a:lnTo>
                <a:lnTo>
                  <a:pt x="586" y="262"/>
                </a:lnTo>
                <a:lnTo>
                  <a:pt x="586" y="262"/>
                </a:lnTo>
                <a:lnTo>
                  <a:pt x="586" y="262"/>
                </a:lnTo>
                <a:lnTo>
                  <a:pt x="588" y="262"/>
                </a:lnTo>
                <a:lnTo>
                  <a:pt x="586" y="264"/>
                </a:lnTo>
                <a:lnTo>
                  <a:pt x="586" y="264"/>
                </a:lnTo>
                <a:lnTo>
                  <a:pt x="584" y="266"/>
                </a:lnTo>
                <a:lnTo>
                  <a:pt x="584" y="268"/>
                </a:lnTo>
                <a:lnTo>
                  <a:pt x="584" y="268"/>
                </a:lnTo>
                <a:lnTo>
                  <a:pt x="584" y="270"/>
                </a:lnTo>
                <a:lnTo>
                  <a:pt x="584" y="270"/>
                </a:lnTo>
                <a:lnTo>
                  <a:pt x="582" y="272"/>
                </a:lnTo>
                <a:lnTo>
                  <a:pt x="582" y="272"/>
                </a:lnTo>
                <a:lnTo>
                  <a:pt x="582" y="274"/>
                </a:lnTo>
                <a:lnTo>
                  <a:pt x="582" y="274"/>
                </a:lnTo>
                <a:lnTo>
                  <a:pt x="582" y="276"/>
                </a:lnTo>
                <a:lnTo>
                  <a:pt x="582" y="280"/>
                </a:lnTo>
                <a:lnTo>
                  <a:pt x="580" y="282"/>
                </a:lnTo>
                <a:lnTo>
                  <a:pt x="580" y="282"/>
                </a:lnTo>
                <a:lnTo>
                  <a:pt x="578" y="282"/>
                </a:lnTo>
                <a:lnTo>
                  <a:pt x="578" y="282"/>
                </a:lnTo>
                <a:lnTo>
                  <a:pt x="578" y="282"/>
                </a:lnTo>
                <a:lnTo>
                  <a:pt x="578" y="284"/>
                </a:lnTo>
                <a:lnTo>
                  <a:pt x="578" y="286"/>
                </a:lnTo>
                <a:lnTo>
                  <a:pt x="578" y="286"/>
                </a:lnTo>
                <a:lnTo>
                  <a:pt x="578" y="286"/>
                </a:lnTo>
                <a:lnTo>
                  <a:pt x="580" y="288"/>
                </a:lnTo>
                <a:lnTo>
                  <a:pt x="580" y="288"/>
                </a:lnTo>
                <a:lnTo>
                  <a:pt x="580" y="290"/>
                </a:lnTo>
                <a:lnTo>
                  <a:pt x="580" y="290"/>
                </a:lnTo>
                <a:lnTo>
                  <a:pt x="580" y="292"/>
                </a:lnTo>
                <a:lnTo>
                  <a:pt x="580" y="292"/>
                </a:lnTo>
                <a:lnTo>
                  <a:pt x="580" y="292"/>
                </a:lnTo>
                <a:lnTo>
                  <a:pt x="580" y="294"/>
                </a:lnTo>
                <a:lnTo>
                  <a:pt x="580" y="294"/>
                </a:lnTo>
                <a:lnTo>
                  <a:pt x="580" y="296"/>
                </a:lnTo>
                <a:lnTo>
                  <a:pt x="578" y="296"/>
                </a:lnTo>
                <a:lnTo>
                  <a:pt x="578" y="298"/>
                </a:lnTo>
                <a:lnTo>
                  <a:pt x="578" y="298"/>
                </a:lnTo>
                <a:lnTo>
                  <a:pt x="578" y="300"/>
                </a:lnTo>
                <a:lnTo>
                  <a:pt x="580" y="300"/>
                </a:lnTo>
                <a:lnTo>
                  <a:pt x="580" y="300"/>
                </a:lnTo>
                <a:lnTo>
                  <a:pt x="580" y="300"/>
                </a:lnTo>
                <a:lnTo>
                  <a:pt x="580" y="300"/>
                </a:lnTo>
                <a:lnTo>
                  <a:pt x="580" y="302"/>
                </a:lnTo>
                <a:lnTo>
                  <a:pt x="578" y="302"/>
                </a:lnTo>
                <a:lnTo>
                  <a:pt x="578" y="304"/>
                </a:lnTo>
                <a:lnTo>
                  <a:pt x="578" y="304"/>
                </a:lnTo>
                <a:lnTo>
                  <a:pt x="578" y="304"/>
                </a:lnTo>
                <a:lnTo>
                  <a:pt x="578" y="304"/>
                </a:lnTo>
                <a:lnTo>
                  <a:pt x="578" y="306"/>
                </a:lnTo>
                <a:lnTo>
                  <a:pt x="578" y="306"/>
                </a:lnTo>
                <a:lnTo>
                  <a:pt x="578" y="306"/>
                </a:lnTo>
                <a:lnTo>
                  <a:pt x="578" y="308"/>
                </a:lnTo>
                <a:lnTo>
                  <a:pt x="578" y="308"/>
                </a:lnTo>
                <a:lnTo>
                  <a:pt x="578" y="308"/>
                </a:lnTo>
                <a:lnTo>
                  <a:pt x="576" y="312"/>
                </a:lnTo>
                <a:lnTo>
                  <a:pt x="576" y="312"/>
                </a:lnTo>
                <a:lnTo>
                  <a:pt x="576" y="312"/>
                </a:lnTo>
                <a:lnTo>
                  <a:pt x="574" y="312"/>
                </a:lnTo>
                <a:lnTo>
                  <a:pt x="574" y="312"/>
                </a:lnTo>
                <a:lnTo>
                  <a:pt x="574" y="314"/>
                </a:lnTo>
                <a:lnTo>
                  <a:pt x="574" y="314"/>
                </a:lnTo>
                <a:lnTo>
                  <a:pt x="572" y="314"/>
                </a:lnTo>
                <a:lnTo>
                  <a:pt x="572" y="314"/>
                </a:lnTo>
                <a:lnTo>
                  <a:pt x="570" y="318"/>
                </a:lnTo>
                <a:lnTo>
                  <a:pt x="570" y="318"/>
                </a:lnTo>
                <a:lnTo>
                  <a:pt x="570" y="318"/>
                </a:lnTo>
                <a:lnTo>
                  <a:pt x="570" y="320"/>
                </a:lnTo>
                <a:lnTo>
                  <a:pt x="570" y="320"/>
                </a:lnTo>
                <a:lnTo>
                  <a:pt x="570" y="320"/>
                </a:lnTo>
                <a:lnTo>
                  <a:pt x="568" y="322"/>
                </a:lnTo>
                <a:lnTo>
                  <a:pt x="566" y="326"/>
                </a:lnTo>
                <a:lnTo>
                  <a:pt x="564" y="330"/>
                </a:lnTo>
                <a:lnTo>
                  <a:pt x="562" y="332"/>
                </a:lnTo>
                <a:lnTo>
                  <a:pt x="562" y="334"/>
                </a:lnTo>
                <a:lnTo>
                  <a:pt x="560" y="334"/>
                </a:lnTo>
                <a:lnTo>
                  <a:pt x="558" y="338"/>
                </a:lnTo>
                <a:lnTo>
                  <a:pt x="556" y="340"/>
                </a:lnTo>
                <a:lnTo>
                  <a:pt x="556" y="340"/>
                </a:lnTo>
                <a:lnTo>
                  <a:pt x="556" y="342"/>
                </a:lnTo>
                <a:lnTo>
                  <a:pt x="554" y="344"/>
                </a:lnTo>
                <a:lnTo>
                  <a:pt x="554" y="344"/>
                </a:lnTo>
                <a:lnTo>
                  <a:pt x="554" y="344"/>
                </a:lnTo>
                <a:lnTo>
                  <a:pt x="554" y="344"/>
                </a:lnTo>
                <a:lnTo>
                  <a:pt x="554" y="344"/>
                </a:lnTo>
                <a:lnTo>
                  <a:pt x="554" y="346"/>
                </a:lnTo>
                <a:lnTo>
                  <a:pt x="554" y="348"/>
                </a:lnTo>
                <a:lnTo>
                  <a:pt x="550" y="350"/>
                </a:lnTo>
                <a:lnTo>
                  <a:pt x="550" y="352"/>
                </a:lnTo>
                <a:lnTo>
                  <a:pt x="548" y="356"/>
                </a:lnTo>
                <a:lnTo>
                  <a:pt x="546" y="356"/>
                </a:lnTo>
                <a:lnTo>
                  <a:pt x="546" y="358"/>
                </a:lnTo>
                <a:lnTo>
                  <a:pt x="546" y="358"/>
                </a:lnTo>
                <a:lnTo>
                  <a:pt x="544" y="360"/>
                </a:lnTo>
                <a:lnTo>
                  <a:pt x="542" y="362"/>
                </a:lnTo>
                <a:lnTo>
                  <a:pt x="542" y="362"/>
                </a:lnTo>
                <a:lnTo>
                  <a:pt x="542" y="362"/>
                </a:lnTo>
                <a:lnTo>
                  <a:pt x="540" y="362"/>
                </a:lnTo>
                <a:lnTo>
                  <a:pt x="540" y="364"/>
                </a:lnTo>
                <a:lnTo>
                  <a:pt x="540" y="364"/>
                </a:lnTo>
                <a:lnTo>
                  <a:pt x="538" y="366"/>
                </a:lnTo>
                <a:lnTo>
                  <a:pt x="538" y="368"/>
                </a:lnTo>
                <a:lnTo>
                  <a:pt x="536" y="370"/>
                </a:lnTo>
                <a:lnTo>
                  <a:pt x="534" y="372"/>
                </a:lnTo>
                <a:lnTo>
                  <a:pt x="534" y="372"/>
                </a:lnTo>
                <a:lnTo>
                  <a:pt x="532" y="372"/>
                </a:lnTo>
                <a:lnTo>
                  <a:pt x="532" y="372"/>
                </a:lnTo>
                <a:lnTo>
                  <a:pt x="532" y="374"/>
                </a:lnTo>
                <a:lnTo>
                  <a:pt x="530" y="374"/>
                </a:lnTo>
                <a:lnTo>
                  <a:pt x="528" y="374"/>
                </a:lnTo>
                <a:lnTo>
                  <a:pt x="528" y="376"/>
                </a:lnTo>
                <a:lnTo>
                  <a:pt x="528" y="376"/>
                </a:lnTo>
                <a:lnTo>
                  <a:pt x="526" y="376"/>
                </a:lnTo>
                <a:lnTo>
                  <a:pt x="524" y="378"/>
                </a:lnTo>
                <a:lnTo>
                  <a:pt x="522" y="378"/>
                </a:lnTo>
                <a:lnTo>
                  <a:pt x="522" y="378"/>
                </a:lnTo>
                <a:lnTo>
                  <a:pt x="518" y="382"/>
                </a:lnTo>
                <a:lnTo>
                  <a:pt x="518" y="382"/>
                </a:lnTo>
                <a:lnTo>
                  <a:pt x="516" y="384"/>
                </a:lnTo>
                <a:lnTo>
                  <a:pt x="516" y="384"/>
                </a:lnTo>
                <a:lnTo>
                  <a:pt x="516" y="384"/>
                </a:lnTo>
                <a:lnTo>
                  <a:pt x="516" y="384"/>
                </a:lnTo>
                <a:lnTo>
                  <a:pt x="514" y="384"/>
                </a:lnTo>
                <a:lnTo>
                  <a:pt x="514" y="386"/>
                </a:lnTo>
                <a:lnTo>
                  <a:pt x="514" y="386"/>
                </a:lnTo>
                <a:lnTo>
                  <a:pt x="514" y="386"/>
                </a:lnTo>
                <a:lnTo>
                  <a:pt x="514" y="386"/>
                </a:lnTo>
                <a:lnTo>
                  <a:pt x="512" y="388"/>
                </a:lnTo>
                <a:lnTo>
                  <a:pt x="510" y="390"/>
                </a:lnTo>
                <a:lnTo>
                  <a:pt x="506" y="394"/>
                </a:lnTo>
                <a:lnTo>
                  <a:pt x="506" y="396"/>
                </a:lnTo>
                <a:lnTo>
                  <a:pt x="506" y="396"/>
                </a:lnTo>
                <a:lnTo>
                  <a:pt x="504" y="396"/>
                </a:lnTo>
                <a:lnTo>
                  <a:pt x="504" y="396"/>
                </a:lnTo>
                <a:lnTo>
                  <a:pt x="504" y="398"/>
                </a:lnTo>
                <a:lnTo>
                  <a:pt x="504" y="398"/>
                </a:lnTo>
                <a:lnTo>
                  <a:pt x="502" y="400"/>
                </a:lnTo>
                <a:lnTo>
                  <a:pt x="502" y="400"/>
                </a:lnTo>
                <a:lnTo>
                  <a:pt x="502" y="400"/>
                </a:lnTo>
                <a:lnTo>
                  <a:pt x="500" y="400"/>
                </a:lnTo>
                <a:lnTo>
                  <a:pt x="500" y="402"/>
                </a:lnTo>
                <a:lnTo>
                  <a:pt x="498" y="402"/>
                </a:lnTo>
                <a:lnTo>
                  <a:pt x="498" y="402"/>
                </a:lnTo>
                <a:lnTo>
                  <a:pt x="496" y="406"/>
                </a:lnTo>
                <a:lnTo>
                  <a:pt x="496" y="406"/>
                </a:lnTo>
                <a:lnTo>
                  <a:pt x="496" y="406"/>
                </a:lnTo>
                <a:lnTo>
                  <a:pt x="494" y="408"/>
                </a:lnTo>
                <a:lnTo>
                  <a:pt x="494" y="410"/>
                </a:lnTo>
                <a:lnTo>
                  <a:pt x="492" y="410"/>
                </a:lnTo>
                <a:lnTo>
                  <a:pt x="492" y="410"/>
                </a:lnTo>
                <a:lnTo>
                  <a:pt x="492" y="410"/>
                </a:lnTo>
                <a:lnTo>
                  <a:pt x="492" y="410"/>
                </a:lnTo>
                <a:lnTo>
                  <a:pt x="492" y="412"/>
                </a:lnTo>
                <a:lnTo>
                  <a:pt x="490" y="412"/>
                </a:lnTo>
                <a:lnTo>
                  <a:pt x="492" y="414"/>
                </a:lnTo>
                <a:lnTo>
                  <a:pt x="490" y="414"/>
                </a:lnTo>
                <a:lnTo>
                  <a:pt x="490" y="414"/>
                </a:lnTo>
                <a:lnTo>
                  <a:pt x="490" y="414"/>
                </a:lnTo>
                <a:lnTo>
                  <a:pt x="490" y="414"/>
                </a:lnTo>
                <a:lnTo>
                  <a:pt x="490" y="414"/>
                </a:lnTo>
                <a:lnTo>
                  <a:pt x="490" y="414"/>
                </a:lnTo>
                <a:lnTo>
                  <a:pt x="488" y="414"/>
                </a:lnTo>
                <a:lnTo>
                  <a:pt x="488" y="414"/>
                </a:lnTo>
                <a:lnTo>
                  <a:pt x="488" y="416"/>
                </a:lnTo>
                <a:lnTo>
                  <a:pt x="488" y="416"/>
                </a:lnTo>
                <a:lnTo>
                  <a:pt x="486" y="416"/>
                </a:lnTo>
                <a:lnTo>
                  <a:pt x="486" y="416"/>
                </a:lnTo>
                <a:lnTo>
                  <a:pt x="486" y="416"/>
                </a:lnTo>
                <a:lnTo>
                  <a:pt x="484" y="418"/>
                </a:lnTo>
                <a:lnTo>
                  <a:pt x="484" y="420"/>
                </a:lnTo>
                <a:lnTo>
                  <a:pt x="480" y="422"/>
                </a:lnTo>
                <a:lnTo>
                  <a:pt x="480" y="424"/>
                </a:lnTo>
                <a:lnTo>
                  <a:pt x="478" y="426"/>
                </a:lnTo>
                <a:lnTo>
                  <a:pt x="474" y="428"/>
                </a:lnTo>
                <a:lnTo>
                  <a:pt x="472" y="432"/>
                </a:lnTo>
                <a:lnTo>
                  <a:pt x="470" y="434"/>
                </a:lnTo>
                <a:lnTo>
                  <a:pt x="470" y="436"/>
                </a:lnTo>
                <a:lnTo>
                  <a:pt x="470" y="436"/>
                </a:lnTo>
                <a:lnTo>
                  <a:pt x="468" y="436"/>
                </a:lnTo>
                <a:lnTo>
                  <a:pt x="468" y="436"/>
                </a:lnTo>
                <a:lnTo>
                  <a:pt x="468" y="438"/>
                </a:lnTo>
                <a:lnTo>
                  <a:pt x="466" y="440"/>
                </a:lnTo>
                <a:lnTo>
                  <a:pt x="464" y="442"/>
                </a:lnTo>
                <a:lnTo>
                  <a:pt x="464" y="442"/>
                </a:lnTo>
                <a:lnTo>
                  <a:pt x="462" y="444"/>
                </a:lnTo>
                <a:lnTo>
                  <a:pt x="462" y="446"/>
                </a:lnTo>
                <a:lnTo>
                  <a:pt x="460" y="448"/>
                </a:lnTo>
                <a:lnTo>
                  <a:pt x="460" y="448"/>
                </a:lnTo>
                <a:lnTo>
                  <a:pt x="460" y="450"/>
                </a:lnTo>
                <a:lnTo>
                  <a:pt x="460" y="450"/>
                </a:lnTo>
                <a:lnTo>
                  <a:pt x="460" y="450"/>
                </a:lnTo>
                <a:lnTo>
                  <a:pt x="460" y="450"/>
                </a:lnTo>
                <a:lnTo>
                  <a:pt x="460" y="450"/>
                </a:lnTo>
                <a:lnTo>
                  <a:pt x="458" y="452"/>
                </a:lnTo>
                <a:lnTo>
                  <a:pt x="458" y="452"/>
                </a:lnTo>
                <a:lnTo>
                  <a:pt x="458" y="454"/>
                </a:lnTo>
                <a:lnTo>
                  <a:pt x="458" y="454"/>
                </a:lnTo>
                <a:lnTo>
                  <a:pt x="458" y="454"/>
                </a:lnTo>
                <a:lnTo>
                  <a:pt x="458" y="454"/>
                </a:lnTo>
                <a:lnTo>
                  <a:pt x="456" y="456"/>
                </a:lnTo>
                <a:lnTo>
                  <a:pt x="456" y="456"/>
                </a:lnTo>
                <a:lnTo>
                  <a:pt x="454" y="456"/>
                </a:lnTo>
                <a:lnTo>
                  <a:pt x="454" y="456"/>
                </a:lnTo>
                <a:lnTo>
                  <a:pt x="454" y="456"/>
                </a:lnTo>
                <a:lnTo>
                  <a:pt x="454" y="456"/>
                </a:lnTo>
                <a:lnTo>
                  <a:pt x="452" y="458"/>
                </a:lnTo>
                <a:lnTo>
                  <a:pt x="452" y="458"/>
                </a:lnTo>
                <a:lnTo>
                  <a:pt x="450" y="458"/>
                </a:lnTo>
                <a:lnTo>
                  <a:pt x="450" y="458"/>
                </a:lnTo>
                <a:lnTo>
                  <a:pt x="448" y="458"/>
                </a:lnTo>
                <a:lnTo>
                  <a:pt x="448" y="460"/>
                </a:lnTo>
                <a:lnTo>
                  <a:pt x="446" y="460"/>
                </a:lnTo>
                <a:lnTo>
                  <a:pt x="444" y="460"/>
                </a:lnTo>
                <a:lnTo>
                  <a:pt x="442" y="460"/>
                </a:lnTo>
                <a:lnTo>
                  <a:pt x="440" y="460"/>
                </a:lnTo>
                <a:lnTo>
                  <a:pt x="438" y="460"/>
                </a:lnTo>
                <a:lnTo>
                  <a:pt x="438" y="460"/>
                </a:lnTo>
                <a:lnTo>
                  <a:pt x="438" y="460"/>
                </a:lnTo>
                <a:lnTo>
                  <a:pt x="436" y="460"/>
                </a:lnTo>
                <a:lnTo>
                  <a:pt x="434" y="460"/>
                </a:lnTo>
                <a:lnTo>
                  <a:pt x="432" y="460"/>
                </a:lnTo>
                <a:lnTo>
                  <a:pt x="430" y="460"/>
                </a:lnTo>
                <a:lnTo>
                  <a:pt x="430" y="460"/>
                </a:lnTo>
                <a:lnTo>
                  <a:pt x="426" y="462"/>
                </a:lnTo>
                <a:lnTo>
                  <a:pt x="426" y="462"/>
                </a:lnTo>
                <a:lnTo>
                  <a:pt x="424" y="462"/>
                </a:lnTo>
                <a:lnTo>
                  <a:pt x="422" y="462"/>
                </a:lnTo>
                <a:lnTo>
                  <a:pt x="422" y="462"/>
                </a:lnTo>
                <a:lnTo>
                  <a:pt x="420" y="464"/>
                </a:lnTo>
                <a:lnTo>
                  <a:pt x="420" y="464"/>
                </a:lnTo>
                <a:lnTo>
                  <a:pt x="418" y="464"/>
                </a:lnTo>
                <a:lnTo>
                  <a:pt x="416" y="466"/>
                </a:lnTo>
                <a:lnTo>
                  <a:pt x="414" y="466"/>
                </a:lnTo>
                <a:lnTo>
                  <a:pt x="412" y="468"/>
                </a:lnTo>
                <a:lnTo>
                  <a:pt x="410" y="470"/>
                </a:lnTo>
                <a:lnTo>
                  <a:pt x="410" y="470"/>
                </a:lnTo>
                <a:lnTo>
                  <a:pt x="408" y="472"/>
                </a:lnTo>
                <a:lnTo>
                  <a:pt x="406" y="472"/>
                </a:lnTo>
                <a:lnTo>
                  <a:pt x="406" y="472"/>
                </a:lnTo>
                <a:lnTo>
                  <a:pt x="404" y="474"/>
                </a:lnTo>
                <a:lnTo>
                  <a:pt x="404" y="474"/>
                </a:lnTo>
                <a:lnTo>
                  <a:pt x="400" y="474"/>
                </a:lnTo>
                <a:lnTo>
                  <a:pt x="398" y="474"/>
                </a:lnTo>
                <a:lnTo>
                  <a:pt x="398" y="474"/>
                </a:lnTo>
                <a:lnTo>
                  <a:pt x="396" y="474"/>
                </a:lnTo>
                <a:lnTo>
                  <a:pt x="396" y="474"/>
                </a:lnTo>
                <a:lnTo>
                  <a:pt x="394" y="474"/>
                </a:lnTo>
                <a:lnTo>
                  <a:pt x="394" y="474"/>
                </a:lnTo>
                <a:lnTo>
                  <a:pt x="394" y="476"/>
                </a:lnTo>
                <a:lnTo>
                  <a:pt x="394" y="478"/>
                </a:lnTo>
                <a:lnTo>
                  <a:pt x="396" y="478"/>
                </a:lnTo>
                <a:lnTo>
                  <a:pt x="396" y="476"/>
                </a:lnTo>
                <a:lnTo>
                  <a:pt x="396" y="476"/>
                </a:lnTo>
                <a:lnTo>
                  <a:pt x="396" y="476"/>
                </a:lnTo>
                <a:lnTo>
                  <a:pt x="398" y="476"/>
                </a:lnTo>
                <a:lnTo>
                  <a:pt x="396" y="478"/>
                </a:lnTo>
                <a:lnTo>
                  <a:pt x="394" y="480"/>
                </a:lnTo>
                <a:lnTo>
                  <a:pt x="394" y="482"/>
                </a:lnTo>
                <a:lnTo>
                  <a:pt x="392" y="482"/>
                </a:lnTo>
                <a:lnTo>
                  <a:pt x="392" y="482"/>
                </a:lnTo>
                <a:lnTo>
                  <a:pt x="392" y="482"/>
                </a:lnTo>
                <a:lnTo>
                  <a:pt x="392" y="482"/>
                </a:lnTo>
                <a:lnTo>
                  <a:pt x="392" y="482"/>
                </a:lnTo>
                <a:lnTo>
                  <a:pt x="392" y="480"/>
                </a:lnTo>
                <a:lnTo>
                  <a:pt x="392" y="478"/>
                </a:lnTo>
                <a:lnTo>
                  <a:pt x="392" y="478"/>
                </a:lnTo>
                <a:lnTo>
                  <a:pt x="392" y="478"/>
                </a:lnTo>
                <a:lnTo>
                  <a:pt x="392" y="478"/>
                </a:lnTo>
                <a:lnTo>
                  <a:pt x="392" y="478"/>
                </a:lnTo>
                <a:lnTo>
                  <a:pt x="392" y="476"/>
                </a:lnTo>
                <a:lnTo>
                  <a:pt x="392" y="476"/>
                </a:lnTo>
                <a:lnTo>
                  <a:pt x="392" y="476"/>
                </a:lnTo>
                <a:lnTo>
                  <a:pt x="392" y="476"/>
                </a:lnTo>
                <a:lnTo>
                  <a:pt x="392" y="476"/>
                </a:lnTo>
                <a:lnTo>
                  <a:pt x="390" y="476"/>
                </a:lnTo>
                <a:lnTo>
                  <a:pt x="390" y="478"/>
                </a:lnTo>
                <a:lnTo>
                  <a:pt x="388" y="478"/>
                </a:lnTo>
                <a:lnTo>
                  <a:pt x="388" y="476"/>
                </a:lnTo>
                <a:lnTo>
                  <a:pt x="390" y="474"/>
                </a:lnTo>
                <a:lnTo>
                  <a:pt x="390" y="474"/>
                </a:lnTo>
                <a:lnTo>
                  <a:pt x="390" y="474"/>
                </a:lnTo>
                <a:lnTo>
                  <a:pt x="390" y="474"/>
                </a:lnTo>
                <a:lnTo>
                  <a:pt x="390" y="474"/>
                </a:lnTo>
                <a:lnTo>
                  <a:pt x="388" y="474"/>
                </a:lnTo>
                <a:lnTo>
                  <a:pt x="388" y="474"/>
                </a:lnTo>
                <a:lnTo>
                  <a:pt x="388" y="474"/>
                </a:lnTo>
                <a:lnTo>
                  <a:pt x="388" y="474"/>
                </a:lnTo>
                <a:lnTo>
                  <a:pt x="386" y="474"/>
                </a:lnTo>
                <a:lnTo>
                  <a:pt x="386" y="474"/>
                </a:lnTo>
                <a:lnTo>
                  <a:pt x="386" y="472"/>
                </a:lnTo>
                <a:lnTo>
                  <a:pt x="386" y="472"/>
                </a:lnTo>
                <a:lnTo>
                  <a:pt x="386" y="472"/>
                </a:lnTo>
                <a:lnTo>
                  <a:pt x="386" y="470"/>
                </a:lnTo>
                <a:lnTo>
                  <a:pt x="388" y="470"/>
                </a:lnTo>
                <a:lnTo>
                  <a:pt x="388" y="470"/>
                </a:lnTo>
                <a:lnTo>
                  <a:pt x="388" y="470"/>
                </a:lnTo>
                <a:lnTo>
                  <a:pt x="388" y="468"/>
                </a:lnTo>
                <a:lnTo>
                  <a:pt x="388" y="466"/>
                </a:lnTo>
                <a:lnTo>
                  <a:pt x="386" y="466"/>
                </a:lnTo>
                <a:lnTo>
                  <a:pt x="384" y="468"/>
                </a:lnTo>
                <a:lnTo>
                  <a:pt x="380" y="472"/>
                </a:lnTo>
                <a:lnTo>
                  <a:pt x="380" y="472"/>
                </a:lnTo>
                <a:lnTo>
                  <a:pt x="378" y="472"/>
                </a:lnTo>
                <a:lnTo>
                  <a:pt x="378" y="472"/>
                </a:lnTo>
                <a:lnTo>
                  <a:pt x="378" y="470"/>
                </a:lnTo>
                <a:lnTo>
                  <a:pt x="378" y="470"/>
                </a:lnTo>
                <a:lnTo>
                  <a:pt x="378" y="470"/>
                </a:lnTo>
                <a:lnTo>
                  <a:pt x="378" y="470"/>
                </a:lnTo>
                <a:lnTo>
                  <a:pt x="380" y="470"/>
                </a:lnTo>
                <a:lnTo>
                  <a:pt x="380" y="470"/>
                </a:lnTo>
                <a:lnTo>
                  <a:pt x="380" y="468"/>
                </a:lnTo>
                <a:lnTo>
                  <a:pt x="382" y="468"/>
                </a:lnTo>
                <a:lnTo>
                  <a:pt x="384" y="466"/>
                </a:lnTo>
                <a:lnTo>
                  <a:pt x="386" y="466"/>
                </a:lnTo>
                <a:lnTo>
                  <a:pt x="386" y="464"/>
                </a:lnTo>
                <a:lnTo>
                  <a:pt x="386" y="464"/>
                </a:lnTo>
                <a:lnTo>
                  <a:pt x="386" y="462"/>
                </a:lnTo>
                <a:lnTo>
                  <a:pt x="384" y="460"/>
                </a:lnTo>
                <a:lnTo>
                  <a:pt x="384" y="460"/>
                </a:lnTo>
                <a:lnTo>
                  <a:pt x="382" y="462"/>
                </a:lnTo>
                <a:lnTo>
                  <a:pt x="382" y="462"/>
                </a:lnTo>
                <a:lnTo>
                  <a:pt x="380" y="464"/>
                </a:lnTo>
                <a:lnTo>
                  <a:pt x="380" y="464"/>
                </a:lnTo>
                <a:lnTo>
                  <a:pt x="378" y="464"/>
                </a:lnTo>
                <a:lnTo>
                  <a:pt x="376" y="464"/>
                </a:lnTo>
                <a:lnTo>
                  <a:pt x="374" y="466"/>
                </a:lnTo>
                <a:lnTo>
                  <a:pt x="374" y="466"/>
                </a:lnTo>
                <a:lnTo>
                  <a:pt x="374" y="466"/>
                </a:lnTo>
                <a:lnTo>
                  <a:pt x="374" y="466"/>
                </a:lnTo>
                <a:lnTo>
                  <a:pt x="376" y="466"/>
                </a:lnTo>
                <a:lnTo>
                  <a:pt x="376" y="466"/>
                </a:lnTo>
                <a:lnTo>
                  <a:pt x="378" y="466"/>
                </a:lnTo>
                <a:lnTo>
                  <a:pt x="378" y="466"/>
                </a:lnTo>
                <a:lnTo>
                  <a:pt x="378" y="466"/>
                </a:lnTo>
                <a:lnTo>
                  <a:pt x="378" y="466"/>
                </a:lnTo>
                <a:lnTo>
                  <a:pt x="380" y="466"/>
                </a:lnTo>
                <a:lnTo>
                  <a:pt x="380" y="466"/>
                </a:lnTo>
                <a:lnTo>
                  <a:pt x="378" y="466"/>
                </a:lnTo>
                <a:lnTo>
                  <a:pt x="378" y="468"/>
                </a:lnTo>
                <a:lnTo>
                  <a:pt x="376" y="468"/>
                </a:lnTo>
                <a:lnTo>
                  <a:pt x="376" y="468"/>
                </a:lnTo>
                <a:lnTo>
                  <a:pt x="376" y="468"/>
                </a:lnTo>
                <a:lnTo>
                  <a:pt x="376" y="468"/>
                </a:lnTo>
                <a:lnTo>
                  <a:pt x="374" y="468"/>
                </a:lnTo>
                <a:lnTo>
                  <a:pt x="372" y="468"/>
                </a:lnTo>
                <a:lnTo>
                  <a:pt x="368" y="470"/>
                </a:lnTo>
                <a:lnTo>
                  <a:pt x="366" y="472"/>
                </a:lnTo>
                <a:lnTo>
                  <a:pt x="364" y="474"/>
                </a:lnTo>
                <a:lnTo>
                  <a:pt x="362" y="474"/>
                </a:lnTo>
                <a:lnTo>
                  <a:pt x="362" y="474"/>
                </a:lnTo>
                <a:lnTo>
                  <a:pt x="360" y="474"/>
                </a:lnTo>
                <a:lnTo>
                  <a:pt x="360" y="476"/>
                </a:lnTo>
                <a:lnTo>
                  <a:pt x="360" y="476"/>
                </a:lnTo>
                <a:lnTo>
                  <a:pt x="360" y="476"/>
                </a:lnTo>
                <a:lnTo>
                  <a:pt x="356" y="478"/>
                </a:lnTo>
                <a:lnTo>
                  <a:pt x="356" y="478"/>
                </a:lnTo>
                <a:lnTo>
                  <a:pt x="356" y="476"/>
                </a:lnTo>
                <a:lnTo>
                  <a:pt x="356" y="476"/>
                </a:lnTo>
                <a:lnTo>
                  <a:pt x="356" y="476"/>
                </a:lnTo>
                <a:lnTo>
                  <a:pt x="356" y="476"/>
                </a:lnTo>
                <a:lnTo>
                  <a:pt x="354" y="476"/>
                </a:lnTo>
                <a:lnTo>
                  <a:pt x="354" y="474"/>
                </a:lnTo>
                <a:lnTo>
                  <a:pt x="352" y="474"/>
                </a:lnTo>
                <a:lnTo>
                  <a:pt x="352" y="474"/>
                </a:lnTo>
                <a:lnTo>
                  <a:pt x="352" y="474"/>
                </a:lnTo>
                <a:lnTo>
                  <a:pt x="352" y="474"/>
                </a:lnTo>
                <a:lnTo>
                  <a:pt x="352" y="474"/>
                </a:lnTo>
                <a:lnTo>
                  <a:pt x="350" y="472"/>
                </a:lnTo>
                <a:lnTo>
                  <a:pt x="350" y="472"/>
                </a:lnTo>
                <a:lnTo>
                  <a:pt x="350" y="472"/>
                </a:lnTo>
                <a:lnTo>
                  <a:pt x="348" y="472"/>
                </a:lnTo>
                <a:lnTo>
                  <a:pt x="348" y="472"/>
                </a:lnTo>
                <a:lnTo>
                  <a:pt x="348" y="470"/>
                </a:lnTo>
                <a:lnTo>
                  <a:pt x="348" y="470"/>
                </a:lnTo>
                <a:lnTo>
                  <a:pt x="346" y="468"/>
                </a:lnTo>
                <a:lnTo>
                  <a:pt x="344" y="470"/>
                </a:lnTo>
                <a:lnTo>
                  <a:pt x="344" y="470"/>
                </a:lnTo>
                <a:lnTo>
                  <a:pt x="342" y="470"/>
                </a:lnTo>
                <a:lnTo>
                  <a:pt x="342" y="470"/>
                </a:lnTo>
                <a:lnTo>
                  <a:pt x="342" y="470"/>
                </a:lnTo>
                <a:lnTo>
                  <a:pt x="342" y="468"/>
                </a:lnTo>
                <a:lnTo>
                  <a:pt x="340" y="468"/>
                </a:lnTo>
                <a:lnTo>
                  <a:pt x="340" y="468"/>
                </a:lnTo>
                <a:lnTo>
                  <a:pt x="338" y="468"/>
                </a:lnTo>
                <a:lnTo>
                  <a:pt x="338" y="468"/>
                </a:lnTo>
                <a:lnTo>
                  <a:pt x="338" y="468"/>
                </a:lnTo>
                <a:lnTo>
                  <a:pt x="336" y="468"/>
                </a:lnTo>
                <a:lnTo>
                  <a:pt x="336" y="468"/>
                </a:lnTo>
                <a:lnTo>
                  <a:pt x="336" y="468"/>
                </a:lnTo>
                <a:lnTo>
                  <a:pt x="336" y="470"/>
                </a:lnTo>
                <a:lnTo>
                  <a:pt x="336" y="470"/>
                </a:lnTo>
                <a:lnTo>
                  <a:pt x="334" y="470"/>
                </a:lnTo>
                <a:lnTo>
                  <a:pt x="332" y="470"/>
                </a:lnTo>
                <a:lnTo>
                  <a:pt x="332" y="468"/>
                </a:lnTo>
                <a:lnTo>
                  <a:pt x="332" y="468"/>
                </a:lnTo>
                <a:lnTo>
                  <a:pt x="332" y="466"/>
                </a:lnTo>
                <a:lnTo>
                  <a:pt x="332" y="466"/>
                </a:lnTo>
                <a:lnTo>
                  <a:pt x="332" y="466"/>
                </a:lnTo>
                <a:lnTo>
                  <a:pt x="330" y="466"/>
                </a:lnTo>
                <a:lnTo>
                  <a:pt x="330" y="466"/>
                </a:lnTo>
                <a:lnTo>
                  <a:pt x="330" y="464"/>
                </a:lnTo>
                <a:lnTo>
                  <a:pt x="330" y="464"/>
                </a:lnTo>
                <a:lnTo>
                  <a:pt x="330" y="464"/>
                </a:lnTo>
                <a:lnTo>
                  <a:pt x="328" y="464"/>
                </a:lnTo>
                <a:lnTo>
                  <a:pt x="328" y="464"/>
                </a:lnTo>
                <a:lnTo>
                  <a:pt x="328" y="464"/>
                </a:lnTo>
                <a:lnTo>
                  <a:pt x="328" y="464"/>
                </a:lnTo>
                <a:lnTo>
                  <a:pt x="326" y="464"/>
                </a:lnTo>
                <a:lnTo>
                  <a:pt x="326" y="464"/>
                </a:lnTo>
                <a:lnTo>
                  <a:pt x="326" y="464"/>
                </a:lnTo>
                <a:lnTo>
                  <a:pt x="324" y="464"/>
                </a:lnTo>
                <a:lnTo>
                  <a:pt x="324" y="464"/>
                </a:lnTo>
                <a:lnTo>
                  <a:pt x="324" y="464"/>
                </a:lnTo>
                <a:lnTo>
                  <a:pt x="324" y="462"/>
                </a:lnTo>
                <a:lnTo>
                  <a:pt x="322" y="460"/>
                </a:lnTo>
                <a:lnTo>
                  <a:pt x="322" y="460"/>
                </a:lnTo>
                <a:lnTo>
                  <a:pt x="322" y="458"/>
                </a:lnTo>
                <a:lnTo>
                  <a:pt x="322" y="456"/>
                </a:lnTo>
                <a:lnTo>
                  <a:pt x="322" y="454"/>
                </a:lnTo>
                <a:lnTo>
                  <a:pt x="322" y="454"/>
                </a:lnTo>
                <a:lnTo>
                  <a:pt x="320" y="454"/>
                </a:lnTo>
                <a:lnTo>
                  <a:pt x="320" y="454"/>
                </a:lnTo>
                <a:lnTo>
                  <a:pt x="320" y="452"/>
                </a:lnTo>
                <a:lnTo>
                  <a:pt x="320" y="452"/>
                </a:lnTo>
                <a:lnTo>
                  <a:pt x="320" y="450"/>
                </a:lnTo>
                <a:lnTo>
                  <a:pt x="320" y="450"/>
                </a:lnTo>
                <a:lnTo>
                  <a:pt x="320" y="450"/>
                </a:lnTo>
                <a:lnTo>
                  <a:pt x="320" y="448"/>
                </a:lnTo>
                <a:lnTo>
                  <a:pt x="320" y="448"/>
                </a:lnTo>
                <a:lnTo>
                  <a:pt x="322" y="446"/>
                </a:lnTo>
                <a:lnTo>
                  <a:pt x="322" y="446"/>
                </a:lnTo>
                <a:lnTo>
                  <a:pt x="322" y="444"/>
                </a:lnTo>
                <a:lnTo>
                  <a:pt x="324" y="444"/>
                </a:lnTo>
                <a:lnTo>
                  <a:pt x="324" y="444"/>
                </a:lnTo>
                <a:lnTo>
                  <a:pt x="324" y="444"/>
                </a:lnTo>
                <a:lnTo>
                  <a:pt x="324" y="442"/>
                </a:lnTo>
                <a:lnTo>
                  <a:pt x="326" y="442"/>
                </a:lnTo>
                <a:lnTo>
                  <a:pt x="326" y="442"/>
                </a:lnTo>
                <a:lnTo>
                  <a:pt x="326" y="440"/>
                </a:lnTo>
                <a:lnTo>
                  <a:pt x="326" y="440"/>
                </a:lnTo>
                <a:lnTo>
                  <a:pt x="326" y="440"/>
                </a:lnTo>
                <a:lnTo>
                  <a:pt x="326" y="438"/>
                </a:lnTo>
                <a:lnTo>
                  <a:pt x="326" y="434"/>
                </a:lnTo>
                <a:lnTo>
                  <a:pt x="326" y="434"/>
                </a:lnTo>
                <a:lnTo>
                  <a:pt x="326" y="430"/>
                </a:lnTo>
                <a:lnTo>
                  <a:pt x="326" y="430"/>
                </a:lnTo>
                <a:lnTo>
                  <a:pt x="326" y="430"/>
                </a:lnTo>
                <a:lnTo>
                  <a:pt x="326" y="428"/>
                </a:lnTo>
                <a:lnTo>
                  <a:pt x="326" y="428"/>
                </a:lnTo>
                <a:lnTo>
                  <a:pt x="324" y="428"/>
                </a:lnTo>
                <a:lnTo>
                  <a:pt x="324" y="428"/>
                </a:lnTo>
                <a:lnTo>
                  <a:pt x="324" y="426"/>
                </a:lnTo>
                <a:lnTo>
                  <a:pt x="324" y="426"/>
                </a:lnTo>
                <a:lnTo>
                  <a:pt x="324" y="424"/>
                </a:lnTo>
                <a:lnTo>
                  <a:pt x="324" y="424"/>
                </a:lnTo>
                <a:lnTo>
                  <a:pt x="324" y="424"/>
                </a:lnTo>
                <a:lnTo>
                  <a:pt x="326" y="428"/>
                </a:lnTo>
                <a:lnTo>
                  <a:pt x="326" y="428"/>
                </a:lnTo>
                <a:lnTo>
                  <a:pt x="326" y="430"/>
                </a:lnTo>
                <a:lnTo>
                  <a:pt x="326" y="432"/>
                </a:lnTo>
                <a:lnTo>
                  <a:pt x="326" y="432"/>
                </a:lnTo>
                <a:lnTo>
                  <a:pt x="326" y="432"/>
                </a:lnTo>
                <a:lnTo>
                  <a:pt x="326" y="434"/>
                </a:lnTo>
                <a:lnTo>
                  <a:pt x="328" y="432"/>
                </a:lnTo>
                <a:lnTo>
                  <a:pt x="328" y="432"/>
                </a:lnTo>
                <a:lnTo>
                  <a:pt x="328" y="430"/>
                </a:lnTo>
                <a:lnTo>
                  <a:pt x="328" y="430"/>
                </a:lnTo>
                <a:lnTo>
                  <a:pt x="328" y="430"/>
                </a:lnTo>
                <a:lnTo>
                  <a:pt x="328" y="430"/>
                </a:lnTo>
                <a:lnTo>
                  <a:pt x="326" y="428"/>
                </a:lnTo>
                <a:lnTo>
                  <a:pt x="326" y="428"/>
                </a:lnTo>
                <a:lnTo>
                  <a:pt x="326" y="426"/>
                </a:lnTo>
                <a:lnTo>
                  <a:pt x="324" y="424"/>
                </a:lnTo>
                <a:lnTo>
                  <a:pt x="324" y="424"/>
                </a:lnTo>
                <a:lnTo>
                  <a:pt x="324" y="424"/>
                </a:lnTo>
                <a:lnTo>
                  <a:pt x="324" y="424"/>
                </a:lnTo>
                <a:lnTo>
                  <a:pt x="324" y="424"/>
                </a:lnTo>
                <a:lnTo>
                  <a:pt x="324" y="422"/>
                </a:lnTo>
                <a:lnTo>
                  <a:pt x="326" y="422"/>
                </a:lnTo>
                <a:lnTo>
                  <a:pt x="326" y="422"/>
                </a:lnTo>
                <a:lnTo>
                  <a:pt x="326" y="422"/>
                </a:lnTo>
                <a:lnTo>
                  <a:pt x="326" y="424"/>
                </a:lnTo>
                <a:lnTo>
                  <a:pt x="326" y="424"/>
                </a:lnTo>
                <a:lnTo>
                  <a:pt x="326" y="424"/>
                </a:lnTo>
                <a:lnTo>
                  <a:pt x="326" y="424"/>
                </a:lnTo>
                <a:lnTo>
                  <a:pt x="328" y="424"/>
                </a:lnTo>
                <a:lnTo>
                  <a:pt x="328" y="422"/>
                </a:lnTo>
                <a:lnTo>
                  <a:pt x="330" y="420"/>
                </a:lnTo>
                <a:lnTo>
                  <a:pt x="328" y="418"/>
                </a:lnTo>
                <a:lnTo>
                  <a:pt x="328" y="418"/>
                </a:lnTo>
                <a:lnTo>
                  <a:pt x="328" y="418"/>
                </a:lnTo>
                <a:lnTo>
                  <a:pt x="326" y="420"/>
                </a:lnTo>
                <a:lnTo>
                  <a:pt x="326" y="420"/>
                </a:lnTo>
                <a:lnTo>
                  <a:pt x="326" y="420"/>
                </a:lnTo>
                <a:lnTo>
                  <a:pt x="326" y="420"/>
                </a:lnTo>
                <a:lnTo>
                  <a:pt x="324" y="420"/>
                </a:lnTo>
                <a:lnTo>
                  <a:pt x="324" y="420"/>
                </a:lnTo>
                <a:lnTo>
                  <a:pt x="324" y="420"/>
                </a:lnTo>
                <a:lnTo>
                  <a:pt x="324" y="420"/>
                </a:lnTo>
                <a:lnTo>
                  <a:pt x="324" y="420"/>
                </a:lnTo>
                <a:lnTo>
                  <a:pt x="324" y="422"/>
                </a:lnTo>
                <a:lnTo>
                  <a:pt x="324" y="422"/>
                </a:lnTo>
                <a:lnTo>
                  <a:pt x="324" y="422"/>
                </a:lnTo>
                <a:lnTo>
                  <a:pt x="324" y="422"/>
                </a:lnTo>
                <a:lnTo>
                  <a:pt x="322" y="422"/>
                </a:lnTo>
                <a:lnTo>
                  <a:pt x="322" y="422"/>
                </a:lnTo>
                <a:lnTo>
                  <a:pt x="322" y="422"/>
                </a:lnTo>
                <a:lnTo>
                  <a:pt x="322" y="422"/>
                </a:lnTo>
                <a:lnTo>
                  <a:pt x="320" y="422"/>
                </a:lnTo>
                <a:lnTo>
                  <a:pt x="320" y="422"/>
                </a:lnTo>
                <a:lnTo>
                  <a:pt x="320" y="422"/>
                </a:lnTo>
                <a:lnTo>
                  <a:pt x="320" y="422"/>
                </a:lnTo>
                <a:lnTo>
                  <a:pt x="318" y="422"/>
                </a:lnTo>
                <a:lnTo>
                  <a:pt x="318" y="422"/>
                </a:lnTo>
                <a:lnTo>
                  <a:pt x="318" y="424"/>
                </a:lnTo>
                <a:lnTo>
                  <a:pt x="316" y="424"/>
                </a:lnTo>
                <a:lnTo>
                  <a:pt x="316" y="424"/>
                </a:lnTo>
                <a:lnTo>
                  <a:pt x="312" y="424"/>
                </a:lnTo>
                <a:lnTo>
                  <a:pt x="310" y="424"/>
                </a:lnTo>
                <a:lnTo>
                  <a:pt x="310" y="424"/>
                </a:lnTo>
                <a:lnTo>
                  <a:pt x="310" y="424"/>
                </a:lnTo>
                <a:lnTo>
                  <a:pt x="310" y="424"/>
                </a:lnTo>
                <a:lnTo>
                  <a:pt x="310" y="422"/>
                </a:lnTo>
                <a:lnTo>
                  <a:pt x="312" y="422"/>
                </a:lnTo>
                <a:lnTo>
                  <a:pt x="312" y="422"/>
                </a:lnTo>
                <a:lnTo>
                  <a:pt x="312" y="422"/>
                </a:lnTo>
                <a:lnTo>
                  <a:pt x="314" y="422"/>
                </a:lnTo>
                <a:lnTo>
                  <a:pt x="314" y="422"/>
                </a:lnTo>
                <a:lnTo>
                  <a:pt x="316" y="418"/>
                </a:lnTo>
                <a:lnTo>
                  <a:pt x="318" y="418"/>
                </a:lnTo>
                <a:lnTo>
                  <a:pt x="318" y="416"/>
                </a:lnTo>
                <a:lnTo>
                  <a:pt x="318" y="416"/>
                </a:lnTo>
                <a:lnTo>
                  <a:pt x="320" y="416"/>
                </a:lnTo>
                <a:lnTo>
                  <a:pt x="320" y="414"/>
                </a:lnTo>
                <a:lnTo>
                  <a:pt x="320" y="414"/>
                </a:lnTo>
                <a:lnTo>
                  <a:pt x="320" y="414"/>
                </a:lnTo>
                <a:lnTo>
                  <a:pt x="320" y="414"/>
                </a:lnTo>
                <a:lnTo>
                  <a:pt x="320" y="414"/>
                </a:lnTo>
                <a:lnTo>
                  <a:pt x="320" y="412"/>
                </a:lnTo>
                <a:lnTo>
                  <a:pt x="322" y="412"/>
                </a:lnTo>
                <a:lnTo>
                  <a:pt x="322" y="410"/>
                </a:lnTo>
                <a:lnTo>
                  <a:pt x="322" y="410"/>
                </a:lnTo>
                <a:lnTo>
                  <a:pt x="322" y="408"/>
                </a:lnTo>
                <a:lnTo>
                  <a:pt x="322" y="408"/>
                </a:lnTo>
                <a:lnTo>
                  <a:pt x="322" y="408"/>
                </a:lnTo>
                <a:lnTo>
                  <a:pt x="322" y="406"/>
                </a:lnTo>
                <a:lnTo>
                  <a:pt x="322" y="404"/>
                </a:lnTo>
                <a:lnTo>
                  <a:pt x="322" y="404"/>
                </a:lnTo>
                <a:lnTo>
                  <a:pt x="322" y="404"/>
                </a:lnTo>
                <a:lnTo>
                  <a:pt x="322" y="402"/>
                </a:lnTo>
                <a:lnTo>
                  <a:pt x="322" y="402"/>
                </a:lnTo>
                <a:lnTo>
                  <a:pt x="322" y="402"/>
                </a:lnTo>
                <a:lnTo>
                  <a:pt x="322" y="400"/>
                </a:lnTo>
                <a:lnTo>
                  <a:pt x="322" y="398"/>
                </a:lnTo>
                <a:lnTo>
                  <a:pt x="322" y="398"/>
                </a:lnTo>
                <a:lnTo>
                  <a:pt x="320" y="400"/>
                </a:lnTo>
                <a:lnTo>
                  <a:pt x="320" y="402"/>
                </a:lnTo>
                <a:lnTo>
                  <a:pt x="320" y="402"/>
                </a:lnTo>
                <a:lnTo>
                  <a:pt x="318" y="402"/>
                </a:lnTo>
                <a:lnTo>
                  <a:pt x="318" y="402"/>
                </a:lnTo>
                <a:lnTo>
                  <a:pt x="318" y="402"/>
                </a:lnTo>
                <a:lnTo>
                  <a:pt x="318" y="404"/>
                </a:lnTo>
                <a:lnTo>
                  <a:pt x="316" y="404"/>
                </a:lnTo>
                <a:lnTo>
                  <a:pt x="316" y="406"/>
                </a:lnTo>
                <a:lnTo>
                  <a:pt x="316" y="406"/>
                </a:lnTo>
                <a:lnTo>
                  <a:pt x="314" y="408"/>
                </a:lnTo>
                <a:lnTo>
                  <a:pt x="314" y="408"/>
                </a:lnTo>
                <a:lnTo>
                  <a:pt x="312" y="410"/>
                </a:lnTo>
                <a:lnTo>
                  <a:pt x="312" y="412"/>
                </a:lnTo>
                <a:lnTo>
                  <a:pt x="310" y="414"/>
                </a:lnTo>
                <a:lnTo>
                  <a:pt x="310" y="414"/>
                </a:lnTo>
                <a:lnTo>
                  <a:pt x="310" y="416"/>
                </a:lnTo>
                <a:lnTo>
                  <a:pt x="308" y="416"/>
                </a:lnTo>
                <a:lnTo>
                  <a:pt x="308" y="416"/>
                </a:lnTo>
                <a:lnTo>
                  <a:pt x="306" y="416"/>
                </a:lnTo>
                <a:lnTo>
                  <a:pt x="306" y="416"/>
                </a:lnTo>
                <a:lnTo>
                  <a:pt x="306" y="416"/>
                </a:lnTo>
                <a:lnTo>
                  <a:pt x="306" y="416"/>
                </a:lnTo>
                <a:lnTo>
                  <a:pt x="306" y="416"/>
                </a:lnTo>
                <a:lnTo>
                  <a:pt x="304" y="416"/>
                </a:lnTo>
                <a:lnTo>
                  <a:pt x="302" y="416"/>
                </a:lnTo>
                <a:lnTo>
                  <a:pt x="302" y="416"/>
                </a:lnTo>
                <a:lnTo>
                  <a:pt x="300" y="416"/>
                </a:lnTo>
                <a:lnTo>
                  <a:pt x="300" y="418"/>
                </a:lnTo>
                <a:lnTo>
                  <a:pt x="300" y="418"/>
                </a:lnTo>
                <a:lnTo>
                  <a:pt x="300" y="418"/>
                </a:lnTo>
                <a:lnTo>
                  <a:pt x="300" y="418"/>
                </a:lnTo>
                <a:lnTo>
                  <a:pt x="298" y="418"/>
                </a:lnTo>
                <a:lnTo>
                  <a:pt x="298" y="416"/>
                </a:lnTo>
                <a:lnTo>
                  <a:pt x="298" y="418"/>
                </a:lnTo>
                <a:lnTo>
                  <a:pt x="298" y="418"/>
                </a:lnTo>
                <a:lnTo>
                  <a:pt x="298" y="418"/>
                </a:lnTo>
                <a:lnTo>
                  <a:pt x="298" y="418"/>
                </a:lnTo>
                <a:lnTo>
                  <a:pt x="296" y="418"/>
                </a:lnTo>
                <a:lnTo>
                  <a:pt x="296" y="418"/>
                </a:lnTo>
                <a:lnTo>
                  <a:pt x="296" y="418"/>
                </a:lnTo>
                <a:lnTo>
                  <a:pt x="296" y="418"/>
                </a:lnTo>
                <a:lnTo>
                  <a:pt x="296" y="418"/>
                </a:lnTo>
                <a:lnTo>
                  <a:pt x="296" y="416"/>
                </a:lnTo>
                <a:lnTo>
                  <a:pt x="296" y="416"/>
                </a:lnTo>
                <a:lnTo>
                  <a:pt x="298" y="416"/>
                </a:lnTo>
                <a:lnTo>
                  <a:pt x="298" y="414"/>
                </a:lnTo>
                <a:lnTo>
                  <a:pt x="298" y="414"/>
                </a:lnTo>
                <a:lnTo>
                  <a:pt x="300" y="412"/>
                </a:lnTo>
                <a:lnTo>
                  <a:pt x="300" y="412"/>
                </a:lnTo>
                <a:lnTo>
                  <a:pt x="302" y="412"/>
                </a:lnTo>
                <a:lnTo>
                  <a:pt x="302" y="412"/>
                </a:lnTo>
                <a:lnTo>
                  <a:pt x="302" y="412"/>
                </a:lnTo>
                <a:lnTo>
                  <a:pt x="302" y="412"/>
                </a:lnTo>
                <a:lnTo>
                  <a:pt x="304" y="412"/>
                </a:lnTo>
                <a:lnTo>
                  <a:pt x="304" y="412"/>
                </a:lnTo>
                <a:lnTo>
                  <a:pt x="304" y="412"/>
                </a:lnTo>
                <a:lnTo>
                  <a:pt x="306" y="412"/>
                </a:lnTo>
                <a:lnTo>
                  <a:pt x="306" y="412"/>
                </a:lnTo>
                <a:lnTo>
                  <a:pt x="306" y="412"/>
                </a:lnTo>
                <a:lnTo>
                  <a:pt x="306" y="412"/>
                </a:lnTo>
                <a:lnTo>
                  <a:pt x="306" y="412"/>
                </a:lnTo>
                <a:lnTo>
                  <a:pt x="310" y="408"/>
                </a:lnTo>
                <a:lnTo>
                  <a:pt x="310" y="404"/>
                </a:lnTo>
                <a:lnTo>
                  <a:pt x="312" y="402"/>
                </a:lnTo>
                <a:lnTo>
                  <a:pt x="312" y="400"/>
                </a:lnTo>
                <a:lnTo>
                  <a:pt x="312" y="400"/>
                </a:lnTo>
                <a:lnTo>
                  <a:pt x="312" y="400"/>
                </a:lnTo>
                <a:lnTo>
                  <a:pt x="312" y="398"/>
                </a:lnTo>
                <a:lnTo>
                  <a:pt x="314" y="400"/>
                </a:lnTo>
                <a:lnTo>
                  <a:pt x="314" y="398"/>
                </a:lnTo>
                <a:lnTo>
                  <a:pt x="314" y="398"/>
                </a:lnTo>
                <a:lnTo>
                  <a:pt x="314" y="398"/>
                </a:lnTo>
                <a:lnTo>
                  <a:pt x="316" y="396"/>
                </a:lnTo>
                <a:lnTo>
                  <a:pt x="316" y="394"/>
                </a:lnTo>
                <a:lnTo>
                  <a:pt x="318" y="394"/>
                </a:lnTo>
                <a:lnTo>
                  <a:pt x="320" y="392"/>
                </a:lnTo>
                <a:lnTo>
                  <a:pt x="322" y="390"/>
                </a:lnTo>
                <a:lnTo>
                  <a:pt x="324" y="390"/>
                </a:lnTo>
                <a:lnTo>
                  <a:pt x="324" y="390"/>
                </a:lnTo>
                <a:lnTo>
                  <a:pt x="324" y="390"/>
                </a:lnTo>
                <a:lnTo>
                  <a:pt x="324" y="388"/>
                </a:lnTo>
                <a:lnTo>
                  <a:pt x="324" y="388"/>
                </a:lnTo>
                <a:lnTo>
                  <a:pt x="324" y="386"/>
                </a:lnTo>
                <a:lnTo>
                  <a:pt x="324" y="384"/>
                </a:lnTo>
                <a:lnTo>
                  <a:pt x="324" y="384"/>
                </a:lnTo>
                <a:lnTo>
                  <a:pt x="326" y="384"/>
                </a:lnTo>
                <a:lnTo>
                  <a:pt x="326" y="382"/>
                </a:lnTo>
                <a:lnTo>
                  <a:pt x="326" y="382"/>
                </a:lnTo>
                <a:lnTo>
                  <a:pt x="328" y="382"/>
                </a:lnTo>
                <a:lnTo>
                  <a:pt x="328" y="382"/>
                </a:lnTo>
                <a:lnTo>
                  <a:pt x="328" y="382"/>
                </a:lnTo>
                <a:lnTo>
                  <a:pt x="328" y="380"/>
                </a:lnTo>
                <a:lnTo>
                  <a:pt x="328" y="380"/>
                </a:lnTo>
                <a:lnTo>
                  <a:pt x="328" y="380"/>
                </a:lnTo>
                <a:lnTo>
                  <a:pt x="328" y="376"/>
                </a:lnTo>
                <a:lnTo>
                  <a:pt x="328" y="374"/>
                </a:lnTo>
                <a:lnTo>
                  <a:pt x="328" y="374"/>
                </a:lnTo>
                <a:lnTo>
                  <a:pt x="330" y="372"/>
                </a:lnTo>
                <a:lnTo>
                  <a:pt x="328" y="372"/>
                </a:lnTo>
                <a:lnTo>
                  <a:pt x="328" y="372"/>
                </a:lnTo>
                <a:lnTo>
                  <a:pt x="328" y="372"/>
                </a:lnTo>
                <a:lnTo>
                  <a:pt x="328" y="374"/>
                </a:lnTo>
                <a:lnTo>
                  <a:pt x="328" y="376"/>
                </a:lnTo>
                <a:lnTo>
                  <a:pt x="328" y="376"/>
                </a:lnTo>
                <a:lnTo>
                  <a:pt x="328" y="376"/>
                </a:lnTo>
                <a:lnTo>
                  <a:pt x="328" y="378"/>
                </a:lnTo>
                <a:lnTo>
                  <a:pt x="326" y="380"/>
                </a:lnTo>
                <a:lnTo>
                  <a:pt x="324" y="380"/>
                </a:lnTo>
                <a:lnTo>
                  <a:pt x="322" y="380"/>
                </a:lnTo>
                <a:lnTo>
                  <a:pt x="320" y="382"/>
                </a:lnTo>
                <a:lnTo>
                  <a:pt x="320" y="384"/>
                </a:lnTo>
                <a:lnTo>
                  <a:pt x="318" y="384"/>
                </a:lnTo>
                <a:lnTo>
                  <a:pt x="318" y="386"/>
                </a:lnTo>
                <a:lnTo>
                  <a:pt x="318" y="386"/>
                </a:lnTo>
                <a:lnTo>
                  <a:pt x="318" y="386"/>
                </a:lnTo>
                <a:lnTo>
                  <a:pt x="318" y="386"/>
                </a:lnTo>
                <a:lnTo>
                  <a:pt x="316" y="388"/>
                </a:lnTo>
                <a:lnTo>
                  <a:pt x="314" y="390"/>
                </a:lnTo>
                <a:lnTo>
                  <a:pt x="314" y="390"/>
                </a:lnTo>
                <a:lnTo>
                  <a:pt x="312" y="392"/>
                </a:lnTo>
                <a:lnTo>
                  <a:pt x="312" y="392"/>
                </a:lnTo>
                <a:lnTo>
                  <a:pt x="312" y="392"/>
                </a:lnTo>
                <a:lnTo>
                  <a:pt x="310" y="392"/>
                </a:lnTo>
                <a:lnTo>
                  <a:pt x="310" y="392"/>
                </a:lnTo>
                <a:lnTo>
                  <a:pt x="310" y="392"/>
                </a:lnTo>
                <a:lnTo>
                  <a:pt x="308" y="392"/>
                </a:lnTo>
                <a:lnTo>
                  <a:pt x="308" y="392"/>
                </a:lnTo>
                <a:lnTo>
                  <a:pt x="306" y="394"/>
                </a:lnTo>
                <a:lnTo>
                  <a:pt x="304" y="394"/>
                </a:lnTo>
                <a:lnTo>
                  <a:pt x="302" y="396"/>
                </a:lnTo>
                <a:lnTo>
                  <a:pt x="302" y="396"/>
                </a:lnTo>
                <a:lnTo>
                  <a:pt x="298" y="398"/>
                </a:lnTo>
                <a:lnTo>
                  <a:pt x="298" y="398"/>
                </a:lnTo>
                <a:lnTo>
                  <a:pt x="298" y="398"/>
                </a:lnTo>
                <a:lnTo>
                  <a:pt x="296" y="400"/>
                </a:lnTo>
                <a:lnTo>
                  <a:pt x="296" y="400"/>
                </a:lnTo>
                <a:lnTo>
                  <a:pt x="294" y="402"/>
                </a:lnTo>
                <a:lnTo>
                  <a:pt x="294" y="402"/>
                </a:lnTo>
                <a:lnTo>
                  <a:pt x="294" y="402"/>
                </a:lnTo>
                <a:lnTo>
                  <a:pt x="294" y="402"/>
                </a:lnTo>
                <a:lnTo>
                  <a:pt x="292" y="402"/>
                </a:lnTo>
                <a:lnTo>
                  <a:pt x="292" y="402"/>
                </a:lnTo>
                <a:lnTo>
                  <a:pt x="290" y="404"/>
                </a:lnTo>
                <a:lnTo>
                  <a:pt x="290" y="406"/>
                </a:lnTo>
                <a:lnTo>
                  <a:pt x="288" y="406"/>
                </a:lnTo>
                <a:lnTo>
                  <a:pt x="286" y="408"/>
                </a:lnTo>
                <a:lnTo>
                  <a:pt x="284" y="410"/>
                </a:lnTo>
                <a:lnTo>
                  <a:pt x="284" y="410"/>
                </a:lnTo>
                <a:lnTo>
                  <a:pt x="286" y="410"/>
                </a:lnTo>
                <a:lnTo>
                  <a:pt x="286" y="410"/>
                </a:lnTo>
                <a:lnTo>
                  <a:pt x="288" y="410"/>
                </a:lnTo>
                <a:lnTo>
                  <a:pt x="288" y="408"/>
                </a:lnTo>
                <a:lnTo>
                  <a:pt x="288" y="410"/>
                </a:lnTo>
                <a:lnTo>
                  <a:pt x="286" y="414"/>
                </a:lnTo>
                <a:lnTo>
                  <a:pt x="286" y="414"/>
                </a:lnTo>
                <a:lnTo>
                  <a:pt x="286" y="412"/>
                </a:lnTo>
                <a:lnTo>
                  <a:pt x="284" y="412"/>
                </a:lnTo>
                <a:lnTo>
                  <a:pt x="284" y="412"/>
                </a:lnTo>
                <a:lnTo>
                  <a:pt x="284" y="410"/>
                </a:lnTo>
                <a:lnTo>
                  <a:pt x="284" y="410"/>
                </a:lnTo>
                <a:lnTo>
                  <a:pt x="284" y="410"/>
                </a:lnTo>
                <a:lnTo>
                  <a:pt x="284" y="412"/>
                </a:lnTo>
                <a:lnTo>
                  <a:pt x="282" y="412"/>
                </a:lnTo>
                <a:lnTo>
                  <a:pt x="282" y="412"/>
                </a:lnTo>
                <a:lnTo>
                  <a:pt x="282" y="412"/>
                </a:lnTo>
                <a:lnTo>
                  <a:pt x="282" y="412"/>
                </a:lnTo>
                <a:lnTo>
                  <a:pt x="282" y="412"/>
                </a:lnTo>
                <a:lnTo>
                  <a:pt x="282" y="412"/>
                </a:lnTo>
                <a:lnTo>
                  <a:pt x="282" y="412"/>
                </a:lnTo>
                <a:lnTo>
                  <a:pt x="282" y="412"/>
                </a:lnTo>
                <a:lnTo>
                  <a:pt x="282" y="410"/>
                </a:lnTo>
                <a:lnTo>
                  <a:pt x="280" y="410"/>
                </a:lnTo>
                <a:lnTo>
                  <a:pt x="280" y="406"/>
                </a:lnTo>
                <a:lnTo>
                  <a:pt x="278" y="406"/>
                </a:lnTo>
                <a:lnTo>
                  <a:pt x="278" y="406"/>
                </a:lnTo>
                <a:lnTo>
                  <a:pt x="278" y="406"/>
                </a:lnTo>
                <a:lnTo>
                  <a:pt x="276" y="406"/>
                </a:lnTo>
                <a:lnTo>
                  <a:pt x="278" y="404"/>
                </a:lnTo>
                <a:lnTo>
                  <a:pt x="280" y="404"/>
                </a:lnTo>
                <a:lnTo>
                  <a:pt x="278" y="404"/>
                </a:lnTo>
                <a:lnTo>
                  <a:pt x="278" y="404"/>
                </a:lnTo>
                <a:lnTo>
                  <a:pt x="280" y="406"/>
                </a:lnTo>
                <a:lnTo>
                  <a:pt x="280" y="408"/>
                </a:lnTo>
                <a:lnTo>
                  <a:pt x="282" y="406"/>
                </a:lnTo>
                <a:lnTo>
                  <a:pt x="282" y="406"/>
                </a:lnTo>
                <a:lnTo>
                  <a:pt x="280" y="406"/>
                </a:lnTo>
                <a:lnTo>
                  <a:pt x="280" y="406"/>
                </a:lnTo>
                <a:lnTo>
                  <a:pt x="280" y="406"/>
                </a:lnTo>
                <a:lnTo>
                  <a:pt x="282" y="404"/>
                </a:lnTo>
                <a:lnTo>
                  <a:pt x="282" y="402"/>
                </a:lnTo>
                <a:lnTo>
                  <a:pt x="282" y="400"/>
                </a:lnTo>
                <a:lnTo>
                  <a:pt x="282" y="398"/>
                </a:lnTo>
                <a:lnTo>
                  <a:pt x="284" y="396"/>
                </a:lnTo>
                <a:lnTo>
                  <a:pt x="282" y="396"/>
                </a:lnTo>
                <a:lnTo>
                  <a:pt x="282" y="394"/>
                </a:lnTo>
                <a:lnTo>
                  <a:pt x="282" y="392"/>
                </a:lnTo>
                <a:lnTo>
                  <a:pt x="282" y="392"/>
                </a:lnTo>
                <a:lnTo>
                  <a:pt x="280" y="392"/>
                </a:lnTo>
                <a:lnTo>
                  <a:pt x="280" y="390"/>
                </a:lnTo>
                <a:lnTo>
                  <a:pt x="280" y="390"/>
                </a:lnTo>
                <a:lnTo>
                  <a:pt x="280" y="390"/>
                </a:lnTo>
                <a:lnTo>
                  <a:pt x="282" y="388"/>
                </a:lnTo>
                <a:lnTo>
                  <a:pt x="282" y="388"/>
                </a:lnTo>
                <a:lnTo>
                  <a:pt x="282" y="388"/>
                </a:lnTo>
                <a:lnTo>
                  <a:pt x="282" y="386"/>
                </a:lnTo>
                <a:lnTo>
                  <a:pt x="282" y="386"/>
                </a:lnTo>
                <a:lnTo>
                  <a:pt x="282" y="382"/>
                </a:lnTo>
                <a:lnTo>
                  <a:pt x="282" y="382"/>
                </a:lnTo>
                <a:lnTo>
                  <a:pt x="280" y="382"/>
                </a:lnTo>
                <a:lnTo>
                  <a:pt x="278" y="382"/>
                </a:lnTo>
                <a:lnTo>
                  <a:pt x="276" y="382"/>
                </a:lnTo>
                <a:lnTo>
                  <a:pt x="276" y="384"/>
                </a:lnTo>
                <a:lnTo>
                  <a:pt x="276" y="382"/>
                </a:lnTo>
                <a:lnTo>
                  <a:pt x="276" y="382"/>
                </a:lnTo>
                <a:lnTo>
                  <a:pt x="276" y="380"/>
                </a:lnTo>
                <a:lnTo>
                  <a:pt x="276" y="378"/>
                </a:lnTo>
                <a:lnTo>
                  <a:pt x="276" y="376"/>
                </a:lnTo>
                <a:lnTo>
                  <a:pt x="276" y="376"/>
                </a:lnTo>
                <a:lnTo>
                  <a:pt x="278" y="376"/>
                </a:lnTo>
                <a:lnTo>
                  <a:pt x="278" y="376"/>
                </a:lnTo>
                <a:lnTo>
                  <a:pt x="278" y="376"/>
                </a:lnTo>
                <a:lnTo>
                  <a:pt x="278" y="376"/>
                </a:lnTo>
                <a:lnTo>
                  <a:pt x="280" y="374"/>
                </a:lnTo>
                <a:lnTo>
                  <a:pt x="280" y="374"/>
                </a:lnTo>
                <a:lnTo>
                  <a:pt x="280" y="372"/>
                </a:lnTo>
                <a:lnTo>
                  <a:pt x="280" y="372"/>
                </a:lnTo>
                <a:lnTo>
                  <a:pt x="278" y="372"/>
                </a:lnTo>
                <a:lnTo>
                  <a:pt x="278" y="370"/>
                </a:lnTo>
                <a:lnTo>
                  <a:pt x="278" y="370"/>
                </a:lnTo>
                <a:lnTo>
                  <a:pt x="276" y="372"/>
                </a:lnTo>
                <a:lnTo>
                  <a:pt x="274" y="372"/>
                </a:lnTo>
                <a:lnTo>
                  <a:pt x="274" y="372"/>
                </a:lnTo>
                <a:lnTo>
                  <a:pt x="274" y="370"/>
                </a:lnTo>
                <a:lnTo>
                  <a:pt x="276" y="370"/>
                </a:lnTo>
                <a:lnTo>
                  <a:pt x="276" y="370"/>
                </a:lnTo>
                <a:lnTo>
                  <a:pt x="276" y="370"/>
                </a:lnTo>
                <a:lnTo>
                  <a:pt x="276" y="370"/>
                </a:lnTo>
                <a:lnTo>
                  <a:pt x="276" y="368"/>
                </a:lnTo>
                <a:lnTo>
                  <a:pt x="276" y="368"/>
                </a:lnTo>
                <a:lnTo>
                  <a:pt x="276" y="368"/>
                </a:lnTo>
                <a:lnTo>
                  <a:pt x="276" y="368"/>
                </a:lnTo>
                <a:lnTo>
                  <a:pt x="274" y="366"/>
                </a:lnTo>
                <a:lnTo>
                  <a:pt x="274" y="366"/>
                </a:lnTo>
                <a:lnTo>
                  <a:pt x="274" y="366"/>
                </a:lnTo>
                <a:lnTo>
                  <a:pt x="274" y="366"/>
                </a:lnTo>
                <a:lnTo>
                  <a:pt x="274" y="366"/>
                </a:lnTo>
                <a:lnTo>
                  <a:pt x="274" y="364"/>
                </a:lnTo>
                <a:lnTo>
                  <a:pt x="274" y="366"/>
                </a:lnTo>
                <a:lnTo>
                  <a:pt x="272" y="366"/>
                </a:lnTo>
                <a:lnTo>
                  <a:pt x="272" y="366"/>
                </a:lnTo>
                <a:lnTo>
                  <a:pt x="270" y="366"/>
                </a:lnTo>
                <a:lnTo>
                  <a:pt x="268" y="366"/>
                </a:lnTo>
                <a:lnTo>
                  <a:pt x="268" y="366"/>
                </a:lnTo>
                <a:lnTo>
                  <a:pt x="266" y="366"/>
                </a:lnTo>
                <a:lnTo>
                  <a:pt x="266" y="366"/>
                </a:lnTo>
                <a:lnTo>
                  <a:pt x="266" y="366"/>
                </a:lnTo>
                <a:lnTo>
                  <a:pt x="266" y="366"/>
                </a:lnTo>
                <a:lnTo>
                  <a:pt x="266" y="366"/>
                </a:lnTo>
                <a:lnTo>
                  <a:pt x="264" y="364"/>
                </a:lnTo>
                <a:lnTo>
                  <a:pt x="264" y="364"/>
                </a:lnTo>
                <a:lnTo>
                  <a:pt x="264" y="362"/>
                </a:lnTo>
                <a:lnTo>
                  <a:pt x="262" y="362"/>
                </a:lnTo>
                <a:lnTo>
                  <a:pt x="262" y="362"/>
                </a:lnTo>
                <a:lnTo>
                  <a:pt x="260" y="362"/>
                </a:lnTo>
                <a:lnTo>
                  <a:pt x="260" y="362"/>
                </a:lnTo>
                <a:lnTo>
                  <a:pt x="260" y="362"/>
                </a:lnTo>
                <a:lnTo>
                  <a:pt x="258" y="362"/>
                </a:lnTo>
                <a:lnTo>
                  <a:pt x="258" y="362"/>
                </a:lnTo>
                <a:lnTo>
                  <a:pt x="258" y="364"/>
                </a:lnTo>
                <a:lnTo>
                  <a:pt x="256" y="364"/>
                </a:lnTo>
                <a:lnTo>
                  <a:pt x="256" y="364"/>
                </a:lnTo>
                <a:lnTo>
                  <a:pt x="254" y="364"/>
                </a:lnTo>
                <a:lnTo>
                  <a:pt x="254" y="364"/>
                </a:lnTo>
                <a:lnTo>
                  <a:pt x="254" y="364"/>
                </a:lnTo>
                <a:lnTo>
                  <a:pt x="254" y="362"/>
                </a:lnTo>
                <a:lnTo>
                  <a:pt x="252" y="362"/>
                </a:lnTo>
                <a:lnTo>
                  <a:pt x="250" y="360"/>
                </a:lnTo>
                <a:lnTo>
                  <a:pt x="250" y="358"/>
                </a:lnTo>
                <a:lnTo>
                  <a:pt x="250" y="358"/>
                </a:lnTo>
                <a:lnTo>
                  <a:pt x="248" y="356"/>
                </a:lnTo>
                <a:lnTo>
                  <a:pt x="246" y="356"/>
                </a:lnTo>
                <a:lnTo>
                  <a:pt x="246" y="356"/>
                </a:lnTo>
                <a:lnTo>
                  <a:pt x="244" y="356"/>
                </a:lnTo>
                <a:lnTo>
                  <a:pt x="244" y="354"/>
                </a:lnTo>
                <a:lnTo>
                  <a:pt x="244" y="354"/>
                </a:lnTo>
                <a:lnTo>
                  <a:pt x="242" y="354"/>
                </a:lnTo>
                <a:lnTo>
                  <a:pt x="242" y="354"/>
                </a:lnTo>
                <a:lnTo>
                  <a:pt x="242" y="356"/>
                </a:lnTo>
                <a:lnTo>
                  <a:pt x="242" y="356"/>
                </a:lnTo>
                <a:lnTo>
                  <a:pt x="240" y="356"/>
                </a:lnTo>
                <a:lnTo>
                  <a:pt x="238" y="356"/>
                </a:lnTo>
                <a:lnTo>
                  <a:pt x="238" y="356"/>
                </a:lnTo>
                <a:lnTo>
                  <a:pt x="236" y="356"/>
                </a:lnTo>
                <a:lnTo>
                  <a:pt x="236" y="356"/>
                </a:lnTo>
                <a:lnTo>
                  <a:pt x="236" y="356"/>
                </a:lnTo>
                <a:lnTo>
                  <a:pt x="236" y="356"/>
                </a:lnTo>
                <a:lnTo>
                  <a:pt x="230" y="356"/>
                </a:lnTo>
                <a:lnTo>
                  <a:pt x="230" y="356"/>
                </a:lnTo>
                <a:lnTo>
                  <a:pt x="228" y="356"/>
                </a:lnTo>
                <a:lnTo>
                  <a:pt x="226" y="356"/>
                </a:lnTo>
                <a:lnTo>
                  <a:pt x="224" y="356"/>
                </a:lnTo>
                <a:lnTo>
                  <a:pt x="224" y="356"/>
                </a:lnTo>
                <a:lnTo>
                  <a:pt x="222" y="356"/>
                </a:lnTo>
                <a:lnTo>
                  <a:pt x="222" y="358"/>
                </a:lnTo>
                <a:lnTo>
                  <a:pt x="218" y="358"/>
                </a:lnTo>
                <a:lnTo>
                  <a:pt x="218" y="358"/>
                </a:lnTo>
                <a:lnTo>
                  <a:pt x="216" y="358"/>
                </a:lnTo>
                <a:lnTo>
                  <a:pt x="212" y="358"/>
                </a:lnTo>
                <a:lnTo>
                  <a:pt x="212" y="358"/>
                </a:lnTo>
                <a:lnTo>
                  <a:pt x="212" y="358"/>
                </a:lnTo>
                <a:lnTo>
                  <a:pt x="212" y="358"/>
                </a:lnTo>
                <a:lnTo>
                  <a:pt x="212" y="358"/>
                </a:lnTo>
                <a:lnTo>
                  <a:pt x="210" y="358"/>
                </a:lnTo>
                <a:lnTo>
                  <a:pt x="208" y="360"/>
                </a:lnTo>
                <a:lnTo>
                  <a:pt x="208" y="360"/>
                </a:lnTo>
                <a:lnTo>
                  <a:pt x="206" y="360"/>
                </a:lnTo>
                <a:lnTo>
                  <a:pt x="204" y="362"/>
                </a:lnTo>
                <a:lnTo>
                  <a:pt x="202" y="362"/>
                </a:lnTo>
                <a:lnTo>
                  <a:pt x="198" y="364"/>
                </a:lnTo>
                <a:lnTo>
                  <a:pt x="196" y="364"/>
                </a:lnTo>
                <a:lnTo>
                  <a:pt x="194" y="366"/>
                </a:lnTo>
                <a:lnTo>
                  <a:pt x="192" y="366"/>
                </a:lnTo>
                <a:lnTo>
                  <a:pt x="192" y="366"/>
                </a:lnTo>
                <a:lnTo>
                  <a:pt x="190" y="366"/>
                </a:lnTo>
                <a:lnTo>
                  <a:pt x="188" y="366"/>
                </a:lnTo>
                <a:lnTo>
                  <a:pt x="184" y="368"/>
                </a:lnTo>
                <a:lnTo>
                  <a:pt x="184" y="368"/>
                </a:lnTo>
                <a:lnTo>
                  <a:pt x="182" y="368"/>
                </a:lnTo>
                <a:lnTo>
                  <a:pt x="182" y="368"/>
                </a:lnTo>
                <a:lnTo>
                  <a:pt x="180" y="368"/>
                </a:lnTo>
                <a:lnTo>
                  <a:pt x="180" y="368"/>
                </a:lnTo>
                <a:lnTo>
                  <a:pt x="176" y="368"/>
                </a:lnTo>
                <a:lnTo>
                  <a:pt x="174" y="368"/>
                </a:lnTo>
                <a:lnTo>
                  <a:pt x="174" y="368"/>
                </a:lnTo>
                <a:lnTo>
                  <a:pt x="172" y="368"/>
                </a:lnTo>
                <a:lnTo>
                  <a:pt x="172" y="368"/>
                </a:lnTo>
                <a:lnTo>
                  <a:pt x="172" y="368"/>
                </a:lnTo>
                <a:lnTo>
                  <a:pt x="170" y="368"/>
                </a:lnTo>
                <a:lnTo>
                  <a:pt x="170" y="368"/>
                </a:lnTo>
                <a:lnTo>
                  <a:pt x="170" y="368"/>
                </a:lnTo>
                <a:lnTo>
                  <a:pt x="170" y="368"/>
                </a:lnTo>
                <a:lnTo>
                  <a:pt x="170" y="368"/>
                </a:lnTo>
                <a:lnTo>
                  <a:pt x="168" y="368"/>
                </a:lnTo>
                <a:lnTo>
                  <a:pt x="168" y="368"/>
                </a:lnTo>
                <a:lnTo>
                  <a:pt x="168" y="368"/>
                </a:lnTo>
                <a:lnTo>
                  <a:pt x="168" y="368"/>
                </a:lnTo>
                <a:lnTo>
                  <a:pt x="168" y="368"/>
                </a:lnTo>
                <a:lnTo>
                  <a:pt x="166" y="368"/>
                </a:lnTo>
                <a:lnTo>
                  <a:pt x="166" y="368"/>
                </a:lnTo>
                <a:lnTo>
                  <a:pt x="166" y="368"/>
                </a:lnTo>
                <a:lnTo>
                  <a:pt x="166" y="368"/>
                </a:lnTo>
                <a:lnTo>
                  <a:pt x="162" y="370"/>
                </a:lnTo>
                <a:lnTo>
                  <a:pt x="160" y="372"/>
                </a:lnTo>
                <a:lnTo>
                  <a:pt x="160" y="372"/>
                </a:lnTo>
                <a:lnTo>
                  <a:pt x="158" y="372"/>
                </a:lnTo>
                <a:lnTo>
                  <a:pt x="158" y="372"/>
                </a:lnTo>
                <a:lnTo>
                  <a:pt x="158" y="372"/>
                </a:lnTo>
                <a:lnTo>
                  <a:pt x="158" y="372"/>
                </a:lnTo>
                <a:lnTo>
                  <a:pt x="156" y="372"/>
                </a:lnTo>
                <a:lnTo>
                  <a:pt x="156" y="372"/>
                </a:lnTo>
                <a:lnTo>
                  <a:pt x="156" y="374"/>
                </a:lnTo>
                <a:lnTo>
                  <a:pt x="156" y="374"/>
                </a:lnTo>
                <a:lnTo>
                  <a:pt x="154" y="374"/>
                </a:lnTo>
                <a:lnTo>
                  <a:pt x="154" y="374"/>
                </a:lnTo>
                <a:lnTo>
                  <a:pt x="154" y="374"/>
                </a:lnTo>
                <a:lnTo>
                  <a:pt x="148" y="376"/>
                </a:lnTo>
                <a:lnTo>
                  <a:pt x="148" y="376"/>
                </a:lnTo>
                <a:lnTo>
                  <a:pt x="146" y="376"/>
                </a:lnTo>
                <a:lnTo>
                  <a:pt x="146" y="378"/>
                </a:lnTo>
                <a:lnTo>
                  <a:pt x="144" y="378"/>
                </a:lnTo>
                <a:lnTo>
                  <a:pt x="144" y="378"/>
                </a:lnTo>
                <a:lnTo>
                  <a:pt x="144" y="378"/>
                </a:lnTo>
                <a:lnTo>
                  <a:pt x="142" y="378"/>
                </a:lnTo>
                <a:lnTo>
                  <a:pt x="140" y="378"/>
                </a:lnTo>
                <a:lnTo>
                  <a:pt x="140" y="378"/>
                </a:lnTo>
                <a:lnTo>
                  <a:pt x="140" y="380"/>
                </a:lnTo>
                <a:lnTo>
                  <a:pt x="138" y="380"/>
                </a:lnTo>
                <a:lnTo>
                  <a:pt x="138" y="380"/>
                </a:lnTo>
                <a:lnTo>
                  <a:pt x="138" y="380"/>
                </a:lnTo>
                <a:lnTo>
                  <a:pt x="138" y="380"/>
                </a:lnTo>
                <a:lnTo>
                  <a:pt x="136" y="380"/>
                </a:lnTo>
                <a:lnTo>
                  <a:pt x="134" y="382"/>
                </a:lnTo>
                <a:lnTo>
                  <a:pt x="134" y="382"/>
                </a:lnTo>
                <a:lnTo>
                  <a:pt x="134" y="382"/>
                </a:lnTo>
                <a:lnTo>
                  <a:pt x="134" y="382"/>
                </a:lnTo>
                <a:lnTo>
                  <a:pt x="134" y="382"/>
                </a:lnTo>
                <a:lnTo>
                  <a:pt x="130" y="386"/>
                </a:lnTo>
                <a:lnTo>
                  <a:pt x="130" y="388"/>
                </a:lnTo>
                <a:lnTo>
                  <a:pt x="128" y="390"/>
                </a:lnTo>
                <a:lnTo>
                  <a:pt x="128" y="390"/>
                </a:lnTo>
                <a:lnTo>
                  <a:pt x="128" y="390"/>
                </a:lnTo>
                <a:lnTo>
                  <a:pt x="128" y="390"/>
                </a:lnTo>
                <a:lnTo>
                  <a:pt x="126" y="392"/>
                </a:lnTo>
                <a:lnTo>
                  <a:pt x="126" y="392"/>
                </a:lnTo>
                <a:lnTo>
                  <a:pt x="126" y="392"/>
                </a:lnTo>
                <a:lnTo>
                  <a:pt x="124" y="392"/>
                </a:lnTo>
                <a:lnTo>
                  <a:pt x="124" y="392"/>
                </a:lnTo>
                <a:lnTo>
                  <a:pt x="124" y="394"/>
                </a:lnTo>
                <a:lnTo>
                  <a:pt x="124" y="394"/>
                </a:lnTo>
                <a:lnTo>
                  <a:pt x="122" y="394"/>
                </a:lnTo>
                <a:lnTo>
                  <a:pt x="120" y="396"/>
                </a:lnTo>
                <a:lnTo>
                  <a:pt x="120" y="396"/>
                </a:lnTo>
                <a:lnTo>
                  <a:pt x="120" y="394"/>
                </a:lnTo>
                <a:lnTo>
                  <a:pt x="120" y="394"/>
                </a:lnTo>
                <a:lnTo>
                  <a:pt x="120" y="394"/>
                </a:lnTo>
                <a:lnTo>
                  <a:pt x="120" y="394"/>
                </a:lnTo>
                <a:lnTo>
                  <a:pt x="118" y="394"/>
                </a:lnTo>
                <a:lnTo>
                  <a:pt x="118" y="394"/>
                </a:lnTo>
                <a:lnTo>
                  <a:pt x="118" y="396"/>
                </a:lnTo>
                <a:lnTo>
                  <a:pt x="116" y="396"/>
                </a:lnTo>
                <a:lnTo>
                  <a:pt x="116" y="396"/>
                </a:lnTo>
                <a:lnTo>
                  <a:pt x="114" y="396"/>
                </a:lnTo>
                <a:lnTo>
                  <a:pt x="116" y="396"/>
                </a:lnTo>
                <a:lnTo>
                  <a:pt x="114" y="394"/>
                </a:lnTo>
                <a:lnTo>
                  <a:pt x="114" y="394"/>
                </a:lnTo>
                <a:lnTo>
                  <a:pt x="114" y="394"/>
                </a:lnTo>
                <a:lnTo>
                  <a:pt x="112" y="394"/>
                </a:lnTo>
                <a:lnTo>
                  <a:pt x="112" y="396"/>
                </a:lnTo>
                <a:lnTo>
                  <a:pt x="110" y="396"/>
                </a:lnTo>
                <a:lnTo>
                  <a:pt x="110" y="394"/>
                </a:lnTo>
                <a:lnTo>
                  <a:pt x="108" y="394"/>
                </a:lnTo>
                <a:lnTo>
                  <a:pt x="108" y="396"/>
                </a:lnTo>
                <a:lnTo>
                  <a:pt x="106" y="396"/>
                </a:lnTo>
                <a:lnTo>
                  <a:pt x="104" y="396"/>
                </a:lnTo>
                <a:lnTo>
                  <a:pt x="104" y="396"/>
                </a:lnTo>
                <a:lnTo>
                  <a:pt x="104" y="396"/>
                </a:lnTo>
                <a:lnTo>
                  <a:pt x="104" y="396"/>
                </a:lnTo>
                <a:lnTo>
                  <a:pt x="102" y="396"/>
                </a:lnTo>
                <a:lnTo>
                  <a:pt x="102" y="396"/>
                </a:lnTo>
                <a:lnTo>
                  <a:pt x="100" y="398"/>
                </a:lnTo>
                <a:lnTo>
                  <a:pt x="100" y="396"/>
                </a:lnTo>
                <a:lnTo>
                  <a:pt x="100" y="396"/>
                </a:lnTo>
                <a:lnTo>
                  <a:pt x="100" y="396"/>
                </a:lnTo>
                <a:lnTo>
                  <a:pt x="100" y="394"/>
                </a:lnTo>
                <a:lnTo>
                  <a:pt x="100" y="394"/>
                </a:lnTo>
                <a:lnTo>
                  <a:pt x="100" y="394"/>
                </a:lnTo>
                <a:lnTo>
                  <a:pt x="100" y="394"/>
                </a:lnTo>
                <a:lnTo>
                  <a:pt x="100" y="394"/>
                </a:lnTo>
                <a:lnTo>
                  <a:pt x="98" y="394"/>
                </a:lnTo>
                <a:lnTo>
                  <a:pt x="98" y="394"/>
                </a:lnTo>
                <a:lnTo>
                  <a:pt x="98" y="394"/>
                </a:lnTo>
                <a:lnTo>
                  <a:pt x="98" y="394"/>
                </a:lnTo>
                <a:lnTo>
                  <a:pt x="96" y="394"/>
                </a:lnTo>
                <a:lnTo>
                  <a:pt x="96" y="394"/>
                </a:lnTo>
                <a:lnTo>
                  <a:pt x="94" y="394"/>
                </a:lnTo>
                <a:lnTo>
                  <a:pt x="92" y="394"/>
                </a:lnTo>
                <a:lnTo>
                  <a:pt x="92" y="394"/>
                </a:lnTo>
                <a:lnTo>
                  <a:pt x="90" y="394"/>
                </a:lnTo>
                <a:lnTo>
                  <a:pt x="90" y="394"/>
                </a:lnTo>
                <a:lnTo>
                  <a:pt x="86" y="394"/>
                </a:lnTo>
                <a:lnTo>
                  <a:pt x="84" y="394"/>
                </a:lnTo>
                <a:lnTo>
                  <a:pt x="84" y="394"/>
                </a:lnTo>
                <a:lnTo>
                  <a:pt x="84" y="394"/>
                </a:lnTo>
                <a:lnTo>
                  <a:pt x="84" y="394"/>
                </a:lnTo>
                <a:lnTo>
                  <a:pt x="84" y="394"/>
                </a:lnTo>
                <a:lnTo>
                  <a:pt x="82" y="394"/>
                </a:lnTo>
                <a:lnTo>
                  <a:pt x="82" y="394"/>
                </a:lnTo>
                <a:lnTo>
                  <a:pt x="82" y="394"/>
                </a:lnTo>
                <a:lnTo>
                  <a:pt x="82" y="394"/>
                </a:lnTo>
                <a:lnTo>
                  <a:pt x="80" y="396"/>
                </a:lnTo>
                <a:lnTo>
                  <a:pt x="80" y="396"/>
                </a:lnTo>
                <a:lnTo>
                  <a:pt x="78" y="396"/>
                </a:lnTo>
                <a:lnTo>
                  <a:pt x="78" y="396"/>
                </a:lnTo>
                <a:lnTo>
                  <a:pt x="76" y="396"/>
                </a:lnTo>
                <a:lnTo>
                  <a:pt x="76" y="396"/>
                </a:lnTo>
                <a:lnTo>
                  <a:pt x="76" y="396"/>
                </a:lnTo>
                <a:lnTo>
                  <a:pt x="74" y="396"/>
                </a:lnTo>
                <a:lnTo>
                  <a:pt x="74" y="396"/>
                </a:lnTo>
                <a:lnTo>
                  <a:pt x="74" y="396"/>
                </a:lnTo>
                <a:lnTo>
                  <a:pt x="72" y="396"/>
                </a:lnTo>
                <a:lnTo>
                  <a:pt x="72" y="396"/>
                </a:lnTo>
                <a:lnTo>
                  <a:pt x="72" y="396"/>
                </a:lnTo>
                <a:lnTo>
                  <a:pt x="68" y="396"/>
                </a:lnTo>
                <a:lnTo>
                  <a:pt x="68" y="396"/>
                </a:lnTo>
                <a:lnTo>
                  <a:pt x="68" y="396"/>
                </a:lnTo>
                <a:lnTo>
                  <a:pt x="68" y="398"/>
                </a:lnTo>
                <a:lnTo>
                  <a:pt x="68" y="398"/>
                </a:lnTo>
                <a:lnTo>
                  <a:pt x="66" y="398"/>
                </a:lnTo>
                <a:lnTo>
                  <a:pt x="66" y="398"/>
                </a:lnTo>
                <a:lnTo>
                  <a:pt x="66" y="398"/>
                </a:lnTo>
                <a:lnTo>
                  <a:pt x="66" y="398"/>
                </a:lnTo>
                <a:lnTo>
                  <a:pt x="66" y="398"/>
                </a:lnTo>
                <a:lnTo>
                  <a:pt x="64" y="400"/>
                </a:lnTo>
                <a:lnTo>
                  <a:pt x="62" y="402"/>
                </a:lnTo>
                <a:lnTo>
                  <a:pt x="62" y="402"/>
                </a:lnTo>
                <a:lnTo>
                  <a:pt x="58" y="404"/>
                </a:lnTo>
                <a:lnTo>
                  <a:pt x="56" y="404"/>
                </a:lnTo>
                <a:lnTo>
                  <a:pt x="56" y="404"/>
                </a:lnTo>
                <a:lnTo>
                  <a:pt x="56" y="404"/>
                </a:lnTo>
                <a:lnTo>
                  <a:pt x="56" y="404"/>
                </a:lnTo>
                <a:lnTo>
                  <a:pt x="54" y="404"/>
                </a:lnTo>
                <a:lnTo>
                  <a:pt x="52" y="404"/>
                </a:lnTo>
                <a:lnTo>
                  <a:pt x="52" y="404"/>
                </a:lnTo>
                <a:lnTo>
                  <a:pt x="52" y="404"/>
                </a:lnTo>
                <a:lnTo>
                  <a:pt x="50" y="406"/>
                </a:lnTo>
                <a:lnTo>
                  <a:pt x="50" y="406"/>
                </a:lnTo>
                <a:lnTo>
                  <a:pt x="50" y="406"/>
                </a:lnTo>
                <a:lnTo>
                  <a:pt x="50" y="406"/>
                </a:lnTo>
                <a:lnTo>
                  <a:pt x="50" y="406"/>
                </a:lnTo>
                <a:lnTo>
                  <a:pt x="50" y="406"/>
                </a:lnTo>
                <a:lnTo>
                  <a:pt x="50" y="408"/>
                </a:lnTo>
                <a:lnTo>
                  <a:pt x="48" y="408"/>
                </a:lnTo>
                <a:lnTo>
                  <a:pt x="48" y="408"/>
                </a:lnTo>
                <a:lnTo>
                  <a:pt x="48" y="408"/>
                </a:lnTo>
                <a:lnTo>
                  <a:pt x="46" y="408"/>
                </a:lnTo>
                <a:lnTo>
                  <a:pt x="46" y="408"/>
                </a:lnTo>
                <a:lnTo>
                  <a:pt x="46" y="408"/>
                </a:lnTo>
                <a:lnTo>
                  <a:pt x="44" y="408"/>
                </a:lnTo>
                <a:lnTo>
                  <a:pt x="44" y="410"/>
                </a:lnTo>
                <a:lnTo>
                  <a:pt x="44" y="410"/>
                </a:lnTo>
                <a:lnTo>
                  <a:pt x="44" y="410"/>
                </a:lnTo>
                <a:lnTo>
                  <a:pt x="42" y="412"/>
                </a:lnTo>
                <a:lnTo>
                  <a:pt x="38" y="414"/>
                </a:lnTo>
                <a:lnTo>
                  <a:pt x="34" y="414"/>
                </a:lnTo>
                <a:lnTo>
                  <a:pt x="34" y="414"/>
                </a:lnTo>
                <a:lnTo>
                  <a:pt x="34" y="414"/>
                </a:lnTo>
                <a:lnTo>
                  <a:pt x="34" y="414"/>
                </a:lnTo>
                <a:lnTo>
                  <a:pt x="36" y="414"/>
                </a:lnTo>
                <a:lnTo>
                  <a:pt x="36" y="414"/>
                </a:lnTo>
                <a:lnTo>
                  <a:pt x="36" y="414"/>
                </a:lnTo>
                <a:lnTo>
                  <a:pt x="34" y="416"/>
                </a:lnTo>
                <a:lnTo>
                  <a:pt x="34" y="416"/>
                </a:lnTo>
                <a:lnTo>
                  <a:pt x="34" y="414"/>
                </a:lnTo>
                <a:lnTo>
                  <a:pt x="34" y="414"/>
                </a:lnTo>
                <a:lnTo>
                  <a:pt x="32" y="414"/>
                </a:lnTo>
                <a:lnTo>
                  <a:pt x="32" y="414"/>
                </a:lnTo>
                <a:lnTo>
                  <a:pt x="32" y="414"/>
                </a:lnTo>
                <a:lnTo>
                  <a:pt x="32" y="414"/>
                </a:lnTo>
                <a:lnTo>
                  <a:pt x="30" y="414"/>
                </a:lnTo>
                <a:lnTo>
                  <a:pt x="30" y="416"/>
                </a:lnTo>
                <a:lnTo>
                  <a:pt x="30" y="414"/>
                </a:lnTo>
                <a:lnTo>
                  <a:pt x="30" y="414"/>
                </a:lnTo>
                <a:lnTo>
                  <a:pt x="28" y="414"/>
                </a:lnTo>
                <a:lnTo>
                  <a:pt x="28" y="414"/>
                </a:lnTo>
                <a:lnTo>
                  <a:pt x="26" y="414"/>
                </a:lnTo>
                <a:lnTo>
                  <a:pt x="22" y="414"/>
                </a:lnTo>
                <a:lnTo>
                  <a:pt x="22" y="414"/>
                </a:lnTo>
                <a:lnTo>
                  <a:pt x="20" y="414"/>
                </a:lnTo>
                <a:lnTo>
                  <a:pt x="20" y="414"/>
                </a:lnTo>
                <a:lnTo>
                  <a:pt x="20" y="414"/>
                </a:lnTo>
                <a:lnTo>
                  <a:pt x="20" y="414"/>
                </a:lnTo>
                <a:lnTo>
                  <a:pt x="18" y="414"/>
                </a:lnTo>
                <a:lnTo>
                  <a:pt x="18" y="414"/>
                </a:lnTo>
                <a:lnTo>
                  <a:pt x="18" y="414"/>
                </a:lnTo>
                <a:lnTo>
                  <a:pt x="16" y="414"/>
                </a:lnTo>
                <a:lnTo>
                  <a:pt x="14" y="412"/>
                </a:lnTo>
                <a:lnTo>
                  <a:pt x="14" y="412"/>
                </a:lnTo>
                <a:lnTo>
                  <a:pt x="14" y="412"/>
                </a:lnTo>
                <a:lnTo>
                  <a:pt x="14" y="412"/>
                </a:lnTo>
                <a:lnTo>
                  <a:pt x="12" y="410"/>
                </a:lnTo>
                <a:lnTo>
                  <a:pt x="12" y="410"/>
                </a:lnTo>
                <a:lnTo>
                  <a:pt x="12" y="410"/>
                </a:lnTo>
                <a:lnTo>
                  <a:pt x="12" y="410"/>
                </a:lnTo>
                <a:lnTo>
                  <a:pt x="12" y="410"/>
                </a:lnTo>
                <a:lnTo>
                  <a:pt x="10" y="410"/>
                </a:lnTo>
                <a:lnTo>
                  <a:pt x="10" y="410"/>
                </a:lnTo>
                <a:lnTo>
                  <a:pt x="10" y="410"/>
                </a:lnTo>
                <a:lnTo>
                  <a:pt x="10" y="408"/>
                </a:lnTo>
                <a:lnTo>
                  <a:pt x="8" y="406"/>
                </a:lnTo>
                <a:lnTo>
                  <a:pt x="8" y="406"/>
                </a:lnTo>
                <a:lnTo>
                  <a:pt x="8" y="404"/>
                </a:lnTo>
                <a:lnTo>
                  <a:pt x="6" y="402"/>
                </a:lnTo>
                <a:lnTo>
                  <a:pt x="4" y="402"/>
                </a:lnTo>
                <a:lnTo>
                  <a:pt x="4" y="402"/>
                </a:lnTo>
                <a:lnTo>
                  <a:pt x="4" y="402"/>
                </a:lnTo>
                <a:lnTo>
                  <a:pt x="2" y="402"/>
                </a:lnTo>
                <a:lnTo>
                  <a:pt x="2" y="402"/>
                </a:lnTo>
                <a:lnTo>
                  <a:pt x="2" y="402"/>
                </a:lnTo>
                <a:lnTo>
                  <a:pt x="0" y="402"/>
                </a:lnTo>
                <a:lnTo>
                  <a:pt x="0" y="402"/>
                </a:lnTo>
                <a:lnTo>
                  <a:pt x="0" y="400"/>
                </a:lnTo>
                <a:lnTo>
                  <a:pt x="0" y="400"/>
                </a:lnTo>
                <a:lnTo>
                  <a:pt x="0" y="400"/>
                </a:lnTo>
                <a:lnTo>
                  <a:pt x="0" y="400"/>
                </a:lnTo>
                <a:lnTo>
                  <a:pt x="0" y="400"/>
                </a:lnTo>
                <a:lnTo>
                  <a:pt x="2" y="396"/>
                </a:lnTo>
                <a:lnTo>
                  <a:pt x="2" y="394"/>
                </a:lnTo>
                <a:lnTo>
                  <a:pt x="2" y="392"/>
                </a:lnTo>
                <a:lnTo>
                  <a:pt x="4" y="388"/>
                </a:lnTo>
                <a:lnTo>
                  <a:pt x="4" y="388"/>
                </a:lnTo>
                <a:lnTo>
                  <a:pt x="6" y="390"/>
                </a:lnTo>
                <a:lnTo>
                  <a:pt x="6" y="390"/>
                </a:lnTo>
                <a:lnTo>
                  <a:pt x="6" y="390"/>
                </a:lnTo>
                <a:lnTo>
                  <a:pt x="6" y="390"/>
                </a:lnTo>
                <a:lnTo>
                  <a:pt x="8" y="390"/>
                </a:lnTo>
                <a:lnTo>
                  <a:pt x="8" y="390"/>
                </a:lnTo>
                <a:lnTo>
                  <a:pt x="8" y="390"/>
                </a:lnTo>
                <a:lnTo>
                  <a:pt x="8" y="390"/>
                </a:lnTo>
                <a:lnTo>
                  <a:pt x="10" y="390"/>
                </a:lnTo>
                <a:lnTo>
                  <a:pt x="10" y="390"/>
                </a:lnTo>
                <a:lnTo>
                  <a:pt x="10" y="390"/>
                </a:lnTo>
                <a:lnTo>
                  <a:pt x="16" y="386"/>
                </a:lnTo>
                <a:lnTo>
                  <a:pt x="16" y="384"/>
                </a:lnTo>
                <a:lnTo>
                  <a:pt x="16" y="384"/>
                </a:lnTo>
                <a:lnTo>
                  <a:pt x="16" y="384"/>
                </a:lnTo>
                <a:lnTo>
                  <a:pt x="16" y="384"/>
                </a:lnTo>
                <a:lnTo>
                  <a:pt x="18" y="380"/>
                </a:lnTo>
                <a:lnTo>
                  <a:pt x="18" y="378"/>
                </a:lnTo>
                <a:lnTo>
                  <a:pt x="18" y="378"/>
                </a:lnTo>
                <a:lnTo>
                  <a:pt x="18" y="376"/>
                </a:lnTo>
                <a:lnTo>
                  <a:pt x="18" y="374"/>
                </a:lnTo>
                <a:lnTo>
                  <a:pt x="18" y="374"/>
                </a:lnTo>
                <a:lnTo>
                  <a:pt x="20" y="372"/>
                </a:lnTo>
                <a:lnTo>
                  <a:pt x="20" y="372"/>
                </a:lnTo>
                <a:lnTo>
                  <a:pt x="20" y="374"/>
                </a:lnTo>
                <a:lnTo>
                  <a:pt x="18" y="374"/>
                </a:lnTo>
                <a:lnTo>
                  <a:pt x="18" y="374"/>
                </a:lnTo>
                <a:lnTo>
                  <a:pt x="18" y="376"/>
                </a:lnTo>
                <a:lnTo>
                  <a:pt x="18" y="376"/>
                </a:lnTo>
                <a:lnTo>
                  <a:pt x="20" y="376"/>
                </a:lnTo>
                <a:lnTo>
                  <a:pt x="20" y="376"/>
                </a:lnTo>
                <a:lnTo>
                  <a:pt x="20" y="374"/>
                </a:lnTo>
                <a:lnTo>
                  <a:pt x="20" y="372"/>
                </a:lnTo>
                <a:lnTo>
                  <a:pt x="22" y="370"/>
                </a:lnTo>
                <a:lnTo>
                  <a:pt x="22" y="368"/>
                </a:lnTo>
                <a:lnTo>
                  <a:pt x="22" y="368"/>
                </a:lnTo>
                <a:lnTo>
                  <a:pt x="22" y="368"/>
                </a:lnTo>
                <a:lnTo>
                  <a:pt x="22" y="366"/>
                </a:lnTo>
                <a:lnTo>
                  <a:pt x="24" y="364"/>
                </a:lnTo>
                <a:lnTo>
                  <a:pt x="24" y="362"/>
                </a:lnTo>
                <a:lnTo>
                  <a:pt x="24" y="362"/>
                </a:lnTo>
                <a:lnTo>
                  <a:pt x="24" y="362"/>
                </a:lnTo>
                <a:lnTo>
                  <a:pt x="26" y="358"/>
                </a:lnTo>
                <a:lnTo>
                  <a:pt x="26" y="358"/>
                </a:lnTo>
                <a:lnTo>
                  <a:pt x="26" y="358"/>
                </a:lnTo>
                <a:lnTo>
                  <a:pt x="24" y="356"/>
                </a:lnTo>
                <a:lnTo>
                  <a:pt x="24" y="354"/>
                </a:lnTo>
                <a:lnTo>
                  <a:pt x="24" y="352"/>
                </a:lnTo>
                <a:lnTo>
                  <a:pt x="24" y="352"/>
                </a:lnTo>
                <a:lnTo>
                  <a:pt x="24" y="350"/>
                </a:lnTo>
                <a:lnTo>
                  <a:pt x="24" y="348"/>
                </a:lnTo>
                <a:lnTo>
                  <a:pt x="24" y="348"/>
                </a:lnTo>
                <a:lnTo>
                  <a:pt x="24" y="346"/>
                </a:lnTo>
                <a:lnTo>
                  <a:pt x="24" y="344"/>
                </a:lnTo>
                <a:lnTo>
                  <a:pt x="22" y="344"/>
                </a:lnTo>
                <a:lnTo>
                  <a:pt x="22" y="342"/>
                </a:lnTo>
                <a:lnTo>
                  <a:pt x="22" y="340"/>
                </a:lnTo>
                <a:lnTo>
                  <a:pt x="22" y="338"/>
                </a:lnTo>
                <a:lnTo>
                  <a:pt x="22" y="338"/>
                </a:lnTo>
                <a:lnTo>
                  <a:pt x="24" y="334"/>
                </a:lnTo>
                <a:lnTo>
                  <a:pt x="24" y="332"/>
                </a:lnTo>
                <a:lnTo>
                  <a:pt x="24" y="332"/>
                </a:lnTo>
                <a:lnTo>
                  <a:pt x="24" y="332"/>
                </a:lnTo>
                <a:lnTo>
                  <a:pt x="24" y="332"/>
                </a:lnTo>
                <a:lnTo>
                  <a:pt x="24" y="326"/>
                </a:lnTo>
                <a:lnTo>
                  <a:pt x="26" y="324"/>
                </a:lnTo>
                <a:lnTo>
                  <a:pt x="26" y="324"/>
                </a:lnTo>
                <a:lnTo>
                  <a:pt x="26" y="322"/>
                </a:lnTo>
                <a:lnTo>
                  <a:pt x="26" y="322"/>
                </a:lnTo>
                <a:lnTo>
                  <a:pt x="26" y="322"/>
                </a:lnTo>
                <a:lnTo>
                  <a:pt x="26" y="322"/>
                </a:lnTo>
                <a:lnTo>
                  <a:pt x="26" y="320"/>
                </a:lnTo>
                <a:lnTo>
                  <a:pt x="26" y="318"/>
                </a:lnTo>
                <a:lnTo>
                  <a:pt x="26" y="318"/>
                </a:lnTo>
                <a:lnTo>
                  <a:pt x="26" y="316"/>
                </a:lnTo>
                <a:lnTo>
                  <a:pt x="26" y="316"/>
                </a:lnTo>
                <a:lnTo>
                  <a:pt x="26" y="312"/>
                </a:lnTo>
                <a:lnTo>
                  <a:pt x="26" y="312"/>
                </a:lnTo>
                <a:lnTo>
                  <a:pt x="24" y="312"/>
                </a:lnTo>
                <a:lnTo>
                  <a:pt x="24" y="312"/>
                </a:lnTo>
                <a:lnTo>
                  <a:pt x="24" y="310"/>
                </a:lnTo>
                <a:lnTo>
                  <a:pt x="24" y="310"/>
                </a:lnTo>
                <a:lnTo>
                  <a:pt x="24" y="310"/>
                </a:lnTo>
                <a:lnTo>
                  <a:pt x="24" y="308"/>
                </a:lnTo>
                <a:lnTo>
                  <a:pt x="24" y="308"/>
                </a:lnTo>
                <a:lnTo>
                  <a:pt x="26" y="308"/>
                </a:lnTo>
                <a:lnTo>
                  <a:pt x="24" y="306"/>
                </a:lnTo>
                <a:lnTo>
                  <a:pt x="24" y="306"/>
                </a:lnTo>
                <a:lnTo>
                  <a:pt x="24" y="304"/>
                </a:lnTo>
                <a:lnTo>
                  <a:pt x="24" y="302"/>
                </a:lnTo>
                <a:lnTo>
                  <a:pt x="24" y="300"/>
                </a:lnTo>
                <a:lnTo>
                  <a:pt x="22" y="300"/>
                </a:lnTo>
                <a:lnTo>
                  <a:pt x="22" y="300"/>
                </a:lnTo>
                <a:lnTo>
                  <a:pt x="22" y="300"/>
                </a:lnTo>
                <a:lnTo>
                  <a:pt x="22" y="300"/>
                </a:lnTo>
                <a:lnTo>
                  <a:pt x="22" y="298"/>
                </a:lnTo>
                <a:lnTo>
                  <a:pt x="22" y="298"/>
                </a:lnTo>
                <a:lnTo>
                  <a:pt x="22" y="296"/>
                </a:lnTo>
                <a:lnTo>
                  <a:pt x="22" y="294"/>
                </a:lnTo>
                <a:lnTo>
                  <a:pt x="22" y="294"/>
                </a:lnTo>
                <a:lnTo>
                  <a:pt x="22" y="294"/>
                </a:lnTo>
                <a:lnTo>
                  <a:pt x="22" y="292"/>
                </a:lnTo>
                <a:lnTo>
                  <a:pt x="24" y="292"/>
                </a:lnTo>
                <a:lnTo>
                  <a:pt x="24" y="292"/>
                </a:lnTo>
                <a:lnTo>
                  <a:pt x="24" y="290"/>
                </a:lnTo>
                <a:lnTo>
                  <a:pt x="24" y="288"/>
                </a:lnTo>
                <a:lnTo>
                  <a:pt x="24" y="288"/>
                </a:lnTo>
                <a:lnTo>
                  <a:pt x="22" y="286"/>
                </a:lnTo>
                <a:lnTo>
                  <a:pt x="22" y="284"/>
                </a:lnTo>
                <a:lnTo>
                  <a:pt x="22" y="284"/>
                </a:lnTo>
                <a:lnTo>
                  <a:pt x="22" y="280"/>
                </a:lnTo>
                <a:lnTo>
                  <a:pt x="22" y="280"/>
                </a:lnTo>
                <a:lnTo>
                  <a:pt x="20" y="278"/>
                </a:lnTo>
                <a:lnTo>
                  <a:pt x="20" y="276"/>
                </a:lnTo>
                <a:lnTo>
                  <a:pt x="20" y="274"/>
                </a:lnTo>
                <a:lnTo>
                  <a:pt x="18" y="274"/>
                </a:lnTo>
                <a:lnTo>
                  <a:pt x="18" y="274"/>
                </a:lnTo>
                <a:lnTo>
                  <a:pt x="18" y="272"/>
                </a:lnTo>
                <a:lnTo>
                  <a:pt x="16" y="270"/>
                </a:lnTo>
                <a:lnTo>
                  <a:pt x="16" y="268"/>
                </a:lnTo>
                <a:lnTo>
                  <a:pt x="16" y="266"/>
                </a:lnTo>
                <a:lnTo>
                  <a:pt x="18" y="266"/>
                </a:lnTo>
                <a:lnTo>
                  <a:pt x="18" y="266"/>
                </a:lnTo>
                <a:lnTo>
                  <a:pt x="18" y="266"/>
                </a:lnTo>
                <a:lnTo>
                  <a:pt x="18" y="264"/>
                </a:lnTo>
                <a:lnTo>
                  <a:pt x="18" y="264"/>
                </a:lnTo>
                <a:lnTo>
                  <a:pt x="18" y="264"/>
                </a:lnTo>
                <a:lnTo>
                  <a:pt x="18" y="264"/>
                </a:lnTo>
                <a:lnTo>
                  <a:pt x="18" y="266"/>
                </a:lnTo>
                <a:lnTo>
                  <a:pt x="18" y="266"/>
                </a:lnTo>
                <a:lnTo>
                  <a:pt x="18" y="268"/>
                </a:lnTo>
                <a:lnTo>
                  <a:pt x="18" y="268"/>
                </a:lnTo>
                <a:lnTo>
                  <a:pt x="18" y="266"/>
                </a:lnTo>
                <a:lnTo>
                  <a:pt x="18" y="266"/>
                </a:lnTo>
                <a:lnTo>
                  <a:pt x="20" y="268"/>
                </a:lnTo>
                <a:lnTo>
                  <a:pt x="20" y="270"/>
                </a:lnTo>
                <a:lnTo>
                  <a:pt x="20" y="270"/>
                </a:lnTo>
                <a:lnTo>
                  <a:pt x="20" y="272"/>
                </a:lnTo>
                <a:lnTo>
                  <a:pt x="20" y="274"/>
                </a:lnTo>
                <a:lnTo>
                  <a:pt x="20" y="274"/>
                </a:lnTo>
                <a:lnTo>
                  <a:pt x="20" y="274"/>
                </a:lnTo>
                <a:lnTo>
                  <a:pt x="20" y="274"/>
                </a:lnTo>
                <a:lnTo>
                  <a:pt x="22" y="274"/>
                </a:lnTo>
                <a:lnTo>
                  <a:pt x="22" y="274"/>
                </a:lnTo>
                <a:lnTo>
                  <a:pt x="22" y="274"/>
                </a:lnTo>
                <a:lnTo>
                  <a:pt x="24" y="274"/>
                </a:lnTo>
                <a:lnTo>
                  <a:pt x="24" y="272"/>
                </a:lnTo>
                <a:lnTo>
                  <a:pt x="24" y="272"/>
                </a:lnTo>
                <a:lnTo>
                  <a:pt x="24" y="272"/>
                </a:lnTo>
                <a:lnTo>
                  <a:pt x="24" y="270"/>
                </a:lnTo>
                <a:lnTo>
                  <a:pt x="24" y="268"/>
                </a:lnTo>
                <a:lnTo>
                  <a:pt x="24" y="268"/>
                </a:lnTo>
                <a:lnTo>
                  <a:pt x="24" y="268"/>
                </a:lnTo>
                <a:lnTo>
                  <a:pt x="22" y="266"/>
                </a:lnTo>
                <a:lnTo>
                  <a:pt x="22" y="264"/>
                </a:lnTo>
                <a:lnTo>
                  <a:pt x="22" y="264"/>
                </a:lnTo>
                <a:lnTo>
                  <a:pt x="22" y="262"/>
                </a:lnTo>
                <a:lnTo>
                  <a:pt x="22" y="260"/>
                </a:lnTo>
                <a:lnTo>
                  <a:pt x="20" y="260"/>
                </a:lnTo>
                <a:lnTo>
                  <a:pt x="20" y="260"/>
                </a:lnTo>
                <a:lnTo>
                  <a:pt x="20" y="258"/>
                </a:lnTo>
                <a:lnTo>
                  <a:pt x="20" y="258"/>
                </a:lnTo>
                <a:lnTo>
                  <a:pt x="20" y="258"/>
                </a:lnTo>
                <a:lnTo>
                  <a:pt x="22" y="258"/>
                </a:lnTo>
                <a:lnTo>
                  <a:pt x="22" y="258"/>
                </a:lnTo>
                <a:lnTo>
                  <a:pt x="22" y="256"/>
                </a:lnTo>
                <a:lnTo>
                  <a:pt x="22" y="256"/>
                </a:lnTo>
                <a:lnTo>
                  <a:pt x="22" y="258"/>
                </a:lnTo>
                <a:lnTo>
                  <a:pt x="24" y="258"/>
                </a:lnTo>
                <a:lnTo>
                  <a:pt x="24" y="260"/>
                </a:lnTo>
                <a:lnTo>
                  <a:pt x="24" y="260"/>
                </a:lnTo>
                <a:lnTo>
                  <a:pt x="24" y="260"/>
                </a:lnTo>
                <a:lnTo>
                  <a:pt x="24" y="262"/>
                </a:lnTo>
                <a:lnTo>
                  <a:pt x="24" y="264"/>
                </a:lnTo>
                <a:lnTo>
                  <a:pt x="24" y="264"/>
                </a:lnTo>
                <a:lnTo>
                  <a:pt x="24" y="266"/>
                </a:lnTo>
                <a:lnTo>
                  <a:pt x="24" y="266"/>
                </a:lnTo>
                <a:lnTo>
                  <a:pt x="24" y="266"/>
                </a:lnTo>
                <a:lnTo>
                  <a:pt x="24" y="266"/>
                </a:lnTo>
                <a:lnTo>
                  <a:pt x="26" y="266"/>
                </a:lnTo>
                <a:lnTo>
                  <a:pt x="26" y="264"/>
                </a:lnTo>
                <a:lnTo>
                  <a:pt x="26" y="264"/>
                </a:lnTo>
                <a:lnTo>
                  <a:pt x="26" y="266"/>
                </a:lnTo>
                <a:lnTo>
                  <a:pt x="26" y="268"/>
                </a:lnTo>
                <a:lnTo>
                  <a:pt x="26" y="268"/>
                </a:lnTo>
                <a:lnTo>
                  <a:pt x="26" y="270"/>
                </a:lnTo>
                <a:lnTo>
                  <a:pt x="28" y="272"/>
                </a:lnTo>
                <a:lnTo>
                  <a:pt x="30" y="270"/>
                </a:lnTo>
                <a:lnTo>
                  <a:pt x="30" y="268"/>
                </a:lnTo>
                <a:lnTo>
                  <a:pt x="30" y="268"/>
                </a:lnTo>
                <a:lnTo>
                  <a:pt x="30" y="268"/>
                </a:lnTo>
                <a:lnTo>
                  <a:pt x="30" y="268"/>
                </a:lnTo>
                <a:lnTo>
                  <a:pt x="30" y="266"/>
                </a:lnTo>
                <a:lnTo>
                  <a:pt x="30" y="264"/>
                </a:lnTo>
                <a:lnTo>
                  <a:pt x="32" y="264"/>
                </a:lnTo>
                <a:lnTo>
                  <a:pt x="32" y="264"/>
                </a:lnTo>
                <a:lnTo>
                  <a:pt x="32" y="264"/>
                </a:lnTo>
                <a:lnTo>
                  <a:pt x="32" y="262"/>
                </a:lnTo>
                <a:lnTo>
                  <a:pt x="32" y="260"/>
                </a:lnTo>
                <a:lnTo>
                  <a:pt x="30" y="258"/>
                </a:lnTo>
                <a:lnTo>
                  <a:pt x="30" y="258"/>
                </a:lnTo>
                <a:lnTo>
                  <a:pt x="30" y="256"/>
                </a:lnTo>
                <a:lnTo>
                  <a:pt x="30" y="254"/>
                </a:lnTo>
                <a:lnTo>
                  <a:pt x="28" y="252"/>
                </a:lnTo>
                <a:lnTo>
                  <a:pt x="28" y="252"/>
                </a:lnTo>
                <a:lnTo>
                  <a:pt x="28" y="250"/>
                </a:lnTo>
                <a:lnTo>
                  <a:pt x="28" y="250"/>
                </a:lnTo>
                <a:lnTo>
                  <a:pt x="28" y="250"/>
                </a:lnTo>
                <a:lnTo>
                  <a:pt x="28" y="248"/>
                </a:lnTo>
                <a:lnTo>
                  <a:pt x="26" y="248"/>
                </a:lnTo>
                <a:lnTo>
                  <a:pt x="26" y="246"/>
                </a:lnTo>
                <a:lnTo>
                  <a:pt x="26" y="244"/>
                </a:lnTo>
                <a:lnTo>
                  <a:pt x="28" y="244"/>
                </a:lnTo>
                <a:lnTo>
                  <a:pt x="28" y="242"/>
                </a:lnTo>
                <a:lnTo>
                  <a:pt x="28" y="242"/>
                </a:lnTo>
                <a:lnTo>
                  <a:pt x="26" y="242"/>
                </a:lnTo>
                <a:lnTo>
                  <a:pt x="26" y="242"/>
                </a:lnTo>
                <a:lnTo>
                  <a:pt x="26" y="240"/>
                </a:lnTo>
                <a:lnTo>
                  <a:pt x="26" y="240"/>
                </a:lnTo>
                <a:lnTo>
                  <a:pt x="26" y="240"/>
                </a:lnTo>
                <a:lnTo>
                  <a:pt x="26" y="240"/>
                </a:lnTo>
                <a:lnTo>
                  <a:pt x="26" y="238"/>
                </a:lnTo>
                <a:lnTo>
                  <a:pt x="26" y="238"/>
                </a:lnTo>
                <a:lnTo>
                  <a:pt x="26" y="238"/>
                </a:lnTo>
                <a:lnTo>
                  <a:pt x="26" y="234"/>
                </a:lnTo>
                <a:lnTo>
                  <a:pt x="26" y="232"/>
                </a:lnTo>
                <a:lnTo>
                  <a:pt x="28" y="230"/>
                </a:lnTo>
                <a:lnTo>
                  <a:pt x="28" y="228"/>
                </a:lnTo>
                <a:lnTo>
                  <a:pt x="30" y="226"/>
                </a:lnTo>
                <a:lnTo>
                  <a:pt x="30" y="224"/>
                </a:lnTo>
                <a:lnTo>
                  <a:pt x="32" y="224"/>
                </a:lnTo>
                <a:lnTo>
                  <a:pt x="32" y="224"/>
                </a:lnTo>
                <a:lnTo>
                  <a:pt x="34" y="222"/>
                </a:lnTo>
                <a:lnTo>
                  <a:pt x="34" y="222"/>
                </a:lnTo>
                <a:lnTo>
                  <a:pt x="34" y="222"/>
                </a:lnTo>
                <a:lnTo>
                  <a:pt x="34" y="220"/>
                </a:lnTo>
                <a:lnTo>
                  <a:pt x="34" y="216"/>
                </a:lnTo>
                <a:lnTo>
                  <a:pt x="34" y="216"/>
                </a:lnTo>
                <a:lnTo>
                  <a:pt x="36" y="216"/>
                </a:lnTo>
                <a:lnTo>
                  <a:pt x="36" y="214"/>
                </a:lnTo>
                <a:lnTo>
                  <a:pt x="36" y="214"/>
                </a:lnTo>
                <a:lnTo>
                  <a:pt x="36" y="212"/>
                </a:lnTo>
                <a:lnTo>
                  <a:pt x="36" y="212"/>
                </a:lnTo>
                <a:lnTo>
                  <a:pt x="36" y="210"/>
                </a:lnTo>
                <a:lnTo>
                  <a:pt x="36" y="210"/>
                </a:lnTo>
                <a:lnTo>
                  <a:pt x="36" y="210"/>
                </a:lnTo>
                <a:lnTo>
                  <a:pt x="36" y="210"/>
                </a:lnTo>
                <a:lnTo>
                  <a:pt x="34" y="208"/>
                </a:lnTo>
                <a:lnTo>
                  <a:pt x="34" y="208"/>
                </a:lnTo>
                <a:lnTo>
                  <a:pt x="36" y="206"/>
                </a:lnTo>
                <a:lnTo>
                  <a:pt x="36" y="204"/>
                </a:lnTo>
                <a:lnTo>
                  <a:pt x="38" y="202"/>
                </a:lnTo>
                <a:lnTo>
                  <a:pt x="38" y="202"/>
                </a:lnTo>
                <a:lnTo>
                  <a:pt x="38" y="200"/>
                </a:lnTo>
                <a:lnTo>
                  <a:pt x="40" y="200"/>
                </a:lnTo>
                <a:lnTo>
                  <a:pt x="40" y="198"/>
                </a:lnTo>
                <a:lnTo>
                  <a:pt x="40" y="196"/>
                </a:lnTo>
                <a:lnTo>
                  <a:pt x="42" y="196"/>
                </a:lnTo>
                <a:lnTo>
                  <a:pt x="42" y="194"/>
                </a:lnTo>
                <a:lnTo>
                  <a:pt x="42" y="194"/>
                </a:lnTo>
                <a:lnTo>
                  <a:pt x="44" y="194"/>
                </a:lnTo>
                <a:lnTo>
                  <a:pt x="44" y="194"/>
                </a:lnTo>
                <a:lnTo>
                  <a:pt x="44" y="194"/>
                </a:lnTo>
                <a:lnTo>
                  <a:pt x="44" y="194"/>
                </a:lnTo>
                <a:lnTo>
                  <a:pt x="44" y="196"/>
                </a:lnTo>
                <a:lnTo>
                  <a:pt x="44" y="196"/>
                </a:lnTo>
                <a:lnTo>
                  <a:pt x="42" y="200"/>
                </a:lnTo>
                <a:lnTo>
                  <a:pt x="42" y="200"/>
                </a:lnTo>
                <a:lnTo>
                  <a:pt x="42" y="202"/>
                </a:lnTo>
                <a:lnTo>
                  <a:pt x="42" y="202"/>
                </a:lnTo>
                <a:lnTo>
                  <a:pt x="42" y="204"/>
                </a:lnTo>
                <a:lnTo>
                  <a:pt x="42" y="206"/>
                </a:lnTo>
                <a:lnTo>
                  <a:pt x="42" y="206"/>
                </a:lnTo>
                <a:lnTo>
                  <a:pt x="42" y="206"/>
                </a:lnTo>
                <a:lnTo>
                  <a:pt x="42" y="206"/>
                </a:lnTo>
                <a:lnTo>
                  <a:pt x="46" y="204"/>
                </a:lnTo>
                <a:lnTo>
                  <a:pt x="46" y="204"/>
                </a:lnTo>
                <a:lnTo>
                  <a:pt x="46" y="202"/>
                </a:lnTo>
                <a:lnTo>
                  <a:pt x="46" y="202"/>
                </a:lnTo>
                <a:lnTo>
                  <a:pt x="48" y="200"/>
                </a:lnTo>
                <a:lnTo>
                  <a:pt x="48" y="198"/>
                </a:lnTo>
                <a:lnTo>
                  <a:pt x="50" y="196"/>
                </a:lnTo>
                <a:lnTo>
                  <a:pt x="50" y="196"/>
                </a:lnTo>
                <a:lnTo>
                  <a:pt x="50" y="196"/>
                </a:lnTo>
                <a:lnTo>
                  <a:pt x="52" y="194"/>
                </a:lnTo>
                <a:lnTo>
                  <a:pt x="52" y="194"/>
                </a:lnTo>
                <a:lnTo>
                  <a:pt x="52" y="194"/>
                </a:lnTo>
                <a:lnTo>
                  <a:pt x="52" y="194"/>
                </a:lnTo>
                <a:lnTo>
                  <a:pt x="54" y="192"/>
                </a:lnTo>
                <a:lnTo>
                  <a:pt x="56" y="192"/>
                </a:lnTo>
                <a:lnTo>
                  <a:pt x="56" y="192"/>
                </a:lnTo>
                <a:lnTo>
                  <a:pt x="58" y="192"/>
                </a:lnTo>
                <a:lnTo>
                  <a:pt x="58" y="192"/>
                </a:lnTo>
                <a:lnTo>
                  <a:pt x="60" y="190"/>
                </a:lnTo>
                <a:lnTo>
                  <a:pt x="60" y="190"/>
                </a:lnTo>
                <a:lnTo>
                  <a:pt x="62" y="190"/>
                </a:lnTo>
                <a:lnTo>
                  <a:pt x="64" y="190"/>
                </a:lnTo>
                <a:lnTo>
                  <a:pt x="64" y="188"/>
                </a:lnTo>
                <a:lnTo>
                  <a:pt x="64" y="188"/>
                </a:lnTo>
                <a:lnTo>
                  <a:pt x="66" y="188"/>
                </a:lnTo>
                <a:lnTo>
                  <a:pt x="66" y="188"/>
                </a:lnTo>
                <a:lnTo>
                  <a:pt x="66" y="186"/>
                </a:lnTo>
                <a:lnTo>
                  <a:pt x="68" y="186"/>
                </a:lnTo>
                <a:lnTo>
                  <a:pt x="68" y="186"/>
                </a:lnTo>
                <a:lnTo>
                  <a:pt x="68" y="186"/>
                </a:lnTo>
                <a:lnTo>
                  <a:pt x="68" y="184"/>
                </a:lnTo>
                <a:lnTo>
                  <a:pt x="70" y="184"/>
                </a:lnTo>
                <a:lnTo>
                  <a:pt x="70" y="184"/>
                </a:lnTo>
                <a:lnTo>
                  <a:pt x="70" y="184"/>
                </a:lnTo>
                <a:lnTo>
                  <a:pt x="70" y="184"/>
                </a:lnTo>
                <a:lnTo>
                  <a:pt x="70" y="182"/>
                </a:lnTo>
                <a:lnTo>
                  <a:pt x="72" y="182"/>
                </a:lnTo>
                <a:lnTo>
                  <a:pt x="72" y="182"/>
                </a:lnTo>
                <a:lnTo>
                  <a:pt x="72" y="182"/>
                </a:lnTo>
                <a:lnTo>
                  <a:pt x="72" y="182"/>
                </a:lnTo>
                <a:lnTo>
                  <a:pt x="74" y="182"/>
                </a:lnTo>
                <a:lnTo>
                  <a:pt x="74" y="180"/>
                </a:lnTo>
                <a:lnTo>
                  <a:pt x="76" y="180"/>
                </a:lnTo>
                <a:lnTo>
                  <a:pt x="76" y="180"/>
                </a:lnTo>
                <a:lnTo>
                  <a:pt x="76" y="180"/>
                </a:lnTo>
                <a:lnTo>
                  <a:pt x="76" y="178"/>
                </a:lnTo>
                <a:lnTo>
                  <a:pt x="78" y="178"/>
                </a:lnTo>
                <a:lnTo>
                  <a:pt x="78" y="178"/>
                </a:lnTo>
                <a:lnTo>
                  <a:pt x="78" y="178"/>
                </a:lnTo>
                <a:lnTo>
                  <a:pt x="80" y="178"/>
                </a:lnTo>
                <a:lnTo>
                  <a:pt x="82" y="176"/>
                </a:lnTo>
                <a:lnTo>
                  <a:pt x="84" y="174"/>
                </a:lnTo>
                <a:lnTo>
                  <a:pt x="86" y="174"/>
                </a:lnTo>
                <a:lnTo>
                  <a:pt x="86" y="176"/>
                </a:lnTo>
                <a:lnTo>
                  <a:pt x="86" y="176"/>
                </a:lnTo>
                <a:lnTo>
                  <a:pt x="88" y="176"/>
                </a:lnTo>
                <a:lnTo>
                  <a:pt x="88" y="176"/>
                </a:lnTo>
                <a:lnTo>
                  <a:pt x="88" y="176"/>
                </a:lnTo>
                <a:lnTo>
                  <a:pt x="88" y="174"/>
                </a:lnTo>
                <a:lnTo>
                  <a:pt x="90" y="174"/>
                </a:lnTo>
                <a:lnTo>
                  <a:pt x="90" y="174"/>
                </a:lnTo>
                <a:lnTo>
                  <a:pt x="92" y="174"/>
                </a:lnTo>
                <a:lnTo>
                  <a:pt x="92" y="176"/>
                </a:lnTo>
                <a:lnTo>
                  <a:pt x="92" y="176"/>
                </a:lnTo>
                <a:lnTo>
                  <a:pt x="92" y="176"/>
                </a:lnTo>
                <a:lnTo>
                  <a:pt x="92" y="176"/>
                </a:lnTo>
                <a:lnTo>
                  <a:pt x="94" y="176"/>
                </a:lnTo>
                <a:lnTo>
                  <a:pt x="94" y="176"/>
                </a:lnTo>
                <a:lnTo>
                  <a:pt x="94" y="176"/>
                </a:lnTo>
                <a:lnTo>
                  <a:pt x="94" y="176"/>
                </a:lnTo>
                <a:lnTo>
                  <a:pt x="96" y="176"/>
                </a:lnTo>
                <a:lnTo>
                  <a:pt x="98" y="176"/>
                </a:lnTo>
                <a:lnTo>
                  <a:pt x="100" y="174"/>
                </a:lnTo>
                <a:lnTo>
                  <a:pt x="100" y="174"/>
                </a:lnTo>
                <a:lnTo>
                  <a:pt x="102" y="174"/>
                </a:lnTo>
                <a:lnTo>
                  <a:pt x="102" y="174"/>
                </a:lnTo>
                <a:lnTo>
                  <a:pt x="102" y="172"/>
                </a:lnTo>
                <a:lnTo>
                  <a:pt x="104" y="172"/>
                </a:lnTo>
                <a:lnTo>
                  <a:pt x="104" y="170"/>
                </a:lnTo>
                <a:lnTo>
                  <a:pt x="106" y="170"/>
                </a:lnTo>
                <a:lnTo>
                  <a:pt x="106" y="170"/>
                </a:lnTo>
                <a:lnTo>
                  <a:pt x="106" y="170"/>
                </a:lnTo>
                <a:lnTo>
                  <a:pt x="108" y="170"/>
                </a:lnTo>
                <a:lnTo>
                  <a:pt x="110" y="170"/>
                </a:lnTo>
                <a:lnTo>
                  <a:pt x="112" y="170"/>
                </a:lnTo>
                <a:lnTo>
                  <a:pt x="112" y="170"/>
                </a:lnTo>
                <a:lnTo>
                  <a:pt x="112" y="170"/>
                </a:lnTo>
                <a:lnTo>
                  <a:pt x="114" y="170"/>
                </a:lnTo>
                <a:lnTo>
                  <a:pt x="116" y="168"/>
                </a:lnTo>
                <a:lnTo>
                  <a:pt x="116" y="168"/>
                </a:lnTo>
                <a:lnTo>
                  <a:pt x="118" y="166"/>
                </a:lnTo>
                <a:lnTo>
                  <a:pt x="118" y="166"/>
                </a:lnTo>
                <a:lnTo>
                  <a:pt x="120" y="164"/>
                </a:lnTo>
                <a:lnTo>
                  <a:pt x="120" y="164"/>
                </a:lnTo>
                <a:lnTo>
                  <a:pt x="122" y="164"/>
                </a:lnTo>
                <a:lnTo>
                  <a:pt x="122" y="164"/>
                </a:lnTo>
                <a:lnTo>
                  <a:pt x="124" y="164"/>
                </a:lnTo>
                <a:lnTo>
                  <a:pt x="126" y="164"/>
                </a:lnTo>
                <a:lnTo>
                  <a:pt x="128" y="164"/>
                </a:lnTo>
                <a:lnTo>
                  <a:pt x="128" y="164"/>
                </a:lnTo>
                <a:lnTo>
                  <a:pt x="128" y="164"/>
                </a:lnTo>
                <a:lnTo>
                  <a:pt x="130" y="164"/>
                </a:lnTo>
                <a:lnTo>
                  <a:pt x="130" y="164"/>
                </a:lnTo>
                <a:lnTo>
                  <a:pt x="130" y="164"/>
                </a:lnTo>
                <a:lnTo>
                  <a:pt x="134" y="162"/>
                </a:lnTo>
                <a:lnTo>
                  <a:pt x="136" y="162"/>
                </a:lnTo>
                <a:lnTo>
                  <a:pt x="138" y="162"/>
                </a:lnTo>
                <a:lnTo>
                  <a:pt x="138" y="162"/>
                </a:lnTo>
                <a:lnTo>
                  <a:pt x="140" y="162"/>
                </a:lnTo>
                <a:lnTo>
                  <a:pt x="142" y="160"/>
                </a:lnTo>
                <a:lnTo>
                  <a:pt x="148" y="158"/>
                </a:lnTo>
                <a:lnTo>
                  <a:pt x="148" y="158"/>
                </a:lnTo>
                <a:lnTo>
                  <a:pt x="150" y="158"/>
                </a:lnTo>
                <a:lnTo>
                  <a:pt x="150" y="158"/>
                </a:lnTo>
                <a:lnTo>
                  <a:pt x="150" y="156"/>
                </a:lnTo>
                <a:lnTo>
                  <a:pt x="152" y="156"/>
                </a:lnTo>
                <a:lnTo>
                  <a:pt x="154" y="154"/>
                </a:lnTo>
                <a:lnTo>
                  <a:pt x="154" y="154"/>
                </a:lnTo>
                <a:lnTo>
                  <a:pt x="154" y="154"/>
                </a:lnTo>
                <a:lnTo>
                  <a:pt x="156" y="152"/>
                </a:lnTo>
                <a:lnTo>
                  <a:pt x="156" y="152"/>
                </a:lnTo>
                <a:lnTo>
                  <a:pt x="158" y="150"/>
                </a:lnTo>
                <a:lnTo>
                  <a:pt x="158" y="148"/>
                </a:lnTo>
                <a:lnTo>
                  <a:pt x="160" y="148"/>
                </a:lnTo>
                <a:lnTo>
                  <a:pt x="162" y="144"/>
                </a:lnTo>
                <a:lnTo>
                  <a:pt x="164" y="142"/>
                </a:lnTo>
                <a:lnTo>
                  <a:pt x="164" y="140"/>
                </a:lnTo>
                <a:lnTo>
                  <a:pt x="164" y="140"/>
                </a:lnTo>
                <a:lnTo>
                  <a:pt x="164" y="138"/>
                </a:lnTo>
                <a:lnTo>
                  <a:pt x="166" y="138"/>
                </a:lnTo>
                <a:lnTo>
                  <a:pt x="166" y="138"/>
                </a:lnTo>
                <a:lnTo>
                  <a:pt x="166" y="138"/>
                </a:lnTo>
                <a:lnTo>
                  <a:pt x="166" y="138"/>
                </a:lnTo>
                <a:lnTo>
                  <a:pt x="166" y="138"/>
                </a:lnTo>
                <a:lnTo>
                  <a:pt x="168" y="138"/>
                </a:lnTo>
                <a:lnTo>
                  <a:pt x="168" y="138"/>
                </a:lnTo>
                <a:lnTo>
                  <a:pt x="168" y="136"/>
                </a:lnTo>
                <a:lnTo>
                  <a:pt x="168" y="136"/>
                </a:lnTo>
                <a:lnTo>
                  <a:pt x="168" y="136"/>
                </a:lnTo>
                <a:lnTo>
                  <a:pt x="170" y="136"/>
                </a:lnTo>
                <a:lnTo>
                  <a:pt x="170" y="136"/>
                </a:lnTo>
                <a:lnTo>
                  <a:pt x="170" y="136"/>
                </a:lnTo>
                <a:lnTo>
                  <a:pt x="174" y="134"/>
                </a:lnTo>
                <a:lnTo>
                  <a:pt x="174" y="132"/>
                </a:lnTo>
                <a:lnTo>
                  <a:pt x="174" y="132"/>
                </a:lnTo>
                <a:lnTo>
                  <a:pt x="174" y="132"/>
                </a:lnTo>
                <a:lnTo>
                  <a:pt x="174" y="132"/>
                </a:lnTo>
                <a:lnTo>
                  <a:pt x="174" y="130"/>
                </a:lnTo>
                <a:lnTo>
                  <a:pt x="174" y="130"/>
                </a:lnTo>
                <a:lnTo>
                  <a:pt x="174" y="130"/>
                </a:lnTo>
                <a:lnTo>
                  <a:pt x="172" y="130"/>
                </a:lnTo>
                <a:lnTo>
                  <a:pt x="172" y="128"/>
                </a:lnTo>
                <a:lnTo>
                  <a:pt x="172" y="126"/>
                </a:lnTo>
                <a:lnTo>
                  <a:pt x="172" y="126"/>
                </a:lnTo>
                <a:lnTo>
                  <a:pt x="172" y="124"/>
                </a:lnTo>
                <a:lnTo>
                  <a:pt x="172" y="124"/>
                </a:lnTo>
                <a:lnTo>
                  <a:pt x="172" y="124"/>
                </a:lnTo>
                <a:lnTo>
                  <a:pt x="172" y="122"/>
                </a:lnTo>
                <a:lnTo>
                  <a:pt x="172" y="120"/>
                </a:lnTo>
                <a:lnTo>
                  <a:pt x="174" y="118"/>
                </a:lnTo>
                <a:lnTo>
                  <a:pt x="176" y="116"/>
                </a:lnTo>
                <a:lnTo>
                  <a:pt x="176" y="116"/>
                </a:lnTo>
                <a:lnTo>
                  <a:pt x="176" y="114"/>
                </a:lnTo>
                <a:lnTo>
                  <a:pt x="178" y="114"/>
                </a:lnTo>
                <a:lnTo>
                  <a:pt x="178" y="114"/>
                </a:lnTo>
                <a:lnTo>
                  <a:pt x="178" y="114"/>
                </a:lnTo>
                <a:lnTo>
                  <a:pt x="180" y="114"/>
                </a:lnTo>
                <a:lnTo>
                  <a:pt x="180" y="114"/>
                </a:lnTo>
                <a:lnTo>
                  <a:pt x="180" y="112"/>
                </a:lnTo>
                <a:lnTo>
                  <a:pt x="180" y="112"/>
                </a:lnTo>
                <a:lnTo>
                  <a:pt x="180" y="110"/>
                </a:lnTo>
                <a:lnTo>
                  <a:pt x="180" y="110"/>
                </a:lnTo>
                <a:lnTo>
                  <a:pt x="182" y="110"/>
                </a:lnTo>
                <a:lnTo>
                  <a:pt x="182" y="110"/>
                </a:lnTo>
                <a:lnTo>
                  <a:pt x="182" y="110"/>
                </a:lnTo>
                <a:lnTo>
                  <a:pt x="184" y="110"/>
                </a:lnTo>
                <a:lnTo>
                  <a:pt x="184" y="110"/>
                </a:lnTo>
                <a:lnTo>
                  <a:pt x="184" y="108"/>
                </a:lnTo>
                <a:lnTo>
                  <a:pt x="184" y="108"/>
                </a:lnTo>
                <a:lnTo>
                  <a:pt x="184" y="106"/>
                </a:lnTo>
                <a:lnTo>
                  <a:pt x="184" y="106"/>
                </a:lnTo>
                <a:lnTo>
                  <a:pt x="186" y="106"/>
                </a:lnTo>
                <a:lnTo>
                  <a:pt x="186" y="106"/>
                </a:lnTo>
                <a:lnTo>
                  <a:pt x="186" y="106"/>
                </a:lnTo>
                <a:lnTo>
                  <a:pt x="186" y="104"/>
                </a:lnTo>
                <a:lnTo>
                  <a:pt x="186" y="104"/>
                </a:lnTo>
                <a:lnTo>
                  <a:pt x="188" y="104"/>
                </a:lnTo>
                <a:lnTo>
                  <a:pt x="188" y="104"/>
                </a:lnTo>
                <a:lnTo>
                  <a:pt x="188" y="106"/>
                </a:lnTo>
                <a:lnTo>
                  <a:pt x="188" y="106"/>
                </a:lnTo>
                <a:lnTo>
                  <a:pt x="188" y="106"/>
                </a:lnTo>
                <a:lnTo>
                  <a:pt x="186" y="108"/>
                </a:lnTo>
                <a:lnTo>
                  <a:pt x="186" y="108"/>
                </a:lnTo>
                <a:lnTo>
                  <a:pt x="188" y="108"/>
                </a:lnTo>
                <a:lnTo>
                  <a:pt x="188" y="108"/>
                </a:lnTo>
                <a:lnTo>
                  <a:pt x="188" y="110"/>
                </a:lnTo>
                <a:lnTo>
                  <a:pt x="188" y="110"/>
                </a:lnTo>
                <a:lnTo>
                  <a:pt x="188" y="110"/>
                </a:lnTo>
                <a:lnTo>
                  <a:pt x="188" y="110"/>
                </a:lnTo>
                <a:lnTo>
                  <a:pt x="190" y="114"/>
                </a:lnTo>
                <a:lnTo>
                  <a:pt x="190" y="116"/>
                </a:lnTo>
                <a:lnTo>
                  <a:pt x="190" y="118"/>
                </a:lnTo>
                <a:lnTo>
                  <a:pt x="192" y="120"/>
                </a:lnTo>
                <a:lnTo>
                  <a:pt x="192" y="120"/>
                </a:lnTo>
                <a:lnTo>
                  <a:pt x="192" y="122"/>
                </a:lnTo>
                <a:lnTo>
                  <a:pt x="192" y="122"/>
                </a:lnTo>
                <a:lnTo>
                  <a:pt x="192" y="124"/>
                </a:lnTo>
                <a:lnTo>
                  <a:pt x="194" y="124"/>
                </a:lnTo>
                <a:lnTo>
                  <a:pt x="194" y="122"/>
                </a:lnTo>
                <a:lnTo>
                  <a:pt x="194" y="122"/>
                </a:lnTo>
                <a:lnTo>
                  <a:pt x="194" y="122"/>
                </a:lnTo>
                <a:lnTo>
                  <a:pt x="194" y="120"/>
                </a:lnTo>
                <a:lnTo>
                  <a:pt x="194" y="118"/>
                </a:lnTo>
                <a:lnTo>
                  <a:pt x="194" y="116"/>
                </a:lnTo>
                <a:lnTo>
                  <a:pt x="194" y="116"/>
                </a:lnTo>
                <a:lnTo>
                  <a:pt x="194" y="114"/>
                </a:lnTo>
                <a:lnTo>
                  <a:pt x="194" y="114"/>
                </a:lnTo>
                <a:lnTo>
                  <a:pt x="196" y="114"/>
                </a:lnTo>
                <a:lnTo>
                  <a:pt x="196" y="116"/>
                </a:lnTo>
                <a:lnTo>
                  <a:pt x="196" y="116"/>
                </a:lnTo>
                <a:lnTo>
                  <a:pt x="198" y="116"/>
                </a:lnTo>
                <a:lnTo>
                  <a:pt x="198" y="118"/>
                </a:lnTo>
                <a:lnTo>
                  <a:pt x="198" y="118"/>
                </a:lnTo>
                <a:lnTo>
                  <a:pt x="198" y="118"/>
                </a:lnTo>
                <a:lnTo>
                  <a:pt x="198" y="118"/>
                </a:lnTo>
                <a:lnTo>
                  <a:pt x="198" y="116"/>
                </a:lnTo>
                <a:lnTo>
                  <a:pt x="198" y="114"/>
                </a:lnTo>
                <a:lnTo>
                  <a:pt x="198" y="114"/>
                </a:lnTo>
                <a:lnTo>
                  <a:pt x="198" y="114"/>
                </a:lnTo>
                <a:lnTo>
                  <a:pt x="198" y="112"/>
                </a:lnTo>
                <a:lnTo>
                  <a:pt x="200" y="112"/>
                </a:lnTo>
                <a:lnTo>
                  <a:pt x="200" y="112"/>
                </a:lnTo>
                <a:lnTo>
                  <a:pt x="198" y="112"/>
                </a:lnTo>
                <a:lnTo>
                  <a:pt x="198" y="112"/>
                </a:lnTo>
                <a:lnTo>
                  <a:pt x="198" y="112"/>
                </a:lnTo>
                <a:lnTo>
                  <a:pt x="198" y="110"/>
                </a:lnTo>
                <a:lnTo>
                  <a:pt x="196" y="108"/>
                </a:lnTo>
                <a:lnTo>
                  <a:pt x="196" y="106"/>
                </a:lnTo>
                <a:lnTo>
                  <a:pt x="196" y="106"/>
                </a:lnTo>
                <a:lnTo>
                  <a:pt x="194" y="106"/>
                </a:lnTo>
                <a:lnTo>
                  <a:pt x="194" y="106"/>
                </a:lnTo>
                <a:lnTo>
                  <a:pt x="194" y="106"/>
                </a:lnTo>
                <a:lnTo>
                  <a:pt x="194" y="106"/>
                </a:lnTo>
                <a:lnTo>
                  <a:pt x="196" y="106"/>
                </a:lnTo>
                <a:lnTo>
                  <a:pt x="196" y="106"/>
                </a:lnTo>
                <a:lnTo>
                  <a:pt x="196" y="106"/>
                </a:lnTo>
                <a:lnTo>
                  <a:pt x="196" y="106"/>
                </a:lnTo>
                <a:lnTo>
                  <a:pt x="198" y="104"/>
                </a:lnTo>
                <a:lnTo>
                  <a:pt x="198" y="104"/>
                </a:lnTo>
                <a:lnTo>
                  <a:pt x="198" y="102"/>
                </a:lnTo>
                <a:lnTo>
                  <a:pt x="198" y="102"/>
                </a:lnTo>
                <a:lnTo>
                  <a:pt x="196" y="102"/>
                </a:lnTo>
                <a:lnTo>
                  <a:pt x="196" y="102"/>
                </a:lnTo>
                <a:lnTo>
                  <a:pt x="196" y="100"/>
                </a:lnTo>
                <a:lnTo>
                  <a:pt x="196" y="100"/>
                </a:lnTo>
                <a:lnTo>
                  <a:pt x="198" y="100"/>
                </a:lnTo>
                <a:lnTo>
                  <a:pt x="200" y="100"/>
                </a:lnTo>
                <a:lnTo>
                  <a:pt x="200" y="100"/>
                </a:lnTo>
                <a:lnTo>
                  <a:pt x="200" y="102"/>
                </a:lnTo>
                <a:lnTo>
                  <a:pt x="198" y="102"/>
                </a:lnTo>
                <a:lnTo>
                  <a:pt x="200" y="104"/>
                </a:lnTo>
                <a:lnTo>
                  <a:pt x="200" y="104"/>
                </a:lnTo>
                <a:lnTo>
                  <a:pt x="200" y="102"/>
                </a:lnTo>
                <a:lnTo>
                  <a:pt x="202" y="102"/>
                </a:lnTo>
                <a:lnTo>
                  <a:pt x="204" y="102"/>
                </a:lnTo>
                <a:lnTo>
                  <a:pt x="204" y="102"/>
                </a:lnTo>
                <a:lnTo>
                  <a:pt x="204" y="102"/>
                </a:lnTo>
                <a:lnTo>
                  <a:pt x="206" y="102"/>
                </a:lnTo>
                <a:lnTo>
                  <a:pt x="206" y="102"/>
                </a:lnTo>
                <a:lnTo>
                  <a:pt x="206" y="104"/>
                </a:lnTo>
                <a:lnTo>
                  <a:pt x="206" y="104"/>
                </a:lnTo>
                <a:lnTo>
                  <a:pt x="208" y="104"/>
                </a:lnTo>
                <a:lnTo>
                  <a:pt x="208" y="104"/>
                </a:lnTo>
                <a:lnTo>
                  <a:pt x="208" y="104"/>
                </a:lnTo>
                <a:lnTo>
                  <a:pt x="208" y="104"/>
                </a:lnTo>
                <a:lnTo>
                  <a:pt x="210" y="104"/>
                </a:lnTo>
                <a:lnTo>
                  <a:pt x="210" y="104"/>
                </a:lnTo>
                <a:lnTo>
                  <a:pt x="212" y="104"/>
                </a:lnTo>
                <a:lnTo>
                  <a:pt x="212" y="104"/>
                </a:lnTo>
                <a:lnTo>
                  <a:pt x="214" y="104"/>
                </a:lnTo>
                <a:lnTo>
                  <a:pt x="214" y="104"/>
                </a:lnTo>
                <a:lnTo>
                  <a:pt x="214" y="104"/>
                </a:lnTo>
                <a:lnTo>
                  <a:pt x="216" y="104"/>
                </a:lnTo>
                <a:lnTo>
                  <a:pt x="214" y="104"/>
                </a:lnTo>
                <a:lnTo>
                  <a:pt x="214" y="104"/>
                </a:lnTo>
                <a:lnTo>
                  <a:pt x="214" y="104"/>
                </a:lnTo>
                <a:lnTo>
                  <a:pt x="212" y="104"/>
                </a:lnTo>
                <a:lnTo>
                  <a:pt x="212" y="102"/>
                </a:lnTo>
                <a:lnTo>
                  <a:pt x="210" y="102"/>
                </a:lnTo>
                <a:lnTo>
                  <a:pt x="210" y="102"/>
                </a:lnTo>
                <a:lnTo>
                  <a:pt x="210" y="104"/>
                </a:lnTo>
                <a:lnTo>
                  <a:pt x="208" y="104"/>
                </a:lnTo>
                <a:lnTo>
                  <a:pt x="208" y="102"/>
                </a:lnTo>
                <a:lnTo>
                  <a:pt x="208" y="102"/>
                </a:lnTo>
                <a:lnTo>
                  <a:pt x="208" y="100"/>
                </a:lnTo>
                <a:lnTo>
                  <a:pt x="208" y="100"/>
                </a:lnTo>
                <a:lnTo>
                  <a:pt x="210" y="98"/>
                </a:lnTo>
                <a:lnTo>
                  <a:pt x="210" y="98"/>
                </a:lnTo>
                <a:lnTo>
                  <a:pt x="210" y="100"/>
                </a:lnTo>
                <a:lnTo>
                  <a:pt x="210" y="100"/>
                </a:lnTo>
                <a:lnTo>
                  <a:pt x="212" y="100"/>
                </a:lnTo>
                <a:lnTo>
                  <a:pt x="212" y="98"/>
                </a:lnTo>
                <a:lnTo>
                  <a:pt x="212" y="96"/>
                </a:lnTo>
                <a:lnTo>
                  <a:pt x="212" y="96"/>
                </a:lnTo>
                <a:lnTo>
                  <a:pt x="214" y="96"/>
                </a:lnTo>
                <a:lnTo>
                  <a:pt x="214" y="94"/>
                </a:lnTo>
                <a:lnTo>
                  <a:pt x="214" y="94"/>
                </a:lnTo>
                <a:lnTo>
                  <a:pt x="214" y="94"/>
                </a:lnTo>
                <a:lnTo>
                  <a:pt x="212" y="94"/>
                </a:lnTo>
                <a:lnTo>
                  <a:pt x="212" y="94"/>
                </a:lnTo>
                <a:lnTo>
                  <a:pt x="212" y="96"/>
                </a:lnTo>
                <a:lnTo>
                  <a:pt x="212" y="96"/>
                </a:lnTo>
                <a:lnTo>
                  <a:pt x="212" y="96"/>
                </a:lnTo>
                <a:lnTo>
                  <a:pt x="210" y="96"/>
                </a:lnTo>
                <a:lnTo>
                  <a:pt x="210" y="96"/>
                </a:lnTo>
                <a:lnTo>
                  <a:pt x="210" y="92"/>
                </a:lnTo>
                <a:lnTo>
                  <a:pt x="210" y="92"/>
                </a:lnTo>
                <a:lnTo>
                  <a:pt x="212" y="88"/>
                </a:lnTo>
                <a:lnTo>
                  <a:pt x="212" y="88"/>
                </a:lnTo>
                <a:lnTo>
                  <a:pt x="212" y="88"/>
                </a:lnTo>
                <a:lnTo>
                  <a:pt x="214" y="90"/>
                </a:lnTo>
                <a:lnTo>
                  <a:pt x="214" y="90"/>
                </a:lnTo>
                <a:lnTo>
                  <a:pt x="214" y="88"/>
                </a:lnTo>
                <a:lnTo>
                  <a:pt x="214" y="88"/>
                </a:lnTo>
                <a:lnTo>
                  <a:pt x="214" y="86"/>
                </a:lnTo>
                <a:lnTo>
                  <a:pt x="214" y="86"/>
                </a:lnTo>
                <a:lnTo>
                  <a:pt x="216" y="84"/>
                </a:lnTo>
                <a:lnTo>
                  <a:pt x="218" y="86"/>
                </a:lnTo>
                <a:lnTo>
                  <a:pt x="218" y="86"/>
                </a:lnTo>
                <a:lnTo>
                  <a:pt x="220" y="88"/>
                </a:lnTo>
                <a:lnTo>
                  <a:pt x="222" y="90"/>
                </a:lnTo>
                <a:lnTo>
                  <a:pt x="222" y="90"/>
                </a:lnTo>
                <a:lnTo>
                  <a:pt x="222" y="88"/>
                </a:lnTo>
                <a:lnTo>
                  <a:pt x="220" y="88"/>
                </a:lnTo>
                <a:lnTo>
                  <a:pt x="220" y="88"/>
                </a:lnTo>
                <a:lnTo>
                  <a:pt x="220" y="88"/>
                </a:lnTo>
                <a:lnTo>
                  <a:pt x="220" y="86"/>
                </a:lnTo>
                <a:lnTo>
                  <a:pt x="222" y="86"/>
                </a:lnTo>
                <a:lnTo>
                  <a:pt x="222" y="86"/>
                </a:lnTo>
                <a:lnTo>
                  <a:pt x="220" y="86"/>
                </a:lnTo>
                <a:lnTo>
                  <a:pt x="220" y="86"/>
                </a:lnTo>
                <a:lnTo>
                  <a:pt x="220" y="86"/>
                </a:lnTo>
                <a:lnTo>
                  <a:pt x="218" y="86"/>
                </a:lnTo>
                <a:lnTo>
                  <a:pt x="218" y="86"/>
                </a:lnTo>
                <a:lnTo>
                  <a:pt x="218" y="84"/>
                </a:lnTo>
                <a:lnTo>
                  <a:pt x="220" y="84"/>
                </a:lnTo>
                <a:lnTo>
                  <a:pt x="220" y="84"/>
                </a:lnTo>
                <a:lnTo>
                  <a:pt x="220" y="84"/>
                </a:lnTo>
                <a:lnTo>
                  <a:pt x="220" y="84"/>
                </a:lnTo>
                <a:lnTo>
                  <a:pt x="218" y="84"/>
                </a:lnTo>
                <a:lnTo>
                  <a:pt x="218" y="84"/>
                </a:lnTo>
                <a:lnTo>
                  <a:pt x="218" y="84"/>
                </a:lnTo>
                <a:lnTo>
                  <a:pt x="218" y="84"/>
                </a:lnTo>
                <a:lnTo>
                  <a:pt x="218" y="82"/>
                </a:lnTo>
                <a:lnTo>
                  <a:pt x="218" y="82"/>
                </a:lnTo>
                <a:lnTo>
                  <a:pt x="220" y="82"/>
                </a:lnTo>
                <a:lnTo>
                  <a:pt x="220" y="82"/>
                </a:lnTo>
                <a:lnTo>
                  <a:pt x="220" y="82"/>
                </a:lnTo>
                <a:lnTo>
                  <a:pt x="220" y="82"/>
                </a:lnTo>
                <a:lnTo>
                  <a:pt x="222" y="80"/>
                </a:lnTo>
                <a:lnTo>
                  <a:pt x="222" y="84"/>
                </a:lnTo>
                <a:lnTo>
                  <a:pt x="222" y="84"/>
                </a:lnTo>
                <a:lnTo>
                  <a:pt x="222" y="82"/>
                </a:lnTo>
                <a:lnTo>
                  <a:pt x="222" y="82"/>
                </a:lnTo>
                <a:lnTo>
                  <a:pt x="222" y="82"/>
                </a:lnTo>
                <a:lnTo>
                  <a:pt x="224" y="82"/>
                </a:lnTo>
                <a:lnTo>
                  <a:pt x="224" y="82"/>
                </a:lnTo>
                <a:lnTo>
                  <a:pt x="224" y="82"/>
                </a:lnTo>
                <a:lnTo>
                  <a:pt x="224" y="82"/>
                </a:lnTo>
                <a:lnTo>
                  <a:pt x="224" y="84"/>
                </a:lnTo>
                <a:lnTo>
                  <a:pt x="226" y="84"/>
                </a:lnTo>
                <a:lnTo>
                  <a:pt x="226" y="82"/>
                </a:lnTo>
                <a:lnTo>
                  <a:pt x="226" y="82"/>
                </a:lnTo>
                <a:lnTo>
                  <a:pt x="226" y="82"/>
                </a:lnTo>
                <a:lnTo>
                  <a:pt x="226" y="82"/>
                </a:lnTo>
                <a:lnTo>
                  <a:pt x="226" y="82"/>
                </a:lnTo>
                <a:lnTo>
                  <a:pt x="226" y="82"/>
                </a:lnTo>
                <a:lnTo>
                  <a:pt x="224" y="80"/>
                </a:lnTo>
                <a:lnTo>
                  <a:pt x="224" y="80"/>
                </a:lnTo>
                <a:lnTo>
                  <a:pt x="224" y="80"/>
                </a:lnTo>
                <a:lnTo>
                  <a:pt x="224" y="80"/>
                </a:lnTo>
                <a:lnTo>
                  <a:pt x="224" y="78"/>
                </a:lnTo>
                <a:lnTo>
                  <a:pt x="222" y="76"/>
                </a:lnTo>
                <a:lnTo>
                  <a:pt x="224" y="74"/>
                </a:lnTo>
                <a:lnTo>
                  <a:pt x="224" y="74"/>
                </a:lnTo>
                <a:lnTo>
                  <a:pt x="226" y="74"/>
                </a:lnTo>
                <a:lnTo>
                  <a:pt x="226" y="72"/>
                </a:lnTo>
                <a:lnTo>
                  <a:pt x="228" y="74"/>
                </a:lnTo>
                <a:lnTo>
                  <a:pt x="230" y="74"/>
                </a:lnTo>
                <a:lnTo>
                  <a:pt x="230" y="74"/>
                </a:lnTo>
                <a:lnTo>
                  <a:pt x="230" y="72"/>
                </a:lnTo>
                <a:lnTo>
                  <a:pt x="230" y="72"/>
                </a:lnTo>
                <a:lnTo>
                  <a:pt x="230" y="70"/>
                </a:lnTo>
                <a:lnTo>
                  <a:pt x="230" y="68"/>
                </a:lnTo>
                <a:lnTo>
                  <a:pt x="230" y="68"/>
                </a:lnTo>
                <a:lnTo>
                  <a:pt x="232" y="68"/>
                </a:lnTo>
                <a:lnTo>
                  <a:pt x="232" y="68"/>
                </a:lnTo>
                <a:lnTo>
                  <a:pt x="232" y="70"/>
                </a:lnTo>
                <a:lnTo>
                  <a:pt x="230" y="74"/>
                </a:lnTo>
                <a:lnTo>
                  <a:pt x="230" y="74"/>
                </a:lnTo>
                <a:lnTo>
                  <a:pt x="232" y="72"/>
                </a:lnTo>
                <a:lnTo>
                  <a:pt x="232" y="72"/>
                </a:lnTo>
                <a:lnTo>
                  <a:pt x="232" y="70"/>
                </a:lnTo>
                <a:lnTo>
                  <a:pt x="234" y="72"/>
                </a:lnTo>
                <a:lnTo>
                  <a:pt x="234" y="74"/>
                </a:lnTo>
                <a:lnTo>
                  <a:pt x="234" y="74"/>
                </a:lnTo>
                <a:lnTo>
                  <a:pt x="234" y="74"/>
                </a:lnTo>
                <a:lnTo>
                  <a:pt x="234" y="74"/>
                </a:lnTo>
                <a:lnTo>
                  <a:pt x="234" y="74"/>
                </a:lnTo>
                <a:lnTo>
                  <a:pt x="234" y="74"/>
                </a:lnTo>
                <a:lnTo>
                  <a:pt x="234" y="74"/>
                </a:lnTo>
                <a:lnTo>
                  <a:pt x="236" y="74"/>
                </a:lnTo>
                <a:lnTo>
                  <a:pt x="236" y="72"/>
                </a:lnTo>
                <a:lnTo>
                  <a:pt x="238" y="70"/>
                </a:lnTo>
                <a:lnTo>
                  <a:pt x="238" y="68"/>
                </a:lnTo>
                <a:lnTo>
                  <a:pt x="240" y="66"/>
                </a:lnTo>
                <a:lnTo>
                  <a:pt x="238" y="64"/>
                </a:lnTo>
                <a:lnTo>
                  <a:pt x="238" y="64"/>
                </a:lnTo>
                <a:lnTo>
                  <a:pt x="238" y="62"/>
                </a:lnTo>
                <a:lnTo>
                  <a:pt x="238" y="62"/>
                </a:lnTo>
                <a:lnTo>
                  <a:pt x="238" y="62"/>
                </a:lnTo>
                <a:lnTo>
                  <a:pt x="240" y="62"/>
                </a:lnTo>
                <a:lnTo>
                  <a:pt x="240" y="64"/>
                </a:lnTo>
                <a:lnTo>
                  <a:pt x="240" y="64"/>
                </a:lnTo>
                <a:lnTo>
                  <a:pt x="240" y="64"/>
                </a:lnTo>
                <a:lnTo>
                  <a:pt x="240" y="66"/>
                </a:lnTo>
                <a:lnTo>
                  <a:pt x="240" y="66"/>
                </a:lnTo>
                <a:lnTo>
                  <a:pt x="240" y="66"/>
                </a:lnTo>
                <a:lnTo>
                  <a:pt x="240" y="68"/>
                </a:lnTo>
                <a:lnTo>
                  <a:pt x="240" y="68"/>
                </a:lnTo>
                <a:lnTo>
                  <a:pt x="240" y="68"/>
                </a:lnTo>
                <a:lnTo>
                  <a:pt x="242" y="68"/>
                </a:lnTo>
                <a:lnTo>
                  <a:pt x="242" y="66"/>
                </a:lnTo>
                <a:lnTo>
                  <a:pt x="242" y="66"/>
                </a:lnTo>
                <a:lnTo>
                  <a:pt x="242" y="64"/>
                </a:lnTo>
                <a:lnTo>
                  <a:pt x="244" y="64"/>
                </a:lnTo>
                <a:lnTo>
                  <a:pt x="244" y="64"/>
                </a:lnTo>
                <a:lnTo>
                  <a:pt x="244" y="64"/>
                </a:lnTo>
                <a:lnTo>
                  <a:pt x="244" y="66"/>
                </a:lnTo>
                <a:lnTo>
                  <a:pt x="246" y="68"/>
                </a:lnTo>
                <a:lnTo>
                  <a:pt x="246" y="68"/>
                </a:lnTo>
                <a:lnTo>
                  <a:pt x="248" y="66"/>
                </a:lnTo>
                <a:lnTo>
                  <a:pt x="248" y="64"/>
                </a:lnTo>
                <a:lnTo>
                  <a:pt x="248" y="62"/>
                </a:lnTo>
                <a:lnTo>
                  <a:pt x="248" y="60"/>
                </a:lnTo>
                <a:lnTo>
                  <a:pt x="250" y="60"/>
                </a:lnTo>
                <a:lnTo>
                  <a:pt x="252" y="60"/>
                </a:lnTo>
                <a:lnTo>
                  <a:pt x="252" y="60"/>
                </a:lnTo>
                <a:lnTo>
                  <a:pt x="254" y="62"/>
                </a:lnTo>
                <a:lnTo>
                  <a:pt x="252" y="62"/>
                </a:lnTo>
                <a:lnTo>
                  <a:pt x="254" y="64"/>
                </a:lnTo>
                <a:lnTo>
                  <a:pt x="254" y="62"/>
                </a:lnTo>
                <a:lnTo>
                  <a:pt x="254" y="62"/>
                </a:lnTo>
                <a:lnTo>
                  <a:pt x="256" y="62"/>
                </a:lnTo>
                <a:lnTo>
                  <a:pt x="258" y="62"/>
                </a:lnTo>
                <a:lnTo>
                  <a:pt x="258" y="64"/>
                </a:lnTo>
                <a:lnTo>
                  <a:pt x="258" y="64"/>
                </a:lnTo>
                <a:lnTo>
                  <a:pt x="258" y="64"/>
                </a:lnTo>
                <a:lnTo>
                  <a:pt x="260" y="66"/>
                </a:lnTo>
                <a:lnTo>
                  <a:pt x="262" y="66"/>
                </a:lnTo>
                <a:lnTo>
                  <a:pt x="262" y="68"/>
                </a:lnTo>
                <a:lnTo>
                  <a:pt x="262" y="70"/>
                </a:lnTo>
                <a:lnTo>
                  <a:pt x="262" y="70"/>
                </a:lnTo>
                <a:lnTo>
                  <a:pt x="264" y="72"/>
                </a:lnTo>
                <a:lnTo>
                  <a:pt x="264" y="74"/>
                </a:lnTo>
                <a:lnTo>
                  <a:pt x="264" y="74"/>
                </a:lnTo>
                <a:lnTo>
                  <a:pt x="266" y="74"/>
                </a:lnTo>
                <a:lnTo>
                  <a:pt x="266" y="74"/>
                </a:lnTo>
                <a:lnTo>
                  <a:pt x="266" y="74"/>
                </a:lnTo>
                <a:lnTo>
                  <a:pt x="268" y="76"/>
                </a:lnTo>
                <a:lnTo>
                  <a:pt x="268" y="76"/>
                </a:lnTo>
                <a:lnTo>
                  <a:pt x="268" y="78"/>
                </a:lnTo>
                <a:lnTo>
                  <a:pt x="266" y="78"/>
                </a:lnTo>
                <a:lnTo>
                  <a:pt x="266" y="82"/>
                </a:lnTo>
                <a:lnTo>
                  <a:pt x="264" y="82"/>
                </a:lnTo>
                <a:lnTo>
                  <a:pt x="264" y="82"/>
                </a:lnTo>
                <a:lnTo>
                  <a:pt x="264" y="84"/>
                </a:lnTo>
                <a:lnTo>
                  <a:pt x="264" y="88"/>
                </a:lnTo>
                <a:lnTo>
                  <a:pt x="264" y="88"/>
                </a:lnTo>
                <a:lnTo>
                  <a:pt x="264" y="88"/>
                </a:lnTo>
                <a:lnTo>
                  <a:pt x="264" y="88"/>
                </a:lnTo>
                <a:lnTo>
                  <a:pt x="264" y="88"/>
                </a:lnTo>
                <a:lnTo>
                  <a:pt x="264" y="88"/>
                </a:lnTo>
                <a:lnTo>
                  <a:pt x="264" y="88"/>
                </a:lnTo>
                <a:lnTo>
                  <a:pt x="264" y="88"/>
                </a:lnTo>
                <a:lnTo>
                  <a:pt x="264" y="88"/>
                </a:lnTo>
                <a:lnTo>
                  <a:pt x="264" y="88"/>
                </a:lnTo>
                <a:lnTo>
                  <a:pt x="264" y="88"/>
                </a:lnTo>
                <a:lnTo>
                  <a:pt x="264" y="86"/>
                </a:lnTo>
                <a:lnTo>
                  <a:pt x="266" y="86"/>
                </a:lnTo>
                <a:lnTo>
                  <a:pt x="266" y="84"/>
                </a:lnTo>
                <a:lnTo>
                  <a:pt x="266" y="84"/>
                </a:lnTo>
                <a:lnTo>
                  <a:pt x="266" y="84"/>
                </a:lnTo>
                <a:lnTo>
                  <a:pt x="266" y="84"/>
                </a:lnTo>
                <a:lnTo>
                  <a:pt x="266" y="86"/>
                </a:lnTo>
                <a:lnTo>
                  <a:pt x="268" y="86"/>
                </a:lnTo>
                <a:lnTo>
                  <a:pt x="266" y="86"/>
                </a:lnTo>
                <a:lnTo>
                  <a:pt x="268" y="88"/>
                </a:lnTo>
                <a:lnTo>
                  <a:pt x="268" y="86"/>
                </a:lnTo>
                <a:lnTo>
                  <a:pt x="268" y="86"/>
                </a:lnTo>
                <a:lnTo>
                  <a:pt x="268" y="86"/>
                </a:lnTo>
                <a:lnTo>
                  <a:pt x="268" y="84"/>
                </a:lnTo>
                <a:lnTo>
                  <a:pt x="266" y="84"/>
                </a:lnTo>
                <a:lnTo>
                  <a:pt x="266" y="82"/>
                </a:lnTo>
                <a:lnTo>
                  <a:pt x="266" y="82"/>
                </a:lnTo>
                <a:lnTo>
                  <a:pt x="268" y="80"/>
                </a:lnTo>
                <a:lnTo>
                  <a:pt x="268" y="80"/>
                </a:lnTo>
                <a:lnTo>
                  <a:pt x="268" y="80"/>
                </a:lnTo>
                <a:lnTo>
                  <a:pt x="268" y="80"/>
                </a:lnTo>
                <a:lnTo>
                  <a:pt x="268" y="80"/>
                </a:lnTo>
                <a:lnTo>
                  <a:pt x="270" y="82"/>
                </a:lnTo>
                <a:lnTo>
                  <a:pt x="270" y="82"/>
                </a:lnTo>
                <a:lnTo>
                  <a:pt x="270" y="82"/>
                </a:lnTo>
                <a:lnTo>
                  <a:pt x="270" y="80"/>
                </a:lnTo>
                <a:lnTo>
                  <a:pt x="270" y="80"/>
                </a:lnTo>
                <a:lnTo>
                  <a:pt x="270" y="80"/>
                </a:lnTo>
                <a:lnTo>
                  <a:pt x="270" y="80"/>
                </a:lnTo>
                <a:lnTo>
                  <a:pt x="270" y="78"/>
                </a:lnTo>
                <a:lnTo>
                  <a:pt x="272" y="76"/>
                </a:lnTo>
                <a:lnTo>
                  <a:pt x="272" y="76"/>
                </a:lnTo>
                <a:lnTo>
                  <a:pt x="274" y="78"/>
                </a:lnTo>
                <a:lnTo>
                  <a:pt x="278" y="78"/>
                </a:lnTo>
                <a:lnTo>
                  <a:pt x="278" y="78"/>
                </a:lnTo>
                <a:lnTo>
                  <a:pt x="280" y="78"/>
                </a:lnTo>
                <a:lnTo>
                  <a:pt x="280" y="78"/>
                </a:lnTo>
                <a:lnTo>
                  <a:pt x="282" y="80"/>
                </a:lnTo>
                <a:lnTo>
                  <a:pt x="280" y="84"/>
                </a:lnTo>
                <a:lnTo>
                  <a:pt x="280" y="84"/>
                </a:lnTo>
                <a:lnTo>
                  <a:pt x="282" y="82"/>
                </a:lnTo>
                <a:lnTo>
                  <a:pt x="282" y="80"/>
                </a:lnTo>
                <a:lnTo>
                  <a:pt x="282" y="78"/>
                </a:lnTo>
                <a:lnTo>
                  <a:pt x="282" y="78"/>
                </a:lnTo>
                <a:lnTo>
                  <a:pt x="284" y="78"/>
                </a:lnTo>
                <a:lnTo>
                  <a:pt x="286" y="80"/>
                </a:lnTo>
                <a:lnTo>
                  <a:pt x="286" y="80"/>
                </a:lnTo>
                <a:lnTo>
                  <a:pt x="288" y="82"/>
                </a:lnTo>
                <a:lnTo>
                  <a:pt x="288" y="84"/>
                </a:lnTo>
                <a:lnTo>
                  <a:pt x="288" y="84"/>
                </a:lnTo>
                <a:lnTo>
                  <a:pt x="288" y="84"/>
                </a:lnTo>
                <a:lnTo>
                  <a:pt x="288" y="84"/>
                </a:lnTo>
                <a:lnTo>
                  <a:pt x="288" y="82"/>
                </a:lnTo>
                <a:lnTo>
                  <a:pt x="288" y="82"/>
                </a:lnTo>
                <a:lnTo>
                  <a:pt x="288" y="82"/>
                </a:lnTo>
                <a:lnTo>
                  <a:pt x="288" y="80"/>
                </a:lnTo>
                <a:lnTo>
                  <a:pt x="288" y="80"/>
                </a:lnTo>
                <a:lnTo>
                  <a:pt x="288" y="80"/>
                </a:lnTo>
                <a:lnTo>
                  <a:pt x="288" y="78"/>
                </a:lnTo>
                <a:lnTo>
                  <a:pt x="288" y="78"/>
                </a:lnTo>
                <a:lnTo>
                  <a:pt x="290" y="78"/>
                </a:lnTo>
                <a:lnTo>
                  <a:pt x="290" y="78"/>
                </a:lnTo>
                <a:lnTo>
                  <a:pt x="292" y="78"/>
                </a:lnTo>
                <a:lnTo>
                  <a:pt x="292" y="78"/>
                </a:lnTo>
                <a:lnTo>
                  <a:pt x="292" y="76"/>
                </a:lnTo>
                <a:lnTo>
                  <a:pt x="290" y="78"/>
                </a:lnTo>
                <a:lnTo>
                  <a:pt x="290" y="78"/>
                </a:lnTo>
                <a:lnTo>
                  <a:pt x="290" y="78"/>
                </a:lnTo>
                <a:lnTo>
                  <a:pt x="288" y="76"/>
                </a:lnTo>
                <a:lnTo>
                  <a:pt x="288" y="76"/>
                </a:lnTo>
                <a:lnTo>
                  <a:pt x="288" y="74"/>
                </a:lnTo>
                <a:lnTo>
                  <a:pt x="288" y="74"/>
                </a:lnTo>
                <a:lnTo>
                  <a:pt x="288" y="74"/>
                </a:lnTo>
                <a:lnTo>
                  <a:pt x="290" y="74"/>
                </a:lnTo>
                <a:lnTo>
                  <a:pt x="290" y="74"/>
                </a:lnTo>
                <a:lnTo>
                  <a:pt x="290" y="74"/>
                </a:lnTo>
                <a:lnTo>
                  <a:pt x="290" y="72"/>
                </a:lnTo>
                <a:lnTo>
                  <a:pt x="290" y="74"/>
                </a:lnTo>
                <a:lnTo>
                  <a:pt x="290" y="74"/>
                </a:lnTo>
                <a:lnTo>
                  <a:pt x="290" y="74"/>
                </a:lnTo>
                <a:lnTo>
                  <a:pt x="288" y="74"/>
                </a:lnTo>
                <a:lnTo>
                  <a:pt x="288" y="74"/>
                </a:lnTo>
                <a:lnTo>
                  <a:pt x="288" y="74"/>
                </a:lnTo>
                <a:lnTo>
                  <a:pt x="286" y="72"/>
                </a:lnTo>
                <a:lnTo>
                  <a:pt x="286" y="70"/>
                </a:lnTo>
                <a:lnTo>
                  <a:pt x="286" y="70"/>
                </a:lnTo>
                <a:lnTo>
                  <a:pt x="286" y="68"/>
                </a:lnTo>
                <a:lnTo>
                  <a:pt x="288" y="66"/>
                </a:lnTo>
                <a:lnTo>
                  <a:pt x="290" y="66"/>
                </a:lnTo>
                <a:lnTo>
                  <a:pt x="292" y="64"/>
                </a:lnTo>
                <a:lnTo>
                  <a:pt x="292" y="64"/>
                </a:lnTo>
                <a:lnTo>
                  <a:pt x="292" y="64"/>
                </a:lnTo>
                <a:lnTo>
                  <a:pt x="292" y="64"/>
                </a:lnTo>
                <a:lnTo>
                  <a:pt x="294" y="60"/>
                </a:lnTo>
                <a:lnTo>
                  <a:pt x="294" y="60"/>
                </a:lnTo>
                <a:lnTo>
                  <a:pt x="294" y="58"/>
                </a:lnTo>
                <a:lnTo>
                  <a:pt x="294" y="56"/>
                </a:lnTo>
                <a:lnTo>
                  <a:pt x="296" y="54"/>
                </a:lnTo>
                <a:lnTo>
                  <a:pt x="296" y="56"/>
                </a:lnTo>
                <a:lnTo>
                  <a:pt x="296" y="56"/>
                </a:lnTo>
                <a:lnTo>
                  <a:pt x="296" y="56"/>
                </a:lnTo>
                <a:lnTo>
                  <a:pt x="296" y="56"/>
                </a:lnTo>
                <a:lnTo>
                  <a:pt x="298" y="56"/>
                </a:lnTo>
                <a:lnTo>
                  <a:pt x="298" y="56"/>
                </a:lnTo>
                <a:lnTo>
                  <a:pt x="300" y="54"/>
                </a:lnTo>
                <a:lnTo>
                  <a:pt x="300" y="52"/>
                </a:lnTo>
                <a:lnTo>
                  <a:pt x="300" y="52"/>
                </a:lnTo>
                <a:lnTo>
                  <a:pt x="300" y="50"/>
                </a:lnTo>
                <a:lnTo>
                  <a:pt x="300" y="50"/>
                </a:lnTo>
                <a:lnTo>
                  <a:pt x="300" y="50"/>
                </a:lnTo>
                <a:lnTo>
                  <a:pt x="300" y="50"/>
                </a:lnTo>
                <a:lnTo>
                  <a:pt x="300" y="48"/>
                </a:lnTo>
                <a:lnTo>
                  <a:pt x="300" y="46"/>
                </a:lnTo>
                <a:lnTo>
                  <a:pt x="300" y="46"/>
                </a:lnTo>
                <a:lnTo>
                  <a:pt x="300" y="46"/>
                </a:lnTo>
                <a:lnTo>
                  <a:pt x="300" y="46"/>
                </a:lnTo>
                <a:lnTo>
                  <a:pt x="300" y="46"/>
                </a:lnTo>
                <a:lnTo>
                  <a:pt x="302" y="46"/>
                </a:lnTo>
                <a:lnTo>
                  <a:pt x="302" y="46"/>
                </a:lnTo>
                <a:lnTo>
                  <a:pt x="302" y="46"/>
                </a:lnTo>
                <a:lnTo>
                  <a:pt x="302" y="46"/>
                </a:lnTo>
                <a:lnTo>
                  <a:pt x="302" y="46"/>
                </a:lnTo>
                <a:lnTo>
                  <a:pt x="302" y="46"/>
                </a:lnTo>
                <a:lnTo>
                  <a:pt x="304" y="44"/>
                </a:lnTo>
                <a:lnTo>
                  <a:pt x="304" y="44"/>
                </a:lnTo>
                <a:lnTo>
                  <a:pt x="304" y="42"/>
                </a:lnTo>
                <a:lnTo>
                  <a:pt x="304" y="42"/>
                </a:lnTo>
                <a:lnTo>
                  <a:pt x="306" y="40"/>
                </a:lnTo>
                <a:lnTo>
                  <a:pt x="306" y="42"/>
                </a:lnTo>
                <a:lnTo>
                  <a:pt x="308" y="42"/>
                </a:lnTo>
                <a:lnTo>
                  <a:pt x="308" y="42"/>
                </a:lnTo>
                <a:lnTo>
                  <a:pt x="308" y="42"/>
                </a:lnTo>
                <a:lnTo>
                  <a:pt x="308" y="42"/>
                </a:lnTo>
                <a:lnTo>
                  <a:pt x="308" y="42"/>
                </a:lnTo>
                <a:lnTo>
                  <a:pt x="308" y="42"/>
                </a:lnTo>
                <a:lnTo>
                  <a:pt x="308" y="40"/>
                </a:lnTo>
                <a:lnTo>
                  <a:pt x="308" y="40"/>
                </a:lnTo>
                <a:lnTo>
                  <a:pt x="308" y="40"/>
                </a:lnTo>
                <a:lnTo>
                  <a:pt x="308" y="40"/>
                </a:lnTo>
                <a:lnTo>
                  <a:pt x="308" y="38"/>
                </a:lnTo>
                <a:lnTo>
                  <a:pt x="308" y="38"/>
                </a:lnTo>
                <a:lnTo>
                  <a:pt x="308" y="38"/>
                </a:lnTo>
                <a:lnTo>
                  <a:pt x="308" y="38"/>
                </a:lnTo>
                <a:lnTo>
                  <a:pt x="308" y="38"/>
                </a:lnTo>
                <a:lnTo>
                  <a:pt x="310" y="38"/>
                </a:lnTo>
                <a:lnTo>
                  <a:pt x="312" y="42"/>
                </a:lnTo>
                <a:lnTo>
                  <a:pt x="312" y="40"/>
                </a:lnTo>
                <a:lnTo>
                  <a:pt x="312" y="40"/>
                </a:lnTo>
                <a:lnTo>
                  <a:pt x="312" y="38"/>
                </a:lnTo>
                <a:lnTo>
                  <a:pt x="310" y="38"/>
                </a:lnTo>
                <a:lnTo>
                  <a:pt x="312" y="38"/>
                </a:lnTo>
                <a:lnTo>
                  <a:pt x="312" y="36"/>
                </a:lnTo>
                <a:lnTo>
                  <a:pt x="312" y="36"/>
                </a:lnTo>
                <a:lnTo>
                  <a:pt x="312" y="36"/>
                </a:lnTo>
                <a:lnTo>
                  <a:pt x="314" y="36"/>
                </a:lnTo>
                <a:lnTo>
                  <a:pt x="314" y="36"/>
                </a:lnTo>
                <a:lnTo>
                  <a:pt x="314" y="36"/>
                </a:lnTo>
                <a:lnTo>
                  <a:pt x="314" y="34"/>
                </a:lnTo>
                <a:lnTo>
                  <a:pt x="314" y="34"/>
                </a:lnTo>
                <a:lnTo>
                  <a:pt x="314" y="34"/>
                </a:lnTo>
                <a:lnTo>
                  <a:pt x="314" y="34"/>
                </a:lnTo>
                <a:lnTo>
                  <a:pt x="316" y="34"/>
                </a:lnTo>
                <a:lnTo>
                  <a:pt x="316" y="34"/>
                </a:lnTo>
                <a:lnTo>
                  <a:pt x="318" y="34"/>
                </a:lnTo>
                <a:lnTo>
                  <a:pt x="318" y="34"/>
                </a:lnTo>
                <a:lnTo>
                  <a:pt x="320" y="34"/>
                </a:lnTo>
                <a:lnTo>
                  <a:pt x="320" y="36"/>
                </a:lnTo>
                <a:lnTo>
                  <a:pt x="320" y="36"/>
                </a:lnTo>
                <a:lnTo>
                  <a:pt x="320" y="36"/>
                </a:lnTo>
                <a:lnTo>
                  <a:pt x="320" y="36"/>
                </a:lnTo>
                <a:lnTo>
                  <a:pt x="324" y="36"/>
                </a:lnTo>
                <a:lnTo>
                  <a:pt x="324" y="36"/>
                </a:lnTo>
                <a:lnTo>
                  <a:pt x="326" y="36"/>
                </a:lnTo>
                <a:lnTo>
                  <a:pt x="328" y="36"/>
                </a:lnTo>
                <a:lnTo>
                  <a:pt x="328" y="36"/>
                </a:lnTo>
                <a:lnTo>
                  <a:pt x="330" y="36"/>
                </a:lnTo>
                <a:lnTo>
                  <a:pt x="332" y="34"/>
                </a:lnTo>
                <a:lnTo>
                  <a:pt x="334" y="34"/>
                </a:lnTo>
                <a:lnTo>
                  <a:pt x="334" y="34"/>
                </a:lnTo>
                <a:lnTo>
                  <a:pt x="334" y="36"/>
                </a:lnTo>
                <a:lnTo>
                  <a:pt x="334" y="36"/>
                </a:lnTo>
                <a:lnTo>
                  <a:pt x="334" y="36"/>
                </a:lnTo>
                <a:lnTo>
                  <a:pt x="334" y="38"/>
                </a:lnTo>
                <a:lnTo>
                  <a:pt x="334" y="36"/>
                </a:lnTo>
                <a:lnTo>
                  <a:pt x="334" y="36"/>
                </a:lnTo>
                <a:lnTo>
                  <a:pt x="334" y="36"/>
                </a:lnTo>
                <a:lnTo>
                  <a:pt x="334" y="34"/>
                </a:lnTo>
                <a:lnTo>
                  <a:pt x="334" y="34"/>
                </a:lnTo>
                <a:lnTo>
                  <a:pt x="334" y="34"/>
                </a:lnTo>
                <a:lnTo>
                  <a:pt x="336" y="34"/>
                </a:lnTo>
                <a:lnTo>
                  <a:pt x="338" y="32"/>
                </a:lnTo>
                <a:lnTo>
                  <a:pt x="338" y="32"/>
                </a:lnTo>
                <a:lnTo>
                  <a:pt x="338" y="34"/>
                </a:lnTo>
                <a:lnTo>
                  <a:pt x="340" y="34"/>
                </a:lnTo>
                <a:lnTo>
                  <a:pt x="340" y="34"/>
                </a:lnTo>
                <a:lnTo>
                  <a:pt x="340" y="32"/>
                </a:lnTo>
                <a:lnTo>
                  <a:pt x="338" y="32"/>
                </a:lnTo>
                <a:lnTo>
                  <a:pt x="338" y="32"/>
                </a:lnTo>
                <a:lnTo>
                  <a:pt x="338" y="28"/>
                </a:lnTo>
                <a:lnTo>
                  <a:pt x="338" y="26"/>
                </a:lnTo>
                <a:lnTo>
                  <a:pt x="338" y="26"/>
                </a:lnTo>
                <a:lnTo>
                  <a:pt x="340" y="26"/>
                </a:lnTo>
                <a:lnTo>
                  <a:pt x="340" y="24"/>
                </a:lnTo>
                <a:lnTo>
                  <a:pt x="338" y="24"/>
                </a:lnTo>
                <a:lnTo>
                  <a:pt x="338" y="22"/>
                </a:lnTo>
                <a:lnTo>
                  <a:pt x="336" y="22"/>
                </a:lnTo>
                <a:lnTo>
                  <a:pt x="336" y="22"/>
                </a:lnTo>
                <a:lnTo>
                  <a:pt x="336" y="22"/>
                </a:lnTo>
                <a:lnTo>
                  <a:pt x="334" y="22"/>
                </a:lnTo>
                <a:lnTo>
                  <a:pt x="332" y="22"/>
                </a:lnTo>
                <a:lnTo>
                  <a:pt x="332" y="22"/>
                </a:lnTo>
                <a:lnTo>
                  <a:pt x="332" y="22"/>
                </a:lnTo>
                <a:lnTo>
                  <a:pt x="330" y="22"/>
                </a:lnTo>
                <a:lnTo>
                  <a:pt x="330" y="22"/>
                </a:lnTo>
                <a:lnTo>
                  <a:pt x="330" y="20"/>
                </a:lnTo>
                <a:lnTo>
                  <a:pt x="328" y="20"/>
                </a:lnTo>
                <a:lnTo>
                  <a:pt x="328" y="20"/>
                </a:lnTo>
                <a:lnTo>
                  <a:pt x="328" y="20"/>
                </a:lnTo>
                <a:lnTo>
                  <a:pt x="328" y="20"/>
                </a:lnTo>
                <a:lnTo>
                  <a:pt x="326" y="20"/>
                </a:lnTo>
                <a:lnTo>
                  <a:pt x="326" y="20"/>
                </a:lnTo>
                <a:lnTo>
                  <a:pt x="326" y="20"/>
                </a:lnTo>
                <a:lnTo>
                  <a:pt x="328" y="20"/>
                </a:lnTo>
                <a:lnTo>
                  <a:pt x="328" y="18"/>
                </a:lnTo>
                <a:lnTo>
                  <a:pt x="328" y="18"/>
                </a:lnTo>
                <a:lnTo>
                  <a:pt x="330" y="16"/>
                </a:lnTo>
                <a:lnTo>
                  <a:pt x="330" y="16"/>
                </a:lnTo>
                <a:lnTo>
                  <a:pt x="332" y="18"/>
                </a:lnTo>
                <a:lnTo>
                  <a:pt x="332" y="20"/>
                </a:lnTo>
                <a:lnTo>
                  <a:pt x="334" y="20"/>
                </a:lnTo>
                <a:lnTo>
                  <a:pt x="334" y="20"/>
                </a:lnTo>
                <a:lnTo>
                  <a:pt x="334" y="20"/>
                </a:lnTo>
                <a:lnTo>
                  <a:pt x="334" y="18"/>
                </a:lnTo>
                <a:lnTo>
                  <a:pt x="334" y="18"/>
                </a:lnTo>
                <a:lnTo>
                  <a:pt x="332" y="16"/>
                </a:lnTo>
                <a:lnTo>
                  <a:pt x="334" y="16"/>
                </a:lnTo>
                <a:lnTo>
                  <a:pt x="334" y="16"/>
                </a:lnTo>
                <a:lnTo>
                  <a:pt x="336" y="16"/>
                </a:lnTo>
                <a:lnTo>
                  <a:pt x="338" y="18"/>
                </a:lnTo>
                <a:lnTo>
                  <a:pt x="338" y="18"/>
                </a:lnTo>
                <a:lnTo>
                  <a:pt x="338" y="20"/>
                </a:lnTo>
                <a:lnTo>
                  <a:pt x="340" y="22"/>
                </a:lnTo>
                <a:lnTo>
                  <a:pt x="340" y="22"/>
                </a:lnTo>
                <a:lnTo>
                  <a:pt x="340" y="22"/>
                </a:lnTo>
                <a:lnTo>
                  <a:pt x="340" y="22"/>
                </a:lnTo>
                <a:lnTo>
                  <a:pt x="342" y="22"/>
                </a:lnTo>
                <a:lnTo>
                  <a:pt x="342" y="20"/>
                </a:lnTo>
                <a:lnTo>
                  <a:pt x="344" y="20"/>
                </a:lnTo>
                <a:lnTo>
                  <a:pt x="344" y="20"/>
                </a:lnTo>
                <a:lnTo>
                  <a:pt x="344" y="20"/>
                </a:lnTo>
                <a:lnTo>
                  <a:pt x="344" y="22"/>
                </a:lnTo>
                <a:lnTo>
                  <a:pt x="346" y="22"/>
                </a:lnTo>
                <a:lnTo>
                  <a:pt x="346" y="24"/>
                </a:lnTo>
                <a:lnTo>
                  <a:pt x="346" y="24"/>
                </a:lnTo>
                <a:lnTo>
                  <a:pt x="346" y="26"/>
                </a:lnTo>
                <a:lnTo>
                  <a:pt x="346" y="26"/>
                </a:lnTo>
                <a:lnTo>
                  <a:pt x="346" y="26"/>
                </a:lnTo>
                <a:lnTo>
                  <a:pt x="348" y="26"/>
                </a:lnTo>
                <a:lnTo>
                  <a:pt x="348" y="26"/>
                </a:lnTo>
                <a:lnTo>
                  <a:pt x="348" y="26"/>
                </a:lnTo>
                <a:lnTo>
                  <a:pt x="348" y="26"/>
                </a:lnTo>
                <a:lnTo>
                  <a:pt x="350" y="26"/>
                </a:lnTo>
                <a:lnTo>
                  <a:pt x="350" y="28"/>
                </a:lnTo>
                <a:lnTo>
                  <a:pt x="352" y="28"/>
                </a:lnTo>
                <a:lnTo>
                  <a:pt x="352" y="28"/>
                </a:lnTo>
                <a:lnTo>
                  <a:pt x="354" y="28"/>
                </a:lnTo>
                <a:lnTo>
                  <a:pt x="356" y="26"/>
                </a:lnTo>
                <a:lnTo>
                  <a:pt x="356" y="26"/>
                </a:lnTo>
                <a:lnTo>
                  <a:pt x="356" y="26"/>
                </a:lnTo>
                <a:lnTo>
                  <a:pt x="356" y="26"/>
                </a:lnTo>
                <a:lnTo>
                  <a:pt x="358" y="26"/>
                </a:lnTo>
                <a:lnTo>
                  <a:pt x="358" y="26"/>
                </a:lnTo>
                <a:lnTo>
                  <a:pt x="356" y="28"/>
                </a:lnTo>
                <a:lnTo>
                  <a:pt x="356" y="28"/>
                </a:lnTo>
                <a:lnTo>
                  <a:pt x="356" y="28"/>
                </a:lnTo>
                <a:lnTo>
                  <a:pt x="356" y="28"/>
                </a:lnTo>
                <a:lnTo>
                  <a:pt x="358" y="30"/>
                </a:lnTo>
                <a:lnTo>
                  <a:pt x="358" y="28"/>
                </a:lnTo>
                <a:lnTo>
                  <a:pt x="358" y="28"/>
                </a:lnTo>
                <a:lnTo>
                  <a:pt x="358" y="28"/>
                </a:lnTo>
                <a:lnTo>
                  <a:pt x="360" y="28"/>
                </a:lnTo>
                <a:lnTo>
                  <a:pt x="360" y="30"/>
                </a:lnTo>
                <a:lnTo>
                  <a:pt x="360" y="30"/>
                </a:lnTo>
                <a:lnTo>
                  <a:pt x="360" y="32"/>
                </a:lnTo>
                <a:lnTo>
                  <a:pt x="362" y="32"/>
                </a:lnTo>
                <a:lnTo>
                  <a:pt x="362" y="32"/>
                </a:lnTo>
                <a:lnTo>
                  <a:pt x="364" y="32"/>
                </a:lnTo>
                <a:lnTo>
                  <a:pt x="364" y="32"/>
                </a:lnTo>
                <a:lnTo>
                  <a:pt x="364" y="32"/>
                </a:lnTo>
                <a:lnTo>
                  <a:pt x="366" y="32"/>
                </a:lnTo>
                <a:lnTo>
                  <a:pt x="366" y="32"/>
                </a:lnTo>
                <a:lnTo>
                  <a:pt x="366" y="32"/>
                </a:lnTo>
                <a:lnTo>
                  <a:pt x="368" y="30"/>
                </a:lnTo>
                <a:lnTo>
                  <a:pt x="370" y="30"/>
                </a:lnTo>
                <a:lnTo>
                  <a:pt x="370" y="32"/>
                </a:lnTo>
                <a:lnTo>
                  <a:pt x="370" y="32"/>
                </a:lnTo>
                <a:lnTo>
                  <a:pt x="372" y="34"/>
                </a:lnTo>
                <a:lnTo>
                  <a:pt x="372" y="34"/>
                </a:lnTo>
                <a:lnTo>
                  <a:pt x="372" y="34"/>
                </a:lnTo>
                <a:lnTo>
                  <a:pt x="372" y="34"/>
                </a:lnTo>
                <a:lnTo>
                  <a:pt x="374" y="36"/>
                </a:lnTo>
                <a:lnTo>
                  <a:pt x="376" y="36"/>
                </a:lnTo>
                <a:lnTo>
                  <a:pt x="376" y="36"/>
                </a:lnTo>
                <a:lnTo>
                  <a:pt x="376" y="36"/>
                </a:lnTo>
                <a:lnTo>
                  <a:pt x="376" y="34"/>
                </a:lnTo>
                <a:lnTo>
                  <a:pt x="376" y="34"/>
                </a:lnTo>
                <a:lnTo>
                  <a:pt x="378" y="32"/>
                </a:lnTo>
                <a:lnTo>
                  <a:pt x="378" y="32"/>
                </a:lnTo>
                <a:lnTo>
                  <a:pt x="378" y="32"/>
                </a:lnTo>
                <a:lnTo>
                  <a:pt x="378" y="32"/>
                </a:lnTo>
                <a:lnTo>
                  <a:pt x="382" y="32"/>
                </a:lnTo>
                <a:lnTo>
                  <a:pt x="382" y="32"/>
                </a:lnTo>
                <a:lnTo>
                  <a:pt x="382" y="32"/>
                </a:lnTo>
                <a:lnTo>
                  <a:pt x="382" y="32"/>
                </a:lnTo>
                <a:lnTo>
                  <a:pt x="382" y="32"/>
                </a:lnTo>
                <a:lnTo>
                  <a:pt x="382" y="32"/>
                </a:lnTo>
                <a:lnTo>
                  <a:pt x="382" y="30"/>
                </a:lnTo>
                <a:lnTo>
                  <a:pt x="382" y="30"/>
                </a:lnTo>
                <a:lnTo>
                  <a:pt x="384" y="30"/>
                </a:lnTo>
                <a:lnTo>
                  <a:pt x="384" y="30"/>
                </a:lnTo>
                <a:lnTo>
                  <a:pt x="384" y="30"/>
                </a:lnTo>
                <a:lnTo>
                  <a:pt x="386" y="28"/>
                </a:lnTo>
                <a:lnTo>
                  <a:pt x="386" y="28"/>
                </a:lnTo>
                <a:lnTo>
                  <a:pt x="386" y="28"/>
                </a:lnTo>
                <a:lnTo>
                  <a:pt x="386" y="26"/>
                </a:lnTo>
                <a:lnTo>
                  <a:pt x="386" y="26"/>
                </a:lnTo>
                <a:lnTo>
                  <a:pt x="386" y="28"/>
                </a:lnTo>
                <a:lnTo>
                  <a:pt x="386" y="28"/>
                </a:lnTo>
                <a:lnTo>
                  <a:pt x="386" y="28"/>
                </a:lnTo>
                <a:lnTo>
                  <a:pt x="386" y="30"/>
                </a:lnTo>
                <a:lnTo>
                  <a:pt x="384" y="30"/>
                </a:lnTo>
                <a:lnTo>
                  <a:pt x="384" y="32"/>
                </a:lnTo>
                <a:lnTo>
                  <a:pt x="382" y="34"/>
                </a:lnTo>
                <a:lnTo>
                  <a:pt x="382" y="34"/>
                </a:lnTo>
                <a:lnTo>
                  <a:pt x="382" y="34"/>
                </a:lnTo>
                <a:lnTo>
                  <a:pt x="382" y="34"/>
                </a:lnTo>
                <a:lnTo>
                  <a:pt x="382" y="36"/>
                </a:lnTo>
                <a:lnTo>
                  <a:pt x="384" y="36"/>
                </a:lnTo>
                <a:lnTo>
                  <a:pt x="384" y="34"/>
                </a:lnTo>
                <a:lnTo>
                  <a:pt x="386" y="34"/>
                </a:lnTo>
                <a:lnTo>
                  <a:pt x="388" y="32"/>
                </a:lnTo>
                <a:lnTo>
                  <a:pt x="386" y="34"/>
                </a:lnTo>
                <a:lnTo>
                  <a:pt x="386" y="36"/>
                </a:lnTo>
                <a:lnTo>
                  <a:pt x="386" y="36"/>
                </a:lnTo>
                <a:lnTo>
                  <a:pt x="386" y="36"/>
                </a:lnTo>
                <a:lnTo>
                  <a:pt x="388" y="34"/>
                </a:lnTo>
                <a:lnTo>
                  <a:pt x="388" y="34"/>
                </a:lnTo>
                <a:lnTo>
                  <a:pt x="388" y="36"/>
                </a:lnTo>
                <a:lnTo>
                  <a:pt x="386" y="38"/>
                </a:lnTo>
                <a:lnTo>
                  <a:pt x="386" y="38"/>
                </a:lnTo>
                <a:lnTo>
                  <a:pt x="386" y="38"/>
                </a:lnTo>
                <a:lnTo>
                  <a:pt x="386" y="38"/>
                </a:lnTo>
                <a:lnTo>
                  <a:pt x="388" y="38"/>
                </a:lnTo>
                <a:lnTo>
                  <a:pt x="388" y="38"/>
                </a:lnTo>
                <a:lnTo>
                  <a:pt x="388" y="38"/>
                </a:lnTo>
                <a:lnTo>
                  <a:pt x="388" y="38"/>
                </a:lnTo>
                <a:lnTo>
                  <a:pt x="390" y="38"/>
                </a:lnTo>
                <a:lnTo>
                  <a:pt x="390" y="38"/>
                </a:lnTo>
                <a:lnTo>
                  <a:pt x="392" y="36"/>
                </a:lnTo>
                <a:lnTo>
                  <a:pt x="392" y="34"/>
                </a:lnTo>
                <a:lnTo>
                  <a:pt x="392" y="34"/>
                </a:lnTo>
                <a:lnTo>
                  <a:pt x="392" y="34"/>
                </a:lnTo>
                <a:lnTo>
                  <a:pt x="392" y="34"/>
                </a:lnTo>
                <a:lnTo>
                  <a:pt x="390" y="34"/>
                </a:lnTo>
                <a:lnTo>
                  <a:pt x="390" y="34"/>
                </a:lnTo>
                <a:lnTo>
                  <a:pt x="390" y="34"/>
                </a:lnTo>
                <a:lnTo>
                  <a:pt x="392" y="32"/>
                </a:lnTo>
                <a:lnTo>
                  <a:pt x="394" y="30"/>
                </a:lnTo>
                <a:lnTo>
                  <a:pt x="396" y="30"/>
                </a:lnTo>
                <a:lnTo>
                  <a:pt x="396" y="30"/>
                </a:lnTo>
                <a:lnTo>
                  <a:pt x="396" y="34"/>
                </a:lnTo>
                <a:lnTo>
                  <a:pt x="396" y="34"/>
                </a:lnTo>
                <a:lnTo>
                  <a:pt x="396" y="36"/>
                </a:lnTo>
                <a:lnTo>
                  <a:pt x="398" y="36"/>
                </a:lnTo>
                <a:lnTo>
                  <a:pt x="398" y="36"/>
                </a:lnTo>
                <a:lnTo>
                  <a:pt x="398" y="34"/>
                </a:lnTo>
                <a:lnTo>
                  <a:pt x="398" y="34"/>
                </a:lnTo>
                <a:lnTo>
                  <a:pt x="396" y="34"/>
                </a:lnTo>
                <a:lnTo>
                  <a:pt x="398" y="34"/>
                </a:lnTo>
                <a:lnTo>
                  <a:pt x="398" y="34"/>
                </a:lnTo>
                <a:lnTo>
                  <a:pt x="398" y="34"/>
                </a:lnTo>
                <a:lnTo>
                  <a:pt x="400" y="34"/>
                </a:lnTo>
                <a:lnTo>
                  <a:pt x="400" y="36"/>
                </a:lnTo>
                <a:lnTo>
                  <a:pt x="400" y="36"/>
                </a:lnTo>
                <a:lnTo>
                  <a:pt x="400" y="36"/>
                </a:lnTo>
                <a:lnTo>
                  <a:pt x="400" y="38"/>
                </a:lnTo>
                <a:lnTo>
                  <a:pt x="398" y="38"/>
                </a:lnTo>
                <a:lnTo>
                  <a:pt x="398" y="40"/>
                </a:lnTo>
                <a:lnTo>
                  <a:pt x="396" y="42"/>
                </a:lnTo>
                <a:lnTo>
                  <a:pt x="394" y="44"/>
                </a:lnTo>
                <a:lnTo>
                  <a:pt x="392" y="44"/>
                </a:lnTo>
                <a:lnTo>
                  <a:pt x="392" y="44"/>
                </a:lnTo>
                <a:lnTo>
                  <a:pt x="394" y="46"/>
                </a:lnTo>
                <a:lnTo>
                  <a:pt x="394" y="48"/>
                </a:lnTo>
                <a:lnTo>
                  <a:pt x="392" y="50"/>
                </a:lnTo>
                <a:lnTo>
                  <a:pt x="392" y="50"/>
                </a:lnTo>
                <a:lnTo>
                  <a:pt x="392" y="52"/>
                </a:lnTo>
                <a:lnTo>
                  <a:pt x="392" y="52"/>
                </a:lnTo>
                <a:lnTo>
                  <a:pt x="390" y="52"/>
                </a:lnTo>
                <a:lnTo>
                  <a:pt x="390" y="52"/>
                </a:lnTo>
                <a:lnTo>
                  <a:pt x="390" y="52"/>
                </a:lnTo>
                <a:lnTo>
                  <a:pt x="390" y="50"/>
                </a:lnTo>
                <a:lnTo>
                  <a:pt x="390" y="48"/>
                </a:lnTo>
                <a:lnTo>
                  <a:pt x="390" y="48"/>
                </a:lnTo>
                <a:lnTo>
                  <a:pt x="390" y="48"/>
                </a:lnTo>
                <a:lnTo>
                  <a:pt x="390" y="50"/>
                </a:lnTo>
                <a:lnTo>
                  <a:pt x="388" y="50"/>
                </a:lnTo>
                <a:lnTo>
                  <a:pt x="388" y="50"/>
                </a:lnTo>
                <a:lnTo>
                  <a:pt x="388" y="52"/>
                </a:lnTo>
                <a:lnTo>
                  <a:pt x="386" y="52"/>
                </a:lnTo>
                <a:lnTo>
                  <a:pt x="386" y="50"/>
                </a:lnTo>
                <a:lnTo>
                  <a:pt x="386" y="50"/>
                </a:lnTo>
                <a:lnTo>
                  <a:pt x="384" y="52"/>
                </a:lnTo>
                <a:lnTo>
                  <a:pt x="384" y="52"/>
                </a:lnTo>
                <a:lnTo>
                  <a:pt x="382" y="54"/>
                </a:lnTo>
                <a:lnTo>
                  <a:pt x="382" y="54"/>
                </a:lnTo>
                <a:lnTo>
                  <a:pt x="384" y="54"/>
                </a:lnTo>
                <a:lnTo>
                  <a:pt x="382" y="54"/>
                </a:lnTo>
                <a:lnTo>
                  <a:pt x="382" y="56"/>
                </a:lnTo>
                <a:lnTo>
                  <a:pt x="382" y="58"/>
                </a:lnTo>
                <a:lnTo>
                  <a:pt x="382" y="58"/>
                </a:lnTo>
                <a:lnTo>
                  <a:pt x="382" y="60"/>
                </a:lnTo>
                <a:lnTo>
                  <a:pt x="382" y="60"/>
                </a:lnTo>
                <a:lnTo>
                  <a:pt x="382" y="60"/>
                </a:lnTo>
                <a:lnTo>
                  <a:pt x="384" y="60"/>
                </a:lnTo>
                <a:lnTo>
                  <a:pt x="384" y="60"/>
                </a:lnTo>
                <a:lnTo>
                  <a:pt x="384" y="58"/>
                </a:lnTo>
                <a:lnTo>
                  <a:pt x="384" y="60"/>
                </a:lnTo>
                <a:lnTo>
                  <a:pt x="384" y="62"/>
                </a:lnTo>
                <a:lnTo>
                  <a:pt x="382" y="64"/>
                </a:lnTo>
                <a:lnTo>
                  <a:pt x="382" y="66"/>
                </a:lnTo>
                <a:lnTo>
                  <a:pt x="382" y="66"/>
                </a:lnTo>
                <a:lnTo>
                  <a:pt x="380" y="68"/>
                </a:lnTo>
                <a:lnTo>
                  <a:pt x="380" y="68"/>
                </a:lnTo>
                <a:lnTo>
                  <a:pt x="378" y="68"/>
                </a:lnTo>
                <a:lnTo>
                  <a:pt x="378" y="68"/>
                </a:lnTo>
                <a:lnTo>
                  <a:pt x="376" y="72"/>
                </a:lnTo>
                <a:lnTo>
                  <a:pt x="376" y="72"/>
                </a:lnTo>
                <a:lnTo>
                  <a:pt x="374" y="74"/>
                </a:lnTo>
                <a:lnTo>
                  <a:pt x="374" y="74"/>
                </a:lnTo>
                <a:lnTo>
                  <a:pt x="374" y="74"/>
                </a:lnTo>
                <a:lnTo>
                  <a:pt x="374" y="74"/>
                </a:lnTo>
                <a:lnTo>
                  <a:pt x="374" y="76"/>
                </a:lnTo>
                <a:lnTo>
                  <a:pt x="372" y="76"/>
                </a:lnTo>
                <a:lnTo>
                  <a:pt x="372" y="76"/>
                </a:lnTo>
                <a:lnTo>
                  <a:pt x="372" y="78"/>
                </a:lnTo>
                <a:lnTo>
                  <a:pt x="372" y="78"/>
                </a:lnTo>
                <a:lnTo>
                  <a:pt x="372" y="80"/>
                </a:lnTo>
                <a:lnTo>
                  <a:pt x="372" y="80"/>
                </a:lnTo>
                <a:lnTo>
                  <a:pt x="372" y="80"/>
                </a:lnTo>
                <a:lnTo>
                  <a:pt x="374" y="80"/>
                </a:lnTo>
                <a:lnTo>
                  <a:pt x="374" y="82"/>
                </a:lnTo>
                <a:lnTo>
                  <a:pt x="374" y="82"/>
                </a:lnTo>
                <a:lnTo>
                  <a:pt x="376" y="82"/>
                </a:lnTo>
                <a:lnTo>
                  <a:pt x="378" y="84"/>
                </a:lnTo>
                <a:lnTo>
                  <a:pt x="378" y="84"/>
                </a:lnTo>
                <a:lnTo>
                  <a:pt x="378" y="84"/>
                </a:lnTo>
                <a:lnTo>
                  <a:pt x="378" y="84"/>
                </a:lnTo>
                <a:lnTo>
                  <a:pt x="378" y="84"/>
                </a:lnTo>
                <a:lnTo>
                  <a:pt x="378" y="84"/>
                </a:lnTo>
                <a:lnTo>
                  <a:pt x="380" y="86"/>
                </a:lnTo>
                <a:lnTo>
                  <a:pt x="382" y="88"/>
                </a:lnTo>
                <a:lnTo>
                  <a:pt x="382" y="88"/>
                </a:lnTo>
                <a:lnTo>
                  <a:pt x="382" y="88"/>
                </a:lnTo>
                <a:lnTo>
                  <a:pt x="382" y="90"/>
                </a:lnTo>
                <a:lnTo>
                  <a:pt x="382" y="90"/>
                </a:lnTo>
                <a:lnTo>
                  <a:pt x="384" y="90"/>
                </a:lnTo>
                <a:lnTo>
                  <a:pt x="384" y="90"/>
                </a:lnTo>
                <a:lnTo>
                  <a:pt x="386" y="92"/>
                </a:lnTo>
                <a:lnTo>
                  <a:pt x="386" y="92"/>
                </a:lnTo>
                <a:lnTo>
                  <a:pt x="388" y="92"/>
                </a:lnTo>
                <a:lnTo>
                  <a:pt x="388" y="94"/>
                </a:lnTo>
                <a:lnTo>
                  <a:pt x="388" y="96"/>
                </a:lnTo>
                <a:lnTo>
                  <a:pt x="390" y="96"/>
                </a:lnTo>
                <a:lnTo>
                  <a:pt x="390" y="96"/>
                </a:lnTo>
                <a:lnTo>
                  <a:pt x="392" y="96"/>
                </a:lnTo>
                <a:lnTo>
                  <a:pt x="392" y="96"/>
                </a:lnTo>
                <a:lnTo>
                  <a:pt x="394" y="96"/>
                </a:lnTo>
                <a:lnTo>
                  <a:pt x="396" y="98"/>
                </a:lnTo>
                <a:lnTo>
                  <a:pt x="396" y="98"/>
                </a:lnTo>
                <a:lnTo>
                  <a:pt x="396" y="100"/>
                </a:lnTo>
                <a:lnTo>
                  <a:pt x="398" y="100"/>
                </a:lnTo>
                <a:lnTo>
                  <a:pt x="398" y="100"/>
                </a:lnTo>
                <a:lnTo>
                  <a:pt x="398" y="100"/>
                </a:lnTo>
                <a:lnTo>
                  <a:pt x="400" y="100"/>
                </a:lnTo>
                <a:lnTo>
                  <a:pt x="400" y="100"/>
                </a:lnTo>
                <a:lnTo>
                  <a:pt x="400" y="100"/>
                </a:lnTo>
                <a:lnTo>
                  <a:pt x="400" y="100"/>
                </a:lnTo>
                <a:lnTo>
                  <a:pt x="402" y="102"/>
                </a:lnTo>
                <a:lnTo>
                  <a:pt x="402" y="102"/>
                </a:lnTo>
                <a:lnTo>
                  <a:pt x="402" y="102"/>
                </a:lnTo>
                <a:lnTo>
                  <a:pt x="402" y="104"/>
                </a:lnTo>
                <a:lnTo>
                  <a:pt x="404" y="104"/>
                </a:lnTo>
                <a:lnTo>
                  <a:pt x="404" y="104"/>
                </a:lnTo>
                <a:lnTo>
                  <a:pt x="404" y="106"/>
                </a:lnTo>
                <a:lnTo>
                  <a:pt x="404" y="106"/>
                </a:lnTo>
                <a:lnTo>
                  <a:pt x="406" y="106"/>
                </a:lnTo>
                <a:lnTo>
                  <a:pt x="406" y="108"/>
                </a:lnTo>
                <a:lnTo>
                  <a:pt x="406" y="108"/>
                </a:lnTo>
                <a:lnTo>
                  <a:pt x="406" y="108"/>
                </a:lnTo>
                <a:lnTo>
                  <a:pt x="408" y="110"/>
                </a:lnTo>
                <a:lnTo>
                  <a:pt x="408" y="110"/>
                </a:lnTo>
                <a:lnTo>
                  <a:pt x="410" y="110"/>
                </a:lnTo>
                <a:lnTo>
                  <a:pt x="412" y="110"/>
                </a:lnTo>
                <a:lnTo>
                  <a:pt x="412" y="110"/>
                </a:lnTo>
                <a:lnTo>
                  <a:pt x="412" y="110"/>
                </a:lnTo>
                <a:lnTo>
                  <a:pt x="412" y="110"/>
                </a:lnTo>
                <a:lnTo>
                  <a:pt x="414" y="110"/>
                </a:lnTo>
                <a:lnTo>
                  <a:pt x="414" y="110"/>
                </a:lnTo>
                <a:lnTo>
                  <a:pt x="414" y="110"/>
                </a:lnTo>
                <a:lnTo>
                  <a:pt x="416" y="112"/>
                </a:lnTo>
                <a:lnTo>
                  <a:pt x="416" y="112"/>
                </a:lnTo>
                <a:lnTo>
                  <a:pt x="418" y="112"/>
                </a:lnTo>
                <a:lnTo>
                  <a:pt x="418" y="112"/>
                </a:lnTo>
                <a:lnTo>
                  <a:pt x="418" y="112"/>
                </a:lnTo>
                <a:lnTo>
                  <a:pt x="418" y="112"/>
                </a:lnTo>
                <a:lnTo>
                  <a:pt x="418" y="112"/>
                </a:lnTo>
                <a:lnTo>
                  <a:pt x="420" y="116"/>
                </a:lnTo>
                <a:lnTo>
                  <a:pt x="420" y="116"/>
                </a:lnTo>
                <a:lnTo>
                  <a:pt x="420" y="116"/>
                </a:lnTo>
                <a:lnTo>
                  <a:pt x="420" y="116"/>
                </a:lnTo>
                <a:lnTo>
                  <a:pt x="420" y="118"/>
                </a:lnTo>
                <a:lnTo>
                  <a:pt x="420" y="118"/>
                </a:lnTo>
                <a:lnTo>
                  <a:pt x="420" y="120"/>
                </a:lnTo>
                <a:lnTo>
                  <a:pt x="420" y="120"/>
                </a:lnTo>
                <a:lnTo>
                  <a:pt x="422" y="120"/>
                </a:lnTo>
                <a:lnTo>
                  <a:pt x="422" y="120"/>
                </a:lnTo>
                <a:lnTo>
                  <a:pt x="422" y="120"/>
                </a:lnTo>
                <a:lnTo>
                  <a:pt x="424" y="120"/>
                </a:lnTo>
                <a:lnTo>
                  <a:pt x="424" y="120"/>
                </a:lnTo>
                <a:lnTo>
                  <a:pt x="424" y="122"/>
                </a:lnTo>
                <a:lnTo>
                  <a:pt x="426" y="122"/>
                </a:lnTo>
                <a:lnTo>
                  <a:pt x="426" y="122"/>
                </a:lnTo>
                <a:lnTo>
                  <a:pt x="426" y="122"/>
                </a:lnTo>
                <a:lnTo>
                  <a:pt x="426" y="122"/>
                </a:lnTo>
                <a:lnTo>
                  <a:pt x="426" y="124"/>
                </a:lnTo>
                <a:lnTo>
                  <a:pt x="428" y="124"/>
                </a:lnTo>
                <a:lnTo>
                  <a:pt x="428" y="124"/>
                </a:lnTo>
                <a:lnTo>
                  <a:pt x="428" y="124"/>
                </a:lnTo>
                <a:lnTo>
                  <a:pt x="428" y="124"/>
                </a:lnTo>
                <a:lnTo>
                  <a:pt x="430" y="124"/>
                </a:lnTo>
                <a:lnTo>
                  <a:pt x="430" y="124"/>
                </a:lnTo>
                <a:lnTo>
                  <a:pt x="430" y="126"/>
                </a:lnTo>
                <a:lnTo>
                  <a:pt x="430" y="126"/>
                </a:lnTo>
                <a:lnTo>
                  <a:pt x="432" y="126"/>
                </a:lnTo>
                <a:lnTo>
                  <a:pt x="432" y="126"/>
                </a:lnTo>
                <a:lnTo>
                  <a:pt x="436" y="126"/>
                </a:lnTo>
                <a:lnTo>
                  <a:pt x="436" y="126"/>
                </a:lnTo>
                <a:lnTo>
                  <a:pt x="436" y="126"/>
                </a:lnTo>
                <a:lnTo>
                  <a:pt x="438" y="124"/>
                </a:lnTo>
                <a:lnTo>
                  <a:pt x="438" y="124"/>
                </a:lnTo>
                <a:lnTo>
                  <a:pt x="440" y="124"/>
                </a:lnTo>
                <a:lnTo>
                  <a:pt x="440" y="124"/>
                </a:lnTo>
                <a:lnTo>
                  <a:pt x="440" y="124"/>
                </a:lnTo>
                <a:lnTo>
                  <a:pt x="442" y="122"/>
                </a:lnTo>
                <a:lnTo>
                  <a:pt x="442" y="122"/>
                </a:lnTo>
                <a:lnTo>
                  <a:pt x="442" y="122"/>
                </a:lnTo>
                <a:lnTo>
                  <a:pt x="444" y="122"/>
                </a:lnTo>
                <a:lnTo>
                  <a:pt x="444" y="120"/>
                </a:lnTo>
                <a:lnTo>
                  <a:pt x="444" y="120"/>
                </a:lnTo>
                <a:lnTo>
                  <a:pt x="444" y="120"/>
                </a:lnTo>
                <a:lnTo>
                  <a:pt x="446" y="116"/>
                </a:lnTo>
                <a:lnTo>
                  <a:pt x="446" y="116"/>
                </a:lnTo>
                <a:lnTo>
                  <a:pt x="446" y="114"/>
                </a:lnTo>
                <a:lnTo>
                  <a:pt x="446" y="114"/>
                </a:lnTo>
                <a:lnTo>
                  <a:pt x="446" y="114"/>
                </a:lnTo>
                <a:lnTo>
                  <a:pt x="446" y="114"/>
                </a:lnTo>
                <a:lnTo>
                  <a:pt x="448" y="112"/>
                </a:lnTo>
                <a:lnTo>
                  <a:pt x="450" y="110"/>
                </a:lnTo>
                <a:lnTo>
                  <a:pt x="450" y="108"/>
                </a:lnTo>
                <a:lnTo>
                  <a:pt x="452" y="108"/>
                </a:lnTo>
                <a:lnTo>
                  <a:pt x="452" y="106"/>
                </a:lnTo>
                <a:lnTo>
                  <a:pt x="452" y="106"/>
                </a:lnTo>
                <a:lnTo>
                  <a:pt x="454" y="104"/>
                </a:lnTo>
                <a:lnTo>
                  <a:pt x="454" y="104"/>
                </a:lnTo>
                <a:lnTo>
                  <a:pt x="454" y="102"/>
                </a:lnTo>
                <a:lnTo>
                  <a:pt x="454" y="102"/>
                </a:lnTo>
                <a:lnTo>
                  <a:pt x="456" y="100"/>
                </a:lnTo>
                <a:lnTo>
                  <a:pt x="456" y="98"/>
                </a:lnTo>
                <a:lnTo>
                  <a:pt x="456" y="96"/>
                </a:lnTo>
                <a:lnTo>
                  <a:pt x="458" y="92"/>
                </a:lnTo>
                <a:lnTo>
                  <a:pt x="458" y="92"/>
                </a:lnTo>
                <a:lnTo>
                  <a:pt x="458" y="92"/>
                </a:lnTo>
                <a:lnTo>
                  <a:pt x="458" y="90"/>
                </a:lnTo>
                <a:lnTo>
                  <a:pt x="458" y="90"/>
                </a:lnTo>
                <a:lnTo>
                  <a:pt x="460" y="86"/>
                </a:lnTo>
                <a:lnTo>
                  <a:pt x="462" y="84"/>
                </a:lnTo>
                <a:lnTo>
                  <a:pt x="462" y="82"/>
                </a:lnTo>
                <a:lnTo>
                  <a:pt x="462" y="80"/>
                </a:lnTo>
                <a:lnTo>
                  <a:pt x="462" y="80"/>
                </a:lnTo>
                <a:lnTo>
                  <a:pt x="462" y="80"/>
                </a:lnTo>
                <a:lnTo>
                  <a:pt x="462" y="78"/>
                </a:lnTo>
                <a:lnTo>
                  <a:pt x="462" y="78"/>
                </a:lnTo>
                <a:lnTo>
                  <a:pt x="462" y="76"/>
                </a:lnTo>
                <a:lnTo>
                  <a:pt x="462" y="72"/>
                </a:lnTo>
                <a:lnTo>
                  <a:pt x="462" y="72"/>
                </a:lnTo>
                <a:lnTo>
                  <a:pt x="462" y="70"/>
                </a:lnTo>
                <a:lnTo>
                  <a:pt x="462" y="70"/>
                </a:lnTo>
                <a:lnTo>
                  <a:pt x="464" y="70"/>
                </a:lnTo>
                <a:lnTo>
                  <a:pt x="464" y="68"/>
                </a:lnTo>
                <a:lnTo>
                  <a:pt x="464" y="68"/>
                </a:lnTo>
                <a:lnTo>
                  <a:pt x="464" y="68"/>
                </a:lnTo>
                <a:lnTo>
                  <a:pt x="464" y="66"/>
                </a:lnTo>
                <a:lnTo>
                  <a:pt x="464" y="66"/>
                </a:lnTo>
                <a:lnTo>
                  <a:pt x="464" y="66"/>
                </a:lnTo>
                <a:lnTo>
                  <a:pt x="464" y="64"/>
                </a:lnTo>
                <a:lnTo>
                  <a:pt x="464" y="64"/>
                </a:lnTo>
                <a:lnTo>
                  <a:pt x="464" y="64"/>
                </a:lnTo>
                <a:lnTo>
                  <a:pt x="462" y="64"/>
                </a:lnTo>
                <a:lnTo>
                  <a:pt x="462" y="62"/>
                </a:lnTo>
                <a:lnTo>
                  <a:pt x="462" y="62"/>
                </a:lnTo>
                <a:lnTo>
                  <a:pt x="462" y="62"/>
                </a:lnTo>
                <a:lnTo>
                  <a:pt x="462" y="62"/>
                </a:lnTo>
                <a:lnTo>
                  <a:pt x="462" y="62"/>
                </a:lnTo>
                <a:lnTo>
                  <a:pt x="464" y="60"/>
                </a:lnTo>
                <a:lnTo>
                  <a:pt x="464" y="60"/>
                </a:lnTo>
                <a:lnTo>
                  <a:pt x="464" y="58"/>
                </a:lnTo>
                <a:lnTo>
                  <a:pt x="464" y="58"/>
                </a:lnTo>
                <a:lnTo>
                  <a:pt x="464" y="58"/>
                </a:lnTo>
                <a:lnTo>
                  <a:pt x="464" y="56"/>
                </a:lnTo>
                <a:lnTo>
                  <a:pt x="466" y="56"/>
                </a:lnTo>
                <a:lnTo>
                  <a:pt x="466" y="54"/>
                </a:lnTo>
                <a:lnTo>
                  <a:pt x="468" y="52"/>
                </a:lnTo>
                <a:lnTo>
                  <a:pt x="468" y="52"/>
                </a:lnTo>
                <a:lnTo>
                  <a:pt x="468" y="52"/>
                </a:lnTo>
                <a:lnTo>
                  <a:pt x="468" y="50"/>
                </a:lnTo>
                <a:lnTo>
                  <a:pt x="468" y="50"/>
                </a:lnTo>
                <a:lnTo>
                  <a:pt x="466" y="50"/>
                </a:lnTo>
                <a:lnTo>
                  <a:pt x="466" y="48"/>
                </a:lnTo>
                <a:lnTo>
                  <a:pt x="466" y="46"/>
                </a:lnTo>
                <a:lnTo>
                  <a:pt x="468" y="46"/>
                </a:lnTo>
                <a:lnTo>
                  <a:pt x="468" y="46"/>
                </a:lnTo>
                <a:lnTo>
                  <a:pt x="468" y="46"/>
                </a:lnTo>
                <a:lnTo>
                  <a:pt x="468" y="46"/>
                </a:lnTo>
                <a:lnTo>
                  <a:pt x="470" y="44"/>
                </a:lnTo>
                <a:lnTo>
                  <a:pt x="470" y="44"/>
                </a:lnTo>
                <a:lnTo>
                  <a:pt x="470" y="42"/>
                </a:lnTo>
                <a:lnTo>
                  <a:pt x="470" y="42"/>
                </a:lnTo>
                <a:lnTo>
                  <a:pt x="470" y="42"/>
                </a:lnTo>
                <a:lnTo>
                  <a:pt x="470" y="42"/>
                </a:lnTo>
                <a:lnTo>
                  <a:pt x="472" y="42"/>
                </a:lnTo>
                <a:lnTo>
                  <a:pt x="472" y="44"/>
                </a:lnTo>
                <a:lnTo>
                  <a:pt x="472" y="44"/>
                </a:lnTo>
                <a:lnTo>
                  <a:pt x="472" y="44"/>
                </a:lnTo>
                <a:lnTo>
                  <a:pt x="472" y="44"/>
                </a:lnTo>
                <a:lnTo>
                  <a:pt x="472" y="46"/>
                </a:lnTo>
                <a:lnTo>
                  <a:pt x="472" y="46"/>
                </a:lnTo>
                <a:lnTo>
                  <a:pt x="472" y="42"/>
                </a:lnTo>
                <a:lnTo>
                  <a:pt x="472" y="42"/>
                </a:lnTo>
                <a:lnTo>
                  <a:pt x="470" y="40"/>
                </a:lnTo>
                <a:lnTo>
                  <a:pt x="470" y="40"/>
                </a:lnTo>
                <a:lnTo>
                  <a:pt x="470" y="40"/>
                </a:lnTo>
                <a:lnTo>
                  <a:pt x="470" y="38"/>
                </a:lnTo>
                <a:lnTo>
                  <a:pt x="470" y="38"/>
                </a:lnTo>
                <a:lnTo>
                  <a:pt x="470" y="38"/>
                </a:lnTo>
                <a:lnTo>
                  <a:pt x="468" y="38"/>
                </a:lnTo>
                <a:lnTo>
                  <a:pt x="468" y="40"/>
                </a:lnTo>
                <a:lnTo>
                  <a:pt x="468" y="40"/>
                </a:lnTo>
                <a:lnTo>
                  <a:pt x="470" y="40"/>
                </a:lnTo>
                <a:lnTo>
                  <a:pt x="468" y="40"/>
                </a:lnTo>
                <a:lnTo>
                  <a:pt x="468" y="40"/>
                </a:lnTo>
                <a:lnTo>
                  <a:pt x="468" y="40"/>
                </a:lnTo>
                <a:lnTo>
                  <a:pt x="468" y="40"/>
                </a:lnTo>
                <a:lnTo>
                  <a:pt x="468" y="40"/>
                </a:lnTo>
                <a:lnTo>
                  <a:pt x="468" y="38"/>
                </a:lnTo>
                <a:lnTo>
                  <a:pt x="470" y="38"/>
                </a:lnTo>
                <a:lnTo>
                  <a:pt x="470" y="38"/>
                </a:lnTo>
                <a:lnTo>
                  <a:pt x="470" y="38"/>
                </a:lnTo>
                <a:lnTo>
                  <a:pt x="470" y="36"/>
                </a:lnTo>
                <a:lnTo>
                  <a:pt x="470" y="34"/>
                </a:lnTo>
                <a:lnTo>
                  <a:pt x="472" y="34"/>
                </a:lnTo>
                <a:lnTo>
                  <a:pt x="472" y="34"/>
                </a:lnTo>
                <a:lnTo>
                  <a:pt x="472" y="34"/>
                </a:lnTo>
                <a:lnTo>
                  <a:pt x="472" y="32"/>
                </a:lnTo>
                <a:lnTo>
                  <a:pt x="472" y="32"/>
                </a:lnTo>
                <a:lnTo>
                  <a:pt x="472" y="30"/>
                </a:lnTo>
                <a:lnTo>
                  <a:pt x="474" y="30"/>
                </a:lnTo>
                <a:lnTo>
                  <a:pt x="474" y="30"/>
                </a:lnTo>
                <a:lnTo>
                  <a:pt x="474" y="32"/>
                </a:lnTo>
                <a:lnTo>
                  <a:pt x="476" y="32"/>
                </a:lnTo>
                <a:close/>
                <a:moveTo>
                  <a:pt x="396" y="22"/>
                </a:moveTo>
                <a:lnTo>
                  <a:pt x="396" y="22"/>
                </a:lnTo>
                <a:lnTo>
                  <a:pt x="396" y="22"/>
                </a:lnTo>
                <a:lnTo>
                  <a:pt x="396" y="20"/>
                </a:lnTo>
                <a:lnTo>
                  <a:pt x="398" y="18"/>
                </a:lnTo>
                <a:lnTo>
                  <a:pt x="400" y="14"/>
                </a:lnTo>
                <a:lnTo>
                  <a:pt x="400" y="14"/>
                </a:lnTo>
                <a:lnTo>
                  <a:pt x="400" y="14"/>
                </a:lnTo>
                <a:lnTo>
                  <a:pt x="400" y="14"/>
                </a:lnTo>
                <a:lnTo>
                  <a:pt x="400" y="14"/>
                </a:lnTo>
                <a:lnTo>
                  <a:pt x="400" y="18"/>
                </a:lnTo>
                <a:lnTo>
                  <a:pt x="400" y="18"/>
                </a:lnTo>
                <a:lnTo>
                  <a:pt x="396" y="22"/>
                </a:lnTo>
                <a:lnTo>
                  <a:pt x="396" y="22"/>
                </a:lnTo>
                <a:close/>
                <a:moveTo>
                  <a:pt x="340" y="18"/>
                </a:moveTo>
                <a:lnTo>
                  <a:pt x="338" y="20"/>
                </a:lnTo>
                <a:lnTo>
                  <a:pt x="338" y="20"/>
                </a:lnTo>
                <a:lnTo>
                  <a:pt x="338" y="20"/>
                </a:lnTo>
                <a:lnTo>
                  <a:pt x="338" y="20"/>
                </a:lnTo>
                <a:lnTo>
                  <a:pt x="338" y="18"/>
                </a:lnTo>
                <a:lnTo>
                  <a:pt x="338" y="16"/>
                </a:lnTo>
                <a:lnTo>
                  <a:pt x="338" y="16"/>
                </a:lnTo>
                <a:lnTo>
                  <a:pt x="340" y="14"/>
                </a:lnTo>
                <a:lnTo>
                  <a:pt x="340" y="16"/>
                </a:lnTo>
                <a:lnTo>
                  <a:pt x="340" y="16"/>
                </a:lnTo>
                <a:lnTo>
                  <a:pt x="340" y="18"/>
                </a:lnTo>
                <a:lnTo>
                  <a:pt x="340" y="18"/>
                </a:lnTo>
                <a:lnTo>
                  <a:pt x="340" y="18"/>
                </a:lnTo>
                <a:close/>
                <a:moveTo>
                  <a:pt x="310" y="20"/>
                </a:moveTo>
                <a:lnTo>
                  <a:pt x="312" y="20"/>
                </a:lnTo>
                <a:lnTo>
                  <a:pt x="312" y="20"/>
                </a:lnTo>
                <a:lnTo>
                  <a:pt x="314" y="20"/>
                </a:lnTo>
                <a:lnTo>
                  <a:pt x="314" y="20"/>
                </a:lnTo>
                <a:lnTo>
                  <a:pt x="314" y="20"/>
                </a:lnTo>
                <a:lnTo>
                  <a:pt x="316" y="20"/>
                </a:lnTo>
                <a:lnTo>
                  <a:pt x="316" y="20"/>
                </a:lnTo>
                <a:lnTo>
                  <a:pt x="316" y="20"/>
                </a:lnTo>
                <a:lnTo>
                  <a:pt x="318" y="18"/>
                </a:lnTo>
                <a:lnTo>
                  <a:pt x="318" y="18"/>
                </a:lnTo>
                <a:lnTo>
                  <a:pt x="318" y="18"/>
                </a:lnTo>
                <a:lnTo>
                  <a:pt x="318" y="20"/>
                </a:lnTo>
                <a:lnTo>
                  <a:pt x="318" y="20"/>
                </a:lnTo>
                <a:lnTo>
                  <a:pt x="318" y="20"/>
                </a:lnTo>
                <a:lnTo>
                  <a:pt x="318" y="20"/>
                </a:lnTo>
                <a:lnTo>
                  <a:pt x="318" y="20"/>
                </a:lnTo>
                <a:lnTo>
                  <a:pt x="318" y="20"/>
                </a:lnTo>
                <a:lnTo>
                  <a:pt x="318" y="18"/>
                </a:lnTo>
                <a:lnTo>
                  <a:pt x="320" y="18"/>
                </a:lnTo>
                <a:lnTo>
                  <a:pt x="320" y="18"/>
                </a:lnTo>
                <a:lnTo>
                  <a:pt x="320" y="18"/>
                </a:lnTo>
                <a:lnTo>
                  <a:pt x="322" y="18"/>
                </a:lnTo>
                <a:lnTo>
                  <a:pt x="324" y="20"/>
                </a:lnTo>
                <a:lnTo>
                  <a:pt x="324" y="22"/>
                </a:lnTo>
                <a:lnTo>
                  <a:pt x="324" y="22"/>
                </a:lnTo>
                <a:lnTo>
                  <a:pt x="324" y="22"/>
                </a:lnTo>
                <a:lnTo>
                  <a:pt x="322" y="24"/>
                </a:lnTo>
                <a:lnTo>
                  <a:pt x="320" y="26"/>
                </a:lnTo>
                <a:lnTo>
                  <a:pt x="318" y="26"/>
                </a:lnTo>
                <a:lnTo>
                  <a:pt x="316" y="28"/>
                </a:lnTo>
                <a:lnTo>
                  <a:pt x="316" y="28"/>
                </a:lnTo>
                <a:lnTo>
                  <a:pt x="314" y="30"/>
                </a:lnTo>
                <a:lnTo>
                  <a:pt x="314" y="30"/>
                </a:lnTo>
                <a:lnTo>
                  <a:pt x="312" y="28"/>
                </a:lnTo>
                <a:lnTo>
                  <a:pt x="312" y="28"/>
                </a:lnTo>
                <a:lnTo>
                  <a:pt x="312" y="28"/>
                </a:lnTo>
                <a:lnTo>
                  <a:pt x="310" y="28"/>
                </a:lnTo>
                <a:lnTo>
                  <a:pt x="308" y="26"/>
                </a:lnTo>
                <a:lnTo>
                  <a:pt x="308" y="24"/>
                </a:lnTo>
                <a:lnTo>
                  <a:pt x="306" y="22"/>
                </a:lnTo>
                <a:lnTo>
                  <a:pt x="306" y="18"/>
                </a:lnTo>
                <a:lnTo>
                  <a:pt x="306" y="18"/>
                </a:lnTo>
                <a:lnTo>
                  <a:pt x="306" y="18"/>
                </a:lnTo>
                <a:lnTo>
                  <a:pt x="306" y="18"/>
                </a:lnTo>
                <a:lnTo>
                  <a:pt x="308" y="16"/>
                </a:lnTo>
                <a:lnTo>
                  <a:pt x="308" y="18"/>
                </a:lnTo>
                <a:lnTo>
                  <a:pt x="310" y="20"/>
                </a:lnTo>
                <a:close/>
                <a:moveTo>
                  <a:pt x="308" y="26"/>
                </a:moveTo>
                <a:lnTo>
                  <a:pt x="308" y="26"/>
                </a:lnTo>
                <a:lnTo>
                  <a:pt x="308" y="26"/>
                </a:lnTo>
                <a:lnTo>
                  <a:pt x="310" y="26"/>
                </a:lnTo>
                <a:lnTo>
                  <a:pt x="310" y="26"/>
                </a:lnTo>
                <a:lnTo>
                  <a:pt x="310" y="26"/>
                </a:lnTo>
                <a:lnTo>
                  <a:pt x="310" y="28"/>
                </a:lnTo>
                <a:lnTo>
                  <a:pt x="310" y="28"/>
                </a:lnTo>
                <a:lnTo>
                  <a:pt x="310" y="28"/>
                </a:lnTo>
                <a:lnTo>
                  <a:pt x="308" y="28"/>
                </a:lnTo>
                <a:lnTo>
                  <a:pt x="308" y="28"/>
                </a:lnTo>
                <a:lnTo>
                  <a:pt x="306" y="28"/>
                </a:lnTo>
                <a:lnTo>
                  <a:pt x="304" y="28"/>
                </a:lnTo>
                <a:lnTo>
                  <a:pt x="304" y="28"/>
                </a:lnTo>
                <a:lnTo>
                  <a:pt x="304" y="28"/>
                </a:lnTo>
                <a:lnTo>
                  <a:pt x="304" y="28"/>
                </a:lnTo>
                <a:lnTo>
                  <a:pt x="302" y="28"/>
                </a:lnTo>
                <a:lnTo>
                  <a:pt x="302" y="28"/>
                </a:lnTo>
                <a:lnTo>
                  <a:pt x="302" y="28"/>
                </a:lnTo>
                <a:lnTo>
                  <a:pt x="302" y="28"/>
                </a:lnTo>
                <a:lnTo>
                  <a:pt x="302" y="28"/>
                </a:lnTo>
                <a:lnTo>
                  <a:pt x="302" y="28"/>
                </a:lnTo>
                <a:lnTo>
                  <a:pt x="300" y="28"/>
                </a:lnTo>
                <a:lnTo>
                  <a:pt x="300" y="28"/>
                </a:lnTo>
                <a:lnTo>
                  <a:pt x="300" y="26"/>
                </a:lnTo>
                <a:lnTo>
                  <a:pt x="302" y="26"/>
                </a:lnTo>
                <a:lnTo>
                  <a:pt x="302" y="26"/>
                </a:lnTo>
                <a:lnTo>
                  <a:pt x="302" y="26"/>
                </a:lnTo>
                <a:lnTo>
                  <a:pt x="302" y="26"/>
                </a:lnTo>
                <a:lnTo>
                  <a:pt x="302" y="26"/>
                </a:lnTo>
                <a:lnTo>
                  <a:pt x="302" y="26"/>
                </a:lnTo>
                <a:lnTo>
                  <a:pt x="302" y="26"/>
                </a:lnTo>
                <a:lnTo>
                  <a:pt x="304" y="26"/>
                </a:lnTo>
                <a:lnTo>
                  <a:pt x="304" y="26"/>
                </a:lnTo>
                <a:lnTo>
                  <a:pt x="304" y="26"/>
                </a:lnTo>
                <a:lnTo>
                  <a:pt x="304" y="22"/>
                </a:lnTo>
                <a:lnTo>
                  <a:pt x="304" y="22"/>
                </a:lnTo>
                <a:lnTo>
                  <a:pt x="304" y="20"/>
                </a:lnTo>
                <a:lnTo>
                  <a:pt x="306" y="20"/>
                </a:lnTo>
                <a:lnTo>
                  <a:pt x="306" y="22"/>
                </a:lnTo>
                <a:lnTo>
                  <a:pt x="306" y="22"/>
                </a:lnTo>
                <a:lnTo>
                  <a:pt x="306" y="24"/>
                </a:lnTo>
                <a:lnTo>
                  <a:pt x="308" y="26"/>
                </a:lnTo>
                <a:close/>
                <a:moveTo>
                  <a:pt x="390" y="26"/>
                </a:moveTo>
                <a:lnTo>
                  <a:pt x="390" y="26"/>
                </a:lnTo>
                <a:lnTo>
                  <a:pt x="390" y="26"/>
                </a:lnTo>
                <a:lnTo>
                  <a:pt x="390" y="24"/>
                </a:lnTo>
                <a:lnTo>
                  <a:pt x="392" y="24"/>
                </a:lnTo>
                <a:lnTo>
                  <a:pt x="392" y="24"/>
                </a:lnTo>
                <a:lnTo>
                  <a:pt x="394" y="24"/>
                </a:lnTo>
                <a:lnTo>
                  <a:pt x="394" y="22"/>
                </a:lnTo>
                <a:lnTo>
                  <a:pt x="394" y="22"/>
                </a:lnTo>
                <a:lnTo>
                  <a:pt x="394" y="22"/>
                </a:lnTo>
                <a:lnTo>
                  <a:pt x="396" y="22"/>
                </a:lnTo>
                <a:lnTo>
                  <a:pt x="396" y="22"/>
                </a:lnTo>
                <a:lnTo>
                  <a:pt x="396" y="22"/>
                </a:lnTo>
                <a:lnTo>
                  <a:pt x="394" y="24"/>
                </a:lnTo>
                <a:lnTo>
                  <a:pt x="394" y="24"/>
                </a:lnTo>
                <a:lnTo>
                  <a:pt x="392" y="26"/>
                </a:lnTo>
                <a:lnTo>
                  <a:pt x="390" y="26"/>
                </a:lnTo>
                <a:close/>
                <a:moveTo>
                  <a:pt x="394" y="62"/>
                </a:moveTo>
                <a:lnTo>
                  <a:pt x="394" y="62"/>
                </a:lnTo>
                <a:lnTo>
                  <a:pt x="394" y="62"/>
                </a:lnTo>
                <a:lnTo>
                  <a:pt x="394" y="62"/>
                </a:lnTo>
                <a:lnTo>
                  <a:pt x="396" y="62"/>
                </a:lnTo>
                <a:lnTo>
                  <a:pt x="396" y="62"/>
                </a:lnTo>
                <a:lnTo>
                  <a:pt x="396" y="62"/>
                </a:lnTo>
                <a:lnTo>
                  <a:pt x="396" y="60"/>
                </a:lnTo>
                <a:lnTo>
                  <a:pt x="396" y="60"/>
                </a:lnTo>
                <a:lnTo>
                  <a:pt x="396" y="60"/>
                </a:lnTo>
                <a:lnTo>
                  <a:pt x="396" y="60"/>
                </a:lnTo>
                <a:lnTo>
                  <a:pt x="396" y="60"/>
                </a:lnTo>
                <a:lnTo>
                  <a:pt x="396" y="60"/>
                </a:lnTo>
                <a:lnTo>
                  <a:pt x="396" y="60"/>
                </a:lnTo>
                <a:lnTo>
                  <a:pt x="396" y="62"/>
                </a:lnTo>
                <a:lnTo>
                  <a:pt x="396" y="62"/>
                </a:lnTo>
                <a:lnTo>
                  <a:pt x="396" y="62"/>
                </a:lnTo>
                <a:lnTo>
                  <a:pt x="394" y="62"/>
                </a:lnTo>
                <a:lnTo>
                  <a:pt x="394" y="62"/>
                </a:lnTo>
                <a:lnTo>
                  <a:pt x="394" y="62"/>
                </a:lnTo>
                <a:lnTo>
                  <a:pt x="394" y="62"/>
                </a:lnTo>
                <a:lnTo>
                  <a:pt x="394" y="64"/>
                </a:lnTo>
                <a:lnTo>
                  <a:pt x="394" y="64"/>
                </a:lnTo>
                <a:lnTo>
                  <a:pt x="392" y="66"/>
                </a:lnTo>
                <a:lnTo>
                  <a:pt x="392" y="66"/>
                </a:lnTo>
                <a:lnTo>
                  <a:pt x="392" y="66"/>
                </a:lnTo>
                <a:lnTo>
                  <a:pt x="392" y="68"/>
                </a:lnTo>
                <a:lnTo>
                  <a:pt x="394" y="68"/>
                </a:lnTo>
                <a:lnTo>
                  <a:pt x="394" y="68"/>
                </a:lnTo>
                <a:lnTo>
                  <a:pt x="396" y="68"/>
                </a:lnTo>
                <a:lnTo>
                  <a:pt x="396" y="68"/>
                </a:lnTo>
                <a:lnTo>
                  <a:pt x="396" y="68"/>
                </a:lnTo>
                <a:lnTo>
                  <a:pt x="396" y="68"/>
                </a:lnTo>
                <a:lnTo>
                  <a:pt x="396" y="68"/>
                </a:lnTo>
                <a:lnTo>
                  <a:pt x="396" y="66"/>
                </a:lnTo>
                <a:lnTo>
                  <a:pt x="396" y="66"/>
                </a:lnTo>
                <a:lnTo>
                  <a:pt x="396" y="66"/>
                </a:lnTo>
                <a:lnTo>
                  <a:pt x="396" y="68"/>
                </a:lnTo>
                <a:lnTo>
                  <a:pt x="396" y="68"/>
                </a:lnTo>
                <a:lnTo>
                  <a:pt x="396" y="68"/>
                </a:lnTo>
                <a:lnTo>
                  <a:pt x="396" y="68"/>
                </a:lnTo>
                <a:lnTo>
                  <a:pt x="394" y="68"/>
                </a:lnTo>
                <a:lnTo>
                  <a:pt x="394" y="68"/>
                </a:lnTo>
                <a:lnTo>
                  <a:pt x="394" y="68"/>
                </a:lnTo>
                <a:lnTo>
                  <a:pt x="392" y="68"/>
                </a:lnTo>
                <a:lnTo>
                  <a:pt x="392" y="68"/>
                </a:lnTo>
                <a:lnTo>
                  <a:pt x="392" y="68"/>
                </a:lnTo>
                <a:lnTo>
                  <a:pt x="392" y="68"/>
                </a:lnTo>
                <a:lnTo>
                  <a:pt x="392" y="68"/>
                </a:lnTo>
                <a:lnTo>
                  <a:pt x="388" y="68"/>
                </a:lnTo>
                <a:lnTo>
                  <a:pt x="388" y="64"/>
                </a:lnTo>
                <a:lnTo>
                  <a:pt x="388" y="64"/>
                </a:lnTo>
                <a:lnTo>
                  <a:pt x="390" y="62"/>
                </a:lnTo>
                <a:lnTo>
                  <a:pt x="390" y="62"/>
                </a:lnTo>
                <a:lnTo>
                  <a:pt x="392" y="62"/>
                </a:lnTo>
                <a:lnTo>
                  <a:pt x="392" y="60"/>
                </a:lnTo>
                <a:lnTo>
                  <a:pt x="392" y="60"/>
                </a:lnTo>
                <a:lnTo>
                  <a:pt x="392" y="60"/>
                </a:lnTo>
                <a:lnTo>
                  <a:pt x="392" y="60"/>
                </a:lnTo>
                <a:lnTo>
                  <a:pt x="394" y="58"/>
                </a:lnTo>
                <a:lnTo>
                  <a:pt x="394" y="58"/>
                </a:lnTo>
                <a:lnTo>
                  <a:pt x="394" y="58"/>
                </a:lnTo>
                <a:lnTo>
                  <a:pt x="394" y="58"/>
                </a:lnTo>
                <a:lnTo>
                  <a:pt x="394" y="60"/>
                </a:lnTo>
                <a:lnTo>
                  <a:pt x="394" y="60"/>
                </a:lnTo>
                <a:lnTo>
                  <a:pt x="394" y="60"/>
                </a:lnTo>
                <a:lnTo>
                  <a:pt x="394" y="60"/>
                </a:lnTo>
                <a:lnTo>
                  <a:pt x="394" y="60"/>
                </a:lnTo>
                <a:lnTo>
                  <a:pt x="394" y="62"/>
                </a:lnTo>
                <a:close/>
                <a:moveTo>
                  <a:pt x="388" y="60"/>
                </a:moveTo>
                <a:lnTo>
                  <a:pt x="388" y="60"/>
                </a:lnTo>
                <a:lnTo>
                  <a:pt x="386" y="62"/>
                </a:lnTo>
                <a:lnTo>
                  <a:pt x="386" y="62"/>
                </a:lnTo>
                <a:lnTo>
                  <a:pt x="386" y="62"/>
                </a:lnTo>
                <a:lnTo>
                  <a:pt x="386" y="62"/>
                </a:lnTo>
                <a:lnTo>
                  <a:pt x="386" y="62"/>
                </a:lnTo>
                <a:lnTo>
                  <a:pt x="386" y="60"/>
                </a:lnTo>
                <a:lnTo>
                  <a:pt x="386" y="60"/>
                </a:lnTo>
                <a:lnTo>
                  <a:pt x="386" y="60"/>
                </a:lnTo>
                <a:lnTo>
                  <a:pt x="386" y="60"/>
                </a:lnTo>
                <a:lnTo>
                  <a:pt x="386" y="60"/>
                </a:lnTo>
                <a:lnTo>
                  <a:pt x="386" y="60"/>
                </a:lnTo>
                <a:lnTo>
                  <a:pt x="386" y="62"/>
                </a:lnTo>
                <a:lnTo>
                  <a:pt x="386" y="62"/>
                </a:lnTo>
                <a:lnTo>
                  <a:pt x="386" y="62"/>
                </a:lnTo>
                <a:lnTo>
                  <a:pt x="386" y="62"/>
                </a:lnTo>
                <a:lnTo>
                  <a:pt x="384" y="60"/>
                </a:lnTo>
                <a:lnTo>
                  <a:pt x="386" y="60"/>
                </a:lnTo>
                <a:lnTo>
                  <a:pt x="386" y="58"/>
                </a:lnTo>
                <a:lnTo>
                  <a:pt x="386" y="58"/>
                </a:lnTo>
                <a:lnTo>
                  <a:pt x="388" y="58"/>
                </a:lnTo>
                <a:lnTo>
                  <a:pt x="388" y="60"/>
                </a:lnTo>
                <a:lnTo>
                  <a:pt x="388" y="60"/>
                </a:lnTo>
                <a:close/>
                <a:moveTo>
                  <a:pt x="358" y="508"/>
                </a:moveTo>
                <a:lnTo>
                  <a:pt x="356" y="508"/>
                </a:lnTo>
                <a:lnTo>
                  <a:pt x="356" y="508"/>
                </a:lnTo>
                <a:lnTo>
                  <a:pt x="356" y="508"/>
                </a:lnTo>
                <a:lnTo>
                  <a:pt x="358" y="508"/>
                </a:lnTo>
                <a:lnTo>
                  <a:pt x="358" y="506"/>
                </a:lnTo>
                <a:lnTo>
                  <a:pt x="358" y="508"/>
                </a:lnTo>
                <a:lnTo>
                  <a:pt x="358" y="508"/>
                </a:lnTo>
                <a:lnTo>
                  <a:pt x="358" y="508"/>
                </a:lnTo>
                <a:close/>
                <a:moveTo>
                  <a:pt x="358" y="510"/>
                </a:moveTo>
                <a:lnTo>
                  <a:pt x="358" y="510"/>
                </a:lnTo>
                <a:lnTo>
                  <a:pt x="362" y="510"/>
                </a:lnTo>
                <a:lnTo>
                  <a:pt x="362" y="510"/>
                </a:lnTo>
                <a:lnTo>
                  <a:pt x="364" y="510"/>
                </a:lnTo>
                <a:lnTo>
                  <a:pt x="366" y="512"/>
                </a:lnTo>
                <a:lnTo>
                  <a:pt x="366" y="512"/>
                </a:lnTo>
                <a:lnTo>
                  <a:pt x="366" y="514"/>
                </a:lnTo>
                <a:lnTo>
                  <a:pt x="368" y="514"/>
                </a:lnTo>
                <a:lnTo>
                  <a:pt x="370" y="516"/>
                </a:lnTo>
                <a:lnTo>
                  <a:pt x="370" y="516"/>
                </a:lnTo>
                <a:lnTo>
                  <a:pt x="370" y="516"/>
                </a:lnTo>
                <a:lnTo>
                  <a:pt x="372" y="516"/>
                </a:lnTo>
                <a:lnTo>
                  <a:pt x="372" y="516"/>
                </a:lnTo>
                <a:lnTo>
                  <a:pt x="374" y="516"/>
                </a:lnTo>
                <a:lnTo>
                  <a:pt x="374" y="516"/>
                </a:lnTo>
                <a:lnTo>
                  <a:pt x="374" y="516"/>
                </a:lnTo>
                <a:lnTo>
                  <a:pt x="374" y="516"/>
                </a:lnTo>
                <a:lnTo>
                  <a:pt x="376" y="516"/>
                </a:lnTo>
                <a:lnTo>
                  <a:pt x="376" y="514"/>
                </a:lnTo>
                <a:lnTo>
                  <a:pt x="378" y="514"/>
                </a:lnTo>
                <a:lnTo>
                  <a:pt x="378" y="514"/>
                </a:lnTo>
                <a:lnTo>
                  <a:pt x="378" y="514"/>
                </a:lnTo>
                <a:lnTo>
                  <a:pt x="378" y="514"/>
                </a:lnTo>
                <a:lnTo>
                  <a:pt x="378" y="516"/>
                </a:lnTo>
                <a:lnTo>
                  <a:pt x="378" y="516"/>
                </a:lnTo>
                <a:lnTo>
                  <a:pt x="380" y="516"/>
                </a:lnTo>
                <a:lnTo>
                  <a:pt x="380" y="516"/>
                </a:lnTo>
                <a:lnTo>
                  <a:pt x="380" y="514"/>
                </a:lnTo>
                <a:lnTo>
                  <a:pt x="380" y="514"/>
                </a:lnTo>
                <a:lnTo>
                  <a:pt x="380" y="514"/>
                </a:lnTo>
                <a:lnTo>
                  <a:pt x="378" y="514"/>
                </a:lnTo>
                <a:lnTo>
                  <a:pt x="380" y="514"/>
                </a:lnTo>
                <a:lnTo>
                  <a:pt x="380" y="514"/>
                </a:lnTo>
                <a:lnTo>
                  <a:pt x="382" y="512"/>
                </a:lnTo>
                <a:lnTo>
                  <a:pt x="384" y="512"/>
                </a:lnTo>
                <a:lnTo>
                  <a:pt x="384" y="512"/>
                </a:lnTo>
                <a:lnTo>
                  <a:pt x="384" y="512"/>
                </a:lnTo>
                <a:lnTo>
                  <a:pt x="384" y="512"/>
                </a:lnTo>
                <a:lnTo>
                  <a:pt x="384" y="512"/>
                </a:lnTo>
                <a:lnTo>
                  <a:pt x="384" y="512"/>
                </a:lnTo>
                <a:lnTo>
                  <a:pt x="386" y="512"/>
                </a:lnTo>
                <a:lnTo>
                  <a:pt x="388" y="512"/>
                </a:lnTo>
                <a:lnTo>
                  <a:pt x="388" y="512"/>
                </a:lnTo>
                <a:lnTo>
                  <a:pt x="388" y="512"/>
                </a:lnTo>
                <a:lnTo>
                  <a:pt x="390" y="512"/>
                </a:lnTo>
                <a:lnTo>
                  <a:pt x="390" y="512"/>
                </a:lnTo>
                <a:lnTo>
                  <a:pt x="390" y="512"/>
                </a:lnTo>
                <a:lnTo>
                  <a:pt x="392" y="510"/>
                </a:lnTo>
                <a:lnTo>
                  <a:pt x="392" y="510"/>
                </a:lnTo>
                <a:lnTo>
                  <a:pt x="392" y="510"/>
                </a:lnTo>
                <a:lnTo>
                  <a:pt x="394" y="510"/>
                </a:lnTo>
                <a:lnTo>
                  <a:pt x="394" y="510"/>
                </a:lnTo>
                <a:lnTo>
                  <a:pt x="394" y="510"/>
                </a:lnTo>
                <a:lnTo>
                  <a:pt x="394" y="510"/>
                </a:lnTo>
                <a:lnTo>
                  <a:pt x="396" y="510"/>
                </a:lnTo>
                <a:lnTo>
                  <a:pt x="396" y="510"/>
                </a:lnTo>
                <a:lnTo>
                  <a:pt x="396" y="510"/>
                </a:lnTo>
                <a:lnTo>
                  <a:pt x="396" y="510"/>
                </a:lnTo>
                <a:lnTo>
                  <a:pt x="398" y="510"/>
                </a:lnTo>
                <a:lnTo>
                  <a:pt x="398" y="508"/>
                </a:lnTo>
                <a:lnTo>
                  <a:pt x="398" y="508"/>
                </a:lnTo>
                <a:lnTo>
                  <a:pt x="398" y="508"/>
                </a:lnTo>
                <a:lnTo>
                  <a:pt x="400" y="508"/>
                </a:lnTo>
                <a:lnTo>
                  <a:pt x="400" y="510"/>
                </a:lnTo>
                <a:lnTo>
                  <a:pt x="400" y="510"/>
                </a:lnTo>
                <a:lnTo>
                  <a:pt x="400" y="512"/>
                </a:lnTo>
                <a:lnTo>
                  <a:pt x="400" y="512"/>
                </a:lnTo>
                <a:lnTo>
                  <a:pt x="400" y="512"/>
                </a:lnTo>
                <a:lnTo>
                  <a:pt x="400" y="514"/>
                </a:lnTo>
                <a:lnTo>
                  <a:pt x="398" y="514"/>
                </a:lnTo>
                <a:lnTo>
                  <a:pt x="398" y="514"/>
                </a:lnTo>
                <a:lnTo>
                  <a:pt x="398" y="516"/>
                </a:lnTo>
                <a:lnTo>
                  <a:pt x="398" y="516"/>
                </a:lnTo>
                <a:lnTo>
                  <a:pt x="398" y="516"/>
                </a:lnTo>
                <a:lnTo>
                  <a:pt x="396" y="518"/>
                </a:lnTo>
                <a:lnTo>
                  <a:pt x="396" y="520"/>
                </a:lnTo>
                <a:lnTo>
                  <a:pt x="394" y="520"/>
                </a:lnTo>
                <a:lnTo>
                  <a:pt x="394" y="522"/>
                </a:lnTo>
                <a:lnTo>
                  <a:pt x="394" y="522"/>
                </a:lnTo>
                <a:lnTo>
                  <a:pt x="394" y="522"/>
                </a:lnTo>
                <a:lnTo>
                  <a:pt x="394" y="522"/>
                </a:lnTo>
                <a:lnTo>
                  <a:pt x="392" y="524"/>
                </a:lnTo>
                <a:lnTo>
                  <a:pt x="392" y="526"/>
                </a:lnTo>
                <a:lnTo>
                  <a:pt x="390" y="526"/>
                </a:lnTo>
                <a:lnTo>
                  <a:pt x="388" y="530"/>
                </a:lnTo>
                <a:lnTo>
                  <a:pt x="388" y="530"/>
                </a:lnTo>
                <a:lnTo>
                  <a:pt x="388" y="530"/>
                </a:lnTo>
                <a:lnTo>
                  <a:pt x="388" y="530"/>
                </a:lnTo>
                <a:lnTo>
                  <a:pt x="388" y="532"/>
                </a:lnTo>
                <a:lnTo>
                  <a:pt x="388" y="534"/>
                </a:lnTo>
                <a:lnTo>
                  <a:pt x="386" y="534"/>
                </a:lnTo>
                <a:lnTo>
                  <a:pt x="386" y="534"/>
                </a:lnTo>
                <a:lnTo>
                  <a:pt x="386" y="534"/>
                </a:lnTo>
                <a:lnTo>
                  <a:pt x="386" y="534"/>
                </a:lnTo>
                <a:lnTo>
                  <a:pt x="386" y="532"/>
                </a:lnTo>
                <a:lnTo>
                  <a:pt x="386" y="532"/>
                </a:lnTo>
                <a:lnTo>
                  <a:pt x="388" y="532"/>
                </a:lnTo>
                <a:lnTo>
                  <a:pt x="388" y="530"/>
                </a:lnTo>
                <a:lnTo>
                  <a:pt x="388" y="528"/>
                </a:lnTo>
                <a:lnTo>
                  <a:pt x="384" y="530"/>
                </a:lnTo>
                <a:lnTo>
                  <a:pt x="380" y="538"/>
                </a:lnTo>
                <a:lnTo>
                  <a:pt x="378" y="538"/>
                </a:lnTo>
                <a:lnTo>
                  <a:pt x="378" y="540"/>
                </a:lnTo>
                <a:lnTo>
                  <a:pt x="378" y="540"/>
                </a:lnTo>
                <a:lnTo>
                  <a:pt x="376" y="540"/>
                </a:lnTo>
                <a:lnTo>
                  <a:pt x="376" y="540"/>
                </a:lnTo>
                <a:lnTo>
                  <a:pt x="376" y="542"/>
                </a:lnTo>
                <a:lnTo>
                  <a:pt x="376" y="542"/>
                </a:lnTo>
                <a:lnTo>
                  <a:pt x="376" y="542"/>
                </a:lnTo>
                <a:lnTo>
                  <a:pt x="374" y="544"/>
                </a:lnTo>
                <a:lnTo>
                  <a:pt x="374" y="544"/>
                </a:lnTo>
                <a:lnTo>
                  <a:pt x="374" y="544"/>
                </a:lnTo>
                <a:lnTo>
                  <a:pt x="374" y="544"/>
                </a:lnTo>
                <a:lnTo>
                  <a:pt x="374" y="542"/>
                </a:lnTo>
                <a:lnTo>
                  <a:pt x="376" y="544"/>
                </a:lnTo>
                <a:lnTo>
                  <a:pt x="376" y="544"/>
                </a:lnTo>
                <a:lnTo>
                  <a:pt x="374" y="546"/>
                </a:lnTo>
                <a:lnTo>
                  <a:pt x="374" y="546"/>
                </a:lnTo>
                <a:lnTo>
                  <a:pt x="372" y="546"/>
                </a:lnTo>
                <a:lnTo>
                  <a:pt x="372" y="548"/>
                </a:lnTo>
                <a:lnTo>
                  <a:pt x="372" y="548"/>
                </a:lnTo>
                <a:lnTo>
                  <a:pt x="372" y="550"/>
                </a:lnTo>
                <a:lnTo>
                  <a:pt x="372" y="550"/>
                </a:lnTo>
                <a:lnTo>
                  <a:pt x="372" y="550"/>
                </a:lnTo>
                <a:lnTo>
                  <a:pt x="370" y="548"/>
                </a:lnTo>
                <a:lnTo>
                  <a:pt x="370" y="548"/>
                </a:lnTo>
                <a:lnTo>
                  <a:pt x="368" y="550"/>
                </a:lnTo>
                <a:lnTo>
                  <a:pt x="368" y="548"/>
                </a:lnTo>
                <a:lnTo>
                  <a:pt x="368" y="546"/>
                </a:lnTo>
                <a:lnTo>
                  <a:pt x="368" y="546"/>
                </a:lnTo>
                <a:lnTo>
                  <a:pt x="370" y="544"/>
                </a:lnTo>
                <a:lnTo>
                  <a:pt x="370" y="544"/>
                </a:lnTo>
                <a:lnTo>
                  <a:pt x="372" y="544"/>
                </a:lnTo>
                <a:lnTo>
                  <a:pt x="370" y="546"/>
                </a:lnTo>
                <a:lnTo>
                  <a:pt x="370" y="546"/>
                </a:lnTo>
                <a:lnTo>
                  <a:pt x="370" y="546"/>
                </a:lnTo>
                <a:lnTo>
                  <a:pt x="370" y="546"/>
                </a:lnTo>
                <a:lnTo>
                  <a:pt x="370" y="546"/>
                </a:lnTo>
                <a:lnTo>
                  <a:pt x="372" y="546"/>
                </a:lnTo>
                <a:lnTo>
                  <a:pt x="372" y="546"/>
                </a:lnTo>
                <a:lnTo>
                  <a:pt x="372" y="544"/>
                </a:lnTo>
                <a:lnTo>
                  <a:pt x="370" y="542"/>
                </a:lnTo>
                <a:lnTo>
                  <a:pt x="370" y="542"/>
                </a:lnTo>
                <a:lnTo>
                  <a:pt x="370" y="544"/>
                </a:lnTo>
                <a:lnTo>
                  <a:pt x="368" y="544"/>
                </a:lnTo>
                <a:lnTo>
                  <a:pt x="368" y="544"/>
                </a:lnTo>
                <a:lnTo>
                  <a:pt x="368" y="546"/>
                </a:lnTo>
                <a:lnTo>
                  <a:pt x="368" y="546"/>
                </a:lnTo>
                <a:lnTo>
                  <a:pt x="366" y="546"/>
                </a:lnTo>
                <a:lnTo>
                  <a:pt x="366" y="546"/>
                </a:lnTo>
                <a:lnTo>
                  <a:pt x="366" y="546"/>
                </a:lnTo>
                <a:lnTo>
                  <a:pt x="366" y="546"/>
                </a:lnTo>
                <a:lnTo>
                  <a:pt x="366" y="546"/>
                </a:lnTo>
                <a:lnTo>
                  <a:pt x="368" y="544"/>
                </a:lnTo>
                <a:lnTo>
                  <a:pt x="368" y="544"/>
                </a:lnTo>
                <a:lnTo>
                  <a:pt x="366" y="542"/>
                </a:lnTo>
                <a:lnTo>
                  <a:pt x="366" y="544"/>
                </a:lnTo>
                <a:lnTo>
                  <a:pt x="366" y="544"/>
                </a:lnTo>
                <a:lnTo>
                  <a:pt x="366" y="546"/>
                </a:lnTo>
                <a:lnTo>
                  <a:pt x="364" y="546"/>
                </a:lnTo>
                <a:lnTo>
                  <a:pt x="364" y="546"/>
                </a:lnTo>
                <a:lnTo>
                  <a:pt x="362" y="548"/>
                </a:lnTo>
                <a:lnTo>
                  <a:pt x="362" y="548"/>
                </a:lnTo>
                <a:lnTo>
                  <a:pt x="362" y="548"/>
                </a:lnTo>
                <a:lnTo>
                  <a:pt x="362" y="550"/>
                </a:lnTo>
                <a:lnTo>
                  <a:pt x="362" y="550"/>
                </a:lnTo>
                <a:lnTo>
                  <a:pt x="360" y="550"/>
                </a:lnTo>
                <a:lnTo>
                  <a:pt x="360" y="550"/>
                </a:lnTo>
                <a:lnTo>
                  <a:pt x="360" y="550"/>
                </a:lnTo>
                <a:lnTo>
                  <a:pt x="360" y="548"/>
                </a:lnTo>
                <a:lnTo>
                  <a:pt x="360" y="548"/>
                </a:lnTo>
                <a:lnTo>
                  <a:pt x="360" y="548"/>
                </a:lnTo>
                <a:lnTo>
                  <a:pt x="360" y="548"/>
                </a:lnTo>
                <a:lnTo>
                  <a:pt x="360" y="548"/>
                </a:lnTo>
                <a:lnTo>
                  <a:pt x="358" y="548"/>
                </a:lnTo>
                <a:lnTo>
                  <a:pt x="358" y="548"/>
                </a:lnTo>
                <a:lnTo>
                  <a:pt x="358" y="548"/>
                </a:lnTo>
                <a:lnTo>
                  <a:pt x="358" y="548"/>
                </a:lnTo>
                <a:lnTo>
                  <a:pt x="358" y="550"/>
                </a:lnTo>
                <a:lnTo>
                  <a:pt x="358" y="550"/>
                </a:lnTo>
                <a:lnTo>
                  <a:pt x="358" y="550"/>
                </a:lnTo>
                <a:lnTo>
                  <a:pt x="358" y="550"/>
                </a:lnTo>
                <a:lnTo>
                  <a:pt x="358" y="550"/>
                </a:lnTo>
                <a:lnTo>
                  <a:pt x="358" y="552"/>
                </a:lnTo>
                <a:lnTo>
                  <a:pt x="356" y="552"/>
                </a:lnTo>
                <a:lnTo>
                  <a:pt x="354" y="554"/>
                </a:lnTo>
                <a:lnTo>
                  <a:pt x="354" y="554"/>
                </a:lnTo>
                <a:lnTo>
                  <a:pt x="354" y="556"/>
                </a:lnTo>
                <a:lnTo>
                  <a:pt x="352" y="556"/>
                </a:lnTo>
                <a:lnTo>
                  <a:pt x="352" y="556"/>
                </a:lnTo>
                <a:lnTo>
                  <a:pt x="352" y="556"/>
                </a:lnTo>
                <a:lnTo>
                  <a:pt x="352" y="556"/>
                </a:lnTo>
                <a:lnTo>
                  <a:pt x="350" y="556"/>
                </a:lnTo>
                <a:lnTo>
                  <a:pt x="350" y="556"/>
                </a:lnTo>
                <a:lnTo>
                  <a:pt x="350" y="556"/>
                </a:lnTo>
                <a:lnTo>
                  <a:pt x="350" y="554"/>
                </a:lnTo>
                <a:lnTo>
                  <a:pt x="348" y="554"/>
                </a:lnTo>
                <a:lnTo>
                  <a:pt x="346" y="554"/>
                </a:lnTo>
                <a:lnTo>
                  <a:pt x="346" y="554"/>
                </a:lnTo>
                <a:lnTo>
                  <a:pt x="346" y="554"/>
                </a:lnTo>
                <a:lnTo>
                  <a:pt x="346" y="554"/>
                </a:lnTo>
                <a:lnTo>
                  <a:pt x="344" y="554"/>
                </a:lnTo>
                <a:lnTo>
                  <a:pt x="344" y="554"/>
                </a:lnTo>
                <a:lnTo>
                  <a:pt x="342" y="554"/>
                </a:lnTo>
                <a:lnTo>
                  <a:pt x="342" y="552"/>
                </a:lnTo>
                <a:lnTo>
                  <a:pt x="344" y="552"/>
                </a:lnTo>
                <a:lnTo>
                  <a:pt x="344" y="552"/>
                </a:lnTo>
                <a:lnTo>
                  <a:pt x="346" y="552"/>
                </a:lnTo>
                <a:lnTo>
                  <a:pt x="346" y="552"/>
                </a:lnTo>
                <a:lnTo>
                  <a:pt x="348" y="550"/>
                </a:lnTo>
                <a:lnTo>
                  <a:pt x="346" y="550"/>
                </a:lnTo>
                <a:lnTo>
                  <a:pt x="346" y="550"/>
                </a:lnTo>
                <a:lnTo>
                  <a:pt x="346" y="550"/>
                </a:lnTo>
                <a:lnTo>
                  <a:pt x="344" y="550"/>
                </a:lnTo>
                <a:lnTo>
                  <a:pt x="342" y="550"/>
                </a:lnTo>
                <a:lnTo>
                  <a:pt x="342" y="550"/>
                </a:lnTo>
                <a:lnTo>
                  <a:pt x="342" y="548"/>
                </a:lnTo>
                <a:lnTo>
                  <a:pt x="342" y="548"/>
                </a:lnTo>
                <a:lnTo>
                  <a:pt x="342" y="546"/>
                </a:lnTo>
                <a:lnTo>
                  <a:pt x="342" y="544"/>
                </a:lnTo>
                <a:lnTo>
                  <a:pt x="342" y="544"/>
                </a:lnTo>
                <a:lnTo>
                  <a:pt x="342" y="544"/>
                </a:lnTo>
                <a:lnTo>
                  <a:pt x="342" y="544"/>
                </a:lnTo>
                <a:lnTo>
                  <a:pt x="342" y="542"/>
                </a:lnTo>
                <a:lnTo>
                  <a:pt x="342" y="542"/>
                </a:lnTo>
                <a:lnTo>
                  <a:pt x="342" y="540"/>
                </a:lnTo>
                <a:lnTo>
                  <a:pt x="342" y="540"/>
                </a:lnTo>
                <a:lnTo>
                  <a:pt x="342" y="540"/>
                </a:lnTo>
                <a:lnTo>
                  <a:pt x="344" y="536"/>
                </a:lnTo>
                <a:lnTo>
                  <a:pt x="344" y="534"/>
                </a:lnTo>
                <a:lnTo>
                  <a:pt x="346" y="534"/>
                </a:lnTo>
                <a:lnTo>
                  <a:pt x="346" y="532"/>
                </a:lnTo>
                <a:lnTo>
                  <a:pt x="346" y="534"/>
                </a:lnTo>
                <a:lnTo>
                  <a:pt x="346" y="534"/>
                </a:lnTo>
                <a:lnTo>
                  <a:pt x="346" y="534"/>
                </a:lnTo>
                <a:lnTo>
                  <a:pt x="346" y="534"/>
                </a:lnTo>
                <a:lnTo>
                  <a:pt x="346" y="536"/>
                </a:lnTo>
                <a:lnTo>
                  <a:pt x="346" y="536"/>
                </a:lnTo>
                <a:lnTo>
                  <a:pt x="346" y="536"/>
                </a:lnTo>
                <a:lnTo>
                  <a:pt x="346" y="538"/>
                </a:lnTo>
                <a:lnTo>
                  <a:pt x="346" y="538"/>
                </a:lnTo>
                <a:lnTo>
                  <a:pt x="346" y="538"/>
                </a:lnTo>
                <a:lnTo>
                  <a:pt x="348" y="534"/>
                </a:lnTo>
                <a:lnTo>
                  <a:pt x="348" y="534"/>
                </a:lnTo>
                <a:lnTo>
                  <a:pt x="348" y="534"/>
                </a:lnTo>
                <a:lnTo>
                  <a:pt x="346" y="532"/>
                </a:lnTo>
                <a:lnTo>
                  <a:pt x="348" y="532"/>
                </a:lnTo>
                <a:lnTo>
                  <a:pt x="348" y="530"/>
                </a:lnTo>
                <a:lnTo>
                  <a:pt x="348" y="530"/>
                </a:lnTo>
                <a:lnTo>
                  <a:pt x="348" y="530"/>
                </a:lnTo>
                <a:lnTo>
                  <a:pt x="348" y="528"/>
                </a:lnTo>
                <a:lnTo>
                  <a:pt x="348" y="526"/>
                </a:lnTo>
                <a:lnTo>
                  <a:pt x="348" y="524"/>
                </a:lnTo>
                <a:lnTo>
                  <a:pt x="348" y="522"/>
                </a:lnTo>
                <a:lnTo>
                  <a:pt x="348" y="520"/>
                </a:lnTo>
                <a:lnTo>
                  <a:pt x="348" y="518"/>
                </a:lnTo>
                <a:lnTo>
                  <a:pt x="350" y="516"/>
                </a:lnTo>
                <a:lnTo>
                  <a:pt x="350" y="516"/>
                </a:lnTo>
                <a:lnTo>
                  <a:pt x="350" y="514"/>
                </a:lnTo>
                <a:lnTo>
                  <a:pt x="350" y="514"/>
                </a:lnTo>
                <a:lnTo>
                  <a:pt x="350" y="514"/>
                </a:lnTo>
                <a:lnTo>
                  <a:pt x="352" y="512"/>
                </a:lnTo>
                <a:lnTo>
                  <a:pt x="352" y="510"/>
                </a:lnTo>
                <a:lnTo>
                  <a:pt x="352" y="510"/>
                </a:lnTo>
                <a:lnTo>
                  <a:pt x="352" y="510"/>
                </a:lnTo>
                <a:lnTo>
                  <a:pt x="354" y="510"/>
                </a:lnTo>
                <a:lnTo>
                  <a:pt x="354" y="508"/>
                </a:lnTo>
                <a:lnTo>
                  <a:pt x="356" y="508"/>
                </a:lnTo>
                <a:lnTo>
                  <a:pt x="358" y="508"/>
                </a:lnTo>
                <a:lnTo>
                  <a:pt x="358" y="508"/>
                </a:lnTo>
                <a:lnTo>
                  <a:pt x="358" y="510"/>
                </a:lnTo>
                <a:close/>
                <a:moveTo>
                  <a:pt x="214" y="88"/>
                </a:moveTo>
                <a:lnTo>
                  <a:pt x="212" y="88"/>
                </a:lnTo>
                <a:lnTo>
                  <a:pt x="212" y="88"/>
                </a:lnTo>
                <a:lnTo>
                  <a:pt x="212" y="88"/>
                </a:lnTo>
                <a:lnTo>
                  <a:pt x="212" y="86"/>
                </a:lnTo>
                <a:lnTo>
                  <a:pt x="212" y="86"/>
                </a:lnTo>
                <a:lnTo>
                  <a:pt x="212" y="86"/>
                </a:lnTo>
                <a:lnTo>
                  <a:pt x="214" y="86"/>
                </a:lnTo>
                <a:lnTo>
                  <a:pt x="214" y="84"/>
                </a:lnTo>
                <a:lnTo>
                  <a:pt x="214" y="88"/>
                </a:lnTo>
                <a:lnTo>
                  <a:pt x="214" y="88"/>
                </a:lnTo>
                <a:close/>
                <a:moveTo>
                  <a:pt x="386" y="92"/>
                </a:moveTo>
                <a:lnTo>
                  <a:pt x="386" y="92"/>
                </a:lnTo>
                <a:lnTo>
                  <a:pt x="386" y="92"/>
                </a:lnTo>
                <a:lnTo>
                  <a:pt x="386" y="92"/>
                </a:lnTo>
                <a:lnTo>
                  <a:pt x="386" y="92"/>
                </a:lnTo>
                <a:lnTo>
                  <a:pt x="386" y="90"/>
                </a:lnTo>
                <a:lnTo>
                  <a:pt x="388" y="90"/>
                </a:lnTo>
                <a:lnTo>
                  <a:pt x="388" y="90"/>
                </a:lnTo>
                <a:lnTo>
                  <a:pt x="388" y="90"/>
                </a:lnTo>
                <a:lnTo>
                  <a:pt x="388" y="90"/>
                </a:lnTo>
                <a:lnTo>
                  <a:pt x="388" y="92"/>
                </a:lnTo>
                <a:lnTo>
                  <a:pt x="386" y="92"/>
                </a:lnTo>
                <a:lnTo>
                  <a:pt x="386" y="92"/>
                </a:lnTo>
                <a:close/>
                <a:moveTo>
                  <a:pt x="394" y="94"/>
                </a:moveTo>
                <a:lnTo>
                  <a:pt x="394" y="94"/>
                </a:lnTo>
                <a:lnTo>
                  <a:pt x="394" y="94"/>
                </a:lnTo>
                <a:lnTo>
                  <a:pt x="394" y="94"/>
                </a:lnTo>
                <a:lnTo>
                  <a:pt x="392" y="94"/>
                </a:lnTo>
                <a:lnTo>
                  <a:pt x="392" y="94"/>
                </a:lnTo>
                <a:lnTo>
                  <a:pt x="392" y="92"/>
                </a:lnTo>
                <a:lnTo>
                  <a:pt x="392" y="92"/>
                </a:lnTo>
                <a:lnTo>
                  <a:pt x="392" y="92"/>
                </a:lnTo>
                <a:lnTo>
                  <a:pt x="392" y="92"/>
                </a:lnTo>
                <a:lnTo>
                  <a:pt x="394" y="90"/>
                </a:lnTo>
                <a:lnTo>
                  <a:pt x="394" y="90"/>
                </a:lnTo>
                <a:lnTo>
                  <a:pt x="394" y="92"/>
                </a:lnTo>
                <a:lnTo>
                  <a:pt x="394" y="92"/>
                </a:lnTo>
                <a:lnTo>
                  <a:pt x="394" y="94"/>
                </a:lnTo>
                <a:lnTo>
                  <a:pt x="394" y="94"/>
                </a:lnTo>
                <a:lnTo>
                  <a:pt x="394" y="94"/>
                </a:lnTo>
                <a:lnTo>
                  <a:pt x="394" y="94"/>
                </a:lnTo>
                <a:close/>
                <a:moveTo>
                  <a:pt x="430" y="106"/>
                </a:moveTo>
                <a:lnTo>
                  <a:pt x="430" y="106"/>
                </a:lnTo>
                <a:lnTo>
                  <a:pt x="430" y="106"/>
                </a:lnTo>
                <a:lnTo>
                  <a:pt x="428" y="106"/>
                </a:lnTo>
                <a:lnTo>
                  <a:pt x="428" y="106"/>
                </a:lnTo>
                <a:lnTo>
                  <a:pt x="426" y="106"/>
                </a:lnTo>
                <a:lnTo>
                  <a:pt x="426" y="106"/>
                </a:lnTo>
                <a:lnTo>
                  <a:pt x="426" y="108"/>
                </a:lnTo>
                <a:lnTo>
                  <a:pt x="426" y="108"/>
                </a:lnTo>
                <a:lnTo>
                  <a:pt x="424" y="110"/>
                </a:lnTo>
                <a:lnTo>
                  <a:pt x="424" y="110"/>
                </a:lnTo>
                <a:lnTo>
                  <a:pt x="422" y="110"/>
                </a:lnTo>
                <a:lnTo>
                  <a:pt x="422" y="110"/>
                </a:lnTo>
                <a:lnTo>
                  <a:pt x="422" y="110"/>
                </a:lnTo>
                <a:lnTo>
                  <a:pt x="420" y="110"/>
                </a:lnTo>
                <a:lnTo>
                  <a:pt x="422" y="110"/>
                </a:lnTo>
                <a:lnTo>
                  <a:pt x="422" y="108"/>
                </a:lnTo>
                <a:lnTo>
                  <a:pt x="422" y="108"/>
                </a:lnTo>
                <a:lnTo>
                  <a:pt x="422" y="108"/>
                </a:lnTo>
                <a:lnTo>
                  <a:pt x="422" y="106"/>
                </a:lnTo>
                <a:lnTo>
                  <a:pt x="424" y="106"/>
                </a:lnTo>
                <a:lnTo>
                  <a:pt x="424" y="106"/>
                </a:lnTo>
                <a:lnTo>
                  <a:pt x="424" y="104"/>
                </a:lnTo>
                <a:lnTo>
                  <a:pt x="424" y="104"/>
                </a:lnTo>
                <a:lnTo>
                  <a:pt x="426" y="104"/>
                </a:lnTo>
                <a:lnTo>
                  <a:pt x="426" y="104"/>
                </a:lnTo>
                <a:lnTo>
                  <a:pt x="426" y="104"/>
                </a:lnTo>
                <a:lnTo>
                  <a:pt x="428" y="104"/>
                </a:lnTo>
                <a:lnTo>
                  <a:pt x="430" y="104"/>
                </a:lnTo>
                <a:lnTo>
                  <a:pt x="430" y="104"/>
                </a:lnTo>
                <a:lnTo>
                  <a:pt x="430" y="104"/>
                </a:lnTo>
                <a:lnTo>
                  <a:pt x="430" y="106"/>
                </a:lnTo>
                <a:close/>
                <a:moveTo>
                  <a:pt x="350" y="498"/>
                </a:moveTo>
                <a:lnTo>
                  <a:pt x="350" y="498"/>
                </a:lnTo>
                <a:lnTo>
                  <a:pt x="350" y="498"/>
                </a:lnTo>
                <a:lnTo>
                  <a:pt x="350" y="498"/>
                </a:lnTo>
                <a:lnTo>
                  <a:pt x="350" y="498"/>
                </a:lnTo>
                <a:lnTo>
                  <a:pt x="350" y="496"/>
                </a:lnTo>
                <a:lnTo>
                  <a:pt x="350" y="496"/>
                </a:lnTo>
                <a:lnTo>
                  <a:pt x="350" y="496"/>
                </a:lnTo>
                <a:lnTo>
                  <a:pt x="350" y="496"/>
                </a:lnTo>
                <a:lnTo>
                  <a:pt x="350" y="496"/>
                </a:lnTo>
                <a:lnTo>
                  <a:pt x="350" y="496"/>
                </a:lnTo>
                <a:lnTo>
                  <a:pt x="350" y="494"/>
                </a:lnTo>
                <a:lnTo>
                  <a:pt x="352" y="494"/>
                </a:lnTo>
                <a:lnTo>
                  <a:pt x="352" y="492"/>
                </a:lnTo>
                <a:lnTo>
                  <a:pt x="354" y="492"/>
                </a:lnTo>
                <a:lnTo>
                  <a:pt x="354" y="490"/>
                </a:lnTo>
                <a:lnTo>
                  <a:pt x="354" y="490"/>
                </a:lnTo>
                <a:lnTo>
                  <a:pt x="354" y="490"/>
                </a:lnTo>
                <a:lnTo>
                  <a:pt x="354" y="490"/>
                </a:lnTo>
                <a:lnTo>
                  <a:pt x="354" y="490"/>
                </a:lnTo>
                <a:lnTo>
                  <a:pt x="354" y="490"/>
                </a:lnTo>
                <a:lnTo>
                  <a:pt x="354" y="490"/>
                </a:lnTo>
                <a:lnTo>
                  <a:pt x="354" y="490"/>
                </a:lnTo>
                <a:lnTo>
                  <a:pt x="354" y="490"/>
                </a:lnTo>
                <a:lnTo>
                  <a:pt x="354" y="490"/>
                </a:lnTo>
                <a:lnTo>
                  <a:pt x="356" y="490"/>
                </a:lnTo>
                <a:lnTo>
                  <a:pt x="356" y="490"/>
                </a:lnTo>
                <a:lnTo>
                  <a:pt x="356" y="490"/>
                </a:lnTo>
                <a:lnTo>
                  <a:pt x="356" y="490"/>
                </a:lnTo>
                <a:lnTo>
                  <a:pt x="356" y="490"/>
                </a:lnTo>
                <a:lnTo>
                  <a:pt x="356" y="490"/>
                </a:lnTo>
                <a:lnTo>
                  <a:pt x="356" y="492"/>
                </a:lnTo>
                <a:lnTo>
                  <a:pt x="356" y="494"/>
                </a:lnTo>
                <a:lnTo>
                  <a:pt x="354" y="494"/>
                </a:lnTo>
                <a:lnTo>
                  <a:pt x="354" y="496"/>
                </a:lnTo>
                <a:lnTo>
                  <a:pt x="354" y="496"/>
                </a:lnTo>
                <a:lnTo>
                  <a:pt x="352" y="498"/>
                </a:lnTo>
                <a:lnTo>
                  <a:pt x="350" y="498"/>
                </a:lnTo>
                <a:close/>
                <a:moveTo>
                  <a:pt x="384" y="470"/>
                </a:moveTo>
                <a:lnTo>
                  <a:pt x="384" y="472"/>
                </a:lnTo>
                <a:lnTo>
                  <a:pt x="384" y="472"/>
                </a:lnTo>
                <a:lnTo>
                  <a:pt x="384" y="472"/>
                </a:lnTo>
                <a:lnTo>
                  <a:pt x="384" y="472"/>
                </a:lnTo>
                <a:lnTo>
                  <a:pt x="384" y="472"/>
                </a:lnTo>
                <a:lnTo>
                  <a:pt x="384" y="472"/>
                </a:lnTo>
                <a:lnTo>
                  <a:pt x="384" y="472"/>
                </a:lnTo>
                <a:lnTo>
                  <a:pt x="384" y="472"/>
                </a:lnTo>
                <a:lnTo>
                  <a:pt x="382" y="472"/>
                </a:lnTo>
                <a:lnTo>
                  <a:pt x="382" y="472"/>
                </a:lnTo>
                <a:lnTo>
                  <a:pt x="382" y="472"/>
                </a:lnTo>
                <a:lnTo>
                  <a:pt x="382" y="472"/>
                </a:lnTo>
                <a:lnTo>
                  <a:pt x="382" y="472"/>
                </a:lnTo>
                <a:lnTo>
                  <a:pt x="382" y="470"/>
                </a:lnTo>
                <a:lnTo>
                  <a:pt x="382" y="470"/>
                </a:lnTo>
                <a:lnTo>
                  <a:pt x="382" y="470"/>
                </a:lnTo>
                <a:lnTo>
                  <a:pt x="382" y="470"/>
                </a:lnTo>
                <a:lnTo>
                  <a:pt x="384" y="470"/>
                </a:lnTo>
                <a:lnTo>
                  <a:pt x="384" y="470"/>
                </a:lnTo>
                <a:lnTo>
                  <a:pt x="384" y="470"/>
                </a:lnTo>
                <a:lnTo>
                  <a:pt x="384" y="470"/>
                </a:lnTo>
                <a:close/>
                <a:moveTo>
                  <a:pt x="356" y="734"/>
                </a:moveTo>
                <a:lnTo>
                  <a:pt x="356" y="736"/>
                </a:lnTo>
                <a:lnTo>
                  <a:pt x="354" y="734"/>
                </a:lnTo>
                <a:lnTo>
                  <a:pt x="356" y="734"/>
                </a:lnTo>
                <a:lnTo>
                  <a:pt x="356" y="734"/>
                </a:lnTo>
                <a:lnTo>
                  <a:pt x="356" y="734"/>
                </a:lnTo>
                <a:lnTo>
                  <a:pt x="358" y="732"/>
                </a:lnTo>
                <a:lnTo>
                  <a:pt x="360" y="732"/>
                </a:lnTo>
                <a:lnTo>
                  <a:pt x="360" y="730"/>
                </a:lnTo>
                <a:lnTo>
                  <a:pt x="360" y="730"/>
                </a:lnTo>
                <a:lnTo>
                  <a:pt x="360" y="732"/>
                </a:lnTo>
                <a:lnTo>
                  <a:pt x="360" y="732"/>
                </a:lnTo>
                <a:lnTo>
                  <a:pt x="358" y="732"/>
                </a:lnTo>
                <a:lnTo>
                  <a:pt x="358" y="732"/>
                </a:lnTo>
                <a:lnTo>
                  <a:pt x="358" y="732"/>
                </a:lnTo>
                <a:lnTo>
                  <a:pt x="358" y="734"/>
                </a:lnTo>
                <a:lnTo>
                  <a:pt x="356" y="734"/>
                </a:lnTo>
                <a:lnTo>
                  <a:pt x="356" y="734"/>
                </a:lnTo>
                <a:lnTo>
                  <a:pt x="356" y="734"/>
                </a:lnTo>
                <a:close/>
                <a:moveTo>
                  <a:pt x="388" y="470"/>
                </a:moveTo>
                <a:lnTo>
                  <a:pt x="388" y="470"/>
                </a:lnTo>
                <a:lnTo>
                  <a:pt x="388" y="470"/>
                </a:lnTo>
                <a:lnTo>
                  <a:pt x="388" y="470"/>
                </a:lnTo>
                <a:lnTo>
                  <a:pt x="386" y="470"/>
                </a:lnTo>
                <a:lnTo>
                  <a:pt x="386" y="470"/>
                </a:lnTo>
                <a:lnTo>
                  <a:pt x="386" y="470"/>
                </a:lnTo>
                <a:lnTo>
                  <a:pt x="386" y="470"/>
                </a:lnTo>
                <a:lnTo>
                  <a:pt x="386" y="470"/>
                </a:lnTo>
                <a:lnTo>
                  <a:pt x="384" y="470"/>
                </a:lnTo>
                <a:lnTo>
                  <a:pt x="384" y="470"/>
                </a:lnTo>
                <a:lnTo>
                  <a:pt x="384" y="468"/>
                </a:lnTo>
                <a:lnTo>
                  <a:pt x="386" y="468"/>
                </a:lnTo>
                <a:lnTo>
                  <a:pt x="386" y="468"/>
                </a:lnTo>
                <a:lnTo>
                  <a:pt x="388" y="468"/>
                </a:lnTo>
                <a:lnTo>
                  <a:pt x="388" y="468"/>
                </a:lnTo>
                <a:lnTo>
                  <a:pt x="388" y="468"/>
                </a:lnTo>
                <a:lnTo>
                  <a:pt x="388" y="470"/>
                </a:lnTo>
                <a:close/>
                <a:moveTo>
                  <a:pt x="426" y="116"/>
                </a:moveTo>
                <a:lnTo>
                  <a:pt x="426" y="116"/>
                </a:lnTo>
                <a:lnTo>
                  <a:pt x="426" y="116"/>
                </a:lnTo>
                <a:lnTo>
                  <a:pt x="426" y="116"/>
                </a:lnTo>
                <a:lnTo>
                  <a:pt x="424" y="116"/>
                </a:lnTo>
                <a:lnTo>
                  <a:pt x="424" y="116"/>
                </a:lnTo>
                <a:lnTo>
                  <a:pt x="424" y="116"/>
                </a:lnTo>
                <a:lnTo>
                  <a:pt x="424" y="116"/>
                </a:lnTo>
                <a:lnTo>
                  <a:pt x="424" y="116"/>
                </a:lnTo>
                <a:lnTo>
                  <a:pt x="424" y="116"/>
                </a:lnTo>
                <a:lnTo>
                  <a:pt x="424" y="116"/>
                </a:lnTo>
                <a:lnTo>
                  <a:pt x="424" y="116"/>
                </a:lnTo>
                <a:lnTo>
                  <a:pt x="424" y="116"/>
                </a:lnTo>
                <a:lnTo>
                  <a:pt x="424" y="116"/>
                </a:lnTo>
                <a:lnTo>
                  <a:pt x="426" y="114"/>
                </a:lnTo>
                <a:lnTo>
                  <a:pt x="426" y="114"/>
                </a:lnTo>
                <a:lnTo>
                  <a:pt x="426" y="114"/>
                </a:lnTo>
                <a:lnTo>
                  <a:pt x="426" y="116"/>
                </a:lnTo>
                <a:close/>
                <a:moveTo>
                  <a:pt x="364" y="550"/>
                </a:moveTo>
                <a:lnTo>
                  <a:pt x="362" y="550"/>
                </a:lnTo>
                <a:lnTo>
                  <a:pt x="362" y="548"/>
                </a:lnTo>
                <a:lnTo>
                  <a:pt x="364" y="548"/>
                </a:lnTo>
                <a:lnTo>
                  <a:pt x="364" y="546"/>
                </a:lnTo>
                <a:lnTo>
                  <a:pt x="364" y="548"/>
                </a:lnTo>
                <a:lnTo>
                  <a:pt x="364" y="548"/>
                </a:lnTo>
                <a:lnTo>
                  <a:pt x="364" y="550"/>
                </a:lnTo>
                <a:lnTo>
                  <a:pt x="364" y="550"/>
                </a:lnTo>
                <a:close/>
                <a:moveTo>
                  <a:pt x="302" y="424"/>
                </a:moveTo>
                <a:lnTo>
                  <a:pt x="302" y="426"/>
                </a:lnTo>
                <a:lnTo>
                  <a:pt x="302" y="426"/>
                </a:lnTo>
                <a:lnTo>
                  <a:pt x="304" y="426"/>
                </a:lnTo>
                <a:lnTo>
                  <a:pt x="304" y="426"/>
                </a:lnTo>
                <a:lnTo>
                  <a:pt x="304" y="426"/>
                </a:lnTo>
                <a:lnTo>
                  <a:pt x="306" y="426"/>
                </a:lnTo>
                <a:lnTo>
                  <a:pt x="306" y="426"/>
                </a:lnTo>
                <a:lnTo>
                  <a:pt x="306" y="426"/>
                </a:lnTo>
                <a:lnTo>
                  <a:pt x="306" y="426"/>
                </a:lnTo>
                <a:lnTo>
                  <a:pt x="308" y="426"/>
                </a:lnTo>
                <a:lnTo>
                  <a:pt x="308" y="426"/>
                </a:lnTo>
                <a:lnTo>
                  <a:pt x="308" y="426"/>
                </a:lnTo>
                <a:lnTo>
                  <a:pt x="308" y="426"/>
                </a:lnTo>
                <a:lnTo>
                  <a:pt x="308" y="428"/>
                </a:lnTo>
                <a:lnTo>
                  <a:pt x="308" y="428"/>
                </a:lnTo>
                <a:lnTo>
                  <a:pt x="306" y="428"/>
                </a:lnTo>
                <a:lnTo>
                  <a:pt x="306" y="428"/>
                </a:lnTo>
                <a:lnTo>
                  <a:pt x="306" y="428"/>
                </a:lnTo>
                <a:lnTo>
                  <a:pt x="306" y="428"/>
                </a:lnTo>
                <a:lnTo>
                  <a:pt x="304" y="428"/>
                </a:lnTo>
                <a:lnTo>
                  <a:pt x="304" y="428"/>
                </a:lnTo>
                <a:lnTo>
                  <a:pt x="304" y="428"/>
                </a:lnTo>
                <a:lnTo>
                  <a:pt x="302" y="428"/>
                </a:lnTo>
                <a:lnTo>
                  <a:pt x="300" y="428"/>
                </a:lnTo>
                <a:lnTo>
                  <a:pt x="300" y="430"/>
                </a:lnTo>
                <a:lnTo>
                  <a:pt x="300" y="430"/>
                </a:lnTo>
                <a:lnTo>
                  <a:pt x="300" y="430"/>
                </a:lnTo>
                <a:lnTo>
                  <a:pt x="298" y="432"/>
                </a:lnTo>
                <a:lnTo>
                  <a:pt x="298" y="432"/>
                </a:lnTo>
                <a:lnTo>
                  <a:pt x="296" y="430"/>
                </a:lnTo>
                <a:lnTo>
                  <a:pt x="296" y="430"/>
                </a:lnTo>
                <a:lnTo>
                  <a:pt x="296" y="430"/>
                </a:lnTo>
                <a:lnTo>
                  <a:pt x="296" y="430"/>
                </a:lnTo>
                <a:lnTo>
                  <a:pt x="294" y="430"/>
                </a:lnTo>
                <a:lnTo>
                  <a:pt x="294" y="430"/>
                </a:lnTo>
                <a:lnTo>
                  <a:pt x="294" y="430"/>
                </a:lnTo>
                <a:lnTo>
                  <a:pt x="292" y="430"/>
                </a:lnTo>
                <a:lnTo>
                  <a:pt x="290" y="430"/>
                </a:lnTo>
                <a:lnTo>
                  <a:pt x="288" y="430"/>
                </a:lnTo>
                <a:lnTo>
                  <a:pt x="288" y="430"/>
                </a:lnTo>
                <a:lnTo>
                  <a:pt x="288" y="430"/>
                </a:lnTo>
                <a:lnTo>
                  <a:pt x="288" y="430"/>
                </a:lnTo>
                <a:lnTo>
                  <a:pt x="286" y="430"/>
                </a:lnTo>
                <a:lnTo>
                  <a:pt x="286" y="428"/>
                </a:lnTo>
                <a:lnTo>
                  <a:pt x="286" y="428"/>
                </a:lnTo>
                <a:lnTo>
                  <a:pt x="286" y="428"/>
                </a:lnTo>
                <a:lnTo>
                  <a:pt x="288" y="426"/>
                </a:lnTo>
                <a:lnTo>
                  <a:pt x="294" y="424"/>
                </a:lnTo>
                <a:lnTo>
                  <a:pt x="294" y="424"/>
                </a:lnTo>
                <a:lnTo>
                  <a:pt x="294" y="424"/>
                </a:lnTo>
                <a:lnTo>
                  <a:pt x="294" y="424"/>
                </a:lnTo>
                <a:lnTo>
                  <a:pt x="296" y="424"/>
                </a:lnTo>
                <a:lnTo>
                  <a:pt x="296" y="424"/>
                </a:lnTo>
                <a:lnTo>
                  <a:pt x="298" y="424"/>
                </a:lnTo>
                <a:lnTo>
                  <a:pt x="300" y="422"/>
                </a:lnTo>
                <a:lnTo>
                  <a:pt x="300" y="422"/>
                </a:lnTo>
                <a:lnTo>
                  <a:pt x="302" y="424"/>
                </a:lnTo>
                <a:lnTo>
                  <a:pt x="302" y="424"/>
                </a:lnTo>
                <a:lnTo>
                  <a:pt x="302" y="424"/>
                </a:lnTo>
                <a:close/>
                <a:moveTo>
                  <a:pt x="380" y="540"/>
                </a:moveTo>
                <a:lnTo>
                  <a:pt x="380" y="540"/>
                </a:lnTo>
                <a:lnTo>
                  <a:pt x="380" y="540"/>
                </a:lnTo>
                <a:lnTo>
                  <a:pt x="378" y="542"/>
                </a:lnTo>
                <a:lnTo>
                  <a:pt x="378" y="542"/>
                </a:lnTo>
                <a:lnTo>
                  <a:pt x="378" y="542"/>
                </a:lnTo>
                <a:lnTo>
                  <a:pt x="378" y="540"/>
                </a:lnTo>
                <a:lnTo>
                  <a:pt x="378" y="540"/>
                </a:lnTo>
                <a:lnTo>
                  <a:pt x="378" y="540"/>
                </a:lnTo>
                <a:lnTo>
                  <a:pt x="380" y="538"/>
                </a:lnTo>
                <a:lnTo>
                  <a:pt x="380" y="538"/>
                </a:lnTo>
                <a:lnTo>
                  <a:pt x="380" y="540"/>
                </a:lnTo>
                <a:lnTo>
                  <a:pt x="380" y="540"/>
                </a:lnTo>
                <a:close/>
                <a:moveTo>
                  <a:pt x="518" y="138"/>
                </a:moveTo>
                <a:lnTo>
                  <a:pt x="518" y="138"/>
                </a:lnTo>
                <a:lnTo>
                  <a:pt x="518" y="138"/>
                </a:lnTo>
                <a:lnTo>
                  <a:pt x="518" y="138"/>
                </a:lnTo>
                <a:lnTo>
                  <a:pt x="518" y="138"/>
                </a:lnTo>
                <a:lnTo>
                  <a:pt x="518" y="138"/>
                </a:lnTo>
                <a:lnTo>
                  <a:pt x="518" y="138"/>
                </a:lnTo>
                <a:lnTo>
                  <a:pt x="518" y="138"/>
                </a:lnTo>
                <a:lnTo>
                  <a:pt x="518" y="138"/>
                </a:lnTo>
                <a:lnTo>
                  <a:pt x="518" y="136"/>
                </a:lnTo>
                <a:lnTo>
                  <a:pt x="518" y="136"/>
                </a:lnTo>
                <a:lnTo>
                  <a:pt x="518" y="136"/>
                </a:lnTo>
                <a:lnTo>
                  <a:pt x="518" y="136"/>
                </a:lnTo>
                <a:lnTo>
                  <a:pt x="518" y="136"/>
                </a:lnTo>
                <a:lnTo>
                  <a:pt x="516" y="136"/>
                </a:lnTo>
                <a:lnTo>
                  <a:pt x="516" y="136"/>
                </a:lnTo>
                <a:lnTo>
                  <a:pt x="516" y="136"/>
                </a:lnTo>
                <a:lnTo>
                  <a:pt x="516" y="134"/>
                </a:lnTo>
                <a:lnTo>
                  <a:pt x="518" y="134"/>
                </a:lnTo>
                <a:lnTo>
                  <a:pt x="518" y="134"/>
                </a:lnTo>
                <a:lnTo>
                  <a:pt x="518" y="134"/>
                </a:lnTo>
                <a:lnTo>
                  <a:pt x="518" y="136"/>
                </a:lnTo>
                <a:lnTo>
                  <a:pt x="520" y="136"/>
                </a:lnTo>
                <a:lnTo>
                  <a:pt x="520" y="138"/>
                </a:lnTo>
                <a:lnTo>
                  <a:pt x="520" y="138"/>
                </a:lnTo>
                <a:lnTo>
                  <a:pt x="518" y="138"/>
                </a:lnTo>
                <a:close/>
                <a:moveTo>
                  <a:pt x="580" y="292"/>
                </a:moveTo>
                <a:lnTo>
                  <a:pt x="580" y="292"/>
                </a:lnTo>
                <a:lnTo>
                  <a:pt x="580" y="292"/>
                </a:lnTo>
                <a:lnTo>
                  <a:pt x="580" y="292"/>
                </a:lnTo>
                <a:lnTo>
                  <a:pt x="580" y="292"/>
                </a:lnTo>
                <a:lnTo>
                  <a:pt x="580" y="290"/>
                </a:lnTo>
                <a:lnTo>
                  <a:pt x="580" y="290"/>
                </a:lnTo>
                <a:lnTo>
                  <a:pt x="582" y="288"/>
                </a:lnTo>
                <a:lnTo>
                  <a:pt x="582" y="288"/>
                </a:lnTo>
                <a:lnTo>
                  <a:pt x="582" y="288"/>
                </a:lnTo>
                <a:lnTo>
                  <a:pt x="582" y="288"/>
                </a:lnTo>
                <a:lnTo>
                  <a:pt x="584" y="286"/>
                </a:lnTo>
                <a:lnTo>
                  <a:pt x="584" y="288"/>
                </a:lnTo>
                <a:lnTo>
                  <a:pt x="584" y="288"/>
                </a:lnTo>
                <a:lnTo>
                  <a:pt x="584" y="288"/>
                </a:lnTo>
                <a:lnTo>
                  <a:pt x="584" y="288"/>
                </a:lnTo>
                <a:lnTo>
                  <a:pt x="582" y="290"/>
                </a:lnTo>
                <a:lnTo>
                  <a:pt x="582" y="290"/>
                </a:lnTo>
                <a:lnTo>
                  <a:pt x="582" y="292"/>
                </a:lnTo>
                <a:lnTo>
                  <a:pt x="582" y="292"/>
                </a:lnTo>
                <a:lnTo>
                  <a:pt x="580" y="292"/>
                </a:lnTo>
                <a:close/>
                <a:moveTo>
                  <a:pt x="584" y="284"/>
                </a:moveTo>
                <a:lnTo>
                  <a:pt x="582" y="286"/>
                </a:lnTo>
                <a:lnTo>
                  <a:pt x="582" y="286"/>
                </a:lnTo>
                <a:lnTo>
                  <a:pt x="582" y="284"/>
                </a:lnTo>
                <a:lnTo>
                  <a:pt x="582" y="284"/>
                </a:lnTo>
                <a:lnTo>
                  <a:pt x="582" y="284"/>
                </a:lnTo>
                <a:lnTo>
                  <a:pt x="582" y="284"/>
                </a:lnTo>
                <a:lnTo>
                  <a:pt x="584" y="282"/>
                </a:lnTo>
                <a:lnTo>
                  <a:pt x="584" y="282"/>
                </a:lnTo>
                <a:lnTo>
                  <a:pt x="584" y="280"/>
                </a:lnTo>
                <a:lnTo>
                  <a:pt x="586" y="280"/>
                </a:lnTo>
                <a:lnTo>
                  <a:pt x="586" y="280"/>
                </a:lnTo>
                <a:lnTo>
                  <a:pt x="584" y="282"/>
                </a:lnTo>
                <a:lnTo>
                  <a:pt x="584" y="282"/>
                </a:lnTo>
                <a:lnTo>
                  <a:pt x="584" y="282"/>
                </a:lnTo>
                <a:lnTo>
                  <a:pt x="584" y="282"/>
                </a:lnTo>
                <a:lnTo>
                  <a:pt x="584" y="284"/>
                </a:lnTo>
                <a:lnTo>
                  <a:pt x="584" y="284"/>
                </a:lnTo>
                <a:lnTo>
                  <a:pt x="584" y="284"/>
                </a:lnTo>
                <a:lnTo>
                  <a:pt x="584" y="284"/>
                </a:lnTo>
                <a:lnTo>
                  <a:pt x="584" y="284"/>
                </a:lnTo>
                <a:lnTo>
                  <a:pt x="584" y="284"/>
                </a:lnTo>
                <a:lnTo>
                  <a:pt x="584" y="284"/>
                </a:lnTo>
                <a:close/>
                <a:moveTo>
                  <a:pt x="66" y="176"/>
                </a:moveTo>
                <a:lnTo>
                  <a:pt x="66" y="178"/>
                </a:lnTo>
                <a:lnTo>
                  <a:pt x="64" y="178"/>
                </a:lnTo>
                <a:lnTo>
                  <a:pt x="64" y="178"/>
                </a:lnTo>
                <a:lnTo>
                  <a:pt x="64" y="178"/>
                </a:lnTo>
                <a:lnTo>
                  <a:pt x="64" y="178"/>
                </a:lnTo>
                <a:lnTo>
                  <a:pt x="64" y="178"/>
                </a:lnTo>
                <a:lnTo>
                  <a:pt x="64" y="178"/>
                </a:lnTo>
                <a:lnTo>
                  <a:pt x="64" y="178"/>
                </a:lnTo>
                <a:lnTo>
                  <a:pt x="64" y="178"/>
                </a:lnTo>
                <a:lnTo>
                  <a:pt x="64" y="178"/>
                </a:lnTo>
                <a:lnTo>
                  <a:pt x="64" y="178"/>
                </a:lnTo>
                <a:lnTo>
                  <a:pt x="64" y="176"/>
                </a:lnTo>
                <a:lnTo>
                  <a:pt x="66" y="176"/>
                </a:lnTo>
                <a:lnTo>
                  <a:pt x="66" y="174"/>
                </a:lnTo>
                <a:lnTo>
                  <a:pt x="66" y="174"/>
                </a:lnTo>
                <a:lnTo>
                  <a:pt x="66" y="174"/>
                </a:lnTo>
                <a:lnTo>
                  <a:pt x="66" y="176"/>
                </a:lnTo>
                <a:lnTo>
                  <a:pt x="66" y="176"/>
                </a:lnTo>
                <a:lnTo>
                  <a:pt x="66" y="176"/>
                </a:lnTo>
                <a:lnTo>
                  <a:pt x="66" y="176"/>
                </a:lnTo>
                <a:close/>
                <a:moveTo>
                  <a:pt x="224" y="74"/>
                </a:moveTo>
                <a:lnTo>
                  <a:pt x="224" y="74"/>
                </a:lnTo>
                <a:lnTo>
                  <a:pt x="222" y="74"/>
                </a:lnTo>
                <a:lnTo>
                  <a:pt x="222" y="74"/>
                </a:lnTo>
                <a:lnTo>
                  <a:pt x="222" y="74"/>
                </a:lnTo>
                <a:lnTo>
                  <a:pt x="224" y="72"/>
                </a:lnTo>
                <a:lnTo>
                  <a:pt x="224" y="72"/>
                </a:lnTo>
                <a:lnTo>
                  <a:pt x="224" y="72"/>
                </a:lnTo>
                <a:lnTo>
                  <a:pt x="224" y="72"/>
                </a:lnTo>
                <a:lnTo>
                  <a:pt x="224" y="72"/>
                </a:lnTo>
                <a:lnTo>
                  <a:pt x="224" y="74"/>
                </a:lnTo>
                <a:lnTo>
                  <a:pt x="224" y="74"/>
                </a:lnTo>
                <a:lnTo>
                  <a:pt x="224" y="74"/>
                </a:lnTo>
                <a:close/>
                <a:moveTo>
                  <a:pt x="570" y="226"/>
                </a:moveTo>
                <a:lnTo>
                  <a:pt x="570" y="226"/>
                </a:lnTo>
                <a:lnTo>
                  <a:pt x="570" y="226"/>
                </a:lnTo>
                <a:lnTo>
                  <a:pt x="568" y="226"/>
                </a:lnTo>
                <a:lnTo>
                  <a:pt x="568" y="226"/>
                </a:lnTo>
                <a:lnTo>
                  <a:pt x="568" y="226"/>
                </a:lnTo>
                <a:lnTo>
                  <a:pt x="568" y="224"/>
                </a:lnTo>
                <a:lnTo>
                  <a:pt x="568" y="224"/>
                </a:lnTo>
                <a:lnTo>
                  <a:pt x="568" y="224"/>
                </a:lnTo>
                <a:lnTo>
                  <a:pt x="568" y="222"/>
                </a:lnTo>
                <a:lnTo>
                  <a:pt x="568" y="222"/>
                </a:lnTo>
                <a:lnTo>
                  <a:pt x="568" y="222"/>
                </a:lnTo>
                <a:lnTo>
                  <a:pt x="568" y="222"/>
                </a:lnTo>
                <a:lnTo>
                  <a:pt x="570" y="222"/>
                </a:lnTo>
                <a:lnTo>
                  <a:pt x="570" y="222"/>
                </a:lnTo>
                <a:lnTo>
                  <a:pt x="570" y="222"/>
                </a:lnTo>
                <a:lnTo>
                  <a:pt x="570" y="224"/>
                </a:lnTo>
                <a:lnTo>
                  <a:pt x="570" y="226"/>
                </a:lnTo>
                <a:lnTo>
                  <a:pt x="570" y="226"/>
                </a:lnTo>
                <a:lnTo>
                  <a:pt x="570" y="2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3" name="Freeform 249"/>
          <p:cNvSpPr>
            <a:spLocks noEditPoints="1"/>
          </p:cNvSpPr>
          <p:nvPr/>
        </p:nvSpPr>
        <p:spPr bwMode="auto">
          <a:xfrm>
            <a:off x="3140075" y="3163888"/>
            <a:ext cx="3175" cy="19050"/>
          </a:xfrm>
          <a:custGeom>
            <a:avLst/>
            <a:gdLst/>
            <a:ahLst/>
            <a:cxnLst>
              <a:cxn ang="0">
                <a:pos x="2" y="12"/>
              </a:cxn>
              <a:cxn ang="0">
                <a:pos x="2" y="12"/>
              </a:cxn>
              <a:cxn ang="0">
                <a:pos x="0" y="12"/>
              </a:cxn>
              <a:cxn ang="0">
                <a:pos x="0" y="12"/>
              </a:cxn>
              <a:cxn ang="0">
                <a:pos x="0" y="12"/>
              </a:cxn>
              <a:cxn ang="0">
                <a:pos x="0" y="12"/>
              </a:cxn>
              <a:cxn ang="0">
                <a:pos x="0" y="10"/>
              </a:cxn>
              <a:cxn ang="0">
                <a:pos x="0" y="10"/>
              </a:cxn>
              <a:cxn ang="0">
                <a:pos x="2" y="10"/>
              </a:cxn>
              <a:cxn ang="0">
                <a:pos x="2" y="10"/>
              </a:cxn>
              <a:cxn ang="0">
                <a:pos x="2" y="10"/>
              </a:cxn>
              <a:cxn ang="0">
                <a:pos x="2" y="12"/>
              </a:cxn>
              <a:cxn ang="0">
                <a:pos x="2" y="12"/>
              </a:cxn>
              <a:cxn ang="0">
                <a:pos x="2" y="12"/>
              </a:cxn>
              <a:cxn ang="0">
                <a:pos x="2" y="2"/>
              </a:cxn>
              <a:cxn ang="0">
                <a:pos x="2" y="4"/>
              </a:cxn>
              <a:cxn ang="0">
                <a:pos x="2" y="4"/>
              </a:cxn>
              <a:cxn ang="0">
                <a:pos x="2" y="4"/>
              </a:cxn>
              <a:cxn ang="0">
                <a:pos x="2" y="2"/>
              </a:cxn>
              <a:cxn ang="0">
                <a:pos x="2" y="2"/>
              </a:cxn>
              <a:cxn ang="0">
                <a:pos x="0" y="2"/>
              </a:cxn>
              <a:cxn ang="0">
                <a:pos x="0" y="2"/>
              </a:cxn>
              <a:cxn ang="0">
                <a:pos x="0" y="2"/>
              </a:cxn>
              <a:cxn ang="0">
                <a:pos x="0" y="0"/>
              </a:cxn>
              <a:cxn ang="0">
                <a:pos x="2" y="0"/>
              </a:cxn>
              <a:cxn ang="0">
                <a:pos x="2" y="0"/>
              </a:cxn>
              <a:cxn ang="0">
                <a:pos x="2" y="2"/>
              </a:cxn>
              <a:cxn ang="0">
                <a:pos x="2" y="2"/>
              </a:cxn>
              <a:cxn ang="0">
                <a:pos x="2" y="2"/>
              </a:cxn>
            </a:cxnLst>
            <a:rect l="0" t="0" r="r" b="b"/>
            <a:pathLst>
              <a:path w="2" h="12">
                <a:moveTo>
                  <a:pt x="2" y="12"/>
                </a:moveTo>
                <a:lnTo>
                  <a:pt x="2" y="12"/>
                </a:lnTo>
                <a:lnTo>
                  <a:pt x="0" y="12"/>
                </a:lnTo>
                <a:lnTo>
                  <a:pt x="0" y="12"/>
                </a:lnTo>
                <a:lnTo>
                  <a:pt x="0" y="12"/>
                </a:lnTo>
                <a:lnTo>
                  <a:pt x="0" y="12"/>
                </a:lnTo>
                <a:lnTo>
                  <a:pt x="0" y="10"/>
                </a:lnTo>
                <a:lnTo>
                  <a:pt x="0" y="10"/>
                </a:lnTo>
                <a:lnTo>
                  <a:pt x="2" y="10"/>
                </a:lnTo>
                <a:lnTo>
                  <a:pt x="2" y="10"/>
                </a:lnTo>
                <a:lnTo>
                  <a:pt x="2" y="10"/>
                </a:lnTo>
                <a:lnTo>
                  <a:pt x="2" y="12"/>
                </a:lnTo>
                <a:lnTo>
                  <a:pt x="2" y="12"/>
                </a:lnTo>
                <a:lnTo>
                  <a:pt x="2" y="12"/>
                </a:lnTo>
                <a:close/>
                <a:moveTo>
                  <a:pt x="2" y="2"/>
                </a:moveTo>
                <a:lnTo>
                  <a:pt x="2" y="4"/>
                </a:lnTo>
                <a:lnTo>
                  <a:pt x="2" y="4"/>
                </a:lnTo>
                <a:lnTo>
                  <a:pt x="2" y="4"/>
                </a:lnTo>
                <a:lnTo>
                  <a:pt x="2" y="2"/>
                </a:lnTo>
                <a:lnTo>
                  <a:pt x="2" y="2"/>
                </a:lnTo>
                <a:lnTo>
                  <a:pt x="0" y="2"/>
                </a:lnTo>
                <a:lnTo>
                  <a:pt x="0" y="2"/>
                </a:lnTo>
                <a:lnTo>
                  <a:pt x="0" y="2"/>
                </a:lnTo>
                <a:lnTo>
                  <a:pt x="0" y="0"/>
                </a:lnTo>
                <a:lnTo>
                  <a:pt x="2" y="0"/>
                </a:lnTo>
                <a:lnTo>
                  <a:pt x="2" y="0"/>
                </a:lnTo>
                <a:lnTo>
                  <a:pt x="2"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5" name="Freeform 251"/>
          <p:cNvSpPr>
            <a:spLocks noEditPoints="1"/>
          </p:cNvSpPr>
          <p:nvPr/>
        </p:nvSpPr>
        <p:spPr bwMode="auto">
          <a:xfrm>
            <a:off x="5492750" y="2544763"/>
            <a:ext cx="76200" cy="63500"/>
          </a:xfrm>
          <a:custGeom>
            <a:avLst/>
            <a:gdLst/>
            <a:ahLst/>
            <a:cxnLst>
              <a:cxn ang="0">
                <a:pos x="28" y="10"/>
              </a:cxn>
              <a:cxn ang="0">
                <a:pos x="30" y="10"/>
              </a:cxn>
              <a:cxn ang="0">
                <a:pos x="22" y="2"/>
              </a:cxn>
              <a:cxn ang="0">
                <a:pos x="22" y="2"/>
              </a:cxn>
              <a:cxn ang="0">
                <a:pos x="22" y="2"/>
              </a:cxn>
              <a:cxn ang="0">
                <a:pos x="30" y="8"/>
              </a:cxn>
              <a:cxn ang="0">
                <a:pos x="28" y="8"/>
              </a:cxn>
              <a:cxn ang="0">
                <a:pos x="30" y="12"/>
              </a:cxn>
              <a:cxn ang="0">
                <a:pos x="36" y="16"/>
              </a:cxn>
              <a:cxn ang="0">
                <a:pos x="36" y="20"/>
              </a:cxn>
              <a:cxn ang="0">
                <a:pos x="34" y="20"/>
              </a:cxn>
              <a:cxn ang="0">
                <a:pos x="32" y="20"/>
              </a:cxn>
              <a:cxn ang="0">
                <a:pos x="34" y="22"/>
              </a:cxn>
              <a:cxn ang="0">
                <a:pos x="36" y="22"/>
              </a:cxn>
              <a:cxn ang="0">
                <a:pos x="38" y="24"/>
              </a:cxn>
              <a:cxn ang="0">
                <a:pos x="38" y="24"/>
              </a:cxn>
              <a:cxn ang="0">
                <a:pos x="42" y="28"/>
              </a:cxn>
              <a:cxn ang="0">
                <a:pos x="44" y="26"/>
              </a:cxn>
              <a:cxn ang="0">
                <a:pos x="46" y="30"/>
              </a:cxn>
              <a:cxn ang="0">
                <a:pos x="44" y="30"/>
              </a:cxn>
              <a:cxn ang="0">
                <a:pos x="48" y="34"/>
              </a:cxn>
              <a:cxn ang="0">
                <a:pos x="46" y="34"/>
              </a:cxn>
              <a:cxn ang="0">
                <a:pos x="46" y="34"/>
              </a:cxn>
              <a:cxn ang="0">
                <a:pos x="48" y="36"/>
              </a:cxn>
              <a:cxn ang="0">
                <a:pos x="48" y="38"/>
              </a:cxn>
              <a:cxn ang="0">
                <a:pos x="44" y="38"/>
              </a:cxn>
              <a:cxn ang="0">
                <a:pos x="42" y="38"/>
              </a:cxn>
              <a:cxn ang="0">
                <a:pos x="40" y="34"/>
              </a:cxn>
              <a:cxn ang="0">
                <a:pos x="36" y="30"/>
              </a:cxn>
              <a:cxn ang="0">
                <a:pos x="34" y="28"/>
              </a:cxn>
              <a:cxn ang="0">
                <a:pos x="32" y="28"/>
              </a:cxn>
              <a:cxn ang="0">
                <a:pos x="26" y="24"/>
              </a:cxn>
              <a:cxn ang="0">
                <a:pos x="24" y="24"/>
              </a:cxn>
              <a:cxn ang="0">
                <a:pos x="22" y="26"/>
              </a:cxn>
              <a:cxn ang="0">
                <a:pos x="18" y="24"/>
              </a:cxn>
              <a:cxn ang="0">
                <a:pos x="16" y="20"/>
              </a:cxn>
              <a:cxn ang="0">
                <a:pos x="10" y="20"/>
              </a:cxn>
              <a:cxn ang="0">
                <a:pos x="6" y="18"/>
              </a:cxn>
              <a:cxn ang="0">
                <a:pos x="4" y="14"/>
              </a:cxn>
              <a:cxn ang="0">
                <a:pos x="4" y="10"/>
              </a:cxn>
              <a:cxn ang="0">
                <a:pos x="4" y="6"/>
              </a:cxn>
              <a:cxn ang="0">
                <a:pos x="0" y="2"/>
              </a:cxn>
              <a:cxn ang="0">
                <a:pos x="2" y="2"/>
              </a:cxn>
              <a:cxn ang="0">
                <a:pos x="4" y="2"/>
              </a:cxn>
              <a:cxn ang="0">
                <a:pos x="6" y="2"/>
              </a:cxn>
              <a:cxn ang="0">
                <a:pos x="10" y="0"/>
              </a:cxn>
              <a:cxn ang="0">
                <a:pos x="14" y="0"/>
              </a:cxn>
              <a:cxn ang="0">
                <a:pos x="18" y="0"/>
              </a:cxn>
              <a:cxn ang="0">
                <a:pos x="22" y="4"/>
              </a:cxn>
              <a:cxn ang="0">
                <a:pos x="20" y="2"/>
              </a:cxn>
              <a:cxn ang="0">
                <a:pos x="24" y="4"/>
              </a:cxn>
            </a:cxnLst>
            <a:rect l="0" t="0" r="r" b="b"/>
            <a:pathLst>
              <a:path w="48" h="40">
                <a:moveTo>
                  <a:pt x="30" y="10"/>
                </a:moveTo>
                <a:lnTo>
                  <a:pt x="30" y="10"/>
                </a:lnTo>
                <a:lnTo>
                  <a:pt x="28" y="10"/>
                </a:lnTo>
                <a:lnTo>
                  <a:pt x="28" y="10"/>
                </a:lnTo>
                <a:lnTo>
                  <a:pt x="28" y="10"/>
                </a:lnTo>
                <a:lnTo>
                  <a:pt x="30" y="10"/>
                </a:lnTo>
                <a:lnTo>
                  <a:pt x="30" y="10"/>
                </a:lnTo>
                <a:lnTo>
                  <a:pt x="30" y="10"/>
                </a:lnTo>
                <a:close/>
                <a:moveTo>
                  <a:pt x="20" y="0"/>
                </a:moveTo>
                <a:lnTo>
                  <a:pt x="20" y="0"/>
                </a:lnTo>
                <a:lnTo>
                  <a:pt x="22" y="0"/>
                </a:lnTo>
                <a:lnTo>
                  <a:pt x="22" y="2"/>
                </a:lnTo>
                <a:lnTo>
                  <a:pt x="24" y="2"/>
                </a:lnTo>
                <a:lnTo>
                  <a:pt x="24" y="2"/>
                </a:lnTo>
                <a:lnTo>
                  <a:pt x="24" y="2"/>
                </a:lnTo>
                <a:lnTo>
                  <a:pt x="22" y="2"/>
                </a:lnTo>
                <a:lnTo>
                  <a:pt x="22" y="2"/>
                </a:lnTo>
                <a:lnTo>
                  <a:pt x="22" y="2"/>
                </a:lnTo>
                <a:lnTo>
                  <a:pt x="22" y="2"/>
                </a:lnTo>
                <a:lnTo>
                  <a:pt x="22" y="2"/>
                </a:lnTo>
                <a:lnTo>
                  <a:pt x="26" y="4"/>
                </a:lnTo>
                <a:lnTo>
                  <a:pt x="30" y="6"/>
                </a:lnTo>
                <a:lnTo>
                  <a:pt x="30" y="6"/>
                </a:lnTo>
                <a:lnTo>
                  <a:pt x="30" y="8"/>
                </a:lnTo>
                <a:lnTo>
                  <a:pt x="30" y="8"/>
                </a:lnTo>
                <a:lnTo>
                  <a:pt x="28" y="8"/>
                </a:lnTo>
                <a:lnTo>
                  <a:pt x="28" y="8"/>
                </a:lnTo>
                <a:lnTo>
                  <a:pt x="28" y="8"/>
                </a:lnTo>
                <a:lnTo>
                  <a:pt x="28" y="8"/>
                </a:lnTo>
                <a:lnTo>
                  <a:pt x="28" y="10"/>
                </a:lnTo>
                <a:lnTo>
                  <a:pt x="28" y="10"/>
                </a:lnTo>
                <a:lnTo>
                  <a:pt x="30" y="12"/>
                </a:lnTo>
                <a:lnTo>
                  <a:pt x="32" y="14"/>
                </a:lnTo>
                <a:lnTo>
                  <a:pt x="32" y="14"/>
                </a:lnTo>
                <a:lnTo>
                  <a:pt x="36" y="16"/>
                </a:lnTo>
                <a:lnTo>
                  <a:pt x="36" y="16"/>
                </a:lnTo>
                <a:lnTo>
                  <a:pt x="36" y="16"/>
                </a:lnTo>
                <a:lnTo>
                  <a:pt x="36" y="16"/>
                </a:lnTo>
                <a:lnTo>
                  <a:pt x="36" y="18"/>
                </a:lnTo>
                <a:lnTo>
                  <a:pt x="36" y="20"/>
                </a:lnTo>
                <a:lnTo>
                  <a:pt x="36" y="20"/>
                </a:lnTo>
                <a:lnTo>
                  <a:pt x="36" y="20"/>
                </a:lnTo>
                <a:lnTo>
                  <a:pt x="36" y="20"/>
                </a:lnTo>
                <a:lnTo>
                  <a:pt x="34" y="20"/>
                </a:lnTo>
                <a:lnTo>
                  <a:pt x="34" y="20"/>
                </a:lnTo>
                <a:lnTo>
                  <a:pt x="34" y="20"/>
                </a:lnTo>
                <a:lnTo>
                  <a:pt x="32" y="20"/>
                </a:lnTo>
                <a:lnTo>
                  <a:pt x="32" y="20"/>
                </a:lnTo>
                <a:lnTo>
                  <a:pt x="32" y="20"/>
                </a:lnTo>
                <a:lnTo>
                  <a:pt x="32" y="20"/>
                </a:lnTo>
                <a:lnTo>
                  <a:pt x="34" y="22"/>
                </a:lnTo>
                <a:lnTo>
                  <a:pt x="34" y="22"/>
                </a:lnTo>
                <a:lnTo>
                  <a:pt x="34" y="22"/>
                </a:lnTo>
                <a:lnTo>
                  <a:pt x="34" y="22"/>
                </a:lnTo>
                <a:lnTo>
                  <a:pt x="36" y="22"/>
                </a:lnTo>
                <a:lnTo>
                  <a:pt x="36" y="22"/>
                </a:lnTo>
                <a:lnTo>
                  <a:pt x="36" y="22"/>
                </a:lnTo>
                <a:lnTo>
                  <a:pt x="36" y="24"/>
                </a:lnTo>
                <a:lnTo>
                  <a:pt x="36" y="24"/>
                </a:lnTo>
                <a:lnTo>
                  <a:pt x="38" y="24"/>
                </a:lnTo>
                <a:lnTo>
                  <a:pt x="38" y="24"/>
                </a:lnTo>
                <a:lnTo>
                  <a:pt x="38" y="24"/>
                </a:lnTo>
                <a:lnTo>
                  <a:pt x="38" y="24"/>
                </a:lnTo>
                <a:lnTo>
                  <a:pt x="38" y="24"/>
                </a:lnTo>
                <a:lnTo>
                  <a:pt x="38" y="26"/>
                </a:lnTo>
                <a:lnTo>
                  <a:pt x="40" y="26"/>
                </a:lnTo>
                <a:lnTo>
                  <a:pt x="42" y="26"/>
                </a:lnTo>
                <a:lnTo>
                  <a:pt x="42" y="28"/>
                </a:lnTo>
                <a:lnTo>
                  <a:pt x="42" y="28"/>
                </a:lnTo>
                <a:lnTo>
                  <a:pt x="42" y="26"/>
                </a:lnTo>
                <a:lnTo>
                  <a:pt x="44" y="26"/>
                </a:lnTo>
                <a:lnTo>
                  <a:pt x="44" y="26"/>
                </a:lnTo>
                <a:lnTo>
                  <a:pt x="46" y="28"/>
                </a:lnTo>
                <a:lnTo>
                  <a:pt x="46" y="28"/>
                </a:lnTo>
                <a:lnTo>
                  <a:pt x="46" y="30"/>
                </a:lnTo>
                <a:lnTo>
                  <a:pt x="46" y="30"/>
                </a:lnTo>
                <a:lnTo>
                  <a:pt x="44" y="30"/>
                </a:lnTo>
                <a:lnTo>
                  <a:pt x="44" y="30"/>
                </a:lnTo>
                <a:lnTo>
                  <a:pt x="44" y="30"/>
                </a:lnTo>
                <a:lnTo>
                  <a:pt x="44" y="30"/>
                </a:lnTo>
                <a:lnTo>
                  <a:pt x="48" y="32"/>
                </a:lnTo>
                <a:lnTo>
                  <a:pt x="48" y="32"/>
                </a:lnTo>
                <a:lnTo>
                  <a:pt x="48" y="34"/>
                </a:lnTo>
                <a:lnTo>
                  <a:pt x="48" y="34"/>
                </a:lnTo>
                <a:lnTo>
                  <a:pt x="48" y="34"/>
                </a:lnTo>
                <a:lnTo>
                  <a:pt x="46" y="34"/>
                </a:lnTo>
                <a:lnTo>
                  <a:pt x="46" y="34"/>
                </a:lnTo>
                <a:lnTo>
                  <a:pt x="46" y="34"/>
                </a:lnTo>
                <a:lnTo>
                  <a:pt x="46" y="34"/>
                </a:lnTo>
                <a:lnTo>
                  <a:pt x="46" y="34"/>
                </a:lnTo>
                <a:lnTo>
                  <a:pt x="46" y="34"/>
                </a:lnTo>
                <a:lnTo>
                  <a:pt x="46" y="34"/>
                </a:lnTo>
                <a:lnTo>
                  <a:pt x="48" y="36"/>
                </a:lnTo>
                <a:lnTo>
                  <a:pt x="48" y="36"/>
                </a:lnTo>
                <a:lnTo>
                  <a:pt x="48" y="36"/>
                </a:lnTo>
                <a:lnTo>
                  <a:pt x="48" y="36"/>
                </a:lnTo>
                <a:lnTo>
                  <a:pt x="48" y="38"/>
                </a:lnTo>
                <a:lnTo>
                  <a:pt x="48" y="40"/>
                </a:lnTo>
                <a:lnTo>
                  <a:pt x="48" y="40"/>
                </a:lnTo>
                <a:lnTo>
                  <a:pt x="48" y="38"/>
                </a:lnTo>
                <a:lnTo>
                  <a:pt x="46" y="38"/>
                </a:lnTo>
                <a:lnTo>
                  <a:pt x="46" y="38"/>
                </a:lnTo>
                <a:lnTo>
                  <a:pt x="44" y="38"/>
                </a:lnTo>
                <a:lnTo>
                  <a:pt x="44" y="38"/>
                </a:lnTo>
                <a:lnTo>
                  <a:pt x="44" y="40"/>
                </a:lnTo>
                <a:lnTo>
                  <a:pt x="44" y="40"/>
                </a:lnTo>
                <a:lnTo>
                  <a:pt x="44" y="40"/>
                </a:lnTo>
                <a:lnTo>
                  <a:pt x="42" y="38"/>
                </a:lnTo>
                <a:lnTo>
                  <a:pt x="42" y="38"/>
                </a:lnTo>
                <a:lnTo>
                  <a:pt x="40" y="34"/>
                </a:lnTo>
                <a:lnTo>
                  <a:pt x="40" y="34"/>
                </a:lnTo>
                <a:lnTo>
                  <a:pt x="40" y="34"/>
                </a:lnTo>
                <a:lnTo>
                  <a:pt x="40" y="32"/>
                </a:lnTo>
                <a:lnTo>
                  <a:pt x="40" y="32"/>
                </a:lnTo>
                <a:lnTo>
                  <a:pt x="38" y="32"/>
                </a:lnTo>
                <a:lnTo>
                  <a:pt x="36" y="30"/>
                </a:lnTo>
                <a:lnTo>
                  <a:pt x="36" y="28"/>
                </a:lnTo>
                <a:lnTo>
                  <a:pt x="36" y="28"/>
                </a:lnTo>
                <a:lnTo>
                  <a:pt x="36" y="28"/>
                </a:lnTo>
                <a:lnTo>
                  <a:pt x="34" y="28"/>
                </a:lnTo>
                <a:lnTo>
                  <a:pt x="34" y="28"/>
                </a:lnTo>
                <a:lnTo>
                  <a:pt x="32" y="28"/>
                </a:lnTo>
                <a:lnTo>
                  <a:pt x="32" y="28"/>
                </a:lnTo>
                <a:lnTo>
                  <a:pt x="32" y="28"/>
                </a:lnTo>
                <a:lnTo>
                  <a:pt x="32" y="28"/>
                </a:lnTo>
                <a:lnTo>
                  <a:pt x="30" y="28"/>
                </a:lnTo>
                <a:lnTo>
                  <a:pt x="28" y="26"/>
                </a:lnTo>
                <a:lnTo>
                  <a:pt x="26" y="24"/>
                </a:lnTo>
                <a:lnTo>
                  <a:pt x="26" y="24"/>
                </a:lnTo>
                <a:lnTo>
                  <a:pt x="24" y="24"/>
                </a:lnTo>
                <a:lnTo>
                  <a:pt x="24" y="24"/>
                </a:lnTo>
                <a:lnTo>
                  <a:pt x="24" y="24"/>
                </a:lnTo>
                <a:lnTo>
                  <a:pt x="24" y="26"/>
                </a:lnTo>
                <a:lnTo>
                  <a:pt x="24" y="26"/>
                </a:lnTo>
                <a:lnTo>
                  <a:pt x="22" y="24"/>
                </a:lnTo>
                <a:lnTo>
                  <a:pt x="22" y="26"/>
                </a:lnTo>
                <a:lnTo>
                  <a:pt x="22" y="26"/>
                </a:lnTo>
                <a:lnTo>
                  <a:pt x="22" y="24"/>
                </a:lnTo>
                <a:lnTo>
                  <a:pt x="20" y="24"/>
                </a:lnTo>
                <a:lnTo>
                  <a:pt x="18" y="24"/>
                </a:lnTo>
                <a:lnTo>
                  <a:pt x="18" y="22"/>
                </a:lnTo>
                <a:lnTo>
                  <a:pt x="18" y="22"/>
                </a:lnTo>
                <a:lnTo>
                  <a:pt x="18" y="22"/>
                </a:lnTo>
                <a:lnTo>
                  <a:pt x="16" y="20"/>
                </a:lnTo>
                <a:lnTo>
                  <a:pt x="16" y="20"/>
                </a:lnTo>
                <a:lnTo>
                  <a:pt x="14" y="20"/>
                </a:lnTo>
                <a:lnTo>
                  <a:pt x="12" y="20"/>
                </a:lnTo>
                <a:lnTo>
                  <a:pt x="10" y="20"/>
                </a:lnTo>
                <a:lnTo>
                  <a:pt x="10" y="20"/>
                </a:lnTo>
                <a:lnTo>
                  <a:pt x="10" y="20"/>
                </a:lnTo>
                <a:lnTo>
                  <a:pt x="6" y="18"/>
                </a:lnTo>
                <a:lnTo>
                  <a:pt x="6" y="18"/>
                </a:lnTo>
                <a:lnTo>
                  <a:pt x="6" y="18"/>
                </a:lnTo>
                <a:lnTo>
                  <a:pt x="6" y="18"/>
                </a:lnTo>
                <a:lnTo>
                  <a:pt x="6" y="16"/>
                </a:lnTo>
                <a:lnTo>
                  <a:pt x="4" y="14"/>
                </a:lnTo>
                <a:lnTo>
                  <a:pt x="4" y="14"/>
                </a:lnTo>
                <a:lnTo>
                  <a:pt x="4" y="12"/>
                </a:lnTo>
                <a:lnTo>
                  <a:pt x="4" y="12"/>
                </a:lnTo>
                <a:lnTo>
                  <a:pt x="4" y="10"/>
                </a:lnTo>
                <a:lnTo>
                  <a:pt x="4" y="10"/>
                </a:lnTo>
                <a:lnTo>
                  <a:pt x="4" y="8"/>
                </a:lnTo>
                <a:lnTo>
                  <a:pt x="4" y="8"/>
                </a:lnTo>
                <a:lnTo>
                  <a:pt x="4" y="6"/>
                </a:lnTo>
                <a:lnTo>
                  <a:pt x="2" y="4"/>
                </a:lnTo>
                <a:lnTo>
                  <a:pt x="2" y="4"/>
                </a:lnTo>
                <a:lnTo>
                  <a:pt x="0" y="4"/>
                </a:lnTo>
                <a:lnTo>
                  <a:pt x="0" y="2"/>
                </a:lnTo>
                <a:lnTo>
                  <a:pt x="0" y="2"/>
                </a:lnTo>
                <a:lnTo>
                  <a:pt x="0" y="2"/>
                </a:lnTo>
                <a:lnTo>
                  <a:pt x="2" y="2"/>
                </a:lnTo>
                <a:lnTo>
                  <a:pt x="2" y="2"/>
                </a:lnTo>
                <a:lnTo>
                  <a:pt x="2" y="2"/>
                </a:lnTo>
                <a:lnTo>
                  <a:pt x="4" y="2"/>
                </a:lnTo>
                <a:lnTo>
                  <a:pt x="4" y="2"/>
                </a:lnTo>
                <a:lnTo>
                  <a:pt x="4" y="2"/>
                </a:lnTo>
                <a:lnTo>
                  <a:pt x="4" y="2"/>
                </a:lnTo>
                <a:lnTo>
                  <a:pt x="4" y="2"/>
                </a:lnTo>
                <a:lnTo>
                  <a:pt x="6" y="2"/>
                </a:lnTo>
                <a:lnTo>
                  <a:pt x="6" y="2"/>
                </a:lnTo>
                <a:lnTo>
                  <a:pt x="8" y="0"/>
                </a:lnTo>
                <a:lnTo>
                  <a:pt x="8" y="0"/>
                </a:lnTo>
                <a:lnTo>
                  <a:pt x="10" y="0"/>
                </a:lnTo>
                <a:lnTo>
                  <a:pt x="10" y="0"/>
                </a:lnTo>
                <a:lnTo>
                  <a:pt x="12" y="0"/>
                </a:lnTo>
                <a:lnTo>
                  <a:pt x="12" y="0"/>
                </a:lnTo>
                <a:lnTo>
                  <a:pt x="14" y="0"/>
                </a:lnTo>
                <a:lnTo>
                  <a:pt x="14" y="0"/>
                </a:lnTo>
                <a:lnTo>
                  <a:pt x="16" y="0"/>
                </a:lnTo>
                <a:lnTo>
                  <a:pt x="18" y="0"/>
                </a:lnTo>
                <a:lnTo>
                  <a:pt x="18" y="0"/>
                </a:lnTo>
                <a:lnTo>
                  <a:pt x="18" y="0"/>
                </a:lnTo>
                <a:lnTo>
                  <a:pt x="20" y="0"/>
                </a:lnTo>
                <a:lnTo>
                  <a:pt x="20" y="0"/>
                </a:lnTo>
                <a:close/>
                <a:moveTo>
                  <a:pt x="20" y="4"/>
                </a:moveTo>
                <a:lnTo>
                  <a:pt x="22" y="4"/>
                </a:lnTo>
                <a:lnTo>
                  <a:pt x="22" y="4"/>
                </a:lnTo>
                <a:lnTo>
                  <a:pt x="22" y="2"/>
                </a:lnTo>
                <a:lnTo>
                  <a:pt x="20" y="2"/>
                </a:lnTo>
                <a:lnTo>
                  <a:pt x="20" y="2"/>
                </a:lnTo>
                <a:lnTo>
                  <a:pt x="20" y="4"/>
                </a:lnTo>
                <a:lnTo>
                  <a:pt x="20" y="4"/>
                </a:lnTo>
                <a:close/>
                <a:moveTo>
                  <a:pt x="24" y="4"/>
                </a:moveTo>
                <a:lnTo>
                  <a:pt x="24" y="4"/>
                </a:lnTo>
                <a:lnTo>
                  <a:pt x="24" y="4"/>
                </a:lnTo>
                <a:lnTo>
                  <a:pt x="24" y="4"/>
                </a:lnTo>
                <a:lnTo>
                  <a:pt x="24" y="4"/>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6" name="Freeform 252"/>
          <p:cNvSpPr>
            <a:spLocks noEditPoints="1"/>
          </p:cNvSpPr>
          <p:nvPr/>
        </p:nvSpPr>
        <p:spPr bwMode="auto">
          <a:xfrm>
            <a:off x="2990850" y="4208463"/>
            <a:ext cx="358775" cy="866775"/>
          </a:xfrm>
          <a:custGeom>
            <a:avLst/>
            <a:gdLst/>
            <a:ahLst/>
            <a:cxnLst>
              <a:cxn ang="0">
                <a:pos x="140" y="514"/>
              </a:cxn>
              <a:cxn ang="0">
                <a:pos x="146" y="522"/>
              </a:cxn>
              <a:cxn ang="0">
                <a:pos x="176" y="538"/>
              </a:cxn>
              <a:cxn ang="0">
                <a:pos x="182" y="544"/>
              </a:cxn>
              <a:cxn ang="0">
                <a:pos x="158" y="542"/>
              </a:cxn>
              <a:cxn ang="0">
                <a:pos x="150" y="290"/>
              </a:cxn>
              <a:cxn ang="0">
                <a:pos x="116" y="32"/>
              </a:cxn>
              <a:cxn ang="0">
                <a:pos x="154" y="50"/>
              </a:cxn>
              <a:cxn ang="0">
                <a:pos x="162" y="74"/>
              </a:cxn>
              <a:cxn ang="0">
                <a:pos x="176" y="94"/>
              </a:cxn>
              <a:cxn ang="0">
                <a:pos x="190" y="96"/>
              </a:cxn>
              <a:cxn ang="0">
                <a:pos x="208" y="82"/>
              </a:cxn>
              <a:cxn ang="0">
                <a:pos x="226" y="74"/>
              </a:cxn>
              <a:cxn ang="0">
                <a:pos x="212" y="96"/>
              </a:cxn>
              <a:cxn ang="0">
                <a:pos x="196" y="114"/>
              </a:cxn>
              <a:cxn ang="0">
                <a:pos x="180" y="140"/>
              </a:cxn>
              <a:cxn ang="0">
                <a:pos x="176" y="166"/>
              </a:cxn>
              <a:cxn ang="0">
                <a:pos x="176" y="188"/>
              </a:cxn>
              <a:cxn ang="0">
                <a:pos x="182" y="214"/>
              </a:cxn>
              <a:cxn ang="0">
                <a:pos x="208" y="242"/>
              </a:cxn>
              <a:cxn ang="0">
                <a:pos x="204" y="272"/>
              </a:cxn>
              <a:cxn ang="0">
                <a:pos x="154" y="286"/>
              </a:cxn>
              <a:cxn ang="0">
                <a:pos x="146" y="290"/>
              </a:cxn>
              <a:cxn ang="0">
                <a:pos x="152" y="312"/>
              </a:cxn>
              <a:cxn ang="0">
                <a:pos x="122" y="316"/>
              </a:cxn>
              <a:cxn ang="0">
                <a:pos x="120" y="336"/>
              </a:cxn>
              <a:cxn ang="0">
                <a:pos x="134" y="338"/>
              </a:cxn>
              <a:cxn ang="0">
                <a:pos x="128" y="344"/>
              </a:cxn>
              <a:cxn ang="0">
                <a:pos x="126" y="356"/>
              </a:cxn>
              <a:cxn ang="0">
                <a:pos x="128" y="382"/>
              </a:cxn>
              <a:cxn ang="0">
                <a:pos x="108" y="406"/>
              </a:cxn>
              <a:cxn ang="0">
                <a:pos x="138" y="426"/>
              </a:cxn>
              <a:cxn ang="0">
                <a:pos x="134" y="440"/>
              </a:cxn>
              <a:cxn ang="0">
                <a:pos x="124" y="456"/>
              </a:cxn>
              <a:cxn ang="0">
                <a:pos x="116" y="464"/>
              </a:cxn>
              <a:cxn ang="0">
                <a:pos x="116" y="470"/>
              </a:cxn>
              <a:cxn ang="0">
                <a:pos x="122" y="490"/>
              </a:cxn>
              <a:cxn ang="0">
                <a:pos x="134" y="504"/>
              </a:cxn>
              <a:cxn ang="0">
                <a:pos x="80" y="492"/>
              </a:cxn>
              <a:cxn ang="0">
                <a:pos x="68" y="476"/>
              </a:cxn>
              <a:cxn ang="0">
                <a:pos x="52" y="464"/>
              </a:cxn>
              <a:cxn ang="0">
                <a:pos x="58" y="444"/>
              </a:cxn>
              <a:cxn ang="0">
                <a:pos x="54" y="424"/>
              </a:cxn>
              <a:cxn ang="0">
                <a:pos x="54" y="400"/>
              </a:cxn>
              <a:cxn ang="0">
                <a:pos x="44" y="380"/>
              </a:cxn>
              <a:cxn ang="0">
                <a:pos x="42" y="374"/>
              </a:cxn>
              <a:cxn ang="0">
                <a:pos x="34" y="354"/>
              </a:cxn>
              <a:cxn ang="0">
                <a:pos x="30" y="334"/>
              </a:cxn>
              <a:cxn ang="0">
                <a:pos x="22" y="308"/>
              </a:cxn>
              <a:cxn ang="0">
                <a:pos x="22" y="282"/>
              </a:cxn>
              <a:cxn ang="0">
                <a:pos x="14" y="256"/>
              </a:cxn>
              <a:cxn ang="0">
                <a:pos x="16" y="224"/>
              </a:cxn>
              <a:cxn ang="0">
                <a:pos x="18" y="192"/>
              </a:cxn>
              <a:cxn ang="0">
                <a:pos x="6" y="168"/>
              </a:cxn>
              <a:cxn ang="0">
                <a:pos x="6" y="138"/>
              </a:cxn>
              <a:cxn ang="0">
                <a:pos x="4" y="110"/>
              </a:cxn>
              <a:cxn ang="0">
                <a:pos x="18" y="82"/>
              </a:cxn>
              <a:cxn ang="0">
                <a:pos x="14" y="56"/>
              </a:cxn>
              <a:cxn ang="0">
                <a:pos x="32" y="10"/>
              </a:cxn>
              <a:cxn ang="0">
                <a:pos x="66" y="14"/>
              </a:cxn>
              <a:cxn ang="0">
                <a:pos x="90" y="8"/>
              </a:cxn>
              <a:cxn ang="0">
                <a:pos x="200" y="540"/>
              </a:cxn>
            </a:cxnLst>
            <a:rect l="0" t="0" r="r" b="b"/>
            <a:pathLst>
              <a:path w="226" h="546">
                <a:moveTo>
                  <a:pt x="148" y="542"/>
                </a:moveTo>
                <a:lnTo>
                  <a:pt x="146" y="538"/>
                </a:lnTo>
                <a:lnTo>
                  <a:pt x="144" y="534"/>
                </a:lnTo>
                <a:lnTo>
                  <a:pt x="144" y="534"/>
                </a:lnTo>
                <a:lnTo>
                  <a:pt x="142" y="530"/>
                </a:lnTo>
                <a:lnTo>
                  <a:pt x="142" y="526"/>
                </a:lnTo>
                <a:lnTo>
                  <a:pt x="138" y="522"/>
                </a:lnTo>
                <a:lnTo>
                  <a:pt x="138" y="518"/>
                </a:lnTo>
                <a:lnTo>
                  <a:pt x="138" y="518"/>
                </a:lnTo>
                <a:lnTo>
                  <a:pt x="138" y="518"/>
                </a:lnTo>
                <a:lnTo>
                  <a:pt x="136" y="516"/>
                </a:lnTo>
                <a:lnTo>
                  <a:pt x="134" y="510"/>
                </a:lnTo>
                <a:lnTo>
                  <a:pt x="134" y="508"/>
                </a:lnTo>
                <a:lnTo>
                  <a:pt x="134" y="508"/>
                </a:lnTo>
                <a:lnTo>
                  <a:pt x="134" y="508"/>
                </a:lnTo>
                <a:lnTo>
                  <a:pt x="134" y="508"/>
                </a:lnTo>
                <a:lnTo>
                  <a:pt x="134" y="510"/>
                </a:lnTo>
                <a:lnTo>
                  <a:pt x="136" y="510"/>
                </a:lnTo>
                <a:lnTo>
                  <a:pt x="138" y="510"/>
                </a:lnTo>
                <a:lnTo>
                  <a:pt x="138" y="512"/>
                </a:lnTo>
                <a:lnTo>
                  <a:pt x="138" y="512"/>
                </a:lnTo>
                <a:lnTo>
                  <a:pt x="138" y="512"/>
                </a:lnTo>
                <a:lnTo>
                  <a:pt x="138" y="512"/>
                </a:lnTo>
                <a:lnTo>
                  <a:pt x="140" y="512"/>
                </a:lnTo>
                <a:lnTo>
                  <a:pt x="140" y="512"/>
                </a:lnTo>
                <a:lnTo>
                  <a:pt x="140" y="512"/>
                </a:lnTo>
                <a:lnTo>
                  <a:pt x="140" y="514"/>
                </a:lnTo>
                <a:lnTo>
                  <a:pt x="140" y="514"/>
                </a:lnTo>
                <a:lnTo>
                  <a:pt x="142" y="514"/>
                </a:lnTo>
                <a:lnTo>
                  <a:pt x="142" y="516"/>
                </a:lnTo>
                <a:lnTo>
                  <a:pt x="142" y="516"/>
                </a:lnTo>
                <a:lnTo>
                  <a:pt x="140" y="514"/>
                </a:lnTo>
                <a:lnTo>
                  <a:pt x="140" y="514"/>
                </a:lnTo>
                <a:lnTo>
                  <a:pt x="140" y="514"/>
                </a:lnTo>
                <a:lnTo>
                  <a:pt x="140" y="514"/>
                </a:lnTo>
                <a:lnTo>
                  <a:pt x="140" y="514"/>
                </a:lnTo>
                <a:lnTo>
                  <a:pt x="140" y="514"/>
                </a:lnTo>
                <a:lnTo>
                  <a:pt x="140" y="514"/>
                </a:lnTo>
                <a:lnTo>
                  <a:pt x="140" y="514"/>
                </a:lnTo>
                <a:lnTo>
                  <a:pt x="138" y="514"/>
                </a:lnTo>
                <a:lnTo>
                  <a:pt x="138" y="514"/>
                </a:lnTo>
                <a:lnTo>
                  <a:pt x="138" y="516"/>
                </a:lnTo>
                <a:lnTo>
                  <a:pt x="138" y="516"/>
                </a:lnTo>
                <a:lnTo>
                  <a:pt x="138" y="516"/>
                </a:lnTo>
                <a:lnTo>
                  <a:pt x="138" y="516"/>
                </a:lnTo>
                <a:lnTo>
                  <a:pt x="138" y="516"/>
                </a:lnTo>
                <a:lnTo>
                  <a:pt x="138" y="516"/>
                </a:lnTo>
                <a:lnTo>
                  <a:pt x="138" y="516"/>
                </a:lnTo>
                <a:lnTo>
                  <a:pt x="138" y="518"/>
                </a:lnTo>
                <a:lnTo>
                  <a:pt x="138" y="518"/>
                </a:lnTo>
                <a:lnTo>
                  <a:pt x="138" y="518"/>
                </a:lnTo>
                <a:lnTo>
                  <a:pt x="140" y="518"/>
                </a:lnTo>
                <a:lnTo>
                  <a:pt x="140" y="518"/>
                </a:lnTo>
                <a:lnTo>
                  <a:pt x="140" y="518"/>
                </a:lnTo>
                <a:lnTo>
                  <a:pt x="140" y="518"/>
                </a:lnTo>
                <a:lnTo>
                  <a:pt x="142" y="518"/>
                </a:lnTo>
                <a:lnTo>
                  <a:pt x="142" y="518"/>
                </a:lnTo>
                <a:lnTo>
                  <a:pt x="142" y="518"/>
                </a:lnTo>
                <a:lnTo>
                  <a:pt x="142" y="518"/>
                </a:lnTo>
                <a:lnTo>
                  <a:pt x="142" y="518"/>
                </a:lnTo>
                <a:lnTo>
                  <a:pt x="144" y="518"/>
                </a:lnTo>
                <a:lnTo>
                  <a:pt x="144" y="518"/>
                </a:lnTo>
                <a:lnTo>
                  <a:pt x="144" y="520"/>
                </a:lnTo>
                <a:lnTo>
                  <a:pt x="144" y="520"/>
                </a:lnTo>
                <a:lnTo>
                  <a:pt x="144" y="520"/>
                </a:lnTo>
                <a:lnTo>
                  <a:pt x="144" y="520"/>
                </a:lnTo>
                <a:lnTo>
                  <a:pt x="146" y="520"/>
                </a:lnTo>
                <a:lnTo>
                  <a:pt x="146" y="522"/>
                </a:lnTo>
                <a:lnTo>
                  <a:pt x="146" y="522"/>
                </a:lnTo>
                <a:lnTo>
                  <a:pt x="148" y="522"/>
                </a:lnTo>
                <a:lnTo>
                  <a:pt x="148" y="522"/>
                </a:lnTo>
                <a:lnTo>
                  <a:pt x="148" y="522"/>
                </a:lnTo>
                <a:lnTo>
                  <a:pt x="150" y="524"/>
                </a:lnTo>
                <a:lnTo>
                  <a:pt x="152" y="526"/>
                </a:lnTo>
                <a:lnTo>
                  <a:pt x="152" y="526"/>
                </a:lnTo>
                <a:lnTo>
                  <a:pt x="154" y="526"/>
                </a:lnTo>
                <a:lnTo>
                  <a:pt x="154" y="526"/>
                </a:lnTo>
                <a:lnTo>
                  <a:pt x="154" y="526"/>
                </a:lnTo>
                <a:lnTo>
                  <a:pt x="154" y="526"/>
                </a:lnTo>
                <a:lnTo>
                  <a:pt x="154" y="528"/>
                </a:lnTo>
                <a:lnTo>
                  <a:pt x="154" y="528"/>
                </a:lnTo>
                <a:lnTo>
                  <a:pt x="154" y="528"/>
                </a:lnTo>
                <a:lnTo>
                  <a:pt x="154" y="528"/>
                </a:lnTo>
                <a:lnTo>
                  <a:pt x="154" y="528"/>
                </a:lnTo>
                <a:lnTo>
                  <a:pt x="156" y="528"/>
                </a:lnTo>
                <a:lnTo>
                  <a:pt x="158" y="530"/>
                </a:lnTo>
                <a:lnTo>
                  <a:pt x="160" y="530"/>
                </a:lnTo>
                <a:lnTo>
                  <a:pt x="164" y="532"/>
                </a:lnTo>
                <a:lnTo>
                  <a:pt x="166" y="532"/>
                </a:lnTo>
                <a:lnTo>
                  <a:pt x="166" y="532"/>
                </a:lnTo>
                <a:lnTo>
                  <a:pt x="168" y="534"/>
                </a:lnTo>
                <a:lnTo>
                  <a:pt x="168" y="534"/>
                </a:lnTo>
                <a:lnTo>
                  <a:pt x="168" y="534"/>
                </a:lnTo>
                <a:lnTo>
                  <a:pt x="168" y="534"/>
                </a:lnTo>
                <a:lnTo>
                  <a:pt x="168" y="534"/>
                </a:lnTo>
                <a:lnTo>
                  <a:pt x="168" y="534"/>
                </a:lnTo>
                <a:lnTo>
                  <a:pt x="170" y="536"/>
                </a:lnTo>
                <a:lnTo>
                  <a:pt x="170" y="536"/>
                </a:lnTo>
                <a:lnTo>
                  <a:pt x="174" y="538"/>
                </a:lnTo>
                <a:lnTo>
                  <a:pt x="174" y="538"/>
                </a:lnTo>
                <a:lnTo>
                  <a:pt x="176" y="538"/>
                </a:lnTo>
                <a:lnTo>
                  <a:pt x="176" y="538"/>
                </a:lnTo>
                <a:lnTo>
                  <a:pt x="176" y="538"/>
                </a:lnTo>
                <a:lnTo>
                  <a:pt x="178" y="538"/>
                </a:lnTo>
                <a:lnTo>
                  <a:pt x="178" y="538"/>
                </a:lnTo>
                <a:lnTo>
                  <a:pt x="182" y="540"/>
                </a:lnTo>
                <a:lnTo>
                  <a:pt x="182" y="540"/>
                </a:lnTo>
                <a:lnTo>
                  <a:pt x="184" y="540"/>
                </a:lnTo>
                <a:lnTo>
                  <a:pt x="184" y="540"/>
                </a:lnTo>
                <a:lnTo>
                  <a:pt x="186" y="540"/>
                </a:lnTo>
                <a:lnTo>
                  <a:pt x="188" y="540"/>
                </a:lnTo>
                <a:lnTo>
                  <a:pt x="188" y="540"/>
                </a:lnTo>
                <a:lnTo>
                  <a:pt x="188" y="540"/>
                </a:lnTo>
                <a:lnTo>
                  <a:pt x="188" y="540"/>
                </a:lnTo>
                <a:lnTo>
                  <a:pt x="190" y="540"/>
                </a:lnTo>
                <a:lnTo>
                  <a:pt x="190" y="540"/>
                </a:lnTo>
                <a:lnTo>
                  <a:pt x="190" y="542"/>
                </a:lnTo>
                <a:lnTo>
                  <a:pt x="190" y="544"/>
                </a:lnTo>
                <a:lnTo>
                  <a:pt x="190" y="544"/>
                </a:lnTo>
                <a:lnTo>
                  <a:pt x="188" y="544"/>
                </a:lnTo>
                <a:lnTo>
                  <a:pt x="188" y="544"/>
                </a:lnTo>
                <a:lnTo>
                  <a:pt x="188" y="544"/>
                </a:lnTo>
                <a:lnTo>
                  <a:pt x="188" y="544"/>
                </a:lnTo>
                <a:lnTo>
                  <a:pt x="188" y="544"/>
                </a:lnTo>
                <a:lnTo>
                  <a:pt x="186" y="544"/>
                </a:lnTo>
                <a:lnTo>
                  <a:pt x="184" y="544"/>
                </a:lnTo>
                <a:lnTo>
                  <a:pt x="184" y="544"/>
                </a:lnTo>
                <a:lnTo>
                  <a:pt x="184" y="544"/>
                </a:lnTo>
                <a:lnTo>
                  <a:pt x="184" y="544"/>
                </a:lnTo>
                <a:lnTo>
                  <a:pt x="184" y="544"/>
                </a:lnTo>
                <a:lnTo>
                  <a:pt x="182" y="544"/>
                </a:lnTo>
                <a:lnTo>
                  <a:pt x="182" y="544"/>
                </a:lnTo>
                <a:lnTo>
                  <a:pt x="182" y="544"/>
                </a:lnTo>
                <a:lnTo>
                  <a:pt x="182" y="544"/>
                </a:lnTo>
                <a:lnTo>
                  <a:pt x="182" y="544"/>
                </a:lnTo>
                <a:lnTo>
                  <a:pt x="182" y="544"/>
                </a:lnTo>
                <a:lnTo>
                  <a:pt x="180" y="544"/>
                </a:lnTo>
                <a:lnTo>
                  <a:pt x="180" y="544"/>
                </a:lnTo>
                <a:lnTo>
                  <a:pt x="180" y="544"/>
                </a:lnTo>
                <a:lnTo>
                  <a:pt x="180" y="544"/>
                </a:lnTo>
                <a:lnTo>
                  <a:pt x="178" y="544"/>
                </a:lnTo>
                <a:lnTo>
                  <a:pt x="178" y="544"/>
                </a:lnTo>
                <a:lnTo>
                  <a:pt x="178" y="544"/>
                </a:lnTo>
                <a:lnTo>
                  <a:pt x="176" y="544"/>
                </a:lnTo>
                <a:lnTo>
                  <a:pt x="176" y="544"/>
                </a:lnTo>
                <a:lnTo>
                  <a:pt x="176" y="546"/>
                </a:lnTo>
                <a:lnTo>
                  <a:pt x="176" y="546"/>
                </a:lnTo>
                <a:lnTo>
                  <a:pt x="174" y="546"/>
                </a:lnTo>
                <a:lnTo>
                  <a:pt x="174" y="546"/>
                </a:lnTo>
                <a:lnTo>
                  <a:pt x="174" y="546"/>
                </a:lnTo>
                <a:lnTo>
                  <a:pt x="174" y="546"/>
                </a:lnTo>
                <a:lnTo>
                  <a:pt x="174" y="546"/>
                </a:lnTo>
                <a:lnTo>
                  <a:pt x="174" y="544"/>
                </a:lnTo>
                <a:lnTo>
                  <a:pt x="172" y="544"/>
                </a:lnTo>
                <a:lnTo>
                  <a:pt x="172" y="544"/>
                </a:lnTo>
                <a:lnTo>
                  <a:pt x="172" y="544"/>
                </a:lnTo>
                <a:lnTo>
                  <a:pt x="172" y="544"/>
                </a:lnTo>
                <a:lnTo>
                  <a:pt x="172" y="544"/>
                </a:lnTo>
                <a:lnTo>
                  <a:pt x="170" y="544"/>
                </a:lnTo>
                <a:lnTo>
                  <a:pt x="168" y="544"/>
                </a:lnTo>
                <a:lnTo>
                  <a:pt x="168" y="544"/>
                </a:lnTo>
                <a:lnTo>
                  <a:pt x="168" y="544"/>
                </a:lnTo>
                <a:lnTo>
                  <a:pt x="166" y="544"/>
                </a:lnTo>
                <a:lnTo>
                  <a:pt x="162" y="542"/>
                </a:lnTo>
                <a:lnTo>
                  <a:pt x="160" y="544"/>
                </a:lnTo>
                <a:lnTo>
                  <a:pt x="160" y="544"/>
                </a:lnTo>
                <a:lnTo>
                  <a:pt x="160" y="544"/>
                </a:lnTo>
                <a:lnTo>
                  <a:pt x="160" y="544"/>
                </a:lnTo>
                <a:lnTo>
                  <a:pt x="160" y="544"/>
                </a:lnTo>
                <a:lnTo>
                  <a:pt x="158" y="542"/>
                </a:lnTo>
                <a:lnTo>
                  <a:pt x="156" y="542"/>
                </a:lnTo>
                <a:lnTo>
                  <a:pt x="156" y="542"/>
                </a:lnTo>
                <a:lnTo>
                  <a:pt x="156" y="542"/>
                </a:lnTo>
                <a:lnTo>
                  <a:pt x="156" y="542"/>
                </a:lnTo>
                <a:lnTo>
                  <a:pt x="156" y="542"/>
                </a:lnTo>
                <a:lnTo>
                  <a:pt x="154" y="542"/>
                </a:lnTo>
                <a:lnTo>
                  <a:pt x="154" y="542"/>
                </a:lnTo>
                <a:lnTo>
                  <a:pt x="154" y="542"/>
                </a:lnTo>
                <a:lnTo>
                  <a:pt x="152" y="542"/>
                </a:lnTo>
                <a:lnTo>
                  <a:pt x="152" y="542"/>
                </a:lnTo>
                <a:lnTo>
                  <a:pt x="152" y="542"/>
                </a:lnTo>
                <a:lnTo>
                  <a:pt x="152" y="542"/>
                </a:lnTo>
                <a:lnTo>
                  <a:pt x="150" y="542"/>
                </a:lnTo>
                <a:lnTo>
                  <a:pt x="150" y="542"/>
                </a:lnTo>
                <a:lnTo>
                  <a:pt x="150" y="542"/>
                </a:lnTo>
                <a:lnTo>
                  <a:pt x="150" y="542"/>
                </a:lnTo>
                <a:lnTo>
                  <a:pt x="148" y="542"/>
                </a:lnTo>
                <a:lnTo>
                  <a:pt x="148" y="542"/>
                </a:lnTo>
                <a:close/>
                <a:moveTo>
                  <a:pt x="150" y="290"/>
                </a:moveTo>
                <a:lnTo>
                  <a:pt x="150" y="290"/>
                </a:lnTo>
                <a:lnTo>
                  <a:pt x="150" y="290"/>
                </a:lnTo>
                <a:lnTo>
                  <a:pt x="148" y="288"/>
                </a:lnTo>
                <a:lnTo>
                  <a:pt x="146" y="288"/>
                </a:lnTo>
                <a:lnTo>
                  <a:pt x="146" y="288"/>
                </a:lnTo>
                <a:lnTo>
                  <a:pt x="146" y="288"/>
                </a:lnTo>
                <a:lnTo>
                  <a:pt x="146" y="286"/>
                </a:lnTo>
                <a:lnTo>
                  <a:pt x="146" y="286"/>
                </a:lnTo>
                <a:lnTo>
                  <a:pt x="148" y="288"/>
                </a:lnTo>
                <a:lnTo>
                  <a:pt x="148" y="288"/>
                </a:lnTo>
                <a:lnTo>
                  <a:pt x="150" y="288"/>
                </a:lnTo>
                <a:lnTo>
                  <a:pt x="150" y="288"/>
                </a:lnTo>
                <a:lnTo>
                  <a:pt x="150" y="290"/>
                </a:lnTo>
                <a:lnTo>
                  <a:pt x="150" y="290"/>
                </a:lnTo>
                <a:lnTo>
                  <a:pt x="150" y="290"/>
                </a:lnTo>
                <a:close/>
                <a:moveTo>
                  <a:pt x="90" y="8"/>
                </a:moveTo>
                <a:lnTo>
                  <a:pt x="92" y="8"/>
                </a:lnTo>
                <a:lnTo>
                  <a:pt x="92" y="10"/>
                </a:lnTo>
                <a:lnTo>
                  <a:pt x="94" y="10"/>
                </a:lnTo>
                <a:lnTo>
                  <a:pt x="96" y="10"/>
                </a:lnTo>
                <a:lnTo>
                  <a:pt x="96" y="10"/>
                </a:lnTo>
                <a:lnTo>
                  <a:pt x="96" y="12"/>
                </a:lnTo>
                <a:lnTo>
                  <a:pt x="96" y="12"/>
                </a:lnTo>
                <a:lnTo>
                  <a:pt x="96" y="12"/>
                </a:lnTo>
                <a:lnTo>
                  <a:pt x="98" y="12"/>
                </a:lnTo>
                <a:lnTo>
                  <a:pt x="98" y="12"/>
                </a:lnTo>
                <a:lnTo>
                  <a:pt x="98" y="16"/>
                </a:lnTo>
                <a:lnTo>
                  <a:pt x="100" y="16"/>
                </a:lnTo>
                <a:lnTo>
                  <a:pt x="100" y="18"/>
                </a:lnTo>
                <a:lnTo>
                  <a:pt x="100" y="18"/>
                </a:lnTo>
                <a:lnTo>
                  <a:pt x="102" y="18"/>
                </a:lnTo>
                <a:lnTo>
                  <a:pt x="102" y="20"/>
                </a:lnTo>
                <a:lnTo>
                  <a:pt x="102" y="20"/>
                </a:lnTo>
                <a:lnTo>
                  <a:pt x="102" y="20"/>
                </a:lnTo>
                <a:lnTo>
                  <a:pt x="104" y="20"/>
                </a:lnTo>
                <a:lnTo>
                  <a:pt x="104" y="22"/>
                </a:lnTo>
                <a:lnTo>
                  <a:pt x="106" y="22"/>
                </a:lnTo>
                <a:lnTo>
                  <a:pt x="106" y="22"/>
                </a:lnTo>
                <a:lnTo>
                  <a:pt x="106" y="24"/>
                </a:lnTo>
                <a:lnTo>
                  <a:pt x="106" y="24"/>
                </a:lnTo>
                <a:lnTo>
                  <a:pt x="108" y="24"/>
                </a:lnTo>
                <a:lnTo>
                  <a:pt x="108" y="24"/>
                </a:lnTo>
                <a:lnTo>
                  <a:pt x="110" y="26"/>
                </a:lnTo>
                <a:lnTo>
                  <a:pt x="112" y="28"/>
                </a:lnTo>
                <a:lnTo>
                  <a:pt x="112" y="28"/>
                </a:lnTo>
                <a:lnTo>
                  <a:pt x="114" y="28"/>
                </a:lnTo>
                <a:lnTo>
                  <a:pt x="116" y="30"/>
                </a:lnTo>
                <a:lnTo>
                  <a:pt x="116" y="32"/>
                </a:lnTo>
                <a:lnTo>
                  <a:pt x="116" y="32"/>
                </a:lnTo>
                <a:lnTo>
                  <a:pt x="116" y="34"/>
                </a:lnTo>
                <a:lnTo>
                  <a:pt x="118" y="34"/>
                </a:lnTo>
                <a:lnTo>
                  <a:pt x="118" y="34"/>
                </a:lnTo>
                <a:lnTo>
                  <a:pt x="120" y="34"/>
                </a:lnTo>
                <a:lnTo>
                  <a:pt x="122" y="34"/>
                </a:lnTo>
                <a:lnTo>
                  <a:pt x="122" y="34"/>
                </a:lnTo>
                <a:lnTo>
                  <a:pt x="124" y="34"/>
                </a:lnTo>
                <a:lnTo>
                  <a:pt x="124" y="36"/>
                </a:lnTo>
                <a:lnTo>
                  <a:pt x="126" y="36"/>
                </a:lnTo>
                <a:lnTo>
                  <a:pt x="128" y="36"/>
                </a:lnTo>
                <a:lnTo>
                  <a:pt x="130" y="36"/>
                </a:lnTo>
                <a:lnTo>
                  <a:pt x="130" y="36"/>
                </a:lnTo>
                <a:lnTo>
                  <a:pt x="130" y="36"/>
                </a:lnTo>
                <a:lnTo>
                  <a:pt x="130" y="36"/>
                </a:lnTo>
                <a:lnTo>
                  <a:pt x="130" y="36"/>
                </a:lnTo>
                <a:lnTo>
                  <a:pt x="132" y="36"/>
                </a:lnTo>
                <a:lnTo>
                  <a:pt x="132" y="38"/>
                </a:lnTo>
                <a:lnTo>
                  <a:pt x="136" y="40"/>
                </a:lnTo>
                <a:lnTo>
                  <a:pt x="138" y="42"/>
                </a:lnTo>
                <a:lnTo>
                  <a:pt x="140" y="42"/>
                </a:lnTo>
                <a:lnTo>
                  <a:pt x="142" y="44"/>
                </a:lnTo>
                <a:lnTo>
                  <a:pt x="142" y="44"/>
                </a:lnTo>
                <a:lnTo>
                  <a:pt x="142" y="44"/>
                </a:lnTo>
                <a:lnTo>
                  <a:pt x="142" y="44"/>
                </a:lnTo>
                <a:lnTo>
                  <a:pt x="146" y="46"/>
                </a:lnTo>
                <a:lnTo>
                  <a:pt x="146" y="46"/>
                </a:lnTo>
                <a:lnTo>
                  <a:pt x="148" y="48"/>
                </a:lnTo>
                <a:lnTo>
                  <a:pt x="148" y="48"/>
                </a:lnTo>
                <a:lnTo>
                  <a:pt x="148" y="48"/>
                </a:lnTo>
                <a:lnTo>
                  <a:pt x="148" y="48"/>
                </a:lnTo>
                <a:lnTo>
                  <a:pt x="150" y="50"/>
                </a:lnTo>
                <a:lnTo>
                  <a:pt x="152" y="50"/>
                </a:lnTo>
                <a:lnTo>
                  <a:pt x="154" y="50"/>
                </a:lnTo>
                <a:lnTo>
                  <a:pt x="154" y="50"/>
                </a:lnTo>
                <a:lnTo>
                  <a:pt x="154" y="50"/>
                </a:lnTo>
                <a:lnTo>
                  <a:pt x="156" y="50"/>
                </a:lnTo>
                <a:lnTo>
                  <a:pt x="156" y="52"/>
                </a:lnTo>
                <a:lnTo>
                  <a:pt x="158" y="52"/>
                </a:lnTo>
                <a:lnTo>
                  <a:pt x="160" y="52"/>
                </a:lnTo>
                <a:lnTo>
                  <a:pt x="160" y="54"/>
                </a:lnTo>
                <a:lnTo>
                  <a:pt x="162" y="54"/>
                </a:lnTo>
                <a:lnTo>
                  <a:pt x="164" y="54"/>
                </a:lnTo>
                <a:lnTo>
                  <a:pt x="164" y="54"/>
                </a:lnTo>
                <a:lnTo>
                  <a:pt x="164" y="54"/>
                </a:lnTo>
                <a:lnTo>
                  <a:pt x="164" y="54"/>
                </a:lnTo>
                <a:lnTo>
                  <a:pt x="166" y="56"/>
                </a:lnTo>
                <a:lnTo>
                  <a:pt x="166" y="56"/>
                </a:lnTo>
                <a:lnTo>
                  <a:pt x="166" y="56"/>
                </a:lnTo>
                <a:lnTo>
                  <a:pt x="166" y="58"/>
                </a:lnTo>
                <a:lnTo>
                  <a:pt x="168" y="58"/>
                </a:lnTo>
                <a:lnTo>
                  <a:pt x="168" y="58"/>
                </a:lnTo>
                <a:lnTo>
                  <a:pt x="168" y="60"/>
                </a:lnTo>
                <a:lnTo>
                  <a:pt x="168" y="60"/>
                </a:lnTo>
                <a:lnTo>
                  <a:pt x="170" y="60"/>
                </a:lnTo>
                <a:lnTo>
                  <a:pt x="170" y="60"/>
                </a:lnTo>
                <a:lnTo>
                  <a:pt x="170" y="62"/>
                </a:lnTo>
                <a:lnTo>
                  <a:pt x="168" y="66"/>
                </a:lnTo>
                <a:lnTo>
                  <a:pt x="166" y="66"/>
                </a:lnTo>
                <a:lnTo>
                  <a:pt x="166" y="66"/>
                </a:lnTo>
                <a:lnTo>
                  <a:pt x="166" y="66"/>
                </a:lnTo>
                <a:lnTo>
                  <a:pt x="166" y="68"/>
                </a:lnTo>
                <a:lnTo>
                  <a:pt x="166" y="68"/>
                </a:lnTo>
                <a:lnTo>
                  <a:pt x="166" y="70"/>
                </a:lnTo>
                <a:lnTo>
                  <a:pt x="166" y="70"/>
                </a:lnTo>
                <a:lnTo>
                  <a:pt x="164" y="72"/>
                </a:lnTo>
                <a:lnTo>
                  <a:pt x="164" y="72"/>
                </a:lnTo>
                <a:lnTo>
                  <a:pt x="162" y="72"/>
                </a:lnTo>
                <a:lnTo>
                  <a:pt x="162" y="74"/>
                </a:lnTo>
                <a:lnTo>
                  <a:pt x="162" y="74"/>
                </a:lnTo>
                <a:lnTo>
                  <a:pt x="162" y="76"/>
                </a:lnTo>
                <a:lnTo>
                  <a:pt x="162" y="78"/>
                </a:lnTo>
                <a:lnTo>
                  <a:pt x="162" y="80"/>
                </a:lnTo>
                <a:lnTo>
                  <a:pt x="162" y="80"/>
                </a:lnTo>
                <a:lnTo>
                  <a:pt x="162" y="80"/>
                </a:lnTo>
                <a:lnTo>
                  <a:pt x="162" y="84"/>
                </a:lnTo>
                <a:lnTo>
                  <a:pt x="160" y="84"/>
                </a:lnTo>
                <a:lnTo>
                  <a:pt x="160" y="84"/>
                </a:lnTo>
                <a:lnTo>
                  <a:pt x="160" y="86"/>
                </a:lnTo>
                <a:lnTo>
                  <a:pt x="158" y="88"/>
                </a:lnTo>
                <a:lnTo>
                  <a:pt x="158" y="88"/>
                </a:lnTo>
                <a:lnTo>
                  <a:pt x="158" y="88"/>
                </a:lnTo>
                <a:lnTo>
                  <a:pt x="158" y="88"/>
                </a:lnTo>
                <a:lnTo>
                  <a:pt x="158" y="90"/>
                </a:lnTo>
                <a:lnTo>
                  <a:pt x="158" y="90"/>
                </a:lnTo>
                <a:lnTo>
                  <a:pt x="158" y="90"/>
                </a:lnTo>
                <a:lnTo>
                  <a:pt x="158" y="92"/>
                </a:lnTo>
                <a:lnTo>
                  <a:pt x="158" y="92"/>
                </a:lnTo>
                <a:lnTo>
                  <a:pt x="160" y="92"/>
                </a:lnTo>
                <a:lnTo>
                  <a:pt x="160" y="90"/>
                </a:lnTo>
                <a:lnTo>
                  <a:pt x="160" y="90"/>
                </a:lnTo>
                <a:lnTo>
                  <a:pt x="162" y="90"/>
                </a:lnTo>
                <a:lnTo>
                  <a:pt x="164" y="90"/>
                </a:lnTo>
                <a:lnTo>
                  <a:pt x="166" y="90"/>
                </a:lnTo>
                <a:lnTo>
                  <a:pt x="168" y="90"/>
                </a:lnTo>
                <a:lnTo>
                  <a:pt x="170" y="92"/>
                </a:lnTo>
                <a:lnTo>
                  <a:pt x="170" y="92"/>
                </a:lnTo>
                <a:lnTo>
                  <a:pt x="170" y="92"/>
                </a:lnTo>
                <a:lnTo>
                  <a:pt x="172" y="92"/>
                </a:lnTo>
                <a:lnTo>
                  <a:pt x="172" y="92"/>
                </a:lnTo>
                <a:lnTo>
                  <a:pt x="172" y="92"/>
                </a:lnTo>
                <a:lnTo>
                  <a:pt x="176" y="94"/>
                </a:lnTo>
                <a:lnTo>
                  <a:pt x="176" y="94"/>
                </a:lnTo>
                <a:lnTo>
                  <a:pt x="176" y="94"/>
                </a:lnTo>
                <a:lnTo>
                  <a:pt x="176" y="94"/>
                </a:lnTo>
                <a:lnTo>
                  <a:pt x="178" y="94"/>
                </a:lnTo>
                <a:lnTo>
                  <a:pt x="178" y="94"/>
                </a:lnTo>
                <a:lnTo>
                  <a:pt x="178" y="94"/>
                </a:lnTo>
                <a:lnTo>
                  <a:pt x="178" y="94"/>
                </a:lnTo>
                <a:lnTo>
                  <a:pt x="180" y="94"/>
                </a:lnTo>
                <a:lnTo>
                  <a:pt x="180" y="94"/>
                </a:lnTo>
                <a:lnTo>
                  <a:pt x="180" y="94"/>
                </a:lnTo>
                <a:lnTo>
                  <a:pt x="182" y="94"/>
                </a:lnTo>
                <a:lnTo>
                  <a:pt x="182" y="94"/>
                </a:lnTo>
                <a:lnTo>
                  <a:pt x="182" y="94"/>
                </a:lnTo>
                <a:lnTo>
                  <a:pt x="182" y="94"/>
                </a:lnTo>
                <a:lnTo>
                  <a:pt x="184" y="94"/>
                </a:lnTo>
                <a:lnTo>
                  <a:pt x="184" y="94"/>
                </a:lnTo>
                <a:lnTo>
                  <a:pt x="184" y="94"/>
                </a:lnTo>
                <a:lnTo>
                  <a:pt x="184" y="94"/>
                </a:lnTo>
                <a:lnTo>
                  <a:pt x="184" y="94"/>
                </a:lnTo>
                <a:lnTo>
                  <a:pt x="186" y="94"/>
                </a:lnTo>
                <a:lnTo>
                  <a:pt x="186" y="94"/>
                </a:lnTo>
                <a:lnTo>
                  <a:pt x="186" y="94"/>
                </a:lnTo>
                <a:lnTo>
                  <a:pt x="186" y="94"/>
                </a:lnTo>
                <a:lnTo>
                  <a:pt x="186" y="94"/>
                </a:lnTo>
                <a:lnTo>
                  <a:pt x="186" y="94"/>
                </a:lnTo>
                <a:lnTo>
                  <a:pt x="188" y="94"/>
                </a:lnTo>
                <a:lnTo>
                  <a:pt x="188" y="94"/>
                </a:lnTo>
                <a:lnTo>
                  <a:pt x="188" y="94"/>
                </a:lnTo>
                <a:lnTo>
                  <a:pt x="188" y="94"/>
                </a:lnTo>
                <a:lnTo>
                  <a:pt x="188" y="94"/>
                </a:lnTo>
                <a:lnTo>
                  <a:pt x="190" y="96"/>
                </a:lnTo>
                <a:lnTo>
                  <a:pt x="190" y="96"/>
                </a:lnTo>
                <a:lnTo>
                  <a:pt x="190" y="96"/>
                </a:lnTo>
                <a:lnTo>
                  <a:pt x="190" y="96"/>
                </a:lnTo>
                <a:lnTo>
                  <a:pt x="190" y="96"/>
                </a:lnTo>
                <a:lnTo>
                  <a:pt x="192" y="94"/>
                </a:lnTo>
                <a:lnTo>
                  <a:pt x="192" y="94"/>
                </a:lnTo>
                <a:lnTo>
                  <a:pt x="192" y="94"/>
                </a:lnTo>
                <a:lnTo>
                  <a:pt x="192" y="92"/>
                </a:lnTo>
                <a:lnTo>
                  <a:pt x="194" y="92"/>
                </a:lnTo>
                <a:lnTo>
                  <a:pt x="194" y="92"/>
                </a:lnTo>
                <a:lnTo>
                  <a:pt x="194" y="92"/>
                </a:lnTo>
                <a:lnTo>
                  <a:pt x="194" y="92"/>
                </a:lnTo>
                <a:lnTo>
                  <a:pt x="196" y="92"/>
                </a:lnTo>
                <a:lnTo>
                  <a:pt x="196" y="92"/>
                </a:lnTo>
                <a:lnTo>
                  <a:pt x="196" y="92"/>
                </a:lnTo>
                <a:lnTo>
                  <a:pt x="198" y="92"/>
                </a:lnTo>
                <a:lnTo>
                  <a:pt x="198" y="92"/>
                </a:lnTo>
                <a:lnTo>
                  <a:pt x="198" y="92"/>
                </a:lnTo>
                <a:lnTo>
                  <a:pt x="198" y="94"/>
                </a:lnTo>
                <a:lnTo>
                  <a:pt x="200" y="94"/>
                </a:lnTo>
                <a:lnTo>
                  <a:pt x="200" y="92"/>
                </a:lnTo>
                <a:lnTo>
                  <a:pt x="202" y="92"/>
                </a:lnTo>
                <a:lnTo>
                  <a:pt x="202" y="90"/>
                </a:lnTo>
                <a:lnTo>
                  <a:pt x="202" y="90"/>
                </a:lnTo>
                <a:lnTo>
                  <a:pt x="200" y="90"/>
                </a:lnTo>
                <a:lnTo>
                  <a:pt x="200" y="88"/>
                </a:lnTo>
                <a:lnTo>
                  <a:pt x="202" y="88"/>
                </a:lnTo>
                <a:lnTo>
                  <a:pt x="202" y="86"/>
                </a:lnTo>
                <a:lnTo>
                  <a:pt x="202" y="86"/>
                </a:lnTo>
                <a:lnTo>
                  <a:pt x="204" y="86"/>
                </a:lnTo>
                <a:lnTo>
                  <a:pt x="204" y="86"/>
                </a:lnTo>
                <a:lnTo>
                  <a:pt x="206" y="86"/>
                </a:lnTo>
                <a:lnTo>
                  <a:pt x="206" y="84"/>
                </a:lnTo>
                <a:lnTo>
                  <a:pt x="208" y="82"/>
                </a:lnTo>
                <a:lnTo>
                  <a:pt x="208" y="82"/>
                </a:lnTo>
                <a:lnTo>
                  <a:pt x="208" y="82"/>
                </a:lnTo>
                <a:lnTo>
                  <a:pt x="208" y="82"/>
                </a:lnTo>
                <a:lnTo>
                  <a:pt x="208" y="82"/>
                </a:lnTo>
                <a:lnTo>
                  <a:pt x="210" y="82"/>
                </a:lnTo>
                <a:lnTo>
                  <a:pt x="210" y="82"/>
                </a:lnTo>
                <a:lnTo>
                  <a:pt x="210" y="80"/>
                </a:lnTo>
                <a:lnTo>
                  <a:pt x="210" y="80"/>
                </a:lnTo>
                <a:lnTo>
                  <a:pt x="210" y="80"/>
                </a:lnTo>
                <a:lnTo>
                  <a:pt x="212" y="76"/>
                </a:lnTo>
                <a:lnTo>
                  <a:pt x="212" y="74"/>
                </a:lnTo>
                <a:lnTo>
                  <a:pt x="212" y="74"/>
                </a:lnTo>
                <a:lnTo>
                  <a:pt x="212" y="74"/>
                </a:lnTo>
                <a:lnTo>
                  <a:pt x="212" y="72"/>
                </a:lnTo>
                <a:lnTo>
                  <a:pt x="212" y="72"/>
                </a:lnTo>
                <a:lnTo>
                  <a:pt x="212" y="70"/>
                </a:lnTo>
                <a:lnTo>
                  <a:pt x="212" y="68"/>
                </a:lnTo>
                <a:lnTo>
                  <a:pt x="212" y="66"/>
                </a:lnTo>
                <a:lnTo>
                  <a:pt x="212" y="64"/>
                </a:lnTo>
                <a:lnTo>
                  <a:pt x="212" y="62"/>
                </a:lnTo>
                <a:lnTo>
                  <a:pt x="212" y="62"/>
                </a:lnTo>
                <a:lnTo>
                  <a:pt x="214" y="64"/>
                </a:lnTo>
                <a:lnTo>
                  <a:pt x="214" y="64"/>
                </a:lnTo>
                <a:lnTo>
                  <a:pt x="214" y="62"/>
                </a:lnTo>
                <a:lnTo>
                  <a:pt x="216" y="62"/>
                </a:lnTo>
                <a:lnTo>
                  <a:pt x="216" y="62"/>
                </a:lnTo>
                <a:lnTo>
                  <a:pt x="218" y="62"/>
                </a:lnTo>
                <a:lnTo>
                  <a:pt x="218" y="62"/>
                </a:lnTo>
                <a:lnTo>
                  <a:pt x="218" y="62"/>
                </a:lnTo>
                <a:lnTo>
                  <a:pt x="222" y="64"/>
                </a:lnTo>
                <a:lnTo>
                  <a:pt x="222" y="64"/>
                </a:lnTo>
                <a:lnTo>
                  <a:pt x="224" y="66"/>
                </a:lnTo>
                <a:lnTo>
                  <a:pt x="224" y="66"/>
                </a:lnTo>
                <a:lnTo>
                  <a:pt x="224" y="68"/>
                </a:lnTo>
                <a:lnTo>
                  <a:pt x="224" y="68"/>
                </a:lnTo>
                <a:lnTo>
                  <a:pt x="224" y="72"/>
                </a:lnTo>
                <a:lnTo>
                  <a:pt x="226" y="72"/>
                </a:lnTo>
                <a:lnTo>
                  <a:pt x="226" y="74"/>
                </a:lnTo>
                <a:lnTo>
                  <a:pt x="226" y="74"/>
                </a:lnTo>
                <a:lnTo>
                  <a:pt x="226" y="74"/>
                </a:lnTo>
                <a:lnTo>
                  <a:pt x="226" y="74"/>
                </a:lnTo>
                <a:lnTo>
                  <a:pt x="226" y="74"/>
                </a:lnTo>
                <a:lnTo>
                  <a:pt x="226" y="76"/>
                </a:lnTo>
                <a:lnTo>
                  <a:pt x="226" y="76"/>
                </a:lnTo>
                <a:lnTo>
                  <a:pt x="226" y="78"/>
                </a:lnTo>
                <a:lnTo>
                  <a:pt x="226" y="80"/>
                </a:lnTo>
                <a:lnTo>
                  <a:pt x="226" y="82"/>
                </a:lnTo>
                <a:lnTo>
                  <a:pt x="226" y="82"/>
                </a:lnTo>
                <a:lnTo>
                  <a:pt x="226" y="84"/>
                </a:lnTo>
                <a:lnTo>
                  <a:pt x="226" y="84"/>
                </a:lnTo>
                <a:lnTo>
                  <a:pt x="226" y="86"/>
                </a:lnTo>
                <a:lnTo>
                  <a:pt x="226" y="86"/>
                </a:lnTo>
                <a:lnTo>
                  <a:pt x="226" y="88"/>
                </a:lnTo>
                <a:lnTo>
                  <a:pt x="226" y="90"/>
                </a:lnTo>
                <a:lnTo>
                  <a:pt x="226" y="88"/>
                </a:lnTo>
                <a:lnTo>
                  <a:pt x="224" y="88"/>
                </a:lnTo>
                <a:lnTo>
                  <a:pt x="224" y="90"/>
                </a:lnTo>
                <a:lnTo>
                  <a:pt x="224" y="90"/>
                </a:lnTo>
                <a:lnTo>
                  <a:pt x="222" y="90"/>
                </a:lnTo>
                <a:lnTo>
                  <a:pt x="222" y="90"/>
                </a:lnTo>
                <a:lnTo>
                  <a:pt x="222" y="90"/>
                </a:lnTo>
                <a:lnTo>
                  <a:pt x="222" y="92"/>
                </a:lnTo>
                <a:lnTo>
                  <a:pt x="222" y="92"/>
                </a:lnTo>
                <a:lnTo>
                  <a:pt x="220" y="92"/>
                </a:lnTo>
                <a:lnTo>
                  <a:pt x="220" y="94"/>
                </a:lnTo>
                <a:lnTo>
                  <a:pt x="218" y="94"/>
                </a:lnTo>
                <a:lnTo>
                  <a:pt x="218" y="94"/>
                </a:lnTo>
                <a:lnTo>
                  <a:pt x="216" y="94"/>
                </a:lnTo>
                <a:lnTo>
                  <a:pt x="216" y="96"/>
                </a:lnTo>
                <a:lnTo>
                  <a:pt x="214" y="96"/>
                </a:lnTo>
                <a:lnTo>
                  <a:pt x="214" y="96"/>
                </a:lnTo>
                <a:lnTo>
                  <a:pt x="212" y="96"/>
                </a:lnTo>
                <a:lnTo>
                  <a:pt x="212" y="96"/>
                </a:lnTo>
                <a:lnTo>
                  <a:pt x="212" y="96"/>
                </a:lnTo>
                <a:lnTo>
                  <a:pt x="212" y="98"/>
                </a:lnTo>
                <a:lnTo>
                  <a:pt x="212" y="98"/>
                </a:lnTo>
                <a:lnTo>
                  <a:pt x="212" y="98"/>
                </a:lnTo>
                <a:lnTo>
                  <a:pt x="210" y="100"/>
                </a:lnTo>
                <a:lnTo>
                  <a:pt x="210" y="100"/>
                </a:lnTo>
                <a:lnTo>
                  <a:pt x="208" y="100"/>
                </a:lnTo>
                <a:lnTo>
                  <a:pt x="206" y="102"/>
                </a:lnTo>
                <a:lnTo>
                  <a:pt x="206" y="102"/>
                </a:lnTo>
                <a:lnTo>
                  <a:pt x="206" y="102"/>
                </a:lnTo>
                <a:lnTo>
                  <a:pt x="206" y="104"/>
                </a:lnTo>
                <a:lnTo>
                  <a:pt x="204" y="104"/>
                </a:lnTo>
                <a:lnTo>
                  <a:pt x="202" y="106"/>
                </a:lnTo>
                <a:lnTo>
                  <a:pt x="202" y="106"/>
                </a:lnTo>
                <a:lnTo>
                  <a:pt x="202" y="106"/>
                </a:lnTo>
                <a:lnTo>
                  <a:pt x="202" y="106"/>
                </a:lnTo>
                <a:lnTo>
                  <a:pt x="202" y="106"/>
                </a:lnTo>
                <a:lnTo>
                  <a:pt x="200" y="106"/>
                </a:lnTo>
                <a:lnTo>
                  <a:pt x="200" y="106"/>
                </a:lnTo>
                <a:lnTo>
                  <a:pt x="200" y="108"/>
                </a:lnTo>
                <a:lnTo>
                  <a:pt x="202" y="108"/>
                </a:lnTo>
                <a:lnTo>
                  <a:pt x="202" y="108"/>
                </a:lnTo>
                <a:lnTo>
                  <a:pt x="202" y="108"/>
                </a:lnTo>
                <a:lnTo>
                  <a:pt x="202" y="110"/>
                </a:lnTo>
                <a:lnTo>
                  <a:pt x="202" y="110"/>
                </a:lnTo>
                <a:lnTo>
                  <a:pt x="202" y="108"/>
                </a:lnTo>
                <a:lnTo>
                  <a:pt x="200" y="108"/>
                </a:lnTo>
                <a:lnTo>
                  <a:pt x="200" y="108"/>
                </a:lnTo>
                <a:lnTo>
                  <a:pt x="198" y="108"/>
                </a:lnTo>
                <a:lnTo>
                  <a:pt x="198" y="110"/>
                </a:lnTo>
                <a:lnTo>
                  <a:pt x="198" y="112"/>
                </a:lnTo>
                <a:lnTo>
                  <a:pt x="198" y="114"/>
                </a:lnTo>
                <a:lnTo>
                  <a:pt x="196" y="114"/>
                </a:lnTo>
                <a:lnTo>
                  <a:pt x="194" y="116"/>
                </a:lnTo>
                <a:lnTo>
                  <a:pt x="194" y="116"/>
                </a:lnTo>
                <a:lnTo>
                  <a:pt x="194" y="116"/>
                </a:lnTo>
                <a:lnTo>
                  <a:pt x="194" y="120"/>
                </a:lnTo>
                <a:lnTo>
                  <a:pt x="194" y="120"/>
                </a:lnTo>
                <a:lnTo>
                  <a:pt x="192" y="120"/>
                </a:lnTo>
                <a:lnTo>
                  <a:pt x="192" y="122"/>
                </a:lnTo>
                <a:lnTo>
                  <a:pt x="192" y="122"/>
                </a:lnTo>
                <a:lnTo>
                  <a:pt x="190" y="122"/>
                </a:lnTo>
                <a:lnTo>
                  <a:pt x="190" y="122"/>
                </a:lnTo>
                <a:lnTo>
                  <a:pt x="190" y="122"/>
                </a:lnTo>
                <a:lnTo>
                  <a:pt x="190" y="124"/>
                </a:lnTo>
                <a:lnTo>
                  <a:pt x="190" y="124"/>
                </a:lnTo>
                <a:lnTo>
                  <a:pt x="190" y="126"/>
                </a:lnTo>
                <a:lnTo>
                  <a:pt x="188" y="128"/>
                </a:lnTo>
                <a:lnTo>
                  <a:pt x="188" y="128"/>
                </a:lnTo>
                <a:lnTo>
                  <a:pt x="186" y="132"/>
                </a:lnTo>
                <a:lnTo>
                  <a:pt x="186" y="132"/>
                </a:lnTo>
                <a:lnTo>
                  <a:pt x="186" y="132"/>
                </a:lnTo>
                <a:lnTo>
                  <a:pt x="184" y="132"/>
                </a:lnTo>
                <a:lnTo>
                  <a:pt x="184" y="132"/>
                </a:lnTo>
                <a:lnTo>
                  <a:pt x="184" y="132"/>
                </a:lnTo>
                <a:lnTo>
                  <a:pt x="184" y="132"/>
                </a:lnTo>
                <a:lnTo>
                  <a:pt x="182" y="132"/>
                </a:lnTo>
                <a:lnTo>
                  <a:pt x="182" y="134"/>
                </a:lnTo>
                <a:lnTo>
                  <a:pt x="182" y="134"/>
                </a:lnTo>
                <a:lnTo>
                  <a:pt x="182" y="134"/>
                </a:lnTo>
                <a:lnTo>
                  <a:pt x="182" y="136"/>
                </a:lnTo>
                <a:lnTo>
                  <a:pt x="182" y="136"/>
                </a:lnTo>
                <a:lnTo>
                  <a:pt x="180" y="138"/>
                </a:lnTo>
                <a:lnTo>
                  <a:pt x="180" y="138"/>
                </a:lnTo>
                <a:lnTo>
                  <a:pt x="180" y="138"/>
                </a:lnTo>
                <a:lnTo>
                  <a:pt x="180" y="140"/>
                </a:lnTo>
                <a:lnTo>
                  <a:pt x="180" y="140"/>
                </a:lnTo>
                <a:lnTo>
                  <a:pt x="178" y="140"/>
                </a:lnTo>
                <a:lnTo>
                  <a:pt x="180" y="140"/>
                </a:lnTo>
                <a:lnTo>
                  <a:pt x="180" y="142"/>
                </a:lnTo>
                <a:lnTo>
                  <a:pt x="178" y="142"/>
                </a:lnTo>
                <a:lnTo>
                  <a:pt x="178" y="144"/>
                </a:lnTo>
                <a:lnTo>
                  <a:pt x="178" y="144"/>
                </a:lnTo>
                <a:lnTo>
                  <a:pt x="176" y="144"/>
                </a:lnTo>
                <a:lnTo>
                  <a:pt x="176" y="144"/>
                </a:lnTo>
                <a:lnTo>
                  <a:pt x="176" y="144"/>
                </a:lnTo>
                <a:lnTo>
                  <a:pt x="176" y="146"/>
                </a:lnTo>
                <a:lnTo>
                  <a:pt x="176" y="146"/>
                </a:lnTo>
                <a:lnTo>
                  <a:pt x="176" y="146"/>
                </a:lnTo>
                <a:lnTo>
                  <a:pt x="178" y="148"/>
                </a:lnTo>
                <a:lnTo>
                  <a:pt x="178" y="148"/>
                </a:lnTo>
                <a:lnTo>
                  <a:pt x="178" y="148"/>
                </a:lnTo>
                <a:lnTo>
                  <a:pt x="178" y="150"/>
                </a:lnTo>
                <a:lnTo>
                  <a:pt x="178" y="150"/>
                </a:lnTo>
                <a:lnTo>
                  <a:pt x="178" y="150"/>
                </a:lnTo>
                <a:lnTo>
                  <a:pt x="178" y="154"/>
                </a:lnTo>
                <a:lnTo>
                  <a:pt x="178" y="158"/>
                </a:lnTo>
                <a:lnTo>
                  <a:pt x="176" y="160"/>
                </a:lnTo>
                <a:lnTo>
                  <a:pt x="176" y="160"/>
                </a:lnTo>
                <a:lnTo>
                  <a:pt x="176" y="160"/>
                </a:lnTo>
                <a:lnTo>
                  <a:pt x="176" y="160"/>
                </a:lnTo>
                <a:lnTo>
                  <a:pt x="176" y="160"/>
                </a:lnTo>
                <a:lnTo>
                  <a:pt x="176" y="162"/>
                </a:lnTo>
                <a:lnTo>
                  <a:pt x="178" y="162"/>
                </a:lnTo>
                <a:lnTo>
                  <a:pt x="178" y="162"/>
                </a:lnTo>
                <a:lnTo>
                  <a:pt x="178" y="162"/>
                </a:lnTo>
                <a:lnTo>
                  <a:pt x="178" y="162"/>
                </a:lnTo>
                <a:lnTo>
                  <a:pt x="178" y="166"/>
                </a:lnTo>
                <a:lnTo>
                  <a:pt x="178" y="166"/>
                </a:lnTo>
                <a:lnTo>
                  <a:pt x="176" y="166"/>
                </a:lnTo>
                <a:lnTo>
                  <a:pt x="176" y="166"/>
                </a:lnTo>
                <a:lnTo>
                  <a:pt x="176" y="166"/>
                </a:lnTo>
                <a:lnTo>
                  <a:pt x="176" y="166"/>
                </a:lnTo>
                <a:lnTo>
                  <a:pt x="176" y="168"/>
                </a:lnTo>
                <a:lnTo>
                  <a:pt x="176" y="168"/>
                </a:lnTo>
                <a:lnTo>
                  <a:pt x="176" y="170"/>
                </a:lnTo>
                <a:lnTo>
                  <a:pt x="176" y="170"/>
                </a:lnTo>
                <a:lnTo>
                  <a:pt x="176" y="172"/>
                </a:lnTo>
                <a:lnTo>
                  <a:pt x="176" y="172"/>
                </a:lnTo>
                <a:lnTo>
                  <a:pt x="176" y="172"/>
                </a:lnTo>
                <a:lnTo>
                  <a:pt x="176" y="172"/>
                </a:lnTo>
                <a:lnTo>
                  <a:pt x="178" y="174"/>
                </a:lnTo>
                <a:lnTo>
                  <a:pt x="178" y="174"/>
                </a:lnTo>
                <a:lnTo>
                  <a:pt x="178" y="174"/>
                </a:lnTo>
                <a:lnTo>
                  <a:pt x="178" y="174"/>
                </a:lnTo>
                <a:lnTo>
                  <a:pt x="178" y="176"/>
                </a:lnTo>
                <a:lnTo>
                  <a:pt x="178" y="176"/>
                </a:lnTo>
                <a:lnTo>
                  <a:pt x="178" y="176"/>
                </a:lnTo>
                <a:lnTo>
                  <a:pt x="178" y="176"/>
                </a:lnTo>
                <a:lnTo>
                  <a:pt x="178" y="176"/>
                </a:lnTo>
                <a:lnTo>
                  <a:pt x="176" y="178"/>
                </a:lnTo>
                <a:lnTo>
                  <a:pt x="176" y="178"/>
                </a:lnTo>
                <a:lnTo>
                  <a:pt x="176" y="178"/>
                </a:lnTo>
                <a:lnTo>
                  <a:pt x="178" y="178"/>
                </a:lnTo>
                <a:lnTo>
                  <a:pt x="178" y="182"/>
                </a:lnTo>
                <a:lnTo>
                  <a:pt x="178" y="184"/>
                </a:lnTo>
                <a:lnTo>
                  <a:pt x="180" y="186"/>
                </a:lnTo>
                <a:lnTo>
                  <a:pt x="180" y="186"/>
                </a:lnTo>
                <a:lnTo>
                  <a:pt x="180" y="188"/>
                </a:lnTo>
                <a:lnTo>
                  <a:pt x="180" y="188"/>
                </a:lnTo>
                <a:lnTo>
                  <a:pt x="180" y="188"/>
                </a:lnTo>
                <a:lnTo>
                  <a:pt x="178" y="188"/>
                </a:lnTo>
                <a:lnTo>
                  <a:pt x="178" y="188"/>
                </a:lnTo>
                <a:lnTo>
                  <a:pt x="178" y="188"/>
                </a:lnTo>
                <a:lnTo>
                  <a:pt x="176" y="188"/>
                </a:lnTo>
                <a:lnTo>
                  <a:pt x="176" y="188"/>
                </a:lnTo>
                <a:lnTo>
                  <a:pt x="176" y="188"/>
                </a:lnTo>
                <a:lnTo>
                  <a:pt x="176" y="190"/>
                </a:lnTo>
                <a:lnTo>
                  <a:pt x="176" y="192"/>
                </a:lnTo>
                <a:lnTo>
                  <a:pt x="176" y="192"/>
                </a:lnTo>
                <a:lnTo>
                  <a:pt x="176" y="192"/>
                </a:lnTo>
                <a:lnTo>
                  <a:pt x="176" y="194"/>
                </a:lnTo>
                <a:lnTo>
                  <a:pt x="176" y="194"/>
                </a:lnTo>
                <a:lnTo>
                  <a:pt x="176" y="196"/>
                </a:lnTo>
                <a:lnTo>
                  <a:pt x="176" y="198"/>
                </a:lnTo>
                <a:lnTo>
                  <a:pt x="176" y="198"/>
                </a:lnTo>
                <a:lnTo>
                  <a:pt x="176" y="198"/>
                </a:lnTo>
                <a:lnTo>
                  <a:pt x="178" y="200"/>
                </a:lnTo>
                <a:lnTo>
                  <a:pt x="178" y="200"/>
                </a:lnTo>
                <a:lnTo>
                  <a:pt x="178" y="202"/>
                </a:lnTo>
                <a:lnTo>
                  <a:pt x="178" y="202"/>
                </a:lnTo>
                <a:lnTo>
                  <a:pt x="178" y="202"/>
                </a:lnTo>
                <a:lnTo>
                  <a:pt x="180" y="204"/>
                </a:lnTo>
                <a:lnTo>
                  <a:pt x="180" y="204"/>
                </a:lnTo>
                <a:lnTo>
                  <a:pt x="180" y="206"/>
                </a:lnTo>
                <a:lnTo>
                  <a:pt x="180" y="206"/>
                </a:lnTo>
                <a:lnTo>
                  <a:pt x="180" y="206"/>
                </a:lnTo>
                <a:lnTo>
                  <a:pt x="178" y="208"/>
                </a:lnTo>
                <a:lnTo>
                  <a:pt x="178" y="208"/>
                </a:lnTo>
                <a:lnTo>
                  <a:pt x="180" y="210"/>
                </a:lnTo>
                <a:lnTo>
                  <a:pt x="180" y="210"/>
                </a:lnTo>
                <a:lnTo>
                  <a:pt x="180" y="212"/>
                </a:lnTo>
                <a:lnTo>
                  <a:pt x="180" y="212"/>
                </a:lnTo>
                <a:lnTo>
                  <a:pt x="180" y="212"/>
                </a:lnTo>
                <a:lnTo>
                  <a:pt x="180" y="212"/>
                </a:lnTo>
                <a:lnTo>
                  <a:pt x="182" y="212"/>
                </a:lnTo>
                <a:lnTo>
                  <a:pt x="182" y="214"/>
                </a:lnTo>
                <a:lnTo>
                  <a:pt x="182" y="214"/>
                </a:lnTo>
                <a:lnTo>
                  <a:pt x="182" y="214"/>
                </a:lnTo>
                <a:lnTo>
                  <a:pt x="184" y="214"/>
                </a:lnTo>
                <a:lnTo>
                  <a:pt x="184" y="216"/>
                </a:lnTo>
                <a:lnTo>
                  <a:pt x="186" y="216"/>
                </a:lnTo>
                <a:lnTo>
                  <a:pt x="186" y="216"/>
                </a:lnTo>
                <a:lnTo>
                  <a:pt x="186" y="216"/>
                </a:lnTo>
                <a:lnTo>
                  <a:pt x="190" y="216"/>
                </a:lnTo>
                <a:lnTo>
                  <a:pt x="190" y="218"/>
                </a:lnTo>
                <a:lnTo>
                  <a:pt x="194" y="220"/>
                </a:lnTo>
                <a:lnTo>
                  <a:pt x="198" y="222"/>
                </a:lnTo>
                <a:lnTo>
                  <a:pt x="198" y="222"/>
                </a:lnTo>
                <a:lnTo>
                  <a:pt x="200" y="224"/>
                </a:lnTo>
                <a:lnTo>
                  <a:pt x="202" y="226"/>
                </a:lnTo>
                <a:lnTo>
                  <a:pt x="202" y="226"/>
                </a:lnTo>
                <a:lnTo>
                  <a:pt x="202" y="228"/>
                </a:lnTo>
                <a:lnTo>
                  <a:pt x="202" y="228"/>
                </a:lnTo>
                <a:lnTo>
                  <a:pt x="200" y="228"/>
                </a:lnTo>
                <a:lnTo>
                  <a:pt x="200" y="228"/>
                </a:lnTo>
                <a:lnTo>
                  <a:pt x="200" y="230"/>
                </a:lnTo>
                <a:lnTo>
                  <a:pt x="200" y="232"/>
                </a:lnTo>
                <a:lnTo>
                  <a:pt x="200" y="232"/>
                </a:lnTo>
                <a:lnTo>
                  <a:pt x="200" y="232"/>
                </a:lnTo>
                <a:lnTo>
                  <a:pt x="200" y="232"/>
                </a:lnTo>
                <a:lnTo>
                  <a:pt x="200" y="234"/>
                </a:lnTo>
                <a:lnTo>
                  <a:pt x="200" y="234"/>
                </a:lnTo>
                <a:lnTo>
                  <a:pt x="200" y="236"/>
                </a:lnTo>
                <a:lnTo>
                  <a:pt x="200" y="236"/>
                </a:lnTo>
                <a:lnTo>
                  <a:pt x="200" y="238"/>
                </a:lnTo>
                <a:lnTo>
                  <a:pt x="202" y="238"/>
                </a:lnTo>
                <a:lnTo>
                  <a:pt x="202" y="240"/>
                </a:lnTo>
                <a:lnTo>
                  <a:pt x="204" y="240"/>
                </a:lnTo>
                <a:lnTo>
                  <a:pt x="204" y="240"/>
                </a:lnTo>
                <a:lnTo>
                  <a:pt x="206" y="242"/>
                </a:lnTo>
                <a:lnTo>
                  <a:pt x="208" y="242"/>
                </a:lnTo>
                <a:lnTo>
                  <a:pt x="208" y="242"/>
                </a:lnTo>
                <a:lnTo>
                  <a:pt x="208" y="242"/>
                </a:lnTo>
                <a:lnTo>
                  <a:pt x="210" y="240"/>
                </a:lnTo>
                <a:lnTo>
                  <a:pt x="210" y="242"/>
                </a:lnTo>
                <a:lnTo>
                  <a:pt x="210" y="242"/>
                </a:lnTo>
                <a:lnTo>
                  <a:pt x="210" y="242"/>
                </a:lnTo>
                <a:lnTo>
                  <a:pt x="212" y="246"/>
                </a:lnTo>
                <a:lnTo>
                  <a:pt x="212" y="250"/>
                </a:lnTo>
                <a:lnTo>
                  <a:pt x="212" y="250"/>
                </a:lnTo>
                <a:lnTo>
                  <a:pt x="212" y="252"/>
                </a:lnTo>
                <a:lnTo>
                  <a:pt x="212" y="252"/>
                </a:lnTo>
                <a:lnTo>
                  <a:pt x="212" y="252"/>
                </a:lnTo>
                <a:lnTo>
                  <a:pt x="212" y="252"/>
                </a:lnTo>
                <a:lnTo>
                  <a:pt x="212" y="254"/>
                </a:lnTo>
                <a:lnTo>
                  <a:pt x="210" y="256"/>
                </a:lnTo>
                <a:lnTo>
                  <a:pt x="210" y="258"/>
                </a:lnTo>
                <a:lnTo>
                  <a:pt x="210" y="258"/>
                </a:lnTo>
                <a:lnTo>
                  <a:pt x="208" y="260"/>
                </a:lnTo>
                <a:lnTo>
                  <a:pt x="208" y="260"/>
                </a:lnTo>
                <a:lnTo>
                  <a:pt x="208" y="262"/>
                </a:lnTo>
                <a:lnTo>
                  <a:pt x="208" y="262"/>
                </a:lnTo>
                <a:lnTo>
                  <a:pt x="208" y="262"/>
                </a:lnTo>
                <a:lnTo>
                  <a:pt x="206" y="262"/>
                </a:lnTo>
                <a:lnTo>
                  <a:pt x="206" y="264"/>
                </a:lnTo>
                <a:lnTo>
                  <a:pt x="206" y="264"/>
                </a:lnTo>
                <a:lnTo>
                  <a:pt x="204" y="266"/>
                </a:lnTo>
                <a:lnTo>
                  <a:pt x="204" y="266"/>
                </a:lnTo>
                <a:lnTo>
                  <a:pt x="204" y="268"/>
                </a:lnTo>
                <a:lnTo>
                  <a:pt x="204" y="268"/>
                </a:lnTo>
                <a:lnTo>
                  <a:pt x="204" y="268"/>
                </a:lnTo>
                <a:lnTo>
                  <a:pt x="204" y="268"/>
                </a:lnTo>
                <a:lnTo>
                  <a:pt x="204" y="270"/>
                </a:lnTo>
                <a:lnTo>
                  <a:pt x="204" y="270"/>
                </a:lnTo>
                <a:lnTo>
                  <a:pt x="204" y="270"/>
                </a:lnTo>
                <a:lnTo>
                  <a:pt x="204" y="272"/>
                </a:lnTo>
                <a:lnTo>
                  <a:pt x="204" y="272"/>
                </a:lnTo>
                <a:lnTo>
                  <a:pt x="204" y="272"/>
                </a:lnTo>
                <a:lnTo>
                  <a:pt x="204" y="272"/>
                </a:lnTo>
                <a:lnTo>
                  <a:pt x="202" y="274"/>
                </a:lnTo>
                <a:lnTo>
                  <a:pt x="198" y="276"/>
                </a:lnTo>
                <a:lnTo>
                  <a:pt x="198" y="276"/>
                </a:lnTo>
                <a:lnTo>
                  <a:pt x="196" y="276"/>
                </a:lnTo>
                <a:lnTo>
                  <a:pt x="192" y="278"/>
                </a:lnTo>
                <a:lnTo>
                  <a:pt x="190" y="278"/>
                </a:lnTo>
                <a:lnTo>
                  <a:pt x="190" y="280"/>
                </a:lnTo>
                <a:lnTo>
                  <a:pt x="186" y="280"/>
                </a:lnTo>
                <a:lnTo>
                  <a:pt x="186" y="280"/>
                </a:lnTo>
                <a:lnTo>
                  <a:pt x="186" y="280"/>
                </a:lnTo>
                <a:lnTo>
                  <a:pt x="184" y="280"/>
                </a:lnTo>
                <a:lnTo>
                  <a:pt x="184" y="280"/>
                </a:lnTo>
                <a:lnTo>
                  <a:pt x="180" y="282"/>
                </a:lnTo>
                <a:lnTo>
                  <a:pt x="178" y="282"/>
                </a:lnTo>
                <a:lnTo>
                  <a:pt x="176" y="282"/>
                </a:lnTo>
                <a:lnTo>
                  <a:pt x="176" y="282"/>
                </a:lnTo>
                <a:lnTo>
                  <a:pt x="176" y="282"/>
                </a:lnTo>
                <a:lnTo>
                  <a:pt x="172" y="284"/>
                </a:lnTo>
                <a:lnTo>
                  <a:pt x="168" y="284"/>
                </a:lnTo>
                <a:lnTo>
                  <a:pt x="166" y="284"/>
                </a:lnTo>
                <a:lnTo>
                  <a:pt x="164" y="286"/>
                </a:lnTo>
                <a:lnTo>
                  <a:pt x="162" y="286"/>
                </a:lnTo>
                <a:lnTo>
                  <a:pt x="160" y="286"/>
                </a:lnTo>
                <a:lnTo>
                  <a:pt x="158" y="286"/>
                </a:lnTo>
                <a:lnTo>
                  <a:pt x="158" y="286"/>
                </a:lnTo>
                <a:lnTo>
                  <a:pt x="156" y="286"/>
                </a:lnTo>
                <a:lnTo>
                  <a:pt x="156" y="286"/>
                </a:lnTo>
                <a:lnTo>
                  <a:pt x="156" y="286"/>
                </a:lnTo>
                <a:lnTo>
                  <a:pt x="156" y="286"/>
                </a:lnTo>
                <a:lnTo>
                  <a:pt x="154" y="286"/>
                </a:lnTo>
                <a:lnTo>
                  <a:pt x="154" y="286"/>
                </a:lnTo>
                <a:lnTo>
                  <a:pt x="154" y="286"/>
                </a:lnTo>
                <a:lnTo>
                  <a:pt x="152" y="286"/>
                </a:lnTo>
                <a:lnTo>
                  <a:pt x="150" y="286"/>
                </a:lnTo>
                <a:lnTo>
                  <a:pt x="150" y="286"/>
                </a:lnTo>
                <a:lnTo>
                  <a:pt x="148" y="284"/>
                </a:lnTo>
                <a:lnTo>
                  <a:pt x="146" y="284"/>
                </a:lnTo>
                <a:lnTo>
                  <a:pt x="146" y="284"/>
                </a:lnTo>
                <a:lnTo>
                  <a:pt x="146" y="284"/>
                </a:lnTo>
                <a:lnTo>
                  <a:pt x="146" y="284"/>
                </a:lnTo>
                <a:lnTo>
                  <a:pt x="144" y="282"/>
                </a:lnTo>
                <a:lnTo>
                  <a:pt x="142" y="282"/>
                </a:lnTo>
                <a:lnTo>
                  <a:pt x="142" y="282"/>
                </a:lnTo>
                <a:lnTo>
                  <a:pt x="142" y="282"/>
                </a:lnTo>
                <a:lnTo>
                  <a:pt x="142" y="284"/>
                </a:lnTo>
                <a:lnTo>
                  <a:pt x="142" y="284"/>
                </a:lnTo>
                <a:lnTo>
                  <a:pt x="142" y="284"/>
                </a:lnTo>
                <a:lnTo>
                  <a:pt x="144" y="284"/>
                </a:lnTo>
                <a:lnTo>
                  <a:pt x="144" y="286"/>
                </a:lnTo>
                <a:lnTo>
                  <a:pt x="144" y="286"/>
                </a:lnTo>
                <a:lnTo>
                  <a:pt x="144" y="288"/>
                </a:lnTo>
                <a:lnTo>
                  <a:pt x="144" y="290"/>
                </a:lnTo>
                <a:lnTo>
                  <a:pt x="144" y="290"/>
                </a:lnTo>
                <a:lnTo>
                  <a:pt x="146" y="290"/>
                </a:lnTo>
                <a:lnTo>
                  <a:pt x="146" y="290"/>
                </a:lnTo>
                <a:lnTo>
                  <a:pt x="146" y="290"/>
                </a:lnTo>
                <a:lnTo>
                  <a:pt x="148" y="290"/>
                </a:lnTo>
                <a:lnTo>
                  <a:pt x="148" y="292"/>
                </a:lnTo>
                <a:lnTo>
                  <a:pt x="148" y="292"/>
                </a:lnTo>
                <a:lnTo>
                  <a:pt x="148" y="292"/>
                </a:lnTo>
                <a:lnTo>
                  <a:pt x="148" y="292"/>
                </a:lnTo>
                <a:lnTo>
                  <a:pt x="146" y="292"/>
                </a:lnTo>
                <a:lnTo>
                  <a:pt x="146" y="290"/>
                </a:lnTo>
                <a:lnTo>
                  <a:pt x="146" y="290"/>
                </a:lnTo>
                <a:lnTo>
                  <a:pt x="146" y="290"/>
                </a:lnTo>
                <a:lnTo>
                  <a:pt x="146" y="292"/>
                </a:lnTo>
                <a:lnTo>
                  <a:pt x="148" y="292"/>
                </a:lnTo>
                <a:lnTo>
                  <a:pt x="148" y="294"/>
                </a:lnTo>
                <a:lnTo>
                  <a:pt x="148" y="296"/>
                </a:lnTo>
                <a:lnTo>
                  <a:pt x="150" y="298"/>
                </a:lnTo>
                <a:lnTo>
                  <a:pt x="150" y="298"/>
                </a:lnTo>
                <a:lnTo>
                  <a:pt x="150" y="298"/>
                </a:lnTo>
                <a:lnTo>
                  <a:pt x="150" y="300"/>
                </a:lnTo>
                <a:lnTo>
                  <a:pt x="148" y="300"/>
                </a:lnTo>
                <a:lnTo>
                  <a:pt x="148" y="300"/>
                </a:lnTo>
                <a:lnTo>
                  <a:pt x="148" y="300"/>
                </a:lnTo>
                <a:lnTo>
                  <a:pt x="148" y="302"/>
                </a:lnTo>
                <a:lnTo>
                  <a:pt x="148" y="304"/>
                </a:lnTo>
                <a:lnTo>
                  <a:pt x="148" y="304"/>
                </a:lnTo>
                <a:lnTo>
                  <a:pt x="148" y="306"/>
                </a:lnTo>
                <a:lnTo>
                  <a:pt x="148" y="306"/>
                </a:lnTo>
                <a:lnTo>
                  <a:pt x="148" y="306"/>
                </a:lnTo>
                <a:lnTo>
                  <a:pt x="146" y="306"/>
                </a:lnTo>
                <a:lnTo>
                  <a:pt x="146" y="306"/>
                </a:lnTo>
                <a:lnTo>
                  <a:pt x="146" y="308"/>
                </a:lnTo>
                <a:lnTo>
                  <a:pt x="148" y="308"/>
                </a:lnTo>
                <a:lnTo>
                  <a:pt x="148" y="310"/>
                </a:lnTo>
                <a:lnTo>
                  <a:pt x="150" y="312"/>
                </a:lnTo>
                <a:lnTo>
                  <a:pt x="150" y="312"/>
                </a:lnTo>
                <a:lnTo>
                  <a:pt x="150" y="312"/>
                </a:lnTo>
                <a:lnTo>
                  <a:pt x="150" y="312"/>
                </a:lnTo>
                <a:lnTo>
                  <a:pt x="150" y="312"/>
                </a:lnTo>
                <a:lnTo>
                  <a:pt x="150" y="312"/>
                </a:lnTo>
                <a:lnTo>
                  <a:pt x="150" y="314"/>
                </a:lnTo>
                <a:lnTo>
                  <a:pt x="150" y="314"/>
                </a:lnTo>
                <a:lnTo>
                  <a:pt x="150" y="312"/>
                </a:lnTo>
                <a:lnTo>
                  <a:pt x="152" y="312"/>
                </a:lnTo>
                <a:lnTo>
                  <a:pt x="152" y="312"/>
                </a:lnTo>
                <a:lnTo>
                  <a:pt x="152" y="312"/>
                </a:lnTo>
                <a:lnTo>
                  <a:pt x="152" y="314"/>
                </a:lnTo>
                <a:lnTo>
                  <a:pt x="152" y="316"/>
                </a:lnTo>
                <a:lnTo>
                  <a:pt x="150" y="316"/>
                </a:lnTo>
                <a:lnTo>
                  <a:pt x="150" y="318"/>
                </a:lnTo>
                <a:lnTo>
                  <a:pt x="148" y="318"/>
                </a:lnTo>
                <a:lnTo>
                  <a:pt x="146" y="320"/>
                </a:lnTo>
                <a:lnTo>
                  <a:pt x="146" y="320"/>
                </a:lnTo>
                <a:lnTo>
                  <a:pt x="146" y="320"/>
                </a:lnTo>
                <a:lnTo>
                  <a:pt x="144" y="320"/>
                </a:lnTo>
                <a:lnTo>
                  <a:pt x="144" y="320"/>
                </a:lnTo>
                <a:lnTo>
                  <a:pt x="142" y="320"/>
                </a:lnTo>
                <a:lnTo>
                  <a:pt x="142" y="322"/>
                </a:lnTo>
                <a:lnTo>
                  <a:pt x="142" y="322"/>
                </a:lnTo>
                <a:lnTo>
                  <a:pt x="142" y="322"/>
                </a:lnTo>
                <a:lnTo>
                  <a:pt x="142" y="322"/>
                </a:lnTo>
                <a:lnTo>
                  <a:pt x="138" y="322"/>
                </a:lnTo>
                <a:lnTo>
                  <a:pt x="138" y="322"/>
                </a:lnTo>
                <a:lnTo>
                  <a:pt x="136" y="322"/>
                </a:lnTo>
                <a:lnTo>
                  <a:pt x="134" y="322"/>
                </a:lnTo>
                <a:lnTo>
                  <a:pt x="134" y="322"/>
                </a:lnTo>
                <a:lnTo>
                  <a:pt x="132" y="322"/>
                </a:lnTo>
                <a:lnTo>
                  <a:pt x="132" y="322"/>
                </a:lnTo>
                <a:lnTo>
                  <a:pt x="132" y="320"/>
                </a:lnTo>
                <a:lnTo>
                  <a:pt x="132" y="320"/>
                </a:lnTo>
                <a:lnTo>
                  <a:pt x="130" y="320"/>
                </a:lnTo>
                <a:lnTo>
                  <a:pt x="130" y="320"/>
                </a:lnTo>
                <a:lnTo>
                  <a:pt x="130" y="320"/>
                </a:lnTo>
                <a:lnTo>
                  <a:pt x="130" y="320"/>
                </a:lnTo>
                <a:lnTo>
                  <a:pt x="128" y="320"/>
                </a:lnTo>
                <a:lnTo>
                  <a:pt x="128" y="318"/>
                </a:lnTo>
                <a:lnTo>
                  <a:pt x="124" y="318"/>
                </a:lnTo>
                <a:lnTo>
                  <a:pt x="122" y="316"/>
                </a:lnTo>
                <a:lnTo>
                  <a:pt x="122" y="316"/>
                </a:lnTo>
                <a:lnTo>
                  <a:pt x="122" y="316"/>
                </a:lnTo>
                <a:lnTo>
                  <a:pt x="118" y="316"/>
                </a:lnTo>
                <a:lnTo>
                  <a:pt x="118" y="316"/>
                </a:lnTo>
                <a:lnTo>
                  <a:pt x="118" y="314"/>
                </a:lnTo>
                <a:lnTo>
                  <a:pt x="116" y="314"/>
                </a:lnTo>
                <a:lnTo>
                  <a:pt x="116" y="314"/>
                </a:lnTo>
                <a:lnTo>
                  <a:pt x="116" y="314"/>
                </a:lnTo>
                <a:lnTo>
                  <a:pt x="116" y="314"/>
                </a:lnTo>
                <a:lnTo>
                  <a:pt x="114" y="314"/>
                </a:lnTo>
                <a:lnTo>
                  <a:pt x="114" y="316"/>
                </a:lnTo>
                <a:lnTo>
                  <a:pt x="114" y="318"/>
                </a:lnTo>
                <a:lnTo>
                  <a:pt x="114" y="318"/>
                </a:lnTo>
                <a:lnTo>
                  <a:pt x="114" y="320"/>
                </a:lnTo>
                <a:lnTo>
                  <a:pt x="114" y="320"/>
                </a:lnTo>
                <a:lnTo>
                  <a:pt x="114" y="322"/>
                </a:lnTo>
                <a:lnTo>
                  <a:pt x="116" y="326"/>
                </a:lnTo>
                <a:lnTo>
                  <a:pt x="118" y="326"/>
                </a:lnTo>
                <a:lnTo>
                  <a:pt x="118" y="326"/>
                </a:lnTo>
                <a:lnTo>
                  <a:pt x="118" y="326"/>
                </a:lnTo>
                <a:lnTo>
                  <a:pt x="118" y="328"/>
                </a:lnTo>
                <a:lnTo>
                  <a:pt x="118" y="328"/>
                </a:lnTo>
                <a:lnTo>
                  <a:pt x="118" y="328"/>
                </a:lnTo>
                <a:lnTo>
                  <a:pt x="118" y="328"/>
                </a:lnTo>
                <a:lnTo>
                  <a:pt x="118" y="330"/>
                </a:lnTo>
                <a:lnTo>
                  <a:pt x="118" y="330"/>
                </a:lnTo>
                <a:lnTo>
                  <a:pt x="118" y="330"/>
                </a:lnTo>
                <a:lnTo>
                  <a:pt x="118" y="330"/>
                </a:lnTo>
                <a:lnTo>
                  <a:pt x="120" y="332"/>
                </a:lnTo>
                <a:lnTo>
                  <a:pt x="120" y="332"/>
                </a:lnTo>
                <a:lnTo>
                  <a:pt x="120" y="332"/>
                </a:lnTo>
                <a:lnTo>
                  <a:pt x="120" y="332"/>
                </a:lnTo>
                <a:lnTo>
                  <a:pt x="118" y="334"/>
                </a:lnTo>
                <a:lnTo>
                  <a:pt x="118" y="334"/>
                </a:lnTo>
                <a:lnTo>
                  <a:pt x="120" y="334"/>
                </a:lnTo>
                <a:lnTo>
                  <a:pt x="120" y="336"/>
                </a:lnTo>
                <a:lnTo>
                  <a:pt x="120" y="336"/>
                </a:lnTo>
                <a:lnTo>
                  <a:pt x="120" y="336"/>
                </a:lnTo>
                <a:lnTo>
                  <a:pt x="122" y="338"/>
                </a:lnTo>
                <a:lnTo>
                  <a:pt x="122" y="338"/>
                </a:lnTo>
                <a:lnTo>
                  <a:pt x="122" y="338"/>
                </a:lnTo>
                <a:lnTo>
                  <a:pt x="124" y="338"/>
                </a:lnTo>
                <a:lnTo>
                  <a:pt x="126" y="340"/>
                </a:lnTo>
                <a:lnTo>
                  <a:pt x="128" y="340"/>
                </a:lnTo>
                <a:lnTo>
                  <a:pt x="128" y="340"/>
                </a:lnTo>
                <a:lnTo>
                  <a:pt x="128" y="340"/>
                </a:lnTo>
                <a:lnTo>
                  <a:pt x="128" y="340"/>
                </a:lnTo>
                <a:lnTo>
                  <a:pt x="128" y="340"/>
                </a:lnTo>
                <a:lnTo>
                  <a:pt x="128" y="340"/>
                </a:lnTo>
                <a:lnTo>
                  <a:pt x="128" y="340"/>
                </a:lnTo>
                <a:lnTo>
                  <a:pt x="128" y="340"/>
                </a:lnTo>
                <a:lnTo>
                  <a:pt x="128" y="342"/>
                </a:lnTo>
                <a:lnTo>
                  <a:pt x="128" y="342"/>
                </a:lnTo>
                <a:lnTo>
                  <a:pt x="130" y="342"/>
                </a:lnTo>
                <a:lnTo>
                  <a:pt x="134" y="342"/>
                </a:lnTo>
                <a:lnTo>
                  <a:pt x="134" y="342"/>
                </a:lnTo>
                <a:lnTo>
                  <a:pt x="134" y="342"/>
                </a:lnTo>
                <a:lnTo>
                  <a:pt x="134" y="342"/>
                </a:lnTo>
                <a:lnTo>
                  <a:pt x="134" y="340"/>
                </a:lnTo>
                <a:lnTo>
                  <a:pt x="134" y="340"/>
                </a:lnTo>
                <a:lnTo>
                  <a:pt x="134" y="340"/>
                </a:lnTo>
                <a:lnTo>
                  <a:pt x="134" y="340"/>
                </a:lnTo>
                <a:lnTo>
                  <a:pt x="132" y="340"/>
                </a:lnTo>
                <a:lnTo>
                  <a:pt x="132" y="340"/>
                </a:lnTo>
                <a:lnTo>
                  <a:pt x="132" y="340"/>
                </a:lnTo>
                <a:lnTo>
                  <a:pt x="130" y="340"/>
                </a:lnTo>
                <a:lnTo>
                  <a:pt x="130" y="340"/>
                </a:lnTo>
                <a:lnTo>
                  <a:pt x="130" y="338"/>
                </a:lnTo>
                <a:lnTo>
                  <a:pt x="132" y="338"/>
                </a:lnTo>
                <a:lnTo>
                  <a:pt x="134" y="338"/>
                </a:lnTo>
                <a:lnTo>
                  <a:pt x="136" y="336"/>
                </a:lnTo>
                <a:lnTo>
                  <a:pt x="136" y="336"/>
                </a:lnTo>
                <a:lnTo>
                  <a:pt x="136" y="336"/>
                </a:lnTo>
                <a:lnTo>
                  <a:pt x="138" y="336"/>
                </a:lnTo>
                <a:lnTo>
                  <a:pt x="138" y="336"/>
                </a:lnTo>
                <a:lnTo>
                  <a:pt x="138" y="336"/>
                </a:lnTo>
                <a:lnTo>
                  <a:pt x="138" y="338"/>
                </a:lnTo>
                <a:lnTo>
                  <a:pt x="138" y="338"/>
                </a:lnTo>
                <a:lnTo>
                  <a:pt x="140" y="338"/>
                </a:lnTo>
                <a:lnTo>
                  <a:pt x="140" y="340"/>
                </a:lnTo>
                <a:lnTo>
                  <a:pt x="140" y="340"/>
                </a:lnTo>
                <a:lnTo>
                  <a:pt x="140" y="340"/>
                </a:lnTo>
                <a:lnTo>
                  <a:pt x="140" y="340"/>
                </a:lnTo>
                <a:lnTo>
                  <a:pt x="140" y="340"/>
                </a:lnTo>
                <a:lnTo>
                  <a:pt x="142" y="346"/>
                </a:lnTo>
                <a:lnTo>
                  <a:pt x="142" y="348"/>
                </a:lnTo>
                <a:lnTo>
                  <a:pt x="142" y="348"/>
                </a:lnTo>
                <a:lnTo>
                  <a:pt x="142" y="348"/>
                </a:lnTo>
                <a:lnTo>
                  <a:pt x="140" y="348"/>
                </a:lnTo>
                <a:lnTo>
                  <a:pt x="140" y="348"/>
                </a:lnTo>
                <a:lnTo>
                  <a:pt x="138" y="350"/>
                </a:lnTo>
                <a:lnTo>
                  <a:pt x="136" y="350"/>
                </a:lnTo>
                <a:lnTo>
                  <a:pt x="136" y="350"/>
                </a:lnTo>
                <a:lnTo>
                  <a:pt x="134" y="348"/>
                </a:lnTo>
                <a:lnTo>
                  <a:pt x="134" y="348"/>
                </a:lnTo>
                <a:lnTo>
                  <a:pt x="134" y="346"/>
                </a:lnTo>
                <a:lnTo>
                  <a:pt x="134" y="346"/>
                </a:lnTo>
                <a:lnTo>
                  <a:pt x="132" y="344"/>
                </a:lnTo>
                <a:lnTo>
                  <a:pt x="132" y="344"/>
                </a:lnTo>
                <a:lnTo>
                  <a:pt x="130" y="344"/>
                </a:lnTo>
                <a:lnTo>
                  <a:pt x="130" y="344"/>
                </a:lnTo>
                <a:lnTo>
                  <a:pt x="130" y="344"/>
                </a:lnTo>
                <a:lnTo>
                  <a:pt x="130" y="344"/>
                </a:lnTo>
                <a:lnTo>
                  <a:pt x="128" y="344"/>
                </a:lnTo>
                <a:lnTo>
                  <a:pt x="126" y="344"/>
                </a:lnTo>
                <a:lnTo>
                  <a:pt x="126" y="344"/>
                </a:lnTo>
                <a:lnTo>
                  <a:pt x="126" y="344"/>
                </a:lnTo>
                <a:lnTo>
                  <a:pt x="126" y="346"/>
                </a:lnTo>
                <a:lnTo>
                  <a:pt x="126" y="346"/>
                </a:lnTo>
                <a:lnTo>
                  <a:pt x="124" y="346"/>
                </a:lnTo>
                <a:lnTo>
                  <a:pt x="124" y="346"/>
                </a:lnTo>
                <a:lnTo>
                  <a:pt x="124" y="346"/>
                </a:lnTo>
                <a:lnTo>
                  <a:pt x="124" y="348"/>
                </a:lnTo>
                <a:lnTo>
                  <a:pt x="124" y="348"/>
                </a:lnTo>
                <a:lnTo>
                  <a:pt x="124" y="348"/>
                </a:lnTo>
                <a:lnTo>
                  <a:pt x="124" y="348"/>
                </a:lnTo>
                <a:lnTo>
                  <a:pt x="126" y="348"/>
                </a:lnTo>
                <a:lnTo>
                  <a:pt x="128" y="350"/>
                </a:lnTo>
                <a:lnTo>
                  <a:pt x="128" y="350"/>
                </a:lnTo>
                <a:lnTo>
                  <a:pt x="130" y="350"/>
                </a:lnTo>
                <a:lnTo>
                  <a:pt x="130" y="350"/>
                </a:lnTo>
                <a:lnTo>
                  <a:pt x="130" y="350"/>
                </a:lnTo>
                <a:lnTo>
                  <a:pt x="132" y="352"/>
                </a:lnTo>
                <a:lnTo>
                  <a:pt x="134" y="352"/>
                </a:lnTo>
                <a:lnTo>
                  <a:pt x="134" y="350"/>
                </a:lnTo>
                <a:lnTo>
                  <a:pt x="134" y="350"/>
                </a:lnTo>
                <a:lnTo>
                  <a:pt x="134" y="352"/>
                </a:lnTo>
                <a:lnTo>
                  <a:pt x="134" y="352"/>
                </a:lnTo>
                <a:lnTo>
                  <a:pt x="134" y="352"/>
                </a:lnTo>
                <a:lnTo>
                  <a:pt x="132" y="354"/>
                </a:lnTo>
                <a:lnTo>
                  <a:pt x="132" y="354"/>
                </a:lnTo>
                <a:lnTo>
                  <a:pt x="130" y="354"/>
                </a:lnTo>
                <a:lnTo>
                  <a:pt x="128" y="354"/>
                </a:lnTo>
                <a:lnTo>
                  <a:pt x="128" y="354"/>
                </a:lnTo>
                <a:lnTo>
                  <a:pt x="128" y="354"/>
                </a:lnTo>
                <a:lnTo>
                  <a:pt x="128" y="356"/>
                </a:lnTo>
                <a:lnTo>
                  <a:pt x="126" y="356"/>
                </a:lnTo>
                <a:lnTo>
                  <a:pt x="126" y="356"/>
                </a:lnTo>
                <a:lnTo>
                  <a:pt x="126" y="360"/>
                </a:lnTo>
                <a:lnTo>
                  <a:pt x="124" y="360"/>
                </a:lnTo>
                <a:lnTo>
                  <a:pt x="124" y="362"/>
                </a:lnTo>
                <a:lnTo>
                  <a:pt x="124" y="362"/>
                </a:lnTo>
                <a:lnTo>
                  <a:pt x="124" y="364"/>
                </a:lnTo>
                <a:lnTo>
                  <a:pt x="124" y="364"/>
                </a:lnTo>
                <a:lnTo>
                  <a:pt x="126" y="366"/>
                </a:lnTo>
                <a:lnTo>
                  <a:pt x="126" y="366"/>
                </a:lnTo>
                <a:lnTo>
                  <a:pt x="126" y="366"/>
                </a:lnTo>
                <a:lnTo>
                  <a:pt x="126" y="366"/>
                </a:lnTo>
                <a:lnTo>
                  <a:pt x="126" y="368"/>
                </a:lnTo>
                <a:lnTo>
                  <a:pt x="126" y="368"/>
                </a:lnTo>
                <a:lnTo>
                  <a:pt x="128" y="368"/>
                </a:lnTo>
                <a:lnTo>
                  <a:pt x="128" y="370"/>
                </a:lnTo>
                <a:lnTo>
                  <a:pt x="128" y="370"/>
                </a:lnTo>
                <a:lnTo>
                  <a:pt x="126" y="370"/>
                </a:lnTo>
                <a:lnTo>
                  <a:pt x="126" y="370"/>
                </a:lnTo>
                <a:lnTo>
                  <a:pt x="128" y="372"/>
                </a:lnTo>
                <a:lnTo>
                  <a:pt x="128" y="372"/>
                </a:lnTo>
                <a:lnTo>
                  <a:pt x="128" y="374"/>
                </a:lnTo>
                <a:lnTo>
                  <a:pt x="128" y="374"/>
                </a:lnTo>
                <a:lnTo>
                  <a:pt x="128" y="374"/>
                </a:lnTo>
                <a:lnTo>
                  <a:pt x="128" y="376"/>
                </a:lnTo>
                <a:lnTo>
                  <a:pt x="126" y="378"/>
                </a:lnTo>
                <a:lnTo>
                  <a:pt x="126" y="378"/>
                </a:lnTo>
                <a:lnTo>
                  <a:pt x="126" y="378"/>
                </a:lnTo>
                <a:lnTo>
                  <a:pt x="124" y="380"/>
                </a:lnTo>
                <a:lnTo>
                  <a:pt x="124" y="380"/>
                </a:lnTo>
                <a:lnTo>
                  <a:pt x="124" y="382"/>
                </a:lnTo>
                <a:lnTo>
                  <a:pt x="126" y="382"/>
                </a:lnTo>
                <a:lnTo>
                  <a:pt x="126" y="382"/>
                </a:lnTo>
                <a:lnTo>
                  <a:pt x="126" y="382"/>
                </a:lnTo>
                <a:lnTo>
                  <a:pt x="126" y="382"/>
                </a:lnTo>
                <a:lnTo>
                  <a:pt x="128" y="382"/>
                </a:lnTo>
                <a:lnTo>
                  <a:pt x="128" y="384"/>
                </a:lnTo>
                <a:lnTo>
                  <a:pt x="126" y="384"/>
                </a:lnTo>
                <a:lnTo>
                  <a:pt x="126" y="384"/>
                </a:lnTo>
                <a:lnTo>
                  <a:pt x="126" y="384"/>
                </a:lnTo>
                <a:lnTo>
                  <a:pt x="124" y="384"/>
                </a:lnTo>
                <a:lnTo>
                  <a:pt x="120" y="384"/>
                </a:lnTo>
                <a:lnTo>
                  <a:pt x="120" y="384"/>
                </a:lnTo>
                <a:lnTo>
                  <a:pt x="118" y="384"/>
                </a:lnTo>
                <a:lnTo>
                  <a:pt x="116" y="386"/>
                </a:lnTo>
                <a:lnTo>
                  <a:pt x="116" y="386"/>
                </a:lnTo>
                <a:lnTo>
                  <a:pt x="116" y="386"/>
                </a:lnTo>
                <a:lnTo>
                  <a:pt x="114" y="388"/>
                </a:lnTo>
                <a:lnTo>
                  <a:pt x="112" y="388"/>
                </a:lnTo>
                <a:lnTo>
                  <a:pt x="112" y="388"/>
                </a:lnTo>
                <a:lnTo>
                  <a:pt x="112" y="388"/>
                </a:lnTo>
                <a:lnTo>
                  <a:pt x="110" y="388"/>
                </a:lnTo>
                <a:lnTo>
                  <a:pt x="110" y="390"/>
                </a:lnTo>
                <a:lnTo>
                  <a:pt x="110" y="392"/>
                </a:lnTo>
                <a:lnTo>
                  <a:pt x="110" y="392"/>
                </a:lnTo>
                <a:lnTo>
                  <a:pt x="110" y="394"/>
                </a:lnTo>
                <a:lnTo>
                  <a:pt x="108" y="394"/>
                </a:lnTo>
                <a:lnTo>
                  <a:pt x="108" y="394"/>
                </a:lnTo>
                <a:lnTo>
                  <a:pt x="108" y="394"/>
                </a:lnTo>
                <a:lnTo>
                  <a:pt x="108" y="394"/>
                </a:lnTo>
                <a:lnTo>
                  <a:pt x="108" y="394"/>
                </a:lnTo>
                <a:lnTo>
                  <a:pt x="108" y="398"/>
                </a:lnTo>
                <a:lnTo>
                  <a:pt x="108" y="398"/>
                </a:lnTo>
                <a:lnTo>
                  <a:pt x="106" y="400"/>
                </a:lnTo>
                <a:lnTo>
                  <a:pt x="106" y="400"/>
                </a:lnTo>
                <a:lnTo>
                  <a:pt x="106" y="402"/>
                </a:lnTo>
                <a:lnTo>
                  <a:pt x="106" y="402"/>
                </a:lnTo>
                <a:lnTo>
                  <a:pt x="108" y="404"/>
                </a:lnTo>
                <a:lnTo>
                  <a:pt x="108" y="404"/>
                </a:lnTo>
                <a:lnTo>
                  <a:pt x="108" y="406"/>
                </a:lnTo>
                <a:lnTo>
                  <a:pt x="108" y="406"/>
                </a:lnTo>
                <a:lnTo>
                  <a:pt x="110" y="408"/>
                </a:lnTo>
                <a:lnTo>
                  <a:pt x="110" y="408"/>
                </a:lnTo>
                <a:lnTo>
                  <a:pt x="112" y="410"/>
                </a:lnTo>
                <a:lnTo>
                  <a:pt x="112" y="410"/>
                </a:lnTo>
                <a:lnTo>
                  <a:pt x="112" y="410"/>
                </a:lnTo>
                <a:lnTo>
                  <a:pt x="114" y="410"/>
                </a:lnTo>
                <a:lnTo>
                  <a:pt x="116" y="412"/>
                </a:lnTo>
                <a:lnTo>
                  <a:pt x="116" y="412"/>
                </a:lnTo>
                <a:lnTo>
                  <a:pt x="118" y="412"/>
                </a:lnTo>
                <a:lnTo>
                  <a:pt x="120" y="414"/>
                </a:lnTo>
                <a:lnTo>
                  <a:pt x="122" y="416"/>
                </a:lnTo>
                <a:lnTo>
                  <a:pt x="124" y="418"/>
                </a:lnTo>
                <a:lnTo>
                  <a:pt x="124" y="418"/>
                </a:lnTo>
                <a:lnTo>
                  <a:pt x="124" y="418"/>
                </a:lnTo>
                <a:lnTo>
                  <a:pt x="124" y="418"/>
                </a:lnTo>
                <a:lnTo>
                  <a:pt x="124" y="418"/>
                </a:lnTo>
                <a:lnTo>
                  <a:pt x="126" y="418"/>
                </a:lnTo>
                <a:lnTo>
                  <a:pt x="126" y="418"/>
                </a:lnTo>
                <a:lnTo>
                  <a:pt x="128" y="418"/>
                </a:lnTo>
                <a:lnTo>
                  <a:pt x="128" y="418"/>
                </a:lnTo>
                <a:lnTo>
                  <a:pt x="130" y="418"/>
                </a:lnTo>
                <a:lnTo>
                  <a:pt x="132" y="418"/>
                </a:lnTo>
                <a:lnTo>
                  <a:pt x="132" y="418"/>
                </a:lnTo>
                <a:lnTo>
                  <a:pt x="132" y="418"/>
                </a:lnTo>
                <a:lnTo>
                  <a:pt x="134" y="418"/>
                </a:lnTo>
                <a:lnTo>
                  <a:pt x="134" y="418"/>
                </a:lnTo>
                <a:lnTo>
                  <a:pt x="136" y="420"/>
                </a:lnTo>
                <a:lnTo>
                  <a:pt x="138" y="422"/>
                </a:lnTo>
                <a:lnTo>
                  <a:pt x="138" y="422"/>
                </a:lnTo>
                <a:lnTo>
                  <a:pt x="138" y="424"/>
                </a:lnTo>
                <a:lnTo>
                  <a:pt x="138" y="424"/>
                </a:lnTo>
                <a:lnTo>
                  <a:pt x="138" y="426"/>
                </a:lnTo>
                <a:lnTo>
                  <a:pt x="138" y="426"/>
                </a:lnTo>
                <a:lnTo>
                  <a:pt x="138" y="430"/>
                </a:lnTo>
                <a:lnTo>
                  <a:pt x="138" y="430"/>
                </a:lnTo>
                <a:lnTo>
                  <a:pt x="138" y="430"/>
                </a:lnTo>
                <a:lnTo>
                  <a:pt x="138" y="430"/>
                </a:lnTo>
                <a:lnTo>
                  <a:pt x="136" y="430"/>
                </a:lnTo>
                <a:lnTo>
                  <a:pt x="136" y="430"/>
                </a:lnTo>
                <a:lnTo>
                  <a:pt x="136" y="430"/>
                </a:lnTo>
                <a:lnTo>
                  <a:pt x="136" y="430"/>
                </a:lnTo>
                <a:lnTo>
                  <a:pt x="136" y="430"/>
                </a:lnTo>
                <a:lnTo>
                  <a:pt x="136" y="430"/>
                </a:lnTo>
                <a:lnTo>
                  <a:pt x="136" y="430"/>
                </a:lnTo>
                <a:lnTo>
                  <a:pt x="134" y="430"/>
                </a:lnTo>
                <a:lnTo>
                  <a:pt x="134" y="430"/>
                </a:lnTo>
                <a:lnTo>
                  <a:pt x="134" y="430"/>
                </a:lnTo>
                <a:lnTo>
                  <a:pt x="136" y="430"/>
                </a:lnTo>
                <a:lnTo>
                  <a:pt x="136" y="430"/>
                </a:lnTo>
                <a:lnTo>
                  <a:pt x="136" y="430"/>
                </a:lnTo>
                <a:lnTo>
                  <a:pt x="138" y="430"/>
                </a:lnTo>
                <a:lnTo>
                  <a:pt x="138" y="430"/>
                </a:lnTo>
                <a:lnTo>
                  <a:pt x="138" y="430"/>
                </a:lnTo>
                <a:lnTo>
                  <a:pt x="140" y="432"/>
                </a:lnTo>
                <a:lnTo>
                  <a:pt x="140" y="432"/>
                </a:lnTo>
                <a:lnTo>
                  <a:pt x="140" y="432"/>
                </a:lnTo>
                <a:lnTo>
                  <a:pt x="140" y="432"/>
                </a:lnTo>
                <a:lnTo>
                  <a:pt x="140" y="432"/>
                </a:lnTo>
                <a:lnTo>
                  <a:pt x="140" y="432"/>
                </a:lnTo>
                <a:lnTo>
                  <a:pt x="138" y="432"/>
                </a:lnTo>
                <a:lnTo>
                  <a:pt x="140" y="434"/>
                </a:lnTo>
                <a:lnTo>
                  <a:pt x="140" y="434"/>
                </a:lnTo>
                <a:lnTo>
                  <a:pt x="138" y="434"/>
                </a:lnTo>
                <a:lnTo>
                  <a:pt x="136" y="438"/>
                </a:lnTo>
                <a:lnTo>
                  <a:pt x="136" y="438"/>
                </a:lnTo>
                <a:lnTo>
                  <a:pt x="134" y="438"/>
                </a:lnTo>
                <a:lnTo>
                  <a:pt x="134" y="440"/>
                </a:lnTo>
                <a:lnTo>
                  <a:pt x="134" y="440"/>
                </a:lnTo>
                <a:lnTo>
                  <a:pt x="132" y="440"/>
                </a:lnTo>
                <a:lnTo>
                  <a:pt x="132" y="440"/>
                </a:lnTo>
                <a:lnTo>
                  <a:pt x="132" y="440"/>
                </a:lnTo>
                <a:lnTo>
                  <a:pt x="132" y="442"/>
                </a:lnTo>
                <a:lnTo>
                  <a:pt x="130" y="442"/>
                </a:lnTo>
                <a:lnTo>
                  <a:pt x="130" y="442"/>
                </a:lnTo>
                <a:lnTo>
                  <a:pt x="130" y="442"/>
                </a:lnTo>
                <a:lnTo>
                  <a:pt x="130" y="442"/>
                </a:lnTo>
                <a:lnTo>
                  <a:pt x="130" y="442"/>
                </a:lnTo>
                <a:lnTo>
                  <a:pt x="128" y="444"/>
                </a:lnTo>
                <a:lnTo>
                  <a:pt x="128" y="444"/>
                </a:lnTo>
                <a:lnTo>
                  <a:pt x="128" y="444"/>
                </a:lnTo>
                <a:lnTo>
                  <a:pt x="128" y="446"/>
                </a:lnTo>
                <a:lnTo>
                  <a:pt x="126" y="446"/>
                </a:lnTo>
                <a:lnTo>
                  <a:pt x="126" y="446"/>
                </a:lnTo>
                <a:lnTo>
                  <a:pt x="126" y="446"/>
                </a:lnTo>
                <a:lnTo>
                  <a:pt x="126" y="446"/>
                </a:lnTo>
                <a:lnTo>
                  <a:pt x="126" y="448"/>
                </a:lnTo>
                <a:lnTo>
                  <a:pt x="124" y="448"/>
                </a:lnTo>
                <a:lnTo>
                  <a:pt x="124" y="448"/>
                </a:lnTo>
                <a:lnTo>
                  <a:pt x="124" y="448"/>
                </a:lnTo>
                <a:lnTo>
                  <a:pt x="124" y="450"/>
                </a:lnTo>
                <a:lnTo>
                  <a:pt x="124" y="450"/>
                </a:lnTo>
                <a:lnTo>
                  <a:pt x="124" y="450"/>
                </a:lnTo>
                <a:lnTo>
                  <a:pt x="124" y="452"/>
                </a:lnTo>
                <a:lnTo>
                  <a:pt x="124" y="452"/>
                </a:lnTo>
                <a:lnTo>
                  <a:pt x="124" y="452"/>
                </a:lnTo>
                <a:lnTo>
                  <a:pt x="124" y="454"/>
                </a:lnTo>
                <a:lnTo>
                  <a:pt x="124" y="454"/>
                </a:lnTo>
                <a:lnTo>
                  <a:pt x="124" y="454"/>
                </a:lnTo>
                <a:lnTo>
                  <a:pt x="122" y="454"/>
                </a:lnTo>
                <a:lnTo>
                  <a:pt x="122" y="456"/>
                </a:lnTo>
                <a:lnTo>
                  <a:pt x="124" y="456"/>
                </a:lnTo>
                <a:lnTo>
                  <a:pt x="124" y="454"/>
                </a:lnTo>
                <a:lnTo>
                  <a:pt x="124" y="454"/>
                </a:lnTo>
                <a:lnTo>
                  <a:pt x="124" y="454"/>
                </a:lnTo>
                <a:lnTo>
                  <a:pt x="124" y="454"/>
                </a:lnTo>
                <a:lnTo>
                  <a:pt x="124" y="454"/>
                </a:lnTo>
                <a:lnTo>
                  <a:pt x="126" y="456"/>
                </a:lnTo>
                <a:lnTo>
                  <a:pt x="126" y="458"/>
                </a:lnTo>
                <a:lnTo>
                  <a:pt x="126" y="460"/>
                </a:lnTo>
                <a:lnTo>
                  <a:pt x="126" y="460"/>
                </a:lnTo>
                <a:lnTo>
                  <a:pt x="126" y="462"/>
                </a:lnTo>
                <a:lnTo>
                  <a:pt x="126" y="462"/>
                </a:lnTo>
                <a:lnTo>
                  <a:pt x="126" y="462"/>
                </a:lnTo>
                <a:lnTo>
                  <a:pt x="126" y="464"/>
                </a:lnTo>
                <a:lnTo>
                  <a:pt x="126" y="464"/>
                </a:lnTo>
                <a:lnTo>
                  <a:pt x="126" y="464"/>
                </a:lnTo>
                <a:lnTo>
                  <a:pt x="126" y="464"/>
                </a:lnTo>
                <a:lnTo>
                  <a:pt x="126" y="464"/>
                </a:lnTo>
                <a:lnTo>
                  <a:pt x="126" y="466"/>
                </a:lnTo>
                <a:lnTo>
                  <a:pt x="126" y="466"/>
                </a:lnTo>
                <a:lnTo>
                  <a:pt x="124" y="466"/>
                </a:lnTo>
                <a:lnTo>
                  <a:pt x="124" y="466"/>
                </a:lnTo>
                <a:lnTo>
                  <a:pt x="124" y="466"/>
                </a:lnTo>
                <a:lnTo>
                  <a:pt x="124" y="466"/>
                </a:lnTo>
                <a:lnTo>
                  <a:pt x="122" y="468"/>
                </a:lnTo>
                <a:lnTo>
                  <a:pt x="122" y="468"/>
                </a:lnTo>
                <a:lnTo>
                  <a:pt x="122" y="468"/>
                </a:lnTo>
                <a:lnTo>
                  <a:pt x="122" y="468"/>
                </a:lnTo>
                <a:lnTo>
                  <a:pt x="122" y="468"/>
                </a:lnTo>
                <a:lnTo>
                  <a:pt x="120" y="468"/>
                </a:lnTo>
                <a:lnTo>
                  <a:pt x="120" y="466"/>
                </a:lnTo>
                <a:lnTo>
                  <a:pt x="118" y="466"/>
                </a:lnTo>
                <a:lnTo>
                  <a:pt x="116" y="464"/>
                </a:lnTo>
                <a:lnTo>
                  <a:pt x="116" y="464"/>
                </a:lnTo>
                <a:lnTo>
                  <a:pt x="116" y="464"/>
                </a:lnTo>
                <a:lnTo>
                  <a:pt x="114" y="464"/>
                </a:lnTo>
                <a:lnTo>
                  <a:pt x="114" y="464"/>
                </a:lnTo>
                <a:lnTo>
                  <a:pt x="114" y="464"/>
                </a:lnTo>
                <a:lnTo>
                  <a:pt x="112" y="466"/>
                </a:lnTo>
                <a:lnTo>
                  <a:pt x="112" y="466"/>
                </a:lnTo>
                <a:lnTo>
                  <a:pt x="112" y="466"/>
                </a:lnTo>
                <a:lnTo>
                  <a:pt x="112" y="466"/>
                </a:lnTo>
                <a:lnTo>
                  <a:pt x="112" y="466"/>
                </a:lnTo>
                <a:lnTo>
                  <a:pt x="114" y="466"/>
                </a:lnTo>
                <a:lnTo>
                  <a:pt x="114" y="466"/>
                </a:lnTo>
                <a:lnTo>
                  <a:pt x="114" y="466"/>
                </a:lnTo>
                <a:lnTo>
                  <a:pt x="116" y="466"/>
                </a:lnTo>
                <a:lnTo>
                  <a:pt x="116" y="466"/>
                </a:lnTo>
                <a:lnTo>
                  <a:pt x="116" y="466"/>
                </a:lnTo>
                <a:lnTo>
                  <a:pt x="116" y="466"/>
                </a:lnTo>
                <a:lnTo>
                  <a:pt x="118" y="466"/>
                </a:lnTo>
                <a:lnTo>
                  <a:pt x="118" y="466"/>
                </a:lnTo>
                <a:lnTo>
                  <a:pt x="118" y="466"/>
                </a:lnTo>
                <a:lnTo>
                  <a:pt x="118" y="466"/>
                </a:lnTo>
                <a:lnTo>
                  <a:pt x="118" y="466"/>
                </a:lnTo>
                <a:lnTo>
                  <a:pt x="118" y="466"/>
                </a:lnTo>
                <a:lnTo>
                  <a:pt x="120" y="468"/>
                </a:lnTo>
                <a:lnTo>
                  <a:pt x="120" y="468"/>
                </a:lnTo>
                <a:lnTo>
                  <a:pt x="120" y="468"/>
                </a:lnTo>
                <a:lnTo>
                  <a:pt x="120" y="468"/>
                </a:lnTo>
                <a:lnTo>
                  <a:pt x="120" y="468"/>
                </a:lnTo>
                <a:lnTo>
                  <a:pt x="120" y="468"/>
                </a:lnTo>
                <a:lnTo>
                  <a:pt x="120" y="468"/>
                </a:lnTo>
                <a:lnTo>
                  <a:pt x="118" y="470"/>
                </a:lnTo>
                <a:lnTo>
                  <a:pt x="118" y="470"/>
                </a:lnTo>
                <a:lnTo>
                  <a:pt x="118" y="470"/>
                </a:lnTo>
                <a:lnTo>
                  <a:pt x="116" y="470"/>
                </a:lnTo>
                <a:lnTo>
                  <a:pt x="116" y="470"/>
                </a:lnTo>
                <a:lnTo>
                  <a:pt x="116" y="470"/>
                </a:lnTo>
                <a:lnTo>
                  <a:pt x="116" y="470"/>
                </a:lnTo>
                <a:lnTo>
                  <a:pt x="114" y="472"/>
                </a:lnTo>
                <a:lnTo>
                  <a:pt x="114" y="472"/>
                </a:lnTo>
                <a:lnTo>
                  <a:pt x="114" y="474"/>
                </a:lnTo>
                <a:lnTo>
                  <a:pt x="114" y="474"/>
                </a:lnTo>
                <a:lnTo>
                  <a:pt x="114" y="474"/>
                </a:lnTo>
                <a:lnTo>
                  <a:pt x="114" y="478"/>
                </a:lnTo>
                <a:lnTo>
                  <a:pt x="114" y="478"/>
                </a:lnTo>
                <a:lnTo>
                  <a:pt x="114" y="480"/>
                </a:lnTo>
                <a:lnTo>
                  <a:pt x="116" y="480"/>
                </a:lnTo>
                <a:lnTo>
                  <a:pt x="114" y="480"/>
                </a:lnTo>
                <a:lnTo>
                  <a:pt x="114" y="480"/>
                </a:lnTo>
                <a:lnTo>
                  <a:pt x="114" y="482"/>
                </a:lnTo>
                <a:lnTo>
                  <a:pt x="114" y="482"/>
                </a:lnTo>
                <a:lnTo>
                  <a:pt x="114" y="482"/>
                </a:lnTo>
                <a:lnTo>
                  <a:pt x="112" y="482"/>
                </a:lnTo>
                <a:lnTo>
                  <a:pt x="114" y="482"/>
                </a:lnTo>
                <a:lnTo>
                  <a:pt x="114" y="482"/>
                </a:lnTo>
                <a:lnTo>
                  <a:pt x="114" y="480"/>
                </a:lnTo>
                <a:lnTo>
                  <a:pt x="116" y="482"/>
                </a:lnTo>
                <a:lnTo>
                  <a:pt x="116" y="482"/>
                </a:lnTo>
                <a:lnTo>
                  <a:pt x="116" y="482"/>
                </a:lnTo>
                <a:lnTo>
                  <a:pt x="116" y="484"/>
                </a:lnTo>
                <a:lnTo>
                  <a:pt x="116" y="484"/>
                </a:lnTo>
                <a:lnTo>
                  <a:pt x="116" y="484"/>
                </a:lnTo>
                <a:lnTo>
                  <a:pt x="118" y="486"/>
                </a:lnTo>
                <a:lnTo>
                  <a:pt x="120" y="486"/>
                </a:lnTo>
                <a:lnTo>
                  <a:pt x="120" y="488"/>
                </a:lnTo>
                <a:lnTo>
                  <a:pt x="120" y="488"/>
                </a:lnTo>
                <a:lnTo>
                  <a:pt x="120" y="488"/>
                </a:lnTo>
                <a:lnTo>
                  <a:pt x="122" y="490"/>
                </a:lnTo>
                <a:lnTo>
                  <a:pt x="122" y="490"/>
                </a:lnTo>
                <a:lnTo>
                  <a:pt x="122" y="490"/>
                </a:lnTo>
                <a:lnTo>
                  <a:pt x="122" y="490"/>
                </a:lnTo>
                <a:lnTo>
                  <a:pt x="122" y="490"/>
                </a:lnTo>
                <a:lnTo>
                  <a:pt x="120" y="490"/>
                </a:lnTo>
                <a:lnTo>
                  <a:pt x="120" y="490"/>
                </a:lnTo>
                <a:lnTo>
                  <a:pt x="120" y="492"/>
                </a:lnTo>
                <a:lnTo>
                  <a:pt x="120" y="492"/>
                </a:lnTo>
                <a:lnTo>
                  <a:pt x="118" y="490"/>
                </a:lnTo>
                <a:lnTo>
                  <a:pt x="118" y="490"/>
                </a:lnTo>
                <a:lnTo>
                  <a:pt x="116" y="490"/>
                </a:lnTo>
                <a:lnTo>
                  <a:pt x="116" y="490"/>
                </a:lnTo>
                <a:lnTo>
                  <a:pt x="114" y="492"/>
                </a:lnTo>
                <a:lnTo>
                  <a:pt x="114" y="492"/>
                </a:lnTo>
                <a:lnTo>
                  <a:pt x="114" y="492"/>
                </a:lnTo>
                <a:lnTo>
                  <a:pt x="116" y="492"/>
                </a:lnTo>
                <a:lnTo>
                  <a:pt x="116" y="490"/>
                </a:lnTo>
                <a:lnTo>
                  <a:pt x="118" y="490"/>
                </a:lnTo>
                <a:lnTo>
                  <a:pt x="118" y="492"/>
                </a:lnTo>
                <a:lnTo>
                  <a:pt x="120" y="492"/>
                </a:lnTo>
                <a:lnTo>
                  <a:pt x="122" y="492"/>
                </a:lnTo>
                <a:lnTo>
                  <a:pt x="122" y="492"/>
                </a:lnTo>
                <a:lnTo>
                  <a:pt x="124" y="492"/>
                </a:lnTo>
                <a:lnTo>
                  <a:pt x="124" y="494"/>
                </a:lnTo>
                <a:lnTo>
                  <a:pt x="126" y="496"/>
                </a:lnTo>
                <a:lnTo>
                  <a:pt x="126" y="496"/>
                </a:lnTo>
                <a:lnTo>
                  <a:pt x="126" y="496"/>
                </a:lnTo>
                <a:lnTo>
                  <a:pt x="128" y="498"/>
                </a:lnTo>
                <a:lnTo>
                  <a:pt x="128" y="498"/>
                </a:lnTo>
                <a:lnTo>
                  <a:pt x="130" y="498"/>
                </a:lnTo>
                <a:lnTo>
                  <a:pt x="130" y="500"/>
                </a:lnTo>
                <a:lnTo>
                  <a:pt x="130" y="500"/>
                </a:lnTo>
                <a:lnTo>
                  <a:pt x="132" y="500"/>
                </a:lnTo>
                <a:lnTo>
                  <a:pt x="132" y="502"/>
                </a:lnTo>
                <a:lnTo>
                  <a:pt x="134" y="502"/>
                </a:lnTo>
                <a:lnTo>
                  <a:pt x="134" y="502"/>
                </a:lnTo>
                <a:lnTo>
                  <a:pt x="134" y="504"/>
                </a:lnTo>
                <a:lnTo>
                  <a:pt x="134" y="504"/>
                </a:lnTo>
                <a:lnTo>
                  <a:pt x="134" y="502"/>
                </a:lnTo>
                <a:lnTo>
                  <a:pt x="132" y="502"/>
                </a:lnTo>
                <a:lnTo>
                  <a:pt x="130" y="502"/>
                </a:lnTo>
                <a:lnTo>
                  <a:pt x="130" y="502"/>
                </a:lnTo>
                <a:lnTo>
                  <a:pt x="128" y="502"/>
                </a:lnTo>
                <a:lnTo>
                  <a:pt x="128" y="502"/>
                </a:lnTo>
                <a:lnTo>
                  <a:pt x="126" y="502"/>
                </a:lnTo>
                <a:lnTo>
                  <a:pt x="126" y="500"/>
                </a:lnTo>
                <a:lnTo>
                  <a:pt x="124" y="500"/>
                </a:lnTo>
                <a:lnTo>
                  <a:pt x="122" y="500"/>
                </a:lnTo>
                <a:lnTo>
                  <a:pt x="122" y="500"/>
                </a:lnTo>
                <a:lnTo>
                  <a:pt x="120" y="500"/>
                </a:lnTo>
                <a:lnTo>
                  <a:pt x="114" y="498"/>
                </a:lnTo>
                <a:lnTo>
                  <a:pt x="114" y="498"/>
                </a:lnTo>
                <a:lnTo>
                  <a:pt x="112" y="498"/>
                </a:lnTo>
                <a:lnTo>
                  <a:pt x="112" y="498"/>
                </a:lnTo>
                <a:lnTo>
                  <a:pt x="110" y="498"/>
                </a:lnTo>
                <a:lnTo>
                  <a:pt x="110" y="498"/>
                </a:lnTo>
                <a:lnTo>
                  <a:pt x="106" y="498"/>
                </a:lnTo>
                <a:lnTo>
                  <a:pt x="104" y="498"/>
                </a:lnTo>
                <a:lnTo>
                  <a:pt x="96" y="498"/>
                </a:lnTo>
                <a:lnTo>
                  <a:pt x="90" y="498"/>
                </a:lnTo>
                <a:lnTo>
                  <a:pt x="88" y="498"/>
                </a:lnTo>
                <a:lnTo>
                  <a:pt x="86" y="496"/>
                </a:lnTo>
                <a:lnTo>
                  <a:pt x="86" y="496"/>
                </a:lnTo>
                <a:lnTo>
                  <a:pt x="86" y="496"/>
                </a:lnTo>
                <a:lnTo>
                  <a:pt x="84" y="494"/>
                </a:lnTo>
                <a:lnTo>
                  <a:pt x="82" y="494"/>
                </a:lnTo>
                <a:lnTo>
                  <a:pt x="82" y="494"/>
                </a:lnTo>
                <a:lnTo>
                  <a:pt x="82" y="492"/>
                </a:lnTo>
                <a:lnTo>
                  <a:pt x="82" y="492"/>
                </a:lnTo>
                <a:lnTo>
                  <a:pt x="82" y="492"/>
                </a:lnTo>
                <a:lnTo>
                  <a:pt x="80" y="492"/>
                </a:lnTo>
                <a:lnTo>
                  <a:pt x="78" y="490"/>
                </a:lnTo>
                <a:lnTo>
                  <a:pt x="78" y="490"/>
                </a:lnTo>
                <a:lnTo>
                  <a:pt x="78" y="490"/>
                </a:lnTo>
                <a:lnTo>
                  <a:pt x="78" y="488"/>
                </a:lnTo>
                <a:lnTo>
                  <a:pt x="78" y="488"/>
                </a:lnTo>
                <a:lnTo>
                  <a:pt x="78" y="486"/>
                </a:lnTo>
                <a:lnTo>
                  <a:pt x="78" y="486"/>
                </a:lnTo>
                <a:lnTo>
                  <a:pt x="78" y="486"/>
                </a:lnTo>
                <a:lnTo>
                  <a:pt x="78" y="486"/>
                </a:lnTo>
                <a:lnTo>
                  <a:pt x="78" y="484"/>
                </a:lnTo>
                <a:lnTo>
                  <a:pt x="76" y="484"/>
                </a:lnTo>
                <a:lnTo>
                  <a:pt x="76" y="484"/>
                </a:lnTo>
                <a:lnTo>
                  <a:pt x="76" y="484"/>
                </a:lnTo>
                <a:lnTo>
                  <a:pt x="76" y="484"/>
                </a:lnTo>
                <a:lnTo>
                  <a:pt x="76" y="482"/>
                </a:lnTo>
                <a:lnTo>
                  <a:pt x="76" y="482"/>
                </a:lnTo>
                <a:lnTo>
                  <a:pt x="76" y="482"/>
                </a:lnTo>
                <a:lnTo>
                  <a:pt x="76" y="480"/>
                </a:lnTo>
                <a:lnTo>
                  <a:pt x="76" y="478"/>
                </a:lnTo>
                <a:lnTo>
                  <a:pt x="74" y="478"/>
                </a:lnTo>
                <a:lnTo>
                  <a:pt x="74" y="478"/>
                </a:lnTo>
                <a:lnTo>
                  <a:pt x="74" y="478"/>
                </a:lnTo>
                <a:lnTo>
                  <a:pt x="74" y="478"/>
                </a:lnTo>
                <a:lnTo>
                  <a:pt x="74" y="476"/>
                </a:lnTo>
                <a:lnTo>
                  <a:pt x="74" y="476"/>
                </a:lnTo>
                <a:lnTo>
                  <a:pt x="72" y="476"/>
                </a:lnTo>
                <a:lnTo>
                  <a:pt x="70" y="476"/>
                </a:lnTo>
                <a:lnTo>
                  <a:pt x="70" y="476"/>
                </a:lnTo>
                <a:lnTo>
                  <a:pt x="70" y="476"/>
                </a:lnTo>
                <a:lnTo>
                  <a:pt x="70" y="476"/>
                </a:lnTo>
                <a:lnTo>
                  <a:pt x="70" y="476"/>
                </a:lnTo>
                <a:lnTo>
                  <a:pt x="70" y="476"/>
                </a:lnTo>
                <a:lnTo>
                  <a:pt x="70" y="476"/>
                </a:lnTo>
                <a:lnTo>
                  <a:pt x="68" y="476"/>
                </a:lnTo>
                <a:lnTo>
                  <a:pt x="68" y="476"/>
                </a:lnTo>
                <a:lnTo>
                  <a:pt x="68" y="476"/>
                </a:lnTo>
                <a:lnTo>
                  <a:pt x="68" y="476"/>
                </a:lnTo>
                <a:lnTo>
                  <a:pt x="68" y="476"/>
                </a:lnTo>
                <a:lnTo>
                  <a:pt x="66" y="476"/>
                </a:lnTo>
                <a:lnTo>
                  <a:pt x="66" y="476"/>
                </a:lnTo>
                <a:lnTo>
                  <a:pt x="66" y="476"/>
                </a:lnTo>
                <a:lnTo>
                  <a:pt x="66" y="476"/>
                </a:lnTo>
                <a:lnTo>
                  <a:pt x="66" y="478"/>
                </a:lnTo>
                <a:lnTo>
                  <a:pt x="66" y="478"/>
                </a:lnTo>
                <a:lnTo>
                  <a:pt x="64" y="478"/>
                </a:lnTo>
                <a:lnTo>
                  <a:pt x="64" y="478"/>
                </a:lnTo>
                <a:lnTo>
                  <a:pt x="64" y="478"/>
                </a:lnTo>
                <a:lnTo>
                  <a:pt x="64" y="478"/>
                </a:lnTo>
                <a:lnTo>
                  <a:pt x="64" y="478"/>
                </a:lnTo>
                <a:lnTo>
                  <a:pt x="64" y="478"/>
                </a:lnTo>
                <a:lnTo>
                  <a:pt x="62" y="474"/>
                </a:lnTo>
                <a:lnTo>
                  <a:pt x="60" y="474"/>
                </a:lnTo>
                <a:lnTo>
                  <a:pt x="60" y="472"/>
                </a:lnTo>
                <a:lnTo>
                  <a:pt x="58" y="470"/>
                </a:lnTo>
                <a:lnTo>
                  <a:pt x="58" y="470"/>
                </a:lnTo>
                <a:lnTo>
                  <a:pt x="58" y="470"/>
                </a:lnTo>
                <a:lnTo>
                  <a:pt x="58" y="470"/>
                </a:lnTo>
                <a:lnTo>
                  <a:pt x="56" y="468"/>
                </a:lnTo>
                <a:lnTo>
                  <a:pt x="56" y="468"/>
                </a:lnTo>
                <a:lnTo>
                  <a:pt x="54" y="468"/>
                </a:lnTo>
                <a:lnTo>
                  <a:pt x="54" y="468"/>
                </a:lnTo>
                <a:lnTo>
                  <a:pt x="54" y="466"/>
                </a:lnTo>
                <a:lnTo>
                  <a:pt x="54" y="466"/>
                </a:lnTo>
                <a:lnTo>
                  <a:pt x="54" y="466"/>
                </a:lnTo>
                <a:lnTo>
                  <a:pt x="54" y="466"/>
                </a:lnTo>
                <a:lnTo>
                  <a:pt x="54" y="466"/>
                </a:lnTo>
                <a:lnTo>
                  <a:pt x="54" y="464"/>
                </a:lnTo>
                <a:lnTo>
                  <a:pt x="52" y="464"/>
                </a:lnTo>
                <a:lnTo>
                  <a:pt x="52" y="464"/>
                </a:lnTo>
                <a:lnTo>
                  <a:pt x="52" y="462"/>
                </a:lnTo>
                <a:lnTo>
                  <a:pt x="54" y="462"/>
                </a:lnTo>
                <a:lnTo>
                  <a:pt x="54" y="462"/>
                </a:lnTo>
                <a:lnTo>
                  <a:pt x="52" y="460"/>
                </a:lnTo>
                <a:lnTo>
                  <a:pt x="50" y="458"/>
                </a:lnTo>
                <a:lnTo>
                  <a:pt x="50" y="458"/>
                </a:lnTo>
                <a:lnTo>
                  <a:pt x="50" y="456"/>
                </a:lnTo>
                <a:lnTo>
                  <a:pt x="50" y="454"/>
                </a:lnTo>
                <a:lnTo>
                  <a:pt x="50" y="454"/>
                </a:lnTo>
                <a:lnTo>
                  <a:pt x="54" y="454"/>
                </a:lnTo>
                <a:lnTo>
                  <a:pt x="54" y="454"/>
                </a:lnTo>
                <a:lnTo>
                  <a:pt x="54" y="454"/>
                </a:lnTo>
                <a:lnTo>
                  <a:pt x="54" y="454"/>
                </a:lnTo>
                <a:lnTo>
                  <a:pt x="54" y="454"/>
                </a:lnTo>
                <a:lnTo>
                  <a:pt x="54" y="452"/>
                </a:lnTo>
                <a:lnTo>
                  <a:pt x="54" y="450"/>
                </a:lnTo>
                <a:lnTo>
                  <a:pt x="54" y="450"/>
                </a:lnTo>
                <a:lnTo>
                  <a:pt x="54" y="448"/>
                </a:lnTo>
                <a:lnTo>
                  <a:pt x="54" y="448"/>
                </a:lnTo>
                <a:lnTo>
                  <a:pt x="54" y="448"/>
                </a:lnTo>
                <a:lnTo>
                  <a:pt x="56" y="448"/>
                </a:lnTo>
                <a:lnTo>
                  <a:pt x="56" y="448"/>
                </a:lnTo>
                <a:lnTo>
                  <a:pt x="56" y="448"/>
                </a:lnTo>
                <a:lnTo>
                  <a:pt x="56" y="448"/>
                </a:lnTo>
                <a:lnTo>
                  <a:pt x="56" y="448"/>
                </a:lnTo>
                <a:lnTo>
                  <a:pt x="56" y="448"/>
                </a:lnTo>
                <a:lnTo>
                  <a:pt x="58" y="448"/>
                </a:lnTo>
                <a:lnTo>
                  <a:pt x="58" y="446"/>
                </a:lnTo>
                <a:lnTo>
                  <a:pt x="58" y="446"/>
                </a:lnTo>
                <a:lnTo>
                  <a:pt x="58" y="446"/>
                </a:lnTo>
                <a:lnTo>
                  <a:pt x="58" y="444"/>
                </a:lnTo>
                <a:lnTo>
                  <a:pt x="58" y="444"/>
                </a:lnTo>
                <a:lnTo>
                  <a:pt x="58" y="444"/>
                </a:lnTo>
                <a:lnTo>
                  <a:pt x="56" y="442"/>
                </a:lnTo>
                <a:lnTo>
                  <a:pt x="56" y="442"/>
                </a:lnTo>
                <a:lnTo>
                  <a:pt x="56" y="442"/>
                </a:lnTo>
                <a:lnTo>
                  <a:pt x="56" y="442"/>
                </a:lnTo>
                <a:lnTo>
                  <a:pt x="56" y="440"/>
                </a:lnTo>
                <a:lnTo>
                  <a:pt x="56" y="440"/>
                </a:lnTo>
                <a:lnTo>
                  <a:pt x="56" y="440"/>
                </a:lnTo>
                <a:lnTo>
                  <a:pt x="56" y="440"/>
                </a:lnTo>
                <a:lnTo>
                  <a:pt x="58" y="440"/>
                </a:lnTo>
                <a:lnTo>
                  <a:pt x="60" y="438"/>
                </a:lnTo>
                <a:lnTo>
                  <a:pt x="58" y="436"/>
                </a:lnTo>
                <a:lnTo>
                  <a:pt x="58" y="434"/>
                </a:lnTo>
                <a:lnTo>
                  <a:pt x="56" y="434"/>
                </a:lnTo>
                <a:lnTo>
                  <a:pt x="54" y="434"/>
                </a:lnTo>
                <a:lnTo>
                  <a:pt x="54" y="432"/>
                </a:lnTo>
                <a:lnTo>
                  <a:pt x="54" y="432"/>
                </a:lnTo>
                <a:lnTo>
                  <a:pt x="54" y="432"/>
                </a:lnTo>
                <a:lnTo>
                  <a:pt x="54" y="432"/>
                </a:lnTo>
                <a:lnTo>
                  <a:pt x="54" y="430"/>
                </a:lnTo>
                <a:lnTo>
                  <a:pt x="54" y="428"/>
                </a:lnTo>
                <a:lnTo>
                  <a:pt x="54" y="428"/>
                </a:lnTo>
                <a:lnTo>
                  <a:pt x="54" y="428"/>
                </a:lnTo>
                <a:lnTo>
                  <a:pt x="54" y="428"/>
                </a:lnTo>
                <a:lnTo>
                  <a:pt x="54" y="426"/>
                </a:lnTo>
                <a:lnTo>
                  <a:pt x="54" y="426"/>
                </a:lnTo>
                <a:lnTo>
                  <a:pt x="54" y="426"/>
                </a:lnTo>
                <a:lnTo>
                  <a:pt x="54" y="424"/>
                </a:lnTo>
                <a:lnTo>
                  <a:pt x="52" y="424"/>
                </a:lnTo>
                <a:lnTo>
                  <a:pt x="52" y="424"/>
                </a:lnTo>
                <a:lnTo>
                  <a:pt x="54" y="424"/>
                </a:lnTo>
                <a:lnTo>
                  <a:pt x="54" y="424"/>
                </a:lnTo>
                <a:lnTo>
                  <a:pt x="54" y="424"/>
                </a:lnTo>
                <a:lnTo>
                  <a:pt x="54" y="424"/>
                </a:lnTo>
                <a:lnTo>
                  <a:pt x="54" y="424"/>
                </a:lnTo>
                <a:lnTo>
                  <a:pt x="54" y="424"/>
                </a:lnTo>
                <a:lnTo>
                  <a:pt x="56" y="424"/>
                </a:lnTo>
                <a:lnTo>
                  <a:pt x="56" y="422"/>
                </a:lnTo>
                <a:lnTo>
                  <a:pt x="56" y="422"/>
                </a:lnTo>
                <a:lnTo>
                  <a:pt x="58" y="420"/>
                </a:lnTo>
                <a:lnTo>
                  <a:pt x="58" y="420"/>
                </a:lnTo>
                <a:lnTo>
                  <a:pt x="58" y="420"/>
                </a:lnTo>
                <a:lnTo>
                  <a:pt x="58" y="420"/>
                </a:lnTo>
                <a:lnTo>
                  <a:pt x="56" y="418"/>
                </a:lnTo>
                <a:lnTo>
                  <a:pt x="56" y="418"/>
                </a:lnTo>
                <a:lnTo>
                  <a:pt x="54" y="414"/>
                </a:lnTo>
                <a:lnTo>
                  <a:pt x="54" y="414"/>
                </a:lnTo>
                <a:lnTo>
                  <a:pt x="56" y="414"/>
                </a:lnTo>
                <a:lnTo>
                  <a:pt x="56" y="414"/>
                </a:lnTo>
                <a:lnTo>
                  <a:pt x="58" y="412"/>
                </a:lnTo>
                <a:lnTo>
                  <a:pt x="58" y="412"/>
                </a:lnTo>
                <a:lnTo>
                  <a:pt x="58" y="412"/>
                </a:lnTo>
                <a:lnTo>
                  <a:pt x="56" y="410"/>
                </a:lnTo>
                <a:lnTo>
                  <a:pt x="56" y="408"/>
                </a:lnTo>
                <a:lnTo>
                  <a:pt x="56" y="408"/>
                </a:lnTo>
                <a:lnTo>
                  <a:pt x="54" y="404"/>
                </a:lnTo>
                <a:lnTo>
                  <a:pt x="54" y="404"/>
                </a:lnTo>
                <a:lnTo>
                  <a:pt x="54" y="404"/>
                </a:lnTo>
                <a:lnTo>
                  <a:pt x="52" y="404"/>
                </a:lnTo>
                <a:lnTo>
                  <a:pt x="52" y="404"/>
                </a:lnTo>
                <a:lnTo>
                  <a:pt x="52" y="402"/>
                </a:lnTo>
                <a:lnTo>
                  <a:pt x="52" y="402"/>
                </a:lnTo>
                <a:lnTo>
                  <a:pt x="52" y="402"/>
                </a:lnTo>
                <a:lnTo>
                  <a:pt x="52" y="402"/>
                </a:lnTo>
                <a:lnTo>
                  <a:pt x="52" y="402"/>
                </a:lnTo>
                <a:lnTo>
                  <a:pt x="52" y="402"/>
                </a:lnTo>
                <a:lnTo>
                  <a:pt x="52" y="402"/>
                </a:lnTo>
                <a:lnTo>
                  <a:pt x="54" y="402"/>
                </a:lnTo>
                <a:lnTo>
                  <a:pt x="54" y="400"/>
                </a:lnTo>
                <a:lnTo>
                  <a:pt x="54" y="400"/>
                </a:lnTo>
                <a:lnTo>
                  <a:pt x="54" y="400"/>
                </a:lnTo>
                <a:lnTo>
                  <a:pt x="54" y="400"/>
                </a:lnTo>
                <a:lnTo>
                  <a:pt x="54" y="400"/>
                </a:lnTo>
                <a:lnTo>
                  <a:pt x="52" y="398"/>
                </a:lnTo>
                <a:lnTo>
                  <a:pt x="52" y="398"/>
                </a:lnTo>
                <a:lnTo>
                  <a:pt x="52" y="398"/>
                </a:lnTo>
                <a:lnTo>
                  <a:pt x="52" y="398"/>
                </a:lnTo>
                <a:lnTo>
                  <a:pt x="50" y="396"/>
                </a:lnTo>
                <a:lnTo>
                  <a:pt x="50" y="394"/>
                </a:lnTo>
                <a:lnTo>
                  <a:pt x="50" y="394"/>
                </a:lnTo>
                <a:lnTo>
                  <a:pt x="50" y="394"/>
                </a:lnTo>
                <a:lnTo>
                  <a:pt x="50" y="392"/>
                </a:lnTo>
                <a:lnTo>
                  <a:pt x="50" y="392"/>
                </a:lnTo>
                <a:lnTo>
                  <a:pt x="52" y="392"/>
                </a:lnTo>
                <a:lnTo>
                  <a:pt x="52" y="392"/>
                </a:lnTo>
                <a:lnTo>
                  <a:pt x="52" y="392"/>
                </a:lnTo>
                <a:lnTo>
                  <a:pt x="54" y="390"/>
                </a:lnTo>
                <a:lnTo>
                  <a:pt x="54" y="388"/>
                </a:lnTo>
                <a:lnTo>
                  <a:pt x="50" y="386"/>
                </a:lnTo>
                <a:lnTo>
                  <a:pt x="50" y="384"/>
                </a:lnTo>
                <a:lnTo>
                  <a:pt x="48" y="384"/>
                </a:lnTo>
                <a:lnTo>
                  <a:pt x="46" y="384"/>
                </a:lnTo>
                <a:lnTo>
                  <a:pt x="46" y="384"/>
                </a:lnTo>
                <a:lnTo>
                  <a:pt x="44" y="382"/>
                </a:lnTo>
                <a:lnTo>
                  <a:pt x="42" y="382"/>
                </a:lnTo>
                <a:lnTo>
                  <a:pt x="40" y="380"/>
                </a:lnTo>
                <a:lnTo>
                  <a:pt x="40" y="380"/>
                </a:lnTo>
                <a:lnTo>
                  <a:pt x="42" y="380"/>
                </a:lnTo>
                <a:lnTo>
                  <a:pt x="42" y="380"/>
                </a:lnTo>
                <a:lnTo>
                  <a:pt x="42" y="380"/>
                </a:lnTo>
                <a:lnTo>
                  <a:pt x="42" y="380"/>
                </a:lnTo>
                <a:lnTo>
                  <a:pt x="42" y="380"/>
                </a:lnTo>
                <a:lnTo>
                  <a:pt x="44" y="380"/>
                </a:lnTo>
                <a:lnTo>
                  <a:pt x="44" y="380"/>
                </a:lnTo>
                <a:lnTo>
                  <a:pt x="44" y="380"/>
                </a:lnTo>
                <a:lnTo>
                  <a:pt x="44" y="380"/>
                </a:lnTo>
                <a:lnTo>
                  <a:pt x="46" y="380"/>
                </a:lnTo>
                <a:lnTo>
                  <a:pt x="46" y="380"/>
                </a:lnTo>
                <a:lnTo>
                  <a:pt x="46" y="380"/>
                </a:lnTo>
                <a:lnTo>
                  <a:pt x="46" y="380"/>
                </a:lnTo>
                <a:lnTo>
                  <a:pt x="46" y="380"/>
                </a:lnTo>
                <a:lnTo>
                  <a:pt x="48" y="380"/>
                </a:lnTo>
                <a:lnTo>
                  <a:pt x="48" y="380"/>
                </a:lnTo>
                <a:lnTo>
                  <a:pt x="48" y="380"/>
                </a:lnTo>
                <a:lnTo>
                  <a:pt x="48" y="380"/>
                </a:lnTo>
                <a:lnTo>
                  <a:pt x="48" y="380"/>
                </a:lnTo>
                <a:lnTo>
                  <a:pt x="50" y="380"/>
                </a:lnTo>
                <a:lnTo>
                  <a:pt x="50" y="380"/>
                </a:lnTo>
                <a:lnTo>
                  <a:pt x="50" y="380"/>
                </a:lnTo>
                <a:lnTo>
                  <a:pt x="50" y="382"/>
                </a:lnTo>
                <a:lnTo>
                  <a:pt x="52" y="382"/>
                </a:lnTo>
                <a:lnTo>
                  <a:pt x="52" y="380"/>
                </a:lnTo>
                <a:lnTo>
                  <a:pt x="52" y="380"/>
                </a:lnTo>
                <a:lnTo>
                  <a:pt x="52" y="380"/>
                </a:lnTo>
                <a:lnTo>
                  <a:pt x="52" y="380"/>
                </a:lnTo>
                <a:lnTo>
                  <a:pt x="52" y="378"/>
                </a:lnTo>
                <a:lnTo>
                  <a:pt x="52" y="378"/>
                </a:lnTo>
                <a:lnTo>
                  <a:pt x="52" y="378"/>
                </a:lnTo>
                <a:lnTo>
                  <a:pt x="52" y="378"/>
                </a:lnTo>
                <a:lnTo>
                  <a:pt x="52" y="376"/>
                </a:lnTo>
                <a:lnTo>
                  <a:pt x="52" y="376"/>
                </a:lnTo>
                <a:lnTo>
                  <a:pt x="50" y="374"/>
                </a:lnTo>
                <a:lnTo>
                  <a:pt x="48" y="374"/>
                </a:lnTo>
                <a:lnTo>
                  <a:pt x="46" y="374"/>
                </a:lnTo>
                <a:lnTo>
                  <a:pt x="46" y="374"/>
                </a:lnTo>
                <a:lnTo>
                  <a:pt x="44" y="374"/>
                </a:lnTo>
                <a:lnTo>
                  <a:pt x="42" y="374"/>
                </a:lnTo>
                <a:lnTo>
                  <a:pt x="42" y="374"/>
                </a:lnTo>
                <a:lnTo>
                  <a:pt x="42" y="374"/>
                </a:lnTo>
                <a:lnTo>
                  <a:pt x="42" y="374"/>
                </a:lnTo>
                <a:lnTo>
                  <a:pt x="42" y="374"/>
                </a:lnTo>
                <a:lnTo>
                  <a:pt x="42" y="372"/>
                </a:lnTo>
                <a:lnTo>
                  <a:pt x="42" y="370"/>
                </a:lnTo>
                <a:lnTo>
                  <a:pt x="40" y="370"/>
                </a:lnTo>
                <a:lnTo>
                  <a:pt x="40" y="370"/>
                </a:lnTo>
                <a:lnTo>
                  <a:pt x="42" y="368"/>
                </a:lnTo>
                <a:lnTo>
                  <a:pt x="42" y="368"/>
                </a:lnTo>
                <a:lnTo>
                  <a:pt x="42" y="366"/>
                </a:lnTo>
                <a:lnTo>
                  <a:pt x="42" y="366"/>
                </a:lnTo>
                <a:lnTo>
                  <a:pt x="40" y="366"/>
                </a:lnTo>
                <a:lnTo>
                  <a:pt x="40" y="364"/>
                </a:lnTo>
                <a:lnTo>
                  <a:pt x="38" y="364"/>
                </a:lnTo>
                <a:lnTo>
                  <a:pt x="38" y="364"/>
                </a:lnTo>
                <a:lnTo>
                  <a:pt x="38" y="364"/>
                </a:lnTo>
                <a:lnTo>
                  <a:pt x="38" y="364"/>
                </a:lnTo>
                <a:lnTo>
                  <a:pt x="40" y="362"/>
                </a:lnTo>
                <a:lnTo>
                  <a:pt x="40" y="362"/>
                </a:lnTo>
                <a:lnTo>
                  <a:pt x="40" y="362"/>
                </a:lnTo>
                <a:lnTo>
                  <a:pt x="36" y="360"/>
                </a:lnTo>
                <a:lnTo>
                  <a:pt x="36" y="358"/>
                </a:lnTo>
                <a:lnTo>
                  <a:pt x="34" y="358"/>
                </a:lnTo>
                <a:lnTo>
                  <a:pt x="36" y="356"/>
                </a:lnTo>
                <a:lnTo>
                  <a:pt x="36" y="356"/>
                </a:lnTo>
                <a:lnTo>
                  <a:pt x="36" y="356"/>
                </a:lnTo>
                <a:lnTo>
                  <a:pt x="36" y="356"/>
                </a:lnTo>
                <a:lnTo>
                  <a:pt x="36" y="356"/>
                </a:lnTo>
                <a:lnTo>
                  <a:pt x="36" y="354"/>
                </a:lnTo>
                <a:lnTo>
                  <a:pt x="34" y="354"/>
                </a:lnTo>
                <a:lnTo>
                  <a:pt x="34" y="354"/>
                </a:lnTo>
                <a:lnTo>
                  <a:pt x="34" y="354"/>
                </a:lnTo>
                <a:lnTo>
                  <a:pt x="34" y="354"/>
                </a:lnTo>
                <a:lnTo>
                  <a:pt x="32" y="354"/>
                </a:lnTo>
                <a:lnTo>
                  <a:pt x="32" y="354"/>
                </a:lnTo>
                <a:lnTo>
                  <a:pt x="32" y="352"/>
                </a:lnTo>
                <a:lnTo>
                  <a:pt x="30" y="352"/>
                </a:lnTo>
                <a:lnTo>
                  <a:pt x="30" y="352"/>
                </a:lnTo>
                <a:lnTo>
                  <a:pt x="30" y="350"/>
                </a:lnTo>
                <a:lnTo>
                  <a:pt x="30" y="350"/>
                </a:lnTo>
                <a:lnTo>
                  <a:pt x="30" y="350"/>
                </a:lnTo>
                <a:lnTo>
                  <a:pt x="30" y="350"/>
                </a:lnTo>
                <a:lnTo>
                  <a:pt x="30" y="350"/>
                </a:lnTo>
                <a:lnTo>
                  <a:pt x="30" y="348"/>
                </a:lnTo>
                <a:lnTo>
                  <a:pt x="28" y="346"/>
                </a:lnTo>
                <a:lnTo>
                  <a:pt x="28" y="346"/>
                </a:lnTo>
                <a:lnTo>
                  <a:pt x="28" y="344"/>
                </a:lnTo>
                <a:lnTo>
                  <a:pt x="28" y="344"/>
                </a:lnTo>
                <a:lnTo>
                  <a:pt x="28" y="344"/>
                </a:lnTo>
                <a:lnTo>
                  <a:pt x="28" y="344"/>
                </a:lnTo>
                <a:lnTo>
                  <a:pt x="28" y="342"/>
                </a:lnTo>
                <a:lnTo>
                  <a:pt x="28" y="340"/>
                </a:lnTo>
                <a:lnTo>
                  <a:pt x="28" y="340"/>
                </a:lnTo>
                <a:lnTo>
                  <a:pt x="26" y="340"/>
                </a:lnTo>
                <a:lnTo>
                  <a:pt x="26" y="340"/>
                </a:lnTo>
                <a:lnTo>
                  <a:pt x="26" y="338"/>
                </a:lnTo>
                <a:lnTo>
                  <a:pt x="26" y="338"/>
                </a:lnTo>
                <a:lnTo>
                  <a:pt x="28" y="338"/>
                </a:lnTo>
                <a:lnTo>
                  <a:pt x="28" y="338"/>
                </a:lnTo>
                <a:lnTo>
                  <a:pt x="28" y="338"/>
                </a:lnTo>
                <a:lnTo>
                  <a:pt x="28" y="338"/>
                </a:lnTo>
                <a:lnTo>
                  <a:pt x="28" y="338"/>
                </a:lnTo>
                <a:lnTo>
                  <a:pt x="30" y="338"/>
                </a:lnTo>
                <a:lnTo>
                  <a:pt x="30" y="336"/>
                </a:lnTo>
                <a:lnTo>
                  <a:pt x="30" y="336"/>
                </a:lnTo>
                <a:lnTo>
                  <a:pt x="30" y="336"/>
                </a:lnTo>
                <a:lnTo>
                  <a:pt x="30" y="334"/>
                </a:lnTo>
                <a:lnTo>
                  <a:pt x="28" y="334"/>
                </a:lnTo>
                <a:lnTo>
                  <a:pt x="28" y="332"/>
                </a:lnTo>
                <a:lnTo>
                  <a:pt x="28" y="332"/>
                </a:lnTo>
                <a:lnTo>
                  <a:pt x="26" y="330"/>
                </a:lnTo>
                <a:lnTo>
                  <a:pt x="26" y="328"/>
                </a:lnTo>
                <a:lnTo>
                  <a:pt x="26" y="328"/>
                </a:lnTo>
                <a:lnTo>
                  <a:pt x="26" y="328"/>
                </a:lnTo>
                <a:lnTo>
                  <a:pt x="26" y="326"/>
                </a:lnTo>
                <a:lnTo>
                  <a:pt x="24" y="326"/>
                </a:lnTo>
                <a:lnTo>
                  <a:pt x="24" y="324"/>
                </a:lnTo>
                <a:lnTo>
                  <a:pt x="24" y="324"/>
                </a:lnTo>
                <a:lnTo>
                  <a:pt x="24" y="324"/>
                </a:lnTo>
                <a:lnTo>
                  <a:pt x="24" y="322"/>
                </a:lnTo>
                <a:lnTo>
                  <a:pt x="24" y="322"/>
                </a:lnTo>
                <a:lnTo>
                  <a:pt x="24" y="320"/>
                </a:lnTo>
                <a:lnTo>
                  <a:pt x="24" y="318"/>
                </a:lnTo>
                <a:lnTo>
                  <a:pt x="24" y="318"/>
                </a:lnTo>
                <a:lnTo>
                  <a:pt x="22" y="318"/>
                </a:lnTo>
                <a:lnTo>
                  <a:pt x="22" y="316"/>
                </a:lnTo>
                <a:lnTo>
                  <a:pt x="22" y="316"/>
                </a:lnTo>
                <a:lnTo>
                  <a:pt x="20" y="314"/>
                </a:lnTo>
                <a:lnTo>
                  <a:pt x="20" y="314"/>
                </a:lnTo>
                <a:lnTo>
                  <a:pt x="22" y="314"/>
                </a:lnTo>
                <a:lnTo>
                  <a:pt x="22" y="314"/>
                </a:lnTo>
                <a:lnTo>
                  <a:pt x="22" y="312"/>
                </a:lnTo>
                <a:lnTo>
                  <a:pt x="22" y="312"/>
                </a:lnTo>
                <a:lnTo>
                  <a:pt x="22" y="312"/>
                </a:lnTo>
                <a:lnTo>
                  <a:pt x="22" y="310"/>
                </a:lnTo>
                <a:lnTo>
                  <a:pt x="22" y="308"/>
                </a:lnTo>
                <a:lnTo>
                  <a:pt x="22" y="308"/>
                </a:lnTo>
                <a:lnTo>
                  <a:pt x="22" y="310"/>
                </a:lnTo>
                <a:lnTo>
                  <a:pt x="22" y="310"/>
                </a:lnTo>
                <a:lnTo>
                  <a:pt x="22" y="308"/>
                </a:lnTo>
                <a:lnTo>
                  <a:pt x="22" y="308"/>
                </a:lnTo>
                <a:lnTo>
                  <a:pt x="22" y="306"/>
                </a:lnTo>
                <a:lnTo>
                  <a:pt x="22" y="306"/>
                </a:lnTo>
                <a:lnTo>
                  <a:pt x="22" y="308"/>
                </a:lnTo>
                <a:lnTo>
                  <a:pt x="20" y="306"/>
                </a:lnTo>
                <a:lnTo>
                  <a:pt x="20" y="306"/>
                </a:lnTo>
                <a:lnTo>
                  <a:pt x="20" y="304"/>
                </a:lnTo>
                <a:lnTo>
                  <a:pt x="20" y="304"/>
                </a:lnTo>
                <a:lnTo>
                  <a:pt x="22" y="302"/>
                </a:lnTo>
                <a:lnTo>
                  <a:pt x="22" y="302"/>
                </a:lnTo>
                <a:lnTo>
                  <a:pt x="20" y="300"/>
                </a:lnTo>
                <a:lnTo>
                  <a:pt x="18" y="298"/>
                </a:lnTo>
                <a:lnTo>
                  <a:pt x="18" y="296"/>
                </a:lnTo>
                <a:lnTo>
                  <a:pt x="18" y="296"/>
                </a:lnTo>
                <a:lnTo>
                  <a:pt x="18" y="294"/>
                </a:lnTo>
                <a:lnTo>
                  <a:pt x="18" y="294"/>
                </a:lnTo>
                <a:lnTo>
                  <a:pt x="20" y="296"/>
                </a:lnTo>
                <a:lnTo>
                  <a:pt x="20" y="296"/>
                </a:lnTo>
                <a:lnTo>
                  <a:pt x="22" y="296"/>
                </a:lnTo>
                <a:lnTo>
                  <a:pt x="22" y="296"/>
                </a:lnTo>
                <a:lnTo>
                  <a:pt x="22" y="294"/>
                </a:lnTo>
                <a:lnTo>
                  <a:pt x="22" y="292"/>
                </a:lnTo>
                <a:lnTo>
                  <a:pt x="22" y="290"/>
                </a:lnTo>
                <a:lnTo>
                  <a:pt x="20" y="290"/>
                </a:lnTo>
                <a:lnTo>
                  <a:pt x="20" y="288"/>
                </a:lnTo>
                <a:lnTo>
                  <a:pt x="20" y="286"/>
                </a:lnTo>
                <a:lnTo>
                  <a:pt x="20" y="286"/>
                </a:lnTo>
                <a:lnTo>
                  <a:pt x="20" y="286"/>
                </a:lnTo>
                <a:lnTo>
                  <a:pt x="20" y="284"/>
                </a:lnTo>
                <a:lnTo>
                  <a:pt x="20" y="284"/>
                </a:lnTo>
                <a:lnTo>
                  <a:pt x="20" y="284"/>
                </a:lnTo>
                <a:lnTo>
                  <a:pt x="20" y="284"/>
                </a:lnTo>
                <a:lnTo>
                  <a:pt x="20" y="284"/>
                </a:lnTo>
                <a:lnTo>
                  <a:pt x="22" y="282"/>
                </a:lnTo>
                <a:lnTo>
                  <a:pt x="22" y="282"/>
                </a:lnTo>
                <a:lnTo>
                  <a:pt x="24" y="282"/>
                </a:lnTo>
                <a:lnTo>
                  <a:pt x="24" y="282"/>
                </a:lnTo>
                <a:lnTo>
                  <a:pt x="24" y="282"/>
                </a:lnTo>
                <a:lnTo>
                  <a:pt x="24" y="282"/>
                </a:lnTo>
                <a:lnTo>
                  <a:pt x="24" y="282"/>
                </a:lnTo>
                <a:lnTo>
                  <a:pt x="26" y="280"/>
                </a:lnTo>
                <a:lnTo>
                  <a:pt x="26" y="278"/>
                </a:lnTo>
                <a:lnTo>
                  <a:pt x="26" y="278"/>
                </a:lnTo>
                <a:lnTo>
                  <a:pt x="26" y="278"/>
                </a:lnTo>
                <a:lnTo>
                  <a:pt x="24" y="278"/>
                </a:lnTo>
                <a:lnTo>
                  <a:pt x="24" y="278"/>
                </a:lnTo>
                <a:lnTo>
                  <a:pt x="24" y="276"/>
                </a:lnTo>
                <a:lnTo>
                  <a:pt x="22" y="276"/>
                </a:lnTo>
                <a:lnTo>
                  <a:pt x="22" y="274"/>
                </a:lnTo>
                <a:lnTo>
                  <a:pt x="22" y="272"/>
                </a:lnTo>
                <a:lnTo>
                  <a:pt x="22" y="272"/>
                </a:lnTo>
                <a:lnTo>
                  <a:pt x="22" y="272"/>
                </a:lnTo>
                <a:lnTo>
                  <a:pt x="20" y="270"/>
                </a:lnTo>
                <a:lnTo>
                  <a:pt x="18" y="268"/>
                </a:lnTo>
                <a:lnTo>
                  <a:pt x="18" y="266"/>
                </a:lnTo>
                <a:lnTo>
                  <a:pt x="18" y="266"/>
                </a:lnTo>
                <a:lnTo>
                  <a:pt x="18" y="266"/>
                </a:lnTo>
                <a:lnTo>
                  <a:pt x="18" y="264"/>
                </a:lnTo>
                <a:lnTo>
                  <a:pt x="16" y="264"/>
                </a:lnTo>
                <a:lnTo>
                  <a:pt x="16" y="264"/>
                </a:lnTo>
                <a:lnTo>
                  <a:pt x="16" y="262"/>
                </a:lnTo>
                <a:lnTo>
                  <a:pt x="16" y="262"/>
                </a:lnTo>
                <a:lnTo>
                  <a:pt x="18" y="262"/>
                </a:lnTo>
                <a:lnTo>
                  <a:pt x="16" y="260"/>
                </a:lnTo>
                <a:lnTo>
                  <a:pt x="16" y="260"/>
                </a:lnTo>
                <a:lnTo>
                  <a:pt x="16" y="260"/>
                </a:lnTo>
                <a:lnTo>
                  <a:pt x="16" y="258"/>
                </a:lnTo>
                <a:lnTo>
                  <a:pt x="14" y="258"/>
                </a:lnTo>
                <a:lnTo>
                  <a:pt x="14" y="256"/>
                </a:lnTo>
                <a:lnTo>
                  <a:pt x="16" y="256"/>
                </a:lnTo>
                <a:lnTo>
                  <a:pt x="16" y="256"/>
                </a:lnTo>
                <a:lnTo>
                  <a:pt x="16" y="254"/>
                </a:lnTo>
                <a:lnTo>
                  <a:pt x="14" y="252"/>
                </a:lnTo>
                <a:lnTo>
                  <a:pt x="12" y="250"/>
                </a:lnTo>
                <a:lnTo>
                  <a:pt x="14" y="248"/>
                </a:lnTo>
                <a:lnTo>
                  <a:pt x="14" y="244"/>
                </a:lnTo>
                <a:lnTo>
                  <a:pt x="14" y="244"/>
                </a:lnTo>
                <a:lnTo>
                  <a:pt x="14" y="244"/>
                </a:lnTo>
                <a:lnTo>
                  <a:pt x="14" y="244"/>
                </a:lnTo>
                <a:lnTo>
                  <a:pt x="14" y="244"/>
                </a:lnTo>
                <a:lnTo>
                  <a:pt x="18" y="242"/>
                </a:lnTo>
                <a:lnTo>
                  <a:pt x="18" y="242"/>
                </a:lnTo>
                <a:lnTo>
                  <a:pt x="18" y="242"/>
                </a:lnTo>
                <a:lnTo>
                  <a:pt x="18" y="240"/>
                </a:lnTo>
                <a:lnTo>
                  <a:pt x="18" y="238"/>
                </a:lnTo>
                <a:lnTo>
                  <a:pt x="20" y="238"/>
                </a:lnTo>
                <a:lnTo>
                  <a:pt x="20" y="238"/>
                </a:lnTo>
                <a:lnTo>
                  <a:pt x="20" y="238"/>
                </a:lnTo>
                <a:lnTo>
                  <a:pt x="20" y="238"/>
                </a:lnTo>
                <a:lnTo>
                  <a:pt x="20" y="238"/>
                </a:lnTo>
                <a:lnTo>
                  <a:pt x="20" y="236"/>
                </a:lnTo>
                <a:lnTo>
                  <a:pt x="20" y="234"/>
                </a:lnTo>
                <a:lnTo>
                  <a:pt x="20" y="234"/>
                </a:lnTo>
                <a:lnTo>
                  <a:pt x="20" y="234"/>
                </a:lnTo>
                <a:lnTo>
                  <a:pt x="20" y="232"/>
                </a:lnTo>
                <a:lnTo>
                  <a:pt x="20" y="232"/>
                </a:lnTo>
                <a:lnTo>
                  <a:pt x="18" y="230"/>
                </a:lnTo>
                <a:lnTo>
                  <a:pt x="18" y="230"/>
                </a:lnTo>
                <a:lnTo>
                  <a:pt x="18" y="230"/>
                </a:lnTo>
                <a:lnTo>
                  <a:pt x="18" y="228"/>
                </a:lnTo>
                <a:lnTo>
                  <a:pt x="18" y="226"/>
                </a:lnTo>
                <a:lnTo>
                  <a:pt x="16" y="224"/>
                </a:lnTo>
                <a:lnTo>
                  <a:pt x="16" y="224"/>
                </a:lnTo>
                <a:lnTo>
                  <a:pt x="14" y="224"/>
                </a:lnTo>
                <a:lnTo>
                  <a:pt x="14" y="224"/>
                </a:lnTo>
                <a:lnTo>
                  <a:pt x="16" y="222"/>
                </a:lnTo>
                <a:lnTo>
                  <a:pt x="16" y="222"/>
                </a:lnTo>
                <a:lnTo>
                  <a:pt x="16" y="222"/>
                </a:lnTo>
                <a:lnTo>
                  <a:pt x="16" y="222"/>
                </a:lnTo>
                <a:lnTo>
                  <a:pt x="18" y="222"/>
                </a:lnTo>
                <a:lnTo>
                  <a:pt x="18" y="222"/>
                </a:lnTo>
                <a:lnTo>
                  <a:pt x="18" y="220"/>
                </a:lnTo>
                <a:lnTo>
                  <a:pt x="16" y="220"/>
                </a:lnTo>
                <a:lnTo>
                  <a:pt x="16" y="220"/>
                </a:lnTo>
                <a:lnTo>
                  <a:pt x="16" y="220"/>
                </a:lnTo>
                <a:lnTo>
                  <a:pt x="16" y="220"/>
                </a:lnTo>
                <a:lnTo>
                  <a:pt x="16" y="216"/>
                </a:lnTo>
                <a:lnTo>
                  <a:pt x="18" y="214"/>
                </a:lnTo>
                <a:lnTo>
                  <a:pt x="18" y="212"/>
                </a:lnTo>
                <a:lnTo>
                  <a:pt x="18" y="210"/>
                </a:lnTo>
                <a:lnTo>
                  <a:pt x="18" y="208"/>
                </a:lnTo>
                <a:lnTo>
                  <a:pt x="18" y="208"/>
                </a:lnTo>
                <a:lnTo>
                  <a:pt x="18" y="208"/>
                </a:lnTo>
                <a:lnTo>
                  <a:pt x="18" y="208"/>
                </a:lnTo>
                <a:lnTo>
                  <a:pt x="20" y="208"/>
                </a:lnTo>
                <a:lnTo>
                  <a:pt x="20" y="208"/>
                </a:lnTo>
                <a:lnTo>
                  <a:pt x="20" y="208"/>
                </a:lnTo>
                <a:lnTo>
                  <a:pt x="20" y="208"/>
                </a:lnTo>
                <a:lnTo>
                  <a:pt x="22" y="206"/>
                </a:lnTo>
                <a:lnTo>
                  <a:pt x="20" y="204"/>
                </a:lnTo>
                <a:lnTo>
                  <a:pt x="18" y="200"/>
                </a:lnTo>
                <a:lnTo>
                  <a:pt x="18" y="200"/>
                </a:lnTo>
                <a:lnTo>
                  <a:pt x="18" y="198"/>
                </a:lnTo>
                <a:lnTo>
                  <a:pt x="18" y="196"/>
                </a:lnTo>
                <a:lnTo>
                  <a:pt x="18" y="194"/>
                </a:lnTo>
                <a:lnTo>
                  <a:pt x="18" y="192"/>
                </a:lnTo>
                <a:lnTo>
                  <a:pt x="18" y="192"/>
                </a:lnTo>
                <a:lnTo>
                  <a:pt x="18" y="190"/>
                </a:lnTo>
                <a:lnTo>
                  <a:pt x="16" y="190"/>
                </a:lnTo>
                <a:lnTo>
                  <a:pt x="16" y="190"/>
                </a:lnTo>
                <a:lnTo>
                  <a:pt x="16" y="190"/>
                </a:lnTo>
                <a:lnTo>
                  <a:pt x="16" y="190"/>
                </a:lnTo>
                <a:lnTo>
                  <a:pt x="16" y="190"/>
                </a:lnTo>
                <a:lnTo>
                  <a:pt x="16" y="190"/>
                </a:lnTo>
                <a:lnTo>
                  <a:pt x="14" y="188"/>
                </a:lnTo>
                <a:lnTo>
                  <a:pt x="14" y="188"/>
                </a:lnTo>
                <a:lnTo>
                  <a:pt x="14" y="188"/>
                </a:lnTo>
                <a:lnTo>
                  <a:pt x="14" y="188"/>
                </a:lnTo>
                <a:lnTo>
                  <a:pt x="12" y="186"/>
                </a:lnTo>
                <a:lnTo>
                  <a:pt x="14" y="186"/>
                </a:lnTo>
                <a:lnTo>
                  <a:pt x="14" y="186"/>
                </a:lnTo>
                <a:lnTo>
                  <a:pt x="14" y="184"/>
                </a:lnTo>
                <a:lnTo>
                  <a:pt x="12" y="184"/>
                </a:lnTo>
                <a:lnTo>
                  <a:pt x="12" y="182"/>
                </a:lnTo>
                <a:lnTo>
                  <a:pt x="10" y="180"/>
                </a:lnTo>
                <a:lnTo>
                  <a:pt x="10" y="178"/>
                </a:lnTo>
                <a:lnTo>
                  <a:pt x="10" y="178"/>
                </a:lnTo>
                <a:lnTo>
                  <a:pt x="10" y="178"/>
                </a:lnTo>
                <a:lnTo>
                  <a:pt x="10" y="178"/>
                </a:lnTo>
                <a:lnTo>
                  <a:pt x="8" y="176"/>
                </a:lnTo>
                <a:lnTo>
                  <a:pt x="8" y="174"/>
                </a:lnTo>
                <a:lnTo>
                  <a:pt x="8" y="174"/>
                </a:lnTo>
                <a:lnTo>
                  <a:pt x="6" y="174"/>
                </a:lnTo>
                <a:lnTo>
                  <a:pt x="6" y="174"/>
                </a:lnTo>
                <a:lnTo>
                  <a:pt x="6" y="170"/>
                </a:lnTo>
                <a:lnTo>
                  <a:pt x="6" y="170"/>
                </a:lnTo>
                <a:lnTo>
                  <a:pt x="6" y="170"/>
                </a:lnTo>
                <a:lnTo>
                  <a:pt x="8" y="168"/>
                </a:lnTo>
                <a:lnTo>
                  <a:pt x="6" y="168"/>
                </a:lnTo>
                <a:lnTo>
                  <a:pt x="6" y="168"/>
                </a:lnTo>
                <a:lnTo>
                  <a:pt x="6" y="168"/>
                </a:lnTo>
                <a:lnTo>
                  <a:pt x="6" y="168"/>
                </a:lnTo>
                <a:lnTo>
                  <a:pt x="4" y="168"/>
                </a:lnTo>
                <a:lnTo>
                  <a:pt x="4" y="168"/>
                </a:lnTo>
                <a:lnTo>
                  <a:pt x="4" y="168"/>
                </a:lnTo>
                <a:lnTo>
                  <a:pt x="4" y="166"/>
                </a:lnTo>
                <a:lnTo>
                  <a:pt x="4" y="166"/>
                </a:lnTo>
                <a:lnTo>
                  <a:pt x="0" y="162"/>
                </a:lnTo>
                <a:lnTo>
                  <a:pt x="0" y="162"/>
                </a:lnTo>
                <a:lnTo>
                  <a:pt x="0" y="160"/>
                </a:lnTo>
                <a:lnTo>
                  <a:pt x="0" y="158"/>
                </a:lnTo>
                <a:lnTo>
                  <a:pt x="0" y="156"/>
                </a:lnTo>
                <a:lnTo>
                  <a:pt x="0" y="156"/>
                </a:lnTo>
                <a:lnTo>
                  <a:pt x="2" y="154"/>
                </a:lnTo>
                <a:lnTo>
                  <a:pt x="2" y="154"/>
                </a:lnTo>
                <a:lnTo>
                  <a:pt x="2" y="154"/>
                </a:lnTo>
                <a:lnTo>
                  <a:pt x="4" y="154"/>
                </a:lnTo>
                <a:lnTo>
                  <a:pt x="2" y="152"/>
                </a:lnTo>
                <a:lnTo>
                  <a:pt x="2" y="152"/>
                </a:lnTo>
                <a:lnTo>
                  <a:pt x="2" y="152"/>
                </a:lnTo>
                <a:lnTo>
                  <a:pt x="2" y="150"/>
                </a:lnTo>
                <a:lnTo>
                  <a:pt x="2" y="150"/>
                </a:lnTo>
                <a:lnTo>
                  <a:pt x="2" y="148"/>
                </a:lnTo>
                <a:lnTo>
                  <a:pt x="2" y="146"/>
                </a:lnTo>
                <a:lnTo>
                  <a:pt x="2" y="146"/>
                </a:lnTo>
                <a:lnTo>
                  <a:pt x="4" y="144"/>
                </a:lnTo>
                <a:lnTo>
                  <a:pt x="4" y="142"/>
                </a:lnTo>
                <a:lnTo>
                  <a:pt x="4" y="142"/>
                </a:lnTo>
                <a:lnTo>
                  <a:pt x="6" y="142"/>
                </a:lnTo>
                <a:lnTo>
                  <a:pt x="6" y="142"/>
                </a:lnTo>
                <a:lnTo>
                  <a:pt x="6" y="142"/>
                </a:lnTo>
                <a:lnTo>
                  <a:pt x="6" y="140"/>
                </a:lnTo>
                <a:lnTo>
                  <a:pt x="6" y="138"/>
                </a:lnTo>
                <a:lnTo>
                  <a:pt x="6" y="138"/>
                </a:lnTo>
                <a:lnTo>
                  <a:pt x="6" y="138"/>
                </a:lnTo>
                <a:lnTo>
                  <a:pt x="4" y="136"/>
                </a:lnTo>
                <a:lnTo>
                  <a:pt x="4" y="136"/>
                </a:lnTo>
                <a:lnTo>
                  <a:pt x="4" y="134"/>
                </a:lnTo>
                <a:lnTo>
                  <a:pt x="4" y="132"/>
                </a:lnTo>
                <a:lnTo>
                  <a:pt x="4" y="132"/>
                </a:lnTo>
                <a:lnTo>
                  <a:pt x="4" y="132"/>
                </a:lnTo>
                <a:lnTo>
                  <a:pt x="4" y="130"/>
                </a:lnTo>
                <a:lnTo>
                  <a:pt x="4" y="130"/>
                </a:lnTo>
                <a:lnTo>
                  <a:pt x="4" y="130"/>
                </a:lnTo>
                <a:lnTo>
                  <a:pt x="4" y="130"/>
                </a:lnTo>
                <a:lnTo>
                  <a:pt x="4" y="130"/>
                </a:lnTo>
                <a:lnTo>
                  <a:pt x="4" y="128"/>
                </a:lnTo>
                <a:lnTo>
                  <a:pt x="2" y="128"/>
                </a:lnTo>
                <a:lnTo>
                  <a:pt x="2" y="126"/>
                </a:lnTo>
                <a:lnTo>
                  <a:pt x="2" y="126"/>
                </a:lnTo>
                <a:lnTo>
                  <a:pt x="2" y="126"/>
                </a:lnTo>
                <a:lnTo>
                  <a:pt x="2" y="124"/>
                </a:lnTo>
                <a:lnTo>
                  <a:pt x="2" y="122"/>
                </a:lnTo>
                <a:lnTo>
                  <a:pt x="2" y="122"/>
                </a:lnTo>
                <a:lnTo>
                  <a:pt x="4" y="122"/>
                </a:lnTo>
                <a:lnTo>
                  <a:pt x="4" y="122"/>
                </a:lnTo>
                <a:lnTo>
                  <a:pt x="4" y="122"/>
                </a:lnTo>
                <a:lnTo>
                  <a:pt x="4" y="120"/>
                </a:lnTo>
                <a:lnTo>
                  <a:pt x="4" y="120"/>
                </a:lnTo>
                <a:lnTo>
                  <a:pt x="4" y="118"/>
                </a:lnTo>
                <a:lnTo>
                  <a:pt x="4" y="116"/>
                </a:lnTo>
                <a:lnTo>
                  <a:pt x="4" y="116"/>
                </a:lnTo>
                <a:lnTo>
                  <a:pt x="4" y="116"/>
                </a:lnTo>
                <a:lnTo>
                  <a:pt x="4" y="114"/>
                </a:lnTo>
                <a:lnTo>
                  <a:pt x="4" y="114"/>
                </a:lnTo>
                <a:lnTo>
                  <a:pt x="4" y="112"/>
                </a:lnTo>
                <a:lnTo>
                  <a:pt x="4" y="112"/>
                </a:lnTo>
                <a:lnTo>
                  <a:pt x="4" y="112"/>
                </a:lnTo>
                <a:lnTo>
                  <a:pt x="4" y="110"/>
                </a:lnTo>
                <a:lnTo>
                  <a:pt x="4" y="108"/>
                </a:lnTo>
                <a:lnTo>
                  <a:pt x="6" y="108"/>
                </a:lnTo>
                <a:lnTo>
                  <a:pt x="8" y="106"/>
                </a:lnTo>
                <a:lnTo>
                  <a:pt x="8" y="104"/>
                </a:lnTo>
                <a:lnTo>
                  <a:pt x="8" y="104"/>
                </a:lnTo>
                <a:lnTo>
                  <a:pt x="8" y="104"/>
                </a:lnTo>
                <a:lnTo>
                  <a:pt x="8" y="102"/>
                </a:lnTo>
                <a:lnTo>
                  <a:pt x="8" y="102"/>
                </a:lnTo>
                <a:lnTo>
                  <a:pt x="10" y="102"/>
                </a:lnTo>
                <a:lnTo>
                  <a:pt x="10" y="102"/>
                </a:lnTo>
                <a:lnTo>
                  <a:pt x="10" y="102"/>
                </a:lnTo>
                <a:lnTo>
                  <a:pt x="10" y="102"/>
                </a:lnTo>
                <a:lnTo>
                  <a:pt x="10" y="102"/>
                </a:lnTo>
                <a:lnTo>
                  <a:pt x="10" y="100"/>
                </a:lnTo>
                <a:lnTo>
                  <a:pt x="10" y="98"/>
                </a:lnTo>
                <a:lnTo>
                  <a:pt x="10" y="96"/>
                </a:lnTo>
                <a:lnTo>
                  <a:pt x="10" y="96"/>
                </a:lnTo>
                <a:lnTo>
                  <a:pt x="12" y="92"/>
                </a:lnTo>
                <a:lnTo>
                  <a:pt x="12" y="90"/>
                </a:lnTo>
                <a:lnTo>
                  <a:pt x="12" y="90"/>
                </a:lnTo>
                <a:lnTo>
                  <a:pt x="12" y="90"/>
                </a:lnTo>
                <a:lnTo>
                  <a:pt x="12" y="90"/>
                </a:lnTo>
                <a:lnTo>
                  <a:pt x="12" y="88"/>
                </a:lnTo>
                <a:lnTo>
                  <a:pt x="12" y="88"/>
                </a:lnTo>
                <a:lnTo>
                  <a:pt x="14" y="88"/>
                </a:lnTo>
                <a:lnTo>
                  <a:pt x="14" y="88"/>
                </a:lnTo>
                <a:lnTo>
                  <a:pt x="16" y="88"/>
                </a:lnTo>
                <a:lnTo>
                  <a:pt x="18" y="88"/>
                </a:lnTo>
                <a:lnTo>
                  <a:pt x="18" y="88"/>
                </a:lnTo>
                <a:lnTo>
                  <a:pt x="18" y="86"/>
                </a:lnTo>
                <a:lnTo>
                  <a:pt x="20" y="86"/>
                </a:lnTo>
                <a:lnTo>
                  <a:pt x="20" y="84"/>
                </a:lnTo>
                <a:lnTo>
                  <a:pt x="20" y="84"/>
                </a:lnTo>
                <a:lnTo>
                  <a:pt x="18" y="82"/>
                </a:lnTo>
                <a:lnTo>
                  <a:pt x="16" y="82"/>
                </a:lnTo>
                <a:lnTo>
                  <a:pt x="16" y="80"/>
                </a:lnTo>
                <a:lnTo>
                  <a:pt x="16" y="80"/>
                </a:lnTo>
                <a:lnTo>
                  <a:pt x="16" y="80"/>
                </a:lnTo>
                <a:lnTo>
                  <a:pt x="14" y="78"/>
                </a:lnTo>
                <a:lnTo>
                  <a:pt x="14" y="78"/>
                </a:lnTo>
                <a:lnTo>
                  <a:pt x="14" y="78"/>
                </a:lnTo>
                <a:lnTo>
                  <a:pt x="14" y="78"/>
                </a:lnTo>
                <a:lnTo>
                  <a:pt x="14" y="76"/>
                </a:lnTo>
                <a:lnTo>
                  <a:pt x="14" y="76"/>
                </a:lnTo>
                <a:lnTo>
                  <a:pt x="14" y="76"/>
                </a:lnTo>
                <a:lnTo>
                  <a:pt x="14" y="74"/>
                </a:lnTo>
                <a:lnTo>
                  <a:pt x="14" y="74"/>
                </a:lnTo>
                <a:lnTo>
                  <a:pt x="14" y="74"/>
                </a:lnTo>
                <a:lnTo>
                  <a:pt x="16" y="74"/>
                </a:lnTo>
                <a:lnTo>
                  <a:pt x="16" y="72"/>
                </a:lnTo>
                <a:lnTo>
                  <a:pt x="16" y="72"/>
                </a:lnTo>
                <a:lnTo>
                  <a:pt x="14" y="68"/>
                </a:lnTo>
                <a:lnTo>
                  <a:pt x="14" y="66"/>
                </a:lnTo>
                <a:lnTo>
                  <a:pt x="14" y="64"/>
                </a:lnTo>
                <a:lnTo>
                  <a:pt x="12" y="64"/>
                </a:lnTo>
                <a:lnTo>
                  <a:pt x="12" y="62"/>
                </a:lnTo>
                <a:lnTo>
                  <a:pt x="12" y="60"/>
                </a:lnTo>
                <a:lnTo>
                  <a:pt x="12" y="60"/>
                </a:lnTo>
                <a:lnTo>
                  <a:pt x="12" y="60"/>
                </a:lnTo>
                <a:lnTo>
                  <a:pt x="12" y="58"/>
                </a:lnTo>
                <a:lnTo>
                  <a:pt x="12" y="58"/>
                </a:lnTo>
                <a:lnTo>
                  <a:pt x="12" y="58"/>
                </a:lnTo>
                <a:lnTo>
                  <a:pt x="12" y="58"/>
                </a:lnTo>
                <a:lnTo>
                  <a:pt x="12" y="58"/>
                </a:lnTo>
                <a:lnTo>
                  <a:pt x="12" y="56"/>
                </a:lnTo>
                <a:lnTo>
                  <a:pt x="12" y="56"/>
                </a:lnTo>
                <a:lnTo>
                  <a:pt x="12" y="56"/>
                </a:lnTo>
                <a:lnTo>
                  <a:pt x="14" y="56"/>
                </a:lnTo>
                <a:lnTo>
                  <a:pt x="14" y="54"/>
                </a:lnTo>
                <a:lnTo>
                  <a:pt x="12" y="52"/>
                </a:lnTo>
                <a:lnTo>
                  <a:pt x="12" y="50"/>
                </a:lnTo>
                <a:lnTo>
                  <a:pt x="10" y="50"/>
                </a:lnTo>
                <a:lnTo>
                  <a:pt x="10" y="50"/>
                </a:lnTo>
                <a:lnTo>
                  <a:pt x="10" y="48"/>
                </a:lnTo>
                <a:lnTo>
                  <a:pt x="12" y="48"/>
                </a:lnTo>
                <a:lnTo>
                  <a:pt x="12" y="46"/>
                </a:lnTo>
                <a:lnTo>
                  <a:pt x="12" y="44"/>
                </a:lnTo>
                <a:lnTo>
                  <a:pt x="12" y="44"/>
                </a:lnTo>
                <a:lnTo>
                  <a:pt x="14" y="44"/>
                </a:lnTo>
                <a:lnTo>
                  <a:pt x="14" y="44"/>
                </a:lnTo>
                <a:lnTo>
                  <a:pt x="14" y="42"/>
                </a:lnTo>
                <a:lnTo>
                  <a:pt x="16" y="42"/>
                </a:lnTo>
                <a:lnTo>
                  <a:pt x="20" y="40"/>
                </a:lnTo>
                <a:lnTo>
                  <a:pt x="22" y="38"/>
                </a:lnTo>
                <a:lnTo>
                  <a:pt x="24" y="38"/>
                </a:lnTo>
                <a:lnTo>
                  <a:pt x="26" y="36"/>
                </a:lnTo>
                <a:lnTo>
                  <a:pt x="28" y="32"/>
                </a:lnTo>
                <a:lnTo>
                  <a:pt x="28" y="28"/>
                </a:lnTo>
                <a:lnTo>
                  <a:pt x="28" y="26"/>
                </a:lnTo>
                <a:lnTo>
                  <a:pt x="28" y="26"/>
                </a:lnTo>
                <a:lnTo>
                  <a:pt x="28" y="24"/>
                </a:lnTo>
                <a:lnTo>
                  <a:pt x="30" y="22"/>
                </a:lnTo>
                <a:lnTo>
                  <a:pt x="30" y="20"/>
                </a:lnTo>
                <a:lnTo>
                  <a:pt x="28" y="18"/>
                </a:lnTo>
                <a:lnTo>
                  <a:pt x="26" y="16"/>
                </a:lnTo>
                <a:lnTo>
                  <a:pt x="28" y="16"/>
                </a:lnTo>
                <a:lnTo>
                  <a:pt x="28" y="14"/>
                </a:lnTo>
                <a:lnTo>
                  <a:pt x="28" y="12"/>
                </a:lnTo>
                <a:lnTo>
                  <a:pt x="28" y="12"/>
                </a:lnTo>
                <a:lnTo>
                  <a:pt x="30" y="10"/>
                </a:lnTo>
                <a:lnTo>
                  <a:pt x="30" y="10"/>
                </a:lnTo>
                <a:lnTo>
                  <a:pt x="32" y="10"/>
                </a:lnTo>
                <a:lnTo>
                  <a:pt x="32" y="10"/>
                </a:lnTo>
                <a:lnTo>
                  <a:pt x="32" y="6"/>
                </a:lnTo>
                <a:lnTo>
                  <a:pt x="32" y="6"/>
                </a:lnTo>
                <a:lnTo>
                  <a:pt x="34" y="6"/>
                </a:lnTo>
                <a:lnTo>
                  <a:pt x="34" y="6"/>
                </a:lnTo>
                <a:lnTo>
                  <a:pt x="36" y="6"/>
                </a:lnTo>
                <a:lnTo>
                  <a:pt x="36" y="6"/>
                </a:lnTo>
                <a:lnTo>
                  <a:pt x="38" y="4"/>
                </a:lnTo>
                <a:lnTo>
                  <a:pt x="38" y="4"/>
                </a:lnTo>
                <a:lnTo>
                  <a:pt x="38" y="4"/>
                </a:lnTo>
                <a:lnTo>
                  <a:pt x="38" y="2"/>
                </a:lnTo>
                <a:lnTo>
                  <a:pt x="38" y="2"/>
                </a:lnTo>
                <a:lnTo>
                  <a:pt x="38" y="0"/>
                </a:lnTo>
                <a:lnTo>
                  <a:pt x="38" y="0"/>
                </a:lnTo>
                <a:lnTo>
                  <a:pt x="40" y="0"/>
                </a:lnTo>
                <a:lnTo>
                  <a:pt x="40" y="0"/>
                </a:lnTo>
                <a:lnTo>
                  <a:pt x="44" y="2"/>
                </a:lnTo>
                <a:lnTo>
                  <a:pt x="44" y="4"/>
                </a:lnTo>
                <a:lnTo>
                  <a:pt x="44" y="4"/>
                </a:lnTo>
                <a:lnTo>
                  <a:pt x="46" y="4"/>
                </a:lnTo>
                <a:lnTo>
                  <a:pt x="48" y="4"/>
                </a:lnTo>
                <a:lnTo>
                  <a:pt x="48" y="4"/>
                </a:lnTo>
                <a:lnTo>
                  <a:pt x="54" y="4"/>
                </a:lnTo>
                <a:lnTo>
                  <a:pt x="56" y="4"/>
                </a:lnTo>
                <a:lnTo>
                  <a:pt x="58" y="4"/>
                </a:lnTo>
                <a:lnTo>
                  <a:pt x="60" y="6"/>
                </a:lnTo>
                <a:lnTo>
                  <a:pt x="62" y="6"/>
                </a:lnTo>
                <a:lnTo>
                  <a:pt x="62" y="6"/>
                </a:lnTo>
                <a:lnTo>
                  <a:pt x="64" y="8"/>
                </a:lnTo>
                <a:lnTo>
                  <a:pt x="64" y="8"/>
                </a:lnTo>
                <a:lnTo>
                  <a:pt x="64" y="10"/>
                </a:lnTo>
                <a:lnTo>
                  <a:pt x="66" y="12"/>
                </a:lnTo>
                <a:lnTo>
                  <a:pt x="66" y="12"/>
                </a:lnTo>
                <a:lnTo>
                  <a:pt x="66" y="14"/>
                </a:lnTo>
                <a:lnTo>
                  <a:pt x="66" y="14"/>
                </a:lnTo>
                <a:lnTo>
                  <a:pt x="66" y="14"/>
                </a:lnTo>
                <a:lnTo>
                  <a:pt x="66" y="16"/>
                </a:lnTo>
                <a:lnTo>
                  <a:pt x="68" y="16"/>
                </a:lnTo>
                <a:lnTo>
                  <a:pt x="68" y="16"/>
                </a:lnTo>
                <a:lnTo>
                  <a:pt x="68" y="18"/>
                </a:lnTo>
                <a:lnTo>
                  <a:pt x="68" y="18"/>
                </a:lnTo>
                <a:lnTo>
                  <a:pt x="68" y="18"/>
                </a:lnTo>
                <a:lnTo>
                  <a:pt x="68" y="16"/>
                </a:lnTo>
                <a:lnTo>
                  <a:pt x="68" y="16"/>
                </a:lnTo>
                <a:lnTo>
                  <a:pt x="68" y="16"/>
                </a:lnTo>
                <a:lnTo>
                  <a:pt x="68" y="14"/>
                </a:lnTo>
                <a:lnTo>
                  <a:pt x="68" y="12"/>
                </a:lnTo>
                <a:lnTo>
                  <a:pt x="68" y="12"/>
                </a:lnTo>
                <a:lnTo>
                  <a:pt x="68" y="12"/>
                </a:lnTo>
                <a:lnTo>
                  <a:pt x="68" y="12"/>
                </a:lnTo>
                <a:lnTo>
                  <a:pt x="70" y="10"/>
                </a:lnTo>
                <a:lnTo>
                  <a:pt x="70" y="10"/>
                </a:lnTo>
                <a:lnTo>
                  <a:pt x="70" y="8"/>
                </a:lnTo>
                <a:lnTo>
                  <a:pt x="72" y="4"/>
                </a:lnTo>
                <a:lnTo>
                  <a:pt x="72" y="4"/>
                </a:lnTo>
                <a:lnTo>
                  <a:pt x="74" y="4"/>
                </a:lnTo>
                <a:lnTo>
                  <a:pt x="76" y="4"/>
                </a:lnTo>
                <a:lnTo>
                  <a:pt x="76" y="4"/>
                </a:lnTo>
                <a:lnTo>
                  <a:pt x="84" y="4"/>
                </a:lnTo>
                <a:lnTo>
                  <a:pt x="86" y="4"/>
                </a:lnTo>
                <a:lnTo>
                  <a:pt x="88" y="4"/>
                </a:lnTo>
                <a:lnTo>
                  <a:pt x="88" y="4"/>
                </a:lnTo>
                <a:lnTo>
                  <a:pt x="88" y="4"/>
                </a:lnTo>
                <a:lnTo>
                  <a:pt x="88" y="4"/>
                </a:lnTo>
                <a:lnTo>
                  <a:pt x="88" y="4"/>
                </a:lnTo>
                <a:lnTo>
                  <a:pt x="88" y="6"/>
                </a:lnTo>
                <a:lnTo>
                  <a:pt x="90" y="6"/>
                </a:lnTo>
                <a:lnTo>
                  <a:pt x="90" y="8"/>
                </a:lnTo>
                <a:close/>
                <a:moveTo>
                  <a:pt x="206" y="540"/>
                </a:moveTo>
                <a:lnTo>
                  <a:pt x="206" y="542"/>
                </a:lnTo>
                <a:lnTo>
                  <a:pt x="206" y="542"/>
                </a:lnTo>
                <a:lnTo>
                  <a:pt x="204" y="542"/>
                </a:lnTo>
                <a:lnTo>
                  <a:pt x="204" y="542"/>
                </a:lnTo>
                <a:lnTo>
                  <a:pt x="204" y="542"/>
                </a:lnTo>
                <a:lnTo>
                  <a:pt x="204" y="542"/>
                </a:lnTo>
                <a:lnTo>
                  <a:pt x="202" y="542"/>
                </a:lnTo>
                <a:lnTo>
                  <a:pt x="202" y="542"/>
                </a:lnTo>
                <a:lnTo>
                  <a:pt x="202" y="542"/>
                </a:lnTo>
                <a:lnTo>
                  <a:pt x="200" y="542"/>
                </a:lnTo>
                <a:lnTo>
                  <a:pt x="200" y="542"/>
                </a:lnTo>
                <a:lnTo>
                  <a:pt x="200" y="542"/>
                </a:lnTo>
                <a:lnTo>
                  <a:pt x="200" y="542"/>
                </a:lnTo>
                <a:lnTo>
                  <a:pt x="200" y="542"/>
                </a:lnTo>
                <a:lnTo>
                  <a:pt x="200" y="542"/>
                </a:lnTo>
                <a:lnTo>
                  <a:pt x="198" y="542"/>
                </a:lnTo>
                <a:lnTo>
                  <a:pt x="198" y="544"/>
                </a:lnTo>
                <a:lnTo>
                  <a:pt x="198" y="544"/>
                </a:lnTo>
                <a:lnTo>
                  <a:pt x="196" y="542"/>
                </a:lnTo>
                <a:lnTo>
                  <a:pt x="196" y="542"/>
                </a:lnTo>
                <a:lnTo>
                  <a:pt x="196" y="542"/>
                </a:lnTo>
                <a:lnTo>
                  <a:pt x="196" y="542"/>
                </a:lnTo>
                <a:lnTo>
                  <a:pt x="196" y="542"/>
                </a:lnTo>
                <a:lnTo>
                  <a:pt x="196" y="542"/>
                </a:lnTo>
                <a:lnTo>
                  <a:pt x="196" y="542"/>
                </a:lnTo>
                <a:lnTo>
                  <a:pt x="196" y="542"/>
                </a:lnTo>
                <a:lnTo>
                  <a:pt x="196" y="542"/>
                </a:lnTo>
                <a:lnTo>
                  <a:pt x="196" y="542"/>
                </a:lnTo>
                <a:lnTo>
                  <a:pt x="198" y="542"/>
                </a:lnTo>
                <a:lnTo>
                  <a:pt x="198" y="542"/>
                </a:lnTo>
                <a:lnTo>
                  <a:pt x="198" y="542"/>
                </a:lnTo>
                <a:lnTo>
                  <a:pt x="200" y="540"/>
                </a:lnTo>
                <a:lnTo>
                  <a:pt x="200" y="540"/>
                </a:lnTo>
                <a:lnTo>
                  <a:pt x="202" y="540"/>
                </a:lnTo>
                <a:lnTo>
                  <a:pt x="204" y="540"/>
                </a:lnTo>
                <a:lnTo>
                  <a:pt x="206" y="540"/>
                </a:lnTo>
                <a:lnTo>
                  <a:pt x="206" y="540"/>
                </a:lnTo>
                <a:lnTo>
                  <a:pt x="206" y="540"/>
                </a:lnTo>
                <a:lnTo>
                  <a:pt x="206" y="54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7" name="Freeform 253"/>
          <p:cNvSpPr>
            <a:spLocks noEditPoints="1"/>
          </p:cNvSpPr>
          <p:nvPr/>
        </p:nvSpPr>
        <p:spPr bwMode="auto">
          <a:xfrm>
            <a:off x="5737225" y="2944813"/>
            <a:ext cx="104775" cy="88900"/>
          </a:xfrm>
          <a:custGeom>
            <a:avLst/>
            <a:gdLst/>
            <a:ahLst/>
            <a:cxnLst>
              <a:cxn ang="0">
                <a:pos x="62" y="2"/>
              </a:cxn>
              <a:cxn ang="0">
                <a:pos x="62" y="6"/>
              </a:cxn>
              <a:cxn ang="0">
                <a:pos x="64" y="8"/>
              </a:cxn>
              <a:cxn ang="0">
                <a:pos x="66" y="10"/>
              </a:cxn>
              <a:cxn ang="0">
                <a:pos x="66" y="14"/>
              </a:cxn>
              <a:cxn ang="0">
                <a:pos x="66" y="18"/>
              </a:cxn>
              <a:cxn ang="0">
                <a:pos x="66" y="18"/>
              </a:cxn>
              <a:cxn ang="0">
                <a:pos x="66" y="20"/>
              </a:cxn>
              <a:cxn ang="0">
                <a:pos x="64" y="20"/>
              </a:cxn>
              <a:cxn ang="0">
                <a:pos x="62" y="22"/>
              </a:cxn>
              <a:cxn ang="0">
                <a:pos x="62" y="20"/>
              </a:cxn>
              <a:cxn ang="0">
                <a:pos x="62" y="18"/>
              </a:cxn>
              <a:cxn ang="0">
                <a:pos x="60" y="18"/>
              </a:cxn>
              <a:cxn ang="0">
                <a:pos x="58" y="20"/>
              </a:cxn>
              <a:cxn ang="0">
                <a:pos x="60" y="24"/>
              </a:cxn>
              <a:cxn ang="0">
                <a:pos x="60" y="28"/>
              </a:cxn>
              <a:cxn ang="0">
                <a:pos x="62" y="30"/>
              </a:cxn>
              <a:cxn ang="0">
                <a:pos x="60" y="34"/>
              </a:cxn>
              <a:cxn ang="0">
                <a:pos x="56" y="34"/>
              </a:cxn>
              <a:cxn ang="0">
                <a:pos x="56" y="40"/>
              </a:cxn>
              <a:cxn ang="0">
                <a:pos x="54" y="46"/>
              </a:cxn>
              <a:cxn ang="0">
                <a:pos x="54" y="50"/>
              </a:cxn>
              <a:cxn ang="0">
                <a:pos x="54" y="54"/>
              </a:cxn>
              <a:cxn ang="0">
                <a:pos x="16" y="52"/>
              </a:cxn>
              <a:cxn ang="0">
                <a:pos x="2" y="30"/>
              </a:cxn>
              <a:cxn ang="0">
                <a:pos x="2" y="34"/>
              </a:cxn>
              <a:cxn ang="0">
                <a:pos x="4" y="34"/>
              </a:cxn>
              <a:cxn ang="0">
                <a:pos x="10" y="34"/>
              </a:cxn>
              <a:cxn ang="0">
                <a:pos x="14" y="32"/>
              </a:cxn>
              <a:cxn ang="0">
                <a:pos x="16" y="32"/>
              </a:cxn>
              <a:cxn ang="0">
                <a:pos x="22" y="32"/>
              </a:cxn>
              <a:cxn ang="0">
                <a:pos x="26" y="32"/>
              </a:cxn>
              <a:cxn ang="0">
                <a:pos x="28" y="34"/>
              </a:cxn>
              <a:cxn ang="0">
                <a:pos x="38" y="30"/>
              </a:cxn>
              <a:cxn ang="0">
                <a:pos x="40" y="28"/>
              </a:cxn>
              <a:cxn ang="0">
                <a:pos x="42" y="26"/>
              </a:cxn>
              <a:cxn ang="0">
                <a:pos x="42" y="20"/>
              </a:cxn>
              <a:cxn ang="0">
                <a:pos x="48" y="18"/>
              </a:cxn>
              <a:cxn ang="0">
                <a:pos x="50" y="16"/>
              </a:cxn>
              <a:cxn ang="0">
                <a:pos x="50" y="14"/>
              </a:cxn>
              <a:cxn ang="0">
                <a:pos x="52" y="12"/>
              </a:cxn>
              <a:cxn ang="0">
                <a:pos x="54" y="10"/>
              </a:cxn>
              <a:cxn ang="0">
                <a:pos x="54" y="8"/>
              </a:cxn>
              <a:cxn ang="0">
                <a:pos x="54" y="8"/>
              </a:cxn>
              <a:cxn ang="0">
                <a:pos x="56" y="6"/>
              </a:cxn>
              <a:cxn ang="0">
                <a:pos x="60" y="0"/>
              </a:cxn>
              <a:cxn ang="0">
                <a:pos x="34" y="32"/>
              </a:cxn>
              <a:cxn ang="0">
                <a:pos x="30" y="32"/>
              </a:cxn>
              <a:cxn ang="0">
                <a:pos x="28" y="32"/>
              </a:cxn>
              <a:cxn ang="0">
                <a:pos x="30" y="30"/>
              </a:cxn>
            </a:cxnLst>
            <a:rect l="0" t="0" r="r" b="b"/>
            <a:pathLst>
              <a:path w="66" h="56">
                <a:moveTo>
                  <a:pt x="60" y="0"/>
                </a:moveTo>
                <a:lnTo>
                  <a:pt x="62" y="0"/>
                </a:lnTo>
                <a:lnTo>
                  <a:pt x="62" y="0"/>
                </a:lnTo>
                <a:lnTo>
                  <a:pt x="62" y="2"/>
                </a:lnTo>
                <a:lnTo>
                  <a:pt x="62" y="4"/>
                </a:lnTo>
                <a:lnTo>
                  <a:pt x="62" y="6"/>
                </a:lnTo>
                <a:lnTo>
                  <a:pt x="62" y="6"/>
                </a:lnTo>
                <a:lnTo>
                  <a:pt x="62" y="6"/>
                </a:lnTo>
                <a:lnTo>
                  <a:pt x="62" y="6"/>
                </a:lnTo>
                <a:lnTo>
                  <a:pt x="64" y="8"/>
                </a:lnTo>
                <a:lnTo>
                  <a:pt x="64" y="8"/>
                </a:lnTo>
                <a:lnTo>
                  <a:pt x="64" y="8"/>
                </a:lnTo>
                <a:lnTo>
                  <a:pt x="64" y="8"/>
                </a:lnTo>
                <a:lnTo>
                  <a:pt x="66" y="8"/>
                </a:lnTo>
                <a:lnTo>
                  <a:pt x="66" y="10"/>
                </a:lnTo>
                <a:lnTo>
                  <a:pt x="66" y="10"/>
                </a:lnTo>
                <a:lnTo>
                  <a:pt x="66" y="12"/>
                </a:lnTo>
                <a:lnTo>
                  <a:pt x="66" y="12"/>
                </a:lnTo>
                <a:lnTo>
                  <a:pt x="66" y="12"/>
                </a:lnTo>
                <a:lnTo>
                  <a:pt x="66" y="14"/>
                </a:lnTo>
                <a:lnTo>
                  <a:pt x="66" y="16"/>
                </a:lnTo>
                <a:lnTo>
                  <a:pt x="66" y="16"/>
                </a:lnTo>
                <a:lnTo>
                  <a:pt x="66" y="16"/>
                </a:lnTo>
                <a:lnTo>
                  <a:pt x="66" y="18"/>
                </a:lnTo>
                <a:lnTo>
                  <a:pt x="66" y="18"/>
                </a:lnTo>
                <a:lnTo>
                  <a:pt x="66" y="18"/>
                </a:lnTo>
                <a:lnTo>
                  <a:pt x="66" y="18"/>
                </a:lnTo>
                <a:lnTo>
                  <a:pt x="66" y="18"/>
                </a:lnTo>
                <a:lnTo>
                  <a:pt x="66" y="20"/>
                </a:lnTo>
                <a:lnTo>
                  <a:pt x="66" y="20"/>
                </a:lnTo>
                <a:lnTo>
                  <a:pt x="66" y="20"/>
                </a:lnTo>
                <a:lnTo>
                  <a:pt x="66" y="20"/>
                </a:lnTo>
                <a:lnTo>
                  <a:pt x="66" y="20"/>
                </a:lnTo>
                <a:lnTo>
                  <a:pt x="66" y="20"/>
                </a:lnTo>
                <a:lnTo>
                  <a:pt x="64" y="20"/>
                </a:lnTo>
                <a:lnTo>
                  <a:pt x="64" y="20"/>
                </a:lnTo>
                <a:lnTo>
                  <a:pt x="64" y="22"/>
                </a:lnTo>
                <a:lnTo>
                  <a:pt x="64" y="22"/>
                </a:lnTo>
                <a:lnTo>
                  <a:pt x="64" y="22"/>
                </a:lnTo>
                <a:lnTo>
                  <a:pt x="62" y="22"/>
                </a:lnTo>
                <a:lnTo>
                  <a:pt x="62" y="22"/>
                </a:lnTo>
                <a:lnTo>
                  <a:pt x="62" y="20"/>
                </a:lnTo>
                <a:lnTo>
                  <a:pt x="62" y="20"/>
                </a:lnTo>
                <a:lnTo>
                  <a:pt x="62" y="20"/>
                </a:lnTo>
                <a:lnTo>
                  <a:pt x="62" y="20"/>
                </a:lnTo>
                <a:lnTo>
                  <a:pt x="62" y="18"/>
                </a:lnTo>
                <a:lnTo>
                  <a:pt x="62" y="18"/>
                </a:lnTo>
                <a:lnTo>
                  <a:pt x="62" y="18"/>
                </a:lnTo>
                <a:lnTo>
                  <a:pt x="60" y="18"/>
                </a:lnTo>
                <a:lnTo>
                  <a:pt x="60" y="18"/>
                </a:lnTo>
                <a:lnTo>
                  <a:pt x="60" y="18"/>
                </a:lnTo>
                <a:lnTo>
                  <a:pt x="60" y="18"/>
                </a:lnTo>
                <a:lnTo>
                  <a:pt x="60" y="18"/>
                </a:lnTo>
                <a:lnTo>
                  <a:pt x="60" y="18"/>
                </a:lnTo>
                <a:lnTo>
                  <a:pt x="58" y="20"/>
                </a:lnTo>
                <a:lnTo>
                  <a:pt x="58" y="20"/>
                </a:lnTo>
                <a:lnTo>
                  <a:pt x="58" y="22"/>
                </a:lnTo>
                <a:lnTo>
                  <a:pt x="60" y="22"/>
                </a:lnTo>
                <a:lnTo>
                  <a:pt x="60" y="24"/>
                </a:lnTo>
                <a:lnTo>
                  <a:pt x="60" y="24"/>
                </a:lnTo>
                <a:lnTo>
                  <a:pt x="58" y="24"/>
                </a:lnTo>
                <a:lnTo>
                  <a:pt x="60" y="26"/>
                </a:lnTo>
                <a:lnTo>
                  <a:pt x="60" y="28"/>
                </a:lnTo>
                <a:lnTo>
                  <a:pt x="60" y="28"/>
                </a:lnTo>
                <a:lnTo>
                  <a:pt x="60" y="30"/>
                </a:lnTo>
                <a:lnTo>
                  <a:pt x="60" y="30"/>
                </a:lnTo>
                <a:lnTo>
                  <a:pt x="60" y="30"/>
                </a:lnTo>
                <a:lnTo>
                  <a:pt x="62" y="30"/>
                </a:lnTo>
                <a:lnTo>
                  <a:pt x="62" y="30"/>
                </a:lnTo>
                <a:lnTo>
                  <a:pt x="62" y="32"/>
                </a:lnTo>
                <a:lnTo>
                  <a:pt x="62" y="34"/>
                </a:lnTo>
                <a:lnTo>
                  <a:pt x="60" y="34"/>
                </a:lnTo>
                <a:lnTo>
                  <a:pt x="60" y="34"/>
                </a:lnTo>
                <a:lnTo>
                  <a:pt x="58" y="34"/>
                </a:lnTo>
                <a:lnTo>
                  <a:pt x="58" y="34"/>
                </a:lnTo>
                <a:lnTo>
                  <a:pt x="56" y="34"/>
                </a:lnTo>
                <a:lnTo>
                  <a:pt x="56" y="36"/>
                </a:lnTo>
                <a:lnTo>
                  <a:pt x="56" y="36"/>
                </a:lnTo>
                <a:lnTo>
                  <a:pt x="56" y="38"/>
                </a:lnTo>
                <a:lnTo>
                  <a:pt x="56" y="40"/>
                </a:lnTo>
                <a:lnTo>
                  <a:pt x="56" y="42"/>
                </a:lnTo>
                <a:lnTo>
                  <a:pt x="54" y="46"/>
                </a:lnTo>
                <a:lnTo>
                  <a:pt x="54" y="46"/>
                </a:lnTo>
                <a:lnTo>
                  <a:pt x="54" y="46"/>
                </a:lnTo>
                <a:lnTo>
                  <a:pt x="54" y="48"/>
                </a:lnTo>
                <a:lnTo>
                  <a:pt x="54" y="48"/>
                </a:lnTo>
                <a:lnTo>
                  <a:pt x="54" y="48"/>
                </a:lnTo>
                <a:lnTo>
                  <a:pt x="54" y="50"/>
                </a:lnTo>
                <a:lnTo>
                  <a:pt x="54" y="52"/>
                </a:lnTo>
                <a:lnTo>
                  <a:pt x="54" y="52"/>
                </a:lnTo>
                <a:lnTo>
                  <a:pt x="54" y="54"/>
                </a:lnTo>
                <a:lnTo>
                  <a:pt x="54" y="54"/>
                </a:lnTo>
                <a:lnTo>
                  <a:pt x="54" y="54"/>
                </a:lnTo>
                <a:lnTo>
                  <a:pt x="54" y="56"/>
                </a:lnTo>
                <a:lnTo>
                  <a:pt x="52" y="56"/>
                </a:lnTo>
                <a:lnTo>
                  <a:pt x="16" y="52"/>
                </a:lnTo>
                <a:lnTo>
                  <a:pt x="0" y="32"/>
                </a:lnTo>
                <a:lnTo>
                  <a:pt x="0" y="30"/>
                </a:lnTo>
                <a:lnTo>
                  <a:pt x="0" y="30"/>
                </a:lnTo>
                <a:lnTo>
                  <a:pt x="2" y="30"/>
                </a:lnTo>
                <a:lnTo>
                  <a:pt x="2" y="32"/>
                </a:lnTo>
                <a:lnTo>
                  <a:pt x="2" y="32"/>
                </a:lnTo>
                <a:lnTo>
                  <a:pt x="2" y="32"/>
                </a:lnTo>
                <a:lnTo>
                  <a:pt x="2" y="34"/>
                </a:lnTo>
                <a:lnTo>
                  <a:pt x="2" y="34"/>
                </a:lnTo>
                <a:lnTo>
                  <a:pt x="2" y="34"/>
                </a:lnTo>
                <a:lnTo>
                  <a:pt x="4" y="34"/>
                </a:lnTo>
                <a:lnTo>
                  <a:pt x="4" y="34"/>
                </a:lnTo>
                <a:lnTo>
                  <a:pt x="6" y="34"/>
                </a:lnTo>
                <a:lnTo>
                  <a:pt x="8" y="34"/>
                </a:lnTo>
                <a:lnTo>
                  <a:pt x="8" y="34"/>
                </a:lnTo>
                <a:lnTo>
                  <a:pt x="10" y="34"/>
                </a:lnTo>
                <a:lnTo>
                  <a:pt x="10" y="34"/>
                </a:lnTo>
                <a:lnTo>
                  <a:pt x="12" y="34"/>
                </a:lnTo>
                <a:lnTo>
                  <a:pt x="12" y="32"/>
                </a:lnTo>
                <a:lnTo>
                  <a:pt x="14" y="32"/>
                </a:lnTo>
                <a:lnTo>
                  <a:pt x="14" y="30"/>
                </a:lnTo>
                <a:lnTo>
                  <a:pt x="14" y="32"/>
                </a:lnTo>
                <a:lnTo>
                  <a:pt x="14" y="32"/>
                </a:lnTo>
                <a:lnTo>
                  <a:pt x="16" y="32"/>
                </a:lnTo>
                <a:lnTo>
                  <a:pt x="18" y="32"/>
                </a:lnTo>
                <a:lnTo>
                  <a:pt x="20" y="32"/>
                </a:lnTo>
                <a:lnTo>
                  <a:pt x="20" y="32"/>
                </a:lnTo>
                <a:lnTo>
                  <a:pt x="22" y="32"/>
                </a:lnTo>
                <a:lnTo>
                  <a:pt x="22" y="32"/>
                </a:lnTo>
                <a:lnTo>
                  <a:pt x="24" y="32"/>
                </a:lnTo>
                <a:lnTo>
                  <a:pt x="26" y="32"/>
                </a:lnTo>
                <a:lnTo>
                  <a:pt x="26" y="32"/>
                </a:lnTo>
                <a:lnTo>
                  <a:pt x="28" y="32"/>
                </a:lnTo>
                <a:lnTo>
                  <a:pt x="28" y="34"/>
                </a:lnTo>
                <a:lnTo>
                  <a:pt x="28" y="34"/>
                </a:lnTo>
                <a:lnTo>
                  <a:pt x="28" y="34"/>
                </a:lnTo>
                <a:lnTo>
                  <a:pt x="32" y="34"/>
                </a:lnTo>
                <a:lnTo>
                  <a:pt x="36" y="32"/>
                </a:lnTo>
                <a:lnTo>
                  <a:pt x="36" y="32"/>
                </a:lnTo>
                <a:lnTo>
                  <a:pt x="38" y="30"/>
                </a:lnTo>
                <a:lnTo>
                  <a:pt x="40" y="30"/>
                </a:lnTo>
                <a:lnTo>
                  <a:pt x="40" y="30"/>
                </a:lnTo>
                <a:lnTo>
                  <a:pt x="40" y="28"/>
                </a:lnTo>
                <a:lnTo>
                  <a:pt x="40" y="28"/>
                </a:lnTo>
                <a:lnTo>
                  <a:pt x="40" y="28"/>
                </a:lnTo>
                <a:lnTo>
                  <a:pt x="40" y="26"/>
                </a:lnTo>
                <a:lnTo>
                  <a:pt x="42" y="28"/>
                </a:lnTo>
                <a:lnTo>
                  <a:pt x="42" y="26"/>
                </a:lnTo>
                <a:lnTo>
                  <a:pt x="42" y="24"/>
                </a:lnTo>
                <a:lnTo>
                  <a:pt x="42" y="22"/>
                </a:lnTo>
                <a:lnTo>
                  <a:pt x="42" y="22"/>
                </a:lnTo>
                <a:lnTo>
                  <a:pt x="42" y="20"/>
                </a:lnTo>
                <a:lnTo>
                  <a:pt x="46" y="18"/>
                </a:lnTo>
                <a:lnTo>
                  <a:pt x="46" y="18"/>
                </a:lnTo>
                <a:lnTo>
                  <a:pt x="48" y="18"/>
                </a:lnTo>
                <a:lnTo>
                  <a:pt x="48" y="18"/>
                </a:lnTo>
                <a:lnTo>
                  <a:pt x="48" y="18"/>
                </a:lnTo>
                <a:lnTo>
                  <a:pt x="48" y="16"/>
                </a:lnTo>
                <a:lnTo>
                  <a:pt x="50" y="16"/>
                </a:lnTo>
                <a:lnTo>
                  <a:pt x="50" y="16"/>
                </a:lnTo>
                <a:lnTo>
                  <a:pt x="50" y="14"/>
                </a:lnTo>
                <a:lnTo>
                  <a:pt x="50" y="14"/>
                </a:lnTo>
                <a:lnTo>
                  <a:pt x="50" y="14"/>
                </a:lnTo>
                <a:lnTo>
                  <a:pt x="50" y="14"/>
                </a:lnTo>
                <a:lnTo>
                  <a:pt x="50" y="12"/>
                </a:lnTo>
                <a:lnTo>
                  <a:pt x="50" y="12"/>
                </a:lnTo>
                <a:lnTo>
                  <a:pt x="52" y="12"/>
                </a:lnTo>
                <a:lnTo>
                  <a:pt x="52" y="12"/>
                </a:lnTo>
                <a:lnTo>
                  <a:pt x="52" y="12"/>
                </a:lnTo>
                <a:lnTo>
                  <a:pt x="52" y="10"/>
                </a:lnTo>
                <a:lnTo>
                  <a:pt x="54" y="10"/>
                </a:lnTo>
                <a:lnTo>
                  <a:pt x="54" y="10"/>
                </a:lnTo>
                <a:lnTo>
                  <a:pt x="54" y="10"/>
                </a:lnTo>
                <a:lnTo>
                  <a:pt x="54" y="8"/>
                </a:lnTo>
                <a:lnTo>
                  <a:pt x="54" y="8"/>
                </a:lnTo>
                <a:lnTo>
                  <a:pt x="54" y="8"/>
                </a:lnTo>
                <a:lnTo>
                  <a:pt x="54" y="8"/>
                </a:lnTo>
                <a:lnTo>
                  <a:pt x="54" y="8"/>
                </a:lnTo>
                <a:lnTo>
                  <a:pt x="54" y="8"/>
                </a:lnTo>
                <a:lnTo>
                  <a:pt x="54" y="8"/>
                </a:lnTo>
                <a:lnTo>
                  <a:pt x="54" y="8"/>
                </a:lnTo>
                <a:lnTo>
                  <a:pt x="56" y="8"/>
                </a:lnTo>
                <a:lnTo>
                  <a:pt x="56" y="8"/>
                </a:lnTo>
                <a:lnTo>
                  <a:pt x="56" y="6"/>
                </a:lnTo>
                <a:lnTo>
                  <a:pt x="58" y="6"/>
                </a:lnTo>
                <a:lnTo>
                  <a:pt x="60" y="2"/>
                </a:lnTo>
                <a:lnTo>
                  <a:pt x="60" y="2"/>
                </a:lnTo>
                <a:lnTo>
                  <a:pt x="60" y="0"/>
                </a:lnTo>
                <a:lnTo>
                  <a:pt x="60" y="0"/>
                </a:lnTo>
                <a:close/>
                <a:moveTo>
                  <a:pt x="34" y="32"/>
                </a:moveTo>
                <a:lnTo>
                  <a:pt x="34" y="32"/>
                </a:lnTo>
                <a:lnTo>
                  <a:pt x="34" y="32"/>
                </a:lnTo>
                <a:lnTo>
                  <a:pt x="32" y="32"/>
                </a:lnTo>
                <a:lnTo>
                  <a:pt x="32" y="32"/>
                </a:lnTo>
                <a:lnTo>
                  <a:pt x="30" y="32"/>
                </a:lnTo>
                <a:lnTo>
                  <a:pt x="30" y="32"/>
                </a:lnTo>
                <a:lnTo>
                  <a:pt x="30" y="32"/>
                </a:lnTo>
                <a:lnTo>
                  <a:pt x="28" y="32"/>
                </a:lnTo>
                <a:lnTo>
                  <a:pt x="28" y="32"/>
                </a:lnTo>
                <a:lnTo>
                  <a:pt x="28" y="32"/>
                </a:lnTo>
                <a:lnTo>
                  <a:pt x="28" y="32"/>
                </a:lnTo>
                <a:lnTo>
                  <a:pt x="28" y="32"/>
                </a:lnTo>
                <a:lnTo>
                  <a:pt x="28" y="32"/>
                </a:lnTo>
                <a:lnTo>
                  <a:pt x="30" y="30"/>
                </a:lnTo>
                <a:lnTo>
                  <a:pt x="32" y="30"/>
                </a:lnTo>
                <a:lnTo>
                  <a:pt x="34" y="32"/>
                </a:lnTo>
                <a:lnTo>
                  <a:pt x="34" y="3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8" name="Freeform 254"/>
          <p:cNvSpPr>
            <a:spLocks noEditPoints="1"/>
          </p:cNvSpPr>
          <p:nvPr/>
        </p:nvSpPr>
        <p:spPr bwMode="auto">
          <a:xfrm>
            <a:off x="2962275" y="3306763"/>
            <a:ext cx="22225" cy="9525"/>
          </a:xfrm>
          <a:custGeom>
            <a:avLst/>
            <a:gdLst/>
            <a:ahLst/>
            <a:cxnLst>
              <a:cxn ang="0">
                <a:pos x="2" y="2"/>
              </a:cxn>
              <a:cxn ang="0">
                <a:pos x="4" y="2"/>
              </a:cxn>
              <a:cxn ang="0">
                <a:pos x="4" y="2"/>
              </a:cxn>
              <a:cxn ang="0">
                <a:pos x="4" y="2"/>
              </a:cxn>
              <a:cxn ang="0">
                <a:pos x="4" y="2"/>
              </a:cxn>
              <a:cxn ang="0">
                <a:pos x="4" y="2"/>
              </a:cxn>
              <a:cxn ang="0">
                <a:pos x="4" y="4"/>
              </a:cxn>
              <a:cxn ang="0">
                <a:pos x="6" y="4"/>
              </a:cxn>
              <a:cxn ang="0">
                <a:pos x="6" y="6"/>
              </a:cxn>
              <a:cxn ang="0">
                <a:pos x="6" y="6"/>
              </a:cxn>
              <a:cxn ang="0">
                <a:pos x="4" y="6"/>
              </a:cxn>
              <a:cxn ang="0">
                <a:pos x="4" y="4"/>
              </a:cxn>
              <a:cxn ang="0">
                <a:pos x="2" y="4"/>
              </a:cxn>
              <a:cxn ang="0">
                <a:pos x="2" y="2"/>
              </a:cxn>
              <a:cxn ang="0">
                <a:pos x="0" y="2"/>
              </a:cxn>
              <a:cxn ang="0">
                <a:pos x="0" y="0"/>
              </a:cxn>
              <a:cxn ang="0">
                <a:pos x="0" y="0"/>
              </a:cxn>
              <a:cxn ang="0">
                <a:pos x="0" y="0"/>
              </a:cxn>
              <a:cxn ang="0">
                <a:pos x="2" y="0"/>
              </a:cxn>
              <a:cxn ang="0">
                <a:pos x="2" y="0"/>
              </a:cxn>
              <a:cxn ang="0">
                <a:pos x="2" y="0"/>
              </a:cxn>
              <a:cxn ang="0">
                <a:pos x="2" y="0"/>
              </a:cxn>
              <a:cxn ang="0">
                <a:pos x="2" y="0"/>
              </a:cxn>
              <a:cxn ang="0">
                <a:pos x="2" y="2"/>
              </a:cxn>
              <a:cxn ang="0">
                <a:pos x="2" y="2"/>
              </a:cxn>
              <a:cxn ang="0">
                <a:pos x="2" y="2"/>
              </a:cxn>
              <a:cxn ang="0">
                <a:pos x="2" y="2"/>
              </a:cxn>
              <a:cxn ang="0">
                <a:pos x="2" y="2"/>
              </a:cxn>
              <a:cxn ang="0">
                <a:pos x="2" y="2"/>
              </a:cxn>
              <a:cxn ang="0">
                <a:pos x="14" y="2"/>
              </a:cxn>
              <a:cxn ang="0">
                <a:pos x="14" y="2"/>
              </a:cxn>
              <a:cxn ang="0">
                <a:pos x="14" y="4"/>
              </a:cxn>
              <a:cxn ang="0">
                <a:pos x="14" y="6"/>
              </a:cxn>
              <a:cxn ang="0">
                <a:pos x="14" y="6"/>
              </a:cxn>
              <a:cxn ang="0">
                <a:pos x="12" y="6"/>
              </a:cxn>
              <a:cxn ang="0">
                <a:pos x="12" y="6"/>
              </a:cxn>
              <a:cxn ang="0">
                <a:pos x="12" y="4"/>
              </a:cxn>
              <a:cxn ang="0">
                <a:pos x="12" y="4"/>
              </a:cxn>
              <a:cxn ang="0">
                <a:pos x="12" y="4"/>
              </a:cxn>
              <a:cxn ang="0">
                <a:pos x="12" y="4"/>
              </a:cxn>
              <a:cxn ang="0">
                <a:pos x="12" y="4"/>
              </a:cxn>
              <a:cxn ang="0">
                <a:pos x="12" y="2"/>
              </a:cxn>
              <a:cxn ang="0">
                <a:pos x="12" y="2"/>
              </a:cxn>
              <a:cxn ang="0">
                <a:pos x="12" y="2"/>
              </a:cxn>
              <a:cxn ang="0">
                <a:pos x="12" y="2"/>
              </a:cxn>
              <a:cxn ang="0">
                <a:pos x="12" y="2"/>
              </a:cxn>
              <a:cxn ang="0">
                <a:pos x="12" y="2"/>
              </a:cxn>
              <a:cxn ang="0">
                <a:pos x="12" y="2"/>
              </a:cxn>
              <a:cxn ang="0">
                <a:pos x="12" y="2"/>
              </a:cxn>
              <a:cxn ang="0">
                <a:pos x="10" y="2"/>
              </a:cxn>
              <a:cxn ang="0">
                <a:pos x="12" y="0"/>
              </a:cxn>
              <a:cxn ang="0">
                <a:pos x="12" y="0"/>
              </a:cxn>
              <a:cxn ang="0">
                <a:pos x="12" y="0"/>
              </a:cxn>
              <a:cxn ang="0">
                <a:pos x="12" y="0"/>
              </a:cxn>
              <a:cxn ang="0">
                <a:pos x="14" y="2"/>
              </a:cxn>
            </a:cxnLst>
            <a:rect l="0" t="0" r="r" b="b"/>
            <a:pathLst>
              <a:path w="14" h="6">
                <a:moveTo>
                  <a:pt x="2" y="2"/>
                </a:moveTo>
                <a:lnTo>
                  <a:pt x="4" y="2"/>
                </a:lnTo>
                <a:lnTo>
                  <a:pt x="4" y="2"/>
                </a:lnTo>
                <a:lnTo>
                  <a:pt x="4" y="2"/>
                </a:lnTo>
                <a:lnTo>
                  <a:pt x="4" y="2"/>
                </a:lnTo>
                <a:lnTo>
                  <a:pt x="4" y="2"/>
                </a:lnTo>
                <a:lnTo>
                  <a:pt x="4" y="4"/>
                </a:lnTo>
                <a:lnTo>
                  <a:pt x="6" y="4"/>
                </a:lnTo>
                <a:lnTo>
                  <a:pt x="6" y="6"/>
                </a:lnTo>
                <a:lnTo>
                  <a:pt x="6" y="6"/>
                </a:lnTo>
                <a:lnTo>
                  <a:pt x="4" y="6"/>
                </a:lnTo>
                <a:lnTo>
                  <a:pt x="4" y="4"/>
                </a:lnTo>
                <a:lnTo>
                  <a:pt x="2" y="4"/>
                </a:lnTo>
                <a:lnTo>
                  <a:pt x="2" y="2"/>
                </a:lnTo>
                <a:lnTo>
                  <a:pt x="0" y="2"/>
                </a:lnTo>
                <a:lnTo>
                  <a:pt x="0" y="0"/>
                </a:lnTo>
                <a:lnTo>
                  <a:pt x="0" y="0"/>
                </a:lnTo>
                <a:lnTo>
                  <a:pt x="0" y="0"/>
                </a:lnTo>
                <a:lnTo>
                  <a:pt x="2" y="0"/>
                </a:lnTo>
                <a:lnTo>
                  <a:pt x="2" y="0"/>
                </a:lnTo>
                <a:lnTo>
                  <a:pt x="2" y="0"/>
                </a:lnTo>
                <a:lnTo>
                  <a:pt x="2" y="0"/>
                </a:lnTo>
                <a:lnTo>
                  <a:pt x="2" y="0"/>
                </a:lnTo>
                <a:lnTo>
                  <a:pt x="2" y="2"/>
                </a:lnTo>
                <a:lnTo>
                  <a:pt x="2" y="2"/>
                </a:lnTo>
                <a:lnTo>
                  <a:pt x="2" y="2"/>
                </a:lnTo>
                <a:lnTo>
                  <a:pt x="2" y="2"/>
                </a:lnTo>
                <a:lnTo>
                  <a:pt x="2" y="2"/>
                </a:lnTo>
                <a:lnTo>
                  <a:pt x="2" y="2"/>
                </a:lnTo>
                <a:close/>
                <a:moveTo>
                  <a:pt x="14" y="2"/>
                </a:moveTo>
                <a:lnTo>
                  <a:pt x="14" y="2"/>
                </a:lnTo>
                <a:lnTo>
                  <a:pt x="14" y="4"/>
                </a:lnTo>
                <a:lnTo>
                  <a:pt x="14" y="6"/>
                </a:lnTo>
                <a:lnTo>
                  <a:pt x="14" y="6"/>
                </a:lnTo>
                <a:lnTo>
                  <a:pt x="12" y="6"/>
                </a:lnTo>
                <a:lnTo>
                  <a:pt x="12" y="6"/>
                </a:lnTo>
                <a:lnTo>
                  <a:pt x="12" y="4"/>
                </a:lnTo>
                <a:lnTo>
                  <a:pt x="12" y="4"/>
                </a:lnTo>
                <a:lnTo>
                  <a:pt x="12" y="4"/>
                </a:lnTo>
                <a:lnTo>
                  <a:pt x="12" y="4"/>
                </a:lnTo>
                <a:lnTo>
                  <a:pt x="12" y="4"/>
                </a:lnTo>
                <a:lnTo>
                  <a:pt x="12" y="2"/>
                </a:lnTo>
                <a:lnTo>
                  <a:pt x="12" y="2"/>
                </a:lnTo>
                <a:lnTo>
                  <a:pt x="12" y="2"/>
                </a:lnTo>
                <a:lnTo>
                  <a:pt x="12" y="2"/>
                </a:lnTo>
                <a:lnTo>
                  <a:pt x="12" y="2"/>
                </a:lnTo>
                <a:lnTo>
                  <a:pt x="12" y="2"/>
                </a:lnTo>
                <a:lnTo>
                  <a:pt x="12" y="2"/>
                </a:lnTo>
                <a:lnTo>
                  <a:pt x="12" y="2"/>
                </a:lnTo>
                <a:lnTo>
                  <a:pt x="10" y="2"/>
                </a:lnTo>
                <a:lnTo>
                  <a:pt x="12" y="0"/>
                </a:lnTo>
                <a:lnTo>
                  <a:pt x="12" y="0"/>
                </a:lnTo>
                <a:lnTo>
                  <a:pt x="12" y="0"/>
                </a:lnTo>
                <a:lnTo>
                  <a:pt x="12" y="0"/>
                </a:lnTo>
                <a:lnTo>
                  <a:pt x="14"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9" name="Freeform 255"/>
          <p:cNvSpPr>
            <a:spLocks/>
          </p:cNvSpPr>
          <p:nvPr/>
        </p:nvSpPr>
        <p:spPr bwMode="auto">
          <a:xfrm>
            <a:off x="4972050" y="2506663"/>
            <a:ext cx="41275" cy="79375"/>
          </a:xfrm>
          <a:custGeom>
            <a:avLst/>
            <a:gdLst/>
            <a:ahLst/>
            <a:cxnLst>
              <a:cxn ang="0">
                <a:pos x="12" y="4"/>
              </a:cxn>
              <a:cxn ang="0">
                <a:pos x="14" y="6"/>
              </a:cxn>
              <a:cxn ang="0">
                <a:pos x="16" y="6"/>
              </a:cxn>
              <a:cxn ang="0">
                <a:pos x="18" y="10"/>
              </a:cxn>
              <a:cxn ang="0">
                <a:pos x="18" y="12"/>
              </a:cxn>
              <a:cxn ang="0">
                <a:pos x="18" y="16"/>
              </a:cxn>
              <a:cxn ang="0">
                <a:pos x="18" y="18"/>
              </a:cxn>
              <a:cxn ang="0">
                <a:pos x="18" y="20"/>
              </a:cxn>
              <a:cxn ang="0">
                <a:pos x="18" y="22"/>
              </a:cxn>
              <a:cxn ang="0">
                <a:pos x="18" y="24"/>
              </a:cxn>
              <a:cxn ang="0">
                <a:pos x="20" y="26"/>
              </a:cxn>
              <a:cxn ang="0">
                <a:pos x="24" y="30"/>
              </a:cxn>
              <a:cxn ang="0">
                <a:pos x="26" y="30"/>
              </a:cxn>
              <a:cxn ang="0">
                <a:pos x="26" y="32"/>
              </a:cxn>
              <a:cxn ang="0">
                <a:pos x="26" y="34"/>
              </a:cxn>
              <a:cxn ang="0">
                <a:pos x="26" y="36"/>
              </a:cxn>
              <a:cxn ang="0">
                <a:pos x="24" y="38"/>
              </a:cxn>
              <a:cxn ang="0">
                <a:pos x="22" y="40"/>
              </a:cxn>
              <a:cxn ang="0">
                <a:pos x="22" y="44"/>
              </a:cxn>
              <a:cxn ang="0">
                <a:pos x="22" y="44"/>
              </a:cxn>
              <a:cxn ang="0">
                <a:pos x="20" y="44"/>
              </a:cxn>
              <a:cxn ang="0">
                <a:pos x="18" y="46"/>
              </a:cxn>
              <a:cxn ang="0">
                <a:pos x="20" y="48"/>
              </a:cxn>
              <a:cxn ang="0">
                <a:pos x="18" y="48"/>
              </a:cxn>
              <a:cxn ang="0">
                <a:pos x="18" y="48"/>
              </a:cxn>
              <a:cxn ang="0">
                <a:pos x="16" y="50"/>
              </a:cxn>
              <a:cxn ang="0">
                <a:pos x="14" y="50"/>
              </a:cxn>
              <a:cxn ang="0">
                <a:pos x="14" y="48"/>
              </a:cxn>
              <a:cxn ang="0">
                <a:pos x="12" y="44"/>
              </a:cxn>
              <a:cxn ang="0">
                <a:pos x="10" y="44"/>
              </a:cxn>
              <a:cxn ang="0">
                <a:pos x="6" y="42"/>
              </a:cxn>
              <a:cxn ang="0">
                <a:pos x="4" y="38"/>
              </a:cxn>
              <a:cxn ang="0">
                <a:pos x="4" y="38"/>
              </a:cxn>
              <a:cxn ang="0">
                <a:pos x="6" y="40"/>
              </a:cxn>
              <a:cxn ang="0">
                <a:pos x="6" y="38"/>
              </a:cxn>
              <a:cxn ang="0">
                <a:pos x="4" y="34"/>
              </a:cxn>
              <a:cxn ang="0">
                <a:pos x="4" y="32"/>
              </a:cxn>
              <a:cxn ang="0">
                <a:pos x="4" y="30"/>
              </a:cxn>
              <a:cxn ang="0">
                <a:pos x="6" y="28"/>
              </a:cxn>
              <a:cxn ang="0">
                <a:pos x="4" y="28"/>
              </a:cxn>
              <a:cxn ang="0">
                <a:pos x="6" y="24"/>
              </a:cxn>
              <a:cxn ang="0">
                <a:pos x="4" y="22"/>
              </a:cxn>
              <a:cxn ang="0">
                <a:pos x="6" y="18"/>
              </a:cxn>
              <a:cxn ang="0">
                <a:pos x="6" y="16"/>
              </a:cxn>
              <a:cxn ang="0">
                <a:pos x="6" y="14"/>
              </a:cxn>
              <a:cxn ang="0">
                <a:pos x="4" y="14"/>
              </a:cxn>
              <a:cxn ang="0">
                <a:pos x="2" y="12"/>
              </a:cxn>
              <a:cxn ang="0">
                <a:pos x="2" y="10"/>
              </a:cxn>
              <a:cxn ang="0">
                <a:pos x="0" y="8"/>
              </a:cxn>
              <a:cxn ang="0">
                <a:pos x="4" y="2"/>
              </a:cxn>
              <a:cxn ang="0">
                <a:pos x="6" y="0"/>
              </a:cxn>
              <a:cxn ang="0">
                <a:pos x="6" y="2"/>
              </a:cxn>
              <a:cxn ang="0">
                <a:pos x="8" y="4"/>
              </a:cxn>
              <a:cxn ang="0">
                <a:pos x="10" y="2"/>
              </a:cxn>
            </a:cxnLst>
            <a:rect l="0" t="0" r="r" b="b"/>
            <a:pathLst>
              <a:path w="26" h="50">
                <a:moveTo>
                  <a:pt x="10" y="2"/>
                </a:moveTo>
                <a:lnTo>
                  <a:pt x="12" y="2"/>
                </a:lnTo>
                <a:lnTo>
                  <a:pt x="12" y="4"/>
                </a:lnTo>
                <a:lnTo>
                  <a:pt x="14" y="4"/>
                </a:lnTo>
                <a:lnTo>
                  <a:pt x="14" y="6"/>
                </a:lnTo>
                <a:lnTo>
                  <a:pt x="14" y="6"/>
                </a:lnTo>
                <a:lnTo>
                  <a:pt x="16" y="6"/>
                </a:lnTo>
                <a:lnTo>
                  <a:pt x="16" y="6"/>
                </a:lnTo>
                <a:lnTo>
                  <a:pt x="16" y="6"/>
                </a:lnTo>
                <a:lnTo>
                  <a:pt x="18" y="8"/>
                </a:lnTo>
                <a:lnTo>
                  <a:pt x="18" y="8"/>
                </a:lnTo>
                <a:lnTo>
                  <a:pt x="18" y="10"/>
                </a:lnTo>
                <a:lnTo>
                  <a:pt x="20" y="12"/>
                </a:lnTo>
                <a:lnTo>
                  <a:pt x="18" y="12"/>
                </a:lnTo>
                <a:lnTo>
                  <a:pt x="18" y="12"/>
                </a:lnTo>
                <a:lnTo>
                  <a:pt x="18" y="14"/>
                </a:lnTo>
                <a:lnTo>
                  <a:pt x="18" y="14"/>
                </a:lnTo>
                <a:lnTo>
                  <a:pt x="18" y="16"/>
                </a:lnTo>
                <a:lnTo>
                  <a:pt x="18" y="16"/>
                </a:lnTo>
                <a:lnTo>
                  <a:pt x="18" y="18"/>
                </a:lnTo>
                <a:lnTo>
                  <a:pt x="18" y="18"/>
                </a:lnTo>
                <a:lnTo>
                  <a:pt x="18" y="20"/>
                </a:lnTo>
                <a:lnTo>
                  <a:pt x="18" y="20"/>
                </a:lnTo>
                <a:lnTo>
                  <a:pt x="18" y="20"/>
                </a:lnTo>
                <a:lnTo>
                  <a:pt x="20" y="22"/>
                </a:lnTo>
                <a:lnTo>
                  <a:pt x="20" y="22"/>
                </a:lnTo>
                <a:lnTo>
                  <a:pt x="18" y="22"/>
                </a:lnTo>
                <a:lnTo>
                  <a:pt x="18" y="22"/>
                </a:lnTo>
                <a:lnTo>
                  <a:pt x="18" y="22"/>
                </a:lnTo>
                <a:lnTo>
                  <a:pt x="18" y="24"/>
                </a:lnTo>
                <a:lnTo>
                  <a:pt x="20" y="26"/>
                </a:lnTo>
                <a:lnTo>
                  <a:pt x="20" y="26"/>
                </a:lnTo>
                <a:lnTo>
                  <a:pt x="20" y="26"/>
                </a:lnTo>
                <a:lnTo>
                  <a:pt x="22" y="30"/>
                </a:lnTo>
                <a:lnTo>
                  <a:pt x="24" y="30"/>
                </a:lnTo>
                <a:lnTo>
                  <a:pt x="24" y="30"/>
                </a:lnTo>
                <a:lnTo>
                  <a:pt x="24" y="30"/>
                </a:lnTo>
                <a:lnTo>
                  <a:pt x="26" y="30"/>
                </a:lnTo>
                <a:lnTo>
                  <a:pt x="26" y="30"/>
                </a:lnTo>
                <a:lnTo>
                  <a:pt x="26" y="30"/>
                </a:lnTo>
                <a:lnTo>
                  <a:pt x="26" y="30"/>
                </a:lnTo>
                <a:lnTo>
                  <a:pt x="26" y="32"/>
                </a:lnTo>
                <a:lnTo>
                  <a:pt x="26" y="32"/>
                </a:lnTo>
                <a:lnTo>
                  <a:pt x="26" y="34"/>
                </a:lnTo>
                <a:lnTo>
                  <a:pt x="26" y="34"/>
                </a:lnTo>
                <a:lnTo>
                  <a:pt x="26" y="36"/>
                </a:lnTo>
                <a:lnTo>
                  <a:pt x="26" y="36"/>
                </a:lnTo>
                <a:lnTo>
                  <a:pt x="26" y="36"/>
                </a:lnTo>
                <a:lnTo>
                  <a:pt x="24" y="36"/>
                </a:lnTo>
                <a:lnTo>
                  <a:pt x="24" y="38"/>
                </a:lnTo>
                <a:lnTo>
                  <a:pt x="24" y="38"/>
                </a:lnTo>
                <a:lnTo>
                  <a:pt x="24" y="40"/>
                </a:lnTo>
                <a:lnTo>
                  <a:pt x="24" y="40"/>
                </a:lnTo>
                <a:lnTo>
                  <a:pt x="22" y="40"/>
                </a:lnTo>
                <a:lnTo>
                  <a:pt x="24" y="40"/>
                </a:lnTo>
                <a:lnTo>
                  <a:pt x="22" y="42"/>
                </a:lnTo>
                <a:lnTo>
                  <a:pt x="22" y="44"/>
                </a:lnTo>
                <a:lnTo>
                  <a:pt x="22" y="44"/>
                </a:lnTo>
                <a:lnTo>
                  <a:pt x="22" y="44"/>
                </a:lnTo>
                <a:lnTo>
                  <a:pt x="22" y="44"/>
                </a:lnTo>
                <a:lnTo>
                  <a:pt x="20" y="44"/>
                </a:lnTo>
                <a:lnTo>
                  <a:pt x="20" y="44"/>
                </a:lnTo>
                <a:lnTo>
                  <a:pt x="20" y="44"/>
                </a:lnTo>
                <a:lnTo>
                  <a:pt x="20" y="44"/>
                </a:lnTo>
                <a:lnTo>
                  <a:pt x="18" y="44"/>
                </a:lnTo>
                <a:lnTo>
                  <a:pt x="18" y="46"/>
                </a:lnTo>
                <a:lnTo>
                  <a:pt x="18" y="46"/>
                </a:lnTo>
                <a:lnTo>
                  <a:pt x="20" y="48"/>
                </a:lnTo>
                <a:lnTo>
                  <a:pt x="20" y="48"/>
                </a:lnTo>
                <a:lnTo>
                  <a:pt x="20" y="48"/>
                </a:lnTo>
                <a:lnTo>
                  <a:pt x="20" y="48"/>
                </a:lnTo>
                <a:lnTo>
                  <a:pt x="18" y="48"/>
                </a:lnTo>
                <a:lnTo>
                  <a:pt x="18" y="48"/>
                </a:lnTo>
                <a:lnTo>
                  <a:pt x="18" y="48"/>
                </a:lnTo>
                <a:lnTo>
                  <a:pt x="18" y="48"/>
                </a:lnTo>
                <a:lnTo>
                  <a:pt x="18" y="50"/>
                </a:lnTo>
                <a:lnTo>
                  <a:pt x="16" y="50"/>
                </a:lnTo>
                <a:lnTo>
                  <a:pt x="16" y="50"/>
                </a:lnTo>
                <a:lnTo>
                  <a:pt x="16" y="50"/>
                </a:lnTo>
                <a:lnTo>
                  <a:pt x="16" y="50"/>
                </a:lnTo>
                <a:lnTo>
                  <a:pt x="14" y="50"/>
                </a:lnTo>
                <a:lnTo>
                  <a:pt x="14" y="50"/>
                </a:lnTo>
                <a:lnTo>
                  <a:pt x="14" y="50"/>
                </a:lnTo>
                <a:lnTo>
                  <a:pt x="14" y="48"/>
                </a:lnTo>
                <a:lnTo>
                  <a:pt x="14" y="46"/>
                </a:lnTo>
                <a:lnTo>
                  <a:pt x="12" y="46"/>
                </a:lnTo>
                <a:lnTo>
                  <a:pt x="12" y="44"/>
                </a:lnTo>
                <a:lnTo>
                  <a:pt x="12" y="44"/>
                </a:lnTo>
                <a:lnTo>
                  <a:pt x="12" y="44"/>
                </a:lnTo>
                <a:lnTo>
                  <a:pt x="10" y="44"/>
                </a:lnTo>
                <a:lnTo>
                  <a:pt x="10" y="42"/>
                </a:lnTo>
                <a:lnTo>
                  <a:pt x="8" y="42"/>
                </a:lnTo>
                <a:lnTo>
                  <a:pt x="6" y="42"/>
                </a:lnTo>
                <a:lnTo>
                  <a:pt x="6" y="40"/>
                </a:lnTo>
                <a:lnTo>
                  <a:pt x="6" y="40"/>
                </a:lnTo>
                <a:lnTo>
                  <a:pt x="4" y="38"/>
                </a:lnTo>
                <a:lnTo>
                  <a:pt x="4" y="38"/>
                </a:lnTo>
                <a:lnTo>
                  <a:pt x="4" y="38"/>
                </a:lnTo>
                <a:lnTo>
                  <a:pt x="4" y="38"/>
                </a:lnTo>
                <a:lnTo>
                  <a:pt x="6" y="38"/>
                </a:lnTo>
                <a:lnTo>
                  <a:pt x="6" y="38"/>
                </a:lnTo>
                <a:lnTo>
                  <a:pt x="6" y="40"/>
                </a:lnTo>
                <a:lnTo>
                  <a:pt x="6" y="38"/>
                </a:lnTo>
                <a:lnTo>
                  <a:pt x="6" y="38"/>
                </a:lnTo>
                <a:lnTo>
                  <a:pt x="6" y="38"/>
                </a:lnTo>
                <a:lnTo>
                  <a:pt x="6" y="36"/>
                </a:lnTo>
                <a:lnTo>
                  <a:pt x="4" y="34"/>
                </a:lnTo>
                <a:lnTo>
                  <a:pt x="4" y="34"/>
                </a:lnTo>
                <a:lnTo>
                  <a:pt x="4" y="34"/>
                </a:lnTo>
                <a:lnTo>
                  <a:pt x="4" y="34"/>
                </a:lnTo>
                <a:lnTo>
                  <a:pt x="4" y="32"/>
                </a:lnTo>
                <a:lnTo>
                  <a:pt x="4" y="30"/>
                </a:lnTo>
                <a:lnTo>
                  <a:pt x="4" y="30"/>
                </a:lnTo>
                <a:lnTo>
                  <a:pt x="4" y="30"/>
                </a:lnTo>
                <a:lnTo>
                  <a:pt x="6" y="30"/>
                </a:lnTo>
                <a:lnTo>
                  <a:pt x="6" y="30"/>
                </a:lnTo>
                <a:lnTo>
                  <a:pt x="6" y="28"/>
                </a:lnTo>
                <a:lnTo>
                  <a:pt x="6" y="28"/>
                </a:lnTo>
                <a:lnTo>
                  <a:pt x="4" y="28"/>
                </a:lnTo>
                <a:lnTo>
                  <a:pt x="4" y="28"/>
                </a:lnTo>
                <a:lnTo>
                  <a:pt x="4" y="26"/>
                </a:lnTo>
                <a:lnTo>
                  <a:pt x="6" y="24"/>
                </a:lnTo>
                <a:lnTo>
                  <a:pt x="6" y="24"/>
                </a:lnTo>
                <a:lnTo>
                  <a:pt x="6" y="24"/>
                </a:lnTo>
                <a:lnTo>
                  <a:pt x="4" y="22"/>
                </a:lnTo>
                <a:lnTo>
                  <a:pt x="4" y="22"/>
                </a:lnTo>
                <a:lnTo>
                  <a:pt x="4" y="22"/>
                </a:lnTo>
                <a:lnTo>
                  <a:pt x="4" y="18"/>
                </a:lnTo>
                <a:lnTo>
                  <a:pt x="6" y="18"/>
                </a:lnTo>
                <a:lnTo>
                  <a:pt x="6" y="18"/>
                </a:lnTo>
                <a:lnTo>
                  <a:pt x="6" y="18"/>
                </a:lnTo>
                <a:lnTo>
                  <a:pt x="6" y="16"/>
                </a:lnTo>
                <a:lnTo>
                  <a:pt x="6" y="16"/>
                </a:lnTo>
                <a:lnTo>
                  <a:pt x="6" y="16"/>
                </a:lnTo>
                <a:lnTo>
                  <a:pt x="6" y="14"/>
                </a:lnTo>
                <a:lnTo>
                  <a:pt x="4" y="14"/>
                </a:lnTo>
                <a:lnTo>
                  <a:pt x="4" y="14"/>
                </a:lnTo>
                <a:lnTo>
                  <a:pt x="4" y="14"/>
                </a:lnTo>
                <a:lnTo>
                  <a:pt x="4" y="14"/>
                </a:lnTo>
                <a:lnTo>
                  <a:pt x="2" y="14"/>
                </a:lnTo>
                <a:lnTo>
                  <a:pt x="2" y="12"/>
                </a:lnTo>
                <a:lnTo>
                  <a:pt x="2" y="12"/>
                </a:lnTo>
                <a:lnTo>
                  <a:pt x="2" y="10"/>
                </a:lnTo>
                <a:lnTo>
                  <a:pt x="2" y="10"/>
                </a:lnTo>
                <a:lnTo>
                  <a:pt x="2" y="10"/>
                </a:lnTo>
                <a:lnTo>
                  <a:pt x="2" y="8"/>
                </a:lnTo>
                <a:lnTo>
                  <a:pt x="0" y="8"/>
                </a:lnTo>
                <a:lnTo>
                  <a:pt x="4" y="4"/>
                </a:lnTo>
                <a:lnTo>
                  <a:pt x="4" y="2"/>
                </a:lnTo>
                <a:lnTo>
                  <a:pt x="4" y="2"/>
                </a:lnTo>
                <a:lnTo>
                  <a:pt x="4" y="2"/>
                </a:lnTo>
                <a:lnTo>
                  <a:pt x="6" y="2"/>
                </a:lnTo>
                <a:lnTo>
                  <a:pt x="6" y="0"/>
                </a:lnTo>
                <a:lnTo>
                  <a:pt x="6" y="0"/>
                </a:lnTo>
                <a:lnTo>
                  <a:pt x="6" y="2"/>
                </a:lnTo>
                <a:lnTo>
                  <a:pt x="6" y="2"/>
                </a:lnTo>
                <a:lnTo>
                  <a:pt x="6" y="4"/>
                </a:lnTo>
                <a:lnTo>
                  <a:pt x="8" y="4"/>
                </a:lnTo>
                <a:lnTo>
                  <a:pt x="8" y="4"/>
                </a:lnTo>
                <a:lnTo>
                  <a:pt x="10" y="4"/>
                </a:lnTo>
                <a:lnTo>
                  <a:pt x="10" y="2"/>
                </a:lnTo>
                <a:lnTo>
                  <a:pt x="10" y="2"/>
                </a:lnTo>
                <a:lnTo>
                  <a:pt x="10"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0" name="Freeform 256"/>
          <p:cNvSpPr>
            <a:spLocks noEditPoints="1"/>
          </p:cNvSpPr>
          <p:nvPr/>
        </p:nvSpPr>
        <p:spPr bwMode="auto">
          <a:xfrm>
            <a:off x="4835525" y="3748088"/>
            <a:ext cx="285750" cy="358775"/>
          </a:xfrm>
          <a:custGeom>
            <a:avLst/>
            <a:gdLst/>
            <a:ahLst/>
            <a:cxnLst>
              <a:cxn ang="0">
                <a:pos x="12" y="12"/>
              </a:cxn>
              <a:cxn ang="0">
                <a:pos x="8" y="20"/>
              </a:cxn>
              <a:cxn ang="0">
                <a:pos x="6" y="12"/>
              </a:cxn>
              <a:cxn ang="0">
                <a:pos x="10" y="4"/>
              </a:cxn>
              <a:cxn ang="0">
                <a:pos x="18" y="2"/>
              </a:cxn>
              <a:cxn ang="0">
                <a:pos x="180" y="114"/>
              </a:cxn>
              <a:cxn ang="0">
                <a:pos x="180" y="132"/>
              </a:cxn>
              <a:cxn ang="0">
                <a:pos x="178" y="142"/>
              </a:cxn>
              <a:cxn ang="0">
                <a:pos x="150" y="150"/>
              </a:cxn>
              <a:cxn ang="0">
                <a:pos x="148" y="184"/>
              </a:cxn>
              <a:cxn ang="0">
                <a:pos x="150" y="202"/>
              </a:cxn>
              <a:cxn ang="0">
                <a:pos x="166" y="220"/>
              </a:cxn>
              <a:cxn ang="0">
                <a:pos x="134" y="226"/>
              </a:cxn>
              <a:cxn ang="0">
                <a:pos x="124" y="224"/>
              </a:cxn>
              <a:cxn ang="0">
                <a:pos x="116" y="224"/>
              </a:cxn>
              <a:cxn ang="0">
                <a:pos x="104" y="224"/>
              </a:cxn>
              <a:cxn ang="0">
                <a:pos x="92" y="216"/>
              </a:cxn>
              <a:cxn ang="0">
                <a:pos x="54" y="216"/>
              </a:cxn>
              <a:cxn ang="0">
                <a:pos x="32" y="216"/>
              </a:cxn>
              <a:cxn ang="0">
                <a:pos x="22" y="210"/>
              </a:cxn>
              <a:cxn ang="0">
                <a:pos x="10" y="214"/>
              </a:cxn>
              <a:cxn ang="0">
                <a:pos x="2" y="214"/>
              </a:cxn>
              <a:cxn ang="0">
                <a:pos x="0" y="200"/>
              </a:cxn>
              <a:cxn ang="0">
                <a:pos x="0" y="192"/>
              </a:cxn>
              <a:cxn ang="0">
                <a:pos x="4" y="184"/>
              </a:cxn>
              <a:cxn ang="0">
                <a:pos x="8" y="170"/>
              </a:cxn>
              <a:cxn ang="0">
                <a:pos x="10" y="160"/>
              </a:cxn>
              <a:cxn ang="0">
                <a:pos x="18" y="142"/>
              </a:cxn>
              <a:cxn ang="0">
                <a:pos x="26" y="134"/>
              </a:cxn>
              <a:cxn ang="0">
                <a:pos x="30" y="122"/>
              </a:cxn>
              <a:cxn ang="0">
                <a:pos x="30" y="108"/>
              </a:cxn>
              <a:cxn ang="0">
                <a:pos x="26" y="98"/>
              </a:cxn>
              <a:cxn ang="0">
                <a:pos x="22" y="88"/>
              </a:cxn>
              <a:cxn ang="0">
                <a:pos x="20" y="76"/>
              </a:cxn>
              <a:cxn ang="0">
                <a:pos x="24" y="72"/>
              </a:cxn>
              <a:cxn ang="0">
                <a:pos x="22" y="64"/>
              </a:cxn>
              <a:cxn ang="0">
                <a:pos x="20" y="52"/>
              </a:cxn>
              <a:cxn ang="0">
                <a:pos x="12" y="38"/>
              </a:cxn>
              <a:cxn ang="0">
                <a:pos x="10" y="28"/>
              </a:cxn>
              <a:cxn ang="0">
                <a:pos x="20" y="24"/>
              </a:cxn>
              <a:cxn ang="0">
                <a:pos x="34" y="24"/>
              </a:cxn>
              <a:cxn ang="0">
                <a:pos x="58" y="24"/>
              </a:cxn>
              <a:cxn ang="0">
                <a:pos x="72" y="26"/>
              </a:cxn>
              <a:cxn ang="0">
                <a:pos x="76" y="42"/>
              </a:cxn>
              <a:cxn ang="0">
                <a:pos x="80" y="52"/>
              </a:cxn>
              <a:cxn ang="0">
                <a:pos x="88" y="62"/>
              </a:cxn>
              <a:cxn ang="0">
                <a:pos x="96" y="60"/>
              </a:cxn>
              <a:cxn ang="0">
                <a:pos x="112" y="60"/>
              </a:cxn>
              <a:cxn ang="0">
                <a:pos x="114" y="54"/>
              </a:cxn>
              <a:cxn ang="0">
                <a:pos x="126" y="44"/>
              </a:cxn>
              <a:cxn ang="0">
                <a:pos x="146" y="48"/>
              </a:cxn>
              <a:cxn ang="0">
                <a:pos x="148" y="60"/>
              </a:cxn>
              <a:cxn ang="0">
                <a:pos x="150" y="68"/>
              </a:cxn>
              <a:cxn ang="0">
                <a:pos x="148" y="88"/>
              </a:cxn>
              <a:cxn ang="0">
                <a:pos x="154" y="98"/>
              </a:cxn>
              <a:cxn ang="0">
                <a:pos x="152" y="108"/>
              </a:cxn>
              <a:cxn ang="0">
                <a:pos x="158" y="110"/>
              </a:cxn>
              <a:cxn ang="0">
                <a:pos x="164" y="112"/>
              </a:cxn>
              <a:cxn ang="0">
                <a:pos x="172" y="110"/>
              </a:cxn>
            </a:cxnLst>
            <a:rect l="0" t="0" r="r" b="b"/>
            <a:pathLst>
              <a:path w="180" h="226">
                <a:moveTo>
                  <a:pt x="20" y="4"/>
                </a:moveTo>
                <a:lnTo>
                  <a:pt x="20" y="4"/>
                </a:lnTo>
                <a:lnTo>
                  <a:pt x="20" y="4"/>
                </a:lnTo>
                <a:lnTo>
                  <a:pt x="20" y="4"/>
                </a:lnTo>
                <a:lnTo>
                  <a:pt x="18" y="6"/>
                </a:lnTo>
                <a:lnTo>
                  <a:pt x="16" y="6"/>
                </a:lnTo>
                <a:lnTo>
                  <a:pt x="16" y="8"/>
                </a:lnTo>
                <a:lnTo>
                  <a:pt x="16" y="8"/>
                </a:lnTo>
                <a:lnTo>
                  <a:pt x="14" y="10"/>
                </a:lnTo>
                <a:lnTo>
                  <a:pt x="14" y="10"/>
                </a:lnTo>
                <a:lnTo>
                  <a:pt x="12" y="12"/>
                </a:lnTo>
                <a:lnTo>
                  <a:pt x="12" y="14"/>
                </a:lnTo>
                <a:lnTo>
                  <a:pt x="12" y="22"/>
                </a:lnTo>
                <a:lnTo>
                  <a:pt x="12" y="22"/>
                </a:lnTo>
                <a:lnTo>
                  <a:pt x="10" y="22"/>
                </a:lnTo>
                <a:lnTo>
                  <a:pt x="8" y="22"/>
                </a:lnTo>
                <a:lnTo>
                  <a:pt x="8" y="22"/>
                </a:lnTo>
                <a:lnTo>
                  <a:pt x="8" y="24"/>
                </a:lnTo>
                <a:lnTo>
                  <a:pt x="8" y="22"/>
                </a:lnTo>
                <a:lnTo>
                  <a:pt x="8" y="22"/>
                </a:lnTo>
                <a:lnTo>
                  <a:pt x="8" y="20"/>
                </a:lnTo>
                <a:lnTo>
                  <a:pt x="8" y="20"/>
                </a:lnTo>
                <a:lnTo>
                  <a:pt x="8" y="20"/>
                </a:lnTo>
                <a:lnTo>
                  <a:pt x="8" y="20"/>
                </a:lnTo>
                <a:lnTo>
                  <a:pt x="8" y="18"/>
                </a:lnTo>
                <a:lnTo>
                  <a:pt x="8" y="18"/>
                </a:lnTo>
                <a:lnTo>
                  <a:pt x="8" y="16"/>
                </a:lnTo>
                <a:lnTo>
                  <a:pt x="8" y="16"/>
                </a:lnTo>
                <a:lnTo>
                  <a:pt x="6" y="14"/>
                </a:lnTo>
                <a:lnTo>
                  <a:pt x="6" y="12"/>
                </a:lnTo>
                <a:lnTo>
                  <a:pt x="6" y="12"/>
                </a:lnTo>
                <a:lnTo>
                  <a:pt x="6" y="12"/>
                </a:lnTo>
                <a:lnTo>
                  <a:pt x="6" y="12"/>
                </a:lnTo>
                <a:lnTo>
                  <a:pt x="6" y="10"/>
                </a:lnTo>
                <a:lnTo>
                  <a:pt x="8" y="8"/>
                </a:lnTo>
                <a:lnTo>
                  <a:pt x="8" y="8"/>
                </a:lnTo>
                <a:lnTo>
                  <a:pt x="8" y="8"/>
                </a:lnTo>
                <a:lnTo>
                  <a:pt x="8" y="6"/>
                </a:lnTo>
                <a:lnTo>
                  <a:pt x="8" y="6"/>
                </a:lnTo>
                <a:lnTo>
                  <a:pt x="10" y="6"/>
                </a:lnTo>
                <a:lnTo>
                  <a:pt x="10" y="6"/>
                </a:lnTo>
                <a:lnTo>
                  <a:pt x="10" y="6"/>
                </a:lnTo>
                <a:lnTo>
                  <a:pt x="10" y="4"/>
                </a:lnTo>
                <a:lnTo>
                  <a:pt x="10" y="4"/>
                </a:lnTo>
                <a:lnTo>
                  <a:pt x="10" y="4"/>
                </a:lnTo>
                <a:lnTo>
                  <a:pt x="12" y="4"/>
                </a:lnTo>
                <a:lnTo>
                  <a:pt x="14" y="4"/>
                </a:lnTo>
                <a:lnTo>
                  <a:pt x="14" y="2"/>
                </a:lnTo>
                <a:lnTo>
                  <a:pt x="16" y="2"/>
                </a:lnTo>
                <a:lnTo>
                  <a:pt x="16" y="0"/>
                </a:lnTo>
                <a:lnTo>
                  <a:pt x="16" y="0"/>
                </a:lnTo>
                <a:lnTo>
                  <a:pt x="16" y="0"/>
                </a:lnTo>
                <a:lnTo>
                  <a:pt x="18" y="0"/>
                </a:lnTo>
                <a:lnTo>
                  <a:pt x="18" y="0"/>
                </a:lnTo>
                <a:lnTo>
                  <a:pt x="18" y="2"/>
                </a:lnTo>
                <a:lnTo>
                  <a:pt x="18" y="2"/>
                </a:lnTo>
                <a:lnTo>
                  <a:pt x="18" y="2"/>
                </a:lnTo>
                <a:lnTo>
                  <a:pt x="20" y="4"/>
                </a:lnTo>
                <a:lnTo>
                  <a:pt x="20" y="4"/>
                </a:lnTo>
                <a:lnTo>
                  <a:pt x="20" y="4"/>
                </a:lnTo>
                <a:lnTo>
                  <a:pt x="20" y="4"/>
                </a:lnTo>
                <a:lnTo>
                  <a:pt x="20" y="4"/>
                </a:lnTo>
                <a:close/>
                <a:moveTo>
                  <a:pt x="180" y="108"/>
                </a:moveTo>
                <a:lnTo>
                  <a:pt x="180" y="108"/>
                </a:lnTo>
                <a:lnTo>
                  <a:pt x="180" y="112"/>
                </a:lnTo>
                <a:lnTo>
                  <a:pt x="180" y="114"/>
                </a:lnTo>
                <a:lnTo>
                  <a:pt x="180" y="116"/>
                </a:lnTo>
                <a:lnTo>
                  <a:pt x="180" y="118"/>
                </a:lnTo>
                <a:lnTo>
                  <a:pt x="180" y="118"/>
                </a:lnTo>
                <a:lnTo>
                  <a:pt x="178" y="122"/>
                </a:lnTo>
                <a:lnTo>
                  <a:pt x="180" y="122"/>
                </a:lnTo>
                <a:lnTo>
                  <a:pt x="180" y="122"/>
                </a:lnTo>
                <a:lnTo>
                  <a:pt x="180" y="124"/>
                </a:lnTo>
                <a:lnTo>
                  <a:pt x="178" y="124"/>
                </a:lnTo>
                <a:lnTo>
                  <a:pt x="178" y="130"/>
                </a:lnTo>
                <a:lnTo>
                  <a:pt x="180" y="130"/>
                </a:lnTo>
                <a:lnTo>
                  <a:pt x="180" y="132"/>
                </a:lnTo>
                <a:lnTo>
                  <a:pt x="180" y="132"/>
                </a:lnTo>
                <a:lnTo>
                  <a:pt x="180" y="132"/>
                </a:lnTo>
                <a:lnTo>
                  <a:pt x="180" y="134"/>
                </a:lnTo>
                <a:lnTo>
                  <a:pt x="178" y="134"/>
                </a:lnTo>
                <a:lnTo>
                  <a:pt x="178" y="136"/>
                </a:lnTo>
                <a:lnTo>
                  <a:pt x="178" y="140"/>
                </a:lnTo>
                <a:lnTo>
                  <a:pt x="178" y="140"/>
                </a:lnTo>
                <a:lnTo>
                  <a:pt x="178" y="140"/>
                </a:lnTo>
                <a:lnTo>
                  <a:pt x="178" y="142"/>
                </a:lnTo>
                <a:lnTo>
                  <a:pt x="178" y="142"/>
                </a:lnTo>
                <a:lnTo>
                  <a:pt x="178" y="142"/>
                </a:lnTo>
                <a:lnTo>
                  <a:pt x="178" y="142"/>
                </a:lnTo>
                <a:lnTo>
                  <a:pt x="178" y="144"/>
                </a:lnTo>
                <a:lnTo>
                  <a:pt x="176" y="144"/>
                </a:lnTo>
                <a:lnTo>
                  <a:pt x="172" y="144"/>
                </a:lnTo>
                <a:lnTo>
                  <a:pt x="170" y="144"/>
                </a:lnTo>
                <a:lnTo>
                  <a:pt x="168" y="144"/>
                </a:lnTo>
                <a:lnTo>
                  <a:pt x="164" y="144"/>
                </a:lnTo>
                <a:lnTo>
                  <a:pt x="156" y="144"/>
                </a:lnTo>
                <a:lnTo>
                  <a:pt x="150" y="144"/>
                </a:lnTo>
                <a:lnTo>
                  <a:pt x="150" y="148"/>
                </a:lnTo>
                <a:lnTo>
                  <a:pt x="150" y="150"/>
                </a:lnTo>
                <a:lnTo>
                  <a:pt x="150" y="156"/>
                </a:lnTo>
                <a:lnTo>
                  <a:pt x="150" y="156"/>
                </a:lnTo>
                <a:lnTo>
                  <a:pt x="150" y="158"/>
                </a:lnTo>
                <a:lnTo>
                  <a:pt x="150" y="160"/>
                </a:lnTo>
                <a:lnTo>
                  <a:pt x="150" y="160"/>
                </a:lnTo>
                <a:lnTo>
                  <a:pt x="148" y="168"/>
                </a:lnTo>
                <a:lnTo>
                  <a:pt x="148" y="172"/>
                </a:lnTo>
                <a:lnTo>
                  <a:pt x="148" y="174"/>
                </a:lnTo>
                <a:lnTo>
                  <a:pt x="148" y="174"/>
                </a:lnTo>
                <a:lnTo>
                  <a:pt x="148" y="176"/>
                </a:lnTo>
                <a:lnTo>
                  <a:pt x="148" y="184"/>
                </a:lnTo>
                <a:lnTo>
                  <a:pt x="148" y="186"/>
                </a:lnTo>
                <a:lnTo>
                  <a:pt x="148" y="194"/>
                </a:lnTo>
                <a:lnTo>
                  <a:pt x="148" y="196"/>
                </a:lnTo>
                <a:lnTo>
                  <a:pt x="148" y="196"/>
                </a:lnTo>
                <a:lnTo>
                  <a:pt x="148" y="196"/>
                </a:lnTo>
                <a:lnTo>
                  <a:pt x="150" y="198"/>
                </a:lnTo>
                <a:lnTo>
                  <a:pt x="150" y="198"/>
                </a:lnTo>
                <a:lnTo>
                  <a:pt x="150" y="200"/>
                </a:lnTo>
                <a:lnTo>
                  <a:pt x="150" y="200"/>
                </a:lnTo>
                <a:lnTo>
                  <a:pt x="150" y="202"/>
                </a:lnTo>
                <a:lnTo>
                  <a:pt x="150" y="202"/>
                </a:lnTo>
                <a:lnTo>
                  <a:pt x="152" y="202"/>
                </a:lnTo>
                <a:lnTo>
                  <a:pt x="152" y="204"/>
                </a:lnTo>
                <a:lnTo>
                  <a:pt x="156" y="206"/>
                </a:lnTo>
                <a:lnTo>
                  <a:pt x="158" y="210"/>
                </a:lnTo>
                <a:lnTo>
                  <a:pt x="158" y="212"/>
                </a:lnTo>
                <a:lnTo>
                  <a:pt x="164" y="216"/>
                </a:lnTo>
                <a:lnTo>
                  <a:pt x="166" y="218"/>
                </a:lnTo>
                <a:lnTo>
                  <a:pt x="168" y="220"/>
                </a:lnTo>
                <a:lnTo>
                  <a:pt x="168" y="220"/>
                </a:lnTo>
                <a:lnTo>
                  <a:pt x="166" y="220"/>
                </a:lnTo>
                <a:lnTo>
                  <a:pt x="166" y="220"/>
                </a:lnTo>
                <a:lnTo>
                  <a:pt x="162" y="222"/>
                </a:lnTo>
                <a:lnTo>
                  <a:pt x="160" y="222"/>
                </a:lnTo>
                <a:lnTo>
                  <a:pt x="160" y="222"/>
                </a:lnTo>
                <a:lnTo>
                  <a:pt x="156" y="224"/>
                </a:lnTo>
                <a:lnTo>
                  <a:pt x="152" y="224"/>
                </a:lnTo>
                <a:lnTo>
                  <a:pt x="144" y="226"/>
                </a:lnTo>
                <a:lnTo>
                  <a:pt x="138" y="226"/>
                </a:lnTo>
                <a:lnTo>
                  <a:pt x="136" y="226"/>
                </a:lnTo>
                <a:lnTo>
                  <a:pt x="136" y="226"/>
                </a:lnTo>
                <a:lnTo>
                  <a:pt x="136" y="226"/>
                </a:lnTo>
                <a:lnTo>
                  <a:pt x="134" y="226"/>
                </a:lnTo>
                <a:lnTo>
                  <a:pt x="134" y="226"/>
                </a:lnTo>
                <a:lnTo>
                  <a:pt x="132" y="226"/>
                </a:lnTo>
                <a:lnTo>
                  <a:pt x="132" y="226"/>
                </a:lnTo>
                <a:lnTo>
                  <a:pt x="130" y="226"/>
                </a:lnTo>
                <a:lnTo>
                  <a:pt x="130" y="226"/>
                </a:lnTo>
                <a:lnTo>
                  <a:pt x="130" y="226"/>
                </a:lnTo>
                <a:lnTo>
                  <a:pt x="128" y="226"/>
                </a:lnTo>
                <a:lnTo>
                  <a:pt x="128" y="226"/>
                </a:lnTo>
                <a:lnTo>
                  <a:pt x="126" y="226"/>
                </a:lnTo>
                <a:lnTo>
                  <a:pt x="126" y="226"/>
                </a:lnTo>
                <a:lnTo>
                  <a:pt x="124" y="224"/>
                </a:lnTo>
                <a:lnTo>
                  <a:pt x="124" y="224"/>
                </a:lnTo>
                <a:lnTo>
                  <a:pt x="122" y="224"/>
                </a:lnTo>
                <a:lnTo>
                  <a:pt x="122" y="224"/>
                </a:lnTo>
                <a:lnTo>
                  <a:pt x="120" y="224"/>
                </a:lnTo>
                <a:lnTo>
                  <a:pt x="120" y="224"/>
                </a:lnTo>
                <a:lnTo>
                  <a:pt x="118" y="224"/>
                </a:lnTo>
                <a:lnTo>
                  <a:pt x="118" y="224"/>
                </a:lnTo>
                <a:lnTo>
                  <a:pt x="118" y="224"/>
                </a:lnTo>
                <a:lnTo>
                  <a:pt x="118" y="224"/>
                </a:lnTo>
                <a:lnTo>
                  <a:pt x="116" y="224"/>
                </a:lnTo>
                <a:lnTo>
                  <a:pt x="116" y="224"/>
                </a:lnTo>
                <a:lnTo>
                  <a:pt x="114" y="224"/>
                </a:lnTo>
                <a:lnTo>
                  <a:pt x="112" y="224"/>
                </a:lnTo>
                <a:lnTo>
                  <a:pt x="110" y="224"/>
                </a:lnTo>
                <a:lnTo>
                  <a:pt x="110" y="224"/>
                </a:lnTo>
                <a:lnTo>
                  <a:pt x="108" y="224"/>
                </a:lnTo>
                <a:lnTo>
                  <a:pt x="108" y="224"/>
                </a:lnTo>
                <a:lnTo>
                  <a:pt x="108" y="224"/>
                </a:lnTo>
                <a:lnTo>
                  <a:pt x="106" y="224"/>
                </a:lnTo>
                <a:lnTo>
                  <a:pt x="106" y="224"/>
                </a:lnTo>
                <a:lnTo>
                  <a:pt x="106" y="224"/>
                </a:lnTo>
                <a:lnTo>
                  <a:pt x="104" y="224"/>
                </a:lnTo>
                <a:lnTo>
                  <a:pt x="104" y="224"/>
                </a:lnTo>
                <a:lnTo>
                  <a:pt x="104" y="224"/>
                </a:lnTo>
                <a:lnTo>
                  <a:pt x="102" y="224"/>
                </a:lnTo>
                <a:lnTo>
                  <a:pt x="102" y="222"/>
                </a:lnTo>
                <a:lnTo>
                  <a:pt x="100" y="222"/>
                </a:lnTo>
                <a:lnTo>
                  <a:pt x="98" y="220"/>
                </a:lnTo>
                <a:lnTo>
                  <a:pt x="98" y="220"/>
                </a:lnTo>
                <a:lnTo>
                  <a:pt x="98" y="218"/>
                </a:lnTo>
                <a:lnTo>
                  <a:pt x="96" y="216"/>
                </a:lnTo>
                <a:lnTo>
                  <a:pt x="96" y="216"/>
                </a:lnTo>
                <a:lnTo>
                  <a:pt x="92" y="216"/>
                </a:lnTo>
                <a:lnTo>
                  <a:pt x="92" y="216"/>
                </a:lnTo>
                <a:lnTo>
                  <a:pt x="90" y="216"/>
                </a:lnTo>
                <a:lnTo>
                  <a:pt x="86" y="216"/>
                </a:lnTo>
                <a:lnTo>
                  <a:pt x="84" y="216"/>
                </a:lnTo>
                <a:lnTo>
                  <a:pt x="82" y="216"/>
                </a:lnTo>
                <a:lnTo>
                  <a:pt x="80" y="216"/>
                </a:lnTo>
                <a:lnTo>
                  <a:pt x="70" y="216"/>
                </a:lnTo>
                <a:lnTo>
                  <a:pt x="60" y="216"/>
                </a:lnTo>
                <a:lnTo>
                  <a:pt x="60" y="216"/>
                </a:lnTo>
                <a:lnTo>
                  <a:pt x="54" y="216"/>
                </a:lnTo>
                <a:lnTo>
                  <a:pt x="54" y="216"/>
                </a:lnTo>
                <a:lnTo>
                  <a:pt x="46" y="216"/>
                </a:lnTo>
                <a:lnTo>
                  <a:pt x="40" y="216"/>
                </a:lnTo>
                <a:lnTo>
                  <a:pt x="38" y="216"/>
                </a:lnTo>
                <a:lnTo>
                  <a:pt x="36" y="216"/>
                </a:lnTo>
                <a:lnTo>
                  <a:pt x="34" y="216"/>
                </a:lnTo>
                <a:lnTo>
                  <a:pt x="34" y="216"/>
                </a:lnTo>
                <a:lnTo>
                  <a:pt x="34" y="216"/>
                </a:lnTo>
                <a:lnTo>
                  <a:pt x="32" y="218"/>
                </a:lnTo>
                <a:lnTo>
                  <a:pt x="32" y="216"/>
                </a:lnTo>
                <a:lnTo>
                  <a:pt x="32" y="216"/>
                </a:lnTo>
                <a:lnTo>
                  <a:pt x="32" y="216"/>
                </a:lnTo>
                <a:lnTo>
                  <a:pt x="30" y="216"/>
                </a:lnTo>
                <a:lnTo>
                  <a:pt x="30" y="216"/>
                </a:lnTo>
                <a:lnTo>
                  <a:pt x="28" y="214"/>
                </a:lnTo>
                <a:lnTo>
                  <a:pt x="26" y="214"/>
                </a:lnTo>
                <a:lnTo>
                  <a:pt x="24" y="212"/>
                </a:lnTo>
                <a:lnTo>
                  <a:pt x="24" y="210"/>
                </a:lnTo>
                <a:lnTo>
                  <a:pt x="24" y="210"/>
                </a:lnTo>
                <a:lnTo>
                  <a:pt x="22" y="210"/>
                </a:lnTo>
                <a:lnTo>
                  <a:pt x="22" y="210"/>
                </a:lnTo>
                <a:lnTo>
                  <a:pt x="22" y="210"/>
                </a:lnTo>
                <a:lnTo>
                  <a:pt x="22" y="210"/>
                </a:lnTo>
                <a:lnTo>
                  <a:pt x="20" y="210"/>
                </a:lnTo>
                <a:lnTo>
                  <a:pt x="20" y="210"/>
                </a:lnTo>
                <a:lnTo>
                  <a:pt x="20" y="210"/>
                </a:lnTo>
                <a:lnTo>
                  <a:pt x="18" y="210"/>
                </a:lnTo>
                <a:lnTo>
                  <a:pt x="18" y="210"/>
                </a:lnTo>
                <a:lnTo>
                  <a:pt x="16" y="210"/>
                </a:lnTo>
                <a:lnTo>
                  <a:pt x="16" y="210"/>
                </a:lnTo>
                <a:lnTo>
                  <a:pt x="16" y="212"/>
                </a:lnTo>
                <a:lnTo>
                  <a:pt x="14" y="212"/>
                </a:lnTo>
                <a:lnTo>
                  <a:pt x="12" y="214"/>
                </a:lnTo>
                <a:lnTo>
                  <a:pt x="10" y="214"/>
                </a:lnTo>
                <a:lnTo>
                  <a:pt x="10" y="214"/>
                </a:lnTo>
                <a:lnTo>
                  <a:pt x="10" y="214"/>
                </a:lnTo>
                <a:lnTo>
                  <a:pt x="8" y="214"/>
                </a:lnTo>
                <a:lnTo>
                  <a:pt x="6" y="214"/>
                </a:lnTo>
                <a:lnTo>
                  <a:pt x="6" y="214"/>
                </a:lnTo>
                <a:lnTo>
                  <a:pt x="4" y="212"/>
                </a:lnTo>
                <a:lnTo>
                  <a:pt x="4" y="212"/>
                </a:lnTo>
                <a:lnTo>
                  <a:pt x="2" y="212"/>
                </a:lnTo>
                <a:lnTo>
                  <a:pt x="2" y="212"/>
                </a:lnTo>
                <a:lnTo>
                  <a:pt x="2" y="214"/>
                </a:lnTo>
                <a:lnTo>
                  <a:pt x="2" y="214"/>
                </a:lnTo>
                <a:lnTo>
                  <a:pt x="0" y="214"/>
                </a:lnTo>
                <a:lnTo>
                  <a:pt x="0" y="214"/>
                </a:lnTo>
                <a:lnTo>
                  <a:pt x="0" y="212"/>
                </a:lnTo>
                <a:lnTo>
                  <a:pt x="0" y="210"/>
                </a:lnTo>
                <a:lnTo>
                  <a:pt x="0" y="208"/>
                </a:lnTo>
                <a:lnTo>
                  <a:pt x="0" y="206"/>
                </a:lnTo>
                <a:lnTo>
                  <a:pt x="0" y="204"/>
                </a:lnTo>
                <a:lnTo>
                  <a:pt x="0" y="204"/>
                </a:lnTo>
                <a:lnTo>
                  <a:pt x="0" y="202"/>
                </a:lnTo>
                <a:lnTo>
                  <a:pt x="0" y="202"/>
                </a:lnTo>
                <a:lnTo>
                  <a:pt x="0" y="200"/>
                </a:lnTo>
                <a:lnTo>
                  <a:pt x="0" y="200"/>
                </a:lnTo>
                <a:lnTo>
                  <a:pt x="0" y="200"/>
                </a:lnTo>
                <a:lnTo>
                  <a:pt x="0" y="200"/>
                </a:lnTo>
                <a:lnTo>
                  <a:pt x="0" y="198"/>
                </a:lnTo>
                <a:lnTo>
                  <a:pt x="0" y="196"/>
                </a:lnTo>
                <a:lnTo>
                  <a:pt x="0" y="194"/>
                </a:lnTo>
                <a:lnTo>
                  <a:pt x="0" y="194"/>
                </a:lnTo>
                <a:lnTo>
                  <a:pt x="0" y="194"/>
                </a:lnTo>
                <a:lnTo>
                  <a:pt x="0" y="194"/>
                </a:lnTo>
                <a:lnTo>
                  <a:pt x="0" y="192"/>
                </a:lnTo>
                <a:lnTo>
                  <a:pt x="0" y="192"/>
                </a:lnTo>
                <a:lnTo>
                  <a:pt x="0" y="192"/>
                </a:lnTo>
                <a:lnTo>
                  <a:pt x="0" y="190"/>
                </a:lnTo>
                <a:lnTo>
                  <a:pt x="0" y="190"/>
                </a:lnTo>
                <a:lnTo>
                  <a:pt x="0" y="190"/>
                </a:lnTo>
                <a:lnTo>
                  <a:pt x="0" y="190"/>
                </a:lnTo>
                <a:lnTo>
                  <a:pt x="0" y="190"/>
                </a:lnTo>
                <a:lnTo>
                  <a:pt x="2" y="190"/>
                </a:lnTo>
                <a:lnTo>
                  <a:pt x="2" y="190"/>
                </a:lnTo>
                <a:lnTo>
                  <a:pt x="4" y="186"/>
                </a:lnTo>
                <a:lnTo>
                  <a:pt x="4" y="186"/>
                </a:lnTo>
                <a:lnTo>
                  <a:pt x="4" y="184"/>
                </a:lnTo>
                <a:lnTo>
                  <a:pt x="4" y="184"/>
                </a:lnTo>
                <a:lnTo>
                  <a:pt x="4" y="184"/>
                </a:lnTo>
                <a:lnTo>
                  <a:pt x="4" y="184"/>
                </a:lnTo>
                <a:lnTo>
                  <a:pt x="4" y="180"/>
                </a:lnTo>
                <a:lnTo>
                  <a:pt x="4" y="178"/>
                </a:lnTo>
                <a:lnTo>
                  <a:pt x="6" y="176"/>
                </a:lnTo>
                <a:lnTo>
                  <a:pt x="6" y="174"/>
                </a:lnTo>
                <a:lnTo>
                  <a:pt x="8" y="174"/>
                </a:lnTo>
                <a:lnTo>
                  <a:pt x="8" y="172"/>
                </a:lnTo>
                <a:lnTo>
                  <a:pt x="8" y="172"/>
                </a:lnTo>
                <a:lnTo>
                  <a:pt x="8" y="170"/>
                </a:lnTo>
                <a:lnTo>
                  <a:pt x="8" y="168"/>
                </a:lnTo>
                <a:lnTo>
                  <a:pt x="8" y="168"/>
                </a:lnTo>
                <a:lnTo>
                  <a:pt x="8" y="168"/>
                </a:lnTo>
                <a:lnTo>
                  <a:pt x="8" y="166"/>
                </a:lnTo>
                <a:lnTo>
                  <a:pt x="8" y="166"/>
                </a:lnTo>
                <a:lnTo>
                  <a:pt x="8" y="164"/>
                </a:lnTo>
                <a:lnTo>
                  <a:pt x="8" y="164"/>
                </a:lnTo>
                <a:lnTo>
                  <a:pt x="8" y="164"/>
                </a:lnTo>
                <a:lnTo>
                  <a:pt x="8" y="162"/>
                </a:lnTo>
                <a:lnTo>
                  <a:pt x="8" y="160"/>
                </a:lnTo>
                <a:lnTo>
                  <a:pt x="10" y="160"/>
                </a:lnTo>
                <a:lnTo>
                  <a:pt x="10" y="158"/>
                </a:lnTo>
                <a:lnTo>
                  <a:pt x="10" y="158"/>
                </a:lnTo>
                <a:lnTo>
                  <a:pt x="12" y="154"/>
                </a:lnTo>
                <a:lnTo>
                  <a:pt x="12" y="152"/>
                </a:lnTo>
                <a:lnTo>
                  <a:pt x="12" y="152"/>
                </a:lnTo>
                <a:lnTo>
                  <a:pt x="12" y="150"/>
                </a:lnTo>
                <a:lnTo>
                  <a:pt x="12" y="150"/>
                </a:lnTo>
                <a:lnTo>
                  <a:pt x="14" y="146"/>
                </a:lnTo>
                <a:lnTo>
                  <a:pt x="16" y="144"/>
                </a:lnTo>
                <a:lnTo>
                  <a:pt x="18" y="144"/>
                </a:lnTo>
                <a:lnTo>
                  <a:pt x="18" y="142"/>
                </a:lnTo>
                <a:lnTo>
                  <a:pt x="18" y="142"/>
                </a:lnTo>
                <a:lnTo>
                  <a:pt x="18" y="142"/>
                </a:lnTo>
                <a:lnTo>
                  <a:pt x="18" y="140"/>
                </a:lnTo>
                <a:lnTo>
                  <a:pt x="18" y="140"/>
                </a:lnTo>
                <a:lnTo>
                  <a:pt x="20" y="138"/>
                </a:lnTo>
                <a:lnTo>
                  <a:pt x="22" y="136"/>
                </a:lnTo>
                <a:lnTo>
                  <a:pt x="22" y="136"/>
                </a:lnTo>
                <a:lnTo>
                  <a:pt x="24" y="136"/>
                </a:lnTo>
                <a:lnTo>
                  <a:pt x="24" y="136"/>
                </a:lnTo>
                <a:lnTo>
                  <a:pt x="26" y="136"/>
                </a:lnTo>
                <a:lnTo>
                  <a:pt x="26" y="134"/>
                </a:lnTo>
                <a:lnTo>
                  <a:pt x="26" y="134"/>
                </a:lnTo>
                <a:lnTo>
                  <a:pt x="26" y="134"/>
                </a:lnTo>
                <a:lnTo>
                  <a:pt x="26" y="134"/>
                </a:lnTo>
                <a:lnTo>
                  <a:pt x="26" y="132"/>
                </a:lnTo>
                <a:lnTo>
                  <a:pt x="26" y="132"/>
                </a:lnTo>
                <a:lnTo>
                  <a:pt x="26" y="132"/>
                </a:lnTo>
                <a:lnTo>
                  <a:pt x="26" y="132"/>
                </a:lnTo>
                <a:lnTo>
                  <a:pt x="28" y="130"/>
                </a:lnTo>
                <a:lnTo>
                  <a:pt x="30" y="126"/>
                </a:lnTo>
                <a:lnTo>
                  <a:pt x="30" y="124"/>
                </a:lnTo>
                <a:lnTo>
                  <a:pt x="30" y="122"/>
                </a:lnTo>
                <a:lnTo>
                  <a:pt x="30" y="122"/>
                </a:lnTo>
                <a:lnTo>
                  <a:pt x="30" y="122"/>
                </a:lnTo>
                <a:lnTo>
                  <a:pt x="30" y="120"/>
                </a:lnTo>
                <a:lnTo>
                  <a:pt x="30" y="118"/>
                </a:lnTo>
                <a:lnTo>
                  <a:pt x="30" y="116"/>
                </a:lnTo>
                <a:lnTo>
                  <a:pt x="30" y="116"/>
                </a:lnTo>
                <a:lnTo>
                  <a:pt x="32" y="112"/>
                </a:lnTo>
                <a:lnTo>
                  <a:pt x="32" y="110"/>
                </a:lnTo>
                <a:lnTo>
                  <a:pt x="32" y="110"/>
                </a:lnTo>
                <a:lnTo>
                  <a:pt x="30" y="108"/>
                </a:lnTo>
                <a:lnTo>
                  <a:pt x="30" y="108"/>
                </a:lnTo>
                <a:lnTo>
                  <a:pt x="30" y="106"/>
                </a:lnTo>
                <a:lnTo>
                  <a:pt x="30" y="106"/>
                </a:lnTo>
                <a:lnTo>
                  <a:pt x="30" y="106"/>
                </a:lnTo>
                <a:lnTo>
                  <a:pt x="30" y="104"/>
                </a:lnTo>
                <a:lnTo>
                  <a:pt x="30" y="104"/>
                </a:lnTo>
                <a:lnTo>
                  <a:pt x="28" y="102"/>
                </a:lnTo>
                <a:lnTo>
                  <a:pt x="26" y="100"/>
                </a:lnTo>
                <a:lnTo>
                  <a:pt x="26" y="100"/>
                </a:lnTo>
                <a:lnTo>
                  <a:pt x="26" y="100"/>
                </a:lnTo>
                <a:lnTo>
                  <a:pt x="26" y="100"/>
                </a:lnTo>
                <a:lnTo>
                  <a:pt x="26" y="98"/>
                </a:lnTo>
                <a:lnTo>
                  <a:pt x="26" y="98"/>
                </a:lnTo>
                <a:lnTo>
                  <a:pt x="26" y="98"/>
                </a:lnTo>
                <a:lnTo>
                  <a:pt x="26" y="96"/>
                </a:lnTo>
                <a:lnTo>
                  <a:pt x="24" y="92"/>
                </a:lnTo>
                <a:lnTo>
                  <a:pt x="24" y="92"/>
                </a:lnTo>
                <a:lnTo>
                  <a:pt x="24" y="92"/>
                </a:lnTo>
                <a:lnTo>
                  <a:pt x="24" y="92"/>
                </a:lnTo>
                <a:lnTo>
                  <a:pt x="24" y="90"/>
                </a:lnTo>
                <a:lnTo>
                  <a:pt x="22" y="90"/>
                </a:lnTo>
                <a:lnTo>
                  <a:pt x="22" y="88"/>
                </a:lnTo>
                <a:lnTo>
                  <a:pt x="22" y="88"/>
                </a:lnTo>
                <a:lnTo>
                  <a:pt x="22" y="84"/>
                </a:lnTo>
                <a:lnTo>
                  <a:pt x="22" y="82"/>
                </a:lnTo>
                <a:lnTo>
                  <a:pt x="20" y="82"/>
                </a:lnTo>
                <a:lnTo>
                  <a:pt x="18" y="78"/>
                </a:lnTo>
                <a:lnTo>
                  <a:pt x="20" y="78"/>
                </a:lnTo>
                <a:lnTo>
                  <a:pt x="20" y="76"/>
                </a:lnTo>
                <a:lnTo>
                  <a:pt x="20" y="76"/>
                </a:lnTo>
                <a:lnTo>
                  <a:pt x="22" y="74"/>
                </a:lnTo>
                <a:lnTo>
                  <a:pt x="20" y="76"/>
                </a:lnTo>
                <a:lnTo>
                  <a:pt x="20" y="76"/>
                </a:lnTo>
                <a:lnTo>
                  <a:pt x="20" y="76"/>
                </a:lnTo>
                <a:lnTo>
                  <a:pt x="20" y="76"/>
                </a:lnTo>
                <a:lnTo>
                  <a:pt x="20" y="76"/>
                </a:lnTo>
                <a:lnTo>
                  <a:pt x="20" y="78"/>
                </a:lnTo>
                <a:lnTo>
                  <a:pt x="20" y="78"/>
                </a:lnTo>
                <a:lnTo>
                  <a:pt x="20" y="78"/>
                </a:lnTo>
                <a:lnTo>
                  <a:pt x="20" y="78"/>
                </a:lnTo>
                <a:lnTo>
                  <a:pt x="20" y="76"/>
                </a:lnTo>
                <a:lnTo>
                  <a:pt x="22" y="74"/>
                </a:lnTo>
                <a:lnTo>
                  <a:pt x="24" y="74"/>
                </a:lnTo>
                <a:lnTo>
                  <a:pt x="24" y="74"/>
                </a:lnTo>
                <a:lnTo>
                  <a:pt x="24" y="72"/>
                </a:lnTo>
                <a:lnTo>
                  <a:pt x="26" y="72"/>
                </a:lnTo>
                <a:lnTo>
                  <a:pt x="24" y="70"/>
                </a:lnTo>
                <a:lnTo>
                  <a:pt x="24" y="70"/>
                </a:lnTo>
                <a:lnTo>
                  <a:pt x="24" y="68"/>
                </a:lnTo>
                <a:lnTo>
                  <a:pt x="24" y="68"/>
                </a:lnTo>
                <a:lnTo>
                  <a:pt x="24" y="68"/>
                </a:lnTo>
                <a:lnTo>
                  <a:pt x="24" y="66"/>
                </a:lnTo>
                <a:lnTo>
                  <a:pt x="24" y="66"/>
                </a:lnTo>
                <a:lnTo>
                  <a:pt x="24" y="66"/>
                </a:lnTo>
                <a:lnTo>
                  <a:pt x="24" y="64"/>
                </a:lnTo>
                <a:lnTo>
                  <a:pt x="22" y="64"/>
                </a:lnTo>
                <a:lnTo>
                  <a:pt x="22" y="62"/>
                </a:lnTo>
                <a:lnTo>
                  <a:pt x="22" y="60"/>
                </a:lnTo>
                <a:lnTo>
                  <a:pt x="22" y="60"/>
                </a:lnTo>
                <a:lnTo>
                  <a:pt x="22" y="58"/>
                </a:lnTo>
                <a:lnTo>
                  <a:pt x="20" y="58"/>
                </a:lnTo>
                <a:lnTo>
                  <a:pt x="20" y="56"/>
                </a:lnTo>
                <a:lnTo>
                  <a:pt x="20" y="56"/>
                </a:lnTo>
                <a:lnTo>
                  <a:pt x="20" y="56"/>
                </a:lnTo>
                <a:lnTo>
                  <a:pt x="20" y="56"/>
                </a:lnTo>
                <a:lnTo>
                  <a:pt x="20" y="54"/>
                </a:lnTo>
                <a:lnTo>
                  <a:pt x="20" y="52"/>
                </a:lnTo>
                <a:lnTo>
                  <a:pt x="18" y="50"/>
                </a:lnTo>
                <a:lnTo>
                  <a:pt x="18" y="48"/>
                </a:lnTo>
                <a:lnTo>
                  <a:pt x="18" y="46"/>
                </a:lnTo>
                <a:lnTo>
                  <a:pt x="16" y="44"/>
                </a:lnTo>
                <a:lnTo>
                  <a:pt x="16" y="44"/>
                </a:lnTo>
                <a:lnTo>
                  <a:pt x="16" y="42"/>
                </a:lnTo>
                <a:lnTo>
                  <a:pt x="14" y="40"/>
                </a:lnTo>
                <a:lnTo>
                  <a:pt x="14" y="38"/>
                </a:lnTo>
                <a:lnTo>
                  <a:pt x="14" y="38"/>
                </a:lnTo>
                <a:lnTo>
                  <a:pt x="12" y="38"/>
                </a:lnTo>
                <a:lnTo>
                  <a:pt x="12" y="38"/>
                </a:lnTo>
                <a:lnTo>
                  <a:pt x="12" y="34"/>
                </a:lnTo>
                <a:lnTo>
                  <a:pt x="10" y="32"/>
                </a:lnTo>
                <a:lnTo>
                  <a:pt x="10" y="30"/>
                </a:lnTo>
                <a:lnTo>
                  <a:pt x="10" y="30"/>
                </a:lnTo>
                <a:lnTo>
                  <a:pt x="8" y="30"/>
                </a:lnTo>
                <a:lnTo>
                  <a:pt x="8" y="28"/>
                </a:lnTo>
                <a:lnTo>
                  <a:pt x="8" y="28"/>
                </a:lnTo>
                <a:lnTo>
                  <a:pt x="8" y="28"/>
                </a:lnTo>
                <a:lnTo>
                  <a:pt x="10" y="28"/>
                </a:lnTo>
                <a:lnTo>
                  <a:pt x="10" y="28"/>
                </a:lnTo>
                <a:lnTo>
                  <a:pt x="10" y="28"/>
                </a:lnTo>
                <a:lnTo>
                  <a:pt x="12" y="28"/>
                </a:lnTo>
                <a:lnTo>
                  <a:pt x="14" y="28"/>
                </a:lnTo>
                <a:lnTo>
                  <a:pt x="16" y="28"/>
                </a:lnTo>
                <a:lnTo>
                  <a:pt x="16" y="28"/>
                </a:lnTo>
                <a:lnTo>
                  <a:pt x="16" y="28"/>
                </a:lnTo>
                <a:lnTo>
                  <a:pt x="18" y="26"/>
                </a:lnTo>
                <a:lnTo>
                  <a:pt x="18" y="26"/>
                </a:lnTo>
                <a:lnTo>
                  <a:pt x="18" y="26"/>
                </a:lnTo>
                <a:lnTo>
                  <a:pt x="18" y="26"/>
                </a:lnTo>
                <a:lnTo>
                  <a:pt x="20" y="26"/>
                </a:lnTo>
                <a:lnTo>
                  <a:pt x="20" y="24"/>
                </a:lnTo>
                <a:lnTo>
                  <a:pt x="20" y="26"/>
                </a:lnTo>
                <a:lnTo>
                  <a:pt x="22" y="26"/>
                </a:lnTo>
                <a:lnTo>
                  <a:pt x="22" y="24"/>
                </a:lnTo>
                <a:lnTo>
                  <a:pt x="22" y="24"/>
                </a:lnTo>
                <a:lnTo>
                  <a:pt x="24" y="24"/>
                </a:lnTo>
                <a:lnTo>
                  <a:pt x="26" y="24"/>
                </a:lnTo>
                <a:lnTo>
                  <a:pt x="26" y="24"/>
                </a:lnTo>
                <a:lnTo>
                  <a:pt x="26" y="24"/>
                </a:lnTo>
                <a:lnTo>
                  <a:pt x="28" y="24"/>
                </a:lnTo>
                <a:lnTo>
                  <a:pt x="30" y="24"/>
                </a:lnTo>
                <a:lnTo>
                  <a:pt x="34" y="24"/>
                </a:lnTo>
                <a:lnTo>
                  <a:pt x="34" y="24"/>
                </a:lnTo>
                <a:lnTo>
                  <a:pt x="34" y="24"/>
                </a:lnTo>
                <a:lnTo>
                  <a:pt x="36" y="24"/>
                </a:lnTo>
                <a:lnTo>
                  <a:pt x="38" y="26"/>
                </a:lnTo>
                <a:lnTo>
                  <a:pt x="40" y="26"/>
                </a:lnTo>
                <a:lnTo>
                  <a:pt x="42" y="26"/>
                </a:lnTo>
                <a:lnTo>
                  <a:pt x="44" y="26"/>
                </a:lnTo>
                <a:lnTo>
                  <a:pt x="46" y="24"/>
                </a:lnTo>
                <a:lnTo>
                  <a:pt x="46" y="24"/>
                </a:lnTo>
                <a:lnTo>
                  <a:pt x="50" y="24"/>
                </a:lnTo>
                <a:lnTo>
                  <a:pt x="58" y="24"/>
                </a:lnTo>
                <a:lnTo>
                  <a:pt x="60" y="24"/>
                </a:lnTo>
                <a:lnTo>
                  <a:pt x="62" y="24"/>
                </a:lnTo>
                <a:lnTo>
                  <a:pt x="64" y="24"/>
                </a:lnTo>
                <a:lnTo>
                  <a:pt x="66" y="24"/>
                </a:lnTo>
                <a:lnTo>
                  <a:pt x="66" y="24"/>
                </a:lnTo>
                <a:lnTo>
                  <a:pt x="68" y="24"/>
                </a:lnTo>
                <a:lnTo>
                  <a:pt x="68" y="24"/>
                </a:lnTo>
                <a:lnTo>
                  <a:pt x="70" y="24"/>
                </a:lnTo>
                <a:lnTo>
                  <a:pt x="72" y="26"/>
                </a:lnTo>
                <a:lnTo>
                  <a:pt x="72" y="26"/>
                </a:lnTo>
                <a:lnTo>
                  <a:pt x="72" y="26"/>
                </a:lnTo>
                <a:lnTo>
                  <a:pt x="72" y="28"/>
                </a:lnTo>
                <a:lnTo>
                  <a:pt x="74" y="30"/>
                </a:lnTo>
                <a:lnTo>
                  <a:pt x="74" y="30"/>
                </a:lnTo>
                <a:lnTo>
                  <a:pt x="74" y="30"/>
                </a:lnTo>
                <a:lnTo>
                  <a:pt x="74" y="32"/>
                </a:lnTo>
                <a:lnTo>
                  <a:pt x="74" y="34"/>
                </a:lnTo>
                <a:lnTo>
                  <a:pt x="74" y="34"/>
                </a:lnTo>
                <a:lnTo>
                  <a:pt x="74" y="38"/>
                </a:lnTo>
                <a:lnTo>
                  <a:pt x="76" y="40"/>
                </a:lnTo>
                <a:lnTo>
                  <a:pt x="76" y="42"/>
                </a:lnTo>
                <a:lnTo>
                  <a:pt x="76" y="42"/>
                </a:lnTo>
                <a:lnTo>
                  <a:pt x="76" y="42"/>
                </a:lnTo>
                <a:lnTo>
                  <a:pt x="78" y="44"/>
                </a:lnTo>
                <a:lnTo>
                  <a:pt x="78" y="44"/>
                </a:lnTo>
                <a:lnTo>
                  <a:pt x="76" y="46"/>
                </a:lnTo>
                <a:lnTo>
                  <a:pt x="78" y="46"/>
                </a:lnTo>
                <a:lnTo>
                  <a:pt x="78" y="48"/>
                </a:lnTo>
                <a:lnTo>
                  <a:pt x="78" y="50"/>
                </a:lnTo>
                <a:lnTo>
                  <a:pt x="80" y="50"/>
                </a:lnTo>
                <a:lnTo>
                  <a:pt x="80" y="50"/>
                </a:lnTo>
                <a:lnTo>
                  <a:pt x="80" y="52"/>
                </a:lnTo>
                <a:lnTo>
                  <a:pt x="80" y="52"/>
                </a:lnTo>
                <a:lnTo>
                  <a:pt x="82" y="54"/>
                </a:lnTo>
                <a:lnTo>
                  <a:pt x="82" y="56"/>
                </a:lnTo>
                <a:lnTo>
                  <a:pt x="84" y="58"/>
                </a:lnTo>
                <a:lnTo>
                  <a:pt x="84" y="58"/>
                </a:lnTo>
                <a:lnTo>
                  <a:pt x="84" y="58"/>
                </a:lnTo>
                <a:lnTo>
                  <a:pt x="86" y="60"/>
                </a:lnTo>
                <a:lnTo>
                  <a:pt x="86" y="62"/>
                </a:lnTo>
                <a:lnTo>
                  <a:pt x="86" y="62"/>
                </a:lnTo>
                <a:lnTo>
                  <a:pt x="86" y="62"/>
                </a:lnTo>
                <a:lnTo>
                  <a:pt x="88" y="62"/>
                </a:lnTo>
                <a:lnTo>
                  <a:pt x="88" y="62"/>
                </a:lnTo>
                <a:lnTo>
                  <a:pt x="88" y="62"/>
                </a:lnTo>
                <a:lnTo>
                  <a:pt x="90" y="60"/>
                </a:lnTo>
                <a:lnTo>
                  <a:pt x="92" y="62"/>
                </a:lnTo>
                <a:lnTo>
                  <a:pt x="92" y="62"/>
                </a:lnTo>
                <a:lnTo>
                  <a:pt x="92" y="62"/>
                </a:lnTo>
                <a:lnTo>
                  <a:pt x="92" y="62"/>
                </a:lnTo>
                <a:lnTo>
                  <a:pt x="94" y="62"/>
                </a:lnTo>
                <a:lnTo>
                  <a:pt x="94" y="62"/>
                </a:lnTo>
                <a:lnTo>
                  <a:pt x="94" y="62"/>
                </a:lnTo>
                <a:lnTo>
                  <a:pt x="94" y="60"/>
                </a:lnTo>
                <a:lnTo>
                  <a:pt x="96" y="60"/>
                </a:lnTo>
                <a:lnTo>
                  <a:pt x="98" y="60"/>
                </a:lnTo>
                <a:lnTo>
                  <a:pt x="98" y="60"/>
                </a:lnTo>
                <a:lnTo>
                  <a:pt x="100" y="60"/>
                </a:lnTo>
                <a:lnTo>
                  <a:pt x="100" y="60"/>
                </a:lnTo>
                <a:lnTo>
                  <a:pt x="100" y="60"/>
                </a:lnTo>
                <a:lnTo>
                  <a:pt x="104" y="60"/>
                </a:lnTo>
                <a:lnTo>
                  <a:pt x="104" y="60"/>
                </a:lnTo>
                <a:lnTo>
                  <a:pt x="104" y="60"/>
                </a:lnTo>
                <a:lnTo>
                  <a:pt x="108" y="60"/>
                </a:lnTo>
                <a:lnTo>
                  <a:pt x="112" y="60"/>
                </a:lnTo>
                <a:lnTo>
                  <a:pt x="112" y="60"/>
                </a:lnTo>
                <a:lnTo>
                  <a:pt x="112" y="58"/>
                </a:lnTo>
                <a:lnTo>
                  <a:pt x="112" y="58"/>
                </a:lnTo>
                <a:lnTo>
                  <a:pt x="112" y="58"/>
                </a:lnTo>
                <a:lnTo>
                  <a:pt x="112" y="56"/>
                </a:lnTo>
                <a:lnTo>
                  <a:pt x="112" y="56"/>
                </a:lnTo>
                <a:lnTo>
                  <a:pt x="114" y="56"/>
                </a:lnTo>
                <a:lnTo>
                  <a:pt x="112" y="54"/>
                </a:lnTo>
                <a:lnTo>
                  <a:pt x="112" y="54"/>
                </a:lnTo>
                <a:lnTo>
                  <a:pt x="112" y="54"/>
                </a:lnTo>
                <a:lnTo>
                  <a:pt x="112" y="54"/>
                </a:lnTo>
                <a:lnTo>
                  <a:pt x="114" y="54"/>
                </a:lnTo>
                <a:lnTo>
                  <a:pt x="114" y="52"/>
                </a:lnTo>
                <a:lnTo>
                  <a:pt x="114" y="50"/>
                </a:lnTo>
                <a:lnTo>
                  <a:pt x="114" y="50"/>
                </a:lnTo>
                <a:lnTo>
                  <a:pt x="114" y="48"/>
                </a:lnTo>
                <a:lnTo>
                  <a:pt x="114" y="48"/>
                </a:lnTo>
                <a:lnTo>
                  <a:pt x="114" y="46"/>
                </a:lnTo>
                <a:lnTo>
                  <a:pt x="114" y="46"/>
                </a:lnTo>
                <a:lnTo>
                  <a:pt x="116" y="44"/>
                </a:lnTo>
                <a:lnTo>
                  <a:pt x="122" y="44"/>
                </a:lnTo>
                <a:lnTo>
                  <a:pt x="126" y="44"/>
                </a:lnTo>
                <a:lnTo>
                  <a:pt x="126" y="44"/>
                </a:lnTo>
                <a:lnTo>
                  <a:pt x="126" y="42"/>
                </a:lnTo>
                <a:lnTo>
                  <a:pt x="126" y="42"/>
                </a:lnTo>
                <a:lnTo>
                  <a:pt x="132" y="42"/>
                </a:lnTo>
                <a:lnTo>
                  <a:pt x="130" y="44"/>
                </a:lnTo>
                <a:lnTo>
                  <a:pt x="130" y="44"/>
                </a:lnTo>
                <a:lnTo>
                  <a:pt x="130" y="46"/>
                </a:lnTo>
                <a:lnTo>
                  <a:pt x="130" y="46"/>
                </a:lnTo>
                <a:lnTo>
                  <a:pt x="130" y="48"/>
                </a:lnTo>
                <a:lnTo>
                  <a:pt x="130" y="48"/>
                </a:lnTo>
                <a:lnTo>
                  <a:pt x="140" y="48"/>
                </a:lnTo>
                <a:lnTo>
                  <a:pt x="146" y="48"/>
                </a:lnTo>
                <a:lnTo>
                  <a:pt x="148" y="48"/>
                </a:lnTo>
                <a:lnTo>
                  <a:pt x="148" y="48"/>
                </a:lnTo>
                <a:lnTo>
                  <a:pt x="148" y="50"/>
                </a:lnTo>
                <a:lnTo>
                  <a:pt x="150" y="52"/>
                </a:lnTo>
                <a:lnTo>
                  <a:pt x="148" y="54"/>
                </a:lnTo>
                <a:lnTo>
                  <a:pt x="148" y="54"/>
                </a:lnTo>
                <a:lnTo>
                  <a:pt x="148" y="54"/>
                </a:lnTo>
                <a:lnTo>
                  <a:pt x="148" y="54"/>
                </a:lnTo>
                <a:lnTo>
                  <a:pt x="148" y="56"/>
                </a:lnTo>
                <a:lnTo>
                  <a:pt x="148" y="58"/>
                </a:lnTo>
                <a:lnTo>
                  <a:pt x="148" y="60"/>
                </a:lnTo>
                <a:lnTo>
                  <a:pt x="148" y="60"/>
                </a:lnTo>
                <a:lnTo>
                  <a:pt x="148" y="60"/>
                </a:lnTo>
                <a:lnTo>
                  <a:pt x="148" y="62"/>
                </a:lnTo>
                <a:lnTo>
                  <a:pt x="148" y="62"/>
                </a:lnTo>
                <a:lnTo>
                  <a:pt x="148" y="64"/>
                </a:lnTo>
                <a:lnTo>
                  <a:pt x="150" y="64"/>
                </a:lnTo>
                <a:lnTo>
                  <a:pt x="150" y="66"/>
                </a:lnTo>
                <a:lnTo>
                  <a:pt x="150" y="66"/>
                </a:lnTo>
                <a:lnTo>
                  <a:pt x="150" y="66"/>
                </a:lnTo>
                <a:lnTo>
                  <a:pt x="150" y="68"/>
                </a:lnTo>
                <a:lnTo>
                  <a:pt x="150" y="68"/>
                </a:lnTo>
                <a:lnTo>
                  <a:pt x="150" y="70"/>
                </a:lnTo>
                <a:lnTo>
                  <a:pt x="150" y="70"/>
                </a:lnTo>
                <a:lnTo>
                  <a:pt x="150" y="72"/>
                </a:lnTo>
                <a:lnTo>
                  <a:pt x="148" y="74"/>
                </a:lnTo>
                <a:lnTo>
                  <a:pt x="148" y="76"/>
                </a:lnTo>
                <a:lnTo>
                  <a:pt x="148" y="78"/>
                </a:lnTo>
                <a:lnTo>
                  <a:pt x="148" y="80"/>
                </a:lnTo>
                <a:lnTo>
                  <a:pt x="148" y="82"/>
                </a:lnTo>
                <a:lnTo>
                  <a:pt x="148" y="82"/>
                </a:lnTo>
                <a:lnTo>
                  <a:pt x="148" y="84"/>
                </a:lnTo>
                <a:lnTo>
                  <a:pt x="148" y="88"/>
                </a:lnTo>
                <a:lnTo>
                  <a:pt x="148" y="88"/>
                </a:lnTo>
                <a:lnTo>
                  <a:pt x="148" y="88"/>
                </a:lnTo>
                <a:lnTo>
                  <a:pt x="150" y="92"/>
                </a:lnTo>
                <a:lnTo>
                  <a:pt x="152" y="92"/>
                </a:lnTo>
                <a:lnTo>
                  <a:pt x="152" y="92"/>
                </a:lnTo>
                <a:lnTo>
                  <a:pt x="152" y="92"/>
                </a:lnTo>
                <a:lnTo>
                  <a:pt x="154" y="92"/>
                </a:lnTo>
                <a:lnTo>
                  <a:pt x="154" y="94"/>
                </a:lnTo>
                <a:lnTo>
                  <a:pt x="154" y="96"/>
                </a:lnTo>
                <a:lnTo>
                  <a:pt x="154" y="96"/>
                </a:lnTo>
                <a:lnTo>
                  <a:pt x="154" y="98"/>
                </a:lnTo>
                <a:lnTo>
                  <a:pt x="154" y="100"/>
                </a:lnTo>
                <a:lnTo>
                  <a:pt x="154" y="100"/>
                </a:lnTo>
                <a:lnTo>
                  <a:pt x="154" y="102"/>
                </a:lnTo>
                <a:lnTo>
                  <a:pt x="154" y="104"/>
                </a:lnTo>
                <a:lnTo>
                  <a:pt x="154" y="104"/>
                </a:lnTo>
                <a:lnTo>
                  <a:pt x="154" y="104"/>
                </a:lnTo>
                <a:lnTo>
                  <a:pt x="154" y="106"/>
                </a:lnTo>
                <a:lnTo>
                  <a:pt x="154" y="106"/>
                </a:lnTo>
                <a:lnTo>
                  <a:pt x="154" y="106"/>
                </a:lnTo>
                <a:lnTo>
                  <a:pt x="154" y="108"/>
                </a:lnTo>
                <a:lnTo>
                  <a:pt x="152" y="108"/>
                </a:lnTo>
                <a:lnTo>
                  <a:pt x="154" y="110"/>
                </a:lnTo>
                <a:lnTo>
                  <a:pt x="154" y="110"/>
                </a:lnTo>
                <a:lnTo>
                  <a:pt x="154" y="112"/>
                </a:lnTo>
                <a:lnTo>
                  <a:pt x="154" y="114"/>
                </a:lnTo>
                <a:lnTo>
                  <a:pt x="154" y="114"/>
                </a:lnTo>
                <a:lnTo>
                  <a:pt x="154" y="114"/>
                </a:lnTo>
                <a:lnTo>
                  <a:pt x="158" y="112"/>
                </a:lnTo>
                <a:lnTo>
                  <a:pt x="158" y="112"/>
                </a:lnTo>
                <a:lnTo>
                  <a:pt x="158" y="112"/>
                </a:lnTo>
                <a:lnTo>
                  <a:pt x="158" y="110"/>
                </a:lnTo>
                <a:lnTo>
                  <a:pt x="158" y="110"/>
                </a:lnTo>
                <a:lnTo>
                  <a:pt x="158" y="110"/>
                </a:lnTo>
                <a:lnTo>
                  <a:pt x="160" y="112"/>
                </a:lnTo>
                <a:lnTo>
                  <a:pt x="160" y="112"/>
                </a:lnTo>
                <a:lnTo>
                  <a:pt x="160" y="112"/>
                </a:lnTo>
                <a:lnTo>
                  <a:pt x="160" y="112"/>
                </a:lnTo>
                <a:lnTo>
                  <a:pt x="162" y="112"/>
                </a:lnTo>
                <a:lnTo>
                  <a:pt x="162" y="112"/>
                </a:lnTo>
                <a:lnTo>
                  <a:pt x="162" y="112"/>
                </a:lnTo>
                <a:lnTo>
                  <a:pt x="162" y="110"/>
                </a:lnTo>
                <a:lnTo>
                  <a:pt x="164" y="112"/>
                </a:lnTo>
                <a:lnTo>
                  <a:pt x="164" y="112"/>
                </a:lnTo>
                <a:lnTo>
                  <a:pt x="166" y="112"/>
                </a:lnTo>
                <a:lnTo>
                  <a:pt x="166" y="112"/>
                </a:lnTo>
                <a:lnTo>
                  <a:pt x="168" y="112"/>
                </a:lnTo>
                <a:lnTo>
                  <a:pt x="168" y="112"/>
                </a:lnTo>
                <a:lnTo>
                  <a:pt x="170" y="110"/>
                </a:lnTo>
                <a:lnTo>
                  <a:pt x="170" y="110"/>
                </a:lnTo>
                <a:lnTo>
                  <a:pt x="170" y="110"/>
                </a:lnTo>
                <a:lnTo>
                  <a:pt x="170" y="110"/>
                </a:lnTo>
                <a:lnTo>
                  <a:pt x="172" y="110"/>
                </a:lnTo>
                <a:lnTo>
                  <a:pt x="172" y="110"/>
                </a:lnTo>
                <a:lnTo>
                  <a:pt x="172" y="110"/>
                </a:lnTo>
                <a:lnTo>
                  <a:pt x="172" y="110"/>
                </a:lnTo>
                <a:lnTo>
                  <a:pt x="172" y="110"/>
                </a:lnTo>
                <a:lnTo>
                  <a:pt x="174" y="110"/>
                </a:lnTo>
                <a:lnTo>
                  <a:pt x="174" y="110"/>
                </a:lnTo>
                <a:lnTo>
                  <a:pt x="174" y="110"/>
                </a:lnTo>
                <a:lnTo>
                  <a:pt x="178" y="110"/>
                </a:lnTo>
                <a:lnTo>
                  <a:pt x="178" y="110"/>
                </a:lnTo>
                <a:lnTo>
                  <a:pt x="178" y="110"/>
                </a:lnTo>
                <a:lnTo>
                  <a:pt x="180" y="10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1" name="Freeform 257"/>
          <p:cNvSpPr>
            <a:spLocks/>
          </p:cNvSpPr>
          <p:nvPr/>
        </p:nvSpPr>
        <p:spPr bwMode="auto">
          <a:xfrm>
            <a:off x="5899150" y="2617788"/>
            <a:ext cx="295275" cy="238125"/>
          </a:xfrm>
          <a:custGeom>
            <a:avLst/>
            <a:gdLst/>
            <a:ahLst/>
            <a:cxnLst>
              <a:cxn ang="0">
                <a:pos x="100" y="20"/>
              </a:cxn>
              <a:cxn ang="0">
                <a:pos x="110" y="22"/>
              </a:cxn>
              <a:cxn ang="0">
                <a:pos x="112" y="14"/>
              </a:cxn>
              <a:cxn ang="0">
                <a:pos x="120" y="16"/>
              </a:cxn>
              <a:cxn ang="0">
                <a:pos x="120" y="8"/>
              </a:cxn>
              <a:cxn ang="0">
                <a:pos x="126" y="0"/>
              </a:cxn>
              <a:cxn ang="0">
                <a:pos x="132" y="8"/>
              </a:cxn>
              <a:cxn ang="0">
                <a:pos x="138" y="12"/>
              </a:cxn>
              <a:cxn ang="0">
                <a:pos x="140" y="26"/>
              </a:cxn>
              <a:cxn ang="0">
                <a:pos x="148" y="26"/>
              </a:cxn>
              <a:cxn ang="0">
                <a:pos x="156" y="22"/>
              </a:cxn>
              <a:cxn ang="0">
                <a:pos x="166" y="16"/>
              </a:cxn>
              <a:cxn ang="0">
                <a:pos x="168" y="20"/>
              </a:cxn>
              <a:cxn ang="0">
                <a:pos x="180" y="18"/>
              </a:cxn>
              <a:cxn ang="0">
                <a:pos x="180" y="20"/>
              </a:cxn>
              <a:cxn ang="0">
                <a:pos x="178" y="26"/>
              </a:cxn>
              <a:cxn ang="0">
                <a:pos x="162" y="26"/>
              </a:cxn>
              <a:cxn ang="0">
                <a:pos x="156" y="28"/>
              </a:cxn>
              <a:cxn ang="0">
                <a:pos x="144" y="34"/>
              </a:cxn>
              <a:cxn ang="0">
                <a:pos x="146" y="46"/>
              </a:cxn>
              <a:cxn ang="0">
                <a:pos x="148" y="58"/>
              </a:cxn>
              <a:cxn ang="0">
                <a:pos x="144" y="66"/>
              </a:cxn>
              <a:cxn ang="0">
                <a:pos x="134" y="74"/>
              </a:cxn>
              <a:cxn ang="0">
                <a:pos x="134" y="78"/>
              </a:cxn>
              <a:cxn ang="0">
                <a:pos x="138" y="88"/>
              </a:cxn>
              <a:cxn ang="0">
                <a:pos x="128" y="94"/>
              </a:cxn>
              <a:cxn ang="0">
                <a:pos x="128" y="98"/>
              </a:cxn>
              <a:cxn ang="0">
                <a:pos x="128" y="104"/>
              </a:cxn>
              <a:cxn ang="0">
                <a:pos x="122" y="112"/>
              </a:cxn>
              <a:cxn ang="0">
                <a:pos x="116" y="110"/>
              </a:cxn>
              <a:cxn ang="0">
                <a:pos x="110" y="114"/>
              </a:cxn>
              <a:cxn ang="0">
                <a:pos x="110" y="118"/>
              </a:cxn>
              <a:cxn ang="0">
                <a:pos x="98" y="118"/>
              </a:cxn>
              <a:cxn ang="0">
                <a:pos x="92" y="124"/>
              </a:cxn>
              <a:cxn ang="0">
                <a:pos x="94" y="142"/>
              </a:cxn>
              <a:cxn ang="0">
                <a:pos x="72" y="148"/>
              </a:cxn>
              <a:cxn ang="0">
                <a:pos x="58" y="150"/>
              </a:cxn>
              <a:cxn ang="0">
                <a:pos x="36" y="148"/>
              </a:cxn>
              <a:cxn ang="0">
                <a:pos x="24" y="134"/>
              </a:cxn>
              <a:cxn ang="0">
                <a:pos x="12" y="116"/>
              </a:cxn>
              <a:cxn ang="0">
                <a:pos x="6" y="94"/>
              </a:cxn>
              <a:cxn ang="0">
                <a:pos x="8" y="82"/>
              </a:cxn>
              <a:cxn ang="0">
                <a:pos x="2" y="80"/>
              </a:cxn>
              <a:cxn ang="0">
                <a:pos x="0" y="72"/>
              </a:cxn>
              <a:cxn ang="0">
                <a:pos x="2" y="64"/>
              </a:cxn>
              <a:cxn ang="0">
                <a:pos x="4" y="52"/>
              </a:cxn>
              <a:cxn ang="0">
                <a:pos x="10" y="50"/>
              </a:cxn>
              <a:cxn ang="0">
                <a:pos x="22" y="54"/>
              </a:cxn>
              <a:cxn ang="0">
                <a:pos x="28" y="52"/>
              </a:cxn>
              <a:cxn ang="0">
                <a:pos x="30" y="46"/>
              </a:cxn>
              <a:cxn ang="0">
                <a:pos x="36" y="42"/>
              </a:cxn>
              <a:cxn ang="0">
                <a:pos x="42" y="38"/>
              </a:cxn>
              <a:cxn ang="0">
                <a:pos x="48" y="32"/>
              </a:cxn>
              <a:cxn ang="0">
                <a:pos x="48" y="24"/>
              </a:cxn>
              <a:cxn ang="0">
                <a:pos x="56" y="20"/>
              </a:cxn>
              <a:cxn ang="0">
                <a:pos x="64" y="16"/>
              </a:cxn>
              <a:cxn ang="0">
                <a:pos x="72" y="18"/>
              </a:cxn>
              <a:cxn ang="0">
                <a:pos x="82" y="22"/>
              </a:cxn>
              <a:cxn ang="0">
                <a:pos x="88" y="22"/>
              </a:cxn>
            </a:cxnLst>
            <a:rect l="0" t="0" r="r" b="b"/>
            <a:pathLst>
              <a:path w="186" h="150">
                <a:moveTo>
                  <a:pt x="88" y="22"/>
                </a:moveTo>
                <a:lnTo>
                  <a:pt x="88" y="22"/>
                </a:lnTo>
                <a:lnTo>
                  <a:pt x="90" y="22"/>
                </a:lnTo>
                <a:lnTo>
                  <a:pt x="92" y="26"/>
                </a:lnTo>
                <a:lnTo>
                  <a:pt x="94" y="26"/>
                </a:lnTo>
                <a:lnTo>
                  <a:pt x="94" y="24"/>
                </a:lnTo>
                <a:lnTo>
                  <a:pt x="96" y="24"/>
                </a:lnTo>
                <a:lnTo>
                  <a:pt x="96" y="22"/>
                </a:lnTo>
                <a:lnTo>
                  <a:pt x="98" y="22"/>
                </a:lnTo>
                <a:lnTo>
                  <a:pt x="100" y="20"/>
                </a:lnTo>
                <a:lnTo>
                  <a:pt x="100" y="20"/>
                </a:lnTo>
                <a:lnTo>
                  <a:pt x="100" y="20"/>
                </a:lnTo>
                <a:lnTo>
                  <a:pt x="102" y="18"/>
                </a:lnTo>
                <a:lnTo>
                  <a:pt x="104" y="18"/>
                </a:lnTo>
                <a:lnTo>
                  <a:pt x="104" y="18"/>
                </a:lnTo>
                <a:lnTo>
                  <a:pt x="104" y="20"/>
                </a:lnTo>
                <a:lnTo>
                  <a:pt x="106" y="20"/>
                </a:lnTo>
                <a:lnTo>
                  <a:pt x="108" y="22"/>
                </a:lnTo>
                <a:lnTo>
                  <a:pt x="108" y="22"/>
                </a:lnTo>
                <a:lnTo>
                  <a:pt x="108" y="22"/>
                </a:lnTo>
                <a:lnTo>
                  <a:pt x="110" y="22"/>
                </a:lnTo>
                <a:lnTo>
                  <a:pt x="110" y="22"/>
                </a:lnTo>
                <a:lnTo>
                  <a:pt x="110" y="22"/>
                </a:lnTo>
                <a:lnTo>
                  <a:pt x="110" y="22"/>
                </a:lnTo>
                <a:lnTo>
                  <a:pt x="112" y="22"/>
                </a:lnTo>
                <a:lnTo>
                  <a:pt x="112" y="20"/>
                </a:lnTo>
                <a:lnTo>
                  <a:pt x="112" y="20"/>
                </a:lnTo>
                <a:lnTo>
                  <a:pt x="110" y="20"/>
                </a:lnTo>
                <a:lnTo>
                  <a:pt x="110" y="18"/>
                </a:lnTo>
                <a:lnTo>
                  <a:pt x="110" y="18"/>
                </a:lnTo>
                <a:lnTo>
                  <a:pt x="110" y="18"/>
                </a:lnTo>
                <a:lnTo>
                  <a:pt x="110" y="18"/>
                </a:lnTo>
                <a:lnTo>
                  <a:pt x="110" y="16"/>
                </a:lnTo>
                <a:lnTo>
                  <a:pt x="110" y="14"/>
                </a:lnTo>
                <a:lnTo>
                  <a:pt x="112" y="14"/>
                </a:lnTo>
                <a:lnTo>
                  <a:pt x="112" y="14"/>
                </a:lnTo>
                <a:lnTo>
                  <a:pt x="114" y="14"/>
                </a:lnTo>
                <a:lnTo>
                  <a:pt x="116" y="14"/>
                </a:lnTo>
                <a:lnTo>
                  <a:pt x="116" y="14"/>
                </a:lnTo>
                <a:lnTo>
                  <a:pt x="116" y="14"/>
                </a:lnTo>
                <a:lnTo>
                  <a:pt x="116" y="14"/>
                </a:lnTo>
                <a:lnTo>
                  <a:pt x="116" y="14"/>
                </a:lnTo>
                <a:lnTo>
                  <a:pt x="116" y="14"/>
                </a:lnTo>
                <a:lnTo>
                  <a:pt x="118" y="16"/>
                </a:lnTo>
                <a:lnTo>
                  <a:pt x="118" y="16"/>
                </a:lnTo>
                <a:lnTo>
                  <a:pt x="118" y="16"/>
                </a:lnTo>
                <a:lnTo>
                  <a:pt x="118" y="16"/>
                </a:lnTo>
                <a:lnTo>
                  <a:pt x="120" y="16"/>
                </a:lnTo>
                <a:lnTo>
                  <a:pt x="120" y="16"/>
                </a:lnTo>
                <a:lnTo>
                  <a:pt x="120" y="14"/>
                </a:lnTo>
                <a:lnTo>
                  <a:pt x="120" y="12"/>
                </a:lnTo>
                <a:lnTo>
                  <a:pt x="120" y="12"/>
                </a:lnTo>
                <a:lnTo>
                  <a:pt x="120" y="12"/>
                </a:lnTo>
                <a:lnTo>
                  <a:pt x="120" y="10"/>
                </a:lnTo>
                <a:lnTo>
                  <a:pt x="120" y="10"/>
                </a:lnTo>
                <a:lnTo>
                  <a:pt x="118" y="10"/>
                </a:lnTo>
                <a:lnTo>
                  <a:pt x="118" y="10"/>
                </a:lnTo>
                <a:lnTo>
                  <a:pt x="118" y="8"/>
                </a:lnTo>
                <a:lnTo>
                  <a:pt x="118" y="8"/>
                </a:lnTo>
                <a:lnTo>
                  <a:pt x="120" y="8"/>
                </a:lnTo>
                <a:lnTo>
                  <a:pt x="120" y="8"/>
                </a:lnTo>
                <a:lnTo>
                  <a:pt x="120" y="8"/>
                </a:lnTo>
                <a:lnTo>
                  <a:pt x="120" y="8"/>
                </a:lnTo>
                <a:lnTo>
                  <a:pt x="120" y="8"/>
                </a:lnTo>
                <a:lnTo>
                  <a:pt x="122" y="4"/>
                </a:lnTo>
                <a:lnTo>
                  <a:pt x="122" y="4"/>
                </a:lnTo>
                <a:lnTo>
                  <a:pt x="122" y="2"/>
                </a:lnTo>
                <a:lnTo>
                  <a:pt x="122" y="2"/>
                </a:lnTo>
                <a:lnTo>
                  <a:pt x="124" y="0"/>
                </a:lnTo>
                <a:lnTo>
                  <a:pt x="124" y="0"/>
                </a:lnTo>
                <a:lnTo>
                  <a:pt x="126" y="0"/>
                </a:lnTo>
                <a:lnTo>
                  <a:pt x="126" y="0"/>
                </a:lnTo>
                <a:lnTo>
                  <a:pt x="130" y="2"/>
                </a:lnTo>
                <a:lnTo>
                  <a:pt x="130" y="2"/>
                </a:lnTo>
                <a:lnTo>
                  <a:pt x="130" y="2"/>
                </a:lnTo>
                <a:lnTo>
                  <a:pt x="132" y="2"/>
                </a:lnTo>
                <a:lnTo>
                  <a:pt x="132" y="2"/>
                </a:lnTo>
                <a:lnTo>
                  <a:pt x="132" y="2"/>
                </a:lnTo>
                <a:lnTo>
                  <a:pt x="134" y="4"/>
                </a:lnTo>
                <a:lnTo>
                  <a:pt x="134" y="4"/>
                </a:lnTo>
                <a:lnTo>
                  <a:pt x="134" y="4"/>
                </a:lnTo>
                <a:lnTo>
                  <a:pt x="134" y="6"/>
                </a:lnTo>
                <a:lnTo>
                  <a:pt x="134" y="6"/>
                </a:lnTo>
                <a:lnTo>
                  <a:pt x="132" y="8"/>
                </a:lnTo>
                <a:lnTo>
                  <a:pt x="132" y="8"/>
                </a:lnTo>
                <a:lnTo>
                  <a:pt x="134" y="10"/>
                </a:lnTo>
                <a:lnTo>
                  <a:pt x="134" y="10"/>
                </a:lnTo>
                <a:lnTo>
                  <a:pt x="136" y="8"/>
                </a:lnTo>
                <a:lnTo>
                  <a:pt x="136" y="8"/>
                </a:lnTo>
                <a:lnTo>
                  <a:pt x="136" y="8"/>
                </a:lnTo>
                <a:lnTo>
                  <a:pt x="138" y="10"/>
                </a:lnTo>
                <a:lnTo>
                  <a:pt x="138" y="10"/>
                </a:lnTo>
                <a:lnTo>
                  <a:pt x="138" y="10"/>
                </a:lnTo>
                <a:lnTo>
                  <a:pt x="138" y="10"/>
                </a:lnTo>
                <a:lnTo>
                  <a:pt x="138" y="10"/>
                </a:lnTo>
                <a:lnTo>
                  <a:pt x="138" y="12"/>
                </a:lnTo>
                <a:lnTo>
                  <a:pt x="138" y="14"/>
                </a:lnTo>
                <a:lnTo>
                  <a:pt x="138" y="14"/>
                </a:lnTo>
                <a:lnTo>
                  <a:pt x="138" y="18"/>
                </a:lnTo>
                <a:lnTo>
                  <a:pt x="138" y="18"/>
                </a:lnTo>
                <a:lnTo>
                  <a:pt x="138" y="20"/>
                </a:lnTo>
                <a:lnTo>
                  <a:pt x="140" y="20"/>
                </a:lnTo>
                <a:lnTo>
                  <a:pt x="140" y="20"/>
                </a:lnTo>
                <a:lnTo>
                  <a:pt x="138" y="20"/>
                </a:lnTo>
                <a:lnTo>
                  <a:pt x="138" y="20"/>
                </a:lnTo>
                <a:lnTo>
                  <a:pt x="138" y="22"/>
                </a:lnTo>
                <a:lnTo>
                  <a:pt x="140" y="24"/>
                </a:lnTo>
                <a:lnTo>
                  <a:pt x="140" y="26"/>
                </a:lnTo>
                <a:lnTo>
                  <a:pt x="140" y="26"/>
                </a:lnTo>
                <a:lnTo>
                  <a:pt x="142" y="28"/>
                </a:lnTo>
                <a:lnTo>
                  <a:pt x="142" y="28"/>
                </a:lnTo>
                <a:lnTo>
                  <a:pt x="144" y="30"/>
                </a:lnTo>
                <a:lnTo>
                  <a:pt x="144" y="30"/>
                </a:lnTo>
                <a:lnTo>
                  <a:pt x="144" y="30"/>
                </a:lnTo>
                <a:lnTo>
                  <a:pt x="146" y="30"/>
                </a:lnTo>
                <a:lnTo>
                  <a:pt x="146" y="30"/>
                </a:lnTo>
                <a:lnTo>
                  <a:pt x="146" y="30"/>
                </a:lnTo>
                <a:lnTo>
                  <a:pt x="146" y="30"/>
                </a:lnTo>
                <a:lnTo>
                  <a:pt x="148" y="28"/>
                </a:lnTo>
                <a:lnTo>
                  <a:pt x="148" y="26"/>
                </a:lnTo>
                <a:lnTo>
                  <a:pt x="150" y="26"/>
                </a:lnTo>
                <a:lnTo>
                  <a:pt x="152" y="24"/>
                </a:lnTo>
                <a:lnTo>
                  <a:pt x="152" y="24"/>
                </a:lnTo>
                <a:lnTo>
                  <a:pt x="152" y="24"/>
                </a:lnTo>
                <a:lnTo>
                  <a:pt x="152" y="24"/>
                </a:lnTo>
                <a:lnTo>
                  <a:pt x="154" y="24"/>
                </a:lnTo>
                <a:lnTo>
                  <a:pt x="154" y="24"/>
                </a:lnTo>
                <a:lnTo>
                  <a:pt x="156" y="24"/>
                </a:lnTo>
                <a:lnTo>
                  <a:pt x="156" y="22"/>
                </a:lnTo>
                <a:lnTo>
                  <a:pt x="156" y="22"/>
                </a:lnTo>
                <a:lnTo>
                  <a:pt x="156" y="22"/>
                </a:lnTo>
                <a:lnTo>
                  <a:pt x="156" y="22"/>
                </a:lnTo>
                <a:lnTo>
                  <a:pt x="158" y="20"/>
                </a:lnTo>
                <a:lnTo>
                  <a:pt x="158" y="20"/>
                </a:lnTo>
                <a:lnTo>
                  <a:pt x="158" y="20"/>
                </a:lnTo>
                <a:lnTo>
                  <a:pt x="158" y="20"/>
                </a:lnTo>
                <a:lnTo>
                  <a:pt x="160" y="20"/>
                </a:lnTo>
                <a:lnTo>
                  <a:pt x="160" y="18"/>
                </a:lnTo>
                <a:lnTo>
                  <a:pt x="162" y="18"/>
                </a:lnTo>
                <a:lnTo>
                  <a:pt x="162" y="16"/>
                </a:lnTo>
                <a:lnTo>
                  <a:pt x="164" y="16"/>
                </a:lnTo>
                <a:lnTo>
                  <a:pt x="164" y="16"/>
                </a:lnTo>
                <a:lnTo>
                  <a:pt x="166" y="16"/>
                </a:lnTo>
                <a:lnTo>
                  <a:pt x="166" y="16"/>
                </a:lnTo>
                <a:lnTo>
                  <a:pt x="166" y="16"/>
                </a:lnTo>
                <a:lnTo>
                  <a:pt x="166" y="16"/>
                </a:lnTo>
                <a:lnTo>
                  <a:pt x="168" y="16"/>
                </a:lnTo>
                <a:lnTo>
                  <a:pt x="168" y="16"/>
                </a:lnTo>
                <a:lnTo>
                  <a:pt x="168" y="16"/>
                </a:lnTo>
                <a:lnTo>
                  <a:pt x="170" y="16"/>
                </a:lnTo>
                <a:lnTo>
                  <a:pt x="170" y="16"/>
                </a:lnTo>
                <a:lnTo>
                  <a:pt x="170" y="18"/>
                </a:lnTo>
                <a:lnTo>
                  <a:pt x="170" y="20"/>
                </a:lnTo>
                <a:lnTo>
                  <a:pt x="168" y="20"/>
                </a:lnTo>
                <a:lnTo>
                  <a:pt x="168" y="20"/>
                </a:lnTo>
                <a:lnTo>
                  <a:pt x="168" y="20"/>
                </a:lnTo>
                <a:lnTo>
                  <a:pt x="170" y="20"/>
                </a:lnTo>
                <a:lnTo>
                  <a:pt x="172" y="20"/>
                </a:lnTo>
                <a:lnTo>
                  <a:pt x="172" y="20"/>
                </a:lnTo>
                <a:lnTo>
                  <a:pt x="172" y="20"/>
                </a:lnTo>
                <a:lnTo>
                  <a:pt x="174" y="18"/>
                </a:lnTo>
                <a:lnTo>
                  <a:pt x="176" y="18"/>
                </a:lnTo>
                <a:lnTo>
                  <a:pt x="176" y="18"/>
                </a:lnTo>
                <a:lnTo>
                  <a:pt x="176" y="18"/>
                </a:lnTo>
                <a:lnTo>
                  <a:pt x="178" y="18"/>
                </a:lnTo>
                <a:lnTo>
                  <a:pt x="178" y="18"/>
                </a:lnTo>
                <a:lnTo>
                  <a:pt x="178" y="18"/>
                </a:lnTo>
                <a:lnTo>
                  <a:pt x="180" y="18"/>
                </a:lnTo>
                <a:lnTo>
                  <a:pt x="182" y="18"/>
                </a:lnTo>
                <a:lnTo>
                  <a:pt x="182" y="18"/>
                </a:lnTo>
                <a:lnTo>
                  <a:pt x="184" y="18"/>
                </a:lnTo>
                <a:lnTo>
                  <a:pt x="184" y="18"/>
                </a:lnTo>
                <a:lnTo>
                  <a:pt x="186" y="20"/>
                </a:lnTo>
                <a:lnTo>
                  <a:pt x="184" y="20"/>
                </a:lnTo>
                <a:lnTo>
                  <a:pt x="184" y="20"/>
                </a:lnTo>
                <a:lnTo>
                  <a:pt x="184" y="20"/>
                </a:lnTo>
                <a:lnTo>
                  <a:pt x="184" y="20"/>
                </a:lnTo>
                <a:lnTo>
                  <a:pt x="182" y="20"/>
                </a:lnTo>
                <a:lnTo>
                  <a:pt x="182" y="20"/>
                </a:lnTo>
                <a:lnTo>
                  <a:pt x="180" y="20"/>
                </a:lnTo>
                <a:lnTo>
                  <a:pt x="180" y="22"/>
                </a:lnTo>
                <a:lnTo>
                  <a:pt x="180" y="22"/>
                </a:lnTo>
                <a:lnTo>
                  <a:pt x="182" y="24"/>
                </a:lnTo>
                <a:lnTo>
                  <a:pt x="182" y="24"/>
                </a:lnTo>
                <a:lnTo>
                  <a:pt x="182" y="24"/>
                </a:lnTo>
                <a:lnTo>
                  <a:pt x="182" y="24"/>
                </a:lnTo>
                <a:lnTo>
                  <a:pt x="182" y="24"/>
                </a:lnTo>
                <a:lnTo>
                  <a:pt x="182" y="24"/>
                </a:lnTo>
                <a:lnTo>
                  <a:pt x="182" y="24"/>
                </a:lnTo>
                <a:lnTo>
                  <a:pt x="180" y="24"/>
                </a:lnTo>
                <a:lnTo>
                  <a:pt x="178" y="26"/>
                </a:lnTo>
                <a:lnTo>
                  <a:pt x="178" y="26"/>
                </a:lnTo>
                <a:lnTo>
                  <a:pt x="176" y="28"/>
                </a:lnTo>
                <a:lnTo>
                  <a:pt x="176" y="28"/>
                </a:lnTo>
                <a:lnTo>
                  <a:pt x="174" y="26"/>
                </a:lnTo>
                <a:lnTo>
                  <a:pt x="174" y="26"/>
                </a:lnTo>
                <a:lnTo>
                  <a:pt x="172" y="26"/>
                </a:lnTo>
                <a:lnTo>
                  <a:pt x="170" y="26"/>
                </a:lnTo>
                <a:lnTo>
                  <a:pt x="170" y="26"/>
                </a:lnTo>
                <a:lnTo>
                  <a:pt x="170" y="26"/>
                </a:lnTo>
                <a:lnTo>
                  <a:pt x="168" y="26"/>
                </a:lnTo>
                <a:lnTo>
                  <a:pt x="168" y="26"/>
                </a:lnTo>
                <a:lnTo>
                  <a:pt x="166" y="26"/>
                </a:lnTo>
                <a:lnTo>
                  <a:pt x="162" y="26"/>
                </a:lnTo>
                <a:lnTo>
                  <a:pt x="160" y="26"/>
                </a:lnTo>
                <a:lnTo>
                  <a:pt x="160" y="26"/>
                </a:lnTo>
                <a:lnTo>
                  <a:pt x="160" y="26"/>
                </a:lnTo>
                <a:lnTo>
                  <a:pt x="160" y="26"/>
                </a:lnTo>
                <a:lnTo>
                  <a:pt x="160" y="26"/>
                </a:lnTo>
                <a:lnTo>
                  <a:pt x="158" y="26"/>
                </a:lnTo>
                <a:lnTo>
                  <a:pt x="158" y="26"/>
                </a:lnTo>
                <a:lnTo>
                  <a:pt x="156" y="26"/>
                </a:lnTo>
                <a:lnTo>
                  <a:pt x="156" y="28"/>
                </a:lnTo>
                <a:lnTo>
                  <a:pt x="156" y="28"/>
                </a:lnTo>
                <a:lnTo>
                  <a:pt x="156" y="28"/>
                </a:lnTo>
                <a:lnTo>
                  <a:pt x="156" y="28"/>
                </a:lnTo>
                <a:lnTo>
                  <a:pt x="154" y="28"/>
                </a:lnTo>
                <a:lnTo>
                  <a:pt x="154" y="28"/>
                </a:lnTo>
                <a:lnTo>
                  <a:pt x="152" y="28"/>
                </a:lnTo>
                <a:lnTo>
                  <a:pt x="152" y="28"/>
                </a:lnTo>
                <a:lnTo>
                  <a:pt x="150" y="28"/>
                </a:lnTo>
                <a:lnTo>
                  <a:pt x="152" y="30"/>
                </a:lnTo>
                <a:lnTo>
                  <a:pt x="150" y="30"/>
                </a:lnTo>
                <a:lnTo>
                  <a:pt x="148" y="32"/>
                </a:lnTo>
                <a:lnTo>
                  <a:pt x="146" y="34"/>
                </a:lnTo>
                <a:lnTo>
                  <a:pt x="146" y="34"/>
                </a:lnTo>
                <a:lnTo>
                  <a:pt x="144" y="32"/>
                </a:lnTo>
                <a:lnTo>
                  <a:pt x="144" y="34"/>
                </a:lnTo>
                <a:lnTo>
                  <a:pt x="144" y="34"/>
                </a:lnTo>
                <a:lnTo>
                  <a:pt x="144" y="34"/>
                </a:lnTo>
                <a:lnTo>
                  <a:pt x="144" y="36"/>
                </a:lnTo>
                <a:lnTo>
                  <a:pt x="140" y="38"/>
                </a:lnTo>
                <a:lnTo>
                  <a:pt x="140" y="40"/>
                </a:lnTo>
                <a:lnTo>
                  <a:pt x="140" y="40"/>
                </a:lnTo>
                <a:lnTo>
                  <a:pt x="140" y="40"/>
                </a:lnTo>
                <a:lnTo>
                  <a:pt x="142" y="42"/>
                </a:lnTo>
                <a:lnTo>
                  <a:pt x="144" y="42"/>
                </a:lnTo>
                <a:lnTo>
                  <a:pt x="144" y="42"/>
                </a:lnTo>
                <a:lnTo>
                  <a:pt x="146" y="46"/>
                </a:lnTo>
                <a:lnTo>
                  <a:pt x="146" y="46"/>
                </a:lnTo>
                <a:lnTo>
                  <a:pt x="148" y="48"/>
                </a:lnTo>
                <a:lnTo>
                  <a:pt x="148" y="48"/>
                </a:lnTo>
                <a:lnTo>
                  <a:pt x="150" y="50"/>
                </a:lnTo>
                <a:lnTo>
                  <a:pt x="148" y="50"/>
                </a:lnTo>
                <a:lnTo>
                  <a:pt x="148" y="52"/>
                </a:lnTo>
                <a:lnTo>
                  <a:pt x="148" y="52"/>
                </a:lnTo>
                <a:lnTo>
                  <a:pt x="148" y="52"/>
                </a:lnTo>
                <a:lnTo>
                  <a:pt x="150" y="54"/>
                </a:lnTo>
                <a:lnTo>
                  <a:pt x="150" y="56"/>
                </a:lnTo>
                <a:lnTo>
                  <a:pt x="148" y="56"/>
                </a:lnTo>
                <a:lnTo>
                  <a:pt x="148" y="58"/>
                </a:lnTo>
                <a:lnTo>
                  <a:pt x="148" y="58"/>
                </a:lnTo>
                <a:lnTo>
                  <a:pt x="148" y="58"/>
                </a:lnTo>
                <a:lnTo>
                  <a:pt x="148" y="58"/>
                </a:lnTo>
                <a:lnTo>
                  <a:pt x="148" y="58"/>
                </a:lnTo>
                <a:lnTo>
                  <a:pt x="146" y="60"/>
                </a:lnTo>
                <a:lnTo>
                  <a:pt x="146" y="62"/>
                </a:lnTo>
                <a:lnTo>
                  <a:pt x="144" y="62"/>
                </a:lnTo>
                <a:lnTo>
                  <a:pt x="144" y="64"/>
                </a:lnTo>
                <a:lnTo>
                  <a:pt x="144" y="64"/>
                </a:lnTo>
                <a:lnTo>
                  <a:pt x="144" y="64"/>
                </a:lnTo>
                <a:lnTo>
                  <a:pt x="144" y="64"/>
                </a:lnTo>
                <a:lnTo>
                  <a:pt x="144" y="64"/>
                </a:lnTo>
                <a:lnTo>
                  <a:pt x="144" y="66"/>
                </a:lnTo>
                <a:lnTo>
                  <a:pt x="144" y="66"/>
                </a:lnTo>
                <a:lnTo>
                  <a:pt x="146" y="68"/>
                </a:lnTo>
                <a:lnTo>
                  <a:pt x="146" y="68"/>
                </a:lnTo>
                <a:lnTo>
                  <a:pt x="146" y="68"/>
                </a:lnTo>
                <a:lnTo>
                  <a:pt x="148" y="72"/>
                </a:lnTo>
                <a:lnTo>
                  <a:pt x="146" y="74"/>
                </a:lnTo>
                <a:lnTo>
                  <a:pt x="144" y="74"/>
                </a:lnTo>
                <a:lnTo>
                  <a:pt x="144" y="74"/>
                </a:lnTo>
                <a:lnTo>
                  <a:pt x="140" y="74"/>
                </a:lnTo>
                <a:lnTo>
                  <a:pt x="138" y="74"/>
                </a:lnTo>
                <a:lnTo>
                  <a:pt x="136" y="74"/>
                </a:lnTo>
                <a:lnTo>
                  <a:pt x="134" y="74"/>
                </a:lnTo>
                <a:lnTo>
                  <a:pt x="134" y="74"/>
                </a:lnTo>
                <a:lnTo>
                  <a:pt x="132" y="74"/>
                </a:lnTo>
                <a:lnTo>
                  <a:pt x="132" y="74"/>
                </a:lnTo>
                <a:lnTo>
                  <a:pt x="132" y="74"/>
                </a:lnTo>
                <a:lnTo>
                  <a:pt x="130" y="74"/>
                </a:lnTo>
                <a:lnTo>
                  <a:pt x="130" y="74"/>
                </a:lnTo>
                <a:lnTo>
                  <a:pt x="130" y="74"/>
                </a:lnTo>
                <a:lnTo>
                  <a:pt x="130" y="76"/>
                </a:lnTo>
                <a:lnTo>
                  <a:pt x="132" y="76"/>
                </a:lnTo>
                <a:lnTo>
                  <a:pt x="132" y="78"/>
                </a:lnTo>
                <a:lnTo>
                  <a:pt x="134" y="78"/>
                </a:lnTo>
                <a:lnTo>
                  <a:pt x="134" y="78"/>
                </a:lnTo>
                <a:lnTo>
                  <a:pt x="136" y="80"/>
                </a:lnTo>
                <a:lnTo>
                  <a:pt x="136" y="80"/>
                </a:lnTo>
                <a:lnTo>
                  <a:pt x="136" y="82"/>
                </a:lnTo>
                <a:lnTo>
                  <a:pt x="136" y="82"/>
                </a:lnTo>
                <a:lnTo>
                  <a:pt x="136" y="82"/>
                </a:lnTo>
                <a:lnTo>
                  <a:pt x="136" y="82"/>
                </a:lnTo>
                <a:lnTo>
                  <a:pt x="138" y="82"/>
                </a:lnTo>
                <a:lnTo>
                  <a:pt x="138" y="84"/>
                </a:lnTo>
                <a:lnTo>
                  <a:pt x="138" y="84"/>
                </a:lnTo>
                <a:lnTo>
                  <a:pt x="140" y="86"/>
                </a:lnTo>
                <a:lnTo>
                  <a:pt x="138" y="86"/>
                </a:lnTo>
                <a:lnTo>
                  <a:pt x="138" y="88"/>
                </a:lnTo>
                <a:lnTo>
                  <a:pt x="136" y="88"/>
                </a:lnTo>
                <a:lnTo>
                  <a:pt x="134" y="88"/>
                </a:lnTo>
                <a:lnTo>
                  <a:pt x="134" y="90"/>
                </a:lnTo>
                <a:lnTo>
                  <a:pt x="130" y="90"/>
                </a:lnTo>
                <a:lnTo>
                  <a:pt x="130" y="90"/>
                </a:lnTo>
                <a:lnTo>
                  <a:pt x="130" y="90"/>
                </a:lnTo>
                <a:lnTo>
                  <a:pt x="128" y="90"/>
                </a:lnTo>
                <a:lnTo>
                  <a:pt x="128" y="90"/>
                </a:lnTo>
                <a:lnTo>
                  <a:pt x="128" y="92"/>
                </a:lnTo>
                <a:lnTo>
                  <a:pt x="130" y="92"/>
                </a:lnTo>
                <a:lnTo>
                  <a:pt x="130" y="92"/>
                </a:lnTo>
                <a:lnTo>
                  <a:pt x="128" y="94"/>
                </a:lnTo>
                <a:lnTo>
                  <a:pt x="128" y="94"/>
                </a:lnTo>
                <a:lnTo>
                  <a:pt x="128" y="94"/>
                </a:lnTo>
                <a:lnTo>
                  <a:pt x="128" y="94"/>
                </a:lnTo>
                <a:lnTo>
                  <a:pt x="128" y="96"/>
                </a:lnTo>
                <a:lnTo>
                  <a:pt x="130" y="96"/>
                </a:lnTo>
                <a:lnTo>
                  <a:pt x="130" y="96"/>
                </a:lnTo>
                <a:lnTo>
                  <a:pt x="128" y="98"/>
                </a:lnTo>
                <a:lnTo>
                  <a:pt x="128" y="98"/>
                </a:lnTo>
                <a:lnTo>
                  <a:pt x="128" y="98"/>
                </a:lnTo>
                <a:lnTo>
                  <a:pt x="128" y="98"/>
                </a:lnTo>
                <a:lnTo>
                  <a:pt x="128" y="98"/>
                </a:lnTo>
                <a:lnTo>
                  <a:pt x="128" y="98"/>
                </a:lnTo>
                <a:lnTo>
                  <a:pt x="128" y="98"/>
                </a:lnTo>
                <a:lnTo>
                  <a:pt x="128" y="100"/>
                </a:lnTo>
                <a:lnTo>
                  <a:pt x="128" y="100"/>
                </a:lnTo>
                <a:lnTo>
                  <a:pt x="128" y="100"/>
                </a:lnTo>
                <a:lnTo>
                  <a:pt x="128" y="100"/>
                </a:lnTo>
                <a:lnTo>
                  <a:pt x="128" y="102"/>
                </a:lnTo>
                <a:lnTo>
                  <a:pt x="128" y="102"/>
                </a:lnTo>
                <a:lnTo>
                  <a:pt x="128" y="102"/>
                </a:lnTo>
                <a:lnTo>
                  <a:pt x="128" y="104"/>
                </a:lnTo>
                <a:lnTo>
                  <a:pt x="128" y="104"/>
                </a:lnTo>
                <a:lnTo>
                  <a:pt x="128" y="104"/>
                </a:lnTo>
                <a:lnTo>
                  <a:pt x="128" y="104"/>
                </a:lnTo>
                <a:lnTo>
                  <a:pt x="130" y="106"/>
                </a:lnTo>
                <a:lnTo>
                  <a:pt x="130" y="108"/>
                </a:lnTo>
                <a:lnTo>
                  <a:pt x="130" y="108"/>
                </a:lnTo>
                <a:lnTo>
                  <a:pt x="128" y="110"/>
                </a:lnTo>
                <a:lnTo>
                  <a:pt x="128" y="110"/>
                </a:lnTo>
                <a:lnTo>
                  <a:pt x="128" y="112"/>
                </a:lnTo>
                <a:lnTo>
                  <a:pt x="128" y="112"/>
                </a:lnTo>
                <a:lnTo>
                  <a:pt x="128" y="112"/>
                </a:lnTo>
                <a:lnTo>
                  <a:pt x="126" y="112"/>
                </a:lnTo>
                <a:lnTo>
                  <a:pt x="124" y="114"/>
                </a:lnTo>
                <a:lnTo>
                  <a:pt x="124" y="114"/>
                </a:lnTo>
                <a:lnTo>
                  <a:pt x="122" y="112"/>
                </a:lnTo>
                <a:lnTo>
                  <a:pt x="122" y="112"/>
                </a:lnTo>
                <a:lnTo>
                  <a:pt x="122" y="110"/>
                </a:lnTo>
                <a:lnTo>
                  <a:pt x="120" y="110"/>
                </a:lnTo>
                <a:lnTo>
                  <a:pt x="120" y="110"/>
                </a:lnTo>
                <a:lnTo>
                  <a:pt x="120" y="110"/>
                </a:lnTo>
                <a:lnTo>
                  <a:pt x="118" y="110"/>
                </a:lnTo>
                <a:lnTo>
                  <a:pt x="118" y="110"/>
                </a:lnTo>
                <a:lnTo>
                  <a:pt x="120" y="112"/>
                </a:lnTo>
                <a:lnTo>
                  <a:pt x="120" y="112"/>
                </a:lnTo>
                <a:lnTo>
                  <a:pt x="120" y="112"/>
                </a:lnTo>
                <a:lnTo>
                  <a:pt x="120" y="112"/>
                </a:lnTo>
                <a:lnTo>
                  <a:pt x="116" y="110"/>
                </a:lnTo>
                <a:lnTo>
                  <a:pt x="114" y="110"/>
                </a:lnTo>
                <a:lnTo>
                  <a:pt x="114" y="110"/>
                </a:lnTo>
                <a:lnTo>
                  <a:pt x="114" y="110"/>
                </a:lnTo>
                <a:lnTo>
                  <a:pt x="114" y="110"/>
                </a:lnTo>
                <a:lnTo>
                  <a:pt x="114" y="112"/>
                </a:lnTo>
                <a:lnTo>
                  <a:pt x="112" y="112"/>
                </a:lnTo>
                <a:lnTo>
                  <a:pt x="112" y="114"/>
                </a:lnTo>
                <a:lnTo>
                  <a:pt x="112" y="114"/>
                </a:lnTo>
                <a:lnTo>
                  <a:pt x="110" y="114"/>
                </a:lnTo>
                <a:lnTo>
                  <a:pt x="110" y="114"/>
                </a:lnTo>
                <a:lnTo>
                  <a:pt x="110" y="114"/>
                </a:lnTo>
                <a:lnTo>
                  <a:pt x="110" y="114"/>
                </a:lnTo>
                <a:lnTo>
                  <a:pt x="110" y="114"/>
                </a:lnTo>
                <a:lnTo>
                  <a:pt x="108" y="116"/>
                </a:lnTo>
                <a:lnTo>
                  <a:pt x="108" y="116"/>
                </a:lnTo>
                <a:lnTo>
                  <a:pt x="108" y="114"/>
                </a:lnTo>
                <a:lnTo>
                  <a:pt x="106" y="116"/>
                </a:lnTo>
                <a:lnTo>
                  <a:pt x="108" y="116"/>
                </a:lnTo>
                <a:lnTo>
                  <a:pt x="108" y="118"/>
                </a:lnTo>
                <a:lnTo>
                  <a:pt x="108" y="118"/>
                </a:lnTo>
                <a:lnTo>
                  <a:pt x="110" y="116"/>
                </a:lnTo>
                <a:lnTo>
                  <a:pt x="110" y="116"/>
                </a:lnTo>
                <a:lnTo>
                  <a:pt x="110" y="116"/>
                </a:lnTo>
                <a:lnTo>
                  <a:pt x="110" y="118"/>
                </a:lnTo>
                <a:lnTo>
                  <a:pt x="110" y="118"/>
                </a:lnTo>
                <a:lnTo>
                  <a:pt x="108" y="120"/>
                </a:lnTo>
                <a:lnTo>
                  <a:pt x="106" y="120"/>
                </a:lnTo>
                <a:lnTo>
                  <a:pt x="104" y="120"/>
                </a:lnTo>
                <a:lnTo>
                  <a:pt x="104" y="120"/>
                </a:lnTo>
                <a:lnTo>
                  <a:pt x="104" y="120"/>
                </a:lnTo>
                <a:lnTo>
                  <a:pt x="100" y="120"/>
                </a:lnTo>
                <a:lnTo>
                  <a:pt x="100" y="120"/>
                </a:lnTo>
                <a:lnTo>
                  <a:pt x="100" y="118"/>
                </a:lnTo>
                <a:lnTo>
                  <a:pt x="100" y="118"/>
                </a:lnTo>
                <a:lnTo>
                  <a:pt x="100" y="118"/>
                </a:lnTo>
                <a:lnTo>
                  <a:pt x="98" y="118"/>
                </a:lnTo>
                <a:lnTo>
                  <a:pt x="98" y="118"/>
                </a:lnTo>
                <a:lnTo>
                  <a:pt x="98" y="120"/>
                </a:lnTo>
                <a:lnTo>
                  <a:pt x="96" y="120"/>
                </a:lnTo>
                <a:lnTo>
                  <a:pt x="96" y="122"/>
                </a:lnTo>
                <a:lnTo>
                  <a:pt x="96" y="122"/>
                </a:lnTo>
                <a:lnTo>
                  <a:pt x="94" y="124"/>
                </a:lnTo>
                <a:lnTo>
                  <a:pt x="94" y="124"/>
                </a:lnTo>
                <a:lnTo>
                  <a:pt x="94" y="124"/>
                </a:lnTo>
                <a:lnTo>
                  <a:pt x="94" y="124"/>
                </a:lnTo>
                <a:lnTo>
                  <a:pt x="92" y="124"/>
                </a:lnTo>
                <a:lnTo>
                  <a:pt x="92" y="124"/>
                </a:lnTo>
                <a:lnTo>
                  <a:pt x="92" y="124"/>
                </a:lnTo>
                <a:lnTo>
                  <a:pt x="92" y="130"/>
                </a:lnTo>
                <a:lnTo>
                  <a:pt x="92" y="132"/>
                </a:lnTo>
                <a:lnTo>
                  <a:pt x="92" y="132"/>
                </a:lnTo>
                <a:lnTo>
                  <a:pt x="94" y="134"/>
                </a:lnTo>
                <a:lnTo>
                  <a:pt x="94" y="136"/>
                </a:lnTo>
                <a:lnTo>
                  <a:pt x="94" y="138"/>
                </a:lnTo>
                <a:lnTo>
                  <a:pt x="92" y="138"/>
                </a:lnTo>
                <a:lnTo>
                  <a:pt x="92" y="140"/>
                </a:lnTo>
                <a:lnTo>
                  <a:pt x="94" y="140"/>
                </a:lnTo>
                <a:lnTo>
                  <a:pt x="94" y="140"/>
                </a:lnTo>
                <a:lnTo>
                  <a:pt x="94" y="142"/>
                </a:lnTo>
                <a:lnTo>
                  <a:pt x="94" y="142"/>
                </a:lnTo>
                <a:lnTo>
                  <a:pt x="94" y="142"/>
                </a:lnTo>
                <a:lnTo>
                  <a:pt x="92" y="144"/>
                </a:lnTo>
                <a:lnTo>
                  <a:pt x="90" y="144"/>
                </a:lnTo>
                <a:lnTo>
                  <a:pt x="88" y="144"/>
                </a:lnTo>
                <a:lnTo>
                  <a:pt x="86" y="146"/>
                </a:lnTo>
                <a:lnTo>
                  <a:pt x="84" y="146"/>
                </a:lnTo>
                <a:lnTo>
                  <a:pt x="80" y="148"/>
                </a:lnTo>
                <a:lnTo>
                  <a:pt x="78" y="148"/>
                </a:lnTo>
                <a:lnTo>
                  <a:pt x="74" y="148"/>
                </a:lnTo>
                <a:lnTo>
                  <a:pt x="74" y="148"/>
                </a:lnTo>
                <a:lnTo>
                  <a:pt x="72" y="148"/>
                </a:lnTo>
                <a:lnTo>
                  <a:pt x="72" y="148"/>
                </a:lnTo>
                <a:lnTo>
                  <a:pt x="72" y="148"/>
                </a:lnTo>
                <a:lnTo>
                  <a:pt x="70" y="148"/>
                </a:lnTo>
                <a:lnTo>
                  <a:pt x="70" y="148"/>
                </a:lnTo>
                <a:lnTo>
                  <a:pt x="70" y="148"/>
                </a:lnTo>
                <a:lnTo>
                  <a:pt x="68" y="148"/>
                </a:lnTo>
                <a:lnTo>
                  <a:pt x="66" y="148"/>
                </a:lnTo>
                <a:lnTo>
                  <a:pt x="66" y="148"/>
                </a:lnTo>
                <a:lnTo>
                  <a:pt x="66" y="150"/>
                </a:lnTo>
                <a:lnTo>
                  <a:pt x="66" y="150"/>
                </a:lnTo>
                <a:lnTo>
                  <a:pt x="64" y="150"/>
                </a:lnTo>
                <a:lnTo>
                  <a:pt x="64" y="150"/>
                </a:lnTo>
                <a:lnTo>
                  <a:pt x="58" y="150"/>
                </a:lnTo>
                <a:lnTo>
                  <a:pt x="56" y="148"/>
                </a:lnTo>
                <a:lnTo>
                  <a:pt x="56" y="148"/>
                </a:lnTo>
                <a:lnTo>
                  <a:pt x="52" y="150"/>
                </a:lnTo>
                <a:lnTo>
                  <a:pt x="52" y="150"/>
                </a:lnTo>
                <a:lnTo>
                  <a:pt x="42" y="150"/>
                </a:lnTo>
                <a:lnTo>
                  <a:pt x="42" y="150"/>
                </a:lnTo>
                <a:lnTo>
                  <a:pt x="42" y="150"/>
                </a:lnTo>
                <a:lnTo>
                  <a:pt x="40" y="150"/>
                </a:lnTo>
                <a:lnTo>
                  <a:pt x="40" y="150"/>
                </a:lnTo>
                <a:lnTo>
                  <a:pt x="40" y="150"/>
                </a:lnTo>
                <a:lnTo>
                  <a:pt x="38" y="150"/>
                </a:lnTo>
                <a:lnTo>
                  <a:pt x="36" y="148"/>
                </a:lnTo>
                <a:lnTo>
                  <a:pt x="34" y="148"/>
                </a:lnTo>
                <a:lnTo>
                  <a:pt x="32" y="148"/>
                </a:lnTo>
                <a:lnTo>
                  <a:pt x="20" y="144"/>
                </a:lnTo>
                <a:lnTo>
                  <a:pt x="20" y="144"/>
                </a:lnTo>
                <a:lnTo>
                  <a:pt x="18" y="142"/>
                </a:lnTo>
                <a:lnTo>
                  <a:pt x="18" y="142"/>
                </a:lnTo>
                <a:lnTo>
                  <a:pt x="18" y="142"/>
                </a:lnTo>
                <a:lnTo>
                  <a:pt x="20" y="140"/>
                </a:lnTo>
                <a:lnTo>
                  <a:pt x="20" y="138"/>
                </a:lnTo>
                <a:lnTo>
                  <a:pt x="22" y="136"/>
                </a:lnTo>
                <a:lnTo>
                  <a:pt x="22" y="136"/>
                </a:lnTo>
                <a:lnTo>
                  <a:pt x="24" y="134"/>
                </a:lnTo>
                <a:lnTo>
                  <a:pt x="28" y="128"/>
                </a:lnTo>
                <a:lnTo>
                  <a:pt x="28" y="124"/>
                </a:lnTo>
                <a:lnTo>
                  <a:pt x="28" y="120"/>
                </a:lnTo>
                <a:lnTo>
                  <a:pt x="26" y="120"/>
                </a:lnTo>
                <a:lnTo>
                  <a:pt x="26" y="120"/>
                </a:lnTo>
                <a:lnTo>
                  <a:pt x="26" y="118"/>
                </a:lnTo>
                <a:lnTo>
                  <a:pt x="26" y="118"/>
                </a:lnTo>
                <a:lnTo>
                  <a:pt x="26" y="118"/>
                </a:lnTo>
                <a:lnTo>
                  <a:pt x="22" y="116"/>
                </a:lnTo>
                <a:lnTo>
                  <a:pt x="18" y="116"/>
                </a:lnTo>
                <a:lnTo>
                  <a:pt x="16" y="116"/>
                </a:lnTo>
                <a:lnTo>
                  <a:pt x="12" y="116"/>
                </a:lnTo>
                <a:lnTo>
                  <a:pt x="12" y="112"/>
                </a:lnTo>
                <a:lnTo>
                  <a:pt x="12" y="110"/>
                </a:lnTo>
                <a:lnTo>
                  <a:pt x="10" y="108"/>
                </a:lnTo>
                <a:lnTo>
                  <a:pt x="10" y="108"/>
                </a:lnTo>
                <a:lnTo>
                  <a:pt x="10" y="106"/>
                </a:lnTo>
                <a:lnTo>
                  <a:pt x="10" y="106"/>
                </a:lnTo>
                <a:lnTo>
                  <a:pt x="10" y="104"/>
                </a:lnTo>
                <a:lnTo>
                  <a:pt x="10" y="104"/>
                </a:lnTo>
                <a:lnTo>
                  <a:pt x="10" y="102"/>
                </a:lnTo>
                <a:lnTo>
                  <a:pt x="10" y="102"/>
                </a:lnTo>
                <a:lnTo>
                  <a:pt x="8" y="96"/>
                </a:lnTo>
                <a:lnTo>
                  <a:pt x="6" y="94"/>
                </a:lnTo>
                <a:lnTo>
                  <a:pt x="4" y="90"/>
                </a:lnTo>
                <a:lnTo>
                  <a:pt x="4" y="90"/>
                </a:lnTo>
                <a:lnTo>
                  <a:pt x="4" y="90"/>
                </a:lnTo>
                <a:lnTo>
                  <a:pt x="4" y="90"/>
                </a:lnTo>
                <a:lnTo>
                  <a:pt x="4" y="88"/>
                </a:lnTo>
                <a:lnTo>
                  <a:pt x="4" y="88"/>
                </a:lnTo>
                <a:lnTo>
                  <a:pt x="6" y="86"/>
                </a:lnTo>
                <a:lnTo>
                  <a:pt x="6" y="84"/>
                </a:lnTo>
                <a:lnTo>
                  <a:pt x="6" y="84"/>
                </a:lnTo>
                <a:lnTo>
                  <a:pt x="6" y="82"/>
                </a:lnTo>
                <a:lnTo>
                  <a:pt x="6" y="82"/>
                </a:lnTo>
                <a:lnTo>
                  <a:pt x="8" y="82"/>
                </a:lnTo>
                <a:lnTo>
                  <a:pt x="8" y="82"/>
                </a:lnTo>
                <a:lnTo>
                  <a:pt x="8" y="82"/>
                </a:lnTo>
                <a:lnTo>
                  <a:pt x="6" y="82"/>
                </a:lnTo>
                <a:lnTo>
                  <a:pt x="6" y="82"/>
                </a:lnTo>
                <a:lnTo>
                  <a:pt x="6" y="82"/>
                </a:lnTo>
                <a:lnTo>
                  <a:pt x="4" y="82"/>
                </a:lnTo>
                <a:lnTo>
                  <a:pt x="4" y="82"/>
                </a:lnTo>
                <a:lnTo>
                  <a:pt x="2" y="80"/>
                </a:lnTo>
                <a:lnTo>
                  <a:pt x="2" y="80"/>
                </a:lnTo>
                <a:lnTo>
                  <a:pt x="2" y="80"/>
                </a:lnTo>
                <a:lnTo>
                  <a:pt x="2" y="80"/>
                </a:lnTo>
                <a:lnTo>
                  <a:pt x="2" y="80"/>
                </a:lnTo>
                <a:lnTo>
                  <a:pt x="2" y="80"/>
                </a:lnTo>
                <a:lnTo>
                  <a:pt x="0" y="78"/>
                </a:lnTo>
                <a:lnTo>
                  <a:pt x="2" y="78"/>
                </a:lnTo>
                <a:lnTo>
                  <a:pt x="2" y="78"/>
                </a:lnTo>
                <a:lnTo>
                  <a:pt x="2" y="76"/>
                </a:lnTo>
                <a:lnTo>
                  <a:pt x="0" y="74"/>
                </a:lnTo>
                <a:lnTo>
                  <a:pt x="0" y="74"/>
                </a:lnTo>
                <a:lnTo>
                  <a:pt x="0" y="72"/>
                </a:lnTo>
                <a:lnTo>
                  <a:pt x="0" y="72"/>
                </a:lnTo>
                <a:lnTo>
                  <a:pt x="0" y="72"/>
                </a:lnTo>
                <a:lnTo>
                  <a:pt x="0" y="72"/>
                </a:lnTo>
                <a:lnTo>
                  <a:pt x="0" y="72"/>
                </a:lnTo>
                <a:lnTo>
                  <a:pt x="0" y="70"/>
                </a:lnTo>
                <a:lnTo>
                  <a:pt x="2" y="68"/>
                </a:lnTo>
                <a:lnTo>
                  <a:pt x="2" y="68"/>
                </a:lnTo>
                <a:lnTo>
                  <a:pt x="2" y="68"/>
                </a:lnTo>
                <a:lnTo>
                  <a:pt x="4" y="68"/>
                </a:lnTo>
                <a:lnTo>
                  <a:pt x="4" y="68"/>
                </a:lnTo>
                <a:lnTo>
                  <a:pt x="4" y="68"/>
                </a:lnTo>
                <a:lnTo>
                  <a:pt x="2" y="66"/>
                </a:lnTo>
                <a:lnTo>
                  <a:pt x="2" y="66"/>
                </a:lnTo>
                <a:lnTo>
                  <a:pt x="2" y="66"/>
                </a:lnTo>
                <a:lnTo>
                  <a:pt x="2" y="64"/>
                </a:lnTo>
                <a:lnTo>
                  <a:pt x="2" y="64"/>
                </a:lnTo>
                <a:lnTo>
                  <a:pt x="2" y="64"/>
                </a:lnTo>
                <a:lnTo>
                  <a:pt x="2" y="64"/>
                </a:lnTo>
                <a:lnTo>
                  <a:pt x="4" y="64"/>
                </a:lnTo>
                <a:lnTo>
                  <a:pt x="4" y="60"/>
                </a:lnTo>
                <a:lnTo>
                  <a:pt x="4" y="60"/>
                </a:lnTo>
                <a:lnTo>
                  <a:pt x="4" y="58"/>
                </a:lnTo>
                <a:lnTo>
                  <a:pt x="4" y="56"/>
                </a:lnTo>
                <a:lnTo>
                  <a:pt x="4" y="56"/>
                </a:lnTo>
                <a:lnTo>
                  <a:pt x="4" y="54"/>
                </a:lnTo>
                <a:lnTo>
                  <a:pt x="4" y="54"/>
                </a:lnTo>
                <a:lnTo>
                  <a:pt x="4" y="54"/>
                </a:lnTo>
                <a:lnTo>
                  <a:pt x="4" y="52"/>
                </a:lnTo>
                <a:lnTo>
                  <a:pt x="4" y="52"/>
                </a:lnTo>
                <a:lnTo>
                  <a:pt x="6" y="48"/>
                </a:lnTo>
                <a:lnTo>
                  <a:pt x="6" y="48"/>
                </a:lnTo>
                <a:lnTo>
                  <a:pt x="6" y="48"/>
                </a:lnTo>
                <a:lnTo>
                  <a:pt x="6" y="46"/>
                </a:lnTo>
                <a:lnTo>
                  <a:pt x="6" y="46"/>
                </a:lnTo>
                <a:lnTo>
                  <a:pt x="8" y="48"/>
                </a:lnTo>
                <a:lnTo>
                  <a:pt x="8" y="48"/>
                </a:lnTo>
                <a:lnTo>
                  <a:pt x="8" y="48"/>
                </a:lnTo>
                <a:lnTo>
                  <a:pt x="10" y="50"/>
                </a:lnTo>
                <a:lnTo>
                  <a:pt x="10" y="50"/>
                </a:lnTo>
                <a:lnTo>
                  <a:pt x="10" y="50"/>
                </a:lnTo>
                <a:lnTo>
                  <a:pt x="14" y="50"/>
                </a:lnTo>
                <a:lnTo>
                  <a:pt x="14" y="50"/>
                </a:lnTo>
                <a:lnTo>
                  <a:pt x="16" y="50"/>
                </a:lnTo>
                <a:lnTo>
                  <a:pt x="16" y="50"/>
                </a:lnTo>
                <a:lnTo>
                  <a:pt x="16" y="50"/>
                </a:lnTo>
                <a:lnTo>
                  <a:pt x="16" y="50"/>
                </a:lnTo>
                <a:lnTo>
                  <a:pt x="18" y="52"/>
                </a:lnTo>
                <a:lnTo>
                  <a:pt x="18" y="52"/>
                </a:lnTo>
                <a:lnTo>
                  <a:pt x="18" y="52"/>
                </a:lnTo>
                <a:lnTo>
                  <a:pt x="20" y="54"/>
                </a:lnTo>
                <a:lnTo>
                  <a:pt x="20" y="54"/>
                </a:lnTo>
                <a:lnTo>
                  <a:pt x="22" y="54"/>
                </a:lnTo>
                <a:lnTo>
                  <a:pt x="22" y="54"/>
                </a:lnTo>
                <a:lnTo>
                  <a:pt x="22" y="54"/>
                </a:lnTo>
                <a:lnTo>
                  <a:pt x="22" y="54"/>
                </a:lnTo>
                <a:lnTo>
                  <a:pt x="22" y="54"/>
                </a:lnTo>
                <a:lnTo>
                  <a:pt x="22" y="52"/>
                </a:lnTo>
                <a:lnTo>
                  <a:pt x="22" y="52"/>
                </a:lnTo>
                <a:lnTo>
                  <a:pt x="24" y="52"/>
                </a:lnTo>
                <a:lnTo>
                  <a:pt x="24" y="54"/>
                </a:lnTo>
                <a:lnTo>
                  <a:pt x="24" y="54"/>
                </a:lnTo>
                <a:lnTo>
                  <a:pt x="26" y="54"/>
                </a:lnTo>
                <a:lnTo>
                  <a:pt x="26" y="54"/>
                </a:lnTo>
                <a:lnTo>
                  <a:pt x="28" y="52"/>
                </a:lnTo>
                <a:lnTo>
                  <a:pt x="28" y="52"/>
                </a:lnTo>
                <a:lnTo>
                  <a:pt x="28" y="52"/>
                </a:lnTo>
                <a:lnTo>
                  <a:pt x="28" y="50"/>
                </a:lnTo>
                <a:lnTo>
                  <a:pt x="30" y="50"/>
                </a:lnTo>
                <a:lnTo>
                  <a:pt x="30" y="50"/>
                </a:lnTo>
                <a:lnTo>
                  <a:pt x="30" y="50"/>
                </a:lnTo>
                <a:lnTo>
                  <a:pt x="30" y="50"/>
                </a:lnTo>
                <a:lnTo>
                  <a:pt x="30" y="50"/>
                </a:lnTo>
                <a:lnTo>
                  <a:pt x="30" y="48"/>
                </a:lnTo>
                <a:lnTo>
                  <a:pt x="30" y="48"/>
                </a:lnTo>
                <a:lnTo>
                  <a:pt x="30" y="46"/>
                </a:lnTo>
                <a:lnTo>
                  <a:pt x="30" y="46"/>
                </a:lnTo>
                <a:lnTo>
                  <a:pt x="32" y="46"/>
                </a:lnTo>
                <a:lnTo>
                  <a:pt x="30" y="44"/>
                </a:lnTo>
                <a:lnTo>
                  <a:pt x="30" y="44"/>
                </a:lnTo>
                <a:lnTo>
                  <a:pt x="30" y="42"/>
                </a:lnTo>
                <a:lnTo>
                  <a:pt x="30" y="44"/>
                </a:lnTo>
                <a:lnTo>
                  <a:pt x="32" y="44"/>
                </a:lnTo>
                <a:lnTo>
                  <a:pt x="32" y="44"/>
                </a:lnTo>
                <a:lnTo>
                  <a:pt x="32" y="44"/>
                </a:lnTo>
                <a:lnTo>
                  <a:pt x="32" y="44"/>
                </a:lnTo>
                <a:lnTo>
                  <a:pt x="32" y="44"/>
                </a:lnTo>
                <a:lnTo>
                  <a:pt x="36" y="42"/>
                </a:lnTo>
                <a:lnTo>
                  <a:pt x="36" y="42"/>
                </a:lnTo>
                <a:lnTo>
                  <a:pt x="36" y="42"/>
                </a:lnTo>
                <a:lnTo>
                  <a:pt x="36" y="42"/>
                </a:lnTo>
                <a:lnTo>
                  <a:pt x="36" y="42"/>
                </a:lnTo>
                <a:lnTo>
                  <a:pt x="36" y="42"/>
                </a:lnTo>
                <a:lnTo>
                  <a:pt x="38" y="42"/>
                </a:lnTo>
                <a:lnTo>
                  <a:pt x="38" y="42"/>
                </a:lnTo>
                <a:lnTo>
                  <a:pt x="38" y="40"/>
                </a:lnTo>
                <a:lnTo>
                  <a:pt x="40" y="40"/>
                </a:lnTo>
                <a:lnTo>
                  <a:pt x="40" y="40"/>
                </a:lnTo>
                <a:lnTo>
                  <a:pt x="40" y="40"/>
                </a:lnTo>
                <a:lnTo>
                  <a:pt x="42" y="38"/>
                </a:lnTo>
                <a:lnTo>
                  <a:pt x="42" y="38"/>
                </a:lnTo>
                <a:lnTo>
                  <a:pt x="46" y="36"/>
                </a:lnTo>
                <a:lnTo>
                  <a:pt x="46" y="36"/>
                </a:lnTo>
                <a:lnTo>
                  <a:pt x="46" y="36"/>
                </a:lnTo>
                <a:lnTo>
                  <a:pt x="48" y="36"/>
                </a:lnTo>
                <a:lnTo>
                  <a:pt x="48" y="36"/>
                </a:lnTo>
                <a:lnTo>
                  <a:pt x="48" y="34"/>
                </a:lnTo>
                <a:lnTo>
                  <a:pt x="48" y="34"/>
                </a:lnTo>
                <a:lnTo>
                  <a:pt x="48" y="34"/>
                </a:lnTo>
                <a:lnTo>
                  <a:pt x="48" y="34"/>
                </a:lnTo>
                <a:lnTo>
                  <a:pt x="48" y="32"/>
                </a:lnTo>
                <a:lnTo>
                  <a:pt x="48" y="32"/>
                </a:lnTo>
                <a:lnTo>
                  <a:pt x="48" y="32"/>
                </a:lnTo>
                <a:lnTo>
                  <a:pt x="48" y="30"/>
                </a:lnTo>
                <a:lnTo>
                  <a:pt x="48" y="30"/>
                </a:lnTo>
                <a:lnTo>
                  <a:pt x="48" y="30"/>
                </a:lnTo>
                <a:lnTo>
                  <a:pt x="48" y="30"/>
                </a:lnTo>
                <a:lnTo>
                  <a:pt x="48" y="28"/>
                </a:lnTo>
                <a:lnTo>
                  <a:pt x="48" y="28"/>
                </a:lnTo>
                <a:lnTo>
                  <a:pt x="48" y="28"/>
                </a:lnTo>
                <a:lnTo>
                  <a:pt x="48" y="26"/>
                </a:lnTo>
                <a:lnTo>
                  <a:pt x="48" y="26"/>
                </a:lnTo>
                <a:lnTo>
                  <a:pt x="48" y="26"/>
                </a:lnTo>
                <a:lnTo>
                  <a:pt x="48" y="24"/>
                </a:lnTo>
                <a:lnTo>
                  <a:pt x="48" y="24"/>
                </a:lnTo>
                <a:lnTo>
                  <a:pt x="48" y="24"/>
                </a:lnTo>
                <a:lnTo>
                  <a:pt x="48" y="24"/>
                </a:lnTo>
                <a:lnTo>
                  <a:pt x="48" y="22"/>
                </a:lnTo>
                <a:lnTo>
                  <a:pt x="48" y="22"/>
                </a:lnTo>
                <a:lnTo>
                  <a:pt x="48" y="22"/>
                </a:lnTo>
                <a:lnTo>
                  <a:pt x="48" y="22"/>
                </a:lnTo>
                <a:lnTo>
                  <a:pt x="50" y="20"/>
                </a:lnTo>
                <a:lnTo>
                  <a:pt x="52" y="20"/>
                </a:lnTo>
                <a:lnTo>
                  <a:pt x="52" y="20"/>
                </a:lnTo>
                <a:lnTo>
                  <a:pt x="56" y="20"/>
                </a:lnTo>
                <a:lnTo>
                  <a:pt x="56" y="20"/>
                </a:lnTo>
                <a:lnTo>
                  <a:pt x="56" y="20"/>
                </a:lnTo>
                <a:lnTo>
                  <a:pt x="56" y="20"/>
                </a:lnTo>
                <a:lnTo>
                  <a:pt x="58" y="20"/>
                </a:lnTo>
                <a:lnTo>
                  <a:pt x="58" y="20"/>
                </a:lnTo>
                <a:lnTo>
                  <a:pt x="58" y="18"/>
                </a:lnTo>
                <a:lnTo>
                  <a:pt x="58" y="18"/>
                </a:lnTo>
                <a:lnTo>
                  <a:pt x="58" y="18"/>
                </a:lnTo>
                <a:lnTo>
                  <a:pt x="58" y="16"/>
                </a:lnTo>
                <a:lnTo>
                  <a:pt x="58" y="16"/>
                </a:lnTo>
                <a:lnTo>
                  <a:pt x="58" y="16"/>
                </a:lnTo>
                <a:lnTo>
                  <a:pt x="58" y="16"/>
                </a:lnTo>
                <a:lnTo>
                  <a:pt x="60" y="16"/>
                </a:lnTo>
                <a:lnTo>
                  <a:pt x="64" y="16"/>
                </a:lnTo>
                <a:lnTo>
                  <a:pt x="64" y="18"/>
                </a:lnTo>
                <a:lnTo>
                  <a:pt x="66" y="18"/>
                </a:lnTo>
                <a:lnTo>
                  <a:pt x="68" y="18"/>
                </a:lnTo>
                <a:lnTo>
                  <a:pt x="68" y="18"/>
                </a:lnTo>
                <a:lnTo>
                  <a:pt x="68" y="18"/>
                </a:lnTo>
                <a:lnTo>
                  <a:pt x="70" y="18"/>
                </a:lnTo>
                <a:lnTo>
                  <a:pt x="70" y="18"/>
                </a:lnTo>
                <a:lnTo>
                  <a:pt x="70" y="18"/>
                </a:lnTo>
                <a:lnTo>
                  <a:pt x="70" y="18"/>
                </a:lnTo>
                <a:lnTo>
                  <a:pt x="70" y="18"/>
                </a:lnTo>
                <a:lnTo>
                  <a:pt x="70" y="18"/>
                </a:lnTo>
                <a:lnTo>
                  <a:pt x="72" y="18"/>
                </a:lnTo>
                <a:lnTo>
                  <a:pt x="72" y="18"/>
                </a:lnTo>
                <a:lnTo>
                  <a:pt x="74" y="18"/>
                </a:lnTo>
                <a:lnTo>
                  <a:pt x="74" y="18"/>
                </a:lnTo>
                <a:lnTo>
                  <a:pt x="76" y="18"/>
                </a:lnTo>
                <a:lnTo>
                  <a:pt x="76" y="18"/>
                </a:lnTo>
                <a:lnTo>
                  <a:pt x="76" y="18"/>
                </a:lnTo>
                <a:lnTo>
                  <a:pt x="78" y="18"/>
                </a:lnTo>
                <a:lnTo>
                  <a:pt x="78" y="18"/>
                </a:lnTo>
                <a:lnTo>
                  <a:pt x="80" y="20"/>
                </a:lnTo>
                <a:lnTo>
                  <a:pt x="80" y="20"/>
                </a:lnTo>
                <a:lnTo>
                  <a:pt x="80" y="20"/>
                </a:lnTo>
                <a:lnTo>
                  <a:pt x="82" y="22"/>
                </a:lnTo>
                <a:lnTo>
                  <a:pt x="82" y="22"/>
                </a:lnTo>
                <a:lnTo>
                  <a:pt x="82" y="20"/>
                </a:lnTo>
                <a:lnTo>
                  <a:pt x="82" y="20"/>
                </a:lnTo>
                <a:lnTo>
                  <a:pt x="84" y="20"/>
                </a:lnTo>
                <a:lnTo>
                  <a:pt x="84" y="20"/>
                </a:lnTo>
                <a:lnTo>
                  <a:pt x="84" y="20"/>
                </a:lnTo>
                <a:lnTo>
                  <a:pt x="84" y="20"/>
                </a:lnTo>
                <a:lnTo>
                  <a:pt x="86" y="20"/>
                </a:lnTo>
                <a:lnTo>
                  <a:pt x="88" y="20"/>
                </a:lnTo>
                <a:lnTo>
                  <a:pt x="88" y="20"/>
                </a:lnTo>
                <a:lnTo>
                  <a:pt x="88" y="20"/>
                </a:lnTo>
                <a:lnTo>
                  <a:pt x="88" y="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2" name="Freeform 258"/>
          <p:cNvSpPr>
            <a:spLocks/>
          </p:cNvSpPr>
          <p:nvPr/>
        </p:nvSpPr>
        <p:spPr bwMode="auto">
          <a:xfrm>
            <a:off x="4594225" y="2506663"/>
            <a:ext cx="6350" cy="6350"/>
          </a:xfrm>
          <a:custGeom>
            <a:avLst/>
            <a:gdLst/>
            <a:ahLst/>
            <a:cxnLst>
              <a:cxn ang="0">
                <a:pos x="4" y="4"/>
              </a:cxn>
              <a:cxn ang="0">
                <a:pos x="4" y="4"/>
              </a:cxn>
              <a:cxn ang="0">
                <a:pos x="4" y="4"/>
              </a:cxn>
              <a:cxn ang="0">
                <a:pos x="2" y="4"/>
              </a:cxn>
              <a:cxn ang="0">
                <a:pos x="2" y="4"/>
              </a:cxn>
              <a:cxn ang="0">
                <a:pos x="0" y="4"/>
              </a:cxn>
              <a:cxn ang="0">
                <a:pos x="0" y="4"/>
              </a:cxn>
              <a:cxn ang="0">
                <a:pos x="0" y="2"/>
              </a:cxn>
              <a:cxn ang="0">
                <a:pos x="0" y="2"/>
              </a:cxn>
              <a:cxn ang="0">
                <a:pos x="0" y="2"/>
              </a:cxn>
              <a:cxn ang="0">
                <a:pos x="0" y="0"/>
              </a:cxn>
              <a:cxn ang="0">
                <a:pos x="2" y="0"/>
              </a:cxn>
              <a:cxn ang="0">
                <a:pos x="4" y="2"/>
              </a:cxn>
              <a:cxn ang="0">
                <a:pos x="4" y="2"/>
              </a:cxn>
              <a:cxn ang="0">
                <a:pos x="4" y="2"/>
              </a:cxn>
              <a:cxn ang="0">
                <a:pos x="4" y="2"/>
              </a:cxn>
              <a:cxn ang="0">
                <a:pos x="4" y="2"/>
              </a:cxn>
              <a:cxn ang="0">
                <a:pos x="4" y="2"/>
              </a:cxn>
              <a:cxn ang="0">
                <a:pos x="4" y="4"/>
              </a:cxn>
            </a:cxnLst>
            <a:rect l="0" t="0" r="r" b="b"/>
            <a:pathLst>
              <a:path w="4" h="4">
                <a:moveTo>
                  <a:pt x="4" y="4"/>
                </a:moveTo>
                <a:lnTo>
                  <a:pt x="4" y="4"/>
                </a:lnTo>
                <a:lnTo>
                  <a:pt x="4" y="4"/>
                </a:lnTo>
                <a:lnTo>
                  <a:pt x="2" y="4"/>
                </a:lnTo>
                <a:lnTo>
                  <a:pt x="2" y="4"/>
                </a:lnTo>
                <a:lnTo>
                  <a:pt x="0" y="4"/>
                </a:lnTo>
                <a:lnTo>
                  <a:pt x="0" y="4"/>
                </a:lnTo>
                <a:lnTo>
                  <a:pt x="0" y="2"/>
                </a:lnTo>
                <a:lnTo>
                  <a:pt x="0" y="2"/>
                </a:lnTo>
                <a:lnTo>
                  <a:pt x="0" y="2"/>
                </a:lnTo>
                <a:lnTo>
                  <a:pt x="0" y="0"/>
                </a:lnTo>
                <a:lnTo>
                  <a:pt x="2" y="0"/>
                </a:lnTo>
                <a:lnTo>
                  <a:pt x="4" y="2"/>
                </a:lnTo>
                <a:lnTo>
                  <a:pt x="4" y="2"/>
                </a:lnTo>
                <a:lnTo>
                  <a:pt x="4" y="2"/>
                </a:lnTo>
                <a:lnTo>
                  <a:pt x="4" y="2"/>
                </a:lnTo>
                <a:lnTo>
                  <a:pt x="4" y="2"/>
                </a:lnTo>
                <a:lnTo>
                  <a:pt x="4" y="2"/>
                </a:lnTo>
                <a:lnTo>
                  <a:pt x="4"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3" name="Freeform 259"/>
          <p:cNvSpPr>
            <a:spLocks/>
          </p:cNvSpPr>
          <p:nvPr/>
        </p:nvSpPr>
        <p:spPr bwMode="auto">
          <a:xfrm>
            <a:off x="2943225" y="3300413"/>
            <a:ext cx="3175" cy="3175"/>
          </a:xfrm>
          <a:custGeom>
            <a:avLst/>
            <a:gdLst/>
            <a:ahLst/>
            <a:cxnLst>
              <a:cxn ang="0">
                <a:pos x="2" y="2"/>
              </a:cxn>
              <a:cxn ang="0">
                <a:pos x="0" y="2"/>
              </a:cxn>
              <a:cxn ang="0">
                <a:pos x="0" y="0"/>
              </a:cxn>
              <a:cxn ang="0">
                <a:pos x="0" y="0"/>
              </a:cxn>
              <a:cxn ang="0">
                <a:pos x="0" y="0"/>
              </a:cxn>
              <a:cxn ang="0">
                <a:pos x="2" y="0"/>
              </a:cxn>
              <a:cxn ang="0">
                <a:pos x="2" y="2"/>
              </a:cxn>
              <a:cxn ang="0">
                <a:pos x="2" y="2"/>
              </a:cxn>
              <a:cxn ang="0">
                <a:pos x="2" y="2"/>
              </a:cxn>
              <a:cxn ang="0">
                <a:pos x="2" y="2"/>
              </a:cxn>
              <a:cxn ang="0">
                <a:pos x="2" y="2"/>
              </a:cxn>
            </a:cxnLst>
            <a:rect l="0" t="0" r="r" b="b"/>
            <a:pathLst>
              <a:path w="2" h="2">
                <a:moveTo>
                  <a:pt x="2" y="2"/>
                </a:moveTo>
                <a:lnTo>
                  <a:pt x="0" y="2"/>
                </a:lnTo>
                <a:lnTo>
                  <a:pt x="0" y="0"/>
                </a:lnTo>
                <a:lnTo>
                  <a:pt x="0" y="0"/>
                </a:lnTo>
                <a:lnTo>
                  <a:pt x="0" y="0"/>
                </a:lnTo>
                <a:lnTo>
                  <a:pt x="2" y="0"/>
                </a:lnTo>
                <a:lnTo>
                  <a:pt x="2" y="2"/>
                </a:lnTo>
                <a:lnTo>
                  <a:pt x="2" y="2"/>
                </a:lnTo>
                <a:lnTo>
                  <a:pt x="2" y="2"/>
                </a:lnTo>
                <a:lnTo>
                  <a:pt x="2" y="2"/>
                </a:lnTo>
                <a:lnTo>
                  <a:pt x="2"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4" name="Freeform 260"/>
          <p:cNvSpPr>
            <a:spLocks/>
          </p:cNvSpPr>
          <p:nvPr/>
        </p:nvSpPr>
        <p:spPr bwMode="auto">
          <a:xfrm>
            <a:off x="5210175" y="3363913"/>
            <a:ext cx="28575" cy="22225"/>
          </a:xfrm>
          <a:custGeom>
            <a:avLst/>
            <a:gdLst/>
            <a:ahLst/>
            <a:cxnLst>
              <a:cxn ang="0">
                <a:pos x="16" y="0"/>
              </a:cxn>
              <a:cxn ang="0">
                <a:pos x="18" y="10"/>
              </a:cxn>
              <a:cxn ang="0">
                <a:pos x="16" y="12"/>
              </a:cxn>
              <a:cxn ang="0">
                <a:pos x="16" y="12"/>
              </a:cxn>
              <a:cxn ang="0">
                <a:pos x="14" y="12"/>
              </a:cxn>
              <a:cxn ang="0">
                <a:pos x="14" y="14"/>
              </a:cxn>
              <a:cxn ang="0">
                <a:pos x="14" y="14"/>
              </a:cxn>
              <a:cxn ang="0">
                <a:pos x="16" y="14"/>
              </a:cxn>
              <a:cxn ang="0">
                <a:pos x="4" y="14"/>
              </a:cxn>
              <a:cxn ang="0">
                <a:pos x="2" y="14"/>
              </a:cxn>
              <a:cxn ang="0">
                <a:pos x="2" y="10"/>
              </a:cxn>
              <a:cxn ang="0">
                <a:pos x="0" y="8"/>
              </a:cxn>
              <a:cxn ang="0">
                <a:pos x="0" y="0"/>
              </a:cxn>
              <a:cxn ang="0">
                <a:pos x="16" y="0"/>
              </a:cxn>
            </a:cxnLst>
            <a:rect l="0" t="0" r="r" b="b"/>
            <a:pathLst>
              <a:path w="18" h="14">
                <a:moveTo>
                  <a:pt x="16" y="0"/>
                </a:moveTo>
                <a:lnTo>
                  <a:pt x="18" y="10"/>
                </a:lnTo>
                <a:lnTo>
                  <a:pt x="16" y="12"/>
                </a:lnTo>
                <a:lnTo>
                  <a:pt x="16" y="12"/>
                </a:lnTo>
                <a:lnTo>
                  <a:pt x="14" y="12"/>
                </a:lnTo>
                <a:lnTo>
                  <a:pt x="14" y="14"/>
                </a:lnTo>
                <a:lnTo>
                  <a:pt x="14" y="14"/>
                </a:lnTo>
                <a:lnTo>
                  <a:pt x="16" y="14"/>
                </a:lnTo>
                <a:lnTo>
                  <a:pt x="4" y="14"/>
                </a:lnTo>
                <a:lnTo>
                  <a:pt x="2" y="14"/>
                </a:lnTo>
                <a:lnTo>
                  <a:pt x="2" y="10"/>
                </a:lnTo>
                <a:lnTo>
                  <a:pt x="0" y="8"/>
                </a:lnTo>
                <a:lnTo>
                  <a:pt x="0" y="0"/>
                </a:lnTo>
                <a:lnTo>
                  <a:pt x="16"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5" name="Freeform 261"/>
          <p:cNvSpPr>
            <a:spLocks/>
          </p:cNvSpPr>
          <p:nvPr/>
        </p:nvSpPr>
        <p:spPr bwMode="auto">
          <a:xfrm>
            <a:off x="5124450" y="3309938"/>
            <a:ext cx="276225" cy="231775"/>
          </a:xfrm>
          <a:custGeom>
            <a:avLst/>
            <a:gdLst/>
            <a:ahLst/>
            <a:cxnLst>
              <a:cxn ang="0">
                <a:pos x="140" y="62"/>
              </a:cxn>
              <a:cxn ang="0">
                <a:pos x="132" y="68"/>
              </a:cxn>
              <a:cxn ang="0">
                <a:pos x="136" y="74"/>
              </a:cxn>
              <a:cxn ang="0">
                <a:pos x="148" y="84"/>
              </a:cxn>
              <a:cxn ang="0">
                <a:pos x="152" y="88"/>
              </a:cxn>
              <a:cxn ang="0">
                <a:pos x="158" y="98"/>
              </a:cxn>
              <a:cxn ang="0">
                <a:pos x="160" y="106"/>
              </a:cxn>
              <a:cxn ang="0">
                <a:pos x="166" y="114"/>
              </a:cxn>
              <a:cxn ang="0">
                <a:pos x="172" y="116"/>
              </a:cxn>
              <a:cxn ang="0">
                <a:pos x="170" y="126"/>
              </a:cxn>
              <a:cxn ang="0">
                <a:pos x="158" y="126"/>
              </a:cxn>
              <a:cxn ang="0">
                <a:pos x="138" y="140"/>
              </a:cxn>
              <a:cxn ang="0">
                <a:pos x="128" y="140"/>
              </a:cxn>
              <a:cxn ang="0">
                <a:pos x="118" y="144"/>
              </a:cxn>
              <a:cxn ang="0">
                <a:pos x="114" y="140"/>
              </a:cxn>
              <a:cxn ang="0">
                <a:pos x="102" y="142"/>
              </a:cxn>
              <a:cxn ang="0">
                <a:pos x="96" y="142"/>
              </a:cxn>
              <a:cxn ang="0">
                <a:pos x="90" y="138"/>
              </a:cxn>
              <a:cxn ang="0">
                <a:pos x="84" y="130"/>
              </a:cxn>
              <a:cxn ang="0">
                <a:pos x="80" y="126"/>
              </a:cxn>
              <a:cxn ang="0">
                <a:pos x="70" y="128"/>
              </a:cxn>
              <a:cxn ang="0">
                <a:pos x="66" y="130"/>
              </a:cxn>
              <a:cxn ang="0">
                <a:pos x="56" y="128"/>
              </a:cxn>
              <a:cxn ang="0">
                <a:pos x="50" y="118"/>
              </a:cxn>
              <a:cxn ang="0">
                <a:pos x="46" y="110"/>
              </a:cxn>
              <a:cxn ang="0">
                <a:pos x="40" y="104"/>
              </a:cxn>
              <a:cxn ang="0">
                <a:pos x="36" y="100"/>
              </a:cxn>
              <a:cxn ang="0">
                <a:pos x="34" y="92"/>
              </a:cxn>
              <a:cxn ang="0">
                <a:pos x="26" y="86"/>
              </a:cxn>
              <a:cxn ang="0">
                <a:pos x="16" y="78"/>
              </a:cxn>
              <a:cxn ang="0">
                <a:pos x="16" y="72"/>
              </a:cxn>
              <a:cxn ang="0">
                <a:pos x="10" y="68"/>
              </a:cxn>
              <a:cxn ang="0">
                <a:pos x="2" y="66"/>
              </a:cxn>
              <a:cxn ang="0">
                <a:pos x="0" y="58"/>
              </a:cxn>
              <a:cxn ang="0">
                <a:pos x="6" y="56"/>
              </a:cxn>
              <a:cxn ang="0">
                <a:pos x="8" y="46"/>
              </a:cxn>
              <a:cxn ang="0">
                <a:pos x="10" y="40"/>
              </a:cxn>
              <a:cxn ang="0">
                <a:pos x="12" y="38"/>
              </a:cxn>
              <a:cxn ang="0">
                <a:pos x="12" y="34"/>
              </a:cxn>
              <a:cxn ang="0">
                <a:pos x="16" y="32"/>
              </a:cxn>
              <a:cxn ang="0">
                <a:pos x="16" y="32"/>
              </a:cxn>
              <a:cxn ang="0">
                <a:pos x="18" y="32"/>
              </a:cxn>
              <a:cxn ang="0">
                <a:pos x="20" y="32"/>
              </a:cxn>
              <a:cxn ang="0">
                <a:pos x="24" y="30"/>
              </a:cxn>
              <a:cxn ang="0">
                <a:pos x="26" y="34"/>
              </a:cxn>
              <a:cxn ang="0">
                <a:pos x="28" y="36"/>
              </a:cxn>
              <a:cxn ang="0">
                <a:pos x="38" y="46"/>
              </a:cxn>
              <a:cxn ang="0">
                <a:pos x="54" y="44"/>
              </a:cxn>
              <a:cxn ang="0">
                <a:pos x="70" y="46"/>
              </a:cxn>
              <a:cxn ang="0">
                <a:pos x="82" y="36"/>
              </a:cxn>
              <a:cxn ang="0">
                <a:pos x="98" y="42"/>
              </a:cxn>
              <a:cxn ang="0">
                <a:pos x="120" y="20"/>
              </a:cxn>
              <a:cxn ang="0">
                <a:pos x="120" y="8"/>
              </a:cxn>
              <a:cxn ang="0">
                <a:pos x="124" y="0"/>
              </a:cxn>
              <a:cxn ang="0">
                <a:pos x="130" y="10"/>
              </a:cxn>
              <a:cxn ang="0">
                <a:pos x="132" y="24"/>
              </a:cxn>
              <a:cxn ang="0">
                <a:pos x="142" y="34"/>
              </a:cxn>
              <a:cxn ang="0">
                <a:pos x="144" y="40"/>
              </a:cxn>
              <a:cxn ang="0">
                <a:pos x="142" y="46"/>
              </a:cxn>
              <a:cxn ang="0">
                <a:pos x="146" y="60"/>
              </a:cxn>
            </a:cxnLst>
            <a:rect l="0" t="0" r="r" b="b"/>
            <a:pathLst>
              <a:path w="174" h="146">
                <a:moveTo>
                  <a:pt x="144" y="62"/>
                </a:moveTo>
                <a:lnTo>
                  <a:pt x="144" y="64"/>
                </a:lnTo>
                <a:lnTo>
                  <a:pt x="142" y="64"/>
                </a:lnTo>
                <a:lnTo>
                  <a:pt x="142" y="64"/>
                </a:lnTo>
                <a:lnTo>
                  <a:pt x="142" y="64"/>
                </a:lnTo>
                <a:lnTo>
                  <a:pt x="142" y="64"/>
                </a:lnTo>
                <a:lnTo>
                  <a:pt x="142" y="64"/>
                </a:lnTo>
                <a:lnTo>
                  <a:pt x="140" y="64"/>
                </a:lnTo>
                <a:lnTo>
                  <a:pt x="140" y="64"/>
                </a:lnTo>
                <a:lnTo>
                  <a:pt x="140" y="62"/>
                </a:lnTo>
                <a:lnTo>
                  <a:pt x="140" y="62"/>
                </a:lnTo>
                <a:lnTo>
                  <a:pt x="138" y="62"/>
                </a:lnTo>
                <a:lnTo>
                  <a:pt x="136" y="62"/>
                </a:lnTo>
                <a:lnTo>
                  <a:pt x="134" y="62"/>
                </a:lnTo>
                <a:lnTo>
                  <a:pt x="134" y="62"/>
                </a:lnTo>
                <a:lnTo>
                  <a:pt x="132" y="64"/>
                </a:lnTo>
                <a:lnTo>
                  <a:pt x="132" y="64"/>
                </a:lnTo>
                <a:lnTo>
                  <a:pt x="132" y="66"/>
                </a:lnTo>
                <a:lnTo>
                  <a:pt x="132" y="66"/>
                </a:lnTo>
                <a:lnTo>
                  <a:pt x="132" y="68"/>
                </a:lnTo>
                <a:lnTo>
                  <a:pt x="132" y="68"/>
                </a:lnTo>
                <a:lnTo>
                  <a:pt x="132" y="68"/>
                </a:lnTo>
                <a:lnTo>
                  <a:pt x="130" y="70"/>
                </a:lnTo>
                <a:lnTo>
                  <a:pt x="130" y="72"/>
                </a:lnTo>
                <a:lnTo>
                  <a:pt x="130" y="72"/>
                </a:lnTo>
                <a:lnTo>
                  <a:pt x="130" y="72"/>
                </a:lnTo>
                <a:lnTo>
                  <a:pt x="130" y="74"/>
                </a:lnTo>
                <a:lnTo>
                  <a:pt x="132" y="74"/>
                </a:lnTo>
                <a:lnTo>
                  <a:pt x="134" y="74"/>
                </a:lnTo>
                <a:lnTo>
                  <a:pt x="136" y="74"/>
                </a:lnTo>
                <a:lnTo>
                  <a:pt x="136" y="74"/>
                </a:lnTo>
                <a:lnTo>
                  <a:pt x="140" y="76"/>
                </a:lnTo>
                <a:lnTo>
                  <a:pt x="140" y="76"/>
                </a:lnTo>
                <a:lnTo>
                  <a:pt x="144" y="78"/>
                </a:lnTo>
                <a:lnTo>
                  <a:pt x="146" y="80"/>
                </a:lnTo>
                <a:lnTo>
                  <a:pt x="146" y="82"/>
                </a:lnTo>
                <a:lnTo>
                  <a:pt x="146" y="82"/>
                </a:lnTo>
                <a:lnTo>
                  <a:pt x="146" y="82"/>
                </a:lnTo>
                <a:lnTo>
                  <a:pt x="146" y="84"/>
                </a:lnTo>
                <a:lnTo>
                  <a:pt x="148" y="84"/>
                </a:lnTo>
                <a:lnTo>
                  <a:pt x="148" y="86"/>
                </a:lnTo>
                <a:lnTo>
                  <a:pt x="148" y="86"/>
                </a:lnTo>
                <a:lnTo>
                  <a:pt x="148" y="86"/>
                </a:lnTo>
                <a:lnTo>
                  <a:pt x="150" y="88"/>
                </a:lnTo>
                <a:lnTo>
                  <a:pt x="150" y="88"/>
                </a:lnTo>
                <a:lnTo>
                  <a:pt x="150" y="88"/>
                </a:lnTo>
                <a:lnTo>
                  <a:pt x="150" y="88"/>
                </a:lnTo>
                <a:lnTo>
                  <a:pt x="152" y="88"/>
                </a:lnTo>
                <a:lnTo>
                  <a:pt x="152" y="88"/>
                </a:lnTo>
                <a:lnTo>
                  <a:pt x="152" y="88"/>
                </a:lnTo>
                <a:lnTo>
                  <a:pt x="152" y="92"/>
                </a:lnTo>
                <a:lnTo>
                  <a:pt x="154" y="92"/>
                </a:lnTo>
                <a:lnTo>
                  <a:pt x="154" y="92"/>
                </a:lnTo>
                <a:lnTo>
                  <a:pt x="154" y="92"/>
                </a:lnTo>
                <a:lnTo>
                  <a:pt x="154" y="92"/>
                </a:lnTo>
                <a:lnTo>
                  <a:pt x="156" y="92"/>
                </a:lnTo>
                <a:lnTo>
                  <a:pt x="156" y="92"/>
                </a:lnTo>
                <a:lnTo>
                  <a:pt x="156" y="94"/>
                </a:lnTo>
                <a:lnTo>
                  <a:pt x="158" y="98"/>
                </a:lnTo>
                <a:lnTo>
                  <a:pt x="158" y="98"/>
                </a:lnTo>
                <a:lnTo>
                  <a:pt x="158" y="100"/>
                </a:lnTo>
                <a:lnTo>
                  <a:pt x="158" y="100"/>
                </a:lnTo>
                <a:lnTo>
                  <a:pt x="158" y="102"/>
                </a:lnTo>
                <a:lnTo>
                  <a:pt x="160" y="102"/>
                </a:lnTo>
                <a:lnTo>
                  <a:pt x="160" y="102"/>
                </a:lnTo>
                <a:lnTo>
                  <a:pt x="160" y="102"/>
                </a:lnTo>
                <a:lnTo>
                  <a:pt x="160" y="104"/>
                </a:lnTo>
                <a:lnTo>
                  <a:pt x="160" y="104"/>
                </a:lnTo>
                <a:lnTo>
                  <a:pt x="160" y="106"/>
                </a:lnTo>
                <a:lnTo>
                  <a:pt x="160" y="106"/>
                </a:lnTo>
                <a:lnTo>
                  <a:pt x="162" y="108"/>
                </a:lnTo>
                <a:lnTo>
                  <a:pt x="162" y="110"/>
                </a:lnTo>
                <a:lnTo>
                  <a:pt x="164" y="112"/>
                </a:lnTo>
                <a:lnTo>
                  <a:pt x="164" y="112"/>
                </a:lnTo>
                <a:lnTo>
                  <a:pt x="164" y="112"/>
                </a:lnTo>
                <a:lnTo>
                  <a:pt x="164" y="112"/>
                </a:lnTo>
                <a:lnTo>
                  <a:pt x="164" y="114"/>
                </a:lnTo>
                <a:lnTo>
                  <a:pt x="164" y="114"/>
                </a:lnTo>
                <a:lnTo>
                  <a:pt x="166" y="114"/>
                </a:lnTo>
                <a:lnTo>
                  <a:pt x="166" y="114"/>
                </a:lnTo>
                <a:lnTo>
                  <a:pt x="166" y="114"/>
                </a:lnTo>
                <a:lnTo>
                  <a:pt x="168" y="112"/>
                </a:lnTo>
                <a:lnTo>
                  <a:pt x="168" y="114"/>
                </a:lnTo>
                <a:lnTo>
                  <a:pt x="170" y="114"/>
                </a:lnTo>
                <a:lnTo>
                  <a:pt x="172" y="114"/>
                </a:lnTo>
                <a:lnTo>
                  <a:pt x="172" y="114"/>
                </a:lnTo>
                <a:lnTo>
                  <a:pt x="172" y="114"/>
                </a:lnTo>
                <a:lnTo>
                  <a:pt x="172" y="114"/>
                </a:lnTo>
                <a:lnTo>
                  <a:pt x="172" y="116"/>
                </a:lnTo>
                <a:lnTo>
                  <a:pt x="172" y="116"/>
                </a:lnTo>
                <a:lnTo>
                  <a:pt x="172" y="116"/>
                </a:lnTo>
                <a:lnTo>
                  <a:pt x="172" y="118"/>
                </a:lnTo>
                <a:lnTo>
                  <a:pt x="172" y="118"/>
                </a:lnTo>
                <a:lnTo>
                  <a:pt x="172" y="118"/>
                </a:lnTo>
                <a:lnTo>
                  <a:pt x="172" y="118"/>
                </a:lnTo>
                <a:lnTo>
                  <a:pt x="172" y="124"/>
                </a:lnTo>
                <a:lnTo>
                  <a:pt x="174" y="126"/>
                </a:lnTo>
                <a:lnTo>
                  <a:pt x="174" y="126"/>
                </a:lnTo>
                <a:lnTo>
                  <a:pt x="174" y="126"/>
                </a:lnTo>
                <a:lnTo>
                  <a:pt x="170" y="126"/>
                </a:lnTo>
                <a:lnTo>
                  <a:pt x="170" y="126"/>
                </a:lnTo>
                <a:lnTo>
                  <a:pt x="170" y="126"/>
                </a:lnTo>
                <a:lnTo>
                  <a:pt x="170" y="126"/>
                </a:lnTo>
                <a:lnTo>
                  <a:pt x="170" y="126"/>
                </a:lnTo>
                <a:lnTo>
                  <a:pt x="168" y="126"/>
                </a:lnTo>
                <a:lnTo>
                  <a:pt x="168" y="126"/>
                </a:lnTo>
                <a:lnTo>
                  <a:pt x="168" y="126"/>
                </a:lnTo>
                <a:lnTo>
                  <a:pt x="162" y="126"/>
                </a:lnTo>
                <a:lnTo>
                  <a:pt x="160" y="126"/>
                </a:lnTo>
                <a:lnTo>
                  <a:pt x="158" y="126"/>
                </a:lnTo>
                <a:lnTo>
                  <a:pt x="156" y="126"/>
                </a:lnTo>
                <a:lnTo>
                  <a:pt x="156" y="126"/>
                </a:lnTo>
                <a:lnTo>
                  <a:pt x="152" y="126"/>
                </a:lnTo>
                <a:lnTo>
                  <a:pt x="152" y="126"/>
                </a:lnTo>
                <a:lnTo>
                  <a:pt x="152" y="126"/>
                </a:lnTo>
                <a:lnTo>
                  <a:pt x="152" y="126"/>
                </a:lnTo>
                <a:lnTo>
                  <a:pt x="148" y="132"/>
                </a:lnTo>
                <a:lnTo>
                  <a:pt x="146" y="134"/>
                </a:lnTo>
                <a:lnTo>
                  <a:pt x="138" y="140"/>
                </a:lnTo>
                <a:lnTo>
                  <a:pt x="138" y="140"/>
                </a:lnTo>
                <a:lnTo>
                  <a:pt x="136" y="140"/>
                </a:lnTo>
                <a:lnTo>
                  <a:pt x="134" y="140"/>
                </a:lnTo>
                <a:lnTo>
                  <a:pt x="134" y="140"/>
                </a:lnTo>
                <a:lnTo>
                  <a:pt x="134" y="140"/>
                </a:lnTo>
                <a:lnTo>
                  <a:pt x="132" y="138"/>
                </a:lnTo>
                <a:lnTo>
                  <a:pt x="130" y="140"/>
                </a:lnTo>
                <a:lnTo>
                  <a:pt x="130" y="140"/>
                </a:lnTo>
                <a:lnTo>
                  <a:pt x="130" y="140"/>
                </a:lnTo>
                <a:lnTo>
                  <a:pt x="130" y="140"/>
                </a:lnTo>
                <a:lnTo>
                  <a:pt x="128" y="140"/>
                </a:lnTo>
                <a:lnTo>
                  <a:pt x="128" y="140"/>
                </a:lnTo>
                <a:lnTo>
                  <a:pt x="126" y="140"/>
                </a:lnTo>
                <a:lnTo>
                  <a:pt x="126" y="140"/>
                </a:lnTo>
                <a:lnTo>
                  <a:pt x="124" y="140"/>
                </a:lnTo>
                <a:lnTo>
                  <a:pt x="122" y="142"/>
                </a:lnTo>
                <a:lnTo>
                  <a:pt x="120" y="144"/>
                </a:lnTo>
                <a:lnTo>
                  <a:pt x="120" y="144"/>
                </a:lnTo>
                <a:lnTo>
                  <a:pt x="120" y="144"/>
                </a:lnTo>
                <a:lnTo>
                  <a:pt x="118" y="144"/>
                </a:lnTo>
                <a:lnTo>
                  <a:pt x="118" y="144"/>
                </a:lnTo>
                <a:lnTo>
                  <a:pt x="118" y="144"/>
                </a:lnTo>
                <a:lnTo>
                  <a:pt x="118" y="144"/>
                </a:lnTo>
                <a:lnTo>
                  <a:pt x="118" y="144"/>
                </a:lnTo>
                <a:lnTo>
                  <a:pt x="116" y="144"/>
                </a:lnTo>
                <a:lnTo>
                  <a:pt x="116" y="144"/>
                </a:lnTo>
                <a:lnTo>
                  <a:pt x="116" y="144"/>
                </a:lnTo>
                <a:lnTo>
                  <a:pt x="116" y="142"/>
                </a:lnTo>
                <a:lnTo>
                  <a:pt x="114" y="140"/>
                </a:lnTo>
                <a:lnTo>
                  <a:pt x="114" y="140"/>
                </a:lnTo>
                <a:lnTo>
                  <a:pt x="114" y="140"/>
                </a:lnTo>
                <a:lnTo>
                  <a:pt x="112" y="140"/>
                </a:lnTo>
                <a:lnTo>
                  <a:pt x="112" y="142"/>
                </a:lnTo>
                <a:lnTo>
                  <a:pt x="110" y="142"/>
                </a:lnTo>
                <a:lnTo>
                  <a:pt x="108" y="142"/>
                </a:lnTo>
                <a:lnTo>
                  <a:pt x="108" y="140"/>
                </a:lnTo>
                <a:lnTo>
                  <a:pt x="106" y="140"/>
                </a:lnTo>
                <a:lnTo>
                  <a:pt x="104" y="140"/>
                </a:lnTo>
                <a:lnTo>
                  <a:pt x="104" y="140"/>
                </a:lnTo>
                <a:lnTo>
                  <a:pt x="102" y="142"/>
                </a:lnTo>
                <a:lnTo>
                  <a:pt x="102" y="142"/>
                </a:lnTo>
                <a:lnTo>
                  <a:pt x="100" y="144"/>
                </a:lnTo>
                <a:lnTo>
                  <a:pt x="100" y="144"/>
                </a:lnTo>
                <a:lnTo>
                  <a:pt x="100" y="146"/>
                </a:lnTo>
                <a:lnTo>
                  <a:pt x="100" y="144"/>
                </a:lnTo>
                <a:lnTo>
                  <a:pt x="98" y="142"/>
                </a:lnTo>
                <a:lnTo>
                  <a:pt x="98" y="142"/>
                </a:lnTo>
                <a:lnTo>
                  <a:pt x="96" y="144"/>
                </a:lnTo>
                <a:lnTo>
                  <a:pt x="96" y="144"/>
                </a:lnTo>
                <a:lnTo>
                  <a:pt x="96" y="144"/>
                </a:lnTo>
                <a:lnTo>
                  <a:pt x="96" y="142"/>
                </a:lnTo>
                <a:lnTo>
                  <a:pt x="96" y="142"/>
                </a:lnTo>
                <a:lnTo>
                  <a:pt x="96" y="142"/>
                </a:lnTo>
                <a:lnTo>
                  <a:pt x="96" y="140"/>
                </a:lnTo>
                <a:lnTo>
                  <a:pt x="94" y="138"/>
                </a:lnTo>
                <a:lnTo>
                  <a:pt x="94" y="138"/>
                </a:lnTo>
                <a:lnTo>
                  <a:pt x="94" y="138"/>
                </a:lnTo>
                <a:lnTo>
                  <a:pt x="92" y="138"/>
                </a:lnTo>
                <a:lnTo>
                  <a:pt x="92" y="138"/>
                </a:lnTo>
                <a:lnTo>
                  <a:pt x="92" y="138"/>
                </a:lnTo>
                <a:lnTo>
                  <a:pt x="90" y="138"/>
                </a:lnTo>
                <a:lnTo>
                  <a:pt x="90" y="138"/>
                </a:lnTo>
                <a:lnTo>
                  <a:pt x="90" y="136"/>
                </a:lnTo>
                <a:lnTo>
                  <a:pt x="90" y="136"/>
                </a:lnTo>
                <a:lnTo>
                  <a:pt x="88" y="134"/>
                </a:lnTo>
                <a:lnTo>
                  <a:pt x="88" y="134"/>
                </a:lnTo>
                <a:lnTo>
                  <a:pt x="88" y="134"/>
                </a:lnTo>
                <a:lnTo>
                  <a:pt x="86" y="132"/>
                </a:lnTo>
                <a:lnTo>
                  <a:pt x="86" y="132"/>
                </a:lnTo>
                <a:lnTo>
                  <a:pt x="84" y="130"/>
                </a:lnTo>
                <a:lnTo>
                  <a:pt x="84" y="130"/>
                </a:lnTo>
                <a:lnTo>
                  <a:pt x="84" y="130"/>
                </a:lnTo>
                <a:lnTo>
                  <a:pt x="84" y="128"/>
                </a:lnTo>
                <a:lnTo>
                  <a:pt x="84" y="128"/>
                </a:lnTo>
                <a:lnTo>
                  <a:pt x="84" y="128"/>
                </a:lnTo>
                <a:lnTo>
                  <a:pt x="82" y="126"/>
                </a:lnTo>
                <a:lnTo>
                  <a:pt x="82" y="126"/>
                </a:lnTo>
                <a:lnTo>
                  <a:pt x="82" y="126"/>
                </a:lnTo>
                <a:lnTo>
                  <a:pt x="80" y="126"/>
                </a:lnTo>
                <a:lnTo>
                  <a:pt x="80" y="126"/>
                </a:lnTo>
                <a:lnTo>
                  <a:pt x="80" y="126"/>
                </a:lnTo>
                <a:lnTo>
                  <a:pt x="80" y="126"/>
                </a:lnTo>
                <a:lnTo>
                  <a:pt x="78" y="128"/>
                </a:lnTo>
                <a:lnTo>
                  <a:pt x="78" y="130"/>
                </a:lnTo>
                <a:lnTo>
                  <a:pt x="76" y="130"/>
                </a:lnTo>
                <a:lnTo>
                  <a:pt x="76" y="132"/>
                </a:lnTo>
                <a:lnTo>
                  <a:pt x="74" y="130"/>
                </a:lnTo>
                <a:lnTo>
                  <a:pt x="74" y="130"/>
                </a:lnTo>
                <a:lnTo>
                  <a:pt x="72" y="128"/>
                </a:lnTo>
                <a:lnTo>
                  <a:pt x="72" y="128"/>
                </a:lnTo>
                <a:lnTo>
                  <a:pt x="70" y="128"/>
                </a:lnTo>
                <a:lnTo>
                  <a:pt x="70" y="128"/>
                </a:lnTo>
                <a:lnTo>
                  <a:pt x="70" y="128"/>
                </a:lnTo>
                <a:lnTo>
                  <a:pt x="70" y="128"/>
                </a:lnTo>
                <a:lnTo>
                  <a:pt x="70" y="128"/>
                </a:lnTo>
                <a:lnTo>
                  <a:pt x="68" y="128"/>
                </a:lnTo>
                <a:lnTo>
                  <a:pt x="68" y="128"/>
                </a:lnTo>
                <a:lnTo>
                  <a:pt x="68" y="128"/>
                </a:lnTo>
                <a:lnTo>
                  <a:pt x="68" y="130"/>
                </a:lnTo>
                <a:lnTo>
                  <a:pt x="68" y="130"/>
                </a:lnTo>
                <a:lnTo>
                  <a:pt x="66" y="130"/>
                </a:lnTo>
                <a:lnTo>
                  <a:pt x="66" y="130"/>
                </a:lnTo>
                <a:lnTo>
                  <a:pt x="66" y="130"/>
                </a:lnTo>
                <a:lnTo>
                  <a:pt x="64" y="130"/>
                </a:lnTo>
                <a:lnTo>
                  <a:pt x="64" y="132"/>
                </a:lnTo>
                <a:lnTo>
                  <a:pt x="64" y="132"/>
                </a:lnTo>
                <a:lnTo>
                  <a:pt x="60" y="130"/>
                </a:lnTo>
                <a:lnTo>
                  <a:pt x="58" y="130"/>
                </a:lnTo>
                <a:lnTo>
                  <a:pt x="58" y="128"/>
                </a:lnTo>
                <a:lnTo>
                  <a:pt x="56" y="128"/>
                </a:lnTo>
                <a:lnTo>
                  <a:pt x="56" y="128"/>
                </a:lnTo>
                <a:lnTo>
                  <a:pt x="54" y="126"/>
                </a:lnTo>
                <a:lnTo>
                  <a:pt x="54" y="126"/>
                </a:lnTo>
                <a:lnTo>
                  <a:pt x="54" y="126"/>
                </a:lnTo>
                <a:lnTo>
                  <a:pt x="54" y="124"/>
                </a:lnTo>
                <a:lnTo>
                  <a:pt x="54" y="124"/>
                </a:lnTo>
                <a:lnTo>
                  <a:pt x="52" y="122"/>
                </a:lnTo>
                <a:lnTo>
                  <a:pt x="50" y="122"/>
                </a:lnTo>
                <a:lnTo>
                  <a:pt x="50" y="120"/>
                </a:lnTo>
                <a:lnTo>
                  <a:pt x="50" y="120"/>
                </a:lnTo>
                <a:lnTo>
                  <a:pt x="50" y="118"/>
                </a:lnTo>
                <a:lnTo>
                  <a:pt x="48" y="118"/>
                </a:lnTo>
                <a:lnTo>
                  <a:pt x="48" y="118"/>
                </a:lnTo>
                <a:lnTo>
                  <a:pt x="48" y="116"/>
                </a:lnTo>
                <a:lnTo>
                  <a:pt x="48" y="116"/>
                </a:lnTo>
                <a:lnTo>
                  <a:pt x="46" y="116"/>
                </a:lnTo>
                <a:lnTo>
                  <a:pt x="46" y="114"/>
                </a:lnTo>
                <a:lnTo>
                  <a:pt x="46" y="114"/>
                </a:lnTo>
                <a:lnTo>
                  <a:pt x="46" y="112"/>
                </a:lnTo>
                <a:lnTo>
                  <a:pt x="46" y="112"/>
                </a:lnTo>
                <a:lnTo>
                  <a:pt x="46" y="110"/>
                </a:lnTo>
                <a:lnTo>
                  <a:pt x="46" y="110"/>
                </a:lnTo>
                <a:lnTo>
                  <a:pt x="46" y="108"/>
                </a:lnTo>
                <a:lnTo>
                  <a:pt x="44" y="108"/>
                </a:lnTo>
                <a:lnTo>
                  <a:pt x="44" y="106"/>
                </a:lnTo>
                <a:lnTo>
                  <a:pt x="42" y="106"/>
                </a:lnTo>
                <a:lnTo>
                  <a:pt x="42" y="106"/>
                </a:lnTo>
                <a:lnTo>
                  <a:pt x="40" y="106"/>
                </a:lnTo>
                <a:lnTo>
                  <a:pt x="40" y="104"/>
                </a:lnTo>
                <a:lnTo>
                  <a:pt x="40" y="104"/>
                </a:lnTo>
                <a:lnTo>
                  <a:pt x="40" y="104"/>
                </a:lnTo>
                <a:lnTo>
                  <a:pt x="38" y="104"/>
                </a:lnTo>
                <a:lnTo>
                  <a:pt x="38" y="104"/>
                </a:lnTo>
                <a:lnTo>
                  <a:pt x="38" y="104"/>
                </a:lnTo>
                <a:lnTo>
                  <a:pt x="36" y="104"/>
                </a:lnTo>
                <a:lnTo>
                  <a:pt x="36" y="104"/>
                </a:lnTo>
                <a:lnTo>
                  <a:pt x="34" y="102"/>
                </a:lnTo>
                <a:lnTo>
                  <a:pt x="34" y="102"/>
                </a:lnTo>
                <a:lnTo>
                  <a:pt x="34" y="102"/>
                </a:lnTo>
                <a:lnTo>
                  <a:pt x="36" y="100"/>
                </a:lnTo>
                <a:lnTo>
                  <a:pt x="36" y="100"/>
                </a:lnTo>
                <a:lnTo>
                  <a:pt x="36" y="100"/>
                </a:lnTo>
                <a:lnTo>
                  <a:pt x="36" y="100"/>
                </a:lnTo>
                <a:lnTo>
                  <a:pt x="34" y="98"/>
                </a:lnTo>
                <a:lnTo>
                  <a:pt x="34" y="98"/>
                </a:lnTo>
                <a:lnTo>
                  <a:pt x="32" y="98"/>
                </a:lnTo>
                <a:lnTo>
                  <a:pt x="32" y="96"/>
                </a:lnTo>
                <a:lnTo>
                  <a:pt x="32" y="96"/>
                </a:lnTo>
                <a:lnTo>
                  <a:pt x="34" y="94"/>
                </a:lnTo>
                <a:lnTo>
                  <a:pt x="34" y="92"/>
                </a:lnTo>
                <a:lnTo>
                  <a:pt x="34" y="92"/>
                </a:lnTo>
                <a:lnTo>
                  <a:pt x="34" y="92"/>
                </a:lnTo>
                <a:lnTo>
                  <a:pt x="32" y="92"/>
                </a:lnTo>
                <a:lnTo>
                  <a:pt x="32" y="92"/>
                </a:lnTo>
                <a:lnTo>
                  <a:pt x="30" y="90"/>
                </a:lnTo>
                <a:lnTo>
                  <a:pt x="30" y="90"/>
                </a:lnTo>
                <a:lnTo>
                  <a:pt x="28" y="88"/>
                </a:lnTo>
                <a:lnTo>
                  <a:pt x="28" y="88"/>
                </a:lnTo>
                <a:lnTo>
                  <a:pt x="28" y="88"/>
                </a:lnTo>
                <a:lnTo>
                  <a:pt x="28" y="86"/>
                </a:lnTo>
                <a:lnTo>
                  <a:pt x="26" y="86"/>
                </a:lnTo>
                <a:lnTo>
                  <a:pt x="24" y="84"/>
                </a:lnTo>
                <a:lnTo>
                  <a:pt x="22" y="84"/>
                </a:lnTo>
                <a:lnTo>
                  <a:pt x="20" y="82"/>
                </a:lnTo>
                <a:lnTo>
                  <a:pt x="18" y="82"/>
                </a:lnTo>
                <a:lnTo>
                  <a:pt x="18" y="80"/>
                </a:lnTo>
                <a:lnTo>
                  <a:pt x="18" y="80"/>
                </a:lnTo>
                <a:lnTo>
                  <a:pt x="18" y="80"/>
                </a:lnTo>
                <a:lnTo>
                  <a:pt x="16" y="78"/>
                </a:lnTo>
                <a:lnTo>
                  <a:pt x="16" y="78"/>
                </a:lnTo>
                <a:lnTo>
                  <a:pt x="16" y="78"/>
                </a:lnTo>
                <a:lnTo>
                  <a:pt x="16" y="78"/>
                </a:lnTo>
                <a:lnTo>
                  <a:pt x="16" y="76"/>
                </a:lnTo>
                <a:lnTo>
                  <a:pt x="16" y="76"/>
                </a:lnTo>
                <a:lnTo>
                  <a:pt x="16" y="76"/>
                </a:lnTo>
                <a:lnTo>
                  <a:pt x="18" y="76"/>
                </a:lnTo>
                <a:lnTo>
                  <a:pt x="18" y="76"/>
                </a:lnTo>
                <a:lnTo>
                  <a:pt x="18" y="74"/>
                </a:lnTo>
                <a:lnTo>
                  <a:pt x="16" y="72"/>
                </a:lnTo>
                <a:lnTo>
                  <a:pt x="16" y="72"/>
                </a:lnTo>
                <a:lnTo>
                  <a:pt x="16" y="72"/>
                </a:lnTo>
                <a:lnTo>
                  <a:pt x="14" y="72"/>
                </a:lnTo>
                <a:lnTo>
                  <a:pt x="14" y="72"/>
                </a:lnTo>
                <a:lnTo>
                  <a:pt x="14" y="72"/>
                </a:lnTo>
                <a:lnTo>
                  <a:pt x="14" y="72"/>
                </a:lnTo>
                <a:lnTo>
                  <a:pt x="14" y="70"/>
                </a:lnTo>
                <a:lnTo>
                  <a:pt x="12" y="70"/>
                </a:lnTo>
                <a:lnTo>
                  <a:pt x="12" y="70"/>
                </a:lnTo>
                <a:lnTo>
                  <a:pt x="12" y="70"/>
                </a:lnTo>
                <a:lnTo>
                  <a:pt x="12" y="68"/>
                </a:lnTo>
                <a:lnTo>
                  <a:pt x="10" y="68"/>
                </a:lnTo>
                <a:lnTo>
                  <a:pt x="10" y="68"/>
                </a:lnTo>
                <a:lnTo>
                  <a:pt x="10" y="68"/>
                </a:lnTo>
                <a:lnTo>
                  <a:pt x="8" y="66"/>
                </a:lnTo>
                <a:lnTo>
                  <a:pt x="8" y="66"/>
                </a:lnTo>
                <a:lnTo>
                  <a:pt x="8" y="66"/>
                </a:lnTo>
                <a:lnTo>
                  <a:pt x="6" y="66"/>
                </a:lnTo>
                <a:lnTo>
                  <a:pt x="4" y="66"/>
                </a:lnTo>
                <a:lnTo>
                  <a:pt x="2" y="66"/>
                </a:lnTo>
                <a:lnTo>
                  <a:pt x="2" y="66"/>
                </a:lnTo>
                <a:lnTo>
                  <a:pt x="2" y="66"/>
                </a:lnTo>
                <a:lnTo>
                  <a:pt x="0" y="66"/>
                </a:lnTo>
                <a:lnTo>
                  <a:pt x="0" y="64"/>
                </a:lnTo>
                <a:lnTo>
                  <a:pt x="0" y="64"/>
                </a:lnTo>
                <a:lnTo>
                  <a:pt x="0" y="64"/>
                </a:lnTo>
                <a:lnTo>
                  <a:pt x="0" y="62"/>
                </a:lnTo>
                <a:lnTo>
                  <a:pt x="2" y="62"/>
                </a:lnTo>
                <a:lnTo>
                  <a:pt x="2" y="60"/>
                </a:lnTo>
                <a:lnTo>
                  <a:pt x="2" y="60"/>
                </a:lnTo>
                <a:lnTo>
                  <a:pt x="2" y="58"/>
                </a:lnTo>
                <a:lnTo>
                  <a:pt x="0" y="58"/>
                </a:lnTo>
                <a:lnTo>
                  <a:pt x="2" y="58"/>
                </a:lnTo>
                <a:lnTo>
                  <a:pt x="2" y="58"/>
                </a:lnTo>
                <a:lnTo>
                  <a:pt x="2" y="58"/>
                </a:lnTo>
                <a:lnTo>
                  <a:pt x="2" y="58"/>
                </a:lnTo>
                <a:lnTo>
                  <a:pt x="4" y="56"/>
                </a:lnTo>
                <a:lnTo>
                  <a:pt x="4" y="56"/>
                </a:lnTo>
                <a:lnTo>
                  <a:pt x="6" y="56"/>
                </a:lnTo>
                <a:lnTo>
                  <a:pt x="6" y="56"/>
                </a:lnTo>
                <a:lnTo>
                  <a:pt x="6" y="56"/>
                </a:lnTo>
                <a:lnTo>
                  <a:pt x="6" y="56"/>
                </a:lnTo>
                <a:lnTo>
                  <a:pt x="6" y="54"/>
                </a:lnTo>
                <a:lnTo>
                  <a:pt x="6" y="54"/>
                </a:lnTo>
                <a:lnTo>
                  <a:pt x="6" y="54"/>
                </a:lnTo>
                <a:lnTo>
                  <a:pt x="8" y="50"/>
                </a:lnTo>
                <a:lnTo>
                  <a:pt x="8" y="50"/>
                </a:lnTo>
                <a:lnTo>
                  <a:pt x="8" y="50"/>
                </a:lnTo>
                <a:lnTo>
                  <a:pt x="8" y="48"/>
                </a:lnTo>
                <a:lnTo>
                  <a:pt x="8" y="48"/>
                </a:lnTo>
                <a:lnTo>
                  <a:pt x="8" y="48"/>
                </a:lnTo>
                <a:lnTo>
                  <a:pt x="8" y="46"/>
                </a:lnTo>
                <a:lnTo>
                  <a:pt x="10" y="46"/>
                </a:lnTo>
                <a:lnTo>
                  <a:pt x="10" y="46"/>
                </a:lnTo>
                <a:lnTo>
                  <a:pt x="10" y="44"/>
                </a:lnTo>
                <a:lnTo>
                  <a:pt x="10" y="40"/>
                </a:lnTo>
                <a:lnTo>
                  <a:pt x="10" y="40"/>
                </a:lnTo>
                <a:lnTo>
                  <a:pt x="10" y="40"/>
                </a:lnTo>
                <a:lnTo>
                  <a:pt x="10" y="40"/>
                </a:lnTo>
                <a:lnTo>
                  <a:pt x="10" y="40"/>
                </a:lnTo>
                <a:lnTo>
                  <a:pt x="10" y="40"/>
                </a:lnTo>
                <a:lnTo>
                  <a:pt x="10" y="40"/>
                </a:lnTo>
                <a:lnTo>
                  <a:pt x="10" y="40"/>
                </a:lnTo>
                <a:lnTo>
                  <a:pt x="10" y="40"/>
                </a:lnTo>
                <a:lnTo>
                  <a:pt x="10" y="40"/>
                </a:lnTo>
                <a:lnTo>
                  <a:pt x="12" y="38"/>
                </a:lnTo>
                <a:lnTo>
                  <a:pt x="12" y="38"/>
                </a:lnTo>
                <a:lnTo>
                  <a:pt x="12" y="38"/>
                </a:lnTo>
                <a:lnTo>
                  <a:pt x="12" y="38"/>
                </a:lnTo>
                <a:lnTo>
                  <a:pt x="12" y="38"/>
                </a:lnTo>
                <a:lnTo>
                  <a:pt x="12" y="38"/>
                </a:lnTo>
                <a:lnTo>
                  <a:pt x="12" y="38"/>
                </a:lnTo>
                <a:lnTo>
                  <a:pt x="12" y="36"/>
                </a:lnTo>
                <a:lnTo>
                  <a:pt x="14" y="36"/>
                </a:lnTo>
                <a:lnTo>
                  <a:pt x="14" y="36"/>
                </a:lnTo>
                <a:lnTo>
                  <a:pt x="14" y="36"/>
                </a:lnTo>
                <a:lnTo>
                  <a:pt x="14" y="36"/>
                </a:lnTo>
                <a:lnTo>
                  <a:pt x="14" y="36"/>
                </a:lnTo>
                <a:lnTo>
                  <a:pt x="12" y="34"/>
                </a:lnTo>
                <a:lnTo>
                  <a:pt x="12" y="34"/>
                </a:lnTo>
                <a:lnTo>
                  <a:pt x="12" y="34"/>
                </a:lnTo>
                <a:lnTo>
                  <a:pt x="12" y="34"/>
                </a:lnTo>
                <a:lnTo>
                  <a:pt x="12" y="34"/>
                </a:lnTo>
                <a:lnTo>
                  <a:pt x="14" y="32"/>
                </a:lnTo>
                <a:lnTo>
                  <a:pt x="14" y="32"/>
                </a:lnTo>
                <a:lnTo>
                  <a:pt x="14" y="32"/>
                </a:lnTo>
                <a:lnTo>
                  <a:pt x="14" y="32"/>
                </a:lnTo>
                <a:lnTo>
                  <a:pt x="14" y="32"/>
                </a:lnTo>
                <a:lnTo>
                  <a:pt x="14" y="32"/>
                </a:lnTo>
                <a:lnTo>
                  <a:pt x="14" y="32"/>
                </a:lnTo>
                <a:lnTo>
                  <a:pt x="14"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6" y="32"/>
                </a:lnTo>
                <a:lnTo>
                  <a:pt x="18" y="32"/>
                </a:lnTo>
                <a:lnTo>
                  <a:pt x="18" y="32"/>
                </a:lnTo>
                <a:lnTo>
                  <a:pt x="18" y="32"/>
                </a:lnTo>
                <a:lnTo>
                  <a:pt x="18" y="32"/>
                </a:lnTo>
                <a:lnTo>
                  <a:pt x="18" y="32"/>
                </a:lnTo>
                <a:lnTo>
                  <a:pt x="18" y="32"/>
                </a:lnTo>
                <a:lnTo>
                  <a:pt x="18" y="32"/>
                </a:lnTo>
                <a:lnTo>
                  <a:pt x="18" y="32"/>
                </a:lnTo>
                <a:lnTo>
                  <a:pt x="18" y="32"/>
                </a:lnTo>
                <a:lnTo>
                  <a:pt x="18" y="32"/>
                </a:lnTo>
                <a:lnTo>
                  <a:pt x="18" y="32"/>
                </a:lnTo>
                <a:lnTo>
                  <a:pt x="18" y="32"/>
                </a:lnTo>
                <a:lnTo>
                  <a:pt x="20" y="32"/>
                </a:lnTo>
                <a:lnTo>
                  <a:pt x="20" y="32"/>
                </a:lnTo>
                <a:lnTo>
                  <a:pt x="20" y="32"/>
                </a:lnTo>
                <a:lnTo>
                  <a:pt x="20" y="32"/>
                </a:lnTo>
                <a:lnTo>
                  <a:pt x="20" y="32"/>
                </a:lnTo>
                <a:lnTo>
                  <a:pt x="22" y="30"/>
                </a:lnTo>
                <a:lnTo>
                  <a:pt x="22" y="30"/>
                </a:lnTo>
                <a:lnTo>
                  <a:pt x="22" y="30"/>
                </a:lnTo>
                <a:lnTo>
                  <a:pt x="22" y="30"/>
                </a:lnTo>
                <a:lnTo>
                  <a:pt x="22" y="30"/>
                </a:lnTo>
                <a:lnTo>
                  <a:pt x="22" y="30"/>
                </a:lnTo>
                <a:lnTo>
                  <a:pt x="22" y="30"/>
                </a:lnTo>
                <a:lnTo>
                  <a:pt x="24" y="30"/>
                </a:lnTo>
                <a:lnTo>
                  <a:pt x="24" y="30"/>
                </a:lnTo>
                <a:lnTo>
                  <a:pt x="24" y="30"/>
                </a:lnTo>
                <a:lnTo>
                  <a:pt x="24" y="30"/>
                </a:lnTo>
                <a:lnTo>
                  <a:pt x="24" y="30"/>
                </a:lnTo>
                <a:lnTo>
                  <a:pt x="24" y="30"/>
                </a:lnTo>
                <a:lnTo>
                  <a:pt x="24" y="30"/>
                </a:lnTo>
                <a:lnTo>
                  <a:pt x="26" y="32"/>
                </a:lnTo>
                <a:lnTo>
                  <a:pt x="26" y="32"/>
                </a:lnTo>
                <a:lnTo>
                  <a:pt x="26" y="32"/>
                </a:lnTo>
                <a:lnTo>
                  <a:pt x="26" y="34"/>
                </a:lnTo>
                <a:lnTo>
                  <a:pt x="26" y="34"/>
                </a:lnTo>
                <a:lnTo>
                  <a:pt x="26" y="34"/>
                </a:lnTo>
                <a:lnTo>
                  <a:pt x="26" y="34"/>
                </a:lnTo>
                <a:lnTo>
                  <a:pt x="26" y="34"/>
                </a:lnTo>
                <a:lnTo>
                  <a:pt x="26" y="34"/>
                </a:lnTo>
                <a:lnTo>
                  <a:pt x="26" y="34"/>
                </a:lnTo>
                <a:lnTo>
                  <a:pt x="28" y="34"/>
                </a:lnTo>
                <a:lnTo>
                  <a:pt x="28" y="34"/>
                </a:lnTo>
                <a:lnTo>
                  <a:pt x="28" y="34"/>
                </a:lnTo>
                <a:lnTo>
                  <a:pt x="28" y="36"/>
                </a:lnTo>
                <a:lnTo>
                  <a:pt x="28" y="36"/>
                </a:lnTo>
                <a:lnTo>
                  <a:pt x="28" y="36"/>
                </a:lnTo>
                <a:lnTo>
                  <a:pt x="28" y="38"/>
                </a:lnTo>
                <a:lnTo>
                  <a:pt x="28" y="38"/>
                </a:lnTo>
                <a:lnTo>
                  <a:pt x="30" y="38"/>
                </a:lnTo>
                <a:lnTo>
                  <a:pt x="36" y="46"/>
                </a:lnTo>
                <a:lnTo>
                  <a:pt x="36" y="46"/>
                </a:lnTo>
                <a:lnTo>
                  <a:pt x="36" y="46"/>
                </a:lnTo>
                <a:lnTo>
                  <a:pt x="38" y="46"/>
                </a:lnTo>
                <a:lnTo>
                  <a:pt x="38" y="46"/>
                </a:lnTo>
                <a:lnTo>
                  <a:pt x="44" y="44"/>
                </a:lnTo>
                <a:lnTo>
                  <a:pt x="48" y="44"/>
                </a:lnTo>
                <a:lnTo>
                  <a:pt x="48" y="44"/>
                </a:lnTo>
                <a:lnTo>
                  <a:pt x="50" y="44"/>
                </a:lnTo>
                <a:lnTo>
                  <a:pt x="50" y="44"/>
                </a:lnTo>
                <a:lnTo>
                  <a:pt x="52" y="44"/>
                </a:lnTo>
                <a:lnTo>
                  <a:pt x="52" y="44"/>
                </a:lnTo>
                <a:lnTo>
                  <a:pt x="52" y="44"/>
                </a:lnTo>
                <a:lnTo>
                  <a:pt x="54" y="44"/>
                </a:lnTo>
                <a:lnTo>
                  <a:pt x="54" y="44"/>
                </a:lnTo>
                <a:lnTo>
                  <a:pt x="54" y="44"/>
                </a:lnTo>
                <a:lnTo>
                  <a:pt x="56" y="44"/>
                </a:lnTo>
                <a:lnTo>
                  <a:pt x="56" y="48"/>
                </a:lnTo>
                <a:lnTo>
                  <a:pt x="58" y="48"/>
                </a:lnTo>
                <a:lnTo>
                  <a:pt x="70" y="48"/>
                </a:lnTo>
                <a:lnTo>
                  <a:pt x="68" y="48"/>
                </a:lnTo>
                <a:lnTo>
                  <a:pt x="68" y="48"/>
                </a:lnTo>
                <a:lnTo>
                  <a:pt x="68" y="46"/>
                </a:lnTo>
                <a:lnTo>
                  <a:pt x="70" y="46"/>
                </a:lnTo>
                <a:lnTo>
                  <a:pt x="70" y="46"/>
                </a:lnTo>
                <a:lnTo>
                  <a:pt x="72" y="44"/>
                </a:lnTo>
                <a:lnTo>
                  <a:pt x="72" y="44"/>
                </a:lnTo>
                <a:lnTo>
                  <a:pt x="74" y="42"/>
                </a:lnTo>
                <a:lnTo>
                  <a:pt x="74" y="42"/>
                </a:lnTo>
                <a:lnTo>
                  <a:pt x="78" y="42"/>
                </a:lnTo>
                <a:lnTo>
                  <a:pt x="80" y="40"/>
                </a:lnTo>
                <a:lnTo>
                  <a:pt x="80" y="38"/>
                </a:lnTo>
                <a:lnTo>
                  <a:pt x="80" y="36"/>
                </a:lnTo>
                <a:lnTo>
                  <a:pt x="80" y="36"/>
                </a:lnTo>
                <a:lnTo>
                  <a:pt x="82" y="36"/>
                </a:lnTo>
                <a:lnTo>
                  <a:pt x="86" y="34"/>
                </a:lnTo>
                <a:lnTo>
                  <a:pt x="86" y="32"/>
                </a:lnTo>
                <a:lnTo>
                  <a:pt x="92" y="38"/>
                </a:lnTo>
                <a:lnTo>
                  <a:pt x="96" y="42"/>
                </a:lnTo>
                <a:lnTo>
                  <a:pt x="98" y="42"/>
                </a:lnTo>
                <a:lnTo>
                  <a:pt x="98" y="42"/>
                </a:lnTo>
                <a:lnTo>
                  <a:pt x="98" y="42"/>
                </a:lnTo>
                <a:lnTo>
                  <a:pt x="98" y="42"/>
                </a:lnTo>
                <a:lnTo>
                  <a:pt x="98" y="42"/>
                </a:lnTo>
                <a:lnTo>
                  <a:pt x="98" y="42"/>
                </a:lnTo>
                <a:lnTo>
                  <a:pt x="100" y="42"/>
                </a:lnTo>
                <a:lnTo>
                  <a:pt x="102" y="40"/>
                </a:lnTo>
                <a:lnTo>
                  <a:pt x="104" y="40"/>
                </a:lnTo>
                <a:lnTo>
                  <a:pt x="110" y="34"/>
                </a:lnTo>
                <a:lnTo>
                  <a:pt x="112" y="32"/>
                </a:lnTo>
                <a:lnTo>
                  <a:pt x="112" y="30"/>
                </a:lnTo>
                <a:lnTo>
                  <a:pt x="112" y="30"/>
                </a:lnTo>
                <a:lnTo>
                  <a:pt x="114" y="26"/>
                </a:lnTo>
                <a:lnTo>
                  <a:pt x="114" y="26"/>
                </a:lnTo>
                <a:lnTo>
                  <a:pt x="120" y="20"/>
                </a:lnTo>
                <a:lnTo>
                  <a:pt x="120" y="20"/>
                </a:lnTo>
                <a:lnTo>
                  <a:pt x="120" y="18"/>
                </a:lnTo>
                <a:lnTo>
                  <a:pt x="120" y="16"/>
                </a:lnTo>
                <a:lnTo>
                  <a:pt x="120" y="16"/>
                </a:lnTo>
                <a:lnTo>
                  <a:pt x="120" y="14"/>
                </a:lnTo>
                <a:lnTo>
                  <a:pt x="120" y="10"/>
                </a:lnTo>
                <a:lnTo>
                  <a:pt x="120" y="10"/>
                </a:lnTo>
                <a:lnTo>
                  <a:pt x="120" y="10"/>
                </a:lnTo>
                <a:lnTo>
                  <a:pt x="120" y="8"/>
                </a:lnTo>
                <a:lnTo>
                  <a:pt x="120" y="8"/>
                </a:lnTo>
                <a:lnTo>
                  <a:pt x="116" y="4"/>
                </a:lnTo>
                <a:lnTo>
                  <a:pt x="124" y="4"/>
                </a:lnTo>
                <a:lnTo>
                  <a:pt x="124" y="4"/>
                </a:lnTo>
                <a:lnTo>
                  <a:pt x="124" y="4"/>
                </a:lnTo>
                <a:lnTo>
                  <a:pt x="124" y="2"/>
                </a:lnTo>
                <a:lnTo>
                  <a:pt x="124" y="2"/>
                </a:lnTo>
                <a:lnTo>
                  <a:pt x="124" y="2"/>
                </a:lnTo>
                <a:lnTo>
                  <a:pt x="124" y="2"/>
                </a:lnTo>
                <a:lnTo>
                  <a:pt x="124" y="2"/>
                </a:lnTo>
                <a:lnTo>
                  <a:pt x="124" y="0"/>
                </a:lnTo>
                <a:lnTo>
                  <a:pt x="124" y="0"/>
                </a:lnTo>
                <a:lnTo>
                  <a:pt x="124" y="0"/>
                </a:lnTo>
                <a:lnTo>
                  <a:pt x="124" y="0"/>
                </a:lnTo>
                <a:lnTo>
                  <a:pt x="124" y="0"/>
                </a:lnTo>
                <a:lnTo>
                  <a:pt x="124" y="0"/>
                </a:lnTo>
                <a:lnTo>
                  <a:pt x="132" y="0"/>
                </a:lnTo>
                <a:lnTo>
                  <a:pt x="132" y="2"/>
                </a:lnTo>
                <a:lnTo>
                  <a:pt x="130" y="4"/>
                </a:lnTo>
                <a:lnTo>
                  <a:pt x="130" y="6"/>
                </a:lnTo>
                <a:lnTo>
                  <a:pt x="130" y="10"/>
                </a:lnTo>
                <a:lnTo>
                  <a:pt x="130" y="10"/>
                </a:lnTo>
                <a:lnTo>
                  <a:pt x="130" y="10"/>
                </a:lnTo>
                <a:lnTo>
                  <a:pt x="130" y="10"/>
                </a:lnTo>
                <a:lnTo>
                  <a:pt x="130" y="10"/>
                </a:lnTo>
                <a:lnTo>
                  <a:pt x="130" y="10"/>
                </a:lnTo>
                <a:lnTo>
                  <a:pt x="130" y="10"/>
                </a:lnTo>
                <a:lnTo>
                  <a:pt x="130" y="10"/>
                </a:lnTo>
                <a:lnTo>
                  <a:pt x="132" y="24"/>
                </a:lnTo>
                <a:lnTo>
                  <a:pt x="132" y="24"/>
                </a:lnTo>
                <a:lnTo>
                  <a:pt x="132" y="24"/>
                </a:lnTo>
                <a:lnTo>
                  <a:pt x="132" y="24"/>
                </a:lnTo>
                <a:lnTo>
                  <a:pt x="132" y="24"/>
                </a:lnTo>
                <a:lnTo>
                  <a:pt x="132" y="24"/>
                </a:lnTo>
                <a:lnTo>
                  <a:pt x="132" y="24"/>
                </a:lnTo>
                <a:lnTo>
                  <a:pt x="134" y="26"/>
                </a:lnTo>
                <a:lnTo>
                  <a:pt x="134" y="26"/>
                </a:lnTo>
                <a:lnTo>
                  <a:pt x="136" y="26"/>
                </a:lnTo>
                <a:lnTo>
                  <a:pt x="136" y="28"/>
                </a:lnTo>
                <a:lnTo>
                  <a:pt x="142" y="34"/>
                </a:lnTo>
                <a:lnTo>
                  <a:pt x="142" y="34"/>
                </a:lnTo>
                <a:lnTo>
                  <a:pt x="144" y="36"/>
                </a:lnTo>
                <a:lnTo>
                  <a:pt x="144" y="36"/>
                </a:lnTo>
                <a:lnTo>
                  <a:pt x="144" y="36"/>
                </a:lnTo>
                <a:lnTo>
                  <a:pt x="144" y="38"/>
                </a:lnTo>
                <a:lnTo>
                  <a:pt x="144" y="38"/>
                </a:lnTo>
                <a:lnTo>
                  <a:pt x="144" y="38"/>
                </a:lnTo>
                <a:lnTo>
                  <a:pt x="144" y="38"/>
                </a:lnTo>
                <a:lnTo>
                  <a:pt x="144" y="40"/>
                </a:lnTo>
                <a:lnTo>
                  <a:pt x="144" y="40"/>
                </a:lnTo>
                <a:lnTo>
                  <a:pt x="144" y="40"/>
                </a:lnTo>
                <a:lnTo>
                  <a:pt x="144" y="40"/>
                </a:lnTo>
                <a:lnTo>
                  <a:pt x="142" y="42"/>
                </a:lnTo>
                <a:lnTo>
                  <a:pt x="142" y="44"/>
                </a:lnTo>
                <a:lnTo>
                  <a:pt x="142" y="44"/>
                </a:lnTo>
                <a:lnTo>
                  <a:pt x="142" y="46"/>
                </a:lnTo>
                <a:lnTo>
                  <a:pt x="142" y="46"/>
                </a:lnTo>
                <a:lnTo>
                  <a:pt x="142" y="46"/>
                </a:lnTo>
                <a:lnTo>
                  <a:pt x="142" y="46"/>
                </a:lnTo>
                <a:lnTo>
                  <a:pt x="142" y="46"/>
                </a:lnTo>
                <a:lnTo>
                  <a:pt x="142" y="46"/>
                </a:lnTo>
                <a:lnTo>
                  <a:pt x="146" y="46"/>
                </a:lnTo>
                <a:lnTo>
                  <a:pt x="146" y="46"/>
                </a:lnTo>
                <a:lnTo>
                  <a:pt x="146" y="46"/>
                </a:lnTo>
                <a:lnTo>
                  <a:pt x="146" y="48"/>
                </a:lnTo>
                <a:lnTo>
                  <a:pt x="146" y="54"/>
                </a:lnTo>
                <a:lnTo>
                  <a:pt x="146" y="56"/>
                </a:lnTo>
                <a:lnTo>
                  <a:pt x="146" y="60"/>
                </a:lnTo>
                <a:lnTo>
                  <a:pt x="146" y="60"/>
                </a:lnTo>
                <a:lnTo>
                  <a:pt x="146" y="60"/>
                </a:lnTo>
                <a:lnTo>
                  <a:pt x="146" y="60"/>
                </a:lnTo>
                <a:lnTo>
                  <a:pt x="146" y="62"/>
                </a:lnTo>
                <a:lnTo>
                  <a:pt x="144" y="62"/>
                </a:lnTo>
                <a:lnTo>
                  <a:pt x="144" y="6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6" name="Freeform 262"/>
          <p:cNvSpPr>
            <a:spLocks/>
          </p:cNvSpPr>
          <p:nvPr/>
        </p:nvSpPr>
        <p:spPr bwMode="auto">
          <a:xfrm>
            <a:off x="5070475" y="3046413"/>
            <a:ext cx="381000" cy="355600"/>
          </a:xfrm>
          <a:custGeom>
            <a:avLst/>
            <a:gdLst/>
            <a:ahLst/>
            <a:cxnLst>
              <a:cxn ang="0">
                <a:pos x="178" y="206"/>
              </a:cxn>
              <a:cxn ang="0">
                <a:pos x="170" y="194"/>
              </a:cxn>
              <a:cxn ang="0">
                <a:pos x="164" y="176"/>
              </a:cxn>
              <a:cxn ang="0">
                <a:pos x="158" y="166"/>
              </a:cxn>
              <a:cxn ang="0">
                <a:pos x="158" y="170"/>
              </a:cxn>
              <a:cxn ang="0">
                <a:pos x="154" y="186"/>
              </a:cxn>
              <a:cxn ang="0">
                <a:pos x="132" y="208"/>
              </a:cxn>
              <a:cxn ang="0">
                <a:pos x="114" y="206"/>
              </a:cxn>
              <a:cxn ang="0">
                <a:pos x="88" y="210"/>
              </a:cxn>
              <a:cxn ang="0">
                <a:pos x="70" y="212"/>
              </a:cxn>
              <a:cxn ang="0">
                <a:pos x="60" y="200"/>
              </a:cxn>
              <a:cxn ang="0">
                <a:pos x="58" y="196"/>
              </a:cxn>
              <a:cxn ang="0">
                <a:pos x="54" y="198"/>
              </a:cxn>
              <a:cxn ang="0">
                <a:pos x="52" y="198"/>
              </a:cxn>
              <a:cxn ang="0">
                <a:pos x="50" y="198"/>
              </a:cxn>
              <a:cxn ang="0">
                <a:pos x="48" y="198"/>
              </a:cxn>
              <a:cxn ang="0">
                <a:pos x="48" y="202"/>
              </a:cxn>
              <a:cxn ang="0">
                <a:pos x="44" y="206"/>
              </a:cxn>
              <a:cxn ang="0">
                <a:pos x="42" y="214"/>
              </a:cxn>
              <a:cxn ang="0">
                <a:pos x="40" y="222"/>
              </a:cxn>
              <a:cxn ang="0">
                <a:pos x="32" y="224"/>
              </a:cxn>
              <a:cxn ang="0">
                <a:pos x="26" y="222"/>
              </a:cxn>
              <a:cxn ang="0">
                <a:pos x="26" y="216"/>
              </a:cxn>
              <a:cxn ang="0">
                <a:pos x="18" y="192"/>
              </a:cxn>
              <a:cxn ang="0">
                <a:pos x="12" y="178"/>
              </a:cxn>
              <a:cxn ang="0">
                <a:pos x="8" y="160"/>
              </a:cxn>
              <a:cxn ang="0">
                <a:pos x="0" y="158"/>
              </a:cxn>
              <a:cxn ang="0">
                <a:pos x="4" y="144"/>
              </a:cxn>
              <a:cxn ang="0">
                <a:pos x="8" y="130"/>
              </a:cxn>
              <a:cxn ang="0">
                <a:pos x="10" y="122"/>
              </a:cxn>
              <a:cxn ang="0">
                <a:pos x="16" y="114"/>
              </a:cxn>
              <a:cxn ang="0">
                <a:pos x="20" y="108"/>
              </a:cxn>
              <a:cxn ang="0">
                <a:pos x="26" y="108"/>
              </a:cxn>
              <a:cxn ang="0">
                <a:pos x="28" y="46"/>
              </a:cxn>
              <a:cxn ang="0">
                <a:pos x="42" y="36"/>
              </a:cxn>
              <a:cxn ang="0">
                <a:pos x="68" y="4"/>
              </a:cxn>
              <a:cxn ang="0">
                <a:pos x="92" y="4"/>
              </a:cxn>
              <a:cxn ang="0">
                <a:pos x="116" y="4"/>
              </a:cxn>
              <a:cxn ang="0">
                <a:pos x="132" y="0"/>
              </a:cxn>
              <a:cxn ang="0">
                <a:pos x="146" y="4"/>
              </a:cxn>
              <a:cxn ang="0">
                <a:pos x="166" y="4"/>
              </a:cxn>
              <a:cxn ang="0">
                <a:pos x="184" y="4"/>
              </a:cxn>
              <a:cxn ang="0">
                <a:pos x="208" y="4"/>
              </a:cxn>
              <a:cxn ang="0">
                <a:pos x="216" y="16"/>
              </a:cxn>
              <a:cxn ang="0">
                <a:pos x="216" y="18"/>
              </a:cxn>
              <a:cxn ang="0">
                <a:pos x="216" y="30"/>
              </a:cxn>
              <a:cxn ang="0">
                <a:pos x="218" y="44"/>
              </a:cxn>
              <a:cxn ang="0">
                <a:pos x="224" y="58"/>
              </a:cxn>
              <a:cxn ang="0">
                <a:pos x="232" y="64"/>
              </a:cxn>
              <a:cxn ang="0">
                <a:pos x="240" y="70"/>
              </a:cxn>
              <a:cxn ang="0">
                <a:pos x="230" y="80"/>
              </a:cxn>
              <a:cxn ang="0">
                <a:pos x="220" y="86"/>
              </a:cxn>
              <a:cxn ang="0">
                <a:pos x="216" y="96"/>
              </a:cxn>
              <a:cxn ang="0">
                <a:pos x="212" y="112"/>
              </a:cxn>
              <a:cxn ang="0">
                <a:pos x="212" y="140"/>
              </a:cxn>
              <a:cxn ang="0">
                <a:pos x="208" y="154"/>
              </a:cxn>
              <a:cxn ang="0">
                <a:pos x="202" y="160"/>
              </a:cxn>
              <a:cxn ang="0">
                <a:pos x="194" y="172"/>
              </a:cxn>
              <a:cxn ang="0">
                <a:pos x="192" y="182"/>
              </a:cxn>
              <a:cxn ang="0">
                <a:pos x="188" y="190"/>
              </a:cxn>
              <a:cxn ang="0">
                <a:pos x="182" y="202"/>
              </a:cxn>
            </a:cxnLst>
            <a:rect l="0" t="0" r="r" b="b"/>
            <a:pathLst>
              <a:path w="240" h="224">
                <a:moveTo>
                  <a:pt x="180" y="212"/>
                </a:moveTo>
                <a:lnTo>
                  <a:pt x="176" y="212"/>
                </a:lnTo>
                <a:lnTo>
                  <a:pt x="176" y="212"/>
                </a:lnTo>
                <a:lnTo>
                  <a:pt x="176" y="212"/>
                </a:lnTo>
                <a:lnTo>
                  <a:pt x="176" y="212"/>
                </a:lnTo>
                <a:lnTo>
                  <a:pt x="176" y="212"/>
                </a:lnTo>
                <a:lnTo>
                  <a:pt x="176" y="212"/>
                </a:lnTo>
                <a:lnTo>
                  <a:pt x="176" y="210"/>
                </a:lnTo>
                <a:lnTo>
                  <a:pt x="176" y="210"/>
                </a:lnTo>
                <a:lnTo>
                  <a:pt x="176" y="208"/>
                </a:lnTo>
                <a:lnTo>
                  <a:pt x="178" y="206"/>
                </a:lnTo>
                <a:lnTo>
                  <a:pt x="178" y="206"/>
                </a:lnTo>
                <a:lnTo>
                  <a:pt x="178" y="206"/>
                </a:lnTo>
                <a:lnTo>
                  <a:pt x="178" y="206"/>
                </a:lnTo>
                <a:lnTo>
                  <a:pt x="178" y="204"/>
                </a:lnTo>
                <a:lnTo>
                  <a:pt x="178" y="204"/>
                </a:lnTo>
                <a:lnTo>
                  <a:pt x="178" y="204"/>
                </a:lnTo>
                <a:lnTo>
                  <a:pt x="178" y="204"/>
                </a:lnTo>
                <a:lnTo>
                  <a:pt x="178" y="202"/>
                </a:lnTo>
                <a:lnTo>
                  <a:pt x="178" y="202"/>
                </a:lnTo>
                <a:lnTo>
                  <a:pt x="178" y="202"/>
                </a:lnTo>
                <a:lnTo>
                  <a:pt x="176" y="200"/>
                </a:lnTo>
                <a:lnTo>
                  <a:pt x="176" y="200"/>
                </a:lnTo>
                <a:lnTo>
                  <a:pt x="170" y="194"/>
                </a:lnTo>
                <a:lnTo>
                  <a:pt x="170" y="192"/>
                </a:lnTo>
                <a:lnTo>
                  <a:pt x="168" y="192"/>
                </a:lnTo>
                <a:lnTo>
                  <a:pt x="168" y="192"/>
                </a:lnTo>
                <a:lnTo>
                  <a:pt x="166" y="190"/>
                </a:lnTo>
                <a:lnTo>
                  <a:pt x="166" y="190"/>
                </a:lnTo>
                <a:lnTo>
                  <a:pt x="166" y="190"/>
                </a:lnTo>
                <a:lnTo>
                  <a:pt x="166" y="190"/>
                </a:lnTo>
                <a:lnTo>
                  <a:pt x="166" y="190"/>
                </a:lnTo>
                <a:lnTo>
                  <a:pt x="166" y="190"/>
                </a:lnTo>
                <a:lnTo>
                  <a:pt x="166" y="190"/>
                </a:lnTo>
                <a:lnTo>
                  <a:pt x="164" y="176"/>
                </a:lnTo>
                <a:lnTo>
                  <a:pt x="164" y="176"/>
                </a:lnTo>
                <a:lnTo>
                  <a:pt x="164" y="176"/>
                </a:lnTo>
                <a:lnTo>
                  <a:pt x="164" y="176"/>
                </a:lnTo>
                <a:lnTo>
                  <a:pt x="164" y="176"/>
                </a:lnTo>
                <a:lnTo>
                  <a:pt x="164" y="176"/>
                </a:lnTo>
                <a:lnTo>
                  <a:pt x="164" y="176"/>
                </a:lnTo>
                <a:lnTo>
                  <a:pt x="164" y="176"/>
                </a:lnTo>
                <a:lnTo>
                  <a:pt x="164" y="172"/>
                </a:lnTo>
                <a:lnTo>
                  <a:pt x="164" y="170"/>
                </a:lnTo>
                <a:lnTo>
                  <a:pt x="166" y="168"/>
                </a:lnTo>
                <a:lnTo>
                  <a:pt x="166" y="166"/>
                </a:lnTo>
                <a:lnTo>
                  <a:pt x="158" y="166"/>
                </a:lnTo>
                <a:lnTo>
                  <a:pt x="158" y="166"/>
                </a:lnTo>
                <a:lnTo>
                  <a:pt x="158" y="166"/>
                </a:lnTo>
                <a:lnTo>
                  <a:pt x="158" y="166"/>
                </a:lnTo>
                <a:lnTo>
                  <a:pt x="158" y="166"/>
                </a:lnTo>
                <a:lnTo>
                  <a:pt x="158" y="166"/>
                </a:lnTo>
                <a:lnTo>
                  <a:pt x="158" y="168"/>
                </a:lnTo>
                <a:lnTo>
                  <a:pt x="158" y="168"/>
                </a:lnTo>
                <a:lnTo>
                  <a:pt x="158" y="168"/>
                </a:lnTo>
                <a:lnTo>
                  <a:pt x="158" y="168"/>
                </a:lnTo>
                <a:lnTo>
                  <a:pt x="158" y="168"/>
                </a:lnTo>
                <a:lnTo>
                  <a:pt x="158" y="170"/>
                </a:lnTo>
                <a:lnTo>
                  <a:pt x="158" y="170"/>
                </a:lnTo>
                <a:lnTo>
                  <a:pt x="158" y="170"/>
                </a:lnTo>
                <a:lnTo>
                  <a:pt x="150" y="170"/>
                </a:lnTo>
                <a:lnTo>
                  <a:pt x="154" y="174"/>
                </a:lnTo>
                <a:lnTo>
                  <a:pt x="154" y="174"/>
                </a:lnTo>
                <a:lnTo>
                  <a:pt x="154" y="176"/>
                </a:lnTo>
                <a:lnTo>
                  <a:pt x="154" y="176"/>
                </a:lnTo>
                <a:lnTo>
                  <a:pt x="154" y="176"/>
                </a:lnTo>
                <a:lnTo>
                  <a:pt x="154" y="180"/>
                </a:lnTo>
                <a:lnTo>
                  <a:pt x="154" y="182"/>
                </a:lnTo>
                <a:lnTo>
                  <a:pt x="154" y="182"/>
                </a:lnTo>
                <a:lnTo>
                  <a:pt x="154" y="184"/>
                </a:lnTo>
                <a:lnTo>
                  <a:pt x="154" y="186"/>
                </a:lnTo>
                <a:lnTo>
                  <a:pt x="154" y="186"/>
                </a:lnTo>
                <a:lnTo>
                  <a:pt x="148" y="192"/>
                </a:lnTo>
                <a:lnTo>
                  <a:pt x="148" y="192"/>
                </a:lnTo>
                <a:lnTo>
                  <a:pt x="146" y="196"/>
                </a:lnTo>
                <a:lnTo>
                  <a:pt x="146" y="196"/>
                </a:lnTo>
                <a:lnTo>
                  <a:pt x="146" y="198"/>
                </a:lnTo>
                <a:lnTo>
                  <a:pt x="144" y="200"/>
                </a:lnTo>
                <a:lnTo>
                  <a:pt x="138" y="206"/>
                </a:lnTo>
                <a:lnTo>
                  <a:pt x="136" y="206"/>
                </a:lnTo>
                <a:lnTo>
                  <a:pt x="134" y="208"/>
                </a:lnTo>
                <a:lnTo>
                  <a:pt x="132" y="208"/>
                </a:lnTo>
                <a:lnTo>
                  <a:pt x="132" y="208"/>
                </a:lnTo>
                <a:lnTo>
                  <a:pt x="132" y="208"/>
                </a:lnTo>
                <a:lnTo>
                  <a:pt x="132" y="208"/>
                </a:lnTo>
                <a:lnTo>
                  <a:pt x="132" y="208"/>
                </a:lnTo>
                <a:lnTo>
                  <a:pt x="132" y="208"/>
                </a:lnTo>
                <a:lnTo>
                  <a:pt x="130" y="208"/>
                </a:lnTo>
                <a:lnTo>
                  <a:pt x="126" y="204"/>
                </a:lnTo>
                <a:lnTo>
                  <a:pt x="120" y="198"/>
                </a:lnTo>
                <a:lnTo>
                  <a:pt x="120" y="200"/>
                </a:lnTo>
                <a:lnTo>
                  <a:pt x="116" y="202"/>
                </a:lnTo>
                <a:lnTo>
                  <a:pt x="114" y="202"/>
                </a:lnTo>
                <a:lnTo>
                  <a:pt x="114" y="202"/>
                </a:lnTo>
                <a:lnTo>
                  <a:pt x="114" y="204"/>
                </a:lnTo>
                <a:lnTo>
                  <a:pt x="114" y="206"/>
                </a:lnTo>
                <a:lnTo>
                  <a:pt x="112" y="208"/>
                </a:lnTo>
                <a:lnTo>
                  <a:pt x="108" y="208"/>
                </a:lnTo>
                <a:lnTo>
                  <a:pt x="108" y="208"/>
                </a:lnTo>
                <a:lnTo>
                  <a:pt x="106" y="210"/>
                </a:lnTo>
                <a:lnTo>
                  <a:pt x="106" y="210"/>
                </a:lnTo>
                <a:lnTo>
                  <a:pt x="104" y="200"/>
                </a:lnTo>
                <a:lnTo>
                  <a:pt x="88" y="200"/>
                </a:lnTo>
                <a:lnTo>
                  <a:pt x="88" y="208"/>
                </a:lnTo>
                <a:lnTo>
                  <a:pt x="90" y="210"/>
                </a:lnTo>
                <a:lnTo>
                  <a:pt x="88" y="210"/>
                </a:lnTo>
                <a:lnTo>
                  <a:pt x="88" y="210"/>
                </a:lnTo>
                <a:lnTo>
                  <a:pt x="88" y="210"/>
                </a:lnTo>
                <a:lnTo>
                  <a:pt x="86" y="210"/>
                </a:lnTo>
                <a:lnTo>
                  <a:pt x="86" y="210"/>
                </a:lnTo>
                <a:lnTo>
                  <a:pt x="86" y="210"/>
                </a:lnTo>
                <a:lnTo>
                  <a:pt x="84" y="210"/>
                </a:lnTo>
                <a:lnTo>
                  <a:pt x="84" y="210"/>
                </a:lnTo>
                <a:lnTo>
                  <a:pt x="82" y="210"/>
                </a:lnTo>
                <a:lnTo>
                  <a:pt x="82" y="210"/>
                </a:lnTo>
                <a:lnTo>
                  <a:pt x="78" y="210"/>
                </a:lnTo>
                <a:lnTo>
                  <a:pt x="72" y="212"/>
                </a:lnTo>
                <a:lnTo>
                  <a:pt x="72" y="212"/>
                </a:lnTo>
                <a:lnTo>
                  <a:pt x="70" y="212"/>
                </a:lnTo>
                <a:lnTo>
                  <a:pt x="70" y="212"/>
                </a:lnTo>
                <a:lnTo>
                  <a:pt x="70" y="212"/>
                </a:lnTo>
                <a:lnTo>
                  <a:pt x="64" y="204"/>
                </a:lnTo>
                <a:lnTo>
                  <a:pt x="62" y="204"/>
                </a:lnTo>
                <a:lnTo>
                  <a:pt x="62" y="204"/>
                </a:lnTo>
                <a:lnTo>
                  <a:pt x="62" y="202"/>
                </a:lnTo>
                <a:lnTo>
                  <a:pt x="62" y="202"/>
                </a:lnTo>
                <a:lnTo>
                  <a:pt x="62" y="202"/>
                </a:lnTo>
                <a:lnTo>
                  <a:pt x="62" y="200"/>
                </a:lnTo>
                <a:lnTo>
                  <a:pt x="62" y="200"/>
                </a:lnTo>
                <a:lnTo>
                  <a:pt x="62" y="200"/>
                </a:lnTo>
                <a:lnTo>
                  <a:pt x="60" y="200"/>
                </a:lnTo>
                <a:lnTo>
                  <a:pt x="60" y="200"/>
                </a:lnTo>
                <a:lnTo>
                  <a:pt x="60" y="200"/>
                </a:lnTo>
                <a:lnTo>
                  <a:pt x="60" y="200"/>
                </a:lnTo>
                <a:lnTo>
                  <a:pt x="60" y="200"/>
                </a:lnTo>
                <a:lnTo>
                  <a:pt x="60" y="200"/>
                </a:lnTo>
                <a:lnTo>
                  <a:pt x="60" y="200"/>
                </a:lnTo>
                <a:lnTo>
                  <a:pt x="60" y="198"/>
                </a:lnTo>
                <a:lnTo>
                  <a:pt x="60" y="198"/>
                </a:lnTo>
                <a:lnTo>
                  <a:pt x="60" y="198"/>
                </a:lnTo>
                <a:lnTo>
                  <a:pt x="58" y="196"/>
                </a:lnTo>
                <a:lnTo>
                  <a:pt x="58" y="196"/>
                </a:lnTo>
                <a:lnTo>
                  <a:pt x="58" y="196"/>
                </a:lnTo>
                <a:lnTo>
                  <a:pt x="58" y="196"/>
                </a:lnTo>
                <a:lnTo>
                  <a:pt x="58" y="196"/>
                </a:lnTo>
                <a:lnTo>
                  <a:pt x="58" y="196"/>
                </a:lnTo>
                <a:lnTo>
                  <a:pt x="58" y="196"/>
                </a:lnTo>
                <a:lnTo>
                  <a:pt x="56" y="196"/>
                </a:lnTo>
                <a:lnTo>
                  <a:pt x="56" y="196"/>
                </a:lnTo>
                <a:lnTo>
                  <a:pt x="56" y="196"/>
                </a:lnTo>
                <a:lnTo>
                  <a:pt x="56" y="196"/>
                </a:lnTo>
                <a:lnTo>
                  <a:pt x="56" y="196"/>
                </a:lnTo>
                <a:lnTo>
                  <a:pt x="56" y="196"/>
                </a:lnTo>
                <a:lnTo>
                  <a:pt x="56" y="196"/>
                </a:lnTo>
                <a:lnTo>
                  <a:pt x="54" y="198"/>
                </a:lnTo>
                <a:lnTo>
                  <a:pt x="54" y="198"/>
                </a:lnTo>
                <a:lnTo>
                  <a:pt x="54" y="198"/>
                </a:lnTo>
                <a:lnTo>
                  <a:pt x="54" y="198"/>
                </a:lnTo>
                <a:lnTo>
                  <a:pt x="54" y="198"/>
                </a:lnTo>
                <a:lnTo>
                  <a:pt x="52" y="198"/>
                </a:lnTo>
                <a:lnTo>
                  <a:pt x="52" y="198"/>
                </a:lnTo>
                <a:lnTo>
                  <a:pt x="52" y="198"/>
                </a:lnTo>
                <a:lnTo>
                  <a:pt x="52" y="198"/>
                </a:lnTo>
                <a:lnTo>
                  <a:pt x="52" y="198"/>
                </a:lnTo>
                <a:lnTo>
                  <a:pt x="52" y="198"/>
                </a:lnTo>
                <a:lnTo>
                  <a:pt x="52" y="198"/>
                </a:lnTo>
                <a:lnTo>
                  <a:pt x="52" y="198"/>
                </a:lnTo>
                <a:lnTo>
                  <a:pt x="52" y="198"/>
                </a:lnTo>
                <a:lnTo>
                  <a:pt x="52" y="198"/>
                </a:lnTo>
                <a:lnTo>
                  <a:pt x="52" y="198"/>
                </a:lnTo>
                <a:lnTo>
                  <a:pt x="52"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50" y="198"/>
                </a:lnTo>
                <a:lnTo>
                  <a:pt x="48" y="198"/>
                </a:lnTo>
                <a:lnTo>
                  <a:pt x="48" y="198"/>
                </a:lnTo>
                <a:lnTo>
                  <a:pt x="48" y="198"/>
                </a:lnTo>
                <a:lnTo>
                  <a:pt x="48" y="198"/>
                </a:lnTo>
                <a:lnTo>
                  <a:pt x="48" y="198"/>
                </a:lnTo>
                <a:lnTo>
                  <a:pt x="48" y="198"/>
                </a:lnTo>
                <a:lnTo>
                  <a:pt x="48" y="198"/>
                </a:lnTo>
                <a:lnTo>
                  <a:pt x="48" y="198"/>
                </a:lnTo>
                <a:lnTo>
                  <a:pt x="46" y="200"/>
                </a:lnTo>
                <a:lnTo>
                  <a:pt x="46" y="200"/>
                </a:lnTo>
                <a:lnTo>
                  <a:pt x="46" y="200"/>
                </a:lnTo>
                <a:lnTo>
                  <a:pt x="46" y="200"/>
                </a:lnTo>
                <a:lnTo>
                  <a:pt x="46" y="200"/>
                </a:lnTo>
                <a:lnTo>
                  <a:pt x="48" y="202"/>
                </a:lnTo>
                <a:lnTo>
                  <a:pt x="48" y="202"/>
                </a:lnTo>
                <a:lnTo>
                  <a:pt x="48" y="202"/>
                </a:lnTo>
                <a:lnTo>
                  <a:pt x="48" y="202"/>
                </a:lnTo>
                <a:lnTo>
                  <a:pt x="48" y="202"/>
                </a:lnTo>
                <a:lnTo>
                  <a:pt x="46" y="202"/>
                </a:lnTo>
                <a:lnTo>
                  <a:pt x="46" y="204"/>
                </a:lnTo>
                <a:lnTo>
                  <a:pt x="46" y="204"/>
                </a:lnTo>
                <a:lnTo>
                  <a:pt x="46" y="204"/>
                </a:lnTo>
                <a:lnTo>
                  <a:pt x="46" y="204"/>
                </a:lnTo>
                <a:lnTo>
                  <a:pt x="46" y="204"/>
                </a:lnTo>
                <a:lnTo>
                  <a:pt x="46" y="204"/>
                </a:lnTo>
                <a:lnTo>
                  <a:pt x="46" y="204"/>
                </a:lnTo>
                <a:lnTo>
                  <a:pt x="44" y="206"/>
                </a:lnTo>
                <a:lnTo>
                  <a:pt x="44" y="206"/>
                </a:lnTo>
                <a:lnTo>
                  <a:pt x="44" y="206"/>
                </a:lnTo>
                <a:lnTo>
                  <a:pt x="44" y="206"/>
                </a:lnTo>
                <a:lnTo>
                  <a:pt x="44" y="206"/>
                </a:lnTo>
                <a:lnTo>
                  <a:pt x="44" y="206"/>
                </a:lnTo>
                <a:lnTo>
                  <a:pt x="44" y="206"/>
                </a:lnTo>
                <a:lnTo>
                  <a:pt x="44" y="206"/>
                </a:lnTo>
                <a:lnTo>
                  <a:pt x="44" y="206"/>
                </a:lnTo>
                <a:lnTo>
                  <a:pt x="44" y="206"/>
                </a:lnTo>
                <a:lnTo>
                  <a:pt x="44" y="210"/>
                </a:lnTo>
                <a:lnTo>
                  <a:pt x="44" y="212"/>
                </a:lnTo>
                <a:lnTo>
                  <a:pt x="44" y="212"/>
                </a:lnTo>
                <a:lnTo>
                  <a:pt x="42" y="212"/>
                </a:lnTo>
                <a:lnTo>
                  <a:pt x="42" y="214"/>
                </a:lnTo>
                <a:lnTo>
                  <a:pt x="42" y="214"/>
                </a:lnTo>
                <a:lnTo>
                  <a:pt x="42" y="214"/>
                </a:lnTo>
                <a:lnTo>
                  <a:pt x="42" y="216"/>
                </a:lnTo>
                <a:lnTo>
                  <a:pt x="42" y="216"/>
                </a:lnTo>
                <a:lnTo>
                  <a:pt x="42" y="216"/>
                </a:lnTo>
                <a:lnTo>
                  <a:pt x="40" y="220"/>
                </a:lnTo>
                <a:lnTo>
                  <a:pt x="40" y="220"/>
                </a:lnTo>
                <a:lnTo>
                  <a:pt x="40" y="220"/>
                </a:lnTo>
                <a:lnTo>
                  <a:pt x="40" y="222"/>
                </a:lnTo>
                <a:lnTo>
                  <a:pt x="40" y="222"/>
                </a:lnTo>
                <a:lnTo>
                  <a:pt x="40" y="222"/>
                </a:lnTo>
                <a:lnTo>
                  <a:pt x="40" y="222"/>
                </a:lnTo>
                <a:lnTo>
                  <a:pt x="38" y="222"/>
                </a:lnTo>
                <a:lnTo>
                  <a:pt x="38" y="222"/>
                </a:lnTo>
                <a:lnTo>
                  <a:pt x="36" y="224"/>
                </a:lnTo>
                <a:lnTo>
                  <a:pt x="36" y="224"/>
                </a:lnTo>
                <a:lnTo>
                  <a:pt x="36" y="224"/>
                </a:lnTo>
                <a:lnTo>
                  <a:pt x="36" y="224"/>
                </a:lnTo>
                <a:lnTo>
                  <a:pt x="34" y="224"/>
                </a:lnTo>
                <a:lnTo>
                  <a:pt x="34" y="224"/>
                </a:lnTo>
                <a:lnTo>
                  <a:pt x="34" y="224"/>
                </a:lnTo>
                <a:lnTo>
                  <a:pt x="34" y="224"/>
                </a:lnTo>
                <a:lnTo>
                  <a:pt x="32" y="224"/>
                </a:lnTo>
                <a:lnTo>
                  <a:pt x="32" y="224"/>
                </a:lnTo>
                <a:lnTo>
                  <a:pt x="32" y="224"/>
                </a:lnTo>
                <a:lnTo>
                  <a:pt x="30" y="224"/>
                </a:lnTo>
                <a:lnTo>
                  <a:pt x="28" y="224"/>
                </a:lnTo>
                <a:lnTo>
                  <a:pt x="28" y="224"/>
                </a:lnTo>
                <a:lnTo>
                  <a:pt x="28" y="224"/>
                </a:lnTo>
                <a:lnTo>
                  <a:pt x="26" y="224"/>
                </a:lnTo>
                <a:lnTo>
                  <a:pt x="26" y="224"/>
                </a:lnTo>
                <a:lnTo>
                  <a:pt x="24" y="224"/>
                </a:lnTo>
                <a:lnTo>
                  <a:pt x="24" y="222"/>
                </a:lnTo>
                <a:lnTo>
                  <a:pt x="26" y="222"/>
                </a:lnTo>
                <a:lnTo>
                  <a:pt x="26" y="222"/>
                </a:lnTo>
                <a:lnTo>
                  <a:pt x="26" y="222"/>
                </a:lnTo>
                <a:lnTo>
                  <a:pt x="26" y="220"/>
                </a:lnTo>
                <a:lnTo>
                  <a:pt x="26" y="220"/>
                </a:lnTo>
                <a:lnTo>
                  <a:pt x="26" y="220"/>
                </a:lnTo>
                <a:lnTo>
                  <a:pt x="24" y="220"/>
                </a:lnTo>
                <a:lnTo>
                  <a:pt x="24" y="220"/>
                </a:lnTo>
                <a:lnTo>
                  <a:pt x="24" y="220"/>
                </a:lnTo>
                <a:lnTo>
                  <a:pt x="24" y="220"/>
                </a:lnTo>
                <a:lnTo>
                  <a:pt x="24" y="218"/>
                </a:lnTo>
                <a:lnTo>
                  <a:pt x="24" y="218"/>
                </a:lnTo>
                <a:lnTo>
                  <a:pt x="24" y="216"/>
                </a:lnTo>
                <a:lnTo>
                  <a:pt x="26" y="216"/>
                </a:lnTo>
                <a:lnTo>
                  <a:pt x="26" y="216"/>
                </a:lnTo>
                <a:lnTo>
                  <a:pt x="26" y="216"/>
                </a:lnTo>
                <a:lnTo>
                  <a:pt x="26" y="212"/>
                </a:lnTo>
                <a:lnTo>
                  <a:pt x="26" y="212"/>
                </a:lnTo>
                <a:lnTo>
                  <a:pt x="26" y="210"/>
                </a:lnTo>
                <a:lnTo>
                  <a:pt x="26" y="210"/>
                </a:lnTo>
                <a:lnTo>
                  <a:pt x="26" y="210"/>
                </a:lnTo>
                <a:lnTo>
                  <a:pt x="28" y="208"/>
                </a:lnTo>
                <a:lnTo>
                  <a:pt x="26" y="206"/>
                </a:lnTo>
                <a:lnTo>
                  <a:pt x="24" y="202"/>
                </a:lnTo>
                <a:lnTo>
                  <a:pt x="22" y="196"/>
                </a:lnTo>
                <a:lnTo>
                  <a:pt x="22" y="196"/>
                </a:lnTo>
                <a:lnTo>
                  <a:pt x="18" y="192"/>
                </a:lnTo>
                <a:lnTo>
                  <a:pt x="18" y="192"/>
                </a:lnTo>
                <a:lnTo>
                  <a:pt x="16" y="190"/>
                </a:lnTo>
                <a:lnTo>
                  <a:pt x="16" y="188"/>
                </a:lnTo>
                <a:lnTo>
                  <a:pt x="16" y="188"/>
                </a:lnTo>
                <a:lnTo>
                  <a:pt x="14" y="188"/>
                </a:lnTo>
                <a:lnTo>
                  <a:pt x="16" y="186"/>
                </a:lnTo>
                <a:lnTo>
                  <a:pt x="16" y="182"/>
                </a:lnTo>
                <a:lnTo>
                  <a:pt x="16" y="182"/>
                </a:lnTo>
                <a:lnTo>
                  <a:pt x="16" y="180"/>
                </a:lnTo>
                <a:lnTo>
                  <a:pt x="14" y="180"/>
                </a:lnTo>
                <a:lnTo>
                  <a:pt x="12" y="178"/>
                </a:lnTo>
                <a:lnTo>
                  <a:pt x="12" y="178"/>
                </a:lnTo>
                <a:lnTo>
                  <a:pt x="10" y="178"/>
                </a:lnTo>
                <a:lnTo>
                  <a:pt x="10" y="176"/>
                </a:lnTo>
                <a:lnTo>
                  <a:pt x="10" y="176"/>
                </a:lnTo>
                <a:lnTo>
                  <a:pt x="10" y="176"/>
                </a:lnTo>
                <a:lnTo>
                  <a:pt x="10" y="174"/>
                </a:lnTo>
                <a:lnTo>
                  <a:pt x="10" y="170"/>
                </a:lnTo>
                <a:lnTo>
                  <a:pt x="10" y="170"/>
                </a:lnTo>
                <a:lnTo>
                  <a:pt x="10" y="168"/>
                </a:lnTo>
                <a:lnTo>
                  <a:pt x="10" y="166"/>
                </a:lnTo>
                <a:lnTo>
                  <a:pt x="8" y="164"/>
                </a:lnTo>
                <a:lnTo>
                  <a:pt x="8" y="162"/>
                </a:lnTo>
                <a:lnTo>
                  <a:pt x="8" y="160"/>
                </a:lnTo>
                <a:lnTo>
                  <a:pt x="6" y="158"/>
                </a:lnTo>
                <a:lnTo>
                  <a:pt x="4" y="158"/>
                </a:lnTo>
                <a:lnTo>
                  <a:pt x="4" y="158"/>
                </a:lnTo>
                <a:lnTo>
                  <a:pt x="4" y="158"/>
                </a:lnTo>
                <a:lnTo>
                  <a:pt x="4" y="158"/>
                </a:lnTo>
                <a:lnTo>
                  <a:pt x="4" y="158"/>
                </a:lnTo>
                <a:lnTo>
                  <a:pt x="2" y="160"/>
                </a:lnTo>
                <a:lnTo>
                  <a:pt x="2" y="160"/>
                </a:lnTo>
                <a:lnTo>
                  <a:pt x="2" y="160"/>
                </a:lnTo>
                <a:lnTo>
                  <a:pt x="2" y="160"/>
                </a:lnTo>
                <a:lnTo>
                  <a:pt x="0" y="160"/>
                </a:lnTo>
                <a:lnTo>
                  <a:pt x="0" y="158"/>
                </a:lnTo>
                <a:lnTo>
                  <a:pt x="0" y="158"/>
                </a:lnTo>
                <a:lnTo>
                  <a:pt x="0" y="158"/>
                </a:lnTo>
                <a:lnTo>
                  <a:pt x="0" y="156"/>
                </a:lnTo>
                <a:lnTo>
                  <a:pt x="0" y="154"/>
                </a:lnTo>
                <a:lnTo>
                  <a:pt x="0" y="152"/>
                </a:lnTo>
                <a:lnTo>
                  <a:pt x="2" y="150"/>
                </a:lnTo>
                <a:lnTo>
                  <a:pt x="2" y="150"/>
                </a:lnTo>
                <a:lnTo>
                  <a:pt x="4" y="150"/>
                </a:lnTo>
                <a:lnTo>
                  <a:pt x="6" y="148"/>
                </a:lnTo>
                <a:lnTo>
                  <a:pt x="6" y="148"/>
                </a:lnTo>
                <a:lnTo>
                  <a:pt x="6" y="146"/>
                </a:lnTo>
                <a:lnTo>
                  <a:pt x="4" y="144"/>
                </a:lnTo>
                <a:lnTo>
                  <a:pt x="4" y="142"/>
                </a:lnTo>
                <a:lnTo>
                  <a:pt x="2" y="140"/>
                </a:lnTo>
                <a:lnTo>
                  <a:pt x="4" y="138"/>
                </a:lnTo>
                <a:lnTo>
                  <a:pt x="4" y="138"/>
                </a:lnTo>
                <a:lnTo>
                  <a:pt x="6" y="136"/>
                </a:lnTo>
                <a:lnTo>
                  <a:pt x="6" y="136"/>
                </a:lnTo>
                <a:lnTo>
                  <a:pt x="8" y="136"/>
                </a:lnTo>
                <a:lnTo>
                  <a:pt x="10" y="134"/>
                </a:lnTo>
                <a:lnTo>
                  <a:pt x="10" y="134"/>
                </a:lnTo>
                <a:lnTo>
                  <a:pt x="10" y="132"/>
                </a:lnTo>
                <a:lnTo>
                  <a:pt x="8" y="132"/>
                </a:lnTo>
                <a:lnTo>
                  <a:pt x="8" y="130"/>
                </a:lnTo>
                <a:lnTo>
                  <a:pt x="8" y="130"/>
                </a:lnTo>
                <a:lnTo>
                  <a:pt x="8" y="128"/>
                </a:lnTo>
                <a:lnTo>
                  <a:pt x="8" y="128"/>
                </a:lnTo>
                <a:lnTo>
                  <a:pt x="6" y="128"/>
                </a:lnTo>
                <a:lnTo>
                  <a:pt x="6" y="128"/>
                </a:lnTo>
                <a:lnTo>
                  <a:pt x="6" y="126"/>
                </a:lnTo>
                <a:lnTo>
                  <a:pt x="6" y="126"/>
                </a:lnTo>
                <a:lnTo>
                  <a:pt x="8" y="126"/>
                </a:lnTo>
                <a:lnTo>
                  <a:pt x="8" y="126"/>
                </a:lnTo>
                <a:lnTo>
                  <a:pt x="12" y="124"/>
                </a:lnTo>
                <a:lnTo>
                  <a:pt x="10" y="124"/>
                </a:lnTo>
                <a:lnTo>
                  <a:pt x="10" y="122"/>
                </a:lnTo>
                <a:lnTo>
                  <a:pt x="10" y="122"/>
                </a:lnTo>
                <a:lnTo>
                  <a:pt x="12" y="120"/>
                </a:lnTo>
                <a:lnTo>
                  <a:pt x="12" y="120"/>
                </a:lnTo>
                <a:lnTo>
                  <a:pt x="14" y="118"/>
                </a:lnTo>
                <a:lnTo>
                  <a:pt x="14" y="118"/>
                </a:lnTo>
                <a:lnTo>
                  <a:pt x="14" y="118"/>
                </a:lnTo>
                <a:lnTo>
                  <a:pt x="14" y="118"/>
                </a:lnTo>
                <a:lnTo>
                  <a:pt x="14" y="116"/>
                </a:lnTo>
                <a:lnTo>
                  <a:pt x="14" y="116"/>
                </a:lnTo>
                <a:lnTo>
                  <a:pt x="16" y="116"/>
                </a:lnTo>
                <a:lnTo>
                  <a:pt x="16" y="114"/>
                </a:lnTo>
                <a:lnTo>
                  <a:pt x="16" y="114"/>
                </a:lnTo>
                <a:lnTo>
                  <a:pt x="14" y="112"/>
                </a:lnTo>
                <a:lnTo>
                  <a:pt x="14" y="112"/>
                </a:lnTo>
                <a:lnTo>
                  <a:pt x="14" y="112"/>
                </a:lnTo>
                <a:lnTo>
                  <a:pt x="14" y="112"/>
                </a:lnTo>
                <a:lnTo>
                  <a:pt x="14" y="110"/>
                </a:lnTo>
                <a:lnTo>
                  <a:pt x="14" y="110"/>
                </a:lnTo>
                <a:lnTo>
                  <a:pt x="16" y="108"/>
                </a:lnTo>
                <a:lnTo>
                  <a:pt x="16" y="108"/>
                </a:lnTo>
                <a:lnTo>
                  <a:pt x="18" y="108"/>
                </a:lnTo>
                <a:lnTo>
                  <a:pt x="18" y="108"/>
                </a:lnTo>
                <a:lnTo>
                  <a:pt x="18" y="108"/>
                </a:lnTo>
                <a:lnTo>
                  <a:pt x="20" y="108"/>
                </a:lnTo>
                <a:lnTo>
                  <a:pt x="20" y="108"/>
                </a:lnTo>
                <a:lnTo>
                  <a:pt x="20" y="108"/>
                </a:lnTo>
                <a:lnTo>
                  <a:pt x="20" y="108"/>
                </a:lnTo>
                <a:lnTo>
                  <a:pt x="20" y="108"/>
                </a:lnTo>
                <a:lnTo>
                  <a:pt x="22" y="108"/>
                </a:lnTo>
                <a:lnTo>
                  <a:pt x="22" y="108"/>
                </a:lnTo>
                <a:lnTo>
                  <a:pt x="22" y="108"/>
                </a:lnTo>
                <a:lnTo>
                  <a:pt x="22" y="108"/>
                </a:lnTo>
                <a:lnTo>
                  <a:pt x="24" y="108"/>
                </a:lnTo>
                <a:lnTo>
                  <a:pt x="24" y="108"/>
                </a:lnTo>
                <a:lnTo>
                  <a:pt x="24" y="108"/>
                </a:lnTo>
                <a:lnTo>
                  <a:pt x="26" y="108"/>
                </a:lnTo>
                <a:lnTo>
                  <a:pt x="28" y="108"/>
                </a:lnTo>
                <a:lnTo>
                  <a:pt x="28" y="108"/>
                </a:lnTo>
                <a:lnTo>
                  <a:pt x="30" y="108"/>
                </a:lnTo>
                <a:lnTo>
                  <a:pt x="30" y="108"/>
                </a:lnTo>
                <a:lnTo>
                  <a:pt x="30" y="106"/>
                </a:lnTo>
                <a:lnTo>
                  <a:pt x="30" y="102"/>
                </a:lnTo>
                <a:lnTo>
                  <a:pt x="30" y="98"/>
                </a:lnTo>
                <a:lnTo>
                  <a:pt x="28" y="64"/>
                </a:lnTo>
                <a:lnTo>
                  <a:pt x="28" y="62"/>
                </a:lnTo>
                <a:lnTo>
                  <a:pt x="28" y="58"/>
                </a:lnTo>
                <a:lnTo>
                  <a:pt x="28" y="56"/>
                </a:lnTo>
                <a:lnTo>
                  <a:pt x="28" y="46"/>
                </a:lnTo>
                <a:lnTo>
                  <a:pt x="28" y="46"/>
                </a:lnTo>
                <a:lnTo>
                  <a:pt x="28" y="46"/>
                </a:lnTo>
                <a:lnTo>
                  <a:pt x="28" y="44"/>
                </a:lnTo>
                <a:lnTo>
                  <a:pt x="28" y="38"/>
                </a:lnTo>
                <a:lnTo>
                  <a:pt x="28" y="36"/>
                </a:lnTo>
                <a:lnTo>
                  <a:pt x="28" y="36"/>
                </a:lnTo>
                <a:lnTo>
                  <a:pt x="30" y="36"/>
                </a:lnTo>
                <a:lnTo>
                  <a:pt x="34" y="36"/>
                </a:lnTo>
                <a:lnTo>
                  <a:pt x="36" y="36"/>
                </a:lnTo>
                <a:lnTo>
                  <a:pt x="36" y="36"/>
                </a:lnTo>
                <a:lnTo>
                  <a:pt x="38" y="36"/>
                </a:lnTo>
                <a:lnTo>
                  <a:pt x="42" y="36"/>
                </a:lnTo>
                <a:lnTo>
                  <a:pt x="42" y="36"/>
                </a:lnTo>
                <a:lnTo>
                  <a:pt x="40" y="20"/>
                </a:lnTo>
                <a:lnTo>
                  <a:pt x="40" y="4"/>
                </a:lnTo>
                <a:lnTo>
                  <a:pt x="42" y="4"/>
                </a:lnTo>
                <a:lnTo>
                  <a:pt x="44" y="4"/>
                </a:lnTo>
                <a:lnTo>
                  <a:pt x="46" y="4"/>
                </a:lnTo>
                <a:lnTo>
                  <a:pt x="52" y="4"/>
                </a:lnTo>
                <a:lnTo>
                  <a:pt x="60" y="4"/>
                </a:lnTo>
                <a:lnTo>
                  <a:pt x="64" y="4"/>
                </a:lnTo>
                <a:lnTo>
                  <a:pt x="64" y="4"/>
                </a:lnTo>
                <a:lnTo>
                  <a:pt x="66" y="4"/>
                </a:lnTo>
                <a:lnTo>
                  <a:pt x="68" y="4"/>
                </a:lnTo>
                <a:lnTo>
                  <a:pt x="68" y="4"/>
                </a:lnTo>
                <a:lnTo>
                  <a:pt x="70" y="4"/>
                </a:lnTo>
                <a:lnTo>
                  <a:pt x="70" y="4"/>
                </a:lnTo>
                <a:lnTo>
                  <a:pt x="72" y="4"/>
                </a:lnTo>
                <a:lnTo>
                  <a:pt x="74" y="4"/>
                </a:lnTo>
                <a:lnTo>
                  <a:pt x="74" y="4"/>
                </a:lnTo>
                <a:lnTo>
                  <a:pt x="74" y="4"/>
                </a:lnTo>
                <a:lnTo>
                  <a:pt x="80" y="4"/>
                </a:lnTo>
                <a:lnTo>
                  <a:pt x="86" y="4"/>
                </a:lnTo>
                <a:lnTo>
                  <a:pt x="88" y="4"/>
                </a:lnTo>
                <a:lnTo>
                  <a:pt x="88" y="4"/>
                </a:lnTo>
                <a:lnTo>
                  <a:pt x="92" y="4"/>
                </a:lnTo>
                <a:lnTo>
                  <a:pt x="98" y="4"/>
                </a:lnTo>
                <a:lnTo>
                  <a:pt x="98" y="4"/>
                </a:lnTo>
                <a:lnTo>
                  <a:pt x="100" y="4"/>
                </a:lnTo>
                <a:lnTo>
                  <a:pt x="100" y="4"/>
                </a:lnTo>
                <a:lnTo>
                  <a:pt x="100" y="4"/>
                </a:lnTo>
                <a:lnTo>
                  <a:pt x="100" y="4"/>
                </a:lnTo>
                <a:lnTo>
                  <a:pt x="100" y="4"/>
                </a:lnTo>
                <a:lnTo>
                  <a:pt x="102" y="4"/>
                </a:lnTo>
                <a:lnTo>
                  <a:pt x="106" y="4"/>
                </a:lnTo>
                <a:lnTo>
                  <a:pt x="106" y="4"/>
                </a:lnTo>
                <a:lnTo>
                  <a:pt x="114" y="4"/>
                </a:lnTo>
                <a:lnTo>
                  <a:pt x="116" y="4"/>
                </a:lnTo>
                <a:lnTo>
                  <a:pt x="118" y="4"/>
                </a:lnTo>
                <a:lnTo>
                  <a:pt x="118" y="4"/>
                </a:lnTo>
                <a:lnTo>
                  <a:pt x="120" y="4"/>
                </a:lnTo>
                <a:lnTo>
                  <a:pt x="120" y="4"/>
                </a:lnTo>
                <a:lnTo>
                  <a:pt x="122" y="4"/>
                </a:lnTo>
                <a:lnTo>
                  <a:pt x="122" y="4"/>
                </a:lnTo>
                <a:lnTo>
                  <a:pt x="128" y="4"/>
                </a:lnTo>
                <a:lnTo>
                  <a:pt x="130" y="4"/>
                </a:lnTo>
                <a:lnTo>
                  <a:pt x="130" y="4"/>
                </a:lnTo>
                <a:lnTo>
                  <a:pt x="132" y="2"/>
                </a:lnTo>
                <a:lnTo>
                  <a:pt x="132" y="2"/>
                </a:lnTo>
                <a:lnTo>
                  <a:pt x="132" y="0"/>
                </a:lnTo>
                <a:lnTo>
                  <a:pt x="132" y="0"/>
                </a:lnTo>
                <a:lnTo>
                  <a:pt x="132" y="0"/>
                </a:lnTo>
                <a:lnTo>
                  <a:pt x="134" y="0"/>
                </a:lnTo>
                <a:lnTo>
                  <a:pt x="134" y="0"/>
                </a:lnTo>
                <a:lnTo>
                  <a:pt x="134" y="0"/>
                </a:lnTo>
                <a:lnTo>
                  <a:pt x="134" y="2"/>
                </a:lnTo>
                <a:lnTo>
                  <a:pt x="134" y="4"/>
                </a:lnTo>
                <a:lnTo>
                  <a:pt x="134" y="4"/>
                </a:lnTo>
                <a:lnTo>
                  <a:pt x="134" y="4"/>
                </a:lnTo>
                <a:lnTo>
                  <a:pt x="140" y="4"/>
                </a:lnTo>
                <a:lnTo>
                  <a:pt x="146" y="4"/>
                </a:lnTo>
                <a:lnTo>
                  <a:pt x="146" y="4"/>
                </a:lnTo>
                <a:lnTo>
                  <a:pt x="148" y="4"/>
                </a:lnTo>
                <a:lnTo>
                  <a:pt x="148" y="4"/>
                </a:lnTo>
                <a:lnTo>
                  <a:pt x="148" y="4"/>
                </a:lnTo>
                <a:lnTo>
                  <a:pt x="148" y="4"/>
                </a:lnTo>
                <a:lnTo>
                  <a:pt x="150" y="4"/>
                </a:lnTo>
                <a:lnTo>
                  <a:pt x="158" y="4"/>
                </a:lnTo>
                <a:lnTo>
                  <a:pt x="158" y="4"/>
                </a:lnTo>
                <a:lnTo>
                  <a:pt x="160" y="4"/>
                </a:lnTo>
                <a:lnTo>
                  <a:pt x="162" y="4"/>
                </a:lnTo>
                <a:lnTo>
                  <a:pt x="166" y="4"/>
                </a:lnTo>
                <a:lnTo>
                  <a:pt x="166" y="4"/>
                </a:lnTo>
                <a:lnTo>
                  <a:pt x="166" y="4"/>
                </a:lnTo>
                <a:lnTo>
                  <a:pt x="168" y="4"/>
                </a:lnTo>
                <a:lnTo>
                  <a:pt x="168" y="4"/>
                </a:lnTo>
                <a:lnTo>
                  <a:pt x="170" y="4"/>
                </a:lnTo>
                <a:lnTo>
                  <a:pt x="172" y="4"/>
                </a:lnTo>
                <a:lnTo>
                  <a:pt x="172" y="4"/>
                </a:lnTo>
                <a:lnTo>
                  <a:pt x="174" y="4"/>
                </a:lnTo>
                <a:lnTo>
                  <a:pt x="180" y="4"/>
                </a:lnTo>
                <a:lnTo>
                  <a:pt x="180" y="4"/>
                </a:lnTo>
                <a:lnTo>
                  <a:pt x="182" y="4"/>
                </a:lnTo>
                <a:lnTo>
                  <a:pt x="184" y="4"/>
                </a:lnTo>
                <a:lnTo>
                  <a:pt x="184" y="4"/>
                </a:lnTo>
                <a:lnTo>
                  <a:pt x="184" y="4"/>
                </a:lnTo>
                <a:lnTo>
                  <a:pt x="186" y="4"/>
                </a:lnTo>
                <a:lnTo>
                  <a:pt x="190" y="4"/>
                </a:lnTo>
                <a:lnTo>
                  <a:pt x="190" y="4"/>
                </a:lnTo>
                <a:lnTo>
                  <a:pt x="196" y="4"/>
                </a:lnTo>
                <a:lnTo>
                  <a:pt x="198" y="4"/>
                </a:lnTo>
                <a:lnTo>
                  <a:pt x="198" y="4"/>
                </a:lnTo>
                <a:lnTo>
                  <a:pt x="202" y="4"/>
                </a:lnTo>
                <a:lnTo>
                  <a:pt x="202" y="4"/>
                </a:lnTo>
                <a:lnTo>
                  <a:pt x="204" y="4"/>
                </a:lnTo>
                <a:lnTo>
                  <a:pt x="206" y="4"/>
                </a:lnTo>
                <a:lnTo>
                  <a:pt x="208" y="4"/>
                </a:lnTo>
                <a:lnTo>
                  <a:pt x="208" y="4"/>
                </a:lnTo>
                <a:lnTo>
                  <a:pt x="210" y="4"/>
                </a:lnTo>
                <a:lnTo>
                  <a:pt x="212" y="4"/>
                </a:lnTo>
                <a:lnTo>
                  <a:pt x="212" y="4"/>
                </a:lnTo>
                <a:lnTo>
                  <a:pt x="210" y="4"/>
                </a:lnTo>
                <a:lnTo>
                  <a:pt x="212" y="8"/>
                </a:lnTo>
                <a:lnTo>
                  <a:pt x="212" y="10"/>
                </a:lnTo>
                <a:lnTo>
                  <a:pt x="212" y="10"/>
                </a:lnTo>
                <a:lnTo>
                  <a:pt x="214" y="12"/>
                </a:lnTo>
                <a:lnTo>
                  <a:pt x="214" y="14"/>
                </a:lnTo>
                <a:lnTo>
                  <a:pt x="214" y="16"/>
                </a:lnTo>
                <a:lnTo>
                  <a:pt x="216" y="16"/>
                </a:lnTo>
                <a:lnTo>
                  <a:pt x="216" y="16"/>
                </a:lnTo>
                <a:lnTo>
                  <a:pt x="216" y="16"/>
                </a:lnTo>
                <a:lnTo>
                  <a:pt x="216" y="18"/>
                </a:lnTo>
                <a:lnTo>
                  <a:pt x="218" y="18"/>
                </a:lnTo>
                <a:lnTo>
                  <a:pt x="218" y="20"/>
                </a:lnTo>
                <a:lnTo>
                  <a:pt x="218" y="20"/>
                </a:lnTo>
                <a:lnTo>
                  <a:pt x="218" y="20"/>
                </a:lnTo>
                <a:lnTo>
                  <a:pt x="216" y="20"/>
                </a:lnTo>
                <a:lnTo>
                  <a:pt x="216" y="18"/>
                </a:lnTo>
                <a:lnTo>
                  <a:pt x="216" y="18"/>
                </a:lnTo>
                <a:lnTo>
                  <a:pt x="218" y="20"/>
                </a:lnTo>
                <a:lnTo>
                  <a:pt x="218" y="20"/>
                </a:lnTo>
                <a:lnTo>
                  <a:pt x="216" y="18"/>
                </a:lnTo>
                <a:lnTo>
                  <a:pt x="216" y="16"/>
                </a:lnTo>
                <a:lnTo>
                  <a:pt x="214" y="16"/>
                </a:lnTo>
                <a:lnTo>
                  <a:pt x="214" y="18"/>
                </a:lnTo>
                <a:lnTo>
                  <a:pt x="216" y="20"/>
                </a:lnTo>
                <a:lnTo>
                  <a:pt x="216" y="24"/>
                </a:lnTo>
                <a:lnTo>
                  <a:pt x="216" y="26"/>
                </a:lnTo>
                <a:lnTo>
                  <a:pt x="216" y="26"/>
                </a:lnTo>
                <a:lnTo>
                  <a:pt x="218" y="26"/>
                </a:lnTo>
                <a:lnTo>
                  <a:pt x="218" y="28"/>
                </a:lnTo>
                <a:lnTo>
                  <a:pt x="218" y="28"/>
                </a:lnTo>
                <a:lnTo>
                  <a:pt x="218" y="30"/>
                </a:lnTo>
                <a:lnTo>
                  <a:pt x="216" y="30"/>
                </a:lnTo>
                <a:lnTo>
                  <a:pt x="216" y="32"/>
                </a:lnTo>
                <a:lnTo>
                  <a:pt x="216" y="34"/>
                </a:lnTo>
                <a:lnTo>
                  <a:pt x="218" y="36"/>
                </a:lnTo>
                <a:lnTo>
                  <a:pt x="218" y="38"/>
                </a:lnTo>
                <a:lnTo>
                  <a:pt x="218" y="38"/>
                </a:lnTo>
                <a:lnTo>
                  <a:pt x="218" y="38"/>
                </a:lnTo>
                <a:lnTo>
                  <a:pt x="218" y="40"/>
                </a:lnTo>
                <a:lnTo>
                  <a:pt x="218" y="40"/>
                </a:lnTo>
                <a:lnTo>
                  <a:pt x="218" y="42"/>
                </a:lnTo>
                <a:lnTo>
                  <a:pt x="218" y="42"/>
                </a:lnTo>
                <a:lnTo>
                  <a:pt x="218" y="42"/>
                </a:lnTo>
                <a:lnTo>
                  <a:pt x="218" y="44"/>
                </a:lnTo>
                <a:lnTo>
                  <a:pt x="218" y="44"/>
                </a:lnTo>
                <a:lnTo>
                  <a:pt x="220" y="46"/>
                </a:lnTo>
                <a:lnTo>
                  <a:pt x="220" y="46"/>
                </a:lnTo>
                <a:lnTo>
                  <a:pt x="220" y="48"/>
                </a:lnTo>
                <a:lnTo>
                  <a:pt x="220" y="48"/>
                </a:lnTo>
                <a:lnTo>
                  <a:pt x="220" y="50"/>
                </a:lnTo>
                <a:lnTo>
                  <a:pt x="220" y="50"/>
                </a:lnTo>
                <a:lnTo>
                  <a:pt x="220" y="52"/>
                </a:lnTo>
                <a:lnTo>
                  <a:pt x="222" y="56"/>
                </a:lnTo>
                <a:lnTo>
                  <a:pt x="224" y="58"/>
                </a:lnTo>
                <a:lnTo>
                  <a:pt x="224" y="58"/>
                </a:lnTo>
                <a:lnTo>
                  <a:pt x="224" y="58"/>
                </a:lnTo>
                <a:lnTo>
                  <a:pt x="226" y="58"/>
                </a:lnTo>
                <a:lnTo>
                  <a:pt x="226" y="58"/>
                </a:lnTo>
                <a:lnTo>
                  <a:pt x="226" y="58"/>
                </a:lnTo>
                <a:lnTo>
                  <a:pt x="226" y="58"/>
                </a:lnTo>
                <a:lnTo>
                  <a:pt x="226" y="58"/>
                </a:lnTo>
                <a:lnTo>
                  <a:pt x="228" y="60"/>
                </a:lnTo>
                <a:lnTo>
                  <a:pt x="228" y="60"/>
                </a:lnTo>
                <a:lnTo>
                  <a:pt x="230" y="60"/>
                </a:lnTo>
                <a:lnTo>
                  <a:pt x="230" y="62"/>
                </a:lnTo>
                <a:lnTo>
                  <a:pt x="230" y="62"/>
                </a:lnTo>
                <a:lnTo>
                  <a:pt x="232" y="62"/>
                </a:lnTo>
                <a:lnTo>
                  <a:pt x="232" y="64"/>
                </a:lnTo>
                <a:lnTo>
                  <a:pt x="232" y="64"/>
                </a:lnTo>
                <a:lnTo>
                  <a:pt x="232" y="66"/>
                </a:lnTo>
                <a:lnTo>
                  <a:pt x="232" y="66"/>
                </a:lnTo>
                <a:lnTo>
                  <a:pt x="234" y="66"/>
                </a:lnTo>
                <a:lnTo>
                  <a:pt x="234" y="66"/>
                </a:lnTo>
                <a:lnTo>
                  <a:pt x="236" y="66"/>
                </a:lnTo>
                <a:lnTo>
                  <a:pt x="238" y="68"/>
                </a:lnTo>
                <a:lnTo>
                  <a:pt x="238" y="68"/>
                </a:lnTo>
                <a:lnTo>
                  <a:pt x="240" y="68"/>
                </a:lnTo>
                <a:lnTo>
                  <a:pt x="240" y="68"/>
                </a:lnTo>
                <a:lnTo>
                  <a:pt x="240" y="70"/>
                </a:lnTo>
                <a:lnTo>
                  <a:pt x="240" y="70"/>
                </a:lnTo>
                <a:lnTo>
                  <a:pt x="238" y="72"/>
                </a:lnTo>
                <a:lnTo>
                  <a:pt x="238" y="72"/>
                </a:lnTo>
                <a:lnTo>
                  <a:pt x="238" y="72"/>
                </a:lnTo>
                <a:lnTo>
                  <a:pt x="236" y="76"/>
                </a:lnTo>
                <a:lnTo>
                  <a:pt x="236" y="78"/>
                </a:lnTo>
                <a:lnTo>
                  <a:pt x="234" y="78"/>
                </a:lnTo>
                <a:lnTo>
                  <a:pt x="232" y="78"/>
                </a:lnTo>
                <a:lnTo>
                  <a:pt x="232" y="78"/>
                </a:lnTo>
                <a:lnTo>
                  <a:pt x="232" y="78"/>
                </a:lnTo>
                <a:lnTo>
                  <a:pt x="230" y="78"/>
                </a:lnTo>
                <a:lnTo>
                  <a:pt x="230" y="78"/>
                </a:lnTo>
                <a:lnTo>
                  <a:pt x="230" y="80"/>
                </a:lnTo>
                <a:lnTo>
                  <a:pt x="228" y="80"/>
                </a:lnTo>
                <a:lnTo>
                  <a:pt x="226" y="80"/>
                </a:lnTo>
                <a:lnTo>
                  <a:pt x="226" y="80"/>
                </a:lnTo>
                <a:lnTo>
                  <a:pt x="224" y="82"/>
                </a:lnTo>
                <a:lnTo>
                  <a:pt x="224" y="82"/>
                </a:lnTo>
                <a:lnTo>
                  <a:pt x="224" y="82"/>
                </a:lnTo>
                <a:lnTo>
                  <a:pt x="224" y="84"/>
                </a:lnTo>
                <a:lnTo>
                  <a:pt x="224" y="84"/>
                </a:lnTo>
                <a:lnTo>
                  <a:pt x="224" y="86"/>
                </a:lnTo>
                <a:lnTo>
                  <a:pt x="222" y="86"/>
                </a:lnTo>
                <a:lnTo>
                  <a:pt x="222" y="86"/>
                </a:lnTo>
                <a:lnTo>
                  <a:pt x="220" y="86"/>
                </a:lnTo>
                <a:lnTo>
                  <a:pt x="218" y="86"/>
                </a:lnTo>
                <a:lnTo>
                  <a:pt x="218" y="86"/>
                </a:lnTo>
                <a:lnTo>
                  <a:pt x="218" y="86"/>
                </a:lnTo>
                <a:lnTo>
                  <a:pt x="218" y="86"/>
                </a:lnTo>
                <a:lnTo>
                  <a:pt x="218" y="90"/>
                </a:lnTo>
                <a:lnTo>
                  <a:pt x="218" y="92"/>
                </a:lnTo>
                <a:lnTo>
                  <a:pt x="218" y="92"/>
                </a:lnTo>
                <a:lnTo>
                  <a:pt x="216" y="92"/>
                </a:lnTo>
                <a:lnTo>
                  <a:pt x="216" y="92"/>
                </a:lnTo>
                <a:lnTo>
                  <a:pt x="216" y="94"/>
                </a:lnTo>
                <a:lnTo>
                  <a:pt x="216" y="94"/>
                </a:lnTo>
                <a:lnTo>
                  <a:pt x="216" y="96"/>
                </a:lnTo>
                <a:lnTo>
                  <a:pt x="216" y="96"/>
                </a:lnTo>
                <a:lnTo>
                  <a:pt x="218" y="96"/>
                </a:lnTo>
                <a:lnTo>
                  <a:pt x="218" y="98"/>
                </a:lnTo>
                <a:lnTo>
                  <a:pt x="218" y="98"/>
                </a:lnTo>
                <a:lnTo>
                  <a:pt x="216" y="100"/>
                </a:lnTo>
                <a:lnTo>
                  <a:pt x="216" y="100"/>
                </a:lnTo>
                <a:lnTo>
                  <a:pt x="216" y="104"/>
                </a:lnTo>
                <a:lnTo>
                  <a:pt x="214" y="106"/>
                </a:lnTo>
                <a:lnTo>
                  <a:pt x="214" y="108"/>
                </a:lnTo>
                <a:lnTo>
                  <a:pt x="214" y="108"/>
                </a:lnTo>
                <a:lnTo>
                  <a:pt x="214" y="112"/>
                </a:lnTo>
                <a:lnTo>
                  <a:pt x="212" y="112"/>
                </a:lnTo>
                <a:lnTo>
                  <a:pt x="212" y="114"/>
                </a:lnTo>
                <a:lnTo>
                  <a:pt x="212" y="116"/>
                </a:lnTo>
                <a:lnTo>
                  <a:pt x="212" y="116"/>
                </a:lnTo>
                <a:lnTo>
                  <a:pt x="210" y="118"/>
                </a:lnTo>
                <a:lnTo>
                  <a:pt x="210" y="118"/>
                </a:lnTo>
                <a:lnTo>
                  <a:pt x="212" y="128"/>
                </a:lnTo>
                <a:lnTo>
                  <a:pt x="212" y="132"/>
                </a:lnTo>
                <a:lnTo>
                  <a:pt x="212" y="132"/>
                </a:lnTo>
                <a:lnTo>
                  <a:pt x="212" y="132"/>
                </a:lnTo>
                <a:lnTo>
                  <a:pt x="212" y="138"/>
                </a:lnTo>
                <a:lnTo>
                  <a:pt x="212" y="140"/>
                </a:lnTo>
                <a:lnTo>
                  <a:pt x="212" y="140"/>
                </a:lnTo>
                <a:lnTo>
                  <a:pt x="212" y="142"/>
                </a:lnTo>
                <a:lnTo>
                  <a:pt x="212" y="142"/>
                </a:lnTo>
                <a:lnTo>
                  <a:pt x="212" y="142"/>
                </a:lnTo>
                <a:lnTo>
                  <a:pt x="212" y="142"/>
                </a:lnTo>
                <a:lnTo>
                  <a:pt x="212" y="144"/>
                </a:lnTo>
                <a:lnTo>
                  <a:pt x="212" y="144"/>
                </a:lnTo>
                <a:lnTo>
                  <a:pt x="210" y="144"/>
                </a:lnTo>
                <a:lnTo>
                  <a:pt x="210" y="144"/>
                </a:lnTo>
                <a:lnTo>
                  <a:pt x="210" y="146"/>
                </a:lnTo>
                <a:lnTo>
                  <a:pt x="208" y="152"/>
                </a:lnTo>
                <a:lnTo>
                  <a:pt x="208" y="154"/>
                </a:lnTo>
                <a:lnTo>
                  <a:pt x="208" y="154"/>
                </a:lnTo>
                <a:lnTo>
                  <a:pt x="208" y="154"/>
                </a:lnTo>
                <a:lnTo>
                  <a:pt x="208" y="154"/>
                </a:lnTo>
                <a:lnTo>
                  <a:pt x="208" y="156"/>
                </a:lnTo>
                <a:lnTo>
                  <a:pt x="208" y="158"/>
                </a:lnTo>
                <a:lnTo>
                  <a:pt x="208" y="158"/>
                </a:lnTo>
                <a:lnTo>
                  <a:pt x="208" y="158"/>
                </a:lnTo>
                <a:lnTo>
                  <a:pt x="206" y="158"/>
                </a:lnTo>
                <a:lnTo>
                  <a:pt x="206" y="158"/>
                </a:lnTo>
                <a:lnTo>
                  <a:pt x="206" y="158"/>
                </a:lnTo>
                <a:lnTo>
                  <a:pt x="206" y="158"/>
                </a:lnTo>
                <a:lnTo>
                  <a:pt x="202" y="158"/>
                </a:lnTo>
                <a:lnTo>
                  <a:pt x="202" y="160"/>
                </a:lnTo>
                <a:lnTo>
                  <a:pt x="202" y="160"/>
                </a:lnTo>
                <a:lnTo>
                  <a:pt x="200" y="160"/>
                </a:lnTo>
                <a:lnTo>
                  <a:pt x="198" y="166"/>
                </a:lnTo>
                <a:lnTo>
                  <a:pt x="196" y="170"/>
                </a:lnTo>
                <a:lnTo>
                  <a:pt x="196" y="170"/>
                </a:lnTo>
                <a:lnTo>
                  <a:pt x="196" y="172"/>
                </a:lnTo>
                <a:lnTo>
                  <a:pt x="196" y="172"/>
                </a:lnTo>
                <a:lnTo>
                  <a:pt x="194" y="172"/>
                </a:lnTo>
                <a:lnTo>
                  <a:pt x="194" y="172"/>
                </a:lnTo>
                <a:lnTo>
                  <a:pt x="194" y="172"/>
                </a:lnTo>
                <a:lnTo>
                  <a:pt x="194" y="172"/>
                </a:lnTo>
                <a:lnTo>
                  <a:pt x="194" y="172"/>
                </a:lnTo>
                <a:lnTo>
                  <a:pt x="192" y="172"/>
                </a:lnTo>
                <a:lnTo>
                  <a:pt x="192" y="174"/>
                </a:lnTo>
                <a:lnTo>
                  <a:pt x="192" y="174"/>
                </a:lnTo>
                <a:lnTo>
                  <a:pt x="192" y="176"/>
                </a:lnTo>
                <a:lnTo>
                  <a:pt x="192" y="176"/>
                </a:lnTo>
                <a:lnTo>
                  <a:pt x="194" y="176"/>
                </a:lnTo>
                <a:lnTo>
                  <a:pt x="194" y="176"/>
                </a:lnTo>
                <a:lnTo>
                  <a:pt x="194" y="178"/>
                </a:lnTo>
                <a:lnTo>
                  <a:pt x="192" y="180"/>
                </a:lnTo>
                <a:lnTo>
                  <a:pt x="192" y="180"/>
                </a:lnTo>
                <a:lnTo>
                  <a:pt x="192" y="182"/>
                </a:lnTo>
                <a:lnTo>
                  <a:pt x="192" y="182"/>
                </a:lnTo>
                <a:lnTo>
                  <a:pt x="192" y="182"/>
                </a:lnTo>
                <a:lnTo>
                  <a:pt x="192" y="182"/>
                </a:lnTo>
                <a:lnTo>
                  <a:pt x="192" y="182"/>
                </a:lnTo>
                <a:lnTo>
                  <a:pt x="192" y="184"/>
                </a:lnTo>
                <a:lnTo>
                  <a:pt x="192" y="184"/>
                </a:lnTo>
                <a:lnTo>
                  <a:pt x="192" y="184"/>
                </a:lnTo>
                <a:lnTo>
                  <a:pt x="192" y="188"/>
                </a:lnTo>
                <a:lnTo>
                  <a:pt x="192" y="188"/>
                </a:lnTo>
                <a:lnTo>
                  <a:pt x="192" y="188"/>
                </a:lnTo>
                <a:lnTo>
                  <a:pt x="190" y="190"/>
                </a:lnTo>
                <a:lnTo>
                  <a:pt x="190" y="190"/>
                </a:lnTo>
                <a:lnTo>
                  <a:pt x="188" y="190"/>
                </a:lnTo>
                <a:lnTo>
                  <a:pt x="188" y="190"/>
                </a:lnTo>
                <a:lnTo>
                  <a:pt x="188" y="190"/>
                </a:lnTo>
                <a:lnTo>
                  <a:pt x="186" y="188"/>
                </a:lnTo>
                <a:lnTo>
                  <a:pt x="184" y="190"/>
                </a:lnTo>
                <a:lnTo>
                  <a:pt x="182" y="192"/>
                </a:lnTo>
                <a:lnTo>
                  <a:pt x="182" y="194"/>
                </a:lnTo>
                <a:lnTo>
                  <a:pt x="182" y="194"/>
                </a:lnTo>
                <a:lnTo>
                  <a:pt x="182" y="198"/>
                </a:lnTo>
                <a:lnTo>
                  <a:pt x="182" y="198"/>
                </a:lnTo>
                <a:lnTo>
                  <a:pt x="182" y="200"/>
                </a:lnTo>
                <a:lnTo>
                  <a:pt x="182" y="202"/>
                </a:lnTo>
                <a:lnTo>
                  <a:pt x="182" y="202"/>
                </a:lnTo>
                <a:lnTo>
                  <a:pt x="182" y="204"/>
                </a:lnTo>
                <a:lnTo>
                  <a:pt x="182" y="204"/>
                </a:lnTo>
                <a:lnTo>
                  <a:pt x="180" y="208"/>
                </a:lnTo>
                <a:lnTo>
                  <a:pt x="180" y="210"/>
                </a:lnTo>
                <a:lnTo>
                  <a:pt x="180" y="212"/>
                </a:lnTo>
                <a:lnTo>
                  <a:pt x="180" y="212"/>
                </a:lnTo>
                <a:lnTo>
                  <a:pt x="180" y="212"/>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7" name="Freeform 263"/>
          <p:cNvSpPr>
            <a:spLocks/>
          </p:cNvSpPr>
          <p:nvPr/>
        </p:nvSpPr>
        <p:spPr bwMode="auto">
          <a:xfrm>
            <a:off x="7464425" y="3868738"/>
            <a:ext cx="6350" cy="12700"/>
          </a:xfrm>
          <a:custGeom>
            <a:avLst/>
            <a:gdLst/>
            <a:ahLst/>
            <a:cxnLst>
              <a:cxn ang="0">
                <a:pos x="2" y="0"/>
              </a:cxn>
              <a:cxn ang="0">
                <a:pos x="2" y="0"/>
              </a:cxn>
              <a:cxn ang="0">
                <a:pos x="2" y="0"/>
              </a:cxn>
              <a:cxn ang="0">
                <a:pos x="2" y="0"/>
              </a:cxn>
              <a:cxn ang="0">
                <a:pos x="2" y="0"/>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4" y="2"/>
              </a:cxn>
              <a:cxn ang="0">
                <a:pos x="4" y="2"/>
              </a:cxn>
              <a:cxn ang="0">
                <a:pos x="4" y="2"/>
              </a:cxn>
              <a:cxn ang="0">
                <a:pos x="4" y="2"/>
              </a:cxn>
              <a:cxn ang="0">
                <a:pos x="4" y="2"/>
              </a:cxn>
              <a:cxn ang="0">
                <a:pos x="4" y="2"/>
              </a:cxn>
              <a:cxn ang="0">
                <a:pos x="4" y="2"/>
              </a:cxn>
              <a:cxn ang="0">
                <a:pos x="4" y="2"/>
              </a:cxn>
              <a:cxn ang="0">
                <a:pos x="4" y="2"/>
              </a:cxn>
              <a:cxn ang="0">
                <a:pos x="4" y="2"/>
              </a:cxn>
              <a:cxn ang="0">
                <a:pos x="4" y="4"/>
              </a:cxn>
              <a:cxn ang="0">
                <a:pos x="4" y="4"/>
              </a:cxn>
              <a:cxn ang="0">
                <a:pos x="2" y="4"/>
              </a:cxn>
              <a:cxn ang="0">
                <a:pos x="2" y="4"/>
              </a:cxn>
              <a:cxn ang="0">
                <a:pos x="2" y="4"/>
              </a:cxn>
              <a:cxn ang="0">
                <a:pos x="2" y="4"/>
              </a:cxn>
              <a:cxn ang="0">
                <a:pos x="2" y="4"/>
              </a:cxn>
              <a:cxn ang="0">
                <a:pos x="2" y="4"/>
              </a:cxn>
              <a:cxn ang="0">
                <a:pos x="2" y="4"/>
              </a:cxn>
              <a:cxn ang="0">
                <a:pos x="2" y="4"/>
              </a:cxn>
              <a:cxn ang="0">
                <a:pos x="0" y="4"/>
              </a:cxn>
              <a:cxn ang="0">
                <a:pos x="0" y="4"/>
              </a:cxn>
              <a:cxn ang="0">
                <a:pos x="0" y="6"/>
              </a:cxn>
              <a:cxn ang="0">
                <a:pos x="2" y="6"/>
              </a:cxn>
              <a:cxn ang="0">
                <a:pos x="2" y="6"/>
              </a:cxn>
              <a:cxn ang="0">
                <a:pos x="2" y="6"/>
              </a:cxn>
              <a:cxn ang="0">
                <a:pos x="2" y="8"/>
              </a:cxn>
              <a:cxn ang="0">
                <a:pos x="2" y="8"/>
              </a:cxn>
              <a:cxn ang="0">
                <a:pos x="2" y="8"/>
              </a:cxn>
              <a:cxn ang="0">
                <a:pos x="2" y="8"/>
              </a:cxn>
              <a:cxn ang="0">
                <a:pos x="4" y="8"/>
              </a:cxn>
              <a:cxn ang="0">
                <a:pos x="4" y="8"/>
              </a:cxn>
              <a:cxn ang="0">
                <a:pos x="4" y="8"/>
              </a:cxn>
            </a:cxnLst>
            <a:rect l="0" t="0" r="r" b="b"/>
            <a:pathLst>
              <a:path w="4" h="8">
                <a:moveTo>
                  <a:pt x="2" y="0"/>
                </a:moveTo>
                <a:lnTo>
                  <a:pt x="2" y="0"/>
                </a:lnTo>
                <a:lnTo>
                  <a:pt x="2"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4" y="2"/>
                </a:lnTo>
                <a:lnTo>
                  <a:pt x="4" y="2"/>
                </a:lnTo>
                <a:lnTo>
                  <a:pt x="4" y="2"/>
                </a:lnTo>
                <a:lnTo>
                  <a:pt x="4" y="2"/>
                </a:lnTo>
                <a:lnTo>
                  <a:pt x="4" y="2"/>
                </a:lnTo>
                <a:lnTo>
                  <a:pt x="4" y="2"/>
                </a:lnTo>
                <a:lnTo>
                  <a:pt x="4" y="2"/>
                </a:lnTo>
                <a:lnTo>
                  <a:pt x="4" y="2"/>
                </a:lnTo>
                <a:lnTo>
                  <a:pt x="4" y="2"/>
                </a:lnTo>
                <a:lnTo>
                  <a:pt x="4" y="2"/>
                </a:lnTo>
                <a:lnTo>
                  <a:pt x="4" y="4"/>
                </a:lnTo>
                <a:lnTo>
                  <a:pt x="4" y="4"/>
                </a:lnTo>
                <a:lnTo>
                  <a:pt x="2" y="4"/>
                </a:lnTo>
                <a:lnTo>
                  <a:pt x="2" y="4"/>
                </a:lnTo>
                <a:lnTo>
                  <a:pt x="2" y="4"/>
                </a:lnTo>
                <a:lnTo>
                  <a:pt x="2" y="4"/>
                </a:lnTo>
                <a:lnTo>
                  <a:pt x="2" y="4"/>
                </a:lnTo>
                <a:lnTo>
                  <a:pt x="2" y="4"/>
                </a:lnTo>
                <a:lnTo>
                  <a:pt x="2" y="4"/>
                </a:lnTo>
                <a:lnTo>
                  <a:pt x="2" y="4"/>
                </a:lnTo>
                <a:lnTo>
                  <a:pt x="0" y="4"/>
                </a:lnTo>
                <a:lnTo>
                  <a:pt x="0" y="4"/>
                </a:lnTo>
                <a:lnTo>
                  <a:pt x="0" y="6"/>
                </a:lnTo>
                <a:lnTo>
                  <a:pt x="2" y="6"/>
                </a:lnTo>
                <a:lnTo>
                  <a:pt x="2" y="6"/>
                </a:lnTo>
                <a:lnTo>
                  <a:pt x="2" y="6"/>
                </a:lnTo>
                <a:lnTo>
                  <a:pt x="2" y="8"/>
                </a:lnTo>
                <a:lnTo>
                  <a:pt x="2" y="8"/>
                </a:lnTo>
                <a:lnTo>
                  <a:pt x="2" y="8"/>
                </a:lnTo>
                <a:lnTo>
                  <a:pt x="2" y="8"/>
                </a:lnTo>
                <a:lnTo>
                  <a:pt x="4" y="8"/>
                </a:lnTo>
                <a:lnTo>
                  <a:pt x="4" y="8"/>
                </a:lnTo>
                <a:lnTo>
                  <a:pt x="4"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8" name="Freeform 264"/>
          <p:cNvSpPr>
            <a:spLocks/>
          </p:cNvSpPr>
          <p:nvPr/>
        </p:nvSpPr>
        <p:spPr bwMode="auto">
          <a:xfrm>
            <a:off x="4987925" y="2503488"/>
            <a:ext cx="6350" cy="6350"/>
          </a:xfrm>
          <a:custGeom>
            <a:avLst/>
            <a:gdLst/>
            <a:ahLst/>
            <a:cxnLst>
              <a:cxn ang="0">
                <a:pos x="4" y="0"/>
              </a:cxn>
              <a:cxn ang="0">
                <a:pos x="4" y="0"/>
              </a:cxn>
              <a:cxn ang="0">
                <a:pos x="4" y="0"/>
              </a:cxn>
              <a:cxn ang="0">
                <a:pos x="4" y="0"/>
              </a:cxn>
              <a:cxn ang="0">
                <a:pos x="2" y="0"/>
              </a:cxn>
              <a:cxn ang="0">
                <a:pos x="2" y="0"/>
              </a:cxn>
              <a:cxn ang="0">
                <a:pos x="2" y="0"/>
              </a:cxn>
              <a:cxn ang="0">
                <a:pos x="2" y="2"/>
              </a:cxn>
              <a:cxn ang="0">
                <a:pos x="2" y="2"/>
              </a:cxn>
              <a:cxn ang="0">
                <a:pos x="2" y="2"/>
              </a:cxn>
              <a:cxn ang="0">
                <a:pos x="2" y="2"/>
              </a:cxn>
              <a:cxn ang="0">
                <a:pos x="0" y="0"/>
              </a:cxn>
              <a:cxn ang="0">
                <a:pos x="0" y="0"/>
              </a:cxn>
              <a:cxn ang="0">
                <a:pos x="0" y="2"/>
              </a:cxn>
              <a:cxn ang="0">
                <a:pos x="0" y="2"/>
              </a:cxn>
              <a:cxn ang="0">
                <a:pos x="0" y="2"/>
              </a:cxn>
              <a:cxn ang="0">
                <a:pos x="0" y="2"/>
              </a:cxn>
              <a:cxn ang="0">
                <a:pos x="0" y="2"/>
              </a:cxn>
              <a:cxn ang="0">
                <a:pos x="0" y="2"/>
              </a:cxn>
              <a:cxn ang="0">
                <a:pos x="0" y="2"/>
              </a:cxn>
              <a:cxn ang="0">
                <a:pos x="2" y="2"/>
              </a:cxn>
              <a:cxn ang="0">
                <a:pos x="2" y="2"/>
              </a:cxn>
              <a:cxn ang="0">
                <a:pos x="2" y="4"/>
              </a:cxn>
              <a:cxn ang="0">
                <a:pos x="0" y="4"/>
              </a:cxn>
              <a:cxn ang="0">
                <a:pos x="0" y="4"/>
              </a:cxn>
              <a:cxn ang="0">
                <a:pos x="0" y="4"/>
              </a:cxn>
            </a:cxnLst>
            <a:rect l="0" t="0" r="r" b="b"/>
            <a:pathLst>
              <a:path w="4" h="4">
                <a:moveTo>
                  <a:pt x="4" y="0"/>
                </a:moveTo>
                <a:lnTo>
                  <a:pt x="4" y="0"/>
                </a:lnTo>
                <a:lnTo>
                  <a:pt x="4" y="0"/>
                </a:lnTo>
                <a:lnTo>
                  <a:pt x="4" y="0"/>
                </a:lnTo>
                <a:lnTo>
                  <a:pt x="2" y="0"/>
                </a:lnTo>
                <a:lnTo>
                  <a:pt x="2" y="0"/>
                </a:lnTo>
                <a:lnTo>
                  <a:pt x="2" y="0"/>
                </a:lnTo>
                <a:lnTo>
                  <a:pt x="2" y="2"/>
                </a:lnTo>
                <a:lnTo>
                  <a:pt x="2" y="2"/>
                </a:lnTo>
                <a:lnTo>
                  <a:pt x="2" y="2"/>
                </a:lnTo>
                <a:lnTo>
                  <a:pt x="2" y="2"/>
                </a:lnTo>
                <a:lnTo>
                  <a:pt x="0" y="0"/>
                </a:lnTo>
                <a:lnTo>
                  <a:pt x="0" y="0"/>
                </a:lnTo>
                <a:lnTo>
                  <a:pt x="0" y="2"/>
                </a:lnTo>
                <a:lnTo>
                  <a:pt x="0" y="2"/>
                </a:lnTo>
                <a:lnTo>
                  <a:pt x="0" y="2"/>
                </a:lnTo>
                <a:lnTo>
                  <a:pt x="0" y="2"/>
                </a:lnTo>
                <a:lnTo>
                  <a:pt x="0" y="2"/>
                </a:lnTo>
                <a:lnTo>
                  <a:pt x="0" y="2"/>
                </a:lnTo>
                <a:lnTo>
                  <a:pt x="0" y="2"/>
                </a:lnTo>
                <a:lnTo>
                  <a:pt x="2" y="2"/>
                </a:lnTo>
                <a:lnTo>
                  <a:pt x="2" y="2"/>
                </a:lnTo>
                <a:lnTo>
                  <a:pt x="2" y="4"/>
                </a:lnTo>
                <a:lnTo>
                  <a:pt x="0" y="4"/>
                </a:lnTo>
                <a:lnTo>
                  <a:pt x="0"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89" name="Freeform 265"/>
          <p:cNvSpPr>
            <a:spLocks/>
          </p:cNvSpPr>
          <p:nvPr/>
        </p:nvSpPr>
        <p:spPr bwMode="auto">
          <a:xfrm>
            <a:off x="4968875" y="2484438"/>
            <a:ext cx="25400" cy="19050"/>
          </a:xfrm>
          <a:custGeom>
            <a:avLst/>
            <a:gdLst/>
            <a:ahLst/>
            <a:cxnLst>
              <a:cxn ang="0">
                <a:pos x="0" y="0"/>
              </a:cxn>
              <a:cxn ang="0">
                <a:pos x="0" y="2"/>
              </a:cxn>
              <a:cxn ang="0">
                <a:pos x="0" y="2"/>
              </a:cxn>
              <a:cxn ang="0">
                <a:pos x="2" y="2"/>
              </a:cxn>
              <a:cxn ang="0">
                <a:pos x="2" y="2"/>
              </a:cxn>
              <a:cxn ang="0">
                <a:pos x="4" y="2"/>
              </a:cxn>
              <a:cxn ang="0">
                <a:pos x="4" y="4"/>
              </a:cxn>
              <a:cxn ang="0">
                <a:pos x="4" y="4"/>
              </a:cxn>
              <a:cxn ang="0">
                <a:pos x="4" y="4"/>
              </a:cxn>
              <a:cxn ang="0">
                <a:pos x="4" y="4"/>
              </a:cxn>
              <a:cxn ang="0">
                <a:pos x="4" y="4"/>
              </a:cxn>
              <a:cxn ang="0">
                <a:pos x="4" y="4"/>
              </a:cxn>
              <a:cxn ang="0">
                <a:pos x="6" y="6"/>
              </a:cxn>
              <a:cxn ang="0">
                <a:pos x="6" y="6"/>
              </a:cxn>
              <a:cxn ang="0">
                <a:pos x="6" y="6"/>
              </a:cxn>
              <a:cxn ang="0">
                <a:pos x="8" y="6"/>
              </a:cxn>
              <a:cxn ang="0">
                <a:pos x="8" y="6"/>
              </a:cxn>
              <a:cxn ang="0">
                <a:pos x="10" y="8"/>
              </a:cxn>
              <a:cxn ang="0">
                <a:pos x="10" y="8"/>
              </a:cxn>
              <a:cxn ang="0">
                <a:pos x="10" y="8"/>
              </a:cxn>
              <a:cxn ang="0">
                <a:pos x="10" y="8"/>
              </a:cxn>
              <a:cxn ang="0">
                <a:pos x="12" y="8"/>
              </a:cxn>
              <a:cxn ang="0">
                <a:pos x="12" y="8"/>
              </a:cxn>
              <a:cxn ang="0">
                <a:pos x="12" y="10"/>
              </a:cxn>
              <a:cxn ang="0">
                <a:pos x="12" y="10"/>
              </a:cxn>
              <a:cxn ang="0">
                <a:pos x="14" y="10"/>
              </a:cxn>
              <a:cxn ang="0">
                <a:pos x="14" y="10"/>
              </a:cxn>
              <a:cxn ang="0">
                <a:pos x="16" y="10"/>
              </a:cxn>
              <a:cxn ang="0">
                <a:pos x="16" y="12"/>
              </a:cxn>
              <a:cxn ang="0">
                <a:pos x="16" y="12"/>
              </a:cxn>
              <a:cxn ang="0">
                <a:pos x="16" y="12"/>
              </a:cxn>
              <a:cxn ang="0">
                <a:pos x="16" y="12"/>
              </a:cxn>
            </a:cxnLst>
            <a:rect l="0" t="0" r="r" b="b"/>
            <a:pathLst>
              <a:path w="16" h="12">
                <a:moveTo>
                  <a:pt x="0" y="0"/>
                </a:moveTo>
                <a:lnTo>
                  <a:pt x="0" y="0"/>
                </a:lnTo>
                <a:lnTo>
                  <a:pt x="0" y="2"/>
                </a:lnTo>
                <a:lnTo>
                  <a:pt x="0" y="2"/>
                </a:lnTo>
                <a:lnTo>
                  <a:pt x="0" y="2"/>
                </a:lnTo>
                <a:lnTo>
                  <a:pt x="0" y="2"/>
                </a:lnTo>
                <a:lnTo>
                  <a:pt x="2" y="2"/>
                </a:lnTo>
                <a:lnTo>
                  <a:pt x="2" y="2"/>
                </a:lnTo>
                <a:lnTo>
                  <a:pt x="2" y="2"/>
                </a:lnTo>
                <a:lnTo>
                  <a:pt x="2" y="2"/>
                </a:lnTo>
                <a:lnTo>
                  <a:pt x="2" y="2"/>
                </a:lnTo>
                <a:lnTo>
                  <a:pt x="4" y="2"/>
                </a:lnTo>
                <a:lnTo>
                  <a:pt x="4" y="2"/>
                </a:lnTo>
                <a:lnTo>
                  <a:pt x="4" y="4"/>
                </a:lnTo>
                <a:lnTo>
                  <a:pt x="4" y="4"/>
                </a:lnTo>
                <a:lnTo>
                  <a:pt x="4" y="4"/>
                </a:lnTo>
                <a:lnTo>
                  <a:pt x="4" y="4"/>
                </a:lnTo>
                <a:lnTo>
                  <a:pt x="4" y="4"/>
                </a:lnTo>
                <a:lnTo>
                  <a:pt x="4" y="4"/>
                </a:lnTo>
                <a:lnTo>
                  <a:pt x="4" y="4"/>
                </a:lnTo>
                <a:lnTo>
                  <a:pt x="4" y="4"/>
                </a:lnTo>
                <a:lnTo>
                  <a:pt x="4" y="4"/>
                </a:lnTo>
                <a:lnTo>
                  <a:pt x="4" y="4"/>
                </a:lnTo>
                <a:lnTo>
                  <a:pt x="4" y="4"/>
                </a:lnTo>
                <a:lnTo>
                  <a:pt x="6" y="6"/>
                </a:lnTo>
                <a:lnTo>
                  <a:pt x="6" y="6"/>
                </a:lnTo>
                <a:lnTo>
                  <a:pt x="6" y="6"/>
                </a:lnTo>
                <a:lnTo>
                  <a:pt x="6" y="6"/>
                </a:lnTo>
                <a:lnTo>
                  <a:pt x="6" y="6"/>
                </a:lnTo>
                <a:lnTo>
                  <a:pt x="6" y="6"/>
                </a:lnTo>
                <a:lnTo>
                  <a:pt x="8" y="6"/>
                </a:lnTo>
                <a:lnTo>
                  <a:pt x="8" y="6"/>
                </a:lnTo>
                <a:lnTo>
                  <a:pt x="8" y="6"/>
                </a:lnTo>
                <a:lnTo>
                  <a:pt x="8" y="6"/>
                </a:lnTo>
                <a:lnTo>
                  <a:pt x="10" y="6"/>
                </a:lnTo>
                <a:lnTo>
                  <a:pt x="10" y="8"/>
                </a:lnTo>
                <a:lnTo>
                  <a:pt x="10" y="8"/>
                </a:lnTo>
                <a:lnTo>
                  <a:pt x="10" y="8"/>
                </a:lnTo>
                <a:lnTo>
                  <a:pt x="10" y="8"/>
                </a:lnTo>
                <a:lnTo>
                  <a:pt x="10" y="8"/>
                </a:lnTo>
                <a:lnTo>
                  <a:pt x="10" y="8"/>
                </a:lnTo>
                <a:lnTo>
                  <a:pt x="10" y="8"/>
                </a:lnTo>
                <a:lnTo>
                  <a:pt x="12" y="8"/>
                </a:lnTo>
                <a:lnTo>
                  <a:pt x="12" y="8"/>
                </a:lnTo>
                <a:lnTo>
                  <a:pt x="12" y="8"/>
                </a:lnTo>
                <a:lnTo>
                  <a:pt x="12" y="8"/>
                </a:lnTo>
                <a:lnTo>
                  <a:pt x="12" y="10"/>
                </a:lnTo>
                <a:lnTo>
                  <a:pt x="12" y="10"/>
                </a:lnTo>
                <a:lnTo>
                  <a:pt x="12" y="10"/>
                </a:lnTo>
                <a:lnTo>
                  <a:pt x="12" y="10"/>
                </a:lnTo>
                <a:lnTo>
                  <a:pt x="14" y="10"/>
                </a:lnTo>
                <a:lnTo>
                  <a:pt x="14" y="10"/>
                </a:lnTo>
                <a:lnTo>
                  <a:pt x="14" y="10"/>
                </a:lnTo>
                <a:lnTo>
                  <a:pt x="14" y="10"/>
                </a:lnTo>
                <a:lnTo>
                  <a:pt x="16" y="10"/>
                </a:lnTo>
                <a:lnTo>
                  <a:pt x="16" y="10"/>
                </a:lnTo>
                <a:lnTo>
                  <a:pt x="16" y="10"/>
                </a:lnTo>
                <a:lnTo>
                  <a:pt x="16" y="12"/>
                </a:lnTo>
                <a:lnTo>
                  <a:pt x="16" y="12"/>
                </a:lnTo>
                <a:lnTo>
                  <a:pt x="16" y="12"/>
                </a:lnTo>
                <a:lnTo>
                  <a:pt x="16" y="12"/>
                </a:lnTo>
                <a:lnTo>
                  <a:pt x="16" y="12"/>
                </a:lnTo>
                <a:lnTo>
                  <a:pt x="16" y="12"/>
                </a:lnTo>
                <a:lnTo>
                  <a:pt x="16"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0" name="Freeform 266"/>
          <p:cNvSpPr>
            <a:spLocks/>
          </p:cNvSpPr>
          <p:nvPr/>
        </p:nvSpPr>
        <p:spPr bwMode="auto">
          <a:xfrm>
            <a:off x="4994275" y="2493963"/>
            <a:ext cx="31750" cy="25400"/>
          </a:xfrm>
          <a:custGeom>
            <a:avLst/>
            <a:gdLst/>
            <a:ahLst/>
            <a:cxnLst>
              <a:cxn ang="0">
                <a:pos x="0" y="6"/>
              </a:cxn>
              <a:cxn ang="0">
                <a:pos x="0" y="6"/>
              </a:cxn>
              <a:cxn ang="0">
                <a:pos x="2" y="6"/>
              </a:cxn>
              <a:cxn ang="0">
                <a:pos x="2" y="4"/>
              </a:cxn>
              <a:cxn ang="0">
                <a:pos x="2" y="4"/>
              </a:cxn>
              <a:cxn ang="0">
                <a:pos x="2" y="4"/>
              </a:cxn>
              <a:cxn ang="0">
                <a:pos x="2" y="4"/>
              </a:cxn>
              <a:cxn ang="0">
                <a:pos x="2" y="4"/>
              </a:cxn>
              <a:cxn ang="0">
                <a:pos x="4" y="4"/>
              </a:cxn>
              <a:cxn ang="0">
                <a:pos x="4" y="2"/>
              </a:cxn>
              <a:cxn ang="0">
                <a:pos x="4" y="2"/>
              </a:cxn>
              <a:cxn ang="0">
                <a:pos x="4" y="2"/>
              </a:cxn>
              <a:cxn ang="0">
                <a:pos x="4" y="2"/>
              </a:cxn>
              <a:cxn ang="0">
                <a:pos x="4" y="0"/>
              </a:cxn>
              <a:cxn ang="0">
                <a:pos x="2" y="0"/>
              </a:cxn>
              <a:cxn ang="0">
                <a:pos x="2" y="0"/>
              </a:cxn>
              <a:cxn ang="0">
                <a:pos x="4" y="0"/>
              </a:cxn>
              <a:cxn ang="0">
                <a:pos x="4" y="0"/>
              </a:cxn>
              <a:cxn ang="0">
                <a:pos x="4" y="0"/>
              </a:cxn>
              <a:cxn ang="0">
                <a:pos x="6" y="0"/>
              </a:cxn>
              <a:cxn ang="0">
                <a:pos x="6" y="0"/>
              </a:cxn>
              <a:cxn ang="0">
                <a:pos x="6" y="0"/>
              </a:cxn>
              <a:cxn ang="0">
                <a:pos x="6" y="0"/>
              </a:cxn>
              <a:cxn ang="0">
                <a:pos x="6" y="0"/>
              </a:cxn>
              <a:cxn ang="0">
                <a:pos x="6" y="0"/>
              </a:cxn>
              <a:cxn ang="0">
                <a:pos x="8" y="2"/>
              </a:cxn>
              <a:cxn ang="0">
                <a:pos x="8" y="2"/>
              </a:cxn>
              <a:cxn ang="0">
                <a:pos x="8" y="2"/>
              </a:cxn>
              <a:cxn ang="0">
                <a:pos x="10" y="2"/>
              </a:cxn>
              <a:cxn ang="0">
                <a:pos x="10" y="2"/>
              </a:cxn>
              <a:cxn ang="0">
                <a:pos x="10" y="4"/>
              </a:cxn>
              <a:cxn ang="0">
                <a:pos x="10" y="4"/>
              </a:cxn>
              <a:cxn ang="0">
                <a:pos x="12" y="2"/>
              </a:cxn>
              <a:cxn ang="0">
                <a:pos x="12" y="4"/>
              </a:cxn>
              <a:cxn ang="0">
                <a:pos x="12" y="4"/>
              </a:cxn>
              <a:cxn ang="0">
                <a:pos x="12" y="6"/>
              </a:cxn>
              <a:cxn ang="0">
                <a:pos x="14" y="4"/>
              </a:cxn>
              <a:cxn ang="0">
                <a:pos x="14" y="6"/>
              </a:cxn>
              <a:cxn ang="0">
                <a:pos x="14" y="6"/>
              </a:cxn>
              <a:cxn ang="0">
                <a:pos x="14" y="8"/>
              </a:cxn>
              <a:cxn ang="0">
                <a:pos x="16" y="8"/>
              </a:cxn>
              <a:cxn ang="0">
                <a:pos x="16" y="8"/>
              </a:cxn>
              <a:cxn ang="0">
                <a:pos x="16" y="8"/>
              </a:cxn>
              <a:cxn ang="0">
                <a:pos x="18" y="8"/>
              </a:cxn>
              <a:cxn ang="0">
                <a:pos x="18" y="8"/>
              </a:cxn>
              <a:cxn ang="0">
                <a:pos x="18" y="8"/>
              </a:cxn>
              <a:cxn ang="0">
                <a:pos x="20" y="8"/>
              </a:cxn>
              <a:cxn ang="0">
                <a:pos x="20" y="8"/>
              </a:cxn>
              <a:cxn ang="0">
                <a:pos x="20" y="8"/>
              </a:cxn>
              <a:cxn ang="0">
                <a:pos x="18" y="10"/>
              </a:cxn>
              <a:cxn ang="0">
                <a:pos x="20" y="10"/>
              </a:cxn>
              <a:cxn ang="0">
                <a:pos x="20" y="10"/>
              </a:cxn>
              <a:cxn ang="0">
                <a:pos x="18" y="10"/>
              </a:cxn>
              <a:cxn ang="0">
                <a:pos x="18" y="12"/>
              </a:cxn>
              <a:cxn ang="0">
                <a:pos x="18" y="12"/>
              </a:cxn>
              <a:cxn ang="0">
                <a:pos x="18" y="12"/>
              </a:cxn>
              <a:cxn ang="0">
                <a:pos x="18" y="14"/>
              </a:cxn>
              <a:cxn ang="0">
                <a:pos x="16" y="14"/>
              </a:cxn>
              <a:cxn ang="0">
                <a:pos x="16" y="14"/>
              </a:cxn>
              <a:cxn ang="0">
                <a:pos x="18" y="14"/>
              </a:cxn>
              <a:cxn ang="0">
                <a:pos x="18" y="16"/>
              </a:cxn>
            </a:cxnLst>
            <a:rect l="0" t="0" r="r" b="b"/>
            <a:pathLst>
              <a:path w="20" h="16">
                <a:moveTo>
                  <a:pt x="0" y="6"/>
                </a:moveTo>
                <a:lnTo>
                  <a:pt x="0" y="6"/>
                </a:lnTo>
                <a:lnTo>
                  <a:pt x="2" y="6"/>
                </a:lnTo>
                <a:lnTo>
                  <a:pt x="2" y="4"/>
                </a:lnTo>
                <a:lnTo>
                  <a:pt x="2" y="4"/>
                </a:lnTo>
                <a:lnTo>
                  <a:pt x="2" y="4"/>
                </a:lnTo>
                <a:lnTo>
                  <a:pt x="2" y="4"/>
                </a:lnTo>
                <a:lnTo>
                  <a:pt x="2" y="4"/>
                </a:lnTo>
                <a:lnTo>
                  <a:pt x="4" y="4"/>
                </a:lnTo>
                <a:lnTo>
                  <a:pt x="4" y="2"/>
                </a:lnTo>
                <a:lnTo>
                  <a:pt x="4" y="2"/>
                </a:lnTo>
                <a:lnTo>
                  <a:pt x="4" y="2"/>
                </a:lnTo>
                <a:lnTo>
                  <a:pt x="4" y="2"/>
                </a:lnTo>
                <a:lnTo>
                  <a:pt x="4" y="0"/>
                </a:lnTo>
                <a:lnTo>
                  <a:pt x="2" y="0"/>
                </a:lnTo>
                <a:lnTo>
                  <a:pt x="2" y="0"/>
                </a:lnTo>
                <a:lnTo>
                  <a:pt x="4" y="0"/>
                </a:lnTo>
                <a:lnTo>
                  <a:pt x="4" y="0"/>
                </a:lnTo>
                <a:lnTo>
                  <a:pt x="4" y="0"/>
                </a:lnTo>
                <a:lnTo>
                  <a:pt x="6" y="0"/>
                </a:lnTo>
                <a:lnTo>
                  <a:pt x="6" y="0"/>
                </a:lnTo>
                <a:lnTo>
                  <a:pt x="6" y="0"/>
                </a:lnTo>
                <a:lnTo>
                  <a:pt x="6" y="0"/>
                </a:lnTo>
                <a:lnTo>
                  <a:pt x="6" y="0"/>
                </a:lnTo>
                <a:lnTo>
                  <a:pt x="6" y="0"/>
                </a:lnTo>
                <a:lnTo>
                  <a:pt x="8" y="2"/>
                </a:lnTo>
                <a:lnTo>
                  <a:pt x="8" y="2"/>
                </a:lnTo>
                <a:lnTo>
                  <a:pt x="8" y="2"/>
                </a:lnTo>
                <a:lnTo>
                  <a:pt x="10" y="2"/>
                </a:lnTo>
                <a:lnTo>
                  <a:pt x="10" y="2"/>
                </a:lnTo>
                <a:lnTo>
                  <a:pt x="10" y="4"/>
                </a:lnTo>
                <a:lnTo>
                  <a:pt x="10" y="4"/>
                </a:lnTo>
                <a:lnTo>
                  <a:pt x="12" y="2"/>
                </a:lnTo>
                <a:lnTo>
                  <a:pt x="12" y="4"/>
                </a:lnTo>
                <a:lnTo>
                  <a:pt x="12" y="4"/>
                </a:lnTo>
                <a:lnTo>
                  <a:pt x="12" y="6"/>
                </a:lnTo>
                <a:lnTo>
                  <a:pt x="14" y="4"/>
                </a:lnTo>
                <a:lnTo>
                  <a:pt x="14" y="6"/>
                </a:lnTo>
                <a:lnTo>
                  <a:pt x="14" y="6"/>
                </a:lnTo>
                <a:lnTo>
                  <a:pt x="14" y="8"/>
                </a:lnTo>
                <a:lnTo>
                  <a:pt x="16" y="8"/>
                </a:lnTo>
                <a:lnTo>
                  <a:pt x="16" y="8"/>
                </a:lnTo>
                <a:lnTo>
                  <a:pt x="16" y="8"/>
                </a:lnTo>
                <a:lnTo>
                  <a:pt x="18" y="8"/>
                </a:lnTo>
                <a:lnTo>
                  <a:pt x="18" y="8"/>
                </a:lnTo>
                <a:lnTo>
                  <a:pt x="18" y="8"/>
                </a:lnTo>
                <a:lnTo>
                  <a:pt x="20" y="8"/>
                </a:lnTo>
                <a:lnTo>
                  <a:pt x="20" y="8"/>
                </a:lnTo>
                <a:lnTo>
                  <a:pt x="20" y="8"/>
                </a:lnTo>
                <a:lnTo>
                  <a:pt x="18" y="10"/>
                </a:lnTo>
                <a:lnTo>
                  <a:pt x="20" y="10"/>
                </a:lnTo>
                <a:lnTo>
                  <a:pt x="20" y="10"/>
                </a:lnTo>
                <a:lnTo>
                  <a:pt x="18" y="10"/>
                </a:lnTo>
                <a:lnTo>
                  <a:pt x="18" y="12"/>
                </a:lnTo>
                <a:lnTo>
                  <a:pt x="18" y="12"/>
                </a:lnTo>
                <a:lnTo>
                  <a:pt x="18" y="12"/>
                </a:lnTo>
                <a:lnTo>
                  <a:pt x="18" y="14"/>
                </a:lnTo>
                <a:lnTo>
                  <a:pt x="16" y="14"/>
                </a:lnTo>
                <a:lnTo>
                  <a:pt x="16" y="14"/>
                </a:lnTo>
                <a:lnTo>
                  <a:pt x="18" y="14"/>
                </a:lnTo>
                <a:lnTo>
                  <a:pt x="18"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1" name="Freeform 267"/>
          <p:cNvSpPr>
            <a:spLocks/>
          </p:cNvSpPr>
          <p:nvPr/>
        </p:nvSpPr>
        <p:spPr bwMode="auto">
          <a:xfrm>
            <a:off x="7445375" y="3875088"/>
            <a:ext cx="9525" cy="6350"/>
          </a:xfrm>
          <a:custGeom>
            <a:avLst/>
            <a:gdLst/>
            <a:ahLst/>
            <a:cxnLst>
              <a:cxn ang="0">
                <a:pos x="0" y="2"/>
              </a:cxn>
              <a:cxn ang="0">
                <a:pos x="0" y="4"/>
              </a:cxn>
              <a:cxn ang="0">
                <a:pos x="0" y="4"/>
              </a:cxn>
              <a:cxn ang="0">
                <a:pos x="0" y="4"/>
              </a:cxn>
              <a:cxn ang="0">
                <a:pos x="0" y="4"/>
              </a:cxn>
              <a:cxn ang="0">
                <a:pos x="0" y="4"/>
              </a:cxn>
              <a:cxn ang="0">
                <a:pos x="2" y="4"/>
              </a:cxn>
              <a:cxn ang="0">
                <a:pos x="2" y="4"/>
              </a:cxn>
              <a:cxn ang="0">
                <a:pos x="2" y="4"/>
              </a:cxn>
              <a:cxn ang="0">
                <a:pos x="2" y="4"/>
              </a:cxn>
              <a:cxn ang="0">
                <a:pos x="2" y="4"/>
              </a:cxn>
              <a:cxn ang="0">
                <a:pos x="2" y="4"/>
              </a:cxn>
              <a:cxn ang="0">
                <a:pos x="2" y="4"/>
              </a:cxn>
              <a:cxn ang="0">
                <a:pos x="2" y="4"/>
              </a:cxn>
              <a:cxn ang="0">
                <a:pos x="4" y="4"/>
              </a:cxn>
              <a:cxn ang="0">
                <a:pos x="4" y="4"/>
              </a:cxn>
              <a:cxn ang="0">
                <a:pos x="4" y="4"/>
              </a:cxn>
              <a:cxn ang="0">
                <a:pos x="4" y="4"/>
              </a:cxn>
              <a:cxn ang="0">
                <a:pos x="4" y="2"/>
              </a:cxn>
              <a:cxn ang="0">
                <a:pos x="4" y="2"/>
              </a:cxn>
              <a:cxn ang="0">
                <a:pos x="6" y="2"/>
              </a:cxn>
              <a:cxn ang="0">
                <a:pos x="6" y="2"/>
              </a:cxn>
              <a:cxn ang="0">
                <a:pos x="6" y="0"/>
              </a:cxn>
              <a:cxn ang="0">
                <a:pos x="6" y="0"/>
              </a:cxn>
              <a:cxn ang="0">
                <a:pos x="6" y="0"/>
              </a:cxn>
            </a:cxnLst>
            <a:rect l="0" t="0" r="r" b="b"/>
            <a:pathLst>
              <a:path w="6" h="4">
                <a:moveTo>
                  <a:pt x="0" y="2"/>
                </a:moveTo>
                <a:lnTo>
                  <a:pt x="0" y="4"/>
                </a:lnTo>
                <a:lnTo>
                  <a:pt x="0" y="4"/>
                </a:lnTo>
                <a:lnTo>
                  <a:pt x="0" y="4"/>
                </a:lnTo>
                <a:lnTo>
                  <a:pt x="0" y="4"/>
                </a:lnTo>
                <a:lnTo>
                  <a:pt x="0" y="4"/>
                </a:lnTo>
                <a:lnTo>
                  <a:pt x="2" y="4"/>
                </a:lnTo>
                <a:lnTo>
                  <a:pt x="2" y="4"/>
                </a:lnTo>
                <a:lnTo>
                  <a:pt x="2" y="4"/>
                </a:lnTo>
                <a:lnTo>
                  <a:pt x="2" y="4"/>
                </a:lnTo>
                <a:lnTo>
                  <a:pt x="2" y="4"/>
                </a:lnTo>
                <a:lnTo>
                  <a:pt x="2" y="4"/>
                </a:lnTo>
                <a:lnTo>
                  <a:pt x="2" y="4"/>
                </a:lnTo>
                <a:lnTo>
                  <a:pt x="2" y="4"/>
                </a:lnTo>
                <a:lnTo>
                  <a:pt x="4" y="4"/>
                </a:lnTo>
                <a:lnTo>
                  <a:pt x="4" y="4"/>
                </a:lnTo>
                <a:lnTo>
                  <a:pt x="4" y="4"/>
                </a:lnTo>
                <a:lnTo>
                  <a:pt x="4" y="4"/>
                </a:lnTo>
                <a:lnTo>
                  <a:pt x="4" y="2"/>
                </a:lnTo>
                <a:lnTo>
                  <a:pt x="4" y="2"/>
                </a:lnTo>
                <a:lnTo>
                  <a:pt x="6" y="2"/>
                </a:lnTo>
                <a:lnTo>
                  <a:pt x="6" y="2"/>
                </a:lnTo>
                <a:lnTo>
                  <a:pt x="6" y="0"/>
                </a:lnTo>
                <a:lnTo>
                  <a:pt x="6" y="0"/>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2" name="Freeform 268"/>
          <p:cNvSpPr>
            <a:spLocks/>
          </p:cNvSpPr>
          <p:nvPr/>
        </p:nvSpPr>
        <p:spPr bwMode="auto">
          <a:xfrm>
            <a:off x="6302375" y="2773363"/>
            <a:ext cx="31750" cy="38100"/>
          </a:xfrm>
          <a:custGeom>
            <a:avLst/>
            <a:gdLst/>
            <a:ahLst/>
            <a:cxnLst>
              <a:cxn ang="0">
                <a:pos x="0" y="0"/>
              </a:cxn>
              <a:cxn ang="0">
                <a:pos x="2" y="0"/>
              </a:cxn>
              <a:cxn ang="0">
                <a:pos x="2" y="2"/>
              </a:cxn>
              <a:cxn ang="0">
                <a:pos x="4" y="6"/>
              </a:cxn>
              <a:cxn ang="0">
                <a:pos x="4" y="6"/>
              </a:cxn>
              <a:cxn ang="0">
                <a:pos x="4" y="6"/>
              </a:cxn>
              <a:cxn ang="0">
                <a:pos x="4" y="6"/>
              </a:cxn>
              <a:cxn ang="0">
                <a:pos x="4" y="6"/>
              </a:cxn>
              <a:cxn ang="0">
                <a:pos x="6" y="8"/>
              </a:cxn>
              <a:cxn ang="0">
                <a:pos x="6" y="8"/>
              </a:cxn>
              <a:cxn ang="0">
                <a:pos x="6" y="8"/>
              </a:cxn>
              <a:cxn ang="0">
                <a:pos x="8" y="10"/>
              </a:cxn>
              <a:cxn ang="0">
                <a:pos x="8" y="10"/>
              </a:cxn>
              <a:cxn ang="0">
                <a:pos x="8" y="10"/>
              </a:cxn>
              <a:cxn ang="0">
                <a:pos x="8" y="10"/>
              </a:cxn>
              <a:cxn ang="0">
                <a:pos x="8" y="10"/>
              </a:cxn>
              <a:cxn ang="0">
                <a:pos x="8" y="12"/>
              </a:cxn>
              <a:cxn ang="0">
                <a:pos x="8" y="12"/>
              </a:cxn>
              <a:cxn ang="0">
                <a:pos x="8" y="14"/>
              </a:cxn>
              <a:cxn ang="0">
                <a:pos x="10" y="14"/>
              </a:cxn>
              <a:cxn ang="0">
                <a:pos x="10" y="16"/>
              </a:cxn>
              <a:cxn ang="0">
                <a:pos x="10" y="16"/>
              </a:cxn>
              <a:cxn ang="0">
                <a:pos x="10" y="18"/>
              </a:cxn>
              <a:cxn ang="0">
                <a:pos x="10" y="18"/>
              </a:cxn>
              <a:cxn ang="0">
                <a:pos x="10" y="20"/>
              </a:cxn>
              <a:cxn ang="0">
                <a:pos x="12" y="22"/>
              </a:cxn>
              <a:cxn ang="0">
                <a:pos x="12" y="20"/>
              </a:cxn>
              <a:cxn ang="0">
                <a:pos x="14" y="20"/>
              </a:cxn>
              <a:cxn ang="0">
                <a:pos x="14" y="18"/>
              </a:cxn>
              <a:cxn ang="0">
                <a:pos x="14" y="18"/>
              </a:cxn>
              <a:cxn ang="0">
                <a:pos x="16" y="20"/>
              </a:cxn>
              <a:cxn ang="0">
                <a:pos x="18" y="20"/>
              </a:cxn>
              <a:cxn ang="0">
                <a:pos x="18" y="20"/>
              </a:cxn>
              <a:cxn ang="0">
                <a:pos x="18" y="22"/>
              </a:cxn>
              <a:cxn ang="0">
                <a:pos x="20" y="24"/>
              </a:cxn>
              <a:cxn ang="0">
                <a:pos x="20" y="24"/>
              </a:cxn>
              <a:cxn ang="0">
                <a:pos x="20" y="24"/>
              </a:cxn>
            </a:cxnLst>
            <a:rect l="0" t="0" r="r" b="b"/>
            <a:pathLst>
              <a:path w="20" h="24">
                <a:moveTo>
                  <a:pt x="0" y="0"/>
                </a:moveTo>
                <a:lnTo>
                  <a:pt x="2" y="0"/>
                </a:lnTo>
                <a:lnTo>
                  <a:pt x="2" y="2"/>
                </a:lnTo>
                <a:lnTo>
                  <a:pt x="4" y="6"/>
                </a:lnTo>
                <a:lnTo>
                  <a:pt x="4" y="6"/>
                </a:lnTo>
                <a:lnTo>
                  <a:pt x="4" y="6"/>
                </a:lnTo>
                <a:lnTo>
                  <a:pt x="4" y="6"/>
                </a:lnTo>
                <a:lnTo>
                  <a:pt x="4" y="6"/>
                </a:lnTo>
                <a:lnTo>
                  <a:pt x="6" y="8"/>
                </a:lnTo>
                <a:lnTo>
                  <a:pt x="6" y="8"/>
                </a:lnTo>
                <a:lnTo>
                  <a:pt x="6" y="8"/>
                </a:lnTo>
                <a:lnTo>
                  <a:pt x="8" y="10"/>
                </a:lnTo>
                <a:lnTo>
                  <a:pt x="8" y="10"/>
                </a:lnTo>
                <a:lnTo>
                  <a:pt x="8" y="10"/>
                </a:lnTo>
                <a:lnTo>
                  <a:pt x="8" y="10"/>
                </a:lnTo>
                <a:lnTo>
                  <a:pt x="8" y="10"/>
                </a:lnTo>
                <a:lnTo>
                  <a:pt x="8" y="12"/>
                </a:lnTo>
                <a:lnTo>
                  <a:pt x="8" y="12"/>
                </a:lnTo>
                <a:lnTo>
                  <a:pt x="8" y="14"/>
                </a:lnTo>
                <a:lnTo>
                  <a:pt x="10" y="14"/>
                </a:lnTo>
                <a:lnTo>
                  <a:pt x="10" y="16"/>
                </a:lnTo>
                <a:lnTo>
                  <a:pt x="10" y="16"/>
                </a:lnTo>
                <a:lnTo>
                  <a:pt x="10" y="18"/>
                </a:lnTo>
                <a:lnTo>
                  <a:pt x="10" y="18"/>
                </a:lnTo>
                <a:lnTo>
                  <a:pt x="10" y="20"/>
                </a:lnTo>
                <a:lnTo>
                  <a:pt x="12" y="22"/>
                </a:lnTo>
                <a:lnTo>
                  <a:pt x="12" y="20"/>
                </a:lnTo>
                <a:lnTo>
                  <a:pt x="14" y="20"/>
                </a:lnTo>
                <a:lnTo>
                  <a:pt x="14" y="18"/>
                </a:lnTo>
                <a:lnTo>
                  <a:pt x="14" y="18"/>
                </a:lnTo>
                <a:lnTo>
                  <a:pt x="16" y="20"/>
                </a:lnTo>
                <a:lnTo>
                  <a:pt x="18" y="20"/>
                </a:lnTo>
                <a:lnTo>
                  <a:pt x="18" y="20"/>
                </a:lnTo>
                <a:lnTo>
                  <a:pt x="18" y="22"/>
                </a:lnTo>
                <a:lnTo>
                  <a:pt x="20" y="24"/>
                </a:lnTo>
                <a:lnTo>
                  <a:pt x="20" y="24"/>
                </a:lnTo>
                <a:lnTo>
                  <a:pt x="20"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3" name="Freeform 269"/>
          <p:cNvSpPr>
            <a:spLocks/>
          </p:cNvSpPr>
          <p:nvPr/>
        </p:nvSpPr>
        <p:spPr bwMode="auto">
          <a:xfrm>
            <a:off x="6302375" y="2770188"/>
            <a:ext cx="19050" cy="9525"/>
          </a:xfrm>
          <a:custGeom>
            <a:avLst/>
            <a:gdLst/>
            <a:ahLst/>
            <a:cxnLst>
              <a:cxn ang="0">
                <a:pos x="12" y="2"/>
              </a:cxn>
              <a:cxn ang="0">
                <a:pos x="12" y="2"/>
              </a:cxn>
              <a:cxn ang="0">
                <a:pos x="12" y="2"/>
              </a:cxn>
              <a:cxn ang="0">
                <a:pos x="12" y="2"/>
              </a:cxn>
              <a:cxn ang="0">
                <a:pos x="12" y="4"/>
              </a:cxn>
              <a:cxn ang="0">
                <a:pos x="12" y="4"/>
              </a:cxn>
              <a:cxn ang="0">
                <a:pos x="10" y="4"/>
              </a:cxn>
              <a:cxn ang="0">
                <a:pos x="10" y="6"/>
              </a:cxn>
              <a:cxn ang="0">
                <a:pos x="8" y="6"/>
              </a:cxn>
              <a:cxn ang="0">
                <a:pos x="6" y="4"/>
              </a:cxn>
              <a:cxn ang="0">
                <a:pos x="6" y="4"/>
              </a:cxn>
              <a:cxn ang="0">
                <a:pos x="6" y="4"/>
              </a:cxn>
              <a:cxn ang="0">
                <a:pos x="6" y="2"/>
              </a:cxn>
              <a:cxn ang="0">
                <a:pos x="6" y="2"/>
              </a:cxn>
              <a:cxn ang="0">
                <a:pos x="6" y="0"/>
              </a:cxn>
              <a:cxn ang="0">
                <a:pos x="6" y="0"/>
              </a:cxn>
              <a:cxn ang="0">
                <a:pos x="4" y="0"/>
              </a:cxn>
              <a:cxn ang="0">
                <a:pos x="4" y="2"/>
              </a:cxn>
              <a:cxn ang="0">
                <a:pos x="4" y="2"/>
              </a:cxn>
              <a:cxn ang="0">
                <a:pos x="4" y="2"/>
              </a:cxn>
              <a:cxn ang="0">
                <a:pos x="4" y="2"/>
              </a:cxn>
              <a:cxn ang="0">
                <a:pos x="2" y="2"/>
              </a:cxn>
              <a:cxn ang="0">
                <a:pos x="2" y="2"/>
              </a:cxn>
              <a:cxn ang="0">
                <a:pos x="0" y="2"/>
              </a:cxn>
              <a:cxn ang="0">
                <a:pos x="0" y="2"/>
              </a:cxn>
              <a:cxn ang="0">
                <a:pos x="0" y="2"/>
              </a:cxn>
            </a:cxnLst>
            <a:rect l="0" t="0" r="r" b="b"/>
            <a:pathLst>
              <a:path w="12" h="6">
                <a:moveTo>
                  <a:pt x="12" y="2"/>
                </a:moveTo>
                <a:lnTo>
                  <a:pt x="12" y="2"/>
                </a:lnTo>
                <a:lnTo>
                  <a:pt x="12" y="2"/>
                </a:lnTo>
                <a:lnTo>
                  <a:pt x="12" y="2"/>
                </a:lnTo>
                <a:lnTo>
                  <a:pt x="12" y="4"/>
                </a:lnTo>
                <a:lnTo>
                  <a:pt x="12" y="4"/>
                </a:lnTo>
                <a:lnTo>
                  <a:pt x="10" y="4"/>
                </a:lnTo>
                <a:lnTo>
                  <a:pt x="10" y="6"/>
                </a:lnTo>
                <a:lnTo>
                  <a:pt x="8" y="6"/>
                </a:lnTo>
                <a:lnTo>
                  <a:pt x="6" y="4"/>
                </a:lnTo>
                <a:lnTo>
                  <a:pt x="6" y="4"/>
                </a:lnTo>
                <a:lnTo>
                  <a:pt x="6" y="4"/>
                </a:lnTo>
                <a:lnTo>
                  <a:pt x="6" y="2"/>
                </a:lnTo>
                <a:lnTo>
                  <a:pt x="6" y="2"/>
                </a:lnTo>
                <a:lnTo>
                  <a:pt x="6" y="0"/>
                </a:lnTo>
                <a:lnTo>
                  <a:pt x="6" y="0"/>
                </a:lnTo>
                <a:lnTo>
                  <a:pt x="4" y="0"/>
                </a:lnTo>
                <a:lnTo>
                  <a:pt x="4" y="2"/>
                </a:lnTo>
                <a:lnTo>
                  <a:pt x="4" y="2"/>
                </a:lnTo>
                <a:lnTo>
                  <a:pt x="4" y="2"/>
                </a:lnTo>
                <a:lnTo>
                  <a:pt x="4" y="2"/>
                </a:lnTo>
                <a:lnTo>
                  <a:pt x="2" y="2"/>
                </a:lnTo>
                <a:lnTo>
                  <a:pt x="2"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4" name="Freeform 270"/>
          <p:cNvSpPr>
            <a:spLocks/>
          </p:cNvSpPr>
          <p:nvPr/>
        </p:nvSpPr>
        <p:spPr bwMode="auto">
          <a:xfrm>
            <a:off x="6242050" y="2757488"/>
            <a:ext cx="60325" cy="19050"/>
          </a:xfrm>
          <a:custGeom>
            <a:avLst/>
            <a:gdLst/>
            <a:ahLst/>
            <a:cxnLst>
              <a:cxn ang="0">
                <a:pos x="4" y="10"/>
              </a:cxn>
              <a:cxn ang="0">
                <a:pos x="4" y="8"/>
              </a:cxn>
              <a:cxn ang="0">
                <a:pos x="2" y="6"/>
              </a:cxn>
              <a:cxn ang="0">
                <a:pos x="0" y="4"/>
              </a:cxn>
              <a:cxn ang="0">
                <a:pos x="2" y="4"/>
              </a:cxn>
              <a:cxn ang="0">
                <a:pos x="4" y="4"/>
              </a:cxn>
              <a:cxn ang="0">
                <a:pos x="6" y="2"/>
              </a:cxn>
              <a:cxn ang="0">
                <a:pos x="6" y="2"/>
              </a:cxn>
              <a:cxn ang="0">
                <a:pos x="8" y="0"/>
              </a:cxn>
              <a:cxn ang="0">
                <a:pos x="10" y="0"/>
              </a:cxn>
              <a:cxn ang="0">
                <a:pos x="14" y="0"/>
              </a:cxn>
              <a:cxn ang="0">
                <a:pos x="14" y="0"/>
              </a:cxn>
              <a:cxn ang="0">
                <a:pos x="16" y="0"/>
              </a:cxn>
              <a:cxn ang="0">
                <a:pos x="16" y="2"/>
              </a:cxn>
              <a:cxn ang="0">
                <a:pos x="18" y="2"/>
              </a:cxn>
              <a:cxn ang="0">
                <a:pos x="20" y="4"/>
              </a:cxn>
              <a:cxn ang="0">
                <a:pos x="22" y="4"/>
              </a:cxn>
              <a:cxn ang="0">
                <a:pos x="22" y="6"/>
              </a:cxn>
              <a:cxn ang="0">
                <a:pos x="24" y="4"/>
              </a:cxn>
              <a:cxn ang="0">
                <a:pos x="24" y="4"/>
              </a:cxn>
              <a:cxn ang="0">
                <a:pos x="26" y="4"/>
              </a:cxn>
              <a:cxn ang="0">
                <a:pos x="26" y="4"/>
              </a:cxn>
              <a:cxn ang="0">
                <a:pos x="28" y="2"/>
              </a:cxn>
              <a:cxn ang="0">
                <a:pos x="28" y="4"/>
              </a:cxn>
              <a:cxn ang="0">
                <a:pos x="30" y="4"/>
              </a:cxn>
              <a:cxn ang="0">
                <a:pos x="30" y="6"/>
              </a:cxn>
              <a:cxn ang="0">
                <a:pos x="32" y="6"/>
              </a:cxn>
              <a:cxn ang="0">
                <a:pos x="32" y="8"/>
              </a:cxn>
              <a:cxn ang="0">
                <a:pos x="32" y="8"/>
              </a:cxn>
              <a:cxn ang="0">
                <a:pos x="32" y="10"/>
              </a:cxn>
              <a:cxn ang="0">
                <a:pos x="34" y="10"/>
              </a:cxn>
              <a:cxn ang="0">
                <a:pos x="34" y="10"/>
              </a:cxn>
              <a:cxn ang="0">
                <a:pos x="34" y="8"/>
              </a:cxn>
              <a:cxn ang="0">
                <a:pos x="34" y="8"/>
              </a:cxn>
              <a:cxn ang="0">
                <a:pos x="36" y="8"/>
              </a:cxn>
              <a:cxn ang="0">
                <a:pos x="36" y="8"/>
              </a:cxn>
              <a:cxn ang="0">
                <a:pos x="36" y="8"/>
              </a:cxn>
              <a:cxn ang="0">
                <a:pos x="38" y="6"/>
              </a:cxn>
              <a:cxn ang="0">
                <a:pos x="38" y="8"/>
              </a:cxn>
              <a:cxn ang="0">
                <a:pos x="38" y="10"/>
              </a:cxn>
              <a:cxn ang="0">
                <a:pos x="38" y="10"/>
              </a:cxn>
              <a:cxn ang="0">
                <a:pos x="38" y="12"/>
              </a:cxn>
              <a:cxn ang="0">
                <a:pos x="38" y="12"/>
              </a:cxn>
            </a:cxnLst>
            <a:rect l="0" t="0" r="r" b="b"/>
            <a:pathLst>
              <a:path w="38" h="12">
                <a:moveTo>
                  <a:pt x="4" y="10"/>
                </a:moveTo>
                <a:lnTo>
                  <a:pt x="4" y="10"/>
                </a:lnTo>
                <a:lnTo>
                  <a:pt x="4" y="10"/>
                </a:lnTo>
                <a:lnTo>
                  <a:pt x="4" y="10"/>
                </a:lnTo>
                <a:lnTo>
                  <a:pt x="4" y="8"/>
                </a:lnTo>
                <a:lnTo>
                  <a:pt x="4" y="8"/>
                </a:lnTo>
                <a:lnTo>
                  <a:pt x="4" y="8"/>
                </a:lnTo>
                <a:lnTo>
                  <a:pt x="2" y="6"/>
                </a:lnTo>
                <a:lnTo>
                  <a:pt x="2" y="6"/>
                </a:lnTo>
                <a:lnTo>
                  <a:pt x="2" y="4"/>
                </a:lnTo>
                <a:lnTo>
                  <a:pt x="2" y="4"/>
                </a:lnTo>
                <a:lnTo>
                  <a:pt x="0" y="4"/>
                </a:lnTo>
                <a:lnTo>
                  <a:pt x="2" y="4"/>
                </a:lnTo>
                <a:lnTo>
                  <a:pt x="2" y="4"/>
                </a:lnTo>
                <a:lnTo>
                  <a:pt x="2" y="4"/>
                </a:lnTo>
                <a:lnTo>
                  <a:pt x="2" y="4"/>
                </a:lnTo>
                <a:lnTo>
                  <a:pt x="4" y="4"/>
                </a:lnTo>
                <a:lnTo>
                  <a:pt x="4" y="4"/>
                </a:lnTo>
                <a:lnTo>
                  <a:pt x="4" y="4"/>
                </a:lnTo>
                <a:lnTo>
                  <a:pt x="4" y="4"/>
                </a:lnTo>
                <a:lnTo>
                  <a:pt x="6" y="2"/>
                </a:lnTo>
                <a:lnTo>
                  <a:pt x="6" y="2"/>
                </a:lnTo>
                <a:lnTo>
                  <a:pt x="6" y="2"/>
                </a:lnTo>
                <a:lnTo>
                  <a:pt x="6" y="2"/>
                </a:lnTo>
                <a:lnTo>
                  <a:pt x="8" y="2"/>
                </a:lnTo>
                <a:lnTo>
                  <a:pt x="8" y="0"/>
                </a:lnTo>
                <a:lnTo>
                  <a:pt x="8" y="0"/>
                </a:lnTo>
                <a:lnTo>
                  <a:pt x="8" y="0"/>
                </a:lnTo>
                <a:lnTo>
                  <a:pt x="10" y="0"/>
                </a:lnTo>
                <a:lnTo>
                  <a:pt x="10" y="0"/>
                </a:lnTo>
                <a:lnTo>
                  <a:pt x="12" y="0"/>
                </a:lnTo>
                <a:lnTo>
                  <a:pt x="14" y="0"/>
                </a:lnTo>
                <a:lnTo>
                  <a:pt x="14" y="0"/>
                </a:lnTo>
                <a:lnTo>
                  <a:pt x="14" y="0"/>
                </a:lnTo>
                <a:lnTo>
                  <a:pt x="14" y="0"/>
                </a:lnTo>
                <a:lnTo>
                  <a:pt x="14" y="0"/>
                </a:lnTo>
                <a:lnTo>
                  <a:pt x="14" y="0"/>
                </a:lnTo>
                <a:lnTo>
                  <a:pt x="14" y="0"/>
                </a:lnTo>
                <a:lnTo>
                  <a:pt x="16" y="0"/>
                </a:lnTo>
                <a:lnTo>
                  <a:pt x="16" y="2"/>
                </a:lnTo>
                <a:lnTo>
                  <a:pt x="16" y="2"/>
                </a:lnTo>
                <a:lnTo>
                  <a:pt x="16" y="2"/>
                </a:lnTo>
                <a:lnTo>
                  <a:pt x="16" y="2"/>
                </a:lnTo>
                <a:lnTo>
                  <a:pt x="18" y="2"/>
                </a:lnTo>
                <a:lnTo>
                  <a:pt x="18" y="2"/>
                </a:lnTo>
                <a:lnTo>
                  <a:pt x="18" y="4"/>
                </a:lnTo>
                <a:lnTo>
                  <a:pt x="20" y="4"/>
                </a:lnTo>
                <a:lnTo>
                  <a:pt x="20" y="4"/>
                </a:lnTo>
                <a:lnTo>
                  <a:pt x="20" y="4"/>
                </a:lnTo>
                <a:lnTo>
                  <a:pt x="20" y="4"/>
                </a:lnTo>
                <a:lnTo>
                  <a:pt x="22" y="4"/>
                </a:lnTo>
                <a:lnTo>
                  <a:pt x="22" y="4"/>
                </a:lnTo>
                <a:lnTo>
                  <a:pt x="22" y="6"/>
                </a:lnTo>
                <a:lnTo>
                  <a:pt x="22" y="6"/>
                </a:lnTo>
                <a:lnTo>
                  <a:pt x="24" y="6"/>
                </a:lnTo>
                <a:lnTo>
                  <a:pt x="24" y="6"/>
                </a:lnTo>
                <a:lnTo>
                  <a:pt x="24" y="4"/>
                </a:lnTo>
                <a:lnTo>
                  <a:pt x="24" y="4"/>
                </a:lnTo>
                <a:lnTo>
                  <a:pt x="24" y="4"/>
                </a:lnTo>
                <a:lnTo>
                  <a:pt x="24" y="4"/>
                </a:lnTo>
                <a:lnTo>
                  <a:pt x="26" y="4"/>
                </a:lnTo>
                <a:lnTo>
                  <a:pt x="26" y="4"/>
                </a:lnTo>
                <a:lnTo>
                  <a:pt x="26" y="4"/>
                </a:lnTo>
                <a:lnTo>
                  <a:pt x="26" y="4"/>
                </a:lnTo>
                <a:lnTo>
                  <a:pt x="26" y="4"/>
                </a:lnTo>
                <a:lnTo>
                  <a:pt x="26" y="4"/>
                </a:lnTo>
                <a:lnTo>
                  <a:pt x="28" y="4"/>
                </a:lnTo>
                <a:lnTo>
                  <a:pt x="28" y="2"/>
                </a:lnTo>
                <a:lnTo>
                  <a:pt x="28" y="2"/>
                </a:lnTo>
                <a:lnTo>
                  <a:pt x="28" y="4"/>
                </a:lnTo>
                <a:lnTo>
                  <a:pt x="28" y="4"/>
                </a:lnTo>
                <a:lnTo>
                  <a:pt x="28" y="4"/>
                </a:lnTo>
                <a:lnTo>
                  <a:pt x="30" y="4"/>
                </a:lnTo>
                <a:lnTo>
                  <a:pt x="30" y="4"/>
                </a:lnTo>
                <a:lnTo>
                  <a:pt x="30" y="4"/>
                </a:lnTo>
                <a:lnTo>
                  <a:pt x="30" y="6"/>
                </a:lnTo>
                <a:lnTo>
                  <a:pt x="30" y="6"/>
                </a:lnTo>
                <a:lnTo>
                  <a:pt x="30" y="6"/>
                </a:lnTo>
                <a:lnTo>
                  <a:pt x="30" y="6"/>
                </a:lnTo>
                <a:lnTo>
                  <a:pt x="30" y="6"/>
                </a:lnTo>
                <a:lnTo>
                  <a:pt x="32" y="6"/>
                </a:lnTo>
                <a:lnTo>
                  <a:pt x="32" y="6"/>
                </a:lnTo>
                <a:lnTo>
                  <a:pt x="32" y="8"/>
                </a:lnTo>
                <a:lnTo>
                  <a:pt x="32" y="8"/>
                </a:lnTo>
                <a:lnTo>
                  <a:pt x="32" y="8"/>
                </a:lnTo>
                <a:lnTo>
                  <a:pt x="32" y="8"/>
                </a:lnTo>
                <a:lnTo>
                  <a:pt x="32" y="8"/>
                </a:lnTo>
                <a:lnTo>
                  <a:pt x="32" y="8"/>
                </a:lnTo>
                <a:lnTo>
                  <a:pt x="32" y="10"/>
                </a:lnTo>
                <a:lnTo>
                  <a:pt x="32" y="10"/>
                </a:lnTo>
                <a:lnTo>
                  <a:pt x="34" y="10"/>
                </a:lnTo>
                <a:lnTo>
                  <a:pt x="34" y="10"/>
                </a:lnTo>
                <a:lnTo>
                  <a:pt x="34" y="10"/>
                </a:lnTo>
                <a:lnTo>
                  <a:pt x="34" y="10"/>
                </a:lnTo>
                <a:lnTo>
                  <a:pt x="34" y="10"/>
                </a:lnTo>
                <a:lnTo>
                  <a:pt x="34" y="10"/>
                </a:lnTo>
                <a:lnTo>
                  <a:pt x="34" y="10"/>
                </a:lnTo>
                <a:lnTo>
                  <a:pt x="34" y="8"/>
                </a:lnTo>
                <a:lnTo>
                  <a:pt x="34" y="8"/>
                </a:lnTo>
                <a:lnTo>
                  <a:pt x="34" y="8"/>
                </a:lnTo>
                <a:lnTo>
                  <a:pt x="34" y="8"/>
                </a:lnTo>
                <a:lnTo>
                  <a:pt x="34" y="8"/>
                </a:lnTo>
                <a:lnTo>
                  <a:pt x="34" y="8"/>
                </a:lnTo>
                <a:lnTo>
                  <a:pt x="34" y="8"/>
                </a:lnTo>
                <a:lnTo>
                  <a:pt x="36" y="8"/>
                </a:lnTo>
                <a:lnTo>
                  <a:pt x="36" y="8"/>
                </a:lnTo>
                <a:lnTo>
                  <a:pt x="36" y="8"/>
                </a:lnTo>
                <a:lnTo>
                  <a:pt x="36" y="8"/>
                </a:lnTo>
                <a:lnTo>
                  <a:pt x="36" y="8"/>
                </a:lnTo>
                <a:lnTo>
                  <a:pt x="36" y="8"/>
                </a:lnTo>
                <a:lnTo>
                  <a:pt x="36" y="8"/>
                </a:lnTo>
                <a:lnTo>
                  <a:pt x="36" y="8"/>
                </a:lnTo>
                <a:lnTo>
                  <a:pt x="36" y="6"/>
                </a:lnTo>
                <a:lnTo>
                  <a:pt x="38" y="6"/>
                </a:lnTo>
                <a:lnTo>
                  <a:pt x="38" y="6"/>
                </a:lnTo>
                <a:lnTo>
                  <a:pt x="38" y="8"/>
                </a:lnTo>
                <a:lnTo>
                  <a:pt x="38" y="8"/>
                </a:lnTo>
                <a:lnTo>
                  <a:pt x="38" y="8"/>
                </a:lnTo>
                <a:lnTo>
                  <a:pt x="38" y="10"/>
                </a:lnTo>
                <a:lnTo>
                  <a:pt x="38" y="10"/>
                </a:lnTo>
                <a:lnTo>
                  <a:pt x="38" y="10"/>
                </a:lnTo>
                <a:lnTo>
                  <a:pt x="38" y="10"/>
                </a:lnTo>
                <a:lnTo>
                  <a:pt x="38" y="10"/>
                </a:lnTo>
                <a:lnTo>
                  <a:pt x="38" y="12"/>
                </a:lnTo>
                <a:lnTo>
                  <a:pt x="38" y="12"/>
                </a:lnTo>
                <a:lnTo>
                  <a:pt x="38" y="12"/>
                </a:lnTo>
                <a:lnTo>
                  <a:pt x="38" y="12"/>
                </a:lnTo>
                <a:lnTo>
                  <a:pt x="38" y="12"/>
                </a:lnTo>
                <a:lnTo>
                  <a:pt x="38" y="12"/>
                </a:lnTo>
                <a:lnTo>
                  <a:pt x="38" y="10"/>
                </a:lnTo>
                <a:lnTo>
                  <a:pt x="38"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5" name="Freeform 271"/>
          <p:cNvSpPr>
            <a:spLocks/>
          </p:cNvSpPr>
          <p:nvPr/>
        </p:nvSpPr>
        <p:spPr bwMode="auto">
          <a:xfrm>
            <a:off x="6315075" y="2754313"/>
            <a:ext cx="6350" cy="19050"/>
          </a:xfrm>
          <a:custGeom>
            <a:avLst/>
            <a:gdLst/>
            <a:ahLst/>
            <a:cxnLst>
              <a:cxn ang="0">
                <a:pos x="0" y="0"/>
              </a:cxn>
              <a:cxn ang="0">
                <a:pos x="2" y="2"/>
              </a:cxn>
              <a:cxn ang="0">
                <a:pos x="2" y="2"/>
              </a:cxn>
              <a:cxn ang="0">
                <a:pos x="2" y="2"/>
              </a:cxn>
              <a:cxn ang="0">
                <a:pos x="2" y="2"/>
              </a:cxn>
              <a:cxn ang="0">
                <a:pos x="2" y="2"/>
              </a:cxn>
              <a:cxn ang="0">
                <a:pos x="2" y="2"/>
              </a:cxn>
              <a:cxn ang="0">
                <a:pos x="2" y="2"/>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4" y="4"/>
              </a:cxn>
              <a:cxn ang="0">
                <a:pos x="4" y="6"/>
              </a:cxn>
              <a:cxn ang="0">
                <a:pos x="4" y="6"/>
              </a:cxn>
              <a:cxn ang="0">
                <a:pos x="4" y="6"/>
              </a:cxn>
              <a:cxn ang="0">
                <a:pos x="4" y="6"/>
              </a:cxn>
              <a:cxn ang="0">
                <a:pos x="4" y="6"/>
              </a:cxn>
              <a:cxn ang="0">
                <a:pos x="4" y="6"/>
              </a:cxn>
              <a:cxn ang="0">
                <a:pos x="4" y="6"/>
              </a:cxn>
              <a:cxn ang="0">
                <a:pos x="4" y="6"/>
              </a:cxn>
              <a:cxn ang="0">
                <a:pos x="4" y="8"/>
              </a:cxn>
              <a:cxn ang="0">
                <a:pos x="4" y="8"/>
              </a:cxn>
              <a:cxn ang="0">
                <a:pos x="4" y="8"/>
              </a:cxn>
              <a:cxn ang="0">
                <a:pos x="4" y="8"/>
              </a:cxn>
              <a:cxn ang="0">
                <a:pos x="4" y="8"/>
              </a:cxn>
              <a:cxn ang="0">
                <a:pos x="4" y="8"/>
              </a:cxn>
              <a:cxn ang="0">
                <a:pos x="4" y="8"/>
              </a:cxn>
              <a:cxn ang="0">
                <a:pos x="4" y="8"/>
              </a:cxn>
              <a:cxn ang="0">
                <a:pos x="4" y="8"/>
              </a:cxn>
              <a:cxn ang="0">
                <a:pos x="4" y="8"/>
              </a:cxn>
              <a:cxn ang="0">
                <a:pos x="4" y="8"/>
              </a:cxn>
              <a:cxn ang="0">
                <a:pos x="4" y="8"/>
              </a:cxn>
              <a:cxn ang="0">
                <a:pos x="4" y="10"/>
              </a:cxn>
              <a:cxn ang="0">
                <a:pos x="4" y="10"/>
              </a:cxn>
              <a:cxn ang="0">
                <a:pos x="4" y="10"/>
              </a:cxn>
              <a:cxn ang="0">
                <a:pos x="4" y="10"/>
              </a:cxn>
              <a:cxn ang="0">
                <a:pos x="4" y="10"/>
              </a:cxn>
              <a:cxn ang="0">
                <a:pos x="4" y="10"/>
              </a:cxn>
              <a:cxn ang="0">
                <a:pos x="4" y="10"/>
              </a:cxn>
              <a:cxn ang="0">
                <a:pos x="4" y="10"/>
              </a:cxn>
              <a:cxn ang="0">
                <a:pos x="4" y="10"/>
              </a:cxn>
              <a:cxn ang="0">
                <a:pos x="4" y="10"/>
              </a:cxn>
              <a:cxn ang="0">
                <a:pos x="4" y="10"/>
              </a:cxn>
              <a:cxn ang="0">
                <a:pos x="4" y="12"/>
              </a:cxn>
              <a:cxn ang="0">
                <a:pos x="4" y="12"/>
              </a:cxn>
              <a:cxn ang="0">
                <a:pos x="4" y="12"/>
              </a:cxn>
              <a:cxn ang="0">
                <a:pos x="4" y="12"/>
              </a:cxn>
              <a:cxn ang="0">
                <a:pos x="4" y="12"/>
              </a:cxn>
              <a:cxn ang="0">
                <a:pos x="4" y="12"/>
              </a:cxn>
            </a:cxnLst>
            <a:rect l="0" t="0" r="r" b="b"/>
            <a:pathLst>
              <a:path w="4" h="12">
                <a:moveTo>
                  <a:pt x="0" y="0"/>
                </a:moveTo>
                <a:lnTo>
                  <a:pt x="2" y="2"/>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4" y="4"/>
                </a:lnTo>
                <a:lnTo>
                  <a:pt x="4" y="6"/>
                </a:lnTo>
                <a:lnTo>
                  <a:pt x="4" y="6"/>
                </a:lnTo>
                <a:lnTo>
                  <a:pt x="4" y="6"/>
                </a:lnTo>
                <a:lnTo>
                  <a:pt x="4" y="6"/>
                </a:lnTo>
                <a:lnTo>
                  <a:pt x="4" y="6"/>
                </a:lnTo>
                <a:lnTo>
                  <a:pt x="4" y="6"/>
                </a:lnTo>
                <a:lnTo>
                  <a:pt x="4" y="6"/>
                </a:lnTo>
                <a:lnTo>
                  <a:pt x="4" y="6"/>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10"/>
                </a:lnTo>
                <a:lnTo>
                  <a:pt x="4" y="10"/>
                </a:lnTo>
                <a:lnTo>
                  <a:pt x="4" y="10"/>
                </a:lnTo>
                <a:lnTo>
                  <a:pt x="4" y="10"/>
                </a:lnTo>
                <a:lnTo>
                  <a:pt x="4" y="10"/>
                </a:lnTo>
                <a:lnTo>
                  <a:pt x="4" y="10"/>
                </a:lnTo>
                <a:lnTo>
                  <a:pt x="4" y="10"/>
                </a:lnTo>
                <a:lnTo>
                  <a:pt x="4" y="10"/>
                </a:lnTo>
                <a:lnTo>
                  <a:pt x="4" y="10"/>
                </a:lnTo>
                <a:lnTo>
                  <a:pt x="4" y="10"/>
                </a:lnTo>
                <a:lnTo>
                  <a:pt x="4" y="10"/>
                </a:lnTo>
                <a:lnTo>
                  <a:pt x="4" y="12"/>
                </a:lnTo>
                <a:lnTo>
                  <a:pt x="4" y="12"/>
                </a:lnTo>
                <a:lnTo>
                  <a:pt x="4" y="12"/>
                </a:lnTo>
                <a:lnTo>
                  <a:pt x="4" y="12"/>
                </a:lnTo>
                <a:lnTo>
                  <a:pt x="4" y="12"/>
                </a:lnTo>
                <a:lnTo>
                  <a:pt x="4"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6" name="Freeform 272"/>
          <p:cNvSpPr>
            <a:spLocks/>
          </p:cNvSpPr>
          <p:nvPr/>
        </p:nvSpPr>
        <p:spPr bwMode="auto">
          <a:xfrm>
            <a:off x="6235700" y="2773363"/>
            <a:ext cx="12700" cy="6350"/>
          </a:xfrm>
          <a:custGeom>
            <a:avLst/>
            <a:gdLst/>
            <a:ahLst/>
            <a:cxnLst>
              <a:cxn ang="0">
                <a:pos x="0" y="4"/>
              </a:cxn>
              <a:cxn ang="0">
                <a:pos x="2" y="4"/>
              </a:cxn>
              <a:cxn ang="0">
                <a:pos x="2" y="4"/>
              </a:cxn>
              <a:cxn ang="0">
                <a:pos x="4" y="4"/>
              </a:cxn>
              <a:cxn ang="0">
                <a:pos x="4" y="4"/>
              </a:cxn>
              <a:cxn ang="0">
                <a:pos x="2" y="4"/>
              </a:cxn>
              <a:cxn ang="0">
                <a:pos x="4" y="4"/>
              </a:cxn>
              <a:cxn ang="0">
                <a:pos x="4" y="4"/>
              </a:cxn>
              <a:cxn ang="0">
                <a:pos x="4" y="4"/>
              </a:cxn>
              <a:cxn ang="0">
                <a:pos x="4" y="4"/>
              </a:cxn>
              <a:cxn ang="0">
                <a:pos x="4" y="2"/>
              </a:cxn>
              <a:cxn ang="0">
                <a:pos x="4" y="2"/>
              </a:cxn>
              <a:cxn ang="0">
                <a:pos x="6" y="2"/>
              </a:cxn>
              <a:cxn ang="0">
                <a:pos x="6" y="2"/>
              </a:cxn>
              <a:cxn ang="0">
                <a:pos x="6" y="2"/>
              </a:cxn>
              <a:cxn ang="0">
                <a:pos x="6" y="2"/>
              </a:cxn>
              <a:cxn ang="0">
                <a:pos x="8" y="0"/>
              </a:cxn>
              <a:cxn ang="0">
                <a:pos x="8" y="0"/>
              </a:cxn>
            </a:cxnLst>
            <a:rect l="0" t="0" r="r" b="b"/>
            <a:pathLst>
              <a:path w="8" h="4">
                <a:moveTo>
                  <a:pt x="0" y="4"/>
                </a:moveTo>
                <a:lnTo>
                  <a:pt x="2" y="4"/>
                </a:lnTo>
                <a:lnTo>
                  <a:pt x="2" y="4"/>
                </a:lnTo>
                <a:lnTo>
                  <a:pt x="4" y="4"/>
                </a:lnTo>
                <a:lnTo>
                  <a:pt x="4" y="4"/>
                </a:lnTo>
                <a:lnTo>
                  <a:pt x="2" y="4"/>
                </a:lnTo>
                <a:lnTo>
                  <a:pt x="4" y="4"/>
                </a:lnTo>
                <a:lnTo>
                  <a:pt x="4" y="4"/>
                </a:lnTo>
                <a:lnTo>
                  <a:pt x="4" y="4"/>
                </a:lnTo>
                <a:lnTo>
                  <a:pt x="4" y="4"/>
                </a:lnTo>
                <a:lnTo>
                  <a:pt x="4" y="2"/>
                </a:lnTo>
                <a:lnTo>
                  <a:pt x="4" y="2"/>
                </a:lnTo>
                <a:lnTo>
                  <a:pt x="6" y="2"/>
                </a:lnTo>
                <a:lnTo>
                  <a:pt x="6" y="2"/>
                </a:lnTo>
                <a:lnTo>
                  <a:pt x="6" y="2"/>
                </a:lnTo>
                <a:lnTo>
                  <a:pt x="6" y="2"/>
                </a:lnTo>
                <a:lnTo>
                  <a:pt x="8" y="0"/>
                </a:lnTo>
                <a:lnTo>
                  <a:pt x="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7" name="Freeform 273"/>
          <p:cNvSpPr>
            <a:spLocks/>
          </p:cNvSpPr>
          <p:nvPr/>
        </p:nvSpPr>
        <p:spPr bwMode="auto">
          <a:xfrm>
            <a:off x="6305550" y="2735263"/>
            <a:ext cx="6350" cy="15875"/>
          </a:xfrm>
          <a:custGeom>
            <a:avLst/>
            <a:gdLst/>
            <a:ahLst/>
            <a:cxnLst>
              <a:cxn ang="0">
                <a:pos x="2" y="10"/>
              </a:cxn>
              <a:cxn ang="0">
                <a:pos x="2" y="8"/>
              </a:cxn>
              <a:cxn ang="0">
                <a:pos x="2" y="8"/>
              </a:cxn>
              <a:cxn ang="0">
                <a:pos x="2" y="8"/>
              </a:cxn>
              <a:cxn ang="0">
                <a:pos x="2" y="8"/>
              </a:cxn>
              <a:cxn ang="0">
                <a:pos x="2" y="8"/>
              </a:cxn>
              <a:cxn ang="0">
                <a:pos x="2" y="8"/>
              </a:cxn>
              <a:cxn ang="0">
                <a:pos x="2" y="8"/>
              </a:cxn>
              <a:cxn ang="0">
                <a:pos x="2" y="6"/>
              </a:cxn>
              <a:cxn ang="0">
                <a:pos x="2" y="6"/>
              </a:cxn>
              <a:cxn ang="0">
                <a:pos x="2" y="6"/>
              </a:cxn>
              <a:cxn ang="0">
                <a:pos x="2" y="6"/>
              </a:cxn>
              <a:cxn ang="0">
                <a:pos x="2" y="6"/>
              </a:cxn>
              <a:cxn ang="0">
                <a:pos x="2" y="6"/>
              </a:cxn>
              <a:cxn ang="0">
                <a:pos x="2" y="6"/>
              </a:cxn>
              <a:cxn ang="0">
                <a:pos x="4" y="6"/>
              </a:cxn>
              <a:cxn ang="0">
                <a:pos x="4" y="6"/>
              </a:cxn>
              <a:cxn ang="0">
                <a:pos x="4" y="6"/>
              </a:cxn>
              <a:cxn ang="0">
                <a:pos x="2" y="6"/>
              </a:cxn>
              <a:cxn ang="0">
                <a:pos x="2" y="4"/>
              </a:cxn>
              <a:cxn ang="0">
                <a:pos x="2" y="4"/>
              </a:cxn>
              <a:cxn ang="0">
                <a:pos x="2" y="4"/>
              </a:cxn>
              <a:cxn ang="0">
                <a:pos x="2" y="4"/>
              </a:cxn>
              <a:cxn ang="0">
                <a:pos x="2" y="4"/>
              </a:cxn>
              <a:cxn ang="0">
                <a:pos x="2" y="4"/>
              </a:cxn>
              <a:cxn ang="0">
                <a:pos x="2" y="2"/>
              </a:cxn>
              <a:cxn ang="0">
                <a:pos x="0" y="2"/>
              </a:cxn>
              <a:cxn ang="0">
                <a:pos x="0" y="2"/>
              </a:cxn>
              <a:cxn ang="0">
                <a:pos x="0" y="2"/>
              </a:cxn>
              <a:cxn ang="0">
                <a:pos x="0" y="2"/>
              </a:cxn>
              <a:cxn ang="0">
                <a:pos x="0" y="2"/>
              </a:cxn>
              <a:cxn ang="0">
                <a:pos x="0" y="2"/>
              </a:cxn>
              <a:cxn ang="0">
                <a:pos x="0" y="0"/>
              </a:cxn>
              <a:cxn ang="0">
                <a:pos x="0" y="0"/>
              </a:cxn>
              <a:cxn ang="0">
                <a:pos x="0" y="0"/>
              </a:cxn>
              <a:cxn ang="0">
                <a:pos x="0" y="0"/>
              </a:cxn>
              <a:cxn ang="0">
                <a:pos x="0" y="0"/>
              </a:cxn>
              <a:cxn ang="0">
                <a:pos x="0" y="0"/>
              </a:cxn>
              <a:cxn ang="0">
                <a:pos x="2" y="0"/>
              </a:cxn>
              <a:cxn ang="0">
                <a:pos x="2" y="0"/>
              </a:cxn>
              <a:cxn ang="0">
                <a:pos x="2" y="0"/>
              </a:cxn>
              <a:cxn ang="0">
                <a:pos x="2" y="0"/>
              </a:cxn>
              <a:cxn ang="0">
                <a:pos x="2" y="0"/>
              </a:cxn>
              <a:cxn ang="0">
                <a:pos x="2" y="0"/>
              </a:cxn>
              <a:cxn ang="0">
                <a:pos x="2" y="0"/>
              </a:cxn>
              <a:cxn ang="0">
                <a:pos x="2" y="0"/>
              </a:cxn>
            </a:cxnLst>
            <a:rect l="0" t="0" r="r" b="b"/>
            <a:pathLst>
              <a:path w="4" h="10">
                <a:moveTo>
                  <a:pt x="2" y="10"/>
                </a:moveTo>
                <a:lnTo>
                  <a:pt x="2" y="10"/>
                </a:lnTo>
                <a:lnTo>
                  <a:pt x="2" y="10"/>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4" y="6"/>
                </a:lnTo>
                <a:lnTo>
                  <a:pt x="4" y="6"/>
                </a:lnTo>
                <a:lnTo>
                  <a:pt x="4" y="6"/>
                </a:lnTo>
                <a:lnTo>
                  <a:pt x="4" y="6"/>
                </a:lnTo>
                <a:lnTo>
                  <a:pt x="4" y="6"/>
                </a:lnTo>
                <a:lnTo>
                  <a:pt x="2" y="6"/>
                </a:lnTo>
                <a:lnTo>
                  <a:pt x="2" y="6"/>
                </a:lnTo>
                <a:lnTo>
                  <a:pt x="2" y="6"/>
                </a:lnTo>
                <a:lnTo>
                  <a:pt x="2" y="4"/>
                </a:lnTo>
                <a:lnTo>
                  <a:pt x="2" y="4"/>
                </a:lnTo>
                <a:lnTo>
                  <a:pt x="2" y="4"/>
                </a:lnTo>
                <a:lnTo>
                  <a:pt x="2" y="4"/>
                </a:lnTo>
                <a:lnTo>
                  <a:pt x="2" y="4"/>
                </a:lnTo>
                <a:lnTo>
                  <a:pt x="2" y="4"/>
                </a:lnTo>
                <a:lnTo>
                  <a:pt x="2" y="4"/>
                </a:lnTo>
                <a:lnTo>
                  <a:pt x="2" y="4"/>
                </a:lnTo>
                <a:lnTo>
                  <a:pt x="2" y="4"/>
                </a:lnTo>
                <a:lnTo>
                  <a:pt x="2" y="4"/>
                </a:lnTo>
                <a:lnTo>
                  <a:pt x="2" y="4"/>
                </a:lnTo>
                <a:lnTo>
                  <a:pt x="2" y="4"/>
                </a:lnTo>
                <a:lnTo>
                  <a:pt x="2" y="2"/>
                </a:lnTo>
                <a:lnTo>
                  <a:pt x="2" y="2"/>
                </a:lnTo>
                <a:lnTo>
                  <a:pt x="0" y="2"/>
                </a:lnTo>
                <a:lnTo>
                  <a:pt x="0" y="2"/>
                </a:lnTo>
                <a:lnTo>
                  <a:pt x="0" y="2"/>
                </a:lnTo>
                <a:lnTo>
                  <a:pt x="0" y="2"/>
                </a:ln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8" name="Line 274"/>
          <p:cNvSpPr>
            <a:spLocks noChangeShapeType="1"/>
          </p:cNvSpPr>
          <p:nvPr/>
        </p:nvSpPr>
        <p:spPr bwMode="auto">
          <a:xfrm>
            <a:off x="6318250" y="27289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99" name="Line 275"/>
          <p:cNvSpPr>
            <a:spLocks noChangeShapeType="1"/>
          </p:cNvSpPr>
          <p:nvPr/>
        </p:nvSpPr>
        <p:spPr bwMode="auto">
          <a:xfrm>
            <a:off x="6318250" y="27289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0" name="Freeform 276"/>
          <p:cNvSpPr>
            <a:spLocks/>
          </p:cNvSpPr>
          <p:nvPr/>
        </p:nvSpPr>
        <p:spPr bwMode="auto">
          <a:xfrm>
            <a:off x="6315075" y="2722563"/>
            <a:ext cx="6350" cy="6350"/>
          </a:xfrm>
          <a:custGeom>
            <a:avLst/>
            <a:gdLst/>
            <a:ahLst/>
            <a:cxnLst>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2"/>
              </a:cxn>
              <a:cxn ang="0">
                <a:pos x="2" y="2"/>
              </a:cxn>
              <a:cxn ang="0">
                <a:pos x="2" y="2"/>
              </a:cxn>
              <a:cxn ang="0">
                <a:pos x="2" y="2"/>
              </a:cxn>
              <a:cxn ang="0">
                <a:pos x="2" y="2"/>
              </a:cxn>
              <a:cxn ang="0">
                <a:pos x="0" y="2"/>
              </a:cxn>
              <a:cxn ang="0">
                <a:pos x="0" y="2"/>
              </a:cxn>
              <a:cxn ang="0">
                <a:pos x="0" y="2"/>
              </a:cxn>
              <a:cxn ang="0">
                <a:pos x="0" y="2"/>
              </a:cxn>
              <a:cxn ang="0">
                <a:pos x="0" y="2"/>
              </a:cxn>
              <a:cxn ang="0">
                <a:pos x="0" y="0"/>
              </a:cxn>
              <a:cxn ang="0">
                <a:pos x="0" y="0"/>
              </a:cxn>
              <a:cxn ang="0">
                <a:pos x="0" y="0"/>
              </a:cxn>
              <a:cxn ang="0">
                <a:pos x="0" y="0"/>
              </a:cxn>
              <a:cxn ang="0">
                <a:pos x="0" y="0"/>
              </a:cxn>
              <a:cxn ang="0">
                <a:pos x="2" y="0"/>
              </a:cxn>
              <a:cxn ang="0">
                <a:pos x="2" y="0"/>
              </a:cxn>
              <a:cxn ang="0">
                <a:pos x="2" y="0"/>
              </a:cxn>
              <a:cxn ang="0">
                <a:pos x="2" y="0"/>
              </a:cxn>
              <a:cxn ang="0">
                <a:pos x="2" y="0"/>
              </a:cxn>
              <a:cxn ang="0">
                <a:pos x="2" y="0"/>
              </a:cxn>
              <a:cxn ang="0">
                <a:pos x="2" y="2"/>
              </a:cxn>
              <a:cxn ang="0">
                <a:pos x="2" y="2"/>
              </a:cxn>
              <a:cxn ang="0">
                <a:pos x="2" y="2"/>
              </a:cxn>
              <a:cxn ang="0">
                <a:pos x="2" y="2"/>
              </a:cxn>
              <a:cxn ang="0">
                <a:pos x="4" y="2"/>
              </a:cxn>
              <a:cxn ang="0">
                <a:pos x="4" y="2"/>
              </a:cxn>
            </a:cxnLst>
            <a:rect l="0" t="0" r="r" b="b"/>
            <a:pathLst>
              <a:path w="4" h="4">
                <a:moveTo>
                  <a:pt x="2" y="4"/>
                </a:moveTo>
                <a:lnTo>
                  <a:pt x="2" y="4"/>
                </a:lnTo>
                <a:lnTo>
                  <a:pt x="2" y="4"/>
                </a:lnTo>
                <a:lnTo>
                  <a:pt x="2" y="4"/>
                </a:lnTo>
                <a:lnTo>
                  <a:pt x="2" y="4"/>
                </a:lnTo>
                <a:lnTo>
                  <a:pt x="2" y="4"/>
                </a:lnTo>
                <a:lnTo>
                  <a:pt x="2" y="4"/>
                </a:lnTo>
                <a:lnTo>
                  <a:pt x="2" y="4"/>
                </a:lnTo>
                <a:lnTo>
                  <a:pt x="2" y="4"/>
                </a:lnTo>
                <a:lnTo>
                  <a:pt x="2" y="4"/>
                </a:lnTo>
                <a:lnTo>
                  <a:pt x="2" y="4"/>
                </a:lnTo>
                <a:lnTo>
                  <a:pt x="2" y="4"/>
                </a:lnTo>
                <a:lnTo>
                  <a:pt x="2" y="2"/>
                </a:lnTo>
                <a:lnTo>
                  <a:pt x="2" y="2"/>
                </a:lnTo>
                <a:lnTo>
                  <a:pt x="2" y="2"/>
                </a:lnTo>
                <a:lnTo>
                  <a:pt x="2" y="2"/>
                </a:lnTo>
                <a:lnTo>
                  <a:pt x="2" y="2"/>
                </a:lnTo>
                <a:lnTo>
                  <a:pt x="0" y="2"/>
                </a:lnTo>
                <a:lnTo>
                  <a:pt x="0" y="2"/>
                </a:lnTo>
                <a:lnTo>
                  <a:pt x="0" y="2"/>
                </a:lnTo>
                <a:lnTo>
                  <a:pt x="0" y="2"/>
                </a:lnTo>
                <a:lnTo>
                  <a:pt x="0" y="2"/>
                </a:lnTo>
                <a:lnTo>
                  <a:pt x="0" y="0"/>
                </a:lnTo>
                <a:lnTo>
                  <a:pt x="0" y="0"/>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1" name="Freeform 277"/>
          <p:cNvSpPr>
            <a:spLocks/>
          </p:cNvSpPr>
          <p:nvPr/>
        </p:nvSpPr>
        <p:spPr bwMode="auto">
          <a:xfrm>
            <a:off x="6318250" y="2716213"/>
            <a:ext cx="6350" cy="9525"/>
          </a:xfrm>
          <a:custGeom>
            <a:avLst/>
            <a:gdLst/>
            <a:ahLst/>
            <a:cxnLst>
              <a:cxn ang="0">
                <a:pos x="2" y="6"/>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2" y="4"/>
              </a:cxn>
              <a:cxn ang="0">
                <a:pos x="0" y="4"/>
              </a:cxn>
              <a:cxn ang="0">
                <a:pos x="0" y="4"/>
              </a:cxn>
              <a:cxn ang="0">
                <a:pos x="0" y="4"/>
              </a:cxn>
              <a:cxn ang="0">
                <a:pos x="0" y="4"/>
              </a:cxn>
              <a:cxn ang="0">
                <a:pos x="0" y="4"/>
              </a:cxn>
              <a:cxn ang="0">
                <a:pos x="0"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2"/>
              </a:cxn>
              <a:cxn ang="0">
                <a:pos x="2" y="0"/>
              </a:cxn>
              <a:cxn ang="0">
                <a:pos x="2" y="0"/>
              </a:cxn>
              <a:cxn ang="0">
                <a:pos x="2" y="0"/>
              </a:cxn>
              <a:cxn ang="0">
                <a:pos x="2" y="0"/>
              </a:cxn>
              <a:cxn ang="0">
                <a:pos x="2" y="0"/>
              </a:cxn>
              <a:cxn ang="0">
                <a:pos x="4" y="0"/>
              </a:cxn>
            </a:cxnLst>
            <a:rect l="0" t="0" r="r" b="b"/>
            <a:pathLst>
              <a:path w="4" h="6">
                <a:moveTo>
                  <a:pt x="2" y="6"/>
                </a:moveTo>
                <a:lnTo>
                  <a:pt x="2" y="4"/>
                </a:lnTo>
                <a:lnTo>
                  <a:pt x="2" y="4"/>
                </a:lnTo>
                <a:lnTo>
                  <a:pt x="2" y="4"/>
                </a:lnTo>
                <a:lnTo>
                  <a:pt x="2" y="4"/>
                </a:lnTo>
                <a:lnTo>
                  <a:pt x="2" y="4"/>
                </a:lnTo>
                <a:lnTo>
                  <a:pt x="2" y="4"/>
                </a:lnTo>
                <a:lnTo>
                  <a:pt x="2" y="4"/>
                </a:lnTo>
                <a:lnTo>
                  <a:pt x="2" y="4"/>
                </a:lnTo>
                <a:lnTo>
                  <a:pt x="2" y="4"/>
                </a:lnTo>
                <a:lnTo>
                  <a:pt x="2" y="4"/>
                </a:lnTo>
                <a:lnTo>
                  <a:pt x="2" y="4"/>
                </a:lnTo>
                <a:lnTo>
                  <a:pt x="2" y="4"/>
                </a:lnTo>
                <a:lnTo>
                  <a:pt x="0" y="4"/>
                </a:lnTo>
                <a:lnTo>
                  <a:pt x="0" y="4"/>
                </a:lnTo>
                <a:lnTo>
                  <a:pt x="0" y="4"/>
                </a:lnTo>
                <a:lnTo>
                  <a:pt x="0" y="4"/>
                </a:lnTo>
                <a:lnTo>
                  <a:pt x="0" y="4"/>
                </a:lnTo>
                <a:lnTo>
                  <a:pt x="0"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2" y="0"/>
                </a:lnTo>
                <a:lnTo>
                  <a:pt x="2" y="0"/>
                </a:lnTo>
                <a:lnTo>
                  <a:pt x="2" y="0"/>
                </a:lnTo>
                <a:lnTo>
                  <a:pt x="2" y="0"/>
                </a:lnTo>
                <a:lnTo>
                  <a:pt x="2"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2" name="Freeform 278"/>
          <p:cNvSpPr>
            <a:spLocks/>
          </p:cNvSpPr>
          <p:nvPr/>
        </p:nvSpPr>
        <p:spPr bwMode="auto">
          <a:xfrm>
            <a:off x="6321425" y="2693988"/>
            <a:ext cx="3175" cy="22225"/>
          </a:xfrm>
          <a:custGeom>
            <a:avLst/>
            <a:gdLst/>
            <a:ahLst/>
            <a:cxnLst>
              <a:cxn ang="0">
                <a:pos x="2" y="0"/>
              </a:cxn>
              <a:cxn ang="0">
                <a:pos x="2" y="0"/>
              </a:cxn>
              <a:cxn ang="0">
                <a:pos x="2" y="2"/>
              </a:cxn>
              <a:cxn ang="0">
                <a:pos x="2" y="2"/>
              </a:cxn>
              <a:cxn ang="0">
                <a:pos x="2" y="2"/>
              </a:cxn>
              <a:cxn ang="0">
                <a:pos x="2" y="4"/>
              </a:cxn>
              <a:cxn ang="0">
                <a:pos x="2" y="4"/>
              </a:cxn>
              <a:cxn ang="0">
                <a:pos x="2" y="4"/>
              </a:cxn>
              <a:cxn ang="0">
                <a:pos x="2" y="6"/>
              </a:cxn>
              <a:cxn ang="0">
                <a:pos x="2" y="6"/>
              </a:cxn>
              <a:cxn ang="0">
                <a:pos x="2" y="6"/>
              </a:cxn>
              <a:cxn ang="0">
                <a:pos x="0" y="6"/>
              </a:cxn>
              <a:cxn ang="0">
                <a:pos x="0" y="8"/>
              </a:cxn>
              <a:cxn ang="0">
                <a:pos x="0" y="8"/>
              </a:cxn>
              <a:cxn ang="0">
                <a:pos x="0" y="8"/>
              </a:cxn>
              <a:cxn ang="0">
                <a:pos x="0" y="8"/>
              </a:cxn>
              <a:cxn ang="0">
                <a:pos x="0" y="8"/>
              </a:cxn>
              <a:cxn ang="0">
                <a:pos x="2" y="8"/>
              </a:cxn>
              <a:cxn ang="0">
                <a:pos x="2" y="10"/>
              </a:cxn>
              <a:cxn ang="0">
                <a:pos x="2" y="10"/>
              </a:cxn>
              <a:cxn ang="0">
                <a:pos x="0" y="10"/>
              </a:cxn>
              <a:cxn ang="0">
                <a:pos x="0" y="10"/>
              </a:cxn>
              <a:cxn ang="0">
                <a:pos x="0" y="10"/>
              </a:cxn>
              <a:cxn ang="0">
                <a:pos x="0" y="10"/>
              </a:cxn>
              <a:cxn ang="0">
                <a:pos x="0" y="10"/>
              </a:cxn>
              <a:cxn ang="0">
                <a:pos x="0" y="10"/>
              </a:cxn>
              <a:cxn ang="0">
                <a:pos x="0" y="12"/>
              </a:cxn>
              <a:cxn ang="0">
                <a:pos x="0" y="12"/>
              </a:cxn>
              <a:cxn ang="0">
                <a:pos x="0" y="12"/>
              </a:cxn>
              <a:cxn ang="0">
                <a:pos x="0" y="12"/>
              </a:cxn>
              <a:cxn ang="0">
                <a:pos x="0" y="12"/>
              </a:cxn>
              <a:cxn ang="0">
                <a:pos x="0" y="14"/>
              </a:cxn>
            </a:cxnLst>
            <a:rect l="0" t="0" r="r" b="b"/>
            <a:pathLst>
              <a:path w="2" h="14">
                <a:moveTo>
                  <a:pt x="2" y="0"/>
                </a:moveTo>
                <a:lnTo>
                  <a:pt x="2" y="0"/>
                </a:lnTo>
                <a:lnTo>
                  <a:pt x="2" y="0"/>
                </a:lnTo>
                <a:lnTo>
                  <a:pt x="2" y="0"/>
                </a:lnTo>
                <a:lnTo>
                  <a:pt x="2" y="2"/>
                </a:lnTo>
                <a:lnTo>
                  <a:pt x="2" y="2"/>
                </a:lnTo>
                <a:lnTo>
                  <a:pt x="2" y="2"/>
                </a:lnTo>
                <a:lnTo>
                  <a:pt x="2" y="2"/>
                </a:lnTo>
                <a:lnTo>
                  <a:pt x="2" y="2"/>
                </a:lnTo>
                <a:lnTo>
                  <a:pt x="2" y="2"/>
                </a:lnTo>
                <a:lnTo>
                  <a:pt x="2" y="4"/>
                </a:lnTo>
                <a:lnTo>
                  <a:pt x="2" y="4"/>
                </a:lnTo>
                <a:lnTo>
                  <a:pt x="2" y="4"/>
                </a:lnTo>
                <a:lnTo>
                  <a:pt x="2" y="4"/>
                </a:lnTo>
                <a:lnTo>
                  <a:pt x="2" y="4"/>
                </a:lnTo>
                <a:lnTo>
                  <a:pt x="2" y="4"/>
                </a:lnTo>
                <a:lnTo>
                  <a:pt x="2" y="6"/>
                </a:lnTo>
                <a:lnTo>
                  <a:pt x="2" y="6"/>
                </a:lnTo>
                <a:lnTo>
                  <a:pt x="2" y="6"/>
                </a:lnTo>
                <a:lnTo>
                  <a:pt x="2" y="6"/>
                </a:lnTo>
                <a:lnTo>
                  <a:pt x="2" y="6"/>
                </a:lnTo>
                <a:lnTo>
                  <a:pt x="2" y="6"/>
                </a:lnTo>
                <a:lnTo>
                  <a:pt x="2" y="6"/>
                </a:lnTo>
                <a:lnTo>
                  <a:pt x="0" y="6"/>
                </a:lnTo>
                <a:lnTo>
                  <a:pt x="0" y="6"/>
                </a:lnTo>
                <a:lnTo>
                  <a:pt x="0" y="8"/>
                </a:lnTo>
                <a:lnTo>
                  <a:pt x="0" y="8"/>
                </a:lnTo>
                <a:lnTo>
                  <a:pt x="0" y="8"/>
                </a:lnTo>
                <a:lnTo>
                  <a:pt x="0" y="8"/>
                </a:lnTo>
                <a:lnTo>
                  <a:pt x="0" y="8"/>
                </a:lnTo>
                <a:lnTo>
                  <a:pt x="0" y="8"/>
                </a:lnTo>
                <a:lnTo>
                  <a:pt x="0" y="8"/>
                </a:lnTo>
                <a:lnTo>
                  <a:pt x="0" y="8"/>
                </a:lnTo>
                <a:lnTo>
                  <a:pt x="0" y="8"/>
                </a:lnTo>
                <a:lnTo>
                  <a:pt x="0" y="8"/>
                </a:lnTo>
                <a:lnTo>
                  <a:pt x="2" y="8"/>
                </a:lnTo>
                <a:lnTo>
                  <a:pt x="2" y="8"/>
                </a:lnTo>
                <a:lnTo>
                  <a:pt x="2" y="10"/>
                </a:lnTo>
                <a:lnTo>
                  <a:pt x="2" y="10"/>
                </a:lnTo>
                <a:lnTo>
                  <a:pt x="2" y="10"/>
                </a:lnTo>
                <a:lnTo>
                  <a:pt x="2" y="10"/>
                </a:lnTo>
                <a:lnTo>
                  <a:pt x="0" y="10"/>
                </a:lnTo>
                <a:lnTo>
                  <a:pt x="0" y="10"/>
                </a:lnTo>
                <a:lnTo>
                  <a:pt x="0" y="10"/>
                </a:lnTo>
                <a:lnTo>
                  <a:pt x="0" y="10"/>
                </a:lnTo>
                <a:lnTo>
                  <a:pt x="0" y="10"/>
                </a:lnTo>
                <a:lnTo>
                  <a:pt x="0" y="10"/>
                </a:lnTo>
                <a:lnTo>
                  <a:pt x="0" y="10"/>
                </a:lnTo>
                <a:lnTo>
                  <a:pt x="0" y="10"/>
                </a:lnTo>
                <a:lnTo>
                  <a:pt x="0" y="10"/>
                </a:lnTo>
                <a:lnTo>
                  <a:pt x="0" y="10"/>
                </a:lnTo>
                <a:lnTo>
                  <a:pt x="0" y="10"/>
                </a:lnTo>
                <a:lnTo>
                  <a:pt x="0" y="10"/>
                </a:lnTo>
                <a:lnTo>
                  <a:pt x="0" y="12"/>
                </a:lnTo>
                <a:lnTo>
                  <a:pt x="0" y="12"/>
                </a:lnTo>
                <a:lnTo>
                  <a:pt x="0" y="12"/>
                </a:lnTo>
                <a:lnTo>
                  <a:pt x="0" y="12"/>
                </a:lnTo>
                <a:lnTo>
                  <a:pt x="0" y="12"/>
                </a:lnTo>
                <a:lnTo>
                  <a:pt x="0" y="12"/>
                </a:lnTo>
                <a:lnTo>
                  <a:pt x="0" y="12"/>
                </a:lnTo>
                <a:lnTo>
                  <a:pt x="0" y="12"/>
                </a:lnTo>
                <a:lnTo>
                  <a:pt x="0" y="12"/>
                </a:lnTo>
                <a:lnTo>
                  <a:pt x="0" y="14"/>
                </a:lnTo>
                <a:lnTo>
                  <a:pt x="0" y="14"/>
                </a:lnTo>
                <a:lnTo>
                  <a:pt x="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3" name="Freeform 279"/>
          <p:cNvSpPr>
            <a:spLocks/>
          </p:cNvSpPr>
          <p:nvPr/>
        </p:nvSpPr>
        <p:spPr bwMode="auto">
          <a:xfrm>
            <a:off x="6308725" y="2687638"/>
            <a:ext cx="15875" cy="9525"/>
          </a:xfrm>
          <a:custGeom>
            <a:avLst/>
            <a:gdLst/>
            <a:ahLst/>
            <a:cxnLst>
              <a:cxn ang="0">
                <a:pos x="10" y="4"/>
              </a:cxn>
              <a:cxn ang="0">
                <a:pos x="10" y="4"/>
              </a:cxn>
              <a:cxn ang="0">
                <a:pos x="10" y="4"/>
              </a:cxn>
              <a:cxn ang="0">
                <a:pos x="8" y="4"/>
              </a:cxn>
              <a:cxn ang="0">
                <a:pos x="8" y="4"/>
              </a:cxn>
              <a:cxn ang="0">
                <a:pos x="8" y="4"/>
              </a:cxn>
              <a:cxn ang="0">
                <a:pos x="8" y="4"/>
              </a:cxn>
              <a:cxn ang="0">
                <a:pos x="8" y="4"/>
              </a:cxn>
              <a:cxn ang="0">
                <a:pos x="8" y="6"/>
              </a:cxn>
              <a:cxn ang="0">
                <a:pos x="8" y="6"/>
              </a:cxn>
              <a:cxn ang="0">
                <a:pos x="8" y="6"/>
              </a:cxn>
              <a:cxn ang="0">
                <a:pos x="8" y="6"/>
              </a:cxn>
              <a:cxn ang="0">
                <a:pos x="8" y="6"/>
              </a:cxn>
              <a:cxn ang="0">
                <a:pos x="8" y="6"/>
              </a:cxn>
              <a:cxn ang="0">
                <a:pos x="8" y="6"/>
              </a:cxn>
              <a:cxn ang="0">
                <a:pos x="8" y="6"/>
              </a:cxn>
              <a:cxn ang="0">
                <a:pos x="8" y="6"/>
              </a:cxn>
              <a:cxn ang="0">
                <a:pos x="6" y="6"/>
              </a:cxn>
              <a:cxn ang="0">
                <a:pos x="6" y="4"/>
              </a:cxn>
              <a:cxn ang="0">
                <a:pos x="6" y="4"/>
              </a:cxn>
              <a:cxn ang="0">
                <a:pos x="6" y="4"/>
              </a:cxn>
              <a:cxn ang="0">
                <a:pos x="6" y="4"/>
              </a:cxn>
              <a:cxn ang="0">
                <a:pos x="4" y="4"/>
              </a:cxn>
              <a:cxn ang="0">
                <a:pos x="4" y="4"/>
              </a:cxn>
              <a:cxn ang="0">
                <a:pos x="4" y="4"/>
              </a:cxn>
              <a:cxn ang="0">
                <a:pos x="4" y="4"/>
              </a:cxn>
              <a:cxn ang="0">
                <a:pos x="4" y="4"/>
              </a:cxn>
              <a:cxn ang="0">
                <a:pos x="4" y="4"/>
              </a:cxn>
              <a:cxn ang="0">
                <a:pos x="4" y="4"/>
              </a:cxn>
              <a:cxn ang="0">
                <a:pos x="4" y="4"/>
              </a:cxn>
              <a:cxn ang="0">
                <a:pos x="4" y="4"/>
              </a:cxn>
              <a:cxn ang="0">
                <a:pos x="4" y="2"/>
              </a:cxn>
              <a:cxn ang="0">
                <a:pos x="2" y="2"/>
              </a:cxn>
              <a:cxn ang="0">
                <a:pos x="2" y="2"/>
              </a:cxn>
              <a:cxn ang="0">
                <a:pos x="2" y="2"/>
              </a:cxn>
              <a:cxn ang="0">
                <a:pos x="2" y="2"/>
              </a:cxn>
              <a:cxn ang="0">
                <a:pos x="2" y="2"/>
              </a:cxn>
              <a:cxn ang="0">
                <a:pos x="2" y="2"/>
              </a:cxn>
              <a:cxn ang="0">
                <a:pos x="0" y="2"/>
              </a:cxn>
              <a:cxn ang="0">
                <a:pos x="0" y="2"/>
              </a:cxn>
              <a:cxn ang="0">
                <a:pos x="0" y="0"/>
              </a:cxn>
              <a:cxn ang="0">
                <a:pos x="0" y="0"/>
              </a:cxn>
            </a:cxnLst>
            <a:rect l="0" t="0" r="r" b="b"/>
            <a:pathLst>
              <a:path w="10" h="6">
                <a:moveTo>
                  <a:pt x="10" y="4"/>
                </a:moveTo>
                <a:lnTo>
                  <a:pt x="10" y="4"/>
                </a:lnTo>
                <a:lnTo>
                  <a:pt x="10" y="4"/>
                </a:lnTo>
                <a:lnTo>
                  <a:pt x="10" y="4"/>
                </a:lnTo>
                <a:lnTo>
                  <a:pt x="10" y="4"/>
                </a:lnTo>
                <a:lnTo>
                  <a:pt x="10" y="4"/>
                </a:lnTo>
                <a:lnTo>
                  <a:pt x="8" y="4"/>
                </a:lnTo>
                <a:lnTo>
                  <a:pt x="8" y="4"/>
                </a:lnTo>
                <a:lnTo>
                  <a:pt x="8" y="4"/>
                </a:lnTo>
                <a:lnTo>
                  <a:pt x="8" y="4"/>
                </a:lnTo>
                <a:lnTo>
                  <a:pt x="8" y="4"/>
                </a:lnTo>
                <a:lnTo>
                  <a:pt x="8" y="4"/>
                </a:lnTo>
                <a:lnTo>
                  <a:pt x="8" y="4"/>
                </a:lnTo>
                <a:lnTo>
                  <a:pt x="8" y="4"/>
                </a:lnTo>
                <a:lnTo>
                  <a:pt x="8" y="4"/>
                </a:lnTo>
                <a:lnTo>
                  <a:pt x="8" y="4"/>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8" y="6"/>
                </a:lnTo>
                <a:lnTo>
                  <a:pt x="6" y="6"/>
                </a:lnTo>
                <a:lnTo>
                  <a:pt x="6" y="6"/>
                </a:lnTo>
                <a:lnTo>
                  <a:pt x="6" y="6"/>
                </a:lnTo>
                <a:lnTo>
                  <a:pt x="6" y="4"/>
                </a:lnTo>
                <a:lnTo>
                  <a:pt x="6" y="4"/>
                </a:lnTo>
                <a:lnTo>
                  <a:pt x="6" y="4"/>
                </a:lnTo>
                <a:lnTo>
                  <a:pt x="6" y="4"/>
                </a:lnTo>
                <a:lnTo>
                  <a:pt x="6" y="4"/>
                </a:lnTo>
                <a:lnTo>
                  <a:pt x="6" y="4"/>
                </a:lnTo>
                <a:lnTo>
                  <a:pt x="6"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2"/>
                </a:lnTo>
                <a:lnTo>
                  <a:pt x="4" y="2"/>
                </a:lnTo>
                <a:lnTo>
                  <a:pt x="2" y="2"/>
                </a:lnTo>
                <a:lnTo>
                  <a:pt x="2" y="2"/>
                </a:lnTo>
                <a:lnTo>
                  <a:pt x="2" y="2"/>
                </a:lnTo>
                <a:lnTo>
                  <a:pt x="2" y="2"/>
                </a:lnTo>
                <a:lnTo>
                  <a:pt x="2" y="2"/>
                </a:lnTo>
                <a:lnTo>
                  <a:pt x="2" y="2"/>
                </a:lnTo>
                <a:lnTo>
                  <a:pt x="2" y="2"/>
                </a:lnTo>
                <a:lnTo>
                  <a:pt x="2" y="2"/>
                </a:lnTo>
                <a:lnTo>
                  <a:pt x="2" y="2"/>
                </a:lnTo>
                <a:lnTo>
                  <a:pt x="2" y="2"/>
                </a:lnTo>
                <a:lnTo>
                  <a:pt x="2" y="2"/>
                </a:lnTo>
                <a:lnTo>
                  <a:pt x="2" y="2"/>
                </a:lnTo>
                <a:lnTo>
                  <a:pt x="0" y="2"/>
                </a:lnTo>
                <a:lnTo>
                  <a:pt x="0" y="2"/>
                </a:lnTo>
                <a:lnTo>
                  <a:pt x="0" y="2"/>
                </a:lnTo>
                <a:lnTo>
                  <a:pt x="0" y="2"/>
                </a:lnTo>
                <a:lnTo>
                  <a:pt x="0" y="0"/>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4" name="Line 280"/>
          <p:cNvSpPr>
            <a:spLocks noChangeShapeType="1"/>
          </p:cNvSpPr>
          <p:nvPr/>
        </p:nvSpPr>
        <p:spPr bwMode="auto">
          <a:xfrm>
            <a:off x="6299200" y="26812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5" name="Line 281"/>
          <p:cNvSpPr>
            <a:spLocks noChangeShapeType="1"/>
          </p:cNvSpPr>
          <p:nvPr/>
        </p:nvSpPr>
        <p:spPr bwMode="auto">
          <a:xfrm>
            <a:off x="6299200" y="26812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6" name="Freeform 282"/>
          <p:cNvSpPr>
            <a:spLocks/>
          </p:cNvSpPr>
          <p:nvPr/>
        </p:nvSpPr>
        <p:spPr bwMode="auto">
          <a:xfrm>
            <a:off x="6280150" y="2681288"/>
            <a:ext cx="19050" cy="9525"/>
          </a:xfrm>
          <a:custGeom>
            <a:avLst/>
            <a:gdLst/>
            <a:ahLst/>
            <a:cxnLst>
              <a:cxn ang="0">
                <a:pos x="12" y="0"/>
              </a:cxn>
              <a:cxn ang="0">
                <a:pos x="12" y="2"/>
              </a:cxn>
              <a:cxn ang="0">
                <a:pos x="12" y="2"/>
              </a:cxn>
              <a:cxn ang="0">
                <a:pos x="12" y="2"/>
              </a:cxn>
              <a:cxn ang="0">
                <a:pos x="12" y="2"/>
              </a:cxn>
              <a:cxn ang="0">
                <a:pos x="12" y="2"/>
              </a:cxn>
              <a:cxn ang="0">
                <a:pos x="10" y="2"/>
              </a:cxn>
              <a:cxn ang="0">
                <a:pos x="10" y="2"/>
              </a:cxn>
              <a:cxn ang="0">
                <a:pos x="10" y="2"/>
              </a:cxn>
              <a:cxn ang="0">
                <a:pos x="10" y="2"/>
              </a:cxn>
              <a:cxn ang="0">
                <a:pos x="10" y="2"/>
              </a:cxn>
              <a:cxn ang="0">
                <a:pos x="8" y="2"/>
              </a:cxn>
              <a:cxn ang="0">
                <a:pos x="8" y="2"/>
              </a:cxn>
              <a:cxn ang="0">
                <a:pos x="8" y="2"/>
              </a:cxn>
              <a:cxn ang="0">
                <a:pos x="8" y="2"/>
              </a:cxn>
              <a:cxn ang="0">
                <a:pos x="8" y="2"/>
              </a:cxn>
              <a:cxn ang="0">
                <a:pos x="6" y="2"/>
              </a:cxn>
              <a:cxn ang="0">
                <a:pos x="6" y="2"/>
              </a:cxn>
              <a:cxn ang="0">
                <a:pos x="6" y="2"/>
              </a:cxn>
              <a:cxn ang="0">
                <a:pos x="6" y="2"/>
              </a:cxn>
              <a:cxn ang="0">
                <a:pos x="6" y="2"/>
              </a:cxn>
              <a:cxn ang="0">
                <a:pos x="6" y="2"/>
              </a:cxn>
              <a:cxn ang="0">
                <a:pos x="4" y="2"/>
              </a:cxn>
              <a:cxn ang="0">
                <a:pos x="4" y="2"/>
              </a:cxn>
              <a:cxn ang="0">
                <a:pos x="4" y="2"/>
              </a:cxn>
              <a:cxn ang="0">
                <a:pos x="4" y="2"/>
              </a:cxn>
              <a:cxn ang="0">
                <a:pos x="4" y="4"/>
              </a:cxn>
              <a:cxn ang="0">
                <a:pos x="4" y="4"/>
              </a:cxn>
              <a:cxn ang="0">
                <a:pos x="4" y="4"/>
              </a:cxn>
              <a:cxn ang="0">
                <a:pos x="4" y="4"/>
              </a:cxn>
              <a:cxn ang="0">
                <a:pos x="4" y="4"/>
              </a:cxn>
              <a:cxn ang="0">
                <a:pos x="4" y="4"/>
              </a:cxn>
              <a:cxn ang="0">
                <a:pos x="2" y="4"/>
              </a:cxn>
              <a:cxn ang="0">
                <a:pos x="2" y="4"/>
              </a:cxn>
              <a:cxn ang="0">
                <a:pos x="2" y="4"/>
              </a:cxn>
              <a:cxn ang="0">
                <a:pos x="2" y="4"/>
              </a:cxn>
              <a:cxn ang="0">
                <a:pos x="2" y="6"/>
              </a:cxn>
              <a:cxn ang="0">
                <a:pos x="0" y="6"/>
              </a:cxn>
              <a:cxn ang="0">
                <a:pos x="0" y="6"/>
              </a:cxn>
              <a:cxn ang="0">
                <a:pos x="0" y="6"/>
              </a:cxn>
              <a:cxn ang="0">
                <a:pos x="0" y="6"/>
              </a:cxn>
              <a:cxn ang="0">
                <a:pos x="0" y="6"/>
              </a:cxn>
            </a:cxnLst>
            <a:rect l="0" t="0" r="r" b="b"/>
            <a:pathLst>
              <a:path w="12" h="6">
                <a:moveTo>
                  <a:pt x="12" y="0"/>
                </a:moveTo>
                <a:lnTo>
                  <a:pt x="12" y="0"/>
                </a:lnTo>
                <a:lnTo>
                  <a:pt x="12" y="0"/>
                </a:lnTo>
                <a:lnTo>
                  <a:pt x="12" y="2"/>
                </a:lnTo>
                <a:lnTo>
                  <a:pt x="12" y="2"/>
                </a:lnTo>
                <a:lnTo>
                  <a:pt x="12" y="2"/>
                </a:lnTo>
                <a:lnTo>
                  <a:pt x="12" y="2"/>
                </a:lnTo>
                <a:lnTo>
                  <a:pt x="12" y="2"/>
                </a:lnTo>
                <a:lnTo>
                  <a:pt x="12" y="2"/>
                </a:lnTo>
                <a:lnTo>
                  <a:pt x="12" y="2"/>
                </a:lnTo>
                <a:lnTo>
                  <a:pt x="12" y="2"/>
                </a:lnTo>
                <a:lnTo>
                  <a:pt x="12" y="2"/>
                </a:lnTo>
                <a:lnTo>
                  <a:pt x="10" y="2"/>
                </a:lnTo>
                <a:lnTo>
                  <a:pt x="10" y="2"/>
                </a:lnTo>
                <a:lnTo>
                  <a:pt x="10" y="2"/>
                </a:lnTo>
                <a:lnTo>
                  <a:pt x="10" y="2"/>
                </a:lnTo>
                <a:lnTo>
                  <a:pt x="10" y="2"/>
                </a:lnTo>
                <a:lnTo>
                  <a:pt x="10" y="2"/>
                </a:lnTo>
                <a:lnTo>
                  <a:pt x="10" y="2"/>
                </a:lnTo>
                <a:lnTo>
                  <a:pt x="10" y="2"/>
                </a:lnTo>
                <a:lnTo>
                  <a:pt x="10" y="2"/>
                </a:lnTo>
                <a:lnTo>
                  <a:pt x="10" y="2"/>
                </a:lnTo>
                <a:lnTo>
                  <a:pt x="8" y="2"/>
                </a:lnTo>
                <a:lnTo>
                  <a:pt x="8" y="2"/>
                </a:lnTo>
                <a:lnTo>
                  <a:pt x="8" y="2"/>
                </a:lnTo>
                <a:lnTo>
                  <a:pt x="8" y="2"/>
                </a:lnTo>
                <a:lnTo>
                  <a:pt x="8" y="2"/>
                </a:lnTo>
                <a:lnTo>
                  <a:pt x="8" y="2"/>
                </a:lnTo>
                <a:lnTo>
                  <a:pt x="8" y="2"/>
                </a:lnTo>
                <a:lnTo>
                  <a:pt x="8" y="2"/>
                </a:lnTo>
                <a:lnTo>
                  <a:pt x="8" y="2"/>
                </a:lnTo>
                <a:lnTo>
                  <a:pt x="8" y="2"/>
                </a:lnTo>
                <a:lnTo>
                  <a:pt x="8" y="2"/>
                </a:lnTo>
                <a:lnTo>
                  <a:pt x="6" y="2"/>
                </a:lnTo>
                <a:lnTo>
                  <a:pt x="6" y="2"/>
                </a:lnTo>
                <a:lnTo>
                  <a:pt x="6" y="2"/>
                </a:lnTo>
                <a:lnTo>
                  <a:pt x="6" y="2"/>
                </a:lnTo>
                <a:lnTo>
                  <a:pt x="6" y="2"/>
                </a:lnTo>
                <a:lnTo>
                  <a:pt x="6" y="2"/>
                </a:lnTo>
                <a:lnTo>
                  <a:pt x="6" y="2"/>
                </a:lnTo>
                <a:lnTo>
                  <a:pt x="6" y="2"/>
                </a:lnTo>
                <a:lnTo>
                  <a:pt x="6" y="2"/>
                </a:lnTo>
                <a:lnTo>
                  <a:pt x="6" y="2"/>
                </a:lnTo>
                <a:lnTo>
                  <a:pt x="6" y="2"/>
                </a:lnTo>
                <a:lnTo>
                  <a:pt x="4" y="2"/>
                </a:lnTo>
                <a:lnTo>
                  <a:pt x="4" y="2"/>
                </a:lnTo>
                <a:lnTo>
                  <a:pt x="4" y="2"/>
                </a:lnTo>
                <a:lnTo>
                  <a:pt x="4" y="2"/>
                </a:lnTo>
                <a:lnTo>
                  <a:pt x="4" y="2"/>
                </a:lnTo>
                <a:lnTo>
                  <a:pt x="4" y="2"/>
                </a:lnTo>
                <a:lnTo>
                  <a:pt x="4" y="2"/>
                </a:lnTo>
                <a:lnTo>
                  <a:pt x="4" y="2"/>
                </a:lnTo>
                <a:lnTo>
                  <a:pt x="4" y="2"/>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2" y="4"/>
                </a:lnTo>
                <a:lnTo>
                  <a:pt x="2" y="4"/>
                </a:lnTo>
                <a:lnTo>
                  <a:pt x="2" y="4"/>
                </a:lnTo>
                <a:lnTo>
                  <a:pt x="2" y="4"/>
                </a:lnTo>
                <a:lnTo>
                  <a:pt x="2" y="4"/>
                </a:lnTo>
                <a:lnTo>
                  <a:pt x="2" y="4"/>
                </a:lnTo>
                <a:lnTo>
                  <a:pt x="2" y="4"/>
                </a:lnTo>
                <a:lnTo>
                  <a:pt x="2" y="6"/>
                </a:lnTo>
                <a:lnTo>
                  <a:pt x="2" y="6"/>
                </a:lnTo>
                <a:lnTo>
                  <a:pt x="2" y="6"/>
                </a:lnTo>
                <a:lnTo>
                  <a:pt x="0" y="6"/>
                </a:lnTo>
                <a:lnTo>
                  <a:pt x="0" y="6"/>
                </a:lnTo>
                <a:lnTo>
                  <a:pt x="0" y="6"/>
                </a:lnTo>
                <a:lnTo>
                  <a:pt x="0" y="6"/>
                </a:lnTo>
                <a:lnTo>
                  <a:pt x="0" y="6"/>
                </a:lnTo>
                <a:lnTo>
                  <a:pt x="0" y="6"/>
                </a:lnTo>
                <a:lnTo>
                  <a:pt x="0" y="6"/>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7" name="Line 283"/>
          <p:cNvSpPr>
            <a:spLocks noChangeShapeType="1"/>
          </p:cNvSpPr>
          <p:nvPr/>
        </p:nvSpPr>
        <p:spPr bwMode="auto">
          <a:xfrm>
            <a:off x="627062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8" name="Line 284"/>
          <p:cNvSpPr>
            <a:spLocks noChangeShapeType="1"/>
          </p:cNvSpPr>
          <p:nvPr/>
        </p:nvSpPr>
        <p:spPr bwMode="auto">
          <a:xfrm>
            <a:off x="627062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9" name="Line 285"/>
          <p:cNvSpPr>
            <a:spLocks noChangeShapeType="1"/>
          </p:cNvSpPr>
          <p:nvPr/>
        </p:nvSpPr>
        <p:spPr bwMode="auto">
          <a:xfrm>
            <a:off x="627062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0" name="Freeform 286"/>
          <p:cNvSpPr>
            <a:spLocks/>
          </p:cNvSpPr>
          <p:nvPr/>
        </p:nvSpPr>
        <p:spPr bwMode="auto">
          <a:xfrm>
            <a:off x="6315075" y="2754313"/>
            <a:ext cx="12700" cy="19050"/>
          </a:xfrm>
          <a:custGeom>
            <a:avLst/>
            <a:gdLst/>
            <a:ahLst/>
            <a:cxnLst>
              <a:cxn ang="0">
                <a:pos x="0" y="0"/>
              </a:cxn>
              <a:cxn ang="0">
                <a:pos x="2" y="0"/>
              </a:cxn>
              <a:cxn ang="0">
                <a:pos x="2" y="2"/>
              </a:cxn>
              <a:cxn ang="0">
                <a:pos x="2" y="2"/>
              </a:cxn>
              <a:cxn ang="0">
                <a:pos x="2" y="2"/>
              </a:cxn>
              <a:cxn ang="0">
                <a:pos x="4" y="2"/>
              </a:cxn>
              <a:cxn ang="0">
                <a:pos x="4" y="4"/>
              </a:cxn>
              <a:cxn ang="0">
                <a:pos x="4" y="6"/>
              </a:cxn>
              <a:cxn ang="0">
                <a:pos x="4" y="6"/>
              </a:cxn>
              <a:cxn ang="0">
                <a:pos x="6" y="6"/>
              </a:cxn>
              <a:cxn ang="0">
                <a:pos x="6" y="6"/>
              </a:cxn>
              <a:cxn ang="0">
                <a:pos x="6" y="6"/>
              </a:cxn>
              <a:cxn ang="0">
                <a:pos x="8" y="8"/>
              </a:cxn>
              <a:cxn ang="0">
                <a:pos x="8" y="10"/>
              </a:cxn>
              <a:cxn ang="0">
                <a:pos x="8" y="10"/>
              </a:cxn>
              <a:cxn ang="0">
                <a:pos x="8" y="10"/>
              </a:cxn>
              <a:cxn ang="0">
                <a:pos x="8" y="10"/>
              </a:cxn>
              <a:cxn ang="0">
                <a:pos x="8" y="10"/>
              </a:cxn>
              <a:cxn ang="0">
                <a:pos x="8" y="12"/>
              </a:cxn>
              <a:cxn ang="0">
                <a:pos x="6" y="12"/>
              </a:cxn>
            </a:cxnLst>
            <a:rect l="0" t="0" r="r" b="b"/>
            <a:pathLst>
              <a:path w="8" h="12">
                <a:moveTo>
                  <a:pt x="0" y="0"/>
                </a:moveTo>
                <a:lnTo>
                  <a:pt x="2" y="0"/>
                </a:lnTo>
                <a:lnTo>
                  <a:pt x="2" y="2"/>
                </a:lnTo>
                <a:lnTo>
                  <a:pt x="2" y="2"/>
                </a:lnTo>
                <a:lnTo>
                  <a:pt x="2" y="2"/>
                </a:lnTo>
                <a:lnTo>
                  <a:pt x="4" y="2"/>
                </a:lnTo>
                <a:lnTo>
                  <a:pt x="4" y="4"/>
                </a:lnTo>
                <a:lnTo>
                  <a:pt x="4" y="6"/>
                </a:lnTo>
                <a:lnTo>
                  <a:pt x="4" y="6"/>
                </a:lnTo>
                <a:lnTo>
                  <a:pt x="6" y="6"/>
                </a:lnTo>
                <a:lnTo>
                  <a:pt x="6" y="6"/>
                </a:lnTo>
                <a:lnTo>
                  <a:pt x="6" y="6"/>
                </a:lnTo>
                <a:lnTo>
                  <a:pt x="8" y="8"/>
                </a:lnTo>
                <a:lnTo>
                  <a:pt x="8" y="10"/>
                </a:lnTo>
                <a:lnTo>
                  <a:pt x="8" y="10"/>
                </a:lnTo>
                <a:lnTo>
                  <a:pt x="8" y="10"/>
                </a:lnTo>
                <a:lnTo>
                  <a:pt x="8" y="10"/>
                </a:lnTo>
                <a:lnTo>
                  <a:pt x="8" y="10"/>
                </a:lnTo>
                <a:lnTo>
                  <a:pt x="8" y="12"/>
                </a:lnTo>
                <a:lnTo>
                  <a:pt x="6"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1" name="Freeform 287"/>
          <p:cNvSpPr>
            <a:spLocks/>
          </p:cNvSpPr>
          <p:nvPr/>
        </p:nvSpPr>
        <p:spPr bwMode="auto">
          <a:xfrm>
            <a:off x="6308725" y="2751138"/>
            <a:ext cx="6350" cy="3175"/>
          </a:xfrm>
          <a:custGeom>
            <a:avLst/>
            <a:gdLst/>
            <a:ahLst/>
            <a:cxnLst>
              <a:cxn ang="0">
                <a:pos x="0" y="0"/>
              </a:cxn>
              <a:cxn ang="0">
                <a:pos x="0" y="0"/>
              </a:cxn>
              <a:cxn ang="0">
                <a:pos x="2" y="2"/>
              </a:cxn>
              <a:cxn ang="0">
                <a:pos x="4" y="2"/>
              </a:cxn>
              <a:cxn ang="0">
                <a:pos x="4" y="2"/>
              </a:cxn>
              <a:cxn ang="0">
                <a:pos x="4" y="2"/>
              </a:cxn>
            </a:cxnLst>
            <a:rect l="0" t="0" r="r" b="b"/>
            <a:pathLst>
              <a:path w="4" h="2">
                <a:moveTo>
                  <a:pt x="0" y="0"/>
                </a:moveTo>
                <a:lnTo>
                  <a:pt x="0" y="0"/>
                </a:lnTo>
                <a:lnTo>
                  <a:pt x="2" y="2"/>
                </a:lnTo>
                <a:lnTo>
                  <a:pt x="4" y="2"/>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2" name="Freeform 288"/>
          <p:cNvSpPr>
            <a:spLocks/>
          </p:cNvSpPr>
          <p:nvPr/>
        </p:nvSpPr>
        <p:spPr bwMode="auto">
          <a:xfrm>
            <a:off x="6210300" y="2767013"/>
            <a:ext cx="25400" cy="12700"/>
          </a:xfrm>
          <a:custGeom>
            <a:avLst/>
            <a:gdLst/>
            <a:ahLst/>
            <a:cxnLst>
              <a:cxn ang="0">
                <a:pos x="0" y="0"/>
              </a:cxn>
              <a:cxn ang="0">
                <a:pos x="2" y="0"/>
              </a:cxn>
              <a:cxn ang="0">
                <a:pos x="2" y="0"/>
              </a:cxn>
              <a:cxn ang="0">
                <a:pos x="4" y="0"/>
              </a:cxn>
              <a:cxn ang="0">
                <a:pos x="4" y="0"/>
              </a:cxn>
              <a:cxn ang="0">
                <a:pos x="6" y="0"/>
              </a:cxn>
              <a:cxn ang="0">
                <a:pos x="6" y="2"/>
              </a:cxn>
              <a:cxn ang="0">
                <a:pos x="6" y="4"/>
              </a:cxn>
              <a:cxn ang="0">
                <a:pos x="8" y="4"/>
              </a:cxn>
              <a:cxn ang="0">
                <a:pos x="8" y="6"/>
              </a:cxn>
              <a:cxn ang="0">
                <a:pos x="8" y="6"/>
              </a:cxn>
              <a:cxn ang="0">
                <a:pos x="10" y="6"/>
              </a:cxn>
              <a:cxn ang="0">
                <a:pos x="12" y="6"/>
              </a:cxn>
              <a:cxn ang="0">
                <a:pos x="12" y="6"/>
              </a:cxn>
              <a:cxn ang="0">
                <a:pos x="16" y="6"/>
              </a:cxn>
              <a:cxn ang="0">
                <a:pos x="16" y="8"/>
              </a:cxn>
              <a:cxn ang="0">
                <a:pos x="16" y="8"/>
              </a:cxn>
            </a:cxnLst>
            <a:rect l="0" t="0" r="r" b="b"/>
            <a:pathLst>
              <a:path w="16" h="8">
                <a:moveTo>
                  <a:pt x="0" y="0"/>
                </a:moveTo>
                <a:lnTo>
                  <a:pt x="2" y="0"/>
                </a:lnTo>
                <a:lnTo>
                  <a:pt x="2" y="0"/>
                </a:lnTo>
                <a:lnTo>
                  <a:pt x="4" y="0"/>
                </a:lnTo>
                <a:lnTo>
                  <a:pt x="4" y="0"/>
                </a:lnTo>
                <a:lnTo>
                  <a:pt x="6" y="0"/>
                </a:lnTo>
                <a:lnTo>
                  <a:pt x="6" y="2"/>
                </a:lnTo>
                <a:lnTo>
                  <a:pt x="6" y="4"/>
                </a:lnTo>
                <a:lnTo>
                  <a:pt x="8" y="4"/>
                </a:lnTo>
                <a:lnTo>
                  <a:pt x="8" y="6"/>
                </a:lnTo>
                <a:lnTo>
                  <a:pt x="8" y="6"/>
                </a:lnTo>
                <a:lnTo>
                  <a:pt x="10" y="6"/>
                </a:lnTo>
                <a:lnTo>
                  <a:pt x="12" y="6"/>
                </a:lnTo>
                <a:lnTo>
                  <a:pt x="12" y="6"/>
                </a:lnTo>
                <a:lnTo>
                  <a:pt x="16" y="6"/>
                </a:lnTo>
                <a:lnTo>
                  <a:pt x="16" y="8"/>
                </a:lnTo>
                <a:lnTo>
                  <a:pt x="16"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3" name="Freeform 289"/>
          <p:cNvSpPr>
            <a:spLocks/>
          </p:cNvSpPr>
          <p:nvPr/>
        </p:nvSpPr>
        <p:spPr bwMode="auto">
          <a:xfrm>
            <a:off x="6149975" y="2659063"/>
            <a:ext cx="41275" cy="47625"/>
          </a:xfrm>
          <a:custGeom>
            <a:avLst/>
            <a:gdLst/>
            <a:ahLst/>
            <a:cxnLst>
              <a:cxn ang="0">
                <a:pos x="14" y="0"/>
              </a:cxn>
              <a:cxn ang="0">
                <a:pos x="14" y="0"/>
              </a:cxn>
              <a:cxn ang="0">
                <a:pos x="14" y="2"/>
              </a:cxn>
              <a:cxn ang="0">
                <a:pos x="16" y="2"/>
              </a:cxn>
              <a:cxn ang="0">
                <a:pos x="16" y="2"/>
              </a:cxn>
              <a:cxn ang="0">
                <a:pos x="16" y="2"/>
              </a:cxn>
              <a:cxn ang="0">
                <a:pos x="14" y="2"/>
              </a:cxn>
              <a:cxn ang="0">
                <a:pos x="14" y="4"/>
              </a:cxn>
              <a:cxn ang="0">
                <a:pos x="12" y="2"/>
              </a:cxn>
              <a:cxn ang="0">
                <a:pos x="10" y="2"/>
              </a:cxn>
              <a:cxn ang="0">
                <a:pos x="10" y="2"/>
              </a:cxn>
              <a:cxn ang="0">
                <a:pos x="8" y="2"/>
              </a:cxn>
              <a:cxn ang="0">
                <a:pos x="8" y="2"/>
              </a:cxn>
              <a:cxn ang="0">
                <a:pos x="6" y="2"/>
              </a:cxn>
              <a:cxn ang="0">
                <a:pos x="6" y="4"/>
              </a:cxn>
              <a:cxn ang="0">
                <a:pos x="6" y="4"/>
              </a:cxn>
              <a:cxn ang="0">
                <a:pos x="6" y="4"/>
              </a:cxn>
              <a:cxn ang="0">
                <a:pos x="6" y="6"/>
              </a:cxn>
              <a:cxn ang="0">
                <a:pos x="4" y="6"/>
              </a:cxn>
              <a:cxn ang="0">
                <a:pos x="4" y="6"/>
              </a:cxn>
              <a:cxn ang="0">
                <a:pos x="4" y="8"/>
              </a:cxn>
              <a:cxn ang="0">
                <a:pos x="4" y="8"/>
              </a:cxn>
              <a:cxn ang="0">
                <a:pos x="4" y="10"/>
              </a:cxn>
              <a:cxn ang="0">
                <a:pos x="2" y="10"/>
              </a:cxn>
              <a:cxn ang="0">
                <a:pos x="2" y="10"/>
              </a:cxn>
              <a:cxn ang="0">
                <a:pos x="0" y="10"/>
              </a:cxn>
              <a:cxn ang="0">
                <a:pos x="0" y="12"/>
              </a:cxn>
              <a:cxn ang="0">
                <a:pos x="0" y="12"/>
              </a:cxn>
              <a:cxn ang="0">
                <a:pos x="0" y="12"/>
              </a:cxn>
              <a:cxn ang="0">
                <a:pos x="0" y="14"/>
              </a:cxn>
              <a:cxn ang="0">
                <a:pos x="2" y="14"/>
              </a:cxn>
              <a:cxn ang="0">
                <a:pos x="2" y="16"/>
              </a:cxn>
              <a:cxn ang="0">
                <a:pos x="2" y="16"/>
              </a:cxn>
              <a:cxn ang="0">
                <a:pos x="2" y="18"/>
              </a:cxn>
              <a:cxn ang="0">
                <a:pos x="4" y="18"/>
              </a:cxn>
              <a:cxn ang="0">
                <a:pos x="4" y="18"/>
              </a:cxn>
              <a:cxn ang="0">
                <a:pos x="6" y="18"/>
              </a:cxn>
              <a:cxn ang="0">
                <a:pos x="8" y="18"/>
              </a:cxn>
              <a:cxn ang="0">
                <a:pos x="8" y="18"/>
              </a:cxn>
              <a:cxn ang="0">
                <a:pos x="10" y="18"/>
              </a:cxn>
              <a:cxn ang="0">
                <a:pos x="10" y="18"/>
              </a:cxn>
              <a:cxn ang="0">
                <a:pos x="10" y="20"/>
              </a:cxn>
              <a:cxn ang="0">
                <a:pos x="10" y="20"/>
              </a:cxn>
              <a:cxn ang="0">
                <a:pos x="12" y="20"/>
              </a:cxn>
              <a:cxn ang="0">
                <a:pos x="12" y="22"/>
              </a:cxn>
              <a:cxn ang="0">
                <a:pos x="14" y="22"/>
              </a:cxn>
              <a:cxn ang="0">
                <a:pos x="14" y="22"/>
              </a:cxn>
              <a:cxn ang="0">
                <a:pos x="16" y="22"/>
              </a:cxn>
              <a:cxn ang="0">
                <a:pos x="18" y="22"/>
              </a:cxn>
              <a:cxn ang="0">
                <a:pos x="18" y="22"/>
              </a:cxn>
              <a:cxn ang="0">
                <a:pos x="20" y="22"/>
              </a:cxn>
              <a:cxn ang="0">
                <a:pos x="20" y="22"/>
              </a:cxn>
              <a:cxn ang="0">
                <a:pos x="20" y="24"/>
              </a:cxn>
              <a:cxn ang="0">
                <a:pos x="20" y="24"/>
              </a:cxn>
              <a:cxn ang="0">
                <a:pos x="20" y="24"/>
              </a:cxn>
              <a:cxn ang="0">
                <a:pos x="20" y="26"/>
              </a:cxn>
              <a:cxn ang="0">
                <a:pos x="20" y="28"/>
              </a:cxn>
              <a:cxn ang="0">
                <a:pos x="22" y="28"/>
              </a:cxn>
              <a:cxn ang="0">
                <a:pos x="22" y="28"/>
              </a:cxn>
              <a:cxn ang="0">
                <a:pos x="24" y="28"/>
              </a:cxn>
              <a:cxn ang="0">
                <a:pos x="24" y="28"/>
              </a:cxn>
              <a:cxn ang="0">
                <a:pos x="26" y="28"/>
              </a:cxn>
              <a:cxn ang="0">
                <a:pos x="26" y="30"/>
              </a:cxn>
            </a:cxnLst>
            <a:rect l="0" t="0" r="r" b="b"/>
            <a:pathLst>
              <a:path w="26" h="30">
                <a:moveTo>
                  <a:pt x="12" y="0"/>
                </a:moveTo>
                <a:lnTo>
                  <a:pt x="12" y="0"/>
                </a:lnTo>
                <a:lnTo>
                  <a:pt x="12" y="0"/>
                </a:lnTo>
                <a:lnTo>
                  <a:pt x="12" y="0"/>
                </a:lnTo>
                <a:lnTo>
                  <a:pt x="12" y="0"/>
                </a:lnTo>
                <a:lnTo>
                  <a:pt x="14" y="0"/>
                </a:lnTo>
                <a:lnTo>
                  <a:pt x="14" y="0"/>
                </a:lnTo>
                <a:lnTo>
                  <a:pt x="14" y="0"/>
                </a:lnTo>
                <a:lnTo>
                  <a:pt x="14" y="0"/>
                </a:lnTo>
                <a:lnTo>
                  <a:pt x="14" y="0"/>
                </a:lnTo>
                <a:lnTo>
                  <a:pt x="14" y="0"/>
                </a:lnTo>
                <a:lnTo>
                  <a:pt x="14" y="0"/>
                </a:lnTo>
                <a:lnTo>
                  <a:pt x="14" y="0"/>
                </a:lnTo>
                <a:lnTo>
                  <a:pt x="14" y="0"/>
                </a:lnTo>
                <a:lnTo>
                  <a:pt x="14" y="2"/>
                </a:lnTo>
                <a:lnTo>
                  <a:pt x="14" y="2"/>
                </a:lnTo>
                <a:lnTo>
                  <a:pt x="14" y="2"/>
                </a:lnTo>
                <a:lnTo>
                  <a:pt x="14" y="2"/>
                </a:lnTo>
                <a:lnTo>
                  <a:pt x="14"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4"/>
                </a:lnTo>
                <a:lnTo>
                  <a:pt x="16" y="4"/>
                </a:lnTo>
                <a:lnTo>
                  <a:pt x="16" y="2"/>
                </a:lnTo>
                <a:lnTo>
                  <a:pt x="16" y="2"/>
                </a:lnTo>
                <a:lnTo>
                  <a:pt x="16" y="2"/>
                </a:lnTo>
                <a:lnTo>
                  <a:pt x="16" y="2"/>
                </a:lnTo>
                <a:lnTo>
                  <a:pt x="14" y="2"/>
                </a:lnTo>
                <a:lnTo>
                  <a:pt x="14" y="2"/>
                </a:lnTo>
                <a:lnTo>
                  <a:pt x="14" y="2"/>
                </a:lnTo>
                <a:lnTo>
                  <a:pt x="14" y="2"/>
                </a:lnTo>
                <a:lnTo>
                  <a:pt x="14" y="2"/>
                </a:lnTo>
                <a:lnTo>
                  <a:pt x="14" y="2"/>
                </a:lnTo>
                <a:lnTo>
                  <a:pt x="14" y="2"/>
                </a:lnTo>
                <a:lnTo>
                  <a:pt x="14" y="2"/>
                </a:lnTo>
                <a:lnTo>
                  <a:pt x="14" y="2"/>
                </a:lnTo>
                <a:lnTo>
                  <a:pt x="14" y="4"/>
                </a:lnTo>
                <a:lnTo>
                  <a:pt x="14" y="4"/>
                </a:lnTo>
                <a:lnTo>
                  <a:pt x="14" y="4"/>
                </a:lnTo>
                <a:lnTo>
                  <a:pt x="14" y="4"/>
                </a:lnTo>
                <a:lnTo>
                  <a:pt x="12" y="2"/>
                </a:lnTo>
                <a:lnTo>
                  <a:pt x="12" y="2"/>
                </a:lnTo>
                <a:lnTo>
                  <a:pt x="12" y="2"/>
                </a:lnTo>
                <a:lnTo>
                  <a:pt x="12" y="2"/>
                </a:lnTo>
                <a:lnTo>
                  <a:pt x="12" y="2"/>
                </a:lnTo>
                <a:lnTo>
                  <a:pt x="12" y="2"/>
                </a:lnTo>
                <a:lnTo>
                  <a:pt x="12" y="2"/>
                </a:lnTo>
                <a:lnTo>
                  <a:pt x="10" y="2"/>
                </a:lnTo>
                <a:lnTo>
                  <a:pt x="10" y="2"/>
                </a:lnTo>
                <a:lnTo>
                  <a:pt x="10" y="2"/>
                </a:lnTo>
                <a:lnTo>
                  <a:pt x="10" y="2"/>
                </a:lnTo>
                <a:lnTo>
                  <a:pt x="10" y="2"/>
                </a:lnTo>
                <a:lnTo>
                  <a:pt x="10" y="2"/>
                </a:lnTo>
                <a:lnTo>
                  <a:pt x="10" y="2"/>
                </a:lnTo>
                <a:lnTo>
                  <a:pt x="10" y="2"/>
                </a:lnTo>
                <a:lnTo>
                  <a:pt x="10" y="2"/>
                </a:lnTo>
                <a:lnTo>
                  <a:pt x="10" y="2"/>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6" y="2"/>
                </a:lnTo>
                <a:lnTo>
                  <a:pt x="6" y="2"/>
                </a:lnTo>
                <a:lnTo>
                  <a:pt x="6" y="2"/>
                </a:lnTo>
                <a:lnTo>
                  <a:pt x="6" y="2"/>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4"/>
                </a:lnTo>
                <a:lnTo>
                  <a:pt x="6" y="6"/>
                </a:lnTo>
                <a:lnTo>
                  <a:pt x="6" y="6"/>
                </a:lnTo>
                <a:lnTo>
                  <a:pt x="6" y="6"/>
                </a:lnTo>
                <a:lnTo>
                  <a:pt x="6" y="6"/>
                </a:lnTo>
                <a:lnTo>
                  <a:pt x="6" y="6"/>
                </a:lnTo>
                <a:lnTo>
                  <a:pt x="6" y="6"/>
                </a:lnTo>
                <a:lnTo>
                  <a:pt x="6" y="6"/>
                </a:lnTo>
                <a:lnTo>
                  <a:pt x="6" y="6"/>
                </a:lnTo>
                <a:lnTo>
                  <a:pt x="6" y="6"/>
                </a:lnTo>
                <a:lnTo>
                  <a:pt x="6" y="6"/>
                </a:lnTo>
                <a:lnTo>
                  <a:pt x="4" y="6"/>
                </a:lnTo>
                <a:lnTo>
                  <a:pt x="4" y="6"/>
                </a:lnTo>
                <a:lnTo>
                  <a:pt x="4" y="6"/>
                </a:lnTo>
                <a:lnTo>
                  <a:pt x="4" y="6"/>
                </a:lnTo>
                <a:lnTo>
                  <a:pt x="4" y="6"/>
                </a:lnTo>
                <a:lnTo>
                  <a:pt x="4" y="6"/>
                </a:lnTo>
                <a:lnTo>
                  <a:pt x="4" y="6"/>
                </a:lnTo>
                <a:lnTo>
                  <a:pt x="4" y="6"/>
                </a:lnTo>
                <a:lnTo>
                  <a:pt x="4" y="6"/>
                </a:lnTo>
                <a:lnTo>
                  <a:pt x="4" y="6"/>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8"/>
                </a:lnTo>
                <a:lnTo>
                  <a:pt x="4"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2" y="10"/>
                </a:lnTo>
                <a:lnTo>
                  <a:pt x="0" y="10"/>
                </a:lnTo>
                <a:lnTo>
                  <a:pt x="0" y="10"/>
                </a:lnTo>
                <a:lnTo>
                  <a:pt x="0" y="10"/>
                </a:lnTo>
                <a:lnTo>
                  <a:pt x="0" y="10"/>
                </a:lnTo>
                <a:lnTo>
                  <a:pt x="0" y="10"/>
                </a:lnTo>
                <a:lnTo>
                  <a:pt x="0" y="10"/>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2"/>
                </a:lnTo>
                <a:lnTo>
                  <a:pt x="0" y="14"/>
                </a:lnTo>
                <a:lnTo>
                  <a:pt x="0" y="14"/>
                </a:lnTo>
                <a:lnTo>
                  <a:pt x="0" y="14"/>
                </a:lnTo>
                <a:lnTo>
                  <a:pt x="0" y="14"/>
                </a:lnTo>
                <a:lnTo>
                  <a:pt x="0" y="14"/>
                </a:lnTo>
                <a:lnTo>
                  <a:pt x="2" y="14"/>
                </a:lnTo>
                <a:lnTo>
                  <a:pt x="2" y="14"/>
                </a:lnTo>
                <a:lnTo>
                  <a:pt x="2" y="14"/>
                </a:lnTo>
                <a:lnTo>
                  <a:pt x="2" y="14"/>
                </a:lnTo>
                <a:lnTo>
                  <a:pt x="2" y="14"/>
                </a:lnTo>
                <a:lnTo>
                  <a:pt x="2" y="14"/>
                </a:lnTo>
                <a:lnTo>
                  <a:pt x="2" y="14"/>
                </a:lnTo>
                <a:lnTo>
                  <a:pt x="2" y="16"/>
                </a:lnTo>
                <a:lnTo>
                  <a:pt x="2" y="16"/>
                </a:lnTo>
                <a:lnTo>
                  <a:pt x="2" y="16"/>
                </a:lnTo>
                <a:lnTo>
                  <a:pt x="2" y="16"/>
                </a:lnTo>
                <a:lnTo>
                  <a:pt x="2" y="16"/>
                </a:lnTo>
                <a:lnTo>
                  <a:pt x="2" y="16"/>
                </a:lnTo>
                <a:lnTo>
                  <a:pt x="2" y="16"/>
                </a:lnTo>
                <a:lnTo>
                  <a:pt x="2" y="16"/>
                </a:lnTo>
                <a:lnTo>
                  <a:pt x="2" y="16"/>
                </a:lnTo>
                <a:lnTo>
                  <a:pt x="2" y="16"/>
                </a:lnTo>
                <a:lnTo>
                  <a:pt x="2" y="16"/>
                </a:lnTo>
                <a:lnTo>
                  <a:pt x="2" y="16"/>
                </a:lnTo>
                <a:lnTo>
                  <a:pt x="2" y="16"/>
                </a:lnTo>
                <a:lnTo>
                  <a:pt x="2" y="16"/>
                </a:lnTo>
                <a:lnTo>
                  <a:pt x="2" y="18"/>
                </a:lnTo>
                <a:lnTo>
                  <a:pt x="2" y="18"/>
                </a:lnTo>
                <a:lnTo>
                  <a:pt x="2" y="18"/>
                </a:lnTo>
                <a:lnTo>
                  <a:pt x="2" y="18"/>
                </a:lnTo>
                <a:lnTo>
                  <a:pt x="2" y="18"/>
                </a:lnTo>
                <a:lnTo>
                  <a:pt x="2" y="18"/>
                </a:lnTo>
                <a:lnTo>
                  <a:pt x="2" y="18"/>
                </a:lnTo>
                <a:lnTo>
                  <a:pt x="4" y="18"/>
                </a:lnTo>
                <a:lnTo>
                  <a:pt x="4" y="18"/>
                </a:lnTo>
                <a:lnTo>
                  <a:pt x="4" y="18"/>
                </a:lnTo>
                <a:lnTo>
                  <a:pt x="4" y="18"/>
                </a:lnTo>
                <a:lnTo>
                  <a:pt x="4" y="18"/>
                </a:lnTo>
                <a:lnTo>
                  <a:pt x="4" y="18"/>
                </a:lnTo>
                <a:lnTo>
                  <a:pt x="4" y="18"/>
                </a:lnTo>
                <a:lnTo>
                  <a:pt x="4" y="18"/>
                </a:lnTo>
                <a:lnTo>
                  <a:pt x="6" y="18"/>
                </a:lnTo>
                <a:lnTo>
                  <a:pt x="6" y="18"/>
                </a:lnTo>
                <a:lnTo>
                  <a:pt x="6" y="18"/>
                </a:lnTo>
                <a:lnTo>
                  <a:pt x="6" y="18"/>
                </a:lnTo>
                <a:lnTo>
                  <a:pt x="6" y="18"/>
                </a:lnTo>
                <a:lnTo>
                  <a:pt x="6" y="18"/>
                </a:lnTo>
                <a:lnTo>
                  <a:pt x="6" y="18"/>
                </a:lnTo>
                <a:lnTo>
                  <a:pt x="8" y="18"/>
                </a:lnTo>
                <a:lnTo>
                  <a:pt x="8" y="18"/>
                </a:lnTo>
                <a:lnTo>
                  <a:pt x="8" y="18"/>
                </a:lnTo>
                <a:lnTo>
                  <a:pt x="8" y="18"/>
                </a:lnTo>
                <a:lnTo>
                  <a:pt x="8" y="18"/>
                </a:lnTo>
                <a:lnTo>
                  <a:pt x="8" y="18"/>
                </a:lnTo>
                <a:lnTo>
                  <a:pt x="8" y="18"/>
                </a:lnTo>
                <a:lnTo>
                  <a:pt x="8" y="18"/>
                </a:lnTo>
                <a:lnTo>
                  <a:pt x="8" y="18"/>
                </a:lnTo>
                <a:lnTo>
                  <a:pt x="8" y="18"/>
                </a:lnTo>
                <a:lnTo>
                  <a:pt x="8" y="18"/>
                </a:lnTo>
                <a:lnTo>
                  <a:pt x="8" y="16"/>
                </a:lnTo>
                <a:lnTo>
                  <a:pt x="10" y="16"/>
                </a:lnTo>
                <a:lnTo>
                  <a:pt x="10" y="16"/>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18"/>
                </a:lnTo>
                <a:lnTo>
                  <a:pt x="10" y="20"/>
                </a:lnTo>
                <a:lnTo>
                  <a:pt x="10" y="20"/>
                </a:lnTo>
                <a:lnTo>
                  <a:pt x="10" y="20"/>
                </a:lnTo>
                <a:lnTo>
                  <a:pt x="10" y="20"/>
                </a:lnTo>
                <a:lnTo>
                  <a:pt x="10" y="20"/>
                </a:lnTo>
                <a:lnTo>
                  <a:pt x="10" y="20"/>
                </a:lnTo>
                <a:lnTo>
                  <a:pt x="10" y="20"/>
                </a:lnTo>
                <a:lnTo>
                  <a:pt x="10" y="20"/>
                </a:lnTo>
                <a:lnTo>
                  <a:pt x="10" y="20"/>
                </a:lnTo>
                <a:lnTo>
                  <a:pt x="12" y="20"/>
                </a:lnTo>
                <a:lnTo>
                  <a:pt x="12" y="20"/>
                </a:lnTo>
                <a:lnTo>
                  <a:pt x="12" y="20"/>
                </a:lnTo>
                <a:lnTo>
                  <a:pt x="12" y="20"/>
                </a:lnTo>
                <a:lnTo>
                  <a:pt x="12" y="20"/>
                </a:lnTo>
                <a:lnTo>
                  <a:pt x="12" y="20"/>
                </a:lnTo>
                <a:lnTo>
                  <a:pt x="12" y="20"/>
                </a:lnTo>
                <a:lnTo>
                  <a:pt x="12" y="20"/>
                </a:lnTo>
                <a:lnTo>
                  <a:pt x="12" y="20"/>
                </a:lnTo>
                <a:lnTo>
                  <a:pt x="12" y="22"/>
                </a:lnTo>
                <a:lnTo>
                  <a:pt x="12" y="22"/>
                </a:lnTo>
                <a:lnTo>
                  <a:pt x="14" y="22"/>
                </a:lnTo>
                <a:lnTo>
                  <a:pt x="14" y="22"/>
                </a:lnTo>
                <a:lnTo>
                  <a:pt x="14" y="22"/>
                </a:lnTo>
                <a:lnTo>
                  <a:pt x="14" y="22"/>
                </a:lnTo>
                <a:lnTo>
                  <a:pt x="14" y="22"/>
                </a:lnTo>
                <a:lnTo>
                  <a:pt x="14" y="22"/>
                </a:lnTo>
                <a:lnTo>
                  <a:pt x="14" y="22"/>
                </a:lnTo>
                <a:lnTo>
                  <a:pt x="14" y="22"/>
                </a:lnTo>
                <a:lnTo>
                  <a:pt x="14" y="22"/>
                </a:lnTo>
                <a:lnTo>
                  <a:pt x="14" y="22"/>
                </a:lnTo>
                <a:lnTo>
                  <a:pt x="14" y="22"/>
                </a:lnTo>
                <a:lnTo>
                  <a:pt x="14" y="22"/>
                </a:lnTo>
                <a:lnTo>
                  <a:pt x="16" y="22"/>
                </a:lnTo>
                <a:lnTo>
                  <a:pt x="16" y="22"/>
                </a:lnTo>
                <a:lnTo>
                  <a:pt x="16" y="22"/>
                </a:lnTo>
                <a:lnTo>
                  <a:pt x="16" y="22"/>
                </a:lnTo>
                <a:lnTo>
                  <a:pt x="16" y="22"/>
                </a:lnTo>
                <a:lnTo>
                  <a:pt x="16" y="22"/>
                </a:lnTo>
                <a:lnTo>
                  <a:pt x="16" y="22"/>
                </a:lnTo>
                <a:lnTo>
                  <a:pt x="16" y="22"/>
                </a:lnTo>
                <a:lnTo>
                  <a:pt x="18" y="22"/>
                </a:lnTo>
                <a:lnTo>
                  <a:pt x="18" y="22"/>
                </a:lnTo>
                <a:lnTo>
                  <a:pt x="18" y="22"/>
                </a:lnTo>
                <a:lnTo>
                  <a:pt x="18" y="22"/>
                </a:lnTo>
                <a:lnTo>
                  <a:pt x="18" y="22"/>
                </a:lnTo>
                <a:lnTo>
                  <a:pt x="18" y="22"/>
                </a:lnTo>
                <a:lnTo>
                  <a:pt x="18" y="22"/>
                </a:lnTo>
                <a:lnTo>
                  <a:pt x="18" y="22"/>
                </a:lnTo>
                <a:lnTo>
                  <a:pt x="18" y="22"/>
                </a:lnTo>
                <a:lnTo>
                  <a:pt x="18" y="22"/>
                </a:lnTo>
                <a:lnTo>
                  <a:pt x="20" y="22"/>
                </a:lnTo>
                <a:lnTo>
                  <a:pt x="20" y="22"/>
                </a:lnTo>
                <a:lnTo>
                  <a:pt x="20" y="22"/>
                </a:lnTo>
                <a:lnTo>
                  <a:pt x="20" y="22"/>
                </a:lnTo>
                <a:lnTo>
                  <a:pt x="20" y="22"/>
                </a:lnTo>
                <a:lnTo>
                  <a:pt x="20" y="22"/>
                </a:lnTo>
                <a:lnTo>
                  <a:pt x="20" y="22"/>
                </a:lnTo>
                <a:lnTo>
                  <a:pt x="20" y="22"/>
                </a:lnTo>
                <a:lnTo>
                  <a:pt x="20" y="22"/>
                </a:lnTo>
                <a:lnTo>
                  <a:pt x="20" y="22"/>
                </a:lnTo>
                <a:lnTo>
                  <a:pt x="20" y="22"/>
                </a:lnTo>
                <a:lnTo>
                  <a:pt x="20" y="22"/>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4"/>
                </a:lnTo>
                <a:lnTo>
                  <a:pt x="20" y="26"/>
                </a:lnTo>
                <a:lnTo>
                  <a:pt x="20" y="26"/>
                </a:lnTo>
                <a:lnTo>
                  <a:pt x="20" y="26"/>
                </a:lnTo>
                <a:lnTo>
                  <a:pt x="20" y="26"/>
                </a:lnTo>
                <a:lnTo>
                  <a:pt x="20" y="26"/>
                </a:lnTo>
                <a:lnTo>
                  <a:pt x="20" y="26"/>
                </a:lnTo>
                <a:lnTo>
                  <a:pt x="20" y="26"/>
                </a:lnTo>
                <a:lnTo>
                  <a:pt x="20" y="28"/>
                </a:lnTo>
                <a:lnTo>
                  <a:pt x="20" y="28"/>
                </a:lnTo>
                <a:lnTo>
                  <a:pt x="20" y="28"/>
                </a:lnTo>
                <a:lnTo>
                  <a:pt x="20" y="28"/>
                </a:lnTo>
                <a:lnTo>
                  <a:pt x="20" y="28"/>
                </a:lnTo>
                <a:lnTo>
                  <a:pt x="20" y="28"/>
                </a:lnTo>
                <a:lnTo>
                  <a:pt x="20"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2" y="28"/>
                </a:lnTo>
                <a:lnTo>
                  <a:pt x="24" y="28"/>
                </a:lnTo>
                <a:lnTo>
                  <a:pt x="24" y="28"/>
                </a:lnTo>
                <a:lnTo>
                  <a:pt x="24" y="28"/>
                </a:lnTo>
                <a:lnTo>
                  <a:pt x="24" y="28"/>
                </a:lnTo>
                <a:lnTo>
                  <a:pt x="24" y="28"/>
                </a:lnTo>
                <a:lnTo>
                  <a:pt x="24" y="28"/>
                </a:lnTo>
                <a:lnTo>
                  <a:pt x="24" y="28"/>
                </a:lnTo>
                <a:lnTo>
                  <a:pt x="24" y="28"/>
                </a:lnTo>
                <a:lnTo>
                  <a:pt x="24" y="28"/>
                </a:lnTo>
                <a:lnTo>
                  <a:pt x="26" y="28"/>
                </a:lnTo>
                <a:lnTo>
                  <a:pt x="26" y="28"/>
                </a:lnTo>
                <a:lnTo>
                  <a:pt x="26" y="28"/>
                </a:lnTo>
                <a:lnTo>
                  <a:pt x="26" y="28"/>
                </a:lnTo>
                <a:lnTo>
                  <a:pt x="26" y="28"/>
                </a:lnTo>
                <a:lnTo>
                  <a:pt x="26" y="28"/>
                </a:lnTo>
                <a:lnTo>
                  <a:pt x="26" y="28"/>
                </a:lnTo>
                <a:lnTo>
                  <a:pt x="26" y="28"/>
                </a:lnTo>
                <a:lnTo>
                  <a:pt x="26" y="28"/>
                </a:lnTo>
                <a:lnTo>
                  <a:pt x="26" y="28"/>
                </a:lnTo>
                <a:lnTo>
                  <a:pt x="26" y="30"/>
                </a:lnTo>
                <a:lnTo>
                  <a:pt x="26" y="30"/>
                </a:lnTo>
                <a:lnTo>
                  <a:pt x="26"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4" name="Freeform 290"/>
          <p:cNvSpPr>
            <a:spLocks/>
          </p:cNvSpPr>
          <p:nvPr/>
        </p:nvSpPr>
        <p:spPr bwMode="auto">
          <a:xfrm>
            <a:off x="6184900" y="2735263"/>
            <a:ext cx="25400" cy="31750"/>
          </a:xfrm>
          <a:custGeom>
            <a:avLst/>
            <a:gdLst/>
            <a:ahLst/>
            <a:cxnLst>
              <a:cxn ang="0">
                <a:pos x="2" y="0"/>
              </a:cxn>
              <a:cxn ang="0">
                <a:pos x="2" y="2"/>
              </a:cxn>
              <a:cxn ang="0">
                <a:pos x="2" y="2"/>
              </a:cxn>
              <a:cxn ang="0">
                <a:pos x="2" y="2"/>
              </a:cxn>
              <a:cxn ang="0">
                <a:pos x="2" y="4"/>
              </a:cxn>
              <a:cxn ang="0">
                <a:pos x="2" y="4"/>
              </a:cxn>
              <a:cxn ang="0">
                <a:pos x="4" y="4"/>
              </a:cxn>
              <a:cxn ang="0">
                <a:pos x="4" y="6"/>
              </a:cxn>
              <a:cxn ang="0">
                <a:pos x="4" y="6"/>
              </a:cxn>
              <a:cxn ang="0">
                <a:pos x="4" y="6"/>
              </a:cxn>
              <a:cxn ang="0">
                <a:pos x="4" y="6"/>
              </a:cxn>
              <a:cxn ang="0">
                <a:pos x="4" y="8"/>
              </a:cxn>
              <a:cxn ang="0">
                <a:pos x="4" y="8"/>
              </a:cxn>
              <a:cxn ang="0">
                <a:pos x="4" y="8"/>
              </a:cxn>
              <a:cxn ang="0">
                <a:pos x="4" y="8"/>
              </a:cxn>
              <a:cxn ang="0">
                <a:pos x="4" y="10"/>
              </a:cxn>
              <a:cxn ang="0">
                <a:pos x="4" y="10"/>
              </a:cxn>
              <a:cxn ang="0">
                <a:pos x="4" y="10"/>
              </a:cxn>
              <a:cxn ang="0">
                <a:pos x="4" y="10"/>
              </a:cxn>
              <a:cxn ang="0">
                <a:pos x="6" y="12"/>
              </a:cxn>
              <a:cxn ang="0">
                <a:pos x="6" y="12"/>
              </a:cxn>
              <a:cxn ang="0">
                <a:pos x="6" y="14"/>
              </a:cxn>
              <a:cxn ang="0">
                <a:pos x="6" y="14"/>
              </a:cxn>
              <a:cxn ang="0">
                <a:pos x="6" y="14"/>
              </a:cxn>
              <a:cxn ang="0">
                <a:pos x="6" y="14"/>
              </a:cxn>
              <a:cxn ang="0">
                <a:pos x="6" y="14"/>
              </a:cxn>
              <a:cxn ang="0">
                <a:pos x="6" y="14"/>
              </a:cxn>
              <a:cxn ang="0">
                <a:pos x="6" y="16"/>
              </a:cxn>
              <a:cxn ang="0">
                <a:pos x="8" y="16"/>
              </a:cxn>
              <a:cxn ang="0">
                <a:pos x="8" y="16"/>
              </a:cxn>
              <a:cxn ang="0">
                <a:pos x="10" y="16"/>
              </a:cxn>
              <a:cxn ang="0">
                <a:pos x="10" y="16"/>
              </a:cxn>
              <a:cxn ang="0">
                <a:pos x="10" y="16"/>
              </a:cxn>
              <a:cxn ang="0">
                <a:pos x="10" y="16"/>
              </a:cxn>
              <a:cxn ang="0">
                <a:pos x="10" y="16"/>
              </a:cxn>
              <a:cxn ang="0">
                <a:pos x="10" y="16"/>
              </a:cxn>
              <a:cxn ang="0">
                <a:pos x="12" y="18"/>
              </a:cxn>
              <a:cxn ang="0">
                <a:pos x="12" y="18"/>
              </a:cxn>
              <a:cxn ang="0">
                <a:pos x="12" y="18"/>
              </a:cxn>
              <a:cxn ang="0">
                <a:pos x="14" y="18"/>
              </a:cxn>
              <a:cxn ang="0">
                <a:pos x="14" y="18"/>
              </a:cxn>
              <a:cxn ang="0">
                <a:pos x="14" y="18"/>
              </a:cxn>
              <a:cxn ang="0">
                <a:pos x="16" y="18"/>
              </a:cxn>
              <a:cxn ang="0">
                <a:pos x="16" y="20"/>
              </a:cxn>
              <a:cxn ang="0">
                <a:pos x="16" y="20"/>
              </a:cxn>
              <a:cxn ang="0">
                <a:pos x="16" y="20"/>
              </a:cxn>
            </a:cxnLst>
            <a:rect l="0" t="0" r="r" b="b"/>
            <a:pathLst>
              <a:path w="16" h="20">
                <a:moveTo>
                  <a:pt x="0" y="0"/>
                </a:moveTo>
                <a:lnTo>
                  <a:pt x="0" y="0"/>
                </a:lnTo>
                <a:lnTo>
                  <a:pt x="2" y="0"/>
                </a:lnTo>
                <a:lnTo>
                  <a:pt x="2" y="0"/>
                </a:lnTo>
                <a:lnTo>
                  <a:pt x="2" y="2"/>
                </a:lnTo>
                <a:lnTo>
                  <a:pt x="2" y="2"/>
                </a:lnTo>
                <a:lnTo>
                  <a:pt x="2" y="2"/>
                </a:lnTo>
                <a:lnTo>
                  <a:pt x="2" y="2"/>
                </a:lnTo>
                <a:lnTo>
                  <a:pt x="2" y="2"/>
                </a:lnTo>
                <a:lnTo>
                  <a:pt x="2" y="2"/>
                </a:lnTo>
                <a:lnTo>
                  <a:pt x="2" y="2"/>
                </a:lnTo>
                <a:lnTo>
                  <a:pt x="2" y="2"/>
                </a:lnTo>
                <a:lnTo>
                  <a:pt x="2" y="2"/>
                </a:lnTo>
                <a:lnTo>
                  <a:pt x="2" y="2"/>
                </a:lnTo>
                <a:lnTo>
                  <a:pt x="2" y="4"/>
                </a:lnTo>
                <a:lnTo>
                  <a:pt x="2" y="4"/>
                </a:lnTo>
                <a:lnTo>
                  <a:pt x="2" y="4"/>
                </a:lnTo>
                <a:lnTo>
                  <a:pt x="2" y="4"/>
                </a:lnTo>
                <a:lnTo>
                  <a:pt x="2" y="4"/>
                </a:lnTo>
                <a:lnTo>
                  <a:pt x="4" y="4"/>
                </a:lnTo>
                <a:lnTo>
                  <a:pt x="4" y="4"/>
                </a:lnTo>
                <a:lnTo>
                  <a:pt x="4" y="4"/>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6"/>
                </a:lnTo>
                <a:lnTo>
                  <a:pt x="4" y="8"/>
                </a:lnTo>
                <a:lnTo>
                  <a:pt x="4" y="8"/>
                </a:lnTo>
                <a:lnTo>
                  <a:pt x="4" y="8"/>
                </a:lnTo>
                <a:lnTo>
                  <a:pt x="4" y="8"/>
                </a:lnTo>
                <a:lnTo>
                  <a:pt x="4" y="8"/>
                </a:lnTo>
                <a:lnTo>
                  <a:pt x="4" y="8"/>
                </a:lnTo>
                <a:lnTo>
                  <a:pt x="4" y="8"/>
                </a:lnTo>
                <a:lnTo>
                  <a:pt x="4" y="8"/>
                </a:lnTo>
                <a:lnTo>
                  <a:pt x="4" y="8"/>
                </a:lnTo>
                <a:lnTo>
                  <a:pt x="4" y="8"/>
                </a:lnTo>
                <a:lnTo>
                  <a:pt x="4" y="8"/>
                </a:lnTo>
                <a:lnTo>
                  <a:pt x="4" y="10"/>
                </a:lnTo>
                <a:lnTo>
                  <a:pt x="4" y="10"/>
                </a:lnTo>
                <a:lnTo>
                  <a:pt x="4" y="10"/>
                </a:lnTo>
                <a:lnTo>
                  <a:pt x="4" y="10"/>
                </a:lnTo>
                <a:lnTo>
                  <a:pt x="4" y="10"/>
                </a:lnTo>
                <a:lnTo>
                  <a:pt x="4" y="10"/>
                </a:lnTo>
                <a:lnTo>
                  <a:pt x="4" y="10"/>
                </a:lnTo>
                <a:lnTo>
                  <a:pt x="4" y="10"/>
                </a:lnTo>
                <a:lnTo>
                  <a:pt x="4" y="10"/>
                </a:lnTo>
                <a:lnTo>
                  <a:pt x="4" y="10"/>
                </a:lnTo>
                <a:lnTo>
                  <a:pt x="4" y="10"/>
                </a:lnTo>
                <a:lnTo>
                  <a:pt x="4" y="12"/>
                </a:lnTo>
                <a:lnTo>
                  <a:pt x="4" y="12"/>
                </a:lnTo>
                <a:lnTo>
                  <a:pt x="6" y="12"/>
                </a:lnTo>
                <a:lnTo>
                  <a:pt x="6" y="12"/>
                </a:lnTo>
                <a:lnTo>
                  <a:pt x="6" y="12"/>
                </a:lnTo>
                <a:lnTo>
                  <a:pt x="6" y="12"/>
                </a:lnTo>
                <a:lnTo>
                  <a:pt x="6" y="12"/>
                </a:lnTo>
                <a:lnTo>
                  <a:pt x="6" y="12"/>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4"/>
                </a:lnTo>
                <a:lnTo>
                  <a:pt x="6" y="16"/>
                </a:lnTo>
                <a:lnTo>
                  <a:pt x="6" y="16"/>
                </a:lnTo>
                <a:lnTo>
                  <a:pt x="8" y="16"/>
                </a:lnTo>
                <a:lnTo>
                  <a:pt x="8" y="16"/>
                </a:lnTo>
                <a:lnTo>
                  <a:pt x="8" y="16"/>
                </a:lnTo>
                <a:lnTo>
                  <a:pt x="8" y="16"/>
                </a:lnTo>
                <a:lnTo>
                  <a:pt x="8" y="16"/>
                </a:lnTo>
                <a:lnTo>
                  <a:pt x="8" y="16"/>
                </a:lnTo>
                <a:lnTo>
                  <a:pt x="8" y="16"/>
                </a:lnTo>
                <a:lnTo>
                  <a:pt x="8"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0" y="16"/>
                </a:lnTo>
                <a:lnTo>
                  <a:pt x="12" y="16"/>
                </a:lnTo>
                <a:lnTo>
                  <a:pt x="12" y="18"/>
                </a:lnTo>
                <a:lnTo>
                  <a:pt x="12" y="18"/>
                </a:lnTo>
                <a:lnTo>
                  <a:pt x="12" y="18"/>
                </a:lnTo>
                <a:lnTo>
                  <a:pt x="12" y="18"/>
                </a:lnTo>
                <a:lnTo>
                  <a:pt x="12" y="18"/>
                </a:lnTo>
                <a:lnTo>
                  <a:pt x="12" y="18"/>
                </a:lnTo>
                <a:lnTo>
                  <a:pt x="12" y="18"/>
                </a:lnTo>
                <a:lnTo>
                  <a:pt x="12" y="18"/>
                </a:lnTo>
                <a:lnTo>
                  <a:pt x="12" y="18"/>
                </a:lnTo>
                <a:lnTo>
                  <a:pt x="14" y="18"/>
                </a:lnTo>
                <a:lnTo>
                  <a:pt x="14" y="18"/>
                </a:lnTo>
                <a:lnTo>
                  <a:pt x="14" y="18"/>
                </a:lnTo>
                <a:lnTo>
                  <a:pt x="14" y="18"/>
                </a:lnTo>
                <a:lnTo>
                  <a:pt x="14" y="18"/>
                </a:lnTo>
                <a:lnTo>
                  <a:pt x="14" y="18"/>
                </a:lnTo>
                <a:lnTo>
                  <a:pt x="14" y="18"/>
                </a:lnTo>
                <a:lnTo>
                  <a:pt x="14" y="18"/>
                </a:lnTo>
                <a:lnTo>
                  <a:pt x="14" y="18"/>
                </a:lnTo>
                <a:lnTo>
                  <a:pt x="16" y="18"/>
                </a:lnTo>
                <a:lnTo>
                  <a:pt x="16" y="18"/>
                </a:lnTo>
                <a:lnTo>
                  <a:pt x="16" y="18"/>
                </a:lnTo>
                <a:lnTo>
                  <a:pt x="16" y="20"/>
                </a:lnTo>
                <a:lnTo>
                  <a:pt x="16" y="20"/>
                </a:lnTo>
                <a:lnTo>
                  <a:pt x="16" y="20"/>
                </a:lnTo>
                <a:lnTo>
                  <a:pt x="16" y="20"/>
                </a:lnTo>
                <a:lnTo>
                  <a:pt x="16" y="20"/>
                </a:lnTo>
                <a:lnTo>
                  <a:pt x="16" y="20"/>
                </a:lnTo>
                <a:lnTo>
                  <a:pt x="16" y="20"/>
                </a:lnTo>
                <a:lnTo>
                  <a:pt x="16"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5" name="Freeform 291"/>
          <p:cNvSpPr>
            <a:spLocks/>
          </p:cNvSpPr>
          <p:nvPr/>
        </p:nvSpPr>
        <p:spPr bwMode="auto">
          <a:xfrm>
            <a:off x="6181725" y="2706688"/>
            <a:ext cx="9525" cy="28575"/>
          </a:xfrm>
          <a:custGeom>
            <a:avLst/>
            <a:gdLst/>
            <a:ahLst/>
            <a:cxnLst>
              <a:cxn ang="0">
                <a:pos x="6" y="0"/>
              </a:cxn>
              <a:cxn ang="0">
                <a:pos x="6" y="0"/>
              </a:cxn>
              <a:cxn ang="0">
                <a:pos x="6" y="0"/>
              </a:cxn>
              <a:cxn ang="0">
                <a:pos x="6" y="0"/>
              </a:cxn>
              <a:cxn ang="0">
                <a:pos x="6" y="0"/>
              </a:cxn>
              <a:cxn ang="0">
                <a:pos x="6" y="0"/>
              </a:cxn>
              <a:cxn ang="0">
                <a:pos x="6" y="2"/>
              </a:cxn>
              <a:cxn ang="0">
                <a:pos x="6" y="2"/>
              </a:cxn>
              <a:cxn ang="0">
                <a:pos x="6" y="2"/>
              </a:cxn>
              <a:cxn ang="0">
                <a:pos x="6" y="2"/>
              </a:cxn>
              <a:cxn ang="0">
                <a:pos x="6" y="4"/>
              </a:cxn>
              <a:cxn ang="0">
                <a:pos x="6" y="4"/>
              </a:cxn>
              <a:cxn ang="0">
                <a:pos x="6" y="4"/>
              </a:cxn>
              <a:cxn ang="0">
                <a:pos x="6" y="4"/>
              </a:cxn>
              <a:cxn ang="0">
                <a:pos x="4" y="4"/>
              </a:cxn>
              <a:cxn ang="0">
                <a:pos x="4" y="4"/>
              </a:cxn>
              <a:cxn ang="0">
                <a:pos x="4" y="4"/>
              </a:cxn>
              <a:cxn ang="0">
                <a:pos x="4" y="4"/>
              </a:cxn>
              <a:cxn ang="0">
                <a:pos x="2" y="4"/>
              </a:cxn>
              <a:cxn ang="0">
                <a:pos x="2" y="6"/>
              </a:cxn>
              <a:cxn ang="0">
                <a:pos x="2" y="6"/>
              </a:cxn>
              <a:cxn ang="0">
                <a:pos x="2" y="6"/>
              </a:cxn>
              <a:cxn ang="0">
                <a:pos x="2" y="6"/>
              </a:cxn>
              <a:cxn ang="0">
                <a:pos x="2" y="6"/>
              </a:cxn>
              <a:cxn ang="0">
                <a:pos x="2" y="6"/>
              </a:cxn>
              <a:cxn ang="0">
                <a:pos x="2" y="8"/>
              </a:cxn>
              <a:cxn ang="0">
                <a:pos x="2" y="8"/>
              </a:cxn>
              <a:cxn ang="0">
                <a:pos x="2" y="8"/>
              </a:cxn>
              <a:cxn ang="0">
                <a:pos x="2" y="8"/>
              </a:cxn>
              <a:cxn ang="0">
                <a:pos x="2" y="8"/>
              </a:cxn>
              <a:cxn ang="0">
                <a:pos x="2" y="8"/>
              </a:cxn>
              <a:cxn ang="0">
                <a:pos x="0" y="8"/>
              </a:cxn>
              <a:cxn ang="0">
                <a:pos x="0" y="8"/>
              </a:cxn>
              <a:cxn ang="0">
                <a:pos x="0" y="8"/>
              </a:cxn>
              <a:cxn ang="0">
                <a:pos x="0" y="10"/>
              </a:cxn>
              <a:cxn ang="0">
                <a:pos x="0" y="10"/>
              </a:cxn>
              <a:cxn ang="0">
                <a:pos x="0" y="12"/>
              </a:cxn>
              <a:cxn ang="0">
                <a:pos x="0" y="12"/>
              </a:cxn>
              <a:cxn ang="0">
                <a:pos x="0" y="12"/>
              </a:cxn>
              <a:cxn ang="0">
                <a:pos x="0" y="12"/>
              </a:cxn>
              <a:cxn ang="0">
                <a:pos x="0" y="14"/>
              </a:cxn>
              <a:cxn ang="0">
                <a:pos x="2" y="14"/>
              </a:cxn>
              <a:cxn ang="0">
                <a:pos x="2" y="14"/>
              </a:cxn>
              <a:cxn ang="0">
                <a:pos x="2" y="16"/>
              </a:cxn>
              <a:cxn ang="0">
                <a:pos x="2" y="16"/>
              </a:cxn>
              <a:cxn ang="0">
                <a:pos x="2" y="16"/>
              </a:cxn>
              <a:cxn ang="0">
                <a:pos x="2" y="18"/>
              </a:cxn>
            </a:cxnLst>
            <a:rect l="0" t="0" r="r" b="b"/>
            <a:pathLst>
              <a:path w="6" h="18">
                <a:moveTo>
                  <a:pt x="6" y="0"/>
                </a:move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2"/>
                </a:lnTo>
                <a:lnTo>
                  <a:pt x="6" y="4"/>
                </a:lnTo>
                <a:lnTo>
                  <a:pt x="6" y="4"/>
                </a:lnTo>
                <a:lnTo>
                  <a:pt x="6" y="4"/>
                </a:lnTo>
                <a:lnTo>
                  <a:pt x="6" y="4"/>
                </a:lnTo>
                <a:lnTo>
                  <a:pt x="6" y="4"/>
                </a:lnTo>
                <a:lnTo>
                  <a:pt x="6" y="4"/>
                </a:lnTo>
                <a:lnTo>
                  <a:pt x="6" y="4"/>
                </a:lnTo>
                <a:lnTo>
                  <a:pt x="6" y="4"/>
                </a:lnTo>
                <a:lnTo>
                  <a:pt x="6" y="4"/>
                </a:lnTo>
                <a:lnTo>
                  <a:pt x="6" y="4"/>
                </a:lnTo>
                <a:lnTo>
                  <a:pt x="6"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2" y="4"/>
                </a:lnTo>
                <a:lnTo>
                  <a:pt x="2" y="4"/>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2" y="8"/>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2"/>
                </a:lnTo>
                <a:lnTo>
                  <a:pt x="0" y="12"/>
                </a:lnTo>
                <a:lnTo>
                  <a:pt x="0" y="12"/>
                </a:lnTo>
                <a:lnTo>
                  <a:pt x="0" y="12"/>
                </a:lnTo>
                <a:lnTo>
                  <a:pt x="0" y="12"/>
                </a:lnTo>
                <a:lnTo>
                  <a:pt x="0" y="12"/>
                </a:lnTo>
                <a:lnTo>
                  <a:pt x="0" y="12"/>
                </a:lnTo>
                <a:lnTo>
                  <a:pt x="0" y="12"/>
                </a:lnTo>
                <a:lnTo>
                  <a:pt x="0" y="12"/>
                </a:lnTo>
                <a:lnTo>
                  <a:pt x="0" y="12"/>
                </a:lnTo>
                <a:lnTo>
                  <a:pt x="0" y="12"/>
                </a:lnTo>
                <a:lnTo>
                  <a:pt x="0" y="14"/>
                </a:lnTo>
                <a:lnTo>
                  <a:pt x="0" y="14"/>
                </a:lnTo>
                <a:lnTo>
                  <a:pt x="0" y="14"/>
                </a:lnTo>
                <a:lnTo>
                  <a:pt x="2" y="14"/>
                </a:lnTo>
                <a:lnTo>
                  <a:pt x="2" y="14"/>
                </a:lnTo>
                <a:lnTo>
                  <a:pt x="2" y="14"/>
                </a:lnTo>
                <a:lnTo>
                  <a:pt x="2" y="14"/>
                </a:lnTo>
                <a:lnTo>
                  <a:pt x="2" y="14"/>
                </a:lnTo>
                <a:lnTo>
                  <a:pt x="2" y="14"/>
                </a:lnTo>
                <a:lnTo>
                  <a:pt x="2" y="16"/>
                </a:lnTo>
                <a:lnTo>
                  <a:pt x="2" y="16"/>
                </a:lnTo>
                <a:lnTo>
                  <a:pt x="2" y="16"/>
                </a:lnTo>
                <a:lnTo>
                  <a:pt x="2" y="16"/>
                </a:lnTo>
                <a:lnTo>
                  <a:pt x="2" y="16"/>
                </a:lnTo>
                <a:lnTo>
                  <a:pt x="2" y="16"/>
                </a:lnTo>
                <a:lnTo>
                  <a:pt x="2" y="16"/>
                </a:lnTo>
                <a:lnTo>
                  <a:pt x="2" y="16"/>
                </a:lnTo>
                <a:lnTo>
                  <a:pt x="2" y="18"/>
                </a:lnTo>
                <a:lnTo>
                  <a:pt x="2" y="18"/>
                </a:lnTo>
                <a:lnTo>
                  <a:pt x="2"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6" name="Freeform 292"/>
          <p:cNvSpPr>
            <a:spLocks/>
          </p:cNvSpPr>
          <p:nvPr/>
        </p:nvSpPr>
        <p:spPr bwMode="auto">
          <a:xfrm>
            <a:off x="5927725" y="2659063"/>
            <a:ext cx="241300" cy="196850"/>
          </a:xfrm>
          <a:custGeom>
            <a:avLst/>
            <a:gdLst/>
            <a:ahLst/>
            <a:cxnLst>
              <a:cxn ang="0">
                <a:pos x="148" y="0"/>
              </a:cxn>
              <a:cxn ang="0">
                <a:pos x="142" y="0"/>
              </a:cxn>
              <a:cxn ang="0">
                <a:pos x="138" y="2"/>
              </a:cxn>
              <a:cxn ang="0">
                <a:pos x="136" y="2"/>
              </a:cxn>
              <a:cxn ang="0">
                <a:pos x="132" y="4"/>
              </a:cxn>
              <a:cxn ang="0">
                <a:pos x="126" y="8"/>
              </a:cxn>
              <a:cxn ang="0">
                <a:pos x="122" y="14"/>
              </a:cxn>
              <a:cxn ang="0">
                <a:pos x="126" y="16"/>
              </a:cxn>
              <a:cxn ang="0">
                <a:pos x="132" y="24"/>
              </a:cxn>
              <a:cxn ang="0">
                <a:pos x="132" y="28"/>
              </a:cxn>
              <a:cxn ang="0">
                <a:pos x="130" y="32"/>
              </a:cxn>
              <a:cxn ang="0">
                <a:pos x="126" y="36"/>
              </a:cxn>
              <a:cxn ang="0">
                <a:pos x="126" y="38"/>
              </a:cxn>
              <a:cxn ang="0">
                <a:pos x="128" y="42"/>
              </a:cxn>
              <a:cxn ang="0">
                <a:pos x="122" y="48"/>
              </a:cxn>
              <a:cxn ang="0">
                <a:pos x="114" y="48"/>
              </a:cxn>
              <a:cxn ang="0">
                <a:pos x="112" y="48"/>
              </a:cxn>
              <a:cxn ang="0">
                <a:pos x="116" y="52"/>
              </a:cxn>
              <a:cxn ang="0">
                <a:pos x="118" y="56"/>
              </a:cxn>
              <a:cxn ang="0">
                <a:pos x="122" y="60"/>
              </a:cxn>
              <a:cxn ang="0">
                <a:pos x="116" y="64"/>
              </a:cxn>
              <a:cxn ang="0">
                <a:pos x="110" y="64"/>
              </a:cxn>
              <a:cxn ang="0">
                <a:pos x="110" y="68"/>
              </a:cxn>
              <a:cxn ang="0">
                <a:pos x="112" y="70"/>
              </a:cxn>
              <a:cxn ang="0">
                <a:pos x="110" y="72"/>
              </a:cxn>
              <a:cxn ang="0">
                <a:pos x="110" y="74"/>
              </a:cxn>
              <a:cxn ang="0">
                <a:pos x="110" y="78"/>
              </a:cxn>
              <a:cxn ang="0">
                <a:pos x="112" y="82"/>
              </a:cxn>
              <a:cxn ang="0">
                <a:pos x="110" y="86"/>
              </a:cxn>
              <a:cxn ang="0">
                <a:pos x="104" y="86"/>
              </a:cxn>
              <a:cxn ang="0">
                <a:pos x="102" y="84"/>
              </a:cxn>
              <a:cxn ang="0">
                <a:pos x="102" y="86"/>
              </a:cxn>
              <a:cxn ang="0">
                <a:pos x="96" y="84"/>
              </a:cxn>
              <a:cxn ang="0">
                <a:pos x="94" y="88"/>
              </a:cxn>
              <a:cxn ang="0">
                <a:pos x="92" y="88"/>
              </a:cxn>
              <a:cxn ang="0">
                <a:pos x="90" y="90"/>
              </a:cxn>
              <a:cxn ang="0">
                <a:pos x="92" y="90"/>
              </a:cxn>
              <a:cxn ang="0">
                <a:pos x="86" y="94"/>
              </a:cxn>
              <a:cxn ang="0">
                <a:pos x="82" y="92"/>
              </a:cxn>
              <a:cxn ang="0">
                <a:pos x="80" y="94"/>
              </a:cxn>
              <a:cxn ang="0">
                <a:pos x="76" y="98"/>
              </a:cxn>
              <a:cxn ang="0">
                <a:pos x="74" y="98"/>
              </a:cxn>
              <a:cxn ang="0">
                <a:pos x="76" y="110"/>
              </a:cxn>
              <a:cxn ang="0">
                <a:pos x="76" y="114"/>
              </a:cxn>
              <a:cxn ang="0">
                <a:pos x="72" y="118"/>
              </a:cxn>
              <a:cxn ang="0">
                <a:pos x="60" y="122"/>
              </a:cxn>
              <a:cxn ang="0">
                <a:pos x="54" y="122"/>
              </a:cxn>
              <a:cxn ang="0">
                <a:pos x="48" y="122"/>
              </a:cxn>
              <a:cxn ang="0">
                <a:pos x="46" y="124"/>
              </a:cxn>
              <a:cxn ang="0">
                <a:pos x="34" y="124"/>
              </a:cxn>
              <a:cxn ang="0">
                <a:pos x="22" y="124"/>
              </a:cxn>
              <a:cxn ang="0">
                <a:pos x="14" y="122"/>
              </a:cxn>
            </a:cxnLst>
            <a:rect l="0" t="0" r="r" b="b"/>
            <a:pathLst>
              <a:path w="152" h="124">
                <a:moveTo>
                  <a:pt x="152" y="0"/>
                </a:moveTo>
                <a:lnTo>
                  <a:pt x="152" y="0"/>
                </a:lnTo>
                <a:lnTo>
                  <a:pt x="150" y="0"/>
                </a:lnTo>
                <a:lnTo>
                  <a:pt x="150" y="0"/>
                </a:lnTo>
                <a:lnTo>
                  <a:pt x="148" y="0"/>
                </a:lnTo>
                <a:lnTo>
                  <a:pt x="144" y="0"/>
                </a:lnTo>
                <a:lnTo>
                  <a:pt x="142" y="0"/>
                </a:lnTo>
                <a:lnTo>
                  <a:pt x="142" y="0"/>
                </a:lnTo>
                <a:lnTo>
                  <a:pt x="142" y="0"/>
                </a:lnTo>
                <a:lnTo>
                  <a:pt x="142" y="0"/>
                </a:lnTo>
                <a:lnTo>
                  <a:pt x="142" y="0"/>
                </a:lnTo>
                <a:lnTo>
                  <a:pt x="140" y="0"/>
                </a:lnTo>
                <a:lnTo>
                  <a:pt x="140" y="0"/>
                </a:lnTo>
                <a:lnTo>
                  <a:pt x="138" y="0"/>
                </a:lnTo>
                <a:lnTo>
                  <a:pt x="138" y="2"/>
                </a:lnTo>
                <a:lnTo>
                  <a:pt x="138" y="2"/>
                </a:lnTo>
                <a:lnTo>
                  <a:pt x="138" y="2"/>
                </a:lnTo>
                <a:lnTo>
                  <a:pt x="138" y="2"/>
                </a:lnTo>
                <a:lnTo>
                  <a:pt x="136" y="2"/>
                </a:lnTo>
                <a:lnTo>
                  <a:pt x="136" y="2"/>
                </a:lnTo>
                <a:lnTo>
                  <a:pt x="134" y="2"/>
                </a:lnTo>
                <a:lnTo>
                  <a:pt x="134" y="2"/>
                </a:lnTo>
                <a:lnTo>
                  <a:pt x="132" y="2"/>
                </a:lnTo>
                <a:lnTo>
                  <a:pt x="134" y="4"/>
                </a:lnTo>
                <a:lnTo>
                  <a:pt x="132" y="4"/>
                </a:lnTo>
                <a:lnTo>
                  <a:pt x="130" y="6"/>
                </a:lnTo>
                <a:lnTo>
                  <a:pt x="128" y="8"/>
                </a:lnTo>
                <a:lnTo>
                  <a:pt x="128" y="8"/>
                </a:lnTo>
                <a:lnTo>
                  <a:pt x="126" y="6"/>
                </a:lnTo>
                <a:lnTo>
                  <a:pt x="126" y="8"/>
                </a:lnTo>
                <a:lnTo>
                  <a:pt x="126" y="8"/>
                </a:lnTo>
                <a:lnTo>
                  <a:pt x="126" y="8"/>
                </a:lnTo>
                <a:lnTo>
                  <a:pt x="126" y="10"/>
                </a:lnTo>
                <a:lnTo>
                  <a:pt x="122" y="12"/>
                </a:lnTo>
                <a:lnTo>
                  <a:pt x="122" y="14"/>
                </a:lnTo>
                <a:lnTo>
                  <a:pt x="122" y="14"/>
                </a:lnTo>
                <a:lnTo>
                  <a:pt x="122" y="14"/>
                </a:lnTo>
                <a:lnTo>
                  <a:pt x="124" y="16"/>
                </a:lnTo>
                <a:lnTo>
                  <a:pt x="126" y="16"/>
                </a:lnTo>
                <a:lnTo>
                  <a:pt x="126" y="16"/>
                </a:lnTo>
                <a:lnTo>
                  <a:pt x="128" y="20"/>
                </a:lnTo>
                <a:lnTo>
                  <a:pt x="128" y="20"/>
                </a:lnTo>
                <a:lnTo>
                  <a:pt x="130" y="22"/>
                </a:lnTo>
                <a:lnTo>
                  <a:pt x="130" y="22"/>
                </a:lnTo>
                <a:lnTo>
                  <a:pt x="132" y="24"/>
                </a:lnTo>
                <a:lnTo>
                  <a:pt x="130" y="24"/>
                </a:lnTo>
                <a:lnTo>
                  <a:pt x="130" y="26"/>
                </a:lnTo>
                <a:lnTo>
                  <a:pt x="130" y="26"/>
                </a:lnTo>
                <a:lnTo>
                  <a:pt x="130" y="26"/>
                </a:lnTo>
                <a:lnTo>
                  <a:pt x="132" y="28"/>
                </a:lnTo>
                <a:lnTo>
                  <a:pt x="132" y="30"/>
                </a:lnTo>
                <a:lnTo>
                  <a:pt x="130" y="30"/>
                </a:lnTo>
                <a:lnTo>
                  <a:pt x="130" y="32"/>
                </a:lnTo>
                <a:lnTo>
                  <a:pt x="130" y="32"/>
                </a:lnTo>
                <a:lnTo>
                  <a:pt x="130" y="32"/>
                </a:lnTo>
                <a:lnTo>
                  <a:pt x="130" y="32"/>
                </a:lnTo>
                <a:lnTo>
                  <a:pt x="130" y="32"/>
                </a:lnTo>
                <a:lnTo>
                  <a:pt x="128" y="34"/>
                </a:lnTo>
                <a:lnTo>
                  <a:pt x="128" y="36"/>
                </a:lnTo>
                <a:lnTo>
                  <a:pt x="126" y="36"/>
                </a:lnTo>
                <a:lnTo>
                  <a:pt x="126" y="38"/>
                </a:lnTo>
                <a:lnTo>
                  <a:pt x="126" y="38"/>
                </a:lnTo>
                <a:lnTo>
                  <a:pt x="126" y="38"/>
                </a:lnTo>
                <a:lnTo>
                  <a:pt x="126" y="38"/>
                </a:lnTo>
                <a:lnTo>
                  <a:pt x="126" y="38"/>
                </a:lnTo>
                <a:lnTo>
                  <a:pt x="126" y="40"/>
                </a:lnTo>
                <a:lnTo>
                  <a:pt x="126" y="40"/>
                </a:lnTo>
                <a:lnTo>
                  <a:pt x="128" y="42"/>
                </a:lnTo>
                <a:lnTo>
                  <a:pt x="128" y="42"/>
                </a:lnTo>
                <a:lnTo>
                  <a:pt x="128" y="42"/>
                </a:lnTo>
                <a:lnTo>
                  <a:pt x="130" y="46"/>
                </a:lnTo>
                <a:lnTo>
                  <a:pt x="128" y="48"/>
                </a:lnTo>
                <a:lnTo>
                  <a:pt x="126" y="48"/>
                </a:lnTo>
                <a:lnTo>
                  <a:pt x="126" y="48"/>
                </a:lnTo>
                <a:lnTo>
                  <a:pt x="122" y="48"/>
                </a:lnTo>
                <a:lnTo>
                  <a:pt x="120" y="48"/>
                </a:lnTo>
                <a:lnTo>
                  <a:pt x="118" y="48"/>
                </a:lnTo>
                <a:lnTo>
                  <a:pt x="116" y="48"/>
                </a:lnTo>
                <a:lnTo>
                  <a:pt x="116" y="48"/>
                </a:lnTo>
                <a:lnTo>
                  <a:pt x="114" y="48"/>
                </a:lnTo>
                <a:lnTo>
                  <a:pt x="114" y="48"/>
                </a:lnTo>
                <a:lnTo>
                  <a:pt x="114" y="48"/>
                </a:lnTo>
                <a:lnTo>
                  <a:pt x="112" y="48"/>
                </a:lnTo>
                <a:lnTo>
                  <a:pt x="112" y="48"/>
                </a:lnTo>
                <a:lnTo>
                  <a:pt x="112" y="48"/>
                </a:lnTo>
                <a:lnTo>
                  <a:pt x="112" y="50"/>
                </a:lnTo>
                <a:lnTo>
                  <a:pt x="114" y="50"/>
                </a:lnTo>
                <a:lnTo>
                  <a:pt x="114" y="52"/>
                </a:lnTo>
                <a:lnTo>
                  <a:pt x="116" y="52"/>
                </a:lnTo>
                <a:lnTo>
                  <a:pt x="116" y="52"/>
                </a:lnTo>
                <a:lnTo>
                  <a:pt x="118" y="54"/>
                </a:lnTo>
                <a:lnTo>
                  <a:pt x="118" y="54"/>
                </a:lnTo>
                <a:lnTo>
                  <a:pt x="118" y="56"/>
                </a:lnTo>
                <a:lnTo>
                  <a:pt x="118" y="56"/>
                </a:lnTo>
                <a:lnTo>
                  <a:pt x="118" y="56"/>
                </a:lnTo>
                <a:lnTo>
                  <a:pt x="118" y="56"/>
                </a:lnTo>
                <a:lnTo>
                  <a:pt x="120" y="56"/>
                </a:lnTo>
                <a:lnTo>
                  <a:pt x="120" y="58"/>
                </a:lnTo>
                <a:lnTo>
                  <a:pt x="120" y="58"/>
                </a:lnTo>
                <a:lnTo>
                  <a:pt x="122" y="60"/>
                </a:lnTo>
                <a:lnTo>
                  <a:pt x="120" y="60"/>
                </a:lnTo>
                <a:lnTo>
                  <a:pt x="120" y="62"/>
                </a:lnTo>
                <a:lnTo>
                  <a:pt x="118" y="62"/>
                </a:lnTo>
                <a:lnTo>
                  <a:pt x="116" y="62"/>
                </a:lnTo>
                <a:lnTo>
                  <a:pt x="116" y="64"/>
                </a:lnTo>
                <a:lnTo>
                  <a:pt x="112" y="64"/>
                </a:lnTo>
                <a:lnTo>
                  <a:pt x="112" y="64"/>
                </a:lnTo>
                <a:lnTo>
                  <a:pt x="112" y="64"/>
                </a:lnTo>
                <a:lnTo>
                  <a:pt x="110" y="64"/>
                </a:lnTo>
                <a:lnTo>
                  <a:pt x="110" y="64"/>
                </a:lnTo>
                <a:lnTo>
                  <a:pt x="110" y="66"/>
                </a:lnTo>
                <a:lnTo>
                  <a:pt x="112" y="66"/>
                </a:lnTo>
                <a:lnTo>
                  <a:pt x="112" y="66"/>
                </a:lnTo>
                <a:lnTo>
                  <a:pt x="110" y="68"/>
                </a:lnTo>
                <a:lnTo>
                  <a:pt x="110" y="68"/>
                </a:lnTo>
                <a:lnTo>
                  <a:pt x="110" y="68"/>
                </a:lnTo>
                <a:lnTo>
                  <a:pt x="110" y="68"/>
                </a:lnTo>
                <a:lnTo>
                  <a:pt x="110" y="70"/>
                </a:lnTo>
                <a:lnTo>
                  <a:pt x="112" y="70"/>
                </a:lnTo>
                <a:lnTo>
                  <a:pt x="112" y="70"/>
                </a:lnTo>
                <a:lnTo>
                  <a:pt x="110" y="72"/>
                </a:lnTo>
                <a:lnTo>
                  <a:pt x="110" y="72"/>
                </a:lnTo>
                <a:lnTo>
                  <a:pt x="110" y="72"/>
                </a:lnTo>
                <a:lnTo>
                  <a:pt x="110" y="72"/>
                </a:lnTo>
                <a:lnTo>
                  <a:pt x="110" y="72"/>
                </a:lnTo>
                <a:lnTo>
                  <a:pt x="110" y="72"/>
                </a:lnTo>
                <a:lnTo>
                  <a:pt x="110" y="72"/>
                </a:lnTo>
                <a:lnTo>
                  <a:pt x="110" y="74"/>
                </a:lnTo>
                <a:lnTo>
                  <a:pt x="110" y="74"/>
                </a:lnTo>
                <a:lnTo>
                  <a:pt x="110" y="74"/>
                </a:lnTo>
                <a:lnTo>
                  <a:pt x="110" y="74"/>
                </a:lnTo>
                <a:lnTo>
                  <a:pt x="110" y="76"/>
                </a:lnTo>
                <a:lnTo>
                  <a:pt x="110" y="76"/>
                </a:lnTo>
                <a:lnTo>
                  <a:pt x="110" y="76"/>
                </a:lnTo>
                <a:lnTo>
                  <a:pt x="110" y="78"/>
                </a:lnTo>
                <a:lnTo>
                  <a:pt x="110" y="78"/>
                </a:lnTo>
                <a:lnTo>
                  <a:pt x="110" y="78"/>
                </a:lnTo>
                <a:lnTo>
                  <a:pt x="110" y="78"/>
                </a:lnTo>
                <a:lnTo>
                  <a:pt x="112" y="80"/>
                </a:lnTo>
                <a:lnTo>
                  <a:pt x="112" y="82"/>
                </a:lnTo>
                <a:lnTo>
                  <a:pt x="112" y="82"/>
                </a:lnTo>
                <a:lnTo>
                  <a:pt x="110" y="84"/>
                </a:lnTo>
                <a:lnTo>
                  <a:pt x="110" y="84"/>
                </a:lnTo>
                <a:lnTo>
                  <a:pt x="110" y="86"/>
                </a:lnTo>
                <a:lnTo>
                  <a:pt x="110" y="86"/>
                </a:lnTo>
                <a:lnTo>
                  <a:pt x="110" y="86"/>
                </a:lnTo>
                <a:lnTo>
                  <a:pt x="108" y="86"/>
                </a:lnTo>
                <a:lnTo>
                  <a:pt x="106" y="88"/>
                </a:lnTo>
                <a:lnTo>
                  <a:pt x="106" y="88"/>
                </a:lnTo>
                <a:lnTo>
                  <a:pt x="104" y="86"/>
                </a:lnTo>
                <a:lnTo>
                  <a:pt x="104" y="86"/>
                </a:lnTo>
                <a:lnTo>
                  <a:pt x="104" y="84"/>
                </a:lnTo>
                <a:lnTo>
                  <a:pt x="102" y="84"/>
                </a:lnTo>
                <a:lnTo>
                  <a:pt x="102" y="84"/>
                </a:lnTo>
                <a:lnTo>
                  <a:pt x="102" y="84"/>
                </a:lnTo>
                <a:lnTo>
                  <a:pt x="100" y="84"/>
                </a:lnTo>
                <a:lnTo>
                  <a:pt x="100" y="84"/>
                </a:lnTo>
                <a:lnTo>
                  <a:pt x="102" y="86"/>
                </a:lnTo>
                <a:lnTo>
                  <a:pt x="102" y="86"/>
                </a:lnTo>
                <a:lnTo>
                  <a:pt x="102" y="86"/>
                </a:lnTo>
                <a:lnTo>
                  <a:pt x="102" y="86"/>
                </a:lnTo>
                <a:lnTo>
                  <a:pt x="98" y="84"/>
                </a:lnTo>
                <a:lnTo>
                  <a:pt x="96" y="84"/>
                </a:lnTo>
                <a:lnTo>
                  <a:pt x="96" y="84"/>
                </a:lnTo>
                <a:lnTo>
                  <a:pt x="96" y="84"/>
                </a:lnTo>
                <a:lnTo>
                  <a:pt x="96" y="84"/>
                </a:lnTo>
                <a:lnTo>
                  <a:pt x="96" y="86"/>
                </a:lnTo>
                <a:lnTo>
                  <a:pt x="94" y="86"/>
                </a:lnTo>
                <a:lnTo>
                  <a:pt x="94" y="88"/>
                </a:lnTo>
                <a:lnTo>
                  <a:pt x="94" y="88"/>
                </a:lnTo>
                <a:lnTo>
                  <a:pt x="92" y="88"/>
                </a:lnTo>
                <a:lnTo>
                  <a:pt x="92" y="88"/>
                </a:lnTo>
                <a:lnTo>
                  <a:pt x="92" y="88"/>
                </a:lnTo>
                <a:lnTo>
                  <a:pt x="92" y="88"/>
                </a:lnTo>
                <a:lnTo>
                  <a:pt x="92" y="88"/>
                </a:lnTo>
                <a:lnTo>
                  <a:pt x="90" y="90"/>
                </a:lnTo>
                <a:lnTo>
                  <a:pt x="90" y="90"/>
                </a:lnTo>
                <a:lnTo>
                  <a:pt x="90" y="88"/>
                </a:lnTo>
                <a:lnTo>
                  <a:pt x="88" y="90"/>
                </a:lnTo>
                <a:lnTo>
                  <a:pt x="90" y="90"/>
                </a:lnTo>
                <a:lnTo>
                  <a:pt x="90" y="92"/>
                </a:lnTo>
                <a:lnTo>
                  <a:pt x="90" y="92"/>
                </a:lnTo>
                <a:lnTo>
                  <a:pt x="92" y="90"/>
                </a:lnTo>
                <a:lnTo>
                  <a:pt x="92" y="90"/>
                </a:lnTo>
                <a:lnTo>
                  <a:pt x="92" y="90"/>
                </a:lnTo>
                <a:lnTo>
                  <a:pt x="92" y="92"/>
                </a:lnTo>
                <a:lnTo>
                  <a:pt x="92" y="92"/>
                </a:lnTo>
                <a:lnTo>
                  <a:pt x="90" y="94"/>
                </a:lnTo>
                <a:lnTo>
                  <a:pt x="88" y="94"/>
                </a:lnTo>
                <a:lnTo>
                  <a:pt x="86" y="94"/>
                </a:lnTo>
                <a:lnTo>
                  <a:pt x="86" y="94"/>
                </a:lnTo>
                <a:lnTo>
                  <a:pt x="86" y="94"/>
                </a:lnTo>
                <a:lnTo>
                  <a:pt x="82" y="94"/>
                </a:lnTo>
                <a:lnTo>
                  <a:pt x="82" y="94"/>
                </a:lnTo>
                <a:lnTo>
                  <a:pt x="82" y="92"/>
                </a:lnTo>
                <a:lnTo>
                  <a:pt x="82" y="92"/>
                </a:lnTo>
                <a:lnTo>
                  <a:pt x="82" y="92"/>
                </a:lnTo>
                <a:lnTo>
                  <a:pt x="80" y="92"/>
                </a:lnTo>
                <a:lnTo>
                  <a:pt x="80" y="92"/>
                </a:lnTo>
                <a:lnTo>
                  <a:pt x="80" y="94"/>
                </a:lnTo>
                <a:lnTo>
                  <a:pt x="78" y="94"/>
                </a:lnTo>
                <a:lnTo>
                  <a:pt x="78" y="96"/>
                </a:lnTo>
                <a:lnTo>
                  <a:pt x="78" y="96"/>
                </a:lnTo>
                <a:lnTo>
                  <a:pt x="76" y="98"/>
                </a:lnTo>
                <a:lnTo>
                  <a:pt x="76" y="98"/>
                </a:lnTo>
                <a:lnTo>
                  <a:pt x="76" y="98"/>
                </a:lnTo>
                <a:lnTo>
                  <a:pt x="76" y="98"/>
                </a:lnTo>
                <a:lnTo>
                  <a:pt x="74" y="98"/>
                </a:lnTo>
                <a:lnTo>
                  <a:pt x="74" y="98"/>
                </a:lnTo>
                <a:lnTo>
                  <a:pt x="74" y="98"/>
                </a:lnTo>
                <a:lnTo>
                  <a:pt x="74" y="104"/>
                </a:lnTo>
                <a:lnTo>
                  <a:pt x="74" y="106"/>
                </a:lnTo>
                <a:lnTo>
                  <a:pt x="74" y="106"/>
                </a:lnTo>
                <a:lnTo>
                  <a:pt x="76" y="108"/>
                </a:lnTo>
                <a:lnTo>
                  <a:pt x="76" y="110"/>
                </a:lnTo>
                <a:lnTo>
                  <a:pt x="76" y="112"/>
                </a:lnTo>
                <a:lnTo>
                  <a:pt x="74" y="112"/>
                </a:lnTo>
                <a:lnTo>
                  <a:pt x="74" y="114"/>
                </a:lnTo>
                <a:lnTo>
                  <a:pt x="76" y="114"/>
                </a:lnTo>
                <a:lnTo>
                  <a:pt x="76" y="114"/>
                </a:lnTo>
                <a:lnTo>
                  <a:pt x="76" y="116"/>
                </a:lnTo>
                <a:lnTo>
                  <a:pt x="76" y="116"/>
                </a:lnTo>
                <a:lnTo>
                  <a:pt x="76" y="116"/>
                </a:lnTo>
                <a:lnTo>
                  <a:pt x="74" y="118"/>
                </a:lnTo>
                <a:lnTo>
                  <a:pt x="72" y="118"/>
                </a:lnTo>
                <a:lnTo>
                  <a:pt x="70" y="118"/>
                </a:lnTo>
                <a:lnTo>
                  <a:pt x="68" y="120"/>
                </a:lnTo>
                <a:lnTo>
                  <a:pt x="66" y="120"/>
                </a:lnTo>
                <a:lnTo>
                  <a:pt x="62" y="122"/>
                </a:lnTo>
                <a:lnTo>
                  <a:pt x="60" y="122"/>
                </a:lnTo>
                <a:lnTo>
                  <a:pt x="56" y="122"/>
                </a:lnTo>
                <a:lnTo>
                  <a:pt x="56" y="122"/>
                </a:lnTo>
                <a:lnTo>
                  <a:pt x="54" y="122"/>
                </a:lnTo>
                <a:lnTo>
                  <a:pt x="54" y="122"/>
                </a:lnTo>
                <a:lnTo>
                  <a:pt x="54" y="122"/>
                </a:lnTo>
                <a:lnTo>
                  <a:pt x="52" y="122"/>
                </a:lnTo>
                <a:lnTo>
                  <a:pt x="52" y="122"/>
                </a:lnTo>
                <a:lnTo>
                  <a:pt x="52" y="122"/>
                </a:lnTo>
                <a:lnTo>
                  <a:pt x="50" y="122"/>
                </a:lnTo>
                <a:lnTo>
                  <a:pt x="48" y="122"/>
                </a:lnTo>
                <a:lnTo>
                  <a:pt x="48" y="122"/>
                </a:lnTo>
                <a:lnTo>
                  <a:pt x="48" y="124"/>
                </a:lnTo>
                <a:lnTo>
                  <a:pt x="48" y="124"/>
                </a:lnTo>
                <a:lnTo>
                  <a:pt x="46" y="124"/>
                </a:lnTo>
                <a:lnTo>
                  <a:pt x="46" y="124"/>
                </a:lnTo>
                <a:lnTo>
                  <a:pt x="40" y="124"/>
                </a:lnTo>
                <a:lnTo>
                  <a:pt x="38" y="122"/>
                </a:lnTo>
                <a:lnTo>
                  <a:pt x="38" y="122"/>
                </a:lnTo>
                <a:lnTo>
                  <a:pt x="34" y="124"/>
                </a:lnTo>
                <a:lnTo>
                  <a:pt x="34" y="124"/>
                </a:lnTo>
                <a:lnTo>
                  <a:pt x="24" y="124"/>
                </a:lnTo>
                <a:lnTo>
                  <a:pt x="24" y="124"/>
                </a:lnTo>
                <a:lnTo>
                  <a:pt x="24" y="124"/>
                </a:lnTo>
                <a:lnTo>
                  <a:pt x="22" y="124"/>
                </a:lnTo>
                <a:lnTo>
                  <a:pt x="22" y="124"/>
                </a:lnTo>
                <a:lnTo>
                  <a:pt x="22" y="124"/>
                </a:lnTo>
                <a:lnTo>
                  <a:pt x="20" y="124"/>
                </a:lnTo>
                <a:lnTo>
                  <a:pt x="18" y="122"/>
                </a:lnTo>
                <a:lnTo>
                  <a:pt x="16" y="122"/>
                </a:lnTo>
                <a:lnTo>
                  <a:pt x="14" y="122"/>
                </a:lnTo>
                <a:lnTo>
                  <a:pt x="2" y="118"/>
                </a:lnTo>
                <a:lnTo>
                  <a:pt x="2" y="118"/>
                </a:lnTo>
                <a:lnTo>
                  <a:pt x="0" y="1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7" name="Freeform 293"/>
          <p:cNvSpPr>
            <a:spLocks/>
          </p:cNvSpPr>
          <p:nvPr/>
        </p:nvSpPr>
        <p:spPr bwMode="auto">
          <a:xfrm>
            <a:off x="6169025" y="2655888"/>
            <a:ext cx="19050" cy="6350"/>
          </a:xfrm>
          <a:custGeom>
            <a:avLst/>
            <a:gdLst/>
            <a:ahLst/>
            <a:cxnLst>
              <a:cxn ang="0">
                <a:pos x="12" y="0"/>
              </a:cxn>
              <a:cxn ang="0">
                <a:pos x="12" y="0"/>
              </a:cxn>
              <a:cxn ang="0">
                <a:pos x="12" y="0"/>
              </a:cxn>
              <a:cxn ang="0">
                <a:pos x="12" y="0"/>
              </a:cxn>
              <a:cxn ang="0">
                <a:pos x="12" y="0"/>
              </a:cxn>
              <a:cxn ang="0">
                <a:pos x="12" y="0"/>
              </a:cxn>
              <a:cxn ang="0">
                <a:pos x="10" y="0"/>
              </a:cxn>
              <a:cxn ang="0">
                <a:pos x="8" y="2"/>
              </a:cxn>
              <a:cxn ang="0">
                <a:pos x="8" y="2"/>
              </a:cxn>
              <a:cxn ang="0">
                <a:pos x="6" y="4"/>
              </a:cxn>
              <a:cxn ang="0">
                <a:pos x="6" y="4"/>
              </a:cxn>
              <a:cxn ang="0">
                <a:pos x="4" y="2"/>
              </a:cxn>
              <a:cxn ang="0">
                <a:pos x="4" y="2"/>
              </a:cxn>
              <a:cxn ang="0">
                <a:pos x="2" y="2"/>
              </a:cxn>
              <a:cxn ang="0">
                <a:pos x="0" y="2"/>
              </a:cxn>
              <a:cxn ang="0">
                <a:pos x="0" y="2"/>
              </a:cxn>
            </a:cxnLst>
            <a:rect l="0" t="0" r="r" b="b"/>
            <a:pathLst>
              <a:path w="12" h="4">
                <a:moveTo>
                  <a:pt x="12" y="0"/>
                </a:moveTo>
                <a:lnTo>
                  <a:pt x="12" y="0"/>
                </a:lnTo>
                <a:lnTo>
                  <a:pt x="12" y="0"/>
                </a:lnTo>
                <a:lnTo>
                  <a:pt x="12" y="0"/>
                </a:lnTo>
                <a:lnTo>
                  <a:pt x="12" y="0"/>
                </a:lnTo>
                <a:lnTo>
                  <a:pt x="12" y="0"/>
                </a:lnTo>
                <a:lnTo>
                  <a:pt x="10" y="0"/>
                </a:lnTo>
                <a:lnTo>
                  <a:pt x="8" y="2"/>
                </a:lnTo>
                <a:lnTo>
                  <a:pt x="8" y="2"/>
                </a:lnTo>
                <a:lnTo>
                  <a:pt x="6" y="4"/>
                </a:lnTo>
                <a:lnTo>
                  <a:pt x="6" y="4"/>
                </a:lnTo>
                <a:lnTo>
                  <a:pt x="4" y="2"/>
                </a:lnTo>
                <a:lnTo>
                  <a:pt x="4" y="2"/>
                </a:lnTo>
                <a:lnTo>
                  <a:pt x="2"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8" name="Freeform 294"/>
          <p:cNvSpPr>
            <a:spLocks/>
          </p:cNvSpPr>
          <p:nvPr/>
        </p:nvSpPr>
        <p:spPr bwMode="auto">
          <a:xfrm>
            <a:off x="6686550" y="2900363"/>
            <a:ext cx="15875" cy="9525"/>
          </a:xfrm>
          <a:custGeom>
            <a:avLst/>
            <a:gdLst/>
            <a:ahLst/>
            <a:cxnLst>
              <a:cxn ang="0">
                <a:pos x="10" y="0"/>
              </a:cxn>
              <a:cxn ang="0">
                <a:pos x="10" y="0"/>
              </a:cxn>
              <a:cxn ang="0">
                <a:pos x="8" y="2"/>
              </a:cxn>
              <a:cxn ang="0">
                <a:pos x="8" y="2"/>
              </a:cxn>
              <a:cxn ang="0">
                <a:pos x="8" y="2"/>
              </a:cxn>
              <a:cxn ang="0">
                <a:pos x="8" y="2"/>
              </a:cxn>
              <a:cxn ang="0">
                <a:pos x="8" y="2"/>
              </a:cxn>
              <a:cxn ang="0">
                <a:pos x="6" y="2"/>
              </a:cxn>
              <a:cxn ang="0">
                <a:pos x="6" y="2"/>
              </a:cxn>
              <a:cxn ang="0">
                <a:pos x="6" y="2"/>
              </a:cxn>
              <a:cxn ang="0">
                <a:pos x="6" y="2"/>
              </a:cxn>
              <a:cxn ang="0">
                <a:pos x="4" y="2"/>
              </a:cxn>
              <a:cxn ang="0">
                <a:pos x="4" y="4"/>
              </a:cxn>
              <a:cxn ang="0">
                <a:pos x="4" y="2"/>
              </a:cxn>
              <a:cxn ang="0">
                <a:pos x="4" y="2"/>
              </a:cxn>
              <a:cxn ang="0">
                <a:pos x="2" y="2"/>
              </a:cxn>
              <a:cxn ang="0">
                <a:pos x="2" y="2"/>
              </a:cxn>
              <a:cxn ang="0">
                <a:pos x="2" y="2"/>
              </a:cxn>
              <a:cxn ang="0">
                <a:pos x="2" y="2"/>
              </a:cxn>
              <a:cxn ang="0">
                <a:pos x="2" y="2"/>
              </a:cxn>
              <a:cxn ang="0">
                <a:pos x="0" y="2"/>
              </a:cxn>
              <a:cxn ang="0">
                <a:pos x="0" y="2"/>
              </a:cxn>
              <a:cxn ang="0">
                <a:pos x="2" y="2"/>
              </a:cxn>
              <a:cxn ang="0">
                <a:pos x="2" y="4"/>
              </a:cxn>
              <a:cxn ang="0">
                <a:pos x="2" y="4"/>
              </a:cxn>
              <a:cxn ang="0">
                <a:pos x="2" y="4"/>
              </a:cxn>
              <a:cxn ang="0">
                <a:pos x="0" y="4"/>
              </a:cxn>
              <a:cxn ang="0">
                <a:pos x="0" y="6"/>
              </a:cxn>
              <a:cxn ang="0">
                <a:pos x="0" y="6"/>
              </a:cxn>
            </a:cxnLst>
            <a:rect l="0" t="0" r="r" b="b"/>
            <a:pathLst>
              <a:path w="10" h="6">
                <a:moveTo>
                  <a:pt x="10" y="0"/>
                </a:moveTo>
                <a:lnTo>
                  <a:pt x="10" y="0"/>
                </a:lnTo>
                <a:lnTo>
                  <a:pt x="8" y="2"/>
                </a:lnTo>
                <a:lnTo>
                  <a:pt x="8" y="2"/>
                </a:lnTo>
                <a:lnTo>
                  <a:pt x="8" y="2"/>
                </a:lnTo>
                <a:lnTo>
                  <a:pt x="8" y="2"/>
                </a:lnTo>
                <a:lnTo>
                  <a:pt x="8" y="2"/>
                </a:lnTo>
                <a:lnTo>
                  <a:pt x="6" y="2"/>
                </a:lnTo>
                <a:lnTo>
                  <a:pt x="6" y="2"/>
                </a:lnTo>
                <a:lnTo>
                  <a:pt x="6" y="2"/>
                </a:lnTo>
                <a:lnTo>
                  <a:pt x="6" y="2"/>
                </a:lnTo>
                <a:lnTo>
                  <a:pt x="4" y="2"/>
                </a:lnTo>
                <a:lnTo>
                  <a:pt x="4" y="4"/>
                </a:lnTo>
                <a:lnTo>
                  <a:pt x="4" y="2"/>
                </a:lnTo>
                <a:lnTo>
                  <a:pt x="4" y="2"/>
                </a:lnTo>
                <a:lnTo>
                  <a:pt x="2" y="2"/>
                </a:lnTo>
                <a:lnTo>
                  <a:pt x="2" y="2"/>
                </a:lnTo>
                <a:lnTo>
                  <a:pt x="2" y="2"/>
                </a:lnTo>
                <a:lnTo>
                  <a:pt x="2" y="2"/>
                </a:lnTo>
                <a:lnTo>
                  <a:pt x="2" y="2"/>
                </a:lnTo>
                <a:lnTo>
                  <a:pt x="0" y="2"/>
                </a:lnTo>
                <a:lnTo>
                  <a:pt x="0" y="2"/>
                </a:lnTo>
                <a:lnTo>
                  <a:pt x="2" y="2"/>
                </a:lnTo>
                <a:lnTo>
                  <a:pt x="2" y="4"/>
                </a:lnTo>
                <a:lnTo>
                  <a:pt x="2" y="4"/>
                </a:lnTo>
                <a:lnTo>
                  <a:pt x="2" y="4"/>
                </a:lnTo>
                <a:lnTo>
                  <a:pt x="0" y="4"/>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9" name="Line 295"/>
          <p:cNvSpPr>
            <a:spLocks noChangeShapeType="1"/>
          </p:cNvSpPr>
          <p:nvPr/>
        </p:nvSpPr>
        <p:spPr bwMode="auto">
          <a:xfrm>
            <a:off x="6680200" y="29194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0" name="Line 296"/>
          <p:cNvSpPr>
            <a:spLocks noChangeShapeType="1"/>
          </p:cNvSpPr>
          <p:nvPr/>
        </p:nvSpPr>
        <p:spPr bwMode="auto">
          <a:xfrm>
            <a:off x="6680200" y="29194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1" name="Freeform 297"/>
          <p:cNvSpPr>
            <a:spLocks/>
          </p:cNvSpPr>
          <p:nvPr/>
        </p:nvSpPr>
        <p:spPr bwMode="auto">
          <a:xfrm>
            <a:off x="6657975" y="2919413"/>
            <a:ext cx="22225" cy="3175"/>
          </a:xfrm>
          <a:custGeom>
            <a:avLst/>
            <a:gdLst/>
            <a:ahLst/>
            <a:cxnLst>
              <a:cxn ang="0">
                <a:pos x="14" y="0"/>
              </a:cxn>
              <a:cxn ang="0">
                <a:pos x="14" y="0"/>
              </a:cxn>
              <a:cxn ang="0">
                <a:pos x="14" y="0"/>
              </a:cxn>
              <a:cxn ang="0">
                <a:pos x="14" y="0"/>
              </a:cxn>
              <a:cxn ang="0">
                <a:pos x="12" y="0"/>
              </a:cxn>
              <a:cxn ang="0">
                <a:pos x="12" y="2"/>
              </a:cxn>
              <a:cxn ang="0">
                <a:pos x="12" y="2"/>
              </a:cxn>
              <a:cxn ang="0">
                <a:pos x="10" y="2"/>
              </a:cxn>
              <a:cxn ang="0">
                <a:pos x="10" y="2"/>
              </a:cxn>
              <a:cxn ang="0">
                <a:pos x="10" y="2"/>
              </a:cxn>
              <a:cxn ang="0">
                <a:pos x="10" y="0"/>
              </a:cxn>
              <a:cxn ang="0">
                <a:pos x="10" y="0"/>
              </a:cxn>
              <a:cxn ang="0">
                <a:pos x="8" y="0"/>
              </a:cxn>
              <a:cxn ang="0">
                <a:pos x="8" y="0"/>
              </a:cxn>
              <a:cxn ang="0">
                <a:pos x="8" y="2"/>
              </a:cxn>
              <a:cxn ang="0">
                <a:pos x="6" y="2"/>
              </a:cxn>
              <a:cxn ang="0">
                <a:pos x="4" y="2"/>
              </a:cxn>
              <a:cxn ang="0">
                <a:pos x="2" y="2"/>
              </a:cxn>
              <a:cxn ang="0">
                <a:pos x="2" y="2"/>
              </a:cxn>
              <a:cxn ang="0">
                <a:pos x="0" y="0"/>
              </a:cxn>
            </a:cxnLst>
            <a:rect l="0" t="0" r="r" b="b"/>
            <a:pathLst>
              <a:path w="14" h="2">
                <a:moveTo>
                  <a:pt x="14" y="0"/>
                </a:moveTo>
                <a:lnTo>
                  <a:pt x="14" y="0"/>
                </a:lnTo>
                <a:lnTo>
                  <a:pt x="14" y="0"/>
                </a:lnTo>
                <a:lnTo>
                  <a:pt x="14" y="0"/>
                </a:lnTo>
                <a:lnTo>
                  <a:pt x="12" y="0"/>
                </a:lnTo>
                <a:lnTo>
                  <a:pt x="12" y="2"/>
                </a:lnTo>
                <a:lnTo>
                  <a:pt x="12" y="2"/>
                </a:lnTo>
                <a:lnTo>
                  <a:pt x="10" y="2"/>
                </a:lnTo>
                <a:lnTo>
                  <a:pt x="10" y="2"/>
                </a:lnTo>
                <a:lnTo>
                  <a:pt x="10" y="2"/>
                </a:lnTo>
                <a:lnTo>
                  <a:pt x="10" y="0"/>
                </a:lnTo>
                <a:lnTo>
                  <a:pt x="10" y="0"/>
                </a:lnTo>
                <a:lnTo>
                  <a:pt x="8" y="0"/>
                </a:lnTo>
                <a:lnTo>
                  <a:pt x="8" y="0"/>
                </a:lnTo>
                <a:lnTo>
                  <a:pt x="8" y="2"/>
                </a:lnTo>
                <a:lnTo>
                  <a:pt x="6" y="2"/>
                </a:lnTo>
                <a:lnTo>
                  <a:pt x="4" y="2"/>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2" name="Line 298"/>
          <p:cNvSpPr>
            <a:spLocks noChangeShapeType="1"/>
          </p:cNvSpPr>
          <p:nvPr/>
        </p:nvSpPr>
        <p:spPr bwMode="auto">
          <a:xfrm>
            <a:off x="6645275" y="29225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3" name="Line 299"/>
          <p:cNvSpPr>
            <a:spLocks noChangeShapeType="1"/>
          </p:cNvSpPr>
          <p:nvPr/>
        </p:nvSpPr>
        <p:spPr bwMode="auto">
          <a:xfrm>
            <a:off x="6645275" y="29225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4" name="Freeform 300"/>
          <p:cNvSpPr>
            <a:spLocks/>
          </p:cNvSpPr>
          <p:nvPr/>
        </p:nvSpPr>
        <p:spPr bwMode="auto">
          <a:xfrm>
            <a:off x="6642100" y="2922588"/>
            <a:ext cx="3175" cy="1588"/>
          </a:xfrm>
          <a:custGeom>
            <a:avLst/>
            <a:gdLst/>
            <a:ahLst/>
            <a:cxnLst>
              <a:cxn ang="0">
                <a:pos x="2" y="0"/>
              </a:cxn>
              <a:cxn ang="0">
                <a:pos x="2" y="0"/>
              </a:cxn>
              <a:cxn ang="0">
                <a:pos x="0" y="0"/>
              </a:cxn>
            </a:cxnLst>
            <a:rect l="0" t="0" r="r" b="b"/>
            <a:pathLst>
              <a:path w="2">
                <a:moveTo>
                  <a:pt x="2" y="0"/>
                </a:move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5" name="Freeform 301"/>
          <p:cNvSpPr>
            <a:spLocks/>
          </p:cNvSpPr>
          <p:nvPr/>
        </p:nvSpPr>
        <p:spPr bwMode="auto">
          <a:xfrm>
            <a:off x="6731000" y="2887663"/>
            <a:ext cx="19050" cy="12700"/>
          </a:xfrm>
          <a:custGeom>
            <a:avLst/>
            <a:gdLst/>
            <a:ahLst/>
            <a:cxnLst>
              <a:cxn ang="0">
                <a:pos x="12" y="8"/>
              </a:cxn>
              <a:cxn ang="0">
                <a:pos x="12" y="8"/>
              </a:cxn>
              <a:cxn ang="0">
                <a:pos x="12" y="6"/>
              </a:cxn>
              <a:cxn ang="0">
                <a:pos x="12" y="6"/>
              </a:cxn>
              <a:cxn ang="0">
                <a:pos x="12" y="6"/>
              </a:cxn>
              <a:cxn ang="0">
                <a:pos x="12" y="6"/>
              </a:cxn>
              <a:cxn ang="0">
                <a:pos x="12" y="6"/>
              </a:cxn>
              <a:cxn ang="0">
                <a:pos x="12" y="6"/>
              </a:cxn>
              <a:cxn ang="0">
                <a:pos x="10" y="6"/>
              </a:cxn>
              <a:cxn ang="0">
                <a:pos x="10" y="6"/>
              </a:cxn>
              <a:cxn ang="0">
                <a:pos x="10" y="6"/>
              </a:cxn>
              <a:cxn ang="0">
                <a:pos x="10" y="6"/>
              </a:cxn>
              <a:cxn ang="0">
                <a:pos x="10" y="6"/>
              </a:cxn>
              <a:cxn ang="0">
                <a:pos x="10" y="6"/>
              </a:cxn>
              <a:cxn ang="0">
                <a:pos x="8" y="6"/>
              </a:cxn>
              <a:cxn ang="0">
                <a:pos x="8" y="6"/>
              </a:cxn>
              <a:cxn ang="0">
                <a:pos x="8" y="6"/>
              </a:cxn>
              <a:cxn ang="0">
                <a:pos x="8" y="6"/>
              </a:cxn>
              <a:cxn ang="0">
                <a:pos x="8" y="4"/>
              </a:cxn>
              <a:cxn ang="0">
                <a:pos x="8" y="4"/>
              </a:cxn>
              <a:cxn ang="0">
                <a:pos x="8" y="4"/>
              </a:cxn>
              <a:cxn ang="0">
                <a:pos x="6" y="4"/>
              </a:cxn>
              <a:cxn ang="0">
                <a:pos x="6" y="4"/>
              </a:cxn>
              <a:cxn ang="0">
                <a:pos x="6" y="4"/>
              </a:cxn>
              <a:cxn ang="0">
                <a:pos x="6" y="4"/>
              </a:cxn>
              <a:cxn ang="0">
                <a:pos x="6" y="4"/>
              </a:cxn>
              <a:cxn ang="0">
                <a:pos x="4" y="2"/>
              </a:cxn>
              <a:cxn ang="0">
                <a:pos x="4" y="2"/>
              </a:cxn>
              <a:cxn ang="0">
                <a:pos x="4" y="2"/>
              </a:cxn>
              <a:cxn ang="0">
                <a:pos x="4" y="2"/>
              </a:cxn>
              <a:cxn ang="0">
                <a:pos x="4" y="2"/>
              </a:cxn>
              <a:cxn ang="0">
                <a:pos x="4" y="2"/>
              </a:cxn>
              <a:cxn ang="0">
                <a:pos x="4" y="2"/>
              </a:cxn>
              <a:cxn ang="0">
                <a:pos x="2" y="2"/>
              </a:cxn>
              <a:cxn ang="0">
                <a:pos x="2" y="0"/>
              </a:cxn>
              <a:cxn ang="0">
                <a:pos x="2" y="0"/>
              </a:cxn>
              <a:cxn ang="0">
                <a:pos x="2" y="0"/>
              </a:cxn>
              <a:cxn ang="0">
                <a:pos x="2" y="2"/>
              </a:cxn>
              <a:cxn ang="0">
                <a:pos x="2" y="2"/>
              </a:cxn>
              <a:cxn ang="0">
                <a:pos x="2" y="2"/>
              </a:cxn>
              <a:cxn ang="0">
                <a:pos x="2" y="2"/>
              </a:cxn>
              <a:cxn ang="0">
                <a:pos x="0" y="2"/>
              </a:cxn>
              <a:cxn ang="0">
                <a:pos x="0" y="2"/>
              </a:cxn>
            </a:cxnLst>
            <a:rect l="0" t="0" r="r" b="b"/>
            <a:pathLst>
              <a:path w="12" h="8">
                <a:moveTo>
                  <a:pt x="12" y="8"/>
                </a:moveTo>
                <a:lnTo>
                  <a:pt x="12" y="8"/>
                </a:lnTo>
                <a:lnTo>
                  <a:pt x="12" y="8"/>
                </a:lnTo>
                <a:lnTo>
                  <a:pt x="12" y="8"/>
                </a:lnTo>
                <a:lnTo>
                  <a:pt x="12" y="8"/>
                </a:lnTo>
                <a:lnTo>
                  <a:pt x="12" y="6"/>
                </a:lnTo>
                <a:lnTo>
                  <a:pt x="12" y="6"/>
                </a:lnTo>
                <a:lnTo>
                  <a:pt x="12" y="6"/>
                </a:lnTo>
                <a:lnTo>
                  <a:pt x="12" y="6"/>
                </a:lnTo>
                <a:lnTo>
                  <a:pt x="12" y="6"/>
                </a:lnTo>
                <a:lnTo>
                  <a:pt x="12" y="8"/>
                </a:lnTo>
                <a:lnTo>
                  <a:pt x="12" y="6"/>
                </a:lnTo>
                <a:lnTo>
                  <a:pt x="12" y="6"/>
                </a:lnTo>
                <a:lnTo>
                  <a:pt x="12" y="6"/>
                </a:lnTo>
                <a:lnTo>
                  <a:pt x="12" y="6"/>
                </a:lnTo>
                <a:lnTo>
                  <a:pt x="12"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10" y="6"/>
                </a:lnTo>
                <a:lnTo>
                  <a:pt x="8" y="6"/>
                </a:lnTo>
                <a:lnTo>
                  <a:pt x="8" y="6"/>
                </a:lnTo>
                <a:lnTo>
                  <a:pt x="8" y="6"/>
                </a:lnTo>
                <a:lnTo>
                  <a:pt x="8" y="6"/>
                </a:lnTo>
                <a:lnTo>
                  <a:pt x="8" y="6"/>
                </a:lnTo>
                <a:lnTo>
                  <a:pt x="8" y="6"/>
                </a:lnTo>
                <a:lnTo>
                  <a:pt x="8" y="6"/>
                </a:lnTo>
                <a:lnTo>
                  <a:pt x="8" y="6"/>
                </a:lnTo>
                <a:lnTo>
                  <a:pt x="8" y="4"/>
                </a:lnTo>
                <a:lnTo>
                  <a:pt x="8" y="4"/>
                </a:lnTo>
                <a:lnTo>
                  <a:pt x="8" y="4"/>
                </a:lnTo>
                <a:lnTo>
                  <a:pt x="8" y="4"/>
                </a:lnTo>
                <a:lnTo>
                  <a:pt x="8" y="4"/>
                </a:lnTo>
                <a:lnTo>
                  <a:pt x="8" y="4"/>
                </a:lnTo>
                <a:lnTo>
                  <a:pt x="6" y="4"/>
                </a:lnTo>
                <a:lnTo>
                  <a:pt x="6" y="4"/>
                </a:lnTo>
                <a:lnTo>
                  <a:pt x="6" y="4"/>
                </a:lnTo>
                <a:lnTo>
                  <a:pt x="6" y="4"/>
                </a:lnTo>
                <a:lnTo>
                  <a:pt x="6" y="4"/>
                </a:lnTo>
                <a:lnTo>
                  <a:pt x="6" y="4"/>
                </a:lnTo>
                <a:lnTo>
                  <a:pt x="6" y="4"/>
                </a:lnTo>
                <a:lnTo>
                  <a:pt x="6" y="4"/>
                </a:lnTo>
                <a:lnTo>
                  <a:pt x="6" y="4"/>
                </a:lnTo>
                <a:lnTo>
                  <a:pt x="6" y="4"/>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2" y="2"/>
                </a:lnTo>
                <a:lnTo>
                  <a:pt x="2" y="2"/>
                </a:lnTo>
                <a:lnTo>
                  <a:pt x="2" y="0"/>
                </a:lnTo>
                <a:lnTo>
                  <a:pt x="2" y="0"/>
                </a:lnTo>
                <a:lnTo>
                  <a:pt x="2" y="0"/>
                </a:lnTo>
                <a:lnTo>
                  <a:pt x="2" y="0"/>
                </a:lnTo>
                <a:lnTo>
                  <a:pt x="2" y="0"/>
                </a:lnTo>
                <a:lnTo>
                  <a:pt x="2" y="0"/>
                </a:lnTo>
                <a:lnTo>
                  <a:pt x="2" y="2"/>
                </a:lnTo>
                <a:lnTo>
                  <a:pt x="2" y="2"/>
                </a:lnTo>
                <a:lnTo>
                  <a:pt x="2" y="2"/>
                </a:lnTo>
                <a:lnTo>
                  <a:pt x="2" y="2"/>
                </a:lnTo>
                <a:lnTo>
                  <a:pt x="2" y="2"/>
                </a:lnTo>
                <a:lnTo>
                  <a:pt x="2" y="2"/>
                </a:lnTo>
                <a:lnTo>
                  <a:pt x="2" y="2"/>
                </a:lnTo>
                <a:lnTo>
                  <a:pt x="2" y="2"/>
                </a:lnTo>
                <a:lnTo>
                  <a:pt x="0"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6" name="Line 302"/>
          <p:cNvSpPr>
            <a:spLocks noChangeShapeType="1"/>
          </p:cNvSpPr>
          <p:nvPr/>
        </p:nvSpPr>
        <p:spPr bwMode="auto">
          <a:xfrm>
            <a:off x="6721475" y="28876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7" name="Line 303"/>
          <p:cNvSpPr>
            <a:spLocks noChangeShapeType="1"/>
          </p:cNvSpPr>
          <p:nvPr/>
        </p:nvSpPr>
        <p:spPr bwMode="auto">
          <a:xfrm>
            <a:off x="6721475" y="28876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8" name="Freeform 304"/>
          <p:cNvSpPr>
            <a:spLocks/>
          </p:cNvSpPr>
          <p:nvPr/>
        </p:nvSpPr>
        <p:spPr bwMode="auto">
          <a:xfrm>
            <a:off x="6702425" y="2884488"/>
            <a:ext cx="19050" cy="15875"/>
          </a:xfrm>
          <a:custGeom>
            <a:avLst/>
            <a:gdLst/>
            <a:ahLst/>
            <a:cxnLst>
              <a:cxn ang="0">
                <a:pos x="12" y="2"/>
              </a:cxn>
              <a:cxn ang="0">
                <a:pos x="12" y="0"/>
              </a:cxn>
              <a:cxn ang="0">
                <a:pos x="12" y="0"/>
              </a:cxn>
              <a:cxn ang="0">
                <a:pos x="12" y="0"/>
              </a:cxn>
              <a:cxn ang="0">
                <a:pos x="12" y="0"/>
              </a:cxn>
              <a:cxn ang="0">
                <a:pos x="12" y="0"/>
              </a:cxn>
              <a:cxn ang="0">
                <a:pos x="10" y="2"/>
              </a:cxn>
              <a:cxn ang="0">
                <a:pos x="10" y="2"/>
              </a:cxn>
              <a:cxn ang="0">
                <a:pos x="10" y="2"/>
              </a:cxn>
              <a:cxn ang="0">
                <a:pos x="10" y="2"/>
              </a:cxn>
              <a:cxn ang="0">
                <a:pos x="8" y="2"/>
              </a:cxn>
              <a:cxn ang="0">
                <a:pos x="8" y="2"/>
              </a:cxn>
              <a:cxn ang="0">
                <a:pos x="8" y="2"/>
              </a:cxn>
              <a:cxn ang="0">
                <a:pos x="8" y="2"/>
              </a:cxn>
              <a:cxn ang="0">
                <a:pos x="6" y="2"/>
              </a:cxn>
              <a:cxn ang="0">
                <a:pos x="6" y="2"/>
              </a:cxn>
              <a:cxn ang="0">
                <a:pos x="6" y="4"/>
              </a:cxn>
              <a:cxn ang="0">
                <a:pos x="6" y="4"/>
              </a:cxn>
              <a:cxn ang="0">
                <a:pos x="6" y="4"/>
              </a:cxn>
              <a:cxn ang="0">
                <a:pos x="4" y="4"/>
              </a:cxn>
              <a:cxn ang="0">
                <a:pos x="4" y="4"/>
              </a:cxn>
              <a:cxn ang="0">
                <a:pos x="4" y="4"/>
              </a:cxn>
              <a:cxn ang="0">
                <a:pos x="4" y="4"/>
              </a:cxn>
              <a:cxn ang="0">
                <a:pos x="4" y="4"/>
              </a:cxn>
              <a:cxn ang="0">
                <a:pos x="4" y="6"/>
              </a:cxn>
              <a:cxn ang="0">
                <a:pos x="4" y="6"/>
              </a:cxn>
              <a:cxn ang="0">
                <a:pos x="4" y="6"/>
              </a:cxn>
              <a:cxn ang="0">
                <a:pos x="4" y="6"/>
              </a:cxn>
              <a:cxn ang="0">
                <a:pos x="4" y="6"/>
              </a:cxn>
              <a:cxn ang="0">
                <a:pos x="4" y="6"/>
              </a:cxn>
              <a:cxn ang="0">
                <a:pos x="4" y="6"/>
              </a:cxn>
              <a:cxn ang="0">
                <a:pos x="4" y="8"/>
              </a:cxn>
              <a:cxn ang="0">
                <a:pos x="2" y="8"/>
              </a:cxn>
              <a:cxn ang="0">
                <a:pos x="2" y="8"/>
              </a:cxn>
              <a:cxn ang="0">
                <a:pos x="2" y="8"/>
              </a:cxn>
              <a:cxn ang="0">
                <a:pos x="2" y="8"/>
              </a:cxn>
              <a:cxn ang="0">
                <a:pos x="0" y="10"/>
              </a:cxn>
            </a:cxnLst>
            <a:rect l="0" t="0" r="r" b="b"/>
            <a:pathLst>
              <a:path w="12" h="10">
                <a:moveTo>
                  <a:pt x="12" y="2"/>
                </a:moveTo>
                <a:lnTo>
                  <a:pt x="12" y="0"/>
                </a:lnTo>
                <a:lnTo>
                  <a:pt x="12" y="0"/>
                </a:lnTo>
                <a:lnTo>
                  <a:pt x="12" y="0"/>
                </a:lnTo>
                <a:lnTo>
                  <a:pt x="12" y="0"/>
                </a:lnTo>
                <a:lnTo>
                  <a:pt x="12" y="0"/>
                </a:lnTo>
                <a:lnTo>
                  <a:pt x="10" y="2"/>
                </a:lnTo>
                <a:lnTo>
                  <a:pt x="10" y="2"/>
                </a:lnTo>
                <a:lnTo>
                  <a:pt x="10" y="2"/>
                </a:lnTo>
                <a:lnTo>
                  <a:pt x="10" y="2"/>
                </a:lnTo>
                <a:lnTo>
                  <a:pt x="8" y="2"/>
                </a:lnTo>
                <a:lnTo>
                  <a:pt x="8" y="2"/>
                </a:lnTo>
                <a:lnTo>
                  <a:pt x="8" y="2"/>
                </a:lnTo>
                <a:lnTo>
                  <a:pt x="8" y="2"/>
                </a:lnTo>
                <a:lnTo>
                  <a:pt x="6" y="2"/>
                </a:lnTo>
                <a:lnTo>
                  <a:pt x="6" y="2"/>
                </a:lnTo>
                <a:lnTo>
                  <a:pt x="6" y="4"/>
                </a:lnTo>
                <a:lnTo>
                  <a:pt x="6" y="4"/>
                </a:lnTo>
                <a:lnTo>
                  <a:pt x="6" y="4"/>
                </a:lnTo>
                <a:lnTo>
                  <a:pt x="4" y="4"/>
                </a:lnTo>
                <a:lnTo>
                  <a:pt x="4" y="4"/>
                </a:lnTo>
                <a:lnTo>
                  <a:pt x="4" y="4"/>
                </a:lnTo>
                <a:lnTo>
                  <a:pt x="4" y="4"/>
                </a:lnTo>
                <a:lnTo>
                  <a:pt x="4" y="4"/>
                </a:lnTo>
                <a:lnTo>
                  <a:pt x="4" y="6"/>
                </a:lnTo>
                <a:lnTo>
                  <a:pt x="4" y="6"/>
                </a:lnTo>
                <a:lnTo>
                  <a:pt x="4" y="6"/>
                </a:lnTo>
                <a:lnTo>
                  <a:pt x="4" y="6"/>
                </a:lnTo>
                <a:lnTo>
                  <a:pt x="4" y="6"/>
                </a:lnTo>
                <a:lnTo>
                  <a:pt x="4" y="6"/>
                </a:lnTo>
                <a:lnTo>
                  <a:pt x="4" y="6"/>
                </a:lnTo>
                <a:lnTo>
                  <a:pt x="4" y="8"/>
                </a:lnTo>
                <a:lnTo>
                  <a:pt x="2" y="8"/>
                </a:lnTo>
                <a:lnTo>
                  <a:pt x="2" y="8"/>
                </a:lnTo>
                <a:lnTo>
                  <a:pt x="2" y="8"/>
                </a:lnTo>
                <a:lnTo>
                  <a:pt x="2" y="8"/>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9" name="Freeform 305"/>
          <p:cNvSpPr>
            <a:spLocks/>
          </p:cNvSpPr>
          <p:nvPr/>
        </p:nvSpPr>
        <p:spPr bwMode="auto">
          <a:xfrm>
            <a:off x="6629400" y="2900363"/>
            <a:ext cx="15875" cy="22225"/>
          </a:xfrm>
          <a:custGeom>
            <a:avLst/>
            <a:gdLst/>
            <a:ahLst/>
            <a:cxnLst>
              <a:cxn ang="0">
                <a:pos x="8" y="14"/>
              </a:cxn>
              <a:cxn ang="0">
                <a:pos x="8" y="14"/>
              </a:cxn>
              <a:cxn ang="0">
                <a:pos x="10" y="14"/>
              </a:cxn>
              <a:cxn ang="0">
                <a:pos x="10" y="14"/>
              </a:cxn>
              <a:cxn ang="0">
                <a:pos x="8" y="12"/>
              </a:cxn>
              <a:cxn ang="0">
                <a:pos x="8" y="12"/>
              </a:cxn>
              <a:cxn ang="0">
                <a:pos x="8" y="12"/>
              </a:cxn>
              <a:cxn ang="0">
                <a:pos x="8" y="12"/>
              </a:cxn>
              <a:cxn ang="0">
                <a:pos x="8" y="12"/>
              </a:cxn>
              <a:cxn ang="0">
                <a:pos x="6" y="10"/>
              </a:cxn>
              <a:cxn ang="0">
                <a:pos x="6" y="10"/>
              </a:cxn>
              <a:cxn ang="0">
                <a:pos x="8" y="10"/>
              </a:cxn>
              <a:cxn ang="0">
                <a:pos x="8" y="8"/>
              </a:cxn>
              <a:cxn ang="0">
                <a:pos x="8" y="6"/>
              </a:cxn>
              <a:cxn ang="0">
                <a:pos x="8" y="6"/>
              </a:cxn>
              <a:cxn ang="0">
                <a:pos x="6" y="4"/>
              </a:cxn>
              <a:cxn ang="0">
                <a:pos x="6" y="4"/>
              </a:cxn>
              <a:cxn ang="0">
                <a:pos x="4" y="6"/>
              </a:cxn>
              <a:cxn ang="0">
                <a:pos x="2" y="6"/>
              </a:cxn>
              <a:cxn ang="0">
                <a:pos x="0" y="4"/>
              </a:cxn>
              <a:cxn ang="0">
                <a:pos x="0" y="4"/>
              </a:cxn>
              <a:cxn ang="0">
                <a:pos x="0" y="4"/>
              </a:cxn>
              <a:cxn ang="0">
                <a:pos x="0" y="2"/>
              </a:cxn>
              <a:cxn ang="0">
                <a:pos x="0" y="2"/>
              </a:cxn>
              <a:cxn ang="0">
                <a:pos x="0" y="2"/>
              </a:cxn>
              <a:cxn ang="0">
                <a:pos x="0" y="0"/>
              </a:cxn>
              <a:cxn ang="0">
                <a:pos x="0" y="0"/>
              </a:cxn>
              <a:cxn ang="0">
                <a:pos x="0" y="0"/>
              </a:cxn>
              <a:cxn ang="0">
                <a:pos x="0" y="0"/>
              </a:cxn>
              <a:cxn ang="0">
                <a:pos x="0" y="0"/>
              </a:cxn>
            </a:cxnLst>
            <a:rect l="0" t="0" r="r" b="b"/>
            <a:pathLst>
              <a:path w="10" h="14">
                <a:moveTo>
                  <a:pt x="8" y="14"/>
                </a:moveTo>
                <a:lnTo>
                  <a:pt x="8" y="14"/>
                </a:lnTo>
                <a:lnTo>
                  <a:pt x="10" y="14"/>
                </a:lnTo>
                <a:lnTo>
                  <a:pt x="10" y="14"/>
                </a:lnTo>
                <a:lnTo>
                  <a:pt x="8" y="12"/>
                </a:lnTo>
                <a:lnTo>
                  <a:pt x="8" y="12"/>
                </a:lnTo>
                <a:lnTo>
                  <a:pt x="8" y="12"/>
                </a:lnTo>
                <a:lnTo>
                  <a:pt x="8" y="12"/>
                </a:lnTo>
                <a:lnTo>
                  <a:pt x="8" y="12"/>
                </a:lnTo>
                <a:lnTo>
                  <a:pt x="6" y="10"/>
                </a:lnTo>
                <a:lnTo>
                  <a:pt x="6" y="10"/>
                </a:lnTo>
                <a:lnTo>
                  <a:pt x="8" y="10"/>
                </a:lnTo>
                <a:lnTo>
                  <a:pt x="8" y="8"/>
                </a:lnTo>
                <a:lnTo>
                  <a:pt x="8" y="6"/>
                </a:lnTo>
                <a:lnTo>
                  <a:pt x="8" y="6"/>
                </a:lnTo>
                <a:lnTo>
                  <a:pt x="6" y="4"/>
                </a:lnTo>
                <a:lnTo>
                  <a:pt x="6" y="4"/>
                </a:lnTo>
                <a:lnTo>
                  <a:pt x="4" y="6"/>
                </a:lnTo>
                <a:lnTo>
                  <a:pt x="2" y="6"/>
                </a:lnTo>
                <a:lnTo>
                  <a:pt x="0" y="4"/>
                </a:lnTo>
                <a:lnTo>
                  <a:pt x="0" y="4"/>
                </a:lnTo>
                <a:lnTo>
                  <a:pt x="0" y="4"/>
                </a:lnTo>
                <a:lnTo>
                  <a:pt x="0" y="2"/>
                </a:lnTo>
                <a:lnTo>
                  <a:pt x="0" y="2"/>
                </a:lnTo>
                <a:lnTo>
                  <a:pt x="0" y="2"/>
                </a:lnTo>
                <a:lnTo>
                  <a:pt x="0" y="0"/>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0" name="Freeform 306"/>
          <p:cNvSpPr>
            <a:spLocks/>
          </p:cNvSpPr>
          <p:nvPr/>
        </p:nvSpPr>
        <p:spPr bwMode="auto">
          <a:xfrm>
            <a:off x="6565900" y="2909888"/>
            <a:ext cx="76200" cy="19050"/>
          </a:xfrm>
          <a:custGeom>
            <a:avLst/>
            <a:gdLst/>
            <a:ahLst/>
            <a:cxnLst>
              <a:cxn ang="0">
                <a:pos x="2" y="2"/>
              </a:cxn>
              <a:cxn ang="0">
                <a:pos x="2" y="2"/>
              </a:cxn>
              <a:cxn ang="0">
                <a:pos x="2" y="2"/>
              </a:cxn>
              <a:cxn ang="0">
                <a:pos x="0" y="4"/>
              </a:cxn>
              <a:cxn ang="0">
                <a:pos x="2" y="4"/>
              </a:cxn>
              <a:cxn ang="0">
                <a:pos x="2" y="4"/>
              </a:cxn>
              <a:cxn ang="0">
                <a:pos x="4" y="6"/>
              </a:cxn>
              <a:cxn ang="0">
                <a:pos x="6" y="8"/>
              </a:cxn>
              <a:cxn ang="0">
                <a:pos x="6" y="8"/>
              </a:cxn>
              <a:cxn ang="0">
                <a:pos x="6" y="10"/>
              </a:cxn>
              <a:cxn ang="0">
                <a:pos x="8" y="10"/>
              </a:cxn>
              <a:cxn ang="0">
                <a:pos x="10" y="10"/>
              </a:cxn>
              <a:cxn ang="0">
                <a:pos x="10" y="8"/>
              </a:cxn>
              <a:cxn ang="0">
                <a:pos x="12" y="10"/>
              </a:cxn>
              <a:cxn ang="0">
                <a:pos x="14" y="10"/>
              </a:cxn>
              <a:cxn ang="0">
                <a:pos x="14" y="10"/>
              </a:cxn>
              <a:cxn ang="0">
                <a:pos x="14" y="10"/>
              </a:cxn>
              <a:cxn ang="0">
                <a:pos x="16" y="12"/>
              </a:cxn>
              <a:cxn ang="0">
                <a:pos x="16" y="12"/>
              </a:cxn>
              <a:cxn ang="0">
                <a:pos x="20" y="10"/>
              </a:cxn>
              <a:cxn ang="0">
                <a:pos x="22" y="10"/>
              </a:cxn>
              <a:cxn ang="0">
                <a:pos x="22" y="10"/>
              </a:cxn>
              <a:cxn ang="0">
                <a:pos x="22" y="8"/>
              </a:cxn>
              <a:cxn ang="0">
                <a:pos x="24" y="8"/>
              </a:cxn>
              <a:cxn ang="0">
                <a:pos x="26" y="8"/>
              </a:cxn>
              <a:cxn ang="0">
                <a:pos x="28" y="10"/>
              </a:cxn>
              <a:cxn ang="0">
                <a:pos x="30" y="10"/>
              </a:cxn>
              <a:cxn ang="0">
                <a:pos x="30" y="10"/>
              </a:cxn>
              <a:cxn ang="0">
                <a:pos x="32" y="10"/>
              </a:cxn>
              <a:cxn ang="0">
                <a:pos x="34" y="10"/>
              </a:cxn>
              <a:cxn ang="0">
                <a:pos x="36" y="10"/>
              </a:cxn>
              <a:cxn ang="0">
                <a:pos x="38" y="10"/>
              </a:cxn>
              <a:cxn ang="0">
                <a:pos x="38" y="10"/>
              </a:cxn>
              <a:cxn ang="0">
                <a:pos x="38" y="10"/>
              </a:cxn>
              <a:cxn ang="0">
                <a:pos x="40" y="8"/>
              </a:cxn>
              <a:cxn ang="0">
                <a:pos x="40" y="8"/>
              </a:cxn>
              <a:cxn ang="0">
                <a:pos x="42" y="10"/>
              </a:cxn>
              <a:cxn ang="0">
                <a:pos x="44" y="10"/>
              </a:cxn>
              <a:cxn ang="0">
                <a:pos x="48" y="8"/>
              </a:cxn>
              <a:cxn ang="0">
                <a:pos x="48" y="8"/>
              </a:cxn>
            </a:cxnLst>
            <a:rect l="0" t="0" r="r" b="b"/>
            <a:pathLst>
              <a:path w="48" h="12">
                <a:moveTo>
                  <a:pt x="2" y="0"/>
                </a:moveTo>
                <a:lnTo>
                  <a:pt x="2" y="2"/>
                </a:lnTo>
                <a:lnTo>
                  <a:pt x="2" y="2"/>
                </a:lnTo>
                <a:lnTo>
                  <a:pt x="2" y="2"/>
                </a:lnTo>
                <a:lnTo>
                  <a:pt x="2" y="2"/>
                </a:lnTo>
                <a:lnTo>
                  <a:pt x="2" y="2"/>
                </a:lnTo>
                <a:lnTo>
                  <a:pt x="0" y="4"/>
                </a:lnTo>
                <a:lnTo>
                  <a:pt x="0" y="4"/>
                </a:lnTo>
                <a:lnTo>
                  <a:pt x="0" y="4"/>
                </a:lnTo>
                <a:lnTo>
                  <a:pt x="2" y="4"/>
                </a:lnTo>
                <a:lnTo>
                  <a:pt x="2" y="4"/>
                </a:lnTo>
                <a:lnTo>
                  <a:pt x="2" y="4"/>
                </a:lnTo>
                <a:lnTo>
                  <a:pt x="2" y="6"/>
                </a:lnTo>
                <a:lnTo>
                  <a:pt x="4" y="6"/>
                </a:lnTo>
                <a:lnTo>
                  <a:pt x="4" y="6"/>
                </a:lnTo>
                <a:lnTo>
                  <a:pt x="6" y="8"/>
                </a:lnTo>
                <a:lnTo>
                  <a:pt x="6" y="8"/>
                </a:lnTo>
                <a:lnTo>
                  <a:pt x="6" y="8"/>
                </a:lnTo>
                <a:lnTo>
                  <a:pt x="6" y="10"/>
                </a:lnTo>
                <a:lnTo>
                  <a:pt x="6" y="10"/>
                </a:lnTo>
                <a:lnTo>
                  <a:pt x="8" y="10"/>
                </a:lnTo>
                <a:lnTo>
                  <a:pt x="8" y="10"/>
                </a:lnTo>
                <a:lnTo>
                  <a:pt x="8" y="10"/>
                </a:lnTo>
                <a:lnTo>
                  <a:pt x="10" y="10"/>
                </a:lnTo>
                <a:lnTo>
                  <a:pt x="10" y="8"/>
                </a:lnTo>
                <a:lnTo>
                  <a:pt x="10" y="8"/>
                </a:lnTo>
                <a:lnTo>
                  <a:pt x="10" y="8"/>
                </a:lnTo>
                <a:lnTo>
                  <a:pt x="12" y="10"/>
                </a:lnTo>
                <a:lnTo>
                  <a:pt x="12" y="10"/>
                </a:lnTo>
                <a:lnTo>
                  <a:pt x="14" y="10"/>
                </a:lnTo>
                <a:lnTo>
                  <a:pt x="14" y="10"/>
                </a:lnTo>
                <a:lnTo>
                  <a:pt x="14" y="10"/>
                </a:lnTo>
                <a:lnTo>
                  <a:pt x="14" y="10"/>
                </a:lnTo>
                <a:lnTo>
                  <a:pt x="14" y="10"/>
                </a:lnTo>
                <a:lnTo>
                  <a:pt x="14" y="12"/>
                </a:lnTo>
                <a:lnTo>
                  <a:pt x="16" y="12"/>
                </a:lnTo>
                <a:lnTo>
                  <a:pt x="16" y="12"/>
                </a:lnTo>
                <a:lnTo>
                  <a:pt x="16" y="12"/>
                </a:lnTo>
                <a:lnTo>
                  <a:pt x="18" y="12"/>
                </a:lnTo>
                <a:lnTo>
                  <a:pt x="20" y="10"/>
                </a:lnTo>
                <a:lnTo>
                  <a:pt x="22" y="10"/>
                </a:lnTo>
                <a:lnTo>
                  <a:pt x="22" y="10"/>
                </a:lnTo>
                <a:lnTo>
                  <a:pt x="22" y="10"/>
                </a:lnTo>
                <a:lnTo>
                  <a:pt x="22" y="10"/>
                </a:lnTo>
                <a:lnTo>
                  <a:pt x="22" y="10"/>
                </a:lnTo>
                <a:lnTo>
                  <a:pt x="22" y="8"/>
                </a:lnTo>
                <a:lnTo>
                  <a:pt x="24" y="8"/>
                </a:lnTo>
                <a:lnTo>
                  <a:pt x="24" y="8"/>
                </a:lnTo>
                <a:lnTo>
                  <a:pt x="26" y="8"/>
                </a:lnTo>
                <a:lnTo>
                  <a:pt x="26" y="8"/>
                </a:lnTo>
                <a:lnTo>
                  <a:pt x="26" y="10"/>
                </a:lnTo>
                <a:lnTo>
                  <a:pt x="28" y="10"/>
                </a:lnTo>
                <a:lnTo>
                  <a:pt x="28" y="10"/>
                </a:lnTo>
                <a:lnTo>
                  <a:pt x="30" y="10"/>
                </a:lnTo>
                <a:lnTo>
                  <a:pt x="30" y="10"/>
                </a:lnTo>
                <a:lnTo>
                  <a:pt x="30" y="10"/>
                </a:lnTo>
                <a:lnTo>
                  <a:pt x="32" y="10"/>
                </a:lnTo>
                <a:lnTo>
                  <a:pt x="32" y="10"/>
                </a:lnTo>
                <a:lnTo>
                  <a:pt x="34" y="10"/>
                </a:lnTo>
                <a:lnTo>
                  <a:pt x="34" y="10"/>
                </a:lnTo>
                <a:lnTo>
                  <a:pt x="34" y="10"/>
                </a:lnTo>
                <a:lnTo>
                  <a:pt x="36" y="10"/>
                </a:lnTo>
                <a:lnTo>
                  <a:pt x="36" y="10"/>
                </a:lnTo>
                <a:lnTo>
                  <a:pt x="38" y="10"/>
                </a:lnTo>
                <a:lnTo>
                  <a:pt x="38" y="10"/>
                </a:lnTo>
                <a:lnTo>
                  <a:pt x="38" y="10"/>
                </a:lnTo>
                <a:lnTo>
                  <a:pt x="38" y="10"/>
                </a:lnTo>
                <a:lnTo>
                  <a:pt x="38" y="10"/>
                </a:lnTo>
                <a:lnTo>
                  <a:pt x="40" y="10"/>
                </a:lnTo>
                <a:lnTo>
                  <a:pt x="40" y="8"/>
                </a:lnTo>
                <a:lnTo>
                  <a:pt x="40" y="8"/>
                </a:lnTo>
                <a:lnTo>
                  <a:pt x="40" y="8"/>
                </a:lnTo>
                <a:lnTo>
                  <a:pt x="40" y="10"/>
                </a:lnTo>
                <a:lnTo>
                  <a:pt x="42" y="10"/>
                </a:lnTo>
                <a:lnTo>
                  <a:pt x="44" y="10"/>
                </a:lnTo>
                <a:lnTo>
                  <a:pt x="44" y="10"/>
                </a:lnTo>
                <a:lnTo>
                  <a:pt x="46" y="8"/>
                </a:lnTo>
                <a:lnTo>
                  <a:pt x="48" y="8"/>
                </a:lnTo>
                <a:lnTo>
                  <a:pt x="48" y="8"/>
                </a:lnTo>
                <a:lnTo>
                  <a:pt x="48" y="8"/>
                </a:lnTo>
                <a:lnTo>
                  <a:pt x="48"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1" name="Freeform 307"/>
          <p:cNvSpPr>
            <a:spLocks/>
          </p:cNvSpPr>
          <p:nvPr/>
        </p:nvSpPr>
        <p:spPr bwMode="auto">
          <a:xfrm>
            <a:off x="3203575" y="5014913"/>
            <a:ext cx="22225" cy="53975"/>
          </a:xfrm>
          <a:custGeom>
            <a:avLst/>
            <a:gdLst/>
            <a:ahLst/>
            <a:cxnLst>
              <a:cxn ang="0">
                <a:pos x="0" y="0"/>
              </a:cxn>
              <a:cxn ang="0">
                <a:pos x="0" y="0"/>
              </a:cxn>
              <a:cxn ang="0">
                <a:pos x="0" y="0"/>
              </a:cxn>
              <a:cxn ang="0">
                <a:pos x="0" y="2"/>
              </a:cxn>
              <a:cxn ang="0">
                <a:pos x="2" y="8"/>
              </a:cxn>
              <a:cxn ang="0">
                <a:pos x="4" y="10"/>
              </a:cxn>
              <a:cxn ang="0">
                <a:pos x="4" y="10"/>
              </a:cxn>
              <a:cxn ang="0">
                <a:pos x="4" y="10"/>
              </a:cxn>
              <a:cxn ang="0">
                <a:pos x="4" y="14"/>
              </a:cxn>
              <a:cxn ang="0">
                <a:pos x="8" y="18"/>
              </a:cxn>
              <a:cxn ang="0">
                <a:pos x="8" y="22"/>
              </a:cxn>
              <a:cxn ang="0">
                <a:pos x="10" y="26"/>
              </a:cxn>
              <a:cxn ang="0">
                <a:pos x="10" y="26"/>
              </a:cxn>
              <a:cxn ang="0">
                <a:pos x="12" y="30"/>
              </a:cxn>
              <a:cxn ang="0">
                <a:pos x="14" y="34"/>
              </a:cxn>
            </a:cxnLst>
            <a:rect l="0" t="0" r="r" b="b"/>
            <a:pathLst>
              <a:path w="14" h="34">
                <a:moveTo>
                  <a:pt x="0" y="0"/>
                </a:moveTo>
                <a:lnTo>
                  <a:pt x="0" y="0"/>
                </a:lnTo>
                <a:lnTo>
                  <a:pt x="0" y="0"/>
                </a:lnTo>
                <a:lnTo>
                  <a:pt x="0" y="2"/>
                </a:lnTo>
                <a:lnTo>
                  <a:pt x="2" y="8"/>
                </a:lnTo>
                <a:lnTo>
                  <a:pt x="4" y="10"/>
                </a:lnTo>
                <a:lnTo>
                  <a:pt x="4" y="10"/>
                </a:lnTo>
                <a:lnTo>
                  <a:pt x="4" y="10"/>
                </a:lnTo>
                <a:lnTo>
                  <a:pt x="4" y="14"/>
                </a:lnTo>
                <a:lnTo>
                  <a:pt x="8" y="18"/>
                </a:lnTo>
                <a:lnTo>
                  <a:pt x="8" y="22"/>
                </a:lnTo>
                <a:lnTo>
                  <a:pt x="10" y="26"/>
                </a:lnTo>
                <a:lnTo>
                  <a:pt x="10" y="26"/>
                </a:lnTo>
                <a:lnTo>
                  <a:pt x="12" y="30"/>
                </a:lnTo>
                <a:lnTo>
                  <a:pt x="14" y="3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2" name="Freeform 308"/>
          <p:cNvSpPr>
            <a:spLocks/>
          </p:cNvSpPr>
          <p:nvPr/>
        </p:nvSpPr>
        <p:spPr bwMode="auto">
          <a:xfrm>
            <a:off x="3054350" y="4789488"/>
            <a:ext cx="149225" cy="219075"/>
          </a:xfrm>
          <a:custGeom>
            <a:avLst/>
            <a:gdLst/>
            <a:ahLst/>
            <a:cxnLst>
              <a:cxn ang="0">
                <a:pos x="2" y="2"/>
              </a:cxn>
              <a:cxn ang="0">
                <a:pos x="2" y="8"/>
              </a:cxn>
              <a:cxn ang="0">
                <a:pos x="4" y="8"/>
              </a:cxn>
              <a:cxn ang="0">
                <a:pos x="12" y="10"/>
              </a:cxn>
              <a:cxn ang="0">
                <a:pos x="12" y="12"/>
              </a:cxn>
              <a:cxn ang="0">
                <a:pos x="12" y="16"/>
              </a:cxn>
              <a:cxn ang="0">
                <a:pos x="8" y="14"/>
              </a:cxn>
              <a:cxn ang="0">
                <a:pos x="6" y="14"/>
              </a:cxn>
              <a:cxn ang="0">
                <a:pos x="4" y="14"/>
              </a:cxn>
              <a:cxn ang="0">
                <a:pos x="2" y="14"/>
              </a:cxn>
              <a:cxn ang="0">
                <a:pos x="0" y="14"/>
              </a:cxn>
              <a:cxn ang="0">
                <a:pos x="8" y="18"/>
              </a:cxn>
              <a:cxn ang="0">
                <a:pos x="12" y="26"/>
              </a:cxn>
              <a:cxn ang="0">
                <a:pos x="10" y="28"/>
              </a:cxn>
              <a:cxn ang="0">
                <a:pos x="12" y="32"/>
              </a:cxn>
              <a:cxn ang="0">
                <a:pos x="14" y="34"/>
              </a:cxn>
              <a:cxn ang="0">
                <a:pos x="12" y="36"/>
              </a:cxn>
              <a:cxn ang="0">
                <a:pos x="12" y="36"/>
              </a:cxn>
              <a:cxn ang="0">
                <a:pos x="14" y="38"/>
              </a:cxn>
              <a:cxn ang="0">
                <a:pos x="18" y="46"/>
              </a:cxn>
              <a:cxn ang="0">
                <a:pos x="14" y="48"/>
              </a:cxn>
              <a:cxn ang="0">
                <a:pos x="18" y="54"/>
              </a:cxn>
              <a:cxn ang="0">
                <a:pos x="14" y="58"/>
              </a:cxn>
              <a:cxn ang="0">
                <a:pos x="14" y="58"/>
              </a:cxn>
              <a:cxn ang="0">
                <a:pos x="14" y="60"/>
              </a:cxn>
              <a:cxn ang="0">
                <a:pos x="14" y="62"/>
              </a:cxn>
              <a:cxn ang="0">
                <a:pos x="14" y="66"/>
              </a:cxn>
              <a:cxn ang="0">
                <a:pos x="20" y="72"/>
              </a:cxn>
              <a:cxn ang="0">
                <a:pos x="16" y="74"/>
              </a:cxn>
              <a:cxn ang="0">
                <a:pos x="18" y="78"/>
              </a:cxn>
              <a:cxn ang="0">
                <a:pos x="18" y="80"/>
              </a:cxn>
              <a:cxn ang="0">
                <a:pos x="16" y="82"/>
              </a:cxn>
              <a:cxn ang="0">
                <a:pos x="14" y="82"/>
              </a:cxn>
              <a:cxn ang="0">
                <a:pos x="14" y="88"/>
              </a:cxn>
              <a:cxn ang="0">
                <a:pos x="10" y="88"/>
              </a:cxn>
              <a:cxn ang="0">
                <a:pos x="14" y="96"/>
              </a:cxn>
              <a:cxn ang="0">
                <a:pos x="14" y="98"/>
              </a:cxn>
              <a:cxn ang="0">
                <a:pos x="14" y="100"/>
              </a:cxn>
              <a:cxn ang="0">
                <a:pos x="18" y="104"/>
              </a:cxn>
              <a:cxn ang="0">
                <a:pos x="20" y="108"/>
              </a:cxn>
              <a:cxn ang="0">
                <a:pos x="24" y="112"/>
              </a:cxn>
              <a:cxn ang="0">
                <a:pos x="26" y="110"/>
              </a:cxn>
              <a:cxn ang="0">
                <a:pos x="28" y="110"/>
              </a:cxn>
              <a:cxn ang="0">
                <a:pos x="30" y="110"/>
              </a:cxn>
              <a:cxn ang="0">
                <a:pos x="30" y="110"/>
              </a:cxn>
              <a:cxn ang="0">
                <a:pos x="34" y="112"/>
              </a:cxn>
              <a:cxn ang="0">
                <a:pos x="36" y="116"/>
              </a:cxn>
              <a:cxn ang="0">
                <a:pos x="36" y="118"/>
              </a:cxn>
              <a:cxn ang="0">
                <a:pos x="38" y="120"/>
              </a:cxn>
              <a:cxn ang="0">
                <a:pos x="38" y="124"/>
              </a:cxn>
              <a:cxn ang="0">
                <a:pos x="42" y="126"/>
              </a:cxn>
              <a:cxn ang="0">
                <a:pos x="46" y="130"/>
              </a:cxn>
              <a:cxn ang="0">
                <a:pos x="64" y="132"/>
              </a:cxn>
              <a:cxn ang="0">
                <a:pos x="72" y="132"/>
              </a:cxn>
              <a:cxn ang="0">
                <a:pos x="82" y="134"/>
              </a:cxn>
              <a:cxn ang="0">
                <a:pos x="88" y="136"/>
              </a:cxn>
              <a:cxn ang="0">
                <a:pos x="94" y="138"/>
              </a:cxn>
            </a:cxnLst>
            <a:rect l="0" t="0" r="r" b="b"/>
            <a:pathLst>
              <a:path w="94" h="138">
                <a:moveTo>
                  <a:pt x="0" y="0"/>
                </a:moveTo>
                <a:lnTo>
                  <a:pt x="2" y="0"/>
                </a:lnTo>
                <a:lnTo>
                  <a:pt x="2" y="0"/>
                </a:lnTo>
                <a:lnTo>
                  <a:pt x="2" y="2"/>
                </a:lnTo>
                <a:lnTo>
                  <a:pt x="2" y="2"/>
                </a:lnTo>
                <a:lnTo>
                  <a:pt x="0" y="4"/>
                </a:lnTo>
                <a:lnTo>
                  <a:pt x="0" y="4"/>
                </a:lnTo>
                <a:lnTo>
                  <a:pt x="2" y="4"/>
                </a:lnTo>
                <a:lnTo>
                  <a:pt x="2" y="6"/>
                </a:lnTo>
                <a:lnTo>
                  <a:pt x="2" y="8"/>
                </a:lnTo>
                <a:lnTo>
                  <a:pt x="2" y="8"/>
                </a:lnTo>
                <a:lnTo>
                  <a:pt x="2" y="8"/>
                </a:lnTo>
                <a:lnTo>
                  <a:pt x="2" y="8"/>
                </a:lnTo>
                <a:lnTo>
                  <a:pt x="2" y="8"/>
                </a:lnTo>
                <a:lnTo>
                  <a:pt x="4" y="8"/>
                </a:lnTo>
                <a:lnTo>
                  <a:pt x="6" y="8"/>
                </a:lnTo>
                <a:lnTo>
                  <a:pt x="6" y="8"/>
                </a:lnTo>
                <a:lnTo>
                  <a:pt x="8" y="8"/>
                </a:lnTo>
                <a:lnTo>
                  <a:pt x="10" y="8"/>
                </a:lnTo>
                <a:lnTo>
                  <a:pt x="12" y="10"/>
                </a:lnTo>
                <a:lnTo>
                  <a:pt x="12" y="10"/>
                </a:lnTo>
                <a:lnTo>
                  <a:pt x="12" y="12"/>
                </a:lnTo>
                <a:lnTo>
                  <a:pt x="12" y="12"/>
                </a:lnTo>
                <a:lnTo>
                  <a:pt x="12" y="12"/>
                </a:lnTo>
                <a:lnTo>
                  <a:pt x="12" y="12"/>
                </a:lnTo>
                <a:lnTo>
                  <a:pt x="12" y="14"/>
                </a:lnTo>
                <a:lnTo>
                  <a:pt x="12" y="14"/>
                </a:lnTo>
                <a:lnTo>
                  <a:pt x="12" y="14"/>
                </a:lnTo>
                <a:lnTo>
                  <a:pt x="12" y="14"/>
                </a:lnTo>
                <a:lnTo>
                  <a:pt x="12" y="16"/>
                </a:lnTo>
                <a:lnTo>
                  <a:pt x="10" y="16"/>
                </a:lnTo>
                <a:lnTo>
                  <a:pt x="10" y="14"/>
                </a:lnTo>
                <a:lnTo>
                  <a:pt x="10" y="14"/>
                </a:lnTo>
                <a:lnTo>
                  <a:pt x="10" y="14"/>
                </a:lnTo>
                <a:lnTo>
                  <a:pt x="8" y="14"/>
                </a:lnTo>
                <a:lnTo>
                  <a:pt x="8" y="14"/>
                </a:lnTo>
                <a:lnTo>
                  <a:pt x="8" y="14"/>
                </a:lnTo>
                <a:lnTo>
                  <a:pt x="8" y="14"/>
                </a:lnTo>
                <a:lnTo>
                  <a:pt x="8" y="14"/>
                </a:lnTo>
                <a:lnTo>
                  <a:pt x="6" y="14"/>
                </a:lnTo>
                <a:lnTo>
                  <a:pt x="6" y="14"/>
                </a:lnTo>
                <a:lnTo>
                  <a:pt x="6" y="14"/>
                </a:lnTo>
                <a:lnTo>
                  <a:pt x="6" y="14"/>
                </a:lnTo>
                <a:lnTo>
                  <a:pt x="6" y="14"/>
                </a:lnTo>
                <a:lnTo>
                  <a:pt x="4" y="14"/>
                </a:lnTo>
                <a:lnTo>
                  <a:pt x="4" y="14"/>
                </a:lnTo>
                <a:lnTo>
                  <a:pt x="4" y="14"/>
                </a:lnTo>
                <a:lnTo>
                  <a:pt x="4" y="14"/>
                </a:lnTo>
                <a:lnTo>
                  <a:pt x="2" y="14"/>
                </a:lnTo>
                <a:lnTo>
                  <a:pt x="2" y="14"/>
                </a:lnTo>
                <a:lnTo>
                  <a:pt x="2" y="14"/>
                </a:lnTo>
                <a:lnTo>
                  <a:pt x="2" y="14"/>
                </a:lnTo>
                <a:lnTo>
                  <a:pt x="2" y="14"/>
                </a:lnTo>
                <a:lnTo>
                  <a:pt x="0" y="14"/>
                </a:lnTo>
                <a:lnTo>
                  <a:pt x="0" y="14"/>
                </a:lnTo>
                <a:lnTo>
                  <a:pt x="2" y="16"/>
                </a:lnTo>
                <a:lnTo>
                  <a:pt x="4" y="16"/>
                </a:lnTo>
                <a:lnTo>
                  <a:pt x="6" y="18"/>
                </a:lnTo>
                <a:lnTo>
                  <a:pt x="6" y="18"/>
                </a:lnTo>
                <a:lnTo>
                  <a:pt x="8" y="18"/>
                </a:lnTo>
                <a:lnTo>
                  <a:pt x="10" y="18"/>
                </a:lnTo>
                <a:lnTo>
                  <a:pt x="10" y="20"/>
                </a:lnTo>
                <a:lnTo>
                  <a:pt x="14" y="22"/>
                </a:lnTo>
                <a:lnTo>
                  <a:pt x="14" y="24"/>
                </a:lnTo>
                <a:lnTo>
                  <a:pt x="12" y="26"/>
                </a:lnTo>
                <a:lnTo>
                  <a:pt x="12" y="26"/>
                </a:lnTo>
                <a:lnTo>
                  <a:pt x="12" y="26"/>
                </a:lnTo>
                <a:lnTo>
                  <a:pt x="10" y="26"/>
                </a:lnTo>
                <a:lnTo>
                  <a:pt x="10" y="26"/>
                </a:lnTo>
                <a:lnTo>
                  <a:pt x="10" y="28"/>
                </a:lnTo>
                <a:lnTo>
                  <a:pt x="10" y="28"/>
                </a:lnTo>
                <a:lnTo>
                  <a:pt x="10" y="28"/>
                </a:lnTo>
                <a:lnTo>
                  <a:pt x="10" y="30"/>
                </a:lnTo>
                <a:lnTo>
                  <a:pt x="12" y="32"/>
                </a:lnTo>
                <a:lnTo>
                  <a:pt x="12" y="32"/>
                </a:lnTo>
                <a:lnTo>
                  <a:pt x="12" y="32"/>
                </a:lnTo>
                <a:lnTo>
                  <a:pt x="12" y="32"/>
                </a:lnTo>
                <a:lnTo>
                  <a:pt x="14" y="34"/>
                </a:lnTo>
                <a:lnTo>
                  <a:pt x="14" y="34"/>
                </a:lnTo>
                <a:lnTo>
                  <a:pt x="14" y="34"/>
                </a:lnTo>
                <a:lnTo>
                  <a:pt x="14" y="34"/>
                </a:lnTo>
                <a:lnTo>
                  <a:pt x="14" y="34"/>
                </a:lnTo>
                <a:lnTo>
                  <a:pt x="14" y="36"/>
                </a:lnTo>
                <a:lnTo>
                  <a:pt x="12" y="36"/>
                </a:lnTo>
                <a:lnTo>
                  <a:pt x="12" y="36"/>
                </a:lnTo>
                <a:lnTo>
                  <a:pt x="12" y="36"/>
                </a:lnTo>
                <a:lnTo>
                  <a:pt x="12" y="36"/>
                </a:lnTo>
                <a:lnTo>
                  <a:pt x="12" y="36"/>
                </a:lnTo>
                <a:lnTo>
                  <a:pt x="12" y="36"/>
                </a:lnTo>
                <a:lnTo>
                  <a:pt x="12" y="36"/>
                </a:lnTo>
                <a:lnTo>
                  <a:pt x="12" y="38"/>
                </a:lnTo>
                <a:lnTo>
                  <a:pt x="12" y="38"/>
                </a:lnTo>
                <a:lnTo>
                  <a:pt x="14" y="38"/>
                </a:lnTo>
                <a:lnTo>
                  <a:pt x="14" y="38"/>
                </a:lnTo>
                <a:lnTo>
                  <a:pt x="14" y="38"/>
                </a:lnTo>
                <a:lnTo>
                  <a:pt x="16" y="42"/>
                </a:lnTo>
                <a:lnTo>
                  <a:pt x="16" y="42"/>
                </a:lnTo>
                <a:lnTo>
                  <a:pt x="16" y="44"/>
                </a:lnTo>
                <a:lnTo>
                  <a:pt x="18" y="46"/>
                </a:lnTo>
                <a:lnTo>
                  <a:pt x="18" y="46"/>
                </a:lnTo>
                <a:lnTo>
                  <a:pt x="18" y="46"/>
                </a:lnTo>
                <a:lnTo>
                  <a:pt x="16" y="48"/>
                </a:lnTo>
                <a:lnTo>
                  <a:pt x="16" y="48"/>
                </a:lnTo>
                <a:lnTo>
                  <a:pt x="14" y="48"/>
                </a:lnTo>
                <a:lnTo>
                  <a:pt x="14" y="48"/>
                </a:lnTo>
                <a:lnTo>
                  <a:pt x="16" y="52"/>
                </a:lnTo>
                <a:lnTo>
                  <a:pt x="16" y="52"/>
                </a:lnTo>
                <a:lnTo>
                  <a:pt x="18" y="54"/>
                </a:lnTo>
                <a:lnTo>
                  <a:pt x="18" y="54"/>
                </a:lnTo>
                <a:lnTo>
                  <a:pt x="18" y="54"/>
                </a:lnTo>
                <a:lnTo>
                  <a:pt x="18" y="54"/>
                </a:lnTo>
                <a:lnTo>
                  <a:pt x="16" y="56"/>
                </a:lnTo>
                <a:lnTo>
                  <a:pt x="16" y="56"/>
                </a:lnTo>
                <a:lnTo>
                  <a:pt x="16" y="58"/>
                </a:lnTo>
                <a:lnTo>
                  <a:pt x="14" y="58"/>
                </a:lnTo>
                <a:lnTo>
                  <a:pt x="14" y="58"/>
                </a:lnTo>
                <a:lnTo>
                  <a:pt x="14" y="58"/>
                </a:lnTo>
                <a:lnTo>
                  <a:pt x="14" y="58"/>
                </a:lnTo>
                <a:lnTo>
                  <a:pt x="14" y="58"/>
                </a:lnTo>
                <a:lnTo>
                  <a:pt x="14" y="58"/>
                </a:lnTo>
                <a:lnTo>
                  <a:pt x="12" y="58"/>
                </a:lnTo>
                <a:lnTo>
                  <a:pt x="12" y="58"/>
                </a:lnTo>
                <a:lnTo>
                  <a:pt x="14" y="58"/>
                </a:lnTo>
                <a:lnTo>
                  <a:pt x="14" y="60"/>
                </a:lnTo>
                <a:lnTo>
                  <a:pt x="14" y="60"/>
                </a:lnTo>
                <a:lnTo>
                  <a:pt x="14" y="60"/>
                </a:lnTo>
                <a:lnTo>
                  <a:pt x="14" y="62"/>
                </a:lnTo>
                <a:lnTo>
                  <a:pt x="14" y="62"/>
                </a:lnTo>
                <a:lnTo>
                  <a:pt x="14" y="62"/>
                </a:lnTo>
                <a:lnTo>
                  <a:pt x="14" y="62"/>
                </a:lnTo>
                <a:lnTo>
                  <a:pt x="14" y="64"/>
                </a:lnTo>
                <a:lnTo>
                  <a:pt x="14" y="66"/>
                </a:lnTo>
                <a:lnTo>
                  <a:pt x="14" y="66"/>
                </a:lnTo>
                <a:lnTo>
                  <a:pt x="14" y="66"/>
                </a:lnTo>
                <a:lnTo>
                  <a:pt x="14" y="66"/>
                </a:lnTo>
                <a:lnTo>
                  <a:pt x="14" y="68"/>
                </a:lnTo>
                <a:lnTo>
                  <a:pt x="16" y="68"/>
                </a:lnTo>
                <a:lnTo>
                  <a:pt x="18" y="68"/>
                </a:lnTo>
                <a:lnTo>
                  <a:pt x="18" y="70"/>
                </a:lnTo>
                <a:lnTo>
                  <a:pt x="20" y="72"/>
                </a:lnTo>
                <a:lnTo>
                  <a:pt x="18" y="74"/>
                </a:lnTo>
                <a:lnTo>
                  <a:pt x="16" y="74"/>
                </a:lnTo>
                <a:lnTo>
                  <a:pt x="16" y="74"/>
                </a:lnTo>
                <a:lnTo>
                  <a:pt x="16" y="74"/>
                </a:lnTo>
                <a:lnTo>
                  <a:pt x="16" y="74"/>
                </a:lnTo>
                <a:lnTo>
                  <a:pt x="16" y="76"/>
                </a:lnTo>
                <a:lnTo>
                  <a:pt x="16" y="76"/>
                </a:lnTo>
                <a:lnTo>
                  <a:pt x="16" y="76"/>
                </a:lnTo>
                <a:lnTo>
                  <a:pt x="16" y="76"/>
                </a:lnTo>
                <a:lnTo>
                  <a:pt x="18" y="78"/>
                </a:lnTo>
                <a:lnTo>
                  <a:pt x="18" y="78"/>
                </a:lnTo>
                <a:lnTo>
                  <a:pt x="18" y="78"/>
                </a:lnTo>
                <a:lnTo>
                  <a:pt x="18" y="80"/>
                </a:lnTo>
                <a:lnTo>
                  <a:pt x="18" y="80"/>
                </a:lnTo>
                <a:lnTo>
                  <a:pt x="18" y="80"/>
                </a:lnTo>
                <a:lnTo>
                  <a:pt x="18" y="82"/>
                </a:lnTo>
                <a:lnTo>
                  <a:pt x="16" y="82"/>
                </a:lnTo>
                <a:lnTo>
                  <a:pt x="16" y="82"/>
                </a:lnTo>
                <a:lnTo>
                  <a:pt x="16" y="82"/>
                </a:lnTo>
                <a:lnTo>
                  <a:pt x="16" y="82"/>
                </a:lnTo>
                <a:lnTo>
                  <a:pt x="16" y="82"/>
                </a:lnTo>
                <a:lnTo>
                  <a:pt x="16" y="82"/>
                </a:lnTo>
                <a:lnTo>
                  <a:pt x="14" y="82"/>
                </a:lnTo>
                <a:lnTo>
                  <a:pt x="14" y="82"/>
                </a:lnTo>
                <a:lnTo>
                  <a:pt x="14" y="82"/>
                </a:lnTo>
                <a:lnTo>
                  <a:pt x="14" y="84"/>
                </a:lnTo>
                <a:lnTo>
                  <a:pt x="14" y="84"/>
                </a:lnTo>
                <a:lnTo>
                  <a:pt x="14" y="86"/>
                </a:lnTo>
                <a:lnTo>
                  <a:pt x="14" y="88"/>
                </a:lnTo>
                <a:lnTo>
                  <a:pt x="14" y="88"/>
                </a:lnTo>
                <a:lnTo>
                  <a:pt x="14" y="88"/>
                </a:lnTo>
                <a:lnTo>
                  <a:pt x="14" y="88"/>
                </a:lnTo>
                <a:lnTo>
                  <a:pt x="14" y="88"/>
                </a:lnTo>
                <a:lnTo>
                  <a:pt x="10" y="88"/>
                </a:lnTo>
                <a:lnTo>
                  <a:pt x="10" y="88"/>
                </a:lnTo>
                <a:lnTo>
                  <a:pt x="10" y="90"/>
                </a:lnTo>
                <a:lnTo>
                  <a:pt x="10" y="92"/>
                </a:lnTo>
                <a:lnTo>
                  <a:pt x="10" y="92"/>
                </a:lnTo>
                <a:lnTo>
                  <a:pt x="12" y="94"/>
                </a:lnTo>
                <a:lnTo>
                  <a:pt x="14" y="96"/>
                </a:lnTo>
                <a:lnTo>
                  <a:pt x="14" y="96"/>
                </a:lnTo>
                <a:lnTo>
                  <a:pt x="12" y="96"/>
                </a:lnTo>
                <a:lnTo>
                  <a:pt x="12" y="98"/>
                </a:lnTo>
                <a:lnTo>
                  <a:pt x="12" y="98"/>
                </a:lnTo>
                <a:lnTo>
                  <a:pt x="14" y="98"/>
                </a:lnTo>
                <a:lnTo>
                  <a:pt x="14" y="100"/>
                </a:lnTo>
                <a:lnTo>
                  <a:pt x="14" y="100"/>
                </a:lnTo>
                <a:lnTo>
                  <a:pt x="14" y="100"/>
                </a:lnTo>
                <a:lnTo>
                  <a:pt x="14" y="100"/>
                </a:lnTo>
                <a:lnTo>
                  <a:pt x="14" y="100"/>
                </a:lnTo>
                <a:lnTo>
                  <a:pt x="14" y="102"/>
                </a:lnTo>
                <a:lnTo>
                  <a:pt x="14" y="102"/>
                </a:lnTo>
                <a:lnTo>
                  <a:pt x="16" y="102"/>
                </a:lnTo>
                <a:lnTo>
                  <a:pt x="16" y="102"/>
                </a:lnTo>
                <a:lnTo>
                  <a:pt x="18" y="104"/>
                </a:lnTo>
                <a:lnTo>
                  <a:pt x="18" y="104"/>
                </a:lnTo>
                <a:lnTo>
                  <a:pt x="18" y="104"/>
                </a:lnTo>
                <a:lnTo>
                  <a:pt x="18" y="104"/>
                </a:lnTo>
                <a:lnTo>
                  <a:pt x="20" y="106"/>
                </a:lnTo>
                <a:lnTo>
                  <a:pt x="20" y="108"/>
                </a:lnTo>
                <a:lnTo>
                  <a:pt x="22" y="108"/>
                </a:lnTo>
                <a:lnTo>
                  <a:pt x="24" y="112"/>
                </a:lnTo>
                <a:lnTo>
                  <a:pt x="24" y="112"/>
                </a:lnTo>
                <a:lnTo>
                  <a:pt x="24" y="112"/>
                </a:lnTo>
                <a:lnTo>
                  <a:pt x="24" y="112"/>
                </a:lnTo>
                <a:lnTo>
                  <a:pt x="24" y="112"/>
                </a:lnTo>
                <a:lnTo>
                  <a:pt x="24" y="112"/>
                </a:lnTo>
                <a:lnTo>
                  <a:pt x="26" y="112"/>
                </a:lnTo>
                <a:lnTo>
                  <a:pt x="26" y="112"/>
                </a:lnTo>
                <a:lnTo>
                  <a:pt x="26" y="110"/>
                </a:lnTo>
                <a:lnTo>
                  <a:pt x="26" y="110"/>
                </a:lnTo>
                <a:lnTo>
                  <a:pt x="26" y="110"/>
                </a:lnTo>
                <a:lnTo>
                  <a:pt x="26" y="110"/>
                </a:lnTo>
                <a:lnTo>
                  <a:pt x="28" y="110"/>
                </a:lnTo>
                <a:lnTo>
                  <a:pt x="28" y="110"/>
                </a:lnTo>
                <a:lnTo>
                  <a:pt x="28" y="110"/>
                </a:lnTo>
                <a:lnTo>
                  <a:pt x="28" y="110"/>
                </a:lnTo>
                <a:lnTo>
                  <a:pt x="28" y="110"/>
                </a:lnTo>
                <a:lnTo>
                  <a:pt x="30" y="110"/>
                </a:lnTo>
                <a:lnTo>
                  <a:pt x="30" y="110"/>
                </a:lnTo>
                <a:lnTo>
                  <a:pt x="30" y="110"/>
                </a:lnTo>
                <a:lnTo>
                  <a:pt x="30" y="110"/>
                </a:lnTo>
                <a:lnTo>
                  <a:pt x="30" y="110"/>
                </a:lnTo>
                <a:lnTo>
                  <a:pt x="30" y="110"/>
                </a:lnTo>
                <a:lnTo>
                  <a:pt x="30" y="110"/>
                </a:lnTo>
                <a:lnTo>
                  <a:pt x="32" y="110"/>
                </a:lnTo>
                <a:lnTo>
                  <a:pt x="34" y="110"/>
                </a:lnTo>
                <a:lnTo>
                  <a:pt x="34" y="110"/>
                </a:lnTo>
                <a:lnTo>
                  <a:pt x="34" y="112"/>
                </a:lnTo>
                <a:lnTo>
                  <a:pt x="34" y="112"/>
                </a:lnTo>
                <a:lnTo>
                  <a:pt x="34" y="112"/>
                </a:lnTo>
                <a:lnTo>
                  <a:pt x="34" y="112"/>
                </a:lnTo>
                <a:lnTo>
                  <a:pt x="36" y="112"/>
                </a:lnTo>
                <a:lnTo>
                  <a:pt x="36" y="114"/>
                </a:lnTo>
                <a:lnTo>
                  <a:pt x="36" y="116"/>
                </a:lnTo>
                <a:lnTo>
                  <a:pt x="36" y="116"/>
                </a:lnTo>
                <a:lnTo>
                  <a:pt x="36" y="116"/>
                </a:lnTo>
                <a:lnTo>
                  <a:pt x="36" y="118"/>
                </a:lnTo>
                <a:lnTo>
                  <a:pt x="36" y="118"/>
                </a:lnTo>
                <a:lnTo>
                  <a:pt x="36" y="118"/>
                </a:lnTo>
                <a:lnTo>
                  <a:pt x="36" y="118"/>
                </a:lnTo>
                <a:lnTo>
                  <a:pt x="38" y="118"/>
                </a:lnTo>
                <a:lnTo>
                  <a:pt x="38" y="120"/>
                </a:lnTo>
                <a:lnTo>
                  <a:pt x="38" y="120"/>
                </a:lnTo>
                <a:lnTo>
                  <a:pt x="38" y="120"/>
                </a:lnTo>
                <a:lnTo>
                  <a:pt x="38" y="120"/>
                </a:lnTo>
                <a:lnTo>
                  <a:pt x="38" y="122"/>
                </a:lnTo>
                <a:lnTo>
                  <a:pt x="38" y="122"/>
                </a:lnTo>
                <a:lnTo>
                  <a:pt x="38" y="124"/>
                </a:lnTo>
                <a:lnTo>
                  <a:pt x="38" y="124"/>
                </a:lnTo>
                <a:lnTo>
                  <a:pt x="38" y="124"/>
                </a:lnTo>
                <a:lnTo>
                  <a:pt x="40" y="126"/>
                </a:lnTo>
                <a:lnTo>
                  <a:pt x="42" y="126"/>
                </a:lnTo>
                <a:lnTo>
                  <a:pt x="42" y="126"/>
                </a:lnTo>
                <a:lnTo>
                  <a:pt x="42" y="126"/>
                </a:lnTo>
                <a:lnTo>
                  <a:pt x="42" y="128"/>
                </a:lnTo>
                <a:lnTo>
                  <a:pt x="42" y="128"/>
                </a:lnTo>
                <a:lnTo>
                  <a:pt x="44" y="128"/>
                </a:lnTo>
                <a:lnTo>
                  <a:pt x="46" y="130"/>
                </a:lnTo>
                <a:lnTo>
                  <a:pt x="46" y="130"/>
                </a:lnTo>
                <a:lnTo>
                  <a:pt x="46" y="130"/>
                </a:lnTo>
                <a:lnTo>
                  <a:pt x="48" y="132"/>
                </a:lnTo>
                <a:lnTo>
                  <a:pt x="50" y="132"/>
                </a:lnTo>
                <a:lnTo>
                  <a:pt x="56" y="132"/>
                </a:lnTo>
                <a:lnTo>
                  <a:pt x="64" y="132"/>
                </a:lnTo>
                <a:lnTo>
                  <a:pt x="66" y="132"/>
                </a:lnTo>
                <a:lnTo>
                  <a:pt x="70" y="132"/>
                </a:lnTo>
                <a:lnTo>
                  <a:pt x="70" y="132"/>
                </a:lnTo>
                <a:lnTo>
                  <a:pt x="72" y="132"/>
                </a:lnTo>
                <a:lnTo>
                  <a:pt x="72" y="132"/>
                </a:lnTo>
                <a:lnTo>
                  <a:pt x="74" y="132"/>
                </a:lnTo>
                <a:lnTo>
                  <a:pt x="74" y="132"/>
                </a:lnTo>
                <a:lnTo>
                  <a:pt x="80" y="134"/>
                </a:lnTo>
                <a:lnTo>
                  <a:pt x="82" y="134"/>
                </a:lnTo>
                <a:lnTo>
                  <a:pt x="82" y="134"/>
                </a:lnTo>
                <a:lnTo>
                  <a:pt x="84" y="134"/>
                </a:lnTo>
                <a:lnTo>
                  <a:pt x="86" y="134"/>
                </a:lnTo>
                <a:lnTo>
                  <a:pt x="86" y="136"/>
                </a:lnTo>
                <a:lnTo>
                  <a:pt x="88" y="136"/>
                </a:lnTo>
                <a:lnTo>
                  <a:pt x="88" y="136"/>
                </a:lnTo>
                <a:lnTo>
                  <a:pt x="90" y="136"/>
                </a:lnTo>
                <a:lnTo>
                  <a:pt x="90" y="136"/>
                </a:lnTo>
                <a:lnTo>
                  <a:pt x="92" y="136"/>
                </a:lnTo>
                <a:lnTo>
                  <a:pt x="94" y="136"/>
                </a:lnTo>
                <a:lnTo>
                  <a:pt x="94" y="13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3" name="Freeform 309"/>
          <p:cNvSpPr>
            <a:spLocks/>
          </p:cNvSpPr>
          <p:nvPr/>
        </p:nvSpPr>
        <p:spPr bwMode="auto">
          <a:xfrm>
            <a:off x="2990850" y="4233863"/>
            <a:ext cx="63500" cy="555625"/>
          </a:xfrm>
          <a:custGeom>
            <a:avLst/>
            <a:gdLst/>
            <a:ahLst/>
            <a:cxnLst>
              <a:cxn ang="0">
                <a:pos x="40" y="346"/>
              </a:cxn>
              <a:cxn ang="0">
                <a:pos x="36" y="340"/>
              </a:cxn>
              <a:cxn ang="0">
                <a:pos x="34" y="338"/>
              </a:cxn>
              <a:cxn ang="0">
                <a:pos x="30" y="334"/>
              </a:cxn>
              <a:cxn ang="0">
                <a:pos x="28" y="330"/>
              </a:cxn>
              <a:cxn ang="0">
                <a:pos x="28" y="324"/>
              </a:cxn>
              <a:cxn ang="0">
                <a:pos x="28" y="322"/>
              </a:cxn>
              <a:cxn ang="0">
                <a:pos x="30" y="318"/>
              </a:cxn>
              <a:cxn ang="0">
                <a:pos x="26" y="312"/>
              </a:cxn>
              <a:cxn ang="0">
                <a:pos x="24" y="306"/>
              </a:cxn>
              <a:cxn ang="0">
                <a:pos x="20" y="298"/>
              </a:cxn>
              <a:cxn ang="0">
                <a:pos x="22" y="294"/>
              </a:cxn>
              <a:cxn ang="0">
                <a:pos x="22" y="290"/>
              </a:cxn>
              <a:cxn ang="0">
                <a:pos x="22" y="286"/>
              </a:cxn>
              <a:cxn ang="0">
                <a:pos x="18" y="278"/>
              </a:cxn>
              <a:cxn ang="0">
                <a:pos x="22" y="274"/>
              </a:cxn>
              <a:cxn ang="0">
                <a:pos x="20" y="268"/>
              </a:cxn>
              <a:cxn ang="0">
                <a:pos x="24" y="266"/>
              </a:cxn>
              <a:cxn ang="0">
                <a:pos x="26" y="262"/>
              </a:cxn>
              <a:cxn ang="0">
                <a:pos x="22" y="256"/>
              </a:cxn>
              <a:cxn ang="0">
                <a:pos x="18" y="248"/>
              </a:cxn>
              <a:cxn ang="0">
                <a:pos x="16" y="244"/>
              </a:cxn>
              <a:cxn ang="0">
                <a:pos x="16" y="238"/>
              </a:cxn>
              <a:cxn ang="0">
                <a:pos x="14" y="228"/>
              </a:cxn>
              <a:cxn ang="0">
                <a:pos x="20" y="222"/>
              </a:cxn>
              <a:cxn ang="0">
                <a:pos x="20" y="218"/>
              </a:cxn>
              <a:cxn ang="0">
                <a:pos x="18" y="212"/>
              </a:cxn>
              <a:cxn ang="0">
                <a:pos x="16" y="206"/>
              </a:cxn>
              <a:cxn ang="0">
                <a:pos x="16" y="204"/>
              </a:cxn>
              <a:cxn ang="0">
                <a:pos x="18" y="192"/>
              </a:cxn>
              <a:cxn ang="0">
                <a:pos x="20" y="192"/>
              </a:cxn>
              <a:cxn ang="0">
                <a:pos x="18" y="178"/>
              </a:cxn>
              <a:cxn ang="0">
                <a:pos x="16" y="174"/>
              </a:cxn>
              <a:cxn ang="0">
                <a:pos x="12" y="170"/>
              </a:cxn>
              <a:cxn ang="0">
                <a:pos x="10" y="162"/>
              </a:cxn>
              <a:cxn ang="0">
                <a:pos x="6" y="158"/>
              </a:cxn>
              <a:cxn ang="0">
                <a:pos x="6" y="152"/>
              </a:cxn>
              <a:cxn ang="0">
                <a:pos x="4" y="150"/>
              </a:cxn>
              <a:cxn ang="0">
                <a:pos x="2" y="138"/>
              </a:cxn>
              <a:cxn ang="0">
                <a:pos x="2" y="134"/>
              </a:cxn>
              <a:cxn ang="0">
                <a:pos x="4" y="126"/>
              </a:cxn>
              <a:cxn ang="0">
                <a:pos x="6" y="122"/>
              </a:cxn>
              <a:cxn ang="0">
                <a:pos x="4" y="114"/>
              </a:cxn>
              <a:cxn ang="0">
                <a:pos x="2" y="110"/>
              </a:cxn>
              <a:cxn ang="0">
                <a:pos x="4" y="106"/>
              </a:cxn>
              <a:cxn ang="0">
                <a:pos x="4" y="100"/>
              </a:cxn>
              <a:cxn ang="0">
                <a:pos x="4" y="92"/>
              </a:cxn>
              <a:cxn ang="0">
                <a:pos x="8" y="86"/>
              </a:cxn>
              <a:cxn ang="0">
                <a:pos x="10" y="82"/>
              </a:cxn>
              <a:cxn ang="0">
                <a:pos x="12" y="74"/>
              </a:cxn>
              <a:cxn ang="0">
                <a:pos x="18" y="72"/>
              </a:cxn>
              <a:cxn ang="0">
                <a:pos x="16" y="64"/>
              </a:cxn>
              <a:cxn ang="0">
                <a:pos x="14" y="60"/>
              </a:cxn>
              <a:cxn ang="0">
                <a:pos x="16" y="56"/>
              </a:cxn>
              <a:cxn ang="0">
                <a:pos x="12" y="44"/>
              </a:cxn>
              <a:cxn ang="0">
                <a:pos x="12" y="42"/>
              </a:cxn>
              <a:cxn ang="0">
                <a:pos x="12" y="34"/>
              </a:cxn>
              <a:cxn ang="0">
                <a:pos x="12" y="28"/>
              </a:cxn>
              <a:cxn ang="0">
                <a:pos x="24" y="22"/>
              </a:cxn>
              <a:cxn ang="0">
                <a:pos x="30" y="6"/>
              </a:cxn>
            </a:cxnLst>
            <a:rect l="0" t="0" r="r" b="b"/>
            <a:pathLst>
              <a:path w="40" h="350">
                <a:moveTo>
                  <a:pt x="40" y="350"/>
                </a:moveTo>
                <a:lnTo>
                  <a:pt x="40" y="348"/>
                </a:lnTo>
                <a:lnTo>
                  <a:pt x="38" y="348"/>
                </a:lnTo>
                <a:lnTo>
                  <a:pt x="38" y="348"/>
                </a:lnTo>
                <a:lnTo>
                  <a:pt x="38" y="348"/>
                </a:lnTo>
                <a:lnTo>
                  <a:pt x="38" y="348"/>
                </a:lnTo>
                <a:lnTo>
                  <a:pt x="40" y="346"/>
                </a:lnTo>
                <a:lnTo>
                  <a:pt x="40" y="346"/>
                </a:lnTo>
                <a:lnTo>
                  <a:pt x="40" y="346"/>
                </a:lnTo>
                <a:lnTo>
                  <a:pt x="36" y="344"/>
                </a:lnTo>
                <a:lnTo>
                  <a:pt x="36" y="342"/>
                </a:lnTo>
                <a:lnTo>
                  <a:pt x="34" y="342"/>
                </a:lnTo>
                <a:lnTo>
                  <a:pt x="36" y="340"/>
                </a:lnTo>
                <a:lnTo>
                  <a:pt x="36" y="340"/>
                </a:lnTo>
                <a:lnTo>
                  <a:pt x="36" y="340"/>
                </a:lnTo>
                <a:lnTo>
                  <a:pt x="36" y="340"/>
                </a:lnTo>
                <a:lnTo>
                  <a:pt x="36" y="340"/>
                </a:lnTo>
                <a:lnTo>
                  <a:pt x="36" y="338"/>
                </a:lnTo>
                <a:lnTo>
                  <a:pt x="34" y="338"/>
                </a:lnTo>
                <a:lnTo>
                  <a:pt x="34" y="338"/>
                </a:lnTo>
                <a:lnTo>
                  <a:pt x="34" y="338"/>
                </a:lnTo>
                <a:lnTo>
                  <a:pt x="34" y="338"/>
                </a:lnTo>
                <a:lnTo>
                  <a:pt x="32" y="338"/>
                </a:lnTo>
                <a:lnTo>
                  <a:pt x="32" y="338"/>
                </a:lnTo>
                <a:lnTo>
                  <a:pt x="32" y="336"/>
                </a:lnTo>
                <a:lnTo>
                  <a:pt x="30" y="336"/>
                </a:lnTo>
                <a:lnTo>
                  <a:pt x="30" y="336"/>
                </a:lnTo>
                <a:lnTo>
                  <a:pt x="30" y="334"/>
                </a:lnTo>
                <a:lnTo>
                  <a:pt x="30" y="334"/>
                </a:lnTo>
                <a:lnTo>
                  <a:pt x="30" y="334"/>
                </a:lnTo>
                <a:lnTo>
                  <a:pt x="30" y="334"/>
                </a:lnTo>
                <a:lnTo>
                  <a:pt x="30" y="334"/>
                </a:lnTo>
                <a:lnTo>
                  <a:pt x="30" y="332"/>
                </a:lnTo>
                <a:lnTo>
                  <a:pt x="28" y="330"/>
                </a:lnTo>
                <a:lnTo>
                  <a:pt x="28" y="330"/>
                </a:lnTo>
                <a:lnTo>
                  <a:pt x="28" y="328"/>
                </a:lnTo>
                <a:lnTo>
                  <a:pt x="28" y="328"/>
                </a:lnTo>
                <a:lnTo>
                  <a:pt x="28" y="328"/>
                </a:lnTo>
                <a:lnTo>
                  <a:pt x="28" y="328"/>
                </a:lnTo>
                <a:lnTo>
                  <a:pt x="28" y="326"/>
                </a:lnTo>
                <a:lnTo>
                  <a:pt x="28" y="324"/>
                </a:lnTo>
                <a:lnTo>
                  <a:pt x="28" y="324"/>
                </a:lnTo>
                <a:lnTo>
                  <a:pt x="26" y="324"/>
                </a:lnTo>
                <a:lnTo>
                  <a:pt x="26" y="324"/>
                </a:lnTo>
                <a:lnTo>
                  <a:pt x="26" y="322"/>
                </a:lnTo>
                <a:lnTo>
                  <a:pt x="26" y="322"/>
                </a:lnTo>
                <a:lnTo>
                  <a:pt x="28" y="322"/>
                </a:lnTo>
                <a:lnTo>
                  <a:pt x="28" y="322"/>
                </a:lnTo>
                <a:lnTo>
                  <a:pt x="28" y="322"/>
                </a:lnTo>
                <a:lnTo>
                  <a:pt x="28" y="322"/>
                </a:lnTo>
                <a:lnTo>
                  <a:pt x="28" y="322"/>
                </a:lnTo>
                <a:lnTo>
                  <a:pt x="30" y="322"/>
                </a:lnTo>
                <a:lnTo>
                  <a:pt x="30" y="320"/>
                </a:lnTo>
                <a:lnTo>
                  <a:pt x="30" y="320"/>
                </a:lnTo>
                <a:lnTo>
                  <a:pt x="30" y="320"/>
                </a:lnTo>
                <a:lnTo>
                  <a:pt x="30" y="318"/>
                </a:lnTo>
                <a:lnTo>
                  <a:pt x="28" y="318"/>
                </a:lnTo>
                <a:lnTo>
                  <a:pt x="28" y="316"/>
                </a:lnTo>
                <a:lnTo>
                  <a:pt x="28" y="316"/>
                </a:lnTo>
                <a:lnTo>
                  <a:pt x="26" y="314"/>
                </a:lnTo>
                <a:lnTo>
                  <a:pt x="26" y="312"/>
                </a:lnTo>
                <a:lnTo>
                  <a:pt x="26" y="312"/>
                </a:lnTo>
                <a:lnTo>
                  <a:pt x="26" y="312"/>
                </a:lnTo>
                <a:lnTo>
                  <a:pt x="26" y="310"/>
                </a:lnTo>
                <a:lnTo>
                  <a:pt x="24" y="310"/>
                </a:lnTo>
                <a:lnTo>
                  <a:pt x="24" y="308"/>
                </a:lnTo>
                <a:lnTo>
                  <a:pt x="24" y="308"/>
                </a:lnTo>
                <a:lnTo>
                  <a:pt x="24" y="308"/>
                </a:lnTo>
                <a:lnTo>
                  <a:pt x="24" y="306"/>
                </a:lnTo>
                <a:lnTo>
                  <a:pt x="24" y="306"/>
                </a:lnTo>
                <a:lnTo>
                  <a:pt x="24" y="304"/>
                </a:lnTo>
                <a:lnTo>
                  <a:pt x="24" y="302"/>
                </a:lnTo>
                <a:lnTo>
                  <a:pt x="24" y="302"/>
                </a:lnTo>
                <a:lnTo>
                  <a:pt x="22" y="302"/>
                </a:lnTo>
                <a:lnTo>
                  <a:pt x="22" y="300"/>
                </a:lnTo>
                <a:lnTo>
                  <a:pt x="22" y="300"/>
                </a:lnTo>
                <a:lnTo>
                  <a:pt x="20" y="298"/>
                </a:lnTo>
                <a:lnTo>
                  <a:pt x="20" y="298"/>
                </a:lnTo>
                <a:lnTo>
                  <a:pt x="22" y="298"/>
                </a:lnTo>
                <a:lnTo>
                  <a:pt x="22" y="298"/>
                </a:lnTo>
                <a:lnTo>
                  <a:pt x="22" y="296"/>
                </a:lnTo>
                <a:lnTo>
                  <a:pt x="22" y="296"/>
                </a:lnTo>
                <a:lnTo>
                  <a:pt x="22" y="296"/>
                </a:lnTo>
                <a:lnTo>
                  <a:pt x="22" y="294"/>
                </a:lnTo>
                <a:lnTo>
                  <a:pt x="22" y="292"/>
                </a:lnTo>
                <a:lnTo>
                  <a:pt x="22" y="292"/>
                </a:lnTo>
                <a:lnTo>
                  <a:pt x="22" y="294"/>
                </a:lnTo>
                <a:lnTo>
                  <a:pt x="22" y="294"/>
                </a:lnTo>
                <a:lnTo>
                  <a:pt x="22" y="292"/>
                </a:lnTo>
                <a:lnTo>
                  <a:pt x="22" y="292"/>
                </a:lnTo>
                <a:lnTo>
                  <a:pt x="22" y="290"/>
                </a:lnTo>
                <a:lnTo>
                  <a:pt x="22" y="290"/>
                </a:lnTo>
                <a:lnTo>
                  <a:pt x="22" y="292"/>
                </a:lnTo>
                <a:lnTo>
                  <a:pt x="20" y="290"/>
                </a:lnTo>
                <a:lnTo>
                  <a:pt x="20" y="290"/>
                </a:lnTo>
                <a:lnTo>
                  <a:pt x="20" y="288"/>
                </a:lnTo>
                <a:lnTo>
                  <a:pt x="20" y="288"/>
                </a:lnTo>
                <a:lnTo>
                  <a:pt x="22" y="286"/>
                </a:lnTo>
                <a:lnTo>
                  <a:pt x="22" y="286"/>
                </a:lnTo>
                <a:lnTo>
                  <a:pt x="20" y="284"/>
                </a:lnTo>
                <a:lnTo>
                  <a:pt x="18" y="282"/>
                </a:lnTo>
                <a:lnTo>
                  <a:pt x="18" y="280"/>
                </a:lnTo>
                <a:lnTo>
                  <a:pt x="18" y="280"/>
                </a:lnTo>
                <a:lnTo>
                  <a:pt x="18" y="278"/>
                </a:lnTo>
                <a:lnTo>
                  <a:pt x="18" y="278"/>
                </a:lnTo>
                <a:lnTo>
                  <a:pt x="20" y="280"/>
                </a:lnTo>
                <a:lnTo>
                  <a:pt x="20" y="280"/>
                </a:lnTo>
                <a:lnTo>
                  <a:pt x="22" y="280"/>
                </a:lnTo>
                <a:lnTo>
                  <a:pt x="22" y="280"/>
                </a:lnTo>
                <a:lnTo>
                  <a:pt x="22" y="278"/>
                </a:lnTo>
                <a:lnTo>
                  <a:pt x="22" y="276"/>
                </a:lnTo>
                <a:lnTo>
                  <a:pt x="22" y="274"/>
                </a:lnTo>
                <a:lnTo>
                  <a:pt x="20" y="274"/>
                </a:lnTo>
                <a:lnTo>
                  <a:pt x="20" y="272"/>
                </a:lnTo>
                <a:lnTo>
                  <a:pt x="20" y="270"/>
                </a:lnTo>
                <a:lnTo>
                  <a:pt x="20" y="270"/>
                </a:lnTo>
                <a:lnTo>
                  <a:pt x="20" y="270"/>
                </a:lnTo>
                <a:lnTo>
                  <a:pt x="20" y="268"/>
                </a:lnTo>
                <a:lnTo>
                  <a:pt x="20" y="268"/>
                </a:lnTo>
                <a:lnTo>
                  <a:pt x="20" y="268"/>
                </a:lnTo>
                <a:lnTo>
                  <a:pt x="20" y="268"/>
                </a:lnTo>
                <a:lnTo>
                  <a:pt x="20" y="268"/>
                </a:lnTo>
                <a:lnTo>
                  <a:pt x="22" y="266"/>
                </a:lnTo>
                <a:lnTo>
                  <a:pt x="22" y="266"/>
                </a:lnTo>
                <a:lnTo>
                  <a:pt x="24" y="266"/>
                </a:lnTo>
                <a:lnTo>
                  <a:pt x="24" y="266"/>
                </a:lnTo>
                <a:lnTo>
                  <a:pt x="24" y="266"/>
                </a:lnTo>
                <a:lnTo>
                  <a:pt x="24" y="266"/>
                </a:lnTo>
                <a:lnTo>
                  <a:pt x="24" y="266"/>
                </a:lnTo>
                <a:lnTo>
                  <a:pt x="26" y="264"/>
                </a:lnTo>
                <a:lnTo>
                  <a:pt x="26" y="262"/>
                </a:lnTo>
                <a:lnTo>
                  <a:pt x="26" y="262"/>
                </a:lnTo>
                <a:lnTo>
                  <a:pt x="26" y="262"/>
                </a:lnTo>
                <a:lnTo>
                  <a:pt x="24" y="262"/>
                </a:lnTo>
                <a:lnTo>
                  <a:pt x="24" y="262"/>
                </a:lnTo>
                <a:lnTo>
                  <a:pt x="24" y="260"/>
                </a:lnTo>
                <a:lnTo>
                  <a:pt x="22" y="260"/>
                </a:lnTo>
                <a:lnTo>
                  <a:pt x="22" y="258"/>
                </a:lnTo>
                <a:lnTo>
                  <a:pt x="22" y="256"/>
                </a:lnTo>
                <a:lnTo>
                  <a:pt x="22" y="256"/>
                </a:lnTo>
                <a:lnTo>
                  <a:pt x="22" y="256"/>
                </a:lnTo>
                <a:lnTo>
                  <a:pt x="20" y="254"/>
                </a:lnTo>
                <a:lnTo>
                  <a:pt x="18" y="252"/>
                </a:lnTo>
                <a:lnTo>
                  <a:pt x="18" y="250"/>
                </a:lnTo>
                <a:lnTo>
                  <a:pt x="18" y="250"/>
                </a:lnTo>
                <a:lnTo>
                  <a:pt x="18" y="250"/>
                </a:lnTo>
                <a:lnTo>
                  <a:pt x="18" y="248"/>
                </a:lnTo>
                <a:lnTo>
                  <a:pt x="16" y="248"/>
                </a:lnTo>
                <a:lnTo>
                  <a:pt x="16" y="248"/>
                </a:lnTo>
                <a:lnTo>
                  <a:pt x="16" y="246"/>
                </a:lnTo>
                <a:lnTo>
                  <a:pt x="16" y="246"/>
                </a:lnTo>
                <a:lnTo>
                  <a:pt x="18" y="246"/>
                </a:lnTo>
                <a:lnTo>
                  <a:pt x="16" y="244"/>
                </a:lnTo>
                <a:lnTo>
                  <a:pt x="16" y="244"/>
                </a:lnTo>
                <a:lnTo>
                  <a:pt x="16" y="244"/>
                </a:lnTo>
                <a:lnTo>
                  <a:pt x="16" y="242"/>
                </a:lnTo>
                <a:lnTo>
                  <a:pt x="14" y="242"/>
                </a:lnTo>
                <a:lnTo>
                  <a:pt x="14" y="240"/>
                </a:lnTo>
                <a:lnTo>
                  <a:pt x="16" y="240"/>
                </a:lnTo>
                <a:lnTo>
                  <a:pt x="16" y="240"/>
                </a:lnTo>
                <a:lnTo>
                  <a:pt x="16" y="238"/>
                </a:lnTo>
                <a:lnTo>
                  <a:pt x="14" y="236"/>
                </a:lnTo>
                <a:lnTo>
                  <a:pt x="12" y="234"/>
                </a:lnTo>
                <a:lnTo>
                  <a:pt x="14" y="232"/>
                </a:lnTo>
                <a:lnTo>
                  <a:pt x="14" y="228"/>
                </a:lnTo>
                <a:lnTo>
                  <a:pt x="14" y="228"/>
                </a:lnTo>
                <a:lnTo>
                  <a:pt x="14" y="228"/>
                </a:lnTo>
                <a:lnTo>
                  <a:pt x="14" y="228"/>
                </a:lnTo>
                <a:lnTo>
                  <a:pt x="14" y="228"/>
                </a:lnTo>
                <a:lnTo>
                  <a:pt x="18" y="226"/>
                </a:lnTo>
                <a:lnTo>
                  <a:pt x="18" y="226"/>
                </a:lnTo>
                <a:lnTo>
                  <a:pt x="18" y="226"/>
                </a:lnTo>
                <a:lnTo>
                  <a:pt x="18" y="224"/>
                </a:lnTo>
                <a:lnTo>
                  <a:pt x="18" y="222"/>
                </a:lnTo>
                <a:lnTo>
                  <a:pt x="20" y="222"/>
                </a:lnTo>
                <a:lnTo>
                  <a:pt x="20" y="222"/>
                </a:lnTo>
                <a:lnTo>
                  <a:pt x="20" y="222"/>
                </a:lnTo>
                <a:lnTo>
                  <a:pt x="20" y="222"/>
                </a:lnTo>
                <a:lnTo>
                  <a:pt x="20" y="222"/>
                </a:lnTo>
                <a:lnTo>
                  <a:pt x="20" y="220"/>
                </a:lnTo>
                <a:lnTo>
                  <a:pt x="20" y="218"/>
                </a:lnTo>
                <a:lnTo>
                  <a:pt x="20" y="218"/>
                </a:lnTo>
                <a:lnTo>
                  <a:pt x="20" y="218"/>
                </a:lnTo>
                <a:lnTo>
                  <a:pt x="20" y="216"/>
                </a:lnTo>
                <a:lnTo>
                  <a:pt x="20" y="216"/>
                </a:lnTo>
                <a:lnTo>
                  <a:pt x="18" y="214"/>
                </a:lnTo>
                <a:lnTo>
                  <a:pt x="18" y="214"/>
                </a:lnTo>
                <a:lnTo>
                  <a:pt x="18" y="214"/>
                </a:lnTo>
                <a:lnTo>
                  <a:pt x="18" y="212"/>
                </a:lnTo>
                <a:lnTo>
                  <a:pt x="18" y="210"/>
                </a:lnTo>
                <a:lnTo>
                  <a:pt x="16" y="208"/>
                </a:lnTo>
                <a:lnTo>
                  <a:pt x="16" y="208"/>
                </a:lnTo>
                <a:lnTo>
                  <a:pt x="14" y="208"/>
                </a:lnTo>
                <a:lnTo>
                  <a:pt x="14" y="208"/>
                </a:lnTo>
                <a:lnTo>
                  <a:pt x="16" y="206"/>
                </a:lnTo>
                <a:lnTo>
                  <a:pt x="16" y="206"/>
                </a:lnTo>
                <a:lnTo>
                  <a:pt x="16" y="206"/>
                </a:lnTo>
                <a:lnTo>
                  <a:pt x="16" y="206"/>
                </a:lnTo>
                <a:lnTo>
                  <a:pt x="18" y="206"/>
                </a:lnTo>
                <a:lnTo>
                  <a:pt x="18" y="206"/>
                </a:lnTo>
                <a:lnTo>
                  <a:pt x="18" y="204"/>
                </a:lnTo>
                <a:lnTo>
                  <a:pt x="16" y="204"/>
                </a:lnTo>
                <a:lnTo>
                  <a:pt x="16" y="204"/>
                </a:lnTo>
                <a:lnTo>
                  <a:pt x="16" y="204"/>
                </a:lnTo>
                <a:lnTo>
                  <a:pt x="16" y="204"/>
                </a:lnTo>
                <a:lnTo>
                  <a:pt x="16" y="200"/>
                </a:lnTo>
                <a:lnTo>
                  <a:pt x="18" y="198"/>
                </a:lnTo>
                <a:lnTo>
                  <a:pt x="18" y="196"/>
                </a:lnTo>
                <a:lnTo>
                  <a:pt x="18" y="194"/>
                </a:lnTo>
                <a:lnTo>
                  <a:pt x="18" y="192"/>
                </a:lnTo>
                <a:lnTo>
                  <a:pt x="18" y="192"/>
                </a:lnTo>
                <a:lnTo>
                  <a:pt x="18" y="192"/>
                </a:lnTo>
                <a:lnTo>
                  <a:pt x="18" y="192"/>
                </a:lnTo>
                <a:lnTo>
                  <a:pt x="20" y="192"/>
                </a:lnTo>
                <a:lnTo>
                  <a:pt x="20" y="192"/>
                </a:lnTo>
                <a:lnTo>
                  <a:pt x="20" y="192"/>
                </a:lnTo>
                <a:lnTo>
                  <a:pt x="20" y="192"/>
                </a:lnTo>
                <a:lnTo>
                  <a:pt x="22" y="190"/>
                </a:lnTo>
                <a:lnTo>
                  <a:pt x="20" y="188"/>
                </a:lnTo>
                <a:lnTo>
                  <a:pt x="18" y="184"/>
                </a:lnTo>
                <a:lnTo>
                  <a:pt x="18" y="184"/>
                </a:lnTo>
                <a:lnTo>
                  <a:pt x="18" y="182"/>
                </a:lnTo>
                <a:lnTo>
                  <a:pt x="18" y="180"/>
                </a:lnTo>
                <a:lnTo>
                  <a:pt x="18" y="178"/>
                </a:lnTo>
                <a:lnTo>
                  <a:pt x="18" y="176"/>
                </a:lnTo>
                <a:lnTo>
                  <a:pt x="18" y="176"/>
                </a:lnTo>
                <a:lnTo>
                  <a:pt x="18" y="174"/>
                </a:lnTo>
                <a:lnTo>
                  <a:pt x="16" y="174"/>
                </a:lnTo>
                <a:lnTo>
                  <a:pt x="16" y="174"/>
                </a:lnTo>
                <a:lnTo>
                  <a:pt x="16" y="174"/>
                </a:lnTo>
                <a:lnTo>
                  <a:pt x="16" y="174"/>
                </a:lnTo>
                <a:lnTo>
                  <a:pt x="16" y="174"/>
                </a:lnTo>
                <a:lnTo>
                  <a:pt x="16" y="174"/>
                </a:lnTo>
                <a:lnTo>
                  <a:pt x="14" y="172"/>
                </a:lnTo>
                <a:lnTo>
                  <a:pt x="14" y="172"/>
                </a:lnTo>
                <a:lnTo>
                  <a:pt x="14" y="172"/>
                </a:lnTo>
                <a:lnTo>
                  <a:pt x="14" y="172"/>
                </a:lnTo>
                <a:lnTo>
                  <a:pt x="12" y="170"/>
                </a:lnTo>
                <a:lnTo>
                  <a:pt x="14" y="170"/>
                </a:lnTo>
                <a:lnTo>
                  <a:pt x="14" y="170"/>
                </a:lnTo>
                <a:lnTo>
                  <a:pt x="14" y="168"/>
                </a:lnTo>
                <a:lnTo>
                  <a:pt x="12" y="168"/>
                </a:lnTo>
                <a:lnTo>
                  <a:pt x="12" y="166"/>
                </a:lnTo>
                <a:lnTo>
                  <a:pt x="10" y="164"/>
                </a:lnTo>
                <a:lnTo>
                  <a:pt x="10" y="162"/>
                </a:lnTo>
                <a:lnTo>
                  <a:pt x="10" y="162"/>
                </a:lnTo>
                <a:lnTo>
                  <a:pt x="10" y="162"/>
                </a:lnTo>
                <a:lnTo>
                  <a:pt x="10" y="162"/>
                </a:lnTo>
                <a:lnTo>
                  <a:pt x="8" y="160"/>
                </a:lnTo>
                <a:lnTo>
                  <a:pt x="8" y="158"/>
                </a:lnTo>
                <a:lnTo>
                  <a:pt x="8" y="158"/>
                </a:lnTo>
                <a:lnTo>
                  <a:pt x="6" y="158"/>
                </a:lnTo>
                <a:lnTo>
                  <a:pt x="6" y="158"/>
                </a:lnTo>
                <a:lnTo>
                  <a:pt x="6" y="154"/>
                </a:lnTo>
                <a:lnTo>
                  <a:pt x="6" y="154"/>
                </a:lnTo>
                <a:lnTo>
                  <a:pt x="6" y="154"/>
                </a:lnTo>
                <a:lnTo>
                  <a:pt x="8" y="152"/>
                </a:lnTo>
                <a:lnTo>
                  <a:pt x="6" y="152"/>
                </a:lnTo>
                <a:lnTo>
                  <a:pt x="6" y="152"/>
                </a:lnTo>
                <a:lnTo>
                  <a:pt x="6" y="152"/>
                </a:lnTo>
                <a:lnTo>
                  <a:pt x="6" y="152"/>
                </a:lnTo>
                <a:lnTo>
                  <a:pt x="4" y="152"/>
                </a:lnTo>
                <a:lnTo>
                  <a:pt x="4" y="152"/>
                </a:lnTo>
                <a:lnTo>
                  <a:pt x="4" y="152"/>
                </a:lnTo>
                <a:lnTo>
                  <a:pt x="4" y="150"/>
                </a:lnTo>
                <a:lnTo>
                  <a:pt x="4" y="150"/>
                </a:lnTo>
                <a:lnTo>
                  <a:pt x="0" y="146"/>
                </a:lnTo>
                <a:lnTo>
                  <a:pt x="0" y="146"/>
                </a:lnTo>
                <a:lnTo>
                  <a:pt x="0" y="144"/>
                </a:lnTo>
                <a:lnTo>
                  <a:pt x="0" y="142"/>
                </a:lnTo>
                <a:lnTo>
                  <a:pt x="0" y="140"/>
                </a:lnTo>
                <a:lnTo>
                  <a:pt x="0" y="140"/>
                </a:lnTo>
                <a:lnTo>
                  <a:pt x="2" y="138"/>
                </a:lnTo>
                <a:lnTo>
                  <a:pt x="2" y="138"/>
                </a:lnTo>
                <a:lnTo>
                  <a:pt x="2" y="138"/>
                </a:lnTo>
                <a:lnTo>
                  <a:pt x="4" y="138"/>
                </a:lnTo>
                <a:lnTo>
                  <a:pt x="2" y="136"/>
                </a:lnTo>
                <a:lnTo>
                  <a:pt x="2" y="136"/>
                </a:lnTo>
                <a:lnTo>
                  <a:pt x="2" y="136"/>
                </a:lnTo>
                <a:lnTo>
                  <a:pt x="2" y="134"/>
                </a:lnTo>
                <a:lnTo>
                  <a:pt x="2" y="134"/>
                </a:lnTo>
                <a:lnTo>
                  <a:pt x="2" y="132"/>
                </a:lnTo>
                <a:lnTo>
                  <a:pt x="2" y="130"/>
                </a:lnTo>
                <a:lnTo>
                  <a:pt x="2" y="130"/>
                </a:lnTo>
                <a:lnTo>
                  <a:pt x="4" y="128"/>
                </a:lnTo>
                <a:lnTo>
                  <a:pt x="4" y="126"/>
                </a:lnTo>
                <a:lnTo>
                  <a:pt x="4" y="126"/>
                </a:lnTo>
                <a:lnTo>
                  <a:pt x="6" y="126"/>
                </a:lnTo>
                <a:lnTo>
                  <a:pt x="6" y="126"/>
                </a:lnTo>
                <a:lnTo>
                  <a:pt x="6" y="126"/>
                </a:lnTo>
                <a:lnTo>
                  <a:pt x="6" y="124"/>
                </a:lnTo>
                <a:lnTo>
                  <a:pt x="6" y="122"/>
                </a:lnTo>
                <a:lnTo>
                  <a:pt x="6" y="122"/>
                </a:lnTo>
                <a:lnTo>
                  <a:pt x="6" y="122"/>
                </a:lnTo>
                <a:lnTo>
                  <a:pt x="4" y="120"/>
                </a:lnTo>
                <a:lnTo>
                  <a:pt x="4" y="120"/>
                </a:lnTo>
                <a:lnTo>
                  <a:pt x="4" y="118"/>
                </a:lnTo>
                <a:lnTo>
                  <a:pt x="4" y="116"/>
                </a:lnTo>
                <a:lnTo>
                  <a:pt x="4" y="116"/>
                </a:lnTo>
                <a:lnTo>
                  <a:pt x="4" y="116"/>
                </a:lnTo>
                <a:lnTo>
                  <a:pt x="4" y="114"/>
                </a:lnTo>
                <a:lnTo>
                  <a:pt x="4" y="114"/>
                </a:lnTo>
                <a:lnTo>
                  <a:pt x="4" y="114"/>
                </a:lnTo>
                <a:lnTo>
                  <a:pt x="4" y="114"/>
                </a:lnTo>
                <a:lnTo>
                  <a:pt x="4" y="114"/>
                </a:lnTo>
                <a:lnTo>
                  <a:pt x="4" y="112"/>
                </a:lnTo>
                <a:lnTo>
                  <a:pt x="2" y="112"/>
                </a:lnTo>
                <a:lnTo>
                  <a:pt x="2" y="110"/>
                </a:lnTo>
                <a:lnTo>
                  <a:pt x="2" y="110"/>
                </a:lnTo>
                <a:lnTo>
                  <a:pt x="2" y="110"/>
                </a:lnTo>
                <a:lnTo>
                  <a:pt x="2" y="108"/>
                </a:lnTo>
                <a:lnTo>
                  <a:pt x="2" y="106"/>
                </a:lnTo>
                <a:lnTo>
                  <a:pt x="2" y="106"/>
                </a:lnTo>
                <a:lnTo>
                  <a:pt x="4" y="106"/>
                </a:lnTo>
                <a:lnTo>
                  <a:pt x="4" y="106"/>
                </a:lnTo>
                <a:lnTo>
                  <a:pt x="4" y="106"/>
                </a:lnTo>
                <a:lnTo>
                  <a:pt x="4" y="104"/>
                </a:lnTo>
                <a:lnTo>
                  <a:pt x="4" y="104"/>
                </a:lnTo>
                <a:lnTo>
                  <a:pt x="4" y="102"/>
                </a:lnTo>
                <a:lnTo>
                  <a:pt x="4" y="100"/>
                </a:lnTo>
                <a:lnTo>
                  <a:pt x="4" y="100"/>
                </a:lnTo>
                <a:lnTo>
                  <a:pt x="4" y="100"/>
                </a:lnTo>
                <a:lnTo>
                  <a:pt x="4" y="98"/>
                </a:lnTo>
                <a:lnTo>
                  <a:pt x="4" y="98"/>
                </a:lnTo>
                <a:lnTo>
                  <a:pt x="4" y="96"/>
                </a:lnTo>
                <a:lnTo>
                  <a:pt x="4" y="96"/>
                </a:lnTo>
                <a:lnTo>
                  <a:pt x="4" y="96"/>
                </a:lnTo>
                <a:lnTo>
                  <a:pt x="4" y="94"/>
                </a:lnTo>
                <a:lnTo>
                  <a:pt x="4" y="92"/>
                </a:lnTo>
                <a:lnTo>
                  <a:pt x="6" y="92"/>
                </a:lnTo>
                <a:lnTo>
                  <a:pt x="8" y="90"/>
                </a:lnTo>
                <a:lnTo>
                  <a:pt x="8" y="88"/>
                </a:lnTo>
                <a:lnTo>
                  <a:pt x="8" y="88"/>
                </a:lnTo>
                <a:lnTo>
                  <a:pt x="8" y="88"/>
                </a:lnTo>
                <a:lnTo>
                  <a:pt x="8" y="86"/>
                </a:lnTo>
                <a:lnTo>
                  <a:pt x="8" y="86"/>
                </a:lnTo>
                <a:lnTo>
                  <a:pt x="10" y="86"/>
                </a:lnTo>
                <a:lnTo>
                  <a:pt x="10" y="86"/>
                </a:lnTo>
                <a:lnTo>
                  <a:pt x="10" y="86"/>
                </a:lnTo>
                <a:lnTo>
                  <a:pt x="10" y="86"/>
                </a:lnTo>
                <a:lnTo>
                  <a:pt x="10" y="86"/>
                </a:lnTo>
                <a:lnTo>
                  <a:pt x="10" y="84"/>
                </a:lnTo>
                <a:lnTo>
                  <a:pt x="10" y="82"/>
                </a:lnTo>
                <a:lnTo>
                  <a:pt x="10" y="80"/>
                </a:lnTo>
                <a:lnTo>
                  <a:pt x="10" y="80"/>
                </a:lnTo>
                <a:lnTo>
                  <a:pt x="12" y="76"/>
                </a:lnTo>
                <a:lnTo>
                  <a:pt x="12" y="74"/>
                </a:lnTo>
                <a:lnTo>
                  <a:pt x="12" y="74"/>
                </a:lnTo>
                <a:lnTo>
                  <a:pt x="12" y="74"/>
                </a:lnTo>
                <a:lnTo>
                  <a:pt x="12" y="74"/>
                </a:lnTo>
                <a:lnTo>
                  <a:pt x="12" y="72"/>
                </a:lnTo>
                <a:lnTo>
                  <a:pt x="12" y="72"/>
                </a:lnTo>
                <a:lnTo>
                  <a:pt x="14" y="72"/>
                </a:lnTo>
                <a:lnTo>
                  <a:pt x="14" y="72"/>
                </a:lnTo>
                <a:lnTo>
                  <a:pt x="16" y="72"/>
                </a:lnTo>
                <a:lnTo>
                  <a:pt x="18" y="72"/>
                </a:lnTo>
                <a:lnTo>
                  <a:pt x="18" y="72"/>
                </a:lnTo>
                <a:lnTo>
                  <a:pt x="18" y="70"/>
                </a:lnTo>
                <a:lnTo>
                  <a:pt x="20" y="70"/>
                </a:lnTo>
                <a:lnTo>
                  <a:pt x="20" y="68"/>
                </a:lnTo>
                <a:lnTo>
                  <a:pt x="20" y="68"/>
                </a:lnTo>
                <a:lnTo>
                  <a:pt x="18" y="66"/>
                </a:lnTo>
                <a:lnTo>
                  <a:pt x="16" y="66"/>
                </a:lnTo>
                <a:lnTo>
                  <a:pt x="16" y="64"/>
                </a:lnTo>
                <a:lnTo>
                  <a:pt x="16" y="64"/>
                </a:lnTo>
                <a:lnTo>
                  <a:pt x="16" y="64"/>
                </a:lnTo>
                <a:lnTo>
                  <a:pt x="14" y="62"/>
                </a:lnTo>
                <a:lnTo>
                  <a:pt x="14" y="62"/>
                </a:lnTo>
                <a:lnTo>
                  <a:pt x="14" y="62"/>
                </a:lnTo>
                <a:lnTo>
                  <a:pt x="14" y="62"/>
                </a:lnTo>
                <a:lnTo>
                  <a:pt x="14" y="60"/>
                </a:lnTo>
                <a:lnTo>
                  <a:pt x="14" y="60"/>
                </a:lnTo>
                <a:lnTo>
                  <a:pt x="14" y="60"/>
                </a:lnTo>
                <a:lnTo>
                  <a:pt x="14" y="58"/>
                </a:lnTo>
                <a:lnTo>
                  <a:pt x="14" y="58"/>
                </a:lnTo>
                <a:lnTo>
                  <a:pt x="14" y="58"/>
                </a:lnTo>
                <a:lnTo>
                  <a:pt x="16" y="58"/>
                </a:lnTo>
                <a:lnTo>
                  <a:pt x="16" y="56"/>
                </a:lnTo>
                <a:lnTo>
                  <a:pt x="16" y="56"/>
                </a:lnTo>
                <a:lnTo>
                  <a:pt x="14" y="52"/>
                </a:lnTo>
                <a:lnTo>
                  <a:pt x="14" y="50"/>
                </a:lnTo>
                <a:lnTo>
                  <a:pt x="14" y="48"/>
                </a:lnTo>
                <a:lnTo>
                  <a:pt x="12" y="48"/>
                </a:lnTo>
                <a:lnTo>
                  <a:pt x="12" y="46"/>
                </a:lnTo>
                <a:lnTo>
                  <a:pt x="12" y="44"/>
                </a:lnTo>
                <a:lnTo>
                  <a:pt x="12" y="44"/>
                </a:lnTo>
                <a:lnTo>
                  <a:pt x="12" y="44"/>
                </a:lnTo>
                <a:lnTo>
                  <a:pt x="12" y="42"/>
                </a:lnTo>
                <a:lnTo>
                  <a:pt x="12" y="42"/>
                </a:lnTo>
                <a:lnTo>
                  <a:pt x="12" y="42"/>
                </a:lnTo>
                <a:lnTo>
                  <a:pt x="12" y="42"/>
                </a:lnTo>
                <a:lnTo>
                  <a:pt x="12" y="42"/>
                </a:lnTo>
                <a:lnTo>
                  <a:pt x="12" y="40"/>
                </a:lnTo>
                <a:lnTo>
                  <a:pt x="12" y="40"/>
                </a:lnTo>
                <a:lnTo>
                  <a:pt x="12" y="40"/>
                </a:lnTo>
                <a:lnTo>
                  <a:pt x="14" y="40"/>
                </a:lnTo>
                <a:lnTo>
                  <a:pt x="14" y="38"/>
                </a:lnTo>
                <a:lnTo>
                  <a:pt x="12" y="36"/>
                </a:lnTo>
                <a:lnTo>
                  <a:pt x="12" y="34"/>
                </a:lnTo>
                <a:lnTo>
                  <a:pt x="10" y="34"/>
                </a:lnTo>
                <a:lnTo>
                  <a:pt x="10" y="34"/>
                </a:lnTo>
                <a:lnTo>
                  <a:pt x="10" y="32"/>
                </a:lnTo>
                <a:lnTo>
                  <a:pt x="12" y="32"/>
                </a:lnTo>
                <a:lnTo>
                  <a:pt x="12" y="30"/>
                </a:lnTo>
                <a:lnTo>
                  <a:pt x="12" y="28"/>
                </a:lnTo>
                <a:lnTo>
                  <a:pt x="12" y="28"/>
                </a:lnTo>
                <a:lnTo>
                  <a:pt x="14" y="28"/>
                </a:lnTo>
                <a:lnTo>
                  <a:pt x="14" y="28"/>
                </a:lnTo>
                <a:lnTo>
                  <a:pt x="14" y="26"/>
                </a:lnTo>
                <a:lnTo>
                  <a:pt x="16" y="26"/>
                </a:lnTo>
                <a:lnTo>
                  <a:pt x="20" y="24"/>
                </a:lnTo>
                <a:lnTo>
                  <a:pt x="22" y="22"/>
                </a:lnTo>
                <a:lnTo>
                  <a:pt x="24" y="22"/>
                </a:lnTo>
                <a:lnTo>
                  <a:pt x="26" y="20"/>
                </a:lnTo>
                <a:lnTo>
                  <a:pt x="28" y="16"/>
                </a:lnTo>
                <a:lnTo>
                  <a:pt x="28" y="12"/>
                </a:lnTo>
                <a:lnTo>
                  <a:pt x="28" y="10"/>
                </a:lnTo>
                <a:lnTo>
                  <a:pt x="28" y="10"/>
                </a:lnTo>
                <a:lnTo>
                  <a:pt x="28" y="8"/>
                </a:lnTo>
                <a:lnTo>
                  <a:pt x="30" y="6"/>
                </a:lnTo>
                <a:lnTo>
                  <a:pt x="30" y="4"/>
                </a:lnTo>
                <a:lnTo>
                  <a:pt x="28" y="2"/>
                </a:lnTo>
                <a:lnTo>
                  <a:pt x="2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4" name="Freeform 310"/>
          <p:cNvSpPr>
            <a:spLocks/>
          </p:cNvSpPr>
          <p:nvPr/>
        </p:nvSpPr>
        <p:spPr bwMode="auto">
          <a:xfrm>
            <a:off x="3276600" y="4427538"/>
            <a:ext cx="111125" cy="95250"/>
          </a:xfrm>
          <a:custGeom>
            <a:avLst/>
            <a:gdLst/>
            <a:ahLst/>
            <a:cxnLst>
              <a:cxn ang="0">
                <a:pos x="68" y="60"/>
              </a:cxn>
              <a:cxn ang="0">
                <a:pos x="66" y="58"/>
              </a:cxn>
              <a:cxn ang="0">
                <a:pos x="66" y="58"/>
              </a:cxn>
              <a:cxn ang="0">
                <a:pos x="66" y="56"/>
              </a:cxn>
              <a:cxn ang="0">
                <a:pos x="66" y="56"/>
              </a:cxn>
              <a:cxn ang="0">
                <a:pos x="66" y="54"/>
              </a:cxn>
              <a:cxn ang="0">
                <a:pos x="64" y="52"/>
              </a:cxn>
              <a:cxn ang="0">
                <a:pos x="64" y="52"/>
              </a:cxn>
              <a:cxn ang="0">
                <a:pos x="64" y="50"/>
              </a:cxn>
              <a:cxn ang="0">
                <a:pos x="64" y="50"/>
              </a:cxn>
              <a:cxn ang="0">
                <a:pos x="64" y="48"/>
              </a:cxn>
              <a:cxn ang="0">
                <a:pos x="66" y="48"/>
              </a:cxn>
              <a:cxn ang="0">
                <a:pos x="68" y="44"/>
              </a:cxn>
              <a:cxn ang="0">
                <a:pos x="68" y="42"/>
              </a:cxn>
              <a:cxn ang="0">
                <a:pos x="66" y="42"/>
              </a:cxn>
              <a:cxn ang="0">
                <a:pos x="64" y="40"/>
              </a:cxn>
              <a:cxn ang="0">
                <a:pos x="62" y="40"/>
              </a:cxn>
              <a:cxn ang="0">
                <a:pos x="62" y="38"/>
              </a:cxn>
              <a:cxn ang="0">
                <a:pos x="60" y="38"/>
              </a:cxn>
              <a:cxn ang="0">
                <a:pos x="60" y="36"/>
              </a:cxn>
              <a:cxn ang="0">
                <a:pos x="58" y="32"/>
              </a:cxn>
              <a:cxn ang="0">
                <a:pos x="56" y="30"/>
              </a:cxn>
              <a:cxn ang="0">
                <a:pos x="52" y="30"/>
              </a:cxn>
              <a:cxn ang="0">
                <a:pos x="50" y="28"/>
              </a:cxn>
              <a:cxn ang="0">
                <a:pos x="48" y="26"/>
              </a:cxn>
              <a:cxn ang="0">
                <a:pos x="48" y="26"/>
              </a:cxn>
              <a:cxn ang="0">
                <a:pos x="46" y="24"/>
              </a:cxn>
              <a:cxn ang="0">
                <a:pos x="44" y="22"/>
              </a:cxn>
              <a:cxn ang="0">
                <a:pos x="42" y="22"/>
              </a:cxn>
              <a:cxn ang="0">
                <a:pos x="42" y="22"/>
              </a:cxn>
              <a:cxn ang="0">
                <a:pos x="40" y="20"/>
              </a:cxn>
              <a:cxn ang="0">
                <a:pos x="40" y="20"/>
              </a:cxn>
              <a:cxn ang="0">
                <a:pos x="38" y="20"/>
              </a:cxn>
              <a:cxn ang="0">
                <a:pos x="36" y="18"/>
              </a:cxn>
              <a:cxn ang="0">
                <a:pos x="34" y="16"/>
              </a:cxn>
              <a:cxn ang="0">
                <a:pos x="30" y="12"/>
              </a:cxn>
              <a:cxn ang="0">
                <a:pos x="28" y="12"/>
              </a:cxn>
              <a:cxn ang="0">
                <a:pos x="28" y="14"/>
              </a:cxn>
              <a:cxn ang="0">
                <a:pos x="26" y="16"/>
              </a:cxn>
              <a:cxn ang="0">
                <a:pos x="26" y="16"/>
              </a:cxn>
              <a:cxn ang="0">
                <a:pos x="24" y="16"/>
              </a:cxn>
              <a:cxn ang="0">
                <a:pos x="24" y="14"/>
              </a:cxn>
              <a:cxn ang="0">
                <a:pos x="24" y="12"/>
              </a:cxn>
              <a:cxn ang="0">
                <a:pos x="24" y="12"/>
              </a:cxn>
              <a:cxn ang="0">
                <a:pos x="22" y="10"/>
              </a:cxn>
              <a:cxn ang="0">
                <a:pos x="18" y="6"/>
              </a:cxn>
              <a:cxn ang="0">
                <a:pos x="16" y="6"/>
              </a:cxn>
              <a:cxn ang="0">
                <a:pos x="14" y="4"/>
              </a:cxn>
              <a:cxn ang="0">
                <a:pos x="14" y="4"/>
              </a:cxn>
              <a:cxn ang="0">
                <a:pos x="10" y="0"/>
              </a:cxn>
              <a:cxn ang="0">
                <a:pos x="10" y="0"/>
              </a:cxn>
              <a:cxn ang="0">
                <a:pos x="6" y="0"/>
              </a:cxn>
              <a:cxn ang="0">
                <a:pos x="6" y="2"/>
              </a:cxn>
              <a:cxn ang="0">
                <a:pos x="6" y="2"/>
              </a:cxn>
              <a:cxn ang="0">
                <a:pos x="4" y="2"/>
              </a:cxn>
              <a:cxn ang="0">
                <a:pos x="4" y="2"/>
              </a:cxn>
              <a:cxn ang="0">
                <a:pos x="4" y="2"/>
              </a:cxn>
              <a:cxn ang="0">
                <a:pos x="0" y="2"/>
              </a:cxn>
              <a:cxn ang="0">
                <a:pos x="0" y="2"/>
              </a:cxn>
              <a:cxn ang="0">
                <a:pos x="0" y="2"/>
              </a:cxn>
              <a:cxn ang="0">
                <a:pos x="0" y="2"/>
              </a:cxn>
            </a:cxnLst>
            <a:rect l="0" t="0" r="r" b="b"/>
            <a:pathLst>
              <a:path w="70" h="60">
                <a:moveTo>
                  <a:pt x="68" y="60"/>
                </a:moveTo>
                <a:lnTo>
                  <a:pt x="68" y="60"/>
                </a:lnTo>
                <a:lnTo>
                  <a:pt x="66" y="60"/>
                </a:lnTo>
                <a:lnTo>
                  <a:pt x="66" y="58"/>
                </a:lnTo>
                <a:lnTo>
                  <a:pt x="66" y="58"/>
                </a:lnTo>
                <a:lnTo>
                  <a:pt x="66" y="58"/>
                </a:lnTo>
                <a:lnTo>
                  <a:pt x="66" y="56"/>
                </a:lnTo>
                <a:lnTo>
                  <a:pt x="66" y="56"/>
                </a:lnTo>
                <a:lnTo>
                  <a:pt x="66" y="56"/>
                </a:lnTo>
                <a:lnTo>
                  <a:pt x="66" y="56"/>
                </a:lnTo>
                <a:lnTo>
                  <a:pt x="66" y="54"/>
                </a:lnTo>
                <a:lnTo>
                  <a:pt x="66" y="54"/>
                </a:lnTo>
                <a:lnTo>
                  <a:pt x="64" y="52"/>
                </a:lnTo>
                <a:lnTo>
                  <a:pt x="64" y="52"/>
                </a:lnTo>
                <a:lnTo>
                  <a:pt x="64" y="52"/>
                </a:lnTo>
                <a:lnTo>
                  <a:pt x="64" y="52"/>
                </a:lnTo>
                <a:lnTo>
                  <a:pt x="64" y="50"/>
                </a:lnTo>
                <a:lnTo>
                  <a:pt x="64" y="50"/>
                </a:lnTo>
                <a:lnTo>
                  <a:pt x="64" y="50"/>
                </a:lnTo>
                <a:lnTo>
                  <a:pt x="64" y="50"/>
                </a:lnTo>
                <a:lnTo>
                  <a:pt x="64" y="50"/>
                </a:lnTo>
                <a:lnTo>
                  <a:pt x="64" y="48"/>
                </a:lnTo>
                <a:lnTo>
                  <a:pt x="66" y="48"/>
                </a:lnTo>
                <a:lnTo>
                  <a:pt x="66" y="48"/>
                </a:lnTo>
                <a:lnTo>
                  <a:pt x="68" y="46"/>
                </a:lnTo>
                <a:lnTo>
                  <a:pt x="68" y="44"/>
                </a:lnTo>
                <a:lnTo>
                  <a:pt x="70" y="44"/>
                </a:lnTo>
                <a:lnTo>
                  <a:pt x="68" y="42"/>
                </a:lnTo>
                <a:lnTo>
                  <a:pt x="68" y="42"/>
                </a:lnTo>
                <a:lnTo>
                  <a:pt x="66" y="42"/>
                </a:lnTo>
                <a:lnTo>
                  <a:pt x="66" y="40"/>
                </a:lnTo>
                <a:lnTo>
                  <a:pt x="64" y="40"/>
                </a:lnTo>
                <a:lnTo>
                  <a:pt x="64" y="40"/>
                </a:lnTo>
                <a:lnTo>
                  <a:pt x="62" y="40"/>
                </a:lnTo>
                <a:lnTo>
                  <a:pt x="62" y="38"/>
                </a:lnTo>
                <a:lnTo>
                  <a:pt x="62" y="38"/>
                </a:lnTo>
                <a:lnTo>
                  <a:pt x="62" y="38"/>
                </a:lnTo>
                <a:lnTo>
                  <a:pt x="60" y="38"/>
                </a:lnTo>
                <a:lnTo>
                  <a:pt x="60" y="36"/>
                </a:lnTo>
                <a:lnTo>
                  <a:pt x="60" y="36"/>
                </a:lnTo>
                <a:lnTo>
                  <a:pt x="60" y="34"/>
                </a:lnTo>
                <a:lnTo>
                  <a:pt x="58" y="32"/>
                </a:lnTo>
                <a:lnTo>
                  <a:pt x="56" y="30"/>
                </a:lnTo>
                <a:lnTo>
                  <a:pt x="56" y="30"/>
                </a:lnTo>
                <a:lnTo>
                  <a:pt x="54" y="30"/>
                </a:lnTo>
                <a:lnTo>
                  <a:pt x="52" y="30"/>
                </a:lnTo>
                <a:lnTo>
                  <a:pt x="52" y="30"/>
                </a:lnTo>
                <a:lnTo>
                  <a:pt x="50" y="28"/>
                </a:lnTo>
                <a:lnTo>
                  <a:pt x="48" y="28"/>
                </a:lnTo>
                <a:lnTo>
                  <a:pt x="48" y="26"/>
                </a:lnTo>
                <a:lnTo>
                  <a:pt x="48" y="26"/>
                </a:lnTo>
                <a:lnTo>
                  <a:pt x="48" y="26"/>
                </a:lnTo>
                <a:lnTo>
                  <a:pt x="48" y="26"/>
                </a:lnTo>
                <a:lnTo>
                  <a:pt x="46" y="24"/>
                </a:lnTo>
                <a:lnTo>
                  <a:pt x="44" y="22"/>
                </a:lnTo>
                <a:lnTo>
                  <a:pt x="44" y="22"/>
                </a:lnTo>
                <a:lnTo>
                  <a:pt x="42" y="22"/>
                </a:lnTo>
                <a:lnTo>
                  <a:pt x="42" y="22"/>
                </a:lnTo>
                <a:lnTo>
                  <a:pt x="42" y="22"/>
                </a:lnTo>
                <a:lnTo>
                  <a:pt x="42" y="22"/>
                </a:lnTo>
                <a:lnTo>
                  <a:pt x="40" y="22"/>
                </a:lnTo>
                <a:lnTo>
                  <a:pt x="40" y="20"/>
                </a:lnTo>
                <a:lnTo>
                  <a:pt x="40" y="20"/>
                </a:lnTo>
                <a:lnTo>
                  <a:pt x="40" y="20"/>
                </a:lnTo>
                <a:lnTo>
                  <a:pt x="38" y="20"/>
                </a:lnTo>
                <a:lnTo>
                  <a:pt x="38" y="20"/>
                </a:lnTo>
                <a:lnTo>
                  <a:pt x="36" y="18"/>
                </a:lnTo>
                <a:lnTo>
                  <a:pt x="36" y="18"/>
                </a:lnTo>
                <a:lnTo>
                  <a:pt x="34" y="16"/>
                </a:lnTo>
                <a:lnTo>
                  <a:pt x="34" y="16"/>
                </a:lnTo>
                <a:lnTo>
                  <a:pt x="32" y="14"/>
                </a:lnTo>
                <a:lnTo>
                  <a:pt x="30" y="12"/>
                </a:lnTo>
                <a:lnTo>
                  <a:pt x="30" y="12"/>
                </a:lnTo>
                <a:lnTo>
                  <a:pt x="28" y="12"/>
                </a:lnTo>
                <a:lnTo>
                  <a:pt x="28" y="12"/>
                </a:lnTo>
                <a:lnTo>
                  <a:pt x="28" y="14"/>
                </a:lnTo>
                <a:lnTo>
                  <a:pt x="28" y="14"/>
                </a:lnTo>
                <a:lnTo>
                  <a:pt x="26" y="16"/>
                </a:lnTo>
                <a:lnTo>
                  <a:pt x="26" y="16"/>
                </a:lnTo>
                <a:lnTo>
                  <a:pt x="26" y="16"/>
                </a:lnTo>
                <a:lnTo>
                  <a:pt x="24" y="16"/>
                </a:lnTo>
                <a:lnTo>
                  <a:pt x="24" y="16"/>
                </a:lnTo>
                <a:lnTo>
                  <a:pt x="24" y="16"/>
                </a:lnTo>
                <a:lnTo>
                  <a:pt x="24" y="14"/>
                </a:lnTo>
                <a:lnTo>
                  <a:pt x="24" y="14"/>
                </a:lnTo>
                <a:lnTo>
                  <a:pt x="24" y="12"/>
                </a:lnTo>
                <a:lnTo>
                  <a:pt x="24" y="12"/>
                </a:lnTo>
                <a:lnTo>
                  <a:pt x="24" y="12"/>
                </a:lnTo>
                <a:lnTo>
                  <a:pt x="24" y="12"/>
                </a:lnTo>
                <a:lnTo>
                  <a:pt x="22" y="10"/>
                </a:lnTo>
                <a:lnTo>
                  <a:pt x="20" y="8"/>
                </a:lnTo>
                <a:lnTo>
                  <a:pt x="18" y="6"/>
                </a:lnTo>
                <a:lnTo>
                  <a:pt x="18" y="6"/>
                </a:lnTo>
                <a:lnTo>
                  <a:pt x="16" y="6"/>
                </a:lnTo>
                <a:lnTo>
                  <a:pt x="14" y="4"/>
                </a:lnTo>
                <a:lnTo>
                  <a:pt x="14" y="4"/>
                </a:lnTo>
                <a:lnTo>
                  <a:pt x="14" y="4"/>
                </a:lnTo>
                <a:lnTo>
                  <a:pt x="14" y="4"/>
                </a:lnTo>
                <a:lnTo>
                  <a:pt x="12" y="2"/>
                </a:lnTo>
                <a:lnTo>
                  <a:pt x="10" y="0"/>
                </a:lnTo>
                <a:lnTo>
                  <a:pt x="10" y="0"/>
                </a:lnTo>
                <a:lnTo>
                  <a:pt x="10" y="0"/>
                </a:lnTo>
                <a:lnTo>
                  <a:pt x="8" y="0"/>
                </a:lnTo>
                <a:lnTo>
                  <a:pt x="6" y="0"/>
                </a:lnTo>
                <a:lnTo>
                  <a:pt x="6" y="0"/>
                </a:lnTo>
                <a:lnTo>
                  <a:pt x="6" y="2"/>
                </a:lnTo>
                <a:lnTo>
                  <a:pt x="6" y="2"/>
                </a:lnTo>
                <a:lnTo>
                  <a:pt x="6" y="2"/>
                </a:lnTo>
                <a:lnTo>
                  <a:pt x="6" y="2"/>
                </a:lnTo>
                <a:lnTo>
                  <a:pt x="4" y="2"/>
                </a:lnTo>
                <a:lnTo>
                  <a:pt x="4" y="2"/>
                </a:lnTo>
                <a:lnTo>
                  <a:pt x="4" y="2"/>
                </a:lnTo>
                <a:lnTo>
                  <a:pt x="4" y="2"/>
                </a:lnTo>
                <a:lnTo>
                  <a:pt x="4" y="2"/>
                </a:lnTo>
                <a:lnTo>
                  <a:pt x="2" y="2"/>
                </a:lnTo>
                <a:lnTo>
                  <a:pt x="0" y="2"/>
                </a:lnTo>
                <a:lnTo>
                  <a:pt x="0" y="2"/>
                </a:lnTo>
                <a:lnTo>
                  <a:pt x="0" y="2"/>
                </a:lnTo>
                <a:lnTo>
                  <a:pt x="0" y="2"/>
                </a:lnTo>
                <a:lnTo>
                  <a:pt x="0" y="2"/>
                </a:lnTo>
                <a:lnTo>
                  <a:pt x="0" y="2"/>
                </a:lnTo>
                <a:lnTo>
                  <a:pt x="0" y="2"/>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5" name="Freeform 311"/>
          <p:cNvSpPr>
            <a:spLocks/>
          </p:cNvSpPr>
          <p:nvPr/>
        </p:nvSpPr>
        <p:spPr bwMode="auto">
          <a:xfrm>
            <a:off x="3270250" y="4430713"/>
            <a:ext cx="6350" cy="57150"/>
          </a:xfrm>
          <a:custGeom>
            <a:avLst/>
            <a:gdLst/>
            <a:ahLst/>
            <a:cxnLst>
              <a:cxn ang="0">
                <a:pos x="4" y="0"/>
              </a:cxn>
              <a:cxn ang="0">
                <a:pos x="2" y="0"/>
              </a:cxn>
              <a:cxn ang="0">
                <a:pos x="4" y="0"/>
              </a:cxn>
              <a:cxn ang="0">
                <a:pos x="4" y="2"/>
              </a:cxn>
              <a:cxn ang="0">
                <a:pos x="2" y="2"/>
              </a:cxn>
              <a:cxn ang="0">
                <a:pos x="2" y="4"/>
              </a:cxn>
              <a:cxn ang="0">
                <a:pos x="2" y="4"/>
              </a:cxn>
              <a:cxn ang="0">
                <a:pos x="0" y="4"/>
              </a:cxn>
              <a:cxn ang="0">
                <a:pos x="0" y="4"/>
              </a:cxn>
              <a:cxn ang="0">
                <a:pos x="0" y="4"/>
              </a:cxn>
              <a:cxn ang="0">
                <a:pos x="0" y="6"/>
              </a:cxn>
              <a:cxn ang="0">
                <a:pos x="0" y="6"/>
              </a:cxn>
              <a:cxn ang="0">
                <a:pos x="0" y="6"/>
              </a:cxn>
              <a:cxn ang="0">
                <a:pos x="2" y="8"/>
              </a:cxn>
              <a:cxn ang="0">
                <a:pos x="2" y="8"/>
              </a:cxn>
              <a:cxn ang="0">
                <a:pos x="2" y="8"/>
              </a:cxn>
              <a:cxn ang="0">
                <a:pos x="2" y="10"/>
              </a:cxn>
              <a:cxn ang="0">
                <a:pos x="2" y="10"/>
              </a:cxn>
              <a:cxn ang="0">
                <a:pos x="2" y="10"/>
              </a:cxn>
              <a:cxn ang="0">
                <a:pos x="2" y="14"/>
              </a:cxn>
              <a:cxn ang="0">
                <a:pos x="2" y="18"/>
              </a:cxn>
              <a:cxn ang="0">
                <a:pos x="0" y="20"/>
              </a:cxn>
              <a:cxn ang="0">
                <a:pos x="0" y="20"/>
              </a:cxn>
              <a:cxn ang="0">
                <a:pos x="0" y="20"/>
              </a:cxn>
              <a:cxn ang="0">
                <a:pos x="0" y="20"/>
              </a:cxn>
              <a:cxn ang="0">
                <a:pos x="0" y="20"/>
              </a:cxn>
              <a:cxn ang="0">
                <a:pos x="0" y="22"/>
              </a:cxn>
              <a:cxn ang="0">
                <a:pos x="2" y="22"/>
              </a:cxn>
              <a:cxn ang="0">
                <a:pos x="2" y="22"/>
              </a:cxn>
              <a:cxn ang="0">
                <a:pos x="2" y="22"/>
              </a:cxn>
              <a:cxn ang="0">
                <a:pos x="2" y="22"/>
              </a:cxn>
              <a:cxn ang="0">
                <a:pos x="2" y="26"/>
              </a:cxn>
              <a:cxn ang="0">
                <a:pos x="2" y="26"/>
              </a:cxn>
              <a:cxn ang="0">
                <a:pos x="0" y="26"/>
              </a:cxn>
              <a:cxn ang="0">
                <a:pos x="0" y="26"/>
              </a:cxn>
              <a:cxn ang="0">
                <a:pos x="0" y="26"/>
              </a:cxn>
              <a:cxn ang="0">
                <a:pos x="0" y="26"/>
              </a:cxn>
              <a:cxn ang="0">
                <a:pos x="0" y="28"/>
              </a:cxn>
              <a:cxn ang="0">
                <a:pos x="0" y="28"/>
              </a:cxn>
              <a:cxn ang="0">
                <a:pos x="0" y="30"/>
              </a:cxn>
              <a:cxn ang="0">
                <a:pos x="0" y="30"/>
              </a:cxn>
              <a:cxn ang="0">
                <a:pos x="0" y="32"/>
              </a:cxn>
              <a:cxn ang="0">
                <a:pos x="0" y="32"/>
              </a:cxn>
              <a:cxn ang="0">
                <a:pos x="0" y="32"/>
              </a:cxn>
              <a:cxn ang="0">
                <a:pos x="0" y="32"/>
              </a:cxn>
              <a:cxn ang="0">
                <a:pos x="2" y="34"/>
              </a:cxn>
              <a:cxn ang="0">
                <a:pos x="2" y="34"/>
              </a:cxn>
              <a:cxn ang="0">
                <a:pos x="2" y="34"/>
              </a:cxn>
              <a:cxn ang="0">
                <a:pos x="2" y="34"/>
              </a:cxn>
              <a:cxn ang="0">
                <a:pos x="2" y="36"/>
              </a:cxn>
              <a:cxn ang="0">
                <a:pos x="2" y="36"/>
              </a:cxn>
              <a:cxn ang="0">
                <a:pos x="2" y="36"/>
              </a:cxn>
              <a:cxn ang="0">
                <a:pos x="2" y="36"/>
              </a:cxn>
            </a:cxnLst>
            <a:rect l="0" t="0" r="r" b="b"/>
            <a:pathLst>
              <a:path w="4" h="36">
                <a:moveTo>
                  <a:pt x="4" y="0"/>
                </a:moveTo>
                <a:lnTo>
                  <a:pt x="2" y="0"/>
                </a:lnTo>
                <a:lnTo>
                  <a:pt x="4" y="0"/>
                </a:lnTo>
                <a:lnTo>
                  <a:pt x="4" y="2"/>
                </a:lnTo>
                <a:lnTo>
                  <a:pt x="2" y="2"/>
                </a:lnTo>
                <a:lnTo>
                  <a:pt x="2" y="4"/>
                </a:lnTo>
                <a:lnTo>
                  <a:pt x="2" y="4"/>
                </a:lnTo>
                <a:lnTo>
                  <a:pt x="0" y="4"/>
                </a:lnTo>
                <a:lnTo>
                  <a:pt x="0" y="4"/>
                </a:lnTo>
                <a:lnTo>
                  <a:pt x="0" y="4"/>
                </a:lnTo>
                <a:lnTo>
                  <a:pt x="0" y="6"/>
                </a:lnTo>
                <a:lnTo>
                  <a:pt x="0" y="6"/>
                </a:lnTo>
                <a:lnTo>
                  <a:pt x="0" y="6"/>
                </a:lnTo>
                <a:lnTo>
                  <a:pt x="2" y="8"/>
                </a:lnTo>
                <a:lnTo>
                  <a:pt x="2" y="8"/>
                </a:lnTo>
                <a:lnTo>
                  <a:pt x="2" y="8"/>
                </a:lnTo>
                <a:lnTo>
                  <a:pt x="2" y="10"/>
                </a:lnTo>
                <a:lnTo>
                  <a:pt x="2" y="10"/>
                </a:lnTo>
                <a:lnTo>
                  <a:pt x="2" y="10"/>
                </a:lnTo>
                <a:lnTo>
                  <a:pt x="2" y="14"/>
                </a:lnTo>
                <a:lnTo>
                  <a:pt x="2" y="18"/>
                </a:lnTo>
                <a:lnTo>
                  <a:pt x="0" y="20"/>
                </a:lnTo>
                <a:lnTo>
                  <a:pt x="0" y="20"/>
                </a:lnTo>
                <a:lnTo>
                  <a:pt x="0" y="20"/>
                </a:lnTo>
                <a:lnTo>
                  <a:pt x="0" y="20"/>
                </a:lnTo>
                <a:lnTo>
                  <a:pt x="0" y="20"/>
                </a:lnTo>
                <a:lnTo>
                  <a:pt x="0" y="22"/>
                </a:lnTo>
                <a:lnTo>
                  <a:pt x="2" y="22"/>
                </a:lnTo>
                <a:lnTo>
                  <a:pt x="2" y="22"/>
                </a:lnTo>
                <a:lnTo>
                  <a:pt x="2" y="22"/>
                </a:lnTo>
                <a:lnTo>
                  <a:pt x="2" y="22"/>
                </a:lnTo>
                <a:lnTo>
                  <a:pt x="2" y="26"/>
                </a:lnTo>
                <a:lnTo>
                  <a:pt x="2" y="26"/>
                </a:lnTo>
                <a:lnTo>
                  <a:pt x="0" y="26"/>
                </a:lnTo>
                <a:lnTo>
                  <a:pt x="0" y="26"/>
                </a:lnTo>
                <a:lnTo>
                  <a:pt x="0" y="26"/>
                </a:lnTo>
                <a:lnTo>
                  <a:pt x="0" y="26"/>
                </a:lnTo>
                <a:lnTo>
                  <a:pt x="0" y="28"/>
                </a:lnTo>
                <a:lnTo>
                  <a:pt x="0" y="28"/>
                </a:lnTo>
                <a:lnTo>
                  <a:pt x="0" y="30"/>
                </a:lnTo>
                <a:lnTo>
                  <a:pt x="0" y="30"/>
                </a:lnTo>
                <a:lnTo>
                  <a:pt x="0" y="32"/>
                </a:lnTo>
                <a:lnTo>
                  <a:pt x="0" y="32"/>
                </a:lnTo>
                <a:lnTo>
                  <a:pt x="0" y="32"/>
                </a:lnTo>
                <a:lnTo>
                  <a:pt x="0" y="32"/>
                </a:lnTo>
                <a:lnTo>
                  <a:pt x="2" y="34"/>
                </a:lnTo>
                <a:lnTo>
                  <a:pt x="2" y="34"/>
                </a:lnTo>
                <a:lnTo>
                  <a:pt x="2" y="34"/>
                </a:lnTo>
                <a:lnTo>
                  <a:pt x="2" y="34"/>
                </a:lnTo>
                <a:lnTo>
                  <a:pt x="2" y="36"/>
                </a:lnTo>
                <a:lnTo>
                  <a:pt x="2" y="36"/>
                </a:lnTo>
                <a:lnTo>
                  <a:pt x="2" y="36"/>
                </a:lnTo>
                <a:lnTo>
                  <a:pt x="2" y="3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6" name="Freeform 312"/>
          <p:cNvSpPr>
            <a:spLocks/>
          </p:cNvSpPr>
          <p:nvPr/>
        </p:nvSpPr>
        <p:spPr bwMode="auto">
          <a:xfrm>
            <a:off x="5168900" y="4386263"/>
            <a:ext cx="57150" cy="53975"/>
          </a:xfrm>
          <a:custGeom>
            <a:avLst/>
            <a:gdLst/>
            <a:ahLst/>
            <a:cxnLst>
              <a:cxn ang="0">
                <a:pos x="28" y="4"/>
              </a:cxn>
              <a:cxn ang="0">
                <a:pos x="28" y="4"/>
              </a:cxn>
              <a:cxn ang="0">
                <a:pos x="28" y="6"/>
              </a:cxn>
              <a:cxn ang="0">
                <a:pos x="32" y="8"/>
              </a:cxn>
              <a:cxn ang="0">
                <a:pos x="34" y="8"/>
              </a:cxn>
              <a:cxn ang="0">
                <a:pos x="36" y="14"/>
              </a:cxn>
              <a:cxn ang="0">
                <a:pos x="34" y="14"/>
              </a:cxn>
              <a:cxn ang="0">
                <a:pos x="34" y="16"/>
              </a:cxn>
              <a:cxn ang="0">
                <a:pos x="32" y="16"/>
              </a:cxn>
              <a:cxn ang="0">
                <a:pos x="32" y="18"/>
              </a:cxn>
              <a:cxn ang="0">
                <a:pos x="32" y="18"/>
              </a:cxn>
              <a:cxn ang="0">
                <a:pos x="30" y="18"/>
              </a:cxn>
              <a:cxn ang="0">
                <a:pos x="30" y="20"/>
              </a:cxn>
              <a:cxn ang="0">
                <a:pos x="30" y="20"/>
              </a:cxn>
              <a:cxn ang="0">
                <a:pos x="30" y="22"/>
              </a:cxn>
              <a:cxn ang="0">
                <a:pos x="30" y="24"/>
              </a:cxn>
              <a:cxn ang="0">
                <a:pos x="28" y="24"/>
              </a:cxn>
              <a:cxn ang="0">
                <a:pos x="26" y="26"/>
              </a:cxn>
              <a:cxn ang="0">
                <a:pos x="24" y="26"/>
              </a:cxn>
              <a:cxn ang="0">
                <a:pos x="20" y="26"/>
              </a:cxn>
              <a:cxn ang="0">
                <a:pos x="18" y="26"/>
              </a:cxn>
              <a:cxn ang="0">
                <a:pos x="18" y="28"/>
              </a:cxn>
              <a:cxn ang="0">
                <a:pos x="16" y="32"/>
              </a:cxn>
              <a:cxn ang="0">
                <a:pos x="14" y="34"/>
              </a:cxn>
              <a:cxn ang="0">
                <a:pos x="12" y="34"/>
              </a:cxn>
              <a:cxn ang="0">
                <a:pos x="10" y="34"/>
              </a:cxn>
              <a:cxn ang="0">
                <a:pos x="8" y="32"/>
              </a:cxn>
              <a:cxn ang="0">
                <a:pos x="6" y="30"/>
              </a:cxn>
              <a:cxn ang="0">
                <a:pos x="4" y="30"/>
              </a:cxn>
              <a:cxn ang="0">
                <a:pos x="4" y="24"/>
              </a:cxn>
              <a:cxn ang="0">
                <a:pos x="2" y="24"/>
              </a:cxn>
              <a:cxn ang="0">
                <a:pos x="2" y="22"/>
              </a:cxn>
              <a:cxn ang="0">
                <a:pos x="0" y="18"/>
              </a:cxn>
              <a:cxn ang="0">
                <a:pos x="0" y="18"/>
              </a:cxn>
              <a:cxn ang="0">
                <a:pos x="4" y="16"/>
              </a:cxn>
              <a:cxn ang="0">
                <a:pos x="4" y="16"/>
              </a:cxn>
              <a:cxn ang="0">
                <a:pos x="4" y="16"/>
              </a:cxn>
              <a:cxn ang="0">
                <a:pos x="6" y="12"/>
              </a:cxn>
              <a:cxn ang="0">
                <a:pos x="8" y="10"/>
              </a:cxn>
              <a:cxn ang="0">
                <a:pos x="10" y="8"/>
              </a:cxn>
              <a:cxn ang="0">
                <a:pos x="10" y="8"/>
              </a:cxn>
              <a:cxn ang="0">
                <a:pos x="14" y="6"/>
              </a:cxn>
              <a:cxn ang="0">
                <a:pos x="16" y="4"/>
              </a:cxn>
              <a:cxn ang="0">
                <a:pos x="18" y="2"/>
              </a:cxn>
              <a:cxn ang="0">
                <a:pos x="20" y="2"/>
              </a:cxn>
              <a:cxn ang="0">
                <a:pos x="20" y="2"/>
              </a:cxn>
              <a:cxn ang="0">
                <a:pos x="22" y="2"/>
              </a:cxn>
              <a:cxn ang="0">
                <a:pos x="22" y="0"/>
              </a:cxn>
              <a:cxn ang="0">
                <a:pos x="24" y="0"/>
              </a:cxn>
              <a:cxn ang="0">
                <a:pos x="26" y="0"/>
              </a:cxn>
              <a:cxn ang="0">
                <a:pos x="26" y="4"/>
              </a:cxn>
            </a:cxnLst>
            <a:rect l="0" t="0" r="r" b="b"/>
            <a:pathLst>
              <a:path w="36" h="34">
                <a:moveTo>
                  <a:pt x="26" y="4"/>
                </a:moveTo>
                <a:lnTo>
                  <a:pt x="28" y="4"/>
                </a:lnTo>
                <a:lnTo>
                  <a:pt x="28" y="4"/>
                </a:lnTo>
                <a:lnTo>
                  <a:pt x="28" y="4"/>
                </a:lnTo>
                <a:lnTo>
                  <a:pt x="28" y="4"/>
                </a:lnTo>
                <a:lnTo>
                  <a:pt x="28" y="6"/>
                </a:lnTo>
                <a:lnTo>
                  <a:pt x="30" y="6"/>
                </a:lnTo>
                <a:lnTo>
                  <a:pt x="32" y="8"/>
                </a:lnTo>
                <a:lnTo>
                  <a:pt x="32" y="8"/>
                </a:lnTo>
                <a:lnTo>
                  <a:pt x="34" y="8"/>
                </a:lnTo>
                <a:lnTo>
                  <a:pt x="34" y="12"/>
                </a:lnTo>
                <a:lnTo>
                  <a:pt x="36" y="14"/>
                </a:lnTo>
                <a:lnTo>
                  <a:pt x="34" y="14"/>
                </a:lnTo>
                <a:lnTo>
                  <a:pt x="34" y="14"/>
                </a:lnTo>
                <a:lnTo>
                  <a:pt x="34" y="14"/>
                </a:lnTo>
                <a:lnTo>
                  <a:pt x="34" y="16"/>
                </a:lnTo>
                <a:lnTo>
                  <a:pt x="32" y="16"/>
                </a:lnTo>
                <a:lnTo>
                  <a:pt x="32" y="16"/>
                </a:lnTo>
                <a:lnTo>
                  <a:pt x="32" y="18"/>
                </a:lnTo>
                <a:lnTo>
                  <a:pt x="32" y="18"/>
                </a:lnTo>
                <a:lnTo>
                  <a:pt x="32" y="18"/>
                </a:lnTo>
                <a:lnTo>
                  <a:pt x="32" y="18"/>
                </a:lnTo>
                <a:lnTo>
                  <a:pt x="32" y="18"/>
                </a:lnTo>
                <a:lnTo>
                  <a:pt x="30" y="18"/>
                </a:lnTo>
                <a:lnTo>
                  <a:pt x="30" y="20"/>
                </a:lnTo>
                <a:lnTo>
                  <a:pt x="30" y="20"/>
                </a:lnTo>
                <a:lnTo>
                  <a:pt x="30" y="20"/>
                </a:lnTo>
                <a:lnTo>
                  <a:pt x="30" y="20"/>
                </a:lnTo>
                <a:lnTo>
                  <a:pt x="30" y="22"/>
                </a:lnTo>
                <a:lnTo>
                  <a:pt x="30" y="22"/>
                </a:lnTo>
                <a:lnTo>
                  <a:pt x="30" y="22"/>
                </a:lnTo>
                <a:lnTo>
                  <a:pt x="30" y="24"/>
                </a:lnTo>
                <a:lnTo>
                  <a:pt x="28" y="24"/>
                </a:lnTo>
                <a:lnTo>
                  <a:pt x="28" y="24"/>
                </a:lnTo>
                <a:lnTo>
                  <a:pt x="26" y="24"/>
                </a:lnTo>
                <a:lnTo>
                  <a:pt x="26" y="26"/>
                </a:lnTo>
                <a:lnTo>
                  <a:pt x="24" y="26"/>
                </a:lnTo>
                <a:lnTo>
                  <a:pt x="24" y="26"/>
                </a:lnTo>
                <a:lnTo>
                  <a:pt x="22" y="26"/>
                </a:lnTo>
                <a:lnTo>
                  <a:pt x="20" y="26"/>
                </a:lnTo>
                <a:lnTo>
                  <a:pt x="20" y="26"/>
                </a:lnTo>
                <a:lnTo>
                  <a:pt x="18" y="26"/>
                </a:lnTo>
                <a:lnTo>
                  <a:pt x="18" y="28"/>
                </a:lnTo>
                <a:lnTo>
                  <a:pt x="18" y="28"/>
                </a:lnTo>
                <a:lnTo>
                  <a:pt x="16" y="30"/>
                </a:lnTo>
                <a:lnTo>
                  <a:pt x="16" y="32"/>
                </a:lnTo>
                <a:lnTo>
                  <a:pt x="16" y="34"/>
                </a:lnTo>
                <a:lnTo>
                  <a:pt x="14" y="34"/>
                </a:lnTo>
                <a:lnTo>
                  <a:pt x="14" y="34"/>
                </a:lnTo>
                <a:lnTo>
                  <a:pt x="12" y="34"/>
                </a:lnTo>
                <a:lnTo>
                  <a:pt x="12" y="34"/>
                </a:lnTo>
                <a:lnTo>
                  <a:pt x="10" y="34"/>
                </a:lnTo>
                <a:lnTo>
                  <a:pt x="8" y="32"/>
                </a:lnTo>
                <a:lnTo>
                  <a:pt x="8" y="32"/>
                </a:lnTo>
                <a:lnTo>
                  <a:pt x="8" y="30"/>
                </a:lnTo>
                <a:lnTo>
                  <a:pt x="6" y="30"/>
                </a:lnTo>
                <a:lnTo>
                  <a:pt x="6" y="30"/>
                </a:lnTo>
                <a:lnTo>
                  <a:pt x="4" y="30"/>
                </a:lnTo>
                <a:lnTo>
                  <a:pt x="4" y="28"/>
                </a:lnTo>
                <a:lnTo>
                  <a:pt x="4" y="24"/>
                </a:lnTo>
                <a:lnTo>
                  <a:pt x="2" y="24"/>
                </a:lnTo>
                <a:lnTo>
                  <a:pt x="2" y="24"/>
                </a:lnTo>
                <a:lnTo>
                  <a:pt x="2" y="22"/>
                </a:lnTo>
                <a:lnTo>
                  <a:pt x="2" y="22"/>
                </a:lnTo>
                <a:lnTo>
                  <a:pt x="2" y="20"/>
                </a:lnTo>
                <a:lnTo>
                  <a:pt x="0" y="18"/>
                </a:lnTo>
                <a:lnTo>
                  <a:pt x="0" y="18"/>
                </a:lnTo>
                <a:lnTo>
                  <a:pt x="0" y="18"/>
                </a:lnTo>
                <a:lnTo>
                  <a:pt x="2" y="16"/>
                </a:lnTo>
                <a:lnTo>
                  <a:pt x="4" y="16"/>
                </a:lnTo>
                <a:lnTo>
                  <a:pt x="4" y="16"/>
                </a:lnTo>
                <a:lnTo>
                  <a:pt x="4" y="16"/>
                </a:lnTo>
                <a:lnTo>
                  <a:pt x="4" y="16"/>
                </a:lnTo>
                <a:lnTo>
                  <a:pt x="4" y="16"/>
                </a:lnTo>
                <a:lnTo>
                  <a:pt x="6" y="14"/>
                </a:lnTo>
                <a:lnTo>
                  <a:pt x="6" y="12"/>
                </a:lnTo>
                <a:lnTo>
                  <a:pt x="8" y="12"/>
                </a:lnTo>
                <a:lnTo>
                  <a:pt x="8" y="10"/>
                </a:lnTo>
                <a:lnTo>
                  <a:pt x="10" y="10"/>
                </a:lnTo>
                <a:lnTo>
                  <a:pt x="10" y="8"/>
                </a:lnTo>
                <a:lnTo>
                  <a:pt x="10" y="8"/>
                </a:lnTo>
                <a:lnTo>
                  <a:pt x="10" y="8"/>
                </a:lnTo>
                <a:lnTo>
                  <a:pt x="12" y="6"/>
                </a:lnTo>
                <a:lnTo>
                  <a:pt x="14" y="6"/>
                </a:lnTo>
                <a:lnTo>
                  <a:pt x="16" y="6"/>
                </a:lnTo>
                <a:lnTo>
                  <a:pt x="16" y="4"/>
                </a:lnTo>
                <a:lnTo>
                  <a:pt x="16" y="4"/>
                </a:lnTo>
                <a:lnTo>
                  <a:pt x="18" y="2"/>
                </a:lnTo>
                <a:lnTo>
                  <a:pt x="18" y="2"/>
                </a:lnTo>
                <a:lnTo>
                  <a:pt x="20" y="2"/>
                </a:lnTo>
                <a:lnTo>
                  <a:pt x="20" y="2"/>
                </a:lnTo>
                <a:lnTo>
                  <a:pt x="20" y="2"/>
                </a:lnTo>
                <a:lnTo>
                  <a:pt x="20" y="2"/>
                </a:lnTo>
                <a:lnTo>
                  <a:pt x="22" y="2"/>
                </a:lnTo>
                <a:lnTo>
                  <a:pt x="22" y="0"/>
                </a:lnTo>
                <a:lnTo>
                  <a:pt x="22" y="0"/>
                </a:lnTo>
                <a:lnTo>
                  <a:pt x="24" y="0"/>
                </a:lnTo>
                <a:lnTo>
                  <a:pt x="24" y="0"/>
                </a:lnTo>
                <a:lnTo>
                  <a:pt x="24" y="0"/>
                </a:lnTo>
                <a:lnTo>
                  <a:pt x="26" y="0"/>
                </a:lnTo>
                <a:lnTo>
                  <a:pt x="26" y="2"/>
                </a:lnTo>
                <a:lnTo>
                  <a:pt x="26" y="4"/>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7" name="Freeform 313"/>
          <p:cNvSpPr>
            <a:spLocks/>
          </p:cNvSpPr>
          <p:nvPr/>
        </p:nvSpPr>
        <p:spPr bwMode="auto">
          <a:xfrm>
            <a:off x="3276600" y="4306888"/>
            <a:ext cx="73025" cy="123825"/>
          </a:xfrm>
          <a:custGeom>
            <a:avLst/>
            <a:gdLst/>
            <a:ahLst/>
            <a:cxnLst>
              <a:cxn ang="0">
                <a:pos x="0" y="78"/>
              </a:cxn>
              <a:cxn ang="0">
                <a:pos x="0" y="76"/>
              </a:cxn>
              <a:cxn ang="0">
                <a:pos x="2" y="74"/>
              </a:cxn>
              <a:cxn ang="0">
                <a:pos x="2" y="72"/>
              </a:cxn>
              <a:cxn ang="0">
                <a:pos x="2" y="72"/>
              </a:cxn>
              <a:cxn ang="0">
                <a:pos x="4" y="70"/>
              </a:cxn>
              <a:cxn ang="0">
                <a:pos x="4" y="70"/>
              </a:cxn>
              <a:cxn ang="0">
                <a:pos x="6" y="70"/>
              </a:cxn>
              <a:cxn ang="0">
                <a:pos x="6" y="70"/>
              </a:cxn>
              <a:cxn ang="0">
                <a:pos x="8" y="66"/>
              </a:cxn>
              <a:cxn ang="0">
                <a:pos x="10" y="62"/>
              </a:cxn>
              <a:cxn ang="0">
                <a:pos x="10" y="60"/>
              </a:cxn>
              <a:cxn ang="0">
                <a:pos x="10" y="60"/>
              </a:cxn>
              <a:cxn ang="0">
                <a:pos x="12" y="60"/>
              </a:cxn>
              <a:cxn ang="0">
                <a:pos x="14" y="58"/>
              </a:cxn>
              <a:cxn ang="0">
                <a:pos x="14" y="54"/>
              </a:cxn>
              <a:cxn ang="0">
                <a:pos x="14" y="54"/>
              </a:cxn>
              <a:cxn ang="0">
                <a:pos x="18" y="52"/>
              </a:cxn>
              <a:cxn ang="0">
                <a:pos x="18" y="48"/>
              </a:cxn>
              <a:cxn ang="0">
                <a:pos x="20" y="46"/>
              </a:cxn>
              <a:cxn ang="0">
                <a:pos x="22" y="46"/>
              </a:cxn>
              <a:cxn ang="0">
                <a:pos x="22" y="48"/>
              </a:cxn>
              <a:cxn ang="0">
                <a:pos x="22" y="46"/>
              </a:cxn>
              <a:cxn ang="0">
                <a:pos x="20" y="46"/>
              </a:cxn>
              <a:cxn ang="0">
                <a:pos x="20" y="44"/>
              </a:cxn>
              <a:cxn ang="0">
                <a:pos x="22" y="44"/>
              </a:cxn>
              <a:cxn ang="0">
                <a:pos x="22" y="44"/>
              </a:cxn>
              <a:cxn ang="0">
                <a:pos x="24" y="42"/>
              </a:cxn>
              <a:cxn ang="0">
                <a:pos x="26" y="40"/>
              </a:cxn>
              <a:cxn ang="0">
                <a:pos x="26" y="40"/>
              </a:cxn>
              <a:cxn ang="0">
                <a:pos x="30" y="38"/>
              </a:cxn>
              <a:cxn ang="0">
                <a:pos x="32" y="36"/>
              </a:cxn>
              <a:cxn ang="0">
                <a:pos x="32" y="36"/>
              </a:cxn>
              <a:cxn ang="0">
                <a:pos x="32" y="34"/>
              </a:cxn>
              <a:cxn ang="0">
                <a:pos x="34" y="34"/>
              </a:cxn>
              <a:cxn ang="0">
                <a:pos x="36" y="34"/>
              </a:cxn>
              <a:cxn ang="0">
                <a:pos x="38" y="32"/>
              </a:cxn>
              <a:cxn ang="0">
                <a:pos x="40" y="32"/>
              </a:cxn>
              <a:cxn ang="0">
                <a:pos x="42" y="30"/>
              </a:cxn>
              <a:cxn ang="0">
                <a:pos x="42" y="28"/>
              </a:cxn>
              <a:cxn ang="0">
                <a:pos x="42" y="28"/>
              </a:cxn>
              <a:cxn ang="0">
                <a:pos x="44" y="28"/>
              </a:cxn>
              <a:cxn ang="0">
                <a:pos x="46" y="26"/>
              </a:cxn>
              <a:cxn ang="0">
                <a:pos x="46" y="26"/>
              </a:cxn>
              <a:cxn ang="0">
                <a:pos x="46" y="24"/>
              </a:cxn>
              <a:cxn ang="0">
                <a:pos x="46" y="22"/>
              </a:cxn>
              <a:cxn ang="0">
                <a:pos x="46" y="20"/>
              </a:cxn>
              <a:cxn ang="0">
                <a:pos x="46" y="16"/>
              </a:cxn>
              <a:cxn ang="0">
                <a:pos x="46" y="14"/>
              </a:cxn>
              <a:cxn ang="0">
                <a:pos x="46" y="12"/>
              </a:cxn>
              <a:cxn ang="0">
                <a:pos x="46" y="12"/>
              </a:cxn>
              <a:cxn ang="0">
                <a:pos x="46" y="10"/>
              </a:cxn>
              <a:cxn ang="0">
                <a:pos x="44" y="6"/>
              </a:cxn>
              <a:cxn ang="0">
                <a:pos x="44" y="4"/>
              </a:cxn>
              <a:cxn ang="0">
                <a:pos x="42" y="2"/>
              </a:cxn>
              <a:cxn ang="0">
                <a:pos x="38" y="0"/>
              </a:cxn>
              <a:cxn ang="0">
                <a:pos x="38" y="0"/>
              </a:cxn>
              <a:cxn ang="0">
                <a:pos x="36" y="0"/>
              </a:cxn>
              <a:cxn ang="0">
                <a:pos x="34" y="2"/>
              </a:cxn>
              <a:cxn ang="0">
                <a:pos x="32" y="0"/>
              </a:cxn>
            </a:cxnLst>
            <a:rect l="0" t="0" r="r" b="b"/>
            <a:pathLst>
              <a:path w="46" h="78">
                <a:moveTo>
                  <a:pt x="0" y="78"/>
                </a:moveTo>
                <a:lnTo>
                  <a:pt x="0" y="78"/>
                </a:lnTo>
                <a:lnTo>
                  <a:pt x="0" y="76"/>
                </a:lnTo>
                <a:lnTo>
                  <a:pt x="0" y="76"/>
                </a:lnTo>
                <a:lnTo>
                  <a:pt x="0" y="76"/>
                </a:lnTo>
                <a:lnTo>
                  <a:pt x="2" y="74"/>
                </a:lnTo>
                <a:lnTo>
                  <a:pt x="2" y="74"/>
                </a:lnTo>
                <a:lnTo>
                  <a:pt x="2" y="72"/>
                </a:lnTo>
                <a:lnTo>
                  <a:pt x="2" y="72"/>
                </a:lnTo>
                <a:lnTo>
                  <a:pt x="2" y="72"/>
                </a:lnTo>
                <a:lnTo>
                  <a:pt x="2" y="70"/>
                </a:lnTo>
                <a:lnTo>
                  <a:pt x="4" y="70"/>
                </a:lnTo>
                <a:lnTo>
                  <a:pt x="4" y="70"/>
                </a:lnTo>
                <a:lnTo>
                  <a:pt x="4" y="70"/>
                </a:lnTo>
                <a:lnTo>
                  <a:pt x="4" y="70"/>
                </a:lnTo>
                <a:lnTo>
                  <a:pt x="6" y="70"/>
                </a:lnTo>
                <a:lnTo>
                  <a:pt x="6" y="70"/>
                </a:lnTo>
                <a:lnTo>
                  <a:pt x="6" y="70"/>
                </a:lnTo>
                <a:lnTo>
                  <a:pt x="8" y="66"/>
                </a:lnTo>
                <a:lnTo>
                  <a:pt x="8" y="66"/>
                </a:lnTo>
                <a:lnTo>
                  <a:pt x="10" y="64"/>
                </a:lnTo>
                <a:lnTo>
                  <a:pt x="10" y="62"/>
                </a:lnTo>
                <a:lnTo>
                  <a:pt x="10" y="62"/>
                </a:lnTo>
                <a:lnTo>
                  <a:pt x="10" y="60"/>
                </a:lnTo>
                <a:lnTo>
                  <a:pt x="10" y="60"/>
                </a:lnTo>
                <a:lnTo>
                  <a:pt x="10" y="60"/>
                </a:lnTo>
                <a:lnTo>
                  <a:pt x="12" y="60"/>
                </a:lnTo>
                <a:lnTo>
                  <a:pt x="12" y="60"/>
                </a:lnTo>
                <a:lnTo>
                  <a:pt x="12" y="58"/>
                </a:lnTo>
                <a:lnTo>
                  <a:pt x="14" y="58"/>
                </a:lnTo>
                <a:lnTo>
                  <a:pt x="14" y="58"/>
                </a:lnTo>
                <a:lnTo>
                  <a:pt x="14" y="54"/>
                </a:lnTo>
                <a:lnTo>
                  <a:pt x="14" y="54"/>
                </a:lnTo>
                <a:lnTo>
                  <a:pt x="14" y="54"/>
                </a:lnTo>
                <a:lnTo>
                  <a:pt x="16" y="52"/>
                </a:lnTo>
                <a:lnTo>
                  <a:pt x="18" y="52"/>
                </a:lnTo>
                <a:lnTo>
                  <a:pt x="18" y="50"/>
                </a:lnTo>
                <a:lnTo>
                  <a:pt x="18" y="48"/>
                </a:lnTo>
                <a:lnTo>
                  <a:pt x="18" y="46"/>
                </a:lnTo>
                <a:lnTo>
                  <a:pt x="20" y="46"/>
                </a:lnTo>
                <a:lnTo>
                  <a:pt x="20" y="46"/>
                </a:lnTo>
                <a:lnTo>
                  <a:pt x="22" y="46"/>
                </a:lnTo>
                <a:lnTo>
                  <a:pt x="22" y="48"/>
                </a:lnTo>
                <a:lnTo>
                  <a:pt x="22" y="48"/>
                </a:lnTo>
                <a:lnTo>
                  <a:pt x="22" y="46"/>
                </a:lnTo>
                <a:lnTo>
                  <a:pt x="22" y="46"/>
                </a:lnTo>
                <a:lnTo>
                  <a:pt x="22" y="46"/>
                </a:lnTo>
                <a:lnTo>
                  <a:pt x="20" y="46"/>
                </a:lnTo>
                <a:lnTo>
                  <a:pt x="20" y="44"/>
                </a:lnTo>
                <a:lnTo>
                  <a:pt x="20" y="44"/>
                </a:lnTo>
                <a:lnTo>
                  <a:pt x="22" y="44"/>
                </a:lnTo>
                <a:lnTo>
                  <a:pt x="22" y="44"/>
                </a:lnTo>
                <a:lnTo>
                  <a:pt x="22" y="44"/>
                </a:lnTo>
                <a:lnTo>
                  <a:pt x="22" y="44"/>
                </a:lnTo>
                <a:lnTo>
                  <a:pt x="22" y="44"/>
                </a:lnTo>
                <a:lnTo>
                  <a:pt x="24" y="42"/>
                </a:lnTo>
                <a:lnTo>
                  <a:pt x="26" y="42"/>
                </a:lnTo>
                <a:lnTo>
                  <a:pt x="26" y="40"/>
                </a:lnTo>
                <a:lnTo>
                  <a:pt x="26" y="40"/>
                </a:lnTo>
                <a:lnTo>
                  <a:pt x="26" y="40"/>
                </a:lnTo>
                <a:lnTo>
                  <a:pt x="28" y="38"/>
                </a:lnTo>
                <a:lnTo>
                  <a:pt x="30" y="38"/>
                </a:lnTo>
                <a:lnTo>
                  <a:pt x="30" y="38"/>
                </a:lnTo>
                <a:lnTo>
                  <a:pt x="32" y="36"/>
                </a:lnTo>
                <a:lnTo>
                  <a:pt x="32" y="36"/>
                </a:lnTo>
                <a:lnTo>
                  <a:pt x="32" y="36"/>
                </a:lnTo>
                <a:lnTo>
                  <a:pt x="32" y="34"/>
                </a:lnTo>
                <a:lnTo>
                  <a:pt x="32" y="34"/>
                </a:lnTo>
                <a:lnTo>
                  <a:pt x="32" y="34"/>
                </a:lnTo>
                <a:lnTo>
                  <a:pt x="34" y="34"/>
                </a:lnTo>
                <a:lnTo>
                  <a:pt x="34" y="34"/>
                </a:lnTo>
                <a:lnTo>
                  <a:pt x="36" y="34"/>
                </a:lnTo>
                <a:lnTo>
                  <a:pt x="36" y="32"/>
                </a:lnTo>
                <a:lnTo>
                  <a:pt x="38" y="32"/>
                </a:lnTo>
                <a:lnTo>
                  <a:pt x="38" y="32"/>
                </a:lnTo>
                <a:lnTo>
                  <a:pt x="40" y="32"/>
                </a:lnTo>
                <a:lnTo>
                  <a:pt x="40" y="30"/>
                </a:lnTo>
                <a:lnTo>
                  <a:pt x="42" y="30"/>
                </a:lnTo>
                <a:lnTo>
                  <a:pt x="42" y="30"/>
                </a:lnTo>
                <a:lnTo>
                  <a:pt x="42" y="28"/>
                </a:lnTo>
                <a:lnTo>
                  <a:pt x="42" y="28"/>
                </a:lnTo>
                <a:lnTo>
                  <a:pt x="42" y="28"/>
                </a:lnTo>
                <a:lnTo>
                  <a:pt x="44" y="28"/>
                </a:lnTo>
                <a:lnTo>
                  <a:pt x="44" y="28"/>
                </a:lnTo>
                <a:lnTo>
                  <a:pt x="44" y="26"/>
                </a:lnTo>
                <a:lnTo>
                  <a:pt x="46" y="26"/>
                </a:lnTo>
                <a:lnTo>
                  <a:pt x="46" y="28"/>
                </a:lnTo>
                <a:lnTo>
                  <a:pt x="46" y="26"/>
                </a:lnTo>
                <a:lnTo>
                  <a:pt x="46" y="24"/>
                </a:lnTo>
                <a:lnTo>
                  <a:pt x="46" y="24"/>
                </a:lnTo>
                <a:lnTo>
                  <a:pt x="46" y="22"/>
                </a:lnTo>
                <a:lnTo>
                  <a:pt x="46" y="22"/>
                </a:lnTo>
                <a:lnTo>
                  <a:pt x="46" y="20"/>
                </a:lnTo>
                <a:lnTo>
                  <a:pt x="46" y="20"/>
                </a:lnTo>
                <a:lnTo>
                  <a:pt x="46" y="18"/>
                </a:lnTo>
                <a:lnTo>
                  <a:pt x="46" y="16"/>
                </a:lnTo>
                <a:lnTo>
                  <a:pt x="46" y="14"/>
                </a:lnTo>
                <a:lnTo>
                  <a:pt x="46" y="14"/>
                </a:lnTo>
                <a:lnTo>
                  <a:pt x="46" y="12"/>
                </a:lnTo>
                <a:lnTo>
                  <a:pt x="46" y="12"/>
                </a:lnTo>
                <a:lnTo>
                  <a:pt x="46" y="12"/>
                </a:lnTo>
                <a:lnTo>
                  <a:pt x="46" y="12"/>
                </a:lnTo>
                <a:lnTo>
                  <a:pt x="46" y="12"/>
                </a:lnTo>
                <a:lnTo>
                  <a:pt x="46" y="10"/>
                </a:lnTo>
                <a:lnTo>
                  <a:pt x="44" y="10"/>
                </a:lnTo>
                <a:lnTo>
                  <a:pt x="44" y="6"/>
                </a:lnTo>
                <a:lnTo>
                  <a:pt x="44" y="6"/>
                </a:lnTo>
                <a:lnTo>
                  <a:pt x="44" y="4"/>
                </a:lnTo>
                <a:lnTo>
                  <a:pt x="44" y="4"/>
                </a:lnTo>
                <a:lnTo>
                  <a:pt x="42" y="2"/>
                </a:lnTo>
                <a:lnTo>
                  <a:pt x="42" y="2"/>
                </a:lnTo>
                <a:lnTo>
                  <a:pt x="38" y="0"/>
                </a:lnTo>
                <a:lnTo>
                  <a:pt x="38" y="0"/>
                </a:lnTo>
                <a:lnTo>
                  <a:pt x="38" y="0"/>
                </a:lnTo>
                <a:lnTo>
                  <a:pt x="36" y="0"/>
                </a:lnTo>
                <a:lnTo>
                  <a:pt x="36" y="0"/>
                </a:lnTo>
                <a:lnTo>
                  <a:pt x="34" y="0"/>
                </a:lnTo>
                <a:lnTo>
                  <a:pt x="34" y="2"/>
                </a:lnTo>
                <a:lnTo>
                  <a:pt x="34" y="2"/>
                </a:lnTo>
                <a:lnTo>
                  <a:pt x="32" y="0"/>
                </a:lnTo>
                <a:lnTo>
                  <a:pt x="3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8" name="Freeform 314"/>
          <p:cNvSpPr>
            <a:spLocks/>
          </p:cNvSpPr>
          <p:nvPr/>
        </p:nvSpPr>
        <p:spPr bwMode="auto">
          <a:xfrm>
            <a:off x="4933950" y="4287838"/>
            <a:ext cx="82550" cy="107950"/>
          </a:xfrm>
          <a:custGeom>
            <a:avLst/>
            <a:gdLst/>
            <a:ahLst/>
            <a:cxnLst>
              <a:cxn ang="0">
                <a:pos x="52" y="0"/>
              </a:cxn>
              <a:cxn ang="0">
                <a:pos x="52" y="4"/>
              </a:cxn>
              <a:cxn ang="0">
                <a:pos x="52" y="10"/>
              </a:cxn>
              <a:cxn ang="0">
                <a:pos x="52" y="18"/>
              </a:cxn>
              <a:cxn ang="0">
                <a:pos x="52" y="36"/>
              </a:cxn>
              <a:cxn ang="0">
                <a:pos x="52" y="42"/>
              </a:cxn>
              <a:cxn ang="0">
                <a:pos x="50" y="46"/>
              </a:cxn>
              <a:cxn ang="0">
                <a:pos x="50" y="54"/>
              </a:cxn>
              <a:cxn ang="0">
                <a:pos x="50" y="60"/>
              </a:cxn>
              <a:cxn ang="0">
                <a:pos x="48" y="62"/>
              </a:cxn>
              <a:cxn ang="0">
                <a:pos x="44" y="62"/>
              </a:cxn>
              <a:cxn ang="0">
                <a:pos x="42" y="64"/>
              </a:cxn>
              <a:cxn ang="0">
                <a:pos x="42" y="64"/>
              </a:cxn>
              <a:cxn ang="0">
                <a:pos x="42" y="64"/>
              </a:cxn>
              <a:cxn ang="0">
                <a:pos x="40" y="64"/>
              </a:cxn>
              <a:cxn ang="0">
                <a:pos x="40" y="64"/>
              </a:cxn>
              <a:cxn ang="0">
                <a:pos x="40" y="66"/>
              </a:cxn>
              <a:cxn ang="0">
                <a:pos x="40" y="68"/>
              </a:cxn>
              <a:cxn ang="0">
                <a:pos x="38" y="68"/>
              </a:cxn>
              <a:cxn ang="0">
                <a:pos x="38" y="68"/>
              </a:cxn>
              <a:cxn ang="0">
                <a:pos x="36" y="68"/>
              </a:cxn>
              <a:cxn ang="0">
                <a:pos x="34" y="68"/>
              </a:cxn>
              <a:cxn ang="0">
                <a:pos x="26" y="68"/>
              </a:cxn>
              <a:cxn ang="0">
                <a:pos x="22" y="68"/>
              </a:cxn>
              <a:cxn ang="0">
                <a:pos x="22" y="66"/>
              </a:cxn>
              <a:cxn ang="0">
                <a:pos x="20" y="66"/>
              </a:cxn>
              <a:cxn ang="0">
                <a:pos x="18" y="66"/>
              </a:cxn>
              <a:cxn ang="0">
                <a:pos x="16" y="66"/>
              </a:cxn>
              <a:cxn ang="0">
                <a:pos x="16" y="64"/>
              </a:cxn>
              <a:cxn ang="0">
                <a:pos x="14" y="64"/>
              </a:cxn>
              <a:cxn ang="0">
                <a:pos x="14" y="64"/>
              </a:cxn>
              <a:cxn ang="0">
                <a:pos x="12" y="62"/>
              </a:cxn>
              <a:cxn ang="0">
                <a:pos x="14" y="60"/>
              </a:cxn>
              <a:cxn ang="0">
                <a:pos x="14" y="58"/>
              </a:cxn>
              <a:cxn ang="0">
                <a:pos x="12" y="56"/>
              </a:cxn>
              <a:cxn ang="0">
                <a:pos x="10" y="56"/>
              </a:cxn>
              <a:cxn ang="0">
                <a:pos x="10" y="56"/>
              </a:cxn>
              <a:cxn ang="0">
                <a:pos x="10" y="54"/>
              </a:cxn>
              <a:cxn ang="0">
                <a:pos x="10" y="54"/>
              </a:cxn>
              <a:cxn ang="0">
                <a:pos x="10" y="54"/>
              </a:cxn>
              <a:cxn ang="0">
                <a:pos x="10" y="54"/>
              </a:cxn>
              <a:cxn ang="0">
                <a:pos x="6" y="54"/>
              </a:cxn>
              <a:cxn ang="0">
                <a:pos x="4" y="58"/>
              </a:cxn>
              <a:cxn ang="0">
                <a:pos x="4" y="62"/>
              </a:cxn>
              <a:cxn ang="0">
                <a:pos x="4" y="60"/>
              </a:cxn>
              <a:cxn ang="0">
                <a:pos x="0" y="62"/>
              </a:cxn>
            </a:cxnLst>
            <a:rect l="0" t="0" r="r" b="b"/>
            <a:pathLst>
              <a:path w="52" h="68">
                <a:moveTo>
                  <a:pt x="52" y="0"/>
                </a:moveTo>
                <a:lnTo>
                  <a:pt x="52" y="0"/>
                </a:lnTo>
                <a:lnTo>
                  <a:pt x="52" y="0"/>
                </a:lnTo>
                <a:lnTo>
                  <a:pt x="52" y="4"/>
                </a:lnTo>
                <a:lnTo>
                  <a:pt x="52" y="6"/>
                </a:lnTo>
                <a:lnTo>
                  <a:pt x="52" y="10"/>
                </a:lnTo>
                <a:lnTo>
                  <a:pt x="52" y="14"/>
                </a:lnTo>
                <a:lnTo>
                  <a:pt x="52" y="18"/>
                </a:lnTo>
                <a:lnTo>
                  <a:pt x="52" y="26"/>
                </a:lnTo>
                <a:lnTo>
                  <a:pt x="52" y="36"/>
                </a:lnTo>
                <a:lnTo>
                  <a:pt x="52" y="42"/>
                </a:lnTo>
                <a:lnTo>
                  <a:pt x="52" y="42"/>
                </a:lnTo>
                <a:lnTo>
                  <a:pt x="50" y="44"/>
                </a:lnTo>
                <a:lnTo>
                  <a:pt x="50" y="46"/>
                </a:lnTo>
                <a:lnTo>
                  <a:pt x="50" y="50"/>
                </a:lnTo>
                <a:lnTo>
                  <a:pt x="50" y="54"/>
                </a:lnTo>
                <a:lnTo>
                  <a:pt x="50" y="58"/>
                </a:lnTo>
                <a:lnTo>
                  <a:pt x="50" y="60"/>
                </a:lnTo>
                <a:lnTo>
                  <a:pt x="48" y="60"/>
                </a:lnTo>
                <a:lnTo>
                  <a:pt x="48" y="62"/>
                </a:lnTo>
                <a:lnTo>
                  <a:pt x="46" y="60"/>
                </a:lnTo>
                <a:lnTo>
                  <a:pt x="44" y="62"/>
                </a:lnTo>
                <a:lnTo>
                  <a:pt x="44" y="62"/>
                </a:lnTo>
                <a:lnTo>
                  <a:pt x="42" y="64"/>
                </a:lnTo>
                <a:lnTo>
                  <a:pt x="42" y="64"/>
                </a:lnTo>
                <a:lnTo>
                  <a:pt x="42" y="64"/>
                </a:lnTo>
                <a:lnTo>
                  <a:pt x="42" y="64"/>
                </a:lnTo>
                <a:lnTo>
                  <a:pt x="42" y="64"/>
                </a:lnTo>
                <a:lnTo>
                  <a:pt x="40" y="66"/>
                </a:lnTo>
                <a:lnTo>
                  <a:pt x="40" y="64"/>
                </a:lnTo>
                <a:lnTo>
                  <a:pt x="40" y="64"/>
                </a:lnTo>
                <a:lnTo>
                  <a:pt x="40" y="64"/>
                </a:lnTo>
                <a:lnTo>
                  <a:pt x="40" y="66"/>
                </a:lnTo>
                <a:lnTo>
                  <a:pt x="40" y="66"/>
                </a:lnTo>
                <a:lnTo>
                  <a:pt x="40" y="66"/>
                </a:lnTo>
                <a:lnTo>
                  <a:pt x="40" y="68"/>
                </a:lnTo>
                <a:lnTo>
                  <a:pt x="40" y="68"/>
                </a:lnTo>
                <a:lnTo>
                  <a:pt x="38" y="68"/>
                </a:lnTo>
                <a:lnTo>
                  <a:pt x="38" y="68"/>
                </a:lnTo>
                <a:lnTo>
                  <a:pt x="38" y="68"/>
                </a:lnTo>
                <a:lnTo>
                  <a:pt x="36" y="68"/>
                </a:lnTo>
                <a:lnTo>
                  <a:pt x="36" y="68"/>
                </a:lnTo>
                <a:lnTo>
                  <a:pt x="36" y="68"/>
                </a:lnTo>
                <a:lnTo>
                  <a:pt x="34" y="68"/>
                </a:lnTo>
                <a:lnTo>
                  <a:pt x="32" y="66"/>
                </a:lnTo>
                <a:lnTo>
                  <a:pt x="26" y="68"/>
                </a:lnTo>
                <a:lnTo>
                  <a:pt x="24" y="68"/>
                </a:lnTo>
                <a:lnTo>
                  <a:pt x="22" y="68"/>
                </a:lnTo>
                <a:lnTo>
                  <a:pt x="22" y="66"/>
                </a:lnTo>
                <a:lnTo>
                  <a:pt x="22" y="66"/>
                </a:lnTo>
                <a:lnTo>
                  <a:pt x="22" y="66"/>
                </a:lnTo>
                <a:lnTo>
                  <a:pt x="20" y="66"/>
                </a:lnTo>
                <a:lnTo>
                  <a:pt x="18" y="66"/>
                </a:lnTo>
                <a:lnTo>
                  <a:pt x="18" y="66"/>
                </a:lnTo>
                <a:lnTo>
                  <a:pt x="18" y="66"/>
                </a:lnTo>
                <a:lnTo>
                  <a:pt x="16" y="66"/>
                </a:lnTo>
                <a:lnTo>
                  <a:pt x="16" y="66"/>
                </a:lnTo>
                <a:lnTo>
                  <a:pt x="16" y="64"/>
                </a:lnTo>
                <a:lnTo>
                  <a:pt x="16" y="64"/>
                </a:lnTo>
                <a:lnTo>
                  <a:pt x="14" y="64"/>
                </a:lnTo>
                <a:lnTo>
                  <a:pt x="14" y="64"/>
                </a:lnTo>
                <a:lnTo>
                  <a:pt x="14" y="64"/>
                </a:lnTo>
                <a:lnTo>
                  <a:pt x="14" y="64"/>
                </a:lnTo>
                <a:lnTo>
                  <a:pt x="12" y="62"/>
                </a:lnTo>
                <a:lnTo>
                  <a:pt x="14" y="60"/>
                </a:lnTo>
                <a:lnTo>
                  <a:pt x="14" y="60"/>
                </a:lnTo>
                <a:lnTo>
                  <a:pt x="14" y="58"/>
                </a:lnTo>
                <a:lnTo>
                  <a:pt x="14" y="58"/>
                </a:lnTo>
                <a:lnTo>
                  <a:pt x="12" y="56"/>
                </a:lnTo>
                <a:lnTo>
                  <a:pt x="12" y="56"/>
                </a:lnTo>
                <a:lnTo>
                  <a:pt x="12" y="56"/>
                </a:lnTo>
                <a:lnTo>
                  <a:pt x="10" y="56"/>
                </a:lnTo>
                <a:lnTo>
                  <a:pt x="10" y="56"/>
                </a:lnTo>
                <a:lnTo>
                  <a:pt x="10" y="56"/>
                </a:lnTo>
                <a:lnTo>
                  <a:pt x="10" y="56"/>
                </a:lnTo>
                <a:lnTo>
                  <a:pt x="10" y="54"/>
                </a:lnTo>
                <a:lnTo>
                  <a:pt x="10" y="54"/>
                </a:lnTo>
                <a:lnTo>
                  <a:pt x="10" y="54"/>
                </a:lnTo>
                <a:lnTo>
                  <a:pt x="10" y="54"/>
                </a:lnTo>
                <a:lnTo>
                  <a:pt x="10" y="54"/>
                </a:lnTo>
                <a:lnTo>
                  <a:pt x="10" y="54"/>
                </a:lnTo>
                <a:lnTo>
                  <a:pt x="10" y="54"/>
                </a:lnTo>
                <a:lnTo>
                  <a:pt x="6" y="54"/>
                </a:lnTo>
                <a:lnTo>
                  <a:pt x="6" y="54"/>
                </a:lnTo>
                <a:lnTo>
                  <a:pt x="6" y="56"/>
                </a:lnTo>
                <a:lnTo>
                  <a:pt x="4" y="58"/>
                </a:lnTo>
                <a:lnTo>
                  <a:pt x="4" y="60"/>
                </a:lnTo>
                <a:lnTo>
                  <a:pt x="4" y="62"/>
                </a:lnTo>
                <a:lnTo>
                  <a:pt x="4" y="60"/>
                </a:lnTo>
                <a:lnTo>
                  <a:pt x="4" y="60"/>
                </a:lnTo>
                <a:lnTo>
                  <a:pt x="2" y="62"/>
                </a:lnTo>
                <a:lnTo>
                  <a:pt x="0" y="6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9" name="Freeform 315"/>
          <p:cNvSpPr>
            <a:spLocks/>
          </p:cNvSpPr>
          <p:nvPr/>
        </p:nvSpPr>
        <p:spPr bwMode="auto">
          <a:xfrm>
            <a:off x="3133725" y="4221163"/>
            <a:ext cx="193675" cy="139700"/>
          </a:xfrm>
          <a:custGeom>
            <a:avLst/>
            <a:gdLst/>
            <a:ahLst/>
            <a:cxnLst>
              <a:cxn ang="0">
                <a:pos x="4" y="2"/>
              </a:cxn>
              <a:cxn ang="0">
                <a:pos x="6" y="4"/>
              </a:cxn>
              <a:cxn ang="0">
                <a:pos x="8" y="8"/>
              </a:cxn>
              <a:cxn ang="0">
                <a:pos x="12" y="10"/>
              </a:cxn>
              <a:cxn ang="0">
                <a:pos x="14" y="12"/>
              </a:cxn>
              <a:cxn ang="0">
                <a:pos x="16" y="16"/>
              </a:cxn>
              <a:cxn ang="0">
                <a:pos x="20" y="18"/>
              </a:cxn>
              <a:cxn ang="0">
                <a:pos x="26" y="22"/>
              </a:cxn>
              <a:cxn ang="0">
                <a:pos x="28" y="26"/>
              </a:cxn>
              <a:cxn ang="0">
                <a:pos x="32" y="26"/>
              </a:cxn>
              <a:cxn ang="0">
                <a:pos x="38" y="28"/>
              </a:cxn>
              <a:cxn ang="0">
                <a:pos x="40" y="28"/>
              </a:cxn>
              <a:cxn ang="0">
                <a:pos x="46" y="32"/>
              </a:cxn>
              <a:cxn ang="0">
                <a:pos x="52" y="36"/>
              </a:cxn>
              <a:cxn ang="0">
                <a:pos x="56" y="38"/>
              </a:cxn>
              <a:cxn ang="0">
                <a:pos x="58" y="40"/>
              </a:cxn>
              <a:cxn ang="0">
                <a:pos x="64" y="42"/>
              </a:cxn>
              <a:cxn ang="0">
                <a:pos x="68" y="44"/>
              </a:cxn>
              <a:cxn ang="0">
                <a:pos x="74" y="46"/>
              </a:cxn>
              <a:cxn ang="0">
                <a:pos x="76" y="48"/>
              </a:cxn>
              <a:cxn ang="0">
                <a:pos x="78" y="50"/>
              </a:cxn>
              <a:cxn ang="0">
                <a:pos x="80" y="52"/>
              </a:cxn>
              <a:cxn ang="0">
                <a:pos x="76" y="58"/>
              </a:cxn>
              <a:cxn ang="0">
                <a:pos x="76" y="60"/>
              </a:cxn>
              <a:cxn ang="0">
                <a:pos x="74" y="64"/>
              </a:cxn>
              <a:cxn ang="0">
                <a:pos x="72" y="68"/>
              </a:cxn>
              <a:cxn ang="0">
                <a:pos x="72" y="72"/>
              </a:cxn>
              <a:cxn ang="0">
                <a:pos x="70" y="78"/>
              </a:cxn>
              <a:cxn ang="0">
                <a:pos x="68" y="80"/>
              </a:cxn>
              <a:cxn ang="0">
                <a:pos x="68" y="84"/>
              </a:cxn>
              <a:cxn ang="0">
                <a:pos x="70" y="82"/>
              </a:cxn>
              <a:cxn ang="0">
                <a:pos x="78" y="82"/>
              </a:cxn>
              <a:cxn ang="0">
                <a:pos x="82" y="84"/>
              </a:cxn>
              <a:cxn ang="0">
                <a:pos x="86" y="86"/>
              </a:cxn>
              <a:cxn ang="0">
                <a:pos x="88" y="86"/>
              </a:cxn>
              <a:cxn ang="0">
                <a:pos x="90" y="86"/>
              </a:cxn>
              <a:cxn ang="0">
                <a:pos x="92" y="86"/>
              </a:cxn>
              <a:cxn ang="0">
                <a:pos x="94" y="86"/>
              </a:cxn>
              <a:cxn ang="0">
                <a:pos x="96" y="86"/>
              </a:cxn>
              <a:cxn ang="0">
                <a:pos x="96" y="86"/>
              </a:cxn>
              <a:cxn ang="0">
                <a:pos x="98" y="86"/>
              </a:cxn>
              <a:cxn ang="0">
                <a:pos x="100" y="88"/>
              </a:cxn>
              <a:cxn ang="0">
                <a:pos x="102" y="86"/>
              </a:cxn>
              <a:cxn ang="0">
                <a:pos x="104" y="84"/>
              </a:cxn>
              <a:cxn ang="0">
                <a:pos x="106" y="84"/>
              </a:cxn>
              <a:cxn ang="0">
                <a:pos x="108" y="84"/>
              </a:cxn>
              <a:cxn ang="0">
                <a:pos x="112" y="84"/>
              </a:cxn>
              <a:cxn ang="0">
                <a:pos x="110" y="80"/>
              </a:cxn>
              <a:cxn ang="0">
                <a:pos x="114" y="78"/>
              </a:cxn>
              <a:cxn ang="0">
                <a:pos x="118" y="74"/>
              </a:cxn>
              <a:cxn ang="0">
                <a:pos x="118" y="74"/>
              </a:cxn>
              <a:cxn ang="0">
                <a:pos x="120" y="72"/>
              </a:cxn>
              <a:cxn ang="0">
                <a:pos x="122" y="66"/>
              </a:cxn>
              <a:cxn ang="0">
                <a:pos x="122" y="62"/>
              </a:cxn>
              <a:cxn ang="0">
                <a:pos x="122" y="54"/>
              </a:cxn>
            </a:cxnLst>
            <a:rect l="0" t="0" r="r" b="b"/>
            <a:pathLst>
              <a:path w="122" h="88">
                <a:moveTo>
                  <a:pt x="0" y="0"/>
                </a:moveTo>
                <a:lnTo>
                  <a:pt x="2" y="0"/>
                </a:lnTo>
                <a:lnTo>
                  <a:pt x="2" y="2"/>
                </a:lnTo>
                <a:lnTo>
                  <a:pt x="4" y="2"/>
                </a:lnTo>
                <a:lnTo>
                  <a:pt x="6" y="2"/>
                </a:lnTo>
                <a:lnTo>
                  <a:pt x="6" y="2"/>
                </a:lnTo>
                <a:lnTo>
                  <a:pt x="6" y="4"/>
                </a:lnTo>
                <a:lnTo>
                  <a:pt x="6" y="4"/>
                </a:lnTo>
                <a:lnTo>
                  <a:pt x="6" y="4"/>
                </a:lnTo>
                <a:lnTo>
                  <a:pt x="8" y="4"/>
                </a:lnTo>
                <a:lnTo>
                  <a:pt x="8" y="4"/>
                </a:lnTo>
                <a:lnTo>
                  <a:pt x="8" y="8"/>
                </a:lnTo>
                <a:lnTo>
                  <a:pt x="10" y="8"/>
                </a:lnTo>
                <a:lnTo>
                  <a:pt x="10" y="10"/>
                </a:lnTo>
                <a:lnTo>
                  <a:pt x="10" y="10"/>
                </a:lnTo>
                <a:lnTo>
                  <a:pt x="12" y="10"/>
                </a:lnTo>
                <a:lnTo>
                  <a:pt x="12" y="12"/>
                </a:lnTo>
                <a:lnTo>
                  <a:pt x="12" y="12"/>
                </a:lnTo>
                <a:lnTo>
                  <a:pt x="12" y="12"/>
                </a:lnTo>
                <a:lnTo>
                  <a:pt x="14" y="12"/>
                </a:lnTo>
                <a:lnTo>
                  <a:pt x="14" y="14"/>
                </a:lnTo>
                <a:lnTo>
                  <a:pt x="16" y="14"/>
                </a:lnTo>
                <a:lnTo>
                  <a:pt x="16" y="14"/>
                </a:lnTo>
                <a:lnTo>
                  <a:pt x="16" y="16"/>
                </a:lnTo>
                <a:lnTo>
                  <a:pt x="16" y="16"/>
                </a:lnTo>
                <a:lnTo>
                  <a:pt x="18" y="16"/>
                </a:lnTo>
                <a:lnTo>
                  <a:pt x="18" y="16"/>
                </a:lnTo>
                <a:lnTo>
                  <a:pt x="20" y="18"/>
                </a:lnTo>
                <a:lnTo>
                  <a:pt x="22" y="20"/>
                </a:lnTo>
                <a:lnTo>
                  <a:pt x="22" y="20"/>
                </a:lnTo>
                <a:lnTo>
                  <a:pt x="24" y="20"/>
                </a:lnTo>
                <a:lnTo>
                  <a:pt x="26" y="22"/>
                </a:lnTo>
                <a:lnTo>
                  <a:pt x="26" y="24"/>
                </a:lnTo>
                <a:lnTo>
                  <a:pt x="26" y="24"/>
                </a:lnTo>
                <a:lnTo>
                  <a:pt x="26" y="26"/>
                </a:lnTo>
                <a:lnTo>
                  <a:pt x="28" y="26"/>
                </a:lnTo>
                <a:lnTo>
                  <a:pt x="28" y="26"/>
                </a:lnTo>
                <a:lnTo>
                  <a:pt x="30" y="26"/>
                </a:lnTo>
                <a:lnTo>
                  <a:pt x="32" y="26"/>
                </a:lnTo>
                <a:lnTo>
                  <a:pt x="32" y="26"/>
                </a:lnTo>
                <a:lnTo>
                  <a:pt x="34" y="26"/>
                </a:lnTo>
                <a:lnTo>
                  <a:pt x="34" y="28"/>
                </a:lnTo>
                <a:lnTo>
                  <a:pt x="36" y="28"/>
                </a:lnTo>
                <a:lnTo>
                  <a:pt x="38" y="28"/>
                </a:lnTo>
                <a:lnTo>
                  <a:pt x="40" y="28"/>
                </a:lnTo>
                <a:lnTo>
                  <a:pt x="40" y="28"/>
                </a:lnTo>
                <a:lnTo>
                  <a:pt x="40" y="28"/>
                </a:lnTo>
                <a:lnTo>
                  <a:pt x="40" y="28"/>
                </a:lnTo>
                <a:lnTo>
                  <a:pt x="40" y="28"/>
                </a:lnTo>
                <a:lnTo>
                  <a:pt x="42" y="28"/>
                </a:lnTo>
                <a:lnTo>
                  <a:pt x="42" y="30"/>
                </a:lnTo>
                <a:lnTo>
                  <a:pt x="46" y="32"/>
                </a:lnTo>
                <a:lnTo>
                  <a:pt x="48" y="34"/>
                </a:lnTo>
                <a:lnTo>
                  <a:pt x="50" y="34"/>
                </a:lnTo>
                <a:lnTo>
                  <a:pt x="52" y="36"/>
                </a:lnTo>
                <a:lnTo>
                  <a:pt x="52" y="36"/>
                </a:lnTo>
                <a:lnTo>
                  <a:pt x="52" y="36"/>
                </a:lnTo>
                <a:lnTo>
                  <a:pt x="52" y="36"/>
                </a:lnTo>
                <a:lnTo>
                  <a:pt x="56" y="38"/>
                </a:lnTo>
                <a:lnTo>
                  <a:pt x="56" y="38"/>
                </a:lnTo>
                <a:lnTo>
                  <a:pt x="58" y="40"/>
                </a:lnTo>
                <a:lnTo>
                  <a:pt x="58" y="40"/>
                </a:lnTo>
                <a:lnTo>
                  <a:pt x="58" y="40"/>
                </a:lnTo>
                <a:lnTo>
                  <a:pt x="58" y="40"/>
                </a:lnTo>
                <a:lnTo>
                  <a:pt x="60" y="42"/>
                </a:lnTo>
                <a:lnTo>
                  <a:pt x="62" y="42"/>
                </a:lnTo>
                <a:lnTo>
                  <a:pt x="64" y="42"/>
                </a:lnTo>
                <a:lnTo>
                  <a:pt x="64" y="42"/>
                </a:lnTo>
                <a:lnTo>
                  <a:pt x="64" y="42"/>
                </a:lnTo>
                <a:lnTo>
                  <a:pt x="66" y="42"/>
                </a:lnTo>
                <a:lnTo>
                  <a:pt x="66" y="44"/>
                </a:lnTo>
                <a:lnTo>
                  <a:pt x="68" y="44"/>
                </a:lnTo>
                <a:lnTo>
                  <a:pt x="70" y="44"/>
                </a:lnTo>
                <a:lnTo>
                  <a:pt x="70" y="46"/>
                </a:lnTo>
                <a:lnTo>
                  <a:pt x="72" y="46"/>
                </a:lnTo>
                <a:lnTo>
                  <a:pt x="74" y="46"/>
                </a:lnTo>
                <a:lnTo>
                  <a:pt x="74" y="46"/>
                </a:lnTo>
                <a:lnTo>
                  <a:pt x="74" y="46"/>
                </a:lnTo>
                <a:lnTo>
                  <a:pt x="74" y="46"/>
                </a:lnTo>
                <a:lnTo>
                  <a:pt x="76" y="48"/>
                </a:lnTo>
                <a:lnTo>
                  <a:pt x="76" y="48"/>
                </a:lnTo>
                <a:lnTo>
                  <a:pt x="76" y="48"/>
                </a:lnTo>
                <a:lnTo>
                  <a:pt x="76" y="50"/>
                </a:lnTo>
                <a:lnTo>
                  <a:pt x="78" y="50"/>
                </a:lnTo>
                <a:lnTo>
                  <a:pt x="78" y="50"/>
                </a:lnTo>
                <a:lnTo>
                  <a:pt x="78" y="52"/>
                </a:lnTo>
                <a:lnTo>
                  <a:pt x="78" y="52"/>
                </a:lnTo>
                <a:lnTo>
                  <a:pt x="80" y="52"/>
                </a:lnTo>
                <a:lnTo>
                  <a:pt x="80" y="52"/>
                </a:lnTo>
                <a:lnTo>
                  <a:pt x="80" y="54"/>
                </a:lnTo>
                <a:lnTo>
                  <a:pt x="78" y="58"/>
                </a:lnTo>
                <a:lnTo>
                  <a:pt x="76" y="58"/>
                </a:lnTo>
                <a:lnTo>
                  <a:pt x="76" y="58"/>
                </a:lnTo>
                <a:lnTo>
                  <a:pt x="76" y="58"/>
                </a:lnTo>
                <a:lnTo>
                  <a:pt x="76" y="60"/>
                </a:lnTo>
                <a:lnTo>
                  <a:pt x="76" y="60"/>
                </a:lnTo>
                <a:lnTo>
                  <a:pt x="76" y="62"/>
                </a:lnTo>
                <a:lnTo>
                  <a:pt x="76" y="62"/>
                </a:lnTo>
                <a:lnTo>
                  <a:pt x="74" y="64"/>
                </a:lnTo>
                <a:lnTo>
                  <a:pt x="74" y="64"/>
                </a:lnTo>
                <a:lnTo>
                  <a:pt x="72" y="64"/>
                </a:lnTo>
                <a:lnTo>
                  <a:pt x="72" y="66"/>
                </a:lnTo>
                <a:lnTo>
                  <a:pt x="72" y="66"/>
                </a:lnTo>
                <a:lnTo>
                  <a:pt x="72" y="68"/>
                </a:lnTo>
                <a:lnTo>
                  <a:pt x="72" y="70"/>
                </a:lnTo>
                <a:lnTo>
                  <a:pt x="72" y="72"/>
                </a:lnTo>
                <a:lnTo>
                  <a:pt x="72" y="72"/>
                </a:lnTo>
                <a:lnTo>
                  <a:pt x="72" y="72"/>
                </a:lnTo>
                <a:lnTo>
                  <a:pt x="72" y="76"/>
                </a:lnTo>
                <a:lnTo>
                  <a:pt x="70" y="76"/>
                </a:lnTo>
                <a:lnTo>
                  <a:pt x="70" y="76"/>
                </a:lnTo>
                <a:lnTo>
                  <a:pt x="70" y="78"/>
                </a:lnTo>
                <a:lnTo>
                  <a:pt x="68" y="80"/>
                </a:lnTo>
                <a:lnTo>
                  <a:pt x="68" y="80"/>
                </a:lnTo>
                <a:lnTo>
                  <a:pt x="68" y="80"/>
                </a:lnTo>
                <a:lnTo>
                  <a:pt x="68" y="80"/>
                </a:lnTo>
                <a:lnTo>
                  <a:pt x="68" y="82"/>
                </a:lnTo>
                <a:lnTo>
                  <a:pt x="68" y="82"/>
                </a:lnTo>
                <a:lnTo>
                  <a:pt x="68" y="82"/>
                </a:lnTo>
                <a:lnTo>
                  <a:pt x="68" y="84"/>
                </a:lnTo>
                <a:lnTo>
                  <a:pt x="68" y="84"/>
                </a:lnTo>
                <a:lnTo>
                  <a:pt x="70" y="84"/>
                </a:lnTo>
                <a:lnTo>
                  <a:pt x="70" y="82"/>
                </a:lnTo>
                <a:lnTo>
                  <a:pt x="70" y="82"/>
                </a:lnTo>
                <a:lnTo>
                  <a:pt x="72" y="82"/>
                </a:lnTo>
                <a:lnTo>
                  <a:pt x="74" y="82"/>
                </a:lnTo>
                <a:lnTo>
                  <a:pt x="76" y="82"/>
                </a:lnTo>
                <a:lnTo>
                  <a:pt x="78" y="82"/>
                </a:lnTo>
                <a:lnTo>
                  <a:pt x="80" y="84"/>
                </a:lnTo>
                <a:lnTo>
                  <a:pt x="80" y="84"/>
                </a:lnTo>
                <a:lnTo>
                  <a:pt x="80" y="84"/>
                </a:lnTo>
                <a:lnTo>
                  <a:pt x="82" y="84"/>
                </a:lnTo>
                <a:lnTo>
                  <a:pt x="82" y="84"/>
                </a:lnTo>
                <a:lnTo>
                  <a:pt x="82" y="84"/>
                </a:lnTo>
                <a:lnTo>
                  <a:pt x="86" y="86"/>
                </a:lnTo>
                <a:lnTo>
                  <a:pt x="86" y="86"/>
                </a:lnTo>
                <a:lnTo>
                  <a:pt x="86" y="86"/>
                </a:lnTo>
                <a:lnTo>
                  <a:pt x="86" y="86"/>
                </a:lnTo>
                <a:lnTo>
                  <a:pt x="88" y="86"/>
                </a:lnTo>
                <a:lnTo>
                  <a:pt x="88" y="86"/>
                </a:lnTo>
                <a:lnTo>
                  <a:pt x="88" y="86"/>
                </a:lnTo>
                <a:lnTo>
                  <a:pt x="88" y="86"/>
                </a:lnTo>
                <a:lnTo>
                  <a:pt x="90" y="86"/>
                </a:lnTo>
                <a:lnTo>
                  <a:pt x="90" y="86"/>
                </a:lnTo>
                <a:lnTo>
                  <a:pt x="90" y="86"/>
                </a:lnTo>
                <a:lnTo>
                  <a:pt x="92" y="86"/>
                </a:lnTo>
                <a:lnTo>
                  <a:pt x="92" y="86"/>
                </a:lnTo>
                <a:lnTo>
                  <a:pt x="92" y="86"/>
                </a:lnTo>
                <a:lnTo>
                  <a:pt x="92" y="86"/>
                </a:lnTo>
                <a:lnTo>
                  <a:pt x="94" y="86"/>
                </a:lnTo>
                <a:lnTo>
                  <a:pt x="94" y="86"/>
                </a:lnTo>
                <a:lnTo>
                  <a:pt x="94" y="86"/>
                </a:lnTo>
                <a:lnTo>
                  <a:pt x="94" y="86"/>
                </a:lnTo>
                <a:lnTo>
                  <a:pt x="94" y="86"/>
                </a:lnTo>
                <a:lnTo>
                  <a:pt x="96" y="86"/>
                </a:lnTo>
                <a:lnTo>
                  <a:pt x="96" y="86"/>
                </a:lnTo>
                <a:lnTo>
                  <a:pt x="96" y="86"/>
                </a:lnTo>
                <a:lnTo>
                  <a:pt x="96" y="86"/>
                </a:lnTo>
                <a:lnTo>
                  <a:pt x="96" y="86"/>
                </a:lnTo>
                <a:lnTo>
                  <a:pt x="96" y="86"/>
                </a:lnTo>
                <a:lnTo>
                  <a:pt x="98" y="86"/>
                </a:lnTo>
                <a:lnTo>
                  <a:pt x="98" y="86"/>
                </a:lnTo>
                <a:lnTo>
                  <a:pt x="98" y="86"/>
                </a:lnTo>
                <a:lnTo>
                  <a:pt x="98" y="86"/>
                </a:lnTo>
                <a:lnTo>
                  <a:pt x="98" y="86"/>
                </a:lnTo>
                <a:lnTo>
                  <a:pt x="100" y="88"/>
                </a:lnTo>
                <a:lnTo>
                  <a:pt x="100" y="88"/>
                </a:lnTo>
                <a:lnTo>
                  <a:pt x="100" y="88"/>
                </a:lnTo>
                <a:lnTo>
                  <a:pt x="100" y="88"/>
                </a:lnTo>
                <a:lnTo>
                  <a:pt x="100" y="88"/>
                </a:lnTo>
                <a:lnTo>
                  <a:pt x="102" y="86"/>
                </a:lnTo>
                <a:lnTo>
                  <a:pt x="102" y="86"/>
                </a:lnTo>
                <a:lnTo>
                  <a:pt x="102" y="86"/>
                </a:lnTo>
                <a:lnTo>
                  <a:pt x="102" y="84"/>
                </a:lnTo>
                <a:lnTo>
                  <a:pt x="104" y="84"/>
                </a:lnTo>
                <a:lnTo>
                  <a:pt x="104" y="84"/>
                </a:lnTo>
                <a:lnTo>
                  <a:pt x="104" y="84"/>
                </a:lnTo>
                <a:lnTo>
                  <a:pt x="104" y="84"/>
                </a:lnTo>
                <a:lnTo>
                  <a:pt x="106" y="84"/>
                </a:lnTo>
                <a:lnTo>
                  <a:pt x="106" y="84"/>
                </a:lnTo>
                <a:lnTo>
                  <a:pt x="106" y="84"/>
                </a:lnTo>
                <a:lnTo>
                  <a:pt x="108" y="84"/>
                </a:lnTo>
                <a:lnTo>
                  <a:pt x="108" y="84"/>
                </a:lnTo>
                <a:lnTo>
                  <a:pt x="108" y="84"/>
                </a:lnTo>
                <a:lnTo>
                  <a:pt x="108" y="86"/>
                </a:lnTo>
                <a:lnTo>
                  <a:pt x="110" y="86"/>
                </a:lnTo>
                <a:lnTo>
                  <a:pt x="110" y="84"/>
                </a:lnTo>
                <a:lnTo>
                  <a:pt x="112" y="84"/>
                </a:lnTo>
                <a:lnTo>
                  <a:pt x="112" y="82"/>
                </a:lnTo>
                <a:lnTo>
                  <a:pt x="112" y="82"/>
                </a:lnTo>
                <a:lnTo>
                  <a:pt x="110" y="82"/>
                </a:lnTo>
                <a:lnTo>
                  <a:pt x="110" y="80"/>
                </a:lnTo>
                <a:lnTo>
                  <a:pt x="112" y="80"/>
                </a:lnTo>
                <a:lnTo>
                  <a:pt x="112" y="78"/>
                </a:lnTo>
                <a:lnTo>
                  <a:pt x="112" y="78"/>
                </a:lnTo>
                <a:lnTo>
                  <a:pt x="114" y="78"/>
                </a:lnTo>
                <a:lnTo>
                  <a:pt x="114" y="78"/>
                </a:lnTo>
                <a:lnTo>
                  <a:pt x="116" y="78"/>
                </a:lnTo>
                <a:lnTo>
                  <a:pt x="116" y="76"/>
                </a:lnTo>
                <a:lnTo>
                  <a:pt x="118" y="74"/>
                </a:lnTo>
                <a:lnTo>
                  <a:pt x="118" y="74"/>
                </a:lnTo>
                <a:lnTo>
                  <a:pt x="118" y="74"/>
                </a:lnTo>
                <a:lnTo>
                  <a:pt x="118" y="74"/>
                </a:lnTo>
                <a:lnTo>
                  <a:pt x="118" y="74"/>
                </a:lnTo>
                <a:lnTo>
                  <a:pt x="120" y="74"/>
                </a:lnTo>
                <a:lnTo>
                  <a:pt x="120" y="74"/>
                </a:lnTo>
                <a:lnTo>
                  <a:pt x="120" y="72"/>
                </a:lnTo>
                <a:lnTo>
                  <a:pt x="120" y="72"/>
                </a:lnTo>
                <a:lnTo>
                  <a:pt x="120" y="72"/>
                </a:lnTo>
                <a:lnTo>
                  <a:pt x="122" y="68"/>
                </a:lnTo>
                <a:lnTo>
                  <a:pt x="122" y="66"/>
                </a:lnTo>
                <a:lnTo>
                  <a:pt x="122" y="66"/>
                </a:lnTo>
                <a:lnTo>
                  <a:pt x="122" y="66"/>
                </a:lnTo>
                <a:lnTo>
                  <a:pt x="122" y="64"/>
                </a:lnTo>
                <a:lnTo>
                  <a:pt x="122" y="64"/>
                </a:lnTo>
                <a:lnTo>
                  <a:pt x="122" y="62"/>
                </a:lnTo>
                <a:lnTo>
                  <a:pt x="122" y="60"/>
                </a:lnTo>
                <a:lnTo>
                  <a:pt x="122" y="58"/>
                </a:lnTo>
                <a:lnTo>
                  <a:pt x="122" y="56"/>
                </a:lnTo>
                <a:lnTo>
                  <a:pt x="122" y="5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0" name="Freeform 316"/>
          <p:cNvSpPr>
            <a:spLocks/>
          </p:cNvSpPr>
          <p:nvPr/>
        </p:nvSpPr>
        <p:spPr bwMode="auto">
          <a:xfrm>
            <a:off x="5260975" y="4313238"/>
            <a:ext cx="28575" cy="41275"/>
          </a:xfrm>
          <a:custGeom>
            <a:avLst/>
            <a:gdLst/>
            <a:ahLst/>
            <a:cxnLst>
              <a:cxn ang="0">
                <a:pos x="16" y="2"/>
              </a:cxn>
              <a:cxn ang="0">
                <a:pos x="16" y="4"/>
              </a:cxn>
              <a:cxn ang="0">
                <a:pos x="14" y="2"/>
              </a:cxn>
              <a:cxn ang="0">
                <a:pos x="14" y="2"/>
              </a:cxn>
              <a:cxn ang="0">
                <a:pos x="14" y="2"/>
              </a:cxn>
              <a:cxn ang="0">
                <a:pos x="12" y="0"/>
              </a:cxn>
              <a:cxn ang="0">
                <a:pos x="10" y="0"/>
              </a:cxn>
              <a:cxn ang="0">
                <a:pos x="8" y="0"/>
              </a:cxn>
              <a:cxn ang="0">
                <a:pos x="4" y="2"/>
              </a:cxn>
              <a:cxn ang="0">
                <a:pos x="4" y="4"/>
              </a:cxn>
              <a:cxn ang="0">
                <a:pos x="4" y="4"/>
              </a:cxn>
              <a:cxn ang="0">
                <a:pos x="4" y="4"/>
              </a:cxn>
              <a:cxn ang="0">
                <a:pos x="4" y="6"/>
              </a:cxn>
              <a:cxn ang="0">
                <a:pos x="4" y="6"/>
              </a:cxn>
              <a:cxn ang="0">
                <a:pos x="2" y="6"/>
              </a:cxn>
              <a:cxn ang="0">
                <a:pos x="2" y="8"/>
              </a:cxn>
              <a:cxn ang="0">
                <a:pos x="2" y="8"/>
              </a:cxn>
              <a:cxn ang="0">
                <a:pos x="0" y="10"/>
              </a:cxn>
              <a:cxn ang="0">
                <a:pos x="0" y="10"/>
              </a:cxn>
              <a:cxn ang="0">
                <a:pos x="0" y="12"/>
              </a:cxn>
              <a:cxn ang="0">
                <a:pos x="0" y="12"/>
              </a:cxn>
              <a:cxn ang="0">
                <a:pos x="0" y="14"/>
              </a:cxn>
              <a:cxn ang="0">
                <a:pos x="0" y="14"/>
              </a:cxn>
              <a:cxn ang="0">
                <a:pos x="0" y="16"/>
              </a:cxn>
              <a:cxn ang="0">
                <a:pos x="0" y="16"/>
              </a:cxn>
              <a:cxn ang="0">
                <a:pos x="0" y="18"/>
              </a:cxn>
              <a:cxn ang="0">
                <a:pos x="0" y="16"/>
              </a:cxn>
              <a:cxn ang="0">
                <a:pos x="0" y="16"/>
              </a:cxn>
              <a:cxn ang="0">
                <a:pos x="0" y="16"/>
              </a:cxn>
              <a:cxn ang="0">
                <a:pos x="2" y="20"/>
              </a:cxn>
              <a:cxn ang="0">
                <a:pos x="2" y="22"/>
              </a:cxn>
              <a:cxn ang="0">
                <a:pos x="4" y="24"/>
              </a:cxn>
              <a:cxn ang="0">
                <a:pos x="4" y="24"/>
              </a:cxn>
              <a:cxn ang="0">
                <a:pos x="6" y="24"/>
              </a:cxn>
              <a:cxn ang="0">
                <a:pos x="8" y="24"/>
              </a:cxn>
              <a:cxn ang="0">
                <a:pos x="8" y="26"/>
              </a:cxn>
              <a:cxn ang="0">
                <a:pos x="12" y="26"/>
              </a:cxn>
              <a:cxn ang="0">
                <a:pos x="12" y="26"/>
              </a:cxn>
              <a:cxn ang="0">
                <a:pos x="14" y="26"/>
              </a:cxn>
              <a:cxn ang="0">
                <a:pos x="16" y="26"/>
              </a:cxn>
              <a:cxn ang="0">
                <a:pos x="16" y="24"/>
              </a:cxn>
              <a:cxn ang="0">
                <a:pos x="16" y="24"/>
              </a:cxn>
              <a:cxn ang="0">
                <a:pos x="16" y="24"/>
              </a:cxn>
              <a:cxn ang="0">
                <a:pos x="16" y="22"/>
              </a:cxn>
              <a:cxn ang="0">
                <a:pos x="16" y="22"/>
              </a:cxn>
              <a:cxn ang="0">
                <a:pos x="16" y="22"/>
              </a:cxn>
              <a:cxn ang="0">
                <a:pos x="16" y="16"/>
              </a:cxn>
              <a:cxn ang="0">
                <a:pos x="18" y="18"/>
              </a:cxn>
              <a:cxn ang="0">
                <a:pos x="18" y="18"/>
              </a:cxn>
            </a:cxnLst>
            <a:rect l="0" t="0" r="r" b="b"/>
            <a:pathLst>
              <a:path w="18" h="26">
                <a:moveTo>
                  <a:pt x="16" y="2"/>
                </a:moveTo>
                <a:lnTo>
                  <a:pt x="16" y="4"/>
                </a:lnTo>
                <a:lnTo>
                  <a:pt x="14" y="2"/>
                </a:lnTo>
                <a:lnTo>
                  <a:pt x="14" y="2"/>
                </a:lnTo>
                <a:lnTo>
                  <a:pt x="14" y="2"/>
                </a:lnTo>
                <a:lnTo>
                  <a:pt x="12" y="0"/>
                </a:lnTo>
                <a:lnTo>
                  <a:pt x="10" y="0"/>
                </a:lnTo>
                <a:lnTo>
                  <a:pt x="8" y="0"/>
                </a:lnTo>
                <a:lnTo>
                  <a:pt x="4" y="2"/>
                </a:lnTo>
                <a:lnTo>
                  <a:pt x="4" y="4"/>
                </a:lnTo>
                <a:lnTo>
                  <a:pt x="4" y="4"/>
                </a:lnTo>
                <a:lnTo>
                  <a:pt x="4" y="4"/>
                </a:lnTo>
                <a:lnTo>
                  <a:pt x="4" y="6"/>
                </a:lnTo>
                <a:lnTo>
                  <a:pt x="4" y="6"/>
                </a:lnTo>
                <a:lnTo>
                  <a:pt x="2" y="6"/>
                </a:lnTo>
                <a:lnTo>
                  <a:pt x="2" y="8"/>
                </a:lnTo>
                <a:lnTo>
                  <a:pt x="2" y="8"/>
                </a:lnTo>
                <a:lnTo>
                  <a:pt x="0" y="10"/>
                </a:lnTo>
                <a:lnTo>
                  <a:pt x="0" y="10"/>
                </a:lnTo>
                <a:lnTo>
                  <a:pt x="0" y="12"/>
                </a:lnTo>
                <a:lnTo>
                  <a:pt x="0" y="12"/>
                </a:lnTo>
                <a:lnTo>
                  <a:pt x="0" y="14"/>
                </a:lnTo>
                <a:lnTo>
                  <a:pt x="0" y="14"/>
                </a:lnTo>
                <a:lnTo>
                  <a:pt x="0" y="16"/>
                </a:lnTo>
                <a:lnTo>
                  <a:pt x="0" y="16"/>
                </a:lnTo>
                <a:lnTo>
                  <a:pt x="0" y="18"/>
                </a:lnTo>
                <a:lnTo>
                  <a:pt x="0" y="16"/>
                </a:lnTo>
                <a:lnTo>
                  <a:pt x="0" y="16"/>
                </a:lnTo>
                <a:lnTo>
                  <a:pt x="0" y="16"/>
                </a:lnTo>
                <a:lnTo>
                  <a:pt x="2" y="20"/>
                </a:lnTo>
                <a:lnTo>
                  <a:pt x="2" y="22"/>
                </a:lnTo>
                <a:lnTo>
                  <a:pt x="4" y="24"/>
                </a:lnTo>
                <a:lnTo>
                  <a:pt x="4" y="24"/>
                </a:lnTo>
                <a:lnTo>
                  <a:pt x="6" y="24"/>
                </a:lnTo>
                <a:lnTo>
                  <a:pt x="8" y="24"/>
                </a:lnTo>
                <a:lnTo>
                  <a:pt x="8" y="26"/>
                </a:lnTo>
                <a:lnTo>
                  <a:pt x="12" y="26"/>
                </a:lnTo>
                <a:lnTo>
                  <a:pt x="12" y="26"/>
                </a:lnTo>
                <a:lnTo>
                  <a:pt x="14" y="26"/>
                </a:lnTo>
                <a:lnTo>
                  <a:pt x="16" y="26"/>
                </a:lnTo>
                <a:lnTo>
                  <a:pt x="16" y="24"/>
                </a:lnTo>
                <a:lnTo>
                  <a:pt x="16" y="24"/>
                </a:lnTo>
                <a:lnTo>
                  <a:pt x="16" y="24"/>
                </a:lnTo>
                <a:lnTo>
                  <a:pt x="16" y="22"/>
                </a:lnTo>
                <a:lnTo>
                  <a:pt x="16" y="22"/>
                </a:lnTo>
                <a:lnTo>
                  <a:pt x="16" y="22"/>
                </a:lnTo>
                <a:lnTo>
                  <a:pt x="16" y="16"/>
                </a:lnTo>
                <a:lnTo>
                  <a:pt x="18" y="18"/>
                </a:lnTo>
                <a:lnTo>
                  <a:pt x="18" y="18"/>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1" name="Freeform 317"/>
          <p:cNvSpPr>
            <a:spLocks/>
          </p:cNvSpPr>
          <p:nvPr/>
        </p:nvSpPr>
        <p:spPr bwMode="auto">
          <a:xfrm>
            <a:off x="5016500" y="4217988"/>
            <a:ext cx="215900" cy="123825"/>
          </a:xfrm>
          <a:custGeom>
            <a:avLst/>
            <a:gdLst/>
            <a:ahLst/>
            <a:cxnLst>
              <a:cxn ang="0">
                <a:pos x="2" y="46"/>
              </a:cxn>
              <a:cxn ang="0">
                <a:pos x="6" y="48"/>
              </a:cxn>
              <a:cxn ang="0">
                <a:pos x="10" y="54"/>
              </a:cxn>
              <a:cxn ang="0">
                <a:pos x="10" y="58"/>
              </a:cxn>
              <a:cxn ang="0">
                <a:pos x="12" y="66"/>
              </a:cxn>
              <a:cxn ang="0">
                <a:pos x="10" y="70"/>
              </a:cxn>
              <a:cxn ang="0">
                <a:pos x="8" y="72"/>
              </a:cxn>
              <a:cxn ang="0">
                <a:pos x="10" y="78"/>
              </a:cxn>
              <a:cxn ang="0">
                <a:pos x="12" y="76"/>
              </a:cxn>
              <a:cxn ang="0">
                <a:pos x="14" y="78"/>
              </a:cxn>
              <a:cxn ang="0">
                <a:pos x="16" y="78"/>
              </a:cxn>
              <a:cxn ang="0">
                <a:pos x="20" y="78"/>
              </a:cxn>
              <a:cxn ang="0">
                <a:pos x="20" y="78"/>
              </a:cxn>
              <a:cxn ang="0">
                <a:pos x="24" y="78"/>
              </a:cxn>
              <a:cxn ang="0">
                <a:pos x="24" y="76"/>
              </a:cxn>
              <a:cxn ang="0">
                <a:pos x="26" y="74"/>
              </a:cxn>
              <a:cxn ang="0">
                <a:pos x="30" y="72"/>
              </a:cxn>
              <a:cxn ang="0">
                <a:pos x="32" y="70"/>
              </a:cxn>
              <a:cxn ang="0">
                <a:pos x="38" y="66"/>
              </a:cxn>
              <a:cxn ang="0">
                <a:pos x="40" y="62"/>
              </a:cxn>
              <a:cxn ang="0">
                <a:pos x="40" y="58"/>
              </a:cxn>
              <a:cxn ang="0">
                <a:pos x="42" y="54"/>
              </a:cxn>
              <a:cxn ang="0">
                <a:pos x="48" y="52"/>
              </a:cxn>
              <a:cxn ang="0">
                <a:pos x="52" y="54"/>
              </a:cxn>
              <a:cxn ang="0">
                <a:pos x="56" y="56"/>
              </a:cxn>
              <a:cxn ang="0">
                <a:pos x="58" y="58"/>
              </a:cxn>
              <a:cxn ang="0">
                <a:pos x="60" y="58"/>
              </a:cxn>
              <a:cxn ang="0">
                <a:pos x="64" y="60"/>
              </a:cxn>
              <a:cxn ang="0">
                <a:pos x="66" y="60"/>
              </a:cxn>
              <a:cxn ang="0">
                <a:pos x="70" y="60"/>
              </a:cxn>
              <a:cxn ang="0">
                <a:pos x="72" y="60"/>
              </a:cxn>
              <a:cxn ang="0">
                <a:pos x="76" y="60"/>
              </a:cxn>
              <a:cxn ang="0">
                <a:pos x="80" y="58"/>
              </a:cxn>
              <a:cxn ang="0">
                <a:pos x="82" y="50"/>
              </a:cxn>
              <a:cxn ang="0">
                <a:pos x="84" y="42"/>
              </a:cxn>
              <a:cxn ang="0">
                <a:pos x="90" y="40"/>
              </a:cxn>
              <a:cxn ang="0">
                <a:pos x="92" y="40"/>
              </a:cxn>
              <a:cxn ang="0">
                <a:pos x="94" y="40"/>
              </a:cxn>
              <a:cxn ang="0">
                <a:pos x="98" y="36"/>
              </a:cxn>
              <a:cxn ang="0">
                <a:pos x="100" y="34"/>
              </a:cxn>
              <a:cxn ang="0">
                <a:pos x="102" y="26"/>
              </a:cxn>
              <a:cxn ang="0">
                <a:pos x="102" y="24"/>
              </a:cxn>
              <a:cxn ang="0">
                <a:pos x="108" y="20"/>
              </a:cxn>
              <a:cxn ang="0">
                <a:pos x="110" y="20"/>
              </a:cxn>
              <a:cxn ang="0">
                <a:pos x="112" y="18"/>
              </a:cxn>
              <a:cxn ang="0">
                <a:pos x="118" y="12"/>
              </a:cxn>
              <a:cxn ang="0">
                <a:pos x="120" y="10"/>
              </a:cxn>
              <a:cxn ang="0">
                <a:pos x="122" y="8"/>
              </a:cxn>
              <a:cxn ang="0">
                <a:pos x="128" y="6"/>
              </a:cxn>
              <a:cxn ang="0">
                <a:pos x="130" y="4"/>
              </a:cxn>
              <a:cxn ang="0">
                <a:pos x="132" y="0"/>
              </a:cxn>
            </a:cxnLst>
            <a:rect l="0" t="0" r="r" b="b"/>
            <a:pathLst>
              <a:path w="136" h="78">
                <a:moveTo>
                  <a:pt x="0" y="44"/>
                </a:moveTo>
                <a:lnTo>
                  <a:pt x="2" y="44"/>
                </a:lnTo>
                <a:lnTo>
                  <a:pt x="2" y="44"/>
                </a:lnTo>
                <a:lnTo>
                  <a:pt x="2" y="46"/>
                </a:lnTo>
                <a:lnTo>
                  <a:pt x="4" y="46"/>
                </a:lnTo>
                <a:lnTo>
                  <a:pt x="4" y="46"/>
                </a:lnTo>
                <a:lnTo>
                  <a:pt x="4" y="46"/>
                </a:lnTo>
                <a:lnTo>
                  <a:pt x="6" y="48"/>
                </a:lnTo>
                <a:lnTo>
                  <a:pt x="8" y="50"/>
                </a:lnTo>
                <a:lnTo>
                  <a:pt x="8" y="52"/>
                </a:lnTo>
                <a:lnTo>
                  <a:pt x="10" y="54"/>
                </a:lnTo>
                <a:lnTo>
                  <a:pt x="10" y="54"/>
                </a:lnTo>
                <a:lnTo>
                  <a:pt x="10" y="54"/>
                </a:lnTo>
                <a:lnTo>
                  <a:pt x="10" y="56"/>
                </a:lnTo>
                <a:lnTo>
                  <a:pt x="10" y="58"/>
                </a:lnTo>
                <a:lnTo>
                  <a:pt x="10" y="58"/>
                </a:lnTo>
                <a:lnTo>
                  <a:pt x="10" y="60"/>
                </a:lnTo>
                <a:lnTo>
                  <a:pt x="12" y="60"/>
                </a:lnTo>
                <a:lnTo>
                  <a:pt x="12" y="62"/>
                </a:lnTo>
                <a:lnTo>
                  <a:pt x="12" y="66"/>
                </a:lnTo>
                <a:lnTo>
                  <a:pt x="12" y="68"/>
                </a:lnTo>
                <a:lnTo>
                  <a:pt x="10" y="68"/>
                </a:lnTo>
                <a:lnTo>
                  <a:pt x="10" y="68"/>
                </a:lnTo>
                <a:lnTo>
                  <a:pt x="10" y="70"/>
                </a:lnTo>
                <a:lnTo>
                  <a:pt x="10" y="70"/>
                </a:lnTo>
                <a:lnTo>
                  <a:pt x="8" y="70"/>
                </a:lnTo>
                <a:lnTo>
                  <a:pt x="8" y="72"/>
                </a:lnTo>
                <a:lnTo>
                  <a:pt x="8" y="72"/>
                </a:lnTo>
                <a:lnTo>
                  <a:pt x="8" y="72"/>
                </a:lnTo>
                <a:lnTo>
                  <a:pt x="8" y="76"/>
                </a:lnTo>
                <a:lnTo>
                  <a:pt x="8" y="78"/>
                </a:lnTo>
                <a:lnTo>
                  <a:pt x="10" y="78"/>
                </a:lnTo>
                <a:lnTo>
                  <a:pt x="10" y="78"/>
                </a:lnTo>
                <a:lnTo>
                  <a:pt x="10" y="78"/>
                </a:lnTo>
                <a:lnTo>
                  <a:pt x="12" y="78"/>
                </a:lnTo>
                <a:lnTo>
                  <a:pt x="12" y="76"/>
                </a:lnTo>
                <a:lnTo>
                  <a:pt x="12" y="76"/>
                </a:lnTo>
                <a:lnTo>
                  <a:pt x="12" y="76"/>
                </a:lnTo>
                <a:lnTo>
                  <a:pt x="14" y="78"/>
                </a:lnTo>
                <a:lnTo>
                  <a:pt x="14" y="78"/>
                </a:lnTo>
                <a:lnTo>
                  <a:pt x="14" y="78"/>
                </a:lnTo>
                <a:lnTo>
                  <a:pt x="16" y="78"/>
                </a:lnTo>
                <a:lnTo>
                  <a:pt x="16" y="78"/>
                </a:lnTo>
                <a:lnTo>
                  <a:pt x="16" y="78"/>
                </a:lnTo>
                <a:lnTo>
                  <a:pt x="16" y="78"/>
                </a:lnTo>
                <a:lnTo>
                  <a:pt x="18" y="78"/>
                </a:lnTo>
                <a:lnTo>
                  <a:pt x="18" y="78"/>
                </a:lnTo>
                <a:lnTo>
                  <a:pt x="20" y="78"/>
                </a:lnTo>
                <a:lnTo>
                  <a:pt x="20" y="78"/>
                </a:lnTo>
                <a:lnTo>
                  <a:pt x="20" y="78"/>
                </a:lnTo>
                <a:lnTo>
                  <a:pt x="20" y="78"/>
                </a:lnTo>
                <a:lnTo>
                  <a:pt x="20" y="78"/>
                </a:lnTo>
                <a:lnTo>
                  <a:pt x="20" y="78"/>
                </a:lnTo>
                <a:lnTo>
                  <a:pt x="22" y="78"/>
                </a:lnTo>
                <a:lnTo>
                  <a:pt x="24" y="78"/>
                </a:lnTo>
                <a:lnTo>
                  <a:pt x="24" y="78"/>
                </a:lnTo>
                <a:lnTo>
                  <a:pt x="24" y="78"/>
                </a:lnTo>
                <a:lnTo>
                  <a:pt x="24" y="76"/>
                </a:lnTo>
                <a:lnTo>
                  <a:pt x="24" y="76"/>
                </a:lnTo>
                <a:lnTo>
                  <a:pt x="24" y="76"/>
                </a:lnTo>
                <a:lnTo>
                  <a:pt x="24" y="74"/>
                </a:lnTo>
                <a:lnTo>
                  <a:pt x="26" y="74"/>
                </a:lnTo>
                <a:lnTo>
                  <a:pt x="26" y="74"/>
                </a:lnTo>
                <a:lnTo>
                  <a:pt x="26" y="74"/>
                </a:lnTo>
                <a:lnTo>
                  <a:pt x="28" y="74"/>
                </a:lnTo>
                <a:lnTo>
                  <a:pt x="28" y="74"/>
                </a:lnTo>
                <a:lnTo>
                  <a:pt x="28" y="74"/>
                </a:lnTo>
                <a:lnTo>
                  <a:pt x="30" y="72"/>
                </a:lnTo>
                <a:lnTo>
                  <a:pt x="30" y="72"/>
                </a:lnTo>
                <a:lnTo>
                  <a:pt x="30" y="70"/>
                </a:lnTo>
                <a:lnTo>
                  <a:pt x="32" y="70"/>
                </a:lnTo>
                <a:lnTo>
                  <a:pt x="32" y="70"/>
                </a:lnTo>
                <a:lnTo>
                  <a:pt x="34" y="68"/>
                </a:lnTo>
                <a:lnTo>
                  <a:pt x="36" y="66"/>
                </a:lnTo>
                <a:lnTo>
                  <a:pt x="38" y="66"/>
                </a:lnTo>
                <a:lnTo>
                  <a:pt x="38" y="66"/>
                </a:lnTo>
                <a:lnTo>
                  <a:pt x="38" y="64"/>
                </a:lnTo>
                <a:lnTo>
                  <a:pt x="38" y="64"/>
                </a:lnTo>
                <a:lnTo>
                  <a:pt x="38" y="64"/>
                </a:lnTo>
                <a:lnTo>
                  <a:pt x="40" y="62"/>
                </a:lnTo>
                <a:lnTo>
                  <a:pt x="40" y="60"/>
                </a:lnTo>
                <a:lnTo>
                  <a:pt x="40" y="60"/>
                </a:lnTo>
                <a:lnTo>
                  <a:pt x="40" y="58"/>
                </a:lnTo>
                <a:lnTo>
                  <a:pt x="40" y="58"/>
                </a:lnTo>
                <a:lnTo>
                  <a:pt x="40" y="58"/>
                </a:lnTo>
                <a:lnTo>
                  <a:pt x="40" y="56"/>
                </a:lnTo>
                <a:lnTo>
                  <a:pt x="40" y="56"/>
                </a:lnTo>
                <a:lnTo>
                  <a:pt x="42" y="54"/>
                </a:lnTo>
                <a:lnTo>
                  <a:pt x="42" y="52"/>
                </a:lnTo>
                <a:lnTo>
                  <a:pt x="44" y="52"/>
                </a:lnTo>
                <a:lnTo>
                  <a:pt x="46" y="52"/>
                </a:lnTo>
                <a:lnTo>
                  <a:pt x="48" y="52"/>
                </a:lnTo>
                <a:lnTo>
                  <a:pt x="50" y="52"/>
                </a:lnTo>
                <a:lnTo>
                  <a:pt x="50" y="52"/>
                </a:lnTo>
                <a:lnTo>
                  <a:pt x="52" y="54"/>
                </a:lnTo>
                <a:lnTo>
                  <a:pt x="52" y="54"/>
                </a:lnTo>
                <a:lnTo>
                  <a:pt x="52" y="54"/>
                </a:lnTo>
                <a:lnTo>
                  <a:pt x="54" y="54"/>
                </a:lnTo>
                <a:lnTo>
                  <a:pt x="54" y="54"/>
                </a:lnTo>
                <a:lnTo>
                  <a:pt x="56" y="56"/>
                </a:lnTo>
                <a:lnTo>
                  <a:pt x="56" y="56"/>
                </a:lnTo>
                <a:lnTo>
                  <a:pt x="56" y="58"/>
                </a:lnTo>
                <a:lnTo>
                  <a:pt x="58" y="58"/>
                </a:lnTo>
                <a:lnTo>
                  <a:pt x="58" y="58"/>
                </a:lnTo>
                <a:lnTo>
                  <a:pt x="58" y="58"/>
                </a:lnTo>
                <a:lnTo>
                  <a:pt x="60" y="58"/>
                </a:lnTo>
                <a:lnTo>
                  <a:pt x="60" y="58"/>
                </a:lnTo>
                <a:lnTo>
                  <a:pt x="60" y="58"/>
                </a:lnTo>
                <a:lnTo>
                  <a:pt x="62" y="58"/>
                </a:lnTo>
                <a:lnTo>
                  <a:pt x="62" y="60"/>
                </a:lnTo>
                <a:lnTo>
                  <a:pt x="62" y="60"/>
                </a:lnTo>
                <a:lnTo>
                  <a:pt x="64" y="60"/>
                </a:lnTo>
                <a:lnTo>
                  <a:pt x="64" y="60"/>
                </a:lnTo>
                <a:lnTo>
                  <a:pt x="64" y="60"/>
                </a:lnTo>
                <a:lnTo>
                  <a:pt x="64" y="60"/>
                </a:lnTo>
                <a:lnTo>
                  <a:pt x="66" y="60"/>
                </a:lnTo>
                <a:lnTo>
                  <a:pt x="66" y="60"/>
                </a:lnTo>
                <a:lnTo>
                  <a:pt x="66" y="60"/>
                </a:lnTo>
                <a:lnTo>
                  <a:pt x="68" y="60"/>
                </a:lnTo>
                <a:lnTo>
                  <a:pt x="70" y="60"/>
                </a:lnTo>
                <a:lnTo>
                  <a:pt x="70" y="60"/>
                </a:lnTo>
                <a:lnTo>
                  <a:pt x="72" y="60"/>
                </a:lnTo>
                <a:lnTo>
                  <a:pt x="72" y="60"/>
                </a:lnTo>
                <a:lnTo>
                  <a:pt x="72" y="60"/>
                </a:lnTo>
                <a:lnTo>
                  <a:pt x="74" y="60"/>
                </a:lnTo>
                <a:lnTo>
                  <a:pt x="74" y="60"/>
                </a:lnTo>
                <a:lnTo>
                  <a:pt x="74" y="60"/>
                </a:lnTo>
                <a:lnTo>
                  <a:pt x="76" y="60"/>
                </a:lnTo>
                <a:lnTo>
                  <a:pt x="78" y="60"/>
                </a:lnTo>
                <a:lnTo>
                  <a:pt x="78" y="58"/>
                </a:lnTo>
                <a:lnTo>
                  <a:pt x="80" y="58"/>
                </a:lnTo>
                <a:lnTo>
                  <a:pt x="80" y="58"/>
                </a:lnTo>
                <a:lnTo>
                  <a:pt x="80" y="56"/>
                </a:lnTo>
                <a:lnTo>
                  <a:pt x="82" y="54"/>
                </a:lnTo>
                <a:lnTo>
                  <a:pt x="82" y="54"/>
                </a:lnTo>
                <a:lnTo>
                  <a:pt x="82" y="50"/>
                </a:lnTo>
                <a:lnTo>
                  <a:pt x="84" y="48"/>
                </a:lnTo>
                <a:lnTo>
                  <a:pt x="84" y="46"/>
                </a:lnTo>
                <a:lnTo>
                  <a:pt x="84" y="44"/>
                </a:lnTo>
                <a:lnTo>
                  <a:pt x="84" y="42"/>
                </a:lnTo>
                <a:lnTo>
                  <a:pt x="86" y="42"/>
                </a:lnTo>
                <a:lnTo>
                  <a:pt x="86" y="42"/>
                </a:lnTo>
                <a:lnTo>
                  <a:pt x="90" y="42"/>
                </a:lnTo>
                <a:lnTo>
                  <a:pt x="90" y="40"/>
                </a:lnTo>
                <a:lnTo>
                  <a:pt x="92" y="40"/>
                </a:lnTo>
                <a:lnTo>
                  <a:pt x="92" y="40"/>
                </a:lnTo>
                <a:lnTo>
                  <a:pt x="92" y="40"/>
                </a:lnTo>
                <a:lnTo>
                  <a:pt x="92" y="40"/>
                </a:lnTo>
                <a:lnTo>
                  <a:pt x="94" y="40"/>
                </a:lnTo>
                <a:lnTo>
                  <a:pt x="94" y="40"/>
                </a:lnTo>
                <a:lnTo>
                  <a:pt x="94" y="40"/>
                </a:lnTo>
                <a:lnTo>
                  <a:pt x="94" y="40"/>
                </a:lnTo>
                <a:lnTo>
                  <a:pt x="94" y="38"/>
                </a:lnTo>
                <a:lnTo>
                  <a:pt x="94" y="38"/>
                </a:lnTo>
                <a:lnTo>
                  <a:pt x="94" y="38"/>
                </a:lnTo>
                <a:lnTo>
                  <a:pt x="98" y="36"/>
                </a:lnTo>
                <a:lnTo>
                  <a:pt x="98" y="36"/>
                </a:lnTo>
                <a:lnTo>
                  <a:pt x="98" y="36"/>
                </a:lnTo>
                <a:lnTo>
                  <a:pt x="98" y="34"/>
                </a:lnTo>
                <a:lnTo>
                  <a:pt x="100" y="34"/>
                </a:lnTo>
                <a:lnTo>
                  <a:pt x="100" y="32"/>
                </a:lnTo>
                <a:lnTo>
                  <a:pt x="100" y="30"/>
                </a:lnTo>
                <a:lnTo>
                  <a:pt x="102" y="26"/>
                </a:lnTo>
                <a:lnTo>
                  <a:pt x="102" y="26"/>
                </a:lnTo>
                <a:lnTo>
                  <a:pt x="102" y="26"/>
                </a:lnTo>
                <a:lnTo>
                  <a:pt x="102" y="24"/>
                </a:lnTo>
                <a:lnTo>
                  <a:pt x="102" y="24"/>
                </a:lnTo>
                <a:lnTo>
                  <a:pt x="102" y="24"/>
                </a:lnTo>
                <a:lnTo>
                  <a:pt x="104" y="24"/>
                </a:lnTo>
                <a:lnTo>
                  <a:pt x="104" y="22"/>
                </a:lnTo>
                <a:lnTo>
                  <a:pt x="106" y="20"/>
                </a:lnTo>
                <a:lnTo>
                  <a:pt x="108" y="20"/>
                </a:lnTo>
                <a:lnTo>
                  <a:pt x="108" y="20"/>
                </a:lnTo>
                <a:lnTo>
                  <a:pt x="110" y="20"/>
                </a:lnTo>
                <a:lnTo>
                  <a:pt x="110" y="20"/>
                </a:lnTo>
                <a:lnTo>
                  <a:pt x="110" y="20"/>
                </a:lnTo>
                <a:lnTo>
                  <a:pt x="110" y="18"/>
                </a:lnTo>
                <a:lnTo>
                  <a:pt x="110" y="18"/>
                </a:lnTo>
                <a:lnTo>
                  <a:pt x="110" y="18"/>
                </a:lnTo>
                <a:lnTo>
                  <a:pt x="112" y="18"/>
                </a:lnTo>
                <a:lnTo>
                  <a:pt x="114" y="16"/>
                </a:lnTo>
                <a:lnTo>
                  <a:pt x="116" y="14"/>
                </a:lnTo>
                <a:lnTo>
                  <a:pt x="116" y="12"/>
                </a:lnTo>
                <a:lnTo>
                  <a:pt x="118" y="12"/>
                </a:lnTo>
                <a:lnTo>
                  <a:pt x="118" y="10"/>
                </a:lnTo>
                <a:lnTo>
                  <a:pt x="120" y="10"/>
                </a:lnTo>
                <a:lnTo>
                  <a:pt x="120" y="10"/>
                </a:lnTo>
                <a:lnTo>
                  <a:pt x="120" y="10"/>
                </a:lnTo>
                <a:lnTo>
                  <a:pt x="120" y="8"/>
                </a:lnTo>
                <a:lnTo>
                  <a:pt x="120" y="8"/>
                </a:lnTo>
                <a:lnTo>
                  <a:pt x="120" y="8"/>
                </a:lnTo>
                <a:lnTo>
                  <a:pt x="122" y="8"/>
                </a:lnTo>
                <a:lnTo>
                  <a:pt x="122" y="6"/>
                </a:lnTo>
                <a:lnTo>
                  <a:pt x="124" y="6"/>
                </a:lnTo>
                <a:lnTo>
                  <a:pt x="126" y="6"/>
                </a:lnTo>
                <a:lnTo>
                  <a:pt x="128" y="6"/>
                </a:lnTo>
                <a:lnTo>
                  <a:pt x="130" y="4"/>
                </a:lnTo>
                <a:lnTo>
                  <a:pt x="130" y="4"/>
                </a:lnTo>
                <a:lnTo>
                  <a:pt x="130" y="4"/>
                </a:lnTo>
                <a:lnTo>
                  <a:pt x="130" y="4"/>
                </a:lnTo>
                <a:lnTo>
                  <a:pt x="130" y="4"/>
                </a:lnTo>
                <a:lnTo>
                  <a:pt x="130" y="2"/>
                </a:lnTo>
                <a:lnTo>
                  <a:pt x="132" y="0"/>
                </a:lnTo>
                <a:lnTo>
                  <a:pt x="132" y="0"/>
                </a:lnTo>
                <a:lnTo>
                  <a:pt x="132" y="0"/>
                </a:lnTo>
                <a:lnTo>
                  <a:pt x="136" y="0"/>
                </a:lnTo>
                <a:lnTo>
                  <a:pt x="13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2" name="Freeform 318"/>
          <p:cNvSpPr>
            <a:spLocks/>
          </p:cNvSpPr>
          <p:nvPr/>
        </p:nvSpPr>
        <p:spPr bwMode="auto">
          <a:xfrm>
            <a:off x="5289550" y="4341813"/>
            <a:ext cx="15875" cy="1588"/>
          </a:xfrm>
          <a:custGeom>
            <a:avLst/>
            <a:gdLst/>
            <a:ahLst/>
            <a:cxnLst>
              <a:cxn ang="0">
                <a:pos x="0" y="0"/>
              </a:cxn>
              <a:cxn ang="0">
                <a:pos x="0" y="0"/>
              </a:cxn>
              <a:cxn ang="0">
                <a:pos x="0" y="0"/>
              </a:cxn>
              <a:cxn ang="0">
                <a:pos x="4" y="0"/>
              </a:cxn>
              <a:cxn ang="0">
                <a:pos x="4" y="0"/>
              </a:cxn>
              <a:cxn ang="0">
                <a:pos x="8" y="0"/>
              </a:cxn>
              <a:cxn ang="0">
                <a:pos x="10" y="0"/>
              </a:cxn>
              <a:cxn ang="0">
                <a:pos x="10" y="0"/>
              </a:cxn>
            </a:cxnLst>
            <a:rect l="0" t="0" r="r" b="b"/>
            <a:pathLst>
              <a:path w="10">
                <a:moveTo>
                  <a:pt x="0" y="0"/>
                </a:moveTo>
                <a:lnTo>
                  <a:pt x="0" y="0"/>
                </a:lnTo>
                <a:lnTo>
                  <a:pt x="0" y="0"/>
                </a:lnTo>
                <a:lnTo>
                  <a:pt x="4" y="0"/>
                </a:lnTo>
                <a:lnTo>
                  <a:pt x="4" y="0"/>
                </a:lnTo>
                <a:lnTo>
                  <a:pt x="8" y="0"/>
                </a:lnTo>
                <a:lnTo>
                  <a:pt x="10"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3" name="Freeform 319"/>
          <p:cNvSpPr>
            <a:spLocks/>
          </p:cNvSpPr>
          <p:nvPr/>
        </p:nvSpPr>
        <p:spPr bwMode="auto">
          <a:xfrm>
            <a:off x="5286375" y="4316413"/>
            <a:ext cx="3175" cy="25400"/>
          </a:xfrm>
          <a:custGeom>
            <a:avLst/>
            <a:gdLst/>
            <a:ahLst/>
            <a:cxnLst>
              <a:cxn ang="0">
                <a:pos x="2" y="16"/>
              </a:cxn>
              <a:cxn ang="0">
                <a:pos x="2" y="14"/>
              </a:cxn>
              <a:cxn ang="0">
                <a:pos x="2" y="10"/>
              </a:cxn>
              <a:cxn ang="0">
                <a:pos x="2" y="8"/>
              </a:cxn>
              <a:cxn ang="0">
                <a:pos x="2" y="8"/>
              </a:cxn>
              <a:cxn ang="0">
                <a:pos x="2" y="6"/>
              </a:cxn>
              <a:cxn ang="0">
                <a:pos x="2" y="4"/>
              </a:cxn>
              <a:cxn ang="0">
                <a:pos x="2" y="2"/>
              </a:cxn>
              <a:cxn ang="0">
                <a:pos x="2" y="2"/>
              </a:cxn>
              <a:cxn ang="0">
                <a:pos x="0" y="0"/>
              </a:cxn>
            </a:cxnLst>
            <a:rect l="0" t="0" r="r" b="b"/>
            <a:pathLst>
              <a:path w="2" h="16">
                <a:moveTo>
                  <a:pt x="2" y="16"/>
                </a:moveTo>
                <a:lnTo>
                  <a:pt x="2" y="14"/>
                </a:lnTo>
                <a:lnTo>
                  <a:pt x="2" y="10"/>
                </a:lnTo>
                <a:lnTo>
                  <a:pt x="2" y="8"/>
                </a:lnTo>
                <a:lnTo>
                  <a:pt x="2" y="8"/>
                </a:lnTo>
                <a:lnTo>
                  <a:pt x="2" y="6"/>
                </a:lnTo>
                <a:lnTo>
                  <a:pt x="2" y="4"/>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4" name="Freeform 320"/>
          <p:cNvSpPr>
            <a:spLocks/>
          </p:cNvSpPr>
          <p:nvPr/>
        </p:nvSpPr>
        <p:spPr bwMode="auto">
          <a:xfrm>
            <a:off x="5276850" y="4224338"/>
            <a:ext cx="12700" cy="92075"/>
          </a:xfrm>
          <a:custGeom>
            <a:avLst/>
            <a:gdLst/>
            <a:ahLst/>
            <a:cxnLst>
              <a:cxn ang="0">
                <a:pos x="6" y="58"/>
              </a:cxn>
              <a:cxn ang="0">
                <a:pos x="6" y="56"/>
              </a:cxn>
              <a:cxn ang="0">
                <a:pos x="8" y="54"/>
              </a:cxn>
              <a:cxn ang="0">
                <a:pos x="8" y="54"/>
              </a:cxn>
              <a:cxn ang="0">
                <a:pos x="8" y="52"/>
              </a:cxn>
              <a:cxn ang="0">
                <a:pos x="8" y="52"/>
              </a:cxn>
              <a:cxn ang="0">
                <a:pos x="8" y="50"/>
              </a:cxn>
              <a:cxn ang="0">
                <a:pos x="8" y="48"/>
              </a:cxn>
              <a:cxn ang="0">
                <a:pos x="8" y="44"/>
              </a:cxn>
              <a:cxn ang="0">
                <a:pos x="8" y="44"/>
              </a:cxn>
              <a:cxn ang="0">
                <a:pos x="8" y="42"/>
              </a:cxn>
              <a:cxn ang="0">
                <a:pos x="8" y="40"/>
              </a:cxn>
              <a:cxn ang="0">
                <a:pos x="8" y="38"/>
              </a:cxn>
              <a:cxn ang="0">
                <a:pos x="8" y="34"/>
              </a:cxn>
              <a:cxn ang="0">
                <a:pos x="8" y="34"/>
              </a:cxn>
              <a:cxn ang="0">
                <a:pos x="8" y="32"/>
              </a:cxn>
              <a:cxn ang="0">
                <a:pos x="8" y="30"/>
              </a:cxn>
              <a:cxn ang="0">
                <a:pos x="8" y="30"/>
              </a:cxn>
              <a:cxn ang="0">
                <a:pos x="8" y="28"/>
              </a:cxn>
              <a:cxn ang="0">
                <a:pos x="8" y="26"/>
              </a:cxn>
              <a:cxn ang="0">
                <a:pos x="8" y="26"/>
              </a:cxn>
              <a:cxn ang="0">
                <a:pos x="6" y="24"/>
              </a:cxn>
              <a:cxn ang="0">
                <a:pos x="6" y="24"/>
              </a:cxn>
              <a:cxn ang="0">
                <a:pos x="6" y="22"/>
              </a:cxn>
              <a:cxn ang="0">
                <a:pos x="4" y="20"/>
              </a:cxn>
              <a:cxn ang="0">
                <a:pos x="4" y="20"/>
              </a:cxn>
              <a:cxn ang="0">
                <a:pos x="4" y="20"/>
              </a:cxn>
              <a:cxn ang="0">
                <a:pos x="4" y="20"/>
              </a:cxn>
              <a:cxn ang="0">
                <a:pos x="4" y="18"/>
              </a:cxn>
              <a:cxn ang="0">
                <a:pos x="4" y="18"/>
              </a:cxn>
              <a:cxn ang="0">
                <a:pos x="2" y="16"/>
              </a:cxn>
              <a:cxn ang="0">
                <a:pos x="4" y="14"/>
              </a:cxn>
              <a:cxn ang="0">
                <a:pos x="4" y="14"/>
              </a:cxn>
              <a:cxn ang="0">
                <a:pos x="4" y="12"/>
              </a:cxn>
              <a:cxn ang="0">
                <a:pos x="2" y="10"/>
              </a:cxn>
              <a:cxn ang="0">
                <a:pos x="0" y="0"/>
              </a:cxn>
              <a:cxn ang="0">
                <a:pos x="0" y="0"/>
              </a:cxn>
            </a:cxnLst>
            <a:rect l="0" t="0" r="r" b="b"/>
            <a:pathLst>
              <a:path w="8" h="58">
                <a:moveTo>
                  <a:pt x="6" y="58"/>
                </a:moveTo>
                <a:lnTo>
                  <a:pt x="6" y="56"/>
                </a:lnTo>
                <a:lnTo>
                  <a:pt x="8" y="54"/>
                </a:lnTo>
                <a:lnTo>
                  <a:pt x="8" y="54"/>
                </a:lnTo>
                <a:lnTo>
                  <a:pt x="8" y="52"/>
                </a:lnTo>
                <a:lnTo>
                  <a:pt x="8" y="52"/>
                </a:lnTo>
                <a:lnTo>
                  <a:pt x="8" y="50"/>
                </a:lnTo>
                <a:lnTo>
                  <a:pt x="8" y="48"/>
                </a:lnTo>
                <a:lnTo>
                  <a:pt x="8" y="44"/>
                </a:lnTo>
                <a:lnTo>
                  <a:pt x="8" y="44"/>
                </a:lnTo>
                <a:lnTo>
                  <a:pt x="8" y="42"/>
                </a:lnTo>
                <a:lnTo>
                  <a:pt x="8" y="40"/>
                </a:lnTo>
                <a:lnTo>
                  <a:pt x="8" y="38"/>
                </a:lnTo>
                <a:lnTo>
                  <a:pt x="8" y="34"/>
                </a:lnTo>
                <a:lnTo>
                  <a:pt x="8" y="34"/>
                </a:lnTo>
                <a:lnTo>
                  <a:pt x="8" y="32"/>
                </a:lnTo>
                <a:lnTo>
                  <a:pt x="8" y="30"/>
                </a:lnTo>
                <a:lnTo>
                  <a:pt x="8" y="30"/>
                </a:lnTo>
                <a:lnTo>
                  <a:pt x="8" y="28"/>
                </a:lnTo>
                <a:lnTo>
                  <a:pt x="8" y="26"/>
                </a:lnTo>
                <a:lnTo>
                  <a:pt x="8" y="26"/>
                </a:lnTo>
                <a:lnTo>
                  <a:pt x="6" y="24"/>
                </a:lnTo>
                <a:lnTo>
                  <a:pt x="6" y="24"/>
                </a:lnTo>
                <a:lnTo>
                  <a:pt x="6" y="22"/>
                </a:lnTo>
                <a:lnTo>
                  <a:pt x="4" y="20"/>
                </a:lnTo>
                <a:lnTo>
                  <a:pt x="4" y="20"/>
                </a:lnTo>
                <a:lnTo>
                  <a:pt x="4" y="20"/>
                </a:lnTo>
                <a:lnTo>
                  <a:pt x="4" y="20"/>
                </a:lnTo>
                <a:lnTo>
                  <a:pt x="4" y="18"/>
                </a:lnTo>
                <a:lnTo>
                  <a:pt x="4" y="18"/>
                </a:lnTo>
                <a:lnTo>
                  <a:pt x="2" y="16"/>
                </a:lnTo>
                <a:lnTo>
                  <a:pt x="4" y="14"/>
                </a:lnTo>
                <a:lnTo>
                  <a:pt x="4" y="14"/>
                </a:lnTo>
                <a:lnTo>
                  <a:pt x="4" y="12"/>
                </a:lnTo>
                <a:lnTo>
                  <a:pt x="2" y="1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5" name="Freeform 321"/>
          <p:cNvSpPr>
            <a:spLocks/>
          </p:cNvSpPr>
          <p:nvPr/>
        </p:nvSpPr>
        <p:spPr bwMode="auto">
          <a:xfrm>
            <a:off x="3232150" y="4164013"/>
            <a:ext cx="98425" cy="142875"/>
          </a:xfrm>
          <a:custGeom>
            <a:avLst/>
            <a:gdLst/>
            <a:ahLst/>
            <a:cxnLst>
              <a:cxn ang="0">
                <a:pos x="0" y="2"/>
              </a:cxn>
              <a:cxn ang="0">
                <a:pos x="2" y="6"/>
              </a:cxn>
              <a:cxn ang="0">
                <a:pos x="4" y="8"/>
              </a:cxn>
              <a:cxn ang="0">
                <a:pos x="6" y="12"/>
              </a:cxn>
              <a:cxn ang="0">
                <a:pos x="6" y="20"/>
              </a:cxn>
              <a:cxn ang="0">
                <a:pos x="6" y="22"/>
              </a:cxn>
              <a:cxn ang="0">
                <a:pos x="6" y="28"/>
              </a:cxn>
              <a:cxn ang="0">
                <a:pos x="6" y="32"/>
              </a:cxn>
              <a:cxn ang="0">
                <a:pos x="6" y="34"/>
              </a:cxn>
              <a:cxn ang="0">
                <a:pos x="8" y="32"/>
              </a:cxn>
              <a:cxn ang="0">
                <a:pos x="14" y="34"/>
              </a:cxn>
              <a:cxn ang="0">
                <a:pos x="18" y="34"/>
              </a:cxn>
              <a:cxn ang="0">
                <a:pos x="22" y="36"/>
              </a:cxn>
              <a:cxn ang="0">
                <a:pos x="24" y="36"/>
              </a:cxn>
              <a:cxn ang="0">
                <a:pos x="26" y="36"/>
              </a:cxn>
              <a:cxn ang="0">
                <a:pos x="26" y="34"/>
              </a:cxn>
              <a:cxn ang="0">
                <a:pos x="28" y="32"/>
              </a:cxn>
              <a:cxn ang="0">
                <a:pos x="28" y="34"/>
              </a:cxn>
              <a:cxn ang="0">
                <a:pos x="32" y="36"/>
              </a:cxn>
              <a:cxn ang="0">
                <a:pos x="34" y="36"/>
              </a:cxn>
              <a:cxn ang="0">
                <a:pos x="38" y="38"/>
              </a:cxn>
              <a:cxn ang="0">
                <a:pos x="38" y="38"/>
              </a:cxn>
              <a:cxn ang="0">
                <a:pos x="38" y="40"/>
              </a:cxn>
              <a:cxn ang="0">
                <a:pos x="40" y="42"/>
              </a:cxn>
              <a:cxn ang="0">
                <a:pos x="40" y="44"/>
              </a:cxn>
              <a:cxn ang="0">
                <a:pos x="42" y="48"/>
              </a:cxn>
              <a:cxn ang="0">
                <a:pos x="42" y="52"/>
              </a:cxn>
              <a:cxn ang="0">
                <a:pos x="42" y="56"/>
              </a:cxn>
              <a:cxn ang="0">
                <a:pos x="44" y="58"/>
              </a:cxn>
              <a:cxn ang="0">
                <a:pos x="44" y="60"/>
              </a:cxn>
              <a:cxn ang="0">
                <a:pos x="46" y="64"/>
              </a:cxn>
              <a:cxn ang="0">
                <a:pos x="46" y="64"/>
              </a:cxn>
              <a:cxn ang="0">
                <a:pos x="48" y="64"/>
              </a:cxn>
              <a:cxn ang="0">
                <a:pos x="52" y="64"/>
              </a:cxn>
              <a:cxn ang="0">
                <a:pos x="56" y="62"/>
              </a:cxn>
              <a:cxn ang="0">
                <a:pos x="62" y="64"/>
              </a:cxn>
              <a:cxn ang="0">
                <a:pos x="62" y="66"/>
              </a:cxn>
              <a:cxn ang="0">
                <a:pos x="62" y="68"/>
              </a:cxn>
              <a:cxn ang="0">
                <a:pos x="62" y="70"/>
              </a:cxn>
              <a:cxn ang="0">
                <a:pos x="62" y="72"/>
              </a:cxn>
              <a:cxn ang="0">
                <a:pos x="62" y="72"/>
              </a:cxn>
              <a:cxn ang="0">
                <a:pos x="62" y="74"/>
              </a:cxn>
              <a:cxn ang="0">
                <a:pos x="62" y="76"/>
              </a:cxn>
              <a:cxn ang="0">
                <a:pos x="60" y="82"/>
              </a:cxn>
              <a:cxn ang="0">
                <a:pos x="62" y="84"/>
              </a:cxn>
              <a:cxn ang="0">
                <a:pos x="60" y="86"/>
              </a:cxn>
              <a:cxn ang="0">
                <a:pos x="60" y="88"/>
              </a:cxn>
            </a:cxnLst>
            <a:rect l="0" t="0" r="r" b="b"/>
            <a:pathLst>
              <a:path w="62" h="90">
                <a:moveTo>
                  <a:pt x="0" y="0"/>
                </a:moveTo>
                <a:lnTo>
                  <a:pt x="0" y="2"/>
                </a:lnTo>
                <a:lnTo>
                  <a:pt x="0" y="2"/>
                </a:lnTo>
                <a:lnTo>
                  <a:pt x="2" y="4"/>
                </a:lnTo>
                <a:lnTo>
                  <a:pt x="2" y="4"/>
                </a:lnTo>
                <a:lnTo>
                  <a:pt x="2" y="6"/>
                </a:lnTo>
                <a:lnTo>
                  <a:pt x="4" y="8"/>
                </a:lnTo>
                <a:lnTo>
                  <a:pt x="4" y="10"/>
                </a:lnTo>
                <a:lnTo>
                  <a:pt x="4" y="8"/>
                </a:lnTo>
                <a:lnTo>
                  <a:pt x="4" y="10"/>
                </a:lnTo>
                <a:lnTo>
                  <a:pt x="6" y="10"/>
                </a:lnTo>
                <a:lnTo>
                  <a:pt x="6" y="12"/>
                </a:lnTo>
                <a:lnTo>
                  <a:pt x="6" y="14"/>
                </a:lnTo>
                <a:lnTo>
                  <a:pt x="6" y="20"/>
                </a:lnTo>
                <a:lnTo>
                  <a:pt x="6" y="20"/>
                </a:lnTo>
                <a:lnTo>
                  <a:pt x="6" y="22"/>
                </a:lnTo>
                <a:lnTo>
                  <a:pt x="6" y="22"/>
                </a:lnTo>
                <a:lnTo>
                  <a:pt x="6" y="22"/>
                </a:lnTo>
                <a:lnTo>
                  <a:pt x="6" y="26"/>
                </a:lnTo>
                <a:lnTo>
                  <a:pt x="6" y="26"/>
                </a:lnTo>
                <a:lnTo>
                  <a:pt x="6" y="28"/>
                </a:lnTo>
                <a:lnTo>
                  <a:pt x="6" y="30"/>
                </a:lnTo>
                <a:lnTo>
                  <a:pt x="6" y="32"/>
                </a:lnTo>
                <a:lnTo>
                  <a:pt x="6" y="32"/>
                </a:lnTo>
                <a:lnTo>
                  <a:pt x="6" y="32"/>
                </a:lnTo>
                <a:lnTo>
                  <a:pt x="6" y="34"/>
                </a:lnTo>
                <a:lnTo>
                  <a:pt x="6" y="34"/>
                </a:lnTo>
                <a:lnTo>
                  <a:pt x="8" y="34"/>
                </a:lnTo>
                <a:lnTo>
                  <a:pt x="8" y="34"/>
                </a:lnTo>
                <a:lnTo>
                  <a:pt x="8" y="32"/>
                </a:lnTo>
                <a:lnTo>
                  <a:pt x="10" y="34"/>
                </a:lnTo>
                <a:lnTo>
                  <a:pt x="12" y="34"/>
                </a:lnTo>
                <a:lnTo>
                  <a:pt x="14" y="34"/>
                </a:lnTo>
                <a:lnTo>
                  <a:pt x="16" y="34"/>
                </a:lnTo>
                <a:lnTo>
                  <a:pt x="16" y="34"/>
                </a:lnTo>
                <a:lnTo>
                  <a:pt x="18" y="34"/>
                </a:lnTo>
                <a:lnTo>
                  <a:pt x="18" y="34"/>
                </a:lnTo>
                <a:lnTo>
                  <a:pt x="20" y="34"/>
                </a:lnTo>
                <a:lnTo>
                  <a:pt x="22" y="36"/>
                </a:lnTo>
                <a:lnTo>
                  <a:pt x="22" y="36"/>
                </a:lnTo>
                <a:lnTo>
                  <a:pt x="24" y="36"/>
                </a:lnTo>
                <a:lnTo>
                  <a:pt x="24" y="36"/>
                </a:lnTo>
                <a:lnTo>
                  <a:pt x="24" y="34"/>
                </a:lnTo>
                <a:lnTo>
                  <a:pt x="24" y="34"/>
                </a:lnTo>
                <a:lnTo>
                  <a:pt x="26" y="36"/>
                </a:lnTo>
                <a:lnTo>
                  <a:pt x="26" y="34"/>
                </a:lnTo>
                <a:lnTo>
                  <a:pt x="26" y="34"/>
                </a:lnTo>
                <a:lnTo>
                  <a:pt x="26" y="34"/>
                </a:lnTo>
                <a:lnTo>
                  <a:pt x="26" y="32"/>
                </a:lnTo>
                <a:lnTo>
                  <a:pt x="26" y="32"/>
                </a:lnTo>
                <a:lnTo>
                  <a:pt x="28" y="32"/>
                </a:lnTo>
                <a:lnTo>
                  <a:pt x="28" y="32"/>
                </a:lnTo>
                <a:lnTo>
                  <a:pt x="28" y="34"/>
                </a:lnTo>
                <a:lnTo>
                  <a:pt x="28" y="34"/>
                </a:lnTo>
                <a:lnTo>
                  <a:pt x="30" y="34"/>
                </a:lnTo>
                <a:lnTo>
                  <a:pt x="30" y="34"/>
                </a:lnTo>
                <a:lnTo>
                  <a:pt x="32" y="36"/>
                </a:lnTo>
                <a:lnTo>
                  <a:pt x="32" y="36"/>
                </a:lnTo>
                <a:lnTo>
                  <a:pt x="34" y="36"/>
                </a:lnTo>
                <a:lnTo>
                  <a:pt x="34" y="36"/>
                </a:lnTo>
                <a:lnTo>
                  <a:pt x="34" y="36"/>
                </a:lnTo>
                <a:lnTo>
                  <a:pt x="36" y="36"/>
                </a:lnTo>
                <a:lnTo>
                  <a:pt x="38" y="38"/>
                </a:lnTo>
                <a:lnTo>
                  <a:pt x="38" y="38"/>
                </a:lnTo>
                <a:lnTo>
                  <a:pt x="38" y="38"/>
                </a:lnTo>
                <a:lnTo>
                  <a:pt x="38" y="38"/>
                </a:lnTo>
                <a:lnTo>
                  <a:pt x="38" y="40"/>
                </a:lnTo>
                <a:lnTo>
                  <a:pt x="38" y="40"/>
                </a:lnTo>
                <a:lnTo>
                  <a:pt x="38" y="40"/>
                </a:lnTo>
                <a:lnTo>
                  <a:pt x="40" y="40"/>
                </a:lnTo>
                <a:lnTo>
                  <a:pt x="40" y="42"/>
                </a:lnTo>
                <a:lnTo>
                  <a:pt x="40" y="42"/>
                </a:lnTo>
                <a:lnTo>
                  <a:pt x="40" y="42"/>
                </a:lnTo>
                <a:lnTo>
                  <a:pt x="40" y="44"/>
                </a:lnTo>
                <a:lnTo>
                  <a:pt x="40" y="44"/>
                </a:lnTo>
                <a:lnTo>
                  <a:pt x="40" y="44"/>
                </a:lnTo>
                <a:lnTo>
                  <a:pt x="40" y="46"/>
                </a:lnTo>
                <a:lnTo>
                  <a:pt x="42" y="48"/>
                </a:lnTo>
                <a:lnTo>
                  <a:pt x="42" y="50"/>
                </a:lnTo>
                <a:lnTo>
                  <a:pt x="42" y="50"/>
                </a:lnTo>
                <a:lnTo>
                  <a:pt x="42" y="52"/>
                </a:lnTo>
                <a:lnTo>
                  <a:pt x="42" y="54"/>
                </a:lnTo>
                <a:lnTo>
                  <a:pt x="44" y="54"/>
                </a:lnTo>
                <a:lnTo>
                  <a:pt x="42" y="56"/>
                </a:lnTo>
                <a:lnTo>
                  <a:pt x="44" y="58"/>
                </a:lnTo>
                <a:lnTo>
                  <a:pt x="44" y="58"/>
                </a:lnTo>
                <a:lnTo>
                  <a:pt x="44" y="58"/>
                </a:lnTo>
                <a:lnTo>
                  <a:pt x="44" y="58"/>
                </a:lnTo>
                <a:lnTo>
                  <a:pt x="44" y="60"/>
                </a:lnTo>
                <a:lnTo>
                  <a:pt x="44" y="60"/>
                </a:lnTo>
                <a:lnTo>
                  <a:pt x="44" y="62"/>
                </a:lnTo>
                <a:lnTo>
                  <a:pt x="46" y="62"/>
                </a:lnTo>
                <a:lnTo>
                  <a:pt x="46" y="64"/>
                </a:lnTo>
                <a:lnTo>
                  <a:pt x="46" y="64"/>
                </a:lnTo>
                <a:lnTo>
                  <a:pt x="46" y="64"/>
                </a:lnTo>
                <a:lnTo>
                  <a:pt x="46" y="64"/>
                </a:lnTo>
                <a:lnTo>
                  <a:pt x="46" y="64"/>
                </a:lnTo>
                <a:lnTo>
                  <a:pt x="48" y="64"/>
                </a:lnTo>
                <a:lnTo>
                  <a:pt x="48" y="64"/>
                </a:lnTo>
                <a:lnTo>
                  <a:pt x="50" y="64"/>
                </a:lnTo>
                <a:lnTo>
                  <a:pt x="50" y="64"/>
                </a:lnTo>
                <a:lnTo>
                  <a:pt x="52" y="64"/>
                </a:lnTo>
                <a:lnTo>
                  <a:pt x="52" y="64"/>
                </a:lnTo>
                <a:lnTo>
                  <a:pt x="52" y="62"/>
                </a:lnTo>
                <a:lnTo>
                  <a:pt x="56" y="62"/>
                </a:lnTo>
                <a:lnTo>
                  <a:pt x="58" y="62"/>
                </a:lnTo>
                <a:lnTo>
                  <a:pt x="60" y="62"/>
                </a:lnTo>
                <a:lnTo>
                  <a:pt x="62" y="64"/>
                </a:lnTo>
                <a:lnTo>
                  <a:pt x="62" y="66"/>
                </a:lnTo>
                <a:lnTo>
                  <a:pt x="62" y="66"/>
                </a:lnTo>
                <a:lnTo>
                  <a:pt x="62" y="66"/>
                </a:lnTo>
                <a:lnTo>
                  <a:pt x="62" y="66"/>
                </a:lnTo>
                <a:lnTo>
                  <a:pt x="62" y="66"/>
                </a:lnTo>
                <a:lnTo>
                  <a:pt x="62" y="68"/>
                </a:lnTo>
                <a:lnTo>
                  <a:pt x="62" y="68"/>
                </a:lnTo>
                <a:lnTo>
                  <a:pt x="62" y="68"/>
                </a:lnTo>
                <a:lnTo>
                  <a:pt x="62" y="70"/>
                </a:lnTo>
                <a:lnTo>
                  <a:pt x="62" y="70"/>
                </a:lnTo>
                <a:lnTo>
                  <a:pt x="62" y="72"/>
                </a:lnTo>
                <a:lnTo>
                  <a:pt x="62" y="72"/>
                </a:lnTo>
                <a:lnTo>
                  <a:pt x="62" y="72"/>
                </a:lnTo>
                <a:lnTo>
                  <a:pt x="62" y="72"/>
                </a:lnTo>
                <a:lnTo>
                  <a:pt x="62" y="72"/>
                </a:lnTo>
                <a:lnTo>
                  <a:pt x="62" y="72"/>
                </a:lnTo>
                <a:lnTo>
                  <a:pt x="62" y="74"/>
                </a:lnTo>
                <a:lnTo>
                  <a:pt x="62" y="74"/>
                </a:lnTo>
                <a:lnTo>
                  <a:pt x="62" y="74"/>
                </a:lnTo>
                <a:lnTo>
                  <a:pt x="62" y="76"/>
                </a:lnTo>
                <a:lnTo>
                  <a:pt x="62" y="76"/>
                </a:lnTo>
                <a:lnTo>
                  <a:pt x="62" y="78"/>
                </a:lnTo>
                <a:lnTo>
                  <a:pt x="62" y="78"/>
                </a:lnTo>
                <a:lnTo>
                  <a:pt x="60" y="82"/>
                </a:lnTo>
                <a:lnTo>
                  <a:pt x="60" y="82"/>
                </a:lnTo>
                <a:lnTo>
                  <a:pt x="60" y="82"/>
                </a:lnTo>
                <a:lnTo>
                  <a:pt x="62" y="84"/>
                </a:lnTo>
                <a:lnTo>
                  <a:pt x="62" y="84"/>
                </a:lnTo>
                <a:lnTo>
                  <a:pt x="60" y="86"/>
                </a:lnTo>
                <a:lnTo>
                  <a:pt x="60" y="86"/>
                </a:lnTo>
                <a:lnTo>
                  <a:pt x="60" y="86"/>
                </a:lnTo>
                <a:lnTo>
                  <a:pt x="60" y="86"/>
                </a:lnTo>
                <a:lnTo>
                  <a:pt x="60" y="88"/>
                </a:lnTo>
                <a:lnTo>
                  <a:pt x="60" y="90"/>
                </a:lnTo>
                <a:lnTo>
                  <a:pt x="60" y="9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6" name="Freeform 322"/>
          <p:cNvSpPr>
            <a:spLocks/>
          </p:cNvSpPr>
          <p:nvPr/>
        </p:nvSpPr>
        <p:spPr bwMode="auto">
          <a:xfrm>
            <a:off x="5016500" y="4116388"/>
            <a:ext cx="28575" cy="171450"/>
          </a:xfrm>
          <a:custGeom>
            <a:avLst/>
            <a:gdLst/>
            <a:ahLst/>
            <a:cxnLst>
              <a:cxn ang="0">
                <a:pos x="0" y="108"/>
              </a:cxn>
              <a:cxn ang="0">
                <a:pos x="0" y="106"/>
              </a:cxn>
              <a:cxn ang="0">
                <a:pos x="0" y="104"/>
              </a:cxn>
              <a:cxn ang="0">
                <a:pos x="2" y="102"/>
              </a:cxn>
              <a:cxn ang="0">
                <a:pos x="2" y="98"/>
              </a:cxn>
              <a:cxn ang="0">
                <a:pos x="2" y="94"/>
              </a:cxn>
              <a:cxn ang="0">
                <a:pos x="2" y="92"/>
              </a:cxn>
              <a:cxn ang="0">
                <a:pos x="2" y="90"/>
              </a:cxn>
              <a:cxn ang="0">
                <a:pos x="2" y="88"/>
              </a:cxn>
              <a:cxn ang="0">
                <a:pos x="2" y="86"/>
              </a:cxn>
              <a:cxn ang="0">
                <a:pos x="2" y="82"/>
              </a:cxn>
              <a:cxn ang="0">
                <a:pos x="2" y="80"/>
              </a:cxn>
              <a:cxn ang="0">
                <a:pos x="2" y="78"/>
              </a:cxn>
              <a:cxn ang="0">
                <a:pos x="2" y="78"/>
              </a:cxn>
              <a:cxn ang="0">
                <a:pos x="2" y="76"/>
              </a:cxn>
              <a:cxn ang="0">
                <a:pos x="2" y="74"/>
              </a:cxn>
              <a:cxn ang="0">
                <a:pos x="2" y="70"/>
              </a:cxn>
              <a:cxn ang="0">
                <a:pos x="2" y="66"/>
              </a:cxn>
              <a:cxn ang="0">
                <a:pos x="2" y="62"/>
              </a:cxn>
              <a:cxn ang="0">
                <a:pos x="2" y="62"/>
              </a:cxn>
              <a:cxn ang="0">
                <a:pos x="2" y="62"/>
              </a:cxn>
              <a:cxn ang="0">
                <a:pos x="6" y="62"/>
              </a:cxn>
              <a:cxn ang="0">
                <a:pos x="12" y="62"/>
              </a:cxn>
              <a:cxn ang="0">
                <a:pos x="16" y="62"/>
              </a:cxn>
              <a:cxn ang="0">
                <a:pos x="16" y="60"/>
              </a:cxn>
              <a:cxn ang="0">
                <a:pos x="16" y="60"/>
              </a:cxn>
              <a:cxn ang="0">
                <a:pos x="16" y="60"/>
              </a:cxn>
              <a:cxn ang="0">
                <a:pos x="16" y="54"/>
              </a:cxn>
              <a:cxn ang="0">
                <a:pos x="16" y="50"/>
              </a:cxn>
              <a:cxn ang="0">
                <a:pos x="18" y="44"/>
              </a:cxn>
              <a:cxn ang="0">
                <a:pos x="18" y="44"/>
              </a:cxn>
              <a:cxn ang="0">
                <a:pos x="18" y="42"/>
              </a:cxn>
              <a:cxn ang="0">
                <a:pos x="18" y="30"/>
              </a:cxn>
              <a:cxn ang="0">
                <a:pos x="18" y="28"/>
              </a:cxn>
              <a:cxn ang="0">
                <a:pos x="18" y="14"/>
              </a:cxn>
              <a:cxn ang="0">
                <a:pos x="18" y="6"/>
              </a:cxn>
              <a:cxn ang="0">
                <a:pos x="18" y="2"/>
              </a:cxn>
              <a:cxn ang="0">
                <a:pos x="18" y="0"/>
              </a:cxn>
              <a:cxn ang="0">
                <a:pos x="18" y="0"/>
              </a:cxn>
            </a:cxnLst>
            <a:rect l="0" t="0" r="r" b="b"/>
            <a:pathLst>
              <a:path w="18" h="108">
                <a:moveTo>
                  <a:pt x="0" y="108"/>
                </a:moveTo>
                <a:lnTo>
                  <a:pt x="0" y="106"/>
                </a:lnTo>
                <a:lnTo>
                  <a:pt x="0" y="104"/>
                </a:lnTo>
                <a:lnTo>
                  <a:pt x="2" y="102"/>
                </a:lnTo>
                <a:lnTo>
                  <a:pt x="2" y="98"/>
                </a:lnTo>
                <a:lnTo>
                  <a:pt x="2" y="94"/>
                </a:lnTo>
                <a:lnTo>
                  <a:pt x="2" y="92"/>
                </a:lnTo>
                <a:lnTo>
                  <a:pt x="2" y="90"/>
                </a:lnTo>
                <a:lnTo>
                  <a:pt x="2" y="88"/>
                </a:lnTo>
                <a:lnTo>
                  <a:pt x="2" y="86"/>
                </a:lnTo>
                <a:lnTo>
                  <a:pt x="2" y="82"/>
                </a:lnTo>
                <a:lnTo>
                  <a:pt x="2" y="80"/>
                </a:lnTo>
                <a:lnTo>
                  <a:pt x="2" y="78"/>
                </a:lnTo>
                <a:lnTo>
                  <a:pt x="2" y="78"/>
                </a:lnTo>
                <a:lnTo>
                  <a:pt x="2" y="76"/>
                </a:lnTo>
                <a:lnTo>
                  <a:pt x="2" y="74"/>
                </a:lnTo>
                <a:lnTo>
                  <a:pt x="2" y="70"/>
                </a:lnTo>
                <a:lnTo>
                  <a:pt x="2" y="66"/>
                </a:lnTo>
                <a:lnTo>
                  <a:pt x="2" y="62"/>
                </a:lnTo>
                <a:lnTo>
                  <a:pt x="2" y="62"/>
                </a:lnTo>
                <a:lnTo>
                  <a:pt x="2" y="62"/>
                </a:lnTo>
                <a:lnTo>
                  <a:pt x="6" y="62"/>
                </a:lnTo>
                <a:lnTo>
                  <a:pt x="12" y="62"/>
                </a:lnTo>
                <a:lnTo>
                  <a:pt x="16" y="62"/>
                </a:lnTo>
                <a:lnTo>
                  <a:pt x="16" y="60"/>
                </a:lnTo>
                <a:lnTo>
                  <a:pt x="16" y="60"/>
                </a:lnTo>
                <a:lnTo>
                  <a:pt x="16" y="60"/>
                </a:lnTo>
                <a:lnTo>
                  <a:pt x="16" y="54"/>
                </a:lnTo>
                <a:lnTo>
                  <a:pt x="16" y="50"/>
                </a:lnTo>
                <a:lnTo>
                  <a:pt x="18" y="44"/>
                </a:lnTo>
                <a:lnTo>
                  <a:pt x="18" y="44"/>
                </a:lnTo>
                <a:lnTo>
                  <a:pt x="18" y="42"/>
                </a:lnTo>
                <a:lnTo>
                  <a:pt x="18" y="30"/>
                </a:lnTo>
                <a:lnTo>
                  <a:pt x="18" y="28"/>
                </a:lnTo>
                <a:lnTo>
                  <a:pt x="18" y="14"/>
                </a:lnTo>
                <a:lnTo>
                  <a:pt x="18" y="6"/>
                </a:lnTo>
                <a:lnTo>
                  <a:pt x="18" y="2"/>
                </a:lnTo>
                <a:lnTo>
                  <a:pt x="18" y="0"/>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7" name="Freeform 323"/>
          <p:cNvSpPr>
            <a:spLocks/>
          </p:cNvSpPr>
          <p:nvPr/>
        </p:nvSpPr>
        <p:spPr bwMode="auto">
          <a:xfrm>
            <a:off x="2965450" y="4094163"/>
            <a:ext cx="66675" cy="142875"/>
          </a:xfrm>
          <a:custGeom>
            <a:avLst/>
            <a:gdLst/>
            <a:ahLst/>
            <a:cxnLst>
              <a:cxn ang="0">
                <a:pos x="0" y="2"/>
              </a:cxn>
              <a:cxn ang="0">
                <a:pos x="2" y="4"/>
              </a:cxn>
              <a:cxn ang="0">
                <a:pos x="4" y="6"/>
              </a:cxn>
              <a:cxn ang="0">
                <a:pos x="4" y="8"/>
              </a:cxn>
              <a:cxn ang="0">
                <a:pos x="4" y="8"/>
              </a:cxn>
              <a:cxn ang="0">
                <a:pos x="8" y="10"/>
              </a:cxn>
              <a:cxn ang="0">
                <a:pos x="8" y="10"/>
              </a:cxn>
              <a:cxn ang="0">
                <a:pos x="6" y="10"/>
              </a:cxn>
              <a:cxn ang="0">
                <a:pos x="6" y="12"/>
              </a:cxn>
              <a:cxn ang="0">
                <a:pos x="6" y="12"/>
              </a:cxn>
              <a:cxn ang="0">
                <a:pos x="8" y="14"/>
              </a:cxn>
              <a:cxn ang="0">
                <a:pos x="8" y="16"/>
              </a:cxn>
              <a:cxn ang="0">
                <a:pos x="8" y="16"/>
              </a:cxn>
              <a:cxn ang="0">
                <a:pos x="8" y="16"/>
              </a:cxn>
              <a:cxn ang="0">
                <a:pos x="8" y="18"/>
              </a:cxn>
              <a:cxn ang="0">
                <a:pos x="10" y="20"/>
              </a:cxn>
              <a:cxn ang="0">
                <a:pos x="10" y="24"/>
              </a:cxn>
              <a:cxn ang="0">
                <a:pos x="12" y="26"/>
              </a:cxn>
              <a:cxn ang="0">
                <a:pos x="14" y="28"/>
              </a:cxn>
              <a:cxn ang="0">
                <a:pos x="16" y="30"/>
              </a:cxn>
              <a:cxn ang="0">
                <a:pos x="16" y="30"/>
              </a:cxn>
              <a:cxn ang="0">
                <a:pos x="18" y="32"/>
              </a:cxn>
              <a:cxn ang="0">
                <a:pos x="18" y="34"/>
              </a:cxn>
              <a:cxn ang="0">
                <a:pos x="16" y="36"/>
              </a:cxn>
              <a:cxn ang="0">
                <a:pos x="16" y="38"/>
              </a:cxn>
              <a:cxn ang="0">
                <a:pos x="18" y="40"/>
              </a:cxn>
              <a:cxn ang="0">
                <a:pos x="18" y="42"/>
              </a:cxn>
              <a:cxn ang="0">
                <a:pos x="16" y="42"/>
              </a:cxn>
              <a:cxn ang="0">
                <a:pos x="14" y="44"/>
              </a:cxn>
              <a:cxn ang="0">
                <a:pos x="16" y="46"/>
              </a:cxn>
              <a:cxn ang="0">
                <a:pos x="16" y="48"/>
              </a:cxn>
              <a:cxn ang="0">
                <a:pos x="16" y="48"/>
              </a:cxn>
              <a:cxn ang="0">
                <a:pos x="16" y="50"/>
              </a:cxn>
              <a:cxn ang="0">
                <a:pos x="18" y="50"/>
              </a:cxn>
              <a:cxn ang="0">
                <a:pos x="18" y="50"/>
              </a:cxn>
              <a:cxn ang="0">
                <a:pos x="18" y="52"/>
              </a:cxn>
              <a:cxn ang="0">
                <a:pos x="20" y="52"/>
              </a:cxn>
              <a:cxn ang="0">
                <a:pos x="20" y="52"/>
              </a:cxn>
              <a:cxn ang="0">
                <a:pos x="20" y="54"/>
              </a:cxn>
              <a:cxn ang="0">
                <a:pos x="20" y="56"/>
              </a:cxn>
              <a:cxn ang="0">
                <a:pos x="20" y="56"/>
              </a:cxn>
              <a:cxn ang="0">
                <a:pos x="20" y="58"/>
              </a:cxn>
              <a:cxn ang="0">
                <a:pos x="22" y="58"/>
              </a:cxn>
              <a:cxn ang="0">
                <a:pos x="24" y="62"/>
              </a:cxn>
              <a:cxn ang="0">
                <a:pos x="26" y="68"/>
              </a:cxn>
              <a:cxn ang="0">
                <a:pos x="26" y="70"/>
              </a:cxn>
              <a:cxn ang="0">
                <a:pos x="28" y="70"/>
              </a:cxn>
              <a:cxn ang="0">
                <a:pos x="28" y="72"/>
              </a:cxn>
              <a:cxn ang="0">
                <a:pos x="28" y="74"/>
              </a:cxn>
              <a:cxn ang="0">
                <a:pos x="30" y="76"/>
              </a:cxn>
              <a:cxn ang="0">
                <a:pos x="30" y="76"/>
              </a:cxn>
              <a:cxn ang="0">
                <a:pos x="32" y="80"/>
              </a:cxn>
              <a:cxn ang="0">
                <a:pos x="32" y="82"/>
              </a:cxn>
              <a:cxn ang="0">
                <a:pos x="32" y="86"/>
              </a:cxn>
              <a:cxn ang="0">
                <a:pos x="34" y="90"/>
              </a:cxn>
              <a:cxn ang="0">
                <a:pos x="38" y="90"/>
              </a:cxn>
              <a:cxn ang="0">
                <a:pos x="42" y="88"/>
              </a:cxn>
            </a:cxnLst>
            <a:rect l="0" t="0" r="r" b="b"/>
            <a:pathLst>
              <a:path w="42" h="90">
                <a:moveTo>
                  <a:pt x="0" y="0"/>
                </a:moveTo>
                <a:lnTo>
                  <a:pt x="0" y="2"/>
                </a:lnTo>
                <a:lnTo>
                  <a:pt x="2" y="4"/>
                </a:lnTo>
                <a:lnTo>
                  <a:pt x="2" y="4"/>
                </a:lnTo>
                <a:lnTo>
                  <a:pt x="2" y="6"/>
                </a:lnTo>
                <a:lnTo>
                  <a:pt x="4" y="6"/>
                </a:lnTo>
                <a:lnTo>
                  <a:pt x="4" y="6"/>
                </a:lnTo>
                <a:lnTo>
                  <a:pt x="4" y="8"/>
                </a:lnTo>
                <a:lnTo>
                  <a:pt x="4" y="8"/>
                </a:lnTo>
                <a:lnTo>
                  <a:pt x="4" y="8"/>
                </a:lnTo>
                <a:lnTo>
                  <a:pt x="6" y="10"/>
                </a:lnTo>
                <a:lnTo>
                  <a:pt x="8" y="10"/>
                </a:lnTo>
                <a:lnTo>
                  <a:pt x="8" y="10"/>
                </a:lnTo>
                <a:lnTo>
                  <a:pt x="8" y="10"/>
                </a:lnTo>
                <a:lnTo>
                  <a:pt x="6" y="10"/>
                </a:lnTo>
                <a:lnTo>
                  <a:pt x="6" y="10"/>
                </a:lnTo>
                <a:lnTo>
                  <a:pt x="6" y="10"/>
                </a:lnTo>
                <a:lnTo>
                  <a:pt x="6" y="12"/>
                </a:lnTo>
                <a:lnTo>
                  <a:pt x="6" y="12"/>
                </a:lnTo>
                <a:lnTo>
                  <a:pt x="6" y="12"/>
                </a:lnTo>
                <a:lnTo>
                  <a:pt x="8" y="12"/>
                </a:lnTo>
                <a:lnTo>
                  <a:pt x="8" y="14"/>
                </a:lnTo>
                <a:lnTo>
                  <a:pt x="8" y="16"/>
                </a:lnTo>
                <a:lnTo>
                  <a:pt x="8" y="16"/>
                </a:lnTo>
                <a:lnTo>
                  <a:pt x="8" y="16"/>
                </a:lnTo>
                <a:lnTo>
                  <a:pt x="8" y="16"/>
                </a:lnTo>
                <a:lnTo>
                  <a:pt x="8" y="16"/>
                </a:lnTo>
                <a:lnTo>
                  <a:pt x="8" y="16"/>
                </a:lnTo>
                <a:lnTo>
                  <a:pt x="8" y="18"/>
                </a:lnTo>
                <a:lnTo>
                  <a:pt x="8" y="18"/>
                </a:lnTo>
                <a:lnTo>
                  <a:pt x="8" y="20"/>
                </a:lnTo>
                <a:lnTo>
                  <a:pt x="10" y="20"/>
                </a:lnTo>
                <a:lnTo>
                  <a:pt x="10" y="22"/>
                </a:lnTo>
                <a:lnTo>
                  <a:pt x="10" y="24"/>
                </a:lnTo>
                <a:lnTo>
                  <a:pt x="10" y="24"/>
                </a:lnTo>
                <a:lnTo>
                  <a:pt x="12" y="26"/>
                </a:lnTo>
                <a:lnTo>
                  <a:pt x="14" y="28"/>
                </a:lnTo>
                <a:lnTo>
                  <a:pt x="14" y="28"/>
                </a:lnTo>
                <a:lnTo>
                  <a:pt x="16" y="30"/>
                </a:lnTo>
                <a:lnTo>
                  <a:pt x="16" y="30"/>
                </a:lnTo>
                <a:lnTo>
                  <a:pt x="16" y="30"/>
                </a:lnTo>
                <a:lnTo>
                  <a:pt x="16" y="30"/>
                </a:lnTo>
                <a:lnTo>
                  <a:pt x="16" y="30"/>
                </a:lnTo>
                <a:lnTo>
                  <a:pt x="18" y="32"/>
                </a:lnTo>
                <a:lnTo>
                  <a:pt x="18" y="32"/>
                </a:lnTo>
                <a:lnTo>
                  <a:pt x="18" y="34"/>
                </a:lnTo>
                <a:lnTo>
                  <a:pt x="16" y="34"/>
                </a:lnTo>
                <a:lnTo>
                  <a:pt x="16" y="36"/>
                </a:lnTo>
                <a:lnTo>
                  <a:pt x="16" y="36"/>
                </a:lnTo>
                <a:lnTo>
                  <a:pt x="16" y="38"/>
                </a:lnTo>
                <a:lnTo>
                  <a:pt x="16" y="38"/>
                </a:lnTo>
                <a:lnTo>
                  <a:pt x="18" y="40"/>
                </a:lnTo>
                <a:lnTo>
                  <a:pt x="18" y="40"/>
                </a:lnTo>
                <a:lnTo>
                  <a:pt x="18" y="42"/>
                </a:lnTo>
                <a:lnTo>
                  <a:pt x="18" y="42"/>
                </a:lnTo>
                <a:lnTo>
                  <a:pt x="16" y="42"/>
                </a:lnTo>
                <a:lnTo>
                  <a:pt x="14" y="44"/>
                </a:lnTo>
                <a:lnTo>
                  <a:pt x="14" y="44"/>
                </a:lnTo>
                <a:lnTo>
                  <a:pt x="16" y="44"/>
                </a:lnTo>
                <a:lnTo>
                  <a:pt x="16" y="46"/>
                </a:lnTo>
                <a:lnTo>
                  <a:pt x="16" y="48"/>
                </a:lnTo>
                <a:lnTo>
                  <a:pt x="16" y="48"/>
                </a:lnTo>
                <a:lnTo>
                  <a:pt x="16" y="48"/>
                </a:lnTo>
                <a:lnTo>
                  <a:pt x="16" y="48"/>
                </a:lnTo>
                <a:lnTo>
                  <a:pt x="16" y="50"/>
                </a:lnTo>
                <a:lnTo>
                  <a:pt x="16" y="50"/>
                </a:lnTo>
                <a:lnTo>
                  <a:pt x="16" y="50"/>
                </a:lnTo>
                <a:lnTo>
                  <a:pt x="18" y="50"/>
                </a:lnTo>
                <a:lnTo>
                  <a:pt x="18" y="50"/>
                </a:lnTo>
                <a:lnTo>
                  <a:pt x="18" y="50"/>
                </a:lnTo>
                <a:lnTo>
                  <a:pt x="18" y="52"/>
                </a:lnTo>
                <a:lnTo>
                  <a:pt x="18" y="52"/>
                </a:lnTo>
                <a:lnTo>
                  <a:pt x="20" y="52"/>
                </a:lnTo>
                <a:lnTo>
                  <a:pt x="20" y="52"/>
                </a:lnTo>
                <a:lnTo>
                  <a:pt x="20" y="52"/>
                </a:lnTo>
                <a:lnTo>
                  <a:pt x="20" y="52"/>
                </a:lnTo>
                <a:lnTo>
                  <a:pt x="20" y="54"/>
                </a:lnTo>
                <a:lnTo>
                  <a:pt x="20" y="54"/>
                </a:lnTo>
                <a:lnTo>
                  <a:pt x="20" y="56"/>
                </a:lnTo>
                <a:lnTo>
                  <a:pt x="20" y="56"/>
                </a:lnTo>
                <a:lnTo>
                  <a:pt x="20" y="56"/>
                </a:lnTo>
                <a:lnTo>
                  <a:pt x="20" y="56"/>
                </a:lnTo>
                <a:lnTo>
                  <a:pt x="20" y="58"/>
                </a:lnTo>
                <a:lnTo>
                  <a:pt x="20" y="58"/>
                </a:lnTo>
                <a:lnTo>
                  <a:pt x="20" y="58"/>
                </a:lnTo>
                <a:lnTo>
                  <a:pt x="22" y="58"/>
                </a:lnTo>
                <a:lnTo>
                  <a:pt x="22" y="58"/>
                </a:lnTo>
                <a:lnTo>
                  <a:pt x="24" y="62"/>
                </a:lnTo>
                <a:lnTo>
                  <a:pt x="26" y="64"/>
                </a:lnTo>
                <a:lnTo>
                  <a:pt x="26" y="68"/>
                </a:lnTo>
                <a:lnTo>
                  <a:pt x="26" y="68"/>
                </a:lnTo>
                <a:lnTo>
                  <a:pt x="26" y="70"/>
                </a:lnTo>
                <a:lnTo>
                  <a:pt x="28" y="70"/>
                </a:lnTo>
                <a:lnTo>
                  <a:pt x="28" y="70"/>
                </a:lnTo>
                <a:lnTo>
                  <a:pt x="28" y="72"/>
                </a:lnTo>
                <a:lnTo>
                  <a:pt x="28" y="72"/>
                </a:lnTo>
                <a:lnTo>
                  <a:pt x="28" y="74"/>
                </a:lnTo>
                <a:lnTo>
                  <a:pt x="28" y="74"/>
                </a:lnTo>
                <a:lnTo>
                  <a:pt x="28" y="74"/>
                </a:lnTo>
                <a:lnTo>
                  <a:pt x="30" y="76"/>
                </a:lnTo>
                <a:lnTo>
                  <a:pt x="30" y="76"/>
                </a:lnTo>
                <a:lnTo>
                  <a:pt x="30" y="76"/>
                </a:lnTo>
                <a:lnTo>
                  <a:pt x="30" y="80"/>
                </a:lnTo>
                <a:lnTo>
                  <a:pt x="32" y="80"/>
                </a:lnTo>
                <a:lnTo>
                  <a:pt x="30" y="80"/>
                </a:lnTo>
                <a:lnTo>
                  <a:pt x="32" y="82"/>
                </a:lnTo>
                <a:lnTo>
                  <a:pt x="32" y="84"/>
                </a:lnTo>
                <a:lnTo>
                  <a:pt x="32" y="86"/>
                </a:lnTo>
                <a:lnTo>
                  <a:pt x="32" y="88"/>
                </a:lnTo>
                <a:lnTo>
                  <a:pt x="34" y="90"/>
                </a:lnTo>
                <a:lnTo>
                  <a:pt x="38" y="90"/>
                </a:lnTo>
                <a:lnTo>
                  <a:pt x="38" y="90"/>
                </a:lnTo>
                <a:lnTo>
                  <a:pt x="40" y="90"/>
                </a:lnTo>
                <a:lnTo>
                  <a:pt x="42" y="8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8" name="Freeform 324"/>
          <p:cNvSpPr>
            <a:spLocks/>
          </p:cNvSpPr>
          <p:nvPr/>
        </p:nvSpPr>
        <p:spPr bwMode="auto">
          <a:xfrm>
            <a:off x="3032125" y="4208463"/>
            <a:ext cx="101600" cy="28575"/>
          </a:xfrm>
          <a:custGeom>
            <a:avLst/>
            <a:gdLst/>
            <a:ahLst/>
            <a:cxnLst>
              <a:cxn ang="0">
                <a:pos x="2" y="16"/>
              </a:cxn>
              <a:cxn ang="0">
                <a:pos x="2" y="12"/>
              </a:cxn>
              <a:cxn ang="0">
                <a:pos x="4" y="10"/>
              </a:cxn>
              <a:cxn ang="0">
                <a:pos x="6" y="10"/>
              </a:cxn>
              <a:cxn ang="0">
                <a:pos x="6" y="6"/>
              </a:cxn>
              <a:cxn ang="0">
                <a:pos x="8" y="6"/>
              </a:cxn>
              <a:cxn ang="0">
                <a:pos x="10" y="6"/>
              </a:cxn>
              <a:cxn ang="0">
                <a:pos x="12" y="4"/>
              </a:cxn>
              <a:cxn ang="0">
                <a:pos x="12" y="4"/>
              </a:cxn>
              <a:cxn ang="0">
                <a:pos x="12" y="2"/>
              </a:cxn>
              <a:cxn ang="0">
                <a:pos x="12" y="0"/>
              </a:cxn>
              <a:cxn ang="0">
                <a:pos x="14" y="0"/>
              </a:cxn>
              <a:cxn ang="0">
                <a:pos x="18" y="4"/>
              </a:cxn>
              <a:cxn ang="0">
                <a:pos x="20" y="4"/>
              </a:cxn>
              <a:cxn ang="0">
                <a:pos x="22" y="4"/>
              </a:cxn>
              <a:cxn ang="0">
                <a:pos x="30" y="4"/>
              </a:cxn>
              <a:cxn ang="0">
                <a:pos x="34" y="6"/>
              </a:cxn>
              <a:cxn ang="0">
                <a:pos x="36" y="6"/>
              </a:cxn>
              <a:cxn ang="0">
                <a:pos x="38" y="8"/>
              </a:cxn>
              <a:cxn ang="0">
                <a:pos x="40" y="12"/>
              </a:cxn>
              <a:cxn ang="0">
                <a:pos x="40" y="14"/>
              </a:cxn>
              <a:cxn ang="0">
                <a:pos x="40" y="14"/>
              </a:cxn>
              <a:cxn ang="0">
                <a:pos x="42" y="16"/>
              </a:cxn>
              <a:cxn ang="0">
                <a:pos x="42" y="18"/>
              </a:cxn>
              <a:cxn ang="0">
                <a:pos x="42" y="18"/>
              </a:cxn>
              <a:cxn ang="0">
                <a:pos x="42" y="16"/>
              </a:cxn>
              <a:cxn ang="0">
                <a:pos x="42" y="14"/>
              </a:cxn>
              <a:cxn ang="0">
                <a:pos x="42" y="12"/>
              </a:cxn>
              <a:cxn ang="0">
                <a:pos x="42" y="12"/>
              </a:cxn>
              <a:cxn ang="0">
                <a:pos x="44" y="10"/>
              </a:cxn>
              <a:cxn ang="0">
                <a:pos x="46" y="4"/>
              </a:cxn>
              <a:cxn ang="0">
                <a:pos x="48" y="4"/>
              </a:cxn>
              <a:cxn ang="0">
                <a:pos x="50" y="4"/>
              </a:cxn>
              <a:cxn ang="0">
                <a:pos x="60" y="4"/>
              </a:cxn>
              <a:cxn ang="0">
                <a:pos x="62" y="4"/>
              </a:cxn>
              <a:cxn ang="0">
                <a:pos x="62" y="4"/>
              </a:cxn>
              <a:cxn ang="0">
                <a:pos x="62" y="6"/>
              </a:cxn>
              <a:cxn ang="0">
                <a:pos x="64" y="8"/>
              </a:cxn>
            </a:cxnLst>
            <a:rect l="0" t="0" r="r" b="b"/>
            <a:pathLst>
              <a:path w="64" h="18">
                <a:moveTo>
                  <a:pt x="0" y="16"/>
                </a:moveTo>
                <a:lnTo>
                  <a:pt x="2" y="16"/>
                </a:lnTo>
                <a:lnTo>
                  <a:pt x="2" y="14"/>
                </a:lnTo>
                <a:lnTo>
                  <a:pt x="2" y="12"/>
                </a:lnTo>
                <a:lnTo>
                  <a:pt x="2" y="12"/>
                </a:lnTo>
                <a:lnTo>
                  <a:pt x="4" y="10"/>
                </a:lnTo>
                <a:lnTo>
                  <a:pt x="4" y="10"/>
                </a:lnTo>
                <a:lnTo>
                  <a:pt x="6" y="10"/>
                </a:lnTo>
                <a:lnTo>
                  <a:pt x="6" y="10"/>
                </a:lnTo>
                <a:lnTo>
                  <a:pt x="6" y="6"/>
                </a:lnTo>
                <a:lnTo>
                  <a:pt x="6" y="6"/>
                </a:lnTo>
                <a:lnTo>
                  <a:pt x="8" y="6"/>
                </a:lnTo>
                <a:lnTo>
                  <a:pt x="8" y="6"/>
                </a:lnTo>
                <a:lnTo>
                  <a:pt x="10" y="6"/>
                </a:lnTo>
                <a:lnTo>
                  <a:pt x="10" y="6"/>
                </a:lnTo>
                <a:lnTo>
                  <a:pt x="12" y="4"/>
                </a:lnTo>
                <a:lnTo>
                  <a:pt x="12" y="4"/>
                </a:lnTo>
                <a:lnTo>
                  <a:pt x="12" y="4"/>
                </a:lnTo>
                <a:lnTo>
                  <a:pt x="12" y="2"/>
                </a:lnTo>
                <a:lnTo>
                  <a:pt x="12" y="2"/>
                </a:lnTo>
                <a:lnTo>
                  <a:pt x="12" y="0"/>
                </a:lnTo>
                <a:lnTo>
                  <a:pt x="12" y="0"/>
                </a:lnTo>
                <a:lnTo>
                  <a:pt x="14" y="0"/>
                </a:lnTo>
                <a:lnTo>
                  <a:pt x="14" y="0"/>
                </a:lnTo>
                <a:lnTo>
                  <a:pt x="18" y="2"/>
                </a:lnTo>
                <a:lnTo>
                  <a:pt x="18" y="4"/>
                </a:lnTo>
                <a:lnTo>
                  <a:pt x="18" y="4"/>
                </a:lnTo>
                <a:lnTo>
                  <a:pt x="20" y="4"/>
                </a:lnTo>
                <a:lnTo>
                  <a:pt x="22" y="4"/>
                </a:lnTo>
                <a:lnTo>
                  <a:pt x="22" y="4"/>
                </a:lnTo>
                <a:lnTo>
                  <a:pt x="28" y="4"/>
                </a:lnTo>
                <a:lnTo>
                  <a:pt x="30" y="4"/>
                </a:lnTo>
                <a:lnTo>
                  <a:pt x="32" y="4"/>
                </a:lnTo>
                <a:lnTo>
                  <a:pt x="34" y="6"/>
                </a:lnTo>
                <a:lnTo>
                  <a:pt x="36" y="6"/>
                </a:lnTo>
                <a:lnTo>
                  <a:pt x="36" y="6"/>
                </a:lnTo>
                <a:lnTo>
                  <a:pt x="38" y="8"/>
                </a:lnTo>
                <a:lnTo>
                  <a:pt x="38" y="8"/>
                </a:lnTo>
                <a:lnTo>
                  <a:pt x="38" y="10"/>
                </a:lnTo>
                <a:lnTo>
                  <a:pt x="40" y="12"/>
                </a:lnTo>
                <a:lnTo>
                  <a:pt x="40" y="12"/>
                </a:lnTo>
                <a:lnTo>
                  <a:pt x="40" y="14"/>
                </a:lnTo>
                <a:lnTo>
                  <a:pt x="40" y="14"/>
                </a:lnTo>
                <a:lnTo>
                  <a:pt x="40" y="14"/>
                </a:lnTo>
                <a:lnTo>
                  <a:pt x="40" y="16"/>
                </a:lnTo>
                <a:lnTo>
                  <a:pt x="42" y="16"/>
                </a:lnTo>
                <a:lnTo>
                  <a:pt x="42" y="16"/>
                </a:lnTo>
                <a:lnTo>
                  <a:pt x="42" y="18"/>
                </a:lnTo>
                <a:lnTo>
                  <a:pt x="42" y="18"/>
                </a:lnTo>
                <a:lnTo>
                  <a:pt x="42" y="18"/>
                </a:lnTo>
                <a:lnTo>
                  <a:pt x="42" y="16"/>
                </a:lnTo>
                <a:lnTo>
                  <a:pt x="42" y="16"/>
                </a:lnTo>
                <a:lnTo>
                  <a:pt x="42" y="16"/>
                </a:lnTo>
                <a:lnTo>
                  <a:pt x="42" y="14"/>
                </a:lnTo>
                <a:lnTo>
                  <a:pt x="42" y="12"/>
                </a:lnTo>
                <a:lnTo>
                  <a:pt x="42" y="12"/>
                </a:lnTo>
                <a:lnTo>
                  <a:pt x="42" y="12"/>
                </a:lnTo>
                <a:lnTo>
                  <a:pt x="42" y="12"/>
                </a:lnTo>
                <a:lnTo>
                  <a:pt x="44" y="10"/>
                </a:lnTo>
                <a:lnTo>
                  <a:pt x="44" y="10"/>
                </a:lnTo>
                <a:lnTo>
                  <a:pt x="44" y="8"/>
                </a:lnTo>
                <a:lnTo>
                  <a:pt x="46" y="4"/>
                </a:lnTo>
                <a:lnTo>
                  <a:pt x="46" y="4"/>
                </a:lnTo>
                <a:lnTo>
                  <a:pt x="48" y="4"/>
                </a:lnTo>
                <a:lnTo>
                  <a:pt x="50" y="4"/>
                </a:lnTo>
                <a:lnTo>
                  <a:pt x="50" y="4"/>
                </a:lnTo>
                <a:lnTo>
                  <a:pt x="58" y="4"/>
                </a:lnTo>
                <a:lnTo>
                  <a:pt x="60" y="4"/>
                </a:lnTo>
                <a:lnTo>
                  <a:pt x="62" y="4"/>
                </a:lnTo>
                <a:lnTo>
                  <a:pt x="62" y="4"/>
                </a:lnTo>
                <a:lnTo>
                  <a:pt x="62" y="4"/>
                </a:lnTo>
                <a:lnTo>
                  <a:pt x="62" y="4"/>
                </a:lnTo>
                <a:lnTo>
                  <a:pt x="62" y="4"/>
                </a:lnTo>
                <a:lnTo>
                  <a:pt x="62" y="6"/>
                </a:lnTo>
                <a:lnTo>
                  <a:pt x="64" y="6"/>
                </a:lnTo>
                <a:lnTo>
                  <a:pt x="64"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9" name="Freeform 325"/>
          <p:cNvSpPr>
            <a:spLocks/>
          </p:cNvSpPr>
          <p:nvPr/>
        </p:nvSpPr>
        <p:spPr bwMode="auto">
          <a:xfrm>
            <a:off x="5232400" y="4217988"/>
            <a:ext cx="44450" cy="6350"/>
          </a:xfrm>
          <a:custGeom>
            <a:avLst/>
            <a:gdLst/>
            <a:ahLst/>
            <a:cxnLst>
              <a:cxn ang="0">
                <a:pos x="0" y="0"/>
              </a:cxn>
              <a:cxn ang="0">
                <a:pos x="2" y="0"/>
              </a:cxn>
              <a:cxn ang="0">
                <a:pos x="6" y="0"/>
              </a:cxn>
              <a:cxn ang="0">
                <a:pos x="6" y="0"/>
              </a:cxn>
              <a:cxn ang="0">
                <a:pos x="8" y="0"/>
              </a:cxn>
              <a:cxn ang="0">
                <a:pos x="8" y="0"/>
              </a:cxn>
              <a:cxn ang="0">
                <a:pos x="8" y="0"/>
              </a:cxn>
              <a:cxn ang="0">
                <a:pos x="10" y="0"/>
              </a:cxn>
              <a:cxn ang="0">
                <a:pos x="10" y="2"/>
              </a:cxn>
              <a:cxn ang="0">
                <a:pos x="14" y="2"/>
              </a:cxn>
              <a:cxn ang="0">
                <a:pos x="16" y="2"/>
              </a:cxn>
              <a:cxn ang="0">
                <a:pos x="16" y="2"/>
              </a:cxn>
              <a:cxn ang="0">
                <a:pos x="16" y="2"/>
              </a:cxn>
              <a:cxn ang="0">
                <a:pos x="16" y="2"/>
              </a:cxn>
              <a:cxn ang="0">
                <a:pos x="18" y="2"/>
              </a:cxn>
              <a:cxn ang="0">
                <a:pos x="18" y="2"/>
              </a:cxn>
              <a:cxn ang="0">
                <a:pos x="18" y="2"/>
              </a:cxn>
              <a:cxn ang="0">
                <a:pos x="20" y="2"/>
              </a:cxn>
              <a:cxn ang="0">
                <a:pos x="22" y="2"/>
              </a:cxn>
              <a:cxn ang="0">
                <a:pos x="22" y="2"/>
              </a:cxn>
              <a:cxn ang="0">
                <a:pos x="22" y="2"/>
              </a:cxn>
              <a:cxn ang="0">
                <a:pos x="24" y="2"/>
              </a:cxn>
              <a:cxn ang="0">
                <a:pos x="24" y="2"/>
              </a:cxn>
              <a:cxn ang="0">
                <a:pos x="26" y="2"/>
              </a:cxn>
              <a:cxn ang="0">
                <a:pos x="26" y="2"/>
              </a:cxn>
              <a:cxn ang="0">
                <a:pos x="26" y="2"/>
              </a:cxn>
              <a:cxn ang="0">
                <a:pos x="26" y="2"/>
              </a:cxn>
              <a:cxn ang="0">
                <a:pos x="26" y="2"/>
              </a:cxn>
              <a:cxn ang="0">
                <a:pos x="28" y="4"/>
              </a:cxn>
              <a:cxn ang="0">
                <a:pos x="28" y="4"/>
              </a:cxn>
              <a:cxn ang="0">
                <a:pos x="28" y="4"/>
              </a:cxn>
            </a:cxnLst>
            <a:rect l="0" t="0" r="r" b="b"/>
            <a:pathLst>
              <a:path w="28" h="4">
                <a:moveTo>
                  <a:pt x="0" y="0"/>
                </a:moveTo>
                <a:lnTo>
                  <a:pt x="2" y="0"/>
                </a:lnTo>
                <a:lnTo>
                  <a:pt x="6" y="0"/>
                </a:lnTo>
                <a:lnTo>
                  <a:pt x="6" y="0"/>
                </a:lnTo>
                <a:lnTo>
                  <a:pt x="8" y="0"/>
                </a:lnTo>
                <a:lnTo>
                  <a:pt x="8" y="0"/>
                </a:lnTo>
                <a:lnTo>
                  <a:pt x="8" y="0"/>
                </a:lnTo>
                <a:lnTo>
                  <a:pt x="10" y="0"/>
                </a:lnTo>
                <a:lnTo>
                  <a:pt x="10" y="2"/>
                </a:lnTo>
                <a:lnTo>
                  <a:pt x="14" y="2"/>
                </a:lnTo>
                <a:lnTo>
                  <a:pt x="16" y="2"/>
                </a:lnTo>
                <a:lnTo>
                  <a:pt x="16" y="2"/>
                </a:lnTo>
                <a:lnTo>
                  <a:pt x="16" y="2"/>
                </a:lnTo>
                <a:lnTo>
                  <a:pt x="16" y="2"/>
                </a:lnTo>
                <a:lnTo>
                  <a:pt x="18" y="2"/>
                </a:lnTo>
                <a:lnTo>
                  <a:pt x="18" y="2"/>
                </a:lnTo>
                <a:lnTo>
                  <a:pt x="18" y="2"/>
                </a:lnTo>
                <a:lnTo>
                  <a:pt x="20" y="2"/>
                </a:lnTo>
                <a:lnTo>
                  <a:pt x="22" y="2"/>
                </a:lnTo>
                <a:lnTo>
                  <a:pt x="22" y="2"/>
                </a:lnTo>
                <a:lnTo>
                  <a:pt x="22" y="2"/>
                </a:lnTo>
                <a:lnTo>
                  <a:pt x="24" y="2"/>
                </a:lnTo>
                <a:lnTo>
                  <a:pt x="24" y="2"/>
                </a:lnTo>
                <a:lnTo>
                  <a:pt x="26" y="2"/>
                </a:lnTo>
                <a:lnTo>
                  <a:pt x="26" y="2"/>
                </a:lnTo>
                <a:lnTo>
                  <a:pt x="26" y="2"/>
                </a:lnTo>
                <a:lnTo>
                  <a:pt x="26" y="2"/>
                </a:lnTo>
                <a:lnTo>
                  <a:pt x="26" y="2"/>
                </a:lnTo>
                <a:lnTo>
                  <a:pt x="28" y="4"/>
                </a:lnTo>
                <a:lnTo>
                  <a:pt x="28" y="4"/>
                </a:lnTo>
                <a:lnTo>
                  <a:pt x="2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0" name="Freeform 326"/>
          <p:cNvSpPr>
            <a:spLocks/>
          </p:cNvSpPr>
          <p:nvPr/>
        </p:nvSpPr>
        <p:spPr bwMode="auto">
          <a:xfrm>
            <a:off x="5264150" y="4046538"/>
            <a:ext cx="60325" cy="177800"/>
          </a:xfrm>
          <a:custGeom>
            <a:avLst/>
            <a:gdLst/>
            <a:ahLst/>
            <a:cxnLst>
              <a:cxn ang="0">
                <a:pos x="0" y="6"/>
              </a:cxn>
              <a:cxn ang="0">
                <a:pos x="12" y="6"/>
              </a:cxn>
              <a:cxn ang="0">
                <a:pos x="14" y="6"/>
              </a:cxn>
              <a:cxn ang="0">
                <a:pos x="16" y="8"/>
              </a:cxn>
              <a:cxn ang="0">
                <a:pos x="18" y="8"/>
              </a:cxn>
              <a:cxn ang="0">
                <a:pos x="20" y="10"/>
              </a:cxn>
              <a:cxn ang="0">
                <a:pos x="22" y="12"/>
              </a:cxn>
              <a:cxn ang="0">
                <a:pos x="26" y="12"/>
              </a:cxn>
              <a:cxn ang="0">
                <a:pos x="28" y="12"/>
              </a:cxn>
              <a:cxn ang="0">
                <a:pos x="30" y="14"/>
              </a:cxn>
              <a:cxn ang="0">
                <a:pos x="34" y="16"/>
              </a:cxn>
              <a:cxn ang="0">
                <a:pos x="36" y="16"/>
              </a:cxn>
              <a:cxn ang="0">
                <a:pos x="38" y="18"/>
              </a:cxn>
              <a:cxn ang="0">
                <a:pos x="36" y="20"/>
              </a:cxn>
              <a:cxn ang="0">
                <a:pos x="36" y="20"/>
              </a:cxn>
              <a:cxn ang="0">
                <a:pos x="36" y="24"/>
              </a:cxn>
              <a:cxn ang="0">
                <a:pos x="36" y="26"/>
              </a:cxn>
              <a:cxn ang="0">
                <a:pos x="38" y="28"/>
              </a:cxn>
              <a:cxn ang="0">
                <a:pos x="38" y="28"/>
              </a:cxn>
              <a:cxn ang="0">
                <a:pos x="38" y="32"/>
              </a:cxn>
              <a:cxn ang="0">
                <a:pos x="36" y="34"/>
              </a:cxn>
              <a:cxn ang="0">
                <a:pos x="36" y="38"/>
              </a:cxn>
              <a:cxn ang="0">
                <a:pos x="36" y="40"/>
              </a:cxn>
              <a:cxn ang="0">
                <a:pos x="36" y="42"/>
              </a:cxn>
              <a:cxn ang="0">
                <a:pos x="38" y="44"/>
              </a:cxn>
              <a:cxn ang="0">
                <a:pos x="36" y="46"/>
              </a:cxn>
              <a:cxn ang="0">
                <a:pos x="34" y="48"/>
              </a:cxn>
              <a:cxn ang="0">
                <a:pos x="34" y="52"/>
              </a:cxn>
              <a:cxn ang="0">
                <a:pos x="34" y="52"/>
              </a:cxn>
              <a:cxn ang="0">
                <a:pos x="32" y="54"/>
              </a:cxn>
              <a:cxn ang="0">
                <a:pos x="32" y="56"/>
              </a:cxn>
              <a:cxn ang="0">
                <a:pos x="34" y="60"/>
              </a:cxn>
              <a:cxn ang="0">
                <a:pos x="32" y="62"/>
              </a:cxn>
              <a:cxn ang="0">
                <a:pos x="34" y="64"/>
              </a:cxn>
              <a:cxn ang="0">
                <a:pos x="36" y="68"/>
              </a:cxn>
              <a:cxn ang="0">
                <a:pos x="34" y="74"/>
              </a:cxn>
              <a:cxn ang="0">
                <a:pos x="32" y="76"/>
              </a:cxn>
              <a:cxn ang="0">
                <a:pos x="28" y="82"/>
              </a:cxn>
              <a:cxn ang="0">
                <a:pos x="28" y="86"/>
              </a:cxn>
              <a:cxn ang="0">
                <a:pos x="26" y="88"/>
              </a:cxn>
              <a:cxn ang="0">
                <a:pos x="26" y="92"/>
              </a:cxn>
              <a:cxn ang="0">
                <a:pos x="26" y="94"/>
              </a:cxn>
              <a:cxn ang="0">
                <a:pos x="18" y="102"/>
              </a:cxn>
              <a:cxn ang="0">
                <a:pos x="10" y="112"/>
              </a:cxn>
            </a:cxnLst>
            <a:rect l="0" t="0" r="r" b="b"/>
            <a:pathLst>
              <a:path w="38" h="112">
                <a:moveTo>
                  <a:pt x="0" y="0"/>
                </a:moveTo>
                <a:lnTo>
                  <a:pt x="0" y="0"/>
                </a:lnTo>
                <a:lnTo>
                  <a:pt x="0" y="6"/>
                </a:lnTo>
                <a:lnTo>
                  <a:pt x="6" y="6"/>
                </a:lnTo>
                <a:lnTo>
                  <a:pt x="10" y="6"/>
                </a:lnTo>
                <a:lnTo>
                  <a:pt x="12" y="6"/>
                </a:lnTo>
                <a:lnTo>
                  <a:pt x="14" y="6"/>
                </a:lnTo>
                <a:lnTo>
                  <a:pt x="14" y="6"/>
                </a:lnTo>
                <a:lnTo>
                  <a:pt x="14" y="6"/>
                </a:lnTo>
                <a:lnTo>
                  <a:pt x="14" y="6"/>
                </a:lnTo>
                <a:lnTo>
                  <a:pt x="14" y="8"/>
                </a:lnTo>
                <a:lnTo>
                  <a:pt x="16" y="8"/>
                </a:lnTo>
                <a:lnTo>
                  <a:pt x="16" y="8"/>
                </a:lnTo>
                <a:lnTo>
                  <a:pt x="16" y="8"/>
                </a:lnTo>
                <a:lnTo>
                  <a:pt x="18" y="8"/>
                </a:lnTo>
                <a:lnTo>
                  <a:pt x="18" y="8"/>
                </a:lnTo>
                <a:lnTo>
                  <a:pt x="20" y="8"/>
                </a:lnTo>
                <a:lnTo>
                  <a:pt x="20" y="10"/>
                </a:lnTo>
                <a:lnTo>
                  <a:pt x="22" y="12"/>
                </a:lnTo>
                <a:lnTo>
                  <a:pt x="22" y="12"/>
                </a:lnTo>
                <a:lnTo>
                  <a:pt x="22" y="12"/>
                </a:lnTo>
                <a:lnTo>
                  <a:pt x="24" y="12"/>
                </a:lnTo>
                <a:lnTo>
                  <a:pt x="24" y="12"/>
                </a:lnTo>
                <a:lnTo>
                  <a:pt x="26" y="12"/>
                </a:lnTo>
                <a:lnTo>
                  <a:pt x="26" y="12"/>
                </a:lnTo>
                <a:lnTo>
                  <a:pt x="26" y="12"/>
                </a:lnTo>
                <a:lnTo>
                  <a:pt x="28" y="12"/>
                </a:lnTo>
                <a:lnTo>
                  <a:pt x="28" y="14"/>
                </a:lnTo>
                <a:lnTo>
                  <a:pt x="28" y="14"/>
                </a:lnTo>
                <a:lnTo>
                  <a:pt x="30" y="14"/>
                </a:lnTo>
                <a:lnTo>
                  <a:pt x="32" y="14"/>
                </a:lnTo>
                <a:lnTo>
                  <a:pt x="34" y="16"/>
                </a:lnTo>
                <a:lnTo>
                  <a:pt x="34" y="16"/>
                </a:lnTo>
                <a:lnTo>
                  <a:pt x="34" y="18"/>
                </a:lnTo>
                <a:lnTo>
                  <a:pt x="34" y="18"/>
                </a:lnTo>
                <a:lnTo>
                  <a:pt x="36" y="16"/>
                </a:lnTo>
                <a:lnTo>
                  <a:pt x="38" y="18"/>
                </a:lnTo>
                <a:lnTo>
                  <a:pt x="38" y="18"/>
                </a:lnTo>
                <a:lnTo>
                  <a:pt x="38" y="18"/>
                </a:lnTo>
                <a:lnTo>
                  <a:pt x="36" y="18"/>
                </a:lnTo>
                <a:lnTo>
                  <a:pt x="36" y="18"/>
                </a:lnTo>
                <a:lnTo>
                  <a:pt x="36" y="20"/>
                </a:lnTo>
                <a:lnTo>
                  <a:pt x="36" y="20"/>
                </a:lnTo>
                <a:lnTo>
                  <a:pt x="36" y="20"/>
                </a:lnTo>
                <a:lnTo>
                  <a:pt x="36" y="20"/>
                </a:lnTo>
                <a:lnTo>
                  <a:pt x="36" y="20"/>
                </a:lnTo>
                <a:lnTo>
                  <a:pt x="36" y="22"/>
                </a:lnTo>
                <a:lnTo>
                  <a:pt x="36" y="24"/>
                </a:lnTo>
                <a:lnTo>
                  <a:pt x="36" y="24"/>
                </a:lnTo>
                <a:lnTo>
                  <a:pt x="36" y="24"/>
                </a:lnTo>
                <a:lnTo>
                  <a:pt x="36" y="26"/>
                </a:lnTo>
                <a:lnTo>
                  <a:pt x="36" y="26"/>
                </a:lnTo>
                <a:lnTo>
                  <a:pt x="36" y="26"/>
                </a:lnTo>
                <a:lnTo>
                  <a:pt x="38" y="28"/>
                </a:lnTo>
                <a:lnTo>
                  <a:pt x="38" y="28"/>
                </a:lnTo>
                <a:lnTo>
                  <a:pt x="38" y="28"/>
                </a:lnTo>
                <a:lnTo>
                  <a:pt x="38" y="28"/>
                </a:lnTo>
                <a:lnTo>
                  <a:pt x="36" y="30"/>
                </a:lnTo>
                <a:lnTo>
                  <a:pt x="36" y="32"/>
                </a:lnTo>
                <a:lnTo>
                  <a:pt x="38" y="32"/>
                </a:lnTo>
                <a:lnTo>
                  <a:pt x="38" y="32"/>
                </a:lnTo>
                <a:lnTo>
                  <a:pt x="38" y="32"/>
                </a:lnTo>
                <a:lnTo>
                  <a:pt x="36" y="34"/>
                </a:lnTo>
                <a:lnTo>
                  <a:pt x="36" y="36"/>
                </a:lnTo>
                <a:lnTo>
                  <a:pt x="36" y="36"/>
                </a:lnTo>
                <a:lnTo>
                  <a:pt x="36" y="38"/>
                </a:lnTo>
                <a:lnTo>
                  <a:pt x="36" y="40"/>
                </a:lnTo>
                <a:lnTo>
                  <a:pt x="36" y="40"/>
                </a:lnTo>
                <a:lnTo>
                  <a:pt x="36" y="40"/>
                </a:lnTo>
                <a:lnTo>
                  <a:pt x="36" y="40"/>
                </a:lnTo>
                <a:lnTo>
                  <a:pt x="36" y="42"/>
                </a:lnTo>
                <a:lnTo>
                  <a:pt x="36" y="42"/>
                </a:lnTo>
                <a:lnTo>
                  <a:pt x="36" y="44"/>
                </a:lnTo>
                <a:lnTo>
                  <a:pt x="38" y="44"/>
                </a:lnTo>
                <a:lnTo>
                  <a:pt x="38" y="44"/>
                </a:lnTo>
                <a:lnTo>
                  <a:pt x="36" y="46"/>
                </a:lnTo>
                <a:lnTo>
                  <a:pt x="36" y="46"/>
                </a:lnTo>
                <a:lnTo>
                  <a:pt x="36" y="46"/>
                </a:lnTo>
                <a:lnTo>
                  <a:pt x="34" y="48"/>
                </a:lnTo>
                <a:lnTo>
                  <a:pt x="34" y="48"/>
                </a:lnTo>
                <a:lnTo>
                  <a:pt x="34" y="48"/>
                </a:lnTo>
                <a:lnTo>
                  <a:pt x="34" y="48"/>
                </a:lnTo>
                <a:lnTo>
                  <a:pt x="36" y="50"/>
                </a:lnTo>
                <a:lnTo>
                  <a:pt x="34" y="52"/>
                </a:lnTo>
                <a:lnTo>
                  <a:pt x="34" y="52"/>
                </a:lnTo>
                <a:lnTo>
                  <a:pt x="34" y="52"/>
                </a:lnTo>
                <a:lnTo>
                  <a:pt x="34" y="52"/>
                </a:lnTo>
                <a:lnTo>
                  <a:pt x="32" y="52"/>
                </a:lnTo>
                <a:lnTo>
                  <a:pt x="32" y="52"/>
                </a:lnTo>
                <a:lnTo>
                  <a:pt x="32" y="54"/>
                </a:lnTo>
                <a:lnTo>
                  <a:pt x="32" y="56"/>
                </a:lnTo>
                <a:lnTo>
                  <a:pt x="32" y="56"/>
                </a:lnTo>
                <a:lnTo>
                  <a:pt x="32" y="56"/>
                </a:lnTo>
                <a:lnTo>
                  <a:pt x="34" y="56"/>
                </a:lnTo>
                <a:lnTo>
                  <a:pt x="34" y="56"/>
                </a:lnTo>
                <a:lnTo>
                  <a:pt x="34" y="60"/>
                </a:lnTo>
                <a:lnTo>
                  <a:pt x="34" y="60"/>
                </a:lnTo>
                <a:lnTo>
                  <a:pt x="32" y="62"/>
                </a:lnTo>
                <a:lnTo>
                  <a:pt x="32" y="62"/>
                </a:lnTo>
                <a:lnTo>
                  <a:pt x="32" y="64"/>
                </a:lnTo>
                <a:lnTo>
                  <a:pt x="34" y="64"/>
                </a:lnTo>
                <a:lnTo>
                  <a:pt x="34" y="64"/>
                </a:lnTo>
                <a:lnTo>
                  <a:pt x="34" y="66"/>
                </a:lnTo>
                <a:lnTo>
                  <a:pt x="34" y="66"/>
                </a:lnTo>
                <a:lnTo>
                  <a:pt x="36" y="68"/>
                </a:lnTo>
                <a:lnTo>
                  <a:pt x="36" y="70"/>
                </a:lnTo>
                <a:lnTo>
                  <a:pt x="34" y="72"/>
                </a:lnTo>
                <a:lnTo>
                  <a:pt x="34" y="74"/>
                </a:lnTo>
                <a:lnTo>
                  <a:pt x="34" y="74"/>
                </a:lnTo>
                <a:lnTo>
                  <a:pt x="34" y="76"/>
                </a:lnTo>
                <a:lnTo>
                  <a:pt x="32" y="76"/>
                </a:lnTo>
                <a:lnTo>
                  <a:pt x="32" y="78"/>
                </a:lnTo>
                <a:lnTo>
                  <a:pt x="30" y="82"/>
                </a:lnTo>
                <a:lnTo>
                  <a:pt x="28" y="82"/>
                </a:lnTo>
                <a:lnTo>
                  <a:pt x="28" y="82"/>
                </a:lnTo>
                <a:lnTo>
                  <a:pt x="26" y="82"/>
                </a:lnTo>
                <a:lnTo>
                  <a:pt x="28" y="86"/>
                </a:lnTo>
                <a:lnTo>
                  <a:pt x="28" y="86"/>
                </a:lnTo>
                <a:lnTo>
                  <a:pt x="28" y="88"/>
                </a:lnTo>
                <a:lnTo>
                  <a:pt x="26" y="88"/>
                </a:lnTo>
                <a:lnTo>
                  <a:pt x="26" y="90"/>
                </a:lnTo>
                <a:lnTo>
                  <a:pt x="24" y="90"/>
                </a:lnTo>
                <a:lnTo>
                  <a:pt x="26" y="92"/>
                </a:lnTo>
                <a:lnTo>
                  <a:pt x="26" y="94"/>
                </a:lnTo>
                <a:lnTo>
                  <a:pt x="26" y="94"/>
                </a:lnTo>
                <a:lnTo>
                  <a:pt x="26" y="94"/>
                </a:lnTo>
                <a:lnTo>
                  <a:pt x="26" y="94"/>
                </a:lnTo>
                <a:lnTo>
                  <a:pt x="26" y="94"/>
                </a:lnTo>
                <a:lnTo>
                  <a:pt x="18" y="102"/>
                </a:lnTo>
                <a:lnTo>
                  <a:pt x="14" y="106"/>
                </a:lnTo>
                <a:lnTo>
                  <a:pt x="10" y="110"/>
                </a:lnTo>
                <a:lnTo>
                  <a:pt x="10" y="112"/>
                </a:lnTo>
                <a:lnTo>
                  <a:pt x="8" y="112"/>
                </a:lnTo>
                <a:lnTo>
                  <a:pt x="8" y="112"/>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1" name="Freeform 327"/>
          <p:cNvSpPr>
            <a:spLocks/>
          </p:cNvSpPr>
          <p:nvPr/>
        </p:nvSpPr>
        <p:spPr bwMode="auto">
          <a:xfrm>
            <a:off x="3133725" y="4141788"/>
            <a:ext cx="98425" cy="79375"/>
          </a:xfrm>
          <a:custGeom>
            <a:avLst/>
            <a:gdLst/>
            <a:ahLst/>
            <a:cxnLst>
              <a:cxn ang="0">
                <a:pos x="0" y="50"/>
              </a:cxn>
              <a:cxn ang="0">
                <a:pos x="0" y="48"/>
              </a:cxn>
              <a:cxn ang="0">
                <a:pos x="2" y="48"/>
              </a:cxn>
              <a:cxn ang="0">
                <a:pos x="2" y="44"/>
              </a:cxn>
              <a:cxn ang="0">
                <a:pos x="2" y="42"/>
              </a:cxn>
              <a:cxn ang="0">
                <a:pos x="2" y="40"/>
              </a:cxn>
              <a:cxn ang="0">
                <a:pos x="2" y="40"/>
              </a:cxn>
              <a:cxn ang="0">
                <a:pos x="4" y="36"/>
              </a:cxn>
              <a:cxn ang="0">
                <a:pos x="4" y="30"/>
              </a:cxn>
              <a:cxn ang="0">
                <a:pos x="4" y="28"/>
              </a:cxn>
              <a:cxn ang="0">
                <a:pos x="4" y="26"/>
              </a:cxn>
              <a:cxn ang="0">
                <a:pos x="4" y="24"/>
              </a:cxn>
              <a:cxn ang="0">
                <a:pos x="4" y="22"/>
              </a:cxn>
              <a:cxn ang="0">
                <a:pos x="4" y="22"/>
              </a:cxn>
              <a:cxn ang="0">
                <a:pos x="4" y="20"/>
              </a:cxn>
              <a:cxn ang="0">
                <a:pos x="6" y="18"/>
              </a:cxn>
              <a:cxn ang="0">
                <a:pos x="8" y="14"/>
              </a:cxn>
              <a:cxn ang="0">
                <a:pos x="8" y="10"/>
              </a:cxn>
              <a:cxn ang="0">
                <a:pos x="10" y="8"/>
              </a:cxn>
              <a:cxn ang="0">
                <a:pos x="10" y="6"/>
              </a:cxn>
              <a:cxn ang="0">
                <a:pos x="10" y="6"/>
              </a:cxn>
              <a:cxn ang="0">
                <a:pos x="16" y="4"/>
              </a:cxn>
              <a:cxn ang="0">
                <a:pos x="24" y="4"/>
              </a:cxn>
              <a:cxn ang="0">
                <a:pos x="26" y="2"/>
              </a:cxn>
              <a:cxn ang="0">
                <a:pos x="26" y="2"/>
              </a:cxn>
              <a:cxn ang="0">
                <a:pos x="28" y="2"/>
              </a:cxn>
              <a:cxn ang="0">
                <a:pos x="34" y="0"/>
              </a:cxn>
              <a:cxn ang="0">
                <a:pos x="34" y="0"/>
              </a:cxn>
              <a:cxn ang="0">
                <a:pos x="34" y="0"/>
              </a:cxn>
              <a:cxn ang="0">
                <a:pos x="40" y="0"/>
              </a:cxn>
              <a:cxn ang="0">
                <a:pos x="42" y="0"/>
              </a:cxn>
              <a:cxn ang="0">
                <a:pos x="46" y="0"/>
              </a:cxn>
              <a:cxn ang="0">
                <a:pos x="48" y="0"/>
              </a:cxn>
              <a:cxn ang="0">
                <a:pos x="52" y="4"/>
              </a:cxn>
              <a:cxn ang="0">
                <a:pos x="56" y="6"/>
              </a:cxn>
              <a:cxn ang="0">
                <a:pos x="60" y="8"/>
              </a:cxn>
              <a:cxn ang="0">
                <a:pos x="60" y="8"/>
              </a:cxn>
              <a:cxn ang="0">
                <a:pos x="62" y="8"/>
              </a:cxn>
              <a:cxn ang="0">
                <a:pos x="62" y="12"/>
              </a:cxn>
              <a:cxn ang="0">
                <a:pos x="62" y="14"/>
              </a:cxn>
              <a:cxn ang="0">
                <a:pos x="62" y="14"/>
              </a:cxn>
              <a:cxn ang="0">
                <a:pos x="62" y="14"/>
              </a:cxn>
            </a:cxnLst>
            <a:rect l="0" t="0" r="r" b="b"/>
            <a:pathLst>
              <a:path w="62" h="50">
                <a:moveTo>
                  <a:pt x="0" y="50"/>
                </a:moveTo>
                <a:lnTo>
                  <a:pt x="0" y="48"/>
                </a:lnTo>
                <a:lnTo>
                  <a:pt x="2" y="48"/>
                </a:lnTo>
                <a:lnTo>
                  <a:pt x="2" y="44"/>
                </a:lnTo>
                <a:lnTo>
                  <a:pt x="2" y="42"/>
                </a:lnTo>
                <a:lnTo>
                  <a:pt x="2" y="40"/>
                </a:lnTo>
                <a:lnTo>
                  <a:pt x="2" y="40"/>
                </a:lnTo>
                <a:lnTo>
                  <a:pt x="4" y="36"/>
                </a:lnTo>
                <a:lnTo>
                  <a:pt x="4" y="30"/>
                </a:lnTo>
                <a:lnTo>
                  <a:pt x="4" y="28"/>
                </a:lnTo>
                <a:lnTo>
                  <a:pt x="4" y="26"/>
                </a:lnTo>
                <a:lnTo>
                  <a:pt x="4" y="24"/>
                </a:lnTo>
                <a:lnTo>
                  <a:pt x="4" y="22"/>
                </a:lnTo>
                <a:lnTo>
                  <a:pt x="4" y="22"/>
                </a:lnTo>
                <a:lnTo>
                  <a:pt x="4" y="20"/>
                </a:lnTo>
                <a:lnTo>
                  <a:pt x="6" y="18"/>
                </a:lnTo>
                <a:lnTo>
                  <a:pt x="8" y="14"/>
                </a:lnTo>
                <a:lnTo>
                  <a:pt x="8" y="10"/>
                </a:lnTo>
                <a:lnTo>
                  <a:pt x="10" y="8"/>
                </a:lnTo>
                <a:lnTo>
                  <a:pt x="10" y="6"/>
                </a:lnTo>
                <a:lnTo>
                  <a:pt x="10" y="6"/>
                </a:lnTo>
                <a:lnTo>
                  <a:pt x="16" y="4"/>
                </a:lnTo>
                <a:lnTo>
                  <a:pt x="24" y="4"/>
                </a:lnTo>
                <a:lnTo>
                  <a:pt x="26" y="2"/>
                </a:lnTo>
                <a:lnTo>
                  <a:pt x="26" y="2"/>
                </a:lnTo>
                <a:lnTo>
                  <a:pt x="28" y="2"/>
                </a:lnTo>
                <a:lnTo>
                  <a:pt x="34" y="0"/>
                </a:lnTo>
                <a:lnTo>
                  <a:pt x="34" y="0"/>
                </a:lnTo>
                <a:lnTo>
                  <a:pt x="34" y="0"/>
                </a:lnTo>
                <a:lnTo>
                  <a:pt x="40" y="0"/>
                </a:lnTo>
                <a:lnTo>
                  <a:pt x="42" y="0"/>
                </a:lnTo>
                <a:lnTo>
                  <a:pt x="46" y="0"/>
                </a:lnTo>
                <a:lnTo>
                  <a:pt x="48" y="0"/>
                </a:lnTo>
                <a:lnTo>
                  <a:pt x="52" y="4"/>
                </a:lnTo>
                <a:lnTo>
                  <a:pt x="56" y="6"/>
                </a:lnTo>
                <a:lnTo>
                  <a:pt x="60" y="8"/>
                </a:lnTo>
                <a:lnTo>
                  <a:pt x="60" y="8"/>
                </a:lnTo>
                <a:lnTo>
                  <a:pt x="62" y="8"/>
                </a:lnTo>
                <a:lnTo>
                  <a:pt x="62" y="12"/>
                </a:lnTo>
                <a:lnTo>
                  <a:pt x="62" y="14"/>
                </a:lnTo>
                <a:lnTo>
                  <a:pt x="62" y="14"/>
                </a:lnTo>
                <a:lnTo>
                  <a:pt x="6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2" name="Freeform 328"/>
          <p:cNvSpPr>
            <a:spLocks/>
          </p:cNvSpPr>
          <p:nvPr/>
        </p:nvSpPr>
        <p:spPr bwMode="auto">
          <a:xfrm>
            <a:off x="5143500" y="4103688"/>
            <a:ext cx="88900" cy="114300"/>
          </a:xfrm>
          <a:custGeom>
            <a:avLst/>
            <a:gdLst/>
            <a:ahLst/>
            <a:cxnLst>
              <a:cxn ang="0">
                <a:pos x="0" y="0"/>
              </a:cxn>
              <a:cxn ang="0">
                <a:pos x="0" y="2"/>
              </a:cxn>
              <a:cxn ang="0">
                <a:pos x="2" y="4"/>
              </a:cxn>
              <a:cxn ang="0">
                <a:pos x="2" y="4"/>
              </a:cxn>
              <a:cxn ang="0">
                <a:pos x="4" y="8"/>
              </a:cxn>
              <a:cxn ang="0">
                <a:pos x="4" y="8"/>
              </a:cxn>
              <a:cxn ang="0">
                <a:pos x="4" y="10"/>
              </a:cxn>
              <a:cxn ang="0">
                <a:pos x="6" y="12"/>
              </a:cxn>
              <a:cxn ang="0">
                <a:pos x="8" y="14"/>
              </a:cxn>
              <a:cxn ang="0">
                <a:pos x="10" y="18"/>
              </a:cxn>
              <a:cxn ang="0">
                <a:pos x="10" y="18"/>
              </a:cxn>
              <a:cxn ang="0">
                <a:pos x="10" y="20"/>
              </a:cxn>
              <a:cxn ang="0">
                <a:pos x="10" y="20"/>
              </a:cxn>
              <a:cxn ang="0">
                <a:pos x="10" y="22"/>
              </a:cxn>
              <a:cxn ang="0">
                <a:pos x="12" y="26"/>
              </a:cxn>
              <a:cxn ang="0">
                <a:pos x="12" y="28"/>
              </a:cxn>
              <a:cxn ang="0">
                <a:pos x="14" y="28"/>
              </a:cxn>
              <a:cxn ang="0">
                <a:pos x="16" y="30"/>
              </a:cxn>
              <a:cxn ang="0">
                <a:pos x="18" y="32"/>
              </a:cxn>
              <a:cxn ang="0">
                <a:pos x="18" y="32"/>
              </a:cxn>
              <a:cxn ang="0">
                <a:pos x="18" y="34"/>
              </a:cxn>
              <a:cxn ang="0">
                <a:pos x="20" y="34"/>
              </a:cxn>
              <a:cxn ang="0">
                <a:pos x="24" y="36"/>
              </a:cxn>
              <a:cxn ang="0">
                <a:pos x="28" y="38"/>
              </a:cxn>
              <a:cxn ang="0">
                <a:pos x="28" y="40"/>
              </a:cxn>
              <a:cxn ang="0">
                <a:pos x="28" y="40"/>
              </a:cxn>
              <a:cxn ang="0">
                <a:pos x="28" y="44"/>
              </a:cxn>
              <a:cxn ang="0">
                <a:pos x="28" y="44"/>
              </a:cxn>
              <a:cxn ang="0">
                <a:pos x="30" y="44"/>
              </a:cxn>
              <a:cxn ang="0">
                <a:pos x="32" y="44"/>
              </a:cxn>
              <a:cxn ang="0">
                <a:pos x="34" y="44"/>
              </a:cxn>
              <a:cxn ang="0">
                <a:pos x="34" y="44"/>
              </a:cxn>
              <a:cxn ang="0">
                <a:pos x="34" y="48"/>
              </a:cxn>
              <a:cxn ang="0">
                <a:pos x="34" y="50"/>
              </a:cxn>
              <a:cxn ang="0">
                <a:pos x="34" y="54"/>
              </a:cxn>
              <a:cxn ang="0">
                <a:pos x="34" y="54"/>
              </a:cxn>
              <a:cxn ang="0">
                <a:pos x="36" y="56"/>
              </a:cxn>
              <a:cxn ang="0">
                <a:pos x="36" y="58"/>
              </a:cxn>
              <a:cxn ang="0">
                <a:pos x="38" y="62"/>
              </a:cxn>
              <a:cxn ang="0">
                <a:pos x="38" y="62"/>
              </a:cxn>
              <a:cxn ang="0">
                <a:pos x="40" y="62"/>
              </a:cxn>
              <a:cxn ang="0">
                <a:pos x="42" y="62"/>
              </a:cxn>
              <a:cxn ang="0">
                <a:pos x="42" y="62"/>
              </a:cxn>
              <a:cxn ang="0">
                <a:pos x="44" y="62"/>
              </a:cxn>
              <a:cxn ang="0">
                <a:pos x="44" y="64"/>
              </a:cxn>
              <a:cxn ang="0">
                <a:pos x="46" y="62"/>
              </a:cxn>
              <a:cxn ang="0">
                <a:pos x="50" y="64"/>
              </a:cxn>
              <a:cxn ang="0">
                <a:pos x="52" y="66"/>
              </a:cxn>
              <a:cxn ang="0">
                <a:pos x="52" y="66"/>
              </a:cxn>
              <a:cxn ang="0">
                <a:pos x="52" y="68"/>
              </a:cxn>
              <a:cxn ang="0">
                <a:pos x="52" y="68"/>
              </a:cxn>
              <a:cxn ang="0">
                <a:pos x="52" y="68"/>
              </a:cxn>
              <a:cxn ang="0">
                <a:pos x="52" y="70"/>
              </a:cxn>
              <a:cxn ang="0">
                <a:pos x="54" y="70"/>
              </a:cxn>
              <a:cxn ang="0">
                <a:pos x="54" y="70"/>
              </a:cxn>
              <a:cxn ang="0">
                <a:pos x="56" y="70"/>
              </a:cxn>
              <a:cxn ang="0">
                <a:pos x="56" y="72"/>
              </a:cxn>
            </a:cxnLst>
            <a:rect l="0" t="0" r="r" b="b"/>
            <a:pathLst>
              <a:path w="56" h="72">
                <a:moveTo>
                  <a:pt x="0" y="0"/>
                </a:moveTo>
                <a:lnTo>
                  <a:pt x="0" y="0"/>
                </a:lnTo>
                <a:lnTo>
                  <a:pt x="0" y="0"/>
                </a:lnTo>
                <a:lnTo>
                  <a:pt x="0" y="2"/>
                </a:lnTo>
                <a:lnTo>
                  <a:pt x="0" y="2"/>
                </a:lnTo>
                <a:lnTo>
                  <a:pt x="2" y="4"/>
                </a:lnTo>
                <a:lnTo>
                  <a:pt x="2" y="4"/>
                </a:lnTo>
                <a:lnTo>
                  <a:pt x="2" y="4"/>
                </a:lnTo>
                <a:lnTo>
                  <a:pt x="4" y="6"/>
                </a:lnTo>
                <a:lnTo>
                  <a:pt x="4" y="8"/>
                </a:lnTo>
                <a:lnTo>
                  <a:pt x="4" y="8"/>
                </a:lnTo>
                <a:lnTo>
                  <a:pt x="4" y="8"/>
                </a:lnTo>
                <a:lnTo>
                  <a:pt x="4" y="8"/>
                </a:lnTo>
                <a:lnTo>
                  <a:pt x="4" y="10"/>
                </a:lnTo>
                <a:lnTo>
                  <a:pt x="6" y="10"/>
                </a:lnTo>
                <a:lnTo>
                  <a:pt x="6" y="12"/>
                </a:lnTo>
                <a:lnTo>
                  <a:pt x="6" y="12"/>
                </a:lnTo>
                <a:lnTo>
                  <a:pt x="8" y="14"/>
                </a:lnTo>
                <a:lnTo>
                  <a:pt x="8" y="16"/>
                </a:lnTo>
                <a:lnTo>
                  <a:pt x="10" y="18"/>
                </a:lnTo>
                <a:lnTo>
                  <a:pt x="10" y="18"/>
                </a:lnTo>
                <a:lnTo>
                  <a:pt x="10" y="18"/>
                </a:lnTo>
                <a:lnTo>
                  <a:pt x="10" y="18"/>
                </a:lnTo>
                <a:lnTo>
                  <a:pt x="10" y="20"/>
                </a:lnTo>
                <a:lnTo>
                  <a:pt x="10" y="20"/>
                </a:lnTo>
                <a:lnTo>
                  <a:pt x="10" y="20"/>
                </a:lnTo>
                <a:lnTo>
                  <a:pt x="10" y="22"/>
                </a:lnTo>
                <a:lnTo>
                  <a:pt x="10" y="22"/>
                </a:lnTo>
                <a:lnTo>
                  <a:pt x="12" y="24"/>
                </a:lnTo>
                <a:lnTo>
                  <a:pt x="12" y="26"/>
                </a:lnTo>
                <a:lnTo>
                  <a:pt x="12" y="28"/>
                </a:lnTo>
                <a:lnTo>
                  <a:pt x="12" y="28"/>
                </a:lnTo>
                <a:lnTo>
                  <a:pt x="14" y="28"/>
                </a:lnTo>
                <a:lnTo>
                  <a:pt x="14" y="28"/>
                </a:lnTo>
                <a:lnTo>
                  <a:pt x="14" y="28"/>
                </a:lnTo>
                <a:lnTo>
                  <a:pt x="16" y="30"/>
                </a:lnTo>
                <a:lnTo>
                  <a:pt x="16" y="30"/>
                </a:lnTo>
                <a:lnTo>
                  <a:pt x="18" y="32"/>
                </a:lnTo>
                <a:lnTo>
                  <a:pt x="18" y="32"/>
                </a:lnTo>
                <a:lnTo>
                  <a:pt x="18" y="32"/>
                </a:lnTo>
                <a:lnTo>
                  <a:pt x="18" y="32"/>
                </a:lnTo>
                <a:lnTo>
                  <a:pt x="18" y="34"/>
                </a:lnTo>
                <a:lnTo>
                  <a:pt x="20" y="34"/>
                </a:lnTo>
                <a:lnTo>
                  <a:pt x="20" y="34"/>
                </a:lnTo>
                <a:lnTo>
                  <a:pt x="20" y="34"/>
                </a:lnTo>
                <a:lnTo>
                  <a:pt x="24" y="36"/>
                </a:lnTo>
                <a:lnTo>
                  <a:pt x="26" y="36"/>
                </a:lnTo>
                <a:lnTo>
                  <a:pt x="28" y="38"/>
                </a:lnTo>
                <a:lnTo>
                  <a:pt x="28" y="38"/>
                </a:lnTo>
                <a:lnTo>
                  <a:pt x="28" y="40"/>
                </a:lnTo>
                <a:lnTo>
                  <a:pt x="28" y="40"/>
                </a:lnTo>
                <a:lnTo>
                  <a:pt x="28" y="40"/>
                </a:lnTo>
                <a:lnTo>
                  <a:pt x="28" y="42"/>
                </a:lnTo>
                <a:lnTo>
                  <a:pt x="28" y="44"/>
                </a:lnTo>
                <a:lnTo>
                  <a:pt x="28" y="44"/>
                </a:lnTo>
                <a:lnTo>
                  <a:pt x="28" y="44"/>
                </a:lnTo>
                <a:lnTo>
                  <a:pt x="28" y="44"/>
                </a:lnTo>
                <a:lnTo>
                  <a:pt x="30" y="44"/>
                </a:lnTo>
                <a:lnTo>
                  <a:pt x="30" y="44"/>
                </a:lnTo>
                <a:lnTo>
                  <a:pt x="32" y="44"/>
                </a:lnTo>
                <a:lnTo>
                  <a:pt x="32" y="44"/>
                </a:lnTo>
                <a:lnTo>
                  <a:pt x="34" y="44"/>
                </a:lnTo>
                <a:lnTo>
                  <a:pt x="34" y="44"/>
                </a:lnTo>
                <a:lnTo>
                  <a:pt x="34" y="44"/>
                </a:lnTo>
                <a:lnTo>
                  <a:pt x="34" y="48"/>
                </a:lnTo>
                <a:lnTo>
                  <a:pt x="34" y="48"/>
                </a:lnTo>
                <a:lnTo>
                  <a:pt x="34" y="50"/>
                </a:lnTo>
                <a:lnTo>
                  <a:pt x="34" y="50"/>
                </a:lnTo>
                <a:lnTo>
                  <a:pt x="34" y="52"/>
                </a:lnTo>
                <a:lnTo>
                  <a:pt x="34" y="54"/>
                </a:lnTo>
                <a:lnTo>
                  <a:pt x="34" y="54"/>
                </a:lnTo>
                <a:lnTo>
                  <a:pt x="34" y="54"/>
                </a:lnTo>
                <a:lnTo>
                  <a:pt x="34" y="56"/>
                </a:lnTo>
                <a:lnTo>
                  <a:pt x="36" y="56"/>
                </a:lnTo>
                <a:lnTo>
                  <a:pt x="36" y="58"/>
                </a:lnTo>
                <a:lnTo>
                  <a:pt x="36" y="58"/>
                </a:lnTo>
                <a:lnTo>
                  <a:pt x="38" y="60"/>
                </a:lnTo>
                <a:lnTo>
                  <a:pt x="38" y="62"/>
                </a:lnTo>
                <a:lnTo>
                  <a:pt x="38" y="62"/>
                </a:lnTo>
                <a:lnTo>
                  <a:pt x="38" y="62"/>
                </a:lnTo>
                <a:lnTo>
                  <a:pt x="38" y="62"/>
                </a:lnTo>
                <a:lnTo>
                  <a:pt x="40" y="62"/>
                </a:lnTo>
                <a:lnTo>
                  <a:pt x="40" y="62"/>
                </a:lnTo>
                <a:lnTo>
                  <a:pt x="42" y="62"/>
                </a:lnTo>
                <a:lnTo>
                  <a:pt x="42" y="62"/>
                </a:lnTo>
                <a:lnTo>
                  <a:pt x="42" y="62"/>
                </a:lnTo>
                <a:lnTo>
                  <a:pt x="44" y="62"/>
                </a:lnTo>
                <a:lnTo>
                  <a:pt x="44" y="62"/>
                </a:lnTo>
                <a:lnTo>
                  <a:pt x="44" y="64"/>
                </a:lnTo>
                <a:lnTo>
                  <a:pt x="44" y="64"/>
                </a:lnTo>
                <a:lnTo>
                  <a:pt x="46" y="64"/>
                </a:lnTo>
                <a:lnTo>
                  <a:pt x="46" y="62"/>
                </a:lnTo>
                <a:lnTo>
                  <a:pt x="46" y="64"/>
                </a:lnTo>
                <a:lnTo>
                  <a:pt x="50" y="64"/>
                </a:lnTo>
                <a:lnTo>
                  <a:pt x="50" y="66"/>
                </a:lnTo>
                <a:lnTo>
                  <a:pt x="52" y="66"/>
                </a:lnTo>
                <a:lnTo>
                  <a:pt x="52" y="66"/>
                </a:lnTo>
                <a:lnTo>
                  <a:pt x="52" y="66"/>
                </a:lnTo>
                <a:lnTo>
                  <a:pt x="52" y="66"/>
                </a:lnTo>
                <a:lnTo>
                  <a:pt x="52" y="68"/>
                </a:lnTo>
                <a:lnTo>
                  <a:pt x="52" y="68"/>
                </a:lnTo>
                <a:lnTo>
                  <a:pt x="52" y="68"/>
                </a:lnTo>
                <a:lnTo>
                  <a:pt x="52" y="68"/>
                </a:lnTo>
                <a:lnTo>
                  <a:pt x="52" y="68"/>
                </a:lnTo>
                <a:lnTo>
                  <a:pt x="52" y="70"/>
                </a:lnTo>
                <a:lnTo>
                  <a:pt x="52" y="70"/>
                </a:lnTo>
                <a:lnTo>
                  <a:pt x="54" y="70"/>
                </a:lnTo>
                <a:lnTo>
                  <a:pt x="54" y="70"/>
                </a:lnTo>
                <a:lnTo>
                  <a:pt x="54" y="70"/>
                </a:lnTo>
                <a:lnTo>
                  <a:pt x="54" y="70"/>
                </a:lnTo>
                <a:lnTo>
                  <a:pt x="54" y="70"/>
                </a:lnTo>
                <a:lnTo>
                  <a:pt x="56" y="70"/>
                </a:lnTo>
                <a:lnTo>
                  <a:pt x="56" y="70"/>
                </a:lnTo>
                <a:lnTo>
                  <a:pt x="56" y="72"/>
                </a:lnTo>
                <a:lnTo>
                  <a:pt x="56" y="72"/>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3" name="Freeform 329"/>
          <p:cNvSpPr>
            <a:spLocks/>
          </p:cNvSpPr>
          <p:nvPr/>
        </p:nvSpPr>
        <p:spPr bwMode="auto">
          <a:xfrm>
            <a:off x="2949575" y="3887788"/>
            <a:ext cx="292100" cy="276225"/>
          </a:xfrm>
          <a:custGeom>
            <a:avLst/>
            <a:gdLst/>
            <a:ahLst/>
            <a:cxnLst>
              <a:cxn ang="0">
                <a:pos x="2" y="22"/>
              </a:cxn>
              <a:cxn ang="0">
                <a:pos x="14" y="24"/>
              </a:cxn>
              <a:cxn ang="0">
                <a:pos x="16" y="24"/>
              </a:cxn>
              <a:cxn ang="0">
                <a:pos x="20" y="20"/>
              </a:cxn>
              <a:cxn ang="0">
                <a:pos x="22" y="16"/>
              </a:cxn>
              <a:cxn ang="0">
                <a:pos x="26" y="16"/>
              </a:cxn>
              <a:cxn ang="0">
                <a:pos x="30" y="14"/>
              </a:cxn>
              <a:cxn ang="0">
                <a:pos x="32" y="10"/>
              </a:cxn>
              <a:cxn ang="0">
                <a:pos x="36" y="10"/>
              </a:cxn>
              <a:cxn ang="0">
                <a:pos x="40" y="6"/>
              </a:cxn>
              <a:cxn ang="0">
                <a:pos x="42" y="4"/>
              </a:cxn>
              <a:cxn ang="0">
                <a:pos x="46" y="4"/>
              </a:cxn>
              <a:cxn ang="0">
                <a:pos x="54" y="2"/>
              </a:cxn>
              <a:cxn ang="0">
                <a:pos x="58" y="2"/>
              </a:cxn>
              <a:cxn ang="0">
                <a:pos x="62" y="2"/>
              </a:cxn>
              <a:cxn ang="0">
                <a:pos x="62" y="6"/>
              </a:cxn>
              <a:cxn ang="0">
                <a:pos x="62" y="10"/>
              </a:cxn>
              <a:cxn ang="0">
                <a:pos x="62" y="12"/>
              </a:cxn>
              <a:cxn ang="0">
                <a:pos x="62" y="20"/>
              </a:cxn>
              <a:cxn ang="0">
                <a:pos x="62" y="24"/>
              </a:cxn>
              <a:cxn ang="0">
                <a:pos x="64" y="30"/>
              </a:cxn>
              <a:cxn ang="0">
                <a:pos x="66" y="34"/>
              </a:cxn>
              <a:cxn ang="0">
                <a:pos x="68" y="36"/>
              </a:cxn>
              <a:cxn ang="0">
                <a:pos x="70" y="40"/>
              </a:cxn>
              <a:cxn ang="0">
                <a:pos x="72" y="42"/>
              </a:cxn>
              <a:cxn ang="0">
                <a:pos x="78" y="46"/>
              </a:cxn>
              <a:cxn ang="0">
                <a:pos x="82" y="48"/>
              </a:cxn>
              <a:cxn ang="0">
                <a:pos x="86" y="46"/>
              </a:cxn>
              <a:cxn ang="0">
                <a:pos x="92" y="50"/>
              </a:cxn>
              <a:cxn ang="0">
                <a:pos x="96" y="50"/>
              </a:cxn>
              <a:cxn ang="0">
                <a:pos x="98" y="52"/>
              </a:cxn>
              <a:cxn ang="0">
                <a:pos x="104" y="54"/>
              </a:cxn>
              <a:cxn ang="0">
                <a:pos x="108" y="58"/>
              </a:cxn>
              <a:cxn ang="0">
                <a:pos x="112" y="58"/>
              </a:cxn>
              <a:cxn ang="0">
                <a:pos x="116" y="62"/>
              </a:cxn>
              <a:cxn ang="0">
                <a:pos x="120" y="64"/>
              </a:cxn>
              <a:cxn ang="0">
                <a:pos x="124" y="64"/>
              </a:cxn>
              <a:cxn ang="0">
                <a:pos x="132" y="66"/>
              </a:cxn>
              <a:cxn ang="0">
                <a:pos x="138" y="72"/>
              </a:cxn>
              <a:cxn ang="0">
                <a:pos x="138" y="76"/>
              </a:cxn>
              <a:cxn ang="0">
                <a:pos x="140" y="88"/>
              </a:cxn>
              <a:cxn ang="0">
                <a:pos x="136" y="90"/>
              </a:cxn>
              <a:cxn ang="0">
                <a:pos x="144" y="110"/>
              </a:cxn>
              <a:cxn ang="0">
                <a:pos x="168" y="110"/>
              </a:cxn>
              <a:cxn ang="0">
                <a:pos x="170" y="110"/>
              </a:cxn>
              <a:cxn ang="0">
                <a:pos x="170" y="114"/>
              </a:cxn>
              <a:cxn ang="0">
                <a:pos x="168" y="118"/>
              </a:cxn>
              <a:cxn ang="0">
                <a:pos x="170" y="122"/>
              </a:cxn>
              <a:cxn ang="0">
                <a:pos x="170" y="126"/>
              </a:cxn>
              <a:cxn ang="0">
                <a:pos x="172" y="128"/>
              </a:cxn>
              <a:cxn ang="0">
                <a:pos x="176" y="130"/>
              </a:cxn>
              <a:cxn ang="0">
                <a:pos x="180" y="132"/>
              </a:cxn>
              <a:cxn ang="0">
                <a:pos x="182" y="134"/>
              </a:cxn>
              <a:cxn ang="0">
                <a:pos x="184" y="142"/>
              </a:cxn>
              <a:cxn ang="0">
                <a:pos x="182" y="154"/>
              </a:cxn>
              <a:cxn ang="0">
                <a:pos x="182" y="158"/>
              </a:cxn>
              <a:cxn ang="0">
                <a:pos x="182" y="172"/>
              </a:cxn>
            </a:cxnLst>
            <a:rect l="0" t="0" r="r" b="b"/>
            <a:pathLst>
              <a:path w="184" h="174">
                <a:moveTo>
                  <a:pt x="0" y="22"/>
                </a:moveTo>
                <a:lnTo>
                  <a:pt x="2" y="22"/>
                </a:lnTo>
                <a:lnTo>
                  <a:pt x="2" y="22"/>
                </a:lnTo>
                <a:lnTo>
                  <a:pt x="2" y="22"/>
                </a:lnTo>
                <a:lnTo>
                  <a:pt x="2" y="22"/>
                </a:lnTo>
                <a:lnTo>
                  <a:pt x="6" y="22"/>
                </a:lnTo>
                <a:lnTo>
                  <a:pt x="8" y="22"/>
                </a:lnTo>
                <a:lnTo>
                  <a:pt x="12" y="22"/>
                </a:lnTo>
                <a:lnTo>
                  <a:pt x="12" y="24"/>
                </a:lnTo>
                <a:lnTo>
                  <a:pt x="14" y="24"/>
                </a:lnTo>
                <a:lnTo>
                  <a:pt x="14" y="24"/>
                </a:lnTo>
                <a:lnTo>
                  <a:pt x="14" y="24"/>
                </a:lnTo>
                <a:lnTo>
                  <a:pt x="16" y="24"/>
                </a:lnTo>
                <a:lnTo>
                  <a:pt x="16" y="24"/>
                </a:lnTo>
                <a:lnTo>
                  <a:pt x="16" y="24"/>
                </a:lnTo>
                <a:lnTo>
                  <a:pt x="18" y="22"/>
                </a:lnTo>
                <a:lnTo>
                  <a:pt x="18" y="22"/>
                </a:lnTo>
                <a:lnTo>
                  <a:pt x="20" y="22"/>
                </a:lnTo>
                <a:lnTo>
                  <a:pt x="20" y="22"/>
                </a:lnTo>
                <a:lnTo>
                  <a:pt x="20" y="20"/>
                </a:lnTo>
                <a:lnTo>
                  <a:pt x="22" y="18"/>
                </a:lnTo>
                <a:lnTo>
                  <a:pt x="22" y="18"/>
                </a:lnTo>
                <a:lnTo>
                  <a:pt x="22" y="18"/>
                </a:lnTo>
                <a:lnTo>
                  <a:pt x="22" y="18"/>
                </a:lnTo>
                <a:lnTo>
                  <a:pt x="22" y="16"/>
                </a:lnTo>
                <a:lnTo>
                  <a:pt x="24" y="16"/>
                </a:lnTo>
                <a:lnTo>
                  <a:pt x="26" y="16"/>
                </a:lnTo>
                <a:lnTo>
                  <a:pt x="26" y="16"/>
                </a:lnTo>
                <a:lnTo>
                  <a:pt x="26" y="16"/>
                </a:lnTo>
                <a:lnTo>
                  <a:pt x="26" y="16"/>
                </a:lnTo>
                <a:lnTo>
                  <a:pt x="28" y="18"/>
                </a:lnTo>
                <a:lnTo>
                  <a:pt x="28" y="18"/>
                </a:lnTo>
                <a:lnTo>
                  <a:pt x="28" y="16"/>
                </a:lnTo>
                <a:lnTo>
                  <a:pt x="28" y="14"/>
                </a:lnTo>
                <a:lnTo>
                  <a:pt x="30" y="14"/>
                </a:lnTo>
                <a:lnTo>
                  <a:pt x="30" y="14"/>
                </a:lnTo>
                <a:lnTo>
                  <a:pt x="30" y="14"/>
                </a:lnTo>
                <a:lnTo>
                  <a:pt x="32" y="12"/>
                </a:lnTo>
                <a:lnTo>
                  <a:pt x="32" y="12"/>
                </a:lnTo>
                <a:lnTo>
                  <a:pt x="32" y="10"/>
                </a:lnTo>
                <a:lnTo>
                  <a:pt x="34" y="10"/>
                </a:lnTo>
                <a:lnTo>
                  <a:pt x="34" y="10"/>
                </a:lnTo>
                <a:lnTo>
                  <a:pt x="34" y="10"/>
                </a:lnTo>
                <a:lnTo>
                  <a:pt x="36" y="10"/>
                </a:lnTo>
                <a:lnTo>
                  <a:pt x="36" y="10"/>
                </a:lnTo>
                <a:lnTo>
                  <a:pt x="38" y="8"/>
                </a:lnTo>
                <a:lnTo>
                  <a:pt x="38" y="8"/>
                </a:lnTo>
                <a:lnTo>
                  <a:pt x="38" y="8"/>
                </a:lnTo>
                <a:lnTo>
                  <a:pt x="38" y="8"/>
                </a:lnTo>
                <a:lnTo>
                  <a:pt x="40" y="6"/>
                </a:lnTo>
                <a:lnTo>
                  <a:pt x="42" y="6"/>
                </a:lnTo>
                <a:lnTo>
                  <a:pt x="42" y="4"/>
                </a:lnTo>
                <a:lnTo>
                  <a:pt x="42" y="4"/>
                </a:lnTo>
                <a:lnTo>
                  <a:pt x="42" y="4"/>
                </a:lnTo>
                <a:lnTo>
                  <a:pt x="42" y="4"/>
                </a:lnTo>
                <a:lnTo>
                  <a:pt x="42" y="4"/>
                </a:lnTo>
                <a:lnTo>
                  <a:pt x="44" y="4"/>
                </a:lnTo>
                <a:lnTo>
                  <a:pt x="44" y="4"/>
                </a:lnTo>
                <a:lnTo>
                  <a:pt x="46" y="4"/>
                </a:lnTo>
                <a:lnTo>
                  <a:pt x="46" y="4"/>
                </a:lnTo>
                <a:lnTo>
                  <a:pt x="50" y="2"/>
                </a:lnTo>
                <a:lnTo>
                  <a:pt x="50" y="2"/>
                </a:lnTo>
                <a:lnTo>
                  <a:pt x="52" y="2"/>
                </a:lnTo>
                <a:lnTo>
                  <a:pt x="54" y="2"/>
                </a:lnTo>
                <a:lnTo>
                  <a:pt x="54" y="2"/>
                </a:lnTo>
                <a:lnTo>
                  <a:pt x="56" y="2"/>
                </a:lnTo>
                <a:lnTo>
                  <a:pt x="58" y="2"/>
                </a:lnTo>
                <a:lnTo>
                  <a:pt x="58" y="2"/>
                </a:lnTo>
                <a:lnTo>
                  <a:pt x="58" y="2"/>
                </a:lnTo>
                <a:lnTo>
                  <a:pt x="58" y="2"/>
                </a:lnTo>
                <a:lnTo>
                  <a:pt x="60" y="0"/>
                </a:lnTo>
                <a:lnTo>
                  <a:pt x="60" y="0"/>
                </a:lnTo>
                <a:lnTo>
                  <a:pt x="60" y="0"/>
                </a:lnTo>
                <a:lnTo>
                  <a:pt x="60" y="0"/>
                </a:lnTo>
                <a:lnTo>
                  <a:pt x="62" y="2"/>
                </a:lnTo>
                <a:lnTo>
                  <a:pt x="62" y="2"/>
                </a:lnTo>
                <a:lnTo>
                  <a:pt x="62" y="4"/>
                </a:lnTo>
                <a:lnTo>
                  <a:pt x="62" y="4"/>
                </a:lnTo>
                <a:lnTo>
                  <a:pt x="62" y="6"/>
                </a:lnTo>
                <a:lnTo>
                  <a:pt x="62" y="6"/>
                </a:lnTo>
                <a:lnTo>
                  <a:pt x="62" y="8"/>
                </a:lnTo>
                <a:lnTo>
                  <a:pt x="62" y="8"/>
                </a:lnTo>
                <a:lnTo>
                  <a:pt x="62" y="10"/>
                </a:lnTo>
                <a:lnTo>
                  <a:pt x="62" y="10"/>
                </a:lnTo>
                <a:lnTo>
                  <a:pt x="62" y="10"/>
                </a:lnTo>
                <a:lnTo>
                  <a:pt x="62" y="10"/>
                </a:lnTo>
                <a:lnTo>
                  <a:pt x="62" y="12"/>
                </a:lnTo>
                <a:lnTo>
                  <a:pt x="62" y="12"/>
                </a:lnTo>
                <a:lnTo>
                  <a:pt x="62" y="12"/>
                </a:lnTo>
                <a:lnTo>
                  <a:pt x="62" y="12"/>
                </a:lnTo>
                <a:lnTo>
                  <a:pt x="62" y="12"/>
                </a:lnTo>
                <a:lnTo>
                  <a:pt x="60" y="14"/>
                </a:lnTo>
                <a:lnTo>
                  <a:pt x="60" y="16"/>
                </a:lnTo>
                <a:lnTo>
                  <a:pt x="62" y="18"/>
                </a:lnTo>
                <a:lnTo>
                  <a:pt x="62" y="20"/>
                </a:lnTo>
                <a:lnTo>
                  <a:pt x="62" y="20"/>
                </a:lnTo>
                <a:lnTo>
                  <a:pt x="64" y="22"/>
                </a:lnTo>
                <a:lnTo>
                  <a:pt x="62" y="24"/>
                </a:lnTo>
                <a:lnTo>
                  <a:pt x="62" y="24"/>
                </a:lnTo>
                <a:lnTo>
                  <a:pt x="62" y="24"/>
                </a:lnTo>
                <a:lnTo>
                  <a:pt x="62" y="26"/>
                </a:lnTo>
                <a:lnTo>
                  <a:pt x="62" y="28"/>
                </a:lnTo>
                <a:lnTo>
                  <a:pt x="64" y="30"/>
                </a:lnTo>
                <a:lnTo>
                  <a:pt x="64" y="30"/>
                </a:lnTo>
                <a:lnTo>
                  <a:pt x="64" y="30"/>
                </a:lnTo>
                <a:lnTo>
                  <a:pt x="64" y="30"/>
                </a:lnTo>
                <a:lnTo>
                  <a:pt x="66" y="32"/>
                </a:lnTo>
                <a:lnTo>
                  <a:pt x="66" y="34"/>
                </a:lnTo>
                <a:lnTo>
                  <a:pt x="66" y="34"/>
                </a:lnTo>
                <a:lnTo>
                  <a:pt x="66" y="34"/>
                </a:lnTo>
                <a:lnTo>
                  <a:pt x="66" y="34"/>
                </a:lnTo>
                <a:lnTo>
                  <a:pt x="66" y="34"/>
                </a:lnTo>
                <a:lnTo>
                  <a:pt x="66" y="34"/>
                </a:lnTo>
                <a:lnTo>
                  <a:pt x="68" y="34"/>
                </a:lnTo>
                <a:lnTo>
                  <a:pt x="68" y="36"/>
                </a:lnTo>
                <a:lnTo>
                  <a:pt x="68" y="36"/>
                </a:lnTo>
                <a:lnTo>
                  <a:pt x="68" y="38"/>
                </a:lnTo>
                <a:lnTo>
                  <a:pt x="68" y="38"/>
                </a:lnTo>
                <a:lnTo>
                  <a:pt x="68" y="38"/>
                </a:lnTo>
                <a:lnTo>
                  <a:pt x="70" y="40"/>
                </a:lnTo>
                <a:lnTo>
                  <a:pt x="70" y="40"/>
                </a:lnTo>
                <a:lnTo>
                  <a:pt x="72" y="40"/>
                </a:lnTo>
                <a:lnTo>
                  <a:pt x="72" y="40"/>
                </a:lnTo>
                <a:lnTo>
                  <a:pt x="72" y="40"/>
                </a:lnTo>
                <a:lnTo>
                  <a:pt x="72" y="42"/>
                </a:lnTo>
                <a:lnTo>
                  <a:pt x="74" y="42"/>
                </a:lnTo>
                <a:lnTo>
                  <a:pt x="76" y="42"/>
                </a:lnTo>
                <a:lnTo>
                  <a:pt x="76" y="44"/>
                </a:lnTo>
                <a:lnTo>
                  <a:pt x="78" y="46"/>
                </a:lnTo>
                <a:lnTo>
                  <a:pt x="78" y="46"/>
                </a:lnTo>
                <a:lnTo>
                  <a:pt x="78" y="46"/>
                </a:lnTo>
                <a:lnTo>
                  <a:pt x="80" y="46"/>
                </a:lnTo>
                <a:lnTo>
                  <a:pt x="80" y="46"/>
                </a:lnTo>
                <a:lnTo>
                  <a:pt x="80" y="46"/>
                </a:lnTo>
                <a:lnTo>
                  <a:pt x="82" y="48"/>
                </a:lnTo>
                <a:lnTo>
                  <a:pt x="84" y="48"/>
                </a:lnTo>
                <a:lnTo>
                  <a:pt x="84" y="48"/>
                </a:lnTo>
                <a:lnTo>
                  <a:pt x="86" y="48"/>
                </a:lnTo>
                <a:lnTo>
                  <a:pt x="86" y="48"/>
                </a:lnTo>
                <a:lnTo>
                  <a:pt x="86" y="46"/>
                </a:lnTo>
                <a:lnTo>
                  <a:pt x="86" y="46"/>
                </a:lnTo>
                <a:lnTo>
                  <a:pt x="88" y="46"/>
                </a:lnTo>
                <a:lnTo>
                  <a:pt x="92" y="48"/>
                </a:lnTo>
                <a:lnTo>
                  <a:pt x="92" y="48"/>
                </a:lnTo>
                <a:lnTo>
                  <a:pt x="92" y="50"/>
                </a:lnTo>
                <a:lnTo>
                  <a:pt x="92" y="50"/>
                </a:lnTo>
                <a:lnTo>
                  <a:pt x="94" y="50"/>
                </a:lnTo>
                <a:lnTo>
                  <a:pt x="94" y="50"/>
                </a:lnTo>
                <a:lnTo>
                  <a:pt x="96" y="50"/>
                </a:lnTo>
                <a:lnTo>
                  <a:pt x="96" y="50"/>
                </a:lnTo>
                <a:lnTo>
                  <a:pt x="96" y="50"/>
                </a:lnTo>
                <a:lnTo>
                  <a:pt x="98" y="50"/>
                </a:lnTo>
                <a:lnTo>
                  <a:pt x="98" y="50"/>
                </a:lnTo>
                <a:lnTo>
                  <a:pt x="98" y="52"/>
                </a:lnTo>
                <a:lnTo>
                  <a:pt x="98" y="52"/>
                </a:lnTo>
                <a:lnTo>
                  <a:pt x="98" y="52"/>
                </a:lnTo>
                <a:lnTo>
                  <a:pt x="100" y="54"/>
                </a:lnTo>
                <a:lnTo>
                  <a:pt x="100" y="54"/>
                </a:lnTo>
                <a:lnTo>
                  <a:pt x="102" y="56"/>
                </a:lnTo>
                <a:lnTo>
                  <a:pt x="104" y="54"/>
                </a:lnTo>
                <a:lnTo>
                  <a:pt x="104" y="56"/>
                </a:lnTo>
                <a:lnTo>
                  <a:pt x="104" y="56"/>
                </a:lnTo>
                <a:lnTo>
                  <a:pt x="108" y="58"/>
                </a:lnTo>
                <a:lnTo>
                  <a:pt x="108" y="58"/>
                </a:lnTo>
                <a:lnTo>
                  <a:pt x="108" y="58"/>
                </a:lnTo>
                <a:lnTo>
                  <a:pt x="110" y="58"/>
                </a:lnTo>
                <a:lnTo>
                  <a:pt x="110" y="58"/>
                </a:lnTo>
                <a:lnTo>
                  <a:pt x="110" y="58"/>
                </a:lnTo>
                <a:lnTo>
                  <a:pt x="112" y="58"/>
                </a:lnTo>
                <a:lnTo>
                  <a:pt x="112" y="58"/>
                </a:lnTo>
                <a:lnTo>
                  <a:pt x="112" y="60"/>
                </a:lnTo>
                <a:lnTo>
                  <a:pt x="114" y="62"/>
                </a:lnTo>
                <a:lnTo>
                  <a:pt x="114" y="62"/>
                </a:lnTo>
                <a:lnTo>
                  <a:pt x="114" y="62"/>
                </a:lnTo>
                <a:lnTo>
                  <a:pt x="116" y="62"/>
                </a:lnTo>
                <a:lnTo>
                  <a:pt x="116" y="64"/>
                </a:lnTo>
                <a:lnTo>
                  <a:pt x="116" y="64"/>
                </a:lnTo>
                <a:lnTo>
                  <a:pt x="116" y="64"/>
                </a:lnTo>
                <a:lnTo>
                  <a:pt x="118" y="64"/>
                </a:lnTo>
                <a:lnTo>
                  <a:pt x="120" y="64"/>
                </a:lnTo>
                <a:lnTo>
                  <a:pt x="120" y="64"/>
                </a:lnTo>
                <a:lnTo>
                  <a:pt x="120" y="64"/>
                </a:lnTo>
                <a:lnTo>
                  <a:pt x="120" y="64"/>
                </a:lnTo>
                <a:lnTo>
                  <a:pt x="122" y="64"/>
                </a:lnTo>
                <a:lnTo>
                  <a:pt x="124" y="64"/>
                </a:lnTo>
                <a:lnTo>
                  <a:pt x="128" y="64"/>
                </a:lnTo>
                <a:lnTo>
                  <a:pt x="128" y="64"/>
                </a:lnTo>
                <a:lnTo>
                  <a:pt x="128" y="66"/>
                </a:lnTo>
                <a:lnTo>
                  <a:pt x="132" y="66"/>
                </a:lnTo>
                <a:lnTo>
                  <a:pt x="132" y="66"/>
                </a:lnTo>
                <a:lnTo>
                  <a:pt x="132" y="66"/>
                </a:lnTo>
                <a:lnTo>
                  <a:pt x="134" y="68"/>
                </a:lnTo>
                <a:lnTo>
                  <a:pt x="134" y="68"/>
                </a:lnTo>
                <a:lnTo>
                  <a:pt x="136" y="68"/>
                </a:lnTo>
                <a:lnTo>
                  <a:pt x="138" y="72"/>
                </a:lnTo>
                <a:lnTo>
                  <a:pt x="138" y="72"/>
                </a:lnTo>
                <a:lnTo>
                  <a:pt x="138" y="74"/>
                </a:lnTo>
                <a:lnTo>
                  <a:pt x="136" y="74"/>
                </a:lnTo>
                <a:lnTo>
                  <a:pt x="136" y="74"/>
                </a:lnTo>
                <a:lnTo>
                  <a:pt x="138" y="76"/>
                </a:lnTo>
                <a:lnTo>
                  <a:pt x="138" y="78"/>
                </a:lnTo>
                <a:lnTo>
                  <a:pt x="138" y="80"/>
                </a:lnTo>
                <a:lnTo>
                  <a:pt x="140" y="82"/>
                </a:lnTo>
                <a:lnTo>
                  <a:pt x="140" y="84"/>
                </a:lnTo>
                <a:lnTo>
                  <a:pt x="140" y="88"/>
                </a:lnTo>
                <a:lnTo>
                  <a:pt x="140" y="90"/>
                </a:lnTo>
                <a:lnTo>
                  <a:pt x="140" y="90"/>
                </a:lnTo>
                <a:lnTo>
                  <a:pt x="140" y="90"/>
                </a:lnTo>
                <a:lnTo>
                  <a:pt x="138" y="90"/>
                </a:lnTo>
                <a:lnTo>
                  <a:pt x="136" y="90"/>
                </a:lnTo>
                <a:lnTo>
                  <a:pt x="138" y="92"/>
                </a:lnTo>
                <a:lnTo>
                  <a:pt x="142" y="96"/>
                </a:lnTo>
                <a:lnTo>
                  <a:pt x="142" y="104"/>
                </a:lnTo>
                <a:lnTo>
                  <a:pt x="144" y="110"/>
                </a:lnTo>
                <a:lnTo>
                  <a:pt x="144" y="110"/>
                </a:lnTo>
                <a:lnTo>
                  <a:pt x="146" y="110"/>
                </a:lnTo>
                <a:lnTo>
                  <a:pt x="152" y="110"/>
                </a:lnTo>
                <a:lnTo>
                  <a:pt x="154" y="110"/>
                </a:lnTo>
                <a:lnTo>
                  <a:pt x="160" y="110"/>
                </a:lnTo>
                <a:lnTo>
                  <a:pt x="168" y="110"/>
                </a:lnTo>
                <a:lnTo>
                  <a:pt x="168" y="110"/>
                </a:lnTo>
                <a:lnTo>
                  <a:pt x="170" y="110"/>
                </a:lnTo>
                <a:lnTo>
                  <a:pt x="170" y="110"/>
                </a:lnTo>
                <a:lnTo>
                  <a:pt x="170" y="110"/>
                </a:lnTo>
                <a:lnTo>
                  <a:pt x="170" y="110"/>
                </a:lnTo>
                <a:lnTo>
                  <a:pt x="170" y="110"/>
                </a:lnTo>
                <a:lnTo>
                  <a:pt x="170" y="112"/>
                </a:lnTo>
                <a:lnTo>
                  <a:pt x="170" y="114"/>
                </a:lnTo>
                <a:lnTo>
                  <a:pt x="170" y="114"/>
                </a:lnTo>
                <a:lnTo>
                  <a:pt x="170" y="114"/>
                </a:lnTo>
                <a:lnTo>
                  <a:pt x="170" y="114"/>
                </a:lnTo>
                <a:lnTo>
                  <a:pt x="170" y="116"/>
                </a:lnTo>
                <a:lnTo>
                  <a:pt x="168" y="116"/>
                </a:lnTo>
                <a:lnTo>
                  <a:pt x="168" y="116"/>
                </a:lnTo>
                <a:lnTo>
                  <a:pt x="168" y="118"/>
                </a:lnTo>
                <a:lnTo>
                  <a:pt x="170" y="120"/>
                </a:lnTo>
                <a:lnTo>
                  <a:pt x="170" y="120"/>
                </a:lnTo>
                <a:lnTo>
                  <a:pt x="170" y="122"/>
                </a:lnTo>
                <a:lnTo>
                  <a:pt x="170" y="122"/>
                </a:lnTo>
                <a:lnTo>
                  <a:pt x="170" y="122"/>
                </a:lnTo>
                <a:lnTo>
                  <a:pt x="170" y="124"/>
                </a:lnTo>
                <a:lnTo>
                  <a:pt x="170" y="124"/>
                </a:lnTo>
                <a:lnTo>
                  <a:pt x="170" y="126"/>
                </a:lnTo>
                <a:lnTo>
                  <a:pt x="170" y="126"/>
                </a:lnTo>
                <a:lnTo>
                  <a:pt x="170" y="126"/>
                </a:lnTo>
                <a:lnTo>
                  <a:pt x="170" y="126"/>
                </a:lnTo>
                <a:lnTo>
                  <a:pt x="172" y="126"/>
                </a:lnTo>
                <a:lnTo>
                  <a:pt x="172" y="126"/>
                </a:lnTo>
                <a:lnTo>
                  <a:pt x="172" y="126"/>
                </a:lnTo>
                <a:lnTo>
                  <a:pt x="172" y="128"/>
                </a:lnTo>
                <a:lnTo>
                  <a:pt x="174" y="128"/>
                </a:lnTo>
                <a:lnTo>
                  <a:pt x="174" y="130"/>
                </a:lnTo>
                <a:lnTo>
                  <a:pt x="176" y="130"/>
                </a:lnTo>
                <a:lnTo>
                  <a:pt x="176" y="130"/>
                </a:lnTo>
                <a:lnTo>
                  <a:pt x="176" y="130"/>
                </a:lnTo>
                <a:lnTo>
                  <a:pt x="178" y="130"/>
                </a:lnTo>
                <a:lnTo>
                  <a:pt x="178" y="130"/>
                </a:lnTo>
                <a:lnTo>
                  <a:pt x="180" y="132"/>
                </a:lnTo>
                <a:lnTo>
                  <a:pt x="180" y="132"/>
                </a:lnTo>
                <a:lnTo>
                  <a:pt x="180" y="132"/>
                </a:lnTo>
                <a:lnTo>
                  <a:pt x="180" y="132"/>
                </a:lnTo>
                <a:lnTo>
                  <a:pt x="180" y="134"/>
                </a:lnTo>
                <a:lnTo>
                  <a:pt x="180" y="134"/>
                </a:lnTo>
                <a:lnTo>
                  <a:pt x="182" y="134"/>
                </a:lnTo>
                <a:lnTo>
                  <a:pt x="182" y="134"/>
                </a:lnTo>
                <a:lnTo>
                  <a:pt x="182" y="134"/>
                </a:lnTo>
                <a:lnTo>
                  <a:pt x="182" y="136"/>
                </a:lnTo>
                <a:lnTo>
                  <a:pt x="184" y="140"/>
                </a:lnTo>
                <a:lnTo>
                  <a:pt x="184" y="142"/>
                </a:lnTo>
                <a:lnTo>
                  <a:pt x="184" y="142"/>
                </a:lnTo>
                <a:lnTo>
                  <a:pt x="184" y="144"/>
                </a:lnTo>
                <a:lnTo>
                  <a:pt x="184" y="146"/>
                </a:lnTo>
                <a:lnTo>
                  <a:pt x="182" y="154"/>
                </a:lnTo>
                <a:lnTo>
                  <a:pt x="182" y="154"/>
                </a:lnTo>
                <a:lnTo>
                  <a:pt x="182" y="154"/>
                </a:lnTo>
                <a:lnTo>
                  <a:pt x="184" y="156"/>
                </a:lnTo>
                <a:lnTo>
                  <a:pt x="182" y="156"/>
                </a:lnTo>
                <a:lnTo>
                  <a:pt x="182" y="156"/>
                </a:lnTo>
                <a:lnTo>
                  <a:pt x="182" y="158"/>
                </a:lnTo>
                <a:lnTo>
                  <a:pt x="182" y="158"/>
                </a:lnTo>
                <a:lnTo>
                  <a:pt x="180" y="162"/>
                </a:lnTo>
                <a:lnTo>
                  <a:pt x="178" y="166"/>
                </a:lnTo>
                <a:lnTo>
                  <a:pt x="178" y="168"/>
                </a:lnTo>
                <a:lnTo>
                  <a:pt x="178" y="168"/>
                </a:lnTo>
                <a:lnTo>
                  <a:pt x="182" y="172"/>
                </a:lnTo>
                <a:lnTo>
                  <a:pt x="182" y="172"/>
                </a:lnTo>
                <a:lnTo>
                  <a:pt x="178" y="174"/>
                </a:lnTo>
                <a:lnTo>
                  <a:pt x="178" y="17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4" name="Freeform 330"/>
          <p:cNvSpPr>
            <a:spLocks/>
          </p:cNvSpPr>
          <p:nvPr/>
        </p:nvSpPr>
        <p:spPr bwMode="auto">
          <a:xfrm>
            <a:off x="5099050" y="4100513"/>
            <a:ext cx="44450" cy="19050"/>
          </a:xfrm>
          <a:custGeom>
            <a:avLst/>
            <a:gdLst/>
            <a:ahLst/>
            <a:cxnLst>
              <a:cxn ang="0">
                <a:pos x="0" y="4"/>
              </a:cxn>
              <a:cxn ang="0">
                <a:pos x="0" y="4"/>
              </a:cxn>
              <a:cxn ang="0">
                <a:pos x="0" y="6"/>
              </a:cxn>
              <a:cxn ang="0">
                <a:pos x="0" y="6"/>
              </a:cxn>
              <a:cxn ang="0">
                <a:pos x="0" y="6"/>
              </a:cxn>
              <a:cxn ang="0">
                <a:pos x="2" y="8"/>
              </a:cxn>
              <a:cxn ang="0">
                <a:pos x="2" y="8"/>
              </a:cxn>
              <a:cxn ang="0">
                <a:pos x="2" y="8"/>
              </a:cxn>
              <a:cxn ang="0">
                <a:pos x="2" y="8"/>
              </a:cxn>
              <a:cxn ang="0">
                <a:pos x="4" y="8"/>
              </a:cxn>
              <a:cxn ang="0">
                <a:pos x="4" y="10"/>
              </a:cxn>
              <a:cxn ang="0">
                <a:pos x="4" y="10"/>
              </a:cxn>
              <a:cxn ang="0">
                <a:pos x="4" y="12"/>
              </a:cxn>
              <a:cxn ang="0">
                <a:pos x="4" y="12"/>
              </a:cxn>
              <a:cxn ang="0">
                <a:pos x="4" y="12"/>
              </a:cxn>
              <a:cxn ang="0">
                <a:pos x="4" y="12"/>
              </a:cxn>
              <a:cxn ang="0">
                <a:pos x="6" y="12"/>
              </a:cxn>
              <a:cxn ang="0">
                <a:pos x="8" y="10"/>
              </a:cxn>
              <a:cxn ang="0">
                <a:pos x="8" y="10"/>
              </a:cxn>
              <a:cxn ang="0">
                <a:pos x="8" y="10"/>
              </a:cxn>
              <a:cxn ang="0">
                <a:pos x="8" y="8"/>
              </a:cxn>
              <a:cxn ang="0">
                <a:pos x="8" y="8"/>
              </a:cxn>
              <a:cxn ang="0">
                <a:pos x="8" y="8"/>
              </a:cxn>
              <a:cxn ang="0">
                <a:pos x="10" y="8"/>
              </a:cxn>
              <a:cxn ang="0">
                <a:pos x="10" y="8"/>
              </a:cxn>
              <a:cxn ang="0">
                <a:pos x="14" y="4"/>
              </a:cxn>
              <a:cxn ang="0">
                <a:pos x="16" y="4"/>
              </a:cxn>
              <a:cxn ang="0">
                <a:pos x="16" y="4"/>
              </a:cxn>
              <a:cxn ang="0">
                <a:pos x="16" y="4"/>
              </a:cxn>
              <a:cxn ang="0">
                <a:pos x="16" y="4"/>
              </a:cxn>
              <a:cxn ang="0">
                <a:pos x="16" y="4"/>
              </a:cxn>
              <a:cxn ang="0">
                <a:pos x="18" y="6"/>
              </a:cxn>
              <a:cxn ang="0">
                <a:pos x="18" y="6"/>
              </a:cxn>
              <a:cxn ang="0">
                <a:pos x="18" y="6"/>
              </a:cxn>
              <a:cxn ang="0">
                <a:pos x="18" y="6"/>
              </a:cxn>
              <a:cxn ang="0">
                <a:pos x="20" y="4"/>
              </a:cxn>
              <a:cxn ang="0">
                <a:pos x="22" y="2"/>
              </a:cxn>
              <a:cxn ang="0">
                <a:pos x="24" y="2"/>
              </a:cxn>
              <a:cxn ang="0">
                <a:pos x="24" y="2"/>
              </a:cxn>
              <a:cxn ang="0">
                <a:pos x="24" y="2"/>
              </a:cxn>
              <a:cxn ang="0">
                <a:pos x="26" y="2"/>
              </a:cxn>
              <a:cxn ang="0">
                <a:pos x="26" y="2"/>
              </a:cxn>
              <a:cxn ang="0">
                <a:pos x="26" y="2"/>
              </a:cxn>
              <a:cxn ang="0">
                <a:pos x="28" y="0"/>
              </a:cxn>
              <a:cxn ang="0">
                <a:pos x="28" y="2"/>
              </a:cxn>
              <a:cxn ang="0">
                <a:pos x="28" y="2"/>
              </a:cxn>
            </a:cxnLst>
            <a:rect l="0" t="0" r="r" b="b"/>
            <a:pathLst>
              <a:path w="28" h="12">
                <a:moveTo>
                  <a:pt x="0" y="4"/>
                </a:moveTo>
                <a:lnTo>
                  <a:pt x="0" y="4"/>
                </a:lnTo>
                <a:lnTo>
                  <a:pt x="0" y="6"/>
                </a:lnTo>
                <a:lnTo>
                  <a:pt x="0" y="6"/>
                </a:lnTo>
                <a:lnTo>
                  <a:pt x="0" y="6"/>
                </a:lnTo>
                <a:lnTo>
                  <a:pt x="2" y="8"/>
                </a:lnTo>
                <a:lnTo>
                  <a:pt x="2" y="8"/>
                </a:lnTo>
                <a:lnTo>
                  <a:pt x="2" y="8"/>
                </a:lnTo>
                <a:lnTo>
                  <a:pt x="2" y="8"/>
                </a:lnTo>
                <a:lnTo>
                  <a:pt x="4" y="8"/>
                </a:lnTo>
                <a:lnTo>
                  <a:pt x="4" y="10"/>
                </a:lnTo>
                <a:lnTo>
                  <a:pt x="4" y="10"/>
                </a:lnTo>
                <a:lnTo>
                  <a:pt x="4" y="12"/>
                </a:lnTo>
                <a:lnTo>
                  <a:pt x="4" y="12"/>
                </a:lnTo>
                <a:lnTo>
                  <a:pt x="4" y="12"/>
                </a:lnTo>
                <a:lnTo>
                  <a:pt x="4" y="12"/>
                </a:lnTo>
                <a:lnTo>
                  <a:pt x="6" y="12"/>
                </a:lnTo>
                <a:lnTo>
                  <a:pt x="8" y="10"/>
                </a:lnTo>
                <a:lnTo>
                  <a:pt x="8" y="10"/>
                </a:lnTo>
                <a:lnTo>
                  <a:pt x="8" y="10"/>
                </a:lnTo>
                <a:lnTo>
                  <a:pt x="8" y="8"/>
                </a:lnTo>
                <a:lnTo>
                  <a:pt x="8" y="8"/>
                </a:lnTo>
                <a:lnTo>
                  <a:pt x="8" y="8"/>
                </a:lnTo>
                <a:lnTo>
                  <a:pt x="10" y="8"/>
                </a:lnTo>
                <a:lnTo>
                  <a:pt x="10" y="8"/>
                </a:lnTo>
                <a:lnTo>
                  <a:pt x="14" y="4"/>
                </a:lnTo>
                <a:lnTo>
                  <a:pt x="16" y="4"/>
                </a:lnTo>
                <a:lnTo>
                  <a:pt x="16" y="4"/>
                </a:lnTo>
                <a:lnTo>
                  <a:pt x="16" y="4"/>
                </a:lnTo>
                <a:lnTo>
                  <a:pt x="16" y="4"/>
                </a:lnTo>
                <a:lnTo>
                  <a:pt x="16" y="4"/>
                </a:lnTo>
                <a:lnTo>
                  <a:pt x="18" y="6"/>
                </a:lnTo>
                <a:lnTo>
                  <a:pt x="18" y="6"/>
                </a:lnTo>
                <a:lnTo>
                  <a:pt x="18" y="6"/>
                </a:lnTo>
                <a:lnTo>
                  <a:pt x="18" y="6"/>
                </a:lnTo>
                <a:lnTo>
                  <a:pt x="20" y="4"/>
                </a:lnTo>
                <a:lnTo>
                  <a:pt x="22" y="2"/>
                </a:lnTo>
                <a:lnTo>
                  <a:pt x="24" y="2"/>
                </a:lnTo>
                <a:lnTo>
                  <a:pt x="24" y="2"/>
                </a:lnTo>
                <a:lnTo>
                  <a:pt x="24" y="2"/>
                </a:lnTo>
                <a:lnTo>
                  <a:pt x="26" y="2"/>
                </a:lnTo>
                <a:lnTo>
                  <a:pt x="26" y="2"/>
                </a:lnTo>
                <a:lnTo>
                  <a:pt x="26" y="2"/>
                </a:lnTo>
                <a:lnTo>
                  <a:pt x="28" y="0"/>
                </a:lnTo>
                <a:lnTo>
                  <a:pt x="28" y="2"/>
                </a:lnTo>
                <a:lnTo>
                  <a:pt x="28"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5" name="Freeform 331"/>
          <p:cNvSpPr>
            <a:spLocks/>
          </p:cNvSpPr>
          <p:nvPr/>
        </p:nvSpPr>
        <p:spPr bwMode="auto">
          <a:xfrm>
            <a:off x="2946400" y="4094163"/>
            <a:ext cx="19050" cy="22225"/>
          </a:xfrm>
          <a:custGeom>
            <a:avLst/>
            <a:gdLst/>
            <a:ahLst/>
            <a:cxnLst>
              <a:cxn ang="0">
                <a:pos x="12" y="0"/>
              </a:cxn>
              <a:cxn ang="0">
                <a:pos x="10" y="2"/>
              </a:cxn>
              <a:cxn ang="0">
                <a:pos x="10" y="2"/>
              </a:cxn>
              <a:cxn ang="0">
                <a:pos x="8" y="2"/>
              </a:cxn>
              <a:cxn ang="0">
                <a:pos x="8" y="2"/>
              </a:cxn>
              <a:cxn ang="0">
                <a:pos x="8" y="2"/>
              </a:cxn>
              <a:cxn ang="0">
                <a:pos x="8" y="4"/>
              </a:cxn>
              <a:cxn ang="0">
                <a:pos x="8" y="4"/>
              </a:cxn>
              <a:cxn ang="0">
                <a:pos x="8" y="4"/>
              </a:cxn>
              <a:cxn ang="0">
                <a:pos x="8" y="4"/>
              </a:cxn>
              <a:cxn ang="0">
                <a:pos x="8" y="4"/>
              </a:cxn>
              <a:cxn ang="0">
                <a:pos x="8" y="6"/>
              </a:cxn>
              <a:cxn ang="0">
                <a:pos x="8" y="8"/>
              </a:cxn>
              <a:cxn ang="0">
                <a:pos x="8" y="8"/>
              </a:cxn>
              <a:cxn ang="0">
                <a:pos x="8" y="8"/>
              </a:cxn>
              <a:cxn ang="0">
                <a:pos x="8" y="10"/>
              </a:cxn>
              <a:cxn ang="0">
                <a:pos x="8" y="10"/>
              </a:cxn>
              <a:cxn ang="0">
                <a:pos x="8" y="12"/>
              </a:cxn>
              <a:cxn ang="0">
                <a:pos x="6" y="12"/>
              </a:cxn>
              <a:cxn ang="0">
                <a:pos x="6" y="14"/>
              </a:cxn>
              <a:cxn ang="0">
                <a:pos x="4" y="14"/>
              </a:cxn>
              <a:cxn ang="0">
                <a:pos x="4" y="14"/>
              </a:cxn>
              <a:cxn ang="0">
                <a:pos x="4" y="14"/>
              </a:cxn>
              <a:cxn ang="0">
                <a:pos x="2" y="14"/>
              </a:cxn>
              <a:cxn ang="0">
                <a:pos x="2" y="14"/>
              </a:cxn>
              <a:cxn ang="0">
                <a:pos x="0" y="14"/>
              </a:cxn>
              <a:cxn ang="0">
                <a:pos x="0" y="14"/>
              </a:cxn>
              <a:cxn ang="0">
                <a:pos x="0" y="14"/>
              </a:cxn>
            </a:cxnLst>
            <a:rect l="0" t="0" r="r" b="b"/>
            <a:pathLst>
              <a:path w="12" h="14">
                <a:moveTo>
                  <a:pt x="12" y="0"/>
                </a:moveTo>
                <a:lnTo>
                  <a:pt x="10" y="2"/>
                </a:lnTo>
                <a:lnTo>
                  <a:pt x="10" y="2"/>
                </a:lnTo>
                <a:lnTo>
                  <a:pt x="8" y="2"/>
                </a:lnTo>
                <a:lnTo>
                  <a:pt x="8" y="2"/>
                </a:lnTo>
                <a:lnTo>
                  <a:pt x="8" y="2"/>
                </a:lnTo>
                <a:lnTo>
                  <a:pt x="8" y="4"/>
                </a:lnTo>
                <a:lnTo>
                  <a:pt x="8" y="4"/>
                </a:lnTo>
                <a:lnTo>
                  <a:pt x="8" y="4"/>
                </a:lnTo>
                <a:lnTo>
                  <a:pt x="8" y="4"/>
                </a:lnTo>
                <a:lnTo>
                  <a:pt x="8" y="4"/>
                </a:lnTo>
                <a:lnTo>
                  <a:pt x="8" y="6"/>
                </a:lnTo>
                <a:lnTo>
                  <a:pt x="8" y="8"/>
                </a:lnTo>
                <a:lnTo>
                  <a:pt x="8" y="8"/>
                </a:lnTo>
                <a:lnTo>
                  <a:pt x="8" y="8"/>
                </a:lnTo>
                <a:lnTo>
                  <a:pt x="8" y="10"/>
                </a:lnTo>
                <a:lnTo>
                  <a:pt x="8" y="10"/>
                </a:lnTo>
                <a:lnTo>
                  <a:pt x="8" y="12"/>
                </a:lnTo>
                <a:lnTo>
                  <a:pt x="6" y="12"/>
                </a:lnTo>
                <a:lnTo>
                  <a:pt x="6" y="14"/>
                </a:lnTo>
                <a:lnTo>
                  <a:pt x="4" y="14"/>
                </a:lnTo>
                <a:lnTo>
                  <a:pt x="4" y="14"/>
                </a:lnTo>
                <a:lnTo>
                  <a:pt x="4" y="14"/>
                </a:lnTo>
                <a:lnTo>
                  <a:pt x="2" y="14"/>
                </a:lnTo>
                <a:lnTo>
                  <a:pt x="2" y="14"/>
                </a:lnTo>
                <a:lnTo>
                  <a:pt x="0" y="14"/>
                </a:lnTo>
                <a:lnTo>
                  <a:pt x="0" y="14"/>
                </a:lnTo>
                <a:lnTo>
                  <a:pt x="0"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6" name="Freeform 332"/>
          <p:cNvSpPr>
            <a:spLocks/>
          </p:cNvSpPr>
          <p:nvPr/>
        </p:nvSpPr>
        <p:spPr bwMode="auto">
          <a:xfrm>
            <a:off x="5045075" y="4106863"/>
            <a:ext cx="53975" cy="9525"/>
          </a:xfrm>
          <a:custGeom>
            <a:avLst/>
            <a:gdLst/>
            <a:ahLst/>
            <a:cxnLst>
              <a:cxn ang="0">
                <a:pos x="0" y="6"/>
              </a:cxn>
              <a:cxn ang="0">
                <a:pos x="4" y="6"/>
              </a:cxn>
              <a:cxn ang="0">
                <a:pos x="8" y="6"/>
              </a:cxn>
              <a:cxn ang="0">
                <a:pos x="12" y="4"/>
              </a:cxn>
              <a:cxn ang="0">
                <a:pos x="20" y="4"/>
              </a:cxn>
              <a:cxn ang="0">
                <a:pos x="22" y="2"/>
              </a:cxn>
              <a:cxn ang="0">
                <a:pos x="24" y="2"/>
              </a:cxn>
              <a:cxn ang="0">
                <a:pos x="30" y="0"/>
              </a:cxn>
              <a:cxn ang="0">
                <a:pos x="34" y="0"/>
              </a:cxn>
              <a:cxn ang="0">
                <a:pos x="34" y="0"/>
              </a:cxn>
            </a:cxnLst>
            <a:rect l="0" t="0" r="r" b="b"/>
            <a:pathLst>
              <a:path w="34" h="6">
                <a:moveTo>
                  <a:pt x="0" y="6"/>
                </a:moveTo>
                <a:lnTo>
                  <a:pt x="4" y="6"/>
                </a:lnTo>
                <a:lnTo>
                  <a:pt x="8" y="6"/>
                </a:lnTo>
                <a:lnTo>
                  <a:pt x="12" y="4"/>
                </a:lnTo>
                <a:lnTo>
                  <a:pt x="20" y="4"/>
                </a:lnTo>
                <a:lnTo>
                  <a:pt x="22" y="2"/>
                </a:lnTo>
                <a:lnTo>
                  <a:pt x="24" y="2"/>
                </a:lnTo>
                <a:lnTo>
                  <a:pt x="30" y="0"/>
                </a:lnTo>
                <a:lnTo>
                  <a:pt x="34" y="0"/>
                </a:lnTo>
                <a:lnTo>
                  <a:pt x="3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7" name="Freeform 333"/>
          <p:cNvSpPr>
            <a:spLocks/>
          </p:cNvSpPr>
          <p:nvPr/>
        </p:nvSpPr>
        <p:spPr bwMode="auto">
          <a:xfrm>
            <a:off x="5143500" y="4043363"/>
            <a:ext cx="120650" cy="66675"/>
          </a:xfrm>
          <a:custGeom>
            <a:avLst/>
            <a:gdLst/>
            <a:ahLst/>
            <a:cxnLst>
              <a:cxn ang="0">
                <a:pos x="2" y="38"/>
              </a:cxn>
              <a:cxn ang="0">
                <a:pos x="2" y="38"/>
              </a:cxn>
              <a:cxn ang="0">
                <a:pos x="4" y="38"/>
              </a:cxn>
              <a:cxn ang="0">
                <a:pos x="6" y="38"/>
              </a:cxn>
              <a:cxn ang="0">
                <a:pos x="8" y="38"/>
              </a:cxn>
              <a:cxn ang="0">
                <a:pos x="8" y="40"/>
              </a:cxn>
              <a:cxn ang="0">
                <a:pos x="10" y="40"/>
              </a:cxn>
              <a:cxn ang="0">
                <a:pos x="12" y="40"/>
              </a:cxn>
              <a:cxn ang="0">
                <a:pos x="14" y="38"/>
              </a:cxn>
              <a:cxn ang="0">
                <a:pos x="16" y="40"/>
              </a:cxn>
              <a:cxn ang="0">
                <a:pos x="20" y="40"/>
              </a:cxn>
              <a:cxn ang="0">
                <a:pos x="22" y="42"/>
              </a:cxn>
              <a:cxn ang="0">
                <a:pos x="22" y="42"/>
              </a:cxn>
              <a:cxn ang="0">
                <a:pos x="24" y="40"/>
              </a:cxn>
              <a:cxn ang="0">
                <a:pos x="26" y="40"/>
              </a:cxn>
              <a:cxn ang="0">
                <a:pos x="28" y="38"/>
              </a:cxn>
              <a:cxn ang="0">
                <a:pos x="32" y="34"/>
              </a:cxn>
              <a:cxn ang="0">
                <a:pos x="36" y="30"/>
              </a:cxn>
              <a:cxn ang="0">
                <a:pos x="36" y="26"/>
              </a:cxn>
              <a:cxn ang="0">
                <a:pos x="38" y="24"/>
              </a:cxn>
              <a:cxn ang="0">
                <a:pos x="42" y="20"/>
              </a:cxn>
              <a:cxn ang="0">
                <a:pos x="50" y="18"/>
              </a:cxn>
              <a:cxn ang="0">
                <a:pos x="54" y="16"/>
              </a:cxn>
              <a:cxn ang="0">
                <a:pos x="54" y="14"/>
              </a:cxn>
              <a:cxn ang="0">
                <a:pos x="54" y="12"/>
              </a:cxn>
              <a:cxn ang="0">
                <a:pos x="54" y="8"/>
              </a:cxn>
              <a:cxn ang="0">
                <a:pos x="54" y="6"/>
              </a:cxn>
              <a:cxn ang="0">
                <a:pos x="56" y="6"/>
              </a:cxn>
              <a:cxn ang="0">
                <a:pos x="60" y="4"/>
              </a:cxn>
              <a:cxn ang="0">
                <a:pos x="64" y="2"/>
              </a:cxn>
              <a:cxn ang="0">
                <a:pos x="66" y="2"/>
              </a:cxn>
              <a:cxn ang="0">
                <a:pos x="66" y="2"/>
              </a:cxn>
              <a:cxn ang="0">
                <a:pos x="68" y="0"/>
              </a:cxn>
              <a:cxn ang="0">
                <a:pos x="74" y="2"/>
              </a:cxn>
              <a:cxn ang="0">
                <a:pos x="76" y="2"/>
              </a:cxn>
              <a:cxn ang="0">
                <a:pos x="76" y="2"/>
              </a:cxn>
            </a:cxnLst>
            <a:rect l="0" t="0" r="r" b="b"/>
            <a:pathLst>
              <a:path w="76" h="42">
                <a:moveTo>
                  <a:pt x="0" y="38"/>
                </a:moveTo>
                <a:lnTo>
                  <a:pt x="2" y="38"/>
                </a:lnTo>
                <a:lnTo>
                  <a:pt x="2" y="38"/>
                </a:lnTo>
                <a:lnTo>
                  <a:pt x="2" y="38"/>
                </a:lnTo>
                <a:lnTo>
                  <a:pt x="4" y="38"/>
                </a:lnTo>
                <a:lnTo>
                  <a:pt x="4" y="38"/>
                </a:lnTo>
                <a:lnTo>
                  <a:pt x="6" y="38"/>
                </a:lnTo>
                <a:lnTo>
                  <a:pt x="6" y="38"/>
                </a:lnTo>
                <a:lnTo>
                  <a:pt x="6" y="38"/>
                </a:lnTo>
                <a:lnTo>
                  <a:pt x="8" y="38"/>
                </a:lnTo>
                <a:lnTo>
                  <a:pt x="10" y="40"/>
                </a:lnTo>
                <a:lnTo>
                  <a:pt x="8" y="40"/>
                </a:lnTo>
                <a:lnTo>
                  <a:pt x="10" y="40"/>
                </a:lnTo>
                <a:lnTo>
                  <a:pt x="10" y="40"/>
                </a:lnTo>
                <a:lnTo>
                  <a:pt x="10" y="40"/>
                </a:lnTo>
                <a:lnTo>
                  <a:pt x="12" y="40"/>
                </a:lnTo>
                <a:lnTo>
                  <a:pt x="14" y="40"/>
                </a:lnTo>
                <a:lnTo>
                  <a:pt x="14" y="38"/>
                </a:lnTo>
                <a:lnTo>
                  <a:pt x="14" y="38"/>
                </a:lnTo>
                <a:lnTo>
                  <a:pt x="16" y="40"/>
                </a:lnTo>
                <a:lnTo>
                  <a:pt x="18" y="40"/>
                </a:lnTo>
                <a:lnTo>
                  <a:pt x="20" y="40"/>
                </a:lnTo>
                <a:lnTo>
                  <a:pt x="20" y="42"/>
                </a:lnTo>
                <a:lnTo>
                  <a:pt x="22" y="42"/>
                </a:lnTo>
                <a:lnTo>
                  <a:pt x="22" y="42"/>
                </a:lnTo>
                <a:lnTo>
                  <a:pt x="22" y="42"/>
                </a:lnTo>
                <a:lnTo>
                  <a:pt x="24" y="40"/>
                </a:lnTo>
                <a:lnTo>
                  <a:pt x="24" y="40"/>
                </a:lnTo>
                <a:lnTo>
                  <a:pt x="24" y="40"/>
                </a:lnTo>
                <a:lnTo>
                  <a:pt x="26" y="40"/>
                </a:lnTo>
                <a:lnTo>
                  <a:pt x="26" y="40"/>
                </a:lnTo>
                <a:lnTo>
                  <a:pt x="28" y="38"/>
                </a:lnTo>
                <a:lnTo>
                  <a:pt x="28" y="38"/>
                </a:lnTo>
                <a:lnTo>
                  <a:pt x="32" y="34"/>
                </a:lnTo>
                <a:lnTo>
                  <a:pt x="34" y="30"/>
                </a:lnTo>
                <a:lnTo>
                  <a:pt x="36" y="30"/>
                </a:lnTo>
                <a:lnTo>
                  <a:pt x="36" y="28"/>
                </a:lnTo>
                <a:lnTo>
                  <a:pt x="36" y="26"/>
                </a:lnTo>
                <a:lnTo>
                  <a:pt x="38" y="24"/>
                </a:lnTo>
                <a:lnTo>
                  <a:pt x="38" y="24"/>
                </a:lnTo>
                <a:lnTo>
                  <a:pt x="42" y="22"/>
                </a:lnTo>
                <a:lnTo>
                  <a:pt x="42" y="20"/>
                </a:lnTo>
                <a:lnTo>
                  <a:pt x="44" y="20"/>
                </a:lnTo>
                <a:lnTo>
                  <a:pt x="50" y="18"/>
                </a:lnTo>
                <a:lnTo>
                  <a:pt x="52" y="16"/>
                </a:lnTo>
                <a:lnTo>
                  <a:pt x="54" y="16"/>
                </a:lnTo>
                <a:lnTo>
                  <a:pt x="54" y="14"/>
                </a:lnTo>
                <a:lnTo>
                  <a:pt x="54" y="14"/>
                </a:lnTo>
                <a:lnTo>
                  <a:pt x="54" y="12"/>
                </a:lnTo>
                <a:lnTo>
                  <a:pt x="54" y="12"/>
                </a:lnTo>
                <a:lnTo>
                  <a:pt x="54" y="10"/>
                </a:lnTo>
                <a:lnTo>
                  <a:pt x="54" y="8"/>
                </a:lnTo>
                <a:lnTo>
                  <a:pt x="54" y="8"/>
                </a:lnTo>
                <a:lnTo>
                  <a:pt x="54" y="6"/>
                </a:lnTo>
                <a:lnTo>
                  <a:pt x="56" y="6"/>
                </a:lnTo>
                <a:lnTo>
                  <a:pt x="56" y="6"/>
                </a:lnTo>
                <a:lnTo>
                  <a:pt x="58" y="6"/>
                </a:lnTo>
                <a:lnTo>
                  <a:pt x="60" y="4"/>
                </a:lnTo>
                <a:lnTo>
                  <a:pt x="62" y="2"/>
                </a:lnTo>
                <a:lnTo>
                  <a:pt x="64" y="2"/>
                </a:lnTo>
                <a:lnTo>
                  <a:pt x="64" y="2"/>
                </a:lnTo>
                <a:lnTo>
                  <a:pt x="66" y="2"/>
                </a:lnTo>
                <a:lnTo>
                  <a:pt x="66" y="2"/>
                </a:lnTo>
                <a:lnTo>
                  <a:pt x="66" y="2"/>
                </a:lnTo>
                <a:lnTo>
                  <a:pt x="68" y="2"/>
                </a:lnTo>
                <a:lnTo>
                  <a:pt x="68" y="0"/>
                </a:lnTo>
                <a:lnTo>
                  <a:pt x="74" y="2"/>
                </a:lnTo>
                <a:lnTo>
                  <a:pt x="74" y="2"/>
                </a:lnTo>
                <a:lnTo>
                  <a:pt x="74" y="2"/>
                </a:lnTo>
                <a:lnTo>
                  <a:pt x="76" y="2"/>
                </a:lnTo>
                <a:lnTo>
                  <a:pt x="76" y="2"/>
                </a:lnTo>
                <a:lnTo>
                  <a:pt x="7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8" name="Freeform 334"/>
          <p:cNvSpPr>
            <a:spLocks/>
          </p:cNvSpPr>
          <p:nvPr/>
        </p:nvSpPr>
        <p:spPr bwMode="auto">
          <a:xfrm>
            <a:off x="4835525" y="4081463"/>
            <a:ext cx="266700" cy="25400"/>
          </a:xfrm>
          <a:custGeom>
            <a:avLst/>
            <a:gdLst/>
            <a:ahLst/>
            <a:cxnLst>
              <a:cxn ang="0">
                <a:pos x="166" y="10"/>
              </a:cxn>
              <a:cxn ang="0">
                <a:pos x="162" y="12"/>
              </a:cxn>
              <a:cxn ang="0">
                <a:pos x="160" y="12"/>
              </a:cxn>
              <a:cxn ang="0">
                <a:pos x="152" y="14"/>
              </a:cxn>
              <a:cxn ang="0">
                <a:pos x="138" y="16"/>
              </a:cxn>
              <a:cxn ang="0">
                <a:pos x="136" y="16"/>
              </a:cxn>
              <a:cxn ang="0">
                <a:pos x="134" y="16"/>
              </a:cxn>
              <a:cxn ang="0">
                <a:pos x="132" y="16"/>
              </a:cxn>
              <a:cxn ang="0">
                <a:pos x="130" y="16"/>
              </a:cxn>
              <a:cxn ang="0">
                <a:pos x="130" y="16"/>
              </a:cxn>
              <a:cxn ang="0">
                <a:pos x="128" y="16"/>
              </a:cxn>
              <a:cxn ang="0">
                <a:pos x="126" y="16"/>
              </a:cxn>
              <a:cxn ang="0">
                <a:pos x="124" y="14"/>
              </a:cxn>
              <a:cxn ang="0">
                <a:pos x="122" y="14"/>
              </a:cxn>
              <a:cxn ang="0">
                <a:pos x="120" y="14"/>
              </a:cxn>
              <a:cxn ang="0">
                <a:pos x="118" y="14"/>
              </a:cxn>
              <a:cxn ang="0">
                <a:pos x="118" y="14"/>
              </a:cxn>
              <a:cxn ang="0">
                <a:pos x="116" y="14"/>
              </a:cxn>
              <a:cxn ang="0">
                <a:pos x="112" y="14"/>
              </a:cxn>
              <a:cxn ang="0">
                <a:pos x="110" y="14"/>
              </a:cxn>
              <a:cxn ang="0">
                <a:pos x="108" y="14"/>
              </a:cxn>
              <a:cxn ang="0">
                <a:pos x="106" y="14"/>
              </a:cxn>
              <a:cxn ang="0">
                <a:pos x="106" y="14"/>
              </a:cxn>
              <a:cxn ang="0">
                <a:pos x="104" y="14"/>
              </a:cxn>
              <a:cxn ang="0">
                <a:pos x="102" y="14"/>
              </a:cxn>
              <a:cxn ang="0">
                <a:pos x="100" y="12"/>
              </a:cxn>
              <a:cxn ang="0">
                <a:pos x="98" y="10"/>
              </a:cxn>
              <a:cxn ang="0">
                <a:pos x="96" y="6"/>
              </a:cxn>
              <a:cxn ang="0">
                <a:pos x="92" y="6"/>
              </a:cxn>
              <a:cxn ang="0">
                <a:pos x="90" y="6"/>
              </a:cxn>
              <a:cxn ang="0">
                <a:pos x="84" y="6"/>
              </a:cxn>
              <a:cxn ang="0">
                <a:pos x="80" y="6"/>
              </a:cxn>
              <a:cxn ang="0">
                <a:pos x="60" y="6"/>
              </a:cxn>
              <a:cxn ang="0">
                <a:pos x="54" y="6"/>
              </a:cxn>
              <a:cxn ang="0">
                <a:pos x="46" y="6"/>
              </a:cxn>
              <a:cxn ang="0">
                <a:pos x="38" y="6"/>
              </a:cxn>
              <a:cxn ang="0">
                <a:pos x="34" y="6"/>
              </a:cxn>
              <a:cxn ang="0">
                <a:pos x="34" y="6"/>
              </a:cxn>
              <a:cxn ang="0">
                <a:pos x="32" y="6"/>
              </a:cxn>
              <a:cxn ang="0">
                <a:pos x="32" y="6"/>
              </a:cxn>
              <a:cxn ang="0">
                <a:pos x="30" y="6"/>
              </a:cxn>
              <a:cxn ang="0">
                <a:pos x="26" y="4"/>
              </a:cxn>
              <a:cxn ang="0">
                <a:pos x="24" y="0"/>
              </a:cxn>
              <a:cxn ang="0">
                <a:pos x="22" y="0"/>
              </a:cxn>
              <a:cxn ang="0">
                <a:pos x="22" y="0"/>
              </a:cxn>
              <a:cxn ang="0">
                <a:pos x="20" y="0"/>
              </a:cxn>
              <a:cxn ang="0">
                <a:pos x="20" y="0"/>
              </a:cxn>
              <a:cxn ang="0">
                <a:pos x="18" y="0"/>
              </a:cxn>
              <a:cxn ang="0">
                <a:pos x="16" y="0"/>
              </a:cxn>
              <a:cxn ang="0">
                <a:pos x="14" y="2"/>
              </a:cxn>
              <a:cxn ang="0">
                <a:pos x="10" y="4"/>
              </a:cxn>
              <a:cxn ang="0">
                <a:pos x="10" y="4"/>
              </a:cxn>
              <a:cxn ang="0">
                <a:pos x="6" y="4"/>
              </a:cxn>
              <a:cxn ang="0">
                <a:pos x="4" y="2"/>
              </a:cxn>
              <a:cxn ang="0">
                <a:pos x="2" y="2"/>
              </a:cxn>
              <a:cxn ang="0">
                <a:pos x="2" y="4"/>
              </a:cxn>
              <a:cxn ang="0">
                <a:pos x="0" y="4"/>
              </a:cxn>
            </a:cxnLst>
            <a:rect l="0" t="0" r="r" b="b"/>
            <a:pathLst>
              <a:path w="168" h="16">
                <a:moveTo>
                  <a:pt x="168" y="10"/>
                </a:moveTo>
                <a:lnTo>
                  <a:pt x="166" y="10"/>
                </a:lnTo>
                <a:lnTo>
                  <a:pt x="166" y="10"/>
                </a:lnTo>
                <a:lnTo>
                  <a:pt x="162" y="12"/>
                </a:lnTo>
                <a:lnTo>
                  <a:pt x="160" y="12"/>
                </a:lnTo>
                <a:lnTo>
                  <a:pt x="160" y="12"/>
                </a:lnTo>
                <a:lnTo>
                  <a:pt x="156" y="14"/>
                </a:lnTo>
                <a:lnTo>
                  <a:pt x="152" y="14"/>
                </a:lnTo>
                <a:lnTo>
                  <a:pt x="144" y="16"/>
                </a:lnTo>
                <a:lnTo>
                  <a:pt x="138" y="16"/>
                </a:lnTo>
                <a:lnTo>
                  <a:pt x="136" y="16"/>
                </a:lnTo>
                <a:lnTo>
                  <a:pt x="136" y="16"/>
                </a:lnTo>
                <a:lnTo>
                  <a:pt x="136" y="16"/>
                </a:lnTo>
                <a:lnTo>
                  <a:pt x="134" y="16"/>
                </a:lnTo>
                <a:lnTo>
                  <a:pt x="134" y="16"/>
                </a:lnTo>
                <a:lnTo>
                  <a:pt x="132" y="16"/>
                </a:lnTo>
                <a:lnTo>
                  <a:pt x="132" y="16"/>
                </a:lnTo>
                <a:lnTo>
                  <a:pt x="130" y="16"/>
                </a:lnTo>
                <a:lnTo>
                  <a:pt x="130" y="16"/>
                </a:lnTo>
                <a:lnTo>
                  <a:pt x="130" y="16"/>
                </a:lnTo>
                <a:lnTo>
                  <a:pt x="128" y="16"/>
                </a:lnTo>
                <a:lnTo>
                  <a:pt x="128" y="16"/>
                </a:lnTo>
                <a:lnTo>
                  <a:pt x="126" y="16"/>
                </a:lnTo>
                <a:lnTo>
                  <a:pt x="126" y="16"/>
                </a:lnTo>
                <a:lnTo>
                  <a:pt x="124" y="14"/>
                </a:lnTo>
                <a:lnTo>
                  <a:pt x="124" y="14"/>
                </a:lnTo>
                <a:lnTo>
                  <a:pt x="122" y="14"/>
                </a:lnTo>
                <a:lnTo>
                  <a:pt x="122" y="14"/>
                </a:lnTo>
                <a:lnTo>
                  <a:pt x="120" y="14"/>
                </a:lnTo>
                <a:lnTo>
                  <a:pt x="120" y="14"/>
                </a:lnTo>
                <a:lnTo>
                  <a:pt x="118" y="14"/>
                </a:lnTo>
                <a:lnTo>
                  <a:pt x="118" y="14"/>
                </a:lnTo>
                <a:lnTo>
                  <a:pt x="118" y="14"/>
                </a:lnTo>
                <a:lnTo>
                  <a:pt x="118" y="14"/>
                </a:lnTo>
                <a:lnTo>
                  <a:pt x="116" y="14"/>
                </a:lnTo>
                <a:lnTo>
                  <a:pt x="116" y="14"/>
                </a:lnTo>
                <a:lnTo>
                  <a:pt x="114" y="14"/>
                </a:lnTo>
                <a:lnTo>
                  <a:pt x="112" y="14"/>
                </a:lnTo>
                <a:lnTo>
                  <a:pt x="110" y="14"/>
                </a:lnTo>
                <a:lnTo>
                  <a:pt x="110" y="14"/>
                </a:lnTo>
                <a:lnTo>
                  <a:pt x="108" y="14"/>
                </a:lnTo>
                <a:lnTo>
                  <a:pt x="108" y="14"/>
                </a:lnTo>
                <a:lnTo>
                  <a:pt x="108" y="14"/>
                </a:lnTo>
                <a:lnTo>
                  <a:pt x="106" y="14"/>
                </a:lnTo>
                <a:lnTo>
                  <a:pt x="106" y="14"/>
                </a:lnTo>
                <a:lnTo>
                  <a:pt x="106" y="14"/>
                </a:lnTo>
                <a:lnTo>
                  <a:pt x="104" y="14"/>
                </a:lnTo>
                <a:lnTo>
                  <a:pt x="104" y="14"/>
                </a:lnTo>
                <a:lnTo>
                  <a:pt x="104" y="14"/>
                </a:lnTo>
                <a:lnTo>
                  <a:pt x="102" y="14"/>
                </a:lnTo>
                <a:lnTo>
                  <a:pt x="102" y="12"/>
                </a:lnTo>
                <a:lnTo>
                  <a:pt x="100" y="12"/>
                </a:lnTo>
                <a:lnTo>
                  <a:pt x="98" y="10"/>
                </a:lnTo>
                <a:lnTo>
                  <a:pt x="98" y="10"/>
                </a:lnTo>
                <a:lnTo>
                  <a:pt x="98" y="8"/>
                </a:lnTo>
                <a:lnTo>
                  <a:pt x="96" y="6"/>
                </a:lnTo>
                <a:lnTo>
                  <a:pt x="96" y="6"/>
                </a:lnTo>
                <a:lnTo>
                  <a:pt x="92" y="6"/>
                </a:lnTo>
                <a:lnTo>
                  <a:pt x="92" y="6"/>
                </a:lnTo>
                <a:lnTo>
                  <a:pt x="90" y="6"/>
                </a:lnTo>
                <a:lnTo>
                  <a:pt x="86" y="6"/>
                </a:lnTo>
                <a:lnTo>
                  <a:pt x="84" y="6"/>
                </a:lnTo>
                <a:lnTo>
                  <a:pt x="82" y="6"/>
                </a:lnTo>
                <a:lnTo>
                  <a:pt x="80" y="6"/>
                </a:lnTo>
                <a:lnTo>
                  <a:pt x="70" y="6"/>
                </a:lnTo>
                <a:lnTo>
                  <a:pt x="60" y="6"/>
                </a:lnTo>
                <a:lnTo>
                  <a:pt x="60" y="6"/>
                </a:lnTo>
                <a:lnTo>
                  <a:pt x="54" y="6"/>
                </a:lnTo>
                <a:lnTo>
                  <a:pt x="54" y="6"/>
                </a:lnTo>
                <a:lnTo>
                  <a:pt x="46" y="6"/>
                </a:lnTo>
                <a:lnTo>
                  <a:pt x="40" y="6"/>
                </a:lnTo>
                <a:lnTo>
                  <a:pt x="38" y="6"/>
                </a:lnTo>
                <a:lnTo>
                  <a:pt x="36" y="6"/>
                </a:lnTo>
                <a:lnTo>
                  <a:pt x="34" y="6"/>
                </a:lnTo>
                <a:lnTo>
                  <a:pt x="34" y="6"/>
                </a:lnTo>
                <a:lnTo>
                  <a:pt x="34" y="6"/>
                </a:lnTo>
                <a:lnTo>
                  <a:pt x="32" y="8"/>
                </a:lnTo>
                <a:lnTo>
                  <a:pt x="32" y="6"/>
                </a:lnTo>
                <a:lnTo>
                  <a:pt x="32" y="6"/>
                </a:lnTo>
                <a:lnTo>
                  <a:pt x="32" y="6"/>
                </a:lnTo>
                <a:lnTo>
                  <a:pt x="30" y="6"/>
                </a:lnTo>
                <a:lnTo>
                  <a:pt x="30" y="6"/>
                </a:lnTo>
                <a:lnTo>
                  <a:pt x="28" y="4"/>
                </a:lnTo>
                <a:lnTo>
                  <a:pt x="26" y="4"/>
                </a:lnTo>
                <a:lnTo>
                  <a:pt x="24" y="2"/>
                </a:lnTo>
                <a:lnTo>
                  <a:pt x="24" y="0"/>
                </a:lnTo>
                <a:lnTo>
                  <a:pt x="24" y="0"/>
                </a:lnTo>
                <a:lnTo>
                  <a:pt x="22" y="0"/>
                </a:lnTo>
                <a:lnTo>
                  <a:pt x="22" y="0"/>
                </a:lnTo>
                <a:lnTo>
                  <a:pt x="22" y="0"/>
                </a:lnTo>
                <a:lnTo>
                  <a:pt x="22" y="0"/>
                </a:lnTo>
                <a:lnTo>
                  <a:pt x="20" y="0"/>
                </a:lnTo>
                <a:lnTo>
                  <a:pt x="20" y="0"/>
                </a:lnTo>
                <a:lnTo>
                  <a:pt x="20" y="0"/>
                </a:lnTo>
                <a:lnTo>
                  <a:pt x="18" y="0"/>
                </a:lnTo>
                <a:lnTo>
                  <a:pt x="18" y="0"/>
                </a:lnTo>
                <a:lnTo>
                  <a:pt x="16" y="0"/>
                </a:lnTo>
                <a:lnTo>
                  <a:pt x="16" y="0"/>
                </a:lnTo>
                <a:lnTo>
                  <a:pt x="16" y="2"/>
                </a:lnTo>
                <a:lnTo>
                  <a:pt x="14" y="2"/>
                </a:lnTo>
                <a:lnTo>
                  <a:pt x="12" y="4"/>
                </a:lnTo>
                <a:lnTo>
                  <a:pt x="10" y="4"/>
                </a:lnTo>
                <a:lnTo>
                  <a:pt x="10" y="4"/>
                </a:lnTo>
                <a:lnTo>
                  <a:pt x="10" y="4"/>
                </a:lnTo>
                <a:lnTo>
                  <a:pt x="8" y="4"/>
                </a:lnTo>
                <a:lnTo>
                  <a:pt x="6" y="4"/>
                </a:lnTo>
                <a:lnTo>
                  <a:pt x="6" y="4"/>
                </a:lnTo>
                <a:lnTo>
                  <a:pt x="4" y="2"/>
                </a:lnTo>
                <a:lnTo>
                  <a:pt x="4" y="2"/>
                </a:lnTo>
                <a:lnTo>
                  <a:pt x="2" y="2"/>
                </a:lnTo>
                <a:lnTo>
                  <a:pt x="2" y="2"/>
                </a:lnTo>
                <a:lnTo>
                  <a:pt x="2" y="4"/>
                </a:lnTo>
                <a:lnTo>
                  <a:pt x="2" y="4"/>
                </a:lnTo>
                <a:lnTo>
                  <a:pt x="0"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9" name="Freeform 335"/>
          <p:cNvSpPr>
            <a:spLocks/>
          </p:cNvSpPr>
          <p:nvPr/>
        </p:nvSpPr>
        <p:spPr bwMode="auto">
          <a:xfrm>
            <a:off x="5102225" y="4094163"/>
            <a:ext cx="41275" cy="9525"/>
          </a:xfrm>
          <a:custGeom>
            <a:avLst/>
            <a:gdLst/>
            <a:ahLst/>
            <a:cxnLst>
              <a:cxn ang="0">
                <a:pos x="0" y="2"/>
              </a:cxn>
              <a:cxn ang="0">
                <a:pos x="6" y="2"/>
              </a:cxn>
              <a:cxn ang="0">
                <a:pos x="8" y="0"/>
              </a:cxn>
              <a:cxn ang="0">
                <a:pos x="12" y="0"/>
              </a:cxn>
              <a:cxn ang="0">
                <a:pos x="14" y="0"/>
              </a:cxn>
              <a:cxn ang="0">
                <a:pos x="14" y="0"/>
              </a:cxn>
              <a:cxn ang="0">
                <a:pos x="16" y="0"/>
              </a:cxn>
              <a:cxn ang="0">
                <a:pos x="16" y="0"/>
              </a:cxn>
              <a:cxn ang="0">
                <a:pos x="16" y="0"/>
              </a:cxn>
              <a:cxn ang="0">
                <a:pos x="18" y="0"/>
              </a:cxn>
              <a:cxn ang="0">
                <a:pos x="18" y="0"/>
              </a:cxn>
              <a:cxn ang="0">
                <a:pos x="18" y="0"/>
              </a:cxn>
              <a:cxn ang="0">
                <a:pos x="18" y="0"/>
              </a:cxn>
              <a:cxn ang="0">
                <a:pos x="18" y="0"/>
              </a:cxn>
              <a:cxn ang="0">
                <a:pos x="20" y="0"/>
              </a:cxn>
              <a:cxn ang="0">
                <a:pos x="22" y="0"/>
              </a:cxn>
              <a:cxn ang="0">
                <a:pos x="22" y="2"/>
              </a:cxn>
              <a:cxn ang="0">
                <a:pos x="22" y="2"/>
              </a:cxn>
              <a:cxn ang="0">
                <a:pos x="24" y="2"/>
              </a:cxn>
              <a:cxn ang="0">
                <a:pos x="24" y="2"/>
              </a:cxn>
              <a:cxn ang="0">
                <a:pos x="26" y="4"/>
              </a:cxn>
              <a:cxn ang="0">
                <a:pos x="26" y="6"/>
              </a:cxn>
            </a:cxnLst>
            <a:rect l="0" t="0" r="r" b="b"/>
            <a:pathLst>
              <a:path w="26" h="6">
                <a:moveTo>
                  <a:pt x="0" y="2"/>
                </a:moveTo>
                <a:lnTo>
                  <a:pt x="6" y="2"/>
                </a:lnTo>
                <a:lnTo>
                  <a:pt x="8" y="0"/>
                </a:lnTo>
                <a:lnTo>
                  <a:pt x="12" y="0"/>
                </a:lnTo>
                <a:lnTo>
                  <a:pt x="14" y="0"/>
                </a:lnTo>
                <a:lnTo>
                  <a:pt x="14" y="0"/>
                </a:lnTo>
                <a:lnTo>
                  <a:pt x="16" y="0"/>
                </a:lnTo>
                <a:lnTo>
                  <a:pt x="16" y="0"/>
                </a:lnTo>
                <a:lnTo>
                  <a:pt x="16" y="0"/>
                </a:lnTo>
                <a:lnTo>
                  <a:pt x="18" y="0"/>
                </a:lnTo>
                <a:lnTo>
                  <a:pt x="18" y="0"/>
                </a:lnTo>
                <a:lnTo>
                  <a:pt x="18" y="0"/>
                </a:lnTo>
                <a:lnTo>
                  <a:pt x="18" y="0"/>
                </a:lnTo>
                <a:lnTo>
                  <a:pt x="18" y="0"/>
                </a:lnTo>
                <a:lnTo>
                  <a:pt x="20" y="0"/>
                </a:lnTo>
                <a:lnTo>
                  <a:pt x="22" y="0"/>
                </a:lnTo>
                <a:lnTo>
                  <a:pt x="22" y="2"/>
                </a:lnTo>
                <a:lnTo>
                  <a:pt x="22" y="2"/>
                </a:lnTo>
                <a:lnTo>
                  <a:pt x="24" y="2"/>
                </a:lnTo>
                <a:lnTo>
                  <a:pt x="24" y="2"/>
                </a:lnTo>
                <a:lnTo>
                  <a:pt x="26" y="4"/>
                </a:lnTo>
                <a:lnTo>
                  <a:pt x="26"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0" name="Freeform 336"/>
          <p:cNvSpPr>
            <a:spLocks/>
          </p:cNvSpPr>
          <p:nvPr/>
        </p:nvSpPr>
        <p:spPr bwMode="auto">
          <a:xfrm>
            <a:off x="5070475" y="3919538"/>
            <a:ext cx="50800" cy="177800"/>
          </a:xfrm>
          <a:custGeom>
            <a:avLst/>
            <a:gdLst/>
            <a:ahLst/>
            <a:cxnLst>
              <a:cxn ang="0">
                <a:pos x="32" y="0"/>
              </a:cxn>
              <a:cxn ang="0">
                <a:pos x="32" y="6"/>
              </a:cxn>
              <a:cxn ang="0">
                <a:pos x="32" y="10"/>
              </a:cxn>
              <a:cxn ang="0">
                <a:pos x="30" y="14"/>
              </a:cxn>
              <a:cxn ang="0">
                <a:pos x="32" y="14"/>
              </a:cxn>
              <a:cxn ang="0">
                <a:pos x="30" y="16"/>
              </a:cxn>
              <a:cxn ang="0">
                <a:pos x="32" y="22"/>
              </a:cxn>
              <a:cxn ang="0">
                <a:pos x="32" y="24"/>
              </a:cxn>
              <a:cxn ang="0">
                <a:pos x="32" y="26"/>
              </a:cxn>
              <a:cxn ang="0">
                <a:pos x="30" y="28"/>
              </a:cxn>
              <a:cxn ang="0">
                <a:pos x="30" y="32"/>
              </a:cxn>
              <a:cxn ang="0">
                <a:pos x="30" y="34"/>
              </a:cxn>
              <a:cxn ang="0">
                <a:pos x="30" y="34"/>
              </a:cxn>
              <a:cxn ang="0">
                <a:pos x="30" y="36"/>
              </a:cxn>
              <a:cxn ang="0">
                <a:pos x="24" y="36"/>
              </a:cxn>
              <a:cxn ang="0">
                <a:pos x="20" y="36"/>
              </a:cxn>
              <a:cxn ang="0">
                <a:pos x="8" y="36"/>
              </a:cxn>
              <a:cxn ang="0">
                <a:pos x="2" y="40"/>
              </a:cxn>
              <a:cxn ang="0">
                <a:pos x="2" y="48"/>
              </a:cxn>
              <a:cxn ang="0">
                <a:pos x="2" y="50"/>
              </a:cxn>
              <a:cxn ang="0">
                <a:pos x="2" y="52"/>
              </a:cxn>
              <a:cxn ang="0">
                <a:pos x="0" y="64"/>
              </a:cxn>
              <a:cxn ang="0">
                <a:pos x="0" y="66"/>
              </a:cxn>
              <a:cxn ang="0">
                <a:pos x="0" y="76"/>
              </a:cxn>
              <a:cxn ang="0">
                <a:pos x="0" y="86"/>
              </a:cxn>
              <a:cxn ang="0">
                <a:pos x="0" y="88"/>
              </a:cxn>
              <a:cxn ang="0">
                <a:pos x="2" y="90"/>
              </a:cxn>
              <a:cxn ang="0">
                <a:pos x="2" y="92"/>
              </a:cxn>
              <a:cxn ang="0">
                <a:pos x="2" y="94"/>
              </a:cxn>
              <a:cxn ang="0">
                <a:pos x="4" y="94"/>
              </a:cxn>
              <a:cxn ang="0">
                <a:pos x="8" y="98"/>
              </a:cxn>
              <a:cxn ang="0">
                <a:pos x="10" y="104"/>
              </a:cxn>
              <a:cxn ang="0">
                <a:pos x="18" y="110"/>
              </a:cxn>
              <a:cxn ang="0">
                <a:pos x="20" y="112"/>
              </a:cxn>
            </a:cxnLst>
            <a:rect l="0" t="0" r="r" b="b"/>
            <a:pathLst>
              <a:path w="32" h="112">
                <a:moveTo>
                  <a:pt x="32" y="0"/>
                </a:moveTo>
                <a:lnTo>
                  <a:pt x="32" y="0"/>
                </a:lnTo>
                <a:lnTo>
                  <a:pt x="32" y="4"/>
                </a:lnTo>
                <a:lnTo>
                  <a:pt x="32" y="6"/>
                </a:lnTo>
                <a:lnTo>
                  <a:pt x="32" y="8"/>
                </a:lnTo>
                <a:lnTo>
                  <a:pt x="32" y="10"/>
                </a:lnTo>
                <a:lnTo>
                  <a:pt x="32" y="10"/>
                </a:lnTo>
                <a:lnTo>
                  <a:pt x="30" y="14"/>
                </a:lnTo>
                <a:lnTo>
                  <a:pt x="32" y="14"/>
                </a:lnTo>
                <a:lnTo>
                  <a:pt x="32" y="14"/>
                </a:lnTo>
                <a:lnTo>
                  <a:pt x="32" y="16"/>
                </a:lnTo>
                <a:lnTo>
                  <a:pt x="30" y="16"/>
                </a:lnTo>
                <a:lnTo>
                  <a:pt x="30" y="22"/>
                </a:lnTo>
                <a:lnTo>
                  <a:pt x="32" y="22"/>
                </a:lnTo>
                <a:lnTo>
                  <a:pt x="32" y="24"/>
                </a:lnTo>
                <a:lnTo>
                  <a:pt x="32" y="24"/>
                </a:lnTo>
                <a:lnTo>
                  <a:pt x="32" y="24"/>
                </a:lnTo>
                <a:lnTo>
                  <a:pt x="32" y="26"/>
                </a:lnTo>
                <a:lnTo>
                  <a:pt x="30" y="26"/>
                </a:lnTo>
                <a:lnTo>
                  <a:pt x="30" y="28"/>
                </a:lnTo>
                <a:lnTo>
                  <a:pt x="30" y="32"/>
                </a:lnTo>
                <a:lnTo>
                  <a:pt x="30" y="32"/>
                </a:lnTo>
                <a:lnTo>
                  <a:pt x="30" y="32"/>
                </a:lnTo>
                <a:lnTo>
                  <a:pt x="30" y="34"/>
                </a:lnTo>
                <a:lnTo>
                  <a:pt x="30" y="34"/>
                </a:lnTo>
                <a:lnTo>
                  <a:pt x="30" y="34"/>
                </a:lnTo>
                <a:lnTo>
                  <a:pt x="30" y="34"/>
                </a:lnTo>
                <a:lnTo>
                  <a:pt x="30" y="36"/>
                </a:lnTo>
                <a:lnTo>
                  <a:pt x="28" y="36"/>
                </a:lnTo>
                <a:lnTo>
                  <a:pt x="24" y="36"/>
                </a:lnTo>
                <a:lnTo>
                  <a:pt x="22" y="36"/>
                </a:lnTo>
                <a:lnTo>
                  <a:pt x="20" y="36"/>
                </a:lnTo>
                <a:lnTo>
                  <a:pt x="16" y="36"/>
                </a:lnTo>
                <a:lnTo>
                  <a:pt x="8" y="36"/>
                </a:lnTo>
                <a:lnTo>
                  <a:pt x="2" y="36"/>
                </a:lnTo>
                <a:lnTo>
                  <a:pt x="2" y="40"/>
                </a:lnTo>
                <a:lnTo>
                  <a:pt x="2" y="42"/>
                </a:lnTo>
                <a:lnTo>
                  <a:pt x="2" y="48"/>
                </a:lnTo>
                <a:lnTo>
                  <a:pt x="2" y="48"/>
                </a:lnTo>
                <a:lnTo>
                  <a:pt x="2" y="50"/>
                </a:lnTo>
                <a:lnTo>
                  <a:pt x="2" y="52"/>
                </a:lnTo>
                <a:lnTo>
                  <a:pt x="2" y="52"/>
                </a:lnTo>
                <a:lnTo>
                  <a:pt x="0" y="60"/>
                </a:lnTo>
                <a:lnTo>
                  <a:pt x="0" y="64"/>
                </a:lnTo>
                <a:lnTo>
                  <a:pt x="0" y="66"/>
                </a:lnTo>
                <a:lnTo>
                  <a:pt x="0" y="66"/>
                </a:lnTo>
                <a:lnTo>
                  <a:pt x="0" y="68"/>
                </a:lnTo>
                <a:lnTo>
                  <a:pt x="0" y="76"/>
                </a:lnTo>
                <a:lnTo>
                  <a:pt x="0" y="78"/>
                </a:lnTo>
                <a:lnTo>
                  <a:pt x="0" y="86"/>
                </a:lnTo>
                <a:lnTo>
                  <a:pt x="0" y="88"/>
                </a:lnTo>
                <a:lnTo>
                  <a:pt x="0" y="88"/>
                </a:lnTo>
                <a:lnTo>
                  <a:pt x="0" y="88"/>
                </a:lnTo>
                <a:lnTo>
                  <a:pt x="2" y="90"/>
                </a:lnTo>
                <a:lnTo>
                  <a:pt x="2" y="90"/>
                </a:lnTo>
                <a:lnTo>
                  <a:pt x="2" y="92"/>
                </a:lnTo>
                <a:lnTo>
                  <a:pt x="2" y="92"/>
                </a:lnTo>
                <a:lnTo>
                  <a:pt x="2" y="94"/>
                </a:lnTo>
                <a:lnTo>
                  <a:pt x="2" y="94"/>
                </a:lnTo>
                <a:lnTo>
                  <a:pt x="4" y="94"/>
                </a:lnTo>
                <a:lnTo>
                  <a:pt x="4" y="96"/>
                </a:lnTo>
                <a:lnTo>
                  <a:pt x="8" y="98"/>
                </a:lnTo>
                <a:lnTo>
                  <a:pt x="10" y="102"/>
                </a:lnTo>
                <a:lnTo>
                  <a:pt x="10" y="104"/>
                </a:lnTo>
                <a:lnTo>
                  <a:pt x="16" y="108"/>
                </a:lnTo>
                <a:lnTo>
                  <a:pt x="18" y="110"/>
                </a:lnTo>
                <a:lnTo>
                  <a:pt x="20" y="112"/>
                </a:lnTo>
                <a:lnTo>
                  <a:pt x="20" y="1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1" name="Freeform 337"/>
          <p:cNvSpPr>
            <a:spLocks/>
          </p:cNvSpPr>
          <p:nvPr/>
        </p:nvSpPr>
        <p:spPr bwMode="auto">
          <a:xfrm>
            <a:off x="2949575" y="3922713"/>
            <a:ext cx="28575" cy="171450"/>
          </a:xfrm>
          <a:custGeom>
            <a:avLst/>
            <a:gdLst/>
            <a:ahLst/>
            <a:cxnLst>
              <a:cxn ang="0">
                <a:pos x="0" y="0"/>
              </a:cxn>
              <a:cxn ang="0">
                <a:pos x="2" y="4"/>
              </a:cxn>
              <a:cxn ang="0">
                <a:pos x="6" y="8"/>
              </a:cxn>
              <a:cxn ang="0">
                <a:pos x="8" y="12"/>
              </a:cxn>
              <a:cxn ang="0">
                <a:pos x="10" y="14"/>
              </a:cxn>
              <a:cxn ang="0">
                <a:pos x="10" y="16"/>
              </a:cxn>
              <a:cxn ang="0">
                <a:pos x="12" y="18"/>
              </a:cxn>
              <a:cxn ang="0">
                <a:pos x="14" y="22"/>
              </a:cxn>
              <a:cxn ang="0">
                <a:pos x="14" y="24"/>
              </a:cxn>
              <a:cxn ang="0">
                <a:pos x="16" y="26"/>
              </a:cxn>
              <a:cxn ang="0">
                <a:pos x="14" y="28"/>
              </a:cxn>
              <a:cxn ang="0">
                <a:pos x="12" y="30"/>
              </a:cxn>
              <a:cxn ang="0">
                <a:pos x="12" y="32"/>
              </a:cxn>
              <a:cxn ang="0">
                <a:pos x="12" y="34"/>
              </a:cxn>
              <a:cxn ang="0">
                <a:pos x="12" y="36"/>
              </a:cxn>
              <a:cxn ang="0">
                <a:pos x="12" y="40"/>
              </a:cxn>
              <a:cxn ang="0">
                <a:pos x="12" y="42"/>
              </a:cxn>
              <a:cxn ang="0">
                <a:pos x="12" y="46"/>
              </a:cxn>
              <a:cxn ang="0">
                <a:pos x="12" y="48"/>
              </a:cxn>
              <a:cxn ang="0">
                <a:pos x="12" y="50"/>
              </a:cxn>
              <a:cxn ang="0">
                <a:pos x="14" y="50"/>
              </a:cxn>
              <a:cxn ang="0">
                <a:pos x="14" y="54"/>
              </a:cxn>
              <a:cxn ang="0">
                <a:pos x="12" y="54"/>
              </a:cxn>
              <a:cxn ang="0">
                <a:pos x="12" y="56"/>
              </a:cxn>
              <a:cxn ang="0">
                <a:pos x="12" y="58"/>
              </a:cxn>
              <a:cxn ang="0">
                <a:pos x="10" y="60"/>
              </a:cxn>
              <a:cxn ang="0">
                <a:pos x="10" y="62"/>
              </a:cxn>
              <a:cxn ang="0">
                <a:pos x="8" y="62"/>
              </a:cxn>
              <a:cxn ang="0">
                <a:pos x="8" y="66"/>
              </a:cxn>
              <a:cxn ang="0">
                <a:pos x="10" y="70"/>
              </a:cxn>
              <a:cxn ang="0">
                <a:pos x="12" y="70"/>
              </a:cxn>
              <a:cxn ang="0">
                <a:pos x="12" y="72"/>
              </a:cxn>
              <a:cxn ang="0">
                <a:pos x="10" y="72"/>
              </a:cxn>
              <a:cxn ang="0">
                <a:pos x="8" y="76"/>
              </a:cxn>
              <a:cxn ang="0">
                <a:pos x="12" y="86"/>
              </a:cxn>
              <a:cxn ang="0">
                <a:pos x="14" y="88"/>
              </a:cxn>
              <a:cxn ang="0">
                <a:pos x="16" y="86"/>
              </a:cxn>
              <a:cxn ang="0">
                <a:pos x="18" y="88"/>
              </a:cxn>
              <a:cxn ang="0">
                <a:pos x="16" y="90"/>
              </a:cxn>
              <a:cxn ang="0">
                <a:pos x="16" y="92"/>
              </a:cxn>
              <a:cxn ang="0">
                <a:pos x="16" y="94"/>
              </a:cxn>
              <a:cxn ang="0">
                <a:pos x="16" y="94"/>
              </a:cxn>
              <a:cxn ang="0">
                <a:pos x="14" y="96"/>
              </a:cxn>
              <a:cxn ang="0">
                <a:pos x="10" y="100"/>
              </a:cxn>
              <a:cxn ang="0">
                <a:pos x="10" y="102"/>
              </a:cxn>
              <a:cxn ang="0">
                <a:pos x="8" y="102"/>
              </a:cxn>
              <a:cxn ang="0">
                <a:pos x="8" y="104"/>
              </a:cxn>
              <a:cxn ang="0">
                <a:pos x="10" y="106"/>
              </a:cxn>
              <a:cxn ang="0">
                <a:pos x="10" y="108"/>
              </a:cxn>
            </a:cxnLst>
            <a:rect l="0" t="0" r="r" b="b"/>
            <a:pathLst>
              <a:path w="18" h="108">
                <a:moveTo>
                  <a:pt x="0" y="0"/>
                </a:moveTo>
                <a:lnTo>
                  <a:pt x="0" y="0"/>
                </a:lnTo>
                <a:lnTo>
                  <a:pt x="2" y="2"/>
                </a:lnTo>
                <a:lnTo>
                  <a:pt x="2" y="4"/>
                </a:lnTo>
                <a:lnTo>
                  <a:pt x="6" y="8"/>
                </a:lnTo>
                <a:lnTo>
                  <a:pt x="6" y="8"/>
                </a:lnTo>
                <a:lnTo>
                  <a:pt x="6" y="10"/>
                </a:lnTo>
                <a:lnTo>
                  <a:pt x="8" y="12"/>
                </a:lnTo>
                <a:lnTo>
                  <a:pt x="10" y="14"/>
                </a:lnTo>
                <a:lnTo>
                  <a:pt x="10" y="14"/>
                </a:lnTo>
                <a:lnTo>
                  <a:pt x="10" y="16"/>
                </a:lnTo>
                <a:lnTo>
                  <a:pt x="10" y="16"/>
                </a:lnTo>
                <a:lnTo>
                  <a:pt x="12" y="16"/>
                </a:lnTo>
                <a:lnTo>
                  <a:pt x="12" y="18"/>
                </a:lnTo>
                <a:lnTo>
                  <a:pt x="12" y="20"/>
                </a:lnTo>
                <a:lnTo>
                  <a:pt x="14" y="22"/>
                </a:lnTo>
                <a:lnTo>
                  <a:pt x="14" y="24"/>
                </a:lnTo>
                <a:lnTo>
                  <a:pt x="14" y="24"/>
                </a:lnTo>
                <a:lnTo>
                  <a:pt x="16" y="26"/>
                </a:lnTo>
                <a:lnTo>
                  <a:pt x="16" y="26"/>
                </a:lnTo>
                <a:lnTo>
                  <a:pt x="14" y="26"/>
                </a:lnTo>
                <a:lnTo>
                  <a:pt x="14" y="28"/>
                </a:lnTo>
                <a:lnTo>
                  <a:pt x="14" y="28"/>
                </a:lnTo>
                <a:lnTo>
                  <a:pt x="12" y="30"/>
                </a:lnTo>
                <a:lnTo>
                  <a:pt x="12" y="30"/>
                </a:lnTo>
                <a:lnTo>
                  <a:pt x="12" y="32"/>
                </a:lnTo>
                <a:lnTo>
                  <a:pt x="12" y="34"/>
                </a:lnTo>
                <a:lnTo>
                  <a:pt x="12" y="34"/>
                </a:lnTo>
                <a:lnTo>
                  <a:pt x="12" y="36"/>
                </a:lnTo>
                <a:lnTo>
                  <a:pt x="12" y="36"/>
                </a:lnTo>
                <a:lnTo>
                  <a:pt x="12" y="38"/>
                </a:lnTo>
                <a:lnTo>
                  <a:pt x="12" y="40"/>
                </a:lnTo>
                <a:lnTo>
                  <a:pt x="12" y="42"/>
                </a:lnTo>
                <a:lnTo>
                  <a:pt x="12" y="42"/>
                </a:lnTo>
                <a:lnTo>
                  <a:pt x="12" y="44"/>
                </a:lnTo>
                <a:lnTo>
                  <a:pt x="12" y="46"/>
                </a:lnTo>
                <a:lnTo>
                  <a:pt x="12" y="46"/>
                </a:lnTo>
                <a:lnTo>
                  <a:pt x="12" y="48"/>
                </a:lnTo>
                <a:lnTo>
                  <a:pt x="12" y="50"/>
                </a:lnTo>
                <a:lnTo>
                  <a:pt x="12" y="50"/>
                </a:lnTo>
                <a:lnTo>
                  <a:pt x="14" y="50"/>
                </a:lnTo>
                <a:lnTo>
                  <a:pt x="14" y="50"/>
                </a:lnTo>
                <a:lnTo>
                  <a:pt x="14" y="54"/>
                </a:lnTo>
                <a:lnTo>
                  <a:pt x="14" y="54"/>
                </a:lnTo>
                <a:lnTo>
                  <a:pt x="14" y="54"/>
                </a:lnTo>
                <a:lnTo>
                  <a:pt x="12" y="54"/>
                </a:lnTo>
                <a:lnTo>
                  <a:pt x="12" y="54"/>
                </a:lnTo>
                <a:lnTo>
                  <a:pt x="12" y="56"/>
                </a:lnTo>
                <a:lnTo>
                  <a:pt x="14" y="56"/>
                </a:lnTo>
                <a:lnTo>
                  <a:pt x="12" y="58"/>
                </a:lnTo>
                <a:lnTo>
                  <a:pt x="10" y="60"/>
                </a:lnTo>
                <a:lnTo>
                  <a:pt x="10" y="60"/>
                </a:lnTo>
                <a:lnTo>
                  <a:pt x="10" y="60"/>
                </a:lnTo>
                <a:lnTo>
                  <a:pt x="10" y="62"/>
                </a:lnTo>
                <a:lnTo>
                  <a:pt x="8" y="62"/>
                </a:lnTo>
                <a:lnTo>
                  <a:pt x="8" y="62"/>
                </a:lnTo>
                <a:lnTo>
                  <a:pt x="8" y="64"/>
                </a:lnTo>
                <a:lnTo>
                  <a:pt x="8" y="66"/>
                </a:lnTo>
                <a:lnTo>
                  <a:pt x="10" y="68"/>
                </a:lnTo>
                <a:lnTo>
                  <a:pt x="10" y="70"/>
                </a:lnTo>
                <a:lnTo>
                  <a:pt x="12" y="70"/>
                </a:lnTo>
                <a:lnTo>
                  <a:pt x="12" y="70"/>
                </a:lnTo>
                <a:lnTo>
                  <a:pt x="12" y="70"/>
                </a:lnTo>
                <a:lnTo>
                  <a:pt x="12" y="72"/>
                </a:lnTo>
                <a:lnTo>
                  <a:pt x="12" y="72"/>
                </a:lnTo>
                <a:lnTo>
                  <a:pt x="10" y="72"/>
                </a:lnTo>
                <a:lnTo>
                  <a:pt x="10" y="74"/>
                </a:lnTo>
                <a:lnTo>
                  <a:pt x="8" y="76"/>
                </a:lnTo>
                <a:lnTo>
                  <a:pt x="12" y="86"/>
                </a:lnTo>
                <a:lnTo>
                  <a:pt x="12" y="86"/>
                </a:lnTo>
                <a:lnTo>
                  <a:pt x="14" y="86"/>
                </a:lnTo>
                <a:lnTo>
                  <a:pt x="14" y="88"/>
                </a:lnTo>
                <a:lnTo>
                  <a:pt x="14" y="86"/>
                </a:lnTo>
                <a:lnTo>
                  <a:pt x="16" y="86"/>
                </a:lnTo>
                <a:lnTo>
                  <a:pt x="18" y="88"/>
                </a:lnTo>
                <a:lnTo>
                  <a:pt x="18" y="88"/>
                </a:lnTo>
                <a:lnTo>
                  <a:pt x="18" y="90"/>
                </a:lnTo>
                <a:lnTo>
                  <a:pt x="16" y="90"/>
                </a:lnTo>
                <a:lnTo>
                  <a:pt x="16" y="92"/>
                </a:lnTo>
                <a:lnTo>
                  <a:pt x="16" y="92"/>
                </a:lnTo>
                <a:lnTo>
                  <a:pt x="16" y="94"/>
                </a:lnTo>
                <a:lnTo>
                  <a:pt x="16" y="94"/>
                </a:lnTo>
                <a:lnTo>
                  <a:pt x="16" y="94"/>
                </a:lnTo>
                <a:lnTo>
                  <a:pt x="16" y="94"/>
                </a:lnTo>
                <a:lnTo>
                  <a:pt x="14" y="96"/>
                </a:lnTo>
                <a:lnTo>
                  <a:pt x="14" y="96"/>
                </a:lnTo>
                <a:lnTo>
                  <a:pt x="12" y="98"/>
                </a:lnTo>
                <a:lnTo>
                  <a:pt x="10" y="100"/>
                </a:lnTo>
                <a:lnTo>
                  <a:pt x="10" y="102"/>
                </a:lnTo>
                <a:lnTo>
                  <a:pt x="10" y="102"/>
                </a:lnTo>
                <a:lnTo>
                  <a:pt x="8" y="102"/>
                </a:lnTo>
                <a:lnTo>
                  <a:pt x="8" y="102"/>
                </a:lnTo>
                <a:lnTo>
                  <a:pt x="8" y="104"/>
                </a:lnTo>
                <a:lnTo>
                  <a:pt x="8" y="104"/>
                </a:lnTo>
                <a:lnTo>
                  <a:pt x="8" y="104"/>
                </a:lnTo>
                <a:lnTo>
                  <a:pt x="10" y="106"/>
                </a:lnTo>
                <a:lnTo>
                  <a:pt x="10" y="106"/>
                </a:lnTo>
                <a:lnTo>
                  <a:pt x="10" y="108"/>
                </a:lnTo>
                <a:lnTo>
                  <a:pt x="10" y="10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2" name="Freeform 338"/>
          <p:cNvSpPr>
            <a:spLocks/>
          </p:cNvSpPr>
          <p:nvPr/>
        </p:nvSpPr>
        <p:spPr bwMode="auto">
          <a:xfrm>
            <a:off x="5330825" y="3938588"/>
            <a:ext cx="63500" cy="146050"/>
          </a:xfrm>
          <a:custGeom>
            <a:avLst/>
            <a:gdLst/>
            <a:ahLst/>
            <a:cxnLst>
              <a:cxn ang="0">
                <a:pos x="2" y="42"/>
              </a:cxn>
              <a:cxn ang="0">
                <a:pos x="4" y="48"/>
              </a:cxn>
              <a:cxn ang="0">
                <a:pos x="8" y="48"/>
              </a:cxn>
              <a:cxn ang="0">
                <a:pos x="16" y="46"/>
              </a:cxn>
              <a:cxn ang="0">
                <a:pos x="18" y="48"/>
              </a:cxn>
              <a:cxn ang="0">
                <a:pos x="18" y="50"/>
              </a:cxn>
              <a:cxn ang="0">
                <a:pos x="20" y="50"/>
              </a:cxn>
              <a:cxn ang="0">
                <a:pos x="20" y="58"/>
              </a:cxn>
              <a:cxn ang="0">
                <a:pos x="20" y="60"/>
              </a:cxn>
              <a:cxn ang="0">
                <a:pos x="20" y="62"/>
              </a:cxn>
              <a:cxn ang="0">
                <a:pos x="18" y="62"/>
              </a:cxn>
              <a:cxn ang="0">
                <a:pos x="18" y="66"/>
              </a:cxn>
              <a:cxn ang="0">
                <a:pos x="16" y="68"/>
              </a:cxn>
              <a:cxn ang="0">
                <a:pos x="16" y="70"/>
              </a:cxn>
              <a:cxn ang="0">
                <a:pos x="14" y="70"/>
              </a:cxn>
              <a:cxn ang="0">
                <a:pos x="14" y="72"/>
              </a:cxn>
              <a:cxn ang="0">
                <a:pos x="16" y="72"/>
              </a:cxn>
              <a:cxn ang="0">
                <a:pos x="16" y="74"/>
              </a:cxn>
              <a:cxn ang="0">
                <a:pos x="16" y="78"/>
              </a:cxn>
              <a:cxn ang="0">
                <a:pos x="18" y="78"/>
              </a:cxn>
              <a:cxn ang="0">
                <a:pos x="18" y="78"/>
              </a:cxn>
              <a:cxn ang="0">
                <a:pos x="20" y="82"/>
              </a:cxn>
              <a:cxn ang="0">
                <a:pos x="24" y="86"/>
              </a:cxn>
              <a:cxn ang="0">
                <a:pos x="26" y="86"/>
              </a:cxn>
              <a:cxn ang="0">
                <a:pos x="26" y="88"/>
              </a:cxn>
              <a:cxn ang="0">
                <a:pos x="26" y="90"/>
              </a:cxn>
              <a:cxn ang="0">
                <a:pos x="26" y="92"/>
              </a:cxn>
              <a:cxn ang="0">
                <a:pos x="28" y="92"/>
              </a:cxn>
              <a:cxn ang="0">
                <a:pos x="28" y="90"/>
              </a:cxn>
              <a:cxn ang="0">
                <a:pos x="28" y="86"/>
              </a:cxn>
              <a:cxn ang="0">
                <a:pos x="28" y="84"/>
              </a:cxn>
              <a:cxn ang="0">
                <a:pos x="26" y="82"/>
              </a:cxn>
              <a:cxn ang="0">
                <a:pos x="28" y="80"/>
              </a:cxn>
              <a:cxn ang="0">
                <a:pos x="30" y="76"/>
              </a:cxn>
              <a:cxn ang="0">
                <a:pos x="32" y="76"/>
              </a:cxn>
              <a:cxn ang="0">
                <a:pos x="36" y="74"/>
              </a:cxn>
              <a:cxn ang="0">
                <a:pos x="38" y="64"/>
              </a:cxn>
              <a:cxn ang="0">
                <a:pos x="38" y="64"/>
              </a:cxn>
              <a:cxn ang="0">
                <a:pos x="38" y="60"/>
              </a:cxn>
              <a:cxn ang="0">
                <a:pos x="38" y="54"/>
              </a:cxn>
              <a:cxn ang="0">
                <a:pos x="38" y="52"/>
              </a:cxn>
              <a:cxn ang="0">
                <a:pos x="34" y="44"/>
              </a:cxn>
              <a:cxn ang="0">
                <a:pos x="30" y="38"/>
              </a:cxn>
              <a:cxn ang="0">
                <a:pos x="26" y="32"/>
              </a:cxn>
              <a:cxn ang="0">
                <a:pos x="22" y="32"/>
              </a:cxn>
              <a:cxn ang="0">
                <a:pos x="20" y="28"/>
              </a:cxn>
              <a:cxn ang="0">
                <a:pos x="20" y="24"/>
              </a:cxn>
              <a:cxn ang="0">
                <a:pos x="20" y="20"/>
              </a:cxn>
              <a:cxn ang="0">
                <a:pos x="20" y="18"/>
              </a:cxn>
              <a:cxn ang="0">
                <a:pos x="20" y="16"/>
              </a:cxn>
              <a:cxn ang="0">
                <a:pos x="18" y="14"/>
              </a:cxn>
              <a:cxn ang="0">
                <a:pos x="18" y="10"/>
              </a:cxn>
              <a:cxn ang="0">
                <a:pos x="18" y="8"/>
              </a:cxn>
              <a:cxn ang="0">
                <a:pos x="20" y="6"/>
              </a:cxn>
              <a:cxn ang="0">
                <a:pos x="22" y="2"/>
              </a:cxn>
              <a:cxn ang="0">
                <a:pos x="22" y="2"/>
              </a:cxn>
              <a:cxn ang="0">
                <a:pos x="22" y="0"/>
              </a:cxn>
              <a:cxn ang="0">
                <a:pos x="28" y="0"/>
              </a:cxn>
            </a:cxnLst>
            <a:rect l="0" t="0" r="r" b="b"/>
            <a:pathLst>
              <a:path w="40" h="92">
                <a:moveTo>
                  <a:pt x="0" y="40"/>
                </a:moveTo>
                <a:lnTo>
                  <a:pt x="2" y="40"/>
                </a:lnTo>
                <a:lnTo>
                  <a:pt x="2" y="42"/>
                </a:lnTo>
                <a:lnTo>
                  <a:pt x="2" y="44"/>
                </a:lnTo>
                <a:lnTo>
                  <a:pt x="4" y="46"/>
                </a:lnTo>
                <a:lnTo>
                  <a:pt x="4" y="48"/>
                </a:lnTo>
                <a:lnTo>
                  <a:pt x="6" y="50"/>
                </a:lnTo>
                <a:lnTo>
                  <a:pt x="8" y="48"/>
                </a:lnTo>
                <a:lnTo>
                  <a:pt x="8" y="48"/>
                </a:lnTo>
                <a:lnTo>
                  <a:pt x="10" y="48"/>
                </a:lnTo>
                <a:lnTo>
                  <a:pt x="14" y="48"/>
                </a:lnTo>
                <a:lnTo>
                  <a:pt x="16" y="46"/>
                </a:lnTo>
                <a:lnTo>
                  <a:pt x="18" y="46"/>
                </a:lnTo>
                <a:lnTo>
                  <a:pt x="18" y="48"/>
                </a:lnTo>
                <a:lnTo>
                  <a:pt x="18" y="48"/>
                </a:lnTo>
                <a:lnTo>
                  <a:pt x="18" y="48"/>
                </a:lnTo>
                <a:lnTo>
                  <a:pt x="18" y="48"/>
                </a:lnTo>
                <a:lnTo>
                  <a:pt x="18" y="50"/>
                </a:lnTo>
                <a:lnTo>
                  <a:pt x="20" y="50"/>
                </a:lnTo>
                <a:lnTo>
                  <a:pt x="20" y="50"/>
                </a:lnTo>
                <a:lnTo>
                  <a:pt x="20" y="50"/>
                </a:lnTo>
                <a:lnTo>
                  <a:pt x="20" y="52"/>
                </a:lnTo>
                <a:lnTo>
                  <a:pt x="20" y="56"/>
                </a:lnTo>
                <a:lnTo>
                  <a:pt x="20" y="58"/>
                </a:lnTo>
                <a:lnTo>
                  <a:pt x="20" y="58"/>
                </a:lnTo>
                <a:lnTo>
                  <a:pt x="20" y="60"/>
                </a:lnTo>
                <a:lnTo>
                  <a:pt x="20" y="60"/>
                </a:lnTo>
                <a:lnTo>
                  <a:pt x="20" y="60"/>
                </a:lnTo>
                <a:lnTo>
                  <a:pt x="20" y="60"/>
                </a:lnTo>
                <a:lnTo>
                  <a:pt x="20" y="62"/>
                </a:lnTo>
                <a:lnTo>
                  <a:pt x="20" y="62"/>
                </a:lnTo>
                <a:lnTo>
                  <a:pt x="20" y="62"/>
                </a:lnTo>
                <a:lnTo>
                  <a:pt x="18" y="62"/>
                </a:lnTo>
                <a:lnTo>
                  <a:pt x="18" y="64"/>
                </a:lnTo>
                <a:lnTo>
                  <a:pt x="18" y="66"/>
                </a:lnTo>
                <a:lnTo>
                  <a:pt x="18" y="66"/>
                </a:lnTo>
                <a:lnTo>
                  <a:pt x="18" y="66"/>
                </a:lnTo>
                <a:lnTo>
                  <a:pt x="18" y="66"/>
                </a:lnTo>
                <a:lnTo>
                  <a:pt x="16" y="68"/>
                </a:lnTo>
                <a:lnTo>
                  <a:pt x="16" y="68"/>
                </a:lnTo>
                <a:lnTo>
                  <a:pt x="16" y="68"/>
                </a:lnTo>
                <a:lnTo>
                  <a:pt x="16" y="70"/>
                </a:lnTo>
                <a:lnTo>
                  <a:pt x="16" y="70"/>
                </a:lnTo>
                <a:lnTo>
                  <a:pt x="14" y="70"/>
                </a:lnTo>
                <a:lnTo>
                  <a:pt x="14" y="70"/>
                </a:lnTo>
                <a:lnTo>
                  <a:pt x="14" y="70"/>
                </a:lnTo>
                <a:lnTo>
                  <a:pt x="14" y="72"/>
                </a:lnTo>
                <a:lnTo>
                  <a:pt x="14" y="72"/>
                </a:lnTo>
                <a:lnTo>
                  <a:pt x="14" y="72"/>
                </a:lnTo>
                <a:lnTo>
                  <a:pt x="16" y="72"/>
                </a:lnTo>
                <a:lnTo>
                  <a:pt x="16" y="72"/>
                </a:lnTo>
                <a:lnTo>
                  <a:pt x="16" y="74"/>
                </a:lnTo>
                <a:lnTo>
                  <a:pt x="16" y="74"/>
                </a:lnTo>
                <a:lnTo>
                  <a:pt x="16" y="74"/>
                </a:lnTo>
                <a:lnTo>
                  <a:pt x="16" y="76"/>
                </a:lnTo>
                <a:lnTo>
                  <a:pt x="16" y="76"/>
                </a:lnTo>
                <a:lnTo>
                  <a:pt x="16" y="78"/>
                </a:lnTo>
                <a:lnTo>
                  <a:pt x="16" y="78"/>
                </a:lnTo>
                <a:lnTo>
                  <a:pt x="18" y="78"/>
                </a:lnTo>
                <a:lnTo>
                  <a:pt x="18" y="78"/>
                </a:lnTo>
                <a:lnTo>
                  <a:pt x="18" y="78"/>
                </a:lnTo>
                <a:lnTo>
                  <a:pt x="18" y="78"/>
                </a:lnTo>
                <a:lnTo>
                  <a:pt x="18" y="78"/>
                </a:lnTo>
                <a:lnTo>
                  <a:pt x="18" y="80"/>
                </a:lnTo>
                <a:lnTo>
                  <a:pt x="20" y="80"/>
                </a:lnTo>
                <a:lnTo>
                  <a:pt x="20" y="82"/>
                </a:lnTo>
                <a:lnTo>
                  <a:pt x="22" y="82"/>
                </a:lnTo>
                <a:lnTo>
                  <a:pt x="22" y="84"/>
                </a:lnTo>
                <a:lnTo>
                  <a:pt x="24" y="86"/>
                </a:lnTo>
                <a:lnTo>
                  <a:pt x="24" y="86"/>
                </a:lnTo>
                <a:lnTo>
                  <a:pt x="26" y="86"/>
                </a:lnTo>
                <a:lnTo>
                  <a:pt x="26" y="86"/>
                </a:lnTo>
                <a:lnTo>
                  <a:pt x="26" y="86"/>
                </a:lnTo>
                <a:lnTo>
                  <a:pt x="26" y="88"/>
                </a:lnTo>
                <a:lnTo>
                  <a:pt x="26" y="88"/>
                </a:lnTo>
                <a:lnTo>
                  <a:pt x="26" y="90"/>
                </a:lnTo>
                <a:lnTo>
                  <a:pt x="26" y="90"/>
                </a:lnTo>
                <a:lnTo>
                  <a:pt x="26" y="90"/>
                </a:lnTo>
                <a:lnTo>
                  <a:pt x="26" y="90"/>
                </a:lnTo>
                <a:lnTo>
                  <a:pt x="26" y="92"/>
                </a:lnTo>
                <a:lnTo>
                  <a:pt x="26" y="92"/>
                </a:lnTo>
                <a:lnTo>
                  <a:pt x="28" y="92"/>
                </a:lnTo>
                <a:lnTo>
                  <a:pt x="28" y="92"/>
                </a:lnTo>
                <a:lnTo>
                  <a:pt x="28" y="92"/>
                </a:lnTo>
                <a:lnTo>
                  <a:pt x="28" y="90"/>
                </a:lnTo>
                <a:lnTo>
                  <a:pt x="28" y="90"/>
                </a:lnTo>
                <a:lnTo>
                  <a:pt x="28" y="90"/>
                </a:lnTo>
                <a:lnTo>
                  <a:pt x="28" y="88"/>
                </a:lnTo>
                <a:lnTo>
                  <a:pt x="28" y="86"/>
                </a:lnTo>
                <a:lnTo>
                  <a:pt x="28" y="86"/>
                </a:lnTo>
                <a:lnTo>
                  <a:pt x="28" y="84"/>
                </a:lnTo>
                <a:lnTo>
                  <a:pt x="28" y="84"/>
                </a:lnTo>
                <a:lnTo>
                  <a:pt x="28" y="84"/>
                </a:lnTo>
                <a:lnTo>
                  <a:pt x="28" y="84"/>
                </a:lnTo>
                <a:lnTo>
                  <a:pt x="26" y="84"/>
                </a:lnTo>
                <a:lnTo>
                  <a:pt x="26" y="82"/>
                </a:lnTo>
                <a:lnTo>
                  <a:pt x="28" y="82"/>
                </a:lnTo>
                <a:lnTo>
                  <a:pt x="28" y="82"/>
                </a:lnTo>
                <a:lnTo>
                  <a:pt x="28" y="80"/>
                </a:lnTo>
                <a:lnTo>
                  <a:pt x="28" y="78"/>
                </a:lnTo>
                <a:lnTo>
                  <a:pt x="30" y="78"/>
                </a:lnTo>
                <a:lnTo>
                  <a:pt x="30" y="76"/>
                </a:lnTo>
                <a:lnTo>
                  <a:pt x="32" y="76"/>
                </a:lnTo>
                <a:lnTo>
                  <a:pt x="32" y="76"/>
                </a:lnTo>
                <a:lnTo>
                  <a:pt x="32" y="76"/>
                </a:lnTo>
                <a:lnTo>
                  <a:pt x="36" y="76"/>
                </a:lnTo>
                <a:lnTo>
                  <a:pt x="36" y="74"/>
                </a:lnTo>
                <a:lnTo>
                  <a:pt x="36" y="74"/>
                </a:lnTo>
                <a:lnTo>
                  <a:pt x="36" y="74"/>
                </a:lnTo>
                <a:lnTo>
                  <a:pt x="38" y="70"/>
                </a:lnTo>
                <a:lnTo>
                  <a:pt x="38" y="64"/>
                </a:lnTo>
                <a:lnTo>
                  <a:pt x="38" y="64"/>
                </a:lnTo>
                <a:lnTo>
                  <a:pt x="38" y="64"/>
                </a:lnTo>
                <a:lnTo>
                  <a:pt x="38" y="64"/>
                </a:lnTo>
                <a:lnTo>
                  <a:pt x="38" y="62"/>
                </a:lnTo>
                <a:lnTo>
                  <a:pt x="38" y="62"/>
                </a:lnTo>
                <a:lnTo>
                  <a:pt x="38" y="60"/>
                </a:lnTo>
                <a:lnTo>
                  <a:pt x="38" y="56"/>
                </a:lnTo>
                <a:lnTo>
                  <a:pt x="40" y="54"/>
                </a:lnTo>
                <a:lnTo>
                  <a:pt x="38" y="54"/>
                </a:lnTo>
                <a:lnTo>
                  <a:pt x="38" y="52"/>
                </a:lnTo>
                <a:lnTo>
                  <a:pt x="38" y="52"/>
                </a:lnTo>
                <a:lnTo>
                  <a:pt x="38" y="52"/>
                </a:lnTo>
                <a:lnTo>
                  <a:pt x="38" y="50"/>
                </a:lnTo>
                <a:lnTo>
                  <a:pt x="34" y="44"/>
                </a:lnTo>
                <a:lnTo>
                  <a:pt x="34" y="44"/>
                </a:lnTo>
                <a:lnTo>
                  <a:pt x="34" y="44"/>
                </a:lnTo>
                <a:lnTo>
                  <a:pt x="34" y="42"/>
                </a:lnTo>
                <a:lnTo>
                  <a:pt x="30" y="38"/>
                </a:lnTo>
                <a:lnTo>
                  <a:pt x="30" y="36"/>
                </a:lnTo>
                <a:lnTo>
                  <a:pt x="28" y="34"/>
                </a:lnTo>
                <a:lnTo>
                  <a:pt x="26" y="32"/>
                </a:lnTo>
                <a:lnTo>
                  <a:pt x="24" y="32"/>
                </a:lnTo>
                <a:lnTo>
                  <a:pt x="24" y="32"/>
                </a:lnTo>
                <a:lnTo>
                  <a:pt x="22" y="32"/>
                </a:lnTo>
                <a:lnTo>
                  <a:pt x="20" y="30"/>
                </a:lnTo>
                <a:lnTo>
                  <a:pt x="20" y="30"/>
                </a:lnTo>
                <a:lnTo>
                  <a:pt x="20" y="28"/>
                </a:lnTo>
                <a:lnTo>
                  <a:pt x="20" y="28"/>
                </a:lnTo>
                <a:lnTo>
                  <a:pt x="20" y="24"/>
                </a:lnTo>
                <a:lnTo>
                  <a:pt x="20" y="24"/>
                </a:lnTo>
                <a:lnTo>
                  <a:pt x="20" y="22"/>
                </a:lnTo>
                <a:lnTo>
                  <a:pt x="20" y="22"/>
                </a:lnTo>
                <a:lnTo>
                  <a:pt x="20" y="20"/>
                </a:lnTo>
                <a:lnTo>
                  <a:pt x="20" y="20"/>
                </a:lnTo>
                <a:lnTo>
                  <a:pt x="20" y="20"/>
                </a:lnTo>
                <a:lnTo>
                  <a:pt x="20" y="18"/>
                </a:lnTo>
                <a:lnTo>
                  <a:pt x="20" y="18"/>
                </a:lnTo>
                <a:lnTo>
                  <a:pt x="20" y="18"/>
                </a:lnTo>
                <a:lnTo>
                  <a:pt x="20" y="16"/>
                </a:lnTo>
                <a:lnTo>
                  <a:pt x="20" y="16"/>
                </a:lnTo>
                <a:lnTo>
                  <a:pt x="20" y="16"/>
                </a:lnTo>
                <a:lnTo>
                  <a:pt x="18" y="14"/>
                </a:lnTo>
                <a:lnTo>
                  <a:pt x="18" y="12"/>
                </a:lnTo>
                <a:lnTo>
                  <a:pt x="18" y="10"/>
                </a:lnTo>
                <a:lnTo>
                  <a:pt x="18" y="10"/>
                </a:lnTo>
                <a:lnTo>
                  <a:pt x="18" y="10"/>
                </a:lnTo>
                <a:lnTo>
                  <a:pt x="18" y="10"/>
                </a:lnTo>
                <a:lnTo>
                  <a:pt x="18" y="8"/>
                </a:lnTo>
                <a:lnTo>
                  <a:pt x="18" y="8"/>
                </a:lnTo>
                <a:lnTo>
                  <a:pt x="20" y="6"/>
                </a:lnTo>
                <a:lnTo>
                  <a:pt x="20" y="6"/>
                </a:lnTo>
                <a:lnTo>
                  <a:pt x="22" y="4"/>
                </a:lnTo>
                <a:lnTo>
                  <a:pt x="22" y="4"/>
                </a:lnTo>
                <a:lnTo>
                  <a:pt x="22" y="2"/>
                </a:lnTo>
                <a:lnTo>
                  <a:pt x="22" y="2"/>
                </a:lnTo>
                <a:lnTo>
                  <a:pt x="22" y="2"/>
                </a:lnTo>
                <a:lnTo>
                  <a:pt x="22" y="2"/>
                </a:lnTo>
                <a:lnTo>
                  <a:pt x="22" y="0"/>
                </a:lnTo>
                <a:lnTo>
                  <a:pt x="22" y="0"/>
                </a:lnTo>
                <a:lnTo>
                  <a:pt x="22" y="0"/>
                </a:lnTo>
                <a:lnTo>
                  <a:pt x="24" y="0"/>
                </a:lnTo>
                <a:lnTo>
                  <a:pt x="26" y="0"/>
                </a:lnTo>
                <a:lnTo>
                  <a:pt x="28" y="0"/>
                </a:lnTo>
                <a:lnTo>
                  <a:pt x="2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3" name="Freeform 339"/>
          <p:cNvSpPr>
            <a:spLocks/>
          </p:cNvSpPr>
          <p:nvPr/>
        </p:nvSpPr>
        <p:spPr bwMode="auto">
          <a:xfrm>
            <a:off x="5260975" y="4002088"/>
            <a:ext cx="69850" cy="44450"/>
          </a:xfrm>
          <a:custGeom>
            <a:avLst/>
            <a:gdLst/>
            <a:ahLst/>
            <a:cxnLst>
              <a:cxn ang="0">
                <a:pos x="44" y="0"/>
              </a:cxn>
              <a:cxn ang="0">
                <a:pos x="42" y="2"/>
              </a:cxn>
              <a:cxn ang="0">
                <a:pos x="32" y="6"/>
              </a:cxn>
              <a:cxn ang="0">
                <a:pos x="32" y="6"/>
              </a:cxn>
              <a:cxn ang="0">
                <a:pos x="30" y="6"/>
              </a:cxn>
              <a:cxn ang="0">
                <a:pos x="28" y="6"/>
              </a:cxn>
              <a:cxn ang="0">
                <a:pos x="26" y="8"/>
              </a:cxn>
              <a:cxn ang="0">
                <a:pos x="24" y="8"/>
              </a:cxn>
              <a:cxn ang="0">
                <a:pos x="24" y="8"/>
              </a:cxn>
              <a:cxn ang="0">
                <a:pos x="24" y="8"/>
              </a:cxn>
              <a:cxn ang="0">
                <a:pos x="24" y="8"/>
              </a:cxn>
              <a:cxn ang="0">
                <a:pos x="24" y="8"/>
              </a:cxn>
              <a:cxn ang="0">
                <a:pos x="22" y="8"/>
              </a:cxn>
              <a:cxn ang="0">
                <a:pos x="22" y="8"/>
              </a:cxn>
              <a:cxn ang="0">
                <a:pos x="20" y="10"/>
              </a:cxn>
              <a:cxn ang="0">
                <a:pos x="20" y="10"/>
              </a:cxn>
              <a:cxn ang="0">
                <a:pos x="18" y="10"/>
              </a:cxn>
              <a:cxn ang="0">
                <a:pos x="18" y="10"/>
              </a:cxn>
              <a:cxn ang="0">
                <a:pos x="16" y="12"/>
              </a:cxn>
              <a:cxn ang="0">
                <a:pos x="14" y="12"/>
              </a:cxn>
              <a:cxn ang="0">
                <a:pos x="14" y="12"/>
              </a:cxn>
              <a:cxn ang="0">
                <a:pos x="12" y="12"/>
              </a:cxn>
              <a:cxn ang="0">
                <a:pos x="10" y="12"/>
              </a:cxn>
              <a:cxn ang="0">
                <a:pos x="8" y="12"/>
              </a:cxn>
              <a:cxn ang="0">
                <a:pos x="6" y="14"/>
              </a:cxn>
              <a:cxn ang="0">
                <a:pos x="4" y="14"/>
              </a:cxn>
              <a:cxn ang="0">
                <a:pos x="4" y="14"/>
              </a:cxn>
              <a:cxn ang="0">
                <a:pos x="2" y="16"/>
              </a:cxn>
              <a:cxn ang="0">
                <a:pos x="0" y="16"/>
              </a:cxn>
              <a:cxn ang="0">
                <a:pos x="0" y="18"/>
              </a:cxn>
              <a:cxn ang="0">
                <a:pos x="0" y="18"/>
              </a:cxn>
              <a:cxn ang="0">
                <a:pos x="0" y="20"/>
              </a:cxn>
              <a:cxn ang="0">
                <a:pos x="0" y="20"/>
              </a:cxn>
              <a:cxn ang="0">
                <a:pos x="2" y="22"/>
              </a:cxn>
              <a:cxn ang="0">
                <a:pos x="2" y="22"/>
              </a:cxn>
              <a:cxn ang="0">
                <a:pos x="2" y="22"/>
              </a:cxn>
              <a:cxn ang="0">
                <a:pos x="2" y="24"/>
              </a:cxn>
              <a:cxn ang="0">
                <a:pos x="2" y="26"/>
              </a:cxn>
              <a:cxn ang="0">
                <a:pos x="2" y="28"/>
              </a:cxn>
            </a:cxnLst>
            <a:rect l="0" t="0" r="r" b="b"/>
            <a:pathLst>
              <a:path w="44" h="28">
                <a:moveTo>
                  <a:pt x="44" y="0"/>
                </a:moveTo>
                <a:lnTo>
                  <a:pt x="42" y="2"/>
                </a:lnTo>
                <a:lnTo>
                  <a:pt x="32" y="6"/>
                </a:lnTo>
                <a:lnTo>
                  <a:pt x="32" y="6"/>
                </a:lnTo>
                <a:lnTo>
                  <a:pt x="30" y="6"/>
                </a:lnTo>
                <a:lnTo>
                  <a:pt x="28" y="6"/>
                </a:lnTo>
                <a:lnTo>
                  <a:pt x="26" y="8"/>
                </a:lnTo>
                <a:lnTo>
                  <a:pt x="24" y="8"/>
                </a:lnTo>
                <a:lnTo>
                  <a:pt x="24" y="8"/>
                </a:lnTo>
                <a:lnTo>
                  <a:pt x="24" y="8"/>
                </a:lnTo>
                <a:lnTo>
                  <a:pt x="24" y="8"/>
                </a:lnTo>
                <a:lnTo>
                  <a:pt x="24" y="8"/>
                </a:lnTo>
                <a:lnTo>
                  <a:pt x="22" y="8"/>
                </a:lnTo>
                <a:lnTo>
                  <a:pt x="22" y="8"/>
                </a:lnTo>
                <a:lnTo>
                  <a:pt x="20" y="10"/>
                </a:lnTo>
                <a:lnTo>
                  <a:pt x="20" y="10"/>
                </a:lnTo>
                <a:lnTo>
                  <a:pt x="18" y="10"/>
                </a:lnTo>
                <a:lnTo>
                  <a:pt x="18" y="10"/>
                </a:lnTo>
                <a:lnTo>
                  <a:pt x="16" y="12"/>
                </a:lnTo>
                <a:lnTo>
                  <a:pt x="14" y="12"/>
                </a:lnTo>
                <a:lnTo>
                  <a:pt x="14" y="12"/>
                </a:lnTo>
                <a:lnTo>
                  <a:pt x="12" y="12"/>
                </a:lnTo>
                <a:lnTo>
                  <a:pt x="10" y="12"/>
                </a:lnTo>
                <a:lnTo>
                  <a:pt x="8" y="12"/>
                </a:lnTo>
                <a:lnTo>
                  <a:pt x="6" y="14"/>
                </a:lnTo>
                <a:lnTo>
                  <a:pt x="4" y="14"/>
                </a:lnTo>
                <a:lnTo>
                  <a:pt x="4" y="14"/>
                </a:lnTo>
                <a:lnTo>
                  <a:pt x="2" y="16"/>
                </a:lnTo>
                <a:lnTo>
                  <a:pt x="0" y="16"/>
                </a:lnTo>
                <a:lnTo>
                  <a:pt x="0" y="18"/>
                </a:lnTo>
                <a:lnTo>
                  <a:pt x="0" y="18"/>
                </a:lnTo>
                <a:lnTo>
                  <a:pt x="0" y="20"/>
                </a:lnTo>
                <a:lnTo>
                  <a:pt x="0" y="20"/>
                </a:lnTo>
                <a:lnTo>
                  <a:pt x="2" y="22"/>
                </a:lnTo>
                <a:lnTo>
                  <a:pt x="2" y="22"/>
                </a:lnTo>
                <a:lnTo>
                  <a:pt x="2" y="22"/>
                </a:lnTo>
                <a:lnTo>
                  <a:pt x="2" y="24"/>
                </a:lnTo>
                <a:lnTo>
                  <a:pt x="2" y="26"/>
                </a:lnTo>
                <a:lnTo>
                  <a:pt x="2" y="28"/>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4" name="Freeform 340"/>
          <p:cNvSpPr>
            <a:spLocks/>
          </p:cNvSpPr>
          <p:nvPr/>
        </p:nvSpPr>
        <p:spPr bwMode="auto">
          <a:xfrm>
            <a:off x="5318125" y="3881438"/>
            <a:ext cx="28575" cy="120650"/>
          </a:xfrm>
          <a:custGeom>
            <a:avLst/>
            <a:gdLst/>
            <a:ahLst/>
            <a:cxnLst>
              <a:cxn ang="0">
                <a:pos x="8" y="76"/>
              </a:cxn>
              <a:cxn ang="0">
                <a:pos x="8" y="74"/>
              </a:cxn>
              <a:cxn ang="0">
                <a:pos x="6" y="74"/>
              </a:cxn>
              <a:cxn ang="0">
                <a:pos x="4" y="72"/>
              </a:cxn>
              <a:cxn ang="0">
                <a:pos x="2" y="70"/>
              </a:cxn>
              <a:cxn ang="0">
                <a:pos x="0" y="70"/>
              </a:cxn>
              <a:cxn ang="0">
                <a:pos x="2" y="68"/>
              </a:cxn>
              <a:cxn ang="0">
                <a:pos x="4" y="68"/>
              </a:cxn>
              <a:cxn ang="0">
                <a:pos x="4" y="66"/>
              </a:cxn>
              <a:cxn ang="0">
                <a:pos x="6" y="62"/>
              </a:cxn>
              <a:cxn ang="0">
                <a:pos x="6" y="60"/>
              </a:cxn>
              <a:cxn ang="0">
                <a:pos x="6" y="60"/>
              </a:cxn>
              <a:cxn ang="0">
                <a:pos x="6" y="58"/>
              </a:cxn>
              <a:cxn ang="0">
                <a:pos x="6" y="58"/>
              </a:cxn>
              <a:cxn ang="0">
                <a:pos x="6" y="56"/>
              </a:cxn>
              <a:cxn ang="0">
                <a:pos x="8" y="52"/>
              </a:cxn>
              <a:cxn ang="0">
                <a:pos x="8" y="52"/>
              </a:cxn>
              <a:cxn ang="0">
                <a:pos x="12" y="52"/>
              </a:cxn>
              <a:cxn ang="0">
                <a:pos x="14" y="50"/>
              </a:cxn>
              <a:cxn ang="0">
                <a:pos x="14" y="50"/>
              </a:cxn>
              <a:cxn ang="0">
                <a:pos x="14" y="48"/>
              </a:cxn>
              <a:cxn ang="0">
                <a:pos x="12" y="48"/>
              </a:cxn>
              <a:cxn ang="0">
                <a:pos x="12" y="48"/>
              </a:cxn>
              <a:cxn ang="0">
                <a:pos x="12" y="48"/>
              </a:cxn>
              <a:cxn ang="0">
                <a:pos x="10" y="44"/>
              </a:cxn>
              <a:cxn ang="0">
                <a:pos x="12" y="42"/>
              </a:cxn>
              <a:cxn ang="0">
                <a:pos x="12" y="36"/>
              </a:cxn>
              <a:cxn ang="0">
                <a:pos x="10" y="36"/>
              </a:cxn>
              <a:cxn ang="0">
                <a:pos x="10" y="32"/>
              </a:cxn>
              <a:cxn ang="0">
                <a:pos x="12" y="32"/>
              </a:cxn>
              <a:cxn ang="0">
                <a:pos x="12" y="30"/>
              </a:cxn>
              <a:cxn ang="0">
                <a:pos x="12" y="28"/>
              </a:cxn>
              <a:cxn ang="0">
                <a:pos x="10" y="24"/>
              </a:cxn>
              <a:cxn ang="0">
                <a:pos x="12" y="24"/>
              </a:cxn>
              <a:cxn ang="0">
                <a:pos x="14" y="22"/>
              </a:cxn>
              <a:cxn ang="0">
                <a:pos x="14" y="22"/>
              </a:cxn>
              <a:cxn ang="0">
                <a:pos x="16" y="22"/>
              </a:cxn>
              <a:cxn ang="0">
                <a:pos x="16" y="20"/>
              </a:cxn>
              <a:cxn ang="0">
                <a:pos x="18" y="20"/>
              </a:cxn>
              <a:cxn ang="0">
                <a:pos x="18" y="18"/>
              </a:cxn>
              <a:cxn ang="0">
                <a:pos x="16" y="16"/>
              </a:cxn>
              <a:cxn ang="0">
                <a:pos x="16" y="14"/>
              </a:cxn>
              <a:cxn ang="0">
                <a:pos x="16" y="14"/>
              </a:cxn>
              <a:cxn ang="0">
                <a:pos x="16" y="12"/>
              </a:cxn>
              <a:cxn ang="0">
                <a:pos x="12" y="10"/>
              </a:cxn>
              <a:cxn ang="0">
                <a:pos x="12" y="8"/>
              </a:cxn>
              <a:cxn ang="0">
                <a:pos x="12" y="6"/>
              </a:cxn>
              <a:cxn ang="0">
                <a:pos x="10" y="4"/>
              </a:cxn>
              <a:cxn ang="0">
                <a:pos x="10" y="4"/>
              </a:cxn>
              <a:cxn ang="0">
                <a:pos x="10" y="2"/>
              </a:cxn>
              <a:cxn ang="0">
                <a:pos x="10" y="4"/>
              </a:cxn>
              <a:cxn ang="0">
                <a:pos x="8" y="4"/>
              </a:cxn>
              <a:cxn ang="0">
                <a:pos x="6" y="0"/>
              </a:cxn>
              <a:cxn ang="0">
                <a:pos x="6" y="0"/>
              </a:cxn>
            </a:cxnLst>
            <a:rect l="0" t="0" r="r" b="b"/>
            <a:pathLst>
              <a:path w="18" h="76">
                <a:moveTo>
                  <a:pt x="8" y="76"/>
                </a:moveTo>
                <a:lnTo>
                  <a:pt x="8" y="76"/>
                </a:lnTo>
                <a:lnTo>
                  <a:pt x="8" y="76"/>
                </a:lnTo>
                <a:lnTo>
                  <a:pt x="8" y="74"/>
                </a:lnTo>
                <a:lnTo>
                  <a:pt x="6" y="76"/>
                </a:lnTo>
                <a:lnTo>
                  <a:pt x="6" y="74"/>
                </a:lnTo>
                <a:lnTo>
                  <a:pt x="4" y="74"/>
                </a:lnTo>
                <a:lnTo>
                  <a:pt x="4" y="72"/>
                </a:lnTo>
                <a:lnTo>
                  <a:pt x="2" y="70"/>
                </a:lnTo>
                <a:lnTo>
                  <a:pt x="2" y="70"/>
                </a:lnTo>
                <a:lnTo>
                  <a:pt x="2" y="70"/>
                </a:lnTo>
                <a:lnTo>
                  <a:pt x="0" y="70"/>
                </a:lnTo>
                <a:lnTo>
                  <a:pt x="2" y="68"/>
                </a:lnTo>
                <a:lnTo>
                  <a:pt x="2" y="68"/>
                </a:lnTo>
                <a:lnTo>
                  <a:pt x="2" y="68"/>
                </a:lnTo>
                <a:lnTo>
                  <a:pt x="4" y="68"/>
                </a:lnTo>
                <a:lnTo>
                  <a:pt x="4" y="66"/>
                </a:lnTo>
                <a:lnTo>
                  <a:pt x="4" y="66"/>
                </a:lnTo>
                <a:lnTo>
                  <a:pt x="6" y="64"/>
                </a:lnTo>
                <a:lnTo>
                  <a:pt x="6" y="62"/>
                </a:lnTo>
                <a:lnTo>
                  <a:pt x="6" y="62"/>
                </a:lnTo>
                <a:lnTo>
                  <a:pt x="6" y="60"/>
                </a:lnTo>
                <a:lnTo>
                  <a:pt x="6" y="60"/>
                </a:lnTo>
                <a:lnTo>
                  <a:pt x="6" y="60"/>
                </a:lnTo>
                <a:lnTo>
                  <a:pt x="6" y="58"/>
                </a:lnTo>
                <a:lnTo>
                  <a:pt x="6" y="58"/>
                </a:lnTo>
                <a:lnTo>
                  <a:pt x="6" y="58"/>
                </a:lnTo>
                <a:lnTo>
                  <a:pt x="6" y="58"/>
                </a:lnTo>
                <a:lnTo>
                  <a:pt x="6" y="56"/>
                </a:lnTo>
                <a:lnTo>
                  <a:pt x="6" y="56"/>
                </a:lnTo>
                <a:lnTo>
                  <a:pt x="6" y="52"/>
                </a:lnTo>
                <a:lnTo>
                  <a:pt x="8" y="52"/>
                </a:lnTo>
                <a:lnTo>
                  <a:pt x="8" y="52"/>
                </a:lnTo>
                <a:lnTo>
                  <a:pt x="8" y="52"/>
                </a:lnTo>
                <a:lnTo>
                  <a:pt x="10" y="52"/>
                </a:lnTo>
                <a:lnTo>
                  <a:pt x="12" y="52"/>
                </a:lnTo>
                <a:lnTo>
                  <a:pt x="14" y="50"/>
                </a:lnTo>
                <a:lnTo>
                  <a:pt x="14" y="50"/>
                </a:lnTo>
                <a:lnTo>
                  <a:pt x="14" y="50"/>
                </a:lnTo>
                <a:lnTo>
                  <a:pt x="14" y="50"/>
                </a:lnTo>
                <a:lnTo>
                  <a:pt x="14" y="48"/>
                </a:lnTo>
                <a:lnTo>
                  <a:pt x="14" y="48"/>
                </a:lnTo>
                <a:lnTo>
                  <a:pt x="14" y="48"/>
                </a:lnTo>
                <a:lnTo>
                  <a:pt x="12" y="48"/>
                </a:lnTo>
                <a:lnTo>
                  <a:pt x="12" y="48"/>
                </a:lnTo>
                <a:lnTo>
                  <a:pt x="12" y="48"/>
                </a:lnTo>
                <a:lnTo>
                  <a:pt x="12" y="48"/>
                </a:lnTo>
                <a:lnTo>
                  <a:pt x="12" y="48"/>
                </a:lnTo>
                <a:lnTo>
                  <a:pt x="10" y="44"/>
                </a:lnTo>
                <a:lnTo>
                  <a:pt x="10" y="44"/>
                </a:lnTo>
                <a:lnTo>
                  <a:pt x="10" y="42"/>
                </a:lnTo>
                <a:lnTo>
                  <a:pt x="12" y="42"/>
                </a:lnTo>
                <a:lnTo>
                  <a:pt x="12" y="38"/>
                </a:lnTo>
                <a:lnTo>
                  <a:pt x="12" y="36"/>
                </a:lnTo>
                <a:lnTo>
                  <a:pt x="12" y="36"/>
                </a:lnTo>
                <a:lnTo>
                  <a:pt x="10" y="36"/>
                </a:lnTo>
                <a:lnTo>
                  <a:pt x="10" y="34"/>
                </a:lnTo>
                <a:lnTo>
                  <a:pt x="10" y="32"/>
                </a:lnTo>
                <a:lnTo>
                  <a:pt x="10" y="32"/>
                </a:lnTo>
                <a:lnTo>
                  <a:pt x="12" y="32"/>
                </a:lnTo>
                <a:lnTo>
                  <a:pt x="12" y="30"/>
                </a:lnTo>
                <a:lnTo>
                  <a:pt x="12" y="30"/>
                </a:lnTo>
                <a:lnTo>
                  <a:pt x="12" y="28"/>
                </a:lnTo>
                <a:lnTo>
                  <a:pt x="12" y="28"/>
                </a:lnTo>
                <a:lnTo>
                  <a:pt x="12" y="28"/>
                </a:lnTo>
                <a:lnTo>
                  <a:pt x="10" y="24"/>
                </a:lnTo>
                <a:lnTo>
                  <a:pt x="10" y="24"/>
                </a:lnTo>
                <a:lnTo>
                  <a:pt x="12" y="24"/>
                </a:lnTo>
                <a:lnTo>
                  <a:pt x="12" y="22"/>
                </a:lnTo>
                <a:lnTo>
                  <a:pt x="14" y="22"/>
                </a:lnTo>
                <a:lnTo>
                  <a:pt x="14" y="22"/>
                </a:lnTo>
                <a:lnTo>
                  <a:pt x="14" y="22"/>
                </a:lnTo>
                <a:lnTo>
                  <a:pt x="14" y="22"/>
                </a:lnTo>
                <a:lnTo>
                  <a:pt x="16" y="22"/>
                </a:lnTo>
                <a:lnTo>
                  <a:pt x="16" y="20"/>
                </a:lnTo>
                <a:lnTo>
                  <a:pt x="16" y="20"/>
                </a:lnTo>
                <a:lnTo>
                  <a:pt x="18" y="20"/>
                </a:lnTo>
                <a:lnTo>
                  <a:pt x="18" y="20"/>
                </a:lnTo>
                <a:lnTo>
                  <a:pt x="18" y="18"/>
                </a:lnTo>
                <a:lnTo>
                  <a:pt x="18" y="18"/>
                </a:lnTo>
                <a:lnTo>
                  <a:pt x="16" y="18"/>
                </a:lnTo>
                <a:lnTo>
                  <a:pt x="16" y="16"/>
                </a:lnTo>
                <a:lnTo>
                  <a:pt x="16" y="16"/>
                </a:lnTo>
                <a:lnTo>
                  <a:pt x="16" y="14"/>
                </a:lnTo>
                <a:lnTo>
                  <a:pt x="16" y="14"/>
                </a:lnTo>
                <a:lnTo>
                  <a:pt x="16" y="14"/>
                </a:lnTo>
                <a:lnTo>
                  <a:pt x="16" y="14"/>
                </a:lnTo>
                <a:lnTo>
                  <a:pt x="16" y="12"/>
                </a:lnTo>
                <a:lnTo>
                  <a:pt x="14" y="12"/>
                </a:lnTo>
                <a:lnTo>
                  <a:pt x="12" y="10"/>
                </a:lnTo>
                <a:lnTo>
                  <a:pt x="12" y="10"/>
                </a:lnTo>
                <a:lnTo>
                  <a:pt x="12" y="8"/>
                </a:lnTo>
                <a:lnTo>
                  <a:pt x="12" y="6"/>
                </a:lnTo>
                <a:lnTo>
                  <a:pt x="12" y="6"/>
                </a:lnTo>
                <a:lnTo>
                  <a:pt x="10" y="6"/>
                </a:lnTo>
                <a:lnTo>
                  <a:pt x="10" y="4"/>
                </a:lnTo>
                <a:lnTo>
                  <a:pt x="10" y="4"/>
                </a:lnTo>
                <a:lnTo>
                  <a:pt x="10" y="4"/>
                </a:lnTo>
                <a:lnTo>
                  <a:pt x="10" y="4"/>
                </a:lnTo>
                <a:lnTo>
                  <a:pt x="10" y="2"/>
                </a:lnTo>
                <a:lnTo>
                  <a:pt x="10" y="2"/>
                </a:lnTo>
                <a:lnTo>
                  <a:pt x="10" y="4"/>
                </a:lnTo>
                <a:lnTo>
                  <a:pt x="8" y="4"/>
                </a:lnTo>
                <a:lnTo>
                  <a:pt x="8" y="4"/>
                </a:lnTo>
                <a:lnTo>
                  <a:pt x="8" y="4"/>
                </a:lnTo>
                <a:lnTo>
                  <a:pt x="6" y="0"/>
                </a:lnTo>
                <a:lnTo>
                  <a:pt x="6" y="0"/>
                </a:lnTo>
                <a:lnTo>
                  <a:pt x="6" y="0"/>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5" name="Freeform 341"/>
          <p:cNvSpPr>
            <a:spLocks/>
          </p:cNvSpPr>
          <p:nvPr/>
        </p:nvSpPr>
        <p:spPr bwMode="auto">
          <a:xfrm>
            <a:off x="5121275" y="3856038"/>
            <a:ext cx="133350" cy="133350"/>
          </a:xfrm>
          <a:custGeom>
            <a:avLst/>
            <a:gdLst/>
            <a:ahLst/>
            <a:cxnLst>
              <a:cxn ang="0">
                <a:pos x="0" y="40"/>
              </a:cxn>
              <a:cxn ang="0">
                <a:pos x="4" y="44"/>
              </a:cxn>
              <a:cxn ang="0">
                <a:pos x="6" y="46"/>
              </a:cxn>
              <a:cxn ang="0">
                <a:pos x="6" y="50"/>
              </a:cxn>
              <a:cxn ang="0">
                <a:pos x="10" y="48"/>
              </a:cxn>
              <a:cxn ang="0">
                <a:pos x="16" y="46"/>
              </a:cxn>
              <a:cxn ang="0">
                <a:pos x="18" y="46"/>
              </a:cxn>
              <a:cxn ang="0">
                <a:pos x="18" y="48"/>
              </a:cxn>
              <a:cxn ang="0">
                <a:pos x="22" y="54"/>
              </a:cxn>
              <a:cxn ang="0">
                <a:pos x="28" y="58"/>
              </a:cxn>
              <a:cxn ang="0">
                <a:pos x="34" y="58"/>
              </a:cxn>
              <a:cxn ang="0">
                <a:pos x="38" y="58"/>
              </a:cxn>
              <a:cxn ang="0">
                <a:pos x="42" y="58"/>
              </a:cxn>
              <a:cxn ang="0">
                <a:pos x="42" y="54"/>
              </a:cxn>
              <a:cxn ang="0">
                <a:pos x="46" y="54"/>
              </a:cxn>
              <a:cxn ang="0">
                <a:pos x="46" y="56"/>
              </a:cxn>
              <a:cxn ang="0">
                <a:pos x="48" y="58"/>
              </a:cxn>
              <a:cxn ang="0">
                <a:pos x="50" y="60"/>
              </a:cxn>
              <a:cxn ang="0">
                <a:pos x="50" y="62"/>
              </a:cxn>
              <a:cxn ang="0">
                <a:pos x="52" y="62"/>
              </a:cxn>
              <a:cxn ang="0">
                <a:pos x="54" y="64"/>
              </a:cxn>
              <a:cxn ang="0">
                <a:pos x="56" y="64"/>
              </a:cxn>
              <a:cxn ang="0">
                <a:pos x="58" y="64"/>
              </a:cxn>
              <a:cxn ang="0">
                <a:pos x="62" y="66"/>
              </a:cxn>
              <a:cxn ang="0">
                <a:pos x="64" y="70"/>
              </a:cxn>
              <a:cxn ang="0">
                <a:pos x="66" y="74"/>
              </a:cxn>
              <a:cxn ang="0">
                <a:pos x="68" y="74"/>
              </a:cxn>
              <a:cxn ang="0">
                <a:pos x="70" y="80"/>
              </a:cxn>
              <a:cxn ang="0">
                <a:pos x="72" y="82"/>
              </a:cxn>
              <a:cxn ang="0">
                <a:pos x="76" y="82"/>
              </a:cxn>
              <a:cxn ang="0">
                <a:pos x="80" y="80"/>
              </a:cxn>
              <a:cxn ang="0">
                <a:pos x="82" y="80"/>
              </a:cxn>
              <a:cxn ang="0">
                <a:pos x="80" y="82"/>
              </a:cxn>
              <a:cxn ang="0">
                <a:pos x="84" y="78"/>
              </a:cxn>
              <a:cxn ang="0">
                <a:pos x="84" y="62"/>
              </a:cxn>
              <a:cxn ang="0">
                <a:pos x="80" y="62"/>
              </a:cxn>
              <a:cxn ang="0">
                <a:pos x="80" y="66"/>
              </a:cxn>
              <a:cxn ang="0">
                <a:pos x="78" y="66"/>
              </a:cxn>
              <a:cxn ang="0">
                <a:pos x="74" y="66"/>
              </a:cxn>
              <a:cxn ang="0">
                <a:pos x="72" y="64"/>
              </a:cxn>
              <a:cxn ang="0">
                <a:pos x="70" y="60"/>
              </a:cxn>
              <a:cxn ang="0">
                <a:pos x="64" y="56"/>
              </a:cxn>
              <a:cxn ang="0">
                <a:pos x="64" y="52"/>
              </a:cxn>
              <a:cxn ang="0">
                <a:pos x="62" y="50"/>
              </a:cxn>
              <a:cxn ang="0">
                <a:pos x="64" y="46"/>
              </a:cxn>
              <a:cxn ang="0">
                <a:pos x="66" y="40"/>
              </a:cxn>
              <a:cxn ang="0">
                <a:pos x="68" y="38"/>
              </a:cxn>
              <a:cxn ang="0">
                <a:pos x="66" y="30"/>
              </a:cxn>
              <a:cxn ang="0">
                <a:pos x="68" y="24"/>
              </a:cxn>
              <a:cxn ang="0">
                <a:pos x="66" y="16"/>
              </a:cxn>
              <a:cxn ang="0">
                <a:pos x="64" y="14"/>
              </a:cxn>
              <a:cxn ang="0">
                <a:pos x="64" y="12"/>
              </a:cxn>
              <a:cxn ang="0">
                <a:pos x="68" y="10"/>
              </a:cxn>
              <a:cxn ang="0">
                <a:pos x="70" y="8"/>
              </a:cxn>
              <a:cxn ang="0">
                <a:pos x="72" y="4"/>
              </a:cxn>
              <a:cxn ang="0">
                <a:pos x="72" y="2"/>
              </a:cxn>
            </a:cxnLst>
            <a:rect l="0" t="0" r="r" b="b"/>
            <a:pathLst>
              <a:path w="84" h="84">
                <a:moveTo>
                  <a:pt x="0" y="40"/>
                </a:moveTo>
                <a:lnTo>
                  <a:pt x="0" y="40"/>
                </a:lnTo>
                <a:lnTo>
                  <a:pt x="0" y="40"/>
                </a:lnTo>
                <a:lnTo>
                  <a:pt x="0" y="40"/>
                </a:lnTo>
                <a:lnTo>
                  <a:pt x="2" y="40"/>
                </a:lnTo>
                <a:lnTo>
                  <a:pt x="2" y="42"/>
                </a:lnTo>
                <a:lnTo>
                  <a:pt x="2" y="42"/>
                </a:lnTo>
                <a:lnTo>
                  <a:pt x="4" y="44"/>
                </a:lnTo>
                <a:lnTo>
                  <a:pt x="4" y="44"/>
                </a:lnTo>
                <a:lnTo>
                  <a:pt x="6" y="44"/>
                </a:lnTo>
                <a:lnTo>
                  <a:pt x="6" y="46"/>
                </a:lnTo>
                <a:lnTo>
                  <a:pt x="6" y="46"/>
                </a:lnTo>
                <a:lnTo>
                  <a:pt x="4" y="48"/>
                </a:lnTo>
                <a:lnTo>
                  <a:pt x="4" y="48"/>
                </a:lnTo>
                <a:lnTo>
                  <a:pt x="6" y="50"/>
                </a:lnTo>
                <a:lnTo>
                  <a:pt x="6" y="50"/>
                </a:lnTo>
                <a:lnTo>
                  <a:pt x="8" y="50"/>
                </a:lnTo>
                <a:lnTo>
                  <a:pt x="8" y="48"/>
                </a:lnTo>
                <a:lnTo>
                  <a:pt x="10" y="48"/>
                </a:lnTo>
                <a:lnTo>
                  <a:pt x="10" y="48"/>
                </a:lnTo>
                <a:lnTo>
                  <a:pt x="14" y="46"/>
                </a:lnTo>
                <a:lnTo>
                  <a:pt x="14" y="46"/>
                </a:lnTo>
                <a:lnTo>
                  <a:pt x="14" y="46"/>
                </a:lnTo>
                <a:lnTo>
                  <a:pt x="16" y="46"/>
                </a:lnTo>
                <a:lnTo>
                  <a:pt x="16" y="46"/>
                </a:lnTo>
                <a:lnTo>
                  <a:pt x="18" y="46"/>
                </a:lnTo>
                <a:lnTo>
                  <a:pt x="18" y="46"/>
                </a:lnTo>
                <a:lnTo>
                  <a:pt x="18" y="46"/>
                </a:lnTo>
                <a:lnTo>
                  <a:pt x="18" y="46"/>
                </a:lnTo>
                <a:lnTo>
                  <a:pt x="18" y="46"/>
                </a:lnTo>
                <a:lnTo>
                  <a:pt x="18" y="48"/>
                </a:lnTo>
                <a:lnTo>
                  <a:pt x="18" y="48"/>
                </a:lnTo>
                <a:lnTo>
                  <a:pt x="18" y="50"/>
                </a:lnTo>
                <a:lnTo>
                  <a:pt x="18" y="52"/>
                </a:lnTo>
                <a:lnTo>
                  <a:pt x="20" y="52"/>
                </a:lnTo>
                <a:lnTo>
                  <a:pt x="22" y="54"/>
                </a:lnTo>
                <a:lnTo>
                  <a:pt x="24" y="54"/>
                </a:lnTo>
                <a:lnTo>
                  <a:pt x="26" y="56"/>
                </a:lnTo>
                <a:lnTo>
                  <a:pt x="28" y="58"/>
                </a:lnTo>
                <a:lnTo>
                  <a:pt x="28" y="58"/>
                </a:lnTo>
                <a:lnTo>
                  <a:pt x="28" y="58"/>
                </a:lnTo>
                <a:lnTo>
                  <a:pt x="30" y="58"/>
                </a:lnTo>
                <a:lnTo>
                  <a:pt x="32" y="58"/>
                </a:lnTo>
                <a:lnTo>
                  <a:pt x="34" y="58"/>
                </a:lnTo>
                <a:lnTo>
                  <a:pt x="34" y="58"/>
                </a:lnTo>
                <a:lnTo>
                  <a:pt x="36" y="58"/>
                </a:lnTo>
                <a:lnTo>
                  <a:pt x="36" y="58"/>
                </a:lnTo>
                <a:lnTo>
                  <a:pt x="38" y="58"/>
                </a:lnTo>
                <a:lnTo>
                  <a:pt x="40" y="58"/>
                </a:lnTo>
                <a:lnTo>
                  <a:pt x="42" y="58"/>
                </a:lnTo>
                <a:lnTo>
                  <a:pt x="42" y="58"/>
                </a:lnTo>
                <a:lnTo>
                  <a:pt x="42" y="58"/>
                </a:lnTo>
                <a:lnTo>
                  <a:pt x="42" y="58"/>
                </a:lnTo>
                <a:lnTo>
                  <a:pt x="42" y="56"/>
                </a:lnTo>
                <a:lnTo>
                  <a:pt x="42" y="56"/>
                </a:lnTo>
                <a:lnTo>
                  <a:pt x="42" y="54"/>
                </a:lnTo>
                <a:lnTo>
                  <a:pt x="44" y="52"/>
                </a:lnTo>
                <a:lnTo>
                  <a:pt x="46" y="52"/>
                </a:lnTo>
                <a:lnTo>
                  <a:pt x="46" y="52"/>
                </a:lnTo>
                <a:lnTo>
                  <a:pt x="46" y="54"/>
                </a:lnTo>
                <a:lnTo>
                  <a:pt x="46" y="54"/>
                </a:lnTo>
                <a:lnTo>
                  <a:pt x="46" y="54"/>
                </a:lnTo>
                <a:lnTo>
                  <a:pt x="46" y="56"/>
                </a:lnTo>
                <a:lnTo>
                  <a:pt x="46" y="56"/>
                </a:lnTo>
                <a:lnTo>
                  <a:pt x="46" y="56"/>
                </a:lnTo>
                <a:lnTo>
                  <a:pt x="48" y="56"/>
                </a:lnTo>
                <a:lnTo>
                  <a:pt x="48" y="56"/>
                </a:lnTo>
                <a:lnTo>
                  <a:pt x="48" y="58"/>
                </a:lnTo>
                <a:lnTo>
                  <a:pt x="50" y="58"/>
                </a:lnTo>
                <a:lnTo>
                  <a:pt x="50" y="58"/>
                </a:lnTo>
                <a:lnTo>
                  <a:pt x="50" y="58"/>
                </a:lnTo>
                <a:lnTo>
                  <a:pt x="50" y="60"/>
                </a:lnTo>
                <a:lnTo>
                  <a:pt x="50" y="60"/>
                </a:lnTo>
                <a:lnTo>
                  <a:pt x="50" y="62"/>
                </a:lnTo>
                <a:lnTo>
                  <a:pt x="50" y="62"/>
                </a:lnTo>
                <a:lnTo>
                  <a:pt x="50" y="62"/>
                </a:lnTo>
                <a:lnTo>
                  <a:pt x="52" y="62"/>
                </a:lnTo>
                <a:lnTo>
                  <a:pt x="52" y="62"/>
                </a:lnTo>
                <a:lnTo>
                  <a:pt x="52" y="62"/>
                </a:lnTo>
                <a:lnTo>
                  <a:pt x="52" y="62"/>
                </a:lnTo>
                <a:lnTo>
                  <a:pt x="52" y="64"/>
                </a:lnTo>
                <a:lnTo>
                  <a:pt x="52" y="64"/>
                </a:lnTo>
                <a:lnTo>
                  <a:pt x="52" y="64"/>
                </a:lnTo>
                <a:lnTo>
                  <a:pt x="54" y="64"/>
                </a:lnTo>
                <a:lnTo>
                  <a:pt x="54" y="64"/>
                </a:lnTo>
                <a:lnTo>
                  <a:pt x="54" y="64"/>
                </a:lnTo>
                <a:lnTo>
                  <a:pt x="56" y="64"/>
                </a:lnTo>
                <a:lnTo>
                  <a:pt x="56" y="64"/>
                </a:lnTo>
                <a:lnTo>
                  <a:pt x="56" y="64"/>
                </a:lnTo>
                <a:lnTo>
                  <a:pt x="56" y="64"/>
                </a:lnTo>
                <a:lnTo>
                  <a:pt x="56" y="64"/>
                </a:lnTo>
                <a:lnTo>
                  <a:pt x="58" y="64"/>
                </a:lnTo>
                <a:lnTo>
                  <a:pt x="60" y="66"/>
                </a:lnTo>
                <a:lnTo>
                  <a:pt x="60" y="66"/>
                </a:lnTo>
                <a:lnTo>
                  <a:pt x="62" y="66"/>
                </a:lnTo>
                <a:lnTo>
                  <a:pt x="62" y="66"/>
                </a:lnTo>
                <a:lnTo>
                  <a:pt x="64" y="68"/>
                </a:lnTo>
                <a:lnTo>
                  <a:pt x="64" y="70"/>
                </a:lnTo>
                <a:lnTo>
                  <a:pt x="64" y="70"/>
                </a:lnTo>
                <a:lnTo>
                  <a:pt x="64" y="70"/>
                </a:lnTo>
                <a:lnTo>
                  <a:pt x="64" y="70"/>
                </a:lnTo>
                <a:lnTo>
                  <a:pt x="64" y="72"/>
                </a:lnTo>
                <a:lnTo>
                  <a:pt x="66" y="74"/>
                </a:lnTo>
                <a:lnTo>
                  <a:pt x="66" y="74"/>
                </a:lnTo>
                <a:lnTo>
                  <a:pt x="66" y="74"/>
                </a:lnTo>
                <a:lnTo>
                  <a:pt x="66" y="72"/>
                </a:lnTo>
                <a:lnTo>
                  <a:pt x="66" y="72"/>
                </a:lnTo>
                <a:lnTo>
                  <a:pt x="68" y="74"/>
                </a:lnTo>
                <a:lnTo>
                  <a:pt x="70" y="76"/>
                </a:lnTo>
                <a:lnTo>
                  <a:pt x="70" y="78"/>
                </a:lnTo>
                <a:lnTo>
                  <a:pt x="70" y="80"/>
                </a:lnTo>
                <a:lnTo>
                  <a:pt x="70" y="80"/>
                </a:lnTo>
                <a:lnTo>
                  <a:pt x="70" y="80"/>
                </a:lnTo>
                <a:lnTo>
                  <a:pt x="70" y="82"/>
                </a:lnTo>
                <a:lnTo>
                  <a:pt x="72" y="82"/>
                </a:lnTo>
                <a:lnTo>
                  <a:pt x="72" y="82"/>
                </a:lnTo>
                <a:lnTo>
                  <a:pt x="72" y="82"/>
                </a:lnTo>
                <a:lnTo>
                  <a:pt x="72" y="82"/>
                </a:lnTo>
                <a:lnTo>
                  <a:pt x="74" y="82"/>
                </a:lnTo>
                <a:lnTo>
                  <a:pt x="76" y="82"/>
                </a:lnTo>
                <a:lnTo>
                  <a:pt x="78" y="80"/>
                </a:lnTo>
                <a:lnTo>
                  <a:pt x="78" y="80"/>
                </a:lnTo>
                <a:lnTo>
                  <a:pt x="80" y="80"/>
                </a:lnTo>
                <a:lnTo>
                  <a:pt x="80" y="80"/>
                </a:lnTo>
                <a:lnTo>
                  <a:pt x="80" y="80"/>
                </a:lnTo>
                <a:lnTo>
                  <a:pt x="80" y="80"/>
                </a:lnTo>
                <a:lnTo>
                  <a:pt x="82" y="80"/>
                </a:lnTo>
                <a:lnTo>
                  <a:pt x="82" y="80"/>
                </a:lnTo>
                <a:lnTo>
                  <a:pt x="80" y="80"/>
                </a:lnTo>
                <a:lnTo>
                  <a:pt x="80" y="82"/>
                </a:lnTo>
                <a:lnTo>
                  <a:pt x="80" y="82"/>
                </a:lnTo>
                <a:lnTo>
                  <a:pt x="80" y="82"/>
                </a:lnTo>
                <a:lnTo>
                  <a:pt x="82" y="84"/>
                </a:lnTo>
                <a:lnTo>
                  <a:pt x="84" y="82"/>
                </a:lnTo>
                <a:lnTo>
                  <a:pt x="84" y="82"/>
                </a:lnTo>
                <a:lnTo>
                  <a:pt x="84" y="78"/>
                </a:lnTo>
                <a:lnTo>
                  <a:pt x="84" y="72"/>
                </a:lnTo>
                <a:lnTo>
                  <a:pt x="84" y="68"/>
                </a:lnTo>
                <a:lnTo>
                  <a:pt x="84" y="66"/>
                </a:lnTo>
                <a:lnTo>
                  <a:pt x="84" y="62"/>
                </a:lnTo>
                <a:lnTo>
                  <a:pt x="84" y="62"/>
                </a:lnTo>
                <a:lnTo>
                  <a:pt x="84" y="62"/>
                </a:lnTo>
                <a:lnTo>
                  <a:pt x="84" y="62"/>
                </a:lnTo>
                <a:lnTo>
                  <a:pt x="80" y="62"/>
                </a:lnTo>
                <a:lnTo>
                  <a:pt x="78" y="62"/>
                </a:lnTo>
                <a:lnTo>
                  <a:pt x="78" y="64"/>
                </a:lnTo>
                <a:lnTo>
                  <a:pt x="78" y="66"/>
                </a:lnTo>
                <a:lnTo>
                  <a:pt x="80" y="66"/>
                </a:lnTo>
                <a:lnTo>
                  <a:pt x="80" y="66"/>
                </a:lnTo>
                <a:lnTo>
                  <a:pt x="80" y="66"/>
                </a:lnTo>
                <a:lnTo>
                  <a:pt x="78" y="66"/>
                </a:lnTo>
                <a:lnTo>
                  <a:pt x="78" y="66"/>
                </a:lnTo>
                <a:lnTo>
                  <a:pt x="78" y="66"/>
                </a:lnTo>
                <a:lnTo>
                  <a:pt x="76" y="64"/>
                </a:lnTo>
                <a:lnTo>
                  <a:pt x="74" y="64"/>
                </a:lnTo>
                <a:lnTo>
                  <a:pt x="74" y="66"/>
                </a:lnTo>
                <a:lnTo>
                  <a:pt x="74" y="66"/>
                </a:lnTo>
                <a:lnTo>
                  <a:pt x="72" y="66"/>
                </a:lnTo>
                <a:lnTo>
                  <a:pt x="72" y="66"/>
                </a:lnTo>
                <a:lnTo>
                  <a:pt x="72" y="64"/>
                </a:lnTo>
                <a:lnTo>
                  <a:pt x="72" y="64"/>
                </a:lnTo>
                <a:lnTo>
                  <a:pt x="72" y="62"/>
                </a:lnTo>
                <a:lnTo>
                  <a:pt x="70" y="62"/>
                </a:lnTo>
                <a:lnTo>
                  <a:pt x="70" y="60"/>
                </a:lnTo>
                <a:lnTo>
                  <a:pt x="68" y="58"/>
                </a:lnTo>
                <a:lnTo>
                  <a:pt x="68" y="58"/>
                </a:lnTo>
                <a:lnTo>
                  <a:pt x="66" y="58"/>
                </a:lnTo>
                <a:lnTo>
                  <a:pt x="64" y="56"/>
                </a:lnTo>
                <a:lnTo>
                  <a:pt x="64" y="56"/>
                </a:lnTo>
                <a:lnTo>
                  <a:pt x="64" y="54"/>
                </a:lnTo>
                <a:lnTo>
                  <a:pt x="64" y="54"/>
                </a:lnTo>
                <a:lnTo>
                  <a:pt x="64" y="52"/>
                </a:lnTo>
                <a:lnTo>
                  <a:pt x="64" y="52"/>
                </a:lnTo>
                <a:lnTo>
                  <a:pt x="64" y="52"/>
                </a:lnTo>
                <a:lnTo>
                  <a:pt x="62" y="52"/>
                </a:lnTo>
                <a:lnTo>
                  <a:pt x="62" y="50"/>
                </a:lnTo>
                <a:lnTo>
                  <a:pt x="62" y="50"/>
                </a:lnTo>
                <a:lnTo>
                  <a:pt x="64" y="50"/>
                </a:lnTo>
                <a:lnTo>
                  <a:pt x="64" y="48"/>
                </a:lnTo>
                <a:lnTo>
                  <a:pt x="64" y="46"/>
                </a:lnTo>
                <a:lnTo>
                  <a:pt x="64" y="46"/>
                </a:lnTo>
                <a:lnTo>
                  <a:pt x="64" y="44"/>
                </a:lnTo>
                <a:lnTo>
                  <a:pt x="66" y="42"/>
                </a:lnTo>
                <a:lnTo>
                  <a:pt x="66" y="40"/>
                </a:lnTo>
                <a:lnTo>
                  <a:pt x="66" y="40"/>
                </a:lnTo>
                <a:lnTo>
                  <a:pt x="66" y="38"/>
                </a:lnTo>
                <a:lnTo>
                  <a:pt x="68" y="38"/>
                </a:lnTo>
                <a:lnTo>
                  <a:pt x="68" y="38"/>
                </a:lnTo>
                <a:lnTo>
                  <a:pt x="68" y="36"/>
                </a:lnTo>
                <a:lnTo>
                  <a:pt x="68" y="34"/>
                </a:lnTo>
                <a:lnTo>
                  <a:pt x="68" y="34"/>
                </a:lnTo>
                <a:lnTo>
                  <a:pt x="66" y="30"/>
                </a:lnTo>
                <a:lnTo>
                  <a:pt x="68" y="28"/>
                </a:lnTo>
                <a:lnTo>
                  <a:pt x="68" y="26"/>
                </a:lnTo>
                <a:lnTo>
                  <a:pt x="68" y="24"/>
                </a:lnTo>
                <a:lnTo>
                  <a:pt x="68" y="24"/>
                </a:lnTo>
                <a:lnTo>
                  <a:pt x="68" y="24"/>
                </a:lnTo>
                <a:lnTo>
                  <a:pt x="68" y="22"/>
                </a:lnTo>
                <a:lnTo>
                  <a:pt x="68" y="22"/>
                </a:lnTo>
                <a:lnTo>
                  <a:pt x="66" y="16"/>
                </a:lnTo>
                <a:lnTo>
                  <a:pt x="66" y="14"/>
                </a:lnTo>
                <a:lnTo>
                  <a:pt x="66" y="14"/>
                </a:lnTo>
                <a:lnTo>
                  <a:pt x="64" y="14"/>
                </a:lnTo>
                <a:lnTo>
                  <a:pt x="64" y="14"/>
                </a:lnTo>
                <a:lnTo>
                  <a:pt x="64" y="14"/>
                </a:lnTo>
                <a:lnTo>
                  <a:pt x="64" y="14"/>
                </a:lnTo>
                <a:lnTo>
                  <a:pt x="64" y="12"/>
                </a:lnTo>
                <a:lnTo>
                  <a:pt x="64" y="12"/>
                </a:lnTo>
                <a:lnTo>
                  <a:pt x="64" y="12"/>
                </a:lnTo>
                <a:lnTo>
                  <a:pt x="66" y="12"/>
                </a:lnTo>
                <a:lnTo>
                  <a:pt x="66" y="12"/>
                </a:lnTo>
                <a:lnTo>
                  <a:pt x="68" y="10"/>
                </a:lnTo>
                <a:lnTo>
                  <a:pt x="68" y="10"/>
                </a:lnTo>
                <a:lnTo>
                  <a:pt x="68" y="10"/>
                </a:lnTo>
                <a:lnTo>
                  <a:pt x="70" y="8"/>
                </a:lnTo>
                <a:lnTo>
                  <a:pt x="70" y="8"/>
                </a:lnTo>
                <a:lnTo>
                  <a:pt x="70" y="6"/>
                </a:lnTo>
                <a:lnTo>
                  <a:pt x="72" y="6"/>
                </a:lnTo>
                <a:lnTo>
                  <a:pt x="72" y="4"/>
                </a:lnTo>
                <a:lnTo>
                  <a:pt x="72" y="4"/>
                </a:lnTo>
                <a:lnTo>
                  <a:pt x="72" y="4"/>
                </a:lnTo>
                <a:lnTo>
                  <a:pt x="72" y="2"/>
                </a:lnTo>
                <a:lnTo>
                  <a:pt x="72" y="2"/>
                </a:lnTo>
                <a:lnTo>
                  <a:pt x="72" y="2"/>
                </a:lnTo>
                <a:lnTo>
                  <a:pt x="7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6" name="Freeform 342"/>
          <p:cNvSpPr>
            <a:spLocks/>
          </p:cNvSpPr>
          <p:nvPr/>
        </p:nvSpPr>
        <p:spPr bwMode="auto">
          <a:xfrm>
            <a:off x="5368925" y="3951288"/>
            <a:ext cx="1588" cy="1588"/>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7" name="Freeform 343"/>
          <p:cNvSpPr>
            <a:spLocks/>
          </p:cNvSpPr>
          <p:nvPr/>
        </p:nvSpPr>
        <p:spPr bwMode="auto">
          <a:xfrm>
            <a:off x="5365750" y="3948113"/>
            <a:ext cx="1588" cy="3175"/>
          </a:xfrm>
          <a:custGeom>
            <a:avLst/>
            <a:gdLst/>
            <a:ahLst/>
            <a:cxnLst>
              <a:cxn ang="0">
                <a:pos x="0" y="2"/>
              </a:cxn>
              <a:cxn ang="0">
                <a:pos x="0" y="0"/>
              </a:cxn>
              <a:cxn ang="0">
                <a:pos x="0" y="2"/>
              </a:cxn>
              <a:cxn ang="0">
                <a:pos x="0" y="2"/>
              </a:cxn>
            </a:cxnLst>
            <a:rect l="0" t="0" r="r" b="b"/>
            <a:pathLst>
              <a:path h="2">
                <a:moveTo>
                  <a:pt x="0" y="2"/>
                </a:moveTo>
                <a:lnTo>
                  <a:pt x="0" y="0"/>
                </a:lnTo>
                <a:lnTo>
                  <a:pt x="0" y="2"/>
                </a:lnTo>
                <a:lnTo>
                  <a:pt x="0" y="2"/>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8" name="Freeform 344"/>
          <p:cNvSpPr>
            <a:spLocks/>
          </p:cNvSpPr>
          <p:nvPr/>
        </p:nvSpPr>
        <p:spPr bwMode="auto">
          <a:xfrm>
            <a:off x="5375275" y="3910013"/>
            <a:ext cx="127000" cy="31750"/>
          </a:xfrm>
          <a:custGeom>
            <a:avLst/>
            <a:gdLst/>
            <a:ahLst/>
            <a:cxnLst>
              <a:cxn ang="0">
                <a:pos x="0" y="18"/>
              </a:cxn>
              <a:cxn ang="0">
                <a:pos x="6" y="18"/>
              </a:cxn>
              <a:cxn ang="0">
                <a:pos x="10" y="18"/>
              </a:cxn>
              <a:cxn ang="0">
                <a:pos x="10" y="16"/>
              </a:cxn>
              <a:cxn ang="0">
                <a:pos x="14" y="16"/>
              </a:cxn>
              <a:cxn ang="0">
                <a:pos x="16" y="18"/>
              </a:cxn>
              <a:cxn ang="0">
                <a:pos x="18" y="20"/>
              </a:cxn>
              <a:cxn ang="0">
                <a:pos x="18" y="20"/>
              </a:cxn>
              <a:cxn ang="0">
                <a:pos x="20" y="20"/>
              </a:cxn>
              <a:cxn ang="0">
                <a:pos x="22" y="20"/>
              </a:cxn>
              <a:cxn ang="0">
                <a:pos x="24" y="20"/>
              </a:cxn>
              <a:cxn ang="0">
                <a:pos x="26" y="18"/>
              </a:cxn>
              <a:cxn ang="0">
                <a:pos x="26" y="18"/>
              </a:cxn>
              <a:cxn ang="0">
                <a:pos x="30" y="20"/>
              </a:cxn>
              <a:cxn ang="0">
                <a:pos x="32" y="20"/>
              </a:cxn>
              <a:cxn ang="0">
                <a:pos x="36" y="20"/>
              </a:cxn>
              <a:cxn ang="0">
                <a:pos x="40" y="18"/>
              </a:cxn>
              <a:cxn ang="0">
                <a:pos x="40" y="18"/>
              </a:cxn>
              <a:cxn ang="0">
                <a:pos x="40" y="16"/>
              </a:cxn>
              <a:cxn ang="0">
                <a:pos x="42" y="14"/>
              </a:cxn>
              <a:cxn ang="0">
                <a:pos x="42" y="12"/>
              </a:cxn>
              <a:cxn ang="0">
                <a:pos x="44" y="12"/>
              </a:cxn>
              <a:cxn ang="0">
                <a:pos x="46" y="12"/>
              </a:cxn>
              <a:cxn ang="0">
                <a:pos x="48" y="14"/>
              </a:cxn>
              <a:cxn ang="0">
                <a:pos x="50" y="14"/>
              </a:cxn>
              <a:cxn ang="0">
                <a:pos x="52" y="14"/>
              </a:cxn>
              <a:cxn ang="0">
                <a:pos x="54" y="14"/>
              </a:cxn>
              <a:cxn ang="0">
                <a:pos x="54" y="12"/>
              </a:cxn>
              <a:cxn ang="0">
                <a:pos x="58" y="10"/>
              </a:cxn>
              <a:cxn ang="0">
                <a:pos x="62" y="10"/>
              </a:cxn>
              <a:cxn ang="0">
                <a:pos x="62" y="12"/>
              </a:cxn>
              <a:cxn ang="0">
                <a:pos x="62" y="10"/>
              </a:cxn>
              <a:cxn ang="0">
                <a:pos x="64" y="10"/>
              </a:cxn>
              <a:cxn ang="0">
                <a:pos x="66" y="8"/>
              </a:cxn>
              <a:cxn ang="0">
                <a:pos x="68" y="8"/>
              </a:cxn>
              <a:cxn ang="0">
                <a:pos x="70" y="6"/>
              </a:cxn>
              <a:cxn ang="0">
                <a:pos x="70" y="6"/>
              </a:cxn>
              <a:cxn ang="0">
                <a:pos x="72" y="6"/>
              </a:cxn>
              <a:cxn ang="0">
                <a:pos x="72" y="4"/>
              </a:cxn>
              <a:cxn ang="0">
                <a:pos x="76" y="2"/>
              </a:cxn>
              <a:cxn ang="0">
                <a:pos x="78" y="0"/>
              </a:cxn>
              <a:cxn ang="0">
                <a:pos x="80" y="0"/>
              </a:cxn>
            </a:cxnLst>
            <a:rect l="0" t="0" r="r" b="b"/>
            <a:pathLst>
              <a:path w="80" h="20">
                <a:moveTo>
                  <a:pt x="0" y="18"/>
                </a:moveTo>
                <a:lnTo>
                  <a:pt x="0" y="18"/>
                </a:lnTo>
                <a:lnTo>
                  <a:pt x="4" y="18"/>
                </a:lnTo>
                <a:lnTo>
                  <a:pt x="6" y="18"/>
                </a:lnTo>
                <a:lnTo>
                  <a:pt x="8" y="18"/>
                </a:lnTo>
                <a:lnTo>
                  <a:pt x="10" y="18"/>
                </a:lnTo>
                <a:lnTo>
                  <a:pt x="10" y="18"/>
                </a:lnTo>
                <a:lnTo>
                  <a:pt x="10" y="16"/>
                </a:lnTo>
                <a:lnTo>
                  <a:pt x="12" y="16"/>
                </a:lnTo>
                <a:lnTo>
                  <a:pt x="14" y="16"/>
                </a:lnTo>
                <a:lnTo>
                  <a:pt x="16" y="18"/>
                </a:lnTo>
                <a:lnTo>
                  <a:pt x="16" y="18"/>
                </a:lnTo>
                <a:lnTo>
                  <a:pt x="16" y="20"/>
                </a:lnTo>
                <a:lnTo>
                  <a:pt x="18" y="20"/>
                </a:lnTo>
                <a:lnTo>
                  <a:pt x="18" y="20"/>
                </a:lnTo>
                <a:lnTo>
                  <a:pt x="18" y="20"/>
                </a:lnTo>
                <a:lnTo>
                  <a:pt x="20" y="20"/>
                </a:lnTo>
                <a:lnTo>
                  <a:pt x="20" y="20"/>
                </a:lnTo>
                <a:lnTo>
                  <a:pt x="22" y="20"/>
                </a:lnTo>
                <a:lnTo>
                  <a:pt x="22" y="20"/>
                </a:lnTo>
                <a:lnTo>
                  <a:pt x="24" y="20"/>
                </a:lnTo>
                <a:lnTo>
                  <a:pt x="24" y="20"/>
                </a:lnTo>
                <a:lnTo>
                  <a:pt x="26" y="20"/>
                </a:lnTo>
                <a:lnTo>
                  <a:pt x="26" y="18"/>
                </a:lnTo>
                <a:lnTo>
                  <a:pt x="26" y="18"/>
                </a:lnTo>
                <a:lnTo>
                  <a:pt x="26" y="18"/>
                </a:lnTo>
                <a:lnTo>
                  <a:pt x="28" y="18"/>
                </a:lnTo>
                <a:lnTo>
                  <a:pt x="30" y="20"/>
                </a:lnTo>
                <a:lnTo>
                  <a:pt x="32" y="20"/>
                </a:lnTo>
                <a:lnTo>
                  <a:pt x="32" y="20"/>
                </a:lnTo>
                <a:lnTo>
                  <a:pt x="34" y="20"/>
                </a:lnTo>
                <a:lnTo>
                  <a:pt x="36" y="20"/>
                </a:lnTo>
                <a:lnTo>
                  <a:pt x="38" y="18"/>
                </a:lnTo>
                <a:lnTo>
                  <a:pt x="40" y="18"/>
                </a:lnTo>
                <a:lnTo>
                  <a:pt x="40" y="18"/>
                </a:lnTo>
                <a:lnTo>
                  <a:pt x="40" y="18"/>
                </a:lnTo>
                <a:lnTo>
                  <a:pt x="42" y="16"/>
                </a:lnTo>
                <a:lnTo>
                  <a:pt x="40" y="16"/>
                </a:lnTo>
                <a:lnTo>
                  <a:pt x="42" y="16"/>
                </a:lnTo>
                <a:lnTo>
                  <a:pt x="42" y="14"/>
                </a:lnTo>
                <a:lnTo>
                  <a:pt x="42" y="14"/>
                </a:lnTo>
                <a:lnTo>
                  <a:pt x="42" y="12"/>
                </a:lnTo>
                <a:lnTo>
                  <a:pt x="44" y="12"/>
                </a:lnTo>
                <a:lnTo>
                  <a:pt x="44" y="12"/>
                </a:lnTo>
                <a:lnTo>
                  <a:pt x="46" y="12"/>
                </a:lnTo>
                <a:lnTo>
                  <a:pt x="46" y="12"/>
                </a:lnTo>
                <a:lnTo>
                  <a:pt x="48" y="14"/>
                </a:lnTo>
                <a:lnTo>
                  <a:pt x="48" y="14"/>
                </a:lnTo>
                <a:lnTo>
                  <a:pt x="50" y="14"/>
                </a:lnTo>
                <a:lnTo>
                  <a:pt x="50" y="14"/>
                </a:lnTo>
                <a:lnTo>
                  <a:pt x="50" y="16"/>
                </a:lnTo>
                <a:lnTo>
                  <a:pt x="52" y="14"/>
                </a:lnTo>
                <a:lnTo>
                  <a:pt x="52" y="14"/>
                </a:lnTo>
                <a:lnTo>
                  <a:pt x="54" y="14"/>
                </a:lnTo>
                <a:lnTo>
                  <a:pt x="54" y="12"/>
                </a:lnTo>
                <a:lnTo>
                  <a:pt x="54" y="12"/>
                </a:lnTo>
                <a:lnTo>
                  <a:pt x="58" y="10"/>
                </a:lnTo>
                <a:lnTo>
                  <a:pt x="58" y="10"/>
                </a:lnTo>
                <a:lnTo>
                  <a:pt x="60" y="10"/>
                </a:lnTo>
                <a:lnTo>
                  <a:pt x="62" y="10"/>
                </a:lnTo>
                <a:lnTo>
                  <a:pt x="62" y="12"/>
                </a:lnTo>
                <a:lnTo>
                  <a:pt x="62" y="12"/>
                </a:lnTo>
                <a:lnTo>
                  <a:pt x="62" y="10"/>
                </a:lnTo>
                <a:lnTo>
                  <a:pt x="62" y="10"/>
                </a:lnTo>
                <a:lnTo>
                  <a:pt x="64" y="10"/>
                </a:lnTo>
                <a:lnTo>
                  <a:pt x="64" y="10"/>
                </a:lnTo>
                <a:lnTo>
                  <a:pt x="66" y="8"/>
                </a:lnTo>
                <a:lnTo>
                  <a:pt x="66" y="8"/>
                </a:lnTo>
                <a:lnTo>
                  <a:pt x="68" y="8"/>
                </a:lnTo>
                <a:lnTo>
                  <a:pt x="68" y="8"/>
                </a:lnTo>
                <a:lnTo>
                  <a:pt x="70" y="6"/>
                </a:lnTo>
                <a:lnTo>
                  <a:pt x="70" y="6"/>
                </a:lnTo>
                <a:lnTo>
                  <a:pt x="70" y="6"/>
                </a:lnTo>
                <a:lnTo>
                  <a:pt x="70" y="6"/>
                </a:lnTo>
                <a:lnTo>
                  <a:pt x="72" y="6"/>
                </a:lnTo>
                <a:lnTo>
                  <a:pt x="72" y="6"/>
                </a:lnTo>
                <a:lnTo>
                  <a:pt x="72" y="6"/>
                </a:lnTo>
                <a:lnTo>
                  <a:pt x="72" y="4"/>
                </a:lnTo>
                <a:lnTo>
                  <a:pt x="74" y="4"/>
                </a:lnTo>
                <a:lnTo>
                  <a:pt x="76" y="2"/>
                </a:lnTo>
                <a:lnTo>
                  <a:pt x="78" y="0"/>
                </a:lnTo>
                <a:lnTo>
                  <a:pt x="78" y="0"/>
                </a:lnTo>
                <a:lnTo>
                  <a:pt x="80" y="0"/>
                </a:lnTo>
                <a:lnTo>
                  <a:pt x="8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9" name="Freeform 345"/>
          <p:cNvSpPr>
            <a:spLocks/>
          </p:cNvSpPr>
          <p:nvPr/>
        </p:nvSpPr>
        <p:spPr bwMode="auto">
          <a:xfrm>
            <a:off x="5327650" y="3881438"/>
            <a:ext cx="47625" cy="57150"/>
          </a:xfrm>
          <a:custGeom>
            <a:avLst/>
            <a:gdLst/>
            <a:ahLst/>
            <a:cxnLst>
              <a:cxn ang="0">
                <a:pos x="30" y="34"/>
              </a:cxn>
              <a:cxn ang="0">
                <a:pos x="28" y="32"/>
              </a:cxn>
              <a:cxn ang="0">
                <a:pos x="28" y="32"/>
              </a:cxn>
              <a:cxn ang="0">
                <a:pos x="24" y="28"/>
              </a:cxn>
              <a:cxn ang="0">
                <a:pos x="24" y="26"/>
              </a:cxn>
              <a:cxn ang="0">
                <a:pos x="24" y="26"/>
              </a:cxn>
              <a:cxn ang="0">
                <a:pos x="26" y="24"/>
              </a:cxn>
              <a:cxn ang="0">
                <a:pos x="26" y="22"/>
              </a:cxn>
              <a:cxn ang="0">
                <a:pos x="26" y="20"/>
              </a:cxn>
              <a:cxn ang="0">
                <a:pos x="24" y="18"/>
              </a:cxn>
              <a:cxn ang="0">
                <a:pos x="24" y="18"/>
              </a:cxn>
              <a:cxn ang="0">
                <a:pos x="24" y="16"/>
              </a:cxn>
              <a:cxn ang="0">
                <a:pos x="24" y="16"/>
              </a:cxn>
              <a:cxn ang="0">
                <a:pos x="24" y="10"/>
              </a:cxn>
              <a:cxn ang="0">
                <a:pos x="24" y="8"/>
              </a:cxn>
              <a:cxn ang="0">
                <a:pos x="22" y="6"/>
              </a:cxn>
              <a:cxn ang="0">
                <a:pos x="20" y="4"/>
              </a:cxn>
              <a:cxn ang="0">
                <a:pos x="18" y="2"/>
              </a:cxn>
              <a:cxn ang="0">
                <a:pos x="16" y="0"/>
              </a:cxn>
              <a:cxn ang="0">
                <a:pos x="16" y="2"/>
              </a:cxn>
              <a:cxn ang="0">
                <a:pos x="16" y="2"/>
              </a:cxn>
              <a:cxn ang="0">
                <a:pos x="16" y="4"/>
              </a:cxn>
              <a:cxn ang="0">
                <a:pos x="14" y="4"/>
              </a:cxn>
              <a:cxn ang="0">
                <a:pos x="14" y="4"/>
              </a:cxn>
              <a:cxn ang="0">
                <a:pos x="10" y="2"/>
              </a:cxn>
              <a:cxn ang="0">
                <a:pos x="10" y="4"/>
              </a:cxn>
              <a:cxn ang="0">
                <a:pos x="8" y="4"/>
              </a:cxn>
              <a:cxn ang="0">
                <a:pos x="8" y="2"/>
              </a:cxn>
              <a:cxn ang="0">
                <a:pos x="6" y="2"/>
              </a:cxn>
              <a:cxn ang="0">
                <a:pos x="4" y="2"/>
              </a:cxn>
              <a:cxn ang="0">
                <a:pos x="2" y="0"/>
              </a:cxn>
              <a:cxn ang="0">
                <a:pos x="2" y="0"/>
              </a:cxn>
              <a:cxn ang="0">
                <a:pos x="0" y="0"/>
              </a:cxn>
            </a:cxnLst>
            <a:rect l="0" t="0" r="r" b="b"/>
            <a:pathLst>
              <a:path w="30" h="36">
                <a:moveTo>
                  <a:pt x="30" y="36"/>
                </a:moveTo>
                <a:lnTo>
                  <a:pt x="30" y="34"/>
                </a:lnTo>
                <a:lnTo>
                  <a:pt x="30" y="34"/>
                </a:lnTo>
                <a:lnTo>
                  <a:pt x="28" y="32"/>
                </a:lnTo>
                <a:lnTo>
                  <a:pt x="28" y="32"/>
                </a:lnTo>
                <a:lnTo>
                  <a:pt x="28" y="32"/>
                </a:lnTo>
                <a:lnTo>
                  <a:pt x="26" y="30"/>
                </a:lnTo>
                <a:lnTo>
                  <a:pt x="24" y="28"/>
                </a:lnTo>
                <a:lnTo>
                  <a:pt x="24" y="28"/>
                </a:lnTo>
                <a:lnTo>
                  <a:pt x="24" y="26"/>
                </a:lnTo>
                <a:lnTo>
                  <a:pt x="24" y="26"/>
                </a:lnTo>
                <a:lnTo>
                  <a:pt x="24" y="26"/>
                </a:lnTo>
                <a:lnTo>
                  <a:pt x="24" y="24"/>
                </a:lnTo>
                <a:lnTo>
                  <a:pt x="26" y="24"/>
                </a:lnTo>
                <a:lnTo>
                  <a:pt x="26" y="22"/>
                </a:lnTo>
                <a:lnTo>
                  <a:pt x="26" y="22"/>
                </a:lnTo>
                <a:lnTo>
                  <a:pt x="26" y="20"/>
                </a:lnTo>
                <a:lnTo>
                  <a:pt x="26" y="20"/>
                </a:lnTo>
                <a:lnTo>
                  <a:pt x="24" y="20"/>
                </a:lnTo>
                <a:lnTo>
                  <a:pt x="24" y="18"/>
                </a:lnTo>
                <a:lnTo>
                  <a:pt x="24" y="18"/>
                </a:lnTo>
                <a:lnTo>
                  <a:pt x="24" y="18"/>
                </a:lnTo>
                <a:lnTo>
                  <a:pt x="24" y="18"/>
                </a:lnTo>
                <a:lnTo>
                  <a:pt x="24" y="16"/>
                </a:lnTo>
                <a:lnTo>
                  <a:pt x="24" y="16"/>
                </a:lnTo>
                <a:lnTo>
                  <a:pt x="24" y="16"/>
                </a:lnTo>
                <a:lnTo>
                  <a:pt x="24" y="10"/>
                </a:lnTo>
                <a:lnTo>
                  <a:pt x="24" y="10"/>
                </a:lnTo>
                <a:lnTo>
                  <a:pt x="24" y="10"/>
                </a:lnTo>
                <a:lnTo>
                  <a:pt x="24" y="8"/>
                </a:lnTo>
                <a:lnTo>
                  <a:pt x="22" y="8"/>
                </a:lnTo>
                <a:lnTo>
                  <a:pt x="22" y="6"/>
                </a:lnTo>
                <a:lnTo>
                  <a:pt x="20" y="6"/>
                </a:lnTo>
                <a:lnTo>
                  <a:pt x="20" y="4"/>
                </a:lnTo>
                <a:lnTo>
                  <a:pt x="18" y="2"/>
                </a:lnTo>
                <a:lnTo>
                  <a:pt x="18" y="2"/>
                </a:lnTo>
                <a:lnTo>
                  <a:pt x="18" y="2"/>
                </a:lnTo>
                <a:lnTo>
                  <a:pt x="16" y="0"/>
                </a:lnTo>
                <a:lnTo>
                  <a:pt x="16" y="2"/>
                </a:lnTo>
                <a:lnTo>
                  <a:pt x="16" y="2"/>
                </a:lnTo>
                <a:lnTo>
                  <a:pt x="16" y="2"/>
                </a:lnTo>
                <a:lnTo>
                  <a:pt x="16" y="2"/>
                </a:lnTo>
                <a:lnTo>
                  <a:pt x="16" y="2"/>
                </a:lnTo>
                <a:lnTo>
                  <a:pt x="16" y="4"/>
                </a:lnTo>
                <a:lnTo>
                  <a:pt x="16" y="4"/>
                </a:lnTo>
                <a:lnTo>
                  <a:pt x="14" y="4"/>
                </a:lnTo>
                <a:lnTo>
                  <a:pt x="14" y="4"/>
                </a:lnTo>
                <a:lnTo>
                  <a:pt x="14" y="4"/>
                </a:lnTo>
                <a:lnTo>
                  <a:pt x="12" y="2"/>
                </a:lnTo>
                <a:lnTo>
                  <a:pt x="10" y="2"/>
                </a:lnTo>
                <a:lnTo>
                  <a:pt x="10" y="2"/>
                </a:lnTo>
                <a:lnTo>
                  <a:pt x="10" y="4"/>
                </a:lnTo>
                <a:lnTo>
                  <a:pt x="8" y="4"/>
                </a:lnTo>
                <a:lnTo>
                  <a:pt x="8" y="4"/>
                </a:lnTo>
                <a:lnTo>
                  <a:pt x="8" y="2"/>
                </a:lnTo>
                <a:lnTo>
                  <a:pt x="8" y="2"/>
                </a:lnTo>
                <a:lnTo>
                  <a:pt x="6" y="0"/>
                </a:lnTo>
                <a:lnTo>
                  <a:pt x="6" y="2"/>
                </a:lnTo>
                <a:lnTo>
                  <a:pt x="4" y="2"/>
                </a:lnTo>
                <a:lnTo>
                  <a:pt x="4" y="2"/>
                </a:lnTo>
                <a:lnTo>
                  <a:pt x="2"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0" name="Freeform 346"/>
          <p:cNvSpPr>
            <a:spLocks/>
          </p:cNvSpPr>
          <p:nvPr/>
        </p:nvSpPr>
        <p:spPr bwMode="auto">
          <a:xfrm>
            <a:off x="4870450" y="3786188"/>
            <a:ext cx="250825" cy="142875"/>
          </a:xfrm>
          <a:custGeom>
            <a:avLst/>
            <a:gdLst/>
            <a:ahLst/>
            <a:cxnLst>
              <a:cxn ang="0">
                <a:pos x="156" y="86"/>
              </a:cxn>
              <a:cxn ang="0">
                <a:pos x="150" y="86"/>
              </a:cxn>
              <a:cxn ang="0">
                <a:pos x="150" y="86"/>
              </a:cxn>
              <a:cxn ang="0">
                <a:pos x="148" y="86"/>
              </a:cxn>
              <a:cxn ang="0">
                <a:pos x="144" y="88"/>
              </a:cxn>
              <a:cxn ang="0">
                <a:pos x="140" y="88"/>
              </a:cxn>
              <a:cxn ang="0">
                <a:pos x="138" y="88"/>
              </a:cxn>
              <a:cxn ang="0">
                <a:pos x="136" y="86"/>
              </a:cxn>
              <a:cxn ang="0">
                <a:pos x="136" y="88"/>
              </a:cxn>
              <a:cxn ang="0">
                <a:pos x="132" y="88"/>
              </a:cxn>
              <a:cxn ang="0">
                <a:pos x="132" y="84"/>
              </a:cxn>
              <a:cxn ang="0">
                <a:pos x="132" y="80"/>
              </a:cxn>
              <a:cxn ang="0">
                <a:pos x="132" y="76"/>
              </a:cxn>
              <a:cxn ang="0">
                <a:pos x="132" y="72"/>
              </a:cxn>
              <a:cxn ang="0">
                <a:pos x="130" y="68"/>
              </a:cxn>
              <a:cxn ang="0">
                <a:pos x="126" y="64"/>
              </a:cxn>
              <a:cxn ang="0">
                <a:pos x="126" y="58"/>
              </a:cxn>
              <a:cxn ang="0">
                <a:pos x="126" y="50"/>
              </a:cxn>
              <a:cxn ang="0">
                <a:pos x="128" y="44"/>
              </a:cxn>
              <a:cxn ang="0">
                <a:pos x="128" y="42"/>
              </a:cxn>
              <a:cxn ang="0">
                <a:pos x="126" y="38"/>
              </a:cxn>
              <a:cxn ang="0">
                <a:pos x="126" y="34"/>
              </a:cxn>
              <a:cxn ang="0">
                <a:pos x="126" y="30"/>
              </a:cxn>
              <a:cxn ang="0">
                <a:pos x="126" y="24"/>
              </a:cxn>
              <a:cxn ang="0">
                <a:pos x="108" y="24"/>
              </a:cxn>
              <a:cxn ang="0">
                <a:pos x="108" y="20"/>
              </a:cxn>
              <a:cxn ang="0">
                <a:pos x="104" y="18"/>
              </a:cxn>
              <a:cxn ang="0">
                <a:pos x="94" y="20"/>
              </a:cxn>
              <a:cxn ang="0">
                <a:pos x="92" y="24"/>
              </a:cxn>
              <a:cxn ang="0">
                <a:pos x="92" y="30"/>
              </a:cxn>
              <a:cxn ang="0">
                <a:pos x="90" y="30"/>
              </a:cxn>
              <a:cxn ang="0">
                <a:pos x="90" y="34"/>
              </a:cxn>
              <a:cxn ang="0">
                <a:pos x="90" y="36"/>
              </a:cxn>
              <a:cxn ang="0">
                <a:pos x="82" y="36"/>
              </a:cxn>
              <a:cxn ang="0">
                <a:pos x="76" y="36"/>
              </a:cxn>
              <a:cxn ang="0">
                <a:pos x="72" y="38"/>
              </a:cxn>
              <a:cxn ang="0">
                <a:pos x="70" y="38"/>
              </a:cxn>
              <a:cxn ang="0">
                <a:pos x="66" y="38"/>
              </a:cxn>
              <a:cxn ang="0">
                <a:pos x="64" y="38"/>
              </a:cxn>
              <a:cxn ang="0">
                <a:pos x="62" y="34"/>
              </a:cxn>
              <a:cxn ang="0">
                <a:pos x="58" y="28"/>
              </a:cxn>
              <a:cxn ang="0">
                <a:pos x="56" y="26"/>
              </a:cxn>
              <a:cxn ang="0">
                <a:pos x="56" y="20"/>
              </a:cxn>
              <a:cxn ang="0">
                <a:pos x="54" y="18"/>
              </a:cxn>
              <a:cxn ang="0">
                <a:pos x="52" y="10"/>
              </a:cxn>
              <a:cxn ang="0">
                <a:pos x="52" y="6"/>
              </a:cxn>
              <a:cxn ang="0">
                <a:pos x="50" y="2"/>
              </a:cxn>
              <a:cxn ang="0">
                <a:pos x="44" y="0"/>
              </a:cxn>
              <a:cxn ang="0">
                <a:pos x="38" y="0"/>
              </a:cxn>
              <a:cxn ang="0">
                <a:pos x="24" y="0"/>
              </a:cxn>
              <a:cxn ang="0">
                <a:pos x="16" y="2"/>
              </a:cxn>
              <a:cxn ang="0">
                <a:pos x="12" y="0"/>
              </a:cxn>
              <a:cxn ang="0">
                <a:pos x="4" y="0"/>
              </a:cxn>
            </a:cxnLst>
            <a:rect l="0" t="0" r="r" b="b"/>
            <a:pathLst>
              <a:path w="158" h="90">
                <a:moveTo>
                  <a:pt x="158" y="84"/>
                </a:moveTo>
                <a:lnTo>
                  <a:pt x="156" y="86"/>
                </a:lnTo>
                <a:lnTo>
                  <a:pt x="156" y="86"/>
                </a:lnTo>
                <a:lnTo>
                  <a:pt x="156" y="86"/>
                </a:lnTo>
                <a:lnTo>
                  <a:pt x="152" y="86"/>
                </a:lnTo>
                <a:lnTo>
                  <a:pt x="152" y="86"/>
                </a:lnTo>
                <a:lnTo>
                  <a:pt x="152" y="86"/>
                </a:lnTo>
                <a:lnTo>
                  <a:pt x="150" y="86"/>
                </a:lnTo>
                <a:lnTo>
                  <a:pt x="150" y="86"/>
                </a:lnTo>
                <a:lnTo>
                  <a:pt x="150" y="86"/>
                </a:lnTo>
                <a:lnTo>
                  <a:pt x="150" y="86"/>
                </a:lnTo>
                <a:lnTo>
                  <a:pt x="150" y="86"/>
                </a:lnTo>
                <a:lnTo>
                  <a:pt x="148" y="86"/>
                </a:lnTo>
                <a:lnTo>
                  <a:pt x="148" y="86"/>
                </a:lnTo>
                <a:lnTo>
                  <a:pt x="148" y="86"/>
                </a:lnTo>
                <a:lnTo>
                  <a:pt x="148" y="86"/>
                </a:lnTo>
                <a:lnTo>
                  <a:pt x="146" y="88"/>
                </a:lnTo>
                <a:lnTo>
                  <a:pt x="146" y="88"/>
                </a:lnTo>
                <a:lnTo>
                  <a:pt x="144" y="88"/>
                </a:lnTo>
                <a:lnTo>
                  <a:pt x="144" y="88"/>
                </a:lnTo>
                <a:lnTo>
                  <a:pt x="142" y="88"/>
                </a:lnTo>
                <a:lnTo>
                  <a:pt x="142" y="88"/>
                </a:lnTo>
                <a:lnTo>
                  <a:pt x="140" y="86"/>
                </a:lnTo>
                <a:lnTo>
                  <a:pt x="140" y="88"/>
                </a:lnTo>
                <a:lnTo>
                  <a:pt x="140" y="88"/>
                </a:lnTo>
                <a:lnTo>
                  <a:pt x="140" y="88"/>
                </a:lnTo>
                <a:lnTo>
                  <a:pt x="138" y="88"/>
                </a:lnTo>
                <a:lnTo>
                  <a:pt x="138" y="88"/>
                </a:lnTo>
                <a:lnTo>
                  <a:pt x="138" y="88"/>
                </a:lnTo>
                <a:lnTo>
                  <a:pt x="138" y="88"/>
                </a:lnTo>
                <a:lnTo>
                  <a:pt x="136" y="86"/>
                </a:lnTo>
                <a:lnTo>
                  <a:pt x="136" y="86"/>
                </a:lnTo>
                <a:lnTo>
                  <a:pt x="136" y="86"/>
                </a:lnTo>
                <a:lnTo>
                  <a:pt x="136" y="88"/>
                </a:lnTo>
                <a:lnTo>
                  <a:pt x="136" y="88"/>
                </a:lnTo>
                <a:lnTo>
                  <a:pt x="136" y="88"/>
                </a:lnTo>
                <a:lnTo>
                  <a:pt x="132" y="90"/>
                </a:lnTo>
                <a:lnTo>
                  <a:pt x="132" y="90"/>
                </a:lnTo>
                <a:lnTo>
                  <a:pt x="132" y="90"/>
                </a:lnTo>
                <a:lnTo>
                  <a:pt x="132" y="88"/>
                </a:lnTo>
                <a:lnTo>
                  <a:pt x="132" y="86"/>
                </a:lnTo>
                <a:lnTo>
                  <a:pt x="132" y="86"/>
                </a:lnTo>
                <a:lnTo>
                  <a:pt x="130" y="84"/>
                </a:lnTo>
                <a:lnTo>
                  <a:pt x="132" y="84"/>
                </a:lnTo>
                <a:lnTo>
                  <a:pt x="132" y="82"/>
                </a:lnTo>
                <a:lnTo>
                  <a:pt x="132" y="82"/>
                </a:lnTo>
                <a:lnTo>
                  <a:pt x="132" y="82"/>
                </a:lnTo>
                <a:lnTo>
                  <a:pt x="132" y="80"/>
                </a:lnTo>
                <a:lnTo>
                  <a:pt x="132" y="80"/>
                </a:lnTo>
                <a:lnTo>
                  <a:pt x="132" y="80"/>
                </a:lnTo>
                <a:lnTo>
                  <a:pt x="132" y="78"/>
                </a:lnTo>
                <a:lnTo>
                  <a:pt x="132" y="76"/>
                </a:lnTo>
                <a:lnTo>
                  <a:pt x="132" y="76"/>
                </a:lnTo>
                <a:lnTo>
                  <a:pt x="132" y="74"/>
                </a:lnTo>
                <a:lnTo>
                  <a:pt x="132" y="72"/>
                </a:lnTo>
                <a:lnTo>
                  <a:pt x="132" y="72"/>
                </a:lnTo>
                <a:lnTo>
                  <a:pt x="132" y="70"/>
                </a:lnTo>
                <a:lnTo>
                  <a:pt x="132" y="68"/>
                </a:lnTo>
                <a:lnTo>
                  <a:pt x="130" y="68"/>
                </a:lnTo>
                <a:lnTo>
                  <a:pt x="130" y="68"/>
                </a:lnTo>
                <a:lnTo>
                  <a:pt x="130" y="68"/>
                </a:lnTo>
                <a:lnTo>
                  <a:pt x="128" y="68"/>
                </a:lnTo>
                <a:lnTo>
                  <a:pt x="126" y="64"/>
                </a:lnTo>
                <a:lnTo>
                  <a:pt x="126" y="64"/>
                </a:lnTo>
                <a:lnTo>
                  <a:pt x="126" y="64"/>
                </a:lnTo>
                <a:lnTo>
                  <a:pt x="126" y="60"/>
                </a:lnTo>
                <a:lnTo>
                  <a:pt x="126" y="58"/>
                </a:lnTo>
                <a:lnTo>
                  <a:pt x="126" y="58"/>
                </a:lnTo>
                <a:lnTo>
                  <a:pt x="126" y="56"/>
                </a:lnTo>
                <a:lnTo>
                  <a:pt x="126" y="54"/>
                </a:lnTo>
                <a:lnTo>
                  <a:pt x="126" y="52"/>
                </a:lnTo>
                <a:lnTo>
                  <a:pt x="126" y="50"/>
                </a:lnTo>
                <a:lnTo>
                  <a:pt x="128" y="48"/>
                </a:lnTo>
                <a:lnTo>
                  <a:pt x="128" y="46"/>
                </a:lnTo>
                <a:lnTo>
                  <a:pt x="128" y="46"/>
                </a:lnTo>
                <a:lnTo>
                  <a:pt x="128" y="44"/>
                </a:lnTo>
                <a:lnTo>
                  <a:pt x="128" y="44"/>
                </a:lnTo>
                <a:lnTo>
                  <a:pt x="128" y="42"/>
                </a:lnTo>
                <a:lnTo>
                  <a:pt x="128" y="42"/>
                </a:lnTo>
                <a:lnTo>
                  <a:pt x="128" y="42"/>
                </a:lnTo>
                <a:lnTo>
                  <a:pt x="128" y="40"/>
                </a:lnTo>
                <a:lnTo>
                  <a:pt x="126" y="40"/>
                </a:lnTo>
                <a:lnTo>
                  <a:pt x="126" y="38"/>
                </a:lnTo>
                <a:lnTo>
                  <a:pt x="126" y="38"/>
                </a:lnTo>
                <a:lnTo>
                  <a:pt x="126" y="36"/>
                </a:lnTo>
                <a:lnTo>
                  <a:pt x="126" y="36"/>
                </a:lnTo>
                <a:lnTo>
                  <a:pt x="126" y="36"/>
                </a:lnTo>
                <a:lnTo>
                  <a:pt x="126" y="34"/>
                </a:lnTo>
                <a:lnTo>
                  <a:pt x="126" y="32"/>
                </a:lnTo>
                <a:lnTo>
                  <a:pt x="126" y="30"/>
                </a:lnTo>
                <a:lnTo>
                  <a:pt x="126" y="30"/>
                </a:lnTo>
                <a:lnTo>
                  <a:pt x="126" y="30"/>
                </a:lnTo>
                <a:lnTo>
                  <a:pt x="126" y="30"/>
                </a:lnTo>
                <a:lnTo>
                  <a:pt x="128" y="28"/>
                </a:lnTo>
                <a:lnTo>
                  <a:pt x="126" y="26"/>
                </a:lnTo>
                <a:lnTo>
                  <a:pt x="126" y="24"/>
                </a:lnTo>
                <a:lnTo>
                  <a:pt x="126" y="24"/>
                </a:lnTo>
                <a:lnTo>
                  <a:pt x="124" y="24"/>
                </a:lnTo>
                <a:lnTo>
                  <a:pt x="118" y="24"/>
                </a:lnTo>
                <a:lnTo>
                  <a:pt x="108" y="24"/>
                </a:lnTo>
                <a:lnTo>
                  <a:pt x="108" y="24"/>
                </a:lnTo>
                <a:lnTo>
                  <a:pt x="108" y="22"/>
                </a:lnTo>
                <a:lnTo>
                  <a:pt x="108" y="22"/>
                </a:lnTo>
                <a:lnTo>
                  <a:pt x="108" y="20"/>
                </a:lnTo>
                <a:lnTo>
                  <a:pt x="108" y="20"/>
                </a:lnTo>
                <a:lnTo>
                  <a:pt x="110" y="18"/>
                </a:lnTo>
                <a:lnTo>
                  <a:pt x="104" y="18"/>
                </a:lnTo>
                <a:lnTo>
                  <a:pt x="104" y="18"/>
                </a:lnTo>
                <a:lnTo>
                  <a:pt x="104" y="20"/>
                </a:lnTo>
                <a:lnTo>
                  <a:pt x="104" y="20"/>
                </a:lnTo>
                <a:lnTo>
                  <a:pt x="100" y="20"/>
                </a:lnTo>
                <a:lnTo>
                  <a:pt x="94" y="20"/>
                </a:lnTo>
                <a:lnTo>
                  <a:pt x="92" y="22"/>
                </a:lnTo>
                <a:lnTo>
                  <a:pt x="92" y="22"/>
                </a:lnTo>
                <a:lnTo>
                  <a:pt x="92" y="24"/>
                </a:lnTo>
                <a:lnTo>
                  <a:pt x="92" y="24"/>
                </a:lnTo>
                <a:lnTo>
                  <a:pt x="92" y="26"/>
                </a:lnTo>
                <a:lnTo>
                  <a:pt x="92" y="26"/>
                </a:lnTo>
                <a:lnTo>
                  <a:pt x="92" y="28"/>
                </a:lnTo>
                <a:lnTo>
                  <a:pt x="92" y="30"/>
                </a:lnTo>
                <a:lnTo>
                  <a:pt x="90" y="30"/>
                </a:lnTo>
                <a:lnTo>
                  <a:pt x="90" y="30"/>
                </a:lnTo>
                <a:lnTo>
                  <a:pt x="90" y="30"/>
                </a:lnTo>
                <a:lnTo>
                  <a:pt x="90" y="30"/>
                </a:lnTo>
                <a:lnTo>
                  <a:pt x="92" y="32"/>
                </a:lnTo>
                <a:lnTo>
                  <a:pt x="90" y="32"/>
                </a:lnTo>
                <a:lnTo>
                  <a:pt x="90" y="32"/>
                </a:lnTo>
                <a:lnTo>
                  <a:pt x="90" y="34"/>
                </a:lnTo>
                <a:lnTo>
                  <a:pt x="90" y="34"/>
                </a:lnTo>
                <a:lnTo>
                  <a:pt x="90" y="34"/>
                </a:lnTo>
                <a:lnTo>
                  <a:pt x="90" y="36"/>
                </a:lnTo>
                <a:lnTo>
                  <a:pt x="90" y="36"/>
                </a:lnTo>
                <a:lnTo>
                  <a:pt x="86" y="36"/>
                </a:lnTo>
                <a:lnTo>
                  <a:pt x="82" y="36"/>
                </a:lnTo>
                <a:lnTo>
                  <a:pt x="82" y="36"/>
                </a:lnTo>
                <a:lnTo>
                  <a:pt x="82" y="36"/>
                </a:lnTo>
                <a:lnTo>
                  <a:pt x="78" y="36"/>
                </a:lnTo>
                <a:lnTo>
                  <a:pt x="78" y="36"/>
                </a:lnTo>
                <a:lnTo>
                  <a:pt x="78" y="36"/>
                </a:lnTo>
                <a:lnTo>
                  <a:pt x="76" y="36"/>
                </a:lnTo>
                <a:lnTo>
                  <a:pt x="76" y="36"/>
                </a:lnTo>
                <a:lnTo>
                  <a:pt x="74" y="36"/>
                </a:lnTo>
                <a:lnTo>
                  <a:pt x="72" y="36"/>
                </a:lnTo>
                <a:lnTo>
                  <a:pt x="72" y="38"/>
                </a:lnTo>
                <a:lnTo>
                  <a:pt x="72" y="38"/>
                </a:lnTo>
                <a:lnTo>
                  <a:pt x="72" y="38"/>
                </a:lnTo>
                <a:lnTo>
                  <a:pt x="70" y="38"/>
                </a:lnTo>
                <a:lnTo>
                  <a:pt x="70" y="38"/>
                </a:lnTo>
                <a:lnTo>
                  <a:pt x="70" y="38"/>
                </a:lnTo>
                <a:lnTo>
                  <a:pt x="70" y="38"/>
                </a:lnTo>
                <a:lnTo>
                  <a:pt x="68" y="36"/>
                </a:lnTo>
                <a:lnTo>
                  <a:pt x="66" y="38"/>
                </a:lnTo>
                <a:lnTo>
                  <a:pt x="66" y="38"/>
                </a:lnTo>
                <a:lnTo>
                  <a:pt x="66" y="38"/>
                </a:lnTo>
                <a:lnTo>
                  <a:pt x="64" y="38"/>
                </a:lnTo>
                <a:lnTo>
                  <a:pt x="64" y="38"/>
                </a:lnTo>
                <a:lnTo>
                  <a:pt x="64" y="38"/>
                </a:lnTo>
                <a:lnTo>
                  <a:pt x="64" y="36"/>
                </a:lnTo>
                <a:lnTo>
                  <a:pt x="62" y="34"/>
                </a:lnTo>
                <a:lnTo>
                  <a:pt x="62" y="34"/>
                </a:lnTo>
                <a:lnTo>
                  <a:pt x="62" y="34"/>
                </a:lnTo>
                <a:lnTo>
                  <a:pt x="60" y="32"/>
                </a:lnTo>
                <a:lnTo>
                  <a:pt x="60" y="30"/>
                </a:lnTo>
                <a:lnTo>
                  <a:pt x="58" y="28"/>
                </a:lnTo>
                <a:lnTo>
                  <a:pt x="58" y="28"/>
                </a:lnTo>
                <a:lnTo>
                  <a:pt x="58" y="26"/>
                </a:lnTo>
                <a:lnTo>
                  <a:pt x="58" y="26"/>
                </a:lnTo>
                <a:lnTo>
                  <a:pt x="56" y="26"/>
                </a:lnTo>
                <a:lnTo>
                  <a:pt x="56" y="24"/>
                </a:lnTo>
                <a:lnTo>
                  <a:pt x="56" y="22"/>
                </a:lnTo>
                <a:lnTo>
                  <a:pt x="54" y="22"/>
                </a:lnTo>
                <a:lnTo>
                  <a:pt x="56" y="20"/>
                </a:lnTo>
                <a:lnTo>
                  <a:pt x="56" y="20"/>
                </a:lnTo>
                <a:lnTo>
                  <a:pt x="54" y="18"/>
                </a:lnTo>
                <a:lnTo>
                  <a:pt x="54" y="18"/>
                </a:lnTo>
                <a:lnTo>
                  <a:pt x="54" y="18"/>
                </a:lnTo>
                <a:lnTo>
                  <a:pt x="54" y="16"/>
                </a:lnTo>
                <a:lnTo>
                  <a:pt x="52" y="14"/>
                </a:lnTo>
                <a:lnTo>
                  <a:pt x="52" y="10"/>
                </a:lnTo>
                <a:lnTo>
                  <a:pt x="52" y="10"/>
                </a:lnTo>
                <a:lnTo>
                  <a:pt x="52" y="8"/>
                </a:lnTo>
                <a:lnTo>
                  <a:pt x="52" y="6"/>
                </a:lnTo>
                <a:lnTo>
                  <a:pt x="52" y="6"/>
                </a:lnTo>
                <a:lnTo>
                  <a:pt x="52" y="6"/>
                </a:lnTo>
                <a:lnTo>
                  <a:pt x="50" y="4"/>
                </a:lnTo>
                <a:lnTo>
                  <a:pt x="50" y="2"/>
                </a:lnTo>
                <a:lnTo>
                  <a:pt x="50" y="2"/>
                </a:lnTo>
                <a:lnTo>
                  <a:pt x="50" y="2"/>
                </a:lnTo>
                <a:lnTo>
                  <a:pt x="48" y="0"/>
                </a:lnTo>
                <a:lnTo>
                  <a:pt x="46" y="0"/>
                </a:lnTo>
                <a:lnTo>
                  <a:pt x="46" y="0"/>
                </a:lnTo>
                <a:lnTo>
                  <a:pt x="44" y="0"/>
                </a:lnTo>
                <a:lnTo>
                  <a:pt x="44" y="0"/>
                </a:lnTo>
                <a:lnTo>
                  <a:pt x="42" y="0"/>
                </a:lnTo>
                <a:lnTo>
                  <a:pt x="40" y="0"/>
                </a:lnTo>
                <a:lnTo>
                  <a:pt x="38" y="0"/>
                </a:lnTo>
                <a:lnTo>
                  <a:pt x="36" y="0"/>
                </a:lnTo>
                <a:lnTo>
                  <a:pt x="28" y="0"/>
                </a:lnTo>
                <a:lnTo>
                  <a:pt x="24" y="0"/>
                </a:lnTo>
                <a:lnTo>
                  <a:pt x="24" y="0"/>
                </a:lnTo>
                <a:lnTo>
                  <a:pt x="22" y="2"/>
                </a:lnTo>
                <a:lnTo>
                  <a:pt x="20" y="2"/>
                </a:lnTo>
                <a:lnTo>
                  <a:pt x="18" y="2"/>
                </a:lnTo>
                <a:lnTo>
                  <a:pt x="16" y="2"/>
                </a:lnTo>
                <a:lnTo>
                  <a:pt x="14" y="0"/>
                </a:lnTo>
                <a:lnTo>
                  <a:pt x="12" y="0"/>
                </a:lnTo>
                <a:lnTo>
                  <a:pt x="12" y="0"/>
                </a:lnTo>
                <a:lnTo>
                  <a:pt x="12" y="0"/>
                </a:lnTo>
                <a:lnTo>
                  <a:pt x="8" y="0"/>
                </a:lnTo>
                <a:lnTo>
                  <a:pt x="6" y="0"/>
                </a:lnTo>
                <a:lnTo>
                  <a:pt x="4" y="0"/>
                </a:lnTo>
                <a:lnTo>
                  <a:pt x="4" y="0"/>
                </a:lnTo>
                <a:lnTo>
                  <a:pt x="4"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1" name="Freeform 347"/>
          <p:cNvSpPr>
            <a:spLocks/>
          </p:cNvSpPr>
          <p:nvPr/>
        </p:nvSpPr>
        <p:spPr bwMode="auto">
          <a:xfrm>
            <a:off x="2844800" y="3741738"/>
            <a:ext cx="104775" cy="184150"/>
          </a:xfrm>
          <a:custGeom>
            <a:avLst/>
            <a:gdLst/>
            <a:ahLst/>
            <a:cxnLst>
              <a:cxn ang="0">
                <a:pos x="64" y="114"/>
              </a:cxn>
              <a:cxn ang="0">
                <a:pos x="62" y="112"/>
              </a:cxn>
              <a:cxn ang="0">
                <a:pos x="58" y="114"/>
              </a:cxn>
              <a:cxn ang="0">
                <a:pos x="56" y="116"/>
              </a:cxn>
              <a:cxn ang="0">
                <a:pos x="54" y="114"/>
              </a:cxn>
              <a:cxn ang="0">
                <a:pos x="52" y="114"/>
              </a:cxn>
              <a:cxn ang="0">
                <a:pos x="50" y="108"/>
              </a:cxn>
              <a:cxn ang="0">
                <a:pos x="50" y="96"/>
              </a:cxn>
              <a:cxn ang="0">
                <a:pos x="50" y="94"/>
              </a:cxn>
              <a:cxn ang="0">
                <a:pos x="52" y="90"/>
              </a:cxn>
              <a:cxn ang="0">
                <a:pos x="50" y="90"/>
              </a:cxn>
              <a:cxn ang="0">
                <a:pos x="46" y="94"/>
              </a:cxn>
              <a:cxn ang="0">
                <a:pos x="42" y="96"/>
              </a:cxn>
              <a:cxn ang="0">
                <a:pos x="38" y="98"/>
              </a:cxn>
              <a:cxn ang="0">
                <a:pos x="30" y="98"/>
              </a:cxn>
              <a:cxn ang="0">
                <a:pos x="28" y="96"/>
              </a:cxn>
              <a:cxn ang="0">
                <a:pos x="26" y="94"/>
              </a:cxn>
              <a:cxn ang="0">
                <a:pos x="26" y="92"/>
              </a:cxn>
              <a:cxn ang="0">
                <a:pos x="20" y="88"/>
              </a:cxn>
              <a:cxn ang="0">
                <a:pos x="16" y="88"/>
              </a:cxn>
              <a:cxn ang="0">
                <a:pos x="14" y="86"/>
              </a:cxn>
              <a:cxn ang="0">
                <a:pos x="16" y="82"/>
              </a:cxn>
              <a:cxn ang="0">
                <a:pos x="14" y="80"/>
              </a:cxn>
              <a:cxn ang="0">
                <a:pos x="12" y="76"/>
              </a:cxn>
              <a:cxn ang="0">
                <a:pos x="12" y="76"/>
              </a:cxn>
              <a:cxn ang="0">
                <a:pos x="8" y="72"/>
              </a:cxn>
              <a:cxn ang="0">
                <a:pos x="6" y="68"/>
              </a:cxn>
              <a:cxn ang="0">
                <a:pos x="2" y="64"/>
              </a:cxn>
              <a:cxn ang="0">
                <a:pos x="4" y="62"/>
              </a:cxn>
              <a:cxn ang="0">
                <a:pos x="2" y="60"/>
              </a:cxn>
              <a:cxn ang="0">
                <a:pos x="2" y="58"/>
              </a:cxn>
              <a:cxn ang="0">
                <a:pos x="0" y="56"/>
              </a:cxn>
              <a:cxn ang="0">
                <a:pos x="0" y="54"/>
              </a:cxn>
              <a:cxn ang="0">
                <a:pos x="2" y="50"/>
              </a:cxn>
              <a:cxn ang="0">
                <a:pos x="2" y="46"/>
              </a:cxn>
              <a:cxn ang="0">
                <a:pos x="8" y="40"/>
              </a:cxn>
              <a:cxn ang="0">
                <a:pos x="10" y="40"/>
              </a:cxn>
              <a:cxn ang="0">
                <a:pos x="12" y="38"/>
              </a:cxn>
              <a:cxn ang="0">
                <a:pos x="10" y="34"/>
              </a:cxn>
              <a:cxn ang="0">
                <a:pos x="10" y="28"/>
              </a:cxn>
              <a:cxn ang="0">
                <a:pos x="14" y="26"/>
              </a:cxn>
              <a:cxn ang="0">
                <a:pos x="14" y="22"/>
              </a:cxn>
              <a:cxn ang="0">
                <a:pos x="16" y="16"/>
              </a:cxn>
              <a:cxn ang="0">
                <a:pos x="20" y="12"/>
              </a:cxn>
              <a:cxn ang="0">
                <a:pos x="22" y="10"/>
              </a:cxn>
              <a:cxn ang="0">
                <a:pos x="24" y="10"/>
              </a:cxn>
              <a:cxn ang="0">
                <a:pos x="28" y="6"/>
              </a:cxn>
              <a:cxn ang="0">
                <a:pos x="36" y="4"/>
              </a:cxn>
              <a:cxn ang="0">
                <a:pos x="40" y="4"/>
              </a:cxn>
              <a:cxn ang="0">
                <a:pos x="44" y="0"/>
              </a:cxn>
              <a:cxn ang="0">
                <a:pos x="48" y="2"/>
              </a:cxn>
              <a:cxn ang="0">
                <a:pos x="52" y="0"/>
              </a:cxn>
              <a:cxn ang="0">
                <a:pos x="52" y="2"/>
              </a:cxn>
              <a:cxn ang="0">
                <a:pos x="56" y="2"/>
              </a:cxn>
            </a:cxnLst>
            <a:rect l="0" t="0" r="r" b="b"/>
            <a:pathLst>
              <a:path w="66" h="116">
                <a:moveTo>
                  <a:pt x="66" y="114"/>
                </a:moveTo>
                <a:lnTo>
                  <a:pt x="66" y="114"/>
                </a:lnTo>
                <a:lnTo>
                  <a:pt x="66" y="114"/>
                </a:lnTo>
                <a:lnTo>
                  <a:pt x="64" y="114"/>
                </a:lnTo>
                <a:lnTo>
                  <a:pt x="64" y="114"/>
                </a:lnTo>
                <a:lnTo>
                  <a:pt x="64" y="112"/>
                </a:lnTo>
                <a:lnTo>
                  <a:pt x="62" y="112"/>
                </a:lnTo>
                <a:lnTo>
                  <a:pt x="62" y="112"/>
                </a:lnTo>
                <a:lnTo>
                  <a:pt x="60" y="112"/>
                </a:lnTo>
                <a:lnTo>
                  <a:pt x="60" y="114"/>
                </a:lnTo>
                <a:lnTo>
                  <a:pt x="60" y="114"/>
                </a:lnTo>
                <a:lnTo>
                  <a:pt x="58" y="114"/>
                </a:lnTo>
                <a:lnTo>
                  <a:pt x="58" y="114"/>
                </a:lnTo>
                <a:lnTo>
                  <a:pt x="58" y="116"/>
                </a:lnTo>
                <a:lnTo>
                  <a:pt x="56" y="116"/>
                </a:lnTo>
                <a:lnTo>
                  <a:pt x="56" y="116"/>
                </a:lnTo>
                <a:lnTo>
                  <a:pt x="54" y="114"/>
                </a:lnTo>
                <a:lnTo>
                  <a:pt x="54" y="114"/>
                </a:lnTo>
                <a:lnTo>
                  <a:pt x="54" y="114"/>
                </a:lnTo>
                <a:lnTo>
                  <a:pt x="54" y="114"/>
                </a:lnTo>
                <a:lnTo>
                  <a:pt x="54" y="114"/>
                </a:lnTo>
                <a:lnTo>
                  <a:pt x="52" y="114"/>
                </a:lnTo>
                <a:lnTo>
                  <a:pt x="52" y="114"/>
                </a:lnTo>
                <a:lnTo>
                  <a:pt x="52" y="114"/>
                </a:lnTo>
                <a:lnTo>
                  <a:pt x="52" y="114"/>
                </a:lnTo>
                <a:lnTo>
                  <a:pt x="52" y="112"/>
                </a:lnTo>
                <a:lnTo>
                  <a:pt x="52" y="110"/>
                </a:lnTo>
                <a:lnTo>
                  <a:pt x="50" y="108"/>
                </a:lnTo>
                <a:lnTo>
                  <a:pt x="50" y="104"/>
                </a:lnTo>
                <a:lnTo>
                  <a:pt x="50" y="100"/>
                </a:lnTo>
                <a:lnTo>
                  <a:pt x="50" y="98"/>
                </a:lnTo>
                <a:lnTo>
                  <a:pt x="50" y="96"/>
                </a:lnTo>
                <a:lnTo>
                  <a:pt x="50" y="96"/>
                </a:lnTo>
                <a:lnTo>
                  <a:pt x="50" y="94"/>
                </a:lnTo>
                <a:lnTo>
                  <a:pt x="50" y="94"/>
                </a:lnTo>
                <a:lnTo>
                  <a:pt x="50" y="94"/>
                </a:lnTo>
                <a:lnTo>
                  <a:pt x="50" y="92"/>
                </a:lnTo>
                <a:lnTo>
                  <a:pt x="50" y="90"/>
                </a:lnTo>
                <a:lnTo>
                  <a:pt x="50" y="90"/>
                </a:lnTo>
                <a:lnTo>
                  <a:pt x="52" y="90"/>
                </a:lnTo>
                <a:lnTo>
                  <a:pt x="52" y="88"/>
                </a:lnTo>
                <a:lnTo>
                  <a:pt x="50" y="88"/>
                </a:lnTo>
                <a:lnTo>
                  <a:pt x="50" y="88"/>
                </a:lnTo>
                <a:lnTo>
                  <a:pt x="50" y="90"/>
                </a:lnTo>
                <a:lnTo>
                  <a:pt x="48" y="90"/>
                </a:lnTo>
                <a:lnTo>
                  <a:pt x="46" y="92"/>
                </a:lnTo>
                <a:lnTo>
                  <a:pt x="46" y="92"/>
                </a:lnTo>
                <a:lnTo>
                  <a:pt x="46" y="94"/>
                </a:lnTo>
                <a:lnTo>
                  <a:pt x="44" y="94"/>
                </a:lnTo>
                <a:lnTo>
                  <a:pt x="44" y="94"/>
                </a:lnTo>
                <a:lnTo>
                  <a:pt x="42" y="96"/>
                </a:lnTo>
                <a:lnTo>
                  <a:pt x="42" y="96"/>
                </a:lnTo>
                <a:lnTo>
                  <a:pt x="42" y="96"/>
                </a:lnTo>
                <a:lnTo>
                  <a:pt x="40" y="98"/>
                </a:lnTo>
                <a:lnTo>
                  <a:pt x="40" y="98"/>
                </a:lnTo>
                <a:lnTo>
                  <a:pt x="38" y="98"/>
                </a:lnTo>
                <a:lnTo>
                  <a:pt x="36" y="98"/>
                </a:lnTo>
                <a:lnTo>
                  <a:pt x="32" y="98"/>
                </a:lnTo>
                <a:lnTo>
                  <a:pt x="30" y="98"/>
                </a:lnTo>
                <a:lnTo>
                  <a:pt x="30" y="98"/>
                </a:lnTo>
                <a:lnTo>
                  <a:pt x="30" y="98"/>
                </a:lnTo>
                <a:lnTo>
                  <a:pt x="28" y="98"/>
                </a:lnTo>
                <a:lnTo>
                  <a:pt x="28" y="98"/>
                </a:lnTo>
                <a:lnTo>
                  <a:pt x="28" y="96"/>
                </a:lnTo>
                <a:lnTo>
                  <a:pt x="28" y="96"/>
                </a:lnTo>
                <a:lnTo>
                  <a:pt x="28" y="94"/>
                </a:lnTo>
                <a:lnTo>
                  <a:pt x="28" y="94"/>
                </a:lnTo>
                <a:lnTo>
                  <a:pt x="26" y="94"/>
                </a:lnTo>
                <a:lnTo>
                  <a:pt x="26" y="94"/>
                </a:lnTo>
                <a:lnTo>
                  <a:pt x="26" y="94"/>
                </a:lnTo>
                <a:lnTo>
                  <a:pt x="26" y="92"/>
                </a:lnTo>
                <a:lnTo>
                  <a:pt x="26" y="92"/>
                </a:lnTo>
                <a:lnTo>
                  <a:pt x="26" y="90"/>
                </a:lnTo>
                <a:lnTo>
                  <a:pt x="24" y="90"/>
                </a:lnTo>
                <a:lnTo>
                  <a:pt x="24" y="88"/>
                </a:lnTo>
                <a:lnTo>
                  <a:pt x="20" y="88"/>
                </a:lnTo>
                <a:lnTo>
                  <a:pt x="20" y="88"/>
                </a:lnTo>
                <a:lnTo>
                  <a:pt x="18" y="88"/>
                </a:lnTo>
                <a:lnTo>
                  <a:pt x="18" y="88"/>
                </a:lnTo>
                <a:lnTo>
                  <a:pt x="16" y="88"/>
                </a:lnTo>
                <a:lnTo>
                  <a:pt x="12" y="88"/>
                </a:lnTo>
                <a:lnTo>
                  <a:pt x="12" y="86"/>
                </a:lnTo>
                <a:lnTo>
                  <a:pt x="12" y="86"/>
                </a:lnTo>
                <a:lnTo>
                  <a:pt x="14" y="86"/>
                </a:lnTo>
                <a:lnTo>
                  <a:pt x="14" y="84"/>
                </a:lnTo>
                <a:lnTo>
                  <a:pt x="16" y="84"/>
                </a:lnTo>
                <a:lnTo>
                  <a:pt x="16" y="82"/>
                </a:lnTo>
                <a:lnTo>
                  <a:pt x="16" y="82"/>
                </a:lnTo>
                <a:lnTo>
                  <a:pt x="16" y="82"/>
                </a:lnTo>
                <a:lnTo>
                  <a:pt x="16" y="82"/>
                </a:lnTo>
                <a:lnTo>
                  <a:pt x="16" y="80"/>
                </a:lnTo>
                <a:lnTo>
                  <a:pt x="14" y="80"/>
                </a:lnTo>
                <a:lnTo>
                  <a:pt x="14" y="80"/>
                </a:lnTo>
                <a:lnTo>
                  <a:pt x="12" y="78"/>
                </a:lnTo>
                <a:lnTo>
                  <a:pt x="12" y="78"/>
                </a:lnTo>
                <a:lnTo>
                  <a:pt x="12" y="76"/>
                </a:lnTo>
                <a:lnTo>
                  <a:pt x="12" y="76"/>
                </a:lnTo>
                <a:lnTo>
                  <a:pt x="12" y="76"/>
                </a:lnTo>
                <a:lnTo>
                  <a:pt x="12" y="76"/>
                </a:lnTo>
                <a:lnTo>
                  <a:pt x="12" y="76"/>
                </a:lnTo>
                <a:lnTo>
                  <a:pt x="12" y="76"/>
                </a:lnTo>
                <a:lnTo>
                  <a:pt x="10" y="76"/>
                </a:lnTo>
                <a:lnTo>
                  <a:pt x="10" y="74"/>
                </a:lnTo>
                <a:lnTo>
                  <a:pt x="8" y="72"/>
                </a:lnTo>
                <a:lnTo>
                  <a:pt x="8" y="70"/>
                </a:lnTo>
                <a:lnTo>
                  <a:pt x="6" y="70"/>
                </a:lnTo>
                <a:lnTo>
                  <a:pt x="6" y="70"/>
                </a:lnTo>
                <a:lnTo>
                  <a:pt x="6" y="68"/>
                </a:lnTo>
                <a:lnTo>
                  <a:pt x="6" y="66"/>
                </a:lnTo>
                <a:lnTo>
                  <a:pt x="4" y="64"/>
                </a:lnTo>
                <a:lnTo>
                  <a:pt x="4" y="64"/>
                </a:lnTo>
                <a:lnTo>
                  <a:pt x="2" y="64"/>
                </a:lnTo>
                <a:lnTo>
                  <a:pt x="2" y="64"/>
                </a:lnTo>
                <a:lnTo>
                  <a:pt x="2" y="62"/>
                </a:lnTo>
                <a:lnTo>
                  <a:pt x="4" y="62"/>
                </a:lnTo>
                <a:lnTo>
                  <a:pt x="4" y="62"/>
                </a:lnTo>
                <a:lnTo>
                  <a:pt x="4" y="62"/>
                </a:lnTo>
                <a:lnTo>
                  <a:pt x="4" y="60"/>
                </a:lnTo>
                <a:lnTo>
                  <a:pt x="4" y="60"/>
                </a:lnTo>
                <a:lnTo>
                  <a:pt x="2" y="60"/>
                </a:lnTo>
                <a:lnTo>
                  <a:pt x="2" y="60"/>
                </a:lnTo>
                <a:lnTo>
                  <a:pt x="2" y="60"/>
                </a:lnTo>
                <a:lnTo>
                  <a:pt x="2" y="60"/>
                </a:lnTo>
                <a:lnTo>
                  <a:pt x="2" y="58"/>
                </a:lnTo>
                <a:lnTo>
                  <a:pt x="0" y="58"/>
                </a:lnTo>
                <a:lnTo>
                  <a:pt x="0" y="58"/>
                </a:lnTo>
                <a:lnTo>
                  <a:pt x="0" y="56"/>
                </a:lnTo>
                <a:lnTo>
                  <a:pt x="0" y="56"/>
                </a:lnTo>
                <a:lnTo>
                  <a:pt x="0" y="56"/>
                </a:lnTo>
                <a:lnTo>
                  <a:pt x="0" y="56"/>
                </a:lnTo>
                <a:lnTo>
                  <a:pt x="0" y="56"/>
                </a:lnTo>
                <a:lnTo>
                  <a:pt x="0" y="54"/>
                </a:lnTo>
                <a:lnTo>
                  <a:pt x="2" y="54"/>
                </a:lnTo>
                <a:lnTo>
                  <a:pt x="4" y="52"/>
                </a:lnTo>
                <a:lnTo>
                  <a:pt x="2" y="52"/>
                </a:lnTo>
                <a:lnTo>
                  <a:pt x="2" y="50"/>
                </a:lnTo>
                <a:lnTo>
                  <a:pt x="2" y="50"/>
                </a:lnTo>
                <a:lnTo>
                  <a:pt x="2" y="48"/>
                </a:lnTo>
                <a:lnTo>
                  <a:pt x="2" y="46"/>
                </a:lnTo>
                <a:lnTo>
                  <a:pt x="2" y="46"/>
                </a:lnTo>
                <a:lnTo>
                  <a:pt x="4" y="44"/>
                </a:lnTo>
                <a:lnTo>
                  <a:pt x="4" y="44"/>
                </a:lnTo>
                <a:lnTo>
                  <a:pt x="8" y="40"/>
                </a:lnTo>
                <a:lnTo>
                  <a:pt x="8" y="40"/>
                </a:lnTo>
                <a:lnTo>
                  <a:pt x="8" y="40"/>
                </a:lnTo>
                <a:lnTo>
                  <a:pt x="10" y="40"/>
                </a:lnTo>
                <a:lnTo>
                  <a:pt x="10" y="40"/>
                </a:lnTo>
                <a:lnTo>
                  <a:pt x="10" y="40"/>
                </a:lnTo>
                <a:lnTo>
                  <a:pt x="10" y="40"/>
                </a:lnTo>
                <a:lnTo>
                  <a:pt x="10" y="40"/>
                </a:lnTo>
                <a:lnTo>
                  <a:pt x="12" y="38"/>
                </a:lnTo>
                <a:lnTo>
                  <a:pt x="12" y="38"/>
                </a:lnTo>
                <a:lnTo>
                  <a:pt x="12" y="38"/>
                </a:lnTo>
                <a:lnTo>
                  <a:pt x="10" y="36"/>
                </a:lnTo>
                <a:lnTo>
                  <a:pt x="10" y="34"/>
                </a:lnTo>
                <a:lnTo>
                  <a:pt x="10" y="34"/>
                </a:lnTo>
                <a:lnTo>
                  <a:pt x="10" y="32"/>
                </a:lnTo>
                <a:lnTo>
                  <a:pt x="10" y="32"/>
                </a:lnTo>
                <a:lnTo>
                  <a:pt x="10" y="32"/>
                </a:lnTo>
                <a:lnTo>
                  <a:pt x="10" y="28"/>
                </a:lnTo>
                <a:lnTo>
                  <a:pt x="12" y="28"/>
                </a:lnTo>
                <a:lnTo>
                  <a:pt x="12" y="28"/>
                </a:lnTo>
                <a:lnTo>
                  <a:pt x="12" y="26"/>
                </a:lnTo>
                <a:lnTo>
                  <a:pt x="14" y="26"/>
                </a:lnTo>
                <a:lnTo>
                  <a:pt x="14" y="24"/>
                </a:lnTo>
                <a:lnTo>
                  <a:pt x="14" y="22"/>
                </a:lnTo>
                <a:lnTo>
                  <a:pt x="12" y="22"/>
                </a:lnTo>
                <a:lnTo>
                  <a:pt x="14" y="22"/>
                </a:lnTo>
                <a:lnTo>
                  <a:pt x="14" y="20"/>
                </a:lnTo>
                <a:lnTo>
                  <a:pt x="14" y="18"/>
                </a:lnTo>
                <a:lnTo>
                  <a:pt x="14" y="16"/>
                </a:lnTo>
                <a:lnTo>
                  <a:pt x="16" y="16"/>
                </a:lnTo>
                <a:lnTo>
                  <a:pt x="16" y="16"/>
                </a:lnTo>
                <a:lnTo>
                  <a:pt x="18" y="14"/>
                </a:lnTo>
                <a:lnTo>
                  <a:pt x="20" y="14"/>
                </a:lnTo>
                <a:lnTo>
                  <a:pt x="20" y="12"/>
                </a:lnTo>
                <a:lnTo>
                  <a:pt x="22" y="12"/>
                </a:lnTo>
                <a:lnTo>
                  <a:pt x="22" y="12"/>
                </a:lnTo>
                <a:lnTo>
                  <a:pt x="22" y="10"/>
                </a:lnTo>
                <a:lnTo>
                  <a:pt x="22" y="10"/>
                </a:lnTo>
                <a:lnTo>
                  <a:pt x="22" y="10"/>
                </a:lnTo>
                <a:lnTo>
                  <a:pt x="22" y="10"/>
                </a:lnTo>
                <a:lnTo>
                  <a:pt x="24" y="10"/>
                </a:lnTo>
                <a:lnTo>
                  <a:pt x="24" y="10"/>
                </a:lnTo>
                <a:lnTo>
                  <a:pt x="24" y="10"/>
                </a:lnTo>
                <a:lnTo>
                  <a:pt x="26" y="8"/>
                </a:lnTo>
                <a:lnTo>
                  <a:pt x="28" y="6"/>
                </a:lnTo>
                <a:lnTo>
                  <a:pt x="28" y="6"/>
                </a:lnTo>
                <a:lnTo>
                  <a:pt x="30" y="6"/>
                </a:lnTo>
                <a:lnTo>
                  <a:pt x="30" y="6"/>
                </a:lnTo>
                <a:lnTo>
                  <a:pt x="32" y="6"/>
                </a:lnTo>
                <a:lnTo>
                  <a:pt x="36" y="4"/>
                </a:lnTo>
                <a:lnTo>
                  <a:pt x="38" y="4"/>
                </a:lnTo>
                <a:lnTo>
                  <a:pt x="38" y="4"/>
                </a:lnTo>
                <a:lnTo>
                  <a:pt x="40" y="4"/>
                </a:lnTo>
                <a:lnTo>
                  <a:pt x="40" y="4"/>
                </a:lnTo>
                <a:lnTo>
                  <a:pt x="42" y="4"/>
                </a:lnTo>
                <a:lnTo>
                  <a:pt x="44" y="2"/>
                </a:lnTo>
                <a:lnTo>
                  <a:pt x="44" y="2"/>
                </a:lnTo>
                <a:lnTo>
                  <a:pt x="44" y="0"/>
                </a:lnTo>
                <a:lnTo>
                  <a:pt x="44" y="0"/>
                </a:lnTo>
                <a:lnTo>
                  <a:pt x="44" y="0"/>
                </a:lnTo>
                <a:lnTo>
                  <a:pt x="46" y="0"/>
                </a:lnTo>
                <a:lnTo>
                  <a:pt x="48" y="2"/>
                </a:lnTo>
                <a:lnTo>
                  <a:pt x="48" y="0"/>
                </a:lnTo>
                <a:lnTo>
                  <a:pt x="48" y="0"/>
                </a:lnTo>
                <a:lnTo>
                  <a:pt x="50" y="0"/>
                </a:lnTo>
                <a:lnTo>
                  <a:pt x="52" y="0"/>
                </a:lnTo>
                <a:lnTo>
                  <a:pt x="52" y="0"/>
                </a:lnTo>
                <a:lnTo>
                  <a:pt x="52" y="2"/>
                </a:lnTo>
                <a:lnTo>
                  <a:pt x="52" y="2"/>
                </a:lnTo>
                <a:lnTo>
                  <a:pt x="52" y="2"/>
                </a:lnTo>
                <a:lnTo>
                  <a:pt x="52" y="2"/>
                </a:lnTo>
                <a:lnTo>
                  <a:pt x="52" y="4"/>
                </a:lnTo>
                <a:lnTo>
                  <a:pt x="56" y="4"/>
                </a:lnTo>
                <a:lnTo>
                  <a:pt x="56" y="2"/>
                </a:lnTo>
                <a:lnTo>
                  <a:pt x="56" y="2"/>
                </a:lnTo>
                <a:lnTo>
                  <a:pt x="56" y="2"/>
                </a:lnTo>
                <a:lnTo>
                  <a:pt x="56" y="2"/>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2" name="Freeform 348"/>
          <p:cNvSpPr>
            <a:spLocks/>
          </p:cNvSpPr>
          <p:nvPr/>
        </p:nvSpPr>
        <p:spPr bwMode="auto">
          <a:xfrm>
            <a:off x="5280025" y="3849688"/>
            <a:ext cx="47625" cy="31750"/>
          </a:xfrm>
          <a:custGeom>
            <a:avLst/>
            <a:gdLst/>
            <a:ahLst/>
            <a:cxnLst>
              <a:cxn ang="0">
                <a:pos x="0" y="0"/>
              </a:cxn>
              <a:cxn ang="0">
                <a:pos x="0" y="0"/>
              </a:cxn>
              <a:cxn ang="0">
                <a:pos x="0" y="0"/>
              </a:cxn>
              <a:cxn ang="0">
                <a:pos x="0" y="2"/>
              </a:cxn>
              <a:cxn ang="0">
                <a:pos x="0" y="2"/>
              </a:cxn>
              <a:cxn ang="0">
                <a:pos x="2" y="4"/>
              </a:cxn>
              <a:cxn ang="0">
                <a:pos x="2" y="6"/>
              </a:cxn>
              <a:cxn ang="0">
                <a:pos x="2" y="6"/>
              </a:cxn>
              <a:cxn ang="0">
                <a:pos x="4" y="6"/>
              </a:cxn>
              <a:cxn ang="0">
                <a:pos x="4" y="6"/>
              </a:cxn>
              <a:cxn ang="0">
                <a:pos x="4" y="6"/>
              </a:cxn>
              <a:cxn ang="0">
                <a:pos x="4" y="6"/>
              </a:cxn>
              <a:cxn ang="0">
                <a:pos x="4" y="6"/>
              </a:cxn>
              <a:cxn ang="0">
                <a:pos x="6" y="6"/>
              </a:cxn>
              <a:cxn ang="0">
                <a:pos x="6" y="6"/>
              </a:cxn>
              <a:cxn ang="0">
                <a:pos x="6" y="6"/>
              </a:cxn>
              <a:cxn ang="0">
                <a:pos x="6" y="6"/>
              </a:cxn>
              <a:cxn ang="0">
                <a:pos x="8" y="6"/>
              </a:cxn>
              <a:cxn ang="0">
                <a:pos x="10" y="8"/>
              </a:cxn>
              <a:cxn ang="0">
                <a:pos x="10" y="8"/>
              </a:cxn>
              <a:cxn ang="0">
                <a:pos x="10" y="10"/>
              </a:cxn>
              <a:cxn ang="0">
                <a:pos x="12" y="10"/>
              </a:cxn>
              <a:cxn ang="0">
                <a:pos x="12" y="12"/>
              </a:cxn>
              <a:cxn ang="0">
                <a:pos x="12" y="12"/>
              </a:cxn>
              <a:cxn ang="0">
                <a:pos x="14" y="12"/>
              </a:cxn>
              <a:cxn ang="0">
                <a:pos x="14" y="12"/>
              </a:cxn>
              <a:cxn ang="0">
                <a:pos x="14" y="12"/>
              </a:cxn>
              <a:cxn ang="0">
                <a:pos x="16" y="12"/>
              </a:cxn>
              <a:cxn ang="0">
                <a:pos x="16" y="12"/>
              </a:cxn>
              <a:cxn ang="0">
                <a:pos x="16" y="12"/>
              </a:cxn>
              <a:cxn ang="0">
                <a:pos x="16" y="12"/>
              </a:cxn>
              <a:cxn ang="0">
                <a:pos x="16" y="14"/>
              </a:cxn>
              <a:cxn ang="0">
                <a:pos x="16" y="14"/>
              </a:cxn>
              <a:cxn ang="0">
                <a:pos x="16" y="14"/>
              </a:cxn>
              <a:cxn ang="0">
                <a:pos x="18" y="14"/>
              </a:cxn>
              <a:cxn ang="0">
                <a:pos x="18" y="14"/>
              </a:cxn>
              <a:cxn ang="0">
                <a:pos x="18" y="14"/>
              </a:cxn>
              <a:cxn ang="0">
                <a:pos x="18" y="14"/>
              </a:cxn>
              <a:cxn ang="0">
                <a:pos x="18" y="14"/>
              </a:cxn>
              <a:cxn ang="0">
                <a:pos x="20" y="14"/>
              </a:cxn>
              <a:cxn ang="0">
                <a:pos x="20" y="14"/>
              </a:cxn>
              <a:cxn ang="0">
                <a:pos x="20" y="14"/>
              </a:cxn>
              <a:cxn ang="0">
                <a:pos x="20" y="16"/>
              </a:cxn>
              <a:cxn ang="0">
                <a:pos x="22" y="16"/>
              </a:cxn>
              <a:cxn ang="0">
                <a:pos x="22" y="16"/>
              </a:cxn>
              <a:cxn ang="0">
                <a:pos x="24" y="16"/>
              </a:cxn>
              <a:cxn ang="0">
                <a:pos x="24" y="16"/>
              </a:cxn>
              <a:cxn ang="0">
                <a:pos x="24" y="16"/>
              </a:cxn>
              <a:cxn ang="0">
                <a:pos x="24" y="18"/>
              </a:cxn>
              <a:cxn ang="0">
                <a:pos x="26" y="18"/>
              </a:cxn>
              <a:cxn ang="0">
                <a:pos x="28" y="18"/>
              </a:cxn>
              <a:cxn ang="0">
                <a:pos x="28" y="18"/>
              </a:cxn>
              <a:cxn ang="0">
                <a:pos x="30" y="20"/>
              </a:cxn>
              <a:cxn ang="0">
                <a:pos x="30" y="20"/>
              </a:cxn>
              <a:cxn ang="0">
                <a:pos x="30" y="20"/>
              </a:cxn>
              <a:cxn ang="0">
                <a:pos x="30" y="20"/>
              </a:cxn>
            </a:cxnLst>
            <a:rect l="0" t="0" r="r" b="b"/>
            <a:pathLst>
              <a:path w="30" h="20">
                <a:moveTo>
                  <a:pt x="0" y="0"/>
                </a:moveTo>
                <a:lnTo>
                  <a:pt x="0" y="0"/>
                </a:lnTo>
                <a:lnTo>
                  <a:pt x="0" y="0"/>
                </a:lnTo>
                <a:lnTo>
                  <a:pt x="0" y="2"/>
                </a:lnTo>
                <a:lnTo>
                  <a:pt x="0" y="2"/>
                </a:lnTo>
                <a:lnTo>
                  <a:pt x="2" y="4"/>
                </a:lnTo>
                <a:lnTo>
                  <a:pt x="2" y="6"/>
                </a:lnTo>
                <a:lnTo>
                  <a:pt x="2" y="6"/>
                </a:lnTo>
                <a:lnTo>
                  <a:pt x="4" y="6"/>
                </a:lnTo>
                <a:lnTo>
                  <a:pt x="4" y="6"/>
                </a:lnTo>
                <a:lnTo>
                  <a:pt x="4" y="6"/>
                </a:lnTo>
                <a:lnTo>
                  <a:pt x="4" y="6"/>
                </a:lnTo>
                <a:lnTo>
                  <a:pt x="4" y="6"/>
                </a:lnTo>
                <a:lnTo>
                  <a:pt x="6" y="6"/>
                </a:lnTo>
                <a:lnTo>
                  <a:pt x="6" y="6"/>
                </a:lnTo>
                <a:lnTo>
                  <a:pt x="6" y="6"/>
                </a:lnTo>
                <a:lnTo>
                  <a:pt x="6" y="6"/>
                </a:lnTo>
                <a:lnTo>
                  <a:pt x="8" y="6"/>
                </a:lnTo>
                <a:lnTo>
                  <a:pt x="10" y="8"/>
                </a:lnTo>
                <a:lnTo>
                  <a:pt x="10" y="8"/>
                </a:lnTo>
                <a:lnTo>
                  <a:pt x="10" y="10"/>
                </a:lnTo>
                <a:lnTo>
                  <a:pt x="12" y="10"/>
                </a:lnTo>
                <a:lnTo>
                  <a:pt x="12" y="12"/>
                </a:lnTo>
                <a:lnTo>
                  <a:pt x="12" y="12"/>
                </a:lnTo>
                <a:lnTo>
                  <a:pt x="14" y="12"/>
                </a:lnTo>
                <a:lnTo>
                  <a:pt x="14" y="12"/>
                </a:lnTo>
                <a:lnTo>
                  <a:pt x="14" y="12"/>
                </a:lnTo>
                <a:lnTo>
                  <a:pt x="16" y="12"/>
                </a:lnTo>
                <a:lnTo>
                  <a:pt x="16" y="12"/>
                </a:lnTo>
                <a:lnTo>
                  <a:pt x="16" y="12"/>
                </a:lnTo>
                <a:lnTo>
                  <a:pt x="16" y="12"/>
                </a:lnTo>
                <a:lnTo>
                  <a:pt x="16" y="14"/>
                </a:lnTo>
                <a:lnTo>
                  <a:pt x="16" y="14"/>
                </a:lnTo>
                <a:lnTo>
                  <a:pt x="16" y="14"/>
                </a:lnTo>
                <a:lnTo>
                  <a:pt x="18" y="14"/>
                </a:lnTo>
                <a:lnTo>
                  <a:pt x="18" y="14"/>
                </a:lnTo>
                <a:lnTo>
                  <a:pt x="18" y="14"/>
                </a:lnTo>
                <a:lnTo>
                  <a:pt x="18" y="14"/>
                </a:lnTo>
                <a:lnTo>
                  <a:pt x="18" y="14"/>
                </a:lnTo>
                <a:lnTo>
                  <a:pt x="20" y="14"/>
                </a:lnTo>
                <a:lnTo>
                  <a:pt x="20" y="14"/>
                </a:lnTo>
                <a:lnTo>
                  <a:pt x="20" y="14"/>
                </a:lnTo>
                <a:lnTo>
                  <a:pt x="20" y="16"/>
                </a:lnTo>
                <a:lnTo>
                  <a:pt x="22" y="16"/>
                </a:lnTo>
                <a:lnTo>
                  <a:pt x="22" y="16"/>
                </a:lnTo>
                <a:lnTo>
                  <a:pt x="24" y="16"/>
                </a:lnTo>
                <a:lnTo>
                  <a:pt x="24" y="16"/>
                </a:lnTo>
                <a:lnTo>
                  <a:pt x="24" y="16"/>
                </a:lnTo>
                <a:lnTo>
                  <a:pt x="24" y="18"/>
                </a:lnTo>
                <a:lnTo>
                  <a:pt x="26" y="18"/>
                </a:lnTo>
                <a:lnTo>
                  <a:pt x="28" y="18"/>
                </a:lnTo>
                <a:lnTo>
                  <a:pt x="28" y="18"/>
                </a:lnTo>
                <a:lnTo>
                  <a:pt x="30" y="20"/>
                </a:lnTo>
                <a:lnTo>
                  <a:pt x="30" y="20"/>
                </a:lnTo>
                <a:lnTo>
                  <a:pt x="30" y="20"/>
                </a:lnTo>
                <a:lnTo>
                  <a:pt x="30"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3" name="Freeform 349"/>
          <p:cNvSpPr>
            <a:spLocks/>
          </p:cNvSpPr>
          <p:nvPr/>
        </p:nvSpPr>
        <p:spPr bwMode="auto">
          <a:xfrm>
            <a:off x="7839075" y="3700463"/>
            <a:ext cx="12700" cy="174625"/>
          </a:xfrm>
          <a:custGeom>
            <a:avLst/>
            <a:gdLst/>
            <a:ahLst/>
            <a:cxnLst>
              <a:cxn ang="0">
                <a:pos x="8" y="0"/>
              </a:cxn>
              <a:cxn ang="0">
                <a:pos x="8" y="0"/>
              </a:cxn>
              <a:cxn ang="0">
                <a:pos x="6" y="38"/>
              </a:cxn>
              <a:cxn ang="0">
                <a:pos x="4" y="58"/>
              </a:cxn>
              <a:cxn ang="0">
                <a:pos x="4" y="62"/>
              </a:cxn>
              <a:cxn ang="0">
                <a:pos x="4" y="62"/>
              </a:cxn>
              <a:cxn ang="0">
                <a:pos x="4" y="62"/>
              </a:cxn>
              <a:cxn ang="0">
                <a:pos x="4" y="62"/>
              </a:cxn>
              <a:cxn ang="0">
                <a:pos x="2" y="62"/>
              </a:cxn>
              <a:cxn ang="0">
                <a:pos x="2" y="64"/>
              </a:cxn>
              <a:cxn ang="0">
                <a:pos x="2" y="64"/>
              </a:cxn>
              <a:cxn ang="0">
                <a:pos x="2" y="64"/>
              </a:cxn>
              <a:cxn ang="0">
                <a:pos x="2" y="66"/>
              </a:cxn>
              <a:cxn ang="0">
                <a:pos x="2" y="66"/>
              </a:cxn>
              <a:cxn ang="0">
                <a:pos x="2" y="68"/>
              </a:cxn>
              <a:cxn ang="0">
                <a:pos x="2" y="68"/>
              </a:cxn>
              <a:cxn ang="0">
                <a:pos x="0" y="68"/>
              </a:cxn>
              <a:cxn ang="0">
                <a:pos x="0" y="70"/>
              </a:cxn>
              <a:cxn ang="0">
                <a:pos x="2" y="70"/>
              </a:cxn>
              <a:cxn ang="0">
                <a:pos x="2" y="70"/>
              </a:cxn>
              <a:cxn ang="0">
                <a:pos x="2" y="72"/>
              </a:cxn>
              <a:cxn ang="0">
                <a:pos x="2" y="72"/>
              </a:cxn>
              <a:cxn ang="0">
                <a:pos x="2" y="72"/>
              </a:cxn>
              <a:cxn ang="0">
                <a:pos x="2" y="72"/>
              </a:cxn>
              <a:cxn ang="0">
                <a:pos x="2" y="72"/>
              </a:cxn>
              <a:cxn ang="0">
                <a:pos x="2" y="72"/>
              </a:cxn>
              <a:cxn ang="0">
                <a:pos x="2" y="72"/>
              </a:cxn>
              <a:cxn ang="0">
                <a:pos x="2" y="72"/>
              </a:cxn>
              <a:cxn ang="0">
                <a:pos x="2" y="72"/>
              </a:cxn>
              <a:cxn ang="0">
                <a:pos x="2" y="72"/>
              </a:cxn>
              <a:cxn ang="0">
                <a:pos x="0" y="108"/>
              </a:cxn>
              <a:cxn ang="0">
                <a:pos x="0" y="110"/>
              </a:cxn>
            </a:cxnLst>
            <a:rect l="0" t="0" r="r" b="b"/>
            <a:pathLst>
              <a:path w="8" h="110">
                <a:moveTo>
                  <a:pt x="8" y="0"/>
                </a:moveTo>
                <a:lnTo>
                  <a:pt x="8" y="0"/>
                </a:lnTo>
                <a:lnTo>
                  <a:pt x="6" y="38"/>
                </a:lnTo>
                <a:lnTo>
                  <a:pt x="4" y="58"/>
                </a:lnTo>
                <a:lnTo>
                  <a:pt x="4" y="62"/>
                </a:lnTo>
                <a:lnTo>
                  <a:pt x="4" y="62"/>
                </a:lnTo>
                <a:lnTo>
                  <a:pt x="4" y="62"/>
                </a:lnTo>
                <a:lnTo>
                  <a:pt x="4" y="62"/>
                </a:lnTo>
                <a:lnTo>
                  <a:pt x="2" y="62"/>
                </a:lnTo>
                <a:lnTo>
                  <a:pt x="2" y="64"/>
                </a:lnTo>
                <a:lnTo>
                  <a:pt x="2" y="64"/>
                </a:lnTo>
                <a:lnTo>
                  <a:pt x="2" y="64"/>
                </a:lnTo>
                <a:lnTo>
                  <a:pt x="2" y="66"/>
                </a:lnTo>
                <a:lnTo>
                  <a:pt x="2" y="66"/>
                </a:lnTo>
                <a:lnTo>
                  <a:pt x="2" y="68"/>
                </a:lnTo>
                <a:lnTo>
                  <a:pt x="2" y="68"/>
                </a:lnTo>
                <a:lnTo>
                  <a:pt x="0" y="68"/>
                </a:lnTo>
                <a:lnTo>
                  <a:pt x="0" y="70"/>
                </a:lnTo>
                <a:lnTo>
                  <a:pt x="2" y="70"/>
                </a:lnTo>
                <a:lnTo>
                  <a:pt x="2" y="70"/>
                </a:lnTo>
                <a:lnTo>
                  <a:pt x="2" y="72"/>
                </a:lnTo>
                <a:lnTo>
                  <a:pt x="2" y="72"/>
                </a:lnTo>
                <a:lnTo>
                  <a:pt x="2" y="72"/>
                </a:lnTo>
                <a:lnTo>
                  <a:pt x="2" y="72"/>
                </a:lnTo>
                <a:lnTo>
                  <a:pt x="2" y="72"/>
                </a:lnTo>
                <a:lnTo>
                  <a:pt x="2" y="72"/>
                </a:lnTo>
                <a:lnTo>
                  <a:pt x="2" y="72"/>
                </a:lnTo>
                <a:lnTo>
                  <a:pt x="2" y="72"/>
                </a:lnTo>
                <a:lnTo>
                  <a:pt x="2" y="72"/>
                </a:lnTo>
                <a:lnTo>
                  <a:pt x="2" y="72"/>
                </a:lnTo>
                <a:lnTo>
                  <a:pt x="0" y="108"/>
                </a:lnTo>
                <a:lnTo>
                  <a:pt x="0" y="1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4" name="Freeform 350"/>
          <p:cNvSpPr>
            <a:spLocks/>
          </p:cNvSpPr>
          <p:nvPr/>
        </p:nvSpPr>
        <p:spPr bwMode="auto">
          <a:xfrm>
            <a:off x="5235575" y="3849688"/>
            <a:ext cx="44450" cy="6350"/>
          </a:xfrm>
          <a:custGeom>
            <a:avLst/>
            <a:gdLst/>
            <a:ahLst/>
            <a:cxnLst>
              <a:cxn ang="0">
                <a:pos x="28" y="0"/>
              </a:cxn>
              <a:cxn ang="0">
                <a:pos x="28" y="0"/>
              </a:cxn>
              <a:cxn ang="0">
                <a:pos x="26" y="0"/>
              </a:cxn>
              <a:cxn ang="0">
                <a:pos x="24" y="0"/>
              </a:cxn>
              <a:cxn ang="0">
                <a:pos x="22" y="0"/>
              </a:cxn>
              <a:cxn ang="0">
                <a:pos x="20" y="0"/>
              </a:cxn>
              <a:cxn ang="0">
                <a:pos x="18" y="2"/>
              </a:cxn>
              <a:cxn ang="0">
                <a:pos x="14" y="2"/>
              </a:cxn>
              <a:cxn ang="0">
                <a:pos x="10" y="2"/>
              </a:cxn>
              <a:cxn ang="0">
                <a:pos x="10" y="2"/>
              </a:cxn>
              <a:cxn ang="0">
                <a:pos x="10" y="2"/>
              </a:cxn>
              <a:cxn ang="0">
                <a:pos x="8" y="2"/>
              </a:cxn>
              <a:cxn ang="0">
                <a:pos x="4" y="4"/>
              </a:cxn>
              <a:cxn ang="0">
                <a:pos x="4" y="4"/>
              </a:cxn>
              <a:cxn ang="0">
                <a:pos x="2" y="4"/>
              </a:cxn>
              <a:cxn ang="0">
                <a:pos x="0" y="4"/>
              </a:cxn>
              <a:cxn ang="0">
                <a:pos x="0" y="4"/>
              </a:cxn>
              <a:cxn ang="0">
                <a:pos x="0" y="4"/>
              </a:cxn>
            </a:cxnLst>
            <a:rect l="0" t="0" r="r" b="b"/>
            <a:pathLst>
              <a:path w="28" h="4">
                <a:moveTo>
                  <a:pt x="28" y="0"/>
                </a:moveTo>
                <a:lnTo>
                  <a:pt x="28" y="0"/>
                </a:lnTo>
                <a:lnTo>
                  <a:pt x="26" y="0"/>
                </a:lnTo>
                <a:lnTo>
                  <a:pt x="24" y="0"/>
                </a:lnTo>
                <a:lnTo>
                  <a:pt x="22" y="0"/>
                </a:lnTo>
                <a:lnTo>
                  <a:pt x="20" y="0"/>
                </a:lnTo>
                <a:lnTo>
                  <a:pt x="18" y="2"/>
                </a:lnTo>
                <a:lnTo>
                  <a:pt x="14" y="2"/>
                </a:lnTo>
                <a:lnTo>
                  <a:pt x="10" y="2"/>
                </a:lnTo>
                <a:lnTo>
                  <a:pt x="10" y="2"/>
                </a:lnTo>
                <a:lnTo>
                  <a:pt x="10" y="2"/>
                </a:lnTo>
                <a:lnTo>
                  <a:pt x="8" y="2"/>
                </a:lnTo>
                <a:lnTo>
                  <a:pt x="4" y="4"/>
                </a:lnTo>
                <a:lnTo>
                  <a:pt x="4" y="4"/>
                </a:lnTo>
                <a:lnTo>
                  <a:pt x="2" y="4"/>
                </a:lnTo>
                <a:lnTo>
                  <a:pt x="0" y="4"/>
                </a:lnTo>
                <a:lnTo>
                  <a:pt x="0"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5" name="Freeform 351"/>
          <p:cNvSpPr>
            <a:spLocks/>
          </p:cNvSpPr>
          <p:nvPr/>
        </p:nvSpPr>
        <p:spPr bwMode="auto">
          <a:xfrm>
            <a:off x="5248275" y="3751263"/>
            <a:ext cx="31750" cy="98425"/>
          </a:xfrm>
          <a:custGeom>
            <a:avLst/>
            <a:gdLst/>
            <a:ahLst/>
            <a:cxnLst>
              <a:cxn ang="0">
                <a:pos x="0" y="0"/>
              </a:cxn>
              <a:cxn ang="0">
                <a:pos x="0" y="0"/>
              </a:cxn>
              <a:cxn ang="0">
                <a:pos x="0" y="2"/>
              </a:cxn>
              <a:cxn ang="0">
                <a:pos x="0" y="4"/>
              </a:cxn>
              <a:cxn ang="0">
                <a:pos x="0" y="4"/>
              </a:cxn>
              <a:cxn ang="0">
                <a:pos x="0" y="6"/>
              </a:cxn>
              <a:cxn ang="0">
                <a:pos x="0" y="8"/>
              </a:cxn>
              <a:cxn ang="0">
                <a:pos x="0" y="8"/>
              </a:cxn>
              <a:cxn ang="0">
                <a:pos x="0" y="10"/>
              </a:cxn>
              <a:cxn ang="0">
                <a:pos x="0" y="10"/>
              </a:cxn>
              <a:cxn ang="0">
                <a:pos x="0" y="12"/>
              </a:cxn>
              <a:cxn ang="0">
                <a:pos x="2" y="14"/>
              </a:cxn>
              <a:cxn ang="0">
                <a:pos x="2" y="16"/>
              </a:cxn>
              <a:cxn ang="0">
                <a:pos x="2" y="16"/>
              </a:cxn>
              <a:cxn ang="0">
                <a:pos x="2" y="18"/>
              </a:cxn>
              <a:cxn ang="0">
                <a:pos x="4" y="20"/>
              </a:cxn>
              <a:cxn ang="0">
                <a:pos x="4" y="20"/>
              </a:cxn>
              <a:cxn ang="0">
                <a:pos x="2" y="22"/>
              </a:cxn>
              <a:cxn ang="0">
                <a:pos x="2" y="24"/>
              </a:cxn>
              <a:cxn ang="0">
                <a:pos x="2" y="24"/>
              </a:cxn>
              <a:cxn ang="0">
                <a:pos x="2" y="26"/>
              </a:cxn>
              <a:cxn ang="0">
                <a:pos x="2" y="30"/>
              </a:cxn>
              <a:cxn ang="0">
                <a:pos x="2" y="30"/>
              </a:cxn>
              <a:cxn ang="0">
                <a:pos x="4" y="34"/>
              </a:cxn>
              <a:cxn ang="0">
                <a:pos x="4" y="36"/>
              </a:cxn>
              <a:cxn ang="0">
                <a:pos x="6" y="38"/>
              </a:cxn>
              <a:cxn ang="0">
                <a:pos x="8" y="38"/>
              </a:cxn>
              <a:cxn ang="0">
                <a:pos x="8" y="38"/>
              </a:cxn>
              <a:cxn ang="0">
                <a:pos x="10" y="40"/>
              </a:cxn>
              <a:cxn ang="0">
                <a:pos x="10" y="40"/>
              </a:cxn>
              <a:cxn ang="0">
                <a:pos x="12" y="42"/>
              </a:cxn>
              <a:cxn ang="0">
                <a:pos x="12" y="42"/>
              </a:cxn>
              <a:cxn ang="0">
                <a:pos x="14" y="44"/>
              </a:cxn>
              <a:cxn ang="0">
                <a:pos x="14" y="46"/>
              </a:cxn>
              <a:cxn ang="0">
                <a:pos x="14" y="48"/>
              </a:cxn>
              <a:cxn ang="0">
                <a:pos x="14" y="50"/>
              </a:cxn>
              <a:cxn ang="0">
                <a:pos x="14" y="50"/>
              </a:cxn>
              <a:cxn ang="0">
                <a:pos x="14" y="52"/>
              </a:cxn>
              <a:cxn ang="0">
                <a:pos x="16" y="52"/>
              </a:cxn>
              <a:cxn ang="0">
                <a:pos x="16" y="54"/>
              </a:cxn>
              <a:cxn ang="0">
                <a:pos x="18" y="56"/>
              </a:cxn>
              <a:cxn ang="0">
                <a:pos x="18" y="58"/>
              </a:cxn>
              <a:cxn ang="0">
                <a:pos x="20" y="60"/>
              </a:cxn>
            </a:cxnLst>
            <a:rect l="0" t="0" r="r" b="b"/>
            <a:pathLst>
              <a:path w="20" h="62">
                <a:moveTo>
                  <a:pt x="0" y="0"/>
                </a:moveTo>
                <a:lnTo>
                  <a:pt x="0" y="0"/>
                </a:lnTo>
                <a:lnTo>
                  <a:pt x="0" y="0"/>
                </a:lnTo>
                <a:lnTo>
                  <a:pt x="0" y="0"/>
                </a:lnTo>
                <a:lnTo>
                  <a:pt x="0" y="2"/>
                </a:lnTo>
                <a:lnTo>
                  <a:pt x="0" y="2"/>
                </a:lnTo>
                <a:lnTo>
                  <a:pt x="0" y="2"/>
                </a:lnTo>
                <a:lnTo>
                  <a:pt x="0" y="4"/>
                </a:lnTo>
                <a:lnTo>
                  <a:pt x="0" y="4"/>
                </a:lnTo>
                <a:lnTo>
                  <a:pt x="0" y="4"/>
                </a:lnTo>
                <a:lnTo>
                  <a:pt x="0" y="6"/>
                </a:lnTo>
                <a:lnTo>
                  <a:pt x="0" y="6"/>
                </a:lnTo>
                <a:lnTo>
                  <a:pt x="0" y="6"/>
                </a:lnTo>
                <a:lnTo>
                  <a:pt x="0" y="8"/>
                </a:lnTo>
                <a:lnTo>
                  <a:pt x="0" y="8"/>
                </a:lnTo>
                <a:lnTo>
                  <a:pt x="0" y="8"/>
                </a:lnTo>
                <a:lnTo>
                  <a:pt x="0" y="8"/>
                </a:lnTo>
                <a:lnTo>
                  <a:pt x="0" y="10"/>
                </a:lnTo>
                <a:lnTo>
                  <a:pt x="0" y="10"/>
                </a:lnTo>
                <a:lnTo>
                  <a:pt x="0" y="10"/>
                </a:lnTo>
                <a:lnTo>
                  <a:pt x="0" y="10"/>
                </a:lnTo>
                <a:lnTo>
                  <a:pt x="0" y="12"/>
                </a:lnTo>
                <a:lnTo>
                  <a:pt x="2" y="12"/>
                </a:lnTo>
                <a:lnTo>
                  <a:pt x="2" y="14"/>
                </a:lnTo>
                <a:lnTo>
                  <a:pt x="2" y="14"/>
                </a:lnTo>
                <a:lnTo>
                  <a:pt x="2" y="16"/>
                </a:lnTo>
                <a:lnTo>
                  <a:pt x="2" y="16"/>
                </a:lnTo>
                <a:lnTo>
                  <a:pt x="2" y="16"/>
                </a:lnTo>
                <a:lnTo>
                  <a:pt x="2" y="16"/>
                </a:lnTo>
                <a:lnTo>
                  <a:pt x="2" y="18"/>
                </a:lnTo>
                <a:lnTo>
                  <a:pt x="2" y="18"/>
                </a:lnTo>
                <a:lnTo>
                  <a:pt x="4" y="20"/>
                </a:lnTo>
                <a:lnTo>
                  <a:pt x="4" y="20"/>
                </a:lnTo>
                <a:lnTo>
                  <a:pt x="4" y="20"/>
                </a:lnTo>
                <a:lnTo>
                  <a:pt x="2" y="22"/>
                </a:lnTo>
                <a:lnTo>
                  <a:pt x="2" y="22"/>
                </a:lnTo>
                <a:lnTo>
                  <a:pt x="2" y="22"/>
                </a:lnTo>
                <a:lnTo>
                  <a:pt x="2" y="24"/>
                </a:lnTo>
                <a:lnTo>
                  <a:pt x="2" y="24"/>
                </a:lnTo>
                <a:lnTo>
                  <a:pt x="2" y="24"/>
                </a:lnTo>
                <a:lnTo>
                  <a:pt x="2" y="24"/>
                </a:lnTo>
                <a:lnTo>
                  <a:pt x="2" y="26"/>
                </a:lnTo>
                <a:lnTo>
                  <a:pt x="2" y="26"/>
                </a:lnTo>
                <a:lnTo>
                  <a:pt x="2" y="30"/>
                </a:lnTo>
                <a:lnTo>
                  <a:pt x="2" y="30"/>
                </a:lnTo>
                <a:lnTo>
                  <a:pt x="2" y="30"/>
                </a:lnTo>
                <a:lnTo>
                  <a:pt x="2" y="32"/>
                </a:lnTo>
                <a:lnTo>
                  <a:pt x="4" y="34"/>
                </a:lnTo>
                <a:lnTo>
                  <a:pt x="4" y="36"/>
                </a:lnTo>
                <a:lnTo>
                  <a:pt x="4" y="36"/>
                </a:lnTo>
                <a:lnTo>
                  <a:pt x="4" y="36"/>
                </a:lnTo>
                <a:lnTo>
                  <a:pt x="6" y="38"/>
                </a:lnTo>
                <a:lnTo>
                  <a:pt x="8" y="38"/>
                </a:lnTo>
                <a:lnTo>
                  <a:pt x="8" y="38"/>
                </a:lnTo>
                <a:lnTo>
                  <a:pt x="8" y="38"/>
                </a:lnTo>
                <a:lnTo>
                  <a:pt x="8" y="38"/>
                </a:lnTo>
                <a:lnTo>
                  <a:pt x="8" y="38"/>
                </a:lnTo>
                <a:lnTo>
                  <a:pt x="10" y="40"/>
                </a:lnTo>
                <a:lnTo>
                  <a:pt x="10" y="40"/>
                </a:lnTo>
                <a:lnTo>
                  <a:pt x="10" y="40"/>
                </a:lnTo>
                <a:lnTo>
                  <a:pt x="10" y="40"/>
                </a:lnTo>
                <a:lnTo>
                  <a:pt x="12" y="42"/>
                </a:lnTo>
                <a:lnTo>
                  <a:pt x="12" y="42"/>
                </a:lnTo>
                <a:lnTo>
                  <a:pt x="12" y="42"/>
                </a:lnTo>
                <a:lnTo>
                  <a:pt x="12" y="44"/>
                </a:lnTo>
                <a:lnTo>
                  <a:pt x="14" y="44"/>
                </a:lnTo>
                <a:lnTo>
                  <a:pt x="14" y="46"/>
                </a:lnTo>
                <a:lnTo>
                  <a:pt x="14" y="46"/>
                </a:lnTo>
                <a:lnTo>
                  <a:pt x="14" y="48"/>
                </a:lnTo>
                <a:lnTo>
                  <a:pt x="14" y="48"/>
                </a:lnTo>
                <a:lnTo>
                  <a:pt x="14" y="48"/>
                </a:lnTo>
                <a:lnTo>
                  <a:pt x="14" y="50"/>
                </a:lnTo>
                <a:lnTo>
                  <a:pt x="14" y="50"/>
                </a:lnTo>
                <a:lnTo>
                  <a:pt x="14" y="50"/>
                </a:lnTo>
                <a:lnTo>
                  <a:pt x="14" y="50"/>
                </a:lnTo>
                <a:lnTo>
                  <a:pt x="14" y="52"/>
                </a:lnTo>
                <a:lnTo>
                  <a:pt x="16" y="52"/>
                </a:lnTo>
                <a:lnTo>
                  <a:pt x="16" y="52"/>
                </a:lnTo>
                <a:lnTo>
                  <a:pt x="16" y="54"/>
                </a:lnTo>
                <a:lnTo>
                  <a:pt x="16" y="54"/>
                </a:lnTo>
                <a:lnTo>
                  <a:pt x="18" y="56"/>
                </a:lnTo>
                <a:lnTo>
                  <a:pt x="18" y="56"/>
                </a:lnTo>
                <a:lnTo>
                  <a:pt x="18" y="56"/>
                </a:lnTo>
                <a:lnTo>
                  <a:pt x="18" y="58"/>
                </a:lnTo>
                <a:lnTo>
                  <a:pt x="18" y="58"/>
                </a:lnTo>
                <a:lnTo>
                  <a:pt x="20" y="60"/>
                </a:lnTo>
                <a:lnTo>
                  <a:pt x="20" y="6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6" name="Freeform 352"/>
          <p:cNvSpPr>
            <a:spLocks/>
          </p:cNvSpPr>
          <p:nvPr/>
        </p:nvSpPr>
        <p:spPr bwMode="auto">
          <a:xfrm>
            <a:off x="4848225" y="3754438"/>
            <a:ext cx="19050" cy="31750"/>
          </a:xfrm>
          <a:custGeom>
            <a:avLst/>
            <a:gdLst/>
            <a:ahLst/>
            <a:cxnLst>
              <a:cxn ang="0">
                <a:pos x="12" y="0"/>
              </a:cxn>
              <a:cxn ang="0">
                <a:pos x="12" y="0"/>
              </a:cxn>
              <a:cxn ang="0">
                <a:pos x="12" y="0"/>
              </a:cxn>
              <a:cxn ang="0">
                <a:pos x="12" y="0"/>
              </a:cxn>
              <a:cxn ang="0">
                <a:pos x="10" y="2"/>
              </a:cxn>
              <a:cxn ang="0">
                <a:pos x="8" y="2"/>
              </a:cxn>
              <a:cxn ang="0">
                <a:pos x="8" y="4"/>
              </a:cxn>
              <a:cxn ang="0">
                <a:pos x="8" y="4"/>
              </a:cxn>
              <a:cxn ang="0">
                <a:pos x="6" y="6"/>
              </a:cxn>
              <a:cxn ang="0">
                <a:pos x="6" y="6"/>
              </a:cxn>
              <a:cxn ang="0">
                <a:pos x="4" y="8"/>
              </a:cxn>
              <a:cxn ang="0">
                <a:pos x="4" y="10"/>
              </a:cxn>
              <a:cxn ang="0">
                <a:pos x="4" y="18"/>
              </a:cxn>
              <a:cxn ang="0">
                <a:pos x="4" y="18"/>
              </a:cxn>
              <a:cxn ang="0">
                <a:pos x="2" y="18"/>
              </a:cxn>
              <a:cxn ang="0">
                <a:pos x="0" y="18"/>
              </a:cxn>
              <a:cxn ang="0">
                <a:pos x="0" y="18"/>
              </a:cxn>
              <a:cxn ang="0">
                <a:pos x="0" y="20"/>
              </a:cxn>
            </a:cxnLst>
            <a:rect l="0" t="0" r="r" b="b"/>
            <a:pathLst>
              <a:path w="12" h="20">
                <a:moveTo>
                  <a:pt x="12" y="0"/>
                </a:moveTo>
                <a:lnTo>
                  <a:pt x="12" y="0"/>
                </a:lnTo>
                <a:lnTo>
                  <a:pt x="12" y="0"/>
                </a:lnTo>
                <a:lnTo>
                  <a:pt x="12" y="0"/>
                </a:lnTo>
                <a:lnTo>
                  <a:pt x="10" y="2"/>
                </a:lnTo>
                <a:lnTo>
                  <a:pt x="8" y="2"/>
                </a:lnTo>
                <a:lnTo>
                  <a:pt x="8" y="4"/>
                </a:lnTo>
                <a:lnTo>
                  <a:pt x="8" y="4"/>
                </a:lnTo>
                <a:lnTo>
                  <a:pt x="6" y="6"/>
                </a:lnTo>
                <a:lnTo>
                  <a:pt x="6" y="6"/>
                </a:lnTo>
                <a:lnTo>
                  <a:pt x="4" y="8"/>
                </a:lnTo>
                <a:lnTo>
                  <a:pt x="4" y="10"/>
                </a:lnTo>
                <a:lnTo>
                  <a:pt x="4" y="18"/>
                </a:lnTo>
                <a:lnTo>
                  <a:pt x="4" y="18"/>
                </a:lnTo>
                <a:lnTo>
                  <a:pt x="2" y="18"/>
                </a:lnTo>
                <a:lnTo>
                  <a:pt x="0" y="18"/>
                </a:lnTo>
                <a:lnTo>
                  <a:pt x="0" y="18"/>
                </a:lnTo>
                <a:lnTo>
                  <a:pt x="0"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7" name="Freeform 353"/>
          <p:cNvSpPr>
            <a:spLocks/>
          </p:cNvSpPr>
          <p:nvPr/>
        </p:nvSpPr>
        <p:spPr bwMode="auto">
          <a:xfrm>
            <a:off x="4845050" y="3748088"/>
            <a:ext cx="22225" cy="15875"/>
          </a:xfrm>
          <a:custGeom>
            <a:avLst/>
            <a:gdLst/>
            <a:ahLst/>
            <a:cxnLst>
              <a:cxn ang="0">
                <a:pos x="14" y="4"/>
              </a:cxn>
              <a:cxn ang="0">
                <a:pos x="14" y="4"/>
              </a:cxn>
              <a:cxn ang="0">
                <a:pos x="14" y="4"/>
              </a:cxn>
              <a:cxn ang="0">
                <a:pos x="14" y="4"/>
              </a:cxn>
              <a:cxn ang="0">
                <a:pos x="14" y="4"/>
              </a:cxn>
              <a:cxn ang="0">
                <a:pos x="12" y="2"/>
              </a:cxn>
              <a:cxn ang="0">
                <a:pos x="12" y="2"/>
              </a:cxn>
              <a:cxn ang="0">
                <a:pos x="12" y="2"/>
              </a:cxn>
              <a:cxn ang="0">
                <a:pos x="12" y="0"/>
              </a:cxn>
              <a:cxn ang="0">
                <a:pos x="12" y="0"/>
              </a:cxn>
              <a:cxn ang="0">
                <a:pos x="10" y="0"/>
              </a:cxn>
              <a:cxn ang="0">
                <a:pos x="10" y="0"/>
              </a:cxn>
              <a:cxn ang="0">
                <a:pos x="10" y="0"/>
              </a:cxn>
              <a:cxn ang="0">
                <a:pos x="10" y="2"/>
              </a:cxn>
              <a:cxn ang="0">
                <a:pos x="8" y="2"/>
              </a:cxn>
              <a:cxn ang="0">
                <a:pos x="8" y="4"/>
              </a:cxn>
              <a:cxn ang="0">
                <a:pos x="6" y="4"/>
              </a:cxn>
              <a:cxn ang="0">
                <a:pos x="4" y="4"/>
              </a:cxn>
              <a:cxn ang="0">
                <a:pos x="4" y="4"/>
              </a:cxn>
              <a:cxn ang="0">
                <a:pos x="4" y="4"/>
              </a:cxn>
              <a:cxn ang="0">
                <a:pos x="4" y="6"/>
              </a:cxn>
              <a:cxn ang="0">
                <a:pos x="4" y="6"/>
              </a:cxn>
              <a:cxn ang="0">
                <a:pos x="4" y="6"/>
              </a:cxn>
              <a:cxn ang="0">
                <a:pos x="2" y="6"/>
              </a:cxn>
              <a:cxn ang="0">
                <a:pos x="2" y="6"/>
              </a:cxn>
              <a:cxn ang="0">
                <a:pos x="2" y="8"/>
              </a:cxn>
              <a:cxn ang="0">
                <a:pos x="2" y="8"/>
              </a:cxn>
              <a:cxn ang="0">
                <a:pos x="2" y="8"/>
              </a:cxn>
              <a:cxn ang="0">
                <a:pos x="0" y="10"/>
              </a:cxn>
            </a:cxnLst>
            <a:rect l="0" t="0" r="r" b="b"/>
            <a:pathLst>
              <a:path w="14" h="10">
                <a:moveTo>
                  <a:pt x="14" y="4"/>
                </a:moveTo>
                <a:lnTo>
                  <a:pt x="14" y="4"/>
                </a:lnTo>
                <a:lnTo>
                  <a:pt x="14" y="4"/>
                </a:lnTo>
                <a:lnTo>
                  <a:pt x="14" y="4"/>
                </a:lnTo>
                <a:lnTo>
                  <a:pt x="14" y="4"/>
                </a:lnTo>
                <a:lnTo>
                  <a:pt x="12" y="2"/>
                </a:lnTo>
                <a:lnTo>
                  <a:pt x="12" y="2"/>
                </a:lnTo>
                <a:lnTo>
                  <a:pt x="12" y="2"/>
                </a:lnTo>
                <a:lnTo>
                  <a:pt x="12" y="0"/>
                </a:lnTo>
                <a:lnTo>
                  <a:pt x="12" y="0"/>
                </a:lnTo>
                <a:lnTo>
                  <a:pt x="10" y="0"/>
                </a:lnTo>
                <a:lnTo>
                  <a:pt x="10" y="0"/>
                </a:lnTo>
                <a:lnTo>
                  <a:pt x="10" y="0"/>
                </a:lnTo>
                <a:lnTo>
                  <a:pt x="10" y="2"/>
                </a:lnTo>
                <a:lnTo>
                  <a:pt x="8" y="2"/>
                </a:lnTo>
                <a:lnTo>
                  <a:pt x="8" y="4"/>
                </a:lnTo>
                <a:lnTo>
                  <a:pt x="6" y="4"/>
                </a:lnTo>
                <a:lnTo>
                  <a:pt x="4" y="4"/>
                </a:lnTo>
                <a:lnTo>
                  <a:pt x="4" y="4"/>
                </a:lnTo>
                <a:lnTo>
                  <a:pt x="4" y="4"/>
                </a:lnTo>
                <a:lnTo>
                  <a:pt x="4" y="6"/>
                </a:lnTo>
                <a:lnTo>
                  <a:pt x="4" y="6"/>
                </a:lnTo>
                <a:lnTo>
                  <a:pt x="4" y="6"/>
                </a:lnTo>
                <a:lnTo>
                  <a:pt x="2" y="6"/>
                </a:lnTo>
                <a:lnTo>
                  <a:pt x="2" y="6"/>
                </a:lnTo>
                <a:lnTo>
                  <a:pt x="2" y="8"/>
                </a:lnTo>
                <a:lnTo>
                  <a:pt x="2" y="8"/>
                </a:lnTo>
                <a:lnTo>
                  <a:pt x="2" y="8"/>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8" name="Freeform 354"/>
          <p:cNvSpPr>
            <a:spLocks/>
          </p:cNvSpPr>
          <p:nvPr/>
        </p:nvSpPr>
        <p:spPr bwMode="auto">
          <a:xfrm>
            <a:off x="2689225" y="3722688"/>
            <a:ext cx="44450" cy="41275"/>
          </a:xfrm>
          <a:custGeom>
            <a:avLst/>
            <a:gdLst/>
            <a:ahLst/>
            <a:cxnLst>
              <a:cxn ang="0">
                <a:pos x="26" y="16"/>
              </a:cxn>
              <a:cxn ang="0">
                <a:pos x="26" y="16"/>
              </a:cxn>
              <a:cxn ang="0">
                <a:pos x="26" y="18"/>
              </a:cxn>
              <a:cxn ang="0">
                <a:pos x="26" y="20"/>
              </a:cxn>
              <a:cxn ang="0">
                <a:pos x="26" y="20"/>
              </a:cxn>
              <a:cxn ang="0">
                <a:pos x="24" y="20"/>
              </a:cxn>
              <a:cxn ang="0">
                <a:pos x="24" y="22"/>
              </a:cxn>
              <a:cxn ang="0">
                <a:pos x="24" y="22"/>
              </a:cxn>
              <a:cxn ang="0">
                <a:pos x="24" y="24"/>
              </a:cxn>
              <a:cxn ang="0">
                <a:pos x="22" y="26"/>
              </a:cxn>
              <a:cxn ang="0">
                <a:pos x="20" y="26"/>
              </a:cxn>
              <a:cxn ang="0">
                <a:pos x="20" y="26"/>
              </a:cxn>
              <a:cxn ang="0">
                <a:pos x="18" y="26"/>
              </a:cxn>
              <a:cxn ang="0">
                <a:pos x="16" y="24"/>
              </a:cxn>
              <a:cxn ang="0">
                <a:pos x="14" y="20"/>
              </a:cxn>
              <a:cxn ang="0">
                <a:pos x="14" y="18"/>
              </a:cxn>
              <a:cxn ang="0">
                <a:pos x="12" y="18"/>
              </a:cxn>
              <a:cxn ang="0">
                <a:pos x="12" y="18"/>
              </a:cxn>
              <a:cxn ang="0">
                <a:pos x="10" y="18"/>
              </a:cxn>
              <a:cxn ang="0">
                <a:pos x="6" y="16"/>
              </a:cxn>
              <a:cxn ang="0">
                <a:pos x="6" y="14"/>
              </a:cxn>
              <a:cxn ang="0">
                <a:pos x="4" y="14"/>
              </a:cxn>
              <a:cxn ang="0">
                <a:pos x="4" y="16"/>
              </a:cxn>
              <a:cxn ang="0">
                <a:pos x="2" y="18"/>
              </a:cxn>
              <a:cxn ang="0">
                <a:pos x="2" y="18"/>
              </a:cxn>
              <a:cxn ang="0">
                <a:pos x="0" y="18"/>
              </a:cxn>
              <a:cxn ang="0">
                <a:pos x="0" y="16"/>
              </a:cxn>
              <a:cxn ang="0">
                <a:pos x="2" y="14"/>
              </a:cxn>
              <a:cxn ang="0">
                <a:pos x="2" y="14"/>
              </a:cxn>
              <a:cxn ang="0">
                <a:pos x="2" y="14"/>
              </a:cxn>
              <a:cxn ang="0">
                <a:pos x="0" y="14"/>
              </a:cxn>
              <a:cxn ang="0">
                <a:pos x="0" y="12"/>
              </a:cxn>
              <a:cxn ang="0">
                <a:pos x="0" y="10"/>
              </a:cxn>
              <a:cxn ang="0">
                <a:pos x="0" y="10"/>
              </a:cxn>
              <a:cxn ang="0">
                <a:pos x="2" y="10"/>
              </a:cxn>
              <a:cxn ang="0">
                <a:pos x="2" y="10"/>
              </a:cxn>
              <a:cxn ang="0">
                <a:pos x="4" y="8"/>
              </a:cxn>
              <a:cxn ang="0">
                <a:pos x="4" y="6"/>
              </a:cxn>
              <a:cxn ang="0">
                <a:pos x="4" y="4"/>
              </a:cxn>
              <a:cxn ang="0">
                <a:pos x="4" y="2"/>
              </a:cxn>
              <a:cxn ang="0">
                <a:pos x="2" y="0"/>
              </a:cxn>
            </a:cxnLst>
            <a:rect l="0" t="0" r="r" b="b"/>
            <a:pathLst>
              <a:path w="28" h="26">
                <a:moveTo>
                  <a:pt x="26" y="14"/>
                </a:moveTo>
                <a:lnTo>
                  <a:pt x="26" y="16"/>
                </a:lnTo>
                <a:lnTo>
                  <a:pt x="26" y="16"/>
                </a:lnTo>
                <a:lnTo>
                  <a:pt x="26" y="16"/>
                </a:lnTo>
                <a:lnTo>
                  <a:pt x="28" y="18"/>
                </a:lnTo>
                <a:lnTo>
                  <a:pt x="26" y="18"/>
                </a:lnTo>
                <a:lnTo>
                  <a:pt x="26" y="20"/>
                </a:lnTo>
                <a:lnTo>
                  <a:pt x="26" y="20"/>
                </a:lnTo>
                <a:lnTo>
                  <a:pt x="26" y="20"/>
                </a:lnTo>
                <a:lnTo>
                  <a:pt x="26" y="20"/>
                </a:lnTo>
                <a:lnTo>
                  <a:pt x="26" y="20"/>
                </a:lnTo>
                <a:lnTo>
                  <a:pt x="24" y="20"/>
                </a:lnTo>
                <a:lnTo>
                  <a:pt x="24" y="20"/>
                </a:lnTo>
                <a:lnTo>
                  <a:pt x="24" y="22"/>
                </a:lnTo>
                <a:lnTo>
                  <a:pt x="24" y="22"/>
                </a:lnTo>
                <a:lnTo>
                  <a:pt x="24" y="22"/>
                </a:lnTo>
                <a:lnTo>
                  <a:pt x="24" y="22"/>
                </a:lnTo>
                <a:lnTo>
                  <a:pt x="24" y="24"/>
                </a:lnTo>
                <a:lnTo>
                  <a:pt x="22" y="26"/>
                </a:lnTo>
                <a:lnTo>
                  <a:pt x="22" y="26"/>
                </a:lnTo>
                <a:lnTo>
                  <a:pt x="22" y="26"/>
                </a:lnTo>
                <a:lnTo>
                  <a:pt x="20" y="26"/>
                </a:lnTo>
                <a:lnTo>
                  <a:pt x="20" y="26"/>
                </a:lnTo>
                <a:lnTo>
                  <a:pt x="20" y="26"/>
                </a:lnTo>
                <a:lnTo>
                  <a:pt x="18" y="26"/>
                </a:lnTo>
                <a:lnTo>
                  <a:pt x="18" y="26"/>
                </a:lnTo>
                <a:lnTo>
                  <a:pt x="16" y="24"/>
                </a:lnTo>
                <a:lnTo>
                  <a:pt x="16" y="24"/>
                </a:lnTo>
                <a:lnTo>
                  <a:pt x="16" y="22"/>
                </a:lnTo>
                <a:lnTo>
                  <a:pt x="14" y="20"/>
                </a:lnTo>
                <a:lnTo>
                  <a:pt x="14" y="20"/>
                </a:lnTo>
                <a:lnTo>
                  <a:pt x="14" y="18"/>
                </a:lnTo>
                <a:lnTo>
                  <a:pt x="12" y="18"/>
                </a:lnTo>
                <a:lnTo>
                  <a:pt x="12" y="18"/>
                </a:lnTo>
                <a:lnTo>
                  <a:pt x="12" y="16"/>
                </a:lnTo>
                <a:lnTo>
                  <a:pt x="12" y="18"/>
                </a:lnTo>
                <a:lnTo>
                  <a:pt x="10" y="18"/>
                </a:lnTo>
                <a:lnTo>
                  <a:pt x="10" y="18"/>
                </a:lnTo>
                <a:lnTo>
                  <a:pt x="8" y="16"/>
                </a:lnTo>
                <a:lnTo>
                  <a:pt x="6" y="16"/>
                </a:lnTo>
                <a:lnTo>
                  <a:pt x="6" y="16"/>
                </a:lnTo>
                <a:lnTo>
                  <a:pt x="6" y="14"/>
                </a:lnTo>
                <a:lnTo>
                  <a:pt x="6" y="14"/>
                </a:lnTo>
                <a:lnTo>
                  <a:pt x="4" y="14"/>
                </a:lnTo>
                <a:lnTo>
                  <a:pt x="4" y="16"/>
                </a:lnTo>
                <a:lnTo>
                  <a:pt x="4" y="16"/>
                </a:lnTo>
                <a:lnTo>
                  <a:pt x="4" y="16"/>
                </a:lnTo>
                <a:lnTo>
                  <a:pt x="2" y="18"/>
                </a:lnTo>
                <a:lnTo>
                  <a:pt x="2" y="18"/>
                </a:lnTo>
                <a:lnTo>
                  <a:pt x="2" y="18"/>
                </a:lnTo>
                <a:lnTo>
                  <a:pt x="2" y="18"/>
                </a:lnTo>
                <a:lnTo>
                  <a:pt x="0" y="18"/>
                </a:lnTo>
                <a:lnTo>
                  <a:pt x="0" y="16"/>
                </a:lnTo>
                <a:lnTo>
                  <a:pt x="0" y="16"/>
                </a:lnTo>
                <a:lnTo>
                  <a:pt x="0" y="16"/>
                </a:lnTo>
                <a:lnTo>
                  <a:pt x="2" y="14"/>
                </a:lnTo>
                <a:lnTo>
                  <a:pt x="2" y="14"/>
                </a:lnTo>
                <a:lnTo>
                  <a:pt x="2" y="14"/>
                </a:lnTo>
                <a:lnTo>
                  <a:pt x="2" y="14"/>
                </a:lnTo>
                <a:lnTo>
                  <a:pt x="2" y="14"/>
                </a:lnTo>
                <a:lnTo>
                  <a:pt x="0" y="14"/>
                </a:lnTo>
                <a:lnTo>
                  <a:pt x="0" y="14"/>
                </a:lnTo>
                <a:lnTo>
                  <a:pt x="0" y="12"/>
                </a:lnTo>
                <a:lnTo>
                  <a:pt x="0" y="12"/>
                </a:lnTo>
                <a:lnTo>
                  <a:pt x="0" y="10"/>
                </a:lnTo>
                <a:lnTo>
                  <a:pt x="0" y="10"/>
                </a:lnTo>
                <a:lnTo>
                  <a:pt x="0" y="10"/>
                </a:lnTo>
                <a:lnTo>
                  <a:pt x="0" y="10"/>
                </a:lnTo>
                <a:lnTo>
                  <a:pt x="2" y="10"/>
                </a:lnTo>
                <a:lnTo>
                  <a:pt x="2" y="10"/>
                </a:lnTo>
                <a:lnTo>
                  <a:pt x="2" y="10"/>
                </a:lnTo>
                <a:lnTo>
                  <a:pt x="2" y="10"/>
                </a:lnTo>
                <a:lnTo>
                  <a:pt x="4" y="8"/>
                </a:lnTo>
                <a:lnTo>
                  <a:pt x="4" y="8"/>
                </a:lnTo>
                <a:lnTo>
                  <a:pt x="4" y="8"/>
                </a:lnTo>
                <a:lnTo>
                  <a:pt x="4" y="6"/>
                </a:lnTo>
                <a:lnTo>
                  <a:pt x="4" y="6"/>
                </a:lnTo>
                <a:lnTo>
                  <a:pt x="4" y="4"/>
                </a:lnTo>
                <a:lnTo>
                  <a:pt x="4" y="4"/>
                </a:lnTo>
                <a:lnTo>
                  <a:pt x="4" y="2"/>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9" name="Freeform 355"/>
          <p:cNvSpPr>
            <a:spLocks/>
          </p:cNvSpPr>
          <p:nvPr/>
        </p:nvSpPr>
        <p:spPr bwMode="auto">
          <a:xfrm>
            <a:off x="4899025" y="3744913"/>
            <a:ext cx="19050" cy="15875"/>
          </a:xfrm>
          <a:custGeom>
            <a:avLst/>
            <a:gdLst/>
            <a:ahLst/>
            <a:cxnLst>
              <a:cxn ang="0">
                <a:pos x="12" y="0"/>
              </a:cxn>
              <a:cxn ang="0">
                <a:pos x="12" y="2"/>
              </a:cxn>
              <a:cxn ang="0">
                <a:pos x="12" y="2"/>
              </a:cxn>
              <a:cxn ang="0">
                <a:pos x="12" y="2"/>
              </a:cxn>
              <a:cxn ang="0">
                <a:pos x="10" y="4"/>
              </a:cxn>
              <a:cxn ang="0">
                <a:pos x="10" y="4"/>
              </a:cxn>
              <a:cxn ang="0">
                <a:pos x="10" y="4"/>
              </a:cxn>
              <a:cxn ang="0">
                <a:pos x="10" y="6"/>
              </a:cxn>
              <a:cxn ang="0">
                <a:pos x="8" y="6"/>
              </a:cxn>
              <a:cxn ang="0">
                <a:pos x="8" y="6"/>
              </a:cxn>
              <a:cxn ang="0">
                <a:pos x="8" y="8"/>
              </a:cxn>
              <a:cxn ang="0">
                <a:pos x="8" y="8"/>
              </a:cxn>
              <a:cxn ang="0">
                <a:pos x="6" y="10"/>
              </a:cxn>
              <a:cxn ang="0">
                <a:pos x="4" y="10"/>
              </a:cxn>
              <a:cxn ang="0">
                <a:pos x="4" y="10"/>
              </a:cxn>
              <a:cxn ang="0">
                <a:pos x="4" y="10"/>
              </a:cxn>
              <a:cxn ang="0">
                <a:pos x="2" y="10"/>
              </a:cxn>
              <a:cxn ang="0">
                <a:pos x="2" y="10"/>
              </a:cxn>
              <a:cxn ang="0">
                <a:pos x="2" y="10"/>
              </a:cxn>
              <a:cxn ang="0">
                <a:pos x="0" y="10"/>
              </a:cxn>
            </a:cxnLst>
            <a:rect l="0" t="0" r="r" b="b"/>
            <a:pathLst>
              <a:path w="12" h="10">
                <a:moveTo>
                  <a:pt x="12" y="0"/>
                </a:moveTo>
                <a:lnTo>
                  <a:pt x="12" y="2"/>
                </a:lnTo>
                <a:lnTo>
                  <a:pt x="12" y="2"/>
                </a:lnTo>
                <a:lnTo>
                  <a:pt x="12" y="2"/>
                </a:lnTo>
                <a:lnTo>
                  <a:pt x="10" y="4"/>
                </a:lnTo>
                <a:lnTo>
                  <a:pt x="10" y="4"/>
                </a:lnTo>
                <a:lnTo>
                  <a:pt x="10" y="4"/>
                </a:lnTo>
                <a:lnTo>
                  <a:pt x="10" y="6"/>
                </a:lnTo>
                <a:lnTo>
                  <a:pt x="8" y="6"/>
                </a:lnTo>
                <a:lnTo>
                  <a:pt x="8" y="6"/>
                </a:lnTo>
                <a:lnTo>
                  <a:pt x="8" y="8"/>
                </a:lnTo>
                <a:lnTo>
                  <a:pt x="8" y="8"/>
                </a:lnTo>
                <a:lnTo>
                  <a:pt x="6" y="10"/>
                </a:lnTo>
                <a:lnTo>
                  <a:pt x="4" y="10"/>
                </a:lnTo>
                <a:lnTo>
                  <a:pt x="4" y="10"/>
                </a:lnTo>
                <a:lnTo>
                  <a:pt x="4" y="10"/>
                </a:lnTo>
                <a:lnTo>
                  <a:pt x="2" y="10"/>
                </a:lnTo>
                <a:lnTo>
                  <a:pt x="2" y="10"/>
                </a:lnTo>
                <a:lnTo>
                  <a:pt x="2"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0" name="Freeform 356"/>
          <p:cNvSpPr>
            <a:spLocks/>
          </p:cNvSpPr>
          <p:nvPr/>
        </p:nvSpPr>
        <p:spPr bwMode="auto">
          <a:xfrm>
            <a:off x="4867275" y="3744913"/>
            <a:ext cx="34925" cy="15875"/>
          </a:xfrm>
          <a:custGeom>
            <a:avLst/>
            <a:gdLst/>
            <a:ahLst/>
            <a:cxnLst>
              <a:cxn ang="0">
                <a:pos x="20" y="10"/>
              </a:cxn>
              <a:cxn ang="0">
                <a:pos x="20" y="10"/>
              </a:cxn>
              <a:cxn ang="0">
                <a:pos x="20" y="10"/>
              </a:cxn>
              <a:cxn ang="0">
                <a:pos x="20" y="8"/>
              </a:cxn>
              <a:cxn ang="0">
                <a:pos x="20" y="6"/>
              </a:cxn>
              <a:cxn ang="0">
                <a:pos x="20" y="4"/>
              </a:cxn>
              <a:cxn ang="0">
                <a:pos x="20" y="4"/>
              </a:cxn>
              <a:cxn ang="0">
                <a:pos x="20" y="4"/>
              </a:cxn>
              <a:cxn ang="0">
                <a:pos x="20" y="4"/>
              </a:cxn>
              <a:cxn ang="0">
                <a:pos x="22" y="4"/>
              </a:cxn>
              <a:cxn ang="0">
                <a:pos x="22" y="2"/>
              </a:cxn>
              <a:cxn ang="0">
                <a:pos x="20" y="0"/>
              </a:cxn>
              <a:cxn ang="0">
                <a:pos x="20" y="0"/>
              </a:cxn>
              <a:cxn ang="0">
                <a:pos x="18" y="0"/>
              </a:cxn>
              <a:cxn ang="0">
                <a:pos x="14" y="4"/>
              </a:cxn>
              <a:cxn ang="0">
                <a:pos x="14" y="4"/>
              </a:cxn>
              <a:cxn ang="0">
                <a:pos x="12" y="4"/>
              </a:cxn>
              <a:cxn ang="0">
                <a:pos x="12" y="4"/>
              </a:cxn>
              <a:cxn ang="0">
                <a:pos x="12" y="2"/>
              </a:cxn>
              <a:cxn ang="0">
                <a:pos x="12" y="2"/>
              </a:cxn>
              <a:cxn ang="0">
                <a:pos x="10" y="4"/>
              </a:cxn>
              <a:cxn ang="0">
                <a:pos x="10" y="4"/>
              </a:cxn>
              <a:cxn ang="0">
                <a:pos x="10" y="4"/>
              </a:cxn>
              <a:cxn ang="0">
                <a:pos x="10" y="4"/>
              </a:cxn>
              <a:cxn ang="0">
                <a:pos x="10" y="6"/>
              </a:cxn>
              <a:cxn ang="0">
                <a:pos x="10" y="8"/>
              </a:cxn>
              <a:cxn ang="0">
                <a:pos x="8" y="8"/>
              </a:cxn>
              <a:cxn ang="0">
                <a:pos x="8" y="8"/>
              </a:cxn>
              <a:cxn ang="0">
                <a:pos x="8" y="8"/>
              </a:cxn>
              <a:cxn ang="0">
                <a:pos x="6" y="8"/>
              </a:cxn>
              <a:cxn ang="0">
                <a:pos x="8" y="8"/>
              </a:cxn>
              <a:cxn ang="0">
                <a:pos x="6" y="10"/>
              </a:cxn>
              <a:cxn ang="0">
                <a:pos x="2" y="8"/>
              </a:cxn>
              <a:cxn ang="0">
                <a:pos x="2" y="6"/>
              </a:cxn>
              <a:cxn ang="0">
                <a:pos x="2" y="6"/>
              </a:cxn>
              <a:cxn ang="0">
                <a:pos x="2" y="6"/>
              </a:cxn>
              <a:cxn ang="0">
                <a:pos x="2" y="6"/>
              </a:cxn>
              <a:cxn ang="0">
                <a:pos x="0" y="6"/>
              </a:cxn>
              <a:cxn ang="0">
                <a:pos x="0" y="6"/>
              </a:cxn>
              <a:cxn ang="0">
                <a:pos x="0" y="6"/>
              </a:cxn>
            </a:cxnLst>
            <a:rect l="0" t="0" r="r" b="b"/>
            <a:pathLst>
              <a:path w="22" h="10">
                <a:moveTo>
                  <a:pt x="20" y="10"/>
                </a:moveTo>
                <a:lnTo>
                  <a:pt x="20" y="10"/>
                </a:lnTo>
                <a:lnTo>
                  <a:pt x="20" y="10"/>
                </a:lnTo>
                <a:lnTo>
                  <a:pt x="20" y="8"/>
                </a:lnTo>
                <a:lnTo>
                  <a:pt x="20" y="6"/>
                </a:lnTo>
                <a:lnTo>
                  <a:pt x="20" y="4"/>
                </a:lnTo>
                <a:lnTo>
                  <a:pt x="20" y="4"/>
                </a:lnTo>
                <a:lnTo>
                  <a:pt x="20" y="4"/>
                </a:lnTo>
                <a:lnTo>
                  <a:pt x="20" y="4"/>
                </a:lnTo>
                <a:lnTo>
                  <a:pt x="22" y="4"/>
                </a:lnTo>
                <a:lnTo>
                  <a:pt x="22" y="2"/>
                </a:lnTo>
                <a:lnTo>
                  <a:pt x="20" y="0"/>
                </a:lnTo>
                <a:lnTo>
                  <a:pt x="20" y="0"/>
                </a:lnTo>
                <a:lnTo>
                  <a:pt x="18" y="0"/>
                </a:lnTo>
                <a:lnTo>
                  <a:pt x="14" y="4"/>
                </a:lnTo>
                <a:lnTo>
                  <a:pt x="14" y="4"/>
                </a:lnTo>
                <a:lnTo>
                  <a:pt x="12" y="4"/>
                </a:lnTo>
                <a:lnTo>
                  <a:pt x="12" y="4"/>
                </a:lnTo>
                <a:lnTo>
                  <a:pt x="12" y="2"/>
                </a:lnTo>
                <a:lnTo>
                  <a:pt x="12" y="2"/>
                </a:lnTo>
                <a:lnTo>
                  <a:pt x="10" y="4"/>
                </a:lnTo>
                <a:lnTo>
                  <a:pt x="10" y="4"/>
                </a:lnTo>
                <a:lnTo>
                  <a:pt x="10" y="4"/>
                </a:lnTo>
                <a:lnTo>
                  <a:pt x="10" y="4"/>
                </a:lnTo>
                <a:lnTo>
                  <a:pt x="10" y="6"/>
                </a:lnTo>
                <a:lnTo>
                  <a:pt x="10" y="8"/>
                </a:lnTo>
                <a:lnTo>
                  <a:pt x="8" y="8"/>
                </a:lnTo>
                <a:lnTo>
                  <a:pt x="8" y="8"/>
                </a:lnTo>
                <a:lnTo>
                  <a:pt x="8" y="8"/>
                </a:lnTo>
                <a:lnTo>
                  <a:pt x="6" y="8"/>
                </a:lnTo>
                <a:lnTo>
                  <a:pt x="8" y="8"/>
                </a:lnTo>
                <a:lnTo>
                  <a:pt x="6" y="10"/>
                </a:lnTo>
                <a:lnTo>
                  <a:pt x="2" y="8"/>
                </a:lnTo>
                <a:lnTo>
                  <a:pt x="2" y="6"/>
                </a:lnTo>
                <a:lnTo>
                  <a:pt x="2" y="6"/>
                </a:lnTo>
                <a:lnTo>
                  <a:pt x="2" y="6"/>
                </a:lnTo>
                <a:lnTo>
                  <a:pt x="2" y="6"/>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1" name="Freeform 357"/>
          <p:cNvSpPr>
            <a:spLocks/>
          </p:cNvSpPr>
          <p:nvPr/>
        </p:nvSpPr>
        <p:spPr bwMode="auto">
          <a:xfrm>
            <a:off x="5356225" y="3659188"/>
            <a:ext cx="120650" cy="95250"/>
          </a:xfrm>
          <a:custGeom>
            <a:avLst/>
            <a:gdLst/>
            <a:ahLst/>
            <a:cxnLst>
              <a:cxn ang="0">
                <a:pos x="0" y="0"/>
              </a:cxn>
              <a:cxn ang="0">
                <a:pos x="0" y="0"/>
              </a:cxn>
              <a:cxn ang="0">
                <a:pos x="0" y="0"/>
              </a:cxn>
              <a:cxn ang="0">
                <a:pos x="2" y="0"/>
              </a:cxn>
              <a:cxn ang="0">
                <a:pos x="6" y="4"/>
              </a:cxn>
              <a:cxn ang="0">
                <a:pos x="8" y="4"/>
              </a:cxn>
              <a:cxn ang="0">
                <a:pos x="10" y="6"/>
              </a:cxn>
              <a:cxn ang="0">
                <a:pos x="18" y="12"/>
              </a:cxn>
              <a:cxn ang="0">
                <a:pos x="24" y="16"/>
              </a:cxn>
              <a:cxn ang="0">
                <a:pos x="28" y="18"/>
              </a:cxn>
              <a:cxn ang="0">
                <a:pos x="30" y="18"/>
              </a:cxn>
              <a:cxn ang="0">
                <a:pos x="32" y="20"/>
              </a:cxn>
              <a:cxn ang="0">
                <a:pos x="34" y="22"/>
              </a:cxn>
              <a:cxn ang="0">
                <a:pos x="40" y="24"/>
              </a:cxn>
              <a:cxn ang="0">
                <a:pos x="46" y="30"/>
              </a:cxn>
              <a:cxn ang="0">
                <a:pos x="48" y="30"/>
              </a:cxn>
              <a:cxn ang="0">
                <a:pos x="48" y="30"/>
              </a:cxn>
              <a:cxn ang="0">
                <a:pos x="50" y="32"/>
              </a:cxn>
              <a:cxn ang="0">
                <a:pos x="52" y="32"/>
              </a:cxn>
              <a:cxn ang="0">
                <a:pos x="52" y="32"/>
              </a:cxn>
              <a:cxn ang="0">
                <a:pos x="52" y="34"/>
              </a:cxn>
              <a:cxn ang="0">
                <a:pos x="54" y="34"/>
              </a:cxn>
              <a:cxn ang="0">
                <a:pos x="54" y="36"/>
              </a:cxn>
              <a:cxn ang="0">
                <a:pos x="54" y="38"/>
              </a:cxn>
              <a:cxn ang="0">
                <a:pos x="54" y="38"/>
              </a:cxn>
              <a:cxn ang="0">
                <a:pos x="54" y="38"/>
              </a:cxn>
              <a:cxn ang="0">
                <a:pos x="52" y="40"/>
              </a:cxn>
              <a:cxn ang="0">
                <a:pos x="52" y="40"/>
              </a:cxn>
              <a:cxn ang="0">
                <a:pos x="52" y="40"/>
              </a:cxn>
              <a:cxn ang="0">
                <a:pos x="54" y="42"/>
              </a:cxn>
              <a:cxn ang="0">
                <a:pos x="54" y="42"/>
              </a:cxn>
              <a:cxn ang="0">
                <a:pos x="54" y="42"/>
              </a:cxn>
              <a:cxn ang="0">
                <a:pos x="54" y="42"/>
              </a:cxn>
              <a:cxn ang="0">
                <a:pos x="56" y="42"/>
              </a:cxn>
              <a:cxn ang="0">
                <a:pos x="56" y="44"/>
              </a:cxn>
              <a:cxn ang="0">
                <a:pos x="56" y="44"/>
              </a:cxn>
              <a:cxn ang="0">
                <a:pos x="56" y="44"/>
              </a:cxn>
              <a:cxn ang="0">
                <a:pos x="64" y="52"/>
              </a:cxn>
              <a:cxn ang="0">
                <a:pos x="66" y="52"/>
              </a:cxn>
              <a:cxn ang="0">
                <a:pos x="68" y="54"/>
              </a:cxn>
              <a:cxn ang="0">
                <a:pos x="68" y="56"/>
              </a:cxn>
              <a:cxn ang="0">
                <a:pos x="74" y="58"/>
              </a:cxn>
              <a:cxn ang="0">
                <a:pos x="76" y="60"/>
              </a:cxn>
              <a:cxn ang="0">
                <a:pos x="76" y="60"/>
              </a:cxn>
            </a:cxnLst>
            <a:rect l="0" t="0" r="r" b="b"/>
            <a:pathLst>
              <a:path w="76" h="60">
                <a:moveTo>
                  <a:pt x="0" y="0"/>
                </a:moveTo>
                <a:lnTo>
                  <a:pt x="0" y="0"/>
                </a:lnTo>
                <a:lnTo>
                  <a:pt x="0" y="0"/>
                </a:lnTo>
                <a:lnTo>
                  <a:pt x="2" y="0"/>
                </a:lnTo>
                <a:lnTo>
                  <a:pt x="6" y="4"/>
                </a:lnTo>
                <a:lnTo>
                  <a:pt x="8" y="4"/>
                </a:lnTo>
                <a:lnTo>
                  <a:pt x="10" y="6"/>
                </a:lnTo>
                <a:lnTo>
                  <a:pt x="18" y="12"/>
                </a:lnTo>
                <a:lnTo>
                  <a:pt x="24" y="16"/>
                </a:lnTo>
                <a:lnTo>
                  <a:pt x="28" y="18"/>
                </a:lnTo>
                <a:lnTo>
                  <a:pt x="30" y="18"/>
                </a:lnTo>
                <a:lnTo>
                  <a:pt x="32" y="20"/>
                </a:lnTo>
                <a:lnTo>
                  <a:pt x="34" y="22"/>
                </a:lnTo>
                <a:lnTo>
                  <a:pt x="40" y="24"/>
                </a:lnTo>
                <a:lnTo>
                  <a:pt x="46" y="30"/>
                </a:lnTo>
                <a:lnTo>
                  <a:pt x="48" y="30"/>
                </a:lnTo>
                <a:lnTo>
                  <a:pt x="48" y="30"/>
                </a:lnTo>
                <a:lnTo>
                  <a:pt x="50" y="32"/>
                </a:lnTo>
                <a:lnTo>
                  <a:pt x="52" y="32"/>
                </a:lnTo>
                <a:lnTo>
                  <a:pt x="52" y="32"/>
                </a:lnTo>
                <a:lnTo>
                  <a:pt x="52" y="34"/>
                </a:lnTo>
                <a:lnTo>
                  <a:pt x="54" y="34"/>
                </a:lnTo>
                <a:lnTo>
                  <a:pt x="54" y="36"/>
                </a:lnTo>
                <a:lnTo>
                  <a:pt x="54" y="38"/>
                </a:lnTo>
                <a:lnTo>
                  <a:pt x="54" y="38"/>
                </a:lnTo>
                <a:lnTo>
                  <a:pt x="54" y="38"/>
                </a:lnTo>
                <a:lnTo>
                  <a:pt x="52" y="40"/>
                </a:lnTo>
                <a:lnTo>
                  <a:pt x="52" y="40"/>
                </a:lnTo>
                <a:lnTo>
                  <a:pt x="52" y="40"/>
                </a:lnTo>
                <a:lnTo>
                  <a:pt x="54" y="42"/>
                </a:lnTo>
                <a:lnTo>
                  <a:pt x="54" y="42"/>
                </a:lnTo>
                <a:lnTo>
                  <a:pt x="54" y="42"/>
                </a:lnTo>
                <a:lnTo>
                  <a:pt x="54" y="42"/>
                </a:lnTo>
                <a:lnTo>
                  <a:pt x="56" y="42"/>
                </a:lnTo>
                <a:lnTo>
                  <a:pt x="56" y="44"/>
                </a:lnTo>
                <a:lnTo>
                  <a:pt x="56" y="44"/>
                </a:lnTo>
                <a:lnTo>
                  <a:pt x="56" y="44"/>
                </a:lnTo>
                <a:lnTo>
                  <a:pt x="64" y="52"/>
                </a:lnTo>
                <a:lnTo>
                  <a:pt x="66" y="52"/>
                </a:lnTo>
                <a:lnTo>
                  <a:pt x="68" y="54"/>
                </a:lnTo>
                <a:lnTo>
                  <a:pt x="68" y="56"/>
                </a:lnTo>
                <a:lnTo>
                  <a:pt x="74" y="58"/>
                </a:lnTo>
                <a:lnTo>
                  <a:pt x="76" y="60"/>
                </a:lnTo>
                <a:lnTo>
                  <a:pt x="76" y="6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2" name="Freeform 358"/>
          <p:cNvSpPr>
            <a:spLocks/>
          </p:cNvSpPr>
          <p:nvPr/>
        </p:nvSpPr>
        <p:spPr bwMode="auto">
          <a:xfrm>
            <a:off x="5248275" y="3697288"/>
            <a:ext cx="34925" cy="53975"/>
          </a:xfrm>
          <a:custGeom>
            <a:avLst/>
            <a:gdLst/>
            <a:ahLst/>
            <a:cxnLst>
              <a:cxn ang="0">
                <a:pos x="18" y="0"/>
              </a:cxn>
              <a:cxn ang="0">
                <a:pos x="18" y="0"/>
              </a:cxn>
              <a:cxn ang="0">
                <a:pos x="16" y="2"/>
              </a:cxn>
              <a:cxn ang="0">
                <a:pos x="16" y="6"/>
              </a:cxn>
              <a:cxn ang="0">
                <a:pos x="16" y="8"/>
              </a:cxn>
              <a:cxn ang="0">
                <a:pos x="16" y="8"/>
              </a:cxn>
              <a:cxn ang="0">
                <a:pos x="18" y="8"/>
              </a:cxn>
              <a:cxn ang="0">
                <a:pos x="18" y="8"/>
              </a:cxn>
              <a:cxn ang="0">
                <a:pos x="18" y="8"/>
              </a:cxn>
              <a:cxn ang="0">
                <a:pos x="18" y="8"/>
              </a:cxn>
              <a:cxn ang="0">
                <a:pos x="20" y="8"/>
              </a:cxn>
              <a:cxn ang="0">
                <a:pos x="22" y="8"/>
              </a:cxn>
              <a:cxn ang="0">
                <a:pos x="22" y="10"/>
              </a:cxn>
              <a:cxn ang="0">
                <a:pos x="22" y="10"/>
              </a:cxn>
              <a:cxn ang="0">
                <a:pos x="22" y="12"/>
              </a:cxn>
              <a:cxn ang="0">
                <a:pos x="22" y="14"/>
              </a:cxn>
              <a:cxn ang="0">
                <a:pos x="22" y="14"/>
              </a:cxn>
              <a:cxn ang="0">
                <a:pos x="20" y="14"/>
              </a:cxn>
              <a:cxn ang="0">
                <a:pos x="20" y="14"/>
              </a:cxn>
              <a:cxn ang="0">
                <a:pos x="18" y="14"/>
              </a:cxn>
              <a:cxn ang="0">
                <a:pos x="18" y="14"/>
              </a:cxn>
              <a:cxn ang="0">
                <a:pos x="18" y="16"/>
              </a:cxn>
              <a:cxn ang="0">
                <a:pos x="18" y="16"/>
              </a:cxn>
              <a:cxn ang="0">
                <a:pos x="18" y="16"/>
              </a:cxn>
              <a:cxn ang="0">
                <a:pos x="18" y="16"/>
              </a:cxn>
              <a:cxn ang="0">
                <a:pos x="18" y="16"/>
              </a:cxn>
              <a:cxn ang="0">
                <a:pos x="18" y="16"/>
              </a:cxn>
              <a:cxn ang="0">
                <a:pos x="18" y="16"/>
              </a:cxn>
              <a:cxn ang="0">
                <a:pos x="18" y="18"/>
              </a:cxn>
              <a:cxn ang="0">
                <a:pos x="16" y="18"/>
              </a:cxn>
              <a:cxn ang="0">
                <a:pos x="16" y="18"/>
              </a:cxn>
              <a:cxn ang="0">
                <a:pos x="14" y="20"/>
              </a:cxn>
              <a:cxn ang="0">
                <a:pos x="14" y="20"/>
              </a:cxn>
              <a:cxn ang="0">
                <a:pos x="16" y="22"/>
              </a:cxn>
              <a:cxn ang="0">
                <a:pos x="16" y="22"/>
              </a:cxn>
              <a:cxn ang="0">
                <a:pos x="14" y="22"/>
              </a:cxn>
              <a:cxn ang="0">
                <a:pos x="14" y="22"/>
              </a:cxn>
              <a:cxn ang="0">
                <a:pos x="14" y="22"/>
              </a:cxn>
              <a:cxn ang="0">
                <a:pos x="12" y="24"/>
              </a:cxn>
              <a:cxn ang="0">
                <a:pos x="12" y="26"/>
              </a:cxn>
              <a:cxn ang="0">
                <a:pos x="12" y="28"/>
              </a:cxn>
              <a:cxn ang="0">
                <a:pos x="10" y="30"/>
              </a:cxn>
              <a:cxn ang="0">
                <a:pos x="8" y="32"/>
              </a:cxn>
              <a:cxn ang="0">
                <a:pos x="6" y="34"/>
              </a:cxn>
              <a:cxn ang="0">
                <a:pos x="4" y="34"/>
              </a:cxn>
              <a:cxn ang="0">
                <a:pos x="0" y="34"/>
              </a:cxn>
              <a:cxn ang="0">
                <a:pos x="0" y="34"/>
              </a:cxn>
            </a:cxnLst>
            <a:rect l="0" t="0" r="r" b="b"/>
            <a:pathLst>
              <a:path w="22" h="34">
                <a:moveTo>
                  <a:pt x="18" y="0"/>
                </a:moveTo>
                <a:lnTo>
                  <a:pt x="18" y="0"/>
                </a:lnTo>
                <a:lnTo>
                  <a:pt x="16" y="2"/>
                </a:lnTo>
                <a:lnTo>
                  <a:pt x="16" y="6"/>
                </a:lnTo>
                <a:lnTo>
                  <a:pt x="16" y="8"/>
                </a:lnTo>
                <a:lnTo>
                  <a:pt x="16" y="8"/>
                </a:lnTo>
                <a:lnTo>
                  <a:pt x="18" y="8"/>
                </a:lnTo>
                <a:lnTo>
                  <a:pt x="18" y="8"/>
                </a:lnTo>
                <a:lnTo>
                  <a:pt x="18" y="8"/>
                </a:lnTo>
                <a:lnTo>
                  <a:pt x="18" y="8"/>
                </a:lnTo>
                <a:lnTo>
                  <a:pt x="20" y="8"/>
                </a:lnTo>
                <a:lnTo>
                  <a:pt x="22" y="8"/>
                </a:lnTo>
                <a:lnTo>
                  <a:pt x="22" y="10"/>
                </a:lnTo>
                <a:lnTo>
                  <a:pt x="22" y="10"/>
                </a:lnTo>
                <a:lnTo>
                  <a:pt x="22" y="12"/>
                </a:lnTo>
                <a:lnTo>
                  <a:pt x="22" y="14"/>
                </a:lnTo>
                <a:lnTo>
                  <a:pt x="22" y="14"/>
                </a:lnTo>
                <a:lnTo>
                  <a:pt x="20" y="14"/>
                </a:lnTo>
                <a:lnTo>
                  <a:pt x="20" y="14"/>
                </a:lnTo>
                <a:lnTo>
                  <a:pt x="18" y="14"/>
                </a:lnTo>
                <a:lnTo>
                  <a:pt x="18" y="14"/>
                </a:lnTo>
                <a:lnTo>
                  <a:pt x="18" y="16"/>
                </a:lnTo>
                <a:lnTo>
                  <a:pt x="18" y="16"/>
                </a:lnTo>
                <a:lnTo>
                  <a:pt x="18" y="16"/>
                </a:lnTo>
                <a:lnTo>
                  <a:pt x="18" y="16"/>
                </a:lnTo>
                <a:lnTo>
                  <a:pt x="18" y="16"/>
                </a:lnTo>
                <a:lnTo>
                  <a:pt x="18" y="16"/>
                </a:lnTo>
                <a:lnTo>
                  <a:pt x="18" y="16"/>
                </a:lnTo>
                <a:lnTo>
                  <a:pt x="18" y="18"/>
                </a:lnTo>
                <a:lnTo>
                  <a:pt x="16" y="18"/>
                </a:lnTo>
                <a:lnTo>
                  <a:pt x="16" y="18"/>
                </a:lnTo>
                <a:lnTo>
                  <a:pt x="14" y="20"/>
                </a:lnTo>
                <a:lnTo>
                  <a:pt x="14" y="20"/>
                </a:lnTo>
                <a:lnTo>
                  <a:pt x="16" y="22"/>
                </a:lnTo>
                <a:lnTo>
                  <a:pt x="16" y="22"/>
                </a:lnTo>
                <a:lnTo>
                  <a:pt x="14" y="22"/>
                </a:lnTo>
                <a:lnTo>
                  <a:pt x="14" y="22"/>
                </a:lnTo>
                <a:lnTo>
                  <a:pt x="14" y="22"/>
                </a:lnTo>
                <a:lnTo>
                  <a:pt x="12" y="24"/>
                </a:lnTo>
                <a:lnTo>
                  <a:pt x="12" y="26"/>
                </a:lnTo>
                <a:lnTo>
                  <a:pt x="12" y="28"/>
                </a:lnTo>
                <a:lnTo>
                  <a:pt x="10" y="30"/>
                </a:lnTo>
                <a:lnTo>
                  <a:pt x="8" y="32"/>
                </a:lnTo>
                <a:lnTo>
                  <a:pt x="6" y="34"/>
                </a:lnTo>
                <a:lnTo>
                  <a:pt x="4" y="34"/>
                </a:lnTo>
                <a:lnTo>
                  <a:pt x="0" y="34"/>
                </a:lnTo>
                <a:lnTo>
                  <a:pt x="0" y="3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3" name="Freeform 359"/>
          <p:cNvSpPr>
            <a:spLocks/>
          </p:cNvSpPr>
          <p:nvPr/>
        </p:nvSpPr>
        <p:spPr bwMode="auto">
          <a:xfrm>
            <a:off x="5238750" y="3703638"/>
            <a:ext cx="9525" cy="47625"/>
          </a:xfrm>
          <a:custGeom>
            <a:avLst/>
            <a:gdLst/>
            <a:ahLst/>
            <a:cxnLst>
              <a:cxn ang="0">
                <a:pos x="0" y="0"/>
              </a:cxn>
              <a:cxn ang="0">
                <a:pos x="0" y="2"/>
              </a:cxn>
              <a:cxn ang="0">
                <a:pos x="0" y="2"/>
              </a:cxn>
              <a:cxn ang="0">
                <a:pos x="0" y="2"/>
              </a:cxn>
              <a:cxn ang="0">
                <a:pos x="2" y="6"/>
              </a:cxn>
              <a:cxn ang="0">
                <a:pos x="4" y="6"/>
              </a:cxn>
              <a:cxn ang="0">
                <a:pos x="4" y="6"/>
              </a:cxn>
              <a:cxn ang="0">
                <a:pos x="4" y="6"/>
              </a:cxn>
              <a:cxn ang="0">
                <a:pos x="4" y="8"/>
              </a:cxn>
              <a:cxn ang="0">
                <a:pos x="4" y="8"/>
              </a:cxn>
              <a:cxn ang="0">
                <a:pos x="4" y="10"/>
              </a:cxn>
              <a:cxn ang="0">
                <a:pos x="4" y="10"/>
              </a:cxn>
              <a:cxn ang="0">
                <a:pos x="4" y="10"/>
              </a:cxn>
              <a:cxn ang="0">
                <a:pos x="4" y="10"/>
              </a:cxn>
              <a:cxn ang="0">
                <a:pos x="4" y="10"/>
              </a:cxn>
              <a:cxn ang="0">
                <a:pos x="4" y="12"/>
              </a:cxn>
              <a:cxn ang="0">
                <a:pos x="4" y="12"/>
              </a:cxn>
              <a:cxn ang="0">
                <a:pos x="4" y="12"/>
              </a:cxn>
              <a:cxn ang="0">
                <a:pos x="4" y="14"/>
              </a:cxn>
              <a:cxn ang="0">
                <a:pos x="4" y="16"/>
              </a:cxn>
              <a:cxn ang="0">
                <a:pos x="4" y="16"/>
              </a:cxn>
              <a:cxn ang="0">
                <a:pos x="4" y="18"/>
              </a:cxn>
              <a:cxn ang="0">
                <a:pos x="4" y="18"/>
              </a:cxn>
              <a:cxn ang="0">
                <a:pos x="4" y="18"/>
              </a:cxn>
              <a:cxn ang="0">
                <a:pos x="4" y="18"/>
              </a:cxn>
              <a:cxn ang="0">
                <a:pos x="4" y="20"/>
              </a:cxn>
              <a:cxn ang="0">
                <a:pos x="4" y="20"/>
              </a:cxn>
              <a:cxn ang="0">
                <a:pos x="4" y="20"/>
              </a:cxn>
              <a:cxn ang="0">
                <a:pos x="4" y="22"/>
              </a:cxn>
              <a:cxn ang="0">
                <a:pos x="4" y="22"/>
              </a:cxn>
              <a:cxn ang="0">
                <a:pos x="6" y="22"/>
              </a:cxn>
              <a:cxn ang="0">
                <a:pos x="6" y="22"/>
              </a:cxn>
              <a:cxn ang="0">
                <a:pos x="6" y="22"/>
              </a:cxn>
              <a:cxn ang="0">
                <a:pos x="6" y="24"/>
              </a:cxn>
              <a:cxn ang="0">
                <a:pos x="6" y="24"/>
              </a:cxn>
              <a:cxn ang="0">
                <a:pos x="6" y="26"/>
              </a:cxn>
              <a:cxn ang="0">
                <a:pos x="6" y="26"/>
              </a:cxn>
              <a:cxn ang="0">
                <a:pos x="6" y="26"/>
              </a:cxn>
              <a:cxn ang="0">
                <a:pos x="6" y="28"/>
              </a:cxn>
              <a:cxn ang="0">
                <a:pos x="6" y="30"/>
              </a:cxn>
            </a:cxnLst>
            <a:rect l="0" t="0" r="r" b="b"/>
            <a:pathLst>
              <a:path w="6" h="30">
                <a:moveTo>
                  <a:pt x="0" y="0"/>
                </a:moveTo>
                <a:lnTo>
                  <a:pt x="0" y="2"/>
                </a:lnTo>
                <a:lnTo>
                  <a:pt x="0" y="2"/>
                </a:lnTo>
                <a:lnTo>
                  <a:pt x="0" y="2"/>
                </a:lnTo>
                <a:lnTo>
                  <a:pt x="2" y="6"/>
                </a:lnTo>
                <a:lnTo>
                  <a:pt x="4" y="6"/>
                </a:lnTo>
                <a:lnTo>
                  <a:pt x="4" y="6"/>
                </a:lnTo>
                <a:lnTo>
                  <a:pt x="4" y="6"/>
                </a:lnTo>
                <a:lnTo>
                  <a:pt x="4" y="8"/>
                </a:lnTo>
                <a:lnTo>
                  <a:pt x="4" y="8"/>
                </a:lnTo>
                <a:lnTo>
                  <a:pt x="4" y="10"/>
                </a:lnTo>
                <a:lnTo>
                  <a:pt x="4" y="10"/>
                </a:lnTo>
                <a:lnTo>
                  <a:pt x="4" y="10"/>
                </a:lnTo>
                <a:lnTo>
                  <a:pt x="4" y="10"/>
                </a:lnTo>
                <a:lnTo>
                  <a:pt x="4" y="10"/>
                </a:lnTo>
                <a:lnTo>
                  <a:pt x="4" y="12"/>
                </a:lnTo>
                <a:lnTo>
                  <a:pt x="4" y="12"/>
                </a:lnTo>
                <a:lnTo>
                  <a:pt x="4" y="12"/>
                </a:lnTo>
                <a:lnTo>
                  <a:pt x="4" y="14"/>
                </a:lnTo>
                <a:lnTo>
                  <a:pt x="4" y="16"/>
                </a:lnTo>
                <a:lnTo>
                  <a:pt x="4" y="16"/>
                </a:lnTo>
                <a:lnTo>
                  <a:pt x="4" y="18"/>
                </a:lnTo>
                <a:lnTo>
                  <a:pt x="4" y="18"/>
                </a:lnTo>
                <a:lnTo>
                  <a:pt x="4" y="18"/>
                </a:lnTo>
                <a:lnTo>
                  <a:pt x="4" y="18"/>
                </a:lnTo>
                <a:lnTo>
                  <a:pt x="4" y="20"/>
                </a:lnTo>
                <a:lnTo>
                  <a:pt x="4" y="20"/>
                </a:lnTo>
                <a:lnTo>
                  <a:pt x="4" y="20"/>
                </a:lnTo>
                <a:lnTo>
                  <a:pt x="4" y="22"/>
                </a:lnTo>
                <a:lnTo>
                  <a:pt x="4" y="22"/>
                </a:lnTo>
                <a:lnTo>
                  <a:pt x="6" y="22"/>
                </a:lnTo>
                <a:lnTo>
                  <a:pt x="6" y="22"/>
                </a:lnTo>
                <a:lnTo>
                  <a:pt x="6" y="22"/>
                </a:lnTo>
                <a:lnTo>
                  <a:pt x="6" y="24"/>
                </a:lnTo>
                <a:lnTo>
                  <a:pt x="6" y="24"/>
                </a:lnTo>
                <a:lnTo>
                  <a:pt x="6" y="26"/>
                </a:lnTo>
                <a:lnTo>
                  <a:pt x="6" y="26"/>
                </a:lnTo>
                <a:lnTo>
                  <a:pt x="6" y="26"/>
                </a:lnTo>
                <a:lnTo>
                  <a:pt x="6" y="28"/>
                </a:lnTo>
                <a:lnTo>
                  <a:pt x="6"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4" name="Freeform 360"/>
          <p:cNvSpPr>
            <a:spLocks/>
          </p:cNvSpPr>
          <p:nvPr/>
        </p:nvSpPr>
        <p:spPr bwMode="auto">
          <a:xfrm>
            <a:off x="2730500" y="3722688"/>
            <a:ext cx="9525" cy="22225"/>
          </a:xfrm>
          <a:custGeom>
            <a:avLst/>
            <a:gdLst/>
            <a:ahLst/>
            <a:cxnLst>
              <a:cxn ang="0">
                <a:pos x="6" y="2"/>
              </a:cxn>
              <a:cxn ang="0">
                <a:pos x="6" y="0"/>
              </a:cxn>
              <a:cxn ang="0">
                <a:pos x="6" y="0"/>
              </a:cxn>
              <a:cxn ang="0">
                <a:pos x="6" y="0"/>
              </a:cxn>
              <a:cxn ang="0">
                <a:pos x="6" y="0"/>
              </a:cxn>
              <a:cxn ang="0">
                <a:pos x="6" y="0"/>
              </a:cxn>
              <a:cxn ang="0">
                <a:pos x="4" y="0"/>
              </a:cxn>
              <a:cxn ang="0">
                <a:pos x="4" y="0"/>
              </a:cxn>
              <a:cxn ang="0">
                <a:pos x="4" y="2"/>
              </a:cxn>
              <a:cxn ang="0">
                <a:pos x="4" y="2"/>
              </a:cxn>
              <a:cxn ang="0">
                <a:pos x="4" y="2"/>
              </a:cxn>
              <a:cxn ang="0">
                <a:pos x="4" y="4"/>
              </a:cxn>
              <a:cxn ang="0">
                <a:pos x="4" y="4"/>
              </a:cxn>
              <a:cxn ang="0">
                <a:pos x="4" y="6"/>
              </a:cxn>
              <a:cxn ang="0">
                <a:pos x="4" y="6"/>
              </a:cxn>
              <a:cxn ang="0">
                <a:pos x="4" y="6"/>
              </a:cxn>
              <a:cxn ang="0">
                <a:pos x="4" y="6"/>
              </a:cxn>
              <a:cxn ang="0">
                <a:pos x="2" y="8"/>
              </a:cxn>
              <a:cxn ang="0">
                <a:pos x="2" y="8"/>
              </a:cxn>
              <a:cxn ang="0">
                <a:pos x="2" y="10"/>
              </a:cxn>
              <a:cxn ang="0">
                <a:pos x="2" y="10"/>
              </a:cxn>
              <a:cxn ang="0">
                <a:pos x="2" y="10"/>
              </a:cxn>
              <a:cxn ang="0">
                <a:pos x="2" y="10"/>
              </a:cxn>
              <a:cxn ang="0">
                <a:pos x="2" y="12"/>
              </a:cxn>
              <a:cxn ang="0">
                <a:pos x="2" y="14"/>
              </a:cxn>
              <a:cxn ang="0">
                <a:pos x="0" y="14"/>
              </a:cxn>
              <a:cxn ang="0">
                <a:pos x="0" y="14"/>
              </a:cxn>
            </a:cxnLst>
            <a:rect l="0" t="0" r="r" b="b"/>
            <a:pathLst>
              <a:path w="6" h="14">
                <a:moveTo>
                  <a:pt x="6" y="2"/>
                </a:moveTo>
                <a:lnTo>
                  <a:pt x="6" y="0"/>
                </a:lnTo>
                <a:lnTo>
                  <a:pt x="6" y="0"/>
                </a:lnTo>
                <a:lnTo>
                  <a:pt x="6" y="0"/>
                </a:lnTo>
                <a:lnTo>
                  <a:pt x="6" y="0"/>
                </a:lnTo>
                <a:lnTo>
                  <a:pt x="6" y="0"/>
                </a:lnTo>
                <a:lnTo>
                  <a:pt x="4" y="0"/>
                </a:lnTo>
                <a:lnTo>
                  <a:pt x="4" y="0"/>
                </a:lnTo>
                <a:lnTo>
                  <a:pt x="4" y="2"/>
                </a:lnTo>
                <a:lnTo>
                  <a:pt x="4" y="2"/>
                </a:lnTo>
                <a:lnTo>
                  <a:pt x="4" y="2"/>
                </a:lnTo>
                <a:lnTo>
                  <a:pt x="4" y="4"/>
                </a:lnTo>
                <a:lnTo>
                  <a:pt x="4" y="4"/>
                </a:lnTo>
                <a:lnTo>
                  <a:pt x="4" y="6"/>
                </a:lnTo>
                <a:lnTo>
                  <a:pt x="4" y="6"/>
                </a:lnTo>
                <a:lnTo>
                  <a:pt x="4" y="6"/>
                </a:lnTo>
                <a:lnTo>
                  <a:pt x="4" y="6"/>
                </a:lnTo>
                <a:lnTo>
                  <a:pt x="2" y="8"/>
                </a:lnTo>
                <a:lnTo>
                  <a:pt x="2" y="8"/>
                </a:lnTo>
                <a:lnTo>
                  <a:pt x="2" y="10"/>
                </a:lnTo>
                <a:lnTo>
                  <a:pt x="2" y="10"/>
                </a:lnTo>
                <a:lnTo>
                  <a:pt x="2" y="10"/>
                </a:lnTo>
                <a:lnTo>
                  <a:pt x="2" y="10"/>
                </a:lnTo>
                <a:lnTo>
                  <a:pt x="2" y="12"/>
                </a:lnTo>
                <a:lnTo>
                  <a:pt x="2" y="14"/>
                </a:lnTo>
                <a:lnTo>
                  <a:pt x="0" y="14"/>
                </a:lnTo>
                <a:lnTo>
                  <a:pt x="0"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5" name="Freeform 361"/>
          <p:cNvSpPr>
            <a:spLocks/>
          </p:cNvSpPr>
          <p:nvPr/>
        </p:nvSpPr>
        <p:spPr bwMode="auto">
          <a:xfrm>
            <a:off x="4918075" y="3744913"/>
            <a:ext cx="3175" cy="1588"/>
          </a:xfrm>
          <a:custGeom>
            <a:avLst/>
            <a:gdLst/>
            <a:ahLst/>
            <a:cxnLst>
              <a:cxn ang="0">
                <a:pos x="2" y="0"/>
              </a:cxn>
              <a:cxn ang="0">
                <a:pos x="2" y="0"/>
              </a:cxn>
              <a:cxn ang="0">
                <a:pos x="2" y="0"/>
              </a:cxn>
              <a:cxn ang="0">
                <a:pos x="0" y="0"/>
              </a:cxn>
            </a:cxnLst>
            <a:rect l="0" t="0" r="r" b="b"/>
            <a:pathLst>
              <a:path w="2">
                <a:moveTo>
                  <a:pt x="2" y="0"/>
                </a:move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6" name="Freeform 362"/>
          <p:cNvSpPr>
            <a:spLocks/>
          </p:cNvSpPr>
          <p:nvPr/>
        </p:nvSpPr>
        <p:spPr bwMode="auto">
          <a:xfrm>
            <a:off x="4921250" y="3741738"/>
            <a:ext cx="3175" cy="3175"/>
          </a:xfrm>
          <a:custGeom>
            <a:avLst/>
            <a:gdLst/>
            <a:ahLst/>
            <a:cxnLst>
              <a:cxn ang="0">
                <a:pos x="2" y="0"/>
              </a:cxn>
              <a:cxn ang="0">
                <a:pos x="2" y="0"/>
              </a:cxn>
              <a:cxn ang="0">
                <a:pos x="2" y="2"/>
              </a:cxn>
              <a:cxn ang="0">
                <a:pos x="2" y="2"/>
              </a:cxn>
              <a:cxn ang="0">
                <a:pos x="2" y="2"/>
              </a:cxn>
              <a:cxn ang="0">
                <a:pos x="2" y="2"/>
              </a:cxn>
              <a:cxn ang="0">
                <a:pos x="0" y="2"/>
              </a:cxn>
              <a:cxn ang="0">
                <a:pos x="0" y="2"/>
              </a:cxn>
              <a:cxn ang="0">
                <a:pos x="0" y="2"/>
              </a:cxn>
            </a:cxnLst>
            <a:rect l="0" t="0" r="r" b="b"/>
            <a:pathLst>
              <a:path w="2" h="2">
                <a:moveTo>
                  <a:pt x="2" y="0"/>
                </a:moveTo>
                <a:lnTo>
                  <a:pt x="2" y="0"/>
                </a:lnTo>
                <a:lnTo>
                  <a:pt x="2" y="2"/>
                </a:lnTo>
                <a:lnTo>
                  <a:pt x="2" y="2"/>
                </a:lnTo>
                <a:lnTo>
                  <a:pt x="2" y="2"/>
                </a:lnTo>
                <a:lnTo>
                  <a:pt x="2"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7" name="Freeform 363"/>
          <p:cNvSpPr>
            <a:spLocks/>
          </p:cNvSpPr>
          <p:nvPr/>
        </p:nvSpPr>
        <p:spPr bwMode="auto">
          <a:xfrm>
            <a:off x="2809875" y="3633788"/>
            <a:ext cx="123825" cy="111125"/>
          </a:xfrm>
          <a:custGeom>
            <a:avLst/>
            <a:gdLst/>
            <a:ahLst/>
            <a:cxnLst>
              <a:cxn ang="0">
                <a:pos x="0" y="0"/>
              </a:cxn>
              <a:cxn ang="0">
                <a:pos x="2" y="0"/>
              </a:cxn>
              <a:cxn ang="0">
                <a:pos x="4" y="2"/>
              </a:cxn>
              <a:cxn ang="0">
                <a:pos x="6" y="2"/>
              </a:cxn>
              <a:cxn ang="0">
                <a:pos x="8" y="4"/>
              </a:cxn>
              <a:cxn ang="0">
                <a:pos x="8" y="4"/>
              </a:cxn>
              <a:cxn ang="0">
                <a:pos x="8" y="6"/>
              </a:cxn>
              <a:cxn ang="0">
                <a:pos x="12" y="8"/>
              </a:cxn>
              <a:cxn ang="0">
                <a:pos x="12" y="10"/>
              </a:cxn>
              <a:cxn ang="0">
                <a:pos x="14" y="12"/>
              </a:cxn>
              <a:cxn ang="0">
                <a:pos x="14" y="14"/>
              </a:cxn>
              <a:cxn ang="0">
                <a:pos x="14" y="16"/>
              </a:cxn>
              <a:cxn ang="0">
                <a:pos x="20" y="20"/>
              </a:cxn>
              <a:cxn ang="0">
                <a:pos x="24" y="20"/>
              </a:cxn>
              <a:cxn ang="0">
                <a:pos x="24" y="24"/>
              </a:cxn>
              <a:cxn ang="0">
                <a:pos x="26" y="26"/>
              </a:cxn>
              <a:cxn ang="0">
                <a:pos x="26" y="28"/>
              </a:cxn>
              <a:cxn ang="0">
                <a:pos x="28" y="30"/>
              </a:cxn>
              <a:cxn ang="0">
                <a:pos x="30" y="30"/>
              </a:cxn>
              <a:cxn ang="0">
                <a:pos x="32" y="36"/>
              </a:cxn>
              <a:cxn ang="0">
                <a:pos x="32" y="38"/>
              </a:cxn>
              <a:cxn ang="0">
                <a:pos x="34" y="40"/>
              </a:cxn>
              <a:cxn ang="0">
                <a:pos x="34" y="40"/>
              </a:cxn>
              <a:cxn ang="0">
                <a:pos x="38" y="40"/>
              </a:cxn>
              <a:cxn ang="0">
                <a:pos x="42" y="40"/>
              </a:cxn>
              <a:cxn ang="0">
                <a:pos x="46" y="40"/>
              </a:cxn>
              <a:cxn ang="0">
                <a:pos x="50" y="38"/>
              </a:cxn>
              <a:cxn ang="0">
                <a:pos x="52" y="36"/>
              </a:cxn>
              <a:cxn ang="0">
                <a:pos x="52" y="36"/>
              </a:cxn>
              <a:cxn ang="0">
                <a:pos x="54" y="36"/>
              </a:cxn>
              <a:cxn ang="0">
                <a:pos x="60" y="38"/>
              </a:cxn>
              <a:cxn ang="0">
                <a:pos x="64" y="36"/>
              </a:cxn>
              <a:cxn ang="0">
                <a:pos x="68" y="40"/>
              </a:cxn>
              <a:cxn ang="0">
                <a:pos x="72" y="40"/>
              </a:cxn>
              <a:cxn ang="0">
                <a:pos x="74" y="42"/>
              </a:cxn>
              <a:cxn ang="0">
                <a:pos x="76" y="44"/>
              </a:cxn>
              <a:cxn ang="0">
                <a:pos x="72" y="54"/>
              </a:cxn>
              <a:cxn ang="0">
                <a:pos x="68" y="60"/>
              </a:cxn>
              <a:cxn ang="0">
                <a:pos x="68" y="62"/>
              </a:cxn>
              <a:cxn ang="0">
                <a:pos x="70" y="64"/>
              </a:cxn>
              <a:cxn ang="0">
                <a:pos x="72" y="62"/>
              </a:cxn>
              <a:cxn ang="0">
                <a:pos x="74" y="64"/>
              </a:cxn>
              <a:cxn ang="0">
                <a:pos x="76" y="66"/>
              </a:cxn>
              <a:cxn ang="0">
                <a:pos x="76" y="66"/>
              </a:cxn>
              <a:cxn ang="0">
                <a:pos x="78" y="68"/>
              </a:cxn>
            </a:cxnLst>
            <a:rect l="0" t="0" r="r" b="b"/>
            <a:pathLst>
              <a:path w="78" h="70">
                <a:moveTo>
                  <a:pt x="0" y="2"/>
                </a:moveTo>
                <a:lnTo>
                  <a:pt x="0" y="2"/>
                </a:lnTo>
                <a:lnTo>
                  <a:pt x="0" y="0"/>
                </a:lnTo>
                <a:lnTo>
                  <a:pt x="0" y="0"/>
                </a:lnTo>
                <a:lnTo>
                  <a:pt x="0" y="0"/>
                </a:lnTo>
                <a:lnTo>
                  <a:pt x="2" y="0"/>
                </a:lnTo>
                <a:lnTo>
                  <a:pt x="4" y="2"/>
                </a:lnTo>
                <a:lnTo>
                  <a:pt x="4" y="2"/>
                </a:lnTo>
                <a:lnTo>
                  <a:pt x="4" y="2"/>
                </a:lnTo>
                <a:lnTo>
                  <a:pt x="6" y="4"/>
                </a:lnTo>
                <a:lnTo>
                  <a:pt x="6" y="4"/>
                </a:lnTo>
                <a:lnTo>
                  <a:pt x="6" y="2"/>
                </a:lnTo>
                <a:lnTo>
                  <a:pt x="6" y="2"/>
                </a:lnTo>
                <a:lnTo>
                  <a:pt x="6" y="2"/>
                </a:lnTo>
                <a:lnTo>
                  <a:pt x="8" y="4"/>
                </a:lnTo>
                <a:lnTo>
                  <a:pt x="8" y="4"/>
                </a:lnTo>
                <a:lnTo>
                  <a:pt x="8" y="4"/>
                </a:lnTo>
                <a:lnTo>
                  <a:pt x="8" y="4"/>
                </a:lnTo>
                <a:lnTo>
                  <a:pt x="8" y="4"/>
                </a:lnTo>
                <a:lnTo>
                  <a:pt x="8" y="6"/>
                </a:lnTo>
                <a:lnTo>
                  <a:pt x="8" y="6"/>
                </a:lnTo>
                <a:lnTo>
                  <a:pt x="10" y="6"/>
                </a:lnTo>
                <a:lnTo>
                  <a:pt x="10" y="6"/>
                </a:lnTo>
                <a:lnTo>
                  <a:pt x="12" y="8"/>
                </a:lnTo>
                <a:lnTo>
                  <a:pt x="12" y="8"/>
                </a:lnTo>
                <a:lnTo>
                  <a:pt x="12" y="8"/>
                </a:lnTo>
                <a:lnTo>
                  <a:pt x="12" y="10"/>
                </a:lnTo>
                <a:lnTo>
                  <a:pt x="14" y="12"/>
                </a:lnTo>
                <a:lnTo>
                  <a:pt x="14" y="12"/>
                </a:lnTo>
                <a:lnTo>
                  <a:pt x="14" y="12"/>
                </a:lnTo>
                <a:lnTo>
                  <a:pt x="14" y="14"/>
                </a:lnTo>
                <a:lnTo>
                  <a:pt x="14" y="14"/>
                </a:lnTo>
                <a:lnTo>
                  <a:pt x="14" y="14"/>
                </a:lnTo>
                <a:lnTo>
                  <a:pt x="14" y="16"/>
                </a:lnTo>
                <a:lnTo>
                  <a:pt x="14" y="16"/>
                </a:lnTo>
                <a:lnTo>
                  <a:pt x="14" y="16"/>
                </a:lnTo>
                <a:lnTo>
                  <a:pt x="16" y="18"/>
                </a:lnTo>
                <a:lnTo>
                  <a:pt x="20" y="20"/>
                </a:lnTo>
                <a:lnTo>
                  <a:pt x="20" y="20"/>
                </a:lnTo>
                <a:lnTo>
                  <a:pt x="22" y="20"/>
                </a:lnTo>
                <a:lnTo>
                  <a:pt x="22" y="20"/>
                </a:lnTo>
                <a:lnTo>
                  <a:pt x="24" y="20"/>
                </a:lnTo>
                <a:lnTo>
                  <a:pt x="24" y="22"/>
                </a:lnTo>
                <a:lnTo>
                  <a:pt x="24" y="24"/>
                </a:lnTo>
                <a:lnTo>
                  <a:pt x="24" y="24"/>
                </a:lnTo>
                <a:lnTo>
                  <a:pt x="26" y="24"/>
                </a:lnTo>
                <a:lnTo>
                  <a:pt x="26" y="26"/>
                </a:lnTo>
                <a:lnTo>
                  <a:pt x="26" y="26"/>
                </a:lnTo>
                <a:lnTo>
                  <a:pt x="26" y="26"/>
                </a:lnTo>
                <a:lnTo>
                  <a:pt x="26" y="26"/>
                </a:lnTo>
                <a:lnTo>
                  <a:pt x="26" y="28"/>
                </a:lnTo>
                <a:lnTo>
                  <a:pt x="26" y="28"/>
                </a:lnTo>
                <a:lnTo>
                  <a:pt x="26" y="30"/>
                </a:lnTo>
                <a:lnTo>
                  <a:pt x="28" y="30"/>
                </a:lnTo>
                <a:lnTo>
                  <a:pt x="30" y="30"/>
                </a:lnTo>
                <a:lnTo>
                  <a:pt x="30" y="30"/>
                </a:lnTo>
                <a:lnTo>
                  <a:pt x="30" y="30"/>
                </a:lnTo>
                <a:lnTo>
                  <a:pt x="32" y="32"/>
                </a:lnTo>
                <a:lnTo>
                  <a:pt x="32" y="34"/>
                </a:lnTo>
                <a:lnTo>
                  <a:pt x="32" y="36"/>
                </a:lnTo>
                <a:lnTo>
                  <a:pt x="32" y="36"/>
                </a:lnTo>
                <a:lnTo>
                  <a:pt x="32" y="36"/>
                </a:lnTo>
                <a:lnTo>
                  <a:pt x="32" y="38"/>
                </a:lnTo>
                <a:lnTo>
                  <a:pt x="32" y="38"/>
                </a:lnTo>
                <a:lnTo>
                  <a:pt x="32" y="38"/>
                </a:lnTo>
                <a:lnTo>
                  <a:pt x="34" y="40"/>
                </a:lnTo>
                <a:lnTo>
                  <a:pt x="34" y="40"/>
                </a:lnTo>
                <a:lnTo>
                  <a:pt x="34" y="40"/>
                </a:lnTo>
                <a:lnTo>
                  <a:pt x="34" y="40"/>
                </a:lnTo>
                <a:lnTo>
                  <a:pt x="34" y="40"/>
                </a:lnTo>
                <a:lnTo>
                  <a:pt x="36" y="40"/>
                </a:lnTo>
                <a:lnTo>
                  <a:pt x="38" y="40"/>
                </a:lnTo>
                <a:lnTo>
                  <a:pt x="40" y="40"/>
                </a:lnTo>
                <a:lnTo>
                  <a:pt x="42" y="40"/>
                </a:lnTo>
                <a:lnTo>
                  <a:pt x="42" y="40"/>
                </a:lnTo>
                <a:lnTo>
                  <a:pt x="44" y="40"/>
                </a:lnTo>
                <a:lnTo>
                  <a:pt x="44" y="40"/>
                </a:lnTo>
                <a:lnTo>
                  <a:pt x="46" y="40"/>
                </a:lnTo>
                <a:lnTo>
                  <a:pt x="48" y="38"/>
                </a:lnTo>
                <a:lnTo>
                  <a:pt x="48" y="38"/>
                </a:lnTo>
                <a:lnTo>
                  <a:pt x="50" y="38"/>
                </a:lnTo>
                <a:lnTo>
                  <a:pt x="50" y="38"/>
                </a:lnTo>
                <a:lnTo>
                  <a:pt x="50" y="36"/>
                </a:lnTo>
                <a:lnTo>
                  <a:pt x="52" y="36"/>
                </a:lnTo>
                <a:lnTo>
                  <a:pt x="52" y="34"/>
                </a:lnTo>
                <a:lnTo>
                  <a:pt x="52" y="36"/>
                </a:lnTo>
                <a:lnTo>
                  <a:pt x="52" y="36"/>
                </a:lnTo>
                <a:lnTo>
                  <a:pt x="52" y="36"/>
                </a:lnTo>
                <a:lnTo>
                  <a:pt x="54" y="36"/>
                </a:lnTo>
                <a:lnTo>
                  <a:pt x="54" y="36"/>
                </a:lnTo>
                <a:lnTo>
                  <a:pt x="56" y="38"/>
                </a:lnTo>
                <a:lnTo>
                  <a:pt x="58" y="38"/>
                </a:lnTo>
                <a:lnTo>
                  <a:pt x="60" y="38"/>
                </a:lnTo>
                <a:lnTo>
                  <a:pt x="60" y="38"/>
                </a:lnTo>
                <a:lnTo>
                  <a:pt x="62" y="38"/>
                </a:lnTo>
                <a:lnTo>
                  <a:pt x="64" y="36"/>
                </a:lnTo>
                <a:lnTo>
                  <a:pt x="68" y="38"/>
                </a:lnTo>
                <a:lnTo>
                  <a:pt x="68" y="40"/>
                </a:lnTo>
                <a:lnTo>
                  <a:pt x="68" y="40"/>
                </a:lnTo>
                <a:lnTo>
                  <a:pt x="68" y="40"/>
                </a:lnTo>
                <a:lnTo>
                  <a:pt x="72" y="42"/>
                </a:lnTo>
                <a:lnTo>
                  <a:pt x="72" y="40"/>
                </a:lnTo>
                <a:lnTo>
                  <a:pt x="72" y="40"/>
                </a:lnTo>
                <a:lnTo>
                  <a:pt x="72" y="40"/>
                </a:lnTo>
                <a:lnTo>
                  <a:pt x="74" y="42"/>
                </a:lnTo>
                <a:lnTo>
                  <a:pt x="74" y="42"/>
                </a:lnTo>
                <a:lnTo>
                  <a:pt x="74" y="44"/>
                </a:lnTo>
                <a:lnTo>
                  <a:pt x="76" y="44"/>
                </a:lnTo>
                <a:lnTo>
                  <a:pt x="76" y="44"/>
                </a:lnTo>
                <a:lnTo>
                  <a:pt x="76" y="46"/>
                </a:lnTo>
                <a:lnTo>
                  <a:pt x="72" y="54"/>
                </a:lnTo>
                <a:lnTo>
                  <a:pt x="70" y="54"/>
                </a:lnTo>
                <a:lnTo>
                  <a:pt x="70" y="58"/>
                </a:lnTo>
                <a:lnTo>
                  <a:pt x="68" y="60"/>
                </a:lnTo>
                <a:lnTo>
                  <a:pt x="68" y="60"/>
                </a:lnTo>
                <a:lnTo>
                  <a:pt x="66" y="62"/>
                </a:lnTo>
                <a:lnTo>
                  <a:pt x="68" y="62"/>
                </a:lnTo>
                <a:lnTo>
                  <a:pt x="70" y="64"/>
                </a:lnTo>
                <a:lnTo>
                  <a:pt x="70" y="64"/>
                </a:lnTo>
                <a:lnTo>
                  <a:pt x="70" y="64"/>
                </a:lnTo>
                <a:lnTo>
                  <a:pt x="72" y="62"/>
                </a:lnTo>
                <a:lnTo>
                  <a:pt x="72" y="62"/>
                </a:lnTo>
                <a:lnTo>
                  <a:pt x="72" y="62"/>
                </a:lnTo>
                <a:lnTo>
                  <a:pt x="72" y="62"/>
                </a:lnTo>
                <a:lnTo>
                  <a:pt x="72" y="62"/>
                </a:lnTo>
                <a:lnTo>
                  <a:pt x="74" y="64"/>
                </a:lnTo>
                <a:lnTo>
                  <a:pt x="74" y="64"/>
                </a:lnTo>
                <a:lnTo>
                  <a:pt x="76" y="66"/>
                </a:lnTo>
                <a:lnTo>
                  <a:pt x="76" y="66"/>
                </a:lnTo>
                <a:lnTo>
                  <a:pt x="76" y="66"/>
                </a:lnTo>
                <a:lnTo>
                  <a:pt x="76" y="66"/>
                </a:lnTo>
                <a:lnTo>
                  <a:pt x="76" y="66"/>
                </a:lnTo>
                <a:lnTo>
                  <a:pt x="78" y="68"/>
                </a:lnTo>
                <a:lnTo>
                  <a:pt x="78" y="68"/>
                </a:lnTo>
                <a:lnTo>
                  <a:pt x="78" y="68"/>
                </a:lnTo>
                <a:lnTo>
                  <a:pt x="78" y="70"/>
                </a:lnTo>
                <a:lnTo>
                  <a:pt x="78" y="70"/>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8" name="Freeform 364"/>
          <p:cNvSpPr>
            <a:spLocks/>
          </p:cNvSpPr>
          <p:nvPr/>
        </p:nvSpPr>
        <p:spPr bwMode="auto">
          <a:xfrm>
            <a:off x="2930525" y="3576638"/>
            <a:ext cx="73025" cy="168275"/>
          </a:xfrm>
          <a:custGeom>
            <a:avLst/>
            <a:gdLst/>
            <a:ahLst/>
            <a:cxnLst>
              <a:cxn ang="0">
                <a:pos x="2" y="106"/>
              </a:cxn>
              <a:cxn ang="0">
                <a:pos x="4" y="92"/>
              </a:cxn>
              <a:cxn ang="0">
                <a:pos x="6" y="76"/>
              </a:cxn>
              <a:cxn ang="0">
                <a:pos x="8" y="74"/>
              </a:cxn>
              <a:cxn ang="0">
                <a:pos x="8" y="60"/>
              </a:cxn>
              <a:cxn ang="0">
                <a:pos x="10" y="58"/>
              </a:cxn>
              <a:cxn ang="0">
                <a:pos x="10" y="54"/>
              </a:cxn>
              <a:cxn ang="0">
                <a:pos x="10" y="52"/>
              </a:cxn>
              <a:cxn ang="0">
                <a:pos x="8" y="52"/>
              </a:cxn>
              <a:cxn ang="0">
                <a:pos x="6" y="48"/>
              </a:cxn>
              <a:cxn ang="0">
                <a:pos x="6" y="46"/>
              </a:cxn>
              <a:cxn ang="0">
                <a:pos x="8" y="46"/>
              </a:cxn>
              <a:cxn ang="0">
                <a:pos x="6" y="44"/>
              </a:cxn>
              <a:cxn ang="0">
                <a:pos x="4" y="42"/>
              </a:cxn>
              <a:cxn ang="0">
                <a:pos x="2" y="40"/>
              </a:cxn>
              <a:cxn ang="0">
                <a:pos x="0" y="38"/>
              </a:cxn>
              <a:cxn ang="0">
                <a:pos x="0" y="36"/>
              </a:cxn>
              <a:cxn ang="0">
                <a:pos x="0" y="30"/>
              </a:cxn>
              <a:cxn ang="0">
                <a:pos x="0" y="26"/>
              </a:cxn>
              <a:cxn ang="0">
                <a:pos x="2" y="26"/>
              </a:cxn>
              <a:cxn ang="0">
                <a:pos x="4" y="26"/>
              </a:cxn>
              <a:cxn ang="0">
                <a:pos x="6" y="24"/>
              </a:cxn>
              <a:cxn ang="0">
                <a:pos x="10" y="24"/>
              </a:cxn>
              <a:cxn ang="0">
                <a:pos x="12" y="26"/>
              </a:cxn>
              <a:cxn ang="0">
                <a:pos x="14" y="22"/>
              </a:cxn>
              <a:cxn ang="0">
                <a:pos x="12" y="18"/>
              </a:cxn>
              <a:cxn ang="0">
                <a:pos x="10" y="18"/>
              </a:cxn>
              <a:cxn ang="0">
                <a:pos x="10" y="18"/>
              </a:cxn>
              <a:cxn ang="0">
                <a:pos x="4" y="18"/>
              </a:cxn>
              <a:cxn ang="0">
                <a:pos x="4" y="8"/>
              </a:cxn>
              <a:cxn ang="0">
                <a:pos x="4" y="6"/>
              </a:cxn>
              <a:cxn ang="0">
                <a:pos x="8" y="6"/>
              </a:cxn>
              <a:cxn ang="0">
                <a:pos x="10" y="6"/>
              </a:cxn>
              <a:cxn ang="0">
                <a:pos x="12" y="6"/>
              </a:cxn>
              <a:cxn ang="0">
                <a:pos x="18" y="6"/>
              </a:cxn>
              <a:cxn ang="0">
                <a:pos x="28" y="6"/>
              </a:cxn>
              <a:cxn ang="0">
                <a:pos x="26" y="6"/>
              </a:cxn>
              <a:cxn ang="0">
                <a:pos x="26" y="4"/>
              </a:cxn>
              <a:cxn ang="0">
                <a:pos x="28" y="2"/>
              </a:cxn>
              <a:cxn ang="0">
                <a:pos x="28" y="2"/>
              </a:cxn>
              <a:cxn ang="0">
                <a:pos x="30" y="4"/>
              </a:cxn>
              <a:cxn ang="0">
                <a:pos x="30" y="4"/>
              </a:cxn>
              <a:cxn ang="0">
                <a:pos x="30" y="6"/>
              </a:cxn>
              <a:cxn ang="0">
                <a:pos x="30" y="6"/>
              </a:cxn>
              <a:cxn ang="0">
                <a:pos x="32" y="6"/>
              </a:cxn>
              <a:cxn ang="0">
                <a:pos x="34" y="6"/>
              </a:cxn>
              <a:cxn ang="0">
                <a:pos x="34" y="4"/>
              </a:cxn>
              <a:cxn ang="0">
                <a:pos x="36" y="2"/>
              </a:cxn>
              <a:cxn ang="0">
                <a:pos x="36" y="0"/>
              </a:cxn>
              <a:cxn ang="0">
                <a:pos x="38" y="0"/>
              </a:cxn>
              <a:cxn ang="0">
                <a:pos x="40" y="0"/>
              </a:cxn>
              <a:cxn ang="0">
                <a:pos x="40" y="2"/>
              </a:cxn>
              <a:cxn ang="0">
                <a:pos x="42" y="4"/>
              </a:cxn>
              <a:cxn ang="0">
                <a:pos x="42" y="6"/>
              </a:cxn>
              <a:cxn ang="0">
                <a:pos x="44" y="8"/>
              </a:cxn>
              <a:cxn ang="0">
                <a:pos x="44" y="12"/>
              </a:cxn>
              <a:cxn ang="0">
                <a:pos x="44" y="12"/>
              </a:cxn>
              <a:cxn ang="0">
                <a:pos x="44" y="14"/>
              </a:cxn>
              <a:cxn ang="0">
                <a:pos x="44" y="16"/>
              </a:cxn>
              <a:cxn ang="0">
                <a:pos x="46" y="14"/>
              </a:cxn>
            </a:cxnLst>
            <a:rect l="0" t="0" r="r" b="b"/>
            <a:pathLst>
              <a:path w="46" h="106">
                <a:moveTo>
                  <a:pt x="2" y="106"/>
                </a:moveTo>
                <a:lnTo>
                  <a:pt x="2" y="106"/>
                </a:lnTo>
                <a:lnTo>
                  <a:pt x="4" y="100"/>
                </a:lnTo>
                <a:lnTo>
                  <a:pt x="4" y="92"/>
                </a:lnTo>
                <a:lnTo>
                  <a:pt x="6" y="78"/>
                </a:lnTo>
                <a:lnTo>
                  <a:pt x="6" y="76"/>
                </a:lnTo>
                <a:lnTo>
                  <a:pt x="6" y="74"/>
                </a:lnTo>
                <a:lnTo>
                  <a:pt x="8" y="74"/>
                </a:lnTo>
                <a:lnTo>
                  <a:pt x="8" y="68"/>
                </a:lnTo>
                <a:lnTo>
                  <a:pt x="8" y="60"/>
                </a:lnTo>
                <a:lnTo>
                  <a:pt x="10" y="58"/>
                </a:lnTo>
                <a:lnTo>
                  <a:pt x="10" y="58"/>
                </a:lnTo>
                <a:lnTo>
                  <a:pt x="10" y="56"/>
                </a:lnTo>
                <a:lnTo>
                  <a:pt x="10" y="54"/>
                </a:lnTo>
                <a:lnTo>
                  <a:pt x="10" y="52"/>
                </a:lnTo>
                <a:lnTo>
                  <a:pt x="10" y="52"/>
                </a:lnTo>
                <a:lnTo>
                  <a:pt x="10" y="52"/>
                </a:lnTo>
                <a:lnTo>
                  <a:pt x="8" y="52"/>
                </a:lnTo>
                <a:lnTo>
                  <a:pt x="8" y="50"/>
                </a:lnTo>
                <a:lnTo>
                  <a:pt x="6" y="48"/>
                </a:lnTo>
                <a:lnTo>
                  <a:pt x="6" y="48"/>
                </a:lnTo>
                <a:lnTo>
                  <a:pt x="6" y="46"/>
                </a:lnTo>
                <a:lnTo>
                  <a:pt x="6" y="46"/>
                </a:lnTo>
                <a:lnTo>
                  <a:pt x="8" y="46"/>
                </a:lnTo>
                <a:lnTo>
                  <a:pt x="6" y="44"/>
                </a:lnTo>
                <a:lnTo>
                  <a:pt x="6" y="44"/>
                </a:lnTo>
                <a:lnTo>
                  <a:pt x="6" y="44"/>
                </a:lnTo>
                <a:lnTo>
                  <a:pt x="4" y="42"/>
                </a:lnTo>
                <a:lnTo>
                  <a:pt x="4" y="42"/>
                </a:lnTo>
                <a:lnTo>
                  <a:pt x="2" y="40"/>
                </a:lnTo>
                <a:lnTo>
                  <a:pt x="0" y="38"/>
                </a:lnTo>
                <a:lnTo>
                  <a:pt x="0" y="38"/>
                </a:lnTo>
                <a:lnTo>
                  <a:pt x="0" y="36"/>
                </a:lnTo>
                <a:lnTo>
                  <a:pt x="0" y="36"/>
                </a:lnTo>
                <a:lnTo>
                  <a:pt x="0" y="32"/>
                </a:lnTo>
                <a:lnTo>
                  <a:pt x="0" y="30"/>
                </a:lnTo>
                <a:lnTo>
                  <a:pt x="0" y="30"/>
                </a:lnTo>
                <a:lnTo>
                  <a:pt x="0" y="26"/>
                </a:lnTo>
                <a:lnTo>
                  <a:pt x="0" y="26"/>
                </a:lnTo>
                <a:lnTo>
                  <a:pt x="2" y="26"/>
                </a:lnTo>
                <a:lnTo>
                  <a:pt x="2" y="26"/>
                </a:lnTo>
                <a:lnTo>
                  <a:pt x="4" y="26"/>
                </a:lnTo>
                <a:lnTo>
                  <a:pt x="4" y="24"/>
                </a:lnTo>
                <a:lnTo>
                  <a:pt x="6" y="24"/>
                </a:lnTo>
                <a:lnTo>
                  <a:pt x="8" y="24"/>
                </a:lnTo>
                <a:lnTo>
                  <a:pt x="10" y="24"/>
                </a:lnTo>
                <a:lnTo>
                  <a:pt x="12" y="24"/>
                </a:lnTo>
                <a:lnTo>
                  <a:pt x="12" y="26"/>
                </a:lnTo>
                <a:lnTo>
                  <a:pt x="14" y="24"/>
                </a:lnTo>
                <a:lnTo>
                  <a:pt x="14" y="22"/>
                </a:lnTo>
                <a:lnTo>
                  <a:pt x="14" y="20"/>
                </a:lnTo>
                <a:lnTo>
                  <a:pt x="12" y="18"/>
                </a:lnTo>
                <a:lnTo>
                  <a:pt x="12" y="18"/>
                </a:lnTo>
                <a:lnTo>
                  <a:pt x="10" y="18"/>
                </a:lnTo>
                <a:lnTo>
                  <a:pt x="10" y="18"/>
                </a:lnTo>
                <a:lnTo>
                  <a:pt x="10" y="18"/>
                </a:lnTo>
                <a:lnTo>
                  <a:pt x="6" y="18"/>
                </a:lnTo>
                <a:lnTo>
                  <a:pt x="4" y="18"/>
                </a:lnTo>
                <a:lnTo>
                  <a:pt x="4" y="18"/>
                </a:lnTo>
                <a:lnTo>
                  <a:pt x="4" y="8"/>
                </a:lnTo>
                <a:lnTo>
                  <a:pt x="4" y="6"/>
                </a:lnTo>
                <a:lnTo>
                  <a:pt x="4" y="6"/>
                </a:lnTo>
                <a:lnTo>
                  <a:pt x="6" y="6"/>
                </a:lnTo>
                <a:lnTo>
                  <a:pt x="8" y="6"/>
                </a:lnTo>
                <a:lnTo>
                  <a:pt x="8" y="6"/>
                </a:lnTo>
                <a:lnTo>
                  <a:pt x="10" y="6"/>
                </a:lnTo>
                <a:lnTo>
                  <a:pt x="10" y="6"/>
                </a:lnTo>
                <a:lnTo>
                  <a:pt x="12" y="6"/>
                </a:lnTo>
                <a:lnTo>
                  <a:pt x="14" y="6"/>
                </a:lnTo>
                <a:lnTo>
                  <a:pt x="18" y="6"/>
                </a:lnTo>
                <a:lnTo>
                  <a:pt x="28" y="6"/>
                </a:lnTo>
                <a:lnTo>
                  <a:pt x="28" y="6"/>
                </a:lnTo>
                <a:lnTo>
                  <a:pt x="28" y="6"/>
                </a:lnTo>
                <a:lnTo>
                  <a:pt x="26" y="6"/>
                </a:lnTo>
                <a:lnTo>
                  <a:pt x="26" y="4"/>
                </a:lnTo>
                <a:lnTo>
                  <a:pt x="26" y="4"/>
                </a:lnTo>
                <a:lnTo>
                  <a:pt x="28" y="4"/>
                </a:lnTo>
                <a:lnTo>
                  <a:pt x="28" y="2"/>
                </a:lnTo>
                <a:lnTo>
                  <a:pt x="28" y="2"/>
                </a:lnTo>
                <a:lnTo>
                  <a:pt x="28" y="2"/>
                </a:lnTo>
                <a:lnTo>
                  <a:pt x="28" y="2"/>
                </a:lnTo>
                <a:lnTo>
                  <a:pt x="30" y="4"/>
                </a:lnTo>
                <a:lnTo>
                  <a:pt x="30" y="4"/>
                </a:lnTo>
                <a:lnTo>
                  <a:pt x="30" y="4"/>
                </a:lnTo>
                <a:lnTo>
                  <a:pt x="30" y="6"/>
                </a:lnTo>
                <a:lnTo>
                  <a:pt x="30" y="6"/>
                </a:lnTo>
                <a:lnTo>
                  <a:pt x="30" y="6"/>
                </a:lnTo>
                <a:lnTo>
                  <a:pt x="30" y="6"/>
                </a:lnTo>
                <a:lnTo>
                  <a:pt x="32" y="6"/>
                </a:lnTo>
                <a:lnTo>
                  <a:pt x="32" y="6"/>
                </a:lnTo>
                <a:lnTo>
                  <a:pt x="32" y="6"/>
                </a:lnTo>
                <a:lnTo>
                  <a:pt x="34" y="6"/>
                </a:lnTo>
                <a:lnTo>
                  <a:pt x="34" y="6"/>
                </a:lnTo>
                <a:lnTo>
                  <a:pt x="34" y="4"/>
                </a:lnTo>
                <a:lnTo>
                  <a:pt x="36" y="4"/>
                </a:lnTo>
                <a:lnTo>
                  <a:pt x="36" y="2"/>
                </a:lnTo>
                <a:lnTo>
                  <a:pt x="36" y="2"/>
                </a:lnTo>
                <a:lnTo>
                  <a:pt x="36" y="0"/>
                </a:lnTo>
                <a:lnTo>
                  <a:pt x="38" y="0"/>
                </a:lnTo>
                <a:lnTo>
                  <a:pt x="38" y="0"/>
                </a:lnTo>
                <a:lnTo>
                  <a:pt x="40" y="0"/>
                </a:lnTo>
                <a:lnTo>
                  <a:pt x="40" y="0"/>
                </a:lnTo>
                <a:lnTo>
                  <a:pt x="40" y="0"/>
                </a:lnTo>
                <a:lnTo>
                  <a:pt x="40" y="2"/>
                </a:lnTo>
                <a:lnTo>
                  <a:pt x="42" y="2"/>
                </a:lnTo>
                <a:lnTo>
                  <a:pt x="42" y="4"/>
                </a:lnTo>
                <a:lnTo>
                  <a:pt x="42" y="4"/>
                </a:lnTo>
                <a:lnTo>
                  <a:pt x="42" y="6"/>
                </a:lnTo>
                <a:lnTo>
                  <a:pt x="44" y="6"/>
                </a:lnTo>
                <a:lnTo>
                  <a:pt x="44" y="8"/>
                </a:lnTo>
                <a:lnTo>
                  <a:pt x="44" y="10"/>
                </a:lnTo>
                <a:lnTo>
                  <a:pt x="44" y="12"/>
                </a:lnTo>
                <a:lnTo>
                  <a:pt x="44" y="12"/>
                </a:lnTo>
                <a:lnTo>
                  <a:pt x="44" y="12"/>
                </a:lnTo>
                <a:lnTo>
                  <a:pt x="44" y="14"/>
                </a:lnTo>
                <a:lnTo>
                  <a:pt x="44" y="14"/>
                </a:lnTo>
                <a:lnTo>
                  <a:pt x="44" y="16"/>
                </a:lnTo>
                <a:lnTo>
                  <a:pt x="44" y="16"/>
                </a:lnTo>
                <a:lnTo>
                  <a:pt x="44" y="16"/>
                </a:lnTo>
                <a:lnTo>
                  <a:pt x="46" y="14"/>
                </a:lnTo>
                <a:lnTo>
                  <a:pt x="46" y="14"/>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9" name="Freeform 365"/>
          <p:cNvSpPr>
            <a:spLocks/>
          </p:cNvSpPr>
          <p:nvPr/>
        </p:nvSpPr>
        <p:spPr bwMode="auto">
          <a:xfrm>
            <a:off x="4924425" y="3741738"/>
            <a:ext cx="1588" cy="1588"/>
          </a:xfrm>
          <a:custGeom>
            <a:avLst/>
            <a:gdLst/>
            <a:ahLst/>
            <a:cxnLst>
              <a:cxn ang="0">
                <a:pos x="0" y="0"/>
              </a:cxn>
              <a:cxn ang="0">
                <a:pos x="0" y="0"/>
              </a:cxn>
              <a:cxn ang="0">
                <a:pos x="0" y="0"/>
              </a:cxn>
            </a:cxnLst>
            <a:rect l="0" t="0" r="r" b="b"/>
            <a:pathLst>
              <a:path>
                <a:moveTo>
                  <a:pt x="0" y="0"/>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0" name="Freeform 366"/>
          <p:cNvSpPr>
            <a:spLocks/>
          </p:cNvSpPr>
          <p:nvPr/>
        </p:nvSpPr>
        <p:spPr bwMode="auto">
          <a:xfrm>
            <a:off x="4924425" y="3640138"/>
            <a:ext cx="53975" cy="101600"/>
          </a:xfrm>
          <a:custGeom>
            <a:avLst/>
            <a:gdLst/>
            <a:ahLst/>
            <a:cxnLst>
              <a:cxn ang="0">
                <a:pos x="34" y="0"/>
              </a:cxn>
              <a:cxn ang="0">
                <a:pos x="34" y="2"/>
              </a:cxn>
              <a:cxn ang="0">
                <a:pos x="34" y="4"/>
              </a:cxn>
              <a:cxn ang="0">
                <a:pos x="32" y="4"/>
              </a:cxn>
              <a:cxn ang="0">
                <a:pos x="32" y="6"/>
              </a:cxn>
              <a:cxn ang="0">
                <a:pos x="30" y="8"/>
              </a:cxn>
              <a:cxn ang="0">
                <a:pos x="28" y="12"/>
              </a:cxn>
              <a:cxn ang="0">
                <a:pos x="26" y="12"/>
              </a:cxn>
              <a:cxn ang="0">
                <a:pos x="26" y="12"/>
              </a:cxn>
              <a:cxn ang="0">
                <a:pos x="24" y="14"/>
              </a:cxn>
              <a:cxn ang="0">
                <a:pos x="22" y="14"/>
              </a:cxn>
              <a:cxn ang="0">
                <a:pos x="20" y="16"/>
              </a:cxn>
              <a:cxn ang="0">
                <a:pos x="18" y="18"/>
              </a:cxn>
              <a:cxn ang="0">
                <a:pos x="18" y="20"/>
              </a:cxn>
              <a:cxn ang="0">
                <a:pos x="18" y="22"/>
              </a:cxn>
              <a:cxn ang="0">
                <a:pos x="18" y="22"/>
              </a:cxn>
              <a:cxn ang="0">
                <a:pos x="18" y="24"/>
              </a:cxn>
              <a:cxn ang="0">
                <a:pos x="16" y="26"/>
              </a:cxn>
              <a:cxn ang="0">
                <a:pos x="16" y="26"/>
              </a:cxn>
              <a:cxn ang="0">
                <a:pos x="14" y="28"/>
              </a:cxn>
              <a:cxn ang="0">
                <a:pos x="14" y="28"/>
              </a:cxn>
              <a:cxn ang="0">
                <a:pos x="12" y="30"/>
              </a:cxn>
              <a:cxn ang="0">
                <a:pos x="10" y="32"/>
              </a:cxn>
              <a:cxn ang="0">
                <a:pos x="10" y="32"/>
              </a:cxn>
              <a:cxn ang="0">
                <a:pos x="10" y="34"/>
              </a:cxn>
              <a:cxn ang="0">
                <a:pos x="10" y="36"/>
              </a:cxn>
              <a:cxn ang="0">
                <a:pos x="10" y="40"/>
              </a:cxn>
              <a:cxn ang="0">
                <a:pos x="10" y="42"/>
              </a:cxn>
              <a:cxn ang="0">
                <a:pos x="10" y="44"/>
              </a:cxn>
              <a:cxn ang="0">
                <a:pos x="10" y="44"/>
              </a:cxn>
              <a:cxn ang="0">
                <a:pos x="10" y="46"/>
              </a:cxn>
              <a:cxn ang="0">
                <a:pos x="10" y="50"/>
              </a:cxn>
              <a:cxn ang="0">
                <a:pos x="12" y="50"/>
              </a:cxn>
              <a:cxn ang="0">
                <a:pos x="10" y="50"/>
              </a:cxn>
              <a:cxn ang="0">
                <a:pos x="10" y="54"/>
              </a:cxn>
              <a:cxn ang="0">
                <a:pos x="8" y="54"/>
              </a:cxn>
              <a:cxn ang="0">
                <a:pos x="8" y="58"/>
              </a:cxn>
              <a:cxn ang="0">
                <a:pos x="6" y="60"/>
              </a:cxn>
              <a:cxn ang="0">
                <a:pos x="6" y="62"/>
              </a:cxn>
              <a:cxn ang="0">
                <a:pos x="4" y="62"/>
              </a:cxn>
              <a:cxn ang="0">
                <a:pos x="2" y="62"/>
              </a:cxn>
              <a:cxn ang="0">
                <a:pos x="0" y="62"/>
              </a:cxn>
              <a:cxn ang="0">
                <a:pos x="0" y="64"/>
              </a:cxn>
            </a:cxnLst>
            <a:rect l="0" t="0" r="r" b="b"/>
            <a:pathLst>
              <a:path w="34" h="64">
                <a:moveTo>
                  <a:pt x="34" y="0"/>
                </a:moveTo>
                <a:lnTo>
                  <a:pt x="34" y="0"/>
                </a:lnTo>
                <a:lnTo>
                  <a:pt x="34" y="2"/>
                </a:lnTo>
                <a:lnTo>
                  <a:pt x="34" y="2"/>
                </a:lnTo>
                <a:lnTo>
                  <a:pt x="34" y="2"/>
                </a:lnTo>
                <a:lnTo>
                  <a:pt x="34" y="4"/>
                </a:lnTo>
                <a:lnTo>
                  <a:pt x="34" y="4"/>
                </a:lnTo>
                <a:lnTo>
                  <a:pt x="32" y="4"/>
                </a:lnTo>
                <a:lnTo>
                  <a:pt x="32" y="6"/>
                </a:lnTo>
                <a:lnTo>
                  <a:pt x="32" y="6"/>
                </a:lnTo>
                <a:lnTo>
                  <a:pt x="30" y="8"/>
                </a:lnTo>
                <a:lnTo>
                  <a:pt x="30" y="8"/>
                </a:lnTo>
                <a:lnTo>
                  <a:pt x="28" y="10"/>
                </a:lnTo>
                <a:lnTo>
                  <a:pt x="28" y="12"/>
                </a:lnTo>
                <a:lnTo>
                  <a:pt x="26" y="12"/>
                </a:lnTo>
                <a:lnTo>
                  <a:pt x="26" y="12"/>
                </a:lnTo>
                <a:lnTo>
                  <a:pt x="26" y="12"/>
                </a:lnTo>
                <a:lnTo>
                  <a:pt x="26" y="12"/>
                </a:lnTo>
                <a:lnTo>
                  <a:pt x="24" y="12"/>
                </a:lnTo>
                <a:lnTo>
                  <a:pt x="24" y="14"/>
                </a:lnTo>
                <a:lnTo>
                  <a:pt x="22" y="14"/>
                </a:lnTo>
                <a:lnTo>
                  <a:pt x="22" y="14"/>
                </a:lnTo>
                <a:lnTo>
                  <a:pt x="20" y="16"/>
                </a:lnTo>
                <a:lnTo>
                  <a:pt x="20" y="16"/>
                </a:lnTo>
                <a:lnTo>
                  <a:pt x="20" y="18"/>
                </a:lnTo>
                <a:lnTo>
                  <a:pt x="18" y="18"/>
                </a:lnTo>
                <a:lnTo>
                  <a:pt x="18" y="20"/>
                </a:lnTo>
                <a:lnTo>
                  <a:pt x="18" y="20"/>
                </a:lnTo>
                <a:lnTo>
                  <a:pt x="18" y="20"/>
                </a:lnTo>
                <a:lnTo>
                  <a:pt x="18" y="22"/>
                </a:lnTo>
                <a:lnTo>
                  <a:pt x="18" y="22"/>
                </a:lnTo>
                <a:lnTo>
                  <a:pt x="18" y="22"/>
                </a:lnTo>
                <a:lnTo>
                  <a:pt x="18" y="22"/>
                </a:lnTo>
                <a:lnTo>
                  <a:pt x="18" y="24"/>
                </a:lnTo>
                <a:lnTo>
                  <a:pt x="16" y="24"/>
                </a:lnTo>
                <a:lnTo>
                  <a:pt x="16" y="26"/>
                </a:lnTo>
                <a:lnTo>
                  <a:pt x="16" y="26"/>
                </a:lnTo>
                <a:lnTo>
                  <a:pt x="16" y="26"/>
                </a:lnTo>
                <a:lnTo>
                  <a:pt x="16" y="26"/>
                </a:lnTo>
                <a:lnTo>
                  <a:pt x="14" y="28"/>
                </a:lnTo>
                <a:lnTo>
                  <a:pt x="14" y="28"/>
                </a:lnTo>
                <a:lnTo>
                  <a:pt x="14" y="28"/>
                </a:lnTo>
                <a:lnTo>
                  <a:pt x="12" y="30"/>
                </a:lnTo>
                <a:lnTo>
                  <a:pt x="12" y="30"/>
                </a:lnTo>
                <a:lnTo>
                  <a:pt x="12" y="30"/>
                </a:lnTo>
                <a:lnTo>
                  <a:pt x="10" y="32"/>
                </a:lnTo>
                <a:lnTo>
                  <a:pt x="10" y="32"/>
                </a:lnTo>
                <a:lnTo>
                  <a:pt x="10" y="32"/>
                </a:lnTo>
                <a:lnTo>
                  <a:pt x="10" y="32"/>
                </a:lnTo>
                <a:lnTo>
                  <a:pt x="10" y="34"/>
                </a:lnTo>
                <a:lnTo>
                  <a:pt x="10" y="34"/>
                </a:lnTo>
                <a:lnTo>
                  <a:pt x="10" y="36"/>
                </a:lnTo>
                <a:lnTo>
                  <a:pt x="10" y="38"/>
                </a:lnTo>
                <a:lnTo>
                  <a:pt x="10" y="40"/>
                </a:lnTo>
                <a:lnTo>
                  <a:pt x="10" y="40"/>
                </a:lnTo>
                <a:lnTo>
                  <a:pt x="10" y="42"/>
                </a:lnTo>
                <a:lnTo>
                  <a:pt x="10" y="44"/>
                </a:lnTo>
                <a:lnTo>
                  <a:pt x="10" y="44"/>
                </a:lnTo>
                <a:lnTo>
                  <a:pt x="10" y="44"/>
                </a:lnTo>
                <a:lnTo>
                  <a:pt x="10" y="44"/>
                </a:lnTo>
                <a:lnTo>
                  <a:pt x="10" y="46"/>
                </a:lnTo>
                <a:lnTo>
                  <a:pt x="10" y="46"/>
                </a:lnTo>
                <a:lnTo>
                  <a:pt x="10" y="48"/>
                </a:lnTo>
                <a:lnTo>
                  <a:pt x="10" y="50"/>
                </a:lnTo>
                <a:lnTo>
                  <a:pt x="10" y="50"/>
                </a:lnTo>
                <a:lnTo>
                  <a:pt x="12" y="50"/>
                </a:lnTo>
                <a:lnTo>
                  <a:pt x="12" y="50"/>
                </a:lnTo>
                <a:lnTo>
                  <a:pt x="10" y="50"/>
                </a:lnTo>
                <a:lnTo>
                  <a:pt x="10" y="52"/>
                </a:lnTo>
                <a:lnTo>
                  <a:pt x="10" y="54"/>
                </a:lnTo>
                <a:lnTo>
                  <a:pt x="10" y="54"/>
                </a:lnTo>
                <a:lnTo>
                  <a:pt x="8" y="54"/>
                </a:lnTo>
                <a:lnTo>
                  <a:pt x="8" y="56"/>
                </a:lnTo>
                <a:lnTo>
                  <a:pt x="8" y="58"/>
                </a:lnTo>
                <a:lnTo>
                  <a:pt x="6" y="60"/>
                </a:lnTo>
                <a:lnTo>
                  <a:pt x="6" y="60"/>
                </a:lnTo>
                <a:lnTo>
                  <a:pt x="6" y="60"/>
                </a:lnTo>
                <a:lnTo>
                  <a:pt x="6" y="62"/>
                </a:lnTo>
                <a:lnTo>
                  <a:pt x="6" y="62"/>
                </a:lnTo>
                <a:lnTo>
                  <a:pt x="4" y="62"/>
                </a:lnTo>
                <a:lnTo>
                  <a:pt x="4" y="62"/>
                </a:lnTo>
                <a:lnTo>
                  <a:pt x="2" y="62"/>
                </a:lnTo>
                <a:lnTo>
                  <a:pt x="2" y="62"/>
                </a:lnTo>
                <a:lnTo>
                  <a:pt x="0" y="62"/>
                </a:lnTo>
                <a:lnTo>
                  <a:pt x="0" y="64"/>
                </a:lnTo>
                <a:lnTo>
                  <a:pt x="0" y="6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1" name="Freeform 367"/>
          <p:cNvSpPr>
            <a:spLocks/>
          </p:cNvSpPr>
          <p:nvPr/>
        </p:nvSpPr>
        <p:spPr bwMode="auto">
          <a:xfrm>
            <a:off x="4822825" y="3576638"/>
            <a:ext cx="79375" cy="158750"/>
          </a:xfrm>
          <a:custGeom>
            <a:avLst/>
            <a:gdLst/>
            <a:ahLst/>
            <a:cxnLst>
              <a:cxn ang="0">
                <a:pos x="30" y="2"/>
              </a:cxn>
              <a:cxn ang="0">
                <a:pos x="30" y="6"/>
              </a:cxn>
              <a:cxn ang="0">
                <a:pos x="30" y="10"/>
              </a:cxn>
              <a:cxn ang="0">
                <a:pos x="32" y="12"/>
              </a:cxn>
              <a:cxn ang="0">
                <a:pos x="30" y="14"/>
              </a:cxn>
              <a:cxn ang="0">
                <a:pos x="32" y="14"/>
              </a:cxn>
              <a:cxn ang="0">
                <a:pos x="40" y="12"/>
              </a:cxn>
              <a:cxn ang="0">
                <a:pos x="44" y="12"/>
              </a:cxn>
              <a:cxn ang="0">
                <a:pos x="46" y="12"/>
              </a:cxn>
              <a:cxn ang="0">
                <a:pos x="46" y="16"/>
              </a:cxn>
              <a:cxn ang="0">
                <a:pos x="50" y="20"/>
              </a:cxn>
              <a:cxn ang="0">
                <a:pos x="46" y="26"/>
              </a:cxn>
              <a:cxn ang="0">
                <a:pos x="44" y="26"/>
              </a:cxn>
              <a:cxn ang="0">
                <a:pos x="42" y="34"/>
              </a:cxn>
              <a:cxn ang="0">
                <a:pos x="40" y="38"/>
              </a:cxn>
              <a:cxn ang="0">
                <a:pos x="42" y="40"/>
              </a:cxn>
              <a:cxn ang="0">
                <a:pos x="44" y="40"/>
              </a:cxn>
              <a:cxn ang="0">
                <a:pos x="46" y="42"/>
              </a:cxn>
              <a:cxn ang="0">
                <a:pos x="50" y="44"/>
              </a:cxn>
              <a:cxn ang="0">
                <a:pos x="50" y="48"/>
              </a:cxn>
              <a:cxn ang="0">
                <a:pos x="50" y="54"/>
              </a:cxn>
              <a:cxn ang="0">
                <a:pos x="50" y="62"/>
              </a:cxn>
              <a:cxn ang="0">
                <a:pos x="48" y="66"/>
              </a:cxn>
              <a:cxn ang="0">
                <a:pos x="48" y="68"/>
              </a:cxn>
              <a:cxn ang="0">
                <a:pos x="46" y="70"/>
              </a:cxn>
              <a:cxn ang="0">
                <a:pos x="46" y="74"/>
              </a:cxn>
              <a:cxn ang="0">
                <a:pos x="44" y="76"/>
              </a:cxn>
              <a:cxn ang="0">
                <a:pos x="40" y="74"/>
              </a:cxn>
              <a:cxn ang="0">
                <a:pos x="38" y="72"/>
              </a:cxn>
              <a:cxn ang="0">
                <a:pos x="36" y="76"/>
              </a:cxn>
              <a:cxn ang="0">
                <a:pos x="32" y="74"/>
              </a:cxn>
              <a:cxn ang="0">
                <a:pos x="28" y="74"/>
              </a:cxn>
              <a:cxn ang="0">
                <a:pos x="26" y="72"/>
              </a:cxn>
              <a:cxn ang="0">
                <a:pos x="26" y="68"/>
              </a:cxn>
              <a:cxn ang="0">
                <a:pos x="22" y="66"/>
              </a:cxn>
              <a:cxn ang="0">
                <a:pos x="20" y="66"/>
              </a:cxn>
              <a:cxn ang="0">
                <a:pos x="20" y="68"/>
              </a:cxn>
              <a:cxn ang="0">
                <a:pos x="20" y="74"/>
              </a:cxn>
              <a:cxn ang="0">
                <a:pos x="14" y="74"/>
              </a:cxn>
              <a:cxn ang="0">
                <a:pos x="10" y="76"/>
              </a:cxn>
              <a:cxn ang="0">
                <a:pos x="8" y="74"/>
              </a:cxn>
              <a:cxn ang="0">
                <a:pos x="8" y="78"/>
              </a:cxn>
              <a:cxn ang="0">
                <a:pos x="6" y="82"/>
              </a:cxn>
              <a:cxn ang="0">
                <a:pos x="6" y="82"/>
              </a:cxn>
              <a:cxn ang="0">
                <a:pos x="10" y="86"/>
              </a:cxn>
              <a:cxn ang="0">
                <a:pos x="8" y="86"/>
              </a:cxn>
              <a:cxn ang="0">
                <a:pos x="10" y="88"/>
              </a:cxn>
              <a:cxn ang="0">
                <a:pos x="12" y="92"/>
              </a:cxn>
              <a:cxn ang="0">
                <a:pos x="10" y="94"/>
              </a:cxn>
              <a:cxn ang="0">
                <a:pos x="12" y="96"/>
              </a:cxn>
              <a:cxn ang="0">
                <a:pos x="8" y="96"/>
              </a:cxn>
              <a:cxn ang="0">
                <a:pos x="6" y="94"/>
              </a:cxn>
              <a:cxn ang="0">
                <a:pos x="0" y="100"/>
              </a:cxn>
            </a:cxnLst>
            <a:rect l="0" t="0" r="r" b="b"/>
            <a:pathLst>
              <a:path w="50" h="100">
                <a:moveTo>
                  <a:pt x="32" y="0"/>
                </a:moveTo>
                <a:lnTo>
                  <a:pt x="32" y="0"/>
                </a:lnTo>
                <a:lnTo>
                  <a:pt x="32" y="2"/>
                </a:lnTo>
                <a:lnTo>
                  <a:pt x="30" y="2"/>
                </a:lnTo>
                <a:lnTo>
                  <a:pt x="30" y="4"/>
                </a:lnTo>
                <a:lnTo>
                  <a:pt x="30" y="4"/>
                </a:lnTo>
                <a:lnTo>
                  <a:pt x="30" y="4"/>
                </a:lnTo>
                <a:lnTo>
                  <a:pt x="30" y="6"/>
                </a:lnTo>
                <a:lnTo>
                  <a:pt x="30" y="6"/>
                </a:lnTo>
                <a:lnTo>
                  <a:pt x="30" y="6"/>
                </a:lnTo>
                <a:lnTo>
                  <a:pt x="30" y="10"/>
                </a:lnTo>
                <a:lnTo>
                  <a:pt x="30" y="10"/>
                </a:lnTo>
                <a:lnTo>
                  <a:pt x="30" y="10"/>
                </a:lnTo>
                <a:lnTo>
                  <a:pt x="32" y="12"/>
                </a:lnTo>
                <a:lnTo>
                  <a:pt x="32" y="12"/>
                </a:lnTo>
                <a:lnTo>
                  <a:pt x="32" y="12"/>
                </a:lnTo>
                <a:lnTo>
                  <a:pt x="32" y="14"/>
                </a:lnTo>
                <a:lnTo>
                  <a:pt x="30" y="14"/>
                </a:lnTo>
                <a:lnTo>
                  <a:pt x="30" y="14"/>
                </a:lnTo>
                <a:lnTo>
                  <a:pt x="30" y="14"/>
                </a:lnTo>
                <a:lnTo>
                  <a:pt x="30" y="14"/>
                </a:lnTo>
                <a:lnTo>
                  <a:pt x="30" y="14"/>
                </a:lnTo>
                <a:lnTo>
                  <a:pt x="32" y="14"/>
                </a:lnTo>
                <a:lnTo>
                  <a:pt x="32" y="14"/>
                </a:lnTo>
                <a:lnTo>
                  <a:pt x="34" y="14"/>
                </a:lnTo>
                <a:lnTo>
                  <a:pt x="34" y="14"/>
                </a:lnTo>
                <a:lnTo>
                  <a:pt x="36" y="14"/>
                </a:lnTo>
                <a:lnTo>
                  <a:pt x="40" y="12"/>
                </a:lnTo>
                <a:lnTo>
                  <a:pt x="40" y="12"/>
                </a:lnTo>
                <a:lnTo>
                  <a:pt x="40" y="12"/>
                </a:lnTo>
                <a:lnTo>
                  <a:pt x="42" y="12"/>
                </a:lnTo>
                <a:lnTo>
                  <a:pt x="44" y="12"/>
                </a:lnTo>
                <a:lnTo>
                  <a:pt x="44" y="12"/>
                </a:lnTo>
                <a:lnTo>
                  <a:pt x="44" y="12"/>
                </a:lnTo>
                <a:lnTo>
                  <a:pt x="44" y="12"/>
                </a:lnTo>
                <a:lnTo>
                  <a:pt x="46" y="12"/>
                </a:lnTo>
                <a:lnTo>
                  <a:pt x="46" y="12"/>
                </a:lnTo>
                <a:lnTo>
                  <a:pt x="46" y="14"/>
                </a:lnTo>
                <a:lnTo>
                  <a:pt x="46" y="14"/>
                </a:lnTo>
                <a:lnTo>
                  <a:pt x="46" y="16"/>
                </a:lnTo>
                <a:lnTo>
                  <a:pt x="48" y="16"/>
                </a:lnTo>
                <a:lnTo>
                  <a:pt x="48" y="20"/>
                </a:lnTo>
                <a:lnTo>
                  <a:pt x="50" y="20"/>
                </a:lnTo>
                <a:lnTo>
                  <a:pt x="50" y="20"/>
                </a:lnTo>
                <a:lnTo>
                  <a:pt x="50" y="22"/>
                </a:lnTo>
                <a:lnTo>
                  <a:pt x="48" y="24"/>
                </a:lnTo>
                <a:lnTo>
                  <a:pt x="46" y="26"/>
                </a:lnTo>
                <a:lnTo>
                  <a:pt x="46" y="26"/>
                </a:lnTo>
                <a:lnTo>
                  <a:pt x="46" y="26"/>
                </a:lnTo>
                <a:lnTo>
                  <a:pt x="44" y="26"/>
                </a:lnTo>
                <a:lnTo>
                  <a:pt x="44" y="26"/>
                </a:lnTo>
                <a:lnTo>
                  <a:pt x="44" y="26"/>
                </a:lnTo>
                <a:lnTo>
                  <a:pt x="42" y="30"/>
                </a:lnTo>
                <a:lnTo>
                  <a:pt x="40" y="32"/>
                </a:lnTo>
                <a:lnTo>
                  <a:pt x="40" y="32"/>
                </a:lnTo>
                <a:lnTo>
                  <a:pt x="42" y="34"/>
                </a:lnTo>
                <a:lnTo>
                  <a:pt x="42" y="34"/>
                </a:lnTo>
                <a:lnTo>
                  <a:pt x="42" y="36"/>
                </a:lnTo>
                <a:lnTo>
                  <a:pt x="42" y="36"/>
                </a:lnTo>
                <a:lnTo>
                  <a:pt x="40" y="38"/>
                </a:lnTo>
                <a:lnTo>
                  <a:pt x="40" y="38"/>
                </a:lnTo>
                <a:lnTo>
                  <a:pt x="40" y="38"/>
                </a:lnTo>
                <a:lnTo>
                  <a:pt x="42" y="40"/>
                </a:lnTo>
                <a:lnTo>
                  <a:pt x="42" y="40"/>
                </a:lnTo>
                <a:lnTo>
                  <a:pt x="42" y="40"/>
                </a:lnTo>
                <a:lnTo>
                  <a:pt x="44" y="40"/>
                </a:lnTo>
                <a:lnTo>
                  <a:pt x="44" y="40"/>
                </a:lnTo>
                <a:lnTo>
                  <a:pt x="44" y="40"/>
                </a:lnTo>
                <a:lnTo>
                  <a:pt x="44" y="42"/>
                </a:lnTo>
                <a:lnTo>
                  <a:pt x="46" y="42"/>
                </a:lnTo>
                <a:lnTo>
                  <a:pt x="46" y="42"/>
                </a:lnTo>
                <a:lnTo>
                  <a:pt x="46" y="42"/>
                </a:lnTo>
                <a:lnTo>
                  <a:pt x="48" y="42"/>
                </a:lnTo>
                <a:lnTo>
                  <a:pt x="48" y="44"/>
                </a:lnTo>
                <a:lnTo>
                  <a:pt x="50" y="44"/>
                </a:lnTo>
                <a:lnTo>
                  <a:pt x="50" y="44"/>
                </a:lnTo>
                <a:lnTo>
                  <a:pt x="50" y="46"/>
                </a:lnTo>
                <a:lnTo>
                  <a:pt x="50" y="46"/>
                </a:lnTo>
                <a:lnTo>
                  <a:pt x="50" y="46"/>
                </a:lnTo>
                <a:lnTo>
                  <a:pt x="50" y="48"/>
                </a:lnTo>
                <a:lnTo>
                  <a:pt x="48" y="50"/>
                </a:lnTo>
                <a:lnTo>
                  <a:pt x="48" y="52"/>
                </a:lnTo>
                <a:lnTo>
                  <a:pt x="48" y="52"/>
                </a:lnTo>
                <a:lnTo>
                  <a:pt x="50" y="54"/>
                </a:lnTo>
                <a:lnTo>
                  <a:pt x="50" y="56"/>
                </a:lnTo>
                <a:lnTo>
                  <a:pt x="50" y="56"/>
                </a:lnTo>
                <a:lnTo>
                  <a:pt x="50" y="60"/>
                </a:lnTo>
                <a:lnTo>
                  <a:pt x="50" y="62"/>
                </a:lnTo>
                <a:lnTo>
                  <a:pt x="48" y="62"/>
                </a:lnTo>
                <a:lnTo>
                  <a:pt x="48" y="62"/>
                </a:lnTo>
                <a:lnTo>
                  <a:pt x="48" y="66"/>
                </a:lnTo>
                <a:lnTo>
                  <a:pt x="48" y="66"/>
                </a:lnTo>
                <a:lnTo>
                  <a:pt x="48" y="66"/>
                </a:lnTo>
                <a:lnTo>
                  <a:pt x="48" y="68"/>
                </a:lnTo>
                <a:lnTo>
                  <a:pt x="48" y="68"/>
                </a:lnTo>
                <a:lnTo>
                  <a:pt x="48" y="68"/>
                </a:lnTo>
                <a:lnTo>
                  <a:pt x="48" y="68"/>
                </a:lnTo>
                <a:lnTo>
                  <a:pt x="46" y="68"/>
                </a:lnTo>
                <a:lnTo>
                  <a:pt x="46" y="68"/>
                </a:lnTo>
                <a:lnTo>
                  <a:pt x="46" y="70"/>
                </a:lnTo>
                <a:lnTo>
                  <a:pt x="46" y="70"/>
                </a:lnTo>
                <a:lnTo>
                  <a:pt x="46" y="74"/>
                </a:lnTo>
                <a:lnTo>
                  <a:pt x="46" y="74"/>
                </a:lnTo>
                <a:lnTo>
                  <a:pt x="46" y="74"/>
                </a:lnTo>
                <a:lnTo>
                  <a:pt x="44" y="76"/>
                </a:lnTo>
                <a:lnTo>
                  <a:pt x="44" y="76"/>
                </a:lnTo>
                <a:lnTo>
                  <a:pt x="44" y="76"/>
                </a:lnTo>
                <a:lnTo>
                  <a:pt x="44" y="76"/>
                </a:lnTo>
                <a:lnTo>
                  <a:pt x="42" y="76"/>
                </a:lnTo>
                <a:lnTo>
                  <a:pt x="40" y="76"/>
                </a:lnTo>
                <a:lnTo>
                  <a:pt x="40" y="76"/>
                </a:lnTo>
                <a:lnTo>
                  <a:pt x="40" y="74"/>
                </a:lnTo>
                <a:lnTo>
                  <a:pt x="40" y="70"/>
                </a:lnTo>
                <a:lnTo>
                  <a:pt x="38" y="70"/>
                </a:lnTo>
                <a:lnTo>
                  <a:pt x="38" y="72"/>
                </a:lnTo>
                <a:lnTo>
                  <a:pt x="38" y="72"/>
                </a:lnTo>
                <a:lnTo>
                  <a:pt x="38" y="72"/>
                </a:lnTo>
                <a:lnTo>
                  <a:pt x="36" y="74"/>
                </a:lnTo>
                <a:lnTo>
                  <a:pt x="36" y="74"/>
                </a:lnTo>
                <a:lnTo>
                  <a:pt x="36" y="76"/>
                </a:lnTo>
                <a:lnTo>
                  <a:pt x="34" y="76"/>
                </a:lnTo>
                <a:lnTo>
                  <a:pt x="34" y="76"/>
                </a:lnTo>
                <a:lnTo>
                  <a:pt x="32" y="76"/>
                </a:lnTo>
                <a:lnTo>
                  <a:pt x="32" y="74"/>
                </a:lnTo>
                <a:lnTo>
                  <a:pt x="30" y="74"/>
                </a:lnTo>
                <a:lnTo>
                  <a:pt x="28" y="74"/>
                </a:lnTo>
                <a:lnTo>
                  <a:pt x="28" y="74"/>
                </a:lnTo>
                <a:lnTo>
                  <a:pt x="28" y="74"/>
                </a:lnTo>
                <a:lnTo>
                  <a:pt x="28" y="74"/>
                </a:lnTo>
                <a:lnTo>
                  <a:pt x="28" y="72"/>
                </a:lnTo>
                <a:lnTo>
                  <a:pt x="28" y="72"/>
                </a:lnTo>
                <a:lnTo>
                  <a:pt x="26" y="72"/>
                </a:lnTo>
                <a:lnTo>
                  <a:pt x="26" y="70"/>
                </a:lnTo>
                <a:lnTo>
                  <a:pt x="26" y="68"/>
                </a:lnTo>
                <a:lnTo>
                  <a:pt x="26" y="68"/>
                </a:lnTo>
                <a:lnTo>
                  <a:pt x="26" y="68"/>
                </a:lnTo>
                <a:lnTo>
                  <a:pt x="24" y="66"/>
                </a:lnTo>
                <a:lnTo>
                  <a:pt x="24" y="66"/>
                </a:lnTo>
                <a:lnTo>
                  <a:pt x="24" y="66"/>
                </a:lnTo>
                <a:lnTo>
                  <a:pt x="22" y="66"/>
                </a:lnTo>
                <a:lnTo>
                  <a:pt x="22" y="66"/>
                </a:lnTo>
                <a:lnTo>
                  <a:pt x="20" y="66"/>
                </a:lnTo>
                <a:lnTo>
                  <a:pt x="20" y="68"/>
                </a:lnTo>
                <a:lnTo>
                  <a:pt x="20" y="66"/>
                </a:lnTo>
                <a:lnTo>
                  <a:pt x="20" y="66"/>
                </a:lnTo>
                <a:lnTo>
                  <a:pt x="20" y="66"/>
                </a:lnTo>
                <a:lnTo>
                  <a:pt x="20" y="66"/>
                </a:lnTo>
                <a:lnTo>
                  <a:pt x="20" y="68"/>
                </a:lnTo>
                <a:lnTo>
                  <a:pt x="20" y="70"/>
                </a:lnTo>
                <a:lnTo>
                  <a:pt x="20" y="70"/>
                </a:lnTo>
                <a:lnTo>
                  <a:pt x="20" y="72"/>
                </a:lnTo>
                <a:lnTo>
                  <a:pt x="20" y="74"/>
                </a:lnTo>
                <a:lnTo>
                  <a:pt x="14" y="76"/>
                </a:lnTo>
                <a:lnTo>
                  <a:pt x="14" y="76"/>
                </a:lnTo>
                <a:lnTo>
                  <a:pt x="14" y="74"/>
                </a:lnTo>
                <a:lnTo>
                  <a:pt x="14" y="74"/>
                </a:lnTo>
                <a:lnTo>
                  <a:pt x="12" y="74"/>
                </a:lnTo>
                <a:lnTo>
                  <a:pt x="12" y="74"/>
                </a:lnTo>
                <a:lnTo>
                  <a:pt x="10" y="74"/>
                </a:lnTo>
                <a:lnTo>
                  <a:pt x="10" y="76"/>
                </a:lnTo>
                <a:lnTo>
                  <a:pt x="10" y="76"/>
                </a:lnTo>
                <a:lnTo>
                  <a:pt x="8" y="74"/>
                </a:lnTo>
                <a:lnTo>
                  <a:pt x="8" y="74"/>
                </a:lnTo>
                <a:lnTo>
                  <a:pt x="8" y="74"/>
                </a:lnTo>
                <a:lnTo>
                  <a:pt x="6" y="74"/>
                </a:lnTo>
                <a:lnTo>
                  <a:pt x="8" y="76"/>
                </a:lnTo>
                <a:lnTo>
                  <a:pt x="8" y="78"/>
                </a:lnTo>
                <a:lnTo>
                  <a:pt x="8" y="78"/>
                </a:lnTo>
                <a:lnTo>
                  <a:pt x="8" y="80"/>
                </a:lnTo>
                <a:lnTo>
                  <a:pt x="8" y="80"/>
                </a:lnTo>
                <a:lnTo>
                  <a:pt x="8" y="80"/>
                </a:lnTo>
                <a:lnTo>
                  <a:pt x="6" y="82"/>
                </a:lnTo>
                <a:lnTo>
                  <a:pt x="6" y="82"/>
                </a:lnTo>
                <a:lnTo>
                  <a:pt x="6" y="82"/>
                </a:lnTo>
                <a:lnTo>
                  <a:pt x="6" y="82"/>
                </a:lnTo>
                <a:lnTo>
                  <a:pt x="6" y="82"/>
                </a:lnTo>
                <a:lnTo>
                  <a:pt x="6" y="82"/>
                </a:lnTo>
                <a:lnTo>
                  <a:pt x="8" y="82"/>
                </a:lnTo>
                <a:lnTo>
                  <a:pt x="10" y="86"/>
                </a:lnTo>
                <a:lnTo>
                  <a:pt x="10" y="86"/>
                </a:lnTo>
                <a:lnTo>
                  <a:pt x="10" y="86"/>
                </a:lnTo>
                <a:lnTo>
                  <a:pt x="10" y="86"/>
                </a:lnTo>
                <a:lnTo>
                  <a:pt x="8" y="86"/>
                </a:lnTo>
                <a:lnTo>
                  <a:pt x="8" y="86"/>
                </a:lnTo>
                <a:lnTo>
                  <a:pt x="8" y="88"/>
                </a:lnTo>
                <a:lnTo>
                  <a:pt x="10" y="88"/>
                </a:lnTo>
                <a:lnTo>
                  <a:pt x="10" y="88"/>
                </a:lnTo>
                <a:lnTo>
                  <a:pt x="10" y="88"/>
                </a:lnTo>
                <a:lnTo>
                  <a:pt x="12" y="90"/>
                </a:lnTo>
                <a:lnTo>
                  <a:pt x="12" y="90"/>
                </a:lnTo>
                <a:lnTo>
                  <a:pt x="12" y="90"/>
                </a:lnTo>
                <a:lnTo>
                  <a:pt x="12" y="92"/>
                </a:lnTo>
                <a:lnTo>
                  <a:pt x="12" y="92"/>
                </a:lnTo>
                <a:lnTo>
                  <a:pt x="12" y="92"/>
                </a:lnTo>
                <a:lnTo>
                  <a:pt x="10" y="94"/>
                </a:lnTo>
                <a:lnTo>
                  <a:pt x="10" y="94"/>
                </a:lnTo>
                <a:lnTo>
                  <a:pt x="12" y="96"/>
                </a:lnTo>
                <a:lnTo>
                  <a:pt x="12" y="96"/>
                </a:lnTo>
                <a:lnTo>
                  <a:pt x="12" y="96"/>
                </a:lnTo>
                <a:lnTo>
                  <a:pt x="12" y="96"/>
                </a:lnTo>
                <a:lnTo>
                  <a:pt x="12" y="96"/>
                </a:lnTo>
                <a:lnTo>
                  <a:pt x="10" y="96"/>
                </a:lnTo>
                <a:lnTo>
                  <a:pt x="10" y="96"/>
                </a:lnTo>
                <a:lnTo>
                  <a:pt x="8" y="96"/>
                </a:lnTo>
                <a:lnTo>
                  <a:pt x="8" y="96"/>
                </a:lnTo>
                <a:lnTo>
                  <a:pt x="6" y="94"/>
                </a:lnTo>
                <a:lnTo>
                  <a:pt x="6" y="94"/>
                </a:lnTo>
                <a:lnTo>
                  <a:pt x="6" y="94"/>
                </a:lnTo>
                <a:lnTo>
                  <a:pt x="6" y="94"/>
                </a:lnTo>
                <a:lnTo>
                  <a:pt x="2" y="96"/>
                </a:lnTo>
                <a:lnTo>
                  <a:pt x="2" y="96"/>
                </a:lnTo>
                <a:lnTo>
                  <a:pt x="0" y="100"/>
                </a:lnTo>
                <a:lnTo>
                  <a:pt x="0" y="100"/>
                </a:lnTo>
                <a:lnTo>
                  <a:pt x="0" y="10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2" name="Freeform 368"/>
          <p:cNvSpPr>
            <a:spLocks/>
          </p:cNvSpPr>
          <p:nvPr/>
        </p:nvSpPr>
        <p:spPr bwMode="auto">
          <a:xfrm>
            <a:off x="2740025" y="3643313"/>
            <a:ext cx="69850" cy="82550"/>
          </a:xfrm>
          <a:custGeom>
            <a:avLst/>
            <a:gdLst/>
            <a:ahLst/>
            <a:cxnLst>
              <a:cxn ang="0">
                <a:pos x="42" y="2"/>
              </a:cxn>
              <a:cxn ang="0">
                <a:pos x="42" y="0"/>
              </a:cxn>
              <a:cxn ang="0">
                <a:pos x="44" y="2"/>
              </a:cxn>
              <a:cxn ang="0">
                <a:pos x="44" y="2"/>
              </a:cxn>
              <a:cxn ang="0">
                <a:pos x="44" y="4"/>
              </a:cxn>
              <a:cxn ang="0">
                <a:pos x="44" y="4"/>
              </a:cxn>
              <a:cxn ang="0">
                <a:pos x="44" y="4"/>
              </a:cxn>
              <a:cxn ang="0">
                <a:pos x="44" y="4"/>
              </a:cxn>
              <a:cxn ang="0">
                <a:pos x="44" y="6"/>
              </a:cxn>
              <a:cxn ang="0">
                <a:pos x="44" y="6"/>
              </a:cxn>
              <a:cxn ang="0">
                <a:pos x="44" y="10"/>
              </a:cxn>
              <a:cxn ang="0">
                <a:pos x="42" y="10"/>
              </a:cxn>
              <a:cxn ang="0">
                <a:pos x="42" y="10"/>
              </a:cxn>
              <a:cxn ang="0">
                <a:pos x="42" y="10"/>
              </a:cxn>
              <a:cxn ang="0">
                <a:pos x="42" y="8"/>
              </a:cxn>
              <a:cxn ang="0">
                <a:pos x="42" y="10"/>
              </a:cxn>
              <a:cxn ang="0">
                <a:pos x="40" y="12"/>
              </a:cxn>
              <a:cxn ang="0">
                <a:pos x="40" y="12"/>
              </a:cxn>
              <a:cxn ang="0">
                <a:pos x="40" y="14"/>
              </a:cxn>
              <a:cxn ang="0">
                <a:pos x="40" y="18"/>
              </a:cxn>
              <a:cxn ang="0">
                <a:pos x="40" y="18"/>
              </a:cxn>
              <a:cxn ang="0">
                <a:pos x="38" y="20"/>
              </a:cxn>
              <a:cxn ang="0">
                <a:pos x="38" y="20"/>
              </a:cxn>
              <a:cxn ang="0">
                <a:pos x="36" y="22"/>
              </a:cxn>
              <a:cxn ang="0">
                <a:pos x="36" y="22"/>
              </a:cxn>
              <a:cxn ang="0">
                <a:pos x="34" y="26"/>
              </a:cxn>
              <a:cxn ang="0">
                <a:pos x="32" y="28"/>
              </a:cxn>
              <a:cxn ang="0">
                <a:pos x="28" y="32"/>
              </a:cxn>
              <a:cxn ang="0">
                <a:pos x="24" y="36"/>
              </a:cxn>
              <a:cxn ang="0">
                <a:pos x="20" y="38"/>
              </a:cxn>
              <a:cxn ang="0">
                <a:pos x="18" y="38"/>
              </a:cxn>
              <a:cxn ang="0">
                <a:pos x="16" y="40"/>
              </a:cxn>
              <a:cxn ang="0">
                <a:pos x="12" y="40"/>
              </a:cxn>
              <a:cxn ang="0">
                <a:pos x="6" y="42"/>
              </a:cxn>
              <a:cxn ang="0">
                <a:pos x="6" y="42"/>
              </a:cxn>
              <a:cxn ang="0">
                <a:pos x="6" y="42"/>
              </a:cxn>
              <a:cxn ang="0">
                <a:pos x="4" y="44"/>
              </a:cxn>
              <a:cxn ang="0">
                <a:pos x="4" y="46"/>
              </a:cxn>
              <a:cxn ang="0">
                <a:pos x="2" y="46"/>
              </a:cxn>
              <a:cxn ang="0">
                <a:pos x="2" y="48"/>
              </a:cxn>
              <a:cxn ang="0">
                <a:pos x="2" y="48"/>
              </a:cxn>
              <a:cxn ang="0">
                <a:pos x="2" y="48"/>
              </a:cxn>
              <a:cxn ang="0">
                <a:pos x="2" y="48"/>
              </a:cxn>
              <a:cxn ang="0">
                <a:pos x="0" y="50"/>
              </a:cxn>
              <a:cxn ang="0">
                <a:pos x="2" y="50"/>
              </a:cxn>
              <a:cxn ang="0">
                <a:pos x="2" y="50"/>
              </a:cxn>
              <a:cxn ang="0">
                <a:pos x="2" y="50"/>
              </a:cxn>
              <a:cxn ang="0">
                <a:pos x="2" y="50"/>
              </a:cxn>
              <a:cxn ang="0">
                <a:pos x="0" y="52"/>
              </a:cxn>
              <a:cxn ang="0">
                <a:pos x="0" y="52"/>
              </a:cxn>
            </a:cxnLst>
            <a:rect l="0" t="0" r="r" b="b"/>
            <a:pathLst>
              <a:path w="44" h="52">
                <a:moveTo>
                  <a:pt x="42" y="2"/>
                </a:moveTo>
                <a:lnTo>
                  <a:pt x="42" y="0"/>
                </a:lnTo>
                <a:lnTo>
                  <a:pt x="44" y="2"/>
                </a:lnTo>
                <a:lnTo>
                  <a:pt x="44" y="2"/>
                </a:lnTo>
                <a:lnTo>
                  <a:pt x="44" y="4"/>
                </a:lnTo>
                <a:lnTo>
                  <a:pt x="44" y="4"/>
                </a:lnTo>
                <a:lnTo>
                  <a:pt x="44" y="4"/>
                </a:lnTo>
                <a:lnTo>
                  <a:pt x="44" y="4"/>
                </a:lnTo>
                <a:lnTo>
                  <a:pt x="44" y="6"/>
                </a:lnTo>
                <a:lnTo>
                  <a:pt x="44" y="6"/>
                </a:lnTo>
                <a:lnTo>
                  <a:pt x="44" y="10"/>
                </a:lnTo>
                <a:lnTo>
                  <a:pt x="42" y="10"/>
                </a:lnTo>
                <a:lnTo>
                  <a:pt x="42" y="10"/>
                </a:lnTo>
                <a:lnTo>
                  <a:pt x="42" y="10"/>
                </a:lnTo>
                <a:lnTo>
                  <a:pt x="42" y="8"/>
                </a:lnTo>
                <a:lnTo>
                  <a:pt x="42" y="10"/>
                </a:lnTo>
                <a:lnTo>
                  <a:pt x="40" y="12"/>
                </a:lnTo>
                <a:lnTo>
                  <a:pt x="40" y="12"/>
                </a:lnTo>
                <a:lnTo>
                  <a:pt x="40" y="14"/>
                </a:lnTo>
                <a:lnTo>
                  <a:pt x="40" y="18"/>
                </a:lnTo>
                <a:lnTo>
                  <a:pt x="40" y="18"/>
                </a:lnTo>
                <a:lnTo>
                  <a:pt x="38" y="20"/>
                </a:lnTo>
                <a:lnTo>
                  <a:pt x="38" y="20"/>
                </a:lnTo>
                <a:lnTo>
                  <a:pt x="36" y="22"/>
                </a:lnTo>
                <a:lnTo>
                  <a:pt x="36" y="22"/>
                </a:lnTo>
                <a:lnTo>
                  <a:pt x="34" y="26"/>
                </a:lnTo>
                <a:lnTo>
                  <a:pt x="32" y="28"/>
                </a:lnTo>
                <a:lnTo>
                  <a:pt x="28" y="32"/>
                </a:lnTo>
                <a:lnTo>
                  <a:pt x="24" y="36"/>
                </a:lnTo>
                <a:lnTo>
                  <a:pt x="20" y="38"/>
                </a:lnTo>
                <a:lnTo>
                  <a:pt x="18" y="38"/>
                </a:lnTo>
                <a:lnTo>
                  <a:pt x="16" y="40"/>
                </a:lnTo>
                <a:lnTo>
                  <a:pt x="12" y="40"/>
                </a:lnTo>
                <a:lnTo>
                  <a:pt x="6" y="42"/>
                </a:lnTo>
                <a:lnTo>
                  <a:pt x="6" y="42"/>
                </a:lnTo>
                <a:lnTo>
                  <a:pt x="6" y="42"/>
                </a:lnTo>
                <a:lnTo>
                  <a:pt x="4" y="44"/>
                </a:lnTo>
                <a:lnTo>
                  <a:pt x="4" y="46"/>
                </a:lnTo>
                <a:lnTo>
                  <a:pt x="2" y="46"/>
                </a:lnTo>
                <a:lnTo>
                  <a:pt x="2" y="48"/>
                </a:lnTo>
                <a:lnTo>
                  <a:pt x="2" y="48"/>
                </a:lnTo>
                <a:lnTo>
                  <a:pt x="2" y="48"/>
                </a:lnTo>
                <a:lnTo>
                  <a:pt x="2" y="48"/>
                </a:lnTo>
                <a:lnTo>
                  <a:pt x="0" y="50"/>
                </a:lnTo>
                <a:lnTo>
                  <a:pt x="2" y="50"/>
                </a:lnTo>
                <a:lnTo>
                  <a:pt x="2" y="50"/>
                </a:lnTo>
                <a:lnTo>
                  <a:pt x="2" y="50"/>
                </a:lnTo>
                <a:lnTo>
                  <a:pt x="2" y="50"/>
                </a:lnTo>
                <a:lnTo>
                  <a:pt x="0" y="52"/>
                </a:lnTo>
                <a:lnTo>
                  <a:pt x="0" y="5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3" name="Freeform 369"/>
          <p:cNvSpPr>
            <a:spLocks/>
          </p:cNvSpPr>
          <p:nvPr/>
        </p:nvSpPr>
        <p:spPr bwMode="auto">
          <a:xfrm>
            <a:off x="5238750" y="3694113"/>
            <a:ext cx="38100" cy="12700"/>
          </a:xfrm>
          <a:custGeom>
            <a:avLst/>
            <a:gdLst/>
            <a:ahLst/>
            <a:cxnLst>
              <a:cxn ang="0">
                <a:pos x="0" y="6"/>
              </a:cxn>
              <a:cxn ang="0">
                <a:pos x="2" y="6"/>
              </a:cxn>
              <a:cxn ang="0">
                <a:pos x="2" y="6"/>
              </a:cxn>
              <a:cxn ang="0">
                <a:pos x="2" y="6"/>
              </a:cxn>
              <a:cxn ang="0">
                <a:pos x="2" y="4"/>
              </a:cxn>
              <a:cxn ang="0">
                <a:pos x="2" y="4"/>
              </a:cxn>
              <a:cxn ang="0">
                <a:pos x="2" y="4"/>
              </a:cxn>
              <a:cxn ang="0">
                <a:pos x="4" y="6"/>
              </a:cxn>
              <a:cxn ang="0">
                <a:pos x="6" y="6"/>
              </a:cxn>
              <a:cxn ang="0">
                <a:pos x="6" y="6"/>
              </a:cxn>
              <a:cxn ang="0">
                <a:pos x="6" y="6"/>
              </a:cxn>
              <a:cxn ang="0">
                <a:pos x="6" y="6"/>
              </a:cxn>
              <a:cxn ang="0">
                <a:pos x="6" y="8"/>
              </a:cxn>
              <a:cxn ang="0">
                <a:pos x="6" y="8"/>
              </a:cxn>
              <a:cxn ang="0">
                <a:pos x="6" y="8"/>
              </a:cxn>
              <a:cxn ang="0">
                <a:pos x="8" y="8"/>
              </a:cxn>
              <a:cxn ang="0">
                <a:pos x="8" y="8"/>
              </a:cxn>
              <a:cxn ang="0">
                <a:pos x="8" y="8"/>
              </a:cxn>
              <a:cxn ang="0">
                <a:pos x="10" y="8"/>
              </a:cxn>
              <a:cxn ang="0">
                <a:pos x="10" y="8"/>
              </a:cxn>
              <a:cxn ang="0">
                <a:pos x="10" y="8"/>
              </a:cxn>
              <a:cxn ang="0">
                <a:pos x="10" y="8"/>
              </a:cxn>
              <a:cxn ang="0">
                <a:pos x="10" y="8"/>
              </a:cxn>
              <a:cxn ang="0">
                <a:pos x="12" y="8"/>
              </a:cxn>
              <a:cxn ang="0">
                <a:pos x="12" y="8"/>
              </a:cxn>
              <a:cxn ang="0">
                <a:pos x="14" y="8"/>
              </a:cxn>
              <a:cxn ang="0">
                <a:pos x="14" y="6"/>
              </a:cxn>
              <a:cxn ang="0">
                <a:pos x="14" y="6"/>
              </a:cxn>
              <a:cxn ang="0">
                <a:pos x="14" y="6"/>
              </a:cxn>
              <a:cxn ang="0">
                <a:pos x="14" y="6"/>
              </a:cxn>
              <a:cxn ang="0">
                <a:pos x="14" y="4"/>
              </a:cxn>
              <a:cxn ang="0">
                <a:pos x="14" y="0"/>
              </a:cxn>
              <a:cxn ang="0">
                <a:pos x="14" y="0"/>
              </a:cxn>
              <a:cxn ang="0">
                <a:pos x="14" y="0"/>
              </a:cxn>
              <a:cxn ang="0">
                <a:pos x="16" y="0"/>
              </a:cxn>
              <a:cxn ang="0">
                <a:pos x="16" y="2"/>
              </a:cxn>
              <a:cxn ang="0">
                <a:pos x="16" y="2"/>
              </a:cxn>
              <a:cxn ang="0">
                <a:pos x="18" y="2"/>
              </a:cxn>
              <a:cxn ang="0">
                <a:pos x="20" y="0"/>
              </a:cxn>
              <a:cxn ang="0">
                <a:pos x="20" y="0"/>
              </a:cxn>
              <a:cxn ang="0">
                <a:pos x="22" y="0"/>
              </a:cxn>
              <a:cxn ang="0">
                <a:pos x="22" y="0"/>
              </a:cxn>
              <a:cxn ang="0">
                <a:pos x="22" y="0"/>
              </a:cxn>
              <a:cxn ang="0">
                <a:pos x="22" y="0"/>
              </a:cxn>
              <a:cxn ang="0">
                <a:pos x="24" y="2"/>
              </a:cxn>
              <a:cxn ang="0">
                <a:pos x="24" y="2"/>
              </a:cxn>
            </a:cxnLst>
            <a:rect l="0" t="0" r="r" b="b"/>
            <a:pathLst>
              <a:path w="24" h="8">
                <a:moveTo>
                  <a:pt x="0" y="6"/>
                </a:moveTo>
                <a:lnTo>
                  <a:pt x="2" y="6"/>
                </a:lnTo>
                <a:lnTo>
                  <a:pt x="2" y="6"/>
                </a:lnTo>
                <a:lnTo>
                  <a:pt x="2" y="6"/>
                </a:lnTo>
                <a:lnTo>
                  <a:pt x="2" y="4"/>
                </a:lnTo>
                <a:lnTo>
                  <a:pt x="2" y="4"/>
                </a:lnTo>
                <a:lnTo>
                  <a:pt x="2" y="4"/>
                </a:lnTo>
                <a:lnTo>
                  <a:pt x="4" y="6"/>
                </a:lnTo>
                <a:lnTo>
                  <a:pt x="6" y="6"/>
                </a:lnTo>
                <a:lnTo>
                  <a:pt x="6" y="6"/>
                </a:lnTo>
                <a:lnTo>
                  <a:pt x="6" y="6"/>
                </a:lnTo>
                <a:lnTo>
                  <a:pt x="6" y="6"/>
                </a:lnTo>
                <a:lnTo>
                  <a:pt x="6" y="8"/>
                </a:lnTo>
                <a:lnTo>
                  <a:pt x="6" y="8"/>
                </a:lnTo>
                <a:lnTo>
                  <a:pt x="6" y="8"/>
                </a:lnTo>
                <a:lnTo>
                  <a:pt x="8" y="8"/>
                </a:lnTo>
                <a:lnTo>
                  <a:pt x="8" y="8"/>
                </a:lnTo>
                <a:lnTo>
                  <a:pt x="8" y="8"/>
                </a:lnTo>
                <a:lnTo>
                  <a:pt x="10" y="8"/>
                </a:lnTo>
                <a:lnTo>
                  <a:pt x="10" y="8"/>
                </a:lnTo>
                <a:lnTo>
                  <a:pt x="10" y="8"/>
                </a:lnTo>
                <a:lnTo>
                  <a:pt x="10" y="8"/>
                </a:lnTo>
                <a:lnTo>
                  <a:pt x="10" y="8"/>
                </a:lnTo>
                <a:lnTo>
                  <a:pt x="12" y="8"/>
                </a:lnTo>
                <a:lnTo>
                  <a:pt x="12" y="8"/>
                </a:lnTo>
                <a:lnTo>
                  <a:pt x="14" y="8"/>
                </a:lnTo>
                <a:lnTo>
                  <a:pt x="14" y="6"/>
                </a:lnTo>
                <a:lnTo>
                  <a:pt x="14" y="6"/>
                </a:lnTo>
                <a:lnTo>
                  <a:pt x="14" y="6"/>
                </a:lnTo>
                <a:lnTo>
                  <a:pt x="14" y="6"/>
                </a:lnTo>
                <a:lnTo>
                  <a:pt x="14" y="4"/>
                </a:lnTo>
                <a:lnTo>
                  <a:pt x="14" y="0"/>
                </a:lnTo>
                <a:lnTo>
                  <a:pt x="14" y="0"/>
                </a:lnTo>
                <a:lnTo>
                  <a:pt x="14" y="0"/>
                </a:lnTo>
                <a:lnTo>
                  <a:pt x="16" y="0"/>
                </a:lnTo>
                <a:lnTo>
                  <a:pt x="16" y="2"/>
                </a:lnTo>
                <a:lnTo>
                  <a:pt x="16" y="2"/>
                </a:lnTo>
                <a:lnTo>
                  <a:pt x="18" y="2"/>
                </a:lnTo>
                <a:lnTo>
                  <a:pt x="20" y="0"/>
                </a:lnTo>
                <a:lnTo>
                  <a:pt x="20" y="0"/>
                </a:lnTo>
                <a:lnTo>
                  <a:pt x="22" y="0"/>
                </a:lnTo>
                <a:lnTo>
                  <a:pt x="22" y="0"/>
                </a:lnTo>
                <a:lnTo>
                  <a:pt x="22" y="0"/>
                </a:lnTo>
                <a:lnTo>
                  <a:pt x="22" y="0"/>
                </a:lnTo>
                <a:lnTo>
                  <a:pt x="24" y="2"/>
                </a:lnTo>
                <a:lnTo>
                  <a:pt x="2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4" name="Freeform 370"/>
          <p:cNvSpPr>
            <a:spLocks/>
          </p:cNvSpPr>
          <p:nvPr/>
        </p:nvSpPr>
        <p:spPr bwMode="auto">
          <a:xfrm>
            <a:off x="5235575" y="3668713"/>
            <a:ext cx="19050" cy="34925"/>
          </a:xfrm>
          <a:custGeom>
            <a:avLst/>
            <a:gdLst/>
            <a:ahLst/>
            <a:cxnLst>
              <a:cxn ang="0">
                <a:pos x="12" y="0"/>
              </a:cxn>
              <a:cxn ang="0">
                <a:pos x="12" y="0"/>
              </a:cxn>
              <a:cxn ang="0">
                <a:pos x="10" y="0"/>
              </a:cxn>
              <a:cxn ang="0">
                <a:pos x="10" y="2"/>
              </a:cxn>
              <a:cxn ang="0">
                <a:pos x="10" y="2"/>
              </a:cxn>
              <a:cxn ang="0">
                <a:pos x="10" y="2"/>
              </a:cxn>
              <a:cxn ang="0">
                <a:pos x="10" y="2"/>
              </a:cxn>
              <a:cxn ang="0">
                <a:pos x="8" y="2"/>
              </a:cxn>
              <a:cxn ang="0">
                <a:pos x="6" y="4"/>
              </a:cxn>
              <a:cxn ang="0">
                <a:pos x="6" y="4"/>
              </a:cxn>
              <a:cxn ang="0">
                <a:pos x="4" y="8"/>
              </a:cxn>
              <a:cxn ang="0">
                <a:pos x="4" y="8"/>
              </a:cxn>
              <a:cxn ang="0">
                <a:pos x="4" y="10"/>
              </a:cxn>
              <a:cxn ang="0">
                <a:pos x="4" y="10"/>
              </a:cxn>
              <a:cxn ang="0">
                <a:pos x="4" y="10"/>
              </a:cxn>
              <a:cxn ang="0">
                <a:pos x="4" y="10"/>
              </a:cxn>
              <a:cxn ang="0">
                <a:pos x="6" y="12"/>
              </a:cxn>
              <a:cxn ang="0">
                <a:pos x="6" y="12"/>
              </a:cxn>
              <a:cxn ang="0">
                <a:pos x="6" y="12"/>
              </a:cxn>
              <a:cxn ang="0">
                <a:pos x="4" y="14"/>
              </a:cxn>
              <a:cxn ang="0">
                <a:pos x="4" y="14"/>
              </a:cxn>
              <a:cxn ang="0">
                <a:pos x="4" y="14"/>
              </a:cxn>
              <a:cxn ang="0">
                <a:pos x="4" y="14"/>
              </a:cxn>
              <a:cxn ang="0">
                <a:pos x="4" y="14"/>
              </a:cxn>
              <a:cxn ang="0">
                <a:pos x="2" y="16"/>
              </a:cxn>
              <a:cxn ang="0">
                <a:pos x="2" y="16"/>
              </a:cxn>
              <a:cxn ang="0">
                <a:pos x="0" y="18"/>
              </a:cxn>
              <a:cxn ang="0">
                <a:pos x="0" y="20"/>
              </a:cxn>
              <a:cxn ang="0">
                <a:pos x="2" y="22"/>
              </a:cxn>
              <a:cxn ang="0">
                <a:pos x="2" y="22"/>
              </a:cxn>
              <a:cxn ang="0">
                <a:pos x="2" y="22"/>
              </a:cxn>
              <a:cxn ang="0">
                <a:pos x="2" y="22"/>
              </a:cxn>
              <a:cxn ang="0">
                <a:pos x="2" y="22"/>
              </a:cxn>
              <a:cxn ang="0">
                <a:pos x="2" y="22"/>
              </a:cxn>
            </a:cxnLst>
            <a:rect l="0" t="0" r="r" b="b"/>
            <a:pathLst>
              <a:path w="12" h="22">
                <a:moveTo>
                  <a:pt x="12" y="0"/>
                </a:moveTo>
                <a:lnTo>
                  <a:pt x="12" y="0"/>
                </a:lnTo>
                <a:lnTo>
                  <a:pt x="10" y="0"/>
                </a:lnTo>
                <a:lnTo>
                  <a:pt x="10" y="2"/>
                </a:lnTo>
                <a:lnTo>
                  <a:pt x="10" y="2"/>
                </a:lnTo>
                <a:lnTo>
                  <a:pt x="10" y="2"/>
                </a:lnTo>
                <a:lnTo>
                  <a:pt x="10" y="2"/>
                </a:lnTo>
                <a:lnTo>
                  <a:pt x="8" y="2"/>
                </a:lnTo>
                <a:lnTo>
                  <a:pt x="6" y="4"/>
                </a:lnTo>
                <a:lnTo>
                  <a:pt x="6" y="4"/>
                </a:lnTo>
                <a:lnTo>
                  <a:pt x="4" y="8"/>
                </a:lnTo>
                <a:lnTo>
                  <a:pt x="4" y="8"/>
                </a:lnTo>
                <a:lnTo>
                  <a:pt x="4" y="10"/>
                </a:lnTo>
                <a:lnTo>
                  <a:pt x="4" y="10"/>
                </a:lnTo>
                <a:lnTo>
                  <a:pt x="4" y="10"/>
                </a:lnTo>
                <a:lnTo>
                  <a:pt x="4" y="10"/>
                </a:lnTo>
                <a:lnTo>
                  <a:pt x="6" y="12"/>
                </a:lnTo>
                <a:lnTo>
                  <a:pt x="6" y="12"/>
                </a:lnTo>
                <a:lnTo>
                  <a:pt x="6" y="12"/>
                </a:lnTo>
                <a:lnTo>
                  <a:pt x="4" y="14"/>
                </a:lnTo>
                <a:lnTo>
                  <a:pt x="4" y="14"/>
                </a:lnTo>
                <a:lnTo>
                  <a:pt x="4" y="14"/>
                </a:lnTo>
                <a:lnTo>
                  <a:pt x="4" y="14"/>
                </a:lnTo>
                <a:lnTo>
                  <a:pt x="4" y="14"/>
                </a:lnTo>
                <a:lnTo>
                  <a:pt x="2" y="16"/>
                </a:lnTo>
                <a:lnTo>
                  <a:pt x="2" y="16"/>
                </a:lnTo>
                <a:lnTo>
                  <a:pt x="0" y="18"/>
                </a:lnTo>
                <a:lnTo>
                  <a:pt x="0" y="20"/>
                </a:lnTo>
                <a:lnTo>
                  <a:pt x="2" y="22"/>
                </a:lnTo>
                <a:lnTo>
                  <a:pt x="2" y="22"/>
                </a:lnTo>
                <a:lnTo>
                  <a:pt x="2" y="22"/>
                </a:lnTo>
                <a:lnTo>
                  <a:pt x="2" y="22"/>
                </a:lnTo>
                <a:lnTo>
                  <a:pt x="2" y="22"/>
                </a:lnTo>
                <a:lnTo>
                  <a:pt x="2" y="2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5" name="Freeform 371"/>
          <p:cNvSpPr>
            <a:spLocks/>
          </p:cNvSpPr>
          <p:nvPr/>
        </p:nvSpPr>
        <p:spPr bwMode="auto">
          <a:xfrm>
            <a:off x="5273675" y="3659188"/>
            <a:ext cx="9525" cy="38100"/>
          </a:xfrm>
          <a:custGeom>
            <a:avLst/>
            <a:gdLst/>
            <a:ahLst/>
            <a:cxnLst>
              <a:cxn ang="0">
                <a:pos x="2" y="24"/>
              </a:cxn>
              <a:cxn ang="0">
                <a:pos x="2" y="22"/>
              </a:cxn>
              <a:cxn ang="0">
                <a:pos x="4" y="22"/>
              </a:cxn>
              <a:cxn ang="0">
                <a:pos x="4" y="22"/>
              </a:cxn>
              <a:cxn ang="0">
                <a:pos x="4" y="22"/>
              </a:cxn>
              <a:cxn ang="0">
                <a:pos x="6" y="22"/>
              </a:cxn>
              <a:cxn ang="0">
                <a:pos x="6" y="22"/>
              </a:cxn>
              <a:cxn ang="0">
                <a:pos x="6" y="22"/>
              </a:cxn>
              <a:cxn ang="0">
                <a:pos x="6" y="20"/>
              </a:cxn>
              <a:cxn ang="0">
                <a:pos x="6" y="20"/>
              </a:cxn>
              <a:cxn ang="0">
                <a:pos x="6" y="20"/>
              </a:cxn>
              <a:cxn ang="0">
                <a:pos x="6" y="18"/>
              </a:cxn>
              <a:cxn ang="0">
                <a:pos x="6" y="18"/>
              </a:cxn>
              <a:cxn ang="0">
                <a:pos x="6" y="18"/>
              </a:cxn>
              <a:cxn ang="0">
                <a:pos x="6" y="16"/>
              </a:cxn>
              <a:cxn ang="0">
                <a:pos x="6" y="14"/>
              </a:cxn>
              <a:cxn ang="0">
                <a:pos x="6" y="14"/>
              </a:cxn>
              <a:cxn ang="0">
                <a:pos x="6" y="12"/>
              </a:cxn>
              <a:cxn ang="0">
                <a:pos x="6" y="12"/>
              </a:cxn>
              <a:cxn ang="0">
                <a:pos x="6" y="10"/>
              </a:cxn>
              <a:cxn ang="0">
                <a:pos x="4" y="8"/>
              </a:cxn>
              <a:cxn ang="0">
                <a:pos x="4" y="8"/>
              </a:cxn>
              <a:cxn ang="0">
                <a:pos x="4" y="6"/>
              </a:cxn>
              <a:cxn ang="0">
                <a:pos x="2" y="6"/>
              </a:cxn>
              <a:cxn ang="0">
                <a:pos x="2" y="6"/>
              </a:cxn>
              <a:cxn ang="0">
                <a:pos x="0" y="2"/>
              </a:cxn>
              <a:cxn ang="0">
                <a:pos x="0" y="2"/>
              </a:cxn>
              <a:cxn ang="0">
                <a:pos x="0" y="2"/>
              </a:cxn>
              <a:cxn ang="0">
                <a:pos x="0" y="0"/>
              </a:cxn>
            </a:cxnLst>
            <a:rect l="0" t="0" r="r" b="b"/>
            <a:pathLst>
              <a:path w="6" h="24">
                <a:moveTo>
                  <a:pt x="2" y="24"/>
                </a:moveTo>
                <a:lnTo>
                  <a:pt x="2" y="22"/>
                </a:lnTo>
                <a:lnTo>
                  <a:pt x="4" y="22"/>
                </a:lnTo>
                <a:lnTo>
                  <a:pt x="4" y="22"/>
                </a:lnTo>
                <a:lnTo>
                  <a:pt x="4" y="22"/>
                </a:lnTo>
                <a:lnTo>
                  <a:pt x="6" y="22"/>
                </a:lnTo>
                <a:lnTo>
                  <a:pt x="6" y="22"/>
                </a:lnTo>
                <a:lnTo>
                  <a:pt x="6" y="22"/>
                </a:lnTo>
                <a:lnTo>
                  <a:pt x="6" y="20"/>
                </a:lnTo>
                <a:lnTo>
                  <a:pt x="6" y="20"/>
                </a:lnTo>
                <a:lnTo>
                  <a:pt x="6" y="20"/>
                </a:lnTo>
                <a:lnTo>
                  <a:pt x="6" y="18"/>
                </a:lnTo>
                <a:lnTo>
                  <a:pt x="6" y="18"/>
                </a:lnTo>
                <a:lnTo>
                  <a:pt x="6" y="18"/>
                </a:lnTo>
                <a:lnTo>
                  <a:pt x="6" y="16"/>
                </a:lnTo>
                <a:lnTo>
                  <a:pt x="6" y="14"/>
                </a:lnTo>
                <a:lnTo>
                  <a:pt x="6" y="14"/>
                </a:lnTo>
                <a:lnTo>
                  <a:pt x="6" y="12"/>
                </a:lnTo>
                <a:lnTo>
                  <a:pt x="6" y="12"/>
                </a:lnTo>
                <a:lnTo>
                  <a:pt x="6" y="10"/>
                </a:lnTo>
                <a:lnTo>
                  <a:pt x="4" y="8"/>
                </a:lnTo>
                <a:lnTo>
                  <a:pt x="4" y="8"/>
                </a:lnTo>
                <a:lnTo>
                  <a:pt x="4" y="6"/>
                </a:lnTo>
                <a:lnTo>
                  <a:pt x="2" y="6"/>
                </a:lnTo>
                <a:lnTo>
                  <a:pt x="2" y="6"/>
                </a:lnTo>
                <a:lnTo>
                  <a:pt x="0" y="2"/>
                </a:lnTo>
                <a:lnTo>
                  <a:pt x="0" y="2"/>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6" name="Freeform 372"/>
          <p:cNvSpPr>
            <a:spLocks/>
          </p:cNvSpPr>
          <p:nvPr/>
        </p:nvSpPr>
        <p:spPr bwMode="auto">
          <a:xfrm>
            <a:off x="5518150" y="3529013"/>
            <a:ext cx="22225" cy="149225"/>
          </a:xfrm>
          <a:custGeom>
            <a:avLst/>
            <a:gdLst/>
            <a:ahLst/>
            <a:cxnLst>
              <a:cxn ang="0">
                <a:pos x="14" y="0"/>
              </a:cxn>
              <a:cxn ang="0">
                <a:pos x="14" y="0"/>
              </a:cxn>
              <a:cxn ang="0">
                <a:pos x="12" y="2"/>
              </a:cxn>
              <a:cxn ang="0">
                <a:pos x="6" y="12"/>
              </a:cxn>
              <a:cxn ang="0">
                <a:pos x="4" y="14"/>
              </a:cxn>
              <a:cxn ang="0">
                <a:pos x="0" y="18"/>
              </a:cxn>
              <a:cxn ang="0">
                <a:pos x="0" y="20"/>
              </a:cxn>
              <a:cxn ang="0">
                <a:pos x="0" y="26"/>
              </a:cxn>
              <a:cxn ang="0">
                <a:pos x="0" y="44"/>
              </a:cxn>
              <a:cxn ang="0">
                <a:pos x="0" y="66"/>
              </a:cxn>
              <a:cxn ang="0">
                <a:pos x="0" y="80"/>
              </a:cxn>
              <a:cxn ang="0">
                <a:pos x="4" y="84"/>
              </a:cxn>
              <a:cxn ang="0">
                <a:pos x="6" y="88"/>
              </a:cxn>
              <a:cxn ang="0">
                <a:pos x="10" y="92"/>
              </a:cxn>
              <a:cxn ang="0">
                <a:pos x="10" y="94"/>
              </a:cxn>
            </a:cxnLst>
            <a:rect l="0" t="0" r="r" b="b"/>
            <a:pathLst>
              <a:path w="14" h="94">
                <a:moveTo>
                  <a:pt x="14" y="0"/>
                </a:moveTo>
                <a:lnTo>
                  <a:pt x="14" y="0"/>
                </a:lnTo>
                <a:lnTo>
                  <a:pt x="12" y="2"/>
                </a:lnTo>
                <a:lnTo>
                  <a:pt x="6" y="12"/>
                </a:lnTo>
                <a:lnTo>
                  <a:pt x="4" y="14"/>
                </a:lnTo>
                <a:lnTo>
                  <a:pt x="0" y="18"/>
                </a:lnTo>
                <a:lnTo>
                  <a:pt x="0" y="20"/>
                </a:lnTo>
                <a:lnTo>
                  <a:pt x="0" y="26"/>
                </a:lnTo>
                <a:lnTo>
                  <a:pt x="0" y="44"/>
                </a:lnTo>
                <a:lnTo>
                  <a:pt x="0" y="66"/>
                </a:lnTo>
                <a:lnTo>
                  <a:pt x="0" y="80"/>
                </a:lnTo>
                <a:lnTo>
                  <a:pt x="4" y="84"/>
                </a:lnTo>
                <a:lnTo>
                  <a:pt x="6" y="88"/>
                </a:lnTo>
                <a:lnTo>
                  <a:pt x="10" y="92"/>
                </a:lnTo>
                <a:lnTo>
                  <a:pt x="10" y="9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7" name="Freeform 373"/>
          <p:cNvSpPr>
            <a:spLocks/>
          </p:cNvSpPr>
          <p:nvPr/>
        </p:nvSpPr>
        <p:spPr bwMode="auto">
          <a:xfrm>
            <a:off x="5254625" y="3659188"/>
            <a:ext cx="19050" cy="12700"/>
          </a:xfrm>
          <a:custGeom>
            <a:avLst/>
            <a:gdLst/>
            <a:ahLst/>
            <a:cxnLst>
              <a:cxn ang="0">
                <a:pos x="0" y="6"/>
              </a:cxn>
              <a:cxn ang="0">
                <a:pos x="0" y="6"/>
              </a:cxn>
              <a:cxn ang="0">
                <a:pos x="0" y="6"/>
              </a:cxn>
              <a:cxn ang="0">
                <a:pos x="0" y="6"/>
              </a:cxn>
              <a:cxn ang="0">
                <a:pos x="2" y="6"/>
              </a:cxn>
              <a:cxn ang="0">
                <a:pos x="2" y="6"/>
              </a:cxn>
              <a:cxn ang="0">
                <a:pos x="4" y="6"/>
              </a:cxn>
              <a:cxn ang="0">
                <a:pos x="4" y="6"/>
              </a:cxn>
              <a:cxn ang="0">
                <a:pos x="4" y="6"/>
              </a:cxn>
              <a:cxn ang="0">
                <a:pos x="4" y="6"/>
              </a:cxn>
              <a:cxn ang="0">
                <a:pos x="4" y="8"/>
              </a:cxn>
              <a:cxn ang="0">
                <a:pos x="4" y="8"/>
              </a:cxn>
              <a:cxn ang="0">
                <a:pos x="4" y="8"/>
              </a:cxn>
              <a:cxn ang="0">
                <a:pos x="4" y="8"/>
              </a:cxn>
              <a:cxn ang="0">
                <a:pos x="6" y="8"/>
              </a:cxn>
              <a:cxn ang="0">
                <a:pos x="8" y="6"/>
              </a:cxn>
              <a:cxn ang="0">
                <a:pos x="8" y="6"/>
              </a:cxn>
              <a:cxn ang="0">
                <a:pos x="8" y="4"/>
              </a:cxn>
              <a:cxn ang="0">
                <a:pos x="10" y="4"/>
              </a:cxn>
              <a:cxn ang="0">
                <a:pos x="10" y="2"/>
              </a:cxn>
              <a:cxn ang="0">
                <a:pos x="10" y="2"/>
              </a:cxn>
              <a:cxn ang="0">
                <a:pos x="10" y="0"/>
              </a:cxn>
              <a:cxn ang="0">
                <a:pos x="12" y="0"/>
              </a:cxn>
              <a:cxn ang="0">
                <a:pos x="12" y="0"/>
              </a:cxn>
              <a:cxn ang="0">
                <a:pos x="12" y="0"/>
              </a:cxn>
            </a:cxnLst>
            <a:rect l="0" t="0" r="r" b="b"/>
            <a:pathLst>
              <a:path w="12" h="8">
                <a:moveTo>
                  <a:pt x="0" y="6"/>
                </a:moveTo>
                <a:lnTo>
                  <a:pt x="0" y="6"/>
                </a:lnTo>
                <a:lnTo>
                  <a:pt x="0" y="6"/>
                </a:lnTo>
                <a:lnTo>
                  <a:pt x="0" y="6"/>
                </a:lnTo>
                <a:lnTo>
                  <a:pt x="2" y="6"/>
                </a:lnTo>
                <a:lnTo>
                  <a:pt x="2" y="6"/>
                </a:lnTo>
                <a:lnTo>
                  <a:pt x="4" y="6"/>
                </a:lnTo>
                <a:lnTo>
                  <a:pt x="4" y="6"/>
                </a:lnTo>
                <a:lnTo>
                  <a:pt x="4" y="6"/>
                </a:lnTo>
                <a:lnTo>
                  <a:pt x="4" y="6"/>
                </a:lnTo>
                <a:lnTo>
                  <a:pt x="4" y="8"/>
                </a:lnTo>
                <a:lnTo>
                  <a:pt x="4" y="8"/>
                </a:lnTo>
                <a:lnTo>
                  <a:pt x="4" y="8"/>
                </a:lnTo>
                <a:lnTo>
                  <a:pt x="4" y="8"/>
                </a:lnTo>
                <a:lnTo>
                  <a:pt x="6" y="8"/>
                </a:lnTo>
                <a:lnTo>
                  <a:pt x="8" y="6"/>
                </a:lnTo>
                <a:lnTo>
                  <a:pt x="8" y="6"/>
                </a:lnTo>
                <a:lnTo>
                  <a:pt x="8" y="4"/>
                </a:lnTo>
                <a:lnTo>
                  <a:pt x="10" y="4"/>
                </a:lnTo>
                <a:lnTo>
                  <a:pt x="10" y="2"/>
                </a:lnTo>
                <a:lnTo>
                  <a:pt x="10" y="2"/>
                </a:lnTo>
                <a:lnTo>
                  <a:pt x="10" y="0"/>
                </a:lnTo>
                <a:lnTo>
                  <a:pt x="12"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8" name="Freeform 374"/>
          <p:cNvSpPr>
            <a:spLocks/>
          </p:cNvSpPr>
          <p:nvPr/>
        </p:nvSpPr>
        <p:spPr bwMode="auto">
          <a:xfrm>
            <a:off x="5254625" y="3538538"/>
            <a:ext cx="38100" cy="130175"/>
          </a:xfrm>
          <a:custGeom>
            <a:avLst/>
            <a:gdLst/>
            <a:ahLst/>
            <a:cxnLst>
              <a:cxn ang="0">
                <a:pos x="18" y="0"/>
              </a:cxn>
              <a:cxn ang="0">
                <a:pos x="18" y="2"/>
              </a:cxn>
              <a:cxn ang="0">
                <a:pos x="18" y="4"/>
              </a:cxn>
              <a:cxn ang="0">
                <a:pos x="16" y="8"/>
              </a:cxn>
              <a:cxn ang="0">
                <a:pos x="16" y="8"/>
              </a:cxn>
              <a:cxn ang="0">
                <a:pos x="18" y="10"/>
              </a:cxn>
              <a:cxn ang="0">
                <a:pos x="18" y="12"/>
              </a:cxn>
              <a:cxn ang="0">
                <a:pos x="18" y="14"/>
              </a:cxn>
              <a:cxn ang="0">
                <a:pos x="16" y="16"/>
              </a:cxn>
              <a:cxn ang="0">
                <a:pos x="16" y="18"/>
              </a:cxn>
              <a:cxn ang="0">
                <a:pos x="18" y="20"/>
              </a:cxn>
              <a:cxn ang="0">
                <a:pos x="20" y="20"/>
              </a:cxn>
              <a:cxn ang="0">
                <a:pos x="20" y="20"/>
              </a:cxn>
              <a:cxn ang="0">
                <a:pos x="22" y="20"/>
              </a:cxn>
              <a:cxn ang="0">
                <a:pos x="24" y="24"/>
              </a:cxn>
              <a:cxn ang="0">
                <a:pos x="24" y="26"/>
              </a:cxn>
              <a:cxn ang="0">
                <a:pos x="18" y="32"/>
              </a:cxn>
              <a:cxn ang="0">
                <a:pos x="16" y="34"/>
              </a:cxn>
              <a:cxn ang="0">
                <a:pos x="12" y="38"/>
              </a:cxn>
              <a:cxn ang="0">
                <a:pos x="12" y="40"/>
              </a:cxn>
              <a:cxn ang="0">
                <a:pos x="10" y="40"/>
              </a:cxn>
              <a:cxn ang="0">
                <a:pos x="8" y="42"/>
              </a:cxn>
              <a:cxn ang="0">
                <a:pos x="8" y="42"/>
              </a:cxn>
              <a:cxn ang="0">
                <a:pos x="8" y="44"/>
              </a:cxn>
              <a:cxn ang="0">
                <a:pos x="6" y="44"/>
              </a:cxn>
              <a:cxn ang="0">
                <a:pos x="6" y="46"/>
              </a:cxn>
              <a:cxn ang="0">
                <a:pos x="4" y="46"/>
              </a:cxn>
              <a:cxn ang="0">
                <a:pos x="4" y="46"/>
              </a:cxn>
              <a:cxn ang="0">
                <a:pos x="4" y="50"/>
              </a:cxn>
              <a:cxn ang="0">
                <a:pos x="4" y="52"/>
              </a:cxn>
              <a:cxn ang="0">
                <a:pos x="4" y="54"/>
              </a:cxn>
              <a:cxn ang="0">
                <a:pos x="2" y="56"/>
              </a:cxn>
              <a:cxn ang="0">
                <a:pos x="2" y="58"/>
              </a:cxn>
              <a:cxn ang="0">
                <a:pos x="2" y="60"/>
              </a:cxn>
              <a:cxn ang="0">
                <a:pos x="0" y="62"/>
              </a:cxn>
              <a:cxn ang="0">
                <a:pos x="0" y="66"/>
              </a:cxn>
              <a:cxn ang="0">
                <a:pos x="0" y="68"/>
              </a:cxn>
              <a:cxn ang="0">
                <a:pos x="0" y="72"/>
              </a:cxn>
              <a:cxn ang="0">
                <a:pos x="0" y="74"/>
              </a:cxn>
              <a:cxn ang="0">
                <a:pos x="0" y="74"/>
              </a:cxn>
              <a:cxn ang="0">
                <a:pos x="0" y="80"/>
              </a:cxn>
              <a:cxn ang="0">
                <a:pos x="0" y="82"/>
              </a:cxn>
            </a:cxnLst>
            <a:rect l="0" t="0" r="r" b="b"/>
            <a:pathLst>
              <a:path w="24" h="82">
                <a:moveTo>
                  <a:pt x="18" y="2"/>
                </a:moveTo>
                <a:lnTo>
                  <a:pt x="18" y="0"/>
                </a:lnTo>
                <a:lnTo>
                  <a:pt x="18" y="0"/>
                </a:lnTo>
                <a:lnTo>
                  <a:pt x="18" y="2"/>
                </a:lnTo>
                <a:lnTo>
                  <a:pt x="18" y="4"/>
                </a:lnTo>
                <a:lnTo>
                  <a:pt x="18" y="4"/>
                </a:lnTo>
                <a:lnTo>
                  <a:pt x="18" y="6"/>
                </a:lnTo>
                <a:lnTo>
                  <a:pt x="16" y="8"/>
                </a:lnTo>
                <a:lnTo>
                  <a:pt x="16" y="8"/>
                </a:lnTo>
                <a:lnTo>
                  <a:pt x="16" y="8"/>
                </a:lnTo>
                <a:lnTo>
                  <a:pt x="18" y="10"/>
                </a:lnTo>
                <a:lnTo>
                  <a:pt x="18" y="10"/>
                </a:lnTo>
                <a:lnTo>
                  <a:pt x="18" y="12"/>
                </a:lnTo>
                <a:lnTo>
                  <a:pt x="18" y="12"/>
                </a:lnTo>
                <a:lnTo>
                  <a:pt x="18" y="12"/>
                </a:lnTo>
                <a:lnTo>
                  <a:pt x="18" y="14"/>
                </a:lnTo>
                <a:lnTo>
                  <a:pt x="16" y="14"/>
                </a:lnTo>
                <a:lnTo>
                  <a:pt x="16" y="16"/>
                </a:lnTo>
                <a:lnTo>
                  <a:pt x="16" y="18"/>
                </a:lnTo>
                <a:lnTo>
                  <a:pt x="16" y="18"/>
                </a:lnTo>
                <a:lnTo>
                  <a:pt x="18" y="20"/>
                </a:lnTo>
                <a:lnTo>
                  <a:pt x="18" y="20"/>
                </a:lnTo>
                <a:lnTo>
                  <a:pt x="18" y="20"/>
                </a:lnTo>
                <a:lnTo>
                  <a:pt x="20" y="20"/>
                </a:lnTo>
                <a:lnTo>
                  <a:pt x="20" y="20"/>
                </a:lnTo>
                <a:lnTo>
                  <a:pt x="20" y="20"/>
                </a:lnTo>
                <a:lnTo>
                  <a:pt x="20" y="20"/>
                </a:lnTo>
                <a:lnTo>
                  <a:pt x="22" y="20"/>
                </a:lnTo>
                <a:lnTo>
                  <a:pt x="24" y="22"/>
                </a:lnTo>
                <a:lnTo>
                  <a:pt x="24" y="24"/>
                </a:lnTo>
                <a:lnTo>
                  <a:pt x="24" y="24"/>
                </a:lnTo>
                <a:lnTo>
                  <a:pt x="24" y="26"/>
                </a:lnTo>
                <a:lnTo>
                  <a:pt x="20" y="30"/>
                </a:lnTo>
                <a:lnTo>
                  <a:pt x="18" y="32"/>
                </a:lnTo>
                <a:lnTo>
                  <a:pt x="16" y="34"/>
                </a:lnTo>
                <a:lnTo>
                  <a:pt x="16" y="34"/>
                </a:lnTo>
                <a:lnTo>
                  <a:pt x="14" y="38"/>
                </a:lnTo>
                <a:lnTo>
                  <a:pt x="12" y="38"/>
                </a:lnTo>
                <a:lnTo>
                  <a:pt x="12" y="40"/>
                </a:lnTo>
                <a:lnTo>
                  <a:pt x="12" y="40"/>
                </a:lnTo>
                <a:lnTo>
                  <a:pt x="10" y="40"/>
                </a:lnTo>
                <a:lnTo>
                  <a:pt x="10" y="40"/>
                </a:lnTo>
                <a:lnTo>
                  <a:pt x="8" y="40"/>
                </a:lnTo>
                <a:lnTo>
                  <a:pt x="8" y="42"/>
                </a:lnTo>
                <a:lnTo>
                  <a:pt x="8" y="42"/>
                </a:lnTo>
                <a:lnTo>
                  <a:pt x="8" y="42"/>
                </a:lnTo>
                <a:lnTo>
                  <a:pt x="8" y="44"/>
                </a:lnTo>
                <a:lnTo>
                  <a:pt x="8" y="44"/>
                </a:lnTo>
                <a:lnTo>
                  <a:pt x="6" y="44"/>
                </a:lnTo>
                <a:lnTo>
                  <a:pt x="6" y="44"/>
                </a:lnTo>
                <a:lnTo>
                  <a:pt x="6" y="44"/>
                </a:lnTo>
                <a:lnTo>
                  <a:pt x="6" y="46"/>
                </a:lnTo>
                <a:lnTo>
                  <a:pt x="6" y="46"/>
                </a:lnTo>
                <a:lnTo>
                  <a:pt x="4" y="46"/>
                </a:lnTo>
                <a:lnTo>
                  <a:pt x="4" y="46"/>
                </a:lnTo>
                <a:lnTo>
                  <a:pt x="4" y="46"/>
                </a:lnTo>
                <a:lnTo>
                  <a:pt x="4" y="48"/>
                </a:lnTo>
                <a:lnTo>
                  <a:pt x="4" y="50"/>
                </a:lnTo>
                <a:lnTo>
                  <a:pt x="4" y="52"/>
                </a:lnTo>
                <a:lnTo>
                  <a:pt x="4" y="52"/>
                </a:lnTo>
                <a:lnTo>
                  <a:pt x="4" y="54"/>
                </a:lnTo>
                <a:lnTo>
                  <a:pt x="4" y="54"/>
                </a:lnTo>
                <a:lnTo>
                  <a:pt x="2" y="56"/>
                </a:lnTo>
                <a:lnTo>
                  <a:pt x="2" y="56"/>
                </a:lnTo>
                <a:lnTo>
                  <a:pt x="2" y="58"/>
                </a:lnTo>
                <a:lnTo>
                  <a:pt x="2" y="58"/>
                </a:lnTo>
                <a:lnTo>
                  <a:pt x="2" y="58"/>
                </a:lnTo>
                <a:lnTo>
                  <a:pt x="2" y="60"/>
                </a:lnTo>
                <a:lnTo>
                  <a:pt x="2" y="60"/>
                </a:lnTo>
                <a:lnTo>
                  <a:pt x="0" y="62"/>
                </a:lnTo>
                <a:lnTo>
                  <a:pt x="0" y="64"/>
                </a:lnTo>
                <a:lnTo>
                  <a:pt x="0" y="66"/>
                </a:lnTo>
                <a:lnTo>
                  <a:pt x="0" y="68"/>
                </a:lnTo>
                <a:lnTo>
                  <a:pt x="0" y="68"/>
                </a:lnTo>
                <a:lnTo>
                  <a:pt x="0" y="70"/>
                </a:lnTo>
                <a:lnTo>
                  <a:pt x="0" y="72"/>
                </a:lnTo>
                <a:lnTo>
                  <a:pt x="0" y="72"/>
                </a:lnTo>
                <a:lnTo>
                  <a:pt x="0" y="74"/>
                </a:lnTo>
                <a:lnTo>
                  <a:pt x="0" y="74"/>
                </a:lnTo>
                <a:lnTo>
                  <a:pt x="0" y="74"/>
                </a:lnTo>
                <a:lnTo>
                  <a:pt x="0" y="80"/>
                </a:lnTo>
                <a:lnTo>
                  <a:pt x="0" y="80"/>
                </a:lnTo>
                <a:lnTo>
                  <a:pt x="0" y="82"/>
                </a:lnTo>
                <a:lnTo>
                  <a:pt x="0" y="8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9" name="Freeform 375"/>
          <p:cNvSpPr>
            <a:spLocks/>
          </p:cNvSpPr>
          <p:nvPr/>
        </p:nvSpPr>
        <p:spPr bwMode="auto">
          <a:xfrm>
            <a:off x="5273675" y="3659188"/>
            <a:ext cx="82550" cy="1588"/>
          </a:xfrm>
          <a:custGeom>
            <a:avLst/>
            <a:gdLst/>
            <a:ahLst/>
            <a:cxnLst>
              <a:cxn ang="0">
                <a:pos x="0" y="0"/>
              </a:cxn>
              <a:cxn ang="0">
                <a:pos x="2" y="0"/>
              </a:cxn>
              <a:cxn ang="0">
                <a:pos x="4" y="0"/>
              </a:cxn>
              <a:cxn ang="0">
                <a:pos x="4" y="0"/>
              </a:cxn>
              <a:cxn ang="0">
                <a:pos x="6" y="0"/>
              </a:cxn>
              <a:cxn ang="0">
                <a:pos x="10" y="0"/>
              </a:cxn>
              <a:cxn ang="0">
                <a:pos x="12" y="0"/>
              </a:cxn>
              <a:cxn ang="0">
                <a:pos x="12" y="0"/>
              </a:cxn>
              <a:cxn ang="0">
                <a:pos x="16" y="0"/>
              </a:cxn>
              <a:cxn ang="0">
                <a:pos x="18" y="0"/>
              </a:cxn>
              <a:cxn ang="0">
                <a:pos x="30" y="0"/>
              </a:cxn>
              <a:cxn ang="0">
                <a:pos x="32" y="0"/>
              </a:cxn>
              <a:cxn ang="0">
                <a:pos x="32" y="0"/>
              </a:cxn>
              <a:cxn ang="0">
                <a:pos x="34" y="0"/>
              </a:cxn>
              <a:cxn ang="0">
                <a:pos x="36" y="0"/>
              </a:cxn>
              <a:cxn ang="0">
                <a:pos x="38" y="0"/>
              </a:cxn>
              <a:cxn ang="0">
                <a:pos x="40" y="0"/>
              </a:cxn>
              <a:cxn ang="0">
                <a:pos x="40" y="0"/>
              </a:cxn>
              <a:cxn ang="0">
                <a:pos x="42" y="0"/>
              </a:cxn>
              <a:cxn ang="0">
                <a:pos x="44" y="0"/>
              </a:cxn>
              <a:cxn ang="0">
                <a:pos x="44" y="0"/>
              </a:cxn>
              <a:cxn ang="0">
                <a:pos x="44" y="0"/>
              </a:cxn>
              <a:cxn ang="0">
                <a:pos x="52" y="0"/>
              </a:cxn>
              <a:cxn ang="0">
                <a:pos x="52" y="0"/>
              </a:cxn>
            </a:cxnLst>
            <a:rect l="0" t="0" r="r" b="b"/>
            <a:pathLst>
              <a:path w="52">
                <a:moveTo>
                  <a:pt x="0" y="0"/>
                </a:moveTo>
                <a:lnTo>
                  <a:pt x="2" y="0"/>
                </a:lnTo>
                <a:lnTo>
                  <a:pt x="4" y="0"/>
                </a:lnTo>
                <a:lnTo>
                  <a:pt x="4" y="0"/>
                </a:lnTo>
                <a:lnTo>
                  <a:pt x="6" y="0"/>
                </a:lnTo>
                <a:lnTo>
                  <a:pt x="10" y="0"/>
                </a:lnTo>
                <a:lnTo>
                  <a:pt x="12" y="0"/>
                </a:lnTo>
                <a:lnTo>
                  <a:pt x="12" y="0"/>
                </a:lnTo>
                <a:lnTo>
                  <a:pt x="16" y="0"/>
                </a:lnTo>
                <a:lnTo>
                  <a:pt x="18" y="0"/>
                </a:lnTo>
                <a:lnTo>
                  <a:pt x="30" y="0"/>
                </a:lnTo>
                <a:lnTo>
                  <a:pt x="32" y="0"/>
                </a:lnTo>
                <a:lnTo>
                  <a:pt x="32" y="0"/>
                </a:lnTo>
                <a:lnTo>
                  <a:pt x="34" y="0"/>
                </a:lnTo>
                <a:lnTo>
                  <a:pt x="36" y="0"/>
                </a:lnTo>
                <a:lnTo>
                  <a:pt x="38" y="0"/>
                </a:lnTo>
                <a:lnTo>
                  <a:pt x="40" y="0"/>
                </a:lnTo>
                <a:lnTo>
                  <a:pt x="40" y="0"/>
                </a:lnTo>
                <a:lnTo>
                  <a:pt x="42" y="0"/>
                </a:lnTo>
                <a:lnTo>
                  <a:pt x="44" y="0"/>
                </a:lnTo>
                <a:lnTo>
                  <a:pt x="44" y="0"/>
                </a:lnTo>
                <a:lnTo>
                  <a:pt x="44" y="0"/>
                </a:lnTo>
                <a:lnTo>
                  <a:pt x="52" y="0"/>
                </a:lnTo>
                <a:lnTo>
                  <a:pt x="5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0" name="Freeform 376"/>
          <p:cNvSpPr>
            <a:spLocks/>
          </p:cNvSpPr>
          <p:nvPr/>
        </p:nvSpPr>
        <p:spPr bwMode="auto">
          <a:xfrm>
            <a:off x="5353050" y="3522663"/>
            <a:ext cx="25400" cy="136525"/>
          </a:xfrm>
          <a:custGeom>
            <a:avLst/>
            <a:gdLst/>
            <a:ahLst/>
            <a:cxnLst>
              <a:cxn ang="0">
                <a:pos x="2" y="0"/>
              </a:cxn>
              <a:cxn ang="0">
                <a:pos x="2" y="0"/>
              </a:cxn>
              <a:cxn ang="0">
                <a:pos x="4" y="4"/>
              </a:cxn>
              <a:cxn ang="0">
                <a:pos x="6" y="6"/>
              </a:cxn>
              <a:cxn ang="0">
                <a:pos x="8" y="8"/>
              </a:cxn>
              <a:cxn ang="0">
                <a:pos x="8" y="10"/>
              </a:cxn>
              <a:cxn ang="0">
                <a:pos x="8" y="12"/>
              </a:cxn>
              <a:cxn ang="0">
                <a:pos x="8" y="12"/>
              </a:cxn>
              <a:cxn ang="0">
                <a:pos x="10" y="16"/>
              </a:cxn>
              <a:cxn ang="0">
                <a:pos x="10" y="18"/>
              </a:cxn>
              <a:cxn ang="0">
                <a:pos x="10" y="20"/>
              </a:cxn>
              <a:cxn ang="0">
                <a:pos x="12" y="22"/>
              </a:cxn>
              <a:cxn ang="0">
                <a:pos x="12" y="22"/>
              </a:cxn>
              <a:cxn ang="0">
                <a:pos x="14" y="22"/>
              </a:cxn>
              <a:cxn ang="0">
                <a:pos x="14" y="24"/>
              </a:cxn>
              <a:cxn ang="0">
                <a:pos x="16" y="28"/>
              </a:cxn>
              <a:cxn ang="0">
                <a:pos x="16" y="30"/>
              </a:cxn>
              <a:cxn ang="0">
                <a:pos x="16" y="32"/>
              </a:cxn>
              <a:cxn ang="0">
                <a:pos x="16" y="34"/>
              </a:cxn>
              <a:cxn ang="0">
                <a:pos x="16" y="42"/>
              </a:cxn>
              <a:cxn ang="0">
                <a:pos x="16" y="44"/>
              </a:cxn>
              <a:cxn ang="0">
                <a:pos x="16" y="44"/>
              </a:cxn>
              <a:cxn ang="0">
                <a:pos x="16" y="44"/>
              </a:cxn>
              <a:cxn ang="0">
                <a:pos x="14" y="46"/>
              </a:cxn>
              <a:cxn ang="0">
                <a:pos x="14" y="46"/>
              </a:cxn>
              <a:cxn ang="0">
                <a:pos x="14" y="48"/>
              </a:cxn>
              <a:cxn ang="0">
                <a:pos x="14" y="48"/>
              </a:cxn>
              <a:cxn ang="0">
                <a:pos x="14" y="48"/>
              </a:cxn>
              <a:cxn ang="0">
                <a:pos x="14" y="50"/>
              </a:cxn>
              <a:cxn ang="0">
                <a:pos x="10" y="50"/>
              </a:cxn>
              <a:cxn ang="0">
                <a:pos x="10" y="50"/>
              </a:cxn>
              <a:cxn ang="0">
                <a:pos x="10" y="52"/>
              </a:cxn>
              <a:cxn ang="0">
                <a:pos x="10" y="52"/>
              </a:cxn>
              <a:cxn ang="0">
                <a:pos x="8" y="54"/>
              </a:cxn>
              <a:cxn ang="0">
                <a:pos x="6" y="58"/>
              </a:cxn>
              <a:cxn ang="0">
                <a:pos x="6" y="58"/>
              </a:cxn>
              <a:cxn ang="0">
                <a:pos x="4" y="62"/>
              </a:cxn>
              <a:cxn ang="0">
                <a:pos x="2" y="66"/>
              </a:cxn>
              <a:cxn ang="0">
                <a:pos x="0" y="68"/>
              </a:cxn>
              <a:cxn ang="0">
                <a:pos x="2" y="70"/>
              </a:cxn>
              <a:cxn ang="0">
                <a:pos x="2" y="70"/>
              </a:cxn>
              <a:cxn ang="0">
                <a:pos x="2" y="74"/>
              </a:cxn>
              <a:cxn ang="0">
                <a:pos x="2" y="86"/>
              </a:cxn>
            </a:cxnLst>
            <a:rect l="0" t="0" r="r" b="b"/>
            <a:pathLst>
              <a:path w="16" h="86">
                <a:moveTo>
                  <a:pt x="2" y="0"/>
                </a:moveTo>
                <a:lnTo>
                  <a:pt x="2" y="0"/>
                </a:lnTo>
                <a:lnTo>
                  <a:pt x="2" y="0"/>
                </a:lnTo>
                <a:lnTo>
                  <a:pt x="2" y="0"/>
                </a:lnTo>
                <a:lnTo>
                  <a:pt x="4" y="2"/>
                </a:lnTo>
                <a:lnTo>
                  <a:pt x="4" y="4"/>
                </a:lnTo>
                <a:lnTo>
                  <a:pt x="4" y="6"/>
                </a:lnTo>
                <a:lnTo>
                  <a:pt x="6" y="6"/>
                </a:lnTo>
                <a:lnTo>
                  <a:pt x="8" y="8"/>
                </a:lnTo>
                <a:lnTo>
                  <a:pt x="8" y="8"/>
                </a:lnTo>
                <a:lnTo>
                  <a:pt x="8" y="8"/>
                </a:lnTo>
                <a:lnTo>
                  <a:pt x="8" y="10"/>
                </a:lnTo>
                <a:lnTo>
                  <a:pt x="8" y="10"/>
                </a:lnTo>
                <a:lnTo>
                  <a:pt x="8" y="12"/>
                </a:lnTo>
                <a:lnTo>
                  <a:pt x="8" y="12"/>
                </a:lnTo>
                <a:lnTo>
                  <a:pt x="8" y="12"/>
                </a:lnTo>
                <a:lnTo>
                  <a:pt x="8" y="16"/>
                </a:lnTo>
                <a:lnTo>
                  <a:pt x="10" y="16"/>
                </a:lnTo>
                <a:lnTo>
                  <a:pt x="10" y="18"/>
                </a:lnTo>
                <a:lnTo>
                  <a:pt x="10" y="18"/>
                </a:lnTo>
                <a:lnTo>
                  <a:pt x="10" y="18"/>
                </a:lnTo>
                <a:lnTo>
                  <a:pt x="10" y="20"/>
                </a:lnTo>
                <a:lnTo>
                  <a:pt x="10" y="20"/>
                </a:lnTo>
                <a:lnTo>
                  <a:pt x="12" y="22"/>
                </a:lnTo>
                <a:lnTo>
                  <a:pt x="12" y="22"/>
                </a:lnTo>
                <a:lnTo>
                  <a:pt x="12" y="22"/>
                </a:lnTo>
                <a:lnTo>
                  <a:pt x="14" y="22"/>
                </a:lnTo>
                <a:lnTo>
                  <a:pt x="14" y="22"/>
                </a:lnTo>
                <a:lnTo>
                  <a:pt x="14" y="24"/>
                </a:lnTo>
                <a:lnTo>
                  <a:pt x="14" y="24"/>
                </a:lnTo>
                <a:lnTo>
                  <a:pt x="14" y="26"/>
                </a:lnTo>
                <a:lnTo>
                  <a:pt x="16" y="28"/>
                </a:lnTo>
                <a:lnTo>
                  <a:pt x="14" y="30"/>
                </a:lnTo>
                <a:lnTo>
                  <a:pt x="16" y="30"/>
                </a:lnTo>
                <a:lnTo>
                  <a:pt x="16" y="30"/>
                </a:lnTo>
                <a:lnTo>
                  <a:pt x="16" y="32"/>
                </a:lnTo>
                <a:lnTo>
                  <a:pt x="16" y="32"/>
                </a:lnTo>
                <a:lnTo>
                  <a:pt x="16" y="34"/>
                </a:lnTo>
                <a:lnTo>
                  <a:pt x="16" y="38"/>
                </a:lnTo>
                <a:lnTo>
                  <a:pt x="16" y="42"/>
                </a:lnTo>
                <a:lnTo>
                  <a:pt x="16" y="42"/>
                </a:lnTo>
                <a:lnTo>
                  <a:pt x="16" y="44"/>
                </a:lnTo>
                <a:lnTo>
                  <a:pt x="16" y="44"/>
                </a:lnTo>
                <a:lnTo>
                  <a:pt x="16" y="44"/>
                </a:lnTo>
                <a:lnTo>
                  <a:pt x="16" y="44"/>
                </a:lnTo>
                <a:lnTo>
                  <a:pt x="16" y="44"/>
                </a:lnTo>
                <a:lnTo>
                  <a:pt x="14" y="44"/>
                </a:lnTo>
                <a:lnTo>
                  <a:pt x="14" y="46"/>
                </a:lnTo>
                <a:lnTo>
                  <a:pt x="14" y="46"/>
                </a:lnTo>
                <a:lnTo>
                  <a:pt x="14" y="46"/>
                </a:lnTo>
                <a:lnTo>
                  <a:pt x="14" y="48"/>
                </a:lnTo>
                <a:lnTo>
                  <a:pt x="14" y="48"/>
                </a:lnTo>
                <a:lnTo>
                  <a:pt x="14" y="48"/>
                </a:lnTo>
                <a:lnTo>
                  <a:pt x="14" y="48"/>
                </a:lnTo>
                <a:lnTo>
                  <a:pt x="14" y="48"/>
                </a:lnTo>
                <a:lnTo>
                  <a:pt x="14" y="48"/>
                </a:lnTo>
                <a:lnTo>
                  <a:pt x="14" y="50"/>
                </a:lnTo>
                <a:lnTo>
                  <a:pt x="14" y="50"/>
                </a:lnTo>
                <a:lnTo>
                  <a:pt x="12" y="50"/>
                </a:lnTo>
                <a:lnTo>
                  <a:pt x="10" y="50"/>
                </a:lnTo>
                <a:lnTo>
                  <a:pt x="10" y="52"/>
                </a:lnTo>
                <a:lnTo>
                  <a:pt x="10" y="50"/>
                </a:lnTo>
                <a:lnTo>
                  <a:pt x="10" y="52"/>
                </a:lnTo>
                <a:lnTo>
                  <a:pt x="10" y="52"/>
                </a:lnTo>
                <a:lnTo>
                  <a:pt x="10" y="52"/>
                </a:lnTo>
                <a:lnTo>
                  <a:pt x="10" y="52"/>
                </a:lnTo>
                <a:lnTo>
                  <a:pt x="10" y="54"/>
                </a:lnTo>
                <a:lnTo>
                  <a:pt x="8" y="54"/>
                </a:lnTo>
                <a:lnTo>
                  <a:pt x="8" y="56"/>
                </a:lnTo>
                <a:lnTo>
                  <a:pt x="6" y="58"/>
                </a:lnTo>
                <a:lnTo>
                  <a:pt x="6" y="58"/>
                </a:lnTo>
                <a:lnTo>
                  <a:pt x="6" y="58"/>
                </a:lnTo>
                <a:lnTo>
                  <a:pt x="4" y="60"/>
                </a:lnTo>
                <a:lnTo>
                  <a:pt x="4" y="62"/>
                </a:lnTo>
                <a:lnTo>
                  <a:pt x="4" y="64"/>
                </a:lnTo>
                <a:lnTo>
                  <a:pt x="2" y="66"/>
                </a:lnTo>
                <a:lnTo>
                  <a:pt x="0" y="68"/>
                </a:lnTo>
                <a:lnTo>
                  <a:pt x="0" y="68"/>
                </a:lnTo>
                <a:lnTo>
                  <a:pt x="2" y="68"/>
                </a:lnTo>
                <a:lnTo>
                  <a:pt x="2" y="70"/>
                </a:lnTo>
                <a:lnTo>
                  <a:pt x="2" y="70"/>
                </a:lnTo>
                <a:lnTo>
                  <a:pt x="2" y="70"/>
                </a:lnTo>
                <a:lnTo>
                  <a:pt x="2" y="72"/>
                </a:lnTo>
                <a:lnTo>
                  <a:pt x="2" y="74"/>
                </a:lnTo>
                <a:lnTo>
                  <a:pt x="2" y="76"/>
                </a:lnTo>
                <a:lnTo>
                  <a:pt x="2" y="86"/>
                </a:lnTo>
                <a:lnTo>
                  <a:pt x="2" y="86"/>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1" name="Freeform 377"/>
          <p:cNvSpPr>
            <a:spLocks/>
          </p:cNvSpPr>
          <p:nvPr/>
        </p:nvSpPr>
        <p:spPr bwMode="auto">
          <a:xfrm>
            <a:off x="2800350" y="3636963"/>
            <a:ext cx="9525" cy="9525"/>
          </a:xfrm>
          <a:custGeom>
            <a:avLst/>
            <a:gdLst/>
            <a:ahLst/>
            <a:cxnLst>
              <a:cxn ang="0">
                <a:pos x="4" y="6"/>
              </a:cxn>
              <a:cxn ang="0">
                <a:pos x="4" y="4"/>
              </a:cxn>
              <a:cxn ang="0">
                <a:pos x="4" y="4"/>
              </a:cxn>
              <a:cxn ang="0">
                <a:pos x="2" y="4"/>
              </a:cxn>
              <a:cxn ang="0">
                <a:pos x="2" y="4"/>
              </a:cxn>
              <a:cxn ang="0">
                <a:pos x="2" y="2"/>
              </a:cxn>
              <a:cxn ang="0">
                <a:pos x="2" y="2"/>
              </a:cxn>
              <a:cxn ang="0">
                <a:pos x="2" y="2"/>
              </a:cxn>
              <a:cxn ang="0">
                <a:pos x="0" y="0"/>
              </a:cxn>
              <a:cxn ang="0">
                <a:pos x="0" y="0"/>
              </a:cxn>
              <a:cxn ang="0">
                <a:pos x="0" y="0"/>
              </a:cxn>
              <a:cxn ang="0">
                <a:pos x="2" y="0"/>
              </a:cxn>
              <a:cxn ang="0">
                <a:pos x="2" y="0"/>
              </a:cxn>
              <a:cxn ang="0">
                <a:pos x="4" y="0"/>
              </a:cxn>
              <a:cxn ang="0">
                <a:pos x="4" y="0"/>
              </a:cxn>
              <a:cxn ang="0">
                <a:pos x="4" y="0"/>
              </a:cxn>
              <a:cxn ang="0">
                <a:pos x="6" y="0"/>
              </a:cxn>
            </a:cxnLst>
            <a:rect l="0" t="0" r="r" b="b"/>
            <a:pathLst>
              <a:path w="6" h="6">
                <a:moveTo>
                  <a:pt x="4" y="6"/>
                </a:moveTo>
                <a:lnTo>
                  <a:pt x="4" y="4"/>
                </a:lnTo>
                <a:lnTo>
                  <a:pt x="4" y="4"/>
                </a:lnTo>
                <a:lnTo>
                  <a:pt x="2" y="4"/>
                </a:lnTo>
                <a:lnTo>
                  <a:pt x="2" y="4"/>
                </a:lnTo>
                <a:lnTo>
                  <a:pt x="2" y="2"/>
                </a:lnTo>
                <a:lnTo>
                  <a:pt x="2" y="2"/>
                </a:lnTo>
                <a:lnTo>
                  <a:pt x="2" y="2"/>
                </a:lnTo>
                <a:lnTo>
                  <a:pt x="0" y="0"/>
                </a:lnTo>
                <a:lnTo>
                  <a:pt x="0" y="0"/>
                </a:lnTo>
                <a:lnTo>
                  <a:pt x="0" y="0"/>
                </a:lnTo>
                <a:lnTo>
                  <a:pt x="2" y="0"/>
                </a:lnTo>
                <a:lnTo>
                  <a:pt x="2" y="0"/>
                </a:lnTo>
                <a:lnTo>
                  <a:pt x="4" y="0"/>
                </a:lnTo>
                <a:lnTo>
                  <a:pt x="4" y="0"/>
                </a:lnTo>
                <a:lnTo>
                  <a:pt x="4" y="0"/>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2" name="Freeform 378"/>
          <p:cNvSpPr>
            <a:spLocks/>
          </p:cNvSpPr>
          <p:nvPr/>
        </p:nvSpPr>
        <p:spPr bwMode="auto">
          <a:xfrm>
            <a:off x="4975225" y="3541713"/>
            <a:ext cx="22225" cy="98425"/>
          </a:xfrm>
          <a:custGeom>
            <a:avLst/>
            <a:gdLst/>
            <a:ahLst/>
            <a:cxnLst>
              <a:cxn ang="0">
                <a:pos x="14" y="0"/>
              </a:cxn>
              <a:cxn ang="0">
                <a:pos x="14" y="4"/>
              </a:cxn>
              <a:cxn ang="0">
                <a:pos x="14" y="6"/>
              </a:cxn>
              <a:cxn ang="0">
                <a:pos x="14" y="6"/>
              </a:cxn>
              <a:cxn ang="0">
                <a:pos x="12" y="8"/>
              </a:cxn>
              <a:cxn ang="0">
                <a:pos x="10" y="12"/>
              </a:cxn>
              <a:cxn ang="0">
                <a:pos x="10" y="14"/>
              </a:cxn>
              <a:cxn ang="0">
                <a:pos x="10" y="14"/>
              </a:cxn>
              <a:cxn ang="0">
                <a:pos x="8" y="16"/>
              </a:cxn>
              <a:cxn ang="0">
                <a:pos x="8" y="18"/>
              </a:cxn>
              <a:cxn ang="0">
                <a:pos x="8" y="18"/>
              </a:cxn>
              <a:cxn ang="0">
                <a:pos x="6" y="20"/>
              </a:cxn>
              <a:cxn ang="0">
                <a:pos x="6" y="22"/>
              </a:cxn>
              <a:cxn ang="0">
                <a:pos x="6" y="26"/>
              </a:cxn>
              <a:cxn ang="0">
                <a:pos x="6" y="28"/>
              </a:cxn>
              <a:cxn ang="0">
                <a:pos x="6" y="32"/>
              </a:cxn>
              <a:cxn ang="0">
                <a:pos x="4" y="36"/>
              </a:cxn>
              <a:cxn ang="0">
                <a:pos x="4" y="38"/>
              </a:cxn>
              <a:cxn ang="0">
                <a:pos x="4" y="40"/>
              </a:cxn>
              <a:cxn ang="0">
                <a:pos x="4" y="40"/>
              </a:cxn>
              <a:cxn ang="0">
                <a:pos x="4" y="42"/>
              </a:cxn>
              <a:cxn ang="0">
                <a:pos x="4" y="42"/>
              </a:cxn>
              <a:cxn ang="0">
                <a:pos x="4" y="44"/>
              </a:cxn>
              <a:cxn ang="0">
                <a:pos x="4" y="44"/>
              </a:cxn>
              <a:cxn ang="0">
                <a:pos x="4" y="48"/>
              </a:cxn>
              <a:cxn ang="0">
                <a:pos x="4" y="50"/>
              </a:cxn>
              <a:cxn ang="0">
                <a:pos x="4" y="50"/>
              </a:cxn>
              <a:cxn ang="0">
                <a:pos x="4" y="52"/>
              </a:cxn>
              <a:cxn ang="0">
                <a:pos x="4" y="52"/>
              </a:cxn>
              <a:cxn ang="0">
                <a:pos x="2" y="54"/>
              </a:cxn>
              <a:cxn ang="0">
                <a:pos x="2" y="56"/>
              </a:cxn>
              <a:cxn ang="0">
                <a:pos x="2" y="58"/>
              </a:cxn>
              <a:cxn ang="0">
                <a:pos x="2" y="60"/>
              </a:cxn>
              <a:cxn ang="0">
                <a:pos x="0" y="60"/>
              </a:cxn>
              <a:cxn ang="0">
                <a:pos x="2" y="62"/>
              </a:cxn>
            </a:cxnLst>
            <a:rect l="0" t="0" r="r" b="b"/>
            <a:pathLst>
              <a:path w="14" h="62">
                <a:moveTo>
                  <a:pt x="14" y="0"/>
                </a:moveTo>
                <a:lnTo>
                  <a:pt x="14" y="0"/>
                </a:lnTo>
                <a:lnTo>
                  <a:pt x="14" y="2"/>
                </a:lnTo>
                <a:lnTo>
                  <a:pt x="14" y="4"/>
                </a:lnTo>
                <a:lnTo>
                  <a:pt x="14" y="6"/>
                </a:lnTo>
                <a:lnTo>
                  <a:pt x="14" y="6"/>
                </a:lnTo>
                <a:lnTo>
                  <a:pt x="14" y="6"/>
                </a:lnTo>
                <a:lnTo>
                  <a:pt x="14" y="6"/>
                </a:lnTo>
                <a:lnTo>
                  <a:pt x="14" y="6"/>
                </a:lnTo>
                <a:lnTo>
                  <a:pt x="12" y="8"/>
                </a:lnTo>
                <a:lnTo>
                  <a:pt x="12" y="12"/>
                </a:lnTo>
                <a:lnTo>
                  <a:pt x="10" y="12"/>
                </a:lnTo>
                <a:lnTo>
                  <a:pt x="10" y="14"/>
                </a:lnTo>
                <a:lnTo>
                  <a:pt x="10" y="14"/>
                </a:lnTo>
                <a:lnTo>
                  <a:pt x="10" y="14"/>
                </a:lnTo>
                <a:lnTo>
                  <a:pt x="10" y="14"/>
                </a:lnTo>
                <a:lnTo>
                  <a:pt x="8" y="16"/>
                </a:lnTo>
                <a:lnTo>
                  <a:pt x="8" y="16"/>
                </a:lnTo>
                <a:lnTo>
                  <a:pt x="8" y="16"/>
                </a:lnTo>
                <a:lnTo>
                  <a:pt x="8" y="18"/>
                </a:lnTo>
                <a:lnTo>
                  <a:pt x="8" y="18"/>
                </a:lnTo>
                <a:lnTo>
                  <a:pt x="8" y="18"/>
                </a:lnTo>
                <a:lnTo>
                  <a:pt x="8" y="18"/>
                </a:lnTo>
                <a:lnTo>
                  <a:pt x="6" y="20"/>
                </a:lnTo>
                <a:lnTo>
                  <a:pt x="6" y="20"/>
                </a:lnTo>
                <a:lnTo>
                  <a:pt x="6" y="22"/>
                </a:lnTo>
                <a:lnTo>
                  <a:pt x="6" y="24"/>
                </a:lnTo>
                <a:lnTo>
                  <a:pt x="6" y="26"/>
                </a:lnTo>
                <a:lnTo>
                  <a:pt x="6" y="28"/>
                </a:lnTo>
                <a:lnTo>
                  <a:pt x="6" y="28"/>
                </a:lnTo>
                <a:lnTo>
                  <a:pt x="6" y="30"/>
                </a:lnTo>
                <a:lnTo>
                  <a:pt x="6" y="32"/>
                </a:lnTo>
                <a:lnTo>
                  <a:pt x="6" y="32"/>
                </a:lnTo>
                <a:lnTo>
                  <a:pt x="4" y="36"/>
                </a:lnTo>
                <a:lnTo>
                  <a:pt x="4" y="38"/>
                </a:lnTo>
                <a:lnTo>
                  <a:pt x="4" y="38"/>
                </a:lnTo>
                <a:lnTo>
                  <a:pt x="4" y="38"/>
                </a:lnTo>
                <a:lnTo>
                  <a:pt x="4" y="40"/>
                </a:lnTo>
                <a:lnTo>
                  <a:pt x="4" y="40"/>
                </a:lnTo>
                <a:lnTo>
                  <a:pt x="4" y="40"/>
                </a:lnTo>
                <a:lnTo>
                  <a:pt x="4" y="40"/>
                </a:lnTo>
                <a:lnTo>
                  <a:pt x="4" y="42"/>
                </a:lnTo>
                <a:lnTo>
                  <a:pt x="4" y="42"/>
                </a:lnTo>
                <a:lnTo>
                  <a:pt x="4" y="42"/>
                </a:lnTo>
                <a:lnTo>
                  <a:pt x="4" y="42"/>
                </a:lnTo>
                <a:lnTo>
                  <a:pt x="4" y="44"/>
                </a:lnTo>
                <a:lnTo>
                  <a:pt x="4" y="44"/>
                </a:lnTo>
                <a:lnTo>
                  <a:pt x="4" y="44"/>
                </a:lnTo>
                <a:lnTo>
                  <a:pt x="4" y="46"/>
                </a:lnTo>
                <a:lnTo>
                  <a:pt x="4" y="48"/>
                </a:lnTo>
                <a:lnTo>
                  <a:pt x="4" y="48"/>
                </a:lnTo>
                <a:lnTo>
                  <a:pt x="4" y="50"/>
                </a:lnTo>
                <a:lnTo>
                  <a:pt x="4" y="50"/>
                </a:lnTo>
                <a:lnTo>
                  <a:pt x="4" y="50"/>
                </a:lnTo>
                <a:lnTo>
                  <a:pt x="4" y="52"/>
                </a:lnTo>
                <a:lnTo>
                  <a:pt x="4" y="52"/>
                </a:lnTo>
                <a:lnTo>
                  <a:pt x="4" y="52"/>
                </a:lnTo>
                <a:lnTo>
                  <a:pt x="4" y="52"/>
                </a:lnTo>
                <a:lnTo>
                  <a:pt x="4" y="52"/>
                </a:lnTo>
                <a:lnTo>
                  <a:pt x="2" y="54"/>
                </a:lnTo>
                <a:lnTo>
                  <a:pt x="2" y="54"/>
                </a:lnTo>
                <a:lnTo>
                  <a:pt x="2" y="56"/>
                </a:lnTo>
                <a:lnTo>
                  <a:pt x="2" y="56"/>
                </a:lnTo>
                <a:lnTo>
                  <a:pt x="2" y="58"/>
                </a:lnTo>
                <a:lnTo>
                  <a:pt x="2" y="60"/>
                </a:lnTo>
                <a:lnTo>
                  <a:pt x="2" y="60"/>
                </a:lnTo>
                <a:lnTo>
                  <a:pt x="0" y="60"/>
                </a:lnTo>
                <a:lnTo>
                  <a:pt x="0" y="60"/>
                </a:lnTo>
                <a:lnTo>
                  <a:pt x="0" y="62"/>
                </a:lnTo>
                <a:lnTo>
                  <a:pt x="2" y="62"/>
                </a:lnTo>
                <a:lnTo>
                  <a:pt x="2" y="6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3" name="Freeform 379"/>
          <p:cNvSpPr>
            <a:spLocks/>
          </p:cNvSpPr>
          <p:nvPr/>
        </p:nvSpPr>
        <p:spPr bwMode="auto">
          <a:xfrm>
            <a:off x="2727325" y="3595688"/>
            <a:ext cx="82550" cy="41275"/>
          </a:xfrm>
          <a:custGeom>
            <a:avLst/>
            <a:gdLst/>
            <a:ahLst/>
            <a:cxnLst>
              <a:cxn ang="0">
                <a:pos x="2" y="2"/>
              </a:cxn>
              <a:cxn ang="0">
                <a:pos x="2" y="2"/>
              </a:cxn>
              <a:cxn ang="0">
                <a:pos x="4" y="4"/>
              </a:cxn>
              <a:cxn ang="0">
                <a:pos x="4" y="4"/>
              </a:cxn>
              <a:cxn ang="0">
                <a:pos x="4" y="4"/>
              </a:cxn>
              <a:cxn ang="0">
                <a:pos x="6" y="6"/>
              </a:cxn>
              <a:cxn ang="0">
                <a:pos x="8" y="6"/>
              </a:cxn>
              <a:cxn ang="0">
                <a:pos x="8" y="6"/>
              </a:cxn>
              <a:cxn ang="0">
                <a:pos x="10" y="8"/>
              </a:cxn>
              <a:cxn ang="0">
                <a:pos x="10" y="8"/>
              </a:cxn>
              <a:cxn ang="0">
                <a:pos x="12" y="8"/>
              </a:cxn>
              <a:cxn ang="0">
                <a:pos x="14" y="10"/>
              </a:cxn>
              <a:cxn ang="0">
                <a:pos x="14" y="10"/>
              </a:cxn>
              <a:cxn ang="0">
                <a:pos x="16" y="10"/>
              </a:cxn>
              <a:cxn ang="0">
                <a:pos x="16" y="10"/>
              </a:cxn>
              <a:cxn ang="0">
                <a:pos x="16" y="12"/>
              </a:cxn>
              <a:cxn ang="0">
                <a:pos x="18" y="12"/>
              </a:cxn>
              <a:cxn ang="0">
                <a:pos x="18" y="12"/>
              </a:cxn>
              <a:cxn ang="0">
                <a:pos x="18" y="12"/>
              </a:cxn>
              <a:cxn ang="0">
                <a:pos x="20" y="12"/>
              </a:cxn>
              <a:cxn ang="0">
                <a:pos x="20" y="14"/>
              </a:cxn>
              <a:cxn ang="0">
                <a:pos x="20" y="16"/>
              </a:cxn>
              <a:cxn ang="0">
                <a:pos x="22" y="18"/>
              </a:cxn>
              <a:cxn ang="0">
                <a:pos x="24" y="18"/>
              </a:cxn>
              <a:cxn ang="0">
                <a:pos x="28" y="20"/>
              </a:cxn>
              <a:cxn ang="0">
                <a:pos x="30" y="20"/>
              </a:cxn>
              <a:cxn ang="0">
                <a:pos x="30" y="18"/>
              </a:cxn>
              <a:cxn ang="0">
                <a:pos x="32" y="20"/>
              </a:cxn>
              <a:cxn ang="0">
                <a:pos x="32" y="20"/>
              </a:cxn>
              <a:cxn ang="0">
                <a:pos x="34" y="18"/>
              </a:cxn>
              <a:cxn ang="0">
                <a:pos x="38" y="16"/>
              </a:cxn>
              <a:cxn ang="0">
                <a:pos x="40" y="18"/>
              </a:cxn>
              <a:cxn ang="0">
                <a:pos x="40" y="18"/>
              </a:cxn>
              <a:cxn ang="0">
                <a:pos x="44" y="22"/>
              </a:cxn>
              <a:cxn ang="0">
                <a:pos x="46" y="22"/>
              </a:cxn>
              <a:cxn ang="0">
                <a:pos x="48" y="24"/>
              </a:cxn>
              <a:cxn ang="0">
                <a:pos x="50" y="24"/>
              </a:cxn>
              <a:cxn ang="0">
                <a:pos x="50" y="24"/>
              </a:cxn>
              <a:cxn ang="0">
                <a:pos x="52" y="26"/>
              </a:cxn>
            </a:cxnLst>
            <a:rect l="0" t="0" r="r" b="b"/>
            <a:pathLst>
              <a:path w="52" h="26">
                <a:moveTo>
                  <a:pt x="0" y="0"/>
                </a:moveTo>
                <a:lnTo>
                  <a:pt x="2" y="2"/>
                </a:lnTo>
                <a:lnTo>
                  <a:pt x="2" y="2"/>
                </a:lnTo>
                <a:lnTo>
                  <a:pt x="2" y="2"/>
                </a:lnTo>
                <a:lnTo>
                  <a:pt x="2" y="2"/>
                </a:lnTo>
                <a:lnTo>
                  <a:pt x="4" y="4"/>
                </a:lnTo>
                <a:lnTo>
                  <a:pt x="4" y="4"/>
                </a:lnTo>
                <a:lnTo>
                  <a:pt x="4" y="4"/>
                </a:lnTo>
                <a:lnTo>
                  <a:pt x="4" y="4"/>
                </a:lnTo>
                <a:lnTo>
                  <a:pt x="4" y="4"/>
                </a:lnTo>
                <a:lnTo>
                  <a:pt x="6" y="6"/>
                </a:lnTo>
                <a:lnTo>
                  <a:pt x="6" y="6"/>
                </a:lnTo>
                <a:lnTo>
                  <a:pt x="6" y="6"/>
                </a:lnTo>
                <a:lnTo>
                  <a:pt x="8" y="6"/>
                </a:lnTo>
                <a:lnTo>
                  <a:pt x="8" y="6"/>
                </a:lnTo>
                <a:lnTo>
                  <a:pt x="8" y="6"/>
                </a:lnTo>
                <a:lnTo>
                  <a:pt x="8" y="8"/>
                </a:lnTo>
                <a:lnTo>
                  <a:pt x="10" y="8"/>
                </a:lnTo>
                <a:lnTo>
                  <a:pt x="10" y="8"/>
                </a:lnTo>
                <a:lnTo>
                  <a:pt x="10" y="8"/>
                </a:lnTo>
                <a:lnTo>
                  <a:pt x="12" y="8"/>
                </a:lnTo>
                <a:lnTo>
                  <a:pt x="12" y="8"/>
                </a:lnTo>
                <a:lnTo>
                  <a:pt x="14" y="10"/>
                </a:lnTo>
                <a:lnTo>
                  <a:pt x="14" y="10"/>
                </a:lnTo>
                <a:lnTo>
                  <a:pt x="14" y="10"/>
                </a:lnTo>
                <a:lnTo>
                  <a:pt x="14" y="10"/>
                </a:lnTo>
                <a:lnTo>
                  <a:pt x="16" y="10"/>
                </a:lnTo>
                <a:lnTo>
                  <a:pt x="16" y="10"/>
                </a:lnTo>
                <a:lnTo>
                  <a:pt x="16" y="10"/>
                </a:lnTo>
                <a:lnTo>
                  <a:pt x="16" y="10"/>
                </a:lnTo>
                <a:lnTo>
                  <a:pt x="16" y="10"/>
                </a:lnTo>
                <a:lnTo>
                  <a:pt x="16" y="12"/>
                </a:lnTo>
                <a:lnTo>
                  <a:pt x="16" y="12"/>
                </a:lnTo>
                <a:lnTo>
                  <a:pt x="18" y="12"/>
                </a:lnTo>
                <a:lnTo>
                  <a:pt x="18" y="12"/>
                </a:lnTo>
                <a:lnTo>
                  <a:pt x="18" y="12"/>
                </a:lnTo>
                <a:lnTo>
                  <a:pt x="18" y="12"/>
                </a:lnTo>
                <a:lnTo>
                  <a:pt x="18" y="12"/>
                </a:lnTo>
                <a:lnTo>
                  <a:pt x="20" y="12"/>
                </a:lnTo>
                <a:lnTo>
                  <a:pt x="20" y="12"/>
                </a:lnTo>
                <a:lnTo>
                  <a:pt x="20" y="14"/>
                </a:lnTo>
                <a:lnTo>
                  <a:pt x="20" y="14"/>
                </a:lnTo>
                <a:lnTo>
                  <a:pt x="20" y="16"/>
                </a:lnTo>
                <a:lnTo>
                  <a:pt x="20" y="16"/>
                </a:lnTo>
                <a:lnTo>
                  <a:pt x="22" y="18"/>
                </a:lnTo>
                <a:lnTo>
                  <a:pt x="22" y="18"/>
                </a:lnTo>
                <a:lnTo>
                  <a:pt x="24" y="18"/>
                </a:lnTo>
                <a:lnTo>
                  <a:pt x="24" y="18"/>
                </a:lnTo>
                <a:lnTo>
                  <a:pt x="26" y="18"/>
                </a:lnTo>
                <a:lnTo>
                  <a:pt x="28" y="20"/>
                </a:lnTo>
                <a:lnTo>
                  <a:pt x="28" y="20"/>
                </a:lnTo>
                <a:lnTo>
                  <a:pt x="30" y="20"/>
                </a:lnTo>
                <a:lnTo>
                  <a:pt x="30" y="18"/>
                </a:lnTo>
                <a:lnTo>
                  <a:pt x="30" y="18"/>
                </a:lnTo>
                <a:lnTo>
                  <a:pt x="32" y="18"/>
                </a:lnTo>
                <a:lnTo>
                  <a:pt x="32" y="20"/>
                </a:lnTo>
                <a:lnTo>
                  <a:pt x="32" y="20"/>
                </a:lnTo>
                <a:lnTo>
                  <a:pt x="32" y="20"/>
                </a:lnTo>
                <a:lnTo>
                  <a:pt x="34" y="20"/>
                </a:lnTo>
                <a:lnTo>
                  <a:pt x="34" y="18"/>
                </a:lnTo>
                <a:lnTo>
                  <a:pt x="34" y="16"/>
                </a:lnTo>
                <a:lnTo>
                  <a:pt x="38" y="16"/>
                </a:lnTo>
                <a:lnTo>
                  <a:pt x="38" y="18"/>
                </a:lnTo>
                <a:lnTo>
                  <a:pt x="40" y="18"/>
                </a:lnTo>
                <a:lnTo>
                  <a:pt x="40" y="18"/>
                </a:lnTo>
                <a:lnTo>
                  <a:pt x="40" y="18"/>
                </a:lnTo>
                <a:lnTo>
                  <a:pt x="42" y="20"/>
                </a:lnTo>
                <a:lnTo>
                  <a:pt x="44" y="22"/>
                </a:lnTo>
                <a:lnTo>
                  <a:pt x="44" y="22"/>
                </a:lnTo>
                <a:lnTo>
                  <a:pt x="46" y="22"/>
                </a:lnTo>
                <a:lnTo>
                  <a:pt x="46" y="22"/>
                </a:lnTo>
                <a:lnTo>
                  <a:pt x="48" y="24"/>
                </a:lnTo>
                <a:lnTo>
                  <a:pt x="48" y="24"/>
                </a:lnTo>
                <a:lnTo>
                  <a:pt x="50" y="24"/>
                </a:lnTo>
                <a:lnTo>
                  <a:pt x="50" y="24"/>
                </a:lnTo>
                <a:lnTo>
                  <a:pt x="50" y="24"/>
                </a:lnTo>
                <a:lnTo>
                  <a:pt x="50" y="24"/>
                </a:lnTo>
                <a:lnTo>
                  <a:pt x="52"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4" name="Freeform 380"/>
          <p:cNvSpPr>
            <a:spLocks/>
          </p:cNvSpPr>
          <p:nvPr/>
        </p:nvSpPr>
        <p:spPr bwMode="auto">
          <a:xfrm>
            <a:off x="3003550" y="3494088"/>
            <a:ext cx="149225" cy="120650"/>
          </a:xfrm>
          <a:custGeom>
            <a:avLst/>
            <a:gdLst/>
            <a:ahLst/>
            <a:cxnLst>
              <a:cxn ang="0">
                <a:pos x="94" y="2"/>
              </a:cxn>
              <a:cxn ang="0">
                <a:pos x="94" y="6"/>
              </a:cxn>
              <a:cxn ang="0">
                <a:pos x="90" y="8"/>
              </a:cxn>
              <a:cxn ang="0">
                <a:pos x="90" y="10"/>
              </a:cxn>
              <a:cxn ang="0">
                <a:pos x="88" y="12"/>
              </a:cxn>
              <a:cxn ang="0">
                <a:pos x="80" y="14"/>
              </a:cxn>
              <a:cxn ang="0">
                <a:pos x="80" y="16"/>
              </a:cxn>
              <a:cxn ang="0">
                <a:pos x="78" y="16"/>
              </a:cxn>
              <a:cxn ang="0">
                <a:pos x="76" y="18"/>
              </a:cxn>
              <a:cxn ang="0">
                <a:pos x="72" y="18"/>
              </a:cxn>
              <a:cxn ang="0">
                <a:pos x="70" y="20"/>
              </a:cxn>
              <a:cxn ang="0">
                <a:pos x="68" y="18"/>
              </a:cxn>
              <a:cxn ang="0">
                <a:pos x="64" y="20"/>
              </a:cxn>
              <a:cxn ang="0">
                <a:pos x="62" y="22"/>
              </a:cxn>
              <a:cxn ang="0">
                <a:pos x="62" y="26"/>
              </a:cxn>
              <a:cxn ang="0">
                <a:pos x="62" y="28"/>
              </a:cxn>
              <a:cxn ang="0">
                <a:pos x="58" y="28"/>
              </a:cxn>
              <a:cxn ang="0">
                <a:pos x="54" y="22"/>
              </a:cxn>
              <a:cxn ang="0">
                <a:pos x="52" y="22"/>
              </a:cxn>
              <a:cxn ang="0">
                <a:pos x="52" y="24"/>
              </a:cxn>
              <a:cxn ang="0">
                <a:pos x="50" y="22"/>
              </a:cxn>
              <a:cxn ang="0">
                <a:pos x="46" y="22"/>
              </a:cxn>
              <a:cxn ang="0">
                <a:pos x="44" y="22"/>
              </a:cxn>
              <a:cxn ang="0">
                <a:pos x="42" y="20"/>
              </a:cxn>
              <a:cxn ang="0">
                <a:pos x="38" y="18"/>
              </a:cxn>
              <a:cxn ang="0">
                <a:pos x="36" y="18"/>
              </a:cxn>
              <a:cxn ang="0">
                <a:pos x="34" y="18"/>
              </a:cxn>
              <a:cxn ang="0">
                <a:pos x="34" y="16"/>
              </a:cxn>
              <a:cxn ang="0">
                <a:pos x="32" y="18"/>
              </a:cxn>
              <a:cxn ang="0">
                <a:pos x="34" y="18"/>
              </a:cxn>
              <a:cxn ang="0">
                <a:pos x="34" y="22"/>
              </a:cxn>
              <a:cxn ang="0">
                <a:pos x="38" y="24"/>
              </a:cxn>
              <a:cxn ang="0">
                <a:pos x="40" y="28"/>
              </a:cxn>
              <a:cxn ang="0">
                <a:pos x="40" y="32"/>
              </a:cxn>
              <a:cxn ang="0">
                <a:pos x="42" y="38"/>
              </a:cxn>
              <a:cxn ang="0">
                <a:pos x="42" y="44"/>
              </a:cxn>
              <a:cxn ang="0">
                <a:pos x="46" y="46"/>
              </a:cxn>
              <a:cxn ang="0">
                <a:pos x="52" y="48"/>
              </a:cxn>
              <a:cxn ang="0">
                <a:pos x="50" y="52"/>
              </a:cxn>
              <a:cxn ang="0">
                <a:pos x="46" y="54"/>
              </a:cxn>
              <a:cxn ang="0">
                <a:pos x="44" y="54"/>
              </a:cxn>
              <a:cxn ang="0">
                <a:pos x="42" y="58"/>
              </a:cxn>
              <a:cxn ang="0">
                <a:pos x="40" y="62"/>
              </a:cxn>
              <a:cxn ang="0">
                <a:pos x="34" y="64"/>
              </a:cxn>
              <a:cxn ang="0">
                <a:pos x="32" y="66"/>
              </a:cxn>
              <a:cxn ang="0">
                <a:pos x="30" y="66"/>
              </a:cxn>
              <a:cxn ang="0">
                <a:pos x="26" y="68"/>
              </a:cxn>
              <a:cxn ang="0">
                <a:pos x="26" y="70"/>
              </a:cxn>
              <a:cxn ang="0">
                <a:pos x="24" y="72"/>
              </a:cxn>
              <a:cxn ang="0">
                <a:pos x="22" y="74"/>
              </a:cxn>
              <a:cxn ang="0">
                <a:pos x="22" y="76"/>
              </a:cxn>
              <a:cxn ang="0">
                <a:pos x="20" y="76"/>
              </a:cxn>
              <a:cxn ang="0">
                <a:pos x="20" y="74"/>
              </a:cxn>
              <a:cxn ang="0">
                <a:pos x="20" y="72"/>
              </a:cxn>
              <a:cxn ang="0">
                <a:pos x="18" y="70"/>
              </a:cxn>
              <a:cxn ang="0">
                <a:pos x="14" y="74"/>
              </a:cxn>
              <a:cxn ang="0">
                <a:pos x="10" y="74"/>
              </a:cxn>
              <a:cxn ang="0">
                <a:pos x="0" y="66"/>
              </a:cxn>
            </a:cxnLst>
            <a:rect l="0" t="0" r="r" b="b"/>
            <a:pathLst>
              <a:path w="94" h="76">
                <a:moveTo>
                  <a:pt x="92" y="0"/>
                </a:moveTo>
                <a:lnTo>
                  <a:pt x="92" y="0"/>
                </a:lnTo>
                <a:lnTo>
                  <a:pt x="92" y="0"/>
                </a:lnTo>
                <a:lnTo>
                  <a:pt x="94" y="2"/>
                </a:lnTo>
                <a:lnTo>
                  <a:pt x="94" y="2"/>
                </a:lnTo>
                <a:lnTo>
                  <a:pt x="94" y="4"/>
                </a:lnTo>
                <a:lnTo>
                  <a:pt x="94" y="4"/>
                </a:lnTo>
                <a:lnTo>
                  <a:pt x="94" y="6"/>
                </a:lnTo>
                <a:lnTo>
                  <a:pt x="94" y="6"/>
                </a:lnTo>
                <a:lnTo>
                  <a:pt x="92" y="8"/>
                </a:lnTo>
                <a:lnTo>
                  <a:pt x="92" y="8"/>
                </a:lnTo>
                <a:lnTo>
                  <a:pt x="90" y="8"/>
                </a:lnTo>
                <a:lnTo>
                  <a:pt x="90" y="8"/>
                </a:lnTo>
                <a:lnTo>
                  <a:pt x="90" y="8"/>
                </a:lnTo>
                <a:lnTo>
                  <a:pt x="90" y="10"/>
                </a:lnTo>
                <a:lnTo>
                  <a:pt x="90" y="10"/>
                </a:lnTo>
                <a:lnTo>
                  <a:pt x="88" y="12"/>
                </a:lnTo>
                <a:lnTo>
                  <a:pt x="88" y="12"/>
                </a:lnTo>
                <a:lnTo>
                  <a:pt x="88" y="12"/>
                </a:lnTo>
                <a:lnTo>
                  <a:pt x="88" y="12"/>
                </a:lnTo>
                <a:lnTo>
                  <a:pt x="86" y="12"/>
                </a:lnTo>
                <a:lnTo>
                  <a:pt x="84" y="12"/>
                </a:lnTo>
                <a:lnTo>
                  <a:pt x="80" y="14"/>
                </a:lnTo>
                <a:lnTo>
                  <a:pt x="80" y="14"/>
                </a:lnTo>
                <a:lnTo>
                  <a:pt x="80" y="14"/>
                </a:lnTo>
                <a:lnTo>
                  <a:pt x="80" y="16"/>
                </a:lnTo>
                <a:lnTo>
                  <a:pt x="80" y="16"/>
                </a:lnTo>
                <a:lnTo>
                  <a:pt x="80" y="16"/>
                </a:lnTo>
                <a:lnTo>
                  <a:pt x="80" y="16"/>
                </a:lnTo>
                <a:lnTo>
                  <a:pt x="78" y="16"/>
                </a:lnTo>
                <a:lnTo>
                  <a:pt x="78" y="16"/>
                </a:lnTo>
                <a:lnTo>
                  <a:pt x="78" y="16"/>
                </a:lnTo>
                <a:lnTo>
                  <a:pt x="76" y="16"/>
                </a:lnTo>
                <a:lnTo>
                  <a:pt x="76" y="18"/>
                </a:lnTo>
                <a:lnTo>
                  <a:pt x="76" y="18"/>
                </a:lnTo>
                <a:lnTo>
                  <a:pt x="76" y="18"/>
                </a:lnTo>
                <a:lnTo>
                  <a:pt x="74" y="18"/>
                </a:lnTo>
                <a:lnTo>
                  <a:pt x="74" y="18"/>
                </a:lnTo>
                <a:lnTo>
                  <a:pt x="74" y="18"/>
                </a:lnTo>
                <a:lnTo>
                  <a:pt x="72" y="18"/>
                </a:lnTo>
                <a:lnTo>
                  <a:pt x="72" y="18"/>
                </a:lnTo>
                <a:lnTo>
                  <a:pt x="72" y="20"/>
                </a:lnTo>
                <a:lnTo>
                  <a:pt x="72" y="20"/>
                </a:lnTo>
                <a:lnTo>
                  <a:pt x="70" y="20"/>
                </a:lnTo>
                <a:lnTo>
                  <a:pt x="70" y="18"/>
                </a:lnTo>
                <a:lnTo>
                  <a:pt x="70" y="18"/>
                </a:lnTo>
                <a:lnTo>
                  <a:pt x="70" y="18"/>
                </a:lnTo>
                <a:lnTo>
                  <a:pt x="68" y="18"/>
                </a:lnTo>
                <a:lnTo>
                  <a:pt x="68" y="18"/>
                </a:lnTo>
                <a:lnTo>
                  <a:pt x="66" y="18"/>
                </a:lnTo>
                <a:lnTo>
                  <a:pt x="66" y="18"/>
                </a:lnTo>
                <a:lnTo>
                  <a:pt x="64" y="20"/>
                </a:lnTo>
                <a:lnTo>
                  <a:pt x="64" y="20"/>
                </a:lnTo>
                <a:lnTo>
                  <a:pt x="62" y="20"/>
                </a:lnTo>
                <a:lnTo>
                  <a:pt x="62" y="20"/>
                </a:lnTo>
                <a:lnTo>
                  <a:pt x="62" y="22"/>
                </a:lnTo>
                <a:lnTo>
                  <a:pt x="62" y="22"/>
                </a:lnTo>
                <a:lnTo>
                  <a:pt x="62" y="24"/>
                </a:lnTo>
                <a:lnTo>
                  <a:pt x="62" y="24"/>
                </a:lnTo>
                <a:lnTo>
                  <a:pt x="62" y="26"/>
                </a:lnTo>
                <a:lnTo>
                  <a:pt x="62" y="26"/>
                </a:lnTo>
                <a:lnTo>
                  <a:pt x="62" y="26"/>
                </a:lnTo>
                <a:lnTo>
                  <a:pt x="62" y="26"/>
                </a:lnTo>
                <a:lnTo>
                  <a:pt x="62" y="28"/>
                </a:lnTo>
                <a:lnTo>
                  <a:pt x="60" y="28"/>
                </a:lnTo>
                <a:lnTo>
                  <a:pt x="60" y="28"/>
                </a:lnTo>
                <a:lnTo>
                  <a:pt x="60" y="28"/>
                </a:lnTo>
                <a:lnTo>
                  <a:pt x="58" y="28"/>
                </a:lnTo>
                <a:lnTo>
                  <a:pt x="56" y="24"/>
                </a:lnTo>
                <a:lnTo>
                  <a:pt x="54" y="22"/>
                </a:lnTo>
                <a:lnTo>
                  <a:pt x="54" y="22"/>
                </a:lnTo>
                <a:lnTo>
                  <a:pt x="54" y="22"/>
                </a:lnTo>
                <a:lnTo>
                  <a:pt x="54" y="22"/>
                </a:lnTo>
                <a:lnTo>
                  <a:pt x="52" y="22"/>
                </a:lnTo>
                <a:lnTo>
                  <a:pt x="52" y="22"/>
                </a:lnTo>
                <a:lnTo>
                  <a:pt x="52" y="22"/>
                </a:lnTo>
                <a:lnTo>
                  <a:pt x="52" y="22"/>
                </a:lnTo>
                <a:lnTo>
                  <a:pt x="52" y="22"/>
                </a:lnTo>
                <a:lnTo>
                  <a:pt x="52" y="22"/>
                </a:lnTo>
                <a:lnTo>
                  <a:pt x="52" y="24"/>
                </a:lnTo>
                <a:lnTo>
                  <a:pt x="50" y="22"/>
                </a:lnTo>
                <a:lnTo>
                  <a:pt x="50" y="22"/>
                </a:lnTo>
                <a:lnTo>
                  <a:pt x="50" y="22"/>
                </a:lnTo>
                <a:lnTo>
                  <a:pt x="50" y="22"/>
                </a:lnTo>
                <a:lnTo>
                  <a:pt x="50" y="22"/>
                </a:lnTo>
                <a:lnTo>
                  <a:pt x="48" y="22"/>
                </a:lnTo>
                <a:lnTo>
                  <a:pt x="46" y="22"/>
                </a:lnTo>
                <a:lnTo>
                  <a:pt x="46" y="22"/>
                </a:lnTo>
                <a:lnTo>
                  <a:pt x="44" y="22"/>
                </a:lnTo>
                <a:lnTo>
                  <a:pt x="44" y="22"/>
                </a:lnTo>
                <a:lnTo>
                  <a:pt x="44" y="22"/>
                </a:lnTo>
                <a:lnTo>
                  <a:pt x="44" y="22"/>
                </a:lnTo>
                <a:lnTo>
                  <a:pt x="42" y="22"/>
                </a:lnTo>
                <a:lnTo>
                  <a:pt x="42" y="22"/>
                </a:lnTo>
                <a:lnTo>
                  <a:pt x="42" y="20"/>
                </a:lnTo>
                <a:lnTo>
                  <a:pt x="42" y="20"/>
                </a:lnTo>
                <a:lnTo>
                  <a:pt x="42" y="18"/>
                </a:lnTo>
                <a:lnTo>
                  <a:pt x="40" y="18"/>
                </a:lnTo>
                <a:lnTo>
                  <a:pt x="40" y="18"/>
                </a:lnTo>
                <a:lnTo>
                  <a:pt x="38" y="18"/>
                </a:lnTo>
                <a:lnTo>
                  <a:pt x="38" y="18"/>
                </a:lnTo>
                <a:lnTo>
                  <a:pt x="38" y="18"/>
                </a:lnTo>
                <a:lnTo>
                  <a:pt x="38" y="18"/>
                </a:lnTo>
                <a:lnTo>
                  <a:pt x="36" y="18"/>
                </a:lnTo>
                <a:lnTo>
                  <a:pt x="36" y="18"/>
                </a:lnTo>
                <a:lnTo>
                  <a:pt x="36" y="18"/>
                </a:lnTo>
                <a:lnTo>
                  <a:pt x="34" y="18"/>
                </a:lnTo>
                <a:lnTo>
                  <a:pt x="34" y="18"/>
                </a:lnTo>
                <a:lnTo>
                  <a:pt x="34" y="16"/>
                </a:lnTo>
                <a:lnTo>
                  <a:pt x="34" y="16"/>
                </a:lnTo>
                <a:lnTo>
                  <a:pt x="34" y="16"/>
                </a:lnTo>
                <a:lnTo>
                  <a:pt x="34" y="16"/>
                </a:lnTo>
                <a:lnTo>
                  <a:pt x="32" y="16"/>
                </a:lnTo>
                <a:lnTo>
                  <a:pt x="32" y="16"/>
                </a:lnTo>
                <a:lnTo>
                  <a:pt x="32" y="16"/>
                </a:lnTo>
                <a:lnTo>
                  <a:pt x="32" y="18"/>
                </a:lnTo>
                <a:lnTo>
                  <a:pt x="32" y="18"/>
                </a:lnTo>
                <a:lnTo>
                  <a:pt x="34" y="18"/>
                </a:lnTo>
                <a:lnTo>
                  <a:pt x="34" y="18"/>
                </a:lnTo>
                <a:lnTo>
                  <a:pt x="34" y="18"/>
                </a:lnTo>
                <a:lnTo>
                  <a:pt x="34" y="20"/>
                </a:lnTo>
                <a:lnTo>
                  <a:pt x="34" y="20"/>
                </a:lnTo>
                <a:lnTo>
                  <a:pt x="34" y="22"/>
                </a:lnTo>
                <a:lnTo>
                  <a:pt x="34" y="22"/>
                </a:lnTo>
                <a:lnTo>
                  <a:pt x="36" y="24"/>
                </a:lnTo>
                <a:lnTo>
                  <a:pt x="38" y="24"/>
                </a:lnTo>
                <a:lnTo>
                  <a:pt x="38" y="24"/>
                </a:lnTo>
                <a:lnTo>
                  <a:pt x="38" y="24"/>
                </a:lnTo>
                <a:lnTo>
                  <a:pt x="40" y="26"/>
                </a:lnTo>
                <a:lnTo>
                  <a:pt x="40" y="28"/>
                </a:lnTo>
                <a:lnTo>
                  <a:pt x="40" y="28"/>
                </a:lnTo>
                <a:lnTo>
                  <a:pt x="40" y="28"/>
                </a:lnTo>
                <a:lnTo>
                  <a:pt x="40" y="30"/>
                </a:lnTo>
                <a:lnTo>
                  <a:pt x="40" y="30"/>
                </a:lnTo>
                <a:lnTo>
                  <a:pt x="40" y="30"/>
                </a:lnTo>
                <a:lnTo>
                  <a:pt x="40" y="32"/>
                </a:lnTo>
                <a:lnTo>
                  <a:pt x="40" y="34"/>
                </a:lnTo>
                <a:lnTo>
                  <a:pt x="42" y="36"/>
                </a:lnTo>
                <a:lnTo>
                  <a:pt x="42" y="36"/>
                </a:lnTo>
                <a:lnTo>
                  <a:pt x="42" y="38"/>
                </a:lnTo>
                <a:lnTo>
                  <a:pt x="42" y="40"/>
                </a:lnTo>
                <a:lnTo>
                  <a:pt x="44" y="42"/>
                </a:lnTo>
                <a:lnTo>
                  <a:pt x="44" y="44"/>
                </a:lnTo>
                <a:lnTo>
                  <a:pt x="42" y="44"/>
                </a:lnTo>
                <a:lnTo>
                  <a:pt x="42" y="44"/>
                </a:lnTo>
                <a:lnTo>
                  <a:pt x="42" y="46"/>
                </a:lnTo>
                <a:lnTo>
                  <a:pt x="42" y="46"/>
                </a:lnTo>
                <a:lnTo>
                  <a:pt x="46" y="46"/>
                </a:lnTo>
                <a:lnTo>
                  <a:pt x="46" y="46"/>
                </a:lnTo>
                <a:lnTo>
                  <a:pt x="50" y="46"/>
                </a:lnTo>
                <a:lnTo>
                  <a:pt x="52" y="48"/>
                </a:lnTo>
                <a:lnTo>
                  <a:pt x="52" y="48"/>
                </a:lnTo>
                <a:lnTo>
                  <a:pt x="52" y="50"/>
                </a:lnTo>
                <a:lnTo>
                  <a:pt x="52" y="50"/>
                </a:lnTo>
                <a:lnTo>
                  <a:pt x="52" y="52"/>
                </a:lnTo>
                <a:lnTo>
                  <a:pt x="50" y="52"/>
                </a:lnTo>
                <a:lnTo>
                  <a:pt x="50" y="52"/>
                </a:lnTo>
                <a:lnTo>
                  <a:pt x="48" y="52"/>
                </a:lnTo>
                <a:lnTo>
                  <a:pt x="48" y="54"/>
                </a:lnTo>
                <a:lnTo>
                  <a:pt x="46" y="54"/>
                </a:lnTo>
                <a:lnTo>
                  <a:pt x="46" y="54"/>
                </a:lnTo>
                <a:lnTo>
                  <a:pt x="44" y="54"/>
                </a:lnTo>
                <a:lnTo>
                  <a:pt x="44" y="54"/>
                </a:lnTo>
                <a:lnTo>
                  <a:pt x="44" y="54"/>
                </a:lnTo>
                <a:lnTo>
                  <a:pt x="42" y="56"/>
                </a:lnTo>
                <a:lnTo>
                  <a:pt x="42" y="56"/>
                </a:lnTo>
                <a:lnTo>
                  <a:pt x="42" y="56"/>
                </a:lnTo>
                <a:lnTo>
                  <a:pt x="42" y="58"/>
                </a:lnTo>
                <a:lnTo>
                  <a:pt x="42" y="60"/>
                </a:lnTo>
                <a:lnTo>
                  <a:pt x="42" y="60"/>
                </a:lnTo>
                <a:lnTo>
                  <a:pt x="42" y="60"/>
                </a:lnTo>
                <a:lnTo>
                  <a:pt x="40" y="62"/>
                </a:lnTo>
                <a:lnTo>
                  <a:pt x="38" y="62"/>
                </a:lnTo>
                <a:lnTo>
                  <a:pt x="38" y="62"/>
                </a:lnTo>
                <a:lnTo>
                  <a:pt x="36" y="64"/>
                </a:lnTo>
                <a:lnTo>
                  <a:pt x="34" y="64"/>
                </a:lnTo>
                <a:lnTo>
                  <a:pt x="34" y="64"/>
                </a:lnTo>
                <a:lnTo>
                  <a:pt x="34" y="64"/>
                </a:lnTo>
                <a:lnTo>
                  <a:pt x="34" y="66"/>
                </a:lnTo>
                <a:lnTo>
                  <a:pt x="32" y="66"/>
                </a:lnTo>
                <a:lnTo>
                  <a:pt x="32" y="66"/>
                </a:lnTo>
                <a:lnTo>
                  <a:pt x="32" y="66"/>
                </a:lnTo>
                <a:lnTo>
                  <a:pt x="32" y="66"/>
                </a:lnTo>
                <a:lnTo>
                  <a:pt x="30" y="66"/>
                </a:lnTo>
                <a:lnTo>
                  <a:pt x="30" y="68"/>
                </a:lnTo>
                <a:lnTo>
                  <a:pt x="28" y="68"/>
                </a:lnTo>
                <a:lnTo>
                  <a:pt x="26" y="68"/>
                </a:lnTo>
                <a:lnTo>
                  <a:pt x="26" y="68"/>
                </a:lnTo>
                <a:lnTo>
                  <a:pt x="26" y="70"/>
                </a:lnTo>
                <a:lnTo>
                  <a:pt x="26" y="70"/>
                </a:lnTo>
                <a:lnTo>
                  <a:pt x="26" y="70"/>
                </a:lnTo>
                <a:lnTo>
                  <a:pt x="26" y="70"/>
                </a:lnTo>
                <a:lnTo>
                  <a:pt x="26" y="72"/>
                </a:lnTo>
                <a:lnTo>
                  <a:pt x="26" y="72"/>
                </a:lnTo>
                <a:lnTo>
                  <a:pt x="26" y="72"/>
                </a:lnTo>
                <a:lnTo>
                  <a:pt x="24" y="72"/>
                </a:lnTo>
                <a:lnTo>
                  <a:pt x="24" y="72"/>
                </a:lnTo>
                <a:lnTo>
                  <a:pt x="24" y="72"/>
                </a:lnTo>
                <a:lnTo>
                  <a:pt x="24" y="72"/>
                </a:lnTo>
                <a:lnTo>
                  <a:pt x="22" y="74"/>
                </a:lnTo>
                <a:lnTo>
                  <a:pt x="22" y="74"/>
                </a:lnTo>
                <a:lnTo>
                  <a:pt x="22" y="74"/>
                </a:lnTo>
                <a:lnTo>
                  <a:pt x="22" y="74"/>
                </a:lnTo>
                <a:lnTo>
                  <a:pt x="22" y="76"/>
                </a:lnTo>
                <a:lnTo>
                  <a:pt x="22" y="76"/>
                </a:lnTo>
                <a:lnTo>
                  <a:pt x="20" y="76"/>
                </a:lnTo>
                <a:lnTo>
                  <a:pt x="20" y="76"/>
                </a:lnTo>
                <a:lnTo>
                  <a:pt x="20" y="76"/>
                </a:lnTo>
                <a:lnTo>
                  <a:pt x="20" y="76"/>
                </a:lnTo>
                <a:lnTo>
                  <a:pt x="20" y="76"/>
                </a:lnTo>
                <a:lnTo>
                  <a:pt x="20" y="74"/>
                </a:lnTo>
                <a:lnTo>
                  <a:pt x="20" y="74"/>
                </a:lnTo>
                <a:lnTo>
                  <a:pt x="20" y="74"/>
                </a:lnTo>
                <a:lnTo>
                  <a:pt x="20" y="72"/>
                </a:lnTo>
                <a:lnTo>
                  <a:pt x="20" y="72"/>
                </a:lnTo>
                <a:lnTo>
                  <a:pt x="20" y="72"/>
                </a:lnTo>
                <a:lnTo>
                  <a:pt x="20" y="72"/>
                </a:lnTo>
                <a:lnTo>
                  <a:pt x="20" y="72"/>
                </a:lnTo>
                <a:lnTo>
                  <a:pt x="20" y="70"/>
                </a:lnTo>
                <a:lnTo>
                  <a:pt x="18" y="70"/>
                </a:lnTo>
                <a:lnTo>
                  <a:pt x="18" y="70"/>
                </a:lnTo>
                <a:lnTo>
                  <a:pt x="16" y="72"/>
                </a:lnTo>
                <a:lnTo>
                  <a:pt x="14" y="72"/>
                </a:lnTo>
                <a:lnTo>
                  <a:pt x="14" y="74"/>
                </a:lnTo>
                <a:lnTo>
                  <a:pt x="14" y="74"/>
                </a:lnTo>
                <a:lnTo>
                  <a:pt x="14" y="74"/>
                </a:lnTo>
                <a:lnTo>
                  <a:pt x="12" y="76"/>
                </a:lnTo>
                <a:lnTo>
                  <a:pt x="10" y="74"/>
                </a:lnTo>
                <a:lnTo>
                  <a:pt x="8" y="74"/>
                </a:lnTo>
                <a:lnTo>
                  <a:pt x="8" y="74"/>
                </a:lnTo>
                <a:lnTo>
                  <a:pt x="2" y="68"/>
                </a:lnTo>
                <a:lnTo>
                  <a:pt x="0" y="6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5" name="Freeform 381"/>
          <p:cNvSpPr>
            <a:spLocks/>
          </p:cNvSpPr>
          <p:nvPr/>
        </p:nvSpPr>
        <p:spPr bwMode="auto">
          <a:xfrm>
            <a:off x="7118350" y="3516313"/>
            <a:ext cx="184150" cy="95250"/>
          </a:xfrm>
          <a:custGeom>
            <a:avLst/>
            <a:gdLst/>
            <a:ahLst/>
            <a:cxnLst>
              <a:cxn ang="0">
                <a:pos x="0" y="42"/>
              </a:cxn>
              <a:cxn ang="0">
                <a:pos x="2" y="44"/>
              </a:cxn>
              <a:cxn ang="0">
                <a:pos x="2" y="48"/>
              </a:cxn>
              <a:cxn ang="0">
                <a:pos x="6" y="52"/>
              </a:cxn>
              <a:cxn ang="0">
                <a:pos x="8" y="54"/>
              </a:cxn>
              <a:cxn ang="0">
                <a:pos x="12" y="56"/>
              </a:cxn>
              <a:cxn ang="0">
                <a:pos x="14" y="60"/>
              </a:cxn>
              <a:cxn ang="0">
                <a:pos x="18" y="58"/>
              </a:cxn>
              <a:cxn ang="0">
                <a:pos x="20" y="56"/>
              </a:cxn>
              <a:cxn ang="0">
                <a:pos x="24" y="56"/>
              </a:cxn>
              <a:cxn ang="0">
                <a:pos x="26" y="56"/>
              </a:cxn>
              <a:cxn ang="0">
                <a:pos x="30" y="56"/>
              </a:cxn>
              <a:cxn ang="0">
                <a:pos x="30" y="56"/>
              </a:cxn>
              <a:cxn ang="0">
                <a:pos x="32" y="56"/>
              </a:cxn>
              <a:cxn ang="0">
                <a:pos x="34" y="56"/>
              </a:cxn>
              <a:cxn ang="0">
                <a:pos x="36" y="54"/>
              </a:cxn>
              <a:cxn ang="0">
                <a:pos x="36" y="54"/>
              </a:cxn>
              <a:cxn ang="0">
                <a:pos x="38" y="50"/>
              </a:cxn>
              <a:cxn ang="0">
                <a:pos x="38" y="50"/>
              </a:cxn>
              <a:cxn ang="0">
                <a:pos x="42" y="48"/>
              </a:cxn>
              <a:cxn ang="0">
                <a:pos x="50" y="48"/>
              </a:cxn>
              <a:cxn ang="0">
                <a:pos x="56" y="50"/>
              </a:cxn>
              <a:cxn ang="0">
                <a:pos x="60" y="52"/>
              </a:cxn>
              <a:cxn ang="0">
                <a:pos x="64" y="50"/>
              </a:cxn>
              <a:cxn ang="0">
                <a:pos x="64" y="50"/>
              </a:cxn>
              <a:cxn ang="0">
                <a:pos x="66" y="48"/>
              </a:cxn>
              <a:cxn ang="0">
                <a:pos x="70" y="48"/>
              </a:cxn>
              <a:cxn ang="0">
                <a:pos x="72" y="48"/>
              </a:cxn>
              <a:cxn ang="0">
                <a:pos x="72" y="50"/>
              </a:cxn>
              <a:cxn ang="0">
                <a:pos x="74" y="50"/>
              </a:cxn>
              <a:cxn ang="0">
                <a:pos x="78" y="42"/>
              </a:cxn>
              <a:cxn ang="0">
                <a:pos x="78" y="40"/>
              </a:cxn>
              <a:cxn ang="0">
                <a:pos x="76" y="38"/>
              </a:cxn>
              <a:cxn ang="0">
                <a:pos x="78" y="36"/>
              </a:cxn>
              <a:cxn ang="0">
                <a:pos x="78" y="36"/>
              </a:cxn>
              <a:cxn ang="0">
                <a:pos x="82" y="32"/>
              </a:cxn>
              <a:cxn ang="0">
                <a:pos x="82" y="30"/>
              </a:cxn>
              <a:cxn ang="0">
                <a:pos x="82" y="30"/>
              </a:cxn>
              <a:cxn ang="0">
                <a:pos x="80" y="26"/>
              </a:cxn>
              <a:cxn ang="0">
                <a:pos x="84" y="24"/>
              </a:cxn>
              <a:cxn ang="0">
                <a:pos x="84" y="24"/>
              </a:cxn>
              <a:cxn ang="0">
                <a:pos x="86" y="20"/>
              </a:cxn>
              <a:cxn ang="0">
                <a:pos x="86" y="18"/>
              </a:cxn>
              <a:cxn ang="0">
                <a:pos x="88" y="16"/>
              </a:cxn>
              <a:cxn ang="0">
                <a:pos x="88" y="16"/>
              </a:cxn>
              <a:cxn ang="0">
                <a:pos x="88" y="12"/>
              </a:cxn>
              <a:cxn ang="0">
                <a:pos x="88" y="6"/>
              </a:cxn>
              <a:cxn ang="0">
                <a:pos x="90" y="2"/>
              </a:cxn>
              <a:cxn ang="0">
                <a:pos x="92" y="0"/>
              </a:cxn>
              <a:cxn ang="0">
                <a:pos x="94" y="2"/>
              </a:cxn>
              <a:cxn ang="0">
                <a:pos x="96" y="0"/>
              </a:cxn>
              <a:cxn ang="0">
                <a:pos x="100" y="2"/>
              </a:cxn>
              <a:cxn ang="0">
                <a:pos x="100" y="2"/>
              </a:cxn>
              <a:cxn ang="0">
                <a:pos x="106" y="2"/>
              </a:cxn>
              <a:cxn ang="0">
                <a:pos x="106" y="0"/>
              </a:cxn>
              <a:cxn ang="0">
                <a:pos x="110" y="2"/>
              </a:cxn>
              <a:cxn ang="0">
                <a:pos x="110" y="0"/>
              </a:cxn>
              <a:cxn ang="0">
                <a:pos x="114" y="4"/>
              </a:cxn>
              <a:cxn ang="0">
                <a:pos x="116" y="4"/>
              </a:cxn>
            </a:cxnLst>
            <a:rect l="0" t="0" r="r" b="b"/>
            <a:pathLst>
              <a:path w="116" h="60">
                <a:moveTo>
                  <a:pt x="0" y="38"/>
                </a:moveTo>
                <a:lnTo>
                  <a:pt x="0" y="40"/>
                </a:lnTo>
                <a:lnTo>
                  <a:pt x="0" y="40"/>
                </a:lnTo>
                <a:lnTo>
                  <a:pt x="0" y="42"/>
                </a:lnTo>
                <a:lnTo>
                  <a:pt x="0" y="42"/>
                </a:lnTo>
                <a:lnTo>
                  <a:pt x="0" y="44"/>
                </a:lnTo>
                <a:lnTo>
                  <a:pt x="0" y="44"/>
                </a:lnTo>
                <a:lnTo>
                  <a:pt x="0" y="44"/>
                </a:lnTo>
                <a:lnTo>
                  <a:pt x="0" y="44"/>
                </a:lnTo>
                <a:lnTo>
                  <a:pt x="2" y="44"/>
                </a:lnTo>
                <a:lnTo>
                  <a:pt x="2" y="46"/>
                </a:lnTo>
                <a:lnTo>
                  <a:pt x="2" y="46"/>
                </a:lnTo>
                <a:lnTo>
                  <a:pt x="2" y="48"/>
                </a:lnTo>
                <a:lnTo>
                  <a:pt x="2" y="48"/>
                </a:lnTo>
                <a:lnTo>
                  <a:pt x="2" y="48"/>
                </a:lnTo>
                <a:lnTo>
                  <a:pt x="4" y="48"/>
                </a:lnTo>
                <a:lnTo>
                  <a:pt x="6" y="50"/>
                </a:lnTo>
                <a:lnTo>
                  <a:pt x="6" y="52"/>
                </a:lnTo>
                <a:lnTo>
                  <a:pt x="6" y="52"/>
                </a:lnTo>
                <a:lnTo>
                  <a:pt x="6" y="52"/>
                </a:lnTo>
                <a:lnTo>
                  <a:pt x="8" y="52"/>
                </a:lnTo>
                <a:lnTo>
                  <a:pt x="8" y="54"/>
                </a:lnTo>
                <a:lnTo>
                  <a:pt x="8" y="54"/>
                </a:lnTo>
                <a:lnTo>
                  <a:pt x="8" y="54"/>
                </a:lnTo>
                <a:lnTo>
                  <a:pt x="8" y="54"/>
                </a:lnTo>
                <a:lnTo>
                  <a:pt x="8" y="54"/>
                </a:lnTo>
                <a:lnTo>
                  <a:pt x="8" y="54"/>
                </a:lnTo>
                <a:lnTo>
                  <a:pt x="10" y="54"/>
                </a:lnTo>
                <a:lnTo>
                  <a:pt x="10" y="54"/>
                </a:lnTo>
                <a:lnTo>
                  <a:pt x="12" y="56"/>
                </a:lnTo>
                <a:lnTo>
                  <a:pt x="14" y="58"/>
                </a:lnTo>
                <a:lnTo>
                  <a:pt x="14" y="58"/>
                </a:lnTo>
                <a:lnTo>
                  <a:pt x="14" y="60"/>
                </a:lnTo>
                <a:lnTo>
                  <a:pt x="14" y="60"/>
                </a:lnTo>
                <a:lnTo>
                  <a:pt x="14" y="60"/>
                </a:lnTo>
                <a:lnTo>
                  <a:pt x="16" y="60"/>
                </a:lnTo>
                <a:lnTo>
                  <a:pt x="16" y="58"/>
                </a:lnTo>
                <a:lnTo>
                  <a:pt x="16" y="58"/>
                </a:lnTo>
                <a:lnTo>
                  <a:pt x="18" y="58"/>
                </a:lnTo>
                <a:lnTo>
                  <a:pt x="18" y="58"/>
                </a:lnTo>
                <a:lnTo>
                  <a:pt x="18" y="58"/>
                </a:lnTo>
                <a:lnTo>
                  <a:pt x="18" y="58"/>
                </a:lnTo>
                <a:lnTo>
                  <a:pt x="20" y="56"/>
                </a:lnTo>
                <a:lnTo>
                  <a:pt x="20" y="56"/>
                </a:lnTo>
                <a:lnTo>
                  <a:pt x="20" y="56"/>
                </a:lnTo>
                <a:lnTo>
                  <a:pt x="20" y="56"/>
                </a:lnTo>
                <a:lnTo>
                  <a:pt x="20" y="56"/>
                </a:lnTo>
                <a:lnTo>
                  <a:pt x="22" y="56"/>
                </a:lnTo>
                <a:lnTo>
                  <a:pt x="22" y="56"/>
                </a:lnTo>
                <a:lnTo>
                  <a:pt x="24" y="56"/>
                </a:lnTo>
                <a:lnTo>
                  <a:pt x="24" y="56"/>
                </a:lnTo>
                <a:lnTo>
                  <a:pt x="24" y="56"/>
                </a:lnTo>
                <a:lnTo>
                  <a:pt x="24" y="56"/>
                </a:lnTo>
                <a:lnTo>
                  <a:pt x="24" y="56"/>
                </a:lnTo>
                <a:lnTo>
                  <a:pt x="26" y="56"/>
                </a:lnTo>
                <a:lnTo>
                  <a:pt x="26" y="56"/>
                </a:lnTo>
                <a:lnTo>
                  <a:pt x="28" y="56"/>
                </a:lnTo>
                <a:lnTo>
                  <a:pt x="28" y="56"/>
                </a:lnTo>
                <a:lnTo>
                  <a:pt x="30" y="56"/>
                </a:lnTo>
                <a:lnTo>
                  <a:pt x="30" y="56"/>
                </a:lnTo>
                <a:lnTo>
                  <a:pt x="30" y="56"/>
                </a:lnTo>
                <a:lnTo>
                  <a:pt x="30" y="56"/>
                </a:lnTo>
                <a:lnTo>
                  <a:pt x="30" y="56"/>
                </a:lnTo>
                <a:lnTo>
                  <a:pt x="30" y="56"/>
                </a:lnTo>
                <a:lnTo>
                  <a:pt x="30" y="56"/>
                </a:lnTo>
                <a:lnTo>
                  <a:pt x="32" y="56"/>
                </a:lnTo>
                <a:lnTo>
                  <a:pt x="32" y="56"/>
                </a:lnTo>
                <a:lnTo>
                  <a:pt x="32" y="56"/>
                </a:lnTo>
                <a:lnTo>
                  <a:pt x="32" y="56"/>
                </a:lnTo>
                <a:lnTo>
                  <a:pt x="32" y="56"/>
                </a:lnTo>
                <a:lnTo>
                  <a:pt x="32" y="56"/>
                </a:lnTo>
                <a:lnTo>
                  <a:pt x="34" y="56"/>
                </a:lnTo>
                <a:lnTo>
                  <a:pt x="34" y="56"/>
                </a:lnTo>
                <a:lnTo>
                  <a:pt x="34" y="56"/>
                </a:lnTo>
                <a:lnTo>
                  <a:pt x="34" y="56"/>
                </a:lnTo>
                <a:lnTo>
                  <a:pt x="34" y="56"/>
                </a:lnTo>
                <a:lnTo>
                  <a:pt x="34" y="56"/>
                </a:lnTo>
                <a:lnTo>
                  <a:pt x="34" y="56"/>
                </a:lnTo>
                <a:lnTo>
                  <a:pt x="34" y="54"/>
                </a:lnTo>
                <a:lnTo>
                  <a:pt x="36" y="54"/>
                </a:lnTo>
                <a:lnTo>
                  <a:pt x="36" y="54"/>
                </a:lnTo>
                <a:lnTo>
                  <a:pt x="36" y="54"/>
                </a:lnTo>
                <a:lnTo>
                  <a:pt x="36" y="54"/>
                </a:lnTo>
                <a:lnTo>
                  <a:pt x="36" y="54"/>
                </a:lnTo>
                <a:lnTo>
                  <a:pt x="36" y="54"/>
                </a:lnTo>
                <a:lnTo>
                  <a:pt x="36" y="54"/>
                </a:lnTo>
                <a:lnTo>
                  <a:pt x="38" y="54"/>
                </a:lnTo>
                <a:lnTo>
                  <a:pt x="38" y="54"/>
                </a:lnTo>
                <a:lnTo>
                  <a:pt x="38" y="54"/>
                </a:lnTo>
                <a:lnTo>
                  <a:pt x="38" y="50"/>
                </a:lnTo>
                <a:lnTo>
                  <a:pt x="38" y="50"/>
                </a:lnTo>
                <a:lnTo>
                  <a:pt x="38" y="50"/>
                </a:lnTo>
                <a:lnTo>
                  <a:pt x="38" y="50"/>
                </a:lnTo>
                <a:lnTo>
                  <a:pt x="38" y="50"/>
                </a:lnTo>
                <a:lnTo>
                  <a:pt x="38" y="50"/>
                </a:lnTo>
                <a:lnTo>
                  <a:pt x="38" y="50"/>
                </a:lnTo>
                <a:lnTo>
                  <a:pt x="40" y="48"/>
                </a:lnTo>
                <a:lnTo>
                  <a:pt x="42" y="48"/>
                </a:lnTo>
                <a:lnTo>
                  <a:pt x="42" y="48"/>
                </a:lnTo>
                <a:lnTo>
                  <a:pt x="42" y="48"/>
                </a:lnTo>
                <a:lnTo>
                  <a:pt x="46" y="48"/>
                </a:lnTo>
                <a:lnTo>
                  <a:pt x="48" y="46"/>
                </a:lnTo>
                <a:lnTo>
                  <a:pt x="50" y="48"/>
                </a:lnTo>
                <a:lnTo>
                  <a:pt x="50" y="48"/>
                </a:lnTo>
                <a:lnTo>
                  <a:pt x="50" y="48"/>
                </a:lnTo>
                <a:lnTo>
                  <a:pt x="52" y="48"/>
                </a:lnTo>
                <a:lnTo>
                  <a:pt x="52" y="50"/>
                </a:lnTo>
                <a:lnTo>
                  <a:pt x="56" y="50"/>
                </a:lnTo>
                <a:lnTo>
                  <a:pt x="56" y="50"/>
                </a:lnTo>
                <a:lnTo>
                  <a:pt x="56" y="50"/>
                </a:lnTo>
                <a:lnTo>
                  <a:pt x="58" y="52"/>
                </a:lnTo>
                <a:lnTo>
                  <a:pt x="58" y="52"/>
                </a:lnTo>
                <a:lnTo>
                  <a:pt x="60" y="52"/>
                </a:lnTo>
                <a:lnTo>
                  <a:pt x="60" y="52"/>
                </a:lnTo>
                <a:lnTo>
                  <a:pt x="60" y="52"/>
                </a:lnTo>
                <a:lnTo>
                  <a:pt x="60" y="52"/>
                </a:lnTo>
                <a:lnTo>
                  <a:pt x="60" y="52"/>
                </a:lnTo>
                <a:lnTo>
                  <a:pt x="62" y="52"/>
                </a:lnTo>
                <a:lnTo>
                  <a:pt x="62" y="50"/>
                </a:lnTo>
                <a:lnTo>
                  <a:pt x="64" y="50"/>
                </a:lnTo>
                <a:lnTo>
                  <a:pt x="64" y="50"/>
                </a:lnTo>
                <a:lnTo>
                  <a:pt x="64" y="50"/>
                </a:lnTo>
                <a:lnTo>
                  <a:pt x="64" y="50"/>
                </a:lnTo>
                <a:lnTo>
                  <a:pt x="64" y="50"/>
                </a:lnTo>
                <a:lnTo>
                  <a:pt x="64" y="50"/>
                </a:lnTo>
                <a:lnTo>
                  <a:pt x="64" y="50"/>
                </a:lnTo>
                <a:lnTo>
                  <a:pt x="64" y="50"/>
                </a:lnTo>
                <a:lnTo>
                  <a:pt x="66" y="50"/>
                </a:lnTo>
                <a:lnTo>
                  <a:pt x="66" y="50"/>
                </a:lnTo>
                <a:lnTo>
                  <a:pt x="66" y="48"/>
                </a:lnTo>
                <a:lnTo>
                  <a:pt x="68" y="50"/>
                </a:lnTo>
                <a:lnTo>
                  <a:pt x="68" y="50"/>
                </a:lnTo>
                <a:lnTo>
                  <a:pt x="70" y="48"/>
                </a:lnTo>
                <a:lnTo>
                  <a:pt x="70" y="48"/>
                </a:lnTo>
                <a:lnTo>
                  <a:pt x="70" y="48"/>
                </a:lnTo>
                <a:lnTo>
                  <a:pt x="70" y="48"/>
                </a:lnTo>
                <a:lnTo>
                  <a:pt x="70" y="48"/>
                </a:lnTo>
                <a:lnTo>
                  <a:pt x="72" y="48"/>
                </a:lnTo>
                <a:lnTo>
                  <a:pt x="72" y="48"/>
                </a:lnTo>
                <a:lnTo>
                  <a:pt x="72" y="48"/>
                </a:lnTo>
                <a:lnTo>
                  <a:pt x="72" y="48"/>
                </a:lnTo>
                <a:lnTo>
                  <a:pt x="72" y="48"/>
                </a:lnTo>
                <a:lnTo>
                  <a:pt x="72" y="48"/>
                </a:lnTo>
                <a:lnTo>
                  <a:pt x="72" y="50"/>
                </a:lnTo>
                <a:lnTo>
                  <a:pt x="72" y="50"/>
                </a:lnTo>
                <a:lnTo>
                  <a:pt x="74" y="50"/>
                </a:lnTo>
                <a:lnTo>
                  <a:pt x="74" y="50"/>
                </a:lnTo>
                <a:lnTo>
                  <a:pt x="74" y="50"/>
                </a:lnTo>
                <a:lnTo>
                  <a:pt x="74" y="50"/>
                </a:lnTo>
                <a:lnTo>
                  <a:pt x="74" y="50"/>
                </a:lnTo>
                <a:lnTo>
                  <a:pt x="74" y="46"/>
                </a:lnTo>
                <a:lnTo>
                  <a:pt x="76" y="44"/>
                </a:lnTo>
                <a:lnTo>
                  <a:pt x="76" y="42"/>
                </a:lnTo>
                <a:lnTo>
                  <a:pt x="78" y="42"/>
                </a:lnTo>
                <a:lnTo>
                  <a:pt x="78" y="42"/>
                </a:lnTo>
                <a:lnTo>
                  <a:pt x="78" y="42"/>
                </a:lnTo>
                <a:lnTo>
                  <a:pt x="78" y="40"/>
                </a:lnTo>
                <a:lnTo>
                  <a:pt x="78" y="40"/>
                </a:lnTo>
                <a:lnTo>
                  <a:pt x="78" y="40"/>
                </a:lnTo>
                <a:lnTo>
                  <a:pt x="78" y="40"/>
                </a:lnTo>
                <a:lnTo>
                  <a:pt x="78" y="40"/>
                </a:lnTo>
                <a:lnTo>
                  <a:pt x="78" y="40"/>
                </a:lnTo>
                <a:lnTo>
                  <a:pt x="76" y="38"/>
                </a:lnTo>
                <a:lnTo>
                  <a:pt x="76" y="38"/>
                </a:lnTo>
                <a:lnTo>
                  <a:pt x="76" y="38"/>
                </a:lnTo>
                <a:lnTo>
                  <a:pt x="76" y="36"/>
                </a:lnTo>
                <a:lnTo>
                  <a:pt x="76" y="36"/>
                </a:lnTo>
                <a:lnTo>
                  <a:pt x="76" y="36"/>
                </a:lnTo>
                <a:lnTo>
                  <a:pt x="76" y="36"/>
                </a:lnTo>
                <a:lnTo>
                  <a:pt x="78" y="36"/>
                </a:lnTo>
                <a:lnTo>
                  <a:pt x="78" y="36"/>
                </a:lnTo>
                <a:lnTo>
                  <a:pt x="78" y="36"/>
                </a:lnTo>
                <a:lnTo>
                  <a:pt x="78" y="36"/>
                </a:lnTo>
                <a:lnTo>
                  <a:pt x="78" y="36"/>
                </a:lnTo>
                <a:lnTo>
                  <a:pt x="78" y="36"/>
                </a:lnTo>
                <a:lnTo>
                  <a:pt x="80" y="34"/>
                </a:lnTo>
                <a:lnTo>
                  <a:pt x="80" y="32"/>
                </a:lnTo>
                <a:lnTo>
                  <a:pt x="82" y="32"/>
                </a:lnTo>
                <a:lnTo>
                  <a:pt x="82" y="32"/>
                </a:lnTo>
                <a:lnTo>
                  <a:pt x="82" y="32"/>
                </a:lnTo>
                <a:lnTo>
                  <a:pt x="82" y="32"/>
                </a:lnTo>
                <a:lnTo>
                  <a:pt x="82" y="32"/>
                </a:lnTo>
                <a:lnTo>
                  <a:pt x="82" y="32"/>
                </a:lnTo>
                <a:lnTo>
                  <a:pt x="82" y="32"/>
                </a:lnTo>
                <a:lnTo>
                  <a:pt x="82" y="30"/>
                </a:lnTo>
                <a:lnTo>
                  <a:pt x="82" y="30"/>
                </a:lnTo>
                <a:lnTo>
                  <a:pt x="82" y="30"/>
                </a:lnTo>
                <a:lnTo>
                  <a:pt x="82" y="30"/>
                </a:lnTo>
                <a:lnTo>
                  <a:pt x="82" y="30"/>
                </a:lnTo>
                <a:lnTo>
                  <a:pt x="82" y="30"/>
                </a:lnTo>
                <a:lnTo>
                  <a:pt x="80" y="30"/>
                </a:lnTo>
                <a:lnTo>
                  <a:pt x="80" y="30"/>
                </a:lnTo>
                <a:lnTo>
                  <a:pt x="80" y="30"/>
                </a:lnTo>
                <a:lnTo>
                  <a:pt x="80" y="30"/>
                </a:lnTo>
                <a:lnTo>
                  <a:pt x="80" y="26"/>
                </a:lnTo>
                <a:lnTo>
                  <a:pt x="82" y="24"/>
                </a:lnTo>
                <a:lnTo>
                  <a:pt x="82" y="24"/>
                </a:lnTo>
                <a:lnTo>
                  <a:pt x="82" y="24"/>
                </a:lnTo>
                <a:lnTo>
                  <a:pt x="82" y="24"/>
                </a:lnTo>
                <a:lnTo>
                  <a:pt x="84" y="24"/>
                </a:lnTo>
                <a:lnTo>
                  <a:pt x="84" y="24"/>
                </a:lnTo>
                <a:lnTo>
                  <a:pt x="84" y="24"/>
                </a:lnTo>
                <a:lnTo>
                  <a:pt x="84" y="24"/>
                </a:lnTo>
                <a:lnTo>
                  <a:pt x="84" y="24"/>
                </a:lnTo>
                <a:lnTo>
                  <a:pt x="84" y="24"/>
                </a:lnTo>
                <a:lnTo>
                  <a:pt x="86" y="22"/>
                </a:lnTo>
                <a:lnTo>
                  <a:pt x="86" y="22"/>
                </a:lnTo>
                <a:lnTo>
                  <a:pt x="86" y="22"/>
                </a:lnTo>
                <a:lnTo>
                  <a:pt x="86" y="20"/>
                </a:lnTo>
                <a:lnTo>
                  <a:pt x="86" y="20"/>
                </a:lnTo>
                <a:lnTo>
                  <a:pt x="86" y="20"/>
                </a:lnTo>
                <a:lnTo>
                  <a:pt x="86" y="20"/>
                </a:lnTo>
                <a:lnTo>
                  <a:pt x="86" y="18"/>
                </a:lnTo>
                <a:lnTo>
                  <a:pt x="86" y="18"/>
                </a:lnTo>
                <a:lnTo>
                  <a:pt x="86" y="18"/>
                </a:lnTo>
                <a:lnTo>
                  <a:pt x="86" y="18"/>
                </a:lnTo>
                <a:lnTo>
                  <a:pt x="88" y="16"/>
                </a:lnTo>
                <a:lnTo>
                  <a:pt x="88" y="16"/>
                </a:lnTo>
                <a:lnTo>
                  <a:pt x="88" y="16"/>
                </a:lnTo>
                <a:lnTo>
                  <a:pt x="88" y="16"/>
                </a:lnTo>
                <a:lnTo>
                  <a:pt x="88" y="16"/>
                </a:lnTo>
                <a:lnTo>
                  <a:pt x="88" y="16"/>
                </a:lnTo>
                <a:lnTo>
                  <a:pt x="88" y="16"/>
                </a:lnTo>
                <a:lnTo>
                  <a:pt x="88" y="16"/>
                </a:lnTo>
                <a:lnTo>
                  <a:pt x="88" y="16"/>
                </a:lnTo>
                <a:lnTo>
                  <a:pt x="88" y="14"/>
                </a:lnTo>
                <a:lnTo>
                  <a:pt x="88" y="14"/>
                </a:lnTo>
                <a:lnTo>
                  <a:pt x="88" y="14"/>
                </a:lnTo>
                <a:lnTo>
                  <a:pt x="88" y="14"/>
                </a:lnTo>
                <a:lnTo>
                  <a:pt x="88" y="12"/>
                </a:lnTo>
                <a:lnTo>
                  <a:pt x="88" y="12"/>
                </a:lnTo>
                <a:lnTo>
                  <a:pt x="88" y="12"/>
                </a:lnTo>
                <a:lnTo>
                  <a:pt x="88" y="10"/>
                </a:lnTo>
                <a:lnTo>
                  <a:pt x="88" y="6"/>
                </a:lnTo>
                <a:lnTo>
                  <a:pt x="88" y="6"/>
                </a:lnTo>
                <a:lnTo>
                  <a:pt x="88" y="4"/>
                </a:lnTo>
                <a:lnTo>
                  <a:pt x="88" y="4"/>
                </a:lnTo>
                <a:lnTo>
                  <a:pt x="88" y="4"/>
                </a:lnTo>
                <a:lnTo>
                  <a:pt x="90" y="2"/>
                </a:lnTo>
                <a:lnTo>
                  <a:pt x="90" y="2"/>
                </a:lnTo>
                <a:lnTo>
                  <a:pt x="90" y="2"/>
                </a:lnTo>
                <a:lnTo>
                  <a:pt x="90" y="2"/>
                </a:lnTo>
                <a:lnTo>
                  <a:pt x="90" y="0"/>
                </a:lnTo>
                <a:lnTo>
                  <a:pt x="92" y="0"/>
                </a:lnTo>
                <a:lnTo>
                  <a:pt x="92" y="0"/>
                </a:lnTo>
                <a:lnTo>
                  <a:pt x="92" y="2"/>
                </a:lnTo>
                <a:lnTo>
                  <a:pt x="92" y="2"/>
                </a:lnTo>
                <a:lnTo>
                  <a:pt x="92" y="2"/>
                </a:lnTo>
                <a:lnTo>
                  <a:pt x="94" y="2"/>
                </a:lnTo>
                <a:lnTo>
                  <a:pt x="94" y="2"/>
                </a:lnTo>
                <a:lnTo>
                  <a:pt x="94" y="2"/>
                </a:lnTo>
                <a:lnTo>
                  <a:pt x="94" y="2"/>
                </a:lnTo>
                <a:lnTo>
                  <a:pt x="94" y="2"/>
                </a:lnTo>
                <a:lnTo>
                  <a:pt x="94" y="2"/>
                </a:lnTo>
                <a:lnTo>
                  <a:pt x="96" y="0"/>
                </a:lnTo>
                <a:lnTo>
                  <a:pt x="96" y="0"/>
                </a:lnTo>
                <a:lnTo>
                  <a:pt x="98" y="0"/>
                </a:lnTo>
                <a:lnTo>
                  <a:pt x="100" y="2"/>
                </a:lnTo>
                <a:lnTo>
                  <a:pt x="100" y="2"/>
                </a:lnTo>
                <a:lnTo>
                  <a:pt x="100" y="2"/>
                </a:lnTo>
                <a:lnTo>
                  <a:pt x="100" y="2"/>
                </a:lnTo>
                <a:lnTo>
                  <a:pt x="100" y="2"/>
                </a:lnTo>
                <a:lnTo>
                  <a:pt x="100" y="2"/>
                </a:lnTo>
                <a:lnTo>
                  <a:pt x="100" y="2"/>
                </a:lnTo>
                <a:lnTo>
                  <a:pt x="100" y="2"/>
                </a:lnTo>
                <a:lnTo>
                  <a:pt x="102" y="2"/>
                </a:lnTo>
                <a:lnTo>
                  <a:pt x="102" y="2"/>
                </a:lnTo>
                <a:lnTo>
                  <a:pt x="106" y="2"/>
                </a:lnTo>
                <a:lnTo>
                  <a:pt x="106" y="2"/>
                </a:lnTo>
                <a:lnTo>
                  <a:pt x="106" y="2"/>
                </a:lnTo>
                <a:lnTo>
                  <a:pt x="106" y="0"/>
                </a:lnTo>
                <a:lnTo>
                  <a:pt x="106" y="0"/>
                </a:lnTo>
                <a:lnTo>
                  <a:pt x="106" y="0"/>
                </a:lnTo>
                <a:lnTo>
                  <a:pt x="106" y="0"/>
                </a:lnTo>
                <a:lnTo>
                  <a:pt x="106" y="0"/>
                </a:lnTo>
                <a:lnTo>
                  <a:pt x="106" y="0"/>
                </a:lnTo>
                <a:lnTo>
                  <a:pt x="108" y="2"/>
                </a:lnTo>
                <a:lnTo>
                  <a:pt x="110" y="2"/>
                </a:lnTo>
                <a:lnTo>
                  <a:pt x="110" y="2"/>
                </a:lnTo>
                <a:lnTo>
                  <a:pt x="110" y="2"/>
                </a:lnTo>
                <a:lnTo>
                  <a:pt x="110" y="2"/>
                </a:lnTo>
                <a:lnTo>
                  <a:pt x="110" y="0"/>
                </a:lnTo>
                <a:lnTo>
                  <a:pt x="110" y="0"/>
                </a:lnTo>
                <a:lnTo>
                  <a:pt x="110" y="0"/>
                </a:lnTo>
                <a:lnTo>
                  <a:pt x="110" y="0"/>
                </a:lnTo>
                <a:lnTo>
                  <a:pt x="112" y="0"/>
                </a:lnTo>
                <a:lnTo>
                  <a:pt x="114" y="2"/>
                </a:lnTo>
                <a:lnTo>
                  <a:pt x="114" y="2"/>
                </a:lnTo>
                <a:lnTo>
                  <a:pt x="114" y="4"/>
                </a:lnTo>
                <a:lnTo>
                  <a:pt x="114" y="4"/>
                </a:lnTo>
                <a:lnTo>
                  <a:pt x="114" y="4"/>
                </a:lnTo>
                <a:lnTo>
                  <a:pt x="114" y="4"/>
                </a:lnTo>
                <a:lnTo>
                  <a:pt x="114" y="4"/>
                </a:lnTo>
                <a:lnTo>
                  <a:pt x="114" y="4"/>
                </a:lnTo>
                <a:lnTo>
                  <a:pt x="116" y="4"/>
                </a:lnTo>
                <a:lnTo>
                  <a:pt x="116" y="4"/>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6" name="Freeform 382"/>
          <p:cNvSpPr>
            <a:spLocks/>
          </p:cNvSpPr>
          <p:nvPr/>
        </p:nvSpPr>
        <p:spPr bwMode="auto">
          <a:xfrm>
            <a:off x="4791075" y="3576638"/>
            <a:ext cx="38100" cy="31750"/>
          </a:xfrm>
          <a:custGeom>
            <a:avLst/>
            <a:gdLst/>
            <a:ahLst/>
            <a:cxnLst>
              <a:cxn ang="0">
                <a:pos x="24" y="0"/>
              </a:cxn>
              <a:cxn ang="0">
                <a:pos x="24" y="0"/>
              </a:cxn>
              <a:cxn ang="0">
                <a:pos x="24" y="2"/>
              </a:cxn>
              <a:cxn ang="0">
                <a:pos x="24" y="2"/>
              </a:cxn>
              <a:cxn ang="0">
                <a:pos x="24" y="4"/>
              </a:cxn>
              <a:cxn ang="0">
                <a:pos x="24" y="4"/>
              </a:cxn>
              <a:cxn ang="0">
                <a:pos x="24" y="6"/>
              </a:cxn>
              <a:cxn ang="0">
                <a:pos x="24" y="8"/>
              </a:cxn>
              <a:cxn ang="0">
                <a:pos x="24" y="8"/>
              </a:cxn>
              <a:cxn ang="0">
                <a:pos x="24" y="12"/>
              </a:cxn>
              <a:cxn ang="0">
                <a:pos x="24" y="18"/>
              </a:cxn>
              <a:cxn ang="0">
                <a:pos x="22" y="18"/>
              </a:cxn>
              <a:cxn ang="0">
                <a:pos x="18" y="18"/>
              </a:cxn>
              <a:cxn ang="0">
                <a:pos x="18" y="18"/>
              </a:cxn>
              <a:cxn ang="0">
                <a:pos x="16" y="18"/>
              </a:cxn>
              <a:cxn ang="0">
                <a:pos x="12" y="18"/>
              </a:cxn>
              <a:cxn ang="0">
                <a:pos x="10" y="18"/>
              </a:cxn>
              <a:cxn ang="0">
                <a:pos x="10" y="18"/>
              </a:cxn>
              <a:cxn ang="0">
                <a:pos x="8" y="18"/>
              </a:cxn>
              <a:cxn ang="0">
                <a:pos x="8" y="18"/>
              </a:cxn>
              <a:cxn ang="0">
                <a:pos x="8" y="18"/>
              </a:cxn>
              <a:cxn ang="0">
                <a:pos x="8" y="18"/>
              </a:cxn>
              <a:cxn ang="0">
                <a:pos x="4" y="18"/>
              </a:cxn>
              <a:cxn ang="0">
                <a:pos x="4" y="18"/>
              </a:cxn>
              <a:cxn ang="0">
                <a:pos x="4" y="18"/>
              </a:cxn>
              <a:cxn ang="0">
                <a:pos x="4" y="20"/>
              </a:cxn>
              <a:cxn ang="0">
                <a:pos x="4" y="20"/>
              </a:cxn>
              <a:cxn ang="0">
                <a:pos x="2" y="20"/>
              </a:cxn>
              <a:cxn ang="0">
                <a:pos x="2" y="20"/>
              </a:cxn>
              <a:cxn ang="0">
                <a:pos x="2" y="18"/>
              </a:cxn>
              <a:cxn ang="0">
                <a:pos x="0" y="18"/>
              </a:cxn>
            </a:cxnLst>
            <a:rect l="0" t="0" r="r" b="b"/>
            <a:pathLst>
              <a:path w="24" h="20">
                <a:moveTo>
                  <a:pt x="24" y="0"/>
                </a:moveTo>
                <a:lnTo>
                  <a:pt x="24" y="0"/>
                </a:lnTo>
                <a:lnTo>
                  <a:pt x="24" y="2"/>
                </a:lnTo>
                <a:lnTo>
                  <a:pt x="24" y="2"/>
                </a:lnTo>
                <a:lnTo>
                  <a:pt x="24" y="4"/>
                </a:lnTo>
                <a:lnTo>
                  <a:pt x="24" y="4"/>
                </a:lnTo>
                <a:lnTo>
                  <a:pt x="24" y="6"/>
                </a:lnTo>
                <a:lnTo>
                  <a:pt x="24" y="8"/>
                </a:lnTo>
                <a:lnTo>
                  <a:pt x="24" y="8"/>
                </a:lnTo>
                <a:lnTo>
                  <a:pt x="24" y="12"/>
                </a:lnTo>
                <a:lnTo>
                  <a:pt x="24" y="18"/>
                </a:lnTo>
                <a:lnTo>
                  <a:pt x="22" y="18"/>
                </a:lnTo>
                <a:lnTo>
                  <a:pt x="18" y="18"/>
                </a:lnTo>
                <a:lnTo>
                  <a:pt x="18" y="18"/>
                </a:lnTo>
                <a:lnTo>
                  <a:pt x="16" y="18"/>
                </a:lnTo>
                <a:lnTo>
                  <a:pt x="12" y="18"/>
                </a:lnTo>
                <a:lnTo>
                  <a:pt x="10" y="18"/>
                </a:lnTo>
                <a:lnTo>
                  <a:pt x="10" y="18"/>
                </a:lnTo>
                <a:lnTo>
                  <a:pt x="8" y="18"/>
                </a:lnTo>
                <a:lnTo>
                  <a:pt x="8" y="18"/>
                </a:lnTo>
                <a:lnTo>
                  <a:pt x="8" y="18"/>
                </a:lnTo>
                <a:lnTo>
                  <a:pt x="8" y="18"/>
                </a:lnTo>
                <a:lnTo>
                  <a:pt x="4" y="18"/>
                </a:lnTo>
                <a:lnTo>
                  <a:pt x="4" y="18"/>
                </a:lnTo>
                <a:lnTo>
                  <a:pt x="4" y="18"/>
                </a:lnTo>
                <a:lnTo>
                  <a:pt x="4" y="20"/>
                </a:lnTo>
                <a:lnTo>
                  <a:pt x="4" y="20"/>
                </a:lnTo>
                <a:lnTo>
                  <a:pt x="2" y="20"/>
                </a:lnTo>
                <a:lnTo>
                  <a:pt x="2" y="20"/>
                </a:lnTo>
                <a:lnTo>
                  <a:pt x="2" y="18"/>
                </a:lnTo>
                <a:lnTo>
                  <a:pt x="0"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7" name="Freeform 383"/>
          <p:cNvSpPr>
            <a:spLocks/>
          </p:cNvSpPr>
          <p:nvPr/>
        </p:nvSpPr>
        <p:spPr bwMode="auto">
          <a:xfrm>
            <a:off x="3149600" y="3494088"/>
            <a:ext cx="98425" cy="107950"/>
          </a:xfrm>
          <a:custGeom>
            <a:avLst/>
            <a:gdLst/>
            <a:ahLst/>
            <a:cxnLst>
              <a:cxn ang="0">
                <a:pos x="60" y="56"/>
              </a:cxn>
              <a:cxn ang="0">
                <a:pos x="58" y="56"/>
              </a:cxn>
              <a:cxn ang="0">
                <a:pos x="56" y="56"/>
              </a:cxn>
              <a:cxn ang="0">
                <a:pos x="52" y="54"/>
              </a:cxn>
              <a:cxn ang="0">
                <a:pos x="52" y="54"/>
              </a:cxn>
              <a:cxn ang="0">
                <a:pos x="50" y="54"/>
              </a:cxn>
              <a:cxn ang="0">
                <a:pos x="48" y="56"/>
              </a:cxn>
              <a:cxn ang="0">
                <a:pos x="46" y="58"/>
              </a:cxn>
              <a:cxn ang="0">
                <a:pos x="44" y="60"/>
              </a:cxn>
              <a:cxn ang="0">
                <a:pos x="44" y="58"/>
              </a:cxn>
              <a:cxn ang="0">
                <a:pos x="40" y="60"/>
              </a:cxn>
              <a:cxn ang="0">
                <a:pos x="38" y="62"/>
              </a:cxn>
              <a:cxn ang="0">
                <a:pos x="34" y="62"/>
              </a:cxn>
              <a:cxn ang="0">
                <a:pos x="32" y="66"/>
              </a:cxn>
              <a:cxn ang="0">
                <a:pos x="30" y="66"/>
              </a:cxn>
              <a:cxn ang="0">
                <a:pos x="28" y="66"/>
              </a:cxn>
              <a:cxn ang="0">
                <a:pos x="26" y="68"/>
              </a:cxn>
              <a:cxn ang="0">
                <a:pos x="26" y="66"/>
              </a:cxn>
              <a:cxn ang="0">
                <a:pos x="24" y="66"/>
              </a:cxn>
              <a:cxn ang="0">
                <a:pos x="18" y="62"/>
              </a:cxn>
              <a:cxn ang="0">
                <a:pos x="16" y="58"/>
              </a:cxn>
              <a:cxn ang="0">
                <a:pos x="14" y="58"/>
              </a:cxn>
              <a:cxn ang="0">
                <a:pos x="14" y="56"/>
              </a:cxn>
              <a:cxn ang="0">
                <a:pos x="14" y="50"/>
              </a:cxn>
              <a:cxn ang="0">
                <a:pos x="12" y="48"/>
              </a:cxn>
              <a:cxn ang="0">
                <a:pos x="12" y="48"/>
              </a:cxn>
              <a:cxn ang="0">
                <a:pos x="10" y="44"/>
              </a:cxn>
              <a:cxn ang="0">
                <a:pos x="10" y="40"/>
              </a:cxn>
              <a:cxn ang="0">
                <a:pos x="12" y="34"/>
              </a:cxn>
              <a:cxn ang="0">
                <a:pos x="12" y="32"/>
              </a:cxn>
              <a:cxn ang="0">
                <a:pos x="12" y="28"/>
              </a:cxn>
              <a:cxn ang="0">
                <a:pos x="16" y="22"/>
              </a:cxn>
              <a:cxn ang="0">
                <a:pos x="14" y="18"/>
              </a:cxn>
              <a:cxn ang="0">
                <a:pos x="16" y="14"/>
              </a:cxn>
              <a:cxn ang="0">
                <a:pos x="14" y="14"/>
              </a:cxn>
              <a:cxn ang="0">
                <a:pos x="10" y="12"/>
              </a:cxn>
              <a:cxn ang="0">
                <a:pos x="8" y="12"/>
              </a:cxn>
              <a:cxn ang="0">
                <a:pos x="10" y="10"/>
              </a:cxn>
              <a:cxn ang="0">
                <a:pos x="10" y="6"/>
              </a:cxn>
              <a:cxn ang="0">
                <a:pos x="10" y="2"/>
              </a:cxn>
              <a:cxn ang="0">
                <a:pos x="10" y="0"/>
              </a:cxn>
              <a:cxn ang="0">
                <a:pos x="8" y="0"/>
              </a:cxn>
              <a:cxn ang="0">
                <a:pos x="2" y="0"/>
              </a:cxn>
              <a:cxn ang="0">
                <a:pos x="0" y="0"/>
              </a:cxn>
            </a:cxnLst>
            <a:rect l="0" t="0" r="r" b="b"/>
            <a:pathLst>
              <a:path w="62" h="68">
                <a:moveTo>
                  <a:pt x="62" y="54"/>
                </a:moveTo>
                <a:lnTo>
                  <a:pt x="60" y="56"/>
                </a:lnTo>
                <a:lnTo>
                  <a:pt x="60" y="56"/>
                </a:lnTo>
                <a:lnTo>
                  <a:pt x="60" y="56"/>
                </a:lnTo>
                <a:lnTo>
                  <a:pt x="60" y="56"/>
                </a:lnTo>
                <a:lnTo>
                  <a:pt x="58" y="56"/>
                </a:lnTo>
                <a:lnTo>
                  <a:pt x="58" y="56"/>
                </a:lnTo>
                <a:lnTo>
                  <a:pt x="58" y="56"/>
                </a:lnTo>
                <a:lnTo>
                  <a:pt x="56" y="56"/>
                </a:lnTo>
                <a:lnTo>
                  <a:pt x="54" y="56"/>
                </a:lnTo>
                <a:lnTo>
                  <a:pt x="54" y="54"/>
                </a:lnTo>
                <a:lnTo>
                  <a:pt x="52" y="54"/>
                </a:lnTo>
                <a:lnTo>
                  <a:pt x="52" y="54"/>
                </a:lnTo>
                <a:lnTo>
                  <a:pt x="52" y="54"/>
                </a:lnTo>
                <a:lnTo>
                  <a:pt x="52" y="54"/>
                </a:lnTo>
                <a:lnTo>
                  <a:pt x="50" y="54"/>
                </a:lnTo>
                <a:lnTo>
                  <a:pt x="50" y="54"/>
                </a:lnTo>
                <a:lnTo>
                  <a:pt x="50" y="54"/>
                </a:lnTo>
                <a:lnTo>
                  <a:pt x="50" y="54"/>
                </a:lnTo>
                <a:lnTo>
                  <a:pt x="50" y="54"/>
                </a:lnTo>
                <a:lnTo>
                  <a:pt x="48" y="56"/>
                </a:lnTo>
                <a:lnTo>
                  <a:pt x="48" y="56"/>
                </a:lnTo>
                <a:lnTo>
                  <a:pt x="48" y="58"/>
                </a:lnTo>
                <a:lnTo>
                  <a:pt x="46" y="58"/>
                </a:lnTo>
                <a:lnTo>
                  <a:pt x="46" y="58"/>
                </a:lnTo>
                <a:lnTo>
                  <a:pt x="46" y="58"/>
                </a:lnTo>
                <a:lnTo>
                  <a:pt x="44" y="60"/>
                </a:lnTo>
                <a:lnTo>
                  <a:pt x="44" y="60"/>
                </a:lnTo>
                <a:lnTo>
                  <a:pt x="44" y="58"/>
                </a:lnTo>
                <a:lnTo>
                  <a:pt x="44" y="58"/>
                </a:lnTo>
                <a:lnTo>
                  <a:pt x="42" y="58"/>
                </a:lnTo>
                <a:lnTo>
                  <a:pt x="40" y="60"/>
                </a:lnTo>
                <a:lnTo>
                  <a:pt x="40" y="60"/>
                </a:lnTo>
                <a:lnTo>
                  <a:pt x="40" y="62"/>
                </a:lnTo>
                <a:lnTo>
                  <a:pt x="40" y="62"/>
                </a:lnTo>
                <a:lnTo>
                  <a:pt x="38" y="62"/>
                </a:lnTo>
                <a:lnTo>
                  <a:pt x="36" y="62"/>
                </a:lnTo>
                <a:lnTo>
                  <a:pt x="34" y="60"/>
                </a:lnTo>
                <a:lnTo>
                  <a:pt x="34" y="62"/>
                </a:lnTo>
                <a:lnTo>
                  <a:pt x="32" y="64"/>
                </a:lnTo>
                <a:lnTo>
                  <a:pt x="32" y="64"/>
                </a:lnTo>
                <a:lnTo>
                  <a:pt x="32" y="66"/>
                </a:lnTo>
                <a:lnTo>
                  <a:pt x="32" y="66"/>
                </a:lnTo>
                <a:lnTo>
                  <a:pt x="32" y="66"/>
                </a:lnTo>
                <a:lnTo>
                  <a:pt x="30" y="66"/>
                </a:lnTo>
                <a:lnTo>
                  <a:pt x="28" y="66"/>
                </a:lnTo>
                <a:lnTo>
                  <a:pt x="28" y="66"/>
                </a:lnTo>
                <a:lnTo>
                  <a:pt x="28" y="66"/>
                </a:lnTo>
                <a:lnTo>
                  <a:pt x="28" y="68"/>
                </a:lnTo>
                <a:lnTo>
                  <a:pt x="28" y="68"/>
                </a:lnTo>
                <a:lnTo>
                  <a:pt x="26" y="68"/>
                </a:lnTo>
                <a:lnTo>
                  <a:pt x="26" y="68"/>
                </a:lnTo>
                <a:lnTo>
                  <a:pt x="26" y="66"/>
                </a:lnTo>
                <a:lnTo>
                  <a:pt x="26" y="66"/>
                </a:lnTo>
                <a:lnTo>
                  <a:pt x="26" y="66"/>
                </a:lnTo>
                <a:lnTo>
                  <a:pt x="26" y="66"/>
                </a:lnTo>
                <a:lnTo>
                  <a:pt x="24" y="66"/>
                </a:lnTo>
                <a:lnTo>
                  <a:pt x="22" y="64"/>
                </a:lnTo>
                <a:lnTo>
                  <a:pt x="20" y="64"/>
                </a:lnTo>
                <a:lnTo>
                  <a:pt x="18" y="62"/>
                </a:lnTo>
                <a:lnTo>
                  <a:pt x="18" y="60"/>
                </a:lnTo>
                <a:lnTo>
                  <a:pt x="18" y="60"/>
                </a:lnTo>
                <a:lnTo>
                  <a:pt x="16" y="58"/>
                </a:lnTo>
                <a:lnTo>
                  <a:pt x="14" y="58"/>
                </a:lnTo>
                <a:lnTo>
                  <a:pt x="14" y="58"/>
                </a:lnTo>
                <a:lnTo>
                  <a:pt x="14" y="58"/>
                </a:lnTo>
                <a:lnTo>
                  <a:pt x="16" y="56"/>
                </a:lnTo>
                <a:lnTo>
                  <a:pt x="14" y="56"/>
                </a:lnTo>
                <a:lnTo>
                  <a:pt x="14" y="56"/>
                </a:lnTo>
                <a:lnTo>
                  <a:pt x="14" y="56"/>
                </a:lnTo>
                <a:lnTo>
                  <a:pt x="14" y="52"/>
                </a:lnTo>
                <a:lnTo>
                  <a:pt x="14" y="50"/>
                </a:lnTo>
                <a:lnTo>
                  <a:pt x="14" y="50"/>
                </a:lnTo>
                <a:lnTo>
                  <a:pt x="12" y="50"/>
                </a:lnTo>
                <a:lnTo>
                  <a:pt x="12" y="48"/>
                </a:lnTo>
                <a:lnTo>
                  <a:pt x="12" y="48"/>
                </a:lnTo>
                <a:lnTo>
                  <a:pt x="12" y="48"/>
                </a:lnTo>
                <a:lnTo>
                  <a:pt x="12" y="48"/>
                </a:lnTo>
                <a:lnTo>
                  <a:pt x="12" y="46"/>
                </a:lnTo>
                <a:lnTo>
                  <a:pt x="12" y="44"/>
                </a:lnTo>
                <a:lnTo>
                  <a:pt x="10" y="44"/>
                </a:lnTo>
                <a:lnTo>
                  <a:pt x="10" y="42"/>
                </a:lnTo>
                <a:lnTo>
                  <a:pt x="10" y="40"/>
                </a:lnTo>
                <a:lnTo>
                  <a:pt x="10" y="40"/>
                </a:lnTo>
                <a:lnTo>
                  <a:pt x="10" y="36"/>
                </a:lnTo>
                <a:lnTo>
                  <a:pt x="10" y="36"/>
                </a:lnTo>
                <a:lnTo>
                  <a:pt x="12" y="34"/>
                </a:lnTo>
                <a:lnTo>
                  <a:pt x="12" y="32"/>
                </a:lnTo>
                <a:lnTo>
                  <a:pt x="12" y="32"/>
                </a:lnTo>
                <a:lnTo>
                  <a:pt x="12" y="32"/>
                </a:lnTo>
                <a:lnTo>
                  <a:pt x="12" y="32"/>
                </a:lnTo>
                <a:lnTo>
                  <a:pt x="12" y="30"/>
                </a:lnTo>
                <a:lnTo>
                  <a:pt x="12" y="28"/>
                </a:lnTo>
                <a:lnTo>
                  <a:pt x="14" y="28"/>
                </a:lnTo>
                <a:lnTo>
                  <a:pt x="16" y="26"/>
                </a:lnTo>
                <a:lnTo>
                  <a:pt x="16" y="22"/>
                </a:lnTo>
                <a:lnTo>
                  <a:pt x="16" y="20"/>
                </a:lnTo>
                <a:lnTo>
                  <a:pt x="14" y="18"/>
                </a:lnTo>
                <a:lnTo>
                  <a:pt x="14" y="18"/>
                </a:lnTo>
                <a:lnTo>
                  <a:pt x="14" y="18"/>
                </a:lnTo>
                <a:lnTo>
                  <a:pt x="14" y="16"/>
                </a:lnTo>
                <a:lnTo>
                  <a:pt x="16" y="14"/>
                </a:lnTo>
                <a:lnTo>
                  <a:pt x="16" y="14"/>
                </a:lnTo>
                <a:lnTo>
                  <a:pt x="14" y="14"/>
                </a:lnTo>
                <a:lnTo>
                  <a:pt x="14" y="14"/>
                </a:lnTo>
                <a:lnTo>
                  <a:pt x="12" y="12"/>
                </a:lnTo>
                <a:lnTo>
                  <a:pt x="12" y="12"/>
                </a:lnTo>
                <a:lnTo>
                  <a:pt x="10" y="12"/>
                </a:lnTo>
                <a:lnTo>
                  <a:pt x="8" y="12"/>
                </a:lnTo>
                <a:lnTo>
                  <a:pt x="8" y="12"/>
                </a:lnTo>
                <a:lnTo>
                  <a:pt x="8" y="12"/>
                </a:lnTo>
                <a:lnTo>
                  <a:pt x="8" y="10"/>
                </a:lnTo>
                <a:lnTo>
                  <a:pt x="10" y="10"/>
                </a:lnTo>
                <a:lnTo>
                  <a:pt x="10" y="10"/>
                </a:lnTo>
                <a:lnTo>
                  <a:pt x="10" y="8"/>
                </a:lnTo>
                <a:lnTo>
                  <a:pt x="10" y="8"/>
                </a:lnTo>
                <a:lnTo>
                  <a:pt x="10" y="6"/>
                </a:lnTo>
                <a:lnTo>
                  <a:pt x="12" y="4"/>
                </a:lnTo>
                <a:lnTo>
                  <a:pt x="10" y="2"/>
                </a:lnTo>
                <a:lnTo>
                  <a:pt x="10" y="2"/>
                </a:lnTo>
                <a:lnTo>
                  <a:pt x="10" y="2"/>
                </a:lnTo>
                <a:lnTo>
                  <a:pt x="10" y="0"/>
                </a:lnTo>
                <a:lnTo>
                  <a:pt x="10" y="0"/>
                </a:lnTo>
                <a:lnTo>
                  <a:pt x="8" y="0"/>
                </a:lnTo>
                <a:lnTo>
                  <a:pt x="8" y="0"/>
                </a:lnTo>
                <a:lnTo>
                  <a:pt x="8" y="0"/>
                </a:lnTo>
                <a:lnTo>
                  <a:pt x="6"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8" name="Freeform 384"/>
          <p:cNvSpPr>
            <a:spLocks/>
          </p:cNvSpPr>
          <p:nvPr/>
        </p:nvSpPr>
        <p:spPr bwMode="auto">
          <a:xfrm>
            <a:off x="2860675" y="3319463"/>
            <a:ext cx="142875" cy="279400"/>
          </a:xfrm>
          <a:custGeom>
            <a:avLst/>
            <a:gdLst/>
            <a:ahLst/>
            <a:cxnLst>
              <a:cxn ang="0">
                <a:pos x="90" y="176"/>
              </a:cxn>
              <a:cxn ang="0">
                <a:pos x="86" y="162"/>
              </a:cxn>
              <a:cxn ang="0">
                <a:pos x="86" y="160"/>
              </a:cxn>
              <a:cxn ang="0">
                <a:pos x="86" y="158"/>
              </a:cxn>
              <a:cxn ang="0">
                <a:pos x="84" y="156"/>
              </a:cxn>
              <a:cxn ang="0">
                <a:pos x="80" y="150"/>
              </a:cxn>
              <a:cxn ang="0">
                <a:pos x="78" y="150"/>
              </a:cxn>
              <a:cxn ang="0">
                <a:pos x="84" y="142"/>
              </a:cxn>
              <a:cxn ang="0">
                <a:pos x="84" y="140"/>
              </a:cxn>
              <a:cxn ang="0">
                <a:pos x="84" y="138"/>
              </a:cxn>
              <a:cxn ang="0">
                <a:pos x="82" y="136"/>
              </a:cxn>
              <a:cxn ang="0">
                <a:pos x="80" y="134"/>
              </a:cxn>
              <a:cxn ang="0">
                <a:pos x="80" y="130"/>
              </a:cxn>
              <a:cxn ang="0">
                <a:pos x="78" y="126"/>
              </a:cxn>
              <a:cxn ang="0">
                <a:pos x="78" y="118"/>
              </a:cxn>
              <a:cxn ang="0">
                <a:pos x="78" y="112"/>
              </a:cxn>
              <a:cxn ang="0">
                <a:pos x="80" y="108"/>
              </a:cxn>
              <a:cxn ang="0">
                <a:pos x="82" y="106"/>
              </a:cxn>
              <a:cxn ang="0">
                <a:pos x="80" y="102"/>
              </a:cxn>
              <a:cxn ang="0">
                <a:pos x="82" y="100"/>
              </a:cxn>
              <a:cxn ang="0">
                <a:pos x="84" y="98"/>
              </a:cxn>
              <a:cxn ang="0">
                <a:pos x="84" y="96"/>
              </a:cxn>
              <a:cxn ang="0">
                <a:pos x="84" y="94"/>
              </a:cxn>
              <a:cxn ang="0">
                <a:pos x="80" y="92"/>
              </a:cxn>
              <a:cxn ang="0">
                <a:pos x="76" y="94"/>
              </a:cxn>
              <a:cxn ang="0">
                <a:pos x="74" y="94"/>
              </a:cxn>
              <a:cxn ang="0">
                <a:pos x="72" y="94"/>
              </a:cxn>
              <a:cxn ang="0">
                <a:pos x="70" y="94"/>
              </a:cxn>
              <a:cxn ang="0">
                <a:pos x="66" y="96"/>
              </a:cxn>
              <a:cxn ang="0">
                <a:pos x="62" y="94"/>
              </a:cxn>
              <a:cxn ang="0">
                <a:pos x="60" y="96"/>
              </a:cxn>
              <a:cxn ang="0">
                <a:pos x="58" y="96"/>
              </a:cxn>
              <a:cxn ang="0">
                <a:pos x="56" y="96"/>
              </a:cxn>
              <a:cxn ang="0">
                <a:pos x="44" y="82"/>
              </a:cxn>
              <a:cxn ang="0">
                <a:pos x="42" y="82"/>
              </a:cxn>
              <a:cxn ang="0">
                <a:pos x="40" y="80"/>
              </a:cxn>
              <a:cxn ang="0">
                <a:pos x="34" y="80"/>
              </a:cxn>
              <a:cxn ang="0">
                <a:pos x="32" y="80"/>
              </a:cxn>
              <a:cxn ang="0">
                <a:pos x="28" y="80"/>
              </a:cxn>
              <a:cxn ang="0">
                <a:pos x="24" y="80"/>
              </a:cxn>
              <a:cxn ang="0">
                <a:pos x="20" y="82"/>
              </a:cxn>
              <a:cxn ang="0">
                <a:pos x="18" y="80"/>
              </a:cxn>
              <a:cxn ang="0">
                <a:pos x="16" y="78"/>
              </a:cxn>
              <a:cxn ang="0">
                <a:pos x="16" y="76"/>
              </a:cxn>
              <a:cxn ang="0">
                <a:pos x="12" y="74"/>
              </a:cxn>
              <a:cxn ang="0">
                <a:pos x="12" y="66"/>
              </a:cxn>
              <a:cxn ang="0">
                <a:pos x="14" y="62"/>
              </a:cxn>
              <a:cxn ang="0">
                <a:pos x="14" y="58"/>
              </a:cxn>
              <a:cxn ang="0">
                <a:pos x="8" y="48"/>
              </a:cxn>
              <a:cxn ang="0">
                <a:pos x="6" y="44"/>
              </a:cxn>
              <a:cxn ang="0">
                <a:pos x="2" y="44"/>
              </a:cxn>
              <a:cxn ang="0">
                <a:pos x="0" y="44"/>
              </a:cxn>
              <a:cxn ang="0">
                <a:pos x="6" y="34"/>
              </a:cxn>
              <a:cxn ang="0">
                <a:pos x="6" y="30"/>
              </a:cxn>
              <a:cxn ang="0">
                <a:pos x="8" y="22"/>
              </a:cxn>
              <a:cxn ang="0">
                <a:pos x="14" y="14"/>
              </a:cxn>
              <a:cxn ang="0">
                <a:pos x="16" y="12"/>
              </a:cxn>
              <a:cxn ang="0">
                <a:pos x="26" y="2"/>
              </a:cxn>
              <a:cxn ang="0">
                <a:pos x="30" y="0"/>
              </a:cxn>
            </a:cxnLst>
            <a:rect l="0" t="0" r="r" b="b"/>
            <a:pathLst>
              <a:path w="90" h="176">
                <a:moveTo>
                  <a:pt x="90" y="176"/>
                </a:moveTo>
                <a:lnTo>
                  <a:pt x="90" y="176"/>
                </a:lnTo>
                <a:lnTo>
                  <a:pt x="90" y="176"/>
                </a:lnTo>
                <a:lnTo>
                  <a:pt x="90" y="176"/>
                </a:lnTo>
                <a:lnTo>
                  <a:pt x="90" y="172"/>
                </a:lnTo>
                <a:lnTo>
                  <a:pt x="90" y="170"/>
                </a:lnTo>
                <a:lnTo>
                  <a:pt x="88" y="164"/>
                </a:lnTo>
                <a:lnTo>
                  <a:pt x="86" y="162"/>
                </a:lnTo>
                <a:lnTo>
                  <a:pt x="86" y="162"/>
                </a:lnTo>
                <a:lnTo>
                  <a:pt x="86" y="160"/>
                </a:lnTo>
                <a:lnTo>
                  <a:pt x="86" y="160"/>
                </a:lnTo>
                <a:lnTo>
                  <a:pt x="86" y="160"/>
                </a:lnTo>
                <a:lnTo>
                  <a:pt x="86" y="160"/>
                </a:lnTo>
                <a:lnTo>
                  <a:pt x="86" y="158"/>
                </a:lnTo>
                <a:lnTo>
                  <a:pt x="86" y="158"/>
                </a:lnTo>
                <a:lnTo>
                  <a:pt x="86" y="158"/>
                </a:lnTo>
                <a:lnTo>
                  <a:pt x="86" y="158"/>
                </a:lnTo>
                <a:lnTo>
                  <a:pt x="86" y="156"/>
                </a:lnTo>
                <a:lnTo>
                  <a:pt x="86" y="156"/>
                </a:lnTo>
                <a:lnTo>
                  <a:pt x="84" y="156"/>
                </a:lnTo>
                <a:lnTo>
                  <a:pt x="82" y="154"/>
                </a:lnTo>
                <a:lnTo>
                  <a:pt x="82" y="152"/>
                </a:lnTo>
                <a:lnTo>
                  <a:pt x="80" y="152"/>
                </a:lnTo>
                <a:lnTo>
                  <a:pt x="80" y="150"/>
                </a:lnTo>
                <a:lnTo>
                  <a:pt x="80" y="150"/>
                </a:lnTo>
                <a:lnTo>
                  <a:pt x="78" y="150"/>
                </a:lnTo>
                <a:lnTo>
                  <a:pt x="78" y="150"/>
                </a:lnTo>
                <a:lnTo>
                  <a:pt x="78" y="150"/>
                </a:lnTo>
                <a:lnTo>
                  <a:pt x="80" y="146"/>
                </a:lnTo>
                <a:lnTo>
                  <a:pt x="82" y="144"/>
                </a:lnTo>
                <a:lnTo>
                  <a:pt x="84" y="144"/>
                </a:lnTo>
                <a:lnTo>
                  <a:pt x="84" y="142"/>
                </a:lnTo>
                <a:lnTo>
                  <a:pt x="84" y="142"/>
                </a:lnTo>
                <a:lnTo>
                  <a:pt x="86" y="140"/>
                </a:lnTo>
                <a:lnTo>
                  <a:pt x="84" y="140"/>
                </a:lnTo>
                <a:lnTo>
                  <a:pt x="84" y="140"/>
                </a:lnTo>
                <a:lnTo>
                  <a:pt x="84" y="140"/>
                </a:lnTo>
                <a:lnTo>
                  <a:pt x="84" y="140"/>
                </a:lnTo>
                <a:lnTo>
                  <a:pt x="84" y="138"/>
                </a:lnTo>
                <a:lnTo>
                  <a:pt x="84" y="138"/>
                </a:lnTo>
                <a:lnTo>
                  <a:pt x="84" y="136"/>
                </a:lnTo>
                <a:lnTo>
                  <a:pt x="82" y="136"/>
                </a:lnTo>
                <a:lnTo>
                  <a:pt x="82" y="136"/>
                </a:lnTo>
                <a:lnTo>
                  <a:pt x="82" y="136"/>
                </a:lnTo>
                <a:lnTo>
                  <a:pt x="82" y="136"/>
                </a:lnTo>
                <a:lnTo>
                  <a:pt x="80" y="136"/>
                </a:lnTo>
                <a:lnTo>
                  <a:pt x="80" y="134"/>
                </a:lnTo>
                <a:lnTo>
                  <a:pt x="80" y="134"/>
                </a:lnTo>
                <a:lnTo>
                  <a:pt x="80" y="132"/>
                </a:lnTo>
                <a:lnTo>
                  <a:pt x="80" y="132"/>
                </a:lnTo>
                <a:lnTo>
                  <a:pt x="80" y="130"/>
                </a:lnTo>
                <a:lnTo>
                  <a:pt x="80" y="130"/>
                </a:lnTo>
                <a:lnTo>
                  <a:pt x="78" y="128"/>
                </a:lnTo>
                <a:lnTo>
                  <a:pt x="78" y="126"/>
                </a:lnTo>
                <a:lnTo>
                  <a:pt x="78" y="126"/>
                </a:lnTo>
                <a:lnTo>
                  <a:pt x="78" y="126"/>
                </a:lnTo>
                <a:lnTo>
                  <a:pt x="78" y="126"/>
                </a:lnTo>
                <a:lnTo>
                  <a:pt x="78" y="122"/>
                </a:lnTo>
                <a:lnTo>
                  <a:pt x="78" y="118"/>
                </a:lnTo>
                <a:lnTo>
                  <a:pt x="78" y="118"/>
                </a:lnTo>
                <a:lnTo>
                  <a:pt x="78" y="116"/>
                </a:lnTo>
                <a:lnTo>
                  <a:pt x="78" y="114"/>
                </a:lnTo>
                <a:lnTo>
                  <a:pt x="78" y="114"/>
                </a:lnTo>
                <a:lnTo>
                  <a:pt x="78" y="112"/>
                </a:lnTo>
                <a:lnTo>
                  <a:pt x="78" y="112"/>
                </a:lnTo>
                <a:lnTo>
                  <a:pt x="78" y="110"/>
                </a:lnTo>
                <a:lnTo>
                  <a:pt x="78" y="108"/>
                </a:lnTo>
                <a:lnTo>
                  <a:pt x="80" y="108"/>
                </a:lnTo>
                <a:lnTo>
                  <a:pt x="80" y="108"/>
                </a:lnTo>
                <a:lnTo>
                  <a:pt x="80" y="106"/>
                </a:lnTo>
                <a:lnTo>
                  <a:pt x="80" y="106"/>
                </a:lnTo>
                <a:lnTo>
                  <a:pt x="82" y="106"/>
                </a:lnTo>
                <a:lnTo>
                  <a:pt x="82" y="104"/>
                </a:lnTo>
                <a:lnTo>
                  <a:pt x="82" y="104"/>
                </a:lnTo>
                <a:lnTo>
                  <a:pt x="82" y="104"/>
                </a:lnTo>
                <a:lnTo>
                  <a:pt x="80" y="102"/>
                </a:lnTo>
                <a:lnTo>
                  <a:pt x="82" y="102"/>
                </a:lnTo>
                <a:lnTo>
                  <a:pt x="82" y="100"/>
                </a:lnTo>
                <a:lnTo>
                  <a:pt x="82" y="100"/>
                </a:lnTo>
                <a:lnTo>
                  <a:pt x="82" y="100"/>
                </a:lnTo>
                <a:lnTo>
                  <a:pt x="84" y="98"/>
                </a:lnTo>
                <a:lnTo>
                  <a:pt x="84" y="98"/>
                </a:lnTo>
                <a:lnTo>
                  <a:pt x="84" y="98"/>
                </a:lnTo>
                <a:lnTo>
                  <a:pt x="84" y="98"/>
                </a:lnTo>
                <a:lnTo>
                  <a:pt x="84" y="96"/>
                </a:lnTo>
                <a:lnTo>
                  <a:pt x="84" y="96"/>
                </a:lnTo>
                <a:lnTo>
                  <a:pt x="84" y="96"/>
                </a:lnTo>
                <a:lnTo>
                  <a:pt x="84" y="96"/>
                </a:lnTo>
                <a:lnTo>
                  <a:pt x="84" y="94"/>
                </a:lnTo>
                <a:lnTo>
                  <a:pt x="84" y="94"/>
                </a:lnTo>
                <a:lnTo>
                  <a:pt x="84" y="94"/>
                </a:lnTo>
                <a:lnTo>
                  <a:pt x="84" y="94"/>
                </a:lnTo>
                <a:lnTo>
                  <a:pt x="82" y="94"/>
                </a:lnTo>
                <a:lnTo>
                  <a:pt x="82" y="94"/>
                </a:lnTo>
                <a:lnTo>
                  <a:pt x="82" y="92"/>
                </a:lnTo>
                <a:lnTo>
                  <a:pt x="80" y="92"/>
                </a:lnTo>
                <a:lnTo>
                  <a:pt x="78" y="92"/>
                </a:lnTo>
                <a:lnTo>
                  <a:pt x="78" y="94"/>
                </a:lnTo>
                <a:lnTo>
                  <a:pt x="76" y="94"/>
                </a:lnTo>
                <a:lnTo>
                  <a:pt x="76" y="94"/>
                </a:lnTo>
                <a:lnTo>
                  <a:pt x="76" y="94"/>
                </a:lnTo>
                <a:lnTo>
                  <a:pt x="76" y="94"/>
                </a:lnTo>
                <a:lnTo>
                  <a:pt x="74" y="94"/>
                </a:lnTo>
                <a:lnTo>
                  <a:pt x="74" y="94"/>
                </a:lnTo>
                <a:lnTo>
                  <a:pt x="74" y="94"/>
                </a:lnTo>
                <a:lnTo>
                  <a:pt x="74" y="94"/>
                </a:lnTo>
                <a:lnTo>
                  <a:pt x="72" y="94"/>
                </a:lnTo>
                <a:lnTo>
                  <a:pt x="72" y="94"/>
                </a:lnTo>
                <a:lnTo>
                  <a:pt x="72" y="94"/>
                </a:lnTo>
                <a:lnTo>
                  <a:pt x="70" y="94"/>
                </a:lnTo>
                <a:lnTo>
                  <a:pt x="70" y="94"/>
                </a:lnTo>
                <a:lnTo>
                  <a:pt x="70" y="94"/>
                </a:lnTo>
                <a:lnTo>
                  <a:pt x="70" y="94"/>
                </a:lnTo>
                <a:lnTo>
                  <a:pt x="68" y="94"/>
                </a:lnTo>
                <a:lnTo>
                  <a:pt x="66" y="96"/>
                </a:lnTo>
                <a:lnTo>
                  <a:pt x="66" y="96"/>
                </a:lnTo>
                <a:lnTo>
                  <a:pt x="66" y="94"/>
                </a:lnTo>
                <a:lnTo>
                  <a:pt x="66" y="94"/>
                </a:lnTo>
                <a:lnTo>
                  <a:pt x="64" y="94"/>
                </a:lnTo>
                <a:lnTo>
                  <a:pt x="62" y="94"/>
                </a:lnTo>
                <a:lnTo>
                  <a:pt x="60" y="94"/>
                </a:lnTo>
                <a:lnTo>
                  <a:pt x="60" y="94"/>
                </a:lnTo>
                <a:lnTo>
                  <a:pt x="60" y="94"/>
                </a:lnTo>
                <a:lnTo>
                  <a:pt x="60" y="96"/>
                </a:lnTo>
                <a:lnTo>
                  <a:pt x="58" y="96"/>
                </a:lnTo>
                <a:lnTo>
                  <a:pt x="58" y="96"/>
                </a:lnTo>
                <a:lnTo>
                  <a:pt x="58" y="96"/>
                </a:lnTo>
                <a:lnTo>
                  <a:pt x="58" y="96"/>
                </a:lnTo>
                <a:lnTo>
                  <a:pt x="56" y="96"/>
                </a:lnTo>
                <a:lnTo>
                  <a:pt x="56" y="96"/>
                </a:lnTo>
                <a:lnTo>
                  <a:pt x="56" y="96"/>
                </a:lnTo>
                <a:lnTo>
                  <a:pt x="56" y="96"/>
                </a:lnTo>
                <a:lnTo>
                  <a:pt x="52" y="90"/>
                </a:lnTo>
                <a:lnTo>
                  <a:pt x="46" y="82"/>
                </a:lnTo>
                <a:lnTo>
                  <a:pt x="44" y="82"/>
                </a:lnTo>
                <a:lnTo>
                  <a:pt x="44" y="82"/>
                </a:lnTo>
                <a:lnTo>
                  <a:pt x="44" y="82"/>
                </a:lnTo>
                <a:lnTo>
                  <a:pt x="44" y="82"/>
                </a:lnTo>
                <a:lnTo>
                  <a:pt x="42" y="82"/>
                </a:lnTo>
                <a:lnTo>
                  <a:pt x="42" y="82"/>
                </a:lnTo>
                <a:lnTo>
                  <a:pt x="42" y="82"/>
                </a:lnTo>
                <a:lnTo>
                  <a:pt x="42" y="82"/>
                </a:lnTo>
                <a:lnTo>
                  <a:pt x="42" y="82"/>
                </a:lnTo>
                <a:lnTo>
                  <a:pt x="40" y="80"/>
                </a:lnTo>
                <a:lnTo>
                  <a:pt x="40" y="80"/>
                </a:lnTo>
                <a:lnTo>
                  <a:pt x="36" y="80"/>
                </a:lnTo>
                <a:lnTo>
                  <a:pt x="36" y="80"/>
                </a:lnTo>
                <a:lnTo>
                  <a:pt x="34" y="80"/>
                </a:lnTo>
                <a:lnTo>
                  <a:pt x="34" y="80"/>
                </a:lnTo>
                <a:lnTo>
                  <a:pt x="34" y="80"/>
                </a:lnTo>
                <a:lnTo>
                  <a:pt x="34" y="80"/>
                </a:lnTo>
                <a:lnTo>
                  <a:pt x="32" y="80"/>
                </a:lnTo>
                <a:lnTo>
                  <a:pt x="32" y="82"/>
                </a:lnTo>
                <a:lnTo>
                  <a:pt x="30" y="82"/>
                </a:lnTo>
                <a:lnTo>
                  <a:pt x="28" y="82"/>
                </a:lnTo>
                <a:lnTo>
                  <a:pt x="28" y="80"/>
                </a:lnTo>
                <a:lnTo>
                  <a:pt x="26" y="80"/>
                </a:lnTo>
                <a:lnTo>
                  <a:pt x="26" y="80"/>
                </a:lnTo>
                <a:lnTo>
                  <a:pt x="24" y="80"/>
                </a:lnTo>
                <a:lnTo>
                  <a:pt x="24" y="80"/>
                </a:lnTo>
                <a:lnTo>
                  <a:pt x="24" y="80"/>
                </a:lnTo>
                <a:lnTo>
                  <a:pt x="22" y="80"/>
                </a:lnTo>
                <a:lnTo>
                  <a:pt x="20" y="80"/>
                </a:lnTo>
                <a:lnTo>
                  <a:pt x="20" y="82"/>
                </a:lnTo>
                <a:lnTo>
                  <a:pt x="20" y="82"/>
                </a:lnTo>
                <a:lnTo>
                  <a:pt x="20" y="80"/>
                </a:lnTo>
                <a:lnTo>
                  <a:pt x="18" y="80"/>
                </a:lnTo>
                <a:lnTo>
                  <a:pt x="18" y="80"/>
                </a:lnTo>
                <a:lnTo>
                  <a:pt x="18" y="80"/>
                </a:lnTo>
                <a:lnTo>
                  <a:pt x="16" y="80"/>
                </a:lnTo>
                <a:lnTo>
                  <a:pt x="16" y="78"/>
                </a:lnTo>
                <a:lnTo>
                  <a:pt x="16" y="78"/>
                </a:lnTo>
                <a:lnTo>
                  <a:pt x="16" y="78"/>
                </a:lnTo>
                <a:lnTo>
                  <a:pt x="16" y="76"/>
                </a:lnTo>
                <a:lnTo>
                  <a:pt x="16" y="76"/>
                </a:lnTo>
                <a:lnTo>
                  <a:pt x="16" y="76"/>
                </a:lnTo>
                <a:lnTo>
                  <a:pt x="14" y="74"/>
                </a:lnTo>
                <a:lnTo>
                  <a:pt x="14" y="74"/>
                </a:lnTo>
                <a:lnTo>
                  <a:pt x="12" y="74"/>
                </a:lnTo>
                <a:lnTo>
                  <a:pt x="12" y="74"/>
                </a:lnTo>
                <a:lnTo>
                  <a:pt x="12" y="74"/>
                </a:lnTo>
                <a:lnTo>
                  <a:pt x="12" y="72"/>
                </a:lnTo>
                <a:lnTo>
                  <a:pt x="12" y="70"/>
                </a:lnTo>
                <a:lnTo>
                  <a:pt x="12" y="66"/>
                </a:lnTo>
                <a:lnTo>
                  <a:pt x="14" y="64"/>
                </a:lnTo>
                <a:lnTo>
                  <a:pt x="14" y="64"/>
                </a:lnTo>
                <a:lnTo>
                  <a:pt x="14" y="64"/>
                </a:lnTo>
                <a:lnTo>
                  <a:pt x="14" y="62"/>
                </a:lnTo>
                <a:lnTo>
                  <a:pt x="14" y="62"/>
                </a:lnTo>
                <a:lnTo>
                  <a:pt x="14" y="58"/>
                </a:lnTo>
                <a:lnTo>
                  <a:pt x="14" y="58"/>
                </a:lnTo>
                <a:lnTo>
                  <a:pt x="14" y="58"/>
                </a:lnTo>
                <a:lnTo>
                  <a:pt x="14" y="58"/>
                </a:lnTo>
                <a:lnTo>
                  <a:pt x="12" y="58"/>
                </a:lnTo>
                <a:lnTo>
                  <a:pt x="10" y="54"/>
                </a:lnTo>
                <a:lnTo>
                  <a:pt x="8" y="48"/>
                </a:lnTo>
                <a:lnTo>
                  <a:pt x="8" y="46"/>
                </a:lnTo>
                <a:lnTo>
                  <a:pt x="6" y="46"/>
                </a:lnTo>
                <a:lnTo>
                  <a:pt x="6" y="44"/>
                </a:lnTo>
                <a:lnTo>
                  <a:pt x="6" y="44"/>
                </a:lnTo>
                <a:lnTo>
                  <a:pt x="6" y="44"/>
                </a:lnTo>
                <a:lnTo>
                  <a:pt x="4" y="42"/>
                </a:lnTo>
                <a:lnTo>
                  <a:pt x="2" y="44"/>
                </a:lnTo>
                <a:lnTo>
                  <a:pt x="2" y="44"/>
                </a:lnTo>
                <a:lnTo>
                  <a:pt x="2" y="44"/>
                </a:lnTo>
                <a:lnTo>
                  <a:pt x="0" y="44"/>
                </a:lnTo>
                <a:lnTo>
                  <a:pt x="0" y="44"/>
                </a:lnTo>
                <a:lnTo>
                  <a:pt x="0" y="44"/>
                </a:lnTo>
                <a:lnTo>
                  <a:pt x="2" y="40"/>
                </a:lnTo>
                <a:lnTo>
                  <a:pt x="4" y="38"/>
                </a:lnTo>
                <a:lnTo>
                  <a:pt x="4" y="38"/>
                </a:lnTo>
                <a:lnTo>
                  <a:pt x="6" y="34"/>
                </a:lnTo>
                <a:lnTo>
                  <a:pt x="6" y="32"/>
                </a:lnTo>
                <a:lnTo>
                  <a:pt x="6" y="30"/>
                </a:lnTo>
                <a:lnTo>
                  <a:pt x="6" y="30"/>
                </a:lnTo>
                <a:lnTo>
                  <a:pt x="6" y="30"/>
                </a:lnTo>
                <a:lnTo>
                  <a:pt x="8" y="26"/>
                </a:lnTo>
                <a:lnTo>
                  <a:pt x="8" y="24"/>
                </a:lnTo>
                <a:lnTo>
                  <a:pt x="8" y="24"/>
                </a:lnTo>
                <a:lnTo>
                  <a:pt x="8" y="22"/>
                </a:lnTo>
                <a:lnTo>
                  <a:pt x="8" y="22"/>
                </a:lnTo>
                <a:lnTo>
                  <a:pt x="10" y="18"/>
                </a:lnTo>
                <a:lnTo>
                  <a:pt x="12" y="16"/>
                </a:lnTo>
                <a:lnTo>
                  <a:pt x="14" y="14"/>
                </a:lnTo>
                <a:lnTo>
                  <a:pt x="14" y="12"/>
                </a:lnTo>
                <a:lnTo>
                  <a:pt x="14" y="12"/>
                </a:lnTo>
                <a:lnTo>
                  <a:pt x="16" y="12"/>
                </a:lnTo>
                <a:lnTo>
                  <a:pt x="16" y="12"/>
                </a:lnTo>
                <a:lnTo>
                  <a:pt x="18" y="10"/>
                </a:lnTo>
                <a:lnTo>
                  <a:pt x="20" y="6"/>
                </a:lnTo>
                <a:lnTo>
                  <a:pt x="22" y="4"/>
                </a:lnTo>
                <a:lnTo>
                  <a:pt x="26" y="2"/>
                </a:lnTo>
                <a:lnTo>
                  <a:pt x="26" y="2"/>
                </a:lnTo>
                <a:lnTo>
                  <a:pt x="28" y="2"/>
                </a:lnTo>
                <a:lnTo>
                  <a:pt x="30" y="2"/>
                </a:lnTo>
                <a:lnTo>
                  <a:pt x="30" y="0"/>
                </a:lnTo>
                <a:lnTo>
                  <a:pt x="3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9" name="Freeform 385"/>
          <p:cNvSpPr>
            <a:spLocks/>
          </p:cNvSpPr>
          <p:nvPr/>
        </p:nvSpPr>
        <p:spPr bwMode="auto">
          <a:xfrm>
            <a:off x="4873625" y="3573463"/>
            <a:ext cx="66675" cy="15875"/>
          </a:xfrm>
          <a:custGeom>
            <a:avLst/>
            <a:gdLst/>
            <a:ahLst/>
            <a:cxnLst>
              <a:cxn ang="0">
                <a:pos x="42" y="0"/>
              </a:cxn>
              <a:cxn ang="0">
                <a:pos x="42" y="0"/>
              </a:cxn>
              <a:cxn ang="0">
                <a:pos x="42" y="0"/>
              </a:cxn>
              <a:cxn ang="0">
                <a:pos x="42" y="0"/>
              </a:cxn>
              <a:cxn ang="0">
                <a:pos x="42" y="2"/>
              </a:cxn>
              <a:cxn ang="0">
                <a:pos x="42" y="4"/>
              </a:cxn>
              <a:cxn ang="0">
                <a:pos x="42" y="4"/>
              </a:cxn>
              <a:cxn ang="0">
                <a:pos x="42" y="6"/>
              </a:cxn>
              <a:cxn ang="0">
                <a:pos x="42" y="8"/>
              </a:cxn>
              <a:cxn ang="0">
                <a:pos x="42" y="8"/>
              </a:cxn>
              <a:cxn ang="0">
                <a:pos x="40" y="10"/>
              </a:cxn>
              <a:cxn ang="0">
                <a:pos x="40" y="10"/>
              </a:cxn>
              <a:cxn ang="0">
                <a:pos x="40" y="8"/>
              </a:cxn>
              <a:cxn ang="0">
                <a:pos x="40" y="8"/>
              </a:cxn>
              <a:cxn ang="0">
                <a:pos x="40" y="8"/>
              </a:cxn>
              <a:cxn ang="0">
                <a:pos x="38" y="6"/>
              </a:cxn>
              <a:cxn ang="0">
                <a:pos x="36" y="6"/>
              </a:cxn>
              <a:cxn ang="0">
                <a:pos x="36" y="6"/>
              </a:cxn>
              <a:cxn ang="0">
                <a:pos x="34" y="6"/>
              </a:cxn>
              <a:cxn ang="0">
                <a:pos x="32" y="4"/>
              </a:cxn>
              <a:cxn ang="0">
                <a:pos x="32" y="4"/>
              </a:cxn>
              <a:cxn ang="0">
                <a:pos x="32" y="4"/>
              </a:cxn>
              <a:cxn ang="0">
                <a:pos x="30" y="4"/>
              </a:cxn>
              <a:cxn ang="0">
                <a:pos x="28" y="4"/>
              </a:cxn>
              <a:cxn ang="0">
                <a:pos x="28" y="4"/>
              </a:cxn>
              <a:cxn ang="0">
                <a:pos x="28" y="4"/>
              </a:cxn>
              <a:cxn ang="0">
                <a:pos x="26" y="4"/>
              </a:cxn>
              <a:cxn ang="0">
                <a:pos x="26" y="4"/>
              </a:cxn>
              <a:cxn ang="0">
                <a:pos x="26" y="4"/>
              </a:cxn>
              <a:cxn ang="0">
                <a:pos x="24" y="4"/>
              </a:cxn>
              <a:cxn ang="0">
                <a:pos x="24" y="2"/>
              </a:cxn>
              <a:cxn ang="0">
                <a:pos x="22" y="2"/>
              </a:cxn>
              <a:cxn ang="0">
                <a:pos x="20" y="2"/>
              </a:cxn>
              <a:cxn ang="0">
                <a:pos x="18" y="2"/>
              </a:cxn>
              <a:cxn ang="0">
                <a:pos x="18" y="2"/>
              </a:cxn>
              <a:cxn ang="0">
                <a:pos x="14" y="2"/>
              </a:cxn>
              <a:cxn ang="0">
                <a:pos x="12" y="2"/>
              </a:cxn>
              <a:cxn ang="0">
                <a:pos x="6" y="2"/>
              </a:cxn>
              <a:cxn ang="0">
                <a:pos x="6" y="2"/>
              </a:cxn>
              <a:cxn ang="0">
                <a:pos x="0" y="2"/>
              </a:cxn>
              <a:cxn ang="0">
                <a:pos x="0" y="2"/>
              </a:cxn>
            </a:cxnLst>
            <a:rect l="0" t="0" r="r" b="b"/>
            <a:pathLst>
              <a:path w="42" h="10">
                <a:moveTo>
                  <a:pt x="42" y="0"/>
                </a:moveTo>
                <a:lnTo>
                  <a:pt x="42" y="0"/>
                </a:lnTo>
                <a:lnTo>
                  <a:pt x="42" y="0"/>
                </a:lnTo>
                <a:lnTo>
                  <a:pt x="42" y="0"/>
                </a:lnTo>
                <a:lnTo>
                  <a:pt x="42" y="2"/>
                </a:lnTo>
                <a:lnTo>
                  <a:pt x="42" y="4"/>
                </a:lnTo>
                <a:lnTo>
                  <a:pt x="42" y="4"/>
                </a:lnTo>
                <a:lnTo>
                  <a:pt x="42" y="6"/>
                </a:lnTo>
                <a:lnTo>
                  <a:pt x="42" y="8"/>
                </a:lnTo>
                <a:lnTo>
                  <a:pt x="42" y="8"/>
                </a:lnTo>
                <a:lnTo>
                  <a:pt x="40" y="10"/>
                </a:lnTo>
                <a:lnTo>
                  <a:pt x="40" y="10"/>
                </a:lnTo>
                <a:lnTo>
                  <a:pt x="40" y="8"/>
                </a:lnTo>
                <a:lnTo>
                  <a:pt x="40" y="8"/>
                </a:lnTo>
                <a:lnTo>
                  <a:pt x="40" y="8"/>
                </a:lnTo>
                <a:lnTo>
                  <a:pt x="38" y="6"/>
                </a:lnTo>
                <a:lnTo>
                  <a:pt x="36" y="6"/>
                </a:lnTo>
                <a:lnTo>
                  <a:pt x="36" y="6"/>
                </a:lnTo>
                <a:lnTo>
                  <a:pt x="34" y="6"/>
                </a:lnTo>
                <a:lnTo>
                  <a:pt x="32" y="4"/>
                </a:lnTo>
                <a:lnTo>
                  <a:pt x="32" y="4"/>
                </a:lnTo>
                <a:lnTo>
                  <a:pt x="32" y="4"/>
                </a:lnTo>
                <a:lnTo>
                  <a:pt x="30" y="4"/>
                </a:lnTo>
                <a:lnTo>
                  <a:pt x="28" y="4"/>
                </a:lnTo>
                <a:lnTo>
                  <a:pt x="28" y="4"/>
                </a:lnTo>
                <a:lnTo>
                  <a:pt x="28" y="4"/>
                </a:lnTo>
                <a:lnTo>
                  <a:pt x="26" y="4"/>
                </a:lnTo>
                <a:lnTo>
                  <a:pt x="26" y="4"/>
                </a:lnTo>
                <a:lnTo>
                  <a:pt x="26" y="4"/>
                </a:lnTo>
                <a:lnTo>
                  <a:pt x="24" y="4"/>
                </a:lnTo>
                <a:lnTo>
                  <a:pt x="24" y="2"/>
                </a:lnTo>
                <a:lnTo>
                  <a:pt x="22" y="2"/>
                </a:lnTo>
                <a:lnTo>
                  <a:pt x="20" y="2"/>
                </a:lnTo>
                <a:lnTo>
                  <a:pt x="18" y="2"/>
                </a:lnTo>
                <a:lnTo>
                  <a:pt x="18" y="2"/>
                </a:lnTo>
                <a:lnTo>
                  <a:pt x="14" y="2"/>
                </a:lnTo>
                <a:lnTo>
                  <a:pt x="12" y="2"/>
                </a:lnTo>
                <a:lnTo>
                  <a:pt x="6" y="2"/>
                </a:lnTo>
                <a:lnTo>
                  <a:pt x="6"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0" name="Freeform 386"/>
          <p:cNvSpPr>
            <a:spLocks/>
          </p:cNvSpPr>
          <p:nvPr/>
        </p:nvSpPr>
        <p:spPr bwMode="auto">
          <a:xfrm>
            <a:off x="3248025" y="3563938"/>
            <a:ext cx="44450" cy="19050"/>
          </a:xfrm>
          <a:custGeom>
            <a:avLst/>
            <a:gdLst/>
            <a:ahLst/>
            <a:cxnLst>
              <a:cxn ang="0">
                <a:pos x="0" y="10"/>
              </a:cxn>
              <a:cxn ang="0">
                <a:pos x="0" y="12"/>
              </a:cxn>
              <a:cxn ang="0">
                <a:pos x="2" y="12"/>
              </a:cxn>
              <a:cxn ang="0">
                <a:pos x="4" y="12"/>
              </a:cxn>
              <a:cxn ang="0">
                <a:pos x="4" y="12"/>
              </a:cxn>
              <a:cxn ang="0">
                <a:pos x="6" y="12"/>
              </a:cxn>
              <a:cxn ang="0">
                <a:pos x="6" y="12"/>
              </a:cxn>
              <a:cxn ang="0">
                <a:pos x="6" y="12"/>
              </a:cxn>
              <a:cxn ang="0">
                <a:pos x="8" y="12"/>
              </a:cxn>
              <a:cxn ang="0">
                <a:pos x="8" y="12"/>
              </a:cxn>
              <a:cxn ang="0">
                <a:pos x="8" y="12"/>
              </a:cxn>
              <a:cxn ang="0">
                <a:pos x="8" y="10"/>
              </a:cxn>
              <a:cxn ang="0">
                <a:pos x="6" y="6"/>
              </a:cxn>
              <a:cxn ang="0">
                <a:pos x="4" y="6"/>
              </a:cxn>
              <a:cxn ang="0">
                <a:pos x="6" y="4"/>
              </a:cxn>
              <a:cxn ang="0">
                <a:pos x="6" y="2"/>
              </a:cxn>
              <a:cxn ang="0">
                <a:pos x="6" y="2"/>
              </a:cxn>
              <a:cxn ang="0">
                <a:pos x="8" y="2"/>
              </a:cxn>
              <a:cxn ang="0">
                <a:pos x="8" y="2"/>
              </a:cxn>
              <a:cxn ang="0">
                <a:pos x="8" y="2"/>
              </a:cxn>
              <a:cxn ang="0">
                <a:pos x="8" y="2"/>
              </a:cxn>
              <a:cxn ang="0">
                <a:pos x="8" y="2"/>
              </a:cxn>
              <a:cxn ang="0">
                <a:pos x="10" y="4"/>
              </a:cxn>
              <a:cxn ang="0">
                <a:pos x="14" y="2"/>
              </a:cxn>
              <a:cxn ang="0">
                <a:pos x="20" y="2"/>
              </a:cxn>
              <a:cxn ang="0">
                <a:pos x="20" y="2"/>
              </a:cxn>
              <a:cxn ang="0">
                <a:pos x="22" y="0"/>
              </a:cxn>
              <a:cxn ang="0">
                <a:pos x="24" y="2"/>
              </a:cxn>
              <a:cxn ang="0">
                <a:pos x="24" y="2"/>
              </a:cxn>
              <a:cxn ang="0">
                <a:pos x="24" y="2"/>
              </a:cxn>
              <a:cxn ang="0">
                <a:pos x="24" y="2"/>
              </a:cxn>
              <a:cxn ang="0">
                <a:pos x="24" y="2"/>
              </a:cxn>
              <a:cxn ang="0">
                <a:pos x="26" y="2"/>
              </a:cxn>
              <a:cxn ang="0">
                <a:pos x="26" y="4"/>
              </a:cxn>
              <a:cxn ang="0">
                <a:pos x="26" y="4"/>
              </a:cxn>
              <a:cxn ang="0">
                <a:pos x="26" y="4"/>
              </a:cxn>
              <a:cxn ang="0">
                <a:pos x="26" y="4"/>
              </a:cxn>
              <a:cxn ang="0">
                <a:pos x="28" y="4"/>
              </a:cxn>
            </a:cxnLst>
            <a:rect l="0" t="0" r="r" b="b"/>
            <a:pathLst>
              <a:path w="28" h="12">
                <a:moveTo>
                  <a:pt x="0" y="10"/>
                </a:moveTo>
                <a:lnTo>
                  <a:pt x="0" y="12"/>
                </a:lnTo>
                <a:lnTo>
                  <a:pt x="2" y="12"/>
                </a:lnTo>
                <a:lnTo>
                  <a:pt x="4" y="12"/>
                </a:lnTo>
                <a:lnTo>
                  <a:pt x="4" y="12"/>
                </a:lnTo>
                <a:lnTo>
                  <a:pt x="6" y="12"/>
                </a:lnTo>
                <a:lnTo>
                  <a:pt x="6" y="12"/>
                </a:lnTo>
                <a:lnTo>
                  <a:pt x="6" y="12"/>
                </a:lnTo>
                <a:lnTo>
                  <a:pt x="8" y="12"/>
                </a:lnTo>
                <a:lnTo>
                  <a:pt x="8" y="12"/>
                </a:lnTo>
                <a:lnTo>
                  <a:pt x="8" y="12"/>
                </a:lnTo>
                <a:lnTo>
                  <a:pt x="8" y="10"/>
                </a:lnTo>
                <a:lnTo>
                  <a:pt x="6" y="6"/>
                </a:lnTo>
                <a:lnTo>
                  <a:pt x="4" y="6"/>
                </a:lnTo>
                <a:lnTo>
                  <a:pt x="6" y="4"/>
                </a:lnTo>
                <a:lnTo>
                  <a:pt x="6" y="2"/>
                </a:lnTo>
                <a:lnTo>
                  <a:pt x="6" y="2"/>
                </a:lnTo>
                <a:lnTo>
                  <a:pt x="8" y="2"/>
                </a:lnTo>
                <a:lnTo>
                  <a:pt x="8" y="2"/>
                </a:lnTo>
                <a:lnTo>
                  <a:pt x="8" y="2"/>
                </a:lnTo>
                <a:lnTo>
                  <a:pt x="8" y="2"/>
                </a:lnTo>
                <a:lnTo>
                  <a:pt x="8" y="2"/>
                </a:lnTo>
                <a:lnTo>
                  <a:pt x="10" y="4"/>
                </a:lnTo>
                <a:lnTo>
                  <a:pt x="14" y="2"/>
                </a:lnTo>
                <a:lnTo>
                  <a:pt x="20" y="2"/>
                </a:lnTo>
                <a:lnTo>
                  <a:pt x="20" y="2"/>
                </a:lnTo>
                <a:lnTo>
                  <a:pt x="22" y="0"/>
                </a:lnTo>
                <a:lnTo>
                  <a:pt x="24" y="2"/>
                </a:lnTo>
                <a:lnTo>
                  <a:pt x="24" y="2"/>
                </a:lnTo>
                <a:lnTo>
                  <a:pt x="24" y="2"/>
                </a:lnTo>
                <a:lnTo>
                  <a:pt x="24" y="2"/>
                </a:lnTo>
                <a:lnTo>
                  <a:pt x="24" y="2"/>
                </a:lnTo>
                <a:lnTo>
                  <a:pt x="26" y="2"/>
                </a:lnTo>
                <a:lnTo>
                  <a:pt x="26" y="4"/>
                </a:lnTo>
                <a:lnTo>
                  <a:pt x="26" y="4"/>
                </a:lnTo>
                <a:lnTo>
                  <a:pt x="26" y="4"/>
                </a:lnTo>
                <a:lnTo>
                  <a:pt x="26" y="4"/>
                </a:lnTo>
                <a:lnTo>
                  <a:pt x="2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1" name="Freeform 387"/>
          <p:cNvSpPr>
            <a:spLocks/>
          </p:cNvSpPr>
          <p:nvPr/>
        </p:nvSpPr>
        <p:spPr bwMode="auto">
          <a:xfrm>
            <a:off x="3219450" y="3544888"/>
            <a:ext cx="28575" cy="34925"/>
          </a:xfrm>
          <a:custGeom>
            <a:avLst/>
            <a:gdLst/>
            <a:ahLst/>
            <a:cxnLst>
              <a:cxn ang="0">
                <a:pos x="18" y="22"/>
              </a:cxn>
              <a:cxn ang="0">
                <a:pos x="18" y="22"/>
              </a:cxn>
              <a:cxn ang="0">
                <a:pos x="16" y="22"/>
              </a:cxn>
              <a:cxn ang="0">
                <a:pos x="16" y="22"/>
              </a:cxn>
              <a:cxn ang="0">
                <a:pos x="16" y="22"/>
              </a:cxn>
              <a:cxn ang="0">
                <a:pos x="14" y="22"/>
              </a:cxn>
              <a:cxn ang="0">
                <a:pos x="14" y="20"/>
              </a:cxn>
              <a:cxn ang="0">
                <a:pos x="12" y="18"/>
              </a:cxn>
              <a:cxn ang="0">
                <a:pos x="12" y="18"/>
              </a:cxn>
              <a:cxn ang="0">
                <a:pos x="12" y="14"/>
              </a:cxn>
              <a:cxn ang="0">
                <a:pos x="10" y="14"/>
              </a:cxn>
              <a:cxn ang="0">
                <a:pos x="8" y="10"/>
              </a:cxn>
              <a:cxn ang="0">
                <a:pos x="8" y="8"/>
              </a:cxn>
              <a:cxn ang="0">
                <a:pos x="6" y="8"/>
              </a:cxn>
              <a:cxn ang="0">
                <a:pos x="8" y="6"/>
              </a:cxn>
              <a:cxn ang="0">
                <a:pos x="8" y="4"/>
              </a:cxn>
              <a:cxn ang="0">
                <a:pos x="6" y="4"/>
              </a:cxn>
              <a:cxn ang="0">
                <a:pos x="6" y="4"/>
              </a:cxn>
              <a:cxn ang="0">
                <a:pos x="6" y="4"/>
              </a:cxn>
              <a:cxn ang="0">
                <a:pos x="6" y="2"/>
              </a:cxn>
              <a:cxn ang="0">
                <a:pos x="6" y="0"/>
              </a:cxn>
              <a:cxn ang="0">
                <a:pos x="6" y="0"/>
              </a:cxn>
              <a:cxn ang="0">
                <a:pos x="6" y="0"/>
              </a:cxn>
              <a:cxn ang="0">
                <a:pos x="4" y="0"/>
              </a:cxn>
              <a:cxn ang="0">
                <a:pos x="2" y="0"/>
              </a:cxn>
              <a:cxn ang="0">
                <a:pos x="2" y="0"/>
              </a:cxn>
              <a:cxn ang="0">
                <a:pos x="0" y="0"/>
              </a:cxn>
            </a:cxnLst>
            <a:rect l="0" t="0" r="r" b="b"/>
            <a:pathLst>
              <a:path w="18" h="22">
                <a:moveTo>
                  <a:pt x="18" y="22"/>
                </a:moveTo>
                <a:lnTo>
                  <a:pt x="18" y="22"/>
                </a:lnTo>
                <a:lnTo>
                  <a:pt x="16" y="22"/>
                </a:lnTo>
                <a:lnTo>
                  <a:pt x="16" y="22"/>
                </a:lnTo>
                <a:lnTo>
                  <a:pt x="16" y="22"/>
                </a:lnTo>
                <a:lnTo>
                  <a:pt x="14" y="22"/>
                </a:lnTo>
                <a:lnTo>
                  <a:pt x="14" y="20"/>
                </a:lnTo>
                <a:lnTo>
                  <a:pt x="12" y="18"/>
                </a:lnTo>
                <a:lnTo>
                  <a:pt x="12" y="18"/>
                </a:lnTo>
                <a:lnTo>
                  <a:pt x="12" y="14"/>
                </a:lnTo>
                <a:lnTo>
                  <a:pt x="10" y="14"/>
                </a:lnTo>
                <a:lnTo>
                  <a:pt x="8" y="10"/>
                </a:lnTo>
                <a:lnTo>
                  <a:pt x="8" y="8"/>
                </a:lnTo>
                <a:lnTo>
                  <a:pt x="6" y="8"/>
                </a:lnTo>
                <a:lnTo>
                  <a:pt x="8" y="6"/>
                </a:lnTo>
                <a:lnTo>
                  <a:pt x="8" y="4"/>
                </a:lnTo>
                <a:lnTo>
                  <a:pt x="6" y="4"/>
                </a:lnTo>
                <a:lnTo>
                  <a:pt x="6" y="4"/>
                </a:lnTo>
                <a:lnTo>
                  <a:pt x="6" y="4"/>
                </a:lnTo>
                <a:lnTo>
                  <a:pt x="6" y="2"/>
                </a:lnTo>
                <a:lnTo>
                  <a:pt x="6" y="0"/>
                </a:lnTo>
                <a:lnTo>
                  <a:pt x="6" y="0"/>
                </a:lnTo>
                <a:lnTo>
                  <a:pt x="6" y="0"/>
                </a:lnTo>
                <a:lnTo>
                  <a:pt x="4" y="0"/>
                </a:ln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2" name="Freeform 388"/>
          <p:cNvSpPr>
            <a:spLocks/>
          </p:cNvSpPr>
          <p:nvPr/>
        </p:nvSpPr>
        <p:spPr bwMode="auto">
          <a:xfrm>
            <a:off x="3292475" y="3525838"/>
            <a:ext cx="66675" cy="50800"/>
          </a:xfrm>
          <a:custGeom>
            <a:avLst/>
            <a:gdLst/>
            <a:ahLst/>
            <a:cxnLst>
              <a:cxn ang="0">
                <a:pos x="0" y="28"/>
              </a:cxn>
              <a:cxn ang="0">
                <a:pos x="0" y="28"/>
              </a:cxn>
              <a:cxn ang="0">
                <a:pos x="0" y="30"/>
              </a:cxn>
              <a:cxn ang="0">
                <a:pos x="4" y="32"/>
              </a:cxn>
              <a:cxn ang="0">
                <a:pos x="8" y="30"/>
              </a:cxn>
              <a:cxn ang="0">
                <a:pos x="10" y="30"/>
              </a:cxn>
              <a:cxn ang="0">
                <a:pos x="12" y="28"/>
              </a:cxn>
              <a:cxn ang="0">
                <a:pos x="12" y="28"/>
              </a:cxn>
              <a:cxn ang="0">
                <a:pos x="14" y="30"/>
              </a:cxn>
              <a:cxn ang="0">
                <a:pos x="18" y="28"/>
              </a:cxn>
              <a:cxn ang="0">
                <a:pos x="18" y="28"/>
              </a:cxn>
              <a:cxn ang="0">
                <a:pos x="20" y="30"/>
              </a:cxn>
              <a:cxn ang="0">
                <a:pos x="20" y="30"/>
              </a:cxn>
              <a:cxn ang="0">
                <a:pos x="22" y="30"/>
              </a:cxn>
              <a:cxn ang="0">
                <a:pos x="22" y="30"/>
              </a:cxn>
              <a:cxn ang="0">
                <a:pos x="24" y="32"/>
              </a:cxn>
              <a:cxn ang="0">
                <a:pos x="24" y="30"/>
              </a:cxn>
              <a:cxn ang="0">
                <a:pos x="28" y="28"/>
              </a:cxn>
              <a:cxn ang="0">
                <a:pos x="30" y="26"/>
              </a:cxn>
              <a:cxn ang="0">
                <a:pos x="30" y="24"/>
              </a:cxn>
              <a:cxn ang="0">
                <a:pos x="30" y="22"/>
              </a:cxn>
              <a:cxn ang="0">
                <a:pos x="32" y="18"/>
              </a:cxn>
              <a:cxn ang="0">
                <a:pos x="32" y="16"/>
              </a:cxn>
              <a:cxn ang="0">
                <a:pos x="32" y="16"/>
              </a:cxn>
              <a:cxn ang="0">
                <a:pos x="34" y="14"/>
              </a:cxn>
              <a:cxn ang="0">
                <a:pos x="34" y="14"/>
              </a:cxn>
              <a:cxn ang="0">
                <a:pos x="36" y="10"/>
              </a:cxn>
              <a:cxn ang="0">
                <a:pos x="38" y="6"/>
              </a:cxn>
              <a:cxn ang="0">
                <a:pos x="38" y="4"/>
              </a:cxn>
              <a:cxn ang="0">
                <a:pos x="40" y="2"/>
              </a:cxn>
              <a:cxn ang="0">
                <a:pos x="40" y="2"/>
              </a:cxn>
              <a:cxn ang="0">
                <a:pos x="42" y="0"/>
              </a:cxn>
              <a:cxn ang="0">
                <a:pos x="42" y="0"/>
              </a:cxn>
            </a:cxnLst>
            <a:rect l="0" t="0" r="r" b="b"/>
            <a:pathLst>
              <a:path w="42" h="32">
                <a:moveTo>
                  <a:pt x="0" y="28"/>
                </a:moveTo>
                <a:lnTo>
                  <a:pt x="0" y="28"/>
                </a:lnTo>
                <a:lnTo>
                  <a:pt x="0" y="28"/>
                </a:lnTo>
                <a:lnTo>
                  <a:pt x="0" y="28"/>
                </a:lnTo>
                <a:lnTo>
                  <a:pt x="0" y="30"/>
                </a:lnTo>
                <a:lnTo>
                  <a:pt x="0" y="30"/>
                </a:lnTo>
                <a:lnTo>
                  <a:pt x="2" y="30"/>
                </a:lnTo>
                <a:lnTo>
                  <a:pt x="4" y="32"/>
                </a:lnTo>
                <a:lnTo>
                  <a:pt x="6" y="32"/>
                </a:lnTo>
                <a:lnTo>
                  <a:pt x="8" y="30"/>
                </a:lnTo>
                <a:lnTo>
                  <a:pt x="10" y="30"/>
                </a:lnTo>
                <a:lnTo>
                  <a:pt x="10" y="30"/>
                </a:lnTo>
                <a:lnTo>
                  <a:pt x="10" y="28"/>
                </a:lnTo>
                <a:lnTo>
                  <a:pt x="12" y="28"/>
                </a:lnTo>
                <a:lnTo>
                  <a:pt x="12" y="28"/>
                </a:lnTo>
                <a:lnTo>
                  <a:pt x="12" y="28"/>
                </a:lnTo>
                <a:lnTo>
                  <a:pt x="12" y="28"/>
                </a:lnTo>
                <a:lnTo>
                  <a:pt x="14" y="30"/>
                </a:lnTo>
                <a:lnTo>
                  <a:pt x="16" y="30"/>
                </a:lnTo>
                <a:lnTo>
                  <a:pt x="18" y="28"/>
                </a:lnTo>
                <a:lnTo>
                  <a:pt x="18" y="28"/>
                </a:lnTo>
                <a:lnTo>
                  <a:pt x="18" y="28"/>
                </a:lnTo>
                <a:lnTo>
                  <a:pt x="18" y="28"/>
                </a:lnTo>
                <a:lnTo>
                  <a:pt x="20" y="30"/>
                </a:lnTo>
                <a:lnTo>
                  <a:pt x="20" y="30"/>
                </a:lnTo>
                <a:lnTo>
                  <a:pt x="20" y="30"/>
                </a:lnTo>
                <a:lnTo>
                  <a:pt x="22" y="30"/>
                </a:lnTo>
                <a:lnTo>
                  <a:pt x="22" y="30"/>
                </a:lnTo>
                <a:lnTo>
                  <a:pt x="22" y="30"/>
                </a:lnTo>
                <a:lnTo>
                  <a:pt x="22" y="30"/>
                </a:lnTo>
                <a:lnTo>
                  <a:pt x="22" y="32"/>
                </a:lnTo>
                <a:lnTo>
                  <a:pt x="24" y="32"/>
                </a:lnTo>
                <a:lnTo>
                  <a:pt x="24" y="30"/>
                </a:lnTo>
                <a:lnTo>
                  <a:pt x="24" y="30"/>
                </a:lnTo>
                <a:lnTo>
                  <a:pt x="26" y="28"/>
                </a:lnTo>
                <a:lnTo>
                  <a:pt x="28" y="28"/>
                </a:lnTo>
                <a:lnTo>
                  <a:pt x="28" y="26"/>
                </a:lnTo>
                <a:lnTo>
                  <a:pt x="30" y="26"/>
                </a:lnTo>
                <a:lnTo>
                  <a:pt x="30" y="24"/>
                </a:lnTo>
                <a:lnTo>
                  <a:pt x="30" y="24"/>
                </a:lnTo>
                <a:lnTo>
                  <a:pt x="30" y="24"/>
                </a:lnTo>
                <a:lnTo>
                  <a:pt x="30" y="22"/>
                </a:lnTo>
                <a:lnTo>
                  <a:pt x="30" y="20"/>
                </a:lnTo>
                <a:lnTo>
                  <a:pt x="32" y="18"/>
                </a:lnTo>
                <a:lnTo>
                  <a:pt x="32" y="18"/>
                </a:lnTo>
                <a:lnTo>
                  <a:pt x="32" y="16"/>
                </a:lnTo>
                <a:lnTo>
                  <a:pt x="32" y="16"/>
                </a:lnTo>
                <a:lnTo>
                  <a:pt x="32" y="16"/>
                </a:lnTo>
                <a:lnTo>
                  <a:pt x="32" y="14"/>
                </a:lnTo>
                <a:lnTo>
                  <a:pt x="34" y="14"/>
                </a:lnTo>
                <a:lnTo>
                  <a:pt x="34" y="14"/>
                </a:lnTo>
                <a:lnTo>
                  <a:pt x="34" y="14"/>
                </a:lnTo>
                <a:lnTo>
                  <a:pt x="36" y="12"/>
                </a:lnTo>
                <a:lnTo>
                  <a:pt x="36" y="10"/>
                </a:lnTo>
                <a:lnTo>
                  <a:pt x="38" y="6"/>
                </a:lnTo>
                <a:lnTo>
                  <a:pt x="38" y="6"/>
                </a:lnTo>
                <a:lnTo>
                  <a:pt x="38" y="6"/>
                </a:lnTo>
                <a:lnTo>
                  <a:pt x="38" y="4"/>
                </a:lnTo>
                <a:lnTo>
                  <a:pt x="40" y="4"/>
                </a:lnTo>
                <a:lnTo>
                  <a:pt x="40" y="2"/>
                </a:lnTo>
                <a:lnTo>
                  <a:pt x="40" y="2"/>
                </a:lnTo>
                <a:lnTo>
                  <a:pt x="40" y="2"/>
                </a:lnTo>
                <a:lnTo>
                  <a:pt x="42" y="2"/>
                </a:lnTo>
                <a:lnTo>
                  <a:pt x="42" y="0"/>
                </a:lnTo>
                <a:lnTo>
                  <a:pt x="42" y="0"/>
                </a:lnTo>
                <a:lnTo>
                  <a:pt x="42" y="0"/>
                </a:lnTo>
                <a:lnTo>
                  <a:pt x="4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3" name="Freeform 389"/>
          <p:cNvSpPr>
            <a:spLocks/>
          </p:cNvSpPr>
          <p:nvPr/>
        </p:nvSpPr>
        <p:spPr bwMode="auto">
          <a:xfrm>
            <a:off x="4829175" y="3570288"/>
            <a:ext cx="44450" cy="6350"/>
          </a:xfrm>
          <a:custGeom>
            <a:avLst/>
            <a:gdLst/>
            <a:ahLst/>
            <a:cxnLst>
              <a:cxn ang="0">
                <a:pos x="28" y="4"/>
              </a:cxn>
              <a:cxn ang="0">
                <a:pos x="28" y="4"/>
              </a:cxn>
              <a:cxn ang="0">
                <a:pos x="28" y="2"/>
              </a:cxn>
              <a:cxn ang="0">
                <a:pos x="28" y="2"/>
              </a:cxn>
              <a:cxn ang="0">
                <a:pos x="26" y="2"/>
              </a:cxn>
              <a:cxn ang="0">
                <a:pos x="26" y="2"/>
              </a:cxn>
              <a:cxn ang="0">
                <a:pos x="24" y="2"/>
              </a:cxn>
              <a:cxn ang="0">
                <a:pos x="22" y="2"/>
              </a:cxn>
              <a:cxn ang="0">
                <a:pos x="20" y="2"/>
              </a:cxn>
              <a:cxn ang="0">
                <a:pos x="18" y="2"/>
              </a:cxn>
              <a:cxn ang="0">
                <a:pos x="18" y="2"/>
              </a:cxn>
              <a:cxn ang="0">
                <a:pos x="16" y="2"/>
              </a:cxn>
              <a:cxn ang="0">
                <a:pos x="16" y="2"/>
              </a:cxn>
              <a:cxn ang="0">
                <a:pos x="16" y="2"/>
              </a:cxn>
              <a:cxn ang="0">
                <a:pos x="14" y="0"/>
              </a:cxn>
              <a:cxn ang="0">
                <a:pos x="14" y="0"/>
              </a:cxn>
              <a:cxn ang="0">
                <a:pos x="12" y="2"/>
              </a:cxn>
              <a:cxn ang="0">
                <a:pos x="6" y="2"/>
              </a:cxn>
              <a:cxn ang="0">
                <a:pos x="4" y="0"/>
              </a:cxn>
              <a:cxn ang="0">
                <a:pos x="2" y="0"/>
              </a:cxn>
              <a:cxn ang="0">
                <a:pos x="0" y="2"/>
              </a:cxn>
              <a:cxn ang="0">
                <a:pos x="0" y="2"/>
              </a:cxn>
              <a:cxn ang="0">
                <a:pos x="0" y="4"/>
              </a:cxn>
            </a:cxnLst>
            <a:rect l="0" t="0" r="r" b="b"/>
            <a:pathLst>
              <a:path w="28" h="4">
                <a:moveTo>
                  <a:pt x="28" y="4"/>
                </a:moveTo>
                <a:lnTo>
                  <a:pt x="28" y="4"/>
                </a:lnTo>
                <a:lnTo>
                  <a:pt x="28" y="2"/>
                </a:lnTo>
                <a:lnTo>
                  <a:pt x="28" y="2"/>
                </a:lnTo>
                <a:lnTo>
                  <a:pt x="26" y="2"/>
                </a:lnTo>
                <a:lnTo>
                  <a:pt x="26" y="2"/>
                </a:lnTo>
                <a:lnTo>
                  <a:pt x="24" y="2"/>
                </a:lnTo>
                <a:lnTo>
                  <a:pt x="22" y="2"/>
                </a:lnTo>
                <a:lnTo>
                  <a:pt x="20" y="2"/>
                </a:lnTo>
                <a:lnTo>
                  <a:pt x="18" y="2"/>
                </a:lnTo>
                <a:lnTo>
                  <a:pt x="18" y="2"/>
                </a:lnTo>
                <a:lnTo>
                  <a:pt x="16" y="2"/>
                </a:lnTo>
                <a:lnTo>
                  <a:pt x="16" y="2"/>
                </a:lnTo>
                <a:lnTo>
                  <a:pt x="16" y="2"/>
                </a:lnTo>
                <a:lnTo>
                  <a:pt x="14" y="0"/>
                </a:lnTo>
                <a:lnTo>
                  <a:pt x="14" y="0"/>
                </a:lnTo>
                <a:lnTo>
                  <a:pt x="12" y="2"/>
                </a:lnTo>
                <a:lnTo>
                  <a:pt x="6" y="2"/>
                </a:lnTo>
                <a:lnTo>
                  <a:pt x="4" y="0"/>
                </a:lnTo>
                <a:lnTo>
                  <a:pt x="2" y="0"/>
                </a:lnTo>
                <a:lnTo>
                  <a:pt x="0" y="2"/>
                </a:lnTo>
                <a:lnTo>
                  <a:pt x="0" y="2"/>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4" name="Freeform 390"/>
          <p:cNvSpPr>
            <a:spLocks/>
          </p:cNvSpPr>
          <p:nvPr/>
        </p:nvSpPr>
        <p:spPr bwMode="auto">
          <a:xfrm>
            <a:off x="4791075" y="3570288"/>
            <a:ext cx="38100" cy="6350"/>
          </a:xfrm>
          <a:custGeom>
            <a:avLst/>
            <a:gdLst/>
            <a:ahLst/>
            <a:cxnLst>
              <a:cxn ang="0">
                <a:pos x="24" y="4"/>
              </a:cxn>
              <a:cxn ang="0">
                <a:pos x="22" y="4"/>
              </a:cxn>
              <a:cxn ang="0">
                <a:pos x="20" y="4"/>
              </a:cxn>
              <a:cxn ang="0">
                <a:pos x="14" y="4"/>
              </a:cxn>
              <a:cxn ang="0">
                <a:pos x="12" y="4"/>
              </a:cxn>
              <a:cxn ang="0">
                <a:pos x="12" y="4"/>
              </a:cxn>
              <a:cxn ang="0">
                <a:pos x="10" y="4"/>
              </a:cxn>
              <a:cxn ang="0">
                <a:pos x="10" y="4"/>
              </a:cxn>
              <a:cxn ang="0">
                <a:pos x="10" y="4"/>
              </a:cxn>
              <a:cxn ang="0">
                <a:pos x="8" y="4"/>
              </a:cxn>
              <a:cxn ang="0">
                <a:pos x="8" y="4"/>
              </a:cxn>
              <a:cxn ang="0">
                <a:pos x="6" y="4"/>
              </a:cxn>
              <a:cxn ang="0">
                <a:pos x="4" y="4"/>
              </a:cxn>
              <a:cxn ang="0">
                <a:pos x="4" y="4"/>
              </a:cxn>
              <a:cxn ang="0">
                <a:pos x="4" y="4"/>
              </a:cxn>
              <a:cxn ang="0">
                <a:pos x="2" y="2"/>
              </a:cxn>
              <a:cxn ang="0">
                <a:pos x="2" y="2"/>
              </a:cxn>
              <a:cxn ang="0">
                <a:pos x="2" y="2"/>
              </a:cxn>
              <a:cxn ang="0">
                <a:pos x="2" y="2"/>
              </a:cxn>
              <a:cxn ang="0">
                <a:pos x="0" y="0"/>
              </a:cxn>
            </a:cxnLst>
            <a:rect l="0" t="0" r="r" b="b"/>
            <a:pathLst>
              <a:path w="24" h="4">
                <a:moveTo>
                  <a:pt x="24" y="4"/>
                </a:moveTo>
                <a:lnTo>
                  <a:pt x="22" y="4"/>
                </a:lnTo>
                <a:lnTo>
                  <a:pt x="20" y="4"/>
                </a:lnTo>
                <a:lnTo>
                  <a:pt x="14" y="4"/>
                </a:lnTo>
                <a:lnTo>
                  <a:pt x="12" y="4"/>
                </a:lnTo>
                <a:lnTo>
                  <a:pt x="12" y="4"/>
                </a:lnTo>
                <a:lnTo>
                  <a:pt x="10" y="4"/>
                </a:lnTo>
                <a:lnTo>
                  <a:pt x="10" y="4"/>
                </a:lnTo>
                <a:lnTo>
                  <a:pt x="10" y="4"/>
                </a:lnTo>
                <a:lnTo>
                  <a:pt x="8" y="4"/>
                </a:lnTo>
                <a:lnTo>
                  <a:pt x="8" y="4"/>
                </a:lnTo>
                <a:lnTo>
                  <a:pt x="6" y="4"/>
                </a:lnTo>
                <a:lnTo>
                  <a:pt x="4" y="4"/>
                </a:lnTo>
                <a:lnTo>
                  <a:pt x="4" y="4"/>
                </a:lnTo>
                <a:lnTo>
                  <a:pt x="4" y="4"/>
                </a:lnTo>
                <a:lnTo>
                  <a:pt x="2" y="2"/>
                </a:lnTo>
                <a:lnTo>
                  <a:pt x="2" y="2"/>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5" name="Freeform 391"/>
          <p:cNvSpPr>
            <a:spLocks/>
          </p:cNvSpPr>
          <p:nvPr/>
        </p:nvSpPr>
        <p:spPr bwMode="auto">
          <a:xfrm>
            <a:off x="4899025" y="3433763"/>
            <a:ext cx="41275" cy="139700"/>
          </a:xfrm>
          <a:custGeom>
            <a:avLst/>
            <a:gdLst/>
            <a:ahLst/>
            <a:cxnLst>
              <a:cxn ang="0">
                <a:pos x="16" y="2"/>
              </a:cxn>
              <a:cxn ang="0">
                <a:pos x="12" y="4"/>
              </a:cxn>
              <a:cxn ang="0">
                <a:pos x="12" y="4"/>
              </a:cxn>
              <a:cxn ang="0">
                <a:pos x="12" y="6"/>
              </a:cxn>
              <a:cxn ang="0">
                <a:pos x="10" y="10"/>
              </a:cxn>
              <a:cxn ang="0">
                <a:pos x="10" y="12"/>
              </a:cxn>
              <a:cxn ang="0">
                <a:pos x="8" y="14"/>
              </a:cxn>
              <a:cxn ang="0">
                <a:pos x="6" y="18"/>
              </a:cxn>
              <a:cxn ang="0">
                <a:pos x="6" y="20"/>
              </a:cxn>
              <a:cxn ang="0">
                <a:pos x="2" y="22"/>
              </a:cxn>
              <a:cxn ang="0">
                <a:pos x="0" y="24"/>
              </a:cxn>
              <a:cxn ang="0">
                <a:pos x="0" y="26"/>
              </a:cxn>
              <a:cxn ang="0">
                <a:pos x="2" y="28"/>
              </a:cxn>
              <a:cxn ang="0">
                <a:pos x="2" y="26"/>
              </a:cxn>
              <a:cxn ang="0">
                <a:pos x="4" y="28"/>
              </a:cxn>
              <a:cxn ang="0">
                <a:pos x="4" y="34"/>
              </a:cxn>
              <a:cxn ang="0">
                <a:pos x="2" y="36"/>
              </a:cxn>
              <a:cxn ang="0">
                <a:pos x="2" y="36"/>
              </a:cxn>
              <a:cxn ang="0">
                <a:pos x="2" y="38"/>
              </a:cxn>
              <a:cxn ang="0">
                <a:pos x="4" y="38"/>
              </a:cxn>
              <a:cxn ang="0">
                <a:pos x="4" y="38"/>
              </a:cxn>
              <a:cxn ang="0">
                <a:pos x="4" y="40"/>
              </a:cxn>
              <a:cxn ang="0">
                <a:pos x="4" y="42"/>
              </a:cxn>
              <a:cxn ang="0">
                <a:pos x="4" y="42"/>
              </a:cxn>
              <a:cxn ang="0">
                <a:pos x="4" y="46"/>
              </a:cxn>
              <a:cxn ang="0">
                <a:pos x="4" y="48"/>
              </a:cxn>
              <a:cxn ang="0">
                <a:pos x="6" y="50"/>
              </a:cxn>
              <a:cxn ang="0">
                <a:pos x="8" y="52"/>
              </a:cxn>
              <a:cxn ang="0">
                <a:pos x="10" y="54"/>
              </a:cxn>
              <a:cxn ang="0">
                <a:pos x="10" y="54"/>
              </a:cxn>
              <a:cxn ang="0">
                <a:pos x="12" y="58"/>
              </a:cxn>
              <a:cxn ang="0">
                <a:pos x="10" y="60"/>
              </a:cxn>
              <a:cxn ang="0">
                <a:pos x="10" y="62"/>
              </a:cxn>
              <a:cxn ang="0">
                <a:pos x="12" y="64"/>
              </a:cxn>
              <a:cxn ang="0">
                <a:pos x="12" y="64"/>
              </a:cxn>
              <a:cxn ang="0">
                <a:pos x="18" y="70"/>
              </a:cxn>
              <a:cxn ang="0">
                <a:pos x="22" y="74"/>
              </a:cxn>
              <a:cxn ang="0">
                <a:pos x="22" y="74"/>
              </a:cxn>
              <a:cxn ang="0">
                <a:pos x="24" y="76"/>
              </a:cxn>
              <a:cxn ang="0">
                <a:pos x="26" y="78"/>
              </a:cxn>
              <a:cxn ang="0">
                <a:pos x="26" y="78"/>
              </a:cxn>
              <a:cxn ang="0">
                <a:pos x="26" y="84"/>
              </a:cxn>
              <a:cxn ang="0">
                <a:pos x="26" y="84"/>
              </a:cxn>
              <a:cxn ang="0">
                <a:pos x="26" y="86"/>
              </a:cxn>
              <a:cxn ang="0">
                <a:pos x="26" y="88"/>
              </a:cxn>
            </a:cxnLst>
            <a:rect l="0" t="0" r="r" b="b"/>
            <a:pathLst>
              <a:path w="26" h="88">
                <a:moveTo>
                  <a:pt x="16" y="0"/>
                </a:moveTo>
                <a:lnTo>
                  <a:pt x="16" y="2"/>
                </a:lnTo>
                <a:lnTo>
                  <a:pt x="14" y="4"/>
                </a:lnTo>
                <a:lnTo>
                  <a:pt x="12" y="4"/>
                </a:lnTo>
                <a:lnTo>
                  <a:pt x="12" y="4"/>
                </a:lnTo>
                <a:lnTo>
                  <a:pt x="12" y="4"/>
                </a:lnTo>
                <a:lnTo>
                  <a:pt x="12" y="4"/>
                </a:lnTo>
                <a:lnTo>
                  <a:pt x="12" y="6"/>
                </a:lnTo>
                <a:lnTo>
                  <a:pt x="10" y="8"/>
                </a:lnTo>
                <a:lnTo>
                  <a:pt x="10" y="10"/>
                </a:lnTo>
                <a:lnTo>
                  <a:pt x="10" y="10"/>
                </a:lnTo>
                <a:lnTo>
                  <a:pt x="10" y="12"/>
                </a:lnTo>
                <a:lnTo>
                  <a:pt x="8" y="14"/>
                </a:lnTo>
                <a:lnTo>
                  <a:pt x="8" y="14"/>
                </a:lnTo>
                <a:lnTo>
                  <a:pt x="8" y="14"/>
                </a:lnTo>
                <a:lnTo>
                  <a:pt x="6" y="18"/>
                </a:lnTo>
                <a:lnTo>
                  <a:pt x="6" y="20"/>
                </a:lnTo>
                <a:lnTo>
                  <a:pt x="6" y="20"/>
                </a:lnTo>
                <a:lnTo>
                  <a:pt x="4" y="22"/>
                </a:lnTo>
                <a:lnTo>
                  <a:pt x="2" y="22"/>
                </a:lnTo>
                <a:lnTo>
                  <a:pt x="0" y="24"/>
                </a:lnTo>
                <a:lnTo>
                  <a:pt x="0" y="24"/>
                </a:lnTo>
                <a:lnTo>
                  <a:pt x="0" y="24"/>
                </a:lnTo>
                <a:lnTo>
                  <a:pt x="0" y="26"/>
                </a:lnTo>
                <a:lnTo>
                  <a:pt x="2" y="26"/>
                </a:lnTo>
                <a:lnTo>
                  <a:pt x="2" y="28"/>
                </a:lnTo>
                <a:lnTo>
                  <a:pt x="2" y="26"/>
                </a:lnTo>
                <a:lnTo>
                  <a:pt x="2" y="26"/>
                </a:lnTo>
                <a:lnTo>
                  <a:pt x="4" y="28"/>
                </a:lnTo>
                <a:lnTo>
                  <a:pt x="4" y="28"/>
                </a:lnTo>
                <a:lnTo>
                  <a:pt x="4" y="30"/>
                </a:lnTo>
                <a:lnTo>
                  <a:pt x="4" y="34"/>
                </a:lnTo>
                <a:lnTo>
                  <a:pt x="4" y="34"/>
                </a:lnTo>
                <a:lnTo>
                  <a:pt x="2" y="36"/>
                </a:lnTo>
                <a:lnTo>
                  <a:pt x="2" y="36"/>
                </a:lnTo>
                <a:lnTo>
                  <a:pt x="2" y="36"/>
                </a:lnTo>
                <a:lnTo>
                  <a:pt x="2" y="38"/>
                </a:lnTo>
                <a:lnTo>
                  <a:pt x="2" y="38"/>
                </a:lnTo>
                <a:lnTo>
                  <a:pt x="2" y="38"/>
                </a:lnTo>
                <a:lnTo>
                  <a:pt x="4" y="38"/>
                </a:lnTo>
                <a:lnTo>
                  <a:pt x="4" y="38"/>
                </a:lnTo>
                <a:lnTo>
                  <a:pt x="4" y="38"/>
                </a:lnTo>
                <a:lnTo>
                  <a:pt x="4" y="40"/>
                </a:lnTo>
                <a:lnTo>
                  <a:pt x="4" y="40"/>
                </a:lnTo>
                <a:lnTo>
                  <a:pt x="4" y="42"/>
                </a:lnTo>
                <a:lnTo>
                  <a:pt x="4" y="42"/>
                </a:lnTo>
                <a:lnTo>
                  <a:pt x="4" y="42"/>
                </a:lnTo>
                <a:lnTo>
                  <a:pt x="4" y="42"/>
                </a:lnTo>
                <a:lnTo>
                  <a:pt x="4" y="44"/>
                </a:lnTo>
                <a:lnTo>
                  <a:pt x="4" y="46"/>
                </a:lnTo>
                <a:lnTo>
                  <a:pt x="4" y="46"/>
                </a:lnTo>
                <a:lnTo>
                  <a:pt x="4" y="48"/>
                </a:lnTo>
                <a:lnTo>
                  <a:pt x="6" y="48"/>
                </a:lnTo>
                <a:lnTo>
                  <a:pt x="6" y="50"/>
                </a:lnTo>
                <a:lnTo>
                  <a:pt x="8" y="50"/>
                </a:lnTo>
                <a:lnTo>
                  <a:pt x="8" y="52"/>
                </a:lnTo>
                <a:lnTo>
                  <a:pt x="10" y="52"/>
                </a:lnTo>
                <a:lnTo>
                  <a:pt x="10" y="54"/>
                </a:lnTo>
                <a:lnTo>
                  <a:pt x="10" y="54"/>
                </a:lnTo>
                <a:lnTo>
                  <a:pt x="10" y="54"/>
                </a:lnTo>
                <a:lnTo>
                  <a:pt x="10" y="56"/>
                </a:lnTo>
                <a:lnTo>
                  <a:pt x="12" y="58"/>
                </a:lnTo>
                <a:lnTo>
                  <a:pt x="10" y="58"/>
                </a:lnTo>
                <a:lnTo>
                  <a:pt x="10" y="60"/>
                </a:lnTo>
                <a:lnTo>
                  <a:pt x="10" y="60"/>
                </a:lnTo>
                <a:lnTo>
                  <a:pt x="10" y="62"/>
                </a:lnTo>
                <a:lnTo>
                  <a:pt x="12" y="62"/>
                </a:lnTo>
                <a:lnTo>
                  <a:pt x="12" y="64"/>
                </a:lnTo>
                <a:lnTo>
                  <a:pt x="12" y="64"/>
                </a:lnTo>
                <a:lnTo>
                  <a:pt x="12" y="64"/>
                </a:lnTo>
                <a:lnTo>
                  <a:pt x="14" y="64"/>
                </a:lnTo>
                <a:lnTo>
                  <a:pt x="18" y="70"/>
                </a:lnTo>
                <a:lnTo>
                  <a:pt x="20" y="72"/>
                </a:lnTo>
                <a:lnTo>
                  <a:pt x="22" y="74"/>
                </a:lnTo>
                <a:lnTo>
                  <a:pt x="22" y="74"/>
                </a:lnTo>
                <a:lnTo>
                  <a:pt x="22" y="74"/>
                </a:lnTo>
                <a:lnTo>
                  <a:pt x="22" y="74"/>
                </a:lnTo>
                <a:lnTo>
                  <a:pt x="24" y="76"/>
                </a:lnTo>
                <a:lnTo>
                  <a:pt x="26" y="78"/>
                </a:lnTo>
                <a:lnTo>
                  <a:pt x="26" y="78"/>
                </a:lnTo>
                <a:lnTo>
                  <a:pt x="26" y="78"/>
                </a:lnTo>
                <a:lnTo>
                  <a:pt x="26" y="78"/>
                </a:lnTo>
                <a:lnTo>
                  <a:pt x="24" y="78"/>
                </a:lnTo>
                <a:lnTo>
                  <a:pt x="26" y="84"/>
                </a:lnTo>
                <a:lnTo>
                  <a:pt x="26" y="84"/>
                </a:lnTo>
                <a:lnTo>
                  <a:pt x="26" y="84"/>
                </a:lnTo>
                <a:lnTo>
                  <a:pt x="26" y="86"/>
                </a:lnTo>
                <a:lnTo>
                  <a:pt x="26" y="86"/>
                </a:lnTo>
                <a:lnTo>
                  <a:pt x="26" y="88"/>
                </a:lnTo>
                <a:lnTo>
                  <a:pt x="26" y="88"/>
                </a:lnTo>
                <a:lnTo>
                  <a:pt x="26" y="8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6" name="Freeform 392"/>
          <p:cNvSpPr>
            <a:spLocks/>
          </p:cNvSpPr>
          <p:nvPr/>
        </p:nvSpPr>
        <p:spPr bwMode="auto">
          <a:xfrm>
            <a:off x="4940300" y="3535363"/>
            <a:ext cx="57150" cy="38100"/>
          </a:xfrm>
          <a:custGeom>
            <a:avLst/>
            <a:gdLst/>
            <a:ahLst/>
            <a:cxnLst>
              <a:cxn ang="0">
                <a:pos x="36" y="4"/>
              </a:cxn>
              <a:cxn ang="0">
                <a:pos x="36" y="4"/>
              </a:cxn>
              <a:cxn ang="0">
                <a:pos x="36" y="4"/>
              </a:cxn>
              <a:cxn ang="0">
                <a:pos x="36" y="2"/>
              </a:cxn>
              <a:cxn ang="0">
                <a:pos x="34" y="2"/>
              </a:cxn>
              <a:cxn ang="0">
                <a:pos x="34" y="0"/>
              </a:cxn>
              <a:cxn ang="0">
                <a:pos x="34" y="2"/>
              </a:cxn>
              <a:cxn ang="0">
                <a:pos x="30" y="2"/>
              </a:cxn>
              <a:cxn ang="0">
                <a:pos x="30" y="2"/>
              </a:cxn>
              <a:cxn ang="0">
                <a:pos x="30" y="4"/>
              </a:cxn>
              <a:cxn ang="0">
                <a:pos x="30" y="4"/>
              </a:cxn>
              <a:cxn ang="0">
                <a:pos x="30" y="4"/>
              </a:cxn>
              <a:cxn ang="0">
                <a:pos x="30" y="4"/>
              </a:cxn>
              <a:cxn ang="0">
                <a:pos x="30" y="2"/>
              </a:cxn>
              <a:cxn ang="0">
                <a:pos x="30" y="2"/>
              </a:cxn>
              <a:cxn ang="0">
                <a:pos x="28" y="2"/>
              </a:cxn>
              <a:cxn ang="0">
                <a:pos x="28" y="2"/>
              </a:cxn>
              <a:cxn ang="0">
                <a:pos x="28" y="2"/>
              </a:cxn>
              <a:cxn ang="0">
                <a:pos x="26" y="2"/>
              </a:cxn>
              <a:cxn ang="0">
                <a:pos x="24" y="2"/>
              </a:cxn>
              <a:cxn ang="0">
                <a:pos x="24" y="2"/>
              </a:cxn>
              <a:cxn ang="0">
                <a:pos x="24" y="2"/>
              </a:cxn>
              <a:cxn ang="0">
                <a:pos x="24" y="0"/>
              </a:cxn>
              <a:cxn ang="0">
                <a:pos x="22" y="0"/>
              </a:cxn>
              <a:cxn ang="0">
                <a:pos x="22" y="0"/>
              </a:cxn>
              <a:cxn ang="0">
                <a:pos x="22" y="0"/>
              </a:cxn>
              <a:cxn ang="0">
                <a:pos x="20" y="0"/>
              </a:cxn>
              <a:cxn ang="0">
                <a:pos x="20" y="0"/>
              </a:cxn>
              <a:cxn ang="0">
                <a:pos x="20" y="0"/>
              </a:cxn>
              <a:cxn ang="0">
                <a:pos x="20" y="0"/>
              </a:cxn>
              <a:cxn ang="0">
                <a:pos x="18" y="0"/>
              </a:cxn>
              <a:cxn ang="0">
                <a:pos x="18" y="2"/>
              </a:cxn>
              <a:cxn ang="0">
                <a:pos x="14" y="2"/>
              </a:cxn>
              <a:cxn ang="0">
                <a:pos x="12" y="2"/>
              </a:cxn>
              <a:cxn ang="0">
                <a:pos x="10" y="2"/>
              </a:cxn>
              <a:cxn ang="0">
                <a:pos x="8" y="2"/>
              </a:cxn>
              <a:cxn ang="0">
                <a:pos x="8" y="2"/>
              </a:cxn>
              <a:cxn ang="0">
                <a:pos x="8" y="2"/>
              </a:cxn>
              <a:cxn ang="0">
                <a:pos x="6" y="4"/>
              </a:cxn>
              <a:cxn ang="0">
                <a:pos x="6" y="4"/>
              </a:cxn>
              <a:cxn ang="0">
                <a:pos x="6" y="4"/>
              </a:cxn>
              <a:cxn ang="0">
                <a:pos x="6" y="6"/>
              </a:cxn>
              <a:cxn ang="0">
                <a:pos x="6" y="8"/>
              </a:cxn>
              <a:cxn ang="0">
                <a:pos x="6" y="8"/>
              </a:cxn>
              <a:cxn ang="0">
                <a:pos x="4" y="8"/>
              </a:cxn>
              <a:cxn ang="0">
                <a:pos x="4" y="8"/>
              </a:cxn>
              <a:cxn ang="0">
                <a:pos x="4" y="12"/>
              </a:cxn>
              <a:cxn ang="0">
                <a:pos x="4" y="12"/>
              </a:cxn>
              <a:cxn ang="0">
                <a:pos x="6" y="14"/>
              </a:cxn>
              <a:cxn ang="0">
                <a:pos x="6" y="14"/>
              </a:cxn>
              <a:cxn ang="0">
                <a:pos x="4" y="14"/>
              </a:cxn>
              <a:cxn ang="0">
                <a:pos x="4" y="16"/>
              </a:cxn>
              <a:cxn ang="0">
                <a:pos x="4" y="18"/>
              </a:cxn>
              <a:cxn ang="0">
                <a:pos x="2" y="20"/>
              </a:cxn>
              <a:cxn ang="0">
                <a:pos x="2" y="22"/>
              </a:cxn>
              <a:cxn ang="0">
                <a:pos x="0" y="24"/>
              </a:cxn>
            </a:cxnLst>
            <a:rect l="0" t="0" r="r" b="b"/>
            <a:pathLst>
              <a:path w="36" h="24">
                <a:moveTo>
                  <a:pt x="36" y="4"/>
                </a:moveTo>
                <a:lnTo>
                  <a:pt x="36" y="4"/>
                </a:lnTo>
                <a:lnTo>
                  <a:pt x="36" y="4"/>
                </a:lnTo>
                <a:lnTo>
                  <a:pt x="36" y="2"/>
                </a:lnTo>
                <a:lnTo>
                  <a:pt x="34" y="2"/>
                </a:lnTo>
                <a:lnTo>
                  <a:pt x="34" y="0"/>
                </a:lnTo>
                <a:lnTo>
                  <a:pt x="34" y="2"/>
                </a:lnTo>
                <a:lnTo>
                  <a:pt x="30" y="2"/>
                </a:lnTo>
                <a:lnTo>
                  <a:pt x="30" y="2"/>
                </a:lnTo>
                <a:lnTo>
                  <a:pt x="30" y="4"/>
                </a:lnTo>
                <a:lnTo>
                  <a:pt x="30" y="4"/>
                </a:lnTo>
                <a:lnTo>
                  <a:pt x="30" y="4"/>
                </a:lnTo>
                <a:lnTo>
                  <a:pt x="30" y="4"/>
                </a:lnTo>
                <a:lnTo>
                  <a:pt x="30" y="2"/>
                </a:lnTo>
                <a:lnTo>
                  <a:pt x="30" y="2"/>
                </a:lnTo>
                <a:lnTo>
                  <a:pt x="28" y="2"/>
                </a:lnTo>
                <a:lnTo>
                  <a:pt x="28" y="2"/>
                </a:lnTo>
                <a:lnTo>
                  <a:pt x="28" y="2"/>
                </a:lnTo>
                <a:lnTo>
                  <a:pt x="26" y="2"/>
                </a:lnTo>
                <a:lnTo>
                  <a:pt x="24" y="2"/>
                </a:lnTo>
                <a:lnTo>
                  <a:pt x="24" y="2"/>
                </a:lnTo>
                <a:lnTo>
                  <a:pt x="24" y="2"/>
                </a:lnTo>
                <a:lnTo>
                  <a:pt x="24" y="0"/>
                </a:lnTo>
                <a:lnTo>
                  <a:pt x="22" y="0"/>
                </a:lnTo>
                <a:lnTo>
                  <a:pt x="22" y="0"/>
                </a:lnTo>
                <a:lnTo>
                  <a:pt x="22" y="0"/>
                </a:lnTo>
                <a:lnTo>
                  <a:pt x="20" y="0"/>
                </a:lnTo>
                <a:lnTo>
                  <a:pt x="20" y="0"/>
                </a:lnTo>
                <a:lnTo>
                  <a:pt x="20" y="0"/>
                </a:lnTo>
                <a:lnTo>
                  <a:pt x="20" y="0"/>
                </a:lnTo>
                <a:lnTo>
                  <a:pt x="18" y="0"/>
                </a:lnTo>
                <a:lnTo>
                  <a:pt x="18" y="2"/>
                </a:lnTo>
                <a:lnTo>
                  <a:pt x="14" y="2"/>
                </a:lnTo>
                <a:lnTo>
                  <a:pt x="12" y="2"/>
                </a:lnTo>
                <a:lnTo>
                  <a:pt x="10" y="2"/>
                </a:lnTo>
                <a:lnTo>
                  <a:pt x="8" y="2"/>
                </a:lnTo>
                <a:lnTo>
                  <a:pt x="8" y="2"/>
                </a:lnTo>
                <a:lnTo>
                  <a:pt x="8" y="2"/>
                </a:lnTo>
                <a:lnTo>
                  <a:pt x="6" y="4"/>
                </a:lnTo>
                <a:lnTo>
                  <a:pt x="6" y="4"/>
                </a:lnTo>
                <a:lnTo>
                  <a:pt x="6" y="4"/>
                </a:lnTo>
                <a:lnTo>
                  <a:pt x="6" y="6"/>
                </a:lnTo>
                <a:lnTo>
                  <a:pt x="6" y="8"/>
                </a:lnTo>
                <a:lnTo>
                  <a:pt x="6" y="8"/>
                </a:lnTo>
                <a:lnTo>
                  <a:pt x="4" y="8"/>
                </a:lnTo>
                <a:lnTo>
                  <a:pt x="4" y="8"/>
                </a:lnTo>
                <a:lnTo>
                  <a:pt x="4" y="12"/>
                </a:lnTo>
                <a:lnTo>
                  <a:pt x="4" y="12"/>
                </a:lnTo>
                <a:lnTo>
                  <a:pt x="6" y="14"/>
                </a:lnTo>
                <a:lnTo>
                  <a:pt x="6" y="14"/>
                </a:lnTo>
                <a:lnTo>
                  <a:pt x="4" y="14"/>
                </a:lnTo>
                <a:lnTo>
                  <a:pt x="4" y="16"/>
                </a:lnTo>
                <a:lnTo>
                  <a:pt x="4" y="18"/>
                </a:lnTo>
                <a:lnTo>
                  <a:pt x="2" y="20"/>
                </a:lnTo>
                <a:lnTo>
                  <a:pt x="2" y="22"/>
                </a:lnTo>
                <a:lnTo>
                  <a:pt x="0"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7" name="Freeform 393"/>
          <p:cNvSpPr>
            <a:spLocks/>
          </p:cNvSpPr>
          <p:nvPr/>
        </p:nvSpPr>
        <p:spPr bwMode="auto">
          <a:xfrm>
            <a:off x="3292475" y="3544888"/>
            <a:ext cx="9525" cy="25400"/>
          </a:xfrm>
          <a:custGeom>
            <a:avLst/>
            <a:gdLst/>
            <a:ahLst/>
            <a:cxnLst>
              <a:cxn ang="0">
                <a:pos x="0" y="16"/>
              </a:cxn>
              <a:cxn ang="0">
                <a:pos x="0" y="16"/>
              </a:cxn>
              <a:cxn ang="0">
                <a:pos x="2" y="14"/>
              </a:cxn>
              <a:cxn ang="0">
                <a:pos x="2" y="14"/>
              </a:cxn>
              <a:cxn ang="0">
                <a:pos x="2" y="14"/>
              </a:cxn>
              <a:cxn ang="0">
                <a:pos x="4" y="12"/>
              </a:cxn>
              <a:cxn ang="0">
                <a:pos x="4" y="12"/>
              </a:cxn>
              <a:cxn ang="0">
                <a:pos x="4" y="10"/>
              </a:cxn>
              <a:cxn ang="0">
                <a:pos x="4" y="10"/>
              </a:cxn>
              <a:cxn ang="0">
                <a:pos x="6" y="10"/>
              </a:cxn>
              <a:cxn ang="0">
                <a:pos x="6" y="8"/>
              </a:cxn>
              <a:cxn ang="0">
                <a:pos x="6" y="6"/>
              </a:cxn>
              <a:cxn ang="0">
                <a:pos x="6" y="4"/>
              </a:cxn>
              <a:cxn ang="0">
                <a:pos x="6" y="4"/>
              </a:cxn>
              <a:cxn ang="0">
                <a:pos x="6" y="4"/>
              </a:cxn>
              <a:cxn ang="0">
                <a:pos x="6" y="2"/>
              </a:cxn>
              <a:cxn ang="0">
                <a:pos x="6" y="2"/>
              </a:cxn>
              <a:cxn ang="0">
                <a:pos x="6" y="0"/>
              </a:cxn>
              <a:cxn ang="0">
                <a:pos x="6" y="0"/>
              </a:cxn>
            </a:cxnLst>
            <a:rect l="0" t="0" r="r" b="b"/>
            <a:pathLst>
              <a:path w="6" h="16">
                <a:moveTo>
                  <a:pt x="0" y="16"/>
                </a:moveTo>
                <a:lnTo>
                  <a:pt x="0" y="16"/>
                </a:lnTo>
                <a:lnTo>
                  <a:pt x="2" y="14"/>
                </a:lnTo>
                <a:lnTo>
                  <a:pt x="2" y="14"/>
                </a:lnTo>
                <a:lnTo>
                  <a:pt x="2" y="14"/>
                </a:lnTo>
                <a:lnTo>
                  <a:pt x="4" y="12"/>
                </a:lnTo>
                <a:lnTo>
                  <a:pt x="4" y="12"/>
                </a:lnTo>
                <a:lnTo>
                  <a:pt x="4" y="10"/>
                </a:lnTo>
                <a:lnTo>
                  <a:pt x="4" y="10"/>
                </a:lnTo>
                <a:lnTo>
                  <a:pt x="6" y="10"/>
                </a:lnTo>
                <a:lnTo>
                  <a:pt x="6" y="8"/>
                </a:lnTo>
                <a:lnTo>
                  <a:pt x="6" y="6"/>
                </a:lnTo>
                <a:lnTo>
                  <a:pt x="6" y="4"/>
                </a:lnTo>
                <a:lnTo>
                  <a:pt x="6" y="4"/>
                </a:lnTo>
                <a:lnTo>
                  <a:pt x="6" y="4"/>
                </a:lnTo>
                <a:lnTo>
                  <a:pt x="6" y="2"/>
                </a:lnTo>
                <a:lnTo>
                  <a:pt x="6" y="2"/>
                </a:lnTo>
                <a:lnTo>
                  <a:pt x="6" y="0"/>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8" name="Freeform 394"/>
          <p:cNvSpPr>
            <a:spLocks/>
          </p:cNvSpPr>
          <p:nvPr/>
        </p:nvSpPr>
        <p:spPr bwMode="auto">
          <a:xfrm>
            <a:off x="3295650" y="3490913"/>
            <a:ext cx="9525" cy="53975"/>
          </a:xfrm>
          <a:custGeom>
            <a:avLst/>
            <a:gdLst/>
            <a:ahLst/>
            <a:cxnLst>
              <a:cxn ang="0">
                <a:pos x="4" y="34"/>
              </a:cxn>
              <a:cxn ang="0">
                <a:pos x="6" y="34"/>
              </a:cxn>
              <a:cxn ang="0">
                <a:pos x="6" y="32"/>
              </a:cxn>
              <a:cxn ang="0">
                <a:pos x="6" y="30"/>
              </a:cxn>
              <a:cxn ang="0">
                <a:pos x="6" y="28"/>
              </a:cxn>
              <a:cxn ang="0">
                <a:pos x="4" y="26"/>
              </a:cxn>
              <a:cxn ang="0">
                <a:pos x="4" y="26"/>
              </a:cxn>
              <a:cxn ang="0">
                <a:pos x="4" y="26"/>
              </a:cxn>
              <a:cxn ang="0">
                <a:pos x="2" y="24"/>
              </a:cxn>
              <a:cxn ang="0">
                <a:pos x="2" y="22"/>
              </a:cxn>
              <a:cxn ang="0">
                <a:pos x="2" y="20"/>
              </a:cxn>
              <a:cxn ang="0">
                <a:pos x="0" y="18"/>
              </a:cxn>
              <a:cxn ang="0">
                <a:pos x="0" y="16"/>
              </a:cxn>
              <a:cxn ang="0">
                <a:pos x="0" y="16"/>
              </a:cxn>
              <a:cxn ang="0">
                <a:pos x="0" y="14"/>
              </a:cxn>
              <a:cxn ang="0">
                <a:pos x="0" y="14"/>
              </a:cxn>
              <a:cxn ang="0">
                <a:pos x="0" y="14"/>
              </a:cxn>
              <a:cxn ang="0">
                <a:pos x="0" y="12"/>
              </a:cxn>
              <a:cxn ang="0">
                <a:pos x="0" y="12"/>
              </a:cxn>
              <a:cxn ang="0">
                <a:pos x="0" y="10"/>
              </a:cxn>
              <a:cxn ang="0">
                <a:pos x="0" y="10"/>
              </a:cxn>
              <a:cxn ang="0">
                <a:pos x="0" y="8"/>
              </a:cxn>
              <a:cxn ang="0">
                <a:pos x="0" y="6"/>
              </a:cxn>
              <a:cxn ang="0">
                <a:pos x="0" y="6"/>
              </a:cxn>
              <a:cxn ang="0">
                <a:pos x="0" y="4"/>
              </a:cxn>
              <a:cxn ang="0">
                <a:pos x="2" y="4"/>
              </a:cxn>
              <a:cxn ang="0">
                <a:pos x="2" y="4"/>
              </a:cxn>
              <a:cxn ang="0">
                <a:pos x="2" y="2"/>
              </a:cxn>
              <a:cxn ang="0">
                <a:pos x="2" y="2"/>
              </a:cxn>
              <a:cxn ang="0">
                <a:pos x="4" y="2"/>
              </a:cxn>
              <a:cxn ang="0">
                <a:pos x="4" y="0"/>
              </a:cxn>
              <a:cxn ang="0">
                <a:pos x="4" y="0"/>
              </a:cxn>
              <a:cxn ang="0">
                <a:pos x="4" y="0"/>
              </a:cxn>
            </a:cxnLst>
            <a:rect l="0" t="0" r="r" b="b"/>
            <a:pathLst>
              <a:path w="6" h="34">
                <a:moveTo>
                  <a:pt x="4" y="34"/>
                </a:moveTo>
                <a:lnTo>
                  <a:pt x="6" y="34"/>
                </a:lnTo>
                <a:lnTo>
                  <a:pt x="6" y="32"/>
                </a:lnTo>
                <a:lnTo>
                  <a:pt x="6" y="30"/>
                </a:lnTo>
                <a:lnTo>
                  <a:pt x="6" y="28"/>
                </a:lnTo>
                <a:lnTo>
                  <a:pt x="4" y="26"/>
                </a:lnTo>
                <a:lnTo>
                  <a:pt x="4" y="26"/>
                </a:lnTo>
                <a:lnTo>
                  <a:pt x="4" y="26"/>
                </a:lnTo>
                <a:lnTo>
                  <a:pt x="2" y="24"/>
                </a:lnTo>
                <a:lnTo>
                  <a:pt x="2" y="22"/>
                </a:lnTo>
                <a:lnTo>
                  <a:pt x="2" y="20"/>
                </a:lnTo>
                <a:lnTo>
                  <a:pt x="0" y="18"/>
                </a:lnTo>
                <a:lnTo>
                  <a:pt x="0" y="16"/>
                </a:lnTo>
                <a:lnTo>
                  <a:pt x="0" y="16"/>
                </a:lnTo>
                <a:lnTo>
                  <a:pt x="0" y="14"/>
                </a:lnTo>
                <a:lnTo>
                  <a:pt x="0" y="14"/>
                </a:lnTo>
                <a:lnTo>
                  <a:pt x="0" y="14"/>
                </a:lnTo>
                <a:lnTo>
                  <a:pt x="0" y="12"/>
                </a:lnTo>
                <a:lnTo>
                  <a:pt x="0" y="12"/>
                </a:lnTo>
                <a:lnTo>
                  <a:pt x="0" y="10"/>
                </a:lnTo>
                <a:lnTo>
                  <a:pt x="0" y="10"/>
                </a:lnTo>
                <a:lnTo>
                  <a:pt x="0" y="8"/>
                </a:lnTo>
                <a:lnTo>
                  <a:pt x="0" y="6"/>
                </a:lnTo>
                <a:lnTo>
                  <a:pt x="0" y="6"/>
                </a:lnTo>
                <a:lnTo>
                  <a:pt x="0" y="4"/>
                </a:lnTo>
                <a:lnTo>
                  <a:pt x="2" y="4"/>
                </a:lnTo>
                <a:lnTo>
                  <a:pt x="2" y="4"/>
                </a:lnTo>
                <a:lnTo>
                  <a:pt x="2" y="2"/>
                </a:lnTo>
                <a:lnTo>
                  <a:pt x="2" y="2"/>
                </a:lnTo>
                <a:lnTo>
                  <a:pt x="4" y="2"/>
                </a:lnTo>
                <a:lnTo>
                  <a:pt x="4" y="0"/>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9" name="Freeform 395"/>
          <p:cNvSpPr>
            <a:spLocks/>
          </p:cNvSpPr>
          <p:nvPr/>
        </p:nvSpPr>
        <p:spPr bwMode="auto">
          <a:xfrm>
            <a:off x="3209925" y="3487738"/>
            <a:ext cx="22225" cy="57150"/>
          </a:xfrm>
          <a:custGeom>
            <a:avLst/>
            <a:gdLst/>
            <a:ahLst/>
            <a:cxnLst>
              <a:cxn ang="0">
                <a:pos x="6" y="36"/>
              </a:cxn>
              <a:cxn ang="0">
                <a:pos x="6" y="34"/>
              </a:cxn>
              <a:cxn ang="0">
                <a:pos x="6" y="34"/>
              </a:cxn>
              <a:cxn ang="0">
                <a:pos x="6" y="32"/>
              </a:cxn>
              <a:cxn ang="0">
                <a:pos x="6" y="32"/>
              </a:cxn>
              <a:cxn ang="0">
                <a:pos x="6" y="32"/>
              </a:cxn>
              <a:cxn ang="0">
                <a:pos x="6" y="30"/>
              </a:cxn>
              <a:cxn ang="0">
                <a:pos x="4" y="30"/>
              </a:cxn>
              <a:cxn ang="0">
                <a:pos x="4" y="30"/>
              </a:cxn>
              <a:cxn ang="0">
                <a:pos x="4" y="30"/>
              </a:cxn>
              <a:cxn ang="0">
                <a:pos x="4" y="30"/>
              </a:cxn>
              <a:cxn ang="0">
                <a:pos x="4" y="28"/>
              </a:cxn>
              <a:cxn ang="0">
                <a:pos x="4" y="28"/>
              </a:cxn>
              <a:cxn ang="0">
                <a:pos x="4" y="28"/>
              </a:cxn>
              <a:cxn ang="0">
                <a:pos x="2" y="26"/>
              </a:cxn>
              <a:cxn ang="0">
                <a:pos x="2" y="26"/>
              </a:cxn>
              <a:cxn ang="0">
                <a:pos x="2" y="26"/>
              </a:cxn>
              <a:cxn ang="0">
                <a:pos x="2" y="26"/>
              </a:cxn>
              <a:cxn ang="0">
                <a:pos x="2" y="24"/>
              </a:cxn>
              <a:cxn ang="0">
                <a:pos x="0" y="22"/>
              </a:cxn>
              <a:cxn ang="0">
                <a:pos x="0" y="22"/>
              </a:cxn>
              <a:cxn ang="0">
                <a:pos x="2" y="22"/>
              </a:cxn>
              <a:cxn ang="0">
                <a:pos x="2" y="20"/>
              </a:cxn>
              <a:cxn ang="0">
                <a:pos x="2" y="20"/>
              </a:cxn>
              <a:cxn ang="0">
                <a:pos x="2" y="20"/>
              </a:cxn>
              <a:cxn ang="0">
                <a:pos x="2" y="18"/>
              </a:cxn>
              <a:cxn ang="0">
                <a:pos x="4" y="16"/>
              </a:cxn>
              <a:cxn ang="0">
                <a:pos x="4" y="14"/>
              </a:cxn>
              <a:cxn ang="0">
                <a:pos x="4" y="14"/>
              </a:cxn>
              <a:cxn ang="0">
                <a:pos x="4" y="12"/>
              </a:cxn>
              <a:cxn ang="0">
                <a:pos x="4" y="12"/>
              </a:cxn>
              <a:cxn ang="0">
                <a:pos x="4" y="12"/>
              </a:cxn>
              <a:cxn ang="0">
                <a:pos x="4" y="12"/>
              </a:cxn>
              <a:cxn ang="0">
                <a:pos x="4" y="10"/>
              </a:cxn>
              <a:cxn ang="0">
                <a:pos x="4" y="10"/>
              </a:cxn>
              <a:cxn ang="0">
                <a:pos x="6" y="8"/>
              </a:cxn>
              <a:cxn ang="0">
                <a:pos x="8" y="8"/>
              </a:cxn>
              <a:cxn ang="0">
                <a:pos x="8" y="8"/>
              </a:cxn>
              <a:cxn ang="0">
                <a:pos x="10" y="8"/>
              </a:cxn>
              <a:cxn ang="0">
                <a:pos x="10" y="8"/>
              </a:cxn>
              <a:cxn ang="0">
                <a:pos x="12" y="8"/>
              </a:cxn>
              <a:cxn ang="0">
                <a:pos x="12" y="6"/>
              </a:cxn>
              <a:cxn ang="0">
                <a:pos x="12" y="6"/>
              </a:cxn>
              <a:cxn ang="0">
                <a:pos x="12" y="6"/>
              </a:cxn>
              <a:cxn ang="0">
                <a:pos x="14" y="6"/>
              </a:cxn>
              <a:cxn ang="0">
                <a:pos x="14" y="6"/>
              </a:cxn>
              <a:cxn ang="0">
                <a:pos x="14" y="6"/>
              </a:cxn>
              <a:cxn ang="0">
                <a:pos x="14" y="4"/>
              </a:cxn>
              <a:cxn ang="0">
                <a:pos x="14" y="4"/>
              </a:cxn>
              <a:cxn ang="0">
                <a:pos x="14" y="4"/>
              </a:cxn>
              <a:cxn ang="0">
                <a:pos x="12" y="4"/>
              </a:cxn>
              <a:cxn ang="0">
                <a:pos x="12" y="4"/>
              </a:cxn>
              <a:cxn ang="0">
                <a:pos x="12" y="2"/>
              </a:cxn>
              <a:cxn ang="0">
                <a:pos x="14" y="2"/>
              </a:cxn>
              <a:cxn ang="0">
                <a:pos x="14" y="0"/>
              </a:cxn>
            </a:cxnLst>
            <a:rect l="0" t="0" r="r" b="b"/>
            <a:pathLst>
              <a:path w="14" h="36">
                <a:moveTo>
                  <a:pt x="6" y="36"/>
                </a:moveTo>
                <a:lnTo>
                  <a:pt x="6" y="34"/>
                </a:lnTo>
                <a:lnTo>
                  <a:pt x="6" y="34"/>
                </a:lnTo>
                <a:lnTo>
                  <a:pt x="6" y="32"/>
                </a:lnTo>
                <a:lnTo>
                  <a:pt x="6" y="32"/>
                </a:lnTo>
                <a:lnTo>
                  <a:pt x="6" y="32"/>
                </a:lnTo>
                <a:lnTo>
                  <a:pt x="6" y="30"/>
                </a:lnTo>
                <a:lnTo>
                  <a:pt x="4" y="30"/>
                </a:lnTo>
                <a:lnTo>
                  <a:pt x="4" y="30"/>
                </a:lnTo>
                <a:lnTo>
                  <a:pt x="4" y="30"/>
                </a:lnTo>
                <a:lnTo>
                  <a:pt x="4" y="30"/>
                </a:lnTo>
                <a:lnTo>
                  <a:pt x="4" y="28"/>
                </a:lnTo>
                <a:lnTo>
                  <a:pt x="4" y="28"/>
                </a:lnTo>
                <a:lnTo>
                  <a:pt x="4" y="28"/>
                </a:lnTo>
                <a:lnTo>
                  <a:pt x="2" y="26"/>
                </a:lnTo>
                <a:lnTo>
                  <a:pt x="2" y="26"/>
                </a:lnTo>
                <a:lnTo>
                  <a:pt x="2" y="26"/>
                </a:lnTo>
                <a:lnTo>
                  <a:pt x="2" y="26"/>
                </a:lnTo>
                <a:lnTo>
                  <a:pt x="2" y="24"/>
                </a:lnTo>
                <a:lnTo>
                  <a:pt x="0" y="22"/>
                </a:lnTo>
                <a:lnTo>
                  <a:pt x="0" y="22"/>
                </a:lnTo>
                <a:lnTo>
                  <a:pt x="2" y="22"/>
                </a:lnTo>
                <a:lnTo>
                  <a:pt x="2" y="20"/>
                </a:lnTo>
                <a:lnTo>
                  <a:pt x="2" y="20"/>
                </a:lnTo>
                <a:lnTo>
                  <a:pt x="2" y="20"/>
                </a:lnTo>
                <a:lnTo>
                  <a:pt x="2" y="18"/>
                </a:lnTo>
                <a:lnTo>
                  <a:pt x="4" y="16"/>
                </a:lnTo>
                <a:lnTo>
                  <a:pt x="4" y="14"/>
                </a:lnTo>
                <a:lnTo>
                  <a:pt x="4" y="14"/>
                </a:lnTo>
                <a:lnTo>
                  <a:pt x="4" y="12"/>
                </a:lnTo>
                <a:lnTo>
                  <a:pt x="4" y="12"/>
                </a:lnTo>
                <a:lnTo>
                  <a:pt x="4" y="12"/>
                </a:lnTo>
                <a:lnTo>
                  <a:pt x="4" y="12"/>
                </a:lnTo>
                <a:lnTo>
                  <a:pt x="4" y="10"/>
                </a:lnTo>
                <a:lnTo>
                  <a:pt x="4" y="10"/>
                </a:lnTo>
                <a:lnTo>
                  <a:pt x="6" y="8"/>
                </a:lnTo>
                <a:lnTo>
                  <a:pt x="8" y="8"/>
                </a:lnTo>
                <a:lnTo>
                  <a:pt x="8" y="8"/>
                </a:lnTo>
                <a:lnTo>
                  <a:pt x="10" y="8"/>
                </a:lnTo>
                <a:lnTo>
                  <a:pt x="10" y="8"/>
                </a:lnTo>
                <a:lnTo>
                  <a:pt x="12" y="8"/>
                </a:lnTo>
                <a:lnTo>
                  <a:pt x="12" y="6"/>
                </a:lnTo>
                <a:lnTo>
                  <a:pt x="12" y="6"/>
                </a:lnTo>
                <a:lnTo>
                  <a:pt x="12" y="6"/>
                </a:lnTo>
                <a:lnTo>
                  <a:pt x="14" y="6"/>
                </a:lnTo>
                <a:lnTo>
                  <a:pt x="14" y="6"/>
                </a:lnTo>
                <a:lnTo>
                  <a:pt x="14" y="6"/>
                </a:lnTo>
                <a:lnTo>
                  <a:pt x="14" y="4"/>
                </a:lnTo>
                <a:lnTo>
                  <a:pt x="14" y="4"/>
                </a:lnTo>
                <a:lnTo>
                  <a:pt x="14" y="4"/>
                </a:lnTo>
                <a:lnTo>
                  <a:pt x="12" y="4"/>
                </a:lnTo>
                <a:lnTo>
                  <a:pt x="12" y="4"/>
                </a:lnTo>
                <a:lnTo>
                  <a:pt x="12" y="2"/>
                </a:lnTo>
                <a:lnTo>
                  <a:pt x="14" y="2"/>
                </a:lnTo>
                <a:lnTo>
                  <a:pt x="1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0" name="Freeform 396"/>
          <p:cNvSpPr>
            <a:spLocks/>
          </p:cNvSpPr>
          <p:nvPr/>
        </p:nvSpPr>
        <p:spPr bwMode="auto">
          <a:xfrm>
            <a:off x="5400675" y="3509963"/>
            <a:ext cx="139700" cy="31750"/>
          </a:xfrm>
          <a:custGeom>
            <a:avLst/>
            <a:gdLst/>
            <a:ahLst/>
            <a:cxnLst>
              <a:cxn ang="0">
                <a:pos x="88" y="12"/>
              </a:cxn>
              <a:cxn ang="0">
                <a:pos x="86" y="12"/>
              </a:cxn>
              <a:cxn ang="0">
                <a:pos x="86" y="10"/>
              </a:cxn>
              <a:cxn ang="0">
                <a:pos x="82" y="12"/>
              </a:cxn>
              <a:cxn ang="0">
                <a:pos x="82" y="12"/>
              </a:cxn>
              <a:cxn ang="0">
                <a:pos x="78" y="12"/>
              </a:cxn>
              <a:cxn ang="0">
                <a:pos x="76" y="12"/>
              </a:cxn>
              <a:cxn ang="0">
                <a:pos x="76" y="10"/>
              </a:cxn>
              <a:cxn ang="0">
                <a:pos x="76" y="10"/>
              </a:cxn>
              <a:cxn ang="0">
                <a:pos x="72" y="8"/>
              </a:cxn>
              <a:cxn ang="0">
                <a:pos x="72" y="6"/>
              </a:cxn>
              <a:cxn ang="0">
                <a:pos x="66" y="8"/>
              </a:cxn>
              <a:cxn ang="0">
                <a:pos x="62" y="10"/>
              </a:cxn>
              <a:cxn ang="0">
                <a:pos x="58" y="12"/>
              </a:cxn>
              <a:cxn ang="0">
                <a:pos x="54" y="20"/>
              </a:cxn>
              <a:cxn ang="0">
                <a:pos x="52" y="20"/>
              </a:cxn>
              <a:cxn ang="0">
                <a:pos x="52" y="20"/>
              </a:cxn>
              <a:cxn ang="0">
                <a:pos x="52" y="20"/>
              </a:cxn>
              <a:cxn ang="0">
                <a:pos x="50" y="20"/>
              </a:cxn>
              <a:cxn ang="0">
                <a:pos x="50" y="20"/>
              </a:cxn>
              <a:cxn ang="0">
                <a:pos x="48" y="20"/>
              </a:cxn>
              <a:cxn ang="0">
                <a:pos x="46" y="18"/>
              </a:cxn>
              <a:cxn ang="0">
                <a:pos x="44" y="18"/>
              </a:cxn>
              <a:cxn ang="0">
                <a:pos x="42" y="18"/>
              </a:cxn>
              <a:cxn ang="0">
                <a:pos x="40" y="18"/>
              </a:cxn>
              <a:cxn ang="0">
                <a:pos x="38" y="18"/>
              </a:cxn>
              <a:cxn ang="0">
                <a:pos x="32" y="18"/>
              </a:cxn>
              <a:cxn ang="0">
                <a:pos x="32" y="16"/>
              </a:cxn>
              <a:cxn ang="0">
                <a:pos x="20" y="8"/>
              </a:cxn>
              <a:cxn ang="0">
                <a:pos x="18" y="6"/>
              </a:cxn>
              <a:cxn ang="0">
                <a:pos x="14" y="4"/>
              </a:cxn>
              <a:cxn ang="0">
                <a:pos x="10" y="4"/>
              </a:cxn>
              <a:cxn ang="0">
                <a:pos x="8" y="4"/>
              </a:cxn>
              <a:cxn ang="0">
                <a:pos x="4" y="4"/>
              </a:cxn>
              <a:cxn ang="0">
                <a:pos x="0" y="2"/>
              </a:cxn>
            </a:cxnLst>
            <a:rect l="0" t="0" r="r" b="b"/>
            <a:pathLst>
              <a:path w="88" h="20">
                <a:moveTo>
                  <a:pt x="88" y="12"/>
                </a:moveTo>
                <a:lnTo>
                  <a:pt x="88" y="12"/>
                </a:lnTo>
                <a:lnTo>
                  <a:pt x="86" y="12"/>
                </a:lnTo>
                <a:lnTo>
                  <a:pt x="86" y="12"/>
                </a:lnTo>
                <a:lnTo>
                  <a:pt x="86" y="12"/>
                </a:lnTo>
                <a:lnTo>
                  <a:pt x="86" y="10"/>
                </a:lnTo>
                <a:lnTo>
                  <a:pt x="84" y="10"/>
                </a:lnTo>
                <a:lnTo>
                  <a:pt x="82" y="12"/>
                </a:lnTo>
                <a:lnTo>
                  <a:pt x="82" y="12"/>
                </a:lnTo>
                <a:lnTo>
                  <a:pt x="82" y="12"/>
                </a:lnTo>
                <a:lnTo>
                  <a:pt x="78" y="12"/>
                </a:lnTo>
                <a:lnTo>
                  <a:pt x="78" y="12"/>
                </a:lnTo>
                <a:lnTo>
                  <a:pt x="76" y="12"/>
                </a:lnTo>
                <a:lnTo>
                  <a:pt x="76" y="12"/>
                </a:lnTo>
                <a:lnTo>
                  <a:pt x="76" y="12"/>
                </a:lnTo>
                <a:lnTo>
                  <a:pt x="76" y="10"/>
                </a:lnTo>
                <a:lnTo>
                  <a:pt x="76" y="10"/>
                </a:lnTo>
                <a:lnTo>
                  <a:pt x="76" y="10"/>
                </a:lnTo>
                <a:lnTo>
                  <a:pt x="74" y="8"/>
                </a:lnTo>
                <a:lnTo>
                  <a:pt x="72" y="8"/>
                </a:lnTo>
                <a:lnTo>
                  <a:pt x="72" y="6"/>
                </a:lnTo>
                <a:lnTo>
                  <a:pt x="72" y="6"/>
                </a:lnTo>
                <a:lnTo>
                  <a:pt x="70" y="6"/>
                </a:lnTo>
                <a:lnTo>
                  <a:pt x="66" y="8"/>
                </a:lnTo>
                <a:lnTo>
                  <a:pt x="66" y="10"/>
                </a:lnTo>
                <a:lnTo>
                  <a:pt x="62" y="10"/>
                </a:lnTo>
                <a:lnTo>
                  <a:pt x="60" y="12"/>
                </a:lnTo>
                <a:lnTo>
                  <a:pt x="58" y="12"/>
                </a:lnTo>
                <a:lnTo>
                  <a:pt x="56" y="16"/>
                </a:lnTo>
                <a:lnTo>
                  <a:pt x="54" y="20"/>
                </a:lnTo>
                <a:lnTo>
                  <a:pt x="54" y="20"/>
                </a:lnTo>
                <a:lnTo>
                  <a:pt x="52" y="20"/>
                </a:lnTo>
                <a:lnTo>
                  <a:pt x="52" y="20"/>
                </a:lnTo>
                <a:lnTo>
                  <a:pt x="52" y="20"/>
                </a:lnTo>
                <a:lnTo>
                  <a:pt x="52" y="20"/>
                </a:lnTo>
                <a:lnTo>
                  <a:pt x="52" y="20"/>
                </a:lnTo>
                <a:lnTo>
                  <a:pt x="50" y="20"/>
                </a:lnTo>
                <a:lnTo>
                  <a:pt x="50" y="20"/>
                </a:lnTo>
                <a:lnTo>
                  <a:pt x="50" y="20"/>
                </a:lnTo>
                <a:lnTo>
                  <a:pt x="50" y="20"/>
                </a:lnTo>
                <a:lnTo>
                  <a:pt x="48" y="20"/>
                </a:lnTo>
                <a:lnTo>
                  <a:pt x="48" y="20"/>
                </a:lnTo>
                <a:lnTo>
                  <a:pt x="48" y="18"/>
                </a:lnTo>
                <a:lnTo>
                  <a:pt x="46" y="18"/>
                </a:lnTo>
                <a:lnTo>
                  <a:pt x="46" y="18"/>
                </a:lnTo>
                <a:lnTo>
                  <a:pt x="44" y="18"/>
                </a:lnTo>
                <a:lnTo>
                  <a:pt x="44" y="18"/>
                </a:lnTo>
                <a:lnTo>
                  <a:pt x="42" y="18"/>
                </a:lnTo>
                <a:lnTo>
                  <a:pt x="42" y="18"/>
                </a:lnTo>
                <a:lnTo>
                  <a:pt x="40" y="18"/>
                </a:lnTo>
                <a:lnTo>
                  <a:pt x="38" y="16"/>
                </a:lnTo>
                <a:lnTo>
                  <a:pt x="38" y="18"/>
                </a:lnTo>
                <a:lnTo>
                  <a:pt x="36" y="18"/>
                </a:lnTo>
                <a:lnTo>
                  <a:pt x="32" y="18"/>
                </a:lnTo>
                <a:lnTo>
                  <a:pt x="32" y="16"/>
                </a:lnTo>
                <a:lnTo>
                  <a:pt x="32" y="16"/>
                </a:lnTo>
                <a:lnTo>
                  <a:pt x="30" y="16"/>
                </a:lnTo>
                <a:lnTo>
                  <a:pt x="20" y="8"/>
                </a:lnTo>
                <a:lnTo>
                  <a:pt x="18" y="6"/>
                </a:lnTo>
                <a:lnTo>
                  <a:pt x="18" y="6"/>
                </a:lnTo>
                <a:lnTo>
                  <a:pt x="16" y="4"/>
                </a:lnTo>
                <a:lnTo>
                  <a:pt x="14" y="4"/>
                </a:lnTo>
                <a:lnTo>
                  <a:pt x="12" y="4"/>
                </a:lnTo>
                <a:lnTo>
                  <a:pt x="10" y="4"/>
                </a:lnTo>
                <a:lnTo>
                  <a:pt x="10" y="4"/>
                </a:lnTo>
                <a:lnTo>
                  <a:pt x="8" y="4"/>
                </a:lnTo>
                <a:lnTo>
                  <a:pt x="6" y="4"/>
                </a:lnTo>
                <a:lnTo>
                  <a:pt x="4" y="4"/>
                </a:lnTo>
                <a:lnTo>
                  <a:pt x="2" y="4"/>
                </a:lnTo>
                <a:lnTo>
                  <a:pt x="0" y="2"/>
                </a:lnTo>
                <a:lnTo>
                  <a:pt x="0"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1" name="Freeform 397"/>
          <p:cNvSpPr>
            <a:spLocks/>
          </p:cNvSpPr>
          <p:nvPr/>
        </p:nvSpPr>
        <p:spPr bwMode="auto">
          <a:xfrm>
            <a:off x="4994275" y="3490913"/>
            <a:ext cx="209550" cy="50800"/>
          </a:xfrm>
          <a:custGeom>
            <a:avLst/>
            <a:gdLst/>
            <a:ahLst/>
            <a:cxnLst>
              <a:cxn ang="0">
                <a:pos x="130" y="4"/>
              </a:cxn>
              <a:cxn ang="0">
                <a:pos x="126" y="2"/>
              </a:cxn>
              <a:cxn ang="0">
                <a:pos x="124" y="4"/>
              </a:cxn>
              <a:cxn ang="0">
                <a:pos x="124" y="6"/>
              </a:cxn>
              <a:cxn ang="0">
                <a:pos x="122" y="4"/>
              </a:cxn>
              <a:cxn ang="0">
                <a:pos x="120" y="4"/>
              </a:cxn>
              <a:cxn ang="0">
                <a:pos x="116" y="6"/>
              </a:cxn>
              <a:cxn ang="0">
                <a:pos x="114" y="2"/>
              </a:cxn>
              <a:cxn ang="0">
                <a:pos x="112" y="2"/>
              </a:cxn>
              <a:cxn ang="0">
                <a:pos x="108" y="4"/>
              </a:cxn>
              <a:cxn ang="0">
                <a:pos x="106" y="2"/>
              </a:cxn>
              <a:cxn ang="0">
                <a:pos x="104" y="0"/>
              </a:cxn>
              <a:cxn ang="0">
                <a:pos x="100" y="2"/>
              </a:cxn>
              <a:cxn ang="0">
                <a:pos x="100" y="4"/>
              </a:cxn>
              <a:cxn ang="0">
                <a:pos x="100" y="6"/>
              </a:cxn>
              <a:cxn ang="0">
                <a:pos x="96" y="6"/>
              </a:cxn>
              <a:cxn ang="0">
                <a:pos x="94" y="6"/>
              </a:cxn>
              <a:cxn ang="0">
                <a:pos x="92" y="8"/>
              </a:cxn>
              <a:cxn ang="0">
                <a:pos x="88" y="4"/>
              </a:cxn>
              <a:cxn ang="0">
                <a:pos x="86" y="4"/>
              </a:cxn>
              <a:cxn ang="0">
                <a:pos x="86" y="6"/>
              </a:cxn>
              <a:cxn ang="0">
                <a:pos x="82" y="8"/>
              </a:cxn>
              <a:cxn ang="0">
                <a:pos x="74" y="10"/>
              </a:cxn>
              <a:cxn ang="0">
                <a:pos x="72" y="12"/>
              </a:cxn>
              <a:cxn ang="0">
                <a:pos x="70" y="12"/>
              </a:cxn>
              <a:cxn ang="0">
                <a:pos x="66" y="10"/>
              </a:cxn>
              <a:cxn ang="0">
                <a:pos x="64" y="10"/>
              </a:cxn>
              <a:cxn ang="0">
                <a:pos x="62" y="14"/>
              </a:cxn>
              <a:cxn ang="0">
                <a:pos x="60" y="14"/>
              </a:cxn>
              <a:cxn ang="0">
                <a:pos x="60" y="18"/>
              </a:cxn>
              <a:cxn ang="0">
                <a:pos x="58" y="20"/>
              </a:cxn>
              <a:cxn ang="0">
                <a:pos x="56" y="20"/>
              </a:cxn>
              <a:cxn ang="0">
                <a:pos x="54" y="20"/>
              </a:cxn>
              <a:cxn ang="0">
                <a:pos x="54" y="20"/>
              </a:cxn>
              <a:cxn ang="0">
                <a:pos x="52" y="18"/>
              </a:cxn>
              <a:cxn ang="0">
                <a:pos x="46" y="18"/>
              </a:cxn>
              <a:cxn ang="0">
                <a:pos x="46" y="18"/>
              </a:cxn>
              <a:cxn ang="0">
                <a:pos x="40" y="18"/>
              </a:cxn>
              <a:cxn ang="0">
                <a:pos x="38" y="16"/>
              </a:cxn>
              <a:cxn ang="0">
                <a:pos x="36" y="16"/>
              </a:cxn>
              <a:cxn ang="0">
                <a:pos x="32" y="16"/>
              </a:cxn>
              <a:cxn ang="0">
                <a:pos x="28" y="14"/>
              </a:cxn>
              <a:cxn ang="0">
                <a:pos x="28" y="10"/>
              </a:cxn>
              <a:cxn ang="0">
                <a:pos x="22" y="6"/>
              </a:cxn>
              <a:cxn ang="0">
                <a:pos x="20" y="6"/>
              </a:cxn>
              <a:cxn ang="0">
                <a:pos x="20" y="4"/>
              </a:cxn>
              <a:cxn ang="0">
                <a:pos x="18" y="4"/>
              </a:cxn>
              <a:cxn ang="0">
                <a:pos x="14" y="4"/>
              </a:cxn>
              <a:cxn ang="0">
                <a:pos x="10" y="8"/>
              </a:cxn>
              <a:cxn ang="0">
                <a:pos x="8" y="8"/>
              </a:cxn>
              <a:cxn ang="0">
                <a:pos x="6" y="10"/>
              </a:cxn>
              <a:cxn ang="0">
                <a:pos x="4" y="14"/>
              </a:cxn>
              <a:cxn ang="0">
                <a:pos x="4" y="16"/>
              </a:cxn>
              <a:cxn ang="0">
                <a:pos x="2" y="16"/>
              </a:cxn>
              <a:cxn ang="0">
                <a:pos x="0" y="18"/>
              </a:cxn>
              <a:cxn ang="0">
                <a:pos x="2" y="18"/>
              </a:cxn>
              <a:cxn ang="0">
                <a:pos x="2" y="22"/>
              </a:cxn>
              <a:cxn ang="0">
                <a:pos x="2" y="24"/>
              </a:cxn>
              <a:cxn ang="0">
                <a:pos x="2" y="28"/>
              </a:cxn>
              <a:cxn ang="0">
                <a:pos x="2" y="30"/>
              </a:cxn>
            </a:cxnLst>
            <a:rect l="0" t="0" r="r" b="b"/>
            <a:pathLst>
              <a:path w="132" h="32">
                <a:moveTo>
                  <a:pt x="132" y="6"/>
                </a:moveTo>
                <a:lnTo>
                  <a:pt x="132" y="4"/>
                </a:lnTo>
                <a:lnTo>
                  <a:pt x="130" y="4"/>
                </a:lnTo>
                <a:lnTo>
                  <a:pt x="130" y="4"/>
                </a:lnTo>
                <a:lnTo>
                  <a:pt x="126" y="2"/>
                </a:lnTo>
                <a:lnTo>
                  <a:pt x="126" y="2"/>
                </a:lnTo>
                <a:lnTo>
                  <a:pt x="126" y="2"/>
                </a:lnTo>
                <a:lnTo>
                  <a:pt x="126" y="4"/>
                </a:lnTo>
                <a:lnTo>
                  <a:pt x="124" y="4"/>
                </a:lnTo>
                <a:lnTo>
                  <a:pt x="124" y="4"/>
                </a:lnTo>
                <a:lnTo>
                  <a:pt x="124" y="4"/>
                </a:lnTo>
                <a:lnTo>
                  <a:pt x="124" y="6"/>
                </a:lnTo>
                <a:lnTo>
                  <a:pt x="122" y="6"/>
                </a:lnTo>
                <a:lnTo>
                  <a:pt x="122" y="6"/>
                </a:lnTo>
                <a:lnTo>
                  <a:pt x="122" y="4"/>
                </a:lnTo>
                <a:lnTo>
                  <a:pt x="120" y="4"/>
                </a:lnTo>
                <a:lnTo>
                  <a:pt x="120" y="4"/>
                </a:lnTo>
                <a:lnTo>
                  <a:pt x="120" y="4"/>
                </a:lnTo>
                <a:lnTo>
                  <a:pt x="118" y="6"/>
                </a:lnTo>
                <a:lnTo>
                  <a:pt x="118" y="6"/>
                </a:lnTo>
                <a:lnTo>
                  <a:pt x="116" y="6"/>
                </a:lnTo>
                <a:lnTo>
                  <a:pt x="116" y="4"/>
                </a:lnTo>
                <a:lnTo>
                  <a:pt x="116" y="4"/>
                </a:lnTo>
                <a:lnTo>
                  <a:pt x="114" y="2"/>
                </a:lnTo>
                <a:lnTo>
                  <a:pt x="112" y="2"/>
                </a:lnTo>
                <a:lnTo>
                  <a:pt x="112" y="2"/>
                </a:lnTo>
                <a:lnTo>
                  <a:pt x="112" y="2"/>
                </a:lnTo>
                <a:lnTo>
                  <a:pt x="112" y="2"/>
                </a:lnTo>
                <a:lnTo>
                  <a:pt x="110" y="2"/>
                </a:lnTo>
                <a:lnTo>
                  <a:pt x="108" y="4"/>
                </a:lnTo>
                <a:lnTo>
                  <a:pt x="108" y="2"/>
                </a:lnTo>
                <a:lnTo>
                  <a:pt x="108" y="2"/>
                </a:lnTo>
                <a:lnTo>
                  <a:pt x="106" y="2"/>
                </a:lnTo>
                <a:lnTo>
                  <a:pt x="104" y="2"/>
                </a:lnTo>
                <a:lnTo>
                  <a:pt x="104" y="0"/>
                </a:lnTo>
                <a:lnTo>
                  <a:pt x="104" y="0"/>
                </a:lnTo>
                <a:lnTo>
                  <a:pt x="100" y="0"/>
                </a:lnTo>
                <a:lnTo>
                  <a:pt x="100" y="2"/>
                </a:lnTo>
                <a:lnTo>
                  <a:pt x="100" y="2"/>
                </a:lnTo>
                <a:lnTo>
                  <a:pt x="100" y="4"/>
                </a:lnTo>
                <a:lnTo>
                  <a:pt x="100" y="4"/>
                </a:lnTo>
                <a:lnTo>
                  <a:pt x="100" y="4"/>
                </a:lnTo>
                <a:lnTo>
                  <a:pt x="100" y="4"/>
                </a:lnTo>
                <a:lnTo>
                  <a:pt x="100" y="6"/>
                </a:lnTo>
                <a:lnTo>
                  <a:pt x="100" y="6"/>
                </a:lnTo>
                <a:lnTo>
                  <a:pt x="98" y="6"/>
                </a:lnTo>
                <a:lnTo>
                  <a:pt x="98" y="6"/>
                </a:lnTo>
                <a:lnTo>
                  <a:pt x="96" y="6"/>
                </a:lnTo>
                <a:lnTo>
                  <a:pt x="96" y="6"/>
                </a:lnTo>
                <a:lnTo>
                  <a:pt x="96" y="6"/>
                </a:lnTo>
                <a:lnTo>
                  <a:pt x="94" y="6"/>
                </a:lnTo>
                <a:lnTo>
                  <a:pt x="92" y="8"/>
                </a:lnTo>
                <a:lnTo>
                  <a:pt x="92" y="8"/>
                </a:lnTo>
                <a:lnTo>
                  <a:pt x="92" y="8"/>
                </a:lnTo>
                <a:lnTo>
                  <a:pt x="90" y="6"/>
                </a:lnTo>
                <a:lnTo>
                  <a:pt x="90" y="6"/>
                </a:lnTo>
                <a:lnTo>
                  <a:pt x="88" y="4"/>
                </a:lnTo>
                <a:lnTo>
                  <a:pt x="88" y="4"/>
                </a:lnTo>
                <a:lnTo>
                  <a:pt x="88" y="4"/>
                </a:lnTo>
                <a:lnTo>
                  <a:pt x="86" y="4"/>
                </a:lnTo>
                <a:lnTo>
                  <a:pt x="86" y="6"/>
                </a:lnTo>
                <a:lnTo>
                  <a:pt x="86" y="6"/>
                </a:lnTo>
                <a:lnTo>
                  <a:pt x="86" y="6"/>
                </a:lnTo>
                <a:lnTo>
                  <a:pt x="84" y="6"/>
                </a:lnTo>
                <a:lnTo>
                  <a:pt x="84" y="8"/>
                </a:lnTo>
                <a:lnTo>
                  <a:pt x="82" y="8"/>
                </a:lnTo>
                <a:lnTo>
                  <a:pt x="80" y="10"/>
                </a:lnTo>
                <a:lnTo>
                  <a:pt x="78" y="10"/>
                </a:lnTo>
                <a:lnTo>
                  <a:pt x="74" y="10"/>
                </a:lnTo>
                <a:lnTo>
                  <a:pt x="72" y="12"/>
                </a:lnTo>
                <a:lnTo>
                  <a:pt x="72" y="12"/>
                </a:lnTo>
                <a:lnTo>
                  <a:pt x="72" y="12"/>
                </a:lnTo>
                <a:lnTo>
                  <a:pt x="72" y="12"/>
                </a:lnTo>
                <a:lnTo>
                  <a:pt x="72" y="12"/>
                </a:lnTo>
                <a:lnTo>
                  <a:pt x="70" y="12"/>
                </a:lnTo>
                <a:lnTo>
                  <a:pt x="68" y="10"/>
                </a:lnTo>
                <a:lnTo>
                  <a:pt x="66" y="10"/>
                </a:lnTo>
                <a:lnTo>
                  <a:pt x="66" y="10"/>
                </a:lnTo>
                <a:lnTo>
                  <a:pt x="66" y="8"/>
                </a:lnTo>
                <a:lnTo>
                  <a:pt x="64" y="10"/>
                </a:lnTo>
                <a:lnTo>
                  <a:pt x="64" y="10"/>
                </a:lnTo>
                <a:lnTo>
                  <a:pt x="62" y="12"/>
                </a:lnTo>
                <a:lnTo>
                  <a:pt x="62" y="14"/>
                </a:lnTo>
                <a:lnTo>
                  <a:pt x="62" y="14"/>
                </a:lnTo>
                <a:lnTo>
                  <a:pt x="62" y="14"/>
                </a:lnTo>
                <a:lnTo>
                  <a:pt x="60" y="14"/>
                </a:lnTo>
                <a:lnTo>
                  <a:pt x="60" y="14"/>
                </a:lnTo>
                <a:lnTo>
                  <a:pt x="60" y="16"/>
                </a:lnTo>
                <a:lnTo>
                  <a:pt x="60" y="16"/>
                </a:lnTo>
                <a:lnTo>
                  <a:pt x="60" y="18"/>
                </a:lnTo>
                <a:lnTo>
                  <a:pt x="60" y="20"/>
                </a:lnTo>
                <a:lnTo>
                  <a:pt x="58" y="20"/>
                </a:lnTo>
                <a:lnTo>
                  <a:pt x="58" y="20"/>
                </a:lnTo>
                <a:lnTo>
                  <a:pt x="58" y="20"/>
                </a:lnTo>
                <a:lnTo>
                  <a:pt x="58" y="20"/>
                </a:lnTo>
                <a:lnTo>
                  <a:pt x="56" y="20"/>
                </a:lnTo>
                <a:lnTo>
                  <a:pt x="56" y="20"/>
                </a:lnTo>
                <a:lnTo>
                  <a:pt x="56" y="20"/>
                </a:lnTo>
                <a:lnTo>
                  <a:pt x="54" y="20"/>
                </a:lnTo>
                <a:lnTo>
                  <a:pt x="54" y="20"/>
                </a:lnTo>
                <a:lnTo>
                  <a:pt x="54" y="20"/>
                </a:lnTo>
                <a:lnTo>
                  <a:pt x="54" y="20"/>
                </a:lnTo>
                <a:lnTo>
                  <a:pt x="54" y="20"/>
                </a:lnTo>
                <a:lnTo>
                  <a:pt x="52" y="20"/>
                </a:lnTo>
                <a:lnTo>
                  <a:pt x="52" y="18"/>
                </a:lnTo>
                <a:lnTo>
                  <a:pt x="50" y="18"/>
                </a:lnTo>
                <a:lnTo>
                  <a:pt x="48" y="18"/>
                </a:lnTo>
                <a:lnTo>
                  <a:pt x="46" y="18"/>
                </a:lnTo>
                <a:lnTo>
                  <a:pt x="46" y="18"/>
                </a:lnTo>
                <a:lnTo>
                  <a:pt x="46" y="18"/>
                </a:lnTo>
                <a:lnTo>
                  <a:pt x="46" y="18"/>
                </a:lnTo>
                <a:lnTo>
                  <a:pt x="46" y="18"/>
                </a:lnTo>
                <a:lnTo>
                  <a:pt x="44" y="18"/>
                </a:lnTo>
                <a:lnTo>
                  <a:pt x="40" y="18"/>
                </a:lnTo>
                <a:lnTo>
                  <a:pt x="40" y="18"/>
                </a:lnTo>
                <a:lnTo>
                  <a:pt x="38" y="16"/>
                </a:lnTo>
                <a:lnTo>
                  <a:pt x="38" y="16"/>
                </a:lnTo>
                <a:lnTo>
                  <a:pt x="38" y="16"/>
                </a:lnTo>
                <a:lnTo>
                  <a:pt x="36" y="16"/>
                </a:lnTo>
                <a:lnTo>
                  <a:pt x="36" y="16"/>
                </a:lnTo>
                <a:lnTo>
                  <a:pt x="34" y="16"/>
                </a:lnTo>
                <a:lnTo>
                  <a:pt x="32" y="16"/>
                </a:lnTo>
                <a:lnTo>
                  <a:pt x="32" y="16"/>
                </a:lnTo>
                <a:lnTo>
                  <a:pt x="30" y="16"/>
                </a:lnTo>
                <a:lnTo>
                  <a:pt x="30" y="14"/>
                </a:lnTo>
                <a:lnTo>
                  <a:pt x="28" y="14"/>
                </a:lnTo>
                <a:lnTo>
                  <a:pt x="28" y="14"/>
                </a:lnTo>
                <a:lnTo>
                  <a:pt x="28" y="12"/>
                </a:lnTo>
                <a:lnTo>
                  <a:pt x="28" y="10"/>
                </a:lnTo>
                <a:lnTo>
                  <a:pt x="24" y="8"/>
                </a:lnTo>
                <a:lnTo>
                  <a:pt x="22" y="6"/>
                </a:lnTo>
                <a:lnTo>
                  <a:pt x="22" y="6"/>
                </a:lnTo>
                <a:lnTo>
                  <a:pt x="22" y="6"/>
                </a:lnTo>
                <a:lnTo>
                  <a:pt x="22" y="6"/>
                </a:lnTo>
                <a:lnTo>
                  <a:pt x="20" y="6"/>
                </a:lnTo>
                <a:lnTo>
                  <a:pt x="20" y="6"/>
                </a:lnTo>
                <a:lnTo>
                  <a:pt x="20" y="6"/>
                </a:lnTo>
                <a:lnTo>
                  <a:pt x="20" y="4"/>
                </a:lnTo>
                <a:lnTo>
                  <a:pt x="20" y="4"/>
                </a:lnTo>
                <a:lnTo>
                  <a:pt x="18" y="4"/>
                </a:lnTo>
                <a:lnTo>
                  <a:pt x="18" y="4"/>
                </a:lnTo>
                <a:lnTo>
                  <a:pt x="18" y="4"/>
                </a:lnTo>
                <a:lnTo>
                  <a:pt x="16" y="4"/>
                </a:lnTo>
                <a:lnTo>
                  <a:pt x="14" y="4"/>
                </a:lnTo>
                <a:lnTo>
                  <a:pt x="10" y="6"/>
                </a:lnTo>
                <a:lnTo>
                  <a:pt x="10" y="6"/>
                </a:lnTo>
                <a:lnTo>
                  <a:pt x="10" y="8"/>
                </a:lnTo>
                <a:lnTo>
                  <a:pt x="10" y="8"/>
                </a:lnTo>
                <a:lnTo>
                  <a:pt x="8" y="8"/>
                </a:lnTo>
                <a:lnTo>
                  <a:pt x="8" y="8"/>
                </a:lnTo>
                <a:lnTo>
                  <a:pt x="8" y="10"/>
                </a:lnTo>
                <a:lnTo>
                  <a:pt x="8" y="10"/>
                </a:lnTo>
                <a:lnTo>
                  <a:pt x="6" y="10"/>
                </a:lnTo>
                <a:lnTo>
                  <a:pt x="6" y="14"/>
                </a:lnTo>
                <a:lnTo>
                  <a:pt x="6" y="14"/>
                </a:lnTo>
                <a:lnTo>
                  <a:pt x="4" y="14"/>
                </a:lnTo>
                <a:lnTo>
                  <a:pt x="4" y="16"/>
                </a:lnTo>
                <a:lnTo>
                  <a:pt x="4" y="16"/>
                </a:lnTo>
                <a:lnTo>
                  <a:pt x="4" y="16"/>
                </a:lnTo>
                <a:lnTo>
                  <a:pt x="4" y="16"/>
                </a:lnTo>
                <a:lnTo>
                  <a:pt x="4" y="16"/>
                </a:lnTo>
                <a:lnTo>
                  <a:pt x="2" y="16"/>
                </a:lnTo>
                <a:lnTo>
                  <a:pt x="2" y="16"/>
                </a:lnTo>
                <a:lnTo>
                  <a:pt x="2" y="16"/>
                </a:lnTo>
                <a:lnTo>
                  <a:pt x="0" y="18"/>
                </a:lnTo>
                <a:lnTo>
                  <a:pt x="0" y="18"/>
                </a:lnTo>
                <a:lnTo>
                  <a:pt x="0" y="18"/>
                </a:lnTo>
                <a:lnTo>
                  <a:pt x="2" y="18"/>
                </a:lnTo>
                <a:lnTo>
                  <a:pt x="2" y="18"/>
                </a:lnTo>
                <a:lnTo>
                  <a:pt x="2" y="20"/>
                </a:lnTo>
                <a:lnTo>
                  <a:pt x="2" y="22"/>
                </a:lnTo>
                <a:lnTo>
                  <a:pt x="2" y="22"/>
                </a:lnTo>
                <a:lnTo>
                  <a:pt x="2" y="22"/>
                </a:lnTo>
                <a:lnTo>
                  <a:pt x="2" y="24"/>
                </a:lnTo>
                <a:lnTo>
                  <a:pt x="2" y="24"/>
                </a:lnTo>
                <a:lnTo>
                  <a:pt x="2" y="26"/>
                </a:lnTo>
                <a:lnTo>
                  <a:pt x="2" y="28"/>
                </a:lnTo>
                <a:lnTo>
                  <a:pt x="2" y="28"/>
                </a:lnTo>
                <a:lnTo>
                  <a:pt x="2" y="28"/>
                </a:lnTo>
                <a:lnTo>
                  <a:pt x="2" y="30"/>
                </a:lnTo>
                <a:lnTo>
                  <a:pt x="2"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2" name="Freeform 398"/>
          <p:cNvSpPr>
            <a:spLocks/>
          </p:cNvSpPr>
          <p:nvPr/>
        </p:nvSpPr>
        <p:spPr bwMode="auto">
          <a:xfrm>
            <a:off x="5203825" y="3500438"/>
            <a:ext cx="79375" cy="41275"/>
          </a:xfrm>
          <a:custGeom>
            <a:avLst/>
            <a:gdLst/>
            <a:ahLst/>
            <a:cxnLst>
              <a:cxn ang="0">
                <a:pos x="0" y="2"/>
              </a:cxn>
              <a:cxn ang="0">
                <a:pos x="4" y="4"/>
              </a:cxn>
              <a:cxn ang="0">
                <a:pos x="4" y="6"/>
              </a:cxn>
              <a:cxn ang="0">
                <a:pos x="4" y="6"/>
              </a:cxn>
              <a:cxn ang="0">
                <a:pos x="6" y="8"/>
              </a:cxn>
              <a:cxn ang="0">
                <a:pos x="8" y="10"/>
              </a:cxn>
              <a:cxn ang="0">
                <a:pos x="14" y="12"/>
              </a:cxn>
              <a:cxn ang="0">
                <a:pos x="14" y="10"/>
              </a:cxn>
              <a:cxn ang="0">
                <a:pos x="16" y="10"/>
              </a:cxn>
              <a:cxn ang="0">
                <a:pos x="18" y="10"/>
              </a:cxn>
              <a:cxn ang="0">
                <a:pos x="18" y="8"/>
              </a:cxn>
              <a:cxn ang="0">
                <a:pos x="18" y="8"/>
              </a:cxn>
              <a:cxn ang="0">
                <a:pos x="20" y="8"/>
              </a:cxn>
              <a:cxn ang="0">
                <a:pos x="20" y="8"/>
              </a:cxn>
              <a:cxn ang="0">
                <a:pos x="22" y="8"/>
              </a:cxn>
              <a:cxn ang="0">
                <a:pos x="24" y="10"/>
              </a:cxn>
              <a:cxn ang="0">
                <a:pos x="26" y="12"/>
              </a:cxn>
              <a:cxn ang="0">
                <a:pos x="28" y="10"/>
              </a:cxn>
              <a:cxn ang="0">
                <a:pos x="30" y="6"/>
              </a:cxn>
              <a:cxn ang="0">
                <a:pos x="30" y="6"/>
              </a:cxn>
              <a:cxn ang="0">
                <a:pos x="32" y="6"/>
              </a:cxn>
              <a:cxn ang="0">
                <a:pos x="32" y="6"/>
              </a:cxn>
              <a:cxn ang="0">
                <a:pos x="34" y="8"/>
              </a:cxn>
              <a:cxn ang="0">
                <a:pos x="34" y="10"/>
              </a:cxn>
              <a:cxn ang="0">
                <a:pos x="34" y="10"/>
              </a:cxn>
              <a:cxn ang="0">
                <a:pos x="36" y="12"/>
              </a:cxn>
              <a:cxn ang="0">
                <a:pos x="38" y="14"/>
              </a:cxn>
              <a:cxn ang="0">
                <a:pos x="40" y="16"/>
              </a:cxn>
              <a:cxn ang="0">
                <a:pos x="40" y="18"/>
              </a:cxn>
              <a:cxn ang="0">
                <a:pos x="42" y="18"/>
              </a:cxn>
              <a:cxn ang="0">
                <a:pos x="42" y="18"/>
              </a:cxn>
              <a:cxn ang="0">
                <a:pos x="44" y="18"/>
              </a:cxn>
              <a:cxn ang="0">
                <a:pos x="46" y="20"/>
              </a:cxn>
              <a:cxn ang="0">
                <a:pos x="46" y="22"/>
              </a:cxn>
              <a:cxn ang="0">
                <a:pos x="46" y="24"/>
              </a:cxn>
              <a:cxn ang="0">
                <a:pos x="46" y="24"/>
              </a:cxn>
              <a:cxn ang="0">
                <a:pos x="48" y="22"/>
              </a:cxn>
              <a:cxn ang="0">
                <a:pos x="50" y="26"/>
              </a:cxn>
            </a:cxnLst>
            <a:rect l="0" t="0" r="r" b="b"/>
            <a:pathLst>
              <a:path w="50" h="26">
                <a:moveTo>
                  <a:pt x="0" y="0"/>
                </a:moveTo>
                <a:lnTo>
                  <a:pt x="0" y="2"/>
                </a:lnTo>
                <a:lnTo>
                  <a:pt x="2" y="2"/>
                </a:lnTo>
                <a:lnTo>
                  <a:pt x="4" y="4"/>
                </a:lnTo>
                <a:lnTo>
                  <a:pt x="4" y="4"/>
                </a:lnTo>
                <a:lnTo>
                  <a:pt x="4" y="6"/>
                </a:lnTo>
                <a:lnTo>
                  <a:pt x="4" y="6"/>
                </a:lnTo>
                <a:lnTo>
                  <a:pt x="4" y="6"/>
                </a:lnTo>
                <a:lnTo>
                  <a:pt x="6" y="8"/>
                </a:lnTo>
                <a:lnTo>
                  <a:pt x="6" y="8"/>
                </a:lnTo>
                <a:lnTo>
                  <a:pt x="8" y="8"/>
                </a:lnTo>
                <a:lnTo>
                  <a:pt x="8" y="10"/>
                </a:lnTo>
                <a:lnTo>
                  <a:pt x="10" y="10"/>
                </a:lnTo>
                <a:lnTo>
                  <a:pt x="14" y="12"/>
                </a:lnTo>
                <a:lnTo>
                  <a:pt x="14" y="12"/>
                </a:lnTo>
                <a:lnTo>
                  <a:pt x="14" y="10"/>
                </a:lnTo>
                <a:lnTo>
                  <a:pt x="16" y="10"/>
                </a:lnTo>
                <a:lnTo>
                  <a:pt x="16" y="10"/>
                </a:lnTo>
                <a:lnTo>
                  <a:pt x="16" y="10"/>
                </a:lnTo>
                <a:lnTo>
                  <a:pt x="18" y="10"/>
                </a:lnTo>
                <a:lnTo>
                  <a:pt x="18" y="10"/>
                </a:lnTo>
                <a:lnTo>
                  <a:pt x="18" y="8"/>
                </a:lnTo>
                <a:lnTo>
                  <a:pt x="18" y="8"/>
                </a:lnTo>
                <a:lnTo>
                  <a:pt x="18" y="8"/>
                </a:lnTo>
                <a:lnTo>
                  <a:pt x="20" y="8"/>
                </a:lnTo>
                <a:lnTo>
                  <a:pt x="20" y="8"/>
                </a:lnTo>
                <a:lnTo>
                  <a:pt x="20" y="8"/>
                </a:lnTo>
                <a:lnTo>
                  <a:pt x="20" y="8"/>
                </a:lnTo>
                <a:lnTo>
                  <a:pt x="20" y="8"/>
                </a:lnTo>
                <a:lnTo>
                  <a:pt x="22" y="8"/>
                </a:lnTo>
                <a:lnTo>
                  <a:pt x="22" y="8"/>
                </a:lnTo>
                <a:lnTo>
                  <a:pt x="24" y="10"/>
                </a:lnTo>
                <a:lnTo>
                  <a:pt x="24" y="10"/>
                </a:lnTo>
                <a:lnTo>
                  <a:pt x="26" y="12"/>
                </a:lnTo>
                <a:lnTo>
                  <a:pt x="26" y="10"/>
                </a:lnTo>
                <a:lnTo>
                  <a:pt x="28" y="10"/>
                </a:lnTo>
                <a:lnTo>
                  <a:pt x="28" y="8"/>
                </a:lnTo>
                <a:lnTo>
                  <a:pt x="30" y="6"/>
                </a:lnTo>
                <a:lnTo>
                  <a:pt x="30" y="6"/>
                </a:lnTo>
                <a:lnTo>
                  <a:pt x="30" y="6"/>
                </a:lnTo>
                <a:lnTo>
                  <a:pt x="30" y="6"/>
                </a:lnTo>
                <a:lnTo>
                  <a:pt x="32" y="6"/>
                </a:lnTo>
                <a:lnTo>
                  <a:pt x="32" y="6"/>
                </a:lnTo>
                <a:lnTo>
                  <a:pt x="32" y="6"/>
                </a:lnTo>
                <a:lnTo>
                  <a:pt x="34" y="8"/>
                </a:lnTo>
                <a:lnTo>
                  <a:pt x="34" y="8"/>
                </a:lnTo>
                <a:lnTo>
                  <a:pt x="34" y="8"/>
                </a:lnTo>
                <a:lnTo>
                  <a:pt x="34" y="10"/>
                </a:lnTo>
                <a:lnTo>
                  <a:pt x="34" y="10"/>
                </a:lnTo>
                <a:lnTo>
                  <a:pt x="34" y="10"/>
                </a:lnTo>
                <a:lnTo>
                  <a:pt x="36" y="12"/>
                </a:lnTo>
                <a:lnTo>
                  <a:pt x="36" y="12"/>
                </a:lnTo>
                <a:lnTo>
                  <a:pt x="38" y="14"/>
                </a:lnTo>
                <a:lnTo>
                  <a:pt x="38" y="14"/>
                </a:lnTo>
                <a:lnTo>
                  <a:pt x="38" y="14"/>
                </a:lnTo>
                <a:lnTo>
                  <a:pt x="40" y="16"/>
                </a:lnTo>
                <a:lnTo>
                  <a:pt x="40" y="16"/>
                </a:lnTo>
                <a:lnTo>
                  <a:pt x="40" y="18"/>
                </a:lnTo>
                <a:lnTo>
                  <a:pt x="40" y="18"/>
                </a:lnTo>
                <a:lnTo>
                  <a:pt x="42" y="18"/>
                </a:lnTo>
                <a:lnTo>
                  <a:pt x="42" y="18"/>
                </a:lnTo>
                <a:lnTo>
                  <a:pt x="42" y="18"/>
                </a:lnTo>
                <a:lnTo>
                  <a:pt x="44" y="18"/>
                </a:lnTo>
                <a:lnTo>
                  <a:pt x="44" y="18"/>
                </a:lnTo>
                <a:lnTo>
                  <a:pt x="44" y="18"/>
                </a:lnTo>
                <a:lnTo>
                  <a:pt x="46" y="20"/>
                </a:lnTo>
                <a:lnTo>
                  <a:pt x="46" y="22"/>
                </a:lnTo>
                <a:lnTo>
                  <a:pt x="46" y="22"/>
                </a:lnTo>
                <a:lnTo>
                  <a:pt x="46" y="22"/>
                </a:lnTo>
                <a:lnTo>
                  <a:pt x="46" y="24"/>
                </a:lnTo>
                <a:lnTo>
                  <a:pt x="46" y="24"/>
                </a:lnTo>
                <a:lnTo>
                  <a:pt x="46" y="24"/>
                </a:lnTo>
                <a:lnTo>
                  <a:pt x="48" y="22"/>
                </a:lnTo>
                <a:lnTo>
                  <a:pt x="48" y="22"/>
                </a:lnTo>
                <a:lnTo>
                  <a:pt x="50" y="24"/>
                </a:lnTo>
                <a:lnTo>
                  <a:pt x="50"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3" name="Freeform 399"/>
          <p:cNvSpPr>
            <a:spLocks/>
          </p:cNvSpPr>
          <p:nvPr/>
        </p:nvSpPr>
        <p:spPr bwMode="auto">
          <a:xfrm>
            <a:off x="5283200" y="3522663"/>
            <a:ext cx="73025" cy="19050"/>
          </a:xfrm>
          <a:custGeom>
            <a:avLst/>
            <a:gdLst/>
            <a:ahLst/>
            <a:cxnLst>
              <a:cxn ang="0">
                <a:pos x="0" y="12"/>
              </a:cxn>
              <a:cxn ang="0">
                <a:pos x="0" y="10"/>
              </a:cxn>
              <a:cxn ang="0">
                <a:pos x="0" y="10"/>
              </a:cxn>
              <a:cxn ang="0">
                <a:pos x="2" y="8"/>
              </a:cxn>
              <a:cxn ang="0">
                <a:pos x="2" y="8"/>
              </a:cxn>
              <a:cxn ang="0">
                <a:pos x="4" y="6"/>
              </a:cxn>
              <a:cxn ang="0">
                <a:pos x="4" y="6"/>
              </a:cxn>
              <a:cxn ang="0">
                <a:pos x="6" y="6"/>
              </a:cxn>
              <a:cxn ang="0">
                <a:pos x="8" y="6"/>
              </a:cxn>
              <a:cxn ang="0">
                <a:pos x="8" y="8"/>
              </a:cxn>
              <a:cxn ang="0">
                <a:pos x="10" y="8"/>
              </a:cxn>
              <a:cxn ang="0">
                <a:pos x="12" y="8"/>
              </a:cxn>
              <a:cxn ang="0">
                <a:pos x="12" y="6"/>
              </a:cxn>
              <a:cxn ang="0">
                <a:pos x="14" y="6"/>
              </a:cxn>
              <a:cxn ang="0">
                <a:pos x="14" y="6"/>
              </a:cxn>
              <a:cxn ang="0">
                <a:pos x="14" y="6"/>
              </a:cxn>
              <a:cxn ang="0">
                <a:pos x="16" y="8"/>
              </a:cxn>
              <a:cxn ang="0">
                <a:pos x="16" y="10"/>
              </a:cxn>
              <a:cxn ang="0">
                <a:pos x="16" y="10"/>
              </a:cxn>
              <a:cxn ang="0">
                <a:pos x="16" y="10"/>
              </a:cxn>
              <a:cxn ang="0">
                <a:pos x="18" y="10"/>
              </a:cxn>
              <a:cxn ang="0">
                <a:pos x="18" y="10"/>
              </a:cxn>
              <a:cxn ang="0">
                <a:pos x="18" y="10"/>
              </a:cxn>
              <a:cxn ang="0">
                <a:pos x="18" y="10"/>
              </a:cxn>
              <a:cxn ang="0">
                <a:pos x="18" y="10"/>
              </a:cxn>
              <a:cxn ang="0">
                <a:pos x="20" y="10"/>
              </a:cxn>
              <a:cxn ang="0">
                <a:pos x="20" y="10"/>
              </a:cxn>
              <a:cxn ang="0">
                <a:pos x="20" y="10"/>
              </a:cxn>
              <a:cxn ang="0">
                <a:pos x="22" y="8"/>
              </a:cxn>
              <a:cxn ang="0">
                <a:pos x="24" y="6"/>
              </a:cxn>
              <a:cxn ang="0">
                <a:pos x="26" y="6"/>
              </a:cxn>
              <a:cxn ang="0">
                <a:pos x="26" y="6"/>
              </a:cxn>
              <a:cxn ang="0">
                <a:pos x="28" y="6"/>
              </a:cxn>
              <a:cxn ang="0">
                <a:pos x="28" y="6"/>
              </a:cxn>
              <a:cxn ang="0">
                <a:pos x="30" y="6"/>
              </a:cxn>
              <a:cxn ang="0">
                <a:pos x="30" y="6"/>
              </a:cxn>
              <a:cxn ang="0">
                <a:pos x="30" y="6"/>
              </a:cxn>
              <a:cxn ang="0">
                <a:pos x="30" y="6"/>
              </a:cxn>
              <a:cxn ang="0">
                <a:pos x="32" y="4"/>
              </a:cxn>
              <a:cxn ang="0">
                <a:pos x="34" y="6"/>
              </a:cxn>
              <a:cxn ang="0">
                <a:pos x="34" y="6"/>
              </a:cxn>
              <a:cxn ang="0">
                <a:pos x="34" y="6"/>
              </a:cxn>
              <a:cxn ang="0">
                <a:pos x="36" y="6"/>
              </a:cxn>
              <a:cxn ang="0">
                <a:pos x="38" y="6"/>
              </a:cxn>
              <a:cxn ang="0">
                <a:pos x="38" y="6"/>
              </a:cxn>
              <a:cxn ang="0">
                <a:pos x="46" y="0"/>
              </a:cxn>
            </a:cxnLst>
            <a:rect l="0" t="0" r="r" b="b"/>
            <a:pathLst>
              <a:path w="46" h="12">
                <a:moveTo>
                  <a:pt x="0" y="12"/>
                </a:moveTo>
                <a:lnTo>
                  <a:pt x="0" y="10"/>
                </a:lnTo>
                <a:lnTo>
                  <a:pt x="0" y="10"/>
                </a:lnTo>
                <a:lnTo>
                  <a:pt x="2" y="8"/>
                </a:lnTo>
                <a:lnTo>
                  <a:pt x="2" y="8"/>
                </a:lnTo>
                <a:lnTo>
                  <a:pt x="4" y="6"/>
                </a:lnTo>
                <a:lnTo>
                  <a:pt x="4" y="6"/>
                </a:lnTo>
                <a:lnTo>
                  <a:pt x="6" y="6"/>
                </a:lnTo>
                <a:lnTo>
                  <a:pt x="8" y="6"/>
                </a:lnTo>
                <a:lnTo>
                  <a:pt x="8" y="8"/>
                </a:lnTo>
                <a:lnTo>
                  <a:pt x="10" y="8"/>
                </a:lnTo>
                <a:lnTo>
                  <a:pt x="12" y="8"/>
                </a:lnTo>
                <a:lnTo>
                  <a:pt x="12" y="6"/>
                </a:lnTo>
                <a:lnTo>
                  <a:pt x="14" y="6"/>
                </a:lnTo>
                <a:lnTo>
                  <a:pt x="14" y="6"/>
                </a:lnTo>
                <a:lnTo>
                  <a:pt x="14" y="6"/>
                </a:lnTo>
                <a:lnTo>
                  <a:pt x="16" y="8"/>
                </a:lnTo>
                <a:lnTo>
                  <a:pt x="16" y="10"/>
                </a:lnTo>
                <a:lnTo>
                  <a:pt x="16" y="10"/>
                </a:lnTo>
                <a:lnTo>
                  <a:pt x="16" y="10"/>
                </a:lnTo>
                <a:lnTo>
                  <a:pt x="18" y="10"/>
                </a:lnTo>
                <a:lnTo>
                  <a:pt x="18" y="10"/>
                </a:lnTo>
                <a:lnTo>
                  <a:pt x="18" y="10"/>
                </a:lnTo>
                <a:lnTo>
                  <a:pt x="18" y="10"/>
                </a:lnTo>
                <a:lnTo>
                  <a:pt x="18" y="10"/>
                </a:lnTo>
                <a:lnTo>
                  <a:pt x="20" y="10"/>
                </a:lnTo>
                <a:lnTo>
                  <a:pt x="20" y="10"/>
                </a:lnTo>
                <a:lnTo>
                  <a:pt x="20" y="10"/>
                </a:lnTo>
                <a:lnTo>
                  <a:pt x="22" y="8"/>
                </a:lnTo>
                <a:lnTo>
                  <a:pt x="24" y="6"/>
                </a:lnTo>
                <a:lnTo>
                  <a:pt x="26" y="6"/>
                </a:lnTo>
                <a:lnTo>
                  <a:pt x="26" y="6"/>
                </a:lnTo>
                <a:lnTo>
                  <a:pt x="28" y="6"/>
                </a:lnTo>
                <a:lnTo>
                  <a:pt x="28" y="6"/>
                </a:lnTo>
                <a:lnTo>
                  <a:pt x="30" y="6"/>
                </a:lnTo>
                <a:lnTo>
                  <a:pt x="30" y="6"/>
                </a:lnTo>
                <a:lnTo>
                  <a:pt x="30" y="6"/>
                </a:lnTo>
                <a:lnTo>
                  <a:pt x="30" y="6"/>
                </a:lnTo>
                <a:lnTo>
                  <a:pt x="32" y="4"/>
                </a:lnTo>
                <a:lnTo>
                  <a:pt x="34" y="6"/>
                </a:lnTo>
                <a:lnTo>
                  <a:pt x="34" y="6"/>
                </a:lnTo>
                <a:lnTo>
                  <a:pt x="34" y="6"/>
                </a:lnTo>
                <a:lnTo>
                  <a:pt x="36" y="6"/>
                </a:lnTo>
                <a:lnTo>
                  <a:pt x="38" y="6"/>
                </a:lnTo>
                <a:lnTo>
                  <a:pt x="38" y="6"/>
                </a:lnTo>
                <a:lnTo>
                  <a:pt x="4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4" name="Freeform 400"/>
          <p:cNvSpPr>
            <a:spLocks/>
          </p:cNvSpPr>
          <p:nvPr/>
        </p:nvSpPr>
        <p:spPr bwMode="auto">
          <a:xfrm>
            <a:off x="5540375" y="3522663"/>
            <a:ext cx="3175" cy="6350"/>
          </a:xfrm>
          <a:custGeom>
            <a:avLst/>
            <a:gdLst/>
            <a:ahLst/>
            <a:cxnLst>
              <a:cxn ang="0">
                <a:pos x="0" y="4"/>
              </a:cxn>
              <a:cxn ang="0">
                <a:pos x="0" y="2"/>
              </a:cxn>
              <a:cxn ang="0">
                <a:pos x="0" y="2"/>
              </a:cxn>
              <a:cxn ang="0">
                <a:pos x="0" y="2"/>
              </a:cxn>
              <a:cxn ang="0">
                <a:pos x="2" y="0"/>
              </a:cxn>
              <a:cxn ang="0">
                <a:pos x="2" y="0"/>
              </a:cxn>
            </a:cxnLst>
            <a:rect l="0" t="0" r="r" b="b"/>
            <a:pathLst>
              <a:path w="2" h="4">
                <a:moveTo>
                  <a:pt x="0" y="4"/>
                </a:moveTo>
                <a:lnTo>
                  <a:pt x="0" y="2"/>
                </a:lnTo>
                <a:lnTo>
                  <a:pt x="0" y="2"/>
                </a:lnTo>
                <a:lnTo>
                  <a:pt x="0" y="2"/>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5" name="Freeform 401"/>
          <p:cNvSpPr>
            <a:spLocks/>
          </p:cNvSpPr>
          <p:nvPr/>
        </p:nvSpPr>
        <p:spPr bwMode="auto">
          <a:xfrm>
            <a:off x="7219950" y="3503613"/>
            <a:ext cx="22225" cy="22225"/>
          </a:xfrm>
          <a:custGeom>
            <a:avLst/>
            <a:gdLst/>
            <a:ahLst/>
            <a:cxnLst>
              <a:cxn ang="0">
                <a:pos x="0" y="4"/>
              </a:cxn>
              <a:cxn ang="0">
                <a:pos x="2" y="6"/>
              </a:cxn>
              <a:cxn ang="0">
                <a:pos x="2" y="6"/>
              </a:cxn>
              <a:cxn ang="0">
                <a:pos x="2" y="6"/>
              </a:cxn>
              <a:cxn ang="0">
                <a:pos x="2" y="6"/>
              </a:cxn>
              <a:cxn ang="0">
                <a:pos x="2" y="6"/>
              </a:cxn>
              <a:cxn ang="0">
                <a:pos x="2" y="6"/>
              </a:cxn>
              <a:cxn ang="0">
                <a:pos x="4" y="6"/>
              </a:cxn>
              <a:cxn ang="0">
                <a:pos x="4" y="8"/>
              </a:cxn>
              <a:cxn ang="0">
                <a:pos x="4" y="10"/>
              </a:cxn>
              <a:cxn ang="0">
                <a:pos x="4" y="10"/>
              </a:cxn>
              <a:cxn ang="0">
                <a:pos x="6" y="10"/>
              </a:cxn>
              <a:cxn ang="0">
                <a:pos x="6" y="12"/>
              </a:cxn>
              <a:cxn ang="0">
                <a:pos x="8" y="14"/>
              </a:cxn>
              <a:cxn ang="0">
                <a:pos x="8" y="14"/>
              </a:cxn>
              <a:cxn ang="0">
                <a:pos x="8" y="14"/>
              </a:cxn>
              <a:cxn ang="0">
                <a:pos x="10" y="14"/>
              </a:cxn>
              <a:cxn ang="0">
                <a:pos x="10" y="14"/>
              </a:cxn>
              <a:cxn ang="0">
                <a:pos x="10" y="14"/>
              </a:cxn>
              <a:cxn ang="0">
                <a:pos x="10" y="14"/>
              </a:cxn>
              <a:cxn ang="0">
                <a:pos x="12" y="12"/>
              </a:cxn>
              <a:cxn ang="0">
                <a:pos x="12" y="12"/>
              </a:cxn>
              <a:cxn ang="0">
                <a:pos x="12" y="8"/>
              </a:cxn>
              <a:cxn ang="0">
                <a:pos x="12" y="8"/>
              </a:cxn>
              <a:cxn ang="0">
                <a:pos x="12" y="8"/>
              </a:cxn>
              <a:cxn ang="0">
                <a:pos x="12" y="8"/>
              </a:cxn>
              <a:cxn ang="0">
                <a:pos x="12" y="6"/>
              </a:cxn>
              <a:cxn ang="0">
                <a:pos x="12" y="6"/>
              </a:cxn>
              <a:cxn ang="0">
                <a:pos x="12" y="6"/>
              </a:cxn>
              <a:cxn ang="0">
                <a:pos x="10" y="4"/>
              </a:cxn>
              <a:cxn ang="0">
                <a:pos x="10" y="2"/>
              </a:cxn>
              <a:cxn ang="0">
                <a:pos x="10" y="2"/>
              </a:cxn>
              <a:cxn ang="0">
                <a:pos x="10" y="2"/>
              </a:cxn>
              <a:cxn ang="0">
                <a:pos x="10" y="2"/>
              </a:cxn>
              <a:cxn ang="0">
                <a:pos x="12" y="2"/>
              </a:cxn>
              <a:cxn ang="0">
                <a:pos x="12" y="2"/>
              </a:cxn>
              <a:cxn ang="0">
                <a:pos x="12" y="2"/>
              </a:cxn>
              <a:cxn ang="0">
                <a:pos x="12" y="2"/>
              </a:cxn>
              <a:cxn ang="0">
                <a:pos x="12" y="2"/>
              </a:cxn>
              <a:cxn ang="0">
                <a:pos x="12" y="2"/>
              </a:cxn>
              <a:cxn ang="0">
                <a:pos x="14" y="2"/>
              </a:cxn>
              <a:cxn ang="0">
                <a:pos x="14" y="0"/>
              </a:cxn>
              <a:cxn ang="0">
                <a:pos x="14" y="0"/>
              </a:cxn>
              <a:cxn ang="0">
                <a:pos x="14" y="0"/>
              </a:cxn>
            </a:cxnLst>
            <a:rect l="0" t="0" r="r" b="b"/>
            <a:pathLst>
              <a:path w="14" h="14">
                <a:moveTo>
                  <a:pt x="0" y="4"/>
                </a:moveTo>
                <a:lnTo>
                  <a:pt x="2" y="6"/>
                </a:lnTo>
                <a:lnTo>
                  <a:pt x="2" y="6"/>
                </a:lnTo>
                <a:lnTo>
                  <a:pt x="2" y="6"/>
                </a:lnTo>
                <a:lnTo>
                  <a:pt x="2" y="6"/>
                </a:lnTo>
                <a:lnTo>
                  <a:pt x="2" y="6"/>
                </a:lnTo>
                <a:lnTo>
                  <a:pt x="2" y="6"/>
                </a:lnTo>
                <a:lnTo>
                  <a:pt x="4" y="6"/>
                </a:lnTo>
                <a:lnTo>
                  <a:pt x="4" y="8"/>
                </a:lnTo>
                <a:lnTo>
                  <a:pt x="4" y="10"/>
                </a:lnTo>
                <a:lnTo>
                  <a:pt x="4" y="10"/>
                </a:lnTo>
                <a:lnTo>
                  <a:pt x="6" y="10"/>
                </a:lnTo>
                <a:lnTo>
                  <a:pt x="6" y="12"/>
                </a:lnTo>
                <a:lnTo>
                  <a:pt x="8" y="14"/>
                </a:lnTo>
                <a:lnTo>
                  <a:pt x="8" y="14"/>
                </a:lnTo>
                <a:lnTo>
                  <a:pt x="8" y="14"/>
                </a:lnTo>
                <a:lnTo>
                  <a:pt x="10" y="14"/>
                </a:lnTo>
                <a:lnTo>
                  <a:pt x="10" y="14"/>
                </a:lnTo>
                <a:lnTo>
                  <a:pt x="10" y="14"/>
                </a:lnTo>
                <a:lnTo>
                  <a:pt x="10" y="14"/>
                </a:lnTo>
                <a:lnTo>
                  <a:pt x="12" y="12"/>
                </a:lnTo>
                <a:lnTo>
                  <a:pt x="12" y="12"/>
                </a:lnTo>
                <a:lnTo>
                  <a:pt x="12" y="8"/>
                </a:lnTo>
                <a:lnTo>
                  <a:pt x="12" y="8"/>
                </a:lnTo>
                <a:lnTo>
                  <a:pt x="12" y="8"/>
                </a:lnTo>
                <a:lnTo>
                  <a:pt x="12" y="8"/>
                </a:lnTo>
                <a:lnTo>
                  <a:pt x="12" y="6"/>
                </a:lnTo>
                <a:lnTo>
                  <a:pt x="12" y="6"/>
                </a:lnTo>
                <a:lnTo>
                  <a:pt x="12" y="6"/>
                </a:lnTo>
                <a:lnTo>
                  <a:pt x="10" y="4"/>
                </a:lnTo>
                <a:lnTo>
                  <a:pt x="10" y="2"/>
                </a:lnTo>
                <a:lnTo>
                  <a:pt x="10" y="2"/>
                </a:lnTo>
                <a:lnTo>
                  <a:pt x="10" y="2"/>
                </a:lnTo>
                <a:lnTo>
                  <a:pt x="10" y="2"/>
                </a:lnTo>
                <a:lnTo>
                  <a:pt x="12" y="2"/>
                </a:lnTo>
                <a:lnTo>
                  <a:pt x="12" y="2"/>
                </a:lnTo>
                <a:lnTo>
                  <a:pt x="12" y="2"/>
                </a:lnTo>
                <a:lnTo>
                  <a:pt x="12" y="2"/>
                </a:lnTo>
                <a:lnTo>
                  <a:pt x="12" y="2"/>
                </a:lnTo>
                <a:lnTo>
                  <a:pt x="12" y="2"/>
                </a:lnTo>
                <a:lnTo>
                  <a:pt x="14" y="2"/>
                </a:lnTo>
                <a:lnTo>
                  <a:pt x="14" y="0"/>
                </a:lnTo>
                <a:lnTo>
                  <a:pt x="14" y="0"/>
                </a:lnTo>
                <a:lnTo>
                  <a:pt x="1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6" name="Freeform 402"/>
          <p:cNvSpPr>
            <a:spLocks/>
          </p:cNvSpPr>
          <p:nvPr/>
        </p:nvSpPr>
        <p:spPr bwMode="auto">
          <a:xfrm>
            <a:off x="7305675" y="3522663"/>
            <a:ext cx="3175" cy="1588"/>
          </a:xfrm>
          <a:custGeom>
            <a:avLst/>
            <a:gdLst/>
            <a:ahLst/>
            <a:cxnLst>
              <a:cxn ang="0">
                <a:pos x="0" y="0"/>
              </a:cxn>
              <a:cxn ang="0">
                <a:pos x="0" y="0"/>
              </a:cxn>
              <a:cxn ang="0">
                <a:pos x="0" y="0"/>
              </a:cxn>
              <a:cxn ang="0">
                <a:pos x="2" y="0"/>
              </a:cxn>
              <a:cxn ang="0">
                <a:pos x="2" y="0"/>
              </a:cxn>
              <a:cxn ang="0">
                <a:pos x="2" y="0"/>
              </a:cxn>
            </a:cxnLst>
            <a:rect l="0" t="0" r="r" b="b"/>
            <a:pathLst>
              <a:path w="2">
                <a:moveTo>
                  <a:pt x="0" y="0"/>
                </a:moveTo>
                <a:lnTo>
                  <a:pt x="0" y="0"/>
                </a:lnTo>
                <a:lnTo>
                  <a:pt x="0" y="0"/>
                </a:lnTo>
                <a:lnTo>
                  <a:pt x="2"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7" name="Freeform 403"/>
          <p:cNvSpPr>
            <a:spLocks/>
          </p:cNvSpPr>
          <p:nvPr/>
        </p:nvSpPr>
        <p:spPr bwMode="auto">
          <a:xfrm>
            <a:off x="5543550" y="3421063"/>
            <a:ext cx="136525" cy="101600"/>
          </a:xfrm>
          <a:custGeom>
            <a:avLst/>
            <a:gdLst/>
            <a:ahLst/>
            <a:cxnLst>
              <a:cxn ang="0">
                <a:pos x="0" y="64"/>
              </a:cxn>
              <a:cxn ang="0">
                <a:pos x="2" y="64"/>
              </a:cxn>
              <a:cxn ang="0">
                <a:pos x="2" y="64"/>
              </a:cxn>
              <a:cxn ang="0">
                <a:pos x="4" y="64"/>
              </a:cxn>
              <a:cxn ang="0">
                <a:pos x="6" y="62"/>
              </a:cxn>
              <a:cxn ang="0">
                <a:pos x="8" y="62"/>
              </a:cxn>
              <a:cxn ang="0">
                <a:pos x="10" y="62"/>
              </a:cxn>
              <a:cxn ang="0">
                <a:pos x="12" y="62"/>
              </a:cxn>
              <a:cxn ang="0">
                <a:pos x="12" y="62"/>
              </a:cxn>
              <a:cxn ang="0">
                <a:pos x="12" y="60"/>
              </a:cxn>
              <a:cxn ang="0">
                <a:pos x="14" y="58"/>
              </a:cxn>
              <a:cxn ang="0">
                <a:pos x="14" y="58"/>
              </a:cxn>
              <a:cxn ang="0">
                <a:pos x="16" y="56"/>
              </a:cxn>
              <a:cxn ang="0">
                <a:pos x="18" y="54"/>
              </a:cxn>
              <a:cxn ang="0">
                <a:pos x="20" y="54"/>
              </a:cxn>
              <a:cxn ang="0">
                <a:pos x="22" y="52"/>
              </a:cxn>
              <a:cxn ang="0">
                <a:pos x="24" y="52"/>
              </a:cxn>
              <a:cxn ang="0">
                <a:pos x="26" y="52"/>
              </a:cxn>
              <a:cxn ang="0">
                <a:pos x="26" y="52"/>
              </a:cxn>
              <a:cxn ang="0">
                <a:pos x="28" y="52"/>
              </a:cxn>
              <a:cxn ang="0">
                <a:pos x="28" y="50"/>
              </a:cxn>
              <a:cxn ang="0">
                <a:pos x="32" y="50"/>
              </a:cxn>
              <a:cxn ang="0">
                <a:pos x="36" y="52"/>
              </a:cxn>
              <a:cxn ang="0">
                <a:pos x="42" y="52"/>
              </a:cxn>
              <a:cxn ang="0">
                <a:pos x="44" y="50"/>
              </a:cxn>
              <a:cxn ang="0">
                <a:pos x="48" y="44"/>
              </a:cxn>
              <a:cxn ang="0">
                <a:pos x="54" y="38"/>
              </a:cxn>
              <a:cxn ang="0">
                <a:pos x="58" y="32"/>
              </a:cxn>
              <a:cxn ang="0">
                <a:pos x="66" y="24"/>
              </a:cxn>
              <a:cxn ang="0">
                <a:pos x="80" y="8"/>
              </a:cxn>
              <a:cxn ang="0">
                <a:pos x="82" y="4"/>
              </a:cxn>
              <a:cxn ang="0">
                <a:pos x="86" y="0"/>
              </a:cxn>
            </a:cxnLst>
            <a:rect l="0" t="0" r="r" b="b"/>
            <a:pathLst>
              <a:path w="86" h="64">
                <a:moveTo>
                  <a:pt x="0" y="64"/>
                </a:moveTo>
                <a:lnTo>
                  <a:pt x="0" y="64"/>
                </a:lnTo>
                <a:lnTo>
                  <a:pt x="0" y="64"/>
                </a:lnTo>
                <a:lnTo>
                  <a:pt x="2" y="64"/>
                </a:lnTo>
                <a:lnTo>
                  <a:pt x="2" y="64"/>
                </a:lnTo>
                <a:lnTo>
                  <a:pt x="2" y="64"/>
                </a:lnTo>
                <a:lnTo>
                  <a:pt x="4" y="64"/>
                </a:lnTo>
                <a:lnTo>
                  <a:pt x="4" y="64"/>
                </a:lnTo>
                <a:lnTo>
                  <a:pt x="6" y="64"/>
                </a:lnTo>
                <a:lnTo>
                  <a:pt x="6" y="62"/>
                </a:lnTo>
                <a:lnTo>
                  <a:pt x="8" y="62"/>
                </a:lnTo>
                <a:lnTo>
                  <a:pt x="8" y="62"/>
                </a:lnTo>
                <a:lnTo>
                  <a:pt x="10" y="62"/>
                </a:lnTo>
                <a:lnTo>
                  <a:pt x="10" y="62"/>
                </a:lnTo>
                <a:lnTo>
                  <a:pt x="10" y="62"/>
                </a:lnTo>
                <a:lnTo>
                  <a:pt x="12" y="62"/>
                </a:lnTo>
                <a:lnTo>
                  <a:pt x="12" y="62"/>
                </a:lnTo>
                <a:lnTo>
                  <a:pt x="12" y="62"/>
                </a:lnTo>
                <a:lnTo>
                  <a:pt x="12" y="60"/>
                </a:lnTo>
                <a:lnTo>
                  <a:pt x="12" y="60"/>
                </a:lnTo>
                <a:lnTo>
                  <a:pt x="12" y="60"/>
                </a:lnTo>
                <a:lnTo>
                  <a:pt x="14" y="58"/>
                </a:lnTo>
                <a:lnTo>
                  <a:pt x="14" y="58"/>
                </a:lnTo>
                <a:lnTo>
                  <a:pt x="14" y="58"/>
                </a:lnTo>
                <a:lnTo>
                  <a:pt x="14" y="56"/>
                </a:lnTo>
                <a:lnTo>
                  <a:pt x="16" y="56"/>
                </a:lnTo>
                <a:lnTo>
                  <a:pt x="16" y="56"/>
                </a:lnTo>
                <a:lnTo>
                  <a:pt x="18" y="54"/>
                </a:lnTo>
                <a:lnTo>
                  <a:pt x="18" y="54"/>
                </a:lnTo>
                <a:lnTo>
                  <a:pt x="20" y="54"/>
                </a:lnTo>
                <a:lnTo>
                  <a:pt x="22" y="52"/>
                </a:lnTo>
                <a:lnTo>
                  <a:pt x="22" y="52"/>
                </a:lnTo>
                <a:lnTo>
                  <a:pt x="24" y="52"/>
                </a:lnTo>
                <a:lnTo>
                  <a:pt x="24" y="52"/>
                </a:lnTo>
                <a:lnTo>
                  <a:pt x="24" y="52"/>
                </a:lnTo>
                <a:lnTo>
                  <a:pt x="26" y="52"/>
                </a:lnTo>
                <a:lnTo>
                  <a:pt x="26" y="52"/>
                </a:lnTo>
                <a:lnTo>
                  <a:pt x="26" y="52"/>
                </a:lnTo>
                <a:lnTo>
                  <a:pt x="26" y="52"/>
                </a:lnTo>
                <a:lnTo>
                  <a:pt x="28" y="52"/>
                </a:lnTo>
                <a:lnTo>
                  <a:pt x="28" y="50"/>
                </a:lnTo>
                <a:lnTo>
                  <a:pt x="28" y="50"/>
                </a:lnTo>
                <a:lnTo>
                  <a:pt x="30" y="50"/>
                </a:lnTo>
                <a:lnTo>
                  <a:pt x="32" y="50"/>
                </a:lnTo>
                <a:lnTo>
                  <a:pt x="32" y="52"/>
                </a:lnTo>
                <a:lnTo>
                  <a:pt x="36" y="52"/>
                </a:lnTo>
                <a:lnTo>
                  <a:pt x="36" y="52"/>
                </a:lnTo>
                <a:lnTo>
                  <a:pt x="42" y="52"/>
                </a:lnTo>
                <a:lnTo>
                  <a:pt x="42" y="50"/>
                </a:lnTo>
                <a:lnTo>
                  <a:pt x="44" y="50"/>
                </a:lnTo>
                <a:lnTo>
                  <a:pt x="44" y="50"/>
                </a:lnTo>
                <a:lnTo>
                  <a:pt x="48" y="44"/>
                </a:lnTo>
                <a:lnTo>
                  <a:pt x="50" y="42"/>
                </a:lnTo>
                <a:lnTo>
                  <a:pt x="54" y="38"/>
                </a:lnTo>
                <a:lnTo>
                  <a:pt x="56" y="34"/>
                </a:lnTo>
                <a:lnTo>
                  <a:pt x="58" y="32"/>
                </a:lnTo>
                <a:lnTo>
                  <a:pt x="58" y="30"/>
                </a:lnTo>
                <a:lnTo>
                  <a:pt x="66" y="24"/>
                </a:lnTo>
                <a:lnTo>
                  <a:pt x="72" y="16"/>
                </a:lnTo>
                <a:lnTo>
                  <a:pt x="80" y="8"/>
                </a:lnTo>
                <a:lnTo>
                  <a:pt x="80" y="6"/>
                </a:lnTo>
                <a:lnTo>
                  <a:pt x="82" y="4"/>
                </a:lnTo>
                <a:lnTo>
                  <a:pt x="84" y="2"/>
                </a:lnTo>
                <a:lnTo>
                  <a:pt x="86" y="0"/>
                </a:lnTo>
                <a:lnTo>
                  <a:pt x="86"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8" name="Freeform 404"/>
          <p:cNvSpPr>
            <a:spLocks/>
          </p:cNvSpPr>
          <p:nvPr/>
        </p:nvSpPr>
        <p:spPr bwMode="auto">
          <a:xfrm>
            <a:off x="5356225" y="3509963"/>
            <a:ext cx="44450" cy="12700"/>
          </a:xfrm>
          <a:custGeom>
            <a:avLst/>
            <a:gdLst/>
            <a:ahLst/>
            <a:cxnLst>
              <a:cxn ang="0">
                <a:pos x="0" y="8"/>
              </a:cxn>
              <a:cxn ang="0">
                <a:pos x="2" y="6"/>
              </a:cxn>
              <a:cxn ang="0">
                <a:pos x="6" y="0"/>
              </a:cxn>
              <a:cxn ang="0">
                <a:pos x="6" y="0"/>
              </a:cxn>
              <a:cxn ang="0">
                <a:pos x="6" y="0"/>
              </a:cxn>
              <a:cxn ang="0">
                <a:pos x="6" y="0"/>
              </a:cxn>
              <a:cxn ang="0">
                <a:pos x="10" y="0"/>
              </a:cxn>
              <a:cxn ang="0">
                <a:pos x="12" y="0"/>
              </a:cxn>
              <a:cxn ang="0">
                <a:pos x="12" y="0"/>
              </a:cxn>
              <a:cxn ang="0">
                <a:pos x="14" y="0"/>
              </a:cxn>
              <a:cxn ang="0">
                <a:pos x="16" y="0"/>
              </a:cxn>
              <a:cxn ang="0">
                <a:pos x="22" y="0"/>
              </a:cxn>
              <a:cxn ang="0">
                <a:pos x="22" y="0"/>
              </a:cxn>
              <a:cxn ang="0">
                <a:pos x="22" y="0"/>
              </a:cxn>
              <a:cxn ang="0">
                <a:pos x="24" y="0"/>
              </a:cxn>
              <a:cxn ang="0">
                <a:pos x="24" y="0"/>
              </a:cxn>
              <a:cxn ang="0">
                <a:pos x="24" y="0"/>
              </a:cxn>
              <a:cxn ang="0">
                <a:pos x="24" y="0"/>
              </a:cxn>
              <a:cxn ang="0">
                <a:pos x="24" y="0"/>
              </a:cxn>
              <a:cxn ang="0">
                <a:pos x="24" y="0"/>
              </a:cxn>
              <a:cxn ang="0">
                <a:pos x="28" y="0"/>
              </a:cxn>
              <a:cxn ang="0">
                <a:pos x="28" y="0"/>
              </a:cxn>
            </a:cxnLst>
            <a:rect l="0" t="0" r="r" b="b"/>
            <a:pathLst>
              <a:path w="28" h="8">
                <a:moveTo>
                  <a:pt x="0" y="8"/>
                </a:moveTo>
                <a:lnTo>
                  <a:pt x="2" y="6"/>
                </a:lnTo>
                <a:lnTo>
                  <a:pt x="6" y="0"/>
                </a:lnTo>
                <a:lnTo>
                  <a:pt x="6" y="0"/>
                </a:lnTo>
                <a:lnTo>
                  <a:pt x="6" y="0"/>
                </a:lnTo>
                <a:lnTo>
                  <a:pt x="6" y="0"/>
                </a:lnTo>
                <a:lnTo>
                  <a:pt x="10" y="0"/>
                </a:lnTo>
                <a:lnTo>
                  <a:pt x="12" y="0"/>
                </a:lnTo>
                <a:lnTo>
                  <a:pt x="12" y="0"/>
                </a:lnTo>
                <a:lnTo>
                  <a:pt x="14" y="0"/>
                </a:lnTo>
                <a:lnTo>
                  <a:pt x="16" y="0"/>
                </a:lnTo>
                <a:lnTo>
                  <a:pt x="22" y="0"/>
                </a:lnTo>
                <a:lnTo>
                  <a:pt x="22" y="0"/>
                </a:lnTo>
                <a:lnTo>
                  <a:pt x="22" y="0"/>
                </a:lnTo>
                <a:lnTo>
                  <a:pt x="24" y="0"/>
                </a:lnTo>
                <a:lnTo>
                  <a:pt x="24" y="0"/>
                </a:lnTo>
                <a:lnTo>
                  <a:pt x="24" y="0"/>
                </a:lnTo>
                <a:lnTo>
                  <a:pt x="24" y="0"/>
                </a:lnTo>
                <a:lnTo>
                  <a:pt x="24" y="0"/>
                </a:lnTo>
                <a:lnTo>
                  <a:pt x="24" y="0"/>
                </a:lnTo>
                <a:lnTo>
                  <a:pt x="28" y="0"/>
                </a:lnTo>
                <a:lnTo>
                  <a:pt x="2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9" name="Freeform 405"/>
          <p:cNvSpPr>
            <a:spLocks/>
          </p:cNvSpPr>
          <p:nvPr/>
        </p:nvSpPr>
        <p:spPr bwMode="auto">
          <a:xfrm>
            <a:off x="7242175" y="3503613"/>
            <a:ext cx="9525" cy="15875"/>
          </a:xfrm>
          <a:custGeom>
            <a:avLst/>
            <a:gdLst/>
            <a:ahLst/>
            <a:cxnLst>
              <a:cxn ang="0">
                <a:pos x="0" y="2"/>
              </a:cxn>
              <a:cxn ang="0">
                <a:pos x="0" y="2"/>
              </a:cxn>
              <a:cxn ang="0">
                <a:pos x="0" y="2"/>
              </a:cxn>
              <a:cxn ang="0">
                <a:pos x="0" y="4"/>
              </a:cxn>
              <a:cxn ang="0">
                <a:pos x="0" y="4"/>
              </a:cxn>
              <a:cxn ang="0">
                <a:pos x="2" y="8"/>
              </a:cxn>
              <a:cxn ang="0">
                <a:pos x="2" y="8"/>
              </a:cxn>
              <a:cxn ang="0">
                <a:pos x="2" y="8"/>
              </a:cxn>
              <a:cxn ang="0">
                <a:pos x="2" y="8"/>
              </a:cxn>
              <a:cxn ang="0">
                <a:pos x="4" y="10"/>
              </a:cxn>
              <a:cxn ang="0">
                <a:pos x="6" y="10"/>
              </a:cxn>
              <a:cxn ang="0">
                <a:pos x="6" y="10"/>
              </a:cxn>
              <a:cxn ang="0">
                <a:pos x="6" y="10"/>
              </a:cxn>
              <a:cxn ang="0">
                <a:pos x="6" y="8"/>
              </a:cxn>
              <a:cxn ang="0">
                <a:pos x="6" y="8"/>
              </a:cxn>
              <a:cxn ang="0">
                <a:pos x="6" y="8"/>
              </a:cxn>
              <a:cxn ang="0">
                <a:pos x="4" y="8"/>
              </a:cxn>
              <a:cxn ang="0">
                <a:pos x="4" y="8"/>
              </a:cxn>
              <a:cxn ang="0">
                <a:pos x="4" y="8"/>
              </a:cxn>
              <a:cxn ang="0">
                <a:pos x="4" y="8"/>
              </a:cxn>
              <a:cxn ang="0">
                <a:pos x="4" y="8"/>
              </a:cxn>
              <a:cxn ang="0">
                <a:pos x="4" y="6"/>
              </a:cxn>
              <a:cxn ang="0">
                <a:pos x="4" y="6"/>
              </a:cxn>
              <a:cxn ang="0">
                <a:pos x="4" y="6"/>
              </a:cxn>
              <a:cxn ang="0">
                <a:pos x="4" y="6"/>
              </a:cxn>
              <a:cxn ang="0">
                <a:pos x="4" y="4"/>
              </a:cxn>
              <a:cxn ang="0">
                <a:pos x="4" y="4"/>
              </a:cxn>
              <a:cxn ang="0">
                <a:pos x="4" y="4"/>
              </a:cxn>
              <a:cxn ang="0">
                <a:pos x="2" y="2"/>
              </a:cxn>
              <a:cxn ang="0">
                <a:pos x="2" y="0"/>
              </a:cxn>
              <a:cxn ang="0">
                <a:pos x="2" y="0"/>
              </a:cxn>
            </a:cxnLst>
            <a:rect l="0" t="0" r="r" b="b"/>
            <a:pathLst>
              <a:path w="6" h="10">
                <a:moveTo>
                  <a:pt x="0" y="2"/>
                </a:moveTo>
                <a:lnTo>
                  <a:pt x="0" y="2"/>
                </a:lnTo>
                <a:lnTo>
                  <a:pt x="0" y="2"/>
                </a:lnTo>
                <a:lnTo>
                  <a:pt x="0" y="4"/>
                </a:lnTo>
                <a:lnTo>
                  <a:pt x="0" y="4"/>
                </a:lnTo>
                <a:lnTo>
                  <a:pt x="2" y="8"/>
                </a:lnTo>
                <a:lnTo>
                  <a:pt x="2" y="8"/>
                </a:lnTo>
                <a:lnTo>
                  <a:pt x="2" y="8"/>
                </a:lnTo>
                <a:lnTo>
                  <a:pt x="2" y="8"/>
                </a:lnTo>
                <a:lnTo>
                  <a:pt x="4" y="10"/>
                </a:lnTo>
                <a:lnTo>
                  <a:pt x="6" y="10"/>
                </a:lnTo>
                <a:lnTo>
                  <a:pt x="6" y="10"/>
                </a:lnTo>
                <a:lnTo>
                  <a:pt x="6" y="10"/>
                </a:lnTo>
                <a:lnTo>
                  <a:pt x="6" y="8"/>
                </a:lnTo>
                <a:lnTo>
                  <a:pt x="6" y="8"/>
                </a:lnTo>
                <a:lnTo>
                  <a:pt x="6" y="8"/>
                </a:lnTo>
                <a:lnTo>
                  <a:pt x="4" y="8"/>
                </a:lnTo>
                <a:lnTo>
                  <a:pt x="4" y="8"/>
                </a:lnTo>
                <a:lnTo>
                  <a:pt x="4" y="8"/>
                </a:lnTo>
                <a:lnTo>
                  <a:pt x="4" y="8"/>
                </a:lnTo>
                <a:lnTo>
                  <a:pt x="4" y="8"/>
                </a:lnTo>
                <a:lnTo>
                  <a:pt x="4" y="6"/>
                </a:lnTo>
                <a:lnTo>
                  <a:pt x="4" y="6"/>
                </a:lnTo>
                <a:lnTo>
                  <a:pt x="4" y="6"/>
                </a:lnTo>
                <a:lnTo>
                  <a:pt x="4" y="6"/>
                </a:lnTo>
                <a:lnTo>
                  <a:pt x="4" y="4"/>
                </a:lnTo>
                <a:lnTo>
                  <a:pt x="4" y="4"/>
                </a:lnTo>
                <a:lnTo>
                  <a:pt x="4" y="4"/>
                </a:lnTo>
                <a:lnTo>
                  <a:pt x="2" y="2"/>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1" name="Freeform 407"/>
          <p:cNvSpPr>
            <a:spLocks/>
          </p:cNvSpPr>
          <p:nvPr/>
        </p:nvSpPr>
        <p:spPr bwMode="auto">
          <a:xfrm>
            <a:off x="4362450" y="3433763"/>
            <a:ext cx="28575" cy="82550"/>
          </a:xfrm>
          <a:custGeom>
            <a:avLst/>
            <a:gdLst/>
            <a:ahLst/>
            <a:cxnLst>
              <a:cxn ang="0">
                <a:pos x="4" y="0"/>
              </a:cxn>
              <a:cxn ang="0">
                <a:pos x="4" y="2"/>
              </a:cxn>
              <a:cxn ang="0">
                <a:pos x="4" y="2"/>
              </a:cxn>
              <a:cxn ang="0">
                <a:pos x="4" y="6"/>
              </a:cxn>
              <a:cxn ang="0">
                <a:pos x="6" y="6"/>
              </a:cxn>
              <a:cxn ang="0">
                <a:pos x="6" y="12"/>
              </a:cxn>
              <a:cxn ang="0">
                <a:pos x="4" y="12"/>
              </a:cxn>
              <a:cxn ang="0">
                <a:pos x="4" y="14"/>
              </a:cxn>
              <a:cxn ang="0">
                <a:pos x="4" y="14"/>
              </a:cxn>
              <a:cxn ang="0">
                <a:pos x="2" y="14"/>
              </a:cxn>
              <a:cxn ang="0">
                <a:pos x="2" y="16"/>
              </a:cxn>
              <a:cxn ang="0">
                <a:pos x="2" y="16"/>
              </a:cxn>
              <a:cxn ang="0">
                <a:pos x="2" y="16"/>
              </a:cxn>
              <a:cxn ang="0">
                <a:pos x="0" y="18"/>
              </a:cxn>
              <a:cxn ang="0">
                <a:pos x="2" y="18"/>
              </a:cxn>
              <a:cxn ang="0">
                <a:pos x="8" y="20"/>
              </a:cxn>
              <a:cxn ang="0">
                <a:pos x="8" y="20"/>
              </a:cxn>
              <a:cxn ang="0">
                <a:pos x="10" y="20"/>
              </a:cxn>
              <a:cxn ang="0">
                <a:pos x="12" y="22"/>
              </a:cxn>
              <a:cxn ang="0">
                <a:pos x="12" y="24"/>
              </a:cxn>
              <a:cxn ang="0">
                <a:pos x="12" y="26"/>
              </a:cxn>
              <a:cxn ang="0">
                <a:pos x="14" y="26"/>
              </a:cxn>
              <a:cxn ang="0">
                <a:pos x="16" y="28"/>
              </a:cxn>
              <a:cxn ang="0">
                <a:pos x="18" y="28"/>
              </a:cxn>
              <a:cxn ang="0">
                <a:pos x="18" y="28"/>
              </a:cxn>
              <a:cxn ang="0">
                <a:pos x="18" y="30"/>
              </a:cxn>
              <a:cxn ang="0">
                <a:pos x="18" y="32"/>
              </a:cxn>
              <a:cxn ang="0">
                <a:pos x="18" y="32"/>
              </a:cxn>
              <a:cxn ang="0">
                <a:pos x="18" y="34"/>
              </a:cxn>
              <a:cxn ang="0">
                <a:pos x="18" y="36"/>
              </a:cxn>
              <a:cxn ang="0">
                <a:pos x="18" y="36"/>
              </a:cxn>
              <a:cxn ang="0">
                <a:pos x="16" y="42"/>
              </a:cxn>
              <a:cxn ang="0">
                <a:pos x="16" y="46"/>
              </a:cxn>
              <a:cxn ang="0">
                <a:pos x="16" y="46"/>
              </a:cxn>
              <a:cxn ang="0">
                <a:pos x="16" y="48"/>
              </a:cxn>
              <a:cxn ang="0">
                <a:pos x="16" y="52"/>
              </a:cxn>
              <a:cxn ang="0">
                <a:pos x="16" y="52"/>
              </a:cxn>
            </a:cxnLst>
            <a:rect l="0" t="0" r="r" b="b"/>
            <a:pathLst>
              <a:path w="18" h="52">
                <a:moveTo>
                  <a:pt x="2" y="0"/>
                </a:moveTo>
                <a:lnTo>
                  <a:pt x="4" y="0"/>
                </a:lnTo>
                <a:lnTo>
                  <a:pt x="4" y="0"/>
                </a:lnTo>
                <a:lnTo>
                  <a:pt x="4" y="2"/>
                </a:lnTo>
                <a:lnTo>
                  <a:pt x="4" y="2"/>
                </a:lnTo>
                <a:lnTo>
                  <a:pt x="4" y="2"/>
                </a:lnTo>
                <a:lnTo>
                  <a:pt x="4" y="4"/>
                </a:lnTo>
                <a:lnTo>
                  <a:pt x="4" y="6"/>
                </a:lnTo>
                <a:lnTo>
                  <a:pt x="4" y="6"/>
                </a:lnTo>
                <a:lnTo>
                  <a:pt x="6" y="6"/>
                </a:lnTo>
                <a:lnTo>
                  <a:pt x="6" y="8"/>
                </a:lnTo>
                <a:lnTo>
                  <a:pt x="6" y="12"/>
                </a:lnTo>
                <a:lnTo>
                  <a:pt x="4" y="12"/>
                </a:lnTo>
                <a:lnTo>
                  <a:pt x="4" y="12"/>
                </a:lnTo>
                <a:lnTo>
                  <a:pt x="4" y="14"/>
                </a:lnTo>
                <a:lnTo>
                  <a:pt x="4" y="14"/>
                </a:lnTo>
                <a:lnTo>
                  <a:pt x="4" y="14"/>
                </a:lnTo>
                <a:lnTo>
                  <a:pt x="4" y="14"/>
                </a:lnTo>
                <a:lnTo>
                  <a:pt x="4" y="14"/>
                </a:lnTo>
                <a:lnTo>
                  <a:pt x="2" y="14"/>
                </a:lnTo>
                <a:lnTo>
                  <a:pt x="2" y="16"/>
                </a:lnTo>
                <a:lnTo>
                  <a:pt x="2" y="16"/>
                </a:lnTo>
                <a:lnTo>
                  <a:pt x="2" y="16"/>
                </a:lnTo>
                <a:lnTo>
                  <a:pt x="2" y="16"/>
                </a:lnTo>
                <a:lnTo>
                  <a:pt x="2" y="16"/>
                </a:lnTo>
                <a:lnTo>
                  <a:pt x="2" y="16"/>
                </a:lnTo>
                <a:lnTo>
                  <a:pt x="0" y="16"/>
                </a:lnTo>
                <a:lnTo>
                  <a:pt x="0" y="18"/>
                </a:lnTo>
                <a:lnTo>
                  <a:pt x="2" y="18"/>
                </a:lnTo>
                <a:lnTo>
                  <a:pt x="2" y="18"/>
                </a:lnTo>
                <a:lnTo>
                  <a:pt x="4" y="20"/>
                </a:lnTo>
                <a:lnTo>
                  <a:pt x="8" y="20"/>
                </a:lnTo>
                <a:lnTo>
                  <a:pt x="8" y="20"/>
                </a:lnTo>
                <a:lnTo>
                  <a:pt x="8" y="20"/>
                </a:lnTo>
                <a:lnTo>
                  <a:pt x="8" y="20"/>
                </a:lnTo>
                <a:lnTo>
                  <a:pt x="10" y="20"/>
                </a:lnTo>
                <a:lnTo>
                  <a:pt x="12" y="22"/>
                </a:lnTo>
                <a:lnTo>
                  <a:pt x="12" y="22"/>
                </a:lnTo>
                <a:lnTo>
                  <a:pt x="12" y="22"/>
                </a:lnTo>
                <a:lnTo>
                  <a:pt x="12" y="24"/>
                </a:lnTo>
                <a:lnTo>
                  <a:pt x="12" y="26"/>
                </a:lnTo>
                <a:lnTo>
                  <a:pt x="12" y="26"/>
                </a:lnTo>
                <a:lnTo>
                  <a:pt x="14" y="26"/>
                </a:lnTo>
                <a:lnTo>
                  <a:pt x="14" y="26"/>
                </a:lnTo>
                <a:lnTo>
                  <a:pt x="14" y="26"/>
                </a:lnTo>
                <a:lnTo>
                  <a:pt x="16" y="28"/>
                </a:lnTo>
                <a:lnTo>
                  <a:pt x="16" y="28"/>
                </a:lnTo>
                <a:lnTo>
                  <a:pt x="18" y="28"/>
                </a:lnTo>
                <a:lnTo>
                  <a:pt x="18" y="28"/>
                </a:lnTo>
                <a:lnTo>
                  <a:pt x="18" y="28"/>
                </a:lnTo>
                <a:lnTo>
                  <a:pt x="18" y="28"/>
                </a:lnTo>
                <a:lnTo>
                  <a:pt x="18" y="30"/>
                </a:lnTo>
                <a:lnTo>
                  <a:pt x="18" y="30"/>
                </a:lnTo>
                <a:lnTo>
                  <a:pt x="18" y="32"/>
                </a:lnTo>
                <a:lnTo>
                  <a:pt x="18" y="32"/>
                </a:lnTo>
                <a:lnTo>
                  <a:pt x="18" y="32"/>
                </a:lnTo>
                <a:lnTo>
                  <a:pt x="18" y="34"/>
                </a:lnTo>
                <a:lnTo>
                  <a:pt x="18" y="34"/>
                </a:lnTo>
                <a:lnTo>
                  <a:pt x="18" y="34"/>
                </a:lnTo>
                <a:lnTo>
                  <a:pt x="18" y="36"/>
                </a:lnTo>
                <a:lnTo>
                  <a:pt x="18" y="36"/>
                </a:lnTo>
                <a:lnTo>
                  <a:pt x="18" y="36"/>
                </a:lnTo>
                <a:lnTo>
                  <a:pt x="16" y="40"/>
                </a:lnTo>
                <a:lnTo>
                  <a:pt x="16" y="42"/>
                </a:lnTo>
                <a:lnTo>
                  <a:pt x="16" y="44"/>
                </a:lnTo>
                <a:lnTo>
                  <a:pt x="16" y="46"/>
                </a:lnTo>
                <a:lnTo>
                  <a:pt x="16" y="46"/>
                </a:lnTo>
                <a:lnTo>
                  <a:pt x="16" y="46"/>
                </a:lnTo>
                <a:lnTo>
                  <a:pt x="16" y="46"/>
                </a:lnTo>
                <a:lnTo>
                  <a:pt x="16" y="48"/>
                </a:lnTo>
                <a:lnTo>
                  <a:pt x="16" y="50"/>
                </a:lnTo>
                <a:lnTo>
                  <a:pt x="16" y="52"/>
                </a:lnTo>
                <a:lnTo>
                  <a:pt x="16" y="52"/>
                </a:lnTo>
                <a:lnTo>
                  <a:pt x="16" y="5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2" name="Freeform 408"/>
          <p:cNvSpPr>
            <a:spLocks/>
          </p:cNvSpPr>
          <p:nvPr/>
        </p:nvSpPr>
        <p:spPr bwMode="auto">
          <a:xfrm>
            <a:off x="5330825" y="3255963"/>
            <a:ext cx="76200" cy="254000"/>
          </a:xfrm>
          <a:custGeom>
            <a:avLst/>
            <a:gdLst/>
            <a:ahLst/>
            <a:cxnLst>
              <a:cxn ang="0">
                <a:pos x="42" y="158"/>
              </a:cxn>
              <a:cxn ang="0">
                <a:pos x="42" y="152"/>
              </a:cxn>
              <a:cxn ang="0">
                <a:pos x="42" y="150"/>
              </a:cxn>
              <a:cxn ang="0">
                <a:pos x="42" y="148"/>
              </a:cxn>
              <a:cxn ang="0">
                <a:pos x="40" y="148"/>
              </a:cxn>
              <a:cxn ang="0">
                <a:pos x="36" y="148"/>
              </a:cxn>
              <a:cxn ang="0">
                <a:pos x="34" y="148"/>
              </a:cxn>
              <a:cxn ang="0">
                <a:pos x="34" y="146"/>
              </a:cxn>
              <a:cxn ang="0">
                <a:pos x="32" y="144"/>
              </a:cxn>
              <a:cxn ang="0">
                <a:pos x="30" y="140"/>
              </a:cxn>
              <a:cxn ang="0">
                <a:pos x="30" y="136"/>
              </a:cxn>
              <a:cxn ang="0">
                <a:pos x="28" y="136"/>
              </a:cxn>
              <a:cxn ang="0">
                <a:pos x="28" y="132"/>
              </a:cxn>
              <a:cxn ang="0">
                <a:pos x="26" y="126"/>
              </a:cxn>
              <a:cxn ang="0">
                <a:pos x="24" y="126"/>
              </a:cxn>
              <a:cxn ang="0">
                <a:pos x="22" y="126"/>
              </a:cxn>
              <a:cxn ang="0">
                <a:pos x="22" y="122"/>
              </a:cxn>
              <a:cxn ang="0">
                <a:pos x="20" y="122"/>
              </a:cxn>
              <a:cxn ang="0">
                <a:pos x="18" y="120"/>
              </a:cxn>
              <a:cxn ang="0">
                <a:pos x="16" y="118"/>
              </a:cxn>
              <a:cxn ang="0">
                <a:pos x="16" y="116"/>
              </a:cxn>
              <a:cxn ang="0">
                <a:pos x="10" y="110"/>
              </a:cxn>
              <a:cxn ang="0">
                <a:pos x="6" y="108"/>
              </a:cxn>
              <a:cxn ang="0">
                <a:pos x="0" y="108"/>
              </a:cxn>
              <a:cxn ang="0">
                <a:pos x="0" y="106"/>
              </a:cxn>
              <a:cxn ang="0">
                <a:pos x="2" y="102"/>
              </a:cxn>
              <a:cxn ang="0">
                <a:pos x="2" y="100"/>
              </a:cxn>
              <a:cxn ang="0">
                <a:pos x="4" y="96"/>
              </a:cxn>
              <a:cxn ang="0">
                <a:pos x="8" y="96"/>
              </a:cxn>
              <a:cxn ang="0">
                <a:pos x="10" y="98"/>
              </a:cxn>
              <a:cxn ang="0">
                <a:pos x="12" y="98"/>
              </a:cxn>
              <a:cxn ang="0">
                <a:pos x="12" y="98"/>
              </a:cxn>
              <a:cxn ang="0">
                <a:pos x="14" y="96"/>
              </a:cxn>
              <a:cxn ang="0">
                <a:pos x="16" y="94"/>
              </a:cxn>
              <a:cxn ang="0">
                <a:pos x="16" y="90"/>
              </a:cxn>
              <a:cxn ang="0">
                <a:pos x="16" y="80"/>
              </a:cxn>
              <a:cxn ang="0">
                <a:pos x="16" y="78"/>
              </a:cxn>
              <a:cxn ang="0">
                <a:pos x="18" y="72"/>
              </a:cxn>
              <a:cxn ang="0">
                <a:pos x="18" y="68"/>
              </a:cxn>
              <a:cxn ang="0">
                <a:pos x="18" y="62"/>
              </a:cxn>
              <a:cxn ang="0">
                <a:pos x="20" y="58"/>
              </a:cxn>
              <a:cxn ang="0">
                <a:pos x="24" y="58"/>
              </a:cxn>
              <a:cxn ang="0">
                <a:pos x="26" y="58"/>
              </a:cxn>
              <a:cxn ang="0">
                <a:pos x="28" y="56"/>
              </a:cxn>
              <a:cxn ang="0">
                <a:pos x="28" y="52"/>
              </a:cxn>
              <a:cxn ang="0">
                <a:pos x="28" y="50"/>
              </a:cxn>
              <a:cxn ang="0">
                <a:pos x="28" y="48"/>
              </a:cxn>
              <a:cxn ang="0">
                <a:pos x="30" y="44"/>
              </a:cxn>
              <a:cxn ang="0">
                <a:pos x="28" y="44"/>
              </a:cxn>
              <a:cxn ang="0">
                <a:pos x="28" y="40"/>
              </a:cxn>
              <a:cxn ang="0">
                <a:pos x="30" y="40"/>
              </a:cxn>
              <a:cxn ang="0">
                <a:pos x="32" y="40"/>
              </a:cxn>
              <a:cxn ang="0">
                <a:pos x="32" y="38"/>
              </a:cxn>
              <a:cxn ang="0">
                <a:pos x="38" y="28"/>
              </a:cxn>
              <a:cxn ang="0">
                <a:pos x="42" y="26"/>
              </a:cxn>
              <a:cxn ang="0">
                <a:pos x="42" y="26"/>
              </a:cxn>
              <a:cxn ang="0">
                <a:pos x="44" y="26"/>
              </a:cxn>
              <a:cxn ang="0">
                <a:pos x="44" y="22"/>
              </a:cxn>
              <a:cxn ang="0">
                <a:pos x="44" y="20"/>
              </a:cxn>
              <a:cxn ang="0">
                <a:pos x="46" y="12"/>
              </a:cxn>
              <a:cxn ang="0">
                <a:pos x="48" y="10"/>
              </a:cxn>
              <a:cxn ang="0">
                <a:pos x="48" y="10"/>
              </a:cxn>
              <a:cxn ang="0">
                <a:pos x="48" y="6"/>
              </a:cxn>
            </a:cxnLst>
            <a:rect l="0" t="0" r="r" b="b"/>
            <a:pathLst>
              <a:path w="48" h="160">
                <a:moveTo>
                  <a:pt x="44" y="160"/>
                </a:moveTo>
                <a:lnTo>
                  <a:pt x="44" y="160"/>
                </a:lnTo>
                <a:lnTo>
                  <a:pt x="42" y="158"/>
                </a:lnTo>
                <a:lnTo>
                  <a:pt x="42" y="152"/>
                </a:lnTo>
                <a:lnTo>
                  <a:pt x="42" y="152"/>
                </a:lnTo>
                <a:lnTo>
                  <a:pt x="42" y="152"/>
                </a:lnTo>
                <a:lnTo>
                  <a:pt x="42" y="152"/>
                </a:lnTo>
                <a:lnTo>
                  <a:pt x="42" y="150"/>
                </a:lnTo>
                <a:lnTo>
                  <a:pt x="42" y="150"/>
                </a:lnTo>
                <a:lnTo>
                  <a:pt x="42" y="150"/>
                </a:lnTo>
                <a:lnTo>
                  <a:pt x="42" y="148"/>
                </a:lnTo>
                <a:lnTo>
                  <a:pt x="42" y="148"/>
                </a:lnTo>
                <a:lnTo>
                  <a:pt x="42" y="148"/>
                </a:lnTo>
                <a:lnTo>
                  <a:pt x="42" y="148"/>
                </a:lnTo>
                <a:lnTo>
                  <a:pt x="40" y="148"/>
                </a:lnTo>
                <a:lnTo>
                  <a:pt x="38" y="148"/>
                </a:lnTo>
                <a:lnTo>
                  <a:pt x="38" y="146"/>
                </a:lnTo>
                <a:lnTo>
                  <a:pt x="36" y="148"/>
                </a:lnTo>
                <a:lnTo>
                  <a:pt x="36" y="148"/>
                </a:lnTo>
                <a:lnTo>
                  <a:pt x="36" y="148"/>
                </a:lnTo>
                <a:lnTo>
                  <a:pt x="34" y="148"/>
                </a:lnTo>
                <a:lnTo>
                  <a:pt x="34" y="148"/>
                </a:lnTo>
                <a:lnTo>
                  <a:pt x="34" y="146"/>
                </a:lnTo>
                <a:lnTo>
                  <a:pt x="34" y="146"/>
                </a:lnTo>
                <a:lnTo>
                  <a:pt x="34" y="146"/>
                </a:lnTo>
                <a:lnTo>
                  <a:pt x="34" y="146"/>
                </a:lnTo>
                <a:lnTo>
                  <a:pt x="32" y="144"/>
                </a:lnTo>
                <a:lnTo>
                  <a:pt x="32" y="142"/>
                </a:lnTo>
                <a:lnTo>
                  <a:pt x="30" y="140"/>
                </a:lnTo>
                <a:lnTo>
                  <a:pt x="30" y="140"/>
                </a:lnTo>
                <a:lnTo>
                  <a:pt x="30" y="138"/>
                </a:lnTo>
                <a:lnTo>
                  <a:pt x="30" y="138"/>
                </a:lnTo>
                <a:lnTo>
                  <a:pt x="30" y="136"/>
                </a:lnTo>
                <a:lnTo>
                  <a:pt x="30" y="136"/>
                </a:lnTo>
                <a:lnTo>
                  <a:pt x="30" y="136"/>
                </a:lnTo>
                <a:lnTo>
                  <a:pt x="28" y="136"/>
                </a:lnTo>
                <a:lnTo>
                  <a:pt x="28" y="134"/>
                </a:lnTo>
                <a:lnTo>
                  <a:pt x="28" y="134"/>
                </a:lnTo>
                <a:lnTo>
                  <a:pt x="28" y="132"/>
                </a:lnTo>
                <a:lnTo>
                  <a:pt x="28" y="132"/>
                </a:lnTo>
                <a:lnTo>
                  <a:pt x="26" y="128"/>
                </a:lnTo>
                <a:lnTo>
                  <a:pt x="26" y="126"/>
                </a:lnTo>
                <a:lnTo>
                  <a:pt x="26" y="126"/>
                </a:lnTo>
                <a:lnTo>
                  <a:pt x="24" y="126"/>
                </a:lnTo>
                <a:lnTo>
                  <a:pt x="24" y="126"/>
                </a:lnTo>
                <a:lnTo>
                  <a:pt x="24" y="126"/>
                </a:lnTo>
                <a:lnTo>
                  <a:pt x="24" y="126"/>
                </a:lnTo>
                <a:lnTo>
                  <a:pt x="22" y="126"/>
                </a:lnTo>
                <a:lnTo>
                  <a:pt x="22" y="122"/>
                </a:lnTo>
                <a:lnTo>
                  <a:pt x="22" y="122"/>
                </a:lnTo>
                <a:lnTo>
                  <a:pt x="22" y="122"/>
                </a:lnTo>
                <a:lnTo>
                  <a:pt x="20" y="122"/>
                </a:lnTo>
                <a:lnTo>
                  <a:pt x="20" y="122"/>
                </a:lnTo>
                <a:lnTo>
                  <a:pt x="20" y="122"/>
                </a:lnTo>
                <a:lnTo>
                  <a:pt x="20" y="122"/>
                </a:lnTo>
                <a:lnTo>
                  <a:pt x="18" y="120"/>
                </a:lnTo>
                <a:lnTo>
                  <a:pt x="18" y="120"/>
                </a:lnTo>
                <a:lnTo>
                  <a:pt x="18" y="120"/>
                </a:lnTo>
                <a:lnTo>
                  <a:pt x="18" y="118"/>
                </a:lnTo>
                <a:lnTo>
                  <a:pt x="16" y="118"/>
                </a:lnTo>
                <a:lnTo>
                  <a:pt x="16" y="116"/>
                </a:lnTo>
                <a:lnTo>
                  <a:pt x="16" y="116"/>
                </a:lnTo>
                <a:lnTo>
                  <a:pt x="16" y="116"/>
                </a:lnTo>
                <a:lnTo>
                  <a:pt x="16" y="114"/>
                </a:lnTo>
                <a:lnTo>
                  <a:pt x="14" y="112"/>
                </a:lnTo>
                <a:lnTo>
                  <a:pt x="10" y="110"/>
                </a:lnTo>
                <a:lnTo>
                  <a:pt x="10" y="110"/>
                </a:lnTo>
                <a:lnTo>
                  <a:pt x="6" y="108"/>
                </a:lnTo>
                <a:lnTo>
                  <a:pt x="6" y="108"/>
                </a:lnTo>
                <a:lnTo>
                  <a:pt x="4" y="108"/>
                </a:lnTo>
                <a:lnTo>
                  <a:pt x="2" y="108"/>
                </a:lnTo>
                <a:lnTo>
                  <a:pt x="0" y="108"/>
                </a:lnTo>
                <a:lnTo>
                  <a:pt x="0" y="106"/>
                </a:lnTo>
                <a:lnTo>
                  <a:pt x="0" y="106"/>
                </a:lnTo>
                <a:lnTo>
                  <a:pt x="0" y="106"/>
                </a:lnTo>
                <a:lnTo>
                  <a:pt x="0" y="104"/>
                </a:lnTo>
                <a:lnTo>
                  <a:pt x="2" y="102"/>
                </a:lnTo>
                <a:lnTo>
                  <a:pt x="2" y="102"/>
                </a:lnTo>
                <a:lnTo>
                  <a:pt x="2" y="102"/>
                </a:lnTo>
                <a:lnTo>
                  <a:pt x="2" y="100"/>
                </a:lnTo>
                <a:lnTo>
                  <a:pt x="2" y="100"/>
                </a:lnTo>
                <a:lnTo>
                  <a:pt x="2" y="98"/>
                </a:lnTo>
                <a:lnTo>
                  <a:pt x="2" y="98"/>
                </a:lnTo>
                <a:lnTo>
                  <a:pt x="4" y="96"/>
                </a:lnTo>
                <a:lnTo>
                  <a:pt x="4" y="96"/>
                </a:lnTo>
                <a:lnTo>
                  <a:pt x="6" y="96"/>
                </a:lnTo>
                <a:lnTo>
                  <a:pt x="8" y="96"/>
                </a:lnTo>
                <a:lnTo>
                  <a:pt x="10" y="96"/>
                </a:lnTo>
                <a:lnTo>
                  <a:pt x="10" y="96"/>
                </a:lnTo>
                <a:lnTo>
                  <a:pt x="10" y="98"/>
                </a:lnTo>
                <a:lnTo>
                  <a:pt x="10" y="98"/>
                </a:lnTo>
                <a:lnTo>
                  <a:pt x="12" y="98"/>
                </a:lnTo>
                <a:lnTo>
                  <a:pt x="12" y="98"/>
                </a:lnTo>
                <a:lnTo>
                  <a:pt x="12" y="98"/>
                </a:lnTo>
                <a:lnTo>
                  <a:pt x="12" y="98"/>
                </a:lnTo>
                <a:lnTo>
                  <a:pt x="12" y="98"/>
                </a:lnTo>
                <a:lnTo>
                  <a:pt x="14" y="98"/>
                </a:lnTo>
                <a:lnTo>
                  <a:pt x="14" y="96"/>
                </a:lnTo>
                <a:lnTo>
                  <a:pt x="14" y="96"/>
                </a:lnTo>
                <a:lnTo>
                  <a:pt x="16" y="96"/>
                </a:lnTo>
                <a:lnTo>
                  <a:pt x="16" y="94"/>
                </a:lnTo>
                <a:lnTo>
                  <a:pt x="16" y="94"/>
                </a:lnTo>
                <a:lnTo>
                  <a:pt x="16" y="94"/>
                </a:lnTo>
                <a:lnTo>
                  <a:pt x="16" y="94"/>
                </a:lnTo>
                <a:lnTo>
                  <a:pt x="16" y="90"/>
                </a:lnTo>
                <a:lnTo>
                  <a:pt x="16" y="88"/>
                </a:lnTo>
                <a:lnTo>
                  <a:pt x="16" y="82"/>
                </a:lnTo>
                <a:lnTo>
                  <a:pt x="16" y="80"/>
                </a:lnTo>
                <a:lnTo>
                  <a:pt x="16" y="80"/>
                </a:lnTo>
                <a:lnTo>
                  <a:pt x="16" y="80"/>
                </a:lnTo>
                <a:lnTo>
                  <a:pt x="16" y="78"/>
                </a:lnTo>
                <a:lnTo>
                  <a:pt x="16" y="76"/>
                </a:lnTo>
                <a:lnTo>
                  <a:pt x="18" y="72"/>
                </a:lnTo>
                <a:lnTo>
                  <a:pt x="18" y="72"/>
                </a:lnTo>
                <a:lnTo>
                  <a:pt x="18" y="70"/>
                </a:lnTo>
                <a:lnTo>
                  <a:pt x="18" y="70"/>
                </a:lnTo>
                <a:lnTo>
                  <a:pt x="18" y="68"/>
                </a:lnTo>
                <a:lnTo>
                  <a:pt x="18" y="66"/>
                </a:lnTo>
                <a:lnTo>
                  <a:pt x="18" y="66"/>
                </a:lnTo>
                <a:lnTo>
                  <a:pt x="18" y="62"/>
                </a:lnTo>
                <a:lnTo>
                  <a:pt x="18" y="62"/>
                </a:lnTo>
                <a:lnTo>
                  <a:pt x="18" y="60"/>
                </a:lnTo>
                <a:lnTo>
                  <a:pt x="20" y="58"/>
                </a:lnTo>
                <a:lnTo>
                  <a:pt x="22" y="56"/>
                </a:lnTo>
                <a:lnTo>
                  <a:pt x="24" y="58"/>
                </a:lnTo>
                <a:lnTo>
                  <a:pt x="24" y="58"/>
                </a:lnTo>
                <a:lnTo>
                  <a:pt x="24" y="58"/>
                </a:lnTo>
                <a:lnTo>
                  <a:pt x="26" y="58"/>
                </a:lnTo>
                <a:lnTo>
                  <a:pt x="26" y="58"/>
                </a:lnTo>
                <a:lnTo>
                  <a:pt x="28" y="56"/>
                </a:lnTo>
                <a:lnTo>
                  <a:pt x="28" y="56"/>
                </a:lnTo>
                <a:lnTo>
                  <a:pt x="28" y="56"/>
                </a:lnTo>
                <a:lnTo>
                  <a:pt x="28" y="52"/>
                </a:lnTo>
                <a:lnTo>
                  <a:pt x="28" y="52"/>
                </a:lnTo>
                <a:lnTo>
                  <a:pt x="28" y="52"/>
                </a:lnTo>
                <a:lnTo>
                  <a:pt x="28" y="50"/>
                </a:lnTo>
                <a:lnTo>
                  <a:pt x="28" y="50"/>
                </a:lnTo>
                <a:lnTo>
                  <a:pt x="28" y="50"/>
                </a:lnTo>
                <a:lnTo>
                  <a:pt x="28" y="50"/>
                </a:lnTo>
                <a:lnTo>
                  <a:pt x="28" y="50"/>
                </a:lnTo>
                <a:lnTo>
                  <a:pt x="28" y="48"/>
                </a:lnTo>
                <a:lnTo>
                  <a:pt x="28" y="48"/>
                </a:lnTo>
                <a:lnTo>
                  <a:pt x="30" y="46"/>
                </a:lnTo>
                <a:lnTo>
                  <a:pt x="30" y="44"/>
                </a:lnTo>
                <a:lnTo>
                  <a:pt x="30" y="44"/>
                </a:lnTo>
                <a:lnTo>
                  <a:pt x="28" y="44"/>
                </a:lnTo>
                <a:lnTo>
                  <a:pt x="28" y="44"/>
                </a:lnTo>
                <a:lnTo>
                  <a:pt x="28" y="42"/>
                </a:lnTo>
                <a:lnTo>
                  <a:pt x="28" y="42"/>
                </a:lnTo>
                <a:lnTo>
                  <a:pt x="28" y="40"/>
                </a:lnTo>
                <a:lnTo>
                  <a:pt x="30" y="40"/>
                </a:lnTo>
                <a:lnTo>
                  <a:pt x="30" y="40"/>
                </a:lnTo>
                <a:lnTo>
                  <a:pt x="30" y="40"/>
                </a:lnTo>
                <a:lnTo>
                  <a:pt x="30" y="40"/>
                </a:lnTo>
                <a:lnTo>
                  <a:pt x="30" y="40"/>
                </a:lnTo>
                <a:lnTo>
                  <a:pt x="32" y="40"/>
                </a:lnTo>
                <a:lnTo>
                  <a:pt x="32" y="40"/>
                </a:lnTo>
                <a:lnTo>
                  <a:pt x="32" y="38"/>
                </a:lnTo>
                <a:lnTo>
                  <a:pt x="32" y="38"/>
                </a:lnTo>
                <a:lnTo>
                  <a:pt x="34" y="34"/>
                </a:lnTo>
                <a:lnTo>
                  <a:pt x="36" y="28"/>
                </a:lnTo>
                <a:lnTo>
                  <a:pt x="38" y="28"/>
                </a:lnTo>
                <a:lnTo>
                  <a:pt x="38" y="28"/>
                </a:lnTo>
                <a:lnTo>
                  <a:pt x="38" y="26"/>
                </a:lnTo>
                <a:lnTo>
                  <a:pt x="42" y="26"/>
                </a:lnTo>
                <a:lnTo>
                  <a:pt x="42" y="26"/>
                </a:lnTo>
                <a:lnTo>
                  <a:pt x="42" y="26"/>
                </a:lnTo>
                <a:lnTo>
                  <a:pt x="42" y="26"/>
                </a:lnTo>
                <a:lnTo>
                  <a:pt x="44" y="26"/>
                </a:lnTo>
                <a:lnTo>
                  <a:pt x="44" y="26"/>
                </a:lnTo>
                <a:lnTo>
                  <a:pt x="44" y="26"/>
                </a:lnTo>
                <a:lnTo>
                  <a:pt x="44" y="24"/>
                </a:lnTo>
                <a:lnTo>
                  <a:pt x="44" y="22"/>
                </a:lnTo>
                <a:lnTo>
                  <a:pt x="44" y="22"/>
                </a:lnTo>
                <a:lnTo>
                  <a:pt x="44" y="22"/>
                </a:lnTo>
                <a:lnTo>
                  <a:pt x="44" y="22"/>
                </a:lnTo>
                <a:lnTo>
                  <a:pt x="44" y="20"/>
                </a:lnTo>
                <a:lnTo>
                  <a:pt x="46" y="14"/>
                </a:lnTo>
                <a:lnTo>
                  <a:pt x="46" y="12"/>
                </a:lnTo>
                <a:lnTo>
                  <a:pt x="46" y="12"/>
                </a:lnTo>
                <a:lnTo>
                  <a:pt x="48" y="12"/>
                </a:lnTo>
                <a:lnTo>
                  <a:pt x="48" y="12"/>
                </a:lnTo>
                <a:lnTo>
                  <a:pt x="48" y="10"/>
                </a:lnTo>
                <a:lnTo>
                  <a:pt x="48" y="10"/>
                </a:lnTo>
                <a:lnTo>
                  <a:pt x="48" y="10"/>
                </a:lnTo>
                <a:lnTo>
                  <a:pt x="48" y="10"/>
                </a:lnTo>
                <a:lnTo>
                  <a:pt x="48" y="8"/>
                </a:lnTo>
                <a:lnTo>
                  <a:pt x="48" y="8"/>
                </a:lnTo>
                <a:lnTo>
                  <a:pt x="48" y="6"/>
                </a:lnTo>
                <a:lnTo>
                  <a:pt x="48" y="0"/>
                </a:lnTo>
                <a:lnTo>
                  <a:pt x="48"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3" name="Freeform 409"/>
          <p:cNvSpPr>
            <a:spLocks/>
          </p:cNvSpPr>
          <p:nvPr/>
        </p:nvSpPr>
        <p:spPr bwMode="auto">
          <a:xfrm>
            <a:off x="4762500" y="3287713"/>
            <a:ext cx="139700" cy="219075"/>
          </a:xfrm>
          <a:custGeom>
            <a:avLst/>
            <a:gdLst/>
            <a:ahLst/>
            <a:cxnLst>
              <a:cxn ang="0">
                <a:pos x="82" y="8"/>
              </a:cxn>
              <a:cxn ang="0">
                <a:pos x="82" y="12"/>
              </a:cxn>
              <a:cxn ang="0">
                <a:pos x="86" y="12"/>
              </a:cxn>
              <a:cxn ang="0">
                <a:pos x="88" y="14"/>
              </a:cxn>
              <a:cxn ang="0">
                <a:pos x="88" y="18"/>
              </a:cxn>
              <a:cxn ang="0">
                <a:pos x="88" y="22"/>
              </a:cxn>
              <a:cxn ang="0">
                <a:pos x="86" y="28"/>
              </a:cxn>
              <a:cxn ang="0">
                <a:pos x="84" y="28"/>
              </a:cxn>
              <a:cxn ang="0">
                <a:pos x="80" y="30"/>
              </a:cxn>
              <a:cxn ang="0">
                <a:pos x="78" y="32"/>
              </a:cxn>
              <a:cxn ang="0">
                <a:pos x="76" y="36"/>
              </a:cxn>
              <a:cxn ang="0">
                <a:pos x="74" y="38"/>
              </a:cxn>
              <a:cxn ang="0">
                <a:pos x="74" y="40"/>
              </a:cxn>
              <a:cxn ang="0">
                <a:pos x="72" y="48"/>
              </a:cxn>
              <a:cxn ang="0">
                <a:pos x="70" y="50"/>
              </a:cxn>
              <a:cxn ang="0">
                <a:pos x="68" y="50"/>
              </a:cxn>
              <a:cxn ang="0">
                <a:pos x="68" y="56"/>
              </a:cxn>
              <a:cxn ang="0">
                <a:pos x="68" y="60"/>
              </a:cxn>
              <a:cxn ang="0">
                <a:pos x="64" y="60"/>
              </a:cxn>
              <a:cxn ang="0">
                <a:pos x="62" y="68"/>
              </a:cxn>
              <a:cxn ang="0">
                <a:pos x="60" y="74"/>
              </a:cxn>
              <a:cxn ang="0">
                <a:pos x="58" y="74"/>
              </a:cxn>
              <a:cxn ang="0">
                <a:pos x="56" y="76"/>
              </a:cxn>
              <a:cxn ang="0">
                <a:pos x="54" y="78"/>
              </a:cxn>
              <a:cxn ang="0">
                <a:pos x="54" y="78"/>
              </a:cxn>
              <a:cxn ang="0">
                <a:pos x="54" y="80"/>
              </a:cxn>
              <a:cxn ang="0">
                <a:pos x="54" y="82"/>
              </a:cxn>
              <a:cxn ang="0">
                <a:pos x="54" y="86"/>
              </a:cxn>
              <a:cxn ang="0">
                <a:pos x="52" y="88"/>
              </a:cxn>
              <a:cxn ang="0">
                <a:pos x="52" y="90"/>
              </a:cxn>
              <a:cxn ang="0">
                <a:pos x="52" y="92"/>
              </a:cxn>
              <a:cxn ang="0">
                <a:pos x="48" y="94"/>
              </a:cxn>
              <a:cxn ang="0">
                <a:pos x="48" y="98"/>
              </a:cxn>
              <a:cxn ang="0">
                <a:pos x="46" y="102"/>
              </a:cxn>
              <a:cxn ang="0">
                <a:pos x="44" y="104"/>
              </a:cxn>
              <a:cxn ang="0">
                <a:pos x="42" y="108"/>
              </a:cxn>
              <a:cxn ang="0">
                <a:pos x="42" y="110"/>
              </a:cxn>
              <a:cxn ang="0">
                <a:pos x="38" y="110"/>
              </a:cxn>
              <a:cxn ang="0">
                <a:pos x="38" y="108"/>
              </a:cxn>
              <a:cxn ang="0">
                <a:pos x="38" y="106"/>
              </a:cxn>
              <a:cxn ang="0">
                <a:pos x="36" y="104"/>
              </a:cxn>
              <a:cxn ang="0">
                <a:pos x="34" y="102"/>
              </a:cxn>
              <a:cxn ang="0">
                <a:pos x="30" y="100"/>
              </a:cxn>
              <a:cxn ang="0">
                <a:pos x="24" y="102"/>
              </a:cxn>
              <a:cxn ang="0">
                <a:pos x="24" y="102"/>
              </a:cxn>
              <a:cxn ang="0">
                <a:pos x="20" y="104"/>
              </a:cxn>
              <a:cxn ang="0">
                <a:pos x="18" y="108"/>
              </a:cxn>
              <a:cxn ang="0">
                <a:pos x="14" y="110"/>
              </a:cxn>
              <a:cxn ang="0">
                <a:pos x="12" y="112"/>
              </a:cxn>
              <a:cxn ang="0">
                <a:pos x="8" y="118"/>
              </a:cxn>
              <a:cxn ang="0">
                <a:pos x="4" y="122"/>
              </a:cxn>
              <a:cxn ang="0">
                <a:pos x="6" y="124"/>
              </a:cxn>
              <a:cxn ang="0">
                <a:pos x="4" y="128"/>
              </a:cxn>
              <a:cxn ang="0">
                <a:pos x="2" y="134"/>
              </a:cxn>
              <a:cxn ang="0">
                <a:pos x="2" y="136"/>
              </a:cxn>
            </a:cxnLst>
            <a:rect l="0" t="0" r="r" b="b"/>
            <a:pathLst>
              <a:path w="88" h="138">
                <a:moveTo>
                  <a:pt x="80" y="0"/>
                </a:moveTo>
                <a:lnTo>
                  <a:pt x="80" y="0"/>
                </a:lnTo>
                <a:lnTo>
                  <a:pt x="80" y="2"/>
                </a:lnTo>
                <a:lnTo>
                  <a:pt x="82" y="8"/>
                </a:lnTo>
                <a:lnTo>
                  <a:pt x="82" y="10"/>
                </a:lnTo>
                <a:lnTo>
                  <a:pt x="82" y="10"/>
                </a:lnTo>
                <a:lnTo>
                  <a:pt x="82" y="10"/>
                </a:lnTo>
                <a:lnTo>
                  <a:pt x="82" y="12"/>
                </a:lnTo>
                <a:lnTo>
                  <a:pt x="82" y="12"/>
                </a:lnTo>
                <a:lnTo>
                  <a:pt x="84" y="12"/>
                </a:lnTo>
                <a:lnTo>
                  <a:pt x="84" y="12"/>
                </a:lnTo>
                <a:lnTo>
                  <a:pt x="86" y="12"/>
                </a:lnTo>
                <a:lnTo>
                  <a:pt x="86" y="12"/>
                </a:lnTo>
                <a:lnTo>
                  <a:pt x="86" y="12"/>
                </a:lnTo>
                <a:lnTo>
                  <a:pt x="86" y="12"/>
                </a:lnTo>
                <a:lnTo>
                  <a:pt x="88" y="14"/>
                </a:lnTo>
                <a:lnTo>
                  <a:pt x="88" y="14"/>
                </a:lnTo>
                <a:lnTo>
                  <a:pt x="88" y="16"/>
                </a:lnTo>
                <a:lnTo>
                  <a:pt x="88" y="18"/>
                </a:lnTo>
                <a:lnTo>
                  <a:pt x="88" y="18"/>
                </a:lnTo>
                <a:lnTo>
                  <a:pt x="88" y="20"/>
                </a:lnTo>
                <a:lnTo>
                  <a:pt x="88" y="20"/>
                </a:lnTo>
                <a:lnTo>
                  <a:pt x="88" y="22"/>
                </a:lnTo>
                <a:lnTo>
                  <a:pt x="88" y="22"/>
                </a:lnTo>
                <a:lnTo>
                  <a:pt x="88" y="24"/>
                </a:lnTo>
                <a:lnTo>
                  <a:pt x="88" y="24"/>
                </a:lnTo>
                <a:lnTo>
                  <a:pt x="88" y="26"/>
                </a:lnTo>
                <a:lnTo>
                  <a:pt x="86" y="28"/>
                </a:lnTo>
                <a:lnTo>
                  <a:pt x="86" y="28"/>
                </a:lnTo>
                <a:lnTo>
                  <a:pt x="86" y="28"/>
                </a:lnTo>
                <a:lnTo>
                  <a:pt x="84" y="28"/>
                </a:lnTo>
                <a:lnTo>
                  <a:pt x="84" y="28"/>
                </a:lnTo>
                <a:lnTo>
                  <a:pt x="82" y="30"/>
                </a:lnTo>
                <a:lnTo>
                  <a:pt x="82" y="30"/>
                </a:lnTo>
                <a:lnTo>
                  <a:pt x="82" y="30"/>
                </a:lnTo>
                <a:lnTo>
                  <a:pt x="80" y="30"/>
                </a:lnTo>
                <a:lnTo>
                  <a:pt x="80" y="30"/>
                </a:lnTo>
                <a:lnTo>
                  <a:pt x="80" y="30"/>
                </a:lnTo>
                <a:lnTo>
                  <a:pt x="80" y="30"/>
                </a:lnTo>
                <a:lnTo>
                  <a:pt x="78" y="32"/>
                </a:lnTo>
                <a:lnTo>
                  <a:pt x="76" y="34"/>
                </a:lnTo>
                <a:lnTo>
                  <a:pt x="76" y="34"/>
                </a:lnTo>
                <a:lnTo>
                  <a:pt x="76" y="36"/>
                </a:lnTo>
                <a:lnTo>
                  <a:pt x="76" y="36"/>
                </a:lnTo>
                <a:lnTo>
                  <a:pt x="76" y="36"/>
                </a:lnTo>
                <a:lnTo>
                  <a:pt x="76" y="36"/>
                </a:lnTo>
                <a:lnTo>
                  <a:pt x="74" y="38"/>
                </a:lnTo>
                <a:lnTo>
                  <a:pt x="74" y="38"/>
                </a:lnTo>
                <a:lnTo>
                  <a:pt x="74" y="38"/>
                </a:lnTo>
                <a:lnTo>
                  <a:pt x="74" y="40"/>
                </a:lnTo>
                <a:lnTo>
                  <a:pt x="74" y="40"/>
                </a:lnTo>
                <a:lnTo>
                  <a:pt x="74" y="40"/>
                </a:lnTo>
                <a:lnTo>
                  <a:pt x="72" y="40"/>
                </a:lnTo>
                <a:lnTo>
                  <a:pt x="72" y="42"/>
                </a:lnTo>
                <a:lnTo>
                  <a:pt x="72" y="42"/>
                </a:lnTo>
                <a:lnTo>
                  <a:pt x="72" y="48"/>
                </a:lnTo>
                <a:lnTo>
                  <a:pt x="72" y="48"/>
                </a:lnTo>
                <a:lnTo>
                  <a:pt x="72" y="48"/>
                </a:lnTo>
                <a:lnTo>
                  <a:pt x="72" y="48"/>
                </a:lnTo>
                <a:lnTo>
                  <a:pt x="70" y="50"/>
                </a:lnTo>
                <a:lnTo>
                  <a:pt x="70" y="50"/>
                </a:lnTo>
                <a:lnTo>
                  <a:pt x="70" y="50"/>
                </a:lnTo>
                <a:lnTo>
                  <a:pt x="68" y="50"/>
                </a:lnTo>
                <a:lnTo>
                  <a:pt x="68" y="50"/>
                </a:lnTo>
                <a:lnTo>
                  <a:pt x="68" y="50"/>
                </a:lnTo>
                <a:lnTo>
                  <a:pt x="68" y="52"/>
                </a:lnTo>
                <a:lnTo>
                  <a:pt x="68" y="54"/>
                </a:lnTo>
                <a:lnTo>
                  <a:pt x="68" y="56"/>
                </a:lnTo>
                <a:lnTo>
                  <a:pt x="68" y="58"/>
                </a:lnTo>
                <a:lnTo>
                  <a:pt x="68" y="58"/>
                </a:lnTo>
                <a:lnTo>
                  <a:pt x="68" y="58"/>
                </a:lnTo>
                <a:lnTo>
                  <a:pt x="68" y="60"/>
                </a:lnTo>
                <a:lnTo>
                  <a:pt x="66" y="60"/>
                </a:lnTo>
                <a:lnTo>
                  <a:pt x="66" y="60"/>
                </a:lnTo>
                <a:lnTo>
                  <a:pt x="66" y="60"/>
                </a:lnTo>
                <a:lnTo>
                  <a:pt x="64" y="60"/>
                </a:lnTo>
                <a:lnTo>
                  <a:pt x="64" y="62"/>
                </a:lnTo>
                <a:lnTo>
                  <a:pt x="62" y="66"/>
                </a:lnTo>
                <a:lnTo>
                  <a:pt x="62" y="66"/>
                </a:lnTo>
                <a:lnTo>
                  <a:pt x="62" y="68"/>
                </a:lnTo>
                <a:lnTo>
                  <a:pt x="62" y="70"/>
                </a:lnTo>
                <a:lnTo>
                  <a:pt x="62" y="70"/>
                </a:lnTo>
                <a:lnTo>
                  <a:pt x="62" y="72"/>
                </a:lnTo>
                <a:lnTo>
                  <a:pt x="60" y="74"/>
                </a:lnTo>
                <a:lnTo>
                  <a:pt x="60" y="74"/>
                </a:lnTo>
                <a:lnTo>
                  <a:pt x="58" y="74"/>
                </a:lnTo>
                <a:lnTo>
                  <a:pt x="58" y="74"/>
                </a:lnTo>
                <a:lnTo>
                  <a:pt x="58" y="74"/>
                </a:lnTo>
                <a:lnTo>
                  <a:pt x="56" y="74"/>
                </a:lnTo>
                <a:lnTo>
                  <a:pt x="56" y="74"/>
                </a:lnTo>
                <a:lnTo>
                  <a:pt x="56" y="76"/>
                </a:lnTo>
                <a:lnTo>
                  <a:pt x="56" y="76"/>
                </a:lnTo>
                <a:lnTo>
                  <a:pt x="56" y="76"/>
                </a:lnTo>
                <a:lnTo>
                  <a:pt x="56" y="78"/>
                </a:lnTo>
                <a:lnTo>
                  <a:pt x="56" y="78"/>
                </a:lnTo>
                <a:lnTo>
                  <a:pt x="54" y="78"/>
                </a:lnTo>
                <a:lnTo>
                  <a:pt x="54" y="78"/>
                </a:lnTo>
                <a:lnTo>
                  <a:pt x="54" y="78"/>
                </a:lnTo>
                <a:lnTo>
                  <a:pt x="54" y="78"/>
                </a:lnTo>
                <a:lnTo>
                  <a:pt x="54" y="78"/>
                </a:lnTo>
                <a:lnTo>
                  <a:pt x="54" y="80"/>
                </a:lnTo>
                <a:lnTo>
                  <a:pt x="54" y="80"/>
                </a:lnTo>
                <a:lnTo>
                  <a:pt x="54" y="80"/>
                </a:lnTo>
                <a:lnTo>
                  <a:pt x="54" y="80"/>
                </a:lnTo>
                <a:lnTo>
                  <a:pt x="54" y="82"/>
                </a:lnTo>
                <a:lnTo>
                  <a:pt x="54" y="82"/>
                </a:lnTo>
                <a:lnTo>
                  <a:pt x="54" y="82"/>
                </a:lnTo>
                <a:lnTo>
                  <a:pt x="54" y="82"/>
                </a:lnTo>
                <a:lnTo>
                  <a:pt x="54" y="82"/>
                </a:lnTo>
                <a:lnTo>
                  <a:pt x="54" y="84"/>
                </a:lnTo>
                <a:lnTo>
                  <a:pt x="54" y="84"/>
                </a:lnTo>
                <a:lnTo>
                  <a:pt x="54" y="86"/>
                </a:lnTo>
                <a:lnTo>
                  <a:pt x="52" y="86"/>
                </a:lnTo>
                <a:lnTo>
                  <a:pt x="52" y="86"/>
                </a:lnTo>
                <a:lnTo>
                  <a:pt x="52" y="88"/>
                </a:lnTo>
                <a:lnTo>
                  <a:pt x="52" y="88"/>
                </a:lnTo>
                <a:lnTo>
                  <a:pt x="52" y="88"/>
                </a:lnTo>
                <a:lnTo>
                  <a:pt x="52" y="88"/>
                </a:lnTo>
                <a:lnTo>
                  <a:pt x="52" y="88"/>
                </a:lnTo>
                <a:lnTo>
                  <a:pt x="52" y="90"/>
                </a:lnTo>
                <a:lnTo>
                  <a:pt x="50" y="90"/>
                </a:lnTo>
                <a:lnTo>
                  <a:pt x="50" y="90"/>
                </a:lnTo>
                <a:lnTo>
                  <a:pt x="52" y="90"/>
                </a:lnTo>
                <a:lnTo>
                  <a:pt x="52" y="92"/>
                </a:lnTo>
                <a:lnTo>
                  <a:pt x="50" y="94"/>
                </a:lnTo>
                <a:lnTo>
                  <a:pt x="50" y="94"/>
                </a:lnTo>
                <a:lnTo>
                  <a:pt x="48" y="94"/>
                </a:lnTo>
                <a:lnTo>
                  <a:pt x="48" y="94"/>
                </a:lnTo>
                <a:lnTo>
                  <a:pt x="48" y="96"/>
                </a:lnTo>
                <a:lnTo>
                  <a:pt x="48" y="96"/>
                </a:lnTo>
                <a:lnTo>
                  <a:pt x="48" y="96"/>
                </a:lnTo>
                <a:lnTo>
                  <a:pt x="48" y="98"/>
                </a:lnTo>
                <a:lnTo>
                  <a:pt x="48" y="100"/>
                </a:lnTo>
                <a:lnTo>
                  <a:pt x="48" y="100"/>
                </a:lnTo>
                <a:lnTo>
                  <a:pt x="46" y="102"/>
                </a:lnTo>
                <a:lnTo>
                  <a:pt x="46" y="102"/>
                </a:lnTo>
                <a:lnTo>
                  <a:pt x="44" y="102"/>
                </a:lnTo>
                <a:lnTo>
                  <a:pt x="44" y="104"/>
                </a:lnTo>
                <a:lnTo>
                  <a:pt x="44" y="104"/>
                </a:lnTo>
                <a:lnTo>
                  <a:pt x="44" y="104"/>
                </a:lnTo>
                <a:lnTo>
                  <a:pt x="44" y="106"/>
                </a:lnTo>
                <a:lnTo>
                  <a:pt x="44" y="106"/>
                </a:lnTo>
                <a:lnTo>
                  <a:pt x="44" y="108"/>
                </a:lnTo>
                <a:lnTo>
                  <a:pt x="42" y="108"/>
                </a:lnTo>
                <a:lnTo>
                  <a:pt x="42" y="108"/>
                </a:lnTo>
                <a:lnTo>
                  <a:pt x="42" y="108"/>
                </a:lnTo>
                <a:lnTo>
                  <a:pt x="42" y="110"/>
                </a:lnTo>
                <a:lnTo>
                  <a:pt x="42" y="110"/>
                </a:lnTo>
                <a:lnTo>
                  <a:pt x="42" y="110"/>
                </a:lnTo>
                <a:lnTo>
                  <a:pt x="40" y="110"/>
                </a:lnTo>
                <a:lnTo>
                  <a:pt x="40" y="110"/>
                </a:lnTo>
                <a:lnTo>
                  <a:pt x="38" y="110"/>
                </a:lnTo>
                <a:lnTo>
                  <a:pt x="38" y="110"/>
                </a:lnTo>
                <a:lnTo>
                  <a:pt x="38" y="110"/>
                </a:lnTo>
                <a:lnTo>
                  <a:pt x="38" y="110"/>
                </a:lnTo>
                <a:lnTo>
                  <a:pt x="38" y="108"/>
                </a:lnTo>
                <a:lnTo>
                  <a:pt x="38" y="108"/>
                </a:lnTo>
                <a:lnTo>
                  <a:pt x="38" y="106"/>
                </a:lnTo>
                <a:lnTo>
                  <a:pt x="38" y="106"/>
                </a:lnTo>
                <a:lnTo>
                  <a:pt x="38" y="106"/>
                </a:lnTo>
                <a:lnTo>
                  <a:pt x="36" y="104"/>
                </a:lnTo>
                <a:lnTo>
                  <a:pt x="36" y="104"/>
                </a:lnTo>
                <a:lnTo>
                  <a:pt x="36" y="104"/>
                </a:lnTo>
                <a:lnTo>
                  <a:pt x="36" y="104"/>
                </a:lnTo>
                <a:lnTo>
                  <a:pt x="34" y="104"/>
                </a:lnTo>
                <a:lnTo>
                  <a:pt x="34" y="104"/>
                </a:lnTo>
                <a:lnTo>
                  <a:pt x="34" y="102"/>
                </a:lnTo>
                <a:lnTo>
                  <a:pt x="34" y="102"/>
                </a:lnTo>
                <a:lnTo>
                  <a:pt x="34" y="102"/>
                </a:lnTo>
                <a:lnTo>
                  <a:pt x="34" y="102"/>
                </a:lnTo>
                <a:lnTo>
                  <a:pt x="32" y="100"/>
                </a:lnTo>
                <a:lnTo>
                  <a:pt x="30" y="100"/>
                </a:lnTo>
                <a:lnTo>
                  <a:pt x="30" y="100"/>
                </a:lnTo>
                <a:lnTo>
                  <a:pt x="28" y="102"/>
                </a:lnTo>
                <a:lnTo>
                  <a:pt x="26" y="102"/>
                </a:lnTo>
                <a:lnTo>
                  <a:pt x="24" y="102"/>
                </a:lnTo>
                <a:lnTo>
                  <a:pt x="24" y="102"/>
                </a:lnTo>
                <a:lnTo>
                  <a:pt x="24" y="102"/>
                </a:lnTo>
                <a:lnTo>
                  <a:pt x="24" y="102"/>
                </a:lnTo>
                <a:lnTo>
                  <a:pt x="24" y="102"/>
                </a:lnTo>
                <a:lnTo>
                  <a:pt x="24" y="100"/>
                </a:lnTo>
                <a:lnTo>
                  <a:pt x="24" y="100"/>
                </a:lnTo>
                <a:lnTo>
                  <a:pt x="22" y="102"/>
                </a:lnTo>
                <a:lnTo>
                  <a:pt x="20" y="104"/>
                </a:lnTo>
                <a:lnTo>
                  <a:pt x="18" y="104"/>
                </a:lnTo>
                <a:lnTo>
                  <a:pt x="18" y="104"/>
                </a:lnTo>
                <a:lnTo>
                  <a:pt x="18" y="106"/>
                </a:lnTo>
                <a:lnTo>
                  <a:pt x="18" y="108"/>
                </a:lnTo>
                <a:lnTo>
                  <a:pt x="16" y="108"/>
                </a:lnTo>
                <a:lnTo>
                  <a:pt x="16" y="108"/>
                </a:lnTo>
                <a:lnTo>
                  <a:pt x="16" y="110"/>
                </a:lnTo>
                <a:lnTo>
                  <a:pt x="14" y="110"/>
                </a:lnTo>
                <a:lnTo>
                  <a:pt x="14" y="110"/>
                </a:lnTo>
                <a:lnTo>
                  <a:pt x="14" y="112"/>
                </a:lnTo>
                <a:lnTo>
                  <a:pt x="14" y="112"/>
                </a:lnTo>
                <a:lnTo>
                  <a:pt x="12" y="112"/>
                </a:lnTo>
                <a:lnTo>
                  <a:pt x="12" y="112"/>
                </a:lnTo>
                <a:lnTo>
                  <a:pt x="12" y="112"/>
                </a:lnTo>
                <a:lnTo>
                  <a:pt x="10" y="114"/>
                </a:lnTo>
                <a:lnTo>
                  <a:pt x="8" y="118"/>
                </a:lnTo>
                <a:lnTo>
                  <a:pt x="6" y="120"/>
                </a:lnTo>
                <a:lnTo>
                  <a:pt x="6" y="120"/>
                </a:lnTo>
                <a:lnTo>
                  <a:pt x="4" y="120"/>
                </a:lnTo>
                <a:lnTo>
                  <a:pt x="4" y="122"/>
                </a:lnTo>
                <a:lnTo>
                  <a:pt x="6" y="124"/>
                </a:lnTo>
                <a:lnTo>
                  <a:pt x="6" y="124"/>
                </a:lnTo>
                <a:lnTo>
                  <a:pt x="6" y="124"/>
                </a:lnTo>
                <a:lnTo>
                  <a:pt x="6" y="124"/>
                </a:lnTo>
                <a:lnTo>
                  <a:pt x="6" y="126"/>
                </a:lnTo>
                <a:lnTo>
                  <a:pt x="4" y="126"/>
                </a:lnTo>
                <a:lnTo>
                  <a:pt x="4" y="128"/>
                </a:lnTo>
                <a:lnTo>
                  <a:pt x="4" y="128"/>
                </a:lnTo>
                <a:lnTo>
                  <a:pt x="4" y="130"/>
                </a:lnTo>
                <a:lnTo>
                  <a:pt x="4" y="130"/>
                </a:lnTo>
                <a:lnTo>
                  <a:pt x="4" y="132"/>
                </a:lnTo>
                <a:lnTo>
                  <a:pt x="2" y="134"/>
                </a:lnTo>
                <a:lnTo>
                  <a:pt x="2" y="134"/>
                </a:lnTo>
                <a:lnTo>
                  <a:pt x="2" y="136"/>
                </a:lnTo>
                <a:lnTo>
                  <a:pt x="2" y="136"/>
                </a:lnTo>
                <a:lnTo>
                  <a:pt x="2" y="136"/>
                </a:lnTo>
                <a:lnTo>
                  <a:pt x="2" y="138"/>
                </a:lnTo>
                <a:lnTo>
                  <a:pt x="2" y="138"/>
                </a:lnTo>
                <a:lnTo>
                  <a:pt x="0" y="138"/>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4" name="Freeform 410"/>
          <p:cNvSpPr>
            <a:spLocks/>
          </p:cNvSpPr>
          <p:nvPr/>
        </p:nvSpPr>
        <p:spPr bwMode="auto">
          <a:xfrm>
            <a:off x="5092700" y="3344863"/>
            <a:ext cx="111125" cy="155575"/>
          </a:xfrm>
          <a:custGeom>
            <a:avLst/>
            <a:gdLst/>
            <a:ahLst/>
            <a:cxnLst>
              <a:cxn ang="0">
                <a:pos x="2" y="0"/>
              </a:cxn>
              <a:cxn ang="0">
                <a:pos x="4" y="4"/>
              </a:cxn>
              <a:cxn ang="0">
                <a:pos x="10" y="14"/>
              </a:cxn>
              <a:cxn ang="0">
                <a:pos x="12" y="22"/>
              </a:cxn>
              <a:cxn ang="0">
                <a:pos x="12" y="24"/>
              </a:cxn>
              <a:cxn ang="0">
                <a:pos x="12" y="28"/>
              </a:cxn>
              <a:cxn ang="0">
                <a:pos x="10" y="30"/>
              </a:cxn>
              <a:cxn ang="0">
                <a:pos x="10" y="32"/>
              </a:cxn>
              <a:cxn ang="0">
                <a:pos x="12" y="32"/>
              </a:cxn>
              <a:cxn ang="0">
                <a:pos x="12" y="34"/>
              </a:cxn>
              <a:cxn ang="0">
                <a:pos x="10" y="34"/>
              </a:cxn>
              <a:cxn ang="0">
                <a:pos x="12" y="36"/>
              </a:cxn>
              <a:cxn ang="0">
                <a:pos x="14" y="36"/>
              </a:cxn>
              <a:cxn ang="0">
                <a:pos x="18" y="36"/>
              </a:cxn>
              <a:cxn ang="0">
                <a:pos x="20" y="36"/>
              </a:cxn>
              <a:cxn ang="0">
                <a:pos x="22" y="38"/>
              </a:cxn>
              <a:cxn ang="0">
                <a:pos x="20" y="40"/>
              </a:cxn>
              <a:cxn ang="0">
                <a:pos x="20" y="42"/>
              </a:cxn>
              <a:cxn ang="0">
                <a:pos x="22" y="44"/>
              </a:cxn>
              <a:cxn ang="0">
                <a:pos x="26" y="44"/>
              </a:cxn>
              <a:cxn ang="0">
                <a:pos x="28" y="44"/>
              </a:cxn>
              <a:cxn ang="0">
                <a:pos x="30" y="46"/>
              </a:cxn>
              <a:cxn ang="0">
                <a:pos x="32" y="48"/>
              </a:cxn>
              <a:cxn ang="0">
                <a:pos x="34" y="50"/>
              </a:cxn>
              <a:cxn ang="0">
                <a:pos x="34" y="50"/>
              </a:cxn>
              <a:cxn ang="0">
                <a:pos x="36" y="50"/>
              </a:cxn>
              <a:cxn ang="0">
                <a:pos x="38" y="54"/>
              </a:cxn>
              <a:cxn ang="0">
                <a:pos x="36" y="54"/>
              </a:cxn>
              <a:cxn ang="0">
                <a:pos x="36" y="56"/>
              </a:cxn>
              <a:cxn ang="0">
                <a:pos x="38" y="58"/>
              </a:cxn>
              <a:cxn ang="0">
                <a:pos x="40" y="60"/>
              </a:cxn>
              <a:cxn ang="0">
                <a:pos x="46" y="64"/>
              </a:cxn>
              <a:cxn ang="0">
                <a:pos x="48" y="66"/>
              </a:cxn>
              <a:cxn ang="0">
                <a:pos x="50" y="68"/>
              </a:cxn>
              <a:cxn ang="0">
                <a:pos x="54" y="70"/>
              </a:cxn>
              <a:cxn ang="0">
                <a:pos x="54" y="72"/>
              </a:cxn>
              <a:cxn ang="0">
                <a:pos x="52" y="76"/>
              </a:cxn>
              <a:cxn ang="0">
                <a:pos x="56" y="78"/>
              </a:cxn>
              <a:cxn ang="0">
                <a:pos x="56" y="78"/>
              </a:cxn>
              <a:cxn ang="0">
                <a:pos x="54" y="80"/>
              </a:cxn>
              <a:cxn ang="0">
                <a:pos x="58" y="82"/>
              </a:cxn>
              <a:cxn ang="0">
                <a:pos x="60" y="82"/>
              </a:cxn>
              <a:cxn ang="0">
                <a:pos x="60" y="84"/>
              </a:cxn>
              <a:cxn ang="0">
                <a:pos x="64" y="84"/>
              </a:cxn>
              <a:cxn ang="0">
                <a:pos x="66" y="88"/>
              </a:cxn>
              <a:cxn ang="0">
                <a:pos x="66" y="90"/>
              </a:cxn>
              <a:cxn ang="0">
                <a:pos x="66" y="94"/>
              </a:cxn>
              <a:cxn ang="0">
                <a:pos x="68" y="96"/>
              </a:cxn>
              <a:cxn ang="0">
                <a:pos x="70" y="98"/>
              </a:cxn>
            </a:cxnLst>
            <a:rect l="0" t="0" r="r" b="b"/>
            <a:pathLst>
              <a:path w="70" h="98">
                <a:moveTo>
                  <a:pt x="0" y="0"/>
                </a:moveTo>
                <a:lnTo>
                  <a:pt x="2" y="0"/>
                </a:lnTo>
                <a:lnTo>
                  <a:pt x="2" y="0"/>
                </a:lnTo>
                <a:lnTo>
                  <a:pt x="2" y="2"/>
                </a:lnTo>
                <a:lnTo>
                  <a:pt x="4" y="4"/>
                </a:lnTo>
                <a:lnTo>
                  <a:pt x="4" y="4"/>
                </a:lnTo>
                <a:lnTo>
                  <a:pt x="8" y="8"/>
                </a:lnTo>
                <a:lnTo>
                  <a:pt x="8" y="8"/>
                </a:lnTo>
                <a:lnTo>
                  <a:pt x="10" y="14"/>
                </a:lnTo>
                <a:lnTo>
                  <a:pt x="12" y="18"/>
                </a:lnTo>
                <a:lnTo>
                  <a:pt x="14" y="20"/>
                </a:lnTo>
                <a:lnTo>
                  <a:pt x="12" y="22"/>
                </a:lnTo>
                <a:lnTo>
                  <a:pt x="12" y="22"/>
                </a:lnTo>
                <a:lnTo>
                  <a:pt x="12" y="22"/>
                </a:lnTo>
                <a:lnTo>
                  <a:pt x="12" y="24"/>
                </a:lnTo>
                <a:lnTo>
                  <a:pt x="14" y="24"/>
                </a:lnTo>
                <a:lnTo>
                  <a:pt x="12" y="28"/>
                </a:lnTo>
                <a:lnTo>
                  <a:pt x="12" y="28"/>
                </a:lnTo>
                <a:lnTo>
                  <a:pt x="12" y="28"/>
                </a:lnTo>
                <a:lnTo>
                  <a:pt x="10" y="28"/>
                </a:lnTo>
                <a:lnTo>
                  <a:pt x="10" y="30"/>
                </a:lnTo>
                <a:lnTo>
                  <a:pt x="10" y="30"/>
                </a:lnTo>
                <a:lnTo>
                  <a:pt x="10" y="32"/>
                </a:lnTo>
                <a:lnTo>
                  <a:pt x="10" y="32"/>
                </a:lnTo>
                <a:lnTo>
                  <a:pt x="10" y="32"/>
                </a:lnTo>
                <a:lnTo>
                  <a:pt x="10" y="32"/>
                </a:lnTo>
                <a:lnTo>
                  <a:pt x="12" y="32"/>
                </a:lnTo>
                <a:lnTo>
                  <a:pt x="12" y="32"/>
                </a:lnTo>
                <a:lnTo>
                  <a:pt x="12" y="32"/>
                </a:lnTo>
                <a:lnTo>
                  <a:pt x="12" y="34"/>
                </a:lnTo>
                <a:lnTo>
                  <a:pt x="12" y="34"/>
                </a:lnTo>
                <a:lnTo>
                  <a:pt x="12" y="34"/>
                </a:lnTo>
                <a:lnTo>
                  <a:pt x="10" y="34"/>
                </a:lnTo>
                <a:lnTo>
                  <a:pt x="10" y="36"/>
                </a:lnTo>
                <a:lnTo>
                  <a:pt x="12" y="36"/>
                </a:lnTo>
                <a:lnTo>
                  <a:pt x="12" y="36"/>
                </a:lnTo>
                <a:lnTo>
                  <a:pt x="14" y="36"/>
                </a:lnTo>
                <a:lnTo>
                  <a:pt x="14" y="36"/>
                </a:lnTo>
                <a:lnTo>
                  <a:pt x="14" y="36"/>
                </a:lnTo>
                <a:lnTo>
                  <a:pt x="16" y="36"/>
                </a:lnTo>
                <a:lnTo>
                  <a:pt x="18" y="36"/>
                </a:lnTo>
                <a:lnTo>
                  <a:pt x="18" y="36"/>
                </a:lnTo>
                <a:lnTo>
                  <a:pt x="18" y="36"/>
                </a:lnTo>
                <a:lnTo>
                  <a:pt x="20" y="36"/>
                </a:lnTo>
                <a:lnTo>
                  <a:pt x="20" y="36"/>
                </a:lnTo>
                <a:lnTo>
                  <a:pt x="20" y="36"/>
                </a:lnTo>
                <a:lnTo>
                  <a:pt x="22" y="36"/>
                </a:lnTo>
                <a:lnTo>
                  <a:pt x="22" y="38"/>
                </a:lnTo>
                <a:lnTo>
                  <a:pt x="22" y="38"/>
                </a:lnTo>
                <a:lnTo>
                  <a:pt x="22" y="40"/>
                </a:lnTo>
                <a:lnTo>
                  <a:pt x="20" y="40"/>
                </a:lnTo>
                <a:lnTo>
                  <a:pt x="20" y="42"/>
                </a:lnTo>
                <a:lnTo>
                  <a:pt x="20" y="42"/>
                </a:lnTo>
                <a:lnTo>
                  <a:pt x="20" y="42"/>
                </a:lnTo>
                <a:lnTo>
                  <a:pt x="20" y="44"/>
                </a:lnTo>
                <a:lnTo>
                  <a:pt x="22" y="44"/>
                </a:lnTo>
                <a:lnTo>
                  <a:pt x="22" y="44"/>
                </a:lnTo>
                <a:lnTo>
                  <a:pt x="22" y="44"/>
                </a:lnTo>
                <a:lnTo>
                  <a:pt x="24" y="44"/>
                </a:lnTo>
                <a:lnTo>
                  <a:pt x="26" y="44"/>
                </a:lnTo>
                <a:lnTo>
                  <a:pt x="28" y="44"/>
                </a:lnTo>
                <a:lnTo>
                  <a:pt x="28" y="44"/>
                </a:lnTo>
                <a:lnTo>
                  <a:pt x="28" y="44"/>
                </a:lnTo>
                <a:lnTo>
                  <a:pt x="30" y="46"/>
                </a:lnTo>
                <a:lnTo>
                  <a:pt x="30" y="46"/>
                </a:lnTo>
                <a:lnTo>
                  <a:pt x="30" y="46"/>
                </a:lnTo>
                <a:lnTo>
                  <a:pt x="32" y="46"/>
                </a:lnTo>
                <a:lnTo>
                  <a:pt x="32" y="48"/>
                </a:lnTo>
                <a:lnTo>
                  <a:pt x="32" y="48"/>
                </a:lnTo>
                <a:lnTo>
                  <a:pt x="32" y="48"/>
                </a:lnTo>
                <a:lnTo>
                  <a:pt x="34" y="48"/>
                </a:lnTo>
                <a:lnTo>
                  <a:pt x="34" y="50"/>
                </a:lnTo>
                <a:lnTo>
                  <a:pt x="34" y="50"/>
                </a:lnTo>
                <a:lnTo>
                  <a:pt x="34" y="50"/>
                </a:lnTo>
                <a:lnTo>
                  <a:pt x="34" y="50"/>
                </a:lnTo>
                <a:lnTo>
                  <a:pt x="36" y="50"/>
                </a:lnTo>
                <a:lnTo>
                  <a:pt x="36" y="50"/>
                </a:lnTo>
                <a:lnTo>
                  <a:pt x="36" y="50"/>
                </a:lnTo>
                <a:lnTo>
                  <a:pt x="38" y="52"/>
                </a:lnTo>
                <a:lnTo>
                  <a:pt x="38" y="54"/>
                </a:lnTo>
                <a:lnTo>
                  <a:pt x="38" y="54"/>
                </a:lnTo>
                <a:lnTo>
                  <a:pt x="36" y="54"/>
                </a:lnTo>
                <a:lnTo>
                  <a:pt x="36" y="54"/>
                </a:lnTo>
                <a:lnTo>
                  <a:pt x="36" y="54"/>
                </a:lnTo>
                <a:lnTo>
                  <a:pt x="36" y="56"/>
                </a:lnTo>
                <a:lnTo>
                  <a:pt x="36" y="56"/>
                </a:lnTo>
                <a:lnTo>
                  <a:pt x="36" y="56"/>
                </a:lnTo>
                <a:lnTo>
                  <a:pt x="36" y="56"/>
                </a:lnTo>
                <a:lnTo>
                  <a:pt x="38" y="58"/>
                </a:lnTo>
                <a:lnTo>
                  <a:pt x="38" y="58"/>
                </a:lnTo>
                <a:lnTo>
                  <a:pt x="38" y="58"/>
                </a:lnTo>
                <a:lnTo>
                  <a:pt x="38" y="60"/>
                </a:lnTo>
                <a:lnTo>
                  <a:pt x="40" y="60"/>
                </a:lnTo>
                <a:lnTo>
                  <a:pt x="42" y="62"/>
                </a:lnTo>
                <a:lnTo>
                  <a:pt x="44" y="62"/>
                </a:lnTo>
                <a:lnTo>
                  <a:pt x="46" y="64"/>
                </a:lnTo>
                <a:lnTo>
                  <a:pt x="48" y="64"/>
                </a:lnTo>
                <a:lnTo>
                  <a:pt x="48" y="66"/>
                </a:lnTo>
                <a:lnTo>
                  <a:pt x="48" y="66"/>
                </a:lnTo>
                <a:lnTo>
                  <a:pt x="48" y="66"/>
                </a:lnTo>
                <a:lnTo>
                  <a:pt x="50" y="68"/>
                </a:lnTo>
                <a:lnTo>
                  <a:pt x="50" y="68"/>
                </a:lnTo>
                <a:lnTo>
                  <a:pt x="52" y="70"/>
                </a:lnTo>
                <a:lnTo>
                  <a:pt x="52" y="70"/>
                </a:lnTo>
                <a:lnTo>
                  <a:pt x="54" y="70"/>
                </a:lnTo>
                <a:lnTo>
                  <a:pt x="54" y="70"/>
                </a:lnTo>
                <a:lnTo>
                  <a:pt x="54" y="70"/>
                </a:lnTo>
                <a:lnTo>
                  <a:pt x="54" y="72"/>
                </a:lnTo>
                <a:lnTo>
                  <a:pt x="52" y="74"/>
                </a:lnTo>
                <a:lnTo>
                  <a:pt x="52" y="74"/>
                </a:lnTo>
                <a:lnTo>
                  <a:pt x="52" y="76"/>
                </a:lnTo>
                <a:lnTo>
                  <a:pt x="54" y="76"/>
                </a:lnTo>
                <a:lnTo>
                  <a:pt x="54" y="76"/>
                </a:lnTo>
                <a:lnTo>
                  <a:pt x="56" y="78"/>
                </a:lnTo>
                <a:lnTo>
                  <a:pt x="56" y="78"/>
                </a:lnTo>
                <a:lnTo>
                  <a:pt x="56" y="78"/>
                </a:lnTo>
                <a:lnTo>
                  <a:pt x="56" y="78"/>
                </a:lnTo>
                <a:lnTo>
                  <a:pt x="54" y="80"/>
                </a:lnTo>
                <a:lnTo>
                  <a:pt x="54" y="80"/>
                </a:lnTo>
                <a:lnTo>
                  <a:pt x="54" y="80"/>
                </a:lnTo>
                <a:lnTo>
                  <a:pt x="56" y="82"/>
                </a:lnTo>
                <a:lnTo>
                  <a:pt x="56" y="82"/>
                </a:lnTo>
                <a:lnTo>
                  <a:pt x="58" y="82"/>
                </a:lnTo>
                <a:lnTo>
                  <a:pt x="58" y="82"/>
                </a:lnTo>
                <a:lnTo>
                  <a:pt x="58" y="82"/>
                </a:lnTo>
                <a:lnTo>
                  <a:pt x="60" y="82"/>
                </a:lnTo>
                <a:lnTo>
                  <a:pt x="60" y="82"/>
                </a:lnTo>
                <a:lnTo>
                  <a:pt x="60" y="82"/>
                </a:lnTo>
                <a:lnTo>
                  <a:pt x="60" y="84"/>
                </a:lnTo>
                <a:lnTo>
                  <a:pt x="62" y="84"/>
                </a:lnTo>
                <a:lnTo>
                  <a:pt x="62" y="84"/>
                </a:lnTo>
                <a:lnTo>
                  <a:pt x="64" y="84"/>
                </a:lnTo>
                <a:lnTo>
                  <a:pt x="64" y="86"/>
                </a:lnTo>
                <a:lnTo>
                  <a:pt x="66" y="86"/>
                </a:lnTo>
                <a:lnTo>
                  <a:pt x="66" y="88"/>
                </a:lnTo>
                <a:lnTo>
                  <a:pt x="66" y="88"/>
                </a:lnTo>
                <a:lnTo>
                  <a:pt x="66" y="90"/>
                </a:lnTo>
                <a:lnTo>
                  <a:pt x="66" y="90"/>
                </a:lnTo>
                <a:lnTo>
                  <a:pt x="66" y="92"/>
                </a:lnTo>
                <a:lnTo>
                  <a:pt x="66" y="92"/>
                </a:lnTo>
                <a:lnTo>
                  <a:pt x="66" y="94"/>
                </a:lnTo>
                <a:lnTo>
                  <a:pt x="68" y="94"/>
                </a:lnTo>
                <a:lnTo>
                  <a:pt x="68" y="94"/>
                </a:lnTo>
                <a:lnTo>
                  <a:pt x="68" y="96"/>
                </a:lnTo>
                <a:lnTo>
                  <a:pt x="68" y="96"/>
                </a:lnTo>
                <a:lnTo>
                  <a:pt x="70" y="96"/>
                </a:lnTo>
                <a:lnTo>
                  <a:pt x="70" y="98"/>
                </a:lnTo>
                <a:lnTo>
                  <a:pt x="70" y="9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5" name="Line 411"/>
          <p:cNvSpPr>
            <a:spLocks noChangeShapeType="1"/>
          </p:cNvSpPr>
          <p:nvPr/>
        </p:nvSpPr>
        <p:spPr bwMode="auto">
          <a:xfrm>
            <a:off x="4492625" y="34972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6" name="Freeform 412"/>
          <p:cNvSpPr>
            <a:spLocks/>
          </p:cNvSpPr>
          <p:nvPr/>
        </p:nvSpPr>
        <p:spPr bwMode="auto">
          <a:xfrm>
            <a:off x="4489450" y="3382963"/>
            <a:ext cx="15875" cy="114300"/>
          </a:xfrm>
          <a:custGeom>
            <a:avLst/>
            <a:gdLst/>
            <a:ahLst/>
            <a:cxnLst>
              <a:cxn ang="0">
                <a:pos x="8" y="0"/>
              </a:cxn>
              <a:cxn ang="0">
                <a:pos x="8" y="4"/>
              </a:cxn>
              <a:cxn ang="0">
                <a:pos x="6" y="6"/>
              </a:cxn>
              <a:cxn ang="0">
                <a:pos x="6" y="8"/>
              </a:cxn>
              <a:cxn ang="0">
                <a:pos x="8" y="10"/>
              </a:cxn>
              <a:cxn ang="0">
                <a:pos x="8" y="12"/>
              </a:cxn>
              <a:cxn ang="0">
                <a:pos x="10" y="12"/>
              </a:cxn>
              <a:cxn ang="0">
                <a:pos x="10" y="12"/>
              </a:cxn>
              <a:cxn ang="0">
                <a:pos x="10" y="20"/>
              </a:cxn>
              <a:cxn ang="0">
                <a:pos x="10" y="22"/>
              </a:cxn>
              <a:cxn ang="0">
                <a:pos x="8" y="24"/>
              </a:cxn>
              <a:cxn ang="0">
                <a:pos x="6" y="26"/>
              </a:cxn>
              <a:cxn ang="0">
                <a:pos x="6" y="28"/>
              </a:cxn>
              <a:cxn ang="0">
                <a:pos x="4" y="34"/>
              </a:cxn>
              <a:cxn ang="0">
                <a:pos x="2" y="40"/>
              </a:cxn>
              <a:cxn ang="0">
                <a:pos x="2" y="40"/>
              </a:cxn>
              <a:cxn ang="0">
                <a:pos x="0" y="44"/>
              </a:cxn>
              <a:cxn ang="0">
                <a:pos x="0" y="46"/>
              </a:cxn>
              <a:cxn ang="0">
                <a:pos x="0" y="48"/>
              </a:cxn>
              <a:cxn ang="0">
                <a:pos x="0" y="52"/>
              </a:cxn>
              <a:cxn ang="0">
                <a:pos x="0" y="54"/>
              </a:cxn>
              <a:cxn ang="0">
                <a:pos x="2" y="56"/>
              </a:cxn>
              <a:cxn ang="0">
                <a:pos x="2" y="58"/>
              </a:cxn>
              <a:cxn ang="0">
                <a:pos x="2" y="62"/>
              </a:cxn>
              <a:cxn ang="0">
                <a:pos x="4" y="64"/>
              </a:cxn>
              <a:cxn ang="0">
                <a:pos x="4" y="64"/>
              </a:cxn>
              <a:cxn ang="0">
                <a:pos x="6" y="64"/>
              </a:cxn>
              <a:cxn ang="0">
                <a:pos x="6" y="66"/>
              </a:cxn>
              <a:cxn ang="0">
                <a:pos x="6" y="70"/>
              </a:cxn>
              <a:cxn ang="0">
                <a:pos x="6" y="72"/>
              </a:cxn>
              <a:cxn ang="0">
                <a:pos x="6" y="72"/>
              </a:cxn>
              <a:cxn ang="0">
                <a:pos x="4" y="72"/>
              </a:cxn>
            </a:cxnLst>
            <a:rect l="0" t="0" r="r" b="b"/>
            <a:pathLst>
              <a:path w="10" h="72">
                <a:moveTo>
                  <a:pt x="8" y="0"/>
                </a:moveTo>
                <a:lnTo>
                  <a:pt x="8" y="0"/>
                </a:lnTo>
                <a:lnTo>
                  <a:pt x="8" y="2"/>
                </a:lnTo>
                <a:lnTo>
                  <a:pt x="8" y="4"/>
                </a:lnTo>
                <a:lnTo>
                  <a:pt x="8" y="4"/>
                </a:lnTo>
                <a:lnTo>
                  <a:pt x="6" y="6"/>
                </a:lnTo>
                <a:lnTo>
                  <a:pt x="6" y="6"/>
                </a:lnTo>
                <a:lnTo>
                  <a:pt x="6" y="8"/>
                </a:lnTo>
                <a:lnTo>
                  <a:pt x="8" y="8"/>
                </a:lnTo>
                <a:lnTo>
                  <a:pt x="8" y="10"/>
                </a:lnTo>
                <a:lnTo>
                  <a:pt x="8" y="10"/>
                </a:lnTo>
                <a:lnTo>
                  <a:pt x="8" y="12"/>
                </a:lnTo>
                <a:lnTo>
                  <a:pt x="8" y="12"/>
                </a:lnTo>
                <a:lnTo>
                  <a:pt x="10" y="12"/>
                </a:lnTo>
                <a:lnTo>
                  <a:pt x="10" y="12"/>
                </a:lnTo>
                <a:lnTo>
                  <a:pt x="10" y="12"/>
                </a:lnTo>
                <a:lnTo>
                  <a:pt x="10" y="14"/>
                </a:lnTo>
                <a:lnTo>
                  <a:pt x="10" y="20"/>
                </a:lnTo>
                <a:lnTo>
                  <a:pt x="10" y="20"/>
                </a:lnTo>
                <a:lnTo>
                  <a:pt x="10" y="22"/>
                </a:lnTo>
                <a:lnTo>
                  <a:pt x="8" y="22"/>
                </a:lnTo>
                <a:lnTo>
                  <a:pt x="8" y="24"/>
                </a:lnTo>
                <a:lnTo>
                  <a:pt x="6" y="26"/>
                </a:lnTo>
                <a:lnTo>
                  <a:pt x="6" y="26"/>
                </a:lnTo>
                <a:lnTo>
                  <a:pt x="6" y="28"/>
                </a:lnTo>
                <a:lnTo>
                  <a:pt x="6" y="28"/>
                </a:lnTo>
                <a:lnTo>
                  <a:pt x="4" y="30"/>
                </a:lnTo>
                <a:lnTo>
                  <a:pt x="4" y="34"/>
                </a:lnTo>
                <a:lnTo>
                  <a:pt x="4" y="36"/>
                </a:lnTo>
                <a:lnTo>
                  <a:pt x="2" y="40"/>
                </a:lnTo>
                <a:lnTo>
                  <a:pt x="2" y="40"/>
                </a:lnTo>
                <a:lnTo>
                  <a:pt x="2" y="40"/>
                </a:lnTo>
                <a:lnTo>
                  <a:pt x="0" y="44"/>
                </a:lnTo>
                <a:lnTo>
                  <a:pt x="0" y="44"/>
                </a:lnTo>
                <a:lnTo>
                  <a:pt x="0" y="46"/>
                </a:lnTo>
                <a:lnTo>
                  <a:pt x="0" y="46"/>
                </a:lnTo>
                <a:lnTo>
                  <a:pt x="0" y="48"/>
                </a:lnTo>
                <a:lnTo>
                  <a:pt x="0" y="48"/>
                </a:lnTo>
                <a:lnTo>
                  <a:pt x="0" y="50"/>
                </a:lnTo>
                <a:lnTo>
                  <a:pt x="0" y="52"/>
                </a:lnTo>
                <a:lnTo>
                  <a:pt x="0" y="54"/>
                </a:lnTo>
                <a:lnTo>
                  <a:pt x="0" y="54"/>
                </a:lnTo>
                <a:lnTo>
                  <a:pt x="0" y="54"/>
                </a:lnTo>
                <a:lnTo>
                  <a:pt x="2" y="56"/>
                </a:lnTo>
                <a:lnTo>
                  <a:pt x="2" y="56"/>
                </a:lnTo>
                <a:lnTo>
                  <a:pt x="2" y="58"/>
                </a:lnTo>
                <a:lnTo>
                  <a:pt x="2" y="60"/>
                </a:lnTo>
                <a:lnTo>
                  <a:pt x="2" y="62"/>
                </a:lnTo>
                <a:lnTo>
                  <a:pt x="4" y="64"/>
                </a:lnTo>
                <a:lnTo>
                  <a:pt x="4" y="64"/>
                </a:lnTo>
                <a:lnTo>
                  <a:pt x="4" y="64"/>
                </a:lnTo>
                <a:lnTo>
                  <a:pt x="4" y="64"/>
                </a:lnTo>
                <a:lnTo>
                  <a:pt x="6" y="64"/>
                </a:lnTo>
                <a:lnTo>
                  <a:pt x="6" y="64"/>
                </a:lnTo>
                <a:lnTo>
                  <a:pt x="6" y="64"/>
                </a:lnTo>
                <a:lnTo>
                  <a:pt x="6" y="66"/>
                </a:lnTo>
                <a:lnTo>
                  <a:pt x="6" y="68"/>
                </a:lnTo>
                <a:lnTo>
                  <a:pt x="6" y="70"/>
                </a:lnTo>
                <a:lnTo>
                  <a:pt x="6" y="70"/>
                </a:lnTo>
                <a:lnTo>
                  <a:pt x="6" y="72"/>
                </a:lnTo>
                <a:lnTo>
                  <a:pt x="6" y="72"/>
                </a:lnTo>
                <a:lnTo>
                  <a:pt x="6" y="72"/>
                </a:lnTo>
                <a:lnTo>
                  <a:pt x="6" y="72"/>
                </a:lnTo>
                <a:lnTo>
                  <a:pt x="4" y="7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7" name="Freeform 413"/>
          <p:cNvSpPr>
            <a:spLocks/>
          </p:cNvSpPr>
          <p:nvPr/>
        </p:nvSpPr>
        <p:spPr bwMode="auto">
          <a:xfrm>
            <a:off x="3133725" y="3408363"/>
            <a:ext cx="41275" cy="85725"/>
          </a:xfrm>
          <a:custGeom>
            <a:avLst/>
            <a:gdLst/>
            <a:ahLst/>
            <a:cxnLst>
              <a:cxn ang="0">
                <a:pos x="10" y="54"/>
              </a:cxn>
              <a:cxn ang="0">
                <a:pos x="8" y="52"/>
              </a:cxn>
              <a:cxn ang="0">
                <a:pos x="0" y="42"/>
              </a:cxn>
              <a:cxn ang="0">
                <a:pos x="2" y="42"/>
              </a:cxn>
              <a:cxn ang="0">
                <a:pos x="2" y="40"/>
              </a:cxn>
              <a:cxn ang="0">
                <a:pos x="2" y="40"/>
              </a:cxn>
              <a:cxn ang="0">
                <a:pos x="4" y="36"/>
              </a:cxn>
              <a:cxn ang="0">
                <a:pos x="4" y="32"/>
              </a:cxn>
              <a:cxn ang="0">
                <a:pos x="4" y="30"/>
              </a:cxn>
              <a:cxn ang="0">
                <a:pos x="6" y="30"/>
              </a:cxn>
              <a:cxn ang="0">
                <a:pos x="8" y="30"/>
              </a:cxn>
              <a:cxn ang="0">
                <a:pos x="10" y="28"/>
              </a:cxn>
              <a:cxn ang="0">
                <a:pos x="12" y="28"/>
              </a:cxn>
              <a:cxn ang="0">
                <a:pos x="12" y="28"/>
              </a:cxn>
              <a:cxn ang="0">
                <a:pos x="14" y="28"/>
              </a:cxn>
              <a:cxn ang="0">
                <a:pos x="14" y="26"/>
              </a:cxn>
              <a:cxn ang="0">
                <a:pos x="16" y="26"/>
              </a:cxn>
              <a:cxn ang="0">
                <a:pos x="18" y="24"/>
              </a:cxn>
              <a:cxn ang="0">
                <a:pos x="18" y="22"/>
              </a:cxn>
              <a:cxn ang="0">
                <a:pos x="16" y="22"/>
              </a:cxn>
              <a:cxn ang="0">
                <a:pos x="14" y="22"/>
              </a:cxn>
              <a:cxn ang="0">
                <a:pos x="14" y="22"/>
              </a:cxn>
              <a:cxn ang="0">
                <a:pos x="12" y="22"/>
              </a:cxn>
              <a:cxn ang="0">
                <a:pos x="12" y="20"/>
              </a:cxn>
              <a:cxn ang="0">
                <a:pos x="14" y="20"/>
              </a:cxn>
              <a:cxn ang="0">
                <a:pos x="12" y="18"/>
              </a:cxn>
              <a:cxn ang="0">
                <a:pos x="12" y="16"/>
              </a:cxn>
              <a:cxn ang="0">
                <a:pos x="12" y="16"/>
              </a:cxn>
              <a:cxn ang="0">
                <a:pos x="14" y="14"/>
              </a:cxn>
              <a:cxn ang="0">
                <a:pos x="14" y="12"/>
              </a:cxn>
              <a:cxn ang="0">
                <a:pos x="18" y="10"/>
              </a:cxn>
              <a:cxn ang="0">
                <a:pos x="18" y="10"/>
              </a:cxn>
              <a:cxn ang="0">
                <a:pos x="22" y="8"/>
              </a:cxn>
              <a:cxn ang="0">
                <a:pos x="22" y="8"/>
              </a:cxn>
              <a:cxn ang="0">
                <a:pos x="22" y="6"/>
              </a:cxn>
              <a:cxn ang="0">
                <a:pos x="24" y="4"/>
              </a:cxn>
              <a:cxn ang="0">
                <a:pos x="24" y="4"/>
              </a:cxn>
              <a:cxn ang="0">
                <a:pos x="26" y="4"/>
              </a:cxn>
              <a:cxn ang="0">
                <a:pos x="22" y="0"/>
              </a:cxn>
            </a:cxnLst>
            <a:rect l="0" t="0" r="r" b="b"/>
            <a:pathLst>
              <a:path w="26" h="54">
                <a:moveTo>
                  <a:pt x="10" y="54"/>
                </a:moveTo>
                <a:lnTo>
                  <a:pt x="10" y="54"/>
                </a:lnTo>
                <a:lnTo>
                  <a:pt x="10" y="54"/>
                </a:lnTo>
                <a:lnTo>
                  <a:pt x="8" y="52"/>
                </a:lnTo>
                <a:lnTo>
                  <a:pt x="4" y="48"/>
                </a:lnTo>
                <a:lnTo>
                  <a:pt x="0" y="42"/>
                </a:lnTo>
                <a:lnTo>
                  <a:pt x="2" y="42"/>
                </a:lnTo>
                <a:lnTo>
                  <a:pt x="2" y="42"/>
                </a:lnTo>
                <a:lnTo>
                  <a:pt x="2" y="42"/>
                </a:lnTo>
                <a:lnTo>
                  <a:pt x="2" y="40"/>
                </a:lnTo>
                <a:lnTo>
                  <a:pt x="2" y="40"/>
                </a:lnTo>
                <a:lnTo>
                  <a:pt x="2" y="40"/>
                </a:lnTo>
                <a:lnTo>
                  <a:pt x="4" y="38"/>
                </a:lnTo>
                <a:lnTo>
                  <a:pt x="4" y="36"/>
                </a:lnTo>
                <a:lnTo>
                  <a:pt x="4" y="34"/>
                </a:lnTo>
                <a:lnTo>
                  <a:pt x="4" y="32"/>
                </a:lnTo>
                <a:lnTo>
                  <a:pt x="4" y="32"/>
                </a:lnTo>
                <a:lnTo>
                  <a:pt x="4" y="30"/>
                </a:lnTo>
                <a:lnTo>
                  <a:pt x="6" y="30"/>
                </a:lnTo>
                <a:lnTo>
                  <a:pt x="6" y="30"/>
                </a:lnTo>
                <a:lnTo>
                  <a:pt x="6" y="30"/>
                </a:lnTo>
                <a:lnTo>
                  <a:pt x="8" y="30"/>
                </a:lnTo>
                <a:lnTo>
                  <a:pt x="8" y="28"/>
                </a:lnTo>
                <a:lnTo>
                  <a:pt x="10" y="28"/>
                </a:lnTo>
                <a:lnTo>
                  <a:pt x="12" y="28"/>
                </a:lnTo>
                <a:lnTo>
                  <a:pt x="12" y="28"/>
                </a:lnTo>
                <a:lnTo>
                  <a:pt x="12" y="28"/>
                </a:lnTo>
                <a:lnTo>
                  <a:pt x="12" y="28"/>
                </a:lnTo>
                <a:lnTo>
                  <a:pt x="12" y="28"/>
                </a:lnTo>
                <a:lnTo>
                  <a:pt x="14" y="28"/>
                </a:lnTo>
                <a:lnTo>
                  <a:pt x="14" y="26"/>
                </a:lnTo>
                <a:lnTo>
                  <a:pt x="14" y="26"/>
                </a:lnTo>
                <a:lnTo>
                  <a:pt x="14" y="26"/>
                </a:lnTo>
                <a:lnTo>
                  <a:pt x="16" y="26"/>
                </a:lnTo>
                <a:lnTo>
                  <a:pt x="18" y="24"/>
                </a:lnTo>
                <a:lnTo>
                  <a:pt x="18" y="24"/>
                </a:lnTo>
                <a:lnTo>
                  <a:pt x="18" y="22"/>
                </a:lnTo>
                <a:lnTo>
                  <a:pt x="18" y="22"/>
                </a:lnTo>
                <a:lnTo>
                  <a:pt x="16" y="22"/>
                </a:lnTo>
                <a:lnTo>
                  <a:pt x="16" y="22"/>
                </a:lnTo>
                <a:lnTo>
                  <a:pt x="16" y="22"/>
                </a:lnTo>
                <a:lnTo>
                  <a:pt x="14" y="22"/>
                </a:lnTo>
                <a:lnTo>
                  <a:pt x="14" y="22"/>
                </a:lnTo>
                <a:lnTo>
                  <a:pt x="14" y="22"/>
                </a:lnTo>
                <a:lnTo>
                  <a:pt x="12" y="22"/>
                </a:lnTo>
                <a:lnTo>
                  <a:pt x="12" y="22"/>
                </a:lnTo>
                <a:lnTo>
                  <a:pt x="12" y="20"/>
                </a:lnTo>
                <a:lnTo>
                  <a:pt x="12" y="20"/>
                </a:lnTo>
                <a:lnTo>
                  <a:pt x="14" y="20"/>
                </a:lnTo>
                <a:lnTo>
                  <a:pt x="14" y="20"/>
                </a:lnTo>
                <a:lnTo>
                  <a:pt x="14" y="18"/>
                </a:lnTo>
                <a:lnTo>
                  <a:pt x="12" y="18"/>
                </a:lnTo>
                <a:lnTo>
                  <a:pt x="12" y="18"/>
                </a:lnTo>
                <a:lnTo>
                  <a:pt x="12" y="16"/>
                </a:lnTo>
                <a:lnTo>
                  <a:pt x="12" y="16"/>
                </a:lnTo>
                <a:lnTo>
                  <a:pt x="12" y="16"/>
                </a:lnTo>
                <a:lnTo>
                  <a:pt x="12" y="16"/>
                </a:lnTo>
                <a:lnTo>
                  <a:pt x="14" y="14"/>
                </a:lnTo>
                <a:lnTo>
                  <a:pt x="14" y="12"/>
                </a:lnTo>
                <a:lnTo>
                  <a:pt x="14" y="12"/>
                </a:lnTo>
                <a:lnTo>
                  <a:pt x="14" y="12"/>
                </a:lnTo>
                <a:lnTo>
                  <a:pt x="18" y="10"/>
                </a:lnTo>
                <a:lnTo>
                  <a:pt x="18" y="10"/>
                </a:lnTo>
                <a:lnTo>
                  <a:pt x="18" y="10"/>
                </a:lnTo>
                <a:lnTo>
                  <a:pt x="20" y="8"/>
                </a:lnTo>
                <a:lnTo>
                  <a:pt x="22" y="8"/>
                </a:lnTo>
                <a:lnTo>
                  <a:pt x="22" y="8"/>
                </a:lnTo>
                <a:lnTo>
                  <a:pt x="22" y="8"/>
                </a:lnTo>
                <a:lnTo>
                  <a:pt x="22" y="6"/>
                </a:lnTo>
                <a:lnTo>
                  <a:pt x="22" y="6"/>
                </a:lnTo>
                <a:lnTo>
                  <a:pt x="24" y="4"/>
                </a:lnTo>
                <a:lnTo>
                  <a:pt x="24" y="4"/>
                </a:lnTo>
                <a:lnTo>
                  <a:pt x="24" y="4"/>
                </a:lnTo>
                <a:lnTo>
                  <a:pt x="24" y="4"/>
                </a:lnTo>
                <a:lnTo>
                  <a:pt x="26" y="4"/>
                </a:lnTo>
                <a:lnTo>
                  <a:pt x="26" y="4"/>
                </a:lnTo>
                <a:lnTo>
                  <a:pt x="24" y="2"/>
                </a:lnTo>
                <a:lnTo>
                  <a:pt x="22" y="0"/>
                </a:lnTo>
                <a:lnTo>
                  <a:pt x="2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8" name="Freeform 414"/>
          <p:cNvSpPr>
            <a:spLocks/>
          </p:cNvSpPr>
          <p:nvPr/>
        </p:nvSpPr>
        <p:spPr bwMode="auto">
          <a:xfrm>
            <a:off x="6892925" y="3455988"/>
            <a:ext cx="47625" cy="28575"/>
          </a:xfrm>
          <a:custGeom>
            <a:avLst/>
            <a:gdLst/>
            <a:ahLst/>
            <a:cxnLst>
              <a:cxn ang="0">
                <a:pos x="0" y="4"/>
              </a:cxn>
              <a:cxn ang="0">
                <a:pos x="2" y="2"/>
              </a:cxn>
              <a:cxn ang="0">
                <a:pos x="0" y="2"/>
              </a:cxn>
              <a:cxn ang="0">
                <a:pos x="2" y="0"/>
              </a:cxn>
              <a:cxn ang="0">
                <a:pos x="2" y="0"/>
              </a:cxn>
              <a:cxn ang="0">
                <a:pos x="4" y="2"/>
              </a:cxn>
              <a:cxn ang="0">
                <a:pos x="4" y="2"/>
              </a:cxn>
              <a:cxn ang="0">
                <a:pos x="4" y="2"/>
              </a:cxn>
              <a:cxn ang="0">
                <a:pos x="8" y="4"/>
              </a:cxn>
              <a:cxn ang="0">
                <a:pos x="8" y="4"/>
              </a:cxn>
              <a:cxn ang="0">
                <a:pos x="10" y="4"/>
              </a:cxn>
              <a:cxn ang="0">
                <a:pos x="10" y="6"/>
              </a:cxn>
              <a:cxn ang="0">
                <a:pos x="12" y="8"/>
              </a:cxn>
              <a:cxn ang="0">
                <a:pos x="14" y="8"/>
              </a:cxn>
              <a:cxn ang="0">
                <a:pos x="14" y="8"/>
              </a:cxn>
              <a:cxn ang="0">
                <a:pos x="14" y="10"/>
              </a:cxn>
              <a:cxn ang="0">
                <a:pos x="14" y="12"/>
              </a:cxn>
              <a:cxn ang="0">
                <a:pos x="14" y="14"/>
              </a:cxn>
              <a:cxn ang="0">
                <a:pos x="14" y="16"/>
              </a:cxn>
              <a:cxn ang="0">
                <a:pos x="16" y="18"/>
              </a:cxn>
              <a:cxn ang="0">
                <a:pos x="16" y="18"/>
              </a:cxn>
              <a:cxn ang="0">
                <a:pos x="18" y="16"/>
              </a:cxn>
              <a:cxn ang="0">
                <a:pos x="20" y="14"/>
              </a:cxn>
              <a:cxn ang="0">
                <a:pos x="22" y="12"/>
              </a:cxn>
              <a:cxn ang="0">
                <a:pos x="24" y="14"/>
              </a:cxn>
              <a:cxn ang="0">
                <a:pos x="24" y="16"/>
              </a:cxn>
              <a:cxn ang="0">
                <a:pos x="24" y="14"/>
              </a:cxn>
              <a:cxn ang="0">
                <a:pos x="26" y="16"/>
              </a:cxn>
              <a:cxn ang="0">
                <a:pos x="28" y="14"/>
              </a:cxn>
              <a:cxn ang="0">
                <a:pos x="28" y="12"/>
              </a:cxn>
              <a:cxn ang="0">
                <a:pos x="28" y="12"/>
              </a:cxn>
              <a:cxn ang="0">
                <a:pos x="28" y="10"/>
              </a:cxn>
              <a:cxn ang="0">
                <a:pos x="30" y="8"/>
              </a:cxn>
            </a:cxnLst>
            <a:rect l="0" t="0" r="r" b="b"/>
            <a:pathLst>
              <a:path w="30" h="18">
                <a:moveTo>
                  <a:pt x="0" y="4"/>
                </a:moveTo>
                <a:lnTo>
                  <a:pt x="0" y="4"/>
                </a:lnTo>
                <a:lnTo>
                  <a:pt x="0" y="4"/>
                </a:lnTo>
                <a:lnTo>
                  <a:pt x="2" y="2"/>
                </a:lnTo>
                <a:lnTo>
                  <a:pt x="2" y="2"/>
                </a:lnTo>
                <a:lnTo>
                  <a:pt x="0" y="2"/>
                </a:lnTo>
                <a:lnTo>
                  <a:pt x="2" y="0"/>
                </a:lnTo>
                <a:lnTo>
                  <a:pt x="2" y="0"/>
                </a:lnTo>
                <a:lnTo>
                  <a:pt x="2" y="0"/>
                </a:lnTo>
                <a:lnTo>
                  <a:pt x="2" y="0"/>
                </a:lnTo>
                <a:lnTo>
                  <a:pt x="2" y="0"/>
                </a:lnTo>
                <a:lnTo>
                  <a:pt x="4" y="2"/>
                </a:lnTo>
                <a:lnTo>
                  <a:pt x="4" y="2"/>
                </a:lnTo>
                <a:lnTo>
                  <a:pt x="4" y="2"/>
                </a:lnTo>
                <a:lnTo>
                  <a:pt x="4" y="2"/>
                </a:lnTo>
                <a:lnTo>
                  <a:pt x="4" y="2"/>
                </a:lnTo>
                <a:lnTo>
                  <a:pt x="4" y="2"/>
                </a:lnTo>
                <a:lnTo>
                  <a:pt x="8" y="4"/>
                </a:lnTo>
                <a:lnTo>
                  <a:pt x="8" y="4"/>
                </a:lnTo>
                <a:lnTo>
                  <a:pt x="8" y="4"/>
                </a:lnTo>
                <a:lnTo>
                  <a:pt x="10" y="4"/>
                </a:lnTo>
                <a:lnTo>
                  <a:pt x="10" y="4"/>
                </a:lnTo>
                <a:lnTo>
                  <a:pt x="12" y="6"/>
                </a:lnTo>
                <a:lnTo>
                  <a:pt x="10" y="6"/>
                </a:lnTo>
                <a:lnTo>
                  <a:pt x="10" y="6"/>
                </a:lnTo>
                <a:lnTo>
                  <a:pt x="12" y="8"/>
                </a:lnTo>
                <a:lnTo>
                  <a:pt x="12" y="8"/>
                </a:lnTo>
                <a:lnTo>
                  <a:pt x="14" y="8"/>
                </a:lnTo>
                <a:lnTo>
                  <a:pt x="14" y="8"/>
                </a:lnTo>
                <a:lnTo>
                  <a:pt x="14" y="8"/>
                </a:lnTo>
                <a:lnTo>
                  <a:pt x="14" y="10"/>
                </a:lnTo>
                <a:lnTo>
                  <a:pt x="14" y="10"/>
                </a:lnTo>
                <a:lnTo>
                  <a:pt x="16" y="12"/>
                </a:lnTo>
                <a:lnTo>
                  <a:pt x="14" y="12"/>
                </a:lnTo>
                <a:lnTo>
                  <a:pt x="14" y="12"/>
                </a:lnTo>
                <a:lnTo>
                  <a:pt x="14" y="14"/>
                </a:lnTo>
                <a:lnTo>
                  <a:pt x="14" y="14"/>
                </a:lnTo>
                <a:lnTo>
                  <a:pt x="14" y="16"/>
                </a:lnTo>
                <a:lnTo>
                  <a:pt x="14" y="16"/>
                </a:lnTo>
                <a:lnTo>
                  <a:pt x="16" y="18"/>
                </a:lnTo>
                <a:lnTo>
                  <a:pt x="16" y="18"/>
                </a:lnTo>
                <a:lnTo>
                  <a:pt x="16" y="18"/>
                </a:lnTo>
                <a:lnTo>
                  <a:pt x="16" y="16"/>
                </a:lnTo>
                <a:lnTo>
                  <a:pt x="18" y="16"/>
                </a:lnTo>
                <a:lnTo>
                  <a:pt x="18" y="14"/>
                </a:lnTo>
                <a:lnTo>
                  <a:pt x="20" y="14"/>
                </a:lnTo>
                <a:lnTo>
                  <a:pt x="20" y="14"/>
                </a:lnTo>
                <a:lnTo>
                  <a:pt x="22" y="12"/>
                </a:lnTo>
                <a:lnTo>
                  <a:pt x="22" y="14"/>
                </a:lnTo>
                <a:lnTo>
                  <a:pt x="24" y="14"/>
                </a:lnTo>
                <a:lnTo>
                  <a:pt x="24" y="14"/>
                </a:lnTo>
                <a:lnTo>
                  <a:pt x="24" y="16"/>
                </a:lnTo>
                <a:lnTo>
                  <a:pt x="24" y="16"/>
                </a:lnTo>
                <a:lnTo>
                  <a:pt x="24" y="14"/>
                </a:lnTo>
                <a:lnTo>
                  <a:pt x="24" y="16"/>
                </a:lnTo>
                <a:lnTo>
                  <a:pt x="26" y="16"/>
                </a:lnTo>
                <a:lnTo>
                  <a:pt x="26" y="16"/>
                </a:lnTo>
                <a:lnTo>
                  <a:pt x="28" y="14"/>
                </a:lnTo>
                <a:lnTo>
                  <a:pt x="28" y="14"/>
                </a:lnTo>
                <a:lnTo>
                  <a:pt x="28" y="12"/>
                </a:lnTo>
                <a:lnTo>
                  <a:pt x="28" y="12"/>
                </a:lnTo>
                <a:lnTo>
                  <a:pt x="28" y="12"/>
                </a:lnTo>
                <a:lnTo>
                  <a:pt x="28" y="12"/>
                </a:lnTo>
                <a:lnTo>
                  <a:pt x="28" y="10"/>
                </a:lnTo>
                <a:lnTo>
                  <a:pt x="30" y="8"/>
                </a:lnTo>
                <a:lnTo>
                  <a:pt x="3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9" name="Freeform 415"/>
          <p:cNvSpPr>
            <a:spLocks/>
          </p:cNvSpPr>
          <p:nvPr/>
        </p:nvSpPr>
        <p:spPr bwMode="auto">
          <a:xfrm>
            <a:off x="4559300" y="3338513"/>
            <a:ext cx="31750" cy="133350"/>
          </a:xfrm>
          <a:custGeom>
            <a:avLst/>
            <a:gdLst/>
            <a:ahLst/>
            <a:cxnLst>
              <a:cxn ang="0">
                <a:pos x="20" y="84"/>
              </a:cxn>
              <a:cxn ang="0">
                <a:pos x="20" y="82"/>
              </a:cxn>
              <a:cxn ang="0">
                <a:pos x="18" y="82"/>
              </a:cxn>
              <a:cxn ang="0">
                <a:pos x="16" y="80"/>
              </a:cxn>
              <a:cxn ang="0">
                <a:pos x="14" y="78"/>
              </a:cxn>
              <a:cxn ang="0">
                <a:pos x="14" y="76"/>
              </a:cxn>
              <a:cxn ang="0">
                <a:pos x="14" y="76"/>
              </a:cxn>
              <a:cxn ang="0">
                <a:pos x="12" y="76"/>
              </a:cxn>
              <a:cxn ang="0">
                <a:pos x="12" y="74"/>
              </a:cxn>
              <a:cxn ang="0">
                <a:pos x="12" y="74"/>
              </a:cxn>
              <a:cxn ang="0">
                <a:pos x="12" y="72"/>
              </a:cxn>
              <a:cxn ang="0">
                <a:pos x="12" y="68"/>
              </a:cxn>
              <a:cxn ang="0">
                <a:pos x="12" y="66"/>
              </a:cxn>
              <a:cxn ang="0">
                <a:pos x="12" y="62"/>
              </a:cxn>
              <a:cxn ang="0">
                <a:pos x="12" y="62"/>
              </a:cxn>
              <a:cxn ang="0">
                <a:pos x="10" y="62"/>
              </a:cxn>
              <a:cxn ang="0">
                <a:pos x="10" y="60"/>
              </a:cxn>
              <a:cxn ang="0">
                <a:pos x="10" y="60"/>
              </a:cxn>
              <a:cxn ang="0">
                <a:pos x="12" y="54"/>
              </a:cxn>
              <a:cxn ang="0">
                <a:pos x="12" y="48"/>
              </a:cxn>
              <a:cxn ang="0">
                <a:pos x="12" y="48"/>
              </a:cxn>
              <a:cxn ang="0">
                <a:pos x="14" y="48"/>
              </a:cxn>
              <a:cxn ang="0">
                <a:pos x="14" y="46"/>
              </a:cxn>
              <a:cxn ang="0">
                <a:pos x="12" y="44"/>
              </a:cxn>
              <a:cxn ang="0">
                <a:pos x="10" y="42"/>
              </a:cxn>
              <a:cxn ang="0">
                <a:pos x="8" y="40"/>
              </a:cxn>
              <a:cxn ang="0">
                <a:pos x="10" y="40"/>
              </a:cxn>
              <a:cxn ang="0">
                <a:pos x="10" y="38"/>
              </a:cxn>
              <a:cxn ang="0">
                <a:pos x="10" y="36"/>
              </a:cxn>
              <a:cxn ang="0">
                <a:pos x="10" y="34"/>
              </a:cxn>
              <a:cxn ang="0">
                <a:pos x="10" y="32"/>
              </a:cxn>
              <a:cxn ang="0">
                <a:pos x="10" y="30"/>
              </a:cxn>
              <a:cxn ang="0">
                <a:pos x="10" y="28"/>
              </a:cxn>
              <a:cxn ang="0">
                <a:pos x="10" y="28"/>
              </a:cxn>
              <a:cxn ang="0">
                <a:pos x="8" y="28"/>
              </a:cxn>
              <a:cxn ang="0">
                <a:pos x="6" y="28"/>
              </a:cxn>
              <a:cxn ang="0">
                <a:pos x="6" y="28"/>
              </a:cxn>
              <a:cxn ang="0">
                <a:pos x="6" y="24"/>
              </a:cxn>
              <a:cxn ang="0">
                <a:pos x="8" y="18"/>
              </a:cxn>
              <a:cxn ang="0">
                <a:pos x="8" y="18"/>
              </a:cxn>
              <a:cxn ang="0">
                <a:pos x="8" y="18"/>
              </a:cxn>
              <a:cxn ang="0">
                <a:pos x="8" y="16"/>
              </a:cxn>
              <a:cxn ang="0">
                <a:pos x="8" y="12"/>
              </a:cxn>
              <a:cxn ang="0">
                <a:pos x="6" y="12"/>
              </a:cxn>
              <a:cxn ang="0">
                <a:pos x="4" y="10"/>
              </a:cxn>
              <a:cxn ang="0">
                <a:pos x="2" y="8"/>
              </a:cxn>
              <a:cxn ang="0">
                <a:pos x="2" y="8"/>
              </a:cxn>
              <a:cxn ang="0">
                <a:pos x="2" y="6"/>
              </a:cxn>
              <a:cxn ang="0">
                <a:pos x="4" y="2"/>
              </a:cxn>
              <a:cxn ang="0">
                <a:pos x="4" y="2"/>
              </a:cxn>
              <a:cxn ang="0">
                <a:pos x="2" y="0"/>
              </a:cxn>
              <a:cxn ang="0">
                <a:pos x="2" y="0"/>
              </a:cxn>
              <a:cxn ang="0">
                <a:pos x="0" y="0"/>
              </a:cxn>
            </a:cxnLst>
            <a:rect l="0" t="0" r="r" b="b"/>
            <a:pathLst>
              <a:path w="20" h="84">
                <a:moveTo>
                  <a:pt x="20" y="84"/>
                </a:moveTo>
                <a:lnTo>
                  <a:pt x="20" y="84"/>
                </a:lnTo>
                <a:lnTo>
                  <a:pt x="20" y="82"/>
                </a:lnTo>
                <a:lnTo>
                  <a:pt x="20" y="82"/>
                </a:lnTo>
                <a:lnTo>
                  <a:pt x="18" y="82"/>
                </a:lnTo>
                <a:lnTo>
                  <a:pt x="18" y="82"/>
                </a:lnTo>
                <a:lnTo>
                  <a:pt x="18" y="80"/>
                </a:lnTo>
                <a:lnTo>
                  <a:pt x="16" y="80"/>
                </a:lnTo>
                <a:lnTo>
                  <a:pt x="14" y="78"/>
                </a:lnTo>
                <a:lnTo>
                  <a:pt x="14" y="78"/>
                </a:lnTo>
                <a:lnTo>
                  <a:pt x="14" y="78"/>
                </a:lnTo>
                <a:lnTo>
                  <a:pt x="14" y="76"/>
                </a:lnTo>
                <a:lnTo>
                  <a:pt x="14" y="76"/>
                </a:lnTo>
                <a:lnTo>
                  <a:pt x="14" y="76"/>
                </a:lnTo>
                <a:lnTo>
                  <a:pt x="14" y="76"/>
                </a:lnTo>
                <a:lnTo>
                  <a:pt x="12" y="76"/>
                </a:lnTo>
                <a:lnTo>
                  <a:pt x="12" y="76"/>
                </a:lnTo>
                <a:lnTo>
                  <a:pt x="12" y="74"/>
                </a:lnTo>
                <a:lnTo>
                  <a:pt x="12" y="74"/>
                </a:lnTo>
                <a:lnTo>
                  <a:pt x="12" y="74"/>
                </a:lnTo>
                <a:lnTo>
                  <a:pt x="12" y="74"/>
                </a:lnTo>
                <a:lnTo>
                  <a:pt x="12" y="72"/>
                </a:lnTo>
                <a:lnTo>
                  <a:pt x="10" y="70"/>
                </a:lnTo>
                <a:lnTo>
                  <a:pt x="12" y="68"/>
                </a:lnTo>
                <a:lnTo>
                  <a:pt x="12" y="68"/>
                </a:lnTo>
                <a:lnTo>
                  <a:pt x="12" y="66"/>
                </a:lnTo>
                <a:lnTo>
                  <a:pt x="12" y="64"/>
                </a:lnTo>
                <a:lnTo>
                  <a:pt x="12" y="62"/>
                </a:lnTo>
                <a:lnTo>
                  <a:pt x="12" y="62"/>
                </a:lnTo>
                <a:lnTo>
                  <a:pt x="12" y="62"/>
                </a:lnTo>
                <a:lnTo>
                  <a:pt x="12" y="62"/>
                </a:lnTo>
                <a:lnTo>
                  <a:pt x="10" y="62"/>
                </a:lnTo>
                <a:lnTo>
                  <a:pt x="10" y="62"/>
                </a:lnTo>
                <a:lnTo>
                  <a:pt x="10" y="60"/>
                </a:lnTo>
                <a:lnTo>
                  <a:pt x="10" y="60"/>
                </a:lnTo>
                <a:lnTo>
                  <a:pt x="10" y="60"/>
                </a:lnTo>
                <a:lnTo>
                  <a:pt x="12" y="58"/>
                </a:lnTo>
                <a:lnTo>
                  <a:pt x="12" y="54"/>
                </a:lnTo>
                <a:lnTo>
                  <a:pt x="12" y="50"/>
                </a:lnTo>
                <a:lnTo>
                  <a:pt x="12" y="48"/>
                </a:lnTo>
                <a:lnTo>
                  <a:pt x="12" y="48"/>
                </a:lnTo>
                <a:lnTo>
                  <a:pt x="12" y="48"/>
                </a:lnTo>
                <a:lnTo>
                  <a:pt x="14" y="48"/>
                </a:lnTo>
                <a:lnTo>
                  <a:pt x="14" y="48"/>
                </a:lnTo>
                <a:lnTo>
                  <a:pt x="14" y="46"/>
                </a:lnTo>
                <a:lnTo>
                  <a:pt x="14" y="46"/>
                </a:lnTo>
                <a:lnTo>
                  <a:pt x="12" y="44"/>
                </a:lnTo>
                <a:lnTo>
                  <a:pt x="12" y="44"/>
                </a:lnTo>
                <a:lnTo>
                  <a:pt x="10" y="44"/>
                </a:lnTo>
                <a:lnTo>
                  <a:pt x="10" y="42"/>
                </a:lnTo>
                <a:lnTo>
                  <a:pt x="8" y="40"/>
                </a:lnTo>
                <a:lnTo>
                  <a:pt x="8" y="40"/>
                </a:lnTo>
                <a:lnTo>
                  <a:pt x="8" y="40"/>
                </a:lnTo>
                <a:lnTo>
                  <a:pt x="10" y="40"/>
                </a:lnTo>
                <a:lnTo>
                  <a:pt x="10" y="38"/>
                </a:lnTo>
                <a:lnTo>
                  <a:pt x="10" y="38"/>
                </a:lnTo>
                <a:lnTo>
                  <a:pt x="10" y="38"/>
                </a:lnTo>
                <a:lnTo>
                  <a:pt x="10" y="36"/>
                </a:lnTo>
                <a:lnTo>
                  <a:pt x="10" y="36"/>
                </a:lnTo>
                <a:lnTo>
                  <a:pt x="10" y="34"/>
                </a:lnTo>
                <a:lnTo>
                  <a:pt x="10" y="32"/>
                </a:lnTo>
                <a:lnTo>
                  <a:pt x="10" y="32"/>
                </a:lnTo>
                <a:lnTo>
                  <a:pt x="10" y="32"/>
                </a:lnTo>
                <a:lnTo>
                  <a:pt x="10" y="30"/>
                </a:lnTo>
                <a:lnTo>
                  <a:pt x="10" y="28"/>
                </a:lnTo>
                <a:lnTo>
                  <a:pt x="10" y="28"/>
                </a:lnTo>
                <a:lnTo>
                  <a:pt x="10" y="28"/>
                </a:lnTo>
                <a:lnTo>
                  <a:pt x="10" y="28"/>
                </a:lnTo>
                <a:lnTo>
                  <a:pt x="8" y="28"/>
                </a:lnTo>
                <a:lnTo>
                  <a:pt x="8" y="28"/>
                </a:lnTo>
                <a:lnTo>
                  <a:pt x="6" y="28"/>
                </a:lnTo>
                <a:lnTo>
                  <a:pt x="6" y="28"/>
                </a:lnTo>
                <a:lnTo>
                  <a:pt x="6" y="28"/>
                </a:lnTo>
                <a:lnTo>
                  <a:pt x="6" y="28"/>
                </a:lnTo>
                <a:lnTo>
                  <a:pt x="6" y="26"/>
                </a:lnTo>
                <a:lnTo>
                  <a:pt x="6" y="24"/>
                </a:lnTo>
                <a:lnTo>
                  <a:pt x="8" y="22"/>
                </a:lnTo>
                <a:lnTo>
                  <a:pt x="8" y="18"/>
                </a:lnTo>
                <a:lnTo>
                  <a:pt x="8" y="18"/>
                </a:lnTo>
                <a:lnTo>
                  <a:pt x="8" y="18"/>
                </a:lnTo>
                <a:lnTo>
                  <a:pt x="8" y="18"/>
                </a:lnTo>
                <a:lnTo>
                  <a:pt x="8" y="18"/>
                </a:lnTo>
                <a:lnTo>
                  <a:pt x="8" y="18"/>
                </a:lnTo>
                <a:lnTo>
                  <a:pt x="8" y="16"/>
                </a:lnTo>
                <a:lnTo>
                  <a:pt x="8" y="14"/>
                </a:lnTo>
                <a:lnTo>
                  <a:pt x="8" y="12"/>
                </a:lnTo>
                <a:lnTo>
                  <a:pt x="8" y="12"/>
                </a:lnTo>
                <a:lnTo>
                  <a:pt x="6" y="12"/>
                </a:lnTo>
                <a:lnTo>
                  <a:pt x="4" y="10"/>
                </a:lnTo>
                <a:lnTo>
                  <a:pt x="4" y="10"/>
                </a:lnTo>
                <a:lnTo>
                  <a:pt x="2" y="8"/>
                </a:lnTo>
                <a:lnTo>
                  <a:pt x="2" y="8"/>
                </a:lnTo>
                <a:lnTo>
                  <a:pt x="2" y="8"/>
                </a:lnTo>
                <a:lnTo>
                  <a:pt x="2" y="8"/>
                </a:lnTo>
                <a:lnTo>
                  <a:pt x="2" y="8"/>
                </a:lnTo>
                <a:lnTo>
                  <a:pt x="2" y="6"/>
                </a:lnTo>
                <a:lnTo>
                  <a:pt x="2" y="4"/>
                </a:lnTo>
                <a:lnTo>
                  <a:pt x="4" y="2"/>
                </a:lnTo>
                <a:lnTo>
                  <a:pt x="4" y="2"/>
                </a:lnTo>
                <a:lnTo>
                  <a:pt x="4" y="2"/>
                </a:lnTo>
                <a:lnTo>
                  <a:pt x="2"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0" name="Freeform 416"/>
          <p:cNvSpPr>
            <a:spLocks/>
          </p:cNvSpPr>
          <p:nvPr/>
        </p:nvSpPr>
        <p:spPr bwMode="auto">
          <a:xfrm>
            <a:off x="4581525" y="3341688"/>
            <a:ext cx="25400" cy="127000"/>
          </a:xfrm>
          <a:custGeom>
            <a:avLst/>
            <a:gdLst/>
            <a:ahLst/>
            <a:cxnLst>
              <a:cxn ang="0">
                <a:pos x="2" y="2"/>
              </a:cxn>
              <a:cxn ang="0">
                <a:pos x="2" y="4"/>
              </a:cxn>
              <a:cxn ang="0">
                <a:pos x="0" y="6"/>
              </a:cxn>
              <a:cxn ang="0">
                <a:pos x="0" y="6"/>
              </a:cxn>
              <a:cxn ang="0">
                <a:pos x="0" y="6"/>
              </a:cxn>
              <a:cxn ang="0">
                <a:pos x="0" y="8"/>
              </a:cxn>
              <a:cxn ang="0">
                <a:pos x="0" y="10"/>
              </a:cxn>
              <a:cxn ang="0">
                <a:pos x="4" y="14"/>
              </a:cxn>
              <a:cxn ang="0">
                <a:pos x="6" y="16"/>
              </a:cxn>
              <a:cxn ang="0">
                <a:pos x="8" y="18"/>
              </a:cxn>
              <a:cxn ang="0">
                <a:pos x="8" y="24"/>
              </a:cxn>
              <a:cxn ang="0">
                <a:pos x="8" y="24"/>
              </a:cxn>
              <a:cxn ang="0">
                <a:pos x="8" y="26"/>
              </a:cxn>
              <a:cxn ang="0">
                <a:pos x="10" y="26"/>
              </a:cxn>
              <a:cxn ang="0">
                <a:pos x="10" y="28"/>
              </a:cxn>
              <a:cxn ang="0">
                <a:pos x="10" y="28"/>
              </a:cxn>
              <a:cxn ang="0">
                <a:pos x="10" y="30"/>
              </a:cxn>
              <a:cxn ang="0">
                <a:pos x="12" y="30"/>
              </a:cxn>
              <a:cxn ang="0">
                <a:pos x="12" y="32"/>
              </a:cxn>
              <a:cxn ang="0">
                <a:pos x="12" y="36"/>
              </a:cxn>
              <a:cxn ang="0">
                <a:pos x="12" y="40"/>
              </a:cxn>
              <a:cxn ang="0">
                <a:pos x="12" y="44"/>
              </a:cxn>
              <a:cxn ang="0">
                <a:pos x="12" y="50"/>
              </a:cxn>
              <a:cxn ang="0">
                <a:pos x="12" y="56"/>
              </a:cxn>
              <a:cxn ang="0">
                <a:pos x="14" y="58"/>
              </a:cxn>
              <a:cxn ang="0">
                <a:pos x="12" y="60"/>
              </a:cxn>
              <a:cxn ang="0">
                <a:pos x="12" y="62"/>
              </a:cxn>
              <a:cxn ang="0">
                <a:pos x="12" y="66"/>
              </a:cxn>
              <a:cxn ang="0">
                <a:pos x="12" y="68"/>
              </a:cxn>
              <a:cxn ang="0">
                <a:pos x="12" y="70"/>
              </a:cxn>
              <a:cxn ang="0">
                <a:pos x="12" y="72"/>
              </a:cxn>
              <a:cxn ang="0">
                <a:pos x="14" y="74"/>
              </a:cxn>
              <a:cxn ang="0">
                <a:pos x="14" y="74"/>
              </a:cxn>
              <a:cxn ang="0">
                <a:pos x="14" y="76"/>
              </a:cxn>
              <a:cxn ang="0">
                <a:pos x="16" y="78"/>
              </a:cxn>
              <a:cxn ang="0">
                <a:pos x="14" y="80"/>
              </a:cxn>
              <a:cxn ang="0">
                <a:pos x="14" y="80"/>
              </a:cxn>
              <a:cxn ang="0">
                <a:pos x="12" y="80"/>
              </a:cxn>
            </a:cxnLst>
            <a:rect l="0" t="0" r="r" b="b"/>
            <a:pathLst>
              <a:path w="16" h="80">
                <a:moveTo>
                  <a:pt x="2" y="0"/>
                </a:moveTo>
                <a:lnTo>
                  <a:pt x="2" y="2"/>
                </a:lnTo>
                <a:lnTo>
                  <a:pt x="2" y="2"/>
                </a:lnTo>
                <a:lnTo>
                  <a:pt x="2" y="4"/>
                </a:lnTo>
                <a:lnTo>
                  <a:pt x="0" y="4"/>
                </a:lnTo>
                <a:lnTo>
                  <a:pt x="0" y="6"/>
                </a:lnTo>
                <a:lnTo>
                  <a:pt x="0" y="6"/>
                </a:lnTo>
                <a:lnTo>
                  <a:pt x="0" y="6"/>
                </a:lnTo>
                <a:lnTo>
                  <a:pt x="0" y="6"/>
                </a:lnTo>
                <a:lnTo>
                  <a:pt x="0" y="6"/>
                </a:lnTo>
                <a:lnTo>
                  <a:pt x="0" y="8"/>
                </a:lnTo>
                <a:lnTo>
                  <a:pt x="0" y="8"/>
                </a:lnTo>
                <a:lnTo>
                  <a:pt x="0" y="8"/>
                </a:lnTo>
                <a:lnTo>
                  <a:pt x="0" y="10"/>
                </a:lnTo>
                <a:lnTo>
                  <a:pt x="4" y="14"/>
                </a:lnTo>
                <a:lnTo>
                  <a:pt x="4" y="14"/>
                </a:lnTo>
                <a:lnTo>
                  <a:pt x="6" y="16"/>
                </a:lnTo>
                <a:lnTo>
                  <a:pt x="6" y="16"/>
                </a:lnTo>
                <a:lnTo>
                  <a:pt x="8" y="16"/>
                </a:lnTo>
                <a:lnTo>
                  <a:pt x="8" y="18"/>
                </a:lnTo>
                <a:lnTo>
                  <a:pt x="8" y="18"/>
                </a:lnTo>
                <a:lnTo>
                  <a:pt x="8" y="24"/>
                </a:lnTo>
                <a:lnTo>
                  <a:pt x="8" y="24"/>
                </a:lnTo>
                <a:lnTo>
                  <a:pt x="8" y="24"/>
                </a:lnTo>
                <a:lnTo>
                  <a:pt x="8" y="26"/>
                </a:lnTo>
                <a:lnTo>
                  <a:pt x="8" y="26"/>
                </a:lnTo>
                <a:lnTo>
                  <a:pt x="10" y="26"/>
                </a:lnTo>
                <a:lnTo>
                  <a:pt x="10" y="26"/>
                </a:lnTo>
                <a:lnTo>
                  <a:pt x="10" y="28"/>
                </a:lnTo>
                <a:lnTo>
                  <a:pt x="10" y="28"/>
                </a:lnTo>
                <a:lnTo>
                  <a:pt x="10" y="28"/>
                </a:lnTo>
                <a:lnTo>
                  <a:pt x="10" y="28"/>
                </a:lnTo>
                <a:lnTo>
                  <a:pt x="10" y="28"/>
                </a:lnTo>
                <a:lnTo>
                  <a:pt x="10" y="30"/>
                </a:lnTo>
                <a:lnTo>
                  <a:pt x="10" y="30"/>
                </a:lnTo>
                <a:lnTo>
                  <a:pt x="12" y="30"/>
                </a:lnTo>
                <a:lnTo>
                  <a:pt x="12" y="30"/>
                </a:lnTo>
                <a:lnTo>
                  <a:pt x="12" y="32"/>
                </a:lnTo>
                <a:lnTo>
                  <a:pt x="12" y="34"/>
                </a:lnTo>
                <a:lnTo>
                  <a:pt x="12" y="36"/>
                </a:lnTo>
                <a:lnTo>
                  <a:pt x="12" y="38"/>
                </a:lnTo>
                <a:lnTo>
                  <a:pt x="12" y="40"/>
                </a:lnTo>
                <a:lnTo>
                  <a:pt x="12" y="44"/>
                </a:lnTo>
                <a:lnTo>
                  <a:pt x="12" y="44"/>
                </a:lnTo>
                <a:lnTo>
                  <a:pt x="12" y="44"/>
                </a:lnTo>
                <a:lnTo>
                  <a:pt x="12" y="50"/>
                </a:lnTo>
                <a:lnTo>
                  <a:pt x="12" y="54"/>
                </a:lnTo>
                <a:lnTo>
                  <a:pt x="12" y="56"/>
                </a:lnTo>
                <a:lnTo>
                  <a:pt x="14" y="58"/>
                </a:lnTo>
                <a:lnTo>
                  <a:pt x="14" y="58"/>
                </a:lnTo>
                <a:lnTo>
                  <a:pt x="14" y="58"/>
                </a:lnTo>
                <a:lnTo>
                  <a:pt x="12" y="60"/>
                </a:lnTo>
                <a:lnTo>
                  <a:pt x="12" y="60"/>
                </a:lnTo>
                <a:lnTo>
                  <a:pt x="12" y="62"/>
                </a:lnTo>
                <a:lnTo>
                  <a:pt x="12" y="66"/>
                </a:lnTo>
                <a:lnTo>
                  <a:pt x="12" y="66"/>
                </a:lnTo>
                <a:lnTo>
                  <a:pt x="12" y="68"/>
                </a:lnTo>
                <a:lnTo>
                  <a:pt x="12" y="68"/>
                </a:lnTo>
                <a:lnTo>
                  <a:pt x="12" y="68"/>
                </a:lnTo>
                <a:lnTo>
                  <a:pt x="12" y="70"/>
                </a:lnTo>
                <a:lnTo>
                  <a:pt x="12" y="72"/>
                </a:lnTo>
                <a:lnTo>
                  <a:pt x="12" y="72"/>
                </a:lnTo>
                <a:lnTo>
                  <a:pt x="12" y="74"/>
                </a:lnTo>
                <a:lnTo>
                  <a:pt x="14" y="74"/>
                </a:lnTo>
                <a:lnTo>
                  <a:pt x="14" y="74"/>
                </a:lnTo>
                <a:lnTo>
                  <a:pt x="14" y="74"/>
                </a:lnTo>
                <a:lnTo>
                  <a:pt x="14" y="74"/>
                </a:lnTo>
                <a:lnTo>
                  <a:pt x="14" y="76"/>
                </a:lnTo>
                <a:lnTo>
                  <a:pt x="14" y="76"/>
                </a:lnTo>
                <a:lnTo>
                  <a:pt x="16" y="78"/>
                </a:lnTo>
                <a:lnTo>
                  <a:pt x="16" y="78"/>
                </a:lnTo>
                <a:lnTo>
                  <a:pt x="14" y="80"/>
                </a:lnTo>
                <a:lnTo>
                  <a:pt x="14" y="80"/>
                </a:lnTo>
                <a:lnTo>
                  <a:pt x="14" y="80"/>
                </a:lnTo>
                <a:lnTo>
                  <a:pt x="12" y="80"/>
                </a:lnTo>
                <a:lnTo>
                  <a:pt x="12" y="8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1" name="Freeform 417"/>
          <p:cNvSpPr>
            <a:spLocks/>
          </p:cNvSpPr>
          <p:nvPr/>
        </p:nvSpPr>
        <p:spPr bwMode="auto">
          <a:xfrm>
            <a:off x="4625975" y="3322638"/>
            <a:ext cx="28575" cy="142875"/>
          </a:xfrm>
          <a:custGeom>
            <a:avLst/>
            <a:gdLst/>
            <a:ahLst/>
            <a:cxnLst>
              <a:cxn ang="0">
                <a:pos x="0" y="88"/>
              </a:cxn>
              <a:cxn ang="0">
                <a:pos x="2" y="86"/>
              </a:cxn>
              <a:cxn ang="0">
                <a:pos x="2" y="82"/>
              </a:cxn>
              <a:cxn ang="0">
                <a:pos x="0" y="80"/>
              </a:cxn>
              <a:cxn ang="0">
                <a:pos x="2" y="76"/>
              </a:cxn>
              <a:cxn ang="0">
                <a:pos x="0" y="68"/>
              </a:cxn>
              <a:cxn ang="0">
                <a:pos x="0" y="68"/>
              </a:cxn>
              <a:cxn ang="0">
                <a:pos x="2" y="66"/>
              </a:cxn>
              <a:cxn ang="0">
                <a:pos x="0" y="64"/>
              </a:cxn>
              <a:cxn ang="0">
                <a:pos x="0" y="64"/>
              </a:cxn>
              <a:cxn ang="0">
                <a:pos x="0" y="60"/>
              </a:cxn>
              <a:cxn ang="0">
                <a:pos x="2" y="58"/>
              </a:cxn>
              <a:cxn ang="0">
                <a:pos x="0" y="56"/>
              </a:cxn>
              <a:cxn ang="0">
                <a:pos x="2" y="54"/>
              </a:cxn>
              <a:cxn ang="0">
                <a:pos x="2" y="54"/>
              </a:cxn>
              <a:cxn ang="0">
                <a:pos x="2" y="54"/>
              </a:cxn>
              <a:cxn ang="0">
                <a:pos x="2" y="50"/>
              </a:cxn>
              <a:cxn ang="0">
                <a:pos x="2" y="50"/>
              </a:cxn>
              <a:cxn ang="0">
                <a:pos x="2" y="44"/>
              </a:cxn>
              <a:cxn ang="0">
                <a:pos x="4" y="44"/>
              </a:cxn>
              <a:cxn ang="0">
                <a:pos x="4" y="44"/>
              </a:cxn>
              <a:cxn ang="0">
                <a:pos x="6" y="42"/>
              </a:cxn>
              <a:cxn ang="0">
                <a:pos x="8" y="40"/>
              </a:cxn>
              <a:cxn ang="0">
                <a:pos x="6" y="38"/>
              </a:cxn>
              <a:cxn ang="0">
                <a:pos x="10" y="36"/>
              </a:cxn>
              <a:cxn ang="0">
                <a:pos x="10" y="34"/>
              </a:cxn>
              <a:cxn ang="0">
                <a:pos x="10" y="32"/>
              </a:cxn>
              <a:cxn ang="0">
                <a:pos x="10" y="32"/>
              </a:cxn>
              <a:cxn ang="0">
                <a:pos x="12" y="32"/>
              </a:cxn>
              <a:cxn ang="0">
                <a:pos x="14" y="30"/>
              </a:cxn>
              <a:cxn ang="0">
                <a:pos x="14" y="26"/>
              </a:cxn>
              <a:cxn ang="0">
                <a:pos x="14" y="26"/>
              </a:cxn>
              <a:cxn ang="0">
                <a:pos x="14" y="22"/>
              </a:cxn>
              <a:cxn ang="0">
                <a:pos x="16" y="22"/>
              </a:cxn>
              <a:cxn ang="0">
                <a:pos x="16" y="22"/>
              </a:cxn>
              <a:cxn ang="0">
                <a:pos x="18" y="20"/>
              </a:cxn>
              <a:cxn ang="0">
                <a:pos x="16" y="18"/>
              </a:cxn>
              <a:cxn ang="0">
                <a:pos x="16" y="16"/>
              </a:cxn>
              <a:cxn ang="0">
                <a:pos x="16" y="14"/>
              </a:cxn>
              <a:cxn ang="0">
                <a:pos x="16" y="12"/>
              </a:cxn>
              <a:cxn ang="0">
                <a:pos x="16" y="12"/>
              </a:cxn>
              <a:cxn ang="0">
                <a:pos x="16" y="10"/>
              </a:cxn>
              <a:cxn ang="0">
                <a:pos x="14" y="8"/>
              </a:cxn>
              <a:cxn ang="0">
                <a:pos x="12" y="2"/>
              </a:cxn>
              <a:cxn ang="0">
                <a:pos x="14" y="0"/>
              </a:cxn>
            </a:cxnLst>
            <a:rect l="0" t="0" r="r" b="b"/>
            <a:pathLst>
              <a:path w="18" h="90">
                <a:moveTo>
                  <a:pt x="0" y="90"/>
                </a:moveTo>
                <a:lnTo>
                  <a:pt x="0" y="88"/>
                </a:lnTo>
                <a:lnTo>
                  <a:pt x="0" y="88"/>
                </a:lnTo>
                <a:lnTo>
                  <a:pt x="2" y="86"/>
                </a:lnTo>
                <a:lnTo>
                  <a:pt x="2" y="84"/>
                </a:lnTo>
                <a:lnTo>
                  <a:pt x="2" y="82"/>
                </a:lnTo>
                <a:lnTo>
                  <a:pt x="2" y="80"/>
                </a:lnTo>
                <a:lnTo>
                  <a:pt x="0" y="80"/>
                </a:lnTo>
                <a:lnTo>
                  <a:pt x="2" y="78"/>
                </a:lnTo>
                <a:lnTo>
                  <a:pt x="2" y="76"/>
                </a:lnTo>
                <a:lnTo>
                  <a:pt x="2" y="74"/>
                </a:lnTo>
                <a:lnTo>
                  <a:pt x="0" y="68"/>
                </a:lnTo>
                <a:lnTo>
                  <a:pt x="0" y="68"/>
                </a:lnTo>
                <a:lnTo>
                  <a:pt x="0" y="68"/>
                </a:lnTo>
                <a:lnTo>
                  <a:pt x="0" y="66"/>
                </a:lnTo>
                <a:lnTo>
                  <a:pt x="2" y="66"/>
                </a:lnTo>
                <a:lnTo>
                  <a:pt x="0" y="66"/>
                </a:lnTo>
                <a:lnTo>
                  <a:pt x="0" y="64"/>
                </a:lnTo>
                <a:lnTo>
                  <a:pt x="0" y="64"/>
                </a:lnTo>
                <a:lnTo>
                  <a:pt x="0" y="64"/>
                </a:lnTo>
                <a:lnTo>
                  <a:pt x="0" y="62"/>
                </a:lnTo>
                <a:lnTo>
                  <a:pt x="0" y="60"/>
                </a:lnTo>
                <a:lnTo>
                  <a:pt x="2" y="60"/>
                </a:lnTo>
                <a:lnTo>
                  <a:pt x="2" y="58"/>
                </a:lnTo>
                <a:lnTo>
                  <a:pt x="0" y="58"/>
                </a:lnTo>
                <a:lnTo>
                  <a:pt x="0" y="56"/>
                </a:lnTo>
                <a:lnTo>
                  <a:pt x="0" y="56"/>
                </a:lnTo>
                <a:lnTo>
                  <a:pt x="2" y="54"/>
                </a:lnTo>
                <a:lnTo>
                  <a:pt x="2" y="54"/>
                </a:lnTo>
                <a:lnTo>
                  <a:pt x="2" y="54"/>
                </a:lnTo>
                <a:lnTo>
                  <a:pt x="2" y="54"/>
                </a:lnTo>
                <a:lnTo>
                  <a:pt x="2" y="54"/>
                </a:lnTo>
                <a:lnTo>
                  <a:pt x="2" y="52"/>
                </a:lnTo>
                <a:lnTo>
                  <a:pt x="2" y="50"/>
                </a:lnTo>
                <a:lnTo>
                  <a:pt x="2" y="50"/>
                </a:lnTo>
                <a:lnTo>
                  <a:pt x="2" y="50"/>
                </a:lnTo>
                <a:lnTo>
                  <a:pt x="2" y="46"/>
                </a:lnTo>
                <a:lnTo>
                  <a:pt x="2" y="44"/>
                </a:lnTo>
                <a:lnTo>
                  <a:pt x="2" y="44"/>
                </a:lnTo>
                <a:lnTo>
                  <a:pt x="4" y="44"/>
                </a:lnTo>
                <a:lnTo>
                  <a:pt x="4" y="44"/>
                </a:lnTo>
                <a:lnTo>
                  <a:pt x="4" y="44"/>
                </a:lnTo>
                <a:lnTo>
                  <a:pt x="6" y="44"/>
                </a:lnTo>
                <a:lnTo>
                  <a:pt x="6" y="42"/>
                </a:lnTo>
                <a:lnTo>
                  <a:pt x="8" y="40"/>
                </a:lnTo>
                <a:lnTo>
                  <a:pt x="8" y="40"/>
                </a:lnTo>
                <a:lnTo>
                  <a:pt x="6" y="38"/>
                </a:lnTo>
                <a:lnTo>
                  <a:pt x="6" y="38"/>
                </a:lnTo>
                <a:lnTo>
                  <a:pt x="8" y="38"/>
                </a:lnTo>
                <a:lnTo>
                  <a:pt x="10" y="36"/>
                </a:lnTo>
                <a:lnTo>
                  <a:pt x="10" y="34"/>
                </a:lnTo>
                <a:lnTo>
                  <a:pt x="10" y="34"/>
                </a:lnTo>
                <a:lnTo>
                  <a:pt x="10" y="34"/>
                </a:lnTo>
                <a:lnTo>
                  <a:pt x="10" y="32"/>
                </a:lnTo>
                <a:lnTo>
                  <a:pt x="10" y="32"/>
                </a:lnTo>
                <a:lnTo>
                  <a:pt x="10" y="32"/>
                </a:lnTo>
                <a:lnTo>
                  <a:pt x="12" y="32"/>
                </a:lnTo>
                <a:lnTo>
                  <a:pt x="12" y="32"/>
                </a:lnTo>
                <a:lnTo>
                  <a:pt x="12" y="30"/>
                </a:lnTo>
                <a:lnTo>
                  <a:pt x="14" y="30"/>
                </a:lnTo>
                <a:lnTo>
                  <a:pt x="14" y="28"/>
                </a:lnTo>
                <a:lnTo>
                  <a:pt x="14" y="26"/>
                </a:lnTo>
                <a:lnTo>
                  <a:pt x="14" y="26"/>
                </a:lnTo>
                <a:lnTo>
                  <a:pt x="14" y="26"/>
                </a:lnTo>
                <a:lnTo>
                  <a:pt x="14" y="24"/>
                </a:lnTo>
                <a:lnTo>
                  <a:pt x="14" y="22"/>
                </a:lnTo>
                <a:lnTo>
                  <a:pt x="14" y="22"/>
                </a:lnTo>
                <a:lnTo>
                  <a:pt x="16" y="22"/>
                </a:lnTo>
                <a:lnTo>
                  <a:pt x="16" y="22"/>
                </a:lnTo>
                <a:lnTo>
                  <a:pt x="16" y="22"/>
                </a:lnTo>
                <a:lnTo>
                  <a:pt x="16" y="22"/>
                </a:lnTo>
                <a:lnTo>
                  <a:pt x="18" y="20"/>
                </a:lnTo>
                <a:lnTo>
                  <a:pt x="18" y="18"/>
                </a:lnTo>
                <a:lnTo>
                  <a:pt x="16" y="18"/>
                </a:lnTo>
                <a:lnTo>
                  <a:pt x="16" y="16"/>
                </a:lnTo>
                <a:lnTo>
                  <a:pt x="16" y="16"/>
                </a:lnTo>
                <a:lnTo>
                  <a:pt x="16" y="16"/>
                </a:lnTo>
                <a:lnTo>
                  <a:pt x="16" y="14"/>
                </a:lnTo>
                <a:lnTo>
                  <a:pt x="16" y="14"/>
                </a:lnTo>
                <a:lnTo>
                  <a:pt x="16" y="12"/>
                </a:lnTo>
                <a:lnTo>
                  <a:pt x="16" y="12"/>
                </a:lnTo>
                <a:lnTo>
                  <a:pt x="16" y="12"/>
                </a:lnTo>
                <a:lnTo>
                  <a:pt x="16" y="10"/>
                </a:lnTo>
                <a:lnTo>
                  <a:pt x="16" y="10"/>
                </a:lnTo>
                <a:lnTo>
                  <a:pt x="14" y="10"/>
                </a:lnTo>
                <a:lnTo>
                  <a:pt x="14" y="8"/>
                </a:lnTo>
                <a:lnTo>
                  <a:pt x="12" y="6"/>
                </a:lnTo>
                <a:lnTo>
                  <a:pt x="12" y="2"/>
                </a:lnTo>
                <a:lnTo>
                  <a:pt x="14" y="2"/>
                </a:lnTo>
                <a:lnTo>
                  <a:pt x="14" y="0"/>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2" name="Freeform 418"/>
          <p:cNvSpPr>
            <a:spLocks/>
          </p:cNvSpPr>
          <p:nvPr/>
        </p:nvSpPr>
        <p:spPr bwMode="auto">
          <a:xfrm>
            <a:off x="4295775" y="3408363"/>
            <a:ext cx="28575" cy="41275"/>
          </a:xfrm>
          <a:custGeom>
            <a:avLst/>
            <a:gdLst/>
            <a:ahLst/>
            <a:cxnLst>
              <a:cxn ang="0">
                <a:pos x="0" y="26"/>
              </a:cxn>
              <a:cxn ang="0">
                <a:pos x="0" y="26"/>
              </a:cxn>
              <a:cxn ang="0">
                <a:pos x="2" y="26"/>
              </a:cxn>
              <a:cxn ang="0">
                <a:pos x="2" y="24"/>
              </a:cxn>
              <a:cxn ang="0">
                <a:pos x="2" y="24"/>
              </a:cxn>
              <a:cxn ang="0">
                <a:pos x="2" y="22"/>
              </a:cxn>
              <a:cxn ang="0">
                <a:pos x="2" y="22"/>
              </a:cxn>
              <a:cxn ang="0">
                <a:pos x="4" y="22"/>
              </a:cxn>
              <a:cxn ang="0">
                <a:pos x="4" y="20"/>
              </a:cxn>
              <a:cxn ang="0">
                <a:pos x="4" y="20"/>
              </a:cxn>
              <a:cxn ang="0">
                <a:pos x="4" y="20"/>
              </a:cxn>
              <a:cxn ang="0">
                <a:pos x="6" y="20"/>
              </a:cxn>
              <a:cxn ang="0">
                <a:pos x="6" y="20"/>
              </a:cxn>
              <a:cxn ang="0">
                <a:pos x="6" y="20"/>
              </a:cxn>
              <a:cxn ang="0">
                <a:pos x="6" y="18"/>
              </a:cxn>
              <a:cxn ang="0">
                <a:pos x="8" y="16"/>
              </a:cxn>
              <a:cxn ang="0">
                <a:pos x="10" y="16"/>
              </a:cxn>
              <a:cxn ang="0">
                <a:pos x="10" y="16"/>
              </a:cxn>
              <a:cxn ang="0">
                <a:pos x="10" y="16"/>
              </a:cxn>
              <a:cxn ang="0">
                <a:pos x="10" y="16"/>
              </a:cxn>
              <a:cxn ang="0">
                <a:pos x="12" y="14"/>
              </a:cxn>
              <a:cxn ang="0">
                <a:pos x="12" y="14"/>
              </a:cxn>
              <a:cxn ang="0">
                <a:pos x="12" y="12"/>
              </a:cxn>
              <a:cxn ang="0">
                <a:pos x="12" y="12"/>
              </a:cxn>
              <a:cxn ang="0">
                <a:pos x="12" y="12"/>
              </a:cxn>
              <a:cxn ang="0">
                <a:pos x="14" y="12"/>
              </a:cxn>
              <a:cxn ang="0">
                <a:pos x="14" y="10"/>
              </a:cxn>
              <a:cxn ang="0">
                <a:pos x="14" y="8"/>
              </a:cxn>
              <a:cxn ang="0">
                <a:pos x="14" y="6"/>
              </a:cxn>
              <a:cxn ang="0">
                <a:pos x="16" y="6"/>
              </a:cxn>
              <a:cxn ang="0">
                <a:pos x="16" y="6"/>
              </a:cxn>
              <a:cxn ang="0">
                <a:pos x="16" y="6"/>
              </a:cxn>
              <a:cxn ang="0">
                <a:pos x="18" y="6"/>
              </a:cxn>
              <a:cxn ang="0">
                <a:pos x="18" y="6"/>
              </a:cxn>
              <a:cxn ang="0">
                <a:pos x="18" y="4"/>
              </a:cxn>
              <a:cxn ang="0">
                <a:pos x="18" y="0"/>
              </a:cxn>
              <a:cxn ang="0">
                <a:pos x="18" y="0"/>
              </a:cxn>
            </a:cxnLst>
            <a:rect l="0" t="0" r="r" b="b"/>
            <a:pathLst>
              <a:path w="18" h="26">
                <a:moveTo>
                  <a:pt x="0" y="26"/>
                </a:moveTo>
                <a:lnTo>
                  <a:pt x="0" y="26"/>
                </a:lnTo>
                <a:lnTo>
                  <a:pt x="2" y="26"/>
                </a:lnTo>
                <a:lnTo>
                  <a:pt x="2" y="24"/>
                </a:lnTo>
                <a:lnTo>
                  <a:pt x="2" y="24"/>
                </a:lnTo>
                <a:lnTo>
                  <a:pt x="2" y="22"/>
                </a:lnTo>
                <a:lnTo>
                  <a:pt x="2" y="22"/>
                </a:lnTo>
                <a:lnTo>
                  <a:pt x="4" y="22"/>
                </a:lnTo>
                <a:lnTo>
                  <a:pt x="4" y="20"/>
                </a:lnTo>
                <a:lnTo>
                  <a:pt x="4" y="20"/>
                </a:lnTo>
                <a:lnTo>
                  <a:pt x="4" y="20"/>
                </a:lnTo>
                <a:lnTo>
                  <a:pt x="6" y="20"/>
                </a:lnTo>
                <a:lnTo>
                  <a:pt x="6" y="20"/>
                </a:lnTo>
                <a:lnTo>
                  <a:pt x="6" y="20"/>
                </a:lnTo>
                <a:lnTo>
                  <a:pt x="6" y="18"/>
                </a:lnTo>
                <a:lnTo>
                  <a:pt x="8" y="16"/>
                </a:lnTo>
                <a:lnTo>
                  <a:pt x="10" y="16"/>
                </a:lnTo>
                <a:lnTo>
                  <a:pt x="10" y="16"/>
                </a:lnTo>
                <a:lnTo>
                  <a:pt x="10" y="16"/>
                </a:lnTo>
                <a:lnTo>
                  <a:pt x="10" y="16"/>
                </a:lnTo>
                <a:lnTo>
                  <a:pt x="12" y="14"/>
                </a:lnTo>
                <a:lnTo>
                  <a:pt x="12" y="14"/>
                </a:lnTo>
                <a:lnTo>
                  <a:pt x="12" y="12"/>
                </a:lnTo>
                <a:lnTo>
                  <a:pt x="12" y="12"/>
                </a:lnTo>
                <a:lnTo>
                  <a:pt x="12" y="12"/>
                </a:lnTo>
                <a:lnTo>
                  <a:pt x="14" y="12"/>
                </a:lnTo>
                <a:lnTo>
                  <a:pt x="14" y="10"/>
                </a:lnTo>
                <a:lnTo>
                  <a:pt x="14" y="8"/>
                </a:lnTo>
                <a:lnTo>
                  <a:pt x="14" y="6"/>
                </a:lnTo>
                <a:lnTo>
                  <a:pt x="16" y="6"/>
                </a:lnTo>
                <a:lnTo>
                  <a:pt x="16" y="6"/>
                </a:lnTo>
                <a:lnTo>
                  <a:pt x="16" y="6"/>
                </a:lnTo>
                <a:lnTo>
                  <a:pt x="18" y="6"/>
                </a:lnTo>
                <a:lnTo>
                  <a:pt x="18" y="6"/>
                </a:lnTo>
                <a:lnTo>
                  <a:pt x="18" y="4"/>
                </a:lnTo>
                <a:lnTo>
                  <a:pt x="18" y="0"/>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3" name="Freeform 419"/>
          <p:cNvSpPr>
            <a:spLocks/>
          </p:cNvSpPr>
          <p:nvPr/>
        </p:nvSpPr>
        <p:spPr bwMode="auto">
          <a:xfrm>
            <a:off x="4324350" y="3408363"/>
            <a:ext cx="41275" cy="34925"/>
          </a:xfrm>
          <a:custGeom>
            <a:avLst/>
            <a:gdLst/>
            <a:ahLst/>
            <a:cxnLst>
              <a:cxn ang="0">
                <a:pos x="26" y="16"/>
              </a:cxn>
              <a:cxn ang="0">
                <a:pos x="26" y="16"/>
              </a:cxn>
              <a:cxn ang="0">
                <a:pos x="26" y="14"/>
              </a:cxn>
              <a:cxn ang="0">
                <a:pos x="26" y="14"/>
              </a:cxn>
              <a:cxn ang="0">
                <a:pos x="26" y="14"/>
              </a:cxn>
              <a:cxn ang="0">
                <a:pos x="26" y="14"/>
              </a:cxn>
              <a:cxn ang="0">
                <a:pos x="24" y="14"/>
              </a:cxn>
              <a:cxn ang="0">
                <a:pos x="24" y="14"/>
              </a:cxn>
              <a:cxn ang="0">
                <a:pos x="24" y="14"/>
              </a:cxn>
              <a:cxn ang="0">
                <a:pos x="24" y="16"/>
              </a:cxn>
              <a:cxn ang="0">
                <a:pos x="24" y="16"/>
              </a:cxn>
              <a:cxn ang="0">
                <a:pos x="24" y="16"/>
              </a:cxn>
              <a:cxn ang="0">
                <a:pos x="24" y="16"/>
              </a:cxn>
              <a:cxn ang="0">
                <a:pos x="22" y="18"/>
              </a:cxn>
              <a:cxn ang="0">
                <a:pos x="22" y="20"/>
              </a:cxn>
              <a:cxn ang="0">
                <a:pos x="22" y="20"/>
              </a:cxn>
              <a:cxn ang="0">
                <a:pos x="20" y="20"/>
              </a:cxn>
              <a:cxn ang="0">
                <a:pos x="20" y="20"/>
              </a:cxn>
              <a:cxn ang="0">
                <a:pos x="18" y="22"/>
              </a:cxn>
              <a:cxn ang="0">
                <a:pos x="18" y="22"/>
              </a:cxn>
              <a:cxn ang="0">
                <a:pos x="18" y="22"/>
              </a:cxn>
              <a:cxn ang="0">
                <a:pos x="18" y="22"/>
              </a:cxn>
              <a:cxn ang="0">
                <a:pos x="16" y="20"/>
              </a:cxn>
              <a:cxn ang="0">
                <a:pos x="16" y="18"/>
              </a:cxn>
              <a:cxn ang="0">
                <a:pos x="14" y="18"/>
              </a:cxn>
              <a:cxn ang="0">
                <a:pos x="12" y="18"/>
              </a:cxn>
              <a:cxn ang="0">
                <a:pos x="12" y="18"/>
              </a:cxn>
              <a:cxn ang="0">
                <a:pos x="12" y="18"/>
              </a:cxn>
              <a:cxn ang="0">
                <a:pos x="12" y="18"/>
              </a:cxn>
              <a:cxn ang="0">
                <a:pos x="12" y="18"/>
              </a:cxn>
              <a:cxn ang="0">
                <a:pos x="12" y="16"/>
              </a:cxn>
              <a:cxn ang="0">
                <a:pos x="14" y="16"/>
              </a:cxn>
              <a:cxn ang="0">
                <a:pos x="14" y="14"/>
              </a:cxn>
              <a:cxn ang="0">
                <a:pos x="14" y="14"/>
              </a:cxn>
              <a:cxn ang="0">
                <a:pos x="14" y="14"/>
              </a:cxn>
              <a:cxn ang="0">
                <a:pos x="14" y="12"/>
              </a:cxn>
              <a:cxn ang="0">
                <a:pos x="14" y="12"/>
              </a:cxn>
              <a:cxn ang="0">
                <a:pos x="14" y="12"/>
              </a:cxn>
              <a:cxn ang="0">
                <a:pos x="14" y="10"/>
              </a:cxn>
              <a:cxn ang="0">
                <a:pos x="12" y="10"/>
              </a:cxn>
              <a:cxn ang="0">
                <a:pos x="12" y="8"/>
              </a:cxn>
              <a:cxn ang="0">
                <a:pos x="12" y="8"/>
              </a:cxn>
              <a:cxn ang="0">
                <a:pos x="14" y="8"/>
              </a:cxn>
              <a:cxn ang="0">
                <a:pos x="12" y="6"/>
              </a:cxn>
              <a:cxn ang="0">
                <a:pos x="12" y="2"/>
              </a:cxn>
              <a:cxn ang="0">
                <a:pos x="10" y="0"/>
              </a:cxn>
              <a:cxn ang="0">
                <a:pos x="10" y="0"/>
              </a:cxn>
              <a:cxn ang="0">
                <a:pos x="8" y="0"/>
              </a:cxn>
              <a:cxn ang="0">
                <a:pos x="6" y="0"/>
              </a:cxn>
              <a:cxn ang="0">
                <a:pos x="6" y="0"/>
              </a:cxn>
              <a:cxn ang="0">
                <a:pos x="6" y="0"/>
              </a:cxn>
              <a:cxn ang="0">
                <a:pos x="6" y="0"/>
              </a:cxn>
              <a:cxn ang="0">
                <a:pos x="2" y="0"/>
              </a:cxn>
              <a:cxn ang="0">
                <a:pos x="2" y="0"/>
              </a:cxn>
              <a:cxn ang="0">
                <a:pos x="0" y="0"/>
              </a:cxn>
            </a:cxnLst>
            <a:rect l="0" t="0" r="r" b="b"/>
            <a:pathLst>
              <a:path w="26" h="22">
                <a:moveTo>
                  <a:pt x="26" y="16"/>
                </a:moveTo>
                <a:lnTo>
                  <a:pt x="26" y="16"/>
                </a:lnTo>
                <a:lnTo>
                  <a:pt x="26" y="14"/>
                </a:lnTo>
                <a:lnTo>
                  <a:pt x="26" y="14"/>
                </a:lnTo>
                <a:lnTo>
                  <a:pt x="26" y="14"/>
                </a:lnTo>
                <a:lnTo>
                  <a:pt x="26" y="14"/>
                </a:lnTo>
                <a:lnTo>
                  <a:pt x="24" y="14"/>
                </a:lnTo>
                <a:lnTo>
                  <a:pt x="24" y="14"/>
                </a:lnTo>
                <a:lnTo>
                  <a:pt x="24" y="14"/>
                </a:lnTo>
                <a:lnTo>
                  <a:pt x="24" y="16"/>
                </a:lnTo>
                <a:lnTo>
                  <a:pt x="24" y="16"/>
                </a:lnTo>
                <a:lnTo>
                  <a:pt x="24" y="16"/>
                </a:lnTo>
                <a:lnTo>
                  <a:pt x="24" y="16"/>
                </a:lnTo>
                <a:lnTo>
                  <a:pt x="22" y="18"/>
                </a:lnTo>
                <a:lnTo>
                  <a:pt x="22" y="20"/>
                </a:lnTo>
                <a:lnTo>
                  <a:pt x="22" y="20"/>
                </a:lnTo>
                <a:lnTo>
                  <a:pt x="20" y="20"/>
                </a:lnTo>
                <a:lnTo>
                  <a:pt x="20" y="20"/>
                </a:lnTo>
                <a:lnTo>
                  <a:pt x="18" y="22"/>
                </a:lnTo>
                <a:lnTo>
                  <a:pt x="18" y="22"/>
                </a:lnTo>
                <a:lnTo>
                  <a:pt x="18" y="22"/>
                </a:lnTo>
                <a:lnTo>
                  <a:pt x="18" y="22"/>
                </a:lnTo>
                <a:lnTo>
                  <a:pt x="16" y="20"/>
                </a:lnTo>
                <a:lnTo>
                  <a:pt x="16" y="18"/>
                </a:lnTo>
                <a:lnTo>
                  <a:pt x="14" y="18"/>
                </a:lnTo>
                <a:lnTo>
                  <a:pt x="12" y="18"/>
                </a:lnTo>
                <a:lnTo>
                  <a:pt x="12" y="18"/>
                </a:lnTo>
                <a:lnTo>
                  <a:pt x="12" y="18"/>
                </a:lnTo>
                <a:lnTo>
                  <a:pt x="12" y="18"/>
                </a:lnTo>
                <a:lnTo>
                  <a:pt x="12" y="18"/>
                </a:lnTo>
                <a:lnTo>
                  <a:pt x="12" y="16"/>
                </a:lnTo>
                <a:lnTo>
                  <a:pt x="14" y="16"/>
                </a:lnTo>
                <a:lnTo>
                  <a:pt x="14" y="14"/>
                </a:lnTo>
                <a:lnTo>
                  <a:pt x="14" y="14"/>
                </a:lnTo>
                <a:lnTo>
                  <a:pt x="14" y="14"/>
                </a:lnTo>
                <a:lnTo>
                  <a:pt x="14" y="12"/>
                </a:lnTo>
                <a:lnTo>
                  <a:pt x="14" y="12"/>
                </a:lnTo>
                <a:lnTo>
                  <a:pt x="14" y="12"/>
                </a:lnTo>
                <a:lnTo>
                  <a:pt x="14" y="10"/>
                </a:lnTo>
                <a:lnTo>
                  <a:pt x="12" y="10"/>
                </a:lnTo>
                <a:lnTo>
                  <a:pt x="12" y="8"/>
                </a:lnTo>
                <a:lnTo>
                  <a:pt x="12" y="8"/>
                </a:lnTo>
                <a:lnTo>
                  <a:pt x="14" y="8"/>
                </a:lnTo>
                <a:lnTo>
                  <a:pt x="12" y="6"/>
                </a:lnTo>
                <a:lnTo>
                  <a:pt x="12" y="2"/>
                </a:lnTo>
                <a:lnTo>
                  <a:pt x="10" y="0"/>
                </a:lnTo>
                <a:lnTo>
                  <a:pt x="10" y="0"/>
                </a:lnTo>
                <a:lnTo>
                  <a:pt x="8" y="0"/>
                </a:lnTo>
                <a:lnTo>
                  <a:pt x="6" y="0"/>
                </a:lnTo>
                <a:lnTo>
                  <a:pt x="6" y="0"/>
                </a:lnTo>
                <a:lnTo>
                  <a:pt x="6" y="0"/>
                </a:lnTo>
                <a:lnTo>
                  <a:pt x="6" y="0"/>
                </a:ln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4" name="Freeform 420"/>
          <p:cNvSpPr>
            <a:spLocks/>
          </p:cNvSpPr>
          <p:nvPr/>
        </p:nvSpPr>
        <p:spPr bwMode="auto">
          <a:xfrm>
            <a:off x="2752725" y="3405188"/>
            <a:ext cx="15875" cy="38100"/>
          </a:xfrm>
          <a:custGeom>
            <a:avLst/>
            <a:gdLst/>
            <a:ahLst/>
            <a:cxnLst>
              <a:cxn ang="0">
                <a:pos x="8" y="0"/>
              </a:cxn>
              <a:cxn ang="0">
                <a:pos x="8" y="0"/>
              </a:cxn>
              <a:cxn ang="0">
                <a:pos x="8" y="0"/>
              </a:cxn>
              <a:cxn ang="0">
                <a:pos x="8" y="0"/>
              </a:cxn>
              <a:cxn ang="0">
                <a:pos x="6" y="2"/>
              </a:cxn>
              <a:cxn ang="0">
                <a:pos x="6" y="2"/>
              </a:cxn>
              <a:cxn ang="0">
                <a:pos x="8" y="2"/>
              </a:cxn>
              <a:cxn ang="0">
                <a:pos x="8" y="2"/>
              </a:cxn>
              <a:cxn ang="0">
                <a:pos x="8" y="4"/>
              </a:cxn>
              <a:cxn ang="0">
                <a:pos x="8" y="4"/>
              </a:cxn>
              <a:cxn ang="0">
                <a:pos x="8" y="4"/>
              </a:cxn>
              <a:cxn ang="0">
                <a:pos x="8" y="6"/>
              </a:cxn>
              <a:cxn ang="0">
                <a:pos x="8" y="6"/>
              </a:cxn>
              <a:cxn ang="0">
                <a:pos x="10" y="6"/>
              </a:cxn>
              <a:cxn ang="0">
                <a:pos x="10" y="6"/>
              </a:cxn>
              <a:cxn ang="0">
                <a:pos x="10" y="8"/>
              </a:cxn>
              <a:cxn ang="0">
                <a:pos x="10" y="8"/>
              </a:cxn>
              <a:cxn ang="0">
                <a:pos x="10" y="10"/>
              </a:cxn>
              <a:cxn ang="0">
                <a:pos x="10" y="12"/>
              </a:cxn>
              <a:cxn ang="0">
                <a:pos x="10" y="12"/>
              </a:cxn>
              <a:cxn ang="0">
                <a:pos x="8" y="12"/>
              </a:cxn>
              <a:cxn ang="0">
                <a:pos x="8" y="14"/>
              </a:cxn>
              <a:cxn ang="0">
                <a:pos x="8" y="14"/>
              </a:cxn>
              <a:cxn ang="0">
                <a:pos x="8" y="16"/>
              </a:cxn>
              <a:cxn ang="0">
                <a:pos x="4" y="18"/>
              </a:cxn>
              <a:cxn ang="0">
                <a:pos x="4" y="18"/>
              </a:cxn>
              <a:cxn ang="0">
                <a:pos x="4" y="18"/>
              </a:cxn>
              <a:cxn ang="0">
                <a:pos x="4" y="16"/>
              </a:cxn>
              <a:cxn ang="0">
                <a:pos x="4" y="16"/>
              </a:cxn>
              <a:cxn ang="0">
                <a:pos x="2" y="14"/>
              </a:cxn>
              <a:cxn ang="0">
                <a:pos x="2" y="16"/>
              </a:cxn>
              <a:cxn ang="0">
                <a:pos x="2" y="16"/>
              </a:cxn>
              <a:cxn ang="0">
                <a:pos x="2" y="16"/>
              </a:cxn>
              <a:cxn ang="0">
                <a:pos x="2" y="16"/>
              </a:cxn>
              <a:cxn ang="0">
                <a:pos x="2" y="18"/>
              </a:cxn>
              <a:cxn ang="0">
                <a:pos x="2" y="18"/>
              </a:cxn>
              <a:cxn ang="0">
                <a:pos x="2" y="18"/>
              </a:cxn>
              <a:cxn ang="0">
                <a:pos x="2" y="18"/>
              </a:cxn>
              <a:cxn ang="0">
                <a:pos x="2" y="18"/>
              </a:cxn>
              <a:cxn ang="0">
                <a:pos x="2" y="18"/>
              </a:cxn>
              <a:cxn ang="0">
                <a:pos x="0" y="24"/>
              </a:cxn>
            </a:cxnLst>
            <a:rect l="0" t="0" r="r" b="b"/>
            <a:pathLst>
              <a:path w="10" h="24">
                <a:moveTo>
                  <a:pt x="8" y="0"/>
                </a:moveTo>
                <a:lnTo>
                  <a:pt x="8" y="0"/>
                </a:lnTo>
                <a:lnTo>
                  <a:pt x="8" y="0"/>
                </a:lnTo>
                <a:lnTo>
                  <a:pt x="8" y="0"/>
                </a:lnTo>
                <a:lnTo>
                  <a:pt x="6" y="2"/>
                </a:lnTo>
                <a:lnTo>
                  <a:pt x="6" y="2"/>
                </a:lnTo>
                <a:lnTo>
                  <a:pt x="8" y="2"/>
                </a:lnTo>
                <a:lnTo>
                  <a:pt x="8" y="2"/>
                </a:lnTo>
                <a:lnTo>
                  <a:pt x="8" y="4"/>
                </a:lnTo>
                <a:lnTo>
                  <a:pt x="8" y="4"/>
                </a:lnTo>
                <a:lnTo>
                  <a:pt x="8" y="4"/>
                </a:lnTo>
                <a:lnTo>
                  <a:pt x="8" y="6"/>
                </a:lnTo>
                <a:lnTo>
                  <a:pt x="8" y="6"/>
                </a:lnTo>
                <a:lnTo>
                  <a:pt x="10" y="6"/>
                </a:lnTo>
                <a:lnTo>
                  <a:pt x="10" y="6"/>
                </a:lnTo>
                <a:lnTo>
                  <a:pt x="10" y="8"/>
                </a:lnTo>
                <a:lnTo>
                  <a:pt x="10" y="8"/>
                </a:lnTo>
                <a:lnTo>
                  <a:pt x="10" y="10"/>
                </a:lnTo>
                <a:lnTo>
                  <a:pt x="10" y="12"/>
                </a:lnTo>
                <a:lnTo>
                  <a:pt x="10" y="12"/>
                </a:lnTo>
                <a:lnTo>
                  <a:pt x="8" y="12"/>
                </a:lnTo>
                <a:lnTo>
                  <a:pt x="8" y="14"/>
                </a:lnTo>
                <a:lnTo>
                  <a:pt x="8" y="14"/>
                </a:lnTo>
                <a:lnTo>
                  <a:pt x="8" y="16"/>
                </a:lnTo>
                <a:lnTo>
                  <a:pt x="4" y="18"/>
                </a:lnTo>
                <a:lnTo>
                  <a:pt x="4" y="18"/>
                </a:lnTo>
                <a:lnTo>
                  <a:pt x="4" y="18"/>
                </a:lnTo>
                <a:lnTo>
                  <a:pt x="4" y="16"/>
                </a:lnTo>
                <a:lnTo>
                  <a:pt x="4" y="16"/>
                </a:lnTo>
                <a:lnTo>
                  <a:pt x="2" y="14"/>
                </a:lnTo>
                <a:lnTo>
                  <a:pt x="2" y="16"/>
                </a:lnTo>
                <a:lnTo>
                  <a:pt x="2" y="16"/>
                </a:lnTo>
                <a:lnTo>
                  <a:pt x="2" y="16"/>
                </a:lnTo>
                <a:lnTo>
                  <a:pt x="2" y="16"/>
                </a:lnTo>
                <a:lnTo>
                  <a:pt x="2" y="18"/>
                </a:lnTo>
                <a:lnTo>
                  <a:pt x="2" y="18"/>
                </a:lnTo>
                <a:lnTo>
                  <a:pt x="2" y="18"/>
                </a:lnTo>
                <a:lnTo>
                  <a:pt x="2" y="18"/>
                </a:lnTo>
                <a:lnTo>
                  <a:pt x="2" y="18"/>
                </a:lnTo>
                <a:lnTo>
                  <a:pt x="2" y="18"/>
                </a:lnTo>
                <a:lnTo>
                  <a:pt x="0"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5" name="Freeform 421"/>
          <p:cNvSpPr>
            <a:spLocks/>
          </p:cNvSpPr>
          <p:nvPr/>
        </p:nvSpPr>
        <p:spPr bwMode="auto">
          <a:xfrm>
            <a:off x="4924425" y="3341688"/>
            <a:ext cx="168275" cy="95250"/>
          </a:xfrm>
          <a:custGeom>
            <a:avLst/>
            <a:gdLst/>
            <a:ahLst/>
            <a:cxnLst>
              <a:cxn ang="0">
                <a:pos x="104" y="0"/>
              </a:cxn>
              <a:cxn ang="0">
                <a:pos x="100" y="0"/>
              </a:cxn>
              <a:cxn ang="0">
                <a:pos x="98" y="2"/>
              </a:cxn>
              <a:cxn ang="0">
                <a:pos x="92" y="6"/>
              </a:cxn>
              <a:cxn ang="0">
                <a:pos x="90" y="6"/>
              </a:cxn>
              <a:cxn ang="0">
                <a:pos x="90" y="8"/>
              </a:cxn>
              <a:cxn ang="0">
                <a:pos x="90" y="10"/>
              </a:cxn>
              <a:cxn ang="0">
                <a:pos x="90" y="14"/>
              </a:cxn>
              <a:cxn ang="0">
                <a:pos x="88" y="14"/>
              </a:cxn>
              <a:cxn ang="0">
                <a:pos x="86" y="14"/>
              </a:cxn>
              <a:cxn ang="0">
                <a:pos x="86" y="16"/>
              </a:cxn>
              <a:cxn ang="0">
                <a:pos x="84" y="18"/>
              </a:cxn>
              <a:cxn ang="0">
                <a:pos x="84" y="18"/>
              </a:cxn>
              <a:cxn ang="0">
                <a:pos x="78" y="24"/>
              </a:cxn>
              <a:cxn ang="0">
                <a:pos x="78" y="26"/>
              </a:cxn>
              <a:cxn ang="0">
                <a:pos x="72" y="30"/>
              </a:cxn>
              <a:cxn ang="0">
                <a:pos x="72" y="30"/>
              </a:cxn>
              <a:cxn ang="0">
                <a:pos x="70" y="32"/>
              </a:cxn>
              <a:cxn ang="0">
                <a:pos x="66" y="32"/>
              </a:cxn>
              <a:cxn ang="0">
                <a:pos x="64" y="32"/>
              </a:cxn>
              <a:cxn ang="0">
                <a:pos x="56" y="34"/>
              </a:cxn>
              <a:cxn ang="0">
                <a:pos x="52" y="34"/>
              </a:cxn>
              <a:cxn ang="0">
                <a:pos x="50" y="34"/>
              </a:cxn>
              <a:cxn ang="0">
                <a:pos x="50" y="36"/>
              </a:cxn>
              <a:cxn ang="0">
                <a:pos x="52" y="38"/>
              </a:cxn>
              <a:cxn ang="0">
                <a:pos x="52" y="40"/>
              </a:cxn>
              <a:cxn ang="0">
                <a:pos x="50" y="44"/>
              </a:cxn>
              <a:cxn ang="0">
                <a:pos x="48" y="46"/>
              </a:cxn>
              <a:cxn ang="0">
                <a:pos x="46" y="46"/>
              </a:cxn>
              <a:cxn ang="0">
                <a:pos x="46" y="48"/>
              </a:cxn>
              <a:cxn ang="0">
                <a:pos x="46" y="50"/>
              </a:cxn>
              <a:cxn ang="0">
                <a:pos x="42" y="50"/>
              </a:cxn>
              <a:cxn ang="0">
                <a:pos x="34" y="50"/>
              </a:cxn>
              <a:cxn ang="0">
                <a:pos x="30" y="50"/>
              </a:cxn>
              <a:cxn ang="0">
                <a:pos x="28" y="52"/>
              </a:cxn>
              <a:cxn ang="0">
                <a:pos x="26" y="54"/>
              </a:cxn>
              <a:cxn ang="0">
                <a:pos x="22" y="56"/>
              </a:cxn>
              <a:cxn ang="0">
                <a:pos x="20" y="56"/>
              </a:cxn>
              <a:cxn ang="0">
                <a:pos x="20" y="58"/>
              </a:cxn>
              <a:cxn ang="0">
                <a:pos x="16" y="54"/>
              </a:cxn>
              <a:cxn ang="0">
                <a:pos x="14" y="52"/>
              </a:cxn>
              <a:cxn ang="0">
                <a:pos x="14" y="54"/>
              </a:cxn>
              <a:cxn ang="0">
                <a:pos x="10" y="56"/>
              </a:cxn>
              <a:cxn ang="0">
                <a:pos x="8" y="56"/>
              </a:cxn>
              <a:cxn ang="0">
                <a:pos x="6" y="58"/>
              </a:cxn>
              <a:cxn ang="0">
                <a:pos x="4" y="58"/>
              </a:cxn>
              <a:cxn ang="0">
                <a:pos x="2" y="58"/>
              </a:cxn>
              <a:cxn ang="0">
                <a:pos x="0" y="58"/>
              </a:cxn>
            </a:cxnLst>
            <a:rect l="0" t="0" r="r" b="b"/>
            <a:pathLst>
              <a:path w="106" h="60">
                <a:moveTo>
                  <a:pt x="106" y="2"/>
                </a:moveTo>
                <a:lnTo>
                  <a:pt x="106" y="2"/>
                </a:lnTo>
                <a:lnTo>
                  <a:pt x="104" y="0"/>
                </a:lnTo>
                <a:lnTo>
                  <a:pt x="100" y="0"/>
                </a:lnTo>
                <a:lnTo>
                  <a:pt x="100" y="0"/>
                </a:lnTo>
                <a:lnTo>
                  <a:pt x="100" y="0"/>
                </a:lnTo>
                <a:lnTo>
                  <a:pt x="100" y="2"/>
                </a:lnTo>
                <a:lnTo>
                  <a:pt x="100" y="2"/>
                </a:lnTo>
                <a:lnTo>
                  <a:pt x="98" y="2"/>
                </a:lnTo>
                <a:lnTo>
                  <a:pt x="94" y="4"/>
                </a:lnTo>
                <a:lnTo>
                  <a:pt x="94" y="4"/>
                </a:lnTo>
                <a:lnTo>
                  <a:pt x="92" y="6"/>
                </a:lnTo>
                <a:lnTo>
                  <a:pt x="92" y="6"/>
                </a:lnTo>
                <a:lnTo>
                  <a:pt x="92" y="6"/>
                </a:lnTo>
                <a:lnTo>
                  <a:pt x="90" y="6"/>
                </a:lnTo>
                <a:lnTo>
                  <a:pt x="90" y="8"/>
                </a:lnTo>
                <a:lnTo>
                  <a:pt x="90" y="8"/>
                </a:lnTo>
                <a:lnTo>
                  <a:pt x="90" y="8"/>
                </a:lnTo>
                <a:lnTo>
                  <a:pt x="90" y="10"/>
                </a:lnTo>
                <a:lnTo>
                  <a:pt x="90" y="10"/>
                </a:lnTo>
                <a:lnTo>
                  <a:pt x="90" y="10"/>
                </a:lnTo>
                <a:lnTo>
                  <a:pt x="90" y="12"/>
                </a:lnTo>
                <a:lnTo>
                  <a:pt x="90" y="14"/>
                </a:lnTo>
                <a:lnTo>
                  <a:pt x="90" y="14"/>
                </a:lnTo>
                <a:lnTo>
                  <a:pt x="88" y="14"/>
                </a:lnTo>
                <a:lnTo>
                  <a:pt x="88" y="14"/>
                </a:lnTo>
                <a:lnTo>
                  <a:pt x="88" y="14"/>
                </a:lnTo>
                <a:lnTo>
                  <a:pt x="88" y="14"/>
                </a:lnTo>
                <a:lnTo>
                  <a:pt x="88" y="14"/>
                </a:lnTo>
                <a:lnTo>
                  <a:pt x="86" y="14"/>
                </a:lnTo>
                <a:lnTo>
                  <a:pt x="86" y="16"/>
                </a:lnTo>
                <a:lnTo>
                  <a:pt x="86" y="16"/>
                </a:lnTo>
                <a:lnTo>
                  <a:pt x="86" y="16"/>
                </a:lnTo>
                <a:lnTo>
                  <a:pt x="86" y="16"/>
                </a:lnTo>
                <a:lnTo>
                  <a:pt x="86" y="18"/>
                </a:lnTo>
                <a:lnTo>
                  <a:pt x="84" y="18"/>
                </a:lnTo>
                <a:lnTo>
                  <a:pt x="84" y="18"/>
                </a:lnTo>
                <a:lnTo>
                  <a:pt x="84" y="18"/>
                </a:lnTo>
                <a:lnTo>
                  <a:pt x="84" y="18"/>
                </a:lnTo>
                <a:lnTo>
                  <a:pt x="80" y="20"/>
                </a:lnTo>
                <a:lnTo>
                  <a:pt x="80" y="24"/>
                </a:lnTo>
                <a:lnTo>
                  <a:pt x="78" y="24"/>
                </a:lnTo>
                <a:lnTo>
                  <a:pt x="78" y="26"/>
                </a:lnTo>
                <a:lnTo>
                  <a:pt x="78" y="26"/>
                </a:lnTo>
                <a:lnTo>
                  <a:pt x="78" y="26"/>
                </a:lnTo>
                <a:lnTo>
                  <a:pt x="78" y="26"/>
                </a:lnTo>
                <a:lnTo>
                  <a:pt x="78" y="26"/>
                </a:lnTo>
                <a:lnTo>
                  <a:pt x="72" y="30"/>
                </a:lnTo>
                <a:lnTo>
                  <a:pt x="72" y="30"/>
                </a:lnTo>
                <a:lnTo>
                  <a:pt x="72" y="30"/>
                </a:lnTo>
                <a:lnTo>
                  <a:pt x="72" y="30"/>
                </a:lnTo>
                <a:lnTo>
                  <a:pt x="72" y="32"/>
                </a:lnTo>
                <a:lnTo>
                  <a:pt x="70" y="32"/>
                </a:lnTo>
                <a:lnTo>
                  <a:pt x="70" y="32"/>
                </a:lnTo>
                <a:lnTo>
                  <a:pt x="70" y="32"/>
                </a:lnTo>
                <a:lnTo>
                  <a:pt x="68" y="32"/>
                </a:lnTo>
                <a:lnTo>
                  <a:pt x="66" y="32"/>
                </a:lnTo>
                <a:lnTo>
                  <a:pt x="64" y="32"/>
                </a:lnTo>
                <a:lnTo>
                  <a:pt x="64" y="32"/>
                </a:lnTo>
                <a:lnTo>
                  <a:pt x="64" y="32"/>
                </a:lnTo>
                <a:lnTo>
                  <a:pt x="64" y="32"/>
                </a:lnTo>
                <a:lnTo>
                  <a:pt x="60" y="34"/>
                </a:lnTo>
                <a:lnTo>
                  <a:pt x="56" y="34"/>
                </a:lnTo>
                <a:lnTo>
                  <a:pt x="54" y="34"/>
                </a:lnTo>
                <a:lnTo>
                  <a:pt x="52" y="34"/>
                </a:lnTo>
                <a:lnTo>
                  <a:pt x="52" y="34"/>
                </a:lnTo>
                <a:lnTo>
                  <a:pt x="52" y="34"/>
                </a:lnTo>
                <a:lnTo>
                  <a:pt x="50" y="34"/>
                </a:lnTo>
                <a:lnTo>
                  <a:pt x="50" y="34"/>
                </a:lnTo>
                <a:lnTo>
                  <a:pt x="50" y="36"/>
                </a:lnTo>
                <a:lnTo>
                  <a:pt x="48" y="36"/>
                </a:lnTo>
                <a:lnTo>
                  <a:pt x="50" y="36"/>
                </a:lnTo>
                <a:lnTo>
                  <a:pt x="50" y="38"/>
                </a:lnTo>
                <a:lnTo>
                  <a:pt x="50" y="38"/>
                </a:lnTo>
                <a:lnTo>
                  <a:pt x="52" y="38"/>
                </a:lnTo>
                <a:lnTo>
                  <a:pt x="52" y="38"/>
                </a:lnTo>
                <a:lnTo>
                  <a:pt x="52" y="40"/>
                </a:lnTo>
                <a:lnTo>
                  <a:pt x="52" y="40"/>
                </a:lnTo>
                <a:lnTo>
                  <a:pt x="52" y="40"/>
                </a:lnTo>
                <a:lnTo>
                  <a:pt x="50" y="42"/>
                </a:lnTo>
                <a:lnTo>
                  <a:pt x="50" y="44"/>
                </a:lnTo>
                <a:lnTo>
                  <a:pt x="50" y="44"/>
                </a:lnTo>
                <a:lnTo>
                  <a:pt x="50" y="44"/>
                </a:lnTo>
                <a:lnTo>
                  <a:pt x="48" y="46"/>
                </a:lnTo>
                <a:lnTo>
                  <a:pt x="48" y="46"/>
                </a:lnTo>
                <a:lnTo>
                  <a:pt x="48" y="46"/>
                </a:lnTo>
                <a:lnTo>
                  <a:pt x="46" y="46"/>
                </a:lnTo>
                <a:lnTo>
                  <a:pt x="46" y="46"/>
                </a:lnTo>
                <a:lnTo>
                  <a:pt x="46" y="48"/>
                </a:lnTo>
                <a:lnTo>
                  <a:pt x="46" y="48"/>
                </a:lnTo>
                <a:lnTo>
                  <a:pt x="46" y="48"/>
                </a:lnTo>
                <a:lnTo>
                  <a:pt x="46" y="48"/>
                </a:lnTo>
                <a:lnTo>
                  <a:pt x="46" y="50"/>
                </a:lnTo>
                <a:lnTo>
                  <a:pt x="46" y="50"/>
                </a:lnTo>
                <a:lnTo>
                  <a:pt x="44" y="50"/>
                </a:lnTo>
                <a:lnTo>
                  <a:pt x="42" y="50"/>
                </a:lnTo>
                <a:lnTo>
                  <a:pt x="40" y="50"/>
                </a:lnTo>
                <a:lnTo>
                  <a:pt x="36" y="50"/>
                </a:lnTo>
                <a:lnTo>
                  <a:pt x="34" y="50"/>
                </a:lnTo>
                <a:lnTo>
                  <a:pt x="32" y="50"/>
                </a:lnTo>
                <a:lnTo>
                  <a:pt x="32" y="50"/>
                </a:lnTo>
                <a:lnTo>
                  <a:pt x="30" y="50"/>
                </a:lnTo>
                <a:lnTo>
                  <a:pt x="30" y="52"/>
                </a:lnTo>
                <a:lnTo>
                  <a:pt x="30" y="52"/>
                </a:lnTo>
                <a:lnTo>
                  <a:pt x="28" y="52"/>
                </a:lnTo>
                <a:lnTo>
                  <a:pt x="28" y="52"/>
                </a:lnTo>
                <a:lnTo>
                  <a:pt x="26" y="54"/>
                </a:lnTo>
                <a:lnTo>
                  <a:pt x="26" y="54"/>
                </a:lnTo>
                <a:lnTo>
                  <a:pt x="26" y="54"/>
                </a:lnTo>
                <a:lnTo>
                  <a:pt x="24" y="56"/>
                </a:lnTo>
                <a:lnTo>
                  <a:pt x="22" y="56"/>
                </a:lnTo>
                <a:lnTo>
                  <a:pt x="22" y="56"/>
                </a:lnTo>
                <a:lnTo>
                  <a:pt x="20" y="56"/>
                </a:lnTo>
                <a:lnTo>
                  <a:pt x="20" y="56"/>
                </a:lnTo>
                <a:lnTo>
                  <a:pt x="20" y="56"/>
                </a:lnTo>
                <a:lnTo>
                  <a:pt x="20" y="58"/>
                </a:lnTo>
                <a:lnTo>
                  <a:pt x="20" y="58"/>
                </a:lnTo>
                <a:lnTo>
                  <a:pt x="20" y="58"/>
                </a:lnTo>
                <a:lnTo>
                  <a:pt x="18" y="58"/>
                </a:lnTo>
                <a:lnTo>
                  <a:pt x="16" y="54"/>
                </a:lnTo>
                <a:lnTo>
                  <a:pt x="16" y="54"/>
                </a:lnTo>
                <a:lnTo>
                  <a:pt x="16" y="52"/>
                </a:lnTo>
                <a:lnTo>
                  <a:pt x="14" y="52"/>
                </a:lnTo>
                <a:lnTo>
                  <a:pt x="14" y="52"/>
                </a:lnTo>
                <a:lnTo>
                  <a:pt x="14" y="54"/>
                </a:lnTo>
                <a:lnTo>
                  <a:pt x="14" y="54"/>
                </a:lnTo>
                <a:lnTo>
                  <a:pt x="14" y="54"/>
                </a:lnTo>
                <a:lnTo>
                  <a:pt x="14" y="56"/>
                </a:lnTo>
                <a:lnTo>
                  <a:pt x="10" y="56"/>
                </a:lnTo>
                <a:lnTo>
                  <a:pt x="10" y="56"/>
                </a:lnTo>
                <a:lnTo>
                  <a:pt x="8" y="56"/>
                </a:lnTo>
                <a:lnTo>
                  <a:pt x="8" y="56"/>
                </a:lnTo>
                <a:lnTo>
                  <a:pt x="8" y="58"/>
                </a:lnTo>
                <a:lnTo>
                  <a:pt x="8" y="58"/>
                </a:lnTo>
                <a:lnTo>
                  <a:pt x="6" y="58"/>
                </a:lnTo>
                <a:lnTo>
                  <a:pt x="6" y="58"/>
                </a:lnTo>
                <a:lnTo>
                  <a:pt x="4" y="60"/>
                </a:lnTo>
                <a:lnTo>
                  <a:pt x="4" y="58"/>
                </a:lnTo>
                <a:lnTo>
                  <a:pt x="4" y="58"/>
                </a:lnTo>
                <a:lnTo>
                  <a:pt x="2" y="58"/>
                </a:lnTo>
                <a:lnTo>
                  <a:pt x="2" y="58"/>
                </a:lnTo>
                <a:lnTo>
                  <a:pt x="2" y="58"/>
                </a:lnTo>
                <a:lnTo>
                  <a:pt x="0" y="58"/>
                </a:lnTo>
                <a:lnTo>
                  <a:pt x="0" y="58"/>
                </a:lnTo>
                <a:lnTo>
                  <a:pt x="0" y="58"/>
                </a:lnTo>
                <a:lnTo>
                  <a:pt x="0" y="5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6" name="Freeform 422"/>
          <p:cNvSpPr>
            <a:spLocks/>
          </p:cNvSpPr>
          <p:nvPr/>
        </p:nvSpPr>
        <p:spPr bwMode="auto">
          <a:xfrm>
            <a:off x="4886325" y="3287713"/>
            <a:ext cx="41275" cy="146050"/>
          </a:xfrm>
          <a:custGeom>
            <a:avLst/>
            <a:gdLst/>
            <a:ahLst/>
            <a:cxnLst>
              <a:cxn ang="0">
                <a:pos x="24" y="92"/>
              </a:cxn>
              <a:cxn ang="0">
                <a:pos x="24" y="90"/>
              </a:cxn>
              <a:cxn ang="0">
                <a:pos x="26" y="88"/>
              </a:cxn>
              <a:cxn ang="0">
                <a:pos x="24" y="88"/>
              </a:cxn>
              <a:cxn ang="0">
                <a:pos x="24" y="88"/>
              </a:cxn>
              <a:cxn ang="0">
                <a:pos x="22" y="86"/>
              </a:cxn>
              <a:cxn ang="0">
                <a:pos x="22" y="82"/>
              </a:cxn>
              <a:cxn ang="0">
                <a:pos x="22" y="82"/>
              </a:cxn>
              <a:cxn ang="0">
                <a:pos x="20" y="78"/>
              </a:cxn>
              <a:cxn ang="0">
                <a:pos x="20" y="76"/>
              </a:cxn>
              <a:cxn ang="0">
                <a:pos x="16" y="72"/>
              </a:cxn>
              <a:cxn ang="0">
                <a:pos x="14" y="70"/>
              </a:cxn>
              <a:cxn ang="0">
                <a:pos x="10" y="68"/>
              </a:cxn>
              <a:cxn ang="0">
                <a:pos x="6" y="64"/>
              </a:cxn>
              <a:cxn ang="0">
                <a:pos x="6" y="64"/>
              </a:cxn>
              <a:cxn ang="0">
                <a:pos x="2" y="58"/>
              </a:cxn>
              <a:cxn ang="0">
                <a:pos x="2" y="56"/>
              </a:cxn>
              <a:cxn ang="0">
                <a:pos x="2" y="54"/>
              </a:cxn>
              <a:cxn ang="0">
                <a:pos x="4" y="54"/>
              </a:cxn>
              <a:cxn ang="0">
                <a:pos x="4" y="54"/>
              </a:cxn>
              <a:cxn ang="0">
                <a:pos x="4" y="52"/>
              </a:cxn>
              <a:cxn ang="0">
                <a:pos x="8" y="52"/>
              </a:cxn>
              <a:cxn ang="0">
                <a:pos x="14" y="52"/>
              </a:cxn>
              <a:cxn ang="0">
                <a:pos x="16" y="52"/>
              </a:cxn>
              <a:cxn ang="0">
                <a:pos x="18" y="52"/>
              </a:cxn>
              <a:cxn ang="0">
                <a:pos x="18" y="52"/>
              </a:cxn>
              <a:cxn ang="0">
                <a:pos x="20" y="52"/>
              </a:cxn>
              <a:cxn ang="0">
                <a:pos x="22" y="52"/>
              </a:cxn>
              <a:cxn ang="0">
                <a:pos x="24" y="52"/>
              </a:cxn>
              <a:cxn ang="0">
                <a:pos x="26" y="50"/>
              </a:cxn>
              <a:cxn ang="0">
                <a:pos x="24" y="50"/>
              </a:cxn>
              <a:cxn ang="0">
                <a:pos x="24" y="50"/>
              </a:cxn>
              <a:cxn ang="0">
                <a:pos x="20" y="44"/>
              </a:cxn>
              <a:cxn ang="0">
                <a:pos x="18" y="40"/>
              </a:cxn>
              <a:cxn ang="0">
                <a:pos x="18" y="40"/>
              </a:cxn>
              <a:cxn ang="0">
                <a:pos x="16" y="38"/>
              </a:cxn>
              <a:cxn ang="0">
                <a:pos x="16" y="36"/>
              </a:cxn>
              <a:cxn ang="0">
                <a:pos x="18" y="36"/>
              </a:cxn>
              <a:cxn ang="0">
                <a:pos x="16" y="32"/>
              </a:cxn>
              <a:cxn ang="0">
                <a:pos x="16" y="28"/>
              </a:cxn>
              <a:cxn ang="0">
                <a:pos x="18" y="26"/>
              </a:cxn>
              <a:cxn ang="0">
                <a:pos x="16" y="22"/>
              </a:cxn>
              <a:cxn ang="0">
                <a:pos x="16" y="16"/>
              </a:cxn>
              <a:cxn ang="0">
                <a:pos x="16" y="16"/>
              </a:cxn>
              <a:cxn ang="0">
                <a:pos x="14" y="14"/>
              </a:cxn>
              <a:cxn ang="0">
                <a:pos x="14" y="12"/>
              </a:cxn>
              <a:cxn ang="0">
                <a:pos x="14" y="8"/>
              </a:cxn>
              <a:cxn ang="0">
                <a:pos x="10" y="6"/>
              </a:cxn>
              <a:cxn ang="0">
                <a:pos x="8" y="4"/>
              </a:cxn>
              <a:cxn ang="0">
                <a:pos x="8" y="2"/>
              </a:cxn>
              <a:cxn ang="0">
                <a:pos x="8" y="0"/>
              </a:cxn>
              <a:cxn ang="0">
                <a:pos x="8" y="0"/>
              </a:cxn>
              <a:cxn ang="0">
                <a:pos x="4" y="0"/>
              </a:cxn>
            </a:cxnLst>
            <a:rect l="0" t="0" r="r" b="b"/>
            <a:pathLst>
              <a:path w="26" h="92">
                <a:moveTo>
                  <a:pt x="24" y="92"/>
                </a:moveTo>
                <a:lnTo>
                  <a:pt x="24" y="92"/>
                </a:lnTo>
                <a:lnTo>
                  <a:pt x="24" y="92"/>
                </a:lnTo>
                <a:lnTo>
                  <a:pt x="24" y="90"/>
                </a:lnTo>
                <a:lnTo>
                  <a:pt x="26" y="90"/>
                </a:lnTo>
                <a:lnTo>
                  <a:pt x="26" y="88"/>
                </a:lnTo>
                <a:lnTo>
                  <a:pt x="26" y="88"/>
                </a:lnTo>
                <a:lnTo>
                  <a:pt x="24" y="88"/>
                </a:lnTo>
                <a:lnTo>
                  <a:pt x="24" y="88"/>
                </a:lnTo>
                <a:lnTo>
                  <a:pt x="24" y="88"/>
                </a:lnTo>
                <a:lnTo>
                  <a:pt x="24" y="86"/>
                </a:lnTo>
                <a:lnTo>
                  <a:pt x="22" y="86"/>
                </a:lnTo>
                <a:lnTo>
                  <a:pt x="22" y="84"/>
                </a:lnTo>
                <a:lnTo>
                  <a:pt x="22" y="82"/>
                </a:lnTo>
                <a:lnTo>
                  <a:pt x="22" y="82"/>
                </a:lnTo>
                <a:lnTo>
                  <a:pt x="22" y="82"/>
                </a:lnTo>
                <a:lnTo>
                  <a:pt x="22" y="82"/>
                </a:lnTo>
                <a:lnTo>
                  <a:pt x="20" y="78"/>
                </a:lnTo>
                <a:lnTo>
                  <a:pt x="20" y="76"/>
                </a:lnTo>
                <a:lnTo>
                  <a:pt x="20" y="76"/>
                </a:lnTo>
                <a:lnTo>
                  <a:pt x="18" y="74"/>
                </a:lnTo>
                <a:lnTo>
                  <a:pt x="16" y="72"/>
                </a:lnTo>
                <a:lnTo>
                  <a:pt x="14" y="70"/>
                </a:lnTo>
                <a:lnTo>
                  <a:pt x="14" y="70"/>
                </a:lnTo>
                <a:lnTo>
                  <a:pt x="14" y="70"/>
                </a:lnTo>
                <a:lnTo>
                  <a:pt x="10" y="68"/>
                </a:lnTo>
                <a:lnTo>
                  <a:pt x="10" y="68"/>
                </a:lnTo>
                <a:lnTo>
                  <a:pt x="6" y="64"/>
                </a:lnTo>
                <a:lnTo>
                  <a:pt x="6" y="64"/>
                </a:lnTo>
                <a:lnTo>
                  <a:pt x="6" y="64"/>
                </a:lnTo>
                <a:lnTo>
                  <a:pt x="2" y="58"/>
                </a:lnTo>
                <a:lnTo>
                  <a:pt x="2" y="58"/>
                </a:lnTo>
                <a:lnTo>
                  <a:pt x="0" y="56"/>
                </a:lnTo>
                <a:lnTo>
                  <a:pt x="2" y="56"/>
                </a:lnTo>
                <a:lnTo>
                  <a:pt x="2" y="56"/>
                </a:lnTo>
                <a:lnTo>
                  <a:pt x="2" y="54"/>
                </a:lnTo>
                <a:lnTo>
                  <a:pt x="2" y="54"/>
                </a:lnTo>
                <a:lnTo>
                  <a:pt x="4" y="54"/>
                </a:lnTo>
                <a:lnTo>
                  <a:pt x="4" y="54"/>
                </a:lnTo>
                <a:lnTo>
                  <a:pt x="4" y="54"/>
                </a:lnTo>
                <a:lnTo>
                  <a:pt x="4" y="52"/>
                </a:lnTo>
                <a:lnTo>
                  <a:pt x="4" y="52"/>
                </a:lnTo>
                <a:lnTo>
                  <a:pt x="8" y="52"/>
                </a:lnTo>
                <a:lnTo>
                  <a:pt x="8" y="52"/>
                </a:lnTo>
                <a:lnTo>
                  <a:pt x="12" y="52"/>
                </a:lnTo>
                <a:lnTo>
                  <a:pt x="14" y="52"/>
                </a:lnTo>
                <a:lnTo>
                  <a:pt x="16" y="52"/>
                </a:lnTo>
                <a:lnTo>
                  <a:pt x="16" y="52"/>
                </a:lnTo>
                <a:lnTo>
                  <a:pt x="16" y="52"/>
                </a:lnTo>
                <a:lnTo>
                  <a:pt x="18" y="52"/>
                </a:lnTo>
                <a:lnTo>
                  <a:pt x="18" y="52"/>
                </a:lnTo>
                <a:lnTo>
                  <a:pt x="18" y="52"/>
                </a:lnTo>
                <a:lnTo>
                  <a:pt x="18" y="52"/>
                </a:lnTo>
                <a:lnTo>
                  <a:pt x="20" y="52"/>
                </a:lnTo>
                <a:lnTo>
                  <a:pt x="20" y="52"/>
                </a:lnTo>
                <a:lnTo>
                  <a:pt x="22" y="52"/>
                </a:lnTo>
                <a:lnTo>
                  <a:pt x="24" y="52"/>
                </a:lnTo>
                <a:lnTo>
                  <a:pt x="24" y="52"/>
                </a:lnTo>
                <a:lnTo>
                  <a:pt x="26" y="52"/>
                </a:lnTo>
                <a:lnTo>
                  <a:pt x="26" y="50"/>
                </a:lnTo>
                <a:lnTo>
                  <a:pt x="26" y="50"/>
                </a:lnTo>
                <a:lnTo>
                  <a:pt x="24" y="50"/>
                </a:lnTo>
                <a:lnTo>
                  <a:pt x="24" y="50"/>
                </a:lnTo>
                <a:lnTo>
                  <a:pt x="24" y="50"/>
                </a:lnTo>
                <a:lnTo>
                  <a:pt x="22" y="46"/>
                </a:lnTo>
                <a:lnTo>
                  <a:pt x="20" y="44"/>
                </a:lnTo>
                <a:lnTo>
                  <a:pt x="18" y="42"/>
                </a:lnTo>
                <a:lnTo>
                  <a:pt x="18" y="40"/>
                </a:lnTo>
                <a:lnTo>
                  <a:pt x="18" y="40"/>
                </a:lnTo>
                <a:lnTo>
                  <a:pt x="18" y="40"/>
                </a:lnTo>
                <a:lnTo>
                  <a:pt x="18" y="38"/>
                </a:lnTo>
                <a:lnTo>
                  <a:pt x="16" y="38"/>
                </a:lnTo>
                <a:lnTo>
                  <a:pt x="16" y="38"/>
                </a:lnTo>
                <a:lnTo>
                  <a:pt x="16" y="36"/>
                </a:lnTo>
                <a:lnTo>
                  <a:pt x="18" y="36"/>
                </a:lnTo>
                <a:lnTo>
                  <a:pt x="18" y="36"/>
                </a:lnTo>
                <a:lnTo>
                  <a:pt x="16" y="34"/>
                </a:lnTo>
                <a:lnTo>
                  <a:pt x="16" y="32"/>
                </a:lnTo>
                <a:lnTo>
                  <a:pt x="16" y="30"/>
                </a:lnTo>
                <a:lnTo>
                  <a:pt x="16" y="28"/>
                </a:lnTo>
                <a:lnTo>
                  <a:pt x="16" y="28"/>
                </a:lnTo>
                <a:lnTo>
                  <a:pt x="18" y="26"/>
                </a:lnTo>
                <a:lnTo>
                  <a:pt x="18" y="24"/>
                </a:lnTo>
                <a:lnTo>
                  <a:pt x="16" y="22"/>
                </a:lnTo>
                <a:lnTo>
                  <a:pt x="18" y="22"/>
                </a:lnTo>
                <a:lnTo>
                  <a:pt x="16" y="16"/>
                </a:lnTo>
                <a:lnTo>
                  <a:pt x="16" y="16"/>
                </a:lnTo>
                <a:lnTo>
                  <a:pt x="16" y="16"/>
                </a:lnTo>
                <a:lnTo>
                  <a:pt x="14" y="16"/>
                </a:lnTo>
                <a:lnTo>
                  <a:pt x="14" y="14"/>
                </a:lnTo>
                <a:lnTo>
                  <a:pt x="14" y="14"/>
                </a:lnTo>
                <a:lnTo>
                  <a:pt x="14" y="12"/>
                </a:lnTo>
                <a:lnTo>
                  <a:pt x="14" y="12"/>
                </a:lnTo>
                <a:lnTo>
                  <a:pt x="14" y="8"/>
                </a:lnTo>
                <a:lnTo>
                  <a:pt x="12" y="6"/>
                </a:lnTo>
                <a:lnTo>
                  <a:pt x="10" y="6"/>
                </a:lnTo>
                <a:lnTo>
                  <a:pt x="10" y="6"/>
                </a:lnTo>
                <a:lnTo>
                  <a:pt x="8" y="4"/>
                </a:lnTo>
                <a:lnTo>
                  <a:pt x="8" y="4"/>
                </a:lnTo>
                <a:lnTo>
                  <a:pt x="8" y="2"/>
                </a:lnTo>
                <a:lnTo>
                  <a:pt x="8" y="2"/>
                </a:lnTo>
                <a:lnTo>
                  <a:pt x="8" y="0"/>
                </a:lnTo>
                <a:lnTo>
                  <a:pt x="8" y="0"/>
                </a:lnTo>
                <a:lnTo>
                  <a:pt x="8" y="0"/>
                </a:lnTo>
                <a:lnTo>
                  <a:pt x="8" y="0"/>
                </a:lnTo>
                <a:lnTo>
                  <a:pt x="4" y="0"/>
                </a:lnTo>
                <a:lnTo>
                  <a:pt x="2" y="0"/>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7" name="Freeform 423"/>
          <p:cNvSpPr>
            <a:spLocks/>
          </p:cNvSpPr>
          <p:nvPr/>
        </p:nvSpPr>
        <p:spPr bwMode="auto">
          <a:xfrm>
            <a:off x="4365625" y="3363913"/>
            <a:ext cx="19050" cy="69850"/>
          </a:xfrm>
          <a:custGeom>
            <a:avLst/>
            <a:gdLst/>
            <a:ahLst/>
            <a:cxnLst>
              <a:cxn ang="0">
                <a:pos x="8" y="2"/>
              </a:cxn>
              <a:cxn ang="0">
                <a:pos x="8" y="2"/>
              </a:cxn>
              <a:cxn ang="0">
                <a:pos x="6" y="2"/>
              </a:cxn>
              <a:cxn ang="0">
                <a:pos x="6" y="4"/>
              </a:cxn>
              <a:cxn ang="0">
                <a:pos x="6" y="6"/>
              </a:cxn>
              <a:cxn ang="0">
                <a:pos x="6" y="6"/>
              </a:cxn>
              <a:cxn ang="0">
                <a:pos x="6" y="10"/>
              </a:cxn>
              <a:cxn ang="0">
                <a:pos x="6" y="10"/>
              </a:cxn>
              <a:cxn ang="0">
                <a:pos x="6" y="12"/>
              </a:cxn>
              <a:cxn ang="0">
                <a:pos x="8" y="12"/>
              </a:cxn>
              <a:cxn ang="0">
                <a:pos x="8" y="14"/>
              </a:cxn>
              <a:cxn ang="0">
                <a:pos x="10" y="16"/>
              </a:cxn>
              <a:cxn ang="0">
                <a:pos x="10" y="16"/>
              </a:cxn>
              <a:cxn ang="0">
                <a:pos x="12" y="18"/>
              </a:cxn>
              <a:cxn ang="0">
                <a:pos x="10" y="18"/>
              </a:cxn>
              <a:cxn ang="0">
                <a:pos x="10" y="20"/>
              </a:cxn>
              <a:cxn ang="0">
                <a:pos x="8" y="20"/>
              </a:cxn>
              <a:cxn ang="0">
                <a:pos x="8" y="22"/>
              </a:cxn>
              <a:cxn ang="0">
                <a:pos x="10" y="24"/>
              </a:cxn>
              <a:cxn ang="0">
                <a:pos x="10" y="24"/>
              </a:cxn>
              <a:cxn ang="0">
                <a:pos x="12" y="26"/>
              </a:cxn>
              <a:cxn ang="0">
                <a:pos x="12" y="28"/>
              </a:cxn>
              <a:cxn ang="0">
                <a:pos x="12" y="30"/>
              </a:cxn>
              <a:cxn ang="0">
                <a:pos x="12" y="30"/>
              </a:cxn>
              <a:cxn ang="0">
                <a:pos x="10" y="28"/>
              </a:cxn>
              <a:cxn ang="0">
                <a:pos x="8" y="28"/>
              </a:cxn>
              <a:cxn ang="0">
                <a:pos x="4" y="28"/>
              </a:cxn>
              <a:cxn ang="0">
                <a:pos x="4" y="32"/>
              </a:cxn>
              <a:cxn ang="0">
                <a:pos x="6" y="32"/>
              </a:cxn>
              <a:cxn ang="0">
                <a:pos x="6" y="34"/>
              </a:cxn>
              <a:cxn ang="0">
                <a:pos x="8" y="34"/>
              </a:cxn>
              <a:cxn ang="0">
                <a:pos x="8" y="36"/>
              </a:cxn>
              <a:cxn ang="0">
                <a:pos x="6" y="36"/>
              </a:cxn>
              <a:cxn ang="0">
                <a:pos x="6" y="36"/>
              </a:cxn>
              <a:cxn ang="0">
                <a:pos x="6" y="38"/>
              </a:cxn>
              <a:cxn ang="0">
                <a:pos x="6" y="40"/>
              </a:cxn>
              <a:cxn ang="0">
                <a:pos x="6" y="42"/>
              </a:cxn>
              <a:cxn ang="0">
                <a:pos x="4" y="44"/>
              </a:cxn>
              <a:cxn ang="0">
                <a:pos x="4" y="44"/>
              </a:cxn>
              <a:cxn ang="0">
                <a:pos x="2" y="42"/>
              </a:cxn>
            </a:cxnLst>
            <a:rect l="0" t="0" r="r" b="b"/>
            <a:pathLst>
              <a:path w="12" h="44">
                <a:moveTo>
                  <a:pt x="8" y="0"/>
                </a:moveTo>
                <a:lnTo>
                  <a:pt x="8" y="2"/>
                </a:lnTo>
                <a:lnTo>
                  <a:pt x="8" y="2"/>
                </a:lnTo>
                <a:lnTo>
                  <a:pt x="8" y="2"/>
                </a:lnTo>
                <a:lnTo>
                  <a:pt x="6" y="2"/>
                </a:lnTo>
                <a:lnTo>
                  <a:pt x="6" y="2"/>
                </a:lnTo>
                <a:lnTo>
                  <a:pt x="6" y="4"/>
                </a:lnTo>
                <a:lnTo>
                  <a:pt x="6" y="4"/>
                </a:lnTo>
                <a:lnTo>
                  <a:pt x="6" y="4"/>
                </a:lnTo>
                <a:lnTo>
                  <a:pt x="6" y="6"/>
                </a:lnTo>
                <a:lnTo>
                  <a:pt x="6" y="6"/>
                </a:lnTo>
                <a:lnTo>
                  <a:pt x="6" y="6"/>
                </a:lnTo>
                <a:lnTo>
                  <a:pt x="6" y="6"/>
                </a:lnTo>
                <a:lnTo>
                  <a:pt x="6" y="10"/>
                </a:lnTo>
                <a:lnTo>
                  <a:pt x="6" y="10"/>
                </a:lnTo>
                <a:lnTo>
                  <a:pt x="6" y="10"/>
                </a:lnTo>
                <a:lnTo>
                  <a:pt x="6" y="12"/>
                </a:lnTo>
                <a:lnTo>
                  <a:pt x="6" y="12"/>
                </a:lnTo>
                <a:lnTo>
                  <a:pt x="6" y="12"/>
                </a:lnTo>
                <a:lnTo>
                  <a:pt x="8" y="12"/>
                </a:lnTo>
                <a:lnTo>
                  <a:pt x="8" y="14"/>
                </a:lnTo>
                <a:lnTo>
                  <a:pt x="8" y="14"/>
                </a:lnTo>
                <a:lnTo>
                  <a:pt x="10" y="14"/>
                </a:lnTo>
                <a:lnTo>
                  <a:pt x="10" y="16"/>
                </a:lnTo>
                <a:lnTo>
                  <a:pt x="10" y="16"/>
                </a:lnTo>
                <a:lnTo>
                  <a:pt x="10" y="16"/>
                </a:lnTo>
                <a:lnTo>
                  <a:pt x="10" y="18"/>
                </a:lnTo>
                <a:lnTo>
                  <a:pt x="12" y="18"/>
                </a:lnTo>
                <a:lnTo>
                  <a:pt x="12" y="18"/>
                </a:lnTo>
                <a:lnTo>
                  <a:pt x="10" y="18"/>
                </a:lnTo>
                <a:lnTo>
                  <a:pt x="10" y="20"/>
                </a:lnTo>
                <a:lnTo>
                  <a:pt x="10" y="20"/>
                </a:lnTo>
                <a:lnTo>
                  <a:pt x="8" y="20"/>
                </a:lnTo>
                <a:lnTo>
                  <a:pt x="8" y="20"/>
                </a:lnTo>
                <a:lnTo>
                  <a:pt x="8" y="22"/>
                </a:lnTo>
                <a:lnTo>
                  <a:pt x="8" y="22"/>
                </a:lnTo>
                <a:lnTo>
                  <a:pt x="8" y="24"/>
                </a:lnTo>
                <a:lnTo>
                  <a:pt x="10" y="24"/>
                </a:lnTo>
                <a:lnTo>
                  <a:pt x="10" y="24"/>
                </a:lnTo>
                <a:lnTo>
                  <a:pt x="10" y="24"/>
                </a:lnTo>
                <a:lnTo>
                  <a:pt x="12" y="24"/>
                </a:lnTo>
                <a:lnTo>
                  <a:pt x="12" y="26"/>
                </a:lnTo>
                <a:lnTo>
                  <a:pt x="12" y="28"/>
                </a:lnTo>
                <a:lnTo>
                  <a:pt x="12" y="28"/>
                </a:lnTo>
                <a:lnTo>
                  <a:pt x="12" y="30"/>
                </a:lnTo>
                <a:lnTo>
                  <a:pt x="12" y="30"/>
                </a:lnTo>
                <a:lnTo>
                  <a:pt x="12" y="30"/>
                </a:lnTo>
                <a:lnTo>
                  <a:pt x="12" y="30"/>
                </a:lnTo>
                <a:lnTo>
                  <a:pt x="12" y="30"/>
                </a:lnTo>
                <a:lnTo>
                  <a:pt x="10" y="28"/>
                </a:lnTo>
                <a:lnTo>
                  <a:pt x="10" y="28"/>
                </a:lnTo>
                <a:lnTo>
                  <a:pt x="8" y="28"/>
                </a:lnTo>
                <a:lnTo>
                  <a:pt x="6" y="28"/>
                </a:lnTo>
                <a:lnTo>
                  <a:pt x="4" y="28"/>
                </a:lnTo>
                <a:lnTo>
                  <a:pt x="4" y="32"/>
                </a:lnTo>
                <a:lnTo>
                  <a:pt x="4" y="32"/>
                </a:lnTo>
                <a:lnTo>
                  <a:pt x="4" y="32"/>
                </a:lnTo>
                <a:lnTo>
                  <a:pt x="6" y="32"/>
                </a:lnTo>
                <a:lnTo>
                  <a:pt x="6" y="34"/>
                </a:lnTo>
                <a:lnTo>
                  <a:pt x="6" y="34"/>
                </a:lnTo>
                <a:lnTo>
                  <a:pt x="8" y="34"/>
                </a:lnTo>
                <a:lnTo>
                  <a:pt x="8" y="34"/>
                </a:lnTo>
                <a:lnTo>
                  <a:pt x="8" y="36"/>
                </a:lnTo>
                <a:lnTo>
                  <a:pt x="8" y="36"/>
                </a:lnTo>
                <a:lnTo>
                  <a:pt x="8" y="36"/>
                </a:lnTo>
                <a:lnTo>
                  <a:pt x="6" y="36"/>
                </a:lnTo>
                <a:lnTo>
                  <a:pt x="8" y="36"/>
                </a:lnTo>
                <a:lnTo>
                  <a:pt x="6" y="36"/>
                </a:lnTo>
                <a:lnTo>
                  <a:pt x="6" y="38"/>
                </a:lnTo>
                <a:lnTo>
                  <a:pt x="6" y="38"/>
                </a:lnTo>
                <a:lnTo>
                  <a:pt x="6" y="38"/>
                </a:lnTo>
                <a:lnTo>
                  <a:pt x="6" y="40"/>
                </a:lnTo>
                <a:lnTo>
                  <a:pt x="6" y="40"/>
                </a:lnTo>
                <a:lnTo>
                  <a:pt x="6" y="42"/>
                </a:lnTo>
                <a:lnTo>
                  <a:pt x="4" y="42"/>
                </a:lnTo>
                <a:lnTo>
                  <a:pt x="4" y="44"/>
                </a:lnTo>
                <a:lnTo>
                  <a:pt x="4" y="44"/>
                </a:lnTo>
                <a:lnTo>
                  <a:pt x="4" y="44"/>
                </a:lnTo>
                <a:lnTo>
                  <a:pt x="2" y="42"/>
                </a:lnTo>
                <a:lnTo>
                  <a:pt x="2" y="42"/>
                </a:lnTo>
                <a:lnTo>
                  <a:pt x="0" y="4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8" name="Freeform 424"/>
          <p:cNvSpPr>
            <a:spLocks/>
          </p:cNvSpPr>
          <p:nvPr/>
        </p:nvSpPr>
        <p:spPr bwMode="auto">
          <a:xfrm>
            <a:off x="5553075" y="3341688"/>
            <a:ext cx="127000" cy="79375"/>
          </a:xfrm>
          <a:custGeom>
            <a:avLst/>
            <a:gdLst/>
            <a:ahLst/>
            <a:cxnLst>
              <a:cxn ang="0">
                <a:pos x="78" y="50"/>
              </a:cxn>
              <a:cxn ang="0">
                <a:pos x="76" y="50"/>
              </a:cxn>
              <a:cxn ang="0">
                <a:pos x="66" y="50"/>
              </a:cxn>
              <a:cxn ang="0">
                <a:pos x="64" y="50"/>
              </a:cxn>
              <a:cxn ang="0">
                <a:pos x="58" y="48"/>
              </a:cxn>
              <a:cxn ang="0">
                <a:pos x="52" y="44"/>
              </a:cxn>
              <a:cxn ang="0">
                <a:pos x="42" y="42"/>
              </a:cxn>
              <a:cxn ang="0">
                <a:pos x="36" y="38"/>
              </a:cxn>
              <a:cxn ang="0">
                <a:pos x="20" y="34"/>
              </a:cxn>
              <a:cxn ang="0">
                <a:pos x="16" y="28"/>
              </a:cxn>
              <a:cxn ang="0">
                <a:pos x="14" y="28"/>
              </a:cxn>
              <a:cxn ang="0">
                <a:pos x="12" y="26"/>
              </a:cxn>
              <a:cxn ang="0">
                <a:pos x="12" y="26"/>
              </a:cxn>
              <a:cxn ang="0">
                <a:pos x="10" y="24"/>
              </a:cxn>
              <a:cxn ang="0">
                <a:pos x="10" y="24"/>
              </a:cxn>
              <a:cxn ang="0">
                <a:pos x="10" y="22"/>
              </a:cxn>
              <a:cxn ang="0">
                <a:pos x="10" y="22"/>
              </a:cxn>
              <a:cxn ang="0">
                <a:pos x="8" y="20"/>
              </a:cxn>
              <a:cxn ang="0">
                <a:pos x="8" y="18"/>
              </a:cxn>
              <a:cxn ang="0">
                <a:pos x="8" y="18"/>
              </a:cxn>
              <a:cxn ang="0">
                <a:pos x="6" y="18"/>
              </a:cxn>
              <a:cxn ang="0">
                <a:pos x="6" y="18"/>
              </a:cxn>
              <a:cxn ang="0">
                <a:pos x="6" y="16"/>
              </a:cxn>
              <a:cxn ang="0">
                <a:pos x="4" y="14"/>
              </a:cxn>
              <a:cxn ang="0">
                <a:pos x="4" y="14"/>
              </a:cxn>
              <a:cxn ang="0">
                <a:pos x="4" y="14"/>
              </a:cxn>
              <a:cxn ang="0">
                <a:pos x="2" y="12"/>
              </a:cxn>
              <a:cxn ang="0">
                <a:pos x="2" y="10"/>
              </a:cxn>
              <a:cxn ang="0">
                <a:pos x="2" y="8"/>
              </a:cxn>
              <a:cxn ang="0">
                <a:pos x="0" y="8"/>
              </a:cxn>
              <a:cxn ang="0">
                <a:pos x="0" y="6"/>
              </a:cxn>
              <a:cxn ang="0">
                <a:pos x="2" y="2"/>
              </a:cxn>
              <a:cxn ang="0">
                <a:pos x="4" y="2"/>
              </a:cxn>
            </a:cxnLst>
            <a:rect l="0" t="0" r="r" b="b"/>
            <a:pathLst>
              <a:path w="80" h="50">
                <a:moveTo>
                  <a:pt x="80" y="50"/>
                </a:moveTo>
                <a:lnTo>
                  <a:pt x="78" y="50"/>
                </a:lnTo>
                <a:lnTo>
                  <a:pt x="78" y="50"/>
                </a:lnTo>
                <a:lnTo>
                  <a:pt x="76" y="50"/>
                </a:lnTo>
                <a:lnTo>
                  <a:pt x="74" y="50"/>
                </a:lnTo>
                <a:lnTo>
                  <a:pt x="66" y="50"/>
                </a:lnTo>
                <a:lnTo>
                  <a:pt x="66" y="50"/>
                </a:lnTo>
                <a:lnTo>
                  <a:pt x="64" y="50"/>
                </a:lnTo>
                <a:lnTo>
                  <a:pt x="62" y="48"/>
                </a:lnTo>
                <a:lnTo>
                  <a:pt x="58" y="48"/>
                </a:lnTo>
                <a:lnTo>
                  <a:pt x="56" y="46"/>
                </a:lnTo>
                <a:lnTo>
                  <a:pt x="52" y="44"/>
                </a:lnTo>
                <a:lnTo>
                  <a:pt x="44" y="42"/>
                </a:lnTo>
                <a:lnTo>
                  <a:pt x="42" y="42"/>
                </a:lnTo>
                <a:lnTo>
                  <a:pt x="38" y="40"/>
                </a:lnTo>
                <a:lnTo>
                  <a:pt x="36" y="38"/>
                </a:lnTo>
                <a:lnTo>
                  <a:pt x="30" y="38"/>
                </a:lnTo>
                <a:lnTo>
                  <a:pt x="20" y="34"/>
                </a:lnTo>
                <a:lnTo>
                  <a:pt x="16" y="30"/>
                </a:lnTo>
                <a:lnTo>
                  <a:pt x="16" y="28"/>
                </a:lnTo>
                <a:lnTo>
                  <a:pt x="14" y="28"/>
                </a:lnTo>
                <a:lnTo>
                  <a:pt x="14" y="28"/>
                </a:lnTo>
                <a:lnTo>
                  <a:pt x="12" y="26"/>
                </a:lnTo>
                <a:lnTo>
                  <a:pt x="12" y="26"/>
                </a:lnTo>
                <a:lnTo>
                  <a:pt x="12" y="26"/>
                </a:lnTo>
                <a:lnTo>
                  <a:pt x="12" y="26"/>
                </a:lnTo>
                <a:lnTo>
                  <a:pt x="12" y="24"/>
                </a:lnTo>
                <a:lnTo>
                  <a:pt x="10" y="24"/>
                </a:lnTo>
                <a:lnTo>
                  <a:pt x="10" y="24"/>
                </a:lnTo>
                <a:lnTo>
                  <a:pt x="10" y="24"/>
                </a:lnTo>
                <a:lnTo>
                  <a:pt x="10" y="22"/>
                </a:lnTo>
                <a:lnTo>
                  <a:pt x="10" y="22"/>
                </a:lnTo>
                <a:lnTo>
                  <a:pt x="10" y="22"/>
                </a:lnTo>
                <a:lnTo>
                  <a:pt x="10" y="22"/>
                </a:lnTo>
                <a:lnTo>
                  <a:pt x="10" y="20"/>
                </a:lnTo>
                <a:lnTo>
                  <a:pt x="8" y="20"/>
                </a:lnTo>
                <a:lnTo>
                  <a:pt x="8" y="18"/>
                </a:lnTo>
                <a:lnTo>
                  <a:pt x="8" y="18"/>
                </a:lnTo>
                <a:lnTo>
                  <a:pt x="8" y="18"/>
                </a:lnTo>
                <a:lnTo>
                  <a:pt x="8" y="18"/>
                </a:lnTo>
                <a:lnTo>
                  <a:pt x="6" y="18"/>
                </a:lnTo>
                <a:lnTo>
                  <a:pt x="6" y="18"/>
                </a:lnTo>
                <a:lnTo>
                  <a:pt x="6" y="18"/>
                </a:lnTo>
                <a:lnTo>
                  <a:pt x="6" y="18"/>
                </a:lnTo>
                <a:lnTo>
                  <a:pt x="6" y="16"/>
                </a:lnTo>
                <a:lnTo>
                  <a:pt x="6" y="16"/>
                </a:lnTo>
                <a:lnTo>
                  <a:pt x="6" y="16"/>
                </a:lnTo>
                <a:lnTo>
                  <a:pt x="4" y="14"/>
                </a:lnTo>
                <a:lnTo>
                  <a:pt x="4" y="14"/>
                </a:lnTo>
                <a:lnTo>
                  <a:pt x="4" y="14"/>
                </a:lnTo>
                <a:lnTo>
                  <a:pt x="4" y="14"/>
                </a:lnTo>
                <a:lnTo>
                  <a:pt x="4" y="14"/>
                </a:lnTo>
                <a:lnTo>
                  <a:pt x="2" y="12"/>
                </a:lnTo>
                <a:lnTo>
                  <a:pt x="2" y="12"/>
                </a:lnTo>
                <a:lnTo>
                  <a:pt x="2" y="10"/>
                </a:lnTo>
                <a:lnTo>
                  <a:pt x="2" y="10"/>
                </a:lnTo>
                <a:lnTo>
                  <a:pt x="2" y="10"/>
                </a:lnTo>
                <a:lnTo>
                  <a:pt x="2" y="8"/>
                </a:lnTo>
                <a:lnTo>
                  <a:pt x="2" y="8"/>
                </a:lnTo>
                <a:lnTo>
                  <a:pt x="0" y="8"/>
                </a:lnTo>
                <a:lnTo>
                  <a:pt x="0" y="8"/>
                </a:lnTo>
                <a:lnTo>
                  <a:pt x="0" y="6"/>
                </a:lnTo>
                <a:lnTo>
                  <a:pt x="2" y="4"/>
                </a:lnTo>
                <a:lnTo>
                  <a:pt x="2" y="2"/>
                </a:lnTo>
                <a:lnTo>
                  <a:pt x="2" y="2"/>
                </a:lnTo>
                <a:lnTo>
                  <a:pt x="4" y="2"/>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9" name="Freeform 425"/>
          <p:cNvSpPr>
            <a:spLocks/>
          </p:cNvSpPr>
          <p:nvPr/>
        </p:nvSpPr>
        <p:spPr bwMode="auto">
          <a:xfrm>
            <a:off x="2635250" y="3379788"/>
            <a:ext cx="12700" cy="41275"/>
          </a:xfrm>
          <a:custGeom>
            <a:avLst/>
            <a:gdLst/>
            <a:ahLst/>
            <a:cxnLst>
              <a:cxn ang="0">
                <a:pos x="2" y="26"/>
              </a:cxn>
              <a:cxn ang="0">
                <a:pos x="2" y="26"/>
              </a:cxn>
              <a:cxn ang="0">
                <a:pos x="2" y="24"/>
              </a:cxn>
              <a:cxn ang="0">
                <a:pos x="2" y="24"/>
              </a:cxn>
              <a:cxn ang="0">
                <a:pos x="0" y="22"/>
              </a:cxn>
              <a:cxn ang="0">
                <a:pos x="0" y="22"/>
              </a:cxn>
              <a:cxn ang="0">
                <a:pos x="0" y="22"/>
              </a:cxn>
              <a:cxn ang="0">
                <a:pos x="0" y="22"/>
              </a:cxn>
              <a:cxn ang="0">
                <a:pos x="0" y="22"/>
              </a:cxn>
              <a:cxn ang="0">
                <a:pos x="0" y="20"/>
              </a:cxn>
              <a:cxn ang="0">
                <a:pos x="0" y="20"/>
              </a:cxn>
              <a:cxn ang="0">
                <a:pos x="2" y="20"/>
              </a:cxn>
              <a:cxn ang="0">
                <a:pos x="2" y="20"/>
              </a:cxn>
              <a:cxn ang="0">
                <a:pos x="2" y="18"/>
              </a:cxn>
              <a:cxn ang="0">
                <a:pos x="2" y="16"/>
              </a:cxn>
              <a:cxn ang="0">
                <a:pos x="2" y="16"/>
              </a:cxn>
              <a:cxn ang="0">
                <a:pos x="2" y="14"/>
              </a:cxn>
              <a:cxn ang="0">
                <a:pos x="2" y="14"/>
              </a:cxn>
              <a:cxn ang="0">
                <a:pos x="2" y="14"/>
              </a:cxn>
              <a:cxn ang="0">
                <a:pos x="2" y="14"/>
              </a:cxn>
              <a:cxn ang="0">
                <a:pos x="2" y="12"/>
              </a:cxn>
              <a:cxn ang="0">
                <a:pos x="2" y="12"/>
              </a:cxn>
              <a:cxn ang="0">
                <a:pos x="4" y="12"/>
              </a:cxn>
              <a:cxn ang="0">
                <a:pos x="4" y="12"/>
              </a:cxn>
              <a:cxn ang="0">
                <a:pos x="4" y="12"/>
              </a:cxn>
              <a:cxn ang="0">
                <a:pos x="4" y="10"/>
              </a:cxn>
              <a:cxn ang="0">
                <a:pos x="4" y="10"/>
              </a:cxn>
              <a:cxn ang="0">
                <a:pos x="2" y="8"/>
              </a:cxn>
              <a:cxn ang="0">
                <a:pos x="2" y="8"/>
              </a:cxn>
              <a:cxn ang="0">
                <a:pos x="2" y="6"/>
              </a:cxn>
              <a:cxn ang="0">
                <a:pos x="2" y="2"/>
              </a:cxn>
              <a:cxn ang="0">
                <a:pos x="4" y="0"/>
              </a:cxn>
              <a:cxn ang="0">
                <a:pos x="4" y="0"/>
              </a:cxn>
              <a:cxn ang="0">
                <a:pos x="4" y="0"/>
              </a:cxn>
              <a:cxn ang="0">
                <a:pos x="4" y="0"/>
              </a:cxn>
              <a:cxn ang="0">
                <a:pos x="6" y="0"/>
              </a:cxn>
              <a:cxn ang="0">
                <a:pos x="6" y="2"/>
              </a:cxn>
              <a:cxn ang="0">
                <a:pos x="6" y="2"/>
              </a:cxn>
              <a:cxn ang="0">
                <a:pos x="6" y="2"/>
              </a:cxn>
              <a:cxn ang="0">
                <a:pos x="8" y="0"/>
              </a:cxn>
              <a:cxn ang="0">
                <a:pos x="8" y="0"/>
              </a:cxn>
            </a:cxnLst>
            <a:rect l="0" t="0" r="r" b="b"/>
            <a:pathLst>
              <a:path w="8" h="26">
                <a:moveTo>
                  <a:pt x="2" y="26"/>
                </a:moveTo>
                <a:lnTo>
                  <a:pt x="2" y="26"/>
                </a:lnTo>
                <a:lnTo>
                  <a:pt x="2" y="24"/>
                </a:lnTo>
                <a:lnTo>
                  <a:pt x="2" y="24"/>
                </a:lnTo>
                <a:lnTo>
                  <a:pt x="0" y="22"/>
                </a:lnTo>
                <a:lnTo>
                  <a:pt x="0" y="22"/>
                </a:lnTo>
                <a:lnTo>
                  <a:pt x="0" y="22"/>
                </a:lnTo>
                <a:lnTo>
                  <a:pt x="0" y="22"/>
                </a:lnTo>
                <a:lnTo>
                  <a:pt x="0" y="22"/>
                </a:lnTo>
                <a:lnTo>
                  <a:pt x="0" y="20"/>
                </a:lnTo>
                <a:lnTo>
                  <a:pt x="0" y="20"/>
                </a:lnTo>
                <a:lnTo>
                  <a:pt x="2" y="20"/>
                </a:lnTo>
                <a:lnTo>
                  <a:pt x="2" y="20"/>
                </a:lnTo>
                <a:lnTo>
                  <a:pt x="2" y="18"/>
                </a:lnTo>
                <a:lnTo>
                  <a:pt x="2" y="16"/>
                </a:lnTo>
                <a:lnTo>
                  <a:pt x="2" y="16"/>
                </a:lnTo>
                <a:lnTo>
                  <a:pt x="2" y="14"/>
                </a:lnTo>
                <a:lnTo>
                  <a:pt x="2" y="14"/>
                </a:lnTo>
                <a:lnTo>
                  <a:pt x="2" y="14"/>
                </a:lnTo>
                <a:lnTo>
                  <a:pt x="2" y="14"/>
                </a:lnTo>
                <a:lnTo>
                  <a:pt x="2" y="12"/>
                </a:lnTo>
                <a:lnTo>
                  <a:pt x="2" y="12"/>
                </a:lnTo>
                <a:lnTo>
                  <a:pt x="4" y="12"/>
                </a:lnTo>
                <a:lnTo>
                  <a:pt x="4" y="12"/>
                </a:lnTo>
                <a:lnTo>
                  <a:pt x="4" y="12"/>
                </a:lnTo>
                <a:lnTo>
                  <a:pt x="4" y="10"/>
                </a:lnTo>
                <a:lnTo>
                  <a:pt x="4" y="10"/>
                </a:lnTo>
                <a:lnTo>
                  <a:pt x="2" y="8"/>
                </a:lnTo>
                <a:lnTo>
                  <a:pt x="2" y="8"/>
                </a:lnTo>
                <a:lnTo>
                  <a:pt x="2" y="6"/>
                </a:lnTo>
                <a:lnTo>
                  <a:pt x="2" y="2"/>
                </a:lnTo>
                <a:lnTo>
                  <a:pt x="4" y="0"/>
                </a:lnTo>
                <a:lnTo>
                  <a:pt x="4" y="0"/>
                </a:lnTo>
                <a:lnTo>
                  <a:pt x="4" y="0"/>
                </a:lnTo>
                <a:lnTo>
                  <a:pt x="4" y="0"/>
                </a:lnTo>
                <a:lnTo>
                  <a:pt x="6" y="0"/>
                </a:lnTo>
                <a:lnTo>
                  <a:pt x="6" y="2"/>
                </a:lnTo>
                <a:lnTo>
                  <a:pt x="6" y="2"/>
                </a:lnTo>
                <a:lnTo>
                  <a:pt x="6" y="2"/>
                </a:lnTo>
                <a:lnTo>
                  <a:pt x="8" y="0"/>
                </a:lnTo>
                <a:lnTo>
                  <a:pt x="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0" name="Freeform 426"/>
          <p:cNvSpPr>
            <a:spLocks/>
          </p:cNvSpPr>
          <p:nvPr/>
        </p:nvSpPr>
        <p:spPr bwMode="auto">
          <a:xfrm>
            <a:off x="4254500" y="3370263"/>
            <a:ext cx="69850" cy="44450"/>
          </a:xfrm>
          <a:custGeom>
            <a:avLst/>
            <a:gdLst/>
            <a:ahLst/>
            <a:cxnLst>
              <a:cxn ang="0">
                <a:pos x="44" y="24"/>
              </a:cxn>
              <a:cxn ang="0">
                <a:pos x="42" y="24"/>
              </a:cxn>
              <a:cxn ang="0">
                <a:pos x="42" y="26"/>
              </a:cxn>
              <a:cxn ang="0">
                <a:pos x="40" y="28"/>
              </a:cxn>
              <a:cxn ang="0">
                <a:pos x="38" y="26"/>
              </a:cxn>
              <a:cxn ang="0">
                <a:pos x="40" y="22"/>
              </a:cxn>
              <a:cxn ang="0">
                <a:pos x="42" y="20"/>
              </a:cxn>
              <a:cxn ang="0">
                <a:pos x="40" y="18"/>
              </a:cxn>
              <a:cxn ang="0">
                <a:pos x="40" y="16"/>
              </a:cxn>
              <a:cxn ang="0">
                <a:pos x="40" y="14"/>
              </a:cxn>
              <a:cxn ang="0">
                <a:pos x="38" y="14"/>
              </a:cxn>
              <a:cxn ang="0">
                <a:pos x="38" y="14"/>
              </a:cxn>
              <a:cxn ang="0">
                <a:pos x="38" y="12"/>
              </a:cxn>
              <a:cxn ang="0">
                <a:pos x="38" y="10"/>
              </a:cxn>
              <a:cxn ang="0">
                <a:pos x="38" y="10"/>
              </a:cxn>
              <a:cxn ang="0">
                <a:pos x="36" y="6"/>
              </a:cxn>
              <a:cxn ang="0">
                <a:pos x="34" y="4"/>
              </a:cxn>
              <a:cxn ang="0">
                <a:pos x="34" y="2"/>
              </a:cxn>
              <a:cxn ang="0">
                <a:pos x="32" y="0"/>
              </a:cxn>
              <a:cxn ang="0">
                <a:pos x="28" y="0"/>
              </a:cxn>
              <a:cxn ang="0">
                <a:pos x="26" y="0"/>
              </a:cxn>
              <a:cxn ang="0">
                <a:pos x="20" y="0"/>
              </a:cxn>
              <a:cxn ang="0">
                <a:pos x="20" y="0"/>
              </a:cxn>
              <a:cxn ang="0">
                <a:pos x="18" y="0"/>
              </a:cxn>
              <a:cxn ang="0">
                <a:pos x="18" y="0"/>
              </a:cxn>
              <a:cxn ang="0">
                <a:pos x="16" y="0"/>
              </a:cxn>
              <a:cxn ang="0">
                <a:pos x="12" y="2"/>
              </a:cxn>
              <a:cxn ang="0">
                <a:pos x="10" y="6"/>
              </a:cxn>
              <a:cxn ang="0">
                <a:pos x="10" y="6"/>
              </a:cxn>
              <a:cxn ang="0">
                <a:pos x="10" y="8"/>
              </a:cxn>
              <a:cxn ang="0">
                <a:pos x="8" y="10"/>
              </a:cxn>
              <a:cxn ang="0">
                <a:pos x="6" y="10"/>
              </a:cxn>
              <a:cxn ang="0">
                <a:pos x="6" y="12"/>
              </a:cxn>
              <a:cxn ang="0">
                <a:pos x="4" y="14"/>
              </a:cxn>
              <a:cxn ang="0">
                <a:pos x="4" y="14"/>
              </a:cxn>
              <a:cxn ang="0">
                <a:pos x="2" y="14"/>
              </a:cxn>
              <a:cxn ang="0">
                <a:pos x="0" y="14"/>
              </a:cxn>
              <a:cxn ang="0">
                <a:pos x="0" y="16"/>
              </a:cxn>
            </a:cxnLst>
            <a:rect l="0" t="0" r="r" b="b"/>
            <a:pathLst>
              <a:path w="44" h="28">
                <a:moveTo>
                  <a:pt x="44" y="24"/>
                </a:moveTo>
                <a:lnTo>
                  <a:pt x="44" y="24"/>
                </a:lnTo>
                <a:lnTo>
                  <a:pt x="42" y="24"/>
                </a:lnTo>
                <a:lnTo>
                  <a:pt x="42" y="24"/>
                </a:lnTo>
                <a:lnTo>
                  <a:pt x="42" y="26"/>
                </a:lnTo>
                <a:lnTo>
                  <a:pt x="42" y="26"/>
                </a:lnTo>
                <a:lnTo>
                  <a:pt x="40" y="26"/>
                </a:lnTo>
                <a:lnTo>
                  <a:pt x="40" y="28"/>
                </a:lnTo>
                <a:lnTo>
                  <a:pt x="38" y="28"/>
                </a:lnTo>
                <a:lnTo>
                  <a:pt x="38" y="26"/>
                </a:lnTo>
                <a:lnTo>
                  <a:pt x="40" y="24"/>
                </a:lnTo>
                <a:lnTo>
                  <a:pt x="40" y="22"/>
                </a:lnTo>
                <a:lnTo>
                  <a:pt x="40" y="22"/>
                </a:lnTo>
                <a:lnTo>
                  <a:pt x="42" y="20"/>
                </a:lnTo>
                <a:lnTo>
                  <a:pt x="40" y="18"/>
                </a:lnTo>
                <a:lnTo>
                  <a:pt x="40" y="18"/>
                </a:lnTo>
                <a:lnTo>
                  <a:pt x="40" y="16"/>
                </a:lnTo>
                <a:lnTo>
                  <a:pt x="40" y="16"/>
                </a:lnTo>
                <a:lnTo>
                  <a:pt x="40" y="14"/>
                </a:lnTo>
                <a:lnTo>
                  <a:pt x="40" y="14"/>
                </a:lnTo>
                <a:lnTo>
                  <a:pt x="40" y="14"/>
                </a:lnTo>
                <a:lnTo>
                  <a:pt x="38" y="14"/>
                </a:lnTo>
                <a:lnTo>
                  <a:pt x="38" y="14"/>
                </a:lnTo>
                <a:lnTo>
                  <a:pt x="38" y="14"/>
                </a:lnTo>
                <a:lnTo>
                  <a:pt x="38" y="12"/>
                </a:lnTo>
                <a:lnTo>
                  <a:pt x="38" y="12"/>
                </a:lnTo>
                <a:lnTo>
                  <a:pt x="38" y="12"/>
                </a:lnTo>
                <a:lnTo>
                  <a:pt x="38" y="10"/>
                </a:lnTo>
                <a:lnTo>
                  <a:pt x="38" y="10"/>
                </a:lnTo>
                <a:lnTo>
                  <a:pt x="38" y="10"/>
                </a:lnTo>
                <a:lnTo>
                  <a:pt x="36" y="8"/>
                </a:lnTo>
                <a:lnTo>
                  <a:pt x="36" y="6"/>
                </a:lnTo>
                <a:lnTo>
                  <a:pt x="34" y="4"/>
                </a:lnTo>
                <a:lnTo>
                  <a:pt x="34" y="4"/>
                </a:lnTo>
                <a:lnTo>
                  <a:pt x="34" y="2"/>
                </a:lnTo>
                <a:lnTo>
                  <a:pt x="34" y="2"/>
                </a:lnTo>
                <a:lnTo>
                  <a:pt x="32" y="2"/>
                </a:lnTo>
                <a:lnTo>
                  <a:pt x="32" y="0"/>
                </a:lnTo>
                <a:lnTo>
                  <a:pt x="30" y="0"/>
                </a:lnTo>
                <a:lnTo>
                  <a:pt x="28" y="0"/>
                </a:lnTo>
                <a:lnTo>
                  <a:pt x="28" y="0"/>
                </a:lnTo>
                <a:lnTo>
                  <a:pt x="26" y="0"/>
                </a:lnTo>
                <a:lnTo>
                  <a:pt x="26" y="0"/>
                </a:lnTo>
                <a:lnTo>
                  <a:pt x="20" y="0"/>
                </a:lnTo>
                <a:lnTo>
                  <a:pt x="20" y="0"/>
                </a:lnTo>
                <a:lnTo>
                  <a:pt x="20" y="0"/>
                </a:lnTo>
                <a:lnTo>
                  <a:pt x="18" y="0"/>
                </a:lnTo>
                <a:lnTo>
                  <a:pt x="18" y="0"/>
                </a:lnTo>
                <a:lnTo>
                  <a:pt x="18" y="2"/>
                </a:lnTo>
                <a:lnTo>
                  <a:pt x="18" y="0"/>
                </a:lnTo>
                <a:lnTo>
                  <a:pt x="16" y="0"/>
                </a:lnTo>
                <a:lnTo>
                  <a:pt x="16" y="0"/>
                </a:lnTo>
                <a:lnTo>
                  <a:pt x="12" y="0"/>
                </a:lnTo>
                <a:lnTo>
                  <a:pt x="12" y="2"/>
                </a:lnTo>
                <a:lnTo>
                  <a:pt x="10" y="4"/>
                </a:lnTo>
                <a:lnTo>
                  <a:pt x="10" y="6"/>
                </a:lnTo>
                <a:lnTo>
                  <a:pt x="10" y="6"/>
                </a:lnTo>
                <a:lnTo>
                  <a:pt x="10" y="6"/>
                </a:lnTo>
                <a:lnTo>
                  <a:pt x="10" y="8"/>
                </a:lnTo>
                <a:lnTo>
                  <a:pt x="10" y="8"/>
                </a:lnTo>
                <a:lnTo>
                  <a:pt x="8" y="10"/>
                </a:lnTo>
                <a:lnTo>
                  <a:pt x="8" y="10"/>
                </a:lnTo>
                <a:lnTo>
                  <a:pt x="6" y="10"/>
                </a:lnTo>
                <a:lnTo>
                  <a:pt x="6" y="10"/>
                </a:lnTo>
                <a:lnTo>
                  <a:pt x="6" y="12"/>
                </a:lnTo>
                <a:lnTo>
                  <a:pt x="6" y="12"/>
                </a:lnTo>
                <a:lnTo>
                  <a:pt x="6" y="12"/>
                </a:lnTo>
                <a:lnTo>
                  <a:pt x="4" y="14"/>
                </a:lnTo>
                <a:lnTo>
                  <a:pt x="4" y="14"/>
                </a:lnTo>
                <a:lnTo>
                  <a:pt x="4" y="14"/>
                </a:lnTo>
                <a:lnTo>
                  <a:pt x="4" y="14"/>
                </a:lnTo>
                <a:lnTo>
                  <a:pt x="2" y="14"/>
                </a:lnTo>
                <a:lnTo>
                  <a:pt x="2" y="14"/>
                </a:lnTo>
                <a:lnTo>
                  <a:pt x="0" y="14"/>
                </a:lnTo>
                <a:lnTo>
                  <a:pt x="0" y="14"/>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1" name="Freeform 427"/>
          <p:cNvSpPr>
            <a:spLocks/>
          </p:cNvSpPr>
          <p:nvPr/>
        </p:nvSpPr>
        <p:spPr bwMode="auto">
          <a:xfrm>
            <a:off x="4435475" y="3357563"/>
            <a:ext cx="66675" cy="28575"/>
          </a:xfrm>
          <a:custGeom>
            <a:avLst/>
            <a:gdLst/>
            <a:ahLst/>
            <a:cxnLst>
              <a:cxn ang="0">
                <a:pos x="42" y="16"/>
              </a:cxn>
              <a:cxn ang="0">
                <a:pos x="40" y="16"/>
              </a:cxn>
              <a:cxn ang="0">
                <a:pos x="40" y="18"/>
              </a:cxn>
              <a:cxn ang="0">
                <a:pos x="40" y="16"/>
              </a:cxn>
              <a:cxn ang="0">
                <a:pos x="40" y="16"/>
              </a:cxn>
              <a:cxn ang="0">
                <a:pos x="40" y="16"/>
              </a:cxn>
              <a:cxn ang="0">
                <a:pos x="38" y="14"/>
              </a:cxn>
              <a:cxn ang="0">
                <a:pos x="38" y="14"/>
              </a:cxn>
              <a:cxn ang="0">
                <a:pos x="38" y="12"/>
              </a:cxn>
              <a:cxn ang="0">
                <a:pos x="38" y="12"/>
              </a:cxn>
              <a:cxn ang="0">
                <a:pos x="36" y="10"/>
              </a:cxn>
              <a:cxn ang="0">
                <a:pos x="34" y="8"/>
              </a:cxn>
              <a:cxn ang="0">
                <a:pos x="32" y="8"/>
              </a:cxn>
              <a:cxn ang="0">
                <a:pos x="28" y="8"/>
              </a:cxn>
              <a:cxn ang="0">
                <a:pos x="26" y="8"/>
              </a:cxn>
              <a:cxn ang="0">
                <a:pos x="26" y="8"/>
              </a:cxn>
              <a:cxn ang="0">
                <a:pos x="24" y="8"/>
              </a:cxn>
              <a:cxn ang="0">
                <a:pos x="24" y="8"/>
              </a:cxn>
              <a:cxn ang="0">
                <a:pos x="24" y="8"/>
              </a:cxn>
              <a:cxn ang="0">
                <a:pos x="24" y="10"/>
              </a:cxn>
              <a:cxn ang="0">
                <a:pos x="22" y="10"/>
              </a:cxn>
              <a:cxn ang="0">
                <a:pos x="20" y="10"/>
              </a:cxn>
              <a:cxn ang="0">
                <a:pos x="18" y="12"/>
              </a:cxn>
              <a:cxn ang="0">
                <a:pos x="18" y="12"/>
              </a:cxn>
              <a:cxn ang="0">
                <a:pos x="18" y="12"/>
              </a:cxn>
              <a:cxn ang="0">
                <a:pos x="18" y="14"/>
              </a:cxn>
              <a:cxn ang="0">
                <a:pos x="18" y="14"/>
              </a:cxn>
              <a:cxn ang="0">
                <a:pos x="18" y="14"/>
              </a:cxn>
              <a:cxn ang="0">
                <a:pos x="16" y="12"/>
              </a:cxn>
              <a:cxn ang="0">
                <a:pos x="14" y="12"/>
              </a:cxn>
              <a:cxn ang="0">
                <a:pos x="14" y="12"/>
              </a:cxn>
              <a:cxn ang="0">
                <a:pos x="12" y="12"/>
              </a:cxn>
              <a:cxn ang="0">
                <a:pos x="12" y="12"/>
              </a:cxn>
              <a:cxn ang="0">
                <a:pos x="12" y="12"/>
              </a:cxn>
              <a:cxn ang="0">
                <a:pos x="10" y="10"/>
              </a:cxn>
              <a:cxn ang="0">
                <a:pos x="10" y="10"/>
              </a:cxn>
              <a:cxn ang="0">
                <a:pos x="10" y="10"/>
              </a:cxn>
              <a:cxn ang="0">
                <a:pos x="10" y="10"/>
              </a:cxn>
              <a:cxn ang="0">
                <a:pos x="8" y="8"/>
              </a:cxn>
              <a:cxn ang="0">
                <a:pos x="8" y="6"/>
              </a:cxn>
              <a:cxn ang="0">
                <a:pos x="6" y="2"/>
              </a:cxn>
              <a:cxn ang="0">
                <a:pos x="4" y="2"/>
              </a:cxn>
              <a:cxn ang="0">
                <a:pos x="4" y="2"/>
              </a:cxn>
              <a:cxn ang="0">
                <a:pos x="4" y="2"/>
              </a:cxn>
              <a:cxn ang="0">
                <a:pos x="2" y="2"/>
              </a:cxn>
              <a:cxn ang="0">
                <a:pos x="2" y="2"/>
              </a:cxn>
              <a:cxn ang="0">
                <a:pos x="2" y="2"/>
              </a:cxn>
              <a:cxn ang="0">
                <a:pos x="0" y="2"/>
              </a:cxn>
              <a:cxn ang="0">
                <a:pos x="0" y="0"/>
              </a:cxn>
              <a:cxn ang="0">
                <a:pos x="0" y="0"/>
              </a:cxn>
            </a:cxnLst>
            <a:rect l="0" t="0" r="r" b="b"/>
            <a:pathLst>
              <a:path w="42" h="18">
                <a:moveTo>
                  <a:pt x="42" y="16"/>
                </a:moveTo>
                <a:lnTo>
                  <a:pt x="40" y="16"/>
                </a:lnTo>
                <a:lnTo>
                  <a:pt x="40" y="18"/>
                </a:lnTo>
                <a:lnTo>
                  <a:pt x="40" y="16"/>
                </a:lnTo>
                <a:lnTo>
                  <a:pt x="40" y="16"/>
                </a:lnTo>
                <a:lnTo>
                  <a:pt x="40" y="16"/>
                </a:lnTo>
                <a:lnTo>
                  <a:pt x="38" y="14"/>
                </a:lnTo>
                <a:lnTo>
                  <a:pt x="38" y="14"/>
                </a:lnTo>
                <a:lnTo>
                  <a:pt x="38" y="12"/>
                </a:lnTo>
                <a:lnTo>
                  <a:pt x="38" y="12"/>
                </a:lnTo>
                <a:lnTo>
                  <a:pt x="36" y="10"/>
                </a:lnTo>
                <a:lnTo>
                  <a:pt x="34" y="8"/>
                </a:lnTo>
                <a:lnTo>
                  <a:pt x="32" y="8"/>
                </a:lnTo>
                <a:lnTo>
                  <a:pt x="28" y="8"/>
                </a:lnTo>
                <a:lnTo>
                  <a:pt x="26" y="8"/>
                </a:lnTo>
                <a:lnTo>
                  <a:pt x="26" y="8"/>
                </a:lnTo>
                <a:lnTo>
                  <a:pt x="24" y="8"/>
                </a:lnTo>
                <a:lnTo>
                  <a:pt x="24" y="8"/>
                </a:lnTo>
                <a:lnTo>
                  <a:pt x="24" y="8"/>
                </a:lnTo>
                <a:lnTo>
                  <a:pt x="24" y="10"/>
                </a:lnTo>
                <a:lnTo>
                  <a:pt x="22" y="10"/>
                </a:lnTo>
                <a:lnTo>
                  <a:pt x="20" y="10"/>
                </a:lnTo>
                <a:lnTo>
                  <a:pt x="18" y="12"/>
                </a:lnTo>
                <a:lnTo>
                  <a:pt x="18" y="12"/>
                </a:lnTo>
                <a:lnTo>
                  <a:pt x="18" y="12"/>
                </a:lnTo>
                <a:lnTo>
                  <a:pt x="18" y="14"/>
                </a:lnTo>
                <a:lnTo>
                  <a:pt x="18" y="14"/>
                </a:lnTo>
                <a:lnTo>
                  <a:pt x="18" y="14"/>
                </a:lnTo>
                <a:lnTo>
                  <a:pt x="16" y="12"/>
                </a:lnTo>
                <a:lnTo>
                  <a:pt x="14" y="12"/>
                </a:lnTo>
                <a:lnTo>
                  <a:pt x="14" y="12"/>
                </a:lnTo>
                <a:lnTo>
                  <a:pt x="12" y="12"/>
                </a:lnTo>
                <a:lnTo>
                  <a:pt x="12" y="12"/>
                </a:lnTo>
                <a:lnTo>
                  <a:pt x="12" y="12"/>
                </a:lnTo>
                <a:lnTo>
                  <a:pt x="10" y="10"/>
                </a:lnTo>
                <a:lnTo>
                  <a:pt x="10" y="10"/>
                </a:lnTo>
                <a:lnTo>
                  <a:pt x="10" y="10"/>
                </a:lnTo>
                <a:lnTo>
                  <a:pt x="10" y="10"/>
                </a:lnTo>
                <a:lnTo>
                  <a:pt x="8" y="8"/>
                </a:lnTo>
                <a:lnTo>
                  <a:pt x="8" y="6"/>
                </a:lnTo>
                <a:lnTo>
                  <a:pt x="6" y="2"/>
                </a:lnTo>
                <a:lnTo>
                  <a:pt x="4" y="2"/>
                </a:lnTo>
                <a:lnTo>
                  <a:pt x="4" y="2"/>
                </a:lnTo>
                <a:lnTo>
                  <a:pt x="4" y="2"/>
                </a:lnTo>
                <a:lnTo>
                  <a:pt x="2" y="2"/>
                </a:lnTo>
                <a:lnTo>
                  <a:pt x="2" y="2"/>
                </a:lnTo>
                <a:lnTo>
                  <a:pt x="2" y="2"/>
                </a:lnTo>
                <a:lnTo>
                  <a:pt x="0" y="2"/>
                </a:lnTo>
                <a:lnTo>
                  <a:pt x="0" y="0"/>
                </a:lnTo>
                <a:lnTo>
                  <a:pt x="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2" name="Freeform 428"/>
          <p:cNvSpPr>
            <a:spLocks/>
          </p:cNvSpPr>
          <p:nvPr/>
        </p:nvSpPr>
        <p:spPr bwMode="auto">
          <a:xfrm>
            <a:off x="4495800" y="3338513"/>
            <a:ext cx="63500" cy="44450"/>
          </a:xfrm>
          <a:custGeom>
            <a:avLst/>
            <a:gdLst/>
            <a:ahLst/>
            <a:cxnLst>
              <a:cxn ang="0">
                <a:pos x="40" y="0"/>
              </a:cxn>
              <a:cxn ang="0">
                <a:pos x="40" y="0"/>
              </a:cxn>
              <a:cxn ang="0">
                <a:pos x="38" y="0"/>
              </a:cxn>
              <a:cxn ang="0">
                <a:pos x="38" y="0"/>
              </a:cxn>
              <a:cxn ang="0">
                <a:pos x="34" y="4"/>
              </a:cxn>
              <a:cxn ang="0">
                <a:pos x="34" y="4"/>
              </a:cxn>
              <a:cxn ang="0">
                <a:pos x="32" y="2"/>
              </a:cxn>
              <a:cxn ang="0">
                <a:pos x="32" y="2"/>
              </a:cxn>
              <a:cxn ang="0">
                <a:pos x="32" y="2"/>
              </a:cxn>
              <a:cxn ang="0">
                <a:pos x="30" y="2"/>
              </a:cxn>
              <a:cxn ang="0">
                <a:pos x="28" y="2"/>
              </a:cxn>
              <a:cxn ang="0">
                <a:pos x="26" y="2"/>
              </a:cxn>
              <a:cxn ang="0">
                <a:pos x="22" y="2"/>
              </a:cxn>
              <a:cxn ang="0">
                <a:pos x="22" y="2"/>
              </a:cxn>
              <a:cxn ang="0">
                <a:pos x="20" y="2"/>
              </a:cxn>
              <a:cxn ang="0">
                <a:pos x="20" y="2"/>
              </a:cxn>
              <a:cxn ang="0">
                <a:pos x="18" y="2"/>
              </a:cxn>
              <a:cxn ang="0">
                <a:pos x="14" y="2"/>
              </a:cxn>
              <a:cxn ang="0">
                <a:pos x="10" y="2"/>
              </a:cxn>
              <a:cxn ang="0">
                <a:pos x="2" y="2"/>
              </a:cxn>
              <a:cxn ang="0">
                <a:pos x="2" y="2"/>
              </a:cxn>
              <a:cxn ang="0">
                <a:pos x="2" y="4"/>
              </a:cxn>
              <a:cxn ang="0">
                <a:pos x="2" y="4"/>
              </a:cxn>
              <a:cxn ang="0">
                <a:pos x="0" y="6"/>
              </a:cxn>
              <a:cxn ang="0">
                <a:pos x="0" y="8"/>
              </a:cxn>
              <a:cxn ang="0">
                <a:pos x="0" y="8"/>
              </a:cxn>
              <a:cxn ang="0">
                <a:pos x="0" y="10"/>
              </a:cxn>
              <a:cxn ang="0">
                <a:pos x="0" y="10"/>
              </a:cxn>
              <a:cxn ang="0">
                <a:pos x="2" y="12"/>
              </a:cxn>
              <a:cxn ang="0">
                <a:pos x="2" y="14"/>
              </a:cxn>
              <a:cxn ang="0">
                <a:pos x="2" y="16"/>
              </a:cxn>
              <a:cxn ang="0">
                <a:pos x="2" y="16"/>
              </a:cxn>
              <a:cxn ang="0">
                <a:pos x="2" y="18"/>
              </a:cxn>
              <a:cxn ang="0">
                <a:pos x="2" y="18"/>
              </a:cxn>
              <a:cxn ang="0">
                <a:pos x="2" y="22"/>
              </a:cxn>
              <a:cxn ang="0">
                <a:pos x="2" y="24"/>
              </a:cxn>
              <a:cxn ang="0">
                <a:pos x="2" y="24"/>
              </a:cxn>
              <a:cxn ang="0">
                <a:pos x="2" y="24"/>
              </a:cxn>
              <a:cxn ang="0">
                <a:pos x="2" y="24"/>
              </a:cxn>
              <a:cxn ang="0">
                <a:pos x="2" y="26"/>
              </a:cxn>
              <a:cxn ang="0">
                <a:pos x="2" y="26"/>
              </a:cxn>
              <a:cxn ang="0">
                <a:pos x="2" y="26"/>
              </a:cxn>
              <a:cxn ang="0">
                <a:pos x="2" y="26"/>
              </a:cxn>
              <a:cxn ang="0">
                <a:pos x="4" y="26"/>
              </a:cxn>
              <a:cxn ang="0">
                <a:pos x="4" y="28"/>
              </a:cxn>
              <a:cxn ang="0">
                <a:pos x="4" y="28"/>
              </a:cxn>
            </a:cxnLst>
            <a:rect l="0" t="0" r="r" b="b"/>
            <a:pathLst>
              <a:path w="40" h="28">
                <a:moveTo>
                  <a:pt x="40" y="0"/>
                </a:moveTo>
                <a:lnTo>
                  <a:pt x="40" y="0"/>
                </a:lnTo>
                <a:lnTo>
                  <a:pt x="38" y="0"/>
                </a:lnTo>
                <a:lnTo>
                  <a:pt x="38" y="0"/>
                </a:lnTo>
                <a:lnTo>
                  <a:pt x="34" y="4"/>
                </a:lnTo>
                <a:lnTo>
                  <a:pt x="34" y="4"/>
                </a:lnTo>
                <a:lnTo>
                  <a:pt x="32" y="2"/>
                </a:lnTo>
                <a:lnTo>
                  <a:pt x="32" y="2"/>
                </a:lnTo>
                <a:lnTo>
                  <a:pt x="32" y="2"/>
                </a:lnTo>
                <a:lnTo>
                  <a:pt x="30" y="2"/>
                </a:lnTo>
                <a:lnTo>
                  <a:pt x="28" y="2"/>
                </a:lnTo>
                <a:lnTo>
                  <a:pt x="26" y="2"/>
                </a:lnTo>
                <a:lnTo>
                  <a:pt x="22" y="2"/>
                </a:lnTo>
                <a:lnTo>
                  <a:pt x="22" y="2"/>
                </a:lnTo>
                <a:lnTo>
                  <a:pt x="20" y="2"/>
                </a:lnTo>
                <a:lnTo>
                  <a:pt x="20" y="2"/>
                </a:lnTo>
                <a:lnTo>
                  <a:pt x="18" y="2"/>
                </a:lnTo>
                <a:lnTo>
                  <a:pt x="14" y="2"/>
                </a:lnTo>
                <a:lnTo>
                  <a:pt x="10" y="2"/>
                </a:lnTo>
                <a:lnTo>
                  <a:pt x="2" y="2"/>
                </a:lnTo>
                <a:lnTo>
                  <a:pt x="2" y="2"/>
                </a:lnTo>
                <a:lnTo>
                  <a:pt x="2" y="4"/>
                </a:lnTo>
                <a:lnTo>
                  <a:pt x="2" y="4"/>
                </a:lnTo>
                <a:lnTo>
                  <a:pt x="0" y="6"/>
                </a:lnTo>
                <a:lnTo>
                  <a:pt x="0" y="8"/>
                </a:lnTo>
                <a:lnTo>
                  <a:pt x="0" y="8"/>
                </a:lnTo>
                <a:lnTo>
                  <a:pt x="0" y="10"/>
                </a:lnTo>
                <a:lnTo>
                  <a:pt x="0" y="10"/>
                </a:lnTo>
                <a:lnTo>
                  <a:pt x="2" y="12"/>
                </a:lnTo>
                <a:lnTo>
                  <a:pt x="2" y="14"/>
                </a:lnTo>
                <a:lnTo>
                  <a:pt x="2" y="16"/>
                </a:lnTo>
                <a:lnTo>
                  <a:pt x="2" y="16"/>
                </a:lnTo>
                <a:lnTo>
                  <a:pt x="2" y="18"/>
                </a:lnTo>
                <a:lnTo>
                  <a:pt x="2" y="18"/>
                </a:lnTo>
                <a:lnTo>
                  <a:pt x="2" y="22"/>
                </a:lnTo>
                <a:lnTo>
                  <a:pt x="2" y="24"/>
                </a:lnTo>
                <a:lnTo>
                  <a:pt x="2" y="24"/>
                </a:lnTo>
                <a:lnTo>
                  <a:pt x="2" y="24"/>
                </a:lnTo>
                <a:lnTo>
                  <a:pt x="2" y="24"/>
                </a:lnTo>
                <a:lnTo>
                  <a:pt x="2" y="26"/>
                </a:lnTo>
                <a:lnTo>
                  <a:pt x="2" y="26"/>
                </a:lnTo>
                <a:lnTo>
                  <a:pt x="2" y="26"/>
                </a:lnTo>
                <a:lnTo>
                  <a:pt x="2" y="26"/>
                </a:lnTo>
                <a:lnTo>
                  <a:pt x="4" y="26"/>
                </a:lnTo>
                <a:lnTo>
                  <a:pt x="4" y="28"/>
                </a:lnTo>
                <a:lnTo>
                  <a:pt x="4" y="2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3" name="Freeform 429"/>
          <p:cNvSpPr>
            <a:spLocks/>
          </p:cNvSpPr>
          <p:nvPr/>
        </p:nvSpPr>
        <p:spPr bwMode="auto">
          <a:xfrm>
            <a:off x="4378325" y="3348038"/>
            <a:ext cx="57150" cy="15875"/>
          </a:xfrm>
          <a:custGeom>
            <a:avLst/>
            <a:gdLst/>
            <a:ahLst/>
            <a:cxnLst>
              <a:cxn ang="0">
                <a:pos x="36" y="6"/>
              </a:cxn>
              <a:cxn ang="0">
                <a:pos x="34" y="6"/>
              </a:cxn>
              <a:cxn ang="0">
                <a:pos x="32" y="6"/>
              </a:cxn>
              <a:cxn ang="0">
                <a:pos x="32" y="6"/>
              </a:cxn>
              <a:cxn ang="0">
                <a:pos x="30" y="8"/>
              </a:cxn>
              <a:cxn ang="0">
                <a:pos x="30" y="10"/>
              </a:cxn>
              <a:cxn ang="0">
                <a:pos x="28" y="10"/>
              </a:cxn>
              <a:cxn ang="0">
                <a:pos x="28" y="10"/>
              </a:cxn>
              <a:cxn ang="0">
                <a:pos x="26" y="10"/>
              </a:cxn>
              <a:cxn ang="0">
                <a:pos x="26" y="6"/>
              </a:cxn>
              <a:cxn ang="0">
                <a:pos x="26" y="6"/>
              </a:cxn>
              <a:cxn ang="0">
                <a:pos x="26" y="2"/>
              </a:cxn>
              <a:cxn ang="0">
                <a:pos x="26" y="0"/>
              </a:cxn>
              <a:cxn ang="0">
                <a:pos x="24" y="2"/>
              </a:cxn>
              <a:cxn ang="0">
                <a:pos x="24" y="4"/>
              </a:cxn>
              <a:cxn ang="0">
                <a:pos x="20" y="2"/>
              </a:cxn>
              <a:cxn ang="0">
                <a:pos x="20" y="2"/>
              </a:cxn>
              <a:cxn ang="0">
                <a:pos x="20" y="2"/>
              </a:cxn>
              <a:cxn ang="0">
                <a:pos x="20" y="4"/>
              </a:cxn>
              <a:cxn ang="0">
                <a:pos x="20" y="6"/>
              </a:cxn>
              <a:cxn ang="0">
                <a:pos x="20" y="6"/>
              </a:cxn>
              <a:cxn ang="0">
                <a:pos x="18" y="8"/>
              </a:cxn>
              <a:cxn ang="0">
                <a:pos x="16" y="8"/>
              </a:cxn>
              <a:cxn ang="0">
                <a:pos x="16" y="10"/>
              </a:cxn>
              <a:cxn ang="0">
                <a:pos x="16" y="10"/>
              </a:cxn>
              <a:cxn ang="0">
                <a:pos x="14" y="10"/>
              </a:cxn>
              <a:cxn ang="0">
                <a:pos x="14" y="10"/>
              </a:cxn>
              <a:cxn ang="0">
                <a:pos x="14" y="10"/>
              </a:cxn>
              <a:cxn ang="0">
                <a:pos x="12" y="10"/>
              </a:cxn>
              <a:cxn ang="0">
                <a:pos x="10" y="8"/>
              </a:cxn>
              <a:cxn ang="0">
                <a:pos x="8" y="6"/>
              </a:cxn>
              <a:cxn ang="0">
                <a:pos x="4" y="6"/>
              </a:cxn>
              <a:cxn ang="0">
                <a:pos x="4" y="8"/>
              </a:cxn>
              <a:cxn ang="0">
                <a:pos x="4" y="8"/>
              </a:cxn>
              <a:cxn ang="0">
                <a:pos x="2" y="10"/>
              </a:cxn>
              <a:cxn ang="0">
                <a:pos x="0" y="10"/>
              </a:cxn>
            </a:cxnLst>
            <a:rect l="0" t="0" r="r" b="b"/>
            <a:pathLst>
              <a:path w="36" h="10">
                <a:moveTo>
                  <a:pt x="36" y="6"/>
                </a:moveTo>
                <a:lnTo>
                  <a:pt x="36" y="6"/>
                </a:lnTo>
                <a:lnTo>
                  <a:pt x="34" y="6"/>
                </a:lnTo>
                <a:lnTo>
                  <a:pt x="34" y="6"/>
                </a:lnTo>
                <a:lnTo>
                  <a:pt x="34" y="6"/>
                </a:lnTo>
                <a:lnTo>
                  <a:pt x="32" y="6"/>
                </a:lnTo>
                <a:lnTo>
                  <a:pt x="32" y="6"/>
                </a:lnTo>
                <a:lnTo>
                  <a:pt x="32" y="6"/>
                </a:lnTo>
                <a:lnTo>
                  <a:pt x="30" y="6"/>
                </a:lnTo>
                <a:lnTo>
                  <a:pt x="30" y="8"/>
                </a:lnTo>
                <a:lnTo>
                  <a:pt x="30" y="10"/>
                </a:lnTo>
                <a:lnTo>
                  <a:pt x="30" y="10"/>
                </a:lnTo>
                <a:lnTo>
                  <a:pt x="30" y="10"/>
                </a:lnTo>
                <a:lnTo>
                  <a:pt x="28" y="10"/>
                </a:lnTo>
                <a:lnTo>
                  <a:pt x="28" y="10"/>
                </a:lnTo>
                <a:lnTo>
                  <a:pt x="28" y="10"/>
                </a:lnTo>
                <a:lnTo>
                  <a:pt x="26" y="10"/>
                </a:lnTo>
                <a:lnTo>
                  <a:pt x="26" y="10"/>
                </a:lnTo>
                <a:lnTo>
                  <a:pt x="26" y="6"/>
                </a:lnTo>
                <a:lnTo>
                  <a:pt x="26" y="6"/>
                </a:lnTo>
                <a:lnTo>
                  <a:pt x="26" y="6"/>
                </a:lnTo>
                <a:lnTo>
                  <a:pt x="26" y="6"/>
                </a:lnTo>
                <a:lnTo>
                  <a:pt x="26" y="4"/>
                </a:lnTo>
                <a:lnTo>
                  <a:pt x="26" y="2"/>
                </a:lnTo>
                <a:lnTo>
                  <a:pt x="26" y="0"/>
                </a:lnTo>
                <a:lnTo>
                  <a:pt x="26" y="0"/>
                </a:lnTo>
                <a:lnTo>
                  <a:pt x="24" y="2"/>
                </a:lnTo>
                <a:lnTo>
                  <a:pt x="24" y="2"/>
                </a:lnTo>
                <a:lnTo>
                  <a:pt x="24" y="4"/>
                </a:lnTo>
                <a:lnTo>
                  <a:pt x="24" y="4"/>
                </a:lnTo>
                <a:lnTo>
                  <a:pt x="22" y="4"/>
                </a:lnTo>
                <a:lnTo>
                  <a:pt x="20" y="2"/>
                </a:lnTo>
                <a:lnTo>
                  <a:pt x="20" y="2"/>
                </a:lnTo>
                <a:lnTo>
                  <a:pt x="20" y="2"/>
                </a:lnTo>
                <a:lnTo>
                  <a:pt x="20" y="2"/>
                </a:lnTo>
                <a:lnTo>
                  <a:pt x="20" y="2"/>
                </a:lnTo>
                <a:lnTo>
                  <a:pt x="20" y="4"/>
                </a:lnTo>
                <a:lnTo>
                  <a:pt x="20" y="4"/>
                </a:lnTo>
                <a:lnTo>
                  <a:pt x="20" y="6"/>
                </a:lnTo>
                <a:lnTo>
                  <a:pt x="20" y="6"/>
                </a:lnTo>
                <a:lnTo>
                  <a:pt x="20" y="6"/>
                </a:lnTo>
                <a:lnTo>
                  <a:pt x="20" y="6"/>
                </a:lnTo>
                <a:lnTo>
                  <a:pt x="20" y="8"/>
                </a:lnTo>
                <a:lnTo>
                  <a:pt x="18" y="8"/>
                </a:lnTo>
                <a:lnTo>
                  <a:pt x="16" y="8"/>
                </a:lnTo>
                <a:lnTo>
                  <a:pt x="16" y="8"/>
                </a:lnTo>
                <a:lnTo>
                  <a:pt x="14" y="8"/>
                </a:lnTo>
                <a:lnTo>
                  <a:pt x="16" y="10"/>
                </a:lnTo>
                <a:lnTo>
                  <a:pt x="16" y="10"/>
                </a:lnTo>
                <a:lnTo>
                  <a:pt x="16" y="10"/>
                </a:lnTo>
                <a:lnTo>
                  <a:pt x="16" y="10"/>
                </a:lnTo>
                <a:lnTo>
                  <a:pt x="14" y="10"/>
                </a:lnTo>
                <a:lnTo>
                  <a:pt x="14" y="10"/>
                </a:lnTo>
                <a:lnTo>
                  <a:pt x="14" y="10"/>
                </a:lnTo>
                <a:lnTo>
                  <a:pt x="14" y="10"/>
                </a:lnTo>
                <a:lnTo>
                  <a:pt x="14" y="10"/>
                </a:lnTo>
                <a:lnTo>
                  <a:pt x="12" y="10"/>
                </a:lnTo>
                <a:lnTo>
                  <a:pt x="12" y="10"/>
                </a:lnTo>
                <a:lnTo>
                  <a:pt x="10" y="8"/>
                </a:lnTo>
                <a:lnTo>
                  <a:pt x="10" y="8"/>
                </a:lnTo>
                <a:lnTo>
                  <a:pt x="10" y="8"/>
                </a:lnTo>
                <a:lnTo>
                  <a:pt x="8" y="6"/>
                </a:lnTo>
                <a:lnTo>
                  <a:pt x="6" y="6"/>
                </a:lnTo>
                <a:lnTo>
                  <a:pt x="4" y="6"/>
                </a:lnTo>
                <a:lnTo>
                  <a:pt x="4" y="6"/>
                </a:lnTo>
                <a:lnTo>
                  <a:pt x="4" y="8"/>
                </a:lnTo>
                <a:lnTo>
                  <a:pt x="4" y="8"/>
                </a:lnTo>
                <a:lnTo>
                  <a:pt x="4" y="8"/>
                </a:lnTo>
                <a:lnTo>
                  <a:pt x="2" y="10"/>
                </a:lnTo>
                <a:lnTo>
                  <a:pt x="2" y="10"/>
                </a:lnTo>
                <a:lnTo>
                  <a:pt x="0" y="10"/>
                </a:lnTo>
                <a:lnTo>
                  <a:pt x="0"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4" name="Freeform 430"/>
          <p:cNvSpPr>
            <a:spLocks/>
          </p:cNvSpPr>
          <p:nvPr/>
        </p:nvSpPr>
        <p:spPr bwMode="auto">
          <a:xfrm>
            <a:off x="4298950" y="3303588"/>
            <a:ext cx="79375" cy="60325"/>
          </a:xfrm>
          <a:custGeom>
            <a:avLst/>
            <a:gdLst/>
            <a:ahLst/>
            <a:cxnLst>
              <a:cxn ang="0">
                <a:pos x="0" y="2"/>
              </a:cxn>
              <a:cxn ang="0">
                <a:pos x="0" y="4"/>
              </a:cxn>
              <a:cxn ang="0">
                <a:pos x="0" y="4"/>
              </a:cxn>
              <a:cxn ang="0">
                <a:pos x="0" y="6"/>
              </a:cxn>
              <a:cxn ang="0">
                <a:pos x="0" y="6"/>
              </a:cxn>
              <a:cxn ang="0">
                <a:pos x="2" y="8"/>
              </a:cxn>
              <a:cxn ang="0">
                <a:pos x="4" y="8"/>
              </a:cxn>
              <a:cxn ang="0">
                <a:pos x="4" y="8"/>
              </a:cxn>
              <a:cxn ang="0">
                <a:pos x="6" y="4"/>
              </a:cxn>
              <a:cxn ang="0">
                <a:pos x="8" y="4"/>
              </a:cxn>
              <a:cxn ang="0">
                <a:pos x="8" y="4"/>
              </a:cxn>
              <a:cxn ang="0">
                <a:pos x="10" y="8"/>
              </a:cxn>
              <a:cxn ang="0">
                <a:pos x="10" y="10"/>
              </a:cxn>
              <a:cxn ang="0">
                <a:pos x="12" y="8"/>
              </a:cxn>
              <a:cxn ang="0">
                <a:pos x="16" y="4"/>
              </a:cxn>
              <a:cxn ang="0">
                <a:pos x="16" y="4"/>
              </a:cxn>
              <a:cxn ang="0">
                <a:pos x="22" y="6"/>
              </a:cxn>
              <a:cxn ang="0">
                <a:pos x="24" y="8"/>
              </a:cxn>
              <a:cxn ang="0">
                <a:pos x="26" y="6"/>
              </a:cxn>
              <a:cxn ang="0">
                <a:pos x="26" y="6"/>
              </a:cxn>
              <a:cxn ang="0">
                <a:pos x="26" y="4"/>
              </a:cxn>
              <a:cxn ang="0">
                <a:pos x="30" y="4"/>
              </a:cxn>
              <a:cxn ang="0">
                <a:pos x="30" y="4"/>
              </a:cxn>
              <a:cxn ang="0">
                <a:pos x="32" y="2"/>
              </a:cxn>
              <a:cxn ang="0">
                <a:pos x="30" y="0"/>
              </a:cxn>
              <a:cxn ang="0">
                <a:pos x="30" y="0"/>
              </a:cxn>
              <a:cxn ang="0">
                <a:pos x="32" y="0"/>
              </a:cxn>
              <a:cxn ang="0">
                <a:pos x="34" y="0"/>
              </a:cxn>
              <a:cxn ang="0">
                <a:pos x="36" y="2"/>
              </a:cxn>
              <a:cxn ang="0">
                <a:pos x="36" y="2"/>
              </a:cxn>
              <a:cxn ang="0">
                <a:pos x="36" y="4"/>
              </a:cxn>
              <a:cxn ang="0">
                <a:pos x="36" y="4"/>
              </a:cxn>
              <a:cxn ang="0">
                <a:pos x="38" y="8"/>
              </a:cxn>
              <a:cxn ang="0">
                <a:pos x="38" y="10"/>
              </a:cxn>
              <a:cxn ang="0">
                <a:pos x="38" y="14"/>
              </a:cxn>
              <a:cxn ang="0">
                <a:pos x="40" y="14"/>
              </a:cxn>
              <a:cxn ang="0">
                <a:pos x="40" y="14"/>
              </a:cxn>
              <a:cxn ang="0">
                <a:pos x="40" y="16"/>
              </a:cxn>
              <a:cxn ang="0">
                <a:pos x="42" y="16"/>
              </a:cxn>
              <a:cxn ang="0">
                <a:pos x="42" y="16"/>
              </a:cxn>
              <a:cxn ang="0">
                <a:pos x="42" y="18"/>
              </a:cxn>
              <a:cxn ang="0">
                <a:pos x="44" y="18"/>
              </a:cxn>
              <a:cxn ang="0">
                <a:pos x="44" y="18"/>
              </a:cxn>
              <a:cxn ang="0">
                <a:pos x="44" y="20"/>
              </a:cxn>
              <a:cxn ang="0">
                <a:pos x="44" y="20"/>
              </a:cxn>
              <a:cxn ang="0">
                <a:pos x="44" y="20"/>
              </a:cxn>
              <a:cxn ang="0">
                <a:pos x="40" y="24"/>
              </a:cxn>
              <a:cxn ang="0">
                <a:pos x="42" y="24"/>
              </a:cxn>
              <a:cxn ang="0">
                <a:pos x="44" y="24"/>
              </a:cxn>
              <a:cxn ang="0">
                <a:pos x="46" y="24"/>
              </a:cxn>
              <a:cxn ang="0">
                <a:pos x="46" y="28"/>
              </a:cxn>
              <a:cxn ang="0">
                <a:pos x="46" y="32"/>
              </a:cxn>
              <a:cxn ang="0">
                <a:pos x="48" y="34"/>
              </a:cxn>
              <a:cxn ang="0">
                <a:pos x="50" y="36"/>
              </a:cxn>
              <a:cxn ang="0">
                <a:pos x="50" y="38"/>
              </a:cxn>
            </a:cxnLst>
            <a:rect l="0" t="0" r="r" b="b"/>
            <a:pathLst>
              <a:path w="50" h="38">
                <a:moveTo>
                  <a:pt x="0" y="0"/>
                </a:moveTo>
                <a:lnTo>
                  <a:pt x="0" y="2"/>
                </a:lnTo>
                <a:lnTo>
                  <a:pt x="0" y="4"/>
                </a:lnTo>
                <a:lnTo>
                  <a:pt x="0" y="4"/>
                </a:lnTo>
                <a:lnTo>
                  <a:pt x="0" y="4"/>
                </a:lnTo>
                <a:lnTo>
                  <a:pt x="0" y="4"/>
                </a:lnTo>
                <a:lnTo>
                  <a:pt x="0" y="6"/>
                </a:lnTo>
                <a:lnTo>
                  <a:pt x="0" y="6"/>
                </a:lnTo>
                <a:lnTo>
                  <a:pt x="0" y="6"/>
                </a:lnTo>
                <a:lnTo>
                  <a:pt x="0" y="6"/>
                </a:lnTo>
                <a:lnTo>
                  <a:pt x="2" y="6"/>
                </a:lnTo>
                <a:lnTo>
                  <a:pt x="2" y="8"/>
                </a:lnTo>
                <a:lnTo>
                  <a:pt x="2" y="8"/>
                </a:lnTo>
                <a:lnTo>
                  <a:pt x="4" y="8"/>
                </a:lnTo>
                <a:lnTo>
                  <a:pt x="4" y="8"/>
                </a:lnTo>
                <a:lnTo>
                  <a:pt x="4" y="8"/>
                </a:lnTo>
                <a:lnTo>
                  <a:pt x="4" y="6"/>
                </a:lnTo>
                <a:lnTo>
                  <a:pt x="6" y="4"/>
                </a:lnTo>
                <a:lnTo>
                  <a:pt x="8" y="4"/>
                </a:lnTo>
                <a:lnTo>
                  <a:pt x="8" y="4"/>
                </a:lnTo>
                <a:lnTo>
                  <a:pt x="8" y="4"/>
                </a:lnTo>
                <a:lnTo>
                  <a:pt x="8" y="4"/>
                </a:lnTo>
                <a:lnTo>
                  <a:pt x="10" y="6"/>
                </a:lnTo>
                <a:lnTo>
                  <a:pt x="10" y="8"/>
                </a:lnTo>
                <a:lnTo>
                  <a:pt x="10" y="10"/>
                </a:lnTo>
                <a:lnTo>
                  <a:pt x="10" y="10"/>
                </a:lnTo>
                <a:lnTo>
                  <a:pt x="12" y="10"/>
                </a:lnTo>
                <a:lnTo>
                  <a:pt x="12" y="8"/>
                </a:lnTo>
                <a:lnTo>
                  <a:pt x="14" y="6"/>
                </a:lnTo>
                <a:lnTo>
                  <a:pt x="16" y="4"/>
                </a:lnTo>
                <a:lnTo>
                  <a:pt x="16" y="4"/>
                </a:lnTo>
                <a:lnTo>
                  <a:pt x="16" y="4"/>
                </a:lnTo>
                <a:lnTo>
                  <a:pt x="20" y="4"/>
                </a:lnTo>
                <a:lnTo>
                  <a:pt x="22" y="6"/>
                </a:lnTo>
                <a:lnTo>
                  <a:pt x="22" y="6"/>
                </a:lnTo>
                <a:lnTo>
                  <a:pt x="24" y="8"/>
                </a:lnTo>
                <a:lnTo>
                  <a:pt x="26" y="8"/>
                </a:lnTo>
                <a:lnTo>
                  <a:pt x="26" y="6"/>
                </a:lnTo>
                <a:lnTo>
                  <a:pt x="26" y="6"/>
                </a:lnTo>
                <a:lnTo>
                  <a:pt x="26" y="6"/>
                </a:lnTo>
                <a:lnTo>
                  <a:pt x="26" y="6"/>
                </a:lnTo>
                <a:lnTo>
                  <a:pt x="26" y="4"/>
                </a:lnTo>
                <a:lnTo>
                  <a:pt x="28" y="4"/>
                </a:lnTo>
                <a:lnTo>
                  <a:pt x="30" y="4"/>
                </a:lnTo>
                <a:lnTo>
                  <a:pt x="30" y="4"/>
                </a:lnTo>
                <a:lnTo>
                  <a:pt x="30" y="4"/>
                </a:lnTo>
                <a:lnTo>
                  <a:pt x="30" y="4"/>
                </a:lnTo>
                <a:lnTo>
                  <a:pt x="32" y="2"/>
                </a:lnTo>
                <a:lnTo>
                  <a:pt x="32" y="2"/>
                </a:lnTo>
                <a:lnTo>
                  <a:pt x="30" y="0"/>
                </a:lnTo>
                <a:lnTo>
                  <a:pt x="30" y="0"/>
                </a:lnTo>
                <a:lnTo>
                  <a:pt x="30" y="0"/>
                </a:lnTo>
                <a:lnTo>
                  <a:pt x="32" y="0"/>
                </a:lnTo>
                <a:lnTo>
                  <a:pt x="32" y="0"/>
                </a:lnTo>
                <a:lnTo>
                  <a:pt x="34" y="0"/>
                </a:lnTo>
                <a:lnTo>
                  <a:pt x="34" y="0"/>
                </a:lnTo>
                <a:lnTo>
                  <a:pt x="34" y="0"/>
                </a:lnTo>
                <a:lnTo>
                  <a:pt x="36" y="2"/>
                </a:lnTo>
                <a:lnTo>
                  <a:pt x="36" y="2"/>
                </a:lnTo>
                <a:lnTo>
                  <a:pt x="36" y="2"/>
                </a:lnTo>
                <a:lnTo>
                  <a:pt x="36" y="2"/>
                </a:lnTo>
                <a:lnTo>
                  <a:pt x="36" y="4"/>
                </a:lnTo>
                <a:lnTo>
                  <a:pt x="36" y="4"/>
                </a:lnTo>
                <a:lnTo>
                  <a:pt x="36" y="4"/>
                </a:lnTo>
                <a:lnTo>
                  <a:pt x="36" y="4"/>
                </a:lnTo>
                <a:lnTo>
                  <a:pt x="38" y="8"/>
                </a:lnTo>
                <a:lnTo>
                  <a:pt x="38" y="8"/>
                </a:lnTo>
                <a:lnTo>
                  <a:pt x="38" y="10"/>
                </a:lnTo>
                <a:lnTo>
                  <a:pt x="38" y="14"/>
                </a:lnTo>
                <a:lnTo>
                  <a:pt x="38" y="14"/>
                </a:lnTo>
                <a:lnTo>
                  <a:pt x="40" y="14"/>
                </a:lnTo>
                <a:lnTo>
                  <a:pt x="40" y="14"/>
                </a:lnTo>
                <a:lnTo>
                  <a:pt x="40" y="14"/>
                </a:lnTo>
                <a:lnTo>
                  <a:pt x="40" y="14"/>
                </a:lnTo>
                <a:lnTo>
                  <a:pt x="40" y="16"/>
                </a:lnTo>
                <a:lnTo>
                  <a:pt x="40" y="16"/>
                </a:lnTo>
                <a:lnTo>
                  <a:pt x="40" y="16"/>
                </a:lnTo>
                <a:lnTo>
                  <a:pt x="42" y="16"/>
                </a:lnTo>
                <a:lnTo>
                  <a:pt x="42" y="16"/>
                </a:lnTo>
                <a:lnTo>
                  <a:pt x="42" y="16"/>
                </a:lnTo>
                <a:lnTo>
                  <a:pt x="42" y="16"/>
                </a:lnTo>
                <a:lnTo>
                  <a:pt x="42" y="18"/>
                </a:lnTo>
                <a:lnTo>
                  <a:pt x="42" y="18"/>
                </a:lnTo>
                <a:lnTo>
                  <a:pt x="44" y="18"/>
                </a:lnTo>
                <a:lnTo>
                  <a:pt x="44" y="18"/>
                </a:lnTo>
                <a:lnTo>
                  <a:pt x="44" y="18"/>
                </a:lnTo>
                <a:lnTo>
                  <a:pt x="44" y="20"/>
                </a:lnTo>
                <a:lnTo>
                  <a:pt x="44" y="20"/>
                </a:lnTo>
                <a:lnTo>
                  <a:pt x="44" y="20"/>
                </a:lnTo>
                <a:lnTo>
                  <a:pt x="44" y="20"/>
                </a:lnTo>
                <a:lnTo>
                  <a:pt x="44" y="20"/>
                </a:lnTo>
                <a:lnTo>
                  <a:pt x="44" y="20"/>
                </a:lnTo>
                <a:lnTo>
                  <a:pt x="42" y="22"/>
                </a:lnTo>
                <a:lnTo>
                  <a:pt x="40" y="24"/>
                </a:lnTo>
                <a:lnTo>
                  <a:pt x="40" y="26"/>
                </a:lnTo>
                <a:lnTo>
                  <a:pt x="42" y="24"/>
                </a:lnTo>
                <a:lnTo>
                  <a:pt x="42" y="24"/>
                </a:lnTo>
                <a:lnTo>
                  <a:pt x="44" y="24"/>
                </a:lnTo>
                <a:lnTo>
                  <a:pt x="44" y="24"/>
                </a:lnTo>
                <a:lnTo>
                  <a:pt x="46" y="24"/>
                </a:lnTo>
                <a:lnTo>
                  <a:pt x="46" y="26"/>
                </a:lnTo>
                <a:lnTo>
                  <a:pt x="46" y="28"/>
                </a:lnTo>
                <a:lnTo>
                  <a:pt x="46" y="32"/>
                </a:lnTo>
                <a:lnTo>
                  <a:pt x="46" y="32"/>
                </a:lnTo>
                <a:lnTo>
                  <a:pt x="46" y="34"/>
                </a:lnTo>
                <a:lnTo>
                  <a:pt x="48" y="34"/>
                </a:lnTo>
                <a:lnTo>
                  <a:pt x="48" y="34"/>
                </a:lnTo>
                <a:lnTo>
                  <a:pt x="50" y="36"/>
                </a:lnTo>
                <a:lnTo>
                  <a:pt x="50" y="36"/>
                </a:lnTo>
                <a:lnTo>
                  <a:pt x="50" y="3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5" name="Freeform 431"/>
          <p:cNvSpPr>
            <a:spLocks/>
          </p:cNvSpPr>
          <p:nvPr/>
        </p:nvSpPr>
        <p:spPr bwMode="auto">
          <a:xfrm>
            <a:off x="6797675" y="3094038"/>
            <a:ext cx="76200" cy="266700"/>
          </a:xfrm>
          <a:custGeom>
            <a:avLst/>
            <a:gdLst/>
            <a:ahLst/>
            <a:cxnLst>
              <a:cxn ang="0">
                <a:pos x="36" y="166"/>
              </a:cxn>
              <a:cxn ang="0">
                <a:pos x="36" y="162"/>
              </a:cxn>
              <a:cxn ang="0">
                <a:pos x="38" y="160"/>
              </a:cxn>
              <a:cxn ang="0">
                <a:pos x="40" y="156"/>
              </a:cxn>
              <a:cxn ang="0">
                <a:pos x="42" y="154"/>
              </a:cxn>
              <a:cxn ang="0">
                <a:pos x="44" y="146"/>
              </a:cxn>
              <a:cxn ang="0">
                <a:pos x="46" y="142"/>
              </a:cxn>
              <a:cxn ang="0">
                <a:pos x="46" y="138"/>
              </a:cxn>
              <a:cxn ang="0">
                <a:pos x="42" y="132"/>
              </a:cxn>
              <a:cxn ang="0">
                <a:pos x="38" y="122"/>
              </a:cxn>
              <a:cxn ang="0">
                <a:pos x="38" y="120"/>
              </a:cxn>
              <a:cxn ang="0">
                <a:pos x="38" y="114"/>
              </a:cxn>
              <a:cxn ang="0">
                <a:pos x="38" y="112"/>
              </a:cxn>
              <a:cxn ang="0">
                <a:pos x="34" y="106"/>
              </a:cxn>
              <a:cxn ang="0">
                <a:pos x="30" y="102"/>
              </a:cxn>
              <a:cxn ang="0">
                <a:pos x="26" y="98"/>
              </a:cxn>
              <a:cxn ang="0">
                <a:pos x="24" y="96"/>
              </a:cxn>
              <a:cxn ang="0">
                <a:pos x="22" y="92"/>
              </a:cxn>
              <a:cxn ang="0">
                <a:pos x="20" y="88"/>
              </a:cxn>
              <a:cxn ang="0">
                <a:pos x="24" y="86"/>
              </a:cxn>
              <a:cxn ang="0">
                <a:pos x="26" y="84"/>
              </a:cxn>
              <a:cxn ang="0">
                <a:pos x="26" y="82"/>
              </a:cxn>
              <a:cxn ang="0">
                <a:pos x="26" y="80"/>
              </a:cxn>
              <a:cxn ang="0">
                <a:pos x="24" y="78"/>
              </a:cxn>
              <a:cxn ang="0">
                <a:pos x="26" y="72"/>
              </a:cxn>
              <a:cxn ang="0">
                <a:pos x="28" y="70"/>
              </a:cxn>
              <a:cxn ang="0">
                <a:pos x="28" y="66"/>
              </a:cxn>
              <a:cxn ang="0">
                <a:pos x="24" y="66"/>
              </a:cxn>
              <a:cxn ang="0">
                <a:pos x="22" y="60"/>
              </a:cxn>
              <a:cxn ang="0">
                <a:pos x="22" y="58"/>
              </a:cxn>
              <a:cxn ang="0">
                <a:pos x="20" y="56"/>
              </a:cxn>
              <a:cxn ang="0">
                <a:pos x="16" y="52"/>
              </a:cxn>
              <a:cxn ang="0">
                <a:pos x="12" y="48"/>
              </a:cxn>
              <a:cxn ang="0">
                <a:pos x="8" y="42"/>
              </a:cxn>
              <a:cxn ang="0">
                <a:pos x="6" y="38"/>
              </a:cxn>
              <a:cxn ang="0">
                <a:pos x="6" y="36"/>
              </a:cxn>
              <a:cxn ang="0">
                <a:pos x="4" y="36"/>
              </a:cxn>
              <a:cxn ang="0">
                <a:pos x="2" y="34"/>
              </a:cxn>
              <a:cxn ang="0">
                <a:pos x="2" y="32"/>
              </a:cxn>
              <a:cxn ang="0">
                <a:pos x="2" y="30"/>
              </a:cxn>
              <a:cxn ang="0">
                <a:pos x="4" y="30"/>
              </a:cxn>
              <a:cxn ang="0">
                <a:pos x="6" y="30"/>
              </a:cxn>
              <a:cxn ang="0">
                <a:pos x="6" y="26"/>
              </a:cxn>
              <a:cxn ang="0">
                <a:pos x="6" y="22"/>
              </a:cxn>
              <a:cxn ang="0">
                <a:pos x="6" y="18"/>
              </a:cxn>
              <a:cxn ang="0">
                <a:pos x="6" y="14"/>
              </a:cxn>
              <a:cxn ang="0">
                <a:pos x="8" y="12"/>
              </a:cxn>
              <a:cxn ang="0">
                <a:pos x="10" y="10"/>
              </a:cxn>
              <a:cxn ang="0">
                <a:pos x="14" y="12"/>
              </a:cxn>
              <a:cxn ang="0">
                <a:pos x="20" y="10"/>
              </a:cxn>
              <a:cxn ang="0">
                <a:pos x="22" y="10"/>
              </a:cxn>
              <a:cxn ang="0">
                <a:pos x="22" y="6"/>
              </a:cxn>
              <a:cxn ang="0">
                <a:pos x="24" y="4"/>
              </a:cxn>
              <a:cxn ang="0">
                <a:pos x="28" y="6"/>
              </a:cxn>
              <a:cxn ang="0">
                <a:pos x="28" y="4"/>
              </a:cxn>
              <a:cxn ang="0">
                <a:pos x="30" y="2"/>
              </a:cxn>
              <a:cxn ang="0">
                <a:pos x="32" y="0"/>
              </a:cxn>
              <a:cxn ang="0">
                <a:pos x="34" y="0"/>
              </a:cxn>
            </a:cxnLst>
            <a:rect l="0" t="0" r="r" b="b"/>
            <a:pathLst>
              <a:path w="48" h="168">
                <a:moveTo>
                  <a:pt x="36" y="168"/>
                </a:moveTo>
                <a:lnTo>
                  <a:pt x="36" y="166"/>
                </a:lnTo>
                <a:lnTo>
                  <a:pt x="36" y="166"/>
                </a:lnTo>
                <a:lnTo>
                  <a:pt x="36" y="166"/>
                </a:lnTo>
                <a:lnTo>
                  <a:pt x="36" y="166"/>
                </a:lnTo>
                <a:lnTo>
                  <a:pt x="36" y="164"/>
                </a:lnTo>
                <a:lnTo>
                  <a:pt x="36" y="164"/>
                </a:lnTo>
                <a:lnTo>
                  <a:pt x="36" y="162"/>
                </a:lnTo>
                <a:lnTo>
                  <a:pt x="36" y="162"/>
                </a:lnTo>
                <a:lnTo>
                  <a:pt x="36" y="160"/>
                </a:lnTo>
                <a:lnTo>
                  <a:pt x="38" y="160"/>
                </a:lnTo>
                <a:lnTo>
                  <a:pt x="38" y="160"/>
                </a:lnTo>
                <a:lnTo>
                  <a:pt x="38" y="160"/>
                </a:lnTo>
                <a:lnTo>
                  <a:pt x="40" y="158"/>
                </a:lnTo>
                <a:lnTo>
                  <a:pt x="40" y="156"/>
                </a:lnTo>
                <a:lnTo>
                  <a:pt x="40" y="156"/>
                </a:lnTo>
                <a:lnTo>
                  <a:pt x="40" y="156"/>
                </a:lnTo>
                <a:lnTo>
                  <a:pt x="42" y="156"/>
                </a:lnTo>
                <a:lnTo>
                  <a:pt x="42" y="154"/>
                </a:lnTo>
                <a:lnTo>
                  <a:pt x="42" y="154"/>
                </a:lnTo>
                <a:lnTo>
                  <a:pt x="42" y="154"/>
                </a:lnTo>
                <a:lnTo>
                  <a:pt x="44" y="152"/>
                </a:lnTo>
                <a:lnTo>
                  <a:pt x="44" y="150"/>
                </a:lnTo>
                <a:lnTo>
                  <a:pt x="44" y="146"/>
                </a:lnTo>
                <a:lnTo>
                  <a:pt x="46" y="146"/>
                </a:lnTo>
                <a:lnTo>
                  <a:pt x="48" y="144"/>
                </a:lnTo>
                <a:lnTo>
                  <a:pt x="48" y="142"/>
                </a:lnTo>
                <a:lnTo>
                  <a:pt x="46" y="142"/>
                </a:lnTo>
                <a:lnTo>
                  <a:pt x="46" y="142"/>
                </a:lnTo>
                <a:lnTo>
                  <a:pt x="46" y="140"/>
                </a:lnTo>
                <a:lnTo>
                  <a:pt x="46" y="138"/>
                </a:lnTo>
                <a:lnTo>
                  <a:pt x="46" y="138"/>
                </a:lnTo>
                <a:lnTo>
                  <a:pt x="44" y="136"/>
                </a:lnTo>
                <a:lnTo>
                  <a:pt x="44" y="134"/>
                </a:lnTo>
                <a:lnTo>
                  <a:pt x="44" y="134"/>
                </a:lnTo>
                <a:lnTo>
                  <a:pt x="42" y="132"/>
                </a:lnTo>
                <a:lnTo>
                  <a:pt x="42" y="130"/>
                </a:lnTo>
                <a:lnTo>
                  <a:pt x="40" y="128"/>
                </a:lnTo>
                <a:lnTo>
                  <a:pt x="40" y="128"/>
                </a:lnTo>
                <a:lnTo>
                  <a:pt x="38" y="122"/>
                </a:lnTo>
                <a:lnTo>
                  <a:pt x="38" y="120"/>
                </a:lnTo>
                <a:lnTo>
                  <a:pt x="38" y="120"/>
                </a:lnTo>
                <a:lnTo>
                  <a:pt x="38" y="120"/>
                </a:lnTo>
                <a:lnTo>
                  <a:pt x="38" y="120"/>
                </a:lnTo>
                <a:lnTo>
                  <a:pt x="38" y="120"/>
                </a:lnTo>
                <a:lnTo>
                  <a:pt x="38" y="116"/>
                </a:lnTo>
                <a:lnTo>
                  <a:pt x="38" y="116"/>
                </a:lnTo>
                <a:lnTo>
                  <a:pt x="38" y="114"/>
                </a:lnTo>
                <a:lnTo>
                  <a:pt x="38" y="114"/>
                </a:lnTo>
                <a:lnTo>
                  <a:pt x="38" y="112"/>
                </a:lnTo>
                <a:lnTo>
                  <a:pt x="38" y="112"/>
                </a:lnTo>
                <a:lnTo>
                  <a:pt x="38" y="112"/>
                </a:lnTo>
                <a:lnTo>
                  <a:pt x="36" y="110"/>
                </a:lnTo>
                <a:lnTo>
                  <a:pt x="34" y="108"/>
                </a:lnTo>
                <a:lnTo>
                  <a:pt x="34" y="106"/>
                </a:lnTo>
                <a:lnTo>
                  <a:pt x="34" y="106"/>
                </a:lnTo>
                <a:lnTo>
                  <a:pt x="34" y="104"/>
                </a:lnTo>
                <a:lnTo>
                  <a:pt x="32" y="104"/>
                </a:lnTo>
                <a:lnTo>
                  <a:pt x="32" y="104"/>
                </a:lnTo>
                <a:lnTo>
                  <a:pt x="30" y="102"/>
                </a:lnTo>
                <a:lnTo>
                  <a:pt x="28" y="102"/>
                </a:lnTo>
                <a:lnTo>
                  <a:pt x="28" y="100"/>
                </a:lnTo>
                <a:lnTo>
                  <a:pt x="26" y="100"/>
                </a:lnTo>
                <a:lnTo>
                  <a:pt x="26" y="98"/>
                </a:lnTo>
                <a:lnTo>
                  <a:pt x="26" y="96"/>
                </a:lnTo>
                <a:lnTo>
                  <a:pt x="24" y="96"/>
                </a:lnTo>
                <a:lnTo>
                  <a:pt x="24" y="96"/>
                </a:lnTo>
                <a:lnTo>
                  <a:pt x="24" y="96"/>
                </a:lnTo>
                <a:lnTo>
                  <a:pt x="24" y="94"/>
                </a:lnTo>
                <a:lnTo>
                  <a:pt x="22" y="92"/>
                </a:lnTo>
                <a:lnTo>
                  <a:pt x="22" y="92"/>
                </a:lnTo>
                <a:lnTo>
                  <a:pt x="22" y="92"/>
                </a:lnTo>
                <a:lnTo>
                  <a:pt x="22" y="92"/>
                </a:lnTo>
                <a:lnTo>
                  <a:pt x="22" y="90"/>
                </a:lnTo>
                <a:lnTo>
                  <a:pt x="20" y="90"/>
                </a:lnTo>
                <a:lnTo>
                  <a:pt x="20" y="88"/>
                </a:lnTo>
                <a:lnTo>
                  <a:pt x="20" y="86"/>
                </a:lnTo>
                <a:lnTo>
                  <a:pt x="20" y="86"/>
                </a:lnTo>
                <a:lnTo>
                  <a:pt x="20" y="86"/>
                </a:lnTo>
                <a:lnTo>
                  <a:pt x="24" y="86"/>
                </a:lnTo>
                <a:lnTo>
                  <a:pt x="24" y="86"/>
                </a:lnTo>
                <a:lnTo>
                  <a:pt x="24" y="84"/>
                </a:lnTo>
                <a:lnTo>
                  <a:pt x="24" y="84"/>
                </a:lnTo>
                <a:lnTo>
                  <a:pt x="26" y="84"/>
                </a:lnTo>
                <a:lnTo>
                  <a:pt x="26" y="84"/>
                </a:lnTo>
                <a:lnTo>
                  <a:pt x="26" y="84"/>
                </a:lnTo>
                <a:lnTo>
                  <a:pt x="26" y="84"/>
                </a:lnTo>
                <a:lnTo>
                  <a:pt x="26" y="82"/>
                </a:lnTo>
                <a:lnTo>
                  <a:pt x="26" y="82"/>
                </a:lnTo>
                <a:lnTo>
                  <a:pt x="26" y="82"/>
                </a:lnTo>
                <a:lnTo>
                  <a:pt x="26" y="80"/>
                </a:lnTo>
                <a:lnTo>
                  <a:pt x="26" y="80"/>
                </a:lnTo>
                <a:lnTo>
                  <a:pt x="24" y="80"/>
                </a:lnTo>
                <a:lnTo>
                  <a:pt x="24" y="80"/>
                </a:lnTo>
                <a:lnTo>
                  <a:pt x="24" y="78"/>
                </a:lnTo>
                <a:lnTo>
                  <a:pt x="24" y="78"/>
                </a:lnTo>
                <a:lnTo>
                  <a:pt x="24" y="78"/>
                </a:lnTo>
                <a:lnTo>
                  <a:pt x="24" y="74"/>
                </a:lnTo>
                <a:lnTo>
                  <a:pt x="24" y="72"/>
                </a:lnTo>
                <a:lnTo>
                  <a:pt x="26" y="72"/>
                </a:lnTo>
                <a:lnTo>
                  <a:pt x="26" y="72"/>
                </a:lnTo>
                <a:lnTo>
                  <a:pt x="28" y="72"/>
                </a:lnTo>
                <a:lnTo>
                  <a:pt x="28" y="72"/>
                </a:lnTo>
                <a:lnTo>
                  <a:pt x="28" y="70"/>
                </a:lnTo>
                <a:lnTo>
                  <a:pt x="28" y="68"/>
                </a:lnTo>
                <a:lnTo>
                  <a:pt x="28" y="66"/>
                </a:lnTo>
                <a:lnTo>
                  <a:pt x="28" y="66"/>
                </a:lnTo>
                <a:lnTo>
                  <a:pt x="28" y="66"/>
                </a:lnTo>
                <a:lnTo>
                  <a:pt x="26" y="68"/>
                </a:lnTo>
                <a:lnTo>
                  <a:pt x="26" y="68"/>
                </a:lnTo>
                <a:lnTo>
                  <a:pt x="26" y="68"/>
                </a:lnTo>
                <a:lnTo>
                  <a:pt x="24" y="66"/>
                </a:lnTo>
                <a:lnTo>
                  <a:pt x="24" y="66"/>
                </a:lnTo>
                <a:lnTo>
                  <a:pt x="22" y="62"/>
                </a:lnTo>
                <a:lnTo>
                  <a:pt x="22" y="62"/>
                </a:lnTo>
                <a:lnTo>
                  <a:pt x="22" y="60"/>
                </a:lnTo>
                <a:lnTo>
                  <a:pt x="22" y="60"/>
                </a:lnTo>
                <a:lnTo>
                  <a:pt x="22" y="60"/>
                </a:lnTo>
                <a:lnTo>
                  <a:pt x="22" y="58"/>
                </a:lnTo>
                <a:lnTo>
                  <a:pt x="22" y="58"/>
                </a:lnTo>
                <a:lnTo>
                  <a:pt x="20" y="56"/>
                </a:lnTo>
                <a:lnTo>
                  <a:pt x="20" y="56"/>
                </a:lnTo>
                <a:lnTo>
                  <a:pt x="20" y="56"/>
                </a:lnTo>
                <a:lnTo>
                  <a:pt x="20" y="56"/>
                </a:lnTo>
                <a:lnTo>
                  <a:pt x="18" y="54"/>
                </a:lnTo>
                <a:lnTo>
                  <a:pt x="18" y="54"/>
                </a:lnTo>
                <a:lnTo>
                  <a:pt x="16" y="52"/>
                </a:lnTo>
                <a:lnTo>
                  <a:pt x="16" y="52"/>
                </a:lnTo>
                <a:lnTo>
                  <a:pt x="14" y="52"/>
                </a:lnTo>
                <a:lnTo>
                  <a:pt x="14" y="50"/>
                </a:lnTo>
                <a:lnTo>
                  <a:pt x="12" y="48"/>
                </a:lnTo>
                <a:lnTo>
                  <a:pt x="12" y="48"/>
                </a:lnTo>
                <a:lnTo>
                  <a:pt x="10" y="46"/>
                </a:lnTo>
                <a:lnTo>
                  <a:pt x="10" y="46"/>
                </a:lnTo>
                <a:lnTo>
                  <a:pt x="8" y="44"/>
                </a:lnTo>
                <a:lnTo>
                  <a:pt x="8" y="42"/>
                </a:lnTo>
                <a:lnTo>
                  <a:pt x="8" y="42"/>
                </a:lnTo>
                <a:lnTo>
                  <a:pt x="8" y="40"/>
                </a:lnTo>
                <a:lnTo>
                  <a:pt x="8" y="40"/>
                </a:lnTo>
                <a:lnTo>
                  <a:pt x="6" y="38"/>
                </a:lnTo>
                <a:lnTo>
                  <a:pt x="6" y="38"/>
                </a:lnTo>
                <a:lnTo>
                  <a:pt x="6" y="36"/>
                </a:lnTo>
                <a:lnTo>
                  <a:pt x="6" y="36"/>
                </a:lnTo>
                <a:lnTo>
                  <a:pt x="6" y="36"/>
                </a:lnTo>
                <a:lnTo>
                  <a:pt x="6" y="34"/>
                </a:lnTo>
                <a:lnTo>
                  <a:pt x="4" y="34"/>
                </a:lnTo>
                <a:lnTo>
                  <a:pt x="4" y="34"/>
                </a:lnTo>
                <a:lnTo>
                  <a:pt x="4" y="36"/>
                </a:lnTo>
                <a:lnTo>
                  <a:pt x="4" y="36"/>
                </a:lnTo>
                <a:lnTo>
                  <a:pt x="4" y="36"/>
                </a:lnTo>
                <a:lnTo>
                  <a:pt x="2" y="34"/>
                </a:lnTo>
                <a:lnTo>
                  <a:pt x="2" y="34"/>
                </a:lnTo>
                <a:lnTo>
                  <a:pt x="2" y="34"/>
                </a:lnTo>
                <a:lnTo>
                  <a:pt x="2" y="34"/>
                </a:lnTo>
                <a:lnTo>
                  <a:pt x="2" y="32"/>
                </a:lnTo>
                <a:lnTo>
                  <a:pt x="2" y="32"/>
                </a:lnTo>
                <a:lnTo>
                  <a:pt x="0" y="30"/>
                </a:lnTo>
                <a:lnTo>
                  <a:pt x="0" y="30"/>
                </a:lnTo>
                <a:lnTo>
                  <a:pt x="0" y="30"/>
                </a:lnTo>
                <a:lnTo>
                  <a:pt x="2" y="30"/>
                </a:lnTo>
                <a:lnTo>
                  <a:pt x="2" y="32"/>
                </a:lnTo>
                <a:lnTo>
                  <a:pt x="4" y="32"/>
                </a:lnTo>
                <a:lnTo>
                  <a:pt x="4" y="32"/>
                </a:lnTo>
                <a:lnTo>
                  <a:pt x="4" y="30"/>
                </a:lnTo>
                <a:lnTo>
                  <a:pt x="6" y="30"/>
                </a:lnTo>
                <a:lnTo>
                  <a:pt x="6" y="30"/>
                </a:lnTo>
                <a:lnTo>
                  <a:pt x="6" y="30"/>
                </a:lnTo>
                <a:lnTo>
                  <a:pt x="6" y="30"/>
                </a:lnTo>
                <a:lnTo>
                  <a:pt x="6" y="30"/>
                </a:lnTo>
                <a:lnTo>
                  <a:pt x="6" y="28"/>
                </a:lnTo>
                <a:lnTo>
                  <a:pt x="6" y="26"/>
                </a:lnTo>
                <a:lnTo>
                  <a:pt x="6" y="26"/>
                </a:lnTo>
                <a:lnTo>
                  <a:pt x="4" y="24"/>
                </a:lnTo>
                <a:lnTo>
                  <a:pt x="6" y="22"/>
                </a:lnTo>
                <a:lnTo>
                  <a:pt x="6" y="22"/>
                </a:lnTo>
                <a:lnTo>
                  <a:pt x="6" y="22"/>
                </a:lnTo>
                <a:lnTo>
                  <a:pt x="6" y="20"/>
                </a:lnTo>
                <a:lnTo>
                  <a:pt x="6" y="20"/>
                </a:lnTo>
                <a:lnTo>
                  <a:pt x="6" y="18"/>
                </a:lnTo>
                <a:lnTo>
                  <a:pt x="6" y="18"/>
                </a:lnTo>
                <a:lnTo>
                  <a:pt x="6" y="16"/>
                </a:lnTo>
                <a:lnTo>
                  <a:pt x="6" y="14"/>
                </a:lnTo>
                <a:lnTo>
                  <a:pt x="6" y="14"/>
                </a:lnTo>
                <a:lnTo>
                  <a:pt x="6" y="14"/>
                </a:lnTo>
                <a:lnTo>
                  <a:pt x="8" y="14"/>
                </a:lnTo>
                <a:lnTo>
                  <a:pt x="8" y="12"/>
                </a:lnTo>
                <a:lnTo>
                  <a:pt x="8" y="12"/>
                </a:lnTo>
                <a:lnTo>
                  <a:pt x="8" y="12"/>
                </a:lnTo>
                <a:lnTo>
                  <a:pt x="8" y="10"/>
                </a:lnTo>
                <a:lnTo>
                  <a:pt x="8" y="10"/>
                </a:lnTo>
                <a:lnTo>
                  <a:pt x="10" y="10"/>
                </a:lnTo>
                <a:lnTo>
                  <a:pt x="10" y="10"/>
                </a:lnTo>
                <a:lnTo>
                  <a:pt x="10" y="12"/>
                </a:lnTo>
                <a:lnTo>
                  <a:pt x="10" y="12"/>
                </a:lnTo>
                <a:lnTo>
                  <a:pt x="12" y="12"/>
                </a:lnTo>
                <a:lnTo>
                  <a:pt x="14" y="12"/>
                </a:lnTo>
                <a:lnTo>
                  <a:pt x="14" y="12"/>
                </a:lnTo>
                <a:lnTo>
                  <a:pt x="14" y="12"/>
                </a:lnTo>
                <a:lnTo>
                  <a:pt x="16" y="12"/>
                </a:lnTo>
                <a:lnTo>
                  <a:pt x="20" y="10"/>
                </a:lnTo>
                <a:lnTo>
                  <a:pt x="20" y="10"/>
                </a:lnTo>
                <a:lnTo>
                  <a:pt x="20" y="10"/>
                </a:lnTo>
                <a:lnTo>
                  <a:pt x="22" y="10"/>
                </a:lnTo>
                <a:lnTo>
                  <a:pt x="22" y="10"/>
                </a:lnTo>
                <a:lnTo>
                  <a:pt x="22" y="10"/>
                </a:lnTo>
                <a:lnTo>
                  <a:pt x="22" y="8"/>
                </a:lnTo>
                <a:lnTo>
                  <a:pt x="22" y="8"/>
                </a:lnTo>
                <a:lnTo>
                  <a:pt x="22" y="6"/>
                </a:lnTo>
                <a:lnTo>
                  <a:pt x="22" y="6"/>
                </a:lnTo>
                <a:lnTo>
                  <a:pt x="24" y="4"/>
                </a:lnTo>
                <a:lnTo>
                  <a:pt x="24" y="4"/>
                </a:lnTo>
                <a:lnTo>
                  <a:pt x="24" y="4"/>
                </a:lnTo>
                <a:lnTo>
                  <a:pt x="24" y="6"/>
                </a:lnTo>
                <a:lnTo>
                  <a:pt x="26" y="6"/>
                </a:lnTo>
                <a:lnTo>
                  <a:pt x="26" y="6"/>
                </a:lnTo>
                <a:lnTo>
                  <a:pt x="28" y="6"/>
                </a:lnTo>
                <a:lnTo>
                  <a:pt x="28" y="4"/>
                </a:lnTo>
                <a:lnTo>
                  <a:pt x="28" y="4"/>
                </a:lnTo>
                <a:lnTo>
                  <a:pt x="28" y="4"/>
                </a:lnTo>
                <a:lnTo>
                  <a:pt x="28" y="4"/>
                </a:lnTo>
                <a:lnTo>
                  <a:pt x="28" y="2"/>
                </a:lnTo>
                <a:lnTo>
                  <a:pt x="28" y="0"/>
                </a:lnTo>
                <a:lnTo>
                  <a:pt x="30" y="2"/>
                </a:lnTo>
                <a:lnTo>
                  <a:pt x="30" y="2"/>
                </a:lnTo>
                <a:lnTo>
                  <a:pt x="32" y="2"/>
                </a:lnTo>
                <a:lnTo>
                  <a:pt x="32" y="2"/>
                </a:lnTo>
                <a:lnTo>
                  <a:pt x="32" y="0"/>
                </a:lnTo>
                <a:lnTo>
                  <a:pt x="32" y="0"/>
                </a:lnTo>
                <a:lnTo>
                  <a:pt x="32" y="0"/>
                </a:lnTo>
                <a:lnTo>
                  <a:pt x="34" y="0"/>
                </a:lnTo>
                <a:lnTo>
                  <a:pt x="34" y="0"/>
                </a:lnTo>
                <a:lnTo>
                  <a:pt x="34" y="0"/>
                </a:lnTo>
                <a:lnTo>
                  <a:pt x="34" y="0"/>
                </a:lnTo>
                <a:lnTo>
                  <a:pt x="36" y="0"/>
                </a:lnTo>
                <a:lnTo>
                  <a:pt x="36" y="0"/>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6" name="Freeform 432"/>
          <p:cNvSpPr>
            <a:spLocks/>
          </p:cNvSpPr>
          <p:nvPr/>
        </p:nvSpPr>
        <p:spPr bwMode="auto">
          <a:xfrm>
            <a:off x="6988175" y="3243263"/>
            <a:ext cx="66675" cy="114300"/>
          </a:xfrm>
          <a:custGeom>
            <a:avLst/>
            <a:gdLst/>
            <a:ahLst/>
            <a:cxnLst>
              <a:cxn ang="0">
                <a:pos x="38" y="2"/>
              </a:cxn>
              <a:cxn ang="0">
                <a:pos x="36" y="6"/>
              </a:cxn>
              <a:cxn ang="0">
                <a:pos x="36" y="6"/>
              </a:cxn>
              <a:cxn ang="0">
                <a:pos x="36" y="8"/>
              </a:cxn>
              <a:cxn ang="0">
                <a:pos x="36" y="12"/>
              </a:cxn>
              <a:cxn ang="0">
                <a:pos x="38" y="16"/>
              </a:cxn>
              <a:cxn ang="0">
                <a:pos x="40" y="20"/>
              </a:cxn>
              <a:cxn ang="0">
                <a:pos x="40" y="28"/>
              </a:cxn>
              <a:cxn ang="0">
                <a:pos x="40" y="32"/>
              </a:cxn>
              <a:cxn ang="0">
                <a:pos x="42" y="36"/>
              </a:cxn>
              <a:cxn ang="0">
                <a:pos x="40" y="42"/>
              </a:cxn>
              <a:cxn ang="0">
                <a:pos x="40" y="40"/>
              </a:cxn>
              <a:cxn ang="0">
                <a:pos x="38" y="40"/>
              </a:cxn>
              <a:cxn ang="0">
                <a:pos x="36" y="42"/>
              </a:cxn>
              <a:cxn ang="0">
                <a:pos x="34" y="44"/>
              </a:cxn>
              <a:cxn ang="0">
                <a:pos x="32" y="44"/>
              </a:cxn>
              <a:cxn ang="0">
                <a:pos x="30" y="46"/>
              </a:cxn>
              <a:cxn ang="0">
                <a:pos x="26" y="46"/>
              </a:cxn>
              <a:cxn ang="0">
                <a:pos x="26" y="48"/>
              </a:cxn>
              <a:cxn ang="0">
                <a:pos x="26" y="50"/>
              </a:cxn>
              <a:cxn ang="0">
                <a:pos x="24" y="52"/>
              </a:cxn>
              <a:cxn ang="0">
                <a:pos x="20" y="50"/>
              </a:cxn>
              <a:cxn ang="0">
                <a:pos x="20" y="52"/>
              </a:cxn>
              <a:cxn ang="0">
                <a:pos x="18" y="52"/>
              </a:cxn>
              <a:cxn ang="0">
                <a:pos x="18" y="52"/>
              </a:cxn>
              <a:cxn ang="0">
                <a:pos x="18" y="56"/>
              </a:cxn>
              <a:cxn ang="0">
                <a:pos x="20" y="58"/>
              </a:cxn>
              <a:cxn ang="0">
                <a:pos x="24" y="62"/>
              </a:cxn>
              <a:cxn ang="0">
                <a:pos x="24" y="62"/>
              </a:cxn>
              <a:cxn ang="0">
                <a:pos x="24" y="64"/>
              </a:cxn>
              <a:cxn ang="0">
                <a:pos x="20" y="64"/>
              </a:cxn>
              <a:cxn ang="0">
                <a:pos x="18" y="62"/>
              </a:cxn>
              <a:cxn ang="0">
                <a:pos x="16" y="62"/>
              </a:cxn>
              <a:cxn ang="0">
                <a:pos x="14" y="64"/>
              </a:cxn>
              <a:cxn ang="0">
                <a:pos x="12" y="64"/>
              </a:cxn>
              <a:cxn ang="0">
                <a:pos x="10" y="64"/>
              </a:cxn>
              <a:cxn ang="0">
                <a:pos x="8" y="64"/>
              </a:cxn>
              <a:cxn ang="0">
                <a:pos x="8" y="64"/>
              </a:cxn>
              <a:cxn ang="0">
                <a:pos x="8" y="66"/>
              </a:cxn>
              <a:cxn ang="0">
                <a:pos x="6" y="68"/>
              </a:cxn>
              <a:cxn ang="0">
                <a:pos x="6" y="70"/>
              </a:cxn>
              <a:cxn ang="0">
                <a:pos x="6" y="70"/>
              </a:cxn>
              <a:cxn ang="0">
                <a:pos x="4" y="70"/>
              </a:cxn>
              <a:cxn ang="0">
                <a:pos x="2" y="70"/>
              </a:cxn>
              <a:cxn ang="0">
                <a:pos x="0" y="70"/>
              </a:cxn>
              <a:cxn ang="0">
                <a:pos x="0" y="72"/>
              </a:cxn>
            </a:cxnLst>
            <a:rect l="0" t="0" r="r" b="b"/>
            <a:pathLst>
              <a:path w="42" h="72">
                <a:moveTo>
                  <a:pt x="38" y="0"/>
                </a:moveTo>
                <a:lnTo>
                  <a:pt x="38" y="0"/>
                </a:lnTo>
                <a:lnTo>
                  <a:pt x="38" y="2"/>
                </a:lnTo>
                <a:lnTo>
                  <a:pt x="38" y="4"/>
                </a:lnTo>
                <a:lnTo>
                  <a:pt x="38" y="4"/>
                </a:lnTo>
                <a:lnTo>
                  <a:pt x="36" y="6"/>
                </a:lnTo>
                <a:lnTo>
                  <a:pt x="36" y="6"/>
                </a:lnTo>
                <a:lnTo>
                  <a:pt x="36" y="6"/>
                </a:lnTo>
                <a:lnTo>
                  <a:pt x="36" y="6"/>
                </a:lnTo>
                <a:lnTo>
                  <a:pt x="36" y="6"/>
                </a:lnTo>
                <a:lnTo>
                  <a:pt x="36" y="8"/>
                </a:lnTo>
                <a:lnTo>
                  <a:pt x="36" y="8"/>
                </a:lnTo>
                <a:lnTo>
                  <a:pt x="36" y="10"/>
                </a:lnTo>
                <a:lnTo>
                  <a:pt x="36" y="10"/>
                </a:lnTo>
                <a:lnTo>
                  <a:pt x="36" y="12"/>
                </a:lnTo>
                <a:lnTo>
                  <a:pt x="36" y="12"/>
                </a:lnTo>
                <a:lnTo>
                  <a:pt x="38" y="14"/>
                </a:lnTo>
                <a:lnTo>
                  <a:pt x="38" y="16"/>
                </a:lnTo>
                <a:lnTo>
                  <a:pt x="38" y="16"/>
                </a:lnTo>
                <a:lnTo>
                  <a:pt x="40" y="20"/>
                </a:lnTo>
                <a:lnTo>
                  <a:pt x="40" y="20"/>
                </a:lnTo>
                <a:lnTo>
                  <a:pt x="42" y="22"/>
                </a:lnTo>
                <a:lnTo>
                  <a:pt x="40" y="24"/>
                </a:lnTo>
                <a:lnTo>
                  <a:pt x="40" y="28"/>
                </a:lnTo>
                <a:lnTo>
                  <a:pt x="40" y="30"/>
                </a:lnTo>
                <a:lnTo>
                  <a:pt x="40" y="32"/>
                </a:lnTo>
                <a:lnTo>
                  <a:pt x="40" y="32"/>
                </a:lnTo>
                <a:lnTo>
                  <a:pt x="42" y="32"/>
                </a:lnTo>
                <a:lnTo>
                  <a:pt x="42" y="36"/>
                </a:lnTo>
                <a:lnTo>
                  <a:pt x="42" y="36"/>
                </a:lnTo>
                <a:lnTo>
                  <a:pt x="42" y="40"/>
                </a:lnTo>
                <a:lnTo>
                  <a:pt x="42" y="40"/>
                </a:lnTo>
                <a:lnTo>
                  <a:pt x="40" y="42"/>
                </a:lnTo>
                <a:lnTo>
                  <a:pt x="40" y="42"/>
                </a:lnTo>
                <a:lnTo>
                  <a:pt x="40" y="40"/>
                </a:lnTo>
                <a:lnTo>
                  <a:pt x="40" y="40"/>
                </a:lnTo>
                <a:lnTo>
                  <a:pt x="38" y="40"/>
                </a:lnTo>
                <a:lnTo>
                  <a:pt x="38" y="40"/>
                </a:lnTo>
                <a:lnTo>
                  <a:pt x="38" y="40"/>
                </a:lnTo>
                <a:lnTo>
                  <a:pt x="36" y="40"/>
                </a:lnTo>
                <a:lnTo>
                  <a:pt x="36" y="42"/>
                </a:lnTo>
                <a:lnTo>
                  <a:pt x="36" y="42"/>
                </a:lnTo>
                <a:lnTo>
                  <a:pt x="36" y="42"/>
                </a:lnTo>
                <a:lnTo>
                  <a:pt x="34" y="44"/>
                </a:lnTo>
                <a:lnTo>
                  <a:pt x="34" y="44"/>
                </a:lnTo>
                <a:lnTo>
                  <a:pt x="34" y="44"/>
                </a:lnTo>
                <a:lnTo>
                  <a:pt x="32" y="44"/>
                </a:lnTo>
                <a:lnTo>
                  <a:pt x="32" y="44"/>
                </a:lnTo>
                <a:lnTo>
                  <a:pt x="32" y="44"/>
                </a:lnTo>
                <a:lnTo>
                  <a:pt x="30" y="46"/>
                </a:lnTo>
                <a:lnTo>
                  <a:pt x="30" y="46"/>
                </a:lnTo>
                <a:lnTo>
                  <a:pt x="30" y="46"/>
                </a:lnTo>
                <a:lnTo>
                  <a:pt x="28" y="46"/>
                </a:lnTo>
                <a:lnTo>
                  <a:pt x="26" y="46"/>
                </a:lnTo>
                <a:lnTo>
                  <a:pt x="26" y="46"/>
                </a:lnTo>
                <a:lnTo>
                  <a:pt x="26" y="46"/>
                </a:lnTo>
                <a:lnTo>
                  <a:pt x="26" y="48"/>
                </a:lnTo>
                <a:lnTo>
                  <a:pt x="26" y="48"/>
                </a:lnTo>
                <a:lnTo>
                  <a:pt x="26" y="50"/>
                </a:lnTo>
                <a:lnTo>
                  <a:pt x="26" y="50"/>
                </a:lnTo>
                <a:lnTo>
                  <a:pt x="26" y="52"/>
                </a:lnTo>
                <a:lnTo>
                  <a:pt x="26" y="52"/>
                </a:lnTo>
                <a:lnTo>
                  <a:pt x="24" y="52"/>
                </a:lnTo>
                <a:lnTo>
                  <a:pt x="24" y="50"/>
                </a:lnTo>
                <a:lnTo>
                  <a:pt x="22" y="50"/>
                </a:lnTo>
                <a:lnTo>
                  <a:pt x="20" y="50"/>
                </a:lnTo>
                <a:lnTo>
                  <a:pt x="20" y="50"/>
                </a:lnTo>
                <a:lnTo>
                  <a:pt x="20" y="50"/>
                </a:lnTo>
                <a:lnTo>
                  <a:pt x="20" y="52"/>
                </a:lnTo>
                <a:lnTo>
                  <a:pt x="20" y="52"/>
                </a:lnTo>
                <a:lnTo>
                  <a:pt x="18" y="52"/>
                </a:lnTo>
                <a:lnTo>
                  <a:pt x="18" y="52"/>
                </a:lnTo>
                <a:lnTo>
                  <a:pt x="18" y="52"/>
                </a:lnTo>
                <a:lnTo>
                  <a:pt x="18" y="52"/>
                </a:lnTo>
                <a:lnTo>
                  <a:pt x="18" y="52"/>
                </a:lnTo>
                <a:lnTo>
                  <a:pt x="18" y="54"/>
                </a:lnTo>
                <a:lnTo>
                  <a:pt x="20" y="56"/>
                </a:lnTo>
                <a:lnTo>
                  <a:pt x="18" y="56"/>
                </a:lnTo>
                <a:lnTo>
                  <a:pt x="18" y="58"/>
                </a:lnTo>
                <a:lnTo>
                  <a:pt x="20" y="58"/>
                </a:lnTo>
                <a:lnTo>
                  <a:pt x="20" y="58"/>
                </a:lnTo>
                <a:lnTo>
                  <a:pt x="22" y="60"/>
                </a:lnTo>
                <a:lnTo>
                  <a:pt x="24" y="60"/>
                </a:lnTo>
                <a:lnTo>
                  <a:pt x="24" y="62"/>
                </a:lnTo>
                <a:lnTo>
                  <a:pt x="24" y="62"/>
                </a:lnTo>
                <a:lnTo>
                  <a:pt x="24" y="62"/>
                </a:lnTo>
                <a:lnTo>
                  <a:pt x="24" y="62"/>
                </a:lnTo>
                <a:lnTo>
                  <a:pt x="24" y="62"/>
                </a:lnTo>
                <a:lnTo>
                  <a:pt x="24" y="64"/>
                </a:lnTo>
                <a:lnTo>
                  <a:pt x="24" y="64"/>
                </a:lnTo>
                <a:lnTo>
                  <a:pt x="24" y="66"/>
                </a:lnTo>
                <a:lnTo>
                  <a:pt x="22" y="66"/>
                </a:lnTo>
                <a:lnTo>
                  <a:pt x="20" y="64"/>
                </a:lnTo>
                <a:lnTo>
                  <a:pt x="20" y="64"/>
                </a:lnTo>
                <a:lnTo>
                  <a:pt x="18" y="62"/>
                </a:lnTo>
                <a:lnTo>
                  <a:pt x="18" y="62"/>
                </a:lnTo>
                <a:lnTo>
                  <a:pt x="18" y="62"/>
                </a:lnTo>
                <a:lnTo>
                  <a:pt x="16" y="62"/>
                </a:lnTo>
                <a:lnTo>
                  <a:pt x="16" y="62"/>
                </a:lnTo>
                <a:lnTo>
                  <a:pt x="16" y="64"/>
                </a:lnTo>
                <a:lnTo>
                  <a:pt x="14" y="64"/>
                </a:lnTo>
                <a:lnTo>
                  <a:pt x="14" y="64"/>
                </a:lnTo>
                <a:lnTo>
                  <a:pt x="14" y="64"/>
                </a:lnTo>
                <a:lnTo>
                  <a:pt x="12" y="62"/>
                </a:lnTo>
                <a:lnTo>
                  <a:pt x="12" y="64"/>
                </a:lnTo>
                <a:lnTo>
                  <a:pt x="12" y="64"/>
                </a:lnTo>
                <a:lnTo>
                  <a:pt x="12" y="64"/>
                </a:lnTo>
                <a:lnTo>
                  <a:pt x="10" y="64"/>
                </a:lnTo>
                <a:lnTo>
                  <a:pt x="10" y="64"/>
                </a:lnTo>
                <a:lnTo>
                  <a:pt x="10" y="64"/>
                </a:lnTo>
                <a:lnTo>
                  <a:pt x="8" y="64"/>
                </a:lnTo>
                <a:lnTo>
                  <a:pt x="8" y="64"/>
                </a:lnTo>
                <a:lnTo>
                  <a:pt x="8" y="64"/>
                </a:lnTo>
                <a:lnTo>
                  <a:pt x="8" y="64"/>
                </a:lnTo>
                <a:lnTo>
                  <a:pt x="8" y="64"/>
                </a:lnTo>
                <a:lnTo>
                  <a:pt x="8" y="66"/>
                </a:lnTo>
                <a:lnTo>
                  <a:pt x="8" y="66"/>
                </a:lnTo>
                <a:lnTo>
                  <a:pt x="8" y="68"/>
                </a:lnTo>
                <a:lnTo>
                  <a:pt x="8" y="68"/>
                </a:lnTo>
                <a:lnTo>
                  <a:pt x="6" y="68"/>
                </a:lnTo>
                <a:lnTo>
                  <a:pt x="6" y="68"/>
                </a:lnTo>
                <a:lnTo>
                  <a:pt x="6" y="68"/>
                </a:lnTo>
                <a:lnTo>
                  <a:pt x="6" y="70"/>
                </a:lnTo>
                <a:lnTo>
                  <a:pt x="6" y="70"/>
                </a:lnTo>
                <a:lnTo>
                  <a:pt x="6" y="70"/>
                </a:lnTo>
                <a:lnTo>
                  <a:pt x="6" y="70"/>
                </a:lnTo>
                <a:lnTo>
                  <a:pt x="6" y="70"/>
                </a:lnTo>
                <a:lnTo>
                  <a:pt x="4" y="70"/>
                </a:lnTo>
                <a:lnTo>
                  <a:pt x="4" y="70"/>
                </a:lnTo>
                <a:lnTo>
                  <a:pt x="4" y="70"/>
                </a:lnTo>
                <a:lnTo>
                  <a:pt x="4" y="70"/>
                </a:lnTo>
                <a:lnTo>
                  <a:pt x="2" y="70"/>
                </a:lnTo>
                <a:lnTo>
                  <a:pt x="2" y="70"/>
                </a:lnTo>
                <a:lnTo>
                  <a:pt x="2" y="70"/>
                </a:lnTo>
                <a:lnTo>
                  <a:pt x="0" y="70"/>
                </a:lnTo>
                <a:lnTo>
                  <a:pt x="0" y="72"/>
                </a:lnTo>
                <a:lnTo>
                  <a:pt x="0" y="72"/>
                </a:lnTo>
                <a:lnTo>
                  <a:pt x="0" y="7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7" name="Freeform 433"/>
          <p:cNvSpPr>
            <a:spLocks/>
          </p:cNvSpPr>
          <p:nvPr/>
        </p:nvSpPr>
        <p:spPr bwMode="auto">
          <a:xfrm>
            <a:off x="4435475" y="3252788"/>
            <a:ext cx="82550" cy="104775"/>
          </a:xfrm>
          <a:custGeom>
            <a:avLst/>
            <a:gdLst/>
            <a:ahLst/>
            <a:cxnLst>
              <a:cxn ang="0">
                <a:pos x="0" y="64"/>
              </a:cxn>
              <a:cxn ang="0">
                <a:pos x="2" y="62"/>
              </a:cxn>
              <a:cxn ang="0">
                <a:pos x="2" y="60"/>
              </a:cxn>
              <a:cxn ang="0">
                <a:pos x="2" y="58"/>
              </a:cxn>
              <a:cxn ang="0">
                <a:pos x="0" y="56"/>
              </a:cxn>
              <a:cxn ang="0">
                <a:pos x="0" y="56"/>
              </a:cxn>
              <a:cxn ang="0">
                <a:pos x="2" y="54"/>
              </a:cxn>
              <a:cxn ang="0">
                <a:pos x="4" y="54"/>
              </a:cxn>
              <a:cxn ang="0">
                <a:pos x="4" y="52"/>
              </a:cxn>
              <a:cxn ang="0">
                <a:pos x="4" y="48"/>
              </a:cxn>
              <a:cxn ang="0">
                <a:pos x="4" y="44"/>
              </a:cxn>
              <a:cxn ang="0">
                <a:pos x="4" y="42"/>
              </a:cxn>
              <a:cxn ang="0">
                <a:pos x="6" y="40"/>
              </a:cxn>
              <a:cxn ang="0">
                <a:pos x="6" y="40"/>
              </a:cxn>
              <a:cxn ang="0">
                <a:pos x="12" y="38"/>
              </a:cxn>
              <a:cxn ang="0">
                <a:pos x="14" y="38"/>
              </a:cxn>
              <a:cxn ang="0">
                <a:pos x="14" y="36"/>
              </a:cxn>
              <a:cxn ang="0">
                <a:pos x="16" y="34"/>
              </a:cxn>
              <a:cxn ang="0">
                <a:pos x="16" y="32"/>
              </a:cxn>
              <a:cxn ang="0">
                <a:pos x="18" y="30"/>
              </a:cxn>
              <a:cxn ang="0">
                <a:pos x="16" y="30"/>
              </a:cxn>
              <a:cxn ang="0">
                <a:pos x="16" y="28"/>
              </a:cxn>
              <a:cxn ang="0">
                <a:pos x="18" y="28"/>
              </a:cxn>
              <a:cxn ang="0">
                <a:pos x="20" y="28"/>
              </a:cxn>
              <a:cxn ang="0">
                <a:pos x="20" y="26"/>
              </a:cxn>
              <a:cxn ang="0">
                <a:pos x="20" y="24"/>
              </a:cxn>
              <a:cxn ang="0">
                <a:pos x="18" y="22"/>
              </a:cxn>
              <a:cxn ang="0">
                <a:pos x="18" y="20"/>
              </a:cxn>
              <a:cxn ang="0">
                <a:pos x="20" y="18"/>
              </a:cxn>
              <a:cxn ang="0">
                <a:pos x="22" y="16"/>
              </a:cxn>
              <a:cxn ang="0">
                <a:pos x="24" y="14"/>
              </a:cxn>
              <a:cxn ang="0">
                <a:pos x="26" y="18"/>
              </a:cxn>
              <a:cxn ang="0">
                <a:pos x="28" y="20"/>
              </a:cxn>
              <a:cxn ang="0">
                <a:pos x="30" y="20"/>
              </a:cxn>
              <a:cxn ang="0">
                <a:pos x="30" y="20"/>
              </a:cxn>
              <a:cxn ang="0">
                <a:pos x="30" y="20"/>
              </a:cxn>
              <a:cxn ang="0">
                <a:pos x="30" y="18"/>
              </a:cxn>
              <a:cxn ang="0">
                <a:pos x="32" y="18"/>
              </a:cxn>
              <a:cxn ang="0">
                <a:pos x="34" y="18"/>
              </a:cxn>
              <a:cxn ang="0">
                <a:pos x="34" y="18"/>
              </a:cxn>
              <a:cxn ang="0">
                <a:pos x="34" y="14"/>
              </a:cxn>
              <a:cxn ang="0">
                <a:pos x="34" y="12"/>
              </a:cxn>
              <a:cxn ang="0">
                <a:pos x="38" y="12"/>
              </a:cxn>
              <a:cxn ang="0">
                <a:pos x="38" y="12"/>
              </a:cxn>
              <a:cxn ang="0">
                <a:pos x="38" y="10"/>
              </a:cxn>
              <a:cxn ang="0">
                <a:pos x="40" y="6"/>
              </a:cxn>
              <a:cxn ang="0">
                <a:pos x="44" y="2"/>
              </a:cxn>
              <a:cxn ang="0">
                <a:pos x="46" y="2"/>
              </a:cxn>
              <a:cxn ang="0">
                <a:pos x="48" y="2"/>
              </a:cxn>
              <a:cxn ang="0">
                <a:pos x="50" y="4"/>
              </a:cxn>
              <a:cxn ang="0">
                <a:pos x="52" y="2"/>
              </a:cxn>
              <a:cxn ang="0">
                <a:pos x="52" y="0"/>
              </a:cxn>
            </a:cxnLst>
            <a:rect l="0" t="0" r="r" b="b"/>
            <a:pathLst>
              <a:path w="52" h="66">
                <a:moveTo>
                  <a:pt x="0" y="66"/>
                </a:moveTo>
                <a:lnTo>
                  <a:pt x="0" y="64"/>
                </a:lnTo>
                <a:lnTo>
                  <a:pt x="0" y="62"/>
                </a:lnTo>
                <a:lnTo>
                  <a:pt x="2" y="62"/>
                </a:lnTo>
                <a:lnTo>
                  <a:pt x="2" y="60"/>
                </a:lnTo>
                <a:lnTo>
                  <a:pt x="2" y="60"/>
                </a:lnTo>
                <a:lnTo>
                  <a:pt x="2" y="58"/>
                </a:lnTo>
                <a:lnTo>
                  <a:pt x="2" y="58"/>
                </a:lnTo>
                <a:lnTo>
                  <a:pt x="2" y="58"/>
                </a:lnTo>
                <a:lnTo>
                  <a:pt x="0" y="56"/>
                </a:lnTo>
                <a:lnTo>
                  <a:pt x="0" y="56"/>
                </a:lnTo>
                <a:lnTo>
                  <a:pt x="0" y="56"/>
                </a:lnTo>
                <a:lnTo>
                  <a:pt x="2" y="54"/>
                </a:lnTo>
                <a:lnTo>
                  <a:pt x="2" y="54"/>
                </a:lnTo>
                <a:lnTo>
                  <a:pt x="2" y="54"/>
                </a:lnTo>
                <a:lnTo>
                  <a:pt x="4" y="54"/>
                </a:lnTo>
                <a:lnTo>
                  <a:pt x="4" y="54"/>
                </a:lnTo>
                <a:lnTo>
                  <a:pt x="4" y="52"/>
                </a:lnTo>
                <a:lnTo>
                  <a:pt x="4" y="48"/>
                </a:lnTo>
                <a:lnTo>
                  <a:pt x="4" y="48"/>
                </a:lnTo>
                <a:lnTo>
                  <a:pt x="4" y="46"/>
                </a:lnTo>
                <a:lnTo>
                  <a:pt x="4" y="44"/>
                </a:lnTo>
                <a:lnTo>
                  <a:pt x="4" y="44"/>
                </a:lnTo>
                <a:lnTo>
                  <a:pt x="4" y="42"/>
                </a:lnTo>
                <a:lnTo>
                  <a:pt x="6" y="40"/>
                </a:lnTo>
                <a:lnTo>
                  <a:pt x="6" y="40"/>
                </a:lnTo>
                <a:lnTo>
                  <a:pt x="6" y="40"/>
                </a:lnTo>
                <a:lnTo>
                  <a:pt x="6" y="40"/>
                </a:lnTo>
                <a:lnTo>
                  <a:pt x="8" y="40"/>
                </a:lnTo>
                <a:lnTo>
                  <a:pt x="12" y="38"/>
                </a:lnTo>
                <a:lnTo>
                  <a:pt x="14" y="38"/>
                </a:lnTo>
                <a:lnTo>
                  <a:pt x="14" y="38"/>
                </a:lnTo>
                <a:lnTo>
                  <a:pt x="14" y="38"/>
                </a:lnTo>
                <a:lnTo>
                  <a:pt x="14" y="36"/>
                </a:lnTo>
                <a:lnTo>
                  <a:pt x="16" y="36"/>
                </a:lnTo>
                <a:lnTo>
                  <a:pt x="16" y="34"/>
                </a:lnTo>
                <a:lnTo>
                  <a:pt x="16" y="32"/>
                </a:lnTo>
                <a:lnTo>
                  <a:pt x="16" y="32"/>
                </a:lnTo>
                <a:lnTo>
                  <a:pt x="16" y="32"/>
                </a:lnTo>
                <a:lnTo>
                  <a:pt x="18" y="30"/>
                </a:lnTo>
                <a:lnTo>
                  <a:pt x="16" y="30"/>
                </a:lnTo>
                <a:lnTo>
                  <a:pt x="16" y="30"/>
                </a:lnTo>
                <a:lnTo>
                  <a:pt x="16" y="28"/>
                </a:lnTo>
                <a:lnTo>
                  <a:pt x="16" y="28"/>
                </a:lnTo>
                <a:lnTo>
                  <a:pt x="16" y="28"/>
                </a:lnTo>
                <a:lnTo>
                  <a:pt x="18" y="28"/>
                </a:lnTo>
                <a:lnTo>
                  <a:pt x="18" y="28"/>
                </a:lnTo>
                <a:lnTo>
                  <a:pt x="20" y="28"/>
                </a:lnTo>
                <a:lnTo>
                  <a:pt x="20" y="26"/>
                </a:lnTo>
                <a:lnTo>
                  <a:pt x="20" y="26"/>
                </a:lnTo>
                <a:lnTo>
                  <a:pt x="20" y="24"/>
                </a:lnTo>
                <a:lnTo>
                  <a:pt x="20" y="24"/>
                </a:lnTo>
                <a:lnTo>
                  <a:pt x="18" y="24"/>
                </a:lnTo>
                <a:lnTo>
                  <a:pt x="18" y="22"/>
                </a:lnTo>
                <a:lnTo>
                  <a:pt x="18" y="22"/>
                </a:lnTo>
                <a:lnTo>
                  <a:pt x="18" y="20"/>
                </a:lnTo>
                <a:lnTo>
                  <a:pt x="20" y="20"/>
                </a:lnTo>
                <a:lnTo>
                  <a:pt x="20" y="18"/>
                </a:lnTo>
                <a:lnTo>
                  <a:pt x="20" y="18"/>
                </a:lnTo>
                <a:lnTo>
                  <a:pt x="22" y="16"/>
                </a:lnTo>
                <a:lnTo>
                  <a:pt x="24" y="14"/>
                </a:lnTo>
                <a:lnTo>
                  <a:pt x="24" y="14"/>
                </a:lnTo>
                <a:lnTo>
                  <a:pt x="24" y="16"/>
                </a:lnTo>
                <a:lnTo>
                  <a:pt x="26" y="18"/>
                </a:lnTo>
                <a:lnTo>
                  <a:pt x="28" y="20"/>
                </a:lnTo>
                <a:lnTo>
                  <a:pt x="28" y="20"/>
                </a:lnTo>
                <a:lnTo>
                  <a:pt x="30" y="20"/>
                </a:lnTo>
                <a:lnTo>
                  <a:pt x="30" y="20"/>
                </a:lnTo>
                <a:lnTo>
                  <a:pt x="30" y="20"/>
                </a:lnTo>
                <a:lnTo>
                  <a:pt x="30" y="20"/>
                </a:lnTo>
                <a:lnTo>
                  <a:pt x="30" y="20"/>
                </a:lnTo>
                <a:lnTo>
                  <a:pt x="30" y="20"/>
                </a:lnTo>
                <a:lnTo>
                  <a:pt x="30" y="20"/>
                </a:lnTo>
                <a:lnTo>
                  <a:pt x="30" y="18"/>
                </a:lnTo>
                <a:lnTo>
                  <a:pt x="30" y="18"/>
                </a:lnTo>
                <a:lnTo>
                  <a:pt x="32" y="18"/>
                </a:lnTo>
                <a:lnTo>
                  <a:pt x="32" y="18"/>
                </a:lnTo>
                <a:lnTo>
                  <a:pt x="34" y="18"/>
                </a:lnTo>
                <a:lnTo>
                  <a:pt x="34" y="18"/>
                </a:lnTo>
                <a:lnTo>
                  <a:pt x="34" y="18"/>
                </a:lnTo>
                <a:lnTo>
                  <a:pt x="34" y="14"/>
                </a:lnTo>
                <a:lnTo>
                  <a:pt x="34" y="14"/>
                </a:lnTo>
                <a:lnTo>
                  <a:pt x="34" y="12"/>
                </a:lnTo>
                <a:lnTo>
                  <a:pt x="34" y="12"/>
                </a:lnTo>
                <a:lnTo>
                  <a:pt x="36" y="12"/>
                </a:lnTo>
                <a:lnTo>
                  <a:pt x="38" y="12"/>
                </a:lnTo>
                <a:lnTo>
                  <a:pt x="38" y="12"/>
                </a:lnTo>
                <a:lnTo>
                  <a:pt x="38" y="12"/>
                </a:lnTo>
                <a:lnTo>
                  <a:pt x="38" y="12"/>
                </a:lnTo>
                <a:lnTo>
                  <a:pt x="38" y="10"/>
                </a:lnTo>
                <a:lnTo>
                  <a:pt x="40" y="6"/>
                </a:lnTo>
                <a:lnTo>
                  <a:pt x="40" y="6"/>
                </a:lnTo>
                <a:lnTo>
                  <a:pt x="42" y="4"/>
                </a:lnTo>
                <a:lnTo>
                  <a:pt x="44" y="2"/>
                </a:lnTo>
                <a:lnTo>
                  <a:pt x="44" y="2"/>
                </a:lnTo>
                <a:lnTo>
                  <a:pt x="46" y="2"/>
                </a:lnTo>
                <a:lnTo>
                  <a:pt x="48" y="2"/>
                </a:lnTo>
                <a:lnTo>
                  <a:pt x="48" y="2"/>
                </a:lnTo>
                <a:lnTo>
                  <a:pt x="50" y="4"/>
                </a:lnTo>
                <a:lnTo>
                  <a:pt x="50" y="4"/>
                </a:lnTo>
                <a:lnTo>
                  <a:pt x="52" y="4"/>
                </a:lnTo>
                <a:lnTo>
                  <a:pt x="52" y="2"/>
                </a:lnTo>
                <a:lnTo>
                  <a:pt x="52" y="0"/>
                </a:lnTo>
                <a:lnTo>
                  <a:pt x="52" y="0"/>
                </a:lnTo>
                <a:lnTo>
                  <a:pt x="52"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8" name="Freeform 434"/>
          <p:cNvSpPr>
            <a:spLocks/>
          </p:cNvSpPr>
          <p:nvPr/>
        </p:nvSpPr>
        <p:spPr bwMode="auto">
          <a:xfrm>
            <a:off x="2578100" y="3335338"/>
            <a:ext cx="47625" cy="15875"/>
          </a:xfrm>
          <a:custGeom>
            <a:avLst/>
            <a:gdLst/>
            <a:ahLst/>
            <a:cxnLst>
              <a:cxn ang="0">
                <a:pos x="0" y="4"/>
              </a:cxn>
              <a:cxn ang="0">
                <a:pos x="0" y="0"/>
              </a:cxn>
              <a:cxn ang="0">
                <a:pos x="2" y="0"/>
              </a:cxn>
              <a:cxn ang="0">
                <a:pos x="2" y="2"/>
              </a:cxn>
              <a:cxn ang="0">
                <a:pos x="4" y="2"/>
              </a:cxn>
              <a:cxn ang="0">
                <a:pos x="4" y="2"/>
              </a:cxn>
              <a:cxn ang="0">
                <a:pos x="6" y="2"/>
              </a:cxn>
              <a:cxn ang="0">
                <a:pos x="6" y="4"/>
              </a:cxn>
              <a:cxn ang="0">
                <a:pos x="6" y="4"/>
              </a:cxn>
              <a:cxn ang="0">
                <a:pos x="6" y="4"/>
              </a:cxn>
              <a:cxn ang="0">
                <a:pos x="8" y="4"/>
              </a:cxn>
              <a:cxn ang="0">
                <a:pos x="8" y="4"/>
              </a:cxn>
              <a:cxn ang="0">
                <a:pos x="8" y="4"/>
              </a:cxn>
              <a:cxn ang="0">
                <a:pos x="10" y="6"/>
              </a:cxn>
              <a:cxn ang="0">
                <a:pos x="14" y="4"/>
              </a:cxn>
              <a:cxn ang="0">
                <a:pos x="18" y="6"/>
              </a:cxn>
              <a:cxn ang="0">
                <a:pos x="20" y="6"/>
              </a:cxn>
              <a:cxn ang="0">
                <a:pos x="20" y="8"/>
              </a:cxn>
              <a:cxn ang="0">
                <a:pos x="20" y="8"/>
              </a:cxn>
              <a:cxn ang="0">
                <a:pos x="22" y="8"/>
              </a:cxn>
              <a:cxn ang="0">
                <a:pos x="22" y="8"/>
              </a:cxn>
              <a:cxn ang="0">
                <a:pos x="22" y="8"/>
              </a:cxn>
              <a:cxn ang="0">
                <a:pos x="24" y="8"/>
              </a:cxn>
              <a:cxn ang="0">
                <a:pos x="24" y="8"/>
              </a:cxn>
              <a:cxn ang="0">
                <a:pos x="24" y="8"/>
              </a:cxn>
              <a:cxn ang="0">
                <a:pos x="24" y="10"/>
              </a:cxn>
              <a:cxn ang="0">
                <a:pos x="26" y="8"/>
              </a:cxn>
              <a:cxn ang="0">
                <a:pos x="26" y="8"/>
              </a:cxn>
              <a:cxn ang="0">
                <a:pos x="28" y="8"/>
              </a:cxn>
              <a:cxn ang="0">
                <a:pos x="28" y="8"/>
              </a:cxn>
              <a:cxn ang="0">
                <a:pos x="28" y="8"/>
              </a:cxn>
              <a:cxn ang="0">
                <a:pos x="28" y="8"/>
              </a:cxn>
              <a:cxn ang="0">
                <a:pos x="28" y="8"/>
              </a:cxn>
              <a:cxn ang="0">
                <a:pos x="28" y="8"/>
              </a:cxn>
              <a:cxn ang="0">
                <a:pos x="28" y="6"/>
              </a:cxn>
              <a:cxn ang="0">
                <a:pos x="30" y="6"/>
              </a:cxn>
            </a:cxnLst>
            <a:rect l="0" t="0" r="r" b="b"/>
            <a:pathLst>
              <a:path w="30" h="10">
                <a:moveTo>
                  <a:pt x="0" y="4"/>
                </a:moveTo>
                <a:lnTo>
                  <a:pt x="0" y="0"/>
                </a:lnTo>
                <a:lnTo>
                  <a:pt x="2" y="0"/>
                </a:lnTo>
                <a:lnTo>
                  <a:pt x="2" y="2"/>
                </a:lnTo>
                <a:lnTo>
                  <a:pt x="4" y="2"/>
                </a:lnTo>
                <a:lnTo>
                  <a:pt x="4" y="2"/>
                </a:lnTo>
                <a:lnTo>
                  <a:pt x="6" y="2"/>
                </a:lnTo>
                <a:lnTo>
                  <a:pt x="6" y="4"/>
                </a:lnTo>
                <a:lnTo>
                  <a:pt x="6" y="4"/>
                </a:lnTo>
                <a:lnTo>
                  <a:pt x="6" y="4"/>
                </a:lnTo>
                <a:lnTo>
                  <a:pt x="8" y="4"/>
                </a:lnTo>
                <a:lnTo>
                  <a:pt x="8" y="4"/>
                </a:lnTo>
                <a:lnTo>
                  <a:pt x="8" y="4"/>
                </a:lnTo>
                <a:lnTo>
                  <a:pt x="10" y="6"/>
                </a:lnTo>
                <a:lnTo>
                  <a:pt x="14" y="4"/>
                </a:lnTo>
                <a:lnTo>
                  <a:pt x="18" y="6"/>
                </a:lnTo>
                <a:lnTo>
                  <a:pt x="20" y="6"/>
                </a:lnTo>
                <a:lnTo>
                  <a:pt x="20" y="8"/>
                </a:lnTo>
                <a:lnTo>
                  <a:pt x="20" y="8"/>
                </a:lnTo>
                <a:lnTo>
                  <a:pt x="22" y="8"/>
                </a:lnTo>
                <a:lnTo>
                  <a:pt x="22" y="8"/>
                </a:lnTo>
                <a:lnTo>
                  <a:pt x="22" y="8"/>
                </a:lnTo>
                <a:lnTo>
                  <a:pt x="24" y="8"/>
                </a:lnTo>
                <a:lnTo>
                  <a:pt x="24" y="8"/>
                </a:lnTo>
                <a:lnTo>
                  <a:pt x="24" y="8"/>
                </a:lnTo>
                <a:lnTo>
                  <a:pt x="24" y="10"/>
                </a:lnTo>
                <a:lnTo>
                  <a:pt x="26" y="8"/>
                </a:lnTo>
                <a:lnTo>
                  <a:pt x="26" y="8"/>
                </a:lnTo>
                <a:lnTo>
                  <a:pt x="28" y="8"/>
                </a:lnTo>
                <a:lnTo>
                  <a:pt x="28" y="8"/>
                </a:lnTo>
                <a:lnTo>
                  <a:pt x="28" y="8"/>
                </a:lnTo>
                <a:lnTo>
                  <a:pt x="28" y="8"/>
                </a:lnTo>
                <a:lnTo>
                  <a:pt x="28" y="8"/>
                </a:lnTo>
                <a:lnTo>
                  <a:pt x="28" y="8"/>
                </a:lnTo>
                <a:lnTo>
                  <a:pt x="28" y="6"/>
                </a:lnTo>
                <a:lnTo>
                  <a:pt x="3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9" name="Freeform 435"/>
          <p:cNvSpPr>
            <a:spLocks/>
          </p:cNvSpPr>
          <p:nvPr/>
        </p:nvSpPr>
        <p:spPr bwMode="auto">
          <a:xfrm>
            <a:off x="5070475" y="3138488"/>
            <a:ext cx="47625" cy="206375"/>
          </a:xfrm>
          <a:custGeom>
            <a:avLst/>
            <a:gdLst/>
            <a:ahLst/>
            <a:cxnLst>
              <a:cxn ang="0">
                <a:pos x="16" y="128"/>
              </a:cxn>
              <a:cxn ang="0">
                <a:pos x="16" y="124"/>
              </a:cxn>
              <a:cxn ang="0">
                <a:pos x="14" y="122"/>
              </a:cxn>
              <a:cxn ang="0">
                <a:pos x="12" y="120"/>
              </a:cxn>
              <a:cxn ang="0">
                <a:pos x="10" y="118"/>
              </a:cxn>
              <a:cxn ang="0">
                <a:pos x="10" y="118"/>
              </a:cxn>
              <a:cxn ang="0">
                <a:pos x="10" y="112"/>
              </a:cxn>
              <a:cxn ang="0">
                <a:pos x="10" y="110"/>
              </a:cxn>
              <a:cxn ang="0">
                <a:pos x="8" y="106"/>
              </a:cxn>
              <a:cxn ang="0">
                <a:pos x="8" y="102"/>
              </a:cxn>
              <a:cxn ang="0">
                <a:pos x="4" y="100"/>
              </a:cxn>
              <a:cxn ang="0">
                <a:pos x="4" y="100"/>
              </a:cxn>
              <a:cxn ang="0">
                <a:pos x="4" y="100"/>
              </a:cxn>
              <a:cxn ang="0">
                <a:pos x="2" y="102"/>
              </a:cxn>
              <a:cxn ang="0">
                <a:pos x="2" y="102"/>
              </a:cxn>
              <a:cxn ang="0">
                <a:pos x="0" y="100"/>
              </a:cxn>
              <a:cxn ang="0">
                <a:pos x="0" y="100"/>
              </a:cxn>
              <a:cxn ang="0">
                <a:pos x="0" y="96"/>
              </a:cxn>
              <a:cxn ang="0">
                <a:pos x="2" y="92"/>
              </a:cxn>
              <a:cxn ang="0">
                <a:pos x="4" y="92"/>
              </a:cxn>
              <a:cxn ang="0">
                <a:pos x="6" y="90"/>
              </a:cxn>
              <a:cxn ang="0">
                <a:pos x="4" y="86"/>
              </a:cxn>
              <a:cxn ang="0">
                <a:pos x="2" y="82"/>
              </a:cxn>
              <a:cxn ang="0">
                <a:pos x="4" y="80"/>
              </a:cxn>
              <a:cxn ang="0">
                <a:pos x="6" y="78"/>
              </a:cxn>
              <a:cxn ang="0">
                <a:pos x="10" y="76"/>
              </a:cxn>
              <a:cxn ang="0">
                <a:pos x="10" y="74"/>
              </a:cxn>
              <a:cxn ang="0">
                <a:pos x="8" y="72"/>
              </a:cxn>
              <a:cxn ang="0">
                <a:pos x="8" y="70"/>
              </a:cxn>
              <a:cxn ang="0">
                <a:pos x="6" y="70"/>
              </a:cxn>
              <a:cxn ang="0">
                <a:pos x="6" y="68"/>
              </a:cxn>
              <a:cxn ang="0">
                <a:pos x="8" y="68"/>
              </a:cxn>
              <a:cxn ang="0">
                <a:pos x="12" y="66"/>
              </a:cxn>
              <a:cxn ang="0">
                <a:pos x="10" y="64"/>
              </a:cxn>
              <a:cxn ang="0">
                <a:pos x="12" y="62"/>
              </a:cxn>
              <a:cxn ang="0">
                <a:pos x="14" y="60"/>
              </a:cxn>
              <a:cxn ang="0">
                <a:pos x="14" y="60"/>
              </a:cxn>
              <a:cxn ang="0">
                <a:pos x="14" y="58"/>
              </a:cxn>
              <a:cxn ang="0">
                <a:pos x="16" y="58"/>
              </a:cxn>
              <a:cxn ang="0">
                <a:pos x="16" y="56"/>
              </a:cxn>
              <a:cxn ang="0">
                <a:pos x="14" y="54"/>
              </a:cxn>
              <a:cxn ang="0">
                <a:pos x="14" y="54"/>
              </a:cxn>
              <a:cxn ang="0">
                <a:pos x="14" y="52"/>
              </a:cxn>
              <a:cxn ang="0">
                <a:pos x="16" y="50"/>
              </a:cxn>
              <a:cxn ang="0">
                <a:pos x="18" y="50"/>
              </a:cxn>
              <a:cxn ang="0">
                <a:pos x="20" y="50"/>
              </a:cxn>
              <a:cxn ang="0">
                <a:pos x="20" y="50"/>
              </a:cxn>
              <a:cxn ang="0">
                <a:pos x="20" y="50"/>
              </a:cxn>
              <a:cxn ang="0">
                <a:pos x="22" y="50"/>
              </a:cxn>
              <a:cxn ang="0">
                <a:pos x="22" y="50"/>
              </a:cxn>
              <a:cxn ang="0">
                <a:pos x="24" y="50"/>
              </a:cxn>
              <a:cxn ang="0">
                <a:pos x="26" y="50"/>
              </a:cxn>
              <a:cxn ang="0">
                <a:pos x="28" y="50"/>
              </a:cxn>
              <a:cxn ang="0">
                <a:pos x="30" y="50"/>
              </a:cxn>
              <a:cxn ang="0">
                <a:pos x="30" y="44"/>
              </a:cxn>
              <a:cxn ang="0">
                <a:pos x="28" y="6"/>
              </a:cxn>
              <a:cxn ang="0">
                <a:pos x="28" y="0"/>
              </a:cxn>
            </a:cxnLst>
            <a:rect l="0" t="0" r="r" b="b"/>
            <a:pathLst>
              <a:path w="30" h="130">
                <a:moveTo>
                  <a:pt x="14" y="130"/>
                </a:moveTo>
                <a:lnTo>
                  <a:pt x="16" y="128"/>
                </a:lnTo>
                <a:lnTo>
                  <a:pt x="16" y="124"/>
                </a:lnTo>
                <a:lnTo>
                  <a:pt x="16" y="124"/>
                </a:lnTo>
                <a:lnTo>
                  <a:pt x="16" y="122"/>
                </a:lnTo>
                <a:lnTo>
                  <a:pt x="14" y="122"/>
                </a:lnTo>
                <a:lnTo>
                  <a:pt x="12" y="120"/>
                </a:lnTo>
                <a:lnTo>
                  <a:pt x="12" y="120"/>
                </a:lnTo>
                <a:lnTo>
                  <a:pt x="10" y="120"/>
                </a:lnTo>
                <a:lnTo>
                  <a:pt x="10" y="118"/>
                </a:lnTo>
                <a:lnTo>
                  <a:pt x="10" y="118"/>
                </a:lnTo>
                <a:lnTo>
                  <a:pt x="10" y="118"/>
                </a:lnTo>
                <a:lnTo>
                  <a:pt x="10" y="116"/>
                </a:lnTo>
                <a:lnTo>
                  <a:pt x="10" y="112"/>
                </a:lnTo>
                <a:lnTo>
                  <a:pt x="10" y="112"/>
                </a:lnTo>
                <a:lnTo>
                  <a:pt x="10" y="110"/>
                </a:lnTo>
                <a:lnTo>
                  <a:pt x="10" y="108"/>
                </a:lnTo>
                <a:lnTo>
                  <a:pt x="8" y="106"/>
                </a:lnTo>
                <a:lnTo>
                  <a:pt x="8" y="104"/>
                </a:lnTo>
                <a:lnTo>
                  <a:pt x="8" y="102"/>
                </a:lnTo>
                <a:lnTo>
                  <a:pt x="6" y="100"/>
                </a:lnTo>
                <a:lnTo>
                  <a:pt x="4" y="100"/>
                </a:lnTo>
                <a:lnTo>
                  <a:pt x="4" y="100"/>
                </a:lnTo>
                <a:lnTo>
                  <a:pt x="4" y="100"/>
                </a:lnTo>
                <a:lnTo>
                  <a:pt x="4" y="100"/>
                </a:lnTo>
                <a:lnTo>
                  <a:pt x="4" y="100"/>
                </a:lnTo>
                <a:lnTo>
                  <a:pt x="2" y="102"/>
                </a:lnTo>
                <a:lnTo>
                  <a:pt x="2" y="102"/>
                </a:lnTo>
                <a:lnTo>
                  <a:pt x="2" y="102"/>
                </a:lnTo>
                <a:lnTo>
                  <a:pt x="2" y="102"/>
                </a:lnTo>
                <a:lnTo>
                  <a:pt x="0" y="102"/>
                </a:lnTo>
                <a:lnTo>
                  <a:pt x="0" y="100"/>
                </a:lnTo>
                <a:lnTo>
                  <a:pt x="0" y="100"/>
                </a:lnTo>
                <a:lnTo>
                  <a:pt x="0" y="100"/>
                </a:lnTo>
                <a:lnTo>
                  <a:pt x="0" y="98"/>
                </a:lnTo>
                <a:lnTo>
                  <a:pt x="0" y="96"/>
                </a:lnTo>
                <a:lnTo>
                  <a:pt x="0" y="94"/>
                </a:lnTo>
                <a:lnTo>
                  <a:pt x="2" y="92"/>
                </a:lnTo>
                <a:lnTo>
                  <a:pt x="2" y="92"/>
                </a:lnTo>
                <a:lnTo>
                  <a:pt x="4" y="92"/>
                </a:lnTo>
                <a:lnTo>
                  <a:pt x="6" y="90"/>
                </a:lnTo>
                <a:lnTo>
                  <a:pt x="6" y="90"/>
                </a:lnTo>
                <a:lnTo>
                  <a:pt x="6" y="88"/>
                </a:lnTo>
                <a:lnTo>
                  <a:pt x="4" y="86"/>
                </a:lnTo>
                <a:lnTo>
                  <a:pt x="4" y="84"/>
                </a:lnTo>
                <a:lnTo>
                  <a:pt x="2" y="82"/>
                </a:lnTo>
                <a:lnTo>
                  <a:pt x="4" y="80"/>
                </a:lnTo>
                <a:lnTo>
                  <a:pt x="4" y="80"/>
                </a:lnTo>
                <a:lnTo>
                  <a:pt x="6" y="78"/>
                </a:lnTo>
                <a:lnTo>
                  <a:pt x="6" y="78"/>
                </a:lnTo>
                <a:lnTo>
                  <a:pt x="8" y="78"/>
                </a:lnTo>
                <a:lnTo>
                  <a:pt x="10" y="76"/>
                </a:lnTo>
                <a:lnTo>
                  <a:pt x="10" y="76"/>
                </a:lnTo>
                <a:lnTo>
                  <a:pt x="10" y="74"/>
                </a:lnTo>
                <a:lnTo>
                  <a:pt x="8" y="74"/>
                </a:lnTo>
                <a:lnTo>
                  <a:pt x="8" y="72"/>
                </a:lnTo>
                <a:lnTo>
                  <a:pt x="8" y="72"/>
                </a:lnTo>
                <a:lnTo>
                  <a:pt x="8" y="70"/>
                </a:lnTo>
                <a:lnTo>
                  <a:pt x="8" y="70"/>
                </a:lnTo>
                <a:lnTo>
                  <a:pt x="6" y="70"/>
                </a:lnTo>
                <a:lnTo>
                  <a:pt x="6" y="70"/>
                </a:lnTo>
                <a:lnTo>
                  <a:pt x="6" y="68"/>
                </a:lnTo>
                <a:lnTo>
                  <a:pt x="6" y="68"/>
                </a:lnTo>
                <a:lnTo>
                  <a:pt x="8" y="68"/>
                </a:lnTo>
                <a:lnTo>
                  <a:pt x="8" y="68"/>
                </a:lnTo>
                <a:lnTo>
                  <a:pt x="12" y="66"/>
                </a:lnTo>
                <a:lnTo>
                  <a:pt x="10" y="66"/>
                </a:lnTo>
                <a:lnTo>
                  <a:pt x="10" y="64"/>
                </a:lnTo>
                <a:lnTo>
                  <a:pt x="10" y="64"/>
                </a:lnTo>
                <a:lnTo>
                  <a:pt x="12" y="62"/>
                </a:lnTo>
                <a:lnTo>
                  <a:pt x="12" y="62"/>
                </a:lnTo>
                <a:lnTo>
                  <a:pt x="14" y="60"/>
                </a:lnTo>
                <a:lnTo>
                  <a:pt x="14" y="60"/>
                </a:lnTo>
                <a:lnTo>
                  <a:pt x="14" y="60"/>
                </a:lnTo>
                <a:lnTo>
                  <a:pt x="14" y="60"/>
                </a:lnTo>
                <a:lnTo>
                  <a:pt x="14" y="58"/>
                </a:lnTo>
                <a:lnTo>
                  <a:pt x="14" y="58"/>
                </a:lnTo>
                <a:lnTo>
                  <a:pt x="16" y="58"/>
                </a:lnTo>
                <a:lnTo>
                  <a:pt x="16" y="56"/>
                </a:lnTo>
                <a:lnTo>
                  <a:pt x="16" y="56"/>
                </a:lnTo>
                <a:lnTo>
                  <a:pt x="14" y="54"/>
                </a:lnTo>
                <a:lnTo>
                  <a:pt x="14" y="54"/>
                </a:lnTo>
                <a:lnTo>
                  <a:pt x="14" y="54"/>
                </a:lnTo>
                <a:lnTo>
                  <a:pt x="14" y="54"/>
                </a:lnTo>
                <a:lnTo>
                  <a:pt x="14" y="52"/>
                </a:lnTo>
                <a:lnTo>
                  <a:pt x="14" y="52"/>
                </a:lnTo>
                <a:lnTo>
                  <a:pt x="16" y="50"/>
                </a:lnTo>
                <a:lnTo>
                  <a:pt x="16" y="50"/>
                </a:lnTo>
                <a:lnTo>
                  <a:pt x="18" y="50"/>
                </a:lnTo>
                <a:lnTo>
                  <a:pt x="18" y="50"/>
                </a:lnTo>
                <a:lnTo>
                  <a:pt x="18" y="50"/>
                </a:lnTo>
                <a:lnTo>
                  <a:pt x="20" y="50"/>
                </a:lnTo>
                <a:lnTo>
                  <a:pt x="20" y="50"/>
                </a:lnTo>
                <a:lnTo>
                  <a:pt x="20" y="50"/>
                </a:lnTo>
                <a:lnTo>
                  <a:pt x="20" y="50"/>
                </a:lnTo>
                <a:lnTo>
                  <a:pt x="20" y="50"/>
                </a:lnTo>
                <a:lnTo>
                  <a:pt x="22" y="50"/>
                </a:lnTo>
                <a:lnTo>
                  <a:pt x="22" y="50"/>
                </a:lnTo>
                <a:lnTo>
                  <a:pt x="22" y="50"/>
                </a:lnTo>
                <a:lnTo>
                  <a:pt x="22" y="50"/>
                </a:lnTo>
                <a:lnTo>
                  <a:pt x="24" y="50"/>
                </a:lnTo>
                <a:lnTo>
                  <a:pt x="24" y="50"/>
                </a:lnTo>
                <a:lnTo>
                  <a:pt x="24" y="50"/>
                </a:lnTo>
                <a:lnTo>
                  <a:pt x="26" y="50"/>
                </a:lnTo>
                <a:lnTo>
                  <a:pt x="28" y="50"/>
                </a:lnTo>
                <a:lnTo>
                  <a:pt x="28" y="50"/>
                </a:lnTo>
                <a:lnTo>
                  <a:pt x="30" y="50"/>
                </a:lnTo>
                <a:lnTo>
                  <a:pt x="30" y="50"/>
                </a:lnTo>
                <a:lnTo>
                  <a:pt x="30" y="48"/>
                </a:lnTo>
                <a:lnTo>
                  <a:pt x="30" y="44"/>
                </a:lnTo>
                <a:lnTo>
                  <a:pt x="30" y="40"/>
                </a:lnTo>
                <a:lnTo>
                  <a:pt x="28" y="6"/>
                </a:lnTo>
                <a:lnTo>
                  <a:pt x="28" y="4"/>
                </a:lnTo>
                <a:lnTo>
                  <a:pt x="28"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0" name="Freeform 436"/>
          <p:cNvSpPr>
            <a:spLocks/>
          </p:cNvSpPr>
          <p:nvPr/>
        </p:nvSpPr>
        <p:spPr bwMode="auto">
          <a:xfrm>
            <a:off x="4559300" y="3338513"/>
            <a:ext cx="25400" cy="6350"/>
          </a:xfrm>
          <a:custGeom>
            <a:avLst/>
            <a:gdLst/>
            <a:ahLst/>
            <a:cxnLst>
              <a:cxn ang="0">
                <a:pos x="16" y="2"/>
              </a:cxn>
              <a:cxn ang="0">
                <a:pos x="14" y="2"/>
              </a:cxn>
              <a:cxn ang="0">
                <a:pos x="14" y="2"/>
              </a:cxn>
              <a:cxn ang="0">
                <a:pos x="12" y="2"/>
              </a:cxn>
              <a:cxn ang="0">
                <a:pos x="12" y="2"/>
              </a:cxn>
              <a:cxn ang="0">
                <a:pos x="10" y="4"/>
              </a:cxn>
              <a:cxn ang="0">
                <a:pos x="10" y="2"/>
              </a:cxn>
              <a:cxn ang="0">
                <a:pos x="10" y="2"/>
              </a:cxn>
              <a:cxn ang="0">
                <a:pos x="8" y="2"/>
              </a:cxn>
              <a:cxn ang="0">
                <a:pos x="6" y="2"/>
              </a:cxn>
              <a:cxn ang="0">
                <a:pos x="6" y="2"/>
              </a:cxn>
              <a:cxn ang="0">
                <a:pos x="4" y="0"/>
              </a:cxn>
              <a:cxn ang="0">
                <a:pos x="2" y="0"/>
              </a:cxn>
              <a:cxn ang="0">
                <a:pos x="0" y="0"/>
              </a:cxn>
              <a:cxn ang="0">
                <a:pos x="0" y="0"/>
              </a:cxn>
            </a:cxnLst>
            <a:rect l="0" t="0" r="r" b="b"/>
            <a:pathLst>
              <a:path w="16" h="4">
                <a:moveTo>
                  <a:pt x="16" y="2"/>
                </a:moveTo>
                <a:lnTo>
                  <a:pt x="14" y="2"/>
                </a:lnTo>
                <a:lnTo>
                  <a:pt x="14" y="2"/>
                </a:lnTo>
                <a:lnTo>
                  <a:pt x="12" y="2"/>
                </a:lnTo>
                <a:lnTo>
                  <a:pt x="12" y="2"/>
                </a:lnTo>
                <a:lnTo>
                  <a:pt x="10" y="4"/>
                </a:lnTo>
                <a:lnTo>
                  <a:pt x="10" y="2"/>
                </a:lnTo>
                <a:lnTo>
                  <a:pt x="10" y="2"/>
                </a:lnTo>
                <a:lnTo>
                  <a:pt x="8" y="2"/>
                </a:lnTo>
                <a:lnTo>
                  <a:pt x="6" y="2"/>
                </a:lnTo>
                <a:lnTo>
                  <a:pt x="6" y="2"/>
                </a:lnTo>
                <a:lnTo>
                  <a:pt x="4"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1" name="Freeform 437"/>
          <p:cNvSpPr>
            <a:spLocks/>
          </p:cNvSpPr>
          <p:nvPr/>
        </p:nvSpPr>
        <p:spPr bwMode="auto">
          <a:xfrm>
            <a:off x="5530850" y="3303588"/>
            <a:ext cx="28575" cy="41275"/>
          </a:xfrm>
          <a:custGeom>
            <a:avLst/>
            <a:gdLst/>
            <a:ahLst/>
            <a:cxnLst>
              <a:cxn ang="0">
                <a:pos x="18" y="24"/>
              </a:cxn>
              <a:cxn ang="0">
                <a:pos x="18" y="24"/>
              </a:cxn>
              <a:cxn ang="0">
                <a:pos x="16" y="24"/>
              </a:cxn>
              <a:cxn ang="0">
                <a:pos x="16" y="24"/>
              </a:cxn>
              <a:cxn ang="0">
                <a:pos x="16" y="24"/>
              </a:cxn>
              <a:cxn ang="0">
                <a:pos x="16" y="24"/>
              </a:cxn>
              <a:cxn ang="0">
                <a:pos x="16" y="24"/>
              </a:cxn>
              <a:cxn ang="0">
                <a:pos x="14" y="22"/>
              </a:cxn>
              <a:cxn ang="0">
                <a:pos x="14" y="22"/>
              </a:cxn>
              <a:cxn ang="0">
                <a:pos x="12" y="24"/>
              </a:cxn>
              <a:cxn ang="0">
                <a:pos x="10" y="24"/>
              </a:cxn>
              <a:cxn ang="0">
                <a:pos x="8" y="24"/>
              </a:cxn>
              <a:cxn ang="0">
                <a:pos x="6" y="24"/>
              </a:cxn>
              <a:cxn ang="0">
                <a:pos x="6" y="24"/>
              </a:cxn>
              <a:cxn ang="0">
                <a:pos x="6" y="24"/>
              </a:cxn>
              <a:cxn ang="0">
                <a:pos x="4" y="26"/>
              </a:cxn>
              <a:cxn ang="0">
                <a:pos x="4" y="26"/>
              </a:cxn>
              <a:cxn ang="0">
                <a:pos x="4" y="26"/>
              </a:cxn>
              <a:cxn ang="0">
                <a:pos x="4" y="26"/>
              </a:cxn>
              <a:cxn ang="0">
                <a:pos x="2" y="26"/>
              </a:cxn>
              <a:cxn ang="0">
                <a:pos x="2" y="24"/>
              </a:cxn>
              <a:cxn ang="0">
                <a:pos x="2" y="24"/>
              </a:cxn>
              <a:cxn ang="0">
                <a:pos x="2" y="24"/>
              </a:cxn>
              <a:cxn ang="0">
                <a:pos x="2" y="24"/>
              </a:cxn>
              <a:cxn ang="0">
                <a:pos x="2" y="22"/>
              </a:cxn>
              <a:cxn ang="0">
                <a:pos x="2" y="22"/>
              </a:cxn>
              <a:cxn ang="0">
                <a:pos x="2" y="20"/>
              </a:cxn>
              <a:cxn ang="0">
                <a:pos x="2" y="18"/>
              </a:cxn>
              <a:cxn ang="0">
                <a:pos x="0" y="16"/>
              </a:cxn>
              <a:cxn ang="0">
                <a:pos x="2" y="14"/>
              </a:cxn>
              <a:cxn ang="0">
                <a:pos x="2" y="12"/>
              </a:cxn>
              <a:cxn ang="0">
                <a:pos x="2" y="12"/>
              </a:cxn>
              <a:cxn ang="0">
                <a:pos x="4" y="10"/>
              </a:cxn>
              <a:cxn ang="0">
                <a:pos x="4" y="8"/>
              </a:cxn>
              <a:cxn ang="0">
                <a:pos x="4" y="8"/>
              </a:cxn>
              <a:cxn ang="0">
                <a:pos x="6" y="6"/>
              </a:cxn>
              <a:cxn ang="0">
                <a:pos x="6" y="6"/>
              </a:cxn>
              <a:cxn ang="0">
                <a:pos x="8" y="4"/>
              </a:cxn>
              <a:cxn ang="0">
                <a:pos x="8" y="2"/>
              </a:cxn>
              <a:cxn ang="0">
                <a:pos x="8" y="2"/>
              </a:cxn>
              <a:cxn ang="0">
                <a:pos x="8" y="2"/>
              </a:cxn>
              <a:cxn ang="0">
                <a:pos x="8" y="2"/>
              </a:cxn>
              <a:cxn ang="0">
                <a:pos x="8" y="0"/>
              </a:cxn>
              <a:cxn ang="0">
                <a:pos x="10" y="0"/>
              </a:cxn>
            </a:cxnLst>
            <a:rect l="0" t="0" r="r" b="b"/>
            <a:pathLst>
              <a:path w="18" h="26">
                <a:moveTo>
                  <a:pt x="18" y="24"/>
                </a:moveTo>
                <a:lnTo>
                  <a:pt x="18" y="24"/>
                </a:lnTo>
                <a:lnTo>
                  <a:pt x="16" y="24"/>
                </a:lnTo>
                <a:lnTo>
                  <a:pt x="16" y="24"/>
                </a:lnTo>
                <a:lnTo>
                  <a:pt x="16" y="24"/>
                </a:lnTo>
                <a:lnTo>
                  <a:pt x="16" y="24"/>
                </a:lnTo>
                <a:lnTo>
                  <a:pt x="16" y="24"/>
                </a:lnTo>
                <a:lnTo>
                  <a:pt x="14" y="22"/>
                </a:lnTo>
                <a:lnTo>
                  <a:pt x="14" y="22"/>
                </a:lnTo>
                <a:lnTo>
                  <a:pt x="12" y="24"/>
                </a:lnTo>
                <a:lnTo>
                  <a:pt x="10" y="24"/>
                </a:lnTo>
                <a:lnTo>
                  <a:pt x="8" y="24"/>
                </a:lnTo>
                <a:lnTo>
                  <a:pt x="6" y="24"/>
                </a:lnTo>
                <a:lnTo>
                  <a:pt x="6" y="24"/>
                </a:lnTo>
                <a:lnTo>
                  <a:pt x="6" y="24"/>
                </a:lnTo>
                <a:lnTo>
                  <a:pt x="4" y="26"/>
                </a:lnTo>
                <a:lnTo>
                  <a:pt x="4" y="26"/>
                </a:lnTo>
                <a:lnTo>
                  <a:pt x="4" y="26"/>
                </a:lnTo>
                <a:lnTo>
                  <a:pt x="4" y="26"/>
                </a:lnTo>
                <a:lnTo>
                  <a:pt x="2" y="26"/>
                </a:lnTo>
                <a:lnTo>
                  <a:pt x="2" y="24"/>
                </a:lnTo>
                <a:lnTo>
                  <a:pt x="2" y="24"/>
                </a:lnTo>
                <a:lnTo>
                  <a:pt x="2" y="24"/>
                </a:lnTo>
                <a:lnTo>
                  <a:pt x="2" y="24"/>
                </a:lnTo>
                <a:lnTo>
                  <a:pt x="2" y="22"/>
                </a:lnTo>
                <a:lnTo>
                  <a:pt x="2" y="22"/>
                </a:lnTo>
                <a:lnTo>
                  <a:pt x="2" y="20"/>
                </a:lnTo>
                <a:lnTo>
                  <a:pt x="2" y="18"/>
                </a:lnTo>
                <a:lnTo>
                  <a:pt x="0" y="16"/>
                </a:lnTo>
                <a:lnTo>
                  <a:pt x="2" y="14"/>
                </a:lnTo>
                <a:lnTo>
                  <a:pt x="2" y="12"/>
                </a:lnTo>
                <a:lnTo>
                  <a:pt x="2" y="12"/>
                </a:lnTo>
                <a:lnTo>
                  <a:pt x="4" y="10"/>
                </a:lnTo>
                <a:lnTo>
                  <a:pt x="4" y="8"/>
                </a:lnTo>
                <a:lnTo>
                  <a:pt x="4" y="8"/>
                </a:lnTo>
                <a:lnTo>
                  <a:pt x="6" y="6"/>
                </a:lnTo>
                <a:lnTo>
                  <a:pt x="6" y="6"/>
                </a:lnTo>
                <a:lnTo>
                  <a:pt x="8" y="4"/>
                </a:lnTo>
                <a:lnTo>
                  <a:pt x="8" y="2"/>
                </a:lnTo>
                <a:lnTo>
                  <a:pt x="8" y="2"/>
                </a:lnTo>
                <a:lnTo>
                  <a:pt x="8" y="2"/>
                </a:lnTo>
                <a:lnTo>
                  <a:pt x="8" y="2"/>
                </a:lnTo>
                <a:lnTo>
                  <a:pt x="8"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2" name="Freeform 438"/>
          <p:cNvSpPr>
            <a:spLocks/>
          </p:cNvSpPr>
          <p:nvPr/>
        </p:nvSpPr>
        <p:spPr bwMode="auto">
          <a:xfrm>
            <a:off x="4216400" y="3297238"/>
            <a:ext cx="31750" cy="47625"/>
          </a:xfrm>
          <a:custGeom>
            <a:avLst/>
            <a:gdLst/>
            <a:ahLst/>
            <a:cxnLst>
              <a:cxn ang="0">
                <a:pos x="0" y="30"/>
              </a:cxn>
              <a:cxn ang="0">
                <a:pos x="0" y="30"/>
              </a:cxn>
              <a:cxn ang="0">
                <a:pos x="0" y="28"/>
              </a:cxn>
              <a:cxn ang="0">
                <a:pos x="0" y="28"/>
              </a:cxn>
              <a:cxn ang="0">
                <a:pos x="2" y="26"/>
              </a:cxn>
              <a:cxn ang="0">
                <a:pos x="2" y="24"/>
              </a:cxn>
              <a:cxn ang="0">
                <a:pos x="2" y="24"/>
              </a:cxn>
              <a:cxn ang="0">
                <a:pos x="2" y="24"/>
              </a:cxn>
              <a:cxn ang="0">
                <a:pos x="2" y="22"/>
              </a:cxn>
              <a:cxn ang="0">
                <a:pos x="4" y="22"/>
              </a:cxn>
              <a:cxn ang="0">
                <a:pos x="4" y="20"/>
              </a:cxn>
              <a:cxn ang="0">
                <a:pos x="4" y="20"/>
              </a:cxn>
              <a:cxn ang="0">
                <a:pos x="6" y="20"/>
              </a:cxn>
              <a:cxn ang="0">
                <a:pos x="6" y="20"/>
              </a:cxn>
              <a:cxn ang="0">
                <a:pos x="6" y="20"/>
              </a:cxn>
              <a:cxn ang="0">
                <a:pos x="6" y="20"/>
              </a:cxn>
              <a:cxn ang="0">
                <a:pos x="8" y="20"/>
              </a:cxn>
              <a:cxn ang="0">
                <a:pos x="8" y="20"/>
              </a:cxn>
              <a:cxn ang="0">
                <a:pos x="8" y="18"/>
              </a:cxn>
              <a:cxn ang="0">
                <a:pos x="10" y="18"/>
              </a:cxn>
              <a:cxn ang="0">
                <a:pos x="10" y="18"/>
              </a:cxn>
              <a:cxn ang="0">
                <a:pos x="12" y="18"/>
              </a:cxn>
              <a:cxn ang="0">
                <a:pos x="12" y="18"/>
              </a:cxn>
              <a:cxn ang="0">
                <a:pos x="14" y="18"/>
              </a:cxn>
              <a:cxn ang="0">
                <a:pos x="14" y="18"/>
              </a:cxn>
              <a:cxn ang="0">
                <a:pos x="14" y="18"/>
              </a:cxn>
              <a:cxn ang="0">
                <a:pos x="18" y="16"/>
              </a:cxn>
              <a:cxn ang="0">
                <a:pos x="18" y="16"/>
              </a:cxn>
              <a:cxn ang="0">
                <a:pos x="18" y="16"/>
              </a:cxn>
              <a:cxn ang="0">
                <a:pos x="18" y="12"/>
              </a:cxn>
              <a:cxn ang="0">
                <a:pos x="18" y="12"/>
              </a:cxn>
              <a:cxn ang="0">
                <a:pos x="18" y="12"/>
              </a:cxn>
              <a:cxn ang="0">
                <a:pos x="16" y="10"/>
              </a:cxn>
              <a:cxn ang="0">
                <a:pos x="16" y="10"/>
              </a:cxn>
              <a:cxn ang="0">
                <a:pos x="16" y="10"/>
              </a:cxn>
              <a:cxn ang="0">
                <a:pos x="16" y="8"/>
              </a:cxn>
              <a:cxn ang="0">
                <a:pos x="16" y="8"/>
              </a:cxn>
              <a:cxn ang="0">
                <a:pos x="18" y="8"/>
              </a:cxn>
              <a:cxn ang="0">
                <a:pos x="18" y="8"/>
              </a:cxn>
              <a:cxn ang="0">
                <a:pos x="18" y="8"/>
              </a:cxn>
              <a:cxn ang="0">
                <a:pos x="18" y="8"/>
              </a:cxn>
              <a:cxn ang="0">
                <a:pos x="20" y="6"/>
              </a:cxn>
              <a:cxn ang="0">
                <a:pos x="20" y="6"/>
              </a:cxn>
              <a:cxn ang="0">
                <a:pos x="20" y="4"/>
              </a:cxn>
              <a:cxn ang="0">
                <a:pos x="20" y="4"/>
              </a:cxn>
              <a:cxn ang="0">
                <a:pos x="20" y="4"/>
              </a:cxn>
              <a:cxn ang="0">
                <a:pos x="20" y="2"/>
              </a:cxn>
              <a:cxn ang="0">
                <a:pos x="18" y="2"/>
              </a:cxn>
              <a:cxn ang="0">
                <a:pos x="18" y="2"/>
              </a:cxn>
              <a:cxn ang="0">
                <a:pos x="18" y="2"/>
              </a:cxn>
              <a:cxn ang="0">
                <a:pos x="18" y="2"/>
              </a:cxn>
              <a:cxn ang="0">
                <a:pos x="18" y="0"/>
              </a:cxn>
            </a:cxnLst>
            <a:rect l="0" t="0" r="r" b="b"/>
            <a:pathLst>
              <a:path w="20" h="30">
                <a:moveTo>
                  <a:pt x="0" y="30"/>
                </a:moveTo>
                <a:lnTo>
                  <a:pt x="0" y="30"/>
                </a:lnTo>
                <a:lnTo>
                  <a:pt x="0" y="28"/>
                </a:lnTo>
                <a:lnTo>
                  <a:pt x="0" y="28"/>
                </a:lnTo>
                <a:lnTo>
                  <a:pt x="2" y="26"/>
                </a:lnTo>
                <a:lnTo>
                  <a:pt x="2" y="24"/>
                </a:lnTo>
                <a:lnTo>
                  <a:pt x="2" y="24"/>
                </a:lnTo>
                <a:lnTo>
                  <a:pt x="2" y="24"/>
                </a:lnTo>
                <a:lnTo>
                  <a:pt x="2" y="22"/>
                </a:lnTo>
                <a:lnTo>
                  <a:pt x="4" y="22"/>
                </a:lnTo>
                <a:lnTo>
                  <a:pt x="4" y="20"/>
                </a:lnTo>
                <a:lnTo>
                  <a:pt x="4" y="20"/>
                </a:lnTo>
                <a:lnTo>
                  <a:pt x="6" y="20"/>
                </a:lnTo>
                <a:lnTo>
                  <a:pt x="6" y="20"/>
                </a:lnTo>
                <a:lnTo>
                  <a:pt x="6" y="20"/>
                </a:lnTo>
                <a:lnTo>
                  <a:pt x="6" y="20"/>
                </a:lnTo>
                <a:lnTo>
                  <a:pt x="8" y="20"/>
                </a:lnTo>
                <a:lnTo>
                  <a:pt x="8" y="20"/>
                </a:lnTo>
                <a:lnTo>
                  <a:pt x="8" y="18"/>
                </a:lnTo>
                <a:lnTo>
                  <a:pt x="10" y="18"/>
                </a:lnTo>
                <a:lnTo>
                  <a:pt x="10" y="18"/>
                </a:lnTo>
                <a:lnTo>
                  <a:pt x="12" y="18"/>
                </a:lnTo>
                <a:lnTo>
                  <a:pt x="12" y="18"/>
                </a:lnTo>
                <a:lnTo>
                  <a:pt x="14" y="18"/>
                </a:lnTo>
                <a:lnTo>
                  <a:pt x="14" y="18"/>
                </a:lnTo>
                <a:lnTo>
                  <a:pt x="14" y="18"/>
                </a:lnTo>
                <a:lnTo>
                  <a:pt x="18" y="16"/>
                </a:lnTo>
                <a:lnTo>
                  <a:pt x="18" y="16"/>
                </a:lnTo>
                <a:lnTo>
                  <a:pt x="18" y="16"/>
                </a:lnTo>
                <a:lnTo>
                  <a:pt x="18" y="12"/>
                </a:lnTo>
                <a:lnTo>
                  <a:pt x="18" y="12"/>
                </a:lnTo>
                <a:lnTo>
                  <a:pt x="18" y="12"/>
                </a:lnTo>
                <a:lnTo>
                  <a:pt x="16" y="10"/>
                </a:lnTo>
                <a:lnTo>
                  <a:pt x="16" y="10"/>
                </a:lnTo>
                <a:lnTo>
                  <a:pt x="16" y="10"/>
                </a:lnTo>
                <a:lnTo>
                  <a:pt x="16" y="8"/>
                </a:lnTo>
                <a:lnTo>
                  <a:pt x="16" y="8"/>
                </a:lnTo>
                <a:lnTo>
                  <a:pt x="18" y="8"/>
                </a:lnTo>
                <a:lnTo>
                  <a:pt x="18" y="8"/>
                </a:lnTo>
                <a:lnTo>
                  <a:pt x="18" y="8"/>
                </a:lnTo>
                <a:lnTo>
                  <a:pt x="18" y="8"/>
                </a:lnTo>
                <a:lnTo>
                  <a:pt x="20" y="6"/>
                </a:lnTo>
                <a:lnTo>
                  <a:pt x="20" y="6"/>
                </a:lnTo>
                <a:lnTo>
                  <a:pt x="20" y="4"/>
                </a:lnTo>
                <a:lnTo>
                  <a:pt x="20" y="4"/>
                </a:lnTo>
                <a:lnTo>
                  <a:pt x="20" y="4"/>
                </a:lnTo>
                <a:lnTo>
                  <a:pt x="20" y="2"/>
                </a:lnTo>
                <a:lnTo>
                  <a:pt x="18" y="2"/>
                </a:lnTo>
                <a:lnTo>
                  <a:pt x="18" y="2"/>
                </a:lnTo>
                <a:lnTo>
                  <a:pt x="18" y="2"/>
                </a:lnTo>
                <a:lnTo>
                  <a:pt x="18" y="2"/>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3" name="Freeform 439"/>
          <p:cNvSpPr>
            <a:spLocks/>
          </p:cNvSpPr>
          <p:nvPr/>
        </p:nvSpPr>
        <p:spPr bwMode="auto">
          <a:xfrm>
            <a:off x="4584700" y="3319463"/>
            <a:ext cx="34925" cy="22225"/>
          </a:xfrm>
          <a:custGeom>
            <a:avLst/>
            <a:gdLst/>
            <a:ahLst/>
            <a:cxnLst>
              <a:cxn ang="0">
                <a:pos x="0" y="14"/>
              </a:cxn>
              <a:cxn ang="0">
                <a:pos x="0" y="14"/>
              </a:cxn>
              <a:cxn ang="0">
                <a:pos x="2" y="14"/>
              </a:cxn>
              <a:cxn ang="0">
                <a:pos x="2" y="12"/>
              </a:cxn>
              <a:cxn ang="0">
                <a:pos x="4" y="10"/>
              </a:cxn>
              <a:cxn ang="0">
                <a:pos x="4" y="10"/>
              </a:cxn>
              <a:cxn ang="0">
                <a:pos x="6" y="10"/>
              </a:cxn>
              <a:cxn ang="0">
                <a:pos x="6" y="10"/>
              </a:cxn>
              <a:cxn ang="0">
                <a:pos x="6" y="8"/>
              </a:cxn>
              <a:cxn ang="0">
                <a:pos x="8" y="8"/>
              </a:cxn>
              <a:cxn ang="0">
                <a:pos x="8" y="6"/>
              </a:cxn>
              <a:cxn ang="0">
                <a:pos x="8" y="6"/>
              </a:cxn>
              <a:cxn ang="0">
                <a:pos x="8" y="6"/>
              </a:cxn>
              <a:cxn ang="0">
                <a:pos x="8" y="6"/>
              </a:cxn>
              <a:cxn ang="0">
                <a:pos x="10" y="6"/>
              </a:cxn>
              <a:cxn ang="0">
                <a:pos x="10" y="6"/>
              </a:cxn>
              <a:cxn ang="0">
                <a:pos x="10" y="8"/>
              </a:cxn>
              <a:cxn ang="0">
                <a:pos x="10" y="8"/>
              </a:cxn>
              <a:cxn ang="0">
                <a:pos x="12" y="8"/>
              </a:cxn>
              <a:cxn ang="0">
                <a:pos x="14" y="8"/>
              </a:cxn>
              <a:cxn ang="0">
                <a:pos x="14" y="8"/>
              </a:cxn>
              <a:cxn ang="0">
                <a:pos x="14" y="8"/>
              </a:cxn>
              <a:cxn ang="0">
                <a:pos x="16" y="8"/>
              </a:cxn>
              <a:cxn ang="0">
                <a:pos x="16" y="8"/>
              </a:cxn>
              <a:cxn ang="0">
                <a:pos x="16" y="8"/>
              </a:cxn>
              <a:cxn ang="0">
                <a:pos x="16" y="8"/>
              </a:cxn>
              <a:cxn ang="0">
                <a:pos x="16" y="6"/>
              </a:cxn>
              <a:cxn ang="0">
                <a:pos x="18" y="4"/>
              </a:cxn>
              <a:cxn ang="0">
                <a:pos x="20" y="4"/>
              </a:cxn>
              <a:cxn ang="0">
                <a:pos x="20" y="2"/>
              </a:cxn>
              <a:cxn ang="0">
                <a:pos x="22" y="2"/>
              </a:cxn>
              <a:cxn ang="0">
                <a:pos x="22" y="0"/>
              </a:cxn>
              <a:cxn ang="0">
                <a:pos x="22" y="0"/>
              </a:cxn>
            </a:cxnLst>
            <a:rect l="0" t="0" r="r" b="b"/>
            <a:pathLst>
              <a:path w="22" h="14">
                <a:moveTo>
                  <a:pt x="0" y="14"/>
                </a:moveTo>
                <a:lnTo>
                  <a:pt x="0" y="14"/>
                </a:lnTo>
                <a:lnTo>
                  <a:pt x="2" y="14"/>
                </a:lnTo>
                <a:lnTo>
                  <a:pt x="2" y="12"/>
                </a:lnTo>
                <a:lnTo>
                  <a:pt x="4" y="10"/>
                </a:lnTo>
                <a:lnTo>
                  <a:pt x="4" y="10"/>
                </a:lnTo>
                <a:lnTo>
                  <a:pt x="6" y="10"/>
                </a:lnTo>
                <a:lnTo>
                  <a:pt x="6" y="10"/>
                </a:lnTo>
                <a:lnTo>
                  <a:pt x="6" y="8"/>
                </a:lnTo>
                <a:lnTo>
                  <a:pt x="8" y="8"/>
                </a:lnTo>
                <a:lnTo>
                  <a:pt x="8" y="6"/>
                </a:lnTo>
                <a:lnTo>
                  <a:pt x="8" y="6"/>
                </a:lnTo>
                <a:lnTo>
                  <a:pt x="8" y="6"/>
                </a:lnTo>
                <a:lnTo>
                  <a:pt x="8" y="6"/>
                </a:lnTo>
                <a:lnTo>
                  <a:pt x="10" y="6"/>
                </a:lnTo>
                <a:lnTo>
                  <a:pt x="10" y="6"/>
                </a:lnTo>
                <a:lnTo>
                  <a:pt x="10" y="8"/>
                </a:lnTo>
                <a:lnTo>
                  <a:pt x="10" y="8"/>
                </a:lnTo>
                <a:lnTo>
                  <a:pt x="12" y="8"/>
                </a:lnTo>
                <a:lnTo>
                  <a:pt x="14" y="8"/>
                </a:lnTo>
                <a:lnTo>
                  <a:pt x="14" y="8"/>
                </a:lnTo>
                <a:lnTo>
                  <a:pt x="14" y="8"/>
                </a:lnTo>
                <a:lnTo>
                  <a:pt x="16" y="8"/>
                </a:lnTo>
                <a:lnTo>
                  <a:pt x="16" y="8"/>
                </a:lnTo>
                <a:lnTo>
                  <a:pt x="16" y="8"/>
                </a:lnTo>
                <a:lnTo>
                  <a:pt x="16" y="8"/>
                </a:lnTo>
                <a:lnTo>
                  <a:pt x="16" y="6"/>
                </a:lnTo>
                <a:lnTo>
                  <a:pt x="18" y="4"/>
                </a:lnTo>
                <a:lnTo>
                  <a:pt x="20" y="4"/>
                </a:lnTo>
                <a:lnTo>
                  <a:pt x="20" y="2"/>
                </a:lnTo>
                <a:lnTo>
                  <a:pt x="22" y="2"/>
                </a:lnTo>
                <a:lnTo>
                  <a:pt x="22" y="0"/>
                </a:lnTo>
                <a:lnTo>
                  <a:pt x="2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4" name="Freeform 440"/>
          <p:cNvSpPr>
            <a:spLocks/>
          </p:cNvSpPr>
          <p:nvPr/>
        </p:nvSpPr>
        <p:spPr bwMode="auto">
          <a:xfrm>
            <a:off x="5559425" y="3328988"/>
            <a:ext cx="6350" cy="12700"/>
          </a:xfrm>
          <a:custGeom>
            <a:avLst/>
            <a:gdLst/>
            <a:ahLst/>
            <a:cxnLst>
              <a:cxn ang="0">
                <a:pos x="0" y="8"/>
              </a:cxn>
              <a:cxn ang="0">
                <a:pos x="0" y="8"/>
              </a:cxn>
              <a:cxn ang="0">
                <a:pos x="0" y="8"/>
              </a:cxn>
              <a:cxn ang="0">
                <a:pos x="2" y="6"/>
              </a:cxn>
              <a:cxn ang="0">
                <a:pos x="2" y="4"/>
              </a:cxn>
              <a:cxn ang="0">
                <a:pos x="4" y="2"/>
              </a:cxn>
              <a:cxn ang="0">
                <a:pos x="4" y="2"/>
              </a:cxn>
              <a:cxn ang="0">
                <a:pos x="4" y="2"/>
              </a:cxn>
              <a:cxn ang="0">
                <a:pos x="4" y="0"/>
              </a:cxn>
            </a:cxnLst>
            <a:rect l="0" t="0" r="r" b="b"/>
            <a:pathLst>
              <a:path w="4" h="8">
                <a:moveTo>
                  <a:pt x="0" y="8"/>
                </a:moveTo>
                <a:lnTo>
                  <a:pt x="0" y="8"/>
                </a:lnTo>
                <a:lnTo>
                  <a:pt x="0" y="8"/>
                </a:lnTo>
                <a:lnTo>
                  <a:pt x="2" y="6"/>
                </a:lnTo>
                <a:lnTo>
                  <a:pt x="2" y="4"/>
                </a:lnTo>
                <a:lnTo>
                  <a:pt x="4" y="2"/>
                </a:lnTo>
                <a:lnTo>
                  <a:pt x="4" y="2"/>
                </a:lnTo>
                <a:lnTo>
                  <a:pt x="4" y="2"/>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5" name="Freeform 441"/>
          <p:cNvSpPr>
            <a:spLocks/>
          </p:cNvSpPr>
          <p:nvPr/>
        </p:nvSpPr>
        <p:spPr bwMode="auto">
          <a:xfrm>
            <a:off x="6931025" y="3252788"/>
            <a:ext cx="63500" cy="73025"/>
          </a:xfrm>
          <a:custGeom>
            <a:avLst/>
            <a:gdLst/>
            <a:ahLst/>
            <a:cxnLst>
              <a:cxn ang="0">
                <a:pos x="12" y="46"/>
              </a:cxn>
              <a:cxn ang="0">
                <a:pos x="10" y="44"/>
              </a:cxn>
              <a:cxn ang="0">
                <a:pos x="10" y="44"/>
              </a:cxn>
              <a:cxn ang="0">
                <a:pos x="8" y="36"/>
              </a:cxn>
              <a:cxn ang="0">
                <a:pos x="8" y="34"/>
              </a:cxn>
              <a:cxn ang="0">
                <a:pos x="8" y="32"/>
              </a:cxn>
              <a:cxn ang="0">
                <a:pos x="4" y="30"/>
              </a:cxn>
              <a:cxn ang="0">
                <a:pos x="4" y="28"/>
              </a:cxn>
              <a:cxn ang="0">
                <a:pos x="4" y="28"/>
              </a:cxn>
              <a:cxn ang="0">
                <a:pos x="4" y="26"/>
              </a:cxn>
              <a:cxn ang="0">
                <a:pos x="2" y="22"/>
              </a:cxn>
              <a:cxn ang="0">
                <a:pos x="0" y="18"/>
              </a:cxn>
              <a:cxn ang="0">
                <a:pos x="0" y="18"/>
              </a:cxn>
              <a:cxn ang="0">
                <a:pos x="0" y="14"/>
              </a:cxn>
              <a:cxn ang="0">
                <a:pos x="0" y="14"/>
              </a:cxn>
              <a:cxn ang="0">
                <a:pos x="2" y="14"/>
              </a:cxn>
              <a:cxn ang="0">
                <a:pos x="2" y="14"/>
              </a:cxn>
              <a:cxn ang="0">
                <a:pos x="2" y="12"/>
              </a:cxn>
              <a:cxn ang="0">
                <a:pos x="4" y="12"/>
              </a:cxn>
              <a:cxn ang="0">
                <a:pos x="6" y="8"/>
              </a:cxn>
              <a:cxn ang="0">
                <a:pos x="6" y="8"/>
              </a:cxn>
              <a:cxn ang="0">
                <a:pos x="6" y="8"/>
              </a:cxn>
              <a:cxn ang="0">
                <a:pos x="6" y="6"/>
              </a:cxn>
              <a:cxn ang="0">
                <a:pos x="8" y="4"/>
              </a:cxn>
              <a:cxn ang="0">
                <a:pos x="8" y="4"/>
              </a:cxn>
              <a:cxn ang="0">
                <a:pos x="8" y="2"/>
              </a:cxn>
              <a:cxn ang="0">
                <a:pos x="8" y="2"/>
              </a:cxn>
              <a:cxn ang="0">
                <a:pos x="10" y="2"/>
              </a:cxn>
              <a:cxn ang="0">
                <a:pos x="12" y="0"/>
              </a:cxn>
              <a:cxn ang="0">
                <a:pos x="12" y="0"/>
              </a:cxn>
              <a:cxn ang="0">
                <a:pos x="14" y="0"/>
              </a:cxn>
              <a:cxn ang="0">
                <a:pos x="16" y="0"/>
              </a:cxn>
              <a:cxn ang="0">
                <a:pos x="18" y="0"/>
              </a:cxn>
              <a:cxn ang="0">
                <a:pos x="22" y="0"/>
              </a:cxn>
              <a:cxn ang="0">
                <a:pos x="22" y="0"/>
              </a:cxn>
              <a:cxn ang="0">
                <a:pos x="24" y="0"/>
              </a:cxn>
              <a:cxn ang="0">
                <a:pos x="28" y="0"/>
              </a:cxn>
              <a:cxn ang="0">
                <a:pos x="30" y="0"/>
              </a:cxn>
              <a:cxn ang="0">
                <a:pos x="30" y="0"/>
              </a:cxn>
              <a:cxn ang="0">
                <a:pos x="32" y="0"/>
              </a:cxn>
              <a:cxn ang="0">
                <a:pos x="36" y="0"/>
              </a:cxn>
              <a:cxn ang="0">
                <a:pos x="36" y="0"/>
              </a:cxn>
              <a:cxn ang="0">
                <a:pos x="36" y="0"/>
              </a:cxn>
              <a:cxn ang="0">
                <a:pos x="38" y="2"/>
              </a:cxn>
              <a:cxn ang="0">
                <a:pos x="38" y="2"/>
              </a:cxn>
              <a:cxn ang="0">
                <a:pos x="40" y="2"/>
              </a:cxn>
              <a:cxn ang="0">
                <a:pos x="40" y="0"/>
              </a:cxn>
            </a:cxnLst>
            <a:rect l="0" t="0" r="r" b="b"/>
            <a:pathLst>
              <a:path w="40" h="46">
                <a:moveTo>
                  <a:pt x="12" y="46"/>
                </a:moveTo>
                <a:lnTo>
                  <a:pt x="12" y="46"/>
                </a:lnTo>
                <a:lnTo>
                  <a:pt x="10" y="44"/>
                </a:lnTo>
                <a:lnTo>
                  <a:pt x="10" y="44"/>
                </a:lnTo>
                <a:lnTo>
                  <a:pt x="10" y="44"/>
                </a:lnTo>
                <a:lnTo>
                  <a:pt x="10" y="44"/>
                </a:lnTo>
                <a:lnTo>
                  <a:pt x="10" y="42"/>
                </a:lnTo>
                <a:lnTo>
                  <a:pt x="8" y="36"/>
                </a:lnTo>
                <a:lnTo>
                  <a:pt x="8" y="36"/>
                </a:lnTo>
                <a:lnTo>
                  <a:pt x="8" y="34"/>
                </a:lnTo>
                <a:lnTo>
                  <a:pt x="8" y="32"/>
                </a:lnTo>
                <a:lnTo>
                  <a:pt x="8" y="32"/>
                </a:lnTo>
                <a:lnTo>
                  <a:pt x="6" y="30"/>
                </a:lnTo>
                <a:lnTo>
                  <a:pt x="4" y="30"/>
                </a:lnTo>
                <a:lnTo>
                  <a:pt x="4" y="28"/>
                </a:lnTo>
                <a:lnTo>
                  <a:pt x="4" y="28"/>
                </a:lnTo>
                <a:lnTo>
                  <a:pt x="4" y="28"/>
                </a:lnTo>
                <a:lnTo>
                  <a:pt x="4" y="28"/>
                </a:lnTo>
                <a:lnTo>
                  <a:pt x="4" y="28"/>
                </a:lnTo>
                <a:lnTo>
                  <a:pt x="4" y="26"/>
                </a:lnTo>
                <a:lnTo>
                  <a:pt x="2" y="24"/>
                </a:lnTo>
                <a:lnTo>
                  <a:pt x="2" y="22"/>
                </a:lnTo>
                <a:lnTo>
                  <a:pt x="2" y="20"/>
                </a:lnTo>
                <a:lnTo>
                  <a:pt x="0" y="18"/>
                </a:lnTo>
                <a:lnTo>
                  <a:pt x="0" y="18"/>
                </a:lnTo>
                <a:lnTo>
                  <a:pt x="0" y="18"/>
                </a:lnTo>
                <a:lnTo>
                  <a:pt x="0" y="16"/>
                </a:lnTo>
                <a:lnTo>
                  <a:pt x="0" y="14"/>
                </a:lnTo>
                <a:lnTo>
                  <a:pt x="0" y="14"/>
                </a:lnTo>
                <a:lnTo>
                  <a:pt x="0" y="14"/>
                </a:lnTo>
                <a:lnTo>
                  <a:pt x="2" y="14"/>
                </a:lnTo>
                <a:lnTo>
                  <a:pt x="2" y="14"/>
                </a:lnTo>
                <a:lnTo>
                  <a:pt x="2" y="14"/>
                </a:lnTo>
                <a:lnTo>
                  <a:pt x="2" y="14"/>
                </a:lnTo>
                <a:lnTo>
                  <a:pt x="4" y="12"/>
                </a:lnTo>
                <a:lnTo>
                  <a:pt x="2" y="12"/>
                </a:lnTo>
                <a:lnTo>
                  <a:pt x="2" y="12"/>
                </a:lnTo>
                <a:lnTo>
                  <a:pt x="4" y="12"/>
                </a:lnTo>
                <a:lnTo>
                  <a:pt x="4" y="10"/>
                </a:lnTo>
                <a:lnTo>
                  <a:pt x="6" y="8"/>
                </a:lnTo>
                <a:lnTo>
                  <a:pt x="6" y="8"/>
                </a:lnTo>
                <a:lnTo>
                  <a:pt x="6" y="8"/>
                </a:lnTo>
                <a:lnTo>
                  <a:pt x="6" y="8"/>
                </a:lnTo>
                <a:lnTo>
                  <a:pt x="6" y="8"/>
                </a:lnTo>
                <a:lnTo>
                  <a:pt x="6" y="6"/>
                </a:lnTo>
                <a:lnTo>
                  <a:pt x="6" y="6"/>
                </a:lnTo>
                <a:lnTo>
                  <a:pt x="8" y="4"/>
                </a:lnTo>
                <a:lnTo>
                  <a:pt x="8" y="4"/>
                </a:lnTo>
                <a:lnTo>
                  <a:pt x="8" y="4"/>
                </a:lnTo>
                <a:lnTo>
                  <a:pt x="8" y="4"/>
                </a:lnTo>
                <a:lnTo>
                  <a:pt x="8" y="2"/>
                </a:lnTo>
                <a:lnTo>
                  <a:pt x="8" y="2"/>
                </a:lnTo>
                <a:lnTo>
                  <a:pt x="8" y="2"/>
                </a:lnTo>
                <a:lnTo>
                  <a:pt x="8" y="2"/>
                </a:lnTo>
                <a:lnTo>
                  <a:pt x="10" y="2"/>
                </a:lnTo>
                <a:lnTo>
                  <a:pt x="10" y="2"/>
                </a:lnTo>
                <a:lnTo>
                  <a:pt x="10" y="0"/>
                </a:lnTo>
                <a:lnTo>
                  <a:pt x="12" y="0"/>
                </a:lnTo>
                <a:lnTo>
                  <a:pt x="12" y="0"/>
                </a:lnTo>
                <a:lnTo>
                  <a:pt x="12" y="0"/>
                </a:lnTo>
                <a:lnTo>
                  <a:pt x="14" y="0"/>
                </a:lnTo>
                <a:lnTo>
                  <a:pt x="14" y="0"/>
                </a:lnTo>
                <a:lnTo>
                  <a:pt x="16" y="0"/>
                </a:lnTo>
                <a:lnTo>
                  <a:pt x="16" y="0"/>
                </a:lnTo>
                <a:lnTo>
                  <a:pt x="18" y="0"/>
                </a:lnTo>
                <a:lnTo>
                  <a:pt x="18" y="0"/>
                </a:lnTo>
                <a:lnTo>
                  <a:pt x="18" y="0"/>
                </a:lnTo>
                <a:lnTo>
                  <a:pt x="22" y="0"/>
                </a:lnTo>
                <a:lnTo>
                  <a:pt x="22" y="0"/>
                </a:lnTo>
                <a:lnTo>
                  <a:pt x="22" y="0"/>
                </a:lnTo>
                <a:lnTo>
                  <a:pt x="24" y="0"/>
                </a:lnTo>
                <a:lnTo>
                  <a:pt x="24" y="0"/>
                </a:lnTo>
                <a:lnTo>
                  <a:pt x="26" y="0"/>
                </a:lnTo>
                <a:lnTo>
                  <a:pt x="28" y="0"/>
                </a:lnTo>
                <a:lnTo>
                  <a:pt x="28" y="0"/>
                </a:lnTo>
                <a:lnTo>
                  <a:pt x="30" y="0"/>
                </a:lnTo>
                <a:lnTo>
                  <a:pt x="30" y="0"/>
                </a:lnTo>
                <a:lnTo>
                  <a:pt x="30" y="0"/>
                </a:lnTo>
                <a:lnTo>
                  <a:pt x="32" y="0"/>
                </a:lnTo>
                <a:lnTo>
                  <a:pt x="32" y="0"/>
                </a:lnTo>
                <a:lnTo>
                  <a:pt x="34" y="0"/>
                </a:lnTo>
                <a:lnTo>
                  <a:pt x="36" y="0"/>
                </a:lnTo>
                <a:lnTo>
                  <a:pt x="36" y="0"/>
                </a:lnTo>
                <a:lnTo>
                  <a:pt x="36" y="0"/>
                </a:lnTo>
                <a:lnTo>
                  <a:pt x="36" y="0"/>
                </a:lnTo>
                <a:lnTo>
                  <a:pt x="36" y="0"/>
                </a:lnTo>
                <a:lnTo>
                  <a:pt x="36" y="2"/>
                </a:lnTo>
                <a:lnTo>
                  <a:pt x="38" y="2"/>
                </a:lnTo>
                <a:lnTo>
                  <a:pt x="38" y="2"/>
                </a:lnTo>
                <a:lnTo>
                  <a:pt x="38" y="2"/>
                </a:lnTo>
                <a:lnTo>
                  <a:pt x="38" y="2"/>
                </a:lnTo>
                <a:lnTo>
                  <a:pt x="40" y="2"/>
                </a:lnTo>
                <a:lnTo>
                  <a:pt x="40" y="2"/>
                </a:lnTo>
                <a:lnTo>
                  <a:pt x="40" y="0"/>
                </a:lnTo>
                <a:lnTo>
                  <a:pt x="4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6" name="Freeform 442"/>
          <p:cNvSpPr>
            <a:spLocks/>
          </p:cNvSpPr>
          <p:nvPr/>
        </p:nvSpPr>
        <p:spPr bwMode="auto">
          <a:xfrm>
            <a:off x="4619625" y="3306763"/>
            <a:ext cx="28575" cy="15875"/>
          </a:xfrm>
          <a:custGeom>
            <a:avLst/>
            <a:gdLst/>
            <a:ahLst/>
            <a:cxnLst>
              <a:cxn ang="0">
                <a:pos x="0" y="8"/>
              </a:cxn>
              <a:cxn ang="0">
                <a:pos x="0" y="6"/>
              </a:cxn>
              <a:cxn ang="0">
                <a:pos x="0" y="4"/>
              </a:cxn>
              <a:cxn ang="0">
                <a:pos x="0" y="4"/>
              </a:cxn>
              <a:cxn ang="0">
                <a:pos x="0" y="2"/>
              </a:cxn>
              <a:cxn ang="0">
                <a:pos x="0" y="2"/>
              </a:cxn>
              <a:cxn ang="0">
                <a:pos x="2" y="2"/>
              </a:cxn>
              <a:cxn ang="0">
                <a:pos x="2" y="0"/>
              </a:cxn>
              <a:cxn ang="0">
                <a:pos x="4" y="0"/>
              </a:cxn>
              <a:cxn ang="0">
                <a:pos x="4" y="0"/>
              </a:cxn>
              <a:cxn ang="0">
                <a:pos x="6" y="0"/>
              </a:cxn>
              <a:cxn ang="0">
                <a:pos x="6" y="0"/>
              </a:cxn>
              <a:cxn ang="0">
                <a:pos x="6" y="0"/>
              </a:cxn>
              <a:cxn ang="0">
                <a:pos x="8" y="2"/>
              </a:cxn>
              <a:cxn ang="0">
                <a:pos x="12" y="4"/>
              </a:cxn>
              <a:cxn ang="0">
                <a:pos x="12" y="6"/>
              </a:cxn>
              <a:cxn ang="0">
                <a:pos x="12" y="6"/>
              </a:cxn>
              <a:cxn ang="0">
                <a:pos x="12" y="6"/>
              </a:cxn>
              <a:cxn ang="0">
                <a:pos x="14" y="8"/>
              </a:cxn>
              <a:cxn ang="0">
                <a:pos x="14" y="8"/>
              </a:cxn>
              <a:cxn ang="0">
                <a:pos x="14" y="8"/>
              </a:cxn>
              <a:cxn ang="0">
                <a:pos x="14" y="8"/>
              </a:cxn>
              <a:cxn ang="0">
                <a:pos x="16" y="8"/>
              </a:cxn>
              <a:cxn ang="0">
                <a:pos x="16" y="8"/>
              </a:cxn>
              <a:cxn ang="0">
                <a:pos x="16" y="10"/>
              </a:cxn>
              <a:cxn ang="0">
                <a:pos x="16" y="10"/>
              </a:cxn>
              <a:cxn ang="0">
                <a:pos x="18" y="10"/>
              </a:cxn>
            </a:cxnLst>
            <a:rect l="0" t="0" r="r" b="b"/>
            <a:pathLst>
              <a:path w="18" h="10">
                <a:moveTo>
                  <a:pt x="0" y="8"/>
                </a:moveTo>
                <a:lnTo>
                  <a:pt x="0" y="6"/>
                </a:lnTo>
                <a:lnTo>
                  <a:pt x="0" y="4"/>
                </a:lnTo>
                <a:lnTo>
                  <a:pt x="0" y="4"/>
                </a:lnTo>
                <a:lnTo>
                  <a:pt x="0" y="2"/>
                </a:lnTo>
                <a:lnTo>
                  <a:pt x="0" y="2"/>
                </a:lnTo>
                <a:lnTo>
                  <a:pt x="2" y="2"/>
                </a:lnTo>
                <a:lnTo>
                  <a:pt x="2" y="0"/>
                </a:lnTo>
                <a:lnTo>
                  <a:pt x="4" y="0"/>
                </a:lnTo>
                <a:lnTo>
                  <a:pt x="4" y="0"/>
                </a:lnTo>
                <a:lnTo>
                  <a:pt x="6" y="0"/>
                </a:lnTo>
                <a:lnTo>
                  <a:pt x="6" y="0"/>
                </a:lnTo>
                <a:lnTo>
                  <a:pt x="6" y="0"/>
                </a:lnTo>
                <a:lnTo>
                  <a:pt x="8" y="2"/>
                </a:lnTo>
                <a:lnTo>
                  <a:pt x="12" y="4"/>
                </a:lnTo>
                <a:lnTo>
                  <a:pt x="12" y="6"/>
                </a:lnTo>
                <a:lnTo>
                  <a:pt x="12" y="6"/>
                </a:lnTo>
                <a:lnTo>
                  <a:pt x="12" y="6"/>
                </a:lnTo>
                <a:lnTo>
                  <a:pt x="14" y="8"/>
                </a:lnTo>
                <a:lnTo>
                  <a:pt x="14" y="8"/>
                </a:lnTo>
                <a:lnTo>
                  <a:pt x="14" y="8"/>
                </a:lnTo>
                <a:lnTo>
                  <a:pt x="14" y="8"/>
                </a:lnTo>
                <a:lnTo>
                  <a:pt x="16" y="8"/>
                </a:lnTo>
                <a:lnTo>
                  <a:pt x="16" y="8"/>
                </a:lnTo>
                <a:lnTo>
                  <a:pt x="16" y="10"/>
                </a:lnTo>
                <a:lnTo>
                  <a:pt x="16" y="10"/>
                </a:lnTo>
                <a:lnTo>
                  <a:pt x="18"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7" name="Freeform 443"/>
          <p:cNvSpPr>
            <a:spLocks/>
          </p:cNvSpPr>
          <p:nvPr/>
        </p:nvSpPr>
        <p:spPr bwMode="auto">
          <a:xfrm>
            <a:off x="4648200" y="3265488"/>
            <a:ext cx="231775" cy="57150"/>
          </a:xfrm>
          <a:custGeom>
            <a:avLst/>
            <a:gdLst/>
            <a:ahLst/>
            <a:cxnLst>
              <a:cxn ang="0">
                <a:pos x="0" y="34"/>
              </a:cxn>
              <a:cxn ang="0">
                <a:pos x="0" y="32"/>
              </a:cxn>
              <a:cxn ang="0">
                <a:pos x="0" y="28"/>
              </a:cxn>
              <a:cxn ang="0">
                <a:pos x="0" y="22"/>
              </a:cxn>
              <a:cxn ang="0">
                <a:pos x="6" y="16"/>
              </a:cxn>
              <a:cxn ang="0">
                <a:pos x="8" y="10"/>
              </a:cxn>
              <a:cxn ang="0">
                <a:pos x="8" y="8"/>
              </a:cxn>
              <a:cxn ang="0">
                <a:pos x="18" y="2"/>
              </a:cxn>
              <a:cxn ang="0">
                <a:pos x="22" y="2"/>
              </a:cxn>
              <a:cxn ang="0">
                <a:pos x="24" y="2"/>
              </a:cxn>
              <a:cxn ang="0">
                <a:pos x="30" y="2"/>
              </a:cxn>
              <a:cxn ang="0">
                <a:pos x="34" y="4"/>
              </a:cxn>
              <a:cxn ang="0">
                <a:pos x="38" y="4"/>
              </a:cxn>
              <a:cxn ang="0">
                <a:pos x="40" y="4"/>
              </a:cxn>
              <a:cxn ang="0">
                <a:pos x="44" y="10"/>
              </a:cxn>
              <a:cxn ang="0">
                <a:pos x="48" y="16"/>
              </a:cxn>
              <a:cxn ang="0">
                <a:pos x="52" y="14"/>
              </a:cxn>
              <a:cxn ang="0">
                <a:pos x="54" y="14"/>
              </a:cxn>
              <a:cxn ang="0">
                <a:pos x="66" y="10"/>
              </a:cxn>
              <a:cxn ang="0">
                <a:pos x="68" y="12"/>
              </a:cxn>
              <a:cxn ang="0">
                <a:pos x="70" y="14"/>
              </a:cxn>
              <a:cxn ang="0">
                <a:pos x="70" y="14"/>
              </a:cxn>
              <a:cxn ang="0">
                <a:pos x="72" y="14"/>
              </a:cxn>
              <a:cxn ang="0">
                <a:pos x="74" y="16"/>
              </a:cxn>
              <a:cxn ang="0">
                <a:pos x="78" y="18"/>
              </a:cxn>
              <a:cxn ang="0">
                <a:pos x="80" y="18"/>
              </a:cxn>
              <a:cxn ang="0">
                <a:pos x="88" y="18"/>
              </a:cxn>
              <a:cxn ang="0">
                <a:pos x="90" y="14"/>
              </a:cxn>
              <a:cxn ang="0">
                <a:pos x="92" y="12"/>
              </a:cxn>
              <a:cxn ang="0">
                <a:pos x="96" y="10"/>
              </a:cxn>
              <a:cxn ang="0">
                <a:pos x="98" y="10"/>
              </a:cxn>
              <a:cxn ang="0">
                <a:pos x="100" y="10"/>
              </a:cxn>
              <a:cxn ang="0">
                <a:pos x="102" y="8"/>
              </a:cxn>
              <a:cxn ang="0">
                <a:pos x="104" y="8"/>
              </a:cxn>
              <a:cxn ang="0">
                <a:pos x="106" y="10"/>
              </a:cxn>
              <a:cxn ang="0">
                <a:pos x="108" y="10"/>
              </a:cxn>
              <a:cxn ang="0">
                <a:pos x="108" y="10"/>
              </a:cxn>
              <a:cxn ang="0">
                <a:pos x="110" y="8"/>
              </a:cxn>
              <a:cxn ang="0">
                <a:pos x="112" y="8"/>
              </a:cxn>
              <a:cxn ang="0">
                <a:pos x="114" y="10"/>
              </a:cxn>
              <a:cxn ang="0">
                <a:pos x="120" y="12"/>
              </a:cxn>
              <a:cxn ang="0">
                <a:pos x="128" y="14"/>
              </a:cxn>
              <a:cxn ang="0">
                <a:pos x="128" y="14"/>
              </a:cxn>
              <a:cxn ang="0">
                <a:pos x="130" y="12"/>
              </a:cxn>
              <a:cxn ang="0">
                <a:pos x="132" y="10"/>
              </a:cxn>
              <a:cxn ang="0">
                <a:pos x="134" y="8"/>
              </a:cxn>
              <a:cxn ang="0">
                <a:pos x="138" y="6"/>
              </a:cxn>
              <a:cxn ang="0">
                <a:pos x="140" y="6"/>
              </a:cxn>
              <a:cxn ang="0">
                <a:pos x="146" y="4"/>
              </a:cxn>
            </a:cxnLst>
            <a:rect l="0" t="0" r="r" b="b"/>
            <a:pathLst>
              <a:path w="146" h="36">
                <a:moveTo>
                  <a:pt x="0" y="36"/>
                </a:moveTo>
                <a:lnTo>
                  <a:pt x="0" y="36"/>
                </a:lnTo>
                <a:lnTo>
                  <a:pt x="0" y="34"/>
                </a:lnTo>
                <a:lnTo>
                  <a:pt x="0" y="34"/>
                </a:lnTo>
                <a:lnTo>
                  <a:pt x="0" y="34"/>
                </a:lnTo>
                <a:lnTo>
                  <a:pt x="0" y="32"/>
                </a:lnTo>
                <a:lnTo>
                  <a:pt x="0" y="32"/>
                </a:lnTo>
                <a:lnTo>
                  <a:pt x="0" y="30"/>
                </a:lnTo>
                <a:lnTo>
                  <a:pt x="0" y="28"/>
                </a:lnTo>
                <a:lnTo>
                  <a:pt x="0" y="28"/>
                </a:lnTo>
                <a:lnTo>
                  <a:pt x="0" y="24"/>
                </a:lnTo>
                <a:lnTo>
                  <a:pt x="0" y="22"/>
                </a:lnTo>
                <a:lnTo>
                  <a:pt x="4" y="20"/>
                </a:lnTo>
                <a:lnTo>
                  <a:pt x="4" y="20"/>
                </a:lnTo>
                <a:lnTo>
                  <a:pt x="6" y="16"/>
                </a:lnTo>
                <a:lnTo>
                  <a:pt x="6" y="16"/>
                </a:lnTo>
                <a:lnTo>
                  <a:pt x="8" y="12"/>
                </a:lnTo>
                <a:lnTo>
                  <a:pt x="8" y="10"/>
                </a:lnTo>
                <a:lnTo>
                  <a:pt x="8" y="8"/>
                </a:lnTo>
                <a:lnTo>
                  <a:pt x="8" y="8"/>
                </a:lnTo>
                <a:lnTo>
                  <a:pt x="8" y="8"/>
                </a:lnTo>
                <a:lnTo>
                  <a:pt x="12" y="4"/>
                </a:lnTo>
                <a:lnTo>
                  <a:pt x="14" y="4"/>
                </a:lnTo>
                <a:lnTo>
                  <a:pt x="18" y="2"/>
                </a:lnTo>
                <a:lnTo>
                  <a:pt x="18" y="2"/>
                </a:lnTo>
                <a:lnTo>
                  <a:pt x="20" y="2"/>
                </a:lnTo>
                <a:lnTo>
                  <a:pt x="22" y="2"/>
                </a:lnTo>
                <a:lnTo>
                  <a:pt x="24" y="2"/>
                </a:lnTo>
                <a:lnTo>
                  <a:pt x="24" y="2"/>
                </a:lnTo>
                <a:lnTo>
                  <a:pt x="24" y="2"/>
                </a:lnTo>
                <a:lnTo>
                  <a:pt x="28" y="0"/>
                </a:lnTo>
                <a:lnTo>
                  <a:pt x="28" y="0"/>
                </a:lnTo>
                <a:lnTo>
                  <a:pt x="30" y="2"/>
                </a:lnTo>
                <a:lnTo>
                  <a:pt x="30" y="2"/>
                </a:lnTo>
                <a:lnTo>
                  <a:pt x="32" y="2"/>
                </a:lnTo>
                <a:lnTo>
                  <a:pt x="34" y="4"/>
                </a:lnTo>
                <a:lnTo>
                  <a:pt x="34" y="4"/>
                </a:lnTo>
                <a:lnTo>
                  <a:pt x="36" y="4"/>
                </a:lnTo>
                <a:lnTo>
                  <a:pt x="38" y="4"/>
                </a:lnTo>
                <a:lnTo>
                  <a:pt x="38" y="4"/>
                </a:lnTo>
                <a:lnTo>
                  <a:pt x="38" y="4"/>
                </a:lnTo>
                <a:lnTo>
                  <a:pt x="40" y="4"/>
                </a:lnTo>
                <a:lnTo>
                  <a:pt x="40" y="6"/>
                </a:lnTo>
                <a:lnTo>
                  <a:pt x="42" y="8"/>
                </a:lnTo>
                <a:lnTo>
                  <a:pt x="44" y="10"/>
                </a:lnTo>
                <a:lnTo>
                  <a:pt x="46" y="12"/>
                </a:lnTo>
                <a:lnTo>
                  <a:pt x="46" y="14"/>
                </a:lnTo>
                <a:lnTo>
                  <a:pt x="48" y="16"/>
                </a:lnTo>
                <a:lnTo>
                  <a:pt x="50" y="16"/>
                </a:lnTo>
                <a:lnTo>
                  <a:pt x="50" y="16"/>
                </a:lnTo>
                <a:lnTo>
                  <a:pt x="52" y="14"/>
                </a:lnTo>
                <a:lnTo>
                  <a:pt x="52" y="14"/>
                </a:lnTo>
                <a:lnTo>
                  <a:pt x="54" y="14"/>
                </a:lnTo>
                <a:lnTo>
                  <a:pt x="54" y="14"/>
                </a:lnTo>
                <a:lnTo>
                  <a:pt x="60" y="10"/>
                </a:lnTo>
                <a:lnTo>
                  <a:pt x="64" y="10"/>
                </a:lnTo>
                <a:lnTo>
                  <a:pt x="66" y="10"/>
                </a:lnTo>
                <a:lnTo>
                  <a:pt x="66" y="10"/>
                </a:lnTo>
                <a:lnTo>
                  <a:pt x="66" y="12"/>
                </a:lnTo>
                <a:lnTo>
                  <a:pt x="68" y="12"/>
                </a:lnTo>
                <a:lnTo>
                  <a:pt x="68" y="12"/>
                </a:lnTo>
                <a:lnTo>
                  <a:pt x="68" y="12"/>
                </a:lnTo>
                <a:lnTo>
                  <a:pt x="70" y="14"/>
                </a:lnTo>
                <a:lnTo>
                  <a:pt x="70" y="14"/>
                </a:lnTo>
                <a:lnTo>
                  <a:pt x="70" y="14"/>
                </a:lnTo>
                <a:lnTo>
                  <a:pt x="70" y="14"/>
                </a:lnTo>
                <a:lnTo>
                  <a:pt x="72" y="14"/>
                </a:lnTo>
                <a:lnTo>
                  <a:pt x="72" y="14"/>
                </a:lnTo>
                <a:lnTo>
                  <a:pt x="72" y="14"/>
                </a:lnTo>
                <a:lnTo>
                  <a:pt x="72" y="16"/>
                </a:lnTo>
                <a:lnTo>
                  <a:pt x="72" y="16"/>
                </a:lnTo>
                <a:lnTo>
                  <a:pt x="74" y="16"/>
                </a:lnTo>
                <a:lnTo>
                  <a:pt x="76" y="16"/>
                </a:lnTo>
                <a:lnTo>
                  <a:pt x="78" y="18"/>
                </a:lnTo>
                <a:lnTo>
                  <a:pt x="78" y="18"/>
                </a:lnTo>
                <a:lnTo>
                  <a:pt x="78" y="18"/>
                </a:lnTo>
                <a:lnTo>
                  <a:pt x="80" y="18"/>
                </a:lnTo>
                <a:lnTo>
                  <a:pt x="80" y="18"/>
                </a:lnTo>
                <a:lnTo>
                  <a:pt x="82" y="18"/>
                </a:lnTo>
                <a:lnTo>
                  <a:pt x="84" y="18"/>
                </a:lnTo>
                <a:lnTo>
                  <a:pt x="88" y="18"/>
                </a:lnTo>
                <a:lnTo>
                  <a:pt x="88" y="18"/>
                </a:lnTo>
                <a:lnTo>
                  <a:pt x="88" y="18"/>
                </a:lnTo>
                <a:lnTo>
                  <a:pt x="90" y="14"/>
                </a:lnTo>
                <a:lnTo>
                  <a:pt x="92" y="12"/>
                </a:lnTo>
                <a:lnTo>
                  <a:pt x="92" y="12"/>
                </a:lnTo>
                <a:lnTo>
                  <a:pt x="92" y="12"/>
                </a:lnTo>
                <a:lnTo>
                  <a:pt x="94" y="10"/>
                </a:lnTo>
                <a:lnTo>
                  <a:pt x="96" y="10"/>
                </a:lnTo>
                <a:lnTo>
                  <a:pt x="96" y="10"/>
                </a:lnTo>
                <a:lnTo>
                  <a:pt x="98" y="10"/>
                </a:lnTo>
                <a:lnTo>
                  <a:pt x="98" y="10"/>
                </a:lnTo>
                <a:lnTo>
                  <a:pt x="98" y="10"/>
                </a:lnTo>
                <a:lnTo>
                  <a:pt x="100" y="10"/>
                </a:lnTo>
                <a:lnTo>
                  <a:pt x="100" y="10"/>
                </a:lnTo>
                <a:lnTo>
                  <a:pt x="100" y="10"/>
                </a:lnTo>
                <a:lnTo>
                  <a:pt x="102" y="10"/>
                </a:lnTo>
                <a:lnTo>
                  <a:pt x="102" y="8"/>
                </a:lnTo>
                <a:lnTo>
                  <a:pt x="102" y="8"/>
                </a:lnTo>
                <a:lnTo>
                  <a:pt x="104" y="8"/>
                </a:lnTo>
                <a:lnTo>
                  <a:pt x="104" y="8"/>
                </a:lnTo>
                <a:lnTo>
                  <a:pt x="104" y="8"/>
                </a:lnTo>
                <a:lnTo>
                  <a:pt x="106" y="8"/>
                </a:lnTo>
                <a:lnTo>
                  <a:pt x="106" y="8"/>
                </a:lnTo>
                <a:lnTo>
                  <a:pt x="106" y="10"/>
                </a:lnTo>
                <a:lnTo>
                  <a:pt x="106" y="10"/>
                </a:lnTo>
                <a:lnTo>
                  <a:pt x="108" y="10"/>
                </a:lnTo>
                <a:lnTo>
                  <a:pt x="108" y="10"/>
                </a:lnTo>
                <a:lnTo>
                  <a:pt x="108" y="10"/>
                </a:lnTo>
                <a:lnTo>
                  <a:pt x="108" y="10"/>
                </a:lnTo>
                <a:lnTo>
                  <a:pt x="108" y="10"/>
                </a:lnTo>
                <a:lnTo>
                  <a:pt x="110" y="10"/>
                </a:lnTo>
                <a:lnTo>
                  <a:pt x="110" y="8"/>
                </a:lnTo>
                <a:lnTo>
                  <a:pt x="110" y="8"/>
                </a:lnTo>
                <a:lnTo>
                  <a:pt x="112" y="8"/>
                </a:lnTo>
                <a:lnTo>
                  <a:pt x="112" y="8"/>
                </a:lnTo>
                <a:lnTo>
                  <a:pt x="112" y="8"/>
                </a:lnTo>
                <a:lnTo>
                  <a:pt x="114" y="8"/>
                </a:lnTo>
                <a:lnTo>
                  <a:pt x="114" y="8"/>
                </a:lnTo>
                <a:lnTo>
                  <a:pt x="114" y="10"/>
                </a:lnTo>
                <a:lnTo>
                  <a:pt x="114" y="10"/>
                </a:lnTo>
                <a:lnTo>
                  <a:pt x="120" y="10"/>
                </a:lnTo>
                <a:lnTo>
                  <a:pt x="120" y="12"/>
                </a:lnTo>
                <a:lnTo>
                  <a:pt x="122" y="12"/>
                </a:lnTo>
                <a:lnTo>
                  <a:pt x="124" y="14"/>
                </a:lnTo>
                <a:lnTo>
                  <a:pt x="128" y="14"/>
                </a:lnTo>
                <a:lnTo>
                  <a:pt x="128" y="14"/>
                </a:lnTo>
                <a:lnTo>
                  <a:pt x="128" y="14"/>
                </a:lnTo>
                <a:lnTo>
                  <a:pt x="128" y="14"/>
                </a:lnTo>
                <a:lnTo>
                  <a:pt x="130" y="12"/>
                </a:lnTo>
                <a:lnTo>
                  <a:pt x="130" y="12"/>
                </a:lnTo>
                <a:lnTo>
                  <a:pt x="130" y="12"/>
                </a:lnTo>
                <a:lnTo>
                  <a:pt x="130" y="10"/>
                </a:lnTo>
                <a:lnTo>
                  <a:pt x="130" y="10"/>
                </a:lnTo>
                <a:lnTo>
                  <a:pt x="132" y="10"/>
                </a:lnTo>
                <a:lnTo>
                  <a:pt x="132" y="10"/>
                </a:lnTo>
                <a:lnTo>
                  <a:pt x="132" y="8"/>
                </a:lnTo>
                <a:lnTo>
                  <a:pt x="134" y="8"/>
                </a:lnTo>
                <a:lnTo>
                  <a:pt x="134" y="8"/>
                </a:lnTo>
                <a:lnTo>
                  <a:pt x="136" y="6"/>
                </a:lnTo>
                <a:lnTo>
                  <a:pt x="138" y="6"/>
                </a:lnTo>
                <a:lnTo>
                  <a:pt x="138" y="6"/>
                </a:lnTo>
                <a:lnTo>
                  <a:pt x="138" y="6"/>
                </a:lnTo>
                <a:lnTo>
                  <a:pt x="140" y="6"/>
                </a:lnTo>
                <a:lnTo>
                  <a:pt x="140" y="4"/>
                </a:lnTo>
                <a:lnTo>
                  <a:pt x="142" y="4"/>
                </a:lnTo>
                <a:lnTo>
                  <a:pt x="146" y="4"/>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8" name="Freeform 444"/>
          <p:cNvSpPr>
            <a:spLocks/>
          </p:cNvSpPr>
          <p:nvPr/>
        </p:nvSpPr>
        <p:spPr bwMode="auto">
          <a:xfrm>
            <a:off x="4568825" y="3240088"/>
            <a:ext cx="50800" cy="79375"/>
          </a:xfrm>
          <a:custGeom>
            <a:avLst/>
            <a:gdLst/>
            <a:ahLst/>
            <a:cxnLst>
              <a:cxn ang="0">
                <a:pos x="0" y="0"/>
              </a:cxn>
              <a:cxn ang="0">
                <a:pos x="0" y="0"/>
              </a:cxn>
              <a:cxn ang="0">
                <a:pos x="0" y="0"/>
              </a:cxn>
              <a:cxn ang="0">
                <a:pos x="0" y="0"/>
              </a:cxn>
              <a:cxn ang="0">
                <a:pos x="0" y="2"/>
              </a:cxn>
              <a:cxn ang="0">
                <a:pos x="0" y="2"/>
              </a:cxn>
              <a:cxn ang="0">
                <a:pos x="0" y="6"/>
              </a:cxn>
              <a:cxn ang="0">
                <a:pos x="0" y="6"/>
              </a:cxn>
              <a:cxn ang="0">
                <a:pos x="0" y="8"/>
              </a:cxn>
              <a:cxn ang="0">
                <a:pos x="2" y="8"/>
              </a:cxn>
              <a:cxn ang="0">
                <a:pos x="2" y="8"/>
              </a:cxn>
              <a:cxn ang="0">
                <a:pos x="2" y="10"/>
              </a:cxn>
              <a:cxn ang="0">
                <a:pos x="2" y="10"/>
              </a:cxn>
              <a:cxn ang="0">
                <a:pos x="2" y="12"/>
              </a:cxn>
              <a:cxn ang="0">
                <a:pos x="2" y="12"/>
              </a:cxn>
              <a:cxn ang="0">
                <a:pos x="4" y="16"/>
              </a:cxn>
              <a:cxn ang="0">
                <a:pos x="4" y="16"/>
              </a:cxn>
              <a:cxn ang="0">
                <a:pos x="6" y="20"/>
              </a:cxn>
              <a:cxn ang="0">
                <a:pos x="6" y="20"/>
              </a:cxn>
              <a:cxn ang="0">
                <a:pos x="8" y="20"/>
              </a:cxn>
              <a:cxn ang="0">
                <a:pos x="12" y="22"/>
              </a:cxn>
              <a:cxn ang="0">
                <a:pos x="12" y="22"/>
              </a:cxn>
              <a:cxn ang="0">
                <a:pos x="12" y="22"/>
              </a:cxn>
              <a:cxn ang="0">
                <a:pos x="12" y="24"/>
              </a:cxn>
              <a:cxn ang="0">
                <a:pos x="14" y="24"/>
              </a:cxn>
              <a:cxn ang="0">
                <a:pos x="14" y="24"/>
              </a:cxn>
              <a:cxn ang="0">
                <a:pos x="14" y="24"/>
              </a:cxn>
              <a:cxn ang="0">
                <a:pos x="14" y="24"/>
              </a:cxn>
              <a:cxn ang="0">
                <a:pos x="16" y="26"/>
              </a:cxn>
              <a:cxn ang="0">
                <a:pos x="14" y="26"/>
              </a:cxn>
              <a:cxn ang="0">
                <a:pos x="14" y="26"/>
              </a:cxn>
              <a:cxn ang="0">
                <a:pos x="12" y="26"/>
              </a:cxn>
              <a:cxn ang="0">
                <a:pos x="12" y="26"/>
              </a:cxn>
              <a:cxn ang="0">
                <a:pos x="12" y="24"/>
              </a:cxn>
              <a:cxn ang="0">
                <a:pos x="12" y="24"/>
              </a:cxn>
              <a:cxn ang="0">
                <a:pos x="12" y="26"/>
              </a:cxn>
              <a:cxn ang="0">
                <a:pos x="12" y="30"/>
              </a:cxn>
              <a:cxn ang="0">
                <a:pos x="12" y="30"/>
              </a:cxn>
              <a:cxn ang="0">
                <a:pos x="12" y="30"/>
              </a:cxn>
              <a:cxn ang="0">
                <a:pos x="14" y="30"/>
              </a:cxn>
              <a:cxn ang="0">
                <a:pos x="16" y="34"/>
              </a:cxn>
              <a:cxn ang="0">
                <a:pos x="20" y="38"/>
              </a:cxn>
              <a:cxn ang="0">
                <a:pos x="24" y="38"/>
              </a:cxn>
              <a:cxn ang="0">
                <a:pos x="24" y="36"/>
              </a:cxn>
              <a:cxn ang="0">
                <a:pos x="26" y="36"/>
              </a:cxn>
              <a:cxn ang="0">
                <a:pos x="28" y="36"/>
              </a:cxn>
              <a:cxn ang="0">
                <a:pos x="28" y="36"/>
              </a:cxn>
              <a:cxn ang="0">
                <a:pos x="28" y="38"/>
              </a:cxn>
              <a:cxn ang="0">
                <a:pos x="30" y="38"/>
              </a:cxn>
              <a:cxn ang="0">
                <a:pos x="30" y="40"/>
              </a:cxn>
              <a:cxn ang="0">
                <a:pos x="30" y="40"/>
              </a:cxn>
              <a:cxn ang="0">
                <a:pos x="28" y="40"/>
              </a:cxn>
              <a:cxn ang="0">
                <a:pos x="28" y="42"/>
              </a:cxn>
              <a:cxn ang="0">
                <a:pos x="26" y="42"/>
              </a:cxn>
              <a:cxn ang="0">
                <a:pos x="30" y="48"/>
              </a:cxn>
              <a:cxn ang="0">
                <a:pos x="32" y="50"/>
              </a:cxn>
              <a:cxn ang="0">
                <a:pos x="32" y="50"/>
              </a:cxn>
            </a:cxnLst>
            <a:rect l="0" t="0" r="r" b="b"/>
            <a:pathLst>
              <a:path w="32" h="50">
                <a:moveTo>
                  <a:pt x="0" y="0"/>
                </a:moveTo>
                <a:lnTo>
                  <a:pt x="0" y="0"/>
                </a:lnTo>
                <a:lnTo>
                  <a:pt x="0" y="0"/>
                </a:lnTo>
                <a:lnTo>
                  <a:pt x="0" y="0"/>
                </a:lnTo>
                <a:lnTo>
                  <a:pt x="0" y="2"/>
                </a:lnTo>
                <a:lnTo>
                  <a:pt x="0" y="2"/>
                </a:lnTo>
                <a:lnTo>
                  <a:pt x="0" y="6"/>
                </a:lnTo>
                <a:lnTo>
                  <a:pt x="0" y="6"/>
                </a:lnTo>
                <a:lnTo>
                  <a:pt x="0" y="8"/>
                </a:lnTo>
                <a:lnTo>
                  <a:pt x="2" y="8"/>
                </a:lnTo>
                <a:lnTo>
                  <a:pt x="2" y="8"/>
                </a:lnTo>
                <a:lnTo>
                  <a:pt x="2" y="10"/>
                </a:lnTo>
                <a:lnTo>
                  <a:pt x="2" y="10"/>
                </a:lnTo>
                <a:lnTo>
                  <a:pt x="2" y="12"/>
                </a:lnTo>
                <a:lnTo>
                  <a:pt x="2" y="12"/>
                </a:lnTo>
                <a:lnTo>
                  <a:pt x="4" y="16"/>
                </a:lnTo>
                <a:lnTo>
                  <a:pt x="4" y="16"/>
                </a:lnTo>
                <a:lnTo>
                  <a:pt x="6" y="20"/>
                </a:lnTo>
                <a:lnTo>
                  <a:pt x="6" y="20"/>
                </a:lnTo>
                <a:lnTo>
                  <a:pt x="8" y="20"/>
                </a:lnTo>
                <a:lnTo>
                  <a:pt x="12" y="22"/>
                </a:lnTo>
                <a:lnTo>
                  <a:pt x="12" y="22"/>
                </a:lnTo>
                <a:lnTo>
                  <a:pt x="12" y="22"/>
                </a:lnTo>
                <a:lnTo>
                  <a:pt x="12" y="24"/>
                </a:lnTo>
                <a:lnTo>
                  <a:pt x="14" y="24"/>
                </a:lnTo>
                <a:lnTo>
                  <a:pt x="14" y="24"/>
                </a:lnTo>
                <a:lnTo>
                  <a:pt x="14" y="24"/>
                </a:lnTo>
                <a:lnTo>
                  <a:pt x="14" y="24"/>
                </a:lnTo>
                <a:lnTo>
                  <a:pt x="16" y="26"/>
                </a:lnTo>
                <a:lnTo>
                  <a:pt x="14" y="26"/>
                </a:lnTo>
                <a:lnTo>
                  <a:pt x="14" y="26"/>
                </a:lnTo>
                <a:lnTo>
                  <a:pt x="12" y="26"/>
                </a:lnTo>
                <a:lnTo>
                  <a:pt x="12" y="26"/>
                </a:lnTo>
                <a:lnTo>
                  <a:pt x="12" y="24"/>
                </a:lnTo>
                <a:lnTo>
                  <a:pt x="12" y="24"/>
                </a:lnTo>
                <a:lnTo>
                  <a:pt x="12" y="26"/>
                </a:lnTo>
                <a:lnTo>
                  <a:pt x="12" y="30"/>
                </a:lnTo>
                <a:lnTo>
                  <a:pt x="12" y="30"/>
                </a:lnTo>
                <a:lnTo>
                  <a:pt x="12" y="30"/>
                </a:lnTo>
                <a:lnTo>
                  <a:pt x="14" y="30"/>
                </a:lnTo>
                <a:lnTo>
                  <a:pt x="16" y="34"/>
                </a:lnTo>
                <a:lnTo>
                  <a:pt x="20" y="38"/>
                </a:lnTo>
                <a:lnTo>
                  <a:pt x="24" y="38"/>
                </a:lnTo>
                <a:lnTo>
                  <a:pt x="24" y="36"/>
                </a:lnTo>
                <a:lnTo>
                  <a:pt x="26" y="36"/>
                </a:lnTo>
                <a:lnTo>
                  <a:pt x="28" y="36"/>
                </a:lnTo>
                <a:lnTo>
                  <a:pt x="28" y="36"/>
                </a:lnTo>
                <a:lnTo>
                  <a:pt x="28" y="38"/>
                </a:lnTo>
                <a:lnTo>
                  <a:pt x="30" y="38"/>
                </a:lnTo>
                <a:lnTo>
                  <a:pt x="30" y="40"/>
                </a:lnTo>
                <a:lnTo>
                  <a:pt x="30" y="40"/>
                </a:lnTo>
                <a:lnTo>
                  <a:pt x="28" y="40"/>
                </a:lnTo>
                <a:lnTo>
                  <a:pt x="28" y="42"/>
                </a:lnTo>
                <a:lnTo>
                  <a:pt x="26" y="42"/>
                </a:lnTo>
                <a:lnTo>
                  <a:pt x="30" y="48"/>
                </a:lnTo>
                <a:lnTo>
                  <a:pt x="32" y="50"/>
                </a:lnTo>
                <a:lnTo>
                  <a:pt x="32" y="5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9" name="Freeform 445"/>
          <p:cNvSpPr>
            <a:spLocks/>
          </p:cNvSpPr>
          <p:nvPr/>
        </p:nvSpPr>
        <p:spPr bwMode="auto">
          <a:xfrm>
            <a:off x="4244975" y="3297238"/>
            <a:ext cx="53975" cy="9525"/>
          </a:xfrm>
          <a:custGeom>
            <a:avLst/>
            <a:gdLst/>
            <a:ahLst/>
            <a:cxnLst>
              <a:cxn ang="0">
                <a:pos x="34" y="4"/>
              </a:cxn>
              <a:cxn ang="0">
                <a:pos x="34" y="4"/>
              </a:cxn>
              <a:cxn ang="0">
                <a:pos x="34" y="4"/>
              </a:cxn>
              <a:cxn ang="0">
                <a:pos x="32" y="4"/>
              </a:cxn>
              <a:cxn ang="0">
                <a:pos x="32" y="4"/>
              </a:cxn>
              <a:cxn ang="0">
                <a:pos x="30" y="6"/>
              </a:cxn>
              <a:cxn ang="0">
                <a:pos x="30" y="6"/>
              </a:cxn>
              <a:cxn ang="0">
                <a:pos x="30" y="6"/>
              </a:cxn>
              <a:cxn ang="0">
                <a:pos x="30" y="6"/>
              </a:cxn>
              <a:cxn ang="0">
                <a:pos x="28" y="6"/>
              </a:cxn>
              <a:cxn ang="0">
                <a:pos x="28" y="4"/>
              </a:cxn>
              <a:cxn ang="0">
                <a:pos x="26" y="6"/>
              </a:cxn>
              <a:cxn ang="0">
                <a:pos x="24" y="6"/>
              </a:cxn>
              <a:cxn ang="0">
                <a:pos x="24" y="6"/>
              </a:cxn>
              <a:cxn ang="0">
                <a:pos x="24" y="6"/>
              </a:cxn>
              <a:cxn ang="0">
                <a:pos x="22" y="6"/>
              </a:cxn>
              <a:cxn ang="0">
                <a:pos x="20" y="6"/>
              </a:cxn>
              <a:cxn ang="0">
                <a:pos x="20" y="6"/>
              </a:cxn>
              <a:cxn ang="0">
                <a:pos x="20" y="6"/>
              </a:cxn>
              <a:cxn ang="0">
                <a:pos x="20" y="6"/>
              </a:cxn>
              <a:cxn ang="0">
                <a:pos x="18" y="6"/>
              </a:cxn>
              <a:cxn ang="0">
                <a:pos x="18" y="6"/>
              </a:cxn>
              <a:cxn ang="0">
                <a:pos x="18" y="6"/>
              </a:cxn>
              <a:cxn ang="0">
                <a:pos x="18" y="6"/>
              </a:cxn>
              <a:cxn ang="0">
                <a:pos x="16" y="4"/>
              </a:cxn>
              <a:cxn ang="0">
                <a:pos x="14" y="4"/>
              </a:cxn>
              <a:cxn ang="0">
                <a:pos x="14" y="4"/>
              </a:cxn>
              <a:cxn ang="0">
                <a:pos x="12" y="2"/>
              </a:cxn>
              <a:cxn ang="0">
                <a:pos x="12" y="2"/>
              </a:cxn>
              <a:cxn ang="0">
                <a:pos x="12" y="4"/>
              </a:cxn>
              <a:cxn ang="0">
                <a:pos x="12" y="4"/>
              </a:cxn>
              <a:cxn ang="0">
                <a:pos x="10" y="4"/>
              </a:cxn>
              <a:cxn ang="0">
                <a:pos x="10" y="4"/>
              </a:cxn>
              <a:cxn ang="0">
                <a:pos x="10" y="2"/>
              </a:cxn>
              <a:cxn ang="0">
                <a:pos x="10" y="2"/>
              </a:cxn>
              <a:cxn ang="0">
                <a:pos x="10" y="2"/>
              </a:cxn>
              <a:cxn ang="0">
                <a:pos x="10" y="2"/>
              </a:cxn>
              <a:cxn ang="0">
                <a:pos x="8" y="0"/>
              </a:cxn>
              <a:cxn ang="0">
                <a:pos x="6" y="0"/>
              </a:cxn>
              <a:cxn ang="0">
                <a:pos x="6" y="0"/>
              </a:cxn>
              <a:cxn ang="0">
                <a:pos x="2" y="0"/>
              </a:cxn>
              <a:cxn ang="0">
                <a:pos x="0" y="0"/>
              </a:cxn>
            </a:cxnLst>
            <a:rect l="0" t="0" r="r" b="b"/>
            <a:pathLst>
              <a:path w="34" h="6">
                <a:moveTo>
                  <a:pt x="34" y="4"/>
                </a:moveTo>
                <a:lnTo>
                  <a:pt x="34" y="4"/>
                </a:lnTo>
                <a:lnTo>
                  <a:pt x="34" y="4"/>
                </a:lnTo>
                <a:lnTo>
                  <a:pt x="32" y="4"/>
                </a:lnTo>
                <a:lnTo>
                  <a:pt x="32" y="4"/>
                </a:lnTo>
                <a:lnTo>
                  <a:pt x="30" y="6"/>
                </a:lnTo>
                <a:lnTo>
                  <a:pt x="30" y="6"/>
                </a:lnTo>
                <a:lnTo>
                  <a:pt x="30" y="6"/>
                </a:lnTo>
                <a:lnTo>
                  <a:pt x="30" y="6"/>
                </a:lnTo>
                <a:lnTo>
                  <a:pt x="28" y="6"/>
                </a:lnTo>
                <a:lnTo>
                  <a:pt x="28" y="4"/>
                </a:lnTo>
                <a:lnTo>
                  <a:pt x="26" y="6"/>
                </a:lnTo>
                <a:lnTo>
                  <a:pt x="24" y="6"/>
                </a:lnTo>
                <a:lnTo>
                  <a:pt x="24" y="6"/>
                </a:lnTo>
                <a:lnTo>
                  <a:pt x="24" y="6"/>
                </a:lnTo>
                <a:lnTo>
                  <a:pt x="22" y="6"/>
                </a:lnTo>
                <a:lnTo>
                  <a:pt x="20" y="6"/>
                </a:lnTo>
                <a:lnTo>
                  <a:pt x="20" y="6"/>
                </a:lnTo>
                <a:lnTo>
                  <a:pt x="20" y="6"/>
                </a:lnTo>
                <a:lnTo>
                  <a:pt x="20" y="6"/>
                </a:lnTo>
                <a:lnTo>
                  <a:pt x="18" y="6"/>
                </a:lnTo>
                <a:lnTo>
                  <a:pt x="18" y="6"/>
                </a:lnTo>
                <a:lnTo>
                  <a:pt x="18" y="6"/>
                </a:lnTo>
                <a:lnTo>
                  <a:pt x="18" y="6"/>
                </a:lnTo>
                <a:lnTo>
                  <a:pt x="16" y="4"/>
                </a:lnTo>
                <a:lnTo>
                  <a:pt x="14" y="4"/>
                </a:lnTo>
                <a:lnTo>
                  <a:pt x="14" y="4"/>
                </a:lnTo>
                <a:lnTo>
                  <a:pt x="12" y="2"/>
                </a:lnTo>
                <a:lnTo>
                  <a:pt x="12" y="2"/>
                </a:lnTo>
                <a:lnTo>
                  <a:pt x="12" y="4"/>
                </a:lnTo>
                <a:lnTo>
                  <a:pt x="12" y="4"/>
                </a:lnTo>
                <a:lnTo>
                  <a:pt x="10" y="4"/>
                </a:lnTo>
                <a:lnTo>
                  <a:pt x="10" y="4"/>
                </a:lnTo>
                <a:lnTo>
                  <a:pt x="10" y="2"/>
                </a:lnTo>
                <a:lnTo>
                  <a:pt x="10" y="2"/>
                </a:lnTo>
                <a:lnTo>
                  <a:pt x="10" y="2"/>
                </a:lnTo>
                <a:lnTo>
                  <a:pt x="10" y="2"/>
                </a:lnTo>
                <a:lnTo>
                  <a:pt x="8" y="0"/>
                </a:lnTo>
                <a:lnTo>
                  <a:pt x="6" y="0"/>
                </a:lnTo>
                <a:lnTo>
                  <a:pt x="6"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0" name="Freeform 446"/>
          <p:cNvSpPr>
            <a:spLocks/>
          </p:cNvSpPr>
          <p:nvPr/>
        </p:nvSpPr>
        <p:spPr bwMode="auto">
          <a:xfrm>
            <a:off x="4178300" y="3297238"/>
            <a:ext cx="66675" cy="9525"/>
          </a:xfrm>
          <a:custGeom>
            <a:avLst/>
            <a:gdLst/>
            <a:ahLst/>
            <a:cxnLst>
              <a:cxn ang="0">
                <a:pos x="42" y="0"/>
              </a:cxn>
              <a:cxn ang="0">
                <a:pos x="40" y="0"/>
              </a:cxn>
              <a:cxn ang="0">
                <a:pos x="38" y="0"/>
              </a:cxn>
              <a:cxn ang="0">
                <a:pos x="36" y="0"/>
              </a:cxn>
              <a:cxn ang="0">
                <a:pos x="34" y="0"/>
              </a:cxn>
              <a:cxn ang="0">
                <a:pos x="34" y="0"/>
              </a:cxn>
              <a:cxn ang="0">
                <a:pos x="32" y="0"/>
              </a:cxn>
              <a:cxn ang="0">
                <a:pos x="30" y="0"/>
              </a:cxn>
              <a:cxn ang="0">
                <a:pos x="26" y="0"/>
              </a:cxn>
              <a:cxn ang="0">
                <a:pos x="26" y="0"/>
              </a:cxn>
              <a:cxn ang="0">
                <a:pos x="20" y="0"/>
              </a:cxn>
              <a:cxn ang="0">
                <a:pos x="20" y="2"/>
              </a:cxn>
              <a:cxn ang="0">
                <a:pos x="18" y="2"/>
              </a:cxn>
              <a:cxn ang="0">
                <a:pos x="18" y="2"/>
              </a:cxn>
              <a:cxn ang="0">
                <a:pos x="16" y="4"/>
              </a:cxn>
              <a:cxn ang="0">
                <a:pos x="14" y="4"/>
              </a:cxn>
              <a:cxn ang="0">
                <a:pos x="12" y="4"/>
              </a:cxn>
              <a:cxn ang="0">
                <a:pos x="12" y="4"/>
              </a:cxn>
              <a:cxn ang="0">
                <a:pos x="10" y="4"/>
              </a:cxn>
              <a:cxn ang="0">
                <a:pos x="10" y="4"/>
              </a:cxn>
              <a:cxn ang="0">
                <a:pos x="10" y="4"/>
              </a:cxn>
              <a:cxn ang="0">
                <a:pos x="8" y="4"/>
              </a:cxn>
              <a:cxn ang="0">
                <a:pos x="8" y="4"/>
              </a:cxn>
              <a:cxn ang="0">
                <a:pos x="8" y="4"/>
              </a:cxn>
              <a:cxn ang="0">
                <a:pos x="6" y="4"/>
              </a:cxn>
              <a:cxn ang="0">
                <a:pos x="4" y="6"/>
              </a:cxn>
              <a:cxn ang="0">
                <a:pos x="2" y="6"/>
              </a:cxn>
              <a:cxn ang="0">
                <a:pos x="2" y="6"/>
              </a:cxn>
              <a:cxn ang="0">
                <a:pos x="0" y="6"/>
              </a:cxn>
              <a:cxn ang="0">
                <a:pos x="0" y="6"/>
              </a:cxn>
              <a:cxn ang="0">
                <a:pos x="0" y="6"/>
              </a:cxn>
              <a:cxn ang="0">
                <a:pos x="0" y="6"/>
              </a:cxn>
            </a:cxnLst>
            <a:rect l="0" t="0" r="r" b="b"/>
            <a:pathLst>
              <a:path w="42" h="6">
                <a:moveTo>
                  <a:pt x="42" y="0"/>
                </a:moveTo>
                <a:lnTo>
                  <a:pt x="40" y="0"/>
                </a:lnTo>
                <a:lnTo>
                  <a:pt x="38" y="0"/>
                </a:lnTo>
                <a:lnTo>
                  <a:pt x="36" y="0"/>
                </a:lnTo>
                <a:lnTo>
                  <a:pt x="34" y="0"/>
                </a:lnTo>
                <a:lnTo>
                  <a:pt x="34" y="0"/>
                </a:lnTo>
                <a:lnTo>
                  <a:pt x="32" y="0"/>
                </a:lnTo>
                <a:lnTo>
                  <a:pt x="30" y="0"/>
                </a:lnTo>
                <a:lnTo>
                  <a:pt x="26" y="0"/>
                </a:lnTo>
                <a:lnTo>
                  <a:pt x="26" y="0"/>
                </a:lnTo>
                <a:lnTo>
                  <a:pt x="20" y="0"/>
                </a:lnTo>
                <a:lnTo>
                  <a:pt x="20" y="2"/>
                </a:lnTo>
                <a:lnTo>
                  <a:pt x="18" y="2"/>
                </a:lnTo>
                <a:lnTo>
                  <a:pt x="18" y="2"/>
                </a:lnTo>
                <a:lnTo>
                  <a:pt x="16" y="4"/>
                </a:lnTo>
                <a:lnTo>
                  <a:pt x="14" y="4"/>
                </a:lnTo>
                <a:lnTo>
                  <a:pt x="12" y="4"/>
                </a:lnTo>
                <a:lnTo>
                  <a:pt x="12" y="4"/>
                </a:lnTo>
                <a:lnTo>
                  <a:pt x="10" y="4"/>
                </a:lnTo>
                <a:lnTo>
                  <a:pt x="10" y="4"/>
                </a:lnTo>
                <a:lnTo>
                  <a:pt x="10" y="4"/>
                </a:lnTo>
                <a:lnTo>
                  <a:pt x="8" y="4"/>
                </a:lnTo>
                <a:lnTo>
                  <a:pt x="8" y="4"/>
                </a:lnTo>
                <a:lnTo>
                  <a:pt x="8" y="4"/>
                </a:lnTo>
                <a:lnTo>
                  <a:pt x="6" y="4"/>
                </a:lnTo>
                <a:lnTo>
                  <a:pt x="4" y="6"/>
                </a:lnTo>
                <a:lnTo>
                  <a:pt x="2" y="6"/>
                </a:lnTo>
                <a:lnTo>
                  <a:pt x="2" y="6"/>
                </a:lnTo>
                <a:lnTo>
                  <a:pt x="0" y="6"/>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1" name="Freeform 447"/>
          <p:cNvSpPr>
            <a:spLocks/>
          </p:cNvSpPr>
          <p:nvPr/>
        </p:nvSpPr>
        <p:spPr bwMode="auto">
          <a:xfrm>
            <a:off x="5546725" y="3297238"/>
            <a:ext cx="15875" cy="9525"/>
          </a:xfrm>
          <a:custGeom>
            <a:avLst/>
            <a:gdLst/>
            <a:ahLst/>
            <a:cxnLst>
              <a:cxn ang="0">
                <a:pos x="0" y="4"/>
              </a:cxn>
              <a:cxn ang="0">
                <a:pos x="0" y="2"/>
              </a:cxn>
              <a:cxn ang="0">
                <a:pos x="0" y="4"/>
              </a:cxn>
              <a:cxn ang="0">
                <a:pos x="0" y="4"/>
              </a:cxn>
              <a:cxn ang="0">
                <a:pos x="2" y="4"/>
              </a:cxn>
              <a:cxn ang="0">
                <a:pos x="2" y="4"/>
              </a:cxn>
              <a:cxn ang="0">
                <a:pos x="2" y="4"/>
              </a:cxn>
              <a:cxn ang="0">
                <a:pos x="2" y="6"/>
              </a:cxn>
              <a:cxn ang="0">
                <a:pos x="4" y="6"/>
              </a:cxn>
              <a:cxn ang="0">
                <a:pos x="4" y="6"/>
              </a:cxn>
              <a:cxn ang="0">
                <a:pos x="6" y="4"/>
              </a:cxn>
              <a:cxn ang="0">
                <a:pos x="6" y="4"/>
              </a:cxn>
              <a:cxn ang="0">
                <a:pos x="6" y="4"/>
              </a:cxn>
              <a:cxn ang="0">
                <a:pos x="6" y="2"/>
              </a:cxn>
              <a:cxn ang="0">
                <a:pos x="10" y="0"/>
              </a:cxn>
            </a:cxnLst>
            <a:rect l="0" t="0" r="r" b="b"/>
            <a:pathLst>
              <a:path w="10" h="6">
                <a:moveTo>
                  <a:pt x="0" y="4"/>
                </a:moveTo>
                <a:lnTo>
                  <a:pt x="0" y="2"/>
                </a:lnTo>
                <a:lnTo>
                  <a:pt x="0" y="4"/>
                </a:lnTo>
                <a:lnTo>
                  <a:pt x="0" y="4"/>
                </a:lnTo>
                <a:lnTo>
                  <a:pt x="2" y="4"/>
                </a:lnTo>
                <a:lnTo>
                  <a:pt x="2" y="4"/>
                </a:lnTo>
                <a:lnTo>
                  <a:pt x="2" y="4"/>
                </a:lnTo>
                <a:lnTo>
                  <a:pt x="2" y="6"/>
                </a:lnTo>
                <a:lnTo>
                  <a:pt x="4" y="6"/>
                </a:lnTo>
                <a:lnTo>
                  <a:pt x="4" y="6"/>
                </a:lnTo>
                <a:lnTo>
                  <a:pt x="6" y="4"/>
                </a:lnTo>
                <a:lnTo>
                  <a:pt x="6" y="4"/>
                </a:lnTo>
                <a:lnTo>
                  <a:pt x="6" y="4"/>
                </a:lnTo>
                <a:lnTo>
                  <a:pt x="6" y="2"/>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2" name="Freeform 448"/>
          <p:cNvSpPr>
            <a:spLocks/>
          </p:cNvSpPr>
          <p:nvPr/>
        </p:nvSpPr>
        <p:spPr bwMode="auto">
          <a:xfrm>
            <a:off x="4279900" y="3243263"/>
            <a:ext cx="22225" cy="60325"/>
          </a:xfrm>
          <a:custGeom>
            <a:avLst/>
            <a:gdLst/>
            <a:ahLst/>
            <a:cxnLst>
              <a:cxn ang="0">
                <a:pos x="12" y="38"/>
              </a:cxn>
              <a:cxn ang="0">
                <a:pos x="12" y="38"/>
              </a:cxn>
              <a:cxn ang="0">
                <a:pos x="12" y="36"/>
              </a:cxn>
              <a:cxn ang="0">
                <a:pos x="12" y="36"/>
              </a:cxn>
              <a:cxn ang="0">
                <a:pos x="12" y="34"/>
              </a:cxn>
              <a:cxn ang="0">
                <a:pos x="12" y="32"/>
              </a:cxn>
              <a:cxn ang="0">
                <a:pos x="14" y="30"/>
              </a:cxn>
              <a:cxn ang="0">
                <a:pos x="14" y="30"/>
              </a:cxn>
              <a:cxn ang="0">
                <a:pos x="12" y="28"/>
              </a:cxn>
              <a:cxn ang="0">
                <a:pos x="12" y="28"/>
              </a:cxn>
              <a:cxn ang="0">
                <a:pos x="10" y="26"/>
              </a:cxn>
              <a:cxn ang="0">
                <a:pos x="10" y="26"/>
              </a:cxn>
              <a:cxn ang="0">
                <a:pos x="10" y="24"/>
              </a:cxn>
              <a:cxn ang="0">
                <a:pos x="10" y="24"/>
              </a:cxn>
              <a:cxn ang="0">
                <a:pos x="10" y="24"/>
              </a:cxn>
              <a:cxn ang="0">
                <a:pos x="10" y="22"/>
              </a:cxn>
              <a:cxn ang="0">
                <a:pos x="8" y="22"/>
              </a:cxn>
              <a:cxn ang="0">
                <a:pos x="8" y="22"/>
              </a:cxn>
              <a:cxn ang="0">
                <a:pos x="8" y="24"/>
              </a:cxn>
              <a:cxn ang="0">
                <a:pos x="6" y="24"/>
              </a:cxn>
              <a:cxn ang="0">
                <a:pos x="6" y="22"/>
              </a:cxn>
              <a:cxn ang="0">
                <a:pos x="6" y="22"/>
              </a:cxn>
              <a:cxn ang="0">
                <a:pos x="4" y="20"/>
              </a:cxn>
              <a:cxn ang="0">
                <a:pos x="4" y="20"/>
              </a:cxn>
              <a:cxn ang="0">
                <a:pos x="4" y="18"/>
              </a:cxn>
              <a:cxn ang="0">
                <a:pos x="4" y="18"/>
              </a:cxn>
              <a:cxn ang="0">
                <a:pos x="4" y="18"/>
              </a:cxn>
              <a:cxn ang="0">
                <a:pos x="4" y="16"/>
              </a:cxn>
              <a:cxn ang="0">
                <a:pos x="4" y="16"/>
              </a:cxn>
              <a:cxn ang="0">
                <a:pos x="4" y="16"/>
              </a:cxn>
              <a:cxn ang="0">
                <a:pos x="4" y="16"/>
              </a:cxn>
              <a:cxn ang="0">
                <a:pos x="4" y="16"/>
              </a:cxn>
              <a:cxn ang="0">
                <a:pos x="4" y="16"/>
              </a:cxn>
              <a:cxn ang="0">
                <a:pos x="4" y="14"/>
              </a:cxn>
              <a:cxn ang="0">
                <a:pos x="4" y="14"/>
              </a:cxn>
              <a:cxn ang="0">
                <a:pos x="4" y="14"/>
              </a:cxn>
              <a:cxn ang="0">
                <a:pos x="4" y="14"/>
              </a:cxn>
              <a:cxn ang="0">
                <a:pos x="4" y="14"/>
              </a:cxn>
              <a:cxn ang="0">
                <a:pos x="4" y="14"/>
              </a:cxn>
              <a:cxn ang="0">
                <a:pos x="4" y="12"/>
              </a:cxn>
              <a:cxn ang="0">
                <a:pos x="4" y="12"/>
              </a:cxn>
              <a:cxn ang="0">
                <a:pos x="4" y="10"/>
              </a:cxn>
              <a:cxn ang="0">
                <a:pos x="4" y="10"/>
              </a:cxn>
              <a:cxn ang="0">
                <a:pos x="4" y="8"/>
              </a:cxn>
              <a:cxn ang="0">
                <a:pos x="2" y="6"/>
              </a:cxn>
              <a:cxn ang="0">
                <a:pos x="2" y="6"/>
              </a:cxn>
              <a:cxn ang="0">
                <a:pos x="0" y="4"/>
              </a:cxn>
              <a:cxn ang="0">
                <a:pos x="2" y="4"/>
              </a:cxn>
              <a:cxn ang="0">
                <a:pos x="2" y="2"/>
              </a:cxn>
              <a:cxn ang="0">
                <a:pos x="0" y="0"/>
              </a:cxn>
              <a:cxn ang="0">
                <a:pos x="0" y="0"/>
              </a:cxn>
            </a:cxnLst>
            <a:rect l="0" t="0" r="r" b="b"/>
            <a:pathLst>
              <a:path w="14" h="38">
                <a:moveTo>
                  <a:pt x="12" y="38"/>
                </a:moveTo>
                <a:lnTo>
                  <a:pt x="12" y="38"/>
                </a:lnTo>
                <a:lnTo>
                  <a:pt x="12" y="36"/>
                </a:lnTo>
                <a:lnTo>
                  <a:pt x="12" y="36"/>
                </a:lnTo>
                <a:lnTo>
                  <a:pt x="12" y="34"/>
                </a:lnTo>
                <a:lnTo>
                  <a:pt x="12" y="32"/>
                </a:lnTo>
                <a:lnTo>
                  <a:pt x="14" y="30"/>
                </a:lnTo>
                <a:lnTo>
                  <a:pt x="14" y="30"/>
                </a:lnTo>
                <a:lnTo>
                  <a:pt x="12" y="28"/>
                </a:lnTo>
                <a:lnTo>
                  <a:pt x="12" y="28"/>
                </a:lnTo>
                <a:lnTo>
                  <a:pt x="10" y="26"/>
                </a:lnTo>
                <a:lnTo>
                  <a:pt x="10" y="26"/>
                </a:lnTo>
                <a:lnTo>
                  <a:pt x="10" y="24"/>
                </a:lnTo>
                <a:lnTo>
                  <a:pt x="10" y="24"/>
                </a:lnTo>
                <a:lnTo>
                  <a:pt x="10" y="24"/>
                </a:lnTo>
                <a:lnTo>
                  <a:pt x="10" y="22"/>
                </a:lnTo>
                <a:lnTo>
                  <a:pt x="8" y="22"/>
                </a:lnTo>
                <a:lnTo>
                  <a:pt x="8" y="22"/>
                </a:lnTo>
                <a:lnTo>
                  <a:pt x="8" y="24"/>
                </a:lnTo>
                <a:lnTo>
                  <a:pt x="6" y="24"/>
                </a:lnTo>
                <a:lnTo>
                  <a:pt x="6" y="22"/>
                </a:lnTo>
                <a:lnTo>
                  <a:pt x="6" y="22"/>
                </a:lnTo>
                <a:lnTo>
                  <a:pt x="4" y="20"/>
                </a:lnTo>
                <a:lnTo>
                  <a:pt x="4" y="20"/>
                </a:lnTo>
                <a:lnTo>
                  <a:pt x="4" y="18"/>
                </a:lnTo>
                <a:lnTo>
                  <a:pt x="4" y="18"/>
                </a:lnTo>
                <a:lnTo>
                  <a:pt x="4" y="18"/>
                </a:lnTo>
                <a:lnTo>
                  <a:pt x="4" y="16"/>
                </a:lnTo>
                <a:lnTo>
                  <a:pt x="4" y="16"/>
                </a:lnTo>
                <a:lnTo>
                  <a:pt x="4" y="16"/>
                </a:lnTo>
                <a:lnTo>
                  <a:pt x="4" y="16"/>
                </a:lnTo>
                <a:lnTo>
                  <a:pt x="4" y="16"/>
                </a:lnTo>
                <a:lnTo>
                  <a:pt x="4" y="16"/>
                </a:lnTo>
                <a:lnTo>
                  <a:pt x="4" y="14"/>
                </a:lnTo>
                <a:lnTo>
                  <a:pt x="4" y="14"/>
                </a:lnTo>
                <a:lnTo>
                  <a:pt x="4" y="14"/>
                </a:lnTo>
                <a:lnTo>
                  <a:pt x="4" y="14"/>
                </a:lnTo>
                <a:lnTo>
                  <a:pt x="4" y="14"/>
                </a:lnTo>
                <a:lnTo>
                  <a:pt x="4" y="14"/>
                </a:lnTo>
                <a:lnTo>
                  <a:pt x="4" y="12"/>
                </a:lnTo>
                <a:lnTo>
                  <a:pt x="4" y="12"/>
                </a:lnTo>
                <a:lnTo>
                  <a:pt x="4" y="10"/>
                </a:lnTo>
                <a:lnTo>
                  <a:pt x="4" y="10"/>
                </a:lnTo>
                <a:lnTo>
                  <a:pt x="4" y="8"/>
                </a:lnTo>
                <a:lnTo>
                  <a:pt x="2" y="6"/>
                </a:lnTo>
                <a:lnTo>
                  <a:pt x="2" y="6"/>
                </a:lnTo>
                <a:lnTo>
                  <a:pt x="0" y="4"/>
                </a:lnTo>
                <a:lnTo>
                  <a:pt x="2" y="4"/>
                </a:lnTo>
                <a:lnTo>
                  <a:pt x="2"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3" name="Freeform 449"/>
          <p:cNvSpPr>
            <a:spLocks/>
          </p:cNvSpPr>
          <p:nvPr/>
        </p:nvSpPr>
        <p:spPr bwMode="auto">
          <a:xfrm>
            <a:off x="5407025" y="3240088"/>
            <a:ext cx="139700" cy="63500"/>
          </a:xfrm>
          <a:custGeom>
            <a:avLst/>
            <a:gdLst/>
            <a:ahLst/>
            <a:cxnLst>
              <a:cxn ang="0">
                <a:pos x="0" y="10"/>
              </a:cxn>
              <a:cxn ang="0">
                <a:pos x="4" y="10"/>
              </a:cxn>
              <a:cxn ang="0">
                <a:pos x="6" y="10"/>
              </a:cxn>
              <a:cxn ang="0">
                <a:pos x="8" y="10"/>
              </a:cxn>
              <a:cxn ang="0">
                <a:pos x="8" y="10"/>
              </a:cxn>
              <a:cxn ang="0">
                <a:pos x="8" y="8"/>
              </a:cxn>
              <a:cxn ang="0">
                <a:pos x="10" y="8"/>
              </a:cxn>
              <a:cxn ang="0">
                <a:pos x="12" y="6"/>
              </a:cxn>
              <a:cxn ang="0">
                <a:pos x="14" y="8"/>
              </a:cxn>
              <a:cxn ang="0">
                <a:pos x="16" y="12"/>
              </a:cxn>
              <a:cxn ang="0">
                <a:pos x="18" y="8"/>
              </a:cxn>
              <a:cxn ang="0">
                <a:pos x="20" y="0"/>
              </a:cxn>
              <a:cxn ang="0">
                <a:pos x="20" y="0"/>
              </a:cxn>
              <a:cxn ang="0">
                <a:pos x="22" y="2"/>
              </a:cxn>
              <a:cxn ang="0">
                <a:pos x="22" y="2"/>
              </a:cxn>
              <a:cxn ang="0">
                <a:pos x="24" y="2"/>
              </a:cxn>
              <a:cxn ang="0">
                <a:pos x="26" y="4"/>
              </a:cxn>
              <a:cxn ang="0">
                <a:pos x="26" y="6"/>
              </a:cxn>
              <a:cxn ang="0">
                <a:pos x="30" y="8"/>
              </a:cxn>
              <a:cxn ang="0">
                <a:pos x="34" y="6"/>
              </a:cxn>
              <a:cxn ang="0">
                <a:pos x="36" y="4"/>
              </a:cxn>
              <a:cxn ang="0">
                <a:pos x="38" y="4"/>
              </a:cxn>
              <a:cxn ang="0">
                <a:pos x="38" y="4"/>
              </a:cxn>
              <a:cxn ang="0">
                <a:pos x="38" y="6"/>
              </a:cxn>
              <a:cxn ang="0">
                <a:pos x="40" y="6"/>
              </a:cxn>
              <a:cxn ang="0">
                <a:pos x="42" y="6"/>
              </a:cxn>
              <a:cxn ang="0">
                <a:pos x="44" y="6"/>
              </a:cxn>
              <a:cxn ang="0">
                <a:pos x="46" y="6"/>
              </a:cxn>
              <a:cxn ang="0">
                <a:pos x="48" y="6"/>
              </a:cxn>
              <a:cxn ang="0">
                <a:pos x="48" y="6"/>
              </a:cxn>
              <a:cxn ang="0">
                <a:pos x="50" y="8"/>
              </a:cxn>
              <a:cxn ang="0">
                <a:pos x="52" y="6"/>
              </a:cxn>
              <a:cxn ang="0">
                <a:pos x="54" y="6"/>
              </a:cxn>
              <a:cxn ang="0">
                <a:pos x="54" y="8"/>
              </a:cxn>
              <a:cxn ang="0">
                <a:pos x="56" y="8"/>
              </a:cxn>
              <a:cxn ang="0">
                <a:pos x="56" y="8"/>
              </a:cxn>
              <a:cxn ang="0">
                <a:pos x="58" y="10"/>
              </a:cxn>
              <a:cxn ang="0">
                <a:pos x="60" y="10"/>
              </a:cxn>
              <a:cxn ang="0">
                <a:pos x="60" y="12"/>
              </a:cxn>
              <a:cxn ang="0">
                <a:pos x="62" y="12"/>
              </a:cxn>
              <a:cxn ang="0">
                <a:pos x="62" y="12"/>
              </a:cxn>
              <a:cxn ang="0">
                <a:pos x="64" y="14"/>
              </a:cxn>
              <a:cxn ang="0">
                <a:pos x="66" y="16"/>
              </a:cxn>
              <a:cxn ang="0">
                <a:pos x="66" y="16"/>
              </a:cxn>
              <a:cxn ang="0">
                <a:pos x="68" y="18"/>
              </a:cxn>
              <a:cxn ang="0">
                <a:pos x="68" y="20"/>
              </a:cxn>
              <a:cxn ang="0">
                <a:pos x="70" y="22"/>
              </a:cxn>
              <a:cxn ang="0">
                <a:pos x="74" y="24"/>
              </a:cxn>
              <a:cxn ang="0">
                <a:pos x="74" y="24"/>
              </a:cxn>
              <a:cxn ang="0">
                <a:pos x="76" y="26"/>
              </a:cxn>
              <a:cxn ang="0">
                <a:pos x="78" y="28"/>
              </a:cxn>
              <a:cxn ang="0">
                <a:pos x="78" y="28"/>
              </a:cxn>
              <a:cxn ang="0">
                <a:pos x="78" y="30"/>
              </a:cxn>
              <a:cxn ang="0">
                <a:pos x="80" y="32"/>
              </a:cxn>
              <a:cxn ang="0">
                <a:pos x="80" y="34"/>
              </a:cxn>
              <a:cxn ang="0">
                <a:pos x="82" y="34"/>
              </a:cxn>
              <a:cxn ang="0">
                <a:pos x="82" y="34"/>
              </a:cxn>
              <a:cxn ang="0">
                <a:pos x="82" y="34"/>
              </a:cxn>
              <a:cxn ang="0">
                <a:pos x="84" y="36"/>
              </a:cxn>
              <a:cxn ang="0">
                <a:pos x="86" y="36"/>
              </a:cxn>
              <a:cxn ang="0">
                <a:pos x="86" y="38"/>
              </a:cxn>
              <a:cxn ang="0">
                <a:pos x="86" y="38"/>
              </a:cxn>
              <a:cxn ang="0">
                <a:pos x="88" y="40"/>
              </a:cxn>
            </a:cxnLst>
            <a:rect l="0" t="0" r="r" b="b"/>
            <a:pathLst>
              <a:path w="88" h="40">
                <a:moveTo>
                  <a:pt x="0" y="10"/>
                </a:moveTo>
                <a:lnTo>
                  <a:pt x="0" y="10"/>
                </a:lnTo>
                <a:lnTo>
                  <a:pt x="2" y="10"/>
                </a:lnTo>
                <a:lnTo>
                  <a:pt x="4" y="10"/>
                </a:lnTo>
                <a:lnTo>
                  <a:pt x="4" y="10"/>
                </a:lnTo>
                <a:lnTo>
                  <a:pt x="6" y="10"/>
                </a:lnTo>
                <a:lnTo>
                  <a:pt x="6" y="10"/>
                </a:lnTo>
                <a:lnTo>
                  <a:pt x="8" y="10"/>
                </a:lnTo>
                <a:lnTo>
                  <a:pt x="8" y="10"/>
                </a:lnTo>
                <a:lnTo>
                  <a:pt x="8" y="10"/>
                </a:lnTo>
                <a:lnTo>
                  <a:pt x="8" y="8"/>
                </a:lnTo>
                <a:lnTo>
                  <a:pt x="8" y="8"/>
                </a:lnTo>
                <a:lnTo>
                  <a:pt x="8" y="8"/>
                </a:lnTo>
                <a:lnTo>
                  <a:pt x="10" y="8"/>
                </a:lnTo>
                <a:lnTo>
                  <a:pt x="10" y="6"/>
                </a:lnTo>
                <a:lnTo>
                  <a:pt x="12" y="6"/>
                </a:lnTo>
                <a:lnTo>
                  <a:pt x="12" y="8"/>
                </a:lnTo>
                <a:lnTo>
                  <a:pt x="14" y="8"/>
                </a:lnTo>
                <a:lnTo>
                  <a:pt x="14" y="10"/>
                </a:lnTo>
                <a:lnTo>
                  <a:pt x="16" y="12"/>
                </a:lnTo>
                <a:lnTo>
                  <a:pt x="16" y="12"/>
                </a:lnTo>
                <a:lnTo>
                  <a:pt x="18" y="8"/>
                </a:lnTo>
                <a:lnTo>
                  <a:pt x="20" y="2"/>
                </a:lnTo>
                <a:lnTo>
                  <a:pt x="20" y="0"/>
                </a:lnTo>
                <a:lnTo>
                  <a:pt x="20" y="0"/>
                </a:lnTo>
                <a:lnTo>
                  <a:pt x="20" y="0"/>
                </a:lnTo>
                <a:lnTo>
                  <a:pt x="22" y="2"/>
                </a:lnTo>
                <a:lnTo>
                  <a:pt x="22" y="2"/>
                </a:lnTo>
                <a:lnTo>
                  <a:pt x="22" y="2"/>
                </a:lnTo>
                <a:lnTo>
                  <a:pt x="22" y="2"/>
                </a:lnTo>
                <a:lnTo>
                  <a:pt x="24" y="4"/>
                </a:lnTo>
                <a:lnTo>
                  <a:pt x="24" y="2"/>
                </a:lnTo>
                <a:lnTo>
                  <a:pt x="26" y="4"/>
                </a:lnTo>
                <a:lnTo>
                  <a:pt x="26" y="4"/>
                </a:lnTo>
                <a:lnTo>
                  <a:pt x="26" y="4"/>
                </a:lnTo>
                <a:lnTo>
                  <a:pt x="26" y="6"/>
                </a:lnTo>
                <a:lnTo>
                  <a:pt x="28" y="8"/>
                </a:lnTo>
                <a:lnTo>
                  <a:pt x="30" y="8"/>
                </a:lnTo>
                <a:lnTo>
                  <a:pt x="34" y="6"/>
                </a:lnTo>
                <a:lnTo>
                  <a:pt x="34" y="6"/>
                </a:lnTo>
                <a:lnTo>
                  <a:pt x="36" y="6"/>
                </a:lnTo>
                <a:lnTo>
                  <a:pt x="36" y="4"/>
                </a:lnTo>
                <a:lnTo>
                  <a:pt x="36" y="4"/>
                </a:lnTo>
                <a:lnTo>
                  <a:pt x="38" y="4"/>
                </a:lnTo>
                <a:lnTo>
                  <a:pt x="38" y="4"/>
                </a:lnTo>
                <a:lnTo>
                  <a:pt x="38" y="4"/>
                </a:lnTo>
                <a:lnTo>
                  <a:pt x="38" y="4"/>
                </a:lnTo>
                <a:lnTo>
                  <a:pt x="38" y="6"/>
                </a:lnTo>
                <a:lnTo>
                  <a:pt x="40" y="6"/>
                </a:lnTo>
                <a:lnTo>
                  <a:pt x="40" y="6"/>
                </a:lnTo>
                <a:lnTo>
                  <a:pt x="40" y="6"/>
                </a:lnTo>
                <a:lnTo>
                  <a:pt x="42" y="6"/>
                </a:lnTo>
                <a:lnTo>
                  <a:pt x="44" y="6"/>
                </a:lnTo>
                <a:lnTo>
                  <a:pt x="44" y="6"/>
                </a:lnTo>
                <a:lnTo>
                  <a:pt x="46" y="6"/>
                </a:lnTo>
                <a:lnTo>
                  <a:pt x="46" y="6"/>
                </a:lnTo>
                <a:lnTo>
                  <a:pt x="46" y="6"/>
                </a:lnTo>
                <a:lnTo>
                  <a:pt x="48" y="6"/>
                </a:lnTo>
                <a:lnTo>
                  <a:pt x="48" y="6"/>
                </a:lnTo>
                <a:lnTo>
                  <a:pt x="48" y="6"/>
                </a:lnTo>
                <a:lnTo>
                  <a:pt x="50" y="8"/>
                </a:lnTo>
                <a:lnTo>
                  <a:pt x="50" y="8"/>
                </a:lnTo>
                <a:lnTo>
                  <a:pt x="50" y="8"/>
                </a:lnTo>
                <a:lnTo>
                  <a:pt x="52" y="6"/>
                </a:lnTo>
                <a:lnTo>
                  <a:pt x="52" y="6"/>
                </a:lnTo>
                <a:lnTo>
                  <a:pt x="54" y="6"/>
                </a:lnTo>
                <a:lnTo>
                  <a:pt x="54" y="6"/>
                </a:lnTo>
                <a:lnTo>
                  <a:pt x="54" y="8"/>
                </a:lnTo>
                <a:lnTo>
                  <a:pt x="54" y="8"/>
                </a:lnTo>
                <a:lnTo>
                  <a:pt x="56" y="8"/>
                </a:lnTo>
                <a:lnTo>
                  <a:pt x="56" y="8"/>
                </a:lnTo>
                <a:lnTo>
                  <a:pt x="56" y="8"/>
                </a:lnTo>
                <a:lnTo>
                  <a:pt x="56" y="10"/>
                </a:lnTo>
                <a:lnTo>
                  <a:pt x="58" y="10"/>
                </a:lnTo>
                <a:lnTo>
                  <a:pt x="58" y="10"/>
                </a:lnTo>
                <a:lnTo>
                  <a:pt x="60" y="10"/>
                </a:lnTo>
                <a:lnTo>
                  <a:pt x="60" y="12"/>
                </a:lnTo>
                <a:lnTo>
                  <a:pt x="60" y="12"/>
                </a:lnTo>
                <a:lnTo>
                  <a:pt x="60" y="12"/>
                </a:lnTo>
                <a:lnTo>
                  <a:pt x="62" y="12"/>
                </a:lnTo>
                <a:lnTo>
                  <a:pt x="62" y="12"/>
                </a:lnTo>
                <a:lnTo>
                  <a:pt x="62" y="12"/>
                </a:lnTo>
                <a:lnTo>
                  <a:pt x="62" y="12"/>
                </a:lnTo>
                <a:lnTo>
                  <a:pt x="64" y="14"/>
                </a:lnTo>
                <a:lnTo>
                  <a:pt x="64" y="14"/>
                </a:lnTo>
                <a:lnTo>
                  <a:pt x="66" y="16"/>
                </a:lnTo>
                <a:lnTo>
                  <a:pt x="66" y="16"/>
                </a:lnTo>
                <a:lnTo>
                  <a:pt x="66" y="16"/>
                </a:lnTo>
                <a:lnTo>
                  <a:pt x="68" y="18"/>
                </a:lnTo>
                <a:lnTo>
                  <a:pt x="68" y="18"/>
                </a:lnTo>
                <a:lnTo>
                  <a:pt x="68" y="18"/>
                </a:lnTo>
                <a:lnTo>
                  <a:pt x="68" y="20"/>
                </a:lnTo>
                <a:lnTo>
                  <a:pt x="70" y="20"/>
                </a:lnTo>
                <a:lnTo>
                  <a:pt x="70" y="22"/>
                </a:lnTo>
                <a:lnTo>
                  <a:pt x="72" y="24"/>
                </a:lnTo>
                <a:lnTo>
                  <a:pt x="74" y="24"/>
                </a:lnTo>
                <a:lnTo>
                  <a:pt x="74" y="24"/>
                </a:lnTo>
                <a:lnTo>
                  <a:pt x="74" y="24"/>
                </a:lnTo>
                <a:lnTo>
                  <a:pt x="74" y="26"/>
                </a:lnTo>
                <a:lnTo>
                  <a:pt x="76" y="26"/>
                </a:lnTo>
                <a:lnTo>
                  <a:pt x="78" y="28"/>
                </a:lnTo>
                <a:lnTo>
                  <a:pt x="78" y="28"/>
                </a:lnTo>
                <a:lnTo>
                  <a:pt x="78" y="28"/>
                </a:lnTo>
                <a:lnTo>
                  <a:pt x="78" y="28"/>
                </a:lnTo>
                <a:lnTo>
                  <a:pt x="78" y="30"/>
                </a:lnTo>
                <a:lnTo>
                  <a:pt x="78" y="30"/>
                </a:lnTo>
                <a:lnTo>
                  <a:pt x="80" y="32"/>
                </a:lnTo>
                <a:lnTo>
                  <a:pt x="80" y="32"/>
                </a:lnTo>
                <a:lnTo>
                  <a:pt x="80" y="34"/>
                </a:lnTo>
                <a:lnTo>
                  <a:pt x="80" y="34"/>
                </a:lnTo>
                <a:lnTo>
                  <a:pt x="82" y="34"/>
                </a:lnTo>
                <a:lnTo>
                  <a:pt x="82" y="34"/>
                </a:lnTo>
                <a:lnTo>
                  <a:pt x="82" y="34"/>
                </a:lnTo>
                <a:lnTo>
                  <a:pt x="82" y="34"/>
                </a:lnTo>
                <a:lnTo>
                  <a:pt x="82" y="34"/>
                </a:lnTo>
                <a:lnTo>
                  <a:pt x="82" y="34"/>
                </a:lnTo>
                <a:lnTo>
                  <a:pt x="84" y="34"/>
                </a:lnTo>
                <a:lnTo>
                  <a:pt x="84" y="36"/>
                </a:lnTo>
                <a:lnTo>
                  <a:pt x="84" y="36"/>
                </a:lnTo>
                <a:lnTo>
                  <a:pt x="86" y="36"/>
                </a:lnTo>
                <a:lnTo>
                  <a:pt x="86" y="38"/>
                </a:lnTo>
                <a:lnTo>
                  <a:pt x="86" y="38"/>
                </a:lnTo>
                <a:lnTo>
                  <a:pt x="86" y="38"/>
                </a:lnTo>
                <a:lnTo>
                  <a:pt x="86" y="38"/>
                </a:lnTo>
                <a:lnTo>
                  <a:pt x="86" y="40"/>
                </a:lnTo>
                <a:lnTo>
                  <a:pt x="88" y="4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4" name="Freeform 450"/>
          <p:cNvSpPr>
            <a:spLocks/>
          </p:cNvSpPr>
          <p:nvPr/>
        </p:nvSpPr>
        <p:spPr bwMode="auto">
          <a:xfrm>
            <a:off x="2543175" y="3236913"/>
            <a:ext cx="101600" cy="53975"/>
          </a:xfrm>
          <a:custGeom>
            <a:avLst/>
            <a:gdLst/>
            <a:ahLst/>
            <a:cxnLst>
              <a:cxn ang="0">
                <a:pos x="4" y="34"/>
              </a:cxn>
              <a:cxn ang="0">
                <a:pos x="4" y="34"/>
              </a:cxn>
              <a:cxn ang="0">
                <a:pos x="6" y="32"/>
              </a:cxn>
              <a:cxn ang="0">
                <a:pos x="6" y="30"/>
              </a:cxn>
              <a:cxn ang="0">
                <a:pos x="8" y="28"/>
              </a:cxn>
              <a:cxn ang="0">
                <a:pos x="8" y="28"/>
              </a:cxn>
              <a:cxn ang="0">
                <a:pos x="10" y="28"/>
              </a:cxn>
              <a:cxn ang="0">
                <a:pos x="10" y="28"/>
              </a:cxn>
              <a:cxn ang="0">
                <a:pos x="10" y="26"/>
              </a:cxn>
              <a:cxn ang="0">
                <a:pos x="10" y="22"/>
              </a:cxn>
              <a:cxn ang="0">
                <a:pos x="10" y="20"/>
              </a:cxn>
              <a:cxn ang="0">
                <a:pos x="14" y="20"/>
              </a:cxn>
              <a:cxn ang="0">
                <a:pos x="16" y="20"/>
              </a:cxn>
              <a:cxn ang="0">
                <a:pos x="20" y="16"/>
              </a:cxn>
              <a:cxn ang="0">
                <a:pos x="20" y="16"/>
              </a:cxn>
              <a:cxn ang="0">
                <a:pos x="20" y="16"/>
              </a:cxn>
              <a:cxn ang="0">
                <a:pos x="24" y="18"/>
              </a:cxn>
              <a:cxn ang="0">
                <a:pos x="24" y="20"/>
              </a:cxn>
              <a:cxn ang="0">
                <a:pos x="24" y="18"/>
              </a:cxn>
              <a:cxn ang="0">
                <a:pos x="24" y="18"/>
              </a:cxn>
              <a:cxn ang="0">
                <a:pos x="28" y="16"/>
              </a:cxn>
              <a:cxn ang="0">
                <a:pos x="30" y="14"/>
              </a:cxn>
              <a:cxn ang="0">
                <a:pos x="30" y="12"/>
              </a:cxn>
              <a:cxn ang="0">
                <a:pos x="32" y="12"/>
              </a:cxn>
              <a:cxn ang="0">
                <a:pos x="32" y="12"/>
              </a:cxn>
              <a:cxn ang="0">
                <a:pos x="34" y="12"/>
              </a:cxn>
              <a:cxn ang="0">
                <a:pos x="34" y="10"/>
              </a:cxn>
              <a:cxn ang="0">
                <a:pos x="34" y="10"/>
              </a:cxn>
              <a:cxn ang="0">
                <a:pos x="36" y="8"/>
              </a:cxn>
              <a:cxn ang="0">
                <a:pos x="36" y="6"/>
              </a:cxn>
              <a:cxn ang="0">
                <a:pos x="36" y="6"/>
              </a:cxn>
              <a:cxn ang="0">
                <a:pos x="36" y="4"/>
              </a:cxn>
              <a:cxn ang="0">
                <a:pos x="40" y="2"/>
              </a:cxn>
              <a:cxn ang="0">
                <a:pos x="40" y="6"/>
              </a:cxn>
              <a:cxn ang="0">
                <a:pos x="48" y="6"/>
              </a:cxn>
              <a:cxn ang="0">
                <a:pos x="50" y="4"/>
              </a:cxn>
              <a:cxn ang="0">
                <a:pos x="52" y="4"/>
              </a:cxn>
              <a:cxn ang="0">
                <a:pos x="54" y="4"/>
              </a:cxn>
              <a:cxn ang="0">
                <a:pos x="58" y="0"/>
              </a:cxn>
              <a:cxn ang="0">
                <a:pos x="60" y="0"/>
              </a:cxn>
              <a:cxn ang="0">
                <a:pos x="62" y="0"/>
              </a:cxn>
              <a:cxn ang="0">
                <a:pos x="64" y="0"/>
              </a:cxn>
            </a:cxnLst>
            <a:rect l="0" t="0" r="r" b="b"/>
            <a:pathLst>
              <a:path w="64" h="34">
                <a:moveTo>
                  <a:pt x="0" y="34"/>
                </a:moveTo>
                <a:lnTo>
                  <a:pt x="4" y="34"/>
                </a:lnTo>
                <a:lnTo>
                  <a:pt x="4" y="34"/>
                </a:lnTo>
                <a:lnTo>
                  <a:pt x="4" y="34"/>
                </a:lnTo>
                <a:lnTo>
                  <a:pt x="6" y="32"/>
                </a:lnTo>
                <a:lnTo>
                  <a:pt x="6" y="32"/>
                </a:lnTo>
                <a:lnTo>
                  <a:pt x="6" y="30"/>
                </a:lnTo>
                <a:lnTo>
                  <a:pt x="6" y="30"/>
                </a:lnTo>
                <a:lnTo>
                  <a:pt x="6" y="28"/>
                </a:lnTo>
                <a:lnTo>
                  <a:pt x="8" y="28"/>
                </a:lnTo>
                <a:lnTo>
                  <a:pt x="8" y="28"/>
                </a:lnTo>
                <a:lnTo>
                  <a:pt x="8" y="28"/>
                </a:lnTo>
                <a:lnTo>
                  <a:pt x="8" y="28"/>
                </a:lnTo>
                <a:lnTo>
                  <a:pt x="10" y="28"/>
                </a:lnTo>
                <a:lnTo>
                  <a:pt x="10" y="28"/>
                </a:lnTo>
                <a:lnTo>
                  <a:pt x="10" y="28"/>
                </a:lnTo>
                <a:lnTo>
                  <a:pt x="10" y="26"/>
                </a:lnTo>
                <a:lnTo>
                  <a:pt x="10" y="26"/>
                </a:lnTo>
                <a:lnTo>
                  <a:pt x="10" y="24"/>
                </a:lnTo>
                <a:lnTo>
                  <a:pt x="10" y="22"/>
                </a:lnTo>
                <a:lnTo>
                  <a:pt x="10" y="20"/>
                </a:lnTo>
                <a:lnTo>
                  <a:pt x="10" y="20"/>
                </a:lnTo>
                <a:lnTo>
                  <a:pt x="12" y="20"/>
                </a:lnTo>
                <a:lnTo>
                  <a:pt x="14" y="20"/>
                </a:lnTo>
                <a:lnTo>
                  <a:pt x="14" y="20"/>
                </a:lnTo>
                <a:lnTo>
                  <a:pt x="16" y="20"/>
                </a:lnTo>
                <a:lnTo>
                  <a:pt x="18" y="16"/>
                </a:lnTo>
                <a:lnTo>
                  <a:pt x="20" y="16"/>
                </a:lnTo>
                <a:lnTo>
                  <a:pt x="20" y="16"/>
                </a:lnTo>
                <a:lnTo>
                  <a:pt x="20" y="16"/>
                </a:lnTo>
                <a:lnTo>
                  <a:pt x="20" y="16"/>
                </a:lnTo>
                <a:lnTo>
                  <a:pt x="20" y="16"/>
                </a:lnTo>
                <a:lnTo>
                  <a:pt x="22" y="18"/>
                </a:lnTo>
                <a:lnTo>
                  <a:pt x="24" y="18"/>
                </a:lnTo>
                <a:lnTo>
                  <a:pt x="24" y="20"/>
                </a:lnTo>
                <a:lnTo>
                  <a:pt x="24" y="20"/>
                </a:lnTo>
                <a:lnTo>
                  <a:pt x="24" y="20"/>
                </a:lnTo>
                <a:lnTo>
                  <a:pt x="24" y="18"/>
                </a:lnTo>
                <a:lnTo>
                  <a:pt x="24" y="18"/>
                </a:lnTo>
                <a:lnTo>
                  <a:pt x="24" y="18"/>
                </a:lnTo>
                <a:lnTo>
                  <a:pt x="28" y="16"/>
                </a:lnTo>
                <a:lnTo>
                  <a:pt x="28" y="16"/>
                </a:lnTo>
                <a:lnTo>
                  <a:pt x="30" y="14"/>
                </a:lnTo>
                <a:lnTo>
                  <a:pt x="30" y="14"/>
                </a:lnTo>
                <a:lnTo>
                  <a:pt x="30" y="14"/>
                </a:lnTo>
                <a:lnTo>
                  <a:pt x="30" y="12"/>
                </a:lnTo>
                <a:lnTo>
                  <a:pt x="32" y="12"/>
                </a:lnTo>
                <a:lnTo>
                  <a:pt x="32" y="12"/>
                </a:lnTo>
                <a:lnTo>
                  <a:pt x="32" y="12"/>
                </a:lnTo>
                <a:lnTo>
                  <a:pt x="32" y="12"/>
                </a:lnTo>
                <a:lnTo>
                  <a:pt x="32" y="12"/>
                </a:lnTo>
                <a:lnTo>
                  <a:pt x="34" y="12"/>
                </a:lnTo>
                <a:lnTo>
                  <a:pt x="34" y="10"/>
                </a:lnTo>
                <a:lnTo>
                  <a:pt x="34" y="10"/>
                </a:lnTo>
                <a:lnTo>
                  <a:pt x="34" y="10"/>
                </a:lnTo>
                <a:lnTo>
                  <a:pt x="34" y="10"/>
                </a:lnTo>
                <a:lnTo>
                  <a:pt x="34" y="8"/>
                </a:lnTo>
                <a:lnTo>
                  <a:pt x="36" y="8"/>
                </a:lnTo>
                <a:lnTo>
                  <a:pt x="36" y="8"/>
                </a:lnTo>
                <a:lnTo>
                  <a:pt x="36" y="6"/>
                </a:lnTo>
                <a:lnTo>
                  <a:pt x="36" y="6"/>
                </a:lnTo>
                <a:lnTo>
                  <a:pt x="36" y="6"/>
                </a:lnTo>
                <a:lnTo>
                  <a:pt x="36" y="4"/>
                </a:lnTo>
                <a:lnTo>
                  <a:pt x="36" y="4"/>
                </a:lnTo>
                <a:lnTo>
                  <a:pt x="38" y="4"/>
                </a:lnTo>
                <a:lnTo>
                  <a:pt x="40" y="2"/>
                </a:lnTo>
                <a:lnTo>
                  <a:pt x="40" y="2"/>
                </a:lnTo>
                <a:lnTo>
                  <a:pt x="40" y="6"/>
                </a:lnTo>
                <a:lnTo>
                  <a:pt x="44" y="6"/>
                </a:lnTo>
                <a:lnTo>
                  <a:pt x="48" y="6"/>
                </a:lnTo>
                <a:lnTo>
                  <a:pt x="48" y="4"/>
                </a:lnTo>
                <a:lnTo>
                  <a:pt x="50" y="4"/>
                </a:lnTo>
                <a:lnTo>
                  <a:pt x="52" y="4"/>
                </a:lnTo>
                <a:lnTo>
                  <a:pt x="52" y="4"/>
                </a:lnTo>
                <a:lnTo>
                  <a:pt x="54" y="4"/>
                </a:lnTo>
                <a:lnTo>
                  <a:pt x="54" y="4"/>
                </a:lnTo>
                <a:lnTo>
                  <a:pt x="58" y="2"/>
                </a:lnTo>
                <a:lnTo>
                  <a:pt x="58" y="0"/>
                </a:lnTo>
                <a:lnTo>
                  <a:pt x="58" y="0"/>
                </a:lnTo>
                <a:lnTo>
                  <a:pt x="60" y="0"/>
                </a:lnTo>
                <a:lnTo>
                  <a:pt x="60" y="0"/>
                </a:lnTo>
                <a:lnTo>
                  <a:pt x="62" y="0"/>
                </a:lnTo>
                <a:lnTo>
                  <a:pt x="62" y="0"/>
                </a:lnTo>
                <a:lnTo>
                  <a:pt x="64" y="0"/>
                </a:lnTo>
                <a:lnTo>
                  <a:pt x="64"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5" name="Freeform 451"/>
          <p:cNvSpPr>
            <a:spLocks/>
          </p:cNvSpPr>
          <p:nvPr/>
        </p:nvSpPr>
        <p:spPr bwMode="auto">
          <a:xfrm>
            <a:off x="4175125" y="3275013"/>
            <a:ext cx="66675" cy="12700"/>
          </a:xfrm>
          <a:custGeom>
            <a:avLst/>
            <a:gdLst/>
            <a:ahLst/>
            <a:cxnLst>
              <a:cxn ang="0">
                <a:pos x="42" y="4"/>
              </a:cxn>
              <a:cxn ang="0">
                <a:pos x="42" y="4"/>
              </a:cxn>
              <a:cxn ang="0">
                <a:pos x="40" y="4"/>
              </a:cxn>
              <a:cxn ang="0">
                <a:pos x="40" y="4"/>
              </a:cxn>
              <a:cxn ang="0">
                <a:pos x="40" y="4"/>
              </a:cxn>
              <a:cxn ang="0">
                <a:pos x="38" y="4"/>
              </a:cxn>
              <a:cxn ang="0">
                <a:pos x="38" y="6"/>
              </a:cxn>
              <a:cxn ang="0">
                <a:pos x="38" y="6"/>
              </a:cxn>
              <a:cxn ang="0">
                <a:pos x="38" y="6"/>
              </a:cxn>
              <a:cxn ang="0">
                <a:pos x="36" y="6"/>
              </a:cxn>
              <a:cxn ang="0">
                <a:pos x="36" y="4"/>
              </a:cxn>
              <a:cxn ang="0">
                <a:pos x="34" y="4"/>
              </a:cxn>
              <a:cxn ang="0">
                <a:pos x="32" y="4"/>
              </a:cxn>
              <a:cxn ang="0">
                <a:pos x="32" y="4"/>
              </a:cxn>
              <a:cxn ang="0">
                <a:pos x="30" y="4"/>
              </a:cxn>
              <a:cxn ang="0">
                <a:pos x="30" y="4"/>
              </a:cxn>
              <a:cxn ang="0">
                <a:pos x="30" y="2"/>
              </a:cxn>
              <a:cxn ang="0">
                <a:pos x="30" y="2"/>
              </a:cxn>
              <a:cxn ang="0">
                <a:pos x="30" y="2"/>
              </a:cxn>
              <a:cxn ang="0">
                <a:pos x="28" y="2"/>
              </a:cxn>
              <a:cxn ang="0">
                <a:pos x="28" y="2"/>
              </a:cxn>
              <a:cxn ang="0">
                <a:pos x="28" y="2"/>
              </a:cxn>
              <a:cxn ang="0">
                <a:pos x="26" y="2"/>
              </a:cxn>
              <a:cxn ang="0">
                <a:pos x="26" y="0"/>
              </a:cxn>
              <a:cxn ang="0">
                <a:pos x="26" y="0"/>
              </a:cxn>
              <a:cxn ang="0">
                <a:pos x="26" y="0"/>
              </a:cxn>
              <a:cxn ang="0">
                <a:pos x="24" y="0"/>
              </a:cxn>
              <a:cxn ang="0">
                <a:pos x="24" y="0"/>
              </a:cxn>
              <a:cxn ang="0">
                <a:pos x="24" y="0"/>
              </a:cxn>
              <a:cxn ang="0">
                <a:pos x="24" y="0"/>
              </a:cxn>
              <a:cxn ang="0">
                <a:pos x="24" y="0"/>
              </a:cxn>
              <a:cxn ang="0">
                <a:pos x="24" y="2"/>
              </a:cxn>
              <a:cxn ang="0">
                <a:pos x="24" y="2"/>
              </a:cxn>
              <a:cxn ang="0">
                <a:pos x="24" y="2"/>
              </a:cxn>
              <a:cxn ang="0">
                <a:pos x="22" y="2"/>
              </a:cxn>
              <a:cxn ang="0">
                <a:pos x="22" y="2"/>
              </a:cxn>
              <a:cxn ang="0">
                <a:pos x="22" y="2"/>
              </a:cxn>
              <a:cxn ang="0">
                <a:pos x="22" y="4"/>
              </a:cxn>
              <a:cxn ang="0">
                <a:pos x="22" y="4"/>
              </a:cxn>
              <a:cxn ang="0">
                <a:pos x="20" y="2"/>
              </a:cxn>
              <a:cxn ang="0">
                <a:pos x="14" y="4"/>
              </a:cxn>
              <a:cxn ang="0">
                <a:pos x="14" y="6"/>
              </a:cxn>
              <a:cxn ang="0">
                <a:pos x="14" y="6"/>
              </a:cxn>
              <a:cxn ang="0">
                <a:pos x="14" y="6"/>
              </a:cxn>
              <a:cxn ang="0">
                <a:pos x="14" y="6"/>
              </a:cxn>
              <a:cxn ang="0">
                <a:pos x="12" y="6"/>
              </a:cxn>
              <a:cxn ang="0">
                <a:pos x="2" y="6"/>
              </a:cxn>
              <a:cxn ang="0">
                <a:pos x="2" y="6"/>
              </a:cxn>
              <a:cxn ang="0">
                <a:pos x="0" y="8"/>
              </a:cxn>
            </a:cxnLst>
            <a:rect l="0" t="0" r="r" b="b"/>
            <a:pathLst>
              <a:path w="42" h="8">
                <a:moveTo>
                  <a:pt x="42" y="4"/>
                </a:moveTo>
                <a:lnTo>
                  <a:pt x="42" y="4"/>
                </a:lnTo>
                <a:lnTo>
                  <a:pt x="40" y="4"/>
                </a:lnTo>
                <a:lnTo>
                  <a:pt x="40" y="4"/>
                </a:lnTo>
                <a:lnTo>
                  <a:pt x="40" y="4"/>
                </a:lnTo>
                <a:lnTo>
                  <a:pt x="38" y="4"/>
                </a:lnTo>
                <a:lnTo>
                  <a:pt x="38" y="6"/>
                </a:lnTo>
                <a:lnTo>
                  <a:pt x="38" y="6"/>
                </a:lnTo>
                <a:lnTo>
                  <a:pt x="38" y="6"/>
                </a:lnTo>
                <a:lnTo>
                  <a:pt x="36" y="6"/>
                </a:lnTo>
                <a:lnTo>
                  <a:pt x="36" y="4"/>
                </a:lnTo>
                <a:lnTo>
                  <a:pt x="34" y="4"/>
                </a:lnTo>
                <a:lnTo>
                  <a:pt x="32" y="4"/>
                </a:lnTo>
                <a:lnTo>
                  <a:pt x="32" y="4"/>
                </a:lnTo>
                <a:lnTo>
                  <a:pt x="30" y="4"/>
                </a:lnTo>
                <a:lnTo>
                  <a:pt x="30" y="4"/>
                </a:lnTo>
                <a:lnTo>
                  <a:pt x="30" y="2"/>
                </a:lnTo>
                <a:lnTo>
                  <a:pt x="30" y="2"/>
                </a:lnTo>
                <a:lnTo>
                  <a:pt x="30" y="2"/>
                </a:lnTo>
                <a:lnTo>
                  <a:pt x="28" y="2"/>
                </a:lnTo>
                <a:lnTo>
                  <a:pt x="28" y="2"/>
                </a:lnTo>
                <a:lnTo>
                  <a:pt x="28" y="2"/>
                </a:lnTo>
                <a:lnTo>
                  <a:pt x="26" y="2"/>
                </a:lnTo>
                <a:lnTo>
                  <a:pt x="26" y="0"/>
                </a:lnTo>
                <a:lnTo>
                  <a:pt x="26" y="0"/>
                </a:lnTo>
                <a:lnTo>
                  <a:pt x="26" y="0"/>
                </a:lnTo>
                <a:lnTo>
                  <a:pt x="24" y="0"/>
                </a:lnTo>
                <a:lnTo>
                  <a:pt x="24" y="0"/>
                </a:lnTo>
                <a:lnTo>
                  <a:pt x="24" y="0"/>
                </a:lnTo>
                <a:lnTo>
                  <a:pt x="24" y="0"/>
                </a:lnTo>
                <a:lnTo>
                  <a:pt x="24" y="0"/>
                </a:lnTo>
                <a:lnTo>
                  <a:pt x="24" y="2"/>
                </a:lnTo>
                <a:lnTo>
                  <a:pt x="24" y="2"/>
                </a:lnTo>
                <a:lnTo>
                  <a:pt x="24" y="2"/>
                </a:lnTo>
                <a:lnTo>
                  <a:pt x="22" y="2"/>
                </a:lnTo>
                <a:lnTo>
                  <a:pt x="22" y="2"/>
                </a:lnTo>
                <a:lnTo>
                  <a:pt x="22" y="2"/>
                </a:lnTo>
                <a:lnTo>
                  <a:pt x="22" y="4"/>
                </a:lnTo>
                <a:lnTo>
                  <a:pt x="22" y="4"/>
                </a:lnTo>
                <a:lnTo>
                  <a:pt x="20" y="2"/>
                </a:lnTo>
                <a:lnTo>
                  <a:pt x="14" y="4"/>
                </a:lnTo>
                <a:lnTo>
                  <a:pt x="14" y="6"/>
                </a:lnTo>
                <a:lnTo>
                  <a:pt x="14" y="6"/>
                </a:lnTo>
                <a:lnTo>
                  <a:pt x="14" y="6"/>
                </a:lnTo>
                <a:lnTo>
                  <a:pt x="14" y="6"/>
                </a:lnTo>
                <a:lnTo>
                  <a:pt x="12" y="6"/>
                </a:lnTo>
                <a:lnTo>
                  <a:pt x="2" y="6"/>
                </a:lnTo>
                <a:lnTo>
                  <a:pt x="2" y="6"/>
                </a:lnTo>
                <a:lnTo>
                  <a:pt x="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6" name="Freeform 452"/>
          <p:cNvSpPr>
            <a:spLocks/>
          </p:cNvSpPr>
          <p:nvPr/>
        </p:nvSpPr>
        <p:spPr bwMode="auto">
          <a:xfrm>
            <a:off x="4879975" y="3271838"/>
            <a:ext cx="9525" cy="15875"/>
          </a:xfrm>
          <a:custGeom>
            <a:avLst/>
            <a:gdLst/>
            <a:ahLst/>
            <a:cxnLst>
              <a:cxn ang="0">
                <a:pos x="0" y="0"/>
              </a:cxn>
              <a:cxn ang="0">
                <a:pos x="0" y="0"/>
              </a:cxn>
              <a:cxn ang="0">
                <a:pos x="2" y="2"/>
              </a:cxn>
              <a:cxn ang="0">
                <a:pos x="4" y="6"/>
              </a:cxn>
              <a:cxn ang="0">
                <a:pos x="6" y="10"/>
              </a:cxn>
            </a:cxnLst>
            <a:rect l="0" t="0" r="r" b="b"/>
            <a:pathLst>
              <a:path w="6" h="10">
                <a:moveTo>
                  <a:pt x="0" y="0"/>
                </a:moveTo>
                <a:lnTo>
                  <a:pt x="0" y="0"/>
                </a:lnTo>
                <a:lnTo>
                  <a:pt x="2" y="2"/>
                </a:lnTo>
                <a:lnTo>
                  <a:pt x="4" y="6"/>
                </a:lnTo>
                <a:lnTo>
                  <a:pt x="6"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7" name="Freeform 453"/>
          <p:cNvSpPr>
            <a:spLocks/>
          </p:cNvSpPr>
          <p:nvPr/>
        </p:nvSpPr>
        <p:spPr bwMode="auto">
          <a:xfrm>
            <a:off x="4241800" y="3275013"/>
            <a:ext cx="3175" cy="6350"/>
          </a:xfrm>
          <a:custGeom>
            <a:avLst/>
            <a:gdLst/>
            <a:ahLst/>
            <a:cxnLst>
              <a:cxn ang="0">
                <a:pos x="0" y="0"/>
              </a:cxn>
              <a:cxn ang="0">
                <a:pos x="2" y="0"/>
              </a:cxn>
              <a:cxn ang="0">
                <a:pos x="2" y="2"/>
              </a:cxn>
              <a:cxn ang="0">
                <a:pos x="2" y="2"/>
              </a:cxn>
              <a:cxn ang="0">
                <a:pos x="2" y="2"/>
              </a:cxn>
              <a:cxn ang="0">
                <a:pos x="2" y="2"/>
              </a:cxn>
              <a:cxn ang="0">
                <a:pos x="2" y="4"/>
              </a:cxn>
              <a:cxn ang="0">
                <a:pos x="2" y="4"/>
              </a:cxn>
              <a:cxn ang="0">
                <a:pos x="0" y="4"/>
              </a:cxn>
            </a:cxnLst>
            <a:rect l="0" t="0" r="r" b="b"/>
            <a:pathLst>
              <a:path w="2" h="4">
                <a:moveTo>
                  <a:pt x="0" y="0"/>
                </a:moveTo>
                <a:lnTo>
                  <a:pt x="2" y="0"/>
                </a:lnTo>
                <a:lnTo>
                  <a:pt x="2" y="2"/>
                </a:lnTo>
                <a:lnTo>
                  <a:pt x="2" y="2"/>
                </a:lnTo>
                <a:lnTo>
                  <a:pt x="2" y="2"/>
                </a:lnTo>
                <a:lnTo>
                  <a:pt x="2" y="2"/>
                </a:lnTo>
                <a:lnTo>
                  <a:pt x="2" y="4"/>
                </a:lnTo>
                <a:lnTo>
                  <a:pt x="2"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8" name="Freeform 454"/>
          <p:cNvSpPr>
            <a:spLocks/>
          </p:cNvSpPr>
          <p:nvPr/>
        </p:nvSpPr>
        <p:spPr bwMode="auto">
          <a:xfrm>
            <a:off x="2533650" y="3278188"/>
            <a:ext cx="3175" cy="1588"/>
          </a:xfrm>
          <a:custGeom>
            <a:avLst/>
            <a:gdLst/>
            <a:ahLst/>
            <a:cxnLst>
              <a:cxn ang="0">
                <a:pos x="2" y="0"/>
              </a:cxn>
              <a:cxn ang="0">
                <a:pos x="0" y="0"/>
              </a:cxn>
              <a:cxn ang="0">
                <a:pos x="0" y="0"/>
              </a:cxn>
            </a:cxnLst>
            <a:rect l="0" t="0" r="r" b="b"/>
            <a:pathLst>
              <a:path w="2">
                <a:moveTo>
                  <a:pt x="2" y="0"/>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9" name="Freeform 455"/>
          <p:cNvSpPr>
            <a:spLocks/>
          </p:cNvSpPr>
          <p:nvPr/>
        </p:nvSpPr>
        <p:spPr bwMode="auto">
          <a:xfrm>
            <a:off x="4181475" y="3268663"/>
            <a:ext cx="60325" cy="9525"/>
          </a:xfrm>
          <a:custGeom>
            <a:avLst/>
            <a:gdLst/>
            <a:ahLst/>
            <a:cxnLst>
              <a:cxn ang="0">
                <a:pos x="0" y="4"/>
              </a:cxn>
              <a:cxn ang="0">
                <a:pos x="6" y="4"/>
              </a:cxn>
              <a:cxn ang="0">
                <a:pos x="6" y="4"/>
              </a:cxn>
              <a:cxn ang="0">
                <a:pos x="8" y="4"/>
              </a:cxn>
              <a:cxn ang="0">
                <a:pos x="12" y="4"/>
              </a:cxn>
              <a:cxn ang="0">
                <a:pos x="14" y="4"/>
              </a:cxn>
              <a:cxn ang="0">
                <a:pos x="16" y="4"/>
              </a:cxn>
              <a:cxn ang="0">
                <a:pos x="16" y="2"/>
              </a:cxn>
              <a:cxn ang="0">
                <a:pos x="16" y="2"/>
              </a:cxn>
              <a:cxn ang="0">
                <a:pos x="16" y="2"/>
              </a:cxn>
              <a:cxn ang="0">
                <a:pos x="16" y="0"/>
              </a:cxn>
              <a:cxn ang="0">
                <a:pos x="16" y="0"/>
              </a:cxn>
              <a:cxn ang="0">
                <a:pos x="18" y="0"/>
              </a:cxn>
              <a:cxn ang="0">
                <a:pos x="18" y="0"/>
              </a:cxn>
              <a:cxn ang="0">
                <a:pos x="18" y="0"/>
              </a:cxn>
              <a:cxn ang="0">
                <a:pos x="18" y="0"/>
              </a:cxn>
              <a:cxn ang="0">
                <a:pos x="18" y="0"/>
              </a:cxn>
              <a:cxn ang="0">
                <a:pos x="20" y="0"/>
              </a:cxn>
              <a:cxn ang="0">
                <a:pos x="20" y="0"/>
              </a:cxn>
              <a:cxn ang="0">
                <a:pos x="22" y="0"/>
              </a:cxn>
              <a:cxn ang="0">
                <a:pos x="24" y="0"/>
              </a:cxn>
              <a:cxn ang="0">
                <a:pos x="24" y="0"/>
              </a:cxn>
              <a:cxn ang="0">
                <a:pos x="24" y="0"/>
              </a:cxn>
              <a:cxn ang="0">
                <a:pos x="24" y="0"/>
              </a:cxn>
              <a:cxn ang="0">
                <a:pos x="24" y="0"/>
              </a:cxn>
              <a:cxn ang="0">
                <a:pos x="26" y="0"/>
              </a:cxn>
              <a:cxn ang="0">
                <a:pos x="26" y="2"/>
              </a:cxn>
              <a:cxn ang="0">
                <a:pos x="26" y="2"/>
              </a:cxn>
              <a:cxn ang="0">
                <a:pos x="26" y="2"/>
              </a:cxn>
              <a:cxn ang="0">
                <a:pos x="26" y="2"/>
              </a:cxn>
              <a:cxn ang="0">
                <a:pos x="26" y="2"/>
              </a:cxn>
              <a:cxn ang="0">
                <a:pos x="28" y="2"/>
              </a:cxn>
              <a:cxn ang="0">
                <a:pos x="28" y="2"/>
              </a:cxn>
              <a:cxn ang="0">
                <a:pos x="28" y="2"/>
              </a:cxn>
              <a:cxn ang="0">
                <a:pos x="28" y="2"/>
              </a:cxn>
              <a:cxn ang="0">
                <a:pos x="28" y="2"/>
              </a:cxn>
              <a:cxn ang="0">
                <a:pos x="30" y="2"/>
              </a:cxn>
              <a:cxn ang="0">
                <a:pos x="30" y="2"/>
              </a:cxn>
              <a:cxn ang="0">
                <a:pos x="30" y="4"/>
              </a:cxn>
              <a:cxn ang="0">
                <a:pos x="30" y="4"/>
              </a:cxn>
              <a:cxn ang="0">
                <a:pos x="30" y="4"/>
              </a:cxn>
              <a:cxn ang="0">
                <a:pos x="30" y="4"/>
              </a:cxn>
              <a:cxn ang="0">
                <a:pos x="30" y="4"/>
              </a:cxn>
              <a:cxn ang="0">
                <a:pos x="32" y="6"/>
              </a:cxn>
              <a:cxn ang="0">
                <a:pos x="32" y="6"/>
              </a:cxn>
              <a:cxn ang="0">
                <a:pos x="32" y="6"/>
              </a:cxn>
              <a:cxn ang="0">
                <a:pos x="34" y="6"/>
              </a:cxn>
              <a:cxn ang="0">
                <a:pos x="34" y="4"/>
              </a:cxn>
              <a:cxn ang="0">
                <a:pos x="34" y="4"/>
              </a:cxn>
              <a:cxn ang="0">
                <a:pos x="34" y="4"/>
              </a:cxn>
              <a:cxn ang="0">
                <a:pos x="36" y="4"/>
              </a:cxn>
              <a:cxn ang="0">
                <a:pos x="38" y="4"/>
              </a:cxn>
              <a:cxn ang="0">
                <a:pos x="38" y="4"/>
              </a:cxn>
              <a:cxn ang="0">
                <a:pos x="38" y="4"/>
              </a:cxn>
              <a:cxn ang="0">
                <a:pos x="38" y="4"/>
              </a:cxn>
            </a:cxnLst>
            <a:rect l="0" t="0" r="r" b="b"/>
            <a:pathLst>
              <a:path w="38" h="6">
                <a:moveTo>
                  <a:pt x="0" y="4"/>
                </a:moveTo>
                <a:lnTo>
                  <a:pt x="6" y="4"/>
                </a:lnTo>
                <a:lnTo>
                  <a:pt x="6" y="4"/>
                </a:lnTo>
                <a:lnTo>
                  <a:pt x="8" y="4"/>
                </a:lnTo>
                <a:lnTo>
                  <a:pt x="12" y="4"/>
                </a:lnTo>
                <a:lnTo>
                  <a:pt x="14" y="4"/>
                </a:lnTo>
                <a:lnTo>
                  <a:pt x="16" y="4"/>
                </a:lnTo>
                <a:lnTo>
                  <a:pt x="16" y="2"/>
                </a:lnTo>
                <a:lnTo>
                  <a:pt x="16" y="2"/>
                </a:lnTo>
                <a:lnTo>
                  <a:pt x="16" y="2"/>
                </a:lnTo>
                <a:lnTo>
                  <a:pt x="16" y="0"/>
                </a:lnTo>
                <a:lnTo>
                  <a:pt x="16" y="0"/>
                </a:lnTo>
                <a:lnTo>
                  <a:pt x="18" y="0"/>
                </a:lnTo>
                <a:lnTo>
                  <a:pt x="18" y="0"/>
                </a:lnTo>
                <a:lnTo>
                  <a:pt x="18" y="0"/>
                </a:lnTo>
                <a:lnTo>
                  <a:pt x="18" y="0"/>
                </a:lnTo>
                <a:lnTo>
                  <a:pt x="18" y="0"/>
                </a:lnTo>
                <a:lnTo>
                  <a:pt x="20" y="0"/>
                </a:lnTo>
                <a:lnTo>
                  <a:pt x="20" y="0"/>
                </a:lnTo>
                <a:lnTo>
                  <a:pt x="22" y="0"/>
                </a:lnTo>
                <a:lnTo>
                  <a:pt x="24" y="0"/>
                </a:lnTo>
                <a:lnTo>
                  <a:pt x="24" y="0"/>
                </a:lnTo>
                <a:lnTo>
                  <a:pt x="24" y="0"/>
                </a:lnTo>
                <a:lnTo>
                  <a:pt x="24" y="0"/>
                </a:lnTo>
                <a:lnTo>
                  <a:pt x="24" y="0"/>
                </a:lnTo>
                <a:lnTo>
                  <a:pt x="26" y="0"/>
                </a:lnTo>
                <a:lnTo>
                  <a:pt x="26" y="2"/>
                </a:lnTo>
                <a:lnTo>
                  <a:pt x="26" y="2"/>
                </a:lnTo>
                <a:lnTo>
                  <a:pt x="26" y="2"/>
                </a:lnTo>
                <a:lnTo>
                  <a:pt x="26" y="2"/>
                </a:lnTo>
                <a:lnTo>
                  <a:pt x="26" y="2"/>
                </a:lnTo>
                <a:lnTo>
                  <a:pt x="28" y="2"/>
                </a:lnTo>
                <a:lnTo>
                  <a:pt x="28" y="2"/>
                </a:lnTo>
                <a:lnTo>
                  <a:pt x="28" y="2"/>
                </a:lnTo>
                <a:lnTo>
                  <a:pt x="28" y="2"/>
                </a:lnTo>
                <a:lnTo>
                  <a:pt x="28" y="2"/>
                </a:lnTo>
                <a:lnTo>
                  <a:pt x="30" y="2"/>
                </a:lnTo>
                <a:lnTo>
                  <a:pt x="30" y="2"/>
                </a:lnTo>
                <a:lnTo>
                  <a:pt x="30" y="4"/>
                </a:lnTo>
                <a:lnTo>
                  <a:pt x="30" y="4"/>
                </a:lnTo>
                <a:lnTo>
                  <a:pt x="30" y="4"/>
                </a:lnTo>
                <a:lnTo>
                  <a:pt x="30" y="4"/>
                </a:lnTo>
                <a:lnTo>
                  <a:pt x="30" y="4"/>
                </a:lnTo>
                <a:lnTo>
                  <a:pt x="32" y="6"/>
                </a:lnTo>
                <a:lnTo>
                  <a:pt x="32" y="6"/>
                </a:lnTo>
                <a:lnTo>
                  <a:pt x="32" y="6"/>
                </a:lnTo>
                <a:lnTo>
                  <a:pt x="34" y="6"/>
                </a:lnTo>
                <a:lnTo>
                  <a:pt x="34" y="4"/>
                </a:lnTo>
                <a:lnTo>
                  <a:pt x="34" y="4"/>
                </a:lnTo>
                <a:lnTo>
                  <a:pt x="34" y="4"/>
                </a:lnTo>
                <a:lnTo>
                  <a:pt x="36" y="4"/>
                </a:lnTo>
                <a:lnTo>
                  <a:pt x="38" y="4"/>
                </a:lnTo>
                <a:lnTo>
                  <a:pt x="38" y="4"/>
                </a:lnTo>
                <a:lnTo>
                  <a:pt x="38" y="4"/>
                </a:lnTo>
                <a:lnTo>
                  <a:pt x="3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0" name="Freeform 456"/>
          <p:cNvSpPr>
            <a:spLocks/>
          </p:cNvSpPr>
          <p:nvPr/>
        </p:nvSpPr>
        <p:spPr bwMode="auto">
          <a:xfrm>
            <a:off x="2533650" y="3265488"/>
            <a:ext cx="3175" cy="12700"/>
          </a:xfrm>
          <a:custGeom>
            <a:avLst/>
            <a:gdLst/>
            <a:ahLst/>
            <a:cxnLst>
              <a:cxn ang="0">
                <a:pos x="2" y="0"/>
              </a:cxn>
              <a:cxn ang="0">
                <a:pos x="2" y="2"/>
              </a:cxn>
              <a:cxn ang="0">
                <a:pos x="2" y="2"/>
              </a:cxn>
              <a:cxn ang="0">
                <a:pos x="2" y="2"/>
              </a:cxn>
              <a:cxn ang="0">
                <a:pos x="2" y="2"/>
              </a:cxn>
              <a:cxn ang="0">
                <a:pos x="0" y="6"/>
              </a:cxn>
              <a:cxn ang="0">
                <a:pos x="0" y="6"/>
              </a:cxn>
              <a:cxn ang="0">
                <a:pos x="0" y="6"/>
              </a:cxn>
              <a:cxn ang="0">
                <a:pos x="2" y="6"/>
              </a:cxn>
              <a:cxn ang="0">
                <a:pos x="2" y="8"/>
              </a:cxn>
              <a:cxn ang="0">
                <a:pos x="2" y="8"/>
              </a:cxn>
            </a:cxnLst>
            <a:rect l="0" t="0" r="r" b="b"/>
            <a:pathLst>
              <a:path w="2" h="8">
                <a:moveTo>
                  <a:pt x="2" y="0"/>
                </a:moveTo>
                <a:lnTo>
                  <a:pt x="2" y="2"/>
                </a:lnTo>
                <a:lnTo>
                  <a:pt x="2" y="2"/>
                </a:lnTo>
                <a:lnTo>
                  <a:pt x="2" y="2"/>
                </a:lnTo>
                <a:lnTo>
                  <a:pt x="2" y="2"/>
                </a:lnTo>
                <a:lnTo>
                  <a:pt x="0" y="6"/>
                </a:lnTo>
                <a:lnTo>
                  <a:pt x="0" y="6"/>
                </a:lnTo>
                <a:lnTo>
                  <a:pt x="0" y="6"/>
                </a:lnTo>
                <a:lnTo>
                  <a:pt x="2" y="6"/>
                </a:lnTo>
                <a:lnTo>
                  <a:pt x="2" y="8"/>
                </a:lnTo>
                <a:lnTo>
                  <a:pt x="2"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1" name="Freeform 457"/>
          <p:cNvSpPr>
            <a:spLocks/>
          </p:cNvSpPr>
          <p:nvPr/>
        </p:nvSpPr>
        <p:spPr bwMode="auto">
          <a:xfrm>
            <a:off x="4873625" y="3046413"/>
            <a:ext cx="57150" cy="225425"/>
          </a:xfrm>
          <a:custGeom>
            <a:avLst/>
            <a:gdLst/>
            <a:ahLst/>
            <a:cxnLst>
              <a:cxn ang="0">
                <a:pos x="24" y="4"/>
              </a:cxn>
              <a:cxn ang="0">
                <a:pos x="24" y="10"/>
              </a:cxn>
              <a:cxn ang="0">
                <a:pos x="24" y="12"/>
              </a:cxn>
              <a:cxn ang="0">
                <a:pos x="24" y="12"/>
              </a:cxn>
              <a:cxn ang="0">
                <a:pos x="30" y="20"/>
              </a:cxn>
              <a:cxn ang="0">
                <a:pos x="30" y="22"/>
              </a:cxn>
              <a:cxn ang="0">
                <a:pos x="28" y="22"/>
              </a:cxn>
              <a:cxn ang="0">
                <a:pos x="28" y="24"/>
              </a:cxn>
              <a:cxn ang="0">
                <a:pos x="30" y="24"/>
              </a:cxn>
              <a:cxn ang="0">
                <a:pos x="30" y="26"/>
              </a:cxn>
              <a:cxn ang="0">
                <a:pos x="36" y="32"/>
              </a:cxn>
              <a:cxn ang="0">
                <a:pos x="32" y="36"/>
              </a:cxn>
              <a:cxn ang="0">
                <a:pos x="32" y="40"/>
              </a:cxn>
              <a:cxn ang="0">
                <a:pos x="30" y="54"/>
              </a:cxn>
              <a:cxn ang="0">
                <a:pos x="30" y="56"/>
              </a:cxn>
              <a:cxn ang="0">
                <a:pos x="30" y="66"/>
              </a:cxn>
              <a:cxn ang="0">
                <a:pos x="30" y="80"/>
              </a:cxn>
              <a:cxn ang="0">
                <a:pos x="30" y="88"/>
              </a:cxn>
              <a:cxn ang="0">
                <a:pos x="30" y="88"/>
              </a:cxn>
              <a:cxn ang="0">
                <a:pos x="26" y="92"/>
              </a:cxn>
              <a:cxn ang="0">
                <a:pos x="22" y="98"/>
              </a:cxn>
              <a:cxn ang="0">
                <a:pos x="14" y="108"/>
              </a:cxn>
              <a:cxn ang="0">
                <a:pos x="12" y="112"/>
              </a:cxn>
              <a:cxn ang="0">
                <a:pos x="8" y="116"/>
              </a:cxn>
              <a:cxn ang="0">
                <a:pos x="6" y="122"/>
              </a:cxn>
              <a:cxn ang="0">
                <a:pos x="6" y="124"/>
              </a:cxn>
              <a:cxn ang="0">
                <a:pos x="6" y="124"/>
              </a:cxn>
              <a:cxn ang="0">
                <a:pos x="4" y="126"/>
              </a:cxn>
              <a:cxn ang="0">
                <a:pos x="4" y="128"/>
              </a:cxn>
              <a:cxn ang="0">
                <a:pos x="2" y="128"/>
              </a:cxn>
              <a:cxn ang="0">
                <a:pos x="2" y="128"/>
              </a:cxn>
              <a:cxn ang="0">
                <a:pos x="0" y="128"/>
              </a:cxn>
              <a:cxn ang="0">
                <a:pos x="0" y="130"/>
              </a:cxn>
              <a:cxn ang="0">
                <a:pos x="2" y="140"/>
              </a:cxn>
            </a:cxnLst>
            <a:rect l="0" t="0" r="r" b="b"/>
            <a:pathLst>
              <a:path w="36" h="142">
                <a:moveTo>
                  <a:pt x="22" y="0"/>
                </a:moveTo>
                <a:lnTo>
                  <a:pt x="24" y="4"/>
                </a:lnTo>
                <a:lnTo>
                  <a:pt x="24" y="6"/>
                </a:lnTo>
                <a:lnTo>
                  <a:pt x="24" y="10"/>
                </a:lnTo>
                <a:lnTo>
                  <a:pt x="24" y="10"/>
                </a:lnTo>
                <a:lnTo>
                  <a:pt x="24" y="12"/>
                </a:lnTo>
                <a:lnTo>
                  <a:pt x="24" y="12"/>
                </a:lnTo>
                <a:lnTo>
                  <a:pt x="24" y="12"/>
                </a:lnTo>
                <a:lnTo>
                  <a:pt x="28" y="18"/>
                </a:lnTo>
                <a:lnTo>
                  <a:pt x="30" y="20"/>
                </a:lnTo>
                <a:lnTo>
                  <a:pt x="30" y="20"/>
                </a:lnTo>
                <a:lnTo>
                  <a:pt x="30" y="22"/>
                </a:lnTo>
                <a:lnTo>
                  <a:pt x="30" y="22"/>
                </a:lnTo>
                <a:lnTo>
                  <a:pt x="28" y="22"/>
                </a:lnTo>
                <a:lnTo>
                  <a:pt x="28" y="22"/>
                </a:lnTo>
                <a:lnTo>
                  <a:pt x="28" y="24"/>
                </a:lnTo>
                <a:lnTo>
                  <a:pt x="30" y="24"/>
                </a:lnTo>
                <a:lnTo>
                  <a:pt x="30" y="24"/>
                </a:lnTo>
                <a:lnTo>
                  <a:pt x="30" y="24"/>
                </a:lnTo>
                <a:lnTo>
                  <a:pt x="30" y="26"/>
                </a:lnTo>
                <a:lnTo>
                  <a:pt x="36" y="30"/>
                </a:lnTo>
                <a:lnTo>
                  <a:pt x="36" y="32"/>
                </a:lnTo>
                <a:lnTo>
                  <a:pt x="34" y="34"/>
                </a:lnTo>
                <a:lnTo>
                  <a:pt x="32" y="36"/>
                </a:lnTo>
                <a:lnTo>
                  <a:pt x="32" y="38"/>
                </a:lnTo>
                <a:lnTo>
                  <a:pt x="32" y="40"/>
                </a:lnTo>
                <a:lnTo>
                  <a:pt x="32" y="44"/>
                </a:lnTo>
                <a:lnTo>
                  <a:pt x="30" y="54"/>
                </a:lnTo>
                <a:lnTo>
                  <a:pt x="30" y="56"/>
                </a:lnTo>
                <a:lnTo>
                  <a:pt x="30" y="56"/>
                </a:lnTo>
                <a:lnTo>
                  <a:pt x="30" y="66"/>
                </a:lnTo>
                <a:lnTo>
                  <a:pt x="30" y="66"/>
                </a:lnTo>
                <a:lnTo>
                  <a:pt x="30" y="70"/>
                </a:lnTo>
                <a:lnTo>
                  <a:pt x="30" y="80"/>
                </a:lnTo>
                <a:lnTo>
                  <a:pt x="30" y="88"/>
                </a:lnTo>
                <a:lnTo>
                  <a:pt x="30" y="88"/>
                </a:lnTo>
                <a:lnTo>
                  <a:pt x="30" y="88"/>
                </a:lnTo>
                <a:lnTo>
                  <a:pt x="30" y="88"/>
                </a:lnTo>
                <a:lnTo>
                  <a:pt x="28" y="90"/>
                </a:lnTo>
                <a:lnTo>
                  <a:pt x="26" y="92"/>
                </a:lnTo>
                <a:lnTo>
                  <a:pt x="24" y="94"/>
                </a:lnTo>
                <a:lnTo>
                  <a:pt x="22" y="98"/>
                </a:lnTo>
                <a:lnTo>
                  <a:pt x="16" y="104"/>
                </a:lnTo>
                <a:lnTo>
                  <a:pt x="14" y="108"/>
                </a:lnTo>
                <a:lnTo>
                  <a:pt x="12" y="110"/>
                </a:lnTo>
                <a:lnTo>
                  <a:pt x="12" y="112"/>
                </a:lnTo>
                <a:lnTo>
                  <a:pt x="10" y="114"/>
                </a:lnTo>
                <a:lnTo>
                  <a:pt x="8" y="116"/>
                </a:lnTo>
                <a:lnTo>
                  <a:pt x="6" y="120"/>
                </a:lnTo>
                <a:lnTo>
                  <a:pt x="6" y="122"/>
                </a:lnTo>
                <a:lnTo>
                  <a:pt x="6" y="122"/>
                </a:lnTo>
                <a:lnTo>
                  <a:pt x="6" y="124"/>
                </a:lnTo>
                <a:lnTo>
                  <a:pt x="6" y="124"/>
                </a:lnTo>
                <a:lnTo>
                  <a:pt x="6" y="124"/>
                </a:lnTo>
                <a:lnTo>
                  <a:pt x="4" y="126"/>
                </a:lnTo>
                <a:lnTo>
                  <a:pt x="4" y="126"/>
                </a:lnTo>
                <a:lnTo>
                  <a:pt x="4" y="128"/>
                </a:lnTo>
                <a:lnTo>
                  <a:pt x="4" y="128"/>
                </a:lnTo>
                <a:lnTo>
                  <a:pt x="4" y="128"/>
                </a:lnTo>
                <a:lnTo>
                  <a:pt x="2" y="128"/>
                </a:lnTo>
                <a:lnTo>
                  <a:pt x="2" y="128"/>
                </a:lnTo>
                <a:lnTo>
                  <a:pt x="2" y="128"/>
                </a:lnTo>
                <a:lnTo>
                  <a:pt x="2" y="128"/>
                </a:lnTo>
                <a:lnTo>
                  <a:pt x="0" y="128"/>
                </a:lnTo>
                <a:lnTo>
                  <a:pt x="0" y="128"/>
                </a:lnTo>
                <a:lnTo>
                  <a:pt x="0" y="130"/>
                </a:lnTo>
                <a:lnTo>
                  <a:pt x="2" y="136"/>
                </a:lnTo>
                <a:lnTo>
                  <a:pt x="2" y="140"/>
                </a:lnTo>
                <a:lnTo>
                  <a:pt x="4" y="14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2" name="Freeform 458"/>
          <p:cNvSpPr>
            <a:spLocks/>
          </p:cNvSpPr>
          <p:nvPr/>
        </p:nvSpPr>
        <p:spPr bwMode="auto">
          <a:xfrm>
            <a:off x="2479675" y="3252788"/>
            <a:ext cx="19050" cy="15875"/>
          </a:xfrm>
          <a:custGeom>
            <a:avLst/>
            <a:gdLst/>
            <a:ahLst/>
            <a:cxnLst>
              <a:cxn ang="0">
                <a:pos x="12" y="0"/>
              </a:cxn>
              <a:cxn ang="0">
                <a:pos x="12" y="0"/>
              </a:cxn>
              <a:cxn ang="0">
                <a:pos x="10" y="0"/>
              </a:cxn>
              <a:cxn ang="0">
                <a:pos x="10" y="0"/>
              </a:cxn>
              <a:cxn ang="0">
                <a:pos x="10" y="0"/>
              </a:cxn>
              <a:cxn ang="0">
                <a:pos x="10" y="0"/>
              </a:cxn>
              <a:cxn ang="0">
                <a:pos x="10" y="2"/>
              </a:cxn>
              <a:cxn ang="0">
                <a:pos x="10" y="2"/>
              </a:cxn>
              <a:cxn ang="0">
                <a:pos x="10" y="2"/>
              </a:cxn>
              <a:cxn ang="0">
                <a:pos x="10" y="2"/>
              </a:cxn>
              <a:cxn ang="0">
                <a:pos x="10" y="4"/>
              </a:cxn>
              <a:cxn ang="0">
                <a:pos x="8" y="4"/>
              </a:cxn>
              <a:cxn ang="0">
                <a:pos x="8" y="4"/>
              </a:cxn>
              <a:cxn ang="0">
                <a:pos x="8" y="4"/>
              </a:cxn>
              <a:cxn ang="0">
                <a:pos x="8" y="4"/>
              </a:cxn>
              <a:cxn ang="0">
                <a:pos x="8" y="4"/>
              </a:cxn>
              <a:cxn ang="0">
                <a:pos x="6" y="4"/>
              </a:cxn>
              <a:cxn ang="0">
                <a:pos x="6" y="6"/>
              </a:cxn>
              <a:cxn ang="0">
                <a:pos x="6" y="6"/>
              </a:cxn>
              <a:cxn ang="0">
                <a:pos x="6" y="6"/>
              </a:cxn>
              <a:cxn ang="0">
                <a:pos x="4" y="6"/>
              </a:cxn>
              <a:cxn ang="0">
                <a:pos x="4" y="6"/>
              </a:cxn>
              <a:cxn ang="0">
                <a:pos x="2" y="8"/>
              </a:cxn>
              <a:cxn ang="0">
                <a:pos x="2" y="8"/>
              </a:cxn>
              <a:cxn ang="0">
                <a:pos x="0" y="10"/>
              </a:cxn>
              <a:cxn ang="0">
                <a:pos x="0" y="10"/>
              </a:cxn>
              <a:cxn ang="0">
                <a:pos x="0" y="10"/>
              </a:cxn>
            </a:cxnLst>
            <a:rect l="0" t="0" r="r" b="b"/>
            <a:pathLst>
              <a:path w="12" h="10">
                <a:moveTo>
                  <a:pt x="12" y="0"/>
                </a:moveTo>
                <a:lnTo>
                  <a:pt x="12" y="0"/>
                </a:lnTo>
                <a:lnTo>
                  <a:pt x="10" y="0"/>
                </a:lnTo>
                <a:lnTo>
                  <a:pt x="10" y="0"/>
                </a:lnTo>
                <a:lnTo>
                  <a:pt x="10" y="0"/>
                </a:lnTo>
                <a:lnTo>
                  <a:pt x="10" y="0"/>
                </a:lnTo>
                <a:lnTo>
                  <a:pt x="10" y="2"/>
                </a:lnTo>
                <a:lnTo>
                  <a:pt x="10" y="2"/>
                </a:lnTo>
                <a:lnTo>
                  <a:pt x="10" y="2"/>
                </a:lnTo>
                <a:lnTo>
                  <a:pt x="10" y="2"/>
                </a:lnTo>
                <a:lnTo>
                  <a:pt x="10" y="4"/>
                </a:lnTo>
                <a:lnTo>
                  <a:pt x="8" y="4"/>
                </a:lnTo>
                <a:lnTo>
                  <a:pt x="8" y="4"/>
                </a:lnTo>
                <a:lnTo>
                  <a:pt x="8" y="4"/>
                </a:lnTo>
                <a:lnTo>
                  <a:pt x="8" y="4"/>
                </a:lnTo>
                <a:lnTo>
                  <a:pt x="8" y="4"/>
                </a:lnTo>
                <a:lnTo>
                  <a:pt x="6" y="4"/>
                </a:lnTo>
                <a:lnTo>
                  <a:pt x="6" y="6"/>
                </a:lnTo>
                <a:lnTo>
                  <a:pt x="6" y="6"/>
                </a:lnTo>
                <a:lnTo>
                  <a:pt x="6" y="6"/>
                </a:lnTo>
                <a:lnTo>
                  <a:pt x="4" y="6"/>
                </a:lnTo>
                <a:lnTo>
                  <a:pt x="4" y="6"/>
                </a:lnTo>
                <a:lnTo>
                  <a:pt x="2" y="8"/>
                </a:lnTo>
                <a:lnTo>
                  <a:pt x="2" y="8"/>
                </a:lnTo>
                <a:lnTo>
                  <a:pt x="0" y="10"/>
                </a:lnTo>
                <a:lnTo>
                  <a:pt x="0"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3" name="Freeform 459"/>
          <p:cNvSpPr>
            <a:spLocks/>
          </p:cNvSpPr>
          <p:nvPr/>
        </p:nvSpPr>
        <p:spPr bwMode="auto">
          <a:xfrm>
            <a:off x="2514600" y="3262313"/>
            <a:ext cx="6350" cy="3175"/>
          </a:xfrm>
          <a:custGeom>
            <a:avLst/>
            <a:gdLst/>
            <a:ahLst/>
            <a:cxnLst>
              <a:cxn ang="0">
                <a:pos x="0" y="0"/>
              </a:cxn>
              <a:cxn ang="0">
                <a:pos x="0" y="0"/>
              </a:cxn>
              <a:cxn ang="0">
                <a:pos x="2" y="0"/>
              </a:cxn>
              <a:cxn ang="0">
                <a:pos x="2" y="0"/>
              </a:cxn>
              <a:cxn ang="0">
                <a:pos x="2" y="2"/>
              </a:cxn>
              <a:cxn ang="0">
                <a:pos x="2" y="2"/>
              </a:cxn>
              <a:cxn ang="0">
                <a:pos x="2" y="2"/>
              </a:cxn>
              <a:cxn ang="0">
                <a:pos x="4" y="2"/>
              </a:cxn>
              <a:cxn ang="0">
                <a:pos x="4" y="2"/>
              </a:cxn>
              <a:cxn ang="0">
                <a:pos x="4" y="2"/>
              </a:cxn>
              <a:cxn ang="0">
                <a:pos x="4" y="2"/>
              </a:cxn>
            </a:cxnLst>
            <a:rect l="0" t="0" r="r" b="b"/>
            <a:pathLst>
              <a:path w="4" h="2">
                <a:moveTo>
                  <a:pt x="0" y="0"/>
                </a:moveTo>
                <a:lnTo>
                  <a:pt x="0" y="0"/>
                </a:lnTo>
                <a:lnTo>
                  <a:pt x="2" y="0"/>
                </a:lnTo>
                <a:lnTo>
                  <a:pt x="2" y="0"/>
                </a:lnTo>
                <a:lnTo>
                  <a:pt x="2" y="2"/>
                </a:lnTo>
                <a:lnTo>
                  <a:pt x="2" y="2"/>
                </a:lnTo>
                <a:lnTo>
                  <a:pt x="2" y="2"/>
                </a:lnTo>
                <a:lnTo>
                  <a:pt x="4" y="2"/>
                </a:lnTo>
                <a:lnTo>
                  <a:pt x="4" y="2"/>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4" name="Freeform 460"/>
          <p:cNvSpPr>
            <a:spLocks/>
          </p:cNvSpPr>
          <p:nvPr/>
        </p:nvSpPr>
        <p:spPr bwMode="auto">
          <a:xfrm>
            <a:off x="2533650" y="3265488"/>
            <a:ext cx="3175" cy="1588"/>
          </a:xfrm>
          <a:custGeom>
            <a:avLst/>
            <a:gdLst/>
            <a:ahLst/>
            <a:cxnLst>
              <a:cxn ang="0">
                <a:pos x="2" y="0"/>
              </a:cxn>
              <a:cxn ang="0">
                <a:pos x="0" y="0"/>
              </a:cxn>
              <a:cxn ang="0">
                <a:pos x="0" y="0"/>
              </a:cxn>
            </a:cxnLst>
            <a:rect l="0" t="0" r="r" b="b"/>
            <a:pathLst>
              <a:path w="2">
                <a:moveTo>
                  <a:pt x="2" y="0"/>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5" name="Freeform 461"/>
          <p:cNvSpPr>
            <a:spLocks/>
          </p:cNvSpPr>
          <p:nvPr/>
        </p:nvSpPr>
        <p:spPr bwMode="auto">
          <a:xfrm>
            <a:off x="2520950" y="3262313"/>
            <a:ext cx="9525" cy="3175"/>
          </a:xfrm>
          <a:custGeom>
            <a:avLst/>
            <a:gdLst/>
            <a:ahLst/>
            <a:cxnLst>
              <a:cxn ang="0">
                <a:pos x="6" y="2"/>
              </a:cxn>
              <a:cxn ang="0">
                <a:pos x="4" y="2"/>
              </a:cxn>
              <a:cxn ang="0">
                <a:pos x="4" y="0"/>
              </a:cxn>
              <a:cxn ang="0">
                <a:pos x="4" y="0"/>
              </a:cxn>
              <a:cxn ang="0">
                <a:pos x="2" y="0"/>
              </a:cxn>
              <a:cxn ang="0">
                <a:pos x="2" y="2"/>
              </a:cxn>
              <a:cxn ang="0">
                <a:pos x="2" y="2"/>
              </a:cxn>
              <a:cxn ang="0">
                <a:pos x="0" y="2"/>
              </a:cxn>
              <a:cxn ang="0">
                <a:pos x="0" y="2"/>
              </a:cxn>
              <a:cxn ang="0">
                <a:pos x="0" y="2"/>
              </a:cxn>
            </a:cxnLst>
            <a:rect l="0" t="0" r="r" b="b"/>
            <a:pathLst>
              <a:path w="6" h="2">
                <a:moveTo>
                  <a:pt x="6" y="2"/>
                </a:moveTo>
                <a:lnTo>
                  <a:pt x="4" y="2"/>
                </a:lnTo>
                <a:lnTo>
                  <a:pt x="4" y="0"/>
                </a:lnTo>
                <a:lnTo>
                  <a:pt x="4" y="0"/>
                </a:lnTo>
                <a:lnTo>
                  <a:pt x="2" y="0"/>
                </a:lnTo>
                <a:lnTo>
                  <a:pt x="2" y="2"/>
                </a:lnTo>
                <a:lnTo>
                  <a:pt x="2"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6" name="Freeform 462"/>
          <p:cNvSpPr>
            <a:spLocks/>
          </p:cNvSpPr>
          <p:nvPr/>
        </p:nvSpPr>
        <p:spPr bwMode="auto">
          <a:xfrm>
            <a:off x="2530475" y="3265488"/>
            <a:ext cx="3175" cy="1588"/>
          </a:xfrm>
          <a:custGeom>
            <a:avLst/>
            <a:gdLst/>
            <a:ahLst/>
            <a:cxnLst>
              <a:cxn ang="0">
                <a:pos x="0" y="0"/>
              </a:cxn>
              <a:cxn ang="0">
                <a:pos x="0" y="0"/>
              </a:cxn>
              <a:cxn ang="0">
                <a:pos x="0" y="0"/>
              </a:cxn>
              <a:cxn ang="0">
                <a:pos x="0" y="0"/>
              </a:cxn>
              <a:cxn ang="0">
                <a:pos x="0" y="0"/>
              </a:cxn>
              <a:cxn ang="0">
                <a:pos x="2" y="0"/>
              </a:cxn>
            </a:cxnLst>
            <a:rect l="0" t="0" r="r" b="b"/>
            <a:pathLst>
              <a:path w="2">
                <a:moveTo>
                  <a:pt x="0" y="0"/>
                </a:moveTo>
                <a:lnTo>
                  <a:pt x="0" y="0"/>
                </a:lnTo>
                <a:lnTo>
                  <a:pt x="0" y="0"/>
                </a:lnTo>
                <a:lnTo>
                  <a:pt x="0" y="0"/>
                </a:lnTo>
                <a:lnTo>
                  <a:pt x="0"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7" name="Freeform 463"/>
          <p:cNvSpPr>
            <a:spLocks/>
          </p:cNvSpPr>
          <p:nvPr/>
        </p:nvSpPr>
        <p:spPr bwMode="auto">
          <a:xfrm>
            <a:off x="6994525" y="3243263"/>
            <a:ext cx="53975" cy="22225"/>
          </a:xfrm>
          <a:custGeom>
            <a:avLst/>
            <a:gdLst/>
            <a:ahLst/>
            <a:cxnLst>
              <a:cxn ang="0">
                <a:pos x="0" y="6"/>
              </a:cxn>
              <a:cxn ang="0">
                <a:pos x="0" y="8"/>
              </a:cxn>
              <a:cxn ang="0">
                <a:pos x="2" y="10"/>
              </a:cxn>
              <a:cxn ang="0">
                <a:pos x="2" y="10"/>
              </a:cxn>
              <a:cxn ang="0">
                <a:pos x="4" y="10"/>
              </a:cxn>
              <a:cxn ang="0">
                <a:pos x="4" y="10"/>
              </a:cxn>
              <a:cxn ang="0">
                <a:pos x="6" y="10"/>
              </a:cxn>
              <a:cxn ang="0">
                <a:pos x="8" y="10"/>
              </a:cxn>
              <a:cxn ang="0">
                <a:pos x="8" y="12"/>
              </a:cxn>
              <a:cxn ang="0">
                <a:pos x="10" y="12"/>
              </a:cxn>
              <a:cxn ang="0">
                <a:pos x="10" y="12"/>
              </a:cxn>
              <a:cxn ang="0">
                <a:pos x="10" y="14"/>
              </a:cxn>
              <a:cxn ang="0">
                <a:pos x="10" y="14"/>
              </a:cxn>
              <a:cxn ang="0">
                <a:pos x="12" y="14"/>
              </a:cxn>
              <a:cxn ang="0">
                <a:pos x="14" y="14"/>
              </a:cxn>
              <a:cxn ang="0">
                <a:pos x="14" y="14"/>
              </a:cxn>
              <a:cxn ang="0">
                <a:pos x="14" y="12"/>
              </a:cxn>
              <a:cxn ang="0">
                <a:pos x="14" y="12"/>
              </a:cxn>
              <a:cxn ang="0">
                <a:pos x="14" y="10"/>
              </a:cxn>
              <a:cxn ang="0">
                <a:pos x="12" y="8"/>
              </a:cxn>
              <a:cxn ang="0">
                <a:pos x="12" y="6"/>
              </a:cxn>
              <a:cxn ang="0">
                <a:pos x="12" y="6"/>
              </a:cxn>
              <a:cxn ang="0">
                <a:pos x="12" y="6"/>
              </a:cxn>
              <a:cxn ang="0">
                <a:pos x="14" y="6"/>
              </a:cxn>
              <a:cxn ang="0">
                <a:pos x="14" y="6"/>
              </a:cxn>
              <a:cxn ang="0">
                <a:pos x="14" y="6"/>
              </a:cxn>
              <a:cxn ang="0">
                <a:pos x="14" y="6"/>
              </a:cxn>
              <a:cxn ang="0">
                <a:pos x="14" y="6"/>
              </a:cxn>
              <a:cxn ang="0">
                <a:pos x="14" y="4"/>
              </a:cxn>
              <a:cxn ang="0">
                <a:pos x="16" y="4"/>
              </a:cxn>
              <a:cxn ang="0">
                <a:pos x="16" y="4"/>
              </a:cxn>
              <a:cxn ang="0">
                <a:pos x="16" y="6"/>
              </a:cxn>
              <a:cxn ang="0">
                <a:pos x="18" y="4"/>
              </a:cxn>
              <a:cxn ang="0">
                <a:pos x="18" y="4"/>
              </a:cxn>
              <a:cxn ang="0">
                <a:pos x="18" y="4"/>
              </a:cxn>
              <a:cxn ang="0">
                <a:pos x="18" y="4"/>
              </a:cxn>
              <a:cxn ang="0">
                <a:pos x="18" y="2"/>
              </a:cxn>
              <a:cxn ang="0">
                <a:pos x="20" y="4"/>
              </a:cxn>
              <a:cxn ang="0">
                <a:pos x="20" y="4"/>
              </a:cxn>
              <a:cxn ang="0">
                <a:pos x="22" y="6"/>
              </a:cxn>
              <a:cxn ang="0">
                <a:pos x="22" y="6"/>
              </a:cxn>
              <a:cxn ang="0">
                <a:pos x="22" y="6"/>
              </a:cxn>
              <a:cxn ang="0">
                <a:pos x="24" y="6"/>
              </a:cxn>
              <a:cxn ang="0">
                <a:pos x="24" y="8"/>
              </a:cxn>
              <a:cxn ang="0">
                <a:pos x="28" y="6"/>
              </a:cxn>
              <a:cxn ang="0">
                <a:pos x="28" y="6"/>
              </a:cxn>
              <a:cxn ang="0">
                <a:pos x="30" y="4"/>
              </a:cxn>
              <a:cxn ang="0">
                <a:pos x="30" y="4"/>
              </a:cxn>
              <a:cxn ang="0">
                <a:pos x="30" y="2"/>
              </a:cxn>
              <a:cxn ang="0">
                <a:pos x="32" y="2"/>
              </a:cxn>
              <a:cxn ang="0">
                <a:pos x="34" y="0"/>
              </a:cxn>
            </a:cxnLst>
            <a:rect l="0" t="0" r="r" b="b"/>
            <a:pathLst>
              <a:path w="34" h="14">
                <a:moveTo>
                  <a:pt x="0" y="6"/>
                </a:moveTo>
                <a:lnTo>
                  <a:pt x="0" y="8"/>
                </a:lnTo>
                <a:lnTo>
                  <a:pt x="2" y="10"/>
                </a:lnTo>
                <a:lnTo>
                  <a:pt x="2" y="10"/>
                </a:lnTo>
                <a:lnTo>
                  <a:pt x="4" y="10"/>
                </a:lnTo>
                <a:lnTo>
                  <a:pt x="4" y="10"/>
                </a:lnTo>
                <a:lnTo>
                  <a:pt x="6" y="10"/>
                </a:lnTo>
                <a:lnTo>
                  <a:pt x="8" y="10"/>
                </a:lnTo>
                <a:lnTo>
                  <a:pt x="8" y="12"/>
                </a:lnTo>
                <a:lnTo>
                  <a:pt x="10" y="12"/>
                </a:lnTo>
                <a:lnTo>
                  <a:pt x="10" y="12"/>
                </a:lnTo>
                <a:lnTo>
                  <a:pt x="10" y="14"/>
                </a:lnTo>
                <a:lnTo>
                  <a:pt x="10" y="14"/>
                </a:lnTo>
                <a:lnTo>
                  <a:pt x="12" y="14"/>
                </a:lnTo>
                <a:lnTo>
                  <a:pt x="14" y="14"/>
                </a:lnTo>
                <a:lnTo>
                  <a:pt x="14" y="14"/>
                </a:lnTo>
                <a:lnTo>
                  <a:pt x="14" y="12"/>
                </a:lnTo>
                <a:lnTo>
                  <a:pt x="14" y="12"/>
                </a:lnTo>
                <a:lnTo>
                  <a:pt x="14" y="10"/>
                </a:lnTo>
                <a:lnTo>
                  <a:pt x="12" y="8"/>
                </a:lnTo>
                <a:lnTo>
                  <a:pt x="12" y="6"/>
                </a:lnTo>
                <a:lnTo>
                  <a:pt x="12" y="6"/>
                </a:lnTo>
                <a:lnTo>
                  <a:pt x="12" y="6"/>
                </a:lnTo>
                <a:lnTo>
                  <a:pt x="14" y="6"/>
                </a:lnTo>
                <a:lnTo>
                  <a:pt x="14" y="6"/>
                </a:lnTo>
                <a:lnTo>
                  <a:pt x="14" y="6"/>
                </a:lnTo>
                <a:lnTo>
                  <a:pt x="14" y="6"/>
                </a:lnTo>
                <a:lnTo>
                  <a:pt x="14" y="6"/>
                </a:lnTo>
                <a:lnTo>
                  <a:pt x="14" y="4"/>
                </a:lnTo>
                <a:lnTo>
                  <a:pt x="16" y="4"/>
                </a:lnTo>
                <a:lnTo>
                  <a:pt x="16" y="4"/>
                </a:lnTo>
                <a:lnTo>
                  <a:pt x="16" y="6"/>
                </a:lnTo>
                <a:lnTo>
                  <a:pt x="18" y="4"/>
                </a:lnTo>
                <a:lnTo>
                  <a:pt x="18" y="4"/>
                </a:lnTo>
                <a:lnTo>
                  <a:pt x="18" y="4"/>
                </a:lnTo>
                <a:lnTo>
                  <a:pt x="18" y="4"/>
                </a:lnTo>
                <a:lnTo>
                  <a:pt x="18" y="2"/>
                </a:lnTo>
                <a:lnTo>
                  <a:pt x="20" y="4"/>
                </a:lnTo>
                <a:lnTo>
                  <a:pt x="20" y="4"/>
                </a:lnTo>
                <a:lnTo>
                  <a:pt x="22" y="6"/>
                </a:lnTo>
                <a:lnTo>
                  <a:pt x="22" y="6"/>
                </a:lnTo>
                <a:lnTo>
                  <a:pt x="22" y="6"/>
                </a:lnTo>
                <a:lnTo>
                  <a:pt x="24" y="6"/>
                </a:lnTo>
                <a:lnTo>
                  <a:pt x="24" y="8"/>
                </a:lnTo>
                <a:lnTo>
                  <a:pt x="28" y="6"/>
                </a:lnTo>
                <a:lnTo>
                  <a:pt x="28" y="6"/>
                </a:lnTo>
                <a:lnTo>
                  <a:pt x="30" y="4"/>
                </a:lnTo>
                <a:lnTo>
                  <a:pt x="30" y="4"/>
                </a:lnTo>
                <a:lnTo>
                  <a:pt x="30" y="2"/>
                </a:lnTo>
                <a:lnTo>
                  <a:pt x="32" y="2"/>
                </a:lnTo>
                <a:lnTo>
                  <a:pt x="3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8" name="Freeform 464"/>
          <p:cNvSpPr>
            <a:spLocks/>
          </p:cNvSpPr>
          <p:nvPr/>
        </p:nvSpPr>
        <p:spPr bwMode="auto">
          <a:xfrm>
            <a:off x="2511425" y="3259138"/>
            <a:ext cx="3175" cy="3175"/>
          </a:xfrm>
          <a:custGeom>
            <a:avLst/>
            <a:gdLst/>
            <a:ahLst/>
            <a:cxnLst>
              <a:cxn ang="0">
                <a:pos x="0" y="0"/>
              </a:cxn>
              <a:cxn ang="0">
                <a:pos x="0" y="0"/>
              </a:cxn>
              <a:cxn ang="0">
                <a:pos x="0" y="0"/>
              </a:cxn>
              <a:cxn ang="0">
                <a:pos x="0" y="0"/>
              </a:cxn>
              <a:cxn ang="0">
                <a:pos x="0" y="0"/>
              </a:cxn>
              <a:cxn ang="0">
                <a:pos x="2" y="0"/>
              </a:cxn>
              <a:cxn ang="0">
                <a:pos x="2" y="0"/>
              </a:cxn>
              <a:cxn ang="0">
                <a:pos x="2" y="2"/>
              </a:cxn>
              <a:cxn ang="0">
                <a:pos x="2" y="2"/>
              </a:cxn>
            </a:cxnLst>
            <a:rect l="0" t="0" r="r" b="b"/>
            <a:pathLst>
              <a:path w="2" h="2">
                <a:moveTo>
                  <a:pt x="0" y="0"/>
                </a:moveTo>
                <a:lnTo>
                  <a:pt x="0" y="0"/>
                </a:lnTo>
                <a:lnTo>
                  <a:pt x="0" y="0"/>
                </a:lnTo>
                <a:lnTo>
                  <a:pt x="0" y="0"/>
                </a:lnTo>
                <a:lnTo>
                  <a:pt x="0" y="0"/>
                </a:lnTo>
                <a:lnTo>
                  <a:pt x="2" y="0"/>
                </a:lnTo>
                <a:lnTo>
                  <a:pt x="2" y="0"/>
                </a:lnTo>
                <a:lnTo>
                  <a:pt x="2" y="2"/>
                </a:lnTo>
                <a:lnTo>
                  <a:pt x="2"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9" name="Freeform 465"/>
          <p:cNvSpPr>
            <a:spLocks/>
          </p:cNvSpPr>
          <p:nvPr/>
        </p:nvSpPr>
        <p:spPr bwMode="auto">
          <a:xfrm>
            <a:off x="2508250" y="3252788"/>
            <a:ext cx="3175" cy="6350"/>
          </a:xfrm>
          <a:custGeom>
            <a:avLst/>
            <a:gdLst/>
            <a:ahLst/>
            <a:cxnLst>
              <a:cxn ang="0">
                <a:pos x="0" y="0"/>
              </a:cxn>
              <a:cxn ang="0">
                <a:pos x="0" y="2"/>
              </a:cxn>
              <a:cxn ang="0">
                <a:pos x="0" y="2"/>
              </a:cxn>
              <a:cxn ang="0">
                <a:pos x="0" y="2"/>
              </a:cxn>
              <a:cxn ang="0">
                <a:pos x="0" y="2"/>
              </a:cxn>
              <a:cxn ang="0">
                <a:pos x="0" y="4"/>
              </a:cxn>
              <a:cxn ang="0">
                <a:pos x="0" y="4"/>
              </a:cxn>
              <a:cxn ang="0">
                <a:pos x="0" y="4"/>
              </a:cxn>
              <a:cxn ang="0">
                <a:pos x="2" y="4"/>
              </a:cxn>
              <a:cxn ang="0">
                <a:pos x="2" y="4"/>
              </a:cxn>
              <a:cxn ang="0">
                <a:pos x="2" y="4"/>
              </a:cxn>
              <a:cxn ang="0">
                <a:pos x="2" y="4"/>
              </a:cxn>
            </a:cxnLst>
            <a:rect l="0" t="0" r="r" b="b"/>
            <a:pathLst>
              <a:path w="2" h="4">
                <a:moveTo>
                  <a:pt x="0" y="0"/>
                </a:moveTo>
                <a:lnTo>
                  <a:pt x="0" y="2"/>
                </a:lnTo>
                <a:lnTo>
                  <a:pt x="0" y="2"/>
                </a:lnTo>
                <a:lnTo>
                  <a:pt x="0" y="2"/>
                </a:lnTo>
                <a:lnTo>
                  <a:pt x="0" y="2"/>
                </a:lnTo>
                <a:lnTo>
                  <a:pt x="0" y="4"/>
                </a:lnTo>
                <a:lnTo>
                  <a:pt x="0" y="4"/>
                </a:lnTo>
                <a:lnTo>
                  <a:pt x="0" y="4"/>
                </a:lnTo>
                <a:lnTo>
                  <a:pt x="2" y="4"/>
                </a:lnTo>
                <a:lnTo>
                  <a:pt x="2" y="4"/>
                </a:lnTo>
                <a:lnTo>
                  <a:pt x="2" y="4"/>
                </a:lnTo>
                <a:lnTo>
                  <a:pt x="2"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0" name="Freeform 466"/>
          <p:cNvSpPr>
            <a:spLocks/>
          </p:cNvSpPr>
          <p:nvPr/>
        </p:nvSpPr>
        <p:spPr bwMode="auto">
          <a:xfrm>
            <a:off x="5403850" y="3157538"/>
            <a:ext cx="47625" cy="98425"/>
          </a:xfrm>
          <a:custGeom>
            <a:avLst/>
            <a:gdLst/>
            <a:ahLst/>
            <a:cxnLst>
              <a:cxn ang="0">
                <a:pos x="2" y="62"/>
              </a:cxn>
              <a:cxn ang="0">
                <a:pos x="2" y="62"/>
              </a:cxn>
              <a:cxn ang="0">
                <a:pos x="2" y="58"/>
              </a:cxn>
              <a:cxn ang="0">
                <a:pos x="0" y="48"/>
              </a:cxn>
              <a:cxn ang="0">
                <a:pos x="0" y="48"/>
              </a:cxn>
              <a:cxn ang="0">
                <a:pos x="2" y="46"/>
              </a:cxn>
              <a:cxn ang="0">
                <a:pos x="2" y="46"/>
              </a:cxn>
              <a:cxn ang="0">
                <a:pos x="2" y="44"/>
              </a:cxn>
              <a:cxn ang="0">
                <a:pos x="2" y="42"/>
              </a:cxn>
              <a:cxn ang="0">
                <a:pos x="4" y="42"/>
              </a:cxn>
              <a:cxn ang="0">
                <a:pos x="4" y="38"/>
              </a:cxn>
              <a:cxn ang="0">
                <a:pos x="4" y="38"/>
              </a:cxn>
              <a:cxn ang="0">
                <a:pos x="4" y="36"/>
              </a:cxn>
              <a:cxn ang="0">
                <a:pos x="6" y="34"/>
              </a:cxn>
              <a:cxn ang="0">
                <a:pos x="6" y="30"/>
              </a:cxn>
              <a:cxn ang="0">
                <a:pos x="6" y="30"/>
              </a:cxn>
              <a:cxn ang="0">
                <a:pos x="8" y="28"/>
              </a:cxn>
              <a:cxn ang="0">
                <a:pos x="8" y="28"/>
              </a:cxn>
              <a:cxn ang="0">
                <a:pos x="8" y="26"/>
              </a:cxn>
              <a:cxn ang="0">
                <a:pos x="6" y="26"/>
              </a:cxn>
              <a:cxn ang="0">
                <a:pos x="6" y="26"/>
              </a:cxn>
              <a:cxn ang="0">
                <a:pos x="6" y="24"/>
              </a:cxn>
              <a:cxn ang="0">
                <a:pos x="6" y="24"/>
              </a:cxn>
              <a:cxn ang="0">
                <a:pos x="6" y="22"/>
              </a:cxn>
              <a:cxn ang="0">
                <a:pos x="6" y="22"/>
              </a:cxn>
              <a:cxn ang="0">
                <a:pos x="8" y="22"/>
              </a:cxn>
              <a:cxn ang="0">
                <a:pos x="8" y="22"/>
              </a:cxn>
              <a:cxn ang="0">
                <a:pos x="8" y="20"/>
              </a:cxn>
              <a:cxn ang="0">
                <a:pos x="8" y="16"/>
              </a:cxn>
              <a:cxn ang="0">
                <a:pos x="8" y="16"/>
              </a:cxn>
              <a:cxn ang="0">
                <a:pos x="8" y="16"/>
              </a:cxn>
              <a:cxn ang="0">
                <a:pos x="8" y="16"/>
              </a:cxn>
              <a:cxn ang="0">
                <a:pos x="10" y="16"/>
              </a:cxn>
              <a:cxn ang="0">
                <a:pos x="12" y="16"/>
              </a:cxn>
              <a:cxn ang="0">
                <a:pos x="12" y="16"/>
              </a:cxn>
              <a:cxn ang="0">
                <a:pos x="14" y="16"/>
              </a:cxn>
              <a:cxn ang="0">
                <a:pos x="14" y="14"/>
              </a:cxn>
              <a:cxn ang="0">
                <a:pos x="14" y="14"/>
              </a:cxn>
              <a:cxn ang="0">
                <a:pos x="14" y="12"/>
              </a:cxn>
              <a:cxn ang="0">
                <a:pos x="14" y="12"/>
              </a:cxn>
              <a:cxn ang="0">
                <a:pos x="14" y="12"/>
              </a:cxn>
              <a:cxn ang="0">
                <a:pos x="16" y="10"/>
              </a:cxn>
              <a:cxn ang="0">
                <a:pos x="16" y="10"/>
              </a:cxn>
              <a:cxn ang="0">
                <a:pos x="18" y="10"/>
              </a:cxn>
              <a:cxn ang="0">
                <a:pos x="20" y="10"/>
              </a:cxn>
              <a:cxn ang="0">
                <a:pos x="20" y="8"/>
              </a:cxn>
              <a:cxn ang="0">
                <a:pos x="20" y="8"/>
              </a:cxn>
              <a:cxn ang="0">
                <a:pos x="22" y="8"/>
              </a:cxn>
              <a:cxn ang="0">
                <a:pos x="22" y="8"/>
              </a:cxn>
              <a:cxn ang="0">
                <a:pos x="22" y="8"/>
              </a:cxn>
              <a:cxn ang="0">
                <a:pos x="24" y="8"/>
              </a:cxn>
              <a:cxn ang="0">
                <a:pos x="26" y="8"/>
              </a:cxn>
              <a:cxn ang="0">
                <a:pos x="26" y="6"/>
              </a:cxn>
              <a:cxn ang="0">
                <a:pos x="28" y="2"/>
              </a:cxn>
              <a:cxn ang="0">
                <a:pos x="28" y="2"/>
              </a:cxn>
              <a:cxn ang="0">
                <a:pos x="28" y="2"/>
              </a:cxn>
              <a:cxn ang="0">
                <a:pos x="30" y="0"/>
              </a:cxn>
            </a:cxnLst>
            <a:rect l="0" t="0" r="r" b="b"/>
            <a:pathLst>
              <a:path w="30" h="62">
                <a:moveTo>
                  <a:pt x="2" y="62"/>
                </a:moveTo>
                <a:lnTo>
                  <a:pt x="2" y="62"/>
                </a:lnTo>
                <a:lnTo>
                  <a:pt x="2" y="58"/>
                </a:lnTo>
                <a:lnTo>
                  <a:pt x="0" y="48"/>
                </a:lnTo>
                <a:lnTo>
                  <a:pt x="0" y="48"/>
                </a:lnTo>
                <a:lnTo>
                  <a:pt x="2" y="46"/>
                </a:lnTo>
                <a:lnTo>
                  <a:pt x="2" y="46"/>
                </a:lnTo>
                <a:lnTo>
                  <a:pt x="2" y="44"/>
                </a:lnTo>
                <a:lnTo>
                  <a:pt x="2" y="42"/>
                </a:lnTo>
                <a:lnTo>
                  <a:pt x="4" y="42"/>
                </a:lnTo>
                <a:lnTo>
                  <a:pt x="4" y="38"/>
                </a:lnTo>
                <a:lnTo>
                  <a:pt x="4" y="38"/>
                </a:lnTo>
                <a:lnTo>
                  <a:pt x="4" y="36"/>
                </a:lnTo>
                <a:lnTo>
                  <a:pt x="6" y="34"/>
                </a:lnTo>
                <a:lnTo>
                  <a:pt x="6" y="30"/>
                </a:lnTo>
                <a:lnTo>
                  <a:pt x="6" y="30"/>
                </a:lnTo>
                <a:lnTo>
                  <a:pt x="8" y="28"/>
                </a:lnTo>
                <a:lnTo>
                  <a:pt x="8" y="28"/>
                </a:lnTo>
                <a:lnTo>
                  <a:pt x="8" y="26"/>
                </a:lnTo>
                <a:lnTo>
                  <a:pt x="6" y="26"/>
                </a:lnTo>
                <a:lnTo>
                  <a:pt x="6" y="26"/>
                </a:lnTo>
                <a:lnTo>
                  <a:pt x="6" y="24"/>
                </a:lnTo>
                <a:lnTo>
                  <a:pt x="6" y="24"/>
                </a:lnTo>
                <a:lnTo>
                  <a:pt x="6" y="22"/>
                </a:lnTo>
                <a:lnTo>
                  <a:pt x="6" y="22"/>
                </a:lnTo>
                <a:lnTo>
                  <a:pt x="8" y="22"/>
                </a:lnTo>
                <a:lnTo>
                  <a:pt x="8" y="22"/>
                </a:lnTo>
                <a:lnTo>
                  <a:pt x="8" y="20"/>
                </a:lnTo>
                <a:lnTo>
                  <a:pt x="8" y="16"/>
                </a:lnTo>
                <a:lnTo>
                  <a:pt x="8" y="16"/>
                </a:lnTo>
                <a:lnTo>
                  <a:pt x="8" y="16"/>
                </a:lnTo>
                <a:lnTo>
                  <a:pt x="8" y="16"/>
                </a:lnTo>
                <a:lnTo>
                  <a:pt x="10" y="16"/>
                </a:lnTo>
                <a:lnTo>
                  <a:pt x="12" y="16"/>
                </a:lnTo>
                <a:lnTo>
                  <a:pt x="12" y="16"/>
                </a:lnTo>
                <a:lnTo>
                  <a:pt x="14" y="16"/>
                </a:lnTo>
                <a:lnTo>
                  <a:pt x="14" y="14"/>
                </a:lnTo>
                <a:lnTo>
                  <a:pt x="14" y="14"/>
                </a:lnTo>
                <a:lnTo>
                  <a:pt x="14" y="12"/>
                </a:lnTo>
                <a:lnTo>
                  <a:pt x="14" y="12"/>
                </a:lnTo>
                <a:lnTo>
                  <a:pt x="14" y="12"/>
                </a:lnTo>
                <a:lnTo>
                  <a:pt x="16" y="10"/>
                </a:lnTo>
                <a:lnTo>
                  <a:pt x="16" y="10"/>
                </a:lnTo>
                <a:lnTo>
                  <a:pt x="18" y="10"/>
                </a:lnTo>
                <a:lnTo>
                  <a:pt x="20" y="10"/>
                </a:lnTo>
                <a:lnTo>
                  <a:pt x="20" y="8"/>
                </a:lnTo>
                <a:lnTo>
                  <a:pt x="20" y="8"/>
                </a:lnTo>
                <a:lnTo>
                  <a:pt x="22" y="8"/>
                </a:lnTo>
                <a:lnTo>
                  <a:pt x="22" y="8"/>
                </a:lnTo>
                <a:lnTo>
                  <a:pt x="22" y="8"/>
                </a:lnTo>
                <a:lnTo>
                  <a:pt x="24" y="8"/>
                </a:lnTo>
                <a:lnTo>
                  <a:pt x="26" y="8"/>
                </a:lnTo>
                <a:lnTo>
                  <a:pt x="26" y="6"/>
                </a:lnTo>
                <a:lnTo>
                  <a:pt x="28" y="2"/>
                </a:lnTo>
                <a:lnTo>
                  <a:pt x="28" y="2"/>
                </a:lnTo>
                <a:lnTo>
                  <a:pt x="28" y="2"/>
                </a:lnTo>
                <a:lnTo>
                  <a:pt x="3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1" name="Freeform 467"/>
          <p:cNvSpPr>
            <a:spLocks/>
          </p:cNvSpPr>
          <p:nvPr/>
        </p:nvSpPr>
        <p:spPr bwMode="auto">
          <a:xfrm>
            <a:off x="2498725" y="3252788"/>
            <a:ext cx="9525" cy="3175"/>
          </a:xfrm>
          <a:custGeom>
            <a:avLst/>
            <a:gdLst/>
            <a:ahLst/>
            <a:cxnLst>
              <a:cxn ang="0">
                <a:pos x="0" y="0"/>
              </a:cxn>
              <a:cxn ang="0">
                <a:pos x="0" y="0"/>
              </a:cxn>
              <a:cxn ang="0">
                <a:pos x="2" y="0"/>
              </a:cxn>
              <a:cxn ang="0">
                <a:pos x="2" y="0"/>
              </a:cxn>
              <a:cxn ang="0">
                <a:pos x="2" y="0"/>
              </a:cxn>
              <a:cxn ang="0">
                <a:pos x="4" y="0"/>
              </a:cxn>
              <a:cxn ang="0">
                <a:pos x="4" y="2"/>
              </a:cxn>
              <a:cxn ang="0">
                <a:pos x="6" y="0"/>
              </a:cxn>
            </a:cxnLst>
            <a:rect l="0" t="0" r="r" b="b"/>
            <a:pathLst>
              <a:path w="6" h="2">
                <a:moveTo>
                  <a:pt x="0" y="0"/>
                </a:moveTo>
                <a:lnTo>
                  <a:pt x="0" y="0"/>
                </a:lnTo>
                <a:lnTo>
                  <a:pt x="2" y="0"/>
                </a:lnTo>
                <a:lnTo>
                  <a:pt x="2" y="0"/>
                </a:lnTo>
                <a:lnTo>
                  <a:pt x="2" y="0"/>
                </a:lnTo>
                <a:lnTo>
                  <a:pt x="4" y="0"/>
                </a:lnTo>
                <a:lnTo>
                  <a:pt x="4" y="2"/>
                </a:lnTo>
                <a:lnTo>
                  <a:pt x="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2" name="Freeform 468"/>
          <p:cNvSpPr>
            <a:spLocks/>
          </p:cNvSpPr>
          <p:nvPr/>
        </p:nvSpPr>
        <p:spPr bwMode="auto">
          <a:xfrm>
            <a:off x="6854825" y="3094038"/>
            <a:ext cx="146050" cy="158750"/>
          </a:xfrm>
          <a:custGeom>
            <a:avLst/>
            <a:gdLst/>
            <a:ahLst/>
            <a:cxnLst>
              <a:cxn ang="0">
                <a:pos x="2" y="0"/>
              </a:cxn>
              <a:cxn ang="0">
                <a:pos x="4" y="0"/>
              </a:cxn>
              <a:cxn ang="0">
                <a:pos x="4" y="2"/>
              </a:cxn>
              <a:cxn ang="0">
                <a:pos x="8" y="4"/>
              </a:cxn>
              <a:cxn ang="0">
                <a:pos x="6" y="10"/>
              </a:cxn>
              <a:cxn ang="0">
                <a:pos x="6" y="12"/>
              </a:cxn>
              <a:cxn ang="0">
                <a:pos x="10" y="16"/>
              </a:cxn>
              <a:cxn ang="0">
                <a:pos x="10" y="14"/>
              </a:cxn>
              <a:cxn ang="0">
                <a:pos x="12" y="14"/>
              </a:cxn>
              <a:cxn ang="0">
                <a:pos x="14" y="14"/>
              </a:cxn>
              <a:cxn ang="0">
                <a:pos x="18" y="14"/>
              </a:cxn>
              <a:cxn ang="0">
                <a:pos x="20" y="16"/>
              </a:cxn>
              <a:cxn ang="0">
                <a:pos x="20" y="22"/>
              </a:cxn>
              <a:cxn ang="0">
                <a:pos x="22" y="24"/>
              </a:cxn>
              <a:cxn ang="0">
                <a:pos x="20" y="28"/>
              </a:cxn>
              <a:cxn ang="0">
                <a:pos x="20" y="30"/>
              </a:cxn>
              <a:cxn ang="0">
                <a:pos x="20" y="34"/>
              </a:cxn>
              <a:cxn ang="0">
                <a:pos x="22" y="38"/>
              </a:cxn>
              <a:cxn ang="0">
                <a:pos x="20" y="42"/>
              </a:cxn>
              <a:cxn ang="0">
                <a:pos x="20" y="44"/>
              </a:cxn>
              <a:cxn ang="0">
                <a:pos x="18" y="46"/>
              </a:cxn>
              <a:cxn ang="0">
                <a:pos x="20" y="48"/>
              </a:cxn>
              <a:cxn ang="0">
                <a:pos x="24" y="48"/>
              </a:cxn>
              <a:cxn ang="0">
                <a:pos x="28" y="44"/>
              </a:cxn>
              <a:cxn ang="0">
                <a:pos x="30" y="42"/>
              </a:cxn>
              <a:cxn ang="0">
                <a:pos x="32" y="40"/>
              </a:cxn>
              <a:cxn ang="0">
                <a:pos x="34" y="36"/>
              </a:cxn>
              <a:cxn ang="0">
                <a:pos x="36" y="36"/>
              </a:cxn>
              <a:cxn ang="0">
                <a:pos x="38" y="40"/>
              </a:cxn>
              <a:cxn ang="0">
                <a:pos x="42" y="40"/>
              </a:cxn>
              <a:cxn ang="0">
                <a:pos x="44" y="42"/>
              </a:cxn>
              <a:cxn ang="0">
                <a:pos x="48" y="40"/>
              </a:cxn>
              <a:cxn ang="0">
                <a:pos x="48" y="40"/>
              </a:cxn>
              <a:cxn ang="0">
                <a:pos x="50" y="36"/>
              </a:cxn>
              <a:cxn ang="0">
                <a:pos x="52" y="34"/>
              </a:cxn>
              <a:cxn ang="0">
                <a:pos x="54" y="32"/>
              </a:cxn>
              <a:cxn ang="0">
                <a:pos x="60" y="34"/>
              </a:cxn>
              <a:cxn ang="0">
                <a:pos x="64" y="38"/>
              </a:cxn>
              <a:cxn ang="0">
                <a:pos x="66" y="42"/>
              </a:cxn>
              <a:cxn ang="0">
                <a:pos x="68" y="42"/>
              </a:cxn>
              <a:cxn ang="0">
                <a:pos x="72" y="48"/>
              </a:cxn>
              <a:cxn ang="0">
                <a:pos x="76" y="50"/>
              </a:cxn>
              <a:cxn ang="0">
                <a:pos x="76" y="54"/>
              </a:cxn>
              <a:cxn ang="0">
                <a:pos x="76" y="56"/>
              </a:cxn>
              <a:cxn ang="0">
                <a:pos x="76" y="58"/>
              </a:cxn>
              <a:cxn ang="0">
                <a:pos x="76" y="62"/>
              </a:cxn>
              <a:cxn ang="0">
                <a:pos x="80" y="68"/>
              </a:cxn>
              <a:cxn ang="0">
                <a:pos x="82" y="70"/>
              </a:cxn>
              <a:cxn ang="0">
                <a:pos x="82" y="72"/>
              </a:cxn>
              <a:cxn ang="0">
                <a:pos x="84" y="72"/>
              </a:cxn>
              <a:cxn ang="0">
                <a:pos x="88" y="74"/>
              </a:cxn>
              <a:cxn ang="0">
                <a:pos x="88" y="76"/>
              </a:cxn>
              <a:cxn ang="0">
                <a:pos x="90" y="78"/>
              </a:cxn>
              <a:cxn ang="0">
                <a:pos x="92" y="80"/>
              </a:cxn>
              <a:cxn ang="0">
                <a:pos x="92" y="82"/>
              </a:cxn>
              <a:cxn ang="0">
                <a:pos x="90" y="86"/>
              </a:cxn>
              <a:cxn ang="0">
                <a:pos x="92" y="92"/>
              </a:cxn>
              <a:cxn ang="0">
                <a:pos x="92" y="96"/>
              </a:cxn>
              <a:cxn ang="0">
                <a:pos x="92" y="98"/>
              </a:cxn>
              <a:cxn ang="0">
                <a:pos x="88" y="100"/>
              </a:cxn>
            </a:cxnLst>
            <a:rect l="0" t="0" r="r" b="b"/>
            <a:pathLst>
              <a:path w="92" h="100">
                <a:moveTo>
                  <a:pt x="0" y="0"/>
                </a:moveTo>
                <a:lnTo>
                  <a:pt x="0" y="2"/>
                </a:lnTo>
                <a:lnTo>
                  <a:pt x="2" y="2"/>
                </a:lnTo>
                <a:lnTo>
                  <a:pt x="2" y="0"/>
                </a:lnTo>
                <a:lnTo>
                  <a:pt x="2" y="0"/>
                </a:lnTo>
                <a:lnTo>
                  <a:pt x="2" y="0"/>
                </a:lnTo>
                <a:lnTo>
                  <a:pt x="4" y="0"/>
                </a:lnTo>
                <a:lnTo>
                  <a:pt x="4" y="0"/>
                </a:lnTo>
                <a:lnTo>
                  <a:pt x="4" y="0"/>
                </a:lnTo>
                <a:lnTo>
                  <a:pt x="4" y="2"/>
                </a:lnTo>
                <a:lnTo>
                  <a:pt x="4" y="2"/>
                </a:lnTo>
                <a:lnTo>
                  <a:pt x="4" y="2"/>
                </a:lnTo>
                <a:lnTo>
                  <a:pt x="6" y="4"/>
                </a:lnTo>
                <a:lnTo>
                  <a:pt x="6" y="4"/>
                </a:lnTo>
                <a:lnTo>
                  <a:pt x="8" y="4"/>
                </a:lnTo>
                <a:lnTo>
                  <a:pt x="8" y="4"/>
                </a:lnTo>
                <a:lnTo>
                  <a:pt x="8" y="6"/>
                </a:lnTo>
                <a:lnTo>
                  <a:pt x="8" y="6"/>
                </a:lnTo>
                <a:lnTo>
                  <a:pt x="8" y="8"/>
                </a:lnTo>
                <a:lnTo>
                  <a:pt x="6" y="10"/>
                </a:lnTo>
                <a:lnTo>
                  <a:pt x="6" y="10"/>
                </a:lnTo>
                <a:lnTo>
                  <a:pt x="6" y="10"/>
                </a:lnTo>
                <a:lnTo>
                  <a:pt x="6" y="10"/>
                </a:lnTo>
                <a:lnTo>
                  <a:pt x="6" y="12"/>
                </a:lnTo>
                <a:lnTo>
                  <a:pt x="6" y="12"/>
                </a:lnTo>
                <a:lnTo>
                  <a:pt x="8" y="14"/>
                </a:lnTo>
                <a:lnTo>
                  <a:pt x="8" y="14"/>
                </a:lnTo>
                <a:lnTo>
                  <a:pt x="10" y="16"/>
                </a:lnTo>
                <a:lnTo>
                  <a:pt x="10" y="16"/>
                </a:lnTo>
                <a:lnTo>
                  <a:pt x="10" y="14"/>
                </a:lnTo>
                <a:lnTo>
                  <a:pt x="10" y="14"/>
                </a:lnTo>
                <a:lnTo>
                  <a:pt x="10" y="14"/>
                </a:lnTo>
                <a:lnTo>
                  <a:pt x="12" y="14"/>
                </a:lnTo>
                <a:lnTo>
                  <a:pt x="12" y="16"/>
                </a:lnTo>
                <a:lnTo>
                  <a:pt x="12" y="14"/>
                </a:lnTo>
                <a:lnTo>
                  <a:pt x="12" y="14"/>
                </a:lnTo>
                <a:lnTo>
                  <a:pt x="14" y="14"/>
                </a:lnTo>
                <a:lnTo>
                  <a:pt x="14" y="14"/>
                </a:lnTo>
                <a:lnTo>
                  <a:pt x="14" y="14"/>
                </a:lnTo>
                <a:lnTo>
                  <a:pt x="14" y="14"/>
                </a:lnTo>
                <a:lnTo>
                  <a:pt x="16" y="14"/>
                </a:lnTo>
                <a:lnTo>
                  <a:pt x="16" y="14"/>
                </a:lnTo>
                <a:lnTo>
                  <a:pt x="16" y="14"/>
                </a:lnTo>
                <a:lnTo>
                  <a:pt x="18" y="14"/>
                </a:lnTo>
                <a:lnTo>
                  <a:pt x="18" y="14"/>
                </a:lnTo>
                <a:lnTo>
                  <a:pt x="20" y="14"/>
                </a:lnTo>
                <a:lnTo>
                  <a:pt x="20" y="14"/>
                </a:lnTo>
                <a:lnTo>
                  <a:pt x="20" y="16"/>
                </a:lnTo>
                <a:lnTo>
                  <a:pt x="18" y="16"/>
                </a:lnTo>
                <a:lnTo>
                  <a:pt x="18" y="18"/>
                </a:lnTo>
                <a:lnTo>
                  <a:pt x="18" y="18"/>
                </a:lnTo>
                <a:lnTo>
                  <a:pt x="20" y="22"/>
                </a:lnTo>
                <a:lnTo>
                  <a:pt x="20" y="22"/>
                </a:lnTo>
                <a:lnTo>
                  <a:pt x="22" y="22"/>
                </a:lnTo>
                <a:lnTo>
                  <a:pt x="22" y="24"/>
                </a:lnTo>
                <a:lnTo>
                  <a:pt x="22" y="24"/>
                </a:lnTo>
                <a:lnTo>
                  <a:pt x="20" y="24"/>
                </a:lnTo>
                <a:lnTo>
                  <a:pt x="20" y="26"/>
                </a:lnTo>
                <a:lnTo>
                  <a:pt x="20" y="26"/>
                </a:lnTo>
                <a:lnTo>
                  <a:pt x="20" y="28"/>
                </a:lnTo>
                <a:lnTo>
                  <a:pt x="22" y="28"/>
                </a:lnTo>
                <a:lnTo>
                  <a:pt x="20" y="30"/>
                </a:lnTo>
                <a:lnTo>
                  <a:pt x="20" y="30"/>
                </a:lnTo>
                <a:lnTo>
                  <a:pt x="20" y="30"/>
                </a:lnTo>
                <a:lnTo>
                  <a:pt x="20" y="32"/>
                </a:lnTo>
                <a:lnTo>
                  <a:pt x="18" y="32"/>
                </a:lnTo>
                <a:lnTo>
                  <a:pt x="18" y="34"/>
                </a:lnTo>
                <a:lnTo>
                  <a:pt x="20" y="34"/>
                </a:lnTo>
                <a:lnTo>
                  <a:pt x="20" y="34"/>
                </a:lnTo>
                <a:lnTo>
                  <a:pt x="20" y="34"/>
                </a:lnTo>
                <a:lnTo>
                  <a:pt x="22" y="38"/>
                </a:lnTo>
                <a:lnTo>
                  <a:pt x="22" y="38"/>
                </a:lnTo>
                <a:lnTo>
                  <a:pt x="20" y="40"/>
                </a:lnTo>
                <a:lnTo>
                  <a:pt x="20" y="40"/>
                </a:lnTo>
                <a:lnTo>
                  <a:pt x="20" y="42"/>
                </a:lnTo>
                <a:lnTo>
                  <a:pt x="20" y="42"/>
                </a:lnTo>
                <a:lnTo>
                  <a:pt x="20" y="42"/>
                </a:lnTo>
                <a:lnTo>
                  <a:pt x="20" y="44"/>
                </a:lnTo>
                <a:lnTo>
                  <a:pt x="20" y="44"/>
                </a:lnTo>
                <a:lnTo>
                  <a:pt x="20" y="44"/>
                </a:lnTo>
                <a:lnTo>
                  <a:pt x="20" y="44"/>
                </a:lnTo>
                <a:lnTo>
                  <a:pt x="20" y="46"/>
                </a:lnTo>
                <a:lnTo>
                  <a:pt x="18" y="46"/>
                </a:lnTo>
                <a:lnTo>
                  <a:pt x="18" y="46"/>
                </a:lnTo>
                <a:lnTo>
                  <a:pt x="18" y="48"/>
                </a:lnTo>
                <a:lnTo>
                  <a:pt x="20" y="48"/>
                </a:lnTo>
                <a:lnTo>
                  <a:pt x="20" y="48"/>
                </a:lnTo>
                <a:lnTo>
                  <a:pt x="20" y="48"/>
                </a:lnTo>
                <a:lnTo>
                  <a:pt x="20" y="48"/>
                </a:lnTo>
                <a:lnTo>
                  <a:pt x="22" y="48"/>
                </a:lnTo>
                <a:lnTo>
                  <a:pt x="22" y="48"/>
                </a:lnTo>
                <a:lnTo>
                  <a:pt x="24" y="48"/>
                </a:lnTo>
                <a:lnTo>
                  <a:pt x="24" y="46"/>
                </a:lnTo>
                <a:lnTo>
                  <a:pt x="24" y="46"/>
                </a:lnTo>
                <a:lnTo>
                  <a:pt x="26" y="44"/>
                </a:lnTo>
                <a:lnTo>
                  <a:pt x="28" y="44"/>
                </a:lnTo>
                <a:lnTo>
                  <a:pt x="28" y="44"/>
                </a:lnTo>
                <a:lnTo>
                  <a:pt x="28" y="42"/>
                </a:lnTo>
                <a:lnTo>
                  <a:pt x="28" y="42"/>
                </a:lnTo>
                <a:lnTo>
                  <a:pt x="30" y="42"/>
                </a:lnTo>
                <a:lnTo>
                  <a:pt x="30" y="40"/>
                </a:lnTo>
                <a:lnTo>
                  <a:pt x="30" y="40"/>
                </a:lnTo>
                <a:lnTo>
                  <a:pt x="30" y="38"/>
                </a:lnTo>
                <a:lnTo>
                  <a:pt x="32" y="40"/>
                </a:lnTo>
                <a:lnTo>
                  <a:pt x="32" y="40"/>
                </a:lnTo>
                <a:lnTo>
                  <a:pt x="32" y="40"/>
                </a:lnTo>
                <a:lnTo>
                  <a:pt x="34" y="38"/>
                </a:lnTo>
                <a:lnTo>
                  <a:pt x="34" y="36"/>
                </a:lnTo>
                <a:lnTo>
                  <a:pt x="34" y="36"/>
                </a:lnTo>
                <a:lnTo>
                  <a:pt x="34" y="36"/>
                </a:lnTo>
                <a:lnTo>
                  <a:pt x="34" y="36"/>
                </a:lnTo>
                <a:lnTo>
                  <a:pt x="36" y="36"/>
                </a:lnTo>
                <a:lnTo>
                  <a:pt x="36" y="36"/>
                </a:lnTo>
                <a:lnTo>
                  <a:pt x="36" y="38"/>
                </a:lnTo>
                <a:lnTo>
                  <a:pt x="36" y="38"/>
                </a:lnTo>
                <a:lnTo>
                  <a:pt x="38" y="40"/>
                </a:lnTo>
                <a:lnTo>
                  <a:pt x="40" y="40"/>
                </a:lnTo>
                <a:lnTo>
                  <a:pt x="40" y="40"/>
                </a:lnTo>
                <a:lnTo>
                  <a:pt x="42" y="40"/>
                </a:lnTo>
                <a:lnTo>
                  <a:pt x="42" y="40"/>
                </a:lnTo>
                <a:lnTo>
                  <a:pt x="42" y="40"/>
                </a:lnTo>
                <a:lnTo>
                  <a:pt x="42" y="42"/>
                </a:lnTo>
                <a:lnTo>
                  <a:pt x="42" y="42"/>
                </a:lnTo>
                <a:lnTo>
                  <a:pt x="44" y="42"/>
                </a:lnTo>
                <a:lnTo>
                  <a:pt x="44" y="42"/>
                </a:lnTo>
                <a:lnTo>
                  <a:pt x="46" y="40"/>
                </a:lnTo>
                <a:lnTo>
                  <a:pt x="46" y="40"/>
                </a:lnTo>
                <a:lnTo>
                  <a:pt x="48" y="40"/>
                </a:lnTo>
                <a:lnTo>
                  <a:pt x="48" y="40"/>
                </a:lnTo>
                <a:lnTo>
                  <a:pt x="48" y="40"/>
                </a:lnTo>
                <a:lnTo>
                  <a:pt x="48" y="40"/>
                </a:lnTo>
                <a:lnTo>
                  <a:pt x="48" y="40"/>
                </a:lnTo>
                <a:lnTo>
                  <a:pt x="48" y="38"/>
                </a:lnTo>
                <a:lnTo>
                  <a:pt x="50" y="38"/>
                </a:lnTo>
                <a:lnTo>
                  <a:pt x="50" y="38"/>
                </a:lnTo>
                <a:lnTo>
                  <a:pt x="50" y="36"/>
                </a:lnTo>
                <a:lnTo>
                  <a:pt x="50" y="34"/>
                </a:lnTo>
                <a:lnTo>
                  <a:pt x="50" y="34"/>
                </a:lnTo>
                <a:lnTo>
                  <a:pt x="50" y="34"/>
                </a:lnTo>
                <a:lnTo>
                  <a:pt x="52" y="34"/>
                </a:lnTo>
                <a:lnTo>
                  <a:pt x="52" y="32"/>
                </a:lnTo>
                <a:lnTo>
                  <a:pt x="52" y="32"/>
                </a:lnTo>
                <a:lnTo>
                  <a:pt x="52" y="32"/>
                </a:lnTo>
                <a:lnTo>
                  <a:pt x="54" y="32"/>
                </a:lnTo>
                <a:lnTo>
                  <a:pt x="56" y="34"/>
                </a:lnTo>
                <a:lnTo>
                  <a:pt x="58" y="34"/>
                </a:lnTo>
                <a:lnTo>
                  <a:pt x="60" y="34"/>
                </a:lnTo>
                <a:lnTo>
                  <a:pt x="60" y="34"/>
                </a:lnTo>
                <a:lnTo>
                  <a:pt x="62" y="34"/>
                </a:lnTo>
                <a:lnTo>
                  <a:pt x="62" y="36"/>
                </a:lnTo>
                <a:lnTo>
                  <a:pt x="62" y="36"/>
                </a:lnTo>
                <a:lnTo>
                  <a:pt x="64" y="38"/>
                </a:lnTo>
                <a:lnTo>
                  <a:pt x="64" y="38"/>
                </a:lnTo>
                <a:lnTo>
                  <a:pt x="66" y="40"/>
                </a:lnTo>
                <a:lnTo>
                  <a:pt x="66" y="40"/>
                </a:lnTo>
                <a:lnTo>
                  <a:pt x="66" y="42"/>
                </a:lnTo>
                <a:lnTo>
                  <a:pt x="66" y="42"/>
                </a:lnTo>
                <a:lnTo>
                  <a:pt x="66" y="42"/>
                </a:lnTo>
                <a:lnTo>
                  <a:pt x="66" y="42"/>
                </a:lnTo>
                <a:lnTo>
                  <a:pt x="68" y="42"/>
                </a:lnTo>
                <a:lnTo>
                  <a:pt x="68" y="44"/>
                </a:lnTo>
                <a:lnTo>
                  <a:pt x="70" y="44"/>
                </a:lnTo>
                <a:lnTo>
                  <a:pt x="70" y="46"/>
                </a:lnTo>
                <a:lnTo>
                  <a:pt x="72" y="48"/>
                </a:lnTo>
                <a:lnTo>
                  <a:pt x="74" y="48"/>
                </a:lnTo>
                <a:lnTo>
                  <a:pt x="74" y="48"/>
                </a:lnTo>
                <a:lnTo>
                  <a:pt x="76" y="50"/>
                </a:lnTo>
                <a:lnTo>
                  <a:pt x="76" y="50"/>
                </a:lnTo>
                <a:lnTo>
                  <a:pt x="76" y="50"/>
                </a:lnTo>
                <a:lnTo>
                  <a:pt x="76" y="52"/>
                </a:lnTo>
                <a:lnTo>
                  <a:pt x="76" y="52"/>
                </a:lnTo>
                <a:lnTo>
                  <a:pt x="76" y="54"/>
                </a:lnTo>
                <a:lnTo>
                  <a:pt x="76" y="54"/>
                </a:lnTo>
                <a:lnTo>
                  <a:pt x="76" y="54"/>
                </a:lnTo>
                <a:lnTo>
                  <a:pt x="76" y="56"/>
                </a:lnTo>
                <a:lnTo>
                  <a:pt x="76" y="56"/>
                </a:lnTo>
                <a:lnTo>
                  <a:pt x="76" y="56"/>
                </a:lnTo>
                <a:lnTo>
                  <a:pt x="76" y="58"/>
                </a:lnTo>
                <a:lnTo>
                  <a:pt x="76" y="58"/>
                </a:lnTo>
                <a:lnTo>
                  <a:pt x="76" y="58"/>
                </a:lnTo>
                <a:lnTo>
                  <a:pt x="76" y="60"/>
                </a:lnTo>
                <a:lnTo>
                  <a:pt x="76" y="62"/>
                </a:lnTo>
                <a:lnTo>
                  <a:pt x="76" y="62"/>
                </a:lnTo>
                <a:lnTo>
                  <a:pt x="76" y="62"/>
                </a:lnTo>
                <a:lnTo>
                  <a:pt x="76" y="62"/>
                </a:lnTo>
                <a:lnTo>
                  <a:pt x="76" y="64"/>
                </a:lnTo>
                <a:lnTo>
                  <a:pt x="76" y="64"/>
                </a:lnTo>
                <a:lnTo>
                  <a:pt x="80" y="68"/>
                </a:lnTo>
                <a:lnTo>
                  <a:pt x="80" y="68"/>
                </a:lnTo>
                <a:lnTo>
                  <a:pt x="80" y="68"/>
                </a:lnTo>
                <a:lnTo>
                  <a:pt x="80" y="68"/>
                </a:lnTo>
                <a:lnTo>
                  <a:pt x="82" y="70"/>
                </a:lnTo>
                <a:lnTo>
                  <a:pt x="82" y="70"/>
                </a:lnTo>
                <a:lnTo>
                  <a:pt x="82" y="70"/>
                </a:lnTo>
                <a:lnTo>
                  <a:pt x="82" y="72"/>
                </a:lnTo>
                <a:lnTo>
                  <a:pt x="82" y="72"/>
                </a:lnTo>
                <a:lnTo>
                  <a:pt x="82" y="72"/>
                </a:lnTo>
                <a:lnTo>
                  <a:pt x="84" y="72"/>
                </a:lnTo>
                <a:lnTo>
                  <a:pt x="84" y="72"/>
                </a:lnTo>
                <a:lnTo>
                  <a:pt x="84" y="72"/>
                </a:lnTo>
                <a:lnTo>
                  <a:pt x="86" y="72"/>
                </a:lnTo>
                <a:lnTo>
                  <a:pt x="86" y="72"/>
                </a:lnTo>
                <a:lnTo>
                  <a:pt x="88" y="74"/>
                </a:lnTo>
                <a:lnTo>
                  <a:pt x="88" y="74"/>
                </a:lnTo>
                <a:lnTo>
                  <a:pt x="88" y="74"/>
                </a:lnTo>
                <a:lnTo>
                  <a:pt x="86" y="74"/>
                </a:lnTo>
                <a:lnTo>
                  <a:pt x="86" y="74"/>
                </a:lnTo>
                <a:lnTo>
                  <a:pt x="88" y="76"/>
                </a:lnTo>
                <a:lnTo>
                  <a:pt x="88" y="76"/>
                </a:lnTo>
                <a:lnTo>
                  <a:pt x="88" y="78"/>
                </a:lnTo>
                <a:lnTo>
                  <a:pt x="90" y="78"/>
                </a:lnTo>
                <a:lnTo>
                  <a:pt x="90" y="78"/>
                </a:lnTo>
                <a:lnTo>
                  <a:pt x="90" y="78"/>
                </a:lnTo>
                <a:lnTo>
                  <a:pt x="90" y="78"/>
                </a:lnTo>
                <a:lnTo>
                  <a:pt x="92" y="78"/>
                </a:lnTo>
                <a:lnTo>
                  <a:pt x="92" y="80"/>
                </a:lnTo>
                <a:lnTo>
                  <a:pt x="92" y="80"/>
                </a:lnTo>
                <a:lnTo>
                  <a:pt x="92" y="82"/>
                </a:lnTo>
                <a:lnTo>
                  <a:pt x="92" y="82"/>
                </a:lnTo>
                <a:lnTo>
                  <a:pt x="92" y="82"/>
                </a:lnTo>
                <a:lnTo>
                  <a:pt x="92" y="82"/>
                </a:lnTo>
                <a:lnTo>
                  <a:pt x="90" y="84"/>
                </a:lnTo>
                <a:lnTo>
                  <a:pt x="90" y="84"/>
                </a:lnTo>
                <a:lnTo>
                  <a:pt x="90" y="86"/>
                </a:lnTo>
                <a:lnTo>
                  <a:pt x="90" y="88"/>
                </a:lnTo>
                <a:lnTo>
                  <a:pt x="92" y="88"/>
                </a:lnTo>
                <a:lnTo>
                  <a:pt x="92" y="90"/>
                </a:lnTo>
                <a:lnTo>
                  <a:pt x="92" y="92"/>
                </a:lnTo>
                <a:lnTo>
                  <a:pt x="92" y="92"/>
                </a:lnTo>
                <a:lnTo>
                  <a:pt x="92" y="92"/>
                </a:lnTo>
                <a:lnTo>
                  <a:pt x="92" y="92"/>
                </a:lnTo>
                <a:lnTo>
                  <a:pt x="92" y="96"/>
                </a:lnTo>
                <a:lnTo>
                  <a:pt x="92" y="96"/>
                </a:lnTo>
                <a:lnTo>
                  <a:pt x="92" y="98"/>
                </a:lnTo>
                <a:lnTo>
                  <a:pt x="92" y="98"/>
                </a:lnTo>
                <a:lnTo>
                  <a:pt x="92" y="98"/>
                </a:lnTo>
                <a:lnTo>
                  <a:pt x="92" y="98"/>
                </a:lnTo>
                <a:lnTo>
                  <a:pt x="90" y="100"/>
                </a:lnTo>
                <a:lnTo>
                  <a:pt x="90" y="100"/>
                </a:lnTo>
                <a:lnTo>
                  <a:pt x="88" y="100"/>
                </a:lnTo>
                <a:lnTo>
                  <a:pt x="88" y="100"/>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3" name="Freeform 469"/>
          <p:cNvSpPr>
            <a:spLocks/>
          </p:cNvSpPr>
          <p:nvPr/>
        </p:nvSpPr>
        <p:spPr bwMode="auto">
          <a:xfrm>
            <a:off x="4518025" y="3233738"/>
            <a:ext cx="50800" cy="19050"/>
          </a:xfrm>
          <a:custGeom>
            <a:avLst/>
            <a:gdLst/>
            <a:ahLst/>
            <a:cxnLst>
              <a:cxn ang="0">
                <a:pos x="0" y="12"/>
              </a:cxn>
              <a:cxn ang="0">
                <a:pos x="0" y="10"/>
              </a:cxn>
              <a:cxn ang="0">
                <a:pos x="2" y="10"/>
              </a:cxn>
              <a:cxn ang="0">
                <a:pos x="4" y="10"/>
              </a:cxn>
              <a:cxn ang="0">
                <a:pos x="4" y="10"/>
              </a:cxn>
              <a:cxn ang="0">
                <a:pos x="10" y="6"/>
              </a:cxn>
              <a:cxn ang="0">
                <a:pos x="10" y="6"/>
              </a:cxn>
              <a:cxn ang="0">
                <a:pos x="12" y="6"/>
              </a:cxn>
              <a:cxn ang="0">
                <a:pos x="14" y="6"/>
              </a:cxn>
              <a:cxn ang="0">
                <a:pos x="14" y="4"/>
              </a:cxn>
              <a:cxn ang="0">
                <a:pos x="18" y="0"/>
              </a:cxn>
              <a:cxn ang="0">
                <a:pos x="18" y="0"/>
              </a:cxn>
              <a:cxn ang="0">
                <a:pos x="22" y="0"/>
              </a:cxn>
              <a:cxn ang="0">
                <a:pos x="24" y="2"/>
              </a:cxn>
              <a:cxn ang="0">
                <a:pos x="26" y="0"/>
              </a:cxn>
              <a:cxn ang="0">
                <a:pos x="28" y="2"/>
              </a:cxn>
              <a:cxn ang="0">
                <a:pos x="32" y="4"/>
              </a:cxn>
            </a:cxnLst>
            <a:rect l="0" t="0" r="r" b="b"/>
            <a:pathLst>
              <a:path w="32" h="12">
                <a:moveTo>
                  <a:pt x="0" y="12"/>
                </a:moveTo>
                <a:lnTo>
                  <a:pt x="0" y="10"/>
                </a:lnTo>
                <a:lnTo>
                  <a:pt x="2" y="10"/>
                </a:lnTo>
                <a:lnTo>
                  <a:pt x="4" y="10"/>
                </a:lnTo>
                <a:lnTo>
                  <a:pt x="4" y="10"/>
                </a:lnTo>
                <a:lnTo>
                  <a:pt x="10" y="6"/>
                </a:lnTo>
                <a:lnTo>
                  <a:pt x="10" y="6"/>
                </a:lnTo>
                <a:lnTo>
                  <a:pt x="12" y="6"/>
                </a:lnTo>
                <a:lnTo>
                  <a:pt x="14" y="6"/>
                </a:lnTo>
                <a:lnTo>
                  <a:pt x="14" y="4"/>
                </a:lnTo>
                <a:lnTo>
                  <a:pt x="18" y="0"/>
                </a:lnTo>
                <a:lnTo>
                  <a:pt x="18" y="0"/>
                </a:lnTo>
                <a:lnTo>
                  <a:pt x="22" y="0"/>
                </a:lnTo>
                <a:lnTo>
                  <a:pt x="24" y="2"/>
                </a:lnTo>
                <a:lnTo>
                  <a:pt x="26" y="0"/>
                </a:lnTo>
                <a:lnTo>
                  <a:pt x="28" y="2"/>
                </a:lnTo>
                <a:lnTo>
                  <a:pt x="32" y="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4" name="Freeform 470"/>
          <p:cNvSpPr>
            <a:spLocks/>
          </p:cNvSpPr>
          <p:nvPr/>
        </p:nvSpPr>
        <p:spPr bwMode="auto">
          <a:xfrm>
            <a:off x="2498725" y="3217863"/>
            <a:ext cx="31750" cy="34925"/>
          </a:xfrm>
          <a:custGeom>
            <a:avLst/>
            <a:gdLst/>
            <a:ahLst/>
            <a:cxnLst>
              <a:cxn ang="0">
                <a:pos x="20" y="0"/>
              </a:cxn>
              <a:cxn ang="0">
                <a:pos x="20" y="0"/>
              </a:cxn>
              <a:cxn ang="0">
                <a:pos x="18" y="0"/>
              </a:cxn>
              <a:cxn ang="0">
                <a:pos x="18" y="2"/>
              </a:cxn>
              <a:cxn ang="0">
                <a:pos x="16" y="4"/>
              </a:cxn>
              <a:cxn ang="0">
                <a:pos x="14" y="4"/>
              </a:cxn>
              <a:cxn ang="0">
                <a:pos x="12" y="6"/>
              </a:cxn>
              <a:cxn ang="0">
                <a:pos x="10" y="6"/>
              </a:cxn>
              <a:cxn ang="0">
                <a:pos x="10" y="8"/>
              </a:cxn>
              <a:cxn ang="0">
                <a:pos x="8" y="10"/>
              </a:cxn>
              <a:cxn ang="0">
                <a:pos x="4" y="10"/>
              </a:cxn>
              <a:cxn ang="0">
                <a:pos x="4" y="10"/>
              </a:cxn>
              <a:cxn ang="0">
                <a:pos x="4" y="10"/>
              </a:cxn>
              <a:cxn ang="0">
                <a:pos x="4" y="12"/>
              </a:cxn>
              <a:cxn ang="0">
                <a:pos x="4" y="12"/>
              </a:cxn>
              <a:cxn ang="0">
                <a:pos x="4" y="12"/>
              </a:cxn>
              <a:cxn ang="0">
                <a:pos x="4" y="14"/>
              </a:cxn>
              <a:cxn ang="0">
                <a:pos x="4" y="14"/>
              </a:cxn>
              <a:cxn ang="0">
                <a:pos x="4" y="14"/>
              </a:cxn>
              <a:cxn ang="0">
                <a:pos x="4" y="14"/>
              </a:cxn>
              <a:cxn ang="0">
                <a:pos x="4" y="14"/>
              </a:cxn>
              <a:cxn ang="0">
                <a:pos x="4" y="16"/>
              </a:cxn>
              <a:cxn ang="0">
                <a:pos x="4" y="16"/>
              </a:cxn>
              <a:cxn ang="0">
                <a:pos x="4" y="18"/>
              </a:cxn>
              <a:cxn ang="0">
                <a:pos x="4" y="18"/>
              </a:cxn>
              <a:cxn ang="0">
                <a:pos x="2" y="18"/>
              </a:cxn>
              <a:cxn ang="0">
                <a:pos x="0" y="20"/>
              </a:cxn>
              <a:cxn ang="0">
                <a:pos x="0" y="22"/>
              </a:cxn>
            </a:cxnLst>
            <a:rect l="0" t="0" r="r" b="b"/>
            <a:pathLst>
              <a:path w="20" h="22">
                <a:moveTo>
                  <a:pt x="20" y="0"/>
                </a:moveTo>
                <a:lnTo>
                  <a:pt x="20" y="0"/>
                </a:lnTo>
                <a:lnTo>
                  <a:pt x="18" y="0"/>
                </a:lnTo>
                <a:lnTo>
                  <a:pt x="18" y="2"/>
                </a:lnTo>
                <a:lnTo>
                  <a:pt x="16" y="4"/>
                </a:lnTo>
                <a:lnTo>
                  <a:pt x="14" y="4"/>
                </a:lnTo>
                <a:lnTo>
                  <a:pt x="12" y="6"/>
                </a:lnTo>
                <a:lnTo>
                  <a:pt x="10" y="6"/>
                </a:lnTo>
                <a:lnTo>
                  <a:pt x="10" y="8"/>
                </a:lnTo>
                <a:lnTo>
                  <a:pt x="8" y="10"/>
                </a:lnTo>
                <a:lnTo>
                  <a:pt x="4" y="10"/>
                </a:lnTo>
                <a:lnTo>
                  <a:pt x="4" y="10"/>
                </a:lnTo>
                <a:lnTo>
                  <a:pt x="4" y="10"/>
                </a:lnTo>
                <a:lnTo>
                  <a:pt x="4" y="12"/>
                </a:lnTo>
                <a:lnTo>
                  <a:pt x="4" y="12"/>
                </a:lnTo>
                <a:lnTo>
                  <a:pt x="4" y="12"/>
                </a:lnTo>
                <a:lnTo>
                  <a:pt x="4" y="14"/>
                </a:lnTo>
                <a:lnTo>
                  <a:pt x="4" y="14"/>
                </a:lnTo>
                <a:lnTo>
                  <a:pt x="4" y="14"/>
                </a:lnTo>
                <a:lnTo>
                  <a:pt x="4" y="14"/>
                </a:lnTo>
                <a:lnTo>
                  <a:pt x="4" y="14"/>
                </a:lnTo>
                <a:lnTo>
                  <a:pt x="4" y="16"/>
                </a:lnTo>
                <a:lnTo>
                  <a:pt x="4" y="16"/>
                </a:lnTo>
                <a:lnTo>
                  <a:pt x="4" y="18"/>
                </a:lnTo>
                <a:lnTo>
                  <a:pt x="4" y="18"/>
                </a:lnTo>
                <a:lnTo>
                  <a:pt x="2" y="18"/>
                </a:lnTo>
                <a:lnTo>
                  <a:pt x="0" y="20"/>
                </a:lnTo>
                <a:lnTo>
                  <a:pt x="0" y="2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5" name="Freeform 471"/>
          <p:cNvSpPr>
            <a:spLocks/>
          </p:cNvSpPr>
          <p:nvPr/>
        </p:nvSpPr>
        <p:spPr bwMode="auto">
          <a:xfrm>
            <a:off x="2432050" y="3160713"/>
            <a:ext cx="82550" cy="88900"/>
          </a:xfrm>
          <a:custGeom>
            <a:avLst/>
            <a:gdLst/>
            <a:ahLst/>
            <a:cxnLst>
              <a:cxn ang="0">
                <a:pos x="0" y="56"/>
              </a:cxn>
              <a:cxn ang="0">
                <a:pos x="2" y="54"/>
              </a:cxn>
              <a:cxn ang="0">
                <a:pos x="2" y="52"/>
              </a:cxn>
              <a:cxn ang="0">
                <a:pos x="2" y="52"/>
              </a:cxn>
              <a:cxn ang="0">
                <a:pos x="2" y="50"/>
              </a:cxn>
              <a:cxn ang="0">
                <a:pos x="4" y="48"/>
              </a:cxn>
              <a:cxn ang="0">
                <a:pos x="2" y="44"/>
              </a:cxn>
              <a:cxn ang="0">
                <a:pos x="10" y="32"/>
              </a:cxn>
              <a:cxn ang="0">
                <a:pos x="12" y="30"/>
              </a:cxn>
              <a:cxn ang="0">
                <a:pos x="14" y="30"/>
              </a:cxn>
              <a:cxn ang="0">
                <a:pos x="24" y="30"/>
              </a:cxn>
              <a:cxn ang="0">
                <a:pos x="30" y="30"/>
              </a:cxn>
              <a:cxn ang="0">
                <a:pos x="30" y="30"/>
              </a:cxn>
              <a:cxn ang="0">
                <a:pos x="30" y="28"/>
              </a:cxn>
              <a:cxn ang="0">
                <a:pos x="30" y="26"/>
              </a:cxn>
              <a:cxn ang="0">
                <a:pos x="30" y="26"/>
              </a:cxn>
              <a:cxn ang="0">
                <a:pos x="32" y="24"/>
              </a:cxn>
              <a:cxn ang="0">
                <a:pos x="30" y="24"/>
              </a:cxn>
              <a:cxn ang="0">
                <a:pos x="30" y="24"/>
              </a:cxn>
              <a:cxn ang="0">
                <a:pos x="28" y="24"/>
              </a:cxn>
              <a:cxn ang="0">
                <a:pos x="28" y="22"/>
              </a:cxn>
              <a:cxn ang="0">
                <a:pos x="28" y="20"/>
              </a:cxn>
              <a:cxn ang="0">
                <a:pos x="28" y="20"/>
              </a:cxn>
              <a:cxn ang="0">
                <a:pos x="26" y="18"/>
              </a:cxn>
              <a:cxn ang="0">
                <a:pos x="24" y="18"/>
              </a:cxn>
              <a:cxn ang="0">
                <a:pos x="24" y="16"/>
              </a:cxn>
              <a:cxn ang="0">
                <a:pos x="20" y="14"/>
              </a:cxn>
              <a:cxn ang="0">
                <a:pos x="20" y="12"/>
              </a:cxn>
              <a:cxn ang="0">
                <a:pos x="18" y="10"/>
              </a:cxn>
              <a:cxn ang="0">
                <a:pos x="24" y="4"/>
              </a:cxn>
              <a:cxn ang="0">
                <a:pos x="26" y="0"/>
              </a:cxn>
              <a:cxn ang="0">
                <a:pos x="26" y="0"/>
              </a:cxn>
              <a:cxn ang="0">
                <a:pos x="32" y="0"/>
              </a:cxn>
              <a:cxn ang="0">
                <a:pos x="40" y="0"/>
              </a:cxn>
              <a:cxn ang="0">
                <a:pos x="48" y="0"/>
              </a:cxn>
            </a:cxnLst>
            <a:rect l="0" t="0" r="r" b="b"/>
            <a:pathLst>
              <a:path w="52" h="56">
                <a:moveTo>
                  <a:pt x="0" y="56"/>
                </a:moveTo>
                <a:lnTo>
                  <a:pt x="0" y="56"/>
                </a:lnTo>
                <a:lnTo>
                  <a:pt x="2" y="56"/>
                </a:lnTo>
                <a:lnTo>
                  <a:pt x="2" y="54"/>
                </a:lnTo>
                <a:lnTo>
                  <a:pt x="2" y="54"/>
                </a:lnTo>
                <a:lnTo>
                  <a:pt x="2" y="52"/>
                </a:lnTo>
                <a:lnTo>
                  <a:pt x="2" y="52"/>
                </a:lnTo>
                <a:lnTo>
                  <a:pt x="2" y="52"/>
                </a:lnTo>
                <a:lnTo>
                  <a:pt x="2" y="52"/>
                </a:lnTo>
                <a:lnTo>
                  <a:pt x="2" y="50"/>
                </a:lnTo>
                <a:lnTo>
                  <a:pt x="2" y="48"/>
                </a:lnTo>
                <a:lnTo>
                  <a:pt x="4" y="48"/>
                </a:lnTo>
                <a:lnTo>
                  <a:pt x="4" y="46"/>
                </a:lnTo>
                <a:lnTo>
                  <a:pt x="2" y="44"/>
                </a:lnTo>
                <a:lnTo>
                  <a:pt x="4" y="40"/>
                </a:lnTo>
                <a:lnTo>
                  <a:pt x="10" y="32"/>
                </a:lnTo>
                <a:lnTo>
                  <a:pt x="10" y="32"/>
                </a:lnTo>
                <a:lnTo>
                  <a:pt x="12" y="30"/>
                </a:lnTo>
                <a:lnTo>
                  <a:pt x="12" y="30"/>
                </a:lnTo>
                <a:lnTo>
                  <a:pt x="14" y="30"/>
                </a:lnTo>
                <a:lnTo>
                  <a:pt x="22" y="30"/>
                </a:lnTo>
                <a:lnTo>
                  <a:pt x="24" y="30"/>
                </a:lnTo>
                <a:lnTo>
                  <a:pt x="28" y="30"/>
                </a:lnTo>
                <a:lnTo>
                  <a:pt x="30" y="30"/>
                </a:lnTo>
                <a:lnTo>
                  <a:pt x="30" y="30"/>
                </a:lnTo>
                <a:lnTo>
                  <a:pt x="30" y="30"/>
                </a:lnTo>
                <a:lnTo>
                  <a:pt x="30" y="30"/>
                </a:lnTo>
                <a:lnTo>
                  <a:pt x="30" y="28"/>
                </a:lnTo>
                <a:lnTo>
                  <a:pt x="30" y="28"/>
                </a:lnTo>
                <a:lnTo>
                  <a:pt x="30" y="26"/>
                </a:lnTo>
                <a:lnTo>
                  <a:pt x="30" y="26"/>
                </a:lnTo>
                <a:lnTo>
                  <a:pt x="30" y="26"/>
                </a:lnTo>
                <a:lnTo>
                  <a:pt x="32" y="24"/>
                </a:lnTo>
                <a:lnTo>
                  <a:pt x="32" y="24"/>
                </a:lnTo>
                <a:lnTo>
                  <a:pt x="30" y="24"/>
                </a:lnTo>
                <a:lnTo>
                  <a:pt x="30" y="24"/>
                </a:lnTo>
                <a:lnTo>
                  <a:pt x="30" y="24"/>
                </a:lnTo>
                <a:lnTo>
                  <a:pt x="30" y="24"/>
                </a:lnTo>
                <a:lnTo>
                  <a:pt x="28" y="24"/>
                </a:lnTo>
                <a:lnTo>
                  <a:pt x="28" y="24"/>
                </a:lnTo>
                <a:lnTo>
                  <a:pt x="28" y="22"/>
                </a:lnTo>
                <a:lnTo>
                  <a:pt x="28" y="22"/>
                </a:lnTo>
                <a:lnTo>
                  <a:pt x="28" y="22"/>
                </a:lnTo>
                <a:lnTo>
                  <a:pt x="28" y="20"/>
                </a:lnTo>
                <a:lnTo>
                  <a:pt x="28" y="20"/>
                </a:lnTo>
                <a:lnTo>
                  <a:pt x="28" y="20"/>
                </a:lnTo>
                <a:lnTo>
                  <a:pt x="26" y="18"/>
                </a:lnTo>
                <a:lnTo>
                  <a:pt x="26" y="18"/>
                </a:lnTo>
                <a:lnTo>
                  <a:pt x="26" y="18"/>
                </a:lnTo>
                <a:lnTo>
                  <a:pt x="24" y="18"/>
                </a:lnTo>
                <a:lnTo>
                  <a:pt x="24" y="16"/>
                </a:lnTo>
                <a:lnTo>
                  <a:pt x="24" y="16"/>
                </a:lnTo>
                <a:lnTo>
                  <a:pt x="22" y="16"/>
                </a:lnTo>
                <a:lnTo>
                  <a:pt x="20" y="14"/>
                </a:lnTo>
                <a:lnTo>
                  <a:pt x="20" y="12"/>
                </a:lnTo>
                <a:lnTo>
                  <a:pt x="20" y="12"/>
                </a:lnTo>
                <a:lnTo>
                  <a:pt x="18" y="10"/>
                </a:lnTo>
                <a:lnTo>
                  <a:pt x="18" y="10"/>
                </a:lnTo>
                <a:lnTo>
                  <a:pt x="24" y="10"/>
                </a:lnTo>
                <a:lnTo>
                  <a:pt x="24" y="4"/>
                </a:lnTo>
                <a:lnTo>
                  <a:pt x="26" y="2"/>
                </a:lnTo>
                <a:lnTo>
                  <a:pt x="26" y="0"/>
                </a:lnTo>
                <a:lnTo>
                  <a:pt x="26" y="0"/>
                </a:lnTo>
                <a:lnTo>
                  <a:pt x="26" y="0"/>
                </a:lnTo>
                <a:lnTo>
                  <a:pt x="28" y="0"/>
                </a:lnTo>
                <a:lnTo>
                  <a:pt x="32" y="0"/>
                </a:lnTo>
                <a:lnTo>
                  <a:pt x="36" y="0"/>
                </a:lnTo>
                <a:lnTo>
                  <a:pt x="40" y="0"/>
                </a:lnTo>
                <a:lnTo>
                  <a:pt x="44" y="0"/>
                </a:lnTo>
                <a:lnTo>
                  <a:pt x="48" y="0"/>
                </a:lnTo>
                <a:lnTo>
                  <a:pt x="52"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6" name="Freeform 472"/>
          <p:cNvSpPr>
            <a:spLocks/>
          </p:cNvSpPr>
          <p:nvPr/>
        </p:nvSpPr>
        <p:spPr bwMode="auto">
          <a:xfrm>
            <a:off x="6892925" y="3040063"/>
            <a:ext cx="155575" cy="203200"/>
          </a:xfrm>
          <a:custGeom>
            <a:avLst/>
            <a:gdLst/>
            <a:ahLst/>
            <a:cxnLst>
              <a:cxn ang="0">
                <a:pos x="0" y="2"/>
              </a:cxn>
              <a:cxn ang="0">
                <a:pos x="4" y="6"/>
              </a:cxn>
              <a:cxn ang="0">
                <a:pos x="8" y="8"/>
              </a:cxn>
              <a:cxn ang="0">
                <a:pos x="10" y="12"/>
              </a:cxn>
              <a:cxn ang="0">
                <a:pos x="10" y="12"/>
              </a:cxn>
              <a:cxn ang="0">
                <a:pos x="14" y="14"/>
              </a:cxn>
              <a:cxn ang="0">
                <a:pos x="14" y="16"/>
              </a:cxn>
              <a:cxn ang="0">
                <a:pos x="14" y="20"/>
              </a:cxn>
              <a:cxn ang="0">
                <a:pos x="16" y="24"/>
              </a:cxn>
              <a:cxn ang="0">
                <a:pos x="20" y="26"/>
              </a:cxn>
              <a:cxn ang="0">
                <a:pos x="22" y="28"/>
              </a:cxn>
              <a:cxn ang="0">
                <a:pos x="26" y="30"/>
              </a:cxn>
              <a:cxn ang="0">
                <a:pos x="28" y="26"/>
              </a:cxn>
              <a:cxn ang="0">
                <a:pos x="36" y="26"/>
              </a:cxn>
              <a:cxn ang="0">
                <a:pos x="38" y="28"/>
              </a:cxn>
              <a:cxn ang="0">
                <a:pos x="40" y="30"/>
              </a:cxn>
              <a:cxn ang="0">
                <a:pos x="38" y="34"/>
              </a:cxn>
              <a:cxn ang="0">
                <a:pos x="40" y="34"/>
              </a:cxn>
              <a:cxn ang="0">
                <a:pos x="44" y="36"/>
              </a:cxn>
              <a:cxn ang="0">
                <a:pos x="48" y="40"/>
              </a:cxn>
              <a:cxn ang="0">
                <a:pos x="44" y="42"/>
              </a:cxn>
              <a:cxn ang="0">
                <a:pos x="44" y="44"/>
              </a:cxn>
              <a:cxn ang="0">
                <a:pos x="44" y="46"/>
              </a:cxn>
              <a:cxn ang="0">
                <a:pos x="40" y="46"/>
              </a:cxn>
              <a:cxn ang="0">
                <a:pos x="36" y="46"/>
              </a:cxn>
              <a:cxn ang="0">
                <a:pos x="34" y="46"/>
              </a:cxn>
              <a:cxn ang="0">
                <a:pos x="34" y="48"/>
              </a:cxn>
              <a:cxn ang="0">
                <a:pos x="36" y="50"/>
              </a:cxn>
              <a:cxn ang="0">
                <a:pos x="36" y="54"/>
              </a:cxn>
              <a:cxn ang="0">
                <a:pos x="38" y="56"/>
              </a:cxn>
              <a:cxn ang="0">
                <a:pos x="44" y="58"/>
              </a:cxn>
              <a:cxn ang="0">
                <a:pos x="52" y="62"/>
              </a:cxn>
              <a:cxn ang="0">
                <a:pos x="54" y="64"/>
              </a:cxn>
              <a:cxn ang="0">
                <a:pos x="54" y="66"/>
              </a:cxn>
              <a:cxn ang="0">
                <a:pos x="56" y="70"/>
              </a:cxn>
              <a:cxn ang="0">
                <a:pos x="58" y="72"/>
              </a:cxn>
              <a:cxn ang="0">
                <a:pos x="64" y="78"/>
              </a:cxn>
              <a:cxn ang="0">
                <a:pos x="66" y="80"/>
              </a:cxn>
              <a:cxn ang="0">
                <a:pos x="70" y="84"/>
              </a:cxn>
              <a:cxn ang="0">
                <a:pos x="72" y="86"/>
              </a:cxn>
              <a:cxn ang="0">
                <a:pos x="76" y="90"/>
              </a:cxn>
              <a:cxn ang="0">
                <a:pos x="78" y="92"/>
              </a:cxn>
              <a:cxn ang="0">
                <a:pos x="82" y="100"/>
              </a:cxn>
              <a:cxn ang="0">
                <a:pos x="82" y="98"/>
              </a:cxn>
              <a:cxn ang="0">
                <a:pos x="86" y="102"/>
              </a:cxn>
              <a:cxn ang="0">
                <a:pos x="88" y="102"/>
              </a:cxn>
              <a:cxn ang="0">
                <a:pos x="88" y="104"/>
              </a:cxn>
              <a:cxn ang="0">
                <a:pos x="92" y="106"/>
              </a:cxn>
              <a:cxn ang="0">
                <a:pos x="94" y="108"/>
              </a:cxn>
              <a:cxn ang="0">
                <a:pos x="90" y="110"/>
              </a:cxn>
              <a:cxn ang="0">
                <a:pos x="92" y="114"/>
              </a:cxn>
              <a:cxn ang="0">
                <a:pos x="98" y="120"/>
              </a:cxn>
              <a:cxn ang="0">
                <a:pos x="98" y="120"/>
              </a:cxn>
              <a:cxn ang="0">
                <a:pos x="96" y="124"/>
              </a:cxn>
              <a:cxn ang="0">
                <a:pos x="98" y="126"/>
              </a:cxn>
            </a:cxnLst>
            <a:rect l="0" t="0" r="r" b="b"/>
            <a:pathLst>
              <a:path w="98" h="128">
                <a:moveTo>
                  <a:pt x="0" y="0"/>
                </a:moveTo>
                <a:lnTo>
                  <a:pt x="0" y="2"/>
                </a:lnTo>
                <a:lnTo>
                  <a:pt x="0" y="2"/>
                </a:lnTo>
                <a:lnTo>
                  <a:pt x="0" y="2"/>
                </a:lnTo>
                <a:lnTo>
                  <a:pt x="2" y="4"/>
                </a:lnTo>
                <a:lnTo>
                  <a:pt x="2" y="4"/>
                </a:lnTo>
                <a:lnTo>
                  <a:pt x="2" y="4"/>
                </a:lnTo>
                <a:lnTo>
                  <a:pt x="4" y="6"/>
                </a:lnTo>
                <a:lnTo>
                  <a:pt x="6" y="6"/>
                </a:lnTo>
                <a:lnTo>
                  <a:pt x="6" y="8"/>
                </a:lnTo>
                <a:lnTo>
                  <a:pt x="6" y="8"/>
                </a:lnTo>
                <a:lnTo>
                  <a:pt x="8" y="8"/>
                </a:lnTo>
                <a:lnTo>
                  <a:pt x="8" y="8"/>
                </a:lnTo>
                <a:lnTo>
                  <a:pt x="8" y="8"/>
                </a:lnTo>
                <a:lnTo>
                  <a:pt x="8" y="10"/>
                </a:lnTo>
                <a:lnTo>
                  <a:pt x="10" y="12"/>
                </a:lnTo>
                <a:lnTo>
                  <a:pt x="10" y="12"/>
                </a:lnTo>
                <a:lnTo>
                  <a:pt x="10" y="12"/>
                </a:lnTo>
                <a:lnTo>
                  <a:pt x="10" y="14"/>
                </a:lnTo>
                <a:lnTo>
                  <a:pt x="10" y="12"/>
                </a:lnTo>
                <a:lnTo>
                  <a:pt x="12" y="12"/>
                </a:lnTo>
                <a:lnTo>
                  <a:pt x="14" y="12"/>
                </a:lnTo>
                <a:lnTo>
                  <a:pt x="14" y="12"/>
                </a:lnTo>
                <a:lnTo>
                  <a:pt x="14" y="14"/>
                </a:lnTo>
                <a:lnTo>
                  <a:pt x="14" y="14"/>
                </a:lnTo>
                <a:lnTo>
                  <a:pt x="14" y="14"/>
                </a:lnTo>
                <a:lnTo>
                  <a:pt x="14" y="16"/>
                </a:lnTo>
                <a:lnTo>
                  <a:pt x="14" y="16"/>
                </a:lnTo>
                <a:lnTo>
                  <a:pt x="14" y="16"/>
                </a:lnTo>
                <a:lnTo>
                  <a:pt x="14" y="16"/>
                </a:lnTo>
                <a:lnTo>
                  <a:pt x="14" y="18"/>
                </a:lnTo>
                <a:lnTo>
                  <a:pt x="14" y="20"/>
                </a:lnTo>
                <a:lnTo>
                  <a:pt x="14" y="20"/>
                </a:lnTo>
                <a:lnTo>
                  <a:pt x="14" y="22"/>
                </a:lnTo>
                <a:lnTo>
                  <a:pt x="14" y="22"/>
                </a:lnTo>
                <a:lnTo>
                  <a:pt x="16" y="24"/>
                </a:lnTo>
                <a:lnTo>
                  <a:pt x="18" y="24"/>
                </a:lnTo>
                <a:lnTo>
                  <a:pt x="18" y="26"/>
                </a:lnTo>
                <a:lnTo>
                  <a:pt x="20" y="26"/>
                </a:lnTo>
                <a:lnTo>
                  <a:pt x="20" y="26"/>
                </a:lnTo>
                <a:lnTo>
                  <a:pt x="20" y="26"/>
                </a:lnTo>
                <a:lnTo>
                  <a:pt x="22" y="28"/>
                </a:lnTo>
                <a:lnTo>
                  <a:pt x="22" y="28"/>
                </a:lnTo>
                <a:lnTo>
                  <a:pt x="22" y="28"/>
                </a:lnTo>
                <a:lnTo>
                  <a:pt x="26" y="28"/>
                </a:lnTo>
                <a:lnTo>
                  <a:pt x="26" y="28"/>
                </a:lnTo>
                <a:lnTo>
                  <a:pt x="26" y="30"/>
                </a:lnTo>
                <a:lnTo>
                  <a:pt x="26" y="30"/>
                </a:lnTo>
                <a:lnTo>
                  <a:pt x="28" y="30"/>
                </a:lnTo>
                <a:lnTo>
                  <a:pt x="28" y="28"/>
                </a:lnTo>
                <a:lnTo>
                  <a:pt x="28" y="28"/>
                </a:lnTo>
                <a:lnTo>
                  <a:pt x="28" y="26"/>
                </a:lnTo>
                <a:lnTo>
                  <a:pt x="32" y="24"/>
                </a:lnTo>
                <a:lnTo>
                  <a:pt x="34" y="26"/>
                </a:lnTo>
                <a:lnTo>
                  <a:pt x="34" y="26"/>
                </a:lnTo>
                <a:lnTo>
                  <a:pt x="36" y="26"/>
                </a:lnTo>
                <a:lnTo>
                  <a:pt x="36" y="26"/>
                </a:lnTo>
                <a:lnTo>
                  <a:pt x="36" y="26"/>
                </a:lnTo>
                <a:lnTo>
                  <a:pt x="38" y="28"/>
                </a:lnTo>
                <a:lnTo>
                  <a:pt x="38" y="28"/>
                </a:lnTo>
                <a:lnTo>
                  <a:pt x="40" y="30"/>
                </a:lnTo>
                <a:lnTo>
                  <a:pt x="40" y="30"/>
                </a:lnTo>
                <a:lnTo>
                  <a:pt x="40" y="30"/>
                </a:lnTo>
                <a:lnTo>
                  <a:pt x="40" y="30"/>
                </a:lnTo>
                <a:lnTo>
                  <a:pt x="40" y="30"/>
                </a:lnTo>
                <a:lnTo>
                  <a:pt x="40" y="32"/>
                </a:lnTo>
                <a:lnTo>
                  <a:pt x="38" y="32"/>
                </a:lnTo>
                <a:lnTo>
                  <a:pt x="38" y="34"/>
                </a:lnTo>
                <a:lnTo>
                  <a:pt x="38" y="34"/>
                </a:lnTo>
                <a:lnTo>
                  <a:pt x="38" y="34"/>
                </a:lnTo>
                <a:lnTo>
                  <a:pt x="40" y="34"/>
                </a:lnTo>
                <a:lnTo>
                  <a:pt x="40" y="34"/>
                </a:lnTo>
                <a:lnTo>
                  <a:pt x="40" y="34"/>
                </a:lnTo>
                <a:lnTo>
                  <a:pt x="42" y="36"/>
                </a:lnTo>
                <a:lnTo>
                  <a:pt x="42" y="36"/>
                </a:lnTo>
                <a:lnTo>
                  <a:pt x="44" y="36"/>
                </a:lnTo>
                <a:lnTo>
                  <a:pt x="46" y="38"/>
                </a:lnTo>
                <a:lnTo>
                  <a:pt x="48" y="40"/>
                </a:lnTo>
                <a:lnTo>
                  <a:pt x="48" y="40"/>
                </a:lnTo>
                <a:lnTo>
                  <a:pt x="48" y="40"/>
                </a:lnTo>
                <a:lnTo>
                  <a:pt x="46" y="42"/>
                </a:lnTo>
                <a:lnTo>
                  <a:pt x="46" y="42"/>
                </a:lnTo>
                <a:lnTo>
                  <a:pt x="44" y="42"/>
                </a:lnTo>
                <a:lnTo>
                  <a:pt x="44" y="42"/>
                </a:lnTo>
                <a:lnTo>
                  <a:pt x="46" y="42"/>
                </a:lnTo>
                <a:lnTo>
                  <a:pt x="46" y="44"/>
                </a:lnTo>
                <a:lnTo>
                  <a:pt x="46" y="44"/>
                </a:lnTo>
                <a:lnTo>
                  <a:pt x="44" y="44"/>
                </a:lnTo>
                <a:lnTo>
                  <a:pt x="44" y="44"/>
                </a:lnTo>
                <a:lnTo>
                  <a:pt x="44" y="46"/>
                </a:lnTo>
                <a:lnTo>
                  <a:pt x="44" y="46"/>
                </a:lnTo>
                <a:lnTo>
                  <a:pt x="44" y="46"/>
                </a:lnTo>
                <a:lnTo>
                  <a:pt x="44" y="48"/>
                </a:lnTo>
                <a:lnTo>
                  <a:pt x="42" y="48"/>
                </a:lnTo>
                <a:lnTo>
                  <a:pt x="42" y="48"/>
                </a:lnTo>
                <a:lnTo>
                  <a:pt x="40" y="46"/>
                </a:lnTo>
                <a:lnTo>
                  <a:pt x="40" y="46"/>
                </a:lnTo>
                <a:lnTo>
                  <a:pt x="38" y="46"/>
                </a:lnTo>
                <a:lnTo>
                  <a:pt x="38" y="46"/>
                </a:lnTo>
                <a:lnTo>
                  <a:pt x="36" y="46"/>
                </a:lnTo>
                <a:lnTo>
                  <a:pt x="36" y="46"/>
                </a:lnTo>
                <a:lnTo>
                  <a:pt x="36" y="46"/>
                </a:lnTo>
                <a:lnTo>
                  <a:pt x="36" y="46"/>
                </a:lnTo>
                <a:lnTo>
                  <a:pt x="34" y="46"/>
                </a:lnTo>
                <a:lnTo>
                  <a:pt x="34" y="46"/>
                </a:lnTo>
                <a:lnTo>
                  <a:pt x="34" y="46"/>
                </a:lnTo>
                <a:lnTo>
                  <a:pt x="34" y="48"/>
                </a:lnTo>
                <a:lnTo>
                  <a:pt x="34" y="48"/>
                </a:lnTo>
                <a:lnTo>
                  <a:pt x="36" y="48"/>
                </a:lnTo>
                <a:lnTo>
                  <a:pt x="36" y="48"/>
                </a:lnTo>
                <a:lnTo>
                  <a:pt x="36" y="48"/>
                </a:lnTo>
                <a:lnTo>
                  <a:pt x="36" y="50"/>
                </a:lnTo>
                <a:lnTo>
                  <a:pt x="36" y="50"/>
                </a:lnTo>
                <a:lnTo>
                  <a:pt x="34" y="50"/>
                </a:lnTo>
                <a:lnTo>
                  <a:pt x="34" y="52"/>
                </a:lnTo>
                <a:lnTo>
                  <a:pt x="36" y="54"/>
                </a:lnTo>
                <a:lnTo>
                  <a:pt x="36" y="54"/>
                </a:lnTo>
                <a:lnTo>
                  <a:pt x="38" y="54"/>
                </a:lnTo>
                <a:lnTo>
                  <a:pt x="38" y="54"/>
                </a:lnTo>
                <a:lnTo>
                  <a:pt x="38" y="56"/>
                </a:lnTo>
                <a:lnTo>
                  <a:pt x="40" y="56"/>
                </a:lnTo>
                <a:lnTo>
                  <a:pt x="44" y="58"/>
                </a:lnTo>
                <a:lnTo>
                  <a:pt x="44" y="58"/>
                </a:lnTo>
                <a:lnTo>
                  <a:pt x="44" y="58"/>
                </a:lnTo>
                <a:lnTo>
                  <a:pt x="46" y="60"/>
                </a:lnTo>
                <a:lnTo>
                  <a:pt x="48" y="60"/>
                </a:lnTo>
                <a:lnTo>
                  <a:pt x="50" y="62"/>
                </a:lnTo>
                <a:lnTo>
                  <a:pt x="52" y="62"/>
                </a:lnTo>
                <a:lnTo>
                  <a:pt x="52" y="62"/>
                </a:lnTo>
                <a:lnTo>
                  <a:pt x="54" y="62"/>
                </a:lnTo>
                <a:lnTo>
                  <a:pt x="54" y="64"/>
                </a:lnTo>
                <a:lnTo>
                  <a:pt x="54" y="64"/>
                </a:lnTo>
                <a:lnTo>
                  <a:pt x="54" y="64"/>
                </a:lnTo>
                <a:lnTo>
                  <a:pt x="54" y="66"/>
                </a:lnTo>
                <a:lnTo>
                  <a:pt x="54" y="66"/>
                </a:lnTo>
                <a:lnTo>
                  <a:pt x="54" y="66"/>
                </a:lnTo>
                <a:lnTo>
                  <a:pt x="54" y="68"/>
                </a:lnTo>
                <a:lnTo>
                  <a:pt x="56" y="70"/>
                </a:lnTo>
                <a:lnTo>
                  <a:pt x="56" y="70"/>
                </a:lnTo>
                <a:lnTo>
                  <a:pt x="56" y="70"/>
                </a:lnTo>
                <a:lnTo>
                  <a:pt x="58" y="70"/>
                </a:lnTo>
                <a:lnTo>
                  <a:pt x="58" y="70"/>
                </a:lnTo>
                <a:lnTo>
                  <a:pt x="58" y="72"/>
                </a:lnTo>
                <a:lnTo>
                  <a:pt x="58" y="72"/>
                </a:lnTo>
                <a:lnTo>
                  <a:pt x="60" y="72"/>
                </a:lnTo>
                <a:lnTo>
                  <a:pt x="62" y="74"/>
                </a:lnTo>
                <a:lnTo>
                  <a:pt x="62" y="74"/>
                </a:lnTo>
                <a:lnTo>
                  <a:pt x="64" y="78"/>
                </a:lnTo>
                <a:lnTo>
                  <a:pt x="64" y="80"/>
                </a:lnTo>
                <a:lnTo>
                  <a:pt x="66" y="80"/>
                </a:lnTo>
                <a:lnTo>
                  <a:pt x="66" y="80"/>
                </a:lnTo>
                <a:lnTo>
                  <a:pt x="66" y="80"/>
                </a:lnTo>
                <a:lnTo>
                  <a:pt x="66" y="80"/>
                </a:lnTo>
                <a:lnTo>
                  <a:pt x="68" y="82"/>
                </a:lnTo>
                <a:lnTo>
                  <a:pt x="70" y="84"/>
                </a:lnTo>
                <a:lnTo>
                  <a:pt x="70" y="84"/>
                </a:lnTo>
                <a:lnTo>
                  <a:pt x="70" y="84"/>
                </a:lnTo>
                <a:lnTo>
                  <a:pt x="72" y="86"/>
                </a:lnTo>
                <a:lnTo>
                  <a:pt x="72" y="86"/>
                </a:lnTo>
                <a:lnTo>
                  <a:pt x="72" y="86"/>
                </a:lnTo>
                <a:lnTo>
                  <a:pt x="74" y="88"/>
                </a:lnTo>
                <a:lnTo>
                  <a:pt x="76" y="90"/>
                </a:lnTo>
                <a:lnTo>
                  <a:pt x="76" y="90"/>
                </a:lnTo>
                <a:lnTo>
                  <a:pt x="76" y="90"/>
                </a:lnTo>
                <a:lnTo>
                  <a:pt x="78" y="92"/>
                </a:lnTo>
                <a:lnTo>
                  <a:pt x="78" y="90"/>
                </a:lnTo>
                <a:lnTo>
                  <a:pt x="78" y="92"/>
                </a:lnTo>
                <a:lnTo>
                  <a:pt x="78" y="92"/>
                </a:lnTo>
                <a:lnTo>
                  <a:pt x="78" y="96"/>
                </a:lnTo>
                <a:lnTo>
                  <a:pt x="78" y="96"/>
                </a:lnTo>
                <a:lnTo>
                  <a:pt x="80" y="100"/>
                </a:lnTo>
                <a:lnTo>
                  <a:pt x="82" y="100"/>
                </a:lnTo>
                <a:lnTo>
                  <a:pt x="82" y="100"/>
                </a:lnTo>
                <a:lnTo>
                  <a:pt x="82" y="100"/>
                </a:lnTo>
                <a:lnTo>
                  <a:pt x="82" y="100"/>
                </a:lnTo>
                <a:lnTo>
                  <a:pt x="82" y="98"/>
                </a:lnTo>
                <a:lnTo>
                  <a:pt x="84" y="98"/>
                </a:lnTo>
                <a:lnTo>
                  <a:pt x="84" y="98"/>
                </a:lnTo>
                <a:lnTo>
                  <a:pt x="84" y="98"/>
                </a:lnTo>
                <a:lnTo>
                  <a:pt x="86" y="102"/>
                </a:lnTo>
                <a:lnTo>
                  <a:pt x="86" y="102"/>
                </a:lnTo>
                <a:lnTo>
                  <a:pt x="86" y="102"/>
                </a:lnTo>
                <a:lnTo>
                  <a:pt x="86" y="102"/>
                </a:lnTo>
                <a:lnTo>
                  <a:pt x="88" y="102"/>
                </a:lnTo>
                <a:lnTo>
                  <a:pt x="88" y="102"/>
                </a:lnTo>
                <a:lnTo>
                  <a:pt x="88" y="104"/>
                </a:lnTo>
                <a:lnTo>
                  <a:pt x="88" y="104"/>
                </a:lnTo>
                <a:lnTo>
                  <a:pt x="88" y="104"/>
                </a:lnTo>
                <a:lnTo>
                  <a:pt x="88" y="104"/>
                </a:lnTo>
                <a:lnTo>
                  <a:pt x="92" y="106"/>
                </a:lnTo>
                <a:lnTo>
                  <a:pt x="92" y="106"/>
                </a:lnTo>
                <a:lnTo>
                  <a:pt x="92" y="106"/>
                </a:lnTo>
                <a:lnTo>
                  <a:pt x="94" y="106"/>
                </a:lnTo>
                <a:lnTo>
                  <a:pt x="94" y="106"/>
                </a:lnTo>
                <a:lnTo>
                  <a:pt x="94" y="106"/>
                </a:lnTo>
                <a:lnTo>
                  <a:pt x="94" y="108"/>
                </a:lnTo>
                <a:lnTo>
                  <a:pt x="92" y="108"/>
                </a:lnTo>
                <a:lnTo>
                  <a:pt x="90" y="110"/>
                </a:lnTo>
                <a:lnTo>
                  <a:pt x="90" y="110"/>
                </a:lnTo>
                <a:lnTo>
                  <a:pt x="90" y="110"/>
                </a:lnTo>
                <a:lnTo>
                  <a:pt x="90" y="110"/>
                </a:lnTo>
                <a:lnTo>
                  <a:pt x="90" y="112"/>
                </a:lnTo>
                <a:lnTo>
                  <a:pt x="92" y="114"/>
                </a:lnTo>
                <a:lnTo>
                  <a:pt x="92" y="114"/>
                </a:lnTo>
                <a:lnTo>
                  <a:pt x="94" y="116"/>
                </a:lnTo>
                <a:lnTo>
                  <a:pt x="96" y="116"/>
                </a:lnTo>
                <a:lnTo>
                  <a:pt x="96" y="118"/>
                </a:lnTo>
                <a:lnTo>
                  <a:pt x="98" y="120"/>
                </a:lnTo>
                <a:lnTo>
                  <a:pt x="98" y="120"/>
                </a:lnTo>
                <a:lnTo>
                  <a:pt x="98" y="120"/>
                </a:lnTo>
                <a:lnTo>
                  <a:pt x="98" y="120"/>
                </a:lnTo>
                <a:lnTo>
                  <a:pt x="98" y="120"/>
                </a:lnTo>
                <a:lnTo>
                  <a:pt x="98" y="122"/>
                </a:lnTo>
                <a:lnTo>
                  <a:pt x="98" y="122"/>
                </a:lnTo>
                <a:lnTo>
                  <a:pt x="98" y="124"/>
                </a:lnTo>
                <a:lnTo>
                  <a:pt x="96" y="124"/>
                </a:lnTo>
                <a:lnTo>
                  <a:pt x="96" y="124"/>
                </a:lnTo>
                <a:lnTo>
                  <a:pt x="96" y="124"/>
                </a:lnTo>
                <a:lnTo>
                  <a:pt x="96" y="126"/>
                </a:lnTo>
                <a:lnTo>
                  <a:pt x="98" y="126"/>
                </a:lnTo>
                <a:lnTo>
                  <a:pt x="98" y="128"/>
                </a:lnTo>
                <a:lnTo>
                  <a:pt x="98" y="12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7" name="Freeform 473"/>
          <p:cNvSpPr>
            <a:spLocks/>
          </p:cNvSpPr>
          <p:nvPr/>
        </p:nvSpPr>
        <p:spPr bwMode="auto">
          <a:xfrm>
            <a:off x="4279900" y="2973388"/>
            <a:ext cx="174625" cy="269875"/>
          </a:xfrm>
          <a:custGeom>
            <a:avLst/>
            <a:gdLst/>
            <a:ahLst/>
            <a:cxnLst>
              <a:cxn ang="0">
                <a:pos x="108" y="0"/>
              </a:cxn>
              <a:cxn ang="0">
                <a:pos x="88" y="0"/>
              </a:cxn>
              <a:cxn ang="0">
                <a:pos x="84" y="0"/>
              </a:cxn>
              <a:cxn ang="0">
                <a:pos x="86" y="8"/>
              </a:cxn>
              <a:cxn ang="0">
                <a:pos x="88" y="28"/>
              </a:cxn>
              <a:cxn ang="0">
                <a:pos x="88" y="36"/>
              </a:cxn>
              <a:cxn ang="0">
                <a:pos x="90" y="52"/>
              </a:cxn>
              <a:cxn ang="0">
                <a:pos x="90" y="62"/>
              </a:cxn>
              <a:cxn ang="0">
                <a:pos x="92" y="74"/>
              </a:cxn>
              <a:cxn ang="0">
                <a:pos x="92" y="88"/>
              </a:cxn>
              <a:cxn ang="0">
                <a:pos x="94" y="98"/>
              </a:cxn>
              <a:cxn ang="0">
                <a:pos x="94" y="110"/>
              </a:cxn>
              <a:cxn ang="0">
                <a:pos x="96" y="126"/>
              </a:cxn>
              <a:cxn ang="0">
                <a:pos x="102" y="144"/>
              </a:cxn>
              <a:cxn ang="0">
                <a:pos x="100" y="150"/>
              </a:cxn>
              <a:cxn ang="0">
                <a:pos x="100" y="158"/>
              </a:cxn>
              <a:cxn ang="0">
                <a:pos x="88" y="158"/>
              </a:cxn>
              <a:cxn ang="0">
                <a:pos x="82" y="158"/>
              </a:cxn>
              <a:cxn ang="0">
                <a:pos x="70" y="158"/>
              </a:cxn>
              <a:cxn ang="0">
                <a:pos x="62" y="158"/>
              </a:cxn>
              <a:cxn ang="0">
                <a:pos x="54" y="158"/>
              </a:cxn>
              <a:cxn ang="0">
                <a:pos x="46" y="158"/>
              </a:cxn>
              <a:cxn ang="0">
                <a:pos x="44" y="158"/>
              </a:cxn>
              <a:cxn ang="0">
                <a:pos x="44" y="154"/>
              </a:cxn>
              <a:cxn ang="0">
                <a:pos x="42" y="158"/>
              </a:cxn>
              <a:cxn ang="0">
                <a:pos x="38" y="160"/>
              </a:cxn>
              <a:cxn ang="0">
                <a:pos x="34" y="160"/>
              </a:cxn>
              <a:cxn ang="0">
                <a:pos x="32" y="160"/>
              </a:cxn>
              <a:cxn ang="0">
                <a:pos x="30" y="158"/>
              </a:cxn>
              <a:cxn ang="0">
                <a:pos x="24" y="158"/>
              </a:cxn>
              <a:cxn ang="0">
                <a:pos x="24" y="158"/>
              </a:cxn>
              <a:cxn ang="0">
                <a:pos x="22" y="160"/>
              </a:cxn>
              <a:cxn ang="0">
                <a:pos x="20" y="164"/>
              </a:cxn>
              <a:cxn ang="0">
                <a:pos x="20" y="162"/>
              </a:cxn>
              <a:cxn ang="0">
                <a:pos x="16" y="158"/>
              </a:cxn>
              <a:cxn ang="0">
                <a:pos x="14" y="158"/>
              </a:cxn>
              <a:cxn ang="0">
                <a:pos x="12" y="156"/>
              </a:cxn>
              <a:cxn ang="0">
                <a:pos x="12" y="156"/>
              </a:cxn>
              <a:cxn ang="0">
                <a:pos x="8" y="156"/>
              </a:cxn>
              <a:cxn ang="0">
                <a:pos x="8" y="158"/>
              </a:cxn>
              <a:cxn ang="0">
                <a:pos x="6" y="162"/>
              </a:cxn>
              <a:cxn ang="0">
                <a:pos x="8" y="166"/>
              </a:cxn>
              <a:cxn ang="0">
                <a:pos x="6" y="168"/>
              </a:cxn>
              <a:cxn ang="0">
                <a:pos x="4" y="170"/>
              </a:cxn>
              <a:cxn ang="0">
                <a:pos x="0" y="170"/>
              </a:cxn>
            </a:cxnLst>
            <a:rect l="0" t="0" r="r" b="b"/>
            <a:pathLst>
              <a:path w="110" h="170">
                <a:moveTo>
                  <a:pt x="110" y="0"/>
                </a:moveTo>
                <a:lnTo>
                  <a:pt x="110" y="0"/>
                </a:lnTo>
                <a:lnTo>
                  <a:pt x="108" y="0"/>
                </a:lnTo>
                <a:lnTo>
                  <a:pt x="96" y="0"/>
                </a:lnTo>
                <a:lnTo>
                  <a:pt x="92" y="0"/>
                </a:lnTo>
                <a:lnTo>
                  <a:pt x="88" y="0"/>
                </a:lnTo>
                <a:lnTo>
                  <a:pt x="88" y="0"/>
                </a:lnTo>
                <a:lnTo>
                  <a:pt x="86" y="0"/>
                </a:lnTo>
                <a:lnTo>
                  <a:pt x="84" y="0"/>
                </a:lnTo>
                <a:lnTo>
                  <a:pt x="86" y="6"/>
                </a:lnTo>
                <a:lnTo>
                  <a:pt x="86" y="6"/>
                </a:lnTo>
                <a:lnTo>
                  <a:pt x="86" y="8"/>
                </a:lnTo>
                <a:lnTo>
                  <a:pt x="86" y="14"/>
                </a:lnTo>
                <a:lnTo>
                  <a:pt x="86" y="18"/>
                </a:lnTo>
                <a:lnTo>
                  <a:pt x="88" y="28"/>
                </a:lnTo>
                <a:lnTo>
                  <a:pt x="88" y="32"/>
                </a:lnTo>
                <a:lnTo>
                  <a:pt x="88" y="34"/>
                </a:lnTo>
                <a:lnTo>
                  <a:pt x="88" y="36"/>
                </a:lnTo>
                <a:lnTo>
                  <a:pt x="88" y="38"/>
                </a:lnTo>
                <a:lnTo>
                  <a:pt x="90" y="48"/>
                </a:lnTo>
                <a:lnTo>
                  <a:pt x="90" y="52"/>
                </a:lnTo>
                <a:lnTo>
                  <a:pt x="90" y="56"/>
                </a:lnTo>
                <a:lnTo>
                  <a:pt x="90" y="60"/>
                </a:lnTo>
                <a:lnTo>
                  <a:pt x="90" y="62"/>
                </a:lnTo>
                <a:lnTo>
                  <a:pt x="90" y="66"/>
                </a:lnTo>
                <a:lnTo>
                  <a:pt x="92" y="70"/>
                </a:lnTo>
                <a:lnTo>
                  <a:pt x="92" y="74"/>
                </a:lnTo>
                <a:lnTo>
                  <a:pt x="92" y="80"/>
                </a:lnTo>
                <a:lnTo>
                  <a:pt x="92" y="84"/>
                </a:lnTo>
                <a:lnTo>
                  <a:pt x="92" y="88"/>
                </a:lnTo>
                <a:lnTo>
                  <a:pt x="94" y="94"/>
                </a:lnTo>
                <a:lnTo>
                  <a:pt x="94" y="96"/>
                </a:lnTo>
                <a:lnTo>
                  <a:pt x="94" y="98"/>
                </a:lnTo>
                <a:lnTo>
                  <a:pt x="94" y="102"/>
                </a:lnTo>
                <a:lnTo>
                  <a:pt x="94" y="106"/>
                </a:lnTo>
                <a:lnTo>
                  <a:pt x="94" y="110"/>
                </a:lnTo>
                <a:lnTo>
                  <a:pt x="96" y="114"/>
                </a:lnTo>
                <a:lnTo>
                  <a:pt x="96" y="118"/>
                </a:lnTo>
                <a:lnTo>
                  <a:pt x="96" y="126"/>
                </a:lnTo>
                <a:lnTo>
                  <a:pt x="98" y="136"/>
                </a:lnTo>
                <a:lnTo>
                  <a:pt x="98" y="140"/>
                </a:lnTo>
                <a:lnTo>
                  <a:pt x="102" y="144"/>
                </a:lnTo>
                <a:lnTo>
                  <a:pt x="100" y="146"/>
                </a:lnTo>
                <a:lnTo>
                  <a:pt x="100" y="148"/>
                </a:lnTo>
                <a:lnTo>
                  <a:pt x="100" y="150"/>
                </a:lnTo>
                <a:lnTo>
                  <a:pt x="100" y="156"/>
                </a:lnTo>
                <a:lnTo>
                  <a:pt x="100" y="158"/>
                </a:lnTo>
                <a:lnTo>
                  <a:pt x="100" y="158"/>
                </a:lnTo>
                <a:lnTo>
                  <a:pt x="98" y="158"/>
                </a:lnTo>
                <a:lnTo>
                  <a:pt x="92" y="158"/>
                </a:lnTo>
                <a:lnTo>
                  <a:pt x="88" y="158"/>
                </a:lnTo>
                <a:lnTo>
                  <a:pt x="88" y="158"/>
                </a:lnTo>
                <a:lnTo>
                  <a:pt x="86" y="158"/>
                </a:lnTo>
                <a:lnTo>
                  <a:pt x="82" y="158"/>
                </a:lnTo>
                <a:lnTo>
                  <a:pt x="76" y="158"/>
                </a:lnTo>
                <a:lnTo>
                  <a:pt x="72" y="158"/>
                </a:lnTo>
                <a:lnTo>
                  <a:pt x="70" y="158"/>
                </a:lnTo>
                <a:lnTo>
                  <a:pt x="68" y="158"/>
                </a:lnTo>
                <a:lnTo>
                  <a:pt x="62" y="158"/>
                </a:lnTo>
                <a:lnTo>
                  <a:pt x="62" y="158"/>
                </a:lnTo>
                <a:lnTo>
                  <a:pt x="56" y="158"/>
                </a:lnTo>
                <a:lnTo>
                  <a:pt x="56" y="158"/>
                </a:lnTo>
                <a:lnTo>
                  <a:pt x="54" y="158"/>
                </a:lnTo>
                <a:lnTo>
                  <a:pt x="48" y="158"/>
                </a:lnTo>
                <a:lnTo>
                  <a:pt x="48" y="158"/>
                </a:lnTo>
                <a:lnTo>
                  <a:pt x="46" y="158"/>
                </a:lnTo>
                <a:lnTo>
                  <a:pt x="46" y="158"/>
                </a:lnTo>
                <a:lnTo>
                  <a:pt x="44" y="158"/>
                </a:lnTo>
                <a:lnTo>
                  <a:pt x="44" y="158"/>
                </a:lnTo>
                <a:lnTo>
                  <a:pt x="44" y="156"/>
                </a:lnTo>
                <a:lnTo>
                  <a:pt x="44" y="154"/>
                </a:lnTo>
                <a:lnTo>
                  <a:pt x="44" y="154"/>
                </a:lnTo>
                <a:lnTo>
                  <a:pt x="42" y="156"/>
                </a:lnTo>
                <a:lnTo>
                  <a:pt x="42" y="158"/>
                </a:lnTo>
                <a:lnTo>
                  <a:pt x="42" y="158"/>
                </a:lnTo>
                <a:lnTo>
                  <a:pt x="38" y="158"/>
                </a:lnTo>
                <a:lnTo>
                  <a:pt x="38" y="158"/>
                </a:lnTo>
                <a:lnTo>
                  <a:pt x="38" y="160"/>
                </a:lnTo>
                <a:lnTo>
                  <a:pt x="36" y="160"/>
                </a:lnTo>
                <a:lnTo>
                  <a:pt x="36" y="160"/>
                </a:lnTo>
                <a:lnTo>
                  <a:pt x="34" y="160"/>
                </a:lnTo>
                <a:lnTo>
                  <a:pt x="32" y="160"/>
                </a:lnTo>
                <a:lnTo>
                  <a:pt x="32" y="160"/>
                </a:lnTo>
                <a:lnTo>
                  <a:pt x="32" y="160"/>
                </a:lnTo>
                <a:lnTo>
                  <a:pt x="30" y="160"/>
                </a:lnTo>
                <a:lnTo>
                  <a:pt x="30" y="158"/>
                </a:lnTo>
                <a:lnTo>
                  <a:pt x="30" y="158"/>
                </a:lnTo>
                <a:lnTo>
                  <a:pt x="26" y="158"/>
                </a:lnTo>
                <a:lnTo>
                  <a:pt x="26" y="158"/>
                </a:lnTo>
                <a:lnTo>
                  <a:pt x="24" y="158"/>
                </a:lnTo>
                <a:lnTo>
                  <a:pt x="24" y="158"/>
                </a:lnTo>
                <a:lnTo>
                  <a:pt x="24" y="158"/>
                </a:lnTo>
                <a:lnTo>
                  <a:pt x="24" y="158"/>
                </a:lnTo>
                <a:lnTo>
                  <a:pt x="24" y="160"/>
                </a:lnTo>
                <a:lnTo>
                  <a:pt x="22" y="160"/>
                </a:lnTo>
                <a:lnTo>
                  <a:pt x="22" y="160"/>
                </a:lnTo>
                <a:lnTo>
                  <a:pt x="22" y="162"/>
                </a:lnTo>
                <a:lnTo>
                  <a:pt x="20" y="164"/>
                </a:lnTo>
                <a:lnTo>
                  <a:pt x="20" y="164"/>
                </a:lnTo>
                <a:lnTo>
                  <a:pt x="20" y="162"/>
                </a:lnTo>
                <a:lnTo>
                  <a:pt x="20" y="162"/>
                </a:lnTo>
                <a:lnTo>
                  <a:pt x="20" y="162"/>
                </a:lnTo>
                <a:lnTo>
                  <a:pt x="16" y="160"/>
                </a:lnTo>
                <a:lnTo>
                  <a:pt x="16" y="160"/>
                </a:lnTo>
                <a:lnTo>
                  <a:pt x="16" y="158"/>
                </a:lnTo>
                <a:lnTo>
                  <a:pt x="16" y="158"/>
                </a:lnTo>
                <a:lnTo>
                  <a:pt x="14" y="158"/>
                </a:lnTo>
                <a:lnTo>
                  <a:pt x="14" y="158"/>
                </a:lnTo>
                <a:lnTo>
                  <a:pt x="14" y="158"/>
                </a:lnTo>
                <a:lnTo>
                  <a:pt x="14" y="156"/>
                </a:lnTo>
                <a:lnTo>
                  <a:pt x="12" y="156"/>
                </a:lnTo>
                <a:lnTo>
                  <a:pt x="12" y="156"/>
                </a:lnTo>
                <a:lnTo>
                  <a:pt x="12" y="156"/>
                </a:lnTo>
                <a:lnTo>
                  <a:pt x="12" y="156"/>
                </a:lnTo>
                <a:lnTo>
                  <a:pt x="10" y="156"/>
                </a:lnTo>
                <a:lnTo>
                  <a:pt x="10" y="158"/>
                </a:lnTo>
                <a:lnTo>
                  <a:pt x="8" y="156"/>
                </a:lnTo>
                <a:lnTo>
                  <a:pt x="8" y="158"/>
                </a:lnTo>
                <a:lnTo>
                  <a:pt x="8" y="158"/>
                </a:lnTo>
                <a:lnTo>
                  <a:pt x="8" y="158"/>
                </a:lnTo>
                <a:lnTo>
                  <a:pt x="8" y="158"/>
                </a:lnTo>
                <a:lnTo>
                  <a:pt x="8" y="160"/>
                </a:lnTo>
                <a:lnTo>
                  <a:pt x="6" y="162"/>
                </a:lnTo>
                <a:lnTo>
                  <a:pt x="6" y="164"/>
                </a:lnTo>
                <a:lnTo>
                  <a:pt x="6" y="166"/>
                </a:lnTo>
                <a:lnTo>
                  <a:pt x="8" y="166"/>
                </a:lnTo>
                <a:lnTo>
                  <a:pt x="8" y="166"/>
                </a:lnTo>
                <a:lnTo>
                  <a:pt x="8" y="168"/>
                </a:lnTo>
                <a:lnTo>
                  <a:pt x="6" y="168"/>
                </a:lnTo>
                <a:lnTo>
                  <a:pt x="6" y="168"/>
                </a:lnTo>
                <a:lnTo>
                  <a:pt x="4" y="170"/>
                </a:lnTo>
                <a:lnTo>
                  <a:pt x="4" y="170"/>
                </a:lnTo>
                <a:lnTo>
                  <a:pt x="2" y="170"/>
                </a:lnTo>
                <a:lnTo>
                  <a:pt x="2" y="170"/>
                </a:lnTo>
                <a:lnTo>
                  <a:pt x="0" y="17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8" name="Freeform 474"/>
          <p:cNvSpPr>
            <a:spLocks/>
          </p:cNvSpPr>
          <p:nvPr/>
        </p:nvSpPr>
        <p:spPr bwMode="auto">
          <a:xfrm>
            <a:off x="4181475" y="3192463"/>
            <a:ext cx="98425" cy="50800"/>
          </a:xfrm>
          <a:custGeom>
            <a:avLst/>
            <a:gdLst/>
            <a:ahLst/>
            <a:cxnLst>
              <a:cxn ang="0">
                <a:pos x="2" y="10"/>
              </a:cxn>
              <a:cxn ang="0">
                <a:pos x="4" y="6"/>
              </a:cxn>
              <a:cxn ang="0">
                <a:pos x="4" y="4"/>
              </a:cxn>
              <a:cxn ang="0">
                <a:pos x="4" y="2"/>
              </a:cxn>
              <a:cxn ang="0">
                <a:pos x="6" y="2"/>
              </a:cxn>
              <a:cxn ang="0">
                <a:pos x="8" y="2"/>
              </a:cxn>
              <a:cxn ang="0">
                <a:pos x="8" y="4"/>
              </a:cxn>
              <a:cxn ang="0">
                <a:pos x="10" y="2"/>
              </a:cxn>
              <a:cxn ang="0">
                <a:pos x="12" y="4"/>
              </a:cxn>
              <a:cxn ang="0">
                <a:pos x="14" y="4"/>
              </a:cxn>
              <a:cxn ang="0">
                <a:pos x="16" y="2"/>
              </a:cxn>
              <a:cxn ang="0">
                <a:pos x="18" y="2"/>
              </a:cxn>
              <a:cxn ang="0">
                <a:pos x="22" y="2"/>
              </a:cxn>
              <a:cxn ang="0">
                <a:pos x="24" y="0"/>
              </a:cxn>
              <a:cxn ang="0">
                <a:pos x="24" y="0"/>
              </a:cxn>
              <a:cxn ang="0">
                <a:pos x="24" y="0"/>
              </a:cxn>
              <a:cxn ang="0">
                <a:pos x="26" y="0"/>
              </a:cxn>
              <a:cxn ang="0">
                <a:pos x="28" y="0"/>
              </a:cxn>
              <a:cxn ang="0">
                <a:pos x="32" y="0"/>
              </a:cxn>
              <a:cxn ang="0">
                <a:pos x="32" y="0"/>
              </a:cxn>
              <a:cxn ang="0">
                <a:pos x="38" y="6"/>
              </a:cxn>
              <a:cxn ang="0">
                <a:pos x="38" y="8"/>
              </a:cxn>
              <a:cxn ang="0">
                <a:pos x="42" y="8"/>
              </a:cxn>
              <a:cxn ang="0">
                <a:pos x="42" y="8"/>
              </a:cxn>
              <a:cxn ang="0">
                <a:pos x="42" y="10"/>
              </a:cxn>
              <a:cxn ang="0">
                <a:pos x="44" y="10"/>
              </a:cxn>
              <a:cxn ang="0">
                <a:pos x="48" y="12"/>
              </a:cxn>
              <a:cxn ang="0">
                <a:pos x="50" y="18"/>
              </a:cxn>
              <a:cxn ang="0">
                <a:pos x="50" y="20"/>
              </a:cxn>
              <a:cxn ang="0">
                <a:pos x="52" y="20"/>
              </a:cxn>
              <a:cxn ang="0">
                <a:pos x="52" y="22"/>
              </a:cxn>
              <a:cxn ang="0">
                <a:pos x="54" y="22"/>
              </a:cxn>
              <a:cxn ang="0">
                <a:pos x="54" y="22"/>
              </a:cxn>
              <a:cxn ang="0">
                <a:pos x="54" y="24"/>
              </a:cxn>
              <a:cxn ang="0">
                <a:pos x="56" y="26"/>
              </a:cxn>
              <a:cxn ang="0">
                <a:pos x="56" y="26"/>
              </a:cxn>
              <a:cxn ang="0">
                <a:pos x="58" y="26"/>
              </a:cxn>
              <a:cxn ang="0">
                <a:pos x="60" y="28"/>
              </a:cxn>
              <a:cxn ang="0">
                <a:pos x="60" y="30"/>
              </a:cxn>
              <a:cxn ang="0">
                <a:pos x="62" y="32"/>
              </a:cxn>
            </a:cxnLst>
            <a:rect l="0" t="0" r="r" b="b"/>
            <a:pathLst>
              <a:path w="62" h="32">
                <a:moveTo>
                  <a:pt x="0" y="10"/>
                </a:moveTo>
                <a:lnTo>
                  <a:pt x="2" y="10"/>
                </a:lnTo>
                <a:lnTo>
                  <a:pt x="2" y="8"/>
                </a:lnTo>
                <a:lnTo>
                  <a:pt x="4" y="6"/>
                </a:lnTo>
                <a:lnTo>
                  <a:pt x="4" y="6"/>
                </a:lnTo>
                <a:lnTo>
                  <a:pt x="4" y="4"/>
                </a:lnTo>
                <a:lnTo>
                  <a:pt x="4" y="4"/>
                </a:lnTo>
                <a:lnTo>
                  <a:pt x="4" y="2"/>
                </a:lnTo>
                <a:lnTo>
                  <a:pt x="4" y="2"/>
                </a:lnTo>
                <a:lnTo>
                  <a:pt x="6" y="2"/>
                </a:lnTo>
                <a:lnTo>
                  <a:pt x="8" y="2"/>
                </a:lnTo>
                <a:lnTo>
                  <a:pt x="8" y="2"/>
                </a:lnTo>
                <a:lnTo>
                  <a:pt x="8" y="4"/>
                </a:lnTo>
                <a:lnTo>
                  <a:pt x="8" y="4"/>
                </a:lnTo>
                <a:lnTo>
                  <a:pt x="10" y="2"/>
                </a:lnTo>
                <a:lnTo>
                  <a:pt x="10" y="2"/>
                </a:lnTo>
                <a:lnTo>
                  <a:pt x="12" y="2"/>
                </a:lnTo>
                <a:lnTo>
                  <a:pt x="12" y="4"/>
                </a:lnTo>
                <a:lnTo>
                  <a:pt x="14" y="4"/>
                </a:lnTo>
                <a:lnTo>
                  <a:pt x="14" y="4"/>
                </a:lnTo>
                <a:lnTo>
                  <a:pt x="14" y="2"/>
                </a:lnTo>
                <a:lnTo>
                  <a:pt x="16" y="2"/>
                </a:lnTo>
                <a:lnTo>
                  <a:pt x="16" y="2"/>
                </a:lnTo>
                <a:lnTo>
                  <a:pt x="18" y="2"/>
                </a:lnTo>
                <a:lnTo>
                  <a:pt x="20" y="2"/>
                </a:lnTo>
                <a:lnTo>
                  <a:pt x="22" y="2"/>
                </a:lnTo>
                <a:lnTo>
                  <a:pt x="22" y="0"/>
                </a:lnTo>
                <a:lnTo>
                  <a:pt x="24" y="0"/>
                </a:lnTo>
                <a:lnTo>
                  <a:pt x="24" y="0"/>
                </a:lnTo>
                <a:lnTo>
                  <a:pt x="24" y="0"/>
                </a:lnTo>
                <a:lnTo>
                  <a:pt x="24" y="0"/>
                </a:lnTo>
                <a:lnTo>
                  <a:pt x="24" y="0"/>
                </a:lnTo>
                <a:lnTo>
                  <a:pt x="24" y="0"/>
                </a:lnTo>
                <a:lnTo>
                  <a:pt x="26" y="0"/>
                </a:lnTo>
                <a:lnTo>
                  <a:pt x="26" y="0"/>
                </a:lnTo>
                <a:lnTo>
                  <a:pt x="28" y="0"/>
                </a:lnTo>
                <a:lnTo>
                  <a:pt x="30" y="0"/>
                </a:lnTo>
                <a:lnTo>
                  <a:pt x="32" y="0"/>
                </a:lnTo>
                <a:lnTo>
                  <a:pt x="32" y="0"/>
                </a:lnTo>
                <a:lnTo>
                  <a:pt x="32" y="0"/>
                </a:lnTo>
                <a:lnTo>
                  <a:pt x="34" y="2"/>
                </a:lnTo>
                <a:lnTo>
                  <a:pt x="38" y="6"/>
                </a:lnTo>
                <a:lnTo>
                  <a:pt x="38" y="6"/>
                </a:lnTo>
                <a:lnTo>
                  <a:pt x="38" y="8"/>
                </a:lnTo>
                <a:lnTo>
                  <a:pt x="40" y="8"/>
                </a:lnTo>
                <a:lnTo>
                  <a:pt x="42" y="8"/>
                </a:lnTo>
                <a:lnTo>
                  <a:pt x="42" y="8"/>
                </a:lnTo>
                <a:lnTo>
                  <a:pt x="42" y="8"/>
                </a:lnTo>
                <a:lnTo>
                  <a:pt x="42" y="10"/>
                </a:lnTo>
                <a:lnTo>
                  <a:pt x="42" y="10"/>
                </a:lnTo>
                <a:lnTo>
                  <a:pt x="44" y="8"/>
                </a:lnTo>
                <a:lnTo>
                  <a:pt x="44" y="10"/>
                </a:lnTo>
                <a:lnTo>
                  <a:pt x="46" y="10"/>
                </a:lnTo>
                <a:lnTo>
                  <a:pt x="48" y="12"/>
                </a:lnTo>
                <a:lnTo>
                  <a:pt x="48" y="16"/>
                </a:lnTo>
                <a:lnTo>
                  <a:pt x="50" y="18"/>
                </a:lnTo>
                <a:lnTo>
                  <a:pt x="50" y="20"/>
                </a:lnTo>
                <a:lnTo>
                  <a:pt x="50" y="20"/>
                </a:lnTo>
                <a:lnTo>
                  <a:pt x="52" y="20"/>
                </a:lnTo>
                <a:lnTo>
                  <a:pt x="52" y="20"/>
                </a:lnTo>
                <a:lnTo>
                  <a:pt x="52" y="22"/>
                </a:lnTo>
                <a:lnTo>
                  <a:pt x="52" y="22"/>
                </a:lnTo>
                <a:lnTo>
                  <a:pt x="54" y="22"/>
                </a:lnTo>
                <a:lnTo>
                  <a:pt x="54" y="22"/>
                </a:lnTo>
                <a:lnTo>
                  <a:pt x="54" y="22"/>
                </a:lnTo>
                <a:lnTo>
                  <a:pt x="54" y="22"/>
                </a:lnTo>
                <a:lnTo>
                  <a:pt x="54" y="24"/>
                </a:lnTo>
                <a:lnTo>
                  <a:pt x="54" y="24"/>
                </a:lnTo>
                <a:lnTo>
                  <a:pt x="54" y="24"/>
                </a:lnTo>
                <a:lnTo>
                  <a:pt x="56" y="26"/>
                </a:lnTo>
                <a:lnTo>
                  <a:pt x="56" y="26"/>
                </a:lnTo>
                <a:lnTo>
                  <a:pt x="56" y="26"/>
                </a:lnTo>
                <a:lnTo>
                  <a:pt x="56" y="26"/>
                </a:lnTo>
                <a:lnTo>
                  <a:pt x="58" y="26"/>
                </a:lnTo>
                <a:lnTo>
                  <a:pt x="60" y="28"/>
                </a:lnTo>
                <a:lnTo>
                  <a:pt x="60" y="28"/>
                </a:lnTo>
                <a:lnTo>
                  <a:pt x="60" y="30"/>
                </a:lnTo>
                <a:lnTo>
                  <a:pt x="60" y="30"/>
                </a:lnTo>
                <a:lnTo>
                  <a:pt x="62" y="32"/>
                </a:lnTo>
                <a:lnTo>
                  <a:pt x="62" y="32"/>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9" name="Freeform 475"/>
          <p:cNvSpPr>
            <a:spLocks/>
          </p:cNvSpPr>
          <p:nvPr/>
        </p:nvSpPr>
        <p:spPr bwMode="auto">
          <a:xfrm>
            <a:off x="4568825" y="3125788"/>
            <a:ext cx="92075" cy="114300"/>
          </a:xfrm>
          <a:custGeom>
            <a:avLst/>
            <a:gdLst/>
            <a:ahLst/>
            <a:cxnLst>
              <a:cxn ang="0">
                <a:pos x="0" y="72"/>
              </a:cxn>
              <a:cxn ang="0">
                <a:pos x="0" y="70"/>
              </a:cxn>
              <a:cxn ang="0">
                <a:pos x="0" y="70"/>
              </a:cxn>
              <a:cxn ang="0">
                <a:pos x="0" y="70"/>
              </a:cxn>
              <a:cxn ang="0">
                <a:pos x="2" y="70"/>
              </a:cxn>
              <a:cxn ang="0">
                <a:pos x="2" y="70"/>
              </a:cxn>
              <a:cxn ang="0">
                <a:pos x="4" y="70"/>
              </a:cxn>
              <a:cxn ang="0">
                <a:pos x="4" y="70"/>
              </a:cxn>
              <a:cxn ang="0">
                <a:pos x="6" y="70"/>
              </a:cxn>
              <a:cxn ang="0">
                <a:pos x="6" y="70"/>
              </a:cxn>
              <a:cxn ang="0">
                <a:pos x="6" y="70"/>
              </a:cxn>
              <a:cxn ang="0">
                <a:pos x="8" y="70"/>
              </a:cxn>
              <a:cxn ang="0">
                <a:pos x="8" y="70"/>
              </a:cxn>
              <a:cxn ang="0">
                <a:pos x="10" y="70"/>
              </a:cxn>
              <a:cxn ang="0">
                <a:pos x="12" y="70"/>
              </a:cxn>
              <a:cxn ang="0">
                <a:pos x="12" y="70"/>
              </a:cxn>
              <a:cxn ang="0">
                <a:pos x="12" y="68"/>
              </a:cxn>
              <a:cxn ang="0">
                <a:pos x="16" y="66"/>
              </a:cxn>
              <a:cxn ang="0">
                <a:pos x="24" y="64"/>
              </a:cxn>
              <a:cxn ang="0">
                <a:pos x="26" y="64"/>
              </a:cxn>
              <a:cxn ang="0">
                <a:pos x="34" y="64"/>
              </a:cxn>
              <a:cxn ang="0">
                <a:pos x="36" y="64"/>
              </a:cxn>
              <a:cxn ang="0">
                <a:pos x="38" y="64"/>
              </a:cxn>
              <a:cxn ang="0">
                <a:pos x="40" y="64"/>
              </a:cxn>
              <a:cxn ang="0">
                <a:pos x="40" y="62"/>
              </a:cxn>
              <a:cxn ang="0">
                <a:pos x="40" y="62"/>
              </a:cxn>
              <a:cxn ang="0">
                <a:pos x="44" y="64"/>
              </a:cxn>
              <a:cxn ang="0">
                <a:pos x="48" y="64"/>
              </a:cxn>
              <a:cxn ang="0">
                <a:pos x="48" y="64"/>
              </a:cxn>
              <a:cxn ang="0">
                <a:pos x="48" y="62"/>
              </a:cxn>
              <a:cxn ang="0">
                <a:pos x="48" y="62"/>
              </a:cxn>
              <a:cxn ang="0">
                <a:pos x="52" y="58"/>
              </a:cxn>
              <a:cxn ang="0">
                <a:pos x="52" y="58"/>
              </a:cxn>
              <a:cxn ang="0">
                <a:pos x="52" y="58"/>
              </a:cxn>
              <a:cxn ang="0">
                <a:pos x="52" y="58"/>
              </a:cxn>
              <a:cxn ang="0">
                <a:pos x="54" y="58"/>
              </a:cxn>
              <a:cxn ang="0">
                <a:pos x="54" y="58"/>
              </a:cxn>
              <a:cxn ang="0">
                <a:pos x="54" y="58"/>
              </a:cxn>
              <a:cxn ang="0">
                <a:pos x="54" y="58"/>
              </a:cxn>
              <a:cxn ang="0">
                <a:pos x="54" y="54"/>
              </a:cxn>
              <a:cxn ang="0">
                <a:pos x="54" y="52"/>
              </a:cxn>
              <a:cxn ang="0">
                <a:pos x="56" y="48"/>
              </a:cxn>
              <a:cxn ang="0">
                <a:pos x="56" y="48"/>
              </a:cxn>
              <a:cxn ang="0">
                <a:pos x="56" y="48"/>
              </a:cxn>
              <a:cxn ang="0">
                <a:pos x="58" y="48"/>
              </a:cxn>
              <a:cxn ang="0">
                <a:pos x="58" y="46"/>
              </a:cxn>
              <a:cxn ang="0">
                <a:pos x="58" y="46"/>
              </a:cxn>
              <a:cxn ang="0">
                <a:pos x="58" y="40"/>
              </a:cxn>
              <a:cxn ang="0">
                <a:pos x="58" y="40"/>
              </a:cxn>
              <a:cxn ang="0">
                <a:pos x="58" y="38"/>
              </a:cxn>
              <a:cxn ang="0">
                <a:pos x="58" y="36"/>
              </a:cxn>
              <a:cxn ang="0">
                <a:pos x="58" y="32"/>
              </a:cxn>
              <a:cxn ang="0">
                <a:pos x="58" y="28"/>
              </a:cxn>
              <a:cxn ang="0">
                <a:pos x="58" y="26"/>
              </a:cxn>
              <a:cxn ang="0">
                <a:pos x="58" y="20"/>
              </a:cxn>
              <a:cxn ang="0">
                <a:pos x="58" y="10"/>
              </a:cxn>
              <a:cxn ang="0">
                <a:pos x="58" y="8"/>
              </a:cxn>
              <a:cxn ang="0">
                <a:pos x="58" y="6"/>
              </a:cxn>
              <a:cxn ang="0">
                <a:pos x="58" y="2"/>
              </a:cxn>
              <a:cxn ang="0">
                <a:pos x="58" y="0"/>
              </a:cxn>
            </a:cxnLst>
            <a:rect l="0" t="0" r="r" b="b"/>
            <a:pathLst>
              <a:path w="58" h="72">
                <a:moveTo>
                  <a:pt x="0" y="72"/>
                </a:moveTo>
                <a:lnTo>
                  <a:pt x="0" y="70"/>
                </a:lnTo>
                <a:lnTo>
                  <a:pt x="0" y="70"/>
                </a:lnTo>
                <a:lnTo>
                  <a:pt x="0" y="70"/>
                </a:lnTo>
                <a:lnTo>
                  <a:pt x="2" y="70"/>
                </a:lnTo>
                <a:lnTo>
                  <a:pt x="2" y="70"/>
                </a:lnTo>
                <a:lnTo>
                  <a:pt x="4" y="70"/>
                </a:lnTo>
                <a:lnTo>
                  <a:pt x="4" y="70"/>
                </a:lnTo>
                <a:lnTo>
                  <a:pt x="6" y="70"/>
                </a:lnTo>
                <a:lnTo>
                  <a:pt x="6" y="70"/>
                </a:lnTo>
                <a:lnTo>
                  <a:pt x="6" y="70"/>
                </a:lnTo>
                <a:lnTo>
                  <a:pt x="8" y="70"/>
                </a:lnTo>
                <a:lnTo>
                  <a:pt x="8" y="70"/>
                </a:lnTo>
                <a:lnTo>
                  <a:pt x="10" y="70"/>
                </a:lnTo>
                <a:lnTo>
                  <a:pt x="12" y="70"/>
                </a:lnTo>
                <a:lnTo>
                  <a:pt x="12" y="70"/>
                </a:lnTo>
                <a:lnTo>
                  <a:pt x="12" y="68"/>
                </a:lnTo>
                <a:lnTo>
                  <a:pt x="16" y="66"/>
                </a:lnTo>
                <a:lnTo>
                  <a:pt x="24" y="64"/>
                </a:lnTo>
                <a:lnTo>
                  <a:pt x="26" y="64"/>
                </a:lnTo>
                <a:lnTo>
                  <a:pt x="34" y="64"/>
                </a:lnTo>
                <a:lnTo>
                  <a:pt x="36" y="64"/>
                </a:lnTo>
                <a:lnTo>
                  <a:pt x="38" y="64"/>
                </a:lnTo>
                <a:lnTo>
                  <a:pt x="40" y="64"/>
                </a:lnTo>
                <a:lnTo>
                  <a:pt x="40" y="62"/>
                </a:lnTo>
                <a:lnTo>
                  <a:pt x="40" y="62"/>
                </a:lnTo>
                <a:lnTo>
                  <a:pt x="44" y="64"/>
                </a:lnTo>
                <a:lnTo>
                  <a:pt x="48" y="64"/>
                </a:lnTo>
                <a:lnTo>
                  <a:pt x="48" y="64"/>
                </a:lnTo>
                <a:lnTo>
                  <a:pt x="48" y="62"/>
                </a:lnTo>
                <a:lnTo>
                  <a:pt x="48" y="62"/>
                </a:lnTo>
                <a:lnTo>
                  <a:pt x="52" y="58"/>
                </a:lnTo>
                <a:lnTo>
                  <a:pt x="52" y="58"/>
                </a:lnTo>
                <a:lnTo>
                  <a:pt x="52" y="58"/>
                </a:lnTo>
                <a:lnTo>
                  <a:pt x="52" y="58"/>
                </a:lnTo>
                <a:lnTo>
                  <a:pt x="54" y="58"/>
                </a:lnTo>
                <a:lnTo>
                  <a:pt x="54" y="58"/>
                </a:lnTo>
                <a:lnTo>
                  <a:pt x="54" y="58"/>
                </a:lnTo>
                <a:lnTo>
                  <a:pt x="54" y="58"/>
                </a:lnTo>
                <a:lnTo>
                  <a:pt x="54" y="54"/>
                </a:lnTo>
                <a:lnTo>
                  <a:pt x="54" y="52"/>
                </a:lnTo>
                <a:lnTo>
                  <a:pt x="56" y="48"/>
                </a:lnTo>
                <a:lnTo>
                  <a:pt x="56" y="48"/>
                </a:lnTo>
                <a:lnTo>
                  <a:pt x="56" y="48"/>
                </a:lnTo>
                <a:lnTo>
                  <a:pt x="58" y="48"/>
                </a:lnTo>
                <a:lnTo>
                  <a:pt x="58" y="46"/>
                </a:lnTo>
                <a:lnTo>
                  <a:pt x="58" y="46"/>
                </a:lnTo>
                <a:lnTo>
                  <a:pt x="58" y="40"/>
                </a:lnTo>
                <a:lnTo>
                  <a:pt x="58" y="40"/>
                </a:lnTo>
                <a:lnTo>
                  <a:pt x="58" y="38"/>
                </a:lnTo>
                <a:lnTo>
                  <a:pt x="58" y="36"/>
                </a:lnTo>
                <a:lnTo>
                  <a:pt x="58" y="32"/>
                </a:lnTo>
                <a:lnTo>
                  <a:pt x="58" y="28"/>
                </a:lnTo>
                <a:lnTo>
                  <a:pt x="58" y="26"/>
                </a:lnTo>
                <a:lnTo>
                  <a:pt x="58" y="20"/>
                </a:lnTo>
                <a:lnTo>
                  <a:pt x="58" y="10"/>
                </a:lnTo>
                <a:lnTo>
                  <a:pt x="58" y="8"/>
                </a:lnTo>
                <a:lnTo>
                  <a:pt x="58" y="6"/>
                </a:lnTo>
                <a:lnTo>
                  <a:pt x="58" y="2"/>
                </a:lnTo>
                <a:lnTo>
                  <a:pt x="58"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0" name="Freeform 476"/>
          <p:cNvSpPr>
            <a:spLocks/>
          </p:cNvSpPr>
          <p:nvPr/>
        </p:nvSpPr>
        <p:spPr bwMode="auto">
          <a:xfrm>
            <a:off x="5588000" y="3132138"/>
            <a:ext cx="168275" cy="53975"/>
          </a:xfrm>
          <a:custGeom>
            <a:avLst/>
            <a:gdLst/>
            <a:ahLst/>
            <a:cxnLst>
              <a:cxn ang="0">
                <a:pos x="0" y="26"/>
              </a:cxn>
              <a:cxn ang="0">
                <a:pos x="6" y="26"/>
              </a:cxn>
              <a:cxn ang="0">
                <a:pos x="10" y="26"/>
              </a:cxn>
              <a:cxn ang="0">
                <a:pos x="14" y="28"/>
              </a:cxn>
              <a:cxn ang="0">
                <a:pos x="16" y="28"/>
              </a:cxn>
              <a:cxn ang="0">
                <a:pos x="26" y="28"/>
              </a:cxn>
              <a:cxn ang="0">
                <a:pos x="32" y="28"/>
              </a:cxn>
              <a:cxn ang="0">
                <a:pos x="36" y="34"/>
              </a:cxn>
              <a:cxn ang="0">
                <a:pos x="40" y="32"/>
              </a:cxn>
              <a:cxn ang="0">
                <a:pos x="44" y="30"/>
              </a:cxn>
              <a:cxn ang="0">
                <a:pos x="44" y="24"/>
              </a:cxn>
              <a:cxn ang="0">
                <a:pos x="52" y="12"/>
              </a:cxn>
              <a:cxn ang="0">
                <a:pos x="66" y="6"/>
              </a:cxn>
              <a:cxn ang="0">
                <a:pos x="78" y="0"/>
              </a:cxn>
              <a:cxn ang="0">
                <a:pos x="96" y="2"/>
              </a:cxn>
              <a:cxn ang="0">
                <a:pos x="106" y="0"/>
              </a:cxn>
            </a:cxnLst>
            <a:rect l="0" t="0" r="r" b="b"/>
            <a:pathLst>
              <a:path w="106" h="34">
                <a:moveTo>
                  <a:pt x="0" y="26"/>
                </a:moveTo>
                <a:lnTo>
                  <a:pt x="6" y="26"/>
                </a:lnTo>
                <a:lnTo>
                  <a:pt x="10" y="26"/>
                </a:lnTo>
                <a:lnTo>
                  <a:pt x="14" y="28"/>
                </a:lnTo>
                <a:lnTo>
                  <a:pt x="16" y="28"/>
                </a:lnTo>
                <a:lnTo>
                  <a:pt x="26" y="28"/>
                </a:lnTo>
                <a:lnTo>
                  <a:pt x="32" y="28"/>
                </a:lnTo>
                <a:lnTo>
                  <a:pt x="36" y="34"/>
                </a:lnTo>
                <a:lnTo>
                  <a:pt x="40" y="32"/>
                </a:lnTo>
                <a:lnTo>
                  <a:pt x="44" y="30"/>
                </a:lnTo>
                <a:lnTo>
                  <a:pt x="44" y="24"/>
                </a:lnTo>
                <a:lnTo>
                  <a:pt x="52" y="12"/>
                </a:lnTo>
                <a:lnTo>
                  <a:pt x="66" y="6"/>
                </a:lnTo>
                <a:lnTo>
                  <a:pt x="78" y="0"/>
                </a:lnTo>
                <a:lnTo>
                  <a:pt x="96" y="2"/>
                </a:lnTo>
                <a:lnTo>
                  <a:pt x="10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1" name="Freeform 477"/>
          <p:cNvSpPr>
            <a:spLocks/>
          </p:cNvSpPr>
          <p:nvPr/>
        </p:nvSpPr>
        <p:spPr bwMode="auto">
          <a:xfrm>
            <a:off x="2508250" y="3160713"/>
            <a:ext cx="6350" cy="53975"/>
          </a:xfrm>
          <a:custGeom>
            <a:avLst/>
            <a:gdLst/>
            <a:ahLst/>
            <a:cxnLst>
              <a:cxn ang="0">
                <a:pos x="4" y="0"/>
              </a:cxn>
              <a:cxn ang="0">
                <a:pos x="4" y="2"/>
              </a:cxn>
              <a:cxn ang="0">
                <a:pos x="4" y="8"/>
              </a:cxn>
              <a:cxn ang="0">
                <a:pos x="2" y="14"/>
              </a:cxn>
              <a:cxn ang="0">
                <a:pos x="0" y="24"/>
              </a:cxn>
              <a:cxn ang="0">
                <a:pos x="0" y="30"/>
              </a:cxn>
              <a:cxn ang="0">
                <a:pos x="0" y="32"/>
              </a:cxn>
              <a:cxn ang="0">
                <a:pos x="0" y="34"/>
              </a:cxn>
              <a:cxn ang="0">
                <a:pos x="0" y="32"/>
              </a:cxn>
              <a:cxn ang="0">
                <a:pos x="2" y="32"/>
              </a:cxn>
              <a:cxn ang="0">
                <a:pos x="2" y="32"/>
              </a:cxn>
              <a:cxn ang="0">
                <a:pos x="4" y="32"/>
              </a:cxn>
            </a:cxnLst>
            <a:rect l="0" t="0" r="r" b="b"/>
            <a:pathLst>
              <a:path w="4" h="34">
                <a:moveTo>
                  <a:pt x="4" y="0"/>
                </a:moveTo>
                <a:lnTo>
                  <a:pt x="4" y="2"/>
                </a:lnTo>
                <a:lnTo>
                  <a:pt x="4" y="8"/>
                </a:lnTo>
                <a:lnTo>
                  <a:pt x="2" y="14"/>
                </a:lnTo>
                <a:lnTo>
                  <a:pt x="0" y="24"/>
                </a:lnTo>
                <a:lnTo>
                  <a:pt x="0" y="30"/>
                </a:lnTo>
                <a:lnTo>
                  <a:pt x="0" y="32"/>
                </a:lnTo>
                <a:lnTo>
                  <a:pt x="0" y="34"/>
                </a:lnTo>
                <a:lnTo>
                  <a:pt x="0" y="32"/>
                </a:lnTo>
                <a:lnTo>
                  <a:pt x="2" y="32"/>
                </a:lnTo>
                <a:lnTo>
                  <a:pt x="2" y="32"/>
                </a:lnTo>
                <a:lnTo>
                  <a:pt x="4"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2" name="Freeform 478"/>
          <p:cNvSpPr>
            <a:spLocks/>
          </p:cNvSpPr>
          <p:nvPr/>
        </p:nvSpPr>
        <p:spPr bwMode="auto">
          <a:xfrm>
            <a:off x="5549900" y="3170238"/>
            <a:ext cx="38100" cy="28575"/>
          </a:xfrm>
          <a:custGeom>
            <a:avLst/>
            <a:gdLst/>
            <a:ahLst/>
            <a:cxnLst>
              <a:cxn ang="0">
                <a:pos x="24" y="2"/>
              </a:cxn>
              <a:cxn ang="0">
                <a:pos x="24" y="2"/>
              </a:cxn>
              <a:cxn ang="0">
                <a:pos x="24" y="2"/>
              </a:cxn>
              <a:cxn ang="0">
                <a:pos x="22" y="2"/>
              </a:cxn>
              <a:cxn ang="0">
                <a:pos x="20" y="2"/>
              </a:cxn>
              <a:cxn ang="0">
                <a:pos x="18" y="2"/>
              </a:cxn>
              <a:cxn ang="0">
                <a:pos x="16" y="4"/>
              </a:cxn>
              <a:cxn ang="0">
                <a:pos x="12" y="2"/>
              </a:cxn>
              <a:cxn ang="0">
                <a:pos x="12" y="2"/>
              </a:cxn>
              <a:cxn ang="0">
                <a:pos x="12" y="2"/>
              </a:cxn>
              <a:cxn ang="0">
                <a:pos x="12" y="2"/>
              </a:cxn>
              <a:cxn ang="0">
                <a:pos x="12" y="0"/>
              </a:cxn>
              <a:cxn ang="0">
                <a:pos x="10" y="0"/>
              </a:cxn>
              <a:cxn ang="0">
                <a:pos x="10" y="0"/>
              </a:cxn>
              <a:cxn ang="0">
                <a:pos x="8" y="0"/>
              </a:cxn>
              <a:cxn ang="0">
                <a:pos x="8" y="0"/>
              </a:cxn>
              <a:cxn ang="0">
                <a:pos x="8" y="0"/>
              </a:cxn>
              <a:cxn ang="0">
                <a:pos x="6" y="0"/>
              </a:cxn>
              <a:cxn ang="0">
                <a:pos x="6" y="0"/>
              </a:cxn>
              <a:cxn ang="0">
                <a:pos x="6" y="2"/>
              </a:cxn>
              <a:cxn ang="0">
                <a:pos x="4" y="2"/>
              </a:cxn>
              <a:cxn ang="0">
                <a:pos x="4" y="6"/>
              </a:cxn>
              <a:cxn ang="0">
                <a:pos x="4" y="10"/>
              </a:cxn>
              <a:cxn ang="0">
                <a:pos x="4" y="12"/>
              </a:cxn>
              <a:cxn ang="0">
                <a:pos x="6" y="14"/>
              </a:cxn>
              <a:cxn ang="0">
                <a:pos x="6" y="14"/>
              </a:cxn>
              <a:cxn ang="0">
                <a:pos x="4" y="14"/>
              </a:cxn>
              <a:cxn ang="0">
                <a:pos x="4" y="14"/>
              </a:cxn>
              <a:cxn ang="0">
                <a:pos x="4" y="16"/>
              </a:cxn>
              <a:cxn ang="0">
                <a:pos x="4" y="16"/>
              </a:cxn>
              <a:cxn ang="0">
                <a:pos x="4" y="16"/>
              </a:cxn>
              <a:cxn ang="0">
                <a:pos x="2" y="18"/>
              </a:cxn>
              <a:cxn ang="0">
                <a:pos x="0" y="18"/>
              </a:cxn>
              <a:cxn ang="0">
                <a:pos x="0" y="18"/>
              </a:cxn>
            </a:cxnLst>
            <a:rect l="0" t="0" r="r" b="b"/>
            <a:pathLst>
              <a:path w="24" h="18">
                <a:moveTo>
                  <a:pt x="24" y="2"/>
                </a:moveTo>
                <a:lnTo>
                  <a:pt x="24" y="2"/>
                </a:lnTo>
                <a:lnTo>
                  <a:pt x="24" y="2"/>
                </a:lnTo>
                <a:lnTo>
                  <a:pt x="22" y="2"/>
                </a:lnTo>
                <a:lnTo>
                  <a:pt x="20" y="2"/>
                </a:lnTo>
                <a:lnTo>
                  <a:pt x="18" y="2"/>
                </a:lnTo>
                <a:lnTo>
                  <a:pt x="16" y="4"/>
                </a:lnTo>
                <a:lnTo>
                  <a:pt x="12" y="2"/>
                </a:lnTo>
                <a:lnTo>
                  <a:pt x="12" y="2"/>
                </a:lnTo>
                <a:lnTo>
                  <a:pt x="12" y="2"/>
                </a:lnTo>
                <a:lnTo>
                  <a:pt x="12" y="2"/>
                </a:lnTo>
                <a:lnTo>
                  <a:pt x="12" y="0"/>
                </a:lnTo>
                <a:lnTo>
                  <a:pt x="10" y="0"/>
                </a:lnTo>
                <a:lnTo>
                  <a:pt x="10" y="0"/>
                </a:lnTo>
                <a:lnTo>
                  <a:pt x="8" y="0"/>
                </a:lnTo>
                <a:lnTo>
                  <a:pt x="8" y="0"/>
                </a:lnTo>
                <a:lnTo>
                  <a:pt x="8" y="0"/>
                </a:lnTo>
                <a:lnTo>
                  <a:pt x="6" y="0"/>
                </a:lnTo>
                <a:lnTo>
                  <a:pt x="6" y="0"/>
                </a:lnTo>
                <a:lnTo>
                  <a:pt x="6" y="2"/>
                </a:lnTo>
                <a:lnTo>
                  <a:pt x="4" y="2"/>
                </a:lnTo>
                <a:lnTo>
                  <a:pt x="4" y="6"/>
                </a:lnTo>
                <a:lnTo>
                  <a:pt x="4" y="10"/>
                </a:lnTo>
                <a:lnTo>
                  <a:pt x="4" y="12"/>
                </a:lnTo>
                <a:lnTo>
                  <a:pt x="6" y="14"/>
                </a:lnTo>
                <a:lnTo>
                  <a:pt x="6" y="14"/>
                </a:lnTo>
                <a:lnTo>
                  <a:pt x="4" y="14"/>
                </a:lnTo>
                <a:lnTo>
                  <a:pt x="4" y="14"/>
                </a:lnTo>
                <a:lnTo>
                  <a:pt x="4" y="16"/>
                </a:lnTo>
                <a:lnTo>
                  <a:pt x="4" y="16"/>
                </a:lnTo>
                <a:lnTo>
                  <a:pt x="4" y="16"/>
                </a:lnTo>
                <a:lnTo>
                  <a:pt x="2" y="18"/>
                </a:lnTo>
                <a:lnTo>
                  <a:pt x="0" y="18"/>
                </a:lnTo>
                <a:lnTo>
                  <a:pt x="0"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3" name="Freeform 479"/>
          <p:cNvSpPr>
            <a:spLocks/>
          </p:cNvSpPr>
          <p:nvPr/>
        </p:nvSpPr>
        <p:spPr bwMode="auto">
          <a:xfrm>
            <a:off x="5756275" y="3132138"/>
            <a:ext cx="31750" cy="60325"/>
          </a:xfrm>
          <a:custGeom>
            <a:avLst/>
            <a:gdLst/>
            <a:ahLst/>
            <a:cxnLst>
              <a:cxn ang="0">
                <a:pos x="20" y="38"/>
              </a:cxn>
              <a:cxn ang="0">
                <a:pos x="14" y="28"/>
              </a:cxn>
              <a:cxn ang="0">
                <a:pos x="14" y="26"/>
              </a:cxn>
              <a:cxn ang="0">
                <a:pos x="0" y="0"/>
              </a:cxn>
            </a:cxnLst>
            <a:rect l="0" t="0" r="r" b="b"/>
            <a:pathLst>
              <a:path w="20" h="38">
                <a:moveTo>
                  <a:pt x="20" y="38"/>
                </a:moveTo>
                <a:lnTo>
                  <a:pt x="14" y="28"/>
                </a:lnTo>
                <a:lnTo>
                  <a:pt x="14" y="26"/>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4" name="Freeform 480"/>
          <p:cNvSpPr>
            <a:spLocks/>
          </p:cNvSpPr>
          <p:nvPr/>
        </p:nvSpPr>
        <p:spPr bwMode="auto">
          <a:xfrm>
            <a:off x="2514600" y="3144838"/>
            <a:ext cx="22225" cy="15875"/>
          </a:xfrm>
          <a:custGeom>
            <a:avLst/>
            <a:gdLst/>
            <a:ahLst/>
            <a:cxnLst>
              <a:cxn ang="0">
                <a:pos x="0" y="10"/>
              </a:cxn>
              <a:cxn ang="0">
                <a:pos x="0" y="8"/>
              </a:cxn>
              <a:cxn ang="0">
                <a:pos x="0" y="8"/>
              </a:cxn>
              <a:cxn ang="0">
                <a:pos x="2" y="8"/>
              </a:cxn>
              <a:cxn ang="0">
                <a:pos x="2" y="8"/>
              </a:cxn>
              <a:cxn ang="0">
                <a:pos x="2" y="8"/>
              </a:cxn>
              <a:cxn ang="0">
                <a:pos x="2" y="8"/>
              </a:cxn>
              <a:cxn ang="0">
                <a:pos x="4" y="10"/>
              </a:cxn>
              <a:cxn ang="0">
                <a:pos x="4" y="10"/>
              </a:cxn>
              <a:cxn ang="0">
                <a:pos x="6" y="8"/>
              </a:cxn>
              <a:cxn ang="0">
                <a:pos x="6" y="8"/>
              </a:cxn>
              <a:cxn ang="0">
                <a:pos x="8" y="6"/>
              </a:cxn>
              <a:cxn ang="0">
                <a:pos x="8" y="4"/>
              </a:cxn>
              <a:cxn ang="0">
                <a:pos x="8" y="4"/>
              </a:cxn>
              <a:cxn ang="0">
                <a:pos x="10" y="4"/>
              </a:cxn>
              <a:cxn ang="0">
                <a:pos x="10" y="0"/>
              </a:cxn>
              <a:cxn ang="0">
                <a:pos x="10" y="0"/>
              </a:cxn>
              <a:cxn ang="0">
                <a:pos x="12" y="0"/>
              </a:cxn>
              <a:cxn ang="0">
                <a:pos x="12" y="0"/>
              </a:cxn>
              <a:cxn ang="0">
                <a:pos x="12" y="0"/>
              </a:cxn>
              <a:cxn ang="0">
                <a:pos x="14" y="0"/>
              </a:cxn>
              <a:cxn ang="0">
                <a:pos x="14" y="0"/>
              </a:cxn>
            </a:cxnLst>
            <a:rect l="0" t="0" r="r" b="b"/>
            <a:pathLst>
              <a:path w="14" h="10">
                <a:moveTo>
                  <a:pt x="0" y="10"/>
                </a:moveTo>
                <a:lnTo>
                  <a:pt x="0" y="8"/>
                </a:lnTo>
                <a:lnTo>
                  <a:pt x="0" y="8"/>
                </a:lnTo>
                <a:lnTo>
                  <a:pt x="2" y="8"/>
                </a:lnTo>
                <a:lnTo>
                  <a:pt x="2" y="8"/>
                </a:lnTo>
                <a:lnTo>
                  <a:pt x="2" y="8"/>
                </a:lnTo>
                <a:lnTo>
                  <a:pt x="2" y="8"/>
                </a:lnTo>
                <a:lnTo>
                  <a:pt x="4" y="10"/>
                </a:lnTo>
                <a:lnTo>
                  <a:pt x="4" y="10"/>
                </a:lnTo>
                <a:lnTo>
                  <a:pt x="6" y="8"/>
                </a:lnTo>
                <a:lnTo>
                  <a:pt x="6" y="8"/>
                </a:lnTo>
                <a:lnTo>
                  <a:pt x="8" y="6"/>
                </a:lnTo>
                <a:lnTo>
                  <a:pt x="8" y="4"/>
                </a:lnTo>
                <a:lnTo>
                  <a:pt x="8" y="4"/>
                </a:lnTo>
                <a:lnTo>
                  <a:pt x="10" y="4"/>
                </a:lnTo>
                <a:lnTo>
                  <a:pt x="10" y="0"/>
                </a:lnTo>
                <a:lnTo>
                  <a:pt x="10" y="0"/>
                </a:lnTo>
                <a:lnTo>
                  <a:pt x="12" y="0"/>
                </a:lnTo>
                <a:lnTo>
                  <a:pt x="12" y="0"/>
                </a:lnTo>
                <a:lnTo>
                  <a:pt x="12" y="0"/>
                </a:lnTo>
                <a:lnTo>
                  <a:pt x="14" y="0"/>
                </a:lnTo>
                <a:lnTo>
                  <a:pt x="1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5" name="Freeform 481"/>
          <p:cNvSpPr>
            <a:spLocks/>
          </p:cNvSpPr>
          <p:nvPr/>
        </p:nvSpPr>
        <p:spPr bwMode="auto">
          <a:xfrm>
            <a:off x="2911475" y="3113088"/>
            <a:ext cx="9525" cy="44450"/>
          </a:xfrm>
          <a:custGeom>
            <a:avLst/>
            <a:gdLst/>
            <a:ahLst/>
            <a:cxnLst>
              <a:cxn ang="0">
                <a:pos x="6" y="0"/>
              </a:cxn>
              <a:cxn ang="0">
                <a:pos x="6" y="0"/>
              </a:cxn>
              <a:cxn ang="0">
                <a:pos x="6" y="0"/>
              </a:cxn>
              <a:cxn ang="0">
                <a:pos x="6" y="2"/>
              </a:cxn>
              <a:cxn ang="0">
                <a:pos x="6" y="2"/>
              </a:cxn>
              <a:cxn ang="0">
                <a:pos x="6" y="2"/>
              </a:cxn>
              <a:cxn ang="0">
                <a:pos x="6" y="4"/>
              </a:cxn>
              <a:cxn ang="0">
                <a:pos x="6" y="6"/>
              </a:cxn>
              <a:cxn ang="0">
                <a:pos x="4" y="8"/>
              </a:cxn>
              <a:cxn ang="0">
                <a:pos x="6" y="8"/>
              </a:cxn>
              <a:cxn ang="0">
                <a:pos x="6" y="8"/>
              </a:cxn>
              <a:cxn ang="0">
                <a:pos x="6" y="8"/>
              </a:cxn>
              <a:cxn ang="0">
                <a:pos x="6" y="10"/>
              </a:cxn>
              <a:cxn ang="0">
                <a:pos x="4" y="12"/>
              </a:cxn>
              <a:cxn ang="0">
                <a:pos x="4" y="14"/>
              </a:cxn>
              <a:cxn ang="0">
                <a:pos x="4" y="14"/>
              </a:cxn>
              <a:cxn ang="0">
                <a:pos x="4" y="16"/>
              </a:cxn>
              <a:cxn ang="0">
                <a:pos x="4" y="16"/>
              </a:cxn>
              <a:cxn ang="0">
                <a:pos x="4" y="16"/>
              </a:cxn>
              <a:cxn ang="0">
                <a:pos x="2" y="16"/>
              </a:cxn>
              <a:cxn ang="0">
                <a:pos x="2" y="18"/>
              </a:cxn>
              <a:cxn ang="0">
                <a:pos x="2" y="18"/>
              </a:cxn>
              <a:cxn ang="0">
                <a:pos x="0" y="18"/>
              </a:cxn>
              <a:cxn ang="0">
                <a:pos x="0" y="18"/>
              </a:cxn>
              <a:cxn ang="0">
                <a:pos x="0" y="18"/>
              </a:cxn>
              <a:cxn ang="0">
                <a:pos x="0" y="20"/>
              </a:cxn>
              <a:cxn ang="0">
                <a:pos x="0" y="20"/>
              </a:cxn>
              <a:cxn ang="0">
                <a:pos x="0" y="20"/>
              </a:cxn>
              <a:cxn ang="0">
                <a:pos x="2" y="22"/>
              </a:cxn>
              <a:cxn ang="0">
                <a:pos x="4" y="22"/>
              </a:cxn>
              <a:cxn ang="0">
                <a:pos x="4" y="24"/>
              </a:cxn>
              <a:cxn ang="0">
                <a:pos x="2" y="24"/>
              </a:cxn>
              <a:cxn ang="0">
                <a:pos x="2" y="26"/>
              </a:cxn>
              <a:cxn ang="0">
                <a:pos x="2" y="28"/>
              </a:cxn>
            </a:cxnLst>
            <a:rect l="0" t="0" r="r" b="b"/>
            <a:pathLst>
              <a:path w="6" h="28">
                <a:moveTo>
                  <a:pt x="6" y="0"/>
                </a:moveTo>
                <a:lnTo>
                  <a:pt x="6" y="0"/>
                </a:lnTo>
                <a:lnTo>
                  <a:pt x="6" y="0"/>
                </a:lnTo>
                <a:lnTo>
                  <a:pt x="6" y="0"/>
                </a:lnTo>
                <a:lnTo>
                  <a:pt x="6" y="0"/>
                </a:lnTo>
                <a:lnTo>
                  <a:pt x="6" y="0"/>
                </a:lnTo>
                <a:lnTo>
                  <a:pt x="6" y="2"/>
                </a:lnTo>
                <a:lnTo>
                  <a:pt x="6" y="2"/>
                </a:lnTo>
                <a:lnTo>
                  <a:pt x="6" y="2"/>
                </a:lnTo>
                <a:lnTo>
                  <a:pt x="6" y="2"/>
                </a:lnTo>
                <a:lnTo>
                  <a:pt x="6" y="2"/>
                </a:lnTo>
                <a:lnTo>
                  <a:pt x="6" y="2"/>
                </a:lnTo>
                <a:lnTo>
                  <a:pt x="6" y="4"/>
                </a:lnTo>
                <a:lnTo>
                  <a:pt x="6" y="4"/>
                </a:lnTo>
                <a:lnTo>
                  <a:pt x="6" y="4"/>
                </a:lnTo>
                <a:lnTo>
                  <a:pt x="6" y="6"/>
                </a:lnTo>
                <a:lnTo>
                  <a:pt x="4" y="6"/>
                </a:lnTo>
                <a:lnTo>
                  <a:pt x="4" y="8"/>
                </a:lnTo>
                <a:lnTo>
                  <a:pt x="6" y="8"/>
                </a:lnTo>
                <a:lnTo>
                  <a:pt x="6" y="8"/>
                </a:lnTo>
                <a:lnTo>
                  <a:pt x="6" y="8"/>
                </a:lnTo>
                <a:lnTo>
                  <a:pt x="6" y="8"/>
                </a:lnTo>
                <a:lnTo>
                  <a:pt x="6" y="8"/>
                </a:lnTo>
                <a:lnTo>
                  <a:pt x="6" y="8"/>
                </a:lnTo>
                <a:lnTo>
                  <a:pt x="6" y="8"/>
                </a:lnTo>
                <a:lnTo>
                  <a:pt x="6" y="10"/>
                </a:lnTo>
                <a:lnTo>
                  <a:pt x="6" y="10"/>
                </a:lnTo>
                <a:lnTo>
                  <a:pt x="4" y="12"/>
                </a:lnTo>
                <a:lnTo>
                  <a:pt x="4" y="12"/>
                </a:lnTo>
                <a:lnTo>
                  <a:pt x="4" y="14"/>
                </a:lnTo>
                <a:lnTo>
                  <a:pt x="4" y="14"/>
                </a:lnTo>
                <a:lnTo>
                  <a:pt x="4" y="14"/>
                </a:lnTo>
                <a:lnTo>
                  <a:pt x="4" y="16"/>
                </a:lnTo>
                <a:lnTo>
                  <a:pt x="4" y="16"/>
                </a:lnTo>
                <a:lnTo>
                  <a:pt x="4" y="16"/>
                </a:lnTo>
                <a:lnTo>
                  <a:pt x="4" y="16"/>
                </a:lnTo>
                <a:lnTo>
                  <a:pt x="4" y="16"/>
                </a:lnTo>
                <a:lnTo>
                  <a:pt x="4" y="16"/>
                </a:lnTo>
                <a:lnTo>
                  <a:pt x="4" y="16"/>
                </a:lnTo>
                <a:lnTo>
                  <a:pt x="2" y="16"/>
                </a:lnTo>
                <a:lnTo>
                  <a:pt x="2" y="18"/>
                </a:lnTo>
                <a:lnTo>
                  <a:pt x="2" y="18"/>
                </a:lnTo>
                <a:lnTo>
                  <a:pt x="2" y="18"/>
                </a:lnTo>
                <a:lnTo>
                  <a:pt x="2" y="18"/>
                </a:lnTo>
                <a:lnTo>
                  <a:pt x="0" y="18"/>
                </a:lnTo>
                <a:lnTo>
                  <a:pt x="0" y="18"/>
                </a:lnTo>
                <a:lnTo>
                  <a:pt x="0" y="18"/>
                </a:lnTo>
                <a:lnTo>
                  <a:pt x="0" y="18"/>
                </a:lnTo>
                <a:lnTo>
                  <a:pt x="0" y="18"/>
                </a:lnTo>
                <a:lnTo>
                  <a:pt x="0" y="18"/>
                </a:lnTo>
                <a:lnTo>
                  <a:pt x="0" y="18"/>
                </a:lnTo>
                <a:lnTo>
                  <a:pt x="0" y="20"/>
                </a:lnTo>
                <a:lnTo>
                  <a:pt x="2" y="20"/>
                </a:lnTo>
                <a:lnTo>
                  <a:pt x="0" y="20"/>
                </a:lnTo>
                <a:lnTo>
                  <a:pt x="0" y="20"/>
                </a:lnTo>
                <a:lnTo>
                  <a:pt x="0" y="20"/>
                </a:lnTo>
                <a:lnTo>
                  <a:pt x="2" y="22"/>
                </a:lnTo>
                <a:lnTo>
                  <a:pt x="2" y="22"/>
                </a:lnTo>
                <a:lnTo>
                  <a:pt x="2" y="22"/>
                </a:lnTo>
                <a:lnTo>
                  <a:pt x="4" y="22"/>
                </a:lnTo>
                <a:lnTo>
                  <a:pt x="4" y="22"/>
                </a:lnTo>
                <a:lnTo>
                  <a:pt x="4" y="24"/>
                </a:lnTo>
                <a:lnTo>
                  <a:pt x="4" y="24"/>
                </a:lnTo>
                <a:lnTo>
                  <a:pt x="2" y="24"/>
                </a:lnTo>
                <a:lnTo>
                  <a:pt x="2" y="24"/>
                </a:lnTo>
                <a:lnTo>
                  <a:pt x="2" y="26"/>
                </a:lnTo>
                <a:lnTo>
                  <a:pt x="2" y="26"/>
                </a:lnTo>
                <a:lnTo>
                  <a:pt x="2" y="2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6" name="Freeform 482"/>
          <p:cNvSpPr>
            <a:spLocks/>
          </p:cNvSpPr>
          <p:nvPr/>
        </p:nvSpPr>
        <p:spPr bwMode="auto">
          <a:xfrm>
            <a:off x="5114925" y="3119438"/>
            <a:ext cx="1588" cy="19050"/>
          </a:xfrm>
          <a:custGeom>
            <a:avLst/>
            <a:gdLst/>
            <a:ahLst/>
            <a:cxnLst>
              <a:cxn ang="0">
                <a:pos x="0" y="12"/>
              </a:cxn>
              <a:cxn ang="0">
                <a:pos x="0" y="10"/>
              </a:cxn>
              <a:cxn ang="0">
                <a:pos x="0" y="0"/>
              </a:cxn>
              <a:cxn ang="0">
                <a:pos x="0" y="0"/>
              </a:cxn>
              <a:cxn ang="0">
                <a:pos x="0" y="0"/>
              </a:cxn>
            </a:cxnLst>
            <a:rect l="0" t="0" r="r" b="b"/>
            <a:pathLst>
              <a:path h="12">
                <a:moveTo>
                  <a:pt x="0" y="12"/>
                </a:moveTo>
                <a:lnTo>
                  <a:pt x="0" y="1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7" name="Freeform 483"/>
          <p:cNvSpPr>
            <a:spLocks/>
          </p:cNvSpPr>
          <p:nvPr/>
        </p:nvSpPr>
        <p:spPr bwMode="auto">
          <a:xfrm>
            <a:off x="4454525" y="2973388"/>
            <a:ext cx="206375" cy="158750"/>
          </a:xfrm>
          <a:custGeom>
            <a:avLst/>
            <a:gdLst/>
            <a:ahLst/>
            <a:cxnLst>
              <a:cxn ang="0">
                <a:pos x="4" y="2"/>
              </a:cxn>
              <a:cxn ang="0">
                <a:pos x="14" y="10"/>
              </a:cxn>
              <a:cxn ang="0">
                <a:pos x="22" y="16"/>
              </a:cxn>
              <a:cxn ang="0">
                <a:pos x="34" y="24"/>
              </a:cxn>
              <a:cxn ang="0">
                <a:pos x="44" y="32"/>
              </a:cxn>
              <a:cxn ang="0">
                <a:pos x="52" y="40"/>
              </a:cxn>
              <a:cxn ang="0">
                <a:pos x="62" y="48"/>
              </a:cxn>
              <a:cxn ang="0">
                <a:pos x="68" y="52"/>
              </a:cxn>
              <a:cxn ang="0">
                <a:pos x="72" y="54"/>
              </a:cxn>
              <a:cxn ang="0">
                <a:pos x="74" y="56"/>
              </a:cxn>
              <a:cxn ang="0">
                <a:pos x="86" y="64"/>
              </a:cxn>
              <a:cxn ang="0">
                <a:pos x="86" y="66"/>
              </a:cxn>
              <a:cxn ang="0">
                <a:pos x="86" y="68"/>
              </a:cxn>
              <a:cxn ang="0">
                <a:pos x="86" y="68"/>
              </a:cxn>
              <a:cxn ang="0">
                <a:pos x="86" y="70"/>
              </a:cxn>
              <a:cxn ang="0">
                <a:pos x="86" y="70"/>
              </a:cxn>
              <a:cxn ang="0">
                <a:pos x="90" y="72"/>
              </a:cxn>
              <a:cxn ang="0">
                <a:pos x="92" y="72"/>
              </a:cxn>
              <a:cxn ang="0">
                <a:pos x="92" y="74"/>
              </a:cxn>
              <a:cxn ang="0">
                <a:pos x="92" y="76"/>
              </a:cxn>
              <a:cxn ang="0">
                <a:pos x="94" y="78"/>
              </a:cxn>
              <a:cxn ang="0">
                <a:pos x="96" y="78"/>
              </a:cxn>
              <a:cxn ang="0">
                <a:pos x="100" y="78"/>
              </a:cxn>
              <a:cxn ang="0">
                <a:pos x="100" y="78"/>
              </a:cxn>
              <a:cxn ang="0">
                <a:pos x="102" y="78"/>
              </a:cxn>
              <a:cxn ang="0">
                <a:pos x="102" y="80"/>
              </a:cxn>
              <a:cxn ang="0">
                <a:pos x="104" y="80"/>
              </a:cxn>
              <a:cxn ang="0">
                <a:pos x="104" y="82"/>
              </a:cxn>
              <a:cxn ang="0">
                <a:pos x="106" y="82"/>
              </a:cxn>
              <a:cxn ang="0">
                <a:pos x="108" y="82"/>
              </a:cxn>
              <a:cxn ang="0">
                <a:pos x="112" y="84"/>
              </a:cxn>
              <a:cxn ang="0">
                <a:pos x="116" y="86"/>
              </a:cxn>
              <a:cxn ang="0">
                <a:pos x="116" y="88"/>
              </a:cxn>
              <a:cxn ang="0">
                <a:pos x="116" y="90"/>
              </a:cxn>
              <a:cxn ang="0">
                <a:pos x="116" y="92"/>
              </a:cxn>
              <a:cxn ang="0">
                <a:pos x="116" y="94"/>
              </a:cxn>
              <a:cxn ang="0">
                <a:pos x="114" y="96"/>
              </a:cxn>
              <a:cxn ang="0">
                <a:pos x="114" y="96"/>
              </a:cxn>
              <a:cxn ang="0">
                <a:pos x="114" y="98"/>
              </a:cxn>
              <a:cxn ang="0">
                <a:pos x="122" y="98"/>
              </a:cxn>
              <a:cxn ang="0">
                <a:pos x="126" y="98"/>
              </a:cxn>
              <a:cxn ang="0">
                <a:pos x="130" y="96"/>
              </a:cxn>
            </a:cxnLst>
            <a:rect l="0" t="0" r="r" b="b"/>
            <a:pathLst>
              <a:path w="130" h="100">
                <a:moveTo>
                  <a:pt x="0" y="0"/>
                </a:moveTo>
                <a:lnTo>
                  <a:pt x="4" y="2"/>
                </a:lnTo>
                <a:lnTo>
                  <a:pt x="10" y="6"/>
                </a:lnTo>
                <a:lnTo>
                  <a:pt x="14" y="10"/>
                </a:lnTo>
                <a:lnTo>
                  <a:pt x="20" y="14"/>
                </a:lnTo>
                <a:lnTo>
                  <a:pt x="22" y="16"/>
                </a:lnTo>
                <a:lnTo>
                  <a:pt x="28" y="20"/>
                </a:lnTo>
                <a:lnTo>
                  <a:pt x="34" y="24"/>
                </a:lnTo>
                <a:lnTo>
                  <a:pt x="38" y="28"/>
                </a:lnTo>
                <a:lnTo>
                  <a:pt x="44" y="32"/>
                </a:lnTo>
                <a:lnTo>
                  <a:pt x="48" y="36"/>
                </a:lnTo>
                <a:lnTo>
                  <a:pt x="52" y="40"/>
                </a:lnTo>
                <a:lnTo>
                  <a:pt x="58" y="44"/>
                </a:lnTo>
                <a:lnTo>
                  <a:pt x="62" y="48"/>
                </a:lnTo>
                <a:lnTo>
                  <a:pt x="68" y="52"/>
                </a:lnTo>
                <a:lnTo>
                  <a:pt x="68" y="52"/>
                </a:lnTo>
                <a:lnTo>
                  <a:pt x="70" y="52"/>
                </a:lnTo>
                <a:lnTo>
                  <a:pt x="72" y="54"/>
                </a:lnTo>
                <a:lnTo>
                  <a:pt x="72" y="56"/>
                </a:lnTo>
                <a:lnTo>
                  <a:pt x="74" y="56"/>
                </a:lnTo>
                <a:lnTo>
                  <a:pt x="80" y="60"/>
                </a:lnTo>
                <a:lnTo>
                  <a:pt x="86" y="64"/>
                </a:lnTo>
                <a:lnTo>
                  <a:pt x="86" y="66"/>
                </a:lnTo>
                <a:lnTo>
                  <a:pt x="86" y="66"/>
                </a:lnTo>
                <a:lnTo>
                  <a:pt x="86" y="66"/>
                </a:lnTo>
                <a:lnTo>
                  <a:pt x="86" y="68"/>
                </a:lnTo>
                <a:lnTo>
                  <a:pt x="86" y="68"/>
                </a:lnTo>
                <a:lnTo>
                  <a:pt x="86" y="68"/>
                </a:lnTo>
                <a:lnTo>
                  <a:pt x="86" y="68"/>
                </a:lnTo>
                <a:lnTo>
                  <a:pt x="86" y="70"/>
                </a:lnTo>
                <a:lnTo>
                  <a:pt x="86" y="70"/>
                </a:lnTo>
                <a:lnTo>
                  <a:pt x="86" y="70"/>
                </a:lnTo>
                <a:lnTo>
                  <a:pt x="88" y="72"/>
                </a:lnTo>
                <a:lnTo>
                  <a:pt x="90" y="72"/>
                </a:lnTo>
                <a:lnTo>
                  <a:pt x="90" y="72"/>
                </a:lnTo>
                <a:lnTo>
                  <a:pt x="92" y="72"/>
                </a:lnTo>
                <a:lnTo>
                  <a:pt x="92" y="74"/>
                </a:lnTo>
                <a:lnTo>
                  <a:pt x="92" y="74"/>
                </a:lnTo>
                <a:lnTo>
                  <a:pt x="92" y="74"/>
                </a:lnTo>
                <a:lnTo>
                  <a:pt x="92" y="76"/>
                </a:lnTo>
                <a:lnTo>
                  <a:pt x="94" y="76"/>
                </a:lnTo>
                <a:lnTo>
                  <a:pt x="94" y="78"/>
                </a:lnTo>
                <a:lnTo>
                  <a:pt x="94" y="78"/>
                </a:lnTo>
                <a:lnTo>
                  <a:pt x="96" y="78"/>
                </a:lnTo>
                <a:lnTo>
                  <a:pt x="100" y="80"/>
                </a:lnTo>
                <a:lnTo>
                  <a:pt x="100" y="78"/>
                </a:lnTo>
                <a:lnTo>
                  <a:pt x="100" y="78"/>
                </a:lnTo>
                <a:lnTo>
                  <a:pt x="100" y="78"/>
                </a:lnTo>
                <a:lnTo>
                  <a:pt x="100" y="78"/>
                </a:lnTo>
                <a:lnTo>
                  <a:pt x="102" y="78"/>
                </a:lnTo>
                <a:lnTo>
                  <a:pt x="102" y="80"/>
                </a:lnTo>
                <a:lnTo>
                  <a:pt x="102" y="80"/>
                </a:lnTo>
                <a:lnTo>
                  <a:pt x="102" y="80"/>
                </a:lnTo>
                <a:lnTo>
                  <a:pt x="104" y="80"/>
                </a:lnTo>
                <a:lnTo>
                  <a:pt x="104" y="80"/>
                </a:lnTo>
                <a:lnTo>
                  <a:pt x="104" y="82"/>
                </a:lnTo>
                <a:lnTo>
                  <a:pt x="104" y="82"/>
                </a:lnTo>
                <a:lnTo>
                  <a:pt x="106" y="82"/>
                </a:lnTo>
                <a:lnTo>
                  <a:pt x="106" y="82"/>
                </a:lnTo>
                <a:lnTo>
                  <a:pt x="108" y="82"/>
                </a:lnTo>
                <a:lnTo>
                  <a:pt x="110" y="84"/>
                </a:lnTo>
                <a:lnTo>
                  <a:pt x="112" y="84"/>
                </a:lnTo>
                <a:lnTo>
                  <a:pt x="112" y="84"/>
                </a:lnTo>
                <a:lnTo>
                  <a:pt x="116" y="86"/>
                </a:lnTo>
                <a:lnTo>
                  <a:pt x="116" y="88"/>
                </a:lnTo>
                <a:lnTo>
                  <a:pt x="116" y="88"/>
                </a:lnTo>
                <a:lnTo>
                  <a:pt x="116" y="90"/>
                </a:lnTo>
                <a:lnTo>
                  <a:pt x="116" y="90"/>
                </a:lnTo>
                <a:lnTo>
                  <a:pt x="116" y="92"/>
                </a:lnTo>
                <a:lnTo>
                  <a:pt x="116" y="92"/>
                </a:lnTo>
                <a:lnTo>
                  <a:pt x="116" y="92"/>
                </a:lnTo>
                <a:lnTo>
                  <a:pt x="116" y="94"/>
                </a:lnTo>
                <a:lnTo>
                  <a:pt x="114" y="96"/>
                </a:lnTo>
                <a:lnTo>
                  <a:pt x="114" y="96"/>
                </a:lnTo>
                <a:lnTo>
                  <a:pt x="114" y="96"/>
                </a:lnTo>
                <a:lnTo>
                  <a:pt x="114" y="96"/>
                </a:lnTo>
                <a:lnTo>
                  <a:pt x="114" y="98"/>
                </a:lnTo>
                <a:lnTo>
                  <a:pt x="114" y="98"/>
                </a:lnTo>
                <a:lnTo>
                  <a:pt x="118" y="100"/>
                </a:lnTo>
                <a:lnTo>
                  <a:pt x="122" y="98"/>
                </a:lnTo>
                <a:lnTo>
                  <a:pt x="126" y="98"/>
                </a:lnTo>
                <a:lnTo>
                  <a:pt x="126" y="98"/>
                </a:lnTo>
                <a:lnTo>
                  <a:pt x="128" y="98"/>
                </a:lnTo>
                <a:lnTo>
                  <a:pt x="130" y="9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8" name="Freeform 484"/>
          <p:cNvSpPr>
            <a:spLocks/>
          </p:cNvSpPr>
          <p:nvPr/>
        </p:nvSpPr>
        <p:spPr bwMode="auto">
          <a:xfrm>
            <a:off x="5756275" y="3033713"/>
            <a:ext cx="79375" cy="98425"/>
          </a:xfrm>
          <a:custGeom>
            <a:avLst/>
            <a:gdLst/>
            <a:ahLst/>
            <a:cxnLst>
              <a:cxn ang="0">
                <a:pos x="0" y="62"/>
              </a:cxn>
              <a:cxn ang="0">
                <a:pos x="42" y="44"/>
              </a:cxn>
              <a:cxn ang="0">
                <a:pos x="46" y="24"/>
              </a:cxn>
              <a:cxn ang="0">
                <a:pos x="50" y="12"/>
              </a:cxn>
              <a:cxn ang="0">
                <a:pos x="42" y="0"/>
              </a:cxn>
            </a:cxnLst>
            <a:rect l="0" t="0" r="r" b="b"/>
            <a:pathLst>
              <a:path w="50" h="62">
                <a:moveTo>
                  <a:pt x="0" y="62"/>
                </a:moveTo>
                <a:lnTo>
                  <a:pt x="42" y="44"/>
                </a:lnTo>
                <a:lnTo>
                  <a:pt x="46" y="24"/>
                </a:lnTo>
                <a:lnTo>
                  <a:pt x="50" y="12"/>
                </a:lnTo>
                <a:lnTo>
                  <a:pt x="4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9" name="Freeform 485"/>
          <p:cNvSpPr>
            <a:spLocks/>
          </p:cNvSpPr>
          <p:nvPr/>
        </p:nvSpPr>
        <p:spPr bwMode="auto">
          <a:xfrm>
            <a:off x="4660900" y="3011488"/>
            <a:ext cx="174625" cy="114300"/>
          </a:xfrm>
          <a:custGeom>
            <a:avLst/>
            <a:gdLst/>
            <a:ahLst/>
            <a:cxnLst>
              <a:cxn ang="0">
                <a:pos x="0" y="72"/>
              </a:cxn>
              <a:cxn ang="0">
                <a:pos x="2" y="72"/>
              </a:cxn>
              <a:cxn ang="0">
                <a:pos x="4" y="72"/>
              </a:cxn>
              <a:cxn ang="0">
                <a:pos x="10" y="70"/>
              </a:cxn>
              <a:cxn ang="0">
                <a:pos x="16" y="70"/>
              </a:cxn>
              <a:cxn ang="0">
                <a:pos x="18" y="68"/>
              </a:cxn>
              <a:cxn ang="0">
                <a:pos x="20" y="68"/>
              </a:cxn>
              <a:cxn ang="0">
                <a:pos x="22" y="68"/>
              </a:cxn>
              <a:cxn ang="0">
                <a:pos x="22" y="68"/>
              </a:cxn>
              <a:cxn ang="0">
                <a:pos x="24" y="66"/>
              </a:cxn>
              <a:cxn ang="0">
                <a:pos x="26" y="66"/>
              </a:cxn>
              <a:cxn ang="0">
                <a:pos x="30" y="60"/>
              </a:cxn>
              <a:cxn ang="0">
                <a:pos x="32" y="58"/>
              </a:cxn>
              <a:cxn ang="0">
                <a:pos x="34" y="56"/>
              </a:cxn>
              <a:cxn ang="0">
                <a:pos x="38" y="52"/>
              </a:cxn>
              <a:cxn ang="0">
                <a:pos x="46" y="44"/>
              </a:cxn>
              <a:cxn ang="0">
                <a:pos x="48" y="42"/>
              </a:cxn>
              <a:cxn ang="0">
                <a:pos x="50" y="42"/>
              </a:cxn>
              <a:cxn ang="0">
                <a:pos x="52" y="40"/>
              </a:cxn>
              <a:cxn ang="0">
                <a:pos x="54" y="38"/>
              </a:cxn>
              <a:cxn ang="0">
                <a:pos x="62" y="34"/>
              </a:cxn>
              <a:cxn ang="0">
                <a:pos x="64" y="32"/>
              </a:cxn>
              <a:cxn ang="0">
                <a:pos x="68" y="30"/>
              </a:cxn>
              <a:cxn ang="0">
                <a:pos x="74" y="24"/>
              </a:cxn>
              <a:cxn ang="0">
                <a:pos x="78" y="22"/>
              </a:cxn>
              <a:cxn ang="0">
                <a:pos x="84" y="18"/>
              </a:cxn>
              <a:cxn ang="0">
                <a:pos x="88" y="16"/>
              </a:cxn>
              <a:cxn ang="0">
                <a:pos x="92" y="14"/>
              </a:cxn>
              <a:cxn ang="0">
                <a:pos x="94" y="12"/>
              </a:cxn>
              <a:cxn ang="0">
                <a:pos x="94" y="12"/>
              </a:cxn>
              <a:cxn ang="0">
                <a:pos x="98" y="8"/>
              </a:cxn>
              <a:cxn ang="0">
                <a:pos x="106" y="2"/>
              </a:cxn>
              <a:cxn ang="0">
                <a:pos x="108" y="2"/>
              </a:cxn>
              <a:cxn ang="0">
                <a:pos x="110" y="0"/>
              </a:cxn>
            </a:cxnLst>
            <a:rect l="0" t="0" r="r" b="b"/>
            <a:pathLst>
              <a:path w="110" h="72">
                <a:moveTo>
                  <a:pt x="0" y="72"/>
                </a:moveTo>
                <a:lnTo>
                  <a:pt x="2" y="72"/>
                </a:lnTo>
                <a:lnTo>
                  <a:pt x="4" y="72"/>
                </a:lnTo>
                <a:lnTo>
                  <a:pt x="10" y="70"/>
                </a:lnTo>
                <a:lnTo>
                  <a:pt x="16" y="70"/>
                </a:lnTo>
                <a:lnTo>
                  <a:pt x="18" y="68"/>
                </a:lnTo>
                <a:lnTo>
                  <a:pt x="20" y="68"/>
                </a:lnTo>
                <a:lnTo>
                  <a:pt x="22" y="68"/>
                </a:lnTo>
                <a:lnTo>
                  <a:pt x="22" y="68"/>
                </a:lnTo>
                <a:lnTo>
                  <a:pt x="24" y="66"/>
                </a:lnTo>
                <a:lnTo>
                  <a:pt x="26" y="66"/>
                </a:lnTo>
                <a:lnTo>
                  <a:pt x="30" y="60"/>
                </a:lnTo>
                <a:lnTo>
                  <a:pt x="32" y="58"/>
                </a:lnTo>
                <a:lnTo>
                  <a:pt x="34" y="56"/>
                </a:lnTo>
                <a:lnTo>
                  <a:pt x="38" y="52"/>
                </a:lnTo>
                <a:lnTo>
                  <a:pt x="46" y="44"/>
                </a:lnTo>
                <a:lnTo>
                  <a:pt x="48" y="42"/>
                </a:lnTo>
                <a:lnTo>
                  <a:pt x="50" y="42"/>
                </a:lnTo>
                <a:lnTo>
                  <a:pt x="52" y="40"/>
                </a:lnTo>
                <a:lnTo>
                  <a:pt x="54" y="38"/>
                </a:lnTo>
                <a:lnTo>
                  <a:pt x="62" y="34"/>
                </a:lnTo>
                <a:lnTo>
                  <a:pt x="64" y="32"/>
                </a:lnTo>
                <a:lnTo>
                  <a:pt x="68" y="30"/>
                </a:lnTo>
                <a:lnTo>
                  <a:pt x="74" y="24"/>
                </a:lnTo>
                <a:lnTo>
                  <a:pt x="78" y="22"/>
                </a:lnTo>
                <a:lnTo>
                  <a:pt x="84" y="18"/>
                </a:lnTo>
                <a:lnTo>
                  <a:pt x="88" y="16"/>
                </a:lnTo>
                <a:lnTo>
                  <a:pt x="92" y="14"/>
                </a:lnTo>
                <a:lnTo>
                  <a:pt x="94" y="12"/>
                </a:lnTo>
                <a:lnTo>
                  <a:pt x="94" y="12"/>
                </a:lnTo>
                <a:lnTo>
                  <a:pt x="98" y="8"/>
                </a:lnTo>
                <a:lnTo>
                  <a:pt x="106" y="2"/>
                </a:lnTo>
                <a:lnTo>
                  <a:pt x="108" y="2"/>
                </a:lnTo>
                <a:lnTo>
                  <a:pt x="1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0" name="Freeform 486"/>
          <p:cNvSpPr>
            <a:spLocks/>
          </p:cNvSpPr>
          <p:nvPr/>
        </p:nvSpPr>
        <p:spPr bwMode="auto">
          <a:xfrm>
            <a:off x="4905375" y="3014663"/>
            <a:ext cx="209550" cy="104775"/>
          </a:xfrm>
          <a:custGeom>
            <a:avLst/>
            <a:gdLst/>
            <a:ahLst/>
            <a:cxnLst>
              <a:cxn ang="0">
                <a:pos x="0" y="6"/>
              </a:cxn>
              <a:cxn ang="0">
                <a:pos x="2" y="6"/>
              </a:cxn>
              <a:cxn ang="0">
                <a:pos x="4" y="4"/>
              </a:cxn>
              <a:cxn ang="0">
                <a:pos x="14" y="0"/>
              </a:cxn>
              <a:cxn ang="0">
                <a:pos x="20" y="2"/>
              </a:cxn>
              <a:cxn ang="0">
                <a:pos x="28" y="6"/>
              </a:cxn>
              <a:cxn ang="0">
                <a:pos x="38" y="12"/>
              </a:cxn>
              <a:cxn ang="0">
                <a:pos x="38" y="12"/>
              </a:cxn>
              <a:cxn ang="0">
                <a:pos x="44" y="16"/>
              </a:cxn>
              <a:cxn ang="0">
                <a:pos x="48" y="18"/>
              </a:cxn>
              <a:cxn ang="0">
                <a:pos x="54" y="20"/>
              </a:cxn>
              <a:cxn ang="0">
                <a:pos x="58" y="22"/>
              </a:cxn>
              <a:cxn ang="0">
                <a:pos x="62" y="26"/>
              </a:cxn>
              <a:cxn ang="0">
                <a:pos x="70" y="30"/>
              </a:cxn>
              <a:cxn ang="0">
                <a:pos x="78" y="34"/>
              </a:cxn>
              <a:cxn ang="0">
                <a:pos x="86" y="38"/>
              </a:cxn>
              <a:cxn ang="0">
                <a:pos x="92" y="42"/>
              </a:cxn>
              <a:cxn ang="0">
                <a:pos x="98" y="46"/>
              </a:cxn>
              <a:cxn ang="0">
                <a:pos x="106" y="50"/>
              </a:cxn>
              <a:cxn ang="0">
                <a:pos x="116" y="56"/>
              </a:cxn>
              <a:cxn ang="0">
                <a:pos x="124" y="60"/>
              </a:cxn>
              <a:cxn ang="0">
                <a:pos x="132" y="66"/>
              </a:cxn>
            </a:cxnLst>
            <a:rect l="0" t="0" r="r" b="b"/>
            <a:pathLst>
              <a:path w="132" h="66">
                <a:moveTo>
                  <a:pt x="0" y="6"/>
                </a:moveTo>
                <a:lnTo>
                  <a:pt x="2" y="6"/>
                </a:lnTo>
                <a:lnTo>
                  <a:pt x="4" y="4"/>
                </a:lnTo>
                <a:lnTo>
                  <a:pt x="14" y="0"/>
                </a:lnTo>
                <a:lnTo>
                  <a:pt x="20" y="2"/>
                </a:lnTo>
                <a:lnTo>
                  <a:pt x="28" y="6"/>
                </a:lnTo>
                <a:lnTo>
                  <a:pt x="38" y="12"/>
                </a:lnTo>
                <a:lnTo>
                  <a:pt x="38" y="12"/>
                </a:lnTo>
                <a:lnTo>
                  <a:pt x="44" y="16"/>
                </a:lnTo>
                <a:lnTo>
                  <a:pt x="48" y="18"/>
                </a:lnTo>
                <a:lnTo>
                  <a:pt x="54" y="20"/>
                </a:lnTo>
                <a:lnTo>
                  <a:pt x="58" y="22"/>
                </a:lnTo>
                <a:lnTo>
                  <a:pt x="62" y="26"/>
                </a:lnTo>
                <a:lnTo>
                  <a:pt x="70" y="30"/>
                </a:lnTo>
                <a:lnTo>
                  <a:pt x="78" y="34"/>
                </a:lnTo>
                <a:lnTo>
                  <a:pt x="86" y="38"/>
                </a:lnTo>
                <a:lnTo>
                  <a:pt x="92" y="42"/>
                </a:lnTo>
                <a:lnTo>
                  <a:pt x="98" y="46"/>
                </a:lnTo>
                <a:lnTo>
                  <a:pt x="106" y="50"/>
                </a:lnTo>
                <a:lnTo>
                  <a:pt x="116" y="56"/>
                </a:lnTo>
                <a:lnTo>
                  <a:pt x="124" y="60"/>
                </a:lnTo>
                <a:lnTo>
                  <a:pt x="132" y="6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1" name="Freeform 487"/>
          <p:cNvSpPr>
            <a:spLocks/>
          </p:cNvSpPr>
          <p:nvPr/>
        </p:nvSpPr>
        <p:spPr bwMode="auto">
          <a:xfrm>
            <a:off x="5114925" y="3052763"/>
            <a:ext cx="22225" cy="66675"/>
          </a:xfrm>
          <a:custGeom>
            <a:avLst/>
            <a:gdLst/>
            <a:ahLst/>
            <a:cxnLst>
              <a:cxn ang="0">
                <a:pos x="0" y="42"/>
              </a:cxn>
              <a:cxn ang="0">
                <a:pos x="0" y="40"/>
              </a:cxn>
              <a:cxn ang="0">
                <a:pos x="0" y="34"/>
              </a:cxn>
              <a:cxn ang="0">
                <a:pos x="0" y="32"/>
              </a:cxn>
              <a:cxn ang="0">
                <a:pos x="0" y="32"/>
              </a:cxn>
              <a:cxn ang="0">
                <a:pos x="2" y="32"/>
              </a:cxn>
              <a:cxn ang="0">
                <a:pos x="6" y="32"/>
              </a:cxn>
              <a:cxn ang="0">
                <a:pos x="8" y="32"/>
              </a:cxn>
              <a:cxn ang="0">
                <a:pos x="8" y="32"/>
              </a:cxn>
              <a:cxn ang="0">
                <a:pos x="10" y="32"/>
              </a:cxn>
              <a:cxn ang="0">
                <a:pos x="14" y="32"/>
              </a:cxn>
              <a:cxn ang="0">
                <a:pos x="14" y="32"/>
              </a:cxn>
              <a:cxn ang="0">
                <a:pos x="12" y="16"/>
              </a:cxn>
              <a:cxn ang="0">
                <a:pos x="12" y="0"/>
              </a:cxn>
            </a:cxnLst>
            <a:rect l="0" t="0" r="r" b="b"/>
            <a:pathLst>
              <a:path w="14" h="42">
                <a:moveTo>
                  <a:pt x="0" y="42"/>
                </a:moveTo>
                <a:lnTo>
                  <a:pt x="0" y="40"/>
                </a:lnTo>
                <a:lnTo>
                  <a:pt x="0" y="34"/>
                </a:lnTo>
                <a:lnTo>
                  <a:pt x="0" y="32"/>
                </a:lnTo>
                <a:lnTo>
                  <a:pt x="0" y="32"/>
                </a:lnTo>
                <a:lnTo>
                  <a:pt x="2" y="32"/>
                </a:lnTo>
                <a:lnTo>
                  <a:pt x="6" y="32"/>
                </a:lnTo>
                <a:lnTo>
                  <a:pt x="8" y="32"/>
                </a:lnTo>
                <a:lnTo>
                  <a:pt x="8" y="32"/>
                </a:lnTo>
                <a:lnTo>
                  <a:pt x="10" y="32"/>
                </a:lnTo>
                <a:lnTo>
                  <a:pt x="14" y="32"/>
                </a:lnTo>
                <a:lnTo>
                  <a:pt x="14" y="32"/>
                </a:lnTo>
                <a:lnTo>
                  <a:pt x="12" y="16"/>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2" name="Freeform 488"/>
          <p:cNvSpPr>
            <a:spLocks/>
          </p:cNvSpPr>
          <p:nvPr/>
        </p:nvSpPr>
        <p:spPr bwMode="auto">
          <a:xfrm>
            <a:off x="2841625" y="3106738"/>
            <a:ext cx="3175" cy="1588"/>
          </a:xfrm>
          <a:custGeom>
            <a:avLst/>
            <a:gdLst/>
            <a:ahLst/>
            <a:cxnLst>
              <a:cxn ang="0">
                <a:pos x="0" y="0"/>
              </a:cxn>
              <a:cxn ang="0">
                <a:pos x="2" y="0"/>
              </a:cxn>
              <a:cxn ang="0">
                <a:pos x="2" y="0"/>
              </a:cxn>
              <a:cxn ang="0">
                <a:pos x="2" y="0"/>
              </a:cxn>
            </a:cxnLst>
            <a:rect l="0" t="0" r="r" b="b"/>
            <a:pathLst>
              <a:path w="2">
                <a:moveTo>
                  <a:pt x="0" y="0"/>
                </a:moveTo>
                <a:lnTo>
                  <a:pt x="2"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3" name="Rectangle 489"/>
          <p:cNvSpPr>
            <a:spLocks noChangeArrowheads="1"/>
          </p:cNvSpPr>
          <p:nvPr/>
        </p:nvSpPr>
        <p:spPr bwMode="auto">
          <a:xfrm>
            <a:off x="2841625" y="3106738"/>
            <a:ext cx="1588" cy="1588"/>
          </a:xfrm>
          <a:prstGeom prst="rect">
            <a:avLst/>
          </a:prstGeom>
          <a:solidFill>
            <a:schemeClr val="bg1">
              <a:lumMod val="65000"/>
            </a:schemeClr>
          </a:solidFill>
          <a:ln w="4">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4" name="Freeform 490"/>
          <p:cNvSpPr>
            <a:spLocks/>
          </p:cNvSpPr>
          <p:nvPr/>
        </p:nvSpPr>
        <p:spPr bwMode="auto">
          <a:xfrm>
            <a:off x="6854825" y="3062288"/>
            <a:ext cx="19050" cy="31750"/>
          </a:xfrm>
          <a:custGeom>
            <a:avLst/>
            <a:gdLst/>
            <a:ahLst/>
            <a:cxnLst>
              <a:cxn ang="0">
                <a:pos x="12" y="0"/>
              </a:cxn>
              <a:cxn ang="0">
                <a:pos x="12" y="2"/>
              </a:cxn>
              <a:cxn ang="0">
                <a:pos x="12" y="2"/>
              </a:cxn>
              <a:cxn ang="0">
                <a:pos x="12" y="2"/>
              </a:cxn>
              <a:cxn ang="0">
                <a:pos x="10" y="4"/>
              </a:cxn>
              <a:cxn ang="0">
                <a:pos x="8" y="4"/>
              </a:cxn>
              <a:cxn ang="0">
                <a:pos x="8" y="6"/>
              </a:cxn>
              <a:cxn ang="0">
                <a:pos x="8" y="6"/>
              </a:cxn>
              <a:cxn ang="0">
                <a:pos x="8" y="6"/>
              </a:cxn>
              <a:cxn ang="0">
                <a:pos x="6" y="4"/>
              </a:cxn>
              <a:cxn ang="0">
                <a:pos x="6" y="6"/>
              </a:cxn>
              <a:cxn ang="0">
                <a:pos x="6" y="8"/>
              </a:cxn>
              <a:cxn ang="0">
                <a:pos x="6" y="8"/>
              </a:cxn>
              <a:cxn ang="0">
                <a:pos x="6" y="10"/>
              </a:cxn>
              <a:cxn ang="0">
                <a:pos x="6" y="10"/>
              </a:cxn>
              <a:cxn ang="0">
                <a:pos x="6" y="10"/>
              </a:cxn>
              <a:cxn ang="0">
                <a:pos x="4" y="10"/>
              </a:cxn>
              <a:cxn ang="0">
                <a:pos x="4" y="10"/>
              </a:cxn>
              <a:cxn ang="0">
                <a:pos x="4" y="12"/>
              </a:cxn>
              <a:cxn ang="0">
                <a:pos x="6" y="12"/>
              </a:cxn>
              <a:cxn ang="0">
                <a:pos x="6" y="12"/>
              </a:cxn>
              <a:cxn ang="0">
                <a:pos x="6" y="12"/>
              </a:cxn>
              <a:cxn ang="0">
                <a:pos x="6" y="12"/>
              </a:cxn>
              <a:cxn ang="0">
                <a:pos x="6" y="12"/>
              </a:cxn>
              <a:cxn ang="0">
                <a:pos x="6" y="12"/>
              </a:cxn>
              <a:cxn ang="0">
                <a:pos x="6" y="12"/>
              </a:cxn>
              <a:cxn ang="0">
                <a:pos x="6" y="14"/>
              </a:cxn>
              <a:cxn ang="0">
                <a:pos x="4" y="14"/>
              </a:cxn>
              <a:cxn ang="0">
                <a:pos x="4" y="14"/>
              </a:cxn>
              <a:cxn ang="0">
                <a:pos x="4" y="14"/>
              </a:cxn>
              <a:cxn ang="0">
                <a:pos x="4" y="14"/>
              </a:cxn>
              <a:cxn ang="0">
                <a:pos x="2" y="12"/>
              </a:cxn>
              <a:cxn ang="0">
                <a:pos x="2" y="14"/>
              </a:cxn>
              <a:cxn ang="0">
                <a:pos x="2" y="14"/>
              </a:cxn>
              <a:cxn ang="0">
                <a:pos x="0" y="16"/>
              </a:cxn>
              <a:cxn ang="0">
                <a:pos x="0" y="16"/>
              </a:cxn>
              <a:cxn ang="0">
                <a:pos x="0" y="18"/>
              </a:cxn>
              <a:cxn ang="0">
                <a:pos x="0" y="18"/>
              </a:cxn>
              <a:cxn ang="0">
                <a:pos x="0" y="20"/>
              </a:cxn>
              <a:cxn ang="0">
                <a:pos x="0" y="20"/>
              </a:cxn>
              <a:cxn ang="0">
                <a:pos x="0" y="20"/>
              </a:cxn>
            </a:cxnLst>
            <a:rect l="0" t="0" r="r" b="b"/>
            <a:pathLst>
              <a:path w="12" h="20">
                <a:moveTo>
                  <a:pt x="12" y="0"/>
                </a:moveTo>
                <a:lnTo>
                  <a:pt x="12" y="2"/>
                </a:lnTo>
                <a:lnTo>
                  <a:pt x="12" y="2"/>
                </a:lnTo>
                <a:lnTo>
                  <a:pt x="12" y="2"/>
                </a:lnTo>
                <a:lnTo>
                  <a:pt x="10" y="4"/>
                </a:lnTo>
                <a:lnTo>
                  <a:pt x="8" y="4"/>
                </a:lnTo>
                <a:lnTo>
                  <a:pt x="8" y="6"/>
                </a:lnTo>
                <a:lnTo>
                  <a:pt x="8" y="6"/>
                </a:lnTo>
                <a:lnTo>
                  <a:pt x="8" y="6"/>
                </a:lnTo>
                <a:lnTo>
                  <a:pt x="6" y="4"/>
                </a:lnTo>
                <a:lnTo>
                  <a:pt x="6" y="6"/>
                </a:lnTo>
                <a:lnTo>
                  <a:pt x="6" y="8"/>
                </a:lnTo>
                <a:lnTo>
                  <a:pt x="6" y="8"/>
                </a:lnTo>
                <a:lnTo>
                  <a:pt x="6" y="10"/>
                </a:lnTo>
                <a:lnTo>
                  <a:pt x="6" y="10"/>
                </a:lnTo>
                <a:lnTo>
                  <a:pt x="6" y="10"/>
                </a:lnTo>
                <a:lnTo>
                  <a:pt x="4" y="10"/>
                </a:lnTo>
                <a:lnTo>
                  <a:pt x="4" y="10"/>
                </a:lnTo>
                <a:lnTo>
                  <a:pt x="4" y="12"/>
                </a:lnTo>
                <a:lnTo>
                  <a:pt x="6" y="12"/>
                </a:lnTo>
                <a:lnTo>
                  <a:pt x="6" y="12"/>
                </a:lnTo>
                <a:lnTo>
                  <a:pt x="6" y="12"/>
                </a:lnTo>
                <a:lnTo>
                  <a:pt x="6" y="12"/>
                </a:lnTo>
                <a:lnTo>
                  <a:pt x="6" y="12"/>
                </a:lnTo>
                <a:lnTo>
                  <a:pt x="6" y="12"/>
                </a:lnTo>
                <a:lnTo>
                  <a:pt x="6" y="12"/>
                </a:lnTo>
                <a:lnTo>
                  <a:pt x="6" y="14"/>
                </a:lnTo>
                <a:lnTo>
                  <a:pt x="4" y="14"/>
                </a:lnTo>
                <a:lnTo>
                  <a:pt x="4" y="14"/>
                </a:lnTo>
                <a:lnTo>
                  <a:pt x="4" y="14"/>
                </a:lnTo>
                <a:lnTo>
                  <a:pt x="4" y="14"/>
                </a:lnTo>
                <a:lnTo>
                  <a:pt x="2" y="12"/>
                </a:lnTo>
                <a:lnTo>
                  <a:pt x="2" y="14"/>
                </a:lnTo>
                <a:lnTo>
                  <a:pt x="2" y="14"/>
                </a:lnTo>
                <a:lnTo>
                  <a:pt x="0" y="16"/>
                </a:lnTo>
                <a:lnTo>
                  <a:pt x="0" y="16"/>
                </a:lnTo>
                <a:lnTo>
                  <a:pt x="0" y="18"/>
                </a:lnTo>
                <a:lnTo>
                  <a:pt x="0" y="18"/>
                </a:lnTo>
                <a:lnTo>
                  <a:pt x="0" y="20"/>
                </a:lnTo>
                <a:lnTo>
                  <a:pt x="0" y="20"/>
                </a:lnTo>
                <a:lnTo>
                  <a:pt x="0"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5" name="Freeform 491"/>
          <p:cNvSpPr>
            <a:spLocks/>
          </p:cNvSpPr>
          <p:nvPr/>
        </p:nvSpPr>
        <p:spPr bwMode="auto">
          <a:xfrm>
            <a:off x="4171950" y="2913063"/>
            <a:ext cx="196850" cy="171450"/>
          </a:xfrm>
          <a:custGeom>
            <a:avLst/>
            <a:gdLst/>
            <a:ahLst/>
            <a:cxnLst>
              <a:cxn ang="0">
                <a:pos x="0" y="106"/>
              </a:cxn>
              <a:cxn ang="0">
                <a:pos x="2" y="104"/>
              </a:cxn>
              <a:cxn ang="0">
                <a:pos x="2" y="102"/>
              </a:cxn>
              <a:cxn ang="0">
                <a:pos x="2" y="98"/>
              </a:cxn>
              <a:cxn ang="0">
                <a:pos x="14" y="98"/>
              </a:cxn>
              <a:cxn ang="0">
                <a:pos x="18" y="98"/>
              </a:cxn>
              <a:cxn ang="0">
                <a:pos x="28" y="98"/>
              </a:cxn>
              <a:cxn ang="0">
                <a:pos x="36" y="98"/>
              </a:cxn>
              <a:cxn ang="0">
                <a:pos x="42" y="98"/>
              </a:cxn>
              <a:cxn ang="0">
                <a:pos x="46" y="98"/>
              </a:cxn>
              <a:cxn ang="0">
                <a:pos x="60" y="98"/>
              </a:cxn>
              <a:cxn ang="0">
                <a:pos x="60" y="90"/>
              </a:cxn>
              <a:cxn ang="0">
                <a:pos x="60" y="86"/>
              </a:cxn>
              <a:cxn ang="0">
                <a:pos x="60" y="82"/>
              </a:cxn>
              <a:cxn ang="0">
                <a:pos x="60" y="78"/>
              </a:cxn>
              <a:cxn ang="0">
                <a:pos x="58" y="74"/>
              </a:cxn>
              <a:cxn ang="0">
                <a:pos x="58" y="72"/>
              </a:cxn>
              <a:cxn ang="0">
                <a:pos x="60" y="70"/>
              </a:cxn>
              <a:cxn ang="0">
                <a:pos x="66" y="66"/>
              </a:cxn>
              <a:cxn ang="0">
                <a:pos x="66" y="66"/>
              </a:cxn>
              <a:cxn ang="0">
                <a:pos x="72" y="64"/>
              </a:cxn>
              <a:cxn ang="0">
                <a:pos x="74" y="64"/>
              </a:cxn>
              <a:cxn ang="0">
                <a:pos x="76" y="54"/>
              </a:cxn>
              <a:cxn ang="0">
                <a:pos x="76" y="48"/>
              </a:cxn>
              <a:cxn ang="0">
                <a:pos x="76" y="40"/>
              </a:cxn>
              <a:cxn ang="0">
                <a:pos x="76" y="34"/>
              </a:cxn>
              <a:cxn ang="0">
                <a:pos x="76" y="32"/>
              </a:cxn>
              <a:cxn ang="0">
                <a:pos x="76" y="26"/>
              </a:cxn>
              <a:cxn ang="0">
                <a:pos x="76" y="20"/>
              </a:cxn>
              <a:cxn ang="0">
                <a:pos x="86" y="20"/>
              </a:cxn>
              <a:cxn ang="0">
                <a:pos x="98" y="20"/>
              </a:cxn>
              <a:cxn ang="0">
                <a:pos x="104" y="20"/>
              </a:cxn>
              <a:cxn ang="0">
                <a:pos x="106" y="20"/>
              </a:cxn>
              <a:cxn ang="0">
                <a:pos x="110" y="20"/>
              </a:cxn>
              <a:cxn ang="0">
                <a:pos x="112" y="20"/>
              </a:cxn>
              <a:cxn ang="0">
                <a:pos x="124" y="20"/>
              </a:cxn>
              <a:cxn ang="0">
                <a:pos x="124" y="14"/>
              </a:cxn>
              <a:cxn ang="0">
                <a:pos x="124" y="4"/>
              </a:cxn>
            </a:cxnLst>
            <a:rect l="0" t="0" r="r" b="b"/>
            <a:pathLst>
              <a:path w="124" h="108">
                <a:moveTo>
                  <a:pt x="2" y="108"/>
                </a:moveTo>
                <a:lnTo>
                  <a:pt x="0" y="106"/>
                </a:lnTo>
                <a:lnTo>
                  <a:pt x="2" y="106"/>
                </a:lnTo>
                <a:lnTo>
                  <a:pt x="2" y="104"/>
                </a:lnTo>
                <a:lnTo>
                  <a:pt x="2" y="104"/>
                </a:lnTo>
                <a:lnTo>
                  <a:pt x="2" y="102"/>
                </a:lnTo>
                <a:lnTo>
                  <a:pt x="2" y="100"/>
                </a:lnTo>
                <a:lnTo>
                  <a:pt x="2" y="98"/>
                </a:lnTo>
                <a:lnTo>
                  <a:pt x="8" y="98"/>
                </a:lnTo>
                <a:lnTo>
                  <a:pt x="14" y="98"/>
                </a:lnTo>
                <a:lnTo>
                  <a:pt x="16" y="98"/>
                </a:lnTo>
                <a:lnTo>
                  <a:pt x="18" y="98"/>
                </a:lnTo>
                <a:lnTo>
                  <a:pt x="20" y="98"/>
                </a:lnTo>
                <a:lnTo>
                  <a:pt x="28" y="98"/>
                </a:lnTo>
                <a:lnTo>
                  <a:pt x="30" y="98"/>
                </a:lnTo>
                <a:lnTo>
                  <a:pt x="36" y="98"/>
                </a:lnTo>
                <a:lnTo>
                  <a:pt x="38" y="98"/>
                </a:lnTo>
                <a:lnTo>
                  <a:pt x="42" y="98"/>
                </a:lnTo>
                <a:lnTo>
                  <a:pt x="42" y="98"/>
                </a:lnTo>
                <a:lnTo>
                  <a:pt x="46" y="98"/>
                </a:lnTo>
                <a:lnTo>
                  <a:pt x="54" y="98"/>
                </a:lnTo>
                <a:lnTo>
                  <a:pt x="60" y="98"/>
                </a:lnTo>
                <a:lnTo>
                  <a:pt x="60" y="98"/>
                </a:lnTo>
                <a:lnTo>
                  <a:pt x="60" y="90"/>
                </a:lnTo>
                <a:lnTo>
                  <a:pt x="60" y="86"/>
                </a:lnTo>
                <a:lnTo>
                  <a:pt x="60" y="86"/>
                </a:lnTo>
                <a:lnTo>
                  <a:pt x="60" y="84"/>
                </a:lnTo>
                <a:lnTo>
                  <a:pt x="60" y="82"/>
                </a:lnTo>
                <a:lnTo>
                  <a:pt x="60" y="80"/>
                </a:lnTo>
                <a:lnTo>
                  <a:pt x="60" y="78"/>
                </a:lnTo>
                <a:lnTo>
                  <a:pt x="58" y="78"/>
                </a:lnTo>
                <a:lnTo>
                  <a:pt x="58" y="74"/>
                </a:lnTo>
                <a:lnTo>
                  <a:pt x="58" y="74"/>
                </a:lnTo>
                <a:lnTo>
                  <a:pt x="58" y="72"/>
                </a:lnTo>
                <a:lnTo>
                  <a:pt x="60" y="72"/>
                </a:lnTo>
                <a:lnTo>
                  <a:pt x="60" y="70"/>
                </a:lnTo>
                <a:lnTo>
                  <a:pt x="64" y="68"/>
                </a:lnTo>
                <a:lnTo>
                  <a:pt x="66" y="66"/>
                </a:lnTo>
                <a:lnTo>
                  <a:pt x="66" y="66"/>
                </a:lnTo>
                <a:lnTo>
                  <a:pt x="66" y="66"/>
                </a:lnTo>
                <a:lnTo>
                  <a:pt x="70" y="66"/>
                </a:lnTo>
                <a:lnTo>
                  <a:pt x="72" y="64"/>
                </a:lnTo>
                <a:lnTo>
                  <a:pt x="74" y="64"/>
                </a:lnTo>
                <a:lnTo>
                  <a:pt x="74" y="64"/>
                </a:lnTo>
                <a:lnTo>
                  <a:pt x="74" y="58"/>
                </a:lnTo>
                <a:lnTo>
                  <a:pt x="76" y="54"/>
                </a:lnTo>
                <a:lnTo>
                  <a:pt x="76" y="48"/>
                </a:lnTo>
                <a:lnTo>
                  <a:pt x="76" y="48"/>
                </a:lnTo>
                <a:lnTo>
                  <a:pt x="76" y="42"/>
                </a:lnTo>
                <a:lnTo>
                  <a:pt x="76" y="40"/>
                </a:lnTo>
                <a:lnTo>
                  <a:pt x="76" y="40"/>
                </a:lnTo>
                <a:lnTo>
                  <a:pt x="76" y="34"/>
                </a:lnTo>
                <a:lnTo>
                  <a:pt x="76" y="34"/>
                </a:lnTo>
                <a:lnTo>
                  <a:pt x="76" y="32"/>
                </a:lnTo>
                <a:lnTo>
                  <a:pt x="76" y="28"/>
                </a:lnTo>
                <a:lnTo>
                  <a:pt x="76" y="26"/>
                </a:lnTo>
                <a:lnTo>
                  <a:pt x="76" y="26"/>
                </a:lnTo>
                <a:lnTo>
                  <a:pt x="76" y="20"/>
                </a:lnTo>
                <a:lnTo>
                  <a:pt x="80" y="20"/>
                </a:lnTo>
                <a:lnTo>
                  <a:pt x="86" y="20"/>
                </a:lnTo>
                <a:lnTo>
                  <a:pt x="94" y="20"/>
                </a:lnTo>
                <a:lnTo>
                  <a:pt x="98" y="20"/>
                </a:lnTo>
                <a:lnTo>
                  <a:pt x="102" y="20"/>
                </a:lnTo>
                <a:lnTo>
                  <a:pt x="104" y="20"/>
                </a:lnTo>
                <a:lnTo>
                  <a:pt x="104" y="20"/>
                </a:lnTo>
                <a:lnTo>
                  <a:pt x="106" y="20"/>
                </a:lnTo>
                <a:lnTo>
                  <a:pt x="108" y="20"/>
                </a:lnTo>
                <a:lnTo>
                  <a:pt x="110" y="20"/>
                </a:lnTo>
                <a:lnTo>
                  <a:pt x="110" y="20"/>
                </a:lnTo>
                <a:lnTo>
                  <a:pt x="112" y="20"/>
                </a:lnTo>
                <a:lnTo>
                  <a:pt x="124" y="20"/>
                </a:lnTo>
                <a:lnTo>
                  <a:pt x="124" y="20"/>
                </a:lnTo>
                <a:lnTo>
                  <a:pt x="124" y="18"/>
                </a:lnTo>
                <a:lnTo>
                  <a:pt x="124" y="14"/>
                </a:lnTo>
                <a:lnTo>
                  <a:pt x="124" y="8"/>
                </a:lnTo>
                <a:lnTo>
                  <a:pt x="124" y="4"/>
                </a:lnTo>
                <a:lnTo>
                  <a:pt x="12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6" name="Freeform 492"/>
          <p:cNvSpPr>
            <a:spLocks/>
          </p:cNvSpPr>
          <p:nvPr/>
        </p:nvSpPr>
        <p:spPr bwMode="auto">
          <a:xfrm>
            <a:off x="6670675" y="3052763"/>
            <a:ext cx="9525" cy="25400"/>
          </a:xfrm>
          <a:custGeom>
            <a:avLst/>
            <a:gdLst/>
            <a:ahLst/>
            <a:cxnLst>
              <a:cxn ang="0">
                <a:pos x="4" y="0"/>
              </a:cxn>
              <a:cxn ang="0">
                <a:pos x="4" y="0"/>
              </a:cxn>
              <a:cxn ang="0">
                <a:pos x="4" y="0"/>
              </a:cxn>
              <a:cxn ang="0">
                <a:pos x="4" y="2"/>
              </a:cxn>
              <a:cxn ang="0">
                <a:pos x="4" y="2"/>
              </a:cxn>
              <a:cxn ang="0">
                <a:pos x="4" y="2"/>
              </a:cxn>
              <a:cxn ang="0">
                <a:pos x="4" y="6"/>
              </a:cxn>
              <a:cxn ang="0">
                <a:pos x="4" y="6"/>
              </a:cxn>
              <a:cxn ang="0">
                <a:pos x="6" y="8"/>
              </a:cxn>
              <a:cxn ang="0">
                <a:pos x="6" y="10"/>
              </a:cxn>
              <a:cxn ang="0">
                <a:pos x="6" y="10"/>
              </a:cxn>
              <a:cxn ang="0">
                <a:pos x="6" y="10"/>
              </a:cxn>
              <a:cxn ang="0">
                <a:pos x="6" y="10"/>
              </a:cxn>
              <a:cxn ang="0">
                <a:pos x="6" y="12"/>
              </a:cxn>
              <a:cxn ang="0">
                <a:pos x="6" y="12"/>
              </a:cxn>
              <a:cxn ang="0">
                <a:pos x="6" y="12"/>
              </a:cxn>
              <a:cxn ang="0">
                <a:pos x="6" y="12"/>
              </a:cxn>
              <a:cxn ang="0">
                <a:pos x="4" y="10"/>
              </a:cxn>
              <a:cxn ang="0">
                <a:pos x="2" y="8"/>
              </a:cxn>
              <a:cxn ang="0">
                <a:pos x="2" y="8"/>
              </a:cxn>
              <a:cxn ang="0">
                <a:pos x="0" y="10"/>
              </a:cxn>
              <a:cxn ang="0">
                <a:pos x="0" y="10"/>
              </a:cxn>
              <a:cxn ang="0">
                <a:pos x="0" y="12"/>
              </a:cxn>
              <a:cxn ang="0">
                <a:pos x="0" y="12"/>
              </a:cxn>
              <a:cxn ang="0">
                <a:pos x="0" y="14"/>
              </a:cxn>
              <a:cxn ang="0">
                <a:pos x="0" y="14"/>
              </a:cxn>
              <a:cxn ang="0">
                <a:pos x="2" y="16"/>
              </a:cxn>
            </a:cxnLst>
            <a:rect l="0" t="0" r="r" b="b"/>
            <a:pathLst>
              <a:path w="6" h="16">
                <a:moveTo>
                  <a:pt x="4" y="0"/>
                </a:moveTo>
                <a:lnTo>
                  <a:pt x="4" y="0"/>
                </a:lnTo>
                <a:lnTo>
                  <a:pt x="4" y="0"/>
                </a:lnTo>
                <a:lnTo>
                  <a:pt x="4" y="2"/>
                </a:lnTo>
                <a:lnTo>
                  <a:pt x="4" y="2"/>
                </a:lnTo>
                <a:lnTo>
                  <a:pt x="4" y="2"/>
                </a:lnTo>
                <a:lnTo>
                  <a:pt x="4" y="6"/>
                </a:lnTo>
                <a:lnTo>
                  <a:pt x="4" y="6"/>
                </a:lnTo>
                <a:lnTo>
                  <a:pt x="6" y="8"/>
                </a:lnTo>
                <a:lnTo>
                  <a:pt x="6" y="10"/>
                </a:lnTo>
                <a:lnTo>
                  <a:pt x="6" y="10"/>
                </a:lnTo>
                <a:lnTo>
                  <a:pt x="6" y="10"/>
                </a:lnTo>
                <a:lnTo>
                  <a:pt x="6" y="10"/>
                </a:lnTo>
                <a:lnTo>
                  <a:pt x="6" y="12"/>
                </a:lnTo>
                <a:lnTo>
                  <a:pt x="6" y="12"/>
                </a:lnTo>
                <a:lnTo>
                  <a:pt x="6" y="12"/>
                </a:lnTo>
                <a:lnTo>
                  <a:pt x="6" y="12"/>
                </a:lnTo>
                <a:lnTo>
                  <a:pt x="4" y="10"/>
                </a:lnTo>
                <a:lnTo>
                  <a:pt x="2" y="8"/>
                </a:lnTo>
                <a:lnTo>
                  <a:pt x="2" y="8"/>
                </a:lnTo>
                <a:lnTo>
                  <a:pt x="0" y="10"/>
                </a:lnTo>
                <a:lnTo>
                  <a:pt x="0" y="10"/>
                </a:lnTo>
                <a:lnTo>
                  <a:pt x="0" y="12"/>
                </a:lnTo>
                <a:lnTo>
                  <a:pt x="0" y="12"/>
                </a:lnTo>
                <a:lnTo>
                  <a:pt x="0" y="14"/>
                </a:lnTo>
                <a:lnTo>
                  <a:pt x="0" y="14"/>
                </a:lnTo>
                <a:lnTo>
                  <a:pt x="2"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7" name="Freeform 493"/>
          <p:cNvSpPr>
            <a:spLocks/>
          </p:cNvSpPr>
          <p:nvPr/>
        </p:nvSpPr>
        <p:spPr bwMode="auto">
          <a:xfrm>
            <a:off x="6873875" y="3040063"/>
            <a:ext cx="19050" cy="34925"/>
          </a:xfrm>
          <a:custGeom>
            <a:avLst/>
            <a:gdLst/>
            <a:ahLst/>
            <a:cxnLst>
              <a:cxn ang="0">
                <a:pos x="0" y="14"/>
              </a:cxn>
              <a:cxn ang="0">
                <a:pos x="0" y="14"/>
              </a:cxn>
              <a:cxn ang="0">
                <a:pos x="2" y="18"/>
              </a:cxn>
              <a:cxn ang="0">
                <a:pos x="2" y="18"/>
              </a:cxn>
              <a:cxn ang="0">
                <a:pos x="2" y="20"/>
              </a:cxn>
              <a:cxn ang="0">
                <a:pos x="2" y="20"/>
              </a:cxn>
              <a:cxn ang="0">
                <a:pos x="4" y="22"/>
              </a:cxn>
              <a:cxn ang="0">
                <a:pos x="4" y="20"/>
              </a:cxn>
              <a:cxn ang="0">
                <a:pos x="4" y="20"/>
              </a:cxn>
              <a:cxn ang="0">
                <a:pos x="6" y="20"/>
              </a:cxn>
              <a:cxn ang="0">
                <a:pos x="6" y="20"/>
              </a:cxn>
              <a:cxn ang="0">
                <a:pos x="8" y="20"/>
              </a:cxn>
              <a:cxn ang="0">
                <a:pos x="8" y="20"/>
              </a:cxn>
              <a:cxn ang="0">
                <a:pos x="8" y="22"/>
              </a:cxn>
              <a:cxn ang="0">
                <a:pos x="10" y="22"/>
              </a:cxn>
              <a:cxn ang="0">
                <a:pos x="10" y="22"/>
              </a:cxn>
              <a:cxn ang="0">
                <a:pos x="10" y="20"/>
              </a:cxn>
              <a:cxn ang="0">
                <a:pos x="10" y="20"/>
              </a:cxn>
              <a:cxn ang="0">
                <a:pos x="10" y="20"/>
              </a:cxn>
              <a:cxn ang="0">
                <a:pos x="10" y="20"/>
              </a:cxn>
              <a:cxn ang="0">
                <a:pos x="10" y="20"/>
              </a:cxn>
              <a:cxn ang="0">
                <a:pos x="10" y="18"/>
              </a:cxn>
              <a:cxn ang="0">
                <a:pos x="10" y="18"/>
              </a:cxn>
              <a:cxn ang="0">
                <a:pos x="10" y="16"/>
              </a:cxn>
              <a:cxn ang="0">
                <a:pos x="10" y="16"/>
              </a:cxn>
              <a:cxn ang="0">
                <a:pos x="8" y="14"/>
              </a:cxn>
              <a:cxn ang="0">
                <a:pos x="8" y="12"/>
              </a:cxn>
              <a:cxn ang="0">
                <a:pos x="8" y="10"/>
              </a:cxn>
              <a:cxn ang="0">
                <a:pos x="6" y="8"/>
              </a:cxn>
              <a:cxn ang="0">
                <a:pos x="6" y="8"/>
              </a:cxn>
              <a:cxn ang="0">
                <a:pos x="4" y="4"/>
              </a:cxn>
              <a:cxn ang="0">
                <a:pos x="4" y="2"/>
              </a:cxn>
              <a:cxn ang="0">
                <a:pos x="6" y="2"/>
              </a:cxn>
              <a:cxn ang="0">
                <a:pos x="6" y="0"/>
              </a:cxn>
              <a:cxn ang="0">
                <a:pos x="6" y="0"/>
              </a:cxn>
              <a:cxn ang="0">
                <a:pos x="6" y="0"/>
              </a:cxn>
              <a:cxn ang="0">
                <a:pos x="6" y="0"/>
              </a:cxn>
              <a:cxn ang="0">
                <a:pos x="6" y="0"/>
              </a:cxn>
              <a:cxn ang="0">
                <a:pos x="6" y="0"/>
              </a:cxn>
              <a:cxn ang="0">
                <a:pos x="8" y="0"/>
              </a:cxn>
              <a:cxn ang="0">
                <a:pos x="10" y="0"/>
              </a:cxn>
              <a:cxn ang="0">
                <a:pos x="12" y="0"/>
              </a:cxn>
              <a:cxn ang="0">
                <a:pos x="12" y="0"/>
              </a:cxn>
            </a:cxnLst>
            <a:rect l="0" t="0" r="r" b="b"/>
            <a:pathLst>
              <a:path w="12" h="22">
                <a:moveTo>
                  <a:pt x="0" y="14"/>
                </a:moveTo>
                <a:lnTo>
                  <a:pt x="0" y="14"/>
                </a:lnTo>
                <a:lnTo>
                  <a:pt x="2" y="18"/>
                </a:lnTo>
                <a:lnTo>
                  <a:pt x="2" y="18"/>
                </a:lnTo>
                <a:lnTo>
                  <a:pt x="2" y="20"/>
                </a:lnTo>
                <a:lnTo>
                  <a:pt x="2" y="20"/>
                </a:lnTo>
                <a:lnTo>
                  <a:pt x="4" y="22"/>
                </a:lnTo>
                <a:lnTo>
                  <a:pt x="4" y="20"/>
                </a:lnTo>
                <a:lnTo>
                  <a:pt x="4" y="20"/>
                </a:lnTo>
                <a:lnTo>
                  <a:pt x="6" y="20"/>
                </a:lnTo>
                <a:lnTo>
                  <a:pt x="6" y="20"/>
                </a:lnTo>
                <a:lnTo>
                  <a:pt x="8" y="20"/>
                </a:lnTo>
                <a:lnTo>
                  <a:pt x="8" y="20"/>
                </a:lnTo>
                <a:lnTo>
                  <a:pt x="8" y="22"/>
                </a:lnTo>
                <a:lnTo>
                  <a:pt x="10" y="22"/>
                </a:lnTo>
                <a:lnTo>
                  <a:pt x="10" y="22"/>
                </a:lnTo>
                <a:lnTo>
                  <a:pt x="10" y="20"/>
                </a:lnTo>
                <a:lnTo>
                  <a:pt x="10" y="20"/>
                </a:lnTo>
                <a:lnTo>
                  <a:pt x="10" y="20"/>
                </a:lnTo>
                <a:lnTo>
                  <a:pt x="10" y="20"/>
                </a:lnTo>
                <a:lnTo>
                  <a:pt x="10" y="20"/>
                </a:lnTo>
                <a:lnTo>
                  <a:pt x="10" y="18"/>
                </a:lnTo>
                <a:lnTo>
                  <a:pt x="10" y="18"/>
                </a:lnTo>
                <a:lnTo>
                  <a:pt x="10" y="16"/>
                </a:lnTo>
                <a:lnTo>
                  <a:pt x="10" y="16"/>
                </a:lnTo>
                <a:lnTo>
                  <a:pt x="8" y="14"/>
                </a:lnTo>
                <a:lnTo>
                  <a:pt x="8" y="12"/>
                </a:lnTo>
                <a:lnTo>
                  <a:pt x="8" y="10"/>
                </a:lnTo>
                <a:lnTo>
                  <a:pt x="6" y="8"/>
                </a:lnTo>
                <a:lnTo>
                  <a:pt x="6" y="8"/>
                </a:lnTo>
                <a:lnTo>
                  <a:pt x="4" y="4"/>
                </a:lnTo>
                <a:lnTo>
                  <a:pt x="4" y="2"/>
                </a:lnTo>
                <a:lnTo>
                  <a:pt x="6" y="2"/>
                </a:lnTo>
                <a:lnTo>
                  <a:pt x="6" y="0"/>
                </a:lnTo>
                <a:lnTo>
                  <a:pt x="6" y="0"/>
                </a:lnTo>
                <a:lnTo>
                  <a:pt x="6" y="0"/>
                </a:lnTo>
                <a:lnTo>
                  <a:pt x="6" y="0"/>
                </a:lnTo>
                <a:lnTo>
                  <a:pt x="6" y="0"/>
                </a:lnTo>
                <a:lnTo>
                  <a:pt x="6" y="0"/>
                </a:lnTo>
                <a:lnTo>
                  <a:pt x="8" y="0"/>
                </a:lnTo>
                <a:lnTo>
                  <a:pt x="10"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8" name="Freeform 494"/>
          <p:cNvSpPr>
            <a:spLocks/>
          </p:cNvSpPr>
          <p:nvPr/>
        </p:nvSpPr>
        <p:spPr bwMode="auto">
          <a:xfrm>
            <a:off x="6753225" y="2878138"/>
            <a:ext cx="120650" cy="187325"/>
          </a:xfrm>
          <a:custGeom>
            <a:avLst/>
            <a:gdLst/>
            <a:ahLst/>
            <a:cxnLst>
              <a:cxn ang="0">
                <a:pos x="2" y="4"/>
              </a:cxn>
              <a:cxn ang="0">
                <a:pos x="2" y="0"/>
              </a:cxn>
              <a:cxn ang="0">
                <a:pos x="6" y="2"/>
              </a:cxn>
              <a:cxn ang="0">
                <a:pos x="8" y="4"/>
              </a:cxn>
              <a:cxn ang="0">
                <a:pos x="12" y="8"/>
              </a:cxn>
              <a:cxn ang="0">
                <a:pos x="16" y="14"/>
              </a:cxn>
              <a:cxn ang="0">
                <a:pos x="18" y="18"/>
              </a:cxn>
              <a:cxn ang="0">
                <a:pos x="18" y="16"/>
              </a:cxn>
              <a:cxn ang="0">
                <a:pos x="22" y="16"/>
              </a:cxn>
              <a:cxn ang="0">
                <a:pos x="24" y="20"/>
              </a:cxn>
              <a:cxn ang="0">
                <a:pos x="24" y="22"/>
              </a:cxn>
              <a:cxn ang="0">
                <a:pos x="26" y="30"/>
              </a:cxn>
              <a:cxn ang="0">
                <a:pos x="28" y="36"/>
              </a:cxn>
              <a:cxn ang="0">
                <a:pos x="28" y="42"/>
              </a:cxn>
              <a:cxn ang="0">
                <a:pos x="26" y="40"/>
              </a:cxn>
              <a:cxn ang="0">
                <a:pos x="28" y="44"/>
              </a:cxn>
              <a:cxn ang="0">
                <a:pos x="26" y="46"/>
              </a:cxn>
              <a:cxn ang="0">
                <a:pos x="26" y="48"/>
              </a:cxn>
              <a:cxn ang="0">
                <a:pos x="22" y="50"/>
              </a:cxn>
              <a:cxn ang="0">
                <a:pos x="22" y="52"/>
              </a:cxn>
              <a:cxn ang="0">
                <a:pos x="20" y="56"/>
              </a:cxn>
              <a:cxn ang="0">
                <a:pos x="18" y="56"/>
              </a:cxn>
              <a:cxn ang="0">
                <a:pos x="18" y="58"/>
              </a:cxn>
              <a:cxn ang="0">
                <a:pos x="18" y="62"/>
              </a:cxn>
              <a:cxn ang="0">
                <a:pos x="16" y="66"/>
              </a:cxn>
              <a:cxn ang="0">
                <a:pos x="18" y="68"/>
              </a:cxn>
              <a:cxn ang="0">
                <a:pos x="20" y="74"/>
              </a:cxn>
              <a:cxn ang="0">
                <a:pos x="18" y="78"/>
              </a:cxn>
              <a:cxn ang="0">
                <a:pos x="20" y="78"/>
              </a:cxn>
              <a:cxn ang="0">
                <a:pos x="22" y="76"/>
              </a:cxn>
              <a:cxn ang="0">
                <a:pos x="24" y="74"/>
              </a:cxn>
              <a:cxn ang="0">
                <a:pos x="32" y="74"/>
              </a:cxn>
              <a:cxn ang="0">
                <a:pos x="36" y="74"/>
              </a:cxn>
              <a:cxn ang="0">
                <a:pos x="36" y="74"/>
              </a:cxn>
              <a:cxn ang="0">
                <a:pos x="34" y="76"/>
              </a:cxn>
              <a:cxn ang="0">
                <a:pos x="36" y="84"/>
              </a:cxn>
              <a:cxn ang="0">
                <a:pos x="38" y="86"/>
              </a:cxn>
              <a:cxn ang="0">
                <a:pos x="40" y="90"/>
              </a:cxn>
              <a:cxn ang="0">
                <a:pos x="44" y="90"/>
              </a:cxn>
              <a:cxn ang="0">
                <a:pos x="50" y="94"/>
              </a:cxn>
              <a:cxn ang="0">
                <a:pos x="48" y="100"/>
              </a:cxn>
              <a:cxn ang="0">
                <a:pos x="48" y="102"/>
              </a:cxn>
              <a:cxn ang="0">
                <a:pos x="48" y="108"/>
              </a:cxn>
              <a:cxn ang="0">
                <a:pos x="50" y="108"/>
              </a:cxn>
              <a:cxn ang="0">
                <a:pos x="54" y="108"/>
              </a:cxn>
              <a:cxn ang="0">
                <a:pos x="58" y="110"/>
              </a:cxn>
              <a:cxn ang="0">
                <a:pos x="58" y="112"/>
              </a:cxn>
              <a:cxn ang="0">
                <a:pos x="62" y="116"/>
              </a:cxn>
              <a:cxn ang="0">
                <a:pos x="62" y="118"/>
              </a:cxn>
              <a:cxn ang="0">
                <a:pos x="66" y="118"/>
              </a:cxn>
              <a:cxn ang="0">
                <a:pos x="68" y="118"/>
              </a:cxn>
              <a:cxn ang="0">
                <a:pos x="72" y="116"/>
              </a:cxn>
              <a:cxn ang="0">
                <a:pos x="76" y="116"/>
              </a:cxn>
            </a:cxnLst>
            <a:rect l="0" t="0" r="r" b="b"/>
            <a:pathLst>
              <a:path w="76" h="118">
                <a:moveTo>
                  <a:pt x="0" y="6"/>
                </a:moveTo>
                <a:lnTo>
                  <a:pt x="0" y="6"/>
                </a:lnTo>
                <a:lnTo>
                  <a:pt x="2" y="4"/>
                </a:lnTo>
                <a:lnTo>
                  <a:pt x="2" y="4"/>
                </a:lnTo>
                <a:lnTo>
                  <a:pt x="2" y="4"/>
                </a:lnTo>
                <a:lnTo>
                  <a:pt x="2" y="4"/>
                </a:lnTo>
                <a:lnTo>
                  <a:pt x="2" y="2"/>
                </a:lnTo>
                <a:lnTo>
                  <a:pt x="2" y="0"/>
                </a:lnTo>
                <a:lnTo>
                  <a:pt x="4" y="2"/>
                </a:lnTo>
                <a:lnTo>
                  <a:pt x="4" y="2"/>
                </a:lnTo>
                <a:lnTo>
                  <a:pt x="6" y="2"/>
                </a:lnTo>
                <a:lnTo>
                  <a:pt x="6" y="2"/>
                </a:lnTo>
                <a:lnTo>
                  <a:pt x="6" y="4"/>
                </a:lnTo>
                <a:lnTo>
                  <a:pt x="8" y="4"/>
                </a:lnTo>
                <a:lnTo>
                  <a:pt x="8" y="4"/>
                </a:lnTo>
                <a:lnTo>
                  <a:pt x="8" y="4"/>
                </a:lnTo>
                <a:lnTo>
                  <a:pt x="10" y="6"/>
                </a:lnTo>
                <a:lnTo>
                  <a:pt x="10" y="6"/>
                </a:lnTo>
                <a:lnTo>
                  <a:pt x="12" y="8"/>
                </a:lnTo>
                <a:lnTo>
                  <a:pt x="12" y="8"/>
                </a:lnTo>
                <a:lnTo>
                  <a:pt x="12" y="8"/>
                </a:lnTo>
                <a:lnTo>
                  <a:pt x="12" y="10"/>
                </a:lnTo>
                <a:lnTo>
                  <a:pt x="14" y="12"/>
                </a:lnTo>
                <a:lnTo>
                  <a:pt x="16" y="14"/>
                </a:lnTo>
                <a:lnTo>
                  <a:pt x="16" y="14"/>
                </a:lnTo>
                <a:lnTo>
                  <a:pt x="16" y="16"/>
                </a:lnTo>
                <a:lnTo>
                  <a:pt x="16" y="16"/>
                </a:lnTo>
                <a:lnTo>
                  <a:pt x="18" y="18"/>
                </a:lnTo>
                <a:lnTo>
                  <a:pt x="18" y="18"/>
                </a:lnTo>
                <a:lnTo>
                  <a:pt x="18" y="18"/>
                </a:lnTo>
                <a:lnTo>
                  <a:pt x="18" y="18"/>
                </a:lnTo>
                <a:lnTo>
                  <a:pt x="18" y="16"/>
                </a:lnTo>
                <a:lnTo>
                  <a:pt x="18" y="16"/>
                </a:lnTo>
                <a:lnTo>
                  <a:pt x="18" y="16"/>
                </a:lnTo>
                <a:lnTo>
                  <a:pt x="20" y="16"/>
                </a:lnTo>
                <a:lnTo>
                  <a:pt x="22" y="16"/>
                </a:lnTo>
                <a:lnTo>
                  <a:pt x="22" y="18"/>
                </a:lnTo>
                <a:lnTo>
                  <a:pt x="22" y="18"/>
                </a:lnTo>
                <a:lnTo>
                  <a:pt x="24" y="20"/>
                </a:lnTo>
                <a:lnTo>
                  <a:pt x="24" y="20"/>
                </a:lnTo>
                <a:lnTo>
                  <a:pt x="24" y="20"/>
                </a:lnTo>
                <a:lnTo>
                  <a:pt x="24" y="22"/>
                </a:lnTo>
                <a:lnTo>
                  <a:pt x="24" y="22"/>
                </a:lnTo>
                <a:lnTo>
                  <a:pt x="24" y="22"/>
                </a:lnTo>
                <a:lnTo>
                  <a:pt x="24" y="24"/>
                </a:lnTo>
                <a:lnTo>
                  <a:pt x="26" y="26"/>
                </a:lnTo>
                <a:lnTo>
                  <a:pt x="26" y="28"/>
                </a:lnTo>
                <a:lnTo>
                  <a:pt x="26" y="30"/>
                </a:lnTo>
                <a:lnTo>
                  <a:pt x="26" y="32"/>
                </a:lnTo>
                <a:lnTo>
                  <a:pt x="26" y="32"/>
                </a:lnTo>
                <a:lnTo>
                  <a:pt x="28" y="36"/>
                </a:lnTo>
                <a:lnTo>
                  <a:pt x="28" y="36"/>
                </a:lnTo>
                <a:lnTo>
                  <a:pt x="28" y="38"/>
                </a:lnTo>
                <a:lnTo>
                  <a:pt x="28" y="40"/>
                </a:lnTo>
                <a:lnTo>
                  <a:pt x="28" y="40"/>
                </a:lnTo>
                <a:lnTo>
                  <a:pt x="28" y="42"/>
                </a:lnTo>
                <a:lnTo>
                  <a:pt x="28" y="42"/>
                </a:lnTo>
                <a:lnTo>
                  <a:pt x="26" y="40"/>
                </a:lnTo>
                <a:lnTo>
                  <a:pt x="26" y="40"/>
                </a:lnTo>
                <a:lnTo>
                  <a:pt x="26" y="40"/>
                </a:lnTo>
                <a:lnTo>
                  <a:pt x="26" y="40"/>
                </a:lnTo>
                <a:lnTo>
                  <a:pt x="26" y="42"/>
                </a:lnTo>
                <a:lnTo>
                  <a:pt x="26" y="44"/>
                </a:lnTo>
                <a:lnTo>
                  <a:pt x="28" y="44"/>
                </a:lnTo>
                <a:lnTo>
                  <a:pt x="28" y="44"/>
                </a:lnTo>
                <a:lnTo>
                  <a:pt x="28" y="46"/>
                </a:lnTo>
                <a:lnTo>
                  <a:pt x="28" y="46"/>
                </a:lnTo>
                <a:lnTo>
                  <a:pt x="26" y="46"/>
                </a:lnTo>
                <a:lnTo>
                  <a:pt x="26" y="46"/>
                </a:lnTo>
                <a:lnTo>
                  <a:pt x="26" y="46"/>
                </a:lnTo>
                <a:lnTo>
                  <a:pt x="26" y="46"/>
                </a:lnTo>
                <a:lnTo>
                  <a:pt x="26" y="48"/>
                </a:lnTo>
                <a:lnTo>
                  <a:pt x="24" y="50"/>
                </a:lnTo>
                <a:lnTo>
                  <a:pt x="24" y="50"/>
                </a:lnTo>
                <a:lnTo>
                  <a:pt x="24" y="50"/>
                </a:lnTo>
                <a:lnTo>
                  <a:pt x="22" y="50"/>
                </a:lnTo>
                <a:lnTo>
                  <a:pt x="22" y="50"/>
                </a:lnTo>
                <a:lnTo>
                  <a:pt x="22" y="50"/>
                </a:lnTo>
                <a:lnTo>
                  <a:pt x="22" y="50"/>
                </a:lnTo>
                <a:lnTo>
                  <a:pt x="22" y="52"/>
                </a:lnTo>
                <a:lnTo>
                  <a:pt x="22" y="54"/>
                </a:lnTo>
                <a:lnTo>
                  <a:pt x="22" y="54"/>
                </a:lnTo>
                <a:lnTo>
                  <a:pt x="20" y="56"/>
                </a:lnTo>
                <a:lnTo>
                  <a:pt x="20" y="56"/>
                </a:lnTo>
                <a:lnTo>
                  <a:pt x="18" y="56"/>
                </a:lnTo>
                <a:lnTo>
                  <a:pt x="18" y="56"/>
                </a:lnTo>
                <a:lnTo>
                  <a:pt x="18" y="56"/>
                </a:lnTo>
                <a:lnTo>
                  <a:pt x="18" y="56"/>
                </a:lnTo>
                <a:lnTo>
                  <a:pt x="18" y="56"/>
                </a:lnTo>
                <a:lnTo>
                  <a:pt x="18" y="58"/>
                </a:lnTo>
                <a:lnTo>
                  <a:pt x="18" y="58"/>
                </a:lnTo>
                <a:lnTo>
                  <a:pt x="18" y="58"/>
                </a:lnTo>
                <a:lnTo>
                  <a:pt x="18" y="60"/>
                </a:lnTo>
                <a:lnTo>
                  <a:pt x="18" y="60"/>
                </a:lnTo>
                <a:lnTo>
                  <a:pt x="18" y="62"/>
                </a:lnTo>
                <a:lnTo>
                  <a:pt x="18" y="62"/>
                </a:lnTo>
                <a:lnTo>
                  <a:pt x="16" y="64"/>
                </a:lnTo>
                <a:lnTo>
                  <a:pt x="16" y="64"/>
                </a:lnTo>
                <a:lnTo>
                  <a:pt x="16" y="64"/>
                </a:lnTo>
                <a:lnTo>
                  <a:pt x="16" y="66"/>
                </a:lnTo>
                <a:lnTo>
                  <a:pt x="16" y="66"/>
                </a:lnTo>
                <a:lnTo>
                  <a:pt x="16" y="68"/>
                </a:lnTo>
                <a:lnTo>
                  <a:pt x="16" y="68"/>
                </a:lnTo>
                <a:lnTo>
                  <a:pt x="18" y="68"/>
                </a:lnTo>
                <a:lnTo>
                  <a:pt x="20" y="70"/>
                </a:lnTo>
                <a:lnTo>
                  <a:pt x="20" y="72"/>
                </a:lnTo>
                <a:lnTo>
                  <a:pt x="20" y="74"/>
                </a:lnTo>
                <a:lnTo>
                  <a:pt x="20" y="74"/>
                </a:lnTo>
                <a:lnTo>
                  <a:pt x="20" y="74"/>
                </a:lnTo>
                <a:lnTo>
                  <a:pt x="20" y="74"/>
                </a:lnTo>
                <a:lnTo>
                  <a:pt x="18" y="76"/>
                </a:lnTo>
                <a:lnTo>
                  <a:pt x="18" y="78"/>
                </a:lnTo>
                <a:lnTo>
                  <a:pt x="18" y="78"/>
                </a:lnTo>
                <a:lnTo>
                  <a:pt x="18" y="78"/>
                </a:lnTo>
                <a:lnTo>
                  <a:pt x="20" y="78"/>
                </a:lnTo>
                <a:lnTo>
                  <a:pt x="20" y="78"/>
                </a:lnTo>
                <a:lnTo>
                  <a:pt x="20" y="78"/>
                </a:lnTo>
                <a:lnTo>
                  <a:pt x="20" y="78"/>
                </a:lnTo>
                <a:lnTo>
                  <a:pt x="22" y="78"/>
                </a:lnTo>
                <a:lnTo>
                  <a:pt x="22" y="76"/>
                </a:lnTo>
                <a:lnTo>
                  <a:pt x="22" y="76"/>
                </a:lnTo>
                <a:lnTo>
                  <a:pt x="22" y="76"/>
                </a:lnTo>
                <a:lnTo>
                  <a:pt x="24" y="74"/>
                </a:lnTo>
                <a:lnTo>
                  <a:pt x="24" y="74"/>
                </a:lnTo>
                <a:lnTo>
                  <a:pt x="26" y="74"/>
                </a:lnTo>
                <a:lnTo>
                  <a:pt x="26" y="74"/>
                </a:lnTo>
                <a:lnTo>
                  <a:pt x="30" y="74"/>
                </a:lnTo>
                <a:lnTo>
                  <a:pt x="32" y="74"/>
                </a:lnTo>
                <a:lnTo>
                  <a:pt x="32" y="74"/>
                </a:lnTo>
                <a:lnTo>
                  <a:pt x="32" y="74"/>
                </a:lnTo>
                <a:lnTo>
                  <a:pt x="36" y="74"/>
                </a:lnTo>
                <a:lnTo>
                  <a:pt x="36" y="74"/>
                </a:lnTo>
                <a:lnTo>
                  <a:pt x="36" y="74"/>
                </a:lnTo>
                <a:lnTo>
                  <a:pt x="36" y="74"/>
                </a:lnTo>
                <a:lnTo>
                  <a:pt x="36" y="74"/>
                </a:lnTo>
                <a:lnTo>
                  <a:pt x="36" y="74"/>
                </a:lnTo>
                <a:lnTo>
                  <a:pt x="36" y="76"/>
                </a:lnTo>
                <a:lnTo>
                  <a:pt x="34" y="76"/>
                </a:lnTo>
                <a:lnTo>
                  <a:pt x="34" y="76"/>
                </a:lnTo>
                <a:lnTo>
                  <a:pt x="34" y="76"/>
                </a:lnTo>
                <a:lnTo>
                  <a:pt x="34" y="80"/>
                </a:lnTo>
                <a:lnTo>
                  <a:pt x="36" y="80"/>
                </a:lnTo>
                <a:lnTo>
                  <a:pt x="38" y="82"/>
                </a:lnTo>
                <a:lnTo>
                  <a:pt x="36" y="84"/>
                </a:lnTo>
                <a:lnTo>
                  <a:pt x="38" y="84"/>
                </a:lnTo>
                <a:lnTo>
                  <a:pt x="38" y="84"/>
                </a:lnTo>
                <a:lnTo>
                  <a:pt x="38" y="84"/>
                </a:lnTo>
                <a:lnTo>
                  <a:pt x="38" y="86"/>
                </a:lnTo>
                <a:lnTo>
                  <a:pt x="38" y="86"/>
                </a:lnTo>
                <a:lnTo>
                  <a:pt x="40" y="88"/>
                </a:lnTo>
                <a:lnTo>
                  <a:pt x="40" y="88"/>
                </a:lnTo>
                <a:lnTo>
                  <a:pt x="40" y="90"/>
                </a:lnTo>
                <a:lnTo>
                  <a:pt x="42" y="92"/>
                </a:lnTo>
                <a:lnTo>
                  <a:pt x="44" y="92"/>
                </a:lnTo>
                <a:lnTo>
                  <a:pt x="44" y="92"/>
                </a:lnTo>
                <a:lnTo>
                  <a:pt x="44" y="90"/>
                </a:lnTo>
                <a:lnTo>
                  <a:pt x="46" y="90"/>
                </a:lnTo>
                <a:lnTo>
                  <a:pt x="48" y="92"/>
                </a:lnTo>
                <a:lnTo>
                  <a:pt x="50" y="94"/>
                </a:lnTo>
                <a:lnTo>
                  <a:pt x="50" y="94"/>
                </a:lnTo>
                <a:lnTo>
                  <a:pt x="48" y="94"/>
                </a:lnTo>
                <a:lnTo>
                  <a:pt x="48" y="94"/>
                </a:lnTo>
                <a:lnTo>
                  <a:pt x="46" y="98"/>
                </a:lnTo>
                <a:lnTo>
                  <a:pt x="48" y="100"/>
                </a:lnTo>
                <a:lnTo>
                  <a:pt x="48" y="102"/>
                </a:lnTo>
                <a:lnTo>
                  <a:pt x="48" y="102"/>
                </a:lnTo>
                <a:lnTo>
                  <a:pt x="48" y="102"/>
                </a:lnTo>
                <a:lnTo>
                  <a:pt x="48" y="102"/>
                </a:lnTo>
                <a:lnTo>
                  <a:pt x="48" y="102"/>
                </a:lnTo>
                <a:lnTo>
                  <a:pt x="48" y="102"/>
                </a:lnTo>
                <a:lnTo>
                  <a:pt x="46" y="106"/>
                </a:lnTo>
                <a:lnTo>
                  <a:pt x="48" y="108"/>
                </a:lnTo>
                <a:lnTo>
                  <a:pt x="48" y="108"/>
                </a:lnTo>
                <a:lnTo>
                  <a:pt x="50" y="108"/>
                </a:lnTo>
                <a:lnTo>
                  <a:pt x="50" y="108"/>
                </a:lnTo>
                <a:lnTo>
                  <a:pt x="50" y="108"/>
                </a:lnTo>
                <a:lnTo>
                  <a:pt x="52" y="108"/>
                </a:lnTo>
                <a:lnTo>
                  <a:pt x="54" y="108"/>
                </a:lnTo>
                <a:lnTo>
                  <a:pt x="54" y="108"/>
                </a:lnTo>
                <a:lnTo>
                  <a:pt x="54" y="108"/>
                </a:lnTo>
                <a:lnTo>
                  <a:pt x="54" y="108"/>
                </a:lnTo>
                <a:lnTo>
                  <a:pt x="56" y="108"/>
                </a:lnTo>
                <a:lnTo>
                  <a:pt x="58" y="108"/>
                </a:lnTo>
                <a:lnTo>
                  <a:pt x="58" y="110"/>
                </a:lnTo>
                <a:lnTo>
                  <a:pt x="58" y="110"/>
                </a:lnTo>
                <a:lnTo>
                  <a:pt x="58" y="112"/>
                </a:lnTo>
                <a:lnTo>
                  <a:pt x="58" y="112"/>
                </a:lnTo>
                <a:lnTo>
                  <a:pt x="58" y="112"/>
                </a:lnTo>
                <a:lnTo>
                  <a:pt x="58" y="114"/>
                </a:lnTo>
                <a:lnTo>
                  <a:pt x="60" y="114"/>
                </a:lnTo>
                <a:lnTo>
                  <a:pt x="60" y="114"/>
                </a:lnTo>
                <a:lnTo>
                  <a:pt x="62" y="116"/>
                </a:lnTo>
                <a:lnTo>
                  <a:pt x="60" y="116"/>
                </a:lnTo>
                <a:lnTo>
                  <a:pt x="62" y="118"/>
                </a:lnTo>
                <a:lnTo>
                  <a:pt x="62" y="118"/>
                </a:lnTo>
                <a:lnTo>
                  <a:pt x="62" y="118"/>
                </a:lnTo>
                <a:lnTo>
                  <a:pt x="64" y="118"/>
                </a:lnTo>
                <a:lnTo>
                  <a:pt x="64" y="118"/>
                </a:lnTo>
                <a:lnTo>
                  <a:pt x="64" y="118"/>
                </a:lnTo>
                <a:lnTo>
                  <a:pt x="66" y="118"/>
                </a:lnTo>
                <a:lnTo>
                  <a:pt x="66" y="118"/>
                </a:lnTo>
                <a:lnTo>
                  <a:pt x="66" y="118"/>
                </a:lnTo>
                <a:lnTo>
                  <a:pt x="68" y="118"/>
                </a:lnTo>
                <a:lnTo>
                  <a:pt x="68" y="118"/>
                </a:lnTo>
                <a:lnTo>
                  <a:pt x="70" y="118"/>
                </a:lnTo>
                <a:lnTo>
                  <a:pt x="70" y="116"/>
                </a:lnTo>
                <a:lnTo>
                  <a:pt x="70" y="116"/>
                </a:lnTo>
                <a:lnTo>
                  <a:pt x="72" y="116"/>
                </a:lnTo>
                <a:lnTo>
                  <a:pt x="74" y="114"/>
                </a:lnTo>
                <a:lnTo>
                  <a:pt x="76" y="114"/>
                </a:lnTo>
                <a:lnTo>
                  <a:pt x="76" y="116"/>
                </a:lnTo>
                <a:lnTo>
                  <a:pt x="76" y="116"/>
                </a:lnTo>
                <a:lnTo>
                  <a:pt x="76" y="1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9" name="Freeform 495"/>
          <p:cNvSpPr>
            <a:spLocks/>
          </p:cNvSpPr>
          <p:nvPr/>
        </p:nvSpPr>
        <p:spPr bwMode="auto">
          <a:xfrm>
            <a:off x="6892925" y="3017838"/>
            <a:ext cx="136525" cy="47625"/>
          </a:xfrm>
          <a:custGeom>
            <a:avLst/>
            <a:gdLst/>
            <a:ahLst/>
            <a:cxnLst>
              <a:cxn ang="0">
                <a:pos x="2" y="14"/>
              </a:cxn>
              <a:cxn ang="0">
                <a:pos x="4" y="8"/>
              </a:cxn>
              <a:cxn ang="0">
                <a:pos x="4" y="8"/>
              </a:cxn>
              <a:cxn ang="0">
                <a:pos x="10" y="12"/>
              </a:cxn>
              <a:cxn ang="0">
                <a:pos x="14" y="14"/>
              </a:cxn>
              <a:cxn ang="0">
                <a:pos x="16" y="8"/>
              </a:cxn>
              <a:cxn ang="0">
                <a:pos x="18" y="10"/>
              </a:cxn>
              <a:cxn ang="0">
                <a:pos x="20" y="12"/>
              </a:cxn>
              <a:cxn ang="0">
                <a:pos x="20" y="10"/>
              </a:cxn>
              <a:cxn ang="0">
                <a:pos x="24" y="10"/>
              </a:cxn>
              <a:cxn ang="0">
                <a:pos x="24" y="12"/>
              </a:cxn>
              <a:cxn ang="0">
                <a:pos x="26" y="12"/>
              </a:cxn>
              <a:cxn ang="0">
                <a:pos x="26" y="10"/>
              </a:cxn>
              <a:cxn ang="0">
                <a:pos x="30" y="8"/>
              </a:cxn>
              <a:cxn ang="0">
                <a:pos x="32" y="10"/>
              </a:cxn>
              <a:cxn ang="0">
                <a:pos x="34" y="8"/>
              </a:cxn>
              <a:cxn ang="0">
                <a:pos x="36" y="8"/>
              </a:cxn>
              <a:cxn ang="0">
                <a:pos x="36" y="4"/>
              </a:cxn>
              <a:cxn ang="0">
                <a:pos x="44" y="0"/>
              </a:cxn>
              <a:cxn ang="0">
                <a:pos x="46" y="2"/>
              </a:cxn>
              <a:cxn ang="0">
                <a:pos x="48" y="4"/>
              </a:cxn>
              <a:cxn ang="0">
                <a:pos x="50" y="4"/>
              </a:cxn>
              <a:cxn ang="0">
                <a:pos x="52" y="6"/>
              </a:cxn>
              <a:cxn ang="0">
                <a:pos x="54" y="6"/>
              </a:cxn>
              <a:cxn ang="0">
                <a:pos x="56" y="6"/>
              </a:cxn>
              <a:cxn ang="0">
                <a:pos x="58" y="6"/>
              </a:cxn>
              <a:cxn ang="0">
                <a:pos x="58" y="8"/>
              </a:cxn>
              <a:cxn ang="0">
                <a:pos x="62" y="6"/>
              </a:cxn>
              <a:cxn ang="0">
                <a:pos x="66" y="8"/>
              </a:cxn>
              <a:cxn ang="0">
                <a:pos x="66" y="10"/>
              </a:cxn>
              <a:cxn ang="0">
                <a:pos x="64" y="14"/>
              </a:cxn>
              <a:cxn ang="0">
                <a:pos x="64" y="16"/>
              </a:cxn>
              <a:cxn ang="0">
                <a:pos x="64" y="16"/>
              </a:cxn>
              <a:cxn ang="0">
                <a:pos x="66" y="18"/>
              </a:cxn>
              <a:cxn ang="0">
                <a:pos x="70" y="22"/>
              </a:cxn>
              <a:cxn ang="0">
                <a:pos x="72" y="22"/>
              </a:cxn>
              <a:cxn ang="0">
                <a:pos x="72" y="24"/>
              </a:cxn>
              <a:cxn ang="0">
                <a:pos x="76" y="26"/>
              </a:cxn>
              <a:cxn ang="0">
                <a:pos x="76" y="28"/>
              </a:cxn>
              <a:cxn ang="0">
                <a:pos x="80" y="28"/>
              </a:cxn>
              <a:cxn ang="0">
                <a:pos x="82" y="28"/>
              </a:cxn>
              <a:cxn ang="0">
                <a:pos x="84" y="28"/>
              </a:cxn>
              <a:cxn ang="0">
                <a:pos x="86" y="30"/>
              </a:cxn>
            </a:cxnLst>
            <a:rect l="0" t="0" r="r" b="b"/>
            <a:pathLst>
              <a:path w="86" h="30">
                <a:moveTo>
                  <a:pt x="0" y="14"/>
                </a:moveTo>
                <a:lnTo>
                  <a:pt x="0" y="14"/>
                </a:lnTo>
                <a:lnTo>
                  <a:pt x="2" y="14"/>
                </a:lnTo>
                <a:lnTo>
                  <a:pt x="2" y="12"/>
                </a:lnTo>
                <a:lnTo>
                  <a:pt x="4" y="10"/>
                </a:lnTo>
                <a:lnTo>
                  <a:pt x="4" y="8"/>
                </a:lnTo>
                <a:lnTo>
                  <a:pt x="4" y="8"/>
                </a:lnTo>
                <a:lnTo>
                  <a:pt x="4" y="8"/>
                </a:lnTo>
                <a:lnTo>
                  <a:pt x="4" y="8"/>
                </a:lnTo>
                <a:lnTo>
                  <a:pt x="8" y="10"/>
                </a:lnTo>
                <a:lnTo>
                  <a:pt x="10" y="12"/>
                </a:lnTo>
                <a:lnTo>
                  <a:pt x="10" y="12"/>
                </a:lnTo>
                <a:lnTo>
                  <a:pt x="12" y="14"/>
                </a:lnTo>
                <a:lnTo>
                  <a:pt x="12" y="14"/>
                </a:lnTo>
                <a:lnTo>
                  <a:pt x="14" y="14"/>
                </a:lnTo>
                <a:lnTo>
                  <a:pt x="14" y="12"/>
                </a:lnTo>
                <a:lnTo>
                  <a:pt x="16" y="8"/>
                </a:lnTo>
                <a:lnTo>
                  <a:pt x="16" y="8"/>
                </a:lnTo>
                <a:lnTo>
                  <a:pt x="16" y="8"/>
                </a:lnTo>
                <a:lnTo>
                  <a:pt x="18" y="10"/>
                </a:lnTo>
                <a:lnTo>
                  <a:pt x="18" y="10"/>
                </a:lnTo>
                <a:lnTo>
                  <a:pt x="18" y="12"/>
                </a:lnTo>
                <a:lnTo>
                  <a:pt x="20" y="12"/>
                </a:lnTo>
                <a:lnTo>
                  <a:pt x="20" y="12"/>
                </a:lnTo>
                <a:lnTo>
                  <a:pt x="20" y="12"/>
                </a:lnTo>
                <a:lnTo>
                  <a:pt x="20" y="10"/>
                </a:lnTo>
                <a:lnTo>
                  <a:pt x="20" y="10"/>
                </a:lnTo>
                <a:lnTo>
                  <a:pt x="20" y="8"/>
                </a:lnTo>
                <a:lnTo>
                  <a:pt x="20" y="8"/>
                </a:lnTo>
                <a:lnTo>
                  <a:pt x="24" y="10"/>
                </a:lnTo>
                <a:lnTo>
                  <a:pt x="24" y="12"/>
                </a:lnTo>
                <a:lnTo>
                  <a:pt x="24" y="12"/>
                </a:lnTo>
                <a:lnTo>
                  <a:pt x="24" y="12"/>
                </a:lnTo>
                <a:lnTo>
                  <a:pt x="26" y="14"/>
                </a:lnTo>
                <a:lnTo>
                  <a:pt x="26" y="12"/>
                </a:lnTo>
                <a:lnTo>
                  <a:pt x="26" y="12"/>
                </a:lnTo>
                <a:lnTo>
                  <a:pt x="26" y="12"/>
                </a:lnTo>
                <a:lnTo>
                  <a:pt x="26" y="10"/>
                </a:lnTo>
                <a:lnTo>
                  <a:pt x="26" y="10"/>
                </a:lnTo>
                <a:lnTo>
                  <a:pt x="28" y="8"/>
                </a:lnTo>
                <a:lnTo>
                  <a:pt x="30" y="8"/>
                </a:lnTo>
                <a:lnTo>
                  <a:pt x="30" y="8"/>
                </a:lnTo>
                <a:lnTo>
                  <a:pt x="30" y="10"/>
                </a:lnTo>
                <a:lnTo>
                  <a:pt x="32" y="10"/>
                </a:lnTo>
                <a:lnTo>
                  <a:pt x="32" y="10"/>
                </a:lnTo>
                <a:lnTo>
                  <a:pt x="32" y="10"/>
                </a:lnTo>
                <a:lnTo>
                  <a:pt x="32" y="8"/>
                </a:lnTo>
                <a:lnTo>
                  <a:pt x="34" y="8"/>
                </a:lnTo>
                <a:lnTo>
                  <a:pt x="34" y="8"/>
                </a:lnTo>
                <a:lnTo>
                  <a:pt x="34" y="8"/>
                </a:lnTo>
                <a:lnTo>
                  <a:pt x="36" y="8"/>
                </a:lnTo>
                <a:lnTo>
                  <a:pt x="36" y="8"/>
                </a:lnTo>
                <a:lnTo>
                  <a:pt x="38" y="6"/>
                </a:lnTo>
                <a:lnTo>
                  <a:pt x="36" y="4"/>
                </a:lnTo>
                <a:lnTo>
                  <a:pt x="38" y="2"/>
                </a:lnTo>
                <a:lnTo>
                  <a:pt x="42" y="0"/>
                </a:lnTo>
                <a:lnTo>
                  <a:pt x="44" y="0"/>
                </a:lnTo>
                <a:lnTo>
                  <a:pt x="44" y="0"/>
                </a:lnTo>
                <a:lnTo>
                  <a:pt x="46" y="2"/>
                </a:lnTo>
                <a:lnTo>
                  <a:pt x="46" y="2"/>
                </a:lnTo>
                <a:lnTo>
                  <a:pt x="46" y="2"/>
                </a:lnTo>
                <a:lnTo>
                  <a:pt x="48" y="4"/>
                </a:lnTo>
                <a:lnTo>
                  <a:pt x="48" y="4"/>
                </a:lnTo>
                <a:lnTo>
                  <a:pt x="48" y="4"/>
                </a:lnTo>
                <a:lnTo>
                  <a:pt x="48" y="4"/>
                </a:lnTo>
                <a:lnTo>
                  <a:pt x="50" y="4"/>
                </a:lnTo>
                <a:lnTo>
                  <a:pt x="50" y="4"/>
                </a:lnTo>
                <a:lnTo>
                  <a:pt x="52" y="6"/>
                </a:lnTo>
                <a:lnTo>
                  <a:pt x="52" y="6"/>
                </a:lnTo>
                <a:lnTo>
                  <a:pt x="54" y="6"/>
                </a:lnTo>
                <a:lnTo>
                  <a:pt x="54" y="6"/>
                </a:lnTo>
                <a:lnTo>
                  <a:pt x="54" y="6"/>
                </a:lnTo>
                <a:lnTo>
                  <a:pt x="54" y="4"/>
                </a:lnTo>
                <a:lnTo>
                  <a:pt x="56" y="6"/>
                </a:lnTo>
                <a:lnTo>
                  <a:pt x="56" y="6"/>
                </a:lnTo>
                <a:lnTo>
                  <a:pt x="58" y="6"/>
                </a:lnTo>
                <a:lnTo>
                  <a:pt x="58" y="6"/>
                </a:lnTo>
                <a:lnTo>
                  <a:pt x="58" y="6"/>
                </a:lnTo>
                <a:lnTo>
                  <a:pt x="58" y="6"/>
                </a:lnTo>
                <a:lnTo>
                  <a:pt x="58" y="8"/>
                </a:lnTo>
                <a:lnTo>
                  <a:pt x="58" y="8"/>
                </a:lnTo>
                <a:lnTo>
                  <a:pt x="60" y="6"/>
                </a:lnTo>
                <a:lnTo>
                  <a:pt x="62" y="6"/>
                </a:lnTo>
                <a:lnTo>
                  <a:pt x="62" y="6"/>
                </a:lnTo>
                <a:lnTo>
                  <a:pt x="62" y="6"/>
                </a:lnTo>
                <a:lnTo>
                  <a:pt x="64" y="8"/>
                </a:lnTo>
                <a:lnTo>
                  <a:pt x="66" y="8"/>
                </a:lnTo>
                <a:lnTo>
                  <a:pt x="66" y="8"/>
                </a:lnTo>
                <a:lnTo>
                  <a:pt x="66" y="8"/>
                </a:lnTo>
                <a:lnTo>
                  <a:pt x="66" y="10"/>
                </a:lnTo>
                <a:lnTo>
                  <a:pt x="64" y="12"/>
                </a:lnTo>
                <a:lnTo>
                  <a:pt x="64" y="12"/>
                </a:lnTo>
                <a:lnTo>
                  <a:pt x="64" y="14"/>
                </a:lnTo>
                <a:lnTo>
                  <a:pt x="64" y="14"/>
                </a:lnTo>
                <a:lnTo>
                  <a:pt x="64" y="14"/>
                </a:lnTo>
                <a:lnTo>
                  <a:pt x="64" y="16"/>
                </a:lnTo>
                <a:lnTo>
                  <a:pt x="64" y="16"/>
                </a:lnTo>
                <a:lnTo>
                  <a:pt x="64" y="16"/>
                </a:lnTo>
                <a:lnTo>
                  <a:pt x="64" y="16"/>
                </a:lnTo>
                <a:lnTo>
                  <a:pt x="66" y="18"/>
                </a:lnTo>
                <a:lnTo>
                  <a:pt x="66" y="18"/>
                </a:lnTo>
                <a:lnTo>
                  <a:pt x="66" y="18"/>
                </a:lnTo>
                <a:lnTo>
                  <a:pt x="66" y="20"/>
                </a:lnTo>
                <a:lnTo>
                  <a:pt x="68" y="22"/>
                </a:lnTo>
                <a:lnTo>
                  <a:pt x="70" y="22"/>
                </a:lnTo>
                <a:lnTo>
                  <a:pt x="70" y="22"/>
                </a:lnTo>
                <a:lnTo>
                  <a:pt x="72" y="22"/>
                </a:lnTo>
                <a:lnTo>
                  <a:pt x="72" y="22"/>
                </a:lnTo>
                <a:lnTo>
                  <a:pt x="72" y="24"/>
                </a:lnTo>
                <a:lnTo>
                  <a:pt x="72" y="24"/>
                </a:lnTo>
                <a:lnTo>
                  <a:pt x="72" y="24"/>
                </a:lnTo>
                <a:lnTo>
                  <a:pt x="74" y="26"/>
                </a:lnTo>
                <a:lnTo>
                  <a:pt x="76" y="26"/>
                </a:lnTo>
                <a:lnTo>
                  <a:pt x="76" y="26"/>
                </a:lnTo>
                <a:lnTo>
                  <a:pt x="76" y="26"/>
                </a:lnTo>
                <a:lnTo>
                  <a:pt x="76" y="26"/>
                </a:lnTo>
                <a:lnTo>
                  <a:pt x="76" y="28"/>
                </a:lnTo>
                <a:lnTo>
                  <a:pt x="78" y="28"/>
                </a:lnTo>
                <a:lnTo>
                  <a:pt x="78" y="28"/>
                </a:lnTo>
                <a:lnTo>
                  <a:pt x="80" y="28"/>
                </a:lnTo>
                <a:lnTo>
                  <a:pt x="82" y="28"/>
                </a:lnTo>
                <a:lnTo>
                  <a:pt x="82" y="28"/>
                </a:lnTo>
                <a:lnTo>
                  <a:pt x="82" y="28"/>
                </a:lnTo>
                <a:lnTo>
                  <a:pt x="82" y="28"/>
                </a:lnTo>
                <a:lnTo>
                  <a:pt x="84" y="28"/>
                </a:lnTo>
                <a:lnTo>
                  <a:pt x="84" y="28"/>
                </a:lnTo>
                <a:lnTo>
                  <a:pt x="86" y="28"/>
                </a:lnTo>
                <a:lnTo>
                  <a:pt x="86" y="30"/>
                </a:lnTo>
                <a:lnTo>
                  <a:pt x="86" y="30"/>
                </a:lnTo>
                <a:lnTo>
                  <a:pt x="86"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0" name="Freeform 496"/>
          <p:cNvSpPr>
            <a:spLocks/>
          </p:cNvSpPr>
          <p:nvPr/>
        </p:nvSpPr>
        <p:spPr bwMode="auto">
          <a:xfrm>
            <a:off x="6661150" y="3005138"/>
            <a:ext cx="15875" cy="47625"/>
          </a:xfrm>
          <a:custGeom>
            <a:avLst/>
            <a:gdLst/>
            <a:ahLst/>
            <a:cxnLst>
              <a:cxn ang="0">
                <a:pos x="0" y="0"/>
              </a:cxn>
              <a:cxn ang="0">
                <a:pos x="0" y="2"/>
              </a:cxn>
              <a:cxn ang="0">
                <a:pos x="0" y="0"/>
              </a:cxn>
              <a:cxn ang="0">
                <a:pos x="0" y="2"/>
              </a:cxn>
              <a:cxn ang="0">
                <a:pos x="2" y="2"/>
              </a:cxn>
              <a:cxn ang="0">
                <a:pos x="2" y="4"/>
              </a:cxn>
              <a:cxn ang="0">
                <a:pos x="2" y="6"/>
              </a:cxn>
              <a:cxn ang="0">
                <a:pos x="4" y="6"/>
              </a:cxn>
              <a:cxn ang="0">
                <a:pos x="4" y="8"/>
              </a:cxn>
              <a:cxn ang="0">
                <a:pos x="4" y="8"/>
              </a:cxn>
              <a:cxn ang="0">
                <a:pos x="4" y="8"/>
              </a:cxn>
              <a:cxn ang="0">
                <a:pos x="4" y="10"/>
              </a:cxn>
              <a:cxn ang="0">
                <a:pos x="4" y="10"/>
              </a:cxn>
              <a:cxn ang="0">
                <a:pos x="4" y="14"/>
              </a:cxn>
              <a:cxn ang="0">
                <a:pos x="6" y="18"/>
              </a:cxn>
              <a:cxn ang="0">
                <a:pos x="6" y="18"/>
              </a:cxn>
              <a:cxn ang="0">
                <a:pos x="8" y="20"/>
              </a:cxn>
              <a:cxn ang="0">
                <a:pos x="8" y="20"/>
              </a:cxn>
              <a:cxn ang="0">
                <a:pos x="8" y="24"/>
              </a:cxn>
              <a:cxn ang="0">
                <a:pos x="8" y="24"/>
              </a:cxn>
              <a:cxn ang="0">
                <a:pos x="10" y="26"/>
              </a:cxn>
              <a:cxn ang="0">
                <a:pos x="10" y="28"/>
              </a:cxn>
              <a:cxn ang="0">
                <a:pos x="10" y="28"/>
              </a:cxn>
              <a:cxn ang="0">
                <a:pos x="10" y="30"/>
              </a:cxn>
            </a:cxnLst>
            <a:rect l="0" t="0" r="r" b="b"/>
            <a:pathLst>
              <a:path w="10" h="30">
                <a:moveTo>
                  <a:pt x="0" y="0"/>
                </a:moveTo>
                <a:lnTo>
                  <a:pt x="0" y="2"/>
                </a:lnTo>
                <a:lnTo>
                  <a:pt x="0" y="0"/>
                </a:lnTo>
                <a:lnTo>
                  <a:pt x="0" y="2"/>
                </a:lnTo>
                <a:lnTo>
                  <a:pt x="2" y="2"/>
                </a:lnTo>
                <a:lnTo>
                  <a:pt x="2" y="4"/>
                </a:lnTo>
                <a:lnTo>
                  <a:pt x="2" y="6"/>
                </a:lnTo>
                <a:lnTo>
                  <a:pt x="4" y="6"/>
                </a:lnTo>
                <a:lnTo>
                  <a:pt x="4" y="8"/>
                </a:lnTo>
                <a:lnTo>
                  <a:pt x="4" y="8"/>
                </a:lnTo>
                <a:lnTo>
                  <a:pt x="4" y="8"/>
                </a:lnTo>
                <a:lnTo>
                  <a:pt x="4" y="10"/>
                </a:lnTo>
                <a:lnTo>
                  <a:pt x="4" y="10"/>
                </a:lnTo>
                <a:lnTo>
                  <a:pt x="4" y="14"/>
                </a:lnTo>
                <a:lnTo>
                  <a:pt x="6" y="18"/>
                </a:lnTo>
                <a:lnTo>
                  <a:pt x="6" y="18"/>
                </a:lnTo>
                <a:lnTo>
                  <a:pt x="8" y="20"/>
                </a:lnTo>
                <a:lnTo>
                  <a:pt x="8" y="20"/>
                </a:lnTo>
                <a:lnTo>
                  <a:pt x="8" y="24"/>
                </a:lnTo>
                <a:lnTo>
                  <a:pt x="8" y="24"/>
                </a:lnTo>
                <a:lnTo>
                  <a:pt x="10" y="26"/>
                </a:lnTo>
                <a:lnTo>
                  <a:pt x="10" y="28"/>
                </a:lnTo>
                <a:lnTo>
                  <a:pt x="10" y="28"/>
                </a:lnTo>
                <a:lnTo>
                  <a:pt x="10"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1" name="Freeform 497"/>
          <p:cNvSpPr>
            <a:spLocks/>
          </p:cNvSpPr>
          <p:nvPr/>
        </p:nvSpPr>
        <p:spPr bwMode="auto">
          <a:xfrm>
            <a:off x="6677025" y="2900363"/>
            <a:ext cx="79375" cy="152400"/>
          </a:xfrm>
          <a:custGeom>
            <a:avLst/>
            <a:gdLst/>
            <a:ahLst/>
            <a:cxnLst>
              <a:cxn ang="0">
                <a:pos x="44" y="2"/>
              </a:cxn>
              <a:cxn ang="0">
                <a:pos x="46" y="4"/>
              </a:cxn>
              <a:cxn ang="0">
                <a:pos x="48" y="8"/>
              </a:cxn>
              <a:cxn ang="0">
                <a:pos x="50" y="10"/>
              </a:cxn>
              <a:cxn ang="0">
                <a:pos x="48" y="10"/>
              </a:cxn>
              <a:cxn ang="0">
                <a:pos x="46" y="8"/>
              </a:cxn>
              <a:cxn ang="0">
                <a:pos x="44" y="6"/>
              </a:cxn>
              <a:cxn ang="0">
                <a:pos x="42" y="6"/>
              </a:cxn>
              <a:cxn ang="0">
                <a:pos x="36" y="8"/>
              </a:cxn>
              <a:cxn ang="0">
                <a:pos x="34" y="8"/>
              </a:cxn>
              <a:cxn ang="0">
                <a:pos x="34" y="10"/>
              </a:cxn>
              <a:cxn ang="0">
                <a:pos x="32" y="12"/>
              </a:cxn>
              <a:cxn ang="0">
                <a:pos x="32" y="12"/>
              </a:cxn>
              <a:cxn ang="0">
                <a:pos x="30" y="16"/>
              </a:cxn>
              <a:cxn ang="0">
                <a:pos x="28" y="16"/>
              </a:cxn>
              <a:cxn ang="0">
                <a:pos x="28" y="18"/>
              </a:cxn>
              <a:cxn ang="0">
                <a:pos x="24" y="18"/>
              </a:cxn>
              <a:cxn ang="0">
                <a:pos x="24" y="18"/>
              </a:cxn>
              <a:cxn ang="0">
                <a:pos x="24" y="26"/>
              </a:cxn>
              <a:cxn ang="0">
                <a:pos x="26" y="28"/>
              </a:cxn>
              <a:cxn ang="0">
                <a:pos x="24" y="30"/>
              </a:cxn>
              <a:cxn ang="0">
                <a:pos x="24" y="34"/>
              </a:cxn>
              <a:cxn ang="0">
                <a:pos x="22" y="38"/>
              </a:cxn>
              <a:cxn ang="0">
                <a:pos x="20" y="38"/>
              </a:cxn>
              <a:cxn ang="0">
                <a:pos x="20" y="40"/>
              </a:cxn>
              <a:cxn ang="0">
                <a:pos x="20" y="42"/>
              </a:cxn>
              <a:cxn ang="0">
                <a:pos x="22" y="44"/>
              </a:cxn>
              <a:cxn ang="0">
                <a:pos x="22" y="46"/>
              </a:cxn>
              <a:cxn ang="0">
                <a:pos x="22" y="50"/>
              </a:cxn>
              <a:cxn ang="0">
                <a:pos x="20" y="56"/>
              </a:cxn>
              <a:cxn ang="0">
                <a:pos x="18" y="60"/>
              </a:cxn>
              <a:cxn ang="0">
                <a:pos x="18" y="64"/>
              </a:cxn>
              <a:cxn ang="0">
                <a:pos x="14" y="62"/>
              </a:cxn>
              <a:cxn ang="0">
                <a:pos x="12" y="64"/>
              </a:cxn>
              <a:cxn ang="0">
                <a:pos x="10" y="62"/>
              </a:cxn>
              <a:cxn ang="0">
                <a:pos x="10" y="62"/>
              </a:cxn>
              <a:cxn ang="0">
                <a:pos x="8" y="62"/>
              </a:cxn>
              <a:cxn ang="0">
                <a:pos x="6" y="60"/>
              </a:cxn>
              <a:cxn ang="0">
                <a:pos x="6" y="62"/>
              </a:cxn>
              <a:cxn ang="0">
                <a:pos x="6" y="64"/>
              </a:cxn>
              <a:cxn ang="0">
                <a:pos x="8" y="68"/>
              </a:cxn>
              <a:cxn ang="0">
                <a:pos x="8" y="74"/>
              </a:cxn>
              <a:cxn ang="0">
                <a:pos x="8" y="78"/>
              </a:cxn>
              <a:cxn ang="0">
                <a:pos x="6" y="78"/>
              </a:cxn>
              <a:cxn ang="0">
                <a:pos x="4" y="78"/>
              </a:cxn>
              <a:cxn ang="0">
                <a:pos x="6" y="82"/>
              </a:cxn>
              <a:cxn ang="0">
                <a:pos x="6" y="86"/>
              </a:cxn>
              <a:cxn ang="0">
                <a:pos x="8" y="90"/>
              </a:cxn>
              <a:cxn ang="0">
                <a:pos x="8" y="92"/>
              </a:cxn>
              <a:cxn ang="0">
                <a:pos x="6" y="92"/>
              </a:cxn>
              <a:cxn ang="0">
                <a:pos x="6" y="94"/>
              </a:cxn>
              <a:cxn ang="0">
                <a:pos x="4" y="96"/>
              </a:cxn>
              <a:cxn ang="0">
                <a:pos x="4" y="94"/>
              </a:cxn>
              <a:cxn ang="0">
                <a:pos x="2" y="94"/>
              </a:cxn>
              <a:cxn ang="0">
                <a:pos x="0" y="96"/>
              </a:cxn>
            </a:cxnLst>
            <a:rect l="0" t="0" r="r" b="b"/>
            <a:pathLst>
              <a:path w="50" h="96">
                <a:moveTo>
                  <a:pt x="46" y="0"/>
                </a:moveTo>
                <a:lnTo>
                  <a:pt x="46" y="0"/>
                </a:lnTo>
                <a:lnTo>
                  <a:pt x="44" y="2"/>
                </a:lnTo>
                <a:lnTo>
                  <a:pt x="44" y="2"/>
                </a:lnTo>
                <a:lnTo>
                  <a:pt x="44" y="2"/>
                </a:lnTo>
                <a:lnTo>
                  <a:pt x="46" y="4"/>
                </a:lnTo>
                <a:lnTo>
                  <a:pt x="46" y="6"/>
                </a:lnTo>
                <a:lnTo>
                  <a:pt x="48" y="6"/>
                </a:lnTo>
                <a:lnTo>
                  <a:pt x="48" y="8"/>
                </a:lnTo>
                <a:lnTo>
                  <a:pt x="48" y="8"/>
                </a:lnTo>
                <a:lnTo>
                  <a:pt x="50" y="10"/>
                </a:lnTo>
                <a:lnTo>
                  <a:pt x="50" y="10"/>
                </a:lnTo>
                <a:lnTo>
                  <a:pt x="48" y="10"/>
                </a:lnTo>
                <a:lnTo>
                  <a:pt x="48" y="10"/>
                </a:lnTo>
                <a:lnTo>
                  <a:pt x="48" y="10"/>
                </a:lnTo>
                <a:lnTo>
                  <a:pt x="46" y="10"/>
                </a:lnTo>
                <a:lnTo>
                  <a:pt x="46" y="10"/>
                </a:lnTo>
                <a:lnTo>
                  <a:pt x="46" y="8"/>
                </a:lnTo>
                <a:lnTo>
                  <a:pt x="46" y="8"/>
                </a:lnTo>
                <a:lnTo>
                  <a:pt x="44" y="6"/>
                </a:lnTo>
                <a:lnTo>
                  <a:pt x="44" y="6"/>
                </a:lnTo>
                <a:lnTo>
                  <a:pt x="44" y="6"/>
                </a:lnTo>
                <a:lnTo>
                  <a:pt x="44" y="6"/>
                </a:lnTo>
                <a:lnTo>
                  <a:pt x="42" y="6"/>
                </a:lnTo>
                <a:lnTo>
                  <a:pt x="40" y="8"/>
                </a:lnTo>
                <a:lnTo>
                  <a:pt x="40" y="8"/>
                </a:lnTo>
                <a:lnTo>
                  <a:pt x="36" y="8"/>
                </a:lnTo>
                <a:lnTo>
                  <a:pt x="36" y="8"/>
                </a:lnTo>
                <a:lnTo>
                  <a:pt x="36" y="8"/>
                </a:lnTo>
                <a:lnTo>
                  <a:pt x="34" y="8"/>
                </a:lnTo>
                <a:lnTo>
                  <a:pt x="34" y="10"/>
                </a:lnTo>
                <a:lnTo>
                  <a:pt x="34" y="10"/>
                </a:lnTo>
                <a:lnTo>
                  <a:pt x="34" y="10"/>
                </a:lnTo>
                <a:lnTo>
                  <a:pt x="34" y="10"/>
                </a:lnTo>
                <a:lnTo>
                  <a:pt x="34" y="10"/>
                </a:lnTo>
                <a:lnTo>
                  <a:pt x="32" y="12"/>
                </a:lnTo>
                <a:lnTo>
                  <a:pt x="32" y="12"/>
                </a:lnTo>
                <a:lnTo>
                  <a:pt x="32" y="12"/>
                </a:lnTo>
                <a:lnTo>
                  <a:pt x="32" y="12"/>
                </a:lnTo>
                <a:lnTo>
                  <a:pt x="32" y="12"/>
                </a:lnTo>
                <a:lnTo>
                  <a:pt x="30" y="14"/>
                </a:lnTo>
                <a:lnTo>
                  <a:pt x="30" y="16"/>
                </a:lnTo>
                <a:lnTo>
                  <a:pt x="28" y="16"/>
                </a:lnTo>
                <a:lnTo>
                  <a:pt x="28" y="16"/>
                </a:lnTo>
                <a:lnTo>
                  <a:pt x="28" y="16"/>
                </a:lnTo>
                <a:lnTo>
                  <a:pt x="28" y="16"/>
                </a:lnTo>
                <a:lnTo>
                  <a:pt x="28" y="16"/>
                </a:lnTo>
                <a:lnTo>
                  <a:pt x="28" y="18"/>
                </a:lnTo>
                <a:lnTo>
                  <a:pt x="26" y="18"/>
                </a:lnTo>
                <a:lnTo>
                  <a:pt x="26" y="18"/>
                </a:lnTo>
                <a:lnTo>
                  <a:pt x="24" y="18"/>
                </a:lnTo>
                <a:lnTo>
                  <a:pt x="24" y="18"/>
                </a:lnTo>
                <a:lnTo>
                  <a:pt x="24" y="18"/>
                </a:lnTo>
                <a:lnTo>
                  <a:pt x="24" y="18"/>
                </a:lnTo>
                <a:lnTo>
                  <a:pt x="22" y="22"/>
                </a:lnTo>
                <a:lnTo>
                  <a:pt x="24" y="24"/>
                </a:lnTo>
                <a:lnTo>
                  <a:pt x="24" y="26"/>
                </a:lnTo>
                <a:lnTo>
                  <a:pt x="24" y="26"/>
                </a:lnTo>
                <a:lnTo>
                  <a:pt x="26" y="28"/>
                </a:lnTo>
                <a:lnTo>
                  <a:pt x="26" y="28"/>
                </a:lnTo>
                <a:lnTo>
                  <a:pt x="26" y="28"/>
                </a:lnTo>
                <a:lnTo>
                  <a:pt x="26" y="30"/>
                </a:lnTo>
                <a:lnTo>
                  <a:pt x="24" y="30"/>
                </a:lnTo>
                <a:lnTo>
                  <a:pt x="24" y="30"/>
                </a:lnTo>
                <a:lnTo>
                  <a:pt x="24" y="32"/>
                </a:lnTo>
                <a:lnTo>
                  <a:pt x="24" y="34"/>
                </a:lnTo>
                <a:lnTo>
                  <a:pt x="24" y="36"/>
                </a:lnTo>
                <a:lnTo>
                  <a:pt x="22" y="38"/>
                </a:lnTo>
                <a:lnTo>
                  <a:pt x="22" y="38"/>
                </a:lnTo>
                <a:lnTo>
                  <a:pt x="22" y="38"/>
                </a:lnTo>
                <a:lnTo>
                  <a:pt x="20" y="38"/>
                </a:lnTo>
                <a:lnTo>
                  <a:pt x="20" y="38"/>
                </a:lnTo>
                <a:lnTo>
                  <a:pt x="20" y="38"/>
                </a:lnTo>
                <a:lnTo>
                  <a:pt x="20" y="38"/>
                </a:lnTo>
                <a:lnTo>
                  <a:pt x="20" y="40"/>
                </a:lnTo>
                <a:lnTo>
                  <a:pt x="20" y="42"/>
                </a:lnTo>
                <a:lnTo>
                  <a:pt x="20" y="42"/>
                </a:lnTo>
                <a:lnTo>
                  <a:pt x="20" y="42"/>
                </a:lnTo>
                <a:lnTo>
                  <a:pt x="20" y="42"/>
                </a:lnTo>
                <a:lnTo>
                  <a:pt x="22" y="42"/>
                </a:lnTo>
                <a:lnTo>
                  <a:pt x="22" y="44"/>
                </a:lnTo>
                <a:lnTo>
                  <a:pt x="22" y="44"/>
                </a:lnTo>
                <a:lnTo>
                  <a:pt x="22" y="44"/>
                </a:lnTo>
                <a:lnTo>
                  <a:pt x="22" y="46"/>
                </a:lnTo>
                <a:lnTo>
                  <a:pt x="22" y="48"/>
                </a:lnTo>
                <a:lnTo>
                  <a:pt x="22" y="50"/>
                </a:lnTo>
                <a:lnTo>
                  <a:pt x="22" y="50"/>
                </a:lnTo>
                <a:lnTo>
                  <a:pt x="20" y="52"/>
                </a:lnTo>
                <a:lnTo>
                  <a:pt x="20" y="52"/>
                </a:lnTo>
                <a:lnTo>
                  <a:pt x="20" y="56"/>
                </a:lnTo>
                <a:lnTo>
                  <a:pt x="18" y="58"/>
                </a:lnTo>
                <a:lnTo>
                  <a:pt x="18" y="60"/>
                </a:lnTo>
                <a:lnTo>
                  <a:pt x="18" y="60"/>
                </a:lnTo>
                <a:lnTo>
                  <a:pt x="18" y="62"/>
                </a:lnTo>
                <a:lnTo>
                  <a:pt x="18" y="64"/>
                </a:lnTo>
                <a:lnTo>
                  <a:pt x="18" y="64"/>
                </a:lnTo>
                <a:lnTo>
                  <a:pt x="16" y="64"/>
                </a:lnTo>
                <a:lnTo>
                  <a:pt x="16" y="64"/>
                </a:lnTo>
                <a:lnTo>
                  <a:pt x="14" y="62"/>
                </a:lnTo>
                <a:lnTo>
                  <a:pt x="14" y="64"/>
                </a:lnTo>
                <a:lnTo>
                  <a:pt x="12" y="64"/>
                </a:lnTo>
                <a:lnTo>
                  <a:pt x="12" y="64"/>
                </a:lnTo>
                <a:lnTo>
                  <a:pt x="12" y="62"/>
                </a:lnTo>
                <a:lnTo>
                  <a:pt x="12" y="62"/>
                </a:lnTo>
                <a:lnTo>
                  <a:pt x="10" y="62"/>
                </a:lnTo>
                <a:lnTo>
                  <a:pt x="10" y="62"/>
                </a:lnTo>
                <a:lnTo>
                  <a:pt x="10" y="62"/>
                </a:lnTo>
                <a:lnTo>
                  <a:pt x="10" y="62"/>
                </a:lnTo>
                <a:lnTo>
                  <a:pt x="8" y="62"/>
                </a:lnTo>
                <a:lnTo>
                  <a:pt x="8" y="62"/>
                </a:lnTo>
                <a:lnTo>
                  <a:pt x="8" y="62"/>
                </a:lnTo>
                <a:lnTo>
                  <a:pt x="6" y="62"/>
                </a:lnTo>
                <a:lnTo>
                  <a:pt x="6" y="60"/>
                </a:lnTo>
                <a:lnTo>
                  <a:pt x="6" y="60"/>
                </a:lnTo>
                <a:lnTo>
                  <a:pt x="6" y="60"/>
                </a:lnTo>
                <a:lnTo>
                  <a:pt x="6" y="62"/>
                </a:lnTo>
                <a:lnTo>
                  <a:pt x="6" y="62"/>
                </a:lnTo>
                <a:lnTo>
                  <a:pt x="6" y="62"/>
                </a:lnTo>
                <a:lnTo>
                  <a:pt x="6" y="62"/>
                </a:lnTo>
                <a:lnTo>
                  <a:pt x="6" y="64"/>
                </a:lnTo>
                <a:lnTo>
                  <a:pt x="8" y="68"/>
                </a:lnTo>
                <a:lnTo>
                  <a:pt x="8" y="68"/>
                </a:lnTo>
                <a:lnTo>
                  <a:pt x="8" y="68"/>
                </a:lnTo>
                <a:lnTo>
                  <a:pt x="8" y="72"/>
                </a:lnTo>
                <a:lnTo>
                  <a:pt x="8" y="72"/>
                </a:lnTo>
                <a:lnTo>
                  <a:pt x="8" y="74"/>
                </a:lnTo>
                <a:lnTo>
                  <a:pt x="8" y="78"/>
                </a:lnTo>
                <a:lnTo>
                  <a:pt x="8" y="78"/>
                </a:lnTo>
                <a:lnTo>
                  <a:pt x="8" y="78"/>
                </a:lnTo>
                <a:lnTo>
                  <a:pt x="6" y="78"/>
                </a:lnTo>
                <a:lnTo>
                  <a:pt x="6" y="78"/>
                </a:lnTo>
                <a:lnTo>
                  <a:pt x="6" y="78"/>
                </a:lnTo>
                <a:lnTo>
                  <a:pt x="6" y="78"/>
                </a:lnTo>
                <a:lnTo>
                  <a:pt x="6" y="78"/>
                </a:lnTo>
                <a:lnTo>
                  <a:pt x="4" y="78"/>
                </a:lnTo>
                <a:lnTo>
                  <a:pt x="6" y="80"/>
                </a:lnTo>
                <a:lnTo>
                  <a:pt x="6" y="80"/>
                </a:lnTo>
                <a:lnTo>
                  <a:pt x="6" y="82"/>
                </a:lnTo>
                <a:lnTo>
                  <a:pt x="6" y="84"/>
                </a:lnTo>
                <a:lnTo>
                  <a:pt x="6" y="84"/>
                </a:lnTo>
                <a:lnTo>
                  <a:pt x="6" y="86"/>
                </a:lnTo>
                <a:lnTo>
                  <a:pt x="6" y="88"/>
                </a:lnTo>
                <a:lnTo>
                  <a:pt x="8" y="88"/>
                </a:lnTo>
                <a:lnTo>
                  <a:pt x="8" y="90"/>
                </a:lnTo>
                <a:lnTo>
                  <a:pt x="8" y="90"/>
                </a:lnTo>
                <a:lnTo>
                  <a:pt x="8" y="90"/>
                </a:lnTo>
                <a:lnTo>
                  <a:pt x="8" y="92"/>
                </a:lnTo>
                <a:lnTo>
                  <a:pt x="8" y="92"/>
                </a:lnTo>
                <a:lnTo>
                  <a:pt x="8" y="92"/>
                </a:lnTo>
                <a:lnTo>
                  <a:pt x="6" y="92"/>
                </a:lnTo>
                <a:lnTo>
                  <a:pt x="6" y="92"/>
                </a:lnTo>
                <a:lnTo>
                  <a:pt x="6" y="92"/>
                </a:lnTo>
                <a:lnTo>
                  <a:pt x="6" y="94"/>
                </a:lnTo>
                <a:lnTo>
                  <a:pt x="6" y="94"/>
                </a:lnTo>
                <a:lnTo>
                  <a:pt x="6" y="96"/>
                </a:lnTo>
                <a:lnTo>
                  <a:pt x="4" y="96"/>
                </a:lnTo>
                <a:lnTo>
                  <a:pt x="4" y="96"/>
                </a:lnTo>
                <a:lnTo>
                  <a:pt x="4" y="94"/>
                </a:lnTo>
                <a:lnTo>
                  <a:pt x="4" y="94"/>
                </a:lnTo>
                <a:lnTo>
                  <a:pt x="2" y="94"/>
                </a:lnTo>
                <a:lnTo>
                  <a:pt x="2" y="92"/>
                </a:lnTo>
                <a:lnTo>
                  <a:pt x="2" y="94"/>
                </a:lnTo>
                <a:lnTo>
                  <a:pt x="0" y="96"/>
                </a:lnTo>
                <a:lnTo>
                  <a:pt x="0" y="96"/>
                </a:lnTo>
                <a:lnTo>
                  <a:pt x="0" y="96"/>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2" name="Freeform 498"/>
          <p:cNvSpPr>
            <a:spLocks/>
          </p:cNvSpPr>
          <p:nvPr/>
        </p:nvSpPr>
        <p:spPr bwMode="auto">
          <a:xfrm>
            <a:off x="5133975" y="3046413"/>
            <a:ext cx="187325" cy="6350"/>
          </a:xfrm>
          <a:custGeom>
            <a:avLst/>
            <a:gdLst/>
            <a:ahLst/>
            <a:cxnLst>
              <a:cxn ang="0">
                <a:pos x="2" y="4"/>
              </a:cxn>
              <a:cxn ang="0">
                <a:pos x="6" y="4"/>
              </a:cxn>
              <a:cxn ang="0">
                <a:pos x="20" y="4"/>
              </a:cxn>
              <a:cxn ang="0">
                <a:pos x="24" y="4"/>
              </a:cxn>
              <a:cxn ang="0">
                <a:pos x="28" y="4"/>
              </a:cxn>
              <a:cxn ang="0">
                <a:pos x="30" y="4"/>
              </a:cxn>
              <a:cxn ang="0">
                <a:pos x="32" y="4"/>
              </a:cxn>
              <a:cxn ang="0">
                <a:pos x="34" y="4"/>
              </a:cxn>
              <a:cxn ang="0">
                <a:pos x="40" y="4"/>
              </a:cxn>
              <a:cxn ang="0">
                <a:pos x="48" y="4"/>
              </a:cxn>
              <a:cxn ang="0">
                <a:pos x="52" y="4"/>
              </a:cxn>
              <a:cxn ang="0">
                <a:pos x="58" y="4"/>
              </a:cxn>
              <a:cxn ang="0">
                <a:pos x="60" y="4"/>
              </a:cxn>
              <a:cxn ang="0">
                <a:pos x="60" y="4"/>
              </a:cxn>
              <a:cxn ang="0">
                <a:pos x="62" y="4"/>
              </a:cxn>
              <a:cxn ang="0">
                <a:pos x="66" y="4"/>
              </a:cxn>
              <a:cxn ang="0">
                <a:pos x="76" y="4"/>
              </a:cxn>
              <a:cxn ang="0">
                <a:pos x="78" y="4"/>
              </a:cxn>
              <a:cxn ang="0">
                <a:pos x="80" y="4"/>
              </a:cxn>
              <a:cxn ang="0">
                <a:pos x="82" y="4"/>
              </a:cxn>
              <a:cxn ang="0">
                <a:pos x="90" y="4"/>
              </a:cxn>
              <a:cxn ang="0">
                <a:pos x="92" y="2"/>
              </a:cxn>
              <a:cxn ang="0">
                <a:pos x="92" y="0"/>
              </a:cxn>
              <a:cxn ang="0">
                <a:pos x="92" y="0"/>
              </a:cxn>
              <a:cxn ang="0">
                <a:pos x="94" y="0"/>
              </a:cxn>
              <a:cxn ang="0">
                <a:pos x="94" y="2"/>
              </a:cxn>
              <a:cxn ang="0">
                <a:pos x="94" y="4"/>
              </a:cxn>
              <a:cxn ang="0">
                <a:pos x="100" y="4"/>
              </a:cxn>
              <a:cxn ang="0">
                <a:pos x="106" y="4"/>
              </a:cxn>
              <a:cxn ang="0">
                <a:pos x="108" y="4"/>
              </a:cxn>
              <a:cxn ang="0">
                <a:pos x="108" y="4"/>
              </a:cxn>
              <a:cxn ang="0">
                <a:pos x="118" y="4"/>
              </a:cxn>
            </a:cxnLst>
            <a:rect l="0" t="0" r="r" b="b"/>
            <a:pathLst>
              <a:path w="118" h="4">
                <a:moveTo>
                  <a:pt x="0" y="4"/>
                </a:moveTo>
                <a:lnTo>
                  <a:pt x="2" y="4"/>
                </a:lnTo>
                <a:lnTo>
                  <a:pt x="4" y="4"/>
                </a:lnTo>
                <a:lnTo>
                  <a:pt x="6" y="4"/>
                </a:lnTo>
                <a:lnTo>
                  <a:pt x="12" y="4"/>
                </a:lnTo>
                <a:lnTo>
                  <a:pt x="20" y="4"/>
                </a:lnTo>
                <a:lnTo>
                  <a:pt x="24" y="4"/>
                </a:lnTo>
                <a:lnTo>
                  <a:pt x="24" y="4"/>
                </a:lnTo>
                <a:lnTo>
                  <a:pt x="26" y="4"/>
                </a:lnTo>
                <a:lnTo>
                  <a:pt x="28" y="4"/>
                </a:lnTo>
                <a:lnTo>
                  <a:pt x="28" y="4"/>
                </a:lnTo>
                <a:lnTo>
                  <a:pt x="30" y="4"/>
                </a:lnTo>
                <a:lnTo>
                  <a:pt x="30" y="4"/>
                </a:lnTo>
                <a:lnTo>
                  <a:pt x="32" y="4"/>
                </a:lnTo>
                <a:lnTo>
                  <a:pt x="34" y="4"/>
                </a:lnTo>
                <a:lnTo>
                  <a:pt x="34" y="4"/>
                </a:lnTo>
                <a:lnTo>
                  <a:pt x="34" y="4"/>
                </a:lnTo>
                <a:lnTo>
                  <a:pt x="40" y="4"/>
                </a:lnTo>
                <a:lnTo>
                  <a:pt x="46" y="4"/>
                </a:lnTo>
                <a:lnTo>
                  <a:pt x="48" y="4"/>
                </a:lnTo>
                <a:lnTo>
                  <a:pt x="48" y="4"/>
                </a:lnTo>
                <a:lnTo>
                  <a:pt x="52" y="4"/>
                </a:lnTo>
                <a:lnTo>
                  <a:pt x="58" y="4"/>
                </a:lnTo>
                <a:lnTo>
                  <a:pt x="58" y="4"/>
                </a:lnTo>
                <a:lnTo>
                  <a:pt x="60" y="4"/>
                </a:lnTo>
                <a:lnTo>
                  <a:pt x="60" y="4"/>
                </a:lnTo>
                <a:lnTo>
                  <a:pt x="60" y="4"/>
                </a:lnTo>
                <a:lnTo>
                  <a:pt x="60" y="4"/>
                </a:lnTo>
                <a:lnTo>
                  <a:pt x="60" y="4"/>
                </a:lnTo>
                <a:lnTo>
                  <a:pt x="62" y="4"/>
                </a:lnTo>
                <a:lnTo>
                  <a:pt x="66" y="4"/>
                </a:lnTo>
                <a:lnTo>
                  <a:pt x="66" y="4"/>
                </a:lnTo>
                <a:lnTo>
                  <a:pt x="74" y="4"/>
                </a:lnTo>
                <a:lnTo>
                  <a:pt x="76" y="4"/>
                </a:lnTo>
                <a:lnTo>
                  <a:pt x="78" y="4"/>
                </a:lnTo>
                <a:lnTo>
                  <a:pt x="78" y="4"/>
                </a:lnTo>
                <a:lnTo>
                  <a:pt x="80" y="4"/>
                </a:lnTo>
                <a:lnTo>
                  <a:pt x="80" y="4"/>
                </a:lnTo>
                <a:lnTo>
                  <a:pt x="82" y="4"/>
                </a:lnTo>
                <a:lnTo>
                  <a:pt x="82" y="4"/>
                </a:lnTo>
                <a:lnTo>
                  <a:pt x="88" y="4"/>
                </a:lnTo>
                <a:lnTo>
                  <a:pt x="90" y="4"/>
                </a:lnTo>
                <a:lnTo>
                  <a:pt x="90" y="4"/>
                </a:lnTo>
                <a:lnTo>
                  <a:pt x="92" y="2"/>
                </a:lnTo>
                <a:lnTo>
                  <a:pt x="92" y="2"/>
                </a:lnTo>
                <a:lnTo>
                  <a:pt x="92" y="0"/>
                </a:lnTo>
                <a:lnTo>
                  <a:pt x="92" y="0"/>
                </a:lnTo>
                <a:lnTo>
                  <a:pt x="92" y="0"/>
                </a:lnTo>
                <a:lnTo>
                  <a:pt x="94" y="0"/>
                </a:lnTo>
                <a:lnTo>
                  <a:pt x="94" y="0"/>
                </a:lnTo>
                <a:lnTo>
                  <a:pt x="94" y="0"/>
                </a:lnTo>
                <a:lnTo>
                  <a:pt x="94" y="2"/>
                </a:lnTo>
                <a:lnTo>
                  <a:pt x="94" y="4"/>
                </a:lnTo>
                <a:lnTo>
                  <a:pt x="94" y="4"/>
                </a:lnTo>
                <a:lnTo>
                  <a:pt x="94" y="4"/>
                </a:lnTo>
                <a:lnTo>
                  <a:pt x="100" y="4"/>
                </a:lnTo>
                <a:lnTo>
                  <a:pt x="106" y="4"/>
                </a:lnTo>
                <a:lnTo>
                  <a:pt x="106" y="4"/>
                </a:lnTo>
                <a:lnTo>
                  <a:pt x="108" y="4"/>
                </a:lnTo>
                <a:lnTo>
                  <a:pt x="108" y="4"/>
                </a:lnTo>
                <a:lnTo>
                  <a:pt x="108" y="4"/>
                </a:lnTo>
                <a:lnTo>
                  <a:pt x="108" y="4"/>
                </a:lnTo>
                <a:lnTo>
                  <a:pt x="110" y="4"/>
                </a:lnTo>
                <a:lnTo>
                  <a:pt x="118" y="4"/>
                </a:lnTo>
                <a:lnTo>
                  <a:pt x="11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3" name="Freeform 499"/>
          <p:cNvSpPr>
            <a:spLocks/>
          </p:cNvSpPr>
          <p:nvPr/>
        </p:nvSpPr>
        <p:spPr bwMode="auto">
          <a:xfrm>
            <a:off x="5321300" y="3052763"/>
            <a:ext cx="85725" cy="1588"/>
          </a:xfrm>
          <a:custGeom>
            <a:avLst/>
            <a:gdLst/>
            <a:ahLst/>
            <a:cxnLst>
              <a:cxn ang="0">
                <a:pos x="0" y="0"/>
              </a:cxn>
              <a:cxn ang="0">
                <a:pos x="2" y="0"/>
              </a:cxn>
              <a:cxn ang="0">
                <a:pos x="4" y="0"/>
              </a:cxn>
              <a:cxn ang="0">
                <a:pos x="8" y="0"/>
              </a:cxn>
              <a:cxn ang="0">
                <a:pos x="8" y="0"/>
              </a:cxn>
              <a:cxn ang="0">
                <a:pos x="8" y="0"/>
              </a:cxn>
              <a:cxn ang="0">
                <a:pos x="10" y="0"/>
              </a:cxn>
              <a:cxn ang="0">
                <a:pos x="10" y="0"/>
              </a:cxn>
              <a:cxn ang="0">
                <a:pos x="12" y="0"/>
              </a:cxn>
              <a:cxn ang="0">
                <a:pos x="14" y="0"/>
              </a:cxn>
              <a:cxn ang="0">
                <a:pos x="14" y="0"/>
              </a:cxn>
              <a:cxn ang="0">
                <a:pos x="16" y="0"/>
              </a:cxn>
              <a:cxn ang="0">
                <a:pos x="22" y="0"/>
              </a:cxn>
              <a:cxn ang="0">
                <a:pos x="22" y="0"/>
              </a:cxn>
              <a:cxn ang="0">
                <a:pos x="24" y="0"/>
              </a:cxn>
              <a:cxn ang="0">
                <a:pos x="26" y="0"/>
              </a:cxn>
              <a:cxn ang="0">
                <a:pos x="26" y="0"/>
              </a:cxn>
              <a:cxn ang="0">
                <a:pos x="26" y="0"/>
              </a:cxn>
              <a:cxn ang="0">
                <a:pos x="28" y="0"/>
              </a:cxn>
              <a:cxn ang="0">
                <a:pos x="32" y="0"/>
              </a:cxn>
              <a:cxn ang="0">
                <a:pos x="32" y="0"/>
              </a:cxn>
              <a:cxn ang="0">
                <a:pos x="38" y="0"/>
              </a:cxn>
              <a:cxn ang="0">
                <a:pos x="40" y="0"/>
              </a:cxn>
              <a:cxn ang="0">
                <a:pos x="40" y="0"/>
              </a:cxn>
              <a:cxn ang="0">
                <a:pos x="44" y="0"/>
              </a:cxn>
              <a:cxn ang="0">
                <a:pos x="44" y="0"/>
              </a:cxn>
              <a:cxn ang="0">
                <a:pos x="46" y="0"/>
              </a:cxn>
              <a:cxn ang="0">
                <a:pos x="48" y="0"/>
              </a:cxn>
              <a:cxn ang="0">
                <a:pos x="50" y="0"/>
              </a:cxn>
              <a:cxn ang="0">
                <a:pos x="50" y="0"/>
              </a:cxn>
              <a:cxn ang="0">
                <a:pos x="52" y="0"/>
              </a:cxn>
              <a:cxn ang="0">
                <a:pos x="54" y="0"/>
              </a:cxn>
              <a:cxn ang="0">
                <a:pos x="54" y="0"/>
              </a:cxn>
            </a:cxnLst>
            <a:rect l="0" t="0" r="r" b="b"/>
            <a:pathLst>
              <a:path w="54">
                <a:moveTo>
                  <a:pt x="0" y="0"/>
                </a:moveTo>
                <a:lnTo>
                  <a:pt x="2" y="0"/>
                </a:lnTo>
                <a:lnTo>
                  <a:pt x="4" y="0"/>
                </a:lnTo>
                <a:lnTo>
                  <a:pt x="8" y="0"/>
                </a:lnTo>
                <a:lnTo>
                  <a:pt x="8" y="0"/>
                </a:lnTo>
                <a:lnTo>
                  <a:pt x="8" y="0"/>
                </a:lnTo>
                <a:lnTo>
                  <a:pt x="10" y="0"/>
                </a:lnTo>
                <a:lnTo>
                  <a:pt x="10" y="0"/>
                </a:lnTo>
                <a:lnTo>
                  <a:pt x="12" y="0"/>
                </a:lnTo>
                <a:lnTo>
                  <a:pt x="14" y="0"/>
                </a:lnTo>
                <a:lnTo>
                  <a:pt x="14" y="0"/>
                </a:lnTo>
                <a:lnTo>
                  <a:pt x="16" y="0"/>
                </a:lnTo>
                <a:lnTo>
                  <a:pt x="22" y="0"/>
                </a:lnTo>
                <a:lnTo>
                  <a:pt x="22" y="0"/>
                </a:lnTo>
                <a:lnTo>
                  <a:pt x="24" y="0"/>
                </a:lnTo>
                <a:lnTo>
                  <a:pt x="26" y="0"/>
                </a:lnTo>
                <a:lnTo>
                  <a:pt x="26" y="0"/>
                </a:lnTo>
                <a:lnTo>
                  <a:pt x="26" y="0"/>
                </a:lnTo>
                <a:lnTo>
                  <a:pt x="28" y="0"/>
                </a:lnTo>
                <a:lnTo>
                  <a:pt x="32" y="0"/>
                </a:lnTo>
                <a:lnTo>
                  <a:pt x="32" y="0"/>
                </a:lnTo>
                <a:lnTo>
                  <a:pt x="38" y="0"/>
                </a:lnTo>
                <a:lnTo>
                  <a:pt x="40" y="0"/>
                </a:lnTo>
                <a:lnTo>
                  <a:pt x="40" y="0"/>
                </a:lnTo>
                <a:lnTo>
                  <a:pt x="44" y="0"/>
                </a:lnTo>
                <a:lnTo>
                  <a:pt x="44" y="0"/>
                </a:lnTo>
                <a:lnTo>
                  <a:pt x="46" y="0"/>
                </a:lnTo>
                <a:lnTo>
                  <a:pt x="48" y="0"/>
                </a:lnTo>
                <a:lnTo>
                  <a:pt x="50" y="0"/>
                </a:lnTo>
                <a:lnTo>
                  <a:pt x="50" y="0"/>
                </a:lnTo>
                <a:lnTo>
                  <a:pt x="52" y="0"/>
                </a:lnTo>
                <a:lnTo>
                  <a:pt x="54" y="0"/>
                </a:lnTo>
                <a:lnTo>
                  <a:pt x="5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4" name="Freeform 500"/>
          <p:cNvSpPr>
            <a:spLocks/>
          </p:cNvSpPr>
          <p:nvPr/>
        </p:nvSpPr>
        <p:spPr bwMode="auto">
          <a:xfrm>
            <a:off x="5118100" y="2798763"/>
            <a:ext cx="15875" cy="254000"/>
          </a:xfrm>
          <a:custGeom>
            <a:avLst/>
            <a:gdLst/>
            <a:ahLst/>
            <a:cxnLst>
              <a:cxn ang="0">
                <a:pos x="4" y="0"/>
              </a:cxn>
              <a:cxn ang="0">
                <a:pos x="2" y="0"/>
              </a:cxn>
              <a:cxn ang="0">
                <a:pos x="2" y="0"/>
              </a:cxn>
              <a:cxn ang="0">
                <a:pos x="2" y="2"/>
              </a:cxn>
              <a:cxn ang="0">
                <a:pos x="0" y="4"/>
              </a:cxn>
              <a:cxn ang="0">
                <a:pos x="0" y="8"/>
              </a:cxn>
              <a:cxn ang="0">
                <a:pos x="0" y="10"/>
              </a:cxn>
              <a:cxn ang="0">
                <a:pos x="2" y="12"/>
              </a:cxn>
              <a:cxn ang="0">
                <a:pos x="2" y="16"/>
              </a:cxn>
              <a:cxn ang="0">
                <a:pos x="2" y="20"/>
              </a:cxn>
              <a:cxn ang="0">
                <a:pos x="0" y="20"/>
              </a:cxn>
              <a:cxn ang="0">
                <a:pos x="0" y="22"/>
              </a:cxn>
              <a:cxn ang="0">
                <a:pos x="0" y="24"/>
              </a:cxn>
              <a:cxn ang="0">
                <a:pos x="0" y="24"/>
              </a:cxn>
              <a:cxn ang="0">
                <a:pos x="0" y="28"/>
              </a:cxn>
              <a:cxn ang="0">
                <a:pos x="2" y="28"/>
              </a:cxn>
              <a:cxn ang="0">
                <a:pos x="2" y="30"/>
              </a:cxn>
              <a:cxn ang="0">
                <a:pos x="2" y="34"/>
              </a:cxn>
              <a:cxn ang="0">
                <a:pos x="2" y="36"/>
              </a:cxn>
              <a:cxn ang="0">
                <a:pos x="4" y="38"/>
              </a:cxn>
              <a:cxn ang="0">
                <a:pos x="6" y="56"/>
              </a:cxn>
              <a:cxn ang="0">
                <a:pos x="6" y="60"/>
              </a:cxn>
              <a:cxn ang="0">
                <a:pos x="6" y="64"/>
              </a:cxn>
              <a:cxn ang="0">
                <a:pos x="6" y="66"/>
              </a:cxn>
              <a:cxn ang="0">
                <a:pos x="6" y="74"/>
              </a:cxn>
              <a:cxn ang="0">
                <a:pos x="6" y="78"/>
              </a:cxn>
              <a:cxn ang="0">
                <a:pos x="6" y="84"/>
              </a:cxn>
              <a:cxn ang="0">
                <a:pos x="8" y="94"/>
              </a:cxn>
              <a:cxn ang="0">
                <a:pos x="8" y="110"/>
              </a:cxn>
              <a:cxn ang="0">
                <a:pos x="8" y="120"/>
              </a:cxn>
              <a:cxn ang="0">
                <a:pos x="10" y="134"/>
              </a:cxn>
              <a:cxn ang="0">
                <a:pos x="10" y="158"/>
              </a:cxn>
            </a:cxnLst>
            <a:rect l="0" t="0" r="r" b="b"/>
            <a:pathLst>
              <a:path w="10" h="160">
                <a:moveTo>
                  <a:pt x="4" y="0"/>
                </a:moveTo>
                <a:lnTo>
                  <a:pt x="4" y="0"/>
                </a:lnTo>
                <a:lnTo>
                  <a:pt x="4" y="0"/>
                </a:lnTo>
                <a:lnTo>
                  <a:pt x="2" y="0"/>
                </a:lnTo>
                <a:lnTo>
                  <a:pt x="2" y="0"/>
                </a:lnTo>
                <a:lnTo>
                  <a:pt x="2" y="0"/>
                </a:lnTo>
                <a:lnTo>
                  <a:pt x="2" y="2"/>
                </a:lnTo>
                <a:lnTo>
                  <a:pt x="2" y="2"/>
                </a:lnTo>
                <a:lnTo>
                  <a:pt x="2" y="2"/>
                </a:lnTo>
                <a:lnTo>
                  <a:pt x="0" y="4"/>
                </a:lnTo>
                <a:lnTo>
                  <a:pt x="0" y="4"/>
                </a:lnTo>
                <a:lnTo>
                  <a:pt x="0" y="8"/>
                </a:lnTo>
                <a:lnTo>
                  <a:pt x="0" y="10"/>
                </a:lnTo>
                <a:lnTo>
                  <a:pt x="0" y="10"/>
                </a:lnTo>
                <a:lnTo>
                  <a:pt x="2" y="12"/>
                </a:lnTo>
                <a:lnTo>
                  <a:pt x="2" y="12"/>
                </a:lnTo>
                <a:lnTo>
                  <a:pt x="2" y="14"/>
                </a:lnTo>
                <a:lnTo>
                  <a:pt x="2" y="16"/>
                </a:lnTo>
                <a:lnTo>
                  <a:pt x="2" y="18"/>
                </a:lnTo>
                <a:lnTo>
                  <a:pt x="2" y="20"/>
                </a:lnTo>
                <a:lnTo>
                  <a:pt x="0" y="20"/>
                </a:lnTo>
                <a:lnTo>
                  <a:pt x="0" y="20"/>
                </a:lnTo>
                <a:lnTo>
                  <a:pt x="0" y="22"/>
                </a:lnTo>
                <a:lnTo>
                  <a:pt x="0" y="22"/>
                </a:lnTo>
                <a:lnTo>
                  <a:pt x="0" y="24"/>
                </a:lnTo>
                <a:lnTo>
                  <a:pt x="0" y="24"/>
                </a:lnTo>
                <a:lnTo>
                  <a:pt x="0" y="24"/>
                </a:lnTo>
                <a:lnTo>
                  <a:pt x="0" y="24"/>
                </a:lnTo>
                <a:lnTo>
                  <a:pt x="0" y="26"/>
                </a:lnTo>
                <a:lnTo>
                  <a:pt x="0" y="28"/>
                </a:lnTo>
                <a:lnTo>
                  <a:pt x="0" y="28"/>
                </a:lnTo>
                <a:lnTo>
                  <a:pt x="2" y="28"/>
                </a:lnTo>
                <a:lnTo>
                  <a:pt x="2" y="28"/>
                </a:lnTo>
                <a:lnTo>
                  <a:pt x="2" y="30"/>
                </a:lnTo>
                <a:lnTo>
                  <a:pt x="2" y="30"/>
                </a:lnTo>
                <a:lnTo>
                  <a:pt x="2" y="34"/>
                </a:lnTo>
                <a:lnTo>
                  <a:pt x="2" y="34"/>
                </a:lnTo>
                <a:lnTo>
                  <a:pt x="2" y="36"/>
                </a:lnTo>
                <a:lnTo>
                  <a:pt x="2" y="36"/>
                </a:lnTo>
                <a:lnTo>
                  <a:pt x="4" y="38"/>
                </a:lnTo>
                <a:lnTo>
                  <a:pt x="4" y="44"/>
                </a:lnTo>
                <a:lnTo>
                  <a:pt x="6" y="56"/>
                </a:lnTo>
                <a:lnTo>
                  <a:pt x="6" y="58"/>
                </a:lnTo>
                <a:lnTo>
                  <a:pt x="6" y="60"/>
                </a:lnTo>
                <a:lnTo>
                  <a:pt x="6" y="62"/>
                </a:lnTo>
                <a:lnTo>
                  <a:pt x="6" y="64"/>
                </a:lnTo>
                <a:lnTo>
                  <a:pt x="6" y="66"/>
                </a:lnTo>
                <a:lnTo>
                  <a:pt x="6" y="66"/>
                </a:lnTo>
                <a:lnTo>
                  <a:pt x="6" y="70"/>
                </a:lnTo>
                <a:lnTo>
                  <a:pt x="6" y="74"/>
                </a:lnTo>
                <a:lnTo>
                  <a:pt x="6" y="76"/>
                </a:lnTo>
                <a:lnTo>
                  <a:pt x="6" y="78"/>
                </a:lnTo>
                <a:lnTo>
                  <a:pt x="6" y="80"/>
                </a:lnTo>
                <a:lnTo>
                  <a:pt x="6" y="84"/>
                </a:lnTo>
                <a:lnTo>
                  <a:pt x="6" y="84"/>
                </a:lnTo>
                <a:lnTo>
                  <a:pt x="8" y="94"/>
                </a:lnTo>
                <a:lnTo>
                  <a:pt x="8" y="102"/>
                </a:lnTo>
                <a:lnTo>
                  <a:pt x="8" y="110"/>
                </a:lnTo>
                <a:lnTo>
                  <a:pt x="8" y="114"/>
                </a:lnTo>
                <a:lnTo>
                  <a:pt x="8" y="120"/>
                </a:lnTo>
                <a:lnTo>
                  <a:pt x="8" y="126"/>
                </a:lnTo>
                <a:lnTo>
                  <a:pt x="10" y="134"/>
                </a:lnTo>
                <a:lnTo>
                  <a:pt x="10" y="154"/>
                </a:lnTo>
                <a:lnTo>
                  <a:pt x="10" y="158"/>
                </a:lnTo>
                <a:lnTo>
                  <a:pt x="10" y="16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5" name="Freeform 501"/>
          <p:cNvSpPr>
            <a:spLocks/>
          </p:cNvSpPr>
          <p:nvPr/>
        </p:nvSpPr>
        <p:spPr bwMode="auto">
          <a:xfrm>
            <a:off x="6559550" y="2928938"/>
            <a:ext cx="101600" cy="120650"/>
          </a:xfrm>
          <a:custGeom>
            <a:avLst/>
            <a:gdLst/>
            <a:ahLst/>
            <a:cxnLst>
              <a:cxn ang="0">
                <a:pos x="22" y="74"/>
              </a:cxn>
              <a:cxn ang="0">
                <a:pos x="22" y="72"/>
              </a:cxn>
              <a:cxn ang="0">
                <a:pos x="18" y="60"/>
              </a:cxn>
              <a:cxn ang="0">
                <a:pos x="20" y="58"/>
              </a:cxn>
              <a:cxn ang="0">
                <a:pos x="14" y="56"/>
              </a:cxn>
              <a:cxn ang="0">
                <a:pos x="16" y="52"/>
              </a:cxn>
              <a:cxn ang="0">
                <a:pos x="12" y="48"/>
              </a:cxn>
              <a:cxn ang="0">
                <a:pos x="14" y="46"/>
              </a:cxn>
              <a:cxn ang="0">
                <a:pos x="12" y="42"/>
              </a:cxn>
              <a:cxn ang="0">
                <a:pos x="14" y="40"/>
              </a:cxn>
              <a:cxn ang="0">
                <a:pos x="12" y="40"/>
              </a:cxn>
              <a:cxn ang="0">
                <a:pos x="8" y="38"/>
              </a:cxn>
              <a:cxn ang="0">
                <a:pos x="4" y="36"/>
              </a:cxn>
              <a:cxn ang="0">
                <a:pos x="4" y="30"/>
              </a:cxn>
              <a:cxn ang="0">
                <a:pos x="4" y="30"/>
              </a:cxn>
              <a:cxn ang="0">
                <a:pos x="6" y="28"/>
              </a:cxn>
              <a:cxn ang="0">
                <a:pos x="6" y="24"/>
              </a:cxn>
              <a:cxn ang="0">
                <a:pos x="10" y="24"/>
              </a:cxn>
              <a:cxn ang="0">
                <a:pos x="14" y="22"/>
              </a:cxn>
              <a:cxn ang="0">
                <a:pos x="12" y="22"/>
              </a:cxn>
              <a:cxn ang="0">
                <a:pos x="10" y="20"/>
              </a:cxn>
              <a:cxn ang="0">
                <a:pos x="8" y="20"/>
              </a:cxn>
              <a:cxn ang="0">
                <a:pos x="4" y="16"/>
              </a:cxn>
              <a:cxn ang="0">
                <a:pos x="2" y="14"/>
              </a:cxn>
              <a:cxn ang="0">
                <a:pos x="0" y="12"/>
              </a:cxn>
              <a:cxn ang="0">
                <a:pos x="2" y="8"/>
              </a:cxn>
              <a:cxn ang="0">
                <a:pos x="4" y="6"/>
              </a:cxn>
              <a:cxn ang="0">
                <a:pos x="2" y="4"/>
              </a:cxn>
              <a:cxn ang="0">
                <a:pos x="2" y="2"/>
              </a:cxn>
              <a:cxn ang="0">
                <a:pos x="4" y="4"/>
              </a:cxn>
              <a:cxn ang="0">
                <a:pos x="6" y="6"/>
              </a:cxn>
              <a:cxn ang="0">
                <a:pos x="12" y="6"/>
              </a:cxn>
              <a:cxn ang="0">
                <a:pos x="10" y="4"/>
              </a:cxn>
              <a:cxn ang="0">
                <a:pos x="12" y="8"/>
              </a:cxn>
              <a:cxn ang="0">
                <a:pos x="16" y="10"/>
              </a:cxn>
              <a:cxn ang="0">
                <a:pos x="20" y="10"/>
              </a:cxn>
              <a:cxn ang="0">
                <a:pos x="20" y="8"/>
              </a:cxn>
              <a:cxn ang="0">
                <a:pos x="22" y="10"/>
              </a:cxn>
              <a:cxn ang="0">
                <a:pos x="24" y="14"/>
              </a:cxn>
              <a:cxn ang="0">
                <a:pos x="26" y="18"/>
              </a:cxn>
              <a:cxn ang="0">
                <a:pos x="26" y="22"/>
              </a:cxn>
              <a:cxn ang="0">
                <a:pos x="26" y="22"/>
              </a:cxn>
              <a:cxn ang="0">
                <a:pos x="34" y="26"/>
              </a:cxn>
              <a:cxn ang="0">
                <a:pos x="36" y="24"/>
              </a:cxn>
              <a:cxn ang="0">
                <a:pos x="42" y="24"/>
              </a:cxn>
              <a:cxn ang="0">
                <a:pos x="44" y="24"/>
              </a:cxn>
              <a:cxn ang="0">
                <a:pos x="50" y="26"/>
              </a:cxn>
              <a:cxn ang="0">
                <a:pos x="58" y="24"/>
              </a:cxn>
              <a:cxn ang="0">
                <a:pos x="62" y="26"/>
              </a:cxn>
              <a:cxn ang="0">
                <a:pos x="64" y="28"/>
              </a:cxn>
              <a:cxn ang="0">
                <a:pos x="64" y="30"/>
              </a:cxn>
              <a:cxn ang="0">
                <a:pos x="62" y="30"/>
              </a:cxn>
              <a:cxn ang="0">
                <a:pos x="62" y="30"/>
              </a:cxn>
              <a:cxn ang="0">
                <a:pos x="62" y="36"/>
              </a:cxn>
              <a:cxn ang="0">
                <a:pos x="62" y="36"/>
              </a:cxn>
              <a:cxn ang="0">
                <a:pos x="58" y="38"/>
              </a:cxn>
            </a:cxnLst>
            <a:rect l="0" t="0" r="r" b="b"/>
            <a:pathLst>
              <a:path w="64" h="76">
                <a:moveTo>
                  <a:pt x="22" y="76"/>
                </a:moveTo>
                <a:lnTo>
                  <a:pt x="22" y="76"/>
                </a:lnTo>
                <a:lnTo>
                  <a:pt x="24" y="76"/>
                </a:lnTo>
                <a:lnTo>
                  <a:pt x="22" y="74"/>
                </a:lnTo>
                <a:lnTo>
                  <a:pt x="22" y="74"/>
                </a:lnTo>
                <a:lnTo>
                  <a:pt x="22" y="74"/>
                </a:lnTo>
                <a:lnTo>
                  <a:pt x="22" y="72"/>
                </a:lnTo>
                <a:lnTo>
                  <a:pt x="22" y="72"/>
                </a:lnTo>
                <a:lnTo>
                  <a:pt x="22" y="70"/>
                </a:lnTo>
                <a:lnTo>
                  <a:pt x="20" y="64"/>
                </a:lnTo>
                <a:lnTo>
                  <a:pt x="18" y="62"/>
                </a:lnTo>
                <a:lnTo>
                  <a:pt x="18" y="60"/>
                </a:lnTo>
                <a:lnTo>
                  <a:pt x="18" y="60"/>
                </a:lnTo>
                <a:lnTo>
                  <a:pt x="18" y="60"/>
                </a:lnTo>
                <a:lnTo>
                  <a:pt x="18" y="58"/>
                </a:lnTo>
                <a:lnTo>
                  <a:pt x="20" y="58"/>
                </a:lnTo>
                <a:lnTo>
                  <a:pt x="16" y="56"/>
                </a:lnTo>
                <a:lnTo>
                  <a:pt x="16" y="58"/>
                </a:lnTo>
                <a:lnTo>
                  <a:pt x="16" y="56"/>
                </a:lnTo>
                <a:lnTo>
                  <a:pt x="14" y="56"/>
                </a:lnTo>
                <a:lnTo>
                  <a:pt x="14" y="56"/>
                </a:lnTo>
                <a:lnTo>
                  <a:pt x="16" y="56"/>
                </a:lnTo>
                <a:lnTo>
                  <a:pt x="16" y="54"/>
                </a:lnTo>
                <a:lnTo>
                  <a:pt x="16" y="52"/>
                </a:lnTo>
                <a:lnTo>
                  <a:pt x="16" y="54"/>
                </a:lnTo>
                <a:lnTo>
                  <a:pt x="12" y="50"/>
                </a:lnTo>
                <a:lnTo>
                  <a:pt x="12" y="50"/>
                </a:lnTo>
                <a:lnTo>
                  <a:pt x="12" y="48"/>
                </a:lnTo>
                <a:lnTo>
                  <a:pt x="12" y="46"/>
                </a:lnTo>
                <a:lnTo>
                  <a:pt x="12" y="46"/>
                </a:lnTo>
                <a:lnTo>
                  <a:pt x="14" y="46"/>
                </a:lnTo>
                <a:lnTo>
                  <a:pt x="14" y="46"/>
                </a:lnTo>
                <a:lnTo>
                  <a:pt x="14" y="44"/>
                </a:lnTo>
                <a:lnTo>
                  <a:pt x="14" y="44"/>
                </a:lnTo>
                <a:lnTo>
                  <a:pt x="12" y="42"/>
                </a:lnTo>
                <a:lnTo>
                  <a:pt x="12" y="42"/>
                </a:lnTo>
                <a:lnTo>
                  <a:pt x="12" y="42"/>
                </a:lnTo>
                <a:lnTo>
                  <a:pt x="12" y="42"/>
                </a:lnTo>
                <a:lnTo>
                  <a:pt x="14" y="42"/>
                </a:lnTo>
                <a:lnTo>
                  <a:pt x="14" y="40"/>
                </a:lnTo>
                <a:lnTo>
                  <a:pt x="12" y="40"/>
                </a:lnTo>
                <a:lnTo>
                  <a:pt x="12" y="40"/>
                </a:lnTo>
                <a:lnTo>
                  <a:pt x="12" y="40"/>
                </a:lnTo>
                <a:lnTo>
                  <a:pt x="12" y="40"/>
                </a:lnTo>
                <a:lnTo>
                  <a:pt x="12" y="40"/>
                </a:lnTo>
                <a:lnTo>
                  <a:pt x="12" y="40"/>
                </a:lnTo>
                <a:lnTo>
                  <a:pt x="10" y="38"/>
                </a:lnTo>
                <a:lnTo>
                  <a:pt x="8" y="38"/>
                </a:lnTo>
                <a:lnTo>
                  <a:pt x="8" y="38"/>
                </a:lnTo>
                <a:lnTo>
                  <a:pt x="6" y="36"/>
                </a:lnTo>
                <a:lnTo>
                  <a:pt x="6" y="36"/>
                </a:lnTo>
                <a:lnTo>
                  <a:pt x="4" y="36"/>
                </a:lnTo>
                <a:lnTo>
                  <a:pt x="4" y="36"/>
                </a:lnTo>
                <a:lnTo>
                  <a:pt x="2" y="32"/>
                </a:lnTo>
                <a:lnTo>
                  <a:pt x="2" y="30"/>
                </a:lnTo>
                <a:lnTo>
                  <a:pt x="4" y="30"/>
                </a:lnTo>
                <a:lnTo>
                  <a:pt x="4" y="30"/>
                </a:lnTo>
                <a:lnTo>
                  <a:pt x="2" y="28"/>
                </a:lnTo>
                <a:lnTo>
                  <a:pt x="4" y="28"/>
                </a:lnTo>
                <a:lnTo>
                  <a:pt x="4" y="30"/>
                </a:lnTo>
                <a:lnTo>
                  <a:pt x="4" y="30"/>
                </a:lnTo>
                <a:lnTo>
                  <a:pt x="6" y="30"/>
                </a:lnTo>
                <a:lnTo>
                  <a:pt x="6" y="30"/>
                </a:lnTo>
                <a:lnTo>
                  <a:pt x="6" y="28"/>
                </a:lnTo>
                <a:lnTo>
                  <a:pt x="6" y="28"/>
                </a:lnTo>
                <a:lnTo>
                  <a:pt x="6" y="26"/>
                </a:lnTo>
                <a:lnTo>
                  <a:pt x="6" y="26"/>
                </a:lnTo>
                <a:lnTo>
                  <a:pt x="6" y="24"/>
                </a:lnTo>
                <a:lnTo>
                  <a:pt x="6" y="24"/>
                </a:lnTo>
                <a:lnTo>
                  <a:pt x="8" y="24"/>
                </a:lnTo>
                <a:lnTo>
                  <a:pt x="10" y="24"/>
                </a:lnTo>
                <a:lnTo>
                  <a:pt x="10" y="24"/>
                </a:lnTo>
                <a:lnTo>
                  <a:pt x="12" y="24"/>
                </a:lnTo>
                <a:lnTo>
                  <a:pt x="14" y="24"/>
                </a:lnTo>
                <a:lnTo>
                  <a:pt x="14" y="24"/>
                </a:lnTo>
                <a:lnTo>
                  <a:pt x="14" y="22"/>
                </a:lnTo>
                <a:lnTo>
                  <a:pt x="14" y="22"/>
                </a:lnTo>
                <a:lnTo>
                  <a:pt x="12" y="22"/>
                </a:lnTo>
                <a:lnTo>
                  <a:pt x="12" y="22"/>
                </a:lnTo>
                <a:lnTo>
                  <a:pt x="12" y="22"/>
                </a:lnTo>
                <a:lnTo>
                  <a:pt x="10" y="20"/>
                </a:lnTo>
                <a:lnTo>
                  <a:pt x="12" y="20"/>
                </a:lnTo>
                <a:lnTo>
                  <a:pt x="12" y="20"/>
                </a:lnTo>
                <a:lnTo>
                  <a:pt x="10" y="20"/>
                </a:lnTo>
                <a:lnTo>
                  <a:pt x="10" y="20"/>
                </a:lnTo>
                <a:lnTo>
                  <a:pt x="10" y="18"/>
                </a:lnTo>
                <a:lnTo>
                  <a:pt x="10" y="20"/>
                </a:lnTo>
                <a:lnTo>
                  <a:pt x="8" y="20"/>
                </a:lnTo>
                <a:lnTo>
                  <a:pt x="6" y="20"/>
                </a:lnTo>
                <a:lnTo>
                  <a:pt x="6" y="18"/>
                </a:lnTo>
                <a:lnTo>
                  <a:pt x="6" y="18"/>
                </a:lnTo>
                <a:lnTo>
                  <a:pt x="4" y="16"/>
                </a:lnTo>
                <a:lnTo>
                  <a:pt x="2" y="14"/>
                </a:lnTo>
                <a:lnTo>
                  <a:pt x="2" y="14"/>
                </a:lnTo>
                <a:lnTo>
                  <a:pt x="2" y="14"/>
                </a:lnTo>
                <a:lnTo>
                  <a:pt x="2" y="14"/>
                </a:lnTo>
                <a:lnTo>
                  <a:pt x="0" y="14"/>
                </a:lnTo>
                <a:lnTo>
                  <a:pt x="0" y="14"/>
                </a:lnTo>
                <a:lnTo>
                  <a:pt x="0" y="14"/>
                </a:lnTo>
                <a:lnTo>
                  <a:pt x="0" y="12"/>
                </a:lnTo>
                <a:lnTo>
                  <a:pt x="0" y="10"/>
                </a:lnTo>
                <a:lnTo>
                  <a:pt x="0" y="8"/>
                </a:lnTo>
                <a:lnTo>
                  <a:pt x="0" y="8"/>
                </a:lnTo>
                <a:lnTo>
                  <a:pt x="2" y="8"/>
                </a:lnTo>
                <a:lnTo>
                  <a:pt x="2" y="6"/>
                </a:lnTo>
                <a:lnTo>
                  <a:pt x="2" y="6"/>
                </a:lnTo>
                <a:lnTo>
                  <a:pt x="2" y="6"/>
                </a:lnTo>
                <a:lnTo>
                  <a:pt x="4" y="6"/>
                </a:lnTo>
                <a:lnTo>
                  <a:pt x="4" y="4"/>
                </a:lnTo>
                <a:lnTo>
                  <a:pt x="4" y="4"/>
                </a:lnTo>
                <a:lnTo>
                  <a:pt x="2" y="4"/>
                </a:lnTo>
                <a:lnTo>
                  <a:pt x="2" y="4"/>
                </a:lnTo>
                <a:lnTo>
                  <a:pt x="2" y="2"/>
                </a:lnTo>
                <a:lnTo>
                  <a:pt x="2" y="4"/>
                </a:lnTo>
                <a:lnTo>
                  <a:pt x="0" y="2"/>
                </a:lnTo>
                <a:lnTo>
                  <a:pt x="2" y="2"/>
                </a:lnTo>
                <a:lnTo>
                  <a:pt x="2" y="0"/>
                </a:lnTo>
                <a:lnTo>
                  <a:pt x="2" y="2"/>
                </a:lnTo>
                <a:lnTo>
                  <a:pt x="2" y="2"/>
                </a:lnTo>
                <a:lnTo>
                  <a:pt x="4" y="4"/>
                </a:lnTo>
                <a:lnTo>
                  <a:pt x="4" y="4"/>
                </a:lnTo>
                <a:lnTo>
                  <a:pt x="6" y="4"/>
                </a:lnTo>
                <a:lnTo>
                  <a:pt x="6" y="4"/>
                </a:lnTo>
                <a:lnTo>
                  <a:pt x="6" y="6"/>
                </a:lnTo>
                <a:lnTo>
                  <a:pt x="8" y="6"/>
                </a:lnTo>
                <a:lnTo>
                  <a:pt x="8" y="6"/>
                </a:lnTo>
                <a:lnTo>
                  <a:pt x="12" y="8"/>
                </a:lnTo>
                <a:lnTo>
                  <a:pt x="12" y="6"/>
                </a:lnTo>
                <a:lnTo>
                  <a:pt x="10" y="6"/>
                </a:lnTo>
                <a:lnTo>
                  <a:pt x="10" y="6"/>
                </a:lnTo>
                <a:lnTo>
                  <a:pt x="10" y="4"/>
                </a:lnTo>
                <a:lnTo>
                  <a:pt x="10" y="4"/>
                </a:lnTo>
                <a:lnTo>
                  <a:pt x="10" y="4"/>
                </a:lnTo>
                <a:lnTo>
                  <a:pt x="12" y="4"/>
                </a:lnTo>
                <a:lnTo>
                  <a:pt x="12" y="6"/>
                </a:lnTo>
                <a:lnTo>
                  <a:pt x="12" y="8"/>
                </a:lnTo>
                <a:lnTo>
                  <a:pt x="14" y="8"/>
                </a:lnTo>
                <a:lnTo>
                  <a:pt x="16" y="10"/>
                </a:lnTo>
                <a:lnTo>
                  <a:pt x="16" y="10"/>
                </a:lnTo>
                <a:lnTo>
                  <a:pt x="16" y="10"/>
                </a:lnTo>
                <a:lnTo>
                  <a:pt x="18" y="10"/>
                </a:lnTo>
                <a:lnTo>
                  <a:pt x="20" y="10"/>
                </a:lnTo>
                <a:lnTo>
                  <a:pt x="20" y="10"/>
                </a:lnTo>
                <a:lnTo>
                  <a:pt x="20" y="10"/>
                </a:lnTo>
                <a:lnTo>
                  <a:pt x="20" y="8"/>
                </a:lnTo>
                <a:lnTo>
                  <a:pt x="20" y="8"/>
                </a:lnTo>
                <a:lnTo>
                  <a:pt x="20" y="8"/>
                </a:lnTo>
                <a:lnTo>
                  <a:pt x="20" y="8"/>
                </a:lnTo>
                <a:lnTo>
                  <a:pt x="20" y="8"/>
                </a:lnTo>
                <a:lnTo>
                  <a:pt x="22" y="8"/>
                </a:lnTo>
                <a:lnTo>
                  <a:pt x="22" y="8"/>
                </a:lnTo>
                <a:lnTo>
                  <a:pt x="22" y="10"/>
                </a:lnTo>
                <a:lnTo>
                  <a:pt x="24" y="10"/>
                </a:lnTo>
                <a:lnTo>
                  <a:pt x="24" y="12"/>
                </a:lnTo>
                <a:lnTo>
                  <a:pt x="24" y="14"/>
                </a:lnTo>
                <a:lnTo>
                  <a:pt x="24" y="14"/>
                </a:lnTo>
                <a:lnTo>
                  <a:pt x="24" y="14"/>
                </a:lnTo>
                <a:lnTo>
                  <a:pt x="24" y="16"/>
                </a:lnTo>
                <a:lnTo>
                  <a:pt x="26" y="16"/>
                </a:lnTo>
                <a:lnTo>
                  <a:pt x="26" y="18"/>
                </a:lnTo>
                <a:lnTo>
                  <a:pt x="26" y="18"/>
                </a:lnTo>
                <a:lnTo>
                  <a:pt x="26" y="20"/>
                </a:lnTo>
                <a:lnTo>
                  <a:pt x="26" y="20"/>
                </a:lnTo>
                <a:lnTo>
                  <a:pt x="26" y="22"/>
                </a:lnTo>
                <a:lnTo>
                  <a:pt x="26" y="22"/>
                </a:lnTo>
                <a:lnTo>
                  <a:pt x="26" y="22"/>
                </a:lnTo>
                <a:lnTo>
                  <a:pt x="26" y="22"/>
                </a:lnTo>
                <a:lnTo>
                  <a:pt x="26" y="22"/>
                </a:lnTo>
                <a:lnTo>
                  <a:pt x="28" y="22"/>
                </a:lnTo>
                <a:lnTo>
                  <a:pt x="28" y="24"/>
                </a:lnTo>
                <a:lnTo>
                  <a:pt x="30" y="24"/>
                </a:lnTo>
                <a:lnTo>
                  <a:pt x="34" y="26"/>
                </a:lnTo>
                <a:lnTo>
                  <a:pt x="34" y="26"/>
                </a:lnTo>
                <a:lnTo>
                  <a:pt x="34" y="26"/>
                </a:lnTo>
                <a:lnTo>
                  <a:pt x="36" y="24"/>
                </a:lnTo>
                <a:lnTo>
                  <a:pt x="36" y="24"/>
                </a:lnTo>
                <a:lnTo>
                  <a:pt x="36" y="24"/>
                </a:lnTo>
                <a:lnTo>
                  <a:pt x="40" y="26"/>
                </a:lnTo>
                <a:lnTo>
                  <a:pt x="42" y="26"/>
                </a:lnTo>
                <a:lnTo>
                  <a:pt x="42" y="24"/>
                </a:lnTo>
                <a:lnTo>
                  <a:pt x="42" y="24"/>
                </a:lnTo>
                <a:lnTo>
                  <a:pt x="44" y="24"/>
                </a:lnTo>
                <a:lnTo>
                  <a:pt x="44" y="24"/>
                </a:lnTo>
                <a:lnTo>
                  <a:pt x="44" y="24"/>
                </a:lnTo>
                <a:lnTo>
                  <a:pt x="46" y="24"/>
                </a:lnTo>
                <a:lnTo>
                  <a:pt x="46" y="24"/>
                </a:lnTo>
                <a:lnTo>
                  <a:pt x="48" y="24"/>
                </a:lnTo>
                <a:lnTo>
                  <a:pt x="50" y="26"/>
                </a:lnTo>
                <a:lnTo>
                  <a:pt x="52" y="26"/>
                </a:lnTo>
                <a:lnTo>
                  <a:pt x="54" y="24"/>
                </a:lnTo>
                <a:lnTo>
                  <a:pt x="56" y="24"/>
                </a:lnTo>
                <a:lnTo>
                  <a:pt x="58" y="24"/>
                </a:lnTo>
                <a:lnTo>
                  <a:pt x="58" y="24"/>
                </a:lnTo>
                <a:lnTo>
                  <a:pt x="58" y="24"/>
                </a:lnTo>
                <a:lnTo>
                  <a:pt x="60" y="26"/>
                </a:lnTo>
                <a:lnTo>
                  <a:pt x="62" y="26"/>
                </a:lnTo>
                <a:lnTo>
                  <a:pt x="64" y="28"/>
                </a:lnTo>
                <a:lnTo>
                  <a:pt x="64" y="28"/>
                </a:lnTo>
                <a:lnTo>
                  <a:pt x="64" y="28"/>
                </a:lnTo>
                <a:lnTo>
                  <a:pt x="64" y="28"/>
                </a:lnTo>
                <a:lnTo>
                  <a:pt x="64" y="28"/>
                </a:lnTo>
                <a:lnTo>
                  <a:pt x="64" y="28"/>
                </a:lnTo>
                <a:lnTo>
                  <a:pt x="64" y="30"/>
                </a:lnTo>
                <a:lnTo>
                  <a:pt x="64" y="30"/>
                </a:lnTo>
                <a:lnTo>
                  <a:pt x="64" y="30"/>
                </a:lnTo>
                <a:lnTo>
                  <a:pt x="64" y="30"/>
                </a:lnTo>
                <a:lnTo>
                  <a:pt x="62" y="30"/>
                </a:lnTo>
                <a:lnTo>
                  <a:pt x="62" y="30"/>
                </a:lnTo>
                <a:lnTo>
                  <a:pt x="62" y="30"/>
                </a:lnTo>
                <a:lnTo>
                  <a:pt x="62" y="30"/>
                </a:lnTo>
                <a:lnTo>
                  <a:pt x="62" y="30"/>
                </a:lnTo>
                <a:lnTo>
                  <a:pt x="62" y="30"/>
                </a:lnTo>
                <a:lnTo>
                  <a:pt x="62" y="32"/>
                </a:lnTo>
                <a:lnTo>
                  <a:pt x="62" y="32"/>
                </a:lnTo>
                <a:lnTo>
                  <a:pt x="62" y="34"/>
                </a:lnTo>
                <a:lnTo>
                  <a:pt x="62" y="36"/>
                </a:lnTo>
                <a:lnTo>
                  <a:pt x="60" y="36"/>
                </a:lnTo>
                <a:lnTo>
                  <a:pt x="60" y="36"/>
                </a:lnTo>
                <a:lnTo>
                  <a:pt x="60" y="36"/>
                </a:lnTo>
                <a:lnTo>
                  <a:pt x="62" y="36"/>
                </a:lnTo>
                <a:lnTo>
                  <a:pt x="62" y="38"/>
                </a:lnTo>
                <a:lnTo>
                  <a:pt x="60" y="38"/>
                </a:lnTo>
                <a:lnTo>
                  <a:pt x="60" y="38"/>
                </a:lnTo>
                <a:lnTo>
                  <a:pt x="58" y="3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6" name="Freeform 502"/>
          <p:cNvSpPr>
            <a:spLocks/>
          </p:cNvSpPr>
          <p:nvPr/>
        </p:nvSpPr>
        <p:spPr bwMode="auto">
          <a:xfrm>
            <a:off x="4905375" y="3024188"/>
            <a:ext cx="3175" cy="22225"/>
          </a:xfrm>
          <a:custGeom>
            <a:avLst/>
            <a:gdLst/>
            <a:ahLst/>
            <a:cxnLst>
              <a:cxn ang="0">
                <a:pos x="0" y="0"/>
              </a:cxn>
              <a:cxn ang="0">
                <a:pos x="0" y="2"/>
              </a:cxn>
              <a:cxn ang="0">
                <a:pos x="0" y="4"/>
              </a:cxn>
              <a:cxn ang="0">
                <a:pos x="2" y="14"/>
              </a:cxn>
            </a:cxnLst>
            <a:rect l="0" t="0" r="r" b="b"/>
            <a:pathLst>
              <a:path w="2" h="14">
                <a:moveTo>
                  <a:pt x="0" y="0"/>
                </a:moveTo>
                <a:lnTo>
                  <a:pt x="0" y="2"/>
                </a:lnTo>
                <a:lnTo>
                  <a:pt x="0" y="4"/>
                </a:lnTo>
                <a:lnTo>
                  <a:pt x="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7" name="Freeform 503"/>
          <p:cNvSpPr>
            <a:spLocks/>
          </p:cNvSpPr>
          <p:nvPr/>
        </p:nvSpPr>
        <p:spPr bwMode="auto">
          <a:xfrm>
            <a:off x="4835525" y="3011488"/>
            <a:ext cx="69850" cy="25400"/>
          </a:xfrm>
          <a:custGeom>
            <a:avLst/>
            <a:gdLst/>
            <a:ahLst/>
            <a:cxnLst>
              <a:cxn ang="0">
                <a:pos x="0" y="0"/>
              </a:cxn>
              <a:cxn ang="0">
                <a:pos x="2" y="0"/>
              </a:cxn>
              <a:cxn ang="0">
                <a:pos x="4" y="2"/>
              </a:cxn>
              <a:cxn ang="0">
                <a:pos x="6" y="2"/>
              </a:cxn>
              <a:cxn ang="0">
                <a:pos x="6" y="2"/>
              </a:cxn>
              <a:cxn ang="0">
                <a:pos x="8" y="2"/>
              </a:cxn>
              <a:cxn ang="0">
                <a:pos x="10" y="2"/>
              </a:cxn>
              <a:cxn ang="0">
                <a:pos x="14" y="4"/>
              </a:cxn>
              <a:cxn ang="0">
                <a:pos x="16" y="4"/>
              </a:cxn>
              <a:cxn ang="0">
                <a:pos x="20" y="6"/>
              </a:cxn>
              <a:cxn ang="0">
                <a:pos x="20" y="6"/>
              </a:cxn>
              <a:cxn ang="0">
                <a:pos x="22" y="6"/>
              </a:cxn>
              <a:cxn ang="0">
                <a:pos x="22" y="6"/>
              </a:cxn>
              <a:cxn ang="0">
                <a:pos x="24" y="6"/>
              </a:cxn>
              <a:cxn ang="0">
                <a:pos x="24" y="6"/>
              </a:cxn>
              <a:cxn ang="0">
                <a:pos x="24" y="6"/>
              </a:cxn>
              <a:cxn ang="0">
                <a:pos x="24" y="6"/>
              </a:cxn>
              <a:cxn ang="0">
                <a:pos x="28" y="10"/>
              </a:cxn>
              <a:cxn ang="0">
                <a:pos x="34" y="16"/>
              </a:cxn>
              <a:cxn ang="0">
                <a:pos x="34" y="14"/>
              </a:cxn>
              <a:cxn ang="0">
                <a:pos x="36" y="14"/>
              </a:cxn>
              <a:cxn ang="0">
                <a:pos x="36" y="14"/>
              </a:cxn>
              <a:cxn ang="0">
                <a:pos x="42" y="10"/>
              </a:cxn>
              <a:cxn ang="0">
                <a:pos x="42" y="10"/>
              </a:cxn>
              <a:cxn ang="0">
                <a:pos x="44" y="10"/>
              </a:cxn>
              <a:cxn ang="0">
                <a:pos x="44" y="8"/>
              </a:cxn>
            </a:cxnLst>
            <a:rect l="0" t="0" r="r" b="b"/>
            <a:pathLst>
              <a:path w="44" h="16">
                <a:moveTo>
                  <a:pt x="0" y="0"/>
                </a:moveTo>
                <a:lnTo>
                  <a:pt x="2" y="0"/>
                </a:lnTo>
                <a:lnTo>
                  <a:pt x="4" y="2"/>
                </a:lnTo>
                <a:lnTo>
                  <a:pt x="6" y="2"/>
                </a:lnTo>
                <a:lnTo>
                  <a:pt x="6" y="2"/>
                </a:lnTo>
                <a:lnTo>
                  <a:pt x="8" y="2"/>
                </a:lnTo>
                <a:lnTo>
                  <a:pt x="10" y="2"/>
                </a:lnTo>
                <a:lnTo>
                  <a:pt x="14" y="4"/>
                </a:lnTo>
                <a:lnTo>
                  <a:pt x="16" y="4"/>
                </a:lnTo>
                <a:lnTo>
                  <a:pt x="20" y="6"/>
                </a:lnTo>
                <a:lnTo>
                  <a:pt x="20" y="6"/>
                </a:lnTo>
                <a:lnTo>
                  <a:pt x="22" y="6"/>
                </a:lnTo>
                <a:lnTo>
                  <a:pt x="22" y="6"/>
                </a:lnTo>
                <a:lnTo>
                  <a:pt x="24" y="6"/>
                </a:lnTo>
                <a:lnTo>
                  <a:pt x="24" y="6"/>
                </a:lnTo>
                <a:lnTo>
                  <a:pt x="24" y="6"/>
                </a:lnTo>
                <a:lnTo>
                  <a:pt x="24" y="6"/>
                </a:lnTo>
                <a:lnTo>
                  <a:pt x="28" y="10"/>
                </a:lnTo>
                <a:lnTo>
                  <a:pt x="34" y="16"/>
                </a:lnTo>
                <a:lnTo>
                  <a:pt x="34" y="14"/>
                </a:lnTo>
                <a:lnTo>
                  <a:pt x="36" y="14"/>
                </a:lnTo>
                <a:lnTo>
                  <a:pt x="36" y="14"/>
                </a:lnTo>
                <a:lnTo>
                  <a:pt x="42" y="10"/>
                </a:lnTo>
                <a:lnTo>
                  <a:pt x="42" y="10"/>
                </a:lnTo>
                <a:lnTo>
                  <a:pt x="44" y="10"/>
                </a:lnTo>
                <a:lnTo>
                  <a:pt x="44"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8" name="Freeform 504"/>
          <p:cNvSpPr>
            <a:spLocks/>
          </p:cNvSpPr>
          <p:nvPr/>
        </p:nvSpPr>
        <p:spPr bwMode="auto">
          <a:xfrm>
            <a:off x="5737225" y="2992438"/>
            <a:ext cx="85725" cy="41275"/>
          </a:xfrm>
          <a:custGeom>
            <a:avLst/>
            <a:gdLst/>
            <a:ahLst/>
            <a:cxnLst>
              <a:cxn ang="0">
                <a:pos x="0" y="0"/>
              </a:cxn>
              <a:cxn ang="0">
                <a:pos x="0" y="2"/>
              </a:cxn>
              <a:cxn ang="0">
                <a:pos x="16" y="22"/>
              </a:cxn>
              <a:cxn ang="0">
                <a:pos x="52" y="26"/>
              </a:cxn>
              <a:cxn ang="0">
                <a:pos x="54" y="26"/>
              </a:cxn>
            </a:cxnLst>
            <a:rect l="0" t="0" r="r" b="b"/>
            <a:pathLst>
              <a:path w="54" h="26">
                <a:moveTo>
                  <a:pt x="0" y="0"/>
                </a:moveTo>
                <a:lnTo>
                  <a:pt x="0" y="2"/>
                </a:lnTo>
                <a:lnTo>
                  <a:pt x="16" y="22"/>
                </a:lnTo>
                <a:lnTo>
                  <a:pt x="52" y="26"/>
                </a:lnTo>
                <a:lnTo>
                  <a:pt x="54"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9" name="Freeform 505"/>
          <p:cNvSpPr>
            <a:spLocks/>
          </p:cNvSpPr>
          <p:nvPr/>
        </p:nvSpPr>
        <p:spPr bwMode="auto">
          <a:xfrm>
            <a:off x="5822950" y="2973388"/>
            <a:ext cx="19050" cy="60325"/>
          </a:xfrm>
          <a:custGeom>
            <a:avLst/>
            <a:gdLst/>
            <a:ahLst/>
            <a:cxnLst>
              <a:cxn ang="0">
                <a:pos x="0" y="36"/>
              </a:cxn>
              <a:cxn ang="0">
                <a:pos x="0" y="36"/>
              </a:cxn>
              <a:cxn ang="0">
                <a:pos x="0" y="34"/>
              </a:cxn>
              <a:cxn ang="0">
                <a:pos x="0" y="30"/>
              </a:cxn>
              <a:cxn ang="0">
                <a:pos x="0" y="30"/>
              </a:cxn>
              <a:cxn ang="0">
                <a:pos x="0" y="28"/>
              </a:cxn>
              <a:cxn ang="0">
                <a:pos x="2" y="24"/>
              </a:cxn>
              <a:cxn ang="0">
                <a:pos x="2" y="20"/>
              </a:cxn>
              <a:cxn ang="0">
                <a:pos x="2" y="18"/>
              </a:cxn>
              <a:cxn ang="0">
                <a:pos x="4" y="16"/>
              </a:cxn>
              <a:cxn ang="0">
                <a:pos x="6" y="16"/>
              </a:cxn>
              <a:cxn ang="0">
                <a:pos x="8" y="16"/>
              </a:cxn>
              <a:cxn ang="0">
                <a:pos x="8" y="12"/>
              </a:cxn>
              <a:cxn ang="0">
                <a:pos x="6" y="12"/>
              </a:cxn>
              <a:cxn ang="0">
                <a:pos x="6" y="12"/>
              </a:cxn>
              <a:cxn ang="0">
                <a:pos x="6" y="10"/>
              </a:cxn>
              <a:cxn ang="0">
                <a:pos x="4" y="6"/>
              </a:cxn>
              <a:cxn ang="0">
                <a:pos x="6" y="6"/>
              </a:cxn>
              <a:cxn ang="0">
                <a:pos x="4" y="4"/>
              </a:cxn>
              <a:cxn ang="0">
                <a:pos x="4" y="2"/>
              </a:cxn>
              <a:cxn ang="0">
                <a:pos x="6" y="0"/>
              </a:cxn>
              <a:cxn ang="0">
                <a:pos x="6" y="0"/>
              </a:cxn>
              <a:cxn ang="0">
                <a:pos x="6" y="0"/>
              </a:cxn>
              <a:cxn ang="0">
                <a:pos x="8" y="0"/>
              </a:cxn>
              <a:cxn ang="0">
                <a:pos x="8" y="2"/>
              </a:cxn>
              <a:cxn ang="0">
                <a:pos x="8" y="2"/>
              </a:cxn>
              <a:cxn ang="0">
                <a:pos x="8" y="4"/>
              </a:cxn>
              <a:cxn ang="0">
                <a:pos x="10" y="4"/>
              </a:cxn>
              <a:cxn ang="0">
                <a:pos x="10" y="4"/>
              </a:cxn>
              <a:cxn ang="0">
                <a:pos x="10" y="2"/>
              </a:cxn>
              <a:cxn ang="0">
                <a:pos x="12" y="2"/>
              </a:cxn>
              <a:cxn ang="0">
                <a:pos x="12" y="2"/>
              </a:cxn>
              <a:cxn ang="0">
                <a:pos x="12" y="2"/>
              </a:cxn>
              <a:cxn ang="0">
                <a:pos x="12" y="0"/>
              </a:cxn>
              <a:cxn ang="0">
                <a:pos x="12" y="0"/>
              </a:cxn>
            </a:cxnLst>
            <a:rect l="0" t="0" r="r" b="b"/>
            <a:pathLst>
              <a:path w="12" h="38">
                <a:moveTo>
                  <a:pt x="0" y="38"/>
                </a:moveTo>
                <a:lnTo>
                  <a:pt x="0" y="36"/>
                </a:lnTo>
                <a:lnTo>
                  <a:pt x="0" y="36"/>
                </a:lnTo>
                <a:lnTo>
                  <a:pt x="0" y="36"/>
                </a:lnTo>
                <a:lnTo>
                  <a:pt x="0" y="34"/>
                </a:lnTo>
                <a:lnTo>
                  <a:pt x="0" y="34"/>
                </a:lnTo>
                <a:lnTo>
                  <a:pt x="0" y="32"/>
                </a:lnTo>
                <a:lnTo>
                  <a:pt x="0" y="30"/>
                </a:lnTo>
                <a:lnTo>
                  <a:pt x="0" y="30"/>
                </a:lnTo>
                <a:lnTo>
                  <a:pt x="0" y="30"/>
                </a:lnTo>
                <a:lnTo>
                  <a:pt x="0" y="28"/>
                </a:lnTo>
                <a:lnTo>
                  <a:pt x="0" y="28"/>
                </a:lnTo>
                <a:lnTo>
                  <a:pt x="0" y="28"/>
                </a:lnTo>
                <a:lnTo>
                  <a:pt x="2" y="24"/>
                </a:lnTo>
                <a:lnTo>
                  <a:pt x="2" y="22"/>
                </a:lnTo>
                <a:lnTo>
                  <a:pt x="2" y="20"/>
                </a:lnTo>
                <a:lnTo>
                  <a:pt x="2" y="18"/>
                </a:lnTo>
                <a:lnTo>
                  <a:pt x="2" y="18"/>
                </a:lnTo>
                <a:lnTo>
                  <a:pt x="2" y="16"/>
                </a:lnTo>
                <a:lnTo>
                  <a:pt x="4" y="16"/>
                </a:lnTo>
                <a:lnTo>
                  <a:pt x="4" y="16"/>
                </a:lnTo>
                <a:lnTo>
                  <a:pt x="6" y="16"/>
                </a:lnTo>
                <a:lnTo>
                  <a:pt x="6" y="16"/>
                </a:lnTo>
                <a:lnTo>
                  <a:pt x="8" y="16"/>
                </a:lnTo>
                <a:lnTo>
                  <a:pt x="8" y="14"/>
                </a:lnTo>
                <a:lnTo>
                  <a:pt x="8" y="12"/>
                </a:lnTo>
                <a:lnTo>
                  <a:pt x="8" y="12"/>
                </a:lnTo>
                <a:lnTo>
                  <a:pt x="6" y="12"/>
                </a:lnTo>
                <a:lnTo>
                  <a:pt x="6" y="12"/>
                </a:lnTo>
                <a:lnTo>
                  <a:pt x="6" y="12"/>
                </a:lnTo>
                <a:lnTo>
                  <a:pt x="6" y="10"/>
                </a:lnTo>
                <a:lnTo>
                  <a:pt x="6" y="10"/>
                </a:lnTo>
                <a:lnTo>
                  <a:pt x="6" y="8"/>
                </a:lnTo>
                <a:lnTo>
                  <a:pt x="4" y="6"/>
                </a:lnTo>
                <a:lnTo>
                  <a:pt x="6" y="6"/>
                </a:lnTo>
                <a:lnTo>
                  <a:pt x="6" y="6"/>
                </a:lnTo>
                <a:lnTo>
                  <a:pt x="6" y="4"/>
                </a:lnTo>
                <a:lnTo>
                  <a:pt x="4" y="4"/>
                </a:lnTo>
                <a:lnTo>
                  <a:pt x="4" y="2"/>
                </a:lnTo>
                <a:lnTo>
                  <a:pt x="4" y="2"/>
                </a:lnTo>
                <a:lnTo>
                  <a:pt x="6" y="0"/>
                </a:lnTo>
                <a:lnTo>
                  <a:pt x="6" y="0"/>
                </a:lnTo>
                <a:lnTo>
                  <a:pt x="6" y="0"/>
                </a:lnTo>
                <a:lnTo>
                  <a:pt x="6" y="0"/>
                </a:lnTo>
                <a:lnTo>
                  <a:pt x="6" y="0"/>
                </a:lnTo>
                <a:lnTo>
                  <a:pt x="6" y="0"/>
                </a:lnTo>
                <a:lnTo>
                  <a:pt x="8" y="0"/>
                </a:lnTo>
                <a:lnTo>
                  <a:pt x="8" y="0"/>
                </a:lnTo>
                <a:lnTo>
                  <a:pt x="8" y="0"/>
                </a:lnTo>
                <a:lnTo>
                  <a:pt x="8" y="2"/>
                </a:lnTo>
                <a:lnTo>
                  <a:pt x="8" y="2"/>
                </a:lnTo>
                <a:lnTo>
                  <a:pt x="8" y="2"/>
                </a:lnTo>
                <a:lnTo>
                  <a:pt x="8" y="2"/>
                </a:lnTo>
                <a:lnTo>
                  <a:pt x="8" y="4"/>
                </a:lnTo>
                <a:lnTo>
                  <a:pt x="8" y="4"/>
                </a:lnTo>
                <a:lnTo>
                  <a:pt x="10" y="4"/>
                </a:lnTo>
                <a:lnTo>
                  <a:pt x="10" y="4"/>
                </a:lnTo>
                <a:lnTo>
                  <a:pt x="10" y="4"/>
                </a:lnTo>
                <a:lnTo>
                  <a:pt x="10" y="2"/>
                </a:lnTo>
                <a:lnTo>
                  <a:pt x="10" y="2"/>
                </a:lnTo>
                <a:lnTo>
                  <a:pt x="12" y="2"/>
                </a:lnTo>
                <a:lnTo>
                  <a:pt x="12" y="2"/>
                </a:lnTo>
                <a:lnTo>
                  <a:pt x="12" y="2"/>
                </a:lnTo>
                <a:lnTo>
                  <a:pt x="12" y="2"/>
                </a:lnTo>
                <a:lnTo>
                  <a:pt x="12" y="2"/>
                </a:lnTo>
                <a:lnTo>
                  <a:pt x="12" y="2"/>
                </a:lnTo>
                <a:lnTo>
                  <a:pt x="12" y="0"/>
                </a:lnTo>
                <a:lnTo>
                  <a:pt x="12" y="0"/>
                </a:lnTo>
                <a:lnTo>
                  <a:pt x="12"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0" name="Freeform 506"/>
          <p:cNvSpPr>
            <a:spLocks/>
          </p:cNvSpPr>
          <p:nvPr/>
        </p:nvSpPr>
        <p:spPr bwMode="auto">
          <a:xfrm>
            <a:off x="6635750" y="2989263"/>
            <a:ext cx="25400" cy="38100"/>
          </a:xfrm>
          <a:custGeom>
            <a:avLst/>
            <a:gdLst/>
            <a:ahLst/>
            <a:cxnLst>
              <a:cxn ang="0">
                <a:pos x="10" y="0"/>
              </a:cxn>
              <a:cxn ang="0">
                <a:pos x="10" y="4"/>
              </a:cxn>
              <a:cxn ang="0">
                <a:pos x="8" y="4"/>
              </a:cxn>
              <a:cxn ang="0">
                <a:pos x="6" y="4"/>
              </a:cxn>
              <a:cxn ang="0">
                <a:pos x="6" y="4"/>
              </a:cxn>
              <a:cxn ang="0">
                <a:pos x="4" y="4"/>
              </a:cxn>
              <a:cxn ang="0">
                <a:pos x="2" y="6"/>
              </a:cxn>
              <a:cxn ang="0">
                <a:pos x="2" y="8"/>
              </a:cxn>
              <a:cxn ang="0">
                <a:pos x="2" y="10"/>
              </a:cxn>
              <a:cxn ang="0">
                <a:pos x="0" y="10"/>
              </a:cxn>
              <a:cxn ang="0">
                <a:pos x="2" y="12"/>
              </a:cxn>
              <a:cxn ang="0">
                <a:pos x="2" y="16"/>
              </a:cxn>
              <a:cxn ang="0">
                <a:pos x="4" y="18"/>
              </a:cxn>
              <a:cxn ang="0">
                <a:pos x="4" y="20"/>
              </a:cxn>
              <a:cxn ang="0">
                <a:pos x="4" y="20"/>
              </a:cxn>
              <a:cxn ang="0">
                <a:pos x="6" y="22"/>
              </a:cxn>
              <a:cxn ang="0">
                <a:pos x="6" y="22"/>
              </a:cxn>
              <a:cxn ang="0">
                <a:pos x="6" y="20"/>
              </a:cxn>
              <a:cxn ang="0">
                <a:pos x="6" y="20"/>
              </a:cxn>
              <a:cxn ang="0">
                <a:pos x="6" y="18"/>
              </a:cxn>
              <a:cxn ang="0">
                <a:pos x="6" y="20"/>
              </a:cxn>
              <a:cxn ang="0">
                <a:pos x="8" y="22"/>
              </a:cxn>
              <a:cxn ang="0">
                <a:pos x="10" y="24"/>
              </a:cxn>
              <a:cxn ang="0">
                <a:pos x="12" y="22"/>
              </a:cxn>
              <a:cxn ang="0">
                <a:pos x="12" y="20"/>
              </a:cxn>
              <a:cxn ang="0">
                <a:pos x="12" y="20"/>
              </a:cxn>
              <a:cxn ang="0">
                <a:pos x="10" y="18"/>
              </a:cxn>
              <a:cxn ang="0">
                <a:pos x="12" y="18"/>
              </a:cxn>
              <a:cxn ang="0">
                <a:pos x="12" y="16"/>
              </a:cxn>
              <a:cxn ang="0">
                <a:pos x="14" y="14"/>
              </a:cxn>
              <a:cxn ang="0">
                <a:pos x="12" y="12"/>
              </a:cxn>
              <a:cxn ang="0">
                <a:pos x="12" y="12"/>
              </a:cxn>
              <a:cxn ang="0">
                <a:pos x="12" y="12"/>
              </a:cxn>
              <a:cxn ang="0">
                <a:pos x="14" y="12"/>
              </a:cxn>
              <a:cxn ang="0">
                <a:pos x="16" y="10"/>
              </a:cxn>
            </a:cxnLst>
            <a:rect l="0" t="0" r="r" b="b"/>
            <a:pathLst>
              <a:path w="16" h="24">
                <a:moveTo>
                  <a:pt x="10" y="0"/>
                </a:moveTo>
                <a:lnTo>
                  <a:pt x="10" y="0"/>
                </a:lnTo>
                <a:lnTo>
                  <a:pt x="10" y="2"/>
                </a:lnTo>
                <a:lnTo>
                  <a:pt x="10" y="4"/>
                </a:lnTo>
                <a:lnTo>
                  <a:pt x="10" y="4"/>
                </a:lnTo>
                <a:lnTo>
                  <a:pt x="8" y="4"/>
                </a:lnTo>
                <a:lnTo>
                  <a:pt x="6" y="4"/>
                </a:lnTo>
                <a:lnTo>
                  <a:pt x="6" y="4"/>
                </a:lnTo>
                <a:lnTo>
                  <a:pt x="6" y="4"/>
                </a:lnTo>
                <a:lnTo>
                  <a:pt x="6" y="4"/>
                </a:lnTo>
                <a:lnTo>
                  <a:pt x="4" y="4"/>
                </a:lnTo>
                <a:lnTo>
                  <a:pt x="4" y="4"/>
                </a:lnTo>
                <a:lnTo>
                  <a:pt x="4" y="4"/>
                </a:lnTo>
                <a:lnTo>
                  <a:pt x="2" y="6"/>
                </a:lnTo>
                <a:lnTo>
                  <a:pt x="2" y="8"/>
                </a:lnTo>
                <a:lnTo>
                  <a:pt x="2" y="8"/>
                </a:lnTo>
                <a:lnTo>
                  <a:pt x="2" y="8"/>
                </a:lnTo>
                <a:lnTo>
                  <a:pt x="2" y="10"/>
                </a:lnTo>
                <a:lnTo>
                  <a:pt x="2" y="10"/>
                </a:lnTo>
                <a:lnTo>
                  <a:pt x="0" y="10"/>
                </a:lnTo>
                <a:lnTo>
                  <a:pt x="0" y="10"/>
                </a:lnTo>
                <a:lnTo>
                  <a:pt x="2" y="12"/>
                </a:lnTo>
                <a:lnTo>
                  <a:pt x="2" y="14"/>
                </a:lnTo>
                <a:lnTo>
                  <a:pt x="2" y="16"/>
                </a:lnTo>
                <a:lnTo>
                  <a:pt x="4" y="16"/>
                </a:lnTo>
                <a:lnTo>
                  <a:pt x="4" y="18"/>
                </a:lnTo>
                <a:lnTo>
                  <a:pt x="4" y="18"/>
                </a:lnTo>
                <a:lnTo>
                  <a:pt x="4" y="20"/>
                </a:lnTo>
                <a:lnTo>
                  <a:pt x="4" y="20"/>
                </a:lnTo>
                <a:lnTo>
                  <a:pt x="4" y="20"/>
                </a:lnTo>
                <a:lnTo>
                  <a:pt x="6" y="22"/>
                </a:lnTo>
                <a:lnTo>
                  <a:pt x="6" y="22"/>
                </a:lnTo>
                <a:lnTo>
                  <a:pt x="6" y="22"/>
                </a:lnTo>
                <a:lnTo>
                  <a:pt x="6" y="22"/>
                </a:lnTo>
                <a:lnTo>
                  <a:pt x="6" y="22"/>
                </a:lnTo>
                <a:lnTo>
                  <a:pt x="6" y="20"/>
                </a:lnTo>
                <a:lnTo>
                  <a:pt x="6" y="20"/>
                </a:lnTo>
                <a:lnTo>
                  <a:pt x="6" y="20"/>
                </a:lnTo>
                <a:lnTo>
                  <a:pt x="6" y="18"/>
                </a:lnTo>
                <a:lnTo>
                  <a:pt x="6" y="18"/>
                </a:lnTo>
                <a:lnTo>
                  <a:pt x="6" y="18"/>
                </a:lnTo>
                <a:lnTo>
                  <a:pt x="6" y="20"/>
                </a:lnTo>
                <a:lnTo>
                  <a:pt x="8" y="20"/>
                </a:lnTo>
                <a:lnTo>
                  <a:pt x="8" y="22"/>
                </a:lnTo>
                <a:lnTo>
                  <a:pt x="8" y="24"/>
                </a:lnTo>
                <a:lnTo>
                  <a:pt x="10" y="24"/>
                </a:lnTo>
                <a:lnTo>
                  <a:pt x="10" y="22"/>
                </a:lnTo>
                <a:lnTo>
                  <a:pt x="12" y="22"/>
                </a:lnTo>
                <a:lnTo>
                  <a:pt x="12" y="22"/>
                </a:lnTo>
                <a:lnTo>
                  <a:pt x="12" y="20"/>
                </a:lnTo>
                <a:lnTo>
                  <a:pt x="12" y="20"/>
                </a:lnTo>
                <a:lnTo>
                  <a:pt x="12" y="20"/>
                </a:lnTo>
                <a:lnTo>
                  <a:pt x="10" y="18"/>
                </a:lnTo>
                <a:lnTo>
                  <a:pt x="10" y="18"/>
                </a:lnTo>
                <a:lnTo>
                  <a:pt x="10" y="18"/>
                </a:lnTo>
                <a:lnTo>
                  <a:pt x="12" y="18"/>
                </a:lnTo>
                <a:lnTo>
                  <a:pt x="12" y="16"/>
                </a:lnTo>
                <a:lnTo>
                  <a:pt x="12" y="16"/>
                </a:lnTo>
                <a:lnTo>
                  <a:pt x="12" y="16"/>
                </a:lnTo>
                <a:lnTo>
                  <a:pt x="14" y="14"/>
                </a:lnTo>
                <a:lnTo>
                  <a:pt x="12" y="14"/>
                </a:lnTo>
                <a:lnTo>
                  <a:pt x="12" y="12"/>
                </a:lnTo>
                <a:lnTo>
                  <a:pt x="12" y="12"/>
                </a:lnTo>
                <a:lnTo>
                  <a:pt x="12" y="12"/>
                </a:lnTo>
                <a:lnTo>
                  <a:pt x="12" y="10"/>
                </a:lnTo>
                <a:lnTo>
                  <a:pt x="12" y="12"/>
                </a:lnTo>
                <a:lnTo>
                  <a:pt x="14" y="12"/>
                </a:lnTo>
                <a:lnTo>
                  <a:pt x="14" y="12"/>
                </a:lnTo>
                <a:lnTo>
                  <a:pt x="14" y="12"/>
                </a:lnTo>
                <a:lnTo>
                  <a:pt x="16"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1" name="Freeform 507"/>
          <p:cNvSpPr>
            <a:spLocks/>
          </p:cNvSpPr>
          <p:nvPr/>
        </p:nvSpPr>
        <p:spPr bwMode="auto">
          <a:xfrm>
            <a:off x="4772025" y="2833688"/>
            <a:ext cx="63500" cy="177800"/>
          </a:xfrm>
          <a:custGeom>
            <a:avLst/>
            <a:gdLst/>
            <a:ahLst/>
            <a:cxnLst>
              <a:cxn ang="0">
                <a:pos x="40" y="110"/>
              </a:cxn>
              <a:cxn ang="0">
                <a:pos x="36" y="104"/>
              </a:cxn>
              <a:cxn ang="0">
                <a:pos x="34" y="98"/>
              </a:cxn>
              <a:cxn ang="0">
                <a:pos x="32" y="98"/>
              </a:cxn>
              <a:cxn ang="0">
                <a:pos x="28" y="98"/>
              </a:cxn>
              <a:cxn ang="0">
                <a:pos x="26" y="96"/>
              </a:cxn>
              <a:cxn ang="0">
                <a:pos x="22" y="96"/>
              </a:cxn>
              <a:cxn ang="0">
                <a:pos x="22" y="96"/>
              </a:cxn>
              <a:cxn ang="0">
                <a:pos x="18" y="96"/>
              </a:cxn>
              <a:cxn ang="0">
                <a:pos x="16" y="94"/>
              </a:cxn>
              <a:cxn ang="0">
                <a:pos x="16" y="94"/>
              </a:cxn>
              <a:cxn ang="0">
                <a:pos x="14" y="92"/>
              </a:cxn>
              <a:cxn ang="0">
                <a:pos x="14" y="90"/>
              </a:cxn>
              <a:cxn ang="0">
                <a:pos x="12" y="90"/>
              </a:cxn>
              <a:cxn ang="0">
                <a:pos x="12" y="88"/>
              </a:cxn>
              <a:cxn ang="0">
                <a:pos x="12" y="82"/>
              </a:cxn>
              <a:cxn ang="0">
                <a:pos x="12" y="82"/>
              </a:cxn>
              <a:cxn ang="0">
                <a:pos x="8" y="76"/>
              </a:cxn>
              <a:cxn ang="0">
                <a:pos x="4" y="70"/>
              </a:cxn>
              <a:cxn ang="0">
                <a:pos x="2" y="68"/>
              </a:cxn>
              <a:cxn ang="0">
                <a:pos x="4" y="66"/>
              </a:cxn>
              <a:cxn ang="0">
                <a:pos x="6" y="64"/>
              </a:cxn>
              <a:cxn ang="0">
                <a:pos x="10" y="62"/>
              </a:cxn>
              <a:cxn ang="0">
                <a:pos x="10" y="60"/>
              </a:cxn>
              <a:cxn ang="0">
                <a:pos x="10" y="58"/>
              </a:cxn>
              <a:cxn ang="0">
                <a:pos x="10" y="56"/>
              </a:cxn>
              <a:cxn ang="0">
                <a:pos x="8" y="56"/>
              </a:cxn>
              <a:cxn ang="0">
                <a:pos x="8" y="54"/>
              </a:cxn>
              <a:cxn ang="0">
                <a:pos x="8" y="50"/>
              </a:cxn>
              <a:cxn ang="0">
                <a:pos x="8" y="48"/>
              </a:cxn>
              <a:cxn ang="0">
                <a:pos x="10" y="44"/>
              </a:cxn>
              <a:cxn ang="0">
                <a:pos x="10" y="40"/>
              </a:cxn>
              <a:cxn ang="0">
                <a:pos x="10" y="40"/>
              </a:cxn>
              <a:cxn ang="0">
                <a:pos x="8" y="36"/>
              </a:cxn>
              <a:cxn ang="0">
                <a:pos x="8" y="34"/>
              </a:cxn>
              <a:cxn ang="0">
                <a:pos x="8" y="32"/>
              </a:cxn>
              <a:cxn ang="0">
                <a:pos x="8" y="28"/>
              </a:cxn>
              <a:cxn ang="0">
                <a:pos x="8" y="26"/>
              </a:cxn>
              <a:cxn ang="0">
                <a:pos x="8" y="24"/>
              </a:cxn>
              <a:cxn ang="0">
                <a:pos x="8" y="22"/>
              </a:cxn>
              <a:cxn ang="0">
                <a:pos x="8" y="20"/>
              </a:cxn>
              <a:cxn ang="0">
                <a:pos x="8" y="20"/>
              </a:cxn>
              <a:cxn ang="0">
                <a:pos x="8" y="18"/>
              </a:cxn>
              <a:cxn ang="0">
                <a:pos x="6" y="14"/>
              </a:cxn>
              <a:cxn ang="0">
                <a:pos x="6" y="10"/>
              </a:cxn>
              <a:cxn ang="0">
                <a:pos x="4" y="10"/>
              </a:cxn>
              <a:cxn ang="0">
                <a:pos x="4" y="8"/>
              </a:cxn>
              <a:cxn ang="0">
                <a:pos x="2" y="6"/>
              </a:cxn>
              <a:cxn ang="0">
                <a:pos x="2" y="4"/>
              </a:cxn>
              <a:cxn ang="0">
                <a:pos x="0" y="4"/>
              </a:cxn>
              <a:cxn ang="0">
                <a:pos x="0" y="2"/>
              </a:cxn>
              <a:cxn ang="0">
                <a:pos x="2" y="2"/>
              </a:cxn>
              <a:cxn ang="0">
                <a:pos x="4" y="0"/>
              </a:cxn>
            </a:cxnLst>
            <a:rect l="0" t="0" r="r" b="b"/>
            <a:pathLst>
              <a:path w="40" h="112">
                <a:moveTo>
                  <a:pt x="40" y="112"/>
                </a:moveTo>
                <a:lnTo>
                  <a:pt x="40" y="110"/>
                </a:lnTo>
                <a:lnTo>
                  <a:pt x="38" y="106"/>
                </a:lnTo>
                <a:lnTo>
                  <a:pt x="36" y="104"/>
                </a:lnTo>
                <a:lnTo>
                  <a:pt x="34" y="100"/>
                </a:lnTo>
                <a:lnTo>
                  <a:pt x="34" y="98"/>
                </a:lnTo>
                <a:lnTo>
                  <a:pt x="32" y="98"/>
                </a:lnTo>
                <a:lnTo>
                  <a:pt x="32" y="98"/>
                </a:lnTo>
                <a:lnTo>
                  <a:pt x="30" y="98"/>
                </a:lnTo>
                <a:lnTo>
                  <a:pt x="28" y="98"/>
                </a:lnTo>
                <a:lnTo>
                  <a:pt x="26" y="96"/>
                </a:lnTo>
                <a:lnTo>
                  <a:pt x="26" y="96"/>
                </a:lnTo>
                <a:lnTo>
                  <a:pt x="24" y="96"/>
                </a:lnTo>
                <a:lnTo>
                  <a:pt x="22" y="96"/>
                </a:lnTo>
                <a:lnTo>
                  <a:pt x="22" y="94"/>
                </a:lnTo>
                <a:lnTo>
                  <a:pt x="22" y="96"/>
                </a:lnTo>
                <a:lnTo>
                  <a:pt x="20" y="96"/>
                </a:lnTo>
                <a:lnTo>
                  <a:pt x="18" y="96"/>
                </a:lnTo>
                <a:lnTo>
                  <a:pt x="18" y="96"/>
                </a:lnTo>
                <a:lnTo>
                  <a:pt x="16" y="94"/>
                </a:lnTo>
                <a:lnTo>
                  <a:pt x="16" y="94"/>
                </a:lnTo>
                <a:lnTo>
                  <a:pt x="16" y="94"/>
                </a:lnTo>
                <a:lnTo>
                  <a:pt x="16" y="92"/>
                </a:lnTo>
                <a:lnTo>
                  <a:pt x="14" y="92"/>
                </a:lnTo>
                <a:lnTo>
                  <a:pt x="14" y="92"/>
                </a:lnTo>
                <a:lnTo>
                  <a:pt x="14" y="90"/>
                </a:lnTo>
                <a:lnTo>
                  <a:pt x="12" y="90"/>
                </a:lnTo>
                <a:lnTo>
                  <a:pt x="12" y="90"/>
                </a:lnTo>
                <a:lnTo>
                  <a:pt x="12" y="88"/>
                </a:lnTo>
                <a:lnTo>
                  <a:pt x="12" y="88"/>
                </a:lnTo>
                <a:lnTo>
                  <a:pt x="12" y="86"/>
                </a:lnTo>
                <a:lnTo>
                  <a:pt x="12" y="82"/>
                </a:lnTo>
                <a:lnTo>
                  <a:pt x="12" y="82"/>
                </a:lnTo>
                <a:lnTo>
                  <a:pt x="12" y="82"/>
                </a:lnTo>
                <a:lnTo>
                  <a:pt x="10" y="78"/>
                </a:lnTo>
                <a:lnTo>
                  <a:pt x="8" y="76"/>
                </a:lnTo>
                <a:lnTo>
                  <a:pt x="4" y="70"/>
                </a:lnTo>
                <a:lnTo>
                  <a:pt x="4" y="70"/>
                </a:lnTo>
                <a:lnTo>
                  <a:pt x="2" y="68"/>
                </a:lnTo>
                <a:lnTo>
                  <a:pt x="2" y="68"/>
                </a:lnTo>
                <a:lnTo>
                  <a:pt x="2" y="68"/>
                </a:lnTo>
                <a:lnTo>
                  <a:pt x="4" y="66"/>
                </a:lnTo>
                <a:lnTo>
                  <a:pt x="4" y="66"/>
                </a:lnTo>
                <a:lnTo>
                  <a:pt x="6" y="64"/>
                </a:lnTo>
                <a:lnTo>
                  <a:pt x="8" y="64"/>
                </a:lnTo>
                <a:lnTo>
                  <a:pt x="10" y="62"/>
                </a:lnTo>
                <a:lnTo>
                  <a:pt x="10" y="60"/>
                </a:lnTo>
                <a:lnTo>
                  <a:pt x="10" y="60"/>
                </a:lnTo>
                <a:lnTo>
                  <a:pt x="10" y="60"/>
                </a:lnTo>
                <a:lnTo>
                  <a:pt x="10" y="58"/>
                </a:lnTo>
                <a:lnTo>
                  <a:pt x="10" y="58"/>
                </a:lnTo>
                <a:lnTo>
                  <a:pt x="10" y="56"/>
                </a:lnTo>
                <a:lnTo>
                  <a:pt x="10" y="56"/>
                </a:lnTo>
                <a:lnTo>
                  <a:pt x="8" y="56"/>
                </a:lnTo>
                <a:lnTo>
                  <a:pt x="8" y="54"/>
                </a:lnTo>
                <a:lnTo>
                  <a:pt x="8" y="54"/>
                </a:lnTo>
                <a:lnTo>
                  <a:pt x="8" y="52"/>
                </a:lnTo>
                <a:lnTo>
                  <a:pt x="8" y="50"/>
                </a:lnTo>
                <a:lnTo>
                  <a:pt x="8" y="50"/>
                </a:lnTo>
                <a:lnTo>
                  <a:pt x="8" y="48"/>
                </a:lnTo>
                <a:lnTo>
                  <a:pt x="8" y="46"/>
                </a:lnTo>
                <a:lnTo>
                  <a:pt x="10" y="44"/>
                </a:lnTo>
                <a:lnTo>
                  <a:pt x="10" y="44"/>
                </a:lnTo>
                <a:lnTo>
                  <a:pt x="10" y="40"/>
                </a:lnTo>
                <a:lnTo>
                  <a:pt x="10" y="40"/>
                </a:lnTo>
                <a:lnTo>
                  <a:pt x="10" y="40"/>
                </a:lnTo>
                <a:lnTo>
                  <a:pt x="10" y="38"/>
                </a:lnTo>
                <a:lnTo>
                  <a:pt x="8" y="36"/>
                </a:lnTo>
                <a:lnTo>
                  <a:pt x="8" y="36"/>
                </a:lnTo>
                <a:lnTo>
                  <a:pt x="8" y="34"/>
                </a:lnTo>
                <a:lnTo>
                  <a:pt x="8" y="34"/>
                </a:lnTo>
                <a:lnTo>
                  <a:pt x="8" y="32"/>
                </a:lnTo>
                <a:lnTo>
                  <a:pt x="8" y="30"/>
                </a:lnTo>
                <a:lnTo>
                  <a:pt x="8" y="28"/>
                </a:lnTo>
                <a:lnTo>
                  <a:pt x="8" y="28"/>
                </a:lnTo>
                <a:lnTo>
                  <a:pt x="8" y="26"/>
                </a:lnTo>
                <a:lnTo>
                  <a:pt x="8" y="24"/>
                </a:lnTo>
                <a:lnTo>
                  <a:pt x="8" y="24"/>
                </a:lnTo>
                <a:lnTo>
                  <a:pt x="8" y="24"/>
                </a:lnTo>
                <a:lnTo>
                  <a:pt x="8" y="22"/>
                </a:lnTo>
                <a:lnTo>
                  <a:pt x="8" y="22"/>
                </a:lnTo>
                <a:lnTo>
                  <a:pt x="8" y="20"/>
                </a:lnTo>
                <a:lnTo>
                  <a:pt x="8" y="20"/>
                </a:lnTo>
                <a:lnTo>
                  <a:pt x="8" y="20"/>
                </a:lnTo>
                <a:lnTo>
                  <a:pt x="8" y="18"/>
                </a:lnTo>
                <a:lnTo>
                  <a:pt x="8" y="18"/>
                </a:lnTo>
                <a:lnTo>
                  <a:pt x="6" y="14"/>
                </a:lnTo>
                <a:lnTo>
                  <a:pt x="6" y="14"/>
                </a:lnTo>
                <a:lnTo>
                  <a:pt x="6" y="12"/>
                </a:lnTo>
                <a:lnTo>
                  <a:pt x="6" y="10"/>
                </a:lnTo>
                <a:lnTo>
                  <a:pt x="6" y="10"/>
                </a:lnTo>
                <a:lnTo>
                  <a:pt x="4" y="10"/>
                </a:lnTo>
                <a:lnTo>
                  <a:pt x="4" y="8"/>
                </a:lnTo>
                <a:lnTo>
                  <a:pt x="4" y="8"/>
                </a:lnTo>
                <a:lnTo>
                  <a:pt x="4" y="8"/>
                </a:lnTo>
                <a:lnTo>
                  <a:pt x="2" y="6"/>
                </a:lnTo>
                <a:lnTo>
                  <a:pt x="2" y="4"/>
                </a:lnTo>
                <a:lnTo>
                  <a:pt x="2" y="4"/>
                </a:lnTo>
                <a:lnTo>
                  <a:pt x="2" y="4"/>
                </a:lnTo>
                <a:lnTo>
                  <a:pt x="0" y="4"/>
                </a:lnTo>
                <a:lnTo>
                  <a:pt x="0" y="4"/>
                </a:lnTo>
                <a:lnTo>
                  <a:pt x="0" y="2"/>
                </a:lnTo>
                <a:lnTo>
                  <a:pt x="0" y="2"/>
                </a:lnTo>
                <a:lnTo>
                  <a:pt x="2" y="2"/>
                </a:lnTo>
                <a:lnTo>
                  <a:pt x="2"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2" name="Freeform 508"/>
          <p:cNvSpPr>
            <a:spLocks/>
          </p:cNvSpPr>
          <p:nvPr/>
        </p:nvSpPr>
        <p:spPr bwMode="auto">
          <a:xfrm>
            <a:off x="6115050" y="2979738"/>
            <a:ext cx="63500" cy="25400"/>
          </a:xfrm>
          <a:custGeom>
            <a:avLst/>
            <a:gdLst/>
            <a:ahLst/>
            <a:cxnLst>
              <a:cxn ang="0">
                <a:pos x="40" y="0"/>
              </a:cxn>
              <a:cxn ang="0">
                <a:pos x="38" y="2"/>
              </a:cxn>
              <a:cxn ang="0">
                <a:pos x="38" y="2"/>
              </a:cxn>
              <a:cxn ang="0">
                <a:pos x="38" y="2"/>
              </a:cxn>
              <a:cxn ang="0">
                <a:pos x="38" y="4"/>
              </a:cxn>
              <a:cxn ang="0">
                <a:pos x="40" y="4"/>
              </a:cxn>
              <a:cxn ang="0">
                <a:pos x="40" y="4"/>
              </a:cxn>
              <a:cxn ang="0">
                <a:pos x="40" y="6"/>
              </a:cxn>
              <a:cxn ang="0">
                <a:pos x="40" y="6"/>
              </a:cxn>
              <a:cxn ang="0">
                <a:pos x="38" y="6"/>
              </a:cxn>
              <a:cxn ang="0">
                <a:pos x="38" y="6"/>
              </a:cxn>
              <a:cxn ang="0">
                <a:pos x="38" y="6"/>
              </a:cxn>
              <a:cxn ang="0">
                <a:pos x="38" y="6"/>
              </a:cxn>
              <a:cxn ang="0">
                <a:pos x="38" y="8"/>
              </a:cxn>
              <a:cxn ang="0">
                <a:pos x="38" y="8"/>
              </a:cxn>
              <a:cxn ang="0">
                <a:pos x="36" y="8"/>
              </a:cxn>
              <a:cxn ang="0">
                <a:pos x="36" y="8"/>
              </a:cxn>
              <a:cxn ang="0">
                <a:pos x="34" y="8"/>
              </a:cxn>
              <a:cxn ang="0">
                <a:pos x="34" y="8"/>
              </a:cxn>
              <a:cxn ang="0">
                <a:pos x="32" y="6"/>
              </a:cxn>
              <a:cxn ang="0">
                <a:pos x="32" y="6"/>
              </a:cxn>
              <a:cxn ang="0">
                <a:pos x="32" y="6"/>
              </a:cxn>
              <a:cxn ang="0">
                <a:pos x="32" y="6"/>
              </a:cxn>
              <a:cxn ang="0">
                <a:pos x="32" y="4"/>
              </a:cxn>
              <a:cxn ang="0">
                <a:pos x="30" y="6"/>
              </a:cxn>
              <a:cxn ang="0">
                <a:pos x="30" y="6"/>
              </a:cxn>
              <a:cxn ang="0">
                <a:pos x="28" y="6"/>
              </a:cxn>
              <a:cxn ang="0">
                <a:pos x="28" y="6"/>
              </a:cxn>
              <a:cxn ang="0">
                <a:pos x="26" y="8"/>
              </a:cxn>
              <a:cxn ang="0">
                <a:pos x="26" y="8"/>
              </a:cxn>
              <a:cxn ang="0">
                <a:pos x="26" y="8"/>
              </a:cxn>
              <a:cxn ang="0">
                <a:pos x="26" y="8"/>
              </a:cxn>
              <a:cxn ang="0">
                <a:pos x="26" y="10"/>
              </a:cxn>
              <a:cxn ang="0">
                <a:pos x="24" y="10"/>
              </a:cxn>
              <a:cxn ang="0">
                <a:pos x="20" y="10"/>
              </a:cxn>
              <a:cxn ang="0">
                <a:pos x="20" y="8"/>
              </a:cxn>
              <a:cxn ang="0">
                <a:pos x="20" y="8"/>
              </a:cxn>
              <a:cxn ang="0">
                <a:pos x="18" y="8"/>
              </a:cxn>
              <a:cxn ang="0">
                <a:pos x="18" y="8"/>
              </a:cxn>
              <a:cxn ang="0">
                <a:pos x="16" y="8"/>
              </a:cxn>
              <a:cxn ang="0">
                <a:pos x="14" y="8"/>
              </a:cxn>
              <a:cxn ang="0">
                <a:pos x="12" y="8"/>
              </a:cxn>
              <a:cxn ang="0">
                <a:pos x="10" y="8"/>
              </a:cxn>
              <a:cxn ang="0">
                <a:pos x="10" y="8"/>
              </a:cxn>
              <a:cxn ang="0">
                <a:pos x="10" y="8"/>
              </a:cxn>
              <a:cxn ang="0">
                <a:pos x="10" y="8"/>
              </a:cxn>
              <a:cxn ang="0">
                <a:pos x="10" y="6"/>
              </a:cxn>
              <a:cxn ang="0">
                <a:pos x="8" y="6"/>
              </a:cxn>
              <a:cxn ang="0">
                <a:pos x="8" y="6"/>
              </a:cxn>
              <a:cxn ang="0">
                <a:pos x="6" y="6"/>
              </a:cxn>
              <a:cxn ang="0">
                <a:pos x="6" y="8"/>
              </a:cxn>
              <a:cxn ang="0">
                <a:pos x="8" y="12"/>
              </a:cxn>
              <a:cxn ang="0">
                <a:pos x="8" y="12"/>
              </a:cxn>
              <a:cxn ang="0">
                <a:pos x="8" y="12"/>
              </a:cxn>
              <a:cxn ang="0">
                <a:pos x="6" y="12"/>
              </a:cxn>
              <a:cxn ang="0">
                <a:pos x="6" y="12"/>
              </a:cxn>
              <a:cxn ang="0">
                <a:pos x="2" y="12"/>
              </a:cxn>
              <a:cxn ang="0">
                <a:pos x="0" y="14"/>
              </a:cxn>
              <a:cxn ang="0">
                <a:pos x="0" y="14"/>
              </a:cxn>
              <a:cxn ang="0">
                <a:pos x="0" y="14"/>
              </a:cxn>
              <a:cxn ang="0">
                <a:pos x="0" y="16"/>
              </a:cxn>
            </a:cxnLst>
            <a:rect l="0" t="0" r="r" b="b"/>
            <a:pathLst>
              <a:path w="40" h="16">
                <a:moveTo>
                  <a:pt x="40" y="0"/>
                </a:moveTo>
                <a:lnTo>
                  <a:pt x="38" y="2"/>
                </a:lnTo>
                <a:lnTo>
                  <a:pt x="38" y="2"/>
                </a:lnTo>
                <a:lnTo>
                  <a:pt x="38" y="2"/>
                </a:lnTo>
                <a:lnTo>
                  <a:pt x="38" y="4"/>
                </a:lnTo>
                <a:lnTo>
                  <a:pt x="40" y="4"/>
                </a:lnTo>
                <a:lnTo>
                  <a:pt x="40" y="4"/>
                </a:lnTo>
                <a:lnTo>
                  <a:pt x="40" y="6"/>
                </a:lnTo>
                <a:lnTo>
                  <a:pt x="40" y="6"/>
                </a:lnTo>
                <a:lnTo>
                  <a:pt x="38" y="6"/>
                </a:lnTo>
                <a:lnTo>
                  <a:pt x="38" y="6"/>
                </a:lnTo>
                <a:lnTo>
                  <a:pt x="38" y="6"/>
                </a:lnTo>
                <a:lnTo>
                  <a:pt x="38" y="6"/>
                </a:lnTo>
                <a:lnTo>
                  <a:pt x="38" y="8"/>
                </a:lnTo>
                <a:lnTo>
                  <a:pt x="38" y="8"/>
                </a:lnTo>
                <a:lnTo>
                  <a:pt x="36" y="8"/>
                </a:lnTo>
                <a:lnTo>
                  <a:pt x="36" y="8"/>
                </a:lnTo>
                <a:lnTo>
                  <a:pt x="34" y="8"/>
                </a:lnTo>
                <a:lnTo>
                  <a:pt x="34" y="8"/>
                </a:lnTo>
                <a:lnTo>
                  <a:pt x="32" y="6"/>
                </a:lnTo>
                <a:lnTo>
                  <a:pt x="32" y="6"/>
                </a:lnTo>
                <a:lnTo>
                  <a:pt x="32" y="6"/>
                </a:lnTo>
                <a:lnTo>
                  <a:pt x="32" y="6"/>
                </a:lnTo>
                <a:lnTo>
                  <a:pt x="32" y="4"/>
                </a:lnTo>
                <a:lnTo>
                  <a:pt x="30" y="6"/>
                </a:lnTo>
                <a:lnTo>
                  <a:pt x="30" y="6"/>
                </a:lnTo>
                <a:lnTo>
                  <a:pt x="28" y="6"/>
                </a:lnTo>
                <a:lnTo>
                  <a:pt x="28" y="6"/>
                </a:lnTo>
                <a:lnTo>
                  <a:pt x="26" y="8"/>
                </a:lnTo>
                <a:lnTo>
                  <a:pt x="26" y="8"/>
                </a:lnTo>
                <a:lnTo>
                  <a:pt x="26" y="8"/>
                </a:lnTo>
                <a:lnTo>
                  <a:pt x="26" y="8"/>
                </a:lnTo>
                <a:lnTo>
                  <a:pt x="26" y="10"/>
                </a:lnTo>
                <a:lnTo>
                  <a:pt x="24" y="10"/>
                </a:lnTo>
                <a:lnTo>
                  <a:pt x="20" y="10"/>
                </a:lnTo>
                <a:lnTo>
                  <a:pt x="20" y="8"/>
                </a:lnTo>
                <a:lnTo>
                  <a:pt x="20" y="8"/>
                </a:lnTo>
                <a:lnTo>
                  <a:pt x="18" y="8"/>
                </a:lnTo>
                <a:lnTo>
                  <a:pt x="18" y="8"/>
                </a:lnTo>
                <a:lnTo>
                  <a:pt x="16" y="8"/>
                </a:lnTo>
                <a:lnTo>
                  <a:pt x="14" y="8"/>
                </a:lnTo>
                <a:lnTo>
                  <a:pt x="12" y="8"/>
                </a:lnTo>
                <a:lnTo>
                  <a:pt x="10" y="8"/>
                </a:lnTo>
                <a:lnTo>
                  <a:pt x="10" y="8"/>
                </a:lnTo>
                <a:lnTo>
                  <a:pt x="10" y="8"/>
                </a:lnTo>
                <a:lnTo>
                  <a:pt x="10" y="8"/>
                </a:lnTo>
                <a:lnTo>
                  <a:pt x="10" y="6"/>
                </a:lnTo>
                <a:lnTo>
                  <a:pt x="8" y="6"/>
                </a:lnTo>
                <a:lnTo>
                  <a:pt x="8" y="6"/>
                </a:lnTo>
                <a:lnTo>
                  <a:pt x="6" y="6"/>
                </a:lnTo>
                <a:lnTo>
                  <a:pt x="6" y="8"/>
                </a:lnTo>
                <a:lnTo>
                  <a:pt x="8" y="12"/>
                </a:lnTo>
                <a:lnTo>
                  <a:pt x="8" y="12"/>
                </a:lnTo>
                <a:lnTo>
                  <a:pt x="8" y="12"/>
                </a:lnTo>
                <a:lnTo>
                  <a:pt x="6" y="12"/>
                </a:lnTo>
                <a:lnTo>
                  <a:pt x="6" y="12"/>
                </a:lnTo>
                <a:lnTo>
                  <a:pt x="2" y="12"/>
                </a:lnTo>
                <a:lnTo>
                  <a:pt x="0" y="14"/>
                </a:lnTo>
                <a:lnTo>
                  <a:pt x="0" y="14"/>
                </a:lnTo>
                <a:lnTo>
                  <a:pt x="0" y="14"/>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3" name="Freeform 509"/>
          <p:cNvSpPr>
            <a:spLocks/>
          </p:cNvSpPr>
          <p:nvPr/>
        </p:nvSpPr>
        <p:spPr bwMode="auto">
          <a:xfrm>
            <a:off x="5718175" y="2979738"/>
            <a:ext cx="9525" cy="3175"/>
          </a:xfrm>
          <a:custGeom>
            <a:avLst/>
            <a:gdLst/>
            <a:ahLst/>
            <a:cxnLst>
              <a:cxn ang="0">
                <a:pos x="0" y="0"/>
              </a:cxn>
              <a:cxn ang="0">
                <a:pos x="0" y="0"/>
              </a:cxn>
              <a:cxn ang="0">
                <a:pos x="2" y="2"/>
              </a:cxn>
              <a:cxn ang="0">
                <a:pos x="4" y="2"/>
              </a:cxn>
              <a:cxn ang="0">
                <a:pos x="4" y="2"/>
              </a:cxn>
              <a:cxn ang="0">
                <a:pos x="6" y="2"/>
              </a:cxn>
              <a:cxn ang="0">
                <a:pos x="6" y="2"/>
              </a:cxn>
            </a:cxnLst>
            <a:rect l="0" t="0" r="r" b="b"/>
            <a:pathLst>
              <a:path w="6" h="2">
                <a:moveTo>
                  <a:pt x="0" y="0"/>
                </a:moveTo>
                <a:lnTo>
                  <a:pt x="0" y="0"/>
                </a:lnTo>
                <a:lnTo>
                  <a:pt x="2" y="2"/>
                </a:lnTo>
                <a:lnTo>
                  <a:pt x="4" y="2"/>
                </a:lnTo>
                <a:lnTo>
                  <a:pt x="4" y="2"/>
                </a:lnTo>
                <a:lnTo>
                  <a:pt x="6" y="2"/>
                </a:lnTo>
                <a:lnTo>
                  <a:pt x="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4" name="Freeform 510"/>
          <p:cNvSpPr>
            <a:spLocks/>
          </p:cNvSpPr>
          <p:nvPr/>
        </p:nvSpPr>
        <p:spPr bwMode="auto">
          <a:xfrm>
            <a:off x="6134100" y="2779713"/>
            <a:ext cx="104775" cy="200025"/>
          </a:xfrm>
          <a:custGeom>
            <a:avLst/>
            <a:gdLst/>
            <a:ahLst/>
            <a:cxnLst>
              <a:cxn ang="0">
                <a:pos x="66" y="0"/>
              </a:cxn>
              <a:cxn ang="0">
                <a:pos x="64" y="4"/>
              </a:cxn>
              <a:cxn ang="0">
                <a:pos x="60" y="4"/>
              </a:cxn>
              <a:cxn ang="0">
                <a:pos x="58" y="6"/>
              </a:cxn>
              <a:cxn ang="0">
                <a:pos x="56" y="10"/>
              </a:cxn>
              <a:cxn ang="0">
                <a:pos x="58" y="14"/>
              </a:cxn>
              <a:cxn ang="0">
                <a:pos x="58" y="16"/>
              </a:cxn>
              <a:cxn ang="0">
                <a:pos x="58" y="20"/>
              </a:cxn>
              <a:cxn ang="0">
                <a:pos x="60" y="20"/>
              </a:cxn>
              <a:cxn ang="0">
                <a:pos x="58" y="22"/>
              </a:cxn>
              <a:cxn ang="0">
                <a:pos x="54" y="26"/>
              </a:cxn>
              <a:cxn ang="0">
                <a:pos x="52" y="32"/>
              </a:cxn>
              <a:cxn ang="0">
                <a:pos x="52" y="34"/>
              </a:cxn>
              <a:cxn ang="0">
                <a:pos x="52" y="38"/>
              </a:cxn>
              <a:cxn ang="0">
                <a:pos x="46" y="40"/>
              </a:cxn>
              <a:cxn ang="0">
                <a:pos x="46" y="46"/>
              </a:cxn>
              <a:cxn ang="0">
                <a:pos x="42" y="54"/>
              </a:cxn>
              <a:cxn ang="0">
                <a:pos x="38" y="58"/>
              </a:cxn>
              <a:cxn ang="0">
                <a:pos x="34" y="62"/>
              </a:cxn>
              <a:cxn ang="0">
                <a:pos x="32" y="66"/>
              </a:cxn>
              <a:cxn ang="0">
                <a:pos x="30" y="72"/>
              </a:cxn>
              <a:cxn ang="0">
                <a:pos x="26" y="74"/>
              </a:cxn>
              <a:cxn ang="0">
                <a:pos x="24" y="74"/>
              </a:cxn>
              <a:cxn ang="0">
                <a:pos x="22" y="74"/>
              </a:cxn>
              <a:cxn ang="0">
                <a:pos x="20" y="76"/>
              </a:cxn>
              <a:cxn ang="0">
                <a:pos x="18" y="76"/>
              </a:cxn>
              <a:cxn ang="0">
                <a:pos x="16" y="76"/>
              </a:cxn>
              <a:cxn ang="0">
                <a:pos x="14" y="74"/>
              </a:cxn>
              <a:cxn ang="0">
                <a:pos x="12" y="72"/>
              </a:cxn>
              <a:cxn ang="0">
                <a:pos x="8" y="72"/>
              </a:cxn>
              <a:cxn ang="0">
                <a:pos x="6" y="76"/>
              </a:cxn>
              <a:cxn ang="0">
                <a:pos x="6" y="78"/>
              </a:cxn>
              <a:cxn ang="0">
                <a:pos x="2" y="84"/>
              </a:cxn>
              <a:cxn ang="0">
                <a:pos x="0" y="88"/>
              </a:cxn>
              <a:cxn ang="0">
                <a:pos x="0" y="92"/>
              </a:cxn>
              <a:cxn ang="0">
                <a:pos x="2" y="94"/>
              </a:cxn>
              <a:cxn ang="0">
                <a:pos x="4" y="94"/>
              </a:cxn>
              <a:cxn ang="0">
                <a:pos x="6" y="96"/>
              </a:cxn>
              <a:cxn ang="0">
                <a:pos x="10" y="96"/>
              </a:cxn>
              <a:cxn ang="0">
                <a:pos x="10" y="98"/>
              </a:cxn>
              <a:cxn ang="0">
                <a:pos x="10" y="102"/>
              </a:cxn>
              <a:cxn ang="0">
                <a:pos x="10" y="104"/>
              </a:cxn>
              <a:cxn ang="0">
                <a:pos x="14" y="110"/>
              </a:cxn>
              <a:cxn ang="0">
                <a:pos x="18" y="110"/>
              </a:cxn>
              <a:cxn ang="0">
                <a:pos x="18" y="110"/>
              </a:cxn>
              <a:cxn ang="0">
                <a:pos x="20" y="112"/>
              </a:cxn>
              <a:cxn ang="0">
                <a:pos x="22" y="116"/>
              </a:cxn>
              <a:cxn ang="0">
                <a:pos x="24" y="118"/>
              </a:cxn>
              <a:cxn ang="0">
                <a:pos x="24" y="120"/>
              </a:cxn>
              <a:cxn ang="0">
                <a:pos x="26" y="124"/>
              </a:cxn>
              <a:cxn ang="0">
                <a:pos x="28" y="126"/>
              </a:cxn>
            </a:cxnLst>
            <a:rect l="0" t="0" r="r" b="b"/>
            <a:pathLst>
              <a:path w="66" h="126">
                <a:moveTo>
                  <a:pt x="64" y="0"/>
                </a:moveTo>
                <a:lnTo>
                  <a:pt x="64" y="0"/>
                </a:lnTo>
                <a:lnTo>
                  <a:pt x="66" y="0"/>
                </a:lnTo>
                <a:lnTo>
                  <a:pt x="66" y="0"/>
                </a:lnTo>
                <a:lnTo>
                  <a:pt x="66" y="2"/>
                </a:lnTo>
                <a:lnTo>
                  <a:pt x="66" y="2"/>
                </a:lnTo>
                <a:lnTo>
                  <a:pt x="66" y="2"/>
                </a:lnTo>
                <a:lnTo>
                  <a:pt x="64" y="4"/>
                </a:lnTo>
                <a:lnTo>
                  <a:pt x="64" y="4"/>
                </a:lnTo>
                <a:lnTo>
                  <a:pt x="62" y="4"/>
                </a:lnTo>
                <a:lnTo>
                  <a:pt x="62" y="4"/>
                </a:lnTo>
                <a:lnTo>
                  <a:pt x="60" y="4"/>
                </a:lnTo>
                <a:lnTo>
                  <a:pt x="60" y="4"/>
                </a:lnTo>
                <a:lnTo>
                  <a:pt x="60" y="4"/>
                </a:lnTo>
                <a:lnTo>
                  <a:pt x="60" y="6"/>
                </a:lnTo>
                <a:lnTo>
                  <a:pt x="58" y="6"/>
                </a:lnTo>
                <a:lnTo>
                  <a:pt x="58" y="6"/>
                </a:lnTo>
                <a:lnTo>
                  <a:pt x="56" y="8"/>
                </a:lnTo>
                <a:lnTo>
                  <a:pt x="56" y="10"/>
                </a:lnTo>
                <a:lnTo>
                  <a:pt x="56" y="10"/>
                </a:lnTo>
                <a:lnTo>
                  <a:pt x="56" y="10"/>
                </a:lnTo>
                <a:lnTo>
                  <a:pt x="56" y="12"/>
                </a:lnTo>
                <a:lnTo>
                  <a:pt x="56" y="12"/>
                </a:lnTo>
                <a:lnTo>
                  <a:pt x="58" y="14"/>
                </a:lnTo>
                <a:lnTo>
                  <a:pt x="58" y="14"/>
                </a:lnTo>
                <a:lnTo>
                  <a:pt x="58" y="14"/>
                </a:lnTo>
                <a:lnTo>
                  <a:pt x="58" y="16"/>
                </a:lnTo>
                <a:lnTo>
                  <a:pt x="58" y="16"/>
                </a:lnTo>
                <a:lnTo>
                  <a:pt x="58" y="16"/>
                </a:lnTo>
                <a:lnTo>
                  <a:pt x="58" y="18"/>
                </a:lnTo>
                <a:lnTo>
                  <a:pt x="58" y="20"/>
                </a:lnTo>
                <a:lnTo>
                  <a:pt x="58" y="20"/>
                </a:lnTo>
                <a:lnTo>
                  <a:pt x="58" y="20"/>
                </a:lnTo>
                <a:lnTo>
                  <a:pt x="60" y="20"/>
                </a:lnTo>
                <a:lnTo>
                  <a:pt x="60" y="20"/>
                </a:lnTo>
                <a:lnTo>
                  <a:pt x="60" y="20"/>
                </a:lnTo>
                <a:lnTo>
                  <a:pt x="60" y="20"/>
                </a:lnTo>
                <a:lnTo>
                  <a:pt x="60" y="20"/>
                </a:lnTo>
                <a:lnTo>
                  <a:pt x="60" y="22"/>
                </a:lnTo>
                <a:lnTo>
                  <a:pt x="58" y="22"/>
                </a:lnTo>
                <a:lnTo>
                  <a:pt x="56" y="24"/>
                </a:lnTo>
                <a:lnTo>
                  <a:pt x="56" y="24"/>
                </a:lnTo>
                <a:lnTo>
                  <a:pt x="56" y="26"/>
                </a:lnTo>
                <a:lnTo>
                  <a:pt x="54" y="26"/>
                </a:lnTo>
                <a:lnTo>
                  <a:pt x="54" y="28"/>
                </a:lnTo>
                <a:lnTo>
                  <a:pt x="52" y="28"/>
                </a:lnTo>
                <a:lnTo>
                  <a:pt x="52" y="30"/>
                </a:lnTo>
                <a:lnTo>
                  <a:pt x="52" y="32"/>
                </a:lnTo>
                <a:lnTo>
                  <a:pt x="52" y="32"/>
                </a:lnTo>
                <a:lnTo>
                  <a:pt x="52" y="32"/>
                </a:lnTo>
                <a:lnTo>
                  <a:pt x="52" y="34"/>
                </a:lnTo>
                <a:lnTo>
                  <a:pt x="52" y="34"/>
                </a:lnTo>
                <a:lnTo>
                  <a:pt x="52" y="34"/>
                </a:lnTo>
                <a:lnTo>
                  <a:pt x="54" y="34"/>
                </a:lnTo>
                <a:lnTo>
                  <a:pt x="52" y="36"/>
                </a:lnTo>
                <a:lnTo>
                  <a:pt x="52" y="38"/>
                </a:lnTo>
                <a:lnTo>
                  <a:pt x="50" y="38"/>
                </a:lnTo>
                <a:lnTo>
                  <a:pt x="50" y="38"/>
                </a:lnTo>
                <a:lnTo>
                  <a:pt x="48" y="38"/>
                </a:lnTo>
                <a:lnTo>
                  <a:pt x="46" y="40"/>
                </a:lnTo>
                <a:lnTo>
                  <a:pt x="46" y="40"/>
                </a:lnTo>
                <a:lnTo>
                  <a:pt x="46" y="42"/>
                </a:lnTo>
                <a:lnTo>
                  <a:pt x="46" y="46"/>
                </a:lnTo>
                <a:lnTo>
                  <a:pt x="46" y="46"/>
                </a:lnTo>
                <a:lnTo>
                  <a:pt x="44" y="50"/>
                </a:lnTo>
                <a:lnTo>
                  <a:pt x="44" y="52"/>
                </a:lnTo>
                <a:lnTo>
                  <a:pt x="42" y="52"/>
                </a:lnTo>
                <a:lnTo>
                  <a:pt x="42" y="54"/>
                </a:lnTo>
                <a:lnTo>
                  <a:pt x="40" y="56"/>
                </a:lnTo>
                <a:lnTo>
                  <a:pt x="40" y="56"/>
                </a:lnTo>
                <a:lnTo>
                  <a:pt x="38" y="56"/>
                </a:lnTo>
                <a:lnTo>
                  <a:pt x="38" y="58"/>
                </a:lnTo>
                <a:lnTo>
                  <a:pt x="38" y="58"/>
                </a:lnTo>
                <a:lnTo>
                  <a:pt x="36" y="58"/>
                </a:lnTo>
                <a:lnTo>
                  <a:pt x="34" y="60"/>
                </a:lnTo>
                <a:lnTo>
                  <a:pt x="34" y="62"/>
                </a:lnTo>
                <a:lnTo>
                  <a:pt x="34" y="64"/>
                </a:lnTo>
                <a:lnTo>
                  <a:pt x="34" y="66"/>
                </a:lnTo>
                <a:lnTo>
                  <a:pt x="34" y="66"/>
                </a:lnTo>
                <a:lnTo>
                  <a:pt x="32" y="66"/>
                </a:lnTo>
                <a:lnTo>
                  <a:pt x="32" y="68"/>
                </a:lnTo>
                <a:lnTo>
                  <a:pt x="30" y="70"/>
                </a:lnTo>
                <a:lnTo>
                  <a:pt x="30" y="72"/>
                </a:lnTo>
                <a:lnTo>
                  <a:pt x="30" y="72"/>
                </a:lnTo>
                <a:lnTo>
                  <a:pt x="28" y="74"/>
                </a:lnTo>
                <a:lnTo>
                  <a:pt x="28" y="74"/>
                </a:lnTo>
                <a:lnTo>
                  <a:pt x="26" y="74"/>
                </a:lnTo>
                <a:lnTo>
                  <a:pt x="26" y="74"/>
                </a:lnTo>
                <a:lnTo>
                  <a:pt x="26" y="74"/>
                </a:lnTo>
                <a:lnTo>
                  <a:pt x="24" y="74"/>
                </a:lnTo>
                <a:lnTo>
                  <a:pt x="24" y="74"/>
                </a:lnTo>
                <a:lnTo>
                  <a:pt x="24" y="74"/>
                </a:lnTo>
                <a:lnTo>
                  <a:pt x="24" y="74"/>
                </a:lnTo>
                <a:lnTo>
                  <a:pt x="22" y="74"/>
                </a:lnTo>
                <a:lnTo>
                  <a:pt x="22" y="74"/>
                </a:lnTo>
                <a:lnTo>
                  <a:pt x="22" y="74"/>
                </a:lnTo>
                <a:lnTo>
                  <a:pt x="20" y="74"/>
                </a:lnTo>
                <a:lnTo>
                  <a:pt x="20" y="74"/>
                </a:lnTo>
                <a:lnTo>
                  <a:pt x="20" y="76"/>
                </a:lnTo>
                <a:lnTo>
                  <a:pt x="20" y="76"/>
                </a:lnTo>
                <a:lnTo>
                  <a:pt x="18" y="76"/>
                </a:lnTo>
                <a:lnTo>
                  <a:pt x="18" y="76"/>
                </a:lnTo>
                <a:lnTo>
                  <a:pt x="18" y="76"/>
                </a:lnTo>
                <a:lnTo>
                  <a:pt x="18" y="76"/>
                </a:lnTo>
                <a:lnTo>
                  <a:pt x="16" y="76"/>
                </a:lnTo>
                <a:lnTo>
                  <a:pt x="16" y="76"/>
                </a:lnTo>
                <a:lnTo>
                  <a:pt x="16" y="76"/>
                </a:lnTo>
                <a:lnTo>
                  <a:pt x="16" y="76"/>
                </a:lnTo>
                <a:lnTo>
                  <a:pt x="14" y="76"/>
                </a:lnTo>
                <a:lnTo>
                  <a:pt x="14" y="76"/>
                </a:lnTo>
                <a:lnTo>
                  <a:pt x="14" y="74"/>
                </a:lnTo>
                <a:lnTo>
                  <a:pt x="14" y="74"/>
                </a:lnTo>
                <a:lnTo>
                  <a:pt x="14" y="74"/>
                </a:lnTo>
                <a:lnTo>
                  <a:pt x="14" y="72"/>
                </a:lnTo>
                <a:lnTo>
                  <a:pt x="14" y="72"/>
                </a:lnTo>
                <a:lnTo>
                  <a:pt x="12" y="72"/>
                </a:lnTo>
                <a:lnTo>
                  <a:pt x="12" y="72"/>
                </a:lnTo>
                <a:lnTo>
                  <a:pt x="10" y="72"/>
                </a:lnTo>
                <a:lnTo>
                  <a:pt x="10" y="70"/>
                </a:lnTo>
                <a:lnTo>
                  <a:pt x="8" y="72"/>
                </a:lnTo>
                <a:lnTo>
                  <a:pt x="8" y="74"/>
                </a:lnTo>
                <a:lnTo>
                  <a:pt x="6" y="74"/>
                </a:lnTo>
                <a:lnTo>
                  <a:pt x="6" y="74"/>
                </a:lnTo>
                <a:lnTo>
                  <a:pt x="6" y="76"/>
                </a:lnTo>
                <a:lnTo>
                  <a:pt x="6" y="76"/>
                </a:lnTo>
                <a:lnTo>
                  <a:pt x="6" y="76"/>
                </a:lnTo>
                <a:lnTo>
                  <a:pt x="6" y="78"/>
                </a:lnTo>
                <a:lnTo>
                  <a:pt x="6" y="78"/>
                </a:lnTo>
                <a:lnTo>
                  <a:pt x="6" y="78"/>
                </a:lnTo>
                <a:lnTo>
                  <a:pt x="6" y="78"/>
                </a:lnTo>
                <a:lnTo>
                  <a:pt x="4" y="82"/>
                </a:lnTo>
                <a:lnTo>
                  <a:pt x="2" y="84"/>
                </a:lnTo>
                <a:lnTo>
                  <a:pt x="2" y="84"/>
                </a:lnTo>
                <a:lnTo>
                  <a:pt x="2" y="84"/>
                </a:lnTo>
                <a:lnTo>
                  <a:pt x="0" y="86"/>
                </a:lnTo>
                <a:lnTo>
                  <a:pt x="0" y="88"/>
                </a:lnTo>
                <a:lnTo>
                  <a:pt x="0" y="92"/>
                </a:lnTo>
                <a:lnTo>
                  <a:pt x="0" y="92"/>
                </a:lnTo>
                <a:lnTo>
                  <a:pt x="0" y="92"/>
                </a:lnTo>
                <a:lnTo>
                  <a:pt x="0" y="92"/>
                </a:lnTo>
                <a:lnTo>
                  <a:pt x="0" y="92"/>
                </a:lnTo>
                <a:lnTo>
                  <a:pt x="0" y="92"/>
                </a:lnTo>
                <a:lnTo>
                  <a:pt x="2" y="94"/>
                </a:lnTo>
                <a:lnTo>
                  <a:pt x="2" y="94"/>
                </a:lnTo>
                <a:lnTo>
                  <a:pt x="2" y="94"/>
                </a:lnTo>
                <a:lnTo>
                  <a:pt x="4" y="94"/>
                </a:lnTo>
                <a:lnTo>
                  <a:pt x="4" y="94"/>
                </a:lnTo>
                <a:lnTo>
                  <a:pt x="4" y="94"/>
                </a:lnTo>
                <a:lnTo>
                  <a:pt x="4" y="96"/>
                </a:lnTo>
                <a:lnTo>
                  <a:pt x="6" y="96"/>
                </a:lnTo>
                <a:lnTo>
                  <a:pt x="6" y="96"/>
                </a:lnTo>
                <a:lnTo>
                  <a:pt x="6" y="96"/>
                </a:lnTo>
                <a:lnTo>
                  <a:pt x="8" y="96"/>
                </a:lnTo>
                <a:lnTo>
                  <a:pt x="8" y="96"/>
                </a:lnTo>
                <a:lnTo>
                  <a:pt x="8" y="96"/>
                </a:lnTo>
                <a:lnTo>
                  <a:pt x="10" y="96"/>
                </a:lnTo>
                <a:lnTo>
                  <a:pt x="10" y="96"/>
                </a:lnTo>
                <a:lnTo>
                  <a:pt x="10" y="96"/>
                </a:lnTo>
                <a:lnTo>
                  <a:pt x="10" y="96"/>
                </a:lnTo>
                <a:lnTo>
                  <a:pt x="10" y="98"/>
                </a:lnTo>
                <a:lnTo>
                  <a:pt x="10" y="98"/>
                </a:lnTo>
                <a:lnTo>
                  <a:pt x="10" y="100"/>
                </a:lnTo>
                <a:lnTo>
                  <a:pt x="10" y="102"/>
                </a:lnTo>
                <a:lnTo>
                  <a:pt x="10" y="102"/>
                </a:lnTo>
                <a:lnTo>
                  <a:pt x="10" y="102"/>
                </a:lnTo>
                <a:lnTo>
                  <a:pt x="10" y="102"/>
                </a:lnTo>
                <a:lnTo>
                  <a:pt x="10" y="104"/>
                </a:lnTo>
                <a:lnTo>
                  <a:pt x="10" y="104"/>
                </a:lnTo>
                <a:lnTo>
                  <a:pt x="10" y="106"/>
                </a:lnTo>
                <a:lnTo>
                  <a:pt x="10" y="106"/>
                </a:lnTo>
                <a:lnTo>
                  <a:pt x="14" y="110"/>
                </a:lnTo>
                <a:lnTo>
                  <a:pt x="14" y="110"/>
                </a:lnTo>
                <a:lnTo>
                  <a:pt x="14" y="110"/>
                </a:lnTo>
                <a:lnTo>
                  <a:pt x="16" y="110"/>
                </a:lnTo>
                <a:lnTo>
                  <a:pt x="16" y="110"/>
                </a:lnTo>
                <a:lnTo>
                  <a:pt x="18" y="110"/>
                </a:lnTo>
                <a:lnTo>
                  <a:pt x="18" y="110"/>
                </a:lnTo>
                <a:lnTo>
                  <a:pt x="18" y="110"/>
                </a:lnTo>
                <a:lnTo>
                  <a:pt x="18" y="110"/>
                </a:lnTo>
                <a:lnTo>
                  <a:pt x="18" y="110"/>
                </a:lnTo>
                <a:lnTo>
                  <a:pt x="20" y="110"/>
                </a:lnTo>
                <a:lnTo>
                  <a:pt x="20" y="110"/>
                </a:lnTo>
                <a:lnTo>
                  <a:pt x="20" y="112"/>
                </a:lnTo>
                <a:lnTo>
                  <a:pt x="20" y="112"/>
                </a:lnTo>
                <a:lnTo>
                  <a:pt x="20" y="112"/>
                </a:lnTo>
                <a:lnTo>
                  <a:pt x="20" y="114"/>
                </a:lnTo>
                <a:lnTo>
                  <a:pt x="20" y="114"/>
                </a:lnTo>
                <a:lnTo>
                  <a:pt x="22" y="116"/>
                </a:lnTo>
                <a:lnTo>
                  <a:pt x="22" y="118"/>
                </a:lnTo>
                <a:lnTo>
                  <a:pt x="22" y="118"/>
                </a:lnTo>
                <a:lnTo>
                  <a:pt x="22" y="118"/>
                </a:lnTo>
                <a:lnTo>
                  <a:pt x="24" y="118"/>
                </a:lnTo>
                <a:lnTo>
                  <a:pt x="24" y="120"/>
                </a:lnTo>
                <a:lnTo>
                  <a:pt x="24" y="120"/>
                </a:lnTo>
                <a:lnTo>
                  <a:pt x="24" y="120"/>
                </a:lnTo>
                <a:lnTo>
                  <a:pt x="24" y="120"/>
                </a:lnTo>
                <a:lnTo>
                  <a:pt x="24" y="122"/>
                </a:lnTo>
                <a:lnTo>
                  <a:pt x="24" y="122"/>
                </a:lnTo>
                <a:lnTo>
                  <a:pt x="24" y="122"/>
                </a:lnTo>
                <a:lnTo>
                  <a:pt x="26" y="124"/>
                </a:lnTo>
                <a:lnTo>
                  <a:pt x="26" y="124"/>
                </a:lnTo>
                <a:lnTo>
                  <a:pt x="26" y="124"/>
                </a:lnTo>
                <a:lnTo>
                  <a:pt x="28" y="126"/>
                </a:lnTo>
                <a:lnTo>
                  <a:pt x="28" y="126"/>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5" name="Freeform 511"/>
          <p:cNvSpPr>
            <a:spLocks/>
          </p:cNvSpPr>
          <p:nvPr/>
        </p:nvSpPr>
        <p:spPr bwMode="auto">
          <a:xfrm>
            <a:off x="4368800" y="2913063"/>
            <a:ext cx="85725" cy="60325"/>
          </a:xfrm>
          <a:custGeom>
            <a:avLst/>
            <a:gdLst/>
            <a:ahLst/>
            <a:cxnLst>
              <a:cxn ang="0">
                <a:pos x="0" y="0"/>
              </a:cxn>
              <a:cxn ang="0">
                <a:pos x="0" y="0"/>
              </a:cxn>
              <a:cxn ang="0">
                <a:pos x="6" y="4"/>
              </a:cxn>
              <a:cxn ang="0">
                <a:pos x="8" y="4"/>
              </a:cxn>
              <a:cxn ang="0">
                <a:pos x="14" y="8"/>
              </a:cxn>
              <a:cxn ang="0">
                <a:pos x="14" y="8"/>
              </a:cxn>
              <a:cxn ang="0">
                <a:pos x="20" y="12"/>
              </a:cxn>
              <a:cxn ang="0">
                <a:pos x="20" y="14"/>
              </a:cxn>
              <a:cxn ang="0">
                <a:pos x="24" y="16"/>
              </a:cxn>
              <a:cxn ang="0">
                <a:pos x="26" y="18"/>
              </a:cxn>
              <a:cxn ang="0">
                <a:pos x="28" y="18"/>
              </a:cxn>
              <a:cxn ang="0">
                <a:pos x="32" y="22"/>
              </a:cxn>
              <a:cxn ang="0">
                <a:pos x="34" y="22"/>
              </a:cxn>
              <a:cxn ang="0">
                <a:pos x="40" y="26"/>
              </a:cxn>
              <a:cxn ang="0">
                <a:pos x="40" y="28"/>
              </a:cxn>
              <a:cxn ang="0">
                <a:pos x="42" y="30"/>
              </a:cxn>
              <a:cxn ang="0">
                <a:pos x="48" y="32"/>
              </a:cxn>
              <a:cxn ang="0">
                <a:pos x="52" y="36"/>
              </a:cxn>
              <a:cxn ang="0">
                <a:pos x="54" y="36"/>
              </a:cxn>
              <a:cxn ang="0">
                <a:pos x="54" y="38"/>
              </a:cxn>
              <a:cxn ang="0">
                <a:pos x="54" y="38"/>
              </a:cxn>
            </a:cxnLst>
            <a:rect l="0" t="0" r="r" b="b"/>
            <a:pathLst>
              <a:path w="54" h="38">
                <a:moveTo>
                  <a:pt x="0" y="0"/>
                </a:moveTo>
                <a:lnTo>
                  <a:pt x="0" y="0"/>
                </a:lnTo>
                <a:lnTo>
                  <a:pt x="6" y="4"/>
                </a:lnTo>
                <a:lnTo>
                  <a:pt x="8" y="4"/>
                </a:lnTo>
                <a:lnTo>
                  <a:pt x="14" y="8"/>
                </a:lnTo>
                <a:lnTo>
                  <a:pt x="14" y="8"/>
                </a:lnTo>
                <a:lnTo>
                  <a:pt x="20" y="12"/>
                </a:lnTo>
                <a:lnTo>
                  <a:pt x="20" y="14"/>
                </a:lnTo>
                <a:lnTo>
                  <a:pt x="24" y="16"/>
                </a:lnTo>
                <a:lnTo>
                  <a:pt x="26" y="18"/>
                </a:lnTo>
                <a:lnTo>
                  <a:pt x="28" y="18"/>
                </a:lnTo>
                <a:lnTo>
                  <a:pt x="32" y="22"/>
                </a:lnTo>
                <a:lnTo>
                  <a:pt x="34" y="22"/>
                </a:lnTo>
                <a:lnTo>
                  <a:pt x="40" y="26"/>
                </a:lnTo>
                <a:lnTo>
                  <a:pt x="40" y="28"/>
                </a:lnTo>
                <a:lnTo>
                  <a:pt x="42" y="30"/>
                </a:lnTo>
                <a:lnTo>
                  <a:pt x="48" y="32"/>
                </a:lnTo>
                <a:lnTo>
                  <a:pt x="52" y="36"/>
                </a:lnTo>
                <a:lnTo>
                  <a:pt x="54" y="36"/>
                </a:lnTo>
                <a:lnTo>
                  <a:pt x="54" y="38"/>
                </a:lnTo>
                <a:lnTo>
                  <a:pt x="54" y="3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6" name="Freeform 512"/>
          <p:cNvSpPr>
            <a:spLocks/>
          </p:cNvSpPr>
          <p:nvPr/>
        </p:nvSpPr>
        <p:spPr bwMode="auto">
          <a:xfrm>
            <a:off x="5927725" y="2843213"/>
            <a:ext cx="66675" cy="123825"/>
          </a:xfrm>
          <a:custGeom>
            <a:avLst/>
            <a:gdLst/>
            <a:ahLst/>
            <a:cxnLst>
              <a:cxn ang="0">
                <a:pos x="2" y="4"/>
              </a:cxn>
              <a:cxn ang="0">
                <a:pos x="6" y="8"/>
              </a:cxn>
              <a:cxn ang="0">
                <a:pos x="8" y="10"/>
              </a:cxn>
              <a:cxn ang="0">
                <a:pos x="10" y="14"/>
              </a:cxn>
              <a:cxn ang="0">
                <a:pos x="12" y="16"/>
              </a:cxn>
              <a:cxn ang="0">
                <a:pos x="14" y="18"/>
              </a:cxn>
              <a:cxn ang="0">
                <a:pos x="18" y="22"/>
              </a:cxn>
              <a:cxn ang="0">
                <a:pos x="18" y="22"/>
              </a:cxn>
              <a:cxn ang="0">
                <a:pos x="24" y="24"/>
              </a:cxn>
              <a:cxn ang="0">
                <a:pos x="26" y="26"/>
              </a:cxn>
              <a:cxn ang="0">
                <a:pos x="28" y="28"/>
              </a:cxn>
              <a:cxn ang="0">
                <a:pos x="30" y="28"/>
              </a:cxn>
              <a:cxn ang="0">
                <a:pos x="30" y="28"/>
              </a:cxn>
              <a:cxn ang="0">
                <a:pos x="30" y="30"/>
              </a:cxn>
              <a:cxn ang="0">
                <a:pos x="32" y="32"/>
              </a:cxn>
              <a:cxn ang="0">
                <a:pos x="32" y="34"/>
              </a:cxn>
              <a:cxn ang="0">
                <a:pos x="32" y="36"/>
              </a:cxn>
              <a:cxn ang="0">
                <a:pos x="34" y="40"/>
              </a:cxn>
              <a:cxn ang="0">
                <a:pos x="34" y="42"/>
              </a:cxn>
              <a:cxn ang="0">
                <a:pos x="34" y="44"/>
              </a:cxn>
              <a:cxn ang="0">
                <a:pos x="36" y="44"/>
              </a:cxn>
              <a:cxn ang="0">
                <a:pos x="40" y="44"/>
              </a:cxn>
              <a:cxn ang="0">
                <a:pos x="42" y="46"/>
              </a:cxn>
              <a:cxn ang="0">
                <a:pos x="40" y="46"/>
              </a:cxn>
              <a:cxn ang="0">
                <a:pos x="40" y="48"/>
              </a:cxn>
              <a:cxn ang="0">
                <a:pos x="40" y="50"/>
              </a:cxn>
              <a:cxn ang="0">
                <a:pos x="40" y="54"/>
              </a:cxn>
              <a:cxn ang="0">
                <a:pos x="38" y="54"/>
              </a:cxn>
              <a:cxn ang="0">
                <a:pos x="36" y="54"/>
              </a:cxn>
              <a:cxn ang="0">
                <a:pos x="34" y="54"/>
              </a:cxn>
              <a:cxn ang="0">
                <a:pos x="32" y="56"/>
              </a:cxn>
              <a:cxn ang="0">
                <a:pos x="30" y="56"/>
              </a:cxn>
              <a:cxn ang="0">
                <a:pos x="28" y="56"/>
              </a:cxn>
              <a:cxn ang="0">
                <a:pos x="28" y="58"/>
              </a:cxn>
              <a:cxn ang="0">
                <a:pos x="28" y="58"/>
              </a:cxn>
              <a:cxn ang="0">
                <a:pos x="26" y="58"/>
              </a:cxn>
              <a:cxn ang="0">
                <a:pos x="26" y="60"/>
              </a:cxn>
              <a:cxn ang="0">
                <a:pos x="22" y="60"/>
              </a:cxn>
              <a:cxn ang="0">
                <a:pos x="22" y="62"/>
              </a:cxn>
              <a:cxn ang="0">
                <a:pos x="22" y="64"/>
              </a:cxn>
              <a:cxn ang="0">
                <a:pos x="22" y="68"/>
              </a:cxn>
              <a:cxn ang="0">
                <a:pos x="22" y="68"/>
              </a:cxn>
              <a:cxn ang="0">
                <a:pos x="20" y="68"/>
              </a:cxn>
              <a:cxn ang="0">
                <a:pos x="20" y="74"/>
              </a:cxn>
              <a:cxn ang="0">
                <a:pos x="22" y="76"/>
              </a:cxn>
              <a:cxn ang="0">
                <a:pos x="20" y="78"/>
              </a:cxn>
            </a:cxnLst>
            <a:rect l="0" t="0" r="r" b="b"/>
            <a:pathLst>
              <a:path w="42" h="78">
                <a:moveTo>
                  <a:pt x="0" y="0"/>
                </a:moveTo>
                <a:lnTo>
                  <a:pt x="2" y="4"/>
                </a:lnTo>
                <a:lnTo>
                  <a:pt x="6" y="8"/>
                </a:lnTo>
                <a:lnTo>
                  <a:pt x="6" y="8"/>
                </a:lnTo>
                <a:lnTo>
                  <a:pt x="8" y="10"/>
                </a:lnTo>
                <a:lnTo>
                  <a:pt x="8" y="10"/>
                </a:lnTo>
                <a:lnTo>
                  <a:pt x="10" y="12"/>
                </a:lnTo>
                <a:lnTo>
                  <a:pt x="10" y="14"/>
                </a:lnTo>
                <a:lnTo>
                  <a:pt x="12" y="16"/>
                </a:lnTo>
                <a:lnTo>
                  <a:pt x="12" y="16"/>
                </a:lnTo>
                <a:lnTo>
                  <a:pt x="14" y="18"/>
                </a:lnTo>
                <a:lnTo>
                  <a:pt x="14" y="18"/>
                </a:lnTo>
                <a:lnTo>
                  <a:pt x="16" y="22"/>
                </a:lnTo>
                <a:lnTo>
                  <a:pt x="18" y="22"/>
                </a:lnTo>
                <a:lnTo>
                  <a:pt x="18" y="22"/>
                </a:lnTo>
                <a:lnTo>
                  <a:pt x="18" y="22"/>
                </a:lnTo>
                <a:lnTo>
                  <a:pt x="22" y="24"/>
                </a:lnTo>
                <a:lnTo>
                  <a:pt x="24" y="24"/>
                </a:lnTo>
                <a:lnTo>
                  <a:pt x="24" y="24"/>
                </a:lnTo>
                <a:lnTo>
                  <a:pt x="26" y="26"/>
                </a:lnTo>
                <a:lnTo>
                  <a:pt x="28" y="26"/>
                </a:lnTo>
                <a:lnTo>
                  <a:pt x="28" y="28"/>
                </a:lnTo>
                <a:lnTo>
                  <a:pt x="28" y="28"/>
                </a:lnTo>
                <a:lnTo>
                  <a:pt x="30" y="28"/>
                </a:lnTo>
                <a:lnTo>
                  <a:pt x="30" y="28"/>
                </a:lnTo>
                <a:lnTo>
                  <a:pt x="30" y="28"/>
                </a:lnTo>
                <a:lnTo>
                  <a:pt x="30" y="28"/>
                </a:lnTo>
                <a:lnTo>
                  <a:pt x="30" y="30"/>
                </a:lnTo>
                <a:lnTo>
                  <a:pt x="30" y="32"/>
                </a:lnTo>
                <a:lnTo>
                  <a:pt x="32" y="32"/>
                </a:lnTo>
                <a:lnTo>
                  <a:pt x="32" y="32"/>
                </a:lnTo>
                <a:lnTo>
                  <a:pt x="32" y="34"/>
                </a:lnTo>
                <a:lnTo>
                  <a:pt x="32" y="36"/>
                </a:lnTo>
                <a:lnTo>
                  <a:pt x="32" y="36"/>
                </a:lnTo>
                <a:lnTo>
                  <a:pt x="32" y="36"/>
                </a:lnTo>
                <a:lnTo>
                  <a:pt x="34" y="40"/>
                </a:lnTo>
                <a:lnTo>
                  <a:pt x="34" y="40"/>
                </a:lnTo>
                <a:lnTo>
                  <a:pt x="34" y="42"/>
                </a:lnTo>
                <a:lnTo>
                  <a:pt x="34" y="44"/>
                </a:lnTo>
                <a:lnTo>
                  <a:pt x="34" y="44"/>
                </a:lnTo>
                <a:lnTo>
                  <a:pt x="36" y="44"/>
                </a:lnTo>
                <a:lnTo>
                  <a:pt x="36" y="44"/>
                </a:lnTo>
                <a:lnTo>
                  <a:pt x="36" y="44"/>
                </a:lnTo>
                <a:lnTo>
                  <a:pt x="40" y="44"/>
                </a:lnTo>
                <a:lnTo>
                  <a:pt x="40" y="44"/>
                </a:lnTo>
                <a:lnTo>
                  <a:pt x="42" y="46"/>
                </a:lnTo>
                <a:lnTo>
                  <a:pt x="42" y="46"/>
                </a:lnTo>
                <a:lnTo>
                  <a:pt x="40" y="46"/>
                </a:lnTo>
                <a:lnTo>
                  <a:pt x="40" y="46"/>
                </a:lnTo>
                <a:lnTo>
                  <a:pt x="40" y="48"/>
                </a:lnTo>
                <a:lnTo>
                  <a:pt x="40" y="50"/>
                </a:lnTo>
                <a:lnTo>
                  <a:pt x="40" y="50"/>
                </a:lnTo>
                <a:lnTo>
                  <a:pt x="40" y="54"/>
                </a:lnTo>
                <a:lnTo>
                  <a:pt x="40" y="54"/>
                </a:lnTo>
                <a:lnTo>
                  <a:pt x="38" y="54"/>
                </a:lnTo>
                <a:lnTo>
                  <a:pt x="38" y="54"/>
                </a:lnTo>
                <a:lnTo>
                  <a:pt x="38" y="54"/>
                </a:lnTo>
                <a:lnTo>
                  <a:pt x="36" y="54"/>
                </a:lnTo>
                <a:lnTo>
                  <a:pt x="34" y="54"/>
                </a:lnTo>
                <a:lnTo>
                  <a:pt x="34" y="54"/>
                </a:lnTo>
                <a:lnTo>
                  <a:pt x="34" y="54"/>
                </a:lnTo>
                <a:lnTo>
                  <a:pt x="32" y="56"/>
                </a:lnTo>
                <a:lnTo>
                  <a:pt x="32" y="56"/>
                </a:lnTo>
                <a:lnTo>
                  <a:pt x="30" y="56"/>
                </a:lnTo>
                <a:lnTo>
                  <a:pt x="30" y="56"/>
                </a:lnTo>
                <a:lnTo>
                  <a:pt x="28" y="56"/>
                </a:lnTo>
                <a:lnTo>
                  <a:pt x="28" y="58"/>
                </a:lnTo>
                <a:lnTo>
                  <a:pt x="28" y="58"/>
                </a:lnTo>
                <a:lnTo>
                  <a:pt x="28" y="60"/>
                </a:lnTo>
                <a:lnTo>
                  <a:pt x="28" y="58"/>
                </a:lnTo>
                <a:lnTo>
                  <a:pt x="26" y="58"/>
                </a:lnTo>
                <a:lnTo>
                  <a:pt x="26" y="58"/>
                </a:lnTo>
                <a:lnTo>
                  <a:pt x="26" y="60"/>
                </a:lnTo>
                <a:lnTo>
                  <a:pt x="26" y="60"/>
                </a:lnTo>
                <a:lnTo>
                  <a:pt x="24" y="60"/>
                </a:lnTo>
                <a:lnTo>
                  <a:pt x="22" y="60"/>
                </a:lnTo>
                <a:lnTo>
                  <a:pt x="22" y="62"/>
                </a:lnTo>
                <a:lnTo>
                  <a:pt x="22" y="62"/>
                </a:lnTo>
                <a:lnTo>
                  <a:pt x="22" y="62"/>
                </a:lnTo>
                <a:lnTo>
                  <a:pt x="22" y="64"/>
                </a:lnTo>
                <a:lnTo>
                  <a:pt x="22" y="66"/>
                </a:lnTo>
                <a:lnTo>
                  <a:pt x="22" y="68"/>
                </a:lnTo>
                <a:lnTo>
                  <a:pt x="22" y="68"/>
                </a:lnTo>
                <a:lnTo>
                  <a:pt x="22" y="68"/>
                </a:lnTo>
                <a:lnTo>
                  <a:pt x="22" y="68"/>
                </a:lnTo>
                <a:lnTo>
                  <a:pt x="20" y="68"/>
                </a:lnTo>
                <a:lnTo>
                  <a:pt x="20" y="72"/>
                </a:lnTo>
                <a:lnTo>
                  <a:pt x="20" y="74"/>
                </a:lnTo>
                <a:lnTo>
                  <a:pt x="22" y="76"/>
                </a:lnTo>
                <a:lnTo>
                  <a:pt x="22" y="76"/>
                </a:lnTo>
                <a:lnTo>
                  <a:pt x="22" y="76"/>
                </a:lnTo>
                <a:lnTo>
                  <a:pt x="20" y="7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7" name="Freeform 513"/>
          <p:cNvSpPr>
            <a:spLocks/>
          </p:cNvSpPr>
          <p:nvPr/>
        </p:nvSpPr>
        <p:spPr bwMode="auto">
          <a:xfrm>
            <a:off x="5832475" y="2944813"/>
            <a:ext cx="6350" cy="12700"/>
          </a:xfrm>
          <a:custGeom>
            <a:avLst/>
            <a:gdLst/>
            <a:ahLst/>
            <a:cxnLst>
              <a:cxn ang="0">
                <a:pos x="4" y="8"/>
              </a:cxn>
              <a:cxn ang="0">
                <a:pos x="4" y="8"/>
              </a:cxn>
              <a:cxn ang="0">
                <a:pos x="2" y="6"/>
              </a:cxn>
              <a:cxn ang="0">
                <a:pos x="2" y="6"/>
              </a:cxn>
              <a:cxn ang="0">
                <a:pos x="2" y="6"/>
              </a:cxn>
              <a:cxn ang="0">
                <a:pos x="2" y="6"/>
              </a:cxn>
              <a:cxn ang="0">
                <a:pos x="2" y="4"/>
              </a:cxn>
              <a:cxn ang="0">
                <a:pos x="2" y="2"/>
              </a:cxn>
              <a:cxn ang="0">
                <a:pos x="2" y="0"/>
              </a:cxn>
              <a:cxn ang="0">
                <a:pos x="2" y="0"/>
              </a:cxn>
              <a:cxn ang="0">
                <a:pos x="0" y="0"/>
              </a:cxn>
            </a:cxnLst>
            <a:rect l="0" t="0" r="r" b="b"/>
            <a:pathLst>
              <a:path w="4" h="8">
                <a:moveTo>
                  <a:pt x="4" y="8"/>
                </a:moveTo>
                <a:lnTo>
                  <a:pt x="4" y="8"/>
                </a:lnTo>
                <a:lnTo>
                  <a:pt x="2" y="6"/>
                </a:lnTo>
                <a:lnTo>
                  <a:pt x="2" y="6"/>
                </a:lnTo>
                <a:lnTo>
                  <a:pt x="2" y="6"/>
                </a:lnTo>
                <a:lnTo>
                  <a:pt x="2" y="6"/>
                </a:lnTo>
                <a:lnTo>
                  <a:pt x="2" y="4"/>
                </a:lnTo>
                <a:lnTo>
                  <a:pt x="2" y="2"/>
                </a:ln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8" name="Freeform 514"/>
          <p:cNvSpPr>
            <a:spLocks/>
          </p:cNvSpPr>
          <p:nvPr/>
        </p:nvSpPr>
        <p:spPr bwMode="auto">
          <a:xfrm>
            <a:off x="1965325" y="2770188"/>
            <a:ext cx="400050" cy="180975"/>
          </a:xfrm>
          <a:custGeom>
            <a:avLst/>
            <a:gdLst/>
            <a:ahLst/>
            <a:cxnLst>
              <a:cxn ang="0">
                <a:pos x="6" y="2"/>
              </a:cxn>
              <a:cxn ang="0">
                <a:pos x="22" y="0"/>
              </a:cxn>
              <a:cxn ang="0">
                <a:pos x="32" y="0"/>
              </a:cxn>
              <a:cxn ang="0">
                <a:pos x="34" y="0"/>
              </a:cxn>
              <a:cxn ang="0">
                <a:pos x="34" y="4"/>
              </a:cxn>
              <a:cxn ang="0">
                <a:pos x="46" y="8"/>
              </a:cxn>
              <a:cxn ang="0">
                <a:pos x="60" y="14"/>
              </a:cxn>
              <a:cxn ang="0">
                <a:pos x="78" y="22"/>
              </a:cxn>
              <a:cxn ang="0">
                <a:pos x="100" y="22"/>
              </a:cxn>
              <a:cxn ang="0">
                <a:pos x="110" y="22"/>
              </a:cxn>
              <a:cxn ang="0">
                <a:pos x="118" y="20"/>
              </a:cxn>
              <a:cxn ang="0">
                <a:pos x="120" y="14"/>
              </a:cxn>
              <a:cxn ang="0">
                <a:pos x="128" y="14"/>
              </a:cxn>
              <a:cxn ang="0">
                <a:pos x="132" y="14"/>
              </a:cxn>
              <a:cxn ang="0">
                <a:pos x="134" y="14"/>
              </a:cxn>
              <a:cxn ang="0">
                <a:pos x="144" y="14"/>
              </a:cxn>
              <a:cxn ang="0">
                <a:pos x="144" y="16"/>
              </a:cxn>
              <a:cxn ang="0">
                <a:pos x="146" y="18"/>
              </a:cxn>
              <a:cxn ang="0">
                <a:pos x="148" y="20"/>
              </a:cxn>
              <a:cxn ang="0">
                <a:pos x="150" y="24"/>
              </a:cxn>
              <a:cxn ang="0">
                <a:pos x="152" y="24"/>
              </a:cxn>
              <a:cxn ang="0">
                <a:pos x="154" y="28"/>
              </a:cxn>
              <a:cxn ang="0">
                <a:pos x="158" y="32"/>
              </a:cxn>
              <a:cxn ang="0">
                <a:pos x="160" y="34"/>
              </a:cxn>
              <a:cxn ang="0">
                <a:pos x="160" y="36"/>
              </a:cxn>
              <a:cxn ang="0">
                <a:pos x="162" y="42"/>
              </a:cxn>
              <a:cxn ang="0">
                <a:pos x="160" y="44"/>
              </a:cxn>
              <a:cxn ang="0">
                <a:pos x="162" y="52"/>
              </a:cxn>
              <a:cxn ang="0">
                <a:pos x="164" y="52"/>
              </a:cxn>
              <a:cxn ang="0">
                <a:pos x="166" y="56"/>
              </a:cxn>
              <a:cxn ang="0">
                <a:pos x="168" y="56"/>
              </a:cxn>
              <a:cxn ang="0">
                <a:pos x="174" y="60"/>
              </a:cxn>
              <a:cxn ang="0">
                <a:pos x="176" y="62"/>
              </a:cxn>
              <a:cxn ang="0">
                <a:pos x="182" y="58"/>
              </a:cxn>
              <a:cxn ang="0">
                <a:pos x="188" y="48"/>
              </a:cxn>
              <a:cxn ang="0">
                <a:pos x="194" y="46"/>
              </a:cxn>
              <a:cxn ang="0">
                <a:pos x="196" y="48"/>
              </a:cxn>
              <a:cxn ang="0">
                <a:pos x="200" y="48"/>
              </a:cxn>
              <a:cxn ang="0">
                <a:pos x="202" y="48"/>
              </a:cxn>
              <a:cxn ang="0">
                <a:pos x="206" y="48"/>
              </a:cxn>
              <a:cxn ang="0">
                <a:pos x="208" y="52"/>
              </a:cxn>
              <a:cxn ang="0">
                <a:pos x="210" y="54"/>
              </a:cxn>
              <a:cxn ang="0">
                <a:pos x="214" y="62"/>
              </a:cxn>
              <a:cxn ang="0">
                <a:pos x="214" y="64"/>
              </a:cxn>
              <a:cxn ang="0">
                <a:pos x="214" y="66"/>
              </a:cxn>
              <a:cxn ang="0">
                <a:pos x="216" y="70"/>
              </a:cxn>
              <a:cxn ang="0">
                <a:pos x="216" y="74"/>
              </a:cxn>
              <a:cxn ang="0">
                <a:pos x="218" y="76"/>
              </a:cxn>
              <a:cxn ang="0">
                <a:pos x="220" y="80"/>
              </a:cxn>
              <a:cxn ang="0">
                <a:pos x="220" y="82"/>
              </a:cxn>
              <a:cxn ang="0">
                <a:pos x="222" y="82"/>
              </a:cxn>
              <a:cxn ang="0">
                <a:pos x="222" y="84"/>
              </a:cxn>
              <a:cxn ang="0">
                <a:pos x="224" y="90"/>
              </a:cxn>
              <a:cxn ang="0">
                <a:pos x="224" y="98"/>
              </a:cxn>
              <a:cxn ang="0">
                <a:pos x="226" y="104"/>
              </a:cxn>
              <a:cxn ang="0">
                <a:pos x="230" y="106"/>
              </a:cxn>
              <a:cxn ang="0">
                <a:pos x="234" y="108"/>
              </a:cxn>
              <a:cxn ang="0">
                <a:pos x="236" y="110"/>
              </a:cxn>
              <a:cxn ang="0">
                <a:pos x="240" y="110"/>
              </a:cxn>
              <a:cxn ang="0">
                <a:pos x="244" y="110"/>
              </a:cxn>
              <a:cxn ang="0">
                <a:pos x="248" y="114"/>
              </a:cxn>
              <a:cxn ang="0">
                <a:pos x="250" y="112"/>
              </a:cxn>
            </a:cxnLst>
            <a:rect l="0" t="0" r="r" b="b"/>
            <a:pathLst>
              <a:path w="252" h="114">
                <a:moveTo>
                  <a:pt x="0" y="2"/>
                </a:moveTo>
                <a:lnTo>
                  <a:pt x="0" y="2"/>
                </a:lnTo>
                <a:lnTo>
                  <a:pt x="2" y="2"/>
                </a:lnTo>
                <a:lnTo>
                  <a:pt x="6" y="2"/>
                </a:lnTo>
                <a:lnTo>
                  <a:pt x="8" y="2"/>
                </a:lnTo>
                <a:lnTo>
                  <a:pt x="12" y="2"/>
                </a:lnTo>
                <a:lnTo>
                  <a:pt x="18" y="0"/>
                </a:lnTo>
                <a:lnTo>
                  <a:pt x="22" y="0"/>
                </a:lnTo>
                <a:lnTo>
                  <a:pt x="24" y="0"/>
                </a:lnTo>
                <a:lnTo>
                  <a:pt x="28" y="0"/>
                </a:lnTo>
                <a:lnTo>
                  <a:pt x="30" y="0"/>
                </a:lnTo>
                <a:lnTo>
                  <a:pt x="32" y="0"/>
                </a:lnTo>
                <a:lnTo>
                  <a:pt x="34" y="0"/>
                </a:lnTo>
                <a:lnTo>
                  <a:pt x="34" y="0"/>
                </a:lnTo>
                <a:lnTo>
                  <a:pt x="34" y="0"/>
                </a:lnTo>
                <a:lnTo>
                  <a:pt x="34" y="0"/>
                </a:lnTo>
                <a:lnTo>
                  <a:pt x="32" y="2"/>
                </a:lnTo>
                <a:lnTo>
                  <a:pt x="32" y="2"/>
                </a:lnTo>
                <a:lnTo>
                  <a:pt x="32" y="2"/>
                </a:lnTo>
                <a:lnTo>
                  <a:pt x="34" y="4"/>
                </a:lnTo>
                <a:lnTo>
                  <a:pt x="38" y="6"/>
                </a:lnTo>
                <a:lnTo>
                  <a:pt x="40" y="6"/>
                </a:lnTo>
                <a:lnTo>
                  <a:pt x="44" y="8"/>
                </a:lnTo>
                <a:lnTo>
                  <a:pt x="46" y="8"/>
                </a:lnTo>
                <a:lnTo>
                  <a:pt x="50" y="10"/>
                </a:lnTo>
                <a:lnTo>
                  <a:pt x="54" y="12"/>
                </a:lnTo>
                <a:lnTo>
                  <a:pt x="56" y="12"/>
                </a:lnTo>
                <a:lnTo>
                  <a:pt x="60" y="14"/>
                </a:lnTo>
                <a:lnTo>
                  <a:pt x="62" y="16"/>
                </a:lnTo>
                <a:lnTo>
                  <a:pt x="66" y="18"/>
                </a:lnTo>
                <a:lnTo>
                  <a:pt x="74" y="20"/>
                </a:lnTo>
                <a:lnTo>
                  <a:pt x="78" y="22"/>
                </a:lnTo>
                <a:lnTo>
                  <a:pt x="88" y="22"/>
                </a:lnTo>
                <a:lnTo>
                  <a:pt x="90" y="22"/>
                </a:lnTo>
                <a:lnTo>
                  <a:pt x="94" y="22"/>
                </a:lnTo>
                <a:lnTo>
                  <a:pt x="100" y="22"/>
                </a:lnTo>
                <a:lnTo>
                  <a:pt x="106" y="22"/>
                </a:lnTo>
                <a:lnTo>
                  <a:pt x="106" y="22"/>
                </a:lnTo>
                <a:lnTo>
                  <a:pt x="110" y="22"/>
                </a:lnTo>
                <a:lnTo>
                  <a:pt x="110" y="22"/>
                </a:lnTo>
                <a:lnTo>
                  <a:pt x="110" y="22"/>
                </a:lnTo>
                <a:lnTo>
                  <a:pt x="118" y="22"/>
                </a:lnTo>
                <a:lnTo>
                  <a:pt x="118" y="22"/>
                </a:lnTo>
                <a:lnTo>
                  <a:pt x="118" y="20"/>
                </a:lnTo>
                <a:lnTo>
                  <a:pt x="118" y="18"/>
                </a:lnTo>
                <a:lnTo>
                  <a:pt x="120" y="18"/>
                </a:lnTo>
                <a:lnTo>
                  <a:pt x="120" y="16"/>
                </a:lnTo>
                <a:lnTo>
                  <a:pt x="120" y="14"/>
                </a:lnTo>
                <a:lnTo>
                  <a:pt x="120" y="14"/>
                </a:lnTo>
                <a:lnTo>
                  <a:pt x="124" y="14"/>
                </a:lnTo>
                <a:lnTo>
                  <a:pt x="128" y="14"/>
                </a:lnTo>
                <a:lnTo>
                  <a:pt x="128" y="14"/>
                </a:lnTo>
                <a:lnTo>
                  <a:pt x="130" y="14"/>
                </a:lnTo>
                <a:lnTo>
                  <a:pt x="130" y="14"/>
                </a:lnTo>
                <a:lnTo>
                  <a:pt x="130" y="14"/>
                </a:lnTo>
                <a:lnTo>
                  <a:pt x="132" y="14"/>
                </a:lnTo>
                <a:lnTo>
                  <a:pt x="132" y="14"/>
                </a:lnTo>
                <a:lnTo>
                  <a:pt x="134" y="14"/>
                </a:lnTo>
                <a:lnTo>
                  <a:pt x="134" y="14"/>
                </a:lnTo>
                <a:lnTo>
                  <a:pt x="134" y="14"/>
                </a:lnTo>
                <a:lnTo>
                  <a:pt x="136" y="14"/>
                </a:lnTo>
                <a:lnTo>
                  <a:pt x="136" y="14"/>
                </a:lnTo>
                <a:lnTo>
                  <a:pt x="142" y="14"/>
                </a:lnTo>
                <a:lnTo>
                  <a:pt x="144" y="14"/>
                </a:lnTo>
                <a:lnTo>
                  <a:pt x="144" y="14"/>
                </a:lnTo>
                <a:lnTo>
                  <a:pt x="144" y="16"/>
                </a:lnTo>
                <a:lnTo>
                  <a:pt x="144" y="16"/>
                </a:lnTo>
                <a:lnTo>
                  <a:pt x="144" y="16"/>
                </a:lnTo>
                <a:lnTo>
                  <a:pt x="146" y="16"/>
                </a:lnTo>
                <a:lnTo>
                  <a:pt x="146" y="16"/>
                </a:lnTo>
                <a:lnTo>
                  <a:pt x="146" y="16"/>
                </a:lnTo>
                <a:lnTo>
                  <a:pt x="146" y="18"/>
                </a:lnTo>
                <a:lnTo>
                  <a:pt x="146" y="18"/>
                </a:lnTo>
                <a:lnTo>
                  <a:pt x="146" y="18"/>
                </a:lnTo>
                <a:lnTo>
                  <a:pt x="146" y="20"/>
                </a:lnTo>
                <a:lnTo>
                  <a:pt x="148" y="20"/>
                </a:lnTo>
                <a:lnTo>
                  <a:pt x="148" y="22"/>
                </a:lnTo>
                <a:lnTo>
                  <a:pt x="148" y="22"/>
                </a:lnTo>
                <a:lnTo>
                  <a:pt x="150" y="22"/>
                </a:lnTo>
                <a:lnTo>
                  <a:pt x="150" y="24"/>
                </a:lnTo>
                <a:lnTo>
                  <a:pt x="150" y="24"/>
                </a:lnTo>
                <a:lnTo>
                  <a:pt x="150" y="24"/>
                </a:lnTo>
                <a:lnTo>
                  <a:pt x="152" y="24"/>
                </a:lnTo>
                <a:lnTo>
                  <a:pt x="152" y="24"/>
                </a:lnTo>
                <a:lnTo>
                  <a:pt x="152" y="26"/>
                </a:lnTo>
                <a:lnTo>
                  <a:pt x="154" y="26"/>
                </a:lnTo>
                <a:lnTo>
                  <a:pt x="154" y="26"/>
                </a:lnTo>
                <a:lnTo>
                  <a:pt x="154" y="28"/>
                </a:lnTo>
                <a:lnTo>
                  <a:pt x="154" y="28"/>
                </a:lnTo>
                <a:lnTo>
                  <a:pt x="156" y="30"/>
                </a:lnTo>
                <a:lnTo>
                  <a:pt x="156" y="32"/>
                </a:lnTo>
                <a:lnTo>
                  <a:pt x="158" y="32"/>
                </a:lnTo>
                <a:lnTo>
                  <a:pt x="158" y="32"/>
                </a:lnTo>
                <a:lnTo>
                  <a:pt x="158" y="32"/>
                </a:lnTo>
                <a:lnTo>
                  <a:pt x="158" y="32"/>
                </a:lnTo>
                <a:lnTo>
                  <a:pt x="160" y="34"/>
                </a:lnTo>
                <a:lnTo>
                  <a:pt x="160" y="34"/>
                </a:lnTo>
                <a:lnTo>
                  <a:pt x="160" y="36"/>
                </a:lnTo>
                <a:lnTo>
                  <a:pt x="160" y="36"/>
                </a:lnTo>
                <a:lnTo>
                  <a:pt x="160" y="36"/>
                </a:lnTo>
                <a:lnTo>
                  <a:pt x="160" y="38"/>
                </a:lnTo>
                <a:lnTo>
                  <a:pt x="162" y="40"/>
                </a:lnTo>
                <a:lnTo>
                  <a:pt x="162" y="40"/>
                </a:lnTo>
                <a:lnTo>
                  <a:pt x="162" y="42"/>
                </a:lnTo>
                <a:lnTo>
                  <a:pt x="162" y="42"/>
                </a:lnTo>
                <a:lnTo>
                  <a:pt x="162" y="42"/>
                </a:lnTo>
                <a:lnTo>
                  <a:pt x="160" y="44"/>
                </a:lnTo>
                <a:lnTo>
                  <a:pt x="160" y="44"/>
                </a:lnTo>
                <a:lnTo>
                  <a:pt x="160" y="46"/>
                </a:lnTo>
                <a:lnTo>
                  <a:pt x="162" y="50"/>
                </a:lnTo>
                <a:lnTo>
                  <a:pt x="162" y="52"/>
                </a:lnTo>
                <a:lnTo>
                  <a:pt x="162" y="52"/>
                </a:lnTo>
                <a:lnTo>
                  <a:pt x="164" y="52"/>
                </a:lnTo>
                <a:lnTo>
                  <a:pt x="164" y="52"/>
                </a:lnTo>
                <a:lnTo>
                  <a:pt x="164" y="52"/>
                </a:lnTo>
                <a:lnTo>
                  <a:pt x="164" y="52"/>
                </a:lnTo>
                <a:lnTo>
                  <a:pt x="166" y="52"/>
                </a:lnTo>
                <a:lnTo>
                  <a:pt x="166" y="54"/>
                </a:lnTo>
                <a:lnTo>
                  <a:pt x="166" y="54"/>
                </a:lnTo>
                <a:lnTo>
                  <a:pt x="166" y="56"/>
                </a:lnTo>
                <a:lnTo>
                  <a:pt x="166" y="56"/>
                </a:lnTo>
                <a:lnTo>
                  <a:pt x="166" y="56"/>
                </a:lnTo>
                <a:lnTo>
                  <a:pt x="168" y="56"/>
                </a:lnTo>
                <a:lnTo>
                  <a:pt x="168" y="56"/>
                </a:lnTo>
                <a:lnTo>
                  <a:pt x="168" y="56"/>
                </a:lnTo>
                <a:lnTo>
                  <a:pt x="170" y="58"/>
                </a:lnTo>
                <a:lnTo>
                  <a:pt x="174" y="58"/>
                </a:lnTo>
                <a:lnTo>
                  <a:pt x="174" y="60"/>
                </a:lnTo>
                <a:lnTo>
                  <a:pt x="174" y="60"/>
                </a:lnTo>
                <a:lnTo>
                  <a:pt x="174" y="60"/>
                </a:lnTo>
                <a:lnTo>
                  <a:pt x="176" y="60"/>
                </a:lnTo>
                <a:lnTo>
                  <a:pt x="176" y="62"/>
                </a:lnTo>
                <a:lnTo>
                  <a:pt x="176" y="62"/>
                </a:lnTo>
                <a:lnTo>
                  <a:pt x="178" y="62"/>
                </a:lnTo>
                <a:lnTo>
                  <a:pt x="180" y="60"/>
                </a:lnTo>
                <a:lnTo>
                  <a:pt x="182" y="58"/>
                </a:lnTo>
                <a:lnTo>
                  <a:pt x="182" y="56"/>
                </a:lnTo>
                <a:lnTo>
                  <a:pt x="184" y="56"/>
                </a:lnTo>
                <a:lnTo>
                  <a:pt x="186" y="54"/>
                </a:lnTo>
                <a:lnTo>
                  <a:pt x="188" y="48"/>
                </a:lnTo>
                <a:lnTo>
                  <a:pt x="190" y="48"/>
                </a:lnTo>
                <a:lnTo>
                  <a:pt x="190" y="48"/>
                </a:lnTo>
                <a:lnTo>
                  <a:pt x="194" y="46"/>
                </a:lnTo>
                <a:lnTo>
                  <a:pt x="194" y="46"/>
                </a:lnTo>
                <a:lnTo>
                  <a:pt x="194" y="46"/>
                </a:lnTo>
                <a:lnTo>
                  <a:pt x="194" y="46"/>
                </a:lnTo>
                <a:lnTo>
                  <a:pt x="196" y="48"/>
                </a:lnTo>
                <a:lnTo>
                  <a:pt x="196" y="48"/>
                </a:lnTo>
                <a:lnTo>
                  <a:pt x="196" y="48"/>
                </a:lnTo>
                <a:lnTo>
                  <a:pt x="198" y="48"/>
                </a:lnTo>
                <a:lnTo>
                  <a:pt x="198" y="48"/>
                </a:lnTo>
                <a:lnTo>
                  <a:pt x="200" y="48"/>
                </a:lnTo>
                <a:lnTo>
                  <a:pt x="200" y="48"/>
                </a:lnTo>
                <a:lnTo>
                  <a:pt x="200" y="48"/>
                </a:lnTo>
                <a:lnTo>
                  <a:pt x="202" y="48"/>
                </a:lnTo>
                <a:lnTo>
                  <a:pt x="202" y="48"/>
                </a:lnTo>
                <a:lnTo>
                  <a:pt x="202" y="48"/>
                </a:lnTo>
                <a:lnTo>
                  <a:pt x="204" y="48"/>
                </a:lnTo>
                <a:lnTo>
                  <a:pt x="206" y="48"/>
                </a:lnTo>
                <a:lnTo>
                  <a:pt x="206" y="48"/>
                </a:lnTo>
                <a:lnTo>
                  <a:pt x="206" y="50"/>
                </a:lnTo>
                <a:lnTo>
                  <a:pt x="206" y="50"/>
                </a:lnTo>
                <a:lnTo>
                  <a:pt x="206" y="50"/>
                </a:lnTo>
                <a:lnTo>
                  <a:pt x="208" y="52"/>
                </a:lnTo>
                <a:lnTo>
                  <a:pt x="208" y="52"/>
                </a:lnTo>
                <a:lnTo>
                  <a:pt x="210" y="54"/>
                </a:lnTo>
                <a:lnTo>
                  <a:pt x="210" y="54"/>
                </a:lnTo>
                <a:lnTo>
                  <a:pt x="210" y="54"/>
                </a:lnTo>
                <a:lnTo>
                  <a:pt x="210" y="56"/>
                </a:lnTo>
                <a:lnTo>
                  <a:pt x="212" y="56"/>
                </a:lnTo>
                <a:lnTo>
                  <a:pt x="214" y="60"/>
                </a:lnTo>
                <a:lnTo>
                  <a:pt x="214" y="62"/>
                </a:lnTo>
                <a:lnTo>
                  <a:pt x="214" y="62"/>
                </a:lnTo>
                <a:lnTo>
                  <a:pt x="214" y="62"/>
                </a:lnTo>
                <a:lnTo>
                  <a:pt x="214" y="62"/>
                </a:lnTo>
                <a:lnTo>
                  <a:pt x="214" y="64"/>
                </a:lnTo>
                <a:lnTo>
                  <a:pt x="214" y="64"/>
                </a:lnTo>
                <a:lnTo>
                  <a:pt x="214" y="66"/>
                </a:lnTo>
                <a:lnTo>
                  <a:pt x="214" y="66"/>
                </a:lnTo>
                <a:lnTo>
                  <a:pt x="214" y="66"/>
                </a:lnTo>
                <a:lnTo>
                  <a:pt x="214" y="68"/>
                </a:lnTo>
                <a:lnTo>
                  <a:pt x="216" y="68"/>
                </a:lnTo>
                <a:lnTo>
                  <a:pt x="216" y="70"/>
                </a:lnTo>
                <a:lnTo>
                  <a:pt x="216" y="70"/>
                </a:lnTo>
                <a:lnTo>
                  <a:pt x="216" y="70"/>
                </a:lnTo>
                <a:lnTo>
                  <a:pt x="216" y="72"/>
                </a:lnTo>
                <a:lnTo>
                  <a:pt x="216" y="74"/>
                </a:lnTo>
                <a:lnTo>
                  <a:pt x="216" y="74"/>
                </a:lnTo>
                <a:lnTo>
                  <a:pt x="216" y="74"/>
                </a:lnTo>
                <a:lnTo>
                  <a:pt x="218" y="74"/>
                </a:lnTo>
                <a:lnTo>
                  <a:pt x="218" y="76"/>
                </a:lnTo>
                <a:lnTo>
                  <a:pt x="218" y="76"/>
                </a:lnTo>
                <a:lnTo>
                  <a:pt x="220" y="78"/>
                </a:lnTo>
                <a:lnTo>
                  <a:pt x="220" y="78"/>
                </a:lnTo>
                <a:lnTo>
                  <a:pt x="220" y="80"/>
                </a:lnTo>
                <a:lnTo>
                  <a:pt x="220" y="80"/>
                </a:lnTo>
                <a:lnTo>
                  <a:pt x="220" y="80"/>
                </a:lnTo>
                <a:lnTo>
                  <a:pt x="220" y="82"/>
                </a:lnTo>
                <a:lnTo>
                  <a:pt x="220" y="82"/>
                </a:lnTo>
                <a:lnTo>
                  <a:pt x="220" y="82"/>
                </a:lnTo>
                <a:lnTo>
                  <a:pt x="220" y="82"/>
                </a:lnTo>
                <a:lnTo>
                  <a:pt x="220" y="82"/>
                </a:lnTo>
                <a:lnTo>
                  <a:pt x="222" y="82"/>
                </a:lnTo>
                <a:lnTo>
                  <a:pt x="222" y="82"/>
                </a:lnTo>
                <a:lnTo>
                  <a:pt x="222" y="84"/>
                </a:lnTo>
                <a:lnTo>
                  <a:pt x="222" y="84"/>
                </a:lnTo>
                <a:lnTo>
                  <a:pt x="222" y="84"/>
                </a:lnTo>
                <a:lnTo>
                  <a:pt x="222" y="84"/>
                </a:lnTo>
                <a:lnTo>
                  <a:pt x="224" y="84"/>
                </a:lnTo>
                <a:lnTo>
                  <a:pt x="224" y="84"/>
                </a:lnTo>
                <a:lnTo>
                  <a:pt x="224" y="86"/>
                </a:lnTo>
                <a:lnTo>
                  <a:pt x="224" y="90"/>
                </a:lnTo>
                <a:lnTo>
                  <a:pt x="222" y="94"/>
                </a:lnTo>
                <a:lnTo>
                  <a:pt x="224" y="96"/>
                </a:lnTo>
                <a:lnTo>
                  <a:pt x="224" y="96"/>
                </a:lnTo>
                <a:lnTo>
                  <a:pt x="224" y="98"/>
                </a:lnTo>
                <a:lnTo>
                  <a:pt x="224" y="98"/>
                </a:lnTo>
                <a:lnTo>
                  <a:pt x="226" y="100"/>
                </a:lnTo>
                <a:lnTo>
                  <a:pt x="226" y="102"/>
                </a:lnTo>
                <a:lnTo>
                  <a:pt x="226" y="104"/>
                </a:lnTo>
                <a:lnTo>
                  <a:pt x="228" y="104"/>
                </a:lnTo>
                <a:lnTo>
                  <a:pt x="228" y="104"/>
                </a:lnTo>
                <a:lnTo>
                  <a:pt x="230" y="106"/>
                </a:lnTo>
                <a:lnTo>
                  <a:pt x="230" y="106"/>
                </a:lnTo>
                <a:lnTo>
                  <a:pt x="230" y="106"/>
                </a:lnTo>
                <a:lnTo>
                  <a:pt x="232" y="106"/>
                </a:lnTo>
                <a:lnTo>
                  <a:pt x="232" y="106"/>
                </a:lnTo>
                <a:lnTo>
                  <a:pt x="234" y="108"/>
                </a:lnTo>
                <a:lnTo>
                  <a:pt x="234" y="108"/>
                </a:lnTo>
                <a:lnTo>
                  <a:pt x="236" y="108"/>
                </a:lnTo>
                <a:lnTo>
                  <a:pt x="236" y="110"/>
                </a:lnTo>
                <a:lnTo>
                  <a:pt x="236" y="110"/>
                </a:lnTo>
                <a:lnTo>
                  <a:pt x="238" y="110"/>
                </a:lnTo>
                <a:lnTo>
                  <a:pt x="238" y="110"/>
                </a:lnTo>
                <a:lnTo>
                  <a:pt x="240" y="110"/>
                </a:lnTo>
                <a:lnTo>
                  <a:pt x="240" y="110"/>
                </a:lnTo>
                <a:lnTo>
                  <a:pt x="242" y="110"/>
                </a:lnTo>
                <a:lnTo>
                  <a:pt x="242" y="110"/>
                </a:lnTo>
                <a:lnTo>
                  <a:pt x="244" y="110"/>
                </a:lnTo>
                <a:lnTo>
                  <a:pt x="244" y="110"/>
                </a:lnTo>
                <a:lnTo>
                  <a:pt x="246" y="110"/>
                </a:lnTo>
                <a:lnTo>
                  <a:pt x="246" y="112"/>
                </a:lnTo>
                <a:lnTo>
                  <a:pt x="246" y="112"/>
                </a:lnTo>
                <a:lnTo>
                  <a:pt x="248" y="114"/>
                </a:lnTo>
                <a:lnTo>
                  <a:pt x="248" y="114"/>
                </a:lnTo>
                <a:lnTo>
                  <a:pt x="248" y="114"/>
                </a:lnTo>
                <a:lnTo>
                  <a:pt x="248" y="112"/>
                </a:lnTo>
                <a:lnTo>
                  <a:pt x="250" y="112"/>
                </a:lnTo>
                <a:lnTo>
                  <a:pt x="250" y="112"/>
                </a:lnTo>
                <a:lnTo>
                  <a:pt x="252" y="112"/>
                </a:lnTo>
                <a:lnTo>
                  <a:pt x="252" y="112"/>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9" name="Freeform 515"/>
          <p:cNvSpPr>
            <a:spLocks/>
          </p:cNvSpPr>
          <p:nvPr/>
        </p:nvSpPr>
        <p:spPr bwMode="auto">
          <a:xfrm>
            <a:off x="6362700" y="2836863"/>
            <a:ext cx="193675" cy="98425"/>
          </a:xfrm>
          <a:custGeom>
            <a:avLst/>
            <a:gdLst/>
            <a:ahLst/>
            <a:cxnLst>
              <a:cxn ang="0">
                <a:pos x="6" y="2"/>
              </a:cxn>
              <a:cxn ang="0">
                <a:pos x="4" y="4"/>
              </a:cxn>
              <a:cxn ang="0">
                <a:pos x="2" y="6"/>
              </a:cxn>
              <a:cxn ang="0">
                <a:pos x="2" y="8"/>
              </a:cxn>
              <a:cxn ang="0">
                <a:pos x="2" y="10"/>
              </a:cxn>
              <a:cxn ang="0">
                <a:pos x="2" y="14"/>
              </a:cxn>
              <a:cxn ang="0">
                <a:pos x="0" y="16"/>
              </a:cxn>
              <a:cxn ang="0">
                <a:pos x="0" y="22"/>
              </a:cxn>
              <a:cxn ang="0">
                <a:pos x="4" y="26"/>
              </a:cxn>
              <a:cxn ang="0">
                <a:pos x="6" y="24"/>
              </a:cxn>
              <a:cxn ang="0">
                <a:pos x="14" y="28"/>
              </a:cxn>
              <a:cxn ang="0">
                <a:pos x="16" y="30"/>
              </a:cxn>
              <a:cxn ang="0">
                <a:pos x="20" y="32"/>
              </a:cxn>
              <a:cxn ang="0">
                <a:pos x="26" y="36"/>
              </a:cxn>
              <a:cxn ang="0">
                <a:pos x="30" y="38"/>
              </a:cxn>
              <a:cxn ang="0">
                <a:pos x="32" y="38"/>
              </a:cxn>
              <a:cxn ang="0">
                <a:pos x="36" y="42"/>
              </a:cxn>
              <a:cxn ang="0">
                <a:pos x="40" y="40"/>
              </a:cxn>
              <a:cxn ang="0">
                <a:pos x="42" y="40"/>
              </a:cxn>
              <a:cxn ang="0">
                <a:pos x="42" y="44"/>
              </a:cxn>
              <a:cxn ang="0">
                <a:pos x="48" y="44"/>
              </a:cxn>
              <a:cxn ang="0">
                <a:pos x="50" y="46"/>
              </a:cxn>
              <a:cxn ang="0">
                <a:pos x="52" y="46"/>
              </a:cxn>
              <a:cxn ang="0">
                <a:pos x="54" y="44"/>
              </a:cxn>
              <a:cxn ang="0">
                <a:pos x="58" y="46"/>
              </a:cxn>
              <a:cxn ang="0">
                <a:pos x="58" y="46"/>
              </a:cxn>
              <a:cxn ang="0">
                <a:pos x="60" y="44"/>
              </a:cxn>
              <a:cxn ang="0">
                <a:pos x="66" y="46"/>
              </a:cxn>
              <a:cxn ang="0">
                <a:pos x="70" y="48"/>
              </a:cxn>
              <a:cxn ang="0">
                <a:pos x="70" y="50"/>
              </a:cxn>
              <a:cxn ang="0">
                <a:pos x="72" y="52"/>
              </a:cxn>
              <a:cxn ang="0">
                <a:pos x="76" y="54"/>
              </a:cxn>
              <a:cxn ang="0">
                <a:pos x="80" y="56"/>
              </a:cxn>
              <a:cxn ang="0">
                <a:pos x="84" y="56"/>
              </a:cxn>
              <a:cxn ang="0">
                <a:pos x="86" y="56"/>
              </a:cxn>
              <a:cxn ang="0">
                <a:pos x="88" y="58"/>
              </a:cxn>
              <a:cxn ang="0">
                <a:pos x="90" y="58"/>
              </a:cxn>
              <a:cxn ang="0">
                <a:pos x="92" y="58"/>
              </a:cxn>
              <a:cxn ang="0">
                <a:pos x="96" y="58"/>
              </a:cxn>
              <a:cxn ang="0">
                <a:pos x="104" y="62"/>
              </a:cxn>
              <a:cxn ang="0">
                <a:pos x="106" y="60"/>
              </a:cxn>
              <a:cxn ang="0">
                <a:pos x="110" y="62"/>
              </a:cxn>
              <a:cxn ang="0">
                <a:pos x="112" y="62"/>
              </a:cxn>
              <a:cxn ang="0">
                <a:pos x="116" y="62"/>
              </a:cxn>
              <a:cxn ang="0">
                <a:pos x="118" y="62"/>
              </a:cxn>
              <a:cxn ang="0">
                <a:pos x="122" y="62"/>
              </a:cxn>
              <a:cxn ang="0">
                <a:pos x="122" y="58"/>
              </a:cxn>
              <a:cxn ang="0">
                <a:pos x="122" y="54"/>
              </a:cxn>
              <a:cxn ang="0">
                <a:pos x="118" y="50"/>
              </a:cxn>
              <a:cxn ang="0">
                <a:pos x="118" y="48"/>
              </a:cxn>
              <a:cxn ang="0">
                <a:pos x="118" y="42"/>
              </a:cxn>
              <a:cxn ang="0">
                <a:pos x="118" y="38"/>
              </a:cxn>
            </a:cxnLst>
            <a:rect l="0" t="0" r="r" b="b"/>
            <a:pathLst>
              <a:path w="122" h="62">
                <a:moveTo>
                  <a:pt x="8" y="0"/>
                </a:moveTo>
                <a:lnTo>
                  <a:pt x="8" y="0"/>
                </a:lnTo>
                <a:lnTo>
                  <a:pt x="6" y="0"/>
                </a:lnTo>
                <a:lnTo>
                  <a:pt x="6" y="2"/>
                </a:lnTo>
                <a:lnTo>
                  <a:pt x="4" y="2"/>
                </a:lnTo>
                <a:lnTo>
                  <a:pt x="4" y="4"/>
                </a:lnTo>
                <a:lnTo>
                  <a:pt x="4" y="4"/>
                </a:lnTo>
                <a:lnTo>
                  <a:pt x="4" y="4"/>
                </a:lnTo>
                <a:lnTo>
                  <a:pt x="4" y="4"/>
                </a:lnTo>
                <a:lnTo>
                  <a:pt x="2" y="6"/>
                </a:lnTo>
                <a:lnTo>
                  <a:pt x="2" y="6"/>
                </a:lnTo>
                <a:lnTo>
                  <a:pt x="2" y="6"/>
                </a:lnTo>
                <a:lnTo>
                  <a:pt x="2" y="6"/>
                </a:lnTo>
                <a:lnTo>
                  <a:pt x="2" y="6"/>
                </a:lnTo>
                <a:lnTo>
                  <a:pt x="2" y="8"/>
                </a:lnTo>
                <a:lnTo>
                  <a:pt x="2" y="8"/>
                </a:lnTo>
                <a:lnTo>
                  <a:pt x="2" y="8"/>
                </a:lnTo>
                <a:lnTo>
                  <a:pt x="2" y="10"/>
                </a:lnTo>
                <a:lnTo>
                  <a:pt x="2" y="10"/>
                </a:lnTo>
                <a:lnTo>
                  <a:pt x="2" y="10"/>
                </a:lnTo>
                <a:lnTo>
                  <a:pt x="0" y="12"/>
                </a:lnTo>
                <a:lnTo>
                  <a:pt x="0" y="12"/>
                </a:lnTo>
                <a:lnTo>
                  <a:pt x="2" y="14"/>
                </a:lnTo>
                <a:lnTo>
                  <a:pt x="2" y="14"/>
                </a:lnTo>
                <a:lnTo>
                  <a:pt x="2" y="14"/>
                </a:lnTo>
                <a:lnTo>
                  <a:pt x="2" y="16"/>
                </a:lnTo>
                <a:lnTo>
                  <a:pt x="2" y="16"/>
                </a:lnTo>
                <a:lnTo>
                  <a:pt x="0" y="16"/>
                </a:lnTo>
                <a:lnTo>
                  <a:pt x="0" y="20"/>
                </a:lnTo>
                <a:lnTo>
                  <a:pt x="0" y="20"/>
                </a:lnTo>
                <a:lnTo>
                  <a:pt x="0" y="20"/>
                </a:lnTo>
                <a:lnTo>
                  <a:pt x="0" y="22"/>
                </a:lnTo>
                <a:lnTo>
                  <a:pt x="2" y="22"/>
                </a:lnTo>
                <a:lnTo>
                  <a:pt x="2" y="24"/>
                </a:lnTo>
                <a:lnTo>
                  <a:pt x="4" y="24"/>
                </a:lnTo>
                <a:lnTo>
                  <a:pt x="4" y="26"/>
                </a:lnTo>
                <a:lnTo>
                  <a:pt x="6" y="26"/>
                </a:lnTo>
                <a:lnTo>
                  <a:pt x="6" y="26"/>
                </a:lnTo>
                <a:lnTo>
                  <a:pt x="6" y="24"/>
                </a:lnTo>
                <a:lnTo>
                  <a:pt x="6" y="24"/>
                </a:lnTo>
                <a:lnTo>
                  <a:pt x="6" y="24"/>
                </a:lnTo>
                <a:lnTo>
                  <a:pt x="8" y="24"/>
                </a:lnTo>
                <a:lnTo>
                  <a:pt x="10" y="26"/>
                </a:lnTo>
                <a:lnTo>
                  <a:pt x="14" y="28"/>
                </a:lnTo>
                <a:lnTo>
                  <a:pt x="14" y="30"/>
                </a:lnTo>
                <a:lnTo>
                  <a:pt x="16" y="30"/>
                </a:lnTo>
                <a:lnTo>
                  <a:pt x="16" y="30"/>
                </a:lnTo>
                <a:lnTo>
                  <a:pt x="16" y="30"/>
                </a:lnTo>
                <a:lnTo>
                  <a:pt x="18" y="30"/>
                </a:lnTo>
                <a:lnTo>
                  <a:pt x="18" y="30"/>
                </a:lnTo>
                <a:lnTo>
                  <a:pt x="18" y="30"/>
                </a:lnTo>
                <a:lnTo>
                  <a:pt x="20" y="32"/>
                </a:lnTo>
                <a:lnTo>
                  <a:pt x="20" y="32"/>
                </a:lnTo>
                <a:lnTo>
                  <a:pt x="22" y="34"/>
                </a:lnTo>
                <a:lnTo>
                  <a:pt x="24" y="36"/>
                </a:lnTo>
                <a:lnTo>
                  <a:pt x="26" y="36"/>
                </a:lnTo>
                <a:lnTo>
                  <a:pt x="28" y="38"/>
                </a:lnTo>
                <a:lnTo>
                  <a:pt x="28" y="38"/>
                </a:lnTo>
                <a:lnTo>
                  <a:pt x="30" y="38"/>
                </a:lnTo>
                <a:lnTo>
                  <a:pt x="30" y="38"/>
                </a:lnTo>
                <a:lnTo>
                  <a:pt x="30" y="36"/>
                </a:lnTo>
                <a:lnTo>
                  <a:pt x="30" y="38"/>
                </a:lnTo>
                <a:lnTo>
                  <a:pt x="32" y="38"/>
                </a:lnTo>
                <a:lnTo>
                  <a:pt x="32" y="38"/>
                </a:lnTo>
                <a:lnTo>
                  <a:pt x="34" y="40"/>
                </a:lnTo>
                <a:lnTo>
                  <a:pt x="34" y="40"/>
                </a:lnTo>
                <a:lnTo>
                  <a:pt x="36" y="40"/>
                </a:lnTo>
                <a:lnTo>
                  <a:pt x="36" y="42"/>
                </a:lnTo>
                <a:lnTo>
                  <a:pt x="38" y="42"/>
                </a:lnTo>
                <a:lnTo>
                  <a:pt x="38" y="42"/>
                </a:lnTo>
                <a:lnTo>
                  <a:pt x="38" y="40"/>
                </a:lnTo>
                <a:lnTo>
                  <a:pt x="40" y="40"/>
                </a:lnTo>
                <a:lnTo>
                  <a:pt x="40" y="40"/>
                </a:lnTo>
                <a:lnTo>
                  <a:pt x="40" y="40"/>
                </a:lnTo>
                <a:lnTo>
                  <a:pt x="40" y="40"/>
                </a:lnTo>
                <a:lnTo>
                  <a:pt x="42" y="40"/>
                </a:lnTo>
                <a:lnTo>
                  <a:pt x="42" y="42"/>
                </a:lnTo>
                <a:lnTo>
                  <a:pt x="42" y="42"/>
                </a:lnTo>
                <a:lnTo>
                  <a:pt x="42" y="44"/>
                </a:lnTo>
                <a:lnTo>
                  <a:pt x="42" y="44"/>
                </a:lnTo>
                <a:lnTo>
                  <a:pt x="46" y="44"/>
                </a:lnTo>
                <a:lnTo>
                  <a:pt x="46" y="44"/>
                </a:lnTo>
                <a:lnTo>
                  <a:pt x="46" y="44"/>
                </a:lnTo>
                <a:lnTo>
                  <a:pt x="48" y="44"/>
                </a:lnTo>
                <a:lnTo>
                  <a:pt x="48" y="44"/>
                </a:lnTo>
                <a:lnTo>
                  <a:pt x="50" y="46"/>
                </a:lnTo>
                <a:lnTo>
                  <a:pt x="50" y="46"/>
                </a:lnTo>
                <a:lnTo>
                  <a:pt x="50" y="46"/>
                </a:lnTo>
                <a:lnTo>
                  <a:pt x="50" y="46"/>
                </a:lnTo>
                <a:lnTo>
                  <a:pt x="52" y="46"/>
                </a:lnTo>
                <a:lnTo>
                  <a:pt x="52" y="46"/>
                </a:lnTo>
                <a:lnTo>
                  <a:pt x="52" y="46"/>
                </a:lnTo>
                <a:lnTo>
                  <a:pt x="52" y="46"/>
                </a:lnTo>
                <a:lnTo>
                  <a:pt x="52" y="44"/>
                </a:lnTo>
                <a:lnTo>
                  <a:pt x="54" y="44"/>
                </a:lnTo>
                <a:lnTo>
                  <a:pt x="54" y="44"/>
                </a:lnTo>
                <a:lnTo>
                  <a:pt x="54" y="44"/>
                </a:lnTo>
                <a:lnTo>
                  <a:pt x="56" y="46"/>
                </a:lnTo>
                <a:lnTo>
                  <a:pt x="58" y="46"/>
                </a:lnTo>
                <a:lnTo>
                  <a:pt x="58" y="46"/>
                </a:lnTo>
                <a:lnTo>
                  <a:pt x="58" y="46"/>
                </a:lnTo>
                <a:lnTo>
                  <a:pt x="58" y="46"/>
                </a:lnTo>
                <a:lnTo>
                  <a:pt x="58" y="46"/>
                </a:lnTo>
                <a:lnTo>
                  <a:pt x="58" y="46"/>
                </a:lnTo>
                <a:lnTo>
                  <a:pt x="58" y="44"/>
                </a:lnTo>
                <a:lnTo>
                  <a:pt x="60" y="44"/>
                </a:lnTo>
                <a:lnTo>
                  <a:pt x="60" y="44"/>
                </a:lnTo>
                <a:lnTo>
                  <a:pt x="60" y="44"/>
                </a:lnTo>
                <a:lnTo>
                  <a:pt x="62" y="44"/>
                </a:lnTo>
                <a:lnTo>
                  <a:pt x="64" y="46"/>
                </a:lnTo>
                <a:lnTo>
                  <a:pt x="64" y="46"/>
                </a:lnTo>
                <a:lnTo>
                  <a:pt x="66" y="46"/>
                </a:lnTo>
                <a:lnTo>
                  <a:pt x="68" y="46"/>
                </a:lnTo>
                <a:lnTo>
                  <a:pt x="68" y="46"/>
                </a:lnTo>
                <a:lnTo>
                  <a:pt x="70" y="48"/>
                </a:lnTo>
                <a:lnTo>
                  <a:pt x="70" y="48"/>
                </a:lnTo>
                <a:lnTo>
                  <a:pt x="70" y="48"/>
                </a:lnTo>
                <a:lnTo>
                  <a:pt x="70" y="48"/>
                </a:lnTo>
                <a:lnTo>
                  <a:pt x="70" y="50"/>
                </a:lnTo>
                <a:lnTo>
                  <a:pt x="70" y="50"/>
                </a:lnTo>
                <a:lnTo>
                  <a:pt x="70" y="52"/>
                </a:lnTo>
                <a:lnTo>
                  <a:pt x="70" y="52"/>
                </a:lnTo>
                <a:lnTo>
                  <a:pt x="72" y="52"/>
                </a:lnTo>
                <a:lnTo>
                  <a:pt x="72" y="52"/>
                </a:lnTo>
                <a:lnTo>
                  <a:pt x="72" y="52"/>
                </a:lnTo>
                <a:lnTo>
                  <a:pt x="72" y="52"/>
                </a:lnTo>
                <a:lnTo>
                  <a:pt x="74" y="52"/>
                </a:lnTo>
                <a:lnTo>
                  <a:pt x="76" y="54"/>
                </a:lnTo>
                <a:lnTo>
                  <a:pt x="78" y="56"/>
                </a:lnTo>
                <a:lnTo>
                  <a:pt x="80" y="56"/>
                </a:lnTo>
                <a:lnTo>
                  <a:pt x="80" y="56"/>
                </a:lnTo>
                <a:lnTo>
                  <a:pt x="80" y="56"/>
                </a:lnTo>
                <a:lnTo>
                  <a:pt x="82" y="56"/>
                </a:lnTo>
                <a:lnTo>
                  <a:pt x="82" y="56"/>
                </a:lnTo>
                <a:lnTo>
                  <a:pt x="82" y="56"/>
                </a:lnTo>
                <a:lnTo>
                  <a:pt x="84" y="56"/>
                </a:lnTo>
                <a:lnTo>
                  <a:pt x="84" y="56"/>
                </a:lnTo>
                <a:lnTo>
                  <a:pt x="84" y="54"/>
                </a:lnTo>
                <a:lnTo>
                  <a:pt x="86" y="54"/>
                </a:lnTo>
                <a:lnTo>
                  <a:pt x="86" y="56"/>
                </a:lnTo>
                <a:lnTo>
                  <a:pt x="86" y="56"/>
                </a:lnTo>
                <a:lnTo>
                  <a:pt x="86" y="56"/>
                </a:lnTo>
                <a:lnTo>
                  <a:pt x="86" y="58"/>
                </a:lnTo>
                <a:lnTo>
                  <a:pt x="88" y="58"/>
                </a:lnTo>
                <a:lnTo>
                  <a:pt x="88" y="58"/>
                </a:lnTo>
                <a:lnTo>
                  <a:pt x="90" y="60"/>
                </a:lnTo>
                <a:lnTo>
                  <a:pt x="90" y="58"/>
                </a:lnTo>
                <a:lnTo>
                  <a:pt x="90" y="58"/>
                </a:lnTo>
                <a:lnTo>
                  <a:pt x="92" y="58"/>
                </a:lnTo>
                <a:lnTo>
                  <a:pt x="92" y="58"/>
                </a:lnTo>
                <a:lnTo>
                  <a:pt x="92" y="58"/>
                </a:lnTo>
                <a:lnTo>
                  <a:pt x="92" y="58"/>
                </a:lnTo>
                <a:lnTo>
                  <a:pt x="94" y="58"/>
                </a:lnTo>
                <a:lnTo>
                  <a:pt x="94" y="58"/>
                </a:lnTo>
                <a:lnTo>
                  <a:pt x="94" y="60"/>
                </a:lnTo>
                <a:lnTo>
                  <a:pt x="96" y="58"/>
                </a:lnTo>
                <a:lnTo>
                  <a:pt x="98" y="60"/>
                </a:lnTo>
                <a:lnTo>
                  <a:pt x="100" y="62"/>
                </a:lnTo>
                <a:lnTo>
                  <a:pt x="102" y="62"/>
                </a:lnTo>
                <a:lnTo>
                  <a:pt x="104" y="62"/>
                </a:lnTo>
                <a:lnTo>
                  <a:pt x="104" y="62"/>
                </a:lnTo>
                <a:lnTo>
                  <a:pt x="104" y="60"/>
                </a:lnTo>
                <a:lnTo>
                  <a:pt x="104" y="60"/>
                </a:lnTo>
                <a:lnTo>
                  <a:pt x="106" y="60"/>
                </a:lnTo>
                <a:lnTo>
                  <a:pt x="106" y="60"/>
                </a:lnTo>
                <a:lnTo>
                  <a:pt x="106" y="60"/>
                </a:lnTo>
                <a:lnTo>
                  <a:pt x="108" y="62"/>
                </a:lnTo>
                <a:lnTo>
                  <a:pt x="110" y="62"/>
                </a:lnTo>
                <a:lnTo>
                  <a:pt x="112" y="62"/>
                </a:lnTo>
                <a:lnTo>
                  <a:pt x="112" y="62"/>
                </a:lnTo>
                <a:lnTo>
                  <a:pt x="112" y="62"/>
                </a:lnTo>
                <a:lnTo>
                  <a:pt x="112" y="62"/>
                </a:lnTo>
                <a:lnTo>
                  <a:pt x="114" y="62"/>
                </a:lnTo>
                <a:lnTo>
                  <a:pt x="114" y="62"/>
                </a:lnTo>
                <a:lnTo>
                  <a:pt x="116" y="62"/>
                </a:lnTo>
                <a:lnTo>
                  <a:pt x="116" y="62"/>
                </a:lnTo>
                <a:lnTo>
                  <a:pt x="116" y="62"/>
                </a:lnTo>
                <a:lnTo>
                  <a:pt x="118" y="62"/>
                </a:lnTo>
                <a:lnTo>
                  <a:pt x="118" y="62"/>
                </a:lnTo>
                <a:lnTo>
                  <a:pt x="118" y="62"/>
                </a:lnTo>
                <a:lnTo>
                  <a:pt x="120" y="62"/>
                </a:lnTo>
                <a:lnTo>
                  <a:pt x="120" y="62"/>
                </a:lnTo>
                <a:lnTo>
                  <a:pt x="120" y="62"/>
                </a:lnTo>
                <a:lnTo>
                  <a:pt x="122" y="62"/>
                </a:lnTo>
                <a:lnTo>
                  <a:pt x="122" y="60"/>
                </a:lnTo>
                <a:lnTo>
                  <a:pt x="122" y="60"/>
                </a:lnTo>
                <a:lnTo>
                  <a:pt x="122" y="60"/>
                </a:lnTo>
                <a:lnTo>
                  <a:pt x="122" y="58"/>
                </a:lnTo>
                <a:lnTo>
                  <a:pt x="122" y="58"/>
                </a:lnTo>
                <a:lnTo>
                  <a:pt x="122" y="56"/>
                </a:lnTo>
                <a:lnTo>
                  <a:pt x="122" y="56"/>
                </a:lnTo>
                <a:lnTo>
                  <a:pt x="122" y="54"/>
                </a:lnTo>
                <a:lnTo>
                  <a:pt x="120" y="52"/>
                </a:lnTo>
                <a:lnTo>
                  <a:pt x="120" y="52"/>
                </a:lnTo>
                <a:lnTo>
                  <a:pt x="118" y="52"/>
                </a:lnTo>
                <a:lnTo>
                  <a:pt x="118" y="50"/>
                </a:lnTo>
                <a:lnTo>
                  <a:pt x="118" y="50"/>
                </a:lnTo>
                <a:lnTo>
                  <a:pt x="118" y="50"/>
                </a:lnTo>
                <a:lnTo>
                  <a:pt x="118" y="48"/>
                </a:lnTo>
                <a:lnTo>
                  <a:pt x="118" y="48"/>
                </a:lnTo>
                <a:lnTo>
                  <a:pt x="118" y="44"/>
                </a:lnTo>
                <a:lnTo>
                  <a:pt x="118" y="44"/>
                </a:lnTo>
                <a:lnTo>
                  <a:pt x="118" y="42"/>
                </a:lnTo>
                <a:lnTo>
                  <a:pt x="118" y="42"/>
                </a:lnTo>
                <a:lnTo>
                  <a:pt x="118" y="42"/>
                </a:lnTo>
                <a:lnTo>
                  <a:pt x="118" y="40"/>
                </a:lnTo>
                <a:lnTo>
                  <a:pt x="118" y="38"/>
                </a:lnTo>
                <a:lnTo>
                  <a:pt x="118" y="38"/>
                </a:lnTo>
                <a:lnTo>
                  <a:pt x="118" y="38"/>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0" name="Freeform 516"/>
          <p:cNvSpPr>
            <a:spLocks/>
          </p:cNvSpPr>
          <p:nvPr/>
        </p:nvSpPr>
        <p:spPr bwMode="auto">
          <a:xfrm>
            <a:off x="4368800" y="2903538"/>
            <a:ext cx="1588" cy="9525"/>
          </a:xfrm>
          <a:custGeom>
            <a:avLst/>
            <a:gdLst/>
            <a:ahLst/>
            <a:cxnLst>
              <a:cxn ang="0">
                <a:pos x="0" y="6"/>
              </a:cxn>
              <a:cxn ang="0">
                <a:pos x="0" y="2"/>
              </a:cxn>
              <a:cxn ang="0">
                <a:pos x="0" y="0"/>
              </a:cxn>
              <a:cxn ang="0">
                <a:pos x="0" y="0"/>
              </a:cxn>
            </a:cxnLst>
            <a:rect l="0" t="0" r="r" b="b"/>
            <a:pathLst>
              <a:path h="6">
                <a:moveTo>
                  <a:pt x="0" y="6"/>
                </a:moveTo>
                <a:lnTo>
                  <a:pt x="0"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1" name="Freeform 517"/>
          <p:cNvSpPr>
            <a:spLocks/>
          </p:cNvSpPr>
          <p:nvPr/>
        </p:nvSpPr>
        <p:spPr bwMode="auto">
          <a:xfrm>
            <a:off x="6550025" y="2890838"/>
            <a:ext cx="19050" cy="19050"/>
          </a:xfrm>
          <a:custGeom>
            <a:avLst/>
            <a:gdLst/>
            <a:ahLst/>
            <a:cxnLst>
              <a:cxn ang="0">
                <a:pos x="0" y="4"/>
              </a:cxn>
              <a:cxn ang="0">
                <a:pos x="0" y="4"/>
              </a:cxn>
              <a:cxn ang="0">
                <a:pos x="0" y="4"/>
              </a:cxn>
              <a:cxn ang="0">
                <a:pos x="0" y="2"/>
              </a:cxn>
              <a:cxn ang="0">
                <a:pos x="2" y="2"/>
              </a:cxn>
              <a:cxn ang="0">
                <a:pos x="2" y="2"/>
              </a:cxn>
              <a:cxn ang="0">
                <a:pos x="4" y="2"/>
              </a:cxn>
              <a:cxn ang="0">
                <a:pos x="4" y="0"/>
              </a:cxn>
              <a:cxn ang="0">
                <a:pos x="6" y="0"/>
              </a:cxn>
              <a:cxn ang="0">
                <a:pos x="8" y="0"/>
              </a:cxn>
              <a:cxn ang="0">
                <a:pos x="8" y="0"/>
              </a:cxn>
              <a:cxn ang="0">
                <a:pos x="8" y="2"/>
              </a:cxn>
              <a:cxn ang="0">
                <a:pos x="10" y="4"/>
              </a:cxn>
              <a:cxn ang="0">
                <a:pos x="10" y="4"/>
              </a:cxn>
              <a:cxn ang="0">
                <a:pos x="10" y="4"/>
              </a:cxn>
              <a:cxn ang="0">
                <a:pos x="10" y="6"/>
              </a:cxn>
              <a:cxn ang="0">
                <a:pos x="10" y="8"/>
              </a:cxn>
              <a:cxn ang="0">
                <a:pos x="10" y="8"/>
              </a:cxn>
              <a:cxn ang="0">
                <a:pos x="10" y="8"/>
              </a:cxn>
              <a:cxn ang="0">
                <a:pos x="10" y="10"/>
              </a:cxn>
              <a:cxn ang="0">
                <a:pos x="10" y="10"/>
              </a:cxn>
              <a:cxn ang="0">
                <a:pos x="10" y="12"/>
              </a:cxn>
              <a:cxn ang="0">
                <a:pos x="10" y="12"/>
              </a:cxn>
              <a:cxn ang="0">
                <a:pos x="12" y="12"/>
              </a:cxn>
              <a:cxn ang="0">
                <a:pos x="12" y="12"/>
              </a:cxn>
            </a:cxnLst>
            <a:rect l="0" t="0" r="r" b="b"/>
            <a:pathLst>
              <a:path w="12" h="12">
                <a:moveTo>
                  <a:pt x="0" y="4"/>
                </a:moveTo>
                <a:lnTo>
                  <a:pt x="0" y="4"/>
                </a:lnTo>
                <a:lnTo>
                  <a:pt x="0" y="4"/>
                </a:lnTo>
                <a:lnTo>
                  <a:pt x="0" y="2"/>
                </a:lnTo>
                <a:lnTo>
                  <a:pt x="2" y="2"/>
                </a:lnTo>
                <a:lnTo>
                  <a:pt x="2" y="2"/>
                </a:lnTo>
                <a:lnTo>
                  <a:pt x="4" y="2"/>
                </a:lnTo>
                <a:lnTo>
                  <a:pt x="4" y="0"/>
                </a:lnTo>
                <a:lnTo>
                  <a:pt x="6" y="0"/>
                </a:lnTo>
                <a:lnTo>
                  <a:pt x="8" y="0"/>
                </a:lnTo>
                <a:lnTo>
                  <a:pt x="8" y="0"/>
                </a:lnTo>
                <a:lnTo>
                  <a:pt x="8" y="2"/>
                </a:lnTo>
                <a:lnTo>
                  <a:pt x="10" y="4"/>
                </a:lnTo>
                <a:lnTo>
                  <a:pt x="10" y="4"/>
                </a:lnTo>
                <a:lnTo>
                  <a:pt x="10" y="4"/>
                </a:lnTo>
                <a:lnTo>
                  <a:pt x="10" y="6"/>
                </a:lnTo>
                <a:lnTo>
                  <a:pt x="10" y="8"/>
                </a:lnTo>
                <a:lnTo>
                  <a:pt x="10" y="8"/>
                </a:lnTo>
                <a:lnTo>
                  <a:pt x="10" y="8"/>
                </a:lnTo>
                <a:lnTo>
                  <a:pt x="10" y="10"/>
                </a:lnTo>
                <a:lnTo>
                  <a:pt x="10" y="10"/>
                </a:lnTo>
                <a:lnTo>
                  <a:pt x="10" y="12"/>
                </a:lnTo>
                <a:lnTo>
                  <a:pt x="10" y="12"/>
                </a:lnTo>
                <a:lnTo>
                  <a:pt x="12" y="12"/>
                </a:lnTo>
                <a:lnTo>
                  <a:pt x="12"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2" name="Freeform 518"/>
          <p:cNvSpPr>
            <a:spLocks/>
          </p:cNvSpPr>
          <p:nvPr/>
        </p:nvSpPr>
        <p:spPr bwMode="auto">
          <a:xfrm>
            <a:off x="6569075" y="2884488"/>
            <a:ext cx="60325" cy="25400"/>
          </a:xfrm>
          <a:custGeom>
            <a:avLst/>
            <a:gdLst/>
            <a:ahLst/>
            <a:cxnLst>
              <a:cxn ang="0">
                <a:pos x="0" y="16"/>
              </a:cxn>
              <a:cxn ang="0">
                <a:pos x="0" y="16"/>
              </a:cxn>
              <a:cxn ang="0">
                <a:pos x="0" y="14"/>
              </a:cxn>
              <a:cxn ang="0">
                <a:pos x="2" y="14"/>
              </a:cxn>
              <a:cxn ang="0">
                <a:pos x="2" y="14"/>
              </a:cxn>
              <a:cxn ang="0">
                <a:pos x="2" y="12"/>
              </a:cxn>
              <a:cxn ang="0">
                <a:pos x="2" y="12"/>
              </a:cxn>
              <a:cxn ang="0">
                <a:pos x="2" y="10"/>
              </a:cxn>
              <a:cxn ang="0">
                <a:pos x="4" y="8"/>
              </a:cxn>
              <a:cxn ang="0">
                <a:pos x="4" y="8"/>
              </a:cxn>
              <a:cxn ang="0">
                <a:pos x="6" y="6"/>
              </a:cxn>
              <a:cxn ang="0">
                <a:pos x="6" y="6"/>
              </a:cxn>
              <a:cxn ang="0">
                <a:pos x="6" y="6"/>
              </a:cxn>
              <a:cxn ang="0">
                <a:pos x="6" y="4"/>
              </a:cxn>
              <a:cxn ang="0">
                <a:pos x="8" y="2"/>
              </a:cxn>
              <a:cxn ang="0">
                <a:pos x="10" y="2"/>
              </a:cxn>
              <a:cxn ang="0">
                <a:pos x="10" y="2"/>
              </a:cxn>
              <a:cxn ang="0">
                <a:pos x="12" y="0"/>
              </a:cxn>
              <a:cxn ang="0">
                <a:pos x="14" y="0"/>
              </a:cxn>
              <a:cxn ang="0">
                <a:pos x="16" y="0"/>
              </a:cxn>
              <a:cxn ang="0">
                <a:pos x="16" y="2"/>
              </a:cxn>
              <a:cxn ang="0">
                <a:pos x="18" y="2"/>
              </a:cxn>
              <a:cxn ang="0">
                <a:pos x="18" y="2"/>
              </a:cxn>
              <a:cxn ang="0">
                <a:pos x="18" y="4"/>
              </a:cxn>
              <a:cxn ang="0">
                <a:pos x="18" y="4"/>
              </a:cxn>
              <a:cxn ang="0">
                <a:pos x="20" y="4"/>
              </a:cxn>
              <a:cxn ang="0">
                <a:pos x="20" y="4"/>
              </a:cxn>
              <a:cxn ang="0">
                <a:pos x="22" y="4"/>
              </a:cxn>
              <a:cxn ang="0">
                <a:pos x="26" y="4"/>
              </a:cxn>
              <a:cxn ang="0">
                <a:pos x="26" y="4"/>
              </a:cxn>
              <a:cxn ang="0">
                <a:pos x="26" y="6"/>
              </a:cxn>
              <a:cxn ang="0">
                <a:pos x="28" y="6"/>
              </a:cxn>
              <a:cxn ang="0">
                <a:pos x="30" y="6"/>
              </a:cxn>
              <a:cxn ang="0">
                <a:pos x="30" y="6"/>
              </a:cxn>
              <a:cxn ang="0">
                <a:pos x="30" y="4"/>
              </a:cxn>
              <a:cxn ang="0">
                <a:pos x="32" y="4"/>
              </a:cxn>
              <a:cxn ang="0">
                <a:pos x="34" y="6"/>
              </a:cxn>
              <a:cxn ang="0">
                <a:pos x="34" y="6"/>
              </a:cxn>
              <a:cxn ang="0">
                <a:pos x="34" y="6"/>
              </a:cxn>
              <a:cxn ang="0">
                <a:pos x="36" y="6"/>
              </a:cxn>
              <a:cxn ang="0">
                <a:pos x="38" y="6"/>
              </a:cxn>
              <a:cxn ang="0">
                <a:pos x="38" y="8"/>
              </a:cxn>
              <a:cxn ang="0">
                <a:pos x="38" y="10"/>
              </a:cxn>
            </a:cxnLst>
            <a:rect l="0" t="0" r="r" b="b"/>
            <a:pathLst>
              <a:path w="38" h="16">
                <a:moveTo>
                  <a:pt x="0" y="16"/>
                </a:moveTo>
                <a:lnTo>
                  <a:pt x="0" y="16"/>
                </a:lnTo>
                <a:lnTo>
                  <a:pt x="0" y="16"/>
                </a:lnTo>
                <a:lnTo>
                  <a:pt x="0" y="16"/>
                </a:lnTo>
                <a:lnTo>
                  <a:pt x="0" y="16"/>
                </a:lnTo>
                <a:lnTo>
                  <a:pt x="0" y="14"/>
                </a:lnTo>
                <a:lnTo>
                  <a:pt x="0" y="14"/>
                </a:lnTo>
                <a:lnTo>
                  <a:pt x="2" y="14"/>
                </a:lnTo>
                <a:lnTo>
                  <a:pt x="2" y="14"/>
                </a:lnTo>
                <a:lnTo>
                  <a:pt x="2" y="14"/>
                </a:lnTo>
                <a:lnTo>
                  <a:pt x="2" y="14"/>
                </a:lnTo>
                <a:lnTo>
                  <a:pt x="2" y="12"/>
                </a:lnTo>
                <a:lnTo>
                  <a:pt x="2" y="12"/>
                </a:lnTo>
                <a:lnTo>
                  <a:pt x="2" y="12"/>
                </a:lnTo>
                <a:lnTo>
                  <a:pt x="2" y="10"/>
                </a:lnTo>
                <a:lnTo>
                  <a:pt x="2" y="10"/>
                </a:lnTo>
                <a:lnTo>
                  <a:pt x="4" y="10"/>
                </a:lnTo>
                <a:lnTo>
                  <a:pt x="4" y="8"/>
                </a:lnTo>
                <a:lnTo>
                  <a:pt x="4" y="8"/>
                </a:lnTo>
                <a:lnTo>
                  <a:pt x="4" y="8"/>
                </a:lnTo>
                <a:lnTo>
                  <a:pt x="4" y="8"/>
                </a:lnTo>
                <a:lnTo>
                  <a:pt x="6" y="6"/>
                </a:lnTo>
                <a:lnTo>
                  <a:pt x="6" y="6"/>
                </a:lnTo>
                <a:lnTo>
                  <a:pt x="6" y="6"/>
                </a:lnTo>
                <a:lnTo>
                  <a:pt x="6" y="6"/>
                </a:lnTo>
                <a:lnTo>
                  <a:pt x="6" y="6"/>
                </a:lnTo>
                <a:lnTo>
                  <a:pt x="6" y="4"/>
                </a:lnTo>
                <a:lnTo>
                  <a:pt x="6" y="4"/>
                </a:lnTo>
                <a:lnTo>
                  <a:pt x="8" y="4"/>
                </a:lnTo>
                <a:lnTo>
                  <a:pt x="8" y="2"/>
                </a:lnTo>
                <a:lnTo>
                  <a:pt x="8" y="2"/>
                </a:lnTo>
                <a:lnTo>
                  <a:pt x="10" y="2"/>
                </a:lnTo>
                <a:lnTo>
                  <a:pt x="10" y="2"/>
                </a:lnTo>
                <a:lnTo>
                  <a:pt x="10" y="2"/>
                </a:lnTo>
                <a:lnTo>
                  <a:pt x="10" y="2"/>
                </a:lnTo>
                <a:lnTo>
                  <a:pt x="12" y="0"/>
                </a:lnTo>
                <a:lnTo>
                  <a:pt x="12" y="0"/>
                </a:lnTo>
                <a:lnTo>
                  <a:pt x="14" y="0"/>
                </a:lnTo>
                <a:lnTo>
                  <a:pt x="16" y="0"/>
                </a:lnTo>
                <a:lnTo>
                  <a:pt x="16" y="0"/>
                </a:lnTo>
                <a:lnTo>
                  <a:pt x="16" y="2"/>
                </a:lnTo>
                <a:lnTo>
                  <a:pt x="16" y="2"/>
                </a:lnTo>
                <a:lnTo>
                  <a:pt x="18" y="2"/>
                </a:lnTo>
                <a:lnTo>
                  <a:pt x="18" y="2"/>
                </a:lnTo>
                <a:lnTo>
                  <a:pt x="18" y="2"/>
                </a:lnTo>
                <a:lnTo>
                  <a:pt x="18" y="2"/>
                </a:lnTo>
                <a:lnTo>
                  <a:pt x="18" y="4"/>
                </a:lnTo>
                <a:lnTo>
                  <a:pt x="18" y="4"/>
                </a:lnTo>
                <a:lnTo>
                  <a:pt x="18" y="4"/>
                </a:lnTo>
                <a:lnTo>
                  <a:pt x="18" y="4"/>
                </a:lnTo>
                <a:lnTo>
                  <a:pt x="20" y="4"/>
                </a:lnTo>
                <a:lnTo>
                  <a:pt x="20" y="4"/>
                </a:lnTo>
                <a:lnTo>
                  <a:pt x="20" y="4"/>
                </a:lnTo>
                <a:lnTo>
                  <a:pt x="20" y="4"/>
                </a:lnTo>
                <a:lnTo>
                  <a:pt x="22" y="4"/>
                </a:lnTo>
                <a:lnTo>
                  <a:pt x="22" y="4"/>
                </a:lnTo>
                <a:lnTo>
                  <a:pt x="24" y="4"/>
                </a:lnTo>
                <a:lnTo>
                  <a:pt x="26" y="4"/>
                </a:lnTo>
                <a:lnTo>
                  <a:pt x="26" y="4"/>
                </a:lnTo>
                <a:lnTo>
                  <a:pt x="26" y="4"/>
                </a:lnTo>
                <a:lnTo>
                  <a:pt x="26" y="6"/>
                </a:lnTo>
                <a:lnTo>
                  <a:pt x="26" y="6"/>
                </a:lnTo>
                <a:lnTo>
                  <a:pt x="28" y="6"/>
                </a:lnTo>
                <a:lnTo>
                  <a:pt x="28" y="6"/>
                </a:lnTo>
                <a:lnTo>
                  <a:pt x="28" y="6"/>
                </a:lnTo>
                <a:lnTo>
                  <a:pt x="30" y="6"/>
                </a:lnTo>
                <a:lnTo>
                  <a:pt x="30" y="6"/>
                </a:lnTo>
                <a:lnTo>
                  <a:pt x="30" y="6"/>
                </a:lnTo>
                <a:lnTo>
                  <a:pt x="30" y="6"/>
                </a:lnTo>
                <a:lnTo>
                  <a:pt x="30" y="4"/>
                </a:lnTo>
                <a:lnTo>
                  <a:pt x="32" y="4"/>
                </a:lnTo>
                <a:lnTo>
                  <a:pt x="32" y="4"/>
                </a:lnTo>
                <a:lnTo>
                  <a:pt x="32" y="6"/>
                </a:lnTo>
                <a:lnTo>
                  <a:pt x="34" y="6"/>
                </a:lnTo>
                <a:lnTo>
                  <a:pt x="34" y="6"/>
                </a:lnTo>
                <a:lnTo>
                  <a:pt x="34" y="6"/>
                </a:lnTo>
                <a:lnTo>
                  <a:pt x="34" y="6"/>
                </a:lnTo>
                <a:lnTo>
                  <a:pt x="34" y="6"/>
                </a:lnTo>
                <a:lnTo>
                  <a:pt x="36" y="6"/>
                </a:lnTo>
                <a:lnTo>
                  <a:pt x="36" y="6"/>
                </a:lnTo>
                <a:lnTo>
                  <a:pt x="38" y="6"/>
                </a:lnTo>
                <a:lnTo>
                  <a:pt x="38" y="6"/>
                </a:lnTo>
                <a:lnTo>
                  <a:pt x="38" y="8"/>
                </a:lnTo>
                <a:lnTo>
                  <a:pt x="38" y="8"/>
                </a:lnTo>
                <a:lnTo>
                  <a:pt x="38" y="8"/>
                </a:lnTo>
                <a:lnTo>
                  <a:pt x="38" y="10"/>
                </a:lnTo>
                <a:lnTo>
                  <a:pt x="38"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3" name="Freeform 519"/>
          <p:cNvSpPr>
            <a:spLocks/>
          </p:cNvSpPr>
          <p:nvPr/>
        </p:nvSpPr>
        <p:spPr bwMode="auto">
          <a:xfrm>
            <a:off x="4267200" y="2903538"/>
            <a:ext cx="25400" cy="1588"/>
          </a:xfrm>
          <a:custGeom>
            <a:avLst/>
            <a:gdLst/>
            <a:ahLst/>
            <a:cxnLst>
              <a:cxn ang="0">
                <a:pos x="0" y="0"/>
              </a:cxn>
              <a:cxn ang="0">
                <a:pos x="0" y="0"/>
              </a:cxn>
              <a:cxn ang="0">
                <a:pos x="2" y="0"/>
              </a:cxn>
              <a:cxn ang="0">
                <a:pos x="4" y="0"/>
              </a:cxn>
              <a:cxn ang="0">
                <a:pos x="16" y="0"/>
              </a:cxn>
            </a:cxnLst>
            <a:rect l="0" t="0" r="r" b="b"/>
            <a:pathLst>
              <a:path w="16">
                <a:moveTo>
                  <a:pt x="0" y="0"/>
                </a:moveTo>
                <a:lnTo>
                  <a:pt x="0" y="0"/>
                </a:lnTo>
                <a:lnTo>
                  <a:pt x="2" y="0"/>
                </a:lnTo>
                <a:lnTo>
                  <a:pt x="4" y="0"/>
                </a:lnTo>
                <a:lnTo>
                  <a:pt x="1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4" name="Line 520"/>
          <p:cNvSpPr>
            <a:spLocks noChangeShapeType="1"/>
          </p:cNvSpPr>
          <p:nvPr/>
        </p:nvSpPr>
        <p:spPr bwMode="auto">
          <a:xfrm>
            <a:off x="4305300" y="29035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5" name="Line 521"/>
          <p:cNvSpPr>
            <a:spLocks noChangeShapeType="1"/>
          </p:cNvSpPr>
          <p:nvPr/>
        </p:nvSpPr>
        <p:spPr bwMode="auto">
          <a:xfrm>
            <a:off x="4305300" y="29035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6" name="Line 522"/>
          <p:cNvSpPr>
            <a:spLocks noChangeShapeType="1"/>
          </p:cNvSpPr>
          <p:nvPr/>
        </p:nvSpPr>
        <p:spPr bwMode="auto">
          <a:xfrm>
            <a:off x="4305300" y="2903538"/>
            <a:ext cx="25400"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7" name="Line 523"/>
          <p:cNvSpPr>
            <a:spLocks noChangeShapeType="1"/>
          </p:cNvSpPr>
          <p:nvPr/>
        </p:nvSpPr>
        <p:spPr bwMode="auto">
          <a:xfrm>
            <a:off x="4343400" y="29035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8" name="Line 524"/>
          <p:cNvSpPr>
            <a:spLocks noChangeShapeType="1"/>
          </p:cNvSpPr>
          <p:nvPr/>
        </p:nvSpPr>
        <p:spPr bwMode="auto">
          <a:xfrm>
            <a:off x="4343400" y="29035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9" name="Freeform 525"/>
          <p:cNvSpPr>
            <a:spLocks/>
          </p:cNvSpPr>
          <p:nvPr/>
        </p:nvSpPr>
        <p:spPr bwMode="auto">
          <a:xfrm>
            <a:off x="4343400" y="2903538"/>
            <a:ext cx="25400" cy="1588"/>
          </a:xfrm>
          <a:custGeom>
            <a:avLst/>
            <a:gdLst/>
            <a:ahLst/>
            <a:cxnLst>
              <a:cxn ang="0">
                <a:pos x="0" y="0"/>
              </a:cxn>
              <a:cxn ang="0">
                <a:pos x="2" y="0"/>
              </a:cxn>
              <a:cxn ang="0">
                <a:pos x="6" y="0"/>
              </a:cxn>
              <a:cxn ang="0">
                <a:pos x="6" y="0"/>
              </a:cxn>
              <a:cxn ang="0">
                <a:pos x="16" y="0"/>
              </a:cxn>
            </a:cxnLst>
            <a:rect l="0" t="0" r="r" b="b"/>
            <a:pathLst>
              <a:path w="16">
                <a:moveTo>
                  <a:pt x="0" y="0"/>
                </a:moveTo>
                <a:lnTo>
                  <a:pt x="2" y="0"/>
                </a:lnTo>
                <a:lnTo>
                  <a:pt x="6" y="0"/>
                </a:lnTo>
                <a:lnTo>
                  <a:pt x="6" y="0"/>
                </a:lnTo>
                <a:lnTo>
                  <a:pt x="1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0" name="Freeform 526"/>
          <p:cNvSpPr>
            <a:spLocks/>
          </p:cNvSpPr>
          <p:nvPr/>
        </p:nvSpPr>
        <p:spPr bwMode="auto">
          <a:xfrm>
            <a:off x="4368800" y="2706688"/>
            <a:ext cx="171450" cy="196850"/>
          </a:xfrm>
          <a:custGeom>
            <a:avLst/>
            <a:gdLst/>
            <a:ahLst/>
            <a:cxnLst>
              <a:cxn ang="0">
                <a:pos x="0" y="106"/>
              </a:cxn>
              <a:cxn ang="0">
                <a:pos x="2" y="104"/>
              </a:cxn>
              <a:cxn ang="0">
                <a:pos x="4" y="102"/>
              </a:cxn>
              <a:cxn ang="0">
                <a:pos x="10" y="100"/>
              </a:cxn>
              <a:cxn ang="0">
                <a:pos x="14" y="94"/>
              </a:cxn>
              <a:cxn ang="0">
                <a:pos x="16" y="94"/>
              </a:cxn>
              <a:cxn ang="0">
                <a:pos x="18" y="94"/>
              </a:cxn>
              <a:cxn ang="0">
                <a:pos x="20" y="92"/>
              </a:cxn>
              <a:cxn ang="0">
                <a:pos x="26" y="90"/>
              </a:cxn>
              <a:cxn ang="0">
                <a:pos x="30" y="92"/>
              </a:cxn>
              <a:cxn ang="0">
                <a:pos x="30" y="90"/>
              </a:cxn>
              <a:cxn ang="0">
                <a:pos x="36" y="88"/>
              </a:cxn>
              <a:cxn ang="0">
                <a:pos x="36" y="86"/>
              </a:cxn>
              <a:cxn ang="0">
                <a:pos x="38" y="88"/>
              </a:cxn>
              <a:cxn ang="0">
                <a:pos x="42" y="86"/>
              </a:cxn>
              <a:cxn ang="0">
                <a:pos x="44" y="86"/>
              </a:cxn>
              <a:cxn ang="0">
                <a:pos x="48" y="84"/>
              </a:cxn>
              <a:cxn ang="0">
                <a:pos x="50" y="82"/>
              </a:cxn>
              <a:cxn ang="0">
                <a:pos x="52" y="78"/>
              </a:cxn>
              <a:cxn ang="0">
                <a:pos x="54" y="76"/>
              </a:cxn>
              <a:cxn ang="0">
                <a:pos x="60" y="74"/>
              </a:cxn>
              <a:cxn ang="0">
                <a:pos x="62" y="72"/>
              </a:cxn>
              <a:cxn ang="0">
                <a:pos x="64" y="72"/>
              </a:cxn>
              <a:cxn ang="0">
                <a:pos x="68" y="70"/>
              </a:cxn>
              <a:cxn ang="0">
                <a:pos x="70" y="68"/>
              </a:cxn>
              <a:cxn ang="0">
                <a:pos x="72" y="68"/>
              </a:cxn>
              <a:cxn ang="0">
                <a:pos x="70" y="66"/>
              </a:cxn>
              <a:cxn ang="0">
                <a:pos x="70" y="62"/>
              </a:cxn>
              <a:cxn ang="0">
                <a:pos x="70" y="56"/>
              </a:cxn>
              <a:cxn ang="0">
                <a:pos x="72" y="56"/>
              </a:cxn>
              <a:cxn ang="0">
                <a:pos x="74" y="56"/>
              </a:cxn>
              <a:cxn ang="0">
                <a:pos x="76" y="56"/>
              </a:cxn>
              <a:cxn ang="0">
                <a:pos x="80" y="54"/>
              </a:cxn>
              <a:cxn ang="0">
                <a:pos x="82" y="52"/>
              </a:cxn>
              <a:cxn ang="0">
                <a:pos x="82" y="50"/>
              </a:cxn>
              <a:cxn ang="0">
                <a:pos x="90" y="48"/>
              </a:cxn>
              <a:cxn ang="0">
                <a:pos x="92" y="48"/>
              </a:cxn>
              <a:cxn ang="0">
                <a:pos x="96" y="50"/>
              </a:cxn>
              <a:cxn ang="0">
                <a:pos x="102" y="50"/>
              </a:cxn>
              <a:cxn ang="0">
                <a:pos x="106" y="50"/>
              </a:cxn>
              <a:cxn ang="0">
                <a:pos x="106" y="48"/>
              </a:cxn>
              <a:cxn ang="0">
                <a:pos x="106" y="48"/>
              </a:cxn>
              <a:cxn ang="0">
                <a:pos x="106" y="44"/>
              </a:cxn>
              <a:cxn ang="0">
                <a:pos x="108" y="44"/>
              </a:cxn>
              <a:cxn ang="0">
                <a:pos x="102" y="36"/>
              </a:cxn>
              <a:cxn ang="0">
                <a:pos x="102" y="34"/>
              </a:cxn>
              <a:cxn ang="0">
                <a:pos x="100" y="30"/>
              </a:cxn>
              <a:cxn ang="0">
                <a:pos x="100" y="28"/>
              </a:cxn>
              <a:cxn ang="0">
                <a:pos x="100" y="24"/>
              </a:cxn>
              <a:cxn ang="0">
                <a:pos x="100" y="18"/>
              </a:cxn>
              <a:cxn ang="0">
                <a:pos x="98" y="12"/>
              </a:cxn>
              <a:cxn ang="0">
                <a:pos x="98" y="10"/>
              </a:cxn>
              <a:cxn ang="0">
                <a:pos x="98" y="6"/>
              </a:cxn>
              <a:cxn ang="0">
                <a:pos x="92" y="2"/>
              </a:cxn>
            </a:cxnLst>
            <a:rect l="0" t="0" r="r" b="b"/>
            <a:pathLst>
              <a:path w="108" h="124">
                <a:moveTo>
                  <a:pt x="0" y="124"/>
                </a:moveTo>
                <a:lnTo>
                  <a:pt x="0" y="118"/>
                </a:lnTo>
                <a:lnTo>
                  <a:pt x="0" y="106"/>
                </a:lnTo>
                <a:lnTo>
                  <a:pt x="0" y="106"/>
                </a:lnTo>
                <a:lnTo>
                  <a:pt x="2" y="106"/>
                </a:lnTo>
                <a:lnTo>
                  <a:pt x="2" y="104"/>
                </a:lnTo>
                <a:lnTo>
                  <a:pt x="2" y="104"/>
                </a:lnTo>
                <a:lnTo>
                  <a:pt x="2" y="104"/>
                </a:lnTo>
                <a:lnTo>
                  <a:pt x="4" y="104"/>
                </a:lnTo>
                <a:lnTo>
                  <a:pt x="4" y="104"/>
                </a:lnTo>
                <a:lnTo>
                  <a:pt x="4" y="102"/>
                </a:lnTo>
                <a:lnTo>
                  <a:pt x="4" y="102"/>
                </a:lnTo>
                <a:lnTo>
                  <a:pt x="6" y="100"/>
                </a:lnTo>
                <a:lnTo>
                  <a:pt x="8" y="100"/>
                </a:lnTo>
                <a:lnTo>
                  <a:pt x="8" y="100"/>
                </a:lnTo>
                <a:lnTo>
                  <a:pt x="10" y="100"/>
                </a:lnTo>
                <a:lnTo>
                  <a:pt x="12" y="96"/>
                </a:lnTo>
                <a:lnTo>
                  <a:pt x="14" y="96"/>
                </a:lnTo>
                <a:lnTo>
                  <a:pt x="14" y="94"/>
                </a:lnTo>
                <a:lnTo>
                  <a:pt x="14" y="94"/>
                </a:lnTo>
                <a:lnTo>
                  <a:pt x="16" y="94"/>
                </a:lnTo>
                <a:lnTo>
                  <a:pt x="16" y="94"/>
                </a:lnTo>
                <a:lnTo>
                  <a:pt x="16" y="94"/>
                </a:lnTo>
                <a:lnTo>
                  <a:pt x="16" y="94"/>
                </a:lnTo>
                <a:lnTo>
                  <a:pt x="16" y="94"/>
                </a:lnTo>
                <a:lnTo>
                  <a:pt x="18" y="94"/>
                </a:lnTo>
                <a:lnTo>
                  <a:pt x="18" y="94"/>
                </a:lnTo>
                <a:lnTo>
                  <a:pt x="18" y="94"/>
                </a:lnTo>
                <a:lnTo>
                  <a:pt x="18" y="94"/>
                </a:lnTo>
                <a:lnTo>
                  <a:pt x="20" y="92"/>
                </a:lnTo>
                <a:lnTo>
                  <a:pt x="20" y="92"/>
                </a:lnTo>
                <a:lnTo>
                  <a:pt x="20" y="92"/>
                </a:lnTo>
                <a:lnTo>
                  <a:pt x="22" y="92"/>
                </a:lnTo>
                <a:lnTo>
                  <a:pt x="22" y="90"/>
                </a:lnTo>
                <a:lnTo>
                  <a:pt x="22" y="90"/>
                </a:lnTo>
                <a:lnTo>
                  <a:pt x="26" y="90"/>
                </a:lnTo>
                <a:lnTo>
                  <a:pt x="28" y="92"/>
                </a:lnTo>
                <a:lnTo>
                  <a:pt x="28" y="92"/>
                </a:lnTo>
                <a:lnTo>
                  <a:pt x="28" y="92"/>
                </a:lnTo>
                <a:lnTo>
                  <a:pt x="30" y="92"/>
                </a:lnTo>
                <a:lnTo>
                  <a:pt x="30" y="92"/>
                </a:lnTo>
                <a:lnTo>
                  <a:pt x="30" y="92"/>
                </a:lnTo>
                <a:lnTo>
                  <a:pt x="30" y="90"/>
                </a:lnTo>
                <a:lnTo>
                  <a:pt x="30" y="90"/>
                </a:lnTo>
                <a:lnTo>
                  <a:pt x="32" y="90"/>
                </a:lnTo>
                <a:lnTo>
                  <a:pt x="32" y="88"/>
                </a:lnTo>
                <a:lnTo>
                  <a:pt x="32" y="88"/>
                </a:lnTo>
                <a:lnTo>
                  <a:pt x="36" y="88"/>
                </a:lnTo>
                <a:lnTo>
                  <a:pt x="36" y="88"/>
                </a:lnTo>
                <a:lnTo>
                  <a:pt x="36" y="88"/>
                </a:lnTo>
                <a:lnTo>
                  <a:pt x="36" y="86"/>
                </a:lnTo>
                <a:lnTo>
                  <a:pt x="36" y="86"/>
                </a:lnTo>
                <a:lnTo>
                  <a:pt x="38" y="86"/>
                </a:lnTo>
                <a:lnTo>
                  <a:pt x="38" y="88"/>
                </a:lnTo>
                <a:lnTo>
                  <a:pt x="38" y="88"/>
                </a:lnTo>
                <a:lnTo>
                  <a:pt x="38" y="88"/>
                </a:lnTo>
                <a:lnTo>
                  <a:pt x="40" y="88"/>
                </a:lnTo>
                <a:lnTo>
                  <a:pt x="40" y="86"/>
                </a:lnTo>
                <a:lnTo>
                  <a:pt x="42" y="86"/>
                </a:lnTo>
                <a:lnTo>
                  <a:pt x="42" y="86"/>
                </a:lnTo>
                <a:lnTo>
                  <a:pt x="42" y="86"/>
                </a:lnTo>
                <a:lnTo>
                  <a:pt x="44" y="86"/>
                </a:lnTo>
                <a:lnTo>
                  <a:pt x="44" y="86"/>
                </a:lnTo>
                <a:lnTo>
                  <a:pt x="44" y="86"/>
                </a:lnTo>
                <a:lnTo>
                  <a:pt x="46" y="84"/>
                </a:lnTo>
                <a:lnTo>
                  <a:pt x="48" y="84"/>
                </a:lnTo>
                <a:lnTo>
                  <a:pt x="48" y="84"/>
                </a:lnTo>
                <a:lnTo>
                  <a:pt x="48" y="84"/>
                </a:lnTo>
                <a:lnTo>
                  <a:pt x="50" y="82"/>
                </a:lnTo>
                <a:lnTo>
                  <a:pt x="50" y="82"/>
                </a:lnTo>
                <a:lnTo>
                  <a:pt x="50" y="82"/>
                </a:lnTo>
                <a:lnTo>
                  <a:pt x="50" y="82"/>
                </a:lnTo>
                <a:lnTo>
                  <a:pt x="52" y="80"/>
                </a:lnTo>
                <a:lnTo>
                  <a:pt x="52" y="80"/>
                </a:lnTo>
                <a:lnTo>
                  <a:pt x="52" y="78"/>
                </a:lnTo>
                <a:lnTo>
                  <a:pt x="52" y="78"/>
                </a:lnTo>
                <a:lnTo>
                  <a:pt x="52" y="78"/>
                </a:lnTo>
                <a:lnTo>
                  <a:pt x="52" y="76"/>
                </a:lnTo>
                <a:lnTo>
                  <a:pt x="54" y="76"/>
                </a:lnTo>
                <a:lnTo>
                  <a:pt x="54" y="76"/>
                </a:lnTo>
                <a:lnTo>
                  <a:pt x="58" y="74"/>
                </a:lnTo>
                <a:lnTo>
                  <a:pt x="60" y="74"/>
                </a:lnTo>
                <a:lnTo>
                  <a:pt x="60" y="74"/>
                </a:lnTo>
                <a:lnTo>
                  <a:pt x="60" y="74"/>
                </a:lnTo>
                <a:lnTo>
                  <a:pt x="62" y="74"/>
                </a:lnTo>
                <a:lnTo>
                  <a:pt x="62" y="74"/>
                </a:lnTo>
                <a:lnTo>
                  <a:pt x="62" y="72"/>
                </a:lnTo>
                <a:lnTo>
                  <a:pt x="62" y="72"/>
                </a:lnTo>
                <a:lnTo>
                  <a:pt x="64" y="72"/>
                </a:lnTo>
                <a:lnTo>
                  <a:pt x="64" y="72"/>
                </a:lnTo>
                <a:lnTo>
                  <a:pt x="64" y="72"/>
                </a:lnTo>
                <a:lnTo>
                  <a:pt x="64" y="72"/>
                </a:lnTo>
                <a:lnTo>
                  <a:pt x="66" y="70"/>
                </a:lnTo>
                <a:lnTo>
                  <a:pt x="66" y="70"/>
                </a:lnTo>
                <a:lnTo>
                  <a:pt x="66" y="70"/>
                </a:lnTo>
                <a:lnTo>
                  <a:pt x="68" y="70"/>
                </a:lnTo>
                <a:lnTo>
                  <a:pt x="68" y="68"/>
                </a:lnTo>
                <a:lnTo>
                  <a:pt x="68" y="68"/>
                </a:lnTo>
                <a:lnTo>
                  <a:pt x="70" y="68"/>
                </a:lnTo>
                <a:lnTo>
                  <a:pt x="70" y="68"/>
                </a:lnTo>
                <a:lnTo>
                  <a:pt x="70" y="68"/>
                </a:lnTo>
                <a:lnTo>
                  <a:pt x="72" y="68"/>
                </a:lnTo>
                <a:lnTo>
                  <a:pt x="72" y="68"/>
                </a:lnTo>
                <a:lnTo>
                  <a:pt x="72" y="68"/>
                </a:lnTo>
                <a:lnTo>
                  <a:pt x="72" y="68"/>
                </a:lnTo>
                <a:lnTo>
                  <a:pt x="72" y="66"/>
                </a:lnTo>
                <a:lnTo>
                  <a:pt x="70" y="66"/>
                </a:lnTo>
                <a:lnTo>
                  <a:pt x="70" y="66"/>
                </a:lnTo>
                <a:lnTo>
                  <a:pt x="70" y="66"/>
                </a:lnTo>
                <a:lnTo>
                  <a:pt x="70" y="66"/>
                </a:lnTo>
                <a:lnTo>
                  <a:pt x="70" y="64"/>
                </a:lnTo>
                <a:lnTo>
                  <a:pt x="70" y="62"/>
                </a:lnTo>
                <a:lnTo>
                  <a:pt x="70" y="60"/>
                </a:lnTo>
                <a:lnTo>
                  <a:pt x="68" y="60"/>
                </a:lnTo>
                <a:lnTo>
                  <a:pt x="70" y="58"/>
                </a:lnTo>
                <a:lnTo>
                  <a:pt x="70" y="56"/>
                </a:lnTo>
                <a:lnTo>
                  <a:pt x="70" y="56"/>
                </a:lnTo>
                <a:lnTo>
                  <a:pt x="70" y="56"/>
                </a:lnTo>
                <a:lnTo>
                  <a:pt x="70" y="56"/>
                </a:lnTo>
                <a:lnTo>
                  <a:pt x="72" y="56"/>
                </a:lnTo>
                <a:lnTo>
                  <a:pt x="72" y="56"/>
                </a:lnTo>
                <a:lnTo>
                  <a:pt x="72" y="56"/>
                </a:lnTo>
                <a:lnTo>
                  <a:pt x="72" y="56"/>
                </a:lnTo>
                <a:lnTo>
                  <a:pt x="74" y="56"/>
                </a:lnTo>
                <a:lnTo>
                  <a:pt x="74" y="56"/>
                </a:lnTo>
                <a:lnTo>
                  <a:pt x="74" y="56"/>
                </a:lnTo>
                <a:lnTo>
                  <a:pt x="74" y="56"/>
                </a:lnTo>
                <a:lnTo>
                  <a:pt x="76" y="56"/>
                </a:lnTo>
                <a:lnTo>
                  <a:pt x="76" y="56"/>
                </a:lnTo>
                <a:lnTo>
                  <a:pt x="78" y="56"/>
                </a:lnTo>
                <a:lnTo>
                  <a:pt x="78" y="54"/>
                </a:lnTo>
                <a:lnTo>
                  <a:pt x="80" y="54"/>
                </a:lnTo>
                <a:lnTo>
                  <a:pt x="80" y="54"/>
                </a:lnTo>
                <a:lnTo>
                  <a:pt x="82" y="54"/>
                </a:lnTo>
                <a:lnTo>
                  <a:pt x="82" y="54"/>
                </a:lnTo>
                <a:lnTo>
                  <a:pt x="82" y="52"/>
                </a:lnTo>
                <a:lnTo>
                  <a:pt x="82" y="52"/>
                </a:lnTo>
                <a:lnTo>
                  <a:pt x="82" y="52"/>
                </a:lnTo>
                <a:lnTo>
                  <a:pt x="82" y="52"/>
                </a:lnTo>
                <a:lnTo>
                  <a:pt x="82" y="50"/>
                </a:lnTo>
                <a:lnTo>
                  <a:pt x="82" y="50"/>
                </a:lnTo>
                <a:lnTo>
                  <a:pt x="82" y="50"/>
                </a:lnTo>
                <a:lnTo>
                  <a:pt x="88" y="48"/>
                </a:lnTo>
                <a:lnTo>
                  <a:pt x="90" y="48"/>
                </a:lnTo>
                <a:lnTo>
                  <a:pt x="90" y="48"/>
                </a:lnTo>
                <a:lnTo>
                  <a:pt x="90" y="48"/>
                </a:lnTo>
                <a:lnTo>
                  <a:pt x="92" y="48"/>
                </a:lnTo>
                <a:lnTo>
                  <a:pt x="92" y="48"/>
                </a:lnTo>
                <a:lnTo>
                  <a:pt x="92" y="48"/>
                </a:lnTo>
                <a:lnTo>
                  <a:pt x="94" y="48"/>
                </a:lnTo>
                <a:lnTo>
                  <a:pt x="96" y="50"/>
                </a:lnTo>
                <a:lnTo>
                  <a:pt x="96" y="50"/>
                </a:lnTo>
                <a:lnTo>
                  <a:pt x="96" y="50"/>
                </a:lnTo>
                <a:lnTo>
                  <a:pt x="100" y="50"/>
                </a:lnTo>
                <a:lnTo>
                  <a:pt x="102" y="50"/>
                </a:lnTo>
                <a:lnTo>
                  <a:pt x="102" y="50"/>
                </a:lnTo>
                <a:lnTo>
                  <a:pt x="104" y="50"/>
                </a:lnTo>
                <a:lnTo>
                  <a:pt x="104" y="50"/>
                </a:lnTo>
                <a:lnTo>
                  <a:pt x="106" y="50"/>
                </a:lnTo>
                <a:lnTo>
                  <a:pt x="106" y="50"/>
                </a:lnTo>
                <a:lnTo>
                  <a:pt x="106" y="50"/>
                </a:lnTo>
                <a:lnTo>
                  <a:pt x="106" y="50"/>
                </a:lnTo>
                <a:lnTo>
                  <a:pt x="106" y="48"/>
                </a:lnTo>
                <a:lnTo>
                  <a:pt x="106" y="48"/>
                </a:lnTo>
                <a:lnTo>
                  <a:pt x="106" y="48"/>
                </a:lnTo>
                <a:lnTo>
                  <a:pt x="106" y="48"/>
                </a:lnTo>
                <a:lnTo>
                  <a:pt x="104" y="48"/>
                </a:lnTo>
                <a:lnTo>
                  <a:pt x="106" y="48"/>
                </a:lnTo>
                <a:lnTo>
                  <a:pt x="106" y="48"/>
                </a:lnTo>
                <a:lnTo>
                  <a:pt x="106" y="46"/>
                </a:lnTo>
                <a:lnTo>
                  <a:pt x="106" y="44"/>
                </a:lnTo>
                <a:lnTo>
                  <a:pt x="106" y="44"/>
                </a:lnTo>
                <a:lnTo>
                  <a:pt x="106" y="44"/>
                </a:lnTo>
                <a:lnTo>
                  <a:pt x="108" y="44"/>
                </a:lnTo>
                <a:lnTo>
                  <a:pt x="108" y="44"/>
                </a:lnTo>
                <a:lnTo>
                  <a:pt x="108" y="44"/>
                </a:lnTo>
                <a:lnTo>
                  <a:pt x="108" y="42"/>
                </a:lnTo>
                <a:lnTo>
                  <a:pt x="106" y="40"/>
                </a:lnTo>
                <a:lnTo>
                  <a:pt x="104" y="40"/>
                </a:lnTo>
                <a:lnTo>
                  <a:pt x="102" y="36"/>
                </a:lnTo>
                <a:lnTo>
                  <a:pt x="102" y="34"/>
                </a:lnTo>
                <a:lnTo>
                  <a:pt x="102" y="34"/>
                </a:lnTo>
                <a:lnTo>
                  <a:pt x="102" y="34"/>
                </a:lnTo>
                <a:lnTo>
                  <a:pt x="102" y="34"/>
                </a:lnTo>
                <a:lnTo>
                  <a:pt x="102" y="34"/>
                </a:lnTo>
                <a:lnTo>
                  <a:pt x="102" y="32"/>
                </a:lnTo>
                <a:lnTo>
                  <a:pt x="100" y="32"/>
                </a:lnTo>
                <a:lnTo>
                  <a:pt x="100" y="30"/>
                </a:lnTo>
                <a:lnTo>
                  <a:pt x="100" y="30"/>
                </a:lnTo>
                <a:lnTo>
                  <a:pt x="100" y="28"/>
                </a:lnTo>
                <a:lnTo>
                  <a:pt x="100" y="28"/>
                </a:lnTo>
                <a:lnTo>
                  <a:pt x="100" y="28"/>
                </a:lnTo>
                <a:lnTo>
                  <a:pt x="100" y="26"/>
                </a:lnTo>
                <a:lnTo>
                  <a:pt x="100" y="26"/>
                </a:lnTo>
                <a:lnTo>
                  <a:pt x="100" y="24"/>
                </a:lnTo>
                <a:lnTo>
                  <a:pt x="100" y="24"/>
                </a:lnTo>
                <a:lnTo>
                  <a:pt x="100" y="24"/>
                </a:lnTo>
                <a:lnTo>
                  <a:pt x="98" y="22"/>
                </a:lnTo>
                <a:lnTo>
                  <a:pt x="100" y="20"/>
                </a:lnTo>
                <a:lnTo>
                  <a:pt x="100" y="18"/>
                </a:lnTo>
                <a:lnTo>
                  <a:pt x="100" y="16"/>
                </a:lnTo>
                <a:lnTo>
                  <a:pt x="100" y="16"/>
                </a:lnTo>
                <a:lnTo>
                  <a:pt x="100" y="14"/>
                </a:lnTo>
                <a:lnTo>
                  <a:pt x="98" y="12"/>
                </a:lnTo>
                <a:lnTo>
                  <a:pt x="98" y="12"/>
                </a:lnTo>
                <a:lnTo>
                  <a:pt x="98" y="10"/>
                </a:lnTo>
                <a:lnTo>
                  <a:pt x="100" y="10"/>
                </a:lnTo>
                <a:lnTo>
                  <a:pt x="98" y="10"/>
                </a:lnTo>
                <a:lnTo>
                  <a:pt x="98" y="8"/>
                </a:lnTo>
                <a:lnTo>
                  <a:pt x="98" y="8"/>
                </a:lnTo>
                <a:lnTo>
                  <a:pt x="98" y="6"/>
                </a:lnTo>
                <a:lnTo>
                  <a:pt x="98" y="6"/>
                </a:lnTo>
                <a:lnTo>
                  <a:pt x="98" y="6"/>
                </a:lnTo>
                <a:lnTo>
                  <a:pt x="98" y="4"/>
                </a:lnTo>
                <a:lnTo>
                  <a:pt x="94" y="2"/>
                </a:lnTo>
                <a:lnTo>
                  <a:pt x="92" y="2"/>
                </a:lnTo>
                <a:lnTo>
                  <a:pt x="92" y="0"/>
                </a:lnTo>
                <a:lnTo>
                  <a:pt x="92" y="0"/>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1" name="Freeform 527"/>
          <p:cNvSpPr>
            <a:spLocks/>
          </p:cNvSpPr>
          <p:nvPr/>
        </p:nvSpPr>
        <p:spPr bwMode="auto">
          <a:xfrm>
            <a:off x="6629400" y="2897188"/>
            <a:ext cx="19050" cy="3175"/>
          </a:xfrm>
          <a:custGeom>
            <a:avLst/>
            <a:gdLst/>
            <a:ahLst/>
            <a:cxnLst>
              <a:cxn ang="0">
                <a:pos x="0" y="2"/>
              </a:cxn>
              <a:cxn ang="0">
                <a:pos x="2" y="2"/>
              </a:cxn>
              <a:cxn ang="0">
                <a:pos x="4" y="2"/>
              </a:cxn>
              <a:cxn ang="0">
                <a:pos x="4" y="2"/>
              </a:cxn>
              <a:cxn ang="0">
                <a:pos x="4" y="2"/>
              </a:cxn>
              <a:cxn ang="0">
                <a:pos x="6" y="2"/>
              </a:cxn>
              <a:cxn ang="0">
                <a:pos x="6" y="2"/>
              </a:cxn>
              <a:cxn ang="0">
                <a:pos x="6" y="0"/>
              </a:cxn>
              <a:cxn ang="0">
                <a:pos x="6" y="0"/>
              </a:cxn>
              <a:cxn ang="0">
                <a:pos x="8" y="0"/>
              </a:cxn>
              <a:cxn ang="0">
                <a:pos x="8" y="0"/>
              </a:cxn>
              <a:cxn ang="0">
                <a:pos x="8" y="0"/>
              </a:cxn>
              <a:cxn ang="0">
                <a:pos x="8" y="2"/>
              </a:cxn>
              <a:cxn ang="0">
                <a:pos x="10" y="2"/>
              </a:cxn>
              <a:cxn ang="0">
                <a:pos x="10" y="0"/>
              </a:cxn>
              <a:cxn ang="0">
                <a:pos x="10" y="0"/>
              </a:cxn>
              <a:cxn ang="0">
                <a:pos x="12" y="0"/>
              </a:cxn>
              <a:cxn ang="0">
                <a:pos x="12" y="0"/>
              </a:cxn>
            </a:cxnLst>
            <a:rect l="0" t="0" r="r" b="b"/>
            <a:pathLst>
              <a:path w="12" h="2">
                <a:moveTo>
                  <a:pt x="0" y="2"/>
                </a:moveTo>
                <a:lnTo>
                  <a:pt x="2" y="2"/>
                </a:lnTo>
                <a:lnTo>
                  <a:pt x="4" y="2"/>
                </a:lnTo>
                <a:lnTo>
                  <a:pt x="4" y="2"/>
                </a:lnTo>
                <a:lnTo>
                  <a:pt x="4" y="2"/>
                </a:lnTo>
                <a:lnTo>
                  <a:pt x="6" y="2"/>
                </a:lnTo>
                <a:lnTo>
                  <a:pt x="6" y="2"/>
                </a:lnTo>
                <a:lnTo>
                  <a:pt x="6" y="0"/>
                </a:lnTo>
                <a:lnTo>
                  <a:pt x="6" y="0"/>
                </a:lnTo>
                <a:lnTo>
                  <a:pt x="8" y="0"/>
                </a:lnTo>
                <a:lnTo>
                  <a:pt x="8" y="0"/>
                </a:lnTo>
                <a:lnTo>
                  <a:pt x="8" y="0"/>
                </a:lnTo>
                <a:lnTo>
                  <a:pt x="8" y="2"/>
                </a:lnTo>
                <a:lnTo>
                  <a:pt x="10" y="2"/>
                </a:lnTo>
                <a:lnTo>
                  <a:pt x="10" y="0"/>
                </a:lnTo>
                <a:lnTo>
                  <a:pt x="10"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2" name="Line 528"/>
          <p:cNvSpPr>
            <a:spLocks noChangeShapeType="1"/>
          </p:cNvSpPr>
          <p:nvPr/>
        </p:nvSpPr>
        <p:spPr bwMode="auto">
          <a:xfrm>
            <a:off x="6654800" y="28876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3" name="Line 529"/>
          <p:cNvSpPr>
            <a:spLocks noChangeShapeType="1"/>
          </p:cNvSpPr>
          <p:nvPr/>
        </p:nvSpPr>
        <p:spPr bwMode="auto">
          <a:xfrm>
            <a:off x="6654800" y="28876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4" name="Freeform 530"/>
          <p:cNvSpPr>
            <a:spLocks/>
          </p:cNvSpPr>
          <p:nvPr/>
        </p:nvSpPr>
        <p:spPr bwMode="auto">
          <a:xfrm>
            <a:off x="6654800" y="2874963"/>
            <a:ext cx="15875" cy="12700"/>
          </a:xfrm>
          <a:custGeom>
            <a:avLst/>
            <a:gdLst/>
            <a:ahLst/>
            <a:cxnLst>
              <a:cxn ang="0">
                <a:pos x="0" y="8"/>
              </a:cxn>
              <a:cxn ang="0">
                <a:pos x="0" y="8"/>
              </a:cxn>
              <a:cxn ang="0">
                <a:pos x="2" y="6"/>
              </a:cxn>
              <a:cxn ang="0">
                <a:pos x="2" y="6"/>
              </a:cxn>
              <a:cxn ang="0">
                <a:pos x="4" y="6"/>
              </a:cxn>
              <a:cxn ang="0">
                <a:pos x="4" y="6"/>
              </a:cxn>
              <a:cxn ang="0">
                <a:pos x="4" y="6"/>
              </a:cxn>
              <a:cxn ang="0">
                <a:pos x="4" y="4"/>
              </a:cxn>
              <a:cxn ang="0">
                <a:pos x="4" y="4"/>
              </a:cxn>
              <a:cxn ang="0">
                <a:pos x="4" y="2"/>
              </a:cxn>
              <a:cxn ang="0">
                <a:pos x="4" y="2"/>
              </a:cxn>
              <a:cxn ang="0">
                <a:pos x="4" y="2"/>
              </a:cxn>
              <a:cxn ang="0">
                <a:pos x="6" y="2"/>
              </a:cxn>
              <a:cxn ang="0">
                <a:pos x="6" y="0"/>
              </a:cxn>
              <a:cxn ang="0">
                <a:pos x="6" y="0"/>
              </a:cxn>
              <a:cxn ang="0">
                <a:pos x="6" y="0"/>
              </a:cxn>
              <a:cxn ang="0">
                <a:pos x="8" y="0"/>
              </a:cxn>
              <a:cxn ang="0">
                <a:pos x="8" y="0"/>
              </a:cxn>
              <a:cxn ang="0">
                <a:pos x="8" y="0"/>
              </a:cxn>
              <a:cxn ang="0">
                <a:pos x="10" y="0"/>
              </a:cxn>
              <a:cxn ang="0">
                <a:pos x="10" y="0"/>
              </a:cxn>
              <a:cxn ang="0">
                <a:pos x="10" y="0"/>
              </a:cxn>
            </a:cxnLst>
            <a:rect l="0" t="0" r="r" b="b"/>
            <a:pathLst>
              <a:path w="10" h="8">
                <a:moveTo>
                  <a:pt x="0" y="8"/>
                </a:moveTo>
                <a:lnTo>
                  <a:pt x="0" y="8"/>
                </a:lnTo>
                <a:lnTo>
                  <a:pt x="2" y="6"/>
                </a:lnTo>
                <a:lnTo>
                  <a:pt x="2" y="6"/>
                </a:lnTo>
                <a:lnTo>
                  <a:pt x="4" y="6"/>
                </a:lnTo>
                <a:lnTo>
                  <a:pt x="4" y="6"/>
                </a:lnTo>
                <a:lnTo>
                  <a:pt x="4" y="6"/>
                </a:lnTo>
                <a:lnTo>
                  <a:pt x="4" y="4"/>
                </a:lnTo>
                <a:lnTo>
                  <a:pt x="4" y="4"/>
                </a:lnTo>
                <a:lnTo>
                  <a:pt x="4" y="2"/>
                </a:lnTo>
                <a:lnTo>
                  <a:pt x="4" y="2"/>
                </a:lnTo>
                <a:lnTo>
                  <a:pt x="4" y="2"/>
                </a:lnTo>
                <a:lnTo>
                  <a:pt x="6" y="2"/>
                </a:lnTo>
                <a:lnTo>
                  <a:pt x="6" y="0"/>
                </a:lnTo>
                <a:lnTo>
                  <a:pt x="6" y="0"/>
                </a:lnTo>
                <a:lnTo>
                  <a:pt x="6" y="0"/>
                </a:lnTo>
                <a:lnTo>
                  <a:pt x="8" y="0"/>
                </a:lnTo>
                <a:lnTo>
                  <a:pt x="8" y="0"/>
                </a:lnTo>
                <a:lnTo>
                  <a:pt x="8" y="0"/>
                </a:lnTo>
                <a:lnTo>
                  <a:pt x="10" y="0"/>
                </a:lnTo>
                <a:lnTo>
                  <a:pt x="10"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5" name="Line 531"/>
          <p:cNvSpPr>
            <a:spLocks noChangeShapeType="1"/>
          </p:cNvSpPr>
          <p:nvPr/>
        </p:nvSpPr>
        <p:spPr bwMode="auto">
          <a:xfrm>
            <a:off x="6677025" y="2868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6" name="Line 532"/>
          <p:cNvSpPr>
            <a:spLocks noChangeShapeType="1"/>
          </p:cNvSpPr>
          <p:nvPr/>
        </p:nvSpPr>
        <p:spPr bwMode="auto">
          <a:xfrm>
            <a:off x="6677025" y="2868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7" name="Freeform 533"/>
          <p:cNvSpPr>
            <a:spLocks/>
          </p:cNvSpPr>
          <p:nvPr/>
        </p:nvSpPr>
        <p:spPr bwMode="auto">
          <a:xfrm>
            <a:off x="6677025" y="2859088"/>
            <a:ext cx="19050" cy="9525"/>
          </a:xfrm>
          <a:custGeom>
            <a:avLst/>
            <a:gdLst/>
            <a:ahLst/>
            <a:cxnLst>
              <a:cxn ang="0">
                <a:pos x="0" y="6"/>
              </a:cxn>
              <a:cxn ang="0">
                <a:pos x="0" y="6"/>
              </a:cxn>
              <a:cxn ang="0">
                <a:pos x="2" y="6"/>
              </a:cxn>
              <a:cxn ang="0">
                <a:pos x="0" y="4"/>
              </a:cxn>
              <a:cxn ang="0">
                <a:pos x="2" y="4"/>
              </a:cxn>
              <a:cxn ang="0">
                <a:pos x="2" y="2"/>
              </a:cxn>
              <a:cxn ang="0">
                <a:pos x="4" y="2"/>
              </a:cxn>
              <a:cxn ang="0">
                <a:pos x="4" y="2"/>
              </a:cxn>
              <a:cxn ang="0">
                <a:pos x="6" y="2"/>
              </a:cxn>
              <a:cxn ang="0">
                <a:pos x="6" y="2"/>
              </a:cxn>
              <a:cxn ang="0">
                <a:pos x="6" y="0"/>
              </a:cxn>
              <a:cxn ang="0">
                <a:pos x="6" y="0"/>
              </a:cxn>
              <a:cxn ang="0">
                <a:pos x="6" y="0"/>
              </a:cxn>
              <a:cxn ang="0">
                <a:pos x="8" y="0"/>
              </a:cxn>
              <a:cxn ang="0">
                <a:pos x="10" y="2"/>
              </a:cxn>
              <a:cxn ang="0">
                <a:pos x="12" y="2"/>
              </a:cxn>
            </a:cxnLst>
            <a:rect l="0" t="0" r="r" b="b"/>
            <a:pathLst>
              <a:path w="12" h="6">
                <a:moveTo>
                  <a:pt x="0" y="6"/>
                </a:moveTo>
                <a:lnTo>
                  <a:pt x="0" y="6"/>
                </a:lnTo>
                <a:lnTo>
                  <a:pt x="2" y="6"/>
                </a:lnTo>
                <a:lnTo>
                  <a:pt x="0" y="4"/>
                </a:lnTo>
                <a:lnTo>
                  <a:pt x="2" y="4"/>
                </a:lnTo>
                <a:lnTo>
                  <a:pt x="2" y="2"/>
                </a:lnTo>
                <a:lnTo>
                  <a:pt x="4" y="2"/>
                </a:lnTo>
                <a:lnTo>
                  <a:pt x="4" y="2"/>
                </a:lnTo>
                <a:lnTo>
                  <a:pt x="6" y="2"/>
                </a:lnTo>
                <a:lnTo>
                  <a:pt x="6" y="2"/>
                </a:lnTo>
                <a:lnTo>
                  <a:pt x="6" y="0"/>
                </a:lnTo>
                <a:lnTo>
                  <a:pt x="6" y="0"/>
                </a:lnTo>
                <a:lnTo>
                  <a:pt x="6" y="0"/>
                </a:lnTo>
                <a:lnTo>
                  <a:pt x="8" y="0"/>
                </a:lnTo>
                <a:lnTo>
                  <a:pt x="10" y="2"/>
                </a:lnTo>
                <a:lnTo>
                  <a:pt x="12"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8" name="Line 534"/>
          <p:cNvSpPr>
            <a:spLocks noChangeShapeType="1"/>
          </p:cNvSpPr>
          <p:nvPr/>
        </p:nvSpPr>
        <p:spPr bwMode="auto">
          <a:xfrm>
            <a:off x="6705600" y="28654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9" name="Line 535"/>
          <p:cNvSpPr>
            <a:spLocks noChangeShapeType="1"/>
          </p:cNvSpPr>
          <p:nvPr/>
        </p:nvSpPr>
        <p:spPr bwMode="auto">
          <a:xfrm>
            <a:off x="6705600" y="28654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0" name="Freeform 536"/>
          <p:cNvSpPr>
            <a:spLocks/>
          </p:cNvSpPr>
          <p:nvPr/>
        </p:nvSpPr>
        <p:spPr bwMode="auto">
          <a:xfrm>
            <a:off x="6705600" y="2855913"/>
            <a:ext cx="19050" cy="9525"/>
          </a:xfrm>
          <a:custGeom>
            <a:avLst/>
            <a:gdLst/>
            <a:ahLst/>
            <a:cxnLst>
              <a:cxn ang="0">
                <a:pos x="0" y="6"/>
              </a:cxn>
              <a:cxn ang="0">
                <a:pos x="2" y="4"/>
              </a:cxn>
              <a:cxn ang="0">
                <a:pos x="2" y="4"/>
              </a:cxn>
              <a:cxn ang="0">
                <a:pos x="2" y="2"/>
              </a:cxn>
              <a:cxn ang="0">
                <a:pos x="4" y="2"/>
              </a:cxn>
              <a:cxn ang="0">
                <a:pos x="6" y="0"/>
              </a:cxn>
              <a:cxn ang="0">
                <a:pos x="6" y="0"/>
              </a:cxn>
              <a:cxn ang="0">
                <a:pos x="6" y="0"/>
              </a:cxn>
              <a:cxn ang="0">
                <a:pos x="8" y="0"/>
              </a:cxn>
              <a:cxn ang="0">
                <a:pos x="8" y="0"/>
              </a:cxn>
              <a:cxn ang="0">
                <a:pos x="10" y="0"/>
              </a:cxn>
              <a:cxn ang="0">
                <a:pos x="10" y="2"/>
              </a:cxn>
              <a:cxn ang="0">
                <a:pos x="10" y="2"/>
              </a:cxn>
              <a:cxn ang="0">
                <a:pos x="10" y="2"/>
              </a:cxn>
              <a:cxn ang="0">
                <a:pos x="10" y="2"/>
              </a:cxn>
              <a:cxn ang="0">
                <a:pos x="12" y="4"/>
              </a:cxn>
              <a:cxn ang="0">
                <a:pos x="12" y="4"/>
              </a:cxn>
              <a:cxn ang="0">
                <a:pos x="12" y="4"/>
              </a:cxn>
            </a:cxnLst>
            <a:rect l="0" t="0" r="r" b="b"/>
            <a:pathLst>
              <a:path w="12" h="6">
                <a:moveTo>
                  <a:pt x="0" y="6"/>
                </a:moveTo>
                <a:lnTo>
                  <a:pt x="2" y="4"/>
                </a:lnTo>
                <a:lnTo>
                  <a:pt x="2" y="4"/>
                </a:lnTo>
                <a:lnTo>
                  <a:pt x="2" y="2"/>
                </a:lnTo>
                <a:lnTo>
                  <a:pt x="4" y="2"/>
                </a:lnTo>
                <a:lnTo>
                  <a:pt x="6" y="0"/>
                </a:lnTo>
                <a:lnTo>
                  <a:pt x="6" y="0"/>
                </a:lnTo>
                <a:lnTo>
                  <a:pt x="6" y="0"/>
                </a:lnTo>
                <a:lnTo>
                  <a:pt x="8" y="0"/>
                </a:lnTo>
                <a:lnTo>
                  <a:pt x="8" y="0"/>
                </a:lnTo>
                <a:lnTo>
                  <a:pt x="10" y="0"/>
                </a:lnTo>
                <a:lnTo>
                  <a:pt x="10" y="2"/>
                </a:lnTo>
                <a:lnTo>
                  <a:pt x="10" y="2"/>
                </a:lnTo>
                <a:lnTo>
                  <a:pt x="10" y="2"/>
                </a:lnTo>
                <a:lnTo>
                  <a:pt x="10" y="2"/>
                </a:lnTo>
                <a:lnTo>
                  <a:pt x="12" y="4"/>
                </a:lnTo>
                <a:lnTo>
                  <a:pt x="12" y="4"/>
                </a:lnTo>
                <a:lnTo>
                  <a:pt x="12"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1" name="Line 537"/>
          <p:cNvSpPr>
            <a:spLocks noChangeShapeType="1"/>
          </p:cNvSpPr>
          <p:nvPr/>
        </p:nvSpPr>
        <p:spPr bwMode="auto">
          <a:xfrm>
            <a:off x="6721475" y="2868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2" name="Line 538"/>
          <p:cNvSpPr>
            <a:spLocks noChangeShapeType="1"/>
          </p:cNvSpPr>
          <p:nvPr/>
        </p:nvSpPr>
        <p:spPr bwMode="auto">
          <a:xfrm>
            <a:off x="6721475" y="2868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3" name="Freeform 539"/>
          <p:cNvSpPr>
            <a:spLocks/>
          </p:cNvSpPr>
          <p:nvPr/>
        </p:nvSpPr>
        <p:spPr bwMode="auto">
          <a:xfrm>
            <a:off x="6721475" y="2865438"/>
            <a:ext cx="12700" cy="12700"/>
          </a:xfrm>
          <a:custGeom>
            <a:avLst/>
            <a:gdLst/>
            <a:ahLst/>
            <a:cxnLst>
              <a:cxn ang="0">
                <a:pos x="0" y="2"/>
              </a:cxn>
              <a:cxn ang="0">
                <a:pos x="0" y="2"/>
              </a:cxn>
              <a:cxn ang="0">
                <a:pos x="2" y="2"/>
              </a:cxn>
              <a:cxn ang="0">
                <a:pos x="2" y="2"/>
              </a:cxn>
              <a:cxn ang="0">
                <a:pos x="2" y="2"/>
              </a:cxn>
              <a:cxn ang="0">
                <a:pos x="2" y="2"/>
              </a:cxn>
              <a:cxn ang="0">
                <a:pos x="2" y="2"/>
              </a:cxn>
              <a:cxn ang="0">
                <a:pos x="2" y="2"/>
              </a:cxn>
              <a:cxn ang="0">
                <a:pos x="2" y="0"/>
              </a:cxn>
              <a:cxn ang="0">
                <a:pos x="4" y="0"/>
              </a:cxn>
              <a:cxn ang="0">
                <a:pos x="4" y="0"/>
              </a:cxn>
              <a:cxn ang="0">
                <a:pos x="6" y="0"/>
              </a:cxn>
              <a:cxn ang="0">
                <a:pos x="6" y="2"/>
              </a:cxn>
              <a:cxn ang="0">
                <a:pos x="6" y="2"/>
              </a:cxn>
              <a:cxn ang="0">
                <a:pos x="8" y="4"/>
              </a:cxn>
              <a:cxn ang="0">
                <a:pos x="8" y="4"/>
              </a:cxn>
              <a:cxn ang="0">
                <a:pos x="8" y="6"/>
              </a:cxn>
              <a:cxn ang="0">
                <a:pos x="6" y="8"/>
              </a:cxn>
              <a:cxn ang="0">
                <a:pos x="6" y="8"/>
              </a:cxn>
            </a:cxnLst>
            <a:rect l="0" t="0" r="r" b="b"/>
            <a:pathLst>
              <a:path w="8" h="8">
                <a:moveTo>
                  <a:pt x="0" y="2"/>
                </a:moveTo>
                <a:lnTo>
                  <a:pt x="0" y="2"/>
                </a:lnTo>
                <a:lnTo>
                  <a:pt x="2" y="2"/>
                </a:lnTo>
                <a:lnTo>
                  <a:pt x="2" y="2"/>
                </a:lnTo>
                <a:lnTo>
                  <a:pt x="2" y="2"/>
                </a:lnTo>
                <a:lnTo>
                  <a:pt x="2" y="2"/>
                </a:lnTo>
                <a:lnTo>
                  <a:pt x="2" y="2"/>
                </a:lnTo>
                <a:lnTo>
                  <a:pt x="2" y="2"/>
                </a:lnTo>
                <a:lnTo>
                  <a:pt x="2" y="0"/>
                </a:lnTo>
                <a:lnTo>
                  <a:pt x="4" y="0"/>
                </a:lnTo>
                <a:lnTo>
                  <a:pt x="4" y="0"/>
                </a:lnTo>
                <a:lnTo>
                  <a:pt x="6" y="0"/>
                </a:lnTo>
                <a:lnTo>
                  <a:pt x="6" y="2"/>
                </a:lnTo>
                <a:lnTo>
                  <a:pt x="6" y="2"/>
                </a:lnTo>
                <a:lnTo>
                  <a:pt x="8" y="4"/>
                </a:lnTo>
                <a:lnTo>
                  <a:pt x="8" y="4"/>
                </a:lnTo>
                <a:lnTo>
                  <a:pt x="8" y="6"/>
                </a:lnTo>
                <a:lnTo>
                  <a:pt x="6" y="8"/>
                </a:lnTo>
                <a:lnTo>
                  <a:pt x="6"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4" name="Line 540"/>
          <p:cNvSpPr>
            <a:spLocks noChangeShapeType="1"/>
          </p:cNvSpPr>
          <p:nvPr/>
        </p:nvSpPr>
        <p:spPr bwMode="auto">
          <a:xfrm>
            <a:off x="6737350" y="2881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5" name="Line 541"/>
          <p:cNvSpPr>
            <a:spLocks noChangeShapeType="1"/>
          </p:cNvSpPr>
          <p:nvPr/>
        </p:nvSpPr>
        <p:spPr bwMode="auto">
          <a:xfrm>
            <a:off x="6737350" y="2881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6" name="Freeform 542"/>
          <p:cNvSpPr>
            <a:spLocks/>
          </p:cNvSpPr>
          <p:nvPr/>
        </p:nvSpPr>
        <p:spPr bwMode="auto">
          <a:xfrm>
            <a:off x="6737350" y="2881313"/>
            <a:ext cx="15875" cy="6350"/>
          </a:xfrm>
          <a:custGeom>
            <a:avLst/>
            <a:gdLst/>
            <a:ahLst/>
            <a:cxnLst>
              <a:cxn ang="0">
                <a:pos x="0" y="0"/>
              </a:cxn>
              <a:cxn ang="0">
                <a:pos x="0" y="0"/>
              </a:cxn>
              <a:cxn ang="0">
                <a:pos x="0" y="0"/>
              </a:cxn>
              <a:cxn ang="0">
                <a:pos x="2" y="0"/>
              </a:cxn>
              <a:cxn ang="0">
                <a:pos x="2" y="0"/>
              </a:cxn>
              <a:cxn ang="0">
                <a:pos x="2" y="2"/>
              </a:cxn>
              <a:cxn ang="0">
                <a:pos x="2" y="2"/>
              </a:cxn>
              <a:cxn ang="0">
                <a:pos x="6" y="2"/>
              </a:cxn>
              <a:cxn ang="0">
                <a:pos x="6" y="2"/>
              </a:cxn>
              <a:cxn ang="0">
                <a:pos x="6" y="2"/>
              </a:cxn>
              <a:cxn ang="0">
                <a:pos x="6" y="2"/>
              </a:cxn>
              <a:cxn ang="0">
                <a:pos x="6" y="2"/>
              </a:cxn>
              <a:cxn ang="0">
                <a:pos x="8" y="2"/>
              </a:cxn>
              <a:cxn ang="0">
                <a:pos x="8" y="2"/>
              </a:cxn>
              <a:cxn ang="0">
                <a:pos x="10" y="2"/>
              </a:cxn>
              <a:cxn ang="0">
                <a:pos x="10" y="4"/>
              </a:cxn>
              <a:cxn ang="0">
                <a:pos x="10" y="4"/>
              </a:cxn>
            </a:cxnLst>
            <a:rect l="0" t="0" r="r" b="b"/>
            <a:pathLst>
              <a:path w="10" h="4">
                <a:moveTo>
                  <a:pt x="0" y="0"/>
                </a:moveTo>
                <a:lnTo>
                  <a:pt x="0" y="0"/>
                </a:lnTo>
                <a:lnTo>
                  <a:pt x="0" y="0"/>
                </a:lnTo>
                <a:lnTo>
                  <a:pt x="2" y="0"/>
                </a:lnTo>
                <a:lnTo>
                  <a:pt x="2" y="0"/>
                </a:lnTo>
                <a:lnTo>
                  <a:pt x="2" y="2"/>
                </a:lnTo>
                <a:lnTo>
                  <a:pt x="2" y="2"/>
                </a:lnTo>
                <a:lnTo>
                  <a:pt x="6" y="2"/>
                </a:lnTo>
                <a:lnTo>
                  <a:pt x="6" y="2"/>
                </a:lnTo>
                <a:lnTo>
                  <a:pt x="6" y="2"/>
                </a:lnTo>
                <a:lnTo>
                  <a:pt x="6" y="2"/>
                </a:lnTo>
                <a:lnTo>
                  <a:pt x="6" y="2"/>
                </a:lnTo>
                <a:lnTo>
                  <a:pt x="8" y="2"/>
                </a:lnTo>
                <a:lnTo>
                  <a:pt x="8" y="2"/>
                </a:lnTo>
                <a:lnTo>
                  <a:pt x="10" y="2"/>
                </a:lnTo>
                <a:lnTo>
                  <a:pt x="10" y="4"/>
                </a:lnTo>
                <a:lnTo>
                  <a:pt x="1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7" name="Freeform 543"/>
          <p:cNvSpPr>
            <a:spLocks/>
          </p:cNvSpPr>
          <p:nvPr/>
        </p:nvSpPr>
        <p:spPr bwMode="auto">
          <a:xfrm>
            <a:off x="6750050" y="2887663"/>
            <a:ext cx="6350" cy="12700"/>
          </a:xfrm>
          <a:custGeom>
            <a:avLst/>
            <a:gdLst/>
            <a:ahLst/>
            <a:cxnLst>
              <a:cxn ang="0">
                <a:pos x="2" y="0"/>
              </a:cxn>
              <a:cxn ang="0">
                <a:pos x="2" y="0"/>
              </a:cxn>
              <a:cxn ang="0">
                <a:pos x="2" y="2"/>
              </a:cxn>
              <a:cxn ang="0">
                <a:pos x="4" y="2"/>
              </a:cxn>
              <a:cxn ang="0">
                <a:pos x="4" y="4"/>
              </a:cxn>
              <a:cxn ang="0">
                <a:pos x="4" y="4"/>
              </a:cxn>
              <a:cxn ang="0">
                <a:pos x="2" y="8"/>
              </a:cxn>
              <a:cxn ang="0">
                <a:pos x="0" y="8"/>
              </a:cxn>
            </a:cxnLst>
            <a:rect l="0" t="0" r="r" b="b"/>
            <a:pathLst>
              <a:path w="4" h="8">
                <a:moveTo>
                  <a:pt x="2" y="0"/>
                </a:moveTo>
                <a:lnTo>
                  <a:pt x="2" y="0"/>
                </a:lnTo>
                <a:lnTo>
                  <a:pt x="2" y="2"/>
                </a:lnTo>
                <a:lnTo>
                  <a:pt x="4" y="2"/>
                </a:lnTo>
                <a:lnTo>
                  <a:pt x="4" y="4"/>
                </a:lnTo>
                <a:lnTo>
                  <a:pt x="4" y="4"/>
                </a:lnTo>
                <a:lnTo>
                  <a:pt x="2" y="8"/>
                </a:lnTo>
                <a:lnTo>
                  <a:pt x="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8" name="Freeform 544"/>
          <p:cNvSpPr>
            <a:spLocks/>
          </p:cNvSpPr>
          <p:nvPr/>
        </p:nvSpPr>
        <p:spPr bwMode="auto">
          <a:xfrm>
            <a:off x="6375400" y="2830513"/>
            <a:ext cx="174625" cy="66675"/>
          </a:xfrm>
          <a:custGeom>
            <a:avLst/>
            <a:gdLst/>
            <a:ahLst/>
            <a:cxnLst>
              <a:cxn ang="0">
                <a:pos x="2" y="4"/>
              </a:cxn>
              <a:cxn ang="0">
                <a:pos x="4" y="6"/>
              </a:cxn>
              <a:cxn ang="0">
                <a:pos x="4" y="6"/>
              </a:cxn>
              <a:cxn ang="0">
                <a:pos x="4" y="6"/>
              </a:cxn>
              <a:cxn ang="0">
                <a:pos x="6" y="2"/>
              </a:cxn>
              <a:cxn ang="0">
                <a:pos x="6" y="0"/>
              </a:cxn>
              <a:cxn ang="0">
                <a:pos x="8" y="0"/>
              </a:cxn>
              <a:cxn ang="0">
                <a:pos x="8" y="0"/>
              </a:cxn>
              <a:cxn ang="0">
                <a:pos x="12" y="0"/>
              </a:cxn>
              <a:cxn ang="0">
                <a:pos x="16" y="0"/>
              </a:cxn>
              <a:cxn ang="0">
                <a:pos x="18" y="6"/>
              </a:cxn>
              <a:cxn ang="0">
                <a:pos x="24" y="10"/>
              </a:cxn>
              <a:cxn ang="0">
                <a:pos x="28" y="12"/>
              </a:cxn>
              <a:cxn ang="0">
                <a:pos x="32" y="12"/>
              </a:cxn>
              <a:cxn ang="0">
                <a:pos x="34" y="12"/>
              </a:cxn>
              <a:cxn ang="0">
                <a:pos x="36" y="16"/>
              </a:cxn>
              <a:cxn ang="0">
                <a:pos x="38" y="16"/>
              </a:cxn>
              <a:cxn ang="0">
                <a:pos x="40" y="20"/>
              </a:cxn>
              <a:cxn ang="0">
                <a:pos x="42" y="20"/>
              </a:cxn>
              <a:cxn ang="0">
                <a:pos x="42" y="20"/>
              </a:cxn>
              <a:cxn ang="0">
                <a:pos x="48" y="18"/>
              </a:cxn>
              <a:cxn ang="0">
                <a:pos x="48" y="20"/>
              </a:cxn>
              <a:cxn ang="0">
                <a:pos x="50" y="24"/>
              </a:cxn>
              <a:cxn ang="0">
                <a:pos x="52" y="26"/>
              </a:cxn>
              <a:cxn ang="0">
                <a:pos x="54" y="26"/>
              </a:cxn>
              <a:cxn ang="0">
                <a:pos x="56" y="28"/>
              </a:cxn>
              <a:cxn ang="0">
                <a:pos x="58" y="30"/>
              </a:cxn>
              <a:cxn ang="0">
                <a:pos x="62" y="30"/>
              </a:cxn>
              <a:cxn ang="0">
                <a:pos x="64" y="30"/>
              </a:cxn>
              <a:cxn ang="0">
                <a:pos x="66" y="30"/>
              </a:cxn>
              <a:cxn ang="0">
                <a:pos x="64" y="34"/>
              </a:cxn>
              <a:cxn ang="0">
                <a:pos x="66" y="36"/>
              </a:cxn>
              <a:cxn ang="0">
                <a:pos x="70" y="36"/>
              </a:cxn>
              <a:cxn ang="0">
                <a:pos x="70" y="34"/>
              </a:cxn>
              <a:cxn ang="0">
                <a:pos x="74" y="36"/>
              </a:cxn>
              <a:cxn ang="0">
                <a:pos x="76" y="36"/>
              </a:cxn>
              <a:cxn ang="0">
                <a:pos x="78" y="40"/>
              </a:cxn>
              <a:cxn ang="0">
                <a:pos x="80" y="42"/>
              </a:cxn>
              <a:cxn ang="0">
                <a:pos x="80" y="40"/>
              </a:cxn>
              <a:cxn ang="0">
                <a:pos x="80" y="38"/>
              </a:cxn>
              <a:cxn ang="0">
                <a:pos x="82" y="40"/>
              </a:cxn>
              <a:cxn ang="0">
                <a:pos x="86" y="40"/>
              </a:cxn>
              <a:cxn ang="0">
                <a:pos x="86" y="38"/>
              </a:cxn>
              <a:cxn ang="0">
                <a:pos x="88" y="38"/>
              </a:cxn>
              <a:cxn ang="0">
                <a:pos x="90" y="40"/>
              </a:cxn>
              <a:cxn ang="0">
                <a:pos x="94" y="40"/>
              </a:cxn>
              <a:cxn ang="0">
                <a:pos x="96" y="42"/>
              </a:cxn>
              <a:cxn ang="0">
                <a:pos x="98" y="42"/>
              </a:cxn>
              <a:cxn ang="0">
                <a:pos x="102" y="42"/>
              </a:cxn>
              <a:cxn ang="0">
                <a:pos x="104" y="42"/>
              </a:cxn>
              <a:cxn ang="0">
                <a:pos x="104" y="42"/>
              </a:cxn>
              <a:cxn ang="0">
                <a:pos x="106" y="42"/>
              </a:cxn>
              <a:cxn ang="0">
                <a:pos x="108" y="42"/>
              </a:cxn>
              <a:cxn ang="0">
                <a:pos x="110" y="42"/>
              </a:cxn>
            </a:cxnLst>
            <a:rect l="0" t="0" r="r" b="b"/>
            <a:pathLst>
              <a:path w="110" h="42">
                <a:moveTo>
                  <a:pt x="0" y="4"/>
                </a:moveTo>
                <a:lnTo>
                  <a:pt x="0" y="4"/>
                </a:lnTo>
                <a:lnTo>
                  <a:pt x="2" y="4"/>
                </a:lnTo>
                <a:lnTo>
                  <a:pt x="2" y="6"/>
                </a:lnTo>
                <a:lnTo>
                  <a:pt x="2" y="6"/>
                </a:lnTo>
                <a:lnTo>
                  <a:pt x="4" y="6"/>
                </a:lnTo>
                <a:lnTo>
                  <a:pt x="4" y="6"/>
                </a:lnTo>
                <a:lnTo>
                  <a:pt x="4" y="6"/>
                </a:lnTo>
                <a:lnTo>
                  <a:pt x="4" y="6"/>
                </a:lnTo>
                <a:lnTo>
                  <a:pt x="4" y="6"/>
                </a:lnTo>
                <a:lnTo>
                  <a:pt x="4" y="6"/>
                </a:lnTo>
                <a:lnTo>
                  <a:pt x="4" y="6"/>
                </a:lnTo>
                <a:lnTo>
                  <a:pt x="6" y="4"/>
                </a:lnTo>
                <a:lnTo>
                  <a:pt x="6" y="2"/>
                </a:lnTo>
                <a:lnTo>
                  <a:pt x="6" y="2"/>
                </a:lnTo>
                <a:lnTo>
                  <a:pt x="6" y="0"/>
                </a:lnTo>
                <a:lnTo>
                  <a:pt x="6" y="0"/>
                </a:lnTo>
                <a:lnTo>
                  <a:pt x="6" y="0"/>
                </a:lnTo>
                <a:lnTo>
                  <a:pt x="6" y="0"/>
                </a:lnTo>
                <a:lnTo>
                  <a:pt x="6" y="0"/>
                </a:lnTo>
                <a:lnTo>
                  <a:pt x="8" y="0"/>
                </a:lnTo>
                <a:lnTo>
                  <a:pt x="8" y="0"/>
                </a:lnTo>
                <a:lnTo>
                  <a:pt x="8" y="0"/>
                </a:lnTo>
                <a:lnTo>
                  <a:pt x="8" y="0"/>
                </a:lnTo>
                <a:lnTo>
                  <a:pt x="8" y="0"/>
                </a:lnTo>
                <a:lnTo>
                  <a:pt x="10" y="0"/>
                </a:lnTo>
                <a:lnTo>
                  <a:pt x="12" y="0"/>
                </a:lnTo>
                <a:lnTo>
                  <a:pt x="12" y="0"/>
                </a:lnTo>
                <a:lnTo>
                  <a:pt x="14" y="0"/>
                </a:lnTo>
                <a:lnTo>
                  <a:pt x="16" y="0"/>
                </a:lnTo>
                <a:lnTo>
                  <a:pt x="16" y="4"/>
                </a:lnTo>
                <a:lnTo>
                  <a:pt x="18" y="6"/>
                </a:lnTo>
                <a:lnTo>
                  <a:pt x="18" y="6"/>
                </a:lnTo>
                <a:lnTo>
                  <a:pt x="20" y="6"/>
                </a:lnTo>
                <a:lnTo>
                  <a:pt x="24" y="8"/>
                </a:lnTo>
                <a:lnTo>
                  <a:pt x="24" y="10"/>
                </a:lnTo>
                <a:lnTo>
                  <a:pt x="26" y="10"/>
                </a:lnTo>
                <a:lnTo>
                  <a:pt x="28" y="12"/>
                </a:lnTo>
                <a:lnTo>
                  <a:pt x="28" y="12"/>
                </a:lnTo>
                <a:lnTo>
                  <a:pt x="30" y="12"/>
                </a:lnTo>
                <a:lnTo>
                  <a:pt x="30" y="12"/>
                </a:lnTo>
                <a:lnTo>
                  <a:pt x="32" y="12"/>
                </a:lnTo>
                <a:lnTo>
                  <a:pt x="32" y="12"/>
                </a:lnTo>
                <a:lnTo>
                  <a:pt x="32" y="12"/>
                </a:lnTo>
                <a:lnTo>
                  <a:pt x="34" y="12"/>
                </a:lnTo>
                <a:lnTo>
                  <a:pt x="34" y="14"/>
                </a:lnTo>
                <a:lnTo>
                  <a:pt x="36" y="14"/>
                </a:lnTo>
                <a:lnTo>
                  <a:pt x="36" y="16"/>
                </a:lnTo>
                <a:lnTo>
                  <a:pt x="36" y="16"/>
                </a:lnTo>
                <a:lnTo>
                  <a:pt x="36" y="16"/>
                </a:lnTo>
                <a:lnTo>
                  <a:pt x="38" y="16"/>
                </a:lnTo>
                <a:lnTo>
                  <a:pt x="40" y="20"/>
                </a:lnTo>
                <a:lnTo>
                  <a:pt x="40" y="20"/>
                </a:lnTo>
                <a:lnTo>
                  <a:pt x="40" y="20"/>
                </a:lnTo>
                <a:lnTo>
                  <a:pt x="42" y="20"/>
                </a:lnTo>
                <a:lnTo>
                  <a:pt x="42" y="20"/>
                </a:lnTo>
                <a:lnTo>
                  <a:pt x="42" y="20"/>
                </a:lnTo>
                <a:lnTo>
                  <a:pt x="42" y="20"/>
                </a:lnTo>
                <a:lnTo>
                  <a:pt x="42" y="20"/>
                </a:lnTo>
                <a:lnTo>
                  <a:pt x="42" y="20"/>
                </a:lnTo>
                <a:lnTo>
                  <a:pt x="44" y="18"/>
                </a:lnTo>
                <a:lnTo>
                  <a:pt x="46" y="18"/>
                </a:lnTo>
                <a:lnTo>
                  <a:pt x="48" y="18"/>
                </a:lnTo>
                <a:lnTo>
                  <a:pt x="48" y="20"/>
                </a:lnTo>
                <a:lnTo>
                  <a:pt x="48" y="20"/>
                </a:lnTo>
                <a:lnTo>
                  <a:pt x="48" y="20"/>
                </a:lnTo>
                <a:lnTo>
                  <a:pt x="48" y="20"/>
                </a:lnTo>
                <a:lnTo>
                  <a:pt x="50" y="22"/>
                </a:lnTo>
                <a:lnTo>
                  <a:pt x="50" y="24"/>
                </a:lnTo>
                <a:lnTo>
                  <a:pt x="50" y="24"/>
                </a:lnTo>
                <a:lnTo>
                  <a:pt x="50" y="24"/>
                </a:lnTo>
                <a:lnTo>
                  <a:pt x="52" y="26"/>
                </a:lnTo>
                <a:lnTo>
                  <a:pt x="52" y="26"/>
                </a:lnTo>
                <a:lnTo>
                  <a:pt x="54" y="26"/>
                </a:lnTo>
                <a:lnTo>
                  <a:pt x="54" y="26"/>
                </a:lnTo>
                <a:lnTo>
                  <a:pt x="54" y="28"/>
                </a:lnTo>
                <a:lnTo>
                  <a:pt x="54" y="28"/>
                </a:lnTo>
                <a:lnTo>
                  <a:pt x="56" y="28"/>
                </a:lnTo>
                <a:lnTo>
                  <a:pt x="56" y="28"/>
                </a:lnTo>
                <a:lnTo>
                  <a:pt x="58" y="28"/>
                </a:lnTo>
                <a:lnTo>
                  <a:pt x="58" y="30"/>
                </a:lnTo>
                <a:lnTo>
                  <a:pt x="60" y="30"/>
                </a:lnTo>
                <a:lnTo>
                  <a:pt x="60" y="30"/>
                </a:lnTo>
                <a:lnTo>
                  <a:pt x="62" y="30"/>
                </a:lnTo>
                <a:lnTo>
                  <a:pt x="62" y="30"/>
                </a:lnTo>
                <a:lnTo>
                  <a:pt x="62" y="30"/>
                </a:lnTo>
                <a:lnTo>
                  <a:pt x="64" y="30"/>
                </a:lnTo>
                <a:lnTo>
                  <a:pt x="64" y="30"/>
                </a:lnTo>
                <a:lnTo>
                  <a:pt x="66" y="30"/>
                </a:lnTo>
                <a:lnTo>
                  <a:pt x="66" y="30"/>
                </a:lnTo>
                <a:lnTo>
                  <a:pt x="64" y="32"/>
                </a:lnTo>
                <a:lnTo>
                  <a:pt x="64" y="34"/>
                </a:lnTo>
                <a:lnTo>
                  <a:pt x="64" y="34"/>
                </a:lnTo>
                <a:lnTo>
                  <a:pt x="64" y="34"/>
                </a:lnTo>
                <a:lnTo>
                  <a:pt x="66" y="34"/>
                </a:lnTo>
                <a:lnTo>
                  <a:pt x="66" y="36"/>
                </a:lnTo>
                <a:lnTo>
                  <a:pt x="68" y="36"/>
                </a:lnTo>
                <a:lnTo>
                  <a:pt x="68" y="36"/>
                </a:lnTo>
                <a:lnTo>
                  <a:pt x="70" y="36"/>
                </a:lnTo>
                <a:lnTo>
                  <a:pt x="70" y="36"/>
                </a:lnTo>
                <a:lnTo>
                  <a:pt x="70" y="34"/>
                </a:lnTo>
                <a:lnTo>
                  <a:pt x="70" y="34"/>
                </a:lnTo>
                <a:lnTo>
                  <a:pt x="72" y="36"/>
                </a:lnTo>
                <a:lnTo>
                  <a:pt x="74" y="36"/>
                </a:lnTo>
                <a:lnTo>
                  <a:pt x="74" y="36"/>
                </a:lnTo>
                <a:lnTo>
                  <a:pt x="74" y="36"/>
                </a:lnTo>
                <a:lnTo>
                  <a:pt x="76" y="36"/>
                </a:lnTo>
                <a:lnTo>
                  <a:pt x="76" y="36"/>
                </a:lnTo>
                <a:lnTo>
                  <a:pt x="76" y="36"/>
                </a:lnTo>
                <a:lnTo>
                  <a:pt x="76" y="38"/>
                </a:lnTo>
                <a:lnTo>
                  <a:pt x="78" y="40"/>
                </a:lnTo>
                <a:lnTo>
                  <a:pt x="78" y="42"/>
                </a:lnTo>
                <a:lnTo>
                  <a:pt x="80" y="42"/>
                </a:lnTo>
                <a:lnTo>
                  <a:pt x="80" y="42"/>
                </a:lnTo>
                <a:lnTo>
                  <a:pt x="80" y="42"/>
                </a:lnTo>
                <a:lnTo>
                  <a:pt x="80" y="40"/>
                </a:lnTo>
                <a:lnTo>
                  <a:pt x="80" y="40"/>
                </a:lnTo>
                <a:lnTo>
                  <a:pt x="80" y="40"/>
                </a:lnTo>
                <a:lnTo>
                  <a:pt x="80" y="38"/>
                </a:lnTo>
                <a:lnTo>
                  <a:pt x="80" y="38"/>
                </a:lnTo>
                <a:lnTo>
                  <a:pt x="82" y="38"/>
                </a:lnTo>
                <a:lnTo>
                  <a:pt x="82" y="38"/>
                </a:lnTo>
                <a:lnTo>
                  <a:pt x="82" y="40"/>
                </a:lnTo>
                <a:lnTo>
                  <a:pt x="84" y="40"/>
                </a:lnTo>
                <a:lnTo>
                  <a:pt x="86" y="42"/>
                </a:lnTo>
                <a:lnTo>
                  <a:pt x="86" y="40"/>
                </a:lnTo>
                <a:lnTo>
                  <a:pt x="86" y="40"/>
                </a:lnTo>
                <a:lnTo>
                  <a:pt x="86" y="40"/>
                </a:lnTo>
                <a:lnTo>
                  <a:pt x="86" y="38"/>
                </a:lnTo>
                <a:lnTo>
                  <a:pt x="86" y="38"/>
                </a:lnTo>
                <a:lnTo>
                  <a:pt x="88" y="38"/>
                </a:lnTo>
                <a:lnTo>
                  <a:pt x="88" y="38"/>
                </a:lnTo>
                <a:lnTo>
                  <a:pt x="90" y="38"/>
                </a:lnTo>
                <a:lnTo>
                  <a:pt x="90" y="38"/>
                </a:lnTo>
                <a:lnTo>
                  <a:pt x="90" y="40"/>
                </a:lnTo>
                <a:lnTo>
                  <a:pt x="92" y="40"/>
                </a:lnTo>
                <a:lnTo>
                  <a:pt x="92" y="40"/>
                </a:lnTo>
                <a:lnTo>
                  <a:pt x="94" y="40"/>
                </a:lnTo>
                <a:lnTo>
                  <a:pt x="94" y="40"/>
                </a:lnTo>
                <a:lnTo>
                  <a:pt x="94" y="42"/>
                </a:lnTo>
                <a:lnTo>
                  <a:pt x="96" y="42"/>
                </a:lnTo>
                <a:lnTo>
                  <a:pt x="96" y="42"/>
                </a:lnTo>
                <a:lnTo>
                  <a:pt x="98" y="42"/>
                </a:lnTo>
                <a:lnTo>
                  <a:pt x="98" y="42"/>
                </a:lnTo>
                <a:lnTo>
                  <a:pt x="100" y="42"/>
                </a:lnTo>
                <a:lnTo>
                  <a:pt x="100" y="42"/>
                </a:lnTo>
                <a:lnTo>
                  <a:pt x="102" y="42"/>
                </a:lnTo>
                <a:lnTo>
                  <a:pt x="102" y="42"/>
                </a:lnTo>
                <a:lnTo>
                  <a:pt x="102" y="42"/>
                </a:lnTo>
                <a:lnTo>
                  <a:pt x="104" y="42"/>
                </a:lnTo>
                <a:lnTo>
                  <a:pt x="104" y="42"/>
                </a:lnTo>
                <a:lnTo>
                  <a:pt x="104" y="42"/>
                </a:lnTo>
                <a:lnTo>
                  <a:pt x="104" y="42"/>
                </a:lnTo>
                <a:lnTo>
                  <a:pt x="104" y="42"/>
                </a:lnTo>
                <a:lnTo>
                  <a:pt x="106" y="42"/>
                </a:lnTo>
                <a:lnTo>
                  <a:pt x="106" y="42"/>
                </a:lnTo>
                <a:lnTo>
                  <a:pt x="108" y="42"/>
                </a:lnTo>
                <a:lnTo>
                  <a:pt x="108" y="42"/>
                </a:lnTo>
                <a:lnTo>
                  <a:pt x="108" y="42"/>
                </a:lnTo>
                <a:lnTo>
                  <a:pt x="108" y="42"/>
                </a:lnTo>
                <a:lnTo>
                  <a:pt x="108" y="42"/>
                </a:lnTo>
                <a:lnTo>
                  <a:pt x="110" y="4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9" name="Freeform 545"/>
          <p:cNvSpPr>
            <a:spLocks/>
          </p:cNvSpPr>
          <p:nvPr/>
        </p:nvSpPr>
        <p:spPr bwMode="auto">
          <a:xfrm>
            <a:off x="5607050" y="2865438"/>
            <a:ext cx="44450" cy="12700"/>
          </a:xfrm>
          <a:custGeom>
            <a:avLst/>
            <a:gdLst/>
            <a:ahLst/>
            <a:cxnLst>
              <a:cxn ang="0">
                <a:pos x="28" y="8"/>
              </a:cxn>
              <a:cxn ang="0">
                <a:pos x="26" y="8"/>
              </a:cxn>
              <a:cxn ang="0">
                <a:pos x="18" y="8"/>
              </a:cxn>
              <a:cxn ang="0">
                <a:pos x="18" y="8"/>
              </a:cxn>
              <a:cxn ang="0">
                <a:pos x="16" y="8"/>
              </a:cxn>
              <a:cxn ang="0">
                <a:pos x="16" y="6"/>
              </a:cxn>
              <a:cxn ang="0">
                <a:pos x="16" y="6"/>
              </a:cxn>
              <a:cxn ang="0">
                <a:pos x="16" y="4"/>
              </a:cxn>
              <a:cxn ang="0">
                <a:pos x="16" y="4"/>
              </a:cxn>
              <a:cxn ang="0">
                <a:pos x="16" y="4"/>
              </a:cxn>
              <a:cxn ang="0">
                <a:pos x="14" y="2"/>
              </a:cxn>
              <a:cxn ang="0">
                <a:pos x="14" y="2"/>
              </a:cxn>
              <a:cxn ang="0">
                <a:pos x="14" y="2"/>
              </a:cxn>
              <a:cxn ang="0">
                <a:pos x="8" y="0"/>
              </a:cxn>
              <a:cxn ang="0">
                <a:pos x="4" y="0"/>
              </a:cxn>
              <a:cxn ang="0">
                <a:pos x="2" y="0"/>
              </a:cxn>
              <a:cxn ang="0">
                <a:pos x="0" y="0"/>
              </a:cxn>
              <a:cxn ang="0">
                <a:pos x="0" y="0"/>
              </a:cxn>
            </a:cxnLst>
            <a:rect l="0" t="0" r="r" b="b"/>
            <a:pathLst>
              <a:path w="28" h="8">
                <a:moveTo>
                  <a:pt x="28" y="8"/>
                </a:moveTo>
                <a:lnTo>
                  <a:pt x="26" y="8"/>
                </a:lnTo>
                <a:lnTo>
                  <a:pt x="18" y="8"/>
                </a:lnTo>
                <a:lnTo>
                  <a:pt x="18" y="8"/>
                </a:lnTo>
                <a:lnTo>
                  <a:pt x="16" y="8"/>
                </a:lnTo>
                <a:lnTo>
                  <a:pt x="16" y="6"/>
                </a:lnTo>
                <a:lnTo>
                  <a:pt x="16" y="6"/>
                </a:lnTo>
                <a:lnTo>
                  <a:pt x="16" y="4"/>
                </a:lnTo>
                <a:lnTo>
                  <a:pt x="16" y="4"/>
                </a:lnTo>
                <a:lnTo>
                  <a:pt x="16" y="4"/>
                </a:lnTo>
                <a:lnTo>
                  <a:pt x="14" y="2"/>
                </a:lnTo>
                <a:lnTo>
                  <a:pt x="14" y="2"/>
                </a:lnTo>
                <a:lnTo>
                  <a:pt x="14" y="2"/>
                </a:lnTo>
                <a:lnTo>
                  <a:pt x="8" y="0"/>
                </a:lnTo>
                <a:lnTo>
                  <a:pt x="4"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0" name="Freeform 546"/>
          <p:cNvSpPr>
            <a:spLocks/>
          </p:cNvSpPr>
          <p:nvPr/>
        </p:nvSpPr>
        <p:spPr bwMode="auto">
          <a:xfrm>
            <a:off x="5435600" y="2782888"/>
            <a:ext cx="171450" cy="82550"/>
          </a:xfrm>
          <a:custGeom>
            <a:avLst/>
            <a:gdLst/>
            <a:ahLst/>
            <a:cxnLst>
              <a:cxn ang="0">
                <a:pos x="0" y="0"/>
              </a:cxn>
              <a:cxn ang="0">
                <a:pos x="4" y="2"/>
              </a:cxn>
              <a:cxn ang="0">
                <a:pos x="12" y="4"/>
              </a:cxn>
              <a:cxn ang="0">
                <a:pos x="16" y="4"/>
              </a:cxn>
              <a:cxn ang="0">
                <a:pos x="32" y="14"/>
              </a:cxn>
              <a:cxn ang="0">
                <a:pos x="42" y="18"/>
              </a:cxn>
              <a:cxn ang="0">
                <a:pos x="56" y="28"/>
              </a:cxn>
              <a:cxn ang="0">
                <a:pos x="58" y="30"/>
              </a:cxn>
              <a:cxn ang="0">
                <a:pos x="68" y="38"/>
              </a:cxn>
              <a:cxn ang="0">
                <a:pos x="82" y="50"/>
              </a:cxn>
              <a:cxn ang="0">
                <a:pos x="102" y="52"/>
              </a:cxn>
              <a:cxn ang="0">
                <a:pos x="108" y="52"/>
              </a:cxn>
              <a:cxn ang="0">
                <a:pos x="108" y="52"/>
              </a:cxn>
            </a:cxnLst>
            <a:rect l="0" t="0" r="r" b="b"/>
            <a:pathLst>
              <a:path w="108" h="52">
                <a:moveTo>
                  <a:pt x="0" y="0"/>
                </a:moveTo>
                <a:lnTo>
                  <a:pt x="4" y="2"/>
                </a:lnTo>
                <a:lnTo>
                  <a:pt x="12" y="4"/>
                </a:lnTo>
                <a:lnTo>
                  <a:pt x="16" y="4"/>
                </a:lnTo>
                <a:lnTo>
                  <a:pt x="32" y="14"/>
                </a:lnTo>
                <a:lnTo>
                  <a:pt x="42" y="18"/>
                </a:lnTo>
                <a:lnTo>
                  <a:pt x="56" y="28"/>
                </a:lnTo>
                <a:lnTo>
                  <a:pt x="58" y="30"/>
                </a:lnTo>
                <a:lnTo>
                  <a:pt x="68" y="38"/>
                </a:lnTo>
                <a:lnTo>
                  <a:pt x="82" y="50"/>
                </a:lnTo>
                <a:lnTo>
                  <a:pt x="102" y="52"/>
                </a:lnTo>
                <a:lnTo>
                  <a:pt x="108" y="52"/>
                </a:lnTo>
                <a:lnTo>
                  <a:pt x="108" y="5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1" name="Freeform 547"/>
          <p:cNvSpPr>
            <a:spLocks/>
          </p:cNvSpPr>
          <p:nvPr/>
        </p:nvSpPr>
        <p:spPr bwMode="auto">
          <a:xfrm>
            <a:off x="5607050" y="2840038"/>
            <a:ext cx="28575" cy="25400"/>
          </a:xfrm>
          <a:custGeom>
            <a:avLst/>
            <a:gdLst/>
            <a:ahLst/>
            <a:cxnLst>
              <a:cxn ang="0">
                <a:pos x="18" y="0"/>
              </a:cxn>
              <a:cxn ang="0">
                <a:pos x="18" y="0"/>
              </a:cxn>
              <a:cxn ang="0">
                <a:pos x="16" y="0"/>
              </a:cxn>
              <a:cxn ang="0">
                <a:pos x="12" y="0"/>
              </a:cxn>
              <a:cxn ang="0">
                <a:pos x="10" y="0"/>
              </a:cxn>
              <a:cxn ang="0">
                <a:pos x="10" y="0"/>
              </a:cxn>
              <a:cxn ang="0">
                <a:pos x="8" y="0"/>
              </a:cxn>
              <a:cxn ang="0">
                <a:pos x="8" y="0"/>
              </a:cxn>
              <a:cxn ang="0">
                <a:pos x="8" y="0"/>
              </a:cxn>
              <a:cxn ang="0">
                <a:pos x="8" y="0"/>
              </a:cxn>
              <a:cxn ang="0">
                <a:pos x="8" y="2"/>
              </a:cxn>
              <a:cxn ang="0">
                <a:pos x="8" y="2"/>
              </a:cxn>
              <a:cxn ang="0">
                <a:pos x="6" y="4"/>
              </a:cxn>
              <a:cxn ang="0">
                <a:pos x="6" y="6"/>
              </a:cxn>
              <a:cxn ang="0">
                <a:pos x="6" y="8"/>
              </a:cxn>
              <a:cxn ang="0">
                <a:pos x="6" y="8"/>
              </a:cxn>
              <a:cxn ang="0">
                <a:pos x="4" y="10"/>
              </a:cxn>
              <a:cxn ang="0">
                <a:pos x="4" y="10"/>
              </a:cxn>
              <a:cxn ang="0">
                <a:pos x="4" y="12"/>
              </a:cxn>
              <a:cxn ang="0">
                <a:pos x="4" y="12"/>
              </a:cxn>
              <a:cxn ang="0">
                <a:pos x="2" y="14"/>
              </a:cxn>
              <a:cxn ang="0">
                <a:pos x="2" y="14"/>
              </a:cxn>
              <a:cxn ang="0">
                <a:pos x="2" y="14"/>
              </a:cxn>
              <a:cxn ang="0">
                <a:pos x="2" y="14"/>
              </a:cxn>
              <a:cxn ang="0">
                <a:pos x="2" y="14"/>
              </a:cxn>
              <a:cxn ang="0">
                <a:pos x="2" y="16"/>
              </a:cxn>
              <a:cxn ang="0">
                <a:pos x="0" y="16"/>
              </a:cxn>
              <a:cxn ang="0">
                <a:pos x="0" y="16"/>
              </a:cxn>
            </a:cxnLst>
            <a:rect l="0" t="0" r="r" b="b"/>
            <a:pathLst>
              <a:path w="18" h="16">
                <a:moveTo>
                  <a:pt x="18" y="0"/>
                </a:moveTo>
                <a:lnTo>
                  <a:pt x="18" y="0"/>
                </a:lnTo>
                <a:lnTo>
                  <a:pt x="16" y="0"/>
                </a:lnTo>
                <a:lnTo>
                  <a:pt x="12" y="0"/>
                </a:lnTo>
                <a:lnTo>
                  <a:pt x="10" y="0"/>
                </a:lnTo>
                <a:lnTo>
                  <a:pt x="10" y="0"/>
                </a:lnTo>
                <a:lnTo>
                  <a:pt x="8" y="0"/>
                </a:lnTo>
                <a:lnTo>
                  <a:pt x="8" y="0"/>
                </a:lnTo>
                <a:lnTo>
                  <a:pt x="8" y="0"/>
                </a:lnTo>
                <a:lnTo>
                  <a:pt x="8" y="0"/>
                </a:lnTo>
                <a:lnTo>
                  <a:pt x="8" y="2"/>
                </a:lnTo>
                <a:lnTo>
                  <a:pt x="8" y="2"/>
                </a:lnTo>
                <a:lnTo>
                  <a:pt x="6" y="4"/>
                </a:lnTo>
                <a:lnTo>
                  <a:pt x="6" y="6"/>
                </a:lnTo>
                <a:lnTo>
                  <a:pt x="6" y="8"/>
                </a:lnTo>
                <a:lnTo>
                  <a:pt x="6" y="8"/>
                </a:lnTo>
                <a:lnTo>
                  <a:pt x="4" y="10"/>
                </a:lnTo>
                <a:lnTo>
                  <a:pt x="4" y="10"/>
                </a:lnTo>
                <a:lnTo>
                  <a:pt x="4" y="12"/>
                </a:lnTo>
                <a:lnTo>
                  <a:pt x="4" y="12"/>
                </a:lnTo>
                <a:lnTo>
                  <a:pt x="2" y="14"/>
                </a:lnTo>
                <a:lnTo>
                  <a:pt x="2" y="14"/>
                </a:lnTo>
                <a:lnTo>
                  <a:pt x="2" y="14"/>
                </a:lnTo>
                <a:lnTo>
                  <a:pt x="2" y="14"/>
                </a:lnTo>
                <a:lnTo>
                  <a:pt x="2" y="14"/>
                </a:lnTo>
                <a:lnTo>
                  <a:pt x="2" y="16"/>
                </a:lnTo>
                <a:lnTo>
                  <a:pt x="0" y="16"/>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2" name="Freeform 548"/>
          <p:cNvSpPr>
            <a:spLocks/>
          </p:cNvSpPr>
          <p:nvPr/>
        </p:nvSpPr>
        <p:spPr bwMode="auto">
          <a:xfrm>
            <a:off x="5346700" y="2782888"/>
            <a:ext cx="88900" cy="79375"/>
          </a:xfrm>
          <a:custGeom>
            <a:avLst/>
            <a:gdLst/>
            <a:ahLst/>
            <a:cxnLst>
              <a:cxn ang="0">
                <a:pos x="0" y="48"/>
              </a:cxn>
              <a:cxn ang="0">
                <a:pos x="4" y="48"/>
              </a:cxn>
              <a:cxn ang="0">
                <a:pos x="10" y="48"/>
              </a:cxn>
              <a:cxn ang="0">
                <a:pos x="16" y="50"/>
              </a:cxn>
              <a:cxn ang="0">
                <a:pos x="20" y="48"/>
              </a:cxn>
              <a:cxn ang="0">
                <a:pos x="22" y="44"/>
              </a:cxn>
              <a:cxn ang="0">
                <a:pos x="26" y="38"/>
              </a:cxn>
              <a:cxn ang="0">
                <a:pos x="30" y="38"/>
              </a:cxn>
              <a:cxn ang="0">
                <a:pos x="34" y="36"/>
              </a:cxn>
              <a:cxn ang="0">
                <a:pos x="36" y="36"/>
              </a:cxn>
              <a:cxn ang="0">
                <a:pos x="38" y="30"/>
              </a:cxn>
              <a:cxn ang="0">
                <a:pos x="42" y="28"/>
              </a:cxn>
              <a:cxn ang="0">
                <a:pos x="34" y="20"/>
              </a:cxn>
              <a:cxn ang="0">
                <a:pos x="34" y="20"/>
              </a:cxn>
              <a:cxn ang="0">
                <a:pos x="30" y="16"/>
              </a:cxn>
              <a:cxn ang="0">
                <a:pos x="26" y="12"/>
              </a:cxn>
              <a:cxn ang="0">
                <a:pos x="28" y="10"/>
              </a:cxn>
              <a:cxn ang="0">
                <a:pos x="32" y="10"/>
              </a:cxn>
              <a:cxn ang="0">
                <a:pos x="36" y="8"/>
              </a:cxn>
              <a:cxn ang="0">
                <a:pos x="40" y="8"/>
              </a:cxn>
              <a:cxn ang="0">
                <a:pos x="40" y="8"/>
              </a:cxn>
              <a:cxn ang="0">
                <a:pos x="46" y="6"/>
              </a:cxn>
              <a:cxn ang="0">
                <a:pos x="54" y="4"/>
              </a:cxn>
              <a:cxn ang="0">
                <a:pos x="54" y="2"/>
              </a:cxn>
              <a:cxn ang="0">
                <a:pos x="56" y="0"/>
              </a:cxn>
            </a:cxnLst>
            <a:rect l="0" t="0" r="r" b="b"/>
            <a:pathLst>
              <a:path w="56" h="50">
                <a:moveTo>
                  <a:pt x="0" y="48"/>
                </a:moveTo>
                <a:lnTo>
                  <a:pt x="4" y="48"/>
                </a:lnTo>
                <a:lnTo>
                  <a:pt x="10" y="48"/>
                </a:lnTo>
                <a:lnTo>
                  <a:pt x="16" y="50"/>
                </a:lnTo>
                <a:lnTo>
                  <a:pt x="20" y="48"/>
                </a:lnTo>
                <a:lnTo>
                  <a:pt x="22" y="44"/>
                </a:lnTo>
                <a:lnTo>
                  <a:pt x="26" y="38"/>
                </a:lnTo>
                <a:lnTo>
                  <a:pt x="30" y="38"/>
                </a:lnTo>
                <a:lnTo>
                  <a:pt x="34" y="36"/>
                </a:lnTo>
                <a:lnTo>
                  <a:pt x="36" y="36"/>
                </a:lnTo>
                <a:lnTo>
                  <a:pt x="38" y="30"/>
                </a:lnTo>
                <a:lnTo>
                  <a:pt x="42" y="28"/>
                </a:lnTo>
                <a:lnTo>
                  <a:pt x="34" y="20"/>
                </a:lnTo>
                <a:lnTo>
                  <a:pt x="34" y="20"/>
                </a:lnTo>
                <a:lnTo>
                  <a:pt x="30" y="16"/>
                </a:lnTo>
                <a:lnTo>
                  <a:pt x="26" y="12"/>
                </a:lnTo>
                <a:lnTo>
                  <a:pt x="28" y="10"/>
                </a:lnTo>
                <a:lnTo>
                  <a:pt x="32" y="10"/>
                </a:lnTo>
                <a:lnTo>
                  <a:pt x="36" y="8"/>
                </a:lnTo>
                <a:lnTo>
                  <a:pt x="40" y="8"/>
                </a:lnTo>
                <a:lnTo>
                  <a:pt x="40" y="8"/>
                </a:lnTo>
                <a:lnTo>
                  <a:pt x="46" y="6"/>
                </a:lnTo>
                <a:lnTo>
                  <a:pt x="54" y="4"/>
                </a:lnTo>
                <a:lnTo>
                  <a:pt x="54" y="2"/>
                </a:lnTo>
                <a:lnTo>
                  <a:pt x="5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3" name="Freeform 549"/>
          <p:cNvSpPr>
            <a:spLocks/>
          </p:cNvSpPr>
          <p:nvPr/>
        </p:nvSpPr>
        <p:spPr bwMode="auto">
          <a:xfrm>
            <a:off x="5327650" y="2808288"/>
            <a:ext cx="19050" cy="44450"/>
          </a:xfrm>
          <a:custGeom>
            <a:avLst/>
            <a:gdLst/>
            <a:ahLst/>
            <a:cxnLst>
              <a:cxn ang="0">
                <a:pos x="0" y="0"/>
              </a:cxn>
              <a:cxn ang="0">
                <a:pos x="0" y="2"/>
              </a:cxn>
              <a:cxn ang="0">
                <a:pos x="2" y="6"/>
              </a:cxn>
              <a:cxn ang="0">
                <a:pos x="4" y="8"/>
              </a:cxn>
              <a:cxn ang="0">
                <a:pos x="6" y="12"/>
              </a:cxn>
              <a:cxn ang="0">
                <a:pos x="6" y="14"/>
              </a:cxn>
              <a:cxn ang="0">
                <a:pos x="6" y="14"/>
              </a:cxn>
              <a:cxn ang="0">
                <a:pos x="6" y="14"/>
              </a:cxn>
              <a:cxn ang="0">
                <a:pos x="8" y="18"/>
              </a:cxn>
              <a:cxn ang="0">
                <a:pos x="8" y="20"/>
              </a:cxn>
              <a:cxn ang="0">
                <a:pos x="10" y="24"/>
              </a:cxn>
              <a:cxn ang="0">
                <a:pos x="12" y="26"/>
              </a:cxn>
              <a:cxn ang="0">
                <a:pos x="12" y="26"/>
              </a:cxn>
              <a:cxn ang="0">
                <a:pos x="12" y="26"/>
              </a:cxn>
              <a:cxn ang="0">
                <a:pos x="12" y="28"/>
              </a:cxn>
              <a:cxn ang="0">
                <a:pos x="12" y="28"/>
              </a:cxn>
            </a:cxnLst>
            <a:rect l="0" t="0" r="r" b="b"/>
            <a:pathLst>
              <a:path w="12" h="28">
                <a:moveTo>
                  <a:pt x="0" y="0"/>
                </a:moveTo>
                <a:lnTo>
                  <a:pt x="0" y="2"/>
                </a:lnTo>
                <a:lnTo>
                  <a:pt x="2" y="6"/>
                </a:lnTo>
                <a:lnTo>
                  <a:pt x="4" y="8"/>
                </a:lnTo>
                <a:lnTo>
                  <a:pt x="6" y="12"/>
                </a:lnTo>
                <a:lnTo>
                  <a:pt x="6" y="14"/>
                </a:lnTo>
                <a:lnTo>
                  <a:pt x="6" y="14"/>
                </a:lnTo>
                <a:lnTo>
                  <a:pt x="6" y="14"/>
                </a:lnTo>
                <a:lnTo>
                  <a:pt x="8" y="18"/>
                </a:lnTo>
                <a:lnTo>
                  <a:pt x="8" y="20"/>
                </a:lnTo>
                <a:lnTo>
                  <a:pt x="10" y="24"/>
                </a:lnTo>
                <a:lnTo>
                  <a:pt x="12" y="26"/>
                </a:lnTo>
                <a:lnTo>
                  <a:pt x="12" y="26"/>
                </a:lnTo>
                <a:lnTo>
                  <a:pt x="12" y="26"/>
                </a:lnTo>
                <a:lnTo>
                  <a:pt x="12" y="28"/>
                </a:lnTo>
                <a:lnTo>
                  <a:pt x="12" y="2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4" name="Freeform 550"/>
          <p:cNvSpPr>
            <a:spLocks/>
          </p:cNvSpPr>
          <p:nvPr/>
        </p:nvSpPr>
        <p:spPr bwMode="auto">
          <a:xfrm>
            <a:off x="5346700" y="2852738"/>
            <a:ext cx="1588" cy="1588"/>
          </a:xfrm>
          <a:custGeom>
            <a:avLst/>
            <a:gdLst/>
            <a:ahLst/>
            <a:cxnLst>
              <a:cxn ang="0">
                <a:pos x="0" y="0"/>
              </a:cxn>
              <a:cxn ang="0">
                <a:pos x="0" y="0"/>
              </a:cxn>
              <a:cxn ang="0">
                <a:pos x="0" y="0"/>
              </a:cxn>
            </a:cxnLst>
            <a:rect l="0" t="0" r="r" b="b"/>
            <a:pathLst>
              <a:path>
                <a:moveTo>
                  <a:pt x="0" y="0"/>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5" name="Freeform 551"/>
          <p:cNvSpPr>
            <a:spLocks/>
          </p:cNvSpPr>
          <p:nvPr/>
        </p:nvSpPr>
        <p:spPr bwMode="auto">
          <a:xfrm>
            <a:off x="5346700" y="2801938"/>
            <a:ext cx="9525" cy="50800"/>
          </a:xfrm>
          <a:custGeom>
            <a:avLst/>
            <a:gdLst/>
            <a:ahLst/>
            <a:cxnLst>
              <a:cxn ang="0">
                <a:pos x="4" y="0"/>
              </a:cxn>
              <a:cxn ang="0">
                <a:pos x="4" y="0"/>
              </a:cxn>
              <a:cxn ang="0">
                <a:pos x="4" y="0"/>
              </a:cxn>
              <a:cxn ang="0">
                <a:pos x="4" y="2"/>
              </a:cxn>
              <a:cxn ang="0">
                <a:pos x="4" y="2"/>
              </a:cxn>
              <a:cxn ang="0">
                <a:pos x="4" y="4"/>
              </a:cxn>
              <a:cxn ang="0">
                <a:pos x="4" y="4"/>
              </a:cxn>
              <a:cxn ang="0">
                <a:pos x="4" y="6"/>
              </a:cxn>
              <a:cxn ang="0">
                <a:pos x="6" y="6"/>
              </a:cxn>
              <a:cxn ang="0">
                <a:pos x="4" y="6"/>
              </a:cxn>
              <a:cxn ang="0">
                <a:pos x="4" y="8"/>
              </a:cxn>
              <a:cxn ang="0">
                <a:pos x="4" y="10"/>
              </a:cxn>
              <a:cxn ang="0">
                <a:pos x="4" y="10"/>
              </a:cxn>
              <a:cxn ang="0">
                <a:pos x="4" y="10"/>
              </a:cxn>
              <a:cxn ang="0">
                <a:pos x="4" y="12"/>
              </a:cxn>
              <a:cxn ang="0">
                <a:pos x="4" y="12"/>
              </a:cxn>
              <a:cxn ang="0">
                <a:pos x="2" y="14"/>
              </a:cxn>
              <a:cxn ang="0">
                <a:pos x="2" y="14"/>
              </a:cxn>
              <a:cxn ang="0">
                <a:pos x="2" y="14"/>
              </a:cxn>
              <a:cxn ang="0">
                <a:pos x="2" y="18"/>
              </a:cxn>
              <a:cxn ang="0">
                <a:pos x="2" y="18"/>
              </a:cxn>
              <a:cxn ang="0">
                <a:pos x="2" y="20"/>
              </a:cxn>
              <a:cxn ang="0">
                <a:pos x="2" y="22"/>
              </a:cxn>
              <a:cxn ang="0">
                <a:pos x="2" y="22"/>
              </a:cxn>
              <a:cxn ang="0">
                <a:pos x="2" y="22"/>
              </a:cxn>
              <a:cxn ang="0">
                <a:pos x="2" y="24"/>
              </a:cxn>
              <a:cxn ang="0">
                <a:pos x="2" y="24"/>
              </a:cxn>
              <a:cxn ang="0">
                <a:pos x="2" y="26"/>
              </a:cxn>
              <a:cxn ang="0">
                <a:pos x="2" y="26"/>
              </a:cxn>
              <a:cxn ang="0">
                <a:pos x="2" y="26"/>
              </a:cxn>
              <a:cxn ang="0">
                <a:pos x="2" y="26"/>
              </a:cxn>
              <a:cxn ang="0">
                <a:pos x="2" y="30"/>
              </a:cxn>
              <a:cxn ang="0">
                <a:pos x="0" y="32"/>
              </a:cxn>
            </a:cxnLst>
            <a:rect l="0" t="0" r="r" b="b"/>
            <a:pathLst>
              <a:path w="6" h="32">
                <a:moveTo>
                  <a:pt x="4" y="0"/>
                </a:moveTo>
                <a:lnTo>
                  <a:pt x="4" y="0"/>
                </a:lnTo>
                <a:lnTo>
                  <a:pt x="4" y="0"/>
                </a:lnTo>
                <a:lnTo>
                  <a:pt x="4" y="2"/>
                </a:lnTo>
                <a:lnTo>
                  <a:pt x="4" y="2"/>
                </a:lnTo>
                <a:lnTo>
                  <a:pt x="4" y="4"/>
                </a:lnTo>
                <a:lnTo>
                  <a:pt x="4" y="4"/>
                </a:lnTo>
                <a:lnTo>
                  <a:pt x="4" y="6"/>
                </a:lnTo>
                <a:lnTo>
                  <a:pt x="6" y="6"/>
                </a:lnTo>
                <a:lnTo>
                  <a:pt x="4" y="6"/>
                </a:lnTo>
                <a:lnTo>
                  <a:pt x="4" y="8"/>
                </a:lnTo>
                <a:lnTo>
                  <a:pt x="4" y="10"/>
                </a:lnTo>
                <a:lnTo>
                  <a:pt x="4" y="10"/>
                </a:lnTo>
                <a:lnTo>
                  <a:pt x="4" y="10"/>
                </a:lnTo>
                <a:lnTo>
                  <a:pt x="4" y="12"/>
                </a:lnTo>
                <a:lnTo>
                  <a:pt x="4" y="12"/>
                </a:lnTo>
                <a:lnTo>
                  <a:pt x="2" y="14"/>
                </a:lnTo>
                <a:lnTo>
                  <a:pt x="2" y="14"/>
                </a:lnTo>
                <a:lnTo>
                  <a:pt x="2" y="14"/>
                </a:lnTo>
                <a:lnTo>
                  <a:pt x="2" y="18"/>
                </a:lnTo>
                <a:lnTo>
                  <a:pt x="2" y="18"/>
                </a:lnTo>
                <a:lnTo>
                  <a:pt x="2" y="20"/>
                </a:lnTo>
                <a:lnTo>
                  <a:pt x="2" y="22"/>
                </a:lnTo>
                <a:lnTo>
                  <a:pt x="2" y="22"/>
                </a:lnTo>
                <a:lnTo>
                  <a:pt x="2" y="22"/>
                </a:lnTo>
                <a:lnTo>
                  <a:pt x="2" y="24"/>
                </a:lnTo>
                <a:lnTo>
                  <a:pt x="2" y="24"/>
                </a:lnTo>
                <a:lnTo>
                  <a:pt x="2" y="26"/>
                </a:lnTo>
                <a:lnTo>
                  <a:pt x="2" y="26"/>
                </a:lnTo>
                <a:lnTo>
                  <a:pt x="2" y="26"/>
                </a:lnTo>
                <a:lnTo>
                  <a:pt x="2" y="26"/>
                </a:lnTo>
                <a:lnTo>
                  <a:pt x="2" y="30"/>
                </a:lnTo>
                <a:lnTo>
                  <a:pt x="0"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6" name="Freeform 552"/>
          <p:cNvSpPr>
            <a:spLocks/>
          </p:cNvSpPr>
          <p:nvPr/>
        </p:nvSpPr>
        <p:spPr bwMode="auto">
          <a:xfrm>
            <a:off x="5899150" y="2693988"/>
            <a:ext cx="44450" cy="149225"/>
          </a:xfrm>
          <a:custGeom>
            <a:avLst/>
            <a:gdLst/>
            <a:ahLst/>
            <a:cxnLst>
              <a:cxn ang="0">
                <a:pos x="6" y="0"/>
              </a:cxn>
              <a:cxn ang="0">
                <a:pos x="4" y="4"/>
              </a:cxn>
              <a:cxn ang="0">
                <a:pos x="4" y="6"/>
              </a:cxn>
              <a:cxn ang="0">
                <a:pos x="4" y="6"/>
              </a:cxn>
              <a:cxn ang="0">
                <a:pos x="4" y="8"/>
              </a:cxn>
              <a:cxn ang="0">
                <a:pos x="4" y="12"/>
              </a:cxn>
              <a:cxn ang="0">
                <a:pos x="4" y="16"/>
              </a:cxn>
              <a:cxn ang="0">
                <a:pos x="2" y="16"/>
              </a:cxn>
              <a:cxn ang="0">
                <a:pos x="2" y="16"/>
              </a:cxn>
              <a:cxn ang="0">
                <a:pos x="2" y="18"/>
              </a:cxn>
              <a:cxn ang="0">
                <a:pos x="4" y="20"/>
              </a:cxn>
              <a:cxn ang="0">
                <a:pos x="4" y="20"/>
              </a:cxn>
              <a:cxn ang="0">
                <a:pos x="2" y="20"/>
              </a:cxn>
              <a:cxn ang="0">
                <a:pos x="0" y="22"/>
              </a:cxn>
              <a:cxn ang="0">
                <a:pos x="0" y="24"/>
              </a:cxn>
              <a:cxn ang="0">
                <a:pos x="0" y="24"/>
              </a:cxn>
              <a:cxn ang="0">
                <a:pos x="0" y="26"/>
              </a:cxn>
              <a:cxn ang="0">
                <a:pos x="2" y="28"/>
              </a:cxn>
              <a:cxn ang="0">
                <a:pos x="2" y="30"/>
              </a:cxn>
              <a:cxn ang="0">
                <a:pos x="2" y="32"/>
              </a:cxn>
              <a:cxn ang="0">
                <a:pos x="2" y="32"/>
              </a:cxn>
              <a:cxn ang="0">
                <a:pos x="2" y="32"/>
              </a:cxn>
              <a:cxn ang="0">
                <a:pos x="4" y="34"/>
              </a:cxn>
              <a:cxn ang="0">
                <a:pos x="6" y="34"/>
              </a:cxn>
              <a:cxn ang="0">
                <a:pos x="6" y="34"/>
              </a:cxn>
              <a:cxn ang="0">
                <a:pos x="8" y="34"/>
              </a:cxn>
              <a:cxn ang="0">
                <a:pos x="6" y="34"/>
              </a:cxn>
              <a:cxn ang="0">
                <a:pos x="6" y="36"/>
              </a:cxn>
              <a:cxn ang="0">
                <a:pos x="6" y="38"/>
              </a:cxn>
              <a:cxn ang="0">
                <a:pos x="4" y="40"/>
              </a:cxn>
              <a:cxn ang="0">
                <a:pos x="4" y="42"/>
              </a:cxn>
              <a:cxn ang="0">
                <a:pos x="4" y="42"/>
              </a:cxn>
              <a:cxn ang="0">
                <a:pos x="8" y="48"/>
              </a:cxn>
              <a:cxn ang="0">
                <a:pos x="10" y="54"/>
              </a:cxn>
              <a:cxn ang="0">
                <a:pos x="10" y="56"/>
              </a:cxn>
              <a:cxn ang="0">
                <a:pos x="10" y="58"/>
              </a:cxn>
              <a:cxn ang="0">
                <a:pos x="10" y="60"/>
              </a:cxn>
              <a:cxn ang="0">
                <a:pos x="12" y="64"/>
              </a:cxn>
              <a:cxn ang="0">
                <a:pos x="16" y="68"/>
              </a:cxn>
              <a:cxn ang="0">
                <a:pos x="22" y="68"/>
              </a:cxn>
              <a:cxn ang="0">
                <a:pos x="26" y="70"/>
              </a:cxn>
              <a:cxn ang="0">
                <a:pos x="26" y="72"/>
              </a:cxn>
              <a:cxn ang="0">
                <a:pos x="28" y="72"/>
              </a:cxn>
              <a:cxn ang="0">
                <a:pos x="28" y="80"/>
              </a:cxn>
              <a:cxn ang="0">
                <a:pos x="22" y="88"/>
              </a:cxn>
              <a:cxn ang="0">
                <a:pos x="20" y="90"/>
              </a:cxn>
              <a:cxn ang="0">
                <a:pos x="18" y="94"/>
              </a:cxn>
              <a:cxn ang="0">
                <a:pos x="18" y="94"/>
              </a:cxn>
            </a:cxnLst>
            <a:rect l="0" t="0" r="r" b="b"/>
            <a:pathLst>
              <a:path w="28" h="94">
                <a:moveTo>
                  <a:pt x="6" y="0"/>
                </a:moveTo>
                <a:lnTo>
                  <a:pt x="6" y="0"/>
                </a:lnTo>
                <a:lnTo>
                  <a:pt x="6" y="0"/>
                </a:lnTo>
                <a:lnTo>
                  <a:pt x="4" y="4"/>
                </a:lnTo>
                <a:lnTo>
                  <a:pt x="4" y="4"/>
                </a:lnTo>
                <a:lnTo>
                  <a:pt x="4" y="6"/>
                </a:lnTo>
                <a:lnTo>
                  <a:pt x="4" y="6"/>
                </a:lnTo>
                <a:lnTo>
                  <a:pt x="4" y="6"/>
                </a:lnTo>
                <a:lnTo>
                  <a:pt x="4" y="8"/>
                </a:lnTo>
                <a:lnTo>
                  <a:pt x="4" y="8"/>
                </a:lnTo>
                <a:lnTo>
                  <a:pt x="4" y="10"/>
                </a:lnTo>
                <a:lnTo>
                  <a:pt x="4" y="12"/>
                </a:lnTo>
                <a:lnTo>
                  <a:pt x="4" y="12"/>
                </a:lnTo>
                <a:lnTo>
                  <a:pt x="4" y="16"/>
                </a:lnTo>
                <a:lnTo>
                  <a:pt x="2" y="16"/>
                </a:lnTo>
                <a:lnTo>
                  <a:pt x="2" y="16"/>
                </a:lnTo>
                <a:lnTo>
                  <a:pt x="2" y="16"/>
                </a:lnTo>
                <a:lnTo>
                  <a:pt x="2" y="16"/>
                </a:lnTo>
                <a:lnTo>
                  <a:pt x="2" y="18"/>
                </a:lnTo>
                <a:lnTo>
                  <a:pt x="2" y="18"/>
                </a:lnTo>
                <a:lnTo>
                  <a:pt x="2" y="18"/>
                </a:lnTo>
                <a:lnTo>
                  <a:pt x="4" y="20"/>
                </a:lnTo>
                <a:lnTo>
                  <a:pt x="4" y="20"/>
                </a:lnTo>
                <a:lnTo>
                  <a:pt x="4" y="20"/>
                </a:lnTo>
                <a:lnTo>
                  <a:pt x="2" y="20"/>
                </a:lnTo>
                <a:lnTo>
                  <a:pt x="2" y="20"/>
                </a:lnTo>
                <a:lnTo>
                  <a:pt x="2" y="20"/>
                </a:lnTo>
                <a:lnTo>
                  <a:pt x="0" y="22"/>
                </a:lnTo>
                <a:lnTo>
                  <a:pt x="0" y="24"/>
                </a:lnTo>
                <a:lnTo>
                  <a:pt x="0" y="24"/>
                </a:lnTo>
                <a:lnTo>
                  <a:pt x="0" y="24"/>
                </a:lnTo>
                <a:lnTo>
                  <a:pt x="0" y="24"/>
                </a:lnTo>
                <a:lnTo>
                  <a:pt x="0" y="24"/>
                </a:lnTo>
                <a:lnTo>
                  <a:pt x="0" y="26"/>
                </a:lnTo>
                <a:lnTo>
                  <a:pt x="0" y="26"/>
                </a:lnTo>
                <a:lnTo>
                  <a:pt x="2" y="28"/>
                </a:lnTo>
                <a:lnTo>
                  <a:pt x="2" y="30"/>
                </a:lnTo>
                <a:lnTo>
                  <a:pt x="2" y="30"/>
                </a:lnTo>
                <a:lnTo>
                  <a:pt x="0" y="30"/>
                </a:lnTo>
                <a:lnTo>
                  <a:pt x="2" y="32"/>
                </a:lnTo>
                <a:lnTo>
                  <a:pt x="2" y="32"/>
                </a:lnTo>
                <a:lnTo>
                  <a:pt x="2" y="32"/>
                </a:lnTo>
                <a:lnTo>
                  <a:pt x="2" y="32"/>
                </a:lnTo>
                <a:lnTo>
                  <a:pt x="2" y="32"/>
                </a:lnTo>
                <a:lnTo>
                  <a:pt x="2" y="32"/>
                </a:lnTo>
                <a:lnTo>
                  <a:pt x="4" y="34"/>
                </a:lnTo>
                <a:lnTo>
                  <a:pt x="4" y="34"/>
                </a:lnTo>
                <a:lnTo>
                  <a:pt x="6" y="34"/>
                </a:lnTo>
                <a:lnTo>
                  <a:pt x="6" y="34"/>
                </a:lnTo>
                <a:lnTo>
                  <a:pt x="6" y="34"/>
                </a:lnTo>
                <a:lnTo>
                  <a:pt x="8" y="34"/>
                </a:lnTo>
                <a:lnTo>
                  <a:pt x="8" y="34"/>
                </a:lnTo>
                <a:lnTo>
                  <a:pt x="8" y="34"/>
                </a:lnTo>
                <a:lnTo>
                  <a:pt x="6" y="34"/>
                </a:lnTo>
                <a:lnTo>
                  <a:pt x="6" y="34"/>
                </a:lnTo>
                <a:lnTo>
                  <a:pt x="6" y="36"/>
                </a:lnTo>
                <a:lnTo>
                  <a:pt x="6" y="36"/>
                </a:lnTo>
                <a:lnTo>
                  <a:pt x="6" y="38"/>
                </a:lnTo>
                <a:lnTo>
                  <a:pt x="4" y="40"/>
                </a:lnTo>
                <a:lnTo>
                  <a:pt x="4" y="40"/>
                </a:lnTo>
                <a:lnTo>
                  <a:pt x="4" y="42"/>
                </a:lnTo>
                <a:lnTo>
                  <a:pt x="4" y="42"/>
                </a:lnTo>
                <a:lnTo>
                  <a:pt x="4" y="42"/>
                </a:lnTo>
                <a:lnTo>
                  <a:pt x="4" y="42"/>
                </a:lnTo>
                <a:lnTo>
                  <a:pt x="6" y="46"/>
                </a:lnTo>
                <a:lnTo>
                  <a:pt x="8" y="48"/>
                </a:lnTo>
                <a:lnTo>
                  <a:pt x="10" y="54"/>
                </a:lnTo>
                <a:lnTo>
                  <a:pt x="10" y="54"/>
                </a:lnTo>
                <a:lnTo>
                  <a:pt x="10" y="56"/>
                </a:lnTo>
                <a:lnTo>
                  <a:pt x="10" y="56"/>
                </a:lnTo>
                <a:lnTo>
                  <a:pt x="10" y="58"/>
                </a:lnTo>
                <a:lnTo>
                  <a:pt x="10" y="58"/>
                </a:lnTo>
                <a:lnTo>
                  <a:pt x="10" y="60"/>
                </a:lnTo>
                <a:lnTo>
                  <a:pt x="10" y="60"/>
                </a:lnTo>
                <a:lnTo>
                  <a:pt x="12" y="62"/>
                </a:lnTo>
                <a:lnTo>
                  <a:pt x="12" y="64"/>
                </a:lnTo>
                <a:lnTo>
                  <a:pt x="12" y="68"/>
                </a:lnTo>
                <a:lnTo>
                  <a:pt x="16" y="68"/>
                </a:lnTo>
                <a:lnTo>
                  <a:pt x="18" y="68"/>
                </a:lnTo>
                <a:lnTo>
                  <a:pt x="22" y="68"/>
                </a:lnTo>
                <a:lnTo>
                  <a:pt x="26" y="70"/>
                </a:lnTo>
                <a:lnTo>
                  <a:pt x="26" y="70"/>
                </a:lnTo>
                <a:lnTo>
                  <a:pt x="26" y="70"/>
                </a:lnTo>
                <a:lnTo>
                  <a:pt x="26" y="72"/>
                </a:lnTo>
                <a:lnTo>
                  <a:pt x="26" y="72"/>
                </a:lnTo>
                <a:lnTo>
                  <a:pt x="28" y="72"/>
                </a:lnTo>
                <a:lnTo>
                  <a:pt x="28" y="76"/>
                </a:lnTo>
                <a:lnTo>
                  <a:pt x="28" y="80"/>
                </a:lnTo>
                <a:lnTo>
                  <a:pt x="24" y="86"/>
                </a:lnTo>
                <a:lnTo>
                  <a:pt x="22" y="88"/>
                </a:lnTo>
                <a:lnTo>
                  <a:pt x="22" y="88"/>
                </a:lnTo>
                <a:lnTo>
                  <a:pt x="20" y="90"/>
                </a:lnTo>
                <a:lnTo>
                  <a:pt x="20" y="92"/>
                </a:lnTo>
                <a:lnTo>
                  <a:pt x="18" y="94"/>
                </a:lnTo>
                <a:lnTo>
                  <a:pt x="18" y="94"/>
                </a:lnTo>
                <a:lnTo>
                  <a:pt x="18" y="9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7" name="Freeform 553"/>
          <p:cNvSpPr>
            <a:spLocks/>
          </p:cNvSpPr>
          <p:nvPr/>
        </p:nvSpPr>
        <p:spPr bwMode="auto">
          <a:xfrm>
            <a:off x="5540375" y="2652713"/>
            <a:ext cx="111125" cy="190500"/>
          </a:xfrm>
          <a:custGeom>
            <a:avLst/>
            <a:gdLst/>
            <a:ahLst/>
            <a:cxnLst>
              <a:cxn ang="0">
                <a:pos x="68" y="116"/>
              </a:cxn>
              <a:cxn ang="0">
                <a:pos x="62" y="112"/>
              </a:cxn>
              <a:cxn ang="0">
                <a:pos x="62" y="110"/>
              </a:cxn>
              <a:cxn ang="0">
                <a:pos x="60" y="102"/>
              </a:cxn>
              <a:cxn ang="0">
                <a:pos x="54" y="100"/>
              </a:cxn>
              <a:cxn ang="0">
                <a:pos x="54" y="96"/>
              </a:cxn>
              <a:cxn ang="0">
                <a:pos x="56" y="90"/>
              </a:cxn>
              <a:cxn ang="0">
                <a:pos x="54" y="88"/>
              </a:cxn>
              <a:cxn ang="0">
                <a:pos x="50" y="82"/>
              </a:cxn>
              <a:cxn ang="0">
                <a:pos x="46" y="78"/>
              </a:cxn>
              <a:cxn ang="0">
                <a:pos x="44" y="78"/>
              </a:cxn>
              <a:cxn ang="0">
                <a:pos x="40" y="76"/>
              </a:cxn>
              <a:cxn ang="0">
                <a:pos x="40" y="74"/>
              </a:cxn>
              <a:cxn ang="0">
                <a:pos x="36" y="72"/>
              </a:cxn>
              <a:cxn ang="0">
                <a:pos x="32" y="70"/>
              </a:cxn>
              <a:cxn ang="0">
                <a:pos x="30" y="70"/>
              </a:cxn>
              <a:cxn ang="0">
                <a:pos x="28" y="70"/>
              </a:cxn>
              <a:cxn ang="0">
                <a:pos x="30" y="66"/>
              </a:cxn>
              <a:cxn ang="0">
                <a:pos x="26" y="62"/>
              </a:cxn>
              <a:cxn ang="0">
                <a:pos x="26" y="60"/>
              </a:cxn>
              <a:cxn ang="0">
                <a:pos x="24" y="60"/>
              </a:cxn>
              <a:cxn ang="0">
                <a:pos x="22" y="58"/>
              </a:cxn>
              <a:cxn ang="0">
                <a:pos x="20" y="56"/>
              </a:cxn>
              <a:cxn ang="0">
                <a:pos x="18" y="52"/>
              </a:cxn>
              <a:cxn ang="0">
                <a:pos x="16" y="50"/>
              </a:cxn>
              <a:cxn ang="0">
                <a:pos x="18" y="46"/>
              </a:cxn>
              <a:cxn ang="0">
                <a:pos x="16" y="46"/>
              </a:cxn>
              <a:cxn ang="0">
                <a:pos x="18" y="42"/>
              </a:cxn>
              <a:cxn ang="0">
                <a:pos x="18" y="40"/>
              </a:cxn>
              <a:cxn ang="0">
                <a:pos x="18" y="38"/>
              </a:cxn>
              <a:cxn ang="0">
                <a:pos x="20" y="36"/>
              </a:cxn>
              <a:cxn ang="0">
                <a:pos x="20" y="34"/>
              </a:cxn>
              <a:cxn ang="0">
                <a:pos x="24" y="32"/>
              </a:cxn>
              <a:cxn ang="0">
                <a:pos x="22" y="28"/>
              </a:cxn>
              <a:cxn ang="0">
                <a:pos x="20" y="24"/>
              </a:cxn>
              <a:cxn ang="0">
                <a:pos x="24" y="24"/>
              </a:cxn>
              <a:cxn ang="0">
                <a:pos x="24" y="22"/>
              </a:cxn>
              <a:cxn ang="0">
                <a:pos x="22" y="22"/>
              </a:cxn>
              <a:cxn ang="0">
                <a:pos x="18" y="22"/>
              </a:cxn>
              <a:cxn ang="0">
                <a:pos x="16" y="22"/>
              </a:cxn>
              <a:cxn ang="0">
                <a:pos x="14" y="20"/>
              </a:cxn>
              <a:cxn ang="0">
                <a:pos x="12" y="18"/>
              </a:cxn>
              <a:cxn ang="0">
                <a:pos x="8" y="12"/>
              </a:cxn>
              <a:cxn ang="0">
                <a:pos x="6" y="12"/>
              </a:cxn>
              <a:cxn ang="0">
                <a:pos x="6" y="12"/>
              </a:cxn>
              <a:cxn ang="0">
                <a:pos x="4" y="8"/>
              </a:cxn>
              <a:cxn ang="0">
                <a:pos x="2" y="6"/>
              </a:cxn>
              <a:cxn ang="0">
                <a:pos x="2" y="6"/>
              </a:cxn>
              <a:cxn ang="0">
                <a:pos x="2" y="2"/>
              </a:cxn>
              <a:cxn ang="0">
                <a:pos x="0" y="0"/>
              </a:cxn>
            </a:cxnLst>
            <a:rect l="0" t="0" r="r" b="b"/>
            <a:pathLst>
              <a:path w="70" h="120">
                <a:moveTo>
                  <a:pt x="70" y="120"/>
                </a:moveTo>
                <a:lnTo>
                  <a:pt x="68" y="118"/>
                </a:lnTo>
                <a:lnTo>
                  <a:pt x="68" y="118"/>
                </a:lnTo>
                <a:lnTo>
                  <a:pt x="68" y="116"/>
                </a:lnTo>
                <a:lnTo>
                  <a:pt x="68" y="116"/>
                </a:lnTo>
                <a:lnTo>
                  <a:pt x="68" y="116"/>
                </a:lnTo>
                <a:lnTo>
                  <a:pt x="66" y="112"/>
                </a:lnTo>
                <a:lnTo>
                  <a:pt x="62" y="112"/>
                </a:lnTo>
                <a:lnTo>
                  <a:pt x="62" y="112"/>
                </a:lnTo>
                <a:lnTo>
                  <a:pt x="62" y="110"/>
                </a:lnTo>
                <a:lnTo>
                  <a:pt x="62" y="110"/>
                </a:lnTo>
                <a:lnTo>
                  <a:pt x="62" y="110"/>
                </a:lnTo>
                <a:lnTo>
                  <a:pt x="60" y="108"/>
                </a:lnTo>
                <a:lnTo>
                  <a:pt x="60" y="108"/>
                </a:lnTo>
                <a:lnTo>
                  <a:pt x="60" y="102"/>
                </a:lnTo>
                <a:lnTo>
                  <a:pt x="60" y="102"/>
                </a:lnTo>
                <a:lnTo>
                  <a:pt x="58" y="102"/>
                </a:lnTo>
                <a:lnTo>
                  <a:pt x="58" y="102"/>
                </a:lnTo>
                <a:lnTo>
                  <a:pt x="56" y="102"/>
                </a:lnTo>
                <a:lnTo>
                  <a:pt x="54" y="100"/>
                </a:lnTo>
                <a:lnTo>
                  <a:pt x="54" y="98"/>
                </a:lnTo>
                <a:lnTo>
                  <a:pt x="54" y="98"/>
                </a:lnTo>
                <a:lnTo>
                  <a:pt x="54" y="98"/>
                </a:lnTo>
                <a:lnTo>
                  <a:pt x="54" y="96"/>
                </a:lnTo>
                <a:lnTo>
                  <a:pt x="54" y="96"/>
                </a:lnTo>
                <a:lnTo>
                  <a:pt x="54" y="94"/>
                </a:lnTo>
                <a:lnTo>
                  <a:pt x="54" y="94"/>
                </a:lnTo>
                <a:lnTo>
                  <a:pt x="56" y="90"/>
                </a:lnTo>
                <a:lnTo>
                  <a:pt x="56" y="90"/>
                </a:lnTo>
                <a:lnTo>
                  <a:pt x="56" y="88"/>
                </a:lnTo>
                <a:lnTo>
                  <a:pt x="56" y="88"/>
                </a:lnTo>
                <a:lnTo>
                  <a:pt x="54" y="88"/>
                </a:lnTo>
                <a:lnTo>
                  <a:pt x="54" y="86"/>
                </a:lnTo>
                <a:lnTo>
                  <a:pt x="52" y="84"/>
                </a:lnTo>
                <a:lnTo>
                  <a:pt x="52" y="84"/>
                </a:lnTo>
                <a:lnTo>
                  <a:pt x="50" y="82"/>
                </a:lnTo>
                <a:lnTo>
                  <a:pt x="48" y="80"/>
                </a:lnTo>
                <a:lnTo>
                  <a:pt x="48" y="78"/>
                </a:lnTo>
                <a:lnTo>
                  <a:pt x="48" y="78"/>
                </a:lnTo>
                <a:lnTo>
                  <a:pt x="46" y="78"/>
                </a:lnTo>
                <a:lnTo>
                  <a:pt x="46" y="78"/>
                </a:lnTo>
                <a:lnTo>
                  <a:pt x="44" y="78"/>
                </a:lnTo>
                <a:lnTo>
                  <a:pt x="44" y="78"/>
                </a:lnTo>
                <a:lnTo>
                  <a:pt x="44" y="78"/>
                </a:lnTo>
                <a:lnTo>
                  <a:pt x="42" y="76"/>
                </a:lnTo>
                <a:lnTo>
                  <a:pt x="42" y="76"/>
                </a:lnTo>
                <a:lnTo>
                  <a:pt x="42" y="76"/>
                </a:lnTo>
                <a:lnTo>
                  <a:pt x="40" y="76"/>
                </a:lnTo>
                <a:lnTo>
                  <a:pt x="40" y="74"/>
                </a:lnTo>
                <a:lnTo>
                  <a:pt x="40" y="74"/>
                </a:lnTo>
                <a:lnTo>
                  <a:pt x="40" y="74"/>
                </a:lnTo>
                <a:lnTo>
                  <a:pt x="40" y="74"/>
                </a:lnTo>
                <a:lnTo>
                  <a:pt x="38" y="72"/>
                </a:lnTo>
                <a:lnTo>
                  <a:pt x="38" y="72"/>
                </a:lnTo>
                <a:lnTo>
                  <a:pt x="38" y="72"/>
                </a:lnTo>
                <a:lnTo>
                  <a:pt x="36" y="72"/>
                </a:lnTo>
                <a:lnTo>
                  <a:pt x="34" y="70"/>
                </a:lnTo>
                <a:lnTo>
                  <a:pt x="34" y="70"/>
                </a:lnTo>
                <a:lnTo>
                  <a:pt x="34" y="70"/>
                </a:lnTo>
                <a:lnTo>
                  <a:pt x="32" y="70"/>
                </a:lnTo>
                <a:lnTo>
                  <a:pt x="32" y="70"/>
                </a:lnTo>
                <a:lnTo>
                  <a:pt x="32" y="70"/>
                </a:lnTo>
                <a:lnTo>
                  <a:pt x="30" y="70"/>
                </a:lnTo>
                <a:lnTo>
                  <a:pt x="30" y="70"/>
                </a:lnTo>
                <a:lnTo>
                  <a:pt x="30" y="70"/>
                </a:lnTo>
                <a:lnTo>
                  <a:pt x="30" y="70"/>
                </a:lnTo>
                <a:lnTo>
                  <a:pt x="30" y="70"/>
                </a:lnTo>
                <a:lnTo>
                  <a:pt x="28" y="70"/>
                </a:lnTo>
                <a:lnTo>
                  <a:pt x="28" y="68"/>
                </a:lnTo>
                <a:lnTo>
                  <a:pt x="28" y="68"/>
                </a:lnTo>
                <a:lnTo>
                  <a:pt x="28" y="66"/>
                </a:lnTo>
                <a:lnTo>
                  <a:pt x="30" y="66"/>
                </a:lnTo>
                <a:lnTo>
                  <a:pt x="30" y="66"/>
                </a:lnTo>
                <a:lnTo>
                  <a:pt x="28" y="64"/>
                </a:lnTo>
                <a:lnTo>
                  <a:pt x="28" y="64"/>
                </a:lnTo>
                <a:lnTo>
                  <a:pt x="26" y="62"/>
                </a:lnTo>
                <a:lnTo>
                  <a:pt x="26" y="62"/>
                </a:lnTo>
                <a:lnTo>
                  <a:pt x="26" y="62"/>
                </a:lnTo>
                <a:lnTo>
                  <a:pt x="26" y="60"/>
                </a:lnTo>
                <a:lnTo>
                  <a:pt x="26" y="60"/>
                </a:lnTo>
                <a:lnTo>
                  <a:pt x="24" y="60"/>
                </a:lnTo>
                <a:lnTo>
                  <a:pt x="24" y="60"/>
                </a:lnTo>
                <a:lnTo>
                  <a:pt x="24" y="60"/>
                </a:lnTo>
                <a:lnTo>
                  <a:pt x="24" y="60"/>
                </a:lnTo>
                <a:lnTo>
                  <a:pt x="24" y="60"/>
                </a:lnTo>
                <a:lnTo>
                  <a:pt x="24" y="58"/>
                </a:lnTo>
                <a:lnTo>
                  <a:pt x="22" y="58"/>
                </a:lnTo>
                <a:lnTo>
                  <a:pt x="22" y="58"/>
                </a:lnTo>
                <a:lnTo>
                  <a:pt x="22" y="58"/>
                </a:lnTo>
                <a:lnTo>
                  <a:pt x="22" y="58"/>
                </a:lnTo>
                <a:lnTo>
                  <a:pt x="20" y="58"/>
                </a:lnTo>
                <a:lnTo>
                  <a:pt x="20" y="56"/>
                </a:lnTo>
                <a:lnTo>
                  <a:pt x="20" y="56"/>
                </a:lnTo>
                <a:lnTo>
                  <a:pt x="18" y="54"/>
                </a:lnTo>
                <a:lnTo>
                  <a:pt x="18" y="52"/>
                </a:lnTo>
                <a:lnTo>
                  <a:pt x="18" y="52"/>
                </a:lnTo>
                <a:lnTo>
                  <a:pt x="16" y="52"/>
                </a:lnTo>
                <a:lnTo>
                  <a:pt x="16" y="52"/>
                </a:lnTo>
                <a:lnTo>
                  <a:pt x="16" y="52"/>
                </a:lnTo>
                <a:lnTo>
                  <a:pt x="16" y="50"/>
                </a:lnTo>
                <a:lnTo>
                  <a:pt x="18" y="50"/>
                </a:lnTo>
                <a:lnTo>
                  <a:pt x="18" y="50"/>
                </a:lnTo>
                <a:lnTo>
                  <a:pt x="18" y="46"/>
                </a:lnTo>
                <a:lnTo>
                  <a:pt x="18" y="46"/>
                </a:lnTo>
                <a:lnTo>
                  <a:pt x="18" y="46"/>
                </a:lnTo>
                <a:lnTo>
                  <a:pt x="16" y="46"/>
                </a:lnTo>
                <a:lnTo>
                  <a:pt x="16" y="46"/>
                </a:lnTo>
                <a:lnTo>
                  <a:pt x="16" y="46"/>
                </a:lnTo>
                <a:lnTo>
                  <a:pt x="16" y="44"/>
                </a:lnTo>
                <a:lnTo>
                  <a:pt x="16" y="42"/>
                </a:lnTo>
                <a:lnTo>
                  <a:pt x="18" y="42"/>
                </a:lnTo>
                <a:lnTo>
                  <a:pt x="18" y="42"/>
                </a:lnTo>
                <a:lnTo>
                  <a:pt x="20" y="42"/>
                </a:lnTo>
                <a:lnTo>
                  <a:pt x="18" y="40"/>
                </a:lnTo>
                <a:lnTo>
                  <a:pt x="18" y="40"/>
                </a:lnTo>
                <a:lnTo>
                  <a:pt x="18" y="40"/>
                </a:lnTo>
                <a:lnTo>
                  <a:pt x="18" y="40"/>
                </a:lnTo>
                <a:lnTo>
                  <a:pt x="18" y="38"/>
                </a:lnTo>
                <a:lnTo>
                  <a:pt x="18" y="38"/>
                </a:lnTo>
                <a:lnTo>
                  <a:pt x="18" y="38"/>
                </a:lnTo>
                <a:lnTo>
                  <a:pt x="18" y="38"/>
                </a:lnTo>
                <a:lnTo>
                  <a:pt x="20" y="36"/>
                </a:lnTo>
                <a:lnTo>
                  <a:pt x="20" y="38"/>
                </a:lnTo>
                <a:lnTo>
                  <a:pt x="20" y="36"/>
                </a:lnTo>
                <a:lnTo>
                  <a:pt x="20" y="36"/>
                </a:lnTo>
                <a:lnTo>
                  <a:pt x="20" y="36"/>
                </a:lnTo>
                <a:lnTo>
                  <a:pt x="20" y="34"/>
                </a:lnTo>
                <a:lnTo>
                  <a:pt x="20" y="34"/>
                </a:lnTo>
                <a:lnTo>
                  <a:pt x="22" y="34"/>
                </a:lnTo>
                <a:lnTo>
                  <a:pt x="22" y="34"/>
                </a:lnTo>
                <a:lnTo>
                  <a:pt x="24" y="34"/>
                </a:lnTo>
                <a:lnTo>
                  <a:pt x="24" y="32"/>
                </a:lnTo>
                <a:lnTo>
                  <a:pt x="24" y="32"/>
                </a:lnTo>
                <a:lnTo>
                  <a:pt x="22" y="30"/>
                </a:lnTo>
                <a:lnTo>
                  <a:pt x="24" y="30"/>
                </a:lnTo>
                <a:lnTo>
                  <a:pt x="22" y="28"/>
                </a:lnTo>
                <a:lnTo>
                  <a:pt x="22" y="28"/>
                </a:lnTo>
                <a:lnTo>
                  <a:pt x="20" y="28"/>
                </a:lnTo>
                <a:lnTo>
                  <a:pt x="20" y="26"/>
                </a:lnTo>
                <a:lnTo>
                  <a:pt x="20" y="24"/>
                </a:lnTo>
                <a:lnTo>
                  <a:pt x="20" y="24"/>
                </a:lnTo>
                <a:lnTo>
                  <a:pt x="22" y="24"/>
                </a:lnTo>
                <a:lnTo>
                  <a:pt x="22" y="24"/>
                </a:lnTo>
                <a:lnTo>
                  <a:pt x="24" y="24"/>
                </a:lnTo>
                <a:lnTo>
                  <a:pt x="24" y="24"/>
                </a:lnTo>
                <a:lnTo>
                  <a:pt x="24" y="22"/>
                </a:lnTo>
                <a:lnTo>
                  <a:pt x="24" y="22"/>
                </a:lnTo>
                <a:lnTo>
                  <a:pt x="24" y="22"/>
                </a:lnTo>
                <a:lnTo>
                  <a:pt x="24" y="22"/>
                </a:lnTo>
                <a:lnTo>
                  <a:pt x="24" y="22"/>
                </a:lnTo>
                <a:lnTo>
                  <a:pt x="22" y="22"/>
                </a:lnTo>
                <a:lnTo>
                  <a:pt x="22" y="22"/>
                </a:lnTo>
                <a:lnTo>
                  <a:pt x="22" y="22"/>
                </a:lnTo>
                <a:lnTo>
                  <a:pt x="22" y="22"/>
                </a:lnTo>
                <a:lnTo>
                  <a:pt x="20" y="20"/>
                </a:lnTo>
                <a:lnTo>
                  <a:pt x="18" y="22"/>
                </a:lnTo>
                <a:lnTo>
                  <a:pt x="18" y="22"/>
                </a:lnTo>
                <a:lnTo>
                  <a:pt x="16" y="22"/>
                </a:lnTo>
                <a:lnTo>
                  <a:pt x="16" y="22"/>
                </a:lnTo>
                <a:lnTo>
                  <a:pt x="16" y="22"/>
                </a:lnTo>
                <a:lnTo>
                  <a:pt x="16" y="20"/>
                </a:lnTo>
                <a:lnTo>
                  <a:pt x="14" y="20"/>
                </a:lnTo>
                <a:lnTo>
                  <a:pt x="14" y="20"/>
                </a:lnTo>
                <a:lnTo>
                  <a:pt x="14" y="20"/>
                </a:lnTo>
                <a:lnTo>
                  <a:pt x="12" y="18"/>
                </a:lnTo>
                <a:lnTo>
                  <a:pt x="12" y="18"/>
                </a:lnTo>
                <a:lnTo>
                  <a:pt x="12" y="18"/>
                </a:lnTo>
                <a:lnTo>
                  <a:pt x="12" y="18"/>
                </a:lnTo>
                <a:lnTo>
                  <a:pt x="10" y="18"/>
                </a:lnTo>
                <a:lnTo>
                  <a:pt x="10" y="16"/>
                </a:lnTo>
                <a:lnTo>
                  <a:pt x="10" y="14"/>
                </a:lnTo>
                <a:lnTo>
                  <a:pt x="8" y="12"/>
                </a:lnTo>
                <a:lnTo>
                  <a:pt x="8" y="12"/>
                </a:lnTo>
                <a:lnTo>
                  <a:pt x="8" y="12"/>
                </a:lnTo>
                <a:lnTo>
                  <a:pt x="6" y="12"/>
                </a:lnTo>
                <a:lnTo>
                  <a:pt x="6" y="12"/>
                </a:lnTo>
                <a:lnTo>
                  <a:pt x="6" y="12"/>
                </a:lnTo>
                <a:lnTo>
                  <a:pt x="6" y="12"/>
                </a:lnTo>
                <a:lnTo>
                  <a:pt x="6" y="12"/>
                </a:lnTo>
                <a:lnTo>
                  <a:pt x="6" y="12"/>
                </a:lnTo>
                <a:lnTo>
                  <a:pt x="4" y="10"/>
                </a:lnTo>
                <a:lnTo>
                  <a:pt x="4" y="10"/>
                </a:lnTo>
                <a:lnTo>
                  <a:pt x="4" y="10"/>
                </a:lnTo>
                <a:lnTo>
                  <a:pt x="4" y="8"/>
                </a:lnTo>
                <a:lnTo>
                  <a:pt x="4" y="8"/>
                </a:lnTo>
                <a:lnTo>
                  <a:pt x="4" y="8"/>
                </a:lnTo>
                <a:lnTo>
                  <a:pt x="4" y="6"/>
                </a:lnTo>
                <a:lnTo>
                  <a:pt x="2" y="6"/>
                </a:lnTo>
                <a:lnTo>
                  <a:pt x="2" y="6"/>
                </a:lnTo>
                <a:lnTo>
                  <a:pt x="2" y="6"/>
                </a:lnTo>
                <a:lnTo>
                  <a:pt x="2" y="6"/>
                </a:lnTo>
                <a:lnTo>
                  <a:pt x="2" y="6"/>
                </a:lnTo>
                <a:lnTo>
                  <a:pt x="2" y="4"/>
                </a:lnTo>
                <a:lnTo>
                  <a:pt x="2" y="4"/>
                </a:lnTo>
                <a:lnTo>
                  <a:pt x="2" y="4"/>
                </a:lnTo>
                <a:lnTo>
                  <a:pt x="2" y="2"/>
                </a:lnTo>
                <a:lnTo>
                  <a:pt x="0" y="2"/>
                </a:lnTo>
                <a:lnTo>
                  <a:pt x="0" y="2"/>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8" name="Freeform 554"/>
          <p:cNvSpPr>
            <a:spLocks/>
          </p:cNvSpPr>
          <p:nvPr/>
        </p:nvSpPr>
        <p:spPr bwMode="auto">
          <a:xfrm>
            <a:off x="6334125" y="2811463"/>
            <a:ext cx="41275" cy="25400"/>
          </a:xfrm>
          <a:custGeom>
            <a:avLst/>
            <a:gdLst/>
            <a:ahLst/>
            <a:cxnLst>
              <a:cxn ang="0">
                <a:pos x="0" y="0"/>
              </a:cxn>
              <a:cxn ang="0">
                <a:pos x="0" y="0"/>
              </a:cxn>
              <a:cxn ang="0">
                <a:pos x="0" y="0"/>
              </a:cxn>
              <a:cxn ang="0">
                <a:pos x="4" y="2"/>
              </a:cxn>
              <a:cxn ang="0">
                <a:pos x="4" y="2"/>
              </a:cxn>
              <a:cxn ang="0">
                <a:pos x="4" y="2"/>
              </a:cxn>
              <a:cxn ang="0">
                <a:pos x="4" y="2"/>
              </a:cxn>
              <a:cxn ang="0">
                <a:pos x="6" y="2"/>
              </a:cxn>
              <a:cxn ang="0">
                <a:pos x="8" y="2"/>
              </a:cxn>
              <a:cxn ang="0">
                <a:pos x="8" y="2"/>
              </a:cxn>
              <a:cxn ang="0">
                <a:pos x="8" y="4"/>
              </a:cxn>
              <a:cxn ang="0">
                <a:pos x="8" y="4"/>
              </a:cxn>
              <a:cxn ang="0">
                <a:pos x="8" y="4"/>
              </a:cxn>
              <a:cxn ang="0">
                <a:pos x="10" y="4"/>
              </a:cxn>
              <a:cxn ang="0">
                <a:pos x="12" y="6"/>
              </a:cxn>
              <a:cxn ang="0">
                <a:pos x="14" y="6"/>
              </a:cxn>
              <a:cxn ang="0">
                <a:pos x="14" y="8"/>
              </a:cxn>
              <a:cxn ang="0">
                <a:pos x="14" y="8"/>
              </a:cxn>
              <a:cxn ang="0">
                <a:pos x="14" y="8"/>
              </a:cxn>
              <a:cxn ang="0">
                <a:pos x="14" y="8"/>
              </a:cxn>
              <a:cxn ang="0">
                <a:pos x="16" y="10"/>
              </a:cxn>
              <a:cxn ang="0">
                <a:pos x="16" y="10"/>
              </a:cxn>
              <a:cxn ang="0">
                <a:pos x="18" y="10"/>
              </a:cxn>
              <a:cxn ang="0">
                <a:pos x="20" y="10"/>
              </a:cxn>
              <a:cxn ang="0">
                <a:pos x="20" y="10"/>
              </a:cxn>
              <a:cxn ang="0">
                <a:pos x="22" y="12"/>
              </a:cxn>
              <a:cxn ang="0">
                <a:pos x="22" y="12"/>
              </a:cxn>
              <a:cxn ang="0">
                <a:pos x="22" y="12"/>
              </a:cxn>
              <a:cxn ang="0">
                <a:pos x="24" y="14"/>
              </a:cxn>
              <a:cxn ang="0">
                <a:pos x="24" y="14"/>
              </a:cxn>
              <a:cxn ang="0">
                <a:pos x="26" y="14"/>
              </a:cxn>
              <a:cxn ang="0">
                <a:pos x="26" y="14"/>
              </a:cxn>
              <a:cxn ang="0">
                <a:pos x="26" y="14"/>
              </a:cxn>
              <a:cxn ang="0">
                <a:pos x="26" y="16"/>
              </a:cxn>
            </a:cxnLst>
            <a:rect l="0" t="0" r="r" b="b"/>
            <a:pathLst>
              <a:path w="26" h="16">
                <a:moveTo>
                  <a:pt x="0" y="0"/>
                </a:moveTo>
                <a:lnTo>
                  <a:pt x="0" y="0"/>
                </a:lnTo>
                <a:lnTo>
                  <a:pt x="0" y="0"/>
                </a:lnTo>
                <a:lnTo>
                  <a:pt x="4" y="2"/>
                </a:lnTo>
                <a:lnTo>
                  <a:pt x="4" y="2"/>
                </a:lnTo>
                <a:lnTo>
                  <a:pt x="4" y="2"/>
                </a:lnTo>
                <a:lnTo>
                  <a:pt x="4" y="2"/>
                </a:lnTo>
                <a:lnTo>
                  <a:pt x="6" y="2"/>
                </a:lnTo>
                <a:lnTo>
                  <a:pt x="8" y="2"/>
                </a:lnTo>
                <a:lnTo>
                  <a:pt x="8" y="2"/>
                </a:lnTo>
                <a:lnTo>
                  <a:pt x="8" y="4"/>
                </a:lnTo>
                <a:lnTo>
                  <a:pt x="8" y="4"/>
                </a:lnTo>
                <a:lnTo>
                  <a:pt x="8" y="4"/>
                </a:lnTo>
                <a:lnTo>
                  <a:pt x="10" y="4"/>
                </a:lnTo>
                <a:lnTo>
                  <a:pt x="12" y="6"/>
                </a:lnTo>
                <a:lnTo>
                  <a:pt x="14" y="6"/>
                </a:lnTo>
                <a:lnTo>
                  <a:pt x="14" y="8"/>
                </a:lnTo>
                <a:lnTo>
                  <a:pt x="14" y="8"/>
                </a:lnTo>
                <a:lnTo>
                  <a:pt x="14" y="8"/>
                </a:lnTo>
                <a:lnTo>
                  <a:pt x="14" y="8"/>
                </a:lnTo>
                <a:lnTo>
                  <a:pt x="16" y="10"/>
                </a:lnTo>
                <a:lnTo>
                  <a:pt x="16" y="10"/>
                </a:lnTo>
                <a:lnTo>
                  <a:pt x="18" y="10"/>
                </a:lnTo>
                <a:lnTo>
                  <a:pt x="20" y="10"/>
                </a:lnTo>
                <a:lnTo>
                  <a:pt x="20" y="10"/>
                </a:lnTo>
                <a:lnTo>
                  <a:pt x="22" y="12"/>
                </a:lnTo>
                <a:lnTo>
                  <a:pt x="22" y="12"/>
                </a:lnTo>
                <a:lnTo>
                  <a:pt x="22" y="12"/>
                </a:lnTo>
                <a:lnTo>
                  <a:pt x="24" y="14"/>
                </a:lnTo>
                <a:lnTo>
                  <a:pt x="24" y="14"/>
                </a:lnTo>
                <a:lnTo>
                  <a:pt x="26" y="14"/>
                </a:lnTo>
                <a:lnTo>
                  <a:pt x="26" y="14"/>
                </a:lnTo>
                <a:lnTo>
                  <a:pt x="26" y="14"/>
                </a:lnTo>
                <a:lnTo>
                  <a:pt x="26"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9" name="Freeform 555"/>
          <p:cNvSpPr>
            <a:spLocks/>
          </p:cNvSpPr>
          <p:nvPr/>
        </p:nvSpPr>
        <p:spPr bwMode="auto">
          <a:xfrm>
            <a:off x="4730750" y="2659063"/>
            <a:ext cx="47625" cy="174625"/>
          </a:xfrm>
          <a:custGeom>
            <a:avLst/>
            <a:gdLst/>
            <a:ahLst/>
            <a:cxnLst>
              <a:cxn ang="0">
                <a:pos x="30" y="110"/>
              </a:cxn>
              <a:cxn ang="0">
                <a:pos x="28" y="106"/>
              </a:cxn>
              <a:cxn ang="0">
                <a:pos x="26" y="100"/>
              </a:cxn>
              <a:cxn ang="0">
                <a:pos x="26" y="94"/>
              </a:cxn>
              <a:cxn ang="0">
                <a:pos x="24" y="88"/>
              </a:cxn>
              <a:cxn ang="0">
                <a:pos x="22" y="82"/>
              </a:cxn>
              <a:cxn ang="0">
                <a:pos x="20" y="80"/>
              </a:cxn>
              <a:cxn ang="0">
                <a:pos x="16" y="76"/>
              </a:cxn>
              <a:cxn ang="0">
                <a:pos x="12" y="74"/>
              </a:cxn>
              <a:cxn ang="0">
                <a:pos x="12" y="72"/>
              </a:cxn>
              <a:cxn ang="0">
                <a:pos x="12" y="70"/>
              </a:cxn>
              <a:cxn ang="0">
                <a:pos x="10" y="68"/>
              </a:cxn>
              <a:cxn ang="0">
                <a:pos x="10" y="66"/>
              </a:cxn>
              <a:cxn ang="0">
                <a:pos x="8" y="62"/>
              </a:cxn>
              <a:cxn ang="0">
                <a:pos x="6" y="62"/>
              </a:cxn>
              <a:cxn ang="0">
                <a:pos x="2" y="60"/>
              </a:cxn>
              <a:cxn ang="0">
                <a:pos x="2" y="60"/>
              </a:cxn>
              <a:cxn ang="0">
                <a:pos x="2" y="58"/>
              </a:cxn>
              <a:cxn ang="0">
                <a:pos x="2" y="58"/>
              </a:cxn>
              <a:cxn ang="0">
                <a:pos x="0" y="54"/>
              </a:cxn>
              <a:cxn ang="0">
                <a:pos x="0" y="50"/>
              </a:cxn>
              <a:cxn ang="0">
                <a:pos x="0" y="48"/>
              </a:cxn>
              <a:cxn ang="0">
                <a:pos x="0" y="48"/>
              </a:cxn>
              <a:cxn ang="0">
                <a:pos x="0" y="46"/>
              </a:cxn>
              <a:cxn ang="0">
                <a:pos x="0" y="44"/>
              </a:cxn>
              <a:cxn ang="0">
                <a:pos x="2" y="44"/>
              </a:cxn>
              <a:cxn ang="0">
                <a:pos x="2" y="44"/>
              </a:cxn>
              <a:cxn ang="0">
                <a:pos x="2" y="44"/>
              </a:cxn>
              <a:cxn ang="0">
                <a:pos x="4" y="42"/>
              </a:cxn>
              <a:cxn ang="0">
                <a:pos x="4" y="40"/>
              </a:cxn>
              <a:cxn ang="0">
                <a:pos x="6" y="40"/>
              </a:cxn>
              <a:cxn ang="0">
                <a:pos x="8" y="38"/>
              </a:cxn>
              <a:cxn ang="0">
                <a:pos x="10" y="36"/>
              </a:cxn>
              <a:cxn ang="0">
                <a:pos x="10" y="36"/>
              </a:cxn>
              <a:cxn ang="0">
                <a:pos x="10" y="36"/>
              </a:cxn>
              <a:cxn ang="0">
                <a:pos x="10" y="34"/>
              </a:cxn>
              <a:cxn ang="0">
                <a:pos x="10" y="30"/>
              </a:cxn>
              <a:cxn ang="0">
                <a:pos x="10" y="26"/>
              </a:cxn>
              <a:cxn ang="0">
                <a:pos x="10" y="26"/>
              </a:cxn>
              <a:cxn ang="0">
                <a:pos x="10" y="24"/>
              </a:cxn>
              <a:cxn ang="0">
                <a:pos x="10" y="24"/>
              </a:cxn>
              <a:cxn ang="0">
                <a:pos x="10" y="20"/>
              </a:cxn>
              <a:cxn ang="0">
                <a:pos x="10" y="20"/>
              </a:cxn>
              <a:cxn ang="0">
                <a:pos x="10" y="20"/>
              </a:cxn>
              <a:cxn ang="0">
                <a:pos x="10" y="18"/>
              </a:cxn>
              <a:cxn ang="0">
                <a:pos x="8" y="18"/>
              </a:cxn>
              <a:cxn ang="0">
                <a:pos x="10" y="16"/>
              </a:cxn>
              <a:cxn ang="0">
                <a:pos x="10" y="14"/>
              </a:cxn>
              <a:cxn ang="0">
                <a:pos x="10" y="12"/>
              </a:cxn>
              <a:cxn ang="0">
                <a:pos x="10" y="8"/>
              </a:cxn>
              <a:cxn ang="0">
                <a:pos x="10" y="8"/>
              </a:cxn>
              <a:cxn ang="0">
                <a:pos x="8" y="6"/>
              </a:cxn>
              <a:cxn ang="0">
                <a:pos x="8" y="6"/>
              </a:cxn>
              <a:cxn ang="0">
                <a:pos x="8" y="6"/>
              </a:cxn>
              <a:cxn ang="0">
                <a:pos x="8" y="6"/>
              </a:cxn>
              <a:cxn ang="0">
                <a:pos x="10" y="4"/>
              </a:cxn>
              <a:cxn ang="0">
                <a:pos x="12" y="2"/>
              </a:cxn>
              <a:cxn ang="0">
                <a:pos x="14" y="0"/>
              </a:cxn>
              <a:cxn ang="0">
                <a:pos x="14" y="0"/>
              </a:cxn>
            </a:cxnLst>
            <a:rect l="0" t="0" r="r" b="b"/>
            <a:pathLst>
              <a:path w="30" h="110">
                <a:moveTo>
                  <a:pt x="30" y="110"/>
                </a:moveTo>
                <a:lnTo>
                  <a:pt x="30" y="110"/>
                </a:lnTo>
                <a:lnTo>
                  <a:pt x="28" y="110"/>
                </a:lnTo>
                <a:lnTo>
                  <a:pt x="28" y="106"/>
                </a:lnTo>
                <a:lnTo>
                  <a:pt x="28" y="104"/>
                </a:lnTo>
                <a:lnTo>
                  <a:pt x="26" y="100"/>
                </a:lnTo>
                <a:lnTo>
                  <a:pt x="26" y="98"/>
                </a:lnTo>
                <a:lnTo>
                  <a:pt x="26" y="94"/>
                </a:lnTo>
                <a:lnTo>
                  <a:pt x="24" y="90"/>
                </a:lnTo>
                <a:lnTo>
                  <a:pt x="24" y="88"/>
                </a:lnTo>
                <a:lnTo>
                  <a:pt x="22" y="82"/>
                </a:lnTo>
                <a:lnTo>
                  <a:pt x="22" y="82"/>
                </a:lnTo>
                <a:lnTo>
                  <a:pt x="22" y="80"/>
                </a:lnTo>
                <a:lnTo>
                  <a:pt x="20" y="80"/>
                </a:lnTo>
                <a:lnTo>
                  <a:pt x="18" y="78"/>
                </a:lnTo>
                <a:lnTo>
                  <a:pt x="16" y="76"/>
                </a:lnTo>
                <a:lnTo>
                  <a:pt x="14" y="74"/>
                </a:lnTo>
                <a:lnTo>
                  <a:pt x="12" y="74"/>
                </a:lnTo>
                <a:lnTo>
                  <a:pt x="12" y="72"/>
                </a:lnTo>
                <a:lnTo>
                  <a:pt x="12" y="72"/>
                </a:lnTo>
                <a:lnTo>
                  <a:pt x="12" y="72"/>
                </a:lnTo>
                <a:lnTo>
                  <a:pt x="12" y="70"/>
                </a:lnTo>
                <a:lnTo>
                  <a:pt x="12" y="68"/>
                </a:lnTo>
                <a:lnTo>
                  <a:pt x="10" y="68"/>
                </a:lnTo>
                <a:lnTo>
                  <a:pt x="10" y="68"/>
                </a:lnTo>
                <a:lnTo>
                  <a:pt x="10" y="66"/>
                </a:lnTo>
                <a:lnTo>
                  <a:pt x="8" y="64"/>
                </a:lnTo>
                <a:lnTo>
                  <a:pt x="8" y="62"/>
                </a:lnTo>
                <a:lnTo>
                  <a:pt x="8" y="62"/>
                </a:lnTo>
                <a:lnTo>
                  <a:pt x="6" y="62"/>
                </a:lnTo>
                <a:lnTo>
                  <a:pt x="4" y="62"/>
                </a:lnTo>
                <a:lnTo>
                  <a:pt x="2" y="60"/>
                </a:lnTo>
                <a:lnTo>
                  <a:pt x="2" y="60"/>
                </a:lnTo>
                <a:lnTo>
                  <a:pt x="2" y="60"/>
                </a:lnTo>
                <a:lnTo>
                  <a:pt x="2" y="60"/>
                </a:lnTo>
                <a:lnTo>
                  <a:pt x="2" y="58"/>
                </a:lnTo>
                <a:lnTo>
                  <a:pt x="2" y="58"/>
                </a:lnTo>
                <a:lnTo>
                  <a:pt x="2" y="58"/>
                </a:lnTo>
                <a:lnTo>
                  <a:pt x="2" y="56"/>
                </a:lnTo>
                <a:lnTo>
                  <a:pt x="0" y="54"/>
                </a:lnTo>
                <a:lnTo>
                  <a:pt x="0" y="52"/>
                </a:lnTo>
                <a:lnTo>
                  <a:pt x="0" y="50"/>
                </a:lnTo>
                <a:lnTo>
                  <a:pt x="0" y="50"/>
                </a:lnTo>
                <a:lnTo>
                  <a:pt x="0" y="48"/>
                </a:lnTo>
                <a:lnTo>
                  <a:pt x="0" y="48"/>
                </a:lnTo>
                <a:lnTo>
                  <a:pt x="0" y="48"/>
                </a:lnTo>
                <a:lnTo>
                  <a:pt x="0" y="46"/>
                </a:lnTo>
                <a:lnTo>
                  <a:pt x="0" y="46"/>
                </a:lnTo>
                <a:lnTo>
                  <a:pt x="0" y="46"/>
                </a:lnTo>
                <a:lnTo>
                  <a:pt x="0" y="44"/>
                </a:lnTo>
                <a:lnTo>
                  <a:pt x="2" y="44"/>
                </a:lnTo>
                <a:lnTo>
                  <a:pt x="2" y="44"/>
                </a:lnTo>
                <a:lnTo>
                  <a:pt x="2" y="44"/>
                </a:lnTo>
                <a:lnTo>
                  <a:pt x="2" y="44"/>
                </a:lnTo>
                <a:lnTo>
                  <a:pt x="2" y="44"/>
                </a:lnTo>
                <a:lnTo>
                  <a:pt x="2" y="44"/>
                </a:lnTo>
                <a:lnTo>
                  <a:pt x="4" y="42"/>
                </a:lnTo>
                <a:lnTo>
                  <a:pt x="4" y="42"/>
                </a:lnTo>
                <a:lnTo>
                  <a:pt x="4" y="40"/>
                </a:lnTo>
                <a:lnTo>
                  <a:pt x="4" y="40"/>
                </a:lnTo>
                <a:lnTo>
                  <a:pt x="6" y="40"/>
                </a:lnTo>
                <a:lnTo>
                  <a:pt x="6" y="40"/>
                </a:lnTo>
                <a:lnTo>
                  <a:pt x="8" y="40"/>
                </a:lnTo>
                <a:lnTo>
                  <a:pt x="8" y="38"/>
                </a:lnTo>
                <a:lnTo>
                  <a:pt x="10" y="38"/>
                </a:lnTo>
                <a:lnTo>
                  <a:pt x="10" y="36"/>
                </a:lnTo>
                <a:lnTo>
                  <a:pt x="8" y="36"/>
                </a:lnTo>
                <a:lnTo>
                  <a:pt x="10" y="36"/>
                </a:lnTo>
                <a:lnTo>
                  <a:pt x="10" y="36"/>
                </a:lnTo>
                <a:lnTo>
                  <a:pt x="10" y="36"/>
                </a:lnTo>
                <a:lnTo>
                  <a:pt x="10" y="36"/>
                </a:lnTo>
                <a:lnTo>
                  <a:pt x="10" y="34"/>
                </a:lnTo>
                <a:lnTo>
                  <a:pt x="10" y="32"/>
                </a:lnTo>
                <a:lnTo>
                  <a:pt x="10" y="30"/>
                </a:lnTo>
                <a:lnTo>
                  <a:pt x="12" y="28"/>
                </a:lnTo>
                <a:lnTo>
                  <a:pt x="10" y="26"/>
                </a:lnTo>
                <a:lnTo>
                  <a:pt x="10" y="26"/>
                </a:lnTo>
                <a:lnTo>
                  <a:pt x="10" y="26"/>
                </a:lnTo>
                <a:lnTo>
                  <a:pt x="10" y="26"/>
                </a:lnTo>
                <a:lnTo>
                  <a:pt x="10" y="24"/>
                </a:lnTo>
                <a:lnTo>
                  <a:pt x="10" y="24"/>
                </a:lnTo>
                <a:lnTo>
                  <a:pt x="10" y="24"/>
                </a:lnTo>
                <a:lnTo>
                  <a:pt x="10" y="22"/>
                </a:lnTo>
                <a:lnTo>
                  <a:pt x="10" y="20"/>
                </a:lnTo>
                <a:lnTo>
                  <a:pt x="10" y="20"/>
                </a:lnTo>
                <a:lnTo>
                  <a:pt x="10" y="20"/>
                </a:lnTo>
                <a:lnTo>
                  <a:pt x="10" y="20"/>
                </a:lnTo>
                <a:lnTo>
                  <a:pt x="10" y="20"/>
                </a:lnTo>
                <a:lnTo>
                  <a:pt x="10" y="18"/>
                </a:lnTo>
                <a:lnTo>
                  <a:pt x="10" y="18"/>
                </a:lnTo>
                <a:lnTo>
                  <a:pt x="8" y="18"/>
                </a:lnTo>
                <a:lnTo>
                  <a:pt x="8" y="18"/>
                </a:lnTo>
                <a:lnTo>
                  <a:pt x="8" y="16"/>
                </a:lnTo>
                <a:lnTo>
                  <a:pt x="10" y="16"/>
                </a:lnTo>
                <a:lnTo>
                  <a:pt x="10" y="16"/>
                </a:lnTo>
                <a:lnTo>
                  <a:pt x="10" y="14"/>
                </a:lnTo>
                <a:lnTo>
                  <a:pt x="10" y="14"/>
                </a:lnTo>
                <a:lnTo>
                  <a:pt x="10" y="12"/>
                </a:lnTo>
                <a:lnTo>
                  <a:pt x="10" y="10"/>
                </a:lnTo>
                <a:lnTo>
                  <a:pt x="10" y="8"/>
                </a:lnTo>
                <a:lnTo>
                  <a:pt x="10" y="8"/>
                </a:lnTo>
                <a:lnTo>
                  <a:pt x="10" y="8"/>
                </a:lnTo>
                <a:lnTo>
                  <a:pt x="10" y="8"/>
                </a:lnTo>
                <a:lnTo>
                  <a:pt x="8" y="6"/>
                </a:lnTo>
                <a:lnTo>
                  <a:pt x="8" y="6"/>
                </a:lnTo>
                <a:lnTo>
                  <a:pt x="8" y="6"/>
                </a:lnTo>
                <a:lnTo>
                  <a:pt x="8" y="6"/>
                </a:lnTo>
                <a:lnTo>
                  <a:pt x="8" y="6"/>
                </a:lnTo>
                <a:lnTo>
                  <a:pt x="8" y="6"/>
                </a:lnTo>
                <a:lnTo>
                  <a:pt x="8" y="6"/>
                </a:lnTo>
                <a:lnTo>
                  <a:pt x="8" y="6"/>
                </a:lnTo>
                <a:lnTo>
                  <a:pt x="10" y="4"/>
                </a:lnTo>
                <a:lnTo>
                  <a:pt x="12" y="4"/>
                </a:lnTo>
                <a:lnTo>
                  <a:pt x="12" y="2"/>
                </a:lnTo>
                <a:lnTo>
                  <a:pt x="12" y="2"/>
                </a:lnTo>
                <a:lnTo>
                  <a:pt x="14" y="0"/>
                </a:lnTo>
                <a:lnTo>
                  <a:pt x="14" y="0"/>
                </a:lnTo>
                <a:lnTo>
                  <a:pt x="1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0" name="Freeform 556"/>
          <p:cNvSpPr>
            <a:spLocks/>
          </p:cNvSpPr>
          <p:nvPr/>
        </p:nvSpPr>
        <p:spPr bwMode="auto">
          <a:xfrm>
            <a:off x="4778375" y="2757488"/>
            <a:ext cx="41275" cy="76200"/>
          </a:xfrm>
          <a:custGeom>
            <a:avLst/>
            <a:gdLst/>
            <a:ahLst/>
            <a:cxnLst>
              <a:cxn ang="0">
                <a:pos x="0" y="48"/>
              </a:cxn>
              <a:cxn ang="0">
                <a:pos x="0" y="48"/>
              </a:cxn>
              <a:cxn ang="0">
                <a:pos x="2" y="48"/>
              </a:cxn>
              <a:cxn ang="0">
                <a:pos x="4" y="46"/>
              </a:cxn>
              <a:cxn ang="0">
                <a:pos x="4" y="46"/>
              </a:cxn>
              <a:cxn ang="0">
                <a:pos x="4" y="46"/>
              </a:cxn>
              <a:cxn ang="0">
                <a:pos x="6" y="44"/>
              </a:cxn>
              <a:cxn ang="0">
                <a:pos x="6" y="42"/>
              </a:cxn>
              <a:cxn ang="0">
                <a:pos x="8" y="40"/>
              </a:cxn>
              <a:cxn ang="0">
                <a:pos x="8" y="40"/>
              </a:cxn>
              <a:cxn ang="0">
                <a:pos x="10" y="38"/>
              </a:cxn>
              <a:cxn ang="0">
                <a:pos x="10" y="38"/>
              </a:cxn>
              <a:cxn ang="0">
                <a:pos x="10" y="34"/>
              </a:cxn>
              <a:cxn ang="0">
                <a:pos x="8" y="32"/>
              </a:cxn>
              <a:cxn ang="0">
                <a:pos x="8" y="30"/>
              </a:cxn>
              <a:cxn ang="0">
                <a:pos x="6" y="28"/>
              </a:cxn>
              <a:cxn ang="0">
                <a:pos x="8" y="28"/>
              </a:cxn>
              <a:cxn ang="0">
                <a:pos x="10" y="24"/>
              </a:cxn>
              <a:cxn ang="0">
                <a:pos x="10" y="24"/>
              </a:cxn>
              <a:cxn ang="0">
                <a:pos x="10" y="24"/>
              </a:cxn>
              <a:cxn ang="0">
                <a:pos x="10" y="24"/>
              </a:cxn>
              <a:cxn ang="0">
                <a:pos x="10" y="24"/>
              </a:cxn>
              <a:cxn ang="0">
                <a:pos x="12" y="24"/>
              </a:cxn>
              <a:cxn ang="0">
                <a:pos x="12" y="24"/>
              </a:cxn>
              <a:cxn ang="0">
                <a:pos x="12" y="24"/>
              </a:cxn>
              <a:cxn ang="0">
                <a:pos x="12" y="24"/>
              </a:cxn>
              <a:cxn ang="0">
                <a:pos x="14" y="22"/>
              </a:cxn>
              <a:cxn ang="0">
                <a:pos x="14" y="20"/>
              </a:cxn>
              <a:cxn ang="0">
                <a:pos x="16" y="18"/>
              </a:cxn>
              <a:cxn ang="0">
                <a:pos x="16" y="18"/>
              </a:cxn>
              <a:cxn ang="0">
                <a:pos x="16" y="18"/>
              </a:cxn>
              <a:cxn ang="0">
                <a:pos x="18" y="16"/>
              </a:cxn>
              <a:cxn ang="0">
                <a:pos x="20" y="16"/>
              </a:cxn>
              <a:cxn ang="0">
                <a:pos x="20" y="16"/>
              </a:cxn>
              <a:cxn ang="0">
                <a:pos x="22" y="14"/>
              </a:cxn>
              <a:cxn ang="0">
                <a:pos x="24" y="14"/>
              </a:cxn>
              <a:cxn ang="0">
                <a:pos x="24" y="14"/>
              </a:cxn>
              <a:cxn ang="0">
                <a:pos x="26" y="12"/>
              </a:cxn>
              <a:cxn ang="0">
                <a:pos x="26" y="12"/>
              </a:cxn>
              <a:cxn ang="0">
                <a:pos x="26" y="12"/>
              </a:cxn>
              <a:cxn ang="0">
                <a:pos x="26" y="12"/>
              </a:cxn>
              <a:cxn ang="0">
                <a:pos x="26" y="12"/>
              </a:cxn>
              <a:cxn ang="0">
                <a:pos x="26" y="10"/>
              </a:cxn>
              <a:cxn ang="0">
                <a:pos x="26" y="10"/>
              </a:cxn>
              <a:cxn ang="0">
                <a:pos x="26" y="10"/>
              </a:cxn>
              <a:cxn ang="0">
                <a:pos x="26" y="10"/>
              </a:cxn>
              <a:cxn ang="0">
                <a:pos x="26" y="10"/>
              </a:cxn>
              <a:cxn ang="0">
                <a:pos x="26" y="8"/>
              </a:cxn>
              <a:cxn ang="0">
                <a:pos x="26" y="8"/>
              </a:cxn>
              <a:cxn ang="0">
                <a:pos x="26" y="4"/>
              </a:cxn>
              <a:cxn ang="0">
                <a:pos x="26" y="4"/>
              </a:cxn>
              <a:cxn ang="0">
                <a:pos x="26" y="2"/>
              </a:cxn>
              <a:cxn ang="0">
                <a:pos x="26" y="2"/>
              </a:cxn>
              <a:cxn ang="0">
                <a:pos x="26" y="0"/>
              </a:cxn>
              <a:cxn ang="0">
                <a:pos x="26" y="0"/>
              </a:cxn>
              <a:cxn ang="0">
                <a:pos x="26" y="0"/>
              </a:cxn>
              <a:cxn ang="0">
                <a:pos x="26" y="0"/>
              </a:cxn>
            </a:cxnLst>
            <a:rect l="0" t="0" r="r" b="b"/>
            <a:pathLst>
              <a:path w="26" h="48">
                <a:moveTo>
                  <a:pt x="0" y="48"/>
                </a:moveTo>
                <a:lnTo>
                  <a:pt x="0" y="48"/>
                </a:lnTo>
                <a:lnTo>
                  <a:pt x="2" y="48"/>
                </a:lnTo>
                <a:lnTo>
                  <a:pt x="4" y="46"/>
                </a:lnTo>
                <a:lnTo>
                  <a:pt x="4" y="46"/>
                </a:lnTo>
                <a:lnTo>
                  <a:pt x="4" y="46"/>
                </a:lnTo>
                <a:lnTo>
                  <a:pt x="6" y="44"/>
                </a:lnTo>
                <a:lnTo>
                  <a:pt x="6" y="42"/>
                </a:lnTo>
                <a:lnTo>
                  <a:pt x="8" y="40"/>
                </a:lnTo>
                <a:lnTo>
                  <a:pt x="8" y="40"/>
                </a:lnTo>
                <a:lnTo>
                  <a:pt x="10" y="38"/>
                </a:lnTo>
                <a:lnTo>
                  <a:pt x="10" y="38"/>
                </a:lnTo>
                <a:lnTo>
                  <a:pt x="10" y="34"/>
                </a:lnTo>
                <a:lnTo>
                  <a:pt x="8" y="32"/>
                </a:lnTo>
                <a:lnTo>
                  <a:pt x="8" y="30"/>
                </a:lnTo>
                <a:lnTo>
                  <a:pt x="6" y="28"/>
                </a:lnTo>
                <a:lnTo>
                  <a:pt x="8" y="28"/>
                </a:lnTo>
                <a:lnTo>
                  <a:pt x="10" y="24"/>
                </a:lnTo>
                <a:lnTo>
                  <a:pt x="10" y="24"/>
                </a:lnTo>
                <a:lnTo>
                  <a:pt x="10" y="24"/>
                </a:lnTo>
                <a:lnTo>
                  <a:pt x="10" y="24"/>
                </a:lnTo>
                <a:lnTo>
                  <a:pt x="10" y="24"/>
                </a:lnTo>
                <a:lnTo>
                  <a:pt x="12" y="24"/>
                </a:lnTo>
                <a:lnTo>
                  <a:pt x="12" y="24"/>
                </a:lnTo>
                <a:lnTo>
                  <a:pt x="12" y="24"/>
                </a:lnTo>
                <a:lnTo>
                  <a:pt x="12" y="24"/>
                </a:lnTo>
                <a:lnTo>
                  <a:pt x="14" y="22"/>
                </a:lnTo>
                <a:lnTo>
                  <a:pt x="14" y="20"/>
                </a:lnTo>
                <a:lnTo>
                  <a:pt x="16" y="18"/>
                </a:lnTo>
                <a:lnTo>
                  <a:pt x="16" y="18"/>
                </a:lnTo>
                <a:lnTo>
                  <a:pt x="16" y="18"/>
                </a:lnTo>
                <a:lnTo>
                  <a:pt x="18" y="16"/>
                </a:lnTo>
                <a:lnTo>
                  <a:pt x="20" y="16"/>
                </a:lnTo>
                <a:lnTo>
                  <a:pt x="20" y="16"/>
                </a:lnTo>
                <a:lnTo>
                  <a:pt x="22" y="14"/>
                </a:lnTo>
                <a:lnTo>
                  <a:pt x="24" y="14"/>
                </a:lnTo>
                <a:lnTo>
                  <a:pt x="24" y="14"/>
                </a:lnTo>
                <a:lnTo>
                  <a:pt x="26" y="12"/>
                </a:lnTo>
                <a:lnTo>
                  <a:pt x="26" y="12"/>
                </a:lnTo>
                <a:lnTo>
                  <a:pt x="26" y="12"/>
                </a:lnTo>
                <a:lnTo>
                  <a:pt x="26" y="12"/>
                </a:lnTo>
                <a:lnTo>
                  <a:pt x="26" y="12"/>
                </a:lnTo>
                <a:lnTo>
                  <a:pt x="26" y="10"/>
                </a:lnTo>
                <a:lnTo>
                  <a:pt x="26" y="10"/>
                </a:lnTo>
                <a:lnTo>
                  <a:pt x="26" y="10"/>
                </a:lnTo>
                <a:lnTo>
                  <a:pt x="26" y="10"/>
                </a:lnTo>
                <a:lnTo>
                  <a:pt x="26" y="10"/>
                </a:lnTo>
                <a:lnTo>
                  <a:pt x="26" y="8"/>
                </a:lnTo>
                <a:lnTo>
                  <a:pt x="26" y="8"/>
                </a:lnTo>
                <a:lnTo>
                  <a:pt x="26" y="4"/>
                </a:lnTo>
                <a:lnTo>
                  <a:pt x="26" y="4"/>
                </a:lnTo>
                <a:lnTo>
                  <a:pt x="26" y="2"/>
                </a:lnTo>
                <a:lnTo>
                  <a:pt x="26" y="2"/>
                </a:lnTo>
                <a:lnTo>
                  <a:pt x="26" y="0"/>
                </a:lnTo>
                <a:lnTo>
                  <a:pt x="26" y="0"/>
                </a:lnTo>
                <a:lnTo>
                  <a:pt x="26" y="0"/>
                </a:lnTo>
                <a:lnTo>
                  <a:pt x="2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1" name="Freeform 557"/>
          <p:cNvSpPr>
            <a:spLocks/>
          </p:cNvSpPr>
          <p:nvPr/>
        </p:nvSpPr>
        <p:spPr bwMode="auto">
          <a:xfrm>
            <a:off x="5327650" y="2805113"/>
            <a:ext cx="1588" cy="3175"/>
          </a:xfrm>
          <a:custGeom>
            <a:avLst/>
            <a:gdLst/>
            <a:ahLst/>
            <a:cxnLst>
              <a:cxn ang="0">
                <a:pos x="0" y="0"/>
              </a:cxn>
              <a:cxn ang="0">
                <a:pos x="0" y="0"/>
              </a:cxn>
              <a:cxn ang="0">
                <a:pos x="0" y="2"/>
              </a:cxn>
            </a:cxnLst>
            <a:rect l="0" t="0" r="r" b="b"/>
            <a:pathLst>
              <a:path h="2">
                <a:moveTo>
                  <a:pt x="0" y="0"/>
                </a:moveTo>
                <a:lnTo>
                  <a:pt x="0" y="0"/>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2" name="Freeform 558"/>
          <p:cNvSpPr>
            <a:spLocks/>
          </p:cNvSpPr>
          <p:nvPr/>
        </p:nvSpPr>
        <p:spPr bwMode="auto">
          <a:xfrm>
            <a:off x="5327650" y="2798763"/>
            <a:ext cx="6350" cy="9525"/>
          </a:xfrm>
          <a:custGeom>
            <a:avLst/>
            <a:gdLst/>
            <a:ahLst/>
            <a:cxnLst>
              <a:cxn ang="0">
                <a:pos x="0" y="6"/>
              </a:cxn>
              <a:cxn ang="0">
                <a:pos x="0" y="6"/>
              </a:cxn>
              <a:cxn ang="0">
                <a:pos x="2" y="4"/>
              </a:cxn>
              <a:cxn ang="0">
                <a:pos x="2" y="4"/>
              </a:cxn>
              <a:cxn ang="0">
                <a:pos x="2" y="4"/>
              </a:cxn>
              <a:cxn ang="0">
                <a:pos x="2" y="2"/>
              </a:cxn>
              <a:cxn ang="0">
                <a:pos x="4" y="2"/>
              </a:cxn>
              <a:cxn ang="0">
                <a:pos x="4" y="2"/>
              </a:cxn>
              <a:cxn ang="0">
                <a:pos x="4" y="0"/>
              </a:cxn>
              <a:cxn ang="0">
                <a:pos x="2" y="0"/>
              </a:cxn>
            </a:cxnLst>
            <a:rect l="0" t="0" r="r" b="b"/>
            <a:pathLst>
              <a:path w="4" h="6">
                <a:moveTo>
                  <a:pt x="0" y="6"/>
                </a:moveTo>
                <a:lnTo>
                  <a:pt x="0" y="6"/>
                </a:lnTo>
                <a:lnTo>
                  <a:pt x="2" y="4"/>
                </a:lnTo>
                <a:lnTo>
                  <a:pt x="2" y="4"/>
                </a:lnTo>
                <a:lnTo>
                  <a:pt x="2" y="4"/>
                </a:lnTo>
                <a:lnTo>
                  <a:pt x="2" y="2"/>
                </a:lnTo>
                <a:lnTo>
                  <a:pt x="4" y="2"/>
                </a:lnTo>
                <a:lnTo>
                  <a:pt x="4" y="2"/>
                </a:lnTo>
                <a:lnTo>
                  <a:pt x="4"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3" name="Freeform 559"/>
          <p:cNvSpPr>
            <a:spLocks/>
          </p:cNvSpPr>
          <p:nvPr/>
        </p:nvSpPr>
        <p:spPr bwMode="auto">
          <a:xfrm>
            <a:off x="5340350" y="2773363"/>
            <a:ext cx="12700" cy="31750"/>
          </a:xfrm>
          <a:custGeom>
            <a:avLst/>
            <a:gdLst/>
            <a:ahLst/>
            <a:cxnLst>
              <a:cxn ang="0">
                <a:pos x="8" y="2"/>
              </a:cxn>
              <a:cxn ang="0">
                <a:pos x="8" y="2"/>
              </a:cxn>
              <a:cxn ang="0">
                <a:pos x="6" y="2"/>
              </a:cxn>
              <a:cxn ang="0">
                <a:pos x="6" y="0"/>
              </a:cxn>
              <a:cxn ang="0">
                <a:pos x="6" y="0"/>
              </a:cxn>
              <a:cxn ang="0">
                <a:pos x="4" y="0"/>
              </a:cxn>
              <a:cxn ang="0">
                <a:pos x="4" y="0"/>
              </a:cxn>
              <a:cxn ang="0">
                <a:pos x="4" y="0"/>
              </a:cxn>
              <a:cxn ang="0">
                <a:pos x="4" y="0"/>
              </a:cxn>
              <a:cxn ang="0">
                <a:pos x="2" y="0"/>
              </a:cxn>
              <a:cxn ang="0">
                <a:pos x="2" y="2"/>
              </a:cxn>
              <a:cxn ang="0">
                <a:pos x="2" y="2"/>
              </a:cxn>
              <a:cxn ang="0">
                <a:pos x="2" y="2"/>
              </a:cxn>
              <a:cxn ang="0">
                <a:pos x="2" y="2"/>
              </a:cxn>
              <a:cxn ang="0">
                <a:pos x="2" y="2"/>
              </a:cxn>
              <a:cxn ang="0">
                <a:pos x="2" y="4"/>
              </a:cxn>
              <a:cxn ang="0">
                <a:pos x="2" y="6"/>
              </a:cxn>
              <a:cxn ang="0">
                <a:pos x="0" y="6"/>
              </a:cxn>
              <a:cxn ang="0">
                <a:pos x="0" y="6"/>
              </a:cxn>
              <a:cxn ang="0">
                <a:pos x="2" y="8"/>
              </a:cxn>
              <a:cxn ang="0">
                <a:pos x="2" y="8"/>
              </a:cxn>
              <a:cxn ang="0">
                <a:pos x="2" y="10"/>
              </a:cxn>
              <a:cxn ang="0">
                <a:pos x="0" y="10"/>
              </a:cxn>
              <a:cxn ang="0">
                <a:pos x="0" y="12"/>
              </a:cxn>
              <a:cxn ang="0">
                <a:pos x="0" y="12"/>
              </a:cxn>
              <a:cxn ang="0">
                <a:pos x="2" y="12"/>
              </a:cxn>
              <a:cxn ang="0">
                <a:pos x="2" y="12"/>
              </a:cxn>
              <a:cxn ang="0">
                <a:pos x="2" y="12"/>
              </a:cxn>
              <a:cxn ang="0">
                <a:pos x="2" y="12"/>
              </a:cxn>
              <a:cxn ang="0">
                <a:pos x="4" y="12"/>
              </a:cxn>
              <a:cxn ang="0">
                <a:pos x="4" y="14"/>
              </a:cxn>
              <a:cxn ang="0">
                <a:pos x="4" y="14"/>
              </a:cxn>
              <a:cxn ang="0">
                <a:pos x="2" y="14"/>
              </a:cxn>
              <a:cxn ang="0">
                <a:pos x="2" y="16"/>
              </a:cxn>
              <a:cxn ang="0">
                <a:pos x="2" y="16"/>
              </a:cxn>
              <a:cxn ang="0">
                <a:pos x="2" y="16"/>
              </a:cxn>
              <a:cxn ang="0">
                <a:pos x="2" y="16"/>
              </a:cxn>
              <a:cxn ang="0">
                <a:pos x="2" y="16"/>
              </a:cxn>
              <a:cxn ang="0">
                <a:pos x="2" y="18"/>
              </a:cxn>
              <a:cxn ang="0">
                <a:pos x="2" y="18"/>
              </a:cxn>
              <a:cxn ang="0">
                <a:pos x="0" y="18"/>
              </a:cxn>
              <a:cxn ang="0">
                <a:pos x="0" y="18"/>
              </a:cxn>
              <a:cxn ang="0">
                <a:pos x="0" y="20"/>
              </a:cxn>
              <a:cxn ang="0">
                <a:pos x="0" y="20"/>
              </a:cxn>
              <a:cxn ang="0">
                <a:pos x="2" y="20"/>
              </a:cxn>
              <a:cxn ang="0">
                <a:pos x="4" y="20"/>
              </a:cxn>
              <a:cxn ang="0">
                <a:pos x="6" y="20"/>
              </a:cxn>
              <a:cxn ang="0">
                <a:pos x="6" y="20"/>
              </a:cxn>
              <a:cxn ang="0">
                <a:pos x="6" y="20"/>
              </a:cxn>
              <a:cxn ang="0">
                <a:pos x="8" y="18"/>
              </a:cxn>
              <a:cxn ang="0">
                <a:pos x="8" y="18"/>
              </a:cxn>
              <a:cxn ang="0">
                <a:pos x="8" y="18"/>
              </a:cxn>
              <a:cxn ang="0">
                <a:pos x="8" y="18"/>
              </a:cxn>
            </a:cxnLst>
            <a:rect l="0" t="0" r="r" b="b"/>
            <a:pathLst>
              <a:path w="8" h="20">
                <a:moveTo>
                  <a:pt x="8" y="2"/>
                </a:moveTo>
                <a:lnTo>
                  <a:pt x="8" y="2"/>
                </a:lnTo>
                <a:lnTo>
                  <a:pt x="6" y="2"/>
                </a:lnTo>
                <a:lnTo>
                  <a:pt x="6" y="0"/>
                </a:lnTo>
                <a:lnTo>
                  <a:pt x="6" y="0"/>
                </a:lnTo>
                <a:lnTo>
                  <a:pt x="4" y="0"/>
                </a:lnTo>
                <a:lnTo>
                  <a:pt x="4" y="0"/>
                </a:lnTo>
                <a:lnTo>
                  <a:pt x="4" y="0"/>
                </a:lnTo>
                <a:lnTo>
                  <a:pt x="4" y="0"/>
                </a:lnTo>
                <a:lnTo>
                  <a:pt x="2" y="0"/>
                </a:lnTo>
                <a:lnTo>
                  <a:pt x="2" y="2"/>
                </a:lnTo>
                <a:lnTo>
                  <a:pt x="2" y="2"/>
                </a:lnTo>
                <a:lnTo>
                  <a:pt x="2" y="2"/>
                </a:lnTo>
                <a:lnTo>
                  <a:pt x="2" y="2"/>
                </a:lnTo>
                <a:lnTo>
                  <a:pt x="2" y="2"/>
                </a:lnTo>
                <a:lnTo>
                  <a:pt x="2" y="4"/>
                </a:lnTo>
                <a:lnTo>
                  <a:pt x="2" y="6"/>
                </a:lnTo>
                <a:lnTo>
                  <a:pt x="0" y="6"/>
                </a:lnTo>
                <a:lnTo>
                  <a:pt x="0" y="6"/>
                </a:lnTo>
                <a:lnTo>
                  <a:pt x="2" y="8"/>
                </a:lnTo>
                <a:lnTo>
                  <a:pt x="2" y="8"/>
                </a:lnTo>
                <a:lnTo>
                  <a:pt x="2" y="10"/>
                </a:lnTo>
                <a:lnTo>
                  <a:pt x="0" y="10"/>
                </a:lnTo>
                <a:lnTo>
                  <a:pt x="0" y="12"/>
                </a:lnTo>
                <a:lnTo>
                  <a:pt x="0" y="12"/>
                </a:lnTo>
                <a:lnTo>
                  <a:pt x="2" y="12"/>
                </a:lnTo>
                <a:lnTo>
                  <a:pt x="2" y="12"/>
                </a:lnTo>
                <a:lnTo>
                  <a:pt x="2" y="12"/>
                </a:lnTo>
                <a:lnTo>
                  <a:pt x="2" y="12"/>
                </a:lnTo>
                <a:lnTo>
                  <a:pt x="4" y="12"/>
                </a:lnTo>
                <a:lnTo>
                  <a:pt x="4" y="14"/>
                </a:lnTo>
                <a:lnTo>
                  <a:pt x="4" y="14"/>
                </a:lnTo>
                <a:lnTo>
                  <a:pt x="2" y="14"/>
                </a:lnTo>
                <a:lnTo>
                  <a:pt x="2" y="16"/>
                </a:lnTo>
                <a:lnTo>
                  <a:pt x="2" y="16"/>
                </a:lnTo>
                <a:lnTo>
                  <a:pt x="2" y="16"/>
                </a:lnTo>
                <a:lnTo>
                  <a:pt x="2" y="16"/>
                </a:lnTo>
                <a:lnTo>
                  <a:pt x="2" y="16"/>
                </a:lnTo>
                <a:lnTo>
                  <a:pt x="2" y="18"/>
                </a:lnTo>
                <a:lnTo>
                  <a:pt x="2" y="18"/>
                </a:lnTo>
                <a:lnTo>
                  <a:pt x="0" y="18"/>
                </a:lnTo>
                <a:lnTo>
                  <a:pt x="0" y="18"/>
                </a:lnTo>
                <a:lnTo>
                  <a:pt x="0" y="20"/>
                </a:lnTo>
                <a:lnTo>
                  <a:pt x="0" y="20"/>
                </a:lnTo>
                <a:lnTo>
                  <a:pt x="2" y="20"/>
                </a:lnTo>
                <a:lnTo>
                  <a:pt x="4" y="20"/>
                </a:lnTo>
                <a:lnTo>
                  <a:pt x="6" y="20"/>
                </a:lnTo>
                <a:lnTo>
                  <a:pt x="6" y="20"/>
                </a:lnTo>
                <a:lnTo>
                  <a:pt x="6" y="20"/>
                </a:lnTo>
                <a:lnTo>
                  <a:pt x="8" y="18"/>
                </a:lnTo>
                <a:lnTo>
                  <a:pt x="8" y="18"/>
                </a:lnTo>
                <a:lnTo>
                  <a:pt x="8" y="18"/>
                </a:lnTo>
                <a:lnTo>
                  <a:pt x="8"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4" name="Freeform 560"/>
          <p:cNvSpPr>
            <a:spLocks/>
          </p:cNvSpPr>
          <p:nvPr/>
        </p:nvSpPr>
        <p:spPr bwMode="auto">
          <a:xfrm>
            <a:off x="5353050" y="2776538"/>
            <a:ext cx="3175" cy="25400"/>
          </a:xfrm>
          <a:custGeom>
            <a:avLst/>
            <a:gdLst/>
            <a:ahLst/>
            <a:cxnLst>
              <a:cxn ang="0">
                <a:pos x="0" y="0"/>
              </a:cxn>
              <a:cxn ang="0">
                <a:pos x="0" y="0"/>
              </a:cxn>
              <a:cxn ang="0">
                <a:pos x="0" y="4"/>
              </a:cxn>
              <a:cxn ang="0">
                <a:pos x="0" y="4"/>
              </a:cxn>
              <a:cxn ang="0">
                <a:pos x="0" y="6"/>
              </a:cxn>
              <a:cxn ang="0">
                <a:pos x="0" y="8"/>
              </a:cxn>
              <a:cxn ang="0">
                <a:pos x="0" y="8"/>
              </a:cxn>
              <a:cxn ang="0">
                <a:pos x="2" y="10"/>
              </a:cxn>
              <a:cxn ang="0">
                <a:pos x="2" y="12"/>
              </a:cxn>
              <a:cxn ang="0">
                <a:pos x="2" y="12"/>
              </a:cxn>
              <a:cxn ang="0">
                <a:pos x="0" y="12"/>
              </a:cxn>
              <a:cxn ang="0">
                <a:pos x="0" y="14"/>
              </a:cxn>
              <a:cxn ang="0">
                <a:pos x="0" y="14"/>
              </a:cxn>
              <a:cxn ang="0">
                <a:pos x="0" y="14"/>
              </a:cxn>
              <a:cxn ang="0">
                <a:pos x="0" y="16"/>
              </a:cxn>
              <a:cxn ang="0">
                <a:pos x="0" y="16"/>
              </a:cxn>
            </a:cxnLst>
            <a:rect l="0" t="0" r="r" b="b"/>
            <a:pathLst>
              <a:path w="2" h="16">
                <a:moveTo>
                  <a:pt x="0" y="0"/>
                </a:moveTo>
                <a:lnTo>
                  <a:pt x="0" y="0"/>
                </a:lnTo>
                <a:lnTo>
                  <a:pt x="0" y="4"/>
                </a:lnTo>
                <a:lnTo>
                  <a:pt x="0" y="4"/>
                </a:lnTo>
                <a:lnTo>
                  <a:pt x="0" y="6"/>
                </a:lnTo>
                <a:lnTo>
                  <a:pt x="0" y="8"/>
                </a:lnTo>
                <a:lnTo>
                  <a:pt x="0" y="8"/>
                </a:lnTo>
                <a:lnTo>
                  <a:pt x="2" y="10"/>
                </a:lnTo>
                <a:lnTo>
                  <a:pt x="2" y="12"/>
                </a:lnTo>
                <a:lnTo>
                  <a:pt x="2" y="12"/>
                </a:lnTo>
                <a:lnTo>
                  <a:pt x="0" y="12"/>
                </a:lnTo>
                <a:lnTo>
                  <a:pt x="0" y="14"/>
                </a:lnTo>
                <a:lnTo>
                  <a:pt x="0" y="14"/>
                </a:lnTo>
                <a:lnTo>
                  <a:pt x="0" y="14"/>
                </a:lnTo>
                <a:lnTo>
                  <a:pt x="0" y="16"/>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5" name="Freeform 561"/>
          <p:cNvSpPr>
            <a:spLocks/>
          </p:cNvSpPr>
          <p:nvPr/>
        </p:nvSpPr>
        <p:spPr bwMode="auto">
          <a:xfrm>
            <a:off x="5346700" y="2792413"/>
            <a:ext cx="3175" cy="1588"/>
          </a:xfrm>
          <a:custGeom>
            <a:avLst/>
            <a:gdLst/>
            <a:ahLst/>
            <a:cxnLst>
              <a:cxn ang="0">
                <a:pos x="2" y="0"/>
              </a:cxn>
              <a:cxn ang="0">
                <a:pos x="2" y="0"/>
              </a:cxn>
              <a:cxn ang="0">
                <a:pos x="2" y="0"/>
              </a:cxn>
              <a:cxn ang="0">
                <a:pos x="2" y="0"/>
              </a:cxn>
              <a:cxn ang="0">
                <a:pos x="2" y="0"/>
              </a:cxn>
              <a:cxn ang="0">
                <a:pos x="0" y="0"/>
              </a:cxn>
              <a:cxn ang="0">
                <a:pos x="0" y="0"/>
              </a:cxn>
              <a:cxn ang="0">
                <a:pos x="0" y="0"/>
              </a:cxn>
              <a:cxn ang="0">
                <a:pos x="0" y="0"/>
              </a:cxn>
              <a:cxn ang="0">
                <a:pos x="2" y="0"/>
              </a:cxn>
            </a:cxnLst>
            <a:rect l="0" t="0" r="r" b="b"/>
            <a:pathLst>
              <a:path w="2">
                <a:moveTo>
                  <a:pt x="2" y="0"/>
                </a:moveTo>
                <a:lnTo>
                  <a:pt x="2" y="0"/>
                </a:lnTo>
                <a:lnTo>
                  <a:pt x="2" y="0"/>
                </a:lnTo>
                <a:lnTo>
                  <a:pt x="2" y="0"/>
                </a:lnTo>
                <a:lnTo>
                  <a:pt x="2" y="0"/>
                </a:lnTo>
                <a:lnTo>
                  <a:pt x="0" y="0"/>
                </a:lnTo>
                <a:lnTo>
                  <a:pt x="0" y="0"/>
                </a:lnTo>
                <a:lnTo>
                  <a:pt x="0" y="0"/>
                </a:lnTo>
                <a:lnTo>
                  <a:pt x="0" y="0"/>
                </a:lnTo>
                <a:lnTo>
                  <a:pt x="2" y="0"/>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6" name="Freeform 562"/>
          <p:cNvSpPr>
            <a:spLocks/>
          </p:cNvSpPr>
          <p:nvPr/>
        </p:nvSpPr>
        <p:spPr bwMode="auto">
          <a:xfrm>
            <a:off x="5422900" y="2751138"/>
            <a:ext cx="12700" cy="31750"/>
          </a:xfrm>
          <a:custGeom>
            <a:avLst/>
            <a:gdLst/>
            <a:ahLst/>
            <a:cxnLst>
              <a:cxn ang="0">
                <a:pos x="8" y="20"/>
              </a:cxn>
              <a:cxn ang="0">
                <a:pos x="8" y="20"/>
              </a:cxn>
              <a:cxn ang="0">
                <a:pos x="8" y="18"/>
              </a:cxn>
              <a:cxn ang="0">
                <a:pos x="6" y="18"/>
              </a:cxn>
              <a:cxn ang="0">
                <a:pos x="4" y="16"/>
              </a:cxn>
              <a:cxn ang="0">
                <a:pos x="6" y="14"/>
              </a:cxn>
              <a:cxn ang="0">
                <a:pos x="0" y="0"/>
              </a:cxn>
            </a:cxnLst>
            <a:rect l="0" t="0" r="r" b="b"/>
            <a:pathLst>
              <a:path w="8" h="20">
                <a:moveTo>
                  <a:pt x="8" y="20"/>
                </a:moveTo>
                <a:lnTo>
                  <a:pt x="8" y="20"/>
                </a:lnTo>
                <a:lnTo>
                  <a:pt x="8" y="18"/>
                </a:lnTo>
                <a:lnTo>
                  <a:pt x="6" y="18"/>
                </a:lnTo>
                <a:lnTo>
                  <a:pt x="4" y="16"/>
                </a:lnTo>
                <a:lnTo>
                  <a:pt x="6" y="14"/>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7" name="Freeform 563"/>
          <p:cNvSpPr>
            <a:spLocks/>
          </p:cNvSpPr>
          <p:nvPr/>
        </p:nvSpPr>
        <p:spPr bwMode="auto">
          <a:xfrm>
            <a:off x="5353050" y="2751138"/>
            <a:ext cx="69850" cy="28575"/>
          </a:xfrm>
          <a:custGeom>
            <a:avLst/>
            <a:gdLst/>
            <a:ahLst/>
            <a:cxnLst>
              <a:cxn ang="0">
                <a:pos x="0" y="12"/>
              </a:cxn>
              <a:cxn ang="0">
                <a:pos x="2" y="12"/>
              </a:cxn>
              <a:cxn ang="0">
                <a:pos x="2" y="10"/>
              </a:cxn>
              <a:cxn ang="0">
                <a:pos x="2" y="10"/>
              </a:cxn>
              <a:cxn ang="0">
                <a:pos x="4" y="12"/>
              </a:cxn>
              <a:cxn ang="0">
                <a:pos x="6" y="12"/>
              </a:cxn>
              <a:cxn ang="0">
                <a:pos x="6" y="12"/>
              </a:cxn>
              <a:cxn ang="0">
                <a:pos x="8" y="14"/>
              </a:cxn>
              <a:cxn ang="0">
                <a:pos x="8" y="14"/>
              </a:cxn>
              <a:cxn ang="0">
                <a:pos x="8" y="14"/>
              </a:cxn>
              <a:cxn ang="0">
                <a:pos x="8" y="14"/>
              </a:cxn>
              <a:cxn ang="0">
                <a:pos x="10" y="16"/>
              </a:cxn>
              <a:cxn ang="0">
                <a:pos x="12" y="16"/>
              </a:cxn>
              <a:cxn ang="0">
                <a:pos x="12" y="16"/>
              </a:cxn>
              <a:cxn ang="0">
                <a:pos x="14" y="16"/>
              </a:cxn>
              <a:cxn ang="0">
                <a:pos x="14" y="18"/>
              </a:cxn>
              <a:cxn ang="0">
                <a:pos x="16" y="18"/>
              </a:cxn>
              <a:cxn ang="0">
                <a:pos x="16" y="18"/>
              </a:cxn>
              <a:cxn ang="0">
                <a:pos x="18" y="18"/>
              </a:cxn>
              <a:cxn ang="0">
                <a:pos x="18" y="18"/>
              </a:cxn>
              <a:cxn ang="0">
                <a:pos x="22" y="14"/>
              </a:cxn>
              <a:cxn ang="0">
                <a:pos x="26" y="12"/>
              </a:cxn>
              <a:cxn ang="0">
                <a:pos x="26" y="12"/>
              </a:cxn>
              <a:cxn ang="0">
                <a:pos x="26" y="12"/>
              </a:cxn>
              <a:cxn ang="0">
                <a:pos x="28" y="10"/>
              </a:cxn>
              <a:cxn ang="0">
                <a:pos x="32" y="8"/>
              </a:cxn>
              <a:cxn ang="0">
                <a:pos x="38" y="4"/>
              </a:cxn>
              <a:cxn ang="0">
                <a:pos x="40" y="2"/>
              </a:cxn>
              <a:cxn ang="0">
                <a:pos x="42" y="2"/>
              </a:cxn>
              <a:cxn ang="0">
                <a:pos x="44" y="0"/>
              </a:cxn>
            </a:cxnLst>
            <a:rect l="0" t="0" r="r" b="b"/>
            <a:pathLst>
              <a:path w="44" h="18">
                <a:moveTo>
                  <a:pt x="0" y="12"/>
                </a:moveTo>
                <a:lnTo>
                  <a:pt x="2" y="12"/>
                </a:lnTo>
                <a:lnTo>
                  <a:pt x="2" y="10"/>
                </a:lnTo>
                <a:lnTo>
                  <a:pt x="2" y="10"/>
                </a:lnTo>
                <a:lnTo>
                  <a:pt x="4" y="12"/>
                </a:lnTo>
                <a:lnTo>
                  <a:pt x="6" y="12"/>
                </a:lnTo>
                <a:lnTo>
                  <a:pt x="6" y="12"/>
                </a:lnTo>
                <a:lnTo>
                  <a:pt x="8" y="14"/>
                </a:lnTo>
                <a:lnTo>
                  <a:pt x="8" y="14"/>
                </a:lnTo>
                <a:lnTo>
                  <a:pt x="8" y="14"/>
                </a:lnTo>
                <a:lnTo>
                  <a:pt x="8" y="14"/>
                </a:lnTo>
                <a:lnTo>
                  <a:pt x="10" y="16"/>
                </a:lnTo>
                <a:lnTo>
                  <a:pt x="12" y="16"/>
                </a:lnTo>
                <a:lnTo>
                  <a:pt x="12" y="16"/>
                </a:lnTo>
                <a:lnTo>
                  <a:pt x="14" y="16"/>
                </a:lnTo>
                <a:lnTo>
                  <a:pt x="14" y="18"/>
                </a:lnTo>
                <a:lnTo>
                  <a:pt x="16" y="18"/>
                </a:lnTo>
                <a:lnTo>
                  <a:pt x="16" y="18"/>
                </a:lnTo>
                <a:lnTo>
                  <a:pt x="18" y="18"/>
                </a:lnTo>
                <a:lnTo>
                  <a:pt x="18" y="18"/>
                </a:lnTo>
                <a:lnTo>
                  <a:pt x="22" y="14"/>
                </a:lnTo>
                <a:lnTo>
                  <a:pt x="26" y="12"/>
                </a:lnTo>
                <a:lnTo>
                  <a:pt x="26" y="12"/>
                </a:lnTo>
                <a:lnTo>
                  <a:pt x="26" y="12"/>
                </a:lnTo>
                <a:lnTo>
                  <a:pt x="28" y="10"/>
                </a:lnTo>
                <a:lnTo>
                  <a:pt x="32" y="8"/>
                </a:lnTo>
                <a:lnTo>
                  <a:pt x="38" y="4"/>
                </a:lnTo>
                <a:lnTo>
                  <a:pt x="40" y="2"/>
                </a:lnTo>
                <a:lnTo>
                  <a:pt x="42" y="2"/>
                </a:lnTo>
                <a:lnTo>
                  <a:pt x="4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8" name="Freeform 564"/>
          <p:cNvSpPr>
            <a:spLocks/>
          </p:cNvSpPr>
          <p:nvPr/>
        </p:nvSpPr>
        <p:spPr bwMode="auto">
          <a:xfrm>
            <a:off x="5353050" y="2770188"/>
            <a:ext cx="1588" cy="6350"/>
          </a:xfrm>
          <a:custGeom>
            <a:avLst/>
            <a:gdLst/>
            <a:ahLst/>
            <a:cxnLst>
              <a:cxn ang="0">
                <a:pos x="0" y="0"/>
              </a:cxn>
              <a:cxn ang="0">
                <a:pos x="0" y="0"/>
              </a:cxn>
              <a:cxn ang="0">
                <a:pos x="0" y="0"/>
              </a:cxn>
              <a:cxn ang="0">
                <a:pos x="0" y="4"/>
              </a:cxn>
              <a:cxn ang="0">
                <a:pos x="0" y="4"/>
              </a:cxn>
            </a:cxnLst>
            <a:rect l="0" t="0" r="r" b="b"/>
            <a:pathLst>
              <a:path h="4">
                <a:moveTo>
                  <a:pt x="0" y="0"/>
                </a:moveTo>
                <a:lnTo>
                  <a:pt x="0" y="0"/>
                </a:lnTo>
                <a:lnTo>
                  <a:pt x="0" y="0"/>
                </a:lnTo>
                <a:lnTo>
                  <a:pt x="0"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9" name="Line 565"/>
          <p:cNvSpPr>
            <a:spLocks noChangeShapeType="1"/>
          </p:cNvSpPr>
          <p:nvPr/>
        </p:nvSpPr>
        <p:spPr bwMode="auto">
          <a:xfrm>
            <a:off x="5353050" y="27701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0" name="Freeform 566"/>
          <p:cNvSpPr>
            <a:spLocks/>
          </p:cNvSpPr>
          <p:nvPr/>
        </p:nvSpPr>
        <p:spPr bwMode="auto">
          <a:xfrm>
            <a:off x="5353050" y="2767013"/>
            <a:ext cx="3175" cy="3175"/>
          </a:xfrm>
          <a:custGeom>
            <a:avLst/>
            <a:gdLst/>
            <a:ahLst/>
            <a:cxnLst>
              <a:cxn ang="0">
                <a:pos x="2" y="0"/>
              </a:cxn>
              <a:cxn ang="0">
                <a:pos x="0" y="2"/>
              </a:cxn>
              <a:cxn ang="0">
                <a:pos x="0" y="2"/>
              </a:cxn>
              <a:cxn ang="0">
                <a:pos x="0" y="2"/>
              </a:cxn>
            </a:cxnLst>
            <a:rect l="0" t="0" r="r" b="b"/>
            <a:pathLst>
              <a:path w="2" h="2">
                <a:moveTo>
                  <a:pt x="2" y="0"/>
                </a:move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1" name="Freeform 567"/>
          <p:cNvSpPr>
            <a:spLocks/>
          </p:cNvSpPr>
          <p:nvPr/>
        </p:nvSpPr>
        <p:spPr bwMode="auto">
          <a:xfrm>
            <a:off x="5353050" y="2763838"/>
            <a:ext cx="3175" cy="3175"/>
          </a:xfrm>
          <a:custGeom>
            <a:avLst/>
            <a:gdLst/>
            <a:ahLst/>
            <a:cxnLst>
              <a:cxn ang="0">
                <a:pos x="0" y="0"/>
              </a:cxn>
              <a:cxn ang="0">
                <a:pos x="0" y="0"/>
              </a:cxn>
              <a:cxn ang="0">
                <a:pos x="0" y="0"/>
              </a:cxn>
              <a:cxn ang="0">
                <a:pos x="0" y="2"/>
              </a:cxn>
              <a:cxn ang="0">
                <a:pos x="0" y="2"/>
              </a:cxn>
              <a:cxn ang="0">
                <a:pos x="2" y="2"/>
              </a:cxn>
            </a:cxnLst>
            <a:rect l="0" t="0" r="r" b="b"/>
            <a:pathLst>
              <a:path w="2" h="2">
                <a:moveTo>
                  <a:pt x="0" y="0"/>
                </a:moveTo>
                <a:lnTo>
                  <a:pt x="0" y="0"/>
                </a:lnTo>
                <a:lnTo>
                  <a:pt x="0" y="0"/>
                </a:lnTo>
                <a:lnTo>
                  <a:pt x="0" y="2"/>
                </a:lnTo>
                <a:lnTo>
                  <a:pt x="0" y="2"/>
                </a:lnTo>
                <a:lnTo>
                  <a:pt x="2"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2" name="Line 568"/>
          <p:cNvSpPr>
            <a:spLocks noChangeShapeType="1"/>
          </p:cNvSpPr>
          <p:nvPr/>
        </p:nvSpPr>
        <p:spPr bwMode="auto">
          <a:xfrm>
            <a:off x="6257925" y="27066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3" name="Line 569"/>
          <p:cNvSpPr>
            <a:spLocks noChangeShapeType="1"/>
          </p:cNvSpPr>
          <p:nvPr/>
        </p:nvSpPr>
        <p:spPr bwMode="auto">
          <a:xfrm>
            <a:off x="625475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4" name="Line 570"/>
          <p:cNvSpPr>
            <a:spLocks noChangeShapeType="1"/>
          </p:cNvSpPr>
          <p:nvPr/>
        </p:nvSpPr>
        <p:spPr bwMode="auto">
          <a:xfrm>
            <a:off x="625475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5" name="Line 571"/>
          <p:cNvSpPr>
            <a:spLocks noChangeShapeType="1"/>
          </p:cNvSpPr>
          <p:nvPr/>
        </p:nvSpPr>
        <p:spPr bwMode="auto">
          <a:xfrm>
            <a:off x="625475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6" name="Line 572"/>
          <p:cNvSpPr>
            <a:spLocks noChangeShapeType="1"/>
          </p:cNvSpPr>
          <p:nvPr/>
        </p:nvSpPr>
        <p:spPr bwMode="auto">
          <a:xfrm>
            <a:off x="6245225"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7" name="Line 573"/>
          <p:cNvSpPr>
            <a:spLocks noChangeShapeType="1"/>
          </p:cNvSpPr>
          <p:nvPr/>
        </p:nvSpPr>
        <p:spPr bwMode="auto">
          <a:xfrm>
            <a:off x="6245225"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8" name="Line 574"/>
          <p:cNvSpPr>
            <a:spLocks noChangeShapeType="1"/>
          </p:cNvSpPr>
          <p:nvPr/>
        </p:nvSpPr>
        <p:spPr bwMode="auto">
          <a:xfrm>
            <a:off x="6245225"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9" name="Line 575"/>
          <p:cNvSpPr>
            <a:spLocks noChangeShapeType="1"/>
          </p:cNvSpPr>
          <p:nvPr/>
        </p:nvSpPr>
        <p:spPr bwMode="auto">
          <a:xfrm>
            <a:off x="62357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0" name="Line 576"/>
          <p:cNvSpPr>
            <a:spLocks noChangeShapeType="1"/>
          </p:cNvSpPr>
          <p:nvPr/>
        </p:nvSpPr>
        <p:spPr bwMode="auto">
          <a:xfrm>
            <a:off x="62357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1" name="Line 577"/>
          <p:cNvSpPr>
            <a:spLocks noChangeShapeType="1"/>
          </p:cNvSpPr>
          <p:nvPr/>
        </p:nvSpPr>
        <p:spPr bwMode="auto">
          <a:xfrm>
            <a:off x="62357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2" name="Line 578"/>
          <p:cNvSpPr>
            <a:spLocks noChangeShapeType="1"/>
          </p:cNvSpPr>
          <p:nvPr/>
        </p:nvSpPr>
        <p:spPr bwMode="auto">
          <a:xfrm>
            <a:off x="62230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3" name="Line 579"/>
          <p:cNvSpPr>
            <a:spLocks noChangeShapeType="1"/>
          </p:cNvSpPr>
          <p:nvPr/>
        </p:nvSpPr>
        <p:spPr bwMode="auto">
          <a:xfrm>
            <a:off x="62230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4" name="Line 580"/>
          <p:cNvSpPr>
            <a:spLocks noChangeShapeType="1"/>
          </p:cNvSpPr>
          <p:nvPr/>
        </p:nvSpPr>
        <p:spPr bwMode="auto">
          <a:xfrm>
            <a:off x="6223000" y="27193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5" name="Line 581"/>
          <p:cNvSpPr>
            <a:spLocks noChangeShapeType="1"/>
          </p:cNvSpPr>
          <p:nvPr/>
        </p:nvSpPr>
        <p:spPr bwMode="auto">
          <a:xfrm>
            <a:off x="62103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6" name="Line 582"/>
          <p:cNvSpPr>
            <a:spLocks noChangeShapeType="1"/>
          </p:cNvSpPr>
          <p:nvPr/>
        </p:nvSpPr>
        <p:spPr bwMode="auto">
          <a:xfrm>
            <a:off x="62103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7" name="Line 583"/>
          <p:cNvSpPr>
            <a:spLocks noChangeShapeType="1"/>
          </p:cNvSpPr>
          <p:nvPr/>
        </p:nvSpPr>
        <p:spPr bwMode="auto">
          <a:xfrm>
            <a:off x="62103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8" name="Line 584"/>
          <p:cNvSpPr>
            <a:spLocks noChangeShapeType="1"/>
          </p:cNvSpPr>
          <p:nvPr/>
        </p:nvSpPr>
        <p:spPr bwMode="auto">
          <a:xfrm>
            <a:off x="61976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9" name="Line 585"/>
          <p:cNvSpPr>
            <a:spLocks noChangeShapeType="1"/>
          </p:cNvSpPr>
          <p:nvPr/>
        </p:nvSpPr>
        <p:spPr bwMode="auto">
          <a:xfrm>
            <a:off x="61976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0" name="Line 586"/>
          <p:cNvSpPr>
            <a:spLocks noChangeShapeType="1"/>
          </p:cNvSpPr>
          <p:nvPr/>
        </p:nvSpPr>
        <p:spPr bwMode="auto">
          <a:xfrm>
            <a:off x="6197600" y="27162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1" name="Line 587"/>
          <p:cNvSpPr>
            <a:spLocks noChangeShapeType="1"/>
          </p:cNvSpPr>
          <p:nvPr/>
        </p:nvSpPr>
        <p:spPr bwMode="auto">
          <a:xfrm>
            <a:off x="619125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2" name="Line 588"/>
          <p:cNvSpPr>
            <a:spLocks noChangeShapeType="1"/>
          </p:cNvSpPr>
          <p:nvPr/>
        </p:nvSpPr>
        <p:spPr bwMode="auto">
          <a:xfrm>
            <a:off x="619125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3" name="Line 589"/>
          <p:cNvSpPr>
            <a:spLocks noChangeShapeType="1"/>
          </p:cNvSpPr>
          <p:nvPr/>
        </p:nvSpPr>
        <p:spPr bwMode="auto">
          <a:xfrm>
            <a:off x="619125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4" name="Line 590"/>
          <p:cNvSpPr>
            <a:spLocks noChangeShapeType="1"/>
          </p:cNvSpPr>
          <p:nvPr/>
        </p:nvSpPr>
        <p:spPr bwMode="auto">
          <a:xfrm>
            <a:off x="6194425" y="27320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5" name="Line 591"/>
          <p:cNvSpPr>
            <a:spLocks noChangeShapeType="1"/>
          </p:cNvSpPr>
          <p:nvPr/>
        </p:nvSpPr>
        <p:spPr bwMode="auto">
          <a:xfrm>
            <a:off x="6194425" y="27320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6" name="Line 592"/>
          <p:cNvSpPr>
            <a:spLocks noChangeShapeType="1"/>
          </p:cNvSpPr>
          <p:nvPr/>
        </p:nvSpPr>
        <p:spPr bwMode="auto">
          <a:xfrm>
            <a:off x="6194425" y="27320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7" name="Line 593"/>
          <p:cNvSpPr>
            <a:spLocks noChangeShapeType="1"/>
          </p:cNvSpPr>
          <p:nvPr/>
        </p:nvSpPr>
        <p:spPr bwMode="auto">
          <a:xfrm>
            <a:off x="6203950" y="27352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8" name="Line 594"/>
          <p:cNvSpPr>
            <a:spLocks noChangeShapeType="1"/>
          </p:cNvSpPr>
          <p:nvPr/>
        </p:nvSpPr>
        <p:spPr bwMode="auto">
          <a:xfrm>
            <a:off x="6203950" y="27352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9" name="Line 595"/>
          <p:cNvSpPr>
            <a:spLocks noChangeShapeType="1"/>
          </p:cNvSpPr>
          <p:nvPr/>
        </p:nvSpPr>
        <p:spPr bwMode="auto">
          <a:xfrm>
            <a:off x="6203950" y="27352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0" name="Line 596"/>
          <p:cNvSpPr>
            <a:spLocks noChangeShapeType="1"/>
          </p:cNvSpPr>
          <p:nvPr/>
        </p:nvSpPr>
        <p:spPr bwMode="auto">
          <a:xfrm>
            <a:off x="6200775" y="2744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1" name="Line 597"/>
          <p:cNvSpPr>
            <a:spLocks noChangeShapeType="1"/>
          </p:cNvSpPr>
          <p:nvPr/>
        </p:nvSpPr>
        <p:spPr bwMode="auto">
          <a:xfrm>
            <a:off x="6200775" y="2744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2" name="Line 598"/>
          <p:cNvSpPr>
            <a:spLocks noChangeShapeType="1"/>
          </p:cNvSpPr>
          <p:nvPr/>
        </p:nvSpPr>
        <p:spPr bwMode="auto">
          <a:xfrm>
            <a:off x="6200775" y="2744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3" name="Line 599"/>
          <p:cNvSpPr>
            <a:spLocks noChangeShapeType="1"/>
          </p:cNvSpPr>
          <p:nvPr/>
        </p:nvSpPr>
        <p:spPr bwMode="auto">
          <a:xfrm>
            <a:off x="6200775" y="2754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4" name="Line 600"/>
          <p:cNvSpPr>
            <a:spLocks noChangeShapeType="1"/>
          </p:cNvSpPr>
          <p:nvPr/>
        </p:nvSpPr>
        <p:spPr bwMode="auto">
          <a:xfrm>
            <a:off x="6200775" y="2754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5" name="Line 601"/>
          <p:cNvSpPr>
            <a:spLocks noChangeShapeType="1"/>
          </p:cNvSpPr>
          <p:nvPr/>
        </p:nvSpPr>
        <p:spPr bwMode="auto">
          <a:xfrm>
            <a:off x="6200775" y="27543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6" name="Line 602"/>
          <p:cNvSpPr>
            <a:spLocks noChangeShapeType="1"/>
          </p:cNvSpPr>
          <p:nvPr/>
        </p:nvSpPr>
        <p:spPr bwMode="auto">
          <a:xfrm>
            <a:off x="6210300" y="27638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7" name="Line 603"/>
          <p:cNvSpPr>
            <a:spLocks noChangeShapeType="1"/>
          </p:cNvSpPr>
          <p:nvPr/>
        </p:nvSpPr>
        <p:spPr bwMode="auto">
          <a:xfrm>
            <a:off x="6210300" y="27638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8" name="Line 604"/>
          <p:cNvSpPr>
            <a:spLocks noChangeShapeType="1"/>
          </p:cNvSpPr>
          <p:nvPr/>
        </p:nvSpPr>
        <p:spPr bwMode="auto">
          <a:xfrm>
            <a:off x="6210300" y="27638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9" name="Freeform 605"/>
          <p:cNvSpPr>
            <a:spLocks/>
          </p:cNvSpPr>
          <p:nvPr/>
        </p:nvSpPr>
        <p:spPr bwMode="auto">
          <a:xfrm>
            <a:off x="5353050" y="2760663"/>
            <a:ext cx="1588" cy="3175"/>
          </a:xfrm>
          <a:custGeom>
            <a:avLst/>
            <a:gdLst/>
            <a:ahLst/>
            <a:cxnLst>
              <a:cxn ang="0">
                <a:pos x="0" y="0"/>
              </a:cxn>
              <a:cxn ang="0">
                <a:pos x="0" y="0"/>
              </a:cxn>
              <a:cxn ang="0">
                <a:pos x="0" y="0"/>
              </a:cxn>
              <a:cxn ang="0">
                <a:pos x="0" y="2"/>
              </a:cxn>
              <a:cxn ang="0">
                <a:pos x="0" y="2"/>
              </a:cxn>
              <a:cxn ang="0">
                <a:pos x="0" y="2"/>
              </a:cxn>
            </a:cxnLst>
            <a:rect l="0" t="0" r="r" b="b"/>
            <a:pathLst>
              <a:path h="2">
                <a:moveTo>
                  <a:pt x="0" y="0"/>
                </a:moveTo>
                <a:lnTo>
                  <a:pt x="0" y="0"/>
                </a:lnTo>
                <a:lnTo>
                  <a:pt x="0" y="0"/>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0" name="Freeform 606"/>
          <p:cNvSpPr>
            <a:spLocks/>
          </p:cNvSpPr>
          <p:nvPr/>
        </p:nvSpPr>
        <p:spPr bwMode="auto">
          <a:xfrm>
            <a:off x="5340350" y="2754313"/>
            <a:ext cx="12700" cy="6350"/>
          </a:xfrm>
          <a:custGeom>
            <a:avLst/>
            <a:gdLst/>
            <a:ahLst/>
            <a:cxnLst>
              <a:cxn ang="0">
                <a:pos x="0" y="4"/>
              </a:cxn>
              <a:cxn ang="0">
                <a:pos x="0" y="2"/>
              </a:cxn>
              <a:cxn ang="0">
                <a:pos x="2" y="2"/>
              </a:cxn>
              <a:cxn ang="0">
                <a:pos x="4" y="4"/>
              </a:cxn>
              <a:cxn ang="0">
                <a:pos x="4" y="4"/>
              </a:cxn>
              <a:cxn ang="0">
                <a:pos x="4" y="4"/>
              </a:cxn>
              <a:cxn ang="0">
                <a:pos x="6" y="4"/>
              </a:cxn>
              <a:cxn ang="0">
                <a:pos x="6" y="2"/>
              </a:cxn>
              <a:cxn ang="0">
                <a:pos x="6" y="2"/>
              </a:cxn>
              <a:cxn ang="0">
                <a:pos x="6" y="2"/>
              </a:cxn>
              <a:cxn ang="0">
                <a:pos x="6" y="2"/>
              </a:cxn>
              <a:cxn ang="0">
                <a:pos x="6" y="0"/>
              </a:cxn>
              <a:cxn ang="0">
                <a:pos x="8" y="0"/>
              </a:cxn>
            </a:cxnLst>
            <a:rect l="0" t="0" r="r" b="b"/>
            <a:pathLst>
              <a:path w="8" h="4">
                <a:moveTo>
                  <a:pt x="0" y="4"/>
                </a:moveTo>
                <a:lnTo>
                  <a:pt x="0" y="2"/>
                </a:lnTo>
                <a:lnTo>
                  <a:pt x="2" y="2"/>
                </a:lnTo>
                <a:lnTo>
                  <a:pt x="4" y="4"/>
                </a:lnTo>
                <a:lnTo>
                  <a:pt x="4" y="4"/>
                </a:lnTo>
                <a:lnTo>
                  <a:pt x="4" y="4"/>
                </a:lnTo>
                <a:lnTo>
                  <a:pt x="6" y="4"/>
                </a:lnTo>
                <a:lnTo>
                  <a:pt x="6" y="2"/>
                </a:lnTo>
                <a:lnTo>
                  <a:pt x="6" y="2"/>
                </a:lnTo>
                <a:lnTo>
                  <a:pt x="6" y="2"/>
                </a:lnTo>
                <a:lnTo>
                  <a:pt x="6" y="2"/>
                </a:lnTo>
                <a:lnTo>
                  <a:pt x="6" y="0"/>
                </a:lnTo>
                <a:lnTo>
                  <a:pt x="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2" name="Freeform 608"/>
          <p:cNvSpPr>
            <a:spLocks/>
          </p:cNvSpPr>
          <p:nvPr/>
        </p:nvSpPr>
        <p:spPr bwMode="auto">
          <a:xfrm>
            <a:off x="5353050" y="2757488"/>
            <a:ext cx="1588" cy="3175"/>
          </a:xfrm>
          <a:custGeom>
            <a:avLst/>
            <a:gdLst/>
            <a:ahLst/>
            <a:cxnLst>
              <a:cxn ang="0">
                <a:pos x="0" y="0"/>
              </a:cxn>
              <a:cxn ang="0">
                <a:pos x="0" y="0"/>
              </a:cxn>
              <a:cxn ang="0">
                <a:pos x="0" y="0"/>
              </a:cxn>
              <a:cxn ang="0">
                <a:pos x="0" y="2"/>
              </a:cxn>
            </a:cxnLst>
            <a:rect l="0" t="0" r="r" b="b"/>
            <a:pathLst>
              <a:path h="2">
                <a:moveTo>
                  <a:pt x="0" y="0"/>
                </a:moveTo>
                <a:lnTo>
                  <a:pt x="0" y="0"/>
                </a:lnTo>
                <a:lnTo>
                  <a:pt x="0" y="0"/>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3" name="Freeform 609"/>
          <p:cNvSpPr>
            <a:spLocks/>
          </p:cNvSpPr>
          <p:nvPr/>
        </p:nvSpPr>
        <p:spPr bwMode="auto">
          <a:xfrm>
            <a:off x="5353050" y="2754313"/>
            <a:ext cx="1588" cy="3175"/>
          </a:xfrm>
          <a:custGeom>
            <a:avLst/>
            <a:gdLst/>
            <a:ahLst/>
            <a:cxnLst>
              <a:cxn ang="0">
                <a:pos x="0" y="0"/>
              </a:cxn>
              <a:cxn ang="0">
                <a:pos x="0" y="0"/>
              </a:cxn>
              <a:cxn ang="0">
                <a:pos x="0" y="2"/>
              </a:cxn>
            </a:cxnLst>
            <a:rect l="0" t="0" r="r" b="b"/>
            <a:pathLst>
              <a:path h="2">
                <a:moveTo>
                  <a:pt x="0" y="0"/>
                </a:moveTo>
                <a:lnTo>
                  <a:pt x="0" y="0"/>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4" name="Freeform 610"/>
          <p:cNvSpPr>
            <a:spLocks/>
          </p:cNvSpPr>
          <p:nvPr/>
        </p:nvSpPr>
        <p:spPr bwMode="auto">
          <a:xfrm>
            <a:off x="5353050" y="2719388"/>
            <a:ext cx="19050" cy="34925"/>
          </a:xfrm>
          <a:custGeom>
            <a:avLst/>
            <a:gdLst/>
            <a:ahLst/>
            <a:cxnLst>
              <a:cxn ang="0">
                <a:pos x="2" y="0"/>
              </a:cxn>
              <a:cxn ang="0">
                <a:pos x="2" y="0"/>
              </a:cxn>
              <a:cxn ang="0">
                <a:pos x="4" y="0"/>
              </a:cxn>
              <a:cxn ang="0">
                <a:pos x="4" y="0"/>
              </a:cxn>
              <a:cxn ang="0">
                <a:pos x="4" y="0"/>
              </a:cxn>
              <a:cxn ang="0">
                <a:pos x="4" y="0"/>
              </a:cxn>
              <a:cxn ang="0">
                <a:pos x="6" y="0"/>
              </a:cxn>
              <a:cxn ang="0">
                <a:pos x="8" y="0"/>
              </a:cxn>
              <a:cxn ang="0">
                <a:pos x="8" y="0"/>
              </a:cxn>
              <a:cxn ang="0">
                <a:pos x="8" y="0"/>
              </a:cxn>
              <a:cxn ang="0">
                <a:pos x="8" y="0"/>
              </a:cxn>
              <a:cxn ang="0">
                <a:pos x="8" y="0"/>
              </a:cxn>
              <a:cxn ang="0">
                <a:pos x="8" y="2"/>
              </a:cxn>
              <a:cxn ang="0">
                <a:pos x="8" y="2"/>
              </a:cxn>
              <a:cxn ang="0">
                <a:pos x="8" y="2"/>
              </a:cxn>
              <a:cxn ang="0">
                <a:pos x="10" y="2"/>
              </a:cxn>
              <a:cxn ang="0">
                <a:pos x="10" y="4"/>
              </a:cxn>
              <a:cxn ang="0">
                <a:pos x="12" y="6"/>
              </a:cxn>
              <a:cxn ang="0">
                <a:pos x="12" y="6"/>
              </a:cxn>
              <a:cxn ang="0">
                <a:pos x="10" y="8"/>
              </a:cxn>
              <a:cxn ang="0">
                <a:pos x="8" y="10"/>
              </a:cxn>
              <a:cxn ang="0">
                <a:pos x="8" y="10"/>
              </a:cxn>
              <a:cxn ang="0">
                <a:pos x="8" y="10"/>
              </a:cxn>
              <a:cxn ang="0">
                <a:pos x="8" y="12"/>
              </a:cxn>
              <a:cxn ang="0">
                <a:pos x="8" y="12"/>
              </a:cxn>
              <a:cxn ang="0">
                <a:pos x="8" y="12"/>
              </a:cxn>
              <a:cxn ang="0">
                <a:pos x="10" y="12"/>
              </a:cxn>
              <a:cxn ang="0">
                <a:pos x="8" y="12"/>
              </a:cxn>
              <a:cxn ang="0">
                <a:pos x="8" y="12"/>
              </a:cxn>
              <a:cxn ang="0">
                <a:pos x="6" y="12"/>
              </a:cxn>
              <a:cxn ang="0">
                <a:pos x="4" y="12"/>
              </a:cxn>
              <a:cxn ang="0">
                <a:pos x="4" y="14"/>
              </a:cxn>
              <a:cxn ang="0">
                <a:pos x="4" y="14"/>
              </a:cxn>
              <a:cxn ang="0">
                <a:pos x="4" y="16"/>
              </a:cxn>
              <a:cxn ang="0">
                <a:pos x="4" y="16"/>
              </a:cxn>
              <a:cxn ang="0">
                <a:pos x="4" y="16"/>
              </a:cxn>
              <a:cxn ang="0">
                <a:pos x="4" y="16"/>
              </a:cxn>
              <a:cxn ang="0">
                <a:pos x="4" y="18"/>
              </a:cxn>
              <a:cxn ang="0">
                <a:pos x="4" y="18"/>
              </a:cxn>
              <a:cxn ang="0">
                <a:pos x="2" y="20"/>
              </a:cxn>
              <a:cxn ang="0">
                <a:pos x="2" y="20"/>
              </a:cxn>
              <a:cxn ang="0">
                <a:pos x="2" y="20"/>
              </a:cxn>
              <a:cxn ang="0">
                <a:pos x="2" y="20"/>
              </a:cxn>
              <a:cxn ang="0">
                <a:pos x="2" y="20"/>
              </a:cxn>
              <a:cxn ang="0">
                <a:pos x="2" y="20"/>
              </a:cxn>
              <a:cxn ang="0">
                <a:pos x="2" y="20"/>
              </a:cxn>
              <a:cxn ang="0">
                <a:pos x="0" y="22"/>
              </a:cxn>
              <a:cxn ang="0">
                <a:pos x="0" y="22"/>
              </a:cxn>
            </a:cxnLst>
            <a:rect l="0" t="0" r="r" b="b"/>
            <a:pathLst>
              <a:path w="12" h="22">
                <a:moveTo>
                  <a:pt x="2" y="0"/>
                </a:moveTo>
                <a:lnTo>
                  <a:pt x="2" y="0"/>
                </a:lnTo>
                <a:lnTo>
                  <a:pt x="4" y="0"/>
                </a:lnTo>
                <a:lnTo>
                  <a:pt x="4" y="0"/>
                </a:lnTo>
                <a:lnTo>
                  <a:pt x="4" y="0"/>
                </a:lnTo>
                <a:lnTo>
                  <a:pt x="4" y="0"/>
                </a:lnTo>
                <a:lnTo>
                  <a:pt x="6" y="0"/>
                </a:lnTo>
                <a:lnTo>
                  <a:pt x="8" y="0"/>
                </a:lnTo>
                <a:lnTo>
                  <a:pt x="8" y="0"/>
                </a:lnTo>
                <a:lnTo>
                  <a:pt x="8" y="0"/>
                </a:lnTo>
                <a:lnTo>
                  <a:pt x="8" y="0"/>
                </a:lnTo>
                <a:lnTo>
                  <a:pt x="8" y="0"/>
                </a:lnTo>
                <a:lnTo>
                  <a:pt x="8" y="2"/>
                </a:lnTo>
                <a:lnTo>
                  <a:pt x="8" y="2"/>
                </a:lnTo>
                <a:lnTo>
                  <a:pt x="8" y="2"/>
                </a:lnTo>
                <a:lnTo>
                  <a:pt x="10" y="2"/>
                </a:lnTo>
                <a:lnTo>
                  <a:pt x="10" y="4"/>
                </a:lnTo>
                <a:lnTo>
                  <a:pt x="12" y="6"/>
                </a:lnTo>
                <a:lnTo>
                  <a:pt x="12" y="6"/>
                </a:lnTo>
                <a:lnTo>
                  <a:pt x="10" y="8"/>
                </a:lnTo>
                <a:lnTo>
                  <a:pt x="8" y="10"/>
                </a:lnTo>
                <a:lnTo>
                  <a:pt x="8" y="10"/>
                </a:lnTo>
                <a:lnTo>
                  <a:pt x="8" y="10"/>
                </a:lnTo>
                <a:lnTo>
                  <a:pt x="8" y="12"/>
                </a:lnTo>
                <a:lnTo>
                  <a:pt x="8" y="12"/>
                </a:lnTo>
                <a:lnTo>
                  <a:pt x="8" y="12"/>
                </a:lnTo>
                <a:lnTo>
                  <a:pt x="10" y="12"/>
                </a:lnTo>
                <a:lnTo>
                  <a:pt x="8" y="12"/>
                </a:lnTo>
                <a:lnTo>
                  <a:pt x="8" y="12"/>
                </a:lnTo>
                <a:lnTo>
                  <a:pt x="6" y="12"/>
                </a:lnTo>
                <a:lnTo>
                  <a:pt x="4" y="12"/>
                </a:lnTo>
                <a:lnTo>
                  <a:pt x="4" y="14"/>
                </a:lnTo>
                <a:lnTo>
                  <a:pt x="4" y="14"/>
                </a:lnTo>
                <a:lnTo>
                  <a:pt x="4" y="16"/>
                </a:lnTo>
                <a:lnTo>
                  <a:pt x="4" y="16"/>
                </a:lnTo>
                <a:lnTo>
                  <a:pt x="4" y="16"/>
                </a:lnTo>
                <a:lnTo>
                  <a:pt x="4" y="16"/>
                </a:lnTo>
                <a:lnTo>
                  <a:pt x="4" y="18"/>
                </a:lnTo>
                <a:lnTo>
                  <a:pt x="4" y="18"/>
                </a:lnTo>
                <a:lnTo>
                  <a:pt x="2" y="20"/>
                </a:lnTo>
                <a:lnTo>
                  <a:pt x="2" y="20"/>
                </a:lnTo>
                <a:lnTo>
                  <a:pt x="2" y="20"/>
                </a:lnTo>
                <a:lnTo>
                  <a:pt x="2" y="20"/>
                </a:lnTo>
                <a:lnTo>
                  <a:pt x="2" y="20"/>
                </a:lnTo>
                <a:lnTo>
                  <a:pt x="2" y="20"/>
                </a:lnTo>
                <a:lnTo>
                  <a:pt x="2" y="20"/>
                </a:lnTo>
                <a:lnTo>
                  <a:pt x="0" y="22"/>
                </a:lnTo>
                <a:lnTo>
                  <a:pt x="0" y="2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5" name="Freeform 611"/>
          <p:cNvSpPr>
            <a:spLocks/>
          </p:cNvSpPr>
          <p:nvPr/>
        </p:nvSpPr>
        <p:spPr bwMode="auto">
          <a:xfrm>
            <a:off x="5353050" y="2754313"/>
            <a:ext cx="1588" cy="1588"/>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6" name="Freeform 612"/>
          <p:cNvSpPr>
            <a:spLocks/>
          </p:cNvSpPr>
          <p:nvPr/>
        </p:nvSpPr>
        <p:spPr bwMode="auto">
          <a:xfrm>
            <a:off x="5422900" y="2652713"/>
            <a:ext cx="63500" cy="98425"/>
          </a:xfrm>
          <a:custGeom>
            <a:avLst/>
            <a:gdLst/>
            <a:ahLst/>
            <a:cxnLst>
              <a:cxn ang="0">
                <a:pos x="40" y="0"/>
              </a:cxn>
              <a:cxn ang="0">
                <a:pos x="40" y="0"/>
              </a:cxn>
              <a:cxn ang="0">
                <a:pos x="40" y="2"/>
              </a:cxn>
              <a:cxn ang="0">
                <a:pos x="40" y="2"/>
              </a:cxn>
              <a:cxn ang="0">
                <a:pos x="34" y="8"/>
              </a:cxn>
              <a:cxn ang="0">
                <a:pos x="28" y="10"/>
              </a:cxn>
              <a:cxn ang="0">
                <a:pos x="28" y="10"/>
              </a:cxn>
              <a:cxn ang="0">
                <a:pos x="28" y="12"/>
              </a:cxn>
              <a:cxn ang="0">
                <a:pos x="28" y="18"/>
              </a:cxn>
              <a:cxn ang="0">
                <a:pos x="28" y="18"/>
              </a:cxn>
              <a:cxn ang="0">
                <a:pos x="30" y="20"/>
              </a:cxn>
              <a:cxn ang="0">
                <a:pos x="30" y="22"/>
              </a:cxn>
              <a:cxn ang="0">
                <a:pos x="30" y="24"/>
              </a:cxn>
              <a:cxn ang="0">
                <a:pos x="30" y="26"/>
              </a:cxn>
              <a:cxn ang="0">
                <a:pos x="30" y="28"/>
              </a:cxn>
              <a:cxn ang="0">
                <a:pos x="30" y="28"/>
              </a:cxn>
              <a:cxn ang="0">
                <a:pos x="30" y="28"/>
              </a:cxn>
              <a:cxn ang="0">
                <a:pos x="30" y="28"/>
              </a:cxn>
              <a:cxn ang="0">
                <a:pos x="30" y="30"/>
              </a:cxn>
              <a:cxn ang="0">
                <a:pos x="30" y="30"/>
              </a:cxn>
              <a:cxn ang="0">
                <a:pos x="30" y="30"/>
              </a:cxn>
              <a:cxn ang="0">
                <a:pos x="30" y="32"/>
              </a:cxn>
              <a:cxn ang="0">
                <a:pos x="30" y="32"/>
              </a:cxn>
              <a:cxn ang="0">
                <a:pos x="30" y="32"/>
              </a:cxn>
              <a:cxn ang="0">
                <a:pos x="30" y="32"/>
              </a:cxn>
              <a:cxn ang="0">
                <a:pos x="30" y="34"/>
              </a:cxn>
              <a:cxn ang="0">
                <a:pos x="30" y="34"/>
              </a:cxn>
              <a:cxn ang="0">
                <a:pos x="30" y="36"/>
              </a:cxn>
              <a:cxn ang="0">
                <a:pos x="30" y="38"/>
              </a:cxn>
              <a:cxn ang="0">
                <a:pos x="28" y="42"/>
              </a:cxn>
              <a:cxn ang="0">
                <a:pos x="28" y="44"/>
              </a:cxn>
              <a:cxn ang="0">
                <a:pos x="28" y="44"/>
              </a:cxn>
              <a:cxn ang="0">
                <a:pos x="24" y="48"/>
              </a:cxn>
              <a:cxn ang="0">
                <a:pos x="18" y="52"/>
              </a:cxn>
              <a:cxn ang="0">
                <a:pos x="18" y="52"/>
              </a:cxn>
              <a:cxn ang="0">
                <a:pos x="16" y="52"/>
              </a:cxn>
              <a:cxn ang="0">
                <a:pos x="12" y="54"/>
              </a:cxn>
              <a:cxn ang="0">
                <a:pos x="10" y="56"/>
              </a:cxn>
              <a:cxn ang="0">
                <a:pos x="8" y="58"/>
              </a:cxn>
              <a:cxn ang="0">
                <a:pos x="2" y="60"/>
              </a:cxn>
              <a:cxn ang="0">
                <a:pos x="0" y="62"/>
              </a:cxn>
              <a:cxn ang="0">
                <a:pos x="0" y="62"/>
              </a:cxn>
            </a:cxnLst>
            <a:rect l="0" t="0" r="r" b="b"/>
            <a:pathLst>
              <a:path w="40" h="62">
                <a:moveTo>
                  <a:pt x="40" y="0"/>
                </a:moveTo>
                <a:lnTo>
                  <a:pt x="40" y="0"/>
                </a:lnTo>
                <a:lnTo>
                  <a:pt x="40" y="2"/>
                </a:lnTo>
                <a:lnTo>
                  <a:pt x="40" y="2"/>
                </a:lnTo>
                <a:lnTo>
                  <a:pt x="34" y="8"/>
                </a:lnTo>
                <a:lnTo>
                  <a:pt x="28" y="10"/>
                </a:lnTo>
                <a:lnTo>
                  <a:pt x="28" y="10"/>
                </a:lnTo>
                <a:lnTo>
                  <a:pt x="28" y="12"/>
                </a:lnTo>
                <a:lnTo>
                  <a:pt x="28" y="18"/>
                </a:lnTo>
                <a:lnTo>
                  <a:pt x="28" y="18"/>
                </a:lnTo>
                <a:lnTo>
                  <a:pt x="30" y="20"/>
                </a:lnTo>
                <a:lnTo>
                  <a:pt x="30" y="22"/>
                </a:lnTo>
                <a:lnTo>
                  <a:pt x="30" y="24"/>
                </a:lnTo>
                <a:lnTo>
                  <a:pt x="30" y="26"/>
                </a:lnTo>
                <a:lnTo>
                  <a:pt x="30" y="28"/>
                </a:lnTo>
                <a:lnTo>
                  <a:pt x="30" y="28"/>
                </a:lnTo>
                <a:lnTo>
                  <a:pt x="30" y="28"/>
                </a:lnTo>
                <a:lnTo>
                  <a:pt x="30" y="28"/>
                </a:lnTo>
                <a:lnTo>
                  <a:pt x="30" y="30"/>
                </a:lnTo>
                <a:lnTo>
                  <a:pt x="30" y="30"/>
                </a:lnTo>
                <a:lnTo>
                  <a:pt x="30" y="30"/>
                </a:lnTo>
                <a:lnTo>
                  <a:pt x="30" y="32"/>
                </a:lnTo>
                <a:lnTo>
                  <a:pt x="30" y="32"/>
                </a:lnTo>
                <a:lnTo>
                  <a:pt x="30" y="32"/>
                </a:lnTo>
                <a:lnTo>
                  <a:pt x="30" y="32"/>
                </a:lnTo>
                <a:lnTo>
                  <a:pt x="30" y="34"/>
                </a:lnTo>
                <a:lnTo>
                  <a:pt x="30" y="34"/>
                </a:lnTo>
                <a:lnTo>
                  <a:pt x="30" y="36"/>
                </a:lnTo>
                <a:lnTo>
                  <a:pt x="30" y="38"/>
                </a:lnTo>
                <a:lnTo>
                  <a:pt x="28" y="42"/>
                </a:lnTo>
                <a:lnTo>
                  <a:pt x="28" y="44"/>
                </a:lnTo>
                <a:lnTo>
                  <a:pt x="28" y="44"/>
                </a:lnTo>
                <a:lnTo>
                  <a:pt x="24" y="48"/>
                </a:lnTo>
                <a:lnTo>
                  <a:pt x="18" y="52"/>
                </a:lnTo>
                <a:lnTo>
                  <a:pt x="18" y="52"/>
                </a:lnTo>
                <a:lnTo>
                  <a:pt x="16" y="52"/>
                </a:lnTo>
                <a:lnTo>
                  <a:pt x="12" y="54"/>
                </a:lnTo>
                <a:lnTo>
                  <a:pt x="10" y="56"/>
                </a:lnTo>
                <a:lnTo>
                  <a:pt x="8" y="58"/>
                </a:lnTo>
                <a:lnTo>
                  <a:pt x="2" y="60"/>
                </a:lnTo>
                <a:lnTo>
                  <a:pt x="0" y="62"/>
                </a:lnTo>
                <a:lnTo>
                  <a:pt x="0" y="6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7" name="Freeform 613"/>
          <p:cNvSpPr>
            <a:spLocks/>
          </p:cNvSpPr>
          <p:nvPr/>
        </p:nvSpPr>
        <p:spPr bwMode="auto">
          <a:xfrm>
            <a:off x="6302375" y="2732088"/>
            <a:ext cx="6350" cy="19050"/>
          </a:xfrm>
          <a:custGeom>
            <a:avLst/>
            <a:gdLst/>
            <a:ahLst/>
            <a:cxnLst>
              <a:cxn ang="0">
                <a:pos x="4" y="12"/>
              </a:cxn>
              <a:cxn ang="0">
                <a:pos x="4" y="12"/>
              </a:cxn>
              <a:cxn ang="0">
                <a:pos x="4" y="10"/>
              </a:cxn>
              <a:cxn ang="0">
                <a:pos x="2" y="10"/>
              </a:cxn>
              <a:cxn ang="0">
                <a:pos x="2" y="10"/>
              </a:cxn>
              <a:cxn ang="0">
                <a:pos x="2" y="10"/>
              </a:cxn>
              <a:cxn ang="0">
                <a:pos x="2" y="8"/>
              </a:cxn>
              <a:cxn ang="0">
                <a:pos x="2" y="8"/>
              </a:cxn>
              <a:cxn ang="0">
                <a:pos x="2" y="6"/>
              </a:cxn>
              <a:cxn ang="0">
                <a:pos x="2" y="6"/>
              </a:cxn>
              <a:cxn ang="0">
                <a:pos x="2" y="6"/>
              </a:cxn>
              <a:cxn ang="0">
                <a:pos x="2" y="4"/>
              </a:cxn>
              <a:cxn ang="0">
                <a:pos x="2" y="4"/>
              </a:cxn>
              <a:cxn ang="0">
                <a:pos x="0" y="2"/>
              </a:cxn>
              <a:cxn ang="0">
                <a:pos x="0" y="2"/>
              </a:cxn>
              <a:cxn ang="0">
                <a:pos x="0" y="2"/>
              </a:cxn>
              <a:cxn ang="0">
                <a:pos x="0" y="0"/>
              </a:cxn>
              <a:cxn ang="0">
                <a:pos x="0" y="0"/>
              </a:cxn>
              <a:cxn ang="0">
                <a:pos x="0" y="0"/>
              </a:cxn>
              <a:cxn ang="0">
                <a:pos x="0" y="0"/>
              </a:cxn>
              <a:cxn ang="0">
                <a:pos x="0" y="0"/>
              </a:cxn>
              <a:cxn ang="0">
                <a:pos x="0" y="0"/>
              </a:cxn>
              <a:cxn ang="0">
                <a:pos x="2" y="0"/>
              </a:cxn>
              <a:cxn ang="0">
                <a:pos x="2" y="0"/>
              </a:cxn>
            </a:cxnLst>
            <a:rect l="0" t="0" r="r" b="b"/>
            <a:pathLst>
              <a:path w="4" h="12">
                <a:moveTo>
                  <a:pt x="4" y="12"/>
                </a:moveTo>
                <a:lnTo>
                  <a:pt x="4" y="12"/>
                </a:lnTo>
                <a:lnTo>
                  <a:pt x="4" y="10"/>
                </a:lnTo>
                <a:lnTo>
                  <a:pt x="2" y="10"/>
                </a:lnTo>
                <a:lnTo>
                  <a:pt x="2" y="10"/>
                </a:lnTo>
                <a:lnTo>
                  <a:pt x="2" y="10"/>
                </a:lnTo>
                <a:lnTo>
                  <a:pt x="2" y="8"/>
                </a:lnTo>
                <a:lnTo>
                  <a:pt x="2" y="8"/>
                </a:lnTo>
                <a:lnTo>
                  <a:pt x="2" y="6"/>
                </a:lnTo>
                <a:lnTo>
                  <a:pt x="2" y="6"/>
                </a:lnTo>
                <a:lnTo>
                  <a:pt x="2" y="6"/>
                </a:lnTo>
                <a:lnTo>
                  <a:pt x="2" y="4"/>
                </a:lnTo>
                <a:lnTo>
                  <a:pt x="2" y="4"/>
                </a:lnTo>
                <a:lnTo>
                  <a:pt x="0" y="2"/>
                </a:lnTo>
                <a:lnTo>
                  <a:pt x="0" y="2"/>
                </a:lnTo>
                <a:lnTo>
                  <a:pt x="0" y="2"/>
                </a:lnTo>
                <a:lnTo>
                  <a:pt x="0" y="0"/>
                </a:lnTo>
                <a:lnTo>
                  <a:pt x="0" y="0"/>
                </a:lnTo>
                <a:lnTo>
                  <a:pt x="0" y="0"/>
                </a:lnTo>
                <a:lnTo>
                  <a:pt x="0" y="0"/>
                </a:lnTo>
                <a:lnTo>
                  <a:pt x="0" y="0"/>
                </a:lnTo>
                <a:lnTo>
                  <a:pt x="0"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8" name="Line 614"/>
          <p:cNvSpPr>
            <a:spLocks noChangeShapeType="1"/>
          </p:cNvSpPr>
          <p:nvPr/>
        </p:nvSpPr>
        <p:spPr bwMode="auto">
          <a:xfrm>
            <a:off x="629920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9" name="Line 615"/>
          <p:cNvSpPr>
            <a:spLocks noChangeShapeType="1"/>
          </p:cNvSpPr>
          <p:nvPr/>
        </p:nvSpPr>
        <p:spPr bwMode="auto">
          <a:xfrm>
            <a:off x="6299200" y="272256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0" name="Freeform 616"/>
          <p:cNvSpPr>
            <a:spLocks/>
          </p:cNvSpPr>
          <p:nvPr/>
        </p:nvSpPr>
        <p:spPr bwMode="auto">
          <a:xfrm>
            <a:off x="6280150" y="2706688"/>
            <a:ext cx="19050" cy="15875"/>
          </a:xfrm>
          <a:custGeom>
            <a:avLst/>
            <a:gdLst/>
            <a:ahLst/>
            <a:cxnLst>
              <a:cxn ang="0">
                <a:pos x="12" y="10"/>
              </a:cxn>
              <a:cxn ang="0">
                <a:pos x="10" y="10"/>
              </a:cxn>
              <a:cxn ang="0">
                <a:pos x="10" y="8"/>
              </a:cxn>
              <a:cxn ang="0">
                <a:pos x="10" y="8"/>
              </a:cxn>
              <a:cxn ang="0">
                <a:pos x="10" y="8"/>
              </a:cxn>
              <a:cxn ang="0">
                <a:pos x="8" y="8"/>
              </a:cxn>
              <a:cxn ang="0">
                <a:pos x="8" y="8"/>
              </a:cxn>
              <a:cxn ang="0">
                <a:pos x="8" y="8"/>
              </a:cxn>
              <a:cxn ang="0">
                <a:pos x="6" y="8"/>
              </a:cxn>
              <a:cxn ang="0">
                <a:pos x="6" y="8"/>
              </a:cxn>
              <a:cxn ang="0">
                <a:pos x="6" y="8"/>
              </a:cxn>
              <a:cxn ang="0">
                <a:pos x="4" y="8"/>
              </a:cxn>
              <a:cxn ang="0">
                <a:pos x="4" y="6"/>
              </a:cxn>
              <a:cxn ang="0">
                <a:pos x="4" y="6"/>
              </a:cxn>
              <a:cxn ang="0">
                <a:pos x="2" y="4"/>
              </a:cxn>
              <a:cxn ang="0">
                <a:pos x="2" y="4"/>
              </a:cxn>
              <a:cxn ang="0">
                <a:pos x="2" y="2"/>
              </a:cxn>
              <a:cxn ang="0">
                <a:pos x="2" y="2"/>
              </a:cxn>
              <a:cxn ang="0">
                <a:pos x="2" y="2"/>
              </a:cxn>
              <a:cxn ang="0">
                <a:pos x="2" y="2"/>
              </a:cxn>
              <a:cxn ang="0">
                <a:pos x="0" y="0"/>
              </a:cxn>
            </a:cxnLst>
            <a:rect l="0" t="0" r="r" b="b"/>
            <a:pathLst>
              <a:path w="12" h="10">
                <a:moveTo>
                  <a:pt x="12" y="10"/>
                </a:moveTo>
                <a:lnTo>
                  <a:pt x="10" y="10"/>
                </a:lnTo>
                <a:lnTo>
                  <a:pt x="10" y="8"/>
                </a:lnTo>
                <a:lnTo>
                  <a:pt x="10" y="8"/>
                </a:lnTo>
                <a:lnTo>
                  <a:pt x="10" y="8"/>
                </a:lnTo>
                <a:lnTo>
                  <a:pt x="8" y="8"/>
                </a:lnTo>
                <a:lnTo>
                  <a:pt x="8" y="8"/>
                </a:lnTo>
                <a:lnTo>
                  <a:pt x="8" y="8"/>
                </a:lnTo>
                <a:lnTo>
                  <a:pt x="6" y="8"/>
                </a:lnTo>
                <a:lnTo>
                  <a:pt x="6" y="8"/>
                </a:lnTo>
                <a:lnTo>
                  <a:pt x="6" y="8"/>
                </a:lnTo>
                <a:lnTo>
                  <a:pt x="4" y="8"/>
                </a:lnTo>
                <a:lnTo>
                  <a:pt x="4" y="6"/>
                </a:lnTo>
                <a:lnTo>
                  <a:pt x="4" y="6"/>
                </a:lnTo>
                <a:lnTo>
                  <a:pt x="2" y="4"/>
                </a:lnTo>
                <a:lnTo>
                  <a:pt x="2" y="4"/>
                </a:lnTo>
                <a:lnTo>
                  <a:pt x="2" y="2"/>
                </a:lnTo>
                <a:lnTo>
                  <a:pt x="2" y="2"/>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1" name="Line 617"/>
          <p:cNvSpPr>
            <a:spLocks noChangeShapeType="1"/>
          </p:cNvSpPr>
          <p:nvPr/>
        </p:nvSpPr>
        <p:spPr bwMode="auto">
          <a:xfrm>
            <a:off x="627697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2" name="Line 618"/>
          <p:cNvSpPr>
            <a:spLocks noChangeShapeType="1"/>
          </p:cNvSpPr>
          <p:nvPr/>
        </p:nvSpPr>
        <p:spPr bwMode="auto">
          <a:xfrm>
            <a:off x="627697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3" name="Freeform 619"/>
          <p:cNvSpPr>
            <a:spLocks/>
          </p:cNvSpPr>
          <p:nvPr/>
        </p:nvSpPr>
        <p:spPr bwMode="auto">
          <a:xfrm>
            <a:off x="6270625" y="2693988"/>
            <a:ext cx="6350" cy="3175"/>
          </a:xfrm>
          <a:custGeom>
            <a:avLst/>
            <a:gdLst/>
            <a:ahLst/>
            <a:cxnLst>
              <a:cxn ang="0">
                <a:pos x="4" y="0"/>
              </a:cxn>
              <a:cxn ang="0">
                <a:pos x="4" y="0"/>
              </a:cxn>
              <a:cxn ang="0">
                <a:pos x="2" y="2"/>
              </a:cxn>
              <a:cxn ang="0">
                <a:pos x="2" y="2"/>
              </a:cxn>
              <a:cxn ang="0">
                <a:pos x="2" y="2"/>
              </a:cxn>
              <a:cxn ang="0">
                <a:pos x="2" y="2"/>
              </a:cxn>
              <a:cxn ang="0">
                <a:pos x="0" y="2"/>
              </a:cxn>
              <a:cxn ang="0">
                <a:pos x="0" y="2"/>
              </a:cxn>
              <a:cxn ang="0">
                <a:pos x="0" y="0"/>
              </a:cxn>
            </a:cxnLst>
            <a:rect l="0" t="0" r="r" b="b"/>
            <a:pathLst>
              <a:path w="4" h="2">
                <a:moveTo>
                  <a:pt x="4" y="0"/>
                </a:moveTo>
                <a:lnTo>
                  <a:pt x="4" y="0"/>
                </a:lnTo>
                <a:lnTo>
                  <a:pt x="2" y="2"/>
                </a:lnTo>
                <a:lnTo>
                  <a:pt x="2" y="2"/>
                </a:lnTo>
                <a:lnTo>
                  <a:pt x="2" y="2"/>
                </a:lnTo>
                <a:lnTo>
                  <a:pt x="2" y="2"/>
                </a:lnTo>
                <a:lnTo>
                  <a:pt x="0" y="2"/>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4" name="Line 620"/>
          <p:cNvSpPr>
            <a:spLocks noChangeShapeType="1"/>
          </p:cNvSpPr>
          <p:nvPr/>
        </p:nvSpPr>
        <p:spPr bwMode="auto">
          <a:xfrm>
            <a:off x="6270625" y="2693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5" name="Line 621"/>
          <p:cNvSpPr>
            <a:spLocks noChangeShapeType="1"/>
          </p:cNvSpPr>
          <p:nvPr/>
        </p:nvSpPr>
        <p:spPr bwMode="auto">
          <a:xfrm>
            <a:off x="6261100" y="27035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6" name="Line 622"/>
          <p:cNvSpPr>
            <a:spLocks noChangeShapeType="1"/>
          </p:cNvSpPr>
          <p:nvPr/>
        </p:nvSpPr>
        <p:spPr bwMode="auto">
          <a:xfrm>
            <a:off x="6261100" y="27035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7" name="Line 623"/>
          <p:cNvSpPr>
            <a:spLocks noChangeShapeType="1"/>
          </p:cNvSpPr>
          <p:nvPr/>
        </p:nvSpPr>
        <p:spPr bwMode="auto">
          <a:xfrm>
            <a:off x="6261100" y="27035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8" name="Freeform 624"/>
          <p:cNvSpPr>
            <a:spLocks/>
          </p:cNvSpPr>
          <p:nvPr/>
        </p:nvSpPr>
        <p:spPr bwMode="auto">
          <a:xfrm>
            <a:off x="5908675" y="2643188"/>
            <a:ext cx="101600" cy="60325"/>
          </a:xfrm>
          <a:custGeom>
            <a:avLst/>
            <a:gdLst/>
            <a:ahLst/>
            <a:cxnLst>
              <a:cxn ang="0">
                <a:pos x="64" y="2"/>
              </a:cxn>
              <a:cxn ang="0">
                <a:pos x="64" y="2"/>
              </a:cxn>
              <a:cxn ang="0">
                <a:pos x="62" y="2"/>
              </a:cxn>
              <a:cxn ang="0">
                <a:pos x="58" y="0"/>
              </a:cxn>
              <a:cxn ang="0">
                <a:pos x="52" y="0"/>
              </a:cxn>
              <a:cxn ang="0">
                <a:pos x="52" y="2"/>
              </a:cxn>
              <a:cxn ang="0">
                <a:pos x="52" y="4"/>
              </a:cxn>
              <a:cxn ang="0">
                <a:pos x="50" y="4"/>
              </a:cxn>
              <a:cxn ang="0">
                <a:pos x="46" y="4"/>
              </a:cxn>
              <a:cxn ang="0">
                <a:pos x="42" y="6"/>
              </a:cxn>
              <a:cxn ang="0">
                <a:pos x="42" y="6"/>
              </a:cxn>
              <a:cxn ang="0">
                <a:pos x="42" y="8"/>
              </a:cxn>
              <a:cxn ang="0">
                <a:pos x="42" y="10"/>
              </a:cxn>
              <a:cxn ang="0">
                <a:pos x="42" y="12"/>
              </a:cxn>
              <a:cxn ang="0">
                <a:pos x="42" y="14"/>
              </a:cxn>
              <a:cxn ang="0">
                <a:pos x="42" y="16"/>
              </a:cxn>
              <a:cxn ang="0">
                <a:pos x="42" y="18"/>
              </a:cxn>
              <a:cxn ang="0">
                <a:pos x="42" y="18"/>
              </a:cxn>
              <a:cxn ang="0">
                <a:pos x="40" y="20"/>
              </a:cxn>
              <a:cxn ang="0">
                <a:pos x="36" y="22"/>
              </a:cxn>
              <a:cxn ang="0">
                <a:pos x="34" y="24"/>
              </a:cxn>
              <a:cxn ang="0">
                <a:pos x="32" y="26"/>
              </a:cxn>
              <a:cxn ang="0">
                <a:pos x="30" y="26"/>
              </a:cxn>
              <a:cxn ang="0">
                <a:pos x="30" y="26"/>
              </a:cxn>
              <a:cxn ang="0">
                <a:pos x="26" y="28"/>
              </a:cxn>
              <a:cxn ang="0">
                <a:pos x="26" y="28"/>
              </a:cxn>
              <a:cxn ang="0">
                <a:pos x="24" y="28"/>
              </a:cxn>
              <a:cxn ang="0">
                <a:pos x="24" y="30"/>
              </a:cxn>
              <a:cxn ang="0">
                <a:pos x="24" y="32"/>
              </a:cxn>
              <a:cxn ang="0">
                <a:pos x="24" y="34"/>
              </a:cxn>
              <a:cxn ang="0">
                <a:pos x="22" y="34"/>
              </a:cxn>
              <a:cxn ang="0">
                <a:pos x="22" y="36"/>
              </a:cxn>
              <a:cxn ang="0">
                <a:pos x="18" y="38"/>
              </a:cxn>
              <a:cxn ang="0">
                <a:pos x="16" y="36"/>
              </a:cxn>
              <a:cxn ang="0">
                <a:pos x="16" y="38"/>
              </a:cxn>
              <a:cxn ang="0">
                <a:pos x="16" y="38"/>
              </a:cxn>
              <a:cxn ang="0">
                <a:pos x="12" y="36"/>
              </a:cxn>
              <a:cxn ang="0">
                <a:pos x="10" y="34"/>
              </a:cxn>
              <a:cxn ang="0">
                <a:pos x="10" y="34"/>
              </a:cxn>
              <a:cxn ang="0">
                <a:pos x="4" y="34"/>
              </a:cxn>
              <a:cxn ang="0">
                <a:pos x="2" y="32"/>
              </a:cxn>
              <a:cxn ang="0">
                <a:pos x="0" y="30"/>
              </a:cxn>
            </a:cxnLst>
            <a:rect l="0" t="0" r="r" b="b"/>
            <a:pathLst>
              <a:path w="64" h="38">
                <a:moveTo>
                  <a:pt x="64" y="2"/>
                </a:moveTo>
                <a:lnTo>
                  <a:pt x="64" y="2"/>
                </a:lnTo>
                <a:lnTo>
                  <a:pt x="64" y="2"/>
                </a:lnTo>
                <a:lnTo>
                  <a:pt x="64" y="2"/>
                </a:lnTo>
                <a:lnTo>
                  <a:pt x="64" y="2"/>
                </a:lnTo>
                <a:lnTo>
                  <a:pt x="64" y="2"/>
                </a:lnTo>
                <a:lnTo>
                  <a:pt x="62" y="2"/>
                </a:lnTo>
                <a:lnTo>
                  <a:pt x="62" y="2"/>
                </a:lnTo>
                <a:lnTo>
                  <a:pt x="62" y="2"/>
                </a:lnTo>
                <a:lnTo>
                  <a:pt x="60" y="2"/>
                </a:lnTo>
                <a:lnTo>
                  <a:pt x="58" y="2"/>
                </a:lnTo>
                <a:lnTo>
                  <a:pt x="58" y="0"/>
                </a:lnTo>
                <a:lnTo>
                  <a:pt x="54" y="0"/>
                </a:lnTo>
                <a:lnTo>
                  <a:pt x="52" y="0"/>
                </a:lnTo>
                <a:lnTo>
                  <a:pt x="52" y="0"/>
                </a:lnTo>
                <a:lnTo>
                  <a:pt x="52" y="0"/>
                </a:lnTo>
                <a:lnTo>
                  <a:pt x="52" y="0"/>
                </a:lnTo>
                <a:lnTo>
                  <a:pt x="52" y="2"/>
                </a:lnTo>
                <a:lnTo>
                  <a:pt x="52" y="2"/>
                </a:lnTo>
                <a:lnTo>
                  <a:pt x="52" y="2"/>
                </a:lnTo>
                <a:lnTo>
                  <a:pt x="52" y="4"/>
                </a:lnTo>
                <a:lnTo>
                  <a:pt x="52" y="4"/>
                </a:lnTo>
                <a:lnTo>
                  <a:pt x="50" y="4"/>
                </a:lnTo>
                <a:lnTo>
                  <a:pt x="50" y="4"/>
                </a:lnTo>
                <a:lnTo>
                  <a:pt x="50" y="4"/>
                </a:lnTo>
                <a:lnTo>
                  <a:pt x="50" y="4"/>
                </a:lnTo>
                <a:lnTo>
                  <a:pt x="46" y="4"/>
                </a:lnTo>
                <a:lnTo>
                  <a:pt x="46" y="4"/>
                </a:lnTo>
                <a:lnTo>
                  <a:pt x="44" y="4"/>
                </a:lnTo>
                <a:lnTo>
                  <a:pt x="42" y="6"/>
                </a:lnTo>
                <a:lnTo>
                  <a:pt x="42" y="6"/>
                </a:lnTo>
                <a:lnTo>
                  <a:pt x="42" y="6"/>
                </a:lnTo>
                <a:lnTo>
                  <a:pt x="42" y="6"/>
                </a:lnTo>
                <a:lnTo>
                  <a:pt x="42" y="8"/>
                </a:lnTo>
                <a:lnTo>
                  <a:pt x="42" y="8"/>
                </a:lnTo>
                <a:lnTo>
                  <a:pt x="42" y="8"/>
                </a:lnTo>
                <a:lnTo>
                  <a:pt x="42" y="8"/>
                </a:lnTo>
                <a:lnTo>
                  <a:pt x="42" y="10"/>
                </a:lnTo>
                <a:lnTo>
                  <a:pt x="42" y="10"/>
                </a:lnTo>
                <a:lnTo>
                  <a:pt x="42" y="10"/>
                </a:lnTo>
                <a:lnTo>
                  <a:pt x="42" y="12"/>
                </a:lnTo>
                <a:lnTo>
                  <a:pt x="42" y="12"/>
                </a:lnTo>
                <a:lnTo>
                  <a:pt x="42" y="12"/>
                </a:lnTo>
                <a:lnTo>
                  <a:pt x="42" y="14"/>
                </a:lnTo>
                <a:lnTo>
                  <a:pt x="42" y="14"/>
                </a:lnTo>
                <a:lnTo>
                  <a:pt x="42" y="14"/>
                </a:lnTo>
                <a:lnTo>
                  <a:pt x="42" y="14"/>
                </a:lnTo>
                <a:lnTo>
                  <a:pt x="42" y="16"/>
                </a:lnTo>
                <a:lnTo>
                  <a:pt x="42" y="16"/>
                </a:lnTo>
                <a:lnTo>
                  <a:pt x="42" y="16"/>
                </a:lnTo>
                <a:lnTo>
                  <a:pt x="42" y="18"/>
                </a:lnTo>
                <a:lnTo>
                  <a:pt x="42" y="18"/>
                </a:lnTo>
                <a:lnTo>
                  <a:pt x="42" y="18"/>
                </a:lnTo>
                <a:lnTo>
                  <a:pt x="42" y="18"/>
                </a:lnTo>
                <a:lnTo>
                  <a:pt x="42" y="20"/>
                </a:lnTo>
                <a:lnTo>
                  <a:pt x="42" y="20"/>
                </a:lnTo>
                <a:lnTo>
                  <a:pt x="40" y="20"/>
                </a:lnTo>
                <a:lnTo>
                  <a:pt x="40" y="20"/>
                </a:lnTo>
                <a:lnTo>
                  <a:pt x="40" y="20"/>
                </a:lnTo>
                <a:lnTo>
                  <a:pt x="36" y="22"/>
                </a:lnTo>
                <a:lnTo>
                  <a:pt x="36" y="22"/>
                </a:lnTo>
                <a:lnTo>
                  <a:pt x="34" y="24"/>
                </a:lnTo>
                <a:lnTo>
                  <a:pt x="34" y="24"/>
                </a:lnTo>
                <a:lnTo>
                  <a:pt x="34" y="24"/>
                </a:lnTo>
                <a:lnTo>
                  <a:pt x="32" y="24"/>
                </a:lnTo>
                <a:lnTo>
                  <a:pt x="32" y="26"/>
                </a:lnTo>
                <a:lnTo>
                  <a:pt x="32" y="26"/>
                </a:lnTo>
                <a:lnTo>
                  <a:pt x="30" y="26"/>
                </a:lnTo>
                <a:lnTo>
                  <a:pt x="30" y="26"/>
                </a:lnTo>
                <a:lnTo>
                  <a:pt x="30" y="26"/>
                </a:lnTo>
                <a:lnTo>
                  <a:pt x="30" y="26"/>
                </a:lnTo>
                <a:lnTo>
                  <a:pt x="30" y="26"/>
                </a:lnTo>
                <a:lnTo>
                  <a:pt x="30" y="26"/>
                </a:lnTo>
                <a:lnTo>
                  <a:pt x="26" y="28"/>
                </a:lnTo>
                <a:lnTo>
                  <a:pt x="26" y="28"/>
                </a:lnTo>
                <a:lnTo>
                  <a:pt x="26" y="28"/>
                </a:lnTo>
                <a:lnTo>
                  <a:pt x="26" y="28"/>
                </a:lnTo>
                <a:lnTo>
                  <a:pt x="26" y="28"/>
                </a:lnTo>
                <a:lnTo>
                  <a:pt x="24" y="28"/>
                </a:lnTo>
                <a:lnTo>
                  <a:pt x="24" y="26"/>
                </a:lnTo>
                <a:lnTo>
                  <a:pt x="24" y="28"/>
                </a:lnTo>
                <a:lnTo>
                  <a:pt x="24" y="28"/>
                </a:lnTo>
                <a:lnTo>
                  <a:pt x="26" y="30"/>
                </a:lnTo>
                <a:lnTo>
                  <a:pt x="24" y="30"/>
                </a:lnTo>
                <a:lnTo>
                  <a:pt x="24" y="30"/>
                </a:lnTo>
                <a:lnTo>
                  <a:pt x="24" y="32"/>
                </a:lnTo>
                <a:lnTo>
                  <a:pt x="24" y="32"/>
                </a:lnTo>
                <a:lnTo>
                  <a:pt x="24" y="34"/>
                </a:lnTo>
                <a:lnTo>
                  <a:pt x="24" y="34"/>
                </a:lnTo>
                <a:lnTo>
                  <a:pt x="24" y="34"/>
                </a:lnTo>
                <a:lnTo>
                  <a:pt x="24" y="34"/>
                </a:lnTo>
                <a:lnTo>
                  <a:pt x="24" y="34"/>
                </a:lnTo>
                <a:lnTo>
                  <a:pt x="22" y="34"/>
                </a:lnTo>
                <a:lnTo>
                  <a:pt x="22" y="36"/>
                </a:lnTo>
                <a:lnTo>
                  <a:pt x="22" y="36"/>
                </a:lnTo>
                <a:lnTo>
                  <a:pt x="22" y="36"/>
                </a:lnTo>
                <a:lnTo>
                  <a:pt x="20" y="38"/>
                </a:lnTo>
                <a:lnTo>
                  <a:pt x="20" y="38"/>
                </a:lnTo>
                <a:lnTo>
                  <a:pt x="18" y="38"/>
                </a:lnTo>
                <a:lnTo>
                  <a:pt x="18" y="38"/>
                </a:lnTo>
                <a:lnTo>
                  <a:pt x="18" y="36"/>
                </a:lnTo>
                <a:lnTo>
                  <a:pt x="16" y="36"/>
                </a:lnTo>
                <a:lnTo>
                  <a:pt x="16" y="36"/>
                </a:lnTo>
                <a:lnTo>
                  <a:pt x="16" y="38"/>
                </a:lnTo>
                <a:lnTo>
                  <a:pt x="16" y="38"/>
                </a:lnTo>
                <a:lnTo>
                  <a:pt x="16" y="38"/>
                </a:lnTo>
                <a:lnTo>
                  <a:pt x="16" y="38"/>
                </a:lnTo>
                <a:lnTo>
                  <a:pt x="16" y="38"/>
                </a:lnTo>
                <a:lnTo>
                  <a:pt x="14" y="38"/>
                </a:lnTo>
                <a:lnTo>
                  <a:pt x="14" y="38"/>
                </a:lnTo>
                <a:lnTo>
                  <a:pt x="12" y="36"/>
                </a:lnTo>
                <a:lnTo>
                  <a:pt x="12" y="36"/>
                </a:lnTo>
                <a:lnTo>
                  <a:pt x="12" y="36"/>
                </a:lnTo>
                <a:lnTo>
                  <a:pt x="10" y="34"/>
                </a:lnTo>
                <a:lnTo>
                  <a:pt x="10" y="34"/>
                </a:lnTo>
                <a:lnTo>
                  <a:pt x="10" y="34"/>
                </a:lnTo>
                <a:lnTo>
                  <a:pt x="10" y="34"/>
                </a:lnTo>
                <a:lnTo>
                  <a:pt x="8" y="34"/>
                </a:lnTo>
                <a:lnTo>
                  <a:pt x="8" y="34"/>
                </a:lnTo>
                <a:lnTo>
                  <a:pt x="4" y="34"/>
                </a:lnTo>
                <a:lnTo>
                  <a:pt x="4" y="34"/>
                </a:lnTo>
                <a:lnTo>
                  <a:pt x="4" y="34"/>
                </a:lnTo>
                <a:lnTo>
                  <a:pt x="2" y="32"/>
                </a:lnTo>
                <a:lnTo>
                  <a:pt x="2" y="32"/>
                </a:lnTo>
                <a:lnTo>
                  <a:pt x="2" y="32"/>
                </a:lnTo>
                <a:lnTo>
                  <a:pt x="0" y="30"/>
                </a:lnTo>
                <a:lnTo>
                  <a:pt x="0" y="30"/>
                </a:lnTo>
                <a:lnTo>
                  <a:pt x="0"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9" name="Rectangle 625"/>
          <p:cNvSpPr>
            <a:spLocks noChangeArrowheads="1"/>
          </p:cNvSpPr>
          <p:nvPr/>
        </p:nvSpPr>
        <p:spPr bwMode="auto">
          <a:xfrm>
            <a:off x="4498975" y="2700338"/>
            <a:ext cx="1588" cy="1588"/>
          </a:xfrm>
          <a:prstGeom prst="rect">
            <a:avLst/>
          </a:prstGeom>
          <a:solidFill>
            <a:schemeClr val="bg1">
              <a:lumMod val="65000"/>
            </a:schemeClr>
          </a:solidFill>
          <a:ln w="4">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0" name="Freeform 626"/>
          <p:cNvSpPr>
            <a:spLocks/>
          </p:cNvSpPr>
          <p:nvPr/>
        </p:nvSpPr>
        <p:spPr bwMode="auto">
          <a:xfrm>
            <a:off x="6188075" y="2655888"/>
            <a:ext cx="82550" cy="41275"/>
          </a:xfrm>
          <a:custGeom>
            <a:avLst/>
            <a:gdLst/>
            <a:ahLst/>
            <a:cxnLst>
              <a:cxn ang="0">
                <a:pos x="2" y="0"/>
              </a:cxn>
              <a:cxn ang="0">
                <a:pos x="4" y="0"/>
              </a:cxn>
              <a:cxn ang="0">
                <a:pos x="6" y="0"/>
              </a:cxn>
              <a:cxn ang="0">
                <a:pos x="10" y="0"/>
              </a:cxn>
              <a:cxn ang="0">
                <a:pos x="10" y="0"/>
              </a:cxn>
              <a:cxn ang="0">
                <a:pos x="12" y="2"/>
              </a:cxn>
              <a:cxn ang="0">
                <a:pos x="12" y="2"/>
              </a:cxn>
              <a:cxn ang="0">
                <a:pos x="14" y="2"/>
              </a:cxn>
              <a:cxn ang="0">
                <a:pos x="14" y="4"/>
              </a:cxn>
              <a:cxn ang="0">
                <a:pos x="14" y="4"/>
              </a:cxn>
              <a:cxn ang="0">
                <a:pos x="14" y="4"/>
              </a:cxn>
              <a:cxn ang="0">
                <a:pos x="16" y="4"/>
              </a:cxn>
              <a:cxn ang="0">
                <a:pos x="18" y="4"/>
              </a:cxn>
              <a:cxn ang="0">
                <a:pos x="18" y="4"/>
              </a:cxn>
              <a:cxn ang="0">
                <a:pos x="20" y="6"/>
              </a:cxn>
              <a:cxn ang="0">
                <a:pos x="22" y="10"/>
              </a:cxn>
              <a:cxn ang="0">
                <a:pos x="24" y="12"/>
              </a:cxn>
              <a:cxn ang="0">
                <a:pos x="24" y="14"/>
              </a:cxn>
              <a:cxn ang="0">
                <a:pos x="24" y="16"/>
              </a:cxn>
              <a:cxn ang="0">
                <a:pos x="24" y="16"/>
              </a:cxn>
              <a:cxn ang="0">
                <a:pos x="24" y="16"/>
              </a:cxn>
              <a:cxn ang="0">
                <a:pos x="26" y="16"/>
              </a:cxn>
              <a:cxn ang="0">
                <a:pos x="26" y="16"/>
              </a:cxn>
              <a:cxn ang="0">
                <a:pos x="28" y="18"/>
              </a:cxn>
              <a:cxn ang="0">
                <a:pos x="28" y="20"/>
              </a:cxn>
              <a:cxn ang="0">
                <a:pos x="28" y="20"/>
              </a:cxn>
              <a:cxn ang="0">
                <a:pos x="30" y="20"/>
              </a:cxn>
              <a:cxn ang="0">
                <a:pos x="32" y="18"/>
              </a:cxn>
              <a:cxn ang="0">
                <a:pos x="34" y="20"/>
              </a:cxn>
              <a:cxn ang="0">
                <a:pos x="34" y="20"/>
              </a:cxn>
              <a:cxn ang="0">
                <a:pos x="36" y="22"/>
              </a:cxn>
              <a:cxn ang="0">
                <a:pos x="36" y="22"/>
              </a:cxn>
              <a:cxn ang="0">
                <a:pos x="38" y="24"/>
              </a:cxn>
              <a:cxn ang="0">
                <a:pos x="44" y="24"/>
              </a:cxn>
              <a:cxn ang="0">
                <a:pos x="46" y="26"/>
              </a:cxn>
              <a:cxn ang="0">
                <a:pos x="48" y="26"/>
              </a:cxn>
              <a:cxn ang="0">
                <a:pos x="48" y="26"/>
              </a:cxn>
              <a:cxn ang="0">
                <a:pos x="50" y="26"/>
              </a:cxn>
              <a:cxn ang="0">
                <a:pos x="50" y="26"/>
              </a:cxn>
              <a:cxn ang="0">
                <a:pos x="52" y="24"/>
              </a:cxn>
            </a:cxnLst>
            <a:rect l="0" t="0" r="r" b="b"/>
            <a:pathLst>
              <a:path w="52" h="26">
                <a:moveTo>
                  <a:pt x="0" y="0"/>
                </a:moveTo>
                <a:lnTo>
                  <a:pt x="2" y="0"/>
                </a:lnTo>
                <a:lnTo>
                  <a:pt x="2" y="0"/>
                </a:lnTo>
                <a:lnTo>
                  <a:pt x="4" y="0"/>
                </a:lnTo>
                <a:lnTo>
                  <a:pt x="6" y="0"/>
                </a:lnTo>
                <a:lnTo>
                  <a:pt x="6" y="0"/>
                </a:lnTo>
                <a:lnTo>
                  <a:pt x="8" y="0"/>
                </a:lnTo>
                <a:lnTo>
                  <a:pt x="10" y="0"/>
                </a:lnTo>
                <a:lnTo>
                  <a:pt x="10" y="0"/>
                </a:lnTo>
                <a:lnTo>
                  <a:pt x="10" y="0"/>
                </a:lnTo>
                <a:lnTo>
                  <a:pt x="10" y="2"/>
                </a:lnTo>
                <a:lnTo>
                  <a:pt x="12" y="2"/>
                </a:lnTo>
                <a:lnTo>
                  <a:pt x="12" y="2"/>
                </a:lnTo>
                <a:lnTo>
                  <a:pt x="12" y="2"/>
                </a:lnTo>
                <a:lnTo>
                  <a:pt x="12" y="2"/>
                </a:lnTo>
                <a:lnTo>
                  <a:pt x="14" y="2"/>
                </a:lnTo>
                <a:lnTo>
                  <a:pt x="14" y="4"/>
                </a:lnTo>
                <a:lnTo>
                  <a:pt x="14" y="4"/>
                </a:lnTo>
                <a:lnTo>
                  <a:pt x="14" y="4"/>
                </a:lnTo>
                <a:lnTo>
                  <a:pt x="14" y="4"/>
                </a:lnTo>
                <a:lnTo>
                  <a:pt x="14" y="4"/>
                </a:lnTo>
                <a:lnTo>
                  <a:pt x="14" y="4"/>
                </a:lnTo>
                <a:lnTo>
                  <a:pt x="16" y="4"/>
                </a:lnTo>
                <a:lnTo>
                  <a:pt x="16" y="4"/>
                </a:lnTo>
                <a:lnTo>
                  <a:pt x="16" y="4"/>
                </a:lnTo>
                <a:lnTo>
                  <a:pt x="18" y="4"/>
                </a:lnTo>
                <a:lnTo>
                  <a:pt x="18" y="4"/>
                </a:lnTo>
                <a:lnTo>
                  <a:pt x="18" y="4"/>
                </a:lnTo>
                <a:lnTo>
                  <a:pt x="20" y="6"/>
                </a:lnTo>
                <a:lnTo>
                  <a:pt x="20" y="6"/>
                </a:lnTo>
                <a:lnTo>
                  <a:pt x="20" y="6"/>
                </a:lnTo>
                <a:lnTo>
                  <a:pt x="22" y="10"/>
                </a:lnTo>
                <a:lnTo>
                  <a:pt x="22" y="10"/>
                </a:lnTo>
                <a:lnTo>
                  <a:pt x="24" y="12"/>
                </a:lnTo>
                <a:lnTo>
                  <a:pt x="24" y="14"/>
                </a:lnTo>
                <a:lnTo>
                  <a:pt x="24" y="14"/>
                </a:lnTo>
                <a:lnTo>
                  <a:pt x="24" y="14"/>
                </a:lnTo>
                <a:lnTo>
                  <a:pt x="24" y="16"/>
                </a:lnTo>
                <a:lnTo>
                  <a:pt x="24" y="16"/>
                </a:lnTo>
                <a:lnTo>
                  <a:pt x="24" y="16"/>
                </a:lnTo>
                <a:lnTo>
                  <a:pt x="24" y="16"/>
                </a:lnTo>
                <a:lnTo>
                  <a:pt x="24" y="16"/>
                </a:lnTo>
                <a:lnTo>
                  <a:pt x="26" y="16"/>
                </a:lnTo>
                <a:lnTo>
                  <a:pt x="26" y="16"/>
                </a:lnTo>
                <a:lnTo>
                  <a:pt x="26" y="16"/>
                </a:lnTo>
                <a:lnTo>
                  <a:pt x="26" y="16"/>
                </a:lnTo>
                <a:lnTo>
                  <a:pt x="26" y="18"/>
                </a:lnTo>
                <a:lnTo>
                  <a:pt x="28" y="18"/>
                </a:lnTo>
                <a:lnTo>
                  <a:pt x="28" y="18"/>
                </a:lnTo>
                <a:lnTo>
                  <a:pt x="28" y="20"/>
                </a:lnTo>
                <a:lnTo>
                  <a:pt x="28" y="20"/>
                </a:lnTo>
                <a:lnTo>
                  <a:pt x="28" y="20"/>
                </a:lnTo>
                <a:lnTo>
                  <a:pt x="30" y="20"/>
                </a:lnTo>
                <a:lnTo>
                  <a:pt x="30" y="20"/>
                </a:lnTo>
                <a:lnTo>
                  <a:pt x="32" y="20"/>
                </a:lnTo>
                <a:lnTo>
                  <a:pt x="32" y="18"/>
                </a:lnTo>
                <a:lnTo>
                  <a:pt x="34" y="20"/>
                </a:lnTo>
                <a:lnTo>
                  <a:pt x="34" y="20"/>
                </a:lnTo>
                <a:lnTo>
                  <a:pt x="34" y="20"/>
                </a:lnTo>
                <a:lnTo>
                  <a:pt x="34" y="20"/>
                </a:lnTo>
                <a:lnTo>
                  <a:pt x="36" y="22"/>
                </a:lnTo>
                <a:lnTo>
                  <a:pt x="36" y="22"/>
                </a:lnTo>
                <a:lnTo>
                  <a:pt x="36" y="22"/>
                </a:lnTo>
                <a:lnTo>
                  <a:pt x="36" y="22"/>
                </a:lnTo>
                <a:lnTo>
                  <a:pt x="36" y="22"/>
                </a:lnTo>
                <a:lnTo>
                  <a:pt x="38" y="24"/>
                </a:lnTo>
                <a:lnTo>
                  <a:pt x="42" y="24"/>
                </a:lnTo>
                <a:lnTo>
                  <a:pt x="44" y="24"/>
                </a:lnTo>
                <a:lnTo>
                  <a:pt x="46" y="26"/>
                </a:lnTo>
                <a:lnTo>
                  <a:pt x="46" y="26"/>
                </a:lnTo>
                <a:lnTo>
                  <a:pt x="48" y="26"/>
                </a:lnTo>
                <a:lnTo>
                  <a:pt x="48" y="26"/>
                </a:lnTo>
                <a:lnTo>
                  <a:pt x="48" y="26"/>
                </a:lnTo>
                <a:lnTo>
                  <a:pt x="48" y="26"/>
                </a:lnTo>
                <a:lnTo>
                  <a:pt x="48" y="26"/>
                </a:lnTo>
                <a:lnTo>
                  <a:pt x="50" y="26"/>
                </a:lnTo>
                <a:lnTo>
                  <a:pt x="50" y="26"/>
                </a:lnTo>
                <a:lnTo>
                  <a:pt x="50" y="26"/>
                </a:lnTo>
                <a:lnTo>
                  <a:pt x="52" y="26"/>
                </a:lnTo>
                <a:lnTo>
                  <a:pt x="52" y="24"/>
                </a:lnTo>
                <a:lnTo>
                  <a:pt x="52"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1" name="Freeform 627"/>
          <p:cNvSpPr>
            <a:spLocks/>
          </p:cNvSpPr>
          <p:nvPr/>
        </p:nvSpPr>
        <p:spPr bwMode="auto">
          <a:xfrm>
            <a:off x="5737225" y="2620963"/>
            <a:ext cx="171450" cy="73025"/>
          </a:xfrm>
          <a:custGeom>
            <a:avLst/>
            <a:gdLst/>
            <a:ahLst/>
            <a:cxnLst>
              <a:cxn ang="0">
                <a:pos x="6" y="16"/>
              </a:cxn>
              <a:cxn ang="0">
                <a:pos x="8" y="16"/>
              </a:cxn>
              <a:cxn ang="0">
                <a:pos x="8" y="14"/>
              </a:cxn>
              <a:cxn ang="0">
                <a:pos x="10" y="14"/>
              </a:cxn>
              <a:cxn ang="0">
                <a:pos x="12" y="12"/>
              </a:cxn>
              <a:cxn ang="0">
                <a:pos x="10" y="10"/>
              </a:cxn>
              <a:cxn ang="0">
                <a:pos x="12" y="10"/>
              </a:cxn>
              <a:cxn ang="0">
                <a:pos x="14" y="8"/>
              </a:cxn>
              <a:cxn ang="0">
                <a:pos x="14" y="6"/>
              </a:cxn>
              <a:cxn ang="0">
                <a:pos x="18" y="4"/>
              </a:cxn>
              <a:cxn ang="0">
                <a:pos x="18" y="4"/>
              </a:cxn>
              <a:cxn ang="0">
                <a:pos x="22" y="4"/>
              </a:cxn>
              <a:cxn ang="0">
                <a:pos x="22" y="4"/>
              </a:cxn>
              <a:cxn ang="0">
                <a:pos x="24" y="4"/>
              </a:cxn>
              <a:cxn ang="0">
                <a:pos x="26" y="4"/>
              </a:cxn>
              <a:cxn ang="0">
                <a:pos x="28" y="4"/>
              </a:cxn>
              <a:cxn ang="0">
                <a:pos x="30" y="2"/>
              </a:cxn>
              <a:cxn ang="0">
                <a:pos x="30" y="2"/>
              </a:cxn>
              <a:cxn ang="0">
                <a:pos x="32" y="2"/>
              </a:cxn>
              <a:cxn ang="0">
                <a:pos x="34" y="2"/>
              </a:cxn>
              <a:cxn ang="0">
                <a:pos x="36" y="2"/>
              </a:cxn>
              <a:cxn ang="0">
                <a:pos x="38" y="2"/>
              </a:cxn>
              <a:cxn ang="0">
                <a:pos x="40" y="2"/>
              </a:cxn>
              <a:cxn ang="0">
                <a:pos x="42" y="0"/>
              </a:cxn>
              <a:cxn ang="0">
                <a:pos x="44" y="4"/>
              </a:cxn>
              <a:cxn ang="0">
                <a:pos x="46" y="6"/>
              </a:cxn>
              <a:cxn ang="0">
                <a:pos x="50" y="6"/>
              </a:cxn>
              <a:cxn ang="0">
                <a:pos x="58" y="10"/>
              </a:cxn>
              <a:cxn ang="0">
                <a:pos x="60" y="12"/>
              </a:cxn>
              <a:cxn ang="0">
                <a:pos x="64" y="12"/>
              </a:cxn>
              <a:cxn ang="0">
                <a:pos x="66" y="12"/>
              </a:cxn>
              <a:cxn ang="0">
                <a:pos x="70" y="12"/>
              </a:cxn>
              <a:cxn ang="0">
                <a:pos x="72" y="14"/>
              </a:cxn>
              <a:cxn ang="0">
                <a:pos x="72" y="14"/>
              </a:cxn>
              <a:cxn ang="0">
                <a:pos x="74" y="14"/>
              </a:cxn>
              <a:cxn ang="0">
                <a:pos x="74" y="16"/>
              </a:cxn>
              <a:cxn ang="0">
                <a:pos x="76" y="18"/>
              </a:cxn>
              <a:cxn ang="0">
                <a:pos x="82" y="20"/>
              </a:cxn>
              <a:cxn ang="0">
                <a:pos x="86" y="22"/>
              </a:cxn>
              <a:cxn ang="0">
                <a:pos x="86" y="24"/>
              </a:cxn>
              <a:cxn ang="0">
                <a:pos x="90" y="28"/>
              </a:cxn>
              <a:cxn ang="0">
                <a:pos x="96" y="28"/>
              </a:cxn>
              <a:cxn ang="0">
                <a:pos x="100" y="28"/>
              </a:cxn>
              <a:cxn ang="0">
                <a:pos x="102" y="30"/>
              </a:cxn>
              <a:cxn ang="0">
                <a:pos x="104" y="36"/>
              </a:cxn>
              <a:cxn ang="0">
                <a:pos x="104" y="38"/>
              </a:cxn>
              <a:cxn ang="0">
                <a:pos x="106" y="40"/>
              </a:cxn>
              <a:cxn ang="0">
                <a:pos x="106" y="44"/>
              </a:cxn>
            </a:cxnLst>
            <a:rect l="0" t="0" r="r" b="b"/>
            <a:pathLst>
              <a:path w="108" h="46">
                <a:moveTo>
                  <a:pt x="0" y="16"/>
                </a:moveTo>
                <a:lnTo>
                  <a:pt x="4" y="16"/>
                </a:lnTo>
                <a:lnTo>
                  <a:pt x="6" y="16"/>
                </a:lnTo>
                <a:lnTo>
                  <a:pt x="6" y="16"/>
                </a:lnTo>
                <a:lnTo>
                  <a:pt x="6" y="16"/>
                </a:lnTo>
                <a:lnTo>
                  <a:pt x="8" y="16"/>
                </a:lnTo>
                <a:lnTo>
                  <a:pt x="8" y="14"/>
                </a:lnTo>
                <a:lnTo>
                  <a:pt x="8" y="14"/>
                </a:lnTo>
                <a:lnTo>
                  <a:pt x="8" y="14"/>
                </a:lnTo>
                <a:lnTo>
                  <a:pt x="10" y="14"/>
                </a:lnTo>
                <a:lnTo>
                  <a:pt x="10" y="14"/>
                </a:lnTo>
                <a:lnTo>
                  <a:pt x="10" y="14"/>
                </a:lnTo>
                <a:lnTo>
                  <a:pt x="10" y="14"/>
                </a:lnTo>
                <a:lnTo>
                  <a:pt x="12" y="14"/>
                </a:lnTo>
                <a:lnTo>
                  <a:pt x="12" y="12"/>
                </a:lnTo>
                <a:lnTo>
                  <a:pt x="10" y="12"/>
                </a:lnTo>
                <a:lnTo>
                  <a:pt x="10" y="12"/>
                </a:lnTo>
                <a:lnTo>
                  <a:pt x="10" y="10"/>
                </a:lnTo>
                <a:lnTo>
                  <a:pt x="12" y="10"/>
                </a:lnTo>
                <a:lnTo>
                  <a:pt x="12" y="10"/>
                </a:lnTo>
                <a:lnTo>
                  <a:pt x="12" y="10"/>
                </a:lnTo>
                <a:lnTo>
                  <a:pt x="12" y="10"/>
                </a:lnTo>
                <a:lnTo>
                  <a:pt x="12" y="8"/>
                </a:lnTo>
                <a:lnTo>
                  <a:pt x="14" y="8"/>
                </a:lnTo>
                <a:lnTo>
                  <a:pt x="14" y="8"/>
                </a:lnTo>
                <a:lnTo>
                  <a:pt x="14" y="8"/>
                </a:lnTo>
                <a:lnTo>
                  <a:pt x="14" y="6"/>
                </a:lnTo>
                <a:lnTo>
                  <a:pt x="16" y="6"/>
                </a:lnTo>
                <a:lnTo>
                  <a:pt x="16" y="6"/>
                </a:lnTo>
                <a:lnTo>
                  <a:pt x="18" y="4"/>
                </a:lnTo>
                <a:lnTo>
                  <a:pt x="18" y="4"/>
                </a:lnTo>
                <a:lnTo>
                  <a:pt x="18" y="4"/>
                </a:lnTo>
                <a:lnTo>
                  <a:pt x="18" y="4"/>
                </a:lnTo>
                <a:lnTo>
                  <a:pt x="18" y="4"/>
                </a:lnTo>
                <a:lnTo>
                  <a:pt x="20" y="4"/>
                </a:lnTo>
                <a:lnTo>
                  <a:pt x="22" y="4"/>
                </a:lnTo>
                <a:lnTo>
                  <a:pt x="22" y="4"/>
                </a:lnTo>
                <a:lnTo>
                  <a:pt x="22" y="4"/>
                </a:lnTo>
                <a:lnTo>
                  <a:pt x="22" y="4"/>
                </a:lnTo>
                <a:lnTo>
                  <a:pt x="24" y="4"/>
                </a:lnTo>
                <a:lnTo>
                  <a:pt x="24" y="4"/>
                </a:lnTo>
                <a:lnTo>
                  <a:pt x="24" y="4"/>
                </a:lnTo>
                <a:lnTo>
                  <a:pt x="26" y="4"/>
                </a:lnTo>
                <a:lnTo>
                  <a:pt x="26" y="4"/>
                </a:lnTo>
                <a:lnTo>
                  <a:pt x="26" y="4"/>
                </a:lnTo>
                <a:lnTo>
                  <a:pt x="28" y="4"/>
                </a:lnTo>
                <a:lnTo>
                  <a:pt x="28" y="4"/>
                </a:lnTo>
                <a:lnTo>
                  <a:pt x="28" y="4"/>
                </a:lnTo>
                <a:lnTo>
                  <a:pt x="30" y="4"/>
                </a:lnTo>
                <a:lnTo>
                  <a:pt x="30" y="4"/>
                </a:lnTo>
                <a:lnTo>
                  <a:pt x="30" y="2"/>
                </a:lnTo>
                <a:lnTo>
                  <a:pt x="30" y="2"/>
                </a:lnTo>
                <a:lnTo>
                  <a:pt x="30" y="2"/>
                </a:lnTo>
                <a:lnTo>
                  <a:pt x="30" y="2"/>
                </a:lnTo>
                <a:lnTo>
                  <a:pt x="32" y="2"/>
                </a:lnTo>
                <a:lnTo>
                  <a:pt x="32" y="2"/>
                </a:lnTo>
                <a:lnTo>
                  <a:pt x="32" y="2"/>
                </a:lnTo>
                <a:lnTo>
                  <a:pt x="32" y="2"/>
                </a:lnTo>
                <a:lnTo>
                  <a:pt x="34" y="2"/>
                </a:lnTo>
                <a:lnTo>
                  <a:pt x="34" y="2"/>
                </a:lnTo>
                <a:lnTo>
                  <a:pt x="36" y="0"/>
                </a:lnTo>
                <a:lnTo>
                  <a:pt x="36" y="2"/>
                </a:lnTo>
                <a:lnTo>
                  <a:pt x="36" y="2"/>
                </a:lnTo>
                <a:lnTo>
                  <a:pt x="36" y="2"/>
                </a:lnTo>
                <a:lnTo>
                  <a:pt x="38" y="2"/>
                </a:lnTo>
                <a:lnTo>
                  <a:pt x="38" y="2"/>
                </a:lnTo>
                <a:lnTo>
                  <a:pt x="40" y="2"/>
                </a:lnTo>
                <a:lnTo>
                  <a:pt x="40" y="2"/>
                </a:lnTo>
                <a:lnTo>
                  <a:pt x="40" y="2"/>
                </a:lnTo>
                <a:lnTo>
                  <a:pt x="42" y="2"/>
                </a:lnTo>
                <a:lnTo>
                  <a:pt x="42" y="0"/>
                </a:lnTo>
                <a:lnTo>
                  <a:pt x="42" y="0"/>
                </a:lnTo>
                <a:lnTo>
                  <a:pt x="42" y="2"/>
                </a:lnTo>
                <a:lnTo>
                  <a:pt x="44" y="4"/>
                </a:lnTo>
                <a:lnTo>
                  <a:pt x="44" y="4"/>
                </a:lnTo>
                <a:lnTo>
                  <a:pt x="44" y="6"/>
                </a:lnTo>
                <a:lnTo>
                  <a:pt x="46" y="6"/>
                </a:lnTo>
                <a:lnTo>
                  <a:pt x="46" y="6"/>
                </a:lnTo>
                <a:lnTo>
                  <a:pt x="48" y="6"/>
                </a:lnTo>
                <a:lnTo>
                  <a:pt x="48" y="6"/>
                </a:lnTo>
                <a:lnTo>
                  <a:pt x="50" y="6"/>
                </a:lnTo>
                <a:lnTo>
                  <a:pt x="56" y="8"/>
                </a:lnTo>
                <a:lnTo>
                  <a:pt x="58" y="10"/>
                </a:lnTo>
                <a:lnTo>
                  <a:pt x="58" y="10"/>
                </a:lnTo>
                <a:lnTo>
                  <a:pt x="58" y="10"/>
                </a:lnTo>
                <a:lnTo>
                  <a:pt x="58" y="10"/>
                </a:lnTo>
                <a:lnTo>
                  <a:pt x="60" y="12"/>
                </a:lnTo>
                <a:lnTo>
                  <a:pt x="62" y="12"/>
                </a:lnTo>
                <a:lnTo>
                  <a:pt x="62" y="12"/>
                </a:lnTo>
                <a:lnTo>
                  <a:pt x="64" y="12"/>
                </a:lnTo>
                <a:lnTo>
                  <a:pt x="64" y="12"/>
                </a:lnTo>
                <a:lnTo>
                  <a:pt x="64" y="12"/>
                </a:lnTo>
                <a:lnTo>
                  <a:pt x="66" y="12"/>
                </a:lnTo>
                <a:lnTo>
                  <a:pt x="68" y="12"/>
                </a:lnTo>
                <a:lnTo>
                  <a:pt x="68" y="12"/>
                </a:lnTo>
                <a:lnTo>
                  <a:pt x="70" y="12"/>
                </a:lnTo>
                <a:lnTo>
                  <a:pt x="70" y="12"/>
                </a:lnTo>
                <a:lnTo>
                  <a:pt x="70" y="12"/>
                </a:lnTo>
                <a:lnTo>
                  <a:pt x="72" y="14"/>
                </a:lnTo>
                <a:lnTo>
                  <a:pt x="72" y="14"/>
                </a:lnTo>
                <a:lnTo>
                  <a:pt x="72" y="14"/>
                </a:lnTo>
                <a:lnTo>
                  <a:pt x="72" y="14"/>
                </a:lnTo>
                <a:lnTo>
                  <a:pt x="74" y="14"/>
                </a:lnTo>
                <a:lnTo>
                  <a:pt x="74" y="14"/>
                </a:lnTo>
                <a:lnTo>
                  <a:pt x="74" y="14"/>
                </a:lnTo>
                <a:lnTo>
                  <a:pt x="74" y="14"/>
                </a:lnTo>
                <a:lnTo>
                  <a:pt x="74" y="16"/>
                </a:lnTo>
                <a:lnTo>
                  <a:pt x="74" y="16"/>
                </a:lnTo>
                <a:lnTo>
                  <a:pt x="74" y="16"/>
                </a:lnTo>
                <a:lnTo>
                  <a:pt x="76" y="16"/>
                </a:lnTo>
                <a:lnTo>
                  <a:pt x="76" y="18"/>
                </a:lnTo>
                <a:lnTo>
                  <a:pt x="78" y="18"/>
                </a:lnTo>
                <a:lnTo>
                  <a:pt x="80" y="20"/>
                </a:lnTo>
                <a:lnTo>
                  <a:pt x="82" y="20"/>
                </a:lnTo>
                <a:lnTo>
                  <a:pt x="84" y="22"/>
                </a:lnTo>
                <a:lnTo>
                  <a:pt x="86" y="22"/>
                </a:lnTo>
                <a:lnTo>
                  <a:pt x="86" y="22"/>
                </a:lnTo>
                <a:lnTo>
                  <a:pt x="86" y="22"/>
                </a:lnTo>
                <a:lnTo>
                  <a:pt x="86" y="24"/>
                </a:lnTo>
                <a:lnTo>
                  <a:pt x="86" y="24"/>
                </a:lnTo>
                <a:lnTo>
                  <a:pt x="88" y="24"/>
                </a:lnTo>
                <a:lnTo>
                  <a:pt x="90" y="28"/>
                </a:lnTo>
                <a:lnTo>
                  <a:pt x="90" y="28"/>
                </a:lnTo>
                <a:lnTo>
                  <a:pt x="92" y="28"/>
                </a:lnTo>
                <a:lnTo>
                  <a:pt x="94" y="28"/>
                </a:lnTo>
                <a:lnTo>
                  <a:pt x="96" y="28"/>
                </a:lnTo>
                <a:lnTo>
                  <a:pt x="96" y="28"/>
                </a:lnTo>
                <a:lnTo>
                  <a:pt x="98" y="28"/>
                </a:lnTo>
                <a:lnTo>
                  <a:pt x="100" y="28"/>
                </a:lnTo>
                <a:lnTo>
                  <a:pt x="102" y="28"/>
                </a:lnTo>
                <a:lnTo>
                  <a:pt x="102" y="28"/>
                </a:lnTo>
                <a:lnTo>
                  <a:pt x="102" y="30"/>
                </a:lnTo>
                <a:lnTo>
                  <a:pt x="102" y="32"/>
                </a:lnTo>
                <a:lnTo>
                  <a:pt x="104" y="34"/>
                </a:lnTo>
                <a:lnTo>
                  <a:pt x="104" y="36"/>
                </a:lnTo>
                <a:lnTo>
                  <a:pt x="104" y="36"/>
                </a:lnTo>
                <a:lnTo>
                  <a:pt x="104" y="36"/>
                </a:lnTo>
                <a:lnTo>
                  <a:pt x="104" y="38"/>
                </a:lnTo>
                <a:lnTo>
                  <a:pt x="106" y="40"/>
                </a:lnTo>
                <a:lnTo>
                  <a:pt x="106" y="40"/>
                </a:lnTo>
                <a:lnTo>
                  <a:pt x="106" y="40"/>
                </a:lnTo>
                <a:lnTo>
                  <a:pt x="106" y="42"/>
                </a:lnTo>
                <a:lnTo>
                  <a:pt x="106" y="44"/>
                </a:lnTo>
                <a:lnTo>
                  <a:pt x="106" y="44"/>
                </a:lnTo>
                <a:lnTo>
                  <a:pt x="106" y="44"/>
                </a:lnTo>
                <a:lnTo>
                  <a:pt x="108"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2" name="Freeform 628"/>
          <p:cNvSpPr>
            <a:spLocks/>
          </p:cNvSpPr>
          <p:nvPr/>
        </p:nvSpPr>
        <p:spPr bwMode="auto">
          <a:xfrm>
            <a:off x="5349875" y="2649538"/>
            <a:ext cx="136525" cy="38100"/>
          </a:xfrm>
          <a:custGeom>
            <a:avLst/>
            <a:gdLst/>
            <a:ahLst/>
            <a:cxnLst>
              <a:cxn ang="0">
                <a:pos x="2" y="22"/>
              </a:cxn>
              <a:cxn ang="0">
                <a:pos x="4" y="24"/>
              </a:cxn>
              <a:cxn ang="0">
                <a:pos x="4" y="24"/>
              </a:cxn>
              <a:cxn ang="0">
                <a:pos x="4" y="24"/>
              </a:cxn>
              <a:cxn ang="0">
                <a:pos x="4" y="22"/>
              </a:cxn>
              <a:cxn ang="0">
                <a:pos x="6" y="22"/>
              </a:cxn>
              <a:cxn ang="0">
                <a:pos x="6" y="20"/>
              </a:cxn>
              <a:cxn ang="0">
                <a:pos x="6" y="18"/>
              </a:cxn>
              <a:cxn ang="0">
                <a:pos x="8" y="16"/>
              </a:cxn>
              <a:cxn ang="0">
                <a:pos x="8" y="16"/>
              </a:cxn>
              <a:cxn ang="0">
                <a:pos x="10" y="16"/>
              </a:cxn>
              <a:cxn ang="0">
                <a:pos x="10" y="16"/>
              </a:cxn>
              <a:cxn ang="0">
                <a:pos x="8" y="14"/>
              </a:cxn>
              <a:cxn ang="0">
                <a:pos x="8" y="10"/>
              </a:cxn>
              <a:cxn ang="0">
                <a:pos x="8" y="6"/>
              </a:cxn>
              <a:cxn ang="0">
                <a:pos x="10" y="6"/>
              </a:cxn>
              <a:cxn ang="0">
                <a:pos x="14" y="8"/>
              </a:cxn>
              <a:cxn ang="0">
                <a:pos x="16" y="10"/>
              </a:cxn>
              <a:cxn ang="0">
                <a:pos x="18" y="10"/>
              </a:cxn>
              <a:cxn ang="0">
                <a:pos x="20" y="10"/>
              </a:cxn>
              <a:cxn ang="0">
                <a:pos x="22" y="8"/>
              </a:cxn>
              <a:cxn ang="0">
                <a:pos x="24" y="8"/>
              </a:cxn>
              <a:cxn ang="0">
                <a:pos x="26" y="8"/>
              </a:cxn>
              <a:cxn ang="0">
                <a:pos x="26" y="8"/>
              </a:cxn>
              <a:cxn ang="0">
                <a:pos x="28" y="6"/>
              </a:cxn>
              <a:cxn ang="0">
                <a:pos x="28" y="6"/>
              </a:cxn>
              <a:cxn ang="0">
                <a:pos x="30" y="6"/>
              </a:cxn>
              <a:cxn ang="0">
                <a:pos x="32" y="6"/>
              </a:cxn>
              <a:cxn ang="0">
                <a:pos x="34" y="6"/>
              </a:cxn>
              <a:cxn ang="0">
                <a:pos x="36" y="8"/>
              </a:cxn>
              <a:cxn ang="0">
                <a:pos x="38" y="10"/>
              </a:cxn>
              <a:cxn ang="0">
                <a:pos x="40" y="10"/>
              </a:cxn>
              <a:cxn ang="0">
                <a:pos x="42" y="8"/>
              </a:cxn>
              <a:cxn ang="0">
                <a:pos x="42" y="10"/>
              </a:cxn>
              <a:cxn ang="0">
                <a:pos x="44" y="10"/>
              </a:cxn>
              <a:cxn ang="0">
                <a:pos x="44" y="10"/>
              </a:cxn>
              <a:cxn ang="0">
                <a:pos x="48" y="10"/>
              </a:cxn>
              <a:cxn ang="0">
                <a:pos x="52" y="8"/>
              </a:cxn>
              <a:cxn ang="0">
                <a:pos x="54" y="8"/>
              </a:cxn>
              <a:cxn ang="0">
                <a:pos x="58" y="6"/>
              </a:cxn>
              <a:cxn ang="0">
                <a:pos x="58" y="6"/>
              </a:cxn>
              <a:cxn ang="0">
                <a:pos x="60" y="4"/>
              </a:cxn>
              <a:cxn ang="0">
                <a:pos x="60" y="4"/>
              </a:cxn>
              <a:cxn ang="0">
                <a:pos x="62" y="2"/>
              </a:cxn>
              <a:cxn ang="0">
                <a:pos x="64" y="2"/>
              </a:cxn>
              <a:cxn ang="0">
                <a:pos x="66" y="2"/>
              </a:cxn>
              <a:cxn ang="0">
                <a:pos x="70" y="2"/>
              </a:cxn>
              <a:cxn ang="0">
                <a:pos x="72" y="2"/>
              </a:cxn>
              <a:cxn ang="0">
                <a:pos x="74" y="2"/>
              </a:cxn>
              <a:cxn ang="0">
                <a:pos x="78" y="2"/>
              </a:cxn>
              <a:cxn ang="0">
                <a:pos x="82" y="0"/>
              </a:cxn>
              <a:cxn ang="0">
                <a:pos x="82" y="0"/>
              </a:cxn>
              <a:cxn ang="0">
                <a:pos x="84" y="0"/>
              </a:cxn>
              <a:cxn ang="0">
                <a:pos x="86" y="0"/>
              </a:cxn>
              <a:cxn ang="0">
                <a:pos x="86" y="2"/>
              </a:cxn>
            </a:cxnLst>
            <a:rect l="0" t="0" r="r" b="b"/>
            <a:pathLst>
              <a:path w="86" h="24">
                <a:moveTo>
                  <a:pt x="0" y="22"/>
                </a:moveTo>
                <a:lnTo>
                  <a:pt x="2" y="22"/>
                </a:lnTo>
                <a:lnTo>
                  <a:pt x="4" y="24"/>
                </a:lnTo>
                <a:lnTo>
                  <a:pt x="4" y="24"/>
                </a:lnTo>
                <a:lnTo>
                  <a:pt x="4" y="24"/>
                </a:lnTo>
                <a:lnTo>
                  <a:pt x="4" y="24"/>
                </a:lnTo>
                <a:lnTo>
                  <a:pt x="4" y="24"/>
                </a:lnTo>
                <a:lnTo>
                  <a:pt x="4" y="24"/>
                </a:lnTo>
                <a:lnTo>
                  <a:pt x="4" y="22"/>
                </a:lnTo>
                <a:lnTo>
                  <a:pt x="4" y="22"/>
                </a:lnTo>
                <a:lnTo>
                  <a:pt x="4" y="22"/>
                </a:lnTo>
                <a:lnTo>
                  <a:pt x="6" y="22"/>
                </a:lnTo>
                <a:lnTo>
                  <a:pt x="6" y="20"/>
                </a:lnTo>
                <a:lnTo>
                  <a:pt x="6" y="20"/>
                </a:lnTo>
                <a:lnTo>
                  <a:pt x="6" y="20"/>
                </a:lnTo>
                <a:lnTo>
                  <a:pt x="6" y="18"/>
                </a:lnTo>
                <a:lnTo>
                  <a:pt x="6" y="18"/>
                </a:lnTo>
                <a:lnTo>
                  <a:pt x="8" y="16"/>
                </a:lnTo>
                <a:lnTo>
                  <a:pt x="8" y="16"/>
                </a:lnTo>
                <a:lnTo>
                  <a:pt x="8" y="16"/>
                </a:lnTo>
                <a:lnTo>
                  <a:pt x="10" y="18"/>
                </a:lnTo>
                <a:lnTo>
                  <a:pt x="10" y="16"/>
                </a:lnTo>
                <a:lnTo>
                  <a:pt x="10" y="16"/>
                </a:lnTo>
                <a:lnTo>
                  <a:pt x="10" y="16"/>
                </a:lnTo>
                <a:lnTo>
                  <a:pt x="8" y="14"/>
                </a:lnTo>
                <a:lnTo>
                  <a:pt x="8" y="14"/>
                </a:lnTo>
                <a:lnTo>
                  <a:pt x="8" y="12"/>
                </a:lnTo>
                <a:lnTo>
                  <a:pt x="8" y="10"/>
                </a:lnTo>
                <a:lnTo>
                  <a:pt x="8" y="8"/>
                </a:lnTo>
                <a:lnTo>
                  <a:pt x="8" y="6"/>
                </a:lnTo>
                <a:lnTo>
                  <a:pt x="8" y="6"/>
                </a:lnTo>
                <a:lnTo>
                  <a:pt x="10" y="6"/>
                </a:lnTo>
                <a:lnTo>
                  <a:pt x="12" y="8"/>
                </a:lnTo>
                <a:lnTo>
                  <a:pt x="14" y="8"/>
                </a:lnTo>
                <a:lnTo>
                  <a:pt x="14" y="8"/>
                </a:lnTo>
                <a:lnTo>
                  <a:pt x="16" y="10"/>
                </a:lnTo>
                <a:lnTo>
                  <a:pt x="16" y="10"/>
                </a:lnTo>
                <a:lnTo>
                  <a:pt x="18" y="10"/>
                </a:lnTo>
                <a:lnTo>
                  <a:pt x="18" y="10"/>
                </a:lnTo>
                <a:lnTo>
                  <a:pt x="20" y="10"/>
                </a:lnTo>
                <a:lnTo>
                  <a:pt x="22" y="10"/>
                </a:lnTo>
                <a:lnTo>
                  <a:pt x="22" y="8"/>
                </a:lnTo>
                <a:lnTo>
                  <a:pt x="24" y="8"/>
                </a:lnTo>
                <a:lnTo>
                  <a:pt x="24" y="8"/>
                </a:lnTo>
                <a:lnTo>
                  <a:pt x="24" y="8"/>
                </a:lnTo>
                <a:lnTo>
                  <a:pt x="26" y="8"/>
                </a:lnTo>
                <a:lnTo>
                  <a:pt x="26" y="8"/>
                </a:lnTo>
                <a:lnTo>
                  <a:pt x="26" y="8"/>
                </a:lnTo>
                <a:lnTo>
                  <a:pt x="26" y="8"/>
                </a:lnTo>
                <a:lnTo>
                  <a:pt x="28" y="6"/>
                </a:lnTo>
                <a:lnTo>
                  <a:pt x="28" y="6"/>
                </a:lnTo>
                <a:lnTo>
                  <a:pt x="28" y="6"/>
                </a:lnTo>
                <a:lnTo>
                  <a:pt x="30" y="6"/>
                </a:lnTo>
                <a:lnTo>
                  <a:pt x="30" y="6"/>
                </a:lnTo>
                <a:lnTo>
                  <a:pt x="32" y="6"/>
                </a:lnTo>
                <a:lnTo>
                  <a:pt x="32" y="6"/>
                </a:lnTo>
                <a:lnTo>
                  <a:pt x="34" y="6"/>
                </a:lnTo>
                <a:lnTo>
                  <a:pt x="34" y="6"/>
                </a:lnTo>
                <a:lnTo>
                  <a:pt x="36" y="8"/>
                </a:lnTo>
                <a:lnTo>
                  <a:pt x="36" y="8"/>
                </a:lnTo>
                <a:lnTo>
                  <a:pt x="38" y="10"/>
                </a:lnTo>
                <a:lnTo>
                  <a:pt x="38" y="10"/>
                </a:lnTo>
                <a:lnTo>
                  <a:pt x="40" y="10"/>
                </a:lnTo>
                <a:lnTo>
                  <a:pt x="40" y="10"/>
                </a:lnTo>
                <a:lnTo>
                  <a:pt x="42" y="10"/>
                </a:lnTo>
                <a:lnTo>
                  <a:pt x="42" y="8"/>
                </a:lnTo>
                <a:lnTo>
                  <a:pt x="42" y="10"/>
                </a:lnTo>
                <a:lnTo>
                  <a:pt x="42" y="10"/>
                </a:lnTo>
                <a:lnTo>
                  <a:pt x="42" y="10"/>
                </a:lnTo>
                <a:lnTo>
                  <a:pt x="44" y="10"/>
                </a:lnTo>
                <a:lnTo>
                  <a:pt x="44" y="10"/>
                </a:lnTo>
                <a:lnTo>
                  <a:pt x="44" y="10"/>
                </a:lnTo>
                <a:lnTo>
                  <a:pt x="46" y="10"/>
                </a:lnTo>
                <a:lnTo>
                  <a:pt x="48" y="10"/>
                </a:lnTo>
                <a:lnTo>
                  <a:pt x="50" y="8"/>
                </a:lnTo>
                <a:lnTo>
                  <a:pt x="52" y="8"/>
                </a:lnTo>
                <a:lnTo>
                  <a:pt x="54" y="8"/>
                </a:lnTo>
                <a:lnTo>
                  <a:pt x="54" y="8"/>
                </a:lnTo>
                <a:lnTo>
                  <a:pt x="54" y="8"/>
                </a:lnTo>
                <a:lnTo>
                  <a:pt x="58" y="6"/>
                </a:lnTo>
                <a:lnTo>
                  <a:pt x="58" y="6"/>
                </a:lnTo>
                <a:lnTo>
                  <a:pt x="58" y="6"/>
                </a:lnTo>
                <a:lnTo>
                  <a:pt x="60" y="4"/>
                </a:lnTo>
                <a:lnTo>
                  <a:pt x="60" y="4"/>
                </a:lnTo>
                <a:lnTo>
                  <a:pt x="60" y="4"/>
                </a:lnTo>
                <a:lnTo>
                  <a:pt x="60" y="4"/>
                </a:lnTo>
                <a:lnTo>
                  <a:pt x="62" y="2"/>
                </a:lnTo>
                <a:lnTo>
                  <a:pt x="62" y="2"/>
                </a:lnTo>
                <a:lnTo>
                  <a:pt x="64" y="2"/>
                </a:lnTo>
                <a:lnTo>
                  <a:pt x="64" y="2"/>
                </a:lnTo>
                <a:lnTo>
                  <a:pt x="64" y="2"/>
                </a:lnTo>
                <a:lnTo>
                  <a:pt x="66" y="2"/>
                </a:lnTo>
                <a:lnTo>
                  <a:pt x="66" y="2"/>
                </a:lnTo>
                <a:lnTo>
                  <a:pt x="70" y="2"/>
                </a:lnTo>
                <a:lnTo>
                  <a:pt x="70" y="2"/>
                </a:lnTo>
                <a:lnTo>
                  <a:pt x="72" y="2"/>
                </a:lnTo>
                <a:lnTo>
                  <a:pt x="74" y="2"/>
                </a:lnTo>
                <a:lnTo>
                  <a:pt x="74" y="2"/>
                </a:lnTo>
                <a:lnTo>
                  <a:pt x="76" y="2"/>
                </a:lnTo>
                <a:lnTo>
                  <a:pt x="78" y="2"/>
                </a:lnTo>
                <a:lnTo>
                  <a:pt x="80" y="2"/>
                </a:lnTo>
                <a:lnTo>
                  <a:pt x="82" y="0"/>
                </a:lnTo>
                <a:lnTo>
                  <a:pt x="82" y="0"/>
                </a:lnTo>
                <a:lnTo>
                  <a:pt x="82" y="0"/>
                </a:lnTo>
                <a:lnTo>
                  <a:pt x="84" y="0"/>
                </a:lnTo>
                <a:lnTo>
                  <a:pt x="84" y="0"/>
                </a:lnTo>
                <a:lnTo>
                  <a:pt x="84" y="0"/>
                </a:lnTo>
                <a:lnTo>
                  <a:pt x="86" y="0"/>
                </a:lnTo>
                <a:lnTo>
                  <a:pt x="86" y="2"/>
                </a:lnTo>
                <a:lnTo>
                  <a:pt x="8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3" name="Freeform 629"/>
          <p:cNvSpPr>
            <a:spLocks/>
          </p:cNvSpPr>
          <p:nvPr/>
        </p:nvSpPr>
        <p:spPr bwMode="auto">
          <a:xfrm>
            <a:off x="4445000" y="2684463"/>
            <a:ext cx="3175" cy="3175"/>
          </a:xfrm>
          <a:custGeom>
            <a:avLst/>
            <a:gdLst/>
            <a:ahLst/>
            <a:cxnLst>
              <a:cxn ang="0">
                <a:pos x="2" y="2"/>
              </a:cxn>
              <a:cxn ang="0">
                <a:pos x="0" y="2"/>
              </a:cxn>
              <a:cxn ang="0">
                <a:pos x="0" y="0"/>
              </a:cxn>
              <a:cxn ang="0">
                <a:pos x="0" y="0"/>
              </a:cxn>
              <a:cxn ang="0">
                <a:pos x="0" y="0"/>
              </a:cxn>
            </a:cxnLst>
            <a:rect l="0" t="0" r="r" b="b"/>
            <a:pathLst>
              <a:path w="2" h="2">
                <a:moveTo>
                  <a:pt x="2" y="2"/>
                </a:moveTo>
                <a:lnTo>
                  <a:pt x="0" y="2"/>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4" name="Line 630"/>
          <p:cNvSpPr>
            <a:spLocks noChangeShapeType="1"/>
          </p:cNvSpPr>
          <p:nvPr/>
        </p:nvSpPr>
        <p:spPr bwMode="auto">
          <a:xfrm>
            <a:off x="4448175" y="26781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5" name="Freeform 631"/>
          <p:cNvSpPr>
            <a:spLocks/>
          </p:cNvSpPr>
          <p:nvPr/>
        </p:nvSpPr>
        <p:spPr bwMode="auto">
          <a:xfrm>
            <a:off x="6149975" y="2592388"/>
            <a:ext cx="9525" cy="19050"/>
          </a:xfrm>
          <a:custGeom>
            <a:avLst/>
            <a:gdLst/>
            <a:ahLst/>
            <a:cxnLst>
              <a:cxn ang="0">
                <a:pos x="6" y="12"/>
              </a:cxn>
              <a:cxn ang="0">
                <a:pos x="6" y="10"/>
              </a:cxn>
              <a:cxn ang="0">
                <a:pos x="4" y="10"/>
              </a:cxn>
              <a:cxn ang="0">
                <a:pos x="4" y="10"/>
              </a:cxn>
              <a:cxn ang="0">
                <a:pos x="4" y="8"/>
              </a:cxn>
              <a:cxn ang="0">
                <a:pos x="4" y="8"/>
              </a:cxn>
              <a:cxn ang="0">
                <a:pos x="4" y="8"/>
              </a:cxn>
              <a:cxn ang="0">
                <a:pos x="4" y="8"/>
              </a:cxn>
              <a:cxn ang="0">
                <a:pos x="6" y="8"/>
              </a:cxn>
              <a:cxn ang="0">
                <a:pos x="6" y="8"/>
              </a:cxn>
              <a:cxn ang="0">
                <a:pos x="6" y="8"/>
              </a:cxn>
              <a:cxn ang="0">
                <a:pos x="6" y="8"/>
              </a:cxn>
              <a:cxn ang="0">
                <a:pos x="4" y="6"/>
              </a:cxn>
              <a:cxn ang="0">
                <a:pos x="4" y="6"/>
              </a:cxn>
              <a:cxn ang="0">
                <a:pos x="2" y="4"/>
              </a:cxn>
              <a:cxn ang="0">
                <a:pos x="2" y="2"/>
              </a:cxn>
              <a:cxn ang="0">
                <a:pos x="2" y="2"/>
              </a:cxn>
              <a:cxn ang="0">
                <a:pos x="2" y="2"/>
              </a:cxn>
              <a:cxn ang="0">
                <a:pos x="2" y="0"/>
              </a:cxn>
              <a:cxn ang="0">
                <a:pos x="0" y="0"/>
              </a:cxn>
            </a:cxnLst>
            <a:rect l="0" t="0" r="r" b="b"/>
            <a:pathLst>
              <a:path w="6" h="12">
                <a:moveTo>
                  <a:pt x="6" y="12"/>
                </a:moveTo>
                <a:lnTo>
                  <a:pt x="6" y="10"/>
                </a:lnTo>
                <a:lnTo>
                  <a:pt x="4" y="10"/>
                </a:lnTo>
                <a:lnTo>
                  <a:pt x="4" y="10"/>
                </a:lnTo>
                <a:lnTo>
                  <a:pt x="4" y="8"/>
                </a:lnTo>
                <a:lnTo>
                  <a:pt x="4" y="8"/>
                </a:lnTo>
                <a:lnTo>
                  <a:pt x="4" y="8"/>
                </a:lnTo>
                <a:lnTo>
                  <a:pt x="4" y="8"/>
                </a:lnTo>
                <a:lnTo>
                  <a:pt x="6" y="8"/>
                </a:lnTo>
                <a:lnTo>
                  <a:pt x="6" y="8"/>
                </a:lnTo>
                <a:lnTo>
                  <a:pt x="6" y="8"/>
                </a:lnTo>
                <a:lnTo>
                  <a:pt x="6" y="8"/>
                </a:lnTo>
                <a:lnTo>
                  <a:pt x="4" y="6"/>
                </a:lnTo>
                <a:lnTo>
                  <a:pt x="4" y="6"/>
                </a:lnTo>
                <a:lnTo>
                  <a:pt x="2" y="4"/>
                </a:lnTo>
                <a:lnTo>
                  <a:pt x="2" y="2"/>
                </a:lnTo>
                <a:lnTo>
                  <a:pt x="2" y="2"/>
                </a:lnTo>
                <a:lnTo>
                  <a:pt x="2" y="2"/>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6" name="Freeform 632"/>
          <p:cNvSpPr>
            <a:spLocks/>
          </p:cNvSpPr>
          <p:nvPr/>
        </p:nvSpPr>
        <p:spPr bwMode="auto">
          <a:xfrm>
            <a:off x="5527675" y="2586038"/>
            <a:ext cx="34925" cy="22225"/>
          </a:xfrm>
          <a:custGeom>
            <a:avLst/>
            <a:gdLst/>
            <a:ahLst/>
            <a:cxnLst>
              <a:cxn ang="0">
                <a:pos x="0" y="0"/>
              </a:cxn>
              <a:cxn ang="0">
                <a:pos x="2" y="0"/>
              </a:cxn>
              <a:cxn ang="0">
                <a:pos x="2" y="0"/>
              </a:cxn>
              <a:cxn ang="0">
                <a:pos x="2" y="2"/>
              </a:cxn>
              <a:cxn ang="0">
                <a:pos x="2" y="2"/>
              </a:cxn>
              <a:cxn ang="0">
                <a:pos x="2" y="4"/>
              </a:cxn>
              <a:cxn ang="0">
                <a:pos x="4" y="4"/>
              </a:cxn>
              <a:cxn ang="0">
                <a:pos x="4" y="4"/>
              </a:cxn>
              <a:cxn ang="0">
                <a:pos x="4" y="4"/>
              </a:cxn>
              <a:cxn ang="0">
                <a:pos x="4" y="4"/>
              </a:cxn>
              <a:cxn ang="0">
                <a:pos x="6" y="6"/>
              </a:cxn>
              <a:cxn ang="0">
                <a:pos x="6" y="6"/>
              </a:cxn>
              <a:cxn ang="0">
                <a:pos x="6" y="6"/>
              </a:cxn>
              <a:cxn ang="0">
                <a:pos x="6" y="8"/>
              </a:cxn>
              <a:cxn ang="0">
                <a:pos x="8" y="8"/>
              </a:cxn>
              <a:cxn ang="0">
                <a:pos x="8" y="8"/>
              </a:cxn>
              <a:cxn ang="0">
                <a:pos x="8" y="8"/>
              </a:cxn>
              <a:cxn ang="0">
                <a:pos x="10" y="8"/>
              </a:cxn>
              <a:cxn ang="0">
                <a:pos x="10" y="10"/>
              </a:cxn>
              <a:cxn ang="0">
                <a:pos x="10" y="10"/>
              </a:cxn>
              <a:cxn ang="0">
                <a:pos x="10" y="10"/>
              </a:cxn>
              <a:cxn ang="0">
                <a:pos x="12" y="12"/>
              </a:cxn>
              <a:cxn ang="0">
                <a:pos x="12" y="12"/>
              </a:cxn>
              <a:cxn ang="0">
                <a:pos x="12" y="12"/>
              </a:cxn>
              <a:cxn ang="0">
                <a:pos x="14" y="12"/>
              </a:cxn>
              <a:cxn ang="0">
                <a:pos x="16" y="12"/>
              </a:cxn>
              <a:cxn ang="0">
                <a:pos x="18" y="12"/>
              </a:cxn>
              <a:cxn ang="0">
                <a:pos x="20" y="14"/>
              </a:cxn>
              <a:cxn ang="0">
                <a:pos x="22" y="14"/>
              </a:cxn>
            </a:cxnLst>
            <a:rect l="0" t="0" r="r" b="b"/>
            <a:pathLst>
              <a:path w="22" h="14">
                <a:moveTo>
                  <a:pt x="0" y="0"/>
                </a:moveTo>
                <a:lnTo>
                  <a:pt x="2" y="0"/>
                </a:lnTo>
                <a:lnTo>
                  <a:pt x="2" y="0"/>
                </a:lnTo>
                <a:lnTo>
                  <a:pt x="2" y="2"/>
                </a:lnTo>
                <a:lnTo>
                  <a:pt x="2" y="2"/>
                </a:lnTo>
                <a:lnTo>
                  <a:pt x="2" y="4"/>
                </a:lnTo>
                <a:lnTo>
                  <a:pt x="4" y="4"/>
                </a:lnTo>
                <a:lnTo>
                  <a:pt x="4" y="4"/>
                </a:lnTo>
                <a:lnTo>
                  <a:pt x="4" y="4"/>
                </a:lnTo>
                <a:lnTo>
                  <a:pt x="4" y="4"/>
                </a:lnTo>
                <a:lnTo>
                  <a:pt x="6" y="6"/>
                </a:lnTo>
                <a:lnTo>
                  <a:pt x="6" y="6"/>
                </a:lnTo>
                <a:lnTo>
                  <a:pt x="6" y="6"/>
                </a:lnTo>
                <a:lnTo>
                  <a:pt x="6" y="8"/>
                </a:lnTo>
                <a:lnTo>
                  <a:pt x="8" y="8"/>
                </a:lnTo>
                <a:lnTo>
                  <a:pt x="8" y="8"/>
                </a:lnTo>
                <a:lnTo>
                  <a:pt x="8" y="8"/>
                </a:lnTo>
                <a:lnTo>
                  <a:pt x="10" y="8"/>
                </a:lnTo>
                <a:lnTo>
                  <a:pt x="10" y="10"/>
                </a:lnTo>
                <a:lnTo>
                  <a:pt x="10" y="10"/>
                </a:lnTo>
                <a:lnTo>
                  <a:pt x="10" y="10"/>
                </a:lnTo>
                <a:lnTo>
                  <a:pt x="12" y="12"/>
                </a:lnTo>
                <a:lnTo>
                  <a:pt x="12" y="12"/>
                </a:lnTo>
                <a:lnTo>
                  <a:pt x="12" y="12"/>
                </a:lnTo>
                <a:lnTo>
                  <a:pt x="14" y="12"/>
                </a:lnTo>
                <a:lnTo>
                  <a:pt x="16" y="12"/>
                </a:lnTo>
                <a:lnTo>
                  <a:pt x="18" y="12"/>
                </a:lnTo>
                <a:lnTo>
                  <a:pt x="20" y="14"/>
                </a:lnTo>
                <a:lnTo>
                  <a:pt x="2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7" name="Freeform 633"/>
          <p:cNvSpPr>
            <a:spLocks/>
          </p:cNvSpPr>
          <p:nvPr/>
        </p:nvSpPr>
        <p:spPr bwMode="auto">
          <a:xfrm>
            <a:off x="5527675" y="2582863"/>
            <a:ext cx="34925" cy="25400"/>
          </a:xfrm>
          <a:custGeom>
            <a:avLst/>
            <a:gdLst/>
            <a:ahLst/>
            <a:cxnLst>
              <a:cxn ang="0">
                <a:pos x="0" y="2"/>
              </a:cxn>
              <a:cxn ang="0">
                <a:pos x="0" y="2"/>
              </a:cxn>
              <a:cxn ang="0">
                <a:pos x="0" y="0"/>
              </a:cxn>
              <a:cxn ang="0">
                <a:pos x="2" y="2"/>
              </a:cxn>
              <a:cxn ang="0">
                <a:pos x="2" y="2"/>
              </a:cxn>
              <a:cxn ang="0">
                <a:pos x="2" y="0"/>
              </a:cxn>
              <a:cxn ang="0">
                <a:pos x="2" y="0"/>
              </a:cxn>
              <a:cxn ang="0">
                <a:pos x="2" y="0"/>
              </a:cxn>
              <a:cxn ang="0">
                <a:pos x="4" y="0"/>
              </a:cxn>
              <a:cxn ang="0">
                <a:pos x="4" y="0"/>
              </a:cxn>
              <a:cxn ang="0">
                <a:pos x="6" y="2"/>
              </a:cxn>
              <a:cxn ang="0">
                <a:pos x="8" y="4"/>
              </a:cxn>
              <a:cxn ang="0">
                <a:pos x="10" y="4"/>
              </a:cxn>
              <a:cxn ang="0">
                <a:pos x="10" y="4"/>
              </a:cxn>
              <a:cxn ang="0">
                <a:pos x="10" y="4"/>
              </a:cxn>
              <a:cxn ang="0">
                <a:pos x="10" y="4"/>
              </a:cxn>
              <a:cxn ang="0">
                <a:pos x="12" y="4"/>
              </a:cxn>
              <a:cxn ang="0">
                <a:pos x="12" y="4"/>
              </a:cxn>
              <a:cxn ang="0">
                <a:pos x="14" y="4"/>
              </a:cxn>
              <a:cxn ang="0">
                <a:pos x="14" y="4"/>
              </a:cxn>
              <a:cxn ang="0">
                <a:pos x="14" y="4"/>
              </a:cxn>
              <a:cxn ang="0">
                <a:pos x="14" y="6"/>
              </a:cxn>
              <a:cxn ang="0">
                <a:pos x="16" y="8"/>
              </a:cxn>
              <a:cxn ang="0">
                <a:pos x="18" y="8"/>
              </a:cxn>
              <a:cxn ang="0">
                <a:pos x="18" y="8"/>
              </a:cxn>
              <a:cxn ang="0">
                <a:pos x="18" y="10"/>
              </a:cxn>
              <a:cxn ang="0">
                <a:pos x="18" y="10"/>
              </a:cxn>
              <a:cxn ang="0">
                <a:pos x="18" y="10"/>
              </a:cxn>
              <a:cxn ang="0">
                <a:pos x="20" y="14"/>
              </a:cxn>
              <a:cxn ang="0">
                <a:pos x="20" y="14"/>
              </a:cxn>
              <a:cxn ang="0">
                <a:pos x="22" y="16"/>
              </a:cxn>
            </a:cxnLst>
            <a:rect l="0" t="0" r="r" b="b"/>
            <a:pathLst>
              <a:path w="22" h="16">
                <a:moveTo>
                  <a:pt x="0" y="2"/>
                </a:moveTo>
                <a:lnTo>
                  <a:pt x="0" y="2"/>
                </a:lnTo>
                <a:lnTo>
                  <a:pt x="0" y="0"/>
                </a:lnTo>
                <a:lnTo>
                  <a:pt x="2" y="2"/>
                </a:lnTo>
                <a:lnTo>
                  <a:pt x="2" y="2"/>
                </a:lnTo>
                <a:lnTo>
                  <a:pt x="2" y="0"/>
                </a:lnTo>
                <a:lnTo>
                  <a:pt x="2" y="0"/>
                </a:lnTo>
                <a:lnTo>
                  <a:pt x="2" y="0"/>
                </a:lnTo>
                <a:lnTo>
                  <a:pt x="4" y="0"/>
                </a:lnTo>
                <a:lnTo>
                  <a:pt x="4" y="0"/>
                </a:lnTo>
                <a:lnTo>
                  <a:pt x="6" y="2"/>
                </a:lnTo>
                <a:lnTo>
                  <a:pt x="8" y="4"/>
                </a:lnTo>
                <a:lnTo>
                  <a:pt x="10" y="4"/>
                </a:lnTo>
                <a:lnTo>
                  <a:pt x="10" y="4"/>
                </a:lnTo>
                <a:lnTo>
                  <a:pt x="10" y="4"/>
                </a:lnTo>
                <a:lnTo>
                  <a:pt x="10" y="4"/>
                </a:lnTo>
                <a:lnTo>
                  <a:pt x="12" y="4"/>
                </a:lnTo>
                <a:lnTo>
                  <a:pt x="12" y="4"/>
                </a:lnTo>
                <a:lnTo>
                  <a:pt x="14" y="4"/>
                </a:lnTo>
                <a:lnTo>
                  <a:pt x="14" y="4"/>
                </a:lnTo>
                <a:lnTo>
                  <a:pt x="14" y="4"/>
                </a:lnTo>
                <a:lnTo>
                  <a:pt x="14" y="6"/>
                </a:lnTo>
                <a:lnTo>
                  <a:pt x="16" y="8"/>
                </a:lnTo>
                <a:lnTo>
                  <a:pt x="18" y="8"/>
                </a:lnTo>
                <a:lnTo>
                  <a:pt x="18" y="8"/>
                </a:lnTo>
                <a:lnTo>
                  <a:pt x="18" y="10"/>
                </a:lnTo>
                <a:lnTo>
                  <a:pt x="18" y="10"/>
                </a:lnTo>
                <a:lnTo>
                  <a:pt x="18" y="10"/>
                </a:lnTo>
                <a:lnTo>
                  <a:pt x="20" y="14"/>
                </a:lnTo>
                <a:lnTo>
                  <a:pt x="20" y="14"/>
                </a:lnTo>
                <a:lnTo>
                  <a:pt x="22"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8" name="Freeform 634"/>
          <p:cNvSpPr>
            <a:spLocks/>
          </p:cNvSpPr>
          <p:nvPr/>
        </p:nvSpPr>
        <p:spPr bwMode="auto">
          <a:xfrm>
            <a:off x="5562600" y="2605088"/>
            <a:ext cx="6350" cy="3175"/>
          </a:xfrm>
          <a:custGeom>
            <a:avLst/>
            <a:gdLst/>
            <a:ahLst/>
            <a:cxnLst>
              <a:cxn ang="0">
                <a:pos x="0" y="2"/>
              </a:cxn>
              <a:cxn ang="0">
                <a:pos x="0" y="2"/>
              </a:cxn>
              <a:cxn ang="0">
                <a:pos x="0" y="2"/>
              </a:cxn>
              <a:cxn ang="0">
                <a:pos x="0" y="0"/>
              </a:cxn>
              <a:cxn ang="0">
                <a:pos x="0" y="0"/>
              </a:cxn>
              <a:cxn ang="0">
                <a:pos x="2" y="0"/>
              </a:cxn>
              <a:cxn ang="0">
                <a:pos x="2" y="0"/>
              </a:cxn>
              <a:cxn ang="0">
                <a:pos x="4" y="0"/>
              </a:cxn>
              <a:cxn ang="0">
                <a:pos x="4" y="2"/>
              </a:cxn>
              <a:cxn ang="0">
                <a:pos x="4" y="2"/>
              </a:cxn>
            </a:cxnLst>
            <a:rect l="0" t="0" r="r" b="b"/>
            <a:pathLst>
              <a:path w="4" h="2">
                <a:moveTo>
                  <a:pt x="0" y="2"/>
                </a:moveTo>
                <a:lnTo>
                  <a:pt x="0" y="2"/>
                </a:lnTo>
                <a:lnTo>
                  <a:pt x="0" y="2"/>
                </a:lnTo>
                <a:lnTo>
                  <a:pt x="0" y="0"/>
                </a:lnTo>
                <a:lnTo>
                  <a:pt x="0" y="0"/>
                </a:lnTo>
                <a:lnTo>
                  <a:pt x="2" y="0"/>
                </a:lnTo>
                <a:lnTo>
                  <a:pt x="2" y="0"/>
                </a:lnTo>
                <a:lnTo>
                  <a:pt x="4" y="0"/>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9" name="Freeform 635"/>
          <p:cNvSpPr>
            <a:spLocks/>
          </p:cNvSpPr>
          <p:nvPr/>
        </p:nvSpPr>
        <p:spPr bwMode="auto">
          <a:xfrm>
            <a:off x="5524500" y="2544763"/>
            <a:ext cx="44450" cy="63500"/>
          </a:xfrm>
          <a:custGeom>
            <a:avLst/>
            <a:gdLst/>
            <a:ahLst/>
            <a:cxnLst>
              <a:cxn ang="0">
                <a:pos x="28" y="38"/>
              </a:cxn>
              <a:cxn ang="0">
                <a:pos x="28" y="36"/>
              </a:cxn>
              <a:cxn ang="0">
                <a:pos x="28" y="36"/>
              </a:cxn>
              <a:cxn ang="0">
                <a:pos x="26" y="34"/>
              </a:cxn>
              <a:cxn ang="0">
                <a:pos x="26" y="34"/>
              </a:cxn>
              <a:cxn ang="0">
                <a:pos x="26" y="34"/>
              </a:cxn>
              <a:cxn ang="0">
                <a:pos x="28" y="34"/>
              </a:cxn>
              <a:cxn ang="0">
                <a:pos x="28" y="34"/>
              </a:cxn>
              <a:cxn ang="0">
                <a:pos x="28" y="32"/>
              </a:cxn>
              <a:cxn ang="0">
                <a:pos x="24" y="30"/>
              </a:cxn>
              <a:cxn ang="0">
                <a:pos x="24" y="30"/>
              </a:cxn>
              <a:cxn ang="0">
                <a:pos x="26" y="30"/>
              </a:cxn>
              <a:cxn ang="0">
                <a:pos x="26" y="28"/>
              </a:cxn>
              <a:cxn ang="0">
                <a:pos x="24" y="26"/>
              </a:cxn>
              <a:cxn ang="0">
                <a:pos x="22" y="28"/>
              </a:cxn>
              <a:cxn ang="0">
                <a:pos x="22" y="26"/>
              </a:cxn>
              <a:cxn ang="0">
                <a:pos x="18" y="26"/>
              </a:cxn>
              <a:cxn ang="0">
                <a:pos x="18" y="24"/>
              </a:cxn>
              <a:cxn ang="0">
                <a:pos x="18" y="24"/>
              </a:cxn>
              <a:cxn ang="0">
                <a:pos x="16" y="24"/>
              </a:cxn>
              <a:cxn ang="0">
                <a:pos x="16" y="22"/>
              </a:cxn>
              <a:cxn ang="0">
                <a:pos x="16" y="22"/>
              </a:cxn>
              <a:cxn ang="0">
                <a:pos x="14" y="22"/>
              </a:cxn>
              <a:cxn ang="0">
                <a:pos x="14" y="22"/>
              </a:cxn>
              <a:cxn ang="0">
                <a:pos x="12" y="20"/>
              </a:cxn>
              <a:cxn ang="0">
                <a:pos x="12" y="20"/>
              </a:cxn>
              <a:cxn ang="0">
                <a:pos x="14" y="20"/>
              </a:cxn>
              <a:cxn ang="0">
                <a:pos x="16" y="20"/>
              </a:cxn>
              <a:cxn ang="0">
                <a:pos x="16" y="20"/>
              </a:cxn>
              <a:cxn ang="0">
                <a:pos x="16" y="18"/>
              </a:cxn>
              <a:cxn ang="0">
                <a:pos x="16" y="16"/>
              </a:cxn>
              <a:cxn ang="0">
                <a:pos x="16" y="16"/>
              </a:cxn>
              <a:cxn ang="0">
                <a:pos x="12" y="14"/>
              </a:cxn>
              <a:cxn ang="0">
                <a:pos x="8" y="10"/>
              </a:cxn>
              <a:cxn ang="0">
                <a:pos x="8" y="8"/>
              </a:cxn>
              <a:cxn ang="0">
                <a:pos x="8" y="8"/>
              </a:cxn>
              <a:cxn ang="0">
                <a:pos x="10" y="8"/>
              </a:cxn>
              <a:cxn ang="0">
                <a:pos x="10" y="6"/>
              </a:cxn>
              <a:cxn ang="0">
                <a:pos x="6" y="4"/>
              </a:cxn>
              <a:cxn ang="0">
                <a:pos x="2" y="2"/>
              </a:cxn>
              <a:cxn ang="0">
                <a:pos x="2" y="2"/>
              </a:cxn>
              <a:cxn ang="0">
                <a:pos x="4" y="2"/>
              </a:cxn>
              <a:cxn ang="0">
                <a:pos x="4" y="2"/>
              </a:cxn>
              <a:cxn ang="0">
                <a:pos x="2" y="0"/>
              </a:cxn>
              <a:cxn ang="0">
                <a:pos x="0" y="0"/>
              </a:cxn>
            </a:cxnLst>
            <a:rect l="0" t="0" r="r" b="b"/>
            <a:pathLst>
              <a:path w="28" h="40">
                <a:moveTo>
                  <a:pt x="28" y="40"/>
                </a:moveTo>
                <a:lnTo>
                  <a:pt x="28" y="38"/>
                </a:lnTo>
                <a:lnTo>
                  <a:pt x="28" y="36"/>
                </a:lnTo>
                <a:lnTo>
                  <a:pt x="28" y="36"/>
                </a:lnTo>
                <a:lnTo>
                  <a:pt x="28" y="36"/>
                </a:lnTo>
                <a:lnTo>
                  <a:pt x="28" y="36"/>
                </a:lnTo>
                <a:lnTo>
                  <a:pt x="26" y="34"/>
                </a:lnTo>
                <a:lnTo>
                  <a:pt x="26" y="34"/>
                </a:lnTo>
                <a:lnTo>
                  <a:pt x="26" y="34"/>
                </a:lnTo>
                <a:lnTo>
                  <a:pt x="26" y="34"/>
                </a:lnTo>
                <a:lnTo>
                  <a:pt x="26" y="34"/>
                </a:lnTo>
                <a:lnTo>
                  <a:pt x="26" y="34"/>
                </a:lnTo>
                <a:lnTo>
                  <a:pt x="26" y="34"/>
                </a:lnTo>
                <a:lnTo>
                  <a:pt x="28" y="34"/>
                </a:lnTo>
                <a:lnTo>
                  <a:pt x="28" y="34"/>
                </a:lnTo>
                <a:lnTo>
                  <a:pt x="28" y="34"/>
                </a:lnTo>
                <a:lnTo>
                  <a:pt x="28" y="32"/>
                </a:lnTo>
                <a:lnTo>
                  <a:pt x="28" y="32"/>
                </a:lnTo>
                <a:lnTo>
                  <a:pt x="24" y="30"/>
                </a:lnTo>
                <a:lnTo>
                  <a:pt x="24" y="30"/>
                </a:lnTo>
                <a:lnTo>
                  <a:pt x="24" y="30"/>
                </a:lnTo>
                <a:lnTo>
                  <a:pt x="24" y="30"/>
                </a:lnTo>
                <a:lnTo>
                  <a:pt x="26" y="30"/>
                </a:lnTo>
                <a:lnTo>
                  <a:pt x="26" y="30"/>
                </a:lnTo>
                <a:lnTo>
                  <a:pt x="26" y="28"/>
                </a:lnTo>
                <a:lnTo>
                  <a:pt x="26" y="28"/>
                </a:lnTo>
                <a:lnTo>
                  <a:pt x="24" y="26"/>
                </a:lnTo>
                <a:lnTo>
                  <a:pt x="24" y="26"/>
                </a:lnTo>
                <a:lnTo>
                  <a:pt x="22" y="26"/>
                </a:lnTo>
                <a:lnTo>
                  <a:pt x="22" y="28"/>
                </a:lnTo>
                <a:lnTo>
                  <a:pt x="22" y="28"/>
                </a:lnTo>
                <a:lnTo>
                  <a:pt x="22" y="26"/>
                </a:lnTo>
                <a:lnTo>
                  <a:pt x="20" y="26"/>
                </a:lnTo>
                <a:lnTo>
                  <a:pt x="18" y="26"/>
                </a:lnTo>
                <a:lnTo>
                  <a:pt x="18" y="24"/>
                </a:lnTo>
                <a:lnTo>
                  <a:pt x="18" y="24"/>
                </a:lnTo>
                <a:lnTo>
                  <a:pt x="18" y="24"/>
                </a:lnTo>
                <a:lnTo>
                  <a:pt x="18" y="24"/>
                </a:lnTo>
                <a:lnTo>
                  <a:pt x="18" y="24"/>
                </a:lnTo>
                <a:lnTo>
                  <a:pt x="16" y="24"/>
                </a:lnTo>
                <a:lnTo>
                  <a:pt x="16" y="24"/>
                </a:lnTo>
                <a:lnTo>
                  <a:pt x="16" y="22"/>
                </a:lnTo>
                <a:lnTo>
                  <a:pt x="16" y="22"/>
                </a:lnTo>
                <a:lnTo>
                  <a:pt x="16" y="22"/>
                </a:lnTo>
                <a:lnTo>
                  <a:pt x="14" y="22"/>
                </a:lnTo>
                <a:lnTo>
                  <a:pt x="14" y="22"/>
                </a:lnTo>
                <a:lnTo>
                  <a:pt x="14" y="22"/>
                </a:lnTo>
                <a:lnTo>
                  <a:pt x="14" y="22"/>
                </a:lnTo>
                <a:lnTo>
                  <a:pt x="12" y="20"/>
                </a:lnTo>
                <a:lnTo>
                  <a:pt x="12" y="20"/>
                </a:lnTo>
                <a:lnTo>
                  <a:pt x="12" y="20"/>
                </a:lnTo>
                <a:lnTo>
                  <a:pt x="12" y="20"/>
                </a:lnTo>
                <a:lnTo>
                  <a:pt x="14" y="20"/>
                </a:lnTo>
                <a:lnTo>
                  <a:pt x="14" y="20"/>
                </a:lnTo>
                <a:lnTo>
                  <a:pt x="14" y="20"/>
                </a:lnTo>
                <a:lnTo>
                  <a:pt x="16" y="20"/>
                </a:lnTo>
                <a:lnTo>
                  <a:pt x="16" y="20"/>
                </a:lnTo>
                <a:lnTo>
                  <a:pt x="16" y="20"/>
                </a:lnTo>
                <a:lnTo>
                  <a:pt x="16" y="20"/>
                </a:lnTo>
                <a:lnTo>
                  <a:pt x="16" y="18"/>
                </a:lnTo>
                <a:lnTo>
                  <a:pt x="16" y="16"/>
                </a:lnTo>
                <a:lnTo>
                  <a:pt x="16" y="16"/>
                </a:lnTo>
                <a:lnTo>
                  <a:pt x="16" y="16"/>
                </a:lnTo>
                <a:lnTo>
                  <a:pt x="16" y="16"/>
                </a:lnTo>
                <a:lnTo>
                  <a:pt x="12" y="14"/>
                </a:lnTo>
                <a:lnTo>
                  <a:pt x="12" y="14"/>
                </a:lnTo>
                <a:lnTo>
                  <a:pt x="10" y="12"/>
                </a:lnTo>
                <a:lnTo>
                  <a:pt x="8" y="10"/>
                </a:lnTo>
                <a:lnTo>
                  <a:pt x="8" y="10"/>
                </a:lnTo>
                <a:lnTo>
                  <a:pt x="8" y="8"/>
                </a:lnTo>
                <a:lnTo>
                  <a:pt x="8" y="8"/>
                </a:lnTo>
                <a:lnTo>
                  <a:pt x="8" y="8"/>
                </a:lnTo>
                <a:lnTo>
                  <a:pt x="8" y="8"/>
                </a:lnTo>
                <a:lnTo>
                  <a:pt x="10" y="8"/>
                </a:lnTo>
                <a:lnTo>
                  <a:pt x="10" y="8"/>
                </a:lnTo>
                <a:lnTo>
                  <a:pt x="10" y="6"/>
                </a:lnTo>
                <a:lnTo>
                  <a:pt x="10" y="6"/>
                </a:lnTo>
                <a:lnTo>
                  <a:pt x="6" y="4"/>
                </a:lnTo>
                <a:lnTo>
                  <a:pt x="2" y="2"/>
                </a:lnTo>
                <a:lnTo>
                  <a:pt x="2" y="2"/>
                </a:lnTo>
                <a:lnTo>
                  <a:pt x="2" y="2"/>
                </a:lnTo>
                <a:lnTo>
                  <a:pt x="2" y="2"/>
                </a:lnTo>
                <a:lnTo>
                  <a:pt x="2" y="2"/>
                </a:lnTo>
                <a:lnTo>
                  <a:pt x="4" y="2"/>
                </a:lnTo>
                <a:lnTo>
                  <a:pt x="4" y="2"/>
                </a:lnTo>
                <a:lnTo>
                  <a:pt x="4" y="2"/>
                </a:lnTo>
                <a:lnTo>
                  <a:pt x="2" y="2"/>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0" name="Freeform 636"/>
          <p:cNvSpPr>
            <a:spLocks/>
          </p:cNvSpPr>
          <p:nvPr/>
        </p:nvSpPr>
        <p:spPr bwMode="auto">
          <a:xfrm>
            <a:off x="6054725" y="2570163"/>
            <a:ext cx="95250" cy="28575"/>
          </a:xfrm>
          <a:custGeom>
            <a:avLst/>
            <a:gdLst/>
            <a:ahLst/>
            <a:cxnLst>
              <a:cxn ang="0">
                <a:pos x="20" y="2"/>
              </a:cxn>
              <a:cxn ang="0">
                <a:pos x="20" y="2"/>
              </a:cxn>
              <a:cxn ang="0">
                <a:pos x="18" y="4"/>
              </a:cxn>
              <a:cxn ang="0">
                <a:pos x="16" y="6"/>
              </a:cxn>
              <a:cxn ang="0">
                <a:pos x="16" y="4"/>
              </a:cxn>
              <a:cxn ang="0">
                <a:pos x="16" y="4"/>
              </a:cxn>
              <a:cxn ang="0">
                <a:pos x="14" y="4"/>
              </a:cxn>
              <a:cxn ang="0">
                <a:pos x="12" y="2"/>
              </a:cxn>
              <a:cxn ang="0">
                <a:pos x="8" y="0"/>
              </a:cxn>
              <a:cxn ang="0">
                <a:pos x="2" y="2"/>
              </a:cxn>
              <a:cxn ang="0">
                <a:pos x="2" y="2"/>
              </a:cxn>
              <a:cxn ang="0">
                <a:pos x="2" y="6"/>
              </a:cxn>
              <a:cxn ang="0">
                <a:pos x="2" y="6"/>
              </a:cxn>
              <a:cxn ang="0">
                <a:pos x="0" y="6"/>
              </a:cxn>
              <a:cxn ang="0">
                <a:pos x="0" y="8"/>
              </a:cxn>
              <a:cxn ang="0">
                <a:pos x="0" y="10"/>
              </a:cxn>
              <a:cxn ang="0">
                <a:pos x="0" y="12"/>
              </a:cxn>
              <a:cxn ang="0">
                <a:pos x="2" y="12"/>
              </a:cxn>
              <a:cxn ang="0">
                <a:pos x="4" y="12"/>
              </a:cxn>
              <a:cxn ang="0">
                <a:pos x="6" y="12"/>
              </a:cxn>
              <a:cxn ang="0">
                <a:pos x="8" y="12"/>
              </a:cxn>
              <a:cxn ang="0">
                <a:pos x="10" y="12"/>
              </a:cxn>
              <a:cxn ang="0">
                <a:pos x="14" y="12"/>
              </a:cxn>
              <a:cxn ang="0">
                <a:pos x="18" y="10"/>
              </a:cxn>
              <a:cxn ang="0">
                <a:pos x="20" y="12"/>
              </a:cxn>
              <a:cxn ang="0">
                <a:pos x="20" y="14"/>
              </a:cxn>
              <a:cxn ang="0">
                <a:pos x="26" y="14"/>
              </a:cxn>
              <a:cxn ang="0">
                <a:pos x="26" y="12"/>
              </a:cxn>
              <a:cxn ang="0">
                <a:pos x="28" y="12"/>
              </a:cxn>
              <a:cxn ang="0">
                <a:pos x="30" y="10"/>
              </a:cxn>
              <a:cxn ang="0">
                <a:pos x="32" y="12"/>
              </a:cxn>
              <a:cxn ang="0">
                <a:pos x="32" y="14"/>
              </a:cxn>
              <a:cxn ang="0">
                <a:pos x="34" y="14"/>
              </a:cxn>
              <a:cxn ang="0">
                <a:pos x="36" y="14"/>
              </a:cxn>
              <a:cxn ang="0">
                <a:pos x="36" y="16"/>
              </a:cxn>
              <a:cxn ang="0">
                <a:pos x="36" y="16"/>
              </a:cxn>
              <a:cxn ang="0">
                <a:pos x="38" y="16"/>
              </a:cxn>
              <a:cxn ang="0">
                <a:pos x="40" y="16"/>
              </a:cxn>
              <a:cxn ang="0">
                <a:pos x="44" y="16"/>
              </a:cxn>
              <a:cxn ang="0">
                <a:pos x="44" y="16"/>
              </a:cxn>
              <a:cxn ang="0">
                <a:pos x="46" y="14"/>
              </a:cxn>
              <a:cxn ang="0">
                <a:pos x="48" y="14"/>
              </a:cxn>
              <a:cxn ang="0">
                <a:pos x="50" y="16"/>
              </a:cxn>
              <a:cxn ang="0">
                <a:pos x="56" y="14"/>
              </a:cxn>
              <a:cxn ang="0">
                <a:pos x="58" y="14"/>
              </a:cxn>
            </a:cxnLst>
            <a:rect l="0" t="0" r="r" b="b"/>
            <a:pathLst>
              <a:path w="60" h="18">
                <a:moveTo>
                  <a:pt x="20" y="0"/>
                </a:moveTo>
                <a:lnTo>
                  <a:pt x="20" y="0"/>
                </a:lnTo>
                <a:lnTo>
                  <a:pt x="20" y="2"/>
                </a:lnTo>
                <a:lnTo>
                  <a:pt x="20" y="2"/>
                </a:lnTo>
                <a:lnTo>
                  <a:pt x="20" y="2"/>
                </a:lnTo>
                <a:lnTo>
                  <a:pt x="20" y="2"/>
                </a:lnTo>
                <a:lnTo>
                  <a:pt x="16" y="2"/>
                </a:lnTo>
                <a:lnTo>
                  <a:pt x="18" y="4"/>
                </a:lnTo>
                <a:lnTo>
                  <a:pt x="18" y="4"/>
                </a:lnTo>
                <a:lnTo>
                  <a:pt x="18" y="4"/>
                </a:lnTo>
                <a:lnTo>
                  <a:pt x="16" y="4"/>
                </a:lnTo>
                <a:lnTo>
                  <a:pt x="16" y="6"/>
                </a:lnTo>
                <a:lnTo>
                  <a:pt x="16" y="6"/>
                </a:lnTo>
                <a:lnTo>
                  <a:pt x="16" y="6"/>
                </a:lnTo>
                <a:lnTo>
                  <a:pt x="16" y="4"/>
                </a:lnTo>
                <a:lnTo>
                  <a:pt x="16" y="4"/>
                </a:lnTo>
                <a:lnTo>
                  <a:pt x="16" y="4"/>
                </a:lnTo>
                <a:lnTo>
                  <a:pt x="16" y="4"/>
                </a:lnTo>
                <a:lnTo>
                  <a:pt x="16" y="4"/>
                </a:lnTo>
                <a:lnTo>
                  <a:pt x="16" y="4"/>
                </a:lnTo>
                <a:lnTo>
                  <a:pt x="14" y="4"/>
                </a:lnTo>
                <a:lnTo>
                  <a:pt x="12" y="4"/>
                </a:lnTo>
                <a:lnTo>
                  <a:pt x="12" y="2"/>
                </a:lnTo>
                <a:lnTo>
                  <a:pt x="12" y="2"/>
                </a:lnTo>
                <a:lnTo>
                  <a:pt x="12" y="2"/>
                </a:lnTo>
                <a:lnTo>
                  <a:pt x="8" y="2"/>
                </a:lnTo>
                <a:lnTo>
                  <a:pt x="8" y="0"/>
                </a:lnTo>
                <a:lnTo>
                  <a:pt x="6" y="2"/>
                </a:lnTo>
                <a:lnTo>
                  <a:pt x="4" y="2"/>
                </a:lnTo>
                <a:lnTo>
                  <a:pt x="2" y="2"/>
                </a:lnTo>
                <a:lnTo>
                  <a:pt x="2" y="2"/>
                </a:lnTo>
                <a:lnTo>
                  <a:pt x="2" y="2"/>
                </a:lnTo>
                <a:lnTo>
                  <a:pt x="2" y="2"/>
                </a:lnTo>
                <a:lnTo>
                  <a:pt x="2" y="4"/>
                </a:lnTo>
                <a:lnTo>
                  <a:pt x="2" y="4"/>
                </a:lnTo>
                <a:lnTo>
                  <a:pt x="2" y="6"/>
                </a:lnTo>
                <a:lnTo>
                  <a:pt x="2" y="6"/>
                </a:lnTo>
                <a:lnTo>
                  <a:pt x="2" y="6"/>
                </a:lnTo>
                <a:lnTo>
                  <a:pt x="2" y="6"/>
                </a:lnTo>
                <a:lnTo>
                  <a:pt x="0" y="6"/>
                </a:lnTo>
                <a:lnTo>
                  <a:pt x="0" y="4"/>
                </a:lnTo>
                <a:lnTo>
                  <a:pt x="0" y="6"/>
                </a:lnTo>
                <a:lnTo>
                  <a:pt x="0" y="8"/>
                </a:lnTo>
                <a:lnTo>
                  <a:pt x="0" y="8"/>
                </a:lnTo>
                <a:lnTo>
                  <a:pt x="0" y="8"/>
                </a:lnTo>
                <a:lnTo>
                  <a:pt x="0" y="8"/>
                </a:lnTo>
                <a:lnTo>
                  <a:pt x="0" y="10"/>
                </a:lnTo>
                <a:lnTo>
                  <a:pt x="0" y="10"/>
                </a:lnTo>
                <a:lnTo>
                  <a:pt x="0" y="10"/>
                </a:lnTo>
                <a:lnTo>
                  <a:pt x="0" y="10"/>
                </a:lnTo>
                <a:lnTo>
                  <a:pt x="0" y="12"/>
                </a:lnTo>
                <a:lnTo>
                  <a:pt x="0" y="12"/>
                </a:lnTo>
                <a:lnTo>
                  <a:pt x="2" y="12"/>
                </a:lnTo>
                <a:lnTo>
                  <a:pt x="2" y="12"/>
                </a:lnTo>
                <a:lnTo>
                  <a:pt x="4" y="12"/>
                </a:lnTo>
                <a:lnTo>
                  <a:pt x="4" y="12"/>
                </a:lnTo>
                <a:lnTo>
                  <a:pt x="4" y="12"/>
                </a:lnTo>
                <a:lnTo>
                  <a:pt x="6" y="12"/>
                </a:lnTo>
                <a:lnTo>
                  <a:pt x="6" y="12"/>
                </a:lnTo>
                <a:lnTo>
                  <a:pt x="6" y="12"/>
                </a:lnTo>
                <a:lnTo>
                  <a:pt x="6" y="12"/>
                </a:lnTo>
                <a:lnTo>
                  <a:pt x="8" y="12"/>
                </a:lnTo>
                <a:lnTo>
                  <a:pt x="8" y="12"/>
                </a:lnTo>
                <a:lnTo>
                  <a:pt x="8" y="12"/>
                </a:lnTo>
                <a:lnTo>
                  <a:pt x="8" y="12"/>
                </a:lnTo>
                <a:lnTo>
                  <a:pt x="10" y="12"/>
                </a:lnTo>
                <a:lnTo>
                  <a:pt x="12" y="12"/>
                </a:lnTo>
                <a:lnTo>
                  <a:pt x="14" y="12"/>
                </a:lnTo>
                <a:lnTo>
                  <a:pt x="14" y="12"/>
                </a:lnTo>
                <a:lnTo>
                  <a:pt x="16" y="12"/>
                </a:lnTo>
                <a:lnTo>
                  <a:pt x="16" y="10"/>
                </a:lnTo>
                <a:lnTo>
                  <a:pt x="18" y="10"/>
                </a:lnTo>
                <a:lnTo>
                  <a:pt x="18" y="12"/>
                </a:lnTo>
                <a:lnTo>
                  <a:pt x="20" y="12"/>
                </a:lnTo>
                <a:lnTo>
                  <a:pt x="20" y="12"/>
                </a:lnTo>
                <a:lnTo>
                  <a:pt x="20" y="12"/>
                </a:lnTo>
                <a:lnTo>
                  <a:pt x="20" y="12"/>
                </a:lnTo>
                <a:lnTo>
                  <a:pt x="20" y="14"/>
                </a:lnTo>
                <a:lnTo>
                  <a:pt x="22" y="14"/>
                </a:lnTo>
                <a:lnTo>
                  <a:pt x="24" y="14"/>
                </a:lnTo>
                <a:lnTo>
                  <a:pt x="26" y="14"/>
                </a:lnTo>
                <a:lnTo>
                  <a:pt x="26" y="14"/>
                </a:lnTo>
                <a:lnTo>
                  <a:pt x="26" y="14"/>
                </a:lnTo>
                <a:lnTo>
                  <a:pt x="26" y="12"/>
                </a:lnTo>
                <a:lnTo>
                  <a:pt x="26" y="12"/>
                </a:lnTo>
                <a:lnTo>
                  <a:pt x="26" y="12"/>
                </a:lnTo>
                <a:lnTo>
                  <a:pt x="28" y="12"/>
                </a:lnTo>
                <a:lnTo>
                  <a:pt x="30" y="10"/>
                </a:lnTo>
                <a:lnTo>
                  <a:pt x="30" y="10"/>
                </a:lnTo>
                <a:lnTo>
                  <a:pt x="30" y="10"/>
                </a:lnTo>
                <a:lnTo>
                  <a:pt x="32" y="12"/>
                </a:lnTo>
                <a:lnTo>
                  <a:pt x="32" y="12"/>
                </a:lnTo>
                <a:lnTo>
                  <a:pt x="32" y="12"/>
                </a:lnTo>
                <a:lnTo>
                  <a:pt x="32" y="12"/>
                </a:lnTo>
                <a:lnTo>
                  <a:pt x="32" y="14"/>
                </a:lnTo>
                <a:lnTo>
                  <a:pt x="32" y="14"/>
                </a:lnTo>
                <a:lnTo>
                  <a:pt x="32" y="14"/>
                </a:lnTo>
                <a:lnTo>
                  <a:pt x="34" y="14"/>
                </a:lnTo>
                <a:lnTo>
                  <a:pt x="34" y="14"/>
                </a:lnTo>
                <a:lnTo>
                  <a:pt x="34" y="14"/>
                </a:lnTo>
                <a:lnTo>
                  <a:pt x="34" y="14"/>
                </a:lnTo>
                <a:lnTo>
                  <a:pt x="36" y="14"/>
                </a:lnTo>
                <a:lnTo>
                  <a:pt x="36" y="14"/>
                </a:lnTo>
                <a:lnTo>
                  <a:pt x="36" y="16"/>
                </a:lnTo>
                <a:lnTo>
                  <a:pt x="36" y="16"/>
                </a:lnTo>
                <a:lnTo>
                  <a:pt x="36" y="16"/>
                </a:lnTo>
                <a:lnTo>
                  <a:pt x="36" y="16"/>
                </a:lnTo>
                <a:lnTo>
                  <a:pt x="36" y="16"/>
                </a:lnTo>
                <a:lnTo>
                  <a:pt x="38" y="16"/>
                </a:lnTo>
                <a:lnTo>
                  <a:pt x="38" y="16"/>
                </a:lnTo>
                <a:lnTo>
                  <a:pt x="38" y="16"/>
                </a:lnTo>
                <a:lnTo>
                  <a:pt x="40" y="14"/>
                </a:lnTo>
                <a:lnTo>
                  <a:pt x="40" y="16"/>
                </a:lnTo>
                <a:lnTo>
                  <a:pt x="40" y="16"/>
                </a:lnTo>
                <a:lnTo>
                  <a:pt x="42" y="18"/>
                </a:lnTo>
                <a:lnTo>
                  <a:pt x="44" y="16"/>
                </a:lnTo>
                <a:lnTo>
                  <a:pt x="44" y="16"/>
                </a:lnTo>
                <a:lnTo>
                  <a:pt x="44" y="16"/>
                </a:lnTo>
                <a:lnTo>
                  <a:pt x="44" y="16"/>
                </a:lnTo>
                <a:lnTo>
                  <a:pt x="44" y="16"/>
                </a:lnTo>
                <a:lnTo>
                  <a:pt x="44" y="16"/>
                </a:lnTo>
                <a:lnTo>
                  <a:pt x="46" y="16"/>
                </a:lnTo>
                <a:lnTo>
                  <a:pt x="46" y="14"/>
                </a:lnTo>
                <a:lnTo>
                  <a:pt x="46" y="14"/>
                </a:lnTo>
                <a:lnTo>
                  <a:pt x="48" y="14"/>
                </a:lnTo>
                <a:lnTo>
                  <a:pt x="48" y="14"/>
                </a:lnTo>
                <a:lnTo>
                  <a:pt x="48" y="14"/>
                </a:lnTo>
                <a:lnTo>
                  <a:pt x="50" y="14"/>
                </a:lnTo>
                <a:lnTo>
                  <a:pt x="50" y="16"/>
                </a:lnTo>
                <a:lnTo>
                  <a:pt x="54" y="16"/>
                </a:lnTo>
                <a:lnTo>
                  <a:pt x="54" y="16"/>
                </a:lnTo>
                <a:lnTo>
                  <a:pt x="56" y="14"/>
                </a:lnTo>
                <a:lnTo>
                  <a:pt x="56" y="14"/>
                </a:lnTo>
                <a:lnTo>
                  <a:pt x="58" y="14"/>
                </a:lnTo>
                <a:lnTo>
                  <a:pt x="58" y="14"/>
                </a:lnTo>
                <a:lnTo>
                  <a:pt x="60" y="14"/>
                </a:lnTo>
                <a:lnTo>
                  <a:pt x="60" y="1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1" name="Freeform 637"/>
          <p:cNvSpPr>
            <a:spLocks/>
          </p:cNvSpPr>
          <p:nvPr/>
        </p:nvSpPr>
        <p:spPr bwMode="auto">
          <a:xfrm>
            <a:off x="6149975" y="2519363"/>
            <a:ext cx="120650" cy="73025"/>
          </a:xfrm>
          <a:custGeom>
            <a:avLst/>
            <a:gdLst/>
            <a:ahLst/>
            <a:cxnLst>
              <a:cxn ang="0">
                <a:pos x="2" y="46"/>
              </a:cxn>
              <a:cxn ang="0">
                <a:pos x="4" y="42"/>
              </a:cxn>
              <a:cxn ang="0">
                <a:pos x="2" y="40"/>
              </a:cxn>
              <a:cxn ang="0">
                <a:pos x="2" y="36"/>
              </a:cxn>
              <a:cxn ang="0">
                <a:pos x="6" y="34"/>
              </a:cxn>
              <a:cxn ang="0">
                <a:pos x="6" y="34"/>
              </a:cxn>
              <a:cxn ang="0">
                <a:pos x="8" y="34"/>
              </a:cxn>
              <a:cxn ang="0">
                <a:pos x="10" y="32"/>
              </a:cxn>
              <a:cxn ang="0">
                <a:pos x="12" y="30"/>
              </a:cxn>
              <a:cxn ang="0">
                <a:pos x="12" y="30"/>
              </a:cxn>
              <a:cxn ang="0">
                <a:pos x="12" y="30"/>
              </a:cxn>
              <a:cxn ang="0">
                <a:pos x="12" y="28"/>
              </a:cxn>
              <a:cxn ang="0">
                <a:pos x="12" y="28"/>
              </a:cxn>
              <a:cxn ang="0">
                <a:pos x="14" y="28"/>
              </a:cxn>
              <a:cxn ang="0">
                <a:pos x="18" y="28"/>
              </a:cxn>
              <a:cxn ang="0">
                <a:pos x="20" y="26"/>
              </a:cxn>
              <a:cxn ang="0">
                <a:pos x="22" y="26"/>
              </a:cxn>
              <a:cxn ang="0">
                <a:pos x="24" y="30"/>
              </a:cxn>
              <a:cxn ang="0">
                <a:pos x="24" y="32"/>
              </a:cxn>
              <a:cxn ang="0">
                <a:pos x="28" y="30"/>
              </a:cxn>
              <a:cxn ang="0">
                <a:pos x="28" y="30"/>
              </a:cxn>
              <a:cxn ang="0">
                <a:pos x="32" y="30"/>
              </a:cxn>
              <a:cxn ang="0">
                <a:pos x="34" y="30"/>
              </a:cxn>
              <a:cxn ang="0">
                <a:pos x="34" y="28"/>
              </a:cxn>
              <a:cxn ang="0">
                <a:pos x="34" y="26"/>
              </a:cxn>
              <a:cxn ang="0">
                <a:pos x="34" y="24"/>
              </a:cxn>
              <a:cxn ang="0">
                <a:pos x="36" y="20"/>
              </a:cxn>
              <a:cxn ang="0">
                <a:pos x="38" y="20"/>
              </a:cxn>
              <a:cxn ang="0">
                <a:pos x="40" y="20"/>
              </a:cxn>
              <a:cxn ang="0">
                <a:pos x="42" y="20"/>
              </a:cxn>
              <a:cxn ang="0">
                <a:pos x="44" y="20"/>
              </a:cxn>
              <a:cxn ang="0">
                <a:pos x="48" y="20"/>
              </a:cxn>
              <a:cxn ang="0">
                <a:pos x="50" y="18"/>
              </a:cxn>
              <a:cxn ang="0">
                <a:pos x="52" y="20"/>
              </a:cxn>
              <a:cxn ang="0">
                <a:pos x="54" y="18"/>
              </a:cxn>
              <a:cxn ang="0">
                <a:pos x="54" y="18"/>
              </a:cxn>
              <a:cxn ang="0">
                <a:pos x="54" y="16"/>
              </a:cxn>
              <a:cxn ang="0">
                <a:pos x="54" y="16"/>
              </a:cxn>
              <a:cxn ang="0">
                <a:pos x="54" y="14"/>
              </a:cxn>
              <a:cxn ang="0">
                <a:pos x="58" y="12"/>
              </a:cxn>
              <a:cxn ang="0">
                <a:pos x="58" y="10"/>
              </a:cxn>
              <a:cxn ang="0">
                <a:pos x="62" y="8"/>
              </a:cxn>
              <a:cxn ang="0">
                <a:pos x="68" y="6"/>
              </a:cxn>
              <a:cxn ang="0">
                <a:pos x="70" y="6"/>
              </a:cxn>
              <a:cxn ang="0">
                <a:pos x="70" y="4"/>
              </a:cxn>
              <a:cxn ang="0">
                <a:pos x="70" y="4"/>
              </a:cxn>
              <a:cxn ang="0">
                <a:pos x="72" y="2"/>
              </a:cxn>
              <a:cxn ang="0">
                <a:pos x="74" y="4"/>
              </a:cxn>
              <a:cxn ang="0">
                <a:pos x="76" y="2"/>
              </a:cxn>
              <a:cxn ang="0">
                <a:pos x="74" y="0"/>
              </a:cxn>
            </a:cxnLst>
            <a:rect l="0" t="0" r="r" b="b"/>
            <a:pathLst>
              <a:path w="76" h="46">
                <a:moveTo>
                  <a:pt x="0" y="46"/>
                </a:moveTo>
                <a:lnTo>
                  <a:pt x="2" y="46"/>
                </a:lnTo>
                <a:lnTo>
                  <a:pt x="2" y="46"/>
                </a:lnTo>
                <a:lnTo>
                  <a:pt x="4" y="44"/>
                </a:lnTo>
                <a:lnTo>
                  <a:pt x="4" y="44"/>
                </a:lnTo>
                <a:lnTo>
                  <a:pt x="4" y="42"/>
                </a:lnTo>
                <a:lnTo>
                  <a:pt x="2" y="40"/>
                </a:lnTo>
                <a:lnTo>
                  <a:pt x="2" y="40"/>
                </a:lnTo>
                <a:lnTo>
                  <a:pt x="2" y="40"/>
                </a:lnTo>
                <a:lnTo>
                  <a:pt x="2" y="40"/>
                </a:lnTo>
                <a:lnTo>
                  <a:pt x="2" y="36"/>
                </a:lnTo>
                <a:lnTo>
                  <a:pt x="2" y="36"/>
                </a:lnTo>
                <a:lnTo>
                  <a:pt x="4" y="34"/>
                </a:lnTo>
                <a:lnTo>
                  <a:pt x="4" y="34"/>
                </a:lnTo>
                <a:lnTo>
                  <a:pt x="6" y="34"/>
                </a:lnTo>
                <a:lnTo>
                  <a:pt x="6" y="34"/>
                </a:lnTo>
                <a:lnTo>
                  <a:pt x="6" y="34"/>
                </a:lnTo>
                <a:lnTo>
                  <a:pt x="6" y="34"/>
                </a:lnTo>
                <a:lnTo>
                  <a:pt x="8" y="34"/>
                </a:lnTo>
                <a:lnTo>
                  <a:pt x="8" y="34"/>
                </a:lnTo>
                <a:lnTo>
                  <a:pt x="8" y="34"/>
                </a:lnTo>
                <a:lnTo>
                  <a:pt x="8" y="34"/>
                </a:lnTo>
                <a:lnTo>
                  <a:pt x="8" y="32"/>
                </a:lnTo>
                <a:lnTo>
                  <a:pt x="10" y="32"/>
                </a:lnTo>
                <a:lnTo>
                  <a:pt x="10" y="30"/>
                </a:lnTo>
                <a:lnTo>
                  <a:pt x="12" y="30"/>
                </a:lnTo>
                <a:lnTo>
                  <a:pt x="12" y="30"/>
                </a:lnTo>
                <a:lnTo>
                  <a:pt x="12" y="32"/>
                </a:lnTo>
                <a:lnTo>
                  <a:pt x="12" y="32"/>
                </a:lnTo>
                <a:lnTo>
                  <a:pt x="12" y="30"/>
                </a:lnTo>
                <a:lnTo>
                  <a:pt x="12" y="30"/>
                </a:lnTo>
                <a:lnTo>
                  <a:pt x="12" y="30"/>
                </a:lnTo>
                <a:lnTo>
                  <a:pt x="12" y="30"/>
                </a:lnTo>
                <a:lnTo>
                  <a:pt x="12" y="28"/>
                </a:lnTo>
                <a:lnTo>
                  <a:pt x="12" y="28"/>
                </a:lnTo>
                <a:lnTo>
                  <a:pt x="12" y="28"/>
                </a:lnTo>
                <a:lnTo>
                  <a:pt x="12" y="28"/>
                </a:lnTo>
                <a:lnTo>
                  <a:pt x="12" y="28"/>
                </a:lnTo>
                <a:lnTo>
                  <a:pt x="12" y="28"/>
                </a:lnTo>
                <a:lnTo>
                  <a:pt x="14" y="28"/>
                </a:lnTo>
                <a:lnTo>
                  <a:pt x="14" y="28"/>
                </a:lnTo>
                <a:lnTo>
                  <a:pt x="14" y="28"/>
                </a:lnTo>
                <a:lnTo>
                  <a:pt x="14" y="30"/>
                </a:lnTo>
                <a:lnTo>
                  <a:pt x="16" y="30"/>
                </a:lnTo>
                <a:lnTo>
                  <a:pt x="18" y="28"/>
                </a:lnTo>
                <a:lnTo>
                  <a:pt x="18" y="28"/>
                </a:lnTo>
                <a:lnTo>
                  <a:pt x="20" y="26"/>
                </a:lnTo>
                <a:lnTo>
                  <a:pt x="20" y="26"/>
                </a:lnTo>
                <a:lnTo>
                  <a:pt x="20" y="26"/>
                </a:lnTo>
                <a:lnTo>
                  <a:pt x="20" y="26"/>
                </a:lnTo>
                <a:lnTo>
                  <a:pt x="22" y="26"/>
                </a:lnTo>
                <a:lnTo>
                  <a:pt x="22" y="28"/>
                </a:lnTo>
                <a:lnTo>
                  <a:pt x="22" y="28"/>
                </a:lnTo>
                <a:lnTo>
                  <a:pt x="24" y="30"/>
                </a:lnTo>
                <a:lnTo>
                  <a:pt x="24" y="30"/>
                </a:lnTo>
                <a:lnTo>
                  <a:pt x="24" y="32"/>
                </a:lnTo>
                <a:lnTo>
                  <a:pt x="24" y="32"/>
                </a:lnTo>
                <a:lnTo>
                  <a:pt x="26" y="32"/>
                </a:lnTo>
                <a:lnTo>
                  <a:pt x="28" y="32"/>
                </a:lnTo>
                <a:lnTo>
                  <a:pt x="28" y="30"/>
                </a:lnTo>
                <a:lnTo>
                  <a:pt x="28" y="30"/>
                </a:lnTo>
                <a:lnTo>
                  <a:pt x="28" y="30"/>
                </a:lnTo>
                <a:lnTo>
                  <a:pt x="28" y="30"/>
                </a:lnTo>
                <a:lnTo>
                  <a:pt x="28" y="30"/>
                </a:lnTo>
                <a:lnTo>
                  <a:pt x="30" y="30"/>
                </a:lnTo>
                <a:lnTo>
                  <a:pt x="32" y="30"/>
                </a:lnTo>
                <a:lnTo>
                  <a:pt x="32" y="30"/>
                </a:lnTo>
                <a:lnTo>
                  <a:pt x="34" y="30"/>
                </a:lnTo>
                <a:lnTo>
                  <a:pt x="34" y="30"/>
                </a:lnTo>
                <a:lnTo>
                  <a:pt x="34" y="28"/>
                </a:lnTo>
                <a:lnTo>
                  <a:pt x="34" y="28"/>
                </a:lnTo>
                <a:lnTo>
                  <a:pt x="34" y="28"/>
                </a:lnTo>
                <a:lnTo>
                  <a:pt x="34" y="28"/>
                </a:lnTo>
                <a:lnTo>
                  <a:pt x="34" y="28"/>
                </a:lnTo>
                <a:lnTo>
                  <a:pt x="34" y="26"/>
                </a:lnTo>
                <a:lnTo>
                  <a:pt x="34" y="26"/>
                </a:lnTo>
                <a:lnTo>
                  <a:pt x="36" y="26"/>
                </a:lnTo>
                <a:lnTo>
                  <a:pt x="34" y="24"/>
                </a:lnTo>
                <a:lnTo>
                  <a:pt x="34" y="24"/>
                </a:lnTo>
                <a:lnTo>
                  <a:pt x="36" y="20"/>
                </a:lnTo>
                <a:lnTo>
                  <a:pt x="36" y="20"/>
                </a:lnTo>
                <a:lnTo>
                  <a:pt x="36" y="20"/>
                </a:lnTo>
                <a:lnTo>
                  <a:pt x="36" y="20"/>
                </a:lnTo>
                <a:lnTo>
                  <a:pt x="38" y="20"/>
                </a:lnTo>
                <a:lnTo>
                  <a:pt x="38" y="20"/>
                </a:lnTo>
                <a:lnTo>
                  <a:pt x="40" y="20"/>
                </a:lnTo>
                <a:lnTo>
                  <a:pt x="40" y="20"/>
                </a:lnTo>
                <a:lnTo>
                  <a:pt x="42" y="20"/>
                </a:lnTo>
                <a:lnTo>
                  <a:pt x="42" y="20"/>
                </a:lnTo>
                <a:lnTo>
                  <a:pt x="42" y="20"/>
                </a:lnTo>
                <a:lnTo>
                  <a:pt x="44" y="20"/>
                </a:lnTo>
                <a:lnTo>
                  <a:pt x="44" y="20"/>
                </a:lnTo>
                <a:lnTo>
                  <a:pt x="44" y="20"/>
                </a:lnTo>
                <a:lnTo>
                  <a:pt x="46" y="20"/>
                </a:lnTo>
                <a:lnTo>
                  <a:pt x="46" y="20"/>
                </a:lnTo>
                <a:lnTo>
                  <a:pt x="48" y="20"/>
                </a:lnTo>
                <a:lnTo>
                  <a:pt x="48" y="18"/>
                </a:lnTo>
                <a:lnTo>
                  <a:pt x="48" y="18"/>
                </a:lnTo>
                <a:lnTo>
                  <a:pt x="50" y="18"/>
                </a:lnTo>
                <a:lnTo>
                  <a:pt x="52" y="20"/>
                </a:lnTo>
                <a:lnTo>
                  <a:pt x="52" y="20"/>
                </a:lnTo>
                <a:lnTo>
                  <a:pt x="52" y="20"/>
                </a:lnTo>
                <a:lnTo>
                  <a:pt x="52" y="18"/>
                </a:lnTo>
                <a:lnTo>
                  <a:pt x="54" y="18"/>
                </a:lnTo>
                <a:lnTo>
                  <a:pt x="54" y="18"/>
                </a:lnTo>
                <a:lnTo>
                  <a:pt x="54" y="18"/>
                </a:lnTo>
                <a:lnTo>
                  <a:pt x="54" y="18"/>
                </a:lnTo>
                <a:lnTo>
                  <a:pt x="54" y="18"/>
                </a:lnTo>
                <a:lnTo>
                  <a:pt x="54" y="16"/>
                </a:lnTo>
                <a:lnTo>
                  <a:pt x="54" y="16"/>
                </a:lnTo>
                <a:lnTo>
                  <a:pt x="54" y="16"/>
                </a:lnTo>
                <a:lnTo>
                  <a:pt x="54" y="16"/>
                </a:lnTo>
                <a:lnTo>
                  <a:pt x="54" y="16"/>
                </a:lnTo>
                <a:lnTo>
                  <a:pt x="54" y="16"/>
                </a:lnTo>
                <a:lnTo>
                  <a:pt x="54" y="14"/>
                </a:lnTo>
                <a:lnTo>
                  <a:pt x="54" y="14"/>
                </a:lnTo>
                <a:lnTo>
                  <a:pt x="54" y="14"/>
                </a:lnTo>
                <a:lnTo>
                  <a:pt x="54" y="14"/>
                </a:lnTo>
                <a:lnTo>
                  <a:pt x="56" y="12"/>
                </a:lnTo>
                <a:lnTo>
                  <a:pt x="58" y="12"/>
                </a:lnTo>
                <a:lnTo>
                  <a:pt x="58" y="12"/>
                </a:lnTo>
                <a:lnTo>
                  <a:pt x="58" y="10"/>
                </a:lnTo>
                <a:lnTo>
                  <a:pt x="58" y="10"/>
                </a:lnTo>
                <a:lnTo>
                  <a:pt x="60" y="10"/>
                </a:lnTo>
                <a:lnTo>
                  <a:pt x="62" y="8"/>
                </a:lnTo>
                <a:lnTo>
                  <a:pt x="62" y="8"/>
                </a:lnTo>
                <a:lnTo>
                  <a:pt x="64" y="6"/>
                </a:lnTo>
                <a:lnTo>
                  <a:pt x="68" y="6"/>
                </a:lnTo>
                <a:lnTo>
                  <a:pt x="68" y="6"/>
                </a:lnTo>
                <a:lnTo>
                  <a:pt x="68" y="6"/>
                </a:lnTo>
                <a:lnTo>
                  <a:pt x="70" y="6"/>
                </a:lnTo>
                <a:lnTo>
                  <a:pt x="70" y="6"/>
                </a:lnTo>
                <a:lnTo>
                  <a:pt x="70" y="6"/>
                </a:lnTo>
                <a:lnTo>
                  <a:pt x="70" y="4"/>
                </a:lnTo>
                <a:lnTo>
                  <a:pt x="70" y="4"/>
                </a:lnTo>
                <a:lnTo>
                  <a:pt x="70" y="4"/>
                </a:lnTo>
                <a:lnTo>
                  <a:pt x="70" y="4"/>
                </a:lnTo>
                <a:lnTo>
                  <a:pt x="70" y="4"/>
                </a:lnTo>
                <a:lnTo>
                  <a:pt x="72" y="4"/>
                </a:lnTo>
                <a:lnTo>
                  <a:pt x="72" y="2"/>
                </a:lnTo>
                <a:lnTo>
                  <a:pt x="72" y="2"/>
                </a:lnTo>
                <a:lnTo>
                  <a:pt x="74" y="2"/>
                </a:lnTo>
                <a:lnTo>
                  <a:pt x="74" y="4"/>
                </a:lnTo>
                <a:lnTo>
                  <a:pt x="74" y="4"/>
                </a:lnTo>
                <a:lnTo>
                  <a:pt x="76" y="2"/>
                </a:lnTo>
                <a:lnTo>
                  <a:pt x="76" y="2"/>
                </a:lnTo>
                <a:lnTo>
                  <a:pt x="76" y="2"/>
                </a:lnTo>
                <a:lnTo>
                  <a:pt x="76" y="2"/>
                </a:lnTo>
                <a:lnTo>
                  <a:pt x="74" y="0"/>
                </a:lnTo>
                <a:lnTo>
                  <a:pt x="7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2" name="Freeform 638"/>
          <p:cNvSpPr>
            <a:spLocks/>
          </p:cNvSpPr>
          <p:nvPr/>
        </p:nvSpPr>
        <p:spPr bwMode="auto">
          <a:xfrm>
            <a:off x="5527675" y="2586038"/>
            <a:ext cx="1588" cy="1588"/>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3" name="Freeform 639"/>
          <p:cNvSpPr>
            <a:spLocks/>
          </p:cNvSpPr>
          <p:nvPr/>
        </p:nvSpPr>
        <p:spPr bwMode="auto">
          <a:xfrm>
            <a:off x="4994275" y="2554288"/>
            <a:ext cx="19050" cy="31750"/>
          </a:xfrm>
          <a:custGeom>
            <a:avLst/>
            <a:gdLst/>
            <a:ahLst/>
            <a:cxnLst>
              <a:cxn ang="0">
                <a:pos x="0" y="20"/>
              </a:cxn>
              <a:cxn ang="0">
                <a:pos x="0" y="20"/>
              </a:cxn>
              <a:cxn ang="0">
                <a:pos x="2" y="20"/>
              </a:cxn>
              <a:cxn ang="0">
                <a:pos x="2" y="20"/>
              </a:cxn>
              <a:cxn ang="0">
                <a:pos x="2" y="20"/>
              </a:cxn>
              <a:cxn ang="0">
                <a:pos x="2" y="20"/>
              </a:cxn>
              <a:cxn ang="0">
                <a:pos x="4" y="20"/>
              </a:cxn>
              <a:cxn ang="0">
                <a:pos x="4" y="18"/>
              </a:cxn>
              <a:cxn ang="0">
                <a:pos x="4" y="18"/>
              </a:cxn>
              <a:cxn ang="0">
                <a:pos x="4" y="18"/>
              </a:cxn>
              <a:cxn ang="0">
                <a:pos x="4" y="18"/>
              </a:cxn>
              <a:cxn ang="0">
                <a:pos x="6" y="18"/>
              </a:cxn>
              <a:cxn ang="0">
                <a:pos x="6" y="18"/>
              </a:cxn>
              <a:cxn ang="0">
                <a:pos x="6" y="18"/>
              </a:cxn>
              <a:cxn ang="0">
                <a:pos x="6" y="18"/>
              </a:cxn>
              <a:cxn ang="0">
                <a:pos x="4" y="16"/>
              </a:cxn>
              <a:cxn ang="0">
                <a:pos x="4" y="16"/>
              </a:cxn>
              <a:cxn ang="0">
                <a:pos x="4" y="14"/>
              </a:cxn>
              <a:cxn ang="0">
                <a:pos x="6" y="14"/>
              </a:cxn>
              <a:cxn ang="0">
                <a:pos x="6" y="14"/>
              </a:cxn>
              <a:cxn ang="0">
                <a:pos x="6" y="14"/>
              </a:cxn>
              <a:cxn ang="0">
                <a:pos x="6" y="14"/>
              </a:cxn>
              <a:cxn ang="0">
                <a:pos x="8" y="14"/>
              </a:cxn>
              <a:cxn ang="0">
                <a:pos x="8" y="14"/>
              </a:cxn>
              <a:cxn ang="0">
                <a:pos x="8" y="14"/>
              </a:cxn>
              <a:cxn ang="0">
                <a:pos x="8" y="14"/>
              </a:cxn>
              <a:cxn ang="0">
                <a:pos x="8" y="12"/>
              </a:cxn>
              <a:cxn ang="0">
                <a:pos x="10" y="10"/>
              </a:cxn>
              <a:cxn ang="0">
                <a:pos x="8" y="10"/>
              </a:cxn>
              <a:cxn ang="0">
                <a:pos x="10" y="10"/>
              </a:cxn>
              <a:cxn ang="0">
                <a:pos x="10" y="10"/>
              </a:cxn>
              <a:cxn ang="0">
                <a:pos x="10" y="8"/>
              </a:cxn>
              <a:cxn ang="0">
                <a:pos x="10" y="8"/>
              </a:cxn>
              <a:cxn ang="0">
                <a:pos x="10" y="6"/>
              </a:cxn>
              <a:cxn ang="0">
                <a:pos x="12" y="6"/>
              </a:cxn>
              <a:cxn ang="0">
                <a:pos x="12" y="6"/>
              </a:cxn>
              <a:cxn ang="0">
                <a:pos x="12" y="6"/>
              </a:cxn>
              <a:cxn ang="0">
                <a:pos x="12" y="4"/>
              </a:cxn>
              <a:cxn ang="0">
                <a:pos x="12" y="4"/>
              </a:cxn>
              <a:cxn ang="0">
                <a:pos x="12" y="2"/>
              </a:cxn>
              <a:cxn ang="0">
                <a:pos x="12" y="2"/>
              </a:cxn>
              <a:cxn ang="0">
                <a:pos x="12" y="0"/>
              </a:cxn>
            </a:cxnLst>
            <a:rect l="0" t="0" r="r" b="b"/>
            <a:pathLst>
              <a:path w="12" h="20">
                <a:moveTo>
                  <a:pt x="0" y="20"/>
                </a:moveTo>
                <a:lnTo>
                  <a:pt x="0" y="20"/>
                </a:lnTo>
                <a:lnTo>
                  <a:pt x="2" y="20"/>
                </a:lnTo>
                <a:lnTo>
                  <a:pt x="2" y="20"/>
                </a:lnTo>
                <a:lnTo>
                  <a:pt x="2" y="20"/>
                </a:lnTo>
                <a:lnTo>
                  <a:pt x="2" y="20"/>
                </a:lnTo>
                <a:lnTo>
                  <a:pt x="4" y="20"/>
                </a:lnTo>
                <a:lnTo>
                  <a:pt x="4" y="18"/>
                </a:lnTo>
                <a:lnTo>
                  <a:pt x="4" y="18"/>
                </a:lnTo>
                <a:lnTo>
                  <a:pt x="4" y="18"/>
                </a:lnTo>
                <a:lnTo>
                  <a:pt x="4" y="18"/>
                </a:lnTo>
                <a:lnTo>
                  <a:pt x="6" y="18"/>
                </a:lnTo>
                <a:lnTo>
                  <a:pt x="6" y="18"/>
                </a:lnTo>
                <a:lnTo>
                  <a:pt x="6" y="18"/>
                </a:lnTo>
                <a:lnTo>
                  <a:pt x="6" y="18"/>
                </a:lnTo>
                <a:lnTo>
                  <a:pt x="4" y="16"/>
                </a:lnTo>
                <a:lnTo>
                  <a:pt x="4" y="16"/>
                </a:lnTo>
                <a:lnTo>
                  <a:pt x="4" y="14"/>
                </a:lnTo>
                <a:lnTo>
                  <a:pt x="6" y="14"/>
                </a:lnTo>
                <a:lnTo>
                  <a:pt x="6" y="14"/>
                </a:lnTo>
                <a:lnTo>
                  <a:pt x="6" y="14"/>
                </a:lnTo>
                <a:lnTo>
                  <a:pt x="6" y="14"/>
                </a:lnTo>
                <a:lnTo>
                  <a:pt x="8" y="14"/>
                </a:lnTo>
                <a:lnTo>
                  <a:pt x="8" y="14"/>
                </a:lnTo>
                <a:lnTo>
                  <a:pt x="8" y="14"/>
                </a:lnTo>
                <a:lnTo>
                  <a:pt x="8" y="14"/>
                </a:lnTo>
                <a:lnTo>
                  <a:pt x="8" y="12"/>
                </a:lnTo>
                <a:lnTo>
                  <a:pt x="10" y="10"/>
                </a:lnTo>
                <a:lnTo>
                  <a:pt x="8" y="10"/>
                </a:lnTo>
                <a:lnTo>
                  <a:pt x="10" y="10"/>
                </a:lnTo>
                <a:lnTo>
                  <a:pt x="10" y="10"/>
                </a:lnTo>
                <a:lnTo>
                  <a:pt x="10" y="8"/>
                </a:lnTo>
                <a:lnTo>
                  <a:pt x="10" y="8"/>
                </a:lnTo>
                <a:lnTo>
                  <a:pt x="10" y="6"/>
                </a:lnTo>
                <a:lnTo>
                  <a:pt x="12" y="6"/>
                </a:lnTo>
                <a:lnTo>
                  <a:pt x="12" y="6"/>
                </a:lnTo>
                <a:lnTo>
                  <a:pt x="12" y="6"/>
                </a:lnTo>
                <a:lnTo>
                  <a:pt x="12" y="4"/>
                </a:lnTo>
                <a:lnTo>
                  <a:pt x="12" y="4"/>
                </a:lnTo>
                <a:lnTo>
                  <a:pt x="12" y="2"/>
                </a:lnTo>
                <a:lnTo>
                  <a:pt x="12" y="2"/>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4" name="Freeform 640"/>
          <p:cNvSpPr>
            <a:spLocks/>
          </p:cNvSpPr>
          <p:nvPr/>
        </p:nvSpPr>
        <p:spPr bwMode="auto">
          <a:xfrm>
            <a:off x="5492750" y="2547938"/>
            <a:ext cx="34925" cy="38100"/>
          </a:xfrm>
          <a:custGeom>
            <a:avLst/>
            <a:gdLst/>
            <a:ahLst/>
            <a:cxnLst>
              <a:cxn ang="0">
                <a:pos x="0" y="0"/>
              </a:cxn>
              <a:cxn ang="0">
                <a:pos x="0" y="0"/>
              </a:cxn>
              <a:cxn ang="0">
                <a:pos x="0" y="2"/>
              </a:cxn>
              <a:cxn ang="0">
                <a:pos x="2" y="2"/>
              </a:cxn>
              <a:cxn ang="0">
                <a:pos x="2" y="2"/>
              </a:cxn>
              <a:cxn ang="0">
                <a:pos x="4" y="4"/>
              </a:cxn>
              <a:cxn ang="0">
                <a:pos x="4" y="6"/>
              </a:cxn>
              <a:cxn ang="0">
                <a:pos x="4" y="6"/>
              </a:cxn>
              <a:cxn ang="0">
                <a:pos x="4" y="8"/>
              </a:cxn>
              <a:cxn ang="0">
                <a:pos x="4" y="8"/>
              </a:cxn>
              <a:cxn ang="0">
                <a:pos x="4" y="10"/>
              </a:cxn>
              <a:cxn ang="0">
                <a:pos x="4" y="10"/>
              </a:cxn>
              <a:cxn ang="0">
                <a:pos x="4" y="12"/>
              </a:cxn>
              <a:cxn ang="0">
                <a:pos x="4" y="12"/>
              </a:cxn>
              <a:cxn ang="0">
                <a:pos x="6" y="14"/>
              </a:cxn>
              <a:cxn ang="0">
                <a:pos x="6" y="16"/>
              </a:cxn>
              <a:cxn ang="0">
                <a:pos x="6" y="16"/>
              </a:cxn>
              <a:cxn ang="0">
                <a:pos x="6" y="16"/>
              </a:cxn>
              <a:cxn ang="0">
                <a:pos x="6" y="16"/>
              </a:cxn>
              <a:cxn ang="0">
                <a:pos x="10" y="18"/>
              </a:cxn>
              <a:cxn ang="0">
                <a:pos x="10" y="18"/>
              </a:cxn>
              <a:cxn ang="0">
                <a:pos x="10" y="18"/>
              </a:cxn>
              <a:cxn ang="0">
                <a:pos x="12" y="18"/>
              </a:cxn>
              <a:cxn ang="0">
                <a:pos x="14" y="18"/>
              </a:cxn>
              <a:cxn ang="0">
                <a:pos x="16" y="18"/>
              </a:cxn>
              <a:cxn ang="0">
                <a:pos x="16" y="18"/>
              </a:cxn>
              <a:cxn ang="0">
                <a:pos x="18" y="20"/>
              </a:cxn>
              <a:cxn ang="0">
                <a:pos x="18" y="20"/>
              </a:cxn>
              <a:cxn ang="0">
                <a:pos x="18" y="20"/>
              </a:cxn>
              <a:cxn ang="0">
                <a:pos x="18" y="22"/>
              </a:cxn>
              <a:cxn ang="0">
                <a:pos x="20" y="22"/>
              </a:cxn>
              <a:cxn ang="0">
                <a:pos x="22" y="22"/>
              </a:cxn>
              <a:cxn ang="0">
                <a:pos x="22" y="24"/>
              </a:cxn>
            </a:cxnLst>
            <a:rect l="0" t="0" r="r" b="b"/>
            <a:pathLst>
              <a:path w="22" h="24">
                <a:moveTo>
                  <a:pt x="0" y="0"/>
                </a:moveTo>
                <a:lnTo>
                  <a:pt x="0" y="0"/>
                </a:lnTo>
                <a:lnTo>
                  <a:pt x="0" y="2"/>
                </a:lnTo>
                <a:lnTo>
                  <a:pt x="2" y="2"/>
                </a:lnTo>
                <a:lnTo>
                  <a:pt x="2" y="2"/>
                </a:lnTo>
                <a:lnTo>
                  <a:pt x="4" y="4"/>
                </a:lnTo>
                <a:lnTo>
                  <a:pt x="4" y="6"/>
                </a:lnTo>
                <a:lnTo>
                  <a:pt x="4" y="6"/>
                </a:lnTo>
                <a:lnTo>
                  <a:pt x="4" y="8"/>
                </a:lnTo>
                <a:lnTo>
                  <a:pt x="4" y="8"/>
                </a:lnTo>
                <a:lnTo>
                  <a:pt x="4" y="10"/>
                </a:lnTo>
                <a:lnTo>
                  <a:pt x="4" y="10"/>
                </a:lnTo>
                <a:lnTo>
                  <a:pt x="4" y="12"/>
                </a:lnTo>
                <a:lnTo>
                  <a:pt x="4" y="12"/>
                </a:lnTo>
                <a:lnTo>
                  <a:pt x="6" y="14"/>
                </a:lnTo>
                <a:lnTo>
                  <a:pt x="6" y="16"/>
                </a:lnTo>
                <a:lnTo>
                  <a:pt x="6" y="16"/>
                </a:lnTo>
                <a:lnTo>
                  <a:pt x="6" y="16"/>
                </a:lnTo>
                <a:lnTo>
                  <a:pt x="6" y="16"/>
                </a:lnTo>
                <a:lnTo>
                  <a:pt x="10" y="18"/>
                </a:lnTo>
                <a:lnTo>
                  <a:pt x="10" y="18"/>
                </a:lnTo>
                <a:lnTo>
                  <a:pt x="10" y="18"/>
                </a:lnTo>
                <a:lnTo>
                  <a:pt x="12" y="18"/>
                </a:lnTo>
                <a:lnTo>
                  <a:pt x="14" y="18"/>
                </a:lnTo>
                <a:lnTo>
                  <a:pt x="16" y="18"/>
                </a:lnTo>
                <a:lnTo>
                  <a:pt x="16" y="18"/>
                </a:lnTo>
                <a:lnTo>
                  <a:pt x="18" y="20"/>
                </a:lnTo>
                <a:lnTo>
                  <a:pt x="18" y="20"/>
                </a:lnTo>
                <a:lnTo>
                  <a:pt x="18" y="20"/>
                </a:lnTo>
                <a:lnTo>
                  <a:pt x="18" y="22"/>
                </a:lnTo>
                <a:lnTo>
                  <a:pt x="20" y="22"/>
                </a:lnTo>
                <a:lnTo>
                  <a:pt x="22" y="22"/>
                </a:lnTo>
                <a:lnTo>
                  <a:pt x="22"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5" name="Freeform 641"/>
          <p:cNvSpPr>
            <a:spLocks/>
          </p:cNvSpPr>
          <p:nvPr/>
        </p:nvSpPr>
        <p:spPr bwMode="auto">
          <a:xfrm>
            <a:off x="7235825" y="2497138"/>
            <a:ext cx="98425" cy="76200"/>
          </a:xfrm>
          <a:custGeom>
            <a:avLst/>
            <a:gdLst/>
            <a:ahLst/>
            <a:cxnLst>
              <a:cxn ang="0">
                <a:pos x="62" y="10"/>
              </a:cxn>
              <a:cxn ang="0">
                <a:pos x="60" y="8"/>
              </a:cxn>
              <a:cxn ang="0">
                <a:pos x="58" y="8"/>
              </a:cxn>
              <a:cxn ang="0">
                <a:pos x="54" y="6"/>
              </a:cxn>
              <a:cxn ang="0">
                <a:pos x="54" y="4"/>
              </a:cxn>
              <a:cxn ang="0">
                <a:pos x="52" y="2"/>
              </a:cxn>
              <a:cxn ang="0">
                <a:pos x="50" y="2"/>
              </a:cxn>
              <a:cxn ang="0">
                <a:pos x="48" y="0"/>
              </a:cxn>
              <a:cxn ang="0">
                <a:pos x="46" y="2"/>
              </a:cxn>
              <a:cxn ang="0">
                <a:pos x="48" y="4"/>
              </a:cxn>
              <a:cxn ang="0">
                <a:pos x="50" y="8"/>
              </a:cxn>
              <a:cxn ang="0">
                <a:pos x="50" y="10"/>
              </a:cxn>
              <a:cxn ang="0">
                <a:pos x="50" y="10"/>
              </a:cxn>
              <a:cxn ang="0">
                <a:pos x="46" y="10"/>
              </a:cxn>
              <a:cxn ang="0">
                <a:pos x="44" y="12"/>
              </a:cxn>
              <a:cxn ang="0">
                <a:pos x="46" y="14"/>
              </a:cxn>
              <a:cxn ang="0">
                <a:pos x="44" y="16"/>
              </a:cxn>
              <a:cxn ang="0">
                <a:pos x="44" y="16"/>
              </a:cxn>
              <a:cxn ang="0">
                <a:pos x="44" y="16"/>
              </a:cxn>
              <a:cxn ang="0">
                <a:pos x="44" y="18"/>
              </a:cxn>
              <a:cxn ang="0">
                <a:pos x="40" y="18"/>
              </a:cxn>
              <a:cxn ang="0">
                <a:pos x="38" y="18"/>
              </a:cxn>
              <a:cxn ang="0">
                <a:pos x="38" y="18"/>
              </a:cxn>
              <a:cxn ang="0">
                <a:pos x="36" y="16"/>
              </a:cxn>
              <a:cxn ang="0">
                <a:pos x="34" y="16"/>
              </a:cxn>
              <a:cxn ang="0">
                <a:pos x="32" y="18"/>
              </a:cxn>
              <a:cxn ang="0">
                <a:pos x="34" y="20"/>
              </a:cxn>
              <a:cxn ang="0">
                <a:pos x="36" y="22"/>
              </a:cxn>
              <a:cxn ang="0">
                <a:pos x="38" y="24"/>
              </a:cxn>
              <a:cxn ang="0">
                <a:pos x="38" y="24"/>
              </a:cxn>
              <a:cxn ang="0">
                <a:pos x="40" y="26"/>
              </a:cxn>
              <a:cxn ang="0">
                <a:pos x="40" y="28"/>
              </a:cxn>
              <a:cxn ang="0">
                <a:pos x="38" y="28"/>
              </a:cxn>
              <a:cxn ang="0">
                <a:pos x="36" y="28"/>
              </a:cxn>
              <a:cxn ang="0">
                <a:pos x="34" y="26"/>
              </a:cxn>
              <a:cxn ang="0">
                <a:pos x="32" y="28"/>
              </a:cxn>
              <a:cxn ang="0">
                <a:pos x="26" y="26"/>
              </a:cxn>
              <a:cxn ang="0">
                <a:pos x="24" y="24"/>
              </a:cxn>
              <a:cxn ang="0">
                <a:pos x="22" y="24"/>
              </a:cxn>
              <a:cxn ang="0">
                <a:pos x="22" y="22"/>
              </a:cxn>
              <a:cxn ang="0">
                <a:pos x="18" y="20"/>
              </a:cxn>
              <a:cxn ang="0">
                <a:pos x="18" y="22"/>
              </a:cxn>
              <a:cxn ang="0">
                <a:pos x="16" y="22"/>
              </a:cxn>
              <a:cxn ang="0">
                <a:pos x="16" y="24"/>
              </a:cxn>
              <a:cxn ang="0">
                <a:pos x="16" y="24"/>
              </a:cxn>
              <a:cxn ang="0">
                <a:pos x="16" y="28"/>
              </a:cxn>
              <a:cxn ang="0">
                <a:pos x="16" y="28"/>
              </a:cxn>
              <a:cxn ang="0">
                <a:pos x="16" y="30"/>
              </a:cxn>
              <a:cxn ang="0">
                <a:pos x="16" y="32"/>
              </a:cxn>
              <a:cxn ang="0">
                <a:pos x="14" y="34"/>
              </a:cxn>
              <a:cxn ang="0">
                <a:pos x="14" y="36"/>
              </a:cxn>
              <a:cxn ang="0">
                <a:pos x="10" y="36"/>
              </a:cxn>
              <a:cxn ang="0">
                <a:pos x="10" y="38"/>
              </a:cxn>
              <a:cxn ang="0">
                <a:pos x="8" y="38"/>
              </a:cxn>
              <a:cxn ang="0">
                <a:pos x="8" y="40"/>
              </a:cxn>
              <a:cxn ang="0">
                <a:pos x="8" y="40"/>
              </a:cxn>
              <a:cxn ang="0">
                <a:pos x="4" y="42"/>
              </a:cxn>
              <a:cxn ang="0">
                <a:pos x="6" y="42"/>
              </a:cxn>
              <a:cxn ang="0">
                <a:pos x="4" y="42"/>
              </a:cxn>
              <a:cxn ang="0">
                <a:pos x="2" y="46"/>
              </a:cxn>
              <a:cxn ang="0">
                <a:pos x="2" y="46"/>
              </a:cxn>
              <a:cxn ang="0">
                <a:pos x="0" y="48"/>
              </a:cxn>
              <a:cxn ang="0">
                <a:pos x="0" y="48"/>
              </a:cxn>
            </a:cxnLst>
            <a:rect l="0" t="0" r="r" b="b"/>
            <a:pathLst>
              <a:path w="62" h="48">
                <a:moveTo>
                  <a:pt x="62" y="10"/>
                </a:moveTo>
                <a:lnTo>
                  <a:pt x="62" y="10"/>
                </a:lnTo>
                <a:lnTo>
                  <a:pt x="62" y="10"/>
                </a:lnTo>
                <a:lnTo>
                  <a:pt x="60" y="8"/>
                </a:lnTo>
                <a:lnTo>
                  <a:pt x="60" y="8"/>
                </a:lnTo>
                <a:lnTo>
                  <a:pt x="58" y="8"/>
                </a:lnTo>
                <a:lnTo>
                  <a:pt x="56" y="6"/>
                </a:lnTo>
                <a:lnTo>
                  <a:pt x="54" y="6"/>
                </a:lnTo>
                <a:lnTo>
                  <a:pt x="54" y="4"/>
                </a:lnTo>
                <a:lnTo>
                  <a:pt x="54" y="4"/>
                </a:lnTo>
                <a:lnTo>
                  <a:pt x="54" y="4"/>
                </a:lnTo>
                <a:lnTo>
                  <a:pt x="52" y="2"/>
                </a:lnTo>
                <a:lnTo>
                  <a:pt x="52" y="2"/>
                </a:lnTo>
                <a:lnTo>
                  <a:pt x="50" y="2"/>
                </a:lnTo>
                <a:lnTo>
                  <a:pt x="48" y="2"/>
                </a:lnTo>
                <a:lnTo>
                  <a:pt x="48" y="0"/>
                </a:lnTo>
                <a:lnTo>
                  <a:pt x="48" y="0"/>
                </a:lnTo>
                <a:lnTo>
                  <a:pt x="46" y="2"/>
                </a:lnTo>
                <a:lnTo>
                  <a:pt x="46" y="2"/>
                </a:lnTo>
                <a:lnTo>
                  <a:pt x="48" y="4"/>
                </a:lnTo>
                <a:lnTo>
                  <a:pt x="48" y="6"/>
                </a:lnTo>
                <a:lnTo>
                  <a:pt x="50" y="8"/>
                </a:lnTo>
                <a:lnTo>
                  <a:pt x="50" y="8"/>
                </a:lnTo>
                <a:lnTo>
                  <a:pt x="50" y="10"/>
                </a:lnTo>
                <a:lnTo>
                  <a:pt x="50" y="10"/>
                </a:lnTo>
                <a:lnTo>
                  <a:pt x="50" y="10"/>
                </a:lnTo>
                <a:lnTo>
                  <a:pt x="48" y="12"/>
                </a:lnTo>
                <a:lnTo>
                  <a:pt x="46" y="10"/>
                </a:lnTo>
                <a:lnTo>
                  <a:pt x="46" y="10"/>
                </a:lnTo>
                <a:lnTo>
                  <a:pt x="44" y="12"/>
                </a:lnTo>
                <a:lnTo>
                  <a:pt x="44" y="14"/>
                </a:lnTo>
                <a:lnTo>
                  <a:pt x="46" y="14"/>
                </a:lnTo>
                <a:lnTo>
                  <a:pt x="46" y="14"/>
                </a:lnTo>
                <a:lnTo>
                  <a:pt x="44" y="16"/>
                </a:lnTo>
                <a:lnTo>
                  <a:pt x="44" y="16"/>
                </a:lnTo>
                <a:lnTo>
                  <a:pt x="44" y="16"/>
                </a:lnTo>
                <a:lnTo>
                  <a:pt x="44" y="16"/>
                </a:lnTo>
                <a:lnTo>
                  <a:pt x="44" y="16"/>
                </a:lnTo>
                <a:lnTo>
                  <a:pt x="44" y="18"/>
                </a:lnTo>
                <a:lnTo>
                  <a:pt x="44" y="18"/>
                </a:lnTo>
                <a:lnTo>
                  <a:pt x="42" y="18"/>
                </a:lnTo>
                <a:lnTo>
                  <a:pt x="40" y="18"/>
                </a:lnTo>
                <a:lnTo>
                  <a:pt x="38" y="18"/>
                </a:lnTo>
                <a:lnTo>
                  <a:pt x="38" y="18"/>
                </a:lnTo>
                <a:lnTo>
                  <a:pt x="38" y="18"/>
                </a:lnTo>
                <a:lnTo>
                  <a:pt x="38" y="18"/>
                </a:lnTo>
                <a:lnTo>
                  <a:pt x="36" y="18"/>
                </a:lnTo>
                <a:lnTo>
                  <a:pt x="36" y="16"/>
                </a:lnTo>
                <a:lnTo>
                  <a:pt x="36" y="16"/>
                </a:lnTo>
                <a:lnTo>
                  <a:pt x="34" y="16"/>
                </a:lnTo>
                <a:lnTo>
                  <a:pt x="32" y="18"/>
                </a:lnTo>
                <a:lnTo>
                  <a:pt x="32" y="18"/>
                </a:lnTo>
                <a:lnTo>
                  <a:pt x="32" y="18"/>
                </a:lnTo>
                <a:lnTo>
                  <a:pt x="34" y="20"/>
                </a:lnTo>
                <a:lnTo>
                  <a:pt x="34" y="20"/>
                </a:lnTo>
                <a:lnTo>
                  <a:pt x="36" y="22"/>
                </a:lnTo>
                <a:lnTo>
                  <a:pt x="38" y="22"/>
                </a:lnTo>
                <a:lnTo>
                  <a:pt x="38" y="24"/>
                </a:lnTo>
                <a:lnTo>
                  <a:pt x="38" y="24"/>
                </a:lnTo>
                <a:lnTo>
                  <a:pt x="38" y="24"/>
                </a:lnTo>
                <a:lnTo>
                  <a:pt x="40" y="24"/>
                </a:lnTo>
                <a:lnTo>
                  <a:pt x="40" y="26"/>
                </a:lnTo>
                <a:lnTo>
                  <a:pt x="40" y="26"/>
                </a:lnTo>
                <a:lnTo>
                  <a:pt x="40" y="28"/>
                </a:lnTo>
                <a:lnTo>
                  <a:pt x="40" y="28"/>
                </a:lnTo>
                <a:lnTo>
                  <a:pt x="38" y="28"/>
                </a:lnTo>
                <a:lnTo>
                  <a:pt x="38" y="28"/>
                </a:lnTo>
                <a:lnTo>
                  <a:pt x="36" y="28"/>
                </a:lnTo>
                <a:lnTo>
                  <a:pt x="36" y="26"/>
                </a:lnTo>
                <a:lnTo>
                  <a:pt x="34" y="26"/>
                </a:lnTo>
                <a:lnTo>
                  <a:pt x="34" y="28"/>
                </a:lnTo>
                <a:lnTo>
                  <a:pt x="32" y="28"/>
                </a:lnTo>
                <a:lnTo>
                  <a:pt x="32" y="28"/>
                </a:lnTo>
                <a:lnTo>
                  <a:pt x="26" y="26"/>
                </a:lnTo>
                <a:lnTo>
                  <a:pt x="24" y="26"/>
                </a:lnTo>
                <a:lnTo>
                  <a:pt x="24" y="24"/>
                </a:lnTo>
                <a:lnTo>
                  <a:pt x="22" y="24"/>
                </a:lnTo>
                <a:lnTo>
                  <a:pt x="22" y="24"/>
                </a:lnTo>
                <a:lnTo>
                  <a:pt x="22" y="22"/>
                </a:lnTo>
                <a:lnTo>
                  <a:pt x="22" y="22"/>
                </a:lnTo>
                <a:lnTo>
                  <a:pt x="18" y="20"/>
                </a:lnTo>
                <a:lnTo>
                  <a:pt x="18" y="20"/>
                </a:lnTo>
                <a:lnTo>
                  <a:pt x="18" y="22"/>
                </a:lnTo>
                <a:lnTo>
                  <a:pt x="18" y="22"/>
                </a:lnTo>
                <a:lnTo>
                  <a:pt x="18" y="22"/>
                </a:lnTo>
                <a:lnTo>
                  <a:pt x="16" y="22"/>
                </a:lnTo>
                <a:lnTo>
                  <a:pt x="16" y="24"/>
                </a:lnTo>
                <a:lnTo>
                  <a:pt x="16" y="24"/>
                </a:lnTo>
                <a:lnTo>
                  <a:pt x="16" y="24"/>
                </a:lnTo>
                <a:lnTo>
                  <a:pt x="16" y="24"/>
                </a:lnTo>
                <a:lnTo>
                  <a:pt x="16" y="28"/>
                </a:lnTo>
                <a:lnTo>
                  <a:pt x="16" y="28"/>
                </a:lnTo>
                <a:lnTo>
                  <a:pt x="16" y="28"/>
                </a:lnTo>
                <a:lnTo>
                  <a:pt x="16" y="28"/>
                </a:lnTo>
                <a:lnTo>
                  <a:pt x="16" y="28"/>
                </a:lnTo>
                <a:lnTo>
                  <a:pt x="16" y="30"/>
                </a:lnTo>
                <a:lnTo>
                  <a:pt x="16" y="30"/>
                </a:lnTo>
                <a:lnTo>
                  <a:pt x="16" y="32"/>
                </a:lnTo>
                <a:lnTo>
                  <a:pt x="16" y="32"/>
                </a:lnTo>
                <a:lnTo>
                  <a:pt x="14" y="34"/>
                </a:lnTo>
                <a:lnTo>
                  <a:pt x="14" y="36"/>
                </a:lnTo>
                <a:lnTo>
                  <a:pt x="14" y="36"/>
                </a:lnTo>
                <a:lnTo>
                  <a:pt x="10" y="36"/>
                </a:lnTo>
                <a:lnTo>
                  <a:pt x="10" y="36"/>
                </a:lnTo>
                <a:lnTo>
                  <a:pt x="10" y="38"/>
                </a:lnTo>
                <a:lnTo>
                  <a:pt x="10" y="38"/>
                </a:lnTo>
                <a:lnTo>
                  <a:pt x="10" y="38"/>
                </a:lnTo>
                <a:lnTo>
                  <a:pt x="8" y="38"/>
                </a:lnTo>
                <a:lnTo>
                  <a:pt x="8" y="40"/>
                </a:lnTo>
                <a:lnTo>
                  <a:pt x="8" y="40"/>
                </a:lnTo>
                <a:lnTo>
                  <a:pt x="8" y="40"/>
                </a:lnTo>
                <a:lnTo>
                  <a:pt x="8" y="40"/>
                </a:lnTo>
                <a:lnTo>
                  <a:pt x="6" y="40"/>
                </a:lnTo>
                <a:lnTo>
                  <a:pt x="4" y="42"/>
                </a:lnTo>
                <a:lnTo>
                  <a:pt x="4" y="42"/>
                </a:lnTo>
                <a:lnTo>
                  <a:pt x="6" y="42"/>
                </a:lnTo>
                <a:lnTo>
                  <a:pt x="4" y="42"/>
                </a:lnTo>
                <a:lnTo>
                  <a:pt x="4" y="42"/>
                </a:lnTo>
                <a:lnTo>
                  <a:pt x="2" y="44"/>
                </a:lnTo>
                <a:lnTo>
                  <a:pt x="2" y="46"/>
                </a:lnTo>
                <a:lnTo>
                  <a:pt x="2" y="46"/>
                </a:lnTo>
                <a:lnTo>
                  <a:pt x="2" y="46"/>
                </a:lnTo>
                <a:lnTo>
                  <a:pt x="0" y="46"/>
                </a:lnTo>
                <a:lnTo>
                  <a:pt x="0" y="48"/>
                </a:lnTo>
                <a:lnTo>
                  <a:pt x="0" y="48"/>
                </a:lnTo>
                <a:lnTo>
                  <a:pt x="0" y="4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6" name="Freeform 642"/>
          <p:cNvSpPr>
            <a:spLocks/>
          </p:cNvSpPr>
          <p:nvPr/>
        </p:nvSpPr>
        <p:spPr bwMode="auto">
          <a:xfrm>
            <a:off x="6061075" y="2516188"/>
            <a:ext cx="69850" cy="57150"/>
          </a:xfrm>
          <a:custGeom>
            <a:avLst/>
            <a:gdLst/>
            <a:ahLst/>
            <a:cxnLst>
              <a:cxn ang="0">
                <a:pos x="18" y="34"/>
              </a:cxn>
              <a:cxn ang="0">
                <a:pos x="20" y="34"/>
              </a:cxn>
              <a:cxn ang="0">
                <a:pos x="22" y="34"/>
              </a:cxn>
              <a:cxn ang="0">
                <a:pos x="24" y="34"/>
              </a:cxn>
              <a:cxn ang="0">
                <a:pos x="28" y="36"/>
              </a:cxn>
              <a:cxn ang="0">
                <a:pos x="30" y="32"/>
              </a:cxn>
              <a:cxn ang="0">
                <a:pos x="32" y="30"/>
              </a:cxn>
              <a:cxn ang="0">
                <a:pos x="34" y="32"/>
              </a:cxn>
              <a:cxn ang="0">
                <a:pos x="36" y="32"/>
              </a:cxn>
              <a:cxn ang="0">
                <a:pos x="36" y="30"/>
              </a:cxn>
              <a:cxn ang="0">
                <a:pos x="34" y="30"/>
              </a:cxn>
              <a:cxn ang="0">
                <a:pos x="36" y="30"/>
              </a:cxn>
              <a:cxn ang="0">
                <a:pos x="38" y="30"/>
              </a:cxn>
              <a:cxn ang="0">
                <a:pos x="40" y="28"/>
              </a:cxn>
              <a:cxn ang="0">
                <a:pos x="42" y="26"/>
              </a:cxn>
              <a:cxn ang="0">
                <a:pos x="42" y="24"/>
              </a:cxn>
              <a:cxn ang="0">
                <a:pos x="36" y="24"/>
              </a:cxn>
              <a:cxn ang="0">
                <a:pos x="36" y="24"/>
              </a:cxn>
              <a:cxn ang="0">
                <a:pos x="34" y="22"/>
              </a:cxn>
              <a:cxn ang="0">
                <a:pos x="30" y="22"/>
              </a:cxn>
              <a:cxn ang="0">
                <a:pos x="28" y="18"/>
              </a:cxn>
              <a:cxn ang="0">
                <a:pos x="24" y="18"/>
              </a:cxn>
              <a:cxn ang="0">
                <a:pos x="24" y="16"/>
              </a:cxn>
              <a:cxn ang="0">
                <a:pos x="20" y="12"/>
              </a:cxn>
              <a:cxn ang="0">
                <a:pos x="18" y="14"/>
              </a:cxn>
              <a:cxn ang="0">
                <a:pos x="20" y="16"/>
              </a:cxn>
              <a:cxn ang="0">
                <a:pos x="20" y="16"/>
              </a:cxn>
              <a:cxn ang="0">
                <a:pos x="18" y="16"/>
              </a:cxn>
              <a:cxn ang="0">
                <a:pos x="18" y="18"/>
              </a:cxn>
              <a:cxn ang="0">
                <a:pos x="18" y="20"/>
              </a:cxn>
              <a:cxn ang="0">
                <a:pos x="14" y="18"/>
              </a:cxn>
              <a:cxn ang="0">
                <a:pos x="10" y="18"/>
              </a:cxn>
              <a:cxn ang="0">
                <a:pos x="8" y="16"/>
              </a:cxn>
              <a:cxn ang="0">
                <a:pos x="6" y="14"/>
              </a:cxn>
              <a:cxn ang="0">
                <a:pos x="4" y="16"/>
              </a:cxn>
              <a:cxn ang="0">
                <a:pos x="2" y="14"/>
              </a:cxn>
              <a:cxn ang="0">
                <a:pos x="2" y="14"/>
              </a:cxn>
              <a:cxn ang="0">
                <a:pos x="0" y="14"/>
              </a:cxn>
              <a:cxn ang="0">
                <a:pos x="0" y="12"/>
              </a:cxn>
              <a:cxn ang="0">
                <a:pos x="0" y="12"/>
              </a:cxn>
              <a:cxn ang="0">
                <a:pos x="2" y="10"/>
              </a:cxn>
              <a:cxn ang="0">
                <a:pos x="4" y="6"/>
              </a:cxn>
              <a:cxn ang="0">
                <a:pos x="6" y="6"/>
              </a:cxn>
              <a:cxn ang="0">
                <a:pos x="6" y="4"/>
              </a:cxn>
              <a:cxn ang="0">
                <a:pos x="8" y="4"/>
              </a:cxn>
              <a:cxn ang="0">
                <a:pos x="10" y="2"/>
              </a:cxn>
              <a:cxn ang="0">
                <a:pos x="10" y="2"/>
              </a:cxn>
              <a:cxn ang="0">
                <a:pos x="8" y="0"/>
              </a:cxn>
              <a:cxn ang="0">
                <a:pos x="6" y="2"/>
              </a:cxn>
            </a:cxnLst>
            <a:rect l="0" t="0" r="r" b="b"/>
            <a:pathLst>
              <a:path w="44" h="36">
                <a:moveTo>
                  <a:pt x="16" y="34"/>
                </a:moveTo>
                <a:lnTo>
                  <a:pt x="16" y="34"/>
                </a:lnTo>
                <a:lnTo>
                  <a:pt x="18" y="34"/>
                </a:lnTo>
                <a:lnTo>
                  <a:pt x="18" y="34"/>
                </a:lnTo>
                <a:lnTo>
                  <a:pt x="18" y="34"/>
                </a:lnTo>
                <a:lnTo>
                  <a:pt x="20" y="34"/>
                </a:lnTo>
                <a:lnTo>
                  <a:pt x="20" y="34"/>
                </a:lnTo>
                <a:lnTo>
                  <a:pt x="22" y="34"/>
                </a:lnTo>
                <a:lnTo>
                  <a:pt x="22" y="34"/>
                </a:lnTo>
                <a:lnTo>
                  <a:pt x="24" y="34"/>
                </a:lnTo>
                <a:lnTo>
                  <a:pt x="24" y="34"/>
                </a:lnTo>
                <a:lnTo>
                  <a:pt x="24" y="34"/>
                </a:lnTo>
                <a:lnTo>
                  <a:pt x="26" y="36"/>
                </a:lnTo>
                <a:lnTo>
                  <a:pt x="28" y="36"/>
                </a:lnTo>
                <a:lnTo>
                  <a:pt x="28" y="36"/>
                </a:lnTo>
                <a:lnTo>
                  <a:pt x="28" y="34"/>
                </a:lnTo>
                <a:lnTo>
                  <a:pt x="30" y="34"/>
                </a:lnTo>
                <a:lnTo>
                  <a:pt x="30" y="32"/>
                </a:lnTo>
                <a:lnTo>
                  <a:pt x="30" y="32"/>
                </a:lnTo>
                <a:lnTo>
                  <a:pt x="32" y="30"/>
                </a:lnTo>
                <a:lnTo>
                  <a:pt x="32" y="30"/>
                </a:lnTo>
                <a:lnTo>
                  <a:pt x="32" y="30"/>
                </a:lnTo>
                <a:lnTo>
                  <a:pt x="32" y="30"/>
                </a:lnTo>
                <a:lnTo>
                  <a:pt x="34" y="32"/>
                </a:lnTo>
                <a:lnTo>
                  <a:pt x="34" y="32"/>
                </a:lnTo>
                <a:lnTo>
                  <a:pt x="34" y="32"/>
                </a:lnTo>
                <a:lnTo>
                  <a:pt x="36" y="32"/>
                </a:lnTo>
                <a:lnTo>
                  <a:pt x="36" y="32"/>
                </a:lnTo>
                <a:lnTo>
                  <a:pt x="36" y="32"/>
                </a:lnTo>
                <a:lnTo>
                  <a:pt x="36" y="30"/>
                </a:lnTo>
                <a:lnTo>
                  <a:pt x="34" y="30"/>
                </a:lnTo>
                <a:lnTo>
                  <a:pt x="34" y="30"/>
                </a:lnTo>
                <a:lnTo>
                  <a:pt x="34" y="30"/>
                </a:lnTo>
                <a:lnTo>
                  <a:pt x="34" y="28"/>
                </a:lnTo>
                <a:lnTo>
                  <a:pt x="34" y="28"/>
                </a:lnTo>
                <a:lnTo>
                  <a:pt x="36" y="30"/>
                </a:lnTo>
                <a:lnTo>
                  <a:pt x="38" y="30"/>
                </a:lnTo>
                <a:lnTo>
                  <a:pt x="38" y="30"/>
                </a:lnTo>
                <a:lnTo>
                  <a:pt x="38" y="30"/>
                </a:lnTo>
                <a:lnTo>
                  <a:pt x="38" y="28"/>
                </a:lnTo>
                <a:lnTo>
                  <a:pt x="38" y="28"/>
                </a:lnTo>
                <a:lnTo>
                  <a:pt x="40" y="28"/>
                </a:lnTo>
                <a:lnTo>
                  <a:pt x="40" y="28"/>
                </a:lnTo>
                <a:lnTo>
                  <a:pt x="40" y="26"/>
                </a:lnTo>
                <a:lnTo>
                  <a:pt x="42" y="26"/>
                </a:lnTo>
                <a:lnTo>
                  <a:pt x="42" y="26"/>
                </a:lnTo>
                <a:lnTo>
                  <a:pt x="44" y="24"/>
                </a:lnTo>
                <a:lnTo>
                  <a:pt x="42" y="24"/>
                </a:lnTo>
                <a:lnTo>
                  <a:pt x="42" y="24"/>
                </a:lnTo>
                <a:lnTo>
                  <a:pt x="40" y="24"/>
                </a:lnTo>
                <a:lnTo>
                  <a:pt x="36" y="24"/>
                </a:lnTo>
                <a:lnTo>
                  <a:pt x="36" y="24"/>
                </a:lnTo>
                <a:lnTo>
                  <a:pt x="36" y="24"/>
                </a:lnTo>
                <a:lnTo>
                  <a:pt x="36" y="24"/>
                </a:lnTo>
                <a:lnTo>
                  <a:pt x="34" y="24"/>
                </a:lnTo>
                <a:lnTo>
                  <a:pt x="34" y="22"/>
                </a:lnTo>
                <a:lnTo>
                  <a:pt x="34" y="22"/>
                </a:lnTo>
                <a:lnTo>
                  <a:pt x="32" y="22"/>
                </a:lnTo>
                <a:lnTo>
                  <a:pt x="30" y="22"/>
                </a:lnTo>
                <a:lnTo>
                  <a:pt x="30" y="22"/>
                </a:lnTo>
                <a:lnTo>
                  <a:pt x="30" y="22"/>
                </a:lnTo>
                <a:lnTo>
                  <a:pt x="28" y="18"/>
                </a:lnTo>
                <a:lnTo>
                  <a:pt x="28" y="18"/>
                </a:lnTo>
                <a:lnTo>
                  <a:pt x="26" y="18"/>
                </a:lnTo>
                <a:lnTo>
                  <a:pt x="24" y="18"/>
                </a:lnTo>
                <a:lnTo>
                  <a:pt x="24" y="18"/>
                </a:lnTo>
                <a:lnTo>
                  <a:pt x="24" y="18"/>
                </a:lnTo>
                <a:lnTo>
                  <a:pt x="24" y="18"/>
                </a:lnTo>
                <a:lnTo>
                  <a:pt x="24" y="16"/>
                </a:lnTo>
                <a:lnTo>
                  <a:pt x="24" y="16"/>
                </a:lnTo>
                <a:lnTo>
                  <a:pt x="22" y="16"/>
                </a:lnTo>
                <a:lnTo>
                  <a:pt x="20" y="12"/>
                </a:lnTo>
                <a:lnTo>
                  <a:pt x="18" y="12"/>
                </a:lnTo>
                <a:lnTo>
                  <a:pt x="18" y="14"/>
                </a:lnTo>
                <a:lnTo>
                  <a:pt x="18" y="14"/>
                </a:lnTo>
                <a:lnTo>
                  <a:pt x="20" y="14"/>
                </a:lnTo>
                <a:lnTo>
                  <a:pt x="20" y="14"/>
                </a:lnTo>
                <a:lnTo>
                  <a:pt x="20" y="16"/>
                </a:lnTo>
                <a:lnTo>
                  <a:pt x="20" y="16"/>
                </a:lnTo>
                <a:lnTo>
                  <a:pt x="20" y="16"/>
                </a:lnTo>
                <a:lnTo>
                  <a:pt x="20" y="16"/>
                </a:lnTo>
                <a:lnTo>
                  <a:pt x="18" y="16"/>
                </a:lnTo>
                <a:lnTo>
                  <a:pt x="18" y="16"/>
                </a:lnTo>
                <a:lnTo>
                  <a:pt x="18" y="16"/>
                </a:lnTo>
                <a:lnTo>
                  <a:pt x="18" y="16"/>
                </a:lnTo>
                <a:lnTo>
                  <a:pt x="18" y="18"/>
                </a:lnTo>
                <a:lnTo>
                  <a:pt x="18" y="18"/>
                </a:lnTo>
                <a:lnTo>
                  <a:pt x="18" y="18"/>
                </a:lnTo>
                <a:lnTo>
                  <a:pt x="18" y="20"/>
                </a:lnTo>
                <a:lnTo>
                  <a:pt x="18" y="20"/>
                </a:lnTo>
                <a:lnTo>
                  <a:pt x="18" y="20"/>
                </a:lnTo>
                <a:lnTo>
                  <a:pt x="16" y="18"/>
                </a:lnTo>
                <a:lnTo>
                  <a:pt x="14" y="18"/>
                </a:lnTo>
                <a:lnTo>
                  <a:pt x="14" y="20"/>
                </a:lnTo>
                <a:lnTo>
                  <a:pt x="12" y="18"/>
                </a:lnTo>
                <a:lnTo>
                  <a:pt x="10" y="18"/>
                </a:lnTo>
                <a:lnTo>
                  <a:pt x="8" y="16"/>
                </a:lnTo>
                <a:lnTo>
                  <a:pt x="8" y="16"/>
                </a:lnTo>
                <a:lnTo>
                  <a:pt x="8" y="16"/>
                </a:lnTo>
                <a:lnTo>
                  <a:pt x="6" y="14"/>
                </a:lnTo>
                <a:lnTo>
                  <a:pt x="6" y="14"/>
                </a:lnTo>
                <a:lnTo>
                  <a:pt x="6" y="14"/>
                </a:lnTo>
                <a:lnTo>
                  <a:pt x="6" y="14"/>
                </a:lnTo>
                <a:lnTo>
                  <a:pt x="4" y="16"/>
                </a:lnTo>
                <a:lnTo>
                  <a:pt x="4" y="16"/>
                </a:lnTo>
                <a:lnTo>
                  <a:pt x="4" y="16"/>
                </a:lnTo>
                <a:lnTo>
                  <a:pt x="4" y="14"/>
                </a:lnTo>
                <a:lnTo>
                  <a:pt x="2" y="14"/>
                </a:lnTo>
                <a:lnTo>
                  <a:pt x="2" y="14"/>
                </a:lnTo>
                <a:lnTo>
                  <a:pt x="2" y="14"/>
                </a:lnTo>
                <a:lnTo>
                  <a:pt x="2" y="14"/>
                </a:lnTo>
                <a:lnTo>
                  <a:pt x="0" y="14"/>
                </a:lnTo>
                <a:lnTo>
                  <a:pt x="0" y="14"/>
                </a:lnTo>
                <a:lnTo>
                  <a:pt x="0" y="14"/>
                </a:lnTo>
                <a:lnTo>
                  <a:pt x="0" y="14"/>
                </a:lnTo>
                <a:lnTo>
                  <a:pt x="0" y="12"/>
                </a:lnTo>
                <a:lnTo>
                  <a:pt x="0" y="12"/>
                </a:lnTo>
                <a:lnTo>
                  <a:pt x="0" y="12"/>
                </a:lnTo>
                <a:lnTo>
                  <a:pt x="0" y="12"/>
                </a:lnTo>
                <a:lnTo>
                  <a:pt x="0" y="12"/>
                </a:lnTo>
                <a:lnTo>
                  <a:pt x="2" y="10"/>
                </a:lnTo>
                <a:lnTo>
                  <a:pt x="2" y="10"/>
                </a:lnTo>
                <a:lnTo>
                  <a:pt x="2" y="10"/>
                </a:lnTo>
                <a:lnTo>
                  <a:pt x="2" y="10"/>
                </a:lnTo>
                <a:lnTo>
                  <a:pt x="2" y="8"/>
                </a:lnTo>
                <a:lnTo>
                  <a:pt x="4" y="6"/>
                </a:lnTo>
                <a:lnTo>
                  <a:pt x="4" y="6"/>
                </a:lnTo>
                <a:lnTo>
                  <a:pt x="6" y="6"/>
                </a:lnTo>
                <a:lnTo>
                  <a:pt x="6" y="6"/>
                </a:lnTo>
                <a:lnTo>
                  <a:pt x="6" y="6"/>
                </a:lnTo>
                <a:lnTo>
                  <a:pt x="6" y="6"/>
                </a:lnTo>
                <a:lnTo>
                  <a:pt x="6" y="4"/>
                </a:lnTo>
                <a:lnTo>
                  <a:pt x="6" y="4"/>
                </a:lnTo>
                <a:lnTo>
                  <a:pt x="6" y="4"/>
                </a:lnTo>
                <a:lnTo>
                  <a:pt x="8" y="4"/>
                </a:lnTo>
                <a:lnTo>
                  <a:pt x="10" y="4"/>
                </a:lnTo>
                <a:lnTo>
                  <a:pt x="10" y="2"/>
                </a:lnTo>
                <a:lnTo>
                  <a:pt x="10" y="2"/>
                </a:lnTo>
                <a:lnTo>
                  <a:pt x="10" y="2"/>
                </a:lnTo>
                <a:lnTo>
                  <a:pt x="10" y="2"/>
                </a:lnTo>
                <a:lnTo>
                  <a:pt x="10" y="2"/>
                </a:lnTo>
                <a:lnTo>
                  <a:pt x="8" y="2"/>
                </a:lnTo>
                <a:lnTo>
                  <a:pt x="8" y="0"/>
                </a:lnTo>
                <a:lnTo>
                  <a:pt x="8" y="0"/>
                </a:lnTo>
                <a:lnTo>
                  <a:pt x="6" y="0"/>
                </a:lnTo>
                <a:lnTo>
                  <a:pt x="6" y="2"/>
                </a:lnTo>
                <a:lnTo>
                  <a:pt x="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7" name="Freeform 643"/>
          <p:cNvSpPr>
            <a:spLocks/>
          </p:cNvSpPr>
          <p:nvPr/>
        </p:nvSpPr>
        <p:spPr bwMode="auto">
          <a:xfrm>
            <a:off x="5734050" y="2430463"/>
            <a:ext cx="336550" cy="130175"/>
          </a:xfrm>
          <a:custGeom>
            <a:avLst/>
            <a:gdLst/>
            <a:ahLst/>
            <a:cxnLst>
              <a:cxn ang="0">
                <a:pos x="14" y="66"/>
              </a:cxn>
              <a:cxn ang="0">
                <a:pos x="12" y="56"/>
              </a:cxn>
              <a:cxn ang="0">
                <a:pos x="8" y="42"/>
              </a:cxn>
              <a:cxn ang="0">
                <a:pos x="6" y="32"/>
              </a:cxn>
              <a:cxn ang="0">
                <a:pos x="2" y="18"/>
              </a:cxn>
              <a:cxn ang="0">
                <a:pos x="4" y="10"/>
              </a:cxn>
              <a:cxn ang="0">
                <a:pos x="8" y="8"/>
              </a:cxn>
              <a:cxn ang="0">
                <a:pos x="10" y="8"/>
              </a:cxn>
              <a:cxn ang="0">
                <a:pos x="20" y="4"/>
              </a:cxn>
              <a:cxn ang="0">
                <a:pos x="28" y="2"/>
              </a:cxn>
              <a:cxn ang="0">
                <a:pos x="32" y="0"/>
              </a:cxn>
              <a:cxn ang="0">
                <a:pos x="72" y="24"/>
              </a:cxn>
              <a:cxn ang="0">
                <a:pos x="84" y="32"/>
              </a:cxn>
              <a:cxn ang="0">
                <a:pos x="86" y="36"/>
              </a:cxn>
              <a:cxn ang="0">
                <a:pos x="94" y="34"/>
              </a:cxn>
              <a:cxn ang="0">
                <a:pos x="104" y="32"/>
              </a:cxn>
              <a:cxn ang="0">
                <a:pos x="112" y="34"/>
              </a:cxn>
              <a:cxn ang="0">
                <a:pos x="120" y="34"/>
              </a:cxn>
              <a:cxn ang="0">
                <a:pos x="126" y="32"/>
              </a:cxn>
              <a:cxn ang="0">
                <a:pos x="134" y="38"/>
              </a:cxn>
              <a:cxn ang="0">
                <a:pos x="138" y="44"/>
              </a:cxn>
              <a:cxn ang="0">
                <a:pos x="144" y="46"/>
              </a:cxn>
              <a:cxn ang="0">
                <a:pos x="146" y="52"/>
              </a:cxn>
              <a:cxn ang="0">
                <a:pos x="146" y="56"/>
              </a:cxn>
              <a:cxn ang="0">
                <a:pos x="154" y="60"/>
              </a:cxn>
              <a:cxn ang="0">
                <a:pos x="156" y="64"/>
              </a:cxn>
              <a:cxn ang="0">
                <a:pos x="160" y="74"/>
              </a:cxn>
              <a:cxn ang="0">
                <a:pos x="162" y="74"/>
              </a:cxn>
              <a:cxn ang="0">
                <a:pos x="170" y="74"/>
              </a:cxn>
              <a:cxn ang="0">
                <a:pos x="172" y="74"/>
              </a:cxn>
              <a:cxn ang="0">
                <a:pos x="176" y="72"/>
              </a:cxn>
              <a:cxn ang="0">
                <a:pos x="180" y="76"/>
              </a:cxn>
              <a:cxn ang="0">
                <a:pos x="180" y="78"/>
              </a:cxn>
              <a:cxn ang="0">
                <a:pos x="180" y="78"/>
              </a:cxn>
              <a:cxn ang="0">
                <a:pos x="184" y="82"/>
              </a:cxn>
              <a:cxn ang="0">
                <a:pos x="184" y="82"/>
              </a:cxn>
              <a:cxn ang="0">
                <a:pos x="188" y="82"/>
              </a:cxn>
              <a:cxn ang="0">
                <a:pos x="188" y="80"/>
              </a:cxn>
              <a:cxn ang="0">
                <a:pos x="186" y="78"/>
              </a:cxn>
              <a:cxn ang="0">
                <a:pos x="188" y="76"/>
              </a:cxn>
              <a:cxn ang="0">
                <a:pos x="188" y="76"/>
              </a:cxn>
              <a:cxn ang="0">
                <a:pos x="188" y="74"/>
              </a:cxn>
              <a:cxn ang="0">
                <a:pos x="192" y="72"/>
              </a:cxn>
              <a:cxn ang="0">
                <a:pos x="190" y="70"/>
              </a:cxn>
              <a:cxn ang="0">
                <a:pos x="194" y="68"/>
              </a:cxn>
              <a:cxn ang="0">
                <a:pos x="198" y="64"/>
              </a:cxn>
              <a:cxn ang="0">
                <a:pos x="200" y="64"/>
              </a:cxn>
              <a:cxn ang="0">
                <a:pos x="204" y="62"/>
              </a:cxn>
              <a:cxn ang="0">
                <a:pos x="204" y="58"/>
              </a:cxn>
              <a:cxn ang="0">
                <a:pos x="206" y="58"/>
              </a:cxn>
              <a:cxn ang="0">
                <a:pos x="208" y="58"/>
              </a:cxn>
              <a:cxn ang="0">
                <a:pos x="208" y="58"/>
              </a:cxn>
              <a:cxn ang="0">
                <a:pos x="210" y="56"/>
              </a:cxn>
              <a:cxn ang="0">
                <a:pos x="212" y="56"/>
              </a:cxn>
              <a:cxn ang="0">
                <a:pos x="212" y="56"/>
              </a:cxn>
            </a:cxnLst>
            <a:rect l="0" t="0" r="r" b="b"/>
            <a:pathLst>
              <a:path w="212" h="82">
                <a:moveTo>
                  <a:pt x="16" y="70"/>
                </a:moveTo>
                <a:lnTo>
                  <a:pt x="16" y="70"/>
                </a:lnTo>
                <a:lnTo>
                  <a:pt x="14" y="66"/>
                </a:lnTo>
                <a:lnTo>
                  <a:pt x="14" y="62"/>
                </a:lnTo>
                <a:lnTo>
                  <a:pt x="12" y="58"/>
                </a:lnTo>
                <a:lnTo>
                  <a:pt x="12" y="56"/>
                </a:lnTo>
                <a:lnTo>
                  <a:pt x="10" y="52"/>
                </a:lnTo>
                <a:lnTo>
                  <a:pt x="10" y="46"/>
                </a:lnTo>
                <a:lnTo>
                  <a:pt x="8" y="42"/>
                </a:lnTo>
                <a:lnTo>
                  <a:pt x="8" y="42"/>
                </a:lnTo>
                <a:lnTo>
                  <a:pt x="8" y="38"/>
                </a:lnTo>
                <a:lnTo>
                  <a:pt x="6" y="32"/>
                </a:lnTo>
                <a:lnTo>
                  <a:pt x="4" y="28"/>
                </a:lnTo>
                <a:lnTo>
                  <a:pt x="4" y="28"/>
                </a:lnTo>
                <a:lnTo>
                  <a:pt x="2" y="18"/>
                </a:lnTo>
                <a:lnTo>
                  <a:pt x="2" y="14"/>
                </a:lnTo>
                <a:lnTo>
                  <a:pt x="0" y="10"/>
                </a:lnTo>
                <a:lnTo>
                  <a:pt x="4" y="10"/>
                </a:lnTo>
                <a:lnTo>
                  <a:pt x="4" y="8"/>
                </a:lnTo>
                <a:lnTo>
                  <a:pt x="8" y="8"/>
                </a:lnTo>
                <a:lnTo>
                  <a:pt x="8" y="8"/>
                </a:lnTo>
                <a:lnTo>
                  <a:pt x="10" y="8"/>
                </a:lnTo>
                <a:lnTo>
                  <a:pt x="10" y="8"/>
                </a:lnTo>
                <a:lnTo>
                  <a:pt x="10" y="8"/>
                </a:lnTo>
                <a:lnTo>
                  <a:pt x="12" y="6"/>
                </a:lnTo>
                <a:lnTo>
                  <a:pt x="16" y="6"/>
                </a:lnTo>
                <a:lnTo>
                  <a:pt x="20" y="4"/>
                </a:lnTo>
                <a:lnTo>
                  <a:pt x="22" y="4"/>
                </a:lnTo>
                <a:lnTo>
                  <a:pt x="24" y="2"/>
                </a:lnTo>
                <a:lnTo>
                  <a:pt x="28" y="2"/>
                </a:lnTo>
                <a:lnTo>
                  <a:pt x="32" y="0"/>
                </a:lnTo>
                <a:lnTo>
                  <a:pt x="32" y="0"/>
                </a:lnTo>
                <a:lnTo>
                  <a:pt x="32" y="0"/>
                </a:lnTo>
                <a:lnTo>
                  <a:pt x="48" y="10"/>
                </a:lnTo>
                <a:lnTo>
                  <a:pt x="72" y="24"/>
                </a:lnTo>
                <a:lnTo>
                  <a:pt x="72" y="24"/>
                </a:lnTo>
                <a:lnTo>
                  <a:pt x="74" y="26"/>
                </a:lnTo>
                <a:lnTo>
                  <a:pt x="80" y="30"/>
                </a:lnTo>
                <a:lnTo>
                  <a:pt x="84" y="32"/>
                </a:lnTo>
                <a:lnTo>
                  <a:pt x="86" y="34"/>
                </a:lnTo>
                <a:lnTo>
                  <a:pt x="86" y="36"/>
                </a:lnTo>
                <a:lnTo>
                  <a:pt x="86" y="36"/>
                </a:lnTo>
                <a:lnTo>
                  <a:pt x="92" y="34"/>
                </a:lnTo>
                <a:lnTo>
                  <a:pt x="92" y="34"/>
                </a:lnTo>
                <a:lnTo>
                  <a:pt x="94" y="34"/>
                </a:lnTo>
                <a:lnTo>
                  <a:pt x="96" y="34"/>
                </a:lnTo>
                <a:lnTo>
                  <a:pt x="102" y="32"/>
                </a:lnTo>
                <a:lnTo>
                  <a:pt x="104" y="32"/>
                </a:lnTo>
                <a:lnTo>
                  <a:pt x="106" y="34"/>
                </a:lnTo>
                <a:lnTo>
                  <a:pt x="110" y="34"/>
                </a:lnTo>
                <a:lnTo>
                  <a:pt x="112" y="34"/>
                </a:lnTo>
                <a:lnTo>
                  <a:pt x="112" y="34"/>
                </a:lnTo>
                <a:lnTo>
                  <a:pt x="118" y="34"/>
                </a:lnTo>
                <a:lnTo>
                  <a:pt x="120" y="34"/>
                </a:lnTo>
                <a:lnTo>
                  <a:pt x="124" y="32"/>
                </a:lnTo>
                <a:lnTo>
                  <a:pt x="124" y="30"/>
                </a:lnTo>
                <a:lnTo>
                  <a:pt x="126" y="32"/>
                </a:lnTo>
                <a:lnTo>
                  <a:pt x="130" y="36"/>
                </a:lnTo>
                <a:lnTo>
                  <a:pt x="130" y="36"/>
                </a:lnTo>
                <a:lnTo>
                  <a:pt x="134" y="38"/>
                </a:lnTo>
                <a:lnTo>
                  <a:pt x="134" y="38"/>
                </a:lnTo>
                <a:lnTo>
                  <a:pt x="136" y="40"/>
                </a:lnTo>
                <a:lnTo>
                  <a:pt x="138" y="44"/>
                </a:lnTo>
                <a:lnTo>
                  <a:pt x="140" y="46"/>
                </a:lnTo>
                <a:lnTo>
                  <a:pt x="144" y="44"/>
                </a:lnTo>
                <a:lnTo>
                  <a:pt x="144" y="46"/>
                </a:lnTo>
                <a:lnTo>
                  <a:pt x="144" y="48"/>
                </a:lnTo>
                <a:lnTo>
                  <a:pt x="146" y="50"/>
                </a:lnTo>
                <a:lnTo>
                  <a:pt x="146" y="52"/>
                </a:lnTo>
                <a:lnTo>
                  <a:pt x="146" y="52"/>
                </a:lnTo>
                <a:lnTo>
                  <a:pt x="146" y="54"/>
                </a:lnTo>
                <a:lnTo>
                  <a:pt x="146" y="56"/>
                </a:lnTo>
                <a:lnTo>
                  <a:pt x="148" y="58"/>
                </a:lnTo>
                <a:lnTo>
                  <a:pt x="148" y="60"/>
                </a:lnTo>
                <a:lnTo>
                  <a:pt x="154" y="60"/>
                </a:lnTo>
                <a:lnTo>
                  <a:pt x="154" y="62"/>
                </a:lnTo>
                <a:lnTo>
                  <a:pt x="154" y="62"/>
                </a:lnTo>
                <a:lnTo>
                  <a:pt x="156" y="64"/>
                </a:lnTo>
                <a:lnTo>
                  <a:pt x="156" y="64"/>
                </a:lnTo>
                <a:lnTo>
                  <a:pt x="158" y="68"/>
                </a:lnTo>
                <a:lnTo>
                  <a:pt x="160" y="74"/>
                </a:lnTo>
                <a:lnTo>
                  <a:pt x="162" y="74"/>
                </a:lnTo>
                <a:lnTo>
                  <a:pt x="162" y="74"/>
                </a:lnTo>
                <a:lnTo>
                  <a:pt x="162" y="74"/>
                </a:lnTo>
                <a:lnTo>
                  <a:pt x="166" y="74"/>
                </a:lnTo>
                <a:lnTo>
                  <a:pt x="166" y="74"/>
                </a:lnTo>
                <a:lnTo>
                  <a:pt x="170" y="74"/>
                </a:lnTo>
                <a:lnTo>
                  <a:pt x="170" y="74"/>
                </a:lnTo>
                <a:lnTo>
                  <a:pt x="170" y="74"/>
                </a:lnTo>
                <a:lnTo>
                  <a:pt x="172" y="74"/>
                </a:lnTo>
                <a:lnTo>
                  <a:pt x="172" y="72"/>
                </a:lnTo>
                <a:lnTo>
                  <a:pt x="174" y="72"/>
                </a:lnTo>
                <a:lnTo>
                  <a:pt x="176" y="72"/>
                </a:lnTo>
                <a:lnTo>
                  <a:pt x="178" y="74"/>
                </a:lnTo>
                <a:lnTo>
                  <a:pt x="180" y="74"/>
                </a:lnTo>
                <a:lnTo>
                  <a:pt x="180" y="76"/>
                </a:lnTo>
                <a:lnTo>
                  <a:pt x="180" y="76"/>
                </a:lnTo>
                <a:lnTo>
                  <a:pt x="180" y="76"/>
                </a:lnTo>
                <a:lnTo>
                  <a:pt x="180" y="78"/>
                </a:lnTo>
                <a:lnTo>
                  <a:pt x="180" y="78"/>
                </a:lnTo>
                <a:lnTo>
                  <a:pt x="180" y="78"/>
                </a:lnTo>
                <a:lnTo>
                  <a:pt x="180" y="78"/>
                </a:lnTo>
                <a:lnTo>
                  <a:pt x="180" y="80"/>
                </a:lnTo>
                <a:lnTo>
                  <a:pt x="182" y="80"/>
                </a:lnTo>
                <a:lnTo>
                  <a:pt x="184" y="82"/>
                </a:lnTo>
                <a:lnTo>
                  <a:pt x="184" y="82"/>
                </a:lnTo>
                <a:lnTo>
                  <a:pt x="184" y="82"/>
                </a:lnTo>
                <a:lnTo>
                  <a:pt x="184" y="82"/>
                </a:lnTo>
                <a:lnTo>
                  <a:pt x="186" y="82"/>
                </a:lnTo>
                <a:lnTo>
                  <a:pt x="186" y="82"/>
                </a:lnTo>
                <a:lnTo>
                  <a:pt x="188" y="82"/>
                </a:lnTo>
                <a:lnTo>
                  <a:pt x="190" y="82"/>
                </a:lnTo>
                <a:lnTo>
                  <a:pt x="188" y="82"/>
                </a:lnTo>
                <a:lnTo>
                  <a:pt x="188" y="80"/>
                </a:lnTo>
                <a:lnTo>
                  <a:pt x="188" y="80"/>
                </a:lnTo>
                <a:lnTo>
                  <a:pt x="186" y="78"/>
                </a:lnTo>
                <a:lnTo>
                  <a:pt x="186" y="78"/>
                </a:lnTo>
                <a:lnTo>
                  <a:pt x="188" y="76"/>
                </a:lnTo>
                <a:lnTo>
                  <a:pt x="188" y="76"/>
                </a:lnTo>
                <a:lnTo>
                  <a:pt x="188" y="76"/>
                </a:lnTo>
                <a:lnTo>
                  <a:pt x="188" y="76"/>
                </a:lnTo>
                <a:lnTo>
                  <a:pt x="188" y="76"/>
                </a:lnTo>
                <a:lnTo>
                  <a:pt x="188" y="76"/>
                </a:lnTo>
                <a:lnTo>
                  <a:pt x="188" y="76"/>
                </a:lnTo>
                <a:lnTo>
                  <a:pt x="188" y="74"/>
                </a:lnTo>
                <a:lnTo>
                  <a:pt x="188" y="74"/>
                </a:lnTo>
                <a:lnTo>
                  <a:pt x="190" y="74"/>
                </a:lnTo>
                <a:lnTo>
                  <a:pt x="192" y="72"/>
                </a:lnTo>
                <a:lnTo>
                  <a:pt x="192" y="72"/>
                </a:lnTo>
                <a:lnTo>
                  <a:pt x="192" y="72"/>
                </a:lnTo>
                <a:lnTo>
                  <a:pt x="192" y="70"/>
                </a:lnTo>
                <a:lnTo>
                  <a:pt x="190" y="70"/>
                </a:lnTo>
                <a:lnTo>
                  <a:pt x="192" y="68"/>
                </a:lnTo>
                <a:lnTo>
                  <a:pt x="194" y="68"/>
                </a:lnTo>
                <a:lnTo>
                  <a:pt x="194" y="68"/>
                </a:lnTo>
                <a:lnTo>
                  <a:pt x="196" y="66"/>
                </a:lnTo>
                <a:lnTo>
                  <a:pt x="198" y="64"/>
                </a:lnTo>
                <a:lnTo>
                  <a:pt x="198" y="64"/>
                </a:lnTo>
                <a:lnTo>
                  <a:pt x="200" y="64"/>
                </a:lnTo>
                <a:lnTo>
                  <a:pt x="200" y="64"/>
                </a:lnTo>
                <a:lnTo>
                  <a:pt x="200" y="64"/>
                </a:lnTo>
                <a:lnTo>
                  <a:pt x="202" y="64"/>
                </a:lnTo>
                <a:lnTo>
                  <a:pt x="204" y="62"/>
                </a:lnTo>
                <a:lnTo>
                  <a:pt x="204" y="62"/>
                </a:lnTo>
                <a:lnTo>
                  <a:pt x="204" y="62"/>
                </a:lnTo>
                <a:lnTo>
                  <a:pt x="204" y="60"/>
                </a:lnTo>
                <a:lnTo>
                  <a:pt x="204" y="58"/>
                </a:lnTo>
                <a:lnTo>
                  <a:pt x="206" y="58"/>
                </a:lnTo>
                <a:lnTo>
                  <a:pt x="206" y="58"/>
                </a:lnTo>
                <a:lnTo>
                  <a:pt x="206" y="58"/>
                </a:lnTo>
                <a:lnTo>
                  <a:pt x="206" y="58"/>
                </a:lnTo>
                <a:lnTo>
                  <a:pt x="206" y="58"/>
                </a:lnTo>
                <a:lnTo>
                  <a:pt x="208" y="58"/>
                </a:lnTo>
                <a:lnTo>
                  <a:pt x="208" y="58"/>
                </a:lnTo>
                <a:lnTo>
                  <a:pt x="208" y="60"/>
                </a:lnTo>
                <a:lnTo>
                  <a:pt x="208" y="58"/>
                </a:lnTo>
                <a:lnTo>
                  <a:pt x="208" y="58"/>
                </a:lnTo>
                <a:lnTo>
                  <a:pt x="208" y="58"/>
                </a:lnTo>
                <a:lnTo>
                  <a:pt x="210" y="56"/>
                </a:lnTo>
                <a:lnTo>
                  <a:pt x="210" y="56"/>
                </a:lnTo>
                <a:lnTo>
                  <a:pt x="210" y="56"/>
                </a:lnTo>
                <a:lnTo>
                  <a:pt x="212" y="56"/>
                </a:lnTo>
                <a:lnTo>
                  <a:pt x="212" y="56"/>
                </a:lnTo>
                <a:lnTo>
                  <a:pt x="212" y="56"/>
                </a:lnTo>
                <a:lnTo>
                  <a:pt x="212" y="5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8" name="Freeform 644"/>
          <p:cNvSpPr>
            <a:spLocks/>
          </p:cNvSpPr>
          <p:nvPr/>
        </p:nvSpPr>
        <p:spPr bwMode="auto">
          <a:xfrm>
            <a:off x="5537200" y="2560638"/>
            <a:ext cx="3175" cy="1588"/>
          </a:xfrm>
          <a:custGeom>
            <a:avLst/>
            <a:gdLst/>
            <a:ahLst/>
            <a:cxnLst>
              <a:cxn ang="0">
                <a:pos x="2" y="0"/>
              </a:cxn>
              <a:cxn ang="0">
                <a:pos x="0" y="0"/>
              </a:cxn>
              <a:cxn ang="0">
                <a:pos x="0" y="0"/>
              </a:cxn>
              <a:cxn ang="0">
                <a:pos x="0" y="0"/>
              </a:cxn>
              <a:cxn ang="0">
                <a:pos x="2" y="0"/>
              </a:cxn>
              <a:cxn ang="0">
                <a:pos x="2" y="0"/>
              </a:cxn>
              <a:cxn ang="0">
                <a:pos x="2" y="0"/>
              </a:cxn>
              <a:cxn ang="0">
                <a:pos x="2" y="0"/>
              </a:cxn>
            </a:cxnLst>
            <a:rect l="0" t="0" r="r" b="b"/>
            <a:pathLst>
              <a:path w="2">
                <a:moveTo>
                  <a:pt x="2" y="0"/>
                </a:moveTo>
                <a:lnTo>
                  <a:pt x="0" y="0"/>
                </a:lnTo>
                <a:lnTo>
                  <a:pt x="0" y="0"/>
                </a:lnTo>
                <a:lnTo>
                  <a:pt x="0" y="0"/>
                </a:lnTo>
                <a:lnTo>
                  <a:pt x="2" y="0"/>
                </a:lnTo>
                <a:lnTo>
                  <a:pt x="2" y="0"/>
                </a:lnTo>
                <a:lnTo>
                  <a:pt x="2" y="0"/>
                </a:lnTo>
                <a:lnTo>
                  <a:pt x="2" y="0"/>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9" name="Freeform 645"/>
          <p:cNvSpPr>
            <a:spLocks/>
          </p:cNvSpPr>
          <p:nvPr/>
        </p:nvSpPr>
        <p:spPr bwMode="auto">
          <a:xfrm>
            <a:off x="5121275" y="2532063"/>
            <a:ext cx="9525" cy="25400"/>
          </a:xfrm>
          <a:custGeom>
            <a:avLst/>
            <a:gdLst/>
            <a:ahLst/>
            <a:cxnLst>
              <a:cxn ang="0">
                <a:pos x="2" y="0"/>
              </a:cxn>
              <a:cxn ang="0">
                <a:pos x="4" y="0"/>
              </a:cxn>
              <a:cxn ang="0">
                <a:pos x="4" y="2"/>
              </a:cxn>
              <a:cxn ang="0">
                <a:pos x="6" y="2"/>
              </a:cxn>
              <a:cxn ang="0">
                <a:pos x="6" y="2"/>
              </a:cxn>
              <a:cxn ang="0">
                <a:pos x="6" y="6"/>
              </a:cxn>
              <a:cxn ang="0">
                <a:pos x="6" y="6"/>
              </a:cxn>
              <a:cxn ang="0">
                <a:pos x="6" y="6"/>
              </a:cxn>
              <a:cxn ang="0">
                <a:pos x="6" y="6"/>
              </a:cxn>
              <a:cxn ang="0">
                <a:pos x="4" y="8"/>
              </a:cxn>
              <a:cxn ang="0">
                <a:pos x="4" y="8"/>
              </a:cxn>
              <a:cxn ang="0">
                <a:pos x="2" y="8"/>
              </a:cxn>
              <a:cxn ang="0">
                <a:pos x="4" y="10"/>
              </a:cxn>
              <a:cxn ang="0">
                <a:pos x="4" y="12"/>
              </a:cxn>
              <a:cxn ang="0">
                <a:pos x="4" y="12"/>
              </a:cxn>
              <a:cxn ang="0">
                <a:pos x="4" y="14"/>
              </a:cxn>
              <a:cxn ang="0">
                <a:pos x="2" y="14"/>
              </a:cxn>
              <a:cxn ang="0">
                <a:pos x="2" y="14"/>
              </a:cxn>
              <a:cxn ang="0">
                <a:pos x="2" y="14"/>
              </a:cxn>
              <a:cxn ang="0">
                <a:pos x="2" y="16"/>
              </a:cxn>
              <a:cxn ang="0">
                <a:pos x="0" y="16"/>
              </a:cxn>
              <a:cxn ang="0">
                <a:pos x="0" y="16"/>
              </a:cxn>
              <a:cxn ang="0">
                <a:pos x="0" y="16"/>
              </a:cxn>
            </a:cxnLst>
            <a:rect l="0" t="0" r="r" b="b"/>
            <a:pathLst>
              <a:path w="6" h="16">
                <a:moveTo>
                  <a:pt x="2" y="0"/>
                </a:moveTo>
                <a:lnTo>
                  <a:pt x="4" y="0"/>
                </a:lnTo>
                <a:lnTo>
                  <a:pt x="4" y="2"/>
                </a:lnTo>
                <a:lnTo>
                  <a:pt x="6" y="2"/>
                </a:lnTo>
                <a:lnTo>
                  <a:pt x="6" y="2"/>
                </a:lnTo>
                <a:lnTo>
                  <a:pt x="6" y="6"/>
                </a:lnTo>
                <a:lnTo>
                  <a:pt x="6" y="6"/>
                </a:lnTo>
                <a:lnTo>
                  <a:pt x="6" y="6"/>
                </a:lnTo>
                <a:lnTo>
                  <a:pt x="6" y="6"/>
                </a:lnTo>
                <a:lnTo>
                  <a:pt x="4" y="8"/>
                </a:lnTo>
                <a:lnTo>
                  <a:pt x="4" y="8"/>
                </a:lnTo>
                <a:lnTo>
                  <a:pt x="2" y="8"/>
                </a:lnTo>
                <a:lnTo>
                  <a:pt x="4" y="10"/>
                </a:lnTo>
                <a:lnTo>
                  <a:pt x="4" y="12"/>
                </a:lnTo>
                <a:lnTo>
                  <a:pt x="4" y="12"/>
                </a:lnTo>
                <a:lnTo>
                  <a:pt x="4" y="14"/>
                </a:lnTo>
                <a:lnTo>
                  <a:pt x="2" y="14"/>
                </a:lnTo>
                <a:lnTo>
                  <a:pt x="2" y="14"/>
                </a:lnTo>
                <a:lnTo>
                  <a:pt x="2" y="14"/>
                </a:lnTo>
                <a:lnTo>
                  <a:pt x="2" y="16"/>
                </a:lnTo>
                <a:lnTo>
                  <a:pt x="0" y="16"/>
                </a:lnTo>
                <a:lnTo>
                  <a:pt x="0" y="16"/>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0" name="Freeform 646"/>
          <p:cNvSpPr>
            <a:spLocks/>
          </p:cNvSpPr>
          <p:nvPr/>
        </p:nvSpPr>
        <p:spPr bwMode="auto">
          <a:xfrm>
            <a:off x="5000625" y="2528888"/>
            <a:ext cx="12700" cy="25400"/>
          </a:xfrm>
          <a:custGeom>
            <a:avLst/>
            <a:gdLst/>
            <a:ahLst/>
            <a:cxnLst>
              <a:cxn ang="0">
                <a:pos x="8" y="16"/>
              </a:cxn>
              <a:cxn ang="0">
                <a:pos x="8" y="16"/>
              </a:cxn>
              <a:cxn ang="0">
                <a:pos x="8" y="16"/>
              </a:cxn>
              <a:cxn ang="0">
                <a:pos x="8" y="16"/>
              </a:cxn>
              <a:cxn ang="0">
                <a:pos x="6" y="16"/>
              </a:cxn>
              <a:cxn ang="0">
                <a:pos x="6" y="16"/>
              </a:cxn>
              <a:cxn ang="0">
                <a:pos x="6" y="16"/>
              </a:cxn>
              <a:cxn ang="0">
                <a:pos x="4" y="16"/>
              </a:cxn>
              <a:cxn ang="0">
                <a:pos x="2" y="12"/>
              </a:cxn>
              <a:cxn ang="0">
                <a:pos x="2" y="12"/>
              </a:cxn>
              <a:cxn ang="0">
                <a:pos x="2" y="12"/>
              </a:cxn>
              <a:cxn ang="0">
                <a:pos x="0" y="10"/>
              </a:cxn>
              <a:cxn ang="0">
                <a:pos x="0" y="8"/>
              </a:cxn>
              <a:cxn ang="0">
                <a:pos x="0" y="8"/>
              </a:cxn>
              <a:cxn ang="0">
                <a:pos x="0" y="8"/>
              </a:cxn>
              <a:cxn ang="0">
                <a:pos x="2" y="8"/>
              </a:cxn>
              <a:cxn ang="0">
                <a:pos x="2" y="8"/>
              </a:cxn>
              <a:cxn ang="0">
                <a:pos x="0" y="6"/>
              </a:cxn>
              <a:cxn ang="0">
                <a:pos x="0" y="6"/>
              </a:cxn>
              <a:cxn ang="0">
                <a:pos x="0" y="6"/>
              </a:cxn>
              <a:cxn ang="0">
                <a:pos x="0" y="4"/>
              </a:cxn>
              <a:cxn ang="0">
                <a:pos x="0" y="4"/>
              </a:cxn>
              <a:cxn ang="0">
                <a:pos x="0" y="2"/>
              </a:cxn>
              <a:cxn ang="0">
                <a:pos x="0" y="2"/>
              </a:cxn>
              <a:cxn ang="0">
                <a:pos x="0" y="0"/>
              </a:cxn>
              <a:cxn ang="0">
                <a:pos x="0" y="0"/>
              </a:cxn>
            </a:cxnLst>
            <a:rect l="0" t="0" r="r" b="b"/>
            <a:pathLst>
              <a:path w="8" h="16">
                <a:moveTo>
                  <a:pt x="8" y="16"/>
                </a:moveTo>
                <a:lnTo>
                  <a:pt x="8" y="16"/>
                </a:lnTo>
                <a:lnTo>
                  <a:pt x="8" y="16"/>
                </a:lnTo>
                <a:lnTo>
                  <a:pt x="8" y="16"/>
                </a:lnTo>
                <a:lnTo>
                  <a:pt x="6" y="16"/>
                </a:lnTo>
                <a:lnTo>
                  <a:pt x="6" y="16"/>
                </a:lnTo>
                <a:lnTo>
                  <a:pt x="6" y="16"/>
                </a:lnTo>
                <a:lnTo>
                  <a:pt x="4" y="16"/>
                </a:lnTo>
                <a:lnTo>
                  <a:pt x="2" y="12"/>
                </a:lnTo>
                <a:lnTo>
                  <a:pt x="2" y="12"/>
                </a:lnTo>
                <a:lnTo>
                  <a:pt x="2" y="12"/>
                </a:lnTo>
                <a:lnTo>
                  <a:pt x="0" y="10"/>
                </a:lnTo>
                <a:lnTo>
                  <a:pt x="0" y="8"/>
                </a:lnTo>
                <a:lnTo>
                  <a:pt x="0" y="8"/>
                </a:lnTo>
                <a:lnTo>
                  <a:pt x="0" y="8"/>
                </a:lnTo>
                <a:lnTo>
                  <a:pt x="2" y="8"/>
                </a:lnTo>
                <a:lnTo>
                  <a:pt x="2" y="8"/>
                </a:lnTo>
                <a:lnTo>
                  <a:pt x="0" y="6"/>
                </a:lnTo>
                <a:lnTo>
                  <a:pt x="0" y="6"/>
                </a:lnTo>
                <a:lnTo>
                  <a:pt x="0" y="6"/>
                </a:lnTo>
                <a:lnTo>
                  <a:pt x="0" y="4"/>
                </a:lnTo>
                <a:lnTo>
                  <a:pt x="0" y="4"/>
                </a:lnTo>
                <a:lnTo>
                  <a:pt x="0" y="2"/>
                </a:lnTo>
                <a:lnTo>
                  <a:pt x="0"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1" name="Freeform 647"/>
          <p:cNvSpPr>
            <a:spLocks/>
          </p:cNvSpPr>
          <p:nvPr/>
        </p:nvSpPr>
        <p:spPr bwMode="auto">
          <a:xfrm>
            <a:off x="5013325" y="2541588"/>
            <a:ext cx="41275" cy="12700"/>
          </a:xfrm>
          <a:custGeom>
            <a:avLst/>
            <a:gdLst/>
            <a:ahLst/>
            <a:cxnLst>
              <a:cxn ang="0">
                <a:pos x="0" y="8"/>
              </a:cxn>
              <a:cxn ang="0">
                <a:pos x="2" y="8"/>
              </a:cxn>
              <a:cxn ang="0">
                <a:pos x="2" y="8"/>
              </a:cxn>
              <a:cxn ang="0">
                <a:pos x="4" y="8"/>
              </a:cxn>
              <a:cxn ang="0">
                <a:pos x="4" y="8"/>
              </a:cxn>
              <a:cxn ang="0">
                <a:pos x="4" y="8"/>
              </a:cxn>
              <a:cxn ang="0">
                <a:pos x="6" y="8"/>
              </a:cxn>
              <a:cxn ang="0">
                <a:pos x="6" y="8"/>
              </a:cxn>
              <a:cxn ang="0">
                <a:pos x="8" y="8"/>
              </a:cxn>
              <a:cxn ang="0">
                <a:pos x="8" y="8"/>
              </a:cxn>
              <a:cxn ang="0">
                <a:pos x="8" y="8"/>
              </a:cxn>
              <a:cxn ang="0">
                <a:pos x="10" y="8"/>
              </a:cxn>
              <a:cxn ang="0">
                <a:pos x="12" y="4"/>
              </a:cxn>
              <a:cxn ang="0">
                <a:pos x="12" y="4"/>
              </a:cxn>
              <a:cxn ang="0">
                <a:pos x="12" y="4"/>
              </a:cxn>
              <a:cxn ang="0">
                <a:pos x="16" y="4"/>
              </a:cxn>
              <a:cxn ang="0">
                <a:pos x="16" y="4"/>
              </a:cxn>
              <a:cxn ang="0">
                <a:pos x="16" y="4"/>
              </a:cxn>
              <a:cxn ang="0">
                <a:pos x="18" y="4"/>
              </a:cxn>
              <a:cxn ang="0">
                <a:pos x="18" y="4"/>
              </a:cxn>
              <a:cxn ang="0">
                <a:pos x="20" y="4"/>
              </a:cxn>
              <a:cxn ang="0">
                <a:pos x="20" y="4"/>
              </a:cxn>
              <a:cxn ang="0">
                <a:pos x="22" y="4"/>
              </a:cxn>
              <a:cxn ang="0">
                <a:pos x="22" y="2"/>
              </a:cxn>
              <a:cxn ang="0">
                <a:pos x="22" y="2"/>
              </a:cxn>
              <a:cxn ang="0">
                <a:pos x="22" y="0"/>
              </a:cxn>
              <a:cxn ang="0">
                <a:pos x="24" y="0"/>
              </a:cxn>
              <a:cxn ang="0">
                <a:pos x="24" y="0"/>
              </a:cxn>
              <a:cxn ang="0">
                <a:pos x="26" y="0"/>
              </a:cxn>
              <a:cxn ang="0">
                <a:pos x="26" y="0"/>
              </a:cxn>
            </a:cxnLst>
            <a:rect l="0" t="0" r="r" b="b"/>
            <a:pathLst>
              <a:path w="26" h="8">
                <a:moveTo>
                  <a:pt x="0" y="8"/>
                </a:moveTo>
                <a:lnTo>
                  <a:pt x="2" y="8"/>
                </a:lnTo>
                <a:lnTo>
                  <a:pt x="2" y="8"/>
                </a:lnTo>
                <a:lnTo>
                  <a:pt x="4" y="8"/>
                </a:lnTo>
                <a:lnTo>
                  <a:pt x="4" y="8"/>
                </a:lnTo>
                <a:lnTo>
                  <a:pt x="4" y="8"/>
                </a:lnTo>
                <a:lnTo>
                  <a:pt x="6" y="8"/>
                </a:lnTo>
                <a:lnTo>
                  <a:pt x="6" y="8"/>
                </a:lnTo>
                <a:lnTo>
                  <a:pt x="8" y="8"/>
                </a:lnTo>
                <a:lnTo>
                  <a:pt x="8" y="8"/>
                </a:lnTo>
                <a:lnTo>
                  <a:pt x="8" y="8"/>
                </a:lnTo>
                <a:lnTo>
                  <a:pt x="10" y="8"/>
                </a:lnTo>
                <a:lnTo>
                  <a:pt x="12" y="4"/>
                </a:lnTo>
                <a:lnTo>
                  <a:pt x="12" y="4"/>
                </a:lnTo>
                <a:lnTo>
                  <a:pt x="12" y="4"/>
                </a:lnTo>
                <a:lnTo>
                  <a:pt x="16" y="4"/>
                </a:lnTo>
                <a:lnTo>
                  <a:pt x="16" y="4"/>
                </a:lnTo>
                <a:lnTo>
                  <a:pt x="16" y="4"/>
                </a:lnTo>
                <a:lnTo>
                  <a:pt x="18" y="4"/>
                </a:lnTo>
                <a:lnTo>
                  <a:pt x="18" y="4"/>
                </a:lnTo>
                <a:lnTo>
                  <a:pt x="20" y="4"/>
                </a:lnTo>
                <a:lnTo>
                  <a:pt x="20" y="4"/>
                </a:lnTo>
                <a:lnTo>
                  <a:pt x="22" y="4"/>
                </a:lnTo>
                <a:lnTo>
                  <a:pt x="22" y="2"/>
                </a:lnTo>
                <a:lnTo>
                  <a:pt x="22" y="2"/>
                </a:lnTo>
                <a:lnTo>
                  <a:pt x="22" y="0"/>
                </a:lnTo>
                <a:lnTo>
                  <a:pt x="24" y="0"/>
                </a:lnTo>
                <a:lnTo>
                  <a:pt x="24" y="0"/>
                </a:lnTo>
                <a:lnTo>
                  <a:pt x="26" y="0"/>
                </a:lnTo>
                <a:lnTo>
                  <a:pt x="2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2" name="Freeform 648"/>
          <p:cNvSpPr>
            <a:spLocks/>
          </p:cNvSpPr>
          <p:nvPr/>
        </p:nvSpPr>
        <p:spPr bwMode="auto">
          <a:xfrm>
            <a:off x="6038850" y="2617788"/>
            <a:ext cx="155575" cy="47625"/>
          </a:xfrm>
          <a:custGeom>
            <a:avLst/>
            <a:gdLst/>
            <a:ahLst/>
            <a:cxnLst>
              <a:cxn ang="0">
                <a:pos x="96" y="18"/>
              </a:cxn>
              <a:cxn ang="0">
                <a:pos x="92" y="18"/>
              </a:cxn>
              <a:cxn ang="0">
                <a:pos x="90" y="18"/>
              </a:cxn>
              <a:cxn ang="0">
                <a:pos x="88" y="18"/>
              </a:cxn>
              <a:cxn ang="0">
                <a:pos x="84" y="20"/>
              </a:cxn>
              <a:cxn ang="0">
                <a:pos x="80" y="20"/>
              </a:cxn>
              <a:cxn ang="0">
                <a:pos x="82" y="20"/>
              </a:cxn>
              <a:cxn ang="0">
                <a:pos x="82" y="16"/>
              </a:cxn>
              <a:cxn ang="0">
                <a:pos x="80" y="16"/>
              </a:cxn>
              <a:cxn ang="0">
                <a:pos x="78" y="16"/>
              </a:cxn>
              <a:cxn ang="0">
                <a:pos x="76" y="16"/>
              </a:cxn>
              <a:cxn ang="0">
                <a:pos x="72" y="18"/>
              </a:cxn>
              <a:cxn ang="0">
                <a:pos x="70" y="20"/>
              </a:cxn>
              <a:cxn ang="0">
                <a:pos x="68" y="22"/>
              </a:cxn>
              <a:cxn ang="0">
                <a:pos x="68" y="22"/>
              </a:cxn>
              <a:cxn ang="0">
                <a:pos x="66" y="24"/>
              </a:cxn>
              <a:cxn ang="0">
                <a:pos x="64" y="24"/>
              </a:cxn>
              <a:cxn ang="0">
                <a:pos x="60" y="26"/>
              </a:cxn>
              <a:cxn ang="0">
                <a:pos x="58" y="30"/>
              </a:cxn>
              <a:cxn ang="0">
                <a:pos x="56" y="30"/>
              </a:cxn>
              <a:cxn ang="0">
                <a:pos x="54" y="28"/>
              </a:cxn>
              <a:cxn ang="0">
                <a:pos x="52" y="26"/>
              </a:cxn>
              <a:cxn ang="0">
                <a:pos x="50" y="20"/>
              </a:cxn>
              <a:cxn ang="0">
                <a:pos x="52" y="20"/>
              </a:cxn>
              <a:cxn ang="0">
                <a:pos x="50" y="18"/>
              </a:cxn>
              <a:cxn ang="0">
                <a:pos x="50" y="12"/>
              </a:cxn>
              <a:cxn ang="0">
                <a:pos x="50" y="10"/>
              </a:cxn>
              <a:cxn ang="0">
                <a:pos x="48" y="8"/>
              </a:cxn>
              <a:cxn ang="0">
                <a:pos x="46" y="10"/>
              </a:cxn>
              <a:cxn ang="0">
                <a:pos x="44" y="8"/>
              </a:cxn>
              <a:cxn ang="0">
                <a:pos x="46" y="4"/>
              </a:cxn>
              <a:cxn ang="0">
                <a:pos x="44" y="2"/>
              </a:cxn>
              <a:cxn ang="0">
                <a:pos x="42" y="2"/>
              </a:cxn>
              <a:cxn ang="0">
                <a:pos x="38" y="0"/>
              </a:cxn>
              <a:cxn ang="0">
                <a:pos x="36" y="0"/>
              </a:cxn>
              <a:cxn ang="0">
                <a:pos x="34" y="4"/>
              </a:cxn>
              <a:cxn ang="0">
                <a:pos x="32" y="8"/>
              </a:cxn>
              <a:cxn ang="0">
                <a:pos x="32" y="8"/>
              </a:cxn>
              <a:cxn ang="0">
                <a:pos x="30" y="10"/>
              </a:cxn>
              <a:cxn ang="0">
                <a:pos x="32" y="10"/>
              </a:cxn>
              <a:cxn ang="0">
                <a:pos x="32" y="12"/>
              </a:cxn>
              <a:cxn ang="0">
                <a:pos x="32" y="16"/>
              </a:cxn>
              <a:cxn ang="0">
                <a:pos x="30" y="16"/>
              </a:cxn>
              <a:cxn ang="0">
                <a:pos x="28" y="14"/>
              </a:cxn>
              <a:cxn ang="0">
                <a:pos x="28" y="14"/>
              </a:cxn>
              <a:cxn ang="0">
                <a:pos x="24" y="14"/>
              </a:cxn>
              <a:cxn ang="0">
                <a:pos x="22" y="16"/>
              </a:cxn>
              <a:cxn ang="0">
                <a:pos x="22" y="18"/>
              </a:cxn>
              <a:cxn ang="0">
                <a:pos x="24" y="20"/>
              </a:cxn>
              <a:cxn ang="0">
                <a:pos x="22" y="22"/>
              </a:cxn>
              <a:cxn ang="0">
                <a:pos x="22" y="22"/>
              </a:cxn>
              <a:cxn ang="0">
                <a:pos x="20" y="22"/>
              </a:cxn>
              <a:cxn ang="0">
                <a:pos x="16" y="18"/>
              </a:cxn>
              <a:cxn ang="0">
                <a:pos x="12" y="20"/>
              </a:cxn>
              <a:cxn ang="0">
                <a:pos x="10" y="22"/>
              </a:cxn>
              <a:cxn ang="0">
                <a:pos x="6" y="24"/>
              </a:cxn>
              <a:cxn ang="0">
                <a:pos x="2" y="22"/>
              </a:cxn>
            </a:cxnLst>
            <a:rect l="0" t="0" r="r" b="b"/>
            <a:pathLst>
              <a:path w="98" h="30">
                <a:moveTo>
                  <a:pt x="98" y="20"/>
                </a:moveTo>
                <a:lnTo>
                  <a:pt x="96" y="18"/>
                </a:lnTo>
                <a:lnTo>
                  <a:pt x="96" y="18"/>
                </a:lnTo>
                <a:lnTo>
                  <a:pt x="94" y="18"/>
                </a:lnTo>
                <a:lnTo>
                  <a:pt x="94" y="18"/>
                </a:lnTo>
                <a:lnTo>
                  <a:pt x="92" y="18"/>
                </a:lnTo>
                <a:lnTo>
                  <a:pt x="90" y="18"/>
                </a:lnTo>
                <a:lnTo>
                  <a:pt x="90" y="18"/>
                </a:lnTo>
                <a:lnTo>
                  <a:pt x="90" y="18"/>
                </a:lnTo>
                <a:lnTo>
                  <a:pt x="88" y="18"/>
                </a:lnTo>
                <a:lnTo>
                  <a:pt x="88" y="18"/>
                </a:lnTo>
                <a:lnTo>
                  <a:pt x="88" y="18"/>
                </a:lnTo>
                <a:lnTo>
                  <a:pt x="86" y="18"/>
                </a:lnTo>
                <a:lnTo>
                  <a:pt x="84" y="20"/>
                </a:lnTo>
                <a:lnTo>
                  <a:pt x="84" y="20"/>
                </a:lnTo>
                <a:lnTo>
                  <a:pt x="84" y="20"/>
                </a:lnTo>
                <a:lnTo>
                  <a:pt x="82" y="20"/>
                </a:lnTo>
                <a:lnTo>
                  <a:pt x="80" y="20"/>
                </a:lnTo>
                <a:lnTo>
                  <a:pt x="80" y="20"/>
                </a:lnTo>
                <a:lnTo>
                  <a:pt x="80" y="20"/>
                </a:lnTo>
                <a:lnTo>
                  <a:pt x="82" y="20"/>
                </a:lnTo>
                <a:lnTo>
                  <a:pt x="82" y="18"/>
                </a:lnTo>
                <a:lnTo>
                  <a:pt x="82" y="16"/>
                </a:lnTo>
                <a:lnTo>
                  <a:pt x="82" y="16"/>
                </a:lnTo>
                <a:lnTo>
                  <a:pt x="80" y="16"/>
                </a:lnTo>
                <a:lnTo>
                  <a:pt x="80" y="16"/>
                </a:lnTo>
                <a:lnTo>
                  <a:pt x="80" y="16"/>
                </a:lnTo>
                <a:lnTo>
                  <a:pt x="78" y="16"/>
                </a:lnTo>
                <a:lnTo>
                  <a:pt x="78" y="16"/>
                </a:lnTo>
                <a:lnTo>
                  <a:pt x="78" y="16"/>
                </a:lnTo>
                <a:lnTo>
                  <a:pt x="78" y="16"/>
                </a:lnTo>
                <a:lnTo>
                  <a:pt x="76" y="16"/>
                </a:lnTo>
                <a:lnTo>
                  <a:pt x="76" y="16"/>
                </a:lnTo>
                <a:lnTo>
                  <a:pt x="74" y="16"/>
                </a:lnTo>
                <a:lnTo>
                  <a:pt x="74" y="18"/>
                </a:lnTo>
                <a:lnTo>
                  <a:pt x="72" y="18"/>
                </a:lnTo>
                <a:lnTo>
                  <a:pt x="72" y="20"/>
                </a:lnTo>
                <a:lnTo>
                  <a:pt x="70" y="20"/>
                </a:lnTo>
                <a:lnTo>
                  <a:pt x="70" y="20"/>
                </a:lnTo>
                <a:lnTo>
                  <a:pt x="70" y="20"/>
                </a:lnTo>
                <a:lnTo>
                  <a:pt x="70" y="20"/>
                </a:lnTo>
                <a:lnTo>
                  <a:pt x="68" y="22"/>
                </a:lnTo>
                <a:lnTo>
                  <a:pt x="68" y="22"/>
                </a:lnTo>
                <a:lnTo>
                  <a:pt x="68" y="22"/>
                </a:lnTo>
                <a:lnTo>
                  <a:pt x="68" y="22"/>
                </a:lnTo>
                <a:lnTo>
                  <a:pt x="68" y="24"/>
                </a:lnTo>
                <a:lnTo>
                  <a:pt x="66" y="24"/>
                </a:lnTo>
                <a:lnTo>
                  <a:pt x="66" y="24"/>
                </a:lnTo>
                <a:lnTo>
                  <a:pt x="64" y="24"/>
                </a:lnTo>
                <a:lnTo>
                  <a:pt x="64" y="24"/>
                </a:lnTo>
                <a:lnTo>
                  <a:pt x="64" y="24"/>
                </a:lnTo>
                <a:lnTo>
                  <a:pt x="64" y="24"/>
                </a:lnTo>
                <a:lnTo>
                  <a:pt x="62" y="26"/>
                </a:lnTo>
                <a:lnTo>
                  <a:pt x="60" y="26"/>
                </a:lnTo>
                <a:lnTo>
                  <a:pt x="60" y="28"/>
                </a:lnTo>
                <a:lnTo>
                  <a:pt x="58" y="30"/>
                </a:lnTo>
                <a:lnTo>
                  <a:pt x="58" y="30"/>
                </a:lnTo>
                <a:lnTo>
                  <a:pt x="58" y="30"/>
                </a:lnTo>
                <a:lnTo>
                  <a:pt x="58" y="30"/>
                </a:lnTo>
                <a:lnTo>
                  <a:pt x="56" y="30"/>
                </a:lnTo>
                <a:lnTo>
                  <a:pt x="56" y="30"/>
                </a:lnTo>
                <a:lnTo>
                  <a:pt x="56" y="30"/>
                </a:lnTo>
                <a:lnTo>
                  <a:pt x="54" y="28"/>
                </a:lnTo>
                <a:lnTo>
                  <a:pt x="54" y="28"/>
                </a:lnTo>
                <a:lnTo>
                  <a:pt x="52" y="26"/>
                </a:lnTo>
                <a:lnTo>
                  <a:pt x="52" y="26"/>
                </a:lnTo>
                <a:lnTo>
                  <a:pt x="52" y="24"/>
                </a:lnTo>
                <a:lnTo>
                  <a:pt x="50" y="22"/>
                </a:lnTo>
                <a:lnTo>
                  <a:pt x="50" y="20"/>
                </a:lnTo>
                <a:lnTo>
                  <a:pt x="50" y="20"/>
                </a:lnTo>
                <a:lnTo>
                  <a:pt x="52" y="20"/>
                </a:lnTo>
                <a:lnTo>
                  <a:pt x="52" y="20"/>
                </a:lnTo>
                <a:lnTo>
                  <a:pt x="50" y="20"/>
                </a:lnTo>
                <a:lnTo>
                  <a:pt x="50" y="18"/>
                </a:lnTo>
                <a:lnTo>
                  <a:pt x="50" y="18"/>
                </a:lnTo>
                <a:lnTo>
                  <a:pt x="50" y="14"/>
                </a:lnTo>
                <a:lnTo>
                  <a:pt x="50" y="14"/>
                </a:lnTo>
                <a:lnTo>
                  <a:pt x="50" y="12"/>
                </a:lnTo>
                <a:lnTo>
                  <a:pt x="50" y="10"/>
                </a:lnTo>
                <a:lnTo>
                  <a:pt x="50" y="10"/>
                </a:lnTo>
                <a:lnTo>
                  <a:pt x="50" y="10"/>
                </a:lnTo>
                <a:lnTo>
                  <a:pt x="50" y="10"/>
                </a:lnTo>
                <a:lnTo>
                  <a:pt x="50" y="10"/>
                </a:lnTo>
                <a:lnTo>
                  <a:pt x="48" y="8"/>
                </a:lnTo>
                <a:lnTo>
                  <a:pt x="48" y="8"/>
                </a:lnTo>
                <a:lnTo>
                  <a:pt x="48" y="8"/>
                </a:lnTo>
                <a:lnTo>
                  <a:pt x="46" y="10"/>
                </a:lnTo>
                <a:lnTo>
                  <a:pt x="46" y="10"/>
                </a:lnTo>
                <a:lnTo>
                  <a:pt x="44" y="8"/>
                </a:lnTo>
                <a:lnTo>
                  <a:pt x="44" y="8"/>
                </a:lnTo>
                <a:lnTo>
                  <a:pt x="46" y="6"/>
                </a:lnTo>
                <a:lnTo>
                  <a:pt x="46" y="6"/>
                </a:lnTo>
                <a:lnTo>
                  <a:pt x="46" y="4"/>
                </a:lnTo>
                <a:lnTo>
                  <a:pt x="46" y="4"/>
                </a:lnTo>
                <a:lnTo>
                  <a:pt x="46" y="4"/>
                </a:lnTo>
                <a:lnTo>
                  <a:pt x="44" y="2"/>
                </a:lnTo>
                <a:lnTo>
                  <a:pt x="44" y="2"/>
                </a:lnTo>
                <a:lnTo>
                  <a:pt x="44" y="2"/>
                </a:lnTo>
                <a:lnTo>
                  <a:pt x="42" y="2"/>
                </a:lnTo>
                <a:lnTo>
                  <a:pt x="42" y="2"/>
                </a:lnTo>
                <a:lnTo>
                  <a:pt x="42" y="2"/>
                </a:lnTo>
                <a:lnTo>
                  <a:pt x="38" y="0"/>
                </a:lnTo>
                <a:lnTo>
                  <a:pt x="38" y="0"/>
                </a:lnTo>
                <a:lnTo>
                  <a:pt x="36" y="0"/>
                </a:lnTo>
                <a:lnTo>
                  <a:pt x="36" y="0"/>
                </a:lnTo>
                <a:lnTo>
                  <a:pt x="34" y="2"/>
                </a:lnTo>
                <a:lnTo>
                  <a:pt x="34" y="2"/>
                </a:lnTo>
                <a:lnTo>
                  <a:pt x="34" y="4"/>
                </a:lnTo>
                <a:lnTo>
                  <a:pt x="34" y="4"/>
                </a:lnTo>
                <a:lnTo>
                  <a:pt x="32" y="8"/>
                </a:lnTo>
                <a:lnTo>
                  <a:pt x="32" y="8"/>
                </a:lnTo>
                <a:lnTo>
                  <a:pt x="32" y="8"/>
                </a:lnTo>
                <a:lnTo>
                  <a:pt x="32" y="8"/>
                </a:lnTo>
                <a:lnTo>
                  <a:pt x="32" y="8"/>
                </a:lnTo>
                <a:lnTo>
                  <a:pt x="30" y="8"/>
                </a:lnTo>
                <a:lnTo>
                  <a:pt x="30" y="8"/>
                </a:lnTo>
                <a:lnTo>
                  <a:pt x="30" y="10"/>
                </a:lnTo>
                <a:lnTo>
                  <a:pt x="30" y="10"/>
                </a:lnTo>
                <a:lnTo>
                  <a:pt x="32" y="10"/>
                </a:lnTo>
                <a:lnTo>
                  <a:pt x="32" y="10"/>
                </a:lnTo>
                <a:lnTo>
                  <a:pt x="32" y="12"/>
                </a:lnTo>
                <a:lnTo>
                  <a:pt x="32" y="12"/>
                </a:lnTo>
                <a:lnTo>
                  <a:pt x="32" y="12"/>
                </a:lnTo>
                <a:lnTo>
                  <a:pt x="32" y="14"/>
                </a:lnTo>
                <a:lnTo>
                  <a:pt x="32" y="16"/>
                </a:lnTo>
                <a:lnTo>
                  <a:pt x="32" y="16"/>
                </a:lnTo>
                <a:lnTo>
                  <a:pt x="30" y="16"/>
                </a:lnTo>
                <a:lnTo>
                  <a:pt x="30" y="16"/>
                </a:lnTo>
                <a:lnTo>
                  <a:pt x="30" y="16"/>
                </a:lnTo>
                <a:lnTo>
                  <a:pt x="30" y="16"/>
                </a:lnTo>
                <a:lnTo>
                  <a:pt x="28" y="14"/>
                </a:lnTo>
                <a:lnTo>
                  <a:pt x="28" y="14"/>
                </a:lnTo>
                <a:lnTo>
                  <a:pt x="28" y="14"/>
                </a:lnTo>
                <a:lnTo>
                  <a:pt x="28" y="14"/>
                </a:lnTo>
                <a:lnTo>
                  <a:pt x="28" y="14"/>
                </a:lnTo>
                <a:lnTo>
                  <a:pt x="28" y="14"/>
                </a:lnTo>
                <a:lnTo>
                  <a:pt x="26" y="14"/>
                </a:lnTo>
                <a:lnTo>
                  <a:pt x="24" y="14"/>
                </a:lnTo>
                <a:lnTo>
                  <a:pt x="24" y="14"/>
                </a:lnTo>
                <a:lnTo>
                  <a:pt x="22" y="14"/>
                </a:lnTo>
                <a:lnTo>
                  <a:pt x="22" y="16"/>
                </a:lnTo>
                <a:lnTo>
                  <a:pt x="22" y="18"/>
                </a:lnTo>
                <a:lnTo>
                  <a:pt x="22" y="18"/>
                </a:lnTo>
                <a:lnTo>
                  <a:pt x="22" y="18"/>
                </a:lnTo>
                <a:lnTo>
                  <a:pt x="22" y="18"/>
                </a:lnTo>
                <a:lnTo>
                  <a:pt x="22" y="20"/>
                </a:lnTo>
                <a:lnTo>
                  <a:pt x="24" y="20"/>
                </a:lnTo>
                <a:lnTo>
                  <a:pt x="24" y="20"/>
                </a:lnTo>
                <a:lnTo>
                  <a:pt x="24" y="22"/>
                </a:lnTo>
                <a:lnTo>
                  <a:pt x="22" y="22"/>
                </a:lnTo>
                <a:lnTo>
                  <a:pt x="22" y="22"/>
                </a:lnTo>
                <a:lnTo>
                  <a:pt x="22" y="22"/>
                </a:lnTo>
                <a:lnTo>
                  <a:pt x="22" y="22"/>
                </a:lnTo>
                <a:lnTo>
                  <a:pt x="20" y="22"/>
                </a:lnTo>
                <a:lnTo>
                  <a:pt x="20" y="22"/>
                </a:lnTo>
                <a:lnTo>
                  <a:pt x="20" y="22"/>
                </a:lnTo>
                <a:lnTo>
                  <a:pt x="18" y="20"/>
                </a:lnTo>
                <a:lnTo>
                  <a:pt x="16" y="20"/>
                </a:lnTo>
                <a:lnTo>
                  <a:pt x="16" y="18"/>
                </a:lnTo>
                <a:lnTo>
                  <a:pt x="16" y="18"/>
                </a:lnTo>
                <a:lnTo>
                  <a:pt x="14" y="18"/>
                </a:lnTo>
                <a:lnTo>
                  <a:pt x="12" y="20"/>
                </a:lnTo>
                <a:lnTo>
                  <a:pt x="12" y="20"/>
                </a:lnTo>
                <a:lnTo>
                  <a:pt x="12" y="20"/>
                </a:lnTo>
                <a:lnTo>
                  <a:pt x="10" y="22"/>
                </a:lnTo>
                <a:lnTo>
                  <a:pt x="8" y="22"/>
                </a:lnTo>
                <a:lnTo>
                  <a:pt x="8" y="24"/>
                </a:lnTo>
                <a:lnTo>
                  <a:pt x="6" y="24"/>
                </a:lnTo>
                <a:lnTo>
                  <a:pt x="6" y="26"/>
                </a:lnTo>
                <a:lnTo>
                  <a:pt x="4" y="26"/>
                </a:lnTo>
                <a:lnTo>
                  <a:pt x="2" y="22"/>
                </a:lnTo>
                <a:lnTo>
                  <a:pt x="0" y="22"/>
                </a:lnTo>
                <a:lnTo>
                  <a:pt x="0" y="2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3" name="Freeform 649"/>
          <p:cNvSpPr>
            <a:spLocks/>
          </p:cNvSpPr>
          <p:nvPr/>
        </p:nvSpPr>
        <p:spPr bwMode="auto">
          <a:xfrm>
            <a:off x="5486400" y="2646363"/>
            <a:ext cx="53975" cy="9525"/>
          </a:xfrm>
          <a:custGeom>
            <a:avLst/>
            <a:gdLst/>
            <a:ahLst/>
            <a:cxnLst>
              <a:cxn ang="0">
                <a:pos x="0" y="4"/>
              </a:cxn>
              <a:cxn ang="0">
                <a:pos x="0" y="4"/>
              </a:cxn>
              <a:cxn ang="0">
                <a:pos x="2" y="4"/>
              </a:cxn>
              <a:cxn ang="0">
                <a:pos x="4" y="4"/>
              </a:cxn>
              <a:cxn ang="0">
                <a:pos x="4" y="4"/>
              </a:cxn>
              <a:cxn ang="0">
                <a:pos x="4" y="0"/>
              </a:cxn>
              <a:cxn ang="0">
                <a:pos x="6" y="0"/>
              </a:cxn>
              <a:cxn ang="0">
                <a:pos x="6" y="0"/>
              </a:cxn>
              <a:cxn ang="0">
                <a:pos x="6" y="0"/>
              </a:cxn>
              <a:cxn ang="0">
                <a:pos x="6" y="0"/>
              </a:cxn>
              <a:cxn ang="0">
                <a:pos x="8" y="0"/>
              </a:cxn>
              <a:cxn ang="0">
                <a:pos x="8" y="0"/>
              </a:cxn>
              <a:cxn ang="0">
                <a:pos x="8" y="0"/>
              </a:cxn>
              <a:cxn ang="0">
                <a:pos x="10" y="0"/>
              </a:cxn>
              <a:cxn ang="0">
                <a:pos x="16" y="2"/>
              </a:cxn>
              <a:cxn ang="0">
                <a:pos x="18" y="2"/>
              </a:cxn>
              <a:cxn ang="0">
                <a:pos x="20" y="2"/>
              </a:cxn>
              <a:cxn ang="0">
                <a:pos x="22" y="2"/>
              </a:cxn>
              <a:cxn ang="0">
                <a:pos x="22" y="2"/>
              </a:cxn>
              <a:cxn ang="0">
                <a:pos x="22" y="2"/>
              </a:cxn>
              <a:cxn ang="0">
                <a:pos x="22" y="0"/>
              </a:cxn>
              <a:cxn ang="0">
                <a:pos x="22" y="0"/>
              </a:cxn>
              <a:cxn ang="0">
                <a:pos x="24" y="0"/>
              </a:cxn>
              <a:cxn ang="0">
                <a:pos x="24" y="0"/>
              </a:cxn>
              <a:cxn ang="0">
                <a:pos x="24" y="0"/>
              </a:cxn>
              <a:cxn ang="0">
                <a:pos x="26" y="2"/>
              </a:cxn>
              <a:cxn ang="0">
                <a:pos x="26" y="2"/>
              </a:cxn>
              <a:cxn ang="0">
                <a:pos x="26" y="2"/>
              </a:cxn>
              <a:cxn ang="0">
                <a:pos x="26" y="4"/>
              </a:cxn>
              <a:cxn ang="0">
                <a:pos x="26" y="4"/>
              </a:cxn>
              <a:cxn ang="0">
                <a:pos x="26" y="4"/>
              </a:cxn>
              <a:cxn ang="0">
                <a:pos x="26" y="6"/>
              </a:cxn>
              <a:cxn ang="0">
                <a:pos x="28" y="6"/>
              </a:cxn>
              <a:cxn ang="0">
                <a:pos x="28" y="6"/>
              </a:cxn>
              <a:cxn ang="0">
                <a:pos x="28" y="6"/>
              </a:cxn>
              <a:cxn ang="0">
                <a:pos x="28" y="6"/>
              </a:cxn>
              <a:cxn ang="0">
                <a:pos x="30" y="4"/>
              </a:cxn>
              <a:cxn ang="0">
                <a:pos x="30" y="4"/>
              </a:cxn>
              <a:cxn ang="0">
                <a:pos x="30" y="4"/>
              </a:cxn>
              <a:cxn ang="0">
                <a:pos x="30" y="4"/>
              </a:cxn>
              <a:cxn ang="0">
                <a:pos x="30" y="4"/>
              </a:cxn>
              <a:cxn ang="0">
                <a:pos x="32" y="4"/>
              </a:cxn>
              <a:cxn ang="0">
                <a:pos x="32" y="4"/>
              </a:cxn>
              <a:cxn ang="0">
                <a:pos x="34" y="4"/>
              </a:cxn>
              <a:cxn ang="0">
                <a:pos x="34" y="4"/>
              </a:cxn>
            </a:cxnLst>
            <a:rect l="0" t="0" r="r" b="b"/>
            <a:pathLst>
              <a:path w="34" h="6">
                <a:moveTo>
                  <a:pt x="0" y="4"/>
                </a:moveTo>
                <a:lnTo>
                  <a:pt x="0" y="4"/>
                </a:lnTo>
                <a:lnTo>
                  <a:pt x="2" y="4"/>
                </a:lnTo>
                <a:lnTo>
                  <a:pt x="4" y="4"/>
                </a:lnTo>
                <a:lnTo>
                  <a:pt x="4" y="4"/>
                </a:lnTo>
                <a:lnTo>
                  <a:pt x="4" y="0"/>
                </a:lnTo>
                <a:lnTo>
                  <a:pt x="6" y="0"/>
                </a:lnTo>
                <a:lnTo>
                  <a:pt x="6" y="0"/>
                </a:lnTo>
                <a:lnTo>
                  <a:pt x="6" y="0"/>
                </a:lnTo>
                <a:lnTo>
                  <a:pt x="6" y="0"/>
                </a:lnTo>
                <a:lnTo>
                  <a:pt x="8" y="0"/>
                </a:lnTo>
                <a:lnTo>
                  <a:pt x="8" y="0"/>
                </a:lnTo>
                <a:lnTo>
                  <a:pt x="8" y="0"/>
                </a:lnTo>
                <a:lnTo>
                  <a:pt x="10" y="0"/>
                </a:lnTo>
                <a:lnTo>
                  <a:pt x="16" y="2"/>
                </a:lnTo>
                <a:lnTo>
                  <a:pt x="18" y="2"/>
                </a:lnTo>
                <a:lnTo>
                  <a:pt x="20" y="2"/>
                </a:lnTo>
                <a:lnTo>
                  <a:pt x="22" y="2"/>
                </a:lnTo>
                <a:lnTo>
                  <a:pt x="22" y="2"/>
                </a:lnTo>
                <a:lnTo>
                  <a:pt x="22" y="2"/>
                </a:lnTo>
                <a:lnTo>
                  <a:pt x="22" y="0"/>
                </a:lnTo>
                <a:lnTo>
                  <a:pt x="22" y="0"/>
                </a:lnTo>
                <a:lnTo>
                  <a:pt x="24" y="0"/>
                </a:lnTo>
                <a:lnTo>
                  <a:pt x="24" y="0"/>
                </a:lnTo>
                <a:lnTo>
                  <a:pt x="24" y="0"/>
                </a:lnTo>
                <a:lnTo>
                  <a:pt x="26" y="2"/>
                </a:lnTo>
                <a:lnTo>
                  <a:pt x="26" y="2"/>
                </a:lnTo>
                <a:lnTo>
                  <a:pt x="26" y="2"/>
                </a:lnTo>
                <a:lnTo>
                  <a:pt x="26" y="4"/>
                </a:lnTo>
                <a:lnTo>
                  <a:pt x="26" y="4"/>
                </a:lnTo>
                <a:lnTo>
                  <a:pt x="26" y="4"/>
                </a:lnTo>
                <a:lnTo>
                  <a:pt x="26" y="6"/>
                </a:lnTo>
                <a:lnTo>
                  <a:pt x="28" y="6"/>
                </a:lnTo>
                <a:lnTo>
                  <a:pt x="28" y="6"/>
                </a:lnTo>
                <a:lnTo>
                  <a:pt x="28" y="6"/>
                </a:lnTo>
                <a:lnTo>
                  <a:pt x="28" y="6"/>
                </a:lnTo>
                <a:lnTo>
                  <a:pt x="30" y="4"/>
                </a:lnTo>
                <a:lnTo>
                  <a:pt x="30" y="4"/>
                </a:lnTo>
                <a:lnTo>
                  <a:pt x="30" y="4"/>
                </a:lnTo>
                <a:lnTo>
                  <a:pt x="30" y="4"/>
                </a:lnTo>
                <a:lnTo>
                  <a:pt x="30" y="4"/>
                </a:lnTo>
                <a:lnTo>
                  <a:pt x="32" y="4"/>
                </a:lnTo>
                <a:lnTo>
                  <a:pt x="32" y="4"/>
                </a:lnTo>
                <a:lnTo>
                  <a:pt x="34" y="4"/>
                </a:lnTo>
                <a:lnTo>
                  <a:pt x="34"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4" name="Freeform 650"/>
          <p:cNvSpPr>
            <a:spLocks/>
          </p:cNvSpPr>
          <p:nvPr/>
        </p:nvSpPr>
        <p:spPr bwMode="auto">
          <a:xfrm>
            <a:off x="6184900" y="2649538"/>
            <a:ext cx="9525" cy="6350"/>
          </a:xfrm>
          <a:custGeom>
            <a:avLst/>
            <a:gdLst/>
            <a:ahLst/>
            <a:cxnLst>
              <a:cxn ang="0">
                <a:pos x="6" y="0"/>
              </a:cxn>
              <a:cxn ang="0">
                <a:pos x="4" y="0"/>
              </a:cxn>
              <a:cxn ang="0">
                <a:pos x="4" y="0"/>
              </a:cxn>
              <a:cxn ang="0">
                <a:pos x="4" y="0"/>
              </a:cxn>
              <a:cxn ang="0">
                <a:pos x="4" y="0"/>
              </a:cxn>
              <a:cxn ang="0">
                <a:pos x="2" y="0"/>
              </a:cxn>
              <a:cxn ang="0">
                <a:pos x="2" y="0"/>
              </a:cxn>
              <a:cxn ang="0">
                <a:pos x="0" y="0"/>
              </a:cxn>
              <a:cxn ang="0">
                <a:pos x="0" y="2"/>
              </a:cxn>
              <a:cxn ang="0">
                <a:pos x="0" y="2"/>
              </a:cxn>
              <a:cxn ang="0">
                <a:pos x="2" y="4"/>
              </a:cxn>
              <a:cxn ang="0">
                <a:pos x="2" y="4"/>
              </a:cxn>
            </a:cxnLst>
            <a:rect l="0" t="0" r="r" b="b"/>
            <a:pathLst>
              <a:path w="6" h="4">
                <a:moveTo>
                  <a:pt x="6" y="0"/>
                </a:moveTo>
                <a:lnTo>
                  <a:pt x="4" y="0"/>
                </a:lnTo>
                <a:lnTo>
                  <a:pt x="4" y="0"/>
                </a:lnTo>
                <a:lnTo>
                  <a:pt x="4" y="0"/>
                </a:lnTo>
                <a:lnTo>
                  <a:pt x="4" y="0"/>
                </a:lnTo>
                <a:lnTo>
                  <a:pt x="2" y="0"/>
                </a:lnTo>
                <a:lnTo>
                  <a:pt x="2" y="0"/>
                </a:lnTo>
                <a:lnTo>
                  <a:pt x="0" y="0"/>
                </a:lnTo>
                <a:lnTo>
                  <a:pt x="0" y="2"/>
                </a:lnTo>
                <a:lnTo>
                  <a:pt x="0" y="2"/>
                </a:lnTo>
                <a:lnTo>
                  <a:pt x="2" y="4"/>
                </a:lnTo>
                <a:lnTo>
                  <a:pt x="2"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5" name="Freeform 651"/>
          <p:cNvSpPr>
            <a:spLocks/>
          </p:cNvSpPr>
          <p:nvPr/>
        </p:nvSpPr>
        <p:spPr bwMode="auto">
          <a:xfrm>
            <a:off x="5511800" y="2582863"/>
            <a:ext cx="28575" cy="69850"/>
          </a:xfrm>
          <a:custGeom>
            <a:avLst/>
            <a:gdLst/>
            <a:ahLst/>
            <a:cxnLst>
              <a:cxn ang="0">
                <a:pos x="18" y="44"/>
              </a:cxn>
              <a:cxn ang="0">
                <a:pos x="18" y="44"/>
              </a:cxn>
              <a:cxn ang="0">
                <a:pos x="18" y="42"/>
              </a:cxn>
              <a:cxn ang="0">
                <a:pos x="18" y="42"/>
              </a:cxn>
              <a:cxn ang="0">
                <a:pos x="18" y="40"/>
              </a:cxn>
              <a:cxn ang="0">
                <a:pos x="14" y="40"/>
              </a:cxn>
              <a:cxn ang="0">
                <a:pos x="14" y="38"/>
              </a:cxn>
              <a:cxn ang="0">
                <a:pos x="14" y="38"/>
              </a:cxn>
              <a:cxn ang="0">
                <a:pos x="14" y="36"/>
              </a:cxn>
              <a:cxn ang="0">
                <a:pos x="14" y="34"/>
              </a:cxn>
              <a:cxn ang="0">
                <a:pos x="14" y="34"/>
              </a:cxn>
              <a:cxn ang="0">
                <a:pos x="12" y="34"/>
              </a:cxn>
              <a:cxn ang="0">
                <a:pos x="8" y="32"/>
              </a:cxn>
              <a:cxn ang="0">
                <a:pos x="8" y="32"/>
              </a:cxn>
              <a:cxn ang="0">
                <a:pos x="8" y="30"/>
              </a:cxn>
              <a:cxn ang="0">
                <a:pos x="8" y="28"/>
              </a:cxn>
              <a:cxn ang="0">
                <a:pos x="10" y="26"/>
              </a:cxn>
              <a:cxn ang="0">
                <a:pos x="10" y="24"/>
              </a:cxn>
              <a:cxn ang="0">
                <a:pos x="10" y="24"/>
              </a:cxn>
              <a:cxn ang="0">
                <a:pos x="10" y="24"/>
              </a:cxn>
              <a:cxn ang="0">
                <a:pos x="8" y="24"/>
              </a:cxn>
              <a:cxn ang="0">
                <a:pos x="8" y="22"/>
              </a:cxn>
              <a:cxn ang="0">
                <a:pos x="8" y="22"/>
              </a:cxn>
              <a:cxn ang="0">
                <a:pos x="8" y="22"/>
              </a:cxn>
              <a:cxn ang="0">
                <a:pos x="8" y="22"/>
              </a:cxn>
              <a:cxn ang="0">
                <a:pos x="6" y="20"/>
              </a:cxn>
              <a:cxn ang="0">
                <a:pos x="6" y="18"/>
              </a:cxn>
              <a:cxn ang="0">
                <a:pos x="6" y="18"/>
              </a:cxn>
              <a:cxn ang="0">
                <a:pos x="6" y="16"/>
              </a:cxn>
              <a:cxn ang="0">
                <a:pos x="6" y="16"/>
              </a:cxn>
              <a:cxn ang="0">
                <a:pos x="6" y="16"/>
              </a:cxn>
              <a:cxn ang="0">
                <a:pos x="6" y="16"/>
              </a:cxn>
              <a:cxn ang="0">
                <a:pos x="4" y="14"/>
              </a:cxn>
              <a:cxn ang="0">
                <a:pos x="4" y="14"/>
              </a:cxn>
              <a:cxn ang="0">
                <a:pos x="4" y="12"/>
              </a:cxn>
              <a:cxn ang="0">
                <a:pos x="4" y="12"/>
              </a:cxn>
              <a:cxn ang="0">
                <a:pos x="4" y="10"/>
              </a:cxn>
              <a:cxn ang="0">
                <a:pos x="2" y="8"/>
              </a:cxn>
              <a:cxn ang="0">
                <a:pos x="2" y="8"/>
              </a:cxn>
              <a:cxn ang="0">
                <a:pos x="0" y="6"/>
              </a:cxn>
              <a:cxn ang="0">
                <a:pos x="0" y="6"/>
              </a:cxn>
              <a:cxn ang="0">
                <a:pos x="2" y="6"/>
              </a:cxn>
              <a:cxn ang="0">
                <a:pos x="2" y="6"/>
              </a:cxn>
              <a:cxn ang="0">
                <a:pos x="4" y="6"/>
              </a:cxn>
              <a:cxn ang="0">
                <a:pos x="4" y="6"/>
              </a:cxn>
              <a:cxn ang="0">
                <a:pos x="4" y="6"/>
              </a:cxn>
              <a:cxn ang="0">
                <a:pos x="6" y="6"/>
              </a:cxn>
              <a:cxn ang="0">
                <a:pos x="6" y="6"/>
              </a:cxn>
              <a:cxn ang="0">
                <a:pos x="6" y="2"/>
              </a:cxn>
              <a:cxn ang="0">
                <a:pos x="6" y="2"/>
              </a:cxn>
              <a:cxn ang="0">
                <a:pos x="8" y="0"/>
              </a:cxn>
              <a:cxn ang="0">
                <a:pos x="10" y="2"/>
              </a:cxn>
              <a:cxn ang="0">
                <a:pos x="10" y="2"/>
              </a:cxn>
            </a:cxnLst>
            <a:rect l="0" t="0" r="r" b="b"/>
            <a:pathLst>
              <a:path w="18" h="44">
                <a:moveTo>
                  <a:pt x="18" y="44"/>
                </a:moveTo>
                <a:lnTo>
                  <a:pt x="18" y="44"/>
                </a:lnTo>
                <a:lnTo>
                  <a:pt x="18" y="42"/>
                </a:lnTo>
                <a:lnTo>
                  <a:pt x="18" y="42"/>
                </a:lnTo>
                <a:lnTo>
                  <a:pt x="18" y="40"/>
                </a:lnTo>
                <a:lnTo>
                  <a:pt x="14" y="40"/>
                </a:lnTo>
                <a:lnTo>
                  <a:pt x="14" y="38"/>
                </a:lnTo>
                <a:lnTo>
                  <a:pt x="14" y="38"/>
                </a:lnTo>
                <a:lnTo>
                  <a:pt x="14" y="36"/>
                </a:lnTo>
                <a:lnTo>
                  <a:pt x="14" y="34"/>
                </a:lnTo>
                <a:lnTo>
                  <a:pt x="14" y="34"/>
                </a:lnTo>
                <a:lnTo>
                  <a:pt x="12" y="34"/>
                </a:lnTo>
                <a:lnTo>
                  <a:pt x="8" y="32"/>
                </a:lnTo>
                <a:lnTo>
                  <a:pt x="8" y="32"/>
                </a:lnTo>
                <a:lnTo>
                  <a:pt x="8" y="30"/>
                </a:lnTo>
                <a:lnTo>
                  <a:pt x="8" y="28"/>
                </a:lnTo>
                <a:lnTo>
                  <a:pt x="10" y="26"/>
                </a:lnTo>
                <a:lnTo>
                  <a:pt x="10" y="24"/>
                </a:lnTo>
                <a:lnTo>
                  <a:pt x="10" y="24"/>
                </a:lnTo>
                <a:lnTo>
                  <a:pt x="10" y="24"/>
                </a:lnTo>
                <a:lnTo>
                  <a:pt x="8" y="24"/>
                </a:lnTo>
                <a:lnTo>
                  <a:pt x="8" y="22"/>
                </a:lnTo>
                <a:lnTo>
                  <a:pt x="8" y="22"/>
                </a:lnTo>
                <a:lnTo>
                  <a:pt x="8" y="22"/>
                </a:lnTo>
                <a:lnTo>
                  <a:pt x="8" y="22"/>
                </a:lnTo>
                <a:lnTo>
                  <a:pt x="6" y="20"/>
                </a:lnTo>
                <a:lnTo>
                  <a:pt x="6" y="18"/>
                </a:lnTo>
                <a:lnTo>
                  <a:pt x="6" y="18"/>
                </a:lnTo>
                <a:lnTo>
                  <a:pt x="6" y="16"/>
                </a:lnTo>
                <a:lnTo>
                  <a:pt x="6" y="16"/>
                </a:lnTo>
                <a:lnTo>
                  <a:pt x="6" y="16"/>
                </a:lnTo>
                <a:lnTo>
                  <a:pt x="6" y="16"/>
                </a:lnTo>
                <a:lnTo>
                  <a:pt x="4" y="14"/>
                </a:lnTo>
                <a:lnTo>
                  <a:pt x="4" y="14"/>
                </a:lnTo>
                <a:lnTo>
                  <a:pt x="4" y="12"/>
                </a:lnTo>
                <a:lnTo>
                  <a:pt x="4" y="12"/>
                </a:lnTo>
                <a:lnTo>
                  <a:pt x="4" y="10"/>
                </a:lnTo>
                <a:lnTo>
                  <a:pt x="2" y="8"/>
                </a:lnTo>
                <a:lnTo>
                  <a:pt x="2" y="8"/>
                </a:lnTo>
                <a:lnTo>
                  <a:pt x="0" y="6"/>
                </a:lnTo>
                <a:lnTo>
                  <a:pt x="0" y="6"/>
                </a:lnTo>
                <a:lnTo>
                  <a:pt x="2" y="6"/>
                </a:lnTo>
                <a:lnTo>
                  <a:pt x="2" y="6"/>
                </a:lnTo>
                <a:lnTo>
                  <a:pt x="4" y="6"/>
                </a:lnTo>
                <a:lnTo>
                  <a:pt x="4" y="6"/>
                </a:lnTo>
                <a:lnTo>
                  <a:pt x="4" y="6"/>
                </a:lnTo>
                <a:lnTo>
                  <a:pt x="6" y="6"/>
                </a:lnTo>
                <a:lnTo>
                  <a:pt x="6" y="6"/>
                </a:lnTo>
                <a:lnTo>
                  <a:pt x="6" y="2"/>
                </a:lnTo>
                <a:lnTo>
                  <a:pt x="6" y="2"/>
                </a:lnTo>
                <a:lnTo>
                  <a:pt x="8" y="0"/>
                </a:lnTo>
                <a:lnTo>
                  <a:pt x="10" y="2"/>
                </a:lnTo>
                <a:lnTo>
                  <a:pt x="1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6" name="Freeform 652"/>
          <p:cNvSpPr>
            <a:spLocks/>
          </p:cNvSpPr>
          <p:nvPr/>
        </p:nvSpPr>
        <p:spPr bwMode="auto">
          <a:xfrm>
            <a:off x="6010275" y="2646363"/>
            <a:ext cx="28575" cy="6350"/>
          </a:xfrm>
          <a:custGeom>
            <a:avLst/>
            <a:gdLst/>
            <a:ahLst/>
            <a:cxnLst>
              <a:cxn ang="0">
                <a:pos x="18" y="4"/>
              </a:cxn>
              <a:cxn ang="0">
                <a:pos x="18" y="2"/>
              </a:cxn>
              <a:cxn ang="0">
                <a:pos x="18" y="2"/>
              </a:cxn>
              <a:cxn ang="0">
                <a:pos x="18" y="2"/>
              </a:cxn>
              <a:cxn ang="0">
                <a:pos x="16" y="2"/>
              </a:cxn>
              <a:cxn ang="0">
                <a:pos x="14" y="2"/>
              </a:cxn>
              <a:cxn ang="0">
                <a:pos x="14" y="2"/>
              </a:cxn>
              <a:cxn ang="0">
                <a:pos x="14" y="2"/>
              </a:cxn>
              <a:cxn ang="0">
                <a:pos x="14" y="2"/>
              </a:cxn>
              <a:cxn ang="0">
                <a:pos x="12" y="2"/>
              </a:cxn>
              <a:cxn ang="0">
                <a:pos x="12" y="2"/>
              </a:cxn>
              <a:cxn ang="0">
                <a:pos x="12" y="4"/>
              </a:cxn>
              <a:cxn ang="0">
                <a:pos x="12" y="4"/>
              </a:cxn>
              <a:cxn ang="0">
                <a:pos x="10" y="2"/>
              </a:cxn>
              <a:cxn ang="0">
                <a:pos x="10" y="2"/>
              </a:cxn>
              <a:cxn ang="0">
                <a:pos x="10" y="2"/>
              </a:cxn>
              <a:cxn ang="0">
                <a:pos x="8" y="0"/>
              </a:cxn>
              <a:cxn ang="0">
                <a:pos x="8" y="0"/>
              </a:cxn>
              <a:cxn ang="0">
                <a:pos x="6" y="0"/>
              </a:cxn>
              <a:cxn ang="0">
                <a:pos x="6" y="0"/>
              </a:cxn>
              <a:cxn ang="0">
                <a:pos x="6" y="0"/>
              </a:cxn>
              <a:cxn ang="0">
                <a:pos x="4" y="0"/>
              </a:cxn>
              <a:cxn ang="0">
                <a:pos x="4" y="0"/>
              </a:cxn>
              <a:cxn ang="0">
                <a:pos x="2" y="0"/>
              </a:cxn>
              <a:cxn ang="0">
                <a:pos x="2" y="0"/>
              </a:cxn>
              <a:cxn ang="0">
                <a:pos x="0" y="0"/>
              </a:cxn>
            </a:cxnLst>
            <a:rect l="0" t="0" r="r" b="b"/>
            <a:pathLst>
              <a:path w="18" h="4">
                <a:moveTo>
                  <a:pt x="18" y="4"/>
                </a:moveTo>
                <a:lnTo>
                  <a:pt x="18" y="2"/>
                </a:lnTo>
                <a:lnTo>
                  <a:pt x="18" y="2"/>
                </a:lnTo>
                <a:lnTo>
                  <a:pt x="18" y="2"/>
                </a:lnTo>
                <a:lnTo>
                  <a:pt x="16" y="2"/>
                </a:lnTo>
                <a:lnTo>
                  <a:pt x="14" y="2"/>
                </a:lnTo>
                <a:lnTo>
                  <a:pt x="14" y="2"/>
                </a:lnTo>
                <a:lnTo>
                  <a:pt x="14" y="2"/>
                </a:lnTo>
                <a:lnTo>
                  <a:pt x="14" y="2"/>
                </a:lnTo>
                <a:lnTo>
                  <a:pt x="12" y="2"/>
                </a:lnTo>
                <a:lnTo>
                  <a:pt x="12" y="2"/>
                </a:lnTo>
                <a:lnTo>
                  <a:pt x="12" y="4"/>
                </a:lnTo>
                <a:lnTo>
                  <a:pt x="12" y="4"/>
                </a:lnTo>
                <a:lnTo>
                  <a:pt x="10" y="2"/>
                </a:lnTo>
                <a:lnTo>
                  <a:pt x="10" y="2"/>
                </a:lnTo>
                <a:lnTo>
                  <a:pt x="10" y="2"/>
                </a:lnTo>
                <a:lnTo>
                  <a:pt x="8" y="0"/>
                </a:lnTo>
                <a:lnTo>
                  <a:pt x="8" y="0"/>
                </a:lnTo>
                <a:lnTo>
                  <a:pt x="6" y="0"/>
                </a:lnTo>
                <a:lnTo>
                  <a:pt x="6" y="0"/>
                </a:lnTo>
                <a:lnTo>
                  <a:pt x="6" y="0"/>
                </a:lnTo>
                <a:lnTo>
                  <a:pt x="4" y="0"/>
                </a:lnTo>
                <a:lnTo>
                  <a:pt x="4" y="0"/>
                </a:lnTo>
                <a:lnTo>
                  <a:pt x="2"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7" name="Freeform 653"/>
          <p:cNvSpPr>
            <a:spLocks/>
          </p:cNvSpPr>
          <p:nvPr/>
        </p:nvSpPr>
        <p:spPr bwMode="auto">
          <a:xfrm>
            <a:off x="6016625" y="2551113"/>
            <a:ext cx="69850" cy="101600"/>
          </a:xfrm>
          <a:custGeom>
            <a:avLst/>
            <a:gdLst/>
            <a:ahLst/>
            <a:cxnLst>
              <a:cxn ang="0">
                <a:pos x="14" y="62"/>
              </a:cxn>
              <a:cxn ang="0">
                <a:pos x="14" y="60"/>
              </a:cxn>
              <a:cxn ang="0">
                <a:pos x="14" y="60"/>
              </a:cxn>
              <a:cxn ang="0">
                <a:pos x="14" y="58"/>
              </a:cxn>
              <a:cxn ang="0">
                <a:pos x="14" y="56"/>
              </a:cxn>
              <a:cxn ang="0">
                <a:pos x="16" y="54"/>
              </a:cxn>
              <a:cxn ang="0">
                <a:pos x="16" y="52"/>
              </a:cxn>
              <a:cxn ang="0">
                <a:pos x="16" y="50"/>
              </a:cxn>
              <a:cxn ang="0">
                <a:pos x="18" y="50"/>
              </a:cxn>
              <a:cxn ang="0">
                <a:pos x="18" y="46"/>
              </a:cxn>
              <a:cxn ang="0">
                <a:pos x="18" y="46"/>
              </a:cxn>
              <a:cxn ang="0">
                <a:pos x="14" y="42"/>
              </a:cxn>
              <a:cxn ang="0">
                <a:pos x="12" y="36"/>
              </a:cxn>
              <a:cxn ang="0">
                <a:pos x="14" y="36"/>
              </a:cxn>
              <a:cxn ang="0">
                <a:pos x="12" y="34"/>
              </a:cxn>
              <a:cxn ang="0">
                <a:pos x="12" y="34"/>
              </a:cxn>
              <a:cxn ang="0">
                <a:pos x="8" y="34"/>
              </a:cxn>
              <a:cxn ang="0">
                <a:pos x="6" y="32"/>
              </a:cxn>
              <a:cxn ang="0">
                <a:pos x="4" y="30"/>
              </a:cxn>
              <a:cxn ang="0">
                <a:pos x="2" y="30"/>
              </a:cxn>
              <a:cxn ang="0">
                <a:pos x="0" y="28"/>
              </a:cxn>
              <a:cxn ang="0">
                <a:pos x="0" y="26"/>
              </a:cxn>
              <a:cxn ang="0">
                <a:pos x="0" y="24"/>
              </a:cxn>
              <a:cxn ang="0">
                <a:pos x="4" y="22"/>
              </a:cxn>
              <a:cxn ang="0">
                <a:pos x="6" y="22"/>
              </a:cxn>
              <a:cxn ang="0">
                <a:pos x="10" y="24"/>
              </a:cxn>
              <a:cxn ang="0">
                <a:pos x="12" y="24"/>
              </a:cxn>
              <a:cxn ang="0">
                <a:pos x="14" y="24"/>
              </a:cxn>
              <a:cxn ang="0">
                <a:pos x="14" y="20"/>
              </a:cxn>
              <a:cxn ang="0">
                <a:pos x="14" y="18"/>
              </a:cxn>
              <a:cxn ang="0">
                <a:pos x="16" y="20"/>
              </a:cxn>
              <a:cxn ang="0">
                <a:pos x="16" y="16"/>
              </a:cxn>
              <a:cxn ang="0">
                <a:pos x="16" y="16"/>
              </a:cxn>
              <a:cxn ang="0">
                <a:pos x="18" y="14"/>
              </a:cxn>
              <a:cxn ang="0">
                <a:pos x="16" y="14"/>
              </a:cxn>
              <a:cxn ang="0">
                <a:pos x="14" y="14"/>
              </a:cxn>
              <a:cxn ang="0">
                <a:pos x="12" y="14"/>
              </a:cxn>
              <a:cxn ang="0">
                <a:pos x="14" y="14"/>
              </a:cxn>
              <a:cxn ang="0">
                <a:pos x="18" y="12"/>
              </a:cxn>
              <a:cxn ang="0">
                <a:pos x="20" y="14"/>
              </a:cxn>
              <a:cxn ang="0">
                <a:pos x="22" y="14"/>
              </a:cxn>
              <a:cxn ang="0">
                <a:pos x="22" y="10"/>
              </a:cxn>
              <a:cxn ang="0">
                <a:pos x="20" y="4"/>
              </a:cxn>
              <a:cxn ang="0">
                <a:pos x="22" y="4"/>
              </a:cxn>
              <a:cxn ang="0">
                <a:pos x="24" y="4"/>
              </a:cxn>
              <a:cxn ang="0">
                <a:pos x="26" y="6"/>
              </a:cxn>
              <a:cxn ang="0">
                <a:pos x="26" y="4"/>
              </a:cxn>
              <a:cxn ang="0">
                <a:pos x="28" y="4"/>
              </a:cxn>
              <a:cxn ang="0">
                <a:pos x="30" y="4"/>
              </a:cxn>
              <a:cxn ang="0">
                <a:pos x="32" y="2"/>
              </a:cxn>
              <a:cxn ang="0">
                <a:pos x="32" y="0"/>
              </a:cxn>
              <a:cxn ang="0">
                <a:pos x="34" y="0"/>
              </a:cxn>
              <a:cxn ang="0">
                <a:pos x="36" y="0"/>
              </a:cxn>
              <a:cxn ang="0">
                <a:pos x="38" y="4"/>
              </a:cxn>
              <a:cxn ang="0">
                <a:pos x="40" y="4"/>
              </a:cxn>
              <a:cxn ang="0">
                <a:pos x="36" y="8"/>
              </a:cxn>
              <a:cxn ang="0">
                <a:pos x="34" y="10"/>
              </a:cxn>
              <a:cxn ang="0">
                <a:pos x="40" y="12"/>
              </a:cxn>
              <a:cxn ang="0">
                <a:pos x="40" y="14"/>
              </a:cxn>
              <a:cxn ang="0">
                <a:pos x="42" y="12"/>
              </a:cxn>
              <a:cxn ang="0">
                <a:pos x="44" y="12"/>
              </a:cxn>
            </a:cxnLst>
            <a:rect l="0" t="0" r="r" b="b"/>
            <a:pathLst>
              <a:path w="44" h="64">
                <a:moveTo>
                  <a:pt x="14" y="64"/>
                </a:moveTo>
                <a:lnTo>
                  <a:pt x="14" y="62"/>
                </a:lnTo>
                <a:lnTo>
                  <a:pt x="14" y="62"/>
                </a:lnTo>
                <a:lnTo>
                  <a:pt x="16" y="62"/>
                </a:lnTo>
                <a:lnTo>
                  <a:pt x="16" y="62"/>
                </a:lnTo>
                <a:lnTo>
                  <a:pt x="14" y="60"/>
                </a:lnTo>
                <a:lnTo>
                  <a:pt x="14" y="60"/>
                </a:lnTo>
                <a:lnTo>
                  <a:pt x="14" y="60"/>
                </a:lnTo>
                <a:lnTo>
                  <a:pt x="14" y="60"/>
                </a:lnTo>
                <a:lnTo>
                  <a:pt x="14" y="58"/>
                </a:lnTo>
                <a:lnTo>
                  <a:pt x="14" y="58"/>
                </a:lnTo>
                <a:lnTo>
                  <a:pt x="14" y="58"/>
                </a:lnTo>
                <a:lnTo>
                  <a:pt x="14" y="58"/>
                </a:lnTo>
                <a:lnTo>
                  <a:pt x="14" y="56"/>
                </a:lnTo>
                <a:lnTo>
                  <a:pt x="14" y="56"/>
                </a:lnTo>
                <a:lnTo>
                  <a:pt x="14" y="56"/>
                </a:lnTo>
                <a:lnTo>
                  <a:pt x="16" y="54"/>
                </a:lnTo>
                <a:lnTo>
                  <a:pt x="16" y="54"/>
                </a:lnTo>
                <a:lnTo>
                  <a:pt x="16" y="54"/>
                </a:lnTo>
                <a:lnTo>
                  <a:pt x="16" y="54"/>
                </a:lnTo>
                <a:lnTo>
                  <a:pt x="16" y="52"/>
                </a:lnTo>
                <a:lnTo>
                  <a:pt x="16" y="52"/>
                </a:lnTo>
                <a:lnTo>
                  <a:pt x="16" y="52"/>
                </a:lnTo>
                <a:lnTo>
                  <a:pt x="16" y="50"/>
                </a:lnTo>
                <a:lnTo>
                  <a:pt x="16" y="50"/>
                </a:lnTo>
                <a:lnTo>
                  <a:pt x="18" y="50"/>
                </a:lnTo>
                <a:lnTo>
                  <a:pt x="18" y="50"/>
                </a:lnTo>
                <a:lnTo>
                  <a:pt x="18" y="48"/>
                </a:lnTo>
                <a:lnTo>
                  <a:pt x="18" y="48"/>
                </a:lnTo>
                <a:lnTo>
                  <a:pt x="18" y="46"/>
                </a:lnTo>
                <a:lnTo>
                  <a:pt x="18" y="46"/>
                </a:lnTo>
                <a:lnTo>
                  <a:pt x="18" y="46"/>
                </a:lnTo>
                <a:lnTo>
                  <a:pt x="18" y="46"/>
                </a:lnTo>
                <a:lnTo>
                  <a:pt x="16" y="44"/>
                </a:lnTo>
                <a:lnTo>
                  <a:pt x="16" y="44"/>
                </a:lnTo>
                <a:lnTo>
                  <a:pt x="14" y="42"/>
                </a:lnTo>
                <a:lnTo>
                  <a:pt x="12" y="40"/>
                </a:lnTo>
                <a:lnTo>
                  <a:pt x="12" y="38"/>
                </a:lnTo>
                <a:lnTo>
                  <a:pt x="12" y="36"/>
                </a:lnTo>
                <a:lnTo>
                  <a:pt x="12" y="36"/>
                </a:lnTo>
                <a:lnTo>
                  <a:pt x="12" y="36"/>
                </a:lnTo>
                <a:lnTo>
                  <a:pt x="14" y="36"/>
                </a:lnTo>
                <a:lnTo>
                  <a:pt x="12" y="34"/>
                </a:lnTo>
                <a:lnTo>
                  <a:pt x="12" y="34"/>
                </a:lnTo>
                <a:lnTo>
                  <a:pt x="12" y="34"/>
                </a:lnTo>
                <a:lnTo>
                  <a:pt x="12" y="34"/>
                </a:lnTo>
                <a:lnTo>
                  <a:pt x="12" y="34"/>
                </a:lnTo>
                <a:lnTo>
                  <a:pt x="12" y="34"/>
                </a:lnTo>
                <a:lnTo>
                  <a:pt x="10" y="32"/>
                </a:lnTo>
                <a:lnTo>
                  <a:pt x="8" y="34"/>
                </a:lnTo>
                <a:lnTo>
                  <a:pt x="8" y="34"/>
                </a:lnTo>
                <a:lnTo>
                  <a:pt x="6" y="34"/>
                </a:lnTo>
                <a:lnTo>
                  <a:pt x="6" y="34"/>
                </a:lnTo>
                <a:lnTo>
                  <a:pt x="6" y="32"/>
                </a:lnTo>
                <a:lnTo>
                  <a:pt x="6" y="32"/>
                </a:lnTo>
                <a:lnTo>
                  <a:pt x="6" y="30"/>
                </a:lnTo>
                <a:lnTo>
                  <a:pt x="4" y="30"/>
                </a:lnTo>
                <a:lnTo>
                  <a:pt x="4" y="30"/>
                </a:lnTo>
                <a:lnTo>
                  <a:pt x="4" y="30"/>
                </a:lnTo>
                <a:lnTo>
                  <a:pt x="2" y="30"/>
                </a:lnTo>
                <a:lnTo>
                  <a:pt x="0" y="30"/>
                </a:lnTo>
                <a:lnTo>
                  <a:pt x="0" y="28"/>
                </a:lnTo>
                <a:lnTo>
                  <a:pt x="0" y="28"/>
                </a:lnTo>
                <a:lnTo>
                  <a:pt x="0" y="28"/>
                </a:lnTo>
                <a:lnTo>
                  <a:pt x="0" y="26"/>
                </a:lnTo>
                <a:lnTo>
                  <a:pt x="0" y="26"/>
                </a:lnTo>
                <a:lnTo>
                  <a:pt x="0" y="26"/>
                </a:lnTo>
                <a:lnTo>
                  <a:pt x="0" y="24"/>
                </a:lnTo>
                <a:lnTo>
                  <a:pt x="0" y="24"/>
                </a:lnTo>
                <a:lnTo>
                  <a:pt x="2" y="22"/>
                </a:lnTo>
                <a:lnTo>
                  <a:pt x="4" y="22"/>
                </a:lnTo>
                <a:lnTo>
                  <a:pt x="4" y="22"/>
                </a:lnTo>
                <a:lnTo>
                  <a:pt x="4" y="22"/>
                </a:lnTo>
                <a:lnTo>
                  <a:pt x="4" y="22"/>
                </a:lnTo>
                <a:lnTo>
                  <a:pt x="6" y="22"/>
                </a:lnTo>
                <a:lnTo>
                  <a:pt x="6" y="24"/>
                </a:lnTo>
                <a:lnTo>
                  <a:pt x="8" y="24"/>
                </a:lnTo>
                <a:lnTo>
                  <a:pt x="10" y="24"/>
                </a:lnTo>
                <a:lnTo>
                  <a:pt x="10" y="24"/>
                </a:lnTo>
                <a:lnTo>
                  <a:pt x="12" y="24"/>
                </a:lnTo>
                <a:lnTo>
                  <a:pt x="12" y="24"/>
                </a:lnTo>
                <a:lnTo>
                  <a:pt x="14" y="24"/>
                </a:lnTo>
                <a:lnTo>
                  <a:pt x="14" y="24"/>
                </a:lnTo>
                <a:lnTo>
                  <a:pt x="14" y="24"/>
                </a:lnTo>
                <a:lnTo>
                  <a:pt x="16" y="22"/>
                </a:lnTo>
                <a:lnTo>
                  <a:pt x="16" y="22"/>
                </a:lnTo>
                <a:lnTo>
                  <a:pt x="14" y="20"/>
                </a:lnTo>
                <a:lnTo>
                  <a:pt x="14" y="20"/>
                </a:lnTo>
                <a:lnTo>
                  <a:pt x="14" y="18"/>
                </a:lnTo>
                <a:lnTo>
                  <a:pt x="14" y="18"/>
                </a:lnTo>
                <a:lnTo>
                  <a:pt x="16" y="18"/>
                </a:lnTo>
                <a:lnTo>
                  <a:pt x="16" y="18"/>
                </a:lnTo>
                <a:lnTo>
                  <a:pt x="16" y="20"/>
                </a:lnTo>
                <a:lnTo>
                  <a:pt x="18" y="18"/>
                </a:lnTo>
                <a:lnTo>
                  <a:pt x="18" y="18"/>
                </a:lnTo>
                <a:lnTo>
                  <a:pt x="16" y="16"/>
                </a:lnTo>
                <a:lnTo>
                  <a:pt x="16" y="16"/>
                </a:lnTo>
                <a:lnTo>
                  <a:pt x="16" y="16"/>
                </a:lnTo>
                <a:lnTo>
                  <a:pt x="16" y="16"/>
                </a:lnTo>
                <a:lnTo>
                  <a:pt x="18" y="16"/>
                </a:lnTo>
                <a:lnTo>
                  <a:pt x="18" y="16"/>
                </a:lnTo>
                <a:lnTo>
                  <a:pt x="18" y="14"/>
                </a:lnTo>
                <a:lnTo>
                  <a:pt x="18" y="14"/>
                </a:lnTo>
                <a:lnTo>
                  <a:pt x="16" y="14"/>
                </a:lnTo>
                <a:lnTo>
                  <a:pt x="16" y="14"/>
                </a:lnTo>
                <a:lnTo>
                  <a:pt x="16" y="14"/>
                </a:lnTo>
                <a:lnTo>
                  <a:pt x="14" y="14"/>
                </a:lnTo>
                <a:lnTo>
                  <a:pt x="14" y="14"/>
                </a:lnTo>
                <a:lnTo>
                  <a:pt x="14" y="14"/>
                </a:lnTo>
                <a:lnTo>
                  <a:pt x="14" y="14"/>
                </a:lnTo>
                <a:lnTo>
                  <a:pt x="12" y="14"/>
                </a:lnTo>
                <a:lnTo>
                  <a:pt x="14" y="14"/>
                </a:lnTo>
                <a:lnTo>
                  <a:pt x="14" y="14"/>
                </a:lnTo>
                <a:lnTo>
                  <a:pt x="14" y="14"/>
                </a:lnTo>
                <a:lnTo>
                  <a:pt x="14" y="14"/>
                </a:lnTo>
                <a:lnTo>
                  <a:pt x="18" y="12"/>
                </a:lnTo>
                <a:lnTo>
                  <a:pt x="18" y="12"/>
                </a:lnTo>
                <a:lnTo>
                  <a:pt x="18" y="12"/>
                </a:lnTo>
                <a:lnTo>
                  <a:pt x="20" y="14"/>
                </a:lnTo>
                <a:lnTo>
                  <a:pt x="20" y="14"/>
                </a:lnTo>
                <a:lnTo>
                  <a:pt x="22" y="14"/>
                </a:lnTo>
                <a:lnTo>
                  <a:pt x="22" y="14"/>
                </a:lnTo>
                <a:lnTo>
                  <a:pt x="22" y="14"/>
                </a:lnTo>
                <a:lnTo>
                  <a:pt x="22" y="12"/>
                </a:lnTo>
                <a:lnTo>
                  <a:pt x="22" y="10"/>
                </a:lnTo>
                <a:lnTo>
                  <a:pt x="22" y="10"/>
                </a:lnTo>
                <a:lnTo>
                  <a:pt x="20" y="8"/>
                </a:lnTo>
                <a:lnTo>
                  <a:pt x="20" y="6"/>
                </a:lnTo>
                <a:lnTo>
                  <a:pt x="20" y="4"/>
                </a:lnTo>
                <a:lnTo>
                  <a:pt x="20" y="4"/>
                </a:lnTo>
                <a:lnTo>
                  <a:pt x="20" y="4"/>
                </a:lnTo>
                <a:lnTo>
                  <a:pt x="22" y="4"/>
                </a:lnTo>
                <a:lnTo>
                  <a:pt x="22" y="4"/>
                </a:lnTo>
                <a:lnTo>
                  <a:pt x="22" y="4"/>
                </a:lnTo>
                <a:lnTo>
                  <a:pt x="24" y="4"/>
                </a:lnTo>
                <a:lnTo>
                  <a:pt x="24" y="6"/>
                </a:lnTo>
                <a:lnTo>
                  <a:pt x="26" y="6"/>
                </a:lnTo>
                <a:lnTo>
                  <a:pt x="26" y="6"/>
                </a:lnTo>
                <a:lnTo>
                  <a:pt x="26" y="6"/>
                </a:lnTo>
                <a:lnTo>
                  <a:pt x="26" y="6"/>
                </a:lnTo>
                <a:lnTo>
                  <a:pt x="26" y="4"/>
                </a:lnTo>
                <a:lnTo>
                  <a:pt x="26" y="4"/>
                </a:lnTo>
                <a:lnTo>
                  <a:pt x="28" y="4"/>
                </a:lnTo>
                <a:lnTo>
                  <a:pt x="28" y="4"/>
                </a:lnTo>
                <a:lnTo>
                  <a:pt x="28" y="4"/>
                </a:lnTo>
                <a:lnTo>
                  <a:pt x="28" y="4"/>
                </a:lnTo>
                <a:lnTo>
                  <a:pt x="30" y="4"/>
                </a:lnTo>
                <a:lnTo>
                  <a:pt x="32" y="2"/>
                </a:lnTo>
                <a:lnTo>
                  <a:pt x="32" y="2"/>
                </a:lnTo>
                <a:lnTo>
                  <a:pt x="32" y="2"/>
                </a:lnTo>
                <a:lnTo>
                  <a:pt x="32" y="0"/>
                </a:lnTo>
                <a:lnTo>
                  <a:pt x="32" y="0"/>
                </a:lnTo>
                <a:lnTo>
                  <a:pt x="32" y="0"/>
                </a:lnTo>
                <a:lnTo>
                  <a:pt x="32" y="0"/>
                </a:lnTo>
                <a:lnTo>
                  <a:pt x="34" y="0"/>
                </a:lnTo>
                <a:lnTo>
                  <a:pt x="34" y="0"/>
                </a:lnTo>
                <a:lnTo>
                  <a:pt x="34" y="0"/>
                </a:lnTo>
                <a:lnTo>
                  <a:pt x="34" y="0"/>
                </a:lnTo>
                <a:lnTo>
                  <a:pt x="36" y="0"/>
                </a:lnTo>
                <a:lnTo>
                  <a:pt x="38" y="2"/>
                </a:lnTo>
                <a:lnTo>
                  <a:pt x="38" y="2"/>
                </a:lnTo>
                <a:lnTo>
                  <a:pt x="38" y="4"/>
                </a:lnTo>
                <a:lnTo>
                  <a:pt x="38" y="4"/>
                </a:lnTo>
                <a:lnTo>
                  <a:pt x="40" y="4"/>
                </a:lnTo>
                <a:lnTo>
                  <a:pt x="40" y="4"/>
                </a:lnTo>
                <a:lnTo>
                  <a:pt x="40" y="4"/>
                </a:lnTo>
                <a:lnTo>
                  <a:pt x="40" y="6"/>
                </a:lnTo>
                <a:lnTo>
                  <a:pt x="36" y="8"/>
                </a:lnTo>
                <a:lnTo>
                  <a:pt x="36" y="8"/>
                </a:lnTo>
                <a:lnTo>
                  <a:pt x="36" y="8"/>
                </a:lnTo>
                <a:lnTo>
                  <a:pt x="34" y="10"/>
                </a:lnTo>
                <a:lnTo>
                  <a:pt x="36" y="10"/>
                </a:lnTo>
                <a:lnTo>
                  <a:pt x="36" y="10"/>
                </a:lnTo>
                <a:lnTo>
                  <a:pt x="40" y="12"/>
                </a:lnTo>
                <a:lnTo>
                  <a:pt x="40" y="12"/>
                </a:lnTo>
                <a:lnTo>
                  <a:pt x="40" y="12"/>
                </a:lnTo>
                <a:lnTo>
                  <a:pt x="40" y="14"/>
                </a:lnTo>
                <a:lnTo>
                  <a:pt x="40" y="14"/>
                </a:lnTo>
                <a:lnTo>
                  <a:pt x="42" y="12"/>
                </a:lnTo>
                <a:lnTo>
                  <a:pt x="42" y="12"/>
                </a:lnTo>
                <a:lnTo>
                  <a:pt x="42" y="12"/>
                </a:lnTo>
                <a:lnTo>
                  <a:pt x="42" y="12"/>
                </a:lnTo>
                <a:lnTo>
                  <a:pt x="44" y="12"/>
                </a:lnTo>
                <a:lnTo>
                  <a:pt x="44" y="1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8" name="Freeform 654"/>
          <p:cNvSpPr>
            <a:spLocks/>
          </p:cNvSpPr>
          <p:nvPr/>
        </p:nvSpPr>
        <p:spPr bwMode="auto">
          <a:xfrm>
            <a:off x="6159500" y="2611438"/>
            <a:ext cx="41275" cy="38100"/>
          </a:xfrm>
          <a:custGeom>
            <a:avLst/>
            <a:gdLst/>
            <a:ahLst/>
            <a:cxnLst>
              <a:cxn ang="0">
                <a:pos x="22" y="24"/>
              </a:cxn>
              <a:cxn ang="0">
                <a:pos x="22" y="24"/>
              </a:cxn>
              <a:cxn ang="0">
                <a:pos x="24" y="22"/>
              </a:cxn>
              <a:cxn ang="0">
                <a:pos x="24" y="22"/>
              </a:cxn>
              <a:cxn ang="0">
                <a:pos x="26" y="22"/>
              </a:cxn>
              <a:cxn ang="0">
                <a:pos x="24" y="20"/>
              </a:cxn>
              <a:cxn ang="0">
                <a:pos x="22" y="20"/>
              </a:cxn>
              <a:cxn ang="0">
                <a:pos x="22" y="18"/>
              </a:cxn>
              <a:cxn ang="0">
                <a:pos x="20" y="18"/>
              </a:cxn>
              <a:cxn ang="0">
                <a:pos x="20" y="18"/>
              </a:cxn>
              <a:cxn ang="0">
                <a:pos x="20" y="18"/>
              </a:cxn>
              <a:cxn ang="0">
                <a:pos x="20" y="18"/>
              </a:cxn>
              <a:cxn ang="0">
                <a:pos x="20" y="16"/>
              </a:cxn>
              <a:cxn ang="0">
                <a:pos x="20" y="16"/>
              </a:cxn>
              <a:cxn ang="0">
                <a:pos x="20" y="14"/>
              </a:cxn>
              <a:cxn ang="0">
                <a:pos x="20" y="14"/>
              </a:cxn>
              <a:cxn ang="0">
                <a:pos x="20" y="14"/>
              </a:cxn>
              <a:cxn ang="0">
                <a:pos x="20" y="12"/>
              </a:cxn>
              <a:cxn ang="0">
                <a:pos x="18" y="12"/>
              </a:cxn>
              <a:cxn ang="0">
                <a:pos x="18" y="12"/>
              </a:cxn>
              <a:cxn ang="0">
                <a:pos x="18" y="10"/>
              </a:cxn>
              <a:cxn ang="0">
                <a:pos x="18" y="10"/>
              </a:cxn>
              <a:cxn ang="0">
                <a:pos x="18" y="10"/>
              </a:cxn>
              <a:cxn ang="0">
                <a:pos x="16" y="8"/>
              </a:cxn>
              <a:cxn ang="0">
                <a:pos x="16" y="6"/>
              </a:cxn>
              <a:cxn ang="0">
                <a:pos x="16" y="6"/>
              </a:cxn>
              <a:cxn ang="0">
                <a:pos x="16" y="6"/>
              </a:cxn>
              <a:cxn ang="0">
                <a:pos x="16" y="6"/>
              </a:cxn>
              <a:cxn ang="0">
                <a:pos x="16" y="6"/>
              </a:cxn>
              <a:cxn ang="0">
                <a:pos x="16" y="4"/>
              </a:cxn>
              <a:cxn ang="0">
                <a:pos x="16" y="4"/>
              </a:cxn>
              <a:cxn ang="0">
                <a:pos x="14" y="2"/>
              </a:cxn>
              <a:cxn ang="0">
                <a:pos x="12" y="2"/>
              </a:cxn>
              <a:cxn ang="0">
                <a:pos x="8" y="0"/>
              </a:cxn>
              <a:cxn ang="0">
                <a:pos x="8" y="0"/>
              </a:cxn>
              <a:cxn ang="0">
                <a:pos x="4" y="0"/>
              </a:cxn>
              <a:cxn ang="0">
                <a:pos x="4" y="0"/>
              </a:cxn>
              <a:cxn ang="0">
                <a:pos x="4" y="2"/>
              </a:cxn>
              <a:cxn ang="0">
                <a:pos x="4" y="2"/>
              </a:cxn>
              <a:cxn ang="0">
                <a:pos x="4" y="2"/>
              </a:cxn>
              <a:cxn ang="0">
                <a:pos x="4" y="2"/>
              </a:cxn>
              <a:cxn ang="0">
                <a:pos x="2" y="2"/>
              </a:cxn>
              <a:cxn ang="0">
                <a:pos x="2" y="2"/>
              </a:cxn>
              <a:cxn ang="0">
                <a:pos x="0" y="2"/>
              </a:cxn>
              <a:cxn ang="0">
                <a:pos x="0" y="2"/>
              </a:cxn>
              <a:cxn ang="0">
                <a:pos x="0" y="0"/>
              </a:cxn>
            </a:cxnLst>
            <a:rect l="0" t="0" r="r" b="b"/>
            <a:pathLst>
              <a:path w="26" h="24">
                <a:moveTo>
                  <a:pt x="22" y="24"/>
                </a:moveTo>
                <a:lnTo>
                  <a:pt x="22" y="24"/>
                </a:lnTo>
                <a:lnTo>
                  <a:pt x="24" y="22"/>
                </a:lnTo>
                <a:lnTo>
                  <a:pt x="24" y="22"/>
                </a:lnTo>
                <a:lnTo>
                  <a:pt x="26" y="22"/>
                </a:lnTo>
                <a:lnTo>
                  <a:pt x="24" y="20"/>
                </a:lnTo>
                <a:lnTo>
                  <a:pt x="22" y="20"/>
                </a:lnTo>
                <a:lnTo>
                  <a:pt x="22" y="18"/>
                </a:lnTo>
                <a:lnTo>
                  <a:pt x="20" y="18"/>
                </a:lnTo>
                <a:lnTo>
                  <a:pt x="20" y="18"/>
                </a:lnTo>
                <a:lnTo>
                  <a:pt x="20" y="18"/>
                </a:lnTo>
                <a:lnTo>
                  <a:pt x="20" y="18"/>
                </a:lnTo>
                <a:lnTo>
                  <a:pt x="20" y="16"/>
                </a:lnTo>
                <a:lnTo>
                  <a:pt x="20" y="16"/>
                </a:lnTo>
                <a:lnTo>
                  <a:pt x="20" y="14"/>
                </a:lnTo>
                <a:lnTo>
                  <a:pt x="20" y="14"/>
                </a:lnTo>
                <a:lnTo>
                  <a:pt x="20" y="14"/>
                </a:lnTo>
                <a:lnTo>
                  <a:pt x="20" y="12"/>
                </a:lnTo>
                <a:lnTo>
                  <a:pt x="18" y="12"/>
                </a:lnTo>
                <a:lnTo>
                  <a:pt x="18" y="12"/>
                </a:lnTo>
                <a:lnTo>
                  <a:pt x="18" y="10"/>
                </a:lnTo>
                <a:lnTo>
                  <a:pt x="18" y="10"/>
                </a:lnTo>
                <a:lnTo>
                  <a:pt x="18" y="10"/>
                </a:lnTo>
                <a:lnTo>
                  <a:pt x="16" y="8"/>
                </a:lnTo>
                <a:lnTo>
                  <a:pt x="16" y="6"/>
                </a:lnTo>
                <a:lnTo>
                  <a:pt x="16" y="6"/>
                </a:lnTo>
                <a:lnTo>
                  <a:pt x="16" y="6"/>
                </a:lnTo>
                <a:lnTo>
                  <a:pt x="16" y="6"/>
                </a:lnTo>
                <a:lnTo>
                  <a:pt x="16" y="6"/>
                </a:lnTo>
                <a:lnTo>
                  <a:pt x="16" y="4"/>
                </a:lnTo>
                <a:lnTo>
                  <a:pt x="16" y="4"/>
                </a:lnTo>
                <a:lnTo>
                  <a:pt x="14" y="2"/>
                </a:lnTo>
                <a:lnTo>
                  <a:pt x="12" y="2"/>
                </a:lnTo>
                <a:lnTo>
                  <a:pt x="8" y="0"/>
                </a:lnTo>
                <a:lnTo>
                  <a:pt x="8" y="0"/>
                </a:lnTo>
                <a:lnTo>
                  <a:pt x="4" y="0"/>
                </a:lnTo>
                <a:lnTo>
                  <a:pt x="4" y="0"/>
                </a:lnTo>
                <a:lnTo>
                  <a:pt x="4" y="2"/>
                </a:lnTo>
                <a:lnTo>
                  <a:pt x="4" y="2"/>
                </a:lnTo>
                <a:lnTo>
                  <a:pt x="4" y="2"/>
                </a:lnTo>
                <a:lnTo>
                  <a:pt x="4" y="2"/>
                </a:lnTo>
                <a:lnTo>
                  <a:pt x="2" y="2"/>
                </a:lnTo>
                <a:lnTo>
                  <a:pt x="2" y="2"/>
                </a:lnTo>
                <a:lnTo>
                  <a:pt x="0" y="2"/>
                </a:lnTo>
                <a:lnTo>
                  <a:pt x="0" y="2"/>
                </a:lnTo>
                <a:lnTo>
                  <a:pt x="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9" name="Freeform 655"/>
          <p:cNvSpPr>
            <a:spLocks/>
          </p:cNvSpPr>
          <p:nvPr/>
        </p:nvSpPr>
        <p:spPr bwMode="auto">
          <a:xfrm>
            <a:off x="4378325" y="2522538"/>
            <a:ext cx="53975" cy="127000"/>
          </a:xfrm>
          <a:custGeom>
            <a:avLst/>
            <a:gdLst/>
            <a:ahLst/>
            <a:cxnLst>
              <a:cxn ang="0">
                <a:pos x="2" y="0"/>
              </a:cxn>
              <a:cxn ang="0">
                <a:pos x="4" y="0"/>
              </a:cxn>
              <a:cxn ang="0">
                <a:pos x="6" y="0"/>
              </a:cxn>
              <a:cxn ang="0">
                <a:pos x="8" y="2"/>
              </a:cxn>
              <a:cxn ang="0">
                <a:pos x="8" y="2"/>
              </a:cxn>
              <a:cxn ang="0">
                <a:pos x="8" y="4"/>
              </a:cxn>
              <a:cxn ang="0">
                <a:pos x="8" y="4"/>
              </a:cxn>
              <a:cxn ang="0">
                <a:pos x="8" y="4"/>
              </a:cxn>
              <a:cxn ang="0">
                <a:pos x="10" y="4"/>
              </a:cxn>
              <a:cxn ang="0">
                <a:pos x="12" y="4"/>
              </a:cxn>
              <a:cxn ang="0">
                <a:pos x="14" y="4"/>
              </a:cxn>
              <a:cxn ang="0">
                <a:pos x="20" y="4"/>
              </a:cxn>
              <a:cxn ang="0">
                <a:pos x="20" y="4"/>
              </a:cxn>
              <a:cxn ang="0">
                <a:pos x="22" y="2"/>
              </a:cxn>
              <a:cxn ang="0">
                <a:pos x="22" y="2"/>
              </a:cxn>
              <a:cxn ang="0">
                <a:pos x="24" y="2"/>
              </a:cxn>
              <a:cxn ang="0">
                <a:pos x="28" y="2"/>
              </a:cxn>
              <a:cxn ang="0">
                <a:pos x="30" y="6"/>
              </a:cxn>
              <a:cxn ang="0">
                <a:pos x="30" y="6"/>
              </a:cxn>
              <a:cxn ang="0">
                <a:pos x="32" y="8"/>
              </a:cxn>
              <a:cxn ang="0">
                <a:pos x="34" y="10"/>
              </a:cxn>
              <a:cxn ang="0">
                <a:pos x="30" y="12"/>
              </a:cxn>
              <a:cxn ang="0">
                <a:pos x="28" y="14"/>
              </a:cxn>
              <a:cxn ang="0">
                <a:pos x="26" y="14"/>
              </a:cxn>
              <a:cxn ang="0">
                <a:pos x="26" y="16"/>
              </a:cxn>
              <a:cxn ang="0">
                <a:pos x="24" y="18"/>
              </a:cxn>
              <a:cxn ang="0">
                <a:pos x="24" y="18"/>
              </a:cxn>
              <a:cxn ang="0">
                <a:pos x="26" y="26"/>
              </a:cxn>
              <a:cxn ang="0">
                <a:pos x="24" y="30"/>
              </a:cxn>
              <a:cxn ang="0">
                <a:pos x="22" y="30"/>
              </a:cxn>
              <a:cxn ang="0">
                <a:pos x="22" y="32"/>
              </a:cxn>
              <a:cxn ang="0">
                <a:pos x="24" y="32"/>
              </a:cxn>
              <a:cxn ang="0">
                <a:pos x="22" y="38"/>
              </a:cxn>
              <a:cxn ang="0">
                <a:pos x="20" y="40"/>
              </a:cxn>
              <a:cxn ang="0">
                <a:pos x="18" y="40"/>
              </a:cxn>
              <a:cxn ang="0">
                <a:pos x="14" y="40"/>
              </a:cxn>
              <a:cxn ang="0">
                <a:pos x="16" y="42"/>
              </a:cxn>
              <a:cxn ang="0">
                <a:pos x="18" y="48"/>
              </a:cxn>
              <a:cxn ang="0">
                <a:pos x="20" y="50"/>
              </a:cxn>
              <a:cxn ang="0">
                <a:pos x="22" y="50"/>
              </a:cxn>
              <a:cxn ang="0">
                <a:pos x="20" y="54"/>
              </a:cxn>
              <a:cxn ang="0">
                <a:pos x="18" y="56"/>
              </a:cxn>
              <a:cxn ang="0">
                <a:pos x="18" y="60"/>
              </a:cxn>
              <a:cxn ang="0">
                <a:pos x="18" y="62"/>
              </a:cxn>
              <a:cxn ang="0">
                <a:pos x="20" y="64"/>
              </a:cxn>
              <a:cxn ang="0">
                <a:pos x="22" y="64"/>
              </a:cxn>
              <a:cxn ang="0">
                <a:pos x="22" y="64"/>
              </a:cxn>
              <a:cxn ang="0">
                <a:pos x="22" y="68"/>
              </a:cxn>
              <a:cxn ang="0">
                <a:pos x="18" y="68"/>
              </a:cxn>
              <a:cxn ang="0">
                <a:pos x="18" y="70"/>
              </a:cxn>
              <a:cxn ang="0">
                <a:pos x="16" y="72"/>
              </a:cxn>
              <a:cxn ang="0">
                <a:pos x="14" y="76"/>
              </a:cxn>
              <a:cxn ang="0">
                <a:pos x="14" y="76"/>
              </a:cxn>
              <a:cxn ang="0">
                <a:pos x="14" y="78"/>
              </a:cxn>
            </a:cxnLst>
            <a:rect l="0" t="0" r="r" b="b"/>
            <a:pathLst>
              <a:path w="34" h="80">
                <a:moveTo>
                  <a:pt x="0" y="2"/>
                </a:moveTo>
                <a:lnTo>
                  <a:pt x="0" y="2"/>
                </a:lnTo>
                <a:lnTo>
                  <a:pt x="2" y="0"/>
                </a:lnTo>
                <a:lnTo>
                  <a:pt x="2" y="0"/>
                </a:lnTo>
                <a:lnTo>
                  <a:pt x="2" y="0"/>
                </a:lnTo>
                <a:lnTo>
                  <a:pt x="4" y="0"/>
                </a:lnTo>
                <a:lnTo>
                  <a:pt x="4" y="0"/>
                </a:lnTo>
                <a:lnTo>
                  <a:pt x="6" y="0"/>
                </a:lnTo>
                <a:lnTo>
                  <a:pt x="6" y="0"/>
                </a:lnTo>
                <a:lnTo>
                  <a:pt x="8" y="0"/>
                </a:lnTo>
                <a:lnTo>
                  <a:pt x="8" y="0"/>
                </a:lnTo>
                <a:lnTo>
                  <a:pt x="8" y="2"/>
                </a:lnTo>
                <a:lnTo>
                  <a:pt x="8" y="2"/>
                </a:lnTo>
                <a:lnTo>
                  <a:pt x="8" y="2"/>
                </a:lnTo>
                <a:lnTo>
                  <a:pt x="8" y="2"/>
                </a:lnTo>
                <a:lnTo>
                  <a:pt x="6" y="2"/>
                </a:lnTo>
                <a:lnTo>
                  <a:pt x="6" y="4"/>
                </a:lnTo>
                <a:lnTo>
                  <a:pt x="8" y="4"/>
                </a:lnTo>
                <a:lnTo>
                  <a:pt x="8" y="4"/>
                </a:lnTo>
                <a:lnTo>
                  <a:pt x="8" y="4"/>
                </a:lnTo>
                <a:lnTo>
                  <a:pt x="8" y="4"/>
                </a:lnTo>
                <a:lnTo>
                  <a:pt x="8" y="4"/>
                </a:lnTo>
                <a:lnTo>
                  <a:pt x="8" y="4"/>
                </a:lnTo>
                <a:lnTo>
                  <a:pt x="8" y="4"/>
                </a:lnTo>
                <a:lnTo>
                  <a:pt x="8" y="4"/>
                </a:lnTo>
                <a:lnTo>
                  <a:pt x="10" y="4"/>
                </a:lnTo>
                <a:lnTo>
                  <a:pt x="10" y="4"/>
                </a:lnTo>
                <a:lnTo>
                  <a:pt x="12" y="4"/>
                </a:lnTo>
                <a:lnTo>
                  <a:pt x="12" y="4"/>
                </a:lnTo>
                <a:lnTo>
                  <a:pt x="12" y="4"/>
                </a:lnTo>
                <a:lnTo>
                  <a:pt x="14" y="4"/>
                </a:lnTo>
                <a:lnTo>
                  <a:pt x="16" y="4"/>
                </a:lnTo>
                <a:lnTo>
                  <a:pt x="14" y="4"/>
                </a:lnTo>
                <a:lnTo>
                  <a:pt x="18" y="4"/>
                </a:lnTo>
                <a:lnTo>
                  <a:pt x="18" y="4"/>
                </a:lnTo>
                <a:lnTo>
                  <a:pt x="20" y="4"/>
                </a:lnTo>
                <a:lnTo>
                  <a:pt x="20" y="4"/>
                </a:lnTo>
                <a:lnTo>
                  <a:pt x="20" y="4"/>
                </a:lnTo>
                <a:lnTo>
                  <a:pt x="20" y="4"/>
                </a:lnTo>
                <a:lnTo>
                  <a:pt x="20" y="2"/>
                </a:lnTo>
                <a:lnTo>
                  <a:pt x="20" y="2"/>
                </a:lnTo>
                <a:lnTo>
                  <a:pt x="22" y="2"/>
                </a:lnTo>
                <a:lnTo>
                  <a:pt x="22" y="2"/>
                </a:lnTo>
                <a:lnTo>
                  <a:pt x="22" y="2"/>
                </a:lnTo>
                <a:lnTo>
                  <a:pt x="22" y="2"/>
                </a:lnTo>
                <a:lnTo>
                  <a:pt x="22" y="2"/>
                </a:lnTo>
                <a:lnTo>
                  <a:pt x="24" y="2"/>
                </a:lnTo>
                <a:lnTo>
                  <a:pt x="24" y="2"/>
                </a:lnTo>
                <a:lnTo>
                  <a:pt x="24" y="2"/>
                </a:lnTo>
                <a:lnTo>
                  <a:pt x="28" y="2"/>
                </a:lnTo>
                <a:lnTo>
                  <a:pt x="28" y="2"/>
                </a:lnTo>
                <a:lnTo>
                  <a:pt x="30" y="2"/>
                </a:lnTo>
                <a:lnTo>
                  <a:pt x="30" y="4"/>
                </a:lnTo>
                <a:lnTo>
                  <a:pt x="30" y="6"/>
                </a:lnTo>
                <a:lnTo>
                  <a:pt x="30" y="6"/>
                </a:lnTo>
                <a:lnTo>
                  <a:pt x="30" y="8"/>
                </a:lnTo>
                <a:lnTo>
                  <a:pt x="30" y="6"/>
                </a:lnTo>
                <a:lnTo>
                  <a:pt x="30" y="6"/>
                </a:lnTo>
                <a:lnTo>
                  <a:pt x="32" y="6"/>
                </a:lnTo>
                <a:lnTo>
                  <a:pt x="32" y="8"/>
                </a:lnTo>
                <a:lnTo>
                  <a:pt x="32" y="8"/>
                </a:lnTo>
                <a:lnTo>
                  <a:pt x="34" y="8"/>
                </a:lnTo>
                <a:lnTo>
                  <a:pt x="34" y="10"/>
                </a:lnTo>
                <a:lnTo>
                  <a:pt x="32" y="10"/>
                </a:lnTo>
                <a:lnTo>
                  <a:pt x="32" y="12"/>
                </a:lnTo>
                <a:lnTo>
                  <a:pt x="30" y="12"/>
                </a:lnTo>
                <a:lnTo>
                  <a:pt x="30" y="14"/>
                </a:lnTo>
                <a:lnTo>
                  <a:pt x="28" y="14"/>
                </a:lnTo>
                <a:lnTo>
                  <a:pt x="28" y="14"/>
                </a:lnTo>
                <a:lnTo>
                  <a:pt x="28" y="14"/>
                </a:lnTo>
                <a:lnTo>
                  <a:pt x="28" y="14"/>
                </a:lnTo>
                <a:lnTo>
                  <a:pt x="26" y="14"/>
                </a:lnTo>
                <a:lnTo>
                  <a:pt x="26" y="16"/>
                </a:lnTo>
                <a:lnTo>
                  <a:pt x="26" y="16"/>
                </a:lnTo>
                <a:lnTo>
                  <a:pt x="26" y="16"/>
                </a:lnTo>
                <a:lnTo>
                  <a:pt x="26" y="18"/>
                </a:lnTo>
                <a:lnTo>
                  <a:pt x="24" y="18"/>
                </a:lnTo>
                <a:lnTo>
                  <a:pt x="24" y="18"/>
                </a:lnTo>
                <a:lnTo>
                  <a:pt x="24" y="18"/>
                </a:lnTo>
                <a:lnTo>
                  <a:pt x="24" y="18"/>
                </a:lnTo>
                <a:lnTo>
                  <a:pt x="24" y="18"/>
                </a:lnTo>
                <a:lnTo>
                  <a:pt x="26" y="20"/>
                </a:lnTo>
                <a:lnTo>
                  <a:pt x="24" y="22"/>
                </a:lnTo>
                <a:lnTo>
                  <a:pt x="26" y="26"/>
                </a:lnTo>
                <a:lnTo>
                  <a:pt x="24" y="28"/>
                </a:lnTo>
                <a:lnTo>
                  <a:pt x="24" y="30"/>
                </a:lnTo>
                <a:lnTo>
                  <a:pt x="24" y="30"/>
                </a:lnTo>
                <a:lnTo>
                  <a:pt x="24" y="30"/>
                </a:lnTo>
                <a:lnTo>
                  <a:pt x="24" y="30"/>
                </a:lnTo>
                <a:lnTo>
                  <a:pt x="22" y="30"/>
                </a:lnTo>
                <a:lnTo>
                  <a:pt x="22" y="30"/>
                </a:lnTo>
                <a:lnTo>
                  <a:pt x="22" y="32"/>
                </a:lnTo>
                <a:lnTo>
                  <a:pt x="22" y="32"/>
                </a:lnTo>
                <a:lnTo>
                  <a:pt x="22" y="32"/>
                </a:lnTo>
                <a:lnTo>
                  <a:pt x="22" y="32"/>
                </a:lnTo>
                <a:lnTo>
                  <a:pt x="24" y="32"/>
                </a:lnTo>
                <a:lnTo>
                  <a:pt x="24" y="34"/>
                </a:lnTo>
                <a:lnTo>
                  <a:pt x="24" y="34"/>
                </a:lnTo>
                <a:lnTo>
                  <a:pt x="22" y="38"/>
                </a:lnTo>
                <a:lnTo>
                  <a:pt x="22" y="40"/>
                </a:lnTo>
                <a:lnTo>
                  <a:pt x="22" y="40"/>
                </a:lnTo>
                <a:lnTo>
                  <a:pt x="20" y="40"/>
                </a:lnTo>
                <a:lnTo>
                  <a:pt x="20" y="40"/>
                </a:lnTo>
                <a:lnTo>
                  <a:pt x="18" y="40"/>
                </a:lnTo>
                <a:lnTo>
                  <a:pt x="18" y="40"/>
                </a:lnTo>
                <a:lnTo>
                  <a:pt x="18" y="40"/>
                </a:lnTo>
                <a:lnTo>
                  <a:pt x="16" y="40"/>
                </a:lnTo>
                <a:lnTo>
                  <a:pt x="14" y="40"/>
                </a:lnTo>
                <a:lnTo>
                  <a:pt x="14" y="40"/>
                </a:lnTo>
                <a:lnTo>
                  <a:pt x="16" y="42"/>
                </a:lnTo>
                <a:lnTo>
                  <a:pt x="16" y="42"/>
                </a:lnTo>
                <a:lnTo>
                  <a:pt x="18" y="44"/>
                </a:lnTo>
                <a:lnTo>
                  <a:pt x="18" y="46"/>
                </a:lnTo>
                <a:lnTo>
                  <a:pt x="18" y="48"/>
                </a:lnTo>
                <a:lnTo>
                  <a:pt x="20" y="50"/>
                </a:lnTo>
                <a:lnTo>
                  <a:pt x="20" y="50"/>
                </a:lnTo>
                <a:lnTo>
                  <a:pt x="20" y="50"/>
                </a:lnTo>
                <a:lnTo>
                  <a:pt x="20" y="50"/>
                </a:lnTo>
                <a:lnTo>
                  <a:pt x="22" y="50"/>
                </a:lnTo>
                <a:lnTo>
                  <a:pt x="22" y="50"/>
                </a:lnTo>
                <a:lnTo>
                  <a:pt x="22" y="50"/>
                </a:lnTo>
                <a:lnTo>
                  <a:pt x="22" y="50"/>
                </a:lnTo>
                <a:lnTo>
                  <a:pt x="20" y="54"/>
                </a:lnTo>
                <a:lnTo>
                  <a:pt x="20" y="54"/>
                </a:lnTo>
                <a:lnTo>
                  <a:pt x="20" y="54"/>
                </a:lnTo>
                <a:lnTo>
                  <a:pt x="18" y="56"/>
                </a:lnTo>
                <a:lnTo>
                  <a:pt x="18" y="56"/>
                </a:lnTo>
                <a:lnTo>
                  <a:pt x="18" y="56"/>
                </a:lnTo>
                <a:lnTo>
                  <a:pt x="18" y="60"/>
                </a:lnTo>
                <a:lnTo>
                  <a:pt x="18" y="60"/>
                </a:lnTo>
                <a:lnTo>
                  <a:pt x="18" y="60"/>
                </a:lnTo>
                <a:lnTo>
                  <a:pt x="18" y="62"/>
                </a:lnTo>
                <a:lnTo>
                  <a:pt x="20" y="62"/>
                </a:lnTo>
                <a:lnTo>
                  <a:pt x="20" y="64"/>
                </a:lnTo>
                <a:lnTo>
                  <a:pt x="20" y="64"/>
                </a:lnTo>
                <a:lnTo>
                  <a:pt x="20" y="64"/>
                </a:lnTo>
                <a:lnTo>
                  <a:pt x="20" y="64"/>
                </a:lnTo>
                <a:lnTo>
                  <a:pt x="22" y="64"/>
                </a:lnTo>
                <a:lnTo>
                  <a:pt x="22" y="64"/>
                </a:lnTo>
                <a:lnTo>
                  <a:pt x="22" y="64"/>
                </a:lnTo>
                <a:lnTo>
                  <a:pt x="22" y="64"/>
                </a:lnTo>
                <a:lnTo>
                  <a:pt x="22" y="64"/>
                </a:lnTo>
                <a:lnTo>
                  <a:pt x="22" y="66"/>
                </a:lnTo>
                <a:lnTo>
                  <a:pt x="22" y="68"/>
                </a:lnTo>
                <a:lnTo>
                  <a:pt x="20" y="68"/>
                </a:lnTo>
                <a:lnTo>
                  <a:pt x="18" y="68"/>
                </a:lnTo>
                <a:lnTo>
                  <a:pt x="18" y="68"/>
                </a:lnTo>
                <a:lnTo>
                  <a:pt x="18" y="68"/>
                </a:lnTo>
                <a:lnTo>
                  <a:pt x="18" y="68"/>
                </a:lnTo>
                <a:lnTo>
                  <a:pt x="18" y="70"/>
                </a:lnTo>
                <a:lnTo>
                  <a:pt x="16" y="70"/>
                </a:lnTo>
                <a:lnTo>
                  <a:pt x="16" y="72"/>
                </a:lnTo>
                <a:lnTo>
                  <a:pt x="16" y="72"/>
                </a:lnTo>
                <a:lnTo>
                  <a:pt x="14" y="72"/>
                </a:lnTo>
                <a:lnTo>
                  <a:pt x="14" y="74"/>
                </a:lnTo>
                <a:lnTo>
                  <a:pt x="14" y="76"/>
                </a:lnTo>
                <a:lnTo>
                  <a:pt x="14" y="76"/>
                </a:lnTo>
                <a:lnTo>
                  <a:pt x="14" y="76"/>
                </a:lnTo>
                <a:lnTo>
                  <a:pt x="14" y="76"/>
                </a:lnTo>
                <a:lnTo>
                  <a:pt x="14" y="76"/>
                </a:lnTo>
                <a:lnTo>
                  <a:pt x="14" y="78"/>
                </a:lnTo>
                <a:lnTo>
                  <a:pt x="14" y="78"/>
                </a:lnTo>
                <a:lnTo>
                  <a:pt x="14" y="8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0" name="Freeform 656"/>
          <p:cNvSpPr>
            <a:spLocks/>
          </p:cNvSpPr>
          <p:nvPr/>
        </p:nvSpPr>
        <p:spPr bwMode="auto">
          <a:xfrm>
            <a:off x="5759450" y="2503488"/>
            <a:ext cx="250825" cy="142875"/>
          </a:xfrm>
          <a:custGeom>
            <a:avLst/>
            <a:gdLst/>
            <a:ahLst/>
            <a:cxnLst>
              <a:cxn ang="0">
                <a:pos x="158" y="82"/>
              </a:cxn>
              <a:cxn ang="0">
                <a:pos x="158" y="80"/>
              </a:cxn>
              <a:cxn ang="0">
                <a:pos x="156" y="78"/>
              </a:cxn>
              <a:cxn ang="0">
                <a:pos x="152" y="78"/>
              </a:cxn>
              <a:cxn ang="0">
                <a:pos x="148" y="76"/>
              </a:cxn>
              <a:cxn ang="0">
                <a:pos x="144" y="76"/>
              </a:cxn>
              <a:cxn ang="0">
                <a:pos x="142" y="76"/>
              </a:cxn>
              <a:cxn ang="0">
                <a:pos x="136" y="72"/>
              </a:cxn>
              <a:cxn ang="0">
                <a:pos x="132" y="70"/>
              </a:cxn>
              <a:cxn ang="0">
                <a:pos x="128" y="68"/>
              </a:cxn>
              <a:cxn ang="0">
                <a:pos x="124" y="64"/>
              </a:cxn>
              <a:cxn ang="0">
                <a:pos x="122" y="64"/>
              </a:cxn>
              <a:cxn ang="0">
                <a:pos x="120" y="64"/>
              </a:cxn>
              <a:cxn ang="0">
                <a:pos x="116" y="62"/>
              </a:cxn>
              <a:cxn ang="0">
                <a:pos x="112" y="58"/>
              </a:cxn>
              <a:cxn ang="0">
                <a:pos x="106" y="54"/>
              </a:cxn>
              <a:cxn ang="0">
                <a:pos x="102" y="52"/>
              </a:cxn>
              <a:cxn ang="0">
                <a:pos x="98" y="50"/>
              </a:cxn>
              <a:cxn ang="0">
                <a:pos x="92" y="46"/>
              </a:cxn>
              <a:cxn ang="0">
                <a:pos x="90" y="42"/>
              </a:cxn>
              <a:cxn ang="0">
                <a:pos x="86" y="38"/>
              </a:cxn>
              <a:cxn ang="0">
                <a:pos x="82" y="32"/>
              </a:cxn>
              <a:cxn ang="0">
                <a:pos x="82" y="30"/>
              </a:cxn>
              <a:cxn ang="0">
                <a:pos x="76" y="26"/>
              </a:cxn>
              <a:cxn ang="0">
                <a:pos x="72" y="26"/>
              </a:cxn>
              <a:cxn ang="0">
                <a:pos x="70" y="26"/>
              </a:cxn>
              <a:cxn ang="0">
                <a:pos x="68" y="26"/>
              </a:cxn>
              <a:cxn ang="0">
                <a:pos x="62" y="26"/>
              </a:cxn>
              <a:cxn ang="0">
                <a:pos x="60" y="26"/>
              </a:cxn>
              <a:cxn ang="0">
                <a:pos x="58" y="24"/>
              </a:cxn>
              <a:cxn ang="0">
                <a:pos x="56" y="24"/>
              </a:cxn>
              <a:cxn ang="0">
                <a:pos x="54" y="20"/>
              </a:cxn>
              <a:cxn ang="0">
                <a:pos x="52" y="18"/>
              </a:cxn>
              <a:cxn ang="0">
                <a:pos x="54" y="18"/>
              </a:cxn>
              <a:cxn ang="0">
                <a:pos x="54" y="16"/>
              </a:cxn>
              <a:cxn ang="0">
                <a:pos x="50" y="10"/>
              </a:cxn>
              <a:cxn ang="0">
                <a:pos x="44" y="8"/>
              </a:cxn>
              <a:cxn ang="0">
                <a:pos x="40" y="8"/>
              </a:cxn>
              <a:cxn ang="0">
                <a:pos x="38" y="6"/>
              </a:cxn>
              <a:cxn ang="0">
                <a:pos x="36" y="4"/>
              </a:cxn>
              <a:cxn ang="0">
                <a:pos x="32" y="4"/>
              </a:cxn>
              <a:cxn ang="0">
                <a:pos x="28" y="0"/>
              </a:cxn>
              <a:cxn ang="0">
                <a:pos x="28" y="2"/>
              </a:cxn>
              <a:cxn ang="0">
                <a:pos x="24" y="2"/>
              </a:cxn>
              <a:cxn ang="0">
                <a:pos x="24" y="4"/>
              </a:cxn>
              <a:cxn ang="0">
                <a:pos x="30" y="8"/>
              </a:cxn>
              <a:cxn ang="0">
                <a:pos x="26" y="6"/>
              </a:cxn>
              <a:cxn ang="0">
                <a:pos x="22" y="6"/>
              </a:cxn>
              <a:cxn ang="0">
                <a:pos x="22" y="8"/>
              </a:cxn>
              <a:cxn ang="0">
                <a:pos x="18" y="10"/>
              </a:cxn>
              <a:cxn ang="0">
                <a:pos x="16" y="10"/>
              </a:cxn>
              <a:cxn ang="0">
                <a:pos x="14" y="12"/>
              </a:cxn>
              <a:cxn ang="0">
                <a:pos x="12" y="12"/>
              </a:cxn>
              <a:cxn ang="0">
                <a:pos x="12" y="14"/>
              </a:cxn>
              <a:cxn ang="0">
                <a:pos x="12" y="18"/>
              </a:cxn>
              <a:cxn ang="0">
                <a:pos x="14" y="24"/>
              </a:cxn>
              <a:cxn ang="0">
                <a:pos x="12" y="26"/>
              </a:cxn>
              <a:cxn ang="0">
                <a:pos x="8" y="26"/>
              </a:cxn>
              <a:cxn ang="0">
                <a:pos x="4" y="24"/>
              </a:cxn>
            </a:cxnLst>
            <a:rect l="0" t="0" r="r" b="b"/>
            <a:pathLst>
              <a:path w="158" h="90">
                <a:moveTo>
                  <a:pt x="158" y="90"/>
                </a:moveTo>
                <a:lnTo>
                  <a:pt x="158" y="90"/>
                </a:lnTo>
                <a:lnTo>
                  <a:pt x="158" y="88"/>
                </a:lnTo>
                <a:lnTo>
                  <a:pt x="158" y="84"/>
                </a:lnTo>
                <a:lnTo>
                  <a:pt x="158" y="82"/>
                </a:lnTo>
                <a:lnTo>
                  <a:pt x="158" y="82"/>
                </a:lnTo>
                <a:lnTo>
                  <a:pt x="158" y="82"/>
                </a:lnTo>
                <a:lnTo>
                  <a:pt x="158" y="80"/>
                </a:lnTo>
                <a:lnTo>
                  <a:pt x="158" y="80"/>
                </a:lnTo>
                <a:lnTo>
                  <a:pt x="158" y="80"/>
                </a:lnTo>
                <a:lnTo>
                  <a:pt x="158" y="80"/>
                </a:lnTo>
                <a:lnTo>
                  <a:pt x="158" y="80"/>
                </a:lnTo>
                <a:lnTo>
                  <a:pt x="156" y="80"/>
                </a:lnTo>
                <a:lnTo>
                  <a:pt x="156" y="78"/>
                </a:lnTo>
                <a:lnTo>
                  <a:pt x="156" y="78"/>
                </a:lnTo>
                <a:lnTo>
                  <a:pt x="156" y="78"/>
                </a:lnTo>
                <a:lnTo>
                  <a:pt x="156" y="78"/>
                </a:lnTo>
                <a:lnTo>
                  <a:pt x="154" y="78"/>
                </a:lnTo>
                <a:lnTo>
                  <a:pt x="154" y="78"/>
                </a:lnTo>
                <a:lnTo>
                  <a:pt x="152" y="78"/>
                </a:lnTo>
                <a:lnTo>
                  <a:pt x="152" y="78"/>
                </a:lnTo>
                <a:lnTo>
                  <a:pt x="152" y="78"/>
                </a:lnTo>
                <a:lnTo>
                  <a:pt x="152" y="78"/>
                </a:lnTo>
                <a:lnTo>
                  <a:pt x="148" y="76"/>
                </a:lnTo>
                <a:lnTo>
                  <a:pt x="148" y="76"/>
                </a:lnTo>
                <a:lnTo>
                  <a:pt x="146" y="74"/>
                </a:lnTo>
                <a:lnTo>
                  <a:pt x="146" y="76"/>
                </a:lnTo>
                <a:lnTo>
                  <a:pt x="146" y="76"/>
                </a:lnTo>
                <a:lnTo>
                  <a:pt x="144" y="76"/>
                </a:lnTo>
                <a:lnTo>
                  <a:pt x="144" y="76"/>
                </a:lnTo>
                <a:lnTo>
                  <a:pt x="144" y="76"/>
                </a:lnTo>
                <a:lnTo>
                  <a:pt x="144" y="76"/>
                </a:lnTo>
                <a:lnTo>
                  <a:pt x="144" y="76"/>
                </a:lnTo>
                <a:lnTo>
                  <a:pt x="142" y="76"/>
                </a:lnTo>
                <a:lnTo>
                  <a:pt x="142" y="76"/>
                </a:lnTo>
                <a:lnTo>
                  <a:pt x="142" y="76"/>
                </a:lnTo>
                <a:lnTo>
                  <a:pt x="138" y="74"/>
                </a:lnTo>
                <a:lnTo>
                  <a:pt x="138" y="72"/>
                </a:lnTo>
                <a:lnTo>
                  <a:pt x="136" y="72"/>
                </a:lnTo>
                <a:lnTo>
                  <a:pt x="136" y="72"/>
                </a:lnTo>
                <a:lnTo>
                  <a:pt x="136" y="72"/>
                </a:lnTo>
                <a:lnTo>
                  <a:pt x="134" y="70"/>
                </a:lnTo>
                <a:lnTo>
                  <a:pt x="134" y="70"/>
                </a:lnTo>
                <a:lnTo>
                  <a:pt x="132" y="70"/>
                </a:lnTo>
                <a:lnTo>
                  <a:pt x="132" y="70"/>
                </a:lnTo>
                <a:lnTo>
                  <a:pt x="132" y="68"/>
                </a:lnTo>
                <a:lnTo>
                  <a:pt x="132" y="68"/>
                </a:lnTo>
                <a:lnTo>
                  <a:pt x="130" y="68"/>
                </a:lnTo>
                <a:lnTo>
                  <a:pt x="130" y="68"/>
                </a:lnTo>
                <a:lnTo>
                  <a:pt x="128" y="68"/>
                </a:lnTo>
                <a:lnTo>
                  <a:pt x="128" y="68"/>
                </a:lnTo>
                <a:lnTo>
                  <a:pt x="128" y="66"/>
                </a:lnTo>
                <a:lnTo>
                  <a:pt x="124" y="66"/>
                </a:lnTo>
                <a:lnTo>
                  <a:pt x="124" y="64"/>
                </a:lnTo>
                <a:lnTo>
                  <a:pt x="124" y="64"/>
                </a:lnTo>
                <a:lnTo>
                  <a:pt x="124" y="64"/>
                </a:lnTo>
                <a:lnTo>
                  <a:pt x="122" y="64"/>
                </a:lnTo>
                <a:lnTo>
                  <a:pt x="122" y="64"/>
                </a:lnTo>
                <a:lnTo>
                  <a:pt x="122" y="64"/>
                </a:lnTo>
                <a:lnTo>
                  <a:pt x="122" y="64"/>
                </a:lnTo>
                <a:lnTo>
                  <a:pt x="122" y="64"/>
                </a:lnTo>
                <a:lnTo>
                  <a:pt x="122" y="64"/>
                </a:lnTo>
                <a:lnTo>
                  <a:pt x="120" y="64"/>
                </a:lnTo>
                <a:lnTo>
                  <a:pt x="120" y="64"/>
                </a:lnTo>
                <a:lnTo>
                  <a:pt x="120" y="64"/>
                </a:lnTo>
                <a:lnTo>
                  <a:pt x="120" y="64"/>
                </a:lnTo>
                <a:lnTo>
                  <a:pt x="118" y="62"/>
                </a:lnTo>
                <a:lnTo>
                  <a:pt x="118" y="62"/>
                </a:lnTo>
                <a:lnTo>
                  <a:pt x="116" y="62"/>
                </a:lnTo>
                <a:lnTo>
                  <a:pt x="116" y="62"/>
                </a:lnTo>
                <a:lnTo>
                  <a:pt x="114" y="60"/>
                </a:lnTo>
                <a:lnTo>
                  <a:pt x="112" y="60"/>
                </a:lnTo>
                <a:lnTo>
                  <a:pt x="112" y="60"/>
                </a:lnTo>
                <a:lnTo>
                  <a:pt x="112" y="58"/>
                </a:lnTo>
                <a:lnTo>
                  <a:pt x="112" y="58"/>
                </a:lnTo>
                <a:lnTo>
                  <a:pt x="110" y="58"/>
                </a:lnTo>
                <a:lnTo>
                  <a:pt x="110" y="56"/>
                </a:lnTo>
                <a:lnTo>
                  <a:pt x="110" y="56"/>
                </a:lnTo>
                <a:lnTo>
                  <a:pt x="108" y="56"/>
                </a:lnTo>
                <a:lnTo>
                  <a:pt x="106" y="54"/>
                </a:lnTo>
                <a:lnTo>
                  <a:pt x="106" y="54"/>
                </a:lnTo>
                <a:lnTo>
                  <a:pt x="104" y="54"/>
                </a:lnTo>
                <a:lnTo>
                  <a:pt x="104" y="54"/>
                </a:lnTo>
                <a:lnTo>
                  <a:pt x="102" y="52"/>
                </a:lnTo>
                <a:lnTo>
                  <a:pt x="102" y="52"/>
                </a:lnTo>
                <a:lnTo>
                  <a:pt x="102" y="52"/>
                </a:lnTo>
                <a:lnTo>
                  <a:pt x="100" y="52"/>
                </a:lnTo>
                <a:lnTo>
                  <a:pt x="100" y="50"/>
                </a:lnTo>
                <a:lnTo>
                  <a:pt x="100" y="50"/>
                </a:lnTo>
                <a:lnTo>
                  <a:pt x="98" y="50"/>
                </a:lnTo>
                <a:lnTo>
                  <a:pt x="98" y="50"/>
                </a:lnTo>
                <a:lnTo>
                  <a:pt x="96" y="50"/>
                </a:lnTo>
                <a:lnTo>
                  <a:pt x="94" y="48"/>
                </a:lnTo>
                <a:lnTo>
                  <a:pt x="94" y="48"/>
                </a:lnTo>
                <a:lnTo>
                  <a:pt x="92" y="46"/>
                </a:lnTo>
                <a:lnTo>
                  <a:pt x="92" y="46"/>
                </a:lnTo>
                <a:lnTo>
                  <a:pt x="92" y="44"/>
                </a:lnTo>
                <a:lnTo>
                  <a:pt x="92" y="44"/>
                </a:lnTo>
                <a:lnTo>
                  <a:pt x="90" y="42"/>
                </a:lnTo>
                <a:lnTo>
                  <a:pt x="90" y="42"/>
                </a:lnTo>
                <a:lnTo>
                  <a:pt x="90" y="40"/>
                </a:lnTo>
                <a:lnTo>
                  <a:pt x="88" y="40"/>
                </a:lnTo>
                <a:lnTo>
                  <a:pt x="88" y="38"/>
                </a:lnTo>
                <a:lnTo>
                  <a:pt x="86" y="38"/>
                </a:lnTo>
                <a:lnTo>
                  <a:pt x="86" y="38"/>
                </a:lnTo>
                <a:lnTo>
                  <a:pt x="86" y="38"/>
                </a:lnTo>
                <a:lnTo>
                  <a:pt x="86" y="38"/>
                </a:lnTo>
                <a:lnTo>
                  <a:pt x="86" y="36"/>
                </a:lnTo>
                <a:lnTo>
                  <a:pt x="84" y="34"/>
                </a:lnTo>
                <a:lnTo>
                  <a:pt x="82" y="32"/>
                </a:lnTo>
                <a:lnTo>
                  <a:pt x="82" y="32"/>
                </a:lnTo>
                <a:lnTo>
                  <a:pt x="82" y="32"/>
                </a:lnTo>
                <a:lnTo>
                  <a:pt x="82" y="30"/>
                </a:lnTo>
                <a:lnTo>
                  <a:pt x="82" y="30"/>
                </a:lnTo>
                <a:lnTo>
                  <a:pt x="82" y="30"/>
                </a:lnTo>
                <a:lnTo>
                  <a:pt x="80" y="30"/>
                </a:lnTo>
                <a:lnTo>
                  <a:pt x="80" y="28"/>
                </a:lnTo>
                <a:lnTo>
                  <a:pt x="80" y="28"/>
                </a:lnTo>
                <a:lnTo>
                  <a:pt x="78" y="26"/>
                </a:lnTo>
                <a:lnTo>
                  <a:pt x="76" y="26"/>
                </a:lnTo>
                <a:lnTo>
                  <a:pt x="76" y="26"/>
                </a:lnTo>
                <a:lnTo>
                  <a:pt x="72" y="24"/>
                </a:lnTo>
                <a:lnTo>
                  <a:pt x="72" y="26"/>
                </a:lnTo>
                <a:lnTo>
                  <a:pt x="72" y="26"/>
                </a:lnTo>
                <a:lnTo>
                  <a:pt x="72" y="26"/>
                </a:lnTo>
                <a:lnTo>
                  <a:pt x="72" y="26"/>
                </a:lnTo>
                <a:lnTo>
                  <a:pt x="72" y="28"/>
                </a:lnTo>
                <a:lnTo>
                  <a:pt x="72" y="28"/>
                </a:lnTo>
                <a:lnTo>
                  <a:pt x="70" y="28"/>
                </a:lnTo>
                <a:lnTo>
                  <a:pt x="70" y="26"/>
                </a:lnTo>
                <a:lnTo>
                  <a:pt x="70" y="26"/>
                </a:lnTo>
                <a:lnTo>
                  <a:pt x="68" y="26"/>
                </a:lnTo>
                <a:lnTo>
                  <a:pt x="68" y="26"/>
                </a:lnTo>
                <a:lnTo>
                  <a:pt x="68" y="26"/>
                </a:lnTo>
                <a:lnTo>
                  <a:pt x="68" y="26"/>
                </a:lnTo>
                <a:lnTo>
                  <a:pt x="66" y="26"/>
                </a:lnTo>
                <a:lnTo>
                  <a:pt x="66" y="26"/>
                </a:lnTo>
                <a:lnTo>
                  <a:pt x="64" y="26"/>
                </a:lnTo>
                <a:lnTo>
                  <a:pt x="64" y="26"/>
                </a:lnTo>
                <a:lnTo>
                  <a:pt x="62" y="26"/>
                </a:lnTo>
                <a:lnTo>
                  <a:pt x="62" y="26"/>
                </a:lnTo>
                <a:lnTo>
                  <a:pt x="62" y="26"/>
                </a:lnTo>
                <a:lnTo>
                  <a:pt x="60" y="26"/>
                </a:lnTo>
                <a:lnTo>
                  <a:pt x="60" y="26"/>
                </a:lnTo>
                <a:lnTo>
                  <a:pt x="60" y="26"/>
                </a:lnTo>
                <a:lnTo>
                  <a:pt x="60" y="26"/>
                </a:lnTo>
                <a:lnTo>
                  <a:pt x="60" y="26"/>
                </a:lnTo>
                <a:lnTo>
                  <a:pt x="58" y="26"/>
                </a:lnTo>
                <a:lnTo>
                  <a:pt x="58" y="24"/>
                </a:lnTo>
                <a:lnTo>
                  <a:pt x="58" y="24"/>
                </a:lnTo>
                <a:lnTo>
                  <a:pt x="56" y="24"/>
                </a:lnTo>
                <a:lnTo>
                  <a:pt x="56" y="24"/>
                </a:lnTo>
                <a:lnTo>
                  <a:pt x="56" y="24"/>
                </a:lnTo>
                <a:lnTo>
                  <a:pt x="56" y="24"/>
                </a:lnTo>
                <a:lnTo>
                  <a:pt x="56" y="24"/>
                </a:lnTo>
                <a:lnTo>
                  <a:pt x="54" y="24"/>
                </a:lnTo>
                <a:lnTo>
                  <a:pt x="54" y="22"/>
                </a:lnTo>
                <a:lnTo>
                  <a:pt x="54" y="22"/>
                </a:lnTo>
                <a:lnTo>
                  <a:pt x="54" y="20"/>
                </a:lnTo>
                <a:lnTo>
                  <a:pt x="54" y="20"/>
                </a:lnTo>
                <a:lnTo>
                  <a:pt x="54" y="20"/>
                </a:lnTo>
                <a:lnTo>
                  <a:pt x="54" y="20"/>
                </a:lnTo>
                <a:lnTo>
                  <a:pt x="54" y="20"/>
                </a:lnTo>
                <a:lnTo>
                  <a:pt x="52" y="18"/>
                </a:lnTo>
                <a:lnTo>
                  <a:pt x="52" y="18"/>
                </a:lnTo>
                <a:lnTo>
                  <a:pt x="52" y="16"/>
                </a:lnTo>
                <a:lnTo>
                  <a:pt x="52" y="16"/>
                </a:lnTo>
                <a:lnTo>
                  <a:pt x="54" y="16"/>
                </a:lnTo>
                <a:lnTo>
                  <a:pt x="54" y="16"/>
                </a:lnTo>
                <a:lnTo>
                  <a:pt x="54" y="18"/>
                </a:lnTo>
                <a:lnTo>
                  <a:pt x="54" y="18"/>
                </a:lnTo>
                <a:lnTo>
                  <a:pt x="56" y="16"/>
                </a:lnTo>
                <a:lnTo>
                  <a:pt x="54" y="16"/>
                </a:lnTo>
                <a:lnTo>
                  <a:pt x="54" y="16"/>
                </a:lnTo>
                <a:lnTo>
                  <a:pt x="54" y="16"/>
                </a:lnTo>
                <a:lnTo>
                  <a:pt x="52" y="16"/>
                </a:lnTo>
                <a:lnTo>
                  <a:pt x="52" y="14"/>
                </a:lnTo>
                <a:lnTo>
                  <a:pt x="50" y="12"/>
                </a:lnTo>
                <a:lnTo>
                  <a:pt x="50" y="10"/>
                </a:lnTo>
                <a:lnTo>
                  <a:pt x="50" y="10"/>
                </a:lnTo>
                <a:lnTo>
                  <a:pt x="48" y="8"/>
                </a:lnTo>
                <a:lnTo>
                  <a:pt x="48" y="8"/>
                </a:lnTo>
                <a:lnTo>
                  <a:pt x="46" y="8"/>
                </a:lnTo>
                <a:lnTo>
                  <a:pt x="44" y="8"/>
                </a:lnTo>
                <a:lnTo>
                  <a:pt x="44" y="8"/>
                </a:lnTo>
                <a:lnTo>
                  <a:pt x="42" y="8"/>
                </a:lnTo>
                <a:lnTo>
                  <a:pt x="42" y="8"/>
                </a:lnTo>
                <a:lnTo>
                  <a:pt x="42" y="8"/>
                </a:lnTo>
                <a:lnTo>
                  <a:pt x="42" y="8"/>
                </a:lnTo>
                <a:lnTo>
                  <a:pt x="40" y="8"/>
                </a:lnTo>
                <a:lnTo>
                  <a:pt x="40" y="8"/>
                </a:lnTo>
                <a:lnTo>
                  <a:pt x="38" y="6"/>
                </a:lnTo>
                <a:lnTo>
                  <a:pt x="38" y="6"/>
                </a:lnTo>
                <a:lnTo>
                  <a:pt x="38" y="6"/>
                </a:lnTo>
                <a:lnTo>
                  <a:pt x="38" y="6"/>
                </a:lnTo>
                <a:lnTo>
                  <a:pt x="38" y="6"/>
                </a:lnTo>
                <a:lnTo>
                  <a:pt x="36" y="4"/>
                </a:lnTo>
                <a:lnTo>
                  <a:pt x="36" y="4"/>
                </a:lnTo>
                <a:lnTo>
                  <a:pt x="36" y="4"/>
                </a:lnTo>
                <a:lnTo>
                  <a:pt x="36" y="4"/>
                </a:lnTo>
                <a:lnTo>
                  <a:pt x="36" y="4"/>
                </a:lnTo>
                <a:lnTo>
                  <a:pt x="34" y="4"/>
                </a:lnTo>
                <a:lnTo>
                  <a:pt x="34" y="4"/>
                </a:lnTo>
                <a:lnTo>
                  <a:pt x="32" y="4"/>
                </a:lnTo>
                <a:lnTo>
                  <a:pt x="32" y="4"/>
                </a:lnTo>
                <a:lnTo>
                  <a:pt x="32" y="2"/>
                </a:lnTo>
                <a:lnTo>
                  <a:pt x="30" y="2"/>
                </a:lnTo>
                <a:lnTo>
                  <a:pt x="28" y="0"/>
                </a:lnTo>
                <a:lnTo>
                  <a:pt x="28" y="0"/>
                </a:lnTo>
                <a:lnTo>
                  <a:pt x="28" y="0"/>
                </a:lnTo>
                <a:lnTo>
                  <a:pt x="28" y="2"/>
                </a:lnTo>
                <a:lnTo>
                  <a:pt x="28" y="2"/>
                </a:lnTo>
                <a:lnTo>
                  <a:pt x="28" y="2"/>
                </a:lnTo>
                <a:lnTo>
                  <a:pt x="28" y="2"/>
                </a:lnTo>
                <a:lnTo>
                  <a:pt x="28" y="2"/>
                </a:lnTo>
                <a:lnTo>
                  <a:pt x="28" y="2"/>
                </a:lnTo>
                <a:lnTo>
                  <a:pt x="26" y="2"/>
                </a:lnTo>
                <a:lnTo>
                  <a:pt x="26" y="2"/>
                </a:lnTo>
                <a:lnTo>
                  <a:pt x="26" y="2"/>
                </a:lnTo>
                <a:lnTo>
                  <a:pt x="24" y="2"/>
                </a:lnTo>
                <a:lnTo>
                  <a:pt x="24" y="2"/>
                </a:lnTo>
                <a:lnTo>
                  <a:pt x="24" y="2"/>
                </a:lnTo>
                <a:lnTo>
                  <a:pt x="24" y="4"/>
                </a:lnTo>
                <a:lnTo>
                  <a:pt x="24" y="4"/>
                </a:lnTo>
                <a:lnTo>
                  <a:pt x="24" y="4"/>
                </a:lnTo>
                <a:lnTo>
                  <a:pt x="24" y="4"/>
                </a:lnTo>
                <a:lnTo>
                  <a:pt x="26" y="4"/>
                </a:lnTo>
                <a:lnTo>
                  <a:pt x="26" y="4"/>
                </a:lnTo>
                <a:lnTo>
                  <a:pt x="26" y="4"/>
                </a:lnTo>
                <a:lnTo>
                  <a:pt x="30" y="8"/>
                </a:lnTo>
                <a:lnTo>
                  <a:pt x="28" y="8"/>
                </a:lnTo>
                <a:lnTo>
                  <a:pt x="28" y="8"/>
                </a:lnTo>
                <a:lnTo>
                  <a:pt x="28" y="8"/>
                </a:lnTo>
                <a:lnTo>
                  <a:pt x="28" y="6"/>
                </a:lnTo>
                <a:lnTo>
                  <a:pt x="26" y="6"/>
                </a:lnTo>
                <a:lnTo>
                  <a:pt x="26" y="6"/>
                </a:lnTo>
                <a:lnTo>
                  <a:pt x="26" y="6"/>
                </a:lnTo>
                <a:lnTo>
                  <a:pt x="26" y="6"/>
                </a:lnTo>
                <a:lnTo>
                  <a:pt x="22" y="6"/>
                </a:lnTo>
                <a:lnTo>
                  <a:pt x="22" y="6"/>
                </a:lnTo>
                <a:lnTo>
                  <a:pt x="22" y="6"/>
                </a:lnTo>
                <a:lnTo>
                  <a:pt x="22" y="6"/>
                </a:lnTo>
                <a:lnTo>
                  <a:pt x="22" y="6"/>
                </a:lnTo>
                <a:lnTo>
                  <a:pt x="22" y="6"/>
                </a:lnTo>
                <a:lnTo>
                  <a:pt x="22" y="8"/>
                </a:lnTo>
                <a:lnTo>
                  <a:pt x="22" y="8"/>
                </a:lnTo>
                <a:lnTo>
                  <a:pt x="22" y="10"/>
                </a:lnTo>
                <a:lnTo>
                  <a:pt x="22" y="10"/>
                </a:lnTo>
                <a:lnTo>
                  <a:pt x="20" y="10"/>
                </a:lnTo>
                <a:lnTo>
                  <a:pt x="18" y="10"/>
                </a:lnTo>
                <a:lnTo>
                  <a:pt x="18" y="10"/>
                </a:lnTo>
                <a:lnTo>
                  <a:pt x="18" y="10"/>
                </a:lnTo>
                <a:lnTo>
                  <a:pt x="16" y="10"/>
                </a:lnTo>
                <a:lnTo>
                  <a:pt x="16" y="10"/>
                </a:lnTo>
                <a:lnTo>
                  <a:pt x="16" y="10"/>
                </a:lnTo>
                <a:lnTo>
                  <a:pt x="16" y="10"/>
                </a:lnTo>
                <a:lnTo>
                  <a:pt x="16" y="10"/>
                </a:lnTo>
                <a:lnTo>
                  <a:pt x="14" y="10"/>
                </a:lnTo>
                <a:lnTo>
                  <a:pt x="14" y="12"/>
                </a:lnTo>
                <a:lnTo>
                  <a:pt x="14" y="12"/>
                </a:lnTo>
                <a:lnTo>
                  <a:pt x="14" y="12"/>
                </a:lnTo>
                <a:lnTo>
                  <a:pt x="14" y="12"/>
                </a:lnTo>
                <a:lnTo>
                  <a:pt x="14" y="12"/>
                </a:lnTo>
                <a:lnTo>
                  <a:pt x="12" y="12"/>
                </a:lnTo>
                <a:lnTo>
                  <a:pt x="12" y="12"/>
                </a:lnTo>
                <a:lnTo>
                  <a:pt x="12" y="14"/>
                </a:lnTo>
                <a:lnTo>
                  <a:pt x="12" y="14"/>
                </a:lnTo>
                <a:lnTo>
                  <a:pt x="12" y="14"/>
                </a:lnTo>
                <a:lnTo>
                  <a:pt x="12" y="14"/>
                </a:lnTo>
                <a:lnTo>
                  <a:pt x="12" y="14"/>
                </a:lnTo>
                <a:lnTo>
                  <a:pt x="12" y="14"/>
                </a:lnTo>
                <a:lnTo>
                  <a:pt x="10" y="16"/>
                </a:lnTo>
                <a:lnTo>
                  <a:pt x="10" y="16"/>
                </a:lnTo>
                <a:lnTo>
                  <a:pt x="10" y="16"/>
                </a:lnTo>
                <a:lnTo>
                  <a:pt x="12" y="18"/>
                </a:lnTo>
                <a:lnTo>
                  <a:pt x="14" y="22"/>
                </a:lnTo>
                <a:lnTo>
                  <a:pt x="14" y="22"/>
                </a:lnTo>
                <a:lnTo>
                  <a:pt x="14" y="24"/>
                </a:lnTo>
                <a:lnTo>
                  <a:pt x="14" y="24"/>
                </a:lnTo>
                <a:lnTo>
                  <a:pt x="14" y="24"/>
                </a:lnTo>
                <a:lnTo>
                  <a:pt x="14" y="26"/>
                </a:lnTo>
                <a:lnTo>
                  <a:pt x="14" y="26"/>
                </a:lnTo>
                <a:lnTo>
                  <a:pt x="12" y="26"/>
                </a:lnTo>
                <a:lnTo>
                  <a:pt x="12" y="26"/>
                </a:lnTo>
                <a:lnTo>
                  <a:pt x="12" y="26"/>
                </a:lnTo>
                <a:lnTo>
                  <a:pt x="12" y="26"/>
                </a:lnTo>
                <a:lnTo>
                  <a:pt x="10" y="26"/>
                </a:lnTo>
                <a:lnTo>
                  <a:pt x="10" y="26"/>
                </a:lnTo>
                <a:lnTo>
                  <a:pt x="10" y="26"/>
                </a:lnTo>
                <a:lnTo>
                  <a:pt x="8" y="26"/>
                </a:lnTo>
                <a:lnTo>
                  <a:pt x="8" y="26"/>
                </a:lnTo>
                <a:lnTo>
                  <a:pt x="8" y="26"/>
                </a:lnTo>
                <a:lnTo>
                  <a:pt x="6" y="26"/>
                </a:lnTo>
                <a:lnTo>
                  <a:pt x="6" y="26"/>
                </a:lnTo>
                <a:lnTo>
                  <a:pt x="4" y="24"/>
                </a:lnTo>
                <a:lnTo>
                  <a:pt x="2" y="24"/>
                </a:lnTo>
                <a:lnTo>
                  <a:pt x="0" y="24"/>
                </a:lnTo>
                <a:lnTo>
                  <a:pt x="0"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1" name="Freeform 657"/>
          <p:cNvSpPr>
            <a:spLocks/>
          </p:cNvSpPr>
          <p:nvPr/>
        </p:nvSpPr>
        <p:spPr bwMode="auto">
          <a:xfrm>
            <a:off x="7315200" y="2620963"/>
            <a:ext cx="15875" cy="12700"/>
          </a:xfrm>
          <a:custGeom>
            <a:avLst/>
            <a:gdLst/>
            <a:ahLst/>
            <a:cxnLst>
              <a:cxn ang="0">
                <a:pos x="0" y="8"/>
              </a:cxn>
              <a:cxn ang="0">
                <a:pos x="0" y="6"/>
              </a:cxn>
              <a:cxn ang="0">
                <a:pos x="0" y="6"/>
              </a:cxn>
              <a:cxn ang="0">
                <a:pos x="0" y="6"/>
              </a:cxn>
              <a:cxn ang="0">
                <a:pos x="0" y="6"/>
              </a:cxn>
              <a:cxn ang="0">
                <a:pos x="0" y="4"/>
              </a:cxn>
              <a:cxn ang="0">
                <a:pos x="0" y="4"/>
              </a:cxn>
              <a:cxn ang="0">
                <a:pos x="0" y="2"/>
              </a:cxn>
              <a:cxn ang="0">
                <a:pos x="0" y="2"/>
              </a:cxn>
              <a:cxn ang="0">
                <a:pos x="0" y="2"/>
              </a:cxn>
              <a:cxn ang="0">
                <a:pos x="2" y="2"/>
              </a:cxn>
              <a:cxn ang="0">
                <a:pos x="2" y="2"/>
              </a:cxn>
              <a:cxn ang="0">
                <a:pos x="2" y="0"/>
              </a:cxn>
              <a:cxn ang="0">
                <a:pos x="2" y="0"/>
              </a:cxn>
              <a:cxn ang="0">
                <a:pos x="2" y="0"/>
              </a:cxn>
              <a:cxn ang="0">
                <a:pos x="4" y="0"/>
              </a:cxn>
              <a:cxn ang="0">
                <a:pos x="4" y="0"/>
              </a:cxn>
              <a:cxn ang="0">
                <a:pos x="6" y="0"/>
              </a:cxn>
              <a:cxn ang="0">
                <a:pos x="8" y="0"/>
              </a:cxn>
              <a:cxn ang="0">
                <a:pos x="10" y="0"/>
              </a:cxn>
              <a:cxn ang="0">
                <a:pos x="10" y="0"/>
              </a:cxn>
            </a:cxnLst>
            <a:rect l="0" t="0" r="r" b="b"/>
            <a:pathLst>
              <a:path w="10" h="8">
                <a:moveTo>
                  <a:pt x="0" y="8"/>
                </a:moveTo>
                <a:lnTo>
                  <a:pt x="0" y="6"/>
                </a:lnTo>
                <a:lnTo>
                  <a:pt x="0" y="6"/>
                </a:lnTo>
                <a:lnTo>
                  <a:pt x="0" y="6"/>
                </a:lnTo>
                <a:lnTo>
                  <a:pt x="0" y="6"/>
                </a:lnTo>
                <a:lnTo>
                  <a:pt x="0" y="4"/>
                </a:lnTo>
                <a:lnTo>
                  <a:pt x="0" y="4"/>
                </a:lnTo>
                <a:lnTo>
                  <a:pt x="0" y="2"/>
                </a:lnTo>
                <a:lnTo>
                  <a:pt x="0" y="2"/>
                </a:lnTo>
                <a:lnTo>
                  <a:pt x="0" y="2"/>
                </a:lnTo>
                <a:lnTo>
                  <a:pt x="2" y="2"/>
                </a:lnTo>
                <a:lnTo>
                  <a:pt x="2" y="2"/>
                </a:lnTo>
                <a:lnTo>
                  <a:pt x="2" y="0"/>
                </a:lnTo>
                <a:lnTo>
                  <a:pt x="2" y="0"/>
                </a:lnTo>
                <a:lnTo>
                  <a:pt x="2" y="0"/>
                </a:lnTo>
                <a:lnTo>
                  <a:pt x="4" y="0"/>
                </a:lnTo>
                <a:lnTo>
                  <a:pt x="4" y="0"/>
                </a:lnTo>
                <a:lnTo>
                  <a:pt x="6" y="0"/>
                </a:lnTo>
                <a:lnTo>
                  <a:pt x="8" y="0"/>
                </a:lnTo>
                <a:lnTo>
                  <a:pt x="10"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2" name="Line 658"/>
          <p:cNvSpPr>
            <a:spLocks noChangeShapeType="1"/>
          </p:cNvSpPr>
          <p:nvPr/>
        </p:nvSpPr>
        <p:spPr bwMode="auto">
          <a:xfrm>
            <a:off x="7340600" y="2617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3" name="Line 659"/>
          <p:cNvSpPr>
            <a:spLocks noChangeShapeType="1"/>
          </p:cNvSpPr>
          <p:nvPr/>
        </p:nvSpPr>
        <p:spPr bwMode="auto">
          <a:xfrm>
            <a:off x="7340600" y="2617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4" name="Freeform 660"/>
          <p:cNvSpPr>
            <a:spLocks/>
          </p:cNvSpPr>
          <p:nvPr/>
        </p:nvSpPr>
        <p:spPr bwMode="auto">
          <a:xfrm>
            <a:off x="7340600" y="2614613"/>
            <a:ext cx="1588" cy="3175"/>
          </a:xfrm>
          <a:custGeom>
            <a:avLst/>
            <a:gdLst/>
            <a:ahLst/>
            <a:cxnLst>
              <a:cxn ang="0">
                <a:pos x="0" y="2"/>
              </a:cxn>
              <a:cxn ang="0">
                <a:pos x="0" y="2"/>
              </a:cxn>
              <a:cxn ang="0">
                <a:pos x="0" y="2"/>
              </a:cxn>
              <a:cxn ang="0">
                <a:pos x="0" y="2"/>
              </a:cxn>
              <a:cxn ang="0">
                <a:pos x="0" y="0"/>
              </a:cxn>
              <a:cxn ang="0">
                <a:pos x="0" y="0"/>
              </a:cxn>
              <a:cxn ang="0">
                <a:pos x="0" y="0"/>
              </a:cxn>
              <a:cxn ang="0">
                <a:pos x="0" y="0"/>
              </a:cxn>
            </a:cxnLst>
            <a:rect l="0" t="0" r="r" b="b"/>
            <a:pathLst>
              <a:path h="2">
                <a:moveTo>
                  <a:pt x="0" y="2"/>
                </a:moveTo>
                <a:lnTo>
                  <a:pt x="0" y="2"/>
                </a:lnTo>
                <a:lnTo>
                  <a:pt x="0" y="2"/>
                </a:lnTo>
                <a:lnTo>
                  <a:pt x="0"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5" name="Freeform 661"/>
          <p:cNvSpPr>
            <a:spLocks/>
          </p:cNvSpPr>
          <p:nvPr/>
        </p:nvSpPr>
        <p:spPr bwMode="auto">
          <a:xfrm>
            <a:off x="5568950" y="2586038"/>
            <a:ext cx="53975" cy="34925"/>
          </a:xfrm>
          <a:custGeom>
            <a:avLst/>
            <a:gdLst/>
            <a:ahLst/>
            <a:cxnLst>
              <a:cxn ang="0">
                <a:pos x="0" y="12"/>
              </a:cxn>
              <a:cxn ang="0">
                <a:pos x="2" y="10"/>
              </a:cxn>
              <a:cxn ang="0">
                <a:pos x="4" y="8"/>
              </a:cxn>
              <a:cxn ang="0">
                <a:pos x="4" y="8"/>
              </a:cxn>
              <a:cxn ang="0">
                <a:pos x="6" y="8"/>
              </a:cxn>
              <a:cxn ang="0">
                <a:pos x="6" y="6"/>
              </a:cxn>
              <a:cxn ang="0">
                <a:pos x="8" y="6"/>
              </a:cxn>
              <a:cxn ang="0">
                <a:pos x="10" y="4"/>
              </a:cxn>
              <a:cxn ang="0">
                <a:pos x="10" y="4"/>
              </a:cxn>
              <a:cxn ang="0">
                <a:pos x="12" y="2"/>
              </a:cxn>
              <a:cxn ang="0">
                <a:pos x="14" y="0"/>
              </a:cxn>
              <a:cxn ang="0">
                <a:pos x="18" y="0"/>
              </a:cxn>
              <a:cxn ang="0">
                <a:pos x="18" y="0"/>
              </a:cxn>
              <a:cxn ang="0">
                <a:pos x="18" y="0"/>
              </a:cxn>
              <a:cxn ang="0">
                <a:pos x="20" y="2"/>
              </a:cxn>
              <a:cxn ang="0">
                <a:pos x="22" y="4"/>
              </a:cxn>
              <a:cxn ang="0">
                <a:pos x="24" y="4"/>
              </a:cxn>
              <a:cxn ang="0">
                <a:pos x="22" y="6"/>
              </a:cxn>
              <a:cxn ang="0">
                <a:pos x="22" y="6"/>
              </a:cxn>
              <a:cxn ang="0">
                <a:pos x="20" y="6"/>
              </a:cxn>
              <a:cxn ang="0">
                <a:pos x="20" y="8"/>
              </a:cxn>
              <a:cxn ang="0">
                <a:pos x="24" y="8"/>
              </a:cxn>
              <a:cxn ang="0">
                <a:pos x="24" y="10"/>
              </a:cxn>
              <a:cxn ang="0">
                <a:pos x="24" y="10"/>
              </a:cxn>
              <a:cxn ang="0">
                <a:pos x="24" y="12"/>
              </a:cxn>
              <a:cxn ang="0">
                <a:pos x="22" y="12"/>
              </a:cxn>
              <a:cxn ang="0">
                <a:pos x="20" y="12"/>
              </a:cxn>
              <a:cxn ang="0">
                <a:pos x="20" y="14"/>
              </a:cxn>
              <a:cxn ang="0">
                <a:pos x="22" y="14"/>
              </a:cxn>
              <a:cxn ang="0">
                <a:pos x="22" y="14"/>
              </a:cxn>
              <a:cxn ang="0">
                <a:pos x="24" y="16"/>
              </a:cxn>
              <a:cxn ang="0">
                <a:pos x="26" y="18"/>
              </a:cxn>
              <a:cxn ang="0">
                <a:pos x="26" y="18"/>
              </a:cxn>
              <a:cxn ang="0">
                <a:pos x="30" y="20"/>
              </a:cxn>
              <a:cxn ang="0">
                <a:pos x="30" y="20"/>
              </a:cxn>
              <a:cxn ang="0">
                <a:pos x="32" y="20"/>
              </a:cxn>
              <a:cxn ang="0">
                <a:pos x="32" y="20"/>
              </a:cxn>
            </a:cxnLst>
            <a:rect l="0" t="0" r="r" b="b"/>
            <a:pathLst>
              <a:path w="34" h="22">
                <a:moveTo>
                  <a:pt x="0" y="14"/>
                </a:moveTo>
                <a:lnTo>
                  <a:pt x="0" y="12"/>
                </a:lnTo>
                <a:lnTo>
                  <a:pt x="2" y="12"/>
                </a:lnTo>
                <a:lnTo>
                  <a:pt x="2" y="10"/>
                </a:lnTo>
                <a:lnTo>
                  <a:pt x="2" y="10"/>
                </a:lnTo>
                <a:lnTo>
                  <a:pt x="4" y="8"/>
                </a:lnTo>
                <a:lnTo>
                  <a:pt x="4" y="8"/>
                </a:lnTo>
                <a:lnTo>
                  <a:pt x="4" y="8"/>
                </a:lnTo>
                <a:lnTo>
                  <a:pt x="6" y="8"/>
                </a:lnTo>
                <a:lnTo>
                  <a:pt x="6" y="8"/>
                </a:lnTo>
                <a:lnTo>
                  <a:pt x="6" y="8"/>
                </a:lnTo>
                <a:lnTo>
                  <a:pt x="6" y="6"/>
                </a:lnTo>
                <a:lnTo>
                  <a:pt x="8" y="6"/>
                </a:lnTo>
                <a:lnTo>
                  <a:pt x="8" y="6"/>
                </a:lnTo>
                <a:lnTo>
                  <a:pt x="8" y="4"/>
                </a:lnTo>
                <a:lnTo>
                  <a:pt x="10" y="4"/>
                </a:lnTo>
                <a:lnTo>
                  <a:pt x="10" y="4"/>
                </a:lnTo>
                <a:lnTo>
                  <a:pt x="10" y="4"/>
                </a:lnTo>
                <a:lnTo>
                  <a:pt x="10" y="2"/>
                </a:lnTo>
                <a:lnTo>
                  <a:pt x="12" y="2"/>
                </a:lnTo>
                <a:lnTo>
                  <a:pt x="14" y="0"/>
                </a:lnTo>
                <a:lnTo>
                  <a:pt x="14" y="0"/>
                </a:lnTo>
                <a:lnTo>
                  <a:pt x="16" y="0"/>
                </a:lnTo>
                <a:lnTo>
                  <a:pt x="18" y="0"/>
                </a:lnTo>
                <a:lnTo>
                  <a:pt x="18" y="0"/>
                </a:lnTo>
                <a:lnTo>
                  <a:pt x="18" y="0"/>
                </a:lnTo>
                <a:lnTo>
                  <a:pt x="18" y="0"/>
                </a:lnTo>
                <a:lnTo>
                  <a:pt x="18" y="0"/>
                </a:lnTo>
                <a:lnTo>
                  <a:pt x="20" y="2"/>
                </a:lnTo>
                <a:lnTo>
                  <a:pt x="20" y="2"/>
                </a:lnTo>
                <a:lnTo>
                  <a:pt x="22" y="2"/>
                </a:lnTo>
                <a:lnTo>
                  <a:pt x="22" y="4"/>
                </a:lnTo>
                <a:lnTo>
                  <a:pt x="22" y="4"/>
                </a:lnTo>
                <a:lnTo>
                  <a:pt x="24" y="4"/>
                </a:lnTo>
                <a:lnTo>
                  <a:pt x="24" y="4"/>
                </a:lnTo>
                <a:lnTo>
                  <a:pt x="22" y="6"/>
                </a:lnTo>
                <a:lnTo>
                  <a:pt x="22" y="6"/>
                </a:lnTo>
                <a:lnTo>
                  <a:pt x="22" y="6"/>
                </a:lnTo>
                <a:lnTo>
                  <a:pt x="20" y="6"/>
                </a:lnTo>
                <a:lnTo>
                  <a:pt x="20" y="6"/>
                </a:lnTo>
                <a:lnTo>
                  <a:pt x="20" y="6"/>
                </a:lnTo>
                <a:lnTo>
                  <a:pt x="20" y="8"/>
                </a:lnTo>
                <a:lnTo>
                  <a:pt x="22" y="8"/>
                </a:lnTo>
                <a:lnTo>
                  <a:pt x="24" y="8"/>
                </a:lnTo>
                <a:lnTo>
                  <a:pt x="24" y="10"/>
                </a:lnTo>
                <a:lnTo>
                  <a:pt x="24" y="10"/>
                </a:lnTo>
                <a:lnTo>
                  <a:pt x="24" y="10"/>
                </a:lnTo>
                <a:lnTo>
                  <a:pt x="24" y="10"/>
                </a:lnTo>
                <a:lnTo>
                  <a:pt x="24" y="12"/>
                </a:lnTo>
                <a:lnTo>
                  <a:pt x="24" y="12"/>
                </a:lnTo>
                <a:lnTo>
                  <a:pt x="22" y="12"/>
                </a:lnTo>
                <a:lnTo>
                  <a:pt x="22" y="12"/>
                </a:lnTo>
                <a:lnTo>
                  <a:pt x="22" y="12"/>
                </a:lnTo>
                <a:lnTo>
                  <a:pt x="20" y="12"/>
                </a:lnTo>
                <a:lnTo>
                  <a:pt x="20" y="12"/>
                </a:lnTo>
                <a:lnTo>
                  <a:pt x="20" y="14"/>
                </a:lnTo>
                <a:lnTo>
                  <a:pt x="20" y="14"/>
                </a:lnTo>
                <a:lnTo>
                  <a:pt x="22" y="14"/>
                </a:lnTo>
                <a:lnTo>
                  <a:pt x="22" y="14"/>
                </a:lnTo>
                <a:lnTo>
                  <a:pt x="22" y="14"/>
                </a:lnTo>
                <a:lnTo>
                  <a:pt x="24" y="16"/>
                </a:lnTo>
                <a:lnTo>
                  <a:pt x="24" y="16"/>
                </a:lnTo>
                <a:lnTo>
                  <a:pt x="24" y="16"/>
                </a:lnTo>
                <a:lnTo>
                  <a:pt x="26" y="18"/>
                </a:lnTo>
                <a:lnTo>
                  <a:pt x="26" y="18"/>
                </a:lnTo>
                <a:lnTo>
                  <a:pt x="26" y="18"/>
                </a:lnTo>
                <a:lnTo>
                  <a:pt x="26" y="18"/>
                </a:lnTo>
                <a:lnTo>
                  <a:pt x="30" y="20"/>
                </a:lnTo>
                <a:lnTo>
                  <a:pt x="30" y="20"/>
                </a:lnTo>
                <a:lnTo>
                  <a:pt x="30" y="20"/>
                </a:lnTo>
                <a:lnTo>
                  <a:pt x="30" y="22"/>
                </a:lnTo>
                <a:lnTo>
                  <a:pt x="32" y="20"/>
                </a:lnTo>
                <a:lnTo>
                  <a:pt x="32" y="20"/>
                </a:lnTo>
                <a:lnTo>
                  <a:pt x="32" y="20"/>
                </a:lnTo>
                <a:lnTo>
                  <a:pt x="34" y="2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6" name="Rectangle 662"/>
          <p:cNvSpPr>
            <a:spLocks noChangeArrowheads="1"/>
          </p:cNvSpPr>
          <p:nvPr/>
        </p:nvSpPr>
        <p:spPr bwMode="auto">
          <a:xfrm>
            <a:off x="5530850" y="2551113"/>
            <a:ext cx="1588" cy="1588"/>
          </a:xfrm>
          <a:prstGeom prst="rect">
            <a:avLst/>
          </a:prstGeom>
          <a:solidFill>
            <a:schemeClr val="bg1">
              <a:lumMod val="65000"/>
            </a:schemeClr>
          </a:solidFill>
          <a:ln w="4">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7" name="Freeform 663"/>
          <p:cNvSpPr>
            <a:spLocks/>
          </p:cNvSpPr>
          <p:nvPr/>
        </p:nvSpPr>
        <p:spPr bwMode="auto">
          <a:xfrm>
            <a:off x="5524500" y="2547938"/>
            <a:ext cx="3175" cy="3175"/>
          </a:xfrm>
          <a:custGeom>
            <a:avLst/>
            <a:gdLst/>
            <a:ahLst/>
            <a:cxnLst>
              <a:cxn ang="0">
                <a:pos x="2" y="2"/>
              </a:cxn>
              <a:cxn ang="0">
                <a:pos x="2" y="2"/>
              </a:cxn>
              <a:cxn ang="0">
                <a:pos x="2" y="0"/>
              </a:cxn>
              <a:cxn ang="0">
                <a:pos x="0" y="0"/>
              </a:cxn>
              <a:cxn ang="0">
                <a:pos x="0" y="0"/>
              </a:cxn>
              <a:cxn ang="0">
                <a:pos x="0" y="2"/>
              </a:cxn>
              <a:cxn ang="0">
                <a:pos x="0" y="2"/>
              </a:cxn>
              <a:cxn ang="0">
                <a:pos x="2" y="2"/>
              </a:cxn>
            </a:cxnLst>
            <a:rect l="0" t="0" r="r" b="b"/>
            <a:pathLst>
              <a:path w="2" h="2">
                <a:moveTo>
                  <a:pt x="2" y="2"/>
                </a:moveTo>
                <a:lnTo>
                  <a:pt x="2" y="2"/>
                </a:lnTo>
                <a:lnTo>
                  <a:pt x="2" y="0"/>
                </a:lnTo>
                <a:lnTo>
                  <a:pt x="0" y="0"/>
                </a:lnTo>
                <a:lnTo>
                  <a:pt x="0" y="0"/>
                </a:lnTo>
                <a:lnTo>
                  <a:pt x="0" y="2"/>
                </a:lnTo>
                <a:lnTo>
                  <a:pt x="0" y="2"/>
                </a:lnTo>
                <a:lnTo>
                  <a:pt x="2" y="2"/>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8" name="Freeform 664"/>
          <p:cNvSpPr>
            <a:spLocks/>
          </p:cNvSpPr>
          <p:nvPr/>
        </p:nvSpPr>
        <p:spPr bwMode="auto">
          <a:xfrm>
            <a:off x="5524500" y="2528888"/>
            <a:ext cx="38100" cy="22225"/>
          </a:xfrm>
          <a:custGeom>
            <a:avLst/>
            <a:gdLst/>
            <a:ahLst/>
            <a:cxnLst>
              <a:cxn ang="0">
                <a:pos x="0" y="10"/>
              </a:cxn>
              <a:cxn ang="0">
                <a:pos x="0" y="8"/>
              </a:cxn>
              <a:cxn ang="0">
                <a:pos x="2" y="8"/>
              </a:cxn>
              <a:cxn ang="0">
                <a:pos x="2" y="8"/>
              </a:cxn>
              <a:cxn ang="0">
                <a:pos x="2" y="6"/>
              </a:cxn>
              <a:cxn ang="0">
                <a:pos x="4" y="6"/>
              </a:cxn>
              <a:cxn ang="0">
                <a:pos x="4" y="6"/>
              </a:cxn>
              <a:cxn ang="0">
                <a:pos x="4" y="6"/>
              </a:cxn>
              <a:cxn ang="0">
                <a:pos x="8" y="8"/>
              </a:cxn>
              <a:cxn ang="0">
                <a:pos x="10" y="8"/>
              </a:cxn>
              <a:cxn ang="0">
                <a:pos x="10" y="8"/>
              </a:cxn>
              <a:cxn ang="0">
                <a:pos x="10" y="10"/>
              </a:cxn>
              <a:cxn ang="0">
                <a:pos x="10" y="10"/>
              </a:cxn>
              <a:cxn ang="0">
                <a:pos x="10" y="10"/>
              </a:cxn>
              <a:cxn ang="0">
                <a:pos x="12" y="10"/>
              </a:cxn>
              <a:cxn ang="0">
                <a:pos x="12" y="10"/>
              </a:cxn>
              <a:cxn ang="0">
                <a:pos x="12" y="10"/>
              </a:cxn>
              <a:cxn ang="0">
                <a:pos x="12" y="10"/>
              </a:cxn>
              <a:cxn ang="0">
                <a:pos x="14" y="12"/>
              </a:cxn>
              <a:cxn ang="0">
                <a:pos x="14" y="12"/>
              </a:cxn>
              <a:cxn ang="0">
                <a:pos x="14" y="12"/>
              </a:cxn>
              <a:cxn ang="0">
                <a:pos x="14" y="12"/>
              </a:cxn>
              <a:cxn ang="0">
                <a:pos x="14" y="12"/>
              </a:cxn>
              <a:cxn ang="0">
                <a:pos x="16" y="10"/>
              </a:cxn>
              <a:cxn ang="0">
                <a:pos x="16" y="10"/>
              </a:cxn>
              <a:cxn ang="0">
                <a:pos x="18" y="12"/>
              </a:cxn>
              <a:cxn ang="0">
                <a:pos x="18" y="12"/>
              </a:cxn>
              <a:cxn ang="0">
                <a:pos x="18" y="12"/>
              </a:cxn>
              <a:cxn ang="0">
                <a:pos x="18" y="12"/>
              </a:cxn>
              <a:cxn ang="0">
                <a:pos x="20" y="12"/>
              </a:cxn>
              <a:cxn ang="0">
                <a:pos x="20" y="14"/>
              </a:cxn>
              <a:cxn ang="0">
                <a:pos x="22" y="14"/>
              </a:cxn>
              <a:cxn ang="0">
                <a:pos x="22" y="12"/>
              </a:cxn>
              <a:cxn ang="0">
                <a:pos x="22" y="12"/>
              </a:cxn>
              <a:cxn ang="0">
                <a:pos x="22" y="10"/>
              </a:cxn>
              <a:cxn ang="0">
                <a:pos x="24" y="10"/>
              </a:cxn>
              <a:cxn ang="0">
                <a:pos x="22" y="8"/>
              </a:cxn>
              <a:cxn ang="0">
                <a:pos x="22" y="8"/>
              </a:cxn>
              <a:cxn ang="0">
                <a:pos x="22" y="8"/>
              </a:cxn>
              <a:cxn ang="0">
                <a:pos x="20" y="8"/>
              </a:cxn>
              <a:cxn ang="0">
                <a:pos x="20" y="8"/>
              </a:cxn>
              <a:cxn ang="0">
                <a:pos x="18" y="6"/>
              </a:cxn>
              <a:cxn ang="0">
                <a:pos x="16" y="4"/>
              </a:cxn>
              <a:cxn ang="0">
                <a:pos x="16" y="4"/>
              </a:cxn>
              <a:cxn ang="0">
                <a:pos x="14" y="2"/>
              </a:cxn>
              <a:cxn ang="0">
                <a:pos x="14" y="2"/>
              </a:cxn>
              <a:cxn ang="0">
                <a:pos x="14" y="2"/>
              </a:cxn>
              <a:cxn ang="0">
                <a:pos x="14" y="2"/>
              </a:cxn>
              <a:cxn ang="0">
                <a:pos x="14" y="2"/>
              </a:cxn>
              <a:cxn ang="0">
                <a:pos x="16" y="2"/>
              </a:cxn>
              <a:cxn ang="0">
                <a:pos x="16" y="2"/>
              </a:cxn>
              <a:cxn ang="0">
                <a:pos x="16" y="2"/>
              </a:cxn>
              <a:cxn ang="0">
                <a:pos x="16" y="2"/>
              </a:cxn>
              <a:cxn ang="0">
                <a:pos x="18" y="0"/>
              </a:cxn>
              <a:cxn ang="0">
                <a:pos x="18" y="0"/>
              </a:cxn>
              <a:cxn ang="0">
                <a:pos x="18" y="0"/>
              </a:cxn>
            </a:cxnLst>
            <a:rect l="0" t="0" r="r" b="b"/>
            <a:pathLst>
              <a:path w="24" h="14">
                <a:moveTo>
                  <a:pt x="0" y="10"/>
                </a:moveTo>
                <a:lnTo>
                  <a:pt x="0" y="8"/>
                </a:lnTo>
                <a:lnTo>
                  <a:pt x="2" y="8"/>
                </a:lnTo>
                <a:lnTo>
                  <a:pt x="2" y="8"/>
                </a:lnTo>
                <a:lnTo>
                  <a:pt x="2" y="6"/>
                </a:lnTo>
                <a:lnTo>
                  <a:pt x="4" y="6"/>
                </a:lnTo>
                <a:lnTo>
                  <a:pt x="4" y="6"/>
                </a:lnTo>
                <a:lnTo>
                  <a:pt x="4" y="6"/>
                </a:lnTo>
                <a:lnTo>
                  <a:pt x="8" y="8"/>
                </a:lnTo>
                <a:lnTo>
                  <a:pt x="10" y="8"/>
                </a:lnTo>
                <a:lnTo>
                  <a:pt x="10" y="8"/>
                </a:lnTo>
                <a:lnTo>
                  <a:pt x="10" y="10"/>
                </a:lnTo>
                <a:lnTo>
                  <a:pt x="10" y="10"/>
                </a:lnTo>
                <a:lnTo>
                  <a:pt x="10" y="10"/>
                </a:lnTo>
                <a:lnTo>
                  <a:pt x="12" y="10"/>
                </a:lnTo>
                <a:lnTo>
                  <a:pt x="12" y="10"/>
                </a:lnTo>
                <a:lnTo>
                  <a:pt x="12" y="10"/>
                </a:lnTo>
                <a:lnTo>
                  <a:pt x="12" y="10"/>
                </a:lnTo>
                <a:lnTo>
                  <a:pt x="14" y="12"/>
                </a:lnTo>
                <a:lnTo>
                  <a:pt x="14" y="12"/>
                </a:lnTo>
                <a:lnTo>
                  <a:pt x="14" y="12"/>
                </a:lnTo>
                <a:lnTo>
                  <a:pt x="14" y="12"/>
                </a:lnTo>
                <a:lnTo>
                  <a:pt x="14" y="12"/>
                </a:lnTo>
                <a:lnTo>
                  <a:pt x="16" y="10"/>
                </a:lnTo>
                <a:lnTo>
                  <a:pt x="16" y="10"/>
                </a:lnTo>
                <a:lnTo>
                  <a:pt x="18" y="12"/>
                </a:lnTo>
                <a:lnTo>
                  <a:pt x="18" y="12"/>
                </a:lnTo>
                <a:lnTo>
                  <a:pt x="18" y="12"/>
                </a:lnTo>
                <a:lnTo>
                  <a:pt x="18" y="12"/>
                </a:lnTo>
                <a:lnTo>
                  <a:pt x="20" y="12"/>
                </a:lnTo>
                <a:lnTo>
                  <a:pt x="20" y="14"/>
                </a:lnTo>
                <a:lnTo>
                  <a:pt x="22" y="14"/>
                </a:lnTo>
                <a:lnTo>
                  <a:pt x="22" y="12"/>
                </a:lnTo>
                <a:lnTo>
                  <a:pt x="22" y="12"/>
                </a:lnTo>
                <a:lnTo>
                  <a:pt x="22" y="10"/>
                </a:lnTo>
                <a:lnTo>
                  <a:pt x="24" y="10"/>
                </a:lnTo>
                <a:lnTo>
                  <a:pt x="22" y="8"/>
                </a:lnTo>
                <a:lnTo>
                  <a:pt x="22" y="8"/>
                </a:lnTo>
                <a:lnTo>
                  <a:pt x="22" y="8"/>
                </a:lnTo>
                <a:lnTo>
                  <a:pt x="20" y="8"/>
                </a:lnTo>
                <a:lnTo>
                  <a:pt x="20" y="8"/>
                </a:lnTo>
                <a:lnTo>
                  <a:pt x="18" y="6"/>
                </a:lnTo>
                <a:lnTo>
                  <a:pt x="16" y="4"/>
                </a:lnTo>
                <a:lnTo>
                  <a:pt x="16" y="4"/>
                </a:lnTo>
                <a:lnTo>
                  <a:pt x="14" y="2"/>
                </a:lnTo>
                <a:lnTo>
                  <a:pt x="14" y="2"/>
                </a:lnTo>
                <a:lnTo>
                  <a:pt x="14" y="2"/>
                </a:lnTo>
                <a:lnTo>
                  <a:pt x="14" y="2"/>
                </a:lnTo>
                <a:lnTo>
                  <a:pt x="14" y="2"/>
                </a:lnTo>
                <a:lnTo>
                  <a:pt x="16" y="2"/>
                </a:lnTo>
                <a:lnTo>
                  <a:pt x="16" y="2"/>
                </a:lnTo>
                <a:lnTo>
                  <a:pt x="16" y="2"/>
                </a:lnTo>
                <a:lnTo>
                  <a:pt x="16" y="2"/>
                </a:lnTo>
                <a:lnTo>
                  <a:pt x="18" y="0"/>
                </a:lnTo>
                <a:lnTo>
                  <a:pt x="18" y="0"/>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9" name="Freeform 665"/>
          <p:cNvSpPr>
            <a:spLocks/>
          </p:cNvSpPr>
          <p:nvPr/>
        </p:nvSpPr>
        <p:spPr bwMode="auto">
          <a:xfrm>
            <a:off x="5492750" y="2544763"/>
            <a:ext cx="31750" cy="3175"/>
          </a:xfrm>
          <a:custGeom>
            <a:avLst/>
            <a:gdLst/>
            <a:ahLst/>
            <a:cxnLst>
              <a:cxn ang="0">
                <a:pos x="20" y="0"/>
              </a:cxn>
              <a:cxn ang="0">
                <a:pos x="20" y="0"/>
              </a:cxn>
              <a:cxn ang="0">
                <a:pos x="18" y="0"/>
              </a:cxn>
              <a:cxn ang="0">
                <a:pos x="18" y="0"/>
              </a:cxn>
              <a:cxn ang="0">
                <a:pos x="18" y="0"/>
              </a:cxn>
              <a:cxn ang="0">
                <a:pos x="16" y="0"/>
              </a:cxn>
              <a:cxn ang="0">
                <a:pos x="14" y="0"/>
              </a:cxn>
              <a:cxn ang="0">
                <a:pos x="14" y="0"/>
              </a:cxn>
              <a:cxn ang="0">
                <a:pos x="12" y="0"/>
              </a:cxn>
              <a:cxn ang="0">
                <a:pos x="12" y="0"/>
              </a:cxn>
              <a:cxn ang="0">
                <a:pos x="10" y="0"/>
              </a:cxn>
              <a:cxn ang="0">
                <a:pos x="10" y="0"/>
              </a:cxn>
              <a:cxn ang="0">
                <a:pos x="8" y="0"/>
              </a:cxn>
              <a:cxn ang="0">
                <a:pos x="8" y="0"/>
              </a:cxn>
              <a:cxn ang="0">
                <a:pos x="6" y="2"/>
              </a:cxn>
              <a:cxn ang="0">
                <a:pos x="6" y="2"/>
              </a:cxn>
              <a:cxn ang="0">
                <a:pos x="4" y="2"/>
              </a:cxn>
              <a:cxn ang="0">
                <a:pos x="4" y="2"/>
              </a:cxn>
              <a:cxn ang="0">
                <a:pos x="4" y="2"/>
              </a:cxn>
              <a:cxn ang="0">
                <a:pos x="4" y="2"/>
              </a:cxn>
              <a:cxn ang="0">
                <a:pos x="4" y="2"/>
              </a:cxn>
              <a:cxn ang="0">
                <a:pos x="2" y="2"/>
              </a:cxn>
              <a:cxn ang="0">
                <a:pos x="2" y="2"/>
              </a:cxn>
              <a:cxn ang="0">
                <a:pos x="2" y="2"/>
              </a:cxn>
              <a:cxn ang="0">
                <a:pos x="0" y="2"/>
              </a:cxn>
              <a:cxn ang="0">
                <a:pos x="0" y="2"/>
              </a:cxn>
            </a:cxnLst>
            <a:rect l="0" t="0" r="r" b="b"/>
            <a:pathLst>
              <a:path w="20" h="2">
                <a:moveTo>
                  <a:pt x="20" y="0"/>
                </a:moveTo>
                <a:lnTo>
                  <a:pt x="20" y="0"/>
                </a:lnTo>
                <a:lnTo>
                  <a:pt x="18" y="0"/>
                </a:lnTo>
                <a:lnTo>
                  <a:pt x="18" y="0"/>
                </a:lnTo>
                <a:lnTo>
                  <a:pt x="18" y="0"/>
                </a:lnTo>
                <a:lnTo>
                  <a:pt x="16" y="0"/>
                </a:lnTo>
                <a:lnTo>
                  <a:pt x="14" y="0"/>
                </a:lnTo>
                <a:lnTo>
                  <a:pt x="14" y="0"/>
                </a:lnTo>
                <a:lnTo>
                  <a:pt x="12" y="0"/>
                </a:lnTo>
                <a:lnTo>
                  <a:pt x="12" y="0"/>
                </a:lnTo>
                <a:lnTo>
                  <a:pt x="10" y="0"/>
                </a:lnTo>
                <a:lnTo>
                  <a:pt x="10" y="0"/>
                </a:lnTo>
                <a:lnTo>
                  <a:pt x="8" y="0"/>
                </a:lnTo>
                <a:lnTo>
                  <a:pt x="8" y="0"/>
                </a:lnTo>
                <a:lnTo>
                  <a:pt x="6" y="2"/>
                </a:lnTo>
                <a:lnTo>
                  <a:pt x="6" y="2"/>
                </a:lnTo>
                <a:lnTo>
                  <a:pt x="4" y="2"/>
                </a:lnTo>
                <a:lnTo>
                  <a:pt x="4" y="2"/>
                </a:lnTo>
                <a:lnTo>
                  <a:pt x="4" y="2"/>
                </a:lnTo>
                <a:lnTo>
                  <a:pt x="4" y="2"/>
                </a:lnTo>
                <a:lnTo>
                  <a:pt x="4" y="2"/>
                </a:lnTo>
                <a:lnTo>
                  <a:pt x="2" y="2"/>
                </a:lnTo>
                <a:lnTo>
                  <a:pt x="2" y="2"/>
                </a:lnTo>
                <a:lnTo>
                  <a:pt x="2"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0" name="Freeform 666"/>
          <p:cNvSpPr>
            <a:spLocks/>
          </p:cNvSpPr>
          <p:nvPr/>
        </p:nvSpPr>
        <p:spPr bwMode="auto">
          <a:xfrm>
            <a:off x="5448300" y="2535238"/>
            <a:ext cx="44450" cy="12700"/>
          </a:xfrm>
          <a:custGeom>
            <a:avLst/>
            <a:gdLst/>
            <a:ahLst/>
            <a:cxnLst>
              <a:cxn ang="0">
                <a:pos x="0" y="2"/>
              </a:cxn>
              <a:cxn ang="0">
                <a:pos x="2" y="2"/>
              </a:cxn>
              <a:cxn ang="0">
                <a:pos x="4" y="2"/>
              </a:cxn>
              <a:cxn ang="0">
                <a:pos x="4" y="2"/>
              </a:cxn>
              <a:cxn ang="0">
                <a:pos x="4" y="2"/>
              </a:cxn>
              <a:cxn ang="0">
                <a:pos x="6" y="2"/>
              </a:cxn>
              <a:cxn ang="0">
                <a:pos x="6" y="2"/>
              </a:cxn>
              <a:cxn ang="0">
                <a:pos x="6" y="2"/>
              </a:cxn>
              <a:cxn ang="0">
                <a:pos x="6" y="2"/>
              </a:cxn>
              <a:cxn ang="0">
                <a:pos x="8" y="2"/>
              </a:cxn>
              <a:cxn ang="0">
                <a:pos x="10" y="2"/>
              </a:cxn>
              <a:cxn ang="0">
                <a:pos x="10" y="2"/>
              </a:cxn>
              <a:cxn ang="0">
                <a:pos x="12" y="2"/>
              </a:cxn>
              <a:cxn ang="0">
                <a:pos x="12" y="2"/>
              </a:cxn>
              <a:cxn ang="0">
                <a:pos x="14" y="2"/>
              </a:cxn>
              <a:cxn ang="0">
                <a:pos x="14" y="2"/>
              </a:cxn>
              <a:cxn ang="0">
                <a:pos x="14" y="2"/>
              </a:cxn>
              <a:cxn ang="0">
                <a:pos x="14" y="2"/>
              </a:cxn>
              <a:cxn ang="0">
                <a:pos x="14" y="0"/>
              </a:cxn>
              <a:cxn ang="0">
                <a:pos x="14" y="0"/>
              </a:cxn>
              <a:cxn ang="0">
                <a:pos x="16" y="0"/>
              </a:cxn>
              <a:cxn ang="0">
                <a:pos x="16" y="0"/>
              </a:cxn>
              <a:cxn ang="0">
                <a:pos x="18" y="0"/>
              </a:cxn>
              <a:cxn ang="0">
                <a:pos x="18" y="2"/>
              </a:cxn>
              <a:cxn ang="0">
                <a:pos x="20" y="4"/>
              </a:cxn>
              <a:cxn ang="0">
                <a:pos x="22" y="4"/>
              </a:cxn>
              <a:cxn ang="0">
                <a:pos x="22" y="4"/>
              </a:cxn>
              <a:cxn ang="0">
                <a:pos x="24" y="6"/>
              </a:cxn>
              <a:cxn ang="0">
                <a:pos x="26" y="6"/>
              </a:cxn>
              <a:cxn ang="0">
                <a:pos x="26" y="6"/>
              </a:cxn>
              <a:cxn ang="0">
                <a:pos x="28" y="6"/>
              </a:cxn>
              <a:cxn ang="0">
                <a:pos x="28" y="8"/>
              </a:cxn>
              <a:cxn ang="0">
                <a:pos x="28" y="8"/>
              </a:cxn>
              <a:cxn ang="0">
                <a:pos x="28" y="8"/>
              </a:cxn>
            </a:cxnLst>
            <a:rect l="0" t="0" r="r" b="b"/>
            <a:pathLst>
              <a:path w="28" h="8">
                <a:moveTo>
                  <a:pt x="0" y="2"/>
                </a:moveTo>
                <a:lnTo>
                  <a:pt x="2" y="2"/>
                </a:lnTo>
                <a:lnTo>
                  <a:pt x="4" y="2"/>
                </a:lnTo>
                <a:lnTo>
                  <a:pt x="4" y="2"/>
                </a:lnTo>
                <a:lnTo>
                  <a:pt x="4" y="2"/>
                </a:lnTo>
                <a:lnTo>
                  <a:pt x="6" y="2"/>
                </a:lnTo>
                <a:lnTo>
                  <a:pt x="6" y="2"/>
                </a:lnTo>
                <a:lnTo>
                  <a:pt x="6" y="2"/>
                </a:lnTo>
                <a:lnTo>
                  <a:pt x="6" y="2"/>
                </a:lnTo>
                <a:lnTo>
                  <a:pt x="8" y="2"/>
                </a:lnTo>
                <a:lnTo>
                  <a:pt x="10" y="2"/>
                </a:lnTo>
                <a:lnTo>
                  <a:pt x="10" y="2"/>
                </a:lnTo>
                <a:lnTo>
                  <a:pt x="12" y="2"/>
                </a:lnTo>
                <a:lnTo>
                  <a:pt x="12" y="2"/>
                </a:lnTo>
                <a:lnTo>
                  <a:pt x="14" y="2"/>
                </a:lnTo>
                <a:lnTo>
                  <a:pt x="14" y="2"/>
                </a:lnTo>
                <a:lnTo>
                  <a:pt x="14" y="2"/>
                </a:lnTo>
                <a:lnTo>
                  <a:pt x="14" y="2"/>
                </a:lnTo>
                <a:lnTo>
                  <a:pt x="14" y="0"/>
                </a:lnTo>
                <a:lnTo>
                  <a:pt x="14" y="0"/>
                </a:lnTo>
                <a:lnTo>
                  <a:pt x="16" y="0"/>
                </a:lnTo>
                <a:lnTo>
                  <a:pt x="16" y="0"/>
                </a:lnTo>
                <a:lnTo>
                  <a:pt x="18" y="0"/>
                </a:lnTo>
                <a:lnTo>
                  <a:pt x="18" y="2"/>
                </a:lnTo>
                <a:lnTo>
                  <a:pt x="20" y="4"/>
                </a:lnTo>
                <a:lnTo>
                  <a:pt x="22" y="4"/>
                </a:lnTo>
                <a:lnTo>
                  <a:pt x="22" y="4"/>
                </a:lnTo>
                <a:lnTo>
                  <a:pt x="24" y="6"/>
                </a:lnTo>
                <a:lnTo>
                  <a:pt x="26" y="6"/>
                </a:lnTo>
                <a:lnTo>
                  <a:pt x="26" y="6"/>
                </a:lnTo>
                <a:lnTo>
                  <a:pt x="28" y="6"/>
                </a:lnTo>
                <a:lnTo>
                  <a:pt x="28" y="8"/>
                </a:lnTo>
                <a:lnTo>
                  <a:pt x="28" y="8"/>
                </a:lnTo>
                <a:lnTo>
                  <a:pt x="28"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1" name="Freeform 667"/>
          <p:cNvSpPr>
            <a:spLocks/>
          </p:cNvSpPr>
          <p:nvPr/>
        </p:nvSpPr>
        <p:spPr bwMode="auto">
          <a:xfrm>
            <a:off x="5553075" y="2528888"/>
            <a:ext cx="44450" cy="15875"/>
          </a:xfrm>
          <a:custGeom>
            <a:avLst/>
            <a:gdLst/>
            <a:ahLst/>
            <a:cxnLst>
              <a:cxn ang="0">
                <a:pos x="0" y="0"/>
              </a:cxn>
              <a:cxn ang="0">
                <a:pos x="0" y="0"/>
              </a:cxn>
              <a:cxn ang="0">
                <a:pos x="0" y="0"/>
              </a:cxn>
              <a:cxn ang="0">
                <a:pos x="2" y="0"/>
              </a:cxn>
              <a:cxn ang="0">
                <a:pos x="4" y="0"/>
              </a:cxn>
              <a:cxn ang="0">
                <a:pos x="4" y="0"/>
              </a:cxn>
              <a:cxn ang="0">
                <a:pos x="4" y="0"/>
              </a:cxn>
              <a:cxn ang="0">
                <a:pos x="4" y="2"/>
              </a:cxn>
              <a:cxn ang="0">
                <a:pos x="6" y="2"/>
              </a:cxn>
              <a:cxn ang="0">
                <a:pos x="6" y="2"/>
              </a:cxn>
              <a:cxn ang="0">
                <a:pos x="8" y="4"/>
              </a:cxn>
              <a:cxn ang="0">
                <a:pos x="10" y="4"/>
              </a:cxn>
              <a:cxn ang="0">
                <a:pos x="10" y="4"/>
              </a:cxn>
              <a:cxn ang="0">
                <a:pos x="10" y="4"/>
              </a:cxn>
              <a:cxn ang="0">
                <a:pos x="10" y="4"/>
              </a:cxn>
              <a:cxn ang="0">
                <a:pos x="12" y="8"/>
              </a:cxn>
              <a:cxn ang="0">
                <a:pos x="12" y="8"/>
              </a:cxn>
              <a:cxn ang="0">
                <a:pos x="12" y="8"/>
              </a:cxn>
              <a:cxn ang="0">
                <a:pos x="14" y="10"/>
              </a:cxn>
              <a:cxn ang="0">
                <a:pos x="16" y="10"/>
              </a:cxn>
              <a:cxn ang="0">
                <a:pos x="18" y="10"/>
              </a:cxn>
              <a:cxn ang="0">
                <a:pos x="18" y="10"/>
              </a:cxn>
              <a:cxn ang="0">
                <a:pos x="18" y="10"/>
              </a:cxn>
              <a:cxn ang="0">
                <a:pos x="18" y="10"/>
              </a:cxn>
              <a:cxn ang="0">
                <a:pos x="20" y="10"/>
              </a:cxn>
              <a:cxn ang="0">
                <a:pos x="20" y="10"/>
              </a:cxn>
              <a:cxn ang="0">
                <a:pos x="20" y="10"/>
              </a:cxn>
              <a:cxn ang="0">
                <a:pos x="22" y="10"/>
              </a:cxn>
              <a:cxn ang="0">
                <a:pos x="22" y="10"/>
              </a:cxn>
              <a:cxn ang="0">
                <a:pos x="22" y="10"/>
              </a:cxn>
              <a:cxn ang="0">
                <a:pos x="22" y="8"/>
              </a:cxn>
              <a:cxn ang="0">
                <a:pos x="22" y="6"/>
              </a:cxn>
              <a:cxn ang="0">
                <a:pos x="24" y="6"/>
              </a:cxn>
              <a:cxn ang="0">
                <a:pos x="24" y="6"/>
              </a:cxn>
              <a:cxn ang="0">
                <a:pos x="24" y="6"/>
              </a:cxn>
              <a:cxn ang="0">
                <a:pos x="24" y="6"/>
              </a:cxn>
              <a:cxn ang="0">
                <a:pos x="24" y="6"/>
              </a:cxn>
              <a:cxn ang="0">
                <a:pos x="26" y="4"/>
              </a:cxn>
              <a:cxn ang="0">
                <a:pos x="26" y="4"/>
              </a:cxn>
              <a:cxn ang="0">
                <a:pos x="26" y="4"/>
              </a:cxn>
              <a:cxn ang="0">
                <a:pos x="26" y="4"/>
              </a:cxn>
              <a:cxn ang="0">
                <a:pos x="28" y="2"/>
              </a:cxn>
              <a:cxn ang="0">
                <a:pos x="28" y="0"/>
              </a:cxn>
            </a:cxnLst>
            <a:rect l="0" t="0" r="r" b="b"/>
            <a:pathLst>
              <a:path w="28" h="10">
                <a:moveTo>
                  <a:pt x="0" y="0"/>
                </a:moveTo>
                <a:lnTo>
                  <a:pt x="0" y="0"/>
                </a:lnTo>
                <a:lnTo>
                  <a:pt x="0" y="0"/>
                </a:lnTo>
                <a:lnTo>
                  <a:pt x="2" y="0"/>
                </a:lnTo>
                <a:lnTo>
                  <a:pt x="4" y="0"/>
                </a:lnTo>
                <a:lnTo>
                  <a:pt x="4" y="0"/>
                </a:lnTo>
                <a:lnTo>
                  <a:pt x="4" y="0"/>
                </a:lnTo>
                <a:lnTo>
                  <a:pt x="4" y="2"/>
                </a:lnTo>
                <a:lnTo>
                  <a:pt x="6" y="2"/>
                </a:lnTo>
                <a:lnTo>
                  <a:pt x="6" y="2"/>
                </a:lnTo>
                <a:lnTo>
                  <a:pt x="8" y="4"/>
                </a:lnTo>
                <a:lnTo>
                  <a:pt x="10" y="4"/>
                </a:lnTo>
                <a:lnTo>
                  <a:pt x="10" y="4"/>
                </a:lnTo>
                <a:lnTo>
                  <a:pt x="10" y="4"/>
                </a:lnTo>
                <a:lnTo>
                  <a:pt x="10" y="4"/>
                </a:lnTo>
                <a:lnTo>
                  <a:pt x="12" y="8"/>
                </a:lnTo>
                <a:lnTo>
                  <a:pt x="12" y="8"/>
                </a:lnTo>
                <a:lnTo>
                  <a:pt x="12" y="8"/>
                </a:lnTo>
                <a:lnTo>
                  <a:pt x="14" y="10"/>
                </a:lnTo>
                <a:lnTo>
                  <a:pt x="16" y="10"/>
                </a:lnTo>
                <a:lnTo>
                  <a:pt x="18" y="10"/>
                </a:lnTo>
                <a:lnTo>
                  <a:pt x="18" y="10"/>
                </a:lnTo>
                <a:lnTo>
                  <a:pt x="18" y="10"/>
                </a:lnTo>
                <a:lnTo>
                  <a:pt x="18" y="10"/>
                </a:lnTo>
                <a:lnTo>
                  <a:pt x="20" y="10"/>
                </a:lnTo>
                <a:lnTo>
                  <a:pt x="20" y="10"/>
                </a:lnTo>
                <a:lnTo>
                  <a:pt x="20" y="10"/>
                </a:lnTo>
                <a:lnTo>
                  <a:pt x="22" y="10"/>
                </a:lnTo>
                <a:lnTo>
                  <a:pt x="22" y="10"/>
                </a:lnTo>
                <a:lnTo>
                  <a:pt x="22" y="10"/>
                </a:lnTo>
                <a:lnTo>
                  <a:pt x="22" y="8"/>
                </a:lnTo>
                <a:lnTo>
                  <a:pt x="22" y="6"/>
                </a:lnTo>
                <a:lnTo>
                  <a:pt x="24" y="6"/>
                </a:lnTo>
                <a:lnTo>
                  <a:pt x="24" y="6"/>
                </a:lnTo>
                <a:lnTo>
                  <a:pt x="24" y="6"/>
                </a:lnTo>
                <a:lnTo>
                  <a:pt x="24" y="6"/>
                </a:lnTo>
                <a:lnTo>
                  <a:pt x="24" y="6"/>
                </a:lnTo>
                <a:lnTo>
                  <a:pt x="26" y="4"/>
                </a:lnTo>
                <a:lnTo>
                  <a:pt x="26" y="4"/>
                </a:lnTo>
                <a:lnTo>
                  <a:pt x="26" y="4"/>
                </a:lnTo>
                <a:lnTo>
                  <a:pt x="26" y="4"/>
                </a:lnTo>
                <a:lnTo>
                  <a:pt x="28" y="2"/>
                </a:lnTo>
                <a:lnTo>
                  <a:pt x="2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2" name="Freeform 668"/>
          <p:cNvSpPr>
            <a:spLocks/>
          </p:cNvSpPr>
          <p:nvPr/>
        </p:nvSpPr>
        <p:spPr bwMode="auto">
          <a:xfrm>
            <a:off x="5054600" y="2532063"/>
            <a:ext cx="69850" cy="12700"/>
          </a:xfrm>
          <a:custGeom>
            <a:avLst/>
            <a:gdLst/>
            <a:ahLst/>
            <a:cxnLst>
              <a:cxn ang="0">
                <a:pos x="0" y="6"/>
              </a:cxn>
              <a:cxn ang="0">
                <a:pos x="0" y="6"/>
              </a:cxn>
              <a:cxn ang="0">
                <a:pos x="2" y="6"/>
              </a:cxn>
              <a:cxn ang="0">
                <a:pos x="2" y="6"/>
              </a:cxn>
              <a:cxn ang="0">
                <a:pos x="2" y="6"/>
              </a:cxn>
              <a:cxn ang="0">
                <a:pos x="2" y="6"/>
              </a:cxn>
              <a:cxn ang="0">
                <a:pos x="4" y="6"/>
              </a:cxn>
              <a:cxn ang="0">
                <a:pos x="4" y="6"/>
              </a:cxn>
              <a:cxn ang="0">
                <a:pos x="4" y="6"/>
              </a:cxn>
              <a:cxn ang="0">
                <a:pos x="6" y="6"/>
              </a:cxn>
              <a:cxn ang="0">
                <a:pos x="8" y="6"/>
              </a:cxn>
              <a:cxn ang="0">
                <a:pos x="8" y="6"/>
              </a:cxn>
              <a:cxn ang="0">
                <a:pos x="8" y="6"/>
              </a:cxn>
              <a:cxn ang="0">
                <a:pos x="10" y="6"/>
              </a:cxn>
              <a:cxn ang="0">
                <a:pos x="10" y="4"/>
              </a:cxn>
              <a:cxn ang="0">
                <a:pos x="12" y="4"/>
              </a:cxn>
              <a:cxn ang="0">
                <a:pos x="12" y="4"/>
              </a:cxn>
              <a:cxn ang="0">
                <a:pos x="14" y="4"/>
              </a:cxn>
              <a:cxn ang="0">
                <a:pos x="14" y="4"/>
              </a:cxn>
              <a:cxn ang="0">
                <a:pos x="14" y="2"/>
              </a:cxn>
              <a:cxn ang="0">
                <a:pos x="16" y="4"/>
              </a:cxn>
              <a:cxn ang="0">
                <a:pos x="16" y="2"/>
              </a:cxn>
              <a:cxn ang="0">
                <a:pos x="16" y="2"/>
              </a:cxn>
              <a:cxn ang="0">
                <a:pos x="16" y="2"/>
              </a:cxn>
              <a:cxn ang="0">
                <a:pos x="18" y="2"/>
              </a:cxn>
              <a:cxn ang="0">
                <a:pos x="20" y="2"/>
              </a:cxn>
              <a:cxn ang="0">
                <a:pos x="20" y="4"/>
              </a:cxn>
              <a:cxn ang="0">
                <a:pos x="22" y="4"/>
              </a:cxn>
              <a:cxn ang="0">
                <a:pos x="24" y="6"/>
              </a:cxn>
              <a:cxn ang="0">
                <a:pos x="24" y="6"/>
              </a:cxn>
              <a:cxn ang="0">
                <a:pos x="24" y="6"/>
              </a:cxn>
              <a:cxn ang="0">
                <a:pos x="24" y="6"/>
              </a:cxn>
              <a:cxn ang="0">
                <a:pos x="26" y="6"/>
              </a:cxn>
              <a:cxn ang="0">
                <a:pos x="28" y="6"/>
              </a:cxn>
              <a:cxn ang="0">
                <a:pos x="28" y="6"/>
              </a:cxn>
              <a:cxn ang="0">
                <a:pos x="30" y="6"/>
              </a:cxn>
              <a:cxn ang="0">
                <a:pos x="30" y="6"/>
              </a:cxn>
              <a:cxn ang="0">
                <a:pos x="30" y="6"/>
              </a:cxn>
              <a:cxn ang="0">
                <a:pos x="30" y="8"/>
              </a:cxn>
              <a:cxn ang="0">
                <a:pos x="30" y="8"/>
              </a:cxn>
              <a:cxn ang="0">
                <a:pos x="32" y="8"/>
              </a:cxn>
              <a:cxn ang="0">
                <a:pos x="34" y="8"/>
              </a:cxn>
              <a:cxn ang="0">
                <a:pos x="34" y="6"/>
              </a:cxn>
              <a:cxn ang="0">
                <a:pos x="36" y="6"/>
              </a:cxn>
              <a:cxn ang="0">
                <a:pos x="38" y="6"/>
              </a:cxn>
              <a:cxn ang="0">
                <a:pos x="38" y="6"/>
              </a:cxn>
              <a:cxn ang="0">
                <a:pos x="40" y="6"/>
              </a:cxn>
              <a:cxn ang="0">
                <a:pos x="40" y="6"/>
              </a:cxn>
              <a:cxn ang="0">
                <a:pos x="42" y="6"/>
              </a:cxn>
              <a:cxn ang="0">
                <a:pos x="42" y="4"/>
              </a:cxn>
              <a:cxn ang="0">
                <a:pos x="42" y="4"/>
              </a:cxn>
              <a:cxn ang="0">
                <a:pos x="42" y="2"/>
              </a:cxn>
              <a:cxn ang="0">
                <a:pos x="42" y="2"/>
              </a:cxn>
              <a:cxn ang="0">
                <a:pos x="40" y="2"/>
              </a:cxn>
              <a:cxn ang="0">
                <a:pos x="40" y="0"/>
              </a:cxn>
              <a:cxn ang="0">
                <a:pos x="40" y="0"/>
              </a:cxn>
              <a:cxn ang="0">
                <a:pos x="42" y="0"/>
              </a:cxn>
              <a:cxn ang="0">
                <a:pos x="42" y="0"/>
              </a:cxn>
              <a:cxn ang="0">
                <a:pos x="42" y="0"/>
              </a:cxn>
              <a:cxn ang="0">
                <a:pos x="44" y="0"/>
              </a:cxn>
              <a:cxn ang="0">
                <a:pos x="44" y="0"/>
              </a:cxn>
              <a:cxn ang="0">
                <a:pos x="44" y="0"/>
              </a:cxn>
            </a:cxnLst>
            <a:rect l="0" t="0" r="r" b="b"/>
            <a:pathLst>
              <a:path w="44" h="8">
                <a:moveTo>
                  <a:pt x="0" y="6"/>
                </a:moveTo>
                <a:lnTo>
                  <a:pt x="0" y="6"/>
                </a:lnTo>
                <a:lnTo>
                  <a:pt x="2" y="6"/>
                </a:lnTo>
                <a:lnTo>
                  <a:pt x="2" y="6"/>
                </a:lnTo>
                <a:lnTo>
                  <a:pt x="2" y="6"/>
                </a:lnTo>
                <a:lnTo>
                  <a:pt x="2" y="6"/>
                </a:lnTo>
                <a:lnTo>
                  <a:pt x="4" y="6"/>
                </a:lnTo>
                <a:lnTo>
                  <a:pt x="4" y="6"/>
                </a:lnTo>
                <a:lnTo>
                  <a:pt x="4" y="6"/>
                </a:lnTo>
                <a:lnTo>
                  <a:pt x="6" y="6"/>
                </a:lnTo>
                <a:lnTo>
                  <a:pt x="8" y="6"/>
                </a:lnTo>
                <a:lnTo>
                  <a:pt x="8" y="6"/>
                </a:lnTo>
                <a:lnTo>
                  <a:pt x="8" y="6"/>
                </a:lnTo>
                <a:lnTo>
                  <a:pt x="10" y="6"/>
                </a:lnTo>
                <a:lnTo>
                  <a:pt x="10" y="4"/>
                </a:lnTo>
                <a:lnTo>
                  <a:pt x="12" y="4"/>
                </a:lnTo>
                <a:lnTo>
                  <a:pt x="12" y="4"/>
                </a:lnTo>
                <a:lnTo>
                  <a:pt x="14" y="4"/>
                </a:lnTo>
                <a:lnTo>
                  <a:pt x="14" y="4"/>
                </a:lnTo>
                <a:lnTo>
                  <a:pt x="14" y="2"/>
                </a:lnTo>
                <a:lnTo>
                  <a:pt x="16" y="4"/>
                </a:lnTo>
                <a:lnTo>
                  <a:pt x="16" y="2"/>
                </a:lnTo>
                <a:lnTo>
                  <a:pt x="16" y="2"/>
                </a:lnTo>
                <a:lnTo>
                  <a:pt x="16" y="2"/>
                </a:lnTo>
                <a:lnTo>
                  <a:pt x="18" y="2"/>
                </a:lnTo>
                <a:lnTo>
                  <a:pt x="20" y="2"/>
                </a:lnTo>
                <a:lnTo>
                  <a:pt x="20" y="4"/>
                </a:lnTo>
                <a:lnTo>
                  <a:pt x="22" y="4"/>
                </a:lnTo>
                <a:lnTo>
                  <a:pt x="24" y="6"/>
                </a:lnTo>
                <a:lnTo>
                  <a:pt x="24" y="6"/>
                </a:lnTo>
                <a:lnTo>
                  <a:pt x="24" y="6"/>
                </a:lnTo>
                <a:lnTo>
                  <a:pt x="24" y="6"/>
                </a:lnTo>
                <a:lnTo>
                  <a:pt x="26" y="6"/>
                </a:lnTo>
                <a:lnTo>
                  <a:pt x="28" y="6"/>
                </a:lnTo>
                <a:lnTo>
                  <a:pt x="28" y="6"/>
                </a:lnTo>
                <a:lnTo>
                  <a:pt x="30" y="6"/>
                </a:lnTo>
                <a:lnTo>
                  <a:pt x="30" y="6"/>
                </a:lnTo>
                <a:lnTo>
                  <a:pt x="30" y="6"/>
                </a:lnTo>
                <a:lnTo>
                  <a:pt x="30" y="8"/>
                </a:lnTo>
                <a:lnTo>
                  <a:pt x="30" y="8"/>
                </a:lnTo>
                <a:lnTo>
                  <a:pt x="32" y="8"/>
                </a:lnTo>
                <a:lnTo>
                  <a:pt x="34" y="8"/>
                </a:lnTo>
                <a:lnTo>
                  <a:pt x="34" y="6"/>
                </a:lnTo>
                <a:lnTo>
                  <a:pt x="36" y="6"/>
                </a:lnTo>
                <a:lnTo>
                  <a:pt x="38" y="6"/>
                </a:lnTo>
                <a:lnTo>
                  <a:pt x="38" y="6"/>
                </a:lnTo>
                <a:lnTo>
                  <a:pt x="40" y="6"/>
                </a:lnTo>
                <a:lnTo>
                  <a:pt x="40" y="6"/>
                </a:lnTo>
                <a:lnTo>
                  <a:pt x="42" y="6"/>
                </a:lnTo>
                <a:lnTo>
                  <a:pt x="42" y="4"/>
                </a:lnTo>
                <a:lnTo>
                  <a:pt x="42" y="4"/>
                </a:lnTo>
                <a:lnTo>
                  <a:pt x="42" y="2"/>
                </a:lnTo>
                <a:lnTo>
                  <a:pt x="42" y="2"/>
                </a:lnTo>
                <a:lnTo>
                  <a:pt x="40" y="2"/>
                </a:lnTo>
                <a:lnTo>
                  <a:pt x="40" y="0"/>
                </a:lnTo>
                <a:lnTo>
                  <a:pt x="40" y="0"/>
                </a:lnTo>
                <a:lnTo>
                  <a:pt x="42" y="0"/>
                </a:lnTo>
                <a:lnTo>
                  <a:pt x="42" y="0"/>
                </a:lnTo>
                <a:lnTo>
                  <a:pt x="42" y="0"/>
                </a:lnTo>
                <a:lnTo>
                  <a:pt x="44" y="0"/>
                </a:lnTo>
                <a:lnTo>
                  <a:pt x="44" y="0"/>
                </a:lnTo>
                <a:lnTo>
                  <a:pt x="4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3" name="Freeform 669"/>
          <p:cNvSpPr>
            <a:spLocks/>
          </p:cNvSpPr>
          <p:nvPr/>
        </p:nvSpPr>
        <p:spPr bwMode="auto">
          <a:xfrm>
            <a:off x="5680075" y="2516188"/>
            <a:ext cx="79375" cy="28575"/>
          </a:xfrm>
          <a:custGeom>
            <a:avLst/>
            <a:gdLst/>
            <a:ahLst/>
            <a:cxnLst>
              <a:cxn ang="0">
                <a:pos x="50" y="16"/>
              </a:cxn>
              <a:cxn ang="0">
                <a:pos x="48" y="16"/>
              </a:cxn>
              <a:cxn ang="0">
                <a:pos x="48" y="16"/>
              </a:cxn>
              <a:cxn ang="0">
                <a:pos x="48" y="16"/>
              </a:cxn>
              <a:cxn ang="0">
                <a:pos x="48" y="18"/>
              </a:cxn>
              <a:cxn ang="0">
                <a:pos x="48" y="18"/>
              </a:cxn>
              <a:cxn ang="0">
                <a:pos x="46" y="18"/>
              </a:cxn>
              <a:cxn ang="0">
                <a:pos x="44" y="18"/>
              </a:cxn>
              <a:cxn ang="0">
                <a:pos x="42" y="18"/>
              </a:cxn>
              <a:cxn ang="0">
                <a:pos x="42" y="16"/>
              </a:cxn>
              <a:cxn ang="0">
                <a:pos x="42" y="16"/>
              </a:cxn>
              <a:cxn ang="0">
                <a:pos x="42" y="16"/>
              </a:cxn>
              <a:cxn ang="0">
                <a:pos x="42" y="16"/>
              </a:cxn>
              <a:cxn ang="0">
                <a:pos x="40" y="16"/>
              </a:cxn>
              <a:cxn ang="0">
                <a:pos x="40" y="14"/>
              </a:cxn>
              <a:cxn ang="0">
                <a:pos x="40" y="14"/>
              </a:cxn>
              <a:cxn ang="0">
                <a:pos x="38" y="14"/>
              </a:cxn>
              <a:cxn ang="0">
                <a:pos x="38" y="14"/>
              </a:cxn>
              <a:cxn ang="0">
                <a:pos x="38" y="14"/>
              </a:cxn>
              <a:cxn ang="0">
                <a:pos x="38" y="12"/>
              </a:cxn>
              <a:cxn ang="0">
                <a:pos x="38" y="12"/>
              </a:cxn>
              <a:cxn ang="0">
                <a:pos x="36" y="12"/>
              </a:cxn>
              <a:cxn ang="0">
                <a:pos x="36" y="10"/>
              </a:cxn>
              <a:cxn ang="0">
                <a:pos x="34" y="10"/>
              </a:cxn>
              <a:cxn ang="0">
                <a:pos x="34" y="8"/>
              </a:cxn>
              <a:cxn ang="0">
                <a:pos x="34" y="8"/>
              </a:cxn>
              <a:cxn ang="0">
                <a:pos x="34" y="8"/>
              </a:cxn>
              <a:cxn ang="0">
                <a:pos x="34" y="8"/>
              </a:cxn>
              <a:cxn ang="0">
                <a:pos x="32" y="6"/>
              </a:cxn>
              <a:cxn ang="0">
                <a:pos x="30" y="4"/>
              </a:cxn>
              <a:cxn ang="0">
                <a:pos x="30" y="4"/>
              </a:cxn>
              <a:cxn ang="0">
                <a:pos x="28" y="2"/>
              </a:cxn>
              <a:cxn ang="0">
                <a:pos x="24" y="2"/>
              </a:cxn>
              <a:cxn ang="0">
                <a:pos x="22" y="0"/>
              </a:cxn>
              <a:cxn ang="0">
                <a:pos x="22" y="0"/>
              </a:cxn>
              <a:cxn ang="0">
                <a:pos x="22" y="0"/>
              </a:cxn>
              <a:cxn ang="0">
                <a:pos x="22" y="0"/>
              </a:cxn>
              <a:cxn ang="0">
                <a:pos x="20" y="0"/>
              </a:cxn>
              <a:cxn ang="0">
                <a:pos x="20" y="0"/>
              </a:cxn>
              <a:cxn ang="0">
                <a:pos x="18" y="0"/>
              </a:cxn>
              <a:cxn ang="0">
                <a:pos x="18" y="0"/>
              </a:cxn>
              <a:cxn ang="0">
                <a:pos x="18" y="0"/>
              </a:cxn>
              <a:cxn ang="0">
                <a:pos x="18" y="0"/>
              </a:cxn>
              <a:cxn ang="0">
                <a:pos x="16" y="0"/>
              </a:cxn>
              <a:cxn ang="0">
                <a:pos x="14" y="0"/>
              </a:cxn>
              <a:cxn ang="0">
                <a:pos x="14" y="0"/>
              </a:cxn>
              <a:cxn ang="0">
                <a:pos x="14" y="0"/>
              </a:cxn>
              <a:cxn ang="0">
                <a:pos x="12" y="0"/>
              </a:cxn>
              <a:cxn ang="0">
                <a:pos x="12" y="2"/>
              </a:cxn>
              <a:cxn ang="0">
                <a:pos x="12" y="2"/>
              </a:cxn>
              <a:cxn ang="0">
                <a:pos x="10" y="2"/>
              </a:cxn>
              <a:cxn ang="0">
                <a:pos x="10" y="2"/>
              </a:cxn>
              <a:cxn ang="0">
                <a:pos x="6" y="4"/>
              </a:cxn>
              <a:cxn ang="0">
                <a:pos x="6" y="4"/>
              </a:cxn>
              <a:cxn ang="0">
                <a:pos x="6" y="4"/>
              </a:cxn>
              <a:cxn ang="0">
                <a:pos x="4" y="6"/>
              </a:cxn>
              <a:cxn ang="0">
                <a:pos x="0" y="10"/>
              </a:cxn>
              <a:cxn ang="0">
                <a:pos x="0" y="10"/>
              </a:cxn>
            </a:cxnLst>
            <a:rect l="0" t="0" r="r" b="b"/>
            <a:pathLst>
              <a:path w="50" h="18">
                <a:moveTo>
                  <a:pt x="50" y="16"/>
                </a:moveTo>
                <a:lnTo>
                  <a:pt x="48" y="16"/>
                </a:lnTo>
                <a:lnTo>
                  <a:pt x="48" y="16"/>
                </a:lnTo>
                <a:lnTo>
                  <a:pt x="48" y="16"/>
                </a:lnTo>
                <a:lnTo>
                  <a:pt x="48" y="18"/>
                </a:lnTo>
                <a:lnTo>
                  <a:pt x="48" y="18"/>
                </a:lnTo>
                <a:lnTo>
                  <a:pt x="46" y="18"/>
                </a:lnTo>
                <a:lnTo>
                  <a:pt x="44" y="18"/>
                </a:lnTo>
                <a:lnTo>
                  <a:pt x="42" y="18"/>
                </a:lnTo>
                <a:lnTo>
                  <a:pt x="42" y="16"/>
                </a:lnTo>
                <a:lnTo>
                  <a:pt x="42" y="16"/>
                </a:lnTo>
                <a:lnTo>
                  <a:pt x="42" y="16"/>
                </a:lnTo>
                <a:lnTo>
                  <a:pt x="42" y="16"/>
                </a:lnTo>
                <a:lnTo>
                  <a:pt x="40" y="16"/>
                </a:lnTo>
                <a:lnTo>
                  <a:pt x="40" y="14"/>
                </a:lnTo>
                <a:lnTo>
                  <a:pt x="40" y="14"/>
                </a:lnTo>
                <a:lnTo>
                  <a:pt x="38" y="14"/>
                </a:lnTo>
                <a:lnTo>
                  <a:pt x="38" y="14"/>
                </a:lnTo>
                <a:lnTo>
                  <a:pt x="38" y="14"/>
                </a:lnTo>
                <a:lnTo>
                  <a:pt x="38" y="12"/>
                </a:lnTo>
                <a:lnTo>
                  <a:pt x="38" y="12"/>
                </a:lnTo>
                <a:lnTo>
                  <a:pt x="36" y="12"/>
                </a:lnTo>
                <a:lnTo>
                  <a:pt x="36" y="10"/>
                </a:lnTo>
                <a:lnTo>
                  <a:pt x="34" y="10"/>
                </a:lnTo>
                <a:lnTo>
                  <a:pt x="34" y="8"/>
                </a:lnTo>
                <a:lnTo>
                  <a:pt x="34" y="8"/>
                </a:lnTo>
                <a:lnTo>
                  <a:pt x="34" y="8"/>
                </a:lnTo>
                <a:lnTo>
                  <a:pt x="34" y="8"/>
                </a:lnTo>
                <a:lnTo>
                  <a:pt x="32" y="6"/>
                </a:lnTo>
                <a:lnTo>
                  <a:pt x="30" y="4"/>
                </a:lnTo>
                <a:lnTo>
                  <a:pt x="30" y="4"/>
                </a:lnTo>
                <a:lnTo>
                  <a:pt x="28" y="2"/>
                </a:lnTo>
                <a:lnTo>
                  <a:pt x="24" y="2"/>
                </a:lnTo>
                <a:lnTo>
                  <a:pt x="22" y="0"/>
                </a:lnTo>
                <a:lnTo>
                  <a:pt x="22" y="0"/>
                </a:lnTo>
                <a:lnTo>
                  <a:pt x="22" y="0"/>
                </a:lnTo>
                <a:lnTo>
                  <a:pt x="22" y="0"/>
                </a:lnTo>
                <a:lnTo>
                  <a:pt x="20" y="0"/>
                </a:lnTo>
                <a:lnTo>
                  <a:pt x="20" y="0"/>
                </a:lnTo>
                <a:lnTo>
                  <a:pt x="18" y="0"/>
                </a:lnTo>
                <a:lnTo>
                  <a:pt x="18" y="0"/>
                </a:lnTo>
                <a:lnTo>
                  <a:pt x="18" y="0"/>
                </a:lnTo>
                <a:lnTo>
                  <a:pt x="18" y="0"/>
                </a:lnTo>
                <a:lnTo>
                  <a:pt x="16" y="0"/>
                </a:lnTo>
                <a:lnTo>
                  <a:pt x="14" y="0"/>
                </a:lnTo>
                <a:lnTo>
                  <a:pt x="14" y="0"/>
                </a:lnTo>
                <a:lnTo>
                  <a:pt x="14" y="0"/>
                </a:lnTo>
                <a:lnTo>
                  <a:pt x="12" y="0"/>
                </a:lnTo>
                <a:lnTo>
                  <a:pt x="12" y="2"/>
                </a:lnTo>
                <a:lnTo>
                  <a:pt x="12" y="2"/>
                </a:lnTo>
                <a:lnTo>
                  <a:pt x="10" y="2"/>
                </a:lnTo>
                <a:lnTo>
                  <a:pt x="10" y="2"/>
                </a:lnTo>
                <a:lnTo>
                  <a:pt x="6" y="4"/>
                </a:lnTo>
                <a:lnTo>
                  <a:pt x="6" y="4"/>
                </a:lnTo>
                <a:lnTo>
                  <a:pt x="6" y="4"/>
                </a:lnTo>
                <a:lnTo>
                  <a:pt x="4" y="6"/>
                </a:lnTo>
                <a:lnTo>
                  <a:pt x="0"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4" name="Freeform 670"/>
          <p:cNvSpPr>
            <a:spLocks/>
          </p:cNvSpPr>
          <p:nvPr/>
        </p:nvSpPr>
        <p:spPr bwMode="auto">
          <a:xfrm>
            <a:off x="5038725" y="2516188"/>
            <a:ext cx="15875" cy="25400"/>
          </a:xfrm>
          <a:custGeom>
            <a:avLst/>
            <a:gdLst/>
            <a:ahLst/>
            <a:cxnLst>
              <a:cxn ang="0">
                <a:pos x="10" y="16"/>
              </a:cxn>
              <a:cxn ang="0">
                <a:pos x="10" y="16"/>
              </a:cxn>
              <a:cxn ang="0">
                <a:pos x="10" y="16"/>
              </a:cxn>
              <a:cxn ang="0">
                <a:pos x="10" y="14"/>
              </a:cxn>
              <a:cxn ang="0">
                <a:pos x="8" y="12"/>
              </a:cxn>
              <a:cxn ang="0">
                <a:pos x="8" y="12"/>
              </a:cxn>
              <a:cxn ang="0">
                <a:pos x="10" y="10"/>
              </a:cxn>
              <a:cxn ang="0">
                <a:pos x="10" y="10"/>
              </a:cxn>
              <a:cxn ang="0">
                <a:pos x="10" y="10"/>
              </a:cxn>
              <a:cxn ang="0">
                <a:pos x="10" y="10"/>
              </a:cxn>
              <a:cxn ang="0">
                <a:pos x="8" y="10"/>
              </a:cxn>
              <a:cxn ang="0">
                <a:pos x="8" y="8"/>
              </a:cxn>
              <a:cxn ang="0">
                <a:pos x="8" y="8"/>
              </a:cxn>
              <a:cxn ang="0">
                <a:pos x="8" y="6"/>
              </a:cxn>
              <a:cxn ang="0">
                <a:pos x="6" y="6"/>
              </a:cxn>
              <a:cxn ang="0">
                <a:pos x="4" y="4"/>
              </a:cxn>
              <a:cxn ang="0">
                <a:pos x="4" y="4"/>
              </a:cxn>
              <a:cxn ang="0">
                <a:pos x="2" y="4"/>
              </a:cxn>
              <a:cxn ang="0">
                <a:pos x="0" y="0"/>
              </a:cxn>
              <a:cxn ang="0">
                <a:pos x="0" y="0"/>
              </a:cxn>
            </a:cxnLst>
            <a:rect l="0" t="0" r="r" b="b"/>
            <a:pathLst>
              <a:path w="10" h="16">
                <a:moveTo>
                  <a:pt x="10" y="16"/>
                </a:moveTo>
                <a:lnTo>
                  <a:pt x="10" y="16"/>
                </a:lnTo>
                <a:lnTo>
                  <a:pt x="10" y="16"/>
                </a:lnTo>
                <a:lnTo>
                  <a:pt x="10" y="14"/>
                </a:lnTo>
                <a:lnTo>
                  <a:pt x="8" y="12"/>
                </a:lnTo>
                <a:lnTo>
                  <a:pt x="8" y="12"/>
                </a:lnTo>
                <a:lnTo>
                  <a:pt x="10" y="10"/>
                </a:lnTo>
                <a:lnTo>
                  <a:pt x="10" y="10"/>
                </a:lnTo>
                <a:lnTo>
                  <a:pt x="10" y="10"/>
                </a:lnTo>
                <a:lnTo>
                  <a:pt x="10" y="10"/>
                </a:lnTo>
                <a:lnTo>
                  <a:pt x="8" y="10"/>
                </a:lnTo>
                <a:lnTo>
                  <a:pt x="8" y="8"/>
                </a:lnTo>
                <a:lnTo>
                  <a:pt x="8" y="8"/>
                </a:lnTo>
                <a:lnTo>
                  <a:pt x="8" y="6"/>
                </a:lnTo>
                <a:lnTo>
                  <a:pt x="6" y="6"/>
                </a:lnTo>
                <a:lnTo>
                  <a:pt x="4" y="4"/>
                </a:lnTo>
                <a:lnTo>
                  <a:pt x="4" y="4"/>
                </a:lnTo>
                <a:lnTo>
                  <a:pt x="2" y="4"/>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5" name="Freeform 671"/>
          <p:cNvSpPr>
            <a:spLocks/>
          </p:cNvSpPr>
          <p:nvPr/>
        </p:nvSpPr>
        <p:spPr bwMode="auto">
          <a:xfrm>
            <a:off x="6350000" y="2338388"/>
            <a:ext cx="644525" cy="196850"/>
          </a:xfrm>
          <a:custGeom>
            <a:avLst/>
            <a:gdLst/>
            <a:ahLst/>
            <a:cxnLst>
              <a:cxn ang="0">
                <a:pos x="2" y="4"/>
              </a:cxn>
              <a:cxn ang="0">
                <a:pos x="6" y="8"/>
              </a:cxn>
              <a:cxn ang="0">
                <a:pos x="8" y="10"/>
              </a:cxn>
              <a:cxn ang="0">
                <a:pos x="16" y="14"/>
              </a:cxn>
              <a:cxn ang="0">
                <a:pos x="22" y="18"/>
              </a:cxn>
              <a:cxn ang="0">
                <a:pos x="28" y="20"/>
              </a:cxn>
              <a:cxn ang="0">
                <a:pos x="36" y="22"/>
              </a:cxn>
              <a:cxn ang="0">
                <a:pos x="40" y="22"/>
              </a:cxn>
              <a:cxn ang="0">
                <a:pos x="46" y="28"/>
              </a:cxn>
              <a:cxn ang="0">
                <a:pos x="56" y="36"/>
              </a:cxn>
              <a:cxn ang="0">
                <a:pos x="60" y="40"/>
              </a:cxn>
              <a:cxn ang="0">
                <a:pos x="62" y="46"/>
              </a:cxn>
              <a:cxn ang="0">
                <a:pos x="66" y="52"/>
              </a:cxn>
              <a:cxn ang="0">
                <a:pos x="64" y="58"/>
              </a:cxn>
              <a:cxn ang="0">
                <a:pos x="72" y="64"/>
              </a:cxn>
              <a:cxn ang="0">
                <a:pos x="76" y="66"/>
              </a:cxn>
              <a:cxn ang="0">
                <a:pos x="80" y="66"/>
              </a:cxn>
              <a:cxn ang="0">
                <a:pos x="92" y="68"/>
              </a:cxn>
              <a:cxn ang="0">
                <a:pos x="98" y="68"/>
              </a:cxn>
              <a:cxn ang="0">
                <a:pos x="102" y="68"/>
              </a:cxn>
              <a:cxn ang="0">
                <a:pos x="108" y="70"/>
              </a:cxn>
              <a:cxn ang="0">
                <a:pos x="114" y="72"/>
              </a:cxn>
              <a:cxn ang="0">
                <a:pos x="122" y="76"/>
              </a:cxn>
              <a:cxn ang="0">
                <a:pos x="132" y="80"/>
              </a:cxn>
              <a:cxn ang="0">
                <a:pos x="136" y="80"/>
              </a:cxn>
              <a:cxn ang="0">
                <a:pos x="140" y="84"/>
              </a:cxn>
              <a:cxn ang="0">
                <a:pos x="144" y="90"/>
              </a:cxn>
              <a:cxn ang="0">
                <a:pos x="148" y="94"/>
              </a:cxn>
              <a:cxn ang="0">
                <a:pos x="158" y="102"/>
              </a:cxn>
              <a:cxn ang="0">
                <a:pos x="168" y="104"/>
              </a:cxn>
              <a:cxn ang="0">
                <a:pos x="176" y="106"/>
              </a:cxn>
              <a:cxn ang="0">
                <a:pos x="188" y="106"/>
              </a:cxn>
              <a:cxn ang="0">
                <a:pos x="210" y="106"/>
              </a:cxn>
              <a:cxn ang="0">
                <a:pos x="222" y="106"/>
              </a:cxn>
              <a:cxn ang="0">
                <a:pos x="240" y="114"/>
              </a:cxn>
              <a:cxn ang="0">
                <a:pos x="256" y="118"/>
              </a:cxn>
              <a:cxn ang="0">
                <a:pos x="278" y="122"/>
              </a:cxn>
              <a:cxn ang="0">
                <a:pos x="288" y="120"/>
              </a:cxn>
              <a:cxn ang="0">
                <a:pos x="306" y="112"/>
              </a:cxn>
              <a:cxn ang="0">
                <a:pos x="312" y="110"/>
              </a:cxn>
              <a:cxn ang="0">
                <a:pos x="328" y="110"/>
              </a:cxn>
              <a:cxn ang="0">
                <a:pos x="338" y="110"/>
              </a:cxn>
              <a:cxn ang="0">
                <a:pos x="344" y="106"/>
              </a:cxn>
              <a:cxn ang="0">
                <a:pos x="348" y="102"/>
              </a:cxn>
              <a:cxn ang="0">
                <a:pos x="352" y="96"/>
              </a:cxn>
              <a:cxn ang="0">
                <a:pos x="360" y="90"/>
              </a:cxn>
              <a:cxn ang="0">
                <a:pos x="354" y="84"/>
              </a:cxn>
              <a:cxn ang="0">
                <a:pos x="346" y="78"/>
              </a:cxn>
              <a:cxn ang="0">
                <a:pos x="346" y="74"/>
              </a:cxn>
              <a:cxn ang="0">
                <a:pos x="348" y="66"/>
              </a:cxn>
              <a:cxn ang="0">
                <a:pos x="356" y="68"/>
              </a:cxn>
              <a:cxn ang="0">
                <a:pos x="372" y="72"/>
              </a:cxn>
              <a:cxn ang="0">
                <a:pos x="376" y="70"/>
              </a:cxn>
              <a:cxn ang="0">
                <a:pos x="378" y="66"/>
              </a:cxn>
              <a:cxn ang="0">
                <a:pos x="382" y="62"/>
              </a:cxn>
              <a:cxn ang="0">
                <a:pos x="394" y="60"/>
              </a:cxn>
              <a:cxn ang="0">
                <a:pos x="398" y="56"/>
              </a:cxn>
              <a:cxn ang="0">
                <a:pos x="396" y="52"/>
              </a:cxn>
              <a:cxn ang="0">
                <a:pos x="398" y="48"/>
              </a:cxn>
              <a:cxn ang="0">
                <a:pos x="404" y="46"/>
              </a:cxn>
            </a:cxnLst>
            <a:rect l="0" t="0" r="r" b="b"/>
            <a:pathLst>
              <a:path w="406" h="124">
                <a:moveTo>
                  <a:pt x="0" y="0"/>
                </a:moveTo>
                <a:lnTo>
                  <a:pt x="2" y="2"/>
                </a:lnTo>
                <a:lnTo>
                  <a:pt x="2" y="4"/>
                </a:lnTo>
                <a:lnTo>
                  <a:pt x="2" y="4"/>
                </a:lnTo>
                <a:lnTo>
                  <a:pt x="2" y="4"/>
                </a:lnTo>
                <a:lnTo>
                  <a:pt x="2" y="4"/>
                </a:lnTo>
                <a:lnTo>
                  <a:pt x="2" y="4"/>
                </a:lnTo>
                <a:lnTo>
                  <a:pt x="2" y="4"/>
                </a:lnTo>
                <a:lnTo>
                  <a:pt x="2" y="6"/>
                </a:lnTo>
                <a:lnTo>
                  <a:pt x="4" y="6"/>
                </a:lnTo>
                <a:lnTo>
                  <a:pt x="6" y="8"/>
                </a:lnTo>
                <a:lnTo>
                  <a:pt x="6" y="8"/>
                </a:lnTo>
                <a:lnTo>
                  <a:pt x="6" y="8"/>
                </a:lnTo>
                <a:lnTo>
                  <a:pt x="6" y="8"/>
                </a:lnTo>
                <a:lnTo>
                  <a:pt x="6" y="8"/>
                </a:lnTo>
                <a:lnTo>
                  <a:pt x="8" y="8"/>
                </a:lnTo>
                <a:lnTo>
                  <a:pt x="8" y="8"/>
                </a:lnTo>
                <a:lnTo>
                  <a:pt x="6" y="10"/>
                </a:lnTo>
                <a:lnTo>
                  <a:pt x="6" y="10"/>
                </a:lnTo>
                <a:lnTo>
                  <a:pt x="8" y="10"/>
                </a:lnTo>
                <a:lnTo>
                  <a:pt x="8" y="10"/>
                </a:lnTo>
                <a:lnTo>
                  <a:pt x="8" y="10"/>
                </a:lnTo>
                <a:lnTo>
                  <a:pt x="10" y="12"/>
                </a:lnTo>
                <a:lnTo>
                  <a:pt x="10" y="12"/>
                </a:lnTo>
                <a:lnTo>
                  <a:pt x="12" y="12"/>
                </a:lnTo>
                <a:lnTo>
                  <a:pt x="12" y="12"/>
                </a:lnTo>
                <a:lnTo>
                  <a:pt x="16" y="12"/>
                </a:lnTo>
                <a:lnTo>
                  <a:pt x="16" y="14"/>
                </a:lnTo>
                <a:lnTo>
                  <a:pt x="16" y="14"/>
                </a:lnTo>
                <a:lnTo>
                  <a:pt x="18" y="14"/>
                </a:lnTo>
                <a:lnTo>
                  <a:pt x="18" y="16"/>
                </a:lnTo>
                <a:lnTo>
                  <a:pt x="18" y="16"/>
                </a:lnTo>
                <a:lnTo>
                  <a:pt x="18" y="16"/>
                </a:lnTo>
                <a:lnTo>
                  <a:pt x="22" y="18"/>
                </a:lnTo>
                <a:lnTo>
                  <a:pt x="22" y="18"/>
                </a:lnTo>
                <a:lnTo>
                  <a:pt x="24" y="18"/>
                </a:lnTo>
                <a:lnTo>
                  <a:pt x="24" y="18"/>
                </a:lnTo>
                <a:lnTo>
                  <a:pt x="24" y="18"/>
                </a:lnTo>
                <a:lnTo>
                  <a:pt x="26" y="20"/>
                </a:lnTo>
                <a:lnTo>
                  <a:pt x="26" y="20"/>
                </a:lnTo>
                <a:lnTo>
                  <a:pt x="28" y="20"/>
                </a:lnTo>
                <a:lnTo>
                  <a:pt x="28" y="20"/>
                </a:lnTo>
                <a:lnTo>
                  <a:pt x="30" y="18"/>
                </a:lnTo>
                <a:lnTo>
                  <a:pt x="32" y="18"/>
                </a:lnTo>
                <a:lnTo>
                  <a:pt x="32" y="20"/>
                </a:lnTo>
                <a:lnTo>
                  <a:pt x="32" y="20"/>
                </a:lnTo>
                <a:lnTo>
                  <a:pt x="32" y="20"/>
                </a:lnTo>
                <a:lnTo>
                  <a:pt x="34" y="20"/>
                </a:lnTo>
                <a:lnTo>
                  <a:pt x="36" y="22"/>
                </a:lnTo>
                <a:lnTo>
                  <a:pt x="38" y="22"/>
                </a:lnTo>
                <a:lnTo>
                  <a:pt x="38" y="22"/>
                </a:lnTo>
                <a:lnTo>
                  <a:pt x="38" y="22"/>
                </a:lnTo>
                <a:lnTo>
                  <a:pt x="38" y="22"/>
                </a:lnTo>
                <a:lnTo>
                  <a:pt x="40" y="22"/>
                </a:lnTo>
                <a:lnTo>
                  <a:pt x="40" y="22"/>
                </a:lnTo>
                <a:lnTo>
                  <a:pt x="40" y="22"/>
                </a:lnTo>
                <a:lnTo>
                  <a:pt x="40" y="22"/>
                </a:lnTo>
                <a:lnTo>
                  <a:pt x="40" y="24"/>
                </a:lnTo>
                <a:lnTo>
                  <a:pt x="42" y="24"/>
                </a:lnTo>
                <a:lnTo>
                  <a:pt x="44" y="24"/>
                </a:lnTo>
                <a:lnTo>
                  <a:pt x="44" y="26"/>
                </a:lnTo>
                <a:lnTo>
                  <a:pt x="46" y="26"/>
                </a:lnTo>
                <a:lnTo>
                  <a:pt x="46" y="28"/>
                </a:lnTo>
                <a:lnTo>
                  <a:pt x="48" y="28"/>
                </a:lnTo>
                <a:lnTo>
                  <a:pt x="50" y="30"/>
                </a:lnTo>
                <a:lnTo>
                  <a:pt x="50" y="32"/>
                </a:lnTo>
                <a:lnTo>
                  <a:pt x="52" y="32"/>
                </a:lnTo>
                <a:lnTo>
                  <a:pt x="54" y="34"/>
                </a:lnTo>
                <a:lnTo>
                  <a:pt x="56" y="36"/>
                </a:lnTo>
                <a:lnTo>
                  <a:pt x="56" y="36"/>
                </a:lnTo>
                <a:lnTo>
                  <a:pt x="56" y="36"/>
                </a:lnTo>
                <a:lnTo>
                  <a:pt x="56" y="36"/>
                </a:lnTo>
                <a:lnTo>
                  <a:pt x="56" y="36"/>
                </a:lnTo>
                <a:lnTo>
                  <a:pt x="58" y="36"/>
                </a:lnTo>
                <a:lnTo>
                  <a:pt x="58" y="38"/>
                </a:lnTo>
                <a:lnTo>
                  <a:pt x="60" y="40"/>
                </a:lnTo>
                <a:lnTo>
                  <a:pt x="60" y="40"/>
                </a:lnTo>
                <a:lnTo>
                  <a:pt x="60" y="42"/>
                </a:lnTo>
                <a:lnTo>
                  <a:pt x="62" y="42"/>
                </a:lnTo>
                <a:lnTo>
                  <a:pt x="62" y="42"/>
                </a:lnTo>
                <a:lnTo>
                  <a:pt x="62" y="44"/>
                </a:lnTo>
                <a:lnTo>
                  <a:pt x="62" y="44"/>
                </a:lnTo>
                <a:lnTo>
                  <a:pt x="62" y="46"/>
                </a:lnTo>
                <a:lnTo>
                  <a:pt x="62" y="46"/>
                </a:lnTo>
                <a:lnTo>
                  <a:pt x="62" y="48"/>
                </a:lnTo>
                <a:lnTo>
                  <a:pt x="64" y="48"/>
                </a:lnTo>
                <a:lnTo>
                  <a:pt x="64" y="50"/>
                </a:lnTo>
                <a:lnTo>
                  <a:pt x="64" y="50"/>
                </a:lnTo>
                <a:lnTo>
                  <a:pt x="64" y="50"/>
                </a:lnTo>
                <a:lnTo>
                  <a:pt x="64" y="50"/>
                </a:lnTo>
                <a:lnTo>
                  <a:pt x="66" y="52"/>
                </a:lnTo>
                <a:lnTo>
                  <a:pt x="66" y="52"/>
                </a:lnTo>
                <a:lnTo>
                  <a:pt x="66" y="52"/>
                </a:lnTo>
                <a:lnTo>
                  <a:pt x="66" y="52"/>
                </a:lnTo>
                <a:lnTo>
                  <a:pt x="64" y="54"/>
                </a:lnTo>
                <a:lnTo>
                  <a:pt x="64" y="54"/>
                </a:lnTo>
                <a:lnTo>
                  <a:pt x="64" y="56"/>
                </a:lnTo>
                <a:lnTo>
                  <a:pt x="64" y="58"/>
                </a:lnTo>
                <a:lnTo>
                  <a:pt x="64" y="60"/>
                </a:lnTo>
                <a:lnTo>
                  <a:pt x="66" y="60"/>
                </a:lnTo>
                <a:lnTo>
                  <a:pt x="66" y="60"/>
                </a:lnTo>
                <a:lnTo>
                  <a:pt x="66" y="62"/>
                </a:lnTo>
                <a:lnTo>
                  <a:pt x="68" y="62"/>
                </a:lnTo>
                <a:lnTo>
                  <a:pt x="70" y="64"/>
                </a:lnTo>
                <a:lnTo>
                  <a:pt x="72" y="64"/>
                </a:lnTo>
                <a:lnTo>
                  <a:pt x="72" y="64"/>
                </a:lnTo>
                <a:lnTo>
                  <a:pt x="72" y="64"/>
                </a:lnTo>
                <a:lnTo>
                  <a:pt x="74" y="64"/>
                </a:lnTo>
                <a:lnTo>
                  <a:pt x="74" y="66"/>
                </a:lnTo>
                <a:lnTo>
                  <a:pt x="74" y="66"/>
                </a:lnTo>
                <a:lnTo>
                  <a:pt x="74" y="66"/>
                </a:lnTo>
                <a:lnTo>
                  <a:pt x="76" y="66"/>
                </a:lnTo>
                <a:lnTo>
                  <a:pt x="76" y="66"/>
                </a:lnTo>
                <a:lnTo>
                  <a:pt x="78" y="66"/>
                </a:lnTo>
                <a:lnTo>
                  <a:pt x="78" y="66"/>
                </a:lnTo>
                <a:lnTo>
                  <a:pt x="78" y="66"/>
                </a:lnTo>
                <a:lnTo>
                  <a:pt x="78" y="66"/>
                </a:lnTo>
                <a:lnTo>
                  <a:pt x="78" y="66"/>
                </a:lnTo>
                <a:lnTo>
                  <a:pt x="80" y="66"/>
                </a:lnTo>
                <a:lnTo>
                  <a:pt x="84" y="68"/>
                </a:lnTo>
                <a:lnTo>
                  <a:pt x="86" y="66"/>
                </a:lnTo>
                <a:lnTo>
                  <a:pt x="86" y="66"/>
                </a:lnTo>
                <a:lnTo>
                  <a:pt x="86" y="66"/>
                </a:lnTo>
                <a:lnTo>
                  <a:pt x="86" y="66"/>
                </a:lnTo>
                <a:lnTo>
                  <a:pt x="90" y="68"/>
                </a:lnTo>
                <a:lnTo>
                  <a:pt x="92" y="68"/>
                </a:lnTo>
                <a:lnTo>
                  <a:pt x="94" y="68"/>
                </a:lnTo>
                <a:lnTo>
                  <a:pt x="96" y="68"/>
                </a:lnTo>
                <a:lnTo>
                  <a:pt x="96" y="68"/>
                </a:lnTo>
                <a:lnTo>
                  <a:pt x="96" y="68"/>
                </a:lnTo>
                <a:lnTo>
                  <a:pt x="98" y="68"/>
                </a:lnTo>
                <a:lnTo>
                  <a:pt x="98" y="68"/>
                </a:lnTo>
                <a:lnTo>
                  <a:pt x="98" y="68"/>
                </a:lnTo>
                <a:lnTo>
                  <a:pt x="100" y="68"/>
                </a:lnTo>
                <a:lnTo>
                  <a:pt x="100" y="68"/>
                </a:lnTo>
                <a:lnTo>
                  <a:pt x="102" y="68"/>
                </a:lnTo>
                <a:lnTo>
                  <a:pt x="102" y="68"/>
                </a:lnTo>
                <a:lnTo>
                  <a:pt x="102" y="68"/>
                </a:lnTo>
                <a:lnTo>
                  <a:pt x="102" y="68"/>
                </a:lnTo>
                <a:lnTo>
                  <a:pt x="102" y="68"/>
                </a:lnTo>
                <a:lnTo>
                  <a:pt x="104" y="68"/>
                </a:lnTo>
                <a:lnTo>
                  <a:pt x="104" y="68"/>
                </a:lnTo>
                <a:lnTo>
                  <a:pt x="106" y="68"/>
                </a:lnTo>
                <a:lnTo>
                  <a:pt x="106" y="68"/>
                </a:lnTo>
                <a:lnTo>
                  <a:pt x="106" y="70"/>
                </a:lnTo>
                <a:lnTo>
                  <a:pt x="108" y="70"/>
                </a:lnTo>
                <a:lnTo>
                  <a:pt x="108" y="70"/>
                </a:lnTo>
                <a:lnTo>
                  <a:pt x="110" y="70"/>
                </a:lnTo>
                <a:lnTo>
                  <a:pt x="110" y="70"/>
                </a:lnTo>
                <a:lnTo>
                  <a:pt x="110" y="70"/>
                </a:lnTo>
                <a:lnTo>
                  <a:pt x="112" y="72"/>
                </a:lnTo>
                <a:lnTo>
                  <a:pt x="112" y="72"/>
                </a:lnTo>
                <a:lnTo>
                  <a:pt x="112" y="72"/>
                </a:lnTo>
                <a:lnTo>
                  <a:pt x="114" y="72"/>
                </a:lnTo>
                <a:lnTo>
                  <a:pt x="116" y="72"/>
                </a:lnTo>
                <a:lnTo>
                  <a:pt x="116" y="74"/>
                </a:lnTo>
                <a:lnTo>
                  <a:pt x="118" y="74"/>
                </a:lnTo>
                <a:lnTo>
                  <a:pt x="120" y="74"/>
                </a:lnTo>
                <a:lnTo>
                  <a:pt x="120" y="76"/>
                </a:lnTo>
                <a:lnTo>
                  <a:pt x="120" y="76"/>
                </a:lnTo>
                <a:lnTo>
                  <a:pt x="122" y="76"/>
                </a:lnTo>
                <a:lnTo>
                  <a:pt x="124" y="76"/>
                </a:lnTo>
                <a:lnTo>
                  <a:pt x="124" y="78"/>
                </a:lnTo>
                <a:lnTo>
                  <a:pt x="126" y="78"/>
                </a:lnTo>
                <a:lnTo>
                  <a:pt x="126" y="78"/>
                </a:lnTo>
                <a:lnTo>
                  <a:pt x="126" y="78"/>
                </a:lnTo>
                <a:lnTo>
                  <a:pt x="126" y="78"/>
                </a:lnTo>
                <a:lnTo>
                  <a:pt x="132" y="80"/>
                </a:lnTo>
                <a:lnTo>
                  <a:pt x="134" y="80"/>
                </a:lnTo>
                <a:lnTo>
                  <a:pt x="134" y="80"/>
                </a:lnTo>
                <a:lnTo>
                  <a:pt x="134" y="80"/>
                </a:lnTo>
                <a:lnTo>
                  <a:pt x="136" y="80"/>
                </a:lnTo>
                <a:lnTo>
                  <a:pt x="136" y="80"/>
                </a:lnTo>
                <a:lnTo>
                  <a:pt x="136" y="80"/>
                </a:lnTo>
                <a:lnTo>
                  <a:pt x="136" y="80"/>
                </a:lnTo>
                <a:lnTo>
                  <a:pt x="136" y="82"/>
                </a:lnTo>
                <a:lnTo>
                  <a:pt x="136" y="82"/>
                </a:lnTo>
                <a:lnTo>
                  <a:pt x="138" y="84"/>
                </a:lnTo>
                <a:lnTo>
                  <a:pt x="138" y="84"/>
                </a:lnTo>
                <a:lnTo>
                  <a:pt x="138" y="84"/>
                </a:lnTo>
                <a:lnTo>
                  <a:pt x="138" y="84"/>
                </a:lnTo>
                <a:lnTo>
                  <a:pt x="140" y="84"/>
                </a:lnTo>
                <a:lnTo>
                  <a:pt x="140" y="84"/>
                </a:lnTo>
                <a:lnTo>
                  <a:pt x="142" y="86"/>
                </a:lnTo>
                <a:lnTo>
                  <a:pt x="142" y="88"/>
                </a:lnTo>
                <a:lnTo>
                  <a:pt x="144" y="88"/>
                </a:lnTo>
                <a:lnTo>
                  <a:pt x="144" y="88"/>
                </a:lnTo>
                <a:lnTo>
                  <a:pt x="144" y="88"/>
                </a:lnTo>
                <a:lnTo>
                  <a:pt x="144" y="90"/>
                </a:lnTo>
                <a:lnTo>
                  <a:pt x="146" y="90"/>
                </a:lnTo>
                <a:lnTo>
                  <a:pt x="146" y="92"/>
                </a:lnTo>
                <a:lnTo>
                  <a:pt x="146" y="92"/>
                </a:lnTo>
                <a:lnTo>
                  <a:pt x="148" y="94"/>
                </a:lnTo>
                <a:lnTo>
                  <a:pt x="148" y="94"/>
                </a:lnTo>
                <a:lnTo>
                  <a:pt x="148" y="94"/>
                </a:lnTo>
                <a:lnTo>
                  <a:pt x="148" y="94"/>
                </a:lnTo>
                <a:lnTo>
                  <a:pt x="150" y="96"/>
                </a:lnTo>
                <a:lnTo>
                  <a:pt x="150" y="96"/>
                </a:lnTo>
                <a:lnTo>
                  <a:pt x="150" y="96"/>
                </a:lnTo>
                <a:lnTo>
                  <a:pt x="150" y="98"/>
                </a:lnTo>
                <a:lnTo>
                  <a:pt x="152" y="98"/>
                </a:lnTo>
                <a:lnTo>
                  <a:pt x="154" y="100"/>
                </a:lnTo>
                <a:lnTo>
                  <a:pt x="158" y="102"/>
                </a:lnTo>
                <a:lnTo>
                  <a:pt x="160" y="106"/>
                </a:lnTo>
                <a:lnTo>
                  <a:pt x="160" y="106"/>
                </a:lnTo>
                <a:lnTo>
                  <a:pt x="162" y="106"/>
                </a:lnTo>
                <a:lnTo>
                  <a:pt x="166" y="106"/>
                </a:lnTo>
                <a:lnTo>
                  <a:pt x="166" y="106"/>
                </a:lnTo>
                <a:lnTo>
                  <a:pt x="166" y="106"/>
                </a:lnTo>
                <a:lnTo>
                  <a:pt x="168" y="104"/>
                </a:lnTo>
                <a:lnTo>
                  <a:pt x="168" y="104"/>
                </a:lnTo>
                <a:lnTo>
                  <a:pt x="170" y="104"/>
                </a:lnTo>
                <a:lnTo>
                  <a:pt x="174" y="104"/>
                </a:lnTo>
                <a:lnTo>
                  <a:pt x="174" y="106"/>
                </a:lnTo>
                <a:lnTo>
                  <a:pt x="176" y="106"/>
                </a:lnTo>
                <a:lnTo>
                  <a:pt x="176" y="106"/>
                </a:lnTo>
                <a:lnTo>
                  <a:pt x="176" y="106"/>
                </a:lnTo>
                <a:lnTo>
                  <a:pt x="180" y="106"/>
                </a:lnTo>
                <a:lnTo>
                  <a:pt x="180" y="106"/>
                </a:lnTo>
                <a:lnTo>
                  <a:pt x="184" y="106"/>
                </a:lnTo>
                <a:lnTo>
                  <a:pt x="186" y="106"/>
                </a:lnTo>
                <a:lnTo>
                  <a:pt x="186" y="106"/>
                </a:lnTo>
                <a:lnTo>
                  <a:pt x="188" y="106"/>
                </a:lnTo>
                <a:lnTo>
                  <a:pt x="188" y="106"/>
                </a:lnTo>
                <a:lnTo>
                  <a:pt x="190" y="108"/>
                </a:lnTo>
                <a:lnTo>
                  <a:pt x="194" y="108"/>
                </a:lnTo>
                <a:lnTo>
                  <a:pt x="198" y="108"/>
                </a:lnTo>
                <a:lnTo>
                  <a:pt x="200" y="108"/>
                </a:lnTo>
                <a:lnTo>
                  <a:pt x="200" y="108"/>
                </a:lnTo>
                <a:lnTo>
                  <a:pt x="204" y="108"/>
                </a:lnTo>
                <a:lnTo>
                  <a:pt x="210" y="106"/>
                </a:lnTo>
                <a:lnTo>
                  <a:pt x="210" y="106"/>
                </a:lnTo>
                <a:lnTo>
                  <a:pt x="212" y="106"/>
                </a:lnTo>
                <a:lnTo>
                  <a:pt x="212" y="106"/>
                </a:lnTo>
                <a:lnTo>
                  <a:pt x="214" y="106"/>
                </a:lnTo>
                <a:lnTo>
                  <a:pt x="218" y="106"/>
                </a:lnTo>
                <a:lnTo>
                  <a:pt x="220" y="106"/>
                </a:lnTo>
                <a:lnTo>
                  <a:pt x="222" y="106"/>
                </a:lnTo>
                <a:lnTo>
                  <a:pt x="226" y="108"/>
                </a:lnTo>
                <a:lnTo>
                  <a:pt x="228" y="108"/>
                </a:lnTo>
                <a:lnTo>
                  <a:pt x="232" y="108"/>
                </a:lnTo>
                <a:lnTo>
                  <a:pt x="234" y="110"/>
                </a:lnTo>
                <a:lnTo>
                  <a:pt x="238" y="112"/>
                </a:lnTo>
                <a:lnTo>
                  <a:pt x="240" y="112"/>
                </a:lnTo>
                <a:lnTo>
                  <a:pt x="240" y="114"/>
                </a:lnTo>
                <a:lnTo>
                  <a:pt x="246" y="114"/>
                </a:lnTo>
                <a:lnTo>
                  <a:pt x="246" y="114"/>
                </a:lnTo>
                <a:lnTo>
                  <a:pt x="246" y="114"/>
                </a:lnTo>
                <a:lnTo>
                  <a:pt x="248" y="114"/>
                </a:lnTo>
                <a:lnTo>
                  <a:pt x="250" y="114"/>
                </a:lnTo>
                <a:lnTo>
                  <a:pt x="252" y="116"/>
                </a:lnTo>
                <a:lnTo>
                  <a:pt x="256" y="118"/>
                </a:lnTo>
                <a:lnTo>
                  <a:pt x="260" y="118"/>
                </a:lnTo>
                <a:lnTo>
                  <a:pt x="260" y="120"/>
                </a:lnTo>
                <a:lnTo>
                  <a:pt x="268" y="120"/>
                </a:lnTo>
                <a:lnTo>
                  <a:pt x="270" y="120"/>
                </a:lnTo>
                <a:lnTo>
                  <a:pt x="276" y="120"/>
                </a:lnTo>
                <a:lnTo>
                  <a:pt x="276" y="122"/>
                </a:lnTo>
                <a:lnTo>
                  <a:pt x="278" y="122"/>
                </a:lnTo>
                <a:lnTo>
                  <a:pt x="280" y="124"/>
                </a:lnTo>
                <a:lnTo>
                  <a:pt x="282" y="124"/>
                </a:lnTo>
                <a:lnTo>
                  <a:pt x="282" y="124"/>
                </a:lnTo>
                <a:lnTo>
                  <a:pt x="284" y="124"/>
                </a:lnTo>
                <a:lnTo>
                  <a:pt x="286" y="122"/>
                </a:lnTo>
                <a:lnTo>
                  <a:pt x="288" y="122"/>
                </a:lnTo>
                <a:lnTo>
                  <a:pt x="288" y="120"/>
                </a:lnTo>
                <a:lnTo>
                  <a:pt x="290" y="120"/>
                </a:lnTo>
                <a:lnTo>
                  <a:pt x="292" y="118"/>
                </a:lnTo>
                <a:lnTo>
                  <a:pt x="296" y="116"/>
                </a:lnTo>
                <a:lnTo>
                  <a:pt x="300" y="114"/>
                </a:lnTo>
                <a:lnTo>
                  <a:pt x="302" y="112"/>
                </a:lnTo>
                <a:lnTo>
                  <a:pt x="304" y="112"/>
                </a:lnTo>
                <a:lnTo>
                  <a:pt x="306" y="112"/>
                </a:lnTo>
                <a:lnTo>
                  <a:pt x="306" y="112"/>
                </a:lnTo>
                <a:lnTo>
                  <a:pt x="308" y="112"/>
                </a:lnTo>
                <a:lnTo>
                  <a:pt x="308" y="110"/>
                </a:lnTo>
                <a:lnTo>
                  <a:pt x="310" y="110"/>
                </a:lnTo>
                <a:lnTo>
                  <a:pt x="312" y="110"/>
                </a:lnTo>
                <a:lnTo>
                  <a:pt x="312" y="110"/>
                </a:lnTo>
                <a:lnTo>
                  <a:pt x="312" y="110"/>
                </a:lnTo>
                <a:lnTo>
                  <a:pt x="312" y="110"/>
                </a:lnTo>
                <a:lnTo>
                  <a:pt x="316" y="110"/>
                </a:lnTo>
                <a:lnTo>
                  <a:pt x="320" y="110"/>
                </a:lnTo>
                <a:lnTo>
                  <a:pt x="322" y="110"/>
                </a:lnTo>
                <a:lnTo>
                  <a:pt x="322" y="110"/>
                </a:lnTo>
                <a:lnTo>
                  <a:pt x="324" y="110"/>
                </a:lnTo>
                <a:lnTo>
                  <a:pt x="328" y="110"/>
                </a:lnTo>
                <a:lnTo>
                  <a:pt x="330" y="110"/>
                </a:lnTo>
                <a:lnTo>
                  <a:pt x="332" y="110"/>
                </a:lnTo>
                <a:lnTo>
                  <a:pt x="332" y="110"/>
                </a:lnTo>
                <a:lnTo>
                  <a:pt x="336" y="110"/>
                </a:lnTo>
                <a:lnTo>
                  <a:pt x="336" y="110"/>
                </a:lnTo>
                <a:lnTo>
                  <a:pt x="336" y="110"/>
                </a:lnTo>
                <a:lnTo>
                  <a:pt x="338" y="110"/>
                </a:lnTo>
                <a:lnTo>
                  <a:pt x="338" y="110"/>
                </a:lnTo>
                <a:lnTo>
                  <a:pt x="340" y="108"/>
                </a:lnTo>
                <a:lnTo>
                  <a:pt x="340" y="108"/>
                </a:lnTo>
                <a:lnTo>
                  <a:pt x="342" y="106"/>
                </a:lnTo>
                <a:lnTo>
                  <a:pt x="342" y="106"/>
                </a:lnTo>
                <a:lnTo>
                  <a:pt x="344" y="106"/>
                </a:lnTo>
                <a:lnTo>
                  <a:pt x="344" y="106"/>
                </a:lnTo>
                <a:lnTo>
                  <a:pt x="346" y="106"/>
                </a:lnTo>
                <a:lnTo>
                  <a:pt x="348" y="104"/>
                </a:lnTo>
                <a:lnTo>
                  <a:pt x="348" y="104"/>
                </a:lnTo>
                <a:lnTo>
                  <a:pt x="348" y="104"/>
                </a:lnTo>
                <a:lnTo>
                  <a:pt x="348" y="104"/>
                </a:lnTo>
                <a:lnTo>
                  <a:pt x="348" y="102"/>
                </a:lnTo>
                <a:lnTo>
                  <a:pt x="348" y="102"/>
                </a:lnTo>
                <a:lnTo>
                  <a:pt x="348" y="102"/>
                </a:lnTo>
                <a:lnTo>
                  <a:pt x="348" y="100"/>
                </a:lnTo>
                <a:lnTo>
                  <a:pt x="348" y="100"/>
                </a:lnTo>
                <a:lnTo>
                  <a:pt x="350" y="100"/>
                </a:lnTo>
                <a:lnTo>
                  <a:pt x="350" y="98"/>
                </a:lnTo>
                <a:lnTo>
                  <a:pt x="350" y="96"/>
                </a:lnTo>
                <a:lnTo>
                  <a:pt x="352" y="96"/>
                </a:lnTo>
                <a:lnTo>
                  <a:pt x="352" y="94"/>
                </a:lnTo>
                <a:lnTo>
                  <a:pt x="354" y="94"/>
                </a:lnTo>
                <a:lnTo>
                  <a:pt x="356" y="92"/>
                </a:lnTo>
                <a:lnTo>
                  <a:pt x="358" y="92"/>
                </a:lnTo>
                <a:lnTo>
                  <a:pt x="358" y="90"/>
                </a:lnTo>
                <a:lnTo>
                  <a:pt x="358" y="90"/>
                </a:lnTo>
                <a:lnTo>
                  <a:pt x="360" y="90"/>
                </a:lnTo>
                <a:lnTo>
                  <a:pt x="360" y="90"/>
                </a:lnTo>
                <a:lnTo>
                  <a:pt x="360" y="90"/>
                </a:lnTo>
                <a:lnTo>
                  <a:pt x="360" y="88"/>
                </a:lnTo>
                <a:lnTo>
                  <a:pt x="358" y="88"/>
                </a:lnTo>
                <a:lnTo>
                  <a:pt x="356" y="86"/>
                </a:lnTo>
                <a:lnTo>
                  <a:pt x="356" y="84"/>
                </a:lnTo>
                <a:lnTo>
                  <a:pt x="354" y="84"/>
                </a:lnTo>
                <a:lnTo>
                  <a:pt x="354" y="84"/>
                </a:lnTo>
                <a:lnTo>
                  <a:pt x="350" y="82"/>
                </a:lnTo>
                <a:lnTo>
                  <a:pt x="350" y="80"/>
                </a:lnTo>
                <a:lnTo>
                  <a:pt x="348" y="80"/>
                </a:lnTo>
                <a:lnTo>
                  <a:pt x="348" y="78"/>
                </a:lnTo>
                <a:lnTo>
                  <a:pt x="346" y="78"/>
                </a:lnTo>
                <a:lnTo>
                  <a:pt x="346" y="78"/>
                </a:lnTo>
                <a:lnTo>
                  <a:pt x="346" y="78"/>
                </a:lnTo>
                <a:lnTo>
                  <a:pt x="346" y="76"/>
                </a:lnTo>
                <a:lnTo>
                  <a:pt x="346" y="76"/>
                </a:lnTo>
                <a:lnTo>
                  <a:pt x="348" y="76"/>
                </a:lnTo>
                <a:lnTo>
                  <a:pt x="348" y="76"/>
                </a:lnTo>
                <a:lnTo>
                  <a:pt x="348" y="74"/>
                </a:lnTo>
                <a:lnTo>
                  <a:pt x="346" y="74"/>
                </a:lnTo>
                <a:lnTo>
                  <a:pt x="346" y="74"/>
                </a:lnTo>
                <a:lnTo>
                  <a:pt x="346" y="74"/>
                </a:lnTo>
                <a:lnTo>
                  <a:pt x="346" y="72"/>
                </a:lnTo>
                <a:lnTo>
                  <a:pt x="346" y="68"/>
                </a:lnTo>
                <a:lnTo>
                  <a:pt x="346" y="68"/>
                </a:lnTo>
                <a:lnTo>
                  <a:pt x="346" y="68"/>
                </a:lnTo>
                <a:lnTo>
                  <a:pt x="348" y="66"/>
                </a:lnTo>
                <a:lnTo>
                  <a:pt x="348" y="66"/>
                </a:lnTo>
                <a:lnTo>
                  <a:pt x="350" y="66"/>
                </a:lnTo>
                <a:lnTo>
                  <a:pt x="350" y="68"/>
                </a:lnTo>
                <a:lnTo>
                  <a:pt x="352" y="68"/>
                </a:lnTo>
                <a:lnTo>
                  <a:pt x="354" y="68"/>
                </a:lnTo>
                <a:lnTo>
                  <a:pt x="354" y="66"/>
                </a:lnTo>
                <a:lnTo>
                  <a:pt x="356" y="68"/>
                </a:lnTo>
                <a:lnTo>
                  <a:pt x="356" y="68"/>
                </a:lnTo>
                <a:lnTo>
                  <a:pt x="358" y="70"/>
                </a:lnTo>
                <a:lnTo>
                  <a:pt x="358" y="70"/>
                </a:lnTo>
                <a:lnTo>
                  <a:pt x="362" y="70"/>
                </a:lnTo>
                <a:lnTo>
                  <a:pt x="366" y="72"/>
                </a:lnTo>
                <a:lnTo>
                  <a:pt x="368" y="72"/>
                </a:lnTo>
                <a:lnTo>
                  <a:pt x="372" y="72"/>
                </a:lnTo>
                <a:lnTo>
                  <a:pt x="372" y="72"/>
                </a:lnTo>
                <a:lnTo>
                  <a:pt x="372" y="72"/>
                </a:lnTo>
                <a:lnTo>
                  <a:pt x="374" y="72"/>
                </a:lnTo>
                <a:lnTo>
                  <a:pt x="374" y="72"/>
                </a:lnTo>
                <a:lnTo>
                  <a:pt x="374" y="70"/>
                </a:lnTo>
                <a:lnTo>
                  <a:pt x="376" y="70"/>
                </a:lnTo>
                <a:lnTo>
                  <a:pt x="376" y="70"/>
                </a:lnTo>
                <a:lnTo>
                  <a:pt x="376" y="70"/>
                </a:lnTo>
                <a:lnTo>
                  <a:pt x="376" y="70"/>
                </a:lnTo>
                <a:lnTo>
                  <a:pt x="376" y="70"/>
                </a:lnTo>
                <a:lnTo>
                  <a:pt x="378" y="68"/>
                </a:lnTo>
                <a:lnTo>
                  <a:pt x="378" y="68"/>
                </a:lnTo>
                <a:lnTo>
                  <a:pt x="378" y="68"/>
                </a:lnTo>
                <a:lnTo>
                  <a:pt x="378" y="66"/>
                </a:lnTo>
                <a:lnTo>
                  <a:pt x="378" y="66"/>
                </a:lnTo>
                <a:lnTo>
                  <a:pt x="380" y="64"/>
                </a:lnTo>
                <a:lnTo>
                  <a:pt x="380" y="62"/>
                </a:lnTo>
                <a:lnTo>
                  <a:pt x="380" y="62"/>
                </a:lnTo>
                <a:lnTo>
                  <a:pt x="380" y="62"/>
                </a:lnTo>
                <a:lnTo>
                  <a:pt x="382" y="62"/>
                </a:lnTo>
                <a:lnTo>
                  <a:pt x="382" y="62"/>
                </a:lnTo>
                <a:lnTo>
                  <a:pt x="384" y="62"/>
                </a:lnTo>
                <a:lnTo>
                  <a:pt x="384" y="62"/>
                </a:lnTo>
                <a:lnTo>
                  <a:pt x="388" y="62"/>
                </a:lnTo>
                <a:lnTo>
                  <a:pt x="388" y="62"/>
                </a:lnTo>
                <a:lnTo>
                  <a:pt x="390" y="62"/>
                </a:lnTo>
                <a:lnTo>
                  <a:pt x="392" y="62"/>
                </a:lnTo>
                <a:lnTo>
                  <a:pt x="394" y="60"/>
                </a:lnTo>
                <a:lnTo>
                  <a:pt x="394" y="60"/>
                </a:lnTo>
                <a:lnTo>
                  <a:pt x="396" y="58"/>
                </a:lnTo>
                <a:lnTo>
                  <a:pt x="396" y="58"/>
                </a:lnTo>
                <a:lnTo>
                  <a:pt x="396" y="58"/>
                </a:lnTo>
                <a:lnTo>
                  <a:pt x="396" y="58"/>
                </a:lnTo>
                <a:lnTo>
                  <a:pt x="398" y="56"/>
                </a:lnTo>
                <a:lnTo>
                  <a:pt x="398" y="56"/>
                </a:lnTo>
                <a:lnTo>
                  <a:pt x="398" y="56"/>
                </a:lnTo>
                <a:lnTo>
                  <a:pt x="398" y="56"/>
                </a:lnTo>
                <a:lnTo>
                  <a:pt x="398" y="54"/>
                </a:lnTo>
                <a:lnTo>
                  <a:pt x="396" y="54"/>
                </a:lnTo>
                <a:lnTo>
                  <a:pt x="396" y="54"/>
                </a:lnTo>
                <a:lnTo>
                  <a:pt x="396" y="52"/>
                </a:lnTo>
                <a:lnTo>
                  <a:pt x="396" y="52"/>
                </a:lnTo>
                <a:lnTo>
                  <a:pt x="396" y="50"/>
                </a:lnTo>
                <a:lnTo>
                  <a:pt x="396" y="50"/>
                </a:lnTo>
                <a:lnTo>
                  <a:pt x="396" y="50"/>
                </a:lnTo>
                <a:lnTo>
                  <a:pt x="396" y="50"/>
                </a:lnTo>
                <a:lnTo>
                  <a:pt x="398" y="48"/>
                </a:lnTo>
                <a:lnTo>
                  <a:pt x="398" y="48"/>
                </a:lnTo>
                <a:lnTo>
                  <a:pt x="398" y="48"/>
                </a:lnTo>
                <a:lnTo>
                  <a:pt x="398" y="46"/>
                </a:lnTo>
                <a:lnTo>
                  <a:pt x="400" y="46"/>
                </a:lnTo>
                <a:lnTo>
                  <a:pt x="400" y="46"/>
                </a:lnTo>
                <a:lnTo>
                  <a:pt x="400" y="46"/>
                </a:lnTo>
                <a:lnTo>
                  <a:pt x="400" y="46"/>
                </a:lnTo>
                <a:lnTo>
                  <a:pt x="400" y="46"/>
                </a:lnTo>
                <a:lnTo>
                  <a:pt x="404" y="46"/>
                </a:lnTo>
                <a:lnTo>
                  <a:pt x="406" y="46"/>
                </a:lnTo>
                <a:lnTo>
                  <a:pt x="406" y="46"/>
                </a:lnTo>
                <a:lnTo>
                  <a:pt x="406"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6" name="Freeform 672"/>
          <p:cNvSpPr>
            <a:spLocks/>
          </p:cNvSpPr>
          <p:nvPr/>
        </p:nvSpPr>
        <p:spPr bwMode="auto">
          <a:xfrm>
            <a:off x="2063750" y="2335213"/>
            <a:ext cx="1079500" cy="196850"/>
          </a:xfrm>
          <a:custGeom>
            <a:avLst/>
            <a:gdLst/>
            <a:ahLst/>
            <a:cxnLst>
              <a:cxn ang="0">
                <a:pos x="28" y="6"/>
              </a:cxn>
              <a:cxn ang="0">
                <a:pos x="50" y="6"/>
              </a:cxn>
              <a:cxn ang="0">
                <a:pos x="70" y="6"/>
              </a:cxn>
              <a:cxn ang="0">
                <a:pos x="92" y="6"/>
              </a:cxn>
              <a:cxn ang="0">
                <a:pos x="106" y="6"/>
              </a:cxn>
              <a:cxn ang="0">
                <a:pos x="126" y="6"/>
              </a:cxn>
              <a:cxn ang="0">
                <a:pos x="140" y="6"/>
              </a:cxn>
              <a:cxn ang="0">
                <a:pos x="162" y="6"/>
              </a:cxn>
              <a:cxn ang="0">
                <a:pos x="182" y="6"/>
              </a:cxn>
              <a:cxn ang="0">
                <a:pos x="206" y="6"/>
              </a:cxn>
              <a:cxn ang="0">
                <a:pos x="228" y="6"/>
              </a:cxn>
              <a:cxn ang="0">
                <a:pos x="250" y="6"/>
              </a:cxn>
              <a:cxn ang="0">
                <a:pos x="274" y="6"/>
              </a:cxn>
              <a:cxn ang="0">
                <a:pos x="310" y="6"/>
              </a:cxn>
              <a:cxn ang="0">
                <a:pos x="354" y="6"/>
              </a:cxn>
              <a:cxn ang="0">
                <a:pos x="358" y="0"/>
              </a:cxn>
              <a:cxn ang="0">
                <a:pos x="360" y="4"/>
              </a:cxn>
              <a:cxn ang="0">
                <a:pos x="358" y="10"/>
              </a:cxn>
              <a:cxn ang="0">
                <a:pos x="362" y="10"/>
              </a:cxn>
              <a:cxn ang="0">
                <a:pos x="368" y="12"/>
              </a:cxn>
              <a:cxn ang="0">
                <a:pos x="372" y="12"/>
              </a:cxn>
              <a:cxn ang="0">
                <a:pos x="384" y="16"/>
              </a:cxn>
              <a:cxn ang="0">
                <a:pos x="388" y="16"/>
              </a:cxn>
              <a:cxn ang="0">
                <a:pos x="390" y="18"/>
              </a:cxn>
              <a:cxn ang="0">
                <a:pos x="394" y="20"/>
              </a:cxn>
              <a:cxn ang="0">
                <a:pos x="402" y="18"/>
              </a:cxn>
              <a:cxn ang="0">
                <a:pos x="410" y="20"/>
              </a:cxn>
              <a:cxn ang="0">
                <a:pos x="416" y="20"/>
              </a:cxn>
              <a:cxn ang="0">
                <a:pos x="432" y="18"/>
              </a:cxn>
              <a:cxn ang="0">
                <a:pos x="454" y="28"/>
              </a:cxn>
              <a:cxn ang="0">
                <a:pos x="470" y="38"/>
              </a:cxn>
              <a:cxn ang="0">
                <a:pos x="472" y="46"/>
              </a:cxn>
              <a:cxn ang="0">
                <a:pos x="478" y="46"/>
              </a:cxn>
              <a:cxn ang="0">
                <a:pos x="478" y="52"/>
              </a:cxn>
              <a:cxn ang="0">
                <a:pos x="484" y="54"/>
              </a:cxn>
              <a:cxn ang="0">
                <a:pos x="486" y="62"/>
              </a:cxn>
              <a:cxn ang="0">
                <a:pos x="484" y="94"/>
              </a:cxn>
              <a:cxn ang="0">
                <a:pos x="476" y="106"/>
              </a:cxn>
              <a:cxn ang="0">
                <a:pos x="470" y="112"/>
              </a:cxn>
              <a:cxn ang="0">
                <a:pos x="464" y="114"/>
              </a:cxn>
              <a:cxn ang="0">
                <a:pos x="462" y="120"/>
              </a:cxn>
              <a:cxn ang="0">
                <a:pos x="472" y="124"/>
              </a:cxn>
              <a:cxn ang="0">
                <a:pos x="498" y="114"/>
              </a:cxn>
              <a:cxn ang="0">
                <a:pos x="522" y="106"/>
              </a:cxn>
              <a:cxn ang="0">
                <a:pos x="522" y="102"/>
              </a:cxn>
              <a:cxn ang="0">
                <a:pos x="524" y="94"/>
              </a:cxn>
              <a:cxn ang="0">
                <a:pos x="544" y="92"/>
              </a:cxn>
              <a:cxn ang="0">
                <a:pos x="562" y="86"/>
              </a:cxn>
              <a:cxn ang="0">
                <a:pos x="572" y="80"/>
              </a:cxn>
              <a:cxn ang="0">
                <a:pos x="576" y="76"/>
              </a:cxn>
              <a:cxn ang="0">
                <a:pos x="588" y="70"/>
              </a:cxn>
              <a:cxn ang="0">
                <a:pos x="606" y="70"/>
              </a:cxn>
              <a:cxn ang="0">
                <a:pos x="624" y="70"/>
              </a:cxn>
              <a:cxn ang="0">
                <a:pos x="636" y="68"/>
              </a:cxn>
              <a:cxn ang="0">
                <a:pos x="640" y="66"/>
              </a:cxn>
              <a:cxn ang="0">
                <a:pos x="646" y="62"/>
              </a:cxn>
              <a:cxn ang="0">
                <a:pos x="656" y="54"/>
              </a:cxn>
              <a:cxn ang="0">
                <a:pos x="660" y="48"/>
              </a:cxn>
              <a:cxn ang="0">
                <a:pos x="666" y="40"/>
              </a:cxn>
              <a:cxn ang="0">
                <a:pos x="680" y="32"/>
              </a:cxn>
            </a:cxnLst>
            <a:rect l="0" t="0" r="r" b="b"/>
            <a:pathLst>
              <a:path w="680" h="124">
                <a:moveTo>
                  <a:pt x="0" y="6"/>
                </a:moveTo>
                <a:lnTo>
                  <a:pt x="0" y="6"/>
                </a:lnTo>
                <a:lnTo>
                  <a:pt x="2" y="6"/>
                </a:lnTo>
                <a:lnTo>
                  <a:pt x="4" y="6"/>
                </a:lnTo>
                <a:lnTo>
                  <a:pt x="4" y="6"/>
                </a:lnTo>
                <a:lnTo>
                  <a:pt x="8" y="6"/>
                </a:lnTo>
                <a:lnTo>
                  <a:pt x="20" y="6"/>
                </a:lnTo>
                <a:lnTo>
                  <a:pt x="28" y="6"/>
                </a:lnTo>
                <a:lnTo>
                  <a:pt x="34" y="6"/>
                </a:lnTo>
                <a:lnTo>
                  <a:pt x="36" y="6"/>
                </a:lnTo>
                <a:lnTo>
                  <a:pt x="36" y="6"/>
                </a:lnTo>
                <a:lnTo>
                  <a:pt x="42" y="6"/>
                </a:lnTo>
                <a:lnTo>
                  <a:pt x="44" y="6"/>
                </a:lnTo>
                <a:lnTo>
                  <a:pt x="46" y="6"/>
                </a:lnTo>
                <a:lnTo>
                  <a:pt x="48" y="6"/>
                </a:lnTo>
                <a:lnTo>
                  <a:pt x="50" y="6"/>
                </a:lnTo>
                <a:lnTo>
                  <a:pt x="56" y="6"/>
                </a:lnTo>
                <a:lnTo>
                  <a:pt x="58" y="6"/>
                </a:lnTo>
                <a:lnTo>
                  <a:pt x="60" y="6"/>
                </a:lnTo>
                <a:lnTo>
                  <a:pt x="62" y="6"/>
                </a:lnTo>
                <a:lnTo>
                  <a:pt x="62" y="6"/>
                </a:lnTo>
                <a:lnTo>
                  <a:pt x="66" y="6"/>
                </a:lnTo>
                <a:lnTo>
                  <a:pt x="70" y="6"/>
                </a:lnTo>
                <a:lnTo>
                  <a:pt x="70" y="6"/>
                </a:lnTo>
                <a:lnTo>
                  <a:pt x="70" y="6"/>
                </a:lnTo>
                <a:lnTo>
                  <a:pt x="72" y="6"/>
                </a:lnTo>
                <a:lnTo>
                  <a:pt x="72" y="6"/>
                </a:lnTo>
                <a:lnTo>
                  <a:pt x="74" y="6"/>
                </a:lnTo>
                <a:lnTo>
                  <a:pt x="86" y="6"/>
                </a:lnTo>
                <a:lnTo>
                  <a:pt x="90" y="6"/>
                </a:lnTo>
                <a:lnTo>
                  <a:pt x="92" y="6"/>
                </a:lnTo>
                <a:lnTo>
                  <a:pt x="92" y="6"/>
                </a:lnTo>
                <a:lnTo>
                  <a:pt x="94" y="6"/>
                </a:lnTo>
                <a:lnTo>
                  <a:pt x="94" y="6"/>
                </a:lnTo>
                <a:lnTo>
                  <a:pt x="96" y="6"/>
                </a:lnTo>
                <a:lnTo>
                  <a:pt x="98" y="6"/>
                </a:lnTo>
                <a:lnTo>
                  <a:pt x="100" y="6"/>
                </a:lnTo>
                <a:lnTo>
                  <a:pt x="104" y="6"/>
                </a:lnTo>
                <a:lnTo>
                  <a:pt x="104" y="6"/>
                </a:lnTo>
                <a:lnTo>
                  <a:pt x="106" y="6"/>
                </a:lnTo>
                <a:lnTo>
                  <a:pt x="108" y="6"/>
                </a:lnTo>
                <a:lnTo>
                  <a:pt x="112" y="6"/>
                </a:lnTo>
                <a:lnTo>
                  <a:pt x="112" y="6"/>
                </a:lnTo>
                <a:lnTo>
                  <a:pt x="118" y="6"/>
                </a:lnTo>
                <a:lnTo>
                  <a:pt x="120" y="6"/>
                </a:lnTo>
                <a:lnTo>
                  <a:pt x="122" y="6"/>
                </a:lnTo>
                <a:lnTo>
                  <a:pt x="124" y="6"/>
                </a:lnTo>
                <a:lnTo>
                  <a:pt x="126" y="6"/>
                </a:lnTo>
                <a:lnTo>
                  <a:pt x="130" y="6"/>
                </a:lnTo>
                <a:lnTo>
                  <a:pt x="130" y="6"/>
                </a:lnTo>
                <a:lnTo>
                  <a:pt x="132" y="6"/>
                </a:lnTo>
                <a:lnTo>
                  <a:pt x="134" y="6"/>
                </a:lnTo>
                <a:lnTo>
                  <a:pt x="134" y="6"/>
                </a:lnTo>
                <a:lnTo>
                  <a:pt x="136" y="6"/>
                </a:lnTo>
                <a:lnTo>
                  <a:pt x="138" y="6"/>
                </a:lnTo>
                <a:lnTo>
                  <a:pt x="140" y="6"/>
                </a:lnTo>
                <a:lnTo>
                  <a:pt x="146" y="6"/>
                </a:lnTo>
                <a:lnTo>
                  <a:pt x="154" y="6"/>
                </a:lnTo>
                <a:lnTo>
                  <a:pt x="154" y="6"/>
                </a:lnTo>
                <a:lnTo>
                  <a:pt x="156" y="6"/>
                </a:lnTo>
                <a:lnTo>
                  <a:pt x="158" y="6"/>
                </a:lnTo>
                <a:lnTo>
                  <a:pt x="160" y="6"/>
                </a:lnTo>
                <a:lnTo>
                  <a:pt x="160" y="6"/>
                </a:lnTo>
                <a:lnTo>
                  <a:pt x="162" y="6"/>
                </a:lnTo>
                <a:lnTo>
                  <a:pt x="164" y="6"/>
                </a:lnTo>
                <a:lnTo>
                  <a:pt x="164" y="6"/>
                </a:lnTo>
                <a:lnTo>
                  <a:pt x="166" y="6"/>
                </a:lnTo>
                <a:lnTo>
                  <a:pt x="168" y="6"/>
                </a:lnTo>
                <a:lnTo>
                  <a:pt x="172" y="6"/>
                </a:lnTo>
                <a:lnTo>
                  <a:pt x="178" y="6"/>
                </a:lnTo>
                <a:lnTo>
                  <a:pt x="180" y="6"/>
                </a:lnTo>
                <a:lnTo>
                  <a:pt x="182" y="6"/>
                </a:lnTo>
                <a:lnTo>
                  <a:pt x="184" y="6"/>
                </a:lnTo>
                <a:lnTo>
                  <a:pt x="186" y="6"/>
                </a:lnTo>
                <a:lnTo>
                  <a:pt x="192" y="6"/>
                </a:lnTo>
                <a:lnTo>
                  <a:pt x="192" y="6"/>
                </a:lnTo>
                <a:lnTo>
                  <a:pt x="194" y="6"/>
                </a:lnTo>
                <a:lnTo>
                  <a:pt x="196" y="6"/>
                </a:lnTo>
                <a:lnTo>
                  <a:pt x="198" y="6"/>
                </a:lnTo>
                <a:lnTo>
                  <a:pt x="206" y="6"/>
                </a:lnTo>
                <a:lnTo>
                  <a:pt x="208" y="6"/>
                </a:lnTo>
                <a:lnTo>
                  <a:pt x="212" y="6"/>
                </a:lnTo>
                <a:lnTo>
                  <a:pt x="212" y="6"/>
                </a:lnTo>
                <a:lnTo>
                  <a:pt x="214" y="6"/>
                </a:lnTo>
                <a:lnTo>
                  <a:pt x="216" y="6"/>
                </a:lnTo>
                <a:lnTo>
                  <a:pt x="218" y="6"/>
                </a:lnTo>
                <a:lnTo>
                  <a:pt x="224" y="6"/>
                </a:lnTo>
                <a:lnTo>
                  <a:pt x="228" y="6"/>
                </a:lnTo>
                <a:lnTo>
                  <a:pt x="230" y="6"/>
                </a:lnTo>
                <a:lnTo>
                  <a:pt x="236" y="6"/>
                </a:lnTo>
                <a:lnTo>
                  <a:pt x="238" y="6"/>
                </a:lnTo>
                <a:lnTo>
                  <a:pt x="240" y="6"/>
                </a:lnTo>
                <a:lnTo>
                  <a:pt x="244" y="6"/>
                </a:lnTo>
                <a:lnTo>
                  <a:pt x="246" y="6"/>
                </a:lnTo>
                <a:lnTo>
                  <a:pt x="248" y="6"/>
                </a:lnTo>
                <a:lnTo>
                  <a:pt x="250" y="6"/>
                </a:lnTo>
                <a:lnTo>
                  <a:pt x="250" y="6"/>
                </a:lnTo>
                <a:lnTo>
                  <a:pt x="252" y="6"/>
                </a:lnTo>
                <a:lnTo>
                  <a:pt x="256" y="6"/>
                </a:lnTo>
                <a:lnTo>
                  <a:pt x="258" y="6"/>
                </a:lnTo>
                <a:lnTo>
                  <a:pt x="262" y="6"/>
                </a:lnTo>
                <a:lnTo>
                  <a:pt x="264" y="6"/>
                </a:lnTo>
                <a:lnTo>
                  <a:pt x="272" y="6"/>
                </a:lnTo>
                <a:lnTo>
                  <a:pt x="274" y="6"/>
                </a:lnTo>
                <a:lnTo>
                  <a:pt x="274" y="6"/>
                </a:lnTo>
                <a:lnTo>
                  <a:pt x="278" y="6"/>
                </a:lnTo>
                <a:lnTo>
                  <a:pt x="286" y="6"/>
                </a:lnTo>
                <a:lnTo>
                  <a:pt x="292" y="6"/>
                </a:lnTo>
                <a:lnTo>
                  <a:pt x="294" y="6"/>
                </a:lnTo>
                <a:lnTo>
                  <a:pt x="300" y="6"/>
                </a:lnTo>
                <a:lnTo>
                  <a:pt x="306" y="6"/>
                </a:lnTo>
                <a:lnTo>
                  <a:pt x="310" y="6"/>
                </a:lnTo>
                <a:lnTo>
                  <a:pt x="314" y="6"/>
                </a:lnTo>
                <a:lnTo>
                  <a:pt x="318" y="6"/>
                </a:lnTo>
                <a:lnTo>
                  <a:pt x="320" y="6"/>
                </a:lnTo>
                <a:lnTo>
                  <a:pt x="322" y="6"/>
                </a:lnTo>
                <a:lnTo>
                  <a:pt x="324" y="6"/>
                </a:lnTo>
                <a:lnTo>
                  <a:pt x="328" y="6"/>
                </a:lnTo>
                <a:lnTo>
                  <a:pt x="352" y="6"/>
                </a:lnTo>
                <a:lnTo>
                  <a:pt x="354" y="6"/>
                </a:lnTo>
                <a:lnTo>
                  <a:pt x="356" y="2"/>
                </a:lnTo>
                <a:lnTo>
                  <a:pt x="356" y="0"/>
                </a:lnTo>
                <a:lnTo>
                  <a:pt x="356" y="0"/>
                </a:lnTo>
                <a:lnTo>
                  <a:pt x="356" y="0"/>
                </a:lnTo>
                <a:lnTo>
                  <a:pt x="356" y="0"/>
                </a:lnTo>
                <a:lnTo>
                  <a:pt x="358" y="0"/>
                </a:lnTo>
                <a:lnTo>
                  <a:pt x="358" y="0"/>
                </a:lnTo>
                <a:lnTo>
                  <a:pt x="358" y="0"/>
                </a:lnTo>
                <a:lnTo>
                  <a:pt x="358" y="0"/>
                </a:lnTo>
                <a:lnTo>
                  <a:pt x="360" y="0"/>
                </a:lnTo>
                <a:lnTo>
                  <a:pt x="360" y="0"/>
                </a:lnTo>
                <a:lnTo>
                  <a:pt x="360" y="0"/>
                </a:lnTo>
                <a:lnTo>
                  <a:pt x="360" y="2"/>
                </a:lnTo>
                <a:lnTo>
                  <a:pt x="360" y="2"/>
                </a:lnTo>
                <a:lnTo>
                  <a:pt x="360" y="4"/>
                </a:lnTo>
                <a:lnTo>
                  <a:pt x="360" y="4"/>
                </a:lnTo>
                <a:lnTo>
                  <a:pt x="360" y="6"/>
                </a:lnTo>
                <a:lnTo>
                  <a:pt x="360" y="6"/>
                </a:lnTo>
                <a:lnTo>
                  <a:pt x="358" y="6"/>
                </a:lnTo>
                <a:lnTo>
                  <a:pt x="358" y="6"/>
                </a:lnTo>
                <a:lnTo>
                  <a:pt x="358" y="8"/>
                </a:lnTo>
                <a:lnTo>
                  <a:pt x="358" y="8"/>
                </a:lnTo>
                <a:lnTo>
                  <a:pt x="358" y="8"/>
                </a:lnTo>
                <a:lnTo>
                  <a:pt x="358" y="10"/>
                </a:lnTo>
                <a:lnTo>
                  <a:pt x="358" y="10"/>
                </a:lnTo>
                <a:lnTo>
                  <a:pt x="360" y="10"/>
                </a:lnTo>
                <a:lnTo>
                  <a:pt x="360" y="10"/>
                </a:lnTo>
                <a:lnTo>
                  <a:pt x="360" y="10"/>
                </a:lnTo>
                <a:lnTo>
                  <a:pt x="360" y="10"/>
                </a:lnTo>
                <a:lnTo>
                  <a:pt x="362" y="10"/>
                </a:lnTo>
                <a:lnTo>
                  <a:pt x="362" y="10"/>
                </a:lnTo>
                <a:lnTo>
                  <a:pt x="362" y="10"/>
                </a:lnTo>
                <a:lnTo>
                  <a:pt x="362" y="10"/>
                </a:lnTo>
                <a:lnTo>
                  <a:pt x="364" y="12"/>
                </a:lnTo>
                <a:lnTo>
                  <a:pt x="364" y="12"/>
                </a:lnTo>
                <a:lnTo>
                  <a:pt x="364" y="12"/>
                </a:lnTo>
                <a:lnTo>
                  <a:pt x="368" y="12"/>
                </a:lnTo>
                <a:lnTo>
                  <a:pt x="368" y="12"/>
                </a:lnTo>
                <a:lnTo>
                  <a:pt x="368" y="12"/>
                </a:lnTo>
                <a:lnTo>
                  <a:pt x="368" y="12"/>
                </a:lnTo>
                <a:lnTo>
                  <a:pt x="368" y="12"/>
                </a:lnTo>
                <a:lnTo>
                  <a:pt x="368" y="14"/>
                </a:lnTo>
                <a:lnTo>
                  <a:pt x="368" y="14"/>
                </a:lnTo>
                <a:lnTo>
                  <a:pt x="370" y="14"/>
                </a:lnTo>
                <a:lnTo>
                  <a:pt x="372" y="12"/>
                </a:lnTo>
                <a:lnTo>
                  <a:pt x="372" y="12"/>
                </a:lnTo>
                <a:lnTo>
                  <a:pt x="372" y="12"/>
                </a:lnTo>
                <a:lnTo>
                  <a:pt x="372" y="12"/>
                </a:lnTo>
                <a:lnTo>
                  <a:pt x="374" y="12"/>
                </a:lnTo>
                <a:lnTo>
                  <a:pt x="376" y="12"/>
                </a:lnTo>
                <a:lnTo>
                  <a:pt x="378" y="12"/>
                </a:lnTo>
                <a:lnTo>
                  <a:pt x="382" y="12"/>
                </a:lnTo>
                <a:lnTo>
                  <a:pt x="382" y="14"/>
                </a:lnTo>
                <a:lnTo>
                  <a:pt x="382" y="14"/>
                </a:lnTo>
                <a:lnTo>
                  <a:pt x="384" y="16"/>
                </a:lnTo>
                <a:lnTo>
                  <a:pt x="384" y="16"/>
                </a:lnTo>
                <a:lnTo>
                  <a:pt x="384" y="18"/>
                </a:lnTo>
                <a:lnTo>
                  <a:pt x="384" y="18"/>
                </a:lnTo>
                <a:lnTo>
                  <a:pt x="384" y="18"/>
                </a:lnTo>
                <a:lnTo>
                  <a:pt x="384" y="18"/>
                </a:lnTo>
                <a:lnTo>
                  <a:pt x="384" y="16"/>
                </a:lnTo>
                <a:lnTo>
                  <a:pt x="386" y="16"/>
                </a:lnTo>
                <a:lnTo>
                  <a:pt x="386" y="16"/>
                </a:lnTo>
                <a:lnTo>
                  <a:pt x="388" y="16"/>
                </a:lnTo>
                <a:lnTo>
                  <a:pt x="388" y="16"/>
                </a:lnTo>
                <a:lnTo>
                  <a:pt x="388" y="16"/>
                </a:lnTo>
                <a:lnTo>
                  <a:pt x="388" y="16"/>
                </a:lnTo>
                <a:lnTo>
                  <a:pt x="388" y="16"/>
                </a:lnTo>
                <a:lnTo>
                  <a:pt x="388" y="18"/>
                </a:lnTo>
                <a:lnTo>
                  <a:pt x="388" y="18"/>
                </a:lnTo>
                <a:lnTo>
                  <a:pt x="388" y="18"/>
                </a:lnTo>
                <a:lnTo>
                  <a:pt x="390" y="18"/>
                </a:lnTo>
                <a:lnTo>
                  <a:pt x="390" y="18"/>
                </a:lnTo>
                <a:lnTo>
                  <a:pt x="392" y="18"/>
                </a:lnTo>
                <a:lnTo>
                  <a:pt x="392" y="20"/>
                </a:lnTo>
                <a:lnTo>
                  <a:pt x="392" y="20"/>
                </a:lnTo>
                <a:lnTo>
                  <a:pt x="392" y="20"/>
                </a:lnTo>
                <a:lnTo>
                  <a:pt x="394" y="20"/>
                </a:lnTo>
                <a:lnTo>
                  <a:pt x="394" y="20"/>
                </a:lnTo>
                <a:lnTo>
                  <a:pt x="394" y="20"/>
                </a:lnTo>
                <a:lnTo>
                  <a:pt x="396" y="20"/>
                </a:lnTo>
                <a:lnTo>
                  <a:pt x="396" y="20"/>
                </a:lnTo>
                <a:lnTo>
                  <a:pt x="396" y="20"/>
                </a:lnTo>
                <a:lnTo>
                  <a:pt x="396" y="20"/>
                </a:lnTo>
                <a:lnTo>
                  <a:pt x="398" y="20"/>
                </a:lnTo>
                <a:lnTo>
                  <a:pt x="398" y="20"/>
                </a:lnTo>
                <a:lnTo>
                  <a:pt x="398" y="18"/>
                </a:lnTo>
                <a:lnTo>
                  <a:pt x="402" y="18"/>
                </a:lnTo>
                <a:lnTo>
                  <a:pt x="402" y="18"/>
                </a:lnTo>
                <a:lnTo>
                  <a:pt x="402" y="18"/>
                </a:lnTo>
                <a:lnTo>
                  <a:pt x="402" y="18"/>
                </a:lnTo>
                <a:lnTo>
                  <a:pt x="404" y="18"/>
                </a:lnTo>
                <a:lnTo>
                  <a:pt x="402" y="18"/>
                </a:lnTo>
                <a:lnTo>
                  <a:pt x="404" y="20"/>
                </a:lnTo>
                <a:lnTo>
                  <a:pt x="404" y="20"/>
                </a:lnTo>
                <a:lnTo>
                  <a:pt x="410" y="20"/>
                </a:lnTo>
                <a:lnTo>
                  <a:pt x="412" y="20"/>
                </a:lnTo>
                <a:lnTo>
                  <a:pt x="412" y="20"/>
                </a:lnTo>
                <a:lnTo>
                  <a:pt x="412" y="20"/>
                </a:lnTo>
                <a:lnTo>
                  <a:pt x="412" y="22"/>
                </a:lnTo>
                <a:lnTo>
                  <a:pt x="414" y="22"/>
                </a:lnTo>
                <a:lnTo>
                  <a:pt x="414" y="22"/>
                </a:lnTo>
                <a:lnTo>
                  <a:pt x="414" y="22"/>
                </a:lnTo>
                <a:lnTo>
                  <a:pt x="416" y="20"/>
                </a:lnTo>
                <a:lnTo>
                  <a:pt x="418" y="22"/>
                </a:lnTo>
                <a:lnTo>
                  <a:pt x="418" y="22"/>
                </a:lnTo>
                <a:lnTo>
                  <a:pt x="418" y="22"/>
                </a:lnTo>
                <a:lnTo>
                  <a:pt x="420" y="22"/>
                </a:lnTo>
                <a:lnTo>
                  <a:pt x="420" y="22"/>
                </a:lnTo>
                <a:lnTo>
                  <a:pt x="420" y="22"/>
                </a:lnTo>
                <a:lnTo>
                  <a:pt x="426" y="20"/>
                </a:lnTo>
                <a:lnTo>
                  <a:pt x="432" y="18"/>
                </a:lnTo>
                <a:lnTo>
                  <a:pt x="432" y="18"/>
                </a:lnTo>
                <a:lnTo>
                  <a:pt x="436" y="16"/>
                </a:lnTo>
                <a:lnTo>
                  <a:pt x="438" y="18"/>
                </a:lnTo>
                <a:lnTo>
                  <a:pt x="444" y="22"/>
                </a:lnTo>
                <a:lnTo>
                  <a:pt x="446" y="22"/>
                </a:lnTo>
                <a:lnTo>
                  <a:pt x="448" y="24"/>
                </a:lnTo>
                <a:lnTo>
                  <a:pt x="450" y="26"/>
                </a:lnTo>
                <a:lnTo>
                  <a:pt x="454" y="28"/>
                </a:lnTo>
                <a:lnTo>
                  <a:pt x="454" y="28"/>
                </a:lnTo>
                <a:lnTo>
                  <a:pt x="458" y="32"/>
                </a:lnTo>
                <a:lnTo>
                  <a:pt x="460" y="32"/>
                </a:lnTo>
                <a:lnTo>
                  <a:pt x="462" y="32"/>
                </a:lnTo>
                <a:lnTo>
                  <a:pt x="462" y="34"/>
                </a:lnTo>
                <a:lnTo>
                  <a:pt x="464" y="36"/>
                </a:lnTo>
                <a:lnTo>
                  <a:pt x="466" y="36"/>
                </a:lnTo>
                <a:lnTo>
                  <a:pt x="470" y="38"/>
                </a:lnTo>
                <a:lnTo>
                  <a:pt x="470" y="40"/>
                </a:lnTo>
                <a:lnTo>
                  <a:pt x="470" y="40"/>
                </a:lnTo>
                <a:lnTo>
                  <a:pt x="470" y="40"/>
                </a:lnTo>
                <a:lnTo>
                  <a:pt x="470" y="42"/>
                </a:lnTo>
                <a:lnTo>
                  <a:pt x="470" y="42"/>
                </a:lnTo>
                <a:lnTo>
                  <a:pt x="470" y="44"/>
                </a:lnTo>
                <a:lnTo>
                  <a:pt x="472" y="46"/>
                </a:lnTo>
                <a:lnTo>
                  <a:pt x="472" y="46"/>
                </a:lnTo>
                <a:lnTo>
                  <a:pt x="472" y="46"/>
                </a:lnTo>
                <a:lnTo>
                  <a:pt x="474" y="46"/>
                </a:lnTo>
                <a:lnTo>
                  <a:pt x="474" y="46"/>
                </a:lnTo>
                <a:lnTo>
                  <a:pt x="474" y="46"/>
                </a:lnTo>
                <a:lnTo>
                  <a:pt x="478" y="46"/>
                </a:lnTo>
                <a:lnTo>
                  <a:pt x="478" y="46"/>
                </a:lnTo>
                <a:lnTo>
                  <a:pt x="478" y="46"/>
                </a:lnTo>
                <a:lnTo>
                  <a:pt x="478" y="46"/>
                </a:lnTo>
                <a:lnTo>
                  <a:pt x="476" y="46"/>
                </a:lnTo>
                <a:lnTo>
                  <a:pt x="476" y="48"/>
                </a:lnTo>
                <a:lnTo>
                  <a:pt x="476" y="48"/>
                </a:lnTo>
                <a:lnTo>
                  <a:pt x="476" y="50"/>
                </a:lnTo>
                <a:lnTo>
                  <a:pt x="476" y="50"/>
                </a:lnTo>
                <a:lnTo>
                  <a:pt x="476" y="50"/>
                </a:lnTo>
                <a:lnTo>
                  <a:pt x="476" y="52"/>
                </a:lnTo>
                <a:lnTo>
                  <a:pt x="478" y="52"/>
                </a:lnTo>
                <a:lnTo>
                  <a:pt x="478" y="52"/>
                </a:lnTo>
                <a:lnTo>
                  <a:pt x="478" y="52"/>
                </a:lnTo>
                <a:lnTo>
                  <a:pt x="482" y="52"/>
                </a:lnTo>
                <a:lnTo>
                  <a:pt x="482" y="52"/>
                </a:lnTo>
                <a:lnTo>
                  <a:pt x="482" y="52"/>
                </a:lnTo>
                <a:lnTo>
                  <a:pt x="482" y="52"/>
                </a:lnTo>
                <a:lnTo>
                  <a:pt x="482" y="54"/>
                </a:lnTo>
                <a:lnTo>
                  <a:pt x="484" y="54"/>
                </a:lnTo>
                <a:lnTo>
                  <a:pt x="482" y="54"/>
                </a:lnTo>
                <a:lnTo>
                  <a:pt x="482" y="56"/>
                </a:lnTo>
                <a:lnTo>
                  <a:pt x="480" y="56"/>
                </a:lnTo>
                <a:lnTo>
                  <a:pt x="482" y="58"/>
                </a:lnTo>
                <a:lnTo>
                  <a:pt x="484" y="60"/>
                </a:lnTo>
                <a:lnTo>
                  <a:pt x="484" y="60"/>
                </a:lnTo>
                <a:lnTo>
                  <a:pt x="486" y="60"/>
                </a:lnTo>
                <a:lnTo>
                  <a:pt x="486" y="62"/>
                </a:lnTo>
                <a:lnTo>
                  <a:pt x="490" y="64"/>
                </a:lnTo>
                <a:lnTo>
                  <a:pt x="490" y="64"/>
                </a:lnTo>
                <a:lnTo>
                  <a:pt x="490" y="64"/>
                </a:lnTo>
                <a:lnTo>
                  <a:pt x="490" y="72"/>
                </a:lnTo>
                <a:lnTo>
                  <a:pt x="488" y="80"/>
                </a:lnTo>
                <a:lnTo>
                  <a:pt x="486" y="88"/>
                </a:lnTo>
                <a:lnTo>
                  <a:pt x="484" y="94"/>
                </a:lnTo>
                <a:lnTo>
                  <a:pt x="484" y="94"/>
                </a:lnTo>
                <a:lnTo>
                  <a:pt x="482" y="96"/>
                </a:lnTo>
                <a:lnTo>
                  <a:pt x="482" y="98"/>
                </a:lnTo>
                <a:lnTo>
                  <a:pt x="480" y="100"/>
                </a:lnTo>
                <a:lnTo>
                  <a:pt x="478" y="102"/>
                </a:lnTo>
                <a:lnTo>
                  <a:pt x="478" y="102"/>
                </a:lnTo>
                <a:lnTo>
                  <a:pt x="476" y="104"/>
                </a:lnTo>
                <a:lnTo>
                  <a:pt x="476" y="106"/>
                </a:lnTo>
                <a:lnTo>
                  <a:pt x="476" y="106"/>
                </a:lnTo>
                <a:lnTo>
                  <a:pt x="474" y="106"/>
                </a:lnTo>
                <a:lnTo>
                  <a:pt x="474" y="108"/>
                </a:lnTo>
                <a:lnTo>
                  <a:pt x="474" y="110"/>
                </a:lnTo>
                <a:lnTo>
                  <a:pt x="474" y="110"/>
                </a:lnTo>
                <a:lnTo>
                  <a:pt x="472" y="110"/>
                </a:lnTo>
                <a:lnTo>
                  <a:pt x="472" y="110"/>
                </a:lnTo>
                <a:lnTo>
                  <a:pt x="472" y="110"/>
                </a:lnTo>
                <a:lnTo>
                  <a:pt x="470" y="112"/>
                </a:lnTo>
                <a:lnTo>
                  <a:pt x="470" y="112"/>
                </a:lnTo>
                <a:lnTo>
                  <a:pt x="468" y="112"/>
                </a:lnTo>
                <a:lnTo>
                  <a:pt x="468" y="112"/>
                </a:lnTo>
                <a:lnTo>
                  <a:pt x="468" y="112"/>
                </a:lnTo>
                <a:lnTo>
                  <a:pt x="466" y="114"/>
                </a:lnTo>
                <a:lnTo>
                  <a:pt x="466" y="114"/>
                </a:lnTo>
                <a:lnTo>
                  <a:pt x="466" y="114"/>
                </a:lnTo>
                <a:lnTo>
                  <a:pt x="464" y="114"/>
                </a:lnTo>
                <a:lnTo>
                  <a:pt x="464" y="114"/>
                </a:lnTo>
                <a:lnTo>
                  <a:pt x="464" y="114"/>
                </a:lnTo>
                <a:lnTo>
                  <a:pt x="464" y="116"/>
                </a:lnTo>
                <a:lnTo>
                  <a:pt x="464" y="116"/>
                </a:lnTo>
                <a:lnTo>
                  <a:pt x="462" y="116"/>
                </a:lnTo>
                <a:lnTo>
                  <a:pt x="462" y="116"/>
                </a:lnTo>
                <a:lnTo>
                  <a:pt x="462" y="118"/>
                </a:lnTo>
                <a:lnTo>
                  <a:pt x="462" y="120"/>
                </a:lnTo>
                <a:lnTo>
                  <a:pt x="462" y="120"/>
                </a:lnTo>
                <a:lnTo>
                  <a:pt x="462" y="120"/>
                </a:lnTo>
                <a:lnTo>
                  <a:pt x="462" y="122"/>
                </a:lnTo>
                <a:lnTo>
                  <a:pt x="466" y="124"/>
                </a:lnTo>
                <a:lnTo>
                  <a:pt x="466" y="124"/>
                </a:lnTo>
                <a:lnTo>
                  <a:pt x="468" y="124"/>
                </a:lnTo>
                <a:lnTo>
                  <a:pt x="468" y="124"/>
                </a:lnTo>
                <a:lnTo>
                  <a:pt x="472" y="124"/>
                </a:lnTo>
                <a:lnTo>
                  <a:pt x="472" y="124"/>
                </a:lnTo>
                <a:lnTo>
                  <a:pt x="478" y="120"/>
                </a:lnTo>
                <a:lnTo>
                  <a:pt x="482" y="118"/>
                </a:lnTo>
                <a:lnTo>
                  <a:pt x="486" y="118"/>
                </a:lnTo>
                <a:lnTo>
                  <a:pt x="488" y="116"/>
                </a:lnTo>
                <a:lnTo>
                  <a:pt x="494" y="114"/>
                </a:lnTo>
                <a:lnTo>
                  <a:pt x="498" y="114"/>
                </a:lnTo>
                <a:lnTo>
                  <a:pt x="498" y="114"/>
                </a:lnTo>
                <a:lnTo>
                  <a:pt x="504" y="112"/>
                </a:lnTo>
                <a:lnTo>
                  <a:pt x="510" y="110"/>
                </a:lnTo>
                <a:lnTo>
                  <a:pt x="510" y="110"/>
                </a:lnTo>
                <a:lnTo>
                  <a:pt x="512" y="110"/>
                </a:lnTo>
                <a:lnTo>
                  <a:pt x="516" y="108"/>
                </a:lnTo>
                <a:lnTo>
                  <a:pt x="520" y="108"/>
                </a:lnTo>
                <a:lnTo>
                  <a:pt x="520" y="106"/>
                </a:lnTo>
                <a:lnTo>
                  <a:pt x="522" y="106"/>
                </a:lnTo>
                <a:lnTo>
                  <a:pt x="522" y="106"/>
                </a:lnTo>
                <a:lnTo>
                  <a:pt x="522" y="106"/>
                </a:lnTo>
                <a:lnTo>
                  <a:pt x="524" y="104"/>
                </a:lnTo>
                <a:lnTo>
                  <a:pt x="524" y="104"/>
                </a:lnTo>
                <a:lnTo>
                  <a:pt x="524" y="104"/>
                </a:lnTo>
                <a:lnTo>
                  <a:pt x="522" y="104"/>
                </a:lnTo>
                <a:lnTo>
                  <a:pt x="522" y="104"/>
                </a:lnTo>
                <a:lnTo>
                  <a:pt x="522" y="102"/>
                </a:lnTo>
                <a:lnTo>
                  <a:pt x="522" y="102"/>
                </a:lnTo>
                <a:lnTo>
                  <a:pt x="522" y="100"/>
                </a:lnTo>
                <a:lnTo>
                  <a:pt x="524" y="100"/>
                </a:lnTo>
                <a:lnTo>
                  <a:pt x="524" y="98"/>
                </a:lnTo>
                <a:lnTo>
                  <a:pt x="524" y="98"/>
                </a:lnTo>
                <a:lnTo>
                  <a:pt x="524" y="96"/>
                </a:lnTo>
                <a:lnTo>
                  <a:pt x="522" y="96"/>
                </a:lnTo>
                <a:lnTo>
                  <a:pt x="524" y="94"/>
                </a:lnTo>
                <a:lnTo>
                  <a:pt x="526" y="94"/>
                </a:lnTo>
                <a:lnTo>
                  <a:pt x="526" y="94"/>
                </a:lnTo>
                <a:lnTo>
                  <a:pt x="530" y="92"/>
                </a:lnTo>
                <a:lnTo>
                  <a:pt x="530" y="92"/>
                </a:lnTo>
                <a:lnTo>
                  <a:pt x="534" y="92"/>
                </a:lnTo>
                <a:lnTo>
                  <a:pt x="542" y="92"/>
                </a:lnTo>
                <a:lnTo>
                  <a:pt x="542" y="92"/>
                </a:lnTo>
                <a:lnTo>
                  <a:pt x="544" y="92"/>
                </a:lnTo>
                <a:lnTo>
                  <a:pt x="546" y="92"/>
                </a:lnTo>
                <a:lnTo>
                  <a:pt x="550" y="92"/>
                </a:lnTo>
                <a:lnTo>
                  <a:pt x="554" y="92"/>
                </a:lnTo>
                <a:lnTo>
                  <a:pt x="556" y="92"/>
                </a:lnTo>
                <a:lnTo>
                  <a:pt x="558" y="90"/>
                </a:lnTo>
                <a:lnTo>
                  <a:pt x="560" y="88"/>
                </a:lnTo>
                <a:lnTo>
                  <a:pt x="560" y="88"/>
                </a:lnTo>
                <a:lnTo>
                  <a:pt x="562" y="86"/>
                </a:lnTo>
                <a:lnTo>
                  <a:pt x="564" y="84"/>
                </a:lnTo>
                <a:lnTo>
                  <a:pt x="564" y="84"/>
                </a:lnTo>
                <a:lnTo>
                  <a:pt x="564" y="84"/>
                </a:lnTo>
                <a:lnTo>
                  <a:pt x="570" y="82"/>
                </a:lnTo>
                <a:lnTo>
                  <a:pt x="570" y="80"/>
                </a:lnTo>
                <a:lnTo>
                  <a:pt x="570" y="80"/>
                </a:lnTo>
                <a:lnTo>
                  <a:pt x="570" y="80"/>
                </a:lnTo>
                <a:lnTo>
                  <a:pt x="572" y="80"/>
                </a:lnTo>
                <a:lnTo>
                  <a:pt x="572" y="80"/>
                </a:lnTo>
                <a:lnTo>
                  <a:pt x="572" y="80"/>
                </a:lnTo>
                <a:lnTo>
                  <a:pt x="574" y="80"/>
                </a:lnTo>
                <a:lnTo>
                  <a:pt x="574" y="80"/>
                </a:lnTo>
                <a:lnTo>
                  <a:pt x="574" y="78"/>
                </a:lnTo>
                <a:lnTo>
                  <a:pt x="574" y="78"/>
                </a:lnTo>
                <a:lnTo>
                  <a:pt x="576" y="78"/>
                </a:lnTo>
                <a:lnTo>
                  <a:pt x="576" y="76"/>
                </a:lnTo>
                <a:lnTo>
                  <a:pt x="578" y="76"/>
                </a:lnTo>
                <a:lnTo>
                  <a:pt x="578" y="76"/>
                </a:lnTo>
                <a:lnTo>
                  <a:pt x="578" y="76"/>
                </a:lnTo>
                <a:lnTo>
                  <a:pt x="582" y="74"/>
                </a:lnTo>
                <a:lnTo>
                  <a:pt x="582" y="72"/>
                </a:lnTo>
                <a:lnTo>
                  <a:pt x="584" y="72"/>
                </a:lnTo>
                <a:lnTo>
                  <a:pt x="584" y="72"/>
                </a:lnTo>
                <a:lnTo>
                  <a:pt x="588" y="70"/>
                </a:lnTo>
                <a:lnTo>
                  <a:pt x="590" y="70"/>
                </a:lnTo>
                <a:lnTo>
                  <a:pt x="590" y="70"/>
                </a:lnTo>
                <a:lnTo>
                  <a:pt x="590" y="70"/>
                </a:lnTo>
                <a:lnTo>
                  <a:pt x="590" y="70"/>
                </a:lnTo>
                <a:lnTo>
                  <a:pt x="592" y="70"/>
                </a:lnTo>
                <a:lnTo>
                  <a:pt x="598" y="70"/>
                </a:lnTo>
                <a:lnTo>
                  <a:pt x="602" y="70"/>
                </a:lnTo>
                <a:lnTo>
                  <a:pt x="606" y="70"/>
                </a:lnTo>
                <a:lnTo>
                  <a:pt x="610" y="70"/>
                </a:lnTo>
                <a:lnTo>
                  <a:pt x="610" y="70"/>
                </a:lnTo>
                <a:lnTo>
                  <a:pt x="610" y="70"/>
                </a:lnTo>
                <a:lnTo>
                  <a:pt x="614" y="70"/>
                </a:lnTo>
                <a:lnTo>
                  <a:pt x="618" y="70"/>
                </a:lnTo>
                <a:lnTo>
                  <a:pt x="620" y="70"/>
                </a:lnTo>
                <a:lnTo>
                  <a:pt x="622" y="70"/>
                </a:lnTo>
                <a:lnTo>
                  <a:pt x="624" y="70"/>
                </a:lnTo>
                <a:lnTo>
                  <a:pt x="626" y="70"/>
                </a:lnTo>
                <a:lnTo>
                  <a:pt x="628" y="70"/>
                </a:lnTo>
                <a:lnTo>
                  <a:pt x="634" y="70"/>
                </a:lnTo>
                <a:lnTo>
                  <a:pt x="634" y="70"/>
                </a:lnTo>
                <a:lnTo>
                  <a:pt x="634" y="70"/>
                </a:lnTo>
                <a:lnTo>
                  <a:pt x="634" y="68"/>
                </a:lnTo>
                <a:lnTo>
                  <a:pt x="634" y="68"/>
                </a:lnTo>
                <a:lnTo>
                  <a:pt x="636" y="68"/>
                </a:lnTo>
                <a:lnTo>
                  <a:pt x="636" y="66"/>
                </a:lnTo>
                <a:lnTo>
                  <a:pt x="636" y="66"/>
                </a:lnTo>
                <a:lnTo>
                  <a:pt x="638" y="66"/>
                </a:lnTo>
                <a:lnTo>
                  <a:pt x="638" y="66"/>
                </a:lnTo>
                <a:lnTo>
                  <a:pt x="638" y="66"/>
                </a:lnTo>
                <a:lnTo>
                  <a:pt x="638" y="66"/>
                </a:lnTo>
                <a:lnTo>
                  <a:pt x="640" y="66"/>
                </a:lnTo>
                <a:lnTo>
                  <a:pt x="640" y="66"/>
                </a:lnTo>
                <a:lnTo>
                  <a:pt x="640" y="66"/>
                </a:lnTo>
                <a:lnTo>
                  <a:pt x="640" y="66"/>
                </a:lnTo>
                <a:lnTo>
                  <a:pt x="642" y="64"/>
                </a:lnTo>
                <a:lnTo>
                  <a:pt x="644" y="66"/>
                </a:lnTo>
                <a:lnTo>
                  <a:pt x="646" y="62"/>
                </a:lnTo>
                <a:lnTo>
                  <a:pt x="646" y="62"/>
                </a:lnTo>
                <a:lnTo>
                  <a:pt x="646" y="62"/>
                </a:lnTo>
                <a:lnTo>
                  <a:pt x="646" y="62"/>
                </a:lnTo>
                <a:lnTo>
                  <a:pt x="648" y="60"/>
                </a:lnTo>
                <a:lnTo>
                  <a:pt x="648" y="60"/>
                </a:lnTo>
                <a:lnTo>
                  <a:pt x="650" y="60"/>
                </a:lnTo>
                <a:lnTo>
                  <a:pt x="650" y="60"/>
                </a:lnTo>
                <a:lnTo>
                  <a:pt x="652" y="58"/>
                </a:lnTo>
                <a:lnTo>
                  <a:pt x="652" y="58"/>
                </a:lnTo>
                <a:lnTo>
                  <a:pt x="656" y="56"/>
                </a:lnTo>
                <a:lnTo>
                  <a:pt x="656" y="54"/>
                </a:lnTo>
                <a:lnTo>
                  <a:pt x="656" y="54"/>
                </a:lnTo>
                <a:lnTo>
                  <a:pt x="654" y="54"/>
                </a:lnTo>
                <a:lnTo>
                  <a:pt x="656" y="52"/>
                </a:lnTo>
                <a:lnTo>
                  <a:pt x="656" y="50"/>
                </a:lnTo>
                <a:lnTo>
                  <a:pt x="658" y="50"/>
                </a:lnTo>
                <a:lnTo>
                  <a:pt x="658" y="48"/>
                </a:lnTo>
                <a:lnTo>
                  <a:pt x="660" y="48"/>
                </a:lnTo>
                <a:lnTo>
                  <a:pt x="660" y="48"/>
                </a:lnTo>
                <a:lnTo>
                  <a:pt x="660" y="46"/>
                </a:lnTo>
                <a:lnTo>
                  <a:pt x="662" y="46"/>
                </a:lnTo>
                <a:lnTo>
                  <a:pt x="662" y="46"/>
                </a:lnTo>
                <a:lnTo>
                  <a:pt x="662" y="46"/>
                </a:lnTo>
                <a:lnTo>
                  <a:pt x="662" y="44"/>
                </a:lnTo>
                <a:lnTo>
                  <a:pt x="662" y="42"/>
                </a:lnTo>
                <a:lnTo>
                  <a:pt x="664" y="42"/>
                </a:lnTo>
                <a:lnTo>
                  <a:pt x="666" y="40"/>
                </a:lnTo>
                <a:lnTo>
                  <a:pt x="668" y="38"/>
                </a:lnTo>
                <a:lnTo>
                  <a:pt x="670" y="36"/>
                </a:lnTo>
                <a:lnTo>
                  <a:pt x="674" y="34"/>
                </a:lnTo>
                <a:lnTo>
                  <a:pt x="676" y="32"/>
                </a:lnTo>
                <a:lnTo>
                  <a:pt x="678" y="30"/>
                </a:lnTo>
                <a:lnTo>
                  <a:pt x="678" y="30"/>
                </a:lnTo>
                <a:lnTo>
                  <a:pt x="680" y="30"/>
                </a:lnTo>
                <a:lnTo>
                  <a:pt x="680" y="32"/>
                </a:lnTo>
                <a:lnTo>
                  <a:pt x="680" y="32"/>
                </a:lnTo>
                <a:lnTo>
                  <a:pt x="678" y="32"/>
                </a:lnTo>
                <a:lnTo>
                  <a:pt x="678" y="32"/>
                </a:lnTo>
                <a:lnTo>
                  <a:pt x="678"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7" name="Freeform 673"/>
          <p:cNvSpPr>
            <a:spLocks/>
          </p:cNvSpPr>
          <p:nvPr/>
        </p:nvSpPr>
        <p:spPr bwMode="auto">
          <a:xfrm>
            <a:off x="5124450" y="2522538"/>
            <a:ext cx="34925" cy="9525"/>
          </a:xfrm>
          <a:custGeom>
            <a:avLst/>
            <a:gdLst/>
            <a:ahLst/>
            <a:cxnLst>
              <a:cxn ang="0">
                <a:pos x="22" y="2"/>
              </a:cxn>
              <a:cxn ang="0">
                <a:pos x="22" y="2"/>
              </a:cxn>
              <a:cxn ang="0">
                <a:pos x="20" y="2"/>
              </a:cxn>
              <a:cxn ang="0">
                <a:pos x="20" y="2"/>
              </a:cxn>
              <a:cxn ang="0">
                <a:pos x="20" y="2"/>
              </a:cxn>
              <a:cxn ang="0">
                <a:pos x="18" y="2"/>
              </a:cxn>
              <a:cxn ang="0">
                <a:pos x="18" y="2"/>
              </a:cxn>
              <a:cxn ang="0">
                <a:pos x="16" y="2"/>
              </a:cxn>
              <a:cxn ang="0">
                <a:pos x="16" y="2"/>
              </a:cxn>
              <a:cxn ang="0">
                <a:pos x="14" y="2"/>
              </a:cxn>
              <a:cxn ang="0">
                <a:pos x="14" y="2"/>
              </a:cxn>
              <a:cxn ang="0">
                <a:pos x="14" y="2"/>
              </a:cxn>
              <a:cxn ang="0">
                <a:pos x="14" y="0"/>
              </a:cxn>
              <a:cxn ang="0">
                <a:pos x="14" y="0"/>
              </a:cxn>
              <a:cxn ang="0">
                <a:pos x="12" y="0"/>
              </a:cxn>
              <a:cxn ang="0">
                <a:pos x="12" y="0"/>
              </a:cxn>
              <a:cxn ang="0">
                <a:pos x="12" y="0"/>
              </a:cxn>
              <a:cxn ang="0">
                <a:pos x="10" y="0"/>
              </a:cxn>
              <a:cxn ang="0">
                <a:pos x="8" y="0"/>
              </a:cxn>
              <a:cxn ang="0">
                <a:pos x="8" y="2"/>
              </a:cxn>
              <a:cxn ang="0">
                <a:pos x="8" y="2"/>
              </a:cxn>
              <a:cxn ang="0">
                <a:pos x="4" y="2"/>
              </a:cxn>
              <a:cxn ang="0">
                <a:pos x="2" y="2"/>
              </a:cxn>
              <a:cxn ang="0">
                <a:pos x="4" y="4"/>
              </a:cxn>
              <a:cxn ang="0">
                <a:pos x="2" y="4"/>
              </a:cxn>
              <a:cxn ang="0">
                <a:pos x="2" y="4"/>
              </a:cxn>
              <a:cxn ang="0">
                <a:pos x="2" y="4"/>
              </a:cxn>
              <a:cxn ang="0">
                <a:pos x="2" y="4"/>
              </a:cxn>
              <a:cxn ang="0">
                <a:pos x="2" y="4"/>
              </a:cxn>
              <a:cxn ang="0">
                <a:pos x="0" y="4"/>
              </a:cxn>
              <a:cxn ang="0">
                <a:pos x="0" y="6"/>
              </a:cxn>
              <a:cxn ang="0">
                <a:pos x="0" y="6"/>
              </a:cxn>
              <a:cxn ang="0">
                <a:pos x="0" y="6"/>
              </a:cxn>
              <a:cxn ang="0">
                <a:pos x="0" y="6"/>
              </a:cxn>
            </a:cxnLst>
            <a:rect l="0" t="0" r="r" b="b"/>
            <a:pathLst>
              <a:path w="22" h="6">
                <a:moveTo>
                  <a:pt x="22" y="2"/>
                </a:moveTo>
                <a:lnTo>
                  <a:pt x="22" y="2"/>
                </a:lnTo>
                <a:lnTo>
                  <a:pt x="20" y="2"/>
                </a:lnTo>
                <a:lnTo>
                  <a:pt x="20" y="2"/>
                </a:lnTo>
                <a:lnTo>
                  <a:pt x="20" y="2"/>
                </a:lnTo>
                <a:lnTo>
                  <a:pt x="18" y="2"/>
                </a:lnTo>
                <a:lnTo>
                  <a:pt x="18" y="2"/>
                </a:lnTo>
                <a:lnTo>
                  <a:pt x="16" y="2"/>
                </a:lnTo>
                <a:lnTo>
                  <a:pt x="16" y="2"/>
                </a:lnTo>
                <a:lnTo>
                  <a:pt x="14" y="2"/>
                </a:lnTo>
                <a:lnTo>
                  <a:pt x="14" y="2"/>
                </a:lnTo>
                <a:lnTo>
                  <a:pt x="14" y="2"/>
                </a:lnTo>
                <a:lnTo>
                  <a:pt x="14" y="0"/>
                </a:lnTo>
                <a:lnTo>
                  <a:pt x="14" y="0"/>
                </a:lnTo>
                <a:lnTo>
                  <a:pt x="12" y="0"/>
                </a:lnTo>
                <a:lnTo>
                  <a:pt x="12" y="0"/>
                </a:lnTo>
                <a:lnTo>
                  <a:pt x="12" y="0"/>
                </a:lnTo>
                <a:lnTo>
                  <a:pt x="10" y="0"/>
                </a:lnTo>
                <a:lnTo>
                  <a:pt x="8" y="0"/>
                </a:lnTo>
                <a:lnTo>
                  <a:pt x="8" y="2"/>
                </a:lnTo>
                <a:lnTo>
                  <a:pt x="8" y="2"/>
                </a:lnTo>
                <a:lnTo>
                  <a:pt x="4" y="2"/>
                </a:lnTo>
                <a:lnTo>
                  <a:pt x="2" y="2"/>
                </a:lnTo>
                <a:lnTo>
                  <a:pt x="4" y="4"/>
                </a:lnTo>
                <a:lnTo>
                  <a:pt x="2" y="4"/>
                </a:lnTo>
                <a:lnTo>
                  <a:pt x="2" y="4"/>
                </a:lnTo>
                <a:lnTo>
                  <a:pt x="2" y="4"/>
                </a:lnTo>
                <a:lnTo>
                  <a:pt x="2" y="4"/>
                </a:lnTo>
                <a:lnTo>
                  <a:pt x="2" y="4"/>
                </a:lnTo>
                <a:lnTo>
                  <a:pt x="0" y="4"/>
                </a:lnTo>
                <a:lnTo>
                  <a:pt x="0" y="6"/>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8" name="Freeform 674"/>
          <p:cNvSpPr>
            <a:spLocks/>
          </p:cNvSpPr>
          <p:nvPr/>
        </p:nvSpPr>
        <p:spPr bwMode="auto">
          <a:xfrm>
            <a:off x="4972050" y="2506663"/>
            <a:ext cx="31750" cy="22225"/>
          </a:xfrm>
          <a:custGeom>
            <a:avLst/>
            <a:gdLst/>
            <a:ahLst/>
            <a:cxnLst>
              <a:cxn ang="0">
                <a:pos x="18" y="14"/>
              </a:cxn>
              <a:cxn ang="0">
                <a:pos x="18" y="12"/>
              </a:cxn>
              <a:cxn ang="0">
                <a:pos x="18" y="12"/>
              </a:cxn>
              <a:cxn ang="0">
                <a:pos x="20" y="12"/>
              </a:cxn>
              <a:cxn ang="0">
                <a:pos x="18" y="10"/>
              </a:cxn>
              <a:cxn ang="0">
                <a:pos x="18" y="8"/>
              </a:cxn>
              <a:cxn ang="0">
                <a:pos x="18" y="8"/>
              </a:cxn>
              <a:cxn ang="0">
                <a:pos x="16" y="6"/>
              </a:cxn>
              <a:cxn ang="0">
                <a:pos x="16" y="6"/>
              </a:cxn>
              <a:cxn ang="0">
                <a:pos x="16" y="6"/>
              </a:cxn>
              <a:cxn ang="0">
                <a:pos x="14" y="6"/>
              </a:cxn>
              <a:cxn ang="0">
                <a:pos x="14" y="6"/>
              </a:cxn>
              <a:cxn ang="0">
                <a:pos x="14" y="4"/>
              </a:cxn>
              <a:cxn ang="0">
                <a:pos x="12" y="4"/>
              </a:cxn>
              <a:cxn ang="0">
                <a:pos x="12" y="2"/>
              </a:cxn>
              <a:cxn ang="0">
                <a:pos x="10" y="2"/>
              </a:cxn>
              <a:cxn ang="0">
                <a:pos x="10" y="2"/>
              </a:cxn>
              <a:cxn ang="0">
                <a:pos x="10" y="4"/>
              </a:cxn>
              <a:cxn ang="0">
                <a:pos x="8" y="4"/>
              </a:cxn>
              <a:cxn ang="0">
                <a:pos x="8" y="4"/>
              </a:cxn>
              <a:cxn ang="0">
                <a:pos x="6" y="4"/>
              </a:cxn>
              <a:cxn ang="0">
                <a:pos x="6" y="2"/>
              </a:cxn>
              <a:cxn ang="0">
                <a:pos x="6" y="2"/>
              </a:cxn>
              <a:cxn ang="0">
                <a:pos x="6" y="0"/>
              </a:cxn>
              <a:cxn ang="0">
                <a:pos x="6" y="0"/>
              </a:cxn>
              <a:cxn ang="0">
                <a:pos x="6" y="2"/>
              </a:cxn>
              <a:cxn ang="0">
                <a:pos x="4" y="2"/>
              </a:cxn>
              <a:cxn ang="0">
                <a:pos x="4" y="2"/>
              </a:cxn>
              <a:cxn ang="0">
                <a:pos x="4" y="2"/>
              </a:cxn>
              <a:cxn ang="0">
                <a:pos x="4" y="4"/>
              </a:cxn>
              <a:cxn ang="0">
                <a:pos x="0" y="8"/>
              </a:cxn>
              <a:cxn ang="0">
                <a:pos x="2" y="8"/>
              </a:cxn>
              <a:cxn ang="0">
                <a:pos x="2" y="10"/>
              </a:cxn>
              <a:cxn ang="0">
                <a:pos x="2" y="10"/>
              </a:cxn>
              <a:cxn ang="0">
                <a:pos x="2" y="10"/>
              </a:cxn>
              <a:cxn ang="0">
                <a:pos x="2" y="12"/>
              </a:cxn>
              <a:cxn ang="0">
                <a:pos x="2" y="12"/>
              </a:cxn>
              <a:cxn ang="0">
                <a:pos x="2" y="14"/>
              </a:cxn>
            </a:cxnLst>
            <a:rect l="0" t="0" r="r" b="b"/>
            <a:pathLst>
              <a:path w="20" h="14">
                <a:moveTo>
                  <a:pt x="18" y="14"/>
                </a:moveTo>
                <a:lnTo>
                  <a:pt x="18" y="12"/>
                </a:lnTo>
                <a:lnTo>
                  <a:pt x="18" y="12"/>
                </a:lnTo>
                <a:lnTo>
                  <a:pt x="20" y="12"/>
                </a:lnTo>
                <a:lnTo>
                  <a:pt x="18" y="10"/>
                </a:lnTo>
                <a:lnTo>
                  <a:pt x="18" y="8"/>
                </a:lnTo>
                <a:lnTo>
                  <a:pt x="18" y="8"/>
                </a:lnTo>
                <a:lnTo>
                  <a:pt x="16" y="6"/>
                </a:lnTo>
                <a:lnTo>
                  <a:pt x="16" y="6"/>
                </a:lnTo>
                <a:lnTo>
                  <a:pt x="16" y="6"/>
                </a:lnTo>
                <a:lnTo>
                  <a:pt x="14" y="6"/>
                </a:lnTo>
                <a:lnTo>
                  <a:pt x="14" y="6"/>
                </a:lnTo>
                <a:lnTo>
                  <a:pt x="14" y="4"/>
                </a:lnTo>
                <a:lnTo>
                  <a:pt x="12" y="4"/>
                </a:lnTo>
                <a:lnTo>
                  <a:pt x="12" y="2"/>
                </a:lnTo>
                <a:lnTo>
                  <a:pt x="10" y="2"/>
                </a:lnTo>
                <a:lnTo>
                  <a:pt x="10" y="2"/>
                </a:lnTo>
                <a:lnTo>
                  <a:pt x="10" y="4"/>
                </a:lnTo>
                <a:lnTo>
                  <a:pt x="8" y="4"/>
                </a:lnTo>
                <a:lnTo>
                  <a:pt x="8" y="4"/>
                </a:lnTo>
                <a:lnTo>
                  <a:pt x="6" y="4"/>
                </a:lnTo>
                <a:lnTo>
                  <a:pt x="6" y="2"/>
                </a:lnTo>
                <a:lnTo>
                  <a:pt x="6" y="2"/>
                </a:lnTo>
                <a:lnTo>
                  <a:pt x="6" y="0"/>
                </a:lnTo>
                <a:lnTo>
                  <a:pt x="6" y="0"/>
                </a:lnTo>
                <a:lnTo>
                  <a:pt x="6" y="2"/>
                </a:lnTo>
                <a:lnTo>
                  <a:pt x="4" y="2"/>
                </a:lnTo>
                <a:lnTo>
                  <a:pt x="4" y="2"/>
                </a:lnTo>
                <a:lnTo>
                  <a:pt x="4" y="2"/>
                </a:lnTo>
                <a:lnTo>
                  <a:pt x="4" y="4"/>
                </a:lnTo>
                <a:lnTo>
                  <a:pt x="0" y="8"/>
                </a:lnTo>
                <a:lnTo>
                  <a:pt x="2" y="8"/>
                </a:lnTo>
                <a:lnTo>
                  <a:pt x="2" y="10"/>
                </a:lnTo>
                <a:lnTo>
                  <a:pt x="2" y="10"/>
                </a:lnTo>
                <a:lnTo>
                  <a:pt x="2" y="10"/>
                </a:lnTo>
                <a:lnTo>
                  <a:pt x="2" y="12"/>
                </a:lnTo>
                <a:lnTo>
                  <a:pt x="2" y="12"/>
                </a:lnTo>
                <a:lnTo>
                  <a:pt x="2"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9" name="Freeform 675"/>
          <p:cNvSpPr>
            <a:spLocks/>
          </p:cNvSpPr>
          <p:nvPr/>
        </p:nvSpPr>
        <p:spPr bwMode="auto">
          <a:xfrm>
            <a:off x="5000625" y="2516188"/>
            <a:ext cx="38100" cy="12700"/>
          </a:xfrm>
          <a:custGeom>
            <a:avLst/>
            <a:gdLst/>
            <a:ahLst/>
            <a:cxnLst>
              <a:cxn ang="0">
                <a:pos x="0" y="8"/>
              </a:cxn>
              <a:cxn ang="0">
                <a:pos x="2" y="8"/>
              </a:cxn>
              <a:cxn ang="0">
                <a:pos x="2" y="8"/>
              </a:cxn>
              <a:cxn ang="0">
                <a:pos x="2" y="8"/>
              </a:cxn>
              <a:cxn ang="0">
                <a:pos x="4" y="6"/>
              </a:cxn>
              <a:cxn ang="0">
                <a:pos x="2" y="6"/>
              </a:cxn>
              <a:cxn ang="0">
                <a:pos x="4" y="4"/>
              </a:cxn>
              <a:cxn ang="0">
                <a:pos x="4" y="4"/>
              </a:cxn>
              <a:cxn ang="0">
                <a:pos x="4" y="4"/>
              </a:cxn>
              <a:cxn ang="0">
                <a:pos x="8" y="2"/>
              </a:cxn>
              <a:cxn ang="0">
                <a:pos x="8" y="2"/>
              </a:cxn>
              <a:cxn ang="0">
                <a:pos x="8" y="4"/>
              </a:cxn>
              <a:cxn ang="0">
                <a:pos x="10" y="4"/>
              </a:cxn>
              <a:cxn ang="0">
                <a:pos x="10" y="2"/>
              </a:cxn>
              <a:cxn ang="0">
                <a:pos x="12" y="2"/>
              </a:cxn>
              <a:cxn ang="0">
                <a:pos x="14" y="2"/>
              </a:cxn>
              <a:cxn ang="0">
                <a:pos x="14" y="2"/>
              </a:cxn>
              <a:cxn ang="0">
                <a:pos x="16" y="2"/>
              </a:cxn>
              <a:cxn ang="0">
                <a:pos x="16" y="2"/>
              </a:cxn>
              <a:cxn ang="0">
                <a:pos x="16" y="2"/>
              </a:cxn>
              <a:cxn ang="0">
                <a:pos x="16" y="0"/>
              </a:cxn>
              <a:cxn ang="0">
                <a:pos x="18" y="0"/>
              </a:cxn>
              <a:cxn ang="0">
                <a:pos x="20" y="0"/>
              </a:cxn>
              <a:cxn ang="0">
                <a:pos x="20" y="0"/>
              </a:cxn>
              <a:cxn ang="0">
                <a:pos x="22" y="0"/>
              </a:cxn>
              <a:cxn ang="0">
                <a:pos x="22" y="0"/>
              </a:cxn>
              <a:cxn ang="0">
                <a:pos x="24" y="0"/>
              </a:cxn>
              <a:cxn ang="0">
                <a:pos x="24" y="0"/>
              </a:cxn>
            </a:cxnLst>
            <a:rect l="0" t="0" r="r" b="b"/>
            <a:pathLst>
              <a:path w="24" h="8">
                <a:moveTo>
                  <a:pt x="0" y="8"/>
                </a:moveTo>
                <a:lnTo>
                  <a:pt x="2" y="8"/>
                </a:lnTo>
                <a:lnTo>
                  <a:pt x="2" y="8"/>
                </a:lnTo>
                <a:lnTo>
                  <a:pt x="2" y="8"/>
                </a:lnTo>
                <a:lnTo>
                  <a:pt x="4" y="6"/>
                </a:lnTo>
                <a:lnTo>
                  <a:pt x="2" y="6"/>
                </a:lnTo>
                <a:lnTo>
                  <a:pt x="4" y="4"/>
                </a:lnTo>
                <a:lnTo>
                  <a:pt x="4" y="4"/>
                </a:lnTo>
                <a:lnTo>
                  <a:pt x="4" y="4"/>
                </a:lnTo>
                <a:lnTo>
                  <a:pt x="8" y="2"/>
                </a:lnTo>
                <a:lnTo>
                  <a:pt x="8" y="2"/>
                </a:lnTo>
                <a:lnTo>
                  <a:pt x="8" y="4"/>
                </a:lnTo>
                <a:lnTo>
                  <a:pt x="10" y="4"/>
                </a:lnTo>
                <a:lnTo>
                  <a:pt x="10" y="2"/>
                </a:lnTo>
                <a:lnTo>
                  <a:pt x="12" y="2"/>
                </a:lnTo>
                <a:lnTo>
                  <a:pt x="14" y="2"/>
                </a:lnTo>
                <a:lnTo>
                  <a:pt x="14" y="2"/>
                </a:lnTo>
                <a:lnTo>
                  <a:pt x="16" y="2"/>
                </a:lnTo>
                <a:lnTo>
                  <a:pt x="16" y="2"/>
                </a:lnTo>
                <a:lnTo>
                  <a:pt x="16" y="2"/>
                </a:lnTo>
                <a:lnTo>
                  <a:pt x="16" y="0"/>
                </a:lnTo>
                <a:lnTo>
                  <a:pt x="18" y="0"/>
                </a:lnTo>
                <a:lnTo>
                  <a:pt x="20" y="0"/>
                </a:lnTo>
                <a:lnTo>
                  <a:pt x="20" y="0"/>
                </a:lnTo>
                <a:lnTo>
                  <a:pt x="22" y="0"/>
                </a:lnTo>
                <a:lnTo>
                  <a:pt x="22" y="0"/>
                </a:lnTo>
                <a:lnTo>
                  <a:pt x="24" y="0"/>
                </a:lnTo>
                <a:lnTo>
                  <a:pt x="2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0" name="Freeform 676"/>
          <p:cNvSpPr>
            <a:spLocks/>
          </p:cNvSpPr>
          <p:nvPr/>
        </p:nvSpPr>
        <p:spPr bwMode="auto">
          <a:xfrm>
            <a:off x="5407025" y="2484438"/>
            <a:ext cx="146050" cy="44450"/>
          </a:xfrm>
          <a:custGeom>
            <a:avLst/>
            <a:gdLst/>
            <a:ahLst/>
            <a:cxnLst>
              <a:cxn ang="0">
                <a:pos x="90" y="26"/>
              </a:cxn>
              <a:cxn ang="0">
                <a:pos x="86" y="26"/>
              </a:cxn>
              <a:cxn ang="0">
                <a:pos x="80" y="22"/>
              </a:cxn>
              <a:cxn ang="0">
                <a:pos x="80" y="20"/>
              </a:cxn>
              <a:cxn ang="0">
                <a:pos x="80" y="18"/>
              </a:cxn>
              <a:cxn ang="0">
                <a:pos x="78" y="16"/>
              </a:cxn>
              <a:cxn ang="0">
                <a:pos x="76" y="16"/>
              </a:cxn>
              <a:cxn ang="0">
                <a:pos x="74" y="16"/>
              </a:cxn>
              <a:cxn ang="0">
                <a:pos x="72" y="14"/>
              </a:cxn>
              <a:cxn ang="0">
                <a:pos x="72" y="14"/>
              </a:cxn>
              <a:cxn ang="0">
                <a:pos x="70" y="14"/>
              </a:cxn>
              <a:cxn ang="0">
                <a:pos x="68" y="14"/>
              </a:cxn>
              <a:cxn ang="0">
                <a:pos x="68" y="12"/>
              </a:cxn>
              <a:cxn ang="0">
                <a:pos x="66" y="14"/>
              </a:cxn>
              <a:cxn ang="0">
                <a:pos x="64" y="14"/>
              </a:cxn>
              <a:cxn ang="0">
                <a:pos x="64" y="14"/>
              </a:cxn>
              <a:cxn ang="0">
                <a:pos x="62" y="14"/>
              </a:cxn>
              <a:cxn ang="0">
                <a:pos x="60" y="14"/>
              </a:cxn>
              <a:cxn ang="0">
                <a:pos x="56" y="16"/>
              </a:cxn>
              <a:cxn ang="0">
                <a:pos x="52" y="14"/>
              </a:cxn>
              <a:cxn ang="0">
                <a:pos x="54" y="14"/>
              </a:cxn>
              <a:cxn ang="0">
                <a:pos x="52" y="12"/>
              </a:cxn>
              <a:cxn ang="0">
                <a:pos x="50" y="12"/>
              </a:cxn>
              <a:cxn ang="0">
                <a:pos x="48" y="10"/>
              </a:cxn>
              <a:cxn ang="0">
                <a:pos x="44" y="10"/>
              </a:cxn>
              <a:cxn ang="0">
                <a:pos x="42" y="8"/>
              </a:cxn>
              <a:cxn ang="0">
                <a:pos x="38" y="6"/>
              </a:cxn>
              <a:cxn ang="0">
                <a:pos x="36" y="6"/>
              </a:cxn>
              <a:cxn ang="0">
                <a:pos x="34" y="6"/>
              </a:cxn>
              <a:cxn ang="0">
                <a:pos x="32" y="6"/>
              </a:cxn>
              <a:cxn ang="0">
                <a:pos x="30" y="6"/>
              </a:cxn>
              <a:cxn ang="0">
                <a:pos x="28" y="6"/>
              </a:cxn>
              <a:cxn ang="0">
                <a:pos x="20" y="4"/>
              </a:cxn>
              <a:cxn ang="0">
                <a:pos x="16" y="2"/>
              </a:cxn>
              <a:cxn ang="0">
                <a:pos x="14" y="2"/>
              </a:cxn>
              <a:cxn ang="0">
                <a:pos x="12" y="2"/>
              </a:cxn>
              <a:cxn ang="0">
                <a:pos x="10" y="2"/>
              </a:cxn>
              <a:cxn ang="0">
                <a:pos x="10" y="0"/>
              </a:cxn>
              <a:cxn ang="0">
                <a:pos x="8" y="0"/>
              </a:cxn>
              <a:cxn ang="0">
                <a:pos x="6" y="0"/>
              </a:cxn>
              <a:cxn ang="0">
                <a:pos x="4" y="0"/>
              </a:cxn>
              <a:cxn ang="0">
                <a:pos x="2" y="0"/>
              </a:cxn>
              <a:cxn ang="0">
                <a:pos x="2" y="0"/>
              </a:cxn>
              <a:cxn ang="0">
                <a:pos x="0" y="2"/>
              </a:cxn>
            </a:cxnLst>
            <a:rect l="0" t="0" r="r" b="b"/>
            <a:pathLst>
              <a:path w="92" h="28">
                <a:moveTo>
                  <a:pt x="92" y="28"/>
                </a:moveTo>
                <a:lnTo>
                  <a:pt x="92" y="28"/>
                </a:lnTo>
                <a:lnTo>
                  <a:pt x="90" y="26"/>
                </a:lnTo>
                <a:lnTo>
                  <a:pt x="90" y="26"/>
                </a:lnTo>
                <a:lnTo>
                  <a:pt x="88" y="26"/>
                </a:lnTo>
                <a:lnTo>
                  <a:pt x="86" y="26"/>
                </a:lnTo>
                <a:lnTo>
                  <a:pt x="84" y="26"/>
                </a:lnTo>
                <a:lnTo>
                  <a:pt x="80" y="22"/>
                </a:lnTo>
                <a:lnTo>
                  <a:pt x="80" y="22"/>
                </a:lnTo>
                <a:lnTo>
                  <a:pt x="80" y="22"/>
                </a:lnTo>
                <a:lnTo>
                  <a:pt x="80" y="20"/>
                </a:lnTo>
                <a:lnTo>
                  <a:pt x="80" y="20"/>
                </a:lnTo>
                <a:lnTo>
                  <a:pt x="80" y="18"/>
                </a:lnTo>
                <a:lnTo>
                  <a:pt x="80" y="18"/>
                </a:lnTo>
                <a:lnTo>
                  <a:pt x="80" y="18"/>
                </a:lnTo>
                <a:lnTo>
                  <a:pt x="80" y="18"/>
                </a:lnTo>
                <a:lnTo>
                  <a:pt x="80" y="18"/>
                </a:lnTo>
                <a:lnTo>
                  <a:pt x="78" y="16"/>
                </a:lnTo>
                <a:lnTo>
                  <a:pt x="78" y="16"/>
                </a:lnTo>
                <a:lnTo>
                  <a:pt x="76" y="16"/>
                </a:lnTo>
                <a:lnTo>
                  <a:pt x="76" y="16"/>
                </a:lnTo>
                <a:lnTo>
                  <a:pt x="76" y="16"/>
                </a:lnTo>
                <a:lnTo>
                  <a:pt x="74" y="16"/>
                </a:lnTo>
                <a:lnTo>
                  <a:pt x="74" y="16"/>
                </a:lnTo>
                <a:lnTo>
                  <a:pt x="74" y="16"/>
                </a:lnTo>
                <a:lnTo>
                  <a:pt x="74" y="16"/>
                </a:lnTo>
                <a:lnTo>
                  <a:pt x="72" y="14"/>
                </a:lnTo>
                <a:lnTo>
                  <a:pt x="72" y="14"/>
                </a:lnTo>
                <a:lnTo>
                  <a:pt x="72" y="14"/>
                </a:lnTo>
                <a:lnTo>
                  <a:pt x="72" y="14"/>
                </a:lnTo>
                <a:lnTo>
                  <a:pt x="70" y="14"/>
                </a:lnTo>
                <a:lnTo>
                  <a:pt x="70" y="14"/>
                </a:lnTo>
                <a:lnTo>
                  <a:pt x="70" y="14"/>
                </a:lnTo>
                <a:lnTo>
                  <a:pt x="70" y="14"/>
                </a:lnTo>
                <a:lnTo>
                  <a:pt x="70" y="14"/>
                </a:lnTo>
                <a:lnTo>
                  <a:pt x="68" y="14"/>
                </a:lnTo>
                <a:lnTo>
                  <a:pt x="68" y="14"/>
                </a:lnTo>
                <a:lnTo>
                  <a:pt x="68" y="12"/>
                </a:lnTo>
                <a:lnTo>
                  <a:pt x="68" y="12"/>
                </a:lnTo>
                <a:lnTo>
                  <a:pt x="68" y="14"/>
                </a:lnTo>
                <a:lnTo>
                  <a:pt x="66" y="14"/>
                </a:lnTo>
                <a:lnTo>
                  <a:pt x="66" y="14"/>
                </a:lnTo>
                <a:lnTo>
                  <a:pt x="66" y="14"/>
                </a:lnTo>
                <a:lnTo>
                  <a:pt x="66" y="14"/>
                </a:lnTo>
                <a:lnTo>
                  <a:pt x="64" y="14"/>
                </a:lnTo>
                <a:lnTo>
                  <a:pt x="64" y="14"/>
                </a:lnTo>
                <a:lnTo>
                  <a:pt x="64" y="14"/>
                </a:lnTo>
                <a:lnTo>
                  <a:pt x="64" y="14"/>
                </a:lnTo>
                <a:lnTo>
                  <a:pt x="64" y="14"/>
                </a:lnTo>
                <a:lnTo>
                  <a:pt x="64" y="12"/>
                </a:lnTo>
                <a:lnTo>
                  <a:pt x="62" y="14"/>
                </a:lnTo>
                <a:lnTo>
                  <a:pt x="62" y="14"/>
                </a:lnTo>
                <a:lnTo>
                  <a:pt x="60" y="14"/>
                </a:lnTo>
                <a:lnTo>
                  <a:pt x="60" y="14"/>
                </a:lnTo>
                <a:lnTo>
                  <a:pt x="60" y="14"/>
                </a:lnTo>
                <a:lnTo>
                  <a:pt x="58" y="16"/>
                </a:lnTo>
                <a:lnTo>
                  <a:pt x="56" y="16"/>
                </a:lnTo>
                <a:lnTo>
                  <a:pt x="54" y="16"/>
                </a:lnTo>
                <a:lnTo>
                  <a:pt x="52" y="14"/>
                </a:lnTo>
                <a:lnTo>
                  <a:pt x="52" y="14"/>
                </a:lnTo>
                <a:lnTo>
                  <a:pt x="54" y="14"/>
                </a:lnTo>
                <a:lnTo>
                  <a:pt x="54" y="14"/>
                </a:lnTo>
                <a:lnTo>
                  <a:pt x="54" y="14"/>
                </a:lnTo>
                <a:lnTo>
                  <a:pt x="52" y="12"/>
                </a:lnTo>
                <a:lnTo>
                  <a:pt x="52" y="12"/>
                </a:lnTo>
                <a:lnTo>
                  <a:pt x="52" y="12"/>
                </a:lnTo>
                <a:lnTo>
                  <a:pt x="50" y="12"/>
                </a:lnTo>
                <a:lnTo>
                  <a:pt x="50" y="12"/>
                </a:lnTo>
                <a:lnTo>
                  <a:pt x="50" y="12"/>
                </a:lnTo>
                <a:lnTo>
                  <a:pt x="50" y="12"/>
                </a:lnTo>
                <a:lnTo>
                  <a:pt x="50" y="12"/>
                </a:lnTo>
                <a:lnTo>
                  <a:pt x="48" y="10"/>
                </a:lnTo>
                <a:lnTo>
                  <a:pt x="48" y="10"/>
                </a:lnTo>
                <a:lnTo>
                  <a:pt x="46" y="10"/>
                </a:lnTo>
                <a:lnTo>
                  <a:pt x="44" y="10"/>
                </a:lnTo>
                <a:lnTo>
                  <a:pt x="44" y="10"/>
                </a:lnTo>
                <a:lnTo>
                  <a:pt x="44" y="10"/>
                </a:lnTo>
                <a:lnTo>
                  <a:pt x="42" y="8"/>
                </a:lnTo>
                <a:lnTo>
                  <a:pt x="40" y="8"/>
                </a:lnTo>
                <a:lnTo>
                  <a:pt x="40" y="6"/>
                </a:lnTo>
                <a:lnTo>
                  <a:pt x="38" y="6"/>
                </a:lnTo>
                <a:lnTo>
                  <a:pt x="36" y="6"/>
                </a:lnTo>
                <a:lnTo>
                  <a:pt x="36" y="6"/>
                </a:lnTo>
                <a:lnTo>
                  <a:pt x="36" y="6"/>
                </a:lnTo>
                <a:lnTo>
                  <a:pt x="36" y="6"/>
                </a:lnTo>
                <a:lnTo>
                  <a:pt x="34" y="6"/>
                </a:lnTo>
                <a:lnTo>
                  <a:pt x="34" y="6"/>
                </a:lnTo>
                <a:lnTo>
                  <a:pt x="34" y="6"/>
                </a:lnTo>
                <a:lnTo>
                  <a:pt x="34" y="6"/>
                </a:lnTo>
                <a:lnTo>
                  <a:pt x="32" y="6"/>
                </a:lnTo>
                <a:lnTo>
                  <a:pt x="32" y="6"/>
                </a:lnTo>
                <a:lnTo>
                  <a:pt x="32" y="6"/>
                </a:lnTo>
                <a:lnTo>
                  <a:pt x="30" y="6"/>
                </a:lnTo>
                <a:lnTo>
                  <a:pt x="30" y="6"/>
                </a:lnTo>
                <a:lnTo>
                  <a:pt x="30" y="6"/>
                </a:lnTo>
                <a:lnTo>
                  <a:pt x="28" y="6"/>
                </a:lnTo>
                <a:lnTo>
                  <a:pt x="22" y="6"/>
                </a:lnTo>
                <a:lnTo>
                  <a:pt x="22" y="6"/>
                </a:lnTo>
                <a:lnTo>
                  <a:pt x="20" y="4"/>
                </a:lnTo>
                <a:lnTo>
                  <a:pt x="16" y="2"/>
                </a:lnTo>
                <a:lnTo>
                  <a:pt x="16" y="2"/>
                </a:lnTo>
                <a:lnTo>
                  <a:pt x="16" y="2"/>
                </a:lnTo>
                <a:lnTo>
                  <a:pt x="16" y="2"/>
                </a:lnTo>
                <a:lnTo>
                  <a:pt x="14" y="2"/>
                </a:lnTo>
                <a:lnTo>
                  <a:pt x="14" y="2"/>
                </a:lnTo>
                <a:lnTo>
                  <a:pt x="14" y="2"/>
                </a:lnTo>
                <a:lnTo>
                  <a:pt x="14" y="2"/>
                </a:lnTo>
                <a:lnTo>
                  <a:pt x="12" y="2"/>
                </a:lnTo>
                <a:lnTo>
                  <a:pt x="12" y="2"/>
                </a:lnTo>
                <a:lnTo>
                  <a:pt x="12" y="2"/>
                </a:lnTo>
                <a:lnTo>
                  <a:pt x="10" y="2"/>
                </a:lnTo>
                <a:lnTo>
                  <a:pt x="10" y="0"/>
                </a:lnTo>
                <a:lnTo>
                  <a:pt x="10" y="0"/>
                </a:lnTo>
                <a:lnTo>
                  <a:pt x="10" y="0"/>
                </a:lnTo>
                <a:lnTo>
                  <a:pt x="10" y="0"/>
                </a:lnTo>
                <a:lnTo>
                  <a:pt x="8" y="0"/>
                </a:lnTo>
                <a:lnTo>
                  <a:pt x="8" y="0"/>
                </a:lnTo>
                <a:lnTo>
                  <a:pt x="8" y="0"/>
                </a:lnTo>
                <a:lnTo>
                  <a:pt x="8" y="0"/>
                </a:lnTo>
                <a:lnTo>
                  <a:pt x="6" y="0"/>
                </a:lnTo>
                <a:lnTo>
                  <a:pt x="6" y="0"/>
                </a:lnTo>
                <a:lnTo>
                  <a:pt x="4" y="0"/>
                </a:lnTo>
                <a:lnTo>
                  <a:pt x="4" y="0"/>
                </a:lnTo>
                <a:lnTo>
                  <a:pt x="4" y="0"/>
                </a:lnTo>
                <a:lnTo>
                  <a:pt x="4" y="0"/>
                </a:lnTo>
                <a:lnTo>
                  <a:pt x="2" y="0"/>
                </a:lnTo>
                <a:lnTo>
                  <a:pt x="2" y="0"/>
                </a:lnTo>
                <a:lnTo>
                  <a:pt x="2" y="0"/>
                </a:lnTo>
                <a:lnTo>
                  <a:pt x="2" y="0"/>
                </a:lnTo>
                <a:lnTo>
                  <a:pt x="2" y="0"/>
                </a:lnTo>
                <a:lnTo>
                  <a:pt x="0" y="2"/>
                </a:lnTo>
                <a:lnTo>
                  <a:pt x="0" y="2"/>
                </a:lnTo>
                <a:lnTo>
                  <a:pt x="0" y="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1" name="Freeform 677"/>
          <p:cNvSpPr>
            <a:spLocks/>
          </p:cNvSpPr>
          <p:nvPr/>
        </p:nvSpPr>
        <p:spPr bwMode="auto">
          <a:xfrm>
            <a:off x="6067425" y="2493963"/>
            <a:ext cx="200025" cy="25400"/>
          </a:xfrm>
          <a:custGeom>
            <a:avLst/>
            <a:gdLst/>
            <a:ahLst/>
            <a:cxnLst>
              <a:cxn ang="0">
                <a:pos x="2" y="16"/>
              </a:cxn>
              <a:cxn ang="0">
                <a:pos x="2" y="14"/>
              </a:cxn>
              <a:cxn ang="0">
                <a:pos x="2" y="10"/>
              </a:cxn>
              <a:cxn ang="0">
                <a:pos x="2" y="8"/>
              </a:cxn>
              <a:cxn ang="0">
                <a:pos x="6" y="6"/>
              </a:cxn>
              <a:cxn ang="0">
                <a:pos x="8" y="6"/>
              </a:cxn>
              <a:cxn ang="0">
                <a:pos x="10" y="6"/>
              </a:cxn>
              <a:cxn ang="0">
                <a:pos x="12" y="6"/>
              </a:cxn>
              <a:cxn ang="0">
                <a:pos x="16" y="6"/>
              </a:cxn>
              <a:cxn ang="0">
                <a:pos x="18" y="8"/>
              </a:cxn>
              <a:cxn ang="0">
                <a:pos x="24" y="8"/>
              </a:cxn>
              <a:cxn ang="0">
                <a:pos x="26" y="10"/>
              </a:cxn>
              <a:cxn ang="0">
                <a:pos x="26" y="10"/>
              </a:cxn>
              <a:cxn ang="0">
                <a:pos x="30" y="10"/>
              </a:cxn>
              <a:cxn ang="0">
                <a:pos x="32" y="12"/>
              </a:cxn>
              <a:cxn ang="0">
                <a:pos x="36" y="12"/>
              </a:cxn>
              <a:cxn ang="0">
                <a:pos x="34" y="10"/>
              </a:cxn>
              <a:cxn ang="0">
                <a:pos x="34" y="10"/>
              </a:cxn>
              <a:cxn ang="0">
                <a:pos x="34" y="6"/>
              </a:cxn>
              <a:cxn ang="0">
                <a:pos x="32" y="2"/>
              </a:cxn>
              <a:cxn ang="0">
                <a:pos x="36" y="2"/>
              </a:cxn>
              <a:cxn ang="0">
                <a:pos x="38" y="0"/>
              </a:cxn>
              <a:cxn ang="0">
                <a:pos x="42" y="0"/>
              </a:cxn>
              <a:cxn ang="0">
                <a:pos x="46" y="2"/>
              </a:cxn>
              <a:cxn ang="0">
                <a:pos x="48" y="4"/>
              </a:cxn>
              <a:cxn ang="0">
                <a:pos x="50" y="4"/>
              </a:cxn>
              <a:cxn ang="0">
                <a:pos x="56" y="6"/>
              </a:cxn>
              <a:cxn ang="0">
                <a:pos x="60" y="6"/>
              </a:cxn>
              <a:cxn ang="0">
                <a:pos x="62" y="6"/>
              </a:cxn>
              <a:cxn ang="0">
                <a:pos x="62" y="4"/>
              </a:cxn>
              <a:cxn ang="0">
                <a:pos x="64" y="4"/>
              </a:cxn>
              <a:cxn ang="0">
                <a:pos x="70" y="4"/>
              </a:cxn>
              <a:cxn ang="0">
                <a:pos x="74" y="4"/>
              </a:cxn>
              <a:cxn ang="0">
                <a:pos x="76" y="4"/>
              </a:cxn>
              <a:cxn ang="0">
                <a:pos x="80" y="4"/>
              </a:cxn>
              <a:cxn ang="0">
                <a:pos x="84" y="4"/>
              </a:cxn>
              <a:cxn ang="0">
                <a:pos x="88" y="4"/>
              </a:cxn>
              <a:cxn ang="0">
                <a:pos x="92" y="6"/>
              </a:cxn>
              <a:cxn ang="0">
                <a:pos x="94" y="6"/>
              </a:cxn>
              <a:cxn ang="0">
                <a:pos x="100" y="4"/>
              </a:cxn>
              <a:cxn ang="0">
                <a:pos x="106" y="6"/>
              </a:cxn>
              <a:cxn ang="0">
                <a:pos x="108" y="6"/>
              </a:cxn>
              <a:cxn ang="0">
                <a:pos x="110" y="8"/>
              </a:cxn>
              <a:cxn ang="0">
                <a:pos x="110" y="8"/>
              </a:cxn>
              <a:cxn ang="0">
                <a:pos x="112" y="10"/>
              </a:cxn>
              <a:cxn ang="0">
                <a:pos x="112" y="10"/>
              </a:cxn>
              <a:cxn ang="0">
                <a:pos x="114" y="12"/>
              </a:cxn>
              <a:cxn ang="0">
                <a:pos x="116" y="12"/>
              </a:cxn>
              <a:cxn ang="0">
                <a:pos x="118" y="12"/>
              </a:cxn>
              <a:cxn ang="0">
                <a:pos x="122" y="12"/>
              </a:cxn>
              <a:cxn ang="0">
                <a:pos x="126" y="16"/>
              </a:cxn>
              <a:cxn ang="0">
                <a:pos x="126" y="16"/>
              </a:cxn>
            </a:cxnLst>
            <a:rect l="0" t="0" r="r" b="b"/>
            <a:pathLst>
              <a:path w="126" h="16">
                <a:moveTo>
                  <a:pt x="2" y="16"/>
                </a:moveTo>
                <a:lnTo>
                  <a:pt x="2" y="16"/>
                </a:lnTo>
                <a:lnTo>
                  <a:pt x="2" y="16"/>
                </a:lnTo>
                <a:lnTo>
                  <a:pt x="0" y="14"/>
                </a:lnTo>
                <a:lnTo>
                  <a:pt x="0" y="14"/>
                </a:lnTo>
                <a:lnTo>
                  <a:pt x="2" y="14"/>
                </a:lnTo>
                <a:lnTo>
                  <a:pt x="2" y="12"/>
                </a:lnTo>
                <a:lnTo>
                  <a:pt x="2" y="12"/>
                </a:lnTo>
                <a:lnTo>
                  <a:pt x="2" y="10"/>
                </a:lnTo>
                <a:lnTo>
                  <a:pt x="2" y="10"/>
                </a:lnTo>
                <a:lnTo>
                  <a:pt x="2" y="10"/>
                </a:lnTo>
                <a:lnTo>
                  <a:pt x="2" y="8"/>
                </a:lnTo>
                <a:lnTo>
                  <a:pt x="4" y="8"/>
                </a:lnTo>
                <a:lnTo>
                  <a:pt x="6" y="6"/>
                </a:lnTo>
                <a:lnTo>
                  <a:pt x="6" y="6"/>
                </a:lnTo>
                <a:lnTo>
                  <a:pt x="6" y="6"/>
                </a:lnTo>
                <a:lnTo>
                  <a:pt x="8" y="6"/>
                </a:lnTo>
                <a:lnTo>
                  <a:pt x="8" y="6"/>
                </a:lnTo>
                <a:lnTo>
                  <a:pt x="8" y="6"/>
                </a:lnTo>
                <a:lnTo>
                  <a:pt x="8" y="6"/>
                </a:lnTo>
                <a:lnTo>
                  <a:pt x="10" y="6"/>
                </a:lnTo>
                <a:lnTo>
                  <a:pt x="10" y="6"/>
                </a:lnTo>
                <a:lnTo>
                  <a:pt x="10" y="6"/>
                </a:lnTo>
                <a:lnTo>
                  <a:pt x="12" y="6"/>
                </a:lnTo>
                <a:lnTo>
                  <a:pt x="12" y="6"/>
                </a:lnTo>
                <a:lnTo>
                  <a:pt x="12" y="6"/>
                </a:lnTo>
                <a:lnTo>
                  <a:pt x="16" y="6"/>
                </a:lnTo>
                <a:lnTo>
                  <a:pt x="16" y="6"/>
                </a:lnTo>
                <a:lnTo>
                  <a:pt x="18" y="6"/>
                </a:lnTo>
                <a:lnTo>
                  <a:pt x="18" y="8"/>
                </a:lnTo>
                <a:lnTo>
                  <a:pt x="20" y="8"/>
                </a:lnTo>
                <a:lnTo>
                  <a:pt x="22" y="8"/>
                </a:lnTo>
                <a:lnTo>
                  <a:pt x="24" y="8"/>
                </a:lnTo>
                <a:lnTo>
                  <a:pt x="24" y="8"/>
                </a:lnTo>
                <a:lnTo>
                  <a:pt x="24" y="10"/>
                </a:lnTo>
                <a:lnTo>
                  <a:pt x="26" y="10"/>
                </a:lnTo>
                <a:lnTo>
                  <a:pt x="26" y="10"/>
                </a:lnTo>
                <a:lnTo>
                  <a:pt x="26" y="10"/>
                </a:lnTo>
                <a:lnTo>
                  <a:pt x="26" y="10"/>
                </a:lnTo>
                <a:lnTo>
                  <a:pt x="28" y="10"/>
                </a:lnTo>
                <a:lnTo>
                  <a:pt x="28" y="10"/>
                </a:lnTo>
                <a:lnTo>
                  <a:pt x="30" y="10"/>
                </a:lnTo>
                <a:lnTo>
                  <a:pt x="32" y="12"/>
                </a:lnTo>
                <a:lnTo>
                  <a:pt x="32" y="12"/>
                </a:lnTo>
                <a:lnTo>
                  <a:pt x="32" y="12"/>
                </a:lnTo>
                <a:lnTo>
                  <a:pt x="36" y="12"/>
                </a:lnTo>
                <a:lnTo>
                  <a:pt x="36" y="12"/>
                </a:lnTo>
                <a:lnTo>
                  <a:pt x="36" y="12"/>
                </a:lnTo>
                <a:lnTo>
                  <a:pt x="36" y="12"/>
                </a:lnTo>
                <a:lnTo>
                  <a:pt x="34" y="12"/>
                </a:lnTo>
                <a:lnTo>
                  <a:pt x="34" y="10"/>
                </a:lnTo>
                <a:lnTo>
                  <a:pt x="34" y="10"/>
                </a:lnTo>
                <a:lnTo>
                  <a:pt x="34" y="10"/>
                </a:lnTo>
                <a:lnTo>
                  <a:pt x="34" y="10"/>
                </a:lnTo>
                <a:lnTo>
                  <a:pt x="32" y="8"/>
                </a:lnTo>
                <a:lnTo>
                  <a:pt x="34" y="8"/>
                </a:lnTo>
                <a:lnTo>
                  <a:pt x="34" y="6"/>
                </a:lnTo>
                <a:lnTo>
                  <a:pt x="34" y="6"/>
                </a:lnTo>
                <a:lnTo>
                  <a:pt x="32" y="4"/>
                </a:lnTo>
                <a:lnTo>
                  <a:pt x="32" y="2"/>
                </a:lnTo>
                <a:lnTo>
                  <a:pt x="34" y="2"/>
                </a:lnTo>
                <a:lnTo>
                  <a:pt x="34" y="2"/>
                </a:lnTo>
                <a:lnTo>
                  <a:pt x="36" y="2"/>
                </a:lnTo>
                <a:lnTo>
                  <a:pt x="36" y="0"/>
                </a:lnTo>
                <a:lnTo>
                  <a:pt x="36" y="0"/>
                </a:lnTo>
                <a:lnTo>
                  <a:pt x="38" y="0"/>
                </a:lnTo>
                <a:lnTo>
                  <a:pt x="40" y="0"/>
                </a:lnTo>
                <a:lnTo>
                  <a:pt x="42" y="0"/>
                </a:lnTo>
                <a:lnTo>
                  <a:pt x="42" y="0"/>
                </a:lnTo>
                <a:lnTo>
                  <a:pt x="42" y="0"/>
                </a:lnTo>
                <a:lnTo>
                  <a:pt x="46" y="0"/>
                </a:lnTo>
                <a:lnTo>
                  <a:pt x="46" y="2"/>
                </a:lnTo>
                <a:lnTo>
                  <a:pt x="48" y="2"/>
                </a:lnTo>
                <a:lnTo>
                  <a:pt x="48" y="4"/>
                </a:lnTo>
                <a:lnTo>
                  <a:pt x="48" y="4"/>
                </a:lnTo>
                <a:lnTo>
                  <a:pt x="50" y="4"/>
                </a:lnTo>
                <a:lnTo>
                  <a:pt x="50" y="4"/>
                </a:lnTo>
                <a:lnTo>
                  <a:pt x="50" y="4"/>
                </a:lnTo>
                <a:lnTo>
                  <a:pt x="54" y="4"/>
                </a:lnTo>
                <a:lnTo>
                  <a:pt x="56" y="6"/>
                </a:lnTo>
                <a:lnTo>
                  <a:pt x="56" y="6"/>
                </a:lnTo>
                <a:lnTo>
                  <a:pt x="56" y="6"/>
                </a:lnTo>
                <a:lnTo>
                  <a:pt x="60" y="6"/>
                </a:lnTo>
                <a:lnTo>
                  <a:pt x="60" y="6"/>
                </a:lnTo>
                <a:lnTo>
                  <a:pt x="62" y="6"/>
                </a:lnTo>
                <a:lnTo>
                  <a:pt x="62" y="6"/>
                </a:lnTo>
                <a:lnTo>
                  <a:pt x="62" y="6"/>
                </a:lnTo>
                <a:lnTo>
                  <a:pt x="62" y="4"/>
                </a:lnTo>
                <a:lnTo>
                  <a:pt x="62" y="4"/>
                </a:lnTo>
                <a:lnTo>
                  <a:pt x="62" y="4"/>
                </a:lnTo>
                <a:lnTo>
                  <a:pt x="62" y="4"/>
                </a:lnTo>
                <a:lnTo>
                  <a:pt x="64" y="4"/>
                </a:lnTo>
                <a:lnTo>
                  <a:pt x="64" y="4"/>
                </a:lnTo>
                <a:lnTo>
                  <a:pt x="68" y="4"/>
                </a:lnTo>
                <a:lnTo>
                  <a:pt x="68" y="4"/>
                </a:lnTo>
                <a:lnTo>
                  <a:pt x="70" y="4"/>
                </a:lnTo>
                <a:lnTo>
                  <a:pt x="70" y="4"/>
                </a:lnTo>
                <a:lnTo>
                  <a:pt x="72" y="4"/>
                </a:lnTo>
                <a:lnTo>
                  <a:pt x="74" y="4"/>
                </a:lnTo>
                <a:lnTo>
                  <a:pt x="76" y="4"/>
                </a:lnTo>
                <a:lnTo>
                  <a:pt x="76" y="4"/>
                </a:lnTo>
                <a:lnTo>
                  <a:pt x="76" y="4"/>
                </a:lnTo>
                <a:lnTo>
                  <a:pt x="78" y="4"/>
                </a:lnTo>
                <a:lnTo>
                  <a:pt x="80" y="4"/>
                </a:lnTo>
                <a:lnTo>
                  <a:pt x="80" y="4"/>
                </a:lnTo>
                <a:lnTo>
                  <a:pt x="82" y="4"/>
                </a:lnTo>
                <a:lnTo>
                  <a:pt x="82" y="4"/>
                </a:lnTo>
                <a:lnTo>
                  <a:pt x="84" y="4"/>
                </a:lnTo>
                <a:lnTo>
                  <a:pt x="86" y="4"/>
                </a:lnTo>
                <a:lnTo>
                  <a:pt x="88" y="4"/>
                </a:lnTo>
                <a:lnTo>
                  <a:pt x="88" y="4"/>
                </a:lnTo>
                <a:lnTo>
                  <a:pt x="92" y="4"/>
                </a:lnTo>
                <a:lnTo>
                  <a:pt x="92" y="4"/>
                </a:lnTo>
                <a:lnTo>
                  <a:pt x="92" y="6"/>
                </a:lnTo>
                <a:lnTo>
                  <a:pt x="94" y="6"/>
                </a:lnTo>
                <a:lnTo>
                  <a:pt x="94" y="6"/>
                </a:lnTo>
                <a:lnTo>
                  <a:pt x="94" y="6"/>
                </a:lnTo>
                <a:lnTo>
                  <a:pt x="94" y="6"/>
                </a:lnTo>
                <a:lnTo>
                  <a:pt x="98" y="4"/>
                </a:lnTo>
                <a:lnTo>
                  <a:pt x="100" y="4"/>
                </a:lnTo>
                <a:lnTo>
                  <a:pt x="100" y="6"/>
                </a:lnTo>
                <a:lnTo>
                  <a:pt x="102" y="6"/>
                </a:lnTo>
                <a:lnTo>
                  <a:pt x="106" y="6"/>
                </a:lnTo>
                <a:lnTo>
                  <a:pt x="108" y="6"/>
                </a:lnTo>
                <a:lnTo>
                  <a:pt x="108" y="6"/>
                </a:lnTo>
                <a:lnTo>
                  <a:pt x="108" y="6"/>
                </a:lnTo>
                <a:lnTo>
                  <a:pt x="108" y="6"/>
                </a:lnTo>
                <a:lnTo>
                  <a:pt x="110" y="6"/>
                </a:lnTo>
                <a:lnTo>
                  <a:pt x="110" y="8"/>
                </a:lnTo>
                <a:lnTo>
                  <a:pt x="110" y="8"/>
                </a:lnTo>
                <a:lnTo>
                  <a:pt x="110" y="8"/>
                </a:lnTo>
                <a:lnTo>
                  <a:pt x="110" y="8"/>
                </a:lnTo>
                <a:lnTo>
                  <a:pt x="110" y="8"/>
                </a:lnTo>
                <a:lnTo>
                  <a:pt x="110" y="10"/>
                </a:lnTo>
                <a:lnTo>
                  <a:pt x="112" y="10"/>
                </a:lnTo>
                <a:lnTo>
                  <a:pt x="112" y="10"/>
                </a:lnTo>
                <a:lnTo>
                  <a:pt x="112" y="10"/>
                </a:lnTo>
                <a:lnTo>
                  <a:pt x="112" y="10"/>
                </a:lnTo>
                <a:lnTo>
                  <a:pt x="114" y="10"/>
                </a:lnTo>
                <a:lnTo>
                  <a:pt x="114" y="12"/>
                </a:lnTo>
                <a:lnTo>
                  <a:pt x="114" y="12"/>
                </a:lnTo>
                <a:lnTo>
                  <a:pt x="114" y="12"/>
                </a:lnTo>
                <a:lnTo>
                  <a:pt x="116" y="12"/>
                </a:lnTo>
                <a:lnTo>
                  <a:pt x="116" y="12"/>
                </a:lnTo>
                <a:lnTo>
                  <a:pt x="116" y="12"/>
                </a:lnTo>
                <a:lnTo>
                  <a:pt x="116" y="12"/>
                </a:lnTo>
                <a:lnTo>
                  <a:pt x="118" y="12"/>
                </a:lnTo>
                <a:lnTo>
                  <a:pt x="118" y="12"/>
                </a:lnTo>
                <a:lnTo>
                  <a:pt x="120" y="12"/>
                </a:lnTo>
                <a:lnTo>
                  <a:pt x="122" y="12"/>
                </a:lnTo>
                <a:lnTo>
                  <a:pt x="124" y="14"/>
                </a:lnTo>
                <a:lnTo>
                  <a:pt x="126" y="16"/>
                </a:lnTo>
                <a:lnTo>
                  <a:pt x="126" y="16"/>
                </a:lnTo>
                <a:lnTo>
                  <a:pt x="126" y="16"/>
                </a:lnTo>
                <a:lnTo>
                  <a:pt x="126" y="16"/>
                </a:lnTo>
                <a:lnTo>
                  <a:pt x="126" y="16"/>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2" name="Freeform 678"/>
          <p:cNvSpPr>
            <a:spLocks/>
          </p:cNvSpPr>
          <p:nvPr/>
        </p:nvSpPr>
        <p:spPr bwMode="auto">
          <a:xfrm>
            <a:off x="6232525" y="2341563"/>
            <a:ext cx="111125" cy="177800"/>
          </a:xfrm>
          <a:custGeom>
            <a:avLst/>
            <a:gdLst/>
            <a:ahLst/>
            <a:cxnLst>
              <a:cxn ang="0">
                <a:pos x="22" y="110"/>
              </a:cxn>
              <a:cxn ang="0">
                <a:pos x="18" y="102"/>
              </a:cxn>
              <a:cxn ang="0">
                <a:pos x="22" y="100"/>
              </a:cxn>
              <a:cxn ang="0">
                <a:pos x="20" y="100"/>
              </a:cxn>
              <a:cxn ang="0">
                <a:pos x="22" y="96"/>
              </a:cxn>
              <a:cxn ang="0">
                <a:pos x="24" y="96"/>
              </a:cxn>
              <a:cxn ang="0">
                <a:pos x="18" y="88"/>
              </a:cxn>
              <a:cxn ang="0">
                <a:pos x="16" y="84"/>
              </a:cxn>
              <a:cxn ang="0">
                <a:pos x="12" y="80"/>
              </a:cxn>
              <a:cxn ang="0">
                <a:pos x="10" y="76"/>
              </a:cxn>
              <a:cxn ang="0">
                <a:pos x="10" y="70"/>
              </a:cxn>
              <a:cxn ang="0">
                <a:pos x="4" y="70"/>
              </a:cxn>
              <a:cxn ang="0">
                <a:pos x="2" y="66"/>
              </a:cxn>
              <a:cxn ang="0">
                <a:pos x="6" y="66"/>
              </a:cxn>
              <a:cxn ang="0">
                <a:pos x="12" y="64"/>
              </a:cxn>
              <a:cxn ang="0">
                <a:pos x="18" y="62"/>
              </a:cxn>
              <a:cxn ang="0">
                <a:pos x="20" y="62"/>
              </a:cxn>
              <a:cxn ang="0">
                <a:pos x="22" y="60"/>
              </a:cxn>
              <a:cxn ang="0">
                <a:pos x="24" y="64"/>
              </a:cxn>
              <a:cxn ang="0">
                <a:pos x="28" y="64"/>
              </a:cxn>
              <a:cxn ang="0">
                <a:pos x="30" y="62"/>
              </a:cxn>
              <a:cxn ang="0">
                <a:pos x="34" y="64"/>
              </a:cxn>
              <a:cxn ang="0">
                <a:pos x="36" y="62"/>
              </a:cxn>
              <a:cxn ang="0">
                <a:pos x="34" y="60"/>
              </a:cxn>
              <a:cxn ang="0">
                <a:pos x="32" y="58"/>
              </a:cxn>
              <a:cxn ang="0">
                <a:pos x="28" y="58"/>
              </a:cxn>
              <a:cxn ang="0">
                <a:pos x="28" y="54"/>
              </a:cxn>
              <a:cxn ang="0">
                <a:pos x="28" y="52"/>
              </a:cxn>
              <a:cxn ang="0">
                <a:pos x="28" y="48"/>
              </a:cxn>
              <a:cxn ang="0">
                <a:pos x="28" y="44"/>
              </a:cxn>
              <a:cxn ang="0">
                <a:pos x="28" y="40"/>
              </a:cxn>
              <a:cxn ang="0">
                <a:pos x="28" y="36"/>
              </a:cxn>
              <a:cxn ang="0">
                <a:pos x="28" y="32"/>
              </a:cxn>
              <a:cxn ang="0">
                <a:pos x="28" y="30"/>
              </a:cxn>
              <a:cxn ang="0">
                <a:pos x="30" y="30"/>
              </a:cxn>
              <a:cxn ang="0">
                <a:pos x="34" y="32"/>
              </a:cxn>
              <a:cxn ang="0">
                <a:pos x="38" y="34"/>
              </a:cxn>
              <a:cxn ang="0">
                <a:pos x="40" y="34"/>
              </a:cxn>
              <a:cxn ang="0">
                <a:pos x="44" y="34"/>
              </a:cxn>
              <a:cxn ang="0">
                <a:pos x="50" y="34"/>
              </a:cxn>
              <a:cxn ang="0">
                <a:pos x="52" y="36"/>
              </a:cxn>
              <a:cxn ang="0">
                <a:pos x="54" y="36"/>
              </a:cxn>
              <a:cxn ang="0">
                <a:pos x="56" y="34"/>
              </a:cxn>
              <a:cxn ang="0">
                <a:pos x="58" y="32"/>
              </a:cxn>
              <a:cxn ang="0">
                <a:pos x="62" y="30"/>
              </a:cxn>
              <a:cxn ang="0">
                <a:pos x="58" y="26"/>
              </a:cxn>
              <a:cxn ang="0">
                <a:pos x="58" y="24"/>
              </a:cxn>
              <a:cxn ang="0">
                <a:pos x="54" y="18"/>
              </a:cxn>
              <a:cxn ang="0">
                <a:pos x="54" y="16"/>
              </a:cxn>
              <a:cxn ang="0">
                <a:pos x="54" y="10"/>
              </a:cxn>
              <a:cxn ang="0">
                <a:pos x="58" y="10"/>
              </a:cxn>
              <a:cxn ang="0">
                <a:pos x="60" y="10"/>
              </a:cxn>
              <a:cxn ang="0">
                <a:pos x="62" y="10"/>
              </a:cxn>
              <a:cxn ang="0">
                <a:pos x="64" y="8"/>
              </a:cxn>
              <a:cxn ang="0">
                <a:pos x="64" y="4"/>
              </a:cxn>
              <a:cxn ang="0">
                <a:pos x="62" y="0"/>
              </a:cxn>
              <a:cxn ang="0">
                <a:pos x="68" y="0"/>
              </a:cxn>
            </a:cxnLst>
            <a:rect l="0" t="0" r="r" b="b"/>
            <a:pathLst>
              <a:path w="70" h="112">
                <a:moveTo>
                  <a:pt x="22" y="112"/>
                </a:moveTo>
                <a:lnTo>
                  <a:pt x="22" y="112"/>
                </a:lnTo>
                <a:lnTo>
                  <a:pt x="22" y="112"/>
                </a:lnTo>
                <a:lnTo>
                  <a:pt x="22" y="110"/>
                </a:lnTo>
                <a:lnTo>
                  <a:pt x="22" y="110"/>
                </a:lnTo>
                <a:lnTo>
                  <a:pt x="22" y="110"/>
                </a:lnTo>
                <a:lnTo>
                  <a:pt x="18" y="106"/>
                </a:lnTo>
                <a:lnTo>
                  <a:pt x="18" y="104"/>
                </a:lnTo>
                <a:lnTo>
                  <a:pt x="18" y="102"/>
                </a:lnTo>
                <a:lnTo>
                  <a:pt x="18" y="102"/>
                </a:lnTo>
                <a:lnTo>
                  <a:pt x="20" y="102"/>
                </a:lnTo>
                <a:lnTo>
                  <a:pt x="20" y="102"/>
                </a:lnTo>
                <a:lnTo>
                  <a:pt x="20" y="102"/>
                </a:lnTo>
                <a:lnTo>
                  <a:pt x="20" y="102"/>
                </a:lnTo>
                <a:lnTo>
                  <a:pt x="22" y="100"/>
                </a:lnTo>
                <a:lnTo>
                  <a:pt x="22" y="100"/>
                </a:lnTo>
                <a:lnTo>
                  <a:pt x="22" y="100"/>
                </a:lnTo>
                <a:lnTo>
                  <a:pt x="22" y="100"/>
                </a:lnTo>
                <a:lnTo>
                  <a:pt x="22" y="100"/>
                </a:lnTo>
                <a:lnTo>
                  <a:pt x="20" y="100"/>
                </a:lnTo>
                <a:lnTo>
                  <a:pt x="20" y="100"/>
                </a:lnTo>
                <a:lnTo>
                  <a:pt x="20" y="98"/>
                </a:lnTo>
                <a:lnTo>
                  <a:pt x="22" y="96"/>
                </a:lnTo>
                <a:lnTo>
                  <a:pt x="22" y="96"/>
                </a:lnTo>
                <a:lnTo>
                  <a:pt x="22" y="96"/>
                </a:lnTo>
                <a:lnTo>
                  <a:pt x="24" y="98"/>
                </a:lnTo>
                <a:lnTo>
                  <a:pt x="24" y="98"/>
                </a:lnTo>
                <a:lnTo>
                  <a:pt x="24" y="98"/>
                </a:lnTo>
                <a:lnTo>
                  <a:pt x="24" y="98"/>
                </a:lnTo>
                <a:lnTo>
                  <a:pt x="24" y="96"/>
                </a:lnTo>
                <a:lnTo>
                  <a:pt x="24" y="96"/>
                </a:lnTo>
                <a:lnTo>
                  <a:pt x="24" y="94"/>
                </a:lnTo>
                <a:lnTo>
                  <a:pt x="22" y="92"/>
                </a:lnTo>
                <a:lnTo>
                  <a:pt x="20" y="90"/>
                </a:lnTo>
                <a:lnTo>
                  <a:pt x="18" y="88"/>
                </a:lnTo>
                <a:lnTo>
                  <a:pt x="18" y="86"/>
                </a:lnTo>
                <a:lnTo>
                  <a:pt x="16" y="86"/>
                </a:lnTo>
                <a:lnTo>
                  <a:pt x="16" y="86"/>
                </a:lnTo>
                <a:lnTo>
                  <a:pt x="16" y="86"/>
                </a:lnTo>
                <a:lnTo>
                  <a:pt x="16" y="84"/>
                </a:lnTo>
                <a:lnTo>
                  <a:pt x="16" y="84"/>
                </a:lnTo>
                <a:lnTo>
                  <a:pt x="16" y="84"/>
                </a:lnTo>
                <a:lnTo>
                  <a:pt x="14" y="82"/>
                </a:lnTo>
                <a:lnTo>
                  <a:pt x="12" y="80"/>
                </a:lnTo>
                <a:lnTo>
                  <a:pt x="12" y="80"/>
                </a:lnTo>
                <a:lnTo>
                  <a:pt x="12" y="80"/>
                </a:lnTo>
                <a:lnTo>
                  <a:pt x="12" y="78"/>
                </a:lnTo>
                <a:lnTo>
                  <a:pt x="12" y="78"/>
                </a:lnTo>
                <a:lnTo>
                  <a:pt x="12" y="76"/>
                </a:lnTo>
                <a:lnTo>
                  <a:pt x="10" y="76"/>
                </a:lnTo>
                <a:lnTo>
                  <a:pt x="10" y="76"/>
                </a:lnTo>
                <a:lnTo>
                  <a:pt x="10" y="72"/>
                </a:lnTo>
                <a:lnTo>
                  <a:pt x="10" y="72"/>
                </a:lnTo>
                <a:lnTo>
                  <a:pt x="10" y="70"/>
                </a:lnTo>
                <a:lnTo>
                  <a:pt x="10" y="70"/>
                </a:lnTo>
                <a:lnTo>
                  <a:pt x="6" y="70"/>
                </a:lnTo>
                <a:lnTo>
                  <a:pt x="6" y="70"/>
                </a:lnTo>
                <a:lnTo>
                  <a:pt x="6" y="70"/>
                </a:lnTo>
                <a:lnTo>
                  <a:pt x="6" y="70"/>
                </a:lnTo>
                <a:lnTo>
                  <a:pt x="4" y="70"/>
                </a:lnTo>
                <a:lnTo>
                  <a:pt x="4" y="70"/>
                </a:lnTo>
                <a:lnTo>
                  <a:pt x="4" y="70"/>
                </a:lnTo>
                <a:lnTo>
                  <a:pt x="2" y="68"/>
                </a:lnTo>
                <a:lnTo>
                  <a:pt x="0" y="68"/>
                </a:lnTo>
                <a:lnTo>
                  <a:pt x="2" y="66"/>
                </a:lnTo>
                <a:lnTo>
                  <a:pt x="4" y="66"/>
                </a:lnTo>
                <a:lnTo>
                  <a:pt x="4" y="66"/>
                </a:lnTo>
                <a:lnTo>
                  <a:pt x="4" y="66"/>
                </a:lnTo>
                <a:lnTo>
                  <a:pt x="4" y="66"/>
                </a:lnTo>
                <a:lnTo>
                  <a:pt x="6" y="66"/>
                </a:lnTo>
                <a:lnTo>
                  <a:pt x="6" y="66"/>
                </a:lnTo>
                <a:lnTo>
                  <a:pt x="8" y="66"/>
                </a:lnTo>
                <a:lnTo>
                  <a:pt x="8" y="64"/>
                </a:lnTo>
                <a:lnTo>
                  <a:pt x="10" y="64"/>
                </a:lnTo>
                <a:lnTo>
                  <a:pt x="12" y="64"/>
                </a:lnTo>
                <a:lnTo>
                  <a:pt x="12" y="64"/>
                </a:lnTo>
                <a:lnTo>
                  <a:pt x="14" y="64"/>
                </a:lnTo>
                <a:lnTo>
                  <a:pt x="16" y="62"/>
                </a:lnTo>
                <a:lnTo>
                  <a:pt x="16" y="62"/>
                </a:lnTo>
                <a:lnTo>
                  <a:pt x="18" y="62"/>
                </a:lnTo>
                <a:lnTo>
                  <a:pt x="20" y="62"/>
                </a:lnTo>
                <a:lnTo>
                  <a:pt x="20" y="62"/>
                </a:lnTo>
                <a:lnTo>
                  <a:pt x="20" y="62"/>
                </a:lnTo>
                <a:lnTo>
                  <a:pt x="20" y="62"/>
                </a:lnTo>
                <a:lnTo>
                  <a:pt x="20" y="62"/>
                </a:lnTo>
                <a:lnTo>
                  <a:pt x="20" y="62"/>
                </a:lnTo>
                <a:lnTo>
                  <a:pt x="22" y="60"/>
                </a:lnTo>
                <a:lnTo>
                  <a:pt x="22" y="60"/>
                </a:lnTo>
                <a:lnTo>
                  <a:pt x="22" y="60"/>
                </a:lnTo>
                <a:lnTo>
                  <a:pt x="22" y="60"/>
                </a:lnTo>
                <a:lnTo>
                  <a:pt x="24" y="62"/>
                </a:lnTo>
                <a:lnTo>
                  <a:pt x="24" y="62"/>
                </a:lnTo>
                <a:lnTo>
                  <a:pt x="24" y="62"/>
                </a:lnTo>
                <a:lnTo>
                  <a:pt x="24" y="62"/>
                </a:lnTo>
                <a:lnTo>
                  <a:pt x="24" y="64"/>
                </a:lnTo>
                <a:lnTo>
                  <a:pt x="26" y="64"/>
                </a:lnTo>
                <a:lnTo>
                  <a:pt x="26" y="64"/>
                </a:lnTo>
                <a:lnTo>
                  <a:pt x="28" y="64"/>
                </a:lnTo>
                <a:lnTo>
                  <a:pt x="28" y="64"/>
                </a:lnTo>
                <a:lnTo>
                  <a:pt x="28" y="64"/>
                </a:lnTo>
                <a:lnTo>
                  <a:pt x="28" y="64"/>
                </a:lnTo>
                <a:lnTo>
                  <a:pt x="30" y="62"/>
                </a:lnTo>
                <a:lnTo>
                  <a:pt x="30" y="62"/>
                </a:lnTo>
                <a:lnTo>
                  <a:pt x="30" y="62"/>
                </a:lnTo>
                <a:lnTo>
                  <a:pt x="30" y="62"/>
                </a:lnTo>
                <a:lnTo>
                  <a:pt x="30" y="62"/>
                </a:lnTo>
                <a:lnTo>
                  <a:pt x="32" y="62"/>
                </a:lnTo>
                <a:lnTo>
                  <a:pt x="34" y="64"/>
                </a:lnTo>
                <a:lnTo>
                  <a:pt x="34" y="64"/>
                </a:lnTo>
                <a:lnTo>
                  <a:pt x="34" y="64"/>
                </a:lnTo>
                <a:lnTo>
                  <a:pt x="34" y="64"/>
                </a:lnTo>
                <a:lnTo>
                  <a:pt x="34" y="64"/>
                </a:lnTo>
                <a:lnTo>
                  <a:pt x="34" y="64"/>
                </a:lnTo>
                <a:lnTo>
                  <a:pt x="34" y="64"/>
                </a:lnTo>
                <a:lnTo>
                  <a:pt x="36" y="62"/>
                </a:lnTo>
                <a:lnTo>
                  <a:pt x="34" y="62"/>
                </a:lnTo>
                <a:lnTo>
                  <a:pt x="34" y="62"/>
                </a:lnTo>
                <a:lnTo>
                  <a:pt x="34" y="60"/>
                </a:lnTo>
                <a:lnTo>
                  <a:pt x="34" y="60"/>
                </a:lnTo>
                <a:lnTo>
                  <a:pt x="34" y="60"/>
                </a:lnTo>
                <a:lnTo>
                  <a:pt x="34" y="60"/>
                </a:lnTo>
                <a:lnTo>
                  <a:pt x="34" y="58"/>
                </a:lnTo>
                <a:lnTo>
                  <a:pt x="32" y="58"/>
                </a:lnTo>
                <a:lnTo>
                  <a:pt x="32" y="58"/>
                </a:lnTo>
                <a:lnTo>
                  <a:pt x="32" y="58"/>
                </a:lnTo>
                <a:lnTo>
                  <a:pt x="32" y="58"/>
                </a:lnTo>
                <a:lnTo>
                  <a:pt x="30" y="58"/>
                </a:lnTo>
                <a:lnTo>
                  <a:pt x="30" y="58"/>
                </a:lnTo>
                <a:lnTo>
                  <a:pt x="30" y="58"/>
                </a:lnTo>
                <a:lnTo>
                  <a:pt x="28" y="58"/>
                </a:lnTo>
                <a:lnTo>
                  <a:pt x="28" y="58"/>
                </a:lnTo>
                <a:lnTo>
                  <a:pt x="28" y="56"/>
                </a:lnTo>
                <a:lnTo>
                  <a:pt x="28" y="54"/>
                </a:lnTo>
                <a:lnTo>
                  <a:pt x="28" y="54"/>
                </a:lnTo>
                <a:lnTo>
                  <a:pt x="28" y="54"/>
                </a:lnTo>
                <a:lnTo>
                  <a:pt x="28" y="52"/>
                </a:lnTo>
                <a:lnTo>
                  <a:pt x="30" y="52"/>
                </a:lnTo>
                <a:lnTo>
                  <a:pt x="30" y="52"/>
                </a:lnTo>
                <a:lnTo>
                  <a:pt x="30" y="52"/>
                </a:lnTo>
                <a:lnTo>
                  <a:pt x="28" y="52"/>
                </a:lnTo>
                <a:lnTo>
                  <a:pt x="28" y="50"/>
                </a:lnTo>
                <a:lnTo>
                  <a:pt x="28" y="48"/>
                </a:lnTo>
                <a:lnTo>
                  <a:pt x="28" y="48"/>
                </a:lnTo>
                <a:lnTo>
                  <a:pt x="28" y="48"/>
                </a:lnTo>
                <a:lnTo>
                  <a:pt x="28" y="48"/>
                </a:lnTo>
                <a:lnTo>
                  <a:pt x="28" y="46"/>
                </a:lnTo>
                <a:lnTo>
                  <a:pt x="28" y="46"/>
                </a:lnTo>
                <a:lnTo>
                  <a:pt x="28" y="46"/>
                </a:lnTo>
                <a:lnTo>
                  <a:pt x="28" y="46"/>
                </a:lnTo>
                <a:lnTo>
                  <a:pt x="28" y="44"/>
                </a:lnTo>
                <a:lnTo>
                  <a:pt x="28" y="44"/>
                </a:lnTo>
                <a:lnTo>
                  <a:pt x="28" y="42"/>
                </a:lnTo>
                <a:lnTo>
                  <a:pt x="28" y="40"/>
                </a:lnTo>
                <a:lnTo>
                  <a:pt x="28" y="40"/>
                </a:lnTo>
                <a:lnTo>
                  <a:pt x="28" y="40"/>
                </a:lnTo>
                <a:lnTo>
                  <a:pt x="28" y="38"/>
                </a:lnTo>
                <a:lnTo>
                  <a:pt x="28" y="38"/>
                </a:lnTo>
                <a:lnTo>
                  <a:pt x="28" y="36"/>
                </a:lnTo>
                <a:lnTo>
                  <a:pt x="28" y="36"/>
                </a:lnTo>
                <a:lnTo>
                  <a:pt x="28" y="36"/>
                </a:lnTo>
                <a:lnTo>
                  <a:pt x="28" y="36"/>
                </a:lnTo>
                <a:lnTo>
                  <a:pt x="28" y="34"/>
                </a:lnTo>
                <a:lnTo>
                  <a:pt x="28" y="34"/>
                </a:lnTo>
                <a:lnTo>
                  <a:pt x="28" y="34"/>
                </a:lnTo>
                <a:lnTo>
                  <a:pt x="28" y="32"/>
                </a:lnTo>
                <a:lnTo>
                  <a:pt x="28" y="30"/>
                </a:lnTo>
                <a:lnTo>
                  <a:pt x="28" y="30"/>
                </a:lnTo>
                <a:lnTo>
                  <a:pt x="28" y="30"/>
                </a:lnTo>
                <a:lnTo>
                  <a:pt x="28" y="30"/>
                </a:lnTo>
                <a:lnTo>
                  <a:pt x="28" y="30"/>
                </a:lnTo>
                <a:lnTo>
                  <a:pt x="28" y="30"/>
                </a:lnTo>
                <a:lnTo>
                  <a:pt x="28" y="30"/>
                </a:lnTo>
                <a:lnTo>
                  <a:pt x="30" y="30"/>
                </a:lnTo>
                <a:lnTo>
                  <a:pt x="30" y="30"/>
                </a:lnTo>
                <a:lnTo>
                  <a:pt x="30" y="30"/>
                </a:lnTo>
                <a:lnTo>
                  <a:pt x="32" y="30"/>
                </a:lnTo>
                <a:lnTo>
                  <a:pt x="32" y="32"/>
                </a:lnTo>
                <a:lnTo>
                  <a:pt x="32" y="32"/>
                </a:lnTo>
                <a:lnTo>
                  <a:pt x="32" y="32"/>
                </a:lnTo>
                <a:lnTo>
                  <a:pt x="34" y="32"/>
                </a:lnTo>
                <a:lnTo>
                  <a:pt x="34" y="32"/>
                </a:lnTo>
                <a:lnTo>
                  <a:pt x="36" y="32"/>
                </a:lnTo>
                <a:lnTo>
                  <a:pt x="36" y="34"/>
                </a:lnTo>
                <a:lnTo>
                  <a:pt x="38" y="34"/>
                </a:lnTo>
                <a:lnTo>
                  <a:pt x="38" y="34"/>
                </a:lnTo>
                <a:lnTo>
                  <a:pt x="38" y="34"/>
                </a:lnTo>
                <a:lnTo>
                  <a:pt x="38" y="34"/>
                </a:lnTo>
                <a:lnTo>
                  <a:pt x="40" y="34"/>
                </a:lnTo>
                <a:lnTo>
                  <a:pt x="40" y="34"/>
                </a:lnTo>
                <a:lnTo>
                  <a:pt x="40" y="34"/>
                </a:lnTo>
                <a:lnTo>
                  <a:pt x="42" y="34"/>
                </a:lnTo>
                <a:lnTo>
                  <a:pt x="42" y="34"/>
                </a:lnTo>
                <a:lnTo>
                  <a:pt x="44" y="34"/>
                </a:lnTo>
                <a:lnTo>
                  <a:pt x="44" y="34"/>
                </a:lnTo>
                <a:lnTo>
                  <a:pt x="44" y="34"/>
                </a:lnTo>
                <a:lnTo>
                  <a:pt x="44" y="34"/>
                </a:lnTo>
                <a:lnTo>
                  <a:pt x="46" y="34"/>
                </a:lnTo>
                <a:lnTo>
                  <a:pt x="48" y="34"/>
                </a:lnTo>
                <a:lnTo>
                  <a:pt x="50" y="34"/>
                </a:lnTo>
                <a:lnTo>
                  <a:pt x="50" y="34"/>
                </a:lnTo>
                <a:lnTo>
                  <a:pt x="50" y="34"/>
                </a:lnTo>
                <a:lnTo>
                  <a:pt x="52" y="34"/>
                </a:lnTo>
                <a:lnTo>
                  <a:pt x="52" y="36"/>
                </a:lnTo>
                <a:lnTo>
                  <a:pt x="52" y="36"/>
                </a:lnTo>
                <a:lnTo>
                  <a:pt x="52" y="36"/>
                </a:lnTo>
                <a:lnTo>
                  <a:pt x="52" y="36"/>
                </a:lnTo>
                <a:lnTo>
                  <a:pt x="52" y="36"/>
                </a:lnTo>
                <a:lnTo>
                  <a:pt x="54" y="36"/>
                </a:lnTo>
                <a:lnTo>
                  <a:pt x="54" y="36"/>
                </a:lnTo>
                <a:lnTo>
                  <a:pt x="54" y="36"/>
                </a:lnTo>
                <a:lnTo>
                  <a:pt x="54" y="36"/>
                </a:lnTo>
                <a:lnTo>
                  <a:pt x="56" y="34"/>
                </a:lnTo>
                <a:lnTo>
                  <a:pt x="56" y="34"/>
                </a:lnTo>
                <a:lnTo>
                  <a:pt x="56" y="34"/>
                </a:lnTo>
                <a:lnTo>
                  <a:pt x="56" y="34"/>
                </a:lnTo>
                <a:lnTo>
                  <a:pt x="56" y="34"/>
                </a:lnTo>
                <a:lnTo>
                  <a:pt x="56" y="34"/>
                </a:lnTo>
                <a:lnTo>
                  <a:pt x="56" y="34"/>
                </a:lnTo>
                <a:lnTo>
                  <a:pt x="56" y="34"/>
                </a:lnTo>
                <a:lnTo>
                  <a:pt x="58" y="32"/>
                </a:lnTo>
                <a:lnTo>
                  <a:pt x="58" y="32"/>
                </a:lnTo>
                <a:lnTo>
                  <a:pt x="58" y="32"/>
                </a:lnTo>
                <a:lnTo>
                  <a:pt x="60" y="32"/>
                </a:lnTo>
                <a:lnTo>
                  <a:pt x="60" y="32"/>
                </a:lnTo>
                <a:lnTo>
                  <a:pt x="62" y="30"/>
                </a:lnTo>
                <a:lnTo>
                  <a:pt x="62" y="30"/>
                </a:lnTo>
                <a:lnTo>
                  <a:pt x="60" y="28"/>
                </a:lnTo>
                <a:lnTo>
                  <a:pt x="60" y="28"/>
                </a:lnTo>
                <a:lnTo>
                  <a:pt x="60" y="26"/>
                </a:lnTo>
                <a:lnTo>
                  <a:pt x="58" y="26"/>
                </a:lnTo>
                <a:lnTo>
                  <a:pt x="58" y="26"/>
                </a:lnTo>
                <a:lnTo>
                  <a:pt x="58" y="26"/>
                </a:lnTo>
                <a:lnTo>
                  <a:pt x="58" y="24"/>
                </a:lnTo>
                <a:lnTo>
                  <a:pt x="58" y="24"/>
                </a:lnTo>
                <a:lnTo>
                  <a:pt x="58" y="24"/>
                </a:lnTo>
                <a:lnTo>
                  <a:pt x="56" y="22"/>
                </a:lnTo>
                <a:lnTo>
                  <a:pt x="56" y="20"/>
                </a:lnTo>
                <a:lnTo>
                  <a:pt x="54" y="20"/>
                </a:lnTo>
                <a:lnTo>
                  <a:pt x="54" y="18"/>
                </a:lnTo>
                <a:lnTo>
                  <a:pt x="54" y="18"/>
                </a:lnTo>
                <a:lnTo>
                  <a:pt x="54" y="18"/>
                </a:lnTo>
                <a:lnTo>
                  <a:pt x="54" y="18"/>
                </a:lnTo>
                <a:lnTo>
                  <a:pt x="54" y="16"/>
                </a:lnTo>
                <a:lnTo>
                  <a:pt x="54" y="16"/>
                </a:lnTo>
                <a:lnTo>
                  <a:pt x="54" y="16"/>
                </a:lnTo>
                <a:lnTo>
                  <a:pt x="54" y="14"/>
                </a:lnTo>
                <a:lnTo>
                  <a:pt x="54" y="12"/>
                </a:lnTo>
                <a:lnTo>
                  <a:pt x="54" y="12"/>
                </a:lnTo>
                <a:lnTo>
                  <a:pt x="54" y="10"/>
                </a:lnTo>
                <a:lnTo>
                  <a:pt x="54" y="10"/>
                </a:lnTo>
                <a:lnTo>
                  <a:pt x="54" y="10"/>
                </a:lnTo>
                <a:lnTo>
                  <a:pt x="54" y="10"/>
                </a:lnTo>
                <a:lnTo>
                  <a:pt x="56" y="10"/>
                </a:lnTo>
                <a:lnTo>
                  <a:pt x="58" y="10"/>
                </a:lnTo>
                <a:lnTo>
                  <a:pt x="58" y="10"/>
                </a:lnTo>
                <a:lnTo>
                  <a:pt x="58" y="10"/>
                </a:lnTo>
                <a:lnTo>
                  <a:pt x="58" y="10"/>
                </a:lnTo>
                <a:lnTo>
                  <a:pt x="60" y="10"/>
                </a:lnTo>
                <a:lnTo>
                  <a:pt x="60" y="10"/>
                </a:lnTo>
                <a:lnTo>
                  <a:pt x="60" y="10"/>
                </a:lnTo>
                <a:lnTo>
                  <a:pt x="60" y="10"/>
                </a:lnTo>
                <a:lnTo>
                  <a:pt x="60" y="10"/>
                </a:lnTo>
                <a:lnTo>
                  <a:pt x="60" y="10"/>
                </a:lnTo>
                <a:lnTo>
                  <a:pt x="62" y="10"/>
                </a:lnTo>
                <a:lnTo>
                  <a:pt x="62" y="10"/>
                </a:lnTo>
                <a:lnTo>
                  <a:pt x="62" y="10"/>
                </a:lnTo>
                <a:lnTo>
                  <a:pt x="62" y="10"/>
                </a:lnTo>
                <a:lnTo>
                  <a:pt x="64" y="8"/>
                </a:lnTo>
                <a:lnTo>
                  <a:pt x="64" y="8"/>
                </a:lnTo>
                <a:lnTo>
                  <a:pt x="64" y="8"/>
                </a:lnTo>
                <a:lnTo>
                  <a:pt x="64" y="8"/>
                </a:lnTo>
                <a:lnTo>
                  <a:pt x="64" y="6"/>
                </a:lnTo>
                <a:lnTo>
                  <a:pt x="64" y="6"/>
                </a:lnTo>
                <a:lnTo>
                  <a:pt x="64" y="6"/>
                </a:lnTo>
                <a:lnTo>
                  <a:pt x="64" y="4"/>
                </a:lnTo>
                <a:lnTo>
                  <a:pt x="64" y="4"/>
                </a:lnTo>
                <a:lnTo>
                  <a:pt x="62" y="2"/>
                </a:lnTo>
                <a:lnTo>
                  <a:pt x="62" y="2"/>
                </a:lnTo>
                <a:lnTo>
                  <a:pt x="62" y="2"/>
                </a:lnTo>
                <a:lnTo>
                  <a:pt x="62" y="0"/>
                </a:lnTo>
                <a:lnTo>
                  <a:pt x="62" y="0"/>
                </a:lnTo>
                <a:lnTo>
                  <a:pt x="66" y="0"/>
                </a:lnTo>
                <a:lnTo>
                  <a:pt x="66" y="0"/>
                </a:lnTo>
                <a:lnTo>
                  <a:pt x="68" y="0"/>
                </a:lnTo>
                <a:lnTo>
                  <a:pt x="68" y="0"/>
                </a:lnTo>
                <a:lnTo>
                  <a:pt x="7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3" name="Freeform 679"/>
          <p:cNvSpPr>
            <a:spLocks/>
          </p:cNvSpPr>
          <p:nvPr/>
        </p:nvSpPr>
        <p:spPr bwMode="auto">
          <a:xfrm>
            <a:off x="7334250" y="2513013"/>
            <a:ext cx="3175" cy="3175"/>
          </a:xfrm>
          <a:custGeom>
            <a:avLst/>
            <a:gdLst/>
            <a:ahLst/>
            <a:cxnLst>
              <a:cxn ang="0">
                <a:pos x="2" y="2"/>
              </a:cxn>
              <a:cxn ang="0">
                <a:pos x="2" y="2"/>
              </a:cxn>
              <a:cxn ang="0">
                <a:pos x="2" y="2"/>
              </a:cxn>
              <a:cxn ang="0">
                <a:pos x="2" y="2"/>
              </a:cxn>
              <a:cxn ang="0">
                <a:pos x="0" y="0"/>
              </a:cxn>
              <a:cxn ang="0">
                <a:pos x="0" y="0"/>
              </a:cxn>
            </a:cxnLst>
            <a:rect l="0" t="0" r="r" b="b"/>
            <a:pathLst>
              <a:path w="2" h="2">
                <a:moveTo>
                  <a:pt x="2" y="2"/>
                </a:moveTo>
                <a:lnTo>
                  <a:pt x="2" y="2"/>
                </a:lnTo>
                <a:lnTo>
                  <a:pt x="2" y="2"/>
                </a:lnTo>
                <a:lnTo>
                  <a:pt x="2"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4" name="Freeform 680"/>
          <p:cNvSpPr>
            <a:spLocks/>
          </p:cNvSpPr>
          <p:nvPr/>
        </p:nvSpPr>
        <p:spPr bwMode="auto">
          <a:xfrm>
            <a:off x="5035550" y="2465388"/>
            <a:ext cx="12700" cy="50800"/>
          </a:xfrm>
          <a:custGeom>
            <a:avLst/>
            <a:gdLst/>
            <a:ahLst/>
            <a:cxnLst>
              <a:cxn ang="0">
                <a:pos x="2" y="32"/>
              </a:cxn>
              <a:cxn ang="0">
                <a:pos x="2" y="32"/>
              </a:cxn>
              <a:cxn ang="0">
                <a:pos x="4" y="32"/>
              </a:cxn>
              <a:cxn ang="0">
                <a:pos x="4" y="30"/>
              </a:cxn>
              <a:cxn ang="0">
                <a:pos x="4" y="30"/>
              </a:cxn>
              <a:cxn ang="0">
                <a:pos x="4" y="30"/>
              </a:cxn>
              <a:cxn ang="0">
                <a:pos x="4" y="30"/>
              </a:cxn>
              <a:cxn ang="0">
                <a:pos x="4" y="28"/>
              </a:cxn>
              <a:cxn ang="0">
                <a:pos x="2" y="28"/>
              </a:cxn>
              <a:cxn ang="0">
                <a:pos x="2" y="28"/>
              </a:cxn>
              <a:cxn ang="0">
                <a:pos x="2" y="24"/>
              </a:cxn>
              <a:cxn ang="0">
                <a:pos x="4" y="24"/>
              </a:cxn>
              <a:cxn ang="0">
                <a:pos x="4" y="22"/>
              </a:cxn>
              <a:cxn ang="0">
                <a:pos x="4" y="22"/>
              </a:cxn>
              <a:cxn ang="0">
                <a:pos x="4" y="22"/>
              </a:cxn>
              <a:cxn ang="0">
                <a:pos x="6" y="22"/>
              </a:cxn>
              <a:cxn ang="0">
                <a:pos x="8" y="20"/>
              </a:cxn>
              <a:cxn ang="0">
                <a:pos x="8" y="18"/>
              </a:cxn>
              <a:cxn ang="0">
                <a:pos x="8" y="18"/>
              </a:cxn>
              <a:cxn ang="0">
                <a:pos x="8" y="18"/>
              </a:cxn>
              <a:cxn ang="0">
                <a:pos x="8" y="18"/>
              </a:cxn>
              <a:cxn ang="0">
                <a:pos x="6" y="16"/>
              </a:cxn>
              <a:cxn ang="0">
                <a:pos x="6" y="16"/>
              </a:cxn>
              <a:cxn ang="0">
                <a:pos x="6" y="14"/>
              </a:cxn>
              <a:cxn ang="0">
                <a:pos x="4" y="14"/>
              </a:cxn>
              <a:cxn ang="0">
                <a:pos x="4" y="14"/>
              </a:cxn>
              <a:cxn ang="0">
                <a:pos x="4" y="14"/>
              </a:cxn>
              <a:cxn ang="0">
                <a:pos x="2" y="14"/>
              </a:cxn>
              <a:cxn ang="0">
                <a:pos x="0" y="10"/>
              </a:cxn>
              <a:cxn ang="0">
                <a:pos x="0" y="8"/>
              </a:cxn>
              <a:cxn ang="0">
                <a:pos x="0" y="4"/>
              </a:cxn>
              <a:cxn ang="0">
                <a:pos x="2" y="4"/>
              </a:cxn>
              <a:cxn ang="0">
                <a:pos x="2" y="2"/>
              </a:cxn>
              <a:cxn ang="0">
                <a:pos x="2" y="2"/>
              </a:cxn>
              <a:cxn ang="0">
                <a:pos x="2" y="2"/>
              </a:cxn>
              <a:cxn ang="0">
                <a:pos x="2" y="0"/>
              </a:cxn>
              <a:cxn ang="0">
                <a:pos x="2" y="0"/>
              </a:cxn>
            </a:cxnLst>
            <a:rect l="0" t="0" r="r" b="b"/>
            <a:pathLst>
              <a:path w="8" h="32">
                <a:moveTo>
                  <a:pt x="2" y="32"/>
                </a:moveTo>
                <a:lnTo>
                  <a:pt x="2" y="32"/>
                </a:lnTo>
                <a:lnTo>
                  <a:pt x="4" y="32"/>
                </a:lnTo>
                <a:lnTo>
                  <a:pt x="4" y="30"/>
                </a:lnTo>
                <a:lnTo>
                  <a:pt x="4" y="30"/>
                </a:lnTo>
                <a:lnTo>
                  <a:pt x="4" y="30"/>
                </a:lnTo>
                <a:lnTo>
                  <a:pt x="4" y="30"/>
                </a:lnTo>
                <a:lnTo>
                  <a:pt x="4" y="28"/>
                </a:lnTo>
                <a:lnTo>
                  <a:pt x="2" y="28"/>
                </a:lnTo>
                <a:lnTo>
                  <a:pt x="2" y="28"/>
                </a:lnTo>
                <a:lnTo>
                  <a:pt x="2" y="24"/>
                </a:lnTo>
                <a:lnTo>
                  <a:pt x="4" y="24"/>
                </a:lnTo>
                <a:lnTo>
                  <a:pt x="4" y="22"/>
                </a:lnTo>
                <a:lnTo>
                  <a:pt x="4" y="22"/>
                </a:lnTo>
                <a:lnTo>
                  <a:pt x="4" y="22"/>
                </a:lnTo>
                <a:lnTo>
                  <a:pt x="6" y="22"/>
                </a:lnTo>
                <a:lnTo>
                  <a:pt x="8" y="20"/>
                </a:lnTo>
                <a:lnTo>
                  <a:pt x="8" y="18"/>
                </a:lnTo>
                <a:lnTo>
                  <a:pt x="8" y="18"/>
                </a:lnTo>
                <a:lnTo>
                  <a:pt x="8" y="18"/>
                </a:lnTo>
                <a:lnTo>
                  <a:pt x="8" y="18"/>
                </a:lnTo>
                <a:lnTo>
                  <a:pt x="6" y="16"/>
                </a:lnTo>
                <a:lnTo>
                  <a:pt x="6" y="16"/>
                </a:lnTo>
                <a:lnTo>
                  <a:pt x="6" y="14"/>
                </a:lnTo>
                <a:lnTo>
                  <a:pt x="4" y="14"/>
                </a:lnTo>
                <a:lnTo>
                  <a:pt x="4" y="14"/>
                </a:lnTo>
                <a:lnTo>
                  <a:pt x="4" y="14"/>
                </a:lnTo>
                <a:lnTo>
                  <a:pt x="2" y="14"/>
                </a:lnTo>
                <a:lnTo>
                  <a:pt x="0" y="10"/>
                </a:lnTo>
                <a:lnTo>
                  <a:pt x="0" y="8"/>
                </a:lnTo>
                <a:lnTo>
                  <a:pt x="0" y="4"/>
                </a:lnTo>
                <a:lnTo>
                  <a:pt x="2" y="4"/>
                </a:lnTo>
                <a:lnTo>
                  <a:pt x="2" y="2"/>
                </a:lnTo>
                <a:lnTo>
                  <a:pt x="2" y="2"/>
                </a:lnTo>
                <a:lnTo>
                  <a:pt x="2" y="2"/>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5" name="Freeform 681"/>
          <p:cNvSpPr>
            <a:spLocks/>
          </p:cNvSpPr>
          <p:nvPr/>
        </p:nvSpPr>
        <p:spPr bwMode="auto">
          <a:xfrm>
            <a:off x="4600575" y="2513013"/>
            <a:ext cx="31750" cy="3175"/>
          </a:xfrm>
          <a:custGeom>
            <a:avLst/>
            <a:gdLst/>
            <a:ahLst/>
            <a:cxnLst>
              <a:cxn ang="0">
                <a:pos x="0" y="0"/>
              </a:cxn>
              <a:cxn ang="0">
                <a:pos x="0" y="0"/>
              </a:cxn>
              <a:cxn ang="0">
                <a:pos x="2" y="0"/>
              </a:cxn>
              <a:cxn ang="0">
                <a:pos x="2" y="0"/>
              </a:cxn>
              <a:cxn ang="0">
                <a:pos x="4" y="0"/>
              </a:cxn>
              <a:cxn ang="0">
                <a:pos x="4" y="2"/>
              </a:cxn>
              <a:cxn ang="0">
                <a:pos x="4" y="2"/>
              </a:cxn>
              <a:cxn ang="0">
                <a:pos x="4" y="2"/>
              </a:cxn>
              <a:cxn ang="0">
                <a:pos x="4" y="2"/>
              </a:cxn>
              <a:cxn ang="0">
                <a:pos x="4" y="2"/>
              </a:cxn>
              <a:cxn ang="0">
                <a:pos x="6" y="0"/>
              </a:cxn>
              <a:cxn ang="0">
                <a:pos x="6" y="0"/>
              </a:cxn>
              <a:cxn ang="0">
                <a:pos x="8" y="0"/>
              </a:cxn>
              <a:cxn ang="0">
                <a:pos x="8" y="0"/>
              </a:cxn>
              <a:cxn ang="0">
                <a:pos x="10" y="2"/>
              </a:cxn>
              <a:cxn ang="0">
                <a:pos x="10" y="2"/>
              </a:cxn>
              <a:cxn ang="0">
                <a:pos x="10" y="2"/>
              </a:cxn>
              <a:cxn ang="0">
                <a:pos x="12" y="2"/>
              </a:cxn>
              <a:cxn ang="0">
                <a:pos x="12" y="2"/>
              </a:cxn>
              <a:cxn ang="0">
                <a:pos x="12" y="0"/>
              </a:cxn>
              <a:cxn ang="0">
                <a:pos x="14" y="0"/>
              </a:cxn>
              <a:cxn ang="0">
                <a:pos x="16" y="0"/>
              </a:cxn>
              <a:cxn ang="0">
                <a:pos x="18" y="0"/>
              </a:cxn>
              <a:cxn ang="0">
                <a:pos x="18" y="0"/>
              </a:cxn>
              <a:cxn ang="0">
                <a:pos x="18" y="0"/>
              </a:cxn>
              <a:cxn ang="0">
                <a:pos x="20" y="0"/>
              </a:cxn>
              <a:cxn ang="0">
                <a:pos x="20" y="0"/>
              </a:cxn>
            </a:cxnLst>
            <a:rect l="0" t="0" r="r" b="b"/>
            <a:pathLst>
              <a:path w="20" h="2">
                <a:moveTo>
                  <a:pt x="0" y="0"/>
                </a:moveTo>
                <a:lnTo>
                  <a:pt x="0" y="0"/>
                </a:lnTo>
                <a:lnTo>
                  <a:pt x="2" y="0"/>
                </a:lnTo>
                <a:lnTo>
                  <a:pt x="2" y="0"/>
                </a:lnTo>
                <a:lnTo>
                  <a:pt x="4" y="0"/>
                </a:lnTo>
                <a:lnTo>
                  <a:pt x="4" y="2"/>
                </a:lnTo>
                <a:lnTo>
                  <a:pt x="4" y="2"/>
                </a:lnTo>
                <a:lnTo>
                  <a:pt x="4" y="2"/>
                </a:lnTo>
                <a:lnTo>
                  <a:pt x="4" y="2"/>
                </a:lnTo>
                <a:lnTo>
                  <a:pt x="4" y="2"/>
                </a:lnTo>
                <a:lnTo>
                  <a:pt x="6" y="0"/>
                </a:lnTo>
                <a:lnTo>
                  <a:pt x="6" y="0"/>
                </a:lnTo>
                <a:lnTo>
                  <a:pt x="8" y="0"/>
                </a:lnTo>
                <a:lnTo>
                  <a:pt x="8" y="0"/>
                </a:lnTo>
                <a:lnTo>
                  <a:pt x="10" y="2"/>
                </a:lnTo>
                <a:lnTo>
                  <a:pt x="10" y="2"/>
                </a:lnTo>
                <a:lnTo>
                  <a:pt x="10" y="2"/>
                </a:lnTo>
                <a:lnTo>
                  <a:pt x="12" y="2"/>
                </a:lnTo>
                <a:lnTo>
                  <a:pt x="12" y="2"/>
                </a:lnTo>
                <a:lnTo>
                  <a:pt x="12" y="0"/>
                </a:lnTo>
                <a:lnTo>
                  <a:pt x="14" y="0"/>
                </a:lnTo>
                <a:lnTo>
                  <a:pt x="16" y="0"/>
                </a:lnTo>
                <a:lnTo>
                  <a:pt x="18" y="0"/>
                </a:lnTo>
                <a:lnTo>
                  <a:pt x="18" y="0"/>
                </a:lnTo>
                <a:lnTo>
                  <a:pt x="18" y="0"/>
                </a:lnTo>
                <a:lnTo>
                  <a:pt x="20" y="0"/>
                </a:lnTo>
                <a:lnTo>
                  <a:pt x="2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6" name="Freeform 682"/>
          <p:cNvSpPr>
            <a:spLocks/>
          </p:cNvSpPr>
          <p:nvPr/>
        </p:nvSpPr>
        <p:spPr bwMode="auto">
          <a:xfrm>
            <a:off x="7302500" y="2363788"/>
            <a:ext cx="41275" cy="149225"/>
          </a:xfrm>
          <a:custGeom>
            <a:avLst/>
            <a:gdLst/>
            <a:ahLst/>
            <a:cxnLst>
              <a:cxn ang="0">
                <a:pos x="12" y="0"/>
              </a:cxn>
              <a:cxn ang="0">
                <a:pos x="14" y="2"/>
              </a:cxn>
              <a:cxn ang="0">
                <a:pos x="12" y="2"/>
              </a:cxn>
              <a:cxn ang="0">
                <a:pos x="14" y="4"/>
              </a:cxn>
              <a:cxn ang="0">
                <a:pos x="18" y="8"/>
              </a:cxn>
              <a:cxn ang="0">
                <a:pos x="18" y="12"/>
              </a:cxn>
              <a:cxn ang="0">
                <a:pos x="18" y="12"/>
              </a:cxn>
              <a:cxn ang="0">
                <a:pos x="16" y="12"/>
              </a:cxn>
              <a:cxn ang="0">
                <a:pos x="18" y="16"/>
              </a:cxn>
              <a:cxn ang="0">
                <a:pos x="18" y="18"/>
              </a:cxn>
              <a:cxn ang="0">
                <a:pos x="18" y="20"/>
              </a:cxn>
              <a:cxn ang="0">
                <a:pos x="20" y="26"/>
              </a:cxn>
              <a:cxn ang="0">
                <a:pos x="22" y="26"/>
              </a:cxn>
              <a:cxn ang="0">
                <a:pos x="20" y="28"/>
              </a:cxn>
              <a:cxn ang="0">
                <a:pos x="22" y="30"/>
              </a:cxn>
              <a:cxn ang="0">
                <a:pos x="22" y="34"/>
              </a:cxn>
              <a:cxn ang="0">
                <a:pos x="24" y="38"/>
              </a:cxn>
              <a:cxn ang="0">
                <a:pos x="24" y="38"/>
              </a:cxn>
              <a:cxn ang="0">
                <a:pos x="26" y="42"/>
              </a:cxn>
              <a:cxn ang="0">
                <a:pos x="24" y="44"/>
              </a:cxn>
              <a:cxn ang="0">
                <a:pos x="22" y="44"/>
              </a:cxn>
              <a:cxn ang="0">
                <a:pos x="24" y="48"/>
              </a:cxn>
              <a:cxn ang="0">
                <a:pos x="26" y="50"/>
              </a:cxn>
              <a:cxn ang="0">
                <a:pos x="26" y="52"/>
              </a:cxn>
              <a:cxn ang="0">
                <a:pos x="24" y="52"/>
              </a:cxn>
              <a:cxn ang="0">
                <a:pos x="18" y="50"/>
              </a:cxn>
              <a:cxn ang="0">
                <a:pos x="12" y="50"/>
              </a:cxn>
              <a:cxn ang="0">
                <a:pos x="10" y="48"/>
              </a:cxn>
              <a:cxn ang="0">
                <a:pos x="8" y="46"/>
              </a:cxn>
              <a:cxn ang="0">
                <a:pos x="6" y="48"/>
              </a:cxn>
              <a:cxn ang="0">
                <a:pos x="6" y="50"/>
              </a:cxn>
              <a:cxn ang="0">
                <a:pos x="4" y="52"/>
              </a:cxn>
              <a:cxn ang="0">
                <a:pos x="2" y="54"/>
              </a:cxn>
              <a:cxn ang="0">
                <a:pos x="2" y="54"/>
              </a:cxn>
              <a:cxn ang="0">
                <a:pos x="2" y="56"/>
              </a:cxn>
              <a:cxn ang="0">
                <a:pos x="4" y="58"/>
              </a:cxn>
              <a:cxn ang="0">
                <a:pos x="12" y="68"/>
              </a:cxn>
              <a:cxn ang="0">
                <a:pos x="12" y="68"/>
              </a:cxn>
              <a:cxn ang="0">
                <a:pos x="16" y="76"/>
              </a:cxn>
              <a:cxn ang="0">
                <a:pos x="18" y="78"/>
              </a:cxn>
              <a:cxn ang="0">
                <a:pos x="20" y="78"/>
              </a:cxn>
              <a:cxn ang="0">
                <a:pos x="20" y="84"/>
              </a:cxn>
              <a:cxn ang="0">
                <a:pos x="22" y="86"/>
              </a:cxn>
              <a:cxn ang="0">
                <a:pos x="22" y="88"/>
              </a:cxn>
              <a:cxn ang="0">
                <a:pos x="18" y="88"/>
              </a:cxn>
              <a:cxn ang="0">
                <a:pos x="16" y="88"/>
              </a:cxn>
              <a:cxn ang="0">
                <a:pos x="14" y="90"/>
              </a:cxn>
              <a:cxn ang="0">
                <a:pos x="16" y="90"/>
              </a:cxn>
              <a:cxn ang="0">
                <a:pos x="18" y="92"/>
              </a:cxn>
              <a:cxn ang="0">
                <a:pos x="20" y="94"/>
              </a:cxn>
            </a:cxnLst>
            <a:rect l="0" t="0" r="r" b="b"/>
            <a:pathLst>
              <a:path w="26" h="94">
                <a:moveTo>
                  <a:pt x="12" y="0"/>
                </a:moveTo>
                <a:lnTo>
                  <a:pt x="12" y="0"/>
                </a:lnTo>
                <a:lnTo>
                  <a:pt x="12" y="0"/>
                </a:lnTo>
                <a:lnTo>
                  <a:pt x="12" y="0"/>
                </a:lnTo>
                <a:lnTo>
                  <a:pt x="12" y="0"/>
                </a:lnTo>
                <a:lnTo>
                  <a:pt x="14" y="2"/>
                </a:lnTo>
                <a:lnTo>
                  <a:pt x="14" y="2"/>
                </a:lnTo>
                <a:lnTo>
                  <a:pt x="12" y="2"/>
                </a:lnTo>
                <a:lnTo>
                  <a:pt x="12" y="2"/>
                </a:lnTo>
                <a:lnTo>
                  <a:pt x="12" y="2"/>
                </a:lnTo>
                <a:lnTo>
                  <a:pt x="14" y="4"/>
                </a:lnTo>
                <a:lnTo>
                  <a:pt x="14" y="4"/>
                </a:lnTo>
                <a:lnTo>
                  <a:pt x="18" y="6"/>
                </a:lnTo>
                <a:lnTo>
                  <a:pt x="18" y="8"/>
                </a:lnTo>
                <a:lnTo>
                  <a:pt x="18" y="8"/>
                </a:lnTo>
                <a:lnTo>
                  <a:pt x="20" y="8"/>
                </a:lnTo>
                <a:lnTo>
                  <a:pt x="20" y="12"/>
                </a:lnTo>
                <a:lnTo>
                  <a:pt x="18" y="12"/>
                </a:lnTo>
                <a:lnTo>
                  <a:pt x="18" y="12"/>
                </a:lnTo>
                <a:lnTo>
                  <a:pt x="18" y="12"/>
                </a:lnTo>
                <a:lnTo>
                  <a:pt x="18" y="12"/>
                </a:lnTo>
                <a:lnTo>
                  <a:pt x="16" y="12"/>
                </a:lnTo>
                <a:lnTo>
                  <a:pt x="16" y="12"/>
                </a:lnTo>
                <a:lnTo>
                  <a:pt x="16" y="12"/>
                </a:lnTo>
                <a:lnTo>
                  <a:pt x="16" y="14"/>
                </a:lnTo>
                <a:lnTo>
                  <a:pt x="16" y="16"/>
                </a:lnTo>
                <a:lnTo>
                  <a:pt x="18" y="16"/>
                </a:lnTo>
                <a:lnTo>
                  <a:pt x="18" y="18"/>
                </a:lnTo>
                <a:lnTo>
                  <a:pt x="18" y="18"/>
                </a:lnTo>
                <a:lnTo>
                  <a:pt x="18" y="18"/>
                </a:lnTo>
                <a:lnTo>
                  <a:pt x="18" y="18"/>
                </a:lnTo>
                <a:lnTo>
                  <a:pt x="18" y="18"/>
                </a:lnTo>
                <a:lnTo>
                  <a:pt x="18" y="20"/>
                </a:lnTo>
                <a:lnTo>
                  <a:pt x="20" y="22"/>
                </a:lnTo>
                <a:lnTo>
                  <a:pt x="20" y="24"/>
                </a:lnTo>
                <a:lnTo>
                  <a:pt x="20" y="26"/>
                </a:lnTo>
                <a:lnTo>
                  <a:pt x="22" y="26"/>
                </a:lnTo>
                <a:lnTo>
                  <a:pt x="20" y="26"/>
                </a:lnTo>
                <a:lnTo>
                  <a:pt x="22" y="26"/>
                </a:lnTo>
                <a:lnTo>
                  <a:pt x="20" y="26"/>
                </a:lnTo>
                <a:lnTo>
                  <a:pt x="20" y="26"/>
                </a:lnTo>
                <a:lnTo>
                  <a:pt x="20" y="28"/>
                </a:lnTo>
                <a:lnTo>
                  <a:pt x="22" y="28"/>
                </a:lnTo>
                <a:lnTo>
                  <a:pt x="22" y="30"/>
                </a:lnTo>
                <a:lnTo>
                  <a:pt x="22" y="30"/>
                </a:lnTo>
                <a:lnTo>
                  <a:pt x="24" y="32"/>
                </a:lnTo>
                <a:lnTo>
                  <a:pt x="24" y="32"/>
                </a:lnTo>
                <a:lnTo>
                  <a:pt x="22" y="34"/>
                </a:lnTo>
                <a:lnTo>
                  <a:pt x="24" y="34"/>
                </a:lnTo>
                <a:lnTo>
                  <a:pt x="24" y="36"/>
                </a:lnTo>
                <a:lnTo>
                  <a:pt x="24" y="38"/>
                </a:lnTo>
                <a:lnTo>
                  <a:pt x="24" y="38"/>
                </a:lnTo>
                <a:lnTo>
                  <a:pt x="22" y="38"/>
                </a:lnTo>
                <a:lnTo>
                  <a:pt x="24" y="38"/>
                </a:lnTo>
                <a:lnTo>
                  <a:pt x="24" y="40"/>
                </a:lnTo>
                <a:lnTo>
                  <a:pt x="24" y="42"/>
                </a:lnTo>
                <a:lnTo>
                  <a:pt x="26" y="42"/>
                </a:lnTo>
                <a:lnTo>
                  <a:pt x="24" y="42"/>
                </a:lnTo>
                <a:lnTo>
                  <a:pt x="24" y="42"/>
                </a:lnTo>
                <a:lnTo>
                  <a:pt x="24" y="44"/>
                </a:lnTo>
                <a:lnTo>
                  <a:pt x="24" y="44"/>
                </a:lnTo>
                <a:lnTo>
                  <a:pt x="22" y="44"/>
                </a:lnTo>
                <a:lnTo>
                  <a:pt x="22" y="44"/>
                </a:lnTo>
                <a:lnTo>
                  <a:pt x="22" y="44"/>
                </a:lnTo>
                <a:lnTo>
                  <a:pt x="22" y="46"/>
                </a:lnTo>
                <a:lnTo>
                  <a:pt x="24" y="48"/>
                </a:lnTo>
                <a:lnTo>
                  <a:pt x="24" y="48"/>
                </a:lnTo>
                <a:lnTo>
                  <a:pt x="24" y="50"/>
                </a:lnTo>
                <a:lnTo>
                  <a:pt x="26" y="50"/>
                </a:lnTo>
                <a:lnTo>
                  <a:pt x="26" y="50"/>
                </a:lnTo>
                <a:lnTo>
                  <a:pt x="26" y="50"/>
                </a:lnTo>
                <a:lnTo>
                  <a:pt x="26" y="52"/>
                </a:lnTo>
                <a:lnTo>
                  <a:pt x="24" y="52"/>
                </a:lnTo>
                <a:lnTo>
                  <a:pt x="24" y="52"/>
                </a:lnTo>
                <a:lnTo>
                  <a:pt x="24" y="52"/>
                </a:lnTo>
                <a:lnTo>
                  <a:pt x="24" y="52"/>
                </a:lnTo>
                <a:lnTo>
                  <a:pt x="22" y="52"/>
                </a:lnTo>
                <a:lnTo>
                  <a:pt x="18" y="50"/>
                </a:lnTo>
                <a:lnTo>
                  <a:pt x="16" y="50"/>
                </a:lnTo>
                <a:lnTo>
                  <a:pt x="14" y="50"/>
                </a:lnTo>
                <a:lnTo>
                  <a:pt x="12" y="50"/>
                </a:lnTo>
                <a:lnTo>
                  <a:pt x="12" y="48"/>
                </a:lnTo>
                <a:lnTo>
                  <a:pt x="10" y="48"/>
                </a:lnTo>
                <a:lnTo>
                  <a:pt x="10" y="48"/>
                </a:lnTo>
                <a:lnTo>
                  <a:pt x="8" y="48"/>
                </a:lnTo>
                <a:lnTo>
                  <a:pt x="8" y="48"/>
                </a:lnTo>
                <a:lnTo>
                  <a:pt x="8" y="46"/>
                </a:lnTo>
                <a:lnTo>
                  <a:pt x="6" y="46"/>
                </a:lnTo>
                <a:lnTo>
                  <a:pt x="6" y="46"/>
                </a:lnTo>
                <a:lnTo>
                  <a:pt x="6" y="48"/>
                </a:lnTo>
                <a:lnTo>
                  <a:pt x="6" y="50"/>
                </a:lnTo>
                <a:lnTo>
                  <a:pt x="6" y="50"/>
                </a:lnTo>
                <a:lnTo>
                  <a:pt x="6" y="50"/>
                </a:lnTo>
                <a:lnTo>
                  <a:pt x="6" y="52"/>
                </a:lnTo>
                <a:lnTo>
                  <a:pt x="4" y="52"/>
                </a:lnTo>
                <a:lnTo>
                  <a:pt x="4" y="52"/>
                </a:lnTo>
                <a:lnTo>
                  <a:pt x="4" y="54"/>
                </a:lnTo>
                <a:lnTo>
                  <a:pt x="2" y="54"/>
                </a:lnTo>
                <a:lnTo>
                  <a:pt x="2" y="54"/>
                </a:lnTo>
                <a:lnTo>
                  <a:pt x="2" y="54"/>
                </a:lnTo>
                <a:lnTo>
                  <a:pt x="2" y="54"/>
                </a:lnTo>
                <a:lnTo>
                  <a:pt x="2" y="54"/>
                </a:lnTo>
                <a:lnTo>
                  <a:pt x="2" y="54"/>
                </a:lnTo>
                <a:lnTo>
                  <a:pt x="0" y="54"/>
                </a:lnTo>
                <a:lnTo>
                  <a:pt x="2" y="56"/>
                </a:lnTo>
                <a:lnTo>
                  <a:pt x="2" y="56"/>
                </a:lnTo>
                <a:lnTo>
                  <a:pt x="2" y="56"/>
                </a:lnTo>
                <a:lnTo>
                  <a:pt x="4" y="58"/>
                </a:lnTo>
                <a:lnTo>
                  <a:pt x="6" y="60"/>
                </a:lnTo>
                <a:lnTo>
                  <a:pt x="12" y="66"/>
                </a:lnTo>
                <a:lnTo>
                  <a:pt x="12" y="68"/>
                </a:lnTo>
                <a:lnTo>
                  <a:pt x="14" y="68"/>
                </a:lnTo>
                <a:lnTo>
                  <a:pt x="12" y="68"/>
                </a:lnTo>
                <a:lnTo>
                  <a:pt x="12" y="68"/>
                </a:lnTo>
                <a:lnTo>
                  <a:pt x="12" y="70"/>
                </a:lnTo>
                <a:lnTo>
                  <a:pt x="14" y="72"/>
                </a:lnTo>
                <a:lnTo>
                  <a:pt x="16" y="76"/>
                </a:lnTo>
                <a:lnTo>
                  <a:pt x="18" y="76"/>
                </a:lnTo>
                <a:lnTo>
                  <a:pt x="18" y="76"/>
                </a:lnTo>
                <a:lnTo>
                  <a:pt x="18" y="78"/>
                </a:lnTo>
                <a:lnTo>
                  <a:pt x="18" y="78"/>
                </a:lnTo>
                <a:lnTo>
                  <a:pt x="20" y="78"/>
                </a:lnTo>
                <a:lnTo>
                  <a:pt x="20" y="78"/>
                </a:lnTo>
                <a:lnTo>
                  <a:pt x="20" y="80"/>
                </a:lnTo>
                <a:lnTo>
                  <a:pt x="20" y="82"/>
                </a:lnTo>
                <a:lnTo>
                  <a:pt x="20" y="84"/>
                </a:lnTo>
                <a:lnTo>
                  <a:pt x="20" y="84"/>
                </a:lnTo>
                <a:lnTo>
                  <a:pt x="22" y="86"/>
                </a:lnTo>
                <a:lnTo>
                  <a:pt x="22" y="86"/>
                </a:lnTo>
                <a:lnTo>
                  <a:pt x="22" y="86"/>
                </a:lnTo>
                <a:lnTo>
                  <a:pt x="22" y="86"/>
                </a:lnTo>
                <a:lnTo>
                  <a:pt x="22" y="88"/>
                </a:lnTo>
                <a:lnTo>
                  <a:pt x="20" y="88"/>
                </a:lnTo>
                <a:lnTo>
                  <a:pt x="20" y="88"/>
                </a:lnTo>
                <a:lnTo>
                  <a:pt x="18" y="88"/>
                </a:lnTo>
                <a:lnTo>
                  <a:pt x="18" y="88"/>
                </a:lnTo>
                <a:lnTo>
                  <a:pt x="18" y="88"/>
                </a:lnTo>
                <a:lnTo>
                  <a:pt x="16" y="88"/>
                </a:lnTo>
                <a:lnTo>
                  <a:pt x="16" y="88"/>
                </a:lnTo>
                <a:lnTo>
                  <a:pt x="16" y="88"/>
                </a:lnTo>
                <a:lnTo>
                  <a:pt x="14" y="90"/>
                </a:lnTo>
                <a:lnTo>
                  <a:pt x="14" y="90"/>
                </a:lnTo>
                <a:lnTo>
                  <a:pt x="16" y="90"/>
                </a:lnTo>
                <a:lnTo>
                  <a:pt x="16" y="90"/>
                </a:lnTo>
                <a:lnTo>
                  <a:pt x="16" y="90"/>
                </a:lnTo>
                <a:lnTo>
                  <a:pt x="18" y="90"/>
                </a:lnTo>
                <a:lnTo>
                  <a:pt x="18" y="92"/>
                </a:lnTo>
                <a:lnTo>
                  <a:pt x="18" y="92"/>
                </a:lnTo>
                <a:lnTo>
                  <a:pt x="18" y="92"/>
                </a:lnTo>
                <a:lnTo>
                  <a:pt x="20" y="94"/>
                </a:lnTo>
                <a:lnTo>
                  <a:pt x="20" y="9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7" name="Freeform 683"/>
          <p:cNvSpPr>
            <a:spLocks/>
          </p:cNvSpPr>
          <p:nvPr/>
        </p:nvSpPr>
        <p:spPr bwMode="auto">
          <a:xfrm>
            <a:off x="4594225" y="2509838"/>
            <a:ext cx="6350" cy="3175"/>
          </a:xfrm>
          <a:custGeom>
            <a:avLst/>
            <a:gdLst/>
            <a:ahLst/>
            <a:cxnLst>
              <a:cxn ang="0">
                <a:pos x="0" y="0"/>
              </a:cxn>
              <a:cxn ang="0">
                <a:pos x="0" y="0"/>
              </a:cxn>
              <a:cxn ang="0">
                <a:pos x="0" y="0"/>
              </a:cxn>
              <a:cxn ang="0">
                <a:pos x="0" y="2"/>
              </a:cxn>
              <a:cxn ang="0">
                <a:pos x="0" y="2"/>
              </a:cxn>
              <a:cxn ang="0">
                <a:pos x="2" y="2"/>
              </a:cxn>
              <a:cxn ang="0">
                <a:pos x="2" y="2"/>
              </a:cxn>
              <a:cxn ang="0">
                <a:pos x="4" y="2"/>
              </a:cxn>
              <a:cxn ang="0">
                <a:pos x="4" y="2"/>
              </a:cxn>
              <a:cxn ang="0">
                <a:pos x="4" y="2"/>
              </a:cxn>
            </a:cxnLst>
            <a:rect l="0" t="0" r="r" b="b"/>
            <a:pathLst>
              <a:path w="4" h="2">
                <a:moveTo>
                  <a:pt x="0" y="0"/>
                </a:moveTo>
                <a:lnTo>
                  <a:pt x="0" y="0"/>
                </a:lnTo>
                <a:lnTo>
                  <a:pt x="0" y="0"/>
                </a:lnTo>
                <a:lnTo>
                  <a:pt x="0" y="2"/>
                </a:lnTo>
                <a:lnTo>
                  <a:pt x="0" y="2"/>
                </a:lnTo>
                <a:lnTo>
                  <a:pt x="2" y="2"/>
                </a:lnTo>
                <a:lnTo>
                  <a:pt x="2" y="2"/>
                </a:lnTo>
                <a:lnTo>
                  <a:pt x="4" y="2"/>
                </a:lnTo>
                <a:lnTo>
                  <a:pt x="4" y="2"/>
                </a:lnTo>
                <a:lnTo>
                  <a:pt x="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8" name="Freeform 684"/>
          <p:cNvSpPr>
            <a:spLocks/>
          </p:cNvSpPr>
          <p:nvPr/>
        </p:nvSpPr>
        <p:spPr bwMode="auto">
          <a:xfrm>
            <a:off x="4956175" y="2509838"/>
            <a:ext cx="1588" cy="3175"/>
          </a:xfrm>
          <a:custGeom>
            <a:avLst/>
            <a:gdLst/>
            <a:ahLst/>
            <a:cxnLst>
              <a:cxn ang="0">
                <a:pos x="0" y="0"/>
              </a:cxn>
              <a:cxn ang="0">
                <a:pos x="0" y="0"/>
              </a:cxn>
              <a:cxn ang="0">
                <a:pos x="0" y="2"/>
              </a:cxn>
              <a:cxn ang="0">
                <a:pos x="0" y="2"/>
              </a:cxn>
              <a:cxn ang="0">
                <a:pos x="0" y="2"/>
              </a:cxn>
              <a:cxn ang="0">
                <a:pos x="0" y="2"/>
              </a:cxn>
            </a:cxnLst>
            <a:rect l="0" t="0" r="r" b="b"/>
            <a:pathLst>
              <a:path h="2">
                <a:moveTo>
                  <a:pt x="0" y="0"/>
                </a:moveTo>
                <a:lnTo>
                  <a:pt x="0" y="0"/>
                </a:lnTo>
                <a:lnTo>
                  <a:pt x="0"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9" name="Freeform 685"/>
          <p:cNvSpPr>
            <a:spLocks/>
          </p:cNvSpPr>
          <p:nvPr/>
        </p:nvSpPr>
        <p:spPr bwMode="auto">
          <a:xfrm>
            <a:off x="4594225" y="2506663"/>
            <a:ext cx="6350" cy="6350"/>
          </a:xfrm>
          <a:custGeom>
            <a:avLst/>
            <a:gdLst/>
            <a:ahLst/>
            <a:cxnLst>
              <a:cxn ang="0">
                <a:pos x="0" y="2"/>
              </a:cxn>
              <a:cxn ang="0">
                <a:pos x="0" y="0"/>
              </a:cxn>
              <a:cxn ang="0">
                <a:pos x="2" y="0"/>
              </a:cxn>
              <a:cxn ang="0">
                <a:pos x="4" y="2"/>
              </a:cxn>
              <a:cxn ang="0">
                <a:pos x="4" y="2"/>
              </a:cxn>
              <a:cxn ang="0">
                <a:pos x="4" y="2"/>
              </a:cxn>
              <a:cxn ang="0">
                <a:pos x="4" y="2"/>
              </a:cxn>
              <a:cxn ang="0">
                <a:pos x="4" y="2"/>
              </a:cxn>
              <a:cxn ang="0">
                <a:pos x="4" y="2"/>
              </a:cxn>
              <a:cxn ang="0">
                <a:pos x="4" y="4"/>
              </a:cxn>
            </a:cxnLst>
            <a:rect l="0" t="0" r="r" b="b"/>
            <a:pathLst>
              <a:path w="4" h="4">
                <a:moveTo>
                  <a:pt x="0" y="2"/>
                </a:moveTo>
                <a:lnTo>
                  <a:pt x="0" y="0"/>
                </a:lnTo>
                <a:lnTo>
                  <a:pt x="2" y="0"/>
                </a:lnTo>
                <a:lnTo>
                  <a:pt x="4" y="2"/>
                </a:lnTo>
                <a:lnTo>
                  <a:pt x="4" y="2"/>
                </a:lnTo>
                <a:lnTo>
                  <a:pt x="4" y="2"/>
                </a:lnTo>
                <a:lnTo>
                  <a:pt x="4" y="2"/>
                </a:lnTo>
                <a:lnTo>
                  <a:pt x="4" y="2"/>
                </a:lnTo>
                <a:lnTo>
                  <a:pt x="4" y="2"/>
                </a:lnTo>
                <a:lnTo>
                  <a:pt x="4"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0" name="Freeform 686"/>
          <p:cNvSpPr>
            <a:spLocks/>
          </p:cNvSpPr>
          <p:nvPr/>
        </p:nvSpPr>
        <p:spPr bwMode="auto">
          <a:xfrm>
            <a:off x="4937125" y="2500313"/>
            <a:ext cx="19050" cy="9525"/>
          </a:xfrm>
          <a:custGeom>
            <a:avLst/>
            <a:gdLst/>
            <a:ahLst/>
            <a:cxnLst>
              <a:cxn ang="0">
                <a:pos x="0" y="0"/>
              </a:cxn>
              <a:cxn ang="0">
                <a:pos x="0" y="0"/>
              </a:cxn>
              <a:cxn ang="0">
                <a:pos x="0" y="0"/>
              </a:cxn>
              <a:cxn ang="0">
                <a:pos x="2" y="0"/>
              </a:cxn>
              <a:cxn ang="0">
                <a:pos x="2" y="0"/>
              </a:cxn>
              <a:cxn ang="0">
                <a:pos x="2" y="2"/>
              </a:cxn>
              <a:cxn ang="0">
                <a:pos x="4" y="2"/>
              </a:cxn>
              <a:cxn ang="0">
                <a:pos x="4" y="2"/>
              </a:cxn>
              <a:cxn ang="0">
                <a:pos x="4" y="2"/>
              </a:cxn>
              <a:cxn ang="0">
                <a:pos x="8" y="4"/>
              </a:cxn>
              <a:cxn ang="0">
                <a:pos x="8" y="4"/>
              </a:cxn>
              <a:cxn ang="0">
                <a:pos x="8" y="6"/>
              </a:cxn>
              <a:cxn ang="0">
                <a:pos x="10" y="6"/>
              </a:cxn>
              <a:cxn ang="0">
                <a:pos x="10" y="6"/>
              </a:cxn>
              <a:cxn ang="0">
                <a:pos x="10" y="6"/>
              </a:cxn>
              <a:cxn ang="0">
                <a:pos x="10" y="6"/>
              </a:cxn>
              <a:cxn ang="0">
                <a:pos x="12" y="6"/>
              </a:cxn>
            </a:cxnLst>
            <a:rect l="0" t="0" r="r" b="b"/>
            <a:pathLst>
              <a:path w="12" h="6">
                <a:moveTo>
                  <a:pt x="0" y="0"/>
                </a:moveTo>
                <a:lnTo>
                  <a:pt x="0" y="0"/>
                </a:lnTo>
                <a:lnTo>
                  <a:pt x="0" y="0"/>
                </a:lnTo>
                <a:lnTo>
                  <a:pt x="2" y="0"/>
                </a:lnTo>
                <a:lnTo>
                  <a:pt x="2" y="0"/>
                </a:lnTo>
                <a:lnTo>
                  <a:pt x="2" y="2"/>
                </a:lnTo>
                <a:lnTo>
                  <a:pt x="4" y="2"/>
                </a:lnTo>
                <a:lnTo>
                  <a:pt x="4" y="2"/>
                </a:lnTo>
                <a:lnTo>
                  <a:pt x="4" y="2"/>
                </a:lnTo>
                <a:lnTo>
                  <a:pt x="8" y="4"/>
                </a:lnTo>
                <a:lnTo>
                  <a:pt x="8" y="4"/>
                </a:lnTo>
                <a:lnTo>
                  <a:pt x="8" y="6"/>
                </a:lnTo>
                <a:lnTo>
                  <a:pt x="10" y="6"/>
                </a:lnTo>
                <a:lnTo>
                  <a:pt x="10" y="6"/>
                </a:lnTo>
                <a:lnTo>
                  <a:pt x="10" y="6"/>
                </a:lnTo>
                <a:lnTo>
                  <a:pt x="10" y="6"/>
                </a:lnTo>
                <a:lnTo>
                  <a:pt x="12"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1" name="Freeform 687"/>
          <p:cNvSpPr>
            <a:spLocks/>
          </p:cNvSpPr>
          <p:nvPr/>
        </p:nvSpPr>
        <p:spPr bwMode="auto">
          <a:xfrm>
            <a:off x="4953000" y="2449513"/>
            <a:ext cx="22225" cy="60325"/>
          </a:xfrm>
          <a:custGeom>
            <a:avLst/>
            <a:gdLst/>
            <a:ahLst/>
            <a:cxnLst>
              <a:cxn ang="0">
                <a:pos x="2" y="38"/>
              </a:cxn>
              <a:cxn ang="0">
                <a:pos x="2" y="36"/>
              </a:cxn>
              <a:cxn ang="0">
                <a:pos x="2" y="36"/>
              </a:cxn>
              <a:cxn ang="0">
                <a:pos x="2" y="34"/>
              </a:cxn>
              <a:cxn ang="0">
                <a:pos x="2" y="32"/>
              </a:cxn>
              <a:cxn ang="0">
                <a:pos x="2" y="30"/>
              </a:cxn>
              <a:cxn ang="0">
                <a:pos x="2" y="30"/>
              </a:cxn>
              <a:cxn ang="0">
                <a:pos x="4" y="30"/>
              </a:cxn>
              <a:cxn ang="0">
                <a:pos x="4" y="28"/>
              </a:cxn>
              <a:cxn ang="0">
                <a:pos x="6" y="26"/>
              </a:cxn>
              <a:cxn ang="0">
                <a:pos x="6" y="26"/>
              </a:cxn>
              <a:cxn ang="0">
                <a:pos x="6" y="26"/>
              </a:cxn>
              <a:cxn ang="0">
                <a:pos x="8" y="28"/>
              </a:cxn>
              <a:cxn ang="0">
                <a:pos x="8" y="26"/>
              </a:cxn>
              <a:cxn ang="0">
                <a:pos x="8" y="24"/>
              </a:cxn>
              <a:cxn ang="0">
                <a:pos x="6" y="24"/>
              </a:cxn>
              <a:cxn ang="0">
                <a:pos x="8" y="22"/>
              </a:cxn>
              <a:cxn ang="0">
                <a:pos x="10" y="22"/>
              </a:cxn>
              <a:cxn ang="0">
                <a:pos x="12" y="22"/>
              </a:cxn>
              <a:cxn ang="0">
                <a:pos x="14" y="22"/>
              </a:cxn>
              <a:cxn ang="0">
                <a:pos x="14" y="20"/>
              </a:cxn>
              <a:cxn ang="0">
                <a:pos x="14" y="18"/>
              </a:cxn>
              <a:cxn ang="0">
                <a:pos x="12" y="18"/>
              </a:cxn>
              <a:cxn ang="0">
                <a:pos x="10" y="16"/>
              </a:cxn>
              <a:cxn ang="0">
                <a:pos x="10" y="14"/>
              </a:cxn>
              <a:cxn ang="0">
                <a:pos x="12" y="16"/>
              </a:cxn>
              <a:cxn ang="0">
                <a:pos x="14" y="16"/>
              </a:cxn>
              <a:cxn ang="0">
                <a:pos x="14" y="14"/>
              </a:cxn>
              <a:cxn ang="0">
                <a:pos x="12" y="12"/>
              </a:cxn>
              <a:cxn ang="0">
                <a:pos x="10" y="10"/>
              </a:cxn>
              <a:cxn ang="0">
                <a:pos x="8" y="10"/>
              </a:cxn>
              <a:cxn ang="0">
                <a:pos x="8" y="8"/>
              </a:cxn>
              <a:cxn ang="0">
                <a:pos x="8" y="6"/>
              </a:cxn>
              <a:cxn ang="0">
                <a:pos x="10" y="2"/>
              </a:cxn>
              <a:cxn ang="0">
                <a:pos x="10" y="0"/>
              </a:cxn>
              <a:cxn ang="0">
                <a:pos x="10" y="0"/>
              </a:cxn>
              <a:cxn ang="0">
                <a:pos x="6" y="0"/>
              </a:cxn>
            </a:cxnLst>
            <a:rect l="0" t="0" r="r" b="b"/>
            <a:pathLst>
              <a:path w="14" h="38">
                <a:moveTo>
                  <a:pt x="2" y="38"/>
                </a:moveTo>
                <a:lnTo>
                  <a:pt x="2" y="38"/>
                </a:lnTo>
                <a:lnTo>
                  <a:pt x="2" y="38"/>
                </a:lnTo>
                <a:lnTo>
                  <a:pt x="2" y="36"/>
                </a:lnTo>
                <a:lnTo>
                  <a:pt x="2" y="36"/>
                </a:lnTo>
                <a:lnTo>
                  <a:pt x="2" y="36"/>
                </a:lnTo>
                <a:lnTo>
                  <a:pt x="2" y="36"/>
                </a:lnTo>
                <a:lnTo>
                  <a:pt x="2" y="34"/>
                </a:lnTo>
                <a:lnTo>
                  <a:pt x="0" y="34"/>
                </a:lnTo>
                <a:lnTo>
                  <a:pt x="2" y="32"/>
                </a:lnTo>
                <a:lnTo>
                  <a:pt x="2" y="32"/>
                </a:lnTo>
                <a:lnTo>
                  <a:pt x="2" y="30"/>
                </a:lnTo>
                <a:lnTo>
                  <a:pt x="2" y="30"/>
                </a:lnTo>
                <a:lnTo>
                  <a:pt x="2" y="30"/>
                </a:lnTo>
                <a:lnTo>
                  <a:pt x="4" y="30"/>
                </a:lnTo>
                <a:lnTo>
                  <a:pt x="4" y="30"/>
                </a:lnTo>
                <a:lnTo>
                  <a:pt x="4" y="28"/>
                </a:lnTo>
                <a:lnTo>
                  <a:pt x="4" y="28"/>
                </a:lnTo>
                <a:lnTo>
                  <a:pt x="4" y="26"/>
                </a:lnTo>
                <a:lnTo>
                  <a:pt x="6" y="26"/>
                </a:lnTo>
                <a:lnTo>
                  <a:pt x="6" y="26"/>
                </a:lnTo>
                <a:lnTo>
                  <a:pt x="6" y="26"/>
                </a:lnTo>
                <a:lnTo>
                  <a:pt x="6" y="26"/>
                </a:lnTo>
                <a:lnTo>
                  <a:pt x="6" y="26"/>
                </a:lnTo>
                <a:lnTo>
                  <a:pt x="8" y="28"/>
                </a:lnTo>
                <a:lnTo>
                  <a:pt x="8" y="28"/>
                </a:lnTo>
                <a:lnTo>
                  <a:pt x="8" y="26"/>
                </a:lnTo>
                <a:lnTo>
                  <a:pt x="8" y="26"/>
                </a:lnTo>
                <a:lnTo>
                  <a:pt x="8" y="24"/>
                </a:lnTo>
                <a:lnTo>
                  <a:pt x="8" y="24"/>
                </a:lnTo>
                <a:lnTo>
                  <a:pt x="8" y="24"/>
                </a:lnTo>
                <a:lnTo>
                  <a:pt x="6" y="24"/>
                </a:lnTo>
                <a:lnTo>
                  <a:pt x="6" y="22"/>
                </a:lnTo>
                <a:lnTo>
                  <a:pt x="8" y="22"/>
                </a:lnTo>
                <a:lnTo>
                  <a:pt x="10" y="22"/>
                </a:lnTo>
                <a:lnTo>
                  <a:pt x="10" y="22"/>
                </a:lnTo>
                <a:lnTo>
                  <a:pt x="10" y="22"/>
                </a:lnTo>
                <a:lnTo>
                  <a:pt x="12" y="22"/>
                </a:lnTo>
                <a:lnTo>
                  <a:pt x="14" y="22"/>
                </a:lnTo>
                <a:lnTo>
                  <a:pt x="14" y="22"/>
                </a:lnTo>
                <a:lnTo>
                  <a:pt x="14" y="20"/>
                </a:lnTo>
                <a:lnTo>
                  <a:pt x="14" y="20"/>
                </a:lnTo>
                <a:lnTo>
                  <a:pt x="14" y="18"/>
                </a:lnTo>
                <a:lnTo>
                  <a:pt x="14" y="18"/>
                </a:lnTo>
                <a:lnTo>
                  <a:pt x="14" y="18"/>
                </a:lnTo>
                <a:lnTo>
                  <a:pt x="12" y="18"/>
                </a:lnTo>
                <a:lnTo>
                  <a:pt x="12" y="16"/>
                </a:lnTo>
                <a:lnTo>
                  <a:pt x="10" y="16"/>
                </a:lnTo>
                <a:lnTo>
                  <a:pt x="10" y="14"/>
                </a:lnTo>
                <a:lnTo>
                  <a:pt x="10" y="14"/>
                </a:lnTo>
                <a:lnTo>
                  <a:pt x="12" y="16"/>
                </a:lnTo>
                <a:lnTo>
                  <a:pt x="12" y="16"/>
                </a:lnTo>
                <a:lnTo>
                  <a:pt x="12" y="16"/>
                </a:lnTo>
                <a:lnTo>
                  <a:pt x="14" y="16"/>
                </a:lnTo>
                <a:lnTo>
                  <a:pt x="14" y="14"/>
                </a:lnTo>
                <a:lnTo>
                  <a:pt x="14" y="14"/>
                </a:lnTo>
                <a:lnTo>
                  <a:pt x="14" y="14"/>
                </a:lnTo>
                <a:lnTo>
                  <a:pt x="12" y="12"/>
                </a:lnTo>
                <a:lnTo>
                  <a:pt x="10" y="12"/>
                </a:lnTo>
                <a:lnTo>
                  <a:pt x="10" y="10"/>
                </a:lnTo>
                <a:lnTo>
                  <a:pt x="8" y="10"/>
                </a:lnTo>
                <a:lnTo>
                  <a:pt x="8" y="10"/>
                </a:lnTo>
                <a:lnTo>
                  <a:pt x="8" y="8"/>
                </a:lnTo>
                <a:lnTo>
                  <a:pt x="8" y="8"/>
                </a:lnTo>
                <a:lnTo>
                  <a:pt x="8" y="6"/>
                </a:lnTo>
                <a:lnTo>
                  <a:pt x="8" y="6"/>
                </a:lnTo>
                <a:lnTo>
                  <a:pt x="10" y="4"/>
                </a:lnTo>
                <a:lnTo>
                  <a:pt x="10" y="2"/>
                </a:lnTo>
                <a:lnTo>
                  <a:pt x="10" y="2"/>
                </a:lnTo>
                <a:lnTo>
                  <a:pt x="10" y="0"/>
                </a:lnTo>
                <a:lnTo>
                  <a:pt x="10" y="0"/>
                </a:lnTo>
                <a:lnTo>
                  <a:pt x="10" y="0"/>
                </a:lnTo>
                <a:lnTo>
                  <a:pt x="8" y="0"/>
                </a:lnTo>
                <a:lnTo>
                  <a:pt x="6" y="0"/>
                </a:lnTo>
                <a:lnTo>
                  <a:pt x="6"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2" name="Freeform 688"/>
          <p:cNvSpPr>
            <a:spLocks/>
          </p:cNvSpPr>
          <p:nvPr/>
        </p:nvSpPr>
        <p:spPr bwMode="auto">
          <a:xfrm>
            <a:off x="4527550" y="2490788"/>
            <a:ext cx="66675" cy="19050"/>
          </a:xfrm>
          <a:custGeom>
            <a:avLst/>
            <a:gdLst/>
            <a:ahLst/>
            <a:cxnLst>
              <a:cxn ang="0">
                <a:pos x="0" y="0"/>
              </a:cxn>
              <a:cxn ang="0">
                <a:pos x="0" y="0"/>
              </a:cxn>
              <a:cxn ang="0">
                <a:pos x="2" y="0"/>
              </a:cxn>
              <a:cxn ang="0">
                <a:pos x="4" y="0"/>
              </a:cxn>
              <a:cxn ang="0">
                <a:pos x="4" y="4"/>
              </a:cxn>
              <a:cxn ang="0">
                <a:pos x="4" y="4"/>
              </a:cxn>
              <a:cxn ang="0">
                <a:pos x="4" y="4"/>
              </a:cxn>
              <a:cxn ang="0">
                <a:pos x="6" y="4"/>
              </a:cxn>
              <a:cxn ang="0">
                <a:pos x="10" y="6"/>
              </a:cxn>
              <a:cxn ang="0">
                <a:pos x="12" y="6"/>
              </a:cxn>
              <a:cxn ang="0">
                <a:pos x="12" y="6"/>
              </a:cxn>
              <a:cxn ang="0">
                <a:pos x="14" y="6"/>
              </a:cxn>
              <a:cxn ang="0">
                <a:pos x="14" y="6"/>
              </a:cxn>
              <a:cxn ang="0">
                <a:pos x="18" y="8"/>
              </a:cxn>
              <a:cxn ang="0">
                <a:pos x="18" y="8"/>
              </a:cxn>
              <a:cxn ang="0">
                <a:pos x="20" y="8"/>
              </a:cxn>
              <a:cxn ang="0">
                <a:pos x="20" y="8"/>
              </a:cxn>
              <a:cxn ang="0">
                <a:pos x="22" y="10"/>
              </a:cxn>
              <a:cxn ang="0">
                <a:pos x="22" y="10"/>
              </a:cxn>
              <a:cxn ang="0">
                <a:pos x="24" y="10"/>
              </a:cxn>
              <a:cxn ang="0">
                <a:pos x="26" y="10"/>
              </a:cxn>
              <a:cxn ang="0">
                <a:pos x="30" y="10"/>
              </a:cxn>
              <a:cxn ang="0">
                <a:pos x="30" y="10"/>
              </a:cxn>
              <a:cxn ang="0">
                <a:pos x="32" y="10"/>
              </a:cxn>
              <a:cxn ang="0">
                <a:pos x="32" y="10"/>
              </a:cxn>
              <a:cxn ang="0">
                <a:pos x="32" y="8"/>
              </a:cxn>
              <a:cxn ang="0">
                <a:pos x="32" y="8"/>
              </a:cxn>
              <a:cxn ang="0">
                <a:pos x="34" y="8"/>
              </a:cxn>
              <a:cxn ang="0">
                <a:pos x="38" y="8"/>
              </a:cxn>
              <a:cxn ang="0">
                <a:pos x="38" y="10"/>
              </a:cxn>
              <a:cxn ang="0">
                <a:pos x="40" y="10"/>
              </a:cxn>
              <a:cxn ang="0">
                <a:pos x="42" y="10"/>
              </a:cxn>
              <a:cxn ang="0">
                <a:pos x="42" y="12"/>
              </a:cxn>
            </a:cxnLst>
            <a:rect l="0" t="0" r="r" b="b"/>
            <a:pathLst>
              <a:path w="42" h="12">
                <a:moveTo>
                  <a:pt x="0" y="0"/>
                </a:moveTo>
                <a:lnTo>
                  <a:pt x="0" y="0"/>
                </a:lnTo>
                <a:lnTo>
                  <a:pt x="0" y="0"/>
                </a:lnTo>
                <a:lnTo>
                  <a:pt x="0" y="0"/>
                </a:lnTo>
                <a:lnTo>
                  <a:pt x="0" y="0"/>
                </a:lnTo>
                <a:lnTo>
                  <a:pt x="2" y="0"/>
                </a:lnTo>
                <a:lnTo>
                  <a:pt x="4" y="0"/>
                </a:lnTo>
                <a:lnTo>
                  <a:pt x="4" y="0"/>
                </a:lnTo>
                <a:lnTo>
                  <a:pt x="4" y="2"/>
                </a:lnTo>
                <a:lnTo>
                  <a:pt x="4" y="4"/>
                </a:lnTo>
                <a:lnTo>
                  <a:pt x="4" y="4"/>
                </a:lnTo>
                <a:lnTo>
                  <a:pt x="4" y="4"/>
                </a:lnTo>
                <a:lnTo>
                  <a:pt x="4" y="4"/>
                </a:lnTo>
                <a:lnTo>
                  <a:pt x="4" y="4"/>
                </a:lnTo>
                <a:lnTo>
                  <a:pt x="6" y="4"/>
                </a:lnTo>
                <a:lnTo>
                  <a:pt x="6" y="4"/>
                </a:lnTo>
                <a:lnTo>
                  <a:pt x="8" y="4"/>
                </a:lnTo>
                <a:lnTo>
                  <a:pt x="10" y="6"/>
                </a:lnTo>
                <a:lnTo>
                  <a:pt x="10" y="6"/>
                </a:lnTo>
                <a:lnTo>
                  <a:pt x="12" y="6"/>
                </a:lnTo>
                <a:lnTo>
                  <a:pt x="12" y="6"/>
                </a:lnTo>
                <a:lnTo>
                  <a:pt x="12" y="6"/>
                </a:lnTo>
                <a:lnTo>
                  <a:pt x="14" y="6"/>
                </a:lnTo>
                <a:lnTo>
                  <a:pt x="14" y="6"/>
                </a:lnTo>
                <a:lnTo>
                  <a:pt x="14" y="6"/>
                </a:lnTo>
                <a:lnTo>
                  <a:pt x="14" y="6"/>
                </a:lnTo>
                <a:lnTo>
                  <a:pt x="16" y="8"/>
                </a:lnTo>
                <a:lnTo>
                  <a:pt x="18" y="8"/>
                </a:lnTo>
                <a:lnTo>
                  <a:pt x="18" y="8"/>
                </a:lnTo>
                <a:lnTo>
                  <a:pt x="18" y="8"/>
                </a:lnTo>
                <a:lnTo>
                  <a:pt x="18" y="8"/>
                </a:lnTo>
                <a:lnTo>
                  <a:pt x="20" y="8"/>
                </a:lnTo>
                <a:lnTo>
                  <a:pt x="20" y="8"/>
                </a:lnTo>
                <a:lnTo>
                  <a:pt x="20" y="8"/>
                </a:lnTo>
                <a:lnTo>
                  <a:pt x="20" y="8"/>
                </a:lnTo>
                <a:lnTo>
                  <a:pt x="22" y="10"/>
                </a:lnTo>
                <a:lnTo>
                  <a:pt x="22" y="10"/>
                </a:lnTo>
                <a:lnTo>
                  <a:pt x="22" y="10"/>
                </a:lnTo>
                <a:lnTo>
                  <a:pt x="24" y="10"/>
                </a:lnTo>
                <a:lnTo>
                  <a:pt x="24" y="10"/>
                </a:lnTo>
                <a:lnTo>
                  <a:pt x="26" y="10"/>
                </a:lnTo>
                <a:lnTo>
                  <a:pt x="26" y="10"/>
                </a:lnTo>
                <a:lnTo>
                  <a:pt x="28" y="10"/>
                </a:lnTo>
                <a:lnTo>
                  <a:pt x="30" y="10"/>
                </a:lnTo>
                <a:lnTo>
                  <a:pt x="30" y="10"/>
                </a:lnTo>
                <a:lnTo>
                  <a:pt x="30" y="10"/>
                </a:lnTo>
                <a:lnTo>
                  <a:pt x="32" y="10"/>
                </a:lnTo>
                <a:lnTo>
                  <a:pt x="32" y="10"/>
                </a:lnTo>
                <a:lnTo>
                  <a:pt x="32" y="10"/>
                </a:lnTo>
                <a:lnTo>
                  <a:pt x="32" y="10"/>
                </a:lnTo>
                <a:lnTo>
                  <a:pt x="32" y="10"/>
                </a:lnTo>
                <a:lnTo>
                  <a:pt x="32" y="8"/>
                </a:lnTo>
                <a:lnTo>
                  <a:pt x="32" y="8"/>
                </a:lnTo>
                <a:lnTo>
                  <a:pt x="32" y="8"/>
                </a:lnTo>
                <a:lnTo>
                  <a:pt x="32" y="8"/>
                </a:lnTo>
                <a:lnTo>
                  <a:pt x="34" y="8"/>
                </a:lnTo>
                <a:lnTo>
                  <a:pt x="34" y="8"/>
                </a:lnTo>
                <a:lnTo>
                  <a:pt x="38" y="8"/>
                </a:lnTo>
                <a:lnTo>
                  <a:pt x="38" y="8"/>
                </a:lnTo>
                <a:lnTo>
                  <a:pt x="38" y="10"/>
                </a:lnTo>
                <a:lnTo>
                  <a:pt x="38" y="10"/>
                </a:lnTo>
                <a:lnTo>
                  <a:pt x="40" y="10"/>
                </a:lnTo>
                <a:lnTo>
                  <a:pt x="42" y="10"/>
                </a:lnTo>
                <a:lnTo>
                  <a:pt x="42" y="10"/>
                </a:lnTo>
                <a:lnTo>
                  <a:pt x="42" y="10"/>
                </a:lnTo>
                <a:lnTo>
                  <a:pt x="42"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3" name="Freeform 689"/>
          <p:cNvSpPr>
            <a:spLocks/>
          </p:cNvSpPr>
          <p:nvPr/>
        </p:nvSpPr>
        <p:spPr bwMode="auto">
          <a:xfrm>
            <a:off x="4892675" y="2439988"/>
            <a:ext cx="69850" cy="60325"/>
          </a:xfrm>
          <a:custGeom>
            <a:avLst/>
            <a:gdLst/>
            <a:ahLst/>
            <a:cxnLst>
              <a:cxn ang="0">
                <a:pos x="44" y="6"/>
              </a:cxn>
              <a:cxn ang="0">
                <a:pos x="42" y="6"/>
              </a:cxn>
              <a:cxn ang="0">
                <a:pos x="40" y="6"/>
              </a:cxn>
              <a:cxn ang="0">
                <a:pos x="40" y="6"/>
              </a:cxn>
              <a:cxn ang="0">
                <a:pos x="38" y="2"/>
              </a:cxn>
              <a:cxn ang="0">
                <a:pos x="34" y="2"/>
              </a:cxn>
              <a:cxn ang="0">
                <a:pos x="32" y="2"/>
              </a:cxn>
              <a:cxn ang="0">
                <a:pos x="32" y="2"/>
              </a:cxn>
              <a:cxn ang="0">
                <a:pos x="30" y="2"/>
              </a:cxn>
              <a:cxn ang="0">
                <a:pos x="28" y="4"/>
              </a:cxn>
              <a:cxn ang="0">
                <a:pos x="28" y="4"/>
              </a:cxn>
              <a:cxn ang="0">
                <a:pos x="26" y="2"/>
              </a:cxn>
              <a:cxn ang="0">
                <a:pos x="24" y="2"/>
              </a:cxn>
              <a:cxn ang="0">
                <a:pos x="20" y="2"/>
              </a:cxn>
              <a:cxn ang="0">
                <a:pos x="18" y="2"/>
              </a:cxn>
              <a:cxn ang="0">
                <a:pos x="16" y="0"/>
              </a:cxn>
              <a:cxn ang="0">
                <a:pos x="14" y="2"/>
              </a:cxn>
              <a:cxn ang="0">
                <a:pos x="12" y="0"/>
              </a:cxn>
              <a:cxn ang="0">
                <a:pos x="12" y="0"/>
              </a:cxn>
              <a:cxn ang="0">
                <a:pos x="10" y="0"/>
              </a:cxn>
              <a:cxn ang="0">
                <a:pos x="10" y="2"/>
              </a:cxn>
              <a:cxn ang="0">
                <a:pos x="8" y="4"/>
              </a:cxn>
              <a:cxn ang="0">
                <a:pos x="8" y="4"/>
              </a:cxn>
              <a:cxn ang="0">
                <a:pos x="6" y="4"/>
              </a:cxn>
              <a:cxn ang="0">
                <a:pos x="4" y="2"/>
              </a:cxn>
              <a:cxn ang="0">
                <a:pos x="2" y="0"/>
              </a:cxn>
              <a:cxn ang="0">
                <a:pos x="0" y="0"/>
              </a:cxn>
              <a:cxn ang="0">
                <a:pos x="0" y="2"/>
              </a:cxn>
              <a:cxn ang="0">
                <a:pos x="0" y="4"/>
              </a:cxn>
              <a:cxn ang="0">
                <a:pos x="0" y="8"/>
              </a:cxn>
              <a:cxn ang="0">
                <a:pos x="2" y="8"/>
              </a:cxn>
              <a:cxn ang="0">
                <a:pos x="4" y="10"/>
              </a:cxn>
              <a:cxn ang="0">
                <a:pos x="4" y="12"/>
              </a:cxn>
              <a:cxn ang="0">
                <a:pos x="6" y="12"/>
              </a:cxn>
              <a:cxn ang="0">
                <a:pos x="6" y="14"/>
              </a:cxn>
              <a:cxn ang="0">
                <a:pos x="6" y="18"/>
              </a:cxn>
              <a:cxn ang="0">
                <a:pos x="8" y="18"/>
              </a:cxn>
              <a:cxn ang="0">
                <a:pos x="8" y="18"/>
              </a:cxn>
              <a:cxn ang="0">
                <a:pos x="8" y="18"/>
              </a:cxn>
              <a:cxn ang="0">
                <a:pos x="10" y="20"/>
              </a:cxn>
              <a:cxn ang="0">
                <a:pos x="12" y="20"/>
              </a:cxn>
              <a:cxn ang="0">
                <a:pos x="14" y="22"/>
              </a:cxn>
              <a:cxn ang="0">
                <a:pos x="14" y="24"/>
              </a:cxn>
              <a:cxn ang="0">
                <a:pos x="18" y="26"/>
              </a:cxn>
              <a:cxn ang="0">
                <a:pos x="18" y="28"/>
              </a:cxn>
              <a:cxn ang="0">
                <a:pos x="20" y="28"/>
              </a:cxn>
              <a:cxn ang="0">
                <a:pos x="20" y="28"/>
              </a:cxn>
              <a:cxn ang="0">
                <a:pos x="22" y="30"/>
              </a:cxn>
              <a:cxn ang="0">
                <a:pos x="22" y="30"/>
              </a:cxn>
              <a:cxn ang="0">
                <a:pos x="22" y="32"/>
              </a:cxn>
              <a:cxn ang="0">
                <a:pos x="24" y="34"/>
              </a:cxn>
              <a:cxn ang="0">
                <a:pos x="28" y="36"/>
              </a:cxn>
              <a:cxn ang="0">
                <a:pos x="28" y="36"/>
              </a:cxn>
              <a:cxn ang="0">
                <a:pos x="28" y="38"/>
              </a:cxn>
            </a:cxnLst>
            <a:rect l="0" t="0" r="r" b="b"/>
            <a:pathLst>
              <a:path w="44" h="38">
                <a:moveTo>
                  <a:pt x="44" y="6"/>
                </a:moveTo>
                <a:lnTo>
                  <a:pt x="44" y="6"/>
                </a:lnTo>
                <a:lnTo>
                  <a:pt x="42" y="6"/>
                </a:lnTo>
                <a:lnTo>
                  <a:pt x="42" y="6"/>
                </a:lnTo>
                <a:lnTo>
                  <a:pt x="40" y="6"/>
                </a:lnTo>
                <a:lnTo>
                  <a:pt x="40" y="6"/>
                </a:lnTo>
                <a:lnTo>
                  <a:pt x="40" y="6"/>
                </a:lnTo>
                <a:lnTo>
                  <a:pt x="40" y="6"/>
                </a:lnTo>
                <a:lnTo>
                  <a:pt x="40" y="4"/>
                </a:lnTo>
                <a:lnTo>
                  <a:pt x="38" y="2"/>
                </a:lnTo>
                <a:lnTo>
                  <a:pt x="36" y="2"/>
                </a:lnTo>
                <a:lnTo>
                  <a:pt x="34" y="2"/>
                </a:lnTo>
                <a:lnTo>
                  <a:pt x="32" y="2"/>
                </a:lnTo>
                <a:lnTo>
                  <a:pt x="32" y="2"/>
                </a:lnTo>
                <a:lnTo>
                  <a:pt x="32" y="2"/>
                </a:lnTo>
                <a:lnTo>
                  <a:pt x="32" y="2"/>
                </a:lnTo>
                <a:lnTo>
                  <a:pt x="32" y="2"/>
                </a:lnTo>
                <a:lnTo>
                  <a:pt x="30" y="2"/>
                </a:lnTo>
                <a:lnTo>
                  <a:pt x="28" y="2"/>
                </a:lnTo>
                <a:lnTo>
                  <a:pt x="28" y="4"/>
                </a:lnTo>
                <a:lnTo>
                  <a:pt x="28" y="4"/>
                </a:lnTo>
                <a:lnTo>
                  <a:pt x="28" y="4"/>
                </a:lnTo>
                <a:lnTo>
                  <a:pt x="26" y="2"/>
                </a:lnTo>
                <a:lnTo>
                  <a:pt x="26" y="2"/>
                </a:lnTo>
                <a:lnTo>
                  <a:pt x="24" y="2"/>
                </a:lnTo>
                <a:lnTo>
                  <a:pt x="24" y="2"/>
                </a:lnTo>
                <a:lnTo>
                  <a:pt x="22" y="2"/>
                </a:lnTo>
                <a:lnTo>
                  <a:pt x="20" y="2"/>
                </a:lnTo>
                <a:lnTo>
                  <a:pt x="20" y="2"/>
                </a:lnTo>
                <a:lnTo>
                  <a:pt x="18" y="2"/>
                </a:lnTo>
                <a:lnTo>
                  <a:pt x="18" y="2"/>
                </a:lnTo>
                <a:lnTo>
                  <a:pt x="16" y="0"/>
                </a:lnTo>
                <a:lnTo>
                  <a:pt x="16" y="0"/>
                </a:lnTo>
                <a:lnTo>
                  <a:pt x="14" y="2"/>
                </a:lnTo>
                <a:lnTo>
                  <a:pt x="14" y="2"/>
                </a:lnTo>
                <a:lnTo>
                  <a:pt x="12" y="0"/>
                </a:lnTo>
                <a:lnTo>
                  <a:pt x="12" y="0"/>
                </a:lnTo>
                <a:lnTo>
                  <a:pt x="12" y="0"/>
                </a:lnTo>
                <a:lnTo>
                  <a:pt x="12" y="0"/>
                </a:lnTo>
                <a:lnTo>
                  <a:pt x="10" y="0"/>
                </a:lnTo>
                <a:lnTo>
                  <a:pt x="10" y="0"/>
                </a:lnTo>
                <a:lnTo>
                  <a:pt x="10" y="2"/>
                </a:lnTo>
                <a:lnTo>
                  <a:pt x="8" y="2"/>
                </a:lnTo>
                <a:lnTo>
                  <a:pt x="8" y="4"/>
                </a:lnTo>
                <a:lnTo>
                  <a:pt x="8" y="4"/>
                </a:lnTo>
                <a:lnTo>
                  <a:pt x="8" y="4"/>
                </a:lnTo>
                <a:lnTo>
                  <a:pt x="6" y="4"/>
                </a:lnTo>
                <a:lnTo>
                  <a:pt x="6" y="4"/>
                </a:lnTo>
                <a:lnTo>
                  <a:pt x="6" y="4"/>
                </a:lnTo>
                <a:lnTo>
                  <a:pt x="4" y="2"/>
                </a:lnTo>
                <a:lnTo>
                  <a:pt x="4" y="0"/>
                </a:lnTo>
                <a:lnTo>
                  <a:pt x="2" y="0"/>
                </a:lnTo>
                <a:lnTo>
                  <a:pt x="2" y="0"/>
                </a:lnTo>
                <a:lnTo>
                  <a:pt x="0" y="0"/>
                </a:lnTo>
                <a:lnTo>
                  <a:pt x="0" y="2"/>
                </a:lnTo>
                <a:lnTo>
                  <a:pt x="0" y="2"/>
                </a:lnTo>
                <a:lnTo>
                  <a:pt x="0" y="2"/>
                </a:lnTo>
                <a:lnTo>
                  <a:pt x="0" y="4"/>
                </a:lnTo>
                <a:lnTo>
                  <a:pt x="0" y="6"/>
                </a:lnTo>
                <a:lnTo>
                  <a:pt x="0" y="8"/>
                </a:lnTo>
                <a:lnTo>
                  <a:pt x="0" y="8"/>
                </a:lnTo>
                <a:lnTo>
                  <a:pt x="2" y="8"/>
                </a:lnTo>
                <a:lnTo>
                  <a:pt x="4" y="10"/>
                </a:lnTo>
                <a:lnTo>
                  <a:pt x="4" y="10"/>
                </a:lnTo>
                <a:lnTo>
                  <a:pt x="4" y="10"/>
                </a:lnTo>
                <a:lnTo>
                  <a:pt x="4" y="12"/>
                </a:lnTo>
                <a:lnTo>
                  <a:pt x="6" y="12"/>
                </a:lnTo>
                <a:lnTo>
                  <a:pt x="6" y="12"/>
                </a:lnTo>
                <a:lnTo>
                  <a:pt x="6" y="12"/>
                </a:lnTo>
                <a:lnTo>
                  <a:pt x="6" y="14"/>
                </a:lnTo>
                <a:lnTo>
                  <a:pt x="6" y="16"/>
                </a:lnTo>
                <a:lnTo>
                  <a:pt x="6" y="18"/>
                </a:lnTo>
                <a:lnTo>
                  <a:pt x="6" y="18"/>
                </a:lnTo>
                <a:lnTo>
                  <a:pt x="8" y="18"/>
                </a:lnTo>
                <a:lnTo>
                  <a:pt x="8" y="18"/>
                </a:lnTo>
                <a:lnTo>
                  <a:pt x="8" y="18"/>
                </a:lnTo>
                <a:lnTo>
                  <a:pt x="8" y="18"/>
                </a:lnTo>
                <a:lnTo>
                  <a:pt x="8" y="18"/>
                </a:lnTo>
                <a:lnTo>
                  <a:pt x="10" y="20"/>
                </a:lnTo>
                <a:lnTo>
                  <a:pt x="10" y="20"/>
                </a:lnTo>
                <a:lnTo>
                  <a:pt x="10" y="20"/>
                </a:lnTo>
                <a:lnTo>
                  <a:pt x="12" y="20"/>
                </a:lnTo>
                <a:lnTo>
                  <a:pt x="12" y="20"/>
                </a:lnTo>
                <a:lnTo>
                  <a:pt x="14" y="22"/>
                </a:lnTo>
                <a:lnTo>
                  <a:pt x="14" y="24"/>
                </a:lnTo>
                <a:lnTo>
                  <a:pt x="14" y="24"/>
                </a:lnTo>
                <a:lnTo>
                  <a:pt x="16" y="26"/>
                </a:lnTo>
                <a:lnTo>
                  <a:pt x="18" y="26"/>
                </a:lnTo>
                <a:lnTo>
                  <a:pt x="18" y="28"/>
                </a:lnTo>
                <a:lnTo>
                  <a:pt x="18" y="28"/>
                </a:lnTo>
                <a:lnTo>
                  <a:pt x="20" y="28"/>
                </a:lnTo>
                <a:lnTo>
                  <a:pt x="20" y="28"/>
                </a:lnTo>
                <a:lnTo>
                  <a:pt x="20" y="28"/>
                </a:lnTo>
                <a:lnTo>
                  <a:pt x="20" y="28"/>
                </a:lnTo>
                <a:lnTo>
                  <a:pt x="22" y="30"/>
                </a:lnTo>
                <a:lnTo>
                  <a:pt x="22" y="30"/>
                </a:lnTo>
                <a:lnTo>
                  <a:pt x="22" y="30"/>
                </a:lnTo>
                <a:lnTo>
                  <a:pt x="22" y="30"/>
                </a:lnTo>
                <a:lnTo>
                  <a:pt x="22" y="32"/>
                </a:lnTo>
                <a:lnTo>
                  <a:pt x="22" y="32"/>
                </a:lnTo>
                <a:lnTo>
                  <a:pt x="22" y="32"/>
                </a:lnTo>
                <a:lnTo>
                  <a:pt x="24" y="34"/>
                </a:lnTo>
                <a:lnTo>
                  <a:pt x="26" y="36"/>
                </a:lnTo>
                <a:lnTo>
                  <a:pt x="28" y="36"/>
                </a:lnTo>
                <a:lnTo>
                  <a:pt x="28" y="36"/>
                </a:lnTo>
                <a:lnTo>
                  <a:pt x="28" y="36"/>
                </a:lnTo>
                <a:lnTo>
                  <a:pt x="28" y="36"/>
                </a:lnTo>
                <a:lnTo>
                  <a:pt x="28" y="38"/>
                </a:lnTo>
                <a:lnTo>
                  <a:pt x="28" y="38"/>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4" name="Freeform 690"/>
          <p:cNvSpPr>
            <a:spLocks/>
          </p:cNvSpPr>
          <p:nvPr/>
        </p:nvSpPr>
        <p:spPr bwMode="auto">
          <a:xfrm>
            <a:off x="5038725" y="2465388"/>
            <a:ext cx="127000" cy="15875"/>
          </a:xfrm>
          <a:custGeom>
            <a:avLst/>
            <a:gdLst/>
            <a:ahLst/>
            <a:cxnLst>
              <a:cxn ang="0">
                <a:pos x="0" y="2"/>
              </a:cxn>
              <a:cxn ang="0">
                <a:pos x="4" y="2"/>
              </a:cxn>
              <a:cxn ang="0">
                <a:pos x="6" y="4"/>
              </a:cxn>
              <a:cxn ang="0">
                <a:pos x="6" y="4"/>
              </a:cxn>
              <a:cxn ang="0">
                <a:pos x="4" y="4"/>
              </a:cxn>
              <a:cxn ang="0">
                <a:pos x="4" y="4"/>
              </a:cxn>
              <a:cxn ang="0">
                <a:pos x="4" y="6"/>
              </a:cxn>
              <a:cxn ang="0">
                <a:pos x="4" y="8"/>
              </a:cxn>
              <a:cxn ang="0">
                <a:pos x="6" y="8"/>
              </a:cxn>
              <a:cxn ang="0">
                <a:pos x="8" y="8"/>
              </a:cxn>
              <a:cxn ang="0">
                <a:pos x="8" y="8"/>
              </a:cxn>
              <a:cxn ang="0">
                <a:pos x="10" y="8"/>
              </a:cxn>
              <a:cxn ang="0">
                <a:pos x="12" y="8"/>
              </a:cxn>
              <a:cxn ang="0">
                <a:pos x="12" y="8"/>
              </a:cxn>
              <a:cxn ang="0">
                <a:pos x="14" y="8"/>
              </a:cxn>
              <a:cxn ang="0">
                <a:pos x="16" y="8"/>
              </a:cxn>
              <a:cxn ang="0">
                <a:pos x="20" y="10"/>
              </a:cxn>
              <a:cxn ang="0">
                <a:pos x="22" y="10"/>
              </a:cxn>
              <a:cxn ang="0">
                <a:pos x="22" y="10"/>
              </a:cxn>
              <a:cxn ang="0">
                <a:pos x="24" y="10"/>
              </a:cxn>
              <a:cxn ang="0">
                <a:pos x="24" y="10"/>
              </a:cxn>
              <a:cxn ang="0">
                <a:pos x="24" y="10"/>
              </a:cxn>
              <a:cxn ang="0">
                <a:pos x="26" y="8"/>
              </a:cxn>
              <a:cxn ang="0">
                <a:pos x="26" y="8"/>
              </a:cxn>
              <a:cxn ang="0">
                <a:pos x="28" y="8"/>
              </a:cxn>
              <a:cxn ang="0">
                <a:pos x="28" y="10"/>
              </a:cxn>
              <a:cxn ang="0">
                <a:pos x="30" y="10"/>
              </a:cxn>
              <a:cxn ang="0">
                <a:pos x="36" y="10"/>
              </a:cxn>
              <a:cxn ang="0">
                <a:pos x="36" y="10"/>
              </a:cxn>
              <a:cxn ang="0">
                <a:pos x="38" y="10"/>
              </a:cxn>
              <a:cxn ang="0">
                <a:pos x="38" y="10"/>
              </a:cxn>
              <a:cxn ang="0">
                <a:pos x="40" y="10"/>
              </a:cxn>
              <a:cxn ang="0">
                <a:pos x="42" y="10"/>
              </a:cxn>
              <a:cxn ang="0">
                <a:pos x="42" y="10"/>
              </a:cxn>
              <a:cxn ang="0">
                <a:pos x="44" y="8"/>
              </a:cxn>
              <a:cxn ang="0">
                <a:pos x="46" y="6"/>
              </a:cxn>
              <a:cxn ang="0">
                <a:pos x="50" y="4"/>
              </a:cxn>
              <a:cxn ang="0">
                <a:pos x="50" y="4"/>
              </a:cxn>
              <a:cxn ang="0">
                <a:pos x="52" y="4"/>
              </a:cxn>
              <a:cxn ang="0">
                <a:pos x="56" y="4"/>
              </a:cxn>
              <a:cxn ang="0">
                <a:pos x="56" y="2"/>
              </a:cxn>
              <a:cxn ang="0">
                <a:pos x="58" y="2"/>
              </a:cxn>
              <a:cxn ang="0">
                <a:pos x="60" y="2"/>
              </a:cxn>
              <a:cxn ang="0">
                <a:pos x="62" y="2"/>
              </a:cxn>
              <a:cxn ang="0">
                <a:pos x="62" y="2"/>
              </a:cxn>
              <a:cxn ang="0">
                <a:pos x="62" y="4"/>
              </a:cxn>
              <a:cxn ang="0">
                <a:pos x="64" y="4"/>
              </a:cxn>
              <a:cxn ang="0">
                <a:pos x="66" y="4"/>
              </a:cxn>
              <a:cxn ang="0">
                <a:pos x="68" y="4"/>
              </a:cxn>
              <a:cxn ang="0">
                <a:pos x="68" y="6"/>
              </a:cxn>
              <a:cxn ang="0">
                <a:pos x="70" y="6"/>
              </a:cxn>
              <a:cxn ang="0">
                <a:pos x="70" y="4"/>
              </a:cxn>
              <a:cxn ang="0">
                <a:pos x="72" y="6"/>
              </a:cxn>
              <a:cxn ang="0">
                <a:pos x="72" y="8"/>
              </a:cxn>
              <a:cxn ang="0">
                <a:pos x="74" y="8"/>
              </a:cxn>
              <a:cxn ang="0">
                <a:pos x="76" y="8"/>
              </a:cxn>
              <a:cxn ang="0">
                <a:pos x="78" y="8"/>
              </a:cxn>
            </a:cxnLst>
            <a:rect l="0" t="0" r="r" b="b"/>
            <a:pathLst>
              <a:path w="80" h="10">
                <a:moveTo>
                  <a:pt x="0" y="0"/>
                </a:moveTo>
                <a:lnTo>
                  <a:pt x="0" y="2"/>
                </a:lnTo>
                <a:lnTo>
                  <a:pt x="4" y="2"/>
                </a:lnTo>
                <a:lnTo>
                  <a:pt x="4" y="2"/>
                </a:lnTo>
                <a:lnTo>
                  <a:pt x="6" y="2"/>
                </a:lnTo>
                <a:lnTo>
                  <a:pt x="6" y="4"/>
                </a:lnTo>
                <a:lnTo>
                  <a:pt x="6" y="4"/>
                </a:lnTo>
                <a:lnTo>
                  <a:pt x="6" y="4"/>
                </a:lnTo>
                <a:lnTo>
                  <a:pt x="6" y="4"/>
                </a:lnTo>
                <a:lnTo>
                  <a:pt x="4" y="4"/>
                </a:lnTo>
                <a:lnTo>
                  <a:pt x="4" y="4"/>
                </a:lnTo>
                <a:lnTo>
                  <a:pt x="4" y="4"/>
                </a:lnTo>
                <a:lnTo>
                  <a:pt x="4" y="6"/>
                </a:lnTo>
                <a:lnTo>
                  <a:pt x="4" y="6"/>
                </a:lnTo>
                <a:lnTo>
                  <a:pt x="4" y="8"/>
                </a:lnTo>
                <a:lnTo>
                  <a:pt x="4" y="8"/>
                </a:lnTo>
                <a:lnTo>
                  <a:pt x="6" y="8"/>
                </a:lnTo>
                <a:lnTo>
                  <a:pt x="6" y="8"/>
                </a:lnTo>
                <a:lnTo>
                  <a:pt x="8" y="8"/>
                </a:lnTo>
                <a:lnTo>
                  <a:pt x="8" y="8"/>
                </a:lnTo>
                <a:lnTo>
                  <a:pt x="8" y="8"/>
                </a:lnTo>
                <a:lnTo>
                  <a:pt x="8" y="8"/>
                </a:lnTo>
                <a:lnTo>
                  <a:pt x="10" y="8"/>
                </a:lnTo>
                <a:lnTo>
                  <a:pt x="10" y="8"/>
                </a:lnTo>
                <a:lnTo>
                  <a:pt x="12" y="8"/>
                </a:lnTo>
                <a:lnTo>
                  <a:pt x="12" y="8"/>
                </a:lnTo>
                <a:lnTo>
                  <a:pt x="12" y="8"/>
                </a:lnTo>
                <a:lnTo>
                  <a:pt x="12" y="8"/>
                </a:lnTo>
                <a:lnTo>
                  <a:pt x="14" y="8"/>
                </a:lnTo>
                <a:lnTo>
                  <a:pt x="14" y="8"/>
                </a:lnTo>
                <a:lnTo>
                  <a:pt x="14" y="8"/>
                </a:lnTo>
                <a:lnTo>
                  <a:pt x="16" y="8"/>
                </a:lnTo>
                <a:lnTo>
                  <a:pt x="20" y="8"/>
                </a:lnTo>
                <a:lnTo>
                  <a:pt x="20" y="10"/>
                </a:lnTo>
                <a:lnTo>
                  <a:pt x="20" y="10"/>
                </a:lnTo>
                <a:lnTo>
                  <a:pt x="22" y="10"/>
                </a:lnTo>
                <a:lnTo>
                  <a:pt x="22" y="10"/>
                </a:lnTo>
                <a:lnTo>
                  <a:pt x="22" y="10"/>
                </a:lnTo>
                <a:lnTo>
                  <a:pt x="22" y="10"/>
                </a:lnTo>
                <a:lnTo>
                  <a:pt x="24" y="10"/>
                </a:lnTo>
                <a:lnTo>
                  <a:pt x="24" y="10"/>
                </a:lnTo>
                <a:lnTo>
                  <a:pt x="24" y="10"/>
                </a:lnTo>
                <a:lnTo>
                  <a:pt x="24" y="10"/>
                </a:lnTo>
                <a:lnTo>
                  <a:pt x="24" y="10"/>
                </a:lnTo>
                <a:lnTo>
                  <a:pt x="26" y="8"/>
                </a:lnTo>
                <a:lnTo>
                  <a:pt x="26" y="8"/>
                </a:lnTo>
                <a:lnTo>
                  <a:pt x="26" y="8"/>
                </a:lnTo>
                <a:lnTo>
                  <a:pt x="26" y="8"/>
                </a:lnTo>
                <a:lnTo>
                  <a:pt x="26" y="8"/>
                </a:lnTo>
                <a:lnTo>
                  <a:pt x="28" y="8"/>
                </a:lnTo>
                <a:lnTo>
                  <a:pt x="28" y="10"/>
                </a:lnTo>
                <a:lnTo>
                  <a:pt x="28" y="10"/>
                </a:lnTo>
                <a:lnTo>
                  <a:pt x="30" y="10"/>
                </a:lnTo>
                <a:lnTo>
                  <a:pt x="30" y="10"/>
                </a:lnTo>
                <a:lnTo>
                  <a:pt x="32" y="10"/>
                </a:lnTo>
                <a:lnTo>
                  <a:pt x="36" y="10"/>
                </a:lnTo>
                <a:lnTo>
                  <a:pt x="36" y="10"/>
                </a:lnTo>
                <a:lnTo>
                  <a:pt x="36" y="10"/>
                </a:lnTo>
                <a:lnTo>
                  <a:pt x="38" y="10"/>
                </a:lnTo>
                <a:lnTo>
                  <a:pt x="38" y="10"/>
                </a:lnTo>
                <a:lnTo>
                  <a:pt x="38" y="10"/>
                </a:lnTo>
                <a:lnTo>
                  <a:pt x="38" y="10"/>
                </a:lnTo>
                <a:lnTo>
                  <a:pt x="40" y="10"/>
                </a:lnTo>
                <a:lnTo>
                  <a:pt x="40" y="10"/>
                </a:lnTo>
                <a:lnTo>
                  <a:pt x="42" y="10"/>
                </a:lnTo>
                <a:lnTo>
                  <a:pt x="42" y="10"/>
                </a:lnTo>
                <a:lnTo>
                  <a:pt x="42" y="10"/>
                </a:lnTo>
                <a:lnTo>
                  <a:pt x="42" y="10"/>
                </a:lnTo>
                <a:lnTo>
                  <a:pt x="44" y="8"/>
                </a:lnTo>
                <a:lnTo>
                  <a:pt x="44" y="8"/>
                </a:lnTo>
                <a:lnTo>
                  <a:pt x="46" y="6"/>
                </a:lnTo>
                <a:lnTo>
                  <a:pt x="46" y="6"/>
                </a:lnTo>
                <a:lnTo>
                  <a:pt x="48" y="4"/>
                </a:lnTo>
                <a:lnTo>
                  <a:pt x="50" y="4"/>
                </a:lnTo>
                <a:lnTo>
                  <a:pt x="50" y="4"/>
                </a:lnTo>
                <a:lnTo>
                  <a:pt x="50" y="4"/>
                </a:lnTo>
                <a:lnTo>
                  <a:pt x="50" y="4"/>
                </a:lnTo>
                <a:lnTo>
                  <a:pt x="52" y="4"/>
                </a:lnTo>
                <a:lnTo>
                  <a:pt x="54" y="4"/>
                </a:lnTo>
                <a:lnTo>
                  <a:pt x="56" y="4"/>
                </a:lnTo>
                <a:lnTo>
                  <a:pt x="56" y="2"/>
                </a:lnTo>
                <a:lnTo>
                  <a:pt x="56" y="2"/>
                </a:lnTo>
                <a:lnTo>
                  <a:pt x="56" y="2"/>
                </a:lnTo>
                <a:lnTo>
                  <a:pt x="58" y="2"/>
                </a:lnTo>
                <a:lnTo>
                  <a:pt x="60" y="2"/>
                </a:lnTo>
                <a:lnTo>
                  <a:pt x="60" y="2"/>
                </a:lnTo>
                <a:lnTo>
                  <a:pt x="60" y="2"/>
                </a:lnTo>
                <a:lnTo>
                  <a:pt x="62" y="2"/>
                </a:lnTo>
                <a:lnTo>
                  <a:pt x="62" y="2"/>
                </a:lnTo>
                <a:lnTo>
                  <a:pt x="62" y="2"/>
                </a:lnTo>
                <a:lnTo>
                  <a:pt x="62" y="2"/>
                </a:lnTo>
                <a:lnTo>
                  <a:pt x="62" y="4"/>
                </a:lnTo>
                <a:lnTo>
                  <a:pt x="64" y="4"/>
                </a:lnTo>
                <a:lnTo>
                  <a:pt x="64" y="4"/>
                </a:lnTo>
                <a:lnTo>
                  <a:pt x="66" y="4"/>
                </a:lnTo>
                <a:lnTo>
                  <a:pt x="66" y="4"/>
                </a:lnTo>
                <a:lnTo>
                  <a:pt x="68" y="4"/>
                </a:lnTo>
                <a:lnTo>
                  <a:pt x="68" y="4"/>
                </a:lnTo>
                <a:lnTo>
                  <a:pt x="68" y="6"/>
                </a:lnTo>
                <a:lnTo>
                  <a:pt x="68" y="6"/>
                </a:lnTo>
                <a:lnTo>
                  <a:pt x="70" y="6"/>
                </a:lnTo>
                <a:lnTo>
                  <a:pt x="70" y="6"/>
                </a:lnTo>
                <a:lnTo>
                  <a:pt x="70" y="4"/>
                </a:lnTo>
                <a:lnTo>
                  <a:pt x="70" y="4"/>
                </a:lnTo>
                <a:lnTo>
                  <a:pt x="72" y="6"/>
                </a:lnTo>
                <a:lnTo>
                  <a:pt x="72" y="6"/>
                </a:lnTo>
                <a:lnTo>
                  <a:pt x="72" y="6"/>
                </a:lnTo>
                <a:lnTo>
                  <a:pt x="72" y="8"/>
                </a:lnTo>
                <a:lnTo>
                  <a:pt x="74" y="8"/>
                </a:lnTo>
                <a:lnTo>
                  <a:pt x="74" y="8"/>
                </a:lnTo>
                <a:lnTo>
                  <a:pt x="76" y="8"/>
                </a:lnTo>
                <a:lnTo>
                  <a:pt x="76" y="8"/>
                </a:lnTo>
                <a:lnTo>
                  <a:pt x="78" y="8"/>
                </a:lnTo>
                <a:lnTo>
                  <a:pt x="78" y="8"/>
                </a:lnTo>
                <a:lnTo>
                  <a:pt x="8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5" name="Freeform 691"/>
          <p:cNvSpPr>
            <a:spLocks/>
          </p:cNvSpPr>
          <p:nvPr/>
        </p:nvSpPr>
        <p:spPr bwMode="auto">
          <a:xfrm>
            <a:off x="4718050" y="2478088"/>
            <a:ext cx="3175" cy="3175"/>
          </a:xfrm>
          <a:custGeom>
            <a:avLst/>
            <a:gdLst/>
            <a:ahLst/>
            <a:cxnLst>
              <a:cxn ang="0">
                <a:pos x="0" y="2"/>
              </a:cxn>
              <a:cxn ang="0">
                <a:pos x="0" y="0"/>
              </a:cxn>
              <a:cxn ang="0">
                <a:pos x="2" y="0"/>
              </a:cxn>
              <a:cxn ang="0">
                <a:pos x="2" y="0"/>
              </a:cxn>
            </a:cxnLst>
            <a:rect l="0" t="0" r="r" b="b"/>
            <a:pathLst>
              <a:path w="2" h="2">
                <a:moveTo>
                  <a:pt x="0" y="2"/>
                </a:moveTo>
                <a:lnTo>
                  <a:pt x="0" y="0"/>
                </a:lnTo>
                <a:lnTo>
                  <a:pt x="2" y="0"/>
                </a:lnTo>
                <a:lnTo>
                  <a:pt x="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6" name="Freeform 692"/>
          <p:cNvSpPr>
            <a:spLocks/>
          </p:cNvSpPr>
          <p:nvPr/>
        </p:nvSpPr>
        <p:spPr bwMode="auto">
          <a:xfrm>
            <a:off x="4702175" y="2424113"/>
            <a:ext cx="22225" cy="53975"/>
          </a:xfrm>
          <a:custGeom>
            <a:avLst/>
            <a:gdLst/>
            <a:ahLst/>
            <a:cxnLst>
              <a:cxn ang="0">
                <a:pos x="12" y="34"/>
              </a:cxn>
              <a:cxn ang="0">
                <a:pos x="12" y="34"/>
              </a:cxn>
              <a:cxn ang="0">
                <a:pos x="12" y="32"/>
              </a:cxn>
              <a:cxn ang="0">
                <a:pos x="14" y="32"/>
              </a:cxn>
              <a:cxn ang="0">
                <a:pos x="14" y="30"/>
              </a:cxn>
              <a:cxn ang="0">
                <a:pos x="14" y="30"/>
              </a:cxn>
              <a:cxn ang="0">
                <a:pos x="14" y="30"/>
              </a:cxn>
              <a:cxn ang="0">
                <a:pos x="14" y="28"/>
              </a:cxn>
              <a:cxn ang="0">
                <a:pos x="14" y="28"/>
              </a:cxn>
              <a:cxn ang="0">
                <a:pos x="14" y="28"/>
              </a:cxn>
              <a:cxn ang="0">
                <a:pos x="12" y="28"/>
              </a:cxn>
              <a:cxn ang="0">
                <a:pos x="12" y="28"/>
              </a:cxn>
              <a:cxn ang="0">
                <a:pos x="12" y="28"/>
              </a:cxn>
              <a:cxn ang="0">
                <a:pos x="10" y="28"/>
              </a:cxn>
              <a:cxn ang="0">
                <a:pos x="6" y="26"/>
              </a:cxn>
              <a:cxn ang="0">
                <a:pos x="6" y="26"/>
              </a:cxn>
              <a:cxn ang="0">
                <a:pos x="4" y="24"/>
              </a:cxn>
              <a:cxn ang="0">
                <a:pos x="4" y="22"/>
              </a:cxn>
              <a:cxn ang="0">
                <a:pos x="4" y="22"/>
              </a:cxn>
              <a:cxn ang="0">
                <a:pos x="4" y="20"/>
              </a:cxn>
              <a:cxn ang="0">
                <a:pos x="4" y="20"/>
              </a:cxn>
              <a:cxn ang="0">
                <a:pos x="6" y="18"/>
              </a:cxn>
              <a:cxn ang="0">
                <a:pos x="6" y="18"/>
              </a:cxn>
              <a:cxn ang="0">
                <a:pos x="6" y="16"/>
              </a:cxn>
              <a:cxn ang="0">
                <a:pos x="4" y="16"/>
              </a:cxn>
              <a:cxn ang="0">
                <a:pos x="4" y="16"/>
              </a:cxn>
              <a:cxn ang="0">
                <a:pos x="4" y="16"/>
              </a:cxn>
              <a:cxn ang="0">
                <a:pos x="4" y="16"/>
              </a:cxn>
              <a:cxn ang="0">
                <a:pos x="2" y="16"/>
              </a:cxn>
              <a:cxn ang="0">
                <a:pos x="2" y="16"/>
              </a:cxn>
              <a:cxn ang="0">
                <a:pos x="0" y="14"/>
              </a:cxn>
              <a:cxn ang="0">
                <a:pos x="0" y="12"/>
              </a:cxn>
              <a:cxn ang="0">
                <a:pos x="0" y="12"/>
              </a:cxn>
              <a:cxn ang="0">
                <a:pos x="0" y="12"/>
              </a:cxn>
              <a:cxn ang="0">
                <a:pos x="0" y="12"/>
              </a:cxn>
              <a:cxn ang="0">
                <a:pos x="2" y="12"/>
              </a:cxn>
              <a:cxn ang="0">
                <a:pos x="2" y="12"/>
              </a:cxn>
              <a:cxn ang="0">
                <a:pos x="4" y="12"/>
              </a:cxn>
              <a:cxn ang="0">
                <a:pos x="6" y="10"/>
              </a:cxn>
              <a:cxn ang="0">
                <a:pos x="6" y="10"/>
              </a:cxn>
              <a:cxn ang="0">
                <a:pos x="6" y="8"/>
              </a:cxn>
              <a:cxn ang="0">
                <a:pos x="6" y="8"/>
              </a:cxn>
              <a:cxn ang="0">
                <a:pos x="6" y="6"/>
              </a:cxn>
              <a:cxn ang="0">
                <a:pos x="4" y="6"/>
              </a:cxn>
              <a:cxn ang="0">
                <a:pos x="4" y="4"/>
              </a:cxn>
              <a:cxn ang="0">
                <a:pos x="2" y="2"/>
              </a:cxn>
              <a:cxn ang="0">
                <a:pos x="2" y="2"/>
              </a:cxn>
              <a:cxn ang="0">
                <a:pos x="2" y="0"/>
              </a:cxn>
              <a:cxn ang="0">
                <a:pos x="2" y="0"/>
              </a:cxn>
              <a:cxn ang="0">
                <a:pos x="4" y="0"/>
              </a:cxn>
              <a:cxn ang="0">
                <a:pos x="4" y="0"/>
              </a:cxn>
              <a:cxn ang="0">
                <a:pos x="4" y="0"/>
              </a:cxn>
              <a:cxn ang="0">
                <a:pos x="4" y="0"/>
              </a:cxn>
              <a:cxn ang="0">
                <a:pos x="4" y="0"/>
              </a:cxn>
            </a:cxnLst>
            <a:rect l="0" t="0" r="r" b="b"/>
            <a:pathLst>
              <a:path w="14" h="34">
                <a:moveTo>
                  <a:pt x="12" y="34"/>
                </a:moveTo>
                <a:lnTo>
                  <a:pt x="12" y="34"/>
                </a:lnTo>
                <a:lnTo>
                  <a:pt x="12" y="32"/>
                </a:lnTo>
                <a:lnTo>
                  <a:pt x="14" y="32"/>
                </a:lnTo>
                <a:lnTo>
                  <a:pt x="14" y="30"/>
                </a:lnTo>
                <a:lnTo>
                  <a:pt x="14" y="30"/>
                </a:lnTo>
                <a:lnTo>
                  <a:pt x="14" y="30"/>
                </a:lnTo>
                <a:lnTo>
                  <a:pt x="14" y="28"/>
                </a:lnTo>
                <a:lnTo>
                  <a:pt x="14" y="28"/>
                </a:lnTo>
                <a:lnTo>
                  <a:pt x="14" y="28"/>
                </a:lnTo>
                <a:lnTo>
                  <a:pt x="12" y="28"/>
                </a:lnTo>
                <a:lnTo>
                  <a:pt x="12" y="28"/>
                </a:lnTo>
                <a:lnTo>
                  <a:pt x="12" y="28"/>
                </a:lnTo>
                <a:lnTo>
                  <a:pt x="10" y="28"/>
                </a:lnTo>
                <a:lnTo>
                  <a:pt x="6" y="26"/>
                </a:lnTo>
                <a:lnTo>
                  <a:pt x="6" y="26"/>
                </a:lnTo>
                <a:lnTo>
                  <a:pt x="4" y="24"/>
                </a:lnTo>
                <a:lnTo>
                  <a:pt x="4" y="22"/>
                </a:lnTo>
                <a:lnTo>
                  <a:pt x="4" y="22"/>
                </a:lnTo>
                <a:lnTo>
                  <a:pt x="4" y="20"/>
                </a:lnTo>
                <a:lnTo>
                  <a:pt x="4" y="20"/>
                </a:lnTo>
                <a:lnTo>
                  <a:pt x="6" y="18"/>
                </a:lnTo>
                <a:lnTo>
                  <a:pt x="6" y="18"/>
                </a:lnTo>
                <a:lnTo>
                  <a:pt x="6" y="16"/>
                </a:lnTo>
                <a:lnTo>
                  <a:pt x="4" y="16"/>
                </a:lnTo>
                <a:lnTo>
                  <a:pt x="4" y="16"/>
                </a:lnTo>
                <a:lnTo>
                  <a:pt x="4" y="16"/>
                </a:lnTo>
                <a:lnTo>
                  <a:pt x="4" y="16"/>
                </a:lnTo>
                <a:lnTo>
                  <a:pt x="2" y="16"/>
                </a:lnTo>
                <a:lnTo>
                  <a:pt x="2" y="16"/>
                </a:lnTo>
                <a:lnTo>
                  <a:pt x="0" y="14"/>
                </a:lnTo>
                <a:lnTo>
                  <a:pt x="0" y="12"/>
                </a:lnTo>
                <a:lnTo>
                  <a:pt x="0" y="12"/>
                </a:lnTo>
                <a:lnTo>
                  <a:pt x="0" y="12"/>
                </a:lnTo>
                <a:lnTo>
                  <a:pt x="0" y="12"/>
                </a:lnTo>
                <a:lnTo>
                  <a:pt x="2" y="12"/>
                </a:lnTo>
                <a:lnTo>
                  <a:pt x="2" y="12"/>
                </a:lnTo>
                <a:lnTo>
                  <a:pt x="4" y="12"/>
                </a:lnTo>
                <a:lnTo>
                  <a:pt x="6" y="10"/>
                </a:lnTo>
                <a:lnTo>
                  <a:pt x="6" y="10"/>
                </a:lnTo>
                <a:lnTo>
                  <a:pt x="6" y="8"/>
                </a:lnTo>
                <a:lnTo>
                  <a:pt x="6" y="8"/>
                </a:lnTo>
                <a:lnTo>
                  <a:pt x="6" y="6"/>
                </a:lnTo>
                <a:lnTo>
                  <a:pt x="4" y="6"/>
                </a:lnTo>
                <a:lnTo>
                  <a:pt x="4" y="4"/>
                </a:lnTo>
                <a:lnTo>
                  <a:pt x="2" y="2"/>
                </a:lnTo>
                <a:lnTo>
                  <a:pt x="2" y="2"/>
                </a:lnTo>
                <a:lnTo>
                  <a:pt x="2" y="0"/>
                </a:lnTo>
                <a:lnTo>
                  <a:pt x="2" y="0"/>
                </a:lnTo>
                <a:lnTo>
                  <a:pt x="4" y="0"/>
                </a:lnTo>
                <a:lnTo>
                  <a:pt x="4" y="0"/>
                </a:lnTo>
                <a:lnTo>
                  <a:pt x="4" y="0"/>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7" name="Freeform 693"/>
          <p:cNvSpPr>
            <a:spLocks/>
          </p:cNvSpPr>
          <p:nvPr/>
        </p:nvSpPr>
        <p:spPr bwMode="auto">
          <a:xfrm>
            <a:off x="4826000" y="2471738"/>
            <a:ext cx="1588" cy="3175"/>
          </a:xfrm>
          <a:custGeom>
            <a:avLst/>
            <a:gdLst/>
            <a:ahLst/>
            <a:cxnLst>
              <a:cxn ang="0">
                <a:pos x="0" y="2"/>
              </a:cxn>
              <a:cxn ang="0">
                <a:pos x="0" y="2"/>
              </a:cxn>
              <a:cxn ang="0">
                <a:pos x="0" y="2"/>
              </a:cxn>
              <a:cxn ang="0">
                <a:pos x="0" y="2"/>
              </a:cxn>
              <a:cxn ang="0">
                <a:pos x="0" y="2"/>
              </a:cxn>
              <a:cxn ang="0">
                <a:pos x="0" y="2"/>
              </a:cxn>
              <a:cxn ang="0">
                <a:pos x="0" y="2"/>
              </a:cxn>
              <a:cxn ang="0">
                <a:pos x="0" y="0"/>
              </a:cxn>
              <a:cxn ang="0">
                <a:pos x="0" y="0"/>
              </a:cxn>
              <a:cxn ang="0">
                <a:pos x="0" y="2"/>
              </a:cxn>
            </a:cxnLst>
            <a:rect l="0" t="0" r="r" b="b"/>
            <a:pathLst>
              <a:path h="2">
                <a:moveTo>
                  <a:pt x="0" y="2"/>
                </a:moveTo>
                <a:lnTo>
                  <a:pt x="0" y="2"/>
                </a:lnTo>
                <a:lnTo>
                  <a:pt x="0" y="2"/>
                </a:lnTo>
                <a:lnTo>
                  <a:pt x="0" y="2"/>
                </a:lnTo>
                <a:lnTo>
                  <a:pt x="0" y="2"/>
                </a:lnTo>
                <a:lnTo>
                  <a:pt x="0" y="2"/>
                </a:lnTo>
                <a:lnTo>
                  <a:pt x="0" y="2"/>
                </a:lnTo>
                <a:lnTo>
                  <a:pt x="0" y="0"/>
                </a:lnTo>
                <a:lnTo>
                  <a:pt x="0" y="0"/>
                </a:lnTo>
                <a:lnTo>
                  <a:pt x="0" y="2"/>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8" name="Freeform 694"/>
          <p:cNvSpPr>
            <a:spLocks/>
          </p:cNvSpPr>
          <p:nvPr/>
        </p:nvSpPr>
        <p:spPr bwMode="auto">
          <a:xfrm>
            <a:off x="4984750" y="2417763"/>
            <a:ext cx="57150" cy="47625"/>
          </a:xfrm>
          <a:custGeom>
            <a:avLst/>
            <a:gdLst/>
            <a:ahLst/>
            <a:cxnLst>
              <a:cxn ang="0">
                <a:pos x="34" y="30"/>
              </a:cxn>
              <a:cxn ang="0">
                <a:pos x="34" y="30"/>
              </a:cxn>
              <a:cxn ang="0">
                <a:pos x="34" y="30"/>
              </a:cxn>
              <a:cxn ang="0">
                <a:pos x="32" y="28"/>
              </a:cxn>
              <a:cxn ang="0">
                <a:pos x="32" y="26"/>
              </a:cxn>
              <a:cxn ang="0">
                <a:pos x="34" y="26"/>
              </a:cxn>
              <a:cxn ang="0">
                <a:pos x="34" y="26"/>
              </a:cxn>
              <a:cxn ang="0">
                <a:pos x="36" y="26"/>
              </a:cxn>
              <a:cxn ang="0">
                <a:pos x="34" y="24"/>
              </a:cxn>
              <a:cxn ang="0">
                <a:pos x="34" y="24"/>
              </a:cxn>
              <a:cxn ang="0">
                <a:pos x="32" y="24"/>
              </a:cxn>
              <a:cxn ang="0">
                <a:pos x="32" y="24"/>
              </a:cxn>
              <a:cxn ang="0">
                <a:pos x="32" y="22"/>
              </a:cxn>
              <a:cxn ang="0">
                <a:pos x="30" y="24"/>
              </a:cxn>
              <a:cxn ang="0">
                <a:pos x="28" y="24"/>
              </a:cxn>
              <a:cxn ang="0">
                <a:pos x="28" y="26"/>
              </a:cxn>
              <a:cxn ang="0">
                <a:pos x="26" y="26"/>
              </a:cxn>
              <a:cxn ang="0">
                <a:pos x="26" y="24"/>
              </a:cxn>
              <a:cxn ang="0">
                <a:pos x="26" y="24"/>
              </a:cxn>
              <a:cxn ang="0">
                <a:pos x="22" y="24"/>
              </a:cxn>
              <a:cxn ang="0">
                <a:pos x="20" y="24"/>
              </a:cxn>
              <a:cxn ang="0">
                <a:pos x="20" y="22"/>
              </a:cxn>
              <a:cxn ang="0">
                <a:pos x="20" y="22"/>
              </a:cxn>
              <a:cxn ang="0">
                <a:pos x="18" y="22"/>
              </a:cxn>
              <a:cxn ang="0">
                <a:pos x="16" y="22"/>
              </a:cxn>
              <a:cxn ang="0">
                <a:pos x="16" y="20"/>
              </a:cxn>
              <a:cxn ang="0">
                <a:pos x="18" y="20"/>
              </a:cxn>
              <a:cxn ang="0">
                <a:pos x="18" y="20"/>
              </a:cxn>
              <a:cxn ang="0">
                <a:pos x="18" y="20"/>
              </a:cxn>
              <a:cxn ang="0">
                <a:pos x="18" y="18"/>
              </a:cxn>
              <a:cxn ang="0">
                <a:pos x="18" y="18"/>
              </a:cxn>
              <a:cxn ang="0">
                <a:pos x="16" y="18"/>
              </a:cxn>
              <a:cxn ang="0">
                <a:pos x="18" y="16"/>
              </a:cxn>
              <a:cxn ang="0">
                <a:pos x="18" y="16"/>
              </a:cxn>
              <a:cxn ang="0">
                <a:pos x="16" y="14"/>
              </a:cxn>
              <a:cxn ang="0">
                <a:pos x="12" y="14"/>
              </a:cxn>
              <a:cxn ang="0">
                <a:pos x="8" y="10"/>
              </a:cxn>
              <a:cxn ang="0">
                <a:pos x="8" y="8"/>
              </a:cxn>
              <a:cxn ang="0">
                <a:pos x="8" y="8"/>
              </a:cxn>
              <a:cxn ang="0">
                <a:pos x="8" y="6"/>
              </a:cxn>
              <a:cxn ang="0">
                <a:pos x="6" y="6"/>
              </a:cxn>
              <a:cxn ang="0">
                <a:pos x="6" y="4"/>
              </a:cxn>
              <a:cxn ang="0">
                <a:pos x="4" y="4"/>
              </a:cxn>
              <a:cxn ang="0">
                <a:pos x="2" y="2"/>
              </a:cxn>
              <a:cxn ang="0">
                <a:pos x="0" y="0"/>
              </a:cxn>
            </a:cxnLst>
            <a:rect l="0" t="0" r="r" b="b"/>
            <a:pathLst>
              <a:path w="36" h="30">
                <a:moveTo>
                  <a:pt x="34" y="30"/>
                </a:moveTo>
                <a:lnTo>
                  <a:pt x="34" y="30"/>
                </a:lnTo>
                <a:lnTo>
                  <a:pt x="34" y="30"/>
                </a:lnTo>
                <a:lnTo>
                  <a:pt x="34" y="30"/>
                </a:lnTo>
                <a:lnTo>
                  <a:pt x="34" y="30"/>
                </a:lnTo>
                <a:lnTo>
                  <a:pt x="34" y="30"/>
                </a:lnTo>
                <a:lnTo>
                  <a:pt x="32" y="30"/>
                </a:lnTo>
                <a:lnTo>
                  <a:pt x="32" y="28"/>
                </a:lnTo>
                <a:lnTo>
                  <a:pt x="32" y="28"/>
                </a:lnTo>
                <a:lnTo>
                  <a:pt x="32" y="26"/>
                </a:lnTo>
                <a:lnTo>
                  <a:pt x="32" y="26"/>
                </a:lnTo>
                <a:lnTo>
                  <a:pt x="34" y="26"/>
                </a:lnTo>
                <a:lnTo>
                  <a:pt x="34" y="26"/>
                </a:lnTo>
                <a:lnTo>
                  <a:pt x="34" y="26"/>
                </a:lnTo>
                <a:lnTo>
                  <a:pt x="34" y="26"/>
                </a:lnTo>
                <a:lnTo>
                  <a:pt x="36" y="26"/>
                </a:lnTo>
                <a:lnTo>
                  <a:pt x="36" y="26"/>
                </a:lnTo>
                <a:lnTo>
                  <a:pt x="34" y="24"/>
                </a:lnTo>
                <a:lnTo>
                  <a:pt x="34" y="24"/>
                </a:lnTo>
                <a:lnTo>
                  <a:pt x="34" y="24"/>
                </a:lnTo>
                <a:lnTo>
                  <a:pt x="34" y="24"/>
                </a:lnTo>
                <a:lnTo>
                  <a:pt x="32" y="24"/>
                </a:lnTo>
                <a:lnTo>
                  <a:pt x="32" y="24"/>
                </a:lnTo>
                <a:lnTo>
                  <a:pt x="32" y="24"/>
                </a:lnTo>
                <a:lnTo>
                  <a:pt x="32" y="24"/>
                </a:lnTo>
                <a:lnTo>
                  <a:pt x="32" y="22"/>
                </a:lnTo>
                <a:lnTo>
                  <a:pt x="30" y="22"/>
                </a:lnTo>
                <a:lnTo>
                  <a:pt x="30" y="24"/>
                </a:lnTo>
                <a:lnTo>
                  <a:pt x="30" y="24"/>
                </a:lnTo>
                <a:lnTo>
                  <a:pt x="28" y="24"/>
                </a:lnTo>
                <a:lnTo>
                  <a:pt x="28" y="26"/>
                </a:lnTo>
                <a:lnTo>
                  <a:pt x="28" y="26"/>
                </a:lnTo>
                <a:lnTo>
                  <a:pt x="28" y="26"/>
                </a:lnTo>
                <a:lnTo>
                  <a:pt x="26" y="26"/>
                </a:lnTo>
                <a:lnTo>
                  <a:pt x="26" y="26"/>
                </a:lnTo>
                <a:lnTo>
                  <a:pt x="26" y="24"/>
                </a:lnTo>
                <a:lnTo>
                  <a:pt x="26" y="24"/>
                </a:lnTo>
                <a:lnTo>
                  <a:pt x="26" y="24"/>
                </a:lnTo>
                <a:lnTo>
                  <a:pt x="24" y="24"/>
                </a:lnTo>
                <a:lnTo>
                  <a:pt x="22" y="24"/>
                </a:lnTo>
                <a:lnTo>
                  <a:pt x="22" y="24"/>
                </a:lnTo>
                <a:lnTo>
                  <a:pt x="20" y="24"/>
                </a:lnTo>
                <a:lnTo>
                  <a:pt x="20" y="24"/>
                </a:lnTo>
                <a:lnTo>
                  <a:pt x="20" y="22"/>
                </a:lnTo>
                <a:lnTo>
                  <a:pt x="20" y="22"/>
                </a:lnTo>
                <a:lnTo>
                  <a:pt x="20" y="22"/>
                </a:lnTo>
                <a:lnTo>
                  <a:pt x="18" y="22"/>
                </a:lnTo>
                <a:lnTo>
                  <a:pt x="18" y="22"/>
                </a:lnTo>
                <a:lnTo>
                  <a:pt x="18" y="22"/>
                </a:lnTo>
                <a:lnTo>
                  <a:pt x="16" y="22"/>
                </a:lnTo>
                <a:lnTo>
                  <a:pt x="16" y="22"/>
                </a:lnTo>
                <a:lnTo>
                  <a:pt x="16" y="20"/>
                </a:lnTo>
                <a:lnTo>
                  <a:pt x="16" y="20"/>
                </a:lnTo>
                <a:lnTo>
                  <a:pt x="18" y="20"/>
                </a:lnTo>
                <a:lnTo>
                  <a:pt x="18" y="20"/>
                </a:lnTo>
                <a:lnTo>
                  <a:pt x="18" y="20"/>
                </a:lnTo>
                <a:lnTo>
                  <a:pt x="18" y="20"/>
                </a:lnTo>
                <a:lnTo>
                  <a:pt x="18" y="20"/>
                </a:lnTo>
                <a:lnTo>
                  <a:pt x="18" y="20"/>
                </a:lnTo>
                <a:lnTo>
                  <a:pt x="18" y="18"/>
                </a:lnTo>
                <a:lnTo>
                  <a:pt x="18" y="18"/>
                </a:lnTo>
                <a:lnTo>
                  <a:pt x="18" y="18"/>
                </a:lnTo>
                <a:lnTo>
                  <a:pt x="16" y="18"/>
                </a:lnTo>
                <a:lnTo>
                  <a:pt x="16" y="18"/>
                </a:lnTo>
                <a:lnTo>
                  <a:pt x="18" y="18"/>
                </a:lnTo>
                <a:lnTo>
                  <a:pt x="18" y="16"/>
                </a:lnTo>
                <a:lnTo>
                  <a:pt x="18" y="16"/>
                </a:lnTo>
                <a:lnTo>
                  <a:pt x="18" y="16"/>
                </a:lnTo>
                <a:lnTo>
                  <a:pt x="16" y="14"/>
                </a:lnTo>
                <a:lnTo>
                  <a:pt x="16" y="14"/>
                </a:lnTo>
                <a:lnTo>
                  <a:pt x="14" y="14"/>
                </a:lnTo>
                <a:lnTo>
                  <a:pt x="12" y="14"/>
                </a:lnTo>
                <a:lnTo>
                  <a:pt x="10" y="12"/>
                </a:lnTo>
                <a:lnTo>
                  <a:pt x="8" y="10"/>
                </a:lnTo>
                <a:lnTo>
                  <a:pt x="8" y="10"/>
                </a:lnTo>
                <a:lnTo>
                  <a:pt x="8" y="8"/>
                </a:lnTo>
                <a:lnTo>
                  <a:pt x="8" y="8"/>
                </a:lnTo>
                <a:lnTo>
                  <a:pt x="8" y="8"/>
                </a:lnTo>
                <a:lnTo>
                  <a:pt x="8" y="6"/>
                </a:lnTo>
                <a:lnTo>
                  <a:pt x="8" y="6"/>
                </a:lnTo>
                <a:lnTo>
                  <a:pt x="6" y="6"/>
                </a:lnTo>
                <a:lnTo>
                  <a:pt x="6" y="6"/>
                </a:lnTo>
                <a:lnTo>
                  <a:pt x="6" y="6"/>
                </a:lnTo>
                <a:lnTo>
                  <a:pt x="6" y="4"/>
                </a:lnTo>
                <a:lnTo>
                  <a:pt x="4" y="4"/>
                </a:lnTo>
                <a:lnTo>
                  <a:pt x="4" y="4"/>
                </a:lnTo>
                <a:lnTo>
                  <a:pt x="4" y="4"/>
                </a:lnTo>
                <a:lnTo>
                  <a:pt x="2" y="2"/>
                </a:lnTo>
                <a:lnTo>
                  <a:pt x="2" y="2"/>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9" name="Freeform 695"/>
          <p:cNvSpPr>
            <a:spLocks/>
          </p:cNvSpPr>
          <p:nvPr/>
        </p:nvSpPr>
        <p:spPr bwMode="auto">
          <a:xfrm>
            <a:off x="4956175" y="2424113"/>
            <a:ext cx="12700" cy="25400"/>
          </a:xfrm>
          <a:custGeom>
            <a:avLst/>
            <a:gdLst/>
            <a:ahLst/>
            <a:cxnLst>
              <a:cxn ang="0">
                <a:pos x="4" y="16"/>
              </a:cxn>
              <a:cxn ang="0">
                <a:pos x="4" y="16"/>
              </a:cxn>
              <a:cxn ang="0">
                <a:pos x="4" y="16"/>
              </a:cxn>
              <a:cxn ang="0">
                <a:pos x="4" y="16"/>
              </a:cxn>
              <a:cxn ang="0">
                <a:pos x="4" y="14"/>
              </a:cxn>
              <a:cxn ang="0">
                <a:pos x="4" y="12"/>
              </a:cxn>
              <a:cxn ang="0">
                <a:pos x="4" y="10"/>
              </a:cxn>
              <a:cxn ang="0">
                <a:pos x="6" y="10"/>
              </a:cxn>
              <a:cxn ang="0">
                <a:pos x="6" y="10"/>
              </a:cxn>
              <a:cxn ang="0">
                <a:pos x="6" y="12"/>
              </a:cxn>
              <a:cxn ang="0">
                <a:pos x="8" y="12"/>
              </a:cxn>
              <a:cxn ang="0">
                <a:pos x="8" y="12"/>
              </a:cxn>
              <a:cxn ang="0">
                <a:pos x="8" y="10"/>
              </a:cxn>
              <a:cxn ang="0">
                <a:pos x="8" y="10"/>
              </a:cxn>
              <a:cxn ang="0">
                <a:pos x="8" y="10"/>
              </a:cxn>
              <a:cxn ang="0">
                <a:pos x="8" y="10"/>
              </a:cxn>
              <a:cxn ang="0">
                <a:pos x="6" y="10"/>
              </a:cxn>
              <a:cxn ang="0">
                <a:pos x="6" y="10"/>
              </a:cxn>
              <a:cxn ang="0">
                <a:pos x="6" y="10"/>
              </a:cxn>
              <a:cxn ang="0">
                <a:pos x="6" y="10"/>
              </a:cxn>
              <a:cxn ang="0">
                <a:pos x="4" y="10"/>
              </a:cxn>
              <a:cxn ang="0">
                <a:pos x="4" y="10"/>
              </a:cxn>
              <a:cxn ang="0">
                <a:pos x="2" y="8"/>
              </a:cxn>
              <a:cxn ang="0">
                <a:pos x="2" y="6"/>
              </a:cxn>
              <a:cxn ang="0">
                <a:pos x="2" y="6"/>
              </a:cxn>
              <a:cxn ang="0">
                <a:pos x="2" y="6"/>
              </a:cxn>
              <a:cxn ang="0">
                <a:pos x="4" y="6"/>
              </a:cxn>
              <a:cxn ang="0">
                <a:pos x="4" y="6"/>
              </a:cxn>
              <a:cxn ang="0">
                <a:pos x="2" y="6"/>
              </a:cxn>
              <a:cxn ang="0">
                <a:pos x="2" y="6"/>
              </a:cxn>
              <a:cxn ang="0">
                <a:pos x="2" y="6"/>
              </a:cxn>
              <a:cxn ang="0">
                <a:pos x="2" y="6"/>
              </a:cxn>
              <a:cxn ang="0">
                <a:pos x="0" y="4"/>
              </a:cxn>
              <a:cxn ang="0">
                <a:pos x="0" y="4"/>
              </a:cxn>
              <a:cxn ang="0">
                <a:pos x="2" y="4"/>
              </a:cxn>
              <a:cxn ang="0">
                <a:pos x="2" y="4"/>
              </a:cxn>
              <a:cxn ang="0">
                <a:pos x="2" y="2"/>
              </a:cxn>
              <a:cxn ang="0">
                <a:pos x="0" y="0"/>
              </a:cxn>
              <a:cxn ang="0">
                <a:pos x="0" y="0"/>
              </a:cxn>
              <a:cxn ang="0">
                <a:pos x="0" y="0"/>
              </a:cxn>
              <a:cxn ang="0">
                <a:pos x="0" y="0"/>
              </a:cxn>
            </a:cxnLst>
            <a:rect l="0" t="0" r="r" b="b"/>
            <a:pathLst>
              <a:path w="8" h="16">
                <a:moveTo>
                  <a:pt x="4" y="16"/>
                </a:moveTo>
                <a:lnTo>
                  <a:pt x="4" y="16"/>
                </a:lnTo>
                <a:lnTo>
                  <a:pt x="4" y="16"/>
                </a:lnTo>
                <a:lnTo>
                  <a:pt x="4" y="16"/>
                </a:lnTo>
                <a:lnTo>
                  <a:pt x="4" y="14"/>
                </a:lnTo>
                <a:lnTo>
                  <a:pt x="4" y="12"/>
                </a:lnTo>
                <a:lnTo>
                  <a:pt x="4" y="10"/>
                </a:lnTo>
                <a:lnTo>
                  <a:pt x="6" y="10"/>
                </a:lnTo>
                <a:lnTo>
                  <a:pt x="6" y="10"/>
                </a:lnTo>
                <a:lnTo>
                  <a:pt x="6" y="12"/>
                </a:lnTo>
                <a:lnTo>
                  <a:pt x="8" y="12"/>
                </a:lnTo>
                <a:lnTo>
                  <a:pt x="8" y="12"/>
                </a:lnTo>
                <a:lnTo>
                  <a:pt x="8" y="10"/>
                </a:lnTo>
                <a:lnTo>
                  <a:pt x="8" y="10"/>
                </a:lnTo>
                <a:lnTo>
                  <a:pt x="8" y="10"/>
                </a:lnTo>
                <a:lnTo>
                  <a:pt x="8" y="10"/>
                </a:lnTo>
                <a:lnTo>
                  <a:pt x="6" y="10"/>
                </a:lnTo>
                <a:lnTo>
                  <a:pt x="6" y="10"/>
                </a:lnTo>
                <a:lnTo>
                  <a:pt x="6" y="10"/>
                </a:lnTo>
                <a:lnTo>
                  <a:pt x="6" y="10"/>
                </a:lnTo>
                <a:lnTo>
                  <a:pt x="4" y="10"/>
                </a:lnTo>
                <a:lnTo>
                  <a:pt x="4" y="10"/>
                </a:lnTo>
                <a:lnTo>
                  <a:pt x="2" y="8"/>
                </a:lnTo>
                <a:lnTo>
                  <a:pt x="2" y="6"/>
                </a:lnTo>
                <a:lnTo>
                  <a:pt x="2" y="6"/>
                </a:lnTo>
                <a:lnTo>
                  <a:pt x="2" y="6"/>
                </a:lnTo>
                <a:lnTo>
                  <a:pt x="4" y="6"/>
                </a:lnTo>
                <a:lnTo>
                  <a:pt x="4" y="6"/>
                </a:lnTo>
                <a:lnTo>
                  <a:pt x="2" y="6"/>
                </a:lnTo>
                <a:lnTo>
                  <a:pt x="2" y="6"/>
                </a:lnTo>
                <a:lnTo>
                  <a:pt x="2" y="6"/>
                </a:lnTo>
                <a:lnTo>
                  <a:pt x="2" y="6"/>
                </a:lnTo>
                <a:lnTo>
                  <a:pt x="0" y="4"/>
                </a:lnTo>
                <a:lnTo>
                  <a:pt x="0" y="4"/>
                </a:lnTo>
                <a:lnTo>
                  <a:pt x="2" y="4"/>
                </a:lnTo>
                <a:lnTo>
                  <a:pt x="2" y="4"/>
                </a:lnTo>
                <a:lnTo>
                  <a:pt x="2"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0" name="Freeform 696"/>
          <p:cNvSpPr>
            <a:spLocks/>
          </p:cNvSpPr>
          <p:nvPr/>
        </p:nvSpPr>
        <p:spPr bwMode="auto">
          <a:xfrm>
            <a:off x="3140075" y="2386013"/>
            <a:ext cx="25400" cy="57150"/>
          </a:xfrm>
          <a:custGeom>
            <a:avLst/>
            <a:gdLst/>
            <a:ahLst/>
            <a:cxnLst>
              <a:cxn ang="0">
                <a:pos x="0" y="0"/>
              </a:cxn>
              <a:cxn ang="0">
                <a:pos x="0" y="2"/>
              </a:cxn>
              <a:cxn ang="0">
                <a:pos x="0" y="2"/>
              </a:cxn>
              <a:cxn ang="0">
                <a:pos x="2" y="2"/>
              </a:cxn>
              <a:cxn ang="0">
                <a:pos x="2" y="2"/>
              </a:cxn>
              <a:cxn ang="0">
                <a:pos x="4" y="2"/>
              </a:cxn>
              <a:cxn ang="0">
                <a:pos x="4" y="2"/>
              </a:cxn>
              <a:cxn ang="0">
                <a:pos x="4" y="2"/>
              </a:cxn>
              <a:cxn ang="0">
                <a:pos x="8" y="0"/>
              </a:cxn>
              <a:cxn ang="0">
                <a:pos x="10" y="0"/>
              </a:cxn>
              <a:cxn ang="0">
                <a:pos x="10" y="0"/>
              </a:cxn>
              <a:cxn ang="0">
                <a:pos x="10" y="0"/>
              </a:cxn>
              <a:cxn ang="0">
                <a:pos x="12" y="0"/>
              </a:cxn>
              <a:cxn ang="0">
                <a:pos x="12" y="0"/>
              </a:cxn>
              <a:cxn ang="0">
                <a:pos x="12" y="0"/>
              </a:cxn>
              <a:cxn ang="0">
                <a:pos x="14" y="2"/>
              </a:cxn>
              <a:cxn ang="0">
                <a:pos x="14" y="2"/>
              </a:cxn>
              <a:cxn ang="0">
                <a:pos x="14" y="4"/>
              </a:cxn>
              <a:cxn ang="0">
                <a:pos x="16" y="4"/>
              </a:cxn>
              <a:cxn ang="0">
                <a:pos x="16" y="4"/>
              </a:cxn>
              <a:cxn ang="0">
                <a:pos x="16" y="6"/>
              </a:cxn>
              <a:cxn ang="0">
                <a:pos x="14" y="10"/>
              </a:cxn>
              <a:cxn ang="0">
                <a:pos x="12" y="18"/>
              </a:cxn>
              <a:cxn ang="0">
                <a:pos x="10" y="22"/>
              </a:cxn>
              <a:cxn ang="0">
                <a:pos x="10" y="24"/>
              </a:cxn>
              <a:cxn ang="0">
                <a:pos x="8" y="26"/>
              </a:cxn>
              <a:cxn ang="0">
                <a:pos x="8" y="26"/>
              </a:cxn>
              <a:cxn ang="0">
                <a:pos x="8" y="26"/>
              </a:cxn>
              <a:cxn ang="0">
                <a:pos x="10" y="28"/>
              </a:cxn>
              <a:cxn ang="0">
                <a:pos x="10" y="28"/>
              </a:cxn>
              <a:cxn ang="0">
                <a:pos x="12" y="28"/>
              </a:cxn>
              <a:cxn ang="0">
                <a:pos x="12" y="28"/>
              </a:cxn>
              <a:cxn ang="0">
                <a:pos x="12" y="28"/>
              </a:cxn>
              <a:cxn ang="0">
                <a:pos x="12" y="28"/>
              </a:cxn>
              <a:cxn ang="0">
                <a:pos x="12" y="30"/>
              </a:cxn>
              <a:cxn ang="0">
                <a:pos x="12" y="30"/>
              </a:cxn>
              <a:cxn ang="0">
                <a:pos x="10" y="32"/>
              </a:cxn>
              <a:cxn ang="0">
                <a:pos x="10" y="34"/>
              </a:cxn>
              <a:cxn ang="0">
                <a:pos x="10" y="34"/>
              </a:cxn>
              <a:cxn ang="0">
                <a:pos x="10" y="34"/>
              </a:cxn>
              <a:cxn ang="0">
                <a:pos x="10" y="36"/>
              </a:cxn>
              <a:cxn ang="0">
                <a:pos x="12" y="36"/>
              </a:cxn>
              <a:cxn ang="0">
                <a:pos x="12" y="36"/>
              </a:cxn>
              <a:cxn ang="0">
                <a:pos x="12" y="36"/>
              </a:cxn>
              <a:cxn ang="0">
                <a:pos x="12" y="34"/>
              </a:cxn>
              <a:cxn ang="0">
                <a:pos x="12" y="36"/>
              </a:cxn>
              <a:cxn ang="0">
                <a:pos x="14" y="36"/>
              </a:cxn>
            </a:cxnLst>
            <a:rect l="0" t="0" r="r" b="b"/>
            <a:pathLst>
              <a:path w="16" h="36">
                <a:moveTo>
                  <a:pt x="0" y="0"/>
                </a:moveTo>
                <a:lnTo>
                  <a:pt x="0" y="2"/>
                </a:lnTo>
                <a:lnTo>
                  <a:pt x="0" y="2"/>
                </a:lnTo>
                <a:lnTo>
                  <a:pt x="2" y="2"/>
                </a:lnTo>
                <a:lnTo>
                  <a:pt x="2" y="2"/>
                </a:lnTo>
                <a:lnTo>
                  <a:pt x="4" y="2"/>
                </a:lnTo>
                <a:lnTo>
                  <a:pt x="4" y="2"/>
                </a:lnTo>
                <a:lnTo>
                  <a:pt x="4" y="2"/>
                </a:lnTo>
                <a:lnTo>
                  <a:pt x="8" y="0"/>
                </a:lnTo>
                <a:lnTo>
                  <a:pt x="10" y="0"/>
                </a:lnTo>
                <a:lnTo>
                  <a:pt x="10" y="0"/>
                </a:lnTo>
                <a:lnTo>
                  <a:pt x="10" y="0"/>
                </a:lnTo>
                <a:lnTo>
                  <a:pt x="12" y="0"/>
                </a:lnTo>
                <a:lnTo>
                  <a:pt x="12" y="0"/>
                </a:lnTo>
                <a:lnTo>
                  <a:pt x="12" y="0"/>
                </a:lnTo>
                <a:lnTo>
                  <a:pt x="14" y="2"/>
                </a:lnTo>
                <a:lnTo>
                  <a:pt x="14" y="2"/>
                </a:lnTo>
                <a:lnTo>
                  <a:pt x="14" y="4"/>
                </a:lnTo>
                <a:lnTo>
                  <a:pt x="16" y="4"/>
                </a:lnTo>
                <a:lnTo>
                  <a:pt x="16" y="4"/>
                </a:lnTo>
                <a:lnTo>
                  <a:pt x="16" y="6"/>
                </a:lnTo>
                <a:lnTo>
                  <a:pt x="14" y="10"/>
                </a:lnTo>
                <a:lnTo>
                  <a:pt x="12" y="18"/>
                </a:lnTo>
                <a:lnTo>
                  <a:pt x="10" y="22"/>
                </a:lnTo>
                <a:lnTo>
                  <a:pt x="10" y="24"/>
                </a:lnTo>
                <a:lnTo>
                  <a:pt x="8" y="26"/>
                </a:lnTo>
                <a:lnTo>
                  <a:pt x="8" y="26"/>
                </a:lnTo>
                <a:lnTo>
                  <a:pt x="8" y="26"/>
                </a:lnTo>
                <a:lnTo>
                  <a:pt x="10" y="28"/>
                </a:lnTo>
                <a:lnTo>
                  <a:pt x="10" y="28"/>
                </a:lnTo>
                <a:lnTo>
                  <a:pt x="12" y="28"/>
                </a:lnTo>
                <a:lnTo>
                  <a:pt x="12" y="28"/>
                </a:lnTo>
                <a:lnTo>
                  <a:pt x="12" y="28"/>
                </a:lnTo>
                <a:lnTo>
                  <a:pt x="12" y="28"/>
                </a:lnTo>
                <a:lnTo>
                  <a:pt x="12" y="30"/>
                </a:lnTo>
                <a:lnTo>
                  <a:pt x="12" y="30"/>
                </a:lnTo>
                <a:lnTo>
                  <a:pt x="10" y="32"/>
                </a:lnTo>
                <a:lnTo>
                  <a:pt x="10" y="34"/>
                </a:lnTo>
                <a:lnTo>
                  <a:pt x="10" y="34"/>
                </a:lnTo>
                <a:lnTo>
                  <a:pt x="10" y="34"/>
                </a:lnTo>
                <a:lnTo>
                  <a:pt x="10" y="36"/>
                </a:lnTo>
                <a:lnTo>
                  <a:pt x="12" y="36"/>
                </a:lnTo>
                <a:lnTo>
                  <a:pt x="12" y="36"/>
                </a:lnTo>
                <a:lnTo>
                  <a:pt x="12" y="36"/>
                </a:lnTo>
                <a:lnTo>
                  <a:pt x="12" y="34"/>
                </a:lnTo>
                <a:lnTo>
                  <a:pt x="12" y="36"/>
                </a:lnTo>
                <a:lnTo>
                  <a:pt x="14" y="3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1" name="Freeform 697"/>
          <p:cNvSpPr>
            <a:spLocks/>
          </p:cNvSpPr>
          <p:nvPr/>
        </p:nvSpPr>
        <p:spPr bwMode="auto">
          <a:xfrm>
            <a:off x="5153025" y="2433638"/>
            <a:ext cx="28575" cy="6350"/>
          </a:xfrm>
          <a:custGeom>
            <a:avLst/>
            <a:gdLst/>
            <a:ahLst/>
            <a:cxnLst>
              <a:cxn ang="0">
                <a:pos x="0" y="0"/>
              </a:cxn>
              <a:cxn ang="0">
                <a:pos x="0" y="0"/>
              </a:cxn>
              <a:cxn ang="0">
                <a:pos x="0" y="2"/>
              </a:cxn>
              <a:cxn ang="0">
                <a:pos x="0" y="2"/>
              </a:cxn>
              <a:cxn ang="0">
                <a:pos x="0" y="2"/>
              </a:cxn>
              <a:cxn ang="0">
                <a:pos x="0" y="2"/>
              </a:cxn>
              <a:cxn ang="0">
                <a:pos x="2" y="4"/>
              </a:cxn>
              <a:cxn ang="0">
                <a:pos x="2" y="4"/>
              </a:cxn>
              <a:cxn ang="0">
                <a:pos x="4" y="4"/>
              </a:cxn>
              <a:cxn ang="0">
                <a:pos x="6" y="4"/>
              </a:cxn>
              <a:cxn ang="0">
                <a:pos x="8" y="4"/>
              </a:cxn>
              <a:cxn ang="0">
                <a:pos x="8" y="4"/>
              </a:cxn>
              <a:cxn ang="0">
                <a:pos x="10" y="4"/>
              </a:cxn>
              <a:cxn ang="0">
                <a:pos x="12" y="2"/>
              </a:cxn>
              <a:cxn ang="0">
                <a:pos x="14" y="2"/>
              </a:cxn>
              <a:cxn ang="0">
                <a:pos x="14" y="2"/>
              </a:cxn>
              <a:cxn ang="0">
                <a:pos x="16" y="2"/>
              </a:cxn>
              <a:cxn ang="0">
                <a:pos x="18" y="2"/>
              </a:cxn>
              <a:cxn ang="0">
                <a:pos x="18" y="2"/>
              </a:cxn>
              <a:cxn ang="0">
                <a:pos x="18" y="2"/>
              </a:cxn>
              <a:cxn ang="0">
                <a:pos x="18" y="2"/>
              </a:cxn>
              <a:cxn ang="0">
                <a:pos x="18" y="4"/>
              </a:cxn>
              <a:cxn ang="0">
                <a:pos x="18" y="4"/>
              </a:cxn>
              <a:cxn ang="0">
                <a:pos x="18" y="4"/>
              </a:cxn>
            </a:cxnLst>
            <a:rect l="0" t="0" r="r" b="b"/>
            <a:pathLst>
              <a:path w="18" h="4">
                <a:moveTo>
                  <a:pt x="0" y="0"/>
                </a:moveTo>
                <a:lnTo>
                  <a:pt x="0" y="0"/>
                </a:lnTo>
                <a:lnTo>
                  <a:pt x="0" y="2"/>
                </a:lnTo>
                <a:lnTo>
                  <a:pt x="0" y="2"/>
                </a:lnTo>
                <a:lnTo>
                  <a:pt x="0" y="2"/>
                </a:lnTo>
                <a:lnTo>
                  <a:pt x="0" y="2"/>
                </a:lnTo>
                <a:lnTo>
                  <a:pt x="2" y="4"/>
                </a:lnTo>
                <a:lnTo>
                  <a:pt x="2" y="4"/>
                </a:lnTo>
                <a:lnTo>
                  <a:pt x="4" y="4"/>
                </a:lnTo>
                <a:lnTo>
                  <a:pt x="6" y="4"/>
                </a:lnTo>
                <a:lnTo>
                  <a:pt x="8" y="4"/>
                </a:lnTo>
                <a:lnTo>
                  <a:pt x="8" y="4"/>
                </a:lnTo>
                <a:lnTo>
                  <a:pt x="10" y="4"/>
                </a:lnTo>
                <a:lnTo>
                  <a:pt x="12" y="2"/>
                </a:lnTo>
                <a:lnTo>
                  <a:pt x="14" y="2"/>
                </a:lnTo>
                <a:lnTo>
                  <a:pt x="14" y="2"/>
                </a:lnTo>
                <a:lnTo>
                  <a:pt x="16" y="2"/>
                </a:lnTo>
                <a:lnTo>
                  <a:pt x="18" y="2"/>
                </a:lnTo>
                <a:lnTo>
                  <a:pt x="18" y="2"/>
                </a:lnTo>
                <a:lnTo>
                  <a:pt x="18" y="2"/>
                </a:lnTo>
                <a:lnTo>
                  <a:pt x="18" y="2"/>
                </a:lnTo>
                <a:lnTo>
                  <a:pt x="18" y="4"/>
                </a:lnTo>
                <a:lnTo>
                  <a:pt x="18" y="4"/>
                </a:lnTo>
                <a:lnTo>
                  <a:pt x="18"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2" name="Freeform 698"/>
          <p:cNvSpPr>
            <a:spLocks/>
          </p:cNvSpPr>
          <p:nvPr/>
        </p:nvSpPr>
        <p:spPr bwMode="auto">
          <a:xfrm>
            <a:off x="4848225" y="2408238"/>
            <a:ext cx="60325" cy="28575"/>
          </a:xfrm>
          <a:custGeom>
            <a:avLst/>
            <a:gdLst/>
            <a:ahLst/>
            <a:cxnLst>
              <a:cxn ang="0">
                <a:pos x="0" y="16"/>
              </a:cxn>
              <a:cxn ang="0">
                <a:pos x="0" y="16"/>
              </a:cxn>
              <a:cxn ang="0">
                <a:pos x="4" y="16"/>
              </a:cxn>
              <a:cxn ang="0">
                <a:pos x="4" y="16"/>
              </a:cxn>
              <a:cxn ang="0">
                <a:pos x="10" y="16"/>
              </a:cxn>
              <a:cxn ang="0">
                <a:pos x="12" y="16"/>
              </a:cxn>
              <a:cxn ang="0">
                <a:pos x="12" y="14"/>
              </a:cxn>
              <a:cxn ang="0">
                <a:pos x="12" y="14"/>
              </a:cxn>
              <a:cxn ang="0">
                <a:pos x="14" y="16"/>
              </a:cxn>
              <a:cxn ang="0">
                <a:pos x="16" y="16"/>
              </a:cxn>
              <a:cxn ang="0">
                <a:pos x="18" y="16"/>
              </a:cxn>
              <a:cxn ang="0">
                <a:pos x="20" y="18"/>
              </a:cxn>
              <a:cxn ang="0">
                <a:pos x="22" y="16"/>
              </a:cxn>
              <a:cxn ang="0">
                <a:pos x="22" y="14"/>
              </a:cxn>
              <a:cxn ang="0">
                <a:pos x="22" y="14"/>
              </a:cxn>
              <a:cxn ang="0">
                <a:pos x="22" y="12"/>
              </a:cxn>
              <a:cxn ang="0">
                <a:pos x="22" y="12"/>
              </a:cxn>
              <a:cxn ang="0">
                <a:pos x="24" y="10"/>
              </a:cxn>
              <a:cxn ang="0">
                <a:pos x="26" y="10"/>
              </a:cxn>
              <a:cxn ang="0">
                <a:pos x="26" y="10"/>
              </a:cxn>
              <a:cxn ang="0">
                <a:pos x="26" y="8"/>
              </a:cxn>
              <a:cxn ang="0">
                <a:pos x="26" y="6"/>
              </a:cxn>
              <a:cxn ang="0">
                <a:pos x="24" y="6"/>
              </a:cxn>
              <a:cxn ang="0">
                <a:pos x="26" y="4"/>
              </a:cxn>
              <a:cxn ang="0">
                <a:pos x="28" y="4"/>
              </a:cxn>
              <a:cxn ang="0">
                <a:pos x="30" y="2"/>
              </a:cxn>
              <a:cxn ang="0">
                <a:pos x="30" y="2"/>
              </a:cxn>
              <a:cxn ang="0">
                <a:pos x="34" y="2"/>
              </a:cxn>
              <a:cxn ang="0">
                <a:pos x="34" y="0"/>
              </a:cxn>
              <a:cxn ang="0">
                <a:pos x="34" y="0"/>
              </a:cxn>
              <a:cxn ang="0">
                <a:pos x="36" y="0"/>
              </a:cxn>
              <a:cxn ang="0">
                <a:pos x="36" y="0"/>
              </a:cxn>
              <a:cxn ang="0">
                <a:pos x="38" y="0"/>
              </a:cxn>
            </a:cxnLst>
            <a:rect l="0" t="0" r="r" b="b"/>
            <a:pathLst>
              <a:path w="38" h="18">
                <a:moveTo>
                  <a:pt x="0" y="16"/>
                </a:moveTo>
                <a:lnTo>
                  <a:pt x="0" y="16"/>
                </a:lnTo>
                <a:lnTo>
                  <a:pt x="0" y="16"/>
                </a:lnTo>
                <a:lnTo>
                  <a:pt x="0" y="16"/>
                </a:lnTo>
                <a:lnTo>
                  <a:pt x="0" y="18"/>
                </a:lnTo>
                <a:lnTo>
                  <a:pt x="4" y="16"/>
                </a:lnTo>
                <a:lnTo>
                  <a:pt x="4" y="16"/>
                </a:lnTo>
                <a:lnTo>
                  <a:pt x="4" y="16"/>
                </a:lnTo>
                <a:lnTo>
                  <a:pt x="6" y="16"/>
                </a:lnTo>
                <a:lnTo>
                  <a:pt x="10" y="16"/>
                </a:lnTo>
                <a:lnTo>
                  <a:pt x="10" y="16"/>
                </a:lnTo>
                <a:lnTo>
                  <a:pt x="12" y="16"/>
                </a:lnTo>
                <a:lnTo>
                  <a:pt x="12" y="14"/>
                </a:lnTo>
                <a:lnTo>
                  <a:pt x="12" y="14"/>
                </a:lnTo>
                <a:lnTo>
                  <a:pt x="12" y="14"/>
                </a:lnTo>
                <a:lnTo>
                  <a:pt x="12" y="14"/>
                </a:lnTo>
                <a:lnTo>
                  <a:pt x="12" y="14"/>
                </a:lnTo>
                <a:lnTo>
                  <a:pt x="14" y="16"/>
                </a:lnTo>
                <a:lnTo>
                  <a:pt x="16" y="16"/>
                </a:lnTo>
                <a:lnTo>
                  <a:pt x="16" y="16"/>
                </a:lnTo>
                <a:lnTo>
                  <a:pt x="16" y="16"/>
                </a:lnTo>
                <a:lnTo>
                  <a:pt x="18" y="16"/>
                </a:lnTo>
                <a:lnTo>
                  <a:pt x="18" y="16"/>
                </a:lnTo>
                <a:lnTo>
                  <a:pt x="20" y="18"/>
                </a:lnTo>
                <a:lnTo>
                  <a:pt x="20" y="18"/>
                </a:lnTo>
                <a:lnTo>
                  <a:pt x="22" y="16"/>
                </a:lnTo>
                <a:lnTo>
                  <a:pt x="22" y="16"/>
                </a:lnTo>
                <a:lnTo>
                  <a:pt x="22" y="14"/>
                </a:lnTo>
                <a:lnTo>
                  <a:pt x="22" y="14"/>
                </a:lnTo>
                <a:lnTo>
                  <a:pt x="22" y="14"/>
                </a:lnTo>
                <a:lnTo>
                  <a:pt x="22" y="12"/>
                </a:lnTo>
                <a:lnTo>
                  <a:pt x="22" y="12"/>
                </a:lnTo>
                <a:lnTo>
                  <a:pt x="22" y="12"/>
                </a:lnTo>
                <a:lnTo>
                  <a:pt x="22" y="12"/>
                </a:lnTo>
                <a:lnTo>
                  <a:pt x="22" y="12"/>
                </a:lnTo>
                <a:lnTo>
                  <a:pt x="24" y="10"/>
                </a:lnTo>
                <a:lnTo>
                  <a:pt x="26" y="10"/>
                </a:lnTo>
                <a:lnTo>
                  <a:pt x="26" y="10"/>
                </a:lnTo>
                <a:lnTo>
                  <a:pt x="26" y="10"/>
                </a:lnTo>
                <a:lnTo>
                  <a:pt x="26" y="10"/>
                </a:lnTo>
                <a:lnTo>
                  <a:pt x="26" y="8"/>
                </a:lnTo>
                <a:lnTo>
                  <a:pt x="26" y="8"/>
                </a:lnTo>
                <a:lnTo>
                  <a:pt x="26" y="6"/>
                </a:lnTo>
                <a:lnTo>
                  <a:pt x="26" y="6"/>
                </a:lnTo>
                <a:lnTo>
                  <a:pt x="24" y="6"/>
                </a:lnTo>
                <a:lnTo>
                  <a:pt x="24" y="6"/>
                </a:lnTo>
                <a:lnTo>
                  <a:pt x="24" y="6"/>
                </a:lnTo>
                <a:lnTo>
                  <a:pt x="26" y="4"/>
                </a:lnTo>
                <a:lnTo>
                  <a:pt x="26" y="4"/>
                </a:lnTo>
                <a:lnTo>
                  <a:pt x="28" y="4"/>
                </a:lnTo>
                <a:lnTo>
                  <a:pt x="30" y="4"/>
                </a:lnTo>
                <a:lnTo>
                  <a:pt x="30" y="2"/>
                </a:lnTo>
                <a:lnTo>
                  <a:pt x="30" y="2"/>
                </a:lnTo>
                <a:lnTo>
                  <a:pt x="30" y="2"/>
                </a:lnTo>
                <a:lnTo>
                  <a:pt x="32" y="2"/>
                </a:lnTo>
                <a:lnTo>
                  <a:pt x="34" y="2"/>
                </a:lnTo>
                <a:lnTo>
                  <a:pt x="32" y="0"/>
                </a:lnTo>
                <a:lnTo>
                  <a:pt x="34" y="0"/>
                </a:lnTo>
                <a:lnTo>
                  <a:pt x="34" y="0"/>
                </a:lnTo>
                <a:lnTo>
                  <a:pt x="34" y="0"/>
                </a:lnTo>
                <a:lnTo>
                  <a:pt x="34" y="0"/>
                </a:lnTo>
                <a:lnTo>
                  <a:pt x="36" y="0"/>
                </a:lnTo>
                <a:lnTo>
                  <a:pt x="36" y="0"/>
                </a:lnTo>
                <a:lnTo>
                  <a:pt x="36" y="0"/>
                </a:lnTo>
                <a:lnTo>
                  <a:pt x="36" y="0"/>
                </a:lnTo>
                <a:lnTo>
                  <a:pt x="38" y="0"/>
                </a:lnTo>
                <a:lnTo>
                  <a:pt x="3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3" name="Freeform 699"/>
          <p:cNvSpPr>
            <a:spLocks/>
          </p:cNvSpPr>
          <p:nvPr/>
        </p:nvSpPr>
        <p:spPr bwMode="auto">
          <a:xfrm>
            <a:off x="5108575" y="2363788"/>
            <a:ext cx="44450" cy="69850"/>
          </a:xfrm>
          <a:custGeom>
            <a:avLst/>
            <a:gdLst/>
            <a:ahLst/>
            <a:cxnLst>
              <a:cxn ang="0">
                <a:pos x="0" y="0"/>
              </a:cxn>
              <a:cxn ang="0">
                <a:pos x="2" y="0"/>
              </a:cxn>
              <a:cxn ang="0">
                <a:pos x="2" y="0"/>
              </a:cxn>
              <a:cxn ang="0">
                <a:pos x="4" y="0"/>
              </a:cxn>
              <a:cxn ang="0">
                <a:pos x="6" y="0"/>
              </a:cxn>
              <a:cxn ang="0">
                <a:pos x="8" y="4"/>
              </a:cxn>
              <a:cxn ang="0">
                <a:pos x="8" y="6"/>
              </a:cxn>
              <a:cxn ang="0">
                <a:pos x="8" y="6"/>
              </a:cxn>
              <a:cxn ang="0">
                <a:pos x="10" y="6"/>
              </a:cxn>
              <a:cxn ang="0">
                <a:pos x="10" y="8"/>
              </a:cxn>
              <a:cxn ang="0">
                <a:pos x="10" y="8"/>
              </a:cxn>
              <a:cxn ang="0">
                <a:pos x="10" y="10"/>
              </a:cxn>
              <a:cxn ang="0">
                <a:pos x="12" y="10"/>
              </a:cxn>
              <a:cxn ang="0">
                <a:pos x="12" y="10"/>
              </a:cxn>
              <a:cxn ang="0">
                <a:pos x="12" y="12"/>
              </a:cxn>
              <a:cxn ang="0">
                <a:pos x="14" y="14"/>
              </a:cxn>
              <a:cxn ang="0">
                <a:pos x="16" y="14"/>
              </a:cxn>
              <a:cxn ang="0">
                <a:pos x="16" y="14"/>
              </a:cxn>
              <a:cxn ang="0">
                <a:pos x="16" y="16"/>
              </a:cxn>
              <a:cxn ang="0">
                <a:pos x="16" y="16"/>
              </a:cxn>
              <a:cxn ang="0">
                <a:pos x="18" y="16"/>
              </a:cxn>
              <a:cxn ang="0">
                <a:pos x="18" y="18"/>
              </a:cxn>
              <a:cxn ang="0">
                <a:pos x="18" y="18"/>
              </a:cxn>
              <a:cxn ang="0">
                <a:pos x="20" y="18"/>
              </a:cxn>
              <a:cxn ang="0">
                <a:pos x="20" y="20"/>
              </a:cxn>
              <a:cxn ang="0">
                <a:pos x="22" y="20"/>
              </a:cxn>
              <a:cxn ang="0">
                <a:pos x="22" y="20"/>
              </a:cxn>
              <a:cxn ang="0">
                <a:pos x="22" y="20"/>
              </a:cxn>
              <a:cxn ang="0">
                <a:pos x="22" y="22"/>
              </a:cxn>
              <a:cxn ang="0">
                <a:pos x="22" y="22"/>
              </a:cxn>
              <a:cxn ang="0">
                <a:pos x="22" y="22"/>
              </a:cxn>
              <a:cxn ang="0">
                <a:pos x="24" y="24"/>
              </a:cxn>
              <a:cxn ang="0">
                <a:pos x="24" y="24"/>
              </a:cxn>
              <a:cxn ang="0">
                <a:pos x="24" y="26"/>
              </a:cxn>
              <a:cxn ang="0">
                <a:pos x="26" y="26"/>
              </a:cxn>
              <a:cxn ang="0">
                <a:pos x="26" y="28"/>
              </a:cxn>
              <a:cxn ang="0">
                <a:pos x="24" y="30"/>
              </a:cxn>
              <a:cxn ang="0">
                <a:pos x="24" y="32"/>
              </a:cxn>
              <a:cxn ang="0">
                <a:pos x="24" y="34"/>
              </a:cxn>
              <a:cxn ang="0">
                <a:pos x="24" y="34"/>
              </a:cxn>
              <a:cxn ang="0">
                <a:pos x="24" y="36"/>
              </a:cxn>
              <a:cxn ang="0">
                <a:pos x="24" y="36"/>
              </a:cxn>
              <a:cxn ang="0">
                <a:pos x="24" y="38"/>
              </a:cxn>
              <a:cxn ang="0">
                <a:pos x="26" y="40"/>
              </a:cxn>
              <a:cxn ang="0">
                <a:pos x="26" y="42"/>
              </a:cxn>
              <a:cxn ang="0">
                <a:pos x="26" y="42"/>
              </a:cxn>
              <a:cxn ang="0">
                <a:pos x="26" y="42"/>
              </a:cxn>
              <a:cxn ang="0">
                <a:pos x="26" y="42"/>
              </a:cxn>
              <a:cxn ang="0">
                <a:pos x="26" y="44"/>
              </a:cxn>
              <a:cxn ang="0">
                <a:pos x="28" y="44"/>
              </a:cxn>
              <a:cxn ang="0">
                <a:pos x="28" y="44"/>
              </a:cxn>
            </a:cxnLst>
            <a:rect l="0" t="0" r="r" b="b"/>
            <a:pathLst>
              <a:path w="28" h="44">
                <a:moveTo>
                  <a:pt x="0" y="0"/>
                </a:moveTo>
                <a:lnTo>
                  <a:pt x="2" y="0"/>
                </a:lnTo>
                <a:lnTo>
                  <a:pt x="2" y="0"/>
                </a:lnTo>
                <a:lnTo>
                  <a:pt x="4" y="0"/>
                </a:lnTo>
                <a:lnTo>
                  <a:pt x="6" y="0"/>
                </a:lnTo>
                <a:lnTo>
                  <a:pt x="8" y="4"/>
                </a:lnTo>
                <a:lnTo>
                  <a:pt x="8" y="6"/>
                </a:lnTo>
                <a:lnTo>
                  <a:pt x="8" y="6"/>
                </a:lnTo>
                <a:lnTo>
                  <a:pt x="10" y="6"/>
                </a:lnTo>
                <a:lnTo>
                  <a:pt x="10" y="8"/>
                </a:lnTo>
                <a:lnTo>
                  <a:pt x="10" y="8"/>
                </a:lnTo>
                <a:lnTo>
                  <a:pt x="10" y="10"/>
                </a:lnTo>
                <a:lnTo>
                  <a:pt x="12" y="10"/>
                </a:lnTo>
                <a:lnTo>
                  <a:pt x="12" y="10"/>
                </a:lnTo>
                <a:lnTo>
                  <a:pt x="12" y="12"/>
                </a:lnTo>
                <a:lnTo>
                  <a:pt x="14" y="14"/>
                </a:lnTo>
                <a:lnTo>
                  <a:pt x="16" y="14"/>
                </a:lnTo>
                <a:lnTo>
                  <a:pt x="16" y="14"/>
                </a:lnTo>
                <a:lnTo>
                  <a:pt x="16" y="16"/>
                </a:lnTo>
                <a:lnTo>
                  <a:pt x="16" y="16"/>
                </a:lnTo>
                <a:lnTo>
                  <a:pt x="18" y="16"/>
                </a:lnTo>
                <a:lnTo>
                  <a:pt x="18" y="18"/>
                </a:lnTo>
                <a:lnTo>
                  <a:pt x="18" y="18"/>
                </a:lnTo>
                <a:lnTo>
                  <a:pt x="20" y="18"/>
                </a:lnTo>
                <a:lnTo>
                  <a:pt x="20" y="20"/>
                </a:lnTo>
                <a:lnTo>
                  <a:pt x="22" y="20"/>
                </a:lnTo>
                <a:lnTo>
                  <a:pt x="22" y="20"/>
                </a:lnTo>
                <a:lnTo>
                  <a:pt x="22" y="20"/>
                </a:lnTo>
                <a:lnTo>
                  <a:pt x="22" y="22"/>
                </a:lnTo>
                <a:lnTo>
                  <a:pt x="22" y="22"/>
                </a:lnTo>
                <a:lnTo>
                  <a:pt x="22" y="22"/>
                </a:lnTo>
                <a:lnTo>
                  <a:pt x="24" y="24"/>
                </a:lnTo>
                <a:lnTo>
                  <a:pt x="24" y="24"/>
                </a:lnTo>
                <a:lnTo>
                  <a:pt x="24" y="26"/>
                </a:lnTo>
                <a:lnTo>
                  <a:pt x="26" y="26"/>
                </a:lnTo>
                <a:lnTo>
                  <a:pt x="26" y="28"/>
                </a:lnTo>
                <a:lnTo>
                  <a:pt x="24" y="30"/>
                </a:lnTo>
                <a:lnTo>
                  <a:pt x="24" y="32"/>
                </a:lnTo>
                <a:lnTo>
                  <a:pt x="24" y="34"/>
                </a:lnTo>
                <a:lnTo>
                  <a:pt x="24" y="34"/>
                </a:lnTo>
                <a:lnTo>
                  <a:pt x="24" y="36"/>
                </a:lnTo>
                <a:lnTo>
                  <a:pt x="24" y="36"/>
                </a:lnTo>
                <a:lnTo>
                  <a:pt x="24" y="38"/>
                </a:lnTo>
                <a:lnTo>
                  <a:pt x="26" y="40"/>
                </a:lnTo>
                <a:lnTo>
                  <a:pt x="26" y="42"/>
                </a:lnTo>
                <a:lnTo>
                  <a:pt x="26" y="42"/>
                </a:lnTo>
                <a:lnTo>
                  <a:pt x="26" y="42"/>
                </a:lnTo>
                <a:lnTo>
                  <a:pt x="26" y="42"/>
                </a:lnTo>
                <a:lnTo>
                  <a:pt x="26" y="44"/>
                </a:lnTo>
                <a:lnTo>
                  <a:pt x="28" y="44"/>
                </a:lnTo>
                <a:lnTo>
                  <a:pt x="28" y="4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4" name="Freeform 700"/>
          <p:cNvSpPr>
            <a:spLocks/>
          </p:cNvSpPr>
          <p:nvPr/>
        </p:nvSpPr>
        <p:spPr bwMode="auto">
          <a:xfrm>
            <a:off x="5108575" y="2357438"/>
            <a:ext cx="79375" cy="76200"/>
          </a:xfrm>
          <a:custGeom>
            <a:avLst/>
            <a:gdLst/>
            <a:ahLst/>
            <a:cxnLst>
              <a:cxn ang="0">
                <a:pos x="28" y="48"/>
              </a:cxn>
              <a:cxn ang="0">
                <a:pos x="28" y="48"/>
              </a:cxn>
              <a:cxn ang="0">
                <a:pos x="30" y="48"/>
              </a:cxn>
              <a:cxn ang="0">
                <a:pos x="32" y="48"/>
              </a:cxn>
              <a:cxn ang="0">
                <a:pos x="30" y="46"/>
              </a:cxn>
              <a:cxn ang="0">
                <a:pos x="32" y="44"/>
              </a:cxn>
              <a:cxn ang="0">
                <a:pos x="34" y="40"/>
              </a:cxn>
              <a:cxn ang="0">
                <a:pos x="34" y="40"/>
              </a:cxn>
              <a:cxn ang="0">
                <a:pos x="36" y="36"/>
              </a:cxn>
              <a:cxn ang="0">
                <a:pos x="34" y="32"/>
              </a:cxn>
              <a:cxn ang="0">
                <a:pos x="38" y="32"/>
              </a:cxn>
              <a:cxn ang="0">
                <a:pos x="38" y="32"/>
              </a:cxn>
              <a:cxn ang="0">
                <a:pos x="38" y="34"/>
              </a:cxn>
              <a:cxn ang="0">
                <a:pos x="40" y="32"/>
              </a:cxn>
              <a:cxn ang="0">
                <a:pos x="42" y="32"/>
              </a:cxn>
              <a:cxn ang="0">
                <a:pos x="44" y="34"/>
              </a:cxn>
              <a:cxn ang="0">
                <a:pos x="46" y="34"/>
              </a:cxn>
              <a:cxn ang="0">
                <a:pos x="48" y="34"/>
              </a:cxn>
              <a:cxn ang="0">
                <a:pos x="50" y="34"/>
              </a:cxn>
              <a:cxn ang="0">
                <a:pos x="50" y="32"/>
              </a:cxn>
              <a:cxn ang="0">
                <a:pos x="48" y="32"/>
              </a:cxn>
              <a:cxn ang="0">
                <a:pos x="48" y="30"/>
              </a:cxn>
              <a:cxn ang="0">
                <a:pos x="46" y="26"/>
              </a:cxn>
              <a:cxn ang="0">
                <a:pos x="42" y="24"/>
              </a:cxn>
              <a:cxn ang="0">
                <a:pos x="40" y="18"/>
              </a:cxn>
              <a:cxn ang="0">
                <a:pos x="40" y="18"/>
              </a:cxn>
              <a:cxn ang="0">
                <a:pos x="38" y="18"/>
              </a:cxn>
              <a:cxn ang="0">
                <a:pos x="36" y="16"/>
              </a:cxn>
              <a:cxn ang="0">
                <a:pos x="36" y="16"/>
              </a:cxn>
              <a:cxn ang="0">
                <a:pos x="34" y="14"/>
              </a:cxn>
              <a:cxn ang="0">
                <a:pos x="34" y="8"/>
              </a:cxn>
              <a:cxn ang="0">
                <a:pos x="32" y="8"/>
              </a:cxn>
              <a:cxn ang="0">
                <a:pos x="32" y="8"/>
              </a:cxn>
              <a:cxn ang="0">
                <a:pos x="30" y="8"/>
              </a:cxn>
              <a:cxn ang="0">
                <a:pos x="30" y="6"/>
              </a:cxn>
              <a:cxn ang="0">
                <a:pos x="26" y="4"/>
              </a:cxn>
              <a:cxn ang="0">
                <a:pos x="24" y="6"/>
              </a:cxn>
              <a:cxn ang="0">
                <a:pos x="22" y="4"/>
              </a:cxn>
              <a:cxn ang="0">
                <a:pos x="22" y="4"/>
              </a:cxn>
              <a:cxn ang="0">
                <a:pos x="20" y="4"/>
              </a:cxn>
              <a:cxn ang="0">
                <a:pos x="18" y="2"/>
              </a:cxn>
              <a:cxn ang="0">
                <a:pos x="16" y="2"/>
              </a:cxn>
              <a:cxn ang="0">
                <a:pos x="16" y="0"/>
              </a:cxn>
              <a:cxn ang="0">
                <a:pos x="12" y="0"/>
              </a:cxn>
              <a:cxn ang="0">
                <a:pos x="4" y="2"/>
              </a:cxn>
              <a:cxn ang="0">
                <a:pos x="0" y="2"/>
              </a:cxn>
            </a:cxnLst>
            <a:rect l="0" t="0" r="r" b="b"/>
            <a:pathLst>
              <a:path w="50" h="48">
                <a:moveTo>
                  <a:pt x="28" y="48"/>
                </a:moveTo>
                <a:lnTo>
                  <a:pt x="28" y="48"/>
                </a:lnTo>
                <a:lnTo>
                  <a:pt x="28" y="48"/>
                </a:lnTo>
                <a:lnTo>
                  <a:pt x="28" y="48"/>
                </a:lnTo>
                <a:lnTo>
                  <a:pt x="28" y="48"/>
                </a:lnTo>
                <a:lnTo>
                  <a:pt x="28" y="48"/>
                </a:lnTo>
                <a:lnTo>
                  <a:pt x="28" y="48"/>
                </a:lnTo>
                <a:lnTo>
                  <a:pt x="28" y="48"/>
                </a:lnTo>
                <a:lnTo>
                  <a:pt x="30" y="48"/>
                </a:lnTo>
                <a:lnTo>
                  <a:pt x="30" y="48"/>
                </a:lnTo>
                <a:lnTo>
                  <a:pt x="30" y="48"/>
                </a:lnTo>
                <a:lnTo>
                  <a:pt x="32" y="48"/>
                </a:lnTo>
                <a:lnTo>
                  <a:pt x="32" y="48"/>
                </a:lnTo>
                <a:lnTo>
                  <a:pt x="30" y="46"/>
                </a:lnTo>
                <a:lnTo>
                  <a:pt x="30" y="46"/>
                </a:lnTo>
                <a:lnTo>
                  <a:pt x="30" y="44"/>
                </a:lnTo>
                <a:lnTo>
                  <a:pt x="32" y="44"/>
                </a:lnTo>
                <a:lnTo>
                  <a:pt x="32" y="44"/>
                </a:lnTo>
                <a:lnTo>
                  <a:pt x="34" y="42"/>
                </a:lnTo>
                <a:lnTo>
                  <a:pt x="34" y="42"/>
                </a:lnTo>
                <a:lnTo>
                  <a:pt x="34" y="40"/>
                </a:lnTo>
                <a:lnTo>
                  <a:pt x="34" y="40"/>
                </a:lnTo>
                <a:lnTo>
                  <a:pt x="34" y="40"/>
                </a:lnTo>
                <a:lnTo>
                  <a:pt x="34" y="40"/>
                </a:lnTo>
                <a:lnTo>
                  <a:pt x="36" y="40"/>
                </a:lnTo>
                <a:lnTo>
                  <a:pt x="36" y="36"/>
                </a:lnTo>
                <a:lnTo>
                  <a:pt x="36" y="36"/>
                </a:lnTo>
                <a:lnTo>
                  <a:pt x="34" y="36"/>
                </a:lnTo>
                <a:lnTo>
                  <a:pt x="34" y="32"/>
                </a:lnTo>
                <a:lnTo>
                  <a:pt x="34" y="32"/>
                </a:lnTo>
                <a:lnTo>
                  <a:pt x="36" y="32"/>
                </a:lnTo>
                <a:lnTo>
                  <a:pt x="36" y="32"/>
                </a:lnTo>
                <a:lnTo>
                  <a:pt x="38" y="32"/>
                </a:lnTo>
                <a:lnTo>
                  <a:pt x="38" y="32"/>
                </a:lnTo>
                <a:lnTo>
                  <a:pt x="38" y="32"/>
                </a:lnTo>
                <a:lnTo>
                  <a:pt x="38" y="32"/>
                </a:lnTo>
                <a:lnTo>
                  <a:pt x="38" y="34"/>
                </a:lnTo>
                <a:lnTo>
                  <a:pt x="38" y="34"/>
                </a:lnTo>
                <a:lnTo>
                  <a:pt x="38" y="34"/>
                </a:lnTo>
                <a:lnTo>
                  <a:pt x="38" y="34"/>
                </a:lnTo>
                <a:lnTo>
                  <a:pt x="40" y="34"/>
                </a:lnTo>
                <a:lnTo>
                  <a:pt x="40" y="32"/>
                </a:lnTo>
                <a:lnTo>
                  <a:pt x="40" y="32"/>
                </a:lnTo>
                <a:lnTo>
                  <a:pt x="42" y="32"/>
                </a:lnTo>
                <a:lnTo>
                  <a:pt x="42" y="32"/>
                </a:lnTo>
                <a:lnTo>
                  <a:pt x="44" y="34"/>
                </a:lnTo>
                <a:lnTo>
                  <a:pt x="44" y="34"/>
                </a:lnTo>
                <a:lnTo>
                  <a:pt x="44" y="34"/>
                </a:lnTo>
                <a:lnTo>
                  <a:pt x="44" y="32"/>
                </a:lnTo>
                <a:lnTo>
                  <a:pt x="46" y="34"/>
                </a:lnTo>
                <a:lnTo>
                  <a:pt x="46" y="34"/>
                </a:lnTo>
                <a:lnTo>
                  <a:pt x="48" y="34"/>
                </a:lnTo>
                <a:lnTo>
                  <a:pt x="48" y="34"/>
                </a:lnTo>
                <a:lnTo>
                  <a:pt x="48" y="34"/>
                </a:lnTo>
                <a:lnTo>
                  <a:pt x="50" y="34"/>
                </a:lnTo>
                <a:lnTo>
                  <a:pt x="50" y="34"/>
                </a:lnTo>
                <a:lnTo>
                  <a:pt x="50" y="34"/>
                </a:lnTo>
                <a:lnTo>
                  <a:pt x="50" y="32"/>
                </a:lnTo>
                <a:lnTo>
                  <a:pt x="50" y="32"/>
                </a:lnTo>
                <a:lnTo>
                  <a:pt x="50" y="32"/>
                </a:lnTo>
                <a:lnTo>
                  <a:pt x="48" y="32"/>
                </a:lnTo>
                <a:lnTo>
                  <a:pt x="48" y="32"/>
                </a:lnTo>
                <a:lnTo>
                  <a:pt x="48" y="32"/>
                </a:lnTo>
                <a:lnTo>
                  <a:pt x="46" y="32"/>
                </a:lnTo>
                <a:lnTo>
                  <a:pt x="46" y="30"/>
                </a:lnTo>
                <a:lnTo>
                  <a:pt x="48" y="30"/>
                </a:lnTo>
                <a:lnTo>
                  <a:pt x="48" y="28"/>
                </a:lnTo>
                <a:lnTo>
                  <a:pt x="46" y="26"/>
                </a:lnTo>
                <a:lnTo>
                  <a:pt x="46" y="26"/>
                </a:lnTo>
                <a:lnTo>
                  <a:pt x="44" y="26"/>
                </a:lnTo>
                <a:lnTo>
                  <a:pt x="42" y="24"/>
                </a:lnTo>
                <a:lnTo>
                  <a:pt x="42" y="24"/>
                </a:lnTo>
                <a:lnTo>
                  <a:pt x="42" y="22"/>
                </a:lnTo>
                <a:lnTo>
                  <a:pt x="42" y="20"/>
                </a:lnTo>
                <a:lnTo>
                  <a:pt x="40" y="18"/>
                </a:lnTo>
                <a:lnTo>
                  <a:pt x="40" y="18"/>
                </a:lnTo>
                <a:lnTo>
                  <a:pt x="40" y="18"/>
                </a:lnTo>
                <a:lnTo>
                  <a:pt x="40" y="18"/>
                </a:lnTo>
                <a:lnTo>
                  <a:pt x="40" y="18"/>
                </a:lnTo>
                <a:lnTo>
                  <a:pt x="38" y="18"/>
                </a:lnTo>
                <a:lnTo>
                  <a:pt x="38" y="18"/>
                </a:lnTo>
                <a:lnTo>
                  <a:pt x="38" y="18"/>
                </a:lnTo>
                <a:lnTo>
                  <a:pt x="38" y="18"/>
                </a:lnTo>
                <a:lnTo>
                  <a:pt x="36" y="16"/>
                </a:lnTo>
                <a:lnTo>
                  <a:pt x="36" y="16"/>
                </a:lnTo>
                <a:lnTo>
                  <a:pt x="36" y="16"/>
                </a:lnTo>
                <a:lnTo>
                  <a:pt x="36" y="16"/>
                </a:lnTo>
                <a:lnTo>
                  <a:pt x="34" y="16"/>
                </a:lnTo>
                <a:lnTo>
                  <a:pt x="34" y="14"/>
                </a:lnTo>
                <a:lnTo>
                  <a:pt x="34" y="14"/>
                </a:lnTo>
                <a:lnTo>
                  <a:pt x="34" y="14"/>
                </a:lnTo>
                <a:lnTo>
                  <a:pt x="36" y="12"/>
                </a:lnTo>
                <a:lnTo>
                  <a:pt x="34" y="8"/>
                </a:lnTo>
                <a:lnTo>
                  <a:pt x="34" y="8"/>
                </a:lnTo>
                <a:lnTo>
                  <a:pt x="32" y="8"/>
                </a:lnTo>
                <a:lnTo>
                  <a:pt x="32" y="8"/>
                </a:lnTo>
                <a:lnTo>
                  <a:pt x="32" y="8"/>
                </a:lnTo>
                <a:lnTo>
                  <a:pt x="32" y="8"/>
                </a:lnTo>
                <a:lnTo>
                  <a:pt x="32" y="8"/>
                </a:lnTo>
                <a:lnTo>
                  <a:pt x="32" y="8"/>
                </a:lnTo>
                <a:lnTo>
                  <a:pt x="32" y="8"/>
                </a:lnTo>
                <a:lnTo>
                  <a:pt x="30" y="8"/>
                </a:lnTo>
                <a:lnTo>
                  <a:pt x="30" y="8"/>
                </a:lnTo>
                <a:lnTo>
                  <a:pt x="30" y="8"/>
                </a:lnTo>
                <a:lnTo>
                  <a:pt x="30" y="6"/>
                </a:lnTo>
                <a:lnTo>
                  <a:pt x="28" y="6"/>
                </a:lnTo>
                <a:lnTo>
                  <a:pt x="28" y="6"/>
                </a:lnTo>
                <a:lnTo>
                  <a:pt x="26" y="4"/>
                </a:lnTo>
                <a:lnTo>
                  <a:pt x="26" y="4"/>
                </a:lnTo>
                <a:lnTo>
                  <a:pt x="24" y="6"/>
                </a:lnTo>
                <a:lnTo>
                  <a:pt x="24" y="6"/>
                </a:lnTo>
                <a:lnTo>
                  <a:pt x="24" y="4"/>
                </a:lnTo>
                <a:lnTo>
                  <a:pt x="22" y="4"/>
                </a:lnTo>
                <a:lnTo>
                  <a:pt x="22" y="4"/>
                </a:lnTo>
                <a:lnTo>
                  <a:pt x="22" y="4"/>
                </a:lnTo>
                <a:lnTo>
                  <a:pt x="22" y="4"/>
                </a:lnTo>
                <a:lnTo>
                  <a:pt x="22" y="4"/>
                </a:lnTo>
                <a:lnTo>
                  <a:pt x="22" y="4"/>
                </a:lnTo>
                <a:lnTo>
                  <a:pt x="20" y="4"/>
                </a:lnTo>
                <a:lnTo>
                  <a:pt x="20" y="4"/>
                </a:lnTo>
                <a:lnTo>
                  <a:pt x="20" y="2"/>
                </a:lnTo>
                <a:lnTo>
                  <a:pt x="18" y="2"/>
                </a:lnTo>
                <a:lnTo>
                  <a:pt x="18" y="2"/>
                </a:lnTo>
                <a:lnTo>
                  <a:pt x="18" y="2"/>
                </a:lnTo>
                <a:lnTo>
                  <a:pt x="16" y="2"/>
                </a:lnTo>
                <a:lnTo>
                  <a:pt x="16" y="2"/>
                </a:lnTo>
                <a:lnTo>
                  <a:pt x="16" y="2"/>
                </a:lnTo>
                <a:lnTo>
                  <a:pt x="16" y="2"/>
                </a:lnTo>
                <a:lnTo>
                  <a:pt x="16" y="0"/>
                </a:lnTo>
                <a:lnTo>
                  <a:pt x="14" y="0"/>
                </a:lnTo>
                <a:lnTo>
                  <a:pt x="12" y="0"/>
                </a:lnTo>
                <a:lnTo>
                  <a:pt x="12" y="0"/>
                </a:lnTo>
                <a:lnTo>
                  <a:pt x="10" y="0"/>
                </a:lnTo>
                <a:lnTo>
                  <a:pt x="8" y="2"/>
                </a:lnTo>
                <a:lnTo>
                  <a:pt x="4" y="2"/>
                </a:lnTo>
                <a:lnTo>
                  <a:pt x="2" y="2"/>
                </a:lnTo>
                <a:lnTo>
                  <a:pt x="2" y="2"/>
                </a:lnTo>
                <a:lnTo>
                  <a:pt x="0" y="2"/>
                </a:lnTo>
                <a:lnTo>
                  <a:pt x="0" y="4"/>
                </a:lnTo>
                <a:lnTo>
                  <a:pt x="0" y="4"/>
                </a:lnTo>
              </a:path>
            </a:pathLst>
          </a:custGeom>
          <a:solidFill>
            <a:schemeClr val="tx2">
              <a:lumMod val="40000"/>
              <a:lumOff val="60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5" name="Freeform 701"/>
          <p:cNvSpPr>
            <a:spLocks/>
          </p:cNvSpPr>
          <p:nvPr/>
        </p:nvSpPr>
        <p:spPr bwMode="auto">
          <a:xfrm>
            <a:off x="4841875" y="2408238"/>
            <a:ext cx="12700" cy="22225"/>
          </a:xfrm>
          <a:custGeom>
            <a:avLst/>
            <a:gdLst/>
            <a:ahLst/>
            <a:cxnLst>
              <a:cxn ang="0">
                <a:pos x="4" y="0"/>
              </a:cxn>
              <a:cxn ang="0">
                <a:pos x="4" y="0"/>
              </a:cxn>
              <a:cxn ang="0">
                <a:pos x="4" y="0"/>
              </a:cxn>
              <a:cxn ang="0">
                <a:pos x="4" y="0"/>
              </a:cxn>
              <a:cxn ang="0">
                <a:pos x="4" y="0"/>
              </a:cxn>
              <a:cxn ang="0">
                <a:pos x="2" y="2"/>
              </a:cxn>
              <a:cxn ang="0">
                <a:pos x="0" y="2"/>
              </a:cxn>
              <a:cxn ang="0">
                <a:pos x="0" y="4"/>
              </a:cxn>
              <a:cxn ang="0">
                <a:pos x="0" y="4"/>
              </a:cxn>
              <a:cxn ang="0">
                <a:pos x="0" y="4"/>
              </a:cxn>
              <a:cxn ang="0">
                <a:pos x="2" y="4"/>
              </a:cxn>
              <a:cxn ang="0">
                <a:pos x="2" y="4"/>
              </a:cxn>
              <a:cxn ang="0">
                <a:pos x="4" y="6"/>
              </a:cxn>
              <a:cxn ang="0">
                <a:pos x="4" y="6"/>
              </a:cxn>
              <a:cxn ang="0">
                <a:pos x="2" y="6"/>
              </a:cxn>
              <a:cxn ang="0">
                <a:pos x="2" y="6"/>
              </a:cxn>
              <a:cxn ang="0">
                <a:pos x="2" y="6"/>
              </a:cxn>
              <a:cxn ang="0">
                <a:pos x="2" y="6"/>
              </a:cxn>
              <a:cxn ang="0">
                <a:pos x="2" y="8"/>
              </a:cxn>
              <a:cxn ang="0">
                <a:pos x="2" y="8"/>
              </a:cxn>
              <a:cxn ang="0">
                <a:pos x="2" y="8"/>
              </a:cxn>
              <a:cxn ang="0">
                <a:pos x="2" y="8"/>
              </a:cxn>
              <a:cxn ang="0">
                <a:pos x="2" y="8"/>
              </a:cxn>
              <a:cxn ang="0">
                <a:pos x="4" y="8"/>
              </a:cxn>
              <a:cxn ang="0">
                <a:pos x="4" y="8"/>
              </a:cxn>
              <a:cxn ang="0">
                <a:pos x="4" y="10"/>
              </a:cxn>
              <a:cxn ang="0">
                <a:pos x="2" y="10"/>
              </a:cxn>
              <a:cxn ang="0">
                <a:pos x="2" y="10"/>
              </a:cxn>
              <a:cxn ang="0">
                <a:pos x="4" y="12"/>
              </a:cxn>
              <a:cxn ang="0">
                <a:pos x="4" y="12"/>
              </a:cxn>
              <a:cxn ang="0">
                <a:pos x="6" y="12"/>
              </a:cxn>
              <a:cxn ang="0">
                <a:pos x="6" y="12"/>
              </a:cxn>
              <a:cxn ang="0">
                <a:pos x="8" y="14"/>
              </a:cxn>
              <a:cxn ang="0">
                <a:pos x="6" y="14"/>
              </a:cxn>
              <a:cxn ang="0">
                <a:pos x="6" y="14"/>
              </a:cxn>
              <a:cxn ang="0">
                <a:pos x="6" y="14"/>
              </a:cxn>
              <a:cxn ang="0">
                <a:pos x="4" y="14"/>
              </a:cxn>
            </a:cxnLst>
            <a:rect l="0" t="0" r="r" b="b"/>
            <a:pathLst>
              <a:path w="8" h="14">
                <a:moveTo>
                  <a:pt x="4" y="0"/>
                </a:moveTo>
                <a:lnTo>
                  <a:pt x="4" y="0"/>
                </a:lnTo>
                <a:lnTo>
                  <a:pt x="4" y="0"/>
                </a:lnTo>
                <a:lnTo>
                  <a:pt x="4" y="0"/>
                </a:lnTo>
                <a:lnTo>
                  <a:pt x="4" y="0"/>
                </a:lnTo>
                <a:lnTo>
                  <a:pt x="2" y="2"/>
                </a:lnTo>
                <a:lnTo>
                  <a:pt x="0" y="2"/>
                </a:lnTo>
                <a:lnTo>
                  <a:pt x="0" y="4"/>
                </a:lnTo>
                <a:lnTo>
                  <a:pt x="0" y="4"/>
                </a:lnTo>
                <a:lnTo>
                  <a:pt x="0" y="4"/>
                </a:lnTo>
                <a:lnTo>
                  <a:pt x="2" y="4"/>
                </a:lnTo>
                <a:lnTo>
                  <a:pt x="2" y="4"/>
                </a:lnTo>
                <a:lnTo>
                  <a:pt x="4" y="6"/>
                </a:lnTo>
                <a:lnTo>
                  <a:pt x="4" y="6"/>
                </a:lnTo>
                <a:lnTo>
                  <a:pt x="2" y="6"/>
                </a:lnTo>
                <a:lnTo>
                  <a:pt x="2" y="6"/>
                </a:lnTo>
                <a:lnTo>
                  <a:pt x="2" y="6"/>
                </a:lnTo>
                <a:lnTo>
                  <a:pt x="2" y="6"/>
                </a:lnTo>
                <a:lnTo>
                  <a:pt x="2" y="8"/>
                </a:lnTo>
                <a:lnTo>
                  <a:pt x="2" y="8"/>
                </a:lnTo>
                <a:lnTo>
                  <a:pt x="2" y="8"/>
                </a:lnTo>
                <a:lnTo>
                  <a:pt x="2" y="8"/>
                </a:lnTo>
                <a:lnTo>
                  <a:pt x="2" y="8"/>
                </a:lnTo>
                <a:lnTo>
                  <a:pt x="4" y="8"/>
                </a:lnTo>
                <a:lnTo>
                  <a:pt x="4" y="8"/>
                </a:lnTo>
                <a:lnTo>
                  <a:pt x="4" y="10"/>
                </a:lnTo>
                <a:lnTo>
                  <a:pt x="2" y="10"/>
                </a:lnTo>
                <a:lnTo>
                  <a:pt x="2" y="10"/>
                </a:lnTo>
                <a:lnTo>
                  <a:pt x="4" y="12"/>
                </a:lnTo>
                <a:lnTo>
                  <a:pt x="4" y="12"/>
                </a:lnTo>
                <a:lnTo>
                  <a:pt x="6" y="12"/>
                </a:lnTo>
                <a:lnTo>
                  <a:pt x="6" y="12"/>
                </a:lnTo>
                <a:lnTo>
                  <a:pt x="8" y="14"/>
                </a:lnTo>
                <a:lnTo>
                  <a:pt x="6" y="14"/>
                </a:lnTo>
                <a:lnTo>
                  <a:pt x="6" y="14"/>
                </a:lnTo>
                <a:lnTo>
                  <a:pt x="6" y="14"/>
                </a:lnTo>
                <a:lnTo>
                  <a:pt x="4"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6" name="Freeform 702"/>
          <p:cNvSpPr>
            <a:spLocks/>
          </p:cNvSpPr>
          <p:nvPr/>
        </p:nvSpPr>
        <p:spPr bwMode="auto">
          <a:xfrm>
            <a:off x="4908550" y="2408238"/>
            <a:ext cx="47625" cy="19050"/>
          </a:xfrm>
          <a:custGeom>
            <a:avLst/>
            <a:gdLst/>
            <a:ahLst/>
            <a:cxnLst>
              <a:cxn ang="0">
                <a:pos x="30" y="10"/>
              </a:cxn>
              <a:cxn ang="0">
                <a:pos x="30" y="10"/>
              </a:cxn>
              <a:cxn ang="0">
                <a:pos x="28" y="10"/>
              </a:cxn>
              <a:cxn ang="0">
                <a:pos x="28" y="10"/>
              </a:cxn>
              <a:cxn ang="0">
                <a:pos x="26" y="10"/>
              </a:cxn>
              <a:cxn ang="0">
                <a:pos x="26" y="10"/>
              </a:cxn>
              <a:cxn ang="0">
                <a:pos x="26" y="12"/>
              </a:cxn>
              <a:cxn ang="0">
                <a:pos x="24" y="12"/>
              </a:cxn>
              <a:cxn ang="0">
                <a:pos x="24" y="12"/>
              </a:cxn>
              <a:cxn ang="0">
                <a:pos x="24" y="12"/>
              </a:cxn>
              <a:cxn ang="0">
                <a:pos x="22" y="12"/>
              </a:cxn>
              <a:cxn ang="0">
                <a:pos x="22" y="12"/>
              </a:cxn>
              <a:cxn ang="0">
                <a:pos x="22" y="12"/>
              </a:cxn>
              <a:cxn ang="0">
                <a:pos x="20" y="12"/>
              </a:cxn>
              <a:cxn ang="0">
                <a:pos x="18" y="12"/>
              </a:cxn>
              <a:cxn ang="0">
                <a:pos x="18" y="12"/>
              </a:cxn>
              <a:cxn ang="0">
                <a:pos x="14" y="10"/>
              </a:cxn>
              <a:cxn ang="0">
                <a:pos x="14" y="10"/>
              </a:cxn>
              <a:cxn ang="0">
                <a:pos x="14" y="10"/>
              </a:cxn>
              <a:cxn ang="0">
                <a:pos x="14" y="10"/>
              </a:cxn>
              <a:cxn ang="0">
                <a:pos x="12" y="8"/>
              </a:cxn>
              <a:cxn ang="0">
                <a:pos x="12" y="8"/>
              </a:cxn>
              <a:cxn ang="0">
                <a:pos x="10" y="8"/>
              </a:cxn>
              <a:cxn ang="0">
                <a:pos x="10" y="8"/>
              </a:cxn>
              <a:cxn ang="0">
                <a:pos x="10" y="8"/>
              </a:cxn>
              <a:cxn ang="0">
                <a:pos x="10" y="8"/>
              </a:cxn>
              <a:cxn ang="0">
                <a:pos x="8" y="8"/>
              </a:cxn>
              <a:cxn ang="0">
                <a:pos x="8" y="8"/>
              </a:cxn>
              <a:cxn ang="0">
                <a:pos x="8" y="6"/>
              </a:cxn>
              <a:cxn ang="0">
                <a:pos x="8" y="6"/>
              </a:cxn>
              <a:cxn ang="0">
                <a:pos x="8" y="6"/>
              </a:cxn>
              <a:cxn ang="0">
                <a:pos x="6" y="4"/>
              </a:cxn>
              <a:cxn ang="0">
                <a:pos x="4" y="4"/>
              </a:cxn>
              <a:cxn ang="0">
                <a:pos x="4" y="4"/>
              </a:cxn>
              <a:cxn ang="0">
                <a:pos x="4" y="4"/>
              </a:cxn>
              <a:cxn ang="0">
                <a:pos x="4" y="4"/>
              </a:cxn>
              <a:cxn ang="0">
                <a:pos x="4" y="2"/>
              </a:cxn>
              <a:cxn ang="0">
                <a:pos x="4" y="2"/>
              </a:cxn>
              <a:cxn ang="0">
                <a:pos x="4" y="2"/>
              </a:cxn>
              <a:cxn ang="0">
                <a:pos x="2" y="2"/>
              </a:cxn>
              <a:cxn ang="0">
                <a:pos x="2" y="2"/>
              </a:cxn>
              <a:cxn ang="0">
                <a:pos x="0" y="0"/>
              </a:cxn>
              <a:cxn ang="0">
                <a:pos x="0" y="0"/>
              </a:cxn>
              <a:cxn ang="0">
                <a:pos x="0" y="0"/>
              </a:cxn>
            </a:cxnLst>
            <a:rect l="0" t="0" r="r" b="b"/>
            <a:pathLst>
              <a:path w="30" h="12">
                <a:moveTo>
                  <a:pt x="30" y="10"/>
                </a:moveTo>
                <a:lnTo>
                  <a:pt x="30" y="10"/>
                </a:lnTo>
                <a:lnTo>
                  <a:pt x="28" y="10"/>
                </a:lnTo>
                <a:lnTo>
                  <a:pt x="28" y="10"/>
                </a:lnTo>
                <a:lnTo>
                  <a:pt x="26" y="10"/>
                </a:lnTo>
                <a:lnTo>
                  <a:pt x="26" y="10"/>
                </a:lnTo>
                <a:lnTo>
                  <a:pt x="26" y="12"/>
                </a:lnTo>
                <a:lnTo>
                  <a:pt x="24" y="12"/>
                </a:lnTo>
                <a:lnTo>
                  <a:pt x="24" y="12"/>
                </a:lnTo>
                <a:lnTo>
                  <a:pt x="24" y="12"/>
                </a:lnTo>
                <a:lnTo>
                  <a:pt x="22" y="12"/>
                </a:lnTo>
                <a:lnTo>
                  <a:pt x="22" y="12"/>
                </a:lnTo>
                <a:lnTo>
                  <a:pt x="22" y="12"/>
                </a:lnTo>
                <a:lnTo>
                  <a:pt x="20" y="12"/>
                </a:lnTo>
                <a:lnTo>
                  <a:pt x="18" y="12"/>
                </a:lnTo>
                <a:lnTo>
                  <a:pt x="18" y="12"/>
                </a:lnTo>
                <a:lnTo>
                  <a:pt x="14" y="10"/>
                </a:lnTo>
                <a:lnTo>
                  <a:pt x="14" y="10"/>
                </a:lnTo>
                <a:lnTo>
                  <a:pt x="14" y="10"/>
                </a:lnTo>
                <a:lnTo>
                  <a:pt x="14" y="10"/>
                </a:lnTo>
                <a:lnTo>
                  <a:pt x="12" y="8"/>
                </a:lnTo>
                <a:lnTo>
                  <a:pt x="12" y="8"/>
                </a:lnTo>
                <a:lnTo>
                  <a:pt x="10" y="8"/>
                </a:lnTo>
                <a:lnTo>
                  <a:pt x="10" y="8"/>
                </a:lnTo>
                <a:lnTo>
                  <a:pt x="10" y="8"/>
                </a:lnTo>
                <a:lnTo>
                  <a:pt x="10" y="8"/>
                </a:lnTo>
                <a:lnTo>
                  <a:pt x="8" y="8"/>
                </a:lnTo>
                <a:lnTo>
                  <a:pt x="8" y="8"/>
                </a:lnTo>
                <a:lnTo>
                  <a:pt x="8" y="6"/>
                </a:lnTo>
                <a:lnTo>
                  <a:pt x="8" y="6"/>
                </a:lnTo>
                <a:lnTo>
                  <a:pt x="8" y="6"/>
                </a:lnTo>
                <a:lnTo>
                  <a:pt x="6" y="4"/>
                </a:lnTo>
                <a:lnTo>
                  <a:pt x="4" y="4"/>
                </a:lnTo>
                <a:lnTo>
                  <a:pt x="4" y="4"/>
                </a:lnTo>
                <a:lnTo>
                  <a:pt x="4" y="4"/>
                </a:lnTo>
                <a:lnTo>
                  <a:pt x="4" y="4"/>
                </a:lnTo>
                <a:lnTo>
                  <a:pt x="4" y="2"/>
                </a:lnTo>
                <a:lnTo>
                  <a:pt x="4" y="2"/>
                </a:lnTo>
                <a:lnTo>
                  <a:pt x="4" y="2"/>
                </a:lnTo>
                <a:lnTo>
                  <a:pt x="2" y="2"/>
                </a:lnTo>
                <a:lnTo>
                  <a:pt x="2" y="2"/>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7" name="Freeform 703"/>
          <p:cNvSpPr>
            <a:spLocks/>
          </p:cNvSpPr>
          <p:nvPr/>
        </p:nvSpPr>
        <p:spPr bwMode="auto">
          <a:xfrm>
            <a:off x="4708525" y="2398713"/>
            <a:ext cx="73025" cy="25400"/>
          </a:xfrm>
          <a:custGeom>
            <a:avLst/>
            <a:gdLst/>
            <a:ahLst/>
            <a:cxnLst>
              <a:cxn ang="0">
                <a:pos x="2" y="16"/>
              </a:cxn>
              <a:cxn ang="0">
                <a:pos x="4" y="16"/>
              </a:cxn>
              <a:cxn ang="0">
                <a:pos x="4" y="16"/>
              </a:cxn>
              <a:cxn ang="0">
                <a:pos x="6" y="16"/>
              </a:cxn>
              <a:cxn ang="0">
                <a:pos x="6" y="14"/>
              </a:cxn>
              <a:cxn ang="0">
                <a:pos x="8" y="14"/>
              </a:cxn>
              <a:cxn ang="0">
                <a:pos x="10" y="16"/>
              </a:cxn>
              <a:cxn ang="0">
                <a:pos x="12" y="16"/>
              </a:cxn>
              <a:cxn ang="0">
                <a:pos x="12" y="14"/>
              </a:cxn>
              <a:cxn ang="0">
                <a:pos x="12" y="14"/>
              </a:cxn>
              <a:cxn ang="0">
                <a:pos x="14" y="14"/>
              </a:cxn>
              <a:cxn ang="0">
                <a:pos x="16" y="10"/>
              </a:cxn>
              <a:cxn ang="0">
                <a:pos x="18" y="8"/>
              </a:cxn>
              <a:cxn ang="0">
                <a:pos x="18" y="6"/>
              </a:cxn>
              <a:cxn ang="0">
                <a:pos x="20" y="6"/>
              </a:cxn>
              <a:cxn ang="0">
                <a:pos x="20" y="8"/>
              </a:cxn>
              <a:cxn ang="0">
                <a:pos x="20" y="10"/>
              </a:cxn>
              <a:cxn ang="0">
                <a:pos x="22" y="12"/>
              </a:cxn>
              <a:cxn ang="0">
                <a:pos x="22" y="12"/>
              </a:cxn>
              <a:cxn ang="0">
                <a:pos x="24" y="12"/>
              </a:cxn>
              <a:cxn ang="0">
                <a:pos x="24" y="12"/>
              </a:cxn>
              <a:cxn ang="0">
                <a:pos x="24" y="14"/>
              </a:cxn>
              <a:cxn ang="0">
                <a:pos x="26" y="14"/>
              </a:cxn>
              <a:cxn ang="0">
                <a:pos x="26" y="16"/>
              </a:cxn>
              <a:cxn ang="0">
                <a:pos x="26" y="16"/>
              </a:cxn>
              <a:cxn ang="0">
                <a:pos x="28" y="16"/>
              </a:cxn>
              <a:cxn ang="0">
                <a:pos x="26" y="14"/>
              </a:cxn>
              <a:cxn ang="0">
                <a:pos x="26" y="14"/>
              </a:cxn>
              <a:cxn ang="0">
                <a:pos x="28" y="12"/>
              </a:cxn>
              <a:cxn ang="0">
                <a:pos x="28" y="12"/>
              </a:cxn>
              <a:cxn ang="0">
                <a:pos x="30" y="10"/>
              </a:cxn>
              <a:cxn ang="0">
                <a:pos x="30" y="8"/>
              </a:cxn>
              <a:cxn ang="0">
                <a:pos x="30" y="8"/>
              </a:cxn>
              <a:cxn ang="0">
                <a:pos x="30" y="6"/>
              </a:cxn>
              <a:cxn ang="0">
                <a:pos x="32" y="6"/>
              </a:cxn>
              <a:cxn ang="0">
                <a:pos x="32" y="8"/>
              </a:cxn>
              <a:cxn ang="0">
                <a:pos x="34" y="8"/>
              </a:cxn>
              <a:cxn ang="0">
                <a:pos x="34" y="10"/>
              </a:cxn>
              <a:cxn ang="0">
                <a:pos x="36" y="8"/>
              </a:cxn>
              <a:cxn ang="0">
                <a:pos x="38" y="8"/>
              </a:cxn>
              <a:cxn ang="0">
                <a:pos x="38" y="8"/>
              </a:cxn>
              <a:cxn ang="0">
                <a:pos x="40" y="8"/>
              </a:cxn>
              <a:cxn ang="0">
                <a:pos x="40" y="10"/>
              </a:cxn>
              <a:cxn ang="0">
                <a:pos x="42" y="10"/>
              </a:cxn>
              <a:cxn ang="0">
                <a:pos x="40" y="8"/>
              </a:cxn>
              <a:cxn ang="0">
                <a:pos x="40" y="6"/>
              </a:cxn>
              <a:cxn ang="0">
                <a:pos x="40" y="4"/>
              </a:cxn>
              <a:cxn ang="0">
                <a:pos x="42" y="4"/>
              </a:cxn>
              <a:cxn ang="0">
                <a:pos x="42" y="4"/>
              </a:cxn>
              <a:cxn ang="0">
                <a:pos x="44" y="4"/>
              </a:cxn>
              <a:cxn ang="0">
                <a:pos x="46" y="6"/>
              </a:cxn>
              <a:cxn ang="0">
                <a:pos x="46" y="4"/>
              </a:cxn>
              <a:cxn ang="0">
                <a:pos x="46" y="4"/>
              </a:cxn>
              <a:cxn ang="0">
                <a:pos x="46" y="0"/>
              </a:cxn>
            </a:cxnLst>
            <a:rect l="0" t="0" r="r" b="b"/>
            <a:pathLst>
              <a:path w="46" h="16">
                <a:moveTo>
                  <a:pt x="0" y="16"/>
                </a:moveTo>
                <a:lnTo>
                  <a:pt x="2" y="16"/>
                </a:lnTo>
                <a:lnTo>
                  <a:pt x="2" y="16"/>
                </a:lnTo>
                <a:lnTo>
                  <a:pt x="4" y="16"/>
                </a:lnTo>
                <a:lnTo>
                  <a:pt x="4" y="16"/>
                </a:lnTo>
                <a:lnTo>
                  <a:pt x="4" y="16"/>
                </a:lnTo>
                <a:lnTo>
                  <a:pt x="4" y="16"/>
                </a:lnTo>
                <a:lnTo>
                  <a:pt x="6" y="16"/>
                </a:lnTo>
                <a:lnTo>
                  <a:pt x="6" y="16"/>
                </a:lnTo>
                <a:lnTo>
                  <a:pt x="6" y="14"/>
                </a:lnTo>
                <a:lnTo>
                  <a:pt x="8" y="14"/>
                </a:lnTo>
                <a:lnTo>
                  <a:pt x="8" y="14"/>
                </a:lnTo>
                <a:lnTo>
                  <a:pt x="10" y="14"/>
                </a:lnTo>
                <a:lnTo>
                  <a:pt x="10" y="16"/>
                </a:lnTo>
                <a:lnTo>
                  <a:pt x="10" y="16"/>
                </a:lnTo>
                <a:lnTo>
                  <a:pt x="12" y="16"/>
                </a:lnTo>
                <a:lnTo>
                  <a:pt x="12" y="14"/>
                </a:lnTo>
                <a:lnTo>
                  <a:pt x="12" y="14"/>
                </a:lnTo>
                <a:lnTo>
                  <a:pt x="12" y="14"/>
                </a:lnTo>
                <a:lnTo>
                  <a:pt x="12" y="14"/>
                </a:lnTo>
                <a:lnTo>
                  <a:pt x="14" y="14"/>
                </a:lnTo>
                <a:lnTo>
                  <a:pt x="14" y="14"/>
                </a:lnTo>
                <a:lnTo>
                  <a:pt x="16" y="12"/>
                </a:lnTo>
                <a:lnTo>
                  <a:pt x="16" y="10"/>
                </a:lnTo>
                <a:lnTo>
                  <a:pt x="16" y="10"/>
                </a:lnTo>
                <a:lnTo>
                  <a:pt x="18" y="8"/>
                </a:lnTo>
                <a:lnTo>
                  <a:pt x="18" y="6"/>
                </a:lnTo>
                <a:lnTo>
                  <a:pt x="18" y="6"/>
                </a:lnTo>
                <a:lnTo>
                  <a:pt x="20" y="6"/>
                </a:lnTo>
                <a:lnTo>
                  <a:pt x="20" y="6"/>
                </a:lnTo>
                <a:lnTo>
                  <a:pt x="20" y="8"/>
                </a:lnTo>
                <a:lnTo>
                  <a:pt x="20" y="8"/>
                </a:lnTo>
                <a:lnTo>
                  <a:pt x="20" y="10"/>
                </a:lnTo>
                <a:lnTo>
                  <a:pt x="20" y="10"/>
                </a:lnTo>
                <a:lnTo>
                  <a:pt x="20" y="10"/>
                </a:lnTo>
                <a:lnTo>
                  <a:pt x="22" y="12"/>
                </a:lnTo>
                <a:lnTo>
                  <a:pt x="22" y="12"/>
                </a:lnTo>
                <a:lnTo>
                  <a:pt x="22" y="12"/>
                </a:lnTo>
                <a:lnTo>
                  <a:pt x="22" y="12"/>
                </a:lnTo>
                <a:lnTo>
                  <a:pt x="24" y="12"/>
                </a:lnTo>
                <a:lnTo>
                  <a:pt x="24" y="12"/>
                </a:lnTo>
                <a:lnTo>
                  <a:pt x="24" y="12"/>
                </a:lnTo>
                <a:lnTo>
                  <a:pt x="24" y="14"/>
                </a:lnTo>
                <a:lnTo>
                  <a:pt x="24" y="14"/>
                </a:lnTo>
                <a:lnTo>
                  <a:pt x="24" y="14"/>
                </a:lnTo>
                <a:lnTo>
                  <a:pt x="26" y="14"/>
                </a:lnTo>
                <a:lnTo>
                  <a:pt x="26" y="16"/>
                </a:lnTo>
                <a:lnTo>
                  <a:pt x="26" y="16"/>
                </a:lnTo>
                <a:lnTo>
                  <a:pt x="26" y="16"/>
                </a:lnTo>
                <a:lnTo>
                  <a:pt x="26" y="16"/>
                </a:lnTo>
                <a:lnTo>
                  <a:pt x="28" y="16"/>
                </a:lnTo>
                <a:lnTo>
                  <a:pt x="28" y="16"/>
                </a:lnTo>
                <a:lnTo>
                  <a:pt x="28" y="16"/>
                </a:lnTo>
                <a:lnTo>
                  <a:pt x="26" y="14"/>
                </a:lnTo>
                <a:lnTo>
                  <a:pt x="26" y="14"/>
                </a:lnTo>
                <a:lnTo>
                  <a:pt x="26" y="14"/>
                </a:lnTo>
                <a:lnTo>
                  <a:pt x="28" y="14"/>
                </a:lnTo>
                <a:lnTo>
                  <a:pt x="28" y="12"/>
                </a:lnTo>
                <a:lnTo>
                  <a:pt x="28" y="12"/>
                </a:lnTo>
                <a:lnTo>
                  <a:pt x="28" y="12"/>
                </a:lnTo>
                <a:lnTo>
                  <a:pt x="28" y="12"/>
                </a:lnTo>
                <a:lnTo>
                  <a:pt x="30" y="10"/>
                </a:lnTo>
                <a:lnTo>
                  <a:pt x="30" y="10"/>
                </a:lnTo>
                <a:lnTo>
                  <a:pt x="30" y="8"/>
                </a:lnTo>
                <a:lnTo>
                  <a:pt x="30" y="8"/>
                </a:lnTo>
                <a:lnTo>
                  <a:pt x="30" y="8"/>
                </a:lnTo>
                <a:lnTo>
                  <a:pt x="30" y="6"/>
                </a:lnTo>
                <a:lnTo>
                  <a:pt x="30" y="6"/>
                </a:lnTo>
                <a:lnTo>
                  <a:pt x="32" y="6"/>
                </a:lnTo>
                <a:lnTo>
                  <a:pt x="32" y="6"/>
                </a:lnTo>
                <a:lnTo>
                  <a:pt x="32" y="6"/>
                </a:lnTo>
                <a:lnTo>
                  <a:pt x="32" y="8"/>
                </a:lnTo>
                <a:lnTo>
                  <a:pt x="34" y="8"/>
                </a:lnTo>
                <a:lnTo>
                  <a:pt x="34" y="8"/>
                </a:lnTo>
                <a:lnTo>
                  <a:pt x="34" y="10"/>
                </a:lnTo>
                <a:lnTo>
                  <a:pt x="34" y="10"/>
                </a:lnTo>
                <a:lnTo>
                  <a:pt x="36" y="10"/>
                </a:lnTo>
                <a:lnTo>
                  <a:pt x="36" y="8"/>
                </a:lnTo>
                <a:lnTo>
                  <a:pt x="36" y="8"/>
                </a:lnTo>
                <a:lnTo>
                  <a:pt x="38" y="8"/>
                </a:lnTo>
                <a:lnTo>
                  <a:pt x="38" y="8"/>
                </a:lnTo>
                <a:lnTo>
                  <a:pt x="38" y="8"/>
                </a:lnTo>
                <a:lnTo>
                  <a:pt x="40" y="8"/>
                </a:lnTo>
                <a:lnTo>
                  <a:pt x="40" y="8"/>
                </a:lnTo>
                <a:lnTo>
                  <a:pt x="40" y="10"/>
                </a:lnTo>
                <a:lnTo>
                  <a:pt x="40" y="10"/>
                </a:lnTo>
                <a:lnTo>
                  <a:pt x="42" y="10"/>
                </a:lnTo>
                <a:lnTo>
                  <a:pt x="42" y="10"/>
                </a:lnTo>
                <a:lnTo>
                  <a:pt x="42" y="8"/>
                </a:lnTo>
                <a:lnTo>
                  <a:pt x="40" y="8"/>
                </a:lnTo>
                <a:lnTo>
                  <a:pt x="40" y="6"/>
                </a:lnTo>
                <a:lnTo>
                  <a:pt x="40" y="6"/>
                </a:lnTo>
                <a:lnTo>
                  <a:pt x="40" y="6"/>
                </a:lnTo>
                <a:lnTo>
                  <a:pt x="40" y="4"/>
                </a:lnTo>
                <a:lnTo>
                  <a:pt x="42" y="4"/>
                </a:lnTo>
                <a:lnTo>
                  <a:pt x="42" y="4"/>
                </a:lnTo>
                <a:lnTo>
                  <a:pt x="42" y="4"/>
                </a:lnTo>
                <a:lnTo>
                  <a:pt x="42" y="4"/>
                </a:lnTo>
                <a:lnTo>
                  <a:pt x="44" y="4"/>
                </a:lnTo>
                <a:lnTo>
                  <a:pt x="44" y="4"/>
                </a:lnTo>
                <a:lnTo>
                  <a:pt x="46" y="6"/>
                </a:lnTo>
                <a:lnTo>
                  <a:pt x="46" y="6"/>
                </a:lnTo>
                <a:lnTo>
                  <a:pt x="46" y="4"/>
                </a:lnTo>
                <a:lnTo>
                  <a:pt x="46" y="4"/>
                </a:lnTo>
                <a:lnTo>
                  <a:pt x="46" y="4"/>
                </a:lnTo>
                <a:lnTo>
                  <a:pt x="46" y="4"/>
                </a:lnTo>
                <a:lnTo>
                  <a:pt x="44" y="2"/>
                </a:lnTo>
                <a:lnTo>
                  <a:pt x="46"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8" name="Freeform 704"/>
          <p:cNvSpPr>
            <a:spLocks/>
          </p:cNvSpPr>
          <p:nvPr/>
        </p:nvSpPr>
        <p:spPr bwMode="auto">
          <a:xfrm>
            <a:off x="4956175" y="2414588"/>
            <a:ext cx="28575" cy="9525"/>
          </a:xfrm>
          <a:custGeom>
            <a:avLst/>
            <a:gdLst/>
            <a:ahLst/>
            <a:cxnLst>
              <a:cxn ang="0">
                <a:pos x="18" y="2"/>
              </a:cxn>
              <a:cxn ang="0">
                <a:pos x="18" y="2"/>
              </a:cxn>
              <a:cxn ang="0">
                <a:pos x="16" y="2"/>
              </a:cxn>
              <a:cxn ang="0">
                <a:pos x="16" y="2"/>
              </a:cxn>
              <a:cxn ang="0">
                <a:pos x="14" y="2"/>
              </a:cxn>
              <a:cxn ang="0">
                <a:pos x="12" y="2"/>
              </a:cxn>
              <a:cxn ang="0">
                <a:pos x="10" y="2"/>
              </a:cxn>
              <a:cxn ang="0">
                <a:pos x="10" y="2"/>
              </a:cxn>
              <a:cxn ang="0">
                <a:pos x="10" y="0"/>
              </a:cxn>
              <a:cxn ang="0">
                <a:pos x="8" y="2"/>
              </a:cxn>
              <a:cxn ang="0">
                <a:pos x="8" y="2"/>
              </a:cxn>
              <a:cxn ang="0">
                <a:pos x="8" y="2"/>
              </a:cxn>
              <a:cxn ang="0">
                <a:pos x="8" y="2"/>
              </a:cxn>
              <a:cxn ang="0">
                <a:pos x="6" y="4"/>
              </a:cxn>
              <a:cxn ang="0">
                <a:pos x="4" y="4"/>
              </a:cxn>
              <a:cxn ang="0">
                <a:pos x="4" y="4"/>
              </a:cxn>
              <a:cxn ang="0">
                <a:pos x="2" y="4"/>
              </a:cxn>
              <a:cxn ang="0">
                <a:pos x="2" y="4"/>
              </a:cxn>
              <a:cxn ang="0">
                <a:pos x="0" y="6"/>
              </a:cxn>
              <a:cxn ang="0">
                <a:pos x="0" y="6"/>
              </a:cxn>
              <a:cxn ang="0">
                <a:pos x="0" y="6"/>
              </a:cxn>
            </a:cxnLst>
            <a:rect l="0" t="0" r="r" b="b"/>
            <a:pathLst>
              <a:path w="18" h="6">
                <a:moveTo>
                  <a:pt x="18" y="2"/>
                </a:moveTo>
                <a:lnTo>
                  <a:pt x="18" y="2"/>
                </a:lnTo>
                <a:lnTo>
                  <a:pt x="16" y="2"/>
                </a:lnTo>
                <a:lnTo>
                  <a:pt x="16" y="2"/>
                </a:lnTo>
                <a:lnTo>
                  <a:pt x="14" y="2"/>
                </a:lnTo>
                <a:lnTo>
                  <a:pt x="12" y="2"/>
                </a:lnTo>
                <a:lnTo>
                  <a:pt x="10" y="2"/>
                </a:lnTo>
                <a:lnTo>
                  <a:pt x="10" y="2"/>
                </a:lnTo>
                <a:lnTo>
                  <a:pt x="10" y="0"/>
                </a:lnTo>
                <a:lnTo>
                  <a:pt x="8" y="2"/>
                </a:lnTo>
                <a:lnTo>
                  <a:pt x="8" y="2"/>
                </a:lnTo>
                <a:lnTo>
                  <a:pt x="8" y="2"/>
                </a:lnTo>
                <a:lnTo>
                  <a:pt x="8" y="2"/>
                </a:lnTo>
                <a:lnTo>
                  <a:pt x="6" y="4"/>
                </a:lnTo>
                <a:lnTo>
                  <a:pt x="4" y="4"/>
                </a:lnTo>
                <a:lnTo>
                  <a:pt x="4" y="4"/>
                </a:lnTo>
                <a:lnTo>
                  <a:pt x="2" y="4"/>
                </a:lnTo>
                <a:lnTo>
                  <a:pt x="2" y="4"/>
                </a:lnTo>
                <a:lnTo>
                  <a:pt x="0"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9" name="Freeform 705"/>
          <p:cNvSpPr>
            <a:spLocks/>
          </p:cNvSpPr>
          <p:nvPr/>
        </p:nvSpPr>
        <p:spPr bwMode="auto">
          <a:xfrm>
            <a:off x="4686300" y="2379663"/>
            <a:ext cx="34925" cy="44450"/>
          </a:xfrm>
          <a:custGeom>
            <a:avLst/>
            <a:gdLst/>
            <a:ahLst/>
            <a:cxnLst>
              <a:cxn ang="0">
                <a:pos x="14" y="26"/>
              </a:cxn>
              <a:cxn ang="0">
                <a:pos x="14" y="26"/>
              </a:cxn>
              <a:cxn ang="0">
                <a:pos x="12" y="24"/>
              </a:cxn>
              <a:cxn ang="0">
                <a:pos x="12" y="20"/>
              </a:cxn>
              <a:cxn ang="0">
                <a:pos x="10" y="18"/>
              </a:cxn>
              <a:cxn ang="0">
                <a:pos x="10" y="18"/>
              </a:cxn>
              <a:cxn ang="0">
                <a:pos x="8" y="18"/>
              </a:cxn>
              <a:cxn ang="0">
                <a:pos x="6" y="20"/>
              </a:cxn>
              <a:cxn ang="0">
                <a:pos x="4" y="20"/>
              </a:cxn>
              <a:cxn ang="0">
                <a:pos x="4" y="22"/>
              </a:cxn>
              <a:cxn ang="0">
                <a:pos x="4" y="24"/>
              </a:cxn>
              <a:cxn ang="0">
                <a:pos x="2" y="24"/>
              </a:cxn>
              <a:cxn ang="0">
                <a:pos x="2" y="22"/>
              </a:cxn>
              <a:cxn ang="0">
                <a:pos x="2" y="22"/>
              </a:cxn>
              <a:cxn ang="0">
                <a:pos x="2" y="22"/>
              </a:cxn>
              <a:cxn ang="0">
                <a:pos x="2" y="20"/>
              </a:cxn>
              <a:cxn ang="0">
                <a:pos x="2" y="20"/>
              </a:cxn>
              <a:cxn ang="0">
                <a:pos x="2" y="18"/>
              </a:cxn>
              <a:cxn ang="0">
                <a:pos x="2" y="16"/>
              </a:cxn>
              <a:cxn ang="0">
                <a:pos x="6" y="14"/>
              </a:cxn>
              <a:cxn ang="0">
                <a:pos x="6" y="14"/>
              </a:cxn>
              <a:cxn ang="0">
                <a:pos x="6" y="12"/>
              </a:cxn>
              <a:cxn ang="0">
                <a:pos x="8" y="10"/>
              </a:cxn>
              <a:cxn ang="0">
                <a:pos x="10" y="10"/>
              </a:cxn>
              <a:cxn ang="0">
                <a:pos x="12" y="8"/>
              </a:cxn>
              <a:cxn ang="0">
                <a:pos x="12" y="6"/>
              </a:cxn>
              <a:cxn ang="0">
                <a:pos x="14" y="4"/>
              </a:cxn>
              <a:cxn ang="0">
                <a:pos x="12" y="4"/>
              </a:cxn>
              <a:cxn ang="0">
                <a:pos x="14" y="2"/>
              </a:cxn>
              <a:cxn ang="0">
                <a:pos x="16" y="2"/>
              </a:cxn>
              <a:cxn ang="0">
                <a:pos x="16" y="2"/>
              </a:cxn>
              <a:cxn ang="0">
                <a:pos x="18" y="2"/>
              </a:cxn>
              <a:cxn ang="0">
                <a:pos x="18" y="2"/>
              </a:cxn>
              <a:cxn ang="0">
                <a:pos x="18" y="2"/>
              </a:cxn>
              <a:cxn ang="0">
                <a:pos x="20" y="2"/>
              </a:cxn>
              <a:cxn ang="0">
                <a:pos x="20" y="2"/>
              </a:cxn>
              <a:cxn ang="0">
                <a:pos x="20" y="0"/>
              </a:cxn>
              <a:cxn ang="0">
                <a:pos x="20" y="0"/>
              </a:cxn>
              <a:cxn ang="0">
                <a:pos x="22" y="0"/>
              </a:cxn>
            </a:cxnLst>
            <a:rect l="0" t="0" r="r" b="b"/>
            <a:pathLst>
              <a:path w="22" h="28">
                <a:moveTo>
                  <a:pt x="14" y="28"/>
                </a:moveTo>
                <a:lnTo>
                  <a:pt x="14" y="26"/>
                </a:lnTo>
                <a:lnTo>
                  <a:pt x="14" y="26"/>
                </a:lnTo>
                <a:lnTo>
                  <a:pt x="14" y="26"/>
                </a:lnTo>
                <a:lnTo>
                  <a:pt x="12" y="24"/>
                </a:lnTo>
                <a:lnTo>
                  <a:pt x="12" y="24"/>
                </a:lnTo>
                <a:lnTo>
                  <a:pt x="12" y="20"/>
                </a:lnTo>
                <a:lnTo>
                  <a:pt x="12" y="20"/>
                </a:lnTo>
                <a:lnTo>
                  <a:pt x="12" y="18"/>
                </a:lnTo>
                <a:lnTo>
                  <a:pt x="10" y="18"/>
                </a:lnTo>
                <a:lnTo>
                  <a:pt x="10" y="18"/>
                </a:lnTo>
                <a:lnTo>
                  <a:pt x="10" y="18"/>
                </a:lnTo>
                <a:lnTo>
                  <a:pt x="8" y="18"/>
                </a:lnTo>
                <a:lnTo>
                  <a:pt x="8" y="18"/>
                </a:lnTo>
                <a:lnTo>
                  <a:pt x="6" y="20"/>
                </a:lnTo>
                <a:lnTo>
                  <a:pt x="6" y="20"/>
                </a:lnTo>
                <a:lnTo>
                  <a:pt x="4" y="20"/>
                </a:lnTo>
                <a:lnTo>
                  <a:pt x="4" y="20"/>
                </a:lnTo>
                <a:lnTo>
                  <a:pt x="4" y="20"/>
                </a:lnTo>
                <a:lnTo>
                  <a:pt x="4" y="22"/>
                </a:lnTo>
                <a:lnTo>
                  <a:pt x="4" y="22"/>
                </a:lnTo>
                <a:lnTo>
                  <a:pt x="4" y="24"/>
                </a:lnTo>
                <a:lnTo>
                  <a:pt x="4" y="24"/>
                </a:lnTo>
                <a:lnTo>
                  <a:pt x="2" y="24"/>
                </a:lnTo>
                <a:lnTo>
                  <a:pt x="0" y="22"/>
                </a:lnTo>
                <a:lnTo>
                  <a:pt x="2" y="22"/>
                </a:lnTo>
                <a:lnTo>
                  <a:pt x="2" y="22"/>
                </a:lnTo>
                <a:lnTo>
                  <a:pt x="2" y="22"/>
                </a:lnTo>
                <a:lnTo>
                  <a:pt x="2" y="22"/>
                </a:lnTo>
                <a:lnTo>
                  <a:pt x="2" y="22"/>
                </a:lnTo>
                <a:lnTo>
                  <a:pt x="2" y="22"/>
                </a:lnTo>
                <a:lnTo>
                  <a:pt x="2" y="20"/>
                </a:lnTo>
                <a:lnTo>
                  <a:pt x="4" y="20"/>
                </a:lnTo>
                <a:lnTo>
                  <a:pt x="2" y="20"/>
                </a:lnTo>
                <a:lnTo>
                  <a:pt x="2" y="18"/>
                </a:lnTo>
                <a:lnTo>
                  <a:pt x="2" y="18"/>
                </a:lnTo>
                <a:lnTo>
                  <a:pt x="2" y="18"/>
                </a:lnTo>
                <a:lnTo>
                  <a:pt x="2" y="16"/>
                </a:lnTo>
                <a:lnTo>
                  <a:pt x="4" y="14"/>
                </a:lnTo>
                <a:lnTo>
                  <a:pt x="6" y="14"/>
                </a:lnTo>
                <a:lnTo>
                  <a:pt x="6" y="14"/>
                </a:lnTo>
                <a:lnTo>
                  <a:pt x="6" y="14"/>
                </a:lnTo>
                <a:lnTo>
                  <a:pt x="6" y="12"/>
                </a:lnTo>
                <a:lnTo>
                  <a:pt x="6" y="12"/>
                </a:lnTo>
                <a:lnTo>
                  <a:pt x="8" y="10"/>
                </a:lnTo>
                <a:lnTo>
                  <a:pt x="8" y="10"/>
                </a:lnTo>
                <a:lnTo>
                  <a:pt x="10" y="10"/>
                </a:lnTo>
                <a:lnTo>
                  <a:pt x="10" y="10"/>
                </a:lnTo>
                <a:lnTo>
                  <a:pt x="10" y="8"/>
                </a:lnTo>
                <a:lnTo>
                  <a:pt x="12" y="8"/>
                </a:lnTo>
                <a:lnTo>
                  <a:pt x="12" y="6"/>
                </a:lnTo>
                <a:lnTo>
                  <a:pt x="12" y="6"/>
                </a:lnTo>
                <a:lnTo>
                  <a:pt x="14" y="4"/>
                </a:lnTo>
                <a:lnTo>
                  <a:pt x="14" y="4"/>
                </a:lnTo>
                <a:lnTo>
                  <a:pt x="14" y="4"/>
                </a:lnTo>
                <a:lnTo>
                  <a:pt x="12" y="4"/>
                </a:lnTo>
                <a:lnTo>
                  <a:pt x="12" y="4"/>
                </a:lnTo>
                <a:lnTo>
                  <a:pt x="14" y="2"/>
                </a:lnTo>
                <a:lnTo>
                  <a:pt x="14" y="2"/>
                </a:lnTo>
                <a:lnTo>
                  <a:pt x="16" y="2"/>
                </a:lnTo>
                <a:lnTo>
                  <a:pt x="16" y="2"/>
                </a:lnTo>
                <a:lnTo>
                  <a:pt x="16" y="2"/>
                </a:lnTo>
                <a:lnTo>
                  <a:pt x="18" y="2"/>
                </a:lnTo>
                <a:lnTo>
                  <a:pt x="18" y="2"/>
                </a:lnTo>
                <a:lnTo>
                  <a:pt x="18" y="2"/>
                </a:lnTo>
                <a:lnTo>
                  <a:pt x="18" y="2"/>
                </a:lnTo>
                <a:lnTo>
                  <a:pt x="18" y="2"/>
                </a:lnTo>
                <a:lnTo>
                  <a:pt x="18" y="2"/>
                </a:lnTo>
                <a:lnTo>
                  <a:pt x="20" y="2"/>
                </a:lnTo>
                <a:lnTo>
                  <a:pt x="20" y="2"/>
                </a:lnTo>
                <a:lnTo>
                  <a:pt x="20" y="2"/>
                </a:lnTo>
                <a:lnTo>
                  <a:pt x="20" y="2"/>
                </a:lnTo>
                <a:lnTo>
                  <a:pt x="20" y="2"/>
                </a:lnTo>
                <a:lnTo>
                  <a:pt x="20" y="0"/>
                </a:lnTo>
                <a:lnTo>
                  <a:pt x="20" y="0"/>
                </a:lnTo>
                <a:lnTo>
                  <a:pt x="20" y="0"/>
                </a:lnTo>
                <a:lnTo>
                  <a:pt x="20" y="0"/>
                </a:lnTo>
                <a:lnTo>
                  <a:pt x="22" y="0"/>
                </a:lnTo>
                <a:lnTo>
                  <a:pt x="2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0" name="Freeform 706"/>
          <p:cNvSpPr>
            <a:spLocks/>
          </p:cNvSpPr>
          <p:nvPr/>
        </p:nvSpPr>
        <p:spPr bwMode="auto">
          <a:xfrm>
            <a:off x="4984750" y="2370138"/>
            <a:ext cx="47625" cy="47625"/>
          </a:xfrm>
          <a:custGeom>
            <a:avLst/>
            <a:gdLst/>
            <a:ahLst/>
            <a:cxnLst>
              <a:cxn ang="0">
                <a:pos x="0" y="30"/>
              </a:cxn>
              <a:cxn ang="0">
                <a:pos x="2" y="28"/>
              </a:cxn>
              <a:cxn ang="0">
                <a:pos x="4" y="30"/>
              </a:cxn>
              <a:cxn ang="0">
                <a:pos x="4" y="30"/>
              </a:cxn>
              <a:cxn ang="0">
                <a:pos x="6" y="30"/>
              </a:cxn>
              <a:cxn ang="0">
                <a:pos x="6" y="28"/>
              </a:cxn>
              <a:cxn ang="0">
                <a:pos x="6" y="28"/>
              </a:cxn>
              <a:cxn ang="0">
                <a:pos x="6" y="28"/>
              </a:cxn>
              <a:cxn ang="0">
                <a:pos x="8" y="28"/>
              </a:cxn>
              <a:cxn ang="0">
                <a:pos x="10" y="28"/>
              </a:cxn>
              <a:cxn ang="0">
                <a:pos x="12" y="28"/>
              </a:cxn>
              <a:cxn ang="0">
                <a:pos x="12" y="26"/>
              </a:cxn>
              <a:cxn ang="0">
                <a:pos x="12" y="26"/>
              </a:cxn>
              <a:cxn ang="0">
                <a:pos x="12" y="24"/>
              </a:cxn>
              <a:cxn ang="0">
                <a:pos x="12" y="22"/>
              </a:cxn>
              <a:cxn ang="0">
                <a:pos x="14" y="20"/>
              </a:cxn>
              <a:cxn ang="0">
                <a:pos x="16" y="20"/>
              </a:cxn>
              <a:cxn ang="0">
                <a:pos x="16" y="18"/>
              </a:cxn>
              <a:cxn ang="0">
                <a:pos x="16" y="16"/>
              </a:cxn>
              <a:cxn ang="0">
                <a:pos x="16" y="16"/>
              </a:cxn>
              <a:cxn ang="0">
                <a:pos x="16" y="14"/>
              </a:cxn>
              <a:cxn ang="0">
                <a:pos x="18" y="14"/>
              </a:cxn>
              <a:cxn ang="0">
                <a:pos x="18" y="12"/>
              </a:cxn>
              <a:cxn ang="0">
                <a:pos x="20" y="10"/>
              </a:cxn>
              <a:cxn ang="0">
                <a:pos x="20" y="10"/>
              </a:cxn>
              <a:cxn ang="0">
                <a:pos x="20" y="8"/>
              </a:cxn>
              <a:cxn ang="0">
                <a:pos x="20" y="8"/>
              </a:cxn>
              <a:cxn ang="0">
                <a:pos x="20" y="8"/>
              </a:cxn>
              <a:cxn ang="0">
                <a:pos x="22" y="6"/>
              </a:cxn>
              <a:cxn ang="0">
                <a:pos x="22" y="6"/>
              </a:cxn>
              <a:cxn ang="0">
                <a:pos x="22" y="4"/>
              </a:cxn>
              <a:cxn ang="0">
                <a:pos x="24" y="4"/>
              </a:cxn>
              <a:cxn ang="0">
                <a:pos x="26" y="2"/>
              </a:cxn>
              <a:cxn ang="0">
                <a:pos x="26" y="4"/>
              </a:cxn>
              <a:cxn ang="0">
                <a:pos x="28" y="4"/>
              </a:cxn>
              <a:cxn ang="0">
                <a:pos x="30" y="2"/>
              </a:cxn>
            </a:cxnLst>
            <a:rect l="0" t="0" r="r" b="b"/>
            <a:pathLst>
              <a:path w="30" h="30">
                <a:moveTo>
                  <a:pt x="0" y="30"/>
                </a:moveTo>
                <a:lnTo>
                  <a:pt x="0" y="30"/>
                </a:lnTo>
                <a:lnTo>
                  <a:pt x="0" y="30"/>
                </a:lnTo>
                <a:lnTo>
                  <a:pt x="2" y="28"/>
                </a:lnTo>
                <a:lnTo>
                  <a:pt x="4" y="30"/>
                </a:lnTo>
                <a:lnTo>
                  <a:pt x="4" y="30"/>
                </a:lnTo>
                <a:lnTo>
                  <a:pt x="4" y="30"/>
                </a:lnTo>
                <a:lnTo>
                  <a:pt x="4" y="30"/>
                </a:lnTo>
                <a:lnTo>
                  <a:pt x="6" y="30"/>
                </a:lnTo>
                <a:lnTo>
                  <a:pt x="6" y="30"/>
                </a:lnTo>
                <a:lnTo>
                  <a:pt x="6" y="30"/>
                </a:lnTo>
                <a:lnTo>
                  <a:pt x="6" y="28"/>
                </a:lnTo>
                <a:lnTo>
                  <a:pt x="6" y="28"/>
                </a:lnTo>
                <a:lnTo>
                  <a:pt x="6" y="28"/>
                </a:lnTo>
                <a:lnTo>
                  <a:pt x="6" y="28"/>
                </a:lnTo>
                <a:lnTo>
                  <a:pt x="6" y="28"/>
                </a:lnTo>
                <a:lnTo>
                  <a:pt x="8" y="28"/>
                </a:lnTo>
                <a:lnTo>
                  <a:pt x="8" y="28"/>
                </a:lnTo>
                <a:lnTo>
                  <a:pt x="10" y="28"/>
                </a:lnTo>
                <a:lnTo>
                  <a:pt x="10" y="28"/>
                </a:lnTo>
                <a:lnTo>
                  <a:pt x="10" y="28"/>
                </a:lnTo>
                <a:lnTo>
                  <a:pt x="12" y="28"/>
                </a:lnTo>
                <a:lnTo>
                  <a:pt x="12" y="26"/>
                </a:lnTo>
                <a:lnTo>
                  <a:pt x="12" y="26"/>
                </a:lnTo>
                <a:lnTo>
                  <a:pt x="12" y="26"/>
                </a:lnTo>
                <a:lnTo>
                  <a:pt x="12" y="26"/>
                </a:lnTo>
                <a:lnTo>
                  <a:pt x="12" y="24"/>
                </a:lnTo>
                <a:lnTo>
                  <a:pt x="12" y="24"/>
                </a:lnTo>
                <a:lnTo>
                  <a:pt x="12" y="22"/>
                </a:lnTo>
                <a:lnTo>
                  <a:pt x="12" y="22"/>
                </a:lnTo>
                <a:lnTo>
                  <a:pt x="14" y="20"/>
                </a:lnTo>
                <a:lnTo>
                  <a:pt x="14" y="20"/>
                </a:lnTo>
                <a:lnTo>
                  <a:pt x="14" y="20"/>
                </a:lnTo>
                <a:lnTo>
                  <a:pt x="16" y="20"/>
                </a:lnTo>
                <a:lnTo>
                  <a:pt x="14" y="20"/>
                </a:lnTo>
                <a:lnTo>
                  <a:pt x="16" y="18"/>
                </a:lnTo>
                <a:lnTo>
                  <a:pt x="16" y="18"/>
                </a:lnTo>
                <a:lnTo>
                  <a:pt x="16" y="16"/>
                </a:lnTo>
                <a:lnTo>
                  <a:pt x="16" y="16"/>
                </a:lnTo>
                <a:lnTo>
                  <a:pt x="16" y="16"/>
                </a:lnTo>
                <a:lnTo>
                  <a:pt x="16" y="16"/>
                </a:lnTo>
                <a:lnTo>
                  <a:pt x="16" y="14"/>
                </a:lnTo>
                <a:lnTo>
                  <a:pt x="18" y="14"/>
                </a:lnTo>
                <a:lnTo>
                  <a:pt x="18" y="14"/>
                </a:lnTo>
                <a:lnTo>
                  <a:pt x="18" y="12"/>
                </a:lnTo>
                <a:lnTo>
                  <a:pt x="18" y="12"/>
                </a:lnTo>
                <a:lnTo>
                  <a:pt x="18" y="10"/>
                </a:lnTo>
                <a:lnTo>
                  <a:pt x="20" y="10"/>
                </a:lnTo>
                <a:lnTo>
                  <a:pt x="20" y="10"/>
                </a:lnTo>
                <a:lnTo>
                  <a:pt x="20" y="10"/>
                </a:lnTo>
                <a:lnTo>
                  <a:pt x="20" y="10"/>
                </a:lnTo>
                <a:lnTo>
                  <a:pt x="20" y="8"/>
                </a:lnTo>
                <a:lnTo>
                  <a:pt x="20" y="8"/>
                </a:lnTo>
                <a:lnTo>
                  <a:pt x="20" y="8"/>
                </a:lnTo>
                <a:lnTo>
                  <a:pt x="20" y="8"/>
                </a:lnTo>
                <a:lnTo>
                  <a:pt x="20" y="8"/>
                </a:lnTo>
                <a:lnTo>
                  <a:pt x="22" y="6"/>
                </a:lnTo>
                <a:lnTo>
                  <a:pt x="22" y="6"/>
                </a:lnTo>
                <a:lnTo>
                  <a:pt x="22" y="6"/>
                </a:lnTo>
                <a:lnTo>
                  <a:pt x="22" y="6"/>
                </a:lnTo>
                <a:lnTo>
                  <a:pt x="22" y="6"/>
                </a:lnTo>
                <a:lnTo>
                  <a:pt x="22" y="4"/>
                </a:lnTo>
                <a:lnTo>
                  <a:pt x="24" y="4"/>
                </a:lnTo>
                <a:lnTo>
                  <a:pt x="24" y="4"/>
                </a:lnTo>
                <a:lnTo>
                  <a:pt x="26" y="2"/>
                </a:lnTo>
                <a:lnTo>
                  <a:pt x="26" y="2"/>
                </a:lnTo>
                <a:lnTo>
                  <a:pt x="26" y="2"/>
                </a:lnTo>
                <a:lnTo>
                  <a:pt x="26" y="4"/>
                </a:lnTo>
                <a:lnTo>
                  <a:pt x="28" y="4"/>
                </a:lnTo>
                <a:lnTo>
                  <a:pt x="28" y="4"/>
                </a:lnTo>
                <a:lnTo>
                  <a:pt x="28" y="4"/>
                </a:lnTo>
                <a:lnTo>
                  <a:pt x="30" y="2"/>
                </a:lnTo>
                <a:lnTo>
                  <a:pt x="3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1" name="Freeform 707"/>
          <p:cNvSpPr>
            <a:spLocks/>
          </p:cNvSpPr>
          <p:nvPr/>
        </p:nvSpPr>
        <p:spPr bwMode="auto">
          <a:xfrm>
            <a:off x="5514975" y="2271713"/>
            <a:ext cx="146050" cy="139700"/>
          </a:xfrm>
          <a:custGeom>
            <a:avLst/>
            <a:gdLst/>
            <a:ahLst/>
            <a:cxnLst>
              <a:cxn ang="0">
                <a:pos x="92" y="16"/>
              </a:cxn>
              <a:cxn ang="0">
                <a:pos x="88" y="14"/>
              </a:cxn>
              <a:cxn ang="0">
                <a:pos x="82" y="10"/>
              </a:cxn>
              <a:cxn ang="0">
                <a:pos x="78" y="8"/>
              </a:cxn>
              <a:cxn ang="0">
                <a:pos x="74" y="6"/>
              </a:cxn>
              <a:cxn ang="0">
                <a:pos x="70" y="6"/>
              </a:cxn>
              <a:cxn ang="0">
                <a:pos x="66" y="6"/>
              </a:cxn>
              <a:cxn ang="0">
                <a:pos x="62" y="6"/>
              </a:cxn>
              <a:cxn ang="0">
                <a:pos x="60" y="0"/>
              </a:cxn>
              <a:cxn ang="0">
                <a:pos x="56" y="2"/>
              </a:cxn>
              <a:cxn ang="0">
                <a:pos x="54" y="2"/>
              </a:cxn>
              <a:cxn ang="0">
                <a:pos x="54" y="6"/>
              </a:cxn>
              <a:cxn ang="0">
                <a:pos x="50" y="6"/>
              </a:cxn>
              <a:cxn ang="0">
                <a:pos x="48" y="4"/>
              </a:cxn>
              <a:cxn ang="0">
                <a:pos x="42" y="2"/>
              </a:cxn>
              <a:cxn ang="0">
                <a:pos x="40" y="0"/>
              </a:cxn>
              <a:cxn ang="0">
                <a:pos x="40" y="2"/>
              </a:cxn>
              <a:cxn ang="0">
                <a:pos x="40" y="4"/>
              </a:cxn>
              <a:cxn ang="0">
                <a:pos x="38" y="2"/>
              </a:cxn>
              <a:cxn ang="0">
                <a:pos x="38" y="6"/>
              </a:cxn>
              <a:cxn ang="0">
                <a:pos x="36" y="8"/>
              </a:cxn>
              <a:cxn ang="0">
                <a:pos x="32" y="10"/>
              </a:cxn>
              <a:cxn ang="0">
                <a:pos x="28" y="12"/>
              </a:cxn>
              <a:cxn ang="0">
                <a:pos x="26" y="14"/>
              </a:cxn>
              <a:cxn ang="0">
                <a:pos x="26" y="16"/>
              </a:cxn>
              <a:cxn ang="0">
                <a:pos x="24" y="16"/>
              </a:cxn>
              <a:cxn ang="0">
                <a:pos x="20" y="20"/>
              </a:cxn>
              <a:cxn ang="0">
                <a:pos x="20" y="22"/>
              </a:cxn>
              <a:cxn ang="0">
                <a:pos x="24" y="28"/>
              </a:cxn>
              <a:cxn ang="0">
                <a:pos x="22" y="30"/>
              </a:cxn>
              <a:cxn ang="0">
                <a:pos x="20" y="32"/>
              </a:cxn>
              <a:cxn ang="0">
                <a:pos x="14" y="28"/>
              </a:cxn>
              <a:cxn ang="0">
                <a:pos x="10" y="26"/>
              </a:cxn>
              <a:cxn ang="0">
                <a:pos x="6" y="22"/>
              </a:cxn>
              <a:cxn ang="0">
                <a:pos x="4" y="24"/>
              </a:cxn>
              <a:cxn ang="0">
                <a:pos x="4" y="26"/>
              </a:cxn>
              <a:cxn ang="0">
                <a:pos x="4" y="28"/>
              </a:cxn>
              <a:cxn ang="0">
                <a:pos x="2" y="30"/>
              </a:cxn>
              <a:cxn ang="0">
                <a:pos x="0" y="32"/>
              </a:cxn>
              <a:cxn ang="0">
                <a:pos x="2" y="40"/>
              </a:cxn>
              <a:cxn ang="0">
                <a:pos x="4" y="42"/>
              </a:cxn>
              <a:cxn ang="0">
                <a:pos x="4" y="44"/>
              </a:cxn>
              <a:cxn ang="0">
                <a:pos x="2" y="46"/>
              </a:cxn>
              <a:cxn ang="0">
                <a:pos x="0" y="50"/>
              </a:cxn>
              <a:cxn ang="0">
                <a:pos x="2" y="56"/>
              </a:cxn>
              <a:cxn ang="0">
                <a:pos x="8" y="58"/>
              </a:cxn>
              <a:cxn ang="0">
                <a:pos x="12" y="66"/>
              </a:cxn>
              <a:cxn ang="0">
                <a:pos x="14" y="64"/>
              </a:cxn>
              <a:cxn ang="0">
                <a:pos x="18" y="66"/>
              </a:cxn>
              <a:cxn ang="0">
                <a:pos x="22" y="64"/>
              </a:cxn>
              <a:cxn ang="0">
                <a:pos x="26" y="66"/>
              </a:cxn>
              <a:cxn ang="0">
                <a:pos x="30" y="70"/>
              </a:cxn>
              <a:cxn ang="0">
                <a:pos x="40" y="82"/>
              </a:cxn>
              <a:cxn ang="0">
                <a:pos x="34" y="82"/>
              </a:cxn>
              <a:cxn ang="0">
                <a:pos x="34" y="82"/>
              </a:cxn>
              <a:cxn ang="0">
                <a:pos x="34" y="84"/>
              </a:cxn>
              <a:cxn ang="0">
                <a:pos x="36" y="86"/>
              </a:cxn>
              <a:cxn ang="0">
                <a:pos x="42" y="88"/>
              </a:cxn>
            </a:cxnLst>
            <a:rect l="0" t="0" r="r" b="b"/>
            <a:pathLst>
              <a:path w="92" h="88">
                <a:moveTo>
                  <a:pt x="92" y="20"/>
                </a:moveTo>
                <a:lnTo>
                  <a:pt x="92" y="20"/>
                </a:lnTo>
                <a:lnTo>
                  <a:pt x="92" y="20"/>
                </a:lnTo>
                <a:lnTo>
                  <a:pt x="92" y="16"/>
                </a:lnTo>
                <a:lnTo>
                  <a:pt x="92" y="16"/>
                </a:lnTo>
                <a:lnTo>
                  <a:pt x="92" y="16"/>
                </a:lnTo>
                <a:lnTo>
                  <a:pt x="92" y="16"/>
                </a:lnTo>
                <a:lnTo>
                  <a:pt x="90" y="14"/>
                </a:lnTo>
                <a:lnTo>
                  <a:pt x="90" y="14"/>
                </a:lnTo>
                <a:lnTo>
                  <a:pt x="88" y="14"/>
                </a:lnTo>
                <a:lnTo>
                  <a:pt x="88" y="14"/>
                </a:lnTo>
                <a:lnTo>
                  <a:pt x="86" y="14"/>
                </a:lnTo>
                <a:lnTo>
                  <a:pt x="86" y="12"/>
                </a:lnTo>
                <a:lnTo>
                  <a:pt x="86" y="12"/>
                </a:lnTo>
                <a:lnTo>
                  <a:pt x="82" y="10"/>
                </a:lnTo>
                <a:lnTo>
                  <a:pt x="82" y="10"/>
                </a:lnTo>
                <a:lnTo>
                  <a:pt x="82" y="10"/>
                </a:lnTo>
                <a:lnTo>
                  <a:pt x="80" y="10"/>
                </a:lnTo>
                <a:lnTo>
                  <a:pt x="80" y="10"/>
                </a:lnTo>
                <a:lnTo>
                  <a:pt x="78" y="8"/>
                </a:lnTo>
                <a:lnTo>
                  <a:pt x="78" y="8"/>
                </a:lnTo>
                <a:lnTo>
                  <a:pt x="78" y="6"/>
                </a:lnTo>
                <a:lnTo>
                  <a:pt x="74" y="6"/>
                </a:lnTo>
                <a:lnTo>
                  <a:pt x="74" y="6"/>
                </a:lnTo>
                <a:lnTo>
                  <a:pt x="74" y="6"/>
                </a:lnTo>
                <a:lnTo>
                  <a:pt x="72" y="6"/>
                </a:lnTo>
                <a:lnTo>
                  <a:pt x="72" y="6"/>
                </a:lnTo>
                <a:lnTo>
                  <a:pt x="72" y="6"/>
                </a:lnTo>
                <a:lnTo>
                  <a:pt x="70" y="6"/>
                </a:lnTo>
                <a:lnTo>
                  <a:pt x="70" y="6"/>
                </a:lnTo>
                <a:lnTo>
                  <a:pt x="70" y="6"/>
                </a:lnTo>
                <a:lnTo>
                  <a:pt x="68" y="6"/>
                </a:lnTo>
                <a:lnTo>
                  <a:pt x="68" y="6"/>
                </a:lnTo>
                <a:lnTo>
                  <a:pt x="66" y="6"/>
                </a:lnTo>
                <a:lnTo>
                  <a:pt x="66" y="6"/>
                </a:lnTo>
                <a:lnTo>
                  <a:pt x="66" y="6"/>
                </a:lnTo>
                <a:lnTo>
                  <a:pt x="64" y="6"/>
                </a:lnTo>
                <a:lnTo>
                  <a:pt x="64" y="6"/>
                </a:lnTo>
                <a:lnTo>
                  <a:pt x="64" y="6"/>
                </a:lnTo>
                <a:lnTo>
                  <a:pt x="62" y="6"/>
                </a:lnTo>
                <a:lnTo>
                  <a:pt x="62" y="4"/>
                </a:lnTo>
                <a:lnTo>
                  <a:pt x="62" y="4"/>
                </a:lnTo>
                <a:lnTo>
                  <a:pt x="62" y="4"/>
                </a:lnTo>
                <a:lnTo>
                  <a:pt x="60" y="0"/>
                </a:lnTo>
                <a:lnTo>
                  <a:pt x="60" y="0"/>
                </a:lnTo>
                <a:lnTo>
                  <a:pt x="60" y="0"/>
                </a:lnTo>
                <a:lnTo>
                  <a:pt x="58" y="2"/>
                </a:lnTo>
                <a:lnTo>
                  <a:pt x="58" y="2"/>
                </a:lnTo>
                <a:lnTo>
                  <a:pt x="58" y="2"/>
                </a:lnTo>
                <a:lnTo>
                  <a:pt x="56" y="2"/>
                </a:lnTo>
                <a:lnTo>
                  <a:pt x="56" y="2"/>
                </a:lnTo>
                <a:lnTo>
                  <a:pt x="56" y="2"/>
                </a:lnTo>
                <a:lnTo>
                  <a:pt x="56" y="2"/>
                </a:lnTo>
                <a:lnTo>
                  <a:pt x="54" y="2"/>
                </a:lnTo>
                <a:lnTo>
                  <a:pt x="54" y="2"/>
                </a:lnTo>
                <a:lnTo>
                  <a:pt x="54" y="2"/>
                </a:lnTo>
                <a:lnTo>
                  <a:pt x="54" y="4"/>
                </a:lnTo>
                <a:lnTo>
                  <a:pt x="54" y="4"/>
                </a:lnTo>
                <a:lnTo>
                  <a:pt x="54" y="4"/>
                </a:lnTo>
                <a:lnTo>
                  <a:pt x="54" y="6"/>
                </a:lnTo>
                <a:lnTo>
                  <a:pt x="54" y="6"/>
                </a:lnTo>
                <a:lnTo>
                  <a:pt x="52" y="6"/>
                </a:lnTo>
                <a:lnTo>
                  <a:pt x="52" y="6"/>
                </a:lnTo>
                <a:lnTo>
                  <a:pt x="50" y="6"/>
                </a:lnTo>
                <a:lnTo>
                  <a:pt x="50" y="6"/>
                </a:lnTo>
                <a:lnTo>
                  <a:pt x="48" y="6"/>
                </a:lnTo>
                <a:lnTo>
                  <a:pt x="46" y="4"/>
                </a:lnTo>
                <a:lnTo>
                  <a:pt x="48" y="4"/>
                </a:lnTo>
                <a:lnTo>
                  <a:pt x="48" y="4"/>
                </a:lnTo>
                <a:lnTo>
                  <a:pt x="48" y="4"/>
                </a:lnTo>
                <a:lnTo>
                  <a:pt x="48" y="2"/>
                </a:lnTo>
                <a:lnTo>
                  <a:pt x="46" y="2"/>
                </a:lnTo>
                <a:lnTo>
                  <a:pt x="46" y="2"/>
                </a:lnTo>
                <a:lnTo>
                  <a:pt x="46" y="2"/>
                </a:lnTo>
                <a:lnTo>
                  <a:pt x="42" y="2"/>
                </a:lnTo>
                <a:lnTo>
                  <a:pt x="42" y="2"/>
                </a:lnTo>
                <a:lnTo>
                  <a:pt x="42" y="2"/>
                </a:lnTo>
                <a:lnTo>
                  <a:pt x="42" y="2"/>
                </a:lnTo>
                <a:lnTo>
                  <a:pt x="40" y="0"/>
                </a:lnTo>
                <a:lnTo>
                  <a:pt x="40" y="0"/>
                </a:lnTo>
                <a:lnTo>
                  <a:pt x="40" y="0"/>
                </a:lnTo>
                <a:lnTo>
                  <a:pt x="40" y="2"/>
                </a:lnTo>
                <a:lnTo>
                  <a:pt x="40" y="2"/>
                </a:lnTo>
                <a:lnTo>
                  <a:pt x="40" y="2"/>
                </a:lnTo>
                <a:lnTo>
                  <a:pt x="40" y="2"/>
                </a:lnTo>
                <a:lnTo>
                  <a:pt x="40" y="2"/>
                </a:lnTo>
                <a:lnTo>
                  <a:pt x="42" y="4"/>
                </a:lnTo>
                <a:lnTo>
                  <a:pt x="42" y="4"/>
                </a:lnTo>
                <a:lnTo>
                  <a:pt x="40" y="4"/>
                </a:lnTo>
                <a:lnTo>
                  <a:pt x="40" y="4"/>
                </a:lnTo>
                <a:lnTo>
                  <a:pt x="40" y="4"/>
                </a:lnTo>
                <a:lnTo>
                  <a:pt x="40" y="4"/>
                </a:lnTo>
                <a:lnTo>
                  <a:pt x="40" y="4"/>
                </a:lnTo>
                <a:lnTo>
                  <a:pt x="38" y="2"/>
                </a:lnTo>
                <a:lnTo>
                  <a:pt x="38" y="2"/>
                </a:lnTo>
                <a:lnTo>
                  <a:pt x="38" y="4"/>
                </a:lnTo>
                <a:lnTo>
                  <a:pt x="38" y="4"/>
                </a:lnTo>
                <a:lnTo>
                  <a:pt x="38" y="4"/>
                </a:lnTo>
                <a:lnTo>
                  <a:pt x="38" y="6"/>
                </a:lnTo>
                <a:lnTo>
                  <a:pt x="38" y="6"/>
                </a:lnTo>
                <a:lnTo>
                  <a:pt x="38" y="6"/>
                </a:lnTo>
                <a:lnTo>
                  <a:pt x="36" y="6"/>
                </a:lnTo>
                <a:lnTo>
                  <a:pt x="36" y="8"/>
                </a:lnTo>
                <a:lnTo>
                  <a:pt x="36" y="8"/>
                </a:lnTo>
                <a:lnTo>
                  <a:pt x="36" y="8"/>
                </a:lnTo>
                <a:lnTo>
                  <a:pt x="34" y="8"/>
                </a:lnTo>
                <a:lnTo>
                  <a:pt x="34" y="8"/>
                </a:lnTo>
                <a:lnTo>
                  <a:pt x="34" y="10"/>
                </a:lnTo>
                <a:lnTo>
                  <a:pt x="32" y="10"/>
                </a:lnTo>
                <a:lnTo>
                  <a:pt x="32" y="10"/>
                </a:lnTo>
                <a:lnTo>
                  <a:pt x="32" y="10"/>
                </a:lnTo>
                <a:lnTo>
                  <a:pt x="32" y="10"/>
                </a:lnTo>
                <a:lnTo>
                  <a:pt x="30" y="12"/>
                </a:lnTo>
                <a:lnTo>
                  <a:pt x="30" y="12"/>
                </a:lnTo>
                <a:lnTo>
                  <a:pt x="28" y="12"/>
                </a:lnTo>
                <a:lnTo>
                  <a:pt x="28" y="12"/>
                </a:lnTo>
                <a:lnTo>
                  <a:pt x="26" y="12"/>
                </a:lnTo>
                <a:lnTo>
                  <a:pt x="26" y="12"/>
                </a:lnTo>
                <a:lnTo>
                  <a:pt x="26" y="14"/>
                </a:lnTo>
                <a:lnTo>
                  <a:pt x="26" y="14"/>
                </a:lnTo>
                <a:lnTo>
                  <a:pt x="26" y="14"/>
                </a:lnTo>
                <a:lnTo>
                  <a:pt x="28" y="14"/>
                </a:lnTo>
                <a:lnTo>
                  <a:pt x="28" y="16"/>
                </a:lnTo>
                <a:lnTo>
                  <a:pt x="28" y="16"/>
                </a:lnTo>
                <a:lnTo>
                  <a:pt x="26" y="16"/>
                </a:lnTo>
                <a:lnTo>
                  <a:pt x="26" y="16"/>
                </a:lnTo>
                <a:lnTo>
                  <a:pt x="26" y="16"/>
                </a:lnTo>
                <a:lnTo>
                  <a:pt x="24" y="16"/>
                </a:lnTo>
                <a:lnTo>
                  <a:pt x="24" y="16"/>
                </a:lnTo>
                <a:lnTo>
                  <a:pt x="24" y="16"/>
                </a:lnTo>
                <a:lnTo>
                  <a:pt x="24" y="16"/>
                </a:lnTo>
                <a:lnTo>
                  <a:pt x="24" y="18"/>
                </a:lnTo>
                <a:lnTo>
                  <a:pt x="22" y="18"/>
                </a:lnTo>
                <a:lnTo>
                  <a:pt x="22" y="18"/>
                </a:lnTo>
                <a:lnTo>
                  <a:pt x="20" y="20"/>
                </a:lnTo>
                <a:lnTo>
                  <a:pt x="20" y="20"/>
                </a:lnTo>
                <a:lnTo>
                  <a:pt x="20" y="20"/>
                </a:lnTo>
                <a:lnTo>
                  <a:pt x="20" y="20"/>
                </a:lnTo>
                <a:lnTo>
                  <a:pt x="20" y="22"/>
                </a:lnTo>
                <a:lnTo>
                  <a:pt x="20" y="22"/>
                </a:lnTo>
                <a:lnTo>
                  <a:pt x="20" y="24"/>
                </a:lnTo>
                <a:lnTo>
                  <a:pt x="20" y="24"/>
                </a:lnTo>
                <a:lnTo>
                  <a:pt x="22" y="24"/>
                </a:lnTo>
                <a:lnTo>
                  <a:pt x="22" y="26"/>
                </a:lnTo>
                <a:lnTo>
                  <a:pt x="24" y="28"/>
                </a:lnTo>
                <a:lnTo>
                  <a:pt x="24" y="28"/>
                </a:lnTo>
                <a:lnTo>
                  <a:pt x="24" y="30"/>
                </a:lnTo>
                <a:lnTo>
                  <a:pt x="24" y="30"/>
                </a:lnTo>
                <a:lnTo>
                  <a:pt x="24" y="30"/>
                </a:lnTo>
                <a:lnTo>
                  <a:pt x="22" y="30"/>
                </a:lnTo>
                <a:lnTo>
                  <a:pt x="22" y="30"/>
                </a:lnTo>
                <a:lnTo>
                  <a:pt x="22" y="30"/>
                </a:lnTo>
                <a:lnTo>
                  <a:pt x="22" y="30"/>
                </a:lnTo>
                <a:lnTo>
                  <a:pt x="20" y="32"/>
                </a:lnTo>
                <a:lnTo>
                  <a:pt x="20" y="32"/>
                </a:lnTo>
                <a:lnTo>
                  <a:pt x="20" y="32"/>
                </a:lnTo>
                <a:lnTo>
                  <a:pt x="18" y="32"/>
                </a:lnTo>
                <a:lnTo>
                  <a:pt x="16" y="32"/>
                </a:lnTo>
                <a:lnTo>
                  <a:pt x="14" y="30"/>
                </a:lnTo>
                <a:lnTo>
                  <a:pt x="14" y="28"/>
                </a:lnTo>
                <a:lnTo>
                  <a:pt x="14" y="28"/>
                </a:lnTo>
                <a:lnTo>
                  <a:pt x="14" y="28"/>
                </a:lnTo>
                <a:lnTo>
                  <a:pt x="14" y="28"/>
                </a:lnTo>
                <a:lnTo>
                  <a:pt x="12" y="26"/>
                </a:lnTo>
                <a:lnTo>
                  <a:pt x="10" y="26"/>
                </a:lnTo>
                <a:lnTo>
                  <a:pt x="8" y="24"/>
                </a:lnTo>
                <a:lnTo>
                  <a:pt x="6" y="22"/>
                </a:lnTo>
                <a:lnTo>
                  <a:pt x="6" y="22"/>
                </a:lnTo>
                <a:lnTo>
                  <a:pt x="6" y="22"/>
                </a:lnTo>
                <a:lnTo>
                  <a:pt x="6" y="22"/>
                </a:lnTo>
                <a:lnTo>
                  <a:pt x="4" y="22"/>
                </a:lnTo>
                <a:lnTo>
                  <a:pt x="4" y="22"/>
                </a:lnTo>
                <a:lnTo>
                  <a:pt x="4" y="24"/>
                </a:lnTo>
                <a:lnTo>
                  <a:pt x="4" y="24"/>
                </a:lnTo>
                <a:lnTo>
                  <a:pt x="4" y="24"/>
                </a:lnTo>
                <a:lnTo>
                  <a:pt x="4" y="24"/>
                </a:lnTo>
                <a:lnTo>
                  <a:pt x="4" y="24"/>
                </a:lnTo>
                <a:lnTo>
                  <a:pt x="2" y="24"/>
                </a:lnTo>
                <a:lnTo>
                  <a:pt x="2" y="26"/>
                </a:lnTo>
                <a:lnTo>
                  <a:pt x="4" y="26"/>
                </a:lnTo>
                <a:lnTo>
                  <a:pt x="4" y="26"/>
                </a:lnTo>
                <a:lnTo>
                  <a:pt x="4" y="28"/>
                </a:lnTo>
                <a:lnTo>
                  <a:pt x="4" y="28"/>
                </a:lnTo>
                <a:lnTo>
                  <a:pt x="4" y="28"/>
                </a:lnTo>
                <a:lnTo>
                  <a:pt x="4" y="28"/>
                </a:lnTo>
                <a:lnTo>
                  <a:pt x="4" y="30"/>
                </a:lnTo>
                <a:lnTo>
                  <a:pt x="2" y="30"/>
                </a:lnTo>
                <a:lnTo>
                  <a:pt x="2" y="30"/>
                </a:lnTo>
                <a:lnTo>
                  <a:pt x="2" y="30"/>
                </a:lnTo>
                <a:lnTo>
                  <a:pt x="2" y="30"/>
                </a:lnTo>
                <a:lnTo>
                  <a:pt x="0" y="30"/>
                </a:lnTo>
                <a:lnTo>
                  <a:pt x="0" y="30"/>
                </a:lnTo>
                <a:lnTo>
                  <a:pt x="0" y="30"/>
                </a:lnTo>
                <a:lnTo>
                  <a:pt x="0" y="32"/>
                </a:lnTo>
                <a:lnTo>
                  <a:pt x="0" y="32"/>
                </a:lnTo>
                <a:lnTo>
                  <a:pt x="0" y="36"/>
                </a:lnTo>
                <a:lnTo>
                  <a:pt x="0" y="40"/>
                </a:lnTo>
                <a:lnTo>
                  <a:pt x="0" y="40"/>
                </a:lnTo>
                <a:lnTo>
                  <a:pt x="0" y="40"/>
                </a:lnTo>
                <a:lnTo>
                  <a:pt x="2" y="40"/>
                </a:lnTo>
                <a:lnTo>
                  <a:pt x="2" y="40"/>
                </a:lnTo>
                <a:lnTo>
                  <a:pt x="2" y="40"/>
                </a:lnTo>
                <a:lnTo>
                  <a:pt x="2" y="40"/>
                </a:lnTo>
                <a:lnTo>
                  <a:pt x="4" y="42"/>
                </a:lnTo>
                <a:lnTo>
                  <a:pt x="4" y="42"/>
                </a:lnTo>
                <a:lnTo>
                  <a:pt x="4" y="42"/>
                </a:lnTo>
                <a:lnTo>
                  <a:pt x="4" y="42"/>
                </a:lnTo>
                <a:lnTo>
                  <a:pt x="4" y="44"/>
                </a:lnTo>
                <a:lnTo>
                  <a:pt x="4" y="44"/>
                </a:lnTo>
                <a:lnTo>
                  <a:pt x="4" y="44"/>
                </a:lnTo>
                <a:lnTo>
                  <a:pt x="4" y="44"/>
                </a:lnTo>
                <a:lnTo>
                  <a:pt x="4" y="44"/>
                </a:lnTo>
                <a:lnTo>
                  <a:pt x="4" y="44"/>
                </a:lnTo>
                <a:lnTo>
                  <a:pt x="4" y="46"/>
                </a:lnTo>
                <a:lnTo>
                  <a:pt x="2" y="46"/>
                </a:lnTo>
                <a:lnTo>
                  <a:pt x="2" y="46"/>
                </a:lnTo>
                <a:lnTo>
                  <a:pt x="2" y="46"/>
                </a:lnTo>
                <a:lnTo>
                  <a:pt x="2" y="46"/>
                </a:lnTo>
                <a:lnTo>
                  <a:pt x="2" y="46"/>
                </a:lnTo>
                <a:lnTo>
                  <a:pt x="0" y="50"/>
                </a:lnTo>
                <a:lnTo>
                  <a:pt x="0" y="52"/>
                </a:lnTo>
                <a:lnTo>
                  <a:pt x="0" y="52"/>
                </a:lnTo>
                <a:lnTo>
                  <a:pt x="0" y="54"/>
                </a:lnTo>
                <a:lnTo>
                  <a:pt x="0" y="54"/>
                </a:lnTo>
                <a:lnTo>
                  <a:pt x="2" y="56"/>
                </a:lnTo>
                <a:lnTo>
                  <a:pt x="4" y="56"/>
                </a:lnTo>
                <a:lnTo>
                  <a:pt x="6" y="56"/>
                </a:lnTo>
                <a:lnTo>
                  <a:pt x="8" y="58"/>
                </a:lnTo>
                <a:lnTo>
                  <a:pt x="8" y="58"/>
                </a:lnTo>
                <a:lnTo>
                  <a:pt x="8" y="58"/>
                </a:lnTo>
                <a:lnTo>
                  <a:pt x="10" y="60"/>
                </a:lnTo>
                <a:lnTo>
                  <a:pt x="10" y="62"/>
                </a:lnTo>
                <a:lnTo>
                  <a:pt x="10" y="64"/>
                </a:lnTo>
                <a:lnTo>
                  <a:pt x="12" y="64"/>
                </a:lnTo>
                <a:lnTo>
                  <a:pt x="12" y="66"/>
                </a:lnTo>
                <a:lnTo>
                  <a:pt x="14" y="66"/>
                </a:lnTo>
                <a:lnTo>
                  <a:pt x="14" y="66"/>
                </a:lnTo>
                <a:lnTo>
                  <a:pt x="14" y="64"/>
                </a:lnTo>
                <a:lnTo>
                  <a:pt x="14" y="64"/>
                </a:lnTo>
                <a:lnTo>
                  <a:pt x="14" y="64"/>
                </a:lnTo>
                <a:lnTo>
                  <a:pt x="14" y="64"/>
                </a:lnTo>
                <a:lnTo>
                  <a:pt x="16" y="64"/>
                </a:lnTo>
                <a:lnTo>
                  <a:pt x="16" y="64"/>
                </a:lnTo>
                <a:lnTo>
                  <a:pt x="18" y="66"/>
                </a:lnTo>
                <a:lnTo>
                  <a:pt x="18" y="66"/>
                </a:lnTo>
                <a:lnTo>
                  <a:pt x="18" y="66"/>
                </a:lnTo>
                <a:lnTo>
                  <a:pt x="18" y="66"/>
                </a:lnTo>
                <a:lnTo>
                  <a:pt x="20" y="66"/>
                </a:lnTo>
                <a:lnTo>
                  <a:pt x="20" y="64"/>
                </a:lnTo>
                <a:lnTo>
                  <a:pt x="22" y="64"/>
                </a:lnTo>
                <a:lnTo>
                  <a:pt x="22" y="66"/>
                </a:lnTo>
                <a:lnTo>
                  <a:pt x="24" y="66"/>
                </a:lnTo>
                <a:lnTo>
                  <a:pt x="24" y="66"/>
                </a:lnTo>
                <a:lnTo>
                  <a:pt x="24" y="66"/>
                </a:lnTo>
                <a:lnTo>
                  <a:pt x="26" y="66"/>
                </a:lnTo>
                <a:lnTo>
                  <a:pt x="26" y="66"/>
                </a:lnTo>
                <a:lnTo>
                  <a:pt x="26" y="68"/>
                </a:lnTo>
                <a:lnTo>
                  <a:pt x="26" y="68"/>
                </a:lnTo>
                <a:lnTo>
                  <a:pt x="28" y="70"/>
                </a:lnTo>
                <a:lnTo>
                  <a:pt x="30" y="70"/>
                </a:lnTo>
                <a:lnTo>
                  <a:pt x="30" y="72"/>
                </a:lnTo>
                <a:lnTo>
                  <a:pt x="32" y="74"/>
                </a:lnTo>
                <a:lnTo>
                  <a:pt x="34" y="76"/>
                </a:lnTo>
                <a:lnTo>
                  <a:pt x="38" y="80"/>
                </a:lnTo>
                <a:lnTo>
                  <a:pt x="40" y="82"/>
                </a:lnTo>
                <a:lnTo>
                  <a:pt x="38" y="82"/>
                </a:lnTo>
                <a:lnTo>
                  <a:pt x="36" y="82"/>
                </a:lnTo>
                <a:lnTo>
                  <a:pt x="36" y="82"/>
                </a:lnTo>
                <a:lnTo>
                  <a:pt x="36" y="82"/>
                </a:lnTo>
                <a:lnTo>
                  <a:pt x="34" y="82"/>
                </a:lnTo>
                <a:lnTo>
                  <a:pt x="34" y="82"/>
                </a:lnTo>
                <a:lnTo>
                  <a:pt x="34" y="82"/>
                </a:lnTo>
                <a:lnTo>
                  <a:pt x="34" y="82"/>
                </a:lnTo>
                <a:lnTo>
                  <a:pt x="34" y="82"/>
                </a:lnTo>
                <a:lnTo>
                  <a:pt x="34" y="82"/>
                </a:lnTo>
                <a:lnTo>
                  <a:pt x="32" y="82"/>
                </a:lnTo>
                <a:lnTo>
                  <a:pt x="32" y="82"/>
                </a:lnTo>
                <a:lnTo>
                  <a:pt x="32" y="82"/>
                </a:lnTo>
                <a:lnTo>
                  <a:pt x="32" y="84"/>
                </a:lnTo>
                <a:lnTo>
                  <a:pt x="34" y="84"/>
                </a:lnTo>
                <a:lnTo>
                  <a:pt x="34" y="84"/>
                </a:lnTo>
                <a:lnTo>
                  <a:pt x="36" y="84"/>
                </a:lnTo>
                <a:lnTo>
                  <a:pt x="36" y="84"/>
                </a:lnTo>
                <a:lnTo>
                  <a:pt x="36" y="84"/>
                </a:lnTo>
                <a:lnTo>
                  <a:pt x="36" y="86"/>
                </a:lnTo>
                <a:lnTo>
                  <a:pt x="38" y="86"/>
                </a:lnTo>
                <a:lnTo>
                  <a:pt x="38" y="86"/>
                </a:lnTo>
                <a:lnTo>
                  <a:pt x="38" y="86"/>
                </a:lnTo>
                <a:lnTo>
                  <a:pt x="38" y="86"/>
                </a:lnTo>
                <a:lnTo>
                  <a:pt x="42" y="88"/>
                </a:lnTo>
                <a:lnTo>
                  <a:pt x="44" y="8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2" name="Freeform 708"/>
          <p:cNvSpPr>
            <a:spLocks/>
          </p:cNvSpPr>
          <p:nvPr/>
        </p:nvSpPr>
        <p:spPr bwMode="auto">
          <a:xfrm>
            <a:off x="4848225" y="2398713"/>
            <a:ext cx="47625" cy="12700"/>
          </a:xfrm>
          <a:custGeom>
            <a:avLst/>
            <a:gdLst/>
            <a:ahLst/>
            <a:cxnLst>
              <a:cxn ang="0">
                <a:pos x="30" y="0"/>
              </a:cxn>
              <a:cxn ang="0">
                <a:pos x="30" y="0"/>
              </a:cxn>
              <a:cxn ang="0">
                <a:pos x="28" y="0"/>
              </a:cxn>
              <a:cxn ang="0">
                <a:pos x="30" y="2"/>
              </a:cxn>
              <a:cxn ang="0">
                <a:pos x="28" y="2"/>
              </a:cxn>
              <a:cxn ang="0">
                <a:pos x="28" y="2"/>
              </a:cxn>
              <a:cxn ang="0">
                <a:pos x="26" y="2"/>
              </a:cxn>
              <a:cxn ang="0">
                <a:pos x="24" y="2"/>
              </a:cxn>
              <a:cxn ang="0">
                <a:pos x="22" y="4"/>
              </a:cxn>
              <a:cxn ang="0">
                <a:pos x="18" y="4"/>
              </a:cxn>
              <a:cxn ang="0">
                <a:pos x="18" y="4"/>
              </a:cxn>
              <a:cxn ang="0">
                <a:pos x="18" y="4"/>
              </a:cxn>
              <a:cxn ang="0">
                <a:pos x="18" y="4"/>
              </a:cxn>
              <a:cxn ang="0">
                <a:pos x="14" y="4"/>
              </a:cxn>
              <a:cxn ang="0">
                <a:pos x="14" y="4"/>
              </a:cxn>
              <a:cxn ang="0">
                <a:pos x="14" y="6"/>
              </a:cxn>
              <a:cxn ang="0">
                <a:pos x="14" y="6"/>
              </a:cxn>
              <a:cxn ang="0">
                <a:pos x="10" y="8"/>
              </a:cxn>
              <a:cxn ang="0">
                <a:pos x="10" y="8"/>
              </a:cxn>
              <a:cxn ang="0">
                <a:pos x="6" y="6"/>
              </a:cxn>
              <a:cxn ang="0">
                <a:pos x="6" y="6"/>
              </a:cxn>
              <a:cxn ang="0">
                <a:pos x="6" y="6"/>
              </a:cxn>
              <a:cxn ang="0">
                <a:pos x="4" y="6"/>
              </a:cxn>
              <a:cxn ang="0">
                <a:pos x="2" y="6"/>
              </a:cxn>
              <a:cxn ang="0">
                <a:pos x="2" y="6"/>
              </a:cxn>
              <a:cxn ang="0">
                <a:pos x="0" y="6"/>
              </a:cxn>
              <a:cxn ang="0">
                <a:pos x="0" y="6"/>
              </a:cxn>
            </a:cxnLst>
            <a:rect l="0" t="0" r="r" b="b"/>
            <a:pathLst>
              <a:path w="30" h="8">
                <a:moveTo>
                  <a:pt x="30" y="0"/>
                </a:moveTo>
                <a:lnTo>
                  <a:pt x="30" y="0"/>
                </a:lnTo>
                <a:lnTo>
                  <a:pt x="28" y="0"/>
                </a:lnTo>
                <a:lnTo>
                  <a:pt x="30" y="2"/>
                </a:lnTo>
                <a:lnTo>
                  <a:pt x="28" y="2"/>
                </a:lnTo>
                <a:lnTo>
                  <a:pt x="28" y="2"/>
                </a:lnTo>
                <a:lnTo>
                  <a:pt x="26" y="2"/>
                </a:lnTo>
                <a:lnTo>
                  <a:pt x="24" y="2"/>
                </a:lnTo>
                <a:lnTo>
                  <a:pt x="22" y="4"/>
                </a:lnTo>
                <a:lnTo>
                  <a:pt x="18" y="4"/>
                </a:lnTo>
                <a:lnTo>
                  <a:pt x="18" y="4"/>
                </a:lnTo>
                <a:lnTo>
                  <a:pt x="18" y="4"/>
                </a:lnTo>
                <a:lnTo>
                  <a:pt x="18" y="4"/>
                </a:lnTo>
                <a:lnTo>
                  <a:pt x="14" y="4"/>
                </a:lnTo>
                <a:lnTo>
                  <a:pt x="14" y="4"/>
                </a:lnTo>
                <a:lnTo>
                  <a:pt x="14" y="6"/>
                </a:lnTo>
                <a:lnTo>
                  <a:pt x="14" y="6"/>
                </a:lnTo>
                <a:lnTo>
                  <a:pt x="10" y="8"/>
                </a:lnTo>
                <a:lnTo>
                  <a:pt x="10" y="8"/>
                </a:lnTo>
                <a:lnTo>
                  <a:pt x="6" y="6"/>
                </a:lnTo>
                <a:lnTo>
                  <a:pt x="6" y="6"/>
                </a:lnTo>
                <a:lnTo>
                  <a:pt x="6" y="6"/>
                </a:lnTo>
                <a:lnTo>
                  <a:pt x="4" y="6"/>
                </a:lnTo>
                <a:lnTo>
                  <a:pt x="2" y="6"/>
                </a:lnTo>
                <a:lnTo>
                  <a:pt x="2" y="6"/>
                </a:lnTo>
                <a:lnTo>
                  <a:pt x="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3" name="Freeform 709"/>
          <p:cNvSpPr>
            <a:spLocks/>
          </p:cNvSpPr>
          <p:nvPr/>
        </p:nvSpPr>
        <p:spPr bwMode="auto">
          <a:xfrm>
            <a:off x="6927850" y="2322513"/>
            <a:ext cx="114300" cy="88900"/>
          </a:xfrm>
          <a:custGeom>
            <a:avLst/>
            <a:gdLst/>
            <a:ahLst/>
            <a:cxnLst>
              <a:cxn ang="0">
                <a:pos x="42" y="54"/>
              </a:cxn>
              <a:cxn ang="0">
                <a:pos x="42" y="52"/>
              </a:cxn>
              <a:cxn ang="0">
                <a:pos x="44" y="52"/>
              </a:cxn>
              <a:cxn ang="0">
                <a:pos x="48" y="54"/>
              </a:cxn>
              <a:cxn ang="0">
                <a:pos x="48" y="52"/>
              </a:cxn>
              <a:cxn ang="0">
                <a:pos x="48" y="52"/>
              </a:cxn>
              <a:cxn ang="0">
                <a:pos x="52" y="50"/>
              </a:cxn>
              <a:cxn ang="0">
                <a:pos x="54" y="50"/>
              </a:cxn>
              <a:cxn ang="0">
                <a:pos x="54" y="50"/>
              </a:cxn>
              <a:cxn ang="0">
                <a:pos x="58" y="50"/>
              </a:cxn>
              <a:cxn ang="0">
                <a:pos x="58" y="50"/>
              </a:cxn>
              <a:cxn ang="0">
                <a:pos x="60" y="50"/>
              </a:cxn>
              <a:cxn ang="0">
                <a:pos x="62" y="50"/>
              </a:cxn>
              <a:cxn ang="0">
                <a:pos x="62" y="52"/>
              </a:cxn>
              <a:cxn ang="0">
                <a:pos x="66" y="52"/>
              </a:cxn>
              <a:cxn ang="0">
                <a:pos x="68" y="52"/>
              </a:cxn>
              <a:cxn ang="0">
                <a:pos x="68" y="52"/>
              </a:cxn>
              <a:cxn ang="0">
                <a:pos x="70" y="52"/>
              </a:cxn>
              <a:cxn ang="0">
                <a:pos x="72" y="52"/>
              </a:cxn>
              <a:cxn ang="0">
                <a:pos x="72" y="52"/>
              </a:cxn>
              <a:cxn ang="0">
                <a:pos x="72" y="50"/>
              </a:cxn>
              <a:cxn ang="0">
                <a:pos x="70" y="46"/>
              </a:cxn>
              <a:cxn ang="0">
                <a:pos x="68" y="46"/>
              </a:cxn>
              <a:cxn ang="0">
                <a:pos x="68" y="44"/>
              </a:cxn>
              <a:cxn ang="0">
                <a:pos x="64" y="42"/>
              </a:cxn>
              <a:cxn ang="0">
                <a:pos x="62" y="40"/>
              </a:cxn>
              <a:cxn ang="0">
                <a:pos x="60" y="40"/>
              </a:cxn>
              <a:cxn ang="0">
                <a:pos x="58" y="38"/>
              </a:cxn>
              <a:cxn ang="0">
                <a:pos x="54" y="38"/>
              </a:cxn>
              <a:cxn ang="0">
                <a:pos x="54" y="34"/>
              </a:cxn>
              <a:cxn ang="0">
                <a:pos x="50" y="34"/>
              </a:cxn>
              <a:cxn ang="0">
                <a:pos x="48" y="34"/>
              </a:cxn>
              <a:cxn ang="0">
                <a:pos x="44" y="30"/>
              </a:cxn>
              <a:cxn ang="0">
                <a:pos x="40" y="30"/>
              </a:cxn>
              <a:cxn ang="0">
                <a:pos x="36" y="30"/>
              </a:cxn>
              <a:cxn ang="0">
                <a:pos x="34" y="30"/>
              </a:cxn>
              <a:cxn ang="0">
                <a:pos x="32" y="32"/>
              </a:cxn>
              <a:cxn ang="0">
                <a:pos x="32" y="32"/>
              </a:cxn>
              <a:cxn ang="0">
                <a:pos x="30" y="36"/>
              </a:cxn>
              <a:cxn ang="0">
                <a:pos x="26" y="32"/>
              </a:cxn>
              <a:cxn ang="0">
                <a:pos x="20" y="32"/>
              </a:cxn>
              <a:cxn ang="0">
                <a:pos x="18" y="32"/>
              </a:cxn>
              <a:cxn ang="0">
                <a:pos x="16" y="32"/>
              </a:cxn>
              <a:cxn ang="0">
                <a:pos x="12" y="32"/>
              </a:cxn>
              <a:cxn ang="0">
                <a:pos x="12" y="34"/>
              </a:cxn>
              <a:cxn ang="0">
                <a:pos x="12" y="34"/>
              </a:cxn>
              <a:cxn ang="0">
                <a:pos x="2" y="28"/>
              </a:cxn>
              <a:cxn ang="0">
                <a:pos x="4" y="26"/>
              </a:cxn>
              <a:cxn ang="0">
                <a:pos x="4" y="24"/>
              </a:cxn>
              <a:cxn ang="0">
                <a:pos x="4" y="22"/>
              </a:cxn>
              <a:cxn ang="0">
                <a:pos x="2" y="18"/>
              </a:cxn>
              <a:cxn ang="0">
                <a:pos x="2" y="16"/>
              </a:cxn>
              <a:cxn ang="0">
                <a:pos x="2" y="14"/>
              </a:cxn>
              <a:cxn ang="0">
                <a:pos x="2" y="8"/>
              </a:cxn>
              <a:cxn ang="0">
                <a:pos x="0" y="4"/>
              </a:cxn>
              <a:cxn ang="0">
                <a:pos x="0" y="2"/>
              </a:cxn>
            </a:cxnLst>
            <a:rect l="0" t="0" r="r" b="b"/>
            <a:pathLst>
              <a:path w="72" h="56">
                <a:moveTo>
                  <a:pt x="42" y="56"/>
                </a:moveTo>
                <a:lnTo>
                  <a:pt x="42" y="54"/>
                </a:lnTo>
                <a:lnTo>
                  <a:pt x="42" y="54"/>
                </a:lnTo>
                <a:lnTo>
                  <a:pt x="42" y="52"/>
                </a:lnTo>
                <a:lnTo>
                  <a:pt x="44" y="52"/>
                </a:lnTo>
                <a:lnTo>
                  <a:pt x="44" y="52"/>
                </a:lnTo>
                <a:lnTo>
                  <a:pt x="46" y="54"/>
                </a:lnTo>
                <a:lnTo>
                  <a:pt x="48" y="54"/>
                </a:lnTo>
                <a:lnTo>
                  <a:pt x="48" y="52"/>
                </a:lnTo>
                <a:lnTo>
                  <a:pt x="48" y="52"/>
                </a:lnTo>
                <a:lnTo>
                  <a:pt x="48" y="52"/>
                </a:lnTo>
                <a:lnTo>
                  <a:pt x="48" y="52"/>
                </a:lnTo>
                <a:lnTo>
                  <a:pt x="50" y="50"/>
                </a:lnTo>
                <a:lnTo>
                  <a:pt x="52" y="50"/>
                </a:lnTo>
                <a:lnTo>
                  <a:pt x="52" y="50"/>
                </a:lnTo>
                <a:lnTo>
                  <a:pt x="54" y="50"/>
                </a:lnTo>
                <a:lnTo>
                  <a:pt x="54" y="50"/>
                </a:lnTo>
                <a:lnTo>
                  <a:pt x="54" y="50"/>
                </a:lnTo>
                <a:lnTo>
                  <a:pt x="58" y="50"/>
                </a:lnTo>
                <a:lnTo>
                  <a:pt x="58" y="50"/>
                </a:lnTo>
                <a:lnTo>
                  <a:pt x="58" y="50"/>
                </a:lnTo>
                <a:lnTo>
                  <a:pt x="58" y="50"/>
                </a:lnTo>
                <a:lnTo>
                  <a:pt x="58" y="50"/>
                </a:lnTo>
                <a:lnTo>
                  <a:pt x="60" y="50"/>
                </a:lnTo>
                <a:lnTo>
                  <a:pt x="62" y="50"/>
                </a:lnTo>
                <a:lnTo>
                  <a:pt x="62" y="50"/>
                </a:lnTo>
                <a:lnTo>
                  <a:pt x="62" y="50"/>
                </a:lnTo>
                <a:lnTo>
                  <a:pt x="62" y="52"/>
                </a:lnTo>
                <a:lnTo>
                  <a:pt x="66" y="52"/>
                </a:lnTo>
                <a:lnTo>
                  <a:pt x="66" y="52"/>
                </a:lnTo>
                <a:lnTo>
                  <a:pt x="66" y="52"/>
                </a:lnTo>
                <a:lnTo>
                  <a:pt x="68" y="52"/>
                </a:lnTo>
                <a:lnTo>
                  <a:pt x="68" y="52"/>
                </a:lnTo>
                <a:lnTo>
                  <a:pt x="68" y="52"/>
                </a:lnTo>
                <a:lnTo>
                  <a:pt x="68" y="52"/>
                </a:lnTo>
                <a:lnTo>
                  <a:pt x="70" y="52"/>
                </a:lnTo>
                <a:lnTo>
                  <a:pt x="70" y="52"/>
                </a:lnTo>
                <a:lnTo>
                  <a:pt x="72" y="52"/>
                </a:lnTo>
                <a:lnTo>
                  <a:pt x="72" y="52"/>
                </a:lnTo>
                <a:lnTo>
                  <a:pt x="72" y="52"/>
                </a:lnTo>
                <a:lnTo>
                  <a:pt x="72" y="50"/>
                </a:lnTo>
                <a:lnTo>
                  <a:pt x="72" y="50"/>
                </a:lnTo>
                <a:lnTo>
                  <a:pt x="72" y="48"/>
                </a:lnTo>
                <a:lnTo>
                  <a:pt x="70" y="46"/>
                </a:lnTo>
                <a:lnTo>
                  <a:pt x="68" y="46"/>
                </a:lnTo>
                <a:lnTo>
                  <a:pt x="68" y="46"/>
                </a:lnTo>
                <a:lnTo>
                  <a:pt x="68" y="44"/>
                </a:lnTo>
                <a:lnTo>
                  <a:pt x="68" y="44"/>
                </a:lnTo>
                <a:lnTo>
                  <a:pt x="66" y="42"/>
                </a:lnTo>
                <a:lnTo>
                  <a:pt x="64" y="42"/>
                </a:lnTo>
                <a:lnTo>
                  <a:pt x="64" y="42"/>
                </a:lnTo>
                <a:lnTo>
                  <a:pt x="62" y="40"/>
                </a:lnTo>
                <a:lnTo>
                  <a:pt x="60" y="40"/>
                </a:lnTo>
                <a:lnTo>
                  <a:pt x="60" y="40"/>
                </a:lnTo>
                <a:lnTo>
                  <a:pt x="58" y="38"/>
                </a:lnTo>
                <a:lnTo>
                  <a:pt x="58" y="38"/>
                </a:lnTo>
                <a:lnTo>
                  <a:pt x="56" y="38"/>
                </a:lnTo>
                <a:lnTo>
                  <a:pt x="54" y="38"/>
                </a:lnTo>
                <a:lnTo>
                  <a:pt x="54" y="36"/>
                </a:lnTo>
                <a:lnTo>
                  <a:pt x="54" y="34"/>
                </a:lnTo>
                <a:lnTo>
                  <a:pt x="52" y="34"/>
                </a:lnTo>
                <a:lnTo>
                  <a:pt x="50" y="34"/>
                </a:lnTo>
                <a:lnTo>
                  <a:pt x="48" y="34"/>
                </a:lnTo>
                <a:lnTo>
                  <a:pt x="48" y="34"/>
                </a:lnTo>
                <a:lnTo>
                  <a:pt x="46" y="32"/>
                </a:lnTo>
                <a:lnTo>
                  <a:pt x="44" y="30"/>
                </a:lnTo>
                <a:lnTo>
                  <a:pt x="42" y="30"/>
                </a:lnTo>
                <a:lnTo>
                  <a:pt x="40" y="30"/>
                </a:lnTo>
                <a:lnTo>
                  <a:pt x="38" y="28"/>
                </a:lnTo>
                <a:lnTo>
                  <a:pt x="36" y="30"/>
                </a:lnTo>
                <a:lnTo>
                  <a:pt x="34" y="30"/>
                </a:lnTo>
                <a:lnTo>
                  <a:pt x="34" y="30"/>
                </a:lnTo>
                <a:lnTo>
                  <a:pt x="32" y="30"/>
                </a:lnTo>
                <a:lnTo>
                  <a:pt x="32" y="32"/>
                </a:lnTo>
                <a:lnTo>
                  <a:pt x="32" y="32"/>
                </a:lnTo>
                <a:lnTo>
                  <a:pt x="32" y="32"/>
                </a:lnTo>
                <a:lnTo>
                  <a:pt x="30" y="36"/>
                </a:lnTo>
                <a:lnTo>
                  <a:pt x="30" y="36"/>
                </a:lnTo>
                <a:lnTo>
                  <a:pt x="30" y="34"/>
                </a:lnTo>
                <a:lnTo>
                  <a:pt x="26" y="32"/>
                </a:lnTo>
                <a:lnTo>
                  <a:pt x="22" y="32"/>
                </a:lnTo>
                <a:lnTo>
                  <a:pt x="20" y="32"/>
                </a:lnTo>
                <a:lnTo>
                  <a:pt x="20" y="32"/>
                </a:lnTo>
                <a:lnTo>
                  <a:pt x="18" y="32"/>
                </a:lnTo>
                <a:lnTo>
                  <a:pt x="18" y="32"/>
                </a:lnTo>
                <a:lnTo>
                  <a:pt x="16" y="32"/>
                </a:lnTo>
                <a:lnTo>
                  <a:pt x="14" y="32"/>
                </a:lnTo>
                <a:lnTo>
                  <a:pt x="12" y="32"/>
                </a:lnTo>
                <a:lnTo>
                  <a:pt x="12" y="32"/>
                </a:lnTo>
                <a:lnTo>
                  <a:pt x="12" y="34"/>
                </a:lnTo>
                <a:lnTo>
                  <a:pt x="12" y="34"/>
                </a:lnTo>
                <a:lnTo>
                  <a:pt x="12" y="34"/>
                </a:lnTo>
                <a:lnTo>
                  <a:pt x="4" y="30"/>
                </a:lnTo>
                <a:lnTo>
                  <a:pt x="2" y="28"/>
                </a:lnTo>
                <a:lnTo>
                  <a:pt x="2" y="26"/>
                </a:lnTo>
                <a:lnTo>
                  <a:pt x="4" y="26"/>
                </a:lnTo>
                <a:lnTo>
                  <a:pt x="4" y="26"/>
                </a:lnTo>
                <a:lnTo>
                  <a:pt x="4" y="24"/>
                </a:lnTo>
                <a:lnTo>
                  <a:pt x="4" y="24"/>
                </a:lnTo>
                <a:lnTo>
                  <a:pt x="4" y="22"/>
                </a:lnTo>
                <a:lnTo>
                  <a:pt x="2" y="22"/>
                </a:lnTo>
                <a:lnTo>
                  <a:pt x="2" y="18"/>
                </a:lnTo>
                <a:lnTo>
                  <a:pt x="2" y="18"/>
                </a:lnTo>
                <a:lnTo>
                  <a:pt x="2" y="16"/>
                </a:lnTo>
                <a:lnTo>
                  <a:pt x="2" y="16"/>
                </a:lnTo>
                <a:lnTo>
                  <a:pt x="2" y="14"/>
                </a:lnTo>
                <a:lnTo>
                  <a:pt x="2" y="10"/>
                </a:lnTo>
                <a:lnTo>
                  <a:pt x="2" y="8"/>
                </a:lnTo>
                <a:lnTo>
                  <a:pt x="0" y="6"/>
                </a:lnTo>
                <a:lnTo>
                  <a:pt x="0" y="4"/>
                </a:lnTo>
                <a:lnTo>
                  <a:pt x="0" y="4"/>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4" name="Freeform 710"/>
          <p:cNvSpPr>
            <a:spLocks/>
          </p:cNvSpPr>
          <p:nvPr/>
        </p:nvSpPr>
        <p:spPr bwMode="auto">
          <a:xfrm>
            <a:off x="4895850" y="2398713"/>
            <a:ext cx="12700" cy="9525"/>
          </a:xfrm>
          <a:custGeom>
            <a:avLst/>
            <a:gdLst/>
            <a:ahLst/>
            <a:cxnLst>
              <a:cxn ang="0">
                <a:pos x="8" y="6"/>
              </a:cxn>
              <a:cxn ang="0">
                <a:pos x="6" y="6"/>
              </a:cxn>
              <a:cxn ang="0">
                <a:pos x="4" y="4"/>
              </a:cxn>
              <a:cxn ang="0">
                <a:pos x="4" y="2"/>
              </a:cxn>
              <a:cxn ang="0">
                <a:pos x="4" y="2"/>
              </a:cxn>
              <a:cxn ang="0">
                <a:pos x="4" y="2"/>
              </a:cxn>
              <a:cxn ang="0">
                <a:pos x="4" y="2"/>
              </a:cxn>
              <a:cxn ang="0">
                <a:pos x="4" y="2"/>
              </a:cxn>
              <a:cxn ang="0">
                <a:pos x="4" y="0"/>
              </a:cxn>
              <a:cxn ang="0">
                <a:pos x="4" y="0"/>
              </a:cxn>
              <a:cxn ang="0">
                <a:pos x="2" y="0"/>
              </a:cxn>
              <a:cxn ang="0">
                <a:pos x="2" y="0"/>
              </a:cxn>
              <a:cxn ang="0">
                <a:pos x="2" y="0"/>
              </a:cxn>
              <a:cxn ang="0">
                <a:pos x="2" y="0"/>
              </a:cxn>
              <a:cxn ang="0">
                <a:pos x="0" y="0"/>
              </a:cxn>
              <a:cxn ang="0">
                <a:pos x="0" y="0"/>
              </a:cxn>
            </a:cxnLst>
            <a:rect l="0" t="0" r="r" b="b"/>
            <a:pathLst>
              <a:path w="8" h="6">
                <a:moveTo>
                  <a:pt x="8" y="6"/>
                </a:moveTo>
                <a:lnTo>
                  <a:pt x="6" y="6"/>
                </a:lnTo>
                <a:lnTo>
                  <a:pt x="4" y="4"/>
                </a:lnTo>
                <a:lnTo>
                  <a:pt x="4" y="2"/>
                </a:lnTo>
                <a:lnTo>
                  <a:pt x="4" y="2"/>
                </a:lnTo>
                <a:lnTo>
                  <a:pt x="4" y="2"/>
                </a:lnTo>
                <a:lnTo>
                  <a:pt x="4" y="2"/>
                </a:lnTo>
                <a:lnTo>
                  <a:pt x="4" y="2"/>
                </a:lnTo>
                <a:lnTo>
                  <a:pt x="4" y="0"/>
                </a:lnTo>
                <a:lnTo>
                  <a:pt x="4" y="0"/>
                </a:lnTo>
                <a:lnTo>
                  <a:pt x="2"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5" name="Freeform 711"/>
          <p:cNvSpPr>
            <a:spLocks/>
          </p:cNvSpPr>
          <p:nvPr/>
        </p:nvSpPr>
        <p:spPr bwMode="auto">
          <a:xfrm>
            <a:off x="4781550" y="2392363"/>
            <a:ext cx="66675" cy="15875"/>
          </a:xfrm>
          <a:custGeom>
            <a:avLst/>
            <a:gdLst/>
            <a:ahLst/>
            <a:cxnLst>
              <a:cxn ang="0">
                <a:pos x="0" y="4"/>
              </a:cxn>
              <a:cxn ang="0">
                <a:pos x="0" y="4"/>
              </a:cxn>
              <a:cxn ang="0">
                <a:pos x="0" y="4"/>
              </a:cxn>
              <a:cxn ang="0">
                <a:pos x="0" y="4"/>
              </a:cxn>
              <a:cxn ang="0">
                <a:pos x="0" y="4"/>
              </a:cxn>
              <a:cxn ang="0">
                <a:pos x="2" y="4"/>
              </a:cxn>
              <a:cxn ang="0">
                <a:pos x="2" y="4"/>
              </a:cxn>
              <a:cxn ang="0">
                <a:pos x="2" y="4"/>
              </a:cxn>
              <a:cxn ang="0">
                <a:pos x="4" y="4"/>
              </a:cxn>
              <a:cxn ang="0">
                <a:pos x="4" y="6"/>
              </a:cxn>
              <a:cxn ang="0">
                <a:pos x="4" y="6"/>
              </a:cxn>
              <a:cxn ang="0">
                <a:pos x="6" y="6"/>
              </a:cxn>
              <a:cxn ang="0">
                <a:pos x="6" y="4"/>
              </a:cxn>
              <a:cxn ang="0">
                <a:pos x="8" y="4"/>
              </a:cxn>
              <a:cxn ang="0">
                <a:pos x="8" y="4"/>
              </a:cxn>
              <a:cxn ang="0">
                <a:pos x="8" y="2"/>
              </a:cxn>
              <a:cxn ang="0">
                <a:pos x="8" y="2"/>
              </a:cxn>
              <a:cxn ang="0">
                <a:pos x="12" y="2"/>
              </a:cxn>
              <a:cxn ang="0">
                <a:pos x="14" y="2"/>
              </a:cxn>
              <a:cxn ang="0">
                <a:pos x="16" y="2"/>
              </a:cxn>
              <a:cxn ang="0">
                <a:pos x="16" y="2"/>
              </a:cxn>
              <a:cxn ang="0">
                <a:pos x="16" y="2"/>
              </a:cxn>
              <a:cxn ang="0">
                <a:pos x="20" y="0"/>
              </a:cxn>
              <a:cxn ang="0">
                <a:pos x="20" y="0"/>
              </a:cxn>
              <a:cxn ang="0">
                <a:pos x="22" y="0"/>
              </a:cxn>
              <a:cxn ang="0">
                <a:pos x="22" y="0"/>
              </a:cxn>
              <a:cxn ang="0">
                <a:pos x="22" y="0"/>
              </a:cxn>
              <a:cxn ang="0">
                <a:pos x="22" y="0"/>
              </a:cxn>
              <a:cxn ang="0">
                <a:pos x="22" y="2"/>
              </a:cxn>
              <a:cxn ang="0">
                <a:pos x="20" y="2"/>
              </a:cxn>
              <a:cxn ang="0">
                <a:pos x="20" y="2"/>
              </a:cxn>
              <a:cxn ang="0">
                <a:pos x="22" y="2"/>
              </a:cxn>
              <a:cxn ang="0">
                <a:pos x="22" y="4"/>
              </a:cxn>
              <a:cxn ang="0">
                <a:pos x="22" y="4"/>
              </a:cxn>
              <a:cxn ang="0">
                <a:pos x="22" y="4"/>
              </a:cxn>
              <a:cxn ang="0">
                <a:pos x="24" y="6"/>
              </a:cxn>
              <a:cxn ang="0">
                <a:pos x="24" y="6"/>
              </a:cxn>
              <a:cxn ang="0">
                <a:pos x="24" y="6"/>
              </a:cxn>
              <a:cxn ang="0">
                <a:pos x="26" y="6"/>
              </a:cxn>
              <a:cxn ang="0">
                <a:pos x="26" y="8"/>
              </a:cxn>
              <a:cxn ang="0">
                <a:pos x="26" y="8"/>
              </a:cxn>
              <a:cxn ang="0">
                <a:pos x="28" y="8"/>
              </a:cxn>
              <a:cxn ang="0">
                <a:pos x="28" y="8"/>
              </a:cxn>
              <a:cxn ang="0">
                <a:pos x="28" y="8"/>
              </a:cxn>
              <a:cxn ang="0">
                <a:pos x="30" y="8"/>
              </a:cxn>
              <a:cxn ang="0">
                <a:pos x="30" y="8"/>
              </a:cxn>
              <a:cxn ang="0">
                <a:pos x="30" y="8"/>
              </a:cxn>
              <a:cxn ang="0">
                <a:pos x="36" y="8"/>
              </a:cxn>
              <a:cxn ang="0">
                <a:pos x="38" y="8"/>
              </a:cxn>
              <a:cxn ang="0">
                <a:pos x="40" y="8"/>
              </a:cxn>
              <a:cxn ang="0">
                <a:pos x="40" y="10"/>
              </a:cxn>
              <a:cxn ang="0">
                <a:pos x="42" y="10"/>
              </a:cxn>
            </a:cxnLst>
            <a:rect l="0" t="0" r="r" b="b"/>
            <a:pathLst>
              <a:path w="42" h="10">
                <a:moveTo>
                  <a:pt x="0" y="4"/>
                </a:moveTo>
                <a:lnTo>
                  <a:pt x="0" y="4"/>
                </a:lnTo>
                <a:lnTo>
                  <a:pt x="0" y="4"/>
                </a:lnTo>
                <a:lnTo>
                  <a:pt x="0" y="4"/>
                </a:lnTo>
                <a:lnTo>
                  <a:pt x="0" y="4"/>
                </a:lnTo>
                <a:lnTo>
                  <a:pt x="2" y="4"/>
                </a:lnTo>
                <a:lnTo>
                  <a:pt x="2" y="4"/>
                </a:lnTo>
                <a:lnTo>
                  <a:pt x="2" y="4"/>
                </a:lnTo>
                <a:lnTo>
                  <a:pt x="4" y="4"/>
                </a:lnTo>
                <a:lnTo>
                  <a:pt x="4" y="6"/>
                </a:lnTo>
                <a:lnTo>
                  <a:pt x="4" y="6"/>
                </a:lnTo>
                <a:lnTo>
                  <a:pt x="6" y="6"/>
                </a:lnTo>
                <a:lnTo>
                  <a:pt x="6" y="4"/>
                </a:lnTo>
                <a:lnTo>
                  <a:pt x="8" y="4"/>
                </a:lnTo>
                <a:lnTo>
                  <a:pt x="8" y="4"/>
                </a:lnTo>
                <a:lnTo>
                  <a:pt x="8" y="2"/>
                </a:lnTo>
                <a:lnTo>
                  <a:pt x="8" y="2"/>
                </a:lnTo>
                <a:lnTo>
                  <a:pt x="12" y="2"/>
                </a:lnTo>
                <a:lnTo>
                  <a:pt x="14" y="2"/>
                </a:lnTo>
                <a:lnTo>
                  <a:pt x="16" y="2"/>
                </a:lnTo>
                <a:lnTo>
                  <a:pt x="16" y="2"/>
                </a:lnTo>
                <a:lnTo>
                  <a:pt x="16" y="2"/>
                </a:lnTo>
                <a:lnTo>
                  <a:pt x="20" y="0"/>
                </a:lnTo>
                <a:lnTo>
                  <a:pt x="20" y="0"/>
                </a:lnTo>
                <a:lnTo>
                  <a:pt x="22" y="0"/>
                </a:lnTo>
                <a:lnTo>
                  <a:pt x="22" y="0"/>
                </a:lnTo>
                <a:lnTo>
                  <a:pt x="22" y="0"/>
                </a:lnTo>
                <a:lnTo>
                  <a:pt x="22" y="0"/>
                </a:lnTo>
                <a:lnTo>
                  <a:pt x="22" y="2"/>
                </a:lnTo>
                <a:lnTo>
                  <a:pt x="20" y="2"/>
                </a:lnTo>
                <a:lnTo>
                  <a:pt x="20" y="2"/>
                </a:lnTo>
                <a:lnTo>
                  <a:pt x="22" y="2"/>
                </a:lnTo>
                <a:lnTo>
                  <a:pt x="22" y="4"/>
                </a:lnTo>
                <a:lnTo>
                  <a:pt x="22" y="4"/>
                </a:lnTo>
                <a:lnTo>
                  <a:pt x="22" y="4"/>
                </a:lnTo>
                <a:lnTo>
                  <a:pt x="24" y="6"/>
                </a:lnTo>
                <a:lnTo>
                  <a:pt x="24" y="6"/>
                </a:lnTo>
                <a:lnTo>
                  <a:pt x="24" y="6"/>
                </a:lnTo>
                <a:lnTo>
                  <a:pt x="26" y="6"/>
                </a:lnTo>
                <a:lnTo>
                  <a:pt x="26" y="8"/>
                </a:lnTo>
                <a:lnTo>
                  <a:pt x="26" y="8"/>
                </a:lnTo>
                <a:lnTo>
                  <a:pt x="28" y="8"/>
                </a:lnTo>
                <a:lnTo>
                  <a:pt x="28" y="8"/>
                </a:lnTo>
                <a:lnTo>
                  <a:pt x="28" y="8"/>
                </a:lnTo>
                <a:lnTo>
                  <a:pt x="30" y="8"/>
                </a:lnTo>
                <a:lnTo>
                  <a:pt x="30" y="8"/>
                </a:lnTo>
                <a:lnTo>
                  <a:pt x="30" y="8"/>
                </a:lnTo>
                <a:lnTo>
                  <a:pt x="36" y="8"/>
                </a:lnTo>
                <a:lnTo>
                  <a:pt x="38" y="8"/>
                </a:lnTo>
                <a:lnTo>
                  <a:pt x="40" y="8"/>
                </a:lnTo>
                <a:lnTo>
                  <a:pt x="40" y="10"/>
                </a:lnTo>
                <a:lnTo>
                  <a:pt x="42"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6" name="Freeform 712"/>
          <p:cNvSpPr>
            <a:spLocks/>
          </p:cNvSpPr>
          <p:nvPr/>
        </p:nvSpPr>
        <p:spPr bwMode="auto">
          <a:xfrm>
            <a:off x="4762500" y="2392363"/>
            <a:ext cx="19050" cy="6350"/>
          </a:xfrm>
          <a:custGeom>
            <a:avLst/>
            <a:gdLst/>
            <a:ahLst/>
            <a:cxnLst>
              <a:cxn ang="0">
                <a:pos x="12" y="4"/>
              </a:cxn>
              <a:cxn ang="0">
                <a:pos x="12" y="2"/>
              </a:cxn>
              <a:cxn ang="0">
                <a:pos x="10" y="2"/>
              </a:cxn>
              <a:cxn ang="0">
                <a:pos x="10" y="2"/>
              </a:cxn>
              <a:cxn ang="0">
                <a:pos x="10" y="2"/>
              </a:cxn>
              <a:cxn ang="0">
                <a:pos x="10" y="2"/>
              </a:cxn>
              <a:cxn ang="0">
                <a:pos x="10" y="2"/>
              </a:cxn>
              <a:cxn ang="0">
                <a:pos x="8" y="4"/>
              </a:cxn>
              <a:cxn ang="0">
                <a:pos x="8" y="4"/>
              </a:cxn>
              <a:cxn ang="0">
                <a:pos x="6" y="4"/>
              </a:cxn>
              <a:cxn ang="0">
                <a:pos x="6" y="4"/>
              </a:cxn>
              <a:cxn ang="0">
                <a:pos x="6" y="4"/>
              </a:cxn>
              <a:cxn ang="0">
                <a:pos x="6" y="4"/>
              </a:cxn>
              <a:cxn ang="0">
                <a:pos x="4" y="4"/>
              </a:cxn>
              <a:cxn ang="0">
                <a:pos x="4" y="2"/>
              </a:cxn>
              <a:cxn ang="0">
                <a:pos x="4" y="2"/>
              </a:cxn>
              <a:cxn ang="0">
                <a:pos x="4" y="2"/>
              </a:cxn>
              <a:cxn ang="0">
                <a:pos x="4" y="2"/>
              </a:cxn>
              <a:cxn ang="0">
                <a:pos x="2" y="0"/>
              </a:cxn>
              <a:cxn ang="0">
                <a:pos x="0" y="0"/>
              </a:cxn>
              <a:cxn ang="0">
                <a:pos x="0" y="0"/>
              </a:cxn>
            </a:cxnLst>
            <a:rect l="0" t="0" r="r" b="b"/>
            <a:pathLst>
              <a:path w="12" h="4">
                <a:moveTo>
                  <a:pt x="12" y="4"/>
                </a:moveTo>
                <a:lnTo>
                  <a:pt x="12" y="2"/>
                </a:lnTo>
                <a:lnTo>
                  <a:pt x="10" y="2"/>
                </a:lnTo>
                <a:lnTo>
                  <a:pt x="10" y="2"/>
                </a:lnTo>
                <a:lnTo>
                  <a:pt x="10" y="2"/>
                </a:lnTo>
                <a:lnTo>
                  <a:pt x="10" y="2"/>
                </a:lnTo>
                <a:lnTo>
                  <a:pt x="10" y="2"/>
                </a:lnTo>
                <a:lnTo>
                  <a:pt x="8" y="4"/>
                </a:lnTo>
                <a:lnTo>
                  <a:pt x="8" y="4"/>
                </a:lnTo>
                <a:lnTo>
                  <a:pt x="6" y="4"/>
                </a:lnTo>
                <a:lnTo>
                  <a:pt x="6" y="4"/>
                </a:lnTo>
                <a:lnTo>
                  <a:pt x="6" y="4"/>
                </a:lnTo>
                <a:lnTo>
                  <a:pt x="6" y="4"/>
                </a:lnTo>
                <a:lnTo>
                  <a:pt x="4" y="4"/>
                </a:lnTo>
                <a:lnTo>
                  <a:pt x="4" y="2"/>
                </a:lnTo>
                <a:lnTo>
                  <a:pt x="4" y="2"/>
                </a:lnTo>
                <a:lnTo>
                  <a:pt x="4" y="2"/>
                </a:lnTo>
                <a:lnTo>
                  <a:pt x="4" y="2"/>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7" name="Freeform 713"/>
          <p:cNvSpPr>
            <a:spLocks/>
          </p:cNvSpPr>
          <p:nvPr/>
        </p:nvSpPr>
        <p:spPr bwMode="auto">
          <a:xfrm>
            <a:off x="4895850" y="2370138"/>
            <a:ext cx="19050" cy="28575"/>
          </a:xfrm>
          <a:custGeom>
            <a:avLst/>
            <a:gdLst/>
            <a:ahLst/>
            <a:cxnLst>
              <a:cxn ang="0">
                <a:pos x="0" y="18"/>
              </a:cxn>
              <a:cxn ang="0">
                <a:pos x="0" y="18"/>
              </a:cxn>
              <a:cxn ang="0">
                <a:pos x="2" y="16"/>
              </a:cxn>
              <a:cxn ang="0">
                <a:pos x="2" y="16"/>
              </a:cxn>
              <a:cxn ang="0">
                <a:pos x="2" y="16"/>
              </a:cxn>
              <a:cxn ang="0">
                <a:pos x="4" y="16"/>
              </a:cxn>
              <a:cxn ang="0">
                <a:pos x="4" y="16"/>
              </a:cxn>
              <a:cxn ang="0">
                <a:pos x="4" y="16"/>
              </a:cxn>
              <a:cxn ang="0">
                <a:pos x="6" y="16"/>
              </a:cxn>
              <a:cxn ang="0">
                <a:pos x="6" y="14"/>
              </a:cxn>
              <a:cxn ang="0">
                <a:pos x="4" y="14"/>
              </a:cxn>
              <a:cxn ang="0">
                <a:pos x="4" y="12"/>
              </a:cxn>
              <a:cxn ang="0">
                <a:pos x="4" y="12"/>
              </a:cxn>
              <a:cxn ang="0">
                <a:pos x="4" y="12"/>
              </a:cxn>
              <a:cxn ang="0">
                <a:pos x="4" y="12"/>
              </a:cxn>
              <a:cxn ang="0">
                <a:pos x="4" y="10"/>
              </a:cxn>
              <a:cxn ang="0">
                <a:pos x="4" y="8"/>
              </a:cxn>
              <a:cxn ang="0">
                <a:pos x="4" y="8"/>
              </a:cxn>
              <a:cxn ang="0">
                <a:pos x="6" y="8"/>
              </a:cxn>
              <a:cxn ang="0">
                <a:pos x="6" y="8"/>
              </a:cxn>
              <a:cxn ang="0">
                <a:pos x="8" y="8"/>
              </a:cxn>
              <a:cxn ang="0">
                <a:pos x="8" y="6"/>
              </a:cxn>
              <a:cxn ang="0">
                <a:pos x="6" y="6"/>
              </a:cxn>
              <a:cxn ang="0">
                <a:pos x="6" y="6"/>
              </a:cxn>
              <a:cxn ang="0">
                <a:pos x="6" y="6"/>
              </a:cxn>
              <a:cxn ang="0">
                <a:pos x="4" y="6"/>
              </a:cxn>
              <a:cxn ang="0">
                <a:pos x="4" y="4"/>
              </a:cxn>
              <a:cxn ang="0">
                <a:pos x="4" y="4"/>
              </a:cxn>
              <a:cxn ang="0">
                <a:pos x="6" y="4"/>
              </a:cxn>
              <a:cxn ang="0">
                <a:pos x="6" y="4"/>
              </a:cxn>
              <a:cxn ang="0">
                <a:pos x="6" y="4"/>
              </a:cxn>
              <a:cxn ang="0">
                <a:pos x="8" y="4"/>
              </a:cxn>
              <a:cxn ang="0">
                <a:pos x="8" y="4"/>
              </a:cxn>
              <a:cxn ang="0">
                <a:pos x="8" y="4"/>
              </a:cxn>
              <a:cxn ang="0">
                <a:pos x="8" y="4"/>
              </a:cxn>
              <a:cxn ang="0">
                <a:pos x="10" y="4"/>
              </a:cxn>
              <a:cxn ang="0">
                <a:pos x="10" y="4"/>
              </a:cxn>
              <a:cxn ang="0">
                <a:pos x="12" y="4"/>
              </a:cxn>
              <a:cxn ang="0">
                <a:pos x="12" y="4"/>
              </a:cxn>
              <a:cxn ang="0">
                <a:pos x="12" y="4"/>
              </a:cxn>
              <a:cxn ang="0">
                <a:pos x="12" y="2"/>
              </a:cxn>
              <a:cxn ang="0">
                <a:pos x="12" y="2"/>
              </a:cxn>
              <a:cxn ang="0">
                <a:pos x="12" y="2"/>
              </a:cxn>
              <a:cxn ang="0">
                <a:pos x="12" y="0"/>
              </a:cxn>
              <a:cxn ang="0">
                <a:pos x="12" y="0"/>
              </a:cxn>
              <a:cxn ang="0">
                <a:pos x="12" y="0"/>
              </a:cxn>
            </a:cxnLst>
            <a:rect l="0" t="0" r="r" b="b"/>
            <a:pathLst>
              <a:path w="12" h="18">
                <a:moveTo>
                  <a:pt x="0" y="18"/>
                </a:moveTo>
                <a:lnTo>
                  <a:pt x="0" y="18"/>
                </a:lnTo>
                <a:lnTo>
                  <a:pt x="2" y="16"/>
                </a:lnTo>
                <a:lnTo>
                  <a:pt x="2" y="16"/>
                </a:lnTo>
                <a:lnTo>
                  <a:pt x="2" y="16"/>
                </a:lnTo>
                <a:lnTo>
                  <a:pt x="4" y="16"/>
                </a:lnTo>
                <a:lnTo>
                  <a:pt x="4" y="16"/>
                </a:lnTo>
                <a:lnTo>
                  <a:pt x="4" y="16"/>
                </a:lnTo>
                <a:lnTo>
                  <a:pt x="6" y="16"/>
                </a:lnTo>
                <a:lnTo>
                  <a:pt x="6" y="14"/>
                </a:lnTo>
                <a:lnTo>
                  <a:pt x="4" y="14"/>
                </a:lnTo>
                <a:lnTo>
                  <a:pt x="4" y="12"/>
                </a:lnTo>
                <a:lnTo>
                  <a:pt x="4" y="12"/>
                </a:lnTo>
                <a:lnTo>
                  <a:pt x="4" y="12"/>
                </a:lnTo>
                <a:lnTo>
                  <a:pt x="4" y="12"/>
                </a:lnTo>
                <a:lnTo>
                  <a:pt x="4" y="10"/>
                </a:lnTo>
                <a:lnTo>
                  <a:pt x="4" y="8"/>
                </a:lnTo>
                <a:lnTo>
                  <a:pt x="4" y="8"/>
                </a:lnTo>
                <a:lnTo>
                  <a:pt x="6" y="8"/>
                </a:lnTo>
                <a:lnTo>
                  <a:pt x="6" y="8"/>
                </a:lnTo>
                <a:lnTo>
                  <a:pt x="8" y="8"/>
                </a:lnTo>
                <a:lnTo>
                  <a:pt x="8" y="6"/>
                </a:lnTo>
                <a:lnTo>
                  <a:pt x="6" y="6"/>
                </a:lnTo>
                <a:lnTo>
                  <a:pt x="6" y="6"/>
                </a:lnTo>
                <a:lnTo>
                  <a:pt x="6" y="6"/>
                </a:lnTo>
                <a:lnTo>
                  <a:pt x="4" y="6"/>
                </a:lnTo>
                <a:lnTo>
                  <a:pt x="4" y="4"/>
                </a:lnTo>
                <a:lnTo>
                  <a:pt x="4" y="4"/>
                </a:lnTo>
                <a:lnTo>
                  <a:pt x="6" y="4"/>
                </a:lnTo>
                <a:lnTo>
                  <a:pt x="6" y="4"/>
                </a:lnTo>
                <a:lnTo>
                  <a:pt x="6" y="4"/>
                </a:lnTo>
                <a:lnTo>
                  <a:pt x="8" y="4"/>
                </a:lnTo>
                <a:lnTo>
                  <a:pt x="8" y="4"/>
                </a:lnTo>
                <a:lnTo>
                  <a:pt x="8" y="4"/>
                </a:lnTo>
                <a:lnTo>
                  <a:pt x="8" y="4"/>
                </a:lnTo>
                <a:lnTo>
                  <a:pt x="10" y="4"/>
                </a:lnTo>
                <a:lnTo>
                  <a:pt x="10" y="4"/>
                </a:lnTo>
                <a:lnTo>
                  <a:pt x="12" y="4"/>
                </a:lnTo>
                <a:lnTo>
                  <a:pt x="12" y="4"/>
                </a:lnTo>
                <a:lnTo>
                  <a:pt x="12" y="4"/>
                </a:lnTo>
                <a:lnTo>
                  <a:pt x="12" y="2"/>
                </a:lnTo>
                <a:lnTo>
                  <a:pt x="12" y="2"/>
                </a:lnTo>
                <a:lnTo>
                  <a:pt x="12" y="2"/>
                </a:lnTo>
                <a:lnTo>
                  <a:pt x="12" y="0"/>
                </a:lnTo>
                <a:lnTo>
                  <a:pt x="12" y="0"/>
                </a:lnTo>
                <a:lnTo>
                  <a:pt x="1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8" name="Freeform 714"/>
          <p:cNvSpPr>
            <a:spLocks/>
          </p:cNvSpPr>
          <p:nvPr/>
        </p:nvSpPr>
        <p:spPr bwMode="auto">
          <a:xfrm>
            <a:off x="4759325" y="2389188"/>
            <a:ext cx="3175" cy="3175"/>
          </a:xfrm>
          <a:custGeom>
            <a:avLst/>
            <a:gdLst/>
            <a:ahLst/>
            <a:cxnLst>
              <a:cxn ang="0">
                <a:pos x="2" y="2"/>
              </a:cxn>
              <a:cxn ang="0">
                <a:pos x="0" y="2"/>
              </a:cxn>
              <a:cxn ang="0">
                <a:pos x="0" y="2"/>
              </a:cxn>
              <a:cxn ang="0">
                <a:pos x="0" y="2"/>
              </a:cxn>
              <a:cxn ang="0">
                <a:pos x="0" y="2"/>
              </a:cxn>
              <a:cxn ang="0">
                <a:pos x="0" y="2"/>
              </a:cxn>
              <a:cxn ang="0">
                <a:pos x="0" y="2"/>
              </a:cxn>
              <a:cxn ang="0">
                <a:pos x="0" y="0"/>
              </a:cxn>
              <a:cxn ang="0">
                <a:pos x="0" y="0"/>
              </a:cxn>
              <a:cxn ang="0">
                <a:pos x="0" y="0"/>
              </a:cxn>
              <a:cxn ang="0">
                <a:pos x="0" y="0"/>
              </a:cxn>
            </a:cxnLst>
            <a:rect l="0" t="0" r="r" b="b"/>
            <a:pathLst>
              <a:path w="2" h="2">
                <a:moveTo>
                  <a:pt x="2" y="2"/>
                </a:moveTo>
                <a:lnTo>
                  <a:pt x="0" y="2"/>
                </a:lnTo>
                <a:lnTo>
                  <a:pt x="0" y="2"/>
                </a:lnTo>
                <a:lnTo>
                  <a:pt x="0" y="2"/>
                </a:lnTo>
                <a:lnTo>
                  <a:pt x="0" y="2"/>
                </a:lnTo>
                <a:lnTo>
                  <a:pt x="0" y="2"/>
                </a:lnTo>
                <a:lnTo>
                  <a:pt x="0"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9" name="Freeform 715"/>
          <p:cNvSpPr>
            <a:spLocks/>
          </p:cNvSpPr>
          <p:nvPr/>
        </p:nvSpPr>
        <p:spPr bwMode="auto">
          <a:xfrm>
            <a:off x="4759325" y="2389188"/>
            <a:ext cx="3175" cy="3175"/>
          </a:xfrm>
          <a:custGeom>
            <a:avLst/>
            <a:gdLst/>
            <a:ahLst/>
            <a:cxnLst>
              <a:cxn ang="0">
                <a:pos x="2" y="2"/>
              </a:cxn>
              <a:cxn ang="0">
                <a:pos x="2" y="2"/>
              </a:cxn>
              <a:cxn ang="0">
                <a:pos x="2" y="2"/>
              </a:cxn>
              <a:cxn ang="0">
                <a:pos x="2" y="2"/>
              </a:cxn>
              <a:cxn ang="0">
                <a:pos x="2" y="2"/>
              </a:cxn>
              <a:cxn ang="0">
                <a:pos x="2" y="0"/>
              </a:cxn>
              <a:cxn ang="0">
                <a:pos x="0" y="0"/>
              </a:cxn>
            </a:cxnLst>
            <a:rect l="0" t="0" r="r" b="b"/>
            <a:pathLst>
              <a:path w="2" h="2">
                <a:moveTo>
                  <a:pt x="2" y="2"/>
                </a:moveTo>
                <a:lnTo>
                  <a:pt x="2" y="2"/>
                </a:lnTo>
                <a:lnTo>
                  <a:pt x="2" y="2"/>
                </a:lnTo>
                <a:lnTo>
                  <a:pt x="2" y="2"/>
                </a:lnTo>
                <a:lnTo>
                  <a:pt x="2" y="2"/>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0" name="Freeform 716"/>
          <p:cNvSpPr>
            <a:spLocks/>
          </p:cNvSpPr>
          <p:nvPr/>
        </p:nvSpPr>
        <p:spPr bwMode="auto">
          <a:xfrm>
            <a:off x="5197475" y="2259013"/>
            <a:ext cx="184150" cy="133350"/>
          </a:xfrm>
          <a:custGeom>
            <a:avLst/>
            <a:gdLst/>
            <a:ahLst/>
            <a:cxnLst>
              <a:cxn ang="0">
                <a:pos x="2" y="4"/>
              </a:cxn>
              <a:cxn ang="0">
                <a:pos x="6" y="2"/>
              </a:cxn>
              <a:cxn ang="0">
                <a:pos x="8" y="0"/>
              </a:cxn>
              <a:cxn ang="0">
                <a:pos x="12" y="0"/>
              </a:cxn>
              <a:cxn ang="0">
                <a:pos x="14" y="0"/>
              </a:cxn>
              <a:cxn ang="0">
                <a:pos x="20" y="0"/>
              </a:cxn>
              <a:cxn ang="0">
                <a:pos x="24" y="0"/>
              </a:cxn>
              <a:cxn ang="0">
                <a:pos x="28" y="4"/>
              </a:cxn>
              <a:cxn ang="0">
                <a:pos x="34" y="8"/>
              </a:cxn>
              <a:cxn ang="0">
                <a:pos x="32" y="10"/>
              </a:cxn>
              <a:cxn ang="0">
                <a:pos x="32" y="14"/>
              </a:cxn>
              <a:cxn ang="0">
                <a:pos x="40" y="18"/>
              </a:cxn>
              <a:cxn ang="0">
                <a:pos x="42" y="18"/>
              </a:cxn>
              <a:cxn ang="0">
                <a:pos x="44" y="18"/>
              </a:cxn>
              <a:cxn ang="0">
                <a:pos x="46" y="20"/>
              </a:cxn>
              <a:cxn ang="0">
                <a:pos x="48" y="20"/>
              </a:cxn>
              <a:cxn ang="0">
                <a:pos x="50" y="24"/>
              </a:cxn>
              <a:cxn ang="0">
                <a:pos x="54" y="32"/>
              </a:cxn>
              <a:cxn ang="0">
                <a:pos x="56" y="30"/>
              </a:cxn>
              <a:cxn ang="0">
                <a:pos x="58" y="30"/>
              </a:cxn>
              <a:cxn ang="0">
                <a:pos x="62" y="32"/>
              </a:cxn>
              <a:cxn ang="0">
                <a:pos x="64" y="32"/>
              </a:cxn>
              <a:cxn ang="0">
                <a:pos x="66" y="34"/>
              </a:cxn>
              <a:cxn ang="0">
                <a:pos x="68" y="32"/>
              </a:cxn>
              <a:cxn ang="0">
                <a:pos x="72" y="32"/>
              </a:cxn>
              <a:cxn ang="0">
                <a:pos x="74" y="30"/>
              </a:cxn>
              <a:cxn ang="0">
                <a:pos x="80" y="34"/>
              </a:cxn>
              <a:cxn ang="0">
                <a:pos x="86" y="38"/>
              </a:cxn>
              <a:cxn ang="0">
                <a:pos x="88" y="36"/>
              </a:cxn>
              <a:cxn ang="0">
                <a:pos x="90" y="38"/>
              </a:cxn>
              <a:cxn ang="0">
                <a:pos x="94" y="38"/>
              </a:cxn>
              <a:cxn ang="0">
                <a:pos x="98" y="40"/>
              </a:cxn>
              <a:cxn ang="0">
                <a:pos x="100" y="40"/>
              </a:cxn>
              <a:cxn ang="0">
                <a:pos x="102" y="42"/>
              </a:cxn>
              <a:cxn ang="0">
                <a:pos x="104" y="42"/>
              </a:cxn>
              <a:cxn ang="0">
                <a:pos x="108" y="44"/>
              </a:cxn>
              <a:cxn ang="0">
                <a:pos x="112" y="44"/>
              </a:cxn>
              <a:cxn ang="0">
                <a:pos x="112" y="44"/>
              </a:cxn>
              <a:cxn ang="0">
                <a:pos x="114" y="44"/>
              </a:cxn>
              <a:cxn ang="0">
                <a:pos x="114" y="48"/>
              </a:cxn>
              <a:cxn ang="0">
                <a:pos x="114" y="50"/>
              </a:cxn>
              <a:cxn ang="0">
                <a:pos x="114" y="52"/>
              </a:cxn>
              <a:cxn ang="0">
                <a:pos x="110" y="54"/>
              </a:cxn>
              <a:cxn ang="0">
                <a:pos x="116" y="56"/>
              </a:cxn>
              <a:cxn ang="0">
                <a:pos x="112" y="56"/>
              </a:cxn>
              <a:cxn ang="0">
                <a:pos x="112" y="60"/>
              </a:cxn>
              <a:cxn ang="0">
                <a:pos x="114" y="60"/>
              </a:cxn>
              <a:cxn ang="0">
                <a:pos x="116" y="66"/>
              </a:cxn>
              <a:cxn ang="0">
                <a:pos x="116" y="72"/>
              </a:cxn>
              <a:cxn ang="0">
                <a:pos x="114" y="72"/>
              </a:cxn>
              <a:cxn ang="0">
                <a:pos x="110" y="72"/>
              </a:cxn>
              <a:cxn ang="0">
                <a:pos x="108" y="72"/>
              </a:cxn>
              <a:cxn ang="0">
                <a:pos x="104" y="72"/>
              </a:cxn>
              <a:cxn ang="0">
                <a:pos x="102" y="74"/>
              </a:cxn>
              <a:cxn ang="0">
                <a:pos x="98" y="76"/>
              </a:cxn>
              <a:cxn ang="0">
                <a:pos x="98" y="80"/>
              </a:cxn>
              <a:cxn ang="0">
                <a:pos x="98" y="84"/>
              </a:cxn>
            </a:cxnLst>
            <a:rect l="0" t="0" r="r" b="b"/>
            <a:pathLst>
              <a:path w="116" h="84">
                <a:moveTo>
                  <a:pt x="0" y="4"/>
                </a:moveTo>
                <a:lnTo>
                  <a:pt x="0" y="4"/>
                </a:lnTo>
                <a:lnTo>
                  <a:pt x="0" y="4"/>
                </a:lnTo>
                <a:lnTo>
                  <a:pt x="2" y="4"/>
                </a:lnTo>
                <a:lnTo>
                  <a:pt x="2" y="4"/>
                </a:lnTo>
                <a:lnTo>
                  <a:pt x="2" y="4"/>
                </a:lnTo>
                <a:lnTo>
                  <a:pt x="4" y="4"/>
                </a:lnTo>
                <a:lnTo>
                  <a:pt x="6" y="4"/>
                </a:lnTo>
                <a:lnTo>
                  <a:pt x="6" y="4"/>
                </a:lnTo>
                <a:lnTo>
                  <a:pt x="6" y="2"/>
                </a:lnTo>
                <a:lnTo>
                  <a:pt x="6" y="0"/>
                </a:lnTo>
                <a:lnTo>
                  <a:pt x="6" y="0"/>
                </a:lnTo>
                <a:lnTo>
                  <a:pt x="8" y="0"/>
                </a:lnTo>
                <a:lnTo>
                  <a:pt x="8" y="0"/>
                </a:lnTo>
                <a:lnTo>
                  <a:pt x="8" y="0"/>
                </a:lnTo>
                <a:lnTo>
                  <a:pt x="10" y="0"/>
                </a:lnTo>
                <a:lnTo>
                  <a:pt x="10" y="0"/>
                </a:lnTo>
                <a:lnTo>
                  <a:pt x="10" y="0"/>
                </a:lnTo>
                <a:lnTo>
                  <a:pt x="10" y="0"/>
                </a:lnTo>
                <a:lnTo>
                  <a:pt x="12" y="0"/>
                </a:lnTo>
                <a:lnTo>
                  <a:pt x="12" y="2"/>
                </a:lnTo>
                <a:lnTo>
                  <a:pt x="14" y="2"/>
                </a:lnTo>
                <a:lnTo>
                  <a:pt x="14" y="2"/>
                </a:lnTo>
                <a:lnTo>
                  <a:pt x="14" y="0"/>
                </a:lnTo>
                <a:lnTo>
                  <a:pt x="14" y="0"/>
                </a:lnTo>
                <a:lnTo>
                  <a:pt x="16" y="0"/>
                </a:lnTo>
                <a:lnTo>
                  <a:pt x="16" y="0"/>
                </a:lnTo>
                <a:lnTo>
                  <a:pt x="18" y="0"/>
                </a:lnTo>
                <a:lnTo>
                  <a:pt x="20" y="0"/>
                </a:lnTo>
                <a:lnTo>
                  <a:pt x="20" y="0"/>
                </a:lnTo>
                <a:lnTo>
                  <a:pt x="22" y="0"/>
                </a:lnTo>
                <a:lnTo>
                  <a:pt x="22" y="0"/>
                </a:lnTo>
                <a:lnTo>
                  <a:pt x="22" y="0"/>
                </a:lnTo>
                <a:lnTo>
                  <a:pt x="24" y="0"/>
                </a:lnTo>
                <a:lnTo>
                  <a:pt x="24" y="0"/>
                </a:lnTo>
                <a:lnTo>
                  <a:pt x="28" y="2"/>
                </a:lnTo>
                <a:lnTo>
                  <a:pt x="28" y="2"/>
                </a:lnTo>
                <a:lnTo>
                  <a:pt x="28" y="4"/>
                </a:lnTo>
                <a:lnTo>
                  <a:pt x="28" y="4"/>
                </a:lnTo>
                <a:lnTo>
                  <a:pt x="28" y="4"/>
                </a:lnTo>
                <a:lnTo>
                  <a:pt x="30" y="6"/>
                </a:lnTo>
                <a:lnTo>
                  <a:pt x="32" y="6"/>
                </a:lnTo>
                <a:lnTo>
                  <a:pt x="32" y="8"/>
                </a:lnTo>
                <a:lnTo>
                  <a:pt x="34" y="8"/>
                </a:lnTo>
                <a:lnTo>
                  <a:pt x="34" y="8"/>
                </a:lnTo>
                <a:lnTo>
                  <a:pt x="34" y="10"/>
                </a:lnTo>
                <a:lnTo>
                  <a:pt x="34" y="10"/>
                </a:lnTo>
                <a:lnTo>
                  <a:pt x="34" y="10"/>
                </a:lnTo>
                <a:lnTo>
                  <a:pt x="32" y="10"/>
                </a:lnTo>
                <a:lnTo>
                  <a:pt x="32" y="10"/>
                </a:lnTo>
                <a:lnTo>
                  <a:pt x="30" y="10"/>
                </a:lnTo>
                <a:lnTo>
                  <a:pt x="30" y="10"/>
                </a:lnTo>
                <a:lnTo>
                  <a:pt x="32" y="12"/>
                </a:lnTo>
                <a:lnTo>
                  <a:pt x="32" y="12"/>
                </a:lnTo>
                <a:lnTo>
                  <a:pt x="32" y="14"/>
                </a:lnTo>
                <a:lnTo>
                  <a:pt x="32" y="14"/>
                </a:lnTo>
                <a:lnTo>
                  <a:pt x="36" y="16"/>
                </a:lnTo>
                <a:lnTo>
                  <a:pt x="36" y="16"/>
                </a:lnTo>
                <a:lnTo>
                  <a:pt x="38" y="18"/>
                </a:lnTo>
                <a:lnTo>
                  <a:pt x="40" y="18"/>
                </a:lnTo>
                <a:lnTo>
                  <a:pt x="40" y="18"/>
                </a:lnTo>
                <a:lnTo>
                  <a:pt x="40" y="18"/>
                </a:lnTo>
                <a:lnTo>
                  <a:pt x="40" y="18"/>
                </a:lnTo>
                <a:lnTo>
                  <a:pt x="40" y="18"/>
                </a:lnTo>
                <a:lnTo>
                  <a:pt x="42" y="18"/>
                </a:lnTo>
                <a:lnTo>
                  <a:pt x="42" y="18"/>
                </a:lnTo>
                <a:lnTo>
                  <a:pt x="42" y="18"/>
                </a:lnTo>
                <a:lnTo>
                  <a:pt x="42" y="18"/>
                </a:lnTo>
                <a:lnTo>
                  <a:pt x="44" y="18"/>
                </a:lnTo>
                <a:lnTo>
                  <a:pt x="44" y="18"/>
                </a:lnTo>
                <a:lnTo>
                  <a:pt x="44" y="18"/>
                </a:lnTo>
                <a:lnTo>
                  <a:pt x="44" y="18"/>
                </a:lnTo>
                <a:lnTo>
                  <a:pt x="46" y="20"/>
                </a:lnTo>
                <a:lnTo>
                  <a:pt x="46" y="20"/>
                </a:lnTo>
                <a:lnTo>
                  <a:pt x="46" y="20"/>
                </a:lnTo>
                <a:lnTo>
                  <a:pt x="46" y="20"/>
                </a:lnTo>
                <a:lnTo>
                  <a:pt x="46" y="20"/>
                </a:lnTo>
                <a:lnTo>
                  <a:pt x="48" y="20"/>
                </a:lnTo>
                <a:lnTo>
                  <a:pt x="48" y="20"/>
                </a:lnTo>
                <a:lnTo>
                  <a:pt x="48" y="20"/>
                </a:lnTo>
                <a:lnTo>
                  <a:pt x="48" y="20"/>
                </a:lnTo>
                <a:lnTo>
                  <a:pt x="48" y="22"/>
                </a:lnTo>
                <a:lnTo>
                  <a:pt x="48" y="22"/>
                </a:lnTo>
                <a:lnTo>
                  <a:pt x="48" y="22"/>
                </a:lnTo>
                <a:lnTo>
                  <a:pt x="50" y="24"/>
                </a:lnTo>
                <a:lnTo>
                  <a:pt x="52" y="26"/>
                </a:lnTo>
                <a:lnTo>
                  <a:pt x="50" y="26"/>
                </a:lnTo>
                <a:lnTo>
                  <a:pt x="50" y="28"/>
                </a:lnTo>
                <a:lnTo>
                  <a:pt x="52" y="30"/>
                </a:lnTo>
                <a:lnTo>
                  <a:pt x="54" y="32"/>
                </a:lnTo>
                <a:lnTo>
                  <a:pt x="54" y="32"/>
                </a:lnTo>
                <a:lnTo>
                  <a:pt x="54" y="32"/>
                </a:lnTo>
                <a:lnTo>
                  <a:pt x="54" y="32"/>
                </a:lnTo>
                <a:lnTo>
                  <a:pt x="56" y="30"/>
                </a:lnTo>
                <a:lnTo>
                  <a:pt x="56" y="30"/>
                </a:lnTo>
                <a:lnTo>
                  <a:pt x="56" y="30"/>
                </a:lnTo>
                <a:lnTo>
                  <a:pt x="58" y="30"/>
                </a:lnTo>
                <a:lnTo>
                  <a:pt x="58" y="30"/>
                </a:lnTo>
                <a:lnTo>
                  <a:pt x="58" y="30"/>
                </a:lnTo>
                <a:lnTo>
                  <a:pt x="58" y="30"/>
                </a:lnTo>
                <a:lnTo>
                  <a:pt x="60" y="30"/>
                </a:lnTo>
                <a:lnTo>
                  <a:pt x="60" y="30"/>
                </a:lnTo>
                <a:lnTo>
                  <a:pt x="60" y="30"/>
                </a:lnTo>
                <a:lnTo>
                  <a:pt x="60" y="30"/>
                </a:lnTo>
                <a:lnTo>
                  <a:pt x="62" y="32"/>
                </a:lnTo>
                <a:lnTo>
                  <a:pt x="62" y="32"/>
                </a:lnTo>
                <a:lnTo>
                  <a:pt x="62" y="32"/>
                </a:lnTo>
                <a:lnTo>
                  <a:pt x="62" y="32"/>
                </a:lnTo>
                <a:lnTo>
                  <a:pt x="64" y="32"/>
                </a:lnTo>
                <a:lnTo>
                  <a:pt x="64" y="32"/>
                </a:lnTo>
                <a:lnTo>
                  <a:pt x="64" y="32"/>
                </a:lnTo>
                <a:lnTo>
                  <a:pt x="64" y="32"/>
                </a:lnTo>
                <a:lnTo>
                  <a:pt x="64" y="32"/>
                </a:lnTo>
                <a:lnTo>
                  <a:pt x="66" y="32"/>
                </a:lnTo>
                <a:lnTo>
                  <a:pt x="66" y="34"/>
                </a:lnTo>
                <a:lnTo>
                  <a:pt x="66" y="34"/>
                </a:lnTo>
                <a:lnTo>
                  <a:pt x="66" y="34"/>
                </a:lnTo>
                <a:lnTo>
                  <a:pt x="68" y="34"/>
                </a:lnTo>
                <a:lnTo>
                  <a:pt x="68" y="34"/>
                </a:lnTo>
                <a:lnTo>
                  <a:pt x="68" y="32"/>
                </a:lnTo>
                <a:lnTo>
                  <a:pt x="68" y="32"/>
                </a:lnTo>
                <a:lnTo>
                  <a:pt x="70" y="32"/>
                </a:lnTo>
                <a:lnTo>
                  <a:pt x="70" y="32"/>
                </a:lnTo>
                <a:lnTo>
                  <a:pt x="72" y="32"/>
                </a:lnTo>
                <a:lnTo>
                  <a:pt x="72" y="32"/>
                </a:lnTo>
                <a:lnTo>
                  <a:pt x="72" y="32"/>
                </a:lnTo>
                <a:lnTo>
                  <a:pt x="74" y="32"/>
                </a:lnTo>
                <a:lnTo>
                  <a:pt x="74" y="32"/>
                </a:lnTo>
                <a:lnTo>
                  <a:pt x="74" y="32"/>
                </a:lnTo>
                <a:lnTo>
                  <a:pt x="74" y="30"/>
                </a:lnTo>
                <a:lnTo>
                  <a:pt x="74" y="30"/>
                </a:lnTo>
                <a:lnTo>
                  <a:pt x="76" y="30"/>
                </a:lnTo>
                <a:lnTo>
                  <a:pt x="76" y="30"/>
                </a:lnTo>
                <a:lnTo>
                  <a:pt x="76" y="30"/>
                </a:lnTo>
                <a:lnTo>
                  <a:pt x="80" y="34"/>
                </a:lnTo>
                <a:lnTo>
                  <a:pt x="82" y="36"/>
                </a:lnTo>
                <a:lnTo>
                  <a:pt x="82" y="36"/>
                </a:lnTo>
                <a:lnTo>
                  <a:pt x="82" y="36"/>
                </a:lnTo>
                <a:lnTo>
                  <a:pt x="84" y="36"/>
                </a:lnTo>
                <a:lnTo>
                  <a:pt x="86" y="38"/>
                </a:lnTo>
                <a:lnTo>
                  <a:pt x="86" y="38"/>
                </a:lnTo>
                <a:lnTo>
                  <a:pt x="86" y="38"/>
                </a:lnTo>
                <a:lnTo>
                  <a:pt x="86" y="38"/>
                </a:lnTo>
                <a:lnTo>
                  <a:pt x="88" y="36"/>
                </a:lnTo>
                <a:lnTo>
                  <a:pt x="88" y="36"/>
                </a:lnTo>
                <a:lnTo>
                  <a:pt x="90" y="36"/>
                </a:lnTo>
                <a:lnTo>
                  <a:pt x="90" y="36"/>
                </a:lnTo>
                <a:lnTo>
                  <a:pt x="90" y="36"/>
                </a:lnTo>
                <a:lnTo>
                  <a:pt x="90" y="38"/>
                </a:lnTo>
                <a:lnTo>
                  <a:pt x="90" y="38"/>
                </a:lnTo>
                <a:lnTo>
                  <a:pt x="92" y="38"/>
                </a:lnTo>
                <a:lnTo>
                  <a:pt x="92" y="38"/>
                </a:lnTo>
                <a:lnTo>
                  <a:pt x="92" y="38"/>
                </a:lnTo>
                <a:lnTo>
                  <a:pt x="94" y="38"/>
                </a:lnTo>
                <a:lnTo>
                  <a:pt x="94" y="38"/>
                </a:lnTo>
                <a:lnTo>
                  <a:pt x="94" y="38"/>
                </a:lnTo>
                <a:lnTo>
                  <a:pt x="96" y="40"/>
                </a:lnTo>
                <a:lnTo>
                  <a:pt x="96" y="40"/>
                </a:lnTo>
                <a:lnTo>
                  <a:pt x="98" y="40"/>
                </a:lnTo>
                <a:lnTo>
                  <a:pt x="98" y="40"/>
                </a:lnTo>
                <a:lnTo>
                  <a:pt x="98" y="40"/>
                </a:lnTo>
                <a:lnTo>
                  <a:pt x="98" y="40"/>
                </a:lnTo>
                <a:lnTo>
                  <a:pt x="100" y="40"/>
                </a:lnTo>
                <a:lnTo>
                  <a:pt x="100" y="40"/>
                </a:lnTo>
                <a:lnTo>
                  <a:pt x="100" y="40"/>
                </a:lnTo>
                <a:lnTo>
                  <a:pt x="100" y="40"/>
                </a:lnTo>
                <a:lnTo>
                  <a:pt x="102" y="40"/>
                </a:lnTo>
                <a:lnTo>
                  <a:pt x="102" y="40"/>
                </a:lnTo>
                <a:lnTo>
                  <a:pt x="102" y="40"/>
                </a:lnTo>
                <a:lnTo>
                  <a:pt x="102" y="42"/>
                </a:lnTo>
                <a:lnTo>
                  <a:pt x="102" y="42"/>
                </a:lnTo>
                <a:lnTo>
                  <a:pt x="104" y="42"/>
                </a:lnTo>
                <a:lnTo>
                  <a:pt x="104" y="42"/>
                </a:lnTo>
                <a:lnTo>
                  <a:pt x="104" y="42"/>
                </a:lnTo>
                <a:lnTo>
                  <a:pt x="104" y="42"/>
                </a:lnTo>
                <a:lnTo>
                  <a:pt x="104" y="42"/>
                </a:lnTo>
                <a:lnTo>
                  <a:pt x="104" y="42"/>
                </a:lnTo>
                <a:lnTo>
                  <a:pt x="106" y="42"/>
                </a:lnTo>
                <a:lnTo>
                  <a:pt x="106" y="42"/>
                </a:lnTo>
                <a:lnTo>
                  <a:pt x="108" y="44"/>
                </a:lnTo>
                <a:lnTo>
                  <a:pt x="108" y="44"/>
                </a:lnTo>
                <a:lnTo>
                  <a:pt x="110" y="44"/>
                </a:lnTo>
                <a:lnTo>
                  <a:pt x="110" y="44"/>
                </a:lnTo>
                <a:lnTo>
                  <a:pt x="110" y="44"/>
                </a:lnTo>
                <a:lnTo>
                  <a:pt x="112" y="44"/>
                </a:lnTo>
                <a:lnTo>
                  <a:pt x="112" y="44"/>
                </a:lnTo>
                <a:lnTo>
                  <a:pt x="112" y="44"/>
                </a:lnTo>
                <a:lnTo>
                  <a:pt x="112" y="44"/>
                </a:lnTo>
                <a:lnTo>
                  <a:pt x="112" y="44"/>
                </a:lnTo>
                <a:lnTo>
                  <a:pt x="112" y="44"/>
                </a:lnTo>
                <a:lnTo>
                  <a:pt x="114" y="44"/>
                </a:lnTo>
                <a:lnTo>
                  <a:pt x="114" y="44"/>
                </a:lnTo>
                <a:lnTo>
                  <a:pt x="114" y="44"/>
                </a:lnTo>
                <a:lnTo>
                  <a:pt x="114" y="44"/>
                </a:lnTo>
                <a:lnTo>
                  <a:pt x="114" y="44"/>
                </a:lnTo>
                <a:lnTo>
                  <a:pt x="114" y="46"/>
                </a:lnTo>
                <a:lnTo>
                  <a:pt x="114" y="46"/>
                </a:lnTo>
                <a:lnTo>
                  <a:pt x="114" y="46"/>
                </a:lnTo>
                <a:lnTo>
                  <a:pt x="114" y="46"/>
                </a:lnTo>
                <a:lnTo>
                  <a:pt x="114" y="48"/>
                </a:lnTo>
                <a:lnTo>
                  <a:pt x="116" y="48"/>
                </a:lnTo>
                <a:lnTo>
                  <a:pt x="116" y="48"/>
                </a:lnTo>
                <a:lnTo>
                  <a:pt x="116" y="50"/>
                </a:lnTo>
                <a:lnTo>
                  <a:pt x="114" y="50"/>
                </a:lnTo>
                <a:lnTo>
                  <a:pt x="114" y="50"/>
                </a:lnTo>
                <a:lnTo>
                  <a:pt x="114" y="50"/>
                </a:lnTo>
                <a:lnTo>
                  <a:pt x="114" y="52"/>
                </a:lnTo>
                <a:lnTo>
                  <a:pt x="114" y="52"/>
                </a:lnTo>
                <a:lnTo>
                  <a:pt x="114" y="52"/>
                </a:lnTo>
                <a:lnTo>
                  <a:pt x="114" y="52"/>
                </a:lnTo>
                <a:lnTo>
                  <a:pt x="112" y="52"/>
                </a:lnTo>
                <a:lnTo>
                  <a:pt x="112" y="52"/>
                </a:lnTo>
                <a:lnTo>
                  <a:pt x="110" y="52"/>
                </a:lnTo>
                <a:lnTo>
                  <a:pt x="110" y="52"/>
                </a:lnTo>
                <a:lnTo>
                  <a:pt x="110" y="54"/>
                </a:lnTo>
                <a:lnTo>
                  <a:pt x="112" y="54"/>
                </a:lnTo>
                <a:lnTo>
                  <a:pt x="114" y="56"/>
                </a:lnTo>
                <a:lnTo>
                  <a:pt x="114" y="54"/>
                </a:lnTo>
                <a:lnTo>
                  <a:pt x="116" y="56"/>
                </a:lnTo>
                <a:lnTo>
                  <a:pt x="116" y="56"/>
                </a:lnTo>
                <a:lnTo>
                  <a:pt x="116" y="56"/>
                </a:lnTo>
                <a:lnTo>
                  <a:pt x="116" y="56"/>
                </a:lnTo>
                <a:lnTo>
                  <a:pt x="116" y="56"/>
                </a:lnTo>
                <a:lnTo>
                  <a:pt x="112" y="56"/>
                </a:lnTo>
                <a:lnTo>
                  <a:pt x="112" y="56"/>
                </a:lnTo>
                <a:lnTo>
                  <a:pt x="112" y="56"/>
                </a:lnTo>
                <a:lnTo>
                  <a:pt x="112" y="56"/>
                </a:lnTo>
                <a:lnTo>
                  <a:pt x="112" y="58"/>
                </a:lnTo>
                <a:lnTo>
                  <a:pt x="112" y="58"/>
                </a:lnTo>
                <a:lnTo>
                  <a:pt x="112" y="60"/>
                </a:lnTo>
                <a:lnTo>
                  <a:pt x="112" y="60"/>
                </a:lnTo>
                <a:lnTo>
                  <a:pt x="112" y="60"/>
                </a:lnTo>
                <a:lnTo>
                  <a:pt x="112" y="60"/>
                </a:lnTo>
                <a:lnTo>
                  <a:pt x="114" y="60"/>
                </a:lnTo>
                <a:lnTo>
                  <a:pt x="114" y="60"/>
                </a:lnTo>
                <a:lnTo>
                  <a:pt x="114" y="62"/>
                </a:lnTo>
                <a:lnTo>
                  <a:pt x="116" y="64"/>
                </a:lnTo>
                <a:lnTo>
                  <a:pt x="116" y="64"/>
                </a:lnTo>
                <a:lnTo>
                  <a:pt x="116" y="66"/>
                </a:lnTo>
                <a:lnTo>
                  <a:pt x="116" y="66"/>
                </a:lnTo>
                <a:lnTo>
                  <a:pt x="116" y="66"/>
                </a:lnTo>
                <a:lnTo>
                  <a:pt x="114" y="70"/>
                </a:lnTo>
                <a:lnTo>
                  <a:pt x="116" y="70"/>
                </a:lnTo>
                <a:lnTo>
                  <a:pt x="116" y="70"/>
                </a:lnTo>
                <a:lnTo>
                  <a:pt x="116" y="72"/>
                </a:lnTo>
                <a:lnTo>
                  <a:pt x="116" y="72"/>
                </a:lnTo>
                <a:lnTo>
                  <a:pt x="116" y="72"/>
                </a:lnTo>
                <a:lnTo>
                  <a:pt x="114" y="72"/>
                </a:lnTo>
                <a:lnTo>
                  <a:pt x="114" y="72"/>
                </a:lnTo>
                <a:lnTo>
                  <a:pt x="114" y="72"/>
                </a:lnTo>
                <a:lnTo>
                  <a:pt x="114" y="72"/>
                </a:lnTo>
                <a:lnTo>
                  <a:pt x="112" y="72"/>
                </a:lnTo>
                <a:lnTo>
                  <a:pt x="110" y="72"/>
                </a:lnTo>
                <a:lnTo>
                  <a:pt x="110" y="72"/>
                </a:lnTo>
                <a:lnTo>
                  <a:pt x="110" y="72"/>
                </a:lnTo>
                <a:lnTo>
                  <a:pt x="110" y="72"/>
                </a:lnTo>
                <a:lnTo>
                  <a:pt x="110" y="72"/>
                </a:lnTo>
                <a:lnTo>
                  <a:pt x="108" y="72"/>
                </a:lnTo>
                <a:lnTo>
                  <a:pt x="108" y="72"/>
                </a:lnTo>
                <a:lnTo>
                  <a:pt x="108" y="72"/>
                </a:lnTo>
                <a:lnTo>
                  <a:pt x="106" y="72"/>
                </a:lnTo>
                <a:lnTo>
                  <a:pt x="106" y="72"/>
                </a:lnTo>
                <a:lnTo>
                  <a:pt x="104" y="72"/>
                </a:lnTo>
                <a:lnTo>
                  <a:pt x="104" y="72"/>
                </a:lnTo>
                <a:lnTo>
                  <a:pt x="104" y="72"/>
                </a:lnTo>
                <a:lnTo>
                  <a:pt x="104" y="72"/>
                </a:lnTo>
                <a:lnTo>
                  <a:pt x="102" y="72"/>
                </a:lnTo>
                <a:lnTo>
                  <a:pt x="102" y="74"/>
                </a:lnTo>
                <a:lnTo>
                  <a:pt x="102" y="74"/>
                </a:lnTo>
                <a:lnTo>
                  <a:pt x="102" y="74"/>
                </a:lnTo>
                <a:lnTo>
                  <a:pt x="100" y="76"/>
                </a:lnTo>
                <a:lnTo>
                  <a:pt x="100" y="76"/>
                </a:lnTo>
                <a:lnTo>
                  <a:pt x="100" y="76"/>
                </a:lnTo>
                <a:lnTo>
                  <a:pt x="100" y="76"/>
                </a:lnTo>
                <a:lnTo>
                  <a:pt x="98" y="76"/>
                </a:lnTo>
                <a:lnTo>
                  <a:pt x="98" y="76"/>
                </a:lnTo>
                <a:lnTo>
                  <a:pt x="98" y="76"/>
                </a:lnTo>
                <a:lnTo>
                  <a:pt x="96" y="78"/>
                </a:lnTo>
                <a:lnTo>
                  <a:pt x="96" y="80"/>
                </a:lnTo>
                <a:lnTo>
                  <a:pt x="98" y="80"/>
                </a:lnTo>
                <a:lnTo>
                  <a:pt x="98" y="82"/>
                </a:lnTo>
                <a:lnTo>
                  <a:pt x="98" y="82"/>
                </a:lnTo>
                <a:lnTo>
                  <a:pt x="98" y="82"/>
                </a:lnTo>
                <a:lnTo>
                  <a:pt x="98" y="84"/>
                </a:lnTo>
                <a:lnTo>
                  <a:pt x="98" y="84"/>
                </a:lnTo>
              </a:path>
            </a:pathLst>
          </a:custGeom>
          <a:solidFill>
            <a:schemeClr val="accent6">
              <a:lumMod val="7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1" name="Freeform 717"/>
          <p:cNvSpPr>
            <a:spLocks/>
          </p:cNvSpPr>
          <p:nvPr/>
        </p:nvSpPr>
        <p:spPr bwMode="auto">
          <a:xfrm>
            <a:off x="4759325" y="2379663"/>
            <a:ext cx="3175" cy="9525"/>
          </a:xfrm>
          <a:custGeom>
            <a:avLst/>
            <a:gdLst/>
            <a:ahLst/>
            <a:cxnLst>
              <a:cxn ang="0">
                <a:pos x="0" y="6"/>
              </a:cxn>
              <a:cxn ang="0">
                <a:pos x="0" y="6"/>
              </a:cxn>
              <a:cxn ang="0">
                <a:pos x="2" y="4"/>
              </a:cxn>
              <a:cxn ang="0">
                <a:pos x="2" y="4"/>
              </a:cxn>
              <a:cxn ang="0">
                <a:pos x="2" y="4"/>
              </a:cxn>
              <a:cxn ang="0">
                <a:pos x="2" y="2"/>
              </a:cxn>
              <a:cxn ang="0">
                <a:pos x="2" y="2"/>
              </a:cxn>
              <a:cxn ang="0">
                <a:pos x="0" y="2"/>
              </a:cxn>
              <a:cxn ang="0">
                <a:pos x="0" y="0"/>
              </a:cxn>
            </a:cxnLst>
            <a:rect l="0" t="0" r="r" b="b"/>
            <a:pathLst>
              <a:path w="2" h="6">
                <a:moveTo>
                  <a:pt x="0" y="6"/>
                </a:moveTo>
                <a:lnTo>
                  <a:pt x="0" y="6"/>
                </a:lnTo>
                <a:lnTo>
                  <a:pt x="2" y="4"/>
                </a:lnTo>
                <a:lnTo>
                  <a:pt x="2" y="4"/>
                </a:lnTo>
                <a:lnTo>
                  <a:pt x="2" y="4"/>
                </a:lnTo>
                <a:lnTo>
                  <a:pt x="2" y="2"/>
                </a:lnTo>
                <a:lnTo>
                  <a:pt x="2" y="2"/>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2" name="Freeform 718"/>
          <p:cNvSpPr>
            <a:spLocks/>
          </p:cNvSpPr>
          <p:nvPr/>
        </p:nvSpPr>
        <p:spPr bwMode="auto">
          <a:xfrm>
            <a:off x="4759325" y="2347913"/>
            <a:ext cx="85725" cy="41275"/>
          </a:xfrm>
          <a:custGeom>
            <a:avLst/>
            <a:gdLst/>
            <a:ahLst/>
            <a:cxnLst>
              <a:cxn ang="0">
                <a:pos x="0" y="20"/>
              </a:cxn>
              <a:cxn ang="0">
                <a:pos x="2" y="22"/>
              </a:cxn>
              <a:cxn ang="0">
                <a:pos x="2" y="20"/>
              </a:cxn>
              <a:cxn ang="0">
                <a:pos x="4" y="20"/>
              </a:cxn>
              <a:cxn ang="0">
                <a:pos x="6" y="20"/>
              </a:cxn>
              <a:cxn ang="0">
                <a:pos x="10" y="24"/>
              </a:cxn>
              <a:cxn ang="0">
                <a:pos x="8" y="26"/>
              </a:cxn>
              <a:cxn ang="0">
                <a:pos x="10" y="24"/>
              </a:cxn>
              <a:cxn ang="0">
                <a:pos x="12" y="24"/>
              </a:cxn>
              <a:cxn ang="0">
                <a:pos x="12" y="22"/>
              </a:cxn>
              <a:cxn ang="0">
                <a:pos x="12" y="20"/>
              </a:cxn>
              <a:cxn ang="0">
                <a:pos x="14" y="20"/>
              </a:cxn>
              <a:cxn ang="0">
                <a:pos x="18" y="22"/>
              </a:cxn>
              <a:cxn ang="0">
                <a:pos x="20" y="24"/>
              </a:cxn>
              <a:cxn ang="0">
                <a:pos x="20" y="24"/>
              </a:cxn>
              <a:cxn ang="0">
                <a:pos x="26" y="22"/>
              </a:cxn>
              <a:cxn ang="0">
                <a:pos x="26" y="22"/>
              </a:cxn>
              <a:cxn ang="0">
                <a:pos x="28" y="20"/>
              </a:cxn>
              <a:cxn ang="0">
                <a:pos x="32" y="20"/>
              </a:cxn>
              <a:cxn ang="0">
                <a:pos x="34" y="20"/>
              </a:cxn>
              <a:cxn ang="0">
                <a:pos x="34" y="20"/>
              </a:cxn>
              <a:cxn ang="0">
                <a:pos x="34" y="20"/>
              </a:cxn>
              <a:cxn ang="0">
                <a:pos x="38" y="20"/>
              </a:cxn>
              <a:cxn ang="0">
                <a:pos x="40" y="20"/>
              </a:cxn>
              <a:cxn ang="0">
                <a:pos x="40" y="18"/>
              </a:cxn>
              <a:cxn ang="0">
                <a:pos x="44" y="20"/>
              </a:cxn>
              <a:cxn ang="0">
                <a:pos x="42" y="20"/>
              </a:cxn>
              <a:cxn ang="0">
                <a:pos x="44" y="22"/>
              </a:cxn>
              <a:cxn ang="0">
                <a:pos x="46" y="22"/>
              </a:cxn>
              <a:cxn ang="0">
                <a:pos x="46" y="18"/>
              </a:cxn>
              <a:cxn ang="0">
                <a:pos x="46" y="18"/>
              </a:cxn>
              <a:cxn ang="0">
                <a:pos x="44" y="18"/>
              </a:cxn>
              <a:cxn ang="0">
                <a:pos x="44" y="16"/>
              </a:cxn>
              <a:cxn ang="0">
                <a:pos x="44" y="14"/>
              </a:cxn>
              <a:cxn ang="0">
                <a:pos x="44" y="14"/>
              </a:cxn>
              <a:cxn ang="0">
                <a:pos x="42" y="12"/>
              </a:cxn>
              <a:cxn ang="0">
                <a:pos x="42" y="12"/>
              </a:cxn>
              <a:cxn ang="0">
                <a:pos x="42" y="10"/>
              </a:cxn>
              <a:cxn ang="0">
                <a:pos x="46" y="8"/>
              </a:cxn>
              <a:cxn ang="0">
                <a:pos x="48" y="8"/>
              </a:cxn>
              <a:cxn ang="0">
                <a:pos x="48" y="8"/>
              </a:cxn>
              <a:cxn ang="0">
                <a:pos x="50" y="8"/>
              </a:cxn>
              <a:cxn ang="0">
                <a:pos x="50" y="6"/>
              </a:cxn>
              <a:cxn ang="0">
                <a:pos x="50" y="4"/>
              </a:cxn>
              <a:cxn ang="0">
                <a:pos x="52" y="4"/>
              </a:cxn>
              <a:cxn ang="0">
                <a:pos x="54" y="6"/>
              </a:cxn>
              <a:cxn ang="0">
                <a:pos x="54" y="4"/>
              </a:cxn>
              <a:cxn ang="0">
                <a:pos x="54" y="0"/>
              </a:cxn>
            </a:cxnLst>
            <a:rect l="0" t="0" r="r" b="b"/>
            <a:pathLst>
              <a:path w="54" h="26">
                <a:moveTo>
                  <a:pt x="0" y="20"/>
                </a:moveTo>
                <a:lnTo>
                  <a:pt x="0" y="20"/>
                </a:lnTo>
                <a:lnTo>
                  <a:pt x="2" y="22"/>
                </a:lnTo>
                <a:lnTo>
                  <a:pt x="2" y="22"/>
                </a:lnTo>
                <a:lnTo>
                  <a:pt x="2" y="22"/>
                </a:lnTo>
                <a:lnTo>
                  <a:pt x="2" y="20"/>
                </a:lnTo>
                <a:lnTo>
                  <a:pt x="4" y="20"/>
                </a:lnTo>
                <a:lnTo>
                  <a:pt x="4" y="20"/>
                </a:lnTo>
                <a:lnTo>
                  <a:pt x="4" y="20"/>
                </a:lnTo>
                <a:lnTo>
                  <a:pt x="6" y="20"/>
                </a:lnTo>
                <a:lnTo>
                  <a:pt x="8" y="22"/>
                </a:lnTo>
                <a:lnTo>
                  <a:pt x="10" y="24"/>
                </a:lnTo>
                <a:lnTo>
                  <a:pt x="10" y="24"/>
                </a:lnTo>
                <a:lnTo>
                  <a:pt x="8" y="26"/>
                </a:lnTo>
                <a:lnTo>
                  <a:pt x="10" y="26"/>
                </a:lnTo>
                <a:lnTo>
                  <a:pt x="10" y="24"/>
                </a:lnTo>
                <a:lnTo>
                  <a:pt x="12" y="24"/>
                </a:lnTo>
                <a:lnTo>
                  <a:pt x="12" y="24"/>
                </a:lnTo>
                <a:lnTo>
                  <a:pt x="12" y="22"/>
                </a:lnTo>
                <a:lnTo>
                  <a:pt x="12" y="22"/>
                </a:lnTo>
                <a:lnTo>
                  <a:pt x="12" y="22"/>
                </a:lnTo>
                <a:lnTo>
                  <a:pt x="12" y="20"/>
                </a:lnTo>
                <a:lnTo>
                  <a:pt x="12" y="20"/>
                </a:lnTo>
                <a:lnTo>
                  <a:pt x="14" y="20"/>
                </a:lnTo>
                <a:lnTo>
                  <a:pt x="16" y="20"/>
                </a:lnTo>
                <a:lnTo>
                  <a:pt x="18" y="22"/>
                </a:lnTo>
                <a:lnTo>
                  <a:pt x="20" y="24"/>
                </a:lnTo>
                <a:lnTo>
                  <a:pt x="20" y="24"/>
                </a:lnTo>
                <a:lnTo>
                  <a:pt x="20" y="24"/>
                </a:lnTo>
                <a:lnTo>
                  <a:pt x="20" y="24"/>
                </a:lnTo>
                <a:lnTo>
                  <a:pt x="24" y="22"/>
                </a:lnTo>
                <a:lnTo>
                  <a:pt x="26" y="22"/>
                </a:lnTo>
                <a:lnTo>
                  <a:pt x="26" y="22"/>
                </a:lnTo>
                <a:lnTo>
                  <a:pt x="26" y="22"/>
                </a:lnTo>
                <a:lnTo>
                  <a:pt x="26" y="22"/>
                </a:lnTo>
                <a:lnTo>
                  <a:pt x="28" y="20"/>
                </a:lnTo>
                <a:lnTo>
                  <a:pt x="32" y="20"/>
                </a:lnTo>
                <a:lnTo>
                  <a:pt x="32" y="20"/>
                </a:lnTo>
                <a:lnTo>
                  <a:pt x="34" y="20"/>
                </a:lnTo>
                <a:lnTo>
                  <a:pt x="34" y="20"/>
                </a:lnTo>
                <a:lnTo>
                  <a:pt x="34" y="20"/>
                </a:lnTo>
                <a:lnTo>
                  <a:pt x="34" y="20"/>
                </a:lnTo>
                <a:lnTo>
                  <a:pt x="34" y="20"/>
                </a:lnTo>
                <a:lnTo>
                  <a:pt x="34" y="20"/>
                </a:lnTo>
                <a:lnTo>
                  <a:pt x="38" y="18"/>
                </a:lnTo>
                <a:lnTo>
                  <a:pt x="38" y="20"/>
                </a:lnTo>
                <a:lnTo>
                  <a:pt x="40" y="20"/>
                </a:lnTo>
                <a:lnTo>
                  <a:pt x="40" y="20"/>
                </a:lnTo>
                <a:lnTo>
                  <a:pt x="40" y="18"/>
                </a:lnTo>
                <a:lnTo>
                  <a:pt x="40" y="18"/>
                </a:lnTo>
                <a:lnTo>
                  <a:pt x="42" y="18"/>
                </a:lnTo>
                <a:lnTo>
                  <a:pt x="44" y="20"/>
                </a:lnTo>
                <a:lnTo>
                  <a:pt x="42" y="20"/>
                </a:lnTo>
                <a:lnTo>
                  <a:pt x="42" y="20"/>
                </a:lnTo>
                <a:lnTo>
                  <a:pt x="42" y="20"/>
                </a:lnTo>
                <a:lnTo>
                  <a:pt x="44" y="22"/>
                </a:lnTo>
                <a:lnTo>
                  <a:pt x="46" y="22"/>
                </a:lnTo>
                <a:lnTo>
                  <a:pt x="46" y="22"/>
                </a:lnTo>
                <a:lnTo>
                  <a:pt x="46" y="20"/>
                </a:lnTo>
                <a:lnTo>
                  <a:pt x="46" y="18"/>
                </a:lnTo>
                <a:lnTo>
                  <a:pt x="46" y="18"/>
                </a:lnTo>
                <a:lnTo>
                  <a:pt x="46" y="18"/>
                </a:lnTo>
                <a:lnTo>
                  <a:pt x="46" y="18"/>
                </a:lnTo>
                <a:lnTo>
                  <a:pt x="44" y="18"/>
                </a:lnTo>
                <a:lnTo>
                  <a:pt x="44" y="16"/>
                </a:lnTo>
                <a:lnTo>
                  <a:pt x="44" y="16"/>
                </a:lnTo>
                <a:lnTo>
                  <a:pt x="46" y="16"/>
                </a:lnTo>
                <a:lnTo>
                  <a:pt x="44" y="14"/>
                </a:lnTo>
                <a:lnTo>
                  <a:pt x="44" y="14"/>
                </a:lnTo>
                <a:lnTo>
                  <a:pt x="44" y="14"/>
                </a:lnTo>
                <a:lnTo>
                  <a:pt x="42" y="14"/>
                </a:lnTo>
                <a:lnTo>
                  <a:pt x="42" y="12"/>
                </a:lnTo>
                <a:lnTo>
                  <a:pt x="42" y="12"/>
                </a:lnTo>
                <a:lnTo>
                  <a:pt x="42" y="12"/>
                </a:lnTo>
                <a:lnTo>
                  <a:pt x="42" y="12"/>
                </a:lnTo>
                <a:lnTo>
                  <a:pt x="42" y="10"/>
                </a:lnTo>
                <a:lnTo>
                  <a:pt x="44" y="10"/>
                </a:lnTo>
                <a:lnTo>
                  <a:pt x="46" y="8"/>
                </a:lnTo>
                <a:lnTo>
                  <a:pt x="48" y="8"/>
                </a:lnTo>
                <a:lnTo>
                  <a:pt x="48" y="8"/>
                </a:lnTo>
                <a:lnTo>
                  <a:pt x="48" y="8"/>
                </a:lnTo>
                <a:lnTo>
                  <a:pt x="48" y="8"/>
                </a:lnTo>
                <a:lnTo>
                  <a:pt x="50" y="8"/>
                </a:lnTo>
                <a:lnTo>
                  <a:pt x="50" y="8"/>
                </a:lnTo>
                <a:lnTo>
                  <a:pt x="50" y="6"/>
                </a:lnTo>
                <a:lnTo>
                  <a:pt x="50" y="6"/>
                </a:lnTo>
                <a:lnTo>
                  <a:pt x="50" y="4"/>
                </a:lnTo>
                <a:lnTo>
                  <a:pt x="50" y="4"/>
                </a:lnTo>
                <a:lnTo>
                  <a:pt x="52" y="4"/>
                </a:lnTo>
                <a:lnTo>
                  <a:pt x="52" y="4"/>
                </a:lnTo>
                <a:lnTo>
                  <a:pt x="52" y="4"/>
                </a:lnTo>
                <a:lnTo>
                  <a:pt x="54" y="6"/>
                </a:lnTo>
                <a:lnTo>
                  <a:pt x="54" y="4"/>
                </a:lnTo>
                <a:lnTo>
                  <a:pt x="54" y="4"/>
                </a:lnTo>
                <a:lnTo>
                  <a:pt x="54" y="2"/>
                </a:lnTo>
                <a:lnTo>
                  <a:pt x="5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3" name="Freeform 719"/>
          <p:cNvSpPr>
            <a:spLocks/>
          </p:cNvSpPr>
          <p:nvPr/>
        </p:nvSpPr>
        <p:spPr bwMode="auto">
          <a:xfrm>
            <a:off x="4721225" y="2373313"/>
            <a:ext cx="38100" cy="6350"/>
          </a:xfrm>
          <a:custGeom>
            <a:avLst/>
            <a:gdLst/>
            <a:ahLst/>
            <a:cxnLst>
              <a:cxn ang="0">
                <a:pos x="0" y="4"/>
              </a:cxn>
              <a:cxn ang="0">
                <a:pos x="0" y="4"/>
              </a:cxn>
              <a:cxn ang="0">
                <a:pos x="0" y="4"/>
              </a:cxn>
              <a:cxn ang="0">
                <a:pos x="0" y="4"/>
              </a:cxn>
              <a:cxn ang="0">
                <a:pos x="0" y="4"/>
              </a:cxn>
              <a:cxn ang="0">
                <a:pos x="0" y="4"/>
              </a:cxn>
              <a:cxn ang="0">
                <a:pos x="0" y="4"/>
              </a:cxn>
              <a:cxn ang="0">
                <a:pos x="2" y="4"/>
              </a:cxn>
              <a:cxn ang="0">
                <a:pos x="4" y="4"/>
              </a:cxn>
              <a:cxn ang="0">
                <a:pos x="4" y="4"/>
              </a:cxn>
              <a:cxn ang="0">
                <a:pos x="6" y="4"/>
              </a:cxn>
              <a:cxn ang="0">
                <a:pos x="8" y="4"/>
              </a:cxn>
              <a:cxn ang="0">
                <a:pos x="8" y="4"/>
              </a:cxn>
              <a:cxn ang="0">
                <a:pos x="8" y="4"/>
              </a:cxn>
              <a:cxn ang="0">
                <a:pos x="10" y="4"/>
              </a:cxn>
              <a:cxn ang="0">
                <a:pos x="10" y="4"/>
              </a:cxn>
              <a:cxn ang="0">
                <a:pos x="10" y="4"/>
              </a:cxn>
              <a:cxn ang="0">
                <a:pos x="12" y="4"/>
              </a:cxn>
              <a:cxn ang="0">
                <a:pos x="12" y="4"/>
              </a:cxn>
              <a:cxn ang="0">
                <a:pos x="12" y="4"/>
              </a:cxn>
              <a:cxn ang="0">
                <a:pos x="12" y="4"/>
              </a:cxn>
              <a:cxn ang="0">
                <a:pos x="12" y="4"/>
              </a:cxn>
              <a:cxn ang="0">
                <a:pos x="12" y="4"/>
              </a:cxn>
              <a:cxn ang="0">
                <a:pos x="12" y="2"/>
              </a:cxn>
              <a:cxn ang="0">
                <a:pos x="12" y="2"/>
              </a:cxn>
              <a:cxn ang="0">
                <a:pos x="12" y="2"/>
              </a:cxn>
              <a:cxn ang="0">
                <a:pos x="12" y="4"/>
              </a:cxn>
              <a:cxn ang="0">
                <a:pos x="10" y="4"/>
              </a:cxn>
              <a:cxn ang="0">
                <a:pos x="10" y="2"/>
              </a:cxn>
              <a:cxn ang="0">
                <a:pos x="10" y="2"/>
              </a:cxn>
              <a:cxn ang="0">
                <a:pos x="10" y="2"/>
              </a:cxn>
              <a:cxn ang="0">
                <a:pos x="12" y="0"/>
              </a:cxn>
              <a:cxn ang="0">
                <a:pos x="12" y="0"/>
              </a:cxn>
              <a:cxn ang="0">
                <a:pos x="12" y="0"/>
              </a:cxn>
              <a:cxn ang="0">
                <a:pos x="14" y="0"/>
              </a:cxn>
              <a:cxn ang="0">
                <a:pos x="14" y="2"/>
              </a:cxn>
              <a:cxn ang="0">
                <a:pos x="14" y="2"/>
              </a:cxn>
              <a:cxn ang="0">
                <a:pos x="14" y="2"/>
              </a:cxn>
              <a:cxn ang="0">
                <a:pos x="14" y="2"/>
              </a:cxn>
              <a:cxn ang="0">
                <a:pos x="14" y="2"/>
              </a:cxn>
              <a:cxn ang="0">
                <a:pos x="14" y="2"/>
              </a:cxn>
              <a:cxn ang="0">
                <a:pos x="14" y="2"/>
              </a:cxn>
              <a:cxn ang="0">
                <a:pos x="16" y="2"/>
              </a:cxn>
              <a:cxn ang="0">
                <a:pos x="16" y="2"/>
              </a:cxn>
              <a:cxn ang="0">
                <a:pos x="16" y="4"/>
              </a:cxn>
              <a:cxn ang="0">
                <a:pos x="16" y="4"/>
              </a:cxn>
              <a:cxn ang="0">
                <a:pos x="16" y="4"/>
              </a:cxn>
              <a:cxn ang="0">
                <a:pos x="16" y="4"/>
              </a:cxn>
              <a:cxn ang="0">
                <a:pos x="18" y="2"/>
              </a:cxn>
              <a:cxn ang="0">
                <a:pos x="18" y="2"/>
              </a:cxn>
              <a:cxn ang="0">
                <a:pos x="18" y="2"/>
              </a:cxn>
              <a:cxn ang="0">
                <a:pos x="18" y="2"/>
              </a:cxn>
              <a:cxn ang="0">
                <a:pos x="20" y="2"/>
              </a:cxn>
              <a:cxn ang="0">
                <a:pos x="24" y="4"/>
              </a:cxn>
              <a:cxn ang="0">
                <a:pos x="24" y="4"/>
              </a:cxn>
            </a:cxnLst>
            <a:rect l="0" t="0" r="r" b="b"/>
            <a:pathLst>
              <a:path w="24" h="4">
                <a:moveTo>
                  <a:pt x="0" y="4"/>
                </a:moveTo>
                <a:lnTo>
                  <a:pt x="0" y="4"/>
                </a:lnTo>
                <a:lnTo>
                  <a:pt x="0" y="4"/>
                </a:lnTo>
                <a:lnTo>
                  <a:pt x="0" y="4"/>
                </a:lnTo>
                <a:lnTo>
                  <a:pt x="0" y="4"/>
                </a:lnTo>
                <a:lnTo>
                  <a:pt x="0" y="4"/>
                </a:lnTo>
                <a:lnTo>
                  <a:pt x="0" y="4"/>
                </a:lnTo>
                <a:lnTo>
                  <a:pt x="2" y="4"/>
                </a:lnTo>
                <a:lnTo>
                  <a:pt x="4" y="4"/>
                </a:lnTo>
                <a:lnTo>
                  <a:pt x="4" y="4"/>
                </a:lnTo>
                <a:lnTo>
                  <a:pt x="6" y="4"/>
                </a:lnTo>
                <a:lnTo>
                  <a:pt x="8" y="4"/>
                </a:lnTo>
                <a:lnTo>
                  <a:pt x="8" y="4"/>
                </a:lnTo>
                <a:lnTo>
                  <a:pt x="8" y="4"/>
                </a:lnTo>
                <a:lnTo>
                  <a:pt x="10" y="4"/>
                </a:lnTo>
                <a:lnTo>
                  <a:pt x="10" y="4"/>
                </a:lnTo>
                <a:lnTo>
                  <a:pt x="10" y="4"/>
                </a:lnTo>
                <a:lnTo>
                  <a:pt x="12" y="4"/>
                </a:lnTo>
                <a:lnTo>
                  <a:pt x="12" y="4"/>
                </a:lnTo>
                <a:lnTo>
                  <a:pt x="12" y="4"/>
                </a:lnTo>
                <a:lnTo>
                  <a:pt x="12" y="4"/>
                </a:lnTo>
                <a:lnTo>
                  <a:pt x="12" y="4"/>
                </a:lnTo>
                <a:lnTo>
                  <a:pt x="12" y="4"/>
                </a:lnTo>
                <a:lnTo>
                  <a:pt x="12" y="2"/>
                </a:lnTo>
                <a:lnTo>
                  <a:pt x="12" y="2"/>
                </a:lnTo>
                <a:lnTo>
                  <a:pt x="12" y="2"/>
                </a:lnTo>
                <a:lnTo>
                  <a:pt x="12" y="4"/>
                </a:lnTo>
                <a:lnTo>
                  <a:pt x="10" y="4"/>
                </a:lnTo>
                <a:lnTo>
                  <a:pt x="10" y="2"/>
                </a:lnTo>
                <a:lnTo>
                  <a:pt x="10" y="2"/>
                </a:lnTo>
                <a:lnTo>
                  <a:pt x="10" y="2"/>
                </a:lnTo>
                <a:lnTo>
                  <a:pt x="12" y="0"/>
                </a:lnTo>
                <a:lnTo>
                  <a:pt x="12" y="0"/>
                </a:lnTo>
                <a:lnTo>
                  <a:pt x="12" y="0"/>
                </a:lnTo>
                <a:lnTo>
                  <a:pt x="14" y="0"/>
                </a:lnTo>
                <a:lnTo>
                  <a:pt x="14" y="2"/>
                </a:lnTo>
                <a:lnTo>
                  <a:pt x="14" y="2"/>
                </a:lnTo>
                <a:lnTo>
                  <a:pt x="14" y="2"/>
                </a:lnTo>
                <a:lnTo>
                  <a:pt x="14" y="2"/>
                </a:lnTo>
                <a:lnTo>
                  <a:pt x="14" y="2"/>
                </a:lnTo>
                <a:lnTo>
                  <a:pt x="14" y="2"/>
                </a:lnTo>
                <a:lnTo>
                  <a:pt x="14" y="2"/>
                </a:lnTo>
                <a:lnTo>
                  <a:pt x="16" y="2"/>
                </a:lnTo>
                <a:lnTo>
                  <a:pt x="16" y="2"/>
                </a:lnTo>
                <a:lnTo>
                  <a:pt x="16" y="4"/>
                </a:lnTo>
                <a:lnTo>
                  <a:pt x="16" y="4"/>
                </a:lnTo>
                <a:lnTo>
                  <a:pt x="16" y="4"/>
                </a:lnTo>
                <a:lnTo>
                  <a:pt x="16" y="4"/>
                </a:lnTo>
                <a:lnTo>
                  <a:pt x="18" y="2"/>
                </a:lnTo>
                <a:lnTo>
                  <a:pt x="18" y="2"/>
                </a:lnTo>
                <a:lnTo>
                  <a:pt x="18" y="2"/>
                </a:lnTo>
                <a:lnTo>
                  <a:pt x="18" y="2"/>
                </a:lnTo>
                <a:lnTo>
                  <a:pt x="20" y="2"/>
                </a:lnTo>
                <a:lnTo>
                  <a:pt x="24" y="4"/>
                </a:lnTo>
                <a:lnTo>
                  <a:pt x="24"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4" name="Freeform 720"/>
          <p:cNvSpPr>
            <a:spLocks/>
          </p:cNvSpPr>
          <p:nvPr/>
        </p:nvSpPr>
        <p:spPr bwMode="auto">
          <a:xfrm>
            <a:off x="4692650" y="2332038"/>
            <a:ext cx="38100" cy="47625"/>
          </a:xfrm>
          <a:custGeom>
            <a:avLst/>
            <a:gdLst/>
            <a:ahLst/>
            <a:cxnLst>
              <a:cxn ang="0">
                <a:pos x="0" y="0"/>
              </a:cxn>
              <a:cxn ang="0">
                <a:pos x="0" y="0"/>
              </a:cxn>
              <a:cxn ang="0">
                <a:pos x="2" y="0"/>
              </a:cxn>
              <a:cxn ang="0">
                <a:pos x="2" y="0"/>
              </a:cxn>
              <a:cxn ang="0">
                <a:pos x="2" y="0"/>
              </a:cxn>
              <a:cxn ang="0">
                <a:pos x="4" y="2"/>
              </a:cxn>
              <a:cxn ang="0">
                <a:pos x="4" y="4"/>
              </a:cxn>
              <a:cxn ang="0">
                <a:pos x="4" y="4"/>
              </a:cxn>
              <a:cxn ang="0">
                <a:pos x="6" y="4"/>
              </a:cxn>
              <a:cxn ang="0">
                <a:pos x="6" y="4"/>
              </a:cxn>
              <a:cxn ang="0">
                <a:pos x="6" y="4"/>
              </a:cxn>
              <a:cxn ang="0">
                <a:pos x="6" y="4"/>
              </a:cxn>
              <a:cxn ang="0">
                <a:pos x="8" y="4"/>
              </a:cxn>
              <a:cxn ang="0">
                <a:pos x="8" y="4"/>
              </a:cxn>
              <a:cxn ang="0">
                <a:pos x="10" y="6"/>
              </a:cxn>
              <a:cxn ang="0">
                <a:pos x="10" y="6"/>
              </a:cxn>
              <a:cxn ang="0">
                <a:pos x="12" y="6"/>
              </a:cxn>
              <a:cxn ang="0">
                <a:pos x="14" y="4"/>
              </a:cxn>
              <a:cxn ang="0">
                <a:pos x="14" y="4"/>
              </a:cxn>
              <a:cxn ang="0">
                <a:pos x="14" y="4"/>
              </a:cxn>
              <a:cxn ang="0">
                <a:pos x="14" y="4"/>
              </a:cxn>
              <a:cxn ang="0">
                <a:pos x="14" y="4"/>
              </a:cxn>
              <a:cxn ang="0">
                <a:pos x="16" y="6"/>
              </a:cxn>
              <a:cxn ang="0">
                <a:pos x="18" y="6"/>
              </a:cxn>
              <a:cxn ang="0">
                <a:pos x="18" y="6"/>
              </a:cxn>
              <a:cxn ang="0">
                <a:pos x="18" y="6"/>
              </a:cxn>
              <a:cxn ang="0">
                <a:pos x="20" y="6"/>
              </a:cxn>
              <a:cxn ang="0">
                <a:pos x="20" y="6"/>
              </a:cxn>
              <a:cxn ang="0">
                <a:pos x="22" y="8"/>
              </a:cxn>
              <a:cxn ang="0">
                <a:pos x="24" y="8"/>
              </a:cxn>
              <a:cxn ang="0">
                <a:pos x="24" y="8"/>
              </a:cxn>
              <a:cxn ang="0">
                <a:pos x="24" y="8"/>
              </a:cxn>
              <a:cxn ang="0">
                <a:pos x="24" y="8"/>
              </a:cxn>
              <a:cxn ang="0">
                <a:pos x="24" y="10"/>
              </a:cxn>
              <a:cxn ang="0">
                <a:pos x="24" y="10"/>
              </a:cxn>
              <a:cxn ang="0">
                <a:pos x="24" y="10"/>
              </a:cxn>
              <a:cxn ang="0">
                <a:pos x="22" y="10"/>
              </a:cxn>
              <a:cxn ang="0">
                <a:pos x="22" y="12"/>
              </a:cxn>
              <a:cxn ang="0">
                <a:pos x="20" y="12"/>
              </a:cxn>
              <a:cxn ang="0">
                <a:pos x="20" y="14"/>
              </a:cxn>
              <a:cxn ang="0">
                <a:pos x="18" y="16"/>
              </a:cxn>
              <a:cxn ang="0">
                <a:pos x="18" y="18"/>
              </a:cxn>
              <a:cxn ang="0">
                <a:pos x="18" y="18"/>
              </a:cxn>
              <a:cxn ang="0">
                <a:pos x="18" y="18"/>
              </a:cxn>
              <a:cxn ang="0">
                <a:pos x="18" y="18"/>
              </a:cxn>
              <a:cxn ang="0">
                <a:pos x="18" y="20"/>
              </a:cxn>
              <a:cxn ang="0">
                <a:pos x="16" y="22"/>
              </a:cxn>
              <a:cxn ang="0">
                <a:pos x="16" y="22"/>
              </a:cxn>
              <a:cxn ang="0">
                <a:pos x="16" y="22"/>
              </a:cxn>
              <a:cxn ang="0">
                <a:pos x="16" y="24"/>
              </a:cxn>
              <a:cxn ang="0">
                <a:pos x="18" y="24"/>
              </a:cxn>
              <a:cxn ang="0">
                <a:pos x="18" y="24"/>
              </a:cxn>
              <a:cxn ang="0">
                <a:pos x="16" y="26"/>
              </a:cxn>
              <a:cxn ang="0">
                <a:pos x="16" y="26"/>
              </a:cxn>
              <a:cxn ang="0">
                <a:pos x="16" y="26"/>
              </a:cxn>
              <a:cxn ang="0">
                <a:pos x="16" y="28"/>
              </a:cxn>
              <a:cxn ang="0">
                <a:pos x="16" y="28"/>
              </a:cxn>
              <a:cxn ang="0">
                <a:pos x="16" y="30"/>
              </a:cxn>
              <a:cxn ang="0">
                <a:pos x="18" y="30"/>
              </a:cxn>
              <a:cxn ang="0">
                <a:pos x="18" y="30"/>
              </a:cxn>
            </a:cxnLst>
            <a:rect l="0" t="0" r="r" b="b"/>
            <a:pathLst>
              <a:path w="24" h="30">
                <a:moveTo>
                  <a:pt x="0" y="0"/>
                </a:moveTo>
                <a:lnTo>
                  <a:pt x="0" y="0"/>
                </a:lnTo>
                <a:lnTo>
                  <a:pt x="2" y="0"/>
                </a:lnTo>
                <a:lnTo>
                  <a:pt x="2" y="0"/>
                </a:lnTo>
                <a:lnTo>
                  <a:pt x="2" y="0"/>
                </a:lnTo>
                <a:lnTo>
                  <a:pt x="4" y="2"/>
                </a:lnTo>
                <a:lnTo>
                  <a:pt x="4" y="4"/>
                </a:lnTo>
                <a:lnTo>
                  <a:pt x="4" y="4"/>
                </a:lnTo>
                <a:lnTo>
                  <a:pt x="6" y="4"/>
                </a:lnTo>
                <a:lnTo>
                  <a:pt x="6" y="4"/>
                </a:lnTo>
                <a:lnTo>
                  <a:pt x="6" y="4"/>
                </a:lnTo>
                <a:lnTo>
                  <a:pt x="6" y="4"/>
                </a:lnTo>
                <a:lnTo>
                  <a:pt x="8" y="4"/>
                </a:lnTo>
                <a:lnTo>
                  <a:pt x="8" y="4"/>
                </a:lnTo>
                <a:lnTo>
                  <a:pt x="10" y="6"/>
                </a:lnTo>
                <a:lnTo>
                  <a:pt x="10" y="6"/>
                </a:lnTo>
                <a:lnTo>
                  <a:pt x="12" y="6"/>
                </a:lnTo>
                <a:lnTo>
                  <a:pt x="14" y="4"/>
                </a:lnTo>
                <a:lnTo>
                  <a:pt x="14" y="4"/>
                </a:lnTo>
                <a:lnTo>
                  <a:pt x="14" y="4"/>
                </a:lnTo>
                <a:lnTo>
                  <a:pt x="14" y="4"/>
                </a:lnTo>
                <a:lnTo>
                  <a:pt x="14" y="4"/>
                </a:lnTo>
                <a:lnTo>
                  <a:pt x="16" y="6"/>
                </a:lnTo>
                <a:lnTo>
                  <a:pt x="18" y="6"/>
                </a:lnTo>
                <a:lnTo>
                  <a:pt x="18" y="6"/>
                </a:lnTo>
                <a:lnTo>
                  <a:pt x="18" y="6"/>
                </a:lnTo>
                <a:lnTo>
                  <a:pt x="20" y="6"/>
                </a:lnTo>
                <a:lnTo>
                  <a:pt x="20" y="6"/>
                </a:lnTo>
                <a:lnTo>
                  <a:pt x="22" y="8"/>
                </a:lnTo>
                <a:lnTo>
                  <a:pt x="24" y="8"/>
                </a:lnTo>
                <a:lnTo>
                  <a:pt x="24" y="8"/>
                </a:lnTo>
                <a:lnTo>
                  <a:pt x="24" y="8"/>
                </a:lnTo>
                <a:lnTo>
                  <a:pt x="24" y="8"/>
                </a:lnTo>
                <a:lnTo>
                  <a:pt x="24" y="10"/>
                </a:lnTo>
                <a:lnTo>
                  <a:pt x="24" y="10"/>
                </a:lnTo>
                <a:lnTo>
                  <a:pt x="24" y="10"/>
                </a:lnTo>
                <a:lnTo>
                  <a:pt x="22" y="10"/>
                </a:lnTo>
                <a:lnTo>
                  <a:pt x="22" y="12"/>
                </a:lnTo>
                <a:lnTo>
                  <a:pt x="20" y="12"/>
                </a:lnTo>
                <a:lnTo>
                  <a:pt x="20" y="14"/>
                </a:lnTo>
                <a:lnTo>
                  <a:pt x="18" y="16"/>
                </a:lnTo>
                <a:lnTo>
                  <a:pt x="18" y="18"/>
                </a:lnTo>
                <a:lnTo>
                  <a:pt x="18" y="18"/>
                </a:lnTo>
                <a:lnTo>
                  <a:pt x="18" y="18"/>
                </a:lnTo>
                <a:lnTo>
                  <a:pt x="18" y="18"/>
                </a:lnTo>
                <a:lnTo>
                  <a:pt x="18" y="20"/>
                </a:lnTo>
                <a:lnTo>
                  <a:pt x="16" y="22"/>
                </a:lnTo>
                <a:lnTo>
                  <a:pt x="16" y="22"/>
                </a:lnTo>
                <a:lnTo>
                  <a:pt x="16" y="22"/>
                </a:lnTo>
                <a:lnTo>
                  <a:pt x="16" y="24"/>
                </a:lnTo>
                <a:lnTo>
                  <a:pt x="18" y="24"/>
                </a:lnTo>
                <a:lnTo>
                  <a:pt x="18" y="24"/>
                </a:lnTo>
                <a:lnTo>
                  <a:pt x="16" y="26"/>
                </a:lnTo>
                <a:lnTo>
                  <a:pt x="16" y="26"/>
                </a:lnTo>
                <a:lnTo>
                  <a:pt x="16" y="26"/>
                </a:lnTo>
                <a:lnTo>
                  <a:pt x="16" y="28"/>
                </a:lnTo>
                <a:lnTo>
                  <a:pt x="16" y="28"/>
                </a:lnTo>
                <a:lnTo>
                  <a:pt x="16" y="30"/>
                </a:lnTo>
                <a:lnTo>
                  <a:pt x="18" y="30"/>
                </a:lnTo>
                <a:lnTo>
                  <a:pt x="18"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5" name="Freeform 721"/>
          <p:cNvSpPr>
            <a:spLocks/>
          </p:cNvSpPr>
          <p:nvPr/>
        </p:nvSpPr>
        <p:spPr bwMode="auto">
          <a:xfrm>
            <a:off x="7194550" y="2332038"/>
            <a:ext cx="117475" cy="44450"/>
          </a:xfrm>
          <a:custGeom>
            <a:avLst/>
            <a:gdLst/>
            <a:ahLst/>
            <a:cxnLst>
              <a:cxn ang="0">
                <a:pos x="72" y="18"/>
              </a:cxn>
              <a:cxn ang="0">
                <a:pos x="70" y="18"/>
              </a:cxn>
              <a:cxn ang="0">
                <a:pos x="70" y="20"/>
              </a:cxn>
              <a:cxn ang="0">
                <a:pos x="66" y="20"/>
              </a:cxn>
              <a:cxn ang="0">
                <a:pos x="66" y="22"/>
              </a:cxn>
              <a:cxn ang="0">
                <a:pos x="66" y="22"/>
              </a:cxn>
              <a:cxn ang="0">
                <a:pos x="66" y="22"/>
              </a:cxn>
              <a:cxn ang="0">
                <a:pos x="64" y="22"/>
              </a:cxn>
              <a:cxn ang="0">
                <a:pos x="62" y="22"/>
              </a:cxn>
              <a:cxn ang="0">
                <a:pos x="60" y="22"/>
              </a:cxn>
              <a:cxn ang="0">
                <a:pos x="58" y="26"/>
              </a:cxn>
              <a:cxn ang="0">
                <a:pos x="58" y="28"/>
              </a:cxn>
              <a:cxn ang="0">
                <a:pos x="58" y="28"/>
              </a:cxn>
              <a:cxn ang="0">
                <a:pos x="56" y="28"/>
              </a:cxn>
              <a:cxn ang="0">
                <a:pos x="56" y="28"/>
              </a:cxn>
              <a:cxn ang="0">
                <a:pos x="54" y="28"/>
              </a:cxn>
              <a:cxn ang="0">
                <a:pos x="54" y="28"/>
              </a:cxn>
              <a:cxn ang="0">
                <a:pos x="50" y="28"/>
              </a:cxn>
              <a:cxn ang="0">
                <a:pos x="46" y="28"/>
              </a:cxn>
              <a:cxn ang="0">
                <a:pos x="46" y="28"/>
              </a:cxn>
              <a:cxn ang="0">
                <a:pos x="44" y="28"/>
              </a:cxn>
              <a:cxn ang="0">
                <a:pos x="42" y="28"/>
              </a:cxn>
              <a:cxn ang="0">
                <a:pos x="40" y="28"/>
              </a:cxn>
              <a:cxn ang="0">
                <a:pos x="40" y="28"/>
              </a:cxn>
              <a:cxn ang="0">
                <a:pos x="38" y="28"/>
              </a:cxn>
              <a:cxn ang="0">
                <a:pos x="38" y="28"/>
              </a:cxn>
              <a:cxn ang="0">
                <a:pos x="36" y="26"/>
              </a:cxn>
              <a:cxn ang="0">
                <a:pos x="36" y="26"/>
              </a:cxn>
              <a:cxn ang="0">
                <a:pos x="34" y="24"/>
              </a:cxn>
              <a:cxn ang="0">
                <a:pos x="32" y="24"/>
              </a:cxn>
              <a:cxn ang="0">
                <a:pos x="30" y="22"/>
              </a:cxn>
              <a:cxn ang="0">
                <a:pos x="30" y="22"/>
              </a:cxn>
              <a:cxn ang="0">
                <a:pos x="30" y="18"/>
              </a:cxn>
              <a:cxn ang="0">
                <a:pos x="28" y="16"/>
              </a:cxn>
              <a:cxn ang="0">
                <a:pos x="22" y="14"/>
              </a:cxn>
              <a:cxn ang="0">
                <a:pos x="22" y="12"/>
              </a:cxn>
              <a:cxn ang="0">
                <a:pos x="22" y="10"/>
              </a:cxn>
              <a:cxn ang="0">
                <a:pos x="20" y="10"/>
              </a:cxn>
              <a:cxn ang="0">
                <a:pos x="20" y="10"/>
              </a:cxn>
              <a:cxn ang="0">
                <a:pos x="20" y="10"/>
              </a:cxn>
              <a:cxn ang="0">
                <a:pos x="18" y="10"/>
              </a:cxn>
              <a:cxn ang="0">
                <a:pos x="18" y="8"/>
              </a:cxn>
              <a:cxn ang="0">
                <a:pos x="18" y="10"/>
              </a:cxn>
              <a:cxn ang="0">
                <a:pos x="16" y="10"/>
              </a:cxn>
              <a:cxn ang="0">
                <a:pos x="14" y="8"/>
              </a:cxn>
              <a:cxn ang="0">
                <a:pos x="10" y="6"/>
              </a:cxn>
              <a:cxn ang="0">
                <a:pos x="6" y="4"/>
              </a:cxn>
              <a:cxn ang="0">
                <a:pos x="6" y="4"/>
              </a:cxn>
              <a:cxn ang="0">
                <a:pos x="4" y="2"/>
              </a:cxn>
              <a:cxn ang="0">
                <a:pos x="4" y="2"/>
              </a:cxn>
              <a:cxn ang="0">
                <a:pos x="2" y="2"/>
              </a:cxn>
              <a:cxn ang="0">
                <a:pos x="0" y="0"/>
              </a:cxn>
            </a:cxnLst>
            <a:rect l="0" t="0" r="r" b="b"/>
            <a:pathLst>
              <a:path w="74" h="28">
                <a:moveTo>
                  <a:pt x="74" y="18"/>
                </a:moveTo>
                <a:lnTo>
                  <a:pt x="72" y="18"/>
                </a:lnTo>
                <a:lnTo>
                  <a:pt x="72" y="18"/>
                </a:lnTo>
                <a:lnTo>
                  <a:pt x="70" y="18"/>
                </a:lnTo>
                <a:lnTo>
                  <a:pt x="70" y="18"/>
                </a:lnTo>
                <a:lnTo>
                  <a:pt x="70" y="20"/>
                </a:lnTo>
                <a:lnTo>
                  <a:pt x="68" y="20"/>
                </a:lnTo>
                <a:lnTo>
                  <a:pt x="66" y="20"/>
                </a:lnTo>
                <a:lnTo>
                  <a:pt x="66" y="20"/>
                </a:lnTo>
                <a:lnTo>
                  <a:pt x="66" y="22"/>
                </a:lnTo>
                <a:lnTo>
                  <a:pt x="66" y="22"/>
                </a:lnTo>
                <a:lnTo>
                  <a:pt x="66" y="22"/>
                </a:lnTo>
                <a:lnTo>
                  <a:pt x="66" y="22"/>
                </a:lnTo>
                <a:lnTo>
                  <a:pt x="66" y="22"/>
                </a:lnTo>
                <a:lnTo>
                  <a:pt x="66" y="22"/>
                </a:lnTo>
                <a:lnTo>
                  <a:pt x="64" y="22"/>
                </a:lnTo>
                <a:lnTo>
                  <a:pt x="64" y="22"/>
                </a:lnTo>
                <a:lnTo>
                  <a:pt x="62" y="22"/>
                </a:lnTo>
                <a:lnTo>
                  <a:pt x="60" y="22"/>
                </a:lnTo>
                <a:lnTo>
                  <a:pt x="60" y="22"/>
                </a:lnTo>
                <a:lnTo>
                  <a:pt x="60" y="24"/>
                </a:lnTo>
                <a:lnTo>
                  <a:pt x="58" y="26"/>
                </a:lnTo>
                <a:lnTo>
                  <a:pt x="58" y="28"/>
                </a:lnTo>
                <a:lnTo>
                  <a:pt x="58" y="28"/>
                </a:lnTo>
                <a:lnTo>
                  <a:pt x="58" y="28"/>
                </a:lnTo>
                <a:lnTo>
                  <a:pt x="58" y="28"/>
                </a:lnTo>
                <a:lnTo>
                  <a:pt x="56" y="28"/>
                </a:lnTo>
                <a:lnTo>
                  <a:pt x="56" y="28"/>
                </a:lnTo>
                <a:lnTo>
                  <a:pt x="56" y="28"/>
                </a:lnTo>
                <a:lnTo>
                  <a:pt x="56" y="28"/>
                </a:lnTo>
                <a:lnTo>
                  <a:pt x="54" y="28"/>
                </a:lnTo>
                <a:lnTo>
                  <a:pt x="54" y="28"/>
                </a:lnTo>
                <a:lnTo>
                  <a:pt x="54" y="28"/>
                </a:lnTo>
                <a:lnTo>
                  <a:pt x="54" y="28"/>
                </a:lnTo>
                <a:lnTo>
                  <a:pt x="50" y="28"/>
                </a:lnTo>
                <a:lnTo>
                  <a:pt x="50" y="28"/>
                </a:lnTo>
                <a:lnTo>
                  <a:pt x="46" y="28"/>
                </a:lnTo>
                <a:lnTo>
                  <a:pt x="46" y="28"/>
                </a:lnTo>
                <a:lnTo>
                  <a:pt x="46" y="28"/>
                </a:lnTo>
                <a:lnTo>
                  <a:pt x="46" y="28"/>
                </a:lnTo>
                <a:lnTo>
                  <a:pt x="44" y="28"/>
                </a:lnTo>
                <a:lnTo>
                  <a:pt x="44" y="28"/>
                </a:lnTo>
                <a:lnTo>
                  <a:pt x="44" y="28"/>
                </a:lnTo>
                <a:lnTo>
                  <a:pt x="42" y="28"/>
                </a:lnTo>
                <a:lnTo>
                  <a:pt x="42" y="28"/>
                </a:lnTo>
                <a:lnTo>
                  <a:pt x="40" y="28"/>
                </a:lnTo>
                <a:lnTo>
                  <a:pt x="40" y="28"/>
                </a:lnTo>
                <a:lnTo>
                  <a:pt x="40" y="28"/>
                </a:lnTo>
                <a:lnTo>
                  <a:pt x="40" y="28"/>
                </a:lnTo>
                <a:lnTo>
                  <a:pt x="38" y="28"/>
                </a:lnTo>
                <a:lnTo>
                  <a:pt x="38" y="28"/>
                </a:lnTo>
                <a:lnTo>
                  <a:pt x="38" y="28"/>
                </a:lnTo>
                <a:lnTo>
                  <a:pt x="38" y="28"/>
                </a:lnTo>
                <a:lnTo>
                  <a:pt x="36" y="26"/>
                </a:lnTo>
                <a:lnTo>
                  <a:pt x="36" y="26"/>
                </a:lnTo>
                <a:lnTo>
                  <a:pt x="36" y="26"/>
                </a:lnTo>
                <a:lnTo>
                  <a:pt x="36" y="26"/>
                </a:lnTo>
                <a:lnTo>
                  <a:pt x="34" y="24"/>
                </a:lnTo>
                <a:lnTo>
                  <a:pt x="34" y="24"/>
                </a:lnTo>
                <a:lnTo>
                  <a:pt x="32" y="24"/>
                </a:lnTo>
                <a:lnTo>
                  <a:pt x="32" y="24"/>
                </a:lnTo>
                <a:lnTo>
                  <a:pt x="30" y="22"/>
                </a:lnTo>
                <a:lnTo>
                  <a:pt x="30" y="22"/>
                </a:lnTo>
                <a:lnTo>
                  <a:pt x="30" y="22"/>
                </a:lnTo>
                <a:lnTo>
                  <a:pt x="30" y="20"/>
                </a:lnTo>
                <a:lnTo>
                  <a:pt x="30" y="18"/>
                </a:lnTo>
                <a:lnTo>
                  <a:pt x="30" y="18"/>
                </a:lnTo>
                <a:lnTo>
                  <a:pt x="28" y="16"/>
                </a:lnTo>
                <a:lnTo>
                  <a:pt x="24" y="16"/>
                </a:lnTo>
                <a:lnTo>
                  <a:pt x="22" y="14"/>
                </a:lnTo>
                <a:lnTo>
                  <a:pt x="22" y="14"/>
                </a:lnTo>
                <a:lnTo>
                  <a:pt x="22" y="12"/>
                </a:lnTo>
                <a:lnTo>
                  <a:pt x="22" y="10"/>
                </a:lnTo>
                <a:lnTo>
                  <a:pt x="22" y="10"/>
                </a:lnTo>
                <a:lnTo>
                  <a:pt x="22" y="10"/>
                </a:lnTo>
                <a:lnTo>
                  <a:pt x="20" y="10"/>
                </a:lnTo>
                <a:lnTo>
                  <a:pt x="20" y="10"/>
                </a:lnTo>
                <a:lnTo>
                  <a:pt x="20" y="10"/>
                </a:lnTo>
                <a:lnTo>
                  <a:pt x="20" y="10"/>
                </a:lnTo>
                <a:lnTo>
                  <a:pt x="20" y="10"/>
                </a:lnTo>
                <a:lnTo>
                  <a:pt x="20" y="10"/>
                </a:lnTo>
                <a:lnTo>
                  <a:pt x="18" y="10"/>
                </a:lnTo>
                <a:lnTo>
                  <a:pt x="18" y="10"/>
                </a:lnTo>
                <a:lnTo>
                  <a:pt x="18" y="8"/>
                </a:lnTo>
                <a:lnTo>
                  <a:pt x="18" y="10"/>
                </a:lnTo>
                <a:lnTo>
                  <a:pt x="18" y="10"/>
                </a:lnTo>
                <a:lnTo>
                  <a:pt x="16" y="10"/>
                </a:lnTo>
                <a:lnTo>
                  <a:pt x="16" y="10"/>
                </a:lnTo>
                <a:lnTo>
                  <a:pt x="16" y="10"/>
                </a:lnTo>
                <a:lnTo>
                  <a:pt x="14" y="8"/>
                </a:lnTo>
                <a:lnTo>
                  <a:pt x="10" y="6"/>
                </a:lnTo>
                <a:lnTo>
                  <a:pt x="10" y="6"/>
                </a:lnTo>
                <a:lnTo>
                  <a:pt x="6" y="4"/>
                </a:lnTo>
                <a:lnTo>
                  <a:pt x="6" y="4"/>
                </a:lnTo>
                <a:lnTo>
                  <a:pt x="6" y="4"/>
                </a:lnTo>
                <a:lnTo>
                  <a:pt x="6" y="4"/>
                </a:lnTo>
                <a:lnTo>
                  <a:pt x="4" y="4"/>
                </a:lnTo>
                <a:lnTo>
                  <a:pt x="4" y="2"/>
                </a:lnTo>
                <a:lnTo>
                  <a:pt x="4" y="2"/>
                </a:lnTo>
                <a:lnTo>
                  <a:pt x="4" y="2"/>
                </a:lnTo>
                <a:lnTo>
                  <a:pt x="2" y="2"/>
                </a:lnTo>
                <a:lnTo>
                  <a:pt x="2" y="2"/>
                </a:lnTo>
                <a:lnTo>
                  <a:pt x="2" y="2"/>
                </a:lnTo>
                <a:lnTo>
                  <a:pt x="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6" name="Rectangle 722"/>
          <p:cNvSpPr>
            <a:spLocks noChangeArrowheads="1"/>
          </p:cNvSpPr>
          <p:nvPr/>
        </p:nvSpPr>
        <p:spPr bwMode="auto">
          <a:xfrm>
            <a:off x="4743450" y="2376488"/>
            <a:ext cx="1588" cy="1588"/>
          </a:xfrm>
          <a:prstGeom prst="rect">
            <a:avLst/>
          </a:prstGeom>
          <a:solidFill>
            <a:schemeClr val="bg1">
              <a:lumMod val="65000"/>
            </a:schemeClr>
          </a:solidFill>
          <a:ln w="4">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7" name="Freeform 723"/>
          <p:cNvSpPr>
            <a:spLocks/>
          </p:cNvSpPr>
          <p:nvPr/>
        </p:nvSpPr>
        <p:spPr bwMode="auto">
          <a:xfrm>
            <a:off x="5032375" y="2363788"/>
            <a:ext cx="76200" cy="12700"/>
          </a:xfrm>
          <a:custGeom>
            <a:avLst/>
            <a:gdLst/>
            <a:ahLst/>
            <a:cxnLst>
              <a:cxn ang="0">
                <a:pos x="0" y="4"/>
              </a:cxn>
              <a:cxn ang="0">
                <a:pos x="2" y="4"/>
              </a:cxn>
              <a:cxn ang="0">
                <a:pos x="4" y="2"/>
              </a:cxn>
              <a:cxn ang="0">
                <a:pos x="4" y="2"/>
              </a:cxn>
              <a:cxn ang="0">
                <a:pos x="4" y="2"/>
              </a:cxn>
              <a:cxn ang="0">
                <a:pos x="6" y="2"/>
              </a:cxn>
              <a:cxn ang="0">
                <a:pos x="6" y="4"/>
              </a:cxn>
              <a:cxn ang="0">
                <a:pos x="8" y="4"/>
              </a:cxn>
              <a:cxn ang="0">
                <a:pos x="10" y="4"/>
              </a:cxn>
              <a:cxn ang="0">
                <a:pos x="14" y="4"/>
              </a:cxn>
              <a:cxn ang="0">
                <a:pos x="16" y="4"/>
              </a:cxn>
              <a:cxn ang="0">
                <a:pos x="18" y="6"/>
              </a:cxn>
              <a:cxn ang="0">
                <a:pos x="20" y="4"/>
              </a:cxn>
              <a:cxn ang="0">
                <a:pos x="22" y="4"/>
              </a:cxn>
              <a:cxn ang="0">
                <a:pos x="22" y="4"/>
              </a:cxn>
              <a:cxn ang="0">
                <a:pos x="24" y="6"/>
              </a:cxn>
              <a:cxn ang="0">
                <a:pos x="24" y="6"/>
              </a:cxn>
              <a:cxn ang="0">
                <a:pos x="26" y="6"/>
              </a:cxn>
              <a:cxn ang="0">
                <a:pos x="26" y="6"/>
              </a:cxn>
              <a:cxn ang="0">
                <a:pos x="28" y="8"/>
              </a:cxn>
              <a:cxn ang="0">
                <a:pos x="28" y="8"/>
              </a:cxn>
              <a:cxn ang="0">
                <a:pos x="28" y="8"/>
              </a:cxn>
              <a:cxn ang="0">
                <a:pos x="30" y="8"/>
              </a:cxn>
              <a:cxn ang="0">
                <a:pos x="30" y="6"/>
              </a:cxn>
              <a:cxn ang="0">
                <a:pos x="30" y="6"/>
              </a:cxn>
              <a:cxn ang="0">
                <a:pos x="32" y="4"/>
              </a:cxn>
              <a:cxn ang="0">
                <a:pos x="34" y="4"/>
              </a:cxn>
              <a:cxn ang="0">
                <a:pos x="36" y="4"/>
              </a:cxn>
              <a:cxn ang="0">
                <a:pos x="38" y="4"/>
              </a:cxn>
              <a:cxn ang="0">
                <a:pos x="38" y="4"/>
              </a:cxn>
              <a:cxn ang="0">
                <a:pos x="42" y="4"/>
              </a:cxn>
              <a:cxn ang="0">
                <a:pos x="42" y="4"/>
              </a:cxn>
              <a:cxn ang="0">
                <a:pos x="44" y="4"/>
              </a:cxn>
              <a:cxn ang="0">
                <a:pos x="44" y="0"/>
              </a:cxn>
              <a:cxn ang="0">
                <a:pos x="46" y="0"/>
              </a:cxn>
              <a:cxn ang="0">
                <a:pos x="48" y="0"/>
              </a:cxn>
            </a:cxnLst>
            <a:rect l="0" t="0" r="r" b="b"/>
            <a:pathLst>
              <a:path w="48" h="8">
                <a:moveTo>
                  <a:pt x="0" y="4"/>
                </a:moveTo>
                <a:lnTo>
                  <a:pt x="0" y="4"/>
                </a:lnTo>
                <a:lnTo>
                  <a:pt x="2" y="4"/>
                </a:lnTo>
                <a:lnTo>
                  <a:pt x="2" y="4"/>
                </a:lnTo>
                <a:lnTo>
                  <a:pt x="4" y="4"/>
                </a:lnTo>
                <a:lnTo>
                  <a:pt x="4" y="2"/>
                </a:lnTo>
                <a:lnTo>
                  <a:pt x="4" y="2"/>
                </a:lnTo>
                <a:lnTo>
                  <a:pt x="4" y="2"/>
                </a:lnTo>
                <a:lnTo>
                  <a:pt x="4" y="2"/>
                </a:lnTo>
                <a:lnTo>
                  <a:pt x="4" y="2"/>
                </a:lnTo>
                <a:lnTo>
                  <a:pt x="6" y="2"/>
                </a:lnTo>
                <a:lnTo>
                  <a:pt x="6" y="2"/>
                </a:lnTo>
                <a:lnTo>
                  <a:pt x="6" y="2"/>
                </a:lnTo>
                <a:lnTo>
                  <a:pt x="6" y="4"/>
                </a:lnTo>
                <a:lnTo>
                  <a:pt x="8" y="4"/>
                </a:lnTo>
                <a:lnTo>
                  <a:pt x="8" y="4"/>
                </a:lnTo>
                <a:lnTo>
                  <a:pt x="8" y="4"/>
                </a:lnTo>
                <a:lnTo>
                  <a:pt x="10" y="4"/>
                </a:lnTo>
                <a:lnTo>
                  <a:pt x="12" y="4"/>
                </a:lnTo>
                <a:lnTo>
                  <a:pt x="14" y="4"/>
                </a:lnTo>
                <a:lnTo>
                  <a:pt x="16" y="4"/>
                </a:lnTo>
                <a:lnTo>
                  <a:pt x="16" y="4"/>
                </a:lnTo>
                <a:lnTo>
                  <a:pt x="16" y="4"/>
                </a:lnTo>
                <a:lnTo>
                  <a:pt x="18" y="6"/>
                </a:lnTo>
                <a:lnTo>
                  <a:pt x="20" y="4"/>
                </a:lnTo>
                <a:lnTo>
                  <a:pt x="20" y="4"/>
                </a:lnTo>
                <a:lnTo>
                  <a:pt x="20" y="4"/>
                </a:lnTo>
                <a:lnTo>
                  <a:pt x="22" y="4"/>
                </a:lnTo>
                <a:lnTo>
                  <a:pt x="22" y="4"/>
                </a:lnTo>
                <a:lnTo>
                  <a:pt x="22" y="4"/>
                </a:lnTo>
                <a:lnTo>
                  <a:pt x="24" y="4"/>
                </a:lnTo>
                <a:lnTo>
                  <a:pt x="24" y="6"/>
                </a:lnTo>
                <a:lnTo>
                  <a:pt x="24" y="6"/>
                </a:lnTo>
                <a:lnTo>
                  <a:pt x="24" y="6"/>
                </a:lnTo>
                <a:lnTo>
                  <a:pt x="24" y="6"/>
                </a:lnTo>
                <a:lnTo>
                  <a:pt x="26" y="6"/>
                </a:lnTo>
                <a:lnTo>
                  <a:pt x="26" y="6"/>
                </a:lnTo>
                <a:lnTo>
                  <a:pt x="26" y="6"/>
                </a:lnTo>
                <a:lnTo>
                  <a:pt x="26" y="8"/>
                </a:lnTo>
                <a:lnTo>
                  <a:pt x="28" y="8"/>
                </a:lnTo>
                <a:lnTo>
                  <a:pt x="28" y="8"/>
                </a:lnTo>
                <a:lnTo>
                  <a:pt x="28" y="8"/>
                </a:lnTo>
                <a:lnTo>
                  <a:pt x="28" y="8"/>
                </a:lnTo>
                <a:lnTo>
                  <a:pt x="28" y="8"/>
                </a:lnTo>
                <a:lnTo>
                  <a:pt x="30" y="8"/>
                </a:lnTo>
                <a:lnTo>
                  <a:pt x="30" y="8"/>
                </a:lnTo>
                <a:lnTo>
                  <a:pt x="30" y="8"/>
                </a:lnTo>
                <a:lnTo>
                  <a:pt x="30" y="6"/>
                </a:lnTo>
                <a:lnTo>
                  <a:pt x="30" y="6"/>
                </a:lnTo>
                <a:lnTo>
                  <a:pt x="30" y="6"/>
                </a:lnTo>
                <a:lnTo>
                  <a:pt x="32" y="6"/>
                </a:lnTo>
                <a:lnTo>
                  <a:pt x="32" y="4"/>
                </a:lnTo>
                <a:lnTo>
                  <a:pt x="34" y="4"/>
                </a:lnTo>
                <a:lnTo>
                  <a:pt x="34" y="4"/>
                </a:lnTo>
                <a:lnTo>
                  <a:pt x="36" y="4"/>
                </a:lnTo>
                <a:lnTo>
                  <a:pt x="36" y="4"/>
                </a:lnTo>
                <a:lnTo>
                  <a:pt x="36" y="4"/>
                </a:lnTo>
                <a:lnTo>
                  <a:pt x="38" y="4"/>
                </a:lnTo>
                <a:lnTo>
                  <a:pt x="38" y="4"/>
                </a:lnTo>
                <a:lnTo>
                  <a:pt x="38" y="4"/>
                </a:lnTo>
                <a:lnTo>
                  <a:pt x="40" y="4"/>
                </a:lnTo>
                <a:lnTo>
                  <a:pt x="42" y="4"/>
                </a:lnTo>
                <a:lnTo>
                  <a:pt x="42" y="4"/>
                </a:lnTo>
                <a:lnTo>
                  <a:pt x="42" y="4"/>
                </a:lnTo>
                <a:lnTo>
                  <a:pt x="42" y="4"/>
                </a:lnTo>
                <a:lnTo>
                  <a:pt x="44" y="4"/>
                </a:lnTo>
                <a:lnTo>
                  <a:pt x="44" y="2"/>
                </a:lnTo>
                <a:lnTo>
                  <a:pt x="44" y="0"/>
                </a:lnTo>
                <a:lnTo>
                  <a:pt x="46" y="0"/>
                </a:lnTo>
                <a:lnTo>
                  <a:pt x="46" y="0"/>
                </a:lnTo>
                <a:lnTo>
                  <a:pt x="48" y="0"/>
                </a:lnTo>
                <a:lnTo>
                  <a:pt x="48" y="0"/>
                </a:lnTo>
                <a:lnTo>
                  <a:pt x="4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8" name="Freeform 724"/>
          <p:cNvSpPr>
            <a:spLocks/>
          </p:cNvSpPr>
          <p:nvPr/>
        </p:nvSpPr>
        <p:spPr bwMode="auto">
          <a:xfrm>
            <a:off x="4914900" y="2354263"/>
            <a:ext cx="101600" cy="22225"/>
          </a:xfrm>
          <a:custGeom>
            <a:avLst/>
            <a:gdLst/>
            <a:ahLst/>
            <a:cxnLst>
              <a:cxn ang="0">
                <a:pos x="64" y="2"/>
              </a:cxn>
              <a:cxn ang="0">
                <a:pos x="64" y="4"/>
              </a:cxn>
              <a:cxn ang="0">
                <a:pos x="62" y="4"/>
              </a:cxn>
              <a:cxn ang="0">
                <a:pos x="60" y="4"/>
              </a:cxn>
              <a:cxn ang="0">
                <a:pos x="60" y="4"/>
              </a:cxn>
              <a:cxn ang="0">
                <a:pos x="58" y="2"/>
              </a:cxn>
              <a:cxn ang="0">
                <a:pos x="56" y="0"/>
              </a:cxn>
              <a:cxn ang="0">
                <a:pos x="54" y="0"/>
              </a:cxn>
              <a:cxn ang="0">
                <a:pos x="52" y="2"/>
              </a:cxn>
              <a:cxn ang="0">
                <a:pos x="48" y="0"/>
              </a:cxn>
              <a:cxn ang="0">
                <a:pos x="48" y="0"/>
              </a:cxn>
              <a:cxn ang="0">
                <a:pos x="46" y="0"/>
              </a:cxn>
              <a:cxn ang="0">
                <a:pos x="44" y="0"/>
              </a:cxn>
              <a:cxn ang="0">
                <a:pos x="42" y="2"/>
              </a:cxn>
              <a:cxn ang="0">
                <a:pos x="42" y="2"/>
              </a:cxn>
              <a:cxn ang="0">
                <a:pos x="42" y="4"/>
              </a:cxn>
              <a:cxn ang="0">
                <a:pos x="42" y="4"/>
              </a:cxn>
              <a:cxn ang="0">
                <a:pos x="40" y="6"/>
              </a:cxn>
              <a:cxn ang="0">
                <a:pos x="38" y="6"/>
              </a:cxn>
              <a:cxn ang="0">
                <a:pos x="38" y="6"/>
              </a:cxn>
              <a:cxn ang="0">
                <a:pos x="36" y="6"/>
              </a:cxn>
              <a:cxn ang="0">
                <a:pos x="36" y="8"/>
              </a:cxn>
              <a:cxn ang="0">
                <a:pos x="34" y="6"/>
              </a:cxn>
              <a:cxn ang="0">
                <a:pos x="32" y="6"/>
              </a:cxn>
              <a:cxn ang="0">
                <a:pos x="30" y="6"/>
              </a:cxn>
              <a:cxn ang="0">
                <a:pos x="30" y="8"/>
              </a:cxn>
              <a:cxn ang="0">
                <a:pos x="26" y="8"/>
              </a:cxn>
              <a:cxn ang="0">
                <a:pos x="24" y="8"/>
              </a:cxn>
              <a:cxn ang="0">
                <a:pos x="24" y="8"/>
              </a:cxn>
              <a:cxn ang="0">
                <a:pos x="22" y="8"/>
              </a:cxn>
              <a:cxn ang="0">
                <a:pos x="22" y="10"/>
              </a:cxn>
              <a:cxn ang="0">
                <a:pos x="22" y="12"/>
              </a:cxn>
              <a:cxn ang="0">
                <a:pos x="22" y="12"/>
              </a:cxn>
              <a:cxn ang="0">
                <a:pos x="22" y="12"/>
              </a:cxn>
              <a:cxn ang="0">
                <a:pos x="22" y="12"/>
              </a:cxn>
              <a:cxn ang="0">
                <a:pos x="20" y="14"/>
              </a:cxn>
              <a:cxn ang="0">
                <a:pos x="20" y="14"/>
              </a:cxn>
              <a:cxn ang="0">
                <a:pos x="18" y="14"/>
              </a:cxn>
              <a:cxn ang="0">
                <a:pos x="16" y="14"/>
              </a:cxn>
              <a:cxn ang="0">
                <a:pos x="16" y="14"/>
              </a:cxn>
              <a:cxn ang="0">
                <a:pos x="14" y="14"/>
              </a:cxn>
              <a:cxn ang="0">
                <a:pos x="12" y="14"/>
              </a:cxn>
              <a:cxn ang="0">
                <a:pos x="10" y="14"/>
              </a:cxn>
              <a:cxn ang="0">
                <a:pos x="8" y="14"/>
              </a:cxn>
              <a:cxn ang="0">
                <a:pos x="4" y="12"/>
              </a:cxn>
              <a:cxn ang="0">
                <a:pos x="4" y="10"/>
              </a:cxn>
              <a:cxn ang="0">
                <a:pos x="2" y="10"/>
              </a:cxn>
              <a:cxn ang="0">
                <a:pos x="2" y="10"/>
              </a:cxn>
              <a:cxn ang="0">
                <a:pos x="0" y="10"/>
              </a:cxn>
            </a:cxnLst>
            <a:rect l="0" t="0" r="r" b="b"/>
            <a:pathLst>
              <a:path w="64" h="14">
                <a:moveTo>
                  <a:pt x="64" y="2"/>
                </a:moveTo>
                <a:lnTo>
                  <a:pt x="64" y="2"/>
                </a:lnTo>
                <a:lnTo>
                  <a:pt x="64" y="4"/>
                </a:lnTo>
                <a:lnTo>
                  <a:pt x="64" y="4"/>
                </a:lnTo>
                <a:lnTo>
                  <a:pt x="62" y="4"/>
                </a:lnTo>
                <a:lnTo>
                  <a:pt x="62" y="4"/>
                </a:lnTo>
                <a:lnTo>
                  <a:pt x="62" y="4"/>
                </a:lnTo>
                <a:lnTo>
                  <a:pt x="60" y="4"/>
                </a:lnTo>
                <a:lnTo>
                  <a:pt x="60" y="4"/>
                </a:lnTo>
                <a:lnTo>
                  <a:pt x="60" y="4"/>
                </a:lnTo>
                <a:lnTo>
                  <a:pt x="58" y="4"/>
                </a:lnTo>
                <a:lnTo>
                  <a:pt x="58" y="2"/>
                </a:lnTo>
                <a:lnTo>
                  <a:pt x="58" y="2"/>
                </a:lnTo>
                <a:lnTo>
                  <a:pt x="56" y="0"/>
                </a:lnTo>
                <a:lnTo>
                  <a:pt x="54" y="0"/>
                </a:lnTo>
                <a:lnTo>
                  <a:pt x="54" y="0"/>
                </a:lnTo>
                <a:lnTo>
                  <a:pt x="52" y="0"/>
                </a:lnTo>
                <a:lnTo>
                  <a:pt x="52" y="2"/>
                </a:lnTo>
                <a:lnTo>
                  <a:pt x="50" y="2"/>
                </a:lnTo>
                <a:lnTo>
                  <a:pt x="48" y="0"/>
                </a:lnTo>
                <a:lnTo>
                  <a:pt x="48" y="0"/>
                </a:lnTo>
                <a:lnTo>
                  <a:pt x="48" y="0"/>
                </a:lnTo>
                <a:lnTo>
                  <a:pt x="46" y="0"/>
                </a:lnTo>
                <a:lnTo>
                  <a:pt x="46" y="0"/>
                </a:lnTo>
                <a:lnTo>
                  <a:pt x="44" y="0"/>
                </a:lnTo>
                <a:lnTo>
                  <a:pt x="44" y="0"/>
                </a:lnTo>
                <a:lnTo>
                  <a:pt x="42" y="2"/>
                </a:lnTo>
                <a:lnTo>
                  <a:pt x="42" y="2"/>
                </a:lnTo>
                <a:lnTo>
                  <a:pt x="42" y="2"/>
                </a:lnTo>
                <a:lnTo>
                  <a:pt x="42" y="2"/>
                </a:lnTo>
                <a:lnTo>
                  <a:pt x="42" y="2"/>
                </a:lnTo>
                <a:lnTo>
                  <a:pt x="42" y="4"/>
                </a:lnTo>
                <a:lnTo>
                  <a:pt x="42" y="4"/>
                </a:lnTo>
                <a:lnTo>
                  <a:pt x="42" y="4"/>
                </a:lnTo>
                <a:lnTo>
                  <a:pt x="40" y="6"/>
                </a:lnTo>
                <a:lnTo>
                  <a:pt x="40" y="6"/>
                </a:lnTo>
                <a:lnTo>
                  <a:pt x="40" y="4"/>
                </a:lnTo>
                <a:lnTo>
                  <a:pt x="38" y="6"/>
                </a:lnTo>
                <a:lnTo>
                  <a:pt x="38" y="6"/>
                </a:lnTo>
                <a:lnTo>
                  <a:pt x="38" y="6"/>
                </a:lnTo>
                <a:lnTo>
                  <a:pt x="38" y="6"/>
                </a:lnTo>
                <a:lnTo>
                  <a:pt x="36" y="6"/>
                </a:lnTo>
                <a:lnTo>
                  <a:pt x="36" y="8"/>
                </a:lnTo>
                <a:lnTo>
                  <a:pt x="36" y="8"/>
                </a:lnTo>
                <a:lnTo>
                  <a:pt x="34" y="6"/>
                </a:lnTo>
                <a:lnTo>
                  <a:pt x="34" y="6"/>
                </a:lnTo>
                <a:lnTo>
                  <a:pt x="32" y="6"/>
                </a:lnTo>
                <a:lnTo>
                  <a:pt x="32" y="6"/>
                </a:lnTo>
                <a:lnTo>
                  <a:pt x="30" y="6"/>
                </a:lnTo>
                <a:lnTo>
                  <a:pt x="30" y="6"/>
                </a:lnTo>
                <a:lnTo>
                  <a:pt x="30" y="8"/>
                </a:lnTo>
                <a:lnTo>
                  <a:pt x="30" y="8"/>
                </a:lnTo>
                <a:lnTo>
                  <a:pt x="26" y="8"/>
                </a:lnTo>
                <a:lnTo>
                  <a:pt x="26" y="8"/>
                </a:lnTo>
                <a:lnTo>
                  <a:pt x="24" y="8"/>
                </a:lnTo>
                <a:lnTo>
                  <a:pt x="24" y="8"/>
                </a:lnTo>
                <a:lnTo>
                  <a:pt x="24" y="8"/>
                </a:lnTo>
                <a:lnTo>
                  <a:pt x="24" y="8"/>
                </a:lnTo>
                <a:lnTo>
                  <a:pt x="24" y="8"/>
                </a:lnTo>
                <a:lnTo>
                  <a:pt x="22" y="8"/>
                </a:lnTo>
                <a:lnTo>
                  <a:pt x="22" y="8"/>
                </a:lnTo>
                <a:lnTo>
                  <a:pt x="22" y="10"/>
                </a:lnTo>
                <a:lnTo>
                  <a:pt x="22" y="10"/>
                </a:lnTo>
                <a:lnTo>
                  <a:pt x="22" y="12"/>
                </a:lnTo>
                <a:lnTo>
                  <a:pt x="22" y="12"/>
                </a:lnTo>
                <a:lnTo>
                  <a:pt x="22" y="12"/>
                </a:lnTo>
                <a:lnTo>
                  <a:pt x="22" y="12"/>
                </a:lnTo>
                <a:lnTo>
                  <a:pt x="22" y="12"/>
                </a:lnTo>
                <a:lnTo>
                  <a:pt x="22" y="12"/>
                </a:lnTo>
                <a:lnTo>
                  <a:pt x="22" y="12"/>
                </a:lnTo>
                <a:lnTo>
                  <a:pt x="20" y="14"/>
                </a:lnTo>
                <a:lnTo>
                  <a:pt x="20" y="14"/>
                </a:lnTo>
                <a:lnTo>
                  <a:pt x="20" y="14"/>
                </a:lnTo>
                <a:lnTo>
                  <a:pt x="20" y="14"/>
                </a:lnTo>
                <a:lnTo>
                  <a:pt x="18" y="14"/>
                </a:lnTo>
                <a:lnTo>
                  <a:pt x="18" y="14"/>
                </a:lnTo>
                <a:lnTo>
                  <a:pt x="18" y="14"/>
                </a:lnTo>
                <a:lnTo>
                  <a:pt x="16" y="14"/>
                </a:lnTo>
                <a:lnTo>
                  <a:pt x="16" y="14"/>
                </a:lnTo>
                <a:lnTo>
                  <a:pt x="16" y="14"/>
                </a:lnTo>
                <a:lnTo>
                  <a:pt x="14" y="14"/>
                </a:lnTo>
                <a:lnTo>
                  <a:pt x="14" y="14"/>
                </a:lnTo>
                <a:lnTo>
                  <a:pt x="12" y="14"/>
                </a:lnTo>
                <a:lnTo>
                  <a:pt x="12" y="14"/>
                </a:lnTo>
                <a:lnTo>
                  <a:pt x="10" y="14"/>
                </a:lnTo>
                <a:lnTo>
                  <a:pt x="10" y="14"/>
                </a:lnTo>
                <a:lnTo>
                  <a:pt x="10" y="14"/>
                </a:lnTo>
                <a:lnTo>
                  <a:pt x="8" y="14"/>
                </a:lnTo>
                <a:lnTo>
                  <a:pt x="4" y="12"/>
                </a:lnTo>
                <a:lnTo>
                  <a:pt x="4" y="12"/>
                </a:lnTo>
                <a:lnTo>
                  <a:pt x="4" y="10"/>
                </a:lnTo>
                <a:lnTo>
                  <a:pt x="4" y="10"/>
                </a:lnTo>
                <a:lnTo>
                  <a:pt x="2" y="10"/>
                </a:lnTo>
                <a:lnTo>
                  <a:pt x="2" y="10"/>
                </a:lnTo>
                <a:lnTo>
                  <a:pt x="2" y="10"/>
                </a:lnTo>
                <a:lnTo>
                  <a:pt x="2" y="10"/>
                </a:lnTo>
                <a:lnTo>
                  <a:pt x="2" y="10"/>
                </a:lnTo>
                <a:lnTo>
                  <a:pt x="0" y="10"/>
                </a:lnTo>
                <a:lnTo>
                  <a:pt x="0"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9" name="Freeform 725"/>
          <p:cNvSpPr>
            <a:spLocks/>
          </p:cNvSpPr>
          <p:nvPr/>
        </p:nvSpPr>
        <p:spPr bwMode="auto">
          <a:xfrm>
            <a:off x="5016500" y="2357438"/>
            <a:ext cx="15875" cy="12700"/>
          </a:xfrm>
          <a:custGeom>
            <a:avLst/>
            <a:gdLst/>
            <a:ahLst/>
            <a:cxnLst>
              <a:cxn ang="0">
                <a:pos x="10" y="8"/>
              </a:cxn>
              <a:cxn ang="0">
                <a:pos x="10" y="8"/>
              </a:cxn>
              <a:cxn ang="0">
                <a:pos x="10" y="6"/>
              </a:cxn>
              <a:cxn ang="0">
                <a:pos x="10" y="6"/>
              </a:cxn>
              <a:cxn ang="0">
                <a:pos x="10" y="6"/>
              </a:cxn>
              <a:cxn ang="0">
                <a:pos x="8" y="6"/>
              </a:cxn>
              <a:cxn ang="0">
                <a:pos x="8" y="6"/>
              </a:cxn>
              <a:cxn ang="0">
                <a:pos x="8" y="6"/>
              </a:cxn>
              <a:cxn ang="0">
                <a:pos x="6" y="6"/>
              </a:cxn>
              <a:cxn ang="0">
                <a:pos x="6" y="6"/>
              </a:cxn>
              <a:cxn ang="0">
                <a:pos x="6" y="6"/>
              </a:cxn>
              <a:cxn ang="0">
                <a:pos x="6" y="4"/>
              </a:cxn>
              <a:cxn ang="0">
                <a:pos x="4" y="4"/>
              </a:cxn>
              <a:cxn ang="0">
                <a:pos x="4" y="4"/>
              </a:cxn>
              <a:cxn ang="0">
                <a:pos x="4" y="4"/>
              </a:cxn>
              <a:cxn ang="0">
                <a:pos x="4" y="2"/>
              </a:cxn>
              <a:cxn ang="0">
                <a:pos x="2" y="2"/>
              </a:cxn>
              <a:cxn ang="0">
                <a:pos x="2" y="0"/>
              </a:cxn>
              <a:cxn ang="0">
                <a:pos x="2" y="0"/>
              </a:cxn>
              <a:cxn ang="0">
                <a:pos x="0" y="0"/>
              </a:cxn>
              <a:cxn ang="0">
                <a:pos x="0" y="0"/>
              </a:cxn>
            </a:cxnLst>
            <a:rect l="0" t="0" r="r" b="b"/>
            <a:pathLst>
              <a:path w="10" h="8">
                <a:moveTo>
                  <a:pt x="10" y="8"/>
                </a:moveTo>
                <a:lnTo>
                  <a:pt x="10" y="8"/>
                </a:lnTo>
                <a:lnTo>
                  <a:pt x="10" y="6"/>
                </a:lnTo>
                <a:lnTo>
                  <a:pt x="10" y="6"/>
                </a:lnTo>
                <a:lnTo>
                  <a:pt x="10" y="6"/>
                </a:lnTo>
                <a:lnTo>
                  <a:pt x="8" y="6"/>
                </a:lnTo>
                <a:lnTo>
                  <a:pt x="8" y="6"/>
                </a:lnTo>
                <a:lnTo>
                  <a:pt x="8" y="6"/>
                </a:lnTo>
                <a:lnTo>
                  <a:pt x="6" y="6"/>
                </a:lnTo>
                <a:lnTo>
                  <a:pt x="6" y="6"/>
                </a:lnTo>
                <a:lnTo>
                  <a:pt x="6" y="6"/>
                </a:lnTo>
                <a:lnTo>
                  <a:pt x="6" y="4"/>
                </a:lnTo>
                <a:lnTo>
                  <a:pt x="4" y="4"/>
                </a:lnTo>
                <a:lnTo>
                  <a:pt x="4" y="4"/>
                </a:lnTo>
                <a:lnTo>
                  <a:pt x="4" y="4"/>
                </a:lnTo>
                <a:lnTo>
                  <a:pt x="4" y="2"/>
                </a:lnTo>
                <a:lnTo>
                  <a:pt x="2" y="2"/>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0" name="Freeform 726"/>
          <p:cNvSpPr>
            <a:spLocks/>
          </p:cNvSpPr>
          <p:nvPr/>
        </p:nvSpPr>
        <p:spPr bwMode="auto">
          <a:xfrm>
            <a:off x="4908550" y="2354263"/>
            <a:ext cx="6350" cy="15875"/>
          </a:xfrm>
          <a:custGeom>
            <a:avLst/>
            <a:gdLst/>
            <a:ahLst/>
            <a:cxnLst>
              <a:cxn ang="0">
                <a:pos x="0" y="0"/>
              </a:cxn>
              <a:cxn ang="0">
                <a:pos x="0" y="0"/>
              </a:cxn>
              <a:cxn ang="0">
                <a:pos x="0" y="0"/>
              </a:cxn>
              <a:cxn ang="0">
                <a:pos x="0" y="2"/>
              </a:cxn>
              <a:cxn ang="0">
                <a:pos x="0" y="2"/>
              </a:cxn>
              <a:cxn ang="0">
                <a:pos x="0" y="2"/>
              </a:cxn>
              <a:cxn ang="0">
                <a:pos x="0" y="4"/>
              </a:cxn>
              <a:cxn ang="0">
                <a:pos x="2" y="4"/>
              </a:cxn>
              <a:cxn ang="0">
                <a:pos x="2" y="4"/>
              </a:cxn>
              <a:cxn ang="0">
                <a:pos x="2" y="6"/>
              </a:cxn>
              <a:cxn ang="0">
                <a:pos x="2" y="6"/>
              </a:cxn>
              <a:cxn ang="0">
                <a:pos x="2" y="6"/>
              </a:cxn>
              <a:cxn ang="0">
                <a:pos x="2" y="8"/>
              </a:cxn>
              <a:cxn ang="0">
                <a:pos x="4" y="8"/>
              </a:cxn>
              <a:cxn ang="0">
                <a:pos x="4" y="8"/>
              </a:cxn>
              <a:cxn ang="0">
                <a:pos x="4" y="8"/>
              </a:cxn>
              <a:cxn ang="0">
                <a:pos x="4" y="10"/>
              </a:cxn>
            </a:cxnLst>
            <a:rect l="0" t="0" r="r" b="b"/>
            <a:pathLst>
              <a:path w="4" h="10">
                <a:moveTo>
                  <a:pt x="0" y="0"/>
                </a:moveTo>
                <a:lnTo>
                  <a:pt x="0" y="0"/>
                </a:lnTo>
                <a:lnTo>
                  <a:pt x="0" y="0"/>
                </a:lnTo>
                <a:lnTo>
                  <a:pt x="0" y="2"/>
                </a:lnTo>
                <a:lnTo>
                  <a:pt x="0" y="2"/>
                </a:lnTo>
                <a:lnTo>
                  <a:pt x="0" y="2"/>
                </a:lnTo>
                <a:lnTo>
                  <a:pt x="0" y="4"/>
                </a:lnTo>
                <a:lnTo>
                  <a:pt x="2" y="4"/>
                </a:lnTo>
                <a:lnTo>
                  <a:pt x="2" y="4"/>
                </a:lnTo>
                <a:lnTo>
                  <a:pt x="2" y="6"/>
                </a:lnTo>
                <a:lnTo>
                  <a:pt x="2" y="6"/>
                </a:lnTo>
                <a:lnTo>
                  <a:pt x="2" y="6"/>
                </a:lnTo>
                <a:lnTo>
                  <a:pt x="2" y="8"/>
                </a:lnTo>
                <a:lnTo>
                  <a:pt x="4" y="8"/>
                </a:lnTo>
                <a:lnTo>
                  <a:pt x="4" y="8"/>
                </a:lnTo>
                <a:lnTo>
                  <a:pt x="4" y="8"/>
                </a:lnTo>
                <a:lnTo>
                  <a:pt x="4"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1" name="Freeform 727"/>
          <p:cNvSpPr>
            <a:spLocks/>
          </p:cNvSpPr>
          <p:nvPr/>
        </p:nvSpPr>
        <p:spPr bwMode="auto">
          <a:xfrm>
            <a:off x="7312025" y="2360613"/>
            <a:ext cx="9525" cy="3175"/>
          </a:xfrm>
          <a:custGeom>
            <a:avLst/>
            <a:gdLst/>
            <a:ahLst/>
            <a:cxnLst>
              <a:cxn ang="0">
                <a:pos x="0" y="0"/>
              </a:cxn>
              <a:cxn ang="0">
                <a:pos x="2" y="0"/>
              </a:cxn>
              <a:cxn ang="0">
                <a:pos x="2" y="0"/>
              </a:cxn>
              <a:cxn ang="0">
                <a:pos x="2" y="0"/>
              </a:cxn>
              <a:cxn ang="0">
                <a:pos x="2" y="0"/>
              </a:cxn>
              <a:cxn ang="0">
                <a:pos x="4" y="0"/>
              </a:cxn>
              <a:cxn ang="0">
                <a:pos x="6" y="2"/>
              </a:cxn>
              <a:cxn ang="0">
                <a:pos x="6" y="2"/>
              </a:cxn>
            </a:cxnLst>
            <a:rect l="0" t="0" r="r" b="b"/>
            <a:pathLst>
              <a:path w="6" h="2">
                <a:moveTo>
                  <a:pt x="0" y="0"/>
                </a:moveTo>
                <a:lnTo>
                  <a:pt x="2" y="0"/>
                </a:lnTo>
                <a:lnTo>
                  <a:pt x="2" y="0"/>
                </a:lnTo>
                <a:lnTo>
                  <a:pt x="2" y="0"/>
                </a:lnTo>
                <a:lnTo>
                  <a:pt x="2" y="0"/>
                </a:lnTo>
                <a:lnTo>
                  <a:pt x="4" y="0"/>
                </a:lnTo>
                <a:lnTo>
                  <a:pt x="6" y="2"/>
                </a:lnTo>
                <a:lnTo>
                  <a:pt x="6"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2" name="Freeform 728"/>
          <p:cNvSpPr>
            <a:spLocks/>
          </p:cNvSpPr>
          <p:nvPr/>
        </p:nvSpPr>
        <p:spPr bwMode="auto">
          <a:xfrm>
            <a:off x="5016500" y="2341563"/>
            <a:ext cx="6350" cy="15875"/>
          </a:xfrm>
          <a:custGeom>
            <a:avLst/>
            <a:gdLst/>
            <a:ahLst/>
            <a:cxnLst>
              <a:cxn ang="0">
                <a:pos x="0" y="10"/>
              </a:cxn>
              <a:cxn ang="0">
                <a:pos x="0" y="8"/>
              </a:cxn>
              <a:cxn ang="0">
                <a:pos x="0" y="8"/>
              </a:cxn>
              <a:cxn ang="0">
                <a:pos x="0" y="8"/>
              </a:cxn>
              <a:cxn ang="0">
                <a:pos x="2" y="6"/>
              </a:cxn>
              <a:cxn ang="0">
                <a:pos x="2" y="4"/>
              </a:cxn>
              <a:cxn ang="0">
                <a:pos x="2" y="4"/>
              </a:cxn>
              <a:cxn ang="0">
                <a:pos x="4" y="2"/>
              </a:cxn>
              <a:cxn ang="0">
                <a:pos x="4" y="2"/>
              </a:cxn>
              <a:cxn ang="0">
                <a:pos x="4" y="0"/>
              </a:cxn>
              <a:cxn ang="0">
                <a:pos x="4" y="0"/>
              </a:cxn>
            </a:cxnLst>
            <a:rect l="0" t="0" r="r" b="b"/>
            <a:pathLst>
              <a:path w="4" h="10">
                <a:moveTo>
                  <a:pt x="0" y="10"/>
                </a:moveTo>
                <a:lnTo>
                  <a:pt x="0" y="8"/>
                </a:lnTo>
                <a:lnTo>
                  <a:pt x="0" y="8"/>
                </a:lnTo>
                <a:lnTo>
                  <a:pt x="0" y="8"/>
                </a:lnTo>
                <a:lnTo>
                  <a:pt x="2" y="6"/>
                </a:lnTo>
                <a:lnTo>
                  <a:pt x="2" y="4"/>
                </a:lnTo>
                <a:lnTo>
                  <a:pt x="2" y="4"/>
                </a:lnTo>
                <a:lnTo>
                  <a:pt x="4" y="2"/>
                </a:lnTo>
                <a:lnTo>
                  <a:pt x="4" y="2"/>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3" name="Freeform 729"/>
          <p:cNvSpPr>
            <a:spLocks/>
          </p:cNvSpPr>
          <p:nvPr/>
        </p:nvSpPr>
        <p:spPr bwMode="auto">
          <a:xfrm>
            <a:off x="4845050" y="2341563"/>
            <a:ext cx="63500" cy="12700"/>
          </a:xfrm>
          <a:custGeom>
            <a:avLst/>
            <a:gdLst/>
            <a:ahLst/>
            <a:cxnLst>
              <a:cxn ang="0">
                <a:pos x="0" y="4"/>
              </a:cxn>
              <a:cxn ang="0">
                <a:pos x="0" y="4"/>
              </a:cxn>
              <a:cxn ang="0">
                <a:pos x="2" y="6"/>
              </a:cxn>
              <a:cxn ang="0">
                <a:pos x="2" y="6"/>
              </a:cxn>
              <a:cxn ang="0">
                <a:pos x="4" y="6"/>
              </a:cxn>
              <a:cxn ang="0">
                <a:pos x="6" y="8"/>
              </a:cxn>
              <a:cxn ang="0">
                <a:pos x="6" y="8"/>
              </a:cxn>
              <a:cxn ang="0">
                <a:pos x="8" y="8"/>
              </a:cxn>
              <a:cxn ang="0">
                <a:pos x="8" y="8"/>
              </a:cxn>
              <a:cxn ang="0">
                <a:pos x="10" y="8"/>
              </a:cxn>
              <a:cxn ang="0">
                <a:pos x="10" y="8"/>
              </a:cxn>
              <a:cxn ang="0">
                <a:pos x="12" y="8"/>
              </a:cxn>
              <a:cxn ang="0">
                <a:pos x="12" y="8"/>
              </a:cxn>
              <a:cxn ang="0">
                <a:pos x="12" y="8"/>
              </a:cxn>
              <a:cxn ang="0">
                <a:pos x="12" y="8"/>
              </a:cxn>
              <a:cxn ang="0">
                <a:pos x="12" y="6"/>
              </a:cxn>
              <a:cxn ang="0">
                <a:pos x="12" y="6"/>
              </a:cxn>
              <a:cxn ang="0">
                <a:pos x="14" y="4"/>
              </a:cxn>
              <a:cxn ang="0">
                <a:pos x="14" y="4"/>
              </a:cxn>
              <a:cxn ang="0">
                <a:pos x="14" y="4"/>
              </a:cxn>
              <a:cxn ang="0">
                <a:pos x="16" y="4"/>
              </a:cxn>
              <a:cxn ang="0">
                <a:pos x="16" y="2"/>
              </a:cxn>
              <a:cxn ang="0">
                <a:pos x="16" y="2"/>
              </a:cxn>
              <a:cxn ang="0">
                <a:pos x="16" y="2"/>
              </a:cxn>
              <a:cxn ang="0">
                <a:pos x="16" y="0"/>
              </a:cxn>
              <a:cxn ang="0">
                <a:pos x="16" y="2"/>
              </a:cxn>
              <a:cxn ang="0">
                <a:pos x="18" y="2"/>
              </a:cxn>
              <a:cxn ang="0">
                <a:pos x="20" y="2"/>
              </a:cxn>
              <a:cxn ang="0">
                <a:pos x="20" y="2"/>
              </a:cxn>
              <a:cxn ang="0">
                <a:pos x="20" y="2"/>
              </a:cxn>
              <a:cxn ang="0">
                <a:pos x="22" y="2"/>
              </a:cxn>
              <a:cxn ang="0">
                <a:pos x="22" y="2"/>
              </a:cxn>
              <a:cxn ang="0">
                <a:pos x="22" y="2"/>
              </a:cxn>
              <a:cxn ang="0">
                <a:pos x="22" y="2"/>
              </a:cxn>
              <a:cxn ang="0">
                <a:pos x="24" y="2"/>
              </a:cxn>
              <a:cxn ang="0">
                <a:pos x="24" y="4"/>
              </a:cxn>
              <a:cxn ang="0">
                <a:pos x="26" y="4"/>
              </a:cxn>
              <a:cxn ang="0">
                <a:pos x="26" y="4"/>
              </a:cxn>
              <a:cxn ang="0">
                <a:pos x="28" y="4"/>
              </a:cxn>
              <a:cxn ang="0">
                <a:pos x="28" y="4"/>
              </a:cxn>
              <a:cxn ang="0">
                <a:pos x="30" y="6"/>
              </a:cxn>
              <a:cxn ang="0">
                <a:pos x="30" y="6"/>
              </a:cxn>
              <a:cxn ang="0">
                <a:pos x="30" y="6"/>
              </a:cxn>
              <a:cxn ang="0">
                <a:pos x="32" y="6"/>
              </a:cxn>
              <a:cxn ang="0">
                <a:pos x="34" y="6"/>
              </a:cxn>
              <a:cxn ang="0">
                <a:pos x="34" y="6"/>
              </a:cxn>
              <a:cxn ang="0">
                <a:pos x="34" y="4"/>
              </a:cxn>
              <a:cxn ang="0">
                <a:pos x="34" y="4"/>
              </a:cxn>
              <a:cxn ang="0">
                <a:pos x="36" y="4"/>
              </a:cxn>
              <a:cxn ang="0">
                <a:pos x="36" y="4"/>
              </a:cxn>
              <a:cxn ang="0">
                <a:pos x="38" y="6"/>
              </a:cxn>
              <a:cxn ang="0">
                <a:pos x="38" y="6"/>
              </a:cxn>
              <a:cxn ang="0">
                <a:pos x="40" y="6"/>
              </a:cxn>
              <a:cxn ang="0">
                <a:pos x="40" y="6"/>
              </a:cxn>
              <a:cxn ang="0">
                <a:pos x="40" y="6"/>
              </a:cxn>
              <a:cxn ang="0">
                <a:pos x="40" y="6"/>
              </a:cxn>
              <a:cxn ang="0">
                <a:pos x="40" y="8"/>
              </a:cxn>
            </a:cxnLst>
            <a:rect l="0" t="0" r="r" b="b"/>
            <a:pathLst>
              <a:path w="40" h="8">
                <a:moveTo>
                  <a:pt x="0" y="4"/>
                </a:moveTo>
                <a:lnTo>
                  <a:pt x="0" y="4"/>
                </a:lnTo>
                <a:lnTo>
                  <a:pt x="2" y="6"/>
                </a:lnTo>
                <a:lnTo>
                  <a:pt x="2" y="6"/>
                </a:lnTo>
                <a:lnTo>
                  <a:pt x="4" y="6"/>
                </a:lnTo>
                <a:lnTo>
                  <a:pt x="6" y="8"/>
                </a:lnTo>
                <a:lnTo>
                  <a:pt x="6" y="8"/>
                </a:lnTo>
                <a:lnTo>
                  <a:pt x="8" y="8"/>
                </a:lnTo>
                <a:lnTo>
                  <a:pt x="8" y="8"/>
                </a:lnTo>
                <a:lnTo>
                  <a:pt x="10" y="8"/>
                </a:lnTo>
                <a:lnTo>
                  <a:pt x="10" y="8"/>
                </a:lnTo>
                <a:lnTo>
                  <a:pt x="12" y="8"/>
                </a:lnTo>
                <a:lnTo>
                  <a:pt x="12" y="8"/>
                </a:lnTo>
                <a:lnTo>
                  <a:pt x="12" y="8"/>
                </a:lnTo>
                <a:lnTo>
                  <a:pt x="12" y="8"/>
                </a:lnTo>
                <a:lnTo>
                  <a:pt x="12" y="6"/>
                </a:lnTo>
                <a:lnTo>
                  <a:pt x="12" y="6"/>
                </a:lnTo>
                <a:lnTo>
                  <a:pt x="14" y="4"/>
                </a:lnTo>
                <a:lnTo>
                  <a:pt x="14" y="4"/>
                </a:lnTo>
                <a:lnTo>
                  <a:pt x="14" y="4"/>
                </a:lnTo>
                <a:lnTo>
                  <a:pt x="16" y="4"/>
                </a:lnTo>
                <a:lnTo>
                  <a:pt x="16" y="2"/>
                </a:lnTo>
                <a:lnTo>
                  <a:pt x="16" y="2"/>
                </a:lnTo>
                <a:lnTo>
                  <a:pt x="16" y="2"/>
                </a:lnTo>
                <a:lnTo>
                  <a:pt x="16" y="0"/>
                </a:lnTo>
                <a:lnTo>
                  <a:pt x="16" y="2"/>
                </a:lnTo>
                <a:lnTo>
                  <a:pt x="18" y="2"/>
                </a:lnTo>
                <a:lnTo>
                  <a:pt x="20" y="2"/>
                </a:lnTo>
                <a:lnTo>
                  <a:pt x="20" y="2"/>
                </a:lnTo>
                <a:lnTo>
                  <a:pt x="20" y="2"/>
                </a:lnTo>
                <a:lnTo>
                  <a:pt x="22" y="2"/>
                </a:lnTo>
                <a:lnTo>
                  <a:pt x="22" y="2"/>
                </a:lnTo>
                <a:lnTo>
                  <a:pt x="22" y="2"/>
                </a:lnTo>
                <a:lnTo>
                  <a:pt x="22" y="2"/>
                </a:lnTo>
                <a:lnTo>
                  <a:pt x="24" y="2"/>
                </a:lnTo>
                <a:lnTo>
                  <a:pt x="24" y="4"/>
                </a:lnTo>
                <a:lnTo>
                  <a:pt x="26" y="4"/>
                </a:lnTo>
                <a:lnTo>
                  <a:pt x="26" y="4"/>
                </a:lnTo>
                <a:lnTo>
                  <a:pt x="28" y="4"/>
                </a:lnTo>
                <a:lnTo>
                  <a:pt x="28" y="4"/>
                </a:lnTo>
                <a:lnTo>
                  <a:pt x="30" y="6"/>
                </a:lnTo>
                <a:lnTo>
                  <a:pt x="30" y="6"/>
                </a:lnTo>
                <a:lnTo>
                  <a:pt x="30" y="6"/>
                </a:lnTo>
                <a:lnTo>
                  <a:pt x="32" y="6"/>
                </a:lnTo>
                <a:lnTo>
                  <a:pt x="34" y="6"/>
                </a:lnTo>
                <a:lnTo>
                  <a:pt x="34" y="6"/>
                </a:lnTo>
                <a:lnTo>
                  <a:pt x="34" y="4"/>
                </a:lnTo>
                <a:lnTo>
                  <a:pt x="34" y="4"/>
                </a:lnTo>
                <a:lnTo>
                  <a:pt x="36" y="4"/>
                </a:lnTo>
                <a:lnTo>
                  <a:pt x="36" y="4"/>
                </a:lnTo>
                <a:lnTo>
                  <a:pt x="38" y="6"/>
                </a:lnTo>
                <a:lnTo>
                  <a:pt x="38" y="6"/>
                </a:lnTo>
                <a:lnTo>
                  <a:pt x="40" y="6"/>
                </a:lnTo>
                <a:lnTo>
                  <a:pt x="40" y="6"/>
                </a:lnTo>
                <a:lnTo>
                  <a:pt x="40" y="6"/>
                </a:lnTo>
                <a:lnTo>
                  <a:pt x="40" y="6"/>
                </a:lnTo>
                <a:lnTo>
                  <a:pt x="4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4" name="Freeform 730"/>
          <p:cNvSpPr>
            <a:spLocks/>
          </p:cNvSpPr>
          <p:nvPr/>
        </p:nvSpPr>
        <p:spPr bwMode="auto">
          <a:xfrm>
            <a:off x="4908550" y="2328863"/>
            <a:ext cx="38100" cy="25400"/>
          </a:xfrm>
          <a:custGeom>
            <a:avLst/>
            <a:gdLst/>
            <a:ahLst/>
            <a:cxnLst>
              <a:cxn ang="0">
                <a:pos x="24" y="0"/>
              </a:cxn>
              <a:cxn ang="0">
                <a:pos x="24" y="0"/>
              </a:cxn>
              <a:cxn ang="0">
                <a:pos x="22" y="2"/>
              </a:cxn>
              <a:cxn ang="0">
                <a:pos x="20" y="2"/>
              </a:cxn>
              <a:cxn ang="0">
                <a:pos x="20" y="2"/>
              </a:cxn>
              <a:cxn ang="0">
                <a:pos x="18" y="4"/>
              </a:cxn>
              <a:cxn ang="0">
                <a:pos x="18" y="4"/>
              </a:cxn>
              <a:cxn ang="0">
                <a:pos x="16" y="4"/>
              </a:cxn>
              <a:cxn ang="0">
                <a:pos x="16" y="4"/>
              </a:cxn>
              <a:cxn ang="0">
                <a:pos x="16" y="6"/>
              </a:cxn>
              <a:cxn ang="0">
                <a:pos x="16" y="6"/>
              </a:cxn>
              <a:cxn ang="0">
                <a:pos x="16" y="6"/>
              </a:cxn>
              <a:cxn ang="0">
                <a:pos x="16" y="6"/>
              </a:cxn>
              <a:cxn ang="0">
                <a:pos x="16" y="8"/>
              </a:cxn>
              <a:cxn ang="0">
                <a:pos x="16" y="8"/>
              </a:cxn>
              <a:cxn ang="0">
                <a:pos x="14" y="8"/>
              </a:cxn>
              <a:cxn ang="0">
                <a:pos x="12" y="10"/>
              </a:cxn>
              <a:cxn ang="0">
                <a:pos x="12" y="10"/>
              </a:cxn>
              <a:cxn ang="0">
                <a:pos x="10" y="12"/>
              </a:cxn>
              <a:cxn ang="0">
                <a:pos x="10" y="12"/>
              </a:cxn>
              <a:cxn ang="0">
                <a:pos x="10" y="12"/>
              </a:cxn>
              <a:cxn ang="0">
                <a:pos x="10" y="12"/>
              </a:cxn>
              <a:cxn ang="0">
                <a:pos x="8" y="12"/>
              </a:cxn>
              <a:cxn ang="0">
                <a:pos x="6" y="12"/>
              </a:cxn>
              <a:cxn ang="0">
                <a:pos x="6" y="12"/>
              </a:cxn>
              <a:cxn ang="0">
                <a:pos x="6" y="12"/>
              </a:cxn>
              <a:cxn ang="0">
                <a:pos x="4" y="12"/>
              </a:cxn>
              <a:cxn ang="0">
                <a:pos x="4" y="12"/>
              </a:cxn>
              <a:cxn ang="0">
                <a:pos x="2" y="12"/>
              </a:cxn>
              <a:cxn ang="0">
                <a:pos x="2" y="14"/>
              </a:cxn>
              <a:cxn ang="0">
                <a:pos x="2" y="14"/>
              </a:cxn>
              <a:cxn ang="0">
                <a:pos x="2" y="14"/>
              </a:cxn>
              <a:cxn ang="0">
                <a:pos x="0" y="16"/>
              </a:cxn>
            </a:cxnLst>
            <a:rect l="0" t="0" r="r" b="b"/>
            <a:pathLst>
              <a:path w="24" h="16">
                <a:moveTo>
                  <a:pt x="24" y="0"/>
                </a:moveTo>
                <a:lnTo>
                  <a:pt x="24" y="0"/>
                </a:lnTo>
                <a:lnTo>
                  <a:pt x="22" y="2"/>
                </a:lnTo>
                <a:lnTo>
                  <a:pt x="20" y="2"/>
                </a:lnTo>
                <a:lnTo>
                  <a:pt x="20" y="2"/>
                </a:lnTo>
                <a:lnTo>
                  <a:pt x="18" y="4"/>
                </a:lnTo>
                <a:lnTo>
                  <a:pt x="18" y="4"/>
                </a:lnTo>
                <a:lnTo>
                  <a:pt x="16" y="4"/>
                </a:lnTo>
                <a:lnTo>
                  <a:pt x="16" y="4"/>
                </a:lnTo>
                <a:lnTo>
                  <a:pt x="16" y="6"/>
                </a:lnTo>
                <a:lnTo>
                  <a:pt x="16" y="6"/>
                </a:lnTo>
                <a:lnTo>
                  <a:pt x="16" y="6"/>
                </a:lnTo>
                <a:lnTo>
                  <a:pt x="16" y="6"/>
                </a:lnTo>
                <a:lnTo>
                  <a:pt x="16" y="8"/>
                </a:lnTo>
                <a:lnTo>
                  <a:pt x="16" y="8"/>
                </a:lnTo>
                <a:lnTo>
                  <a:pt x="14" y="8"/>
                </a:lnTo>
                <a:lnTo>
                  <a:pt x="12" y="10"/>
                </a:lnTo>
                <a:lnTo>
                  <a:pt x="12" y="10"/>
                </a:lnTo>
                <a:lnTo>
                  <a:pt x="10" y="12"/>
                </a:lnTo>
                <a:lnTo>
                  <a:pt x="10" y="12"/>
                </a:lnTo>
                <a:lnTo>
                  <a:pt x="10" y="12"/>
                </a:lnTo>
                <a:lnTo>
                  <a:pt x="10" y="12"/>
                </a:lnTo>
                <a:lnTo>
                  <a:pt x="8" y="12"/>
                </a:lnTo>
                <a:lnTo>
                  <a:pt x="6" y="12"/>
                </a:lnTo>
                <a:lnTo>
                  <a:pt x="6" y="12"/>
                </a:lnTo>
                <a:lnTo>
                  <a:pt x="6" y="12"/>
                </a:lnTo>
                <a:lnTo>
                  <a:pt x="4" y="12"/>
                </a:lnTo>
                <a:lnTo>
                  <a:pt x="4" y="12"/>
                </a:lnTo>
                <a:lnTo>
                  <a:pt x="2" y="12"/>
                </a:lnTo>
                <a:lnTo>
                  <a:pt x="2" y="14"/>
                </a:lnTo>
                <a:lnTo>
                  <a:pt x="2" y="14"/>
                </a:lnTo>
                <a:lnTo>
                  <a:pt x="2" y="14"/>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5" name="Freeform 731"/>
          <p:cNvSpPr>
            <a:spLocks/>
          </p:cNvSpPr>
          <p:nvPr/>
        </p:nvSpPr>
        <p:spPr bwMode="auto">
          <a:xfrm>
            <a:off x="4806950" y="2290763"/>
            <a:ext cx="53975" cy="57150"/>
          </a:xfrm>
          <a:custGeom>
            <a:avLst/>
            <a:gdLst/>
            <a:ahLst/>
            <a:cxnLst>
              <a:cxn ang="0">
                <a:pos x="34" y="4"/>
              </a:cxn>
              <a:cxn ang="0">
                <a:pos x="34" y="4"/>
              </a:cxn>
              <a:cxn ang="0">
                <a:pos x="34" y="4"/>
              </a:cxn>
              <a:cxn ang="0">
                <a:pos x="32" y="4"/>
              </a:cxn>
              <a:cxn ang="0">
                <a:pos x="32" y="2"/>
              </a:cxn>
              <a:cxn ang="0">
                <a:pos x="32" y="2"/>
              </a:cxn>
              <a:cxn ang="0">
                <a:pos x="28" y="0"/>
              </a:cxn>
              <a:cxn ang="0">
                <a:pos x="28" y="2"/>
              </a:cxn>
              <a:cxn ang="0">
                <a:pos x="28" y="2"/>
              </a:cxn>
              <a:cxn ang="0">
                <a:pos x="26" y="4"/>
              </a:cxn>
              <a:cxn ang="0">
                <a:pos x="24" y="4"/>
              </a:cxn>
              <a:cxn ang="0">
                <a:pos x="22" y="6"/>
              </a:cxn>
              <a:cxn ang="0">
                <a:pos x="20" y="6"/>
              </a:cxn>
              <a:cxn ang="0">
                <a:pos x="18" y="6"/>
              </a:cxn>
              <a:cxn ang="0">
                <a:pos x="18" y="6"/>
              </a:cxn>
              <a:cxn ang="0">
                <a:pos x="18" y="8"/>
              </a:cxn>
              <a:cxn ang="0">
                <a:pos x="16" y="8"/>
              </a:cxn>
              <a:cxn ang="0">
                <a:pos x="14" y="8"/>
              </a:cxn>
              <a:cxn ang="0">
                <a:pos x="14" y="10"/>
              </a:cxn>
              <a:cxn ang="0">
                <a:pos x="12" y="10"/>
              </a:cxn>
              <a:cxn ang="0">
                <a:pos x="12" y="10"/>
              </a:cxn>
              <a:cxn ang="0">
                <a:pos x="12" y="10"/>
              </a:cxn>
              <a:cxn ang="0">
                <a:pos x="10" y="10"/>
              </a:cxn>
              <a:cxn ang="0">
                <a:pos x="10" y="10"/>
              </a:cxn>
              <a:cxn ang="0">
                <a:pos x="8" y="10"/>
              </a:cxn>
              <a:cxn ang="0">
                <a:pos x="6" y="10"/>
              </a:cxn>
              <a:cxn ang="0">
                <a:pos x="4" y="12"/>
              </a:cxn>
              <a:cxn ang="0">
                <a:pos x="4" y="14"/>
              </a:cxn>
              <a:cxn ang="0">
                <a:pos x="2" y="12"/>
              </a:cxn>
              <a:cxn ang="0">
                <a:pos x="2" y="12"/>
              </a:cxn>
              <a:cxn ang="0">
                <a:pos x="2" y="14"/>
              </a:cxn>
              <a:cxn ang="0">
                <a:pos x="4" y="16"/>
              </a:cxn>
              <a:cxn ang="0">
                <a:pos x="6" y="18"/>
              </a:cxn>
              <a:cxn ang="0">
                <a:pos x="6" y="18"/>
              </a:cxn>
              <a:cxn ang="0">
                <a:pos x="6" y="20"/>
              </a:cxn>
              <a:cxn ang="0">
                <a:pos x="6" y="22"/>
              </a:cxn>
              <a:cxn ang="0">
                <a:pos x="8" y="24"/>
              </a:cxn>
              <a:cxn ang="0">
                <a:pos x="8" y="24"/>
              </a:cxn>
              <a:cxn ang="0">
                <a:pos x="10" y="28"/>
              </a:cxn>
              <a:cxn ang="0">
                <a:pos x="12" y="28"/>
              </a:cxn>
              <a:cxn ang="0">
                <a:pos x="16" y="30"/>
              </a:cxn>
              <a:cxn ang="0">
                <a:pos x="18" y="32"/>
              </a:cxn>
              <a:cxn ang="0">
                <a:pos x="20" y="34"/>
              </a:cxn>
              <a:cxn ang="0">
                <a:pos x="22" y="34"/>
              </a:cxn>
              <a:cxn ang="0">
                <a:pos x="22" y="34"/>
              </a:cxn>
              <a:cxn ang="0">
                <a:pos x="22" y="36"/>
              </a:cxn>
              <a:cxn ang="0">
                <a:pos x="24" y="36"/>
              </a:cxn>
              <a:cxn ang="0">
                <a:pos x="24" y="36"/>
              </a:cxn>
              <a:cxn ang="0">
                <a:pos x="24" y="36"/>
              </a:cxn>
            </a:cxnLst>
            <a:rect l="0" t="0" r="r" b="b"/>
            <a:pathLst>
              <a:path w="34" h="36">
                <a:moveTo>
                  <a:pt x="34" y="4"/>
                </a:moveTo>
                <a:lnTo>
                  <a:pt x="34" y="4"/>
                </a:lnTo>
                <a:lnTo>
                  <a:pt x="34" y="4"/>
                </a:lnTo>
                <a:lnTo>
                  <a:pt x="34" y="4"/>
                </a:lnTo>
                <a:lnTo>
                  <a:pt x="34" y="4"/>
                </a:lnTo>
                <a:lnTo>
                  <a:pt x="34" y="4"/>
                </a:lnTo>
                <a:lnTo>
                  <a:pt x="32" y="4"/>
                </a:lnTo>
                <a:lnTo>
                  <a:pt x="32" y="4"/>
                </a:lnTo>
                <a:lnTo>
                  <a:pt x="32" y="2"/>
                </a:lnTo>
                <a:lnTo>
                  <a:pt x="32" y="2"/>
                </a:lnTo>
                <a:lnTo>
                  <a:pt x="32" y="2"/>
                </a:lnTo>
                <a:lnTo>
                  <a:pt x="32" y="2"/>
                </a:lnTo>
                <a:lnTo>
                  <a:pt x="30" y="0"/>
                </a:lnTo>
                <a:lnTo>
                  <a:pt x="28" y="0"/>
                </a:lnTo>
                <a:lnTo>
                  <a:pt x="28" y="0"/>
                </a:lnTo>
                <a:lnTo>
                  <a:pt x="28" y="2"/>
                </a:lnTo>
                <a:lnTo>
                  <a:pt x="28" y="2"/>
                </a:lnTo>
                <a:lnTo>
                  <a:pt x="28" y="2"/>
                </a:lnTo>
                <a:lnTo>
                  <a:pt x="28" y="2"/>
                </a:lnTo>
                <a:lnTo>
                  <a:pt x="26" y="4"/>
                </a:lnTo>
                <a:lnTo>
                  <a:pt x="24" y="4"/>
                </a:lnTo>
                <a:lnTo>
                  <a:pt x="24" y="4"/>
                </a:lnTo>
                <a:lnTo>
                  <a:pt x="22" y="4"/>
                </a:lnTo>
                <a:lnTo>
                  <a:pt x="22" y="6"/>
                </a:lnTo>
                <a:lnTo>
                  <a:pt x="20" y="6"/>
                </a:lnTo>
                <a:lnTo>
                  <a:pt x="20" y="6"/>
                </a:lnTo>
                <a:lnTo>
                  <a:pt x="20" y="6"/>
                </a:lnTo>
                <a:lnTo>
                  <a:pt x="18" y="6"/>
                </a:lnTo>
                <a:lnTo>
                  <a:pt x="18" y="6"/>
                </a:lnTo>
                <a:lnTo>
                  <a:pt x="18" y="6"/>
                </a:lnTo>
                <a:lnTo>
                  <a:pt x="18" y="8"/>
                </a:lnTo>
                <a:lnTo>
                  <a:pt x="18" y="8"/>
                </a:lnTo>
                <a:lnTo>
                  <a:pt x="18" y="8"/>
                </a:lnTo>
                <a:lnTo>
                  <a:pt x="16" y="8"/>
                </a:lnTo>
                <a:lnTo>
                  <a:pt x="16" y="8"/>
                </a:lnTo>
                <a:lnTo>
                  <a:pt x="14" y="8"/>
                </a:lnTo>
                <a:lnTo>
                  <a:pt x="14" y="8"/>
                </a:lnTo>
                <a:lnTo>
                  <a:pt x="14" y="10"/>
                </a:lnTo>
                <a:lnTo>
                  <a:pt x="14" y="10"/>
                </a:lnTo>
                <a:lnTo>
                  <a:pt x="12" y="10"/>
                </a:lnTo>
                <a:lnTo>
                  <a:pt x="12" y="10"/>
                </a:lnTo>
                <a:lnTo>
                  <a:pt x="12" y="10"/>
                </a:lnTo>
                <a:lnTo>
                  <a:pt x="12" y="10"/>
                </a:lnTo>
                <a:lnTo>
                  <a:pt x="12" y="10"/>
                </a:lnTo>
                <a:lnTo>
                  <a:pt x="10" y="10"/>
                </a:lnTo>
                <a:lnTo>
                  <a:pt x="10" y="10"/>
                </a:lnTo>
                <a:lnTo>
                  <a:pt x="10" y="10"/>
                </a:lnTo>
                <a:lnTo>
                  <a:pt x="10" y="10"/>
                </a:lnTo>
                <a:lnTo>
                  <a:pt x="8" y="10"/>
                </a:lnTo>
                <a:lnTo>
                  <a:pt x="8" y="10"/>
                </a:lnTo>
                <a:lnTo>
                  <a:pt x="8" y="10"/>
                </a:lnTo>
                <a:lnTo>
                  <a:pt x="6" y="10"/>
                </a:lnTo>
                <a:lnTo>
                  <a:pt x="6" y="12"/>
                </a:lnTo>
                <a:lnTo>
                  <a:pt x="4" y="12"/>
                </a:lnTo>
                <a:lnTo>
                  <a:pt x="4" y="14"/>
                </a:lnTo>
                <a:lnTo>
                  <a:pt x="4" y="14"/>
                </a:lnTo>
                <a:lnTo>
                  <a:pt x="4" y="14"/>
                </a:lnTo>
                <a:lnTo>
                  <a:pt x="2" y="12"/>
                </a:lnTo>
                <a:lnTo>
                  <a:pt x="0" y="12"/>
                </a:lnTo>
                <a:lnTo>
                  <a:pt x="2" y="12"/>
                </a:lnTo>
                <a:lnTo>
                  <a:pt x="2" y="14"/>
                </a:lnTo>
                <a:lnTo>
                  <a:pt x="2" y="14"/>
                </a:lnTo>
                <a:lnTo>
                  <a:pt x="2" y="16"/>
                </a:lnTo>
                <a:lnTo>
                  <a:pt x="4" y="16"/>
                </a:lnTo>
                <a:lnTo>
                  <a:pt x="4" y="16"/>
                </a:lnTo>
                <a:lnTo>
                  <a:pt x="6" y="18"/>
                </a:lnTo>
                <a:lnTo>
                  <a:pt x="6" y="18"/>
                </a:lnTo>
                <a:lnTo>
                  <a:pt x="6" y="18"/>
                </a:lnTo>
                <a:lnTo>
                  <a:pt x="6" y="18"/>
                </a:lnTo>
                <a:lnTo>
                  <a:pt x="6" y="20"/>
                </a:lnTo>
                <a:lnTo>
                  <a:pt x="6" y="22"/>
                </a:lnTo>
                <a:lnTo>
                  <a:pt x="6" y="22"/>
                </a:lnTo>
                <a:lnTo>
                  <a:pt x="6" y="22"/>
                </a:lnTo>
                <a:lnTo>
                  <a:pt x="8" y="24"/>
                </a:lnTo>
                <a:lnTo>
                  <a:pt x="8" y="24"/>
                </a:lnTo>
                <a:lnTo>
                  <a:pt x="8" y="24"/>
                </a:lnTo>
                <a:lnTo>
                  <a:pt x="10" y="26"/>
                </a:lnTo>
                <a:lnTo>
                  <a:pt x="10" y="28"/>
                </a:lnTo>
                <a:lnTo>
                  <a:pt x="12" y="28"/>
                </a:lnTo>
                <a:lnTo>
                  <a:pt x="12" y="28"/>
                </a:lnTo>
                <a:lnTo>
                  <a:pt x="14" y="28"/>
                </a:lnTo>
                <a:lnTo>
                  <a:pt x="16" y="30"/>
                </a:lnTo>
                <a:lnTo>
                  <a:pt x="18" y="32"/>
                </a:lnTo>
                <a:lnTo>
                  <a:pt x="18" y="32"/>
                </a:lnTo>
                <a:lnTo>
                  <a:pt x="18" y="34"/>
                </a:lnTo>
                <a:lnTo>
                  <a:pt x="20" y="34"/>
                </a:lnTo>
                <a:lnTo>
                  <a:pt x="20" y="34"/>
                </a:lnTo>
                <a:lnTo>
                  <a:pt x="22" y="34"/>
                </a:lnTo>
                <a:lnTo>
                  <a:pt x="22" y="34"/>
                </a:lnTo>
                <a:lnTo>
                  <a:pt x="22" y="34"/>
                </a:lnTo>
                <a:lnTo>
                  <a:pt x="22" y="36"/>
                </a:lnTo>
                <a:lnTo>
                  <a:pt x="22" y="36"/>
                </a:lnTo>
                <a:lnTo>
                  <a:pt x="24" y="36"/>
                </a:lnTo>
                <a:lnTo>
                  <a:pt x="24" y="36"/>
                </a:lnTo>
                <a:lnTo>
                  <a:pt x="24" y="36"/>
                </a:lnTo>
                <a:lnTo>
                  <a:pt x="24" y="36"/>
                </a:lnTo>
                <a:lnTo>
                  <a:pt x="24" y="36"/>
                </a:lnTo>
                <a:lnTo>
                  <a:pt x="24" y="36"/>
                </a:lnTo>
                <a:lnTo>
                  <a:pt x="24" y="3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6" name="Line 732"/>
          <p:cNvSpPr>
            <a:spLocks noChangeShapeType="1"/>
          </p:cNvSpPr>
          <p:nvPr/>
        </p:nvSpPr>
        <p:spPr bwMode="auto">
          <a:xfrm>
            <a:off x="2057400" y="23447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7" name="Freeform 733"/>
          <p:cNvSpPr>
            <a:spLocks/>
          </p:cNvSpPr>
          <p:nvPr/>
        </p:nvSpPr>
        <p:spPr bwMode="auto">
          <a:xfrm>
            <a:off x="5022850" y="2278063"/>
            <a:ext cx="25400" cy="66675"/>
          </a:xfrm>
          <a:custGeom>
            <a:avLst/>
            <a:gdLst/>
            <a:ahLst/>
            <a:cxnLst>
              <a:cxn ang="0">
                <a:pos x="0" y="40"/>
              </a:cxn>
              <a:cxn ang="0">
                <a:pos x="2" y="40"/>
              </a:cxn>
              <a:cxn ang="0">
                <a:pos x="4" y="42"/>
              </a:cxn>
              <a:cxn ang="0">
                <a:pos x="4" y="40"/>
              </a:cxn>
              <a:cxn ang="0">
                <a:pos x="2" y="38"/>
              </a:cxn>
              <a:cxn ang="0">
                <a:pos x="2" y="38"/>
              </a:cxn>
              <a:cxn ang="0">
                <a:pos x="2" y="34"/>
              </a:cxn>
              <a:cxn ang="0">
                <a:pos x="0" y="32"/>
              </a:cxn>
              <a:cxn ang="0">
                <a:pos x="0" y="32"/>
              </a:cxn>
              <a:cxn ang="0">
                <a:pos x="2" y="30"/>
              </a:cxn>
              <a:cxn ang="0">
                <a:pos x="6" y="26"/>
              </a:cxn>
              <a:cxn ang="0">
                <a:pos x="8" y="24"/>
              </a:cxn>
              <a:cxn ang="0">
                <a:pos x="8" y="24"/>
              </a:cxn>
              <a:cxn ang="0">
                <a:pos x="10" y="22"/>
              </a:cxn>
              <a:cxn ang="0">
                <a:pos x="10" y="22"/>
              </a:cxn>
              <a:cxn ang="0">
                <a:pos x="12" y="20"/>
              </a:cxn>
              <a:cxn ang="0">
                <a:pos x="12" y="18"/>
              </a:cxn>
              <a:cxn ang="0">
                <a:pos x="14" y="18"/>
              </a:cxn>
              <a:cxn ang="0">
                <a:pos x="14" y="18"/>
              </a:cxn>
              <a:cxn ang="0">
                <a:pos x="16" y="18"/>
              </a:cxn>
              <a:cxn ang="0">
                <a:pos x="16" y="18"/>
              </a:cxn>
              <a:cxn ang="0">
                <a:pos x="16" y="16"/>
              </a:cxn>
              <a:cxn ang="0">
                <a:pos x="16" y="14"/>
              </a:cxn>
              <a:cxn ang="0">
                <a:pos x="14" y="12"/>
              </a:cxn>
              <a:cxn ang="0">
                <a:pos x="14" y="12"/>
              </a:cxn>
              <a:cxn ang="0">
                <a:pos x="16" y="12"/>
              </a:cxn>
              <a:cxn ang="0">
                <a:pos x="16" y="12"/>
              </a:cxn>
              <a:cxn ang="0">
                <a:pos x="16" y="10"/>
              </a:cxn>
              <a:cxn ang="0">
                <a:pos x="16" y="10"/>
              </a:cxn>
              <a:cxn ang="0">
                <a:pos x="14" y="10"/>
              </a:cxn>
              <a:cxn ang="0">
                <a:pos x="14" y="8"/>
              </a:cxn>
              <a:cxn ang="0">
                <a:pos x="12" y="6"/>
              </a:cxn>
              <a:cxn ang="0">
                <a:pos x="10" y="4"/>
              </a:cxn>
              <a:cxn ang="0">
                <a:pos x="10" y="2"/>
              </a:cxn>
              <a:cxn ang="0">
                <a:pos x="8" y="2"/>
              </a:cxn>
            </a:cxnLst>
            <a:rect l="0" t="0" r="r" b="b"/>
            <a:pathLst>
              <a:path w="16" h="42">
                <a:moveTo>
                  <a:pt x="0" y="40"/>
                </a:moveTo>
                <a:lnTo>
                  <a:pt x="0" y="40"/>
                </a:lnTo>
                <a:lnTo>
                  <a:pt x="0" y="40"/>
                </a:lnTo>
                <a:lnTo>
                  <a:pt x="2" y="40"/>
                </a:lnTo>
                <a:lnTo>
                  <a:pt x="4" y="42"/>
                </a:lnTo>
                <a:lnTo>
                  <a:pt x="4" y="42"/>
                </a:lnTo>
                <a:lnTo>
                  <a:pt x="4" y="40"/>
                </a:lnTo>
                <a:lnTo>
                  <a:pt x="4" y="40"/>
                </a:lnTo>
                <a:lnTo>
                  <a:pt x="4" y="40"/>
                </a:lnTo>
                <a:lnTo>
                  <a:pt x="2" y="38"/>
                </a:lnTo>
                <a:lnTo>
                  <a:pt x="2" y="38"/>
                </a:lnTo>
                <a:lnTo>
                  <a:pt x="2" y="38"/>
                </a:lnTo>
                <a:lnTo>
                  <a:pt x="2" y="36"/>
                </a:lnTo>
                <a:lnTo>
                  <a:pt x="2" y="34"/>
                </a:lnTo>
                <a:lnTo>
                  <a:pt x="2" y="34"/>
                </a:lnTo>
                <a:lnTo>
                  <a:pt x="0" y="32"/>
                </a:lnTo>
                <a:lnTo>
                  <a:pt x="0" y="32"/>
                </a:lnTo>
                <a:lnTo>
                  <a:pt x="0" y="32"/>
                </a:lnTo>
                <a:lnTo>
                  <a:pt x="2" y="32"/>
                </a:lnTo>
                <a:lnTo>
                  <a:pt x="2" y="30"/>
                </a:lnTo>
                <a:lnTo>
                  <a:pt x="6" y="26"/>
                </a:lnTo>
                <a:lnTo>
                  <a:pt x="6" y="26"/>
                </a:lnTo>
                <a:lnTo>
                  <a:pt x="6" y="24"/>
                </a:lnTo>
                <a:lnTo>
                  <a:pt x="8" y="24"/>
                </a:lnTo>
                <a:lnTo>
                  <a:pt x="8" y="24"/>
                </a:lnTo>
                <a:lnTo>
                  <a:pt x="8" y="24"/>
                </a:lnTo>
                <a:lnTo>
                  <a:pt x="8" y="22"/>
                </a:lnTo>
                <a:lnTo>
                  <a:pt x="10" y="22"/>
                </a:lnTo>
                <a:lnTo>
                  <a:pt x="10" y="22"/>
                </a:lnTo>
                <a:lnTo>
                  <a:pt x="10" y="22"/>
                </a:lnTo>
                <a:lnTo>
                  <a:pt x="12" y="20"/>
                </a:lnTo>
                <a:lnTo>
                  <a:pt x="12" y="20"/>
                </a:lnTo>
                <a:lnTo>
                  <a:pt x="12" y="20"/>
                </a:lnTo>
                <a:lnTo>
                  <a:pt x="12" y="18"/>
                </a:lnTo>
                <a:lnTo>
                  <a:pt x="12" y="18"/>
                </a:lnTo>
                <a:lnTo>
                  <a:pt x="14" y="18"/>
                </a:lnTo>
                <a:lnTo>
                  <a:pt x="14" y="18"/>
                </a:lnTo>
                <a:lnTo>
                  <a:pt x="14" y="18"/>
                </a:lnTo>
                <a:lnTo>
                  <a:pt x="14" y="18"/>
                </a:lnTo>
                <a:lnTo>
                  <a:pt x="16" y="18"/>
                </a:lnTo>
                <a:lnTo>
                  <a:pt x="16" y="18"/>
                </a:lnTo>
                <a:lnTo>
                  <a:pt x="16" y="18"/>
                </a:lnTo>
                <a:lnTo>
                  <a:pt x="16" y="16"/>
                </a:lnTo>
                <a:lnTo>
                  <a:pt x="16" y="16"/>
                </a:lnTo>
                <a:lnTo>
                  <a:pt x="16" y="14"/>
                </a:lnTo>
                <a:lnTo>
                  <a:pt x="16" y="14"/>
                </a:lnTo>
                <a:lnTo>
                  <a:pt x="16" y="14"/>
                </a:lnTo>
                <a:lnTo>
                  <a:pt x="14" y="12"/>
                </a:lnTo>
                <a:lnTo>
                  <a:pt x="14" y="12"/>
                </a:lnTo>
                <a:lnTo>
                  <a:pt x="14" y="12"/>
                </a:lnTo>
                <a:lnTo>
                  <a:pt x="16" y="12"/>
                </a:lnTo>
                <a:lnTo>
                  <a:pt x="16" y="12"/>
                </a:lnTo>
                <a:lnTo>
                  <a:pt x="16" y="12"/>
                </a:lnTo>
                <a:lnTo>
                  <a:pt x="16" y="12"/>
                </a:lnTo>
                <a:lnTo>
                  <a:pt x="16" y="12"/>
                </a:lnTo>
                <a:lnTo>
                  <a:pt x="16" y="10"/>
                </a:lnTo>
                <a:lnTo>
                  <a:pt x="16" y="10"/>
                </a:lnTo>
                <a:lnTo>
                  <a:pt x="16" y="10"/>
                </a:lnTo>
                <a:lnTo>
                  <a:pt x="14" y="10"/>
                </a:lnTo>
                <a:lnTo>
                  <a:pt x="14" y="10"/>
                </a:lnTo>
                <a:lnTo>
                  <a:pt x="14" y="10"/>
                </a:lnTo>
                <a:lnTo>
                  <a:pt x="14" y="8"/>
                </a:lnTo>
                <a:lnTo>
                  <a:pt x="12" y="6"/>
                </a:lnTo>
                <a:lnTo>
                  <a:pt x="12" y="6"/>
                </a:lnTo>
                <a:lnTo>
                  <a:pt x="10" y="6"/>
                </a:lnTo>
                <a:lnTo>
                  <a:pt x="10" y="4"/>
                </a:lnTo>
                <a:lnTo>
                  <a:pt x="10" y="4"/>
                </a:lnTo>
                <a:lnTo>
                  <a:pt x="10" y="2"/>
                </a:lnTo>
                <a:lnTo>
                  <a:pt x="10" y="2"/>
                </a:lnTo>
                <a:lnTo>
                  <a:pt x="8" y="2"/>
                </a:lnTo>
                <a:lnTo>
                  <a:pt x="8"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8" name="Freeform 734"/>
          <p:cNvSpPr>
            <a:spLocks/>
          </p:cNvSpPr>
          <p:nvPr/>
        </p:nvSpPr>
        <p:spPr bwMode="auto">
          <a:xfrm>
            <a:off x="6343650" y="2338388"/>
            <a:ext cx="6350" cy="3175"/>
          </a:xfrm>
          <a:custGeom>
            <a:avLst/>
            <a:gdLst/>
            <a:ahLst/>
            <a:cxnLst>
              <a:cxn ang="0">
                <a:pos x="0" y="2"/>
              </a:cxn>
              <a:cxn ang="0">
                <a:pos x="0" y="2"/>
              </a:cxn>
              <a:cxn ang="0">
                <a:pos x="0" y="2"/>
              </a:cxn>
              <a:cxn ang="0">
                <a:pos x="0" y="2"/>
              </a:cxn>
              <a:cxn ang="0">
                <a:pos x="0" y="2"/>
              </a:cxn>
              <a:cxn ang="0">
                <a:pos x="2" y="2"/>
              </a:cxn>
              <a:cxn ang="0">
                <a:pos x="2" y="2"/>
              </a:cxn>
              <a:cxn ang="0">
                <a:pos x="4" y="0"/>
              </a:cxn>
              <a:cxn ang="0">
                <a:pos x="4" y="0"/>
              </a:cxn>
              <a:cxn ang="0">
                <a:pos x="4" y="0"/>
              </a:cxn>
              <a:cxn ang="0">
                <a:pos x="4" y="0"/>
              </a:cxn>
            </a:cxnLst>
            <a:rect l="0" t="0" r="r" b="b"/>
            <a:pathLst>
              <a:path w="4" h="2">
                <a:moveTo>
                  <a:pt x="0" y="2"/>
                </a:moveTo>
                <a:lnTo>
                  <a:pt x="0" y="2"/>
                </a:lnTo>
                <a:lnTo>
                  <a:pt x="0" y="2"/>
                </a:lnTo>
                <a:lnTo>
                  <a:pt x="0" y="2"/>
                </a:lnTo>
                <a:lnTo>
                  <a:pt x="0" y="2"/>
                </a:lnTo>
                <a:lnTo>
                  <a:pt x="2" y="2"/>
                </a:lnTo>
                <a:lnTo>
                  <a:pt x="2" y="2"/>
                </a:lnTo>
                <a:lnTo>
                  <a:pt x="4" y="0"/>
                </a:lnTo>
                <a:lnTo>
                  <a:pt x="4" y="0"/>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9" name="Freeform 735"/>
          <p:cNvSpPr>
            <a:spLocks/>
          </p:cNvSpPr>
          <p:nvPr/>
        </p:nvSpPr>
        <p:spPr bwMode="auto">
          <a:xfrm>
            <a:off x="4946650" y="2328863"/>
            <a:ext cx="76200" cy="12700"/>
          </a:xfrm>
          <a:custGeom>
            <a:avLst/>
            <a:gdLst/>
            <a:ahLst/>
            <a:cxnLst>
              <a:cxn ang="0">
                <a:pos x="48" y="8"/>
              </a:cxn>
              <a:cxn ang="0">
                <a:pos x="46" y="8"/>
              </a:cxn>
              <a:cxn ang="0">
                <a:pos x="42" y="6"/>
              </a:cxn>
              <a:cxn ang="0">
                <a:pos x="40" y="4"/>
              </a:cxn>
              <a:cxn ang="0">
                <a:pos x="38" y="4"/>
              </a:cxn>
              <a:cxn ang="0">
                <a:pos x="34" y="2"/>
              </a:cxn>
              <a:cxn ang="0">
                <a:pos x="34" y="2"/>
              </a:cxn>
              <a:cxn ang="0">
                <a:pos x="32" y="2"/>
              </a:cxn>
              <a:cxn ang="0">
                <a:pos x="28" y="2"/>
              </a:cxn>
              <a:cxn ang="0">
                <a:pos x="28" y="4"/>
              </a:cxn>
              <a:cxn ang="0">
                <a:pos x="28" y="4"/>
              </a:cxn>
              <a:cxn ang="0">
                <a:pos x="26" y="4"/>
              </a:cxn>
              <a:cxn ang="0">
                <a:pos x="22" y="2"/>
              </a:cxn>
              <a:cxn ang="0">
                <a:pos x="20" y="4"/>
              </a:cxn>
              <a:cxn ang="0">
                <a:pos x="16" y="4"/>
              </a:cxn>
              <a:cxn ang="0">
                <a:pos x="16" y="6"/>
              </a:cxn>
              <a:cxn ang="0">
                <a:pos x="16" y="6"/>
              </a:cxn>
              <a:cxn ang="0">
                <a:pos x="16" y="6"/>
              </a:cxn>
              <a:cxn ang="0">
                <a:pos x="14" y="6"/>
              </a:cxn>
              <a:cxn ang="0">
                <a:pos x="14" y="6"/>
              </a:cxn>
              <a:cxn ang="0">
                <a:pos x="12" y="6"/>
              </a:cxn>
              <a:cxn ang="0">
                <a:pos x="12" y="6"/>
              </a:cxn>
              <a:cxn ang="0">
                <a:pos x="12" y="4"/>
              </a:cxn>
              <a:cxn ang="0">
                <a:pos x="12" y="2"/>
              </a:cxn>
              <a:cxn ang="0">
                <a:pos x="10" y="2"/>
              </a:cxn>
              <a:cxn ang="0">
                <a:pos x="8" y="0"/>
              </a:cxn>
              <a:cxn ang="0">
                <a:pos x="8" y="0"/>
              </a:cxn>
              <a:cxn ang="0">
                <a:pos x="6" y="0"/>
              </a:cxn>
              <a:cxn ang="0">
                <a:pos x="4" y="2"/>
              </a:cxn>
              <a:cxn ang="0">
                <a:pos x="4" y="2"/>
              </a:cxn>
              <a:cxn ang="0">
                <a:pos x="2" y="2"/>
              </a:cxn>
              <a:cxn ang="0">
                <a:pos x="2" y="2"/>
              </a:cxn>
            </a:cxnLst>
            <a:rect l="0" t="0" r="r" b="b"/>
            <a:pathLst>
              <a:path w="48" h="8">
                <a:moveTo>
                  <a:pt x="48" y="8"/>
                </a:moveTo>
                <a:lnTo>
                  <a:pt x="48" y="8"/>
                </a:lnTo>
                <a:lnTo>
                  <a:pt x="46" y="8"/>
                </a:lnTo>
                <a:lnTo>
                  <a:pt x="46" y="8"/>
                </a:lnTo>
                <a:lnTo>
                  <a:pt x="44" y="6"/>
                </a:lnTo>
                <a:lnTo>
                  <a:pt x="42" y="6"/>
                </a:lnTo>
                <a:lnTo>
                  <a:pt x="42" y="6"/>
                </a:lnTo>
                <a:lnTo>
                  <a:pt x="40" y="4"/>
                </a:lnTo>
                <a:lnTo>
                  <a:pt x="40" y="4"/>
                </a:lnTo>
                <a:lnTo>
                  <a:pt x="38" y="4"/>
                </a:lnTo>
                <a:lnTo>
                  <a:pt x="36" y="2"/>
                </a:lnTo>
                <a:lnTo>
                  <a:pt x="34" y="2"/>
                </a:lnTo>
                <a:lnTo>
                  <a:pt x="34" y="2"/>
                </a:lnTo>
                <a:lnTo>
                  <a:pt x="34" y="2"/>
                </a:lnTo>
                <a:lnTo>
                  <a:pt x="34" y="2"/>
                </a:lnTo>
                <a:lnTo>
                  <a:pt x="32" y="2"/>
                </a:lnTo>
                <a:lnTo>
                  <a:pt x="32" y="2"/>
                </a:lnTo>
                <a:lnTo>
                  <a:pt x="28" y="2"/>
                </a:lnTo>
                <a:lnTo>
                  <a:pt x="28" y="2"/>
                </a:lnTo>
                <a:lnTo>
                  <a:pt x="28" y="4"/>
                </a:lnTo>
                <a:lnTo>
                  <a:pt x="28" y="4"/>
                </a:lnTo>
                <a:lnTo>
                  <a:pt x="28" y="4"/>
                </a:lnTo>
                <a:lnTo>
                  <a:pt x="26" y="4"/>
                </a:lnTo>
                <a:lnTo>
                  <a:pt x="26" y="4"/>
                </a:lnTo>
                <a:lnTo>
                  <a:pt x="24" y="2"/>
                </a:lnTo>
                <a:lnTo>
                  <a:pt x="22" y="2"/>
                </a:lnTo>
                <a:lnTo>
                  <a:pt x="20" y="2"/>
                </a:lnTo>
                <a:lnTo>
                  <a:pt x="20" y="4"/>
                </a:lnTo>
                <a:lnTo>
                  <a:pt x="18" y="4"/>
                </a:lnTo>
                <a:lnTo>
                  <a:pt x="16" y="4"/>
                </a:lnTo>
                <a:lnTo>
                  <a:pt x="16" y="6"/>
                </a:lnTo>
                <a:lnTo>
                  <a:pt x="16" y="6"/>
                </a:lnTo>
                <a:lnTo>
                  <a:pt x="16" y="6"/>
                </a:lnTo>
                <a:lnTo>
                  <a:pt x="16" y="6"/>
                </a:lnTo>
                <a:lnTo>
                  <a:pt x="16" y="6"/>
                </a:lnTo>
                <a:lnTo>
                  <a:pt x="16" y="6"/>
                </a:lnTo>
                <a:lnTo>
                  <a:pt x="14" y="6"/>
                </a:lnTo>
                <a:lnTo>
                  <a:pt x="14" y="6"/>
                </a:lnTo>
                <a:lnTo>
                  <a:pt x="14" y="6"/>
                </a:lnTo>
                <a:lnTo>
                  <a:pt x="14" y="6"/>
                </a:lnTo>
                <a:lnTo>
                  <a:pt x="14" y="6"/>
                </a:lnTo>
                <a:lnTo>
                  <a:pt x="12" y="6"/>
                </a:lnTo>
                <a:lnTo>
                  <a:pt x="12" y="6"/>
                </a:lnTo>
                <a:lnTo>
                  <a:pt x="12" y="6"/>
                </a:lnTo>
                <a:lnTo>
                  <a:pt x="12" y="6"/>
                </a:lnTo>
                <a:lnTo>
                  <a:pt x="12" y="4"/>
                </a:lnTo>
                <a:lnTo>
                  <a:pt x="12" y="4"/>
                </a:lnTo>
                <a:lnTo>
                  <a:pt x="12" y="2"/>
                </a:lnTo>
                <a:lnTo>
                  <a:pt x="12" y="2"/>
                </a:lnTo>
                <a:lnTo>
                  <a:pt x="10" y="2"/>
                </a:lnTo>
                <a:lnTo>
                  <a:pt x="10" y="2"/>
                </a:lnTo>
                <a:lnTo>
                  <a:pt x="8" y="0"/>
                </a:lnTo>
                <a:lnTo>
                  <a:pt x="8" y="0"/>
                </a:lnTo>
                <a:lnTo>
                  <a:pt x="8" y="0"/>
                </a:lnTo>
                <a:lnTo>
                  <a:pt x="8" y="0"/>
                </a:lnTo>
                <a:lnTo>
                  <a:pt x="6" y="0"/>
                </a:lnTo>
                <a:lnTo>
                  <a:pt x="4" y="2"/>
                </a:lnTo>
                <a:lnTo>
                  <a:pt x="4" y="2"/>
                </a:lnTo>
                <a:lnTo>
                  <a:pt x="4" y="2"/>
                </a:lnTo>
                <a:lnTo>
                  <a:pt x="4" y="2"/>
                </a:lnTo>
                <a:lnTo>
                  <a:pt x="2" y="2"/>
                </a:lnTo>
                <a:lnTo>
                  <a:pt x="2" y="2"/>
                </a:lnTo>
                <a:lnTo>
                  <a:pt x="2" y="2"/>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0" name="Freeform 736"/>
          <p:cNvSpPr>
            <a:spLocks/>
          </p:cNvSpPr>
          <p:nvPr/>
        </p:nvSpPr>
        <p:spPr bwMode="auto">
          <a:xfrm>
            <a:off x="5930900" y="2182813"/>
            <a:ext cx="412750" cy="158750"/>
          </a:xfrm>
          <a:custGeom>
            <a:avLst/>
            <a:gdLst/>
            <a:ahLst/>
            <a:cxnLst>
              <a:cxn ang="0">
                <a:pos x="4" y="0"/>
              </a:cxn>
              <a:cxn ang="0">
                <a:pos x="10" y="4"/>
              </a:cxn>
              <a:cxn ang="0">
                <a:pos x="12" y="10"/>
              </a:cxn>
              <a:cxn ang="0">
                <a:pos x="14" y="12"/>
              </a:cxn>
              <a:cxn ang="0">
                <a:pos x="16" y="16"/>
              </a:cxn>
              <a:cxn ang="0">
                <a:pos x="16" y="18"/>
              </a:cxn>
              <a:cxn ang="0">
                <a:pos x="22" y="20"/>
              </a:cxn>
              <a:cxn ang="0">
                <a:pos x="26" y="18"/>
              </a:cxn>
              <a:cxn ang="0">
                <a:pos x="30" y="18"/>
              </a:cxn>
              <a:cxn ang="0">
                <a:pos x="32" y="18"/>
              </a:cxn>
              <a:cxn ang="0">
                <a:pos x="34" y="22"/>
              </a:cxn>
              <a:cxn ang="0">
                <a:pos x="36" y="22"/>
              </a:cxn>
              <a:cxn ang="0">
                <a:pos x="36" y="20"/>
              </a:cxn>
              <a:cxn ang="0">
                <a:pos x="40" y="20"/>
              </a:cxn>
              <a:cxn ang="0">
                <a:pos x="48" y="22"/>
              </a:cxn>
              <a:cxn ang="0">
                <a:pos x="50" y="22"/>
              </a:cxn>
              <a:cxn ang="0">
                <a:pos x="48" y="26"/>
              </a:cxn>
              <a:cxn ang="0">
                <a:pos x="52" y="30"/>
              </a:cxn>
              <a:cxn ang="0">
                <a:pos x="60" y="28"/>
              </a:cxn>
              <a:cxn ang="0">
                <a:pos x="62" y="26"/>
              </a:cxn>
              <a:cxn ang="0">
                <a:pos x="68" y="24"/>
              </a:cxn>
              <a:cxn ang="0">
                <a:pos x="72" y="20"/>
              </a:cxn>
              <a:cxn ang="0">
                <a:pos x="80" y="16"/>
              </a:cxn>
              <a:cxn ang="0">
                <a:pos x="86" y="16"/>
              </a:cxn>
              <a:cxn ang="0">
                <a:pos x="86" y="20"/>
              </a:cxn>
              <a:cxn ang="0">
                <a:pos x="82" y="18"/>
              </a:cxn>
              <a:cxn ang="0">
                <a:pos x="90" y="24"/>
              </a:cxn>
              <a:cxn ang="0">
                <a:pos x="106" y="32"/>
              </a:cxn>
              <a:cxn ang="0">
                <a:pos x="110" y="36"/>
              </a:cxn>
              <a:cxn ang="0">
                <a:pos x="126" y="48"/>
              </a:cxn>
              <a:cxn ang="0">
                <a:pos x="146" y="66"/>
              </a:cxn>
              <a:cxn ang="0">
                <a:pos x="154" y="72"/>
              </a:cxn>
              <a:cxn ang="0">
                <a:pos x="156" y="70"/>
              </a:cxn>
              <a:cxn ang="0">
                <a:pos x="158" y="68"/>
              </a:cxn>
              <a:cxn ang="0">
                <a:pos x="158" y="66"/>
              </a:cxn>
              <a:cxn ang="0">
                <a:pos x="160" y="64"/>
              </a:cxn>
              <a:cxn ang="0">
                <a:pos x="164" y="66"/>
              </a:cxn>
              <a:cxn ang="0">
                <a:pos x="166" y="70"/>
              </a:cxn>
              <a:cxn ang="0">
                <a:pos x="168" y="70"/>
              </a:cxn>
              <a:cxn ang="0">
                <a:pos x="172" y="74"/>
              </a:cxn>
              <a:cxn ang="0">
                <a:pos x="178" y="72"/>
              </a:cxn>
              <a:cxn ang="0">
                <a:pos x="182" y="74"/>
              </a:cxn>
              <a:cxn ang="0">
                <a:pos x="186" y="74"/>
              </a:cxn>
              <a:cxn ang="0">
                <a:pos x="186" y="70"/>
              </a:cxn>
              <a:cxn ang="0">
                <a:pos x="192" y="70"/>
              </a:cxn>
              <a:cxn ang="0">
                <a:pos x="204" y="72"/>
              </a:cxn>
              <a:cxn ang="0">
                <a:pos x="206" y="74"/>
              </a:cxn>
              <a:cxn ang="0">
                <a:pos x="212" y="82"/>
              </a:cxn>
              <a:cxn ang="0">
                <a:pos x="222" y="86"/>
              </a:cxn>
              <a:cxn ang="0">
                <a:pos x="228" y="90"/>
              </a:cxn>
              <a:cxn ang="0">
                <a:pos x="232" y="92"/>
              </a:cxn>
              <a:cxn ang="0">
                <a:pos x="238" y="92"/>
              </a:cxn>
              <a:cxn ang="0">
                <a:pos x="242" y="92"/>
              </a:cxn>
              <a:cxn ang="0">
                <a:pos x="246" y="88"/>
              </a:cxn>
              <a:cxn ang="0">
                <a:pos x="246" y="92"/>
              </a:cxn>
              <a:cxn ang="0">
                <a:pos x="252" y="96"/>
              </a:cxn>
              <a:cxn ang="0">
                <a:pos x="258" y="98"/>
              </a:cxn>
            </a:cxnLst>
            <a:rect l="0" t="0" r="r" b="b"/>
            <a:pathLst>
              <a:path w="260" h="100">
                <a:moveTo>
                  <a:pt x="0" y="0"/>
                </a:moveTo>
                <a:lnTo>
                  <a:pt x="2" y="2"/>
                </a:lnTo>
                <a:lnTo>
                  <a:pt x="2" y="2"/>
                </a:lnTo>
                <a:lnTo>
                  <a:pt x="2" y="2"/>
                </a:lnTo>
                <a:lnTo>
                  <a:pt x="2" y="2"/>
                </a:lnTo>
                <a:lnTo>
                  <a:pt x="4" y="0"/>
                </a:lnTo>
                <a:lnTo>
                  <a:pt x="4" y="0"/>
                </a:lnTo>
                <a:lnTo>
                  <a:pt x="4" y="0"/>
                </a:lnTo>
                <a:lnTo>
                  <a:pt x="6" y="0"/>
                </a:lnTo>
                <a:lnTo>
                  <a:pt x="6" y="2"/>
                </a:lnTo>
                <a:lnTo>
                  <a:pt x="6" y="2"/>
                </a:lnTo>
                <a:lnTo>
                  <a:pt x="6" y="2"/>
                </a:lnTo>
                <a:lnTo>
                  <a:pt x="8" y="4"/>
                </a:lnTo>
                <a:lnTo>
                  <a:pt x="10" y="4"/>
                </a:lnTo>
                <a:lnTo>
                  <a:pt x="10" y="4"/>
                </a:lnTo>
                <a:lnTo>
                  <a:pt x="10" y="6"/>
                </a:lnTo>
                <a:lnTo>
                  <a:pt x="10" y="6"/>
                </a:lnTo>
                <a:lnTo>
                  <a:pt x="10" y="6"/>
                </a:lnTo>
                <a:lnTo>
                  <a:pt x="10" y="8"/>
                </a:lnTo>
                <a:lnTo>
                  <a:pt x="12" y="8"/>
                </a:lnTo>
                <a:lnTo>
                  <a:pt x="12" y="10"/>
                </a:lnTo>
                <a:lnTo>
                  <a:pt x="14" y="10"/>
                </a:lnTo>
                <a:lnTo>
                  <a:pt x="16" y="10"/>
                </a:lnTo>
                <a:lnTo>
                  <a:pt x="16" y="10"/>
                </a:lnTo>
                <a:lnTo>
                  <a:pt x="16" y="12"/>
                </a:lnTo>
                <a:lnTo>
                  <a:pt x="16" y="12"/>
                </a:lnTo>
                <a:lnTo>
                  <a:pt x="16" y="12"/>
                </a:lnTo>
                <a:lnTo>
                  <a:pt x="14" y="12"/>
                </a:lnTo>
                <a:lnTo>
                  <a:pt x="14" y="12"/>
                </a:lnTo>
                <a:lnTo>
                  <a:pt x="16" y="14"/>
                </a:lnTo>
                <a:lnTo>
                  <a:pt x="16" y="14"/>
                </a:lnTo>
                <a:lnTo>
                  <a:pt x="16" y="14"/>
                </a:lnTo>
                <a:lnTo>
                  <a:pt x="18" y="16"/>
                </a:lnTo>
                <a:lnTo>
                  <a:pt x="16" y="16"/>
                </a:lnTo>
                <a:lnTo>
                  <a:pt x="16" y="16"/>
                </a:lnTo>
                <a:lnTo>
                  <a:pt x="16" y="16"/>
                </a:lnTo>
                <a:lnTo>
                  <a:pt x="14" y="16"/>
                </a:lnTo>
                <a:lnTo>
                  <a:pt x="14" y="16"/>
                </a:lnTo>
                <a:lnTo>
                  <a:pt x="16" y="18"/>
                </a:lnTo>
                <a:lnTo>
                  <a:pt x="16" y="18"/>
                </a:lnTo>
                <a:lnTo>
                  <a:pt x="16" y="18"/>
                </a:lnTo>
                <a:lnTo>
                  <a:pt x="16" y="18"/>
                </a:lnTo>
                <a:lnTo>
                  <a:pt x="18" y="20"/>
                </a:lnTo>
                <a:lnTo>
                  <a:pt x="20" y="20"/>
                </a:lnTo>
                <a:lnTo>
                  <a:pt x="20" y="18"/>
                </a:lnTo>
                <a:lnTo>
                  <a:pt x="20" y="18"/>
                </a:lnTo>
                <a:lnTo>
                  <a:pt x="22" y="18"/>
                </a:lnTo>
                <a:lnTo>
                  <a:pt x="22" y="20"/>
                </a:lnTo>
                <a:lnTo>
                  <a:pt x="22" y="20"/>
                </a:lnTo>
                <a:lnTo>
                  <a:pt x="24" y="20"/>
                </a:lnTo>
                <a:lnTo>
                  <a:pt x="24" y="20"/>
                </a:lnTo>
                <a:lnTo>
                  <a:pt x="24" y="18"/>
                </a:lnTo>
                <a:lnTo>
                  <a:pt x="24" y="18"/>
                </a:lnTo>
                <a:lnTo>
                  <a:pt x="24" y="18"/>
                </a:lnTo>
                <a:lnTo>
                  <a:pt x="26" y="18"/>
                </a:lnTo>
                <a:lnTo>
                  <a:pt x="26" y="18"/>
                </a:lnTo>
                <a:lnTo>
                  <a:pt x="28" y="18"/>
                </a:lnTo>
                <a:lnTo>
                  <a:pt x="30" y="20"/>
                </a:lnTo>
                <a:lnTo>
                  <a:pt x="30" y="20"/>
                </a:lnTo>
                <a:lnTo>
                  <a:pt x="30" y="18"/>
                </a:lnTo>
                <a:lnTo>
                  <a:pt x="30" y="18"/>
                </a:lnTo>
                <a:lnTo>
                  <a:pt x="30" y="18"/>
                </a:lnTo>
                <a:lnTo>
                  <a:pt x="30" y="18"/>
                </a:lnTo>
                <a:lnTo>
                  <a:pt x="28" y="18"/>
                </a:lnTo>
                <a:lnTo>
                  <a:pt x="28" y="16"/>
                </a:lnTo>
                <a:lnTo>
                  <a:pt x="28" y="16"/>
                </a:lnTo>
                <a:lnTo>
                  <a:pt x="28" y="16"/>
                </a:lnTo>
                <a:lnTo>
                  <a:pt x="32" y="18"/>
                </a:lnTo>
                <a:lnTo>
                  <a:pt x="32" y="18"/>
                </a:lnTo>
                <a:lnTo>
                  <a:pt x="32" y="18"/>
                </a:lnTo>
                <a:lnTo>
                  <a:pt x="32" y="18"/>
                </a:lnTo>
                <a:lnTo>
                  <a:pt x="32" y="18"/>
                </a:lnTo>
                <a:lnTo>
                  <a:pt x="34" y="20"/>
                </a:lnTo>
                <a:lnTo>
                  <a:pt x="34" y="20"/>
                </a:lnTo>
                <a:lnTo>
                  <a:pt x="34" y="20"/>
                </a:lnTo>
                <a:lnTo>
                  <a:pt x="34" y="22"/>
                </a:lnTo>
                <a:lnTo>
                  <a:pt x="34" y="22"/>
                </a:lnTo>
                <a:lnTo>
                  <a:pt x="34" y="22"/>
                </a:lnTo>
                <a:lnTo>
                  <a:pt x="36" y="22"/>
                </a:lnTo>
                <a:lnTo>
                  <a:pt x="36" y="22"/>
                </a:lnTo>
                <a:lnTo>
                  <a:pt x="36" y="22"/>
                </a:lnTo>
                <a:lnTo>
                  <a:pt x="36" y="22"/>
                </a:lnTo>
                <a:lnTo>
                  <a:pt x="36" y="22"/>
                </a:lnTo>
                <a:lnTo>
                  <a:pt x="36" y="22"/>
                </a:lnTo>
                <a:lnTo>
                  <a:pt x="38" y="22"/>
                </a:lnTo>
                <a:lnTo>
                  <a:pt x="38" y="22"/>
                </a:lnTo>
                <a:lnTo>
                  <a:pt x="38" y="22"/>
                </a:lnTo>
                <a:lnTo>
                  <a:pt x="38" y="22"/>
                </a:lnTo>
                <a:lnTo>
                  <a:pt x="38" y="22"/>
                </a:lnTo>
                <a:lnTo>
                  <a:pt x="36" y="20"/>
                </a:lnTo>
                <a:lnTo>
                  <a:pt x="36" y="20"/>
                </a:lnTo>
                <a:lnTo>
                  <a:pt x="36" y="20"/>
                </a:lnTo>
                <a:lnTo>
                  <a:pt x="36" y="20"/>
                </a:lnTo>
                <a:lnTo>
                  <a:pt x="36" y="20"/>
                </a:lnTo>
                <a:lnTo>
                  <a:pt x="36" y="20"/>
                </a:lnTo>
                <a:lnTo>
                  <a:pt x="36" y="20"/>
                </a:lnTo>
                <a:lnTo>
                  <a:pt x="38" y="20"/>
                </a:lnTo>
                <a:lnTo>
                  <a:pt x="40" y="20"/>
                </a:lnTo>
                <a:lnTo>
                  <a:pt x="40" y="20"/>
                </a:lnTo>
                <a:lnTo>
                  <a:pt x="40" y="20"/>
                </a:lnTo>
                <a:lnTo>
                  <a:pt x="42" y="20"/>
                </a:lnTo>
                <a:lnTo>
                  <a:pt x="42" y="22"/>
                </a:lnTo>
                <a:lnTo>
                  <a:pt x="46" y="22"/>
                </a:lnTo>
                <a:lnTo>
                  <a:pt x="46" y="22"/>
                </a:lnTo>
                <a:lnTo>
                  <a:pt x="48" y="22"/>
                </a:lnTo>
                <a:lnTo>
                  <a:pt x="48" y="22"/>
                </a:lnTo>
                <a:lnTo>
                  <a:pt x="48" y="22"/>
                </a:lnTo>
                <a:lnTo>
                  <a:pt x="48" y="22"/>
                </a:lnTo>
                <a:lnTo>
                  <a:pt x="48" y="20"/>
                </a:lnTo>
                <a:lnTo>
                  <a:pt x="50" y="20"/>
                </a:lnTo>
                <a:lnTo>
                  <a:pt x="50" y="20"/>
                </a:lnTo>
                <a:lnTo>
                  <a:pt x="50" y="22"/>
                </a:lnTo>
                <a:lnTo>
                  <a:pt x="52" y="24"/>
                </a:lnTo>
                <a:lnTo>
                  <a:pt x="50" y="24"/>
                </a:lnTo>
                <a:lnTo>
                  <a:pt x="48" y="24"/>
                </a:lnTo>
                <a:lnTo>
                  <a:pt x="48" y="24"/>
                </a:lnTo>
                <a:lnTo>
                  <a:pt x="48" y="24"/>
                </a:lnTo>
                <a:lnTo>
                  <a:pt x="48" y="26"/>
                </a:lnTo>
                <a:lnTo>
                  <a:pt x="48" y="26"/>
                </a:lnTo>
                <a:lnTo>
                  <a:pt x="48" y="28"/>
                </a:lnTo>
                <a:lnTo>
                  <a:pt x="48" y="28"/>
                </a:lnTo>
                <a:lnTo>
                  <a:pt x="48" y="28"/>
                </a:lnTo>
                <a:lnTo>
                  <a:pt x="50" y="28"/>
                </a:lnTo>
                <a:lnTo>
                  <a:pt x="50" y="28"/>
                </a:lnTo>
                <a:lnTo>
                  <a:pt x="50" y="30"/>
                </a:lnTo>
                <a:lnTo>
                  <a:pt x="52" y="30"/>
                </a:lnTo>
                <a:lnTo>
                  <a:pt x="52" y="28"/>
                </a:lnTo>
                <a:lnTo>
                  <a:pt x="52" y="28"/>
                </a:lnTo>
                <a:lnTo>
                  <a:pt x="52" y="28"/>
                </a:lnTo>
                <a:lnTo>
                  <a:pt x="54" y="28"/>
                </a:lnTo>
                <a:lnTo>
                  <a:pt x="56" y="26"/>
                </a:lnTo>
                <a:lnTo>
                  <a:pt x="58" y="28"/>
                </a:lnTo>
                <a:lnTo>
                  <a:pt x="60" y="28"/>
                </a:lnTo>
                <a:lnTo>
                  <a:pt x="60" y="28"/>
                </a:lnTo>
                <a:lnTo>
                  <a:pt x="60" y="28"/>
                </a:lnTo>
                <a:lnTo>
                  <a:pt x="62" y="30"/>
                </a:lnTo>
                <a:lnTo>
                  <a:pt x="64" y="30"/>
                </a:lnTo>
                <a:lnTo>
                  <a:pt x="64" y="28"/>
                </a:lnTo>
                <a:lnTo>
                  <a:pt x="62" y="28"/>
                </a:lnTo>
                <a:lnTo>
                  <a:pt x="62" y="26"/>
                </a:lnTo>
                <a:lnTo>
                  <a:pt x="64" y="26"/>
                </a:lnTo>
                <a:lnTo>
                  <a:pt x="64" y="26"/>
                </a:lnTo>
                <a:lnTo>
                  <a:pt x="64" y="26"/>
                </a:lnTo>
                <a:lnTo>
                  <a:pt x="64" y="24"/>
                </a:lnTo>
                <a:lnTo>
                  <a:pt x="66" y="24"/>
                </a:lnTo>
                <a:lnTo>
                  <a:pt x="66" y="24"/>
                </a:lnTo>
                <a:lnTo>
                  <a:pt x="68" y="24"/>
                </a:lnTo>
                <a:lnTo>
                  <a:pt x="70" y="24"/>
                </a:lnTo>
                <a:lnTo>
                  <a:pt x="72" y="22"/>
                </a:lnTo>
                <a:lnTo>
                  <a:pt x="72" y="22"/>
                </a:lnTo>
                <a:lnTo>
                  <a:pt x="72" y="22"/>
                </a:lnTo>
                <a:lnTo>
                  <a:pt x="70" y="20"/>
                </a:lnTo>
                <a:lnTo>
                  <a:pt x="72" y="20"/>
                </a:lnTo>
                <a:lnTo>
                  <a:pt x="72" y="20"/>
                </a:lnTo>
                <a:lnTo>
                  <a:pt x="74" y="20"/>
                </a:lnTo>
                <a:lnTo>
                  <a:pt x="74" y="20"/>
                </a:lnTo>
                <a:lnTo>
                  <a:pt x="76" y="18"/>
                </a:lnTo>
                <a:lnTo>
                  <a:pt x="80" y="18"/>
                </a:lnTo>
                <a:lnTo>
                  <a:pt x="78" y="16"/>
                </a:lnTo>
                <a:lnTo>
                  <a:pt x="78" y="16"/>
                </a:lnTo>
                <a:lnTo>
                  <a:pt x="80" y="16"/>
                </a:lnTo>
                <a:lnTo>
                  <a:pt x="82" y="16"/>
                </a:lnTo>
                <a:lnTo>
                  <a:pt x="84" y="16"/>
                </a:lnTo>
                <a:lnTo>
                  <a:pt x="84" y="16"/>
                </a:lnTo>
                <a:lnTo>
                  <a:pt x="84" y="14"/>
                </a:lnTo>
                <a:lnTo>
                  <a:pt x="84" y="14"/>
                </a:lnTo>
                <a:lnTo>
                  <a:pt x="86" y="14"/>
                </a:lnTo>
                <a:lnTo>
                  <a:pt x="86" y="16"/>
                </a:lnTo>
                <a:lnTo>
                  <a:pt x="86" y="16"/>
                </a:lnTo>
                <a:lnTo>
                  <a:pt x="86" y="18"/>
                </a:lnTo>
                <a:lnTo>
                  <a:pt x="86" y="18"/>
                </a:lnTo>
                <a:lnTo>
                  <a:pt x="86" y="18"/>
                </a:lnTo>
                <a:lnTo>
                  <a:pt x="86" y="20"/>
                </a:lnTo>
                <a:lnTo>
                  <a:pt x="86" y="20"/>
                </a:lnTo>
                <a:lnTo>
                  <a:pt x="86" y="20"/>
                </a:lnTo>
                <a:lnTo>
                  <a:pt x="86" y="20"/>
                </a:lnTo>
                <a:lnTo>
                  <a:pt x="84" y="18"/>
                </a:lnTo>
                <a:lnTo>
                  <a:pt x="84" y="18"/>
                </a:lnTo>
                <a:lnTo>
                  <a:pt x="84" y="18"/>
                </a:lnTo>
                <a:lnTo>
                  <a:pt x="84" y="18"/>
                </a:lnTo>
                <a:lnTo>
                  <a:pt x="82" y="18"/>
                </a:lnTo>
                <a:lnTo>
                  <a:pt x="82" y="18"/>
                </a:lnTo>
                <a:lnTo>
                  <a:pt x="82" y="20"/>
                </a:lnTo>
                <a:lnTo>
                  <a:pt x="84" y="20"/>
                </a:lnTo>
                <a:lnTo>
                  <a:pt x="84" y="20"/>
                </a:lnTo>
                <a:lnTo>
                  <a:pt x="84" y="20"/>
                </a:lnTo>
                <a:lnTo>
                  <a:pt x="86" y="22"/>
                </a:lnTo>
                <a:lnTo>
                  <a:pt x="86" y="22"/>
                </a:lnTo>
                <a:lnTo>
                  <a:pt x="90" y="24"/>
                </a:lnTo>
                <a:lnTo>
                  <a:pt x="92" y="24"/>
                </a:lnTo>
                <a:lnTo>
                  <a:pt x="94" y="26"/>
                </a:lnTo>
                <a:lnTo>
                  <a:pt x="98" y="28"/>
                </a:lnTo>
                <a:lnTo>
                  <a:pt x="100" y="28"/>
                </a:lnTo>
                <a:lnTo>
                  <a:pt x="102" y="30"/>
                </a:lnTo>
                <a:lnTo>
                  <a:pt x="102" y="30"/>
                </a:lnTo>
                <a:lnTo>
                  <a:pt x="106" y="32"/>
                </a:lnTo>
                <a:lnTo>
                  <a:pt x="106" y="32"/>
                </a:lnTo>
                <a:lnTo>
                  <a:pt x="108" y="32"/>
                </a:lnTo>
                <a:lnTo>
                  <a:pt x="108" y="32"/>
                </a:lnTo>
                <a:lnTo>
                  <a:pt x="108" y="34"/>
                </a:lnTo>
                <a:lnTo>
                  <a:pt x="108" y="34"/>
                </a:lnTo>
                <a:lnTo>
                  <a:pt x="110" y="34"/>
                </a:lnTo>
                <a:lnTo>
                  <a:pt x="110" y="36"/>
                </a:lnTo>
                <a:lnTo>
                  <a:pt x="112" y="36"/>
                </a:lnTo>
                <a:lnTo>
                  <a:pt x="112" y="36"/>
                </a:lnTo>
                <a:lnTo>
                  <a:pt x="116" y="40"/>
                </a:lnTo>
                <a:lnTo>
                  <a:pt x="118" y="42"/>
                </a:lnTo>
                <a:lnTo>
                  <a:pt x="120" y="42"/>
                </a:lnTo>
                <a:lnTo>
                  <a:pt x="122" y="46"/>
                </a:lnTo>
                <a:lnTo>
                  <a:pt x="126" y="48"/>
                </a:lnTo>
                <a:lnTo>
                  <a:pt x="128" y="50"/>
                </a:lnTo>
                <a:lnTo>
                  <a:pt x="136" y="56"/>
                </a:lnTo>
                <a:lnTo>
                  <a:pt x="138" y="58"/>
                </a:lnTo>
                <a:lnTo>
                  <a:pt x="138" y="58"/>
                </a:lnTo>
                <a:lnTo>
                  <a:pt x="142" y="62"/>
                </a:lnTo>
                <a:lnTo>
                  <a:pt x="142" y="62"/>
                </a:lnTo>
                <a:lnTo>
                  <a:pt x="146" y="66"/>
                </a:lnTo>
                <a:lnTo>
                  <a:pt x="146" y="66"/>
                </a:lnTo>
                <a:lnTo>
                  <a:pt x="148" y="66"/>
                </a:lnTo>
                <a:lnTo>
                  <a:pt x="152" y="72"/>
                </a:lnTo>
                <a:lnTo>
                  <a:pt x="152" y="72"/>
                </a:lnTo>
                <a:lnTo>
                  <a:pt x="152" y="72"/>
                </a:lnTo>
                <a:lnTo>
                  <a:pt x="154" y="72"/>
                </a:lnTo>
                <a:lnTo>
                  <a:pt x="154" y="72"/>
                </a:lnTo>
                <a:lnTo>
                  <a:pt x="154" y="72"/>
                </a:lnTo>
                <a:lnTo>
                  <a:pt x="154" y="72"/>
                </a:lnTo>
                <a:lnTo>
                  <a:pt x="154" y="72"/>
                </a:lnTo>
                <a:lnTo>
                  <a:pt x="154" y="72"/>
                </a:lnTo>
                <a:lnTo>
                  <a:pt x="154" y="72"/>
                </a:lnTo>
                <a:lnTo>
                  <a:pt x="154" y="72"/>
                </a:lnTo>
                <a:lnTo>
                  <a:pt x="156" y="70"/>
                </a:lnTo>
                <a:lnTo>
                  <a:pt x="156" y="70"/>
                </a:lnTo>
                <a:lnTo>
                  <a:pt x="156" y="70"/>
                </a:lnTo>
                <a:lnTo>
                  <a:pt x="156" y="70"/>
                </a:lnTo>
                <a:lnTo>
                  <a:pt x="158" y="70"/>
                </a:lnTo>
                <a:lnTo>
                  <a:pt x="158" y="70"/>
                </a:lnTo>
                <a:lnTo>
                  <a:pt x="158" y="70"/>
                </a:lnTo>
                <a:lnTo>
                  <a:pt x="158" y="68"/>
                </a:lnTo>
                <a:lnTo>
                  <a:pt x="158" y="68"/>
                </a:lnTo>
                <a:lnTo>
                  <a:pt x="156" y="68"/>
                </a:lnTo>
                <a:lnTo>
                  <a:pt x="156" y="68"/>
                </a:lnTo>
                <a:lnTo>
                  <a:pt x="156" y="66"/>
                </a:lnTo>
                <a:lnTo>
                  <a:pt x="156" y="66"/>
                </a:lnTo>
                <a:lnTo>
                  <a:pt x="158" y="66"/>
                </a:lnTo>
                <a:lnTo>
                  <a:pt x="158" y="66"/>
                </a:lnTo>
                <a:lnTo>
                  <a:pt x="158" y="66"/>
                </a:lnTo>
                <a:lnTo>
                  <a:pt x="158" y="66"/>
                </a:lnTo>
                <a:lnTo>
                  <a:pt x="158" y="64"/>
                </a:lnTo>
                <a:lnTo>
                  <a:pt x="158" y="64"/>
                </a:lnTo>
                <a:lnTo>
                  <a:pt x="158" y="64"/>
                </a:lnTo>
                <a:lnTo>
                  <a:pt x="158" y="64"/>
                </a:lnTo>
                <a:lnTo>
                  <a:pt x="160" y="64"/>
                </a:lnTo>
                <a:lnTo>
                  <a:pt x="160" y="64"/>
                </a:lnTo>
                <a:lnTo>
                  <a:pt x="162" y="66"/>
                </a:lnTo>
                <a:lnTo>
                  <a:pt x="164" y="66"/>
                </a:lnTo>
                <a:lnTo>
                  <a:pt x="164" y="66"/>
                </a:lnTo>
                <a:lnTo>
                  <a:pt x="164" y="66"/>
                </a:lnTo>
                <a:lnTo>
                  <a:pt x="164" y="66"/>
                </a:lnTo>
                <a:lnTo>
                  <a:pt x="164" y="66"/>
                </a:lnTo>
                <a:lnTo>
                  <a:pt x="166" y="66"/>
                </a:lnTo>
                <a:lnTo>
                  <a:pt x="166" y="68"/>
                </a:lnTo>
                <a:lnTo>
                  <a:pt x="166" y="68"/>
                </a:lnTo>
                <a:lnTo>
                  <a:pt x="166" y="68"/>
                </a:lnTo>
                <a:lnTo>
                  <a:pt x="164" y="68"/>
                </a:lnTo>
                <a:lnTo>
                  <a:pt x="166" y="68"/>
                </a:lnTo>
                <a:lnTo>
                  <a:pt x="166" y="70"/>
                </a:lnTo>
                <a:lnTo>
                  <a:pt x="166" y="70"/>
                </a:lnTo>
                <a:lnTo>
                  <a:pt x="166" y="70"/>
                </a:lnTo>
                <a:lnTo>
                  <a:pt x="168" y="70"/>
                </a:lnTo>
                <a:lnTo>
                  <a:pt x="168" y="70"/>
                </a:lnTo>
                <a:lnTo>
                  <a:pt x="168" y="70"/>
                </a:lnTo>
                <a:lnTo>
                  <a:pt x="168" y="70"/>
                </a:lnTo>
                <a:lnTo>
                  <a:pt x="168" y="70"/>
                </a:lnTo>
                <a:lnTo>
                  <a:pt x="168" y="70"/>
                </a:lnTo>
                <a:lnTo>
                  <a:pt x="170" y="70"/>
                </a:lnTo>
                <a:lnTo>
                  <a:pt x="170" y="72"/>
                </a:lnTo>
                <a:lnTo>
                  <a:pt x="172" y="72"/>
                </a:lnTo>
                <a:lnTo>
                  <a:pt x="172" y="72"/>
                </a:lnTo>
                <a:lnTo>
                  <a:pt x="172" y="74"/>
                </a:lnTo>
                <a:lnTo>
                  <a:pt x="172" y="74"/>
                </a:lnTo>
                <a:lnTo>
                  <a:pt x="174" y="74"/>
                </a:lnTo>
                <a:lnTo>
                  <a:pt x="174" y="74"/>
                </a:lnTo>
                <a:lnTo>
                  <a:pt x="174" y="74"/>
                </a:lnTo>
                <a:lnTo>
                  <a:pt x="174" y="74"/>
                </a:lnTo>
                <a:lnTo>
                  <a:pt x="176" y="74"/>
                </a:lnTo>
                <a:lnTo>
                  <a:pt x="176" y="72"/>
                </a:lnTo>
                <a:lnTo>
                  <a:pt x="178" y="72"/>
                </a:lnTo>
                <a:lnTo>
                  <a:pt x="178" y="72"/>
                </a:lnTo>
                <a:lnTo>
                  <a:pt x="180" y="74"/>
                </a:lnTo>
                <a:lnTo>
                  <a:pt x="180" y="74"/>
                </a:lnTo>
                <a:lnTo>
                  <a:pt x="180" y="74"/>
                </a:lnTo>
                <a:lnTo>
                  <a:pt x="180" y="74"/>
                </a:lnTo>
                <a:lnTo>
                  <a:pt x="182" y="74"/>
                </a:lnTo>
                <a:lnTo>
                  <a:pt x="182" y="74"/>
                </a:lnTo>
                <a:lnTo>
                  <a:pt x="182" y="74"/>
                </a:lnTo>
                <a:lnTo>
                  <a:pt x="182" y="74"/>
                </a:lnTo>
                <a:lnTo>
                  <a:pt x="182" y="72"/>
                </a:lnTo>
                <a:lnTo>
                  <a:pt x="184" y="74"/>
                </a:lnTo>
                <a:lnTo>
                  <a:pt x="184" y="74"/>
                </a:lnTo>
                <a:lnTo>
                  <a:pt x="186" y="74"/>
                </a:lnTo>
                <a:lnTo>
                  <a:pt x="186" y="74"/>
                </a:lnTo>
                <a:lnTo>
                  <a:pt x="186" y="74"/>
                </a:lnTo>
                <a:lnTo>
                  <a:pt x="186" y="72"/>
                </a:lnTo>
                <a:lnTo>
                  <a:pt x="188" y="72"/>
                </a:lnTo>
                <a:lnTo>
                  <a:pt x="188" y="72"/>
                </a:lnTo>
                <a:lnTo>
                  <a:pt x="186" y="72"/>
                </a:lnTo>
                <a:lnTo>
                  <a:pt x="186" y="70"/>
                </a:lnTo>
                <a:lnTo>
                  <a:pt x="186" y="70"/>
                </a:lnTo>
                <a:lnTo>
                  <a:pt x="188" y="70"/>
                </a:lnTo>
                <a:lnTo>
                  <a:pt x="188" y="70"/>
                </a:lnTo>
                <a:lnTo>
                  <a:pt x="188" y="70"/>
                </a:lnTo>
                <a:lnTo>
                  <a:pt x="190" y="70"/>
                </a:lnTo>
                <a:lnTo>
                  <a:pt x="190" y="70"/>
                </a:lnTo>
                <a:lnTo>
                  <a:pt x="190" y="70"/>
                </a:lnTo>
                <a:lnTo>
                  <a:pt x="192" y="70"/>
                </a:lnTo>
                <a:lnTo>
                  <a:pt x="190" y="70"/>
                </a:lnTo>
                <a:lnTo>
                  <a:pt x="192" y="70"/>
                </a:lnTo>
                <a:lnTo>
                  <a:pt x="192" y="70"/>
                </a:lnTo>
                <a:lnTo>
                  <a:pt x="196" y="70"/>
                </a:lnTo>
                <a:lnTo>
                  <a:pt x="200" y="70"/>
                </a:lnTo>
                <a:lnTo>
                  <a:pt x="200" y="72"/>
                </a:lnTo>
                <a:lnTo>
                  <a:pt x="204" y="72"/>
                </a:lnTo>
                <a:lnTo>
                  <a:pt x="204" y="72"/>
                </a:lnTo>
                <a:lnTo>
                  <a:pt x="204" y="74"/>
                </a:lnTo>
                <a:lnTo>
                  <a:pt x="204" y="74"/>
                </a:lnTo>
                <a:lnTo>
                  <a:pt x="204" y="74"/>
                </a:lnTo>
                <a:lnTo>
                  <a:pt x="206" y="74"/>
                </a:lnTo>
                <a:lnTo>
                  <a:pt x="206" y="74"/>
                </a:lnTo>
                <a:lnTo>
                  <a:pt x="206" y="74"/>
                </a:lnTo>
                <a:lnTo>
                  <a:pt x="206" y="76"/>
                </a:lnTo>
                <a:lnTo>
                  <a:pt x="208" y="76"/>
                </a:lnTo>
                <a:lnTo>
                  <a:pt x="208" y="76"/>
                </a:lnTo>
                <a:lnTo>
                  <a:pt x="208" y="78"/>
                </a:lnTo>
                <a:lnTo>
                  <a:pt x="208" y="78"/>
                </a:lnTo>
                <a:lnTo>
                  <a:pt x="210" y="80"/>
                </a:lnTo>
                <a:lnTo>
                  <a:pt x="212" y="82"/>
                </a:lnTo>
                <a:lnTo>
                  <a:pt x="214" y="82"/>
                </a:lnTo>
                <a:lnTo>
                  <a:pt x="218" y="82"/>
                </a:lnTo>
                <a:lnTo>
                  <a:pt x="218" y="82"/>
                </a:lnTo>
                <a:lnTo>
                  <a:pt x="222" y="84"/>
                </a:lnTo>
                <a:lnTo>
                  <a:pt x="222" y="84"/>
                </a:lnTo>
                <a:lnTo>
                  <a:pt x="222" y="84"/>
                </a:lnTo>
                <a:lnTo>
                  <a:pt x="222" y="86"/>
                </a:lnTo>
                <a:lnTo>
                  <a:pt x="222" y="86"/>
                </a:lnTo>
                <a:lnTo>
                  <a:pt x="222" y="86"/>
                </a:lnTo>
                <a:lnTo>
                  <a:pt x="222" y="86"/>
                </a:lnTo>
                <a:lnTo>
                  <a:pt x="224" y="86"/>
                </a:lnTo>
                <a:lnTo>
                  <a:pt x="224" y="88"/>
                </a:lnTo>
                <a:lnTo>
                  <a:pt x="226" y="90"/>
                </a:lnTo>
                <a:lnTo>
                  <a:pt x="228" y="90"/>
                </a:lnTo>
                <a:lnTo>
                  <a:pt x="228" y="90"/>
                </a:lnTo>
                <a:lnTo>
                  <a:pt x="228" y="92"/>
                </a:lnTo>
                <a:lnTo>
                  <a:pt x="230" y="92"/>
                </a:lnTo>
                <a:lnTo>
                  <a:pt x="230" y="92"/>
                </a:lnTo>
                <a:lnTo>
                  <a:pt x="230" y="92"/>
                </a:lnTo>
                <a:lnTo>
                  <a:pt x="230" y="92"/>
                </a:lnTo>
                <a:lnTo>
                  <a:pt x="232" y="92"/>
                </a:lnTo>
                <a:lnTo>
                  <a:pt x="232" y="92"/>
                </a:lnTo>
                <a:lnTo>
                  <a:pt x="232" y="92"/>
                </a:lnTo>
                <a:lnTo>
                  <a:pt x="232" y="92"/>
                </a:lnTo>
                <a:lnTo>
                  <a:pt x="234" y="92"/>
                </a:lnTo>
                <a:lnTo>
                  <a:pt x="236" y="92"/>
                </a:lnTo>
                <a:lnTo>
                  <a:pt x="236" y="92"/>
                </a:lnTo>
                <a:lnTo>
                  <a:pt x="238" y="92"/>
                </a:lnTo>
                <a:lnTo>
                  <a:pt x="242" y="94"/>
                </a:lnTo>
                <a:lnTo>
                  <a:pt x="242" y="94"/>
                </a:lnTo>
                <a:lnTo>
                  <a:pt x="242" y="94"/>
                </a:lnTo>
                <a:lnTo>
                  <a:pt x="242" y="92"/>
                </a:lnTo>
                <a:lnTo>
                  <a:pt x="242" y="92"/>
                </a:lnTo>
                <a:lnTo>
                  <a:pt x="242" y="92"/>
                </a:lnTo>
                <a:lnTo>
                  <a:pt x="242" y="92"/>
                </a:lnTo>
                <a:lnTo>
                  <a:pt x="244" y="92"/>
                </a:lnTo>
                <a:lnTo>
                  <a:pt x="244" y="90"/>
                </a:lnTo>
                <a:lnTo>
                  <a:pt x="244" y="90"/>
                </a:lnTo>
                <a:lnTo>
                  <a:pt x="244" y="90"/>
                </a:lnTo>
                <a:lnTo>
                  <a:pt x="244" y="88"/>
                </a:lnTo>
                <a:lnTo>
                  <a:pt x="246" y="88"/>
                </a:lnTo>
                <a:lnTo>
                  <a:pt x="246" y="88"/>
                </a:lnTo>
                <a:lnTo>
                  <a:pt x="248" y="90"/>
                </a:lnTo>
                <a:lnTo>
                  <a:pt x="248" y="90"/>
                </a:lnTo>
                <a:lnTo>
                  <a:pt x="246" y="90"/>
                </a:lnTo>
                <a:lnTo>
                  <a:pt x="246" y="92"/>
                </a:lnTo>
                <a:lnTo>
                  <a:pt x="246" y="92"/>
                </a:lnTo>
                <a:lnTo>
                  <a:pt x="246" y="92"/>
                </a:lnTo>
                <a:lnTo>
                  <a:pt x="246" y="92"/>
                </a:lnTo>
                <a:lnTo>
                  <a:pt x="248" y="92"/>
                </a:lnTo>
                <a:lnTo>
                  <a:pt x="248" y="92"/>
                </a:lnTo>
                <a:lnTo>
                  <a:pt x="248" y="92"/>
                </a:lnTo>
                <a:lnTo>
                  <a:pt x="250" y="92"/>
                </a:lnTo>
                <a:lnTo>
                  <a:pt x="250" y="94"/>
                </a:lnTo>
                <a:lnTo>
                  <a:pt x="250" y="94"/>
                </a:lnTo>
                <a:lnTo>
                  <a:pt x="252" y="96"/>
                </a:lnTo>
                <a:lnTo>
                  <a:pt x="254" y="96"/>
                </a:lnTo>
                <a:lnTo>
                  <a:pt x="254" y="98"/>
                </a:lnTo>
                <a:lnTo>
                  <a:pt x="256" y="98"/>
                </a:lnTo>
                <a:lnTo>
                  <a:pt x="256" y="98"/>
                </a:lnTo>
                <a:lnTo>
                  <a:pt x="256" y="98"/>
                </a:lnTo>
                <a:lnTo>
                  <a:pt x="258" y="98"/>
                </a:lnTo>
                <a:lnTo>
                  <a:pt x="258" y="98"/>
                </a:lnTo>
                <a:lnTo>
                  <a:pt x="258" y="98"/>
                </a:lnTo>
                <a:lnTo>
                  <a:pt x="258" y="100"/>
                </a:lnTo>
                <a:lnTo>
                  <a:pt x="260" y="100"/>
                </a:lnTo>
                <a:lnTo>
                  <a:pt x="260" y="10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1" name="Freeform 737"/>
          <p:cNvSpPr>
            <a:spLocks/>
          </p:cNvSpPr>
          <p:nvPr/>
        </p:nvSpPr>
        <p:spPr bwMode="auto">
          <a:xfrm>
            <a:off x="6772275" y="2309813"/>
            <a:ext cx="155575" cy="28575"/>
          </a:xfrm>
          <a:custGeom>
            <a:avLst/>
            <a:gdLst/>
            <a:ahLst/>
            <a:cxnLst>
              <a:cxn ang="0">
                <a:pos x="4" y="16"/>
              </a:cxn>
              <a:cxn ang="0">
                <a:pos x="6" y="16"/>
              </a:cxn>
              <a:cxn ang="0">
                <a:pos x="8" y="16"/>
              </a:cxn>
              <a:cxn ang="0">
                <a:pos x="12" y="18"/>
              </a:cxn>
              <a:cxn ang="0">
                <a:pos x="14" y="18"/>
              </a:cxn>
              <a:cxn ang="0">
                <a:pos x="20" y="18"/>
              </a:cxn>
              <a:cxn ang="0">
                <a:pos x="22" y="18"/>
              </a:cxn>
              <a:cxn ang="0">
                <a:pos x="22" y="18"/>
              </a:cxn>
              <a:cxn ang="0">
                <a:pos x="28" y="18"/>
              </a:cxn>
              <a:cxn ang="0">
                <a:pos x="28" y="18"/>
              </a:cxn>
              <a:cxn ang="0">
                <a:pos x="32" y="18"/>
              </a:cxn>
              <a:cxn ang="0">
                <a:pos x="32" y="18"/>
              </a:cxn>
              <a:cxn ang="0">
                <a:pos x="32" y="16"/>
              </a:cxn>
              <a:cxn ang="0">
                <a:pos x="36" y="16"/>
              </a:cxn>
              <a:cxn ang="0">
                <a:pos x="38" y="16"/>
              </a:cxn>
              <a:cxn ang="0">
                <a:pos x="38" y="14"/>
              </a:cxn>
              <a:cxn ang="0">
                <a:pos x="40" y="14"/>
              </a:cxn>
              <a:cxn ang="0">
                <a:pos x="42" y="14"/>
              </a:cxn>
              <a:cxn ang="0">
                <a:pos x="46" y="12"/>
              </a:cxn>
              <a:cxn ang="0">
                <a:pos x="48" y="12"/>
              </a:cxn>
              <a:cxn ang="0">
                <a:pos x="50" y="14"/>
              </a:cxn>
              <a:cxn ang="0">
                <a:pos x="52" y="14"/>
              </a:cxn>
              <a:cxn ang="0">
                <a:pos x="54" y="10"/>
              </a:cxn>
              <a:cxn ang="0">
                <a:pos x="54" y="8"/>
              </a:cxn>
              <a:cxn ang="0">
                <a:pos x="56" y="6"/>
              </a:cxn>
              <a:cxn ang="0">
                <a:pos x="58" y="4"/>
              </a:cxn>
              <a:cxn ang="0">
                <a:pos x="60" y="4"/>
              </a:cxn>
              <a:cxn ang="0">
                <a:pos x="60" y="2"/>
              </a:cxn>
              <a:cxn ang="0">
                <a:pos x="62" y="2"/>
              </a:cxn>
              <a:cxn ang="0">
                <a:pos x="64" y="0"/>
              </a:cxn>
              <a:cxn ang="0">
                <a:pos x="64" y="0"/>
              </a:cxn>
              <a:cxn ang="0">
                <a:pos x="66" y="2"/>
              </a:cxn>
              <a:cxn ang="0">
                <a:pos x="68" y="0"/>
              </a:cxn>
              <a:cxn ang="0">
                <a:pos x="70" y="2"/>
              </a:cxn>
              <a:cxn ang="0">
                <a:pos x="74" y="2"/>
              </a:cxn>
              <a:cxn ang="0">
                <a:pos x="78" y="6"/>
              </a:cxn>
              <a:cxn ang="0">
                <a:pos x="82" y="6"/>
              </a:cxn>
              <a:cxn ang="0">
                <a:pos x="84" y="6"/>
              </a:cxn>
              <a:cxn ang="0">
                <a:pos x="84" y="6"/>
              </a:cxn>
              <a:cxn ang="0">
                <a:pos x="86" y="6"/>
              </a:cxn>
              <a:cxn ang="0">
                <a:pos x="88" y="6"/>
              </a:cxn>
              <a:cxn ang="0">
                <a:pos x="90" y="4"/>
              </a:cxn>
              <a:cxn ang="0">
                <a:pos x="92" y="4"/>
              </a:cxn>
              <a:cxn ang="0">
                <a:pos x="94" y="6"/>
              </a:cxn>
              <a:cxn ang="0">
                <a:pos x="98" y="8"/>
              </a:cxn>
            </a:cxnLst>
            <a:rect l="0" t="0" r="r" b="b"/>
            <a:pathLst>
              <a:path w="98" h="18">
                <a:moveTo>
                  <a:pt x="0" y="16"/>
                </a:moveTo>
                <a:lnTo>
                  <a:pt x="0" y="16"/>
                </a:lnTo>
                <a:lnTo>
                  <a:pt x="4" y="16"/>
                </a:lnTo>
                <a:lnTo>
                  <a:pt x="4" y="16"/>
                </a:lnTo>
                <a:lnTo>
                  <a:pt x="4" y="16"/>
                </a:lnTo>
                <a:lnTo>
                  <a:pt x="6" y="16"/>
                </a:lnTo>
                <a:lnTo>
                  <a:pt x="6" y="16"/>
                </a:lnTo>
                <a:lnTo>
                  <a:pt x="6" y="16"/>
                </a:lnTo>
                <a:lnTo>
                  <a:pt x="8" y="16"/>
                </a:lnTo>
                <a:lnTo>
                  <a:pt x="8" y="16"/>
                </a:lnTo>
                <a:lnTo>
                  <a:pt x="12" y="18"/>
                </a:lnTo>
                <a:lnTo>
                  <a:pt x="12" y="18"/>
                </a:lnTo>
                <a:lnTo>
                  <a:pt x="12" y="18"/>
                </a:lnTo>
                <a:lnTo>
                  <a:pt x="14" y="18"/>
                </a:lnTo>
                <a:lnTo>
                  <a:pt x="14" y="18"/>
                </a:lnTo>
                <a:lnTo>
                  <a:pt x="16" y="18"/>
                </a:lnTo>
                <a:lnTo>
                  <a:pt x="18" y="18"/>
                </a:lnTo>
                <a:lnTo>
                  <a:pt x="20" y="18"/>
                </a:lnTo>
                <a:lnTo>
                  <a:pt x="22" y="18"/>
                </a:lnTo>
                <a:lnTo>
                  <a:pt x="22" y="18"/>
                </a:lnTo>
                <a:lnTo>
                  <a:pt x="22" y="18"/>
                </a:lnTo>
                <a:lnTo>
                  <a:pt x="22" y="18"/>
                </a:lnTo>
                <a:lnTo>
                  <a:pt x="22" y="18"/>
                </a:lnTo>
                <a:lnTo>
                  <a:pt x="22" y="18"/>
                </a:lnTo>
                <a:lnTo>
                  <a:pt x="24" y="18"/>
                </a:lnTo>
                <a:lnTo>
                  <a:pt x="24" y="18"/>
                </a:lnTo>
                <a:lnTo>
                  <a:pt x="28" y="18"/>
                </a:lnTo>
                <a:lnTo>
                  <a:pt x="28" y="18"/>
                </a:lnTo>
                <a:lnTo>
                  <a:pt x="28" y="18"/>
                </a:lnTo>
                <a:lnTo>
                  <a:pt x="28" y="18"/>
                </a:lnTo>
                <a:lnTo>
                  <a:pt x="30" y="18"/>
                </a:lnTo>
                <a:lnTo>
                  <a:pt x="30" y="18"/>
                </a:lnTo>
                <a:lnTo>
                  <a:pt x="32" y="18"/>
                </a:lnTo>
                <a:lnTo>
                  <a:pt x="32" y="18"/>
                </a:lnTo>
                <a:lnTo>
                  <a:pt x="32" y="18"/>
                </a:lnTo>
                <a:lnTo>
                  <a:pt x="32" y="18"/>
                </a:lnTo>
                <a:lnTo>
                  <a:pt x="32" y="18"/>
                </a:lnTo>
                <a:lnTo>
                  <a:pt x="32" y="16"/>
                </a:lnTo>
                <a:lnTo>
                  <a:pt x="32" y="16"/>
                </a:lnTo>
                <a:lnTo>
                  <a:pt x="34" y="16"/>
                </a:lnTo>
                <a:lnTo>
                  <a:pt x="36" y="16"/>
                </a:lnTo>
                <a:lnTo>
                  <a:pt x="36" y="16"/>
                </a:lnTo>
                <a:lnTo>
                  <a:pt x="36" y="16"/>
                </a:lnTo>
                <a:lnTo>
                  <a:pt x="36" y="16"/>
                </a:lnTo>
                <a:lnTo>
                  <a:pt x="38" y="16"/>
                </a:lnTo>
                <a:lnTo>
                  <a:pt x="38" y="16"/>
                </a:lnTo>
                <a:lnTo>
                  <a:pt x="38" y="14"/>
                </a:lnTo>
                <a:lnTo>
                  <a:pt x="38" y="14"/>
                </a:lnTo>
                <a:lnTo>
                  <a:pt x="40" y="14"/>
                </a:lnTo>
                <a:lnTo>
                  <a:pt x="40" y="14"/>
                </a:lnTo>
                <a:lnTo>
                  <a:pt x="40" y="14"/>
                </a:lnTo>
                <a:lnTo>
                  <a:pt x="40" y="14"/>
                </a:lnTo>
                <a:lnTo>
                  <a:pt x="42" y="14"/>
                </a:lnTo>
                <a:lnTo>
                  <a:pt x="42" y="14"/>
                </a:lnTo>
                <a:lnTo>
                  <a:pt x="44" y="14"/>
                </a:lnTo>
                <a:lnTo>
                  <a:pt x="44" y="14"/>
                </a:lnTo>
                <a:lnTo>
                  <a:pt x="46" y="12"/>
                </a:lnTo>
                <a:lnTo>
                  <a:pt x="48" y="12"/>
                </a:lnTo>
                <a:lnTo>
                  <a:pt x="48" y="12"/>
                </a:lnTo>
                <a:lnTo>
                  <a:pt x="48" y="12"/>
                </a:lnTo>
                <a:lnTo>
                  <a:pt x="50" y="12"/>
                </a:lnTo>
                <a:lnTo>
                  <a:pt x="50" y="14"/>
                </a:lnTo>
                <a:lnTo>
                  <a:pt x="50" y="14"/>
                </a:lnTo>
                <a:lnTo>
                  <a:pt x="50" y="14"/>
                </a:lnTo>
                <a:lnTo>
                  <a:pt x="52" y="14"/>
                </a:lnTo>
                <a:lnTo>
                  <a:pt x="52" y="14"/>
                </a:lnTo>
                <a:lnTo>
                  <a:pt x="52" y="12"/>
                </a:lnTo>
                <a:lnTo>
                  <a:pt x="54" y="12"/>
                </a:lnTo>
                <a:lnTo>
                  <a:pt x="54" y="10"/>
                </a:lnTo>
                <a:lnTo>
                  <a:pt x="54" y="8"/>
                </a:lnTo>
                <a:lnTo>
                  <a:pt x="54" y="8"/>
                </a:lnTo>
                <a:lnTo>
                  <a:pt x="54" y="8"/>
                </a:lnTo>
                <a:lnTo>
                  <a:pt x="54" y="6"/>
                </a:lnTo>
                <a:lnTo>
                  <a:pt x="56" y="6"/>
                </a:lnTo>
                <a:lnTo>
                  <a:pt x="56" y="6"/>
                </a:lnTo>
                <a:lnTo>
                  <a:pt x="56" y="6"/>
                </a:lnTo>
                <a:lnTo>
                  <a:pt x="56" y="4"/>
                </a:lnTo>
                <a:lnTo>
                  <a:pt x="58" y="4"/>
                </a:lnTo>
                <a:lnTo>
                  <a:pt x="58" y="4"/>
                </a:lnTo>
                <a:lnTo>
                  <a:pt x="58" y="4"/>
                </a:lnTo>
                <a:lnTo>
                  <a:pt x="60" y="4"/>
                </a:lnTo>
                <a:lnTo>
                  <a:pt x="60" y="4"/>
                </a:lnTo>
                <a:lnTo>
                  <a:pt x="60" y="4"/>
                </a:lnTo>
                <a:lnTo>
                  <a:pt x="60" y="2"/>
                </a:lnTo>
                <a:lnTo>
                  <a:pt x="60" y="2"/>
                </a:lnTo>
                <a:lnTo>
                  <a:pt x="60" y="2"/>
                </a:lnTo>
                <a:lnTo>
                  <a:pt x="62" y="2"/>
                </a:lnTo>
                <a:lnTo>
                  <a:pt x="62" y="2"/>
                </a:lnTo>
                <a:lnTo>
                  <a:pt x="62" y="0"/>
                </a:lnTo>
                <a:lnTo>
                  <a:pt x="64" y="0"/>
                </a:lnTo>
                <a:lnTo>
                  <a:pt x="64" y="0"/>
                </a:lnTo>
                <a:lnTo>
                  <a:pt x="64" y="0"/>
                </a:lnTo>
                <a:lnTo>
                  <a:pt x="64" y="0"/>
                </a:lnTo>
                <a:lnTo>
                  <a:pt x="64" y="2"/>
                </a:lnTo>
                <a:lnTo>
                  <a:pt x="66" y="2"/>
                </a:lnTo>
                <a:lnTo>
                  <a:pt x="66" y="2"/>
                </a:lnTo>
                <a:lnTo>
                  <a:pt x="66" y="2"/>
                </a:lnTo>
                <a:lnTo>
                  <a:pt x="66" y="2"/>
                </a:lnTo>
                <a:lnTo>
                  <a:pt x="68" y="0"/>
                </a:lnTo>
                <a:lnTo>
                  <a:pt x="68" y="0"/>
                </a:lnTo>
                <a:lnTo>
                  <a:pt x="68" y="2"/>
                </a:lnTo>
                <a:lnTo>
                  <a:pt x="70" y="2"/>
                </a:lnTo>
                <a:lnTo>
                  <a:pt x="72" y="2"/>
                </a:lnTo>
                <a:lnTo>
                  <a:pt x="74" y="2"/>
                </a:lnTo>
                <a:lnTo>
                  <a:pt x="74" y="2"/>
                </a:lnTo>
                <a:lnTo>
                  <a:pt x="74" y="4"/>
                </a:lnTo>
                <a:lnTo>
                  <a:pt x="76" y="4"/>
                </a:lnTo>
                <a:lnTo>
                  <a:pt x="78" y="6"/>
                </a:lnTo>
                <a:lnTo>
                  <a:pt x="78" y="6"/>
                </a:lnTo>
                <a:lnTo>
                  <a:pt x="80" y="6"/>
                </a:lnTo>
                <a:lnTo>
                  <a:pt x="82" y="6"/>
                </a:lnTo>
                <a:lnTo>
                  <a:pt x="82" y="6"/>
                </a:lnTo>
                <a:lnTo>
                  <a:pt x="82" y="6"/>
                </a:lnTo>
                <a:lnTo>
                  <a:pt x="84" y="6"/>
                </a:lnTo>
                <a:lnTo>
                  <a:pt x="84" y="6"/>
                </a:lnTo>
                <a:lnTo>
                  <a:pt x="84" y="6"/>
                </a:lnTo>
                <a:lnTo>
                  <a:pt x="84" y="6"/>
                </a:lnTo>
                <a:lnTo>
                  <a:pt x="86" y="8"/>
                </a:lnTo>
                <a:lnTo>
                  <a:pt x="86" y="6"/>
                </a:lnTo>
                <a:lnTo>
                  <a:pt x="86" y="6"/>
                </a:lnTo>
                <a:lnTo>
                  <a:pt x="86" y="6"/>
                </a:lnTo>
                <a:lnTo>
                  <a:pt x="86" y="6"/>
                </a:lnTo>
                <a:lnTo>
                  <a:pt x="88" y="6"/>
                </a:lnTo>
                <a:lnTo>
                  <a:pt x="88" y="6"/>
                </a:lnTo>
                <a:lnTo>
                  <a:pt x="88" y="4"/>
                </a:lnTo>
                <a:lnTo>
                  <a:pt x="90" y="4"/>
                </a:lnTo>
                <a:lnTo>
                  <a:pt x="90" y="4"/>
                </a:lnTo>
                <a:lnTo>
                  <a:pt x="90" y="4"/>
                </a:lnTo>
                <a:lnTo>
                  <a:pt x="92" y="4"/>
                </a:lnTo>
                <a:lnTo>
                  <a:pt x="92" y="6"/>
                </a:lnTo>
                <a:lnTo>
                  <a:pt x="94" y="6"/>
                </a:lnTo>
                <a:lnTo>
                  <a:pt x="94" y="6"/>
                </a:lnTo>
                <a:lnTo>
                  <a:pt x="94" y="6"/>
                </a:lnTo>
                <a:lnTo>
                  <a:pt x="96" y="6"/>
                </a:lnTo>
                <a:lnTo>
                  <a:pt x="98" y="8"/>
                </a:lnTo>
                <a:lnTo>
                  <a:pt x="98"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2" name="Freeform 738"/>
          <p:cNvSpPr>
            <a:spLocks/>
          </p:cNvSpPr>
          <p:nvPr/>
        </p:nvSpPr>
        <p:spPr bwMode="auto">
          <a:xfrm>
            <a:off x="6350000" y="2262188"/>
            <a:ext cx="422275" cy="76200"/>
          </a:xfrm>
          <a:custGeom>
            <a:avLst/>
            <a:gdLst/>
            <a:ahLst/>
            <a:cxnLst>
              <a:cxn ang="0">
                <a:pos x="4" y="46"/>
              </a:cxn>
              <a:cxn ang="0">
                <a:pos x="12" y="44"/>
              </a:cxn>
              <a:cxn ang="0">
                <a:pos x="16" y="44"/>
              </a:cxn>
              <a:cxn ang="0">
                <a:pos x="16" y="40"/>
              </a:cxn>
              <a:cxn ang="0">
                <a:pos x="20" y="40"/>
              </a:cxn>
              <a:cxn ang="0">
                <a:pos x="18" y="36"/>
              </a:cxn>
              <a:cxn ang="0">
                <a:pos x="20" y="36"/>
              </a:cxn>
              <a:cxn ang="0">
                <a:pos x="22" y="34"/>
              </a:cxn>
              <a:cxn ang="0">
                <a:pos x="26" y="32"/>
              </a:cxn>
              <a:cxn ang="0">
                <a:pos x="30" y="32"/>
              </a:cxn>
              <a:cxn ang="0">
                <a:pos x="32" y="28"/>
              </a:cxn>
              <a:cxn ang="0">
                <a:pos x="38" y="24"/>
              </a:cxn>
              <a:cxn ang="0">
                <a:pos x="42" y="24"/>
              </a:cxn>
              <a:cxn ang="0">
                <a:pos x="46" y="24"/>
              </a:cxn>
              <a:cxn ang="0">
                <a:pos x="52" y="24"/>
              </a:cxn>
              <a:cxn ang="0">
                <a:pos x="54" y="24"/>
              </a:cxn>
              <a:cxn ang="0">
                <a:pos x="60" y="26"/>
              </a:cxn>
              <a:cxn ang="0">
                <a:pos x="70" y="26"/>
              </a:cxn>
              <a:cxn ang="0">
                <a:pos x="76" y="32"/>
              </a:cxn>
              <a:cxn ang="0">
                <a:pos x="82" y="34"/>
              </a:cxn>
              <a:cxn ang="0">
                <a:pos x="88" y="36"/>
              </a:cxn>
              <a:cxn ang="0">
                <a:pos x="92" y="36"/>
              </a:cxn>
              <a:cxn ang="0">
                <a:pos x="96" y="34"/>
              </a:cxn>
              <a:cxn ang="0">
                <a:pos x="100" y="36"/>
              </a:cxn>
              <a:cxn ang="0">
                <a:pos x="104" y="36"/>
              </a:cxn>
              <a:cxn ang="0">
                <a:pos x="108" y="38"/>
              </a:cxn>
              <a:cxn ang="0">
                <a:pos x="114" y="38"/>
              </a:cxn>
              <a:cxn ang="0">
                <a:pos x="120" y="38"/>
              </a:cxn>
              <a:cxn ang="0">
                <a:pos x="122" y="36"/>
              </a:cxn>
              <a:cxn ang="0">
                <a:pos x="124" y="28"/>
              </a:cxn>
              <a:cxn ang="0">
                <a:pos x="122" y="26"/>
              </a:cxn>
              <a:cxn ang="0">
                <a:pos x="114" y="20"/>
              </a:cxn>
              <a:cxn ang="0">
                <a:pos x="112" y="12"/>
              </a:cxn>
              <a:cxn ang="0">
                <a:pos x="114" y="10"/>
              </a:cxn>
              <a:cxn ang="0">
                <a:pos x="114" y="6"/>
              </a:cxn>
              <a:cxn ang="0">
                <a:pos x="116" y="4"/>
              </a:cxn>
              <a:cxn ang="0">
                <a:pos x="118" y="2"/>
              </a:cxn>
              <a:cxn ang="0">
                <a:pos x="128" y="4"/>
              </a:cxn>
              <a:cxn ang="0">
                <a:pos x="134" y="8"/>
              </a:cxn>
              <a:cxn ang="0">
                <a:pos x="142" y="8"/>
              </a:cxn>
              <a:cxn ang="0">
                <a:pos x="152" y="10"/>
              </a:cxn>
              <a:cxn ang="0">
                <a:pos x="156" y="12"/>
              </a:cxn>
              <a:cxn ang="0">
                <a:pos x="162" y="12"/>
              </a:cxn>
              <a:cxn ang="0">
                <a:pos x="168" y="18"/>
              </a:cxn>
              <a:cxn ang="0">
                <a:pos x="172" y="24"/>
              </a:cxn>
              <a:cxn ang="0">
                <a:pos x="174" y="26"/>
              </a:cxn>
              <a:cxn ang="0">
                <a:pos x="180" y="28"/>
              </a:cxn>
              <a:cxn ang="0">
                <a:pos x="184" y="30"/>
              </a:cxn>
              <a:cxn ang="0">
                <a:pos x="188" y="30"/>
              </a:cxn>
              <a:cxn ang="0">
                <a:pos x="196" y="32"/>
              </a:cxn>
              <a:cxn ang="0">
                <a:pos x="200" y="32"/>
              </a:cxn>
              <a:cxn ang="0">
                <a:pos x="202" y="30"/>
              </a:cxn>
              <a:cxn ang="0">
                <a:pos x="210" y="28"/>
              </a:cxn>
              <a:cxn ang="0">
                <a:pos x="212" y="28"/>
              </a:cxn>
              <a:cxn ang="0">
                <a:pos x="220" y="28"/>
              </a:cxn>
              <a:cxn ang="0">
                <a:pos x="226" y="30"/>
              </a:cxn>
              <a:cxn ang="0">
                <a:pos x="232" y="30"/>
              </a:cxn>
              <a:cxn ang="0">
                <a:pos x="240" y="34"/>
              </a:cxn>
              <a:cxn ang="0">
                <a:pos x="250" y="36"/>
              </a:cxn>
              <a:cxn ang="0">
                <a:pos x="258" y="42"/>
              </a:cxn>
            </a:cxnLst>
            <a:rect l="0" t="0" r="r" b="b"/>
            <a:pathLst>
              <a:path w="266" h="48">
                <a:moveTo>
                  <a:pt x="0" y="48"/>
                </a:moveTo>
                <a:lnTo>
                  <a:pt x="2" y="48"/>
                </a:lnTo>
                <a:lnTo>
                  <a:pt x="2" y="48"/>
                </a:lnTo>
                <a:lnTo>
                  <a:pt x="2" y="48"/>
                </a:lnTo>
                <a:lnTo>
                  <a:pt x="4" y="46"/>
                </a:lnTo>
                <a:lnTo>
                  <a:pt x="4" y="46"/>
                </a:lnTo>
                <a:lnTo>
                  <a:pt x="4" y="46"/>
                </a:lnTo>
                <a:lnTo>
                  <a:pt x="4" y="46"/>
                </a:lnTo>
                <a:lnTo>
                  <a:pt x="4" y="44"/>
                </a:lnTo>
                <a:lnTo>
                  <a:pt x="4" y="44"/>
                </a:lnTo>
                <a:lnTo>
                  <a:pt x="4" y="44"/>
                </a:lnTo>
                <a:lnTo>
                  <a:pt x="6" y="44"/>
                </a:lnTo>
                <a:lnTo>
                  <a:pt x="6" y="44"/>
                </a:lnTo>
                <a:lnTo>
                  <a:pt x="8" y="44"/>
                </a:lnTo>
                <a:lnTo>
                  <a:pt x="10" y="44"/>
                </a:lnTo>
                <a:lnTo>
                  <a:pt x="12" y="44"/>
                </a:lnTo>
                <a:lnTo>
                  <a:pt x="12" y="44"/>
                </a:lnTo>
                <a:lnTo>
                  <a:pt x="12" y="44"/>
                </a:lnTo>
                <a:lnTo>
                  <a:pt x="12" y="42"/>
                </a:lnTo>
                <a:lnTo>
                  <a:pt x="12" y="42"/>
                </a:lnTo>
                <a:lnTo>
                  <a:pt x="12" y="42"/>
                </a:lnTo>
                <a:lnTo>
                  <a:pt x="14" y="44"/>
                </a:lnTo>
                <a:lnTo>
                  <a:pt x="14" y="44"/>
                </a:lnTo>
                <a:lnTo>
                  <a:pt x="16" y="44"/>
                </a:lnTo>
                <a:lnTo>
                  <a:pt x="16" y="44"/>
                </a:lnTo>
                <a:lnTo>
                  <a:pt x="16" y="42"/>
                </a:lnTo>
                <a:lnTo>
                  <a:pt x="16" y="42"/>
                </a:lnTo>
                <a:lnTo>
                  <a:pt x="16" y="42"/>
                </a:lnTo>
                <a:lnTo>
                  <a:pt x="16" y="42"/>
                </a:lnTo>
                <a:lnTo>
                  <a:pt x="14" y="42"/>
                </a:lnTo>
                <a:lnTo>
                  <a:pt x="16" y="40"/>
                </a:lnTo>
                <a:lnTo>
                  <a:pt x="16" y="40"/>
                </a:lnTo>
                <a:lnTo>
                  <a:pt x="16" y="42"/>
                </a:lnTo>
                <a:lnTo>
                  <a:pt x="16" y="42"/>
                </a:lnTo>
                <a:lnTo>
                  <a:pt x="18" y="42"/>
                </a:lnTo>
                <a:lnTo>
                  <a:pt x="18" y="42"/>
                </a:lnTo>
                <a:lnTo>
                  <a:pt x="18" y="42"/>
                </a:lnTo>
                <a:lnTo>
                  <a:pt x="18" y="40"/>
                </a:lnTo>
                <a:lnTo>
                  <a:pt x="20" y="40"/>
                </a:lnTo>
                <a:lnTo>
                  <a:pt x="20" y="40"/>
                </a:lnTo>
                <a:lnTo>
                  <a:pt x="20" y="40"/>
                </a:lnTo>
                <a:lnTo>
                  <a:pt x="20" y="40"/>
                </a:lnTo>
                <a:lnTo>
                  <a:pt x="20" y="40"/>
                </a:lnTo>
                <a:lnTo>
                  <a:pt x="20" y="38"/>
                </a:lnTo>
                <a:lnTo>
                  <a:pt x="20" y="38"/>
                </a:lnTo>
                <a:lnTo>
                  <a:pt x="20" y="38"/>
                </a:lnTo>
                <a:lnTo>
                  <a:pt x="18" y="38"/>
                </a:lnTo>
                <a:lnTo>
                  <a:pt x="18" y="36"/>
                </a:lnTo>
                <a:lnTo>
                  <a:pt x="18" y="36"/>
                </a:lnTo>
                <a:lnTo>
                  <a:pt x="18" y="36"/>
                </a:lnTo>
                <a:lnTo>
                  <a:pt x="18" y="36"/>
                </a:lnTo>
                <a:lnTo>
                  <a:pt x="20" y="36"/>
                </a:lnTo>
                <a:lnTo>
                  <a:pt x="20" y="36"/>
                </a:lnTo>
                <a:lnTo>
                  <a:pt x="20" y="36"/>
                </a:lnTo>
                <a:lnTo>
                  <a:pt x="20" y="36"/>
                </a:lnTo>
                <a:lnTo>
                  <a:pt x="20" y="36"/>
                </a:lnTo>
                <a:lnTo>
                  <a:pt x="22" y="36"/>
                </a:lnTo>
                <a:lnTo>
                  <a:pt x="22" y="36"/>
                </a:lnTo>
                <a:lnTo>
                  <a:pt x="22" y="36"/>
                </a:lnTo>
                <a:lnTo>
                  <a:pt x="22" y="36"/>
                </a:lnTo>
                <a:lnTo>
                  <a:pt x="22" y="34"/>
                </a:lnTo>
                <a:lnTo>
                  <a:pt x="22" y="34"/>
                </a:lnTo>
                <a:lnTo>
                  <a:pt x="22" y="34"/>
                </a:lnTo>
                <a:lnTo>
                  <a:pt x="22" y="34"/>
                </a:lnTo>
                <a:lnTo>
                  <a:pt x="22" y="34"/>
                </a:lnTo>
                <a:lnTo>
                  <a:pt x="24" y="34"/>
                </a:lnTo>
                <a:lnTo>
                  <a:pt x="24" y="34"/>
                </a:lnTo>
                <a:lnTo>
                  <a:pt x="24" y="34"/>
                </a:lnTo>
                <a:lnTo>
                  <a:pt x="24" y="32"/>
                </a:lnTo>
                <a:lnTo>
                  <a:pt x="24" y="32"/>
                </a:lnTo>
                <a:lnTo>
                  <a:pt x="26" y="32"/>
                </a:lnTo>
                <a:lnTo>
                  <a:pt x="26" y="32"/>
                </a:lnTo>
                <a:lnTo>
                  <a:pt x="26" y="32"/>
                </a:lnTo>
                <a:lnTo>
                  <a:pt x="28" y="32"/>
                </a:lnTo>
                <a:lnTo>
                  <a:pt x="28" y="32"/>
                </a:lnTo>
                <a:lnTo>
                  <a:pt x="28" y="32"/>
                </a:lnTo>
                <a:lnTo>
                  <a:pt x="28" y="32"/>
                </a:lnTo>
                <a:lnTo>
                  <a:pt x="28" y="32"/>
                </a:lnTo>
                <a:lnTo>
                  <a:pt x="28" y="32"/>
                </a:lnTo>
                <a:lnTo>
                  <a:pt x="30" y="32"/>
                </a:lnTo>
                <a:lnTo>
                  <a:pt x="30" y="32"/>
                </a:lnTo>
                <a:lnTo>
                  <a:pt x="30" y="30"/>
                </a:lnTo>
                <a:lnTo>
                  <a:pt x="30" y="30"/>
                </a:lnTo>
                <a:lnTo>
                  <a:pt x="32" y="28"/>
                </a:lnTo>
                <a:lnTo>
                  <a:pt x="32" y="28"/>
                </a:lnTo>
                <a:lnTo>
                  <a:pt x="32" y="28"/>
                </a:lnTo>
                <a:lnTo>
                  <a:pt x="32" y="28"/>
                </a:lnTo>
                <a:lnTo>
                  <a:pt x="32" y="28"/>
                </a:lnTo>
                <a:lnTo>
                  <a:pt x="32" y="28"/>
                </a:lnTo>
                <a:lnTo>
                  <a:pt x="34" y="28"/>
                </a:lnTo>
                <a:lnTo>
                  <a:pt x="36" y="28"/>
                </a:lnTo>
                <a:lnTo>
                  <a:pt x="36" y="26"/>
                </a:lnTo>
                <a:lnTo>
                  <a:pt x="38" y="26"/>
                </a:lnTo>
                <a:lnTo>
                  <a:pt x="38" y="26"/>
                </a:lnTo>
                <a:lnTo>
                  <a:pt x="38" y="26"/>
                </a:lnTo>
                <a:lnTo>
                  <a:pt x="38" y="24"/>
                </a:lnTo>
                <a:lnTo>
                  <a:pt x="38" y="24"/>
                </a:lnTo>
                <a:lnTo>
                  <a:pt x="38" y="24"/>
                </a:lnTo>
                <a:lnTo>
                  <a:pt x="40" y="24"/>
                </a:lnTo>
                <a:lnTo>
                  <a:pt x="40" y="24"/>
                </a:lnTo>
                <a:lnTo>
                  <a:pt x="40" y="24"/>
                </a:lnTo>
                <a:lnTo>
                  <a:pt x="40" y="24"/>
                </a:lnTo>
                <a:lnTo>
                  <a:pt x="42" y="24"/>
                </a:lnTo>
                <a:lnTo>
                  <a:pt x="42" y="24"/>
                </a:lnTo>
                <a:lnTo>
                  <a:pt x="42" y="24"/>
                </a:lnTo>
                <a:lnTo>
                  <a:pt x="42" y="24"/>
                </a:lnTo>
                <a:lnTo>
                  <a:pt x="44" y="24"/>
                </a:lnTo>
                <a:lnTo>
                  <a:pt x="44" y="24"/>
                </a:lnTo>
                <a:lnTo>
                  <a:pt x="44" y="24"/>
                </a:lnTo>
                <a:lnTo>
                  <a:pt x="44" y="24"/>
                </a:lnTo>
                <a:lnTo>
                  <a:pt x="44" y="24"/>
                </a:lnTo>
                <a:lnTo>
                  <a:pt x="46" y="24"/>
                </a:lnTo>
                <a:lnTo>
                  <a:pt x="46" y="22"/>
                </a:lnTo>
                <a:lnTo>
                  <a:pt x="44" y="22"/>
                </a:lnTo>
                <a:lnTo>
                  <a:pt x="46" y="22"/>
                </a:lnTo>
                <a:lnTo>
                  <a:pt x="46" y="22"/>
                </a:lnTo>
                <a:lnTo>
                  <a:pt x="50" y="24"/>
                </a:lnTo>
                <a:lnTo>
                  <a:pt x="50" y="24"/>
                </a:lnTo>
                <a:lnTo>
                  <a:pt x="50" y="24"/>
                </a:lnTo>
                <a:lnTo>
                  <a:pt x="52" y="24"/>
                </a:lnTo>
                <a:lnTo>
                  <a:pt x="52" y="24"/>
                </a:lnTo>
                <a:lnTo>
                  <a:pt x="52" y="24"/>
                </a:lnTo>
                <a:lnTo>
                  <a:pt x="52" y="22"/>
                </a:lnTo>
                <a:lnTo>
                  <a:pt x="52" y="22"/>
                </a:lnTo>
                <a:lnTo>
                  <a:pt x="52" y="22"/>
                </a:lnTo>
                <a:lnTo>
                  <a:pt x="54" y="22"/>
                </a:lnTo>
                <a:lnTo>
                  <a:pt x="54" y="22"/>
                </a:lnTo>
                <a:lnTo>
                  <a:pt x="54" y="24"/>
                </a:lnTo>
                <a:lnTo>
                  <a:pt x="54" y="24"/>
                </a:lnTo>
                <a:lnTo>
                  <a:pt x="54" y="24"/>
                </a:lnTo>
                <a:lnTo>
                  <a:pt x="56" y="26"/>
                </a:lnTo>
                <a:lnTo>
                  <a:pt x="56" y="26"/>
                </a:lnTo>
                <a:lnTo>
                  <a:pt x="56" y="26"/>
                </a:lnTo>
                <a:lnTo>
                  <a:pt x="58" y="26"/>
                </a:lnTo>
                <a:lnTo>
                  <a:pt x="60" y="26"/>
                </a:lnTo>
                <a:lnTo>
                  <a:pt x="60" y="26"/>
                </a:lnTo>
                <a:lnTo>
                  <a:pt x="60" y="26"/>
                </a:lnTo>
                <a:lnTo>
                  <a:pt x="60" y="26"/>
                </a:lnTo>
                <a:lnTo>
                  <a:pt x="62" y="26"/>
                </a:lnTo>
                <a:lnTo>
                  <a:pt x="62" y="26"/>
                </a:lnTo>
                <a:lnTo>
                  <a:pt x="64" y="26"/>
                </a:lnTo>
                <a:lnTo>
                  <a:pt x="66" y="26"/>
                </a:lnTo>
                <a:lnTo>
                  <a:pt x="68" y="26"/>
                </a:lnTo>
                <a:lnTo>
                  <a:pt x="70" y="26"/>
                </a:lnTo>
                <a:lnTo>
                  <a:pt x="72" y="26"/>
                </a:lnTo>
                <a:lnTo>
                  <a:pt x="72" y="26"/>
                </a:lnTo>
                <a:lnTo>
                  <a:pt x="72" y="26"/>
                </a:lnTo>
                <a:lnTo>
                  <a:pt x="74" y="28"/>
                </a:lnTo>
                <a:lnTo>
                  <a:pt x="74" y="28"/>
                </a:lnTo>
                <a:lnTo>
                  <a:pt x="74" y="30"/>
                </a:lnTo>
                <a:lnTo>
                  <a:pt x="74" y="30"/>
                </a:lnTo>
                <a:lnTo>
                  <a:pt x="76" y="32"/>
                </a:lnTo>
                <a:lnTo>
                  <a:pt x="76" y="32"/>
                </a:lnTo>
                <a:lnTo>
                  <a:pt x="76" y="32"/>
                </a:lnTo>
                <a:lnTo>
                  <a:pt x="76" y="32"/>
                </a:lnTo>
                <a:lnTo>
                  <a:pt x="78" y="32"/>
                </a:lnTo>
                <a:lnTo>
                  <a:pt x="78" y="32"/>
                </a:lnTo>
                <a:lnTo>
                  <a:pt x="80" y="34"/>
                </a:lnTo>
                <a:lnTo>
                  <a:pt x="80" y="34"/>
                </a:lnTo>
                <a:lnTo>
                  <a:pt x="82" y="34"/>
                </a:lnTo>
                <a:lnTo>
                  <a:pt x="82" y="34"/>
                </a:lnTo>
                <a:lnTo>
                  <a:pt x="82" y="34"/>
                </a:lnTo>
                <a:lnTo>
                  <a:pt x="84" y="34"/>
                </a:lnTo>
                <a:lnTo>
                  <a:pt x="86" y="34"/>
                </a:lnTo>
                <a:lnTo>
                  <a:pt x="86" y="34"/>
                </a:lnTo>
                <a:lnTo>
                  <a:pt x="86" y="34"/>
                </a:lnTo>
                <a:lnTo>
                  <a:pt x="86" y="36"/>
                </a:lnTo>
                <a:lnTo>
                  <a:pt x="88" y="36"/>
                </a:lnTo>
                <a:lnTo>
                  <a:pt x="88" y="36"/>
                </a:lnTo>
                <a:lnTo>
                  <a:pt x="88" y="36"/>
                </a:lnTo>
                <a:lnTo>
                  <a:pt x="90" y="36"/>
                </a:lnTo>
                <a:lnTo>
                  <a:pt x="90" y="36"/>
                </a:lnTo>
                <a:lnTo>
                  <a:pt x="90" y="36"/>
                </a:lnTo>
                <a:lnTo>
                  <a:pt x="92" y="36"/>
                </a:lnTo>
                <a:lnTo>
                  <a:pt x="92" y="36"/>
                </a:lnTo>
                <a:lnTo>
                  <a:pt x="92" y="36"/>
                </a:lnTo>
                <a:lnTo>
                  <a:pt x="94" y="36"/>
                </a:lnTo>
                <a:lnTo>
                  <a:pt x="96" y="36"/>
                </a:lnTo>
                <a:lnTo>
                  <a:pt x="96" y="36"/>
                </a:lnTo>
                <a:lnTo>
                  <a:pt x="96" y="36"/>
                </a:lnTo>
                <a:lnTo>
                  <a:pt x="96" y="34"/>
                </a:lnTo>
                <a:lnTo>
                  <a:pt x="96" y="34"/>
                </a:lnTo>
                <a:lnTo>
                  <a:pt x="96" y="34"/>
                </a:lnTo>
                <a:lnTo>
                  <a:pt x="96" y="34"/>
                </a:lnTo>
                <a:lnTo>
                  <a:pt x="98" y="34"/>
                </a:lnTo>
                <a:lnTo>
                  <a:pt x="98" y="36"/>
                </a:lnTo>
                <a:lnTo>
                  <a:pt x="98" y="36"/>
                </a:lnTo>
                <a:lnTo>
                  <a:pt x="98" y="36"/>
                </a:lnTo>
                <a:lnTo>
                  <a:pt x="98" y="36"/>
                </a:lnTo>
                <a:lnTo>
                  <a:pt x="98" y="36"/>
                </a:lnTo>
                <a:lnTo>
                  <a:pt x="100" y="36"/>
                </a:lnTo>
                <a:lnTo>
                  <a:pt x="100" y="36"/>
                </a:lnTo>
                <a:lnTo>
                  <a:pt x="100" y="36"/>
                </a:lnTo>
                <a:lnTo>
                  <a:pt x="102" y="36"/>
                </a:lnTo>
                <a:lnTo>
                  <a:pt x="102" y="36"/>
                </a:lnTo>
                <a:lnTo>
                  <a:pt x="102" y="36"/>
                </a:lnTo>
                <a:lnTo>
                  <a:pt x="104" y="36"/>
                </a:lnTo>
                <a:lnTo>
                  <a:pt x="104" y="36"/>
                </a:lnTo>
                <a:lnTo>
                  <a:pt x="104" y="36"/>
                </a:lnTo>
                <a:lnTo>
                  <a:pt x="104" y="36"/>
                </a:lnTo>
                <a:lnTo>
                  <a:pt x="104" y="36"/>
                </a:lnTo>
                <a:lnTo>
                  <a:pt x="106" y="36"/>
                </a:lnTo>
                <a:lnTo>
                  <a:pt x="106" y="36"/>
                </a:lnTo>
                <a:lnTo>
                  <a:pt x="106" y="36"/>
                </a:lnTo>
                <a:lnTo>
                  <a:pt x="106" y="36"/>
                </a:lnTo>
                <a:lnTo>
                  <a:pt x="106" y="36"/>
                </a:lnTo>
                <a:lnTo>
                  <a:pt x="106" y="36"/>
                </a:lnTo>
                <a:lnTo>
                  <a:pt x="108" y="38"/>
                </a:lnTo>
                <a:lnTo>
                  <a:pt x="108" y="38"/>
                </a:lnTo>
                <a:lnTo>
                  <a:pt x="108" y="38"/>
                </a:lnTo>
                <a:lnTo>
                  <a:pt x="108" y="36"/>
                </a:lnTo>
                <a:lnTo>
                  <a:pt x="108" y="36"/>
                </a:lnTo>
                <a:lnTo>
                  <a:pt x="108" y="36"/>
                </a:lnTo>
                <a:lnTo>
                  <a:pt x="110" y="36"/>
                </a:lnTo>
                <a:lnTo>
                  <a:pt x="112" y="36"/>
                </a:lnTo>
                <a:lnTo>
                  <a:pt x="114" y="38"/>
                </a:lnTo>
                <a:lnTo>
                  <a:pt x="116" y="38"/>
                </a:lnTo>
                <a:lnTo>
                  <a:pt x="116" y="38"/>
                </a:lnTo>
                <a:lnTo>
                  <a:pt x="116" y="38"/>
                </a:lnTo>
                <a:lnTo>
                  <a:pt x="116" y="40"/>
                </a:lnTo>
                <a:lnTo>
                  <a:pt x="118" y="40"/>
                </a:lnTo>
                <a:lnTo>
                  <a:pt x="118" y="40"/>
                </a:lnTo>
                <a:lnTo>
                  <a:pt x="118" y="40"/>
                </a:lnTo>
                <a:lnTo>
                  <a:pt x="120" y="38"/>
                </a:lnTo>
                <a:lnTo>
                  <a:pt x="120" y="38"/>
                </a:lnTo>
                <a:lnTo>
                  <a:pt x="120" y="38"/>
                </a:lnTo>
                <a:lnTo>
                  <a:pt x="120" y="38"/>
                </a:lnTo>
                <a:lnTo>
                  <a:pt x="120" y="36"/>
                </a:lnTo>
                <a:lnTo>
                  <a:pt x="122" y="36"/>
                </a:lnTo>
                <a:lnTo>
                  <a:pt x="122" y="36"/>
                </a:lnTo>
                <a:lnTo>
                  <a:pt x="122" y="36"/>
                </a:lnTo>
                <a:lnTo>
                  <a:pt x="122" y="36"/>
                </a:lnTo>
                <a:lnTo>
                  <a:pt x="124" y="36"/>
                </a:lnTo>
                <a:lnTo>
                  <a:pt x="124" y="34"/>
                </a:lnTo>
                <a:lnTo>
                  <a:pt x="124" y="34"/>
                </a:lnTo>
                <a:lnTo>
                  <a:pt x="126" y="34"/>
                </a:lnTo>
                <a:lnTo>
                  <a:pt x="126" y="34"/>
                </a:lnTo>
                <a:lnTo>
                  <a:pt x="126" y="32"/>
                </a:lnTo>
                <a:lnTo>
                  <a:pt x="126" y="30"/>
                </a:lnTo>
                <a:lnTo>
                  <a:pt x="124" y="28"/>
                </a:lnTo>
                <a:lnTo>
                  <a:pt x="124" y="26"/>
                </a:lnTo>
                <a:lnTo>
                  <a:pt x="124" y="26"/>
                </a:lnTo>
                <a:lnTo>
                  <a:pt x="124" y="26"/>
                </a:lnTo>
                <a:lnTo>
                  <a:pt x="122" y="26"/>
                </a:lnTo>
                <a:lnTo>
                  <a:pt x="122" y="26"/>
                </a:lnTo>
                <a:lnTo>
                  <a:pt x="122" y="26"/>
                </a:lnTo>
                <a:lnTo>
                  <a:pt x="122" y="26"/>
                </a:lnTo>
                <a:lnTo>
                  <a:pt x="122" y="26"/>
                </a:lnTo>
                <a:lnTo>
                  <a:pt x="120" y="26"/>
                </a:lnTo>
                <a:lnTo>
                  <a:pt x="120" y="24"/>
                </a:lnTo>
                <a:lnTo>
                  <a:pt x="116" y="22"/>
                </a:lnTo>
                <a:lnTo>
                  <a:pt x="116" y="22"/>
                </a:lnTo>
                <a:lnTo>
                  <a:pt x="116" y="22"/>
                </a:lnTo>
                <a:lnTo>
                  <a:pt x="116" y="20"/>
                </a:lnTo>
                <a:lnTo>
                  <a:pt x="114" y="20"/>
                </a:lnTo>
                <a:lnTo>
                  <a:pt x="114" y="20"/>
                </a:lnTo>
                <a:lnTo>
                  <a:pt x="112" y="20"/>
                </a:lnTo>
                <a:lnTo>
                  <a:pt x="112" y="18"/>
                </a:lnTo>
                <a:lnTo>
                  <a:pt x="114" y="18"/>
                </a:lnTo>
                <a:lnTo>
                  <a:pt x="112" y="18"/>
                </a:lnTo>
                <a:lnTo>
                  <a:pt x="112" y="16"/>
                </a:lnTo>
                <a:lnTo>
                  <a:pt x="112" y="16"/>
                </a:lnTo>
                <a:lnTo>
                  <a:pt x="112" y="14"/>
                </a:lnTo>
                <a:lnTo>
                  <a:pt x="112" y="12"/>
                </a:lnTo>
                <a:lnTo>
                  <a:pt x="112" y="12"/>
                </a:lnTo>
                <a:lnTo>
                  <a:pt x="112" y="12"/>
                </a:lnTo>
                <a:lnTo>
                  <a:pt x="112" y="12"/>
                </a:lnTo>
                <a:lnTo>
                  <a:pt x="114" y="12"/>
                </a:lnTo>
                <a:lnTo>
                  <a:pt x="114" y="12"/>
                </a:lnTo>
                <a:lnTo>
                  <a:pt x="114" y="12"/>
                </a:lnTo>
                <a:lnTo>
                  <a:pt x="114" y="12"/>
                </a:lnTo>
                <a:lnTo>
                  <a:pt x="114" y="10"/>
                </a:lnTo>
                <a:lnTo>
                  <a:pt x="114" y="10"/>
                </a:lnTo>
                <a:lnTo>
                  <a:pt x="114" y="10"/>
                </a:lnTo>
                <a:lnTo>
                  <a:pt x="112" y="10"/>
                </a:lnTo>
                <a:lnTo>
                  <a:pt x="112" y="8"/>
                </a:lnTo>
                <a:lnTo>
                  <a:pt x="112" y="8"/>
                </a:lnTo>
                <a:lnTo>
                  <a:pt x="114" y="8"/>
                </a:lnTo>
                <a:lnTo>
                  <a:pt x="114" y="8"/>
                </a:lnTo>
                <a:lnTo>
                  <a:pt x="114" y="6"/>
                </a:lnTo>
                <a:lnTo>
                  <a:pt x="116" y="6"/>
                </a:lnTo>
                <a:lnTo>
                  <a:pt x="116" y="6"/>
                </a:lnTo>
                <a:lnTo>
                  <a:pt x="116" y="6"/>
                </a:lnTo>
                <a:lnTo>
                  <a:pt x="116" y="6"/>
                </a:lnTo>
                <a:lnTo>
                  <a:pt x="116" y="6"/>
                </a:lnTo>
                <a:lnTo>
                  <a:pt x="116" y="6"/>
                </a:lnTo>
                <a:lnTo>
                  <a:pt x="116" y="4"/>
                </a:lnTo>
                <a:lnTo>
                  <a:pt x="116" y="4"/>
                </a:lnTo>
                <a:lnTo>
                  <a:pt x="116" y="2"/>
                </a:lnTo>
                <a:lnTo>
                  <a:pt x="116" y="2"/>
                </a:lnTo>
                <a:lnTo>
                  <a:pt x="116" y="2"/>
                </a:lnTo>
                <a:lnTo>
                  <a:pt x="116" y="2"/>
                </a:lnTo>
                <a:lnTo>
                  <a:pt x="116" y="2"/>
                </a:lnTo>
                <a:lnTo>
                  <a:pt x="116" y="0"/>
                </a:lnTo>
                <a:lnTo>
                  <a:pt x="116" y="0"/>
                </a:lnTo>
                <a:lnTo>
                  <a:pt x="118" y="2"/>
                </a:lnTo>
                <a:lnTo>
                  <a:pt x="120" y="2"/>
                </a:lnTo>
                <a:lnTo>
                  <a:pt x="122" y="4"/>
                </a:lnTo>
                <a:lnTo>
                  <a:pt x="122" y="4"/>
                </a:lnTo>
                <a:lnTo>
                  <a:pt x="124" y="4"/>
                </a:lnTo>
                <a:lnTo>
                  <a:pt x="124" y="4"/>
                </a:lnTo>
                <a:lnTo>
                  <a:pt x="126" y="4"/>
                </a:lnTo>
                <a:lnTo>
                  <a:pt x="128" y="4"/>
                </a:lnTo>
                <a:lnTo>
                  <a:pt x="128" y="4"/>
                </a:lnTo>
                <a:lnTo>
                  <a:pt x="128" y="4"/>
                </a:lnTo>
                <a:lnTo>
                  <a:pt x="130" y="6"/>
                </a:lnTo>
                <a:lnTo>
                  <a:pt x="130" y="6"/>
                </a:lnTo>
                <a:lnTo>
                  <a:pt x="132" y="6"/>
                </a:lnTo>
                <a:lnTo>
                  <a:pt x="132" y="6"/>
                </a:lnTo>
                <a:lnTo>
                  <a:pt x="132" y="6"/>
                </a:lnTo>
                <a:lnTo>
                  <a:pt x="132" y="8"/>
                </a:lnTo>
                <a:lnTo>
                  <a:pt x="134" y="8"/>
                </a:lnTo>
                <a:lnTo>
                  <a:pt x="134" y="8"/>
                </a:lnTo>
                <a:lnTo>
                  <a:pt x="136" y="8"/>
                </a:lnTo>
                <a:lnTo>
                  <a:pt x="138" y="8"/>
                </a:lnTo>
                <a:lnTo>
                  <a:pt x="138" y="8"/>
                </a:lnTo>
                <a:lnTo>
                  <a:pt x="140" y="8"/>
                </a:lnTo>
                <a:lnTo>
                  <a:pt x="140" y="8"/>
                </a:lnTo>
                <a:lnTo>
                  <a:pt x="140" y="8"/>
                </a:lnTo>
                <a:lnTo>
                  <a:pt x="142" y="8"/>
                </a:lnTo>
                <a:lnTo>
                  <a:pt x="144" y="8"/>
                </a:lnTo>
                <a:lnTo>
                  <a:pt x="146" y="10"/>
                </a:lnTo>
                <a:lnTo>
                  <a:pt x="146" y="10"/>
                </a:lnTo>
                <a:lnTo>
                  <a:pt x="148" y="10"/>
                </a:lnTo>
                <a:lnTo>
                  <a:pt x="150" y="10"/>
                </a:lnTo>
                <a:lnTo>
                  <a:pt x="150" y="10"/>
                </a:lnTo>
                <a:lnTo>
                  <a:pt x="152" y="10"/>
                </a:lnTo>
                <a:lnTo>
                  <a:pt x="152" y="10"/>
                </a:lnTo>
                <a:lnTo>
                  <a:pt x="152" y="12"/>
                </a:lnTo>
                <a:lnTo>
                  <a:pt x="154" y="12"/>
                </a:lnTo>
                <a:lnTo>
                  <a:pt x="154" y="12"/>
                </a:lnTo>
                <a:lnTo>
                  <a:pt x="154" y="12"/>
                </a:lnTo>
                <a:lnTo>
                  <a:pt x="154" y="12"/>
                </a:lnTo>
                <a:lnTo>
                  <a:pt x="154" y="12"/>
                </a:lnTo>
                <a:lnTo>
                  <a:pt x="156" y="12"/>
                </a:lnTo>
                <a:lnTo>
                  <a:pt x="156" y="12"/>
                </a:lnTo>
                <a:lnTo>
                  <a:pt x="156" y="12"/>
                </a:lnTo>
                <a:lnTo>
                  <a:pt x="158" y="12"/>
                </a:lnTo>
                <a:lnTo>
                  <a:pt x="158" y="12"/>
                </a:lnTo>
                <a:lnTo>
                  <a:pt x="160" y="12"/>
                </a:lnTo>
                <a:lnTo>
                  <a:pt x="162" y="12"/>
                </a:lnTo>
                <a:lnTo>
                  <a:pt x="162" y="12"/>
                </a:lnTo>
                <a:lnTo>
                  <a:pt x="162" y="12"/>
                </a:lnTo>
                <a:lnTo>
                  <a:pt x="162" y="12"/>
                </a:lnTo>
                <a:lnTo>
                  <a:pt x="164" y="12"/>
                </a:lnTo>
                <a:lnTo>
                  <a:pt x="166" y="14"/>
                </a:lnTo>
                <a:lnTo>
                  <a:pt x="166" y="14"/>
                </a:lnTo>
                <a:lnTo>
                  <a:pt x="166" y="14"/>
                </a:lnTo>
                <a:lnTo>
                  <a:pt x="166" y="16"/>
                </a:lnTo>
                <a:lnTo>
                  <a:pt x="166" y="18"/>
                </a:lnTo>
                <a:lnTo>
                  <a:pt x="168" y="18"/>
                </a:lnTo>
                <a:lnTo>
                  <a:pt x="168" y="18"/>
                </a:lnTo>
                <a:lnTo>
                  <a:pt x="168" y="18"/>
                </a:lnTo>
                <a:lnTo>
                  <a:pt x="170" y="20"/>
                </a:lnTo>
                <a:lnTo>
                  <a:pt x="170" y="20"/>
                </a:lnTo>
                <a:lnTo>
                  <a:pt x="170" y="22"/>
                </a:lnTo>
                <a:lnTo>
                  <a:pt x="170" y="22"/>
                </a:lnTo>
                <a:lnTo>
                  <a:pt x="172" y="22"/>
                </a:lnTo>
                <a:lnTo>
                  <a:pt x="172" y="24"/>
                </a:lnTo>
                <a:lnTo>
                  <a:pt x="172" y="24"/>
                </a:lnTo>
                <a:lnTo>
                  <a:pt x="172" y="24"/>
                </a:lnTo>
                <a:lnTo>
                  <a:pt x="172" y="24"/>
                </a:lnTo>
                <a:lnTo>
                  <a:pt x="172" y="24"/>
                </a:lnTo>
                <a:lnTo>
                  <a:pt x="174" y="26"/>
                </a:lnTo>
                <a:lnTo>
                  <a:pt x="174" y="26"/>
                </a:lnTo>
                <a:lnTo>
                  <a:pt x="174" y="26"/>
                </a:lnTo>
                <a:lnTo>
                  <a:pt x="174" y="26"/>
                </a:lnTo>
                <a:lnTo>
                  <a:pt x="174" y="26"/>
                </a:lnTo>
                <a:lnTo>
                  <a:pt x="174" y="26"/>
                </a:lnTo>
                <a:lnTo>
                  <a:pt x="176" y="26"/>
                </a:lnTo>
                <a:lnTo>
                  <a:pt x="176" y="26"/>
                </a:lnTo>
                <a:lnTo>
                  <a:pt x="178" y="26"/>
                </a:lnTo>
                <a:lnTo>
                  <a:pt x="178" y="28"/>
                </a:lnTo>
                <a:lnTo>
                  <a:pt x="178" y="28"/>
                </a:lnTo>
                <a:lnTo>
                  <a:pt x="180" y="28"/>
                </a:lnTo>
                <a:lnTo>
                  <a:pt x="180" y="28"/>
                </a:lnTo>
                <a:lnTo>
                  <a:pt x="180" y="28"/>
                </a:lnTo>
                <a:lnTo>
                  <a:pt x="182" y="28"/>
                </a:lnTo>
                <a:lnTo>
                  <a:pt x="182" y="30"/>
                </a:lnTo>
                <a:lnTo>
                  <a:pt x="182" y="30"/>
                </a:lnTo>
                <a:lnTo>
                  <a:pt x="184" y="30"/>
                </a:lnTo>
                <a:lnTo>
                  <a:pt x="184" y="30"/>
                </a:lnTo>
                <a:lnTo>
                  <a:pt x="184" y="30"/>
                </a:lnTo>
                <a:lnTo>
                  <a:pt x="184" y="30"/>
                </a:lnTo>
                <a:lnTo>
                  <a:pt x="186" y="30"/>
                </a:lnTo>
                <a:lnTo>
                  <a:pt x="186" y="30"/>
                </a:lnTo>
                <a:lnTo>
                  <a:pt x="186" y="30"/>
                </a:lnTo>
                <a:lnTo>
                  <a:pt x="186" y="30"/>
                </a:lnTo>
                <a:lnTo>
                  <a:pt x="188" y="30"/>
                </a:lnTo>
                <a:lnTo>
                  <a:pt x="188" y="30"/>
                </a:lnTo>
                <a:lnTo>
                  <a:pt x="188" y="30"/>
                </a:lnTo>
                <a:lnTo>
                  <a:pt x="188" y="30"/>
                </a:lnTo>
                <a:lnTo>
                  <a:pt x="190" y="32"/>
                </a:lnTo>
                <a:lnTo>
                  <a:pt x="190" y="32"/>
                </a:lnTo>
                <a:lnTo>
                  <a:pt x="190" y="32"/>
                </a:lnTo>
                <a:lnTo>
                  <a:pt x="192" y="32"/>
                </a:lnTo>
                <a:lnTo>
                  <a:pt x="194" y="32"/>
                </a:lnTo>
                <a:lnTo>
                  <a:pt x="194" y="32"/>
                </a:lnTo>
                <a:lnTo>
                  <a:pt x="196" y="32"/>
                </a:lnTo>
                <a:lnTo>
                  <a:pt x="196" y="32"/>
                </a:lnTo>
                <a:lnTo>
                  <a:pt x="196" y="32"/>
                </a:lnTo>
                <a:lnTo>
                  <a:pt x="196" y="32"/>
                </a:lnTo>
                <a:lnTo>
                  <a:pt x="196" y="32"/>
                </a:lnTo>
                <a:lnTo>
                  <a:pt x="196" y="32"/>
                </a:lnTo>
                <a:lnTo>
                  <a:pt x="196" y="32"/>
                </a:lnTo>
                <a:lnTo>
                  <a:pt x="198" y="32"/>
                </a:lnTo>
                <a:lnTo>
                  <a:pt x="198" y="32"/>
                </a:lnTo>
                <a:lnTo>
                  <a:pt x="200" y="32"/>
                </a:lnTo>
                <a:lnTo>
                  <a:pt x="200" y="32"/>
                </a:lnTo>
                <a:lnTo>
                  <a:pt x="200" y="32"/>
                </a:lnTo>
                <a:lnTo>
                  <a:pt x="200" y="32"/>
                </a:lnTo>
                <a:lnTo>
                  <a:pt x="202" y="32"/>
                </a:lnTo>
                <a:lnTo>
                  <a:pt x="202" y="32"/>
                </a:lnTo>
                <a:lnTo>
                  <a:pt x="202" y="32"/>
                </a:lnTo>
                <a:lnTo>
                  <a:pt x="202" y="30"/>
                </a:lnTo>
                <a:lnTo>
                  <a:pt x="202" y="30"/>
                </a:lnTo>
                <a:lnTo>
                  <a:pt x="204" y="30"/>
                </a:lnTo>
                <a:lnTo>
                  <a:pt x="204" y="30"/>
                </a:lnTo>
                <a:lnTo>
                  <a:pt x="204" y="30"/>
                </a:lnTo>
                <a:lnTo>
                  <a:pt x="206" y="30"/>
                </a:lnTo>
                <a:lnTo>
                  <a:pt x="206" y="30"/>
                </a:lnTo>
                <a:lnTo>
                  <a:pt x="206" y="30"/>
                </a:lnTo>
                <a:lnTo>
                  <a:pt x="206" y="30"/>
                </a:lnTo>
                <a:lnTo>
                  <a:pt x="210" y="28"/>
                </a:lnTo>
                <a:lnTo>
                  <a:pt x="210" y="28"/>
                </a:lnTo>
                <a:lnTo>
                  <a:pt x="210" y="28"/>
                </a:lnTo>
                <a:lnTo>
                  <a:pt x="210" y="28"/>
                </a:lnTo>
                <a:lnTo>
                  <a:pt x="210" y="28"/>
                </a:lnTo>
                <a:lnTo>
                  <a:pt x="212" y="28"/>
                </a:lnTo>
                <a:lnTo>
                  <a:pt x="212" y="28"/>
                </a:lnTo>
                <a:lnTo>
                  <a:pt x="212" y="28"/>
                </a:lnTo>
                <a:lnTo>
                  <a:pt x="212" y="28"/>
                </a:lnTo>
                <a:lnTo>
                  <a:pt x="212" y="28"/>
                </a:lnTo>
                <a:lnTo>
                  <a:pt x="212" y="28"/>
                </a:lnTo>
                <a:lnTo>
                  <a:pt x="212" y="28"/>
                </a:lnTo>
                <a:lnTo>
                  <a:pt x="212" y="28"/>
                </a:lnTo>
                <a:lnTo>
                  <a:pt x="214" y="28"/>
                </a:lnTo>
                <a:lnTo>
                  <a:pt x="216" y="28"/>
                </a:lnTo>
                <a:lnTo>
                  <a:pt x="218" y="28"/>
                </a:lnTo>
                <a:lnTo>
                  <a:pt x="220" y="28"/>
                </a:lnTo>
                <a:lnTo>
                  <a:pt x="222" y="28"/>
                </a:lnTo>
                <a:lnTo>
                  <a:pt x="222" y="28"/>
                </a:lnTo>
                <a:lnTo>
                  <a:pt x="224" y="28"/>
                </a:lnTo>
                <a:lnTo>
                  <a:pt x="224" y="30"/>
                </a:lnTo>
                <a:lnTo>
                  <a:pt x="224" y="30"/>
                </a:lnTo>
                <a:lnTo>
                  <a:pt x="226" y="30"/>
                </a:lnTo>
                <a:lnTo>
                  <a:pt x="226" y="30"/>
                </a:lnTo>
                <a:lnTo>
                  <a:pt x="226" y="30"/>
                </a:lnTo>
                <a:lnTo>
                  <a:pt x="228" y="30"/>
                </a:lnTo>
                <a:lnTo>
                  <a:pt x="228" y="30"/>
                </a:lnTo>
                <a:lnTo>
                  <a:pt x="230" y="30"/>
                </a:lnTo>
                <a:lnTo>
                  <a:pt x="230" y="30"/>
                </a:lnTo>
                <a:lnTo>
                  <a:pt x="230" y="30"/>
                </a:lnTo>
                <a:lnTo>
                  <a:pt x="230" y="30"/>
                </a:lnTo>
                <a:lnTo>
                  <a:pt x="230" y="30"/>
                </a:lnTo>
                <a:lnTo>
                  <a:pt x="232" y="30"/>
                </a:lnTo>
                <a:lnTo>
                  <a:pt x="232" y="30"/>
                </a:lnTo>
                <a:lnTo>
                  <a:pt x="232" y="30"/>
                </a:lnTo>
                <a:lnTo>
                  <a:pt x="234" y="30"/>
                </a:lnTo>
                <a:lnTo>
                  <a:pt x="234" y="30"/>
                </a:lnTo>
                <a:lnTo>
                  <a:pt x="236" y="32"/>
                </a:lnTo>
                <a:lnTo>
                  <a:pt x="238" y="34"/>
                </a:lnTo>
                <a:lnTo>
                  <a:pt x="238" y="34"/>
                </a:lnTo>
                <a:lnTo>
                  <a:pt x="240" y="34"/>
                </a:lnTo>
                <a:lnTo>
                  <a:pt x="240" y="34"/>
                </a:lnTo>
                <a:lnTo>
                  <a:pt x="242" y="36"/>
                </a:lnTo>
                <a:lnTo>
                  <a:pt x="244" y="36"/>
                </a:lnTo>
                <a:lnTo>
                  <a:pt x="246" y="36"/>
                </a:lnTo>
                <a:lnTo>
                  <a:pt x="248" y="36"/>
                </a:lnTo>
                <a:lnTo>
                  <a:pt x="248" y="36"/>
                </a:lnTo>
                <a:lnTo>
                  <a:pt x="250" y="36"/>
                </a:lnTo>
                <a:lnTo>
                  <a:pt x="250" y="36"/>
                </a:lnTo>
                <a:lnTo>
                  <a:pt x="252" y="36"/>
                </a:lnTo>
                <a:lnTo>
                  <a:pt x="254" y="38"/>
                </a:lnTo>
                <a:lnTo>
                  <a:pt x="254" y="40"/>
                </a:lnTo>
                <a:lnTo>
                  <a:pt x="256" y="42"/>
                </a:lnTo>
                <a:lnTo>
                  <a:pt x="256" y="42"/>
                </a:lnTo>
                <a:lnTo>
                  <a:pt x="258" y="42"/>
                </a:lnTo>
                <a:lnTo>
                  <a:pt x="258" y="42"/>
                </a:lnTo>
                <a:lnTo>
                  <a:pt x="258" y="42"/>
                </a:lnTo>
                <a:lnTo>
                  <a:pt x="260" y="44"/>
                </a:lnTo>
                <a:lnTo>
                  <a:pt x="262" y="44"/>
                </a:lnTo>
                <a:lnTo>
                  <a:pt x="264" y="46"/>
                </a:lnTo>
                <a:lnTo>
                  <a:pt x="266" y="46"/>
                </a:lnTo>
                <a:lnTo>
                  <a:pt x="266" y="46"/>
                </a:lnTo>
                <a:lnTo>
                  <a:pt x="266" y="46"/>
                </a:lnTo>
                <a:lnTo>
                  <a:pt x="266"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3" name="Freeform 739"/>
          <p:cNvSpPr>
            <a:spLocks/>
          </p:cNvSpPr>
          <p:nvPr/>
        </p:nvSpPr>
        <p:spPr bwMode="auto">
          <a:xfrm>
            <a:off x="7140575" y="2312988"/>
            <a:ext cx="53975" cy="22225"/>
          </a:xfrm>
          <a:custGeom>
            <a:avLst/>
            <a:gdLst/>
            <a:ahLst/>
            <a:cxnLst>
              <a:cxn ang="0">
                <a:pos x="0" y="0"/>
              </a:cxn>
              <a:cxn ang="0">
                <a:pos x="0" y="0"/>
              </a:cxn>
              <a:cxn ang="0">
                <a:pos x="2" y="0"/>
              </a:cxn>
              <a:cxn ang="0">
                <a:pos x="2" y="0"/>
              </a:cxn>
              <a:cxn ang="0">
                <a:pos x="2" y="2"/>
              </a:cxn>
              <a:cxn ang="0">
                <a:pos x="2" y="2"/>
              </a:cxn>
              <a:cxn ang="0">
                <a:pos x="2" y="2"/>
              </a:cxn>
              <a:cxn ang="0">
                <a:pos x="2" y="2"/>
              </a:cxn>
              <a:cxn ang="0">
                <a:pos x="4" y="6"/>
              </a:cxn>
              <a:cxn ang="0">
                <a:pos x="4" y="6"/>
              </a:cxn>
              <a:cxn ang="0">
                <a:pos x="4" y="6"/>
              </a:cxn>
              <a:cxn ang="0">
                <a:pos x="6" y="6"/>
              </a:cxn>
              <a:cxn ang="0">
                <a:pos x="6" y="6"/>
              </a:cxn>
              <a:cxn ang="0">
                <a:pos x="6" y="6"/>
              </a:cxn>
              <a:cxn ang="0">
                <a:pos x="8" y="8"/>
              </a:cxn>
              <a:cxn ang="0">
                <a:pos x="8" y="8"/>
              </a:cxn>
              <a:cxn ang="0">
                <a:pos x="8" y="8"/>
              </a:cxn>
              <a:cxn ang="0">
                <a:pos x="8" y="8"/>
              </a:cxn>
              <a:cxn ang="0">
                <a:pos x="10" y="10"/>
              </a:cxn>
              <a:cxn ang="0">
                <a:pos x="12" y="10"/>
              </a:cxn>
              <a:cxn ang="0">
                <a:pos x="14" y="10"/>
              </a:cxn>
              <a:cxn ang="0">
                <a:pos x="16" y="10"/>
              </a:cxn>
              <a:cxn ang="0">
                <a:pos x="16" y="10"/>
              </a:cxn>
              <a:cxn ang="0">
                <a:pos x="16" y="10"/>
              </a:cxn>
              <a:cxn ang="0">
                <a:pos x="18" y="10"/>
              </a:cxn>
              <a:cxn ang="0">
                <a:pos x="20" y="10"/>
              </a:cxn>
              <a:cxn ang="0">
                <a:pos x="22" y="10"/>
              </a:cxn>
              <a:cxn ang="0">
                <a:pos x="22" y="10"/>
              </a:cxn>
              <a:cxn ang="0">
                <a:pos x="24" y="10"/>
              </a:cxn>
              <a:cxn ang="0">
                <a:pos x="24" y="10"/>
              </a:cxn>
              <a:cxn ang="0">
                <a:pos x="26" y="12"/>
              </a:cxn>
              <a:cxn ang="0">
                <a:pos x="28" y="12"/>
              </a:cxn>
              <a:cxn ang="0">
                <a:pos x="28" y="12"/>
              </a:cxn>
              <a:cxn ang="0">
                <a:pos x="28" y="14"/>
              </a:cxn>
              <a:cxn ang="0">
                <a:pos x="30" y="14"/>
              </a:cxn>
              <a:cxn ang="0">
                <a:pos x="30" y="14"/>
              </a:cxn>
              <a:cxn ang="0">
                <a:pos x="30" y="14"/>
              </a:cxn>
              <a:cxn ang="0">
                <a:pos x="30" y="14"/>
              </a:cxn>
              <a:cxn ang="0">
                <a:pos x="30" y="14"/>
              </a:cxn>
              <a:cxn ang="0">
                <a:pos x="30" y="14"/>
              </a:cxn>
              <a:cxn ang="0">
                <a:pos x="32" y="12"/>
              </a:cxn>
              <a:cxn ang="0">
                <a:pos x="32" y="12"/>
              </a:cxn>
              <a:cxn ang="0">
                <a:pos x="34" y="12"/>
              </a:cxn>
              <a:cxn ang="0">
                <a:pos x="34" y="12"/>
              </a:cxn>
              <a:cxn ang="0">
                <a:pos x="34" y="12"/>
              </a:cxn>
            </a:cxnLst>
            <a:rect l="0" t="0" r="r" b="b"/>
            <a:pathLst>
              <a:path w="34" h="14">
                <a:moveTo>
                  <a:pt x="0" y="0"/>
                </a:moveTo>
                <a:lnTo>
                  <a:pt x="0" y="0"/>
                </a:lnTo>
                <a:lnTo>
                  <a:pt x="2" y="0"/>
                </a:lnTo>
                <a:lnTo>
                  <a:pt x="2" y="0"/>
                </a:lnTo>
                <a:lnTo>
                  <a:pt x="2" y="2"/>
                </a:lnTo>
                <a:lnTo>
                  <a:pt x="2" y="2"/>
                </a:lnTo>
                <a:lnTo>
                  <a:pt x="2" y="2"/>
                </a:lnTo>
                <a:lnTo>
                  <a:pt x="2" y="2"/>
                </a:lnTo>
                <a:lnTo>
                  <a:pt x="4" y="6"/>
                </a:lnTo>
                <a:lnTo>
                  <a:pt x="4" y="6"/>
                </a:lnTo>
                <a:lnTo>
                  <a:pt x="4" y="6"/>
                </a:lnTo>
                <a:lnTo>
                  <a:pt x="6" y="6"/>
                </a:lnTo>
                <a:lnTo>
                  <a:pt x="6" y="6"/>
                </a:lnTo>
                <a:lnTo>
                  <a:pt x="6" y="6"/>
                </a:lnTo>
                <a:lnTo>
                  <a:pt x="8" y="8"/>
                </a:lnTo>
                <a:lnTo>
                  <a:pt x="8" y="8"/>
                </a:lnTo>
                <a:lnTo>
                  <a:pt x="8" y="8"/>
                </a:lnTo>
                <a:lnTo>
                  <a:pt x="8" y="8"/>
                </a:lnTo>
                <a:lnTo>
                  <a:pt x="10" y="10"/>
                </a:lnTo>
                <a:lnTo>
                  <a:pt x="12" y="10"/>
                </a:lnTo>
                <a:lnTo>
                  <a:pt x="14" y="10"/>
                </a:lnTo>
                <a:lnTo>
                  <a:pt x="16" y="10"/>
                </a:lnTo>
                <a:lnTo>
                  <a:pt x="16" y="10"/>
                </a:lnTo>
                <a:lnTo>
                  <a:pt x="16" y="10"/>
                </a:lnTo>
                <a:lnTo>
                  <a:pt x="18" y="10"/>
                </a:lnTo>
                <a:lnTo>
                  <a:pt x="20" y="10"/>
                </a:lnTo>
                <a:lnTo>
                  <a:pt x="22" y="10"/>
                </a:lnTo>
                <a:lnTo>
                  <a:pt x="22" y="10"/>
                </a:lnTo>
                <a:lnTo>
                  <a:pt x="24" y="10"/>
                </a:lnTo>
                <a:lnTo>
                  <a:pt x="24" y="10"/>
                </a:lnTo>
                <a:lnTo>
                  <a:pt x="26" y="12"/>
                </a:lnTo>
                <a:lnTo>
                  <a:pt x="28" y="12"/>
                </a:lnTo>
                <a:lnTo>
                  <a:pt x="28" y="12"/>
                </a:lnTo>
                <a:lnTo>
                  <a:pt x="28" y="14"/>
                </a:lnTo>
                <a:lnTo>
                  <a:pt x="30" y="14"/>
                </a:lnTo>
                <a:lnTo>
                  <a:pt x="30" y="14"/>
                </a:lnTo>
                <a:lnTo>
                  <a:pt x="30" y="14"/>
                </a:lnTo>
                <a:lnTo>
                  <a:pt x="30" y="14"/>
                </a:lnTo>
                <a:lnTo>
                  <a:pt x="30" y="14"/>
                </a:lnTo>
                <a:lnTo>
                  <a:pt x="30" y="14"/>
                </a:lnTo>
                <a:lnTo>
                  <a:pt x="32" y="12"/>
                </a:lnTo>
                <a:lnTo>
                  <a:pt x="32" y="12"/>
                </a:lnTo>
                <a:lnTo>
                  <a:pt x="34" y="12"/>
                </a:lnTo>
                <a:lnTo>
                  <a:pt x="34" y="12"/>
                </a:lnTo>
                <a:lnTo>
                  <a:pt x="34"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4" name="Freeform 740"/>
          <p:cNvSpPr>
            <a:spLocks/>
          </p:cNvSpPr>
          <p:nvPr/>
        </p:nvSpPr>
        <p:spPr bwMode="auto">
          <a:xfrm>
            <a:off x="4683125" y="2328863"/>
            <a:ext cx="9525" cy="3175"/>
          </a:xfrm>
          <a:custGeom>
            <a:avLst/>
            <a:gdLst/>
            <a:ahLst/>
            <a:cxnLst>
              <a:cxn ang="0">
                <a:pos x="6" y="2"/>
              </a:cxn>
              <a:cxn ang="0">
                <a:pos x="6" y="2"/>
              </a:cxn>
              <a:cxn ang="0">
                <a:pos x="6" y="2"/>
              </a:cxn>
              <a:cxn ang="0">
                <a:pos x="4" y="2"/>
              </a:cxn>
              <a:cxn ang="0">
                <a:pos x="4" y="2"/>
              </a:cxn>
              <a:cxn ang="0">
                <a:pos x="4" y="2"/>
              </a:cxn>
              <a:cxn ang="0">
                <a:pos x="4" y="2"/>
              </a:cxn>
              <a:cxn ang="0">
                <a:pos x="2" y="2"/>
              </a:cxn>
              <a:cxn ang="0">
                <a:pos x="2" y="2"/>
              </a:cxn>
              <a:cxn ang="0">
                <a:pos x="0" y="2"/>
              </a:cxn>
              <a:cxn ang="0">
                <a:pos x="0" y="0"/>
              </a:cxn>
              <a:cxn ang="0">
                <a:pos x="0" y="0"/>
              </a:cxn>
              <a:cxn ang="0">
                <a:pos x="0" y="0"/>
              </a:cxn>
            </a:cxnLst>
            <a:rect l="0" t="0" r="r" b="b"/>
            <a:pathLst>
              <a:path w="6" h="2">
                <a:moveTo>
                  <a:pt x="6" y="2"/>
                </a:moveTo>
                <a:lnTo>
                  <a:pt x="6" y="2"/>
                </a:lnTo>
                <a:lnTo>
                  <a:pt x="6" y="2"/>
                </a:lnTo>
                <a:lnTo>
                  <a:pt x="4" y="2"/>
                </a:lnTo>
                <a:lnTo>
                  <a:pt x="4" y="2"/>
                </a:lnTo>
                <a:lnTo>
                  <a:pt x="4" y="2"/>
                </a:lnTo>
                <a:lnTo>
                  <a:pt x="4" y="2"/>
                </a:lnTo>
                <a:lnTo>
                  <a:pt x="2" y="2"/>
                </a:lnTo>
                <a:lnTo>
                  <a:pt x="2" y="2"/>
                </a:lnTo>
                <a:lnTo>
                  <a:pt x="0" y="2"/>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5" name="Freeform 741"/>
          <p:cNvSpPr>
            <a:spLocks/>
          </p:cNvSpPr>
          <p:nvPr/>
        </p:nvSpPr>
        <p:spPr bwMode="auto">
          <a:xfrm>
            <a:off x="4686300" y="2316163"/>
            <a:ext cx="9525" cy="15875"/>
          </a:xfrm>
          <a:custGeom>
            <a:avLst/>
            <a:gdLst/>
            <a:ahLst/>
            <a:cxnLst>
              <a:cxn ang="0">
                <a:pos x="2" y="0"/>
              </a:cxn>
              <a:cxn ang="0">
                <a:pos x="0" y="0"/>
              </a:cxn>
              <a:cxn ang="0">
                <a:pos x="0" y="0"/>
              </a:cxn>
              <a:cxn ang="0">
                <a:pos x="0" y="0"/>
              </a:cxn>
              <a:cxn ang="0">
                <a:pos x="2" y="0"/>
              </a:cxn>
              <a:cxn ang="0">
                <a:pos x="2" y="2"/>
              </a:cxn>
              <a:cxn ang="0">
                <a:pos x="2" y="2"/>
              </a:cxn>
              <a:cxn ang="0">
                <a:pos x="2" y="2"/>
              </a:cxn>
              <a:cxn ang="0">
                <a:pos x="2" y="4"/>
              </a:cxn>
              <a:cxn ang="0">
                <a:pos x="4" y="4"/>
              </a:cxn>
              <a:cxn ang="0">
                <a:pos x="4" y="4"/>
              </a:cxn>
              <a:cxn ang="0">
                <a:pos x="4" y="4"/>
              </a:cxn>
              <a:cxn ang="0">
                <a:pos x="4" y="4"/>
              </a:cxn>
              <a:cxn ang="0">
                <a:pos x="6" y="4"/>
              </a:cxn>
              <a:cxn ang="0">
                <a:pos x="6" y="4"/>
              </a:cxn>
              <a:cxn ang="0">
                <a:pos x="6" y="6"/>
              </a:cxn>
              <a:cxn ang="0">
                <a:pos x="6" y="6"/>
              </a:cxn>
              <a:cxn ang="0">
                <a:pos x="4" y="6"/>
              </a:cxn>
              <a:cxn ang="0">
                <a:pos x="4" y="8"/>
              </a:cxn>
              <a:cxn ang="0">
                <a:pos x="4" y="10"/>
              </a:cxn>
              <a:cxn ang="0">
                <a:pos x="4" y="10"/>
              </a:cxn>
            </a:cxnLst>
            <a:rect l="0" t="0" r="r" b="b"/>
            <a:pathLst>
              <a:path w="6" h="10">
                <a:moveTo>
                  <a:pt x="2" y="0"/>
                </a:moveTo>
                <a:lnTo>
                  <a:pt x="0" y="0"/>
                </a:lnTo>
                <a:lnTo>
                  <a:pt x="0" y="0"/>
                </a:lnTo>
                <a:lnTo>
                  <a:pt x="0" y="0"/>
                </a:lnTo>
                <a:lnTo>
                  <a:pt x="2" y="0"/>
                </a:lnTo>
                <a:lnTo>
                  <a:pt x="2" y="2"/>
                </a:lnTo>
                <a:lnTo>
                  <a:pt x="2" y="2"/>
                </a:lnTo>
                <a:lnTo>
                  <a:pt x="2" y="2"/>
                </a:lnTo>
                <a:lnTo>
                  <a:pt x="2" y="4"/>
                </a:lnTo>
                <a:lnTo>
                  <a:pt x="4" y="4"/>
                </a:lnTo>
                <a:lnTo>
                  <a:pt x="4" y="4"/>
                </a:lnTo>
                <a:lnTo>
                  <a:pt x="4" y="4"/>
                </a:lnTo>
                <a:lnTo>
                  <a:pt x="4" y="4"/>
                </a:lnTo>
                <a:lnTo>
                  <a:pt x="6" y="4"/>
                </a:lnTo>
                <a:lnTo>
                  <a:pt x="6" y="4"/>
                </a:lnTo>
                <a:lnTo>
                  <a:pt x="6" y="6"/>
                </a:lnTo>
                <a:lnTo>
                  <a:pt x="6" y="6"/>
                </a:lnTo>
                <a:lnTo>
                  <a:pt x="4" y="6"/>
                </a:lnTo>
                <a:lnTo>
                  <a:pt x="4" y="8"/>
                </a:lnTo>
                <a:lnTo>
                  <a:pt x="4" y="10"/>
                </a:lnTo>
                <a:lnTo>
                  <a:pt x="4"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6" name="Freeform 742"/>
          <p:cNvSpPr>
            <a:spLocks/>
          </p:cNvSpPr>
          <p:nvPr/>
        </p:nvSpPr>
        <p:spPr bwMode="auto">
          <a:xfrm>
            <a:off x="4616450" y="2290763"/>
            <a:ext cx="66675" cy="41275"/>
          </a:xfrm>
          <a:custGeom>
            <a:avLst/>
            <a:gdLst/>
            <a:ahLst/>
            <a:cxnLst>
              <a:cxn ang="0">
                <a:pos x="0" y="2"/>
              </a:cxn>
              <a:cxn ang="0">
                <a:pos x="0" y="4"/>
              </a:cxn>
              <a:cxn ang="0">
                <a:pos x="4" y="6"/>
              </a:cxn>
              <a:cxn ang="0">
                <a:pos x="4" y="6"/>
              </a:cxn>
              <a:cxn ang="0">
                <a:pos x="6" y="4"/>
              </a:cxn>
              <a:cxn ang="0">
                <a:pos x="6" y="4"/>
              </a:cxn>
              <a:cxn ang="0">
                <a:pos x="6" y="4"/>
              </a:cxn>
              <a:cxn ang="0">
                <a:pos x="8" y="6"/>
              </a:cxn>
              <a:cxn ang="0">
                <a:pos x="8" y="6"/>
              </a:cxn>
              <a:cxn ang="0">
                <a:pos x="8" y="8"/>
              </a:cxn>
              <a:cxn ang="0">
                <a:pos x="10" y="8"/>
              </a:cxn>
              <a:cxn ang="0">
                <a:pos x="12" y="10"/>
              </a:cxn>
              <a:cxn ang="0">
                <a:pos x="14" y="10"/>
              </a:cxn>
              <a:cxn ang="0">
                <a:pos x="14" y="12"/>
              </a:cxn>
              <a:cxn ang="0">
                <a:pos x="18" y="12"/>
              </a:cxn>
              <a:cxn ang="0">
                <a:pos x="20" y="12"/>
              </a:cxn>
              <a:cxn ang="0">
                <a:pos x="20" y="14"/>
              </a:cxn>
              <a:cxn ang="0">
                <a:pos x="20" y="18"/>
              </a:cxn>
              <a:cxn ang="0">
                <a:pos x="20" y="18"/>
              </a:cxn>
              <a:cxn ang="0">
                <a:pos x="22" y="18"/>
              </a:cxn>
              <a:cxn ang="0">
                <a:pos x="24" y="18"/>
              </a:cxn>
              <a:cxn ang="0">
                <a:pos x="24" y="18"/>
              </a:cxn>
              <a:cxn ang="0">
                <a:pos x="26" y="16"/>
              </a:cxn>
              <a:cxn ang="0">
                <a:pos x="28" y="14"/>
              </a:cxn>
              <a:cxn ang="0">
                <a:pos x="30" y="14"/>
              </a:cxn>
              <a:cxn ang="0">
                <a:pos x="28" y="16"/>
              </a:cxn>
              <a:cxn ang="0">
                <a:pos x="30" y="20"/>
              </a:cxn>
              <a:cxn ang="0">
                <a:pos x="30" y="20"/>
              </a:cxn>
              <a:cxn ang="0">
                <a:pos x="30" y="20"/>
              </a:cxn>
              <a:cxn ang="0">
                <a:pos x="36" y="24"/>
              </a:cxn>
              <a:cxn ang="0">
                <a:pos x="36" y="24"/>
              </a:cxn>
              <a:cxn ang="0">
                <a:pos x="36" y="26"/>
              </a:cxn>
              <a:cxn ang="0">
                <a:pos x="38" y="24"/>
              </a:cxn>
              <a:cxn ang="0">
                <a:pos x="40" y="24"/>
              </a:cxn>
              <a:cxn ang="0">
                <a:pos x="42" y="24"/>
              </a:cxn>
            </a:cxnLst>
            <a:rect l="0" t="0" r="r" b="b"/>
            <a:pathLst>
              <a:path w="42" h="26">
                <a:moveTo>
                  <a:pt x="0" y="0"/>
                </a:moveTo>
                <a:lnTo>
                  <a:pt x="0" y="2"/>
                </a:lnTo>
                <a:lnTo>
                  <a:pt x="0" y="2"/>
                </a:lnTo>
                <a:lnTo>
                  <a:pt x="0" y="4"/>
                </a:lnTo>
                <a:lnTo>
                  <a:pt x="2" y="6"/>
                </a:lnTo>
                <a:lnTo>
                  <a:pt x="4" y="6"/>
                </a:lnTo>
                <a:lnTo>
                  <a:pt x="4" y="6"/>
                </a:lnTo>
                <a:lnTo>
                  <a:pt x="4" y="6"/>
                </a:lnTo>
                <a:lnTo>
                  <a:pt x="4" y="4"/>
                </a:lnTo>
                <a:lnTo>
                  <a:pt x="6" y="4"/>
                </a:lnTo>
                <a:lnTo>
                  <a:pt x="6" y="4"/>
                </a:lnTo>
                <a:lnTo>
                  <a:pt x="6" y="4"/>
                </a:lnTo>
                <a:lnTo>
                  <a:pt x="6" y="4"/>
                </a:lnTo>
                <a:lnTo>
                  <a:pt x="6" y="4"/>
                </a:lnTo>
                <a:lnTo>
                  <a:pt x="8" y="4"/>
                </a:lnTo>
                <a:lnTo>
                  <a:pt x="8" y="6"/>
                </a:lnTo>
                <a:lnTo>
                  <a:pt x="8" y="6"/>
                </a:lnTo>
                <a:lnTo>
                  <a:pt x="8" y="6"/>
                </a:lnTo>
                <a:lnTo>
                  <a:pt x="8" y="8"/>
                </a:lnTo>
                <a:lnTo>
                  <a:pt x="8" y="8"/>
                </a:lnTo>
                <a:lnTo>
                  <a:pt x="10" y="10"/>
                </a:lnTo>
                <a:lnTo>
                  <a:pt x="10" y="8"/>
                </a:lnTo>
                <a:lnTo>
                  <a:pt x="12" y="8"/>
                </a:lnTo>
                <a:lnTo>
                  <a:pt x="12" y="10"/>
                </a:lnTo>
                <a:lnTo>
                  <a:pt x="14" y="10"/>
                </a:lnTo>
                <a:lnTo>
                  <a:pt x="14" y="10"/>
                </a:lnTo>
                <a:lnTo>
                  <a:pt x="14" y="10"/>
                </a:lnTo>
                <a:lnTo>
                  <a:pt x="14" y="12"/>
                </a:lnTo>
                <a:lnTo>
                  <a:pt x="16" y="12"/>
                </a:lnTo>
                <a:lnTo>
                  <a:pt x="18" y="12"/>
                </a:lnTo>
                <a:lnTo>
                  <a:pt x="18" y="12"/>
                </a:lnTo>
                <a:lnTo>
                  <a:pt x="20" y="12"/>
                </a:lnTo>
                <a:lnTo>
                  <a:pt x="20" y="14"/>
                </a:lnTo>
                <a:lnTo>
                  <a:pt x="20" y="14"/>
                </a:lnTo>
                <a:lnTo>
                  <a:pt x="20" y="16"/>
                </a:lnTo>
                <a:lnTo>
                  <a:pt x="20" y="18"/>
                </a:lnTo>
                <a:lnTo>
                  <a:pt x="20" y="18"/>
                </a:lnTo>
                <a:lnTo>
                  <a:pt x="20" y="18"/>
                </a:lnTo>
                <a:lnTo>
                  <a:pt x="20" y="18"/>
                </a:lnTo>
                <a:lnTo>
                  <a:pt x="22" y="18"/>
                </a:lnTo>
                <a:lnTo>
                  <a:pt x="24" y="18"/>
                </a:lnTo>
                <a:lnTo>
                  <a:pt x="24" y="18"/>
                </a:lnTo>
                <a:lnTo>
                  <a:pt x="24" y="18"/>
                </a:lnTo>
                <a:lnTo>
                  <a:pt x="24" y="18"/>
                </a:lnTo>
                <a:lnTo>
                  <a:pt x="26" y="18"/>
                </a:lnTo>
                <a:lnTo>
                  <a:pt x="26" y="16"/>
                </a:lnTo>
                <a:lnTo>
                  <a:pt x="26" y="16"/>
                </a:lnTo>
                <a:lnTo>
                  <a:pt x="28" y="14"/>
                </a:lnTo>
                <a:lnTo>
                  <a:pt x="28" y="14"/>
                </a:lnTo>
                <a:lnTo>
                  <a:pt x="30" y="14"/>
                </a:lnTo>
                <a:lnTo>
                  <a:pt x="28" y="16"/>
                </a:lnTo>
                <a:lnTo>
                  <a:pt x="28" y="16"/>
                </a:lnTo>
                <a:lnTo>
                  <a:pt x="28" y="18"/>
                </a:lnTo>
                <a:lnTo>
                  <a:pt x="30" y="20"/>
                </a:lnTo>
                <a:lnTo>
                  <a:pt x="30" y="20"/>
                </a:lnTo>
                <a:lnTo>
                  <a:pt x="30" y="20"/>
                </a:lnTo>
                <a:lnTo>
                  <a:pt x="30" y="20"/>
                </a:lnTo>
                <a:lnTo>
                  <a:pt x="30" y="20"/>
                </a:lnTo>
                <a:lnTo>
                  <a:pt x="34" y="22"/>
                </a:lnTo>
                <a:lnTo>
                  <a:pt x="36" y="24"/>
                </a:lnTo>
                <a:lnTo>
                  <a:pt x="36" y="24"/>
                </a:lnTo>
                <a:lnTo>
                  <a:pt x="36" y="24"/>
                </a:lnTo>
                <a:lnTo>
                  <a:pt x="36" y="24"/>
                </a:lnTo>
                <a:lnTo>
                  <a:pt x="36" y="26"/>
                </a:lnTo>
                <a:lnTo>
                  <a:pt x="38" y="26"/>
                </a:lnTo>
                <a:lnTo>
                  <a:pt x="38" y="24"/>
                </a:lnTo>
                <a:lnTo>
                  <a:pt x="38" y="24"/>
                </a:lnTo>
                <a:lnTo>
                  <a:pt x="40" y="24"/>
                </a:lnTo>
                <a:lnTo>
                  <a:pt x="40" y="24"/>
                </a:lnTo>
                <a:lnTo>
                  <a:pt x="42"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7" name="Freeform 743"/>
          <p:cNvSpPr>
            <a:spLocks/>
          </p:cNvSpPr>
          <p:nvPr/>
        </p:nvSpPr>
        <p:spPr bwMode="auto">
          <a:xfrm>
            <a:off x="4860925" y="2290763"/>
            <a:ext cx="85725" cy="38100"/>
          </a:xfrm>
          <a:custGeom>
            <a:avLst/>
            <a:gdLst/>
            <a:ahLst/>
            <a:cxnLst>
              <a:cxn ang="0">
                <a:pos x="54" y="24"/>
              </a:cxn>
              <a:cxn ang="0">
                <a:pos x="54" y="24"/>
              </a:cxn>
              <a:cxn ang="0">
                <a:pos x="52" y="22"/>
              </a:cxn>
              <a:cxn ang="0">
                <a:pos x="50" y="20"/>
              </a:cxn>
              <a:cxn ang="0">
                <a:pos x="50" y="18"/>
              </a:cxn>
              <a:cxn ang="0">
                <a:pos x="46" y="18"/>
              </a:cxn>
              <a:cxn ang="0">
                <a:pos x="42" y="16"/>
              </a:cxn>
              <a:cxn ang="0">
                <a:pos x="42" y="18"/>
              </a:cxn>
              <a:cxn ang="0">
                <a:pos x="40" y="18"/>
              </a:cxn>
              <a:cxn ang="0">
                <a:pos x="38" y="14"/>
              </a:cxn>
              <a:cxn ang="0">
                <a:pos x="38" y="14"/>
              </a:cxn>
              <a:cxn ang="0">
                <a:pos x="38" y="14"/>
              </a:cxn>
              <a:cxn ang="0">
                <a:pos x="38" y="12"/>
              </a:cxn>
              <a:cxn ang="0">
                <a:pos x="38" y="12"/>
              </a:cxn>
              <a:cxn ang="0">
                <a:pos x="38" y="12"/>
              </a:cxn>
              <a:cxn ang="0">
                <a:pos x="34" y="12"/>
              </a:cxn>
              <a:cxn ang="0">
                <a:pos x="32" y="12"/>
              </a:cxn>
              <a:cxn ang="0">
                <a:pos x="30" y="10"/>
              </a:cxn>
              <a:cxn ang="0">
                <a:pos x="28" y="10"/>
              </a:cxn>
              <a:cxn ang="0">
                <a:pos x="28" y="10"/>
              </a:cxn>
              <a:cxn ang="0">
                <a:pos x="28" y="12"/>
              </a:cxn>
              <a:cxn ang="0">
                <a:pos x="30" y="14"/>
              </a:cxn>
              <a:cxn ang="0">
                <a:pos x="28" y="14"/>
              </a:cxn>
              <a:cxn ang="0">
                <a:pos x="26" y="14"/>
              </a:cxn>
              <a:cxn ang="0">
                <a:pos x="26" y="14"/>
              </a:cxn>
              <a:cxn ang="0">
                <a:pos x="24" y="16"/>
              </a:cxn>
              <a:cxn ang="0">
                <a:pos x="24" y="14"/>
              </a:cxn>
              <a:cxn ang="0">
                <a:pos x="24" y="14"/>
              </a:cxn>
              <a:cxn ang="0">
                <a:pos x="22" y="12"/>
              </a:cxn>
              <a:cxn ang="0">
                <a:pos x="22" y="12"/>
              </a:cxn>
              <a:cxn ang="0">
                <a:pos x="20" y="10"/>
              </a:cxn>
              <a:cxn ang="0">
                <a:pos x="18" y="10"/>
              </a:cxn>
              <a:cxn ang="0">
                <a:pos x="20" y="10"/>
              </a:cxn>
              <a:cxn ang="0">
                <a:pos x="22" y="8"/>
              </a:cxn>
              <a:cxn ang="0">
                <a:pos x="20" y="6"/>
              </a:cxn>
              <a:cxn ang="0">
                <a:pos x="18" y="6"/>
              </a:cxn>
              <a:cxn ang="0">
                <a:pos x="18" y="6"/>
              </a:cxn>
              <a:cxn ang="0">
                <a:pos x="16" y="8"/>
              </a:cxn>
              <a:cxn ang="0">
                <a:pos x="14" y="6"/>
              </a:cxn>
              <a:cxn ang="0">
                <a:pos x="10" y="4"/>
              </a:cxn>
              <a:cxn ang="0">
                <a:pos x="8" y="4"/>
              </a:cxn>
              <a:cxn ang="0">
                <a:pos x="6" y="2"/>
              </a:cxn>
              <a:cxn ang="0">
                <a:pos x="6" y="2"/>
              </a:cxn>
              <a:cxn ang="0">
                <a:pos x="6" y="2"/>
              </a:cxn>
              <a:cxn ang="0">
                <a:pos x="2" y="2"/>
              </a:cxn>
              <a:cxn ang="0">
                <a:pos x="2" y="4"/>
              </a:cxn>
              <a:cxn ang="0">
                <a:pos x="0" y="4"/>
              </a:cxn>
            </a:cxnLst>
            <a:rect l="0" t="0" r="r" b="b"/>
            <a:pathLst>
              <a:path w="54" h="24">
                <a:moveTo>
                  <a:pt x="54" y="24"/>
                </a:moveTo>
                <a:lnTo>
                  <a:pt x="54" y="24"/>
                </a:lnTo>
                <a:lnTo>
                  <a:pt x="54" y="24"/>
                </a:lnTo>
                <a:lnTo>
                  <a:pt x="54" y="24"/>
                </a:lnTo>
                <a:lnTo>
                  <a:pt x="54" y="22"/>
                </a:lnTo>
                <a:lnTo>
                  <a:pt x="52" y="22"/>
                </a:lnTo>
                <a:lnTo>
                  <a:pt x="50" y="22"/>
                </a:lnTo>
                <a:lnTo>
                  <a:pt x="50" y="20"/>
                </a:lnTo>
                <a:lnTo>
                  <a:pt x="50" y="18"/>
                </a:lnTo>
                <a:lnTo>
                  <a:pt x="50" y="18"/>
                </a:lnTo>
                <a:lnTo>
                  <a:pt x="46" y="18"/>
                </a:lnTo>
                <a:lnTo>
                  <a:pt x="46" y="18"/>
                </a:lnTo>
                <a:lnTo>
                  <a:pt x="44" y="16"/>
                </a:lnTo>
                <a:lnTo>
                  <a:pt x="42" y="16"/>
                </a:lnTo>
                <a:lnTo>
                  <a:pt x="42" y="16"/>
                </a:lnTo>
                <a:lnTo>
                  <a:pt x="42" y="18"/>
                </a:lnTo>
                <a:lnTo>
                  <a:pt x="40" y="18"/>
                </a:lnTo>
                <a:lnTo>
                  <a:pt x="40" y="18"/>
                </a:lnTo>
                <a:lnTo>
                  <a:pt x="38" y="16"/>
                </a:lnTo>
                <a:lnTo>
                  <a:pt x="38" y="14"/>
                </a:lnTo>
                <a:lnTo>
                  <a:pt x="38" y="14"/>
                </a:lnTo>
                <a:lnTo>
                  <a:pt x="38" y="14"/>
                </a:lnTo>
                <a:lnTo>
                  <a:pt x="38" y="14"/>
                </a:lnTo>
                <a:lnTo>
                  <a:pt x="38" y="14"/>
                </a:lnTo>
                <a:lnTo>
                  <a:pt x="38" y="12"/>
                </a:lnTo>
                <a:lnTo>
                  <a:pt x="38" y="12"/>
                </a:lnTo>
                <a:lnTo>
                  <a:pt x="38" y="12"/>
                </a:lnTo>
                <a:lnTo>
                  <a:pt x="38" y="12"/>
                </a:lnTo>
                <a:lnTo>
                  <a:pt x="38" y="12"/>
                </a:lnTo>
                <a:lnTo>
                  <a:pt x="38" y="12"/>
                </a:lnTo>
                <a:lnTo>
                  <a:pt x="34" y="12"/>
                </a:lnTo>
                <a:lnTo>
                  <a:pt x="34" y="12"/>
                </a:lnTo>
                <a:lnTo>
                  <a:pt x="32" y="12"/>
                </a:lnTo>
                <a:lnTo>
                  <a:pt x="32" y="12"/>
                </a:lnTo>
                <a:lnTo>
                  <a:pt x="32" y="12"/>
                </a:lnTo>
                <a:lnTo>
                  <a:pt x="30" y="10"/>
                </a:lnTo>
                <a:lnTo>
                  <a:pt x="30" y="10"/>
                </a:lnTo>
                <a:lnTo>
                  <a:pt x="28" y="10"/>
                </a:lnTo>
                <a:lnTo>
                  <a:pt x="28" y="10"/>
                </a:lnTo>
                <a:lnTo>
                  <a:pt x="28" y="10"/>
                </a:lnTo>
                <a:lnTo>
                  <a:pt x="28" y="10"/>
                </a:lnTo>
                <a:lnTo>
                  <a:pt x="28" y="12"/>
                </a:lnTo>
                <a:lnTo>
                  <a:pt x="28" y="12"/>
                </a:lnTo>
                <a:lnTo>
                  <a:pt x="30" y="14"/>
                </a:lnTo>
                <a:lnTo>
                  <a:pt x="28" y="14"/>
                </a:lnTo>
                <a:lnTo>
                  <a:pt x="28" y="14"/>
                </a:lnTo>
                <a:lnTo>
                  <a:pt x="28" y="14"/>
                </a:lnTo>
                <a:lnTo>
                  <a:pt x="26" y="14"/>
                </a:lnTo>
                <a:lnTo>
                  <a:pt x="26" y="14"/>
                </a:lnTo>
                <a:lnTo>
                  <a:pt x="26" y="14"/>
                </a:lnTo>
                <a:lnTo>
                  <a:pt x="26" y="16"/>
                </a:lnTo>
                <a:lnTo>
                  <a:pt x="24" y="16"/>
                </a:lnTo>
                <a:lnTo>
                  <a:pt x="24" y="16"/>
                </a:lnTo>
                <a:lnTo>
                  <a:pt x="24" y="14"/>
                </a:lnTo>
                <a:lnTo>
                  <a:pt x="24" y="14"/>
                </a:lnTo>
                <a:lnTo>
                  <a:pt x="24" y="14"/>
                </a:lnTo>
                <a:lnTo>
                  <a:pt x="24" y="14"/>
                </a:lnTo>
                <a:lnTo>
                  <a:pt x="22" y="12"/>
                </a:lnTo>
                <a:lnTo>
                  <a:pt x="22" y="12"/>
                </a:lnTo>
                <a:lnTo>
                  <a:pt x="22" y="12"/>
                </a:lnTo>
                <a:lnTo>
                  <a:pt x="20" y="12"/>
                </a:lnTo>
                <a:lnTo>
                  <a:pt x="20" y="10"/>
                </a:lnTo>
                <a:lnTo>
                  <a:pt x="20" y="10"/>
                </a:lnTo>
                <a:lnTo>
                  <a:pt x="18" y="10"/>
                </a:lnTo>
                <a:lnTo>
                  <a:pt x="20" y="10"/>
                </a:lnTo>
                <a:lnTo>
                  <a:pt x="20" y="10"/>
                </a:lnTo>
                <a:lnTo>
                  <a:pt x="22" y="8"/>
                </a:lnTo>
                <a:lnTo>
                  <a:pt x="22" y="8"/>
                </a:lnTo>
                <a:lnTo>
                  <a:pt x="22" y="8"/>
                </a:lnTo>
                <a:lnTo>
                  <a:pt x="20" y="6"/>
                </a:lnTo>
                <a:lnTo>
                  <a:pt x="20" y="6"/>
                </a:lnTo>
                <a:lnTo>
                  <a:pt x="18" y="6"/>
                </a:lnTo>
                <a:lnTo>
                  <a:pt x="18" y="6"/>
                </a:lnTo>
                <a:lnTo>
                  <a:pt x="18" y="6"/>
                </a:lnTo>
                <a:lnTo>
                  <a:pt x="16" y="6"/>
                </a:lnTo>
                <a:lnTo>
                  <a:pt x="16" y="8"/>
                </a:lnTo>
                <a:lnTo>
                  <a:pt x="16" y="6"/>
                </a:lnTo>
                <a:lnTo>
                  <a:pt x="14" y="6"/>
                </a:lnTo>
                <a:lnTo>
                  <a:pt x="10" y="4"/>
                </a:lnTo>
                <a:lnTo>
                  <a:pt x="10" y="4"/>
                </a:lnTo>
                <a:lnTo>
                  <a:pt x="8" y="4"/>
                </a:lnTo>
                <a:lnTo>
                  <a:pt x="8" y="4"/>
                </a:lnTo>
                <a:lnTo>
                  <a:pt x="6" y="4"/>
                </a:lnTo>
                <a:lnTo>
                  <a:pt x="6" y="2"/>
                </a:lnTo>
                <a:lnTo>
                  <a:pt x="6" y="2"/>
                </a:lnTo>
                <a:lnTo>
                  <a:pt x="6" y="2"/>
                </a:lnTo>
                <a:lnTo>
                  <a:pt x="6" y="2"/>
                </a:lnTo>
                <a:lnTo>
                  <a:pt x="6" y="2"/>
                </a:lnTo>
                <a:lnTo>
                  <a:pt x="4" y="0"/>
                </a:lnTo>
                <a:lnTo>
                  <a:pt x="2" y="2"/>
                </a:lnTo>
                <a:lnTo>
                  <a:pt x="4" y="2"/>
                </a:lnTo>
                <a:lnTo>
                  <a:pt x="2" y="4"/>
                </a:lnTo>
                <a:lnTo>
                  <a:pt x="2" y="4"/>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8" name="Freeform 744"/>
          <p:cNvSpPr>
            <a:spLocks/>
          </p:cNvSpPr>
          <p:nvPr/>
        </p:nvSpPr>
        <p:spPr bwMode="auto">
          <a:xfrm>
            <a:off x="6927850" y="2319338"/>
            <a:ext cx="47625" cy="9525"/>
          </a:xfrm>
          <a:custGeom>
            <a:avLst/>
            <a:gdLst/>
            <a:ahLst/>
            <a:cxnLst>
              <a:cxn ang="0">
                <a:pos x="0" y="2"/>
              </a:cxn>
              <a:cxn ang="0">
                <a:pos x="0" y="2"/>
              </a:cxn>
              <a:cxn ang="0">
                <a:pos x="2" y="2"/>
              </a:cxn>
              <a:cxn ang="0">
                <a:pos x="4" y="4"/>
              </a:cxn>
              <a:cxn ang="0">
                <a:pos x="4" y="4"/>
              </a:cxn>
              <a:cxn ang="0">
                <a:pos x="6" y="4"/>
              </a:cxn>
              <a:cxn ang="0">
                <a:pos x="8" y="4"/>
              </a:cxn>
              <a:cxn ang="0">
                <a:pos x="8" y="4"/>
              </a:cxn>
              <a:cxn ang="0">
                <a:pos x="8" y="4"/>
              </a:cxn>
              <a:cxn ang="0">
                <a:pos x="10" y="6"/>
              </a:cxn>
              <a:cxn ang="0">
                <a:pos x="10" y="6"/>
              </a:cxn>
              <a:cxn ang="0">
                <a:pos x="10" y="6"/>
              </a:cxn>
              <a:cxn ang="0">
                <a:pos x="10" y="6"/>
              </a:cxn>
              <a:cxn ang="0">
                <a:pos x="12" y="6"/>
              </a:cxn>
              <a:cxn ang="0">
                <a:pos x="12" y="6"/>
              </a:cxn>
              <a:cxn ang="0">
                <a:pos x="12" y="6"/>
              </a:cxn>
              <a:cxn ang="0">
                <a:pos x="14" y="6"/>
              </a:cxn>
              <a:cxn ang="0">
                <a:pos x="16" y="6"/>
              </a:cxn>
              <a:cxn ang="0">
                <a:pos x="18" y="6"/>
              </a:cxn>
              <a:cxn ang="0">
                <a:pos x="18" y="6"/>
              </a:cxn>
              <a:cxn ang="0">
                <a:pos x="20" y="6"/>
              </a:cxn>
              <a:cxn ang="0">
                <a:pos x="20" y="4"/>
              </a:cxn>
              <a:cxn ang="0">
                <a:pos x="20" y="4"/>
              </a:cxn>
              <a:cxn ang="0">
                <a:pos x="22" y="2"/>
              </a:cxn>
              <a:cxn ang="0">
                <a:pos x="22" y="2"/>
              </a:cxn>
              <a:cxn ang="0">
                <a:pos x="22" y="2"/>
              </a:cxn>
              <a:cxn ang="0">
                <a:pos x="22" y="0"/>
              </a:cxn>
              <a:cxn ang="0">
                <a:pos x="24" y="0"/>
              </a:cxn>
              <a:cxn ang="0">
                <a:pos x="24" y="0"/>
              </a:cxn>
              <a:cxn ang="0">
                <a:pos x="24" y="0"/>
              </a:cxn>
              <a:cxn ang="0">
                <a:pos x="24" y="0"/>
              </a:cxn>
              <a:cxn ang="0">
                <a:pos x="26" y="0"/>
              </a:cxn>
              <a:cxn ang="0">
                <a:pos x="26" y="0"/>
              </a:cxn>
              <a:cxn ang="0">
                <a:pos x="28" y="0"/>
              </a:cxn>
              <a:cxn ang="0">
                <a:pos x="28" y="0"/>
              </a:cxn>
              <a:cxn ang="0">
                <a:pos x="28" y="0"/>
              </a:cxn>
              <a:cxn ang="0">
                <a:pos x="30" y="0"/>
              </a:cxn>
            </a:cxnLst>
            <a:rect l="0" t="0" r="r" b="b"/>
            <a:pathLst>
              <a:path w="30" h="6">
                <a:moveTo>
                  <a:pt x="0" y="2"/>
                </a:moveTo>
                <a:lnTo>
                  <a:pt x="0" y="2"/>
                </a:lnTo>
                <a:lnTo>
                  <a:pt x="2" y="2"/>
                </a:lnTo>
                <a:lnTo>
                  <a:pt x="4" y="4"/>
                </a:lnTo>
                <a:lnTo>
                  <a:pt x="4" y="4"/>
                </a:lnTo>
                <a:lnTo>
                  <a:pt x="6" y="4"/>
                </a:lnTo>
                <a:lnTo>
                  <a:pt x="8" y="4"/>
                </a:lnTo>
                <a:lnTo>
                  <a:pt x="8" y="4"/>
                </a:lnTo>
                <a:lnTo>
                  <a:pt x="8" y="4"/>
                </a:lnTo>
                <a:lnTo>
                  <a:pt x="10" y="6"/>
                </a:lnTo>
                <a:lnTo>
                  <a:pt x="10" y="6"/>
                </a:lnTo>
                <a:lnTo>
                  <a:pt x="10" y="6"/>
                </a:lnTo>
                <a:lnTo>
                  <a:pt x="10" y="6"/>
                </a:lnTo>
                <a:lnTo>
                  <a:pt x="12" y="6"/>
                </a:lnTo>
                <a:lnTo>
                  <a:pt x="12" y="6"/>
                </a:lnTo>
                <a:lnTo>
                  <a:pt x="12" y="6"/>
                </a:lnTo>
                <a:lnTo>
                  <a:pt x="14" y="6"/>
                </a:lnTo>
                <a:lnTo>
                  <a:pt x="16" y="6"/>
                </a:lnTo>
                <a:lnTo>
                  <a:pt x="18" y="6"/>
                </a:lnTo>
                <a:lnTo>
                  <a:pt x="18" y="6"/>
                </a:lnTo>
                <a:lnTo>
                  <a:pt x="20" y="6"/>
                </a:lnTo>
                <a:lnTo>
                  <a:pt x="20" y="4"/>
                </a:lnTo>
                <a:lnTo>
                  <a:pt x="20" y="4"/>
                </a:lnTo>
                <a:lnTo>
                  <a:pt x="22" y="2"/>
                </a:lnTo>
                <a:lnTo>
                  <a:pt x="22" y="2"/>
                </a:lnTo>
                <a:lnTo>
                  <a:pt x="22" y="2"/>
                </a:lnTo>
                <a:lnTo>
                  <a:pt x="22" y="0"/>
                </a:lnTo>
                <a:lnTo>
                  <a:pt x="24" y="0"/>
                </a:lnTo>
                <a:lnTo>
                  <a:pt x="24" y="0"/>
                </a:lnTo>
                <a:lnTo>
                  <a:pt x="24" y="0"/>
                </a:lnTo>
                <a:lnTo>
                  <a:pt x="24" y="0"/>
                </a:lnTo>
                <a:lnTo>
                  <a:pt x="26" y="0"/>
                </a:lnTo>
                <a:lnTo>
                  <a:pt x="26" y="0"/>
                </a:lnTo>
                <a:lnTo>
                  <a:pt x="28" y="0"/>
                </a:lnTo>
                <a:lnTo>
                  <a:pt x="28" y="0"/>
                </a:lnTo>
                <a:lnTo>
                  <a:pt x="28" y="0"/>
                </a:lnTo>
                <a:lnTo>
                  <a:pt x="3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9" name="Freeform 745"/>
          <p:cNvSpPr>
            <a:spLocks/>
          </p:cNvSpPr>
          <p:nvPr/>
        </p:nvSpPr>
        <p:spPr bwMode="auto">
          <a:xfrm>
            <a:off x="4679950" y="2312988"/>
            <a:ext cx="9525" cy="15875"/>
          </a:xfrm>
          <a:custGeom>
            <a:avLst/>
            <a:gdLst/>
            <a:ahLst/>
            <a:cxnLst>
              <a:cxn ang="0">
                <a:pos x="6" y="2"/>
              </a:cxn>
              <a:cxn ang="0">
                <a:pos x="4" y="2"/>
              </a:cxn>
              <a:cxn ang="0">
                <a:pos x="4" y="0"/>
              </a:cxn>
              <a:cxn ang="0">
                <a:pos x="4" y="0"/>
              </a:cxn>
              <a:cxn ang="0">
                <a:pos x="4" y="0"/>
              </a:cxn>
              <a:cxn ang="0">
                <a:pos x="2" y="0"/>
              </a:cxn>
              <a:cxn ang="0">
                <a:pos x="2" y="2"/>
              </a:cxn>
              <a:cxn ang="0">
                <a:pos x="2" y="2"/>
              </a:cxn>
              <a:cxn ang="0">
                <a:pos x="2" y="4"/>
              </a:cxn>
              <a:cxn ang="0">
                <a:pos x="0" y="4"/>
              </a:cxn>
              <a:cxn ang="0">
                <a:pos x="0" y="4"/>
              </a:cxn>
              <a:cxn ang="0">
                <a:pos x="0" y="6"/>
              </a:cxn>
              <a:cxn ang="0">
                <a:pos x="0" y="6"/>
              </a:cxn>
              <a:cxn ang="0">
                <a:pos x="0" y="6"/>
              </a:cxn>
              <a:cxn ang="0">
                <a:pos x="2" y="8"/>
              </a:cxn>
              <a:cxn ang="0">
                <a:pos x="2" y="8"/>
              </a:cxn>
              <a:cxn ang="0">
                <a:pos x="2" y="8"/>
              </a:cxn>
              <a:cxn ang="0">
                <a:pos x="2" y="8"/>
              </a:cxn>
              <a:cxn ang="0">
                <a:pos x="2" y="10"/>
              </a:cxn>
              <a:cxn ang="0">
                <a:pos x="2" y="10"/>
              </a:cxn>
              <a:cxn ang="0">
                <a:pos x="2" y="10"/>
              </a:cxn>
            </a:cxnLst>
            <a:rect l="0" t="0" r="r" b="b"/>
            <a:pathLst>
              <a:path w="6" h="10">
                <a:moveTo>
                  <a:pt x="6" y="2"/>
                </a:moveTo>
                <a:lnTo>
                  <a:pt x="4" y="2"/>
                </a:lnTo>
                <a:lnTo>
                  <a:pt x="4" y="0"/>
                </a:lnTo>
                <a:lnTo>
                  <a:pt x="4" y="0"/>
                </a:lnTo>
                <a:lnTo>
                  <a:pt x="4" y="0"/>
                </a:lnTo>
                <a:lnTo>
                  <a:pt x="2" y="0"/>
                </a:lnTo>
                <a:lnTo>
                  <a:pt x="2" y="2"/>
                </a:lnTo>
                <a:lnTo>
                  <a:pt x="2" y="2"/>
                </a:lnTo>
                <a:lnTo>
                  <a:pt x="2" y="4"/>
                </a:lnTo>
                <a:lnTo>
                  <a:pt x="0" y="4"/>
                </a:lnTo>
                <a:lnTo>
                  <a:pt x="0" y="4"/>
                </a:lnTo>
                <a:lnTo>
                  <a:pt x="0" y="6"/>
                </a:lnTo>
                <a:lnTo>
                  <a:pt x="0" y="6"/>
                </a:lnTo>
                <a:lnTo>
                  <a:pt x="0" y="6"/>
                </a:lnTo>
                <a:lnTo>
                  <a:pt x="2" y="8"/>
                </a:lnTo>
                <a:lnTo>
                  <a:pt x="2" y="8"/>
                </a:lnTo>
                <a:lnTo>
                  <a:pt x="2" y="8"/>
                </a:lnTo>
                <a:lnTo>
                  <a:pt x="2" y="8"/>
                </a:lnTo>
                <a:lnTo>
                  <a:pt x="2" y="10"/>
                </a:lnTo>
                <a:lnTo>
                  <a:pt x="2" y="10"/>
                </a:lnTo>
                <a:lnTo>
                  <a:pt x="2" y="1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0" name="Freeform 746"/>
          <p:cNvSpPr>
            <a:spLocks/>
          </p:cNvSpPr>
          <p:nvPr/>
        </p:nvSpPr>
        <p:spPr bwMode="auto">
          <a:xfrm>
            <a:off x="6943725" y="2227263"/>
            <a:ext cx="196850" cy="92075"/>
          </a:xfrm>
          <a:custGeom>
            <a:avLst/>
            <a:gdLst/>
            <a:ahLst/>
            <a:cxnLst>
              <a:cxn ang="0">
                <a:pos x="20" y="56"/>
              </a:cxn>
              <a:cxn ang="0">
                <a:pos x="20" y="52"/>
              </a:cxn>
              <a:cxn ang="0">
                <a:pos x="16" y="52"/>
              </a:cxn>
              <a:cxn ang="0">
                <a:pos x="16" y="50"/>
              </a:cxn>
              <a:cxn ang="0">
                <a:pos x="16" y="46"/>
              </a:cxn>
              <a:cxn ang="0">
                <a:pos x="14" y="42"/>
              </a:cxn>
              <a:cxn ang="0">
                <a:pos x="16" y="40"/>
              </a:cxn>
              <a:cxn ang="0">
                <a:pos x="14" y="36"/>
              </a:cxn>
              <a:cxn ang="0">
                <a:pos x="14" y="32"/>
              </a:cxn>
              <a:cxn ang="0">
                <a:pos x="14" y="28"/>
              </a:cxn>
              <a:cxn ang="0">
                <a:pos x="18" y="26"/>
              </a:cxn>
              <a:cxn ang="0">
                <a:pos x="14" y="20"/>
              </a:cxn>
              <a:cxn ang="0">
                <a:pos x="6" y="16"/>
              </a:cxn>
              <a:cxn ang="0">
                <a:pos x="4" y="16"/>
              </a:cxn>
              <a:cxn ang="0">
                <a:pos x="0" y="12"/>
              </a:cxn>
              <a:cxn ang="0">
                <a:pos x="2" y="10"/>
              </a:cxn>
              <a:cxn ang="0">
                <a:pos x="4" y="6"/>
              </a:cxn>
              <a:cxn ang="0">
                <a:pos x="8" y="4"/>
              </a:cxn>
              <a:cxn ang="0">
                <a:pos x="10" y="4"/>
              </a:cxn>
              <a:cxn ang="0">
                <a:pos x="12" y="4"/>
              </a:cxn>
              <a:cxn ang="0">
                <a:pos x="16" y="2"/>
              </a:cxn>
              <a:cxn ang="0">
                <a:pos x="22" y="2"/>
              </a:cxn>
              <a:cxn ang="0">
                <a:pos x="26" y="2"/>
              </a:cxn>
              <a:cxn ang="0">
                <a:pos x="30" y="2"/>
              </a:cxn>
              <a:cxn ang="0">
                <a:pos x="32" y="0"/>
              </a:cxn>
              <a:cxn ang="0">
                <a:pos x="34" y="0"/>
              </a:cxn>
              <a:cxn ang="0">
                <a:pos x="42" y="2"/>
              </a:cxn>
              <a:cxn ang="0">
                <a:pos x="44" y="4"/>
              </a:cxn>
              <a:cxn ang="0">
                <a:pos x="48" y="4"/>
              </a:cxn>
              <a:cxn ang="0">
                <a:pos x="52" y="6"/>
              </a:cxn>
              <a:cxn ang="0">
                <a:pos x="56" y="6"/>
              </a:cxn>
              <a:cxn ang="0">
                <a:pos x="58" y="6"/>
              </a:cxn>
              <a:cxn ang="0">
                <a:pos x="64" y="8"/>
              </a:cxn>
              <a:cxn ang="0">
                <a:pos x="68" y="10"/>
              </a:cxn>
              <a:cxn ang="0">
                <a:pos x="70" y="10"/>
              </a:cxn>
              <a:cxn ang="0">
                <a:pos x="74" y="12"/>
              </a:cxn>
              <a:cxn ang="0">
                <a:pos x="76" y="16"/>
              </a:cxn>
              <a:cxn ang="0">
                <a:pos x="80" y="16"/>
              </a:cxn>
              <a:cxn ang="0">
                <a:pos x="82" y="18"/>
              </a:cxn>
              <a:cxn ang="0">
                <a:pos x="84" y="22"/>
              </a:cxn>
              <a:cxn ang="0">
                <a:pos x="88" y="22"/>
              </a:cxn>
              <a:cxn ang="0">
                <a:pos x="90" y="24"/>
              </a:cxn>
              <a:cxn ang="0">
                <a:pos x="96" y="30"/>
              </a:cxn>
              <a:cxn ang="0">
                <a:pos x="102" y="34"/>
              </a:cxn>
              <a:cxn ang="0">
                <a:pos x="102" y="36"/>
              </a:cxn>
              <a:cxn ang="0">
                <a:pos x="104" y="36"/>
              </a:cxn>
              <a:cxn ang="0">
                <a:pos x="104" y="38"/>
              </a:cxn>
              <a:cxn ang="0">
                <a:pos x="110" y="42"/>
              </a:cxn>
              <a:cxn ang="0">
                <a:pos x="116" y="46"/>
              </a:cxn>
              <a:cxn ang="0">
                <a:pos x="118" y="50"/>
              </a:cxn>
              <a:cxn ang="0">
                <a:pos x="122" y="52"/>
              </a:cxn>
            </a:cxnLst>
            <a:rect l="0" t="0" r="r" b="b"/>
            <a:pathLst>
              <a:path w="124" h="58">
                <a:moveTo>
                  <a:pt x="20" y="58"/>
                </a:moveTo>
                <a:lnTo>
                  <a:pt x="20" y="58"/>
                </a:lnTo>
                <a:lnTo>
                  <a:pt x="20" y="58"/>
                </a:lnTo>
                <a:lnTo>
                  <a:pt x="20" y="56"/>
                </a:lnTo>
                <a:lnTo>
                  <a:pt x="20" y="56"/>
                </a:lnTo>
                <a:lnTo>
                  <a:pt x="20" y="54"/>
                </a:lnTo>
                <a:lnTo>
                  <a:pt x="20" y="54"/>
                </a:lnTo>
                <a:lnTo>
                  <a:pt x="20" y="54"/>
                </a:lnTo>
                <a:lnTo>
                  <a:pt x="20" y="54"/>
                </a:lnTo>
                <a:lnTo>
                  <a:pt x="20" y="52"/>
                </a:lnTo>
                <a:lnTo>
                  <a:pt x="18" y="52"/>
                </a:lnTo>
                <a:lnTo>
                  <a:pt x="18" y="52"/>
                </a:lnTo>
                <a:lnTo>
                  <a:pt x="18" y="52"/>
                </a:lnTo>
                <a:lnTo>
                  <a:pt x="18" y="52"/>
                </a:lnTo>
                <a:lnTo>
                  <a:pt x="16" y="52"/>
                </a:lnTo>
                <a:lnTo>
                  <a:pt x="16" y="52"/>
                </a:lnTo>
                <a:lnTo>
                  <a:pt x="16" y="50"/>
                </a:lnTo>
                <a:lnTo>
                  <a:pt x="16" y="50"/>
                </a:lnTo>
                <a:lnTo>
                  <a:pt x="16" y="50"/>
                </a:lnTo>
                <a:lnTo>
                  <a:pt x="16" y="50"/>
                </a:lnTo>
                <a:lnTo>
                  <a:pt x="16" y="50"/>
                </a:lnTo>
                <a:lnTo>
                  <a:pt x="16" y="48"/>
                </a:lnTo>
                <a:lnTo>
                  <a:pt x="16" y="48"/>
                </a:lnTo>
                <a:lnTo>
                  <a:pt x="16" y="46"/>
                </a:lnTo>
                <a:lnTo>
                  <a:pt x="16" y="46"/>
                </a:lnTo>
                <a:lnTo>
                  <a:pt x="16" y="46"/>
                </a:lnTo>
                <a:lnTo>
                  <a:pt x="16" y="44"/>
                </a:lnTo>
                <a:lnTo>
                  <a:pt x="16" y="44"/>
                </a:lnTo>
                <a:lnTo>
                  <a:pt x="14" y="42"/>
                </a:lnTo>
                <a:lnTo>
                  <a:pt x="14" y="42"/>
                </a:lnTo>
                <a:lnTo>
                  <a:pt x="16" y="42"/>
                </a:lnTo>
                <a:lnTo>
                  <a:pt x="16" y="42"/>
                </a:lnTo>
                <a:lnTo>
                  <a:pt x="16" y="40"/>
                </a:lnTo>
                <a:lnTo>
                  <a:pt x="16" y="40"/>
                </a:lnTo>
                <a:lnTo>
                  <a:pt x="16" y="40"/>
                </a:lnTo>
                <a:lnTo>
                  <a:pt x="14" y="38"/>
                </a:lnTo>
                <a:lnTo>
                  <a:pt x="14" y="38"/>
                </a:lnTo>
                <a:lnTo>
                  <a:pt x="14" y="38"/>
                </a:lnTo>
                <a:lnTo>
                  <a:pt x="14" y="36"/>
                </a:lnTo>
                <a:lnTo>
                  <a:pt x="14" y="36"/>
                </a:lnTo>
                <a:lnTo>
                  <a:pt x="14" y="34"/>
                </a:lnTo>
                <a:lnTo>
                  <a:pt x="14" y="34"/>
                </a:lnTo>
                <a:lnTo>
                  <a:pt x="14" y="34"/>
                </a:lnTo>
                <a:lnTo>
                  <a:pt x="14" y="34"/>
                </a:lnTo>
                <a:lnTo>
                  <a:pt x="14" y="32"/>
                </a:lnTo>
                <a:lnTo>
                  <a:pt x="14" y="30"/>
                </a:lnTo>
                <a:lnTo>
                  <a:pt x="14" y="30"/>
                </a:lnTo>
                <a:lnTo>
                  <a:pt x="14" y="30"/>
                </a:lnTo>
                <a:lnTo>
                  <a:pt x="14" y="30"/>
                </a:lnTo>
                <a:lnTo>
                  <a:pt x="14" y="28"/>
                </a:lnTo>
                <a:lnTo>
                  <a:pt x="16" y="28"/>
                </a:lnTo>
                <a:lnTo>
                  <a:pt x="16" y="26"/>
                </a:lnTo>
                <a:lnTo>
                  <a:pt x="18" y="26"/>
                </a:lnTo>
                <a:lnTo>
                  <a:pt x="18" y="26"/>
                </a:lnTo>
                <a:lnTo>
                  <a:pt x="18" y="26"/>
                </a:lnTo>
                <a:lnTo>
                  <a:pt x="16" y="24"/>
                </a:lnTo>
                <a:lnTo>
                  <a:pt x="16" y="22"/>
                </a:lnTo>
                <a:lnTo>
                  <a:pt x="16" y="22"/>
                </a:lnTo>
                <a:lnTo>
                  <a:pt x="14" y="22"/>
                </a:lnTo>
                <a:lnTo>
                  <a:pt x="14" y="20"/>
                </a:lnTo>
                <a:lnTo>
                  <a:pt x="12" y="20"/>
                </a:lnTo>
                <a:lnTo>
                  <a:pt x="12" y="18"/>
                </a:lnTo>
                <a:lnTo>
                  <a:pt x="12" y="18"/>
                </a:lnTo>
                <a:lnTo>
                  <a:pt x="10" y="16"/>
                </a:lnTo>
                <a:lnTo>
                  <a:pt x="6" y="16"/>
                </a:lnTo>
                <a:lnTo>
                  <a:pt x="6" y="14"/>
                </a:lnTo>
                <a:lnTo>
                  <a:pt x="4" y="16"/>
                </a:lnTo>
                <a:lnTo>
                  <a:pt x="4" y="16"/>
                </a:lnTo>
                <a:lnTo>
                  <a:pt x="4" y="16"/>
                </a:lnTo>
                <a:lnTo>
                  <a:pt x="4" y="16"/>
                </a:lnTo>
                <a:lnTo>
                  <a:pt x="4" y="16"/>
                </a:lnTo>
                <a:lnTo>
                  <a:pt x="2" y="16"/>
                </a:lnTo>
                <a:lnTo>
                  <a:pt x="2" y="16"/>
                </a:lnTo>
                <a:lnTo>
                  <a:pt x="2" y="14"/>
                </a:lnTo>
                <a:lnTo>
                  <a:pt x="0" y="12"/>
                </a:lnTo>
                <a:lnTo>
                  <a:pt x="0" y="12"/>
                </a:lnTo>
                <a:lnTo>
                  <a:pt x="0" y="12"/>
                </a:lnTo>
                <a:lnTo>
                  <a:pt x="2" y="12"/>
                </a:lnTo>
                <a:lnTo>
                  <a:pt x="2" y="12"/>
                </a:lnTo>
                <a:lnTo>
                  <a:pt x="2" y="10"/>
                </a:lnTo>
                <a:lnTo>
                  <a:pt x="2" y="10"/>
                </a:lnTo>
                <a:lnTo>
                  <a:pt x="2" y="8"/>
                </a:lnTo>
                <a:lnTo>
                  <a:pt x="2" y="8"/>
                </a:lnTo>
                <a:lnTo>
                  <a:pt x="4" y="6"/>
                </a:lnTo>
                <a:lnTo>
                  <a:pt x="4" y="6"/>
                </a:lnTo>
                <a:lnTo>
                  <a:pt x="4" y="4"/>
                </a:lnTo>
                <a:lnTo>
                  <a:pt x="6" y="4"/>
                </a:lnTo>
                <a:lnTo>
                  <a:pt x="8" y="4"/>
                </a:lnTo>
                <a:lnTo>
                  <a:pt x="8" y="4"/>
                </a:lnTo>
                <a:lnTo>
                  <a:pt x="8" y="4"/>
                </a:lnTo>
                <a:lnTo>
                  <a:pt x="8" y="4"/>
                </a:lnTo>
                <a:lnTo>
                  <a:pt x="10" y="4"/>
                </a:lnTo>
                <a:lnTo>
                  <a:pt x="10" y="4"/>
                </a:lnTo>
                <a:lnTo>
                  <a:pt x="10" y="4"/>
                </a:lnTo>
                <a:lnTo>
                  <a:pt x="10" y="4"/>
                </a:lnTo>
                <a:lnTo>
                  <a:pt x="10" y="4"/>
                </a:lnTo>
                <a:lnTo>
                  <a:pt x="12" y="4"/>
                </a:lnTo>
                <a:lnTo>
                  <a:pt x="12" y="4"/>
                </a:lnTo>
                <a:lnTo>
                  <a:pt x="12" y="4"/>
                </a:lnTo>
                <a:lnTo>
                  <a:pt x="12" y="4"/>
                </a:lnTo>
                <a:lnTo>
                  <a:pt x="12" y="4"/>
                </a:lnTo>
                <a:lnTo>
                  <a:pt x="14" y="2"/>
                </a:lnTo>
                <a:lnTo>
                  <a:pt x="14" y="2"/>
                </a:lnTo>
                <a:lnTo>
                  <a:pt x="14" y="2"/>
                </a:lnTo>
                <a:lnTo>
                  <a:pt x="16" y="2"/>
                </a:lnTo>
                <a:lnTo>
                  <a:pt x="16" y="2"/>
                </a:lnTo>
                <a:lnTo>
                  <a:pt x="16" y="2"/>
                </a:lnTo>
                <a:lnTo>
                  <a:pt x="18" y="2"/>
                </a:lnTo>
                <a:lnTo>
                  <a:pt x="20" y="2"/>
                </a:lnTo>
                <a:lnTo>
                  <a:pt x="22" y="2"/>
                </a:lnTo>
                <a:lnTo>
                  <a:pt x="24" y="2"/>
                </a:lnTo>
                <a:lnTo>
                  <a:pt x="26" y="2"/>
                </a:lnTo>
                <a:lnTo>
                  <a:pt x="26" y="2"/>
                </a:lnTo>
                <a:lnTo>
                  <a:pt x="26" y="2"/>
                </a:lnTo>
                <a:lnTo>
                  <a:pt x="26" y="2"/>
                </a:lnTo>
                <a:lnTo>
                  <a:pt x="26" y="2"/>
                </a:lnTo>
                <a:lnTo>
                  <a:pt x="28" y="2"/>
                </a:lnTo>
                <a:lnTo>
                  <a:pt x="30" y="2"/>
                </a:lnTo>
                <a:lnTo>
                  <a:pt x="30" y="2"/>
                </a:lnTo>
                <a:lnTo>
                  <a:pt x="30" y="2"/>
                </a:lnTo>
                <a:lnTo>
                  <a:pt x="30" y="0"/>
                </a:lnTo>
                <a:lnTo>
                  <a:pt x="30" y="0"/>
                </a:lnTo>
                <a:lnTo>
                  <a:pt x="30" y="0"/>
                </a:lnTo>
                <a:lnTo>
                  <a:pt x="30" y="0"/>
                </a:lnTo>
                <a:lnTo>
                  <a:pt x="32" y="0"/>
                </a:lnTo>
                <a:lnTo>
                  <a:pt x="32" y="0"/>
                </a:lnTo>
                <a:lnTo>
                  <a:pt x="32" y="0"/>
                </a:lnTo>
                <a:lnTo>
                  <a:pt x="34" y="0"/>
                </a:lnTo>
                <a:lnTo>
                  <a:pt x="34" y="0"/>
                </a:lnTo>
                <a:lnTo>
                  <a:pt x="34" y="0"/>
                </a:lnTo>
                <a:lnTo>
                  <a:pt x="36" y="0"/>
                </a:lnTo>
                <a:lnTo>
                  <a:pt x="40" y="2"/>
                </a:lnTo>
                <a:lnTo>
                  <a:pt x="40" y="2"/>
                </a:lnTo>
                <a:lnTo>
                  <a:pt x="40" y="2"/>
                </a:lnTo>
                <a:lnTo>
                  <a:pt x="42" y="2"/>
                </a:lnTo>
                <a:lnTo>
                  <a:pt x="42" y="2"/>
                </a:lnTo>
                <a:lnTo>
                  <a:pt x="42" y="4"/>
                </a:lnTo>
                <a:lnTo>
                  <a:pt x="44" y="4"/>
                </a:lnTo>
                <a:lnTo>
                  <a:pt x="44" y="4"/>
                </a:lnTo>
                <a:lnTo>
                  <a:pt x="44" y="4"/>
                </a:lnTo>
                <a:lnTo>
                  <a:pt x="44" y="4"/>
                </a:lnTo>
                <a:lnTo>
                  <a:pt x="44" y="4"/>
                </a:lnTo>
                <a:lnTo>
                  <a:pt x="46" y="4"/>
                </a:lnTo>
                <a:lnTo>
                  <a:pt x="46" y="4"/>
                </a:lnTo>
                <a:lnTo>
                  <a:pt x="48" y="4"/>
                </a:lnTo>
                <a:lnTo>
                  <a:pt x="48" y="6"/>
                </a:lnTo>
                <a:lnTo>
                  <a:pt x="48" y="6"/>
                </a:lnTo>
                <a:lnTo>
                  <a:pt x="50" y="6"/>
                </a:lnTo>
                <a:lnTo>
                  <a:pt x="50" y="6"/>
                </a:lnTo>
                <a:lnTo>
                  <a:pt x="52" y="6"/>
                </a:lnTo>
                <a:lnTo>
                  <a:pt x="52" y="6"/>
                </a:lnTo>
                <a:lnTo>
                  <a:pt x="52" y="6"/>
                </a:lnTo>
                <a:lnTo>
                  <a:pt x="54" y="6"/>
                </a:lnTo>
                <a:lnTo>
                  <a:pt x="56" y="8"/>
                </a:lnTo>
                <a:lnTo>
                  <a:pt x="56" y="6"/>
                </a:lnTo>
                <a:lnTo>
                  <a:pt x="56" y="6"/>
                </a:lnTo>
                <a:lnTo>
                  <a:pt x="56" y="6"/>
                </a:lnTo>
                <a:lnTo>
                  <a:pt x="56" y="6"/>
                </a:lnTo>
                <a:lnTo>
                  <a:pt x="58" y="6"/>
                </a:lnTo>
                <a:lnTo>
                  <a:pt x="58" y="6"/>
                </a:lnTo>
                <a:lnTo>
                  <a:pt x="58" y="6"/>
                </a:lnTo>
                <a:lnTo>
                  <a:pt x="60" y="6"/>
                </a:lnTo>
                <a:lnTo>
                  <a:pt x="62" y="8"/>
                </a:lnTo>
                <a:lnTo>
                  <a:pt x="62" y="8"/>
                </a:lnTo>
                <a:lnTo>
                  <a:pt x="64" y="8"/>
                </a:lnTo>
                <a:lnTo>
                  <a:pt x="66" y="8"/>
                </a:lnTo>
                <a:lnTo>
                  <a:pt x="66" y="8"/>
                </a:lnTo>
                <a:lnTo>
                  <a:pt x="68" y="10"/>
                </a:lnTo>
                <a:lnTo>
                  <a:pt x="68" y="10"/>
                </a:lnTo>
                <a:lnTo>
                  <a:pt x="68" y="10"/>
                </a:lnTo>
                <a:lnTo>
                  <a:pt x="68" y="10"/>
                </a:lnTo>
                <a:lnTo>
                  <a:pt x="68" y="10"/>
                </a:lnTo>
                <a:lnTo>
                  <a:pt x="68" y="12"/>
                </a:lnTo>
                <a:lnTo>
                  <a:pt x="70" y="12"/>
                </a:lnTo>
                <a:lnTo>
                  <a:pt x="70" y="10"/>
                </a:lnTo>
                <a:lnTo>
                  <a:pt x="72" y="12"/>
                </a:lnTo>
                <a:lnTo>
                  <a:pt x="72" y="12"/>
                </a:lnTo>
                <a:lnTo>
                  <a:pt x="74" y="12"/>
                </a:lnTo>
                <a:lnTo>
                  <a:pt x="74" y="12"/>
                </a:lnTo>
                <a:lnTo>
                  <a:pt x="74" y="12"/>
                </a:lnTo>
                <a:lnTo>
                  <a:pt x="76" y="14"/>
                </a:lnTo>
                <a:lnTo>
                  <a:pt x="76" y="14"/>
                </a:lnTo>
                <a:lnTo>
                  <a:pt x="76" y="14"/>
                </a:lnTo>
                <a:lnTo>
                  <a:pt x="76" y="16"/>
                </a:lnTo>
                <a:lnTo>
                  <a:pt x="76" y="16"/>
                </a:lnTo>
                <a:lnTo>
                  <a:pt x="78" y="16"/>
                </a:lnTo>
                <a:lnTo>
                  <a:pt x="78" y="16"/>
                </a:lnTo>
                <a:lnTo>
                  <a:pt x="78" y="16"/>
                </a:lnTo>
                <a:lnTo>
                  <a:pt x="80" y="16"/>
                </a:lnTo>
                <a:lnTo>
                  <a:pt x="80" y="16"/>
                </a:lnTo>
                <a:lnTo>
                  <a:pt x="80" y="18"/>
                </a:lnTo>
                <a:lnTo>
                  <a:pt x="80" y="18"/>
                </a:lnTo>
                <a:lnTo>
                  <a:pt x="80" y="18"/>
                </a:lnTo>
                <a:lnTo>
                  <a:pt x="80" y="18"/>
                </a:lnTo>
                <a:lnTo>
                  <a:pt x="82" y="18"/>
                </a:lnTo>
                <a:lnTo>
                  <a:pt x="82" y="18"/>
                </a:lnTo>
                <a:lnTo>
                  <a:pt x="84" y="18"/>
                </a:lnTo>
                <a:lnTo>
                  <a:pt x="84" y="20"/>
                </a:lnTo>
                <a:lnTo>
                  <a:pt x="84" y="20"/>
                </a:lnTo>
                <a:lnTo>
                  <a:pt x="84" y="22"/>
                </a:lnTo>
                <a:lnTo>
                  <a:pt x="84" y="22"/>
                </a:lnTo>
                <a:lnTo>
                  <a:pt x="86" y="22"/>
                </a:lnTo>
                <a:lnTo>
                  <a:pt x="86" y="22"/>
                </a:lnTo>
                <a:lnTo>
                  <a:pt x="86" y="22"/>
                </a:lnTo>
                <a:lnTo>
                  <a:pt x="88" y="22"/>
                </a:lnTo>
                <a:lnTo>
                  <a:pt x="88" y="22"/>
                </a:lnTo>
                <a:lnTo>
                  <a:pt x="90" y="24"/>
                </a:lnTo>
                <a:lnTo>
                  <a:pt x="90" y="24"/>
                </a:lnTo>
                <a:lnTo>
                  <a:pt x="90" y="24"/>
                </a:lnTo>
                <a:lnTo>
                  <a:pt x="90" y="24"/>
                </a:lnTo>
                <a:lnTo>
                  <a:pt x="90" y="24"/>
                </a:lnTo>
                <a:lnTo>
                  <a:pt x="90" y="26"/>
                </a:lnTo>
                <a:lnTo>
                  <a:pt x="90" y="26"/>
                </a:lnTo>
                <a:lnTo>
                  <a:pt x="94" y="28"/>
                </a:lnTo>
                <a:lnTo>
                  <a:pt x="96" y="30"/>
                </a:lnTo>
                <a:lnTo>
                  <a:pt x="98" y="30"/>
                </a:lnTo>
                <a:lnTo>
                  <a:pt x="100" y="34"/>
                </a:lnTo>
                <a:lnTo>
                  <a:pt x="102" y="34"/>
                </a:lnTo>
                <a:lnTo>
                  <a:pt x="102" y="34"/>
                </a:lnTo>
                <a:lnTo>
                  <a:pt x="102" y="34"/>
                </a:lnTo>
                <a:lnTo>
                  <a:pt x="102" y="36"/>
                </a:lnTo>
                <a:lnTo>
                  <a:pt x="102" y="36"/>
                </a:lnTo>
                <a:lnTo>
                  <a:pt x="102" y="36"/>
                </a:lnTo>
                <a:lnTo>
                  <a:pt x="102" y="36"/>
                </a:lnTo>
                <a:lnTo>
                  <a:pt x="102" y="36"/>
                </a:lnTo>
                <a:lnTo>
                  <a:pt x="104" y="38"/>
                </a:lnTo>
                <a:lnTo>
                  <a:pt x="104" y="38"/>
                </a:lnTo>
                <a:lnTo>
                  <a:pt x="104" y="36"/>
                </a:lnTo>
                <a:lnTo>
                  <a:pt x="104" y="36"/>
                </a:lnTo>
                <a:lnTo>
                  <a:pt x="104" y="36"/>
                </a:lnTo>
                <a:lnTo>
                  <a:pt x="104" y="36"/>
                </a:lnTo>
                <a:lnTo>
                  <a:pt x="104" y="36"/>
                </a:lnTo>
                <a:lnTo>
                  <a:pt x="104" y="38"/>
                </a:lnTo>
                <a:lnTo>
                  <a:pt x="104" y="38"/>
                </a:lnTo>
                <a:lnTo>
                  <a:pt x="104" y="38"/>
                </a:lnTo>
                <a:lnTo>
                  <a:pt x="106" y="40"/>
                </a:lnTo>
                <a:lnTo>
                  <a:pt x="106" y="40"/>
                </a:lnTo>
                <a:lnTo>
                  <a:pt x="110" y="42"/>
                </a:lnTo>
                <a:lnTo>
                  <a:pt x="110" y="42"/>
                </a:lnTo>
                <a:lnTo>
                  <a:pt x="110" y="42"/>
                </a:lnTo>
                <a:lnTo>
                  <a:pt x="112" y="42"/>
                </a:lnTo>
                <a:lnTo>
                  <a:pt x="112" y="44"/>
                </a:lnTo>
                <a:lnTo>
                  <a:pt x="114" y="46"/>
                </a:lnTo>
                <a:lnTo>
                  <a:pt x="116" y="46"/>
                </a:lnTo>
                <a:lnTo>
                  <a:pt x="116" y="46"/>
                </a:lnTo>
                <a:lnTo>
                  <a:pt x="118" y="48"/>
                </a:lnTo>
                <a:lnTo>
                  <a:pt x="118" y="48"/>
                </a:lnTo>
                <a:lnTo>
                  <a:pt x="118" y="48"/>
                </a:lnTo>
                <a:lnTo>
                  <a:pt x="118" y="48"/>
                </a:lnTo>
                <a:lnTo>
                  <a:pt x="118" y="50"/>
                </a:lnTo>
                <a:lnTo>
                  <a:pt x="120" y="52"/>
                </a:lnTo>
                <a:lnTo>
                  <a:pt x="120" y="52"/>
                </a:lnTo>
                <a:lnTo>
                  <a:pt x="122" y="52"/>
                </a:lnTo>
                <a:lnTo>
                  <a:pt x="122" y="52"/>
                </a:lnTo>
                <a:lnTo>
                  <a:pt x="122" y="52"/>
                </a:lnTo>
                <a:lnTo>
                  <a:pt x="122" y="52"/>
                </a:lnTo>
                <a:lnTo>
                  <a:pt x="124" y="54"/>
                </a:lnTo>
                <a:lnTo>
                  <a:pt x="124" y="54"/>
                </a:lnTo>
                <a:lnTo>
                  <a:pt x="124" y="5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1" name="Freeform 747"/>
          <p:cNvSpPr>
            <a:spLocks/>
          </p:cNvSpPr>
          <p:nvPr/>
        </p:nvSpPr>
        <p:spPr bwMode="auto">
          <a:xfrm>
            <a:off x="4686300" y="2297113"/>
            <a:ext cx="6350" cy="19050"/>
          </a:xfrm>
          <a:custGeom>
            <a:avLst/>
            <a:gdLst/>
            <a:ahLst/>
            <a:cxnLst>
              <a:cxn ang="0">
                <a:pos x="0" y="0"/>
              </a:cxn>
              <a:cxn ang="0">
                <a:pos x="0" y="2"/>
              </a:cxn>
              <a:cxn ang="0">
                <a:pos x="2" y="2"/>
              </a:cxn>
              <a:cxn ang="0">
                <a:pos x="2" y="4"/>
              </a:cxn>
              <a:cxn ang="0">
                <a:pos x="2" y="4"/>
              </a:cxn>
              <a:cxn ang="0">
                <a:pos x="2" y="6"/>
              </a:cxn>
              <a:cxn ang="0">
                <a:pos x="4" y="6"/>
              </a:cxn>
              <a:cxn ang="0">
                <a:pos x="4" y="6"/>
              </a:cxn>
              <a:cxn ang="0">
                <a:pos x="4" y="6"/>
              </a:cxn>
              <a:cxn ang="0">
                <a:pos x="4" y="8"/>
              </a:cxn>
              <a:cxn ang="0">
                <a:pos x="4" y="8"/>
              </a:cxn>
              <a:cxn ang="0">
                <a:pos x="2" y="8"/>
              </a:cxn>
              <a:cxn ang="0">
                <a:pos x="2" y="10"/>
              </a:cxn>
              <a:cxn ang="0">
                <a:pos x="2" y="10"/>
              </a:cxn>
              <a:cxn ang="0">
                <a:pos x="2" y="12"/>
              </a:cxn>
            </a:cxnLst>
            <a:rect l="0" t="0" r="r" b="b"/>
            <a:pathLst>
              <a:path w="4" h="12">
                <a:moveTo>
                  <a:pt x="0" y="0"/>
                </a:moveTo>
                <a:lnTo>
                  <a:pt x="0" y="2"/>
                </a:lnTo>
                <a:lnTo>
                  <a:pt x="2" y="2"/>
                </a:lnTo>
                <a:lnTo>
                  <a:pt x="2" y="4"/>
                </a:lnTo>
                <a:lnTo>
                  <a:pt x="2" y="4"/>
                </a:lnTo>
                <a:lnTo>
                  <a:pt x="2" y="6"/>
                </a:lnTo>
                <a:lnTo>
                  <a:pt x="4" y="6"/>
                </a:lnTo>
                <a:lnTo>
                  <a:pt x="4" y="6"/>
                </a:lnTo>
                <a:lnTo>
                  <a:pt x="4" y="6"/>
                </a:lnTo>
                <a:lnTo>
                  <a:pt x="4" y="8"/>
                </a:lnTo>
                <a:lnTo>
                  <a:pt x="4" y="8"/>
                </a:lnTo>
                <a:lnTo>
                  <a:pt x="2" y="8"/>
                </a:lnTo>
                <a:lnTo>
                  <a:pt x="2" y="10"/>
                </a:lnTo>
                <a:lnTo>
                  <a:pt x="2" y="10"/>
                </a:lnTo>
                <a:lnTo>
                  <a:pt x="2"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2" name="Freeform 748"/>
          <p:cNvSpPr>
            <a:spLocks/>
          </p:cNvSpPr>
          <p:nvPr/>
        </p:nvSpPr>
        <p:spPr bwMode="auto">
          <a:xfrm>
            <a:off x="5661025" y="2179638"/>
            <a:ext cx="269875" cy="127000"/>
          </a:xfrm>
          <a:custGeom>
            <a:avLst/>
            <a:gdLst/>
            <a:ahLst/>
            <a:cxnLst>
              <a:cxn ang="0">
                <a:pos x="2" y="76"/>
              </a:cxn>
              <a:cxn ang="0">
                <a:pos x="0" y="70"/>
              </a:cxn>
              <a:cxn ang="0">
                <a:pos x="10" y="76"/>
              </a:cxn>
              <a:cxn ang="0">
                <a:pos x="16" y="78"/>
              </a:cxn>
              <a:cxn ang="0">
                <a:pos x="18" y="76"/>
              </a:cxn>
              <a:cxn ang="0">
                <a:pos x="20" y="72"/>
              </a:cxn>
              <a:cxn ang="0">
                <a:pos x="24" y="70"/>
              </a:cxn>
              <a:cxn ang="0">
                <a:pos x="26" y="70"/>
              </a:cxn>
              <a:cxn ang="0">
                <a:pos x="30" y="70"/>
              </a:cxn>
              <a:cxn ang="0">
                <a:pos x="36" y="74"/>
              </a:cxn>
              <a:cxn ang="0">
                <a:pos x="40" y="72"/>
              </a:cxn>
              <a:cxn ang="0">
                <a:pos x="40" y="70"/>
              </a:cxn>
              <a:cxn ang="0">
                <a:pos x="46" y="70"/>
              </a:cxn>
              <a:cxn ang="0">
                <a:pos x="52" y="74"/>
              </a:cxn>
              <a:cxn ang="0">
                <a:pos x="64" y="76"/>
              </a:cxn>
              <a:cxn ang="0">
                <a:pos x="66" y="80"/>
              </a:cxn>
              <a:cxn ang="0">
                <a:pos x="68" y="78"/>
              </a:cxn>
              <a:cxn ang="0">
                <a:pos x="70" y="74"/>
              </a:cxn>
              <a:cxn ang="0">
                <a:pos x="74" y="76"/>
              </a:cxn>
              <a:cxn ang="0">
                <a:pos x="84" y="76"/>
              </a:cxn>
              <a:cxn ang="0">
                <a:pos x="88" y="74"/>
              </a:cxn>
              <a:cxn ang="0">
                <a:pos x="88" y="66"/>
              </a:cxn>
              <a:cxn ang="0">
                <a:pos x="80" y="64"/>
              </a:cxn>
              <a:cxn ang="0">
                <a:pos x="76" y="62"/>
              </a:cxn>
              <a:cxn ang="0">
                <a:pos x="70" y="58"/>
              </a:cxn>
              <a:cxn ang="0">
                <a:pos x="62" y="56"/>
              </a:cxn>
              <a:cxn ang="0">
                <a:pos x="70" y="52"/>
              </a:cxn>
              <a:cxn ang="0">
                <a:pos x="74" y="50"/>
              </a:cxn>
              <a:cxn ang="0">
                <a:pos x="68" y="46"/>
              </a:cxn>
              <a:cxn ang="0">
                <a:pos x="70" y="40"/>
              </a:cxn>
              <a:cxn ang="0">
                <a:pos x="74" y="40"/>
              </a:cxn>
              <a:cxn ang="0">
                <a:pos x="80" y="40"/>
              </a:cxn>
              <a:cxn ang="0">
                <a:pos x="82" y="38"/>
              </a:cxn>
              <a:cxn ang="0">
                <a:pos x="76" y="36"/>
              </a:cxn>
              <a:cxn ang="0">
                <a:pos x="72" y="36"/>
              </a:cxn>
              <a:cxn ang="0">
                <a:pos x="70" y="34"/>
              </a:cxn>
              <a:cxn ang="0">
                <a:pos x="72" y="32"/>
              </a:cxn>
              <a:cxn ang="0">
                <a:pos x="70" y="30"/>
              </a:cxn>
              <a:cxn ang="0">
                <a:pos x="64" y="28"/>
              </a:cxn>
              <a:cxn ang="0">
                <a:pos x="66" y="26"/>
              </a:cxn>
              <a:cxn ang="0">
                <a:pos x="64" y="24"/>
              </a:cxn>
              <a:cxn ang="0">
                <a:pos x="72" y="24"/>
              </a:cxn>
              <a:cxn ang="0">
                <a:pos x="80" y="24"/>
              </a:cxn>
              <a:cxn ang="0">
                <a:pos x="84" y="22"/>
              </a:cxn>
              <a:cxn ang="0">
                <a:pos x="88" y="20"/>
              </a:cxn>
              <a:cxn ang="0">
                <a:pos x="94" y="20"/>
              </a:cxn>
              <a:cxn ang="0">
                <a:pos x="98" y="20"/>
              </a:cxn>
              <a:cxn ang="0">
                <a:pos x="102" y="18"/>
              </a:cxn>
              <a:cxn ang="0">
                <a:pos x="108" y="18"/>
              </a:cxn>
              <a:cxn ang="0">
                <a:pos x="112" y="18"/>
              </a:cxn>
              <a:cxn ang="0">
                <a:pos x="114" y="14"/>
              </a:cxn>
              <a:cxn ang="0">
                <a:pos x="118" y="14"/>
              </a:cxn>
              <a:cxn ang="0">
                <a:pos x="122" y="14"/>
              </a:cxn>
              <a:cxn ang="0">
                <a:pos x="126" y="12"/>
              </a:cxn>
              <a:cxn ang="0">
                <a:pos x="130" y="12"/>
              </a:cxn>
              <a:cxn ang="0">
                <a:pos x="136" y="10"/>
              </a:cxn>
              <a:cxn ang="0">
                <a:pos x="142" y="8"/>
              </a:cxn>
              <a:cxn ang="0">
                <a:pos x="146" y="6"/>
              </a:cxn>
              <a:cxn ang="0">
                <a:pos x="148" y="4"/>
              </a:cxn>
              <a:cxn ang="0">
                <a:pos x="152" y="2"/>
              </a:cxn>
              <a:cxn ang="0">
                <a:pos x="152" y="2"/>
              </a:cxn>
              <a:cxn ang="0">
                <a:pos x="158" y="2"/>
              </a:cxn>
              <a:cxn ang="0">
                <a:pos x="170" y="6"/>
              </a:cxn>
            </a:cxnLst>
            <a:rect l="0" t="0" r="r" b="b"/>
            <a:pathLst>
              <a:path w="170" h="80">
                <a:moveTo>
                  <a:pt x="0" y="78"/>
                </a:moveTo>
                <a:lnTo>
                  <a:pt x="0" y="78"/>
                </a:lnTo>
                <a:lnTo>
                  <a:pt x="0" y="78"/>
                </a:lnTo>
                <a:lnTo>
                  <a:pt x="2" y="78"/>
                </a:lnTo>
                <a:lnTo>
                  <a:pt x="2" y="78"/>
                </a:lnTo>
                <a:lnTo>
                  <a:pt x="4" y="78"/>
                </a:lnTo>
                <a:lnTo>
                  <a:pt x="4" y="78"/>
                </a:lnTo>
                <a:lnTo>
                  <a:pt x="2" y="76"/>
                </a:lnTo>
                <a:lnTo>
                  <a:pt x="2" y="76"/>
                </a:lnTo>
                <a:lnTo>
                  <a:pt x="2" y="76"/>
                </a:lnTo>
                <a:lnTo>
                  <a:pt x="2" y="74"/>
                </a:lnTo>
                <a:lnTo>
                  <a:pt x="2" y="74"/>
                </a:lnTo>
                <a:lnTo>
                  <a:pt x="0" y="72"/>
                </a:lnTo>
                <a:lnTo>
                  <a:pt x="0" y="72"/>
                </a:lnTo>
                <a:lnTo>
                  <a:pt x="0" y="72"/>
                </a:lnTo>
                <a:lnTo>
                  <a:pt x="0" y="70"/>
                </a:lnTo>
                <a:lnTo>
                  <a:pt x="0" y="70"/>
                </a:lnTo>
                <a:lnTo>
                  <a:pt x="0" y="70"/>
                </a:lnTo>
                <a:lnTo>
                  <a:pt x="2" y="70"/>
                </a:lnTo>
                <a:lnTo>
                  <a:pt x="2" y="72"/>
                </a:lnTo>
                <a:lnTo>
                  <a:pt x="6" y="72"/>
                </a:lnTo>
                <a:lnTo>
                  <a:pt x="6" y="74"/>
                </a:lnTo>
                <a:lnTo>
                  <a:pt x="8" y="74"/>
                </a:lnTo>
                <a:lnTo>
                  <a:pt x="10" y="76"/>
                </a:lnTo>
                <a:lnTo>
                  <a:pt x="12" y="76"/>
                </a:lnTo>
                <a:lnTo>
                  <a:pt x="12" y="76"/>
                </a:lnTo>
                <a:lnTo>
                  <a:pt x="12" y="76"/>
                </a:lnTo>
                <a:lnTo>
                  <a:pt x="12" y="76"/>
                </a:lnTo>
                <a:lnTo>
                  <a:pt x="14" y="76"/>
                </a:lnTo>
                <a:lnTo>
                  <a:pt x="14" y="76"/>
                </a:lnTo>
                <a:lnTo>
                  <a:pt x="14" y="78"/>
                </a:lnTo>
                <a:lnTo>
                  <a:pt x="16" y="78"/>
                </a:lnTo>
                <a:lnTo>
                  <a:pt x="16" y="78"/>
                </a:lnTo>
                <a:lnTo>
                  <a:pt x="16" y="78"/>
                </a:lnTo>
                <a:lnTo>
                  <a:pt x="16" y="78"/>
                </a:lnTo>
                <a:lnTo>
                  <a:pt x="16" y="78"/>
                </a:lnTo>
                <a:lnTo>
                  <a:pt x="18" y="78"/>
                </a:lnTo>
                <a:lnTo>
                  <a:pt x="18" y="78"/>
                </a:lnTo>
                <a:lnTo>
                  <a:pt x="18" y="76"/>
                </a:lnTo>
                <a:lnTo>
                  <a:pt x="18" y="76"/>
                </a:lnTo>
                <a:lnTo>
                  <a:pt x="20" y="76"/>
                </a:lnTo>
                <a:lnTo>
                  <a:pt x="20" y="76"/>
                </a:lnTo>
                <a:lnTo>
                  <a:pt x="20" y="76"/>
                </a:lnTo>
                <a:lnTo>
                  <a:pt x="20" y="74"/>
                </a:lnTo>
                <a:lnTo>
                  <a:pt x="20" y="74"/>
                </a:lnTo>
                <a:lnTo>
                  <a:pt x="20" y="72"/>
                </a:lnTo>
                <a:lnTo>
                  <a:pt x="20" y="72"/>
                </a:lnTo>
                <a:lnTo>
                  <a:pt x="20" y="72"/>
                </a:lnTo>
                <a:lnTo>
                  <a:pt x="22" y="72"/>
                </a:lnTo>
                <a:lnTo>
                  <a:pt x="22" y="72"/>
                </a:lnTo>
                <a:lnTo>
                  <a:pt x="22" y="72"/>
                </a:lnTo>
                <a:lnTo>
                  <a:pt x="22" y="72"/>
                </a:lnTo>
                <a:lnTo>
                  <a:pt x="24" y="72"/>
                </a:lnTo>
                <a:lnTo>
                  <a:pt x="24" y="70"/>
                </a:lnTo>
                <a:lnTo>
                  <a:pt x="24" y="70"/>
                </a:lnTo>
                <a:lnTo>
                  <a:pt x="24" y="70"/>
                </a:lnTo>
                <a:lnTo>
                  <a:pt x="24" y="70"/>
                </a:lnTo>
                <a:lnTo>
                  <a:pt x="24" y="70"/>
                </a:lnTo>
                <a:lnTo>
                  <a:pt x="24" y="70"/>
                </a:lnTo>
                <a:lnTo>
                  <a:pt x="24" y="70"/>
                </a:lnTo>
                <a:lnTo>
                  <a:pt x="26" y="70"/>
                </a:lnTo>
                <a:lnTo>
                  <a:pt x="26" y="72"/>
                </a:lnTo>
                <a:lnTo>
                  <a:pt x="26" y="72"/>
                </a:lnTo>
                <a:lnTo>
                  <a:pt x="26" y="70"/>
                </a:lnTo>
                <a:lnTo>
                  <a:pt x="26" y="70"/>
                </a:lnTo>
                <a:lnTo>
                  <a:pt x="26" y="70"/>
                </a:lnTo>
                <a:lnTo>
                  <a:pt x="26" y="70"/>
                </a:lnTo>
                <a:lnTo>
                  <a:pt x="26" y="70"/>
                </a:lnTo>
                <a:lnTo>
                  <a:pt x="28" y="70"/>
                </a:lnTo>
                <a:lnTo>
                  <a:pt x="28" y="70"/>
                </a:lnTo>
                <a:lnTo>
                  <a:pt x="28" y="70"/>
                </a:lnTo>
                <a:lnTo>
                  <a:pt x="30" y="70"/>
                </a:lnTo>
                <a:lnTo>
                  <a:pt x="32" y="70"/>
                </a:lnTo>
                <a:lnTo>
                  <a:pt x="32" y="70"/>
                </a:lnTo>
                <a:lnTo>
                  <a:pt x="32" y="70"/>
                </a:lnTo>
                <a:lnTo>
                  <a:pt x="34" y="70"/>
                </a:lnTo>
                <a:lnTo>
                  <a:pt x="34" y="72"/>
                </a:lnTo>
                <a:lnTo>
                  <a:pt x="36" y="72"/>
                </a:lnTo>
                <a:lnTo>
                  <a:pt x="36" y="72"/>
                </a:lnTo>
                <a:lnTo>
                  <a:pt x="36" y="74"/>
                </a:lnTo>
                <a:lnTo>
                  <a:pt x="36" y="74"/>
                </a:lnTo>
                <a:lnTo>
                  <a:pt x="38" y="74"/>
                </a:lnTo>
                <a:lnTo>
                  <a:pt x="38" y="72"/>
                </a:lnTo>
                <a:lnTo>
                  <a:pt x="38" y="72"/>
                </a:lnTo>
                <a:lnTo>
                  <a:pt x="38" y="72"/>
                </a:lnTo>
                <a:lnTo>
                  <a:pt x="38" y="72"/>
                </a:lnTo>
                <a:lnTo>
                  <a:pt x="38" y="72"/>
                </a:lnTo>
                <a:lnTo>
                  <a:pt x="40" y="72"/>
                </a:lnTo>
                <a:lnTo>
                  <a:pt x="40" y="72"/>
                </a:lnTo>
                <a:lnTo>
                  <a:pt x="40" y="72"/>
                </a:lnTo>
                <a:lnTo>
                  <a:pt x="40" y="72"/>
                </a:lnTo>
                <a:lnTo>
                  <a:pt x="40" y="72"/>
                </a:lnTo>
                <a:lnTo>
                  <a:pt x="40" y="70"/>
                </a:lnTo>
                <a:lnTo>
                  <a:pt x="40" y="70"/>
                </a:lnTo>
                <a:lnTo>
                  <a:pt x="40" y="70"/>
                </a:lnTo>
                <a:lnTo>
                  <a:pt x="40" y="70"/>
                </a:lnTo>
                <a:lnTo>
                  <a:pt x="40" y="70"/>
                </a:lnTo>
                <a:lnTo>
                  <a:pt x="44" y="70"/>
                </a:lnTo>
                <a:lnTo>
                  <a:pt x="44" y="70"/>
                </a:lnTo>
                <a:lnTo>
                  <a:pt x="46" y="70"/>
                </a:lnTo>
                <a:lnTo>
                  <a:pt x="46" y="70"/>
                </a:lnTo>
                <a:lnTo>
                  <a:pt x="46" y="68"/>
                </a:lnTo>
                <a:lnTo>
                  <a:pt x="46" y="68"/>
                </a:lnTo>
                <a:lnTo>
                  <a:pt x="46" y="70"/>
                </a:lnTo>
                <a:lnTo>
                  <a:pt x="50" y="70"/>
                </a:lnTo>
                <a:lnTo>
                  <a:pt x="50" y="70"/>
                </a:lnTo>
                <a:lnTo>
                  <a:pt x="50" y="70"/>
                </a:lnTo>
                <a:lnTo>
                  <a:pt x="50" y="72"/>
                </a:lnTo>
                <a:lnTo>
                  <a:pt x="50" y="72"/>
                </a:lnTo>
                <a:lnTo>
                  <a:pt x="50" y="72"/>
                </a:lnTo>
                <a:lnTo>
                  <a:pt x="52" y="74"/>
                </a:lnTo>
                <a:lnTo>
                  <a:pt x="52" y="74"/>
                </a:lnTo>
                <a:lnTo>
                  <a:pt x="56" y="76"/>
                </a:lnTo>
                <a:lnTo>
                  <a:pt x="56" y="76"/>
                </a:lnTo>
                <a:lnTo>
                  <a:pt x="56" y="76"/>
                </a:lnTo>
                <a:lnTo>
                  <a:pt x="58" y="76"/>
                </a:lnTo>
                <a:lnTo>
                  <a:pt x="60" y="76"/>
                </a:lnTo>
                <a:lnTo>
                  <a:pt x="60" y="76"/>
                </a:lnTo>
                <a:lnTo>
                  <a:pt x="62" y="76"/>
                </a:lnTo>
                <a:lnTo>
                  <a:pt x="64" y="76"/>
                </a:lnTo>
                <a:lnTo>
                  <a:pt x="64" y="78"/>
                </a:lnTo>
                <a:lnTo>
                  <a:pt x="66" y="78"/>
                </a:lnTo>
                <a:lnTo>
                  <a:pt x="66" y="78"/>
                </a:lnTo>
                <a:lnTo>
                  <a:pt x="64" y="78"/>
                </a:lnTo>
                <a:lnTo>
                  <a:pt x="64" y="78"/>
                </a:lnTo>
                <a:lnTo>
                  <a:pt x="64" y="78"/>
                </a:lnTo>
                <a:lnTo>
                  <a:pt x="66" y="80"/>
                </a:lnTo>
                <a:lnTo>
                  <a:pt x="66" y="80"/>
                </a:lnTo>
                <a:lnTo>
                  <a:pt x="66" y="78"/>
                </a:lnTo>
                <a:lnTo>
                  <a:pt x="66" y="78"/>
                </a:lnTo>
                <a:lnTo>
                  <a:pt x="66" y="78"/>
                </a:lnTo>
                <a:lnTo>
                  <a:pt x="66" y="78"/>
                </a:lnTo>
                <a:lnTo>
                  <a:pt x="66" y="78"/>
                </a:lnTo>
                <a:lnTo>
                  <a:pt x="68" y="78"/>
                </a:lnTo>
                <a:lnTo>
                  <a:pt x="68" y="78"/>
                </a:lnTo>
                <a:lnTo>
                  <a:pt x="68" y="78"/>
                </a:lnTo>
                <a:lnTo>
                  <a:pt x="68" y="76"/>
                </a:lnTo>
                <a:lnTo>
                  <a:pt x="70" y="76"/>
                </a:lnTo>
                <a:lnTo>
                  <a:pt x="68" y="76"/>
                </a:lnTo>
                <a:lnTo>
                  <a:pt x="68" y="74"/>
                </a:lnTo>
                <a:lnTo>
                  <a:pt x="68" y="74"/>
                </a:lnTo>
                <a:lnTo>
                  <a:pt x="68" y="74"/>
                </a:lnTo>
                <a:lnTo>
                  <a:pt x="68" y="74"/>
                </a:lnTo>
                <a:lnTo>
                  <a:pt x="70" y="74"/>
                </a:lnTo>
                <a:lnTo>
                  <a:pt x="70" y="74"/>
                </a:lnTo>
                <a:lnTo>
                  <a:pt x="70" y="74"/>
                </a:lnTo>
                <a:lnTo>
                  <a:pt x="72" y="74"/>
                </a:lnTo>
                <a:lnTo>
                  <a:pt x="72" y="74"/>
                </a:lnTo>
                <a:lnTo>
                  <a:pt x="72" y="74"/>
                </a:lnTo>
                <a:lnTo>
                  <a:pt x="72" y="76"/>
                </a:lnTo>
                <a:lnTo>
                  <a:pt x="74" y="76"/>
                </a:lnTo>
                <a:lnTo>
                  <a:pt x="74" y="76"/>
                </a:lnTo>
                <a:lnTo>
                  <a:pt x="74" y="76"/>
                </a:lnTo>
                <a:lnTo>
                  <a:pt x="78" y="76"/>
                </a:lnTo>
                <a:lnTo>
                  <a:pt x="80" y="76"/>
                </a:lnTo>
                <a:lnTo>
                  <a:pt x="80" y="76"/>
                </a:lnTo>
                <a:lnTo>
                  <a:pt x="82" y="76"/>
                </a:lnTo>
                <a:lnTo>
                  <a:pt x="84" y="76"/>
                </a:lnTo>
                <a:lnTo>
                  <a:pt x="84" y="76"/>
                </a:lnTo>
                <a:lnTo>
                  <a:pt x="84" y="76"/>
                </a:lnTo>
                <a:lnTo>
                  <a:pt x="84" y="76"/>
                </a:lnTo>
                <a:lnTo>
                  <a:pt x="86" y="74"/>
                </a:lnTo>
                <a:lnTo>
                  <a:pt x="86" y="74"/>
                </a:lnTo>
                <a:lnTo>
                  <a:pt x="86" y="74"/>
                </a:lnTo>
                <a:lnTo>
                  <a:pt x="86" y="74"/>
                </a:lnTo>
                <a:lnTo>
                  <a:pt x="88" y="74"/>
                </a:lnTo>
                <a:lnTo>
                  <a:pt x="88" y="74"/>
                </a:lnTo>
                <a:lnTo>
                  <a:pt x="88" y="74"/>
                </a:lnTo>
                <a:lnTo>
                  <a:pt x="88" y="72"/>
                </a:lnTo>
                <a:lnTo>
                  <a:pt x="88" y="70"/>
                </a:lnTo>
                <a:lnTo>
                  <a:pt x="86" y="68"/>
                </a:lnTo>
                <a:lnTo>
                  <a:pt x="86" y="68"/>
                </a:lnTo>
                <a:lnTo>
                  <a:pt x="86" y="68"/>
                </a:lnTo>
                <a:lnTo>
                  <a:pt x="86" y="68"/>
                </a:lnTo>
                <a:lnTo>
                  <a:pt x="88" y="68"/>
                </a:lnTo>
                <a:lnTo>
                  <a:pt x="88" y="66"/>
                </a:lnTo>
                <a:lnTo>
                  <a:pt x="88" y="66"/>
                </a:lnTo>
                <a:lnTo>
                  <a:pt x="88" y="66"/>
                </a:lnTo>
                <a:lnTo>
                  <a:pt x="88" y="66"/>
                </a:lnTo>
                <a:lnTo>
                  <a:pt x="86" y="66"/>
                </a:lnTo>
                <a:lnTo>
                  <a:pt x="86" y="66"/>
                </a:lnTo>
                <a:lnTo>
                  <a:pt x="84" y="64"/>
                </a:lnTo>
                <a:lnTo>
                  <a:pt x="82" y="64"/>
                </a:lnTo>
                <a:lnTo>
                  <a:pt x="80" y="64"/>
                </a:lnTo>
                <a:lnTo>
                  <a:pt x="80" y="64"/>
                </a:lnTo>
                <a:lnTo>
                  <a:pt x="80" y="64"/>
                </a:lnTo>
                <a:lnTo>
                  <a:pt x="78" y="64"/>
                </a:lnTo>
                <a:lnTo>
                  <a:pt x="78" y="64"/>
                </a:lnTo>
                <a:lnTo>
                  <a:pt x="76" y="62"/>
                </a:lnTo>
                <a:lnTo>
                  <a:pt x="76" y="62"/>
                </a:lnTo>
                <a:lnTo>
                  <a:pt x="76" y="62"/>
                </a:lnTo>
                <a:lnTo>
                  <a:pt x="76" y="62"/>
                </a:lnTo>
                <a:lnTo>
                  <a:pt x="76" y="62"/>
                </a:lnTo>
                <a:lnTo>
                  <a:pt x="72" y="62"/>
                </a:lnTo>
                <a:lnTo>
                  <a:pt x="70" y="60"/>
                </a:lnTo>
                <a:lnTo>
                  <a:pt x="70" y="60"/>
                </a:lnTo>
                <a:lnTo>
                  <a:pt x="70" y="60"/>
                </a:lnTo>
                <a:lnTo>
                  <a:pt x="70" y="58"/>
                </a:lnTo>
                <a:lnTo>
                  <a:pt x="70" y="58"/>
                </a:lnTo>
                <a:lnTo>
                  <a:pt x="70" y="58"/>
                </a:lnTo>
                <a:lnTo>
                  <a:pt x="66" y="58"/>
                </a:lnTo>
                <a:lnTo>
                  <a:pt x="66" y="58"/>
                </a:lnTo>
                <a:lnTo>
                  <a:pt x="64" y="58"/>
                </a:lnTo>
                <a:lnTo>
                  <a:pt x="64" y="58"/>
                </a:lnTo>
                <a:lnTo>
                  <a:pt x="64" y="56"/>
                </a:lnTo>
                <a:lnTo>
                  <a:pt x="62" y="56"/>
                </a:lnTo>
                <a:lnTo>
                  <a:pt x="62" y="56"/>
                </a:lnTo>
                <a:lnTo>
                  <a:pt x="62" y="56"/>
                </a:lnTo>
                <a:lnTo>
                  <a:pt x="66" y="56"/>
                </a:lnTo>
                <a:lnTo>
                  <a:pt x="66" y="54"/>
                </a:lnTo>
                <a:lnTo>
                  <a:pt x="68" y="52"/>
                </a:lnTo>
                <a:lnTo>
                  <a:pt x="68" y="52"/>
                </a:lnTo>
                <a:lnTo>
                  <a:pt x="68" y="52"/>
                </a:lnTo>
                <a:lnTo>
                  <a:pt x="70" y="52"/>
                </a:lnTo>
                <a:lnTo>
                  <a:pt x="70" y="52"/>
                </a:lnTo>
                <a:lnTo>
                  <a:pt x="70" y="52"/>
                </a:lnTo>
                <a:lnTo>
                  <a:pt x="70" y="52"/>
                </a:lnTo>
                <a:lnTo>
                  <a:pt x="70" y="52"/>
                </a:lnTo>
                <a:lnTo>
                  <a:pt x="72" y="52"/>
                </a:lnTo>
                <a:lnTo>
                  <a:pt x="72" y="52"/>
                </a:lnTo>
                <a:lnTo>
                  <a:pt x="72" y="52"/>
                </a:lnTo>
                <a:lnTo>
                  <a:pt x="72" y="52"/>
                </a:lnTo>
                <a:lnTo>
                  <a:pt x="72" y="50"/>
                </a:lnTo>
                <a:lnTo>
                  <a:pt x="74" y="50"/>
                </a:lnTo>
                <a:lnTo>
                  <a:pt x="74" y="50"/>
                </a:lnTo>
                <a:lnTo>
                  <a:pt x="74" y="50"/>
                </a:lnTo>
                <a:lnTo>
                  <a:pt x="72" y="48"/>
                </a:lnTo>
                <a:lnTo>
                  <a:pt x="72" y="48"/>
                </a:lnTo>
                <a:lnTo>
                  <a:pt x="70" y="46"/>
                </a:lnTo>
                <a:lnTo>
                  <a:pt x="70" y="46"/>
                </a:lnTo>
                <a:lnTo>
                  <a:pt x="70" y="44"/>
                </a:lnTo>
                <a:lnTo>
                  <a:pt x="68" y="46"/>
                </a:lnTo>
                <a:lnTo>
                  <a:pt x="68" y="44"/>
                </a:lnTo>
                <a:lnTo>
                  <a:pt x="68" y="44"/>
                </a:lnTo>
                <a:lnTo>
                  <a:pt x="68" y="44"/>
                </a:lnTo>
                <a:lnTo>
                  <a:pt x="68" y="44"/>
                </a:lnTo>
                <a:lnTo>
                  <a:pt x="68" y="44"/>
                </a:lnTo>
                <a:lnTo>
                  <a:pt x="68" y="42"/>
                </a:lnTo>
                <a:lnTo>
                  <a:pt x="70" y="42"/>
                </a:lnTo>
                <a:lnTo>
                  <a:pt x="70" y="40"/>
                </a:lnTo>
                <a:lnTo>
                  <a:pt x="70" y="40"/>
                </a:lnTo>
                <a:lnTo>
                  <a:pt x="72" y="38"/>
                </a:lnTo>
                <a:lnTo>
                  <a:pt x="72" y="38"/>
                </a:lnTo>
                <a:lnTo>
                  <a:pt x="72" y="38"/>
                </a:lnTo>
                <a:lnTo>
                  <a:pt x="72" y="40"/>
                </a:lnTo>
                <a:lnTo>
                  <a:pt x="72" y="40"/>
                </a:lnTo>
                <a:lnTo>
                  <a:pt x="74" y="40"/>
                </a:lnTo>
                <a:lnTo>
                  <a:pt x="74" y="40"/>
                </a:lnTo>
                <a:lnTo>
                  <a:pt x="74" y="40"/>
                </a:lnTo>
                <a:lnTo>
                  <a:pt x="74" y="40"/>
                </a:lnTo>
                <a:lnTo>
                  <a:pt x="74" y="38"/>
                </a:lnTo>
                <a:lnTo>
                  <a:pt x="74" y="38"/>
                </a:lnTo>
                <a:lnTo>
                  <a:pt x="74" y="38"/>
                </a:lnTo>
                <a:lnTo>
                  <a:pt x="76" y="38"/>
                </a:lnTo>
                <a:lnTo>
                  <a:pt x="78" y="40"/>
                </a:lnTo>
                <a:lnTo>
                  <a:pt x="80" y="40"/>
                </a:lnTo>
                <a:lnTo>
                  <a:pt x="80" y="40"/>
                </a:lnTo>
                <a:lnTo>
                  <a:pt x="82" y="40"/>
                </a:lnTo>
                <a:lnTo>
                  <a:pt x="84" y="40"/>
                </a:lnTo>
                <a:lnTo>
                  <a:pt x="84" y="40"/>
                </a:lnTo>
                <a:lnTo>
                  <a:pt x="84" y="38"/>
                </a:lnTo>
                <a:lnTo>
                  <a:pt x="84" y="38"/>
                </a:lnTo>
                <a:lnTo>
                  <a:pt x="82" y="38"/>
                </a:lnTo>
                <a:lnTo>
                  <a:pt x="82" y="38"/>
                </a:lnTo>
                <a:lnTo>
                  <a:pt x="82" y="38"/>
                </a:lnTo>
                <a:lnTo>
                  <a:pt x="80" y="38"/>
                </a:lnTo>
                <a:lnTo>
                  <a:pt x="78" y="36"/>
                </a:lnTo>
                <a:lnTo>
                  <a:pt x="78" y="36"/>
                </a:lnTo>
                <a:lnTo>
                  <a:pt x="78" y="36"/>
                </a:lnTo>
                <a:lnTo>
                  <a:pt x="78" y="36"/>
                </a:lnTo>
                <a:lnTo>
                  <a:pt x="78" y="36"/>
                </a:lnTo>
                <a:lnTo>
                  <a:pt x="76" y="36"/>
                </a:lnTo>
                <a:lnTo>
                  <a:pt x="76" y="36"/>
                </a:lnTo>
                <a:lnTo>
                  <a:pt x="74" y="36"/>
                </a:lnTo>
                <a:lnTo>
                  <a:pt x="74" y="36"/>
                </a:lnTo>
                <a:lnTo>
                  <a:pt x="74" y="36"/>
                </a:lnTo>
                <a:lnTo>
                  <a:pt x="74" y="36"/>
                </a:lnTo>
                <a:lnTo>
                  <a:pt x="74" y="36"/>
                </a:lnTo>
                <a:lnTo>
                  <a:pt x="74" y="36"/>
                </a:lnTo>
                <a:lnTo>
                  <a:pt x="72" y="36"/>
                </a:lnTo>
                <a:lnTo>
                  <a:pt x="72" y="34"/>
                </a:lnTo>
                <a:lnTo>
                  <a:pt x="72" y="34"/>
                </a:lnTo>
                <a:lnTo>
                  <a:pt x="72" y="34"/>
                </a:lnTo>
                <a:lnTo>
                  <a:pt x="70" y="34"/>
                </a:lnTo>
                <a:lnTo>
                  <a:pt x="70" y="34"/>
                </a:lnTo>
                <a:lnTo>
                  <a:pt x="70" y="34"/>
                </a:lnTo>
                <a:lnTo>
                  <a:pt x="70" y="34"/>
                </a:lnTo>
                <a:lnTo>
                  <a:pt x="70" y="34"/>
                </a:lnTo>
                <a:lnTo>
                  <a:pt x="68" y="34"/>
                </a:lnTo>
                <a:lnTo>
                  <a:pt x="70" y="32"/>
                </a:lnTo>
                <a:lnTo>
                  <a:pt x="70" y="32"/>
                </a:lnTo>
                <a:lnTo>
                  <a:pt x="70" y="32"/>
                </a:lnTo>
                <a:lnTo>
                  <a:pt x="70" y="32"/>
                </a:lnTo>
                <a:lnTo>
                  <a:pt x="72" y="32"/>
                </a:lnTo>
                <a:lnTo>
                  <a:pt x="72" y="32"/>
                </a:lnTo>
                <a:lnTo>
                  <a:pt x="72" y="32"/>
                </a:lnTo>
                <a:lnTo>
                  <a:pt x="74" y="30"/>
                </a:lnTo>
                <a:lnTo>
                  <a:pt x="72" y="30"/>
                </a:lnTo>
                <a:lnTo>
                  <a:pt x="72" y="30"/>
                </a:lnTo>
                <a:lnTo>
                  <a:pt x="70" y="30"/>
                </a:lnTo>
                <a:lnTo>
                  <a:pt x="70" y="30"/>
                </a:lnTo>
                <a:lnTo>
                  <a:pt x="70" y="30"/>
                </a:lnTo>
                <a:lnTo>
                  <a:pt x="70" y="30"/>
                </a:lnTo>
                <a:lnTo>
                  <a:pt x="70" y="30"/>
                </a:lnTo>
                <a:lnTo>
                  <a:pt x="68" y="30"/>
                </a:lnTo>
                <a:lnTo>
                  <a:pt x="68" y="30"/>
                </a:lnTo>
                <a:lnTo>
                  <a:pt x="66" y="30"/>
                </a:lnTo>
                <a:lnTo>
                  <a:pt x="66" y="30"/>
                </a:lnTo>
                <a:lnTo>
                  <a:pt x="66" y="30"/>
                </a:lnTo>
                <a:lnTo>
                  <a:pt x="64" y="30"/>
                </a:lnTo>
                <a:lnTo>
                  <a:pt x="64" y="30"/>
                </a:lnTo>
                <a:lnTo>
                  <a:pt x="64" y="28"/>
                </a:lnTo>
                <a:lnTo>
                  <a:pt x="64" y="28"/>
                </a:lnTo>
                <a:lnTo>
                  <a:pt x="66" y="28"/>
                </a:lnTo>
                <a:lnTo>
                  <a:pt x="66" y="30"/>
                </a:lnTo>
                <a:lnTo>
                  <a:pt x="66" y="30"/>
                </a:lnTo>
                <a:lnTo>
                  <a:pt x="68" y="26"/>
                </a:lnTo>
                <a:lnTo>
                  <a:pt x="68" y="26"/>
                </a:lnTo>
                <a:lnTo>
                  <a:pt x="66" y="26"/>
                </a:lnTo>
                <a:lnTo>
                  <a:pt x="66" y="26"/>
                </a:lnTo>
                <a:lnTo>
                  <a:pt x="66" y="26"/>
                </a:lnTo>
                <a:lnTo>
                  <a:pt x="64" y="26"/>
                </a:lnTo>
                <a:lnTo>
                  <a:pt x="64" y="26"/>
                </a:lnTo>
                <a:lnTo>
                  <a:pt x="64" y="24"/>
                </a:lnTo>
                <a:lnTo>
                  <a:pt x="64" y="24"/>
                </a:lnTo>
                <a:lnTo>
                  <a:pt x="64" y="24"/>
                </a:lnTo>
                <a:lnTo>
                  <a:pt x="64" y="24"/>
                </a:lnTo>
                <a:lnTo>
                  <a:pt x="64" y="24"/>
                </a:lnTo>
                <a:lnTo>
                  <a:pt x="66" y="22"/>
                </a:lnTo>
                <a:lnTo>
                  <a:pt x="66" y="22"/>
                </a:lnTo>
                <a:lnTo>
                  <a:pt x="68" y="22"/>
                </a:lnTo>
                <a:lnTo>
                  <a:pt x="68" y="22"/>
                </a:lnTo>
                <a:lnTo>
                  <a:pt x="70" y="24"/>
                </a:lnTo>
                <a:lnTo>
                  <a:pt x="70" y="24"/>
                </a:lnTo>
                <a:lnTo>
                  <a:pt x="72" y="24"/>
                </a:lnTo>
                <a:lnTo>
                  <a:pt x="72" y="24"/>
                </a:lnTo>
                <a:lnTo>
                  <a:pt x="74" y="24"/>
                </a:lnTo>
                <a:lnTo>
                  <a:pt x="76" y="24"/>
                </a:lnTo>
                <a:lnTo>
                  <a:pt x="76" y="24"/>
                </a:lnTo>
                <a:lnTo>
                  <a:pt x="76" y="22"/>
                </a:lnTo>
                <a:lnTo>
                  <a:pt x="76" y="22"/>
                </a:lnTo>
                <a:lnTo>
                  <a:pt x="76" y="22"/>
                </a:lnTo>
                <a:lnTo>
                  <a:pt x="78" y="22"/>
                </a:lnTo>
                <a:lnTo>
                  <a:pt x="80" y="24"/>
                </a:lnTo>
                <a:lnTo>
                  <a:pt x="80" y="24"/>
                </a:lnTo>
                <a:lnTo>
                  <a:pt x="82" y="24"/>
                </a:lnTo>
                <a:lnTo>
                  <a:pt x="82" y="26"/>
                </a:lnTo>
                <a:lnTo>
                  <a:pt x="84" y="26"/>
                </a:lnTo>
                <a:lnTo>
                  <a:pt x="82" y="24"/>
                </a:lnTo>
                <a:lnTo>
                  <a:pt x="82" y="22"/>
                </a:lnTo>
                <a:lnTo>
                  <a:pt x="84" y="22"/>
                </a:lnTo>
                <a:lnTo>
                  <a:pt x="84" y="22"/>
                </a:lnTo>
                <a:lnTo>
                  <a:pt x="84" y="22"/>
                </a:lnTo>
                <a:lnTo>
                  <a:pt x="86" y="22"/>
                </a:lnTo>
                <a:lnTo>
                  <a:pt x="86" y="22"/>
                </a:lnTo>
                <a:lnTo>
                  <a:pt x="88" y="22"/>
                </a:lnTo>
                <a:lnTo>
                  <a:pt x="90" y="22"/>
                </a:lnTo>
                <a:lnTo>
                  <a:pt x="88" y="22"/>
                </a:lnTo>
                <a:lnTo>
                  <a:pt x="88" y="20"/>
                </a:lnTo>
                <a:lnTo>
                  <a:pt x="88" y="20"/>
                </a:lnTo>
                <a:lnTo>
                  <a:pt x="90" y="20"/>
                </a:lnTo>
                <a:lnTo>
                  <a:pt x="90" y="20"/>
                </a:lnTo>
                <a:lnTo>
                  <a:pt x="90" y="20"/>
                </a:lnTo>
                <a:lnTo>
                  <a:pt x="90" y="20"/>
                </a:lnTo>
                <a:lnTo>
                  <a:pt x="92" y="20"/>
                </a:lnTo>
                <a:lnTo>
                  <a:pt x="92" y="20"/>
                </a:lnTo>
                <a:lnTo>
                  <a:pt x="92" y="20"/>
                </a:lnTo>
                <a:lnTo>
                  <a:pt x="94" y="20"/>
                </a:lnTo>
                <a:lnTo>
                  <a:pt x="94" y="20"/>
                </a:lnTo>
                <a:lnTo>
                  <a:pt x="96" y="20"/>
                </a:lnTo>
                <a:lnTo>
                  <a:pt x="96" y="20"/>
                </a:lnTo>
                <a:lnTo>
                  <a:pt x="96" y="20"/>
                </a:lnTo>
                <a:lnTo>
                  <a:pt x="96" y="20"/>
                </a:lnTo>
                <a:lnTo>
                  <a:pt x="98" y="20"/>
                </a:lnTo>
                <a:lnTo>
                  <a:pt x="98" y="20"/>
                </a:lnTo>
                <a:lnTo>
                  <a:pt x="98" y="20"/>
                </a:lnTo>
                <a:lnTo>
                  <a:pt x="98" y="20"/>
                </a:lnTo>
                <a:lnTo>
                  <a:pt x="98" y="18"/>
                </a:lnTo>
                <a:lnTo>
                  <a:pt x="98" y="18"/>
                </a:lnTo>
                <a:lnTo>
                  <a:pt x="100" y="18"/>
                </a:lnTo>
                <a:lnTo>
                  <a:pt x="102" y="18"/>
                </a:lnTo>
                <a:lnTo>
                  <a:pt x="102" y="18"/>
                </a:lnTo>
                <a:lnTo>
                  <a:pt x="102" y="18"/>
                </a:lnTo>
                <a:lnTo>
                  <a:pt x="102" y="18"/>
                </a:lnTo>
                <a:lnTo>
                  <a:pt x="102" y="18"/>
                </a:lnTo>
                <a:lnTo>
                  <a:pt x="102" y="18"/>
                </a:lnTo>
                <a:lnTo>
                  <a:pt x="104" y="18"/>
                </a:lnTo>
                <a:lnTo>
                  <a:pt x="104" y="18"/>
                </a:lnTo>
                <a:lnTo>
                  <a:pt x="108" y="18"/>
                </a:lnTo>
                <a:lnTo>
                  <a:pt x="108" y="18"/>
                </a:lnTo>
                <a:lnTo>
                  <a:pt x="108" y="18"/>
                </a:lnTo>
                <a:lnTo>
                  <a:pt x="108" y="18"/>
                </a:lnTo>
                <a:lnTo>
                  <a:pt x="108" y="16"/>
                </a:lnTo>
                <a:lnTo>
                  <a:pt x="110" y="16"/>
                </a:lnTo>
                <a:lnTo>
                  <a:pt x="110" y="18"/>
                </a:lnTo>
                <a:lnTo>
                  <a:pt x="110" y="18"/>
                </a:lnTo>
                <a:lnTo>
                  <a:pt x="110" y="18"/>
                </a:lnTo>
                <a:lnTo>
                  <a:pt x="112" y="18"/>
                </a:lnTo>
                <a:lnTo>
                  <a:pt x="112" y="18"/>
                </a:lnTo>
                <a:lnTo>
                  <a:pt x="112" y="18"/>
                </a:lnTo>
                <a:lnTo>
                  <a:pt x="114" y="18"/>
                </a:lnTo>
                <a:lnTo>
                  <a:pt x="114" y="18"/>
                </a:lnTo>
                <a:lnTo>
                  <a:pt x="114" y="18"/>
                </a:lnTo>
                <a:lnTo>
                  <a:pt x="112" y="16"/>
                </a:lnTo>
                <a:lnTo>
                  <a:pt x="112" y="16"/>
                </a:lnTo>
                <a:lnTo>
                  <a:pt x="112" y="16"/>
                </a:lnTo>
                <a:lnTo>
                  <a:pt x="114" y="14"/>
                </a:lnTo>
                <a:lnTo>
                  <a:pt x="114" y="14"/>
                </a:lnTo>
                <a:lnTo>
                  <a:pt x="114" y="14"/>
                </a:lnTo>
                <a:lnTo>
                  <a:pt x="114" y="14"/>
                </a:lnTo>
                <a:lnTo>
                  <a:pt x="116" y="14"/>
                </a:lnTo>
                <a:lnTo>
                  <a:pt x="116" y="14"/>
                </a:lnTo>
                <a:lnTo>
                  <a:pt x="118" y="14"/>
                </a:lnTo>
                <a:lnTo>
                  <a:pt x="118" y="14"/>
                </a:lnTo>
                <a:lnTo>
                  <a:pt x="118" y="14"/>
                </a:lnTo>
                <a:lnTo>
                  <a:pt x="118" y="14"/>
                </a:lnTo>
                <a:lnTo>
                  <a:pt x="118" y="14"/>
                </a:lnTo>
                <a:lnTo>
                  <a:pt x="118" y="14"/>
                </a:lnTo>
                <a:lnTo>
                  <a:pt x="118" y="12"/>
                </a:lnTo>
                <a:lnTo>
                  <a:pt x="120" y="12"/>
                </a:lnTo>
                <a:lnTo>
                  <a:pt x="120" y="12"/>
                </a:lnTo>
                <a:lnTo>
                  <a:pt x="120" y="14"/>
                </a:lnTo>
                <a:lnTo>
                  <a:pt x="122" y="14"/>
                </a:lnTo>
                <a:lnTo>
                  <a:pt x="122" y="14"/>
                </a:lnTo>
                <a:lnTo>
                  <a:pt x="124" y="12"/>
                </a:lnTo>
                <a:lnTo>
                  <a:pt x="124" y="12"/>
                </a:lnTo>
                <a:lnTo>
                  <a:pt x="124" y="12"/>
                </a:lnTo>
                <a:lnTo>
                  <a:pt x="126" y="12"/>
                </a:lnTo>
                <a:lnTo>
                  <a:pt x="126" y="12"/>
                </a:lnTo>
                <a:lnTo>
                  <a:pt x="126" y="12"/>
                </a:lnTo>
                <a:lnTo>
                  <a:pt x="126" y="12"/>
                </a:lnTo>
                <a:lnTo>
                  <a:pt x="126" y="12"/>
                </a:lnTo>
                <a:lnTo>
                  <a:pt x="128" y="12"/>
                </a:lnTo>
                <a:lnTo>
                  <a:pt x="128" y="12"/>
                </a:lnTo>
                <a:lnTo>
                  <a:pt x="128" y="12"/>
                </a:lnTo>
                <a:lnTo>
                  <a:pt x="130" y="12"/>
                </a:lnTo>
                <a:lnTo>
                  <a:pt x="130" y="12"/>
                </a:lnTo>
                <a:lnTo>
                  <a:pt x="130" y="12"/>
                </a:lnTo>
                <a:lnTo>
                  <a:pt x="130" y="12"/>
                </a:lnTo>
                <a:lnTo>
                  <a:pt x="130" y="12"/>
                </a:lnTo>
                <a:lnTo>
                  <a:pt x="132" y="12"/>
                </a:lnTo>
                <a:lnTo>
                  <a:pt x="132" y="12"/>
                </a:lnTo>
                <a:lnTo>
                  <a:pt x="134" y="10"/>
                </a:lnTo>
                <a:lnTo>
                  <a:pt x="136" y="10"/>
                </a:lnTo>
                <a:lnTo>
                  <a:pt x="136" y="10"/>
                </a:lnTo>
                <a:lnTo>
                  <a:pt x="136" y="10"/>
                </a:lnTo>
                <a:lnTo>
                  <a:pt x="136" y="10"/>
                </a:lnTo>
                <a:lnTo>
                  <a:pt x="136" y="10"/>
                </a:lnTo>
                <a:lnTo>
                  <a:pt x="136" y="10"/>
                </a:lnTo>
                <a:lnTo>
                  <a:pt x="138" y="10"/>
                </a:lnTo>
                <a:lnTo>
                  <a:pt x="138" y="10"/>
                </a:lnTo>
                <a:lnTo>
                  <a:pt x="140" y="10"/>
                </a:lnTo>
                <a:lnTo>
                  <a:pt x="140" y="10"/>
                </a:lnTo>
                <a:lnTo>
                  <a:pt x="140" y="8"/>
                </a:lnTo>
                <a:lnTo>
                  <a:pt x="140" y="8"/>
                </a:lnTo>
                <a:lnTo>
                  <a:pt x="142" y="8"/>
                </a:lnTo>
                <a:lnTo>
                  <a:pt x="142" y="8"/>
                </a:lnTo>
                <a:lnTo>
                  <a:pt x="142" y="8"/>
                </a:lnTo>
                <a:lnTo>
                  <a:pt x="144" y="8"/>
                </a:lnTo>
                <a:lnTo>
                  <a:pt x="144" y="8"/>
                </a:lnTo>
                <a:lnTo>
                  <a:pt x="146" y="8"/>
                </a:lnTo>
                <a:lnTo>
                  <a:pt x="146" y="6"/>
                </a:lnTo>
                <a:lnTo>
                  <a:pt x="146" y="6"/>
                </a:lnTo>
                <a:lnTo>
                  <a:pt x="146" y="6"/>
                </a:lnTo>
                <a:lnTo>
                  <a:pt x="146" y="6"/>
                </a:lnTo>
                <a:lnTo>
                  <a:pt x="144" y="6"/>
                </a:lnTo>
                <a:lnTo>
                  <a:pt x="144" y="6"/>
                </a:lnTo>
                <a:lnTo>
                  <a:pt x="144" y="4"/>
                </a:lnTo>
                <a:lnTo>
                  <a:pt x="144" y="4"/>
                </a:lnTo>
                <a:lnTo>
                  <a:pt x="144" y="4"/>
                </a:lnTo>
                <a:lnTo>
                  <a:pt x="146" y="4"/>
                </a:lnTo>
                <a:lnTo>
                  <a:pt x="148" y="4"/>
                </a:lnTo>
                <a:lnTo>
                  <a:pt x="148" y="4"/>
                </a:lnTo>
                <a:lnTo>
                  <a:pt x="150" y="4"/>
                </a:lnTo>
                <a:lnTo>
                  <a:pt x="150" y="4"/>
                </a:lnTo>
                <a:lnTo>
                  <a:pt x="150" y="2"/>
                </a:lnTo>
                <a:lnTo>
                  <a:pt x="150" y="2"/>
                </a:lnTo>
                <a:lnTo>
                  <a:pt x="150" y="2"/>
                </a:lnTo>
                <a:lnTo>
                  <a:pt x="150" y="2"/>
                </a:lnTo>
                <a:lnTo>
                  <a:pt x="152" y="2"/>
                </a:lnTo>
                <a:lnTo>
                  <a:pt x="152" y="2"/>
                </a:lnTo>
                <a:lnTo>
                  <a:pt x="152" y="4"/>
                </a:lnTo>
                <a:lnTo>
                  <a:pt x="152" y="4"/>
                </a:lnTo>
                <a:lnTo>
                  <a:pt x="154" y="4"/>
                </a:lnTo>
                <a:lnTo>
                  <a:pt x="152" y="2"/>
                </a:lnTo>
                <a:lnTo>
                  <a:pt x="152" y="2"/>
                </a:lnTo>
                <a:lnTo>
                  <a:pt x="152" y="2"/>
                </a:lnTo>
                <a:lnTo>
                  <a:pt x="152" y="2"/>
                </a:lnTo>
                <a:lnTo>
                  <a:pt x="152" y="0"/>
                </a:lnTo>
                <a:lnTo>
                  <a:pt x="152" y="0"/>
                </a:lnTo>
                <a:lnTo>
                  <a:pt x="152" y="0"/>
                </a:lnTo>
                <a:lnTo>
                  <a:pt x="154" y="2"/>
                </a:lnTo>
                <a:lnTo>
                  <a:pt x="154" y="2"/>
                </a:lnTo>
                <a:lnTo>
                  <a:pt x="156" y="2"/>
                </a:lnTo>
                <a:lnTo>
                  <a:pt x="156" y="2"/>
                </a:lnTo>
                <a:lnTo>
                  <a:pt x="158" y="2"/>
                </a:lnTo>
                <a:lnTo>
                  <a:pt x="160" y="2"/>
                </a:lnTo>
                <a:lnTo>
                  <a:pt x="164" y="2"/>
                </a:lnTo>
                <a:lnTo>
                  <a:pt x="164" y="4"/>
                </a:lnTo>
                <a:lnTo>
                  <a:pt x="166" y="4"/>
                </a:lnTo>
                <a:lnTo>
                  <a:pt x="166" y="4"/>
                </a:lnTo>
                <a:lnTo>
                  <a:pt x="168" y="6"/>
                </a:lnTo>
                <a:lnTo>
                  <a:pt x="170" y="6"/>
                </a:lnTo>
                <a:lnTo>
                  <a:pt x="170" y="6"/>
                </a:lnTo>
                <a:lnTo>
                  <a:pt x="170" y="4"/>
                </a:lnTo>
                <a:lnTo>
                  <a:pt x="170" y="4"/>
                </a:lnTo>
                <a:lnTo>
                  <a:pt x="17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3" name="Freeform 749"/>
          <p:cNvSpPr>
            <a:spLocks/>
          </p:cNvSpPr>
          <p:nvPr/>
        </p:nvSpPr>
        <p:spPr bwMode="auto">
          <a:xfrm>
            <a:off x="4648200" y="2281238"/>
            <a:ext cx="38100" cy="19050"/>
          </a:xfrm>
          <a:custGeom>
            <a:avLst/>
            <a:gdLst/>
            <a:ahLst/>
            <a:cxnLst>
              <a:cxn ang="0">
                <a:pos x="24" y="10"/>
              </a:cxn>
              <a:cxn ang="0">
                <a:pos x="22" y="12"/>
              </a:cxn>
              <a:cxn ang="0">
                <a:pos x="22" y="12"/>
              </a:cxn>
              <a:cxn ang="0">
                <a:pos x="22" y="10"/>
              </a:cxn>
              <a:cxn ang="0">
                <a:pos x="20" y="10"/>
              </a:cxn>
              <a:cxn ang="0">
                <a:pos x="20" y="10"/>
              </a:cxn>
              <a:cxn ang="0">
                <a:pos x="20" y="10"/>
              </a:cxn>
              <a:cxn ang="0">
                <a:pos x="20" y="10"/>
              </a:cxn>
              <a:cxn ang="0">
                <a:pos x="20" y="10"/>
              </a:cxn>
              <a:cxn ang="0">
                <a:pos x="20" y="10"/>
              </a:cxn>
              <a:cxn ang="0">
                <a:pos x="20" y="10"/>
              </a:cxn>
              <a:cxn ang="0">
                <a:pos x="18" y="10"/>
              </a:cxn>
              <a:cxn ang="0">
                <a:pos x="18" y="10"/>
              </a:cxn>
              <a:cxn ang="0">
                <a:pos x="18" y="10"/>
              </a:cxn>
              <a:cxn ang="0">
                <a:pos x="18" y="10"/>
              </a:cxn>
              <a:cxn ang="0">
                <a:pos x="20" y="8"/>
              </a:cxn>
              <a:cxn ang="0">
                <a:pos x="20" y="8"/>
              </a:cxn>
              <a:cxn ang="0">
                <a:pos x="20" y="6"/>
              </a:cxn>
              <a:cxn ang="0">
                <a:pos x="20" y="6"/>
              </a:cxn>
              <a:cxn ang="0">
                <a:pos x="20" y="4"/>
              </a:cxn>
              <a:cxn ang="0">
                <a:pos x="20" y="4"/>
              </a:cxn>
              <a:cxn ang="0">
                <a:pos x="18" y="4"/>
              </a:cxn>
              <a:cxn ang="0">
                <a:pos x="18" y="4"/>
              </a:cxn>
              <a:cxn ang="0">
                <a:pos x="18" y="2"/>
              </a:cxn>
              <a:cxn ang="0">
                <a:pos x="16" y="2"/>
              </a:cxn>
              <a:cxn ang="0">
                <a:pos x="16" y="2"/>
              </a:cxn>
              <a:cxn ang="0">
                <a:pos x="16" y="2"/>
              </a:cxn>
              <a:cxn ang="0">
                <a:pos x="14" y="2"/>
              </a:cxn>
              <a:cxn ang="0">
                <a:pos x="14" y="2"/>
              </a:cxn>
              <a:cxn ang="0">
                <a:pos x="12" y="2"/>
              </a:cxn>
              <a:cxn ang="0">
                <a:pos x="12" y="2"/>
              </a:cxn>
              <a:cxn ang="0">
                <a:pos x="12" y="2"/>
              </a:cxn>
              <a:cxn ang="0">
                <a:pos x="12" y="2"/>
              </a:cxn>
              <a:cxn ang="0">
                <a:pos x="10" y="0"/>
              </a:cxn>
              <a:cxn ang="0">
                <a:pos x="12" y="0"/>
              </a:cxn>
              <a:cxn ang="0">
                <a:pos x="10" y="0"/>
              </a:cxn>
              <a:cxn ang="0">
                <a:pos x="10" y="0"/>
              </a:cxn>
              <a:cxn ang="0">
                <a:pos x="10" y="0"/>
              </a:cxn>
              <a:cxn ang="0">
                <a:pos x="10" y="0"/>
              </a:cxn>
              <a:cxn ang="0">
                <a:pos x="10" y="0"/>
              </a:cxn>
              <a:cxn ang="0">
                <a:pos x="8" y="0"/>
              </a:cxn>
              <a:cxn ang="0">
                <a:pos x="8" y="0"/>
              </a:cxn>
              <a:cxn ang="0">
                <a:pos x="8" y="0"/>
              </a:cxn>
              <a:cxn ang="0">
                <a:pos x="8" y="0"/>
              </a:cxn>
              <a:cxn ang="0">
                <a:pos x="8" y="0"/>
              </a:cxn>
              <a:cxn ang="0">
                <a:pos x="6" y="0"/>
              </a:cxn>
              <a:cxn ang="0">
                <a:pos x="6" y="0"/>
              </a:cxn>
              <a:cxn ang="0">
                <a:pos x="6" y="0"/>
              </a:cxn>
              <a:cxn ang="0">
                <a:pos x="6" y="0"/>
              </a:cxn>
              <a:cxn ang="0">
                <a:pos x="4" y="0"/>
              </a:cxn>
              <a:cxn ang="0">
                <a:pos x="4" y="0"/>
              </a:cxn>
              <a:cxn ang="0">
                <a:pos x="4" y="0"/>
              </a:cxn>
              <a:cxn ang="0">
                <a:pos x="4" y="0"/>
              </a:cxn>
              <a:cxn ang="0">
                <a:pos x="2" y="0"/>
              </a:cxn>
              <a:cxn ang="0">
                <a:pos x="2" y="0"/>
              </a:cxn>
              <a:cxn ang="0">
                <a:pos x="2" y="0"/>
              </a:cxn>
              <a:cxn ang="0">
                <a:pos x="2" y="2"/>
              </a:cxn>
              <a:cxn ang="0">
                <a:pos x="2" y="2"/>
              </a:cxn>
              <a:cxn ang="0">
                <a:pos x="2" y="2"/>
              </a:cxn>
              <a:cxn ang="0">
                <a:pos x="2" y="2"/>
              </a:cxn>
              <a:cxn ang="0">
                <a:pos x="0" y="2"/>
              </a:cxn>
              <a:cxn ang="0">
                <a:pos x="0" y="2"/>
              </a:cxn>
            </a:cxnLst>
            <a:rect l="0" t="0" r="r" b="b"/>
            <a:pathLst>
              <a:path w="24" h="12">
                <a:moveTo>
                  <a:pt x="24" y="10"/>
                </a:moveTo>
                <a:lnTo>
                  <a:pt x="22" y="12"/>
                </a:lnTo>
                <a:lnTo>
                  <a:pt x="22" y="12"/>
                </a:lnTo>
                <a:lnTo>
                  <a:pt x="22" y="10"/>
                </a:lnTo>
                <a:lnTo>
                  <a:pt x="20" y="10"/>
                </a:lnTo>
                <a:lnTo>
                  <a:pt x="20" y="10"/>
                </a:lnTo>
                <a:lnTo>
                  <a:pt x="20" y="10"/>
                </a:lnTo>
                <a:lnTo>
                  <a:pt x="20" y="10"/>
                </a:lnTo>
                <a:lnTo>
                  <a:pt x="20" y="10"/>
                </a:lnTo>
                <a:lnTo>
                  <a:pt x="20" y="10"/>
                </a:lnTo>
                <a:lnTo>
                  <a:pt x="20" y="10"/>
                </a:lnTo>
                <a:lnTo>
                  <a:pt x="18" y="10"/>
                </a:lnTo>
                <a:lnTo>
                  <a:pt x="18" y="10"/>
                </a:lnTo>
                <a:lnTo>
                  <a:pt x="18" y="10"/>
                </a:lnTo>
                <a:lnTo>
                  <a:pt x="18" y="10"/>
                </a:lnTo>
                <a:lnTo>
                  <a:pt x="20" y="8"/>
                </a:lnTo>
                <a:lnTo>
                  <a:pt x="20" y="8"/>
                </a:lnTo>
                <a:lnTo>
                  <a:pt x="20" y="6"/>
                </a:lnTo>
                <a:lnTo>
                  <a:pt x="20" y="6"/>
                </a:lnTo>
                <a:lnTo>
                  <a:pt x="20" y="4"/>
                </a:lnTo>
                <a:lnTo>
                  <a:pt x="20" y="4"/>
                </a:lnTo>
                <a:lnTo>
                  <a:pt x="18" y="4"/>
                </a:lnTo>
                <a:lnTo>
                  <a:pt x="18" y="4"/>
                </a:lnTo>
                <a:lnTo>
                  <a:pt x="18" y="2"/>
                </a:lnTo>
                <a:lnTo>
                  <a:pt x="16" y="2"/>
                </a:lnTo>
                <a:lnTo>
                  <a:pt x="16" y="2"/>
                </a:lnTo>
                <a:lnTo>
                  <a:pt x="16" y="2"/>
                </a:lnTo>
                <a:lnTo>
                  <a:pt x="14" y="2"/>
                </a:lnTo>
                <a:lnTo>
                  <a:pt x="14" y="2"/>
                </a:lnTo>
                <a:lnTo>
                  <a:pt x="12" y="2"/>
                </a:lnTo>
                <a:lnTo>
                  <a:pt x="12" y="2"/>
                </a:lnTo>
                <a:lnTo>
                  <a:pt x="12" y="2"/>
                </a:lnTo>
                <a:lnTo>
                  <a:pt x="12" y="2"/>
                </a:lnTo>
                <a:lnTo>
                  <a:pt x="10" y="0"/>
                </a:lnTo>
                <a:lnTo>
                  <a:pt x="12" y="0"/>
                </a:lnTo>
                <a:lnTo>
                  <a:pt x="10" y="0"/>
                </a:lnTo>
                <a:lnTo>
                  <a:pt x="10" y="0"/>
                </a:lnTo>
                <a:lnTo>
                  <a:pt x="10" y="0"/>
                </a:lnTo>
                <a:lnTo>
                  <a:pt x="10" y="0"/>
                </a:lnTo>
                <a:lnTo>
                  <a:pt x="10" y="0"/>
                </a:lnTo>
                <a:lnTo>
                  <a:pt x="8" y="0"/>
                </a:lnTo>
                <a:lnTo>
                  <a:pt x="8" y="0"/>
                </a:lnTo>
                <a:lnTo>
                  <a:pt x="8" y="0"/>
                </a:lnTo>
                <a:lnTo>
                  <a:pt x="8" y="0"/>
                </a:lnTo>
                <a:lnTo>
                  <a:pt x="8" y="0"/>
                </a:lnTo>
                <a:lnTo>
                  <a:pt x="6" y="0"/>
                </a:lnTo>
                <a:lnTo>
                  <a:pt x="6" y="0"/>
                </a:lnTo>
                <a:lnTo>
                  <a:pt x="6" y="0"/>
                </a:lnTo>
                <a:lnTo>
                  <a:pt x="6" y="0"/>
                </a:lnTo>
                <a:lnTo>
                  <a:pt x="4" y="0"/>
                </a:lnTo>
                <a:lnTo>
                  <a:pt x="4" y="0"/>
                </a:lnTo>
                <a:lnTo>
                  <a:pt x="4" y="0"/>
                </a:lnTo>
                <a:lnTo>
                  <a:pt x="4" y="0"/>
                </a:lnTo>
                <a:lnTo>
                  <a:pt x="2" y="0"/>
                </a:lnTo>
                <a:lnTo>
                  <a:pt x="2" y="0"/>
                </a:lnTo>
                <a:lnTo>
                  <a:pt x="2" y="0"/>
                </a:lnTo>
                <a:lnTo>
                  <a:pt x="2" y="2"/>
                </a:lnTo>
                <a:lnTo>
                  <a:pt x="2" y="2"/>
                </a:lnTo>
                <a:lnTo>
                  <a:pt x="2" y="2"/>
                </a:lnTo>
                <a:lnTo>
                  <a:pt x="2"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4" name="Freeform 750"/>
          <p:cNvSpPr>
            <a:spLocks/>
          </p:cNvSpPr>
          <p:nvPr/>
        </p:nvSpPr>
        <p:spPr bwMode="auto">
          <a:xfrm>
            <a:off x="4683125" y="2236788"/>
            <a:ext cx="22225" cy="60325"/>
          </a:xfrm>
          <a:custGeom>
            <a:avLst/>
            <a:gdLst/>
            <a:ahLst/>
            <a:cxnLst>
              <a:cxn ang="0">
                <a:pos x="14" y="0"/>
              </a:cxn>
              <a:cxn ang="0">
                <a:pos x="14" y="4"/>
              </a:cxn>
              <a:cxn ang="0">
                <a:pos x="14" y="4"/>
              </a:cxn>
              <a:cxn ang="0">
                <a:pos x="14" y="6"/>
              </a:cxn>
              <a:cxn ang="0">
                <a:pos x="14" y="8"/>
              </a:cxn>
              <a:cxn ang="0">
                <a:pos x="14" y="8"/>
              </a:cxn>
              <a:cxn ang="0">
                <a:pos x="12" y="8"/>
              </a:cxn>
              <a:cxn ang="0">
                <a:pos x="8" y="10"/>
              </a:cxn>
              <a:cxn ang="0">
                <a:pos x="8" y="10"/>
              </a:cxn>
              <a:cxn ang="0">
                <a:pos x="8" y="10"/>
              </a:cxn>
              <a:cxn ang="0">
                <a:pos x="8" y="12"/>
              </a:cxn>
              <a:cxn ang="0">
                <a:pos x="12" y="12"/>
              </a:cxn>
              <a:cxn ang="0">
                <a:pos x="14" y="12"/>
              </a:cxn>
              <a:cxn ang="0">
                <a:pos x="14" y="14"/>
              </a:cxn>
              <a:cxn ang="0">
                <a:pos x="12" y="14"/>
              </a:cxn>
              <a:cxn ang="0">
                <a:pos x="14" y="16"/>
              </a:cxn>
              <a:cxn ang="0">
                <a:pos x="12" y="16"/>
              </a:cxn>
              <a:cxn ang="0">
                <a:pos x="10" y="18"/>
              </a:cxn>
              <a:cxn ang="0">
                <a:pos x="10" y="18"/>
              </a:cxn>
              <a:cxn ang="0">
                <a:pos x="10" y="18"/>
              </a:cxn>
              <a:cxn ang="0">
                <a:pos x="10" y="20"/>
              </a:cxn>
              <a:cxn ang="0">
                <a:pos x="10" y="20"/>
              </a:cxn>
              <a:cxn ang="0">
                <a:pos x="8" y="20"/>
              </a:cxn>
              <a:cxn ang="0">
                <a:pos x="6" y="22"/>
              </a:cxn>
              <a:cxn ang="0">
                <a:pos x="2" y="20"/>
              </a:cxn>
              <a:cxn ang="0">
                <a:pos x="0" y="22"/>
              </a:cxn>
              <a:cxn ang="0">
                <a:pos x="0" y="22"/>
              </a:cxn>
              <a:cxn ang="0">
                <a:pos x="0" y="24"/>
              </a:cxn>
              <a:cxn ang="0">
                <a:pos x="2" y="26"/>
              </a:cxn>
              <a:cxn ang="0">
                <a:pos x="4" y="26"/>
              </a:cxn>
              <a:cxn ang="0">
                <a:pos x="4" y="30"/>
              </a:cxn>
              <a:cxn ang="0">
                <a:pos x="2" y="32"/>
              </a:cxn>
              <a:cxn ang="0">
                <a:pos x="2" y="32"/>
              </a:cxn>
              <a:cxn ang="0">
                <a:pos x="0" y="34"/>
              </a:cxn>
              <a:cxn ang="0">
                <a:pos x="0" y="34"/>
              </a:cxn>
              <a:cxn ang="0">
                <a:pos x="0" y="36"/>
              </a:cxn>
              <a:cxn ang="0">
                <a:pos x="2" y="36"/>
              </a:cxn>
              <a:cxn ang="0">
                <a:pos x="2" y="38"/>
              </a:cxn>
              <a:cxn ang="0">
                <a:pos x="2" y="38"/>
              </a:cxn>
              <a:cxn ang="0">
                <a:pos x="2" y="38"/>
              </a:cxn>
            </a:cxnLst>
            <a:rect l="0" t="0" r="r" b="b"/>
            <a:pathLst>
              <a:path w="14" h="38">
                <a:moveTo>
                  <a:pt x="14" y="0"/>
                </a:moveTo>
                <a:lnTo>
                  <a:pt x="14" y="0"/>
                </a:lnTo>
                <a:lnTo>
                  <a:pt x="14" y="4"/>
                </a:lnTo>
                <a:lnTo>
                  <a:pt x="14" y="4"/>
                </a:lnTo>
                <a:lnTo>
                  <a:pt x="14" y="4"/>
                </a:lnTo>
                <a:lnTo>
                  <a:pt x="14" y="4"/>
                </a:lnTo>
                <a:lnTo>
                  <a:pt x="14" y="6"/>
                </a:lnTo>
                <a:lnTo>
                  <a:pt x="14" y="6"/>
                </a:lnTo>
                <a:lnTo>
                  <a:pt x="14" y="6"/>
                </a:lnTo>
                <a:lnTo>
                  <a:pt x="14" y="8"/>
                </a:lnTo>
                <a:lnTo>
                  <a:pt x="14" y="8"/>
                </a:lnTo>
                <a:lnTo>
                  <a:pt x="14" y="8"/>
                </a:lnTo>
                <a:lnTo>
                  <a:pt x="12" y="10"/>
                </a:lnTo>
                <a:lnTo>
                  <a:pt x="12" y="8"/>
                </a:lnTo>
                <a:lnTo>
                  <a:pt x="10" y="8"/>
                </a:lnTo>
                <a:lnTo>
                  <a:pt x="8" y="10"/>
                </a:lnTo>
                <a:lnTo>
                  <a:pt x="8" y="10"/>
                </a:lnTo>
                <a:lnTo>
                  <a:pt x="8" y="10"/>
                </a:lnTo>
                <a:lnTo>
                  <a:pt x="10" y="10"/>
                </a:lnTo>
                <a:lnTo>
                  <a:pt x="8" y="10"/>
                </a:lnTo>
                <a:lnTo>
                  <a:pt x="8" y="10"/>
                </a:lnTo>
                <a:lnTo>
                  <a:pt x="8" y="12"/>
                </a:lnTo>
                <a:lnTo>
                  <a:pt x="10" y="12"/>
                </a:lnTo>
                <a:lnTo>
                  <a:pt x="12" y="12"/>
                </a:lnTo>
                <a:lnTo>
                  <a:pt x="12" y="12"/>
                </a:lnTo>
                <a:lnTo>
                  <a:pt x="14" y="12"/>
                </a:lnTo>
                <a:lnTo>
                  <a:pt x="14" y="14"/>
                </a:lnTo>
                <a:lnTo>
                  <a:pt x="14" y="14"/>
                </a:lnTo>
                <a:lnTo>
                  <a:pt x="14" y="14"/>
                </a:lnTo>
                <a:lnTo>
                  <a:pt x="12" y="14"/>
                </a:lnTo>
                <a:lnTo>
                  <a:pt x="14" y="16"/>
                </a:lnTo>
                <a:lnTo>
                  <a:pt x="14" y="16"/>
                </a:lnTo>
                <a:lnTo>
                  <a:pt x="12" y="16"/>
                </a:lnTo>
                <a:lnTo>
                  <a:pt x="12" y="16"/>
                </a:lnTo>
                <a:lnTo>
                  <a:pt x="12" y="16"/>
                </a:lnTo>
                <a:lnTo>
                  <a:pt x="10" y="18"/>
                </a:lnTo>
                <a:lnTo>
                  <a:pt x="10" y="18"/>
                </a:lnTo>
                <a:lnTo>
                  <a:pt x="10" y="18"/>
                </a:lnTo>
                <a:lnTo>
                  <a:pt x="10" y="18"/>
                </a:lnTo>
                <a:lnTo>
                  <a:pt x="10" y="18"/>
                </a:lnTo>
                <a:lnTo>
                  <a:pt x="10" y="20"/>
                </a:lnTo>
                <a:lnTo>
                  <a:pt x="10" y="20"/>
                </a:lnTo>
                <a:lnTo>
                  <a:pt x="10" y="20"/>
                </a:lnTo>
                <a:lnTo>
                  <a:pt x="10" y="20"/>
                </a:lnTo>
                <a:lnTo>
                  <a:pt x="8" y="20"/>
                </a:lnTo>
                <a:lnTo>
                  <a:pt x="8" y="20"/>
                </a:lnTo>
                <a:lnTo>
                  <a:pt x="6" y="22"/>
                </a:lnTo>
                <a:lnTo>
                  <a:pt x="6" y="22"/>
                </a:lnTo>
                <a:lnTo>
                  <a:pt x="4" y="22"/>
                </a:lnTo>
                <a:lnTo>
                  <a:pt x="2" y="20"/>
                </a:lnTo>
                <a:lnTo>
                  <a:pt x="2" y="20"/>
                </a:lnTo>
                <a:lnTo>
                  <a:pt x="0" y="22"/>
                </a:lnTo>
                <a:lnTo>
                  <a:pt x="0" y="22"/>
                </a:lnTo>
                <a:lnTo>
                  <a:pt x="0" y="22"/>
                </a:lnTo>
                <a:lnTo>
                  <a:pt x="0" y="24"/>
                </a:lnTo>
                <a:lnTo>
                  <a:pt x="0" y="24"/>
                </a:lnTo>
                <a:lnTo>
                  <a:pt x="2" y="26"/>
                </a:lnTo>
                <a:lnTo>
                  <a:pt x="2" y="26"/>
                </a:lnTo>
                <a:lnTo>
                  <a:pt x="2" y="26"/>
                </a:lnTo>
                <a:lnTo>
                  <a:pt x="4" y="26"/>
                </a:lnTo>
                <a:lnTo>
                  <a:pt x="4" y="28"/>
                </a:lnTo>
                <a:lnTo>
                  <a:pt x="4" y="30"/>
                </a:lnTo>
                <a:lnTo>
                  <a:pt x="2" y="30"/>
                </a:lnTo>
                <a:lnTo>
                  <a:pt x="2" y="32"/>
                </a:lnTo>
                <a:lnTo>
                  <a:pt x="2" y="32"/>
                </a:lnTo>
                <a:lnTo>
                  <a:pt x="2" y="32"/>
                </a:lnTo>
                <a:lnTo>
                  <a:pt x="2" y="32"/>
                </a:lnTo>
                <a:lnTo>
                  <a:pt x="0" y="34"/>
                </a:lnTo>
                <a:lnTo>
                  <a:pt x="0" y="34"/>
                </a:lnTo>
                <a:lnTo>
                  <a:pt x="0" y="34"/>
                </a:lnTo>
                <a:lnTo>
                  <a:pt x="0" y="34"/>
                </a:lnTo>
                <a:lnTo>
                  <a:pt x="0" y="36"/>
                </a:lnTo>
                <a:lnTo>
                  <a:pt x="0" y="36"/>
                </a:lnTo>
                <a:lnTo>
                  <a:pt x="2" y="36"/>
                </a:lnTo>
                <a:lnTo>
                  <a:pt x="2" y="36"/>
                </a:lnTo>
                <a:lnTo>
                  <a:pt x="2" y="38"/>
                </a:lnTo>
                <a:lnTo>
                  <a:pt x="2" y="38"/>
                </a:lnTo>
                <a:lnTo>
                  <a:pt x="2" y="38"/>
                </a:lnTo>
                <a:lnTo>
                  <a:pt x="2" y="38"/>
                </a:lnTo>
                <a:lnTo>
                  <a:pt x="2" y="3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5" name="Freeform 751"/>
          <p:cNvSpPr>
            <a:spLocks/>
          </p:cNvSpPr>
          <p:nvPr/>
        </p:nvSpPr>
        <p:spPr bwMode="auto">
          <a:xfrm>
            <a:off x="4845050" y="2224088"/>
            <a:ext cx="19050" cy="73025"/>
          </a:xfrm>
          <a:custGeom>
            <a:avLst/>
            <a:gdLst/>
            <a:ahLst/>
            <a:cxnLst>
              <a:cxn ang="0">
                <a:pos x="10" y="46"/>
              </a:cxn>
              <a:cxn ang="0">
                <a:pos x="10" y="44"/>
              </a:cxn>
              <a:cxn ang="0">
                <a:pos x="12" y="44"/>
              </a:cxn>
              <a:cxn ang="0">
                <a:pos x="12" y="44"/>
              </a:cxn>
              <a:cxn ang="0">
                <a:pos x="12" y="42"/>
              </a:cxn>
              <a:cxn ang="0">
                <a:pos x="12" y="42"/>
              </a:cxn>
              <a:cxn ang="0">
                <a:pos x="12" y="42"/>
              </a:cxn>
              <a:cxn ang="0">
                <a:pos x="12" y="40"/>
              </a:cxn>
              <a:cxn ang="0">
                <a:pos x="12" y="38"/>
              </a:cxn>
              <a:cxn ang="0">
                <a:pos x="12" y="38"/>
              </a:cxn>
              <a:cxn ang="0">
                <a:pos x="12" y="38"/>
              </a:cxn>
              <a:cxn ang="0">
                <a:pos x="12" y="38"/>
              </a:cxn>
              <a:cxn ang="0">
                <a:pos x="12" y="38"/>
              </a:cxn>
              <a:cxn ang="0">
                <a:pos x="12" y="36"/>
              </a:cxn>
              <a:cxn ang="0">
                <a:pos x="12" y="36"/>
              </a:cxn>
              <a:cxn ang="0">
                <a:pos x="12" y="36"/>
              </a:cxn>
              <a:cxn ang="0">
                <a:pos x="10" y="36"/>
              </a:cxn>
              <a:cxn ang="0">
                <a:pos x="8" y="34"/>
              </a:cxn>
              <a:cxn ang="0">
                <a:pos x="8" y="34"/>
              </a:cxn>
              <a:cxn ang="0">
                <a:pos x="8" y="34"/>
              </a:cxn>
              <a:cxn ang="0">
                <a:pos x="8" y="32"/>
              </a:cxn>
              <a:cxn ang="0">
                <a:pos x="8" y="32"/>
              </a:cxn>
              <a:cxn ang="0">
                <a:pos x="8" y="32"/>
              </a:cxn>
              <a:cxn ang="0">
                <a:pos x="8" y="32"/>
              </a:cxn>
              <a:cxn ang="0">
                <a:pos x="6" y="30"/>
              </a:cxn>
              <a:cxn ang="0">
                <a:pos x="6" y="30"/>
              </a:cxn>
              <a:cxn ang="0">
                <a:pos x="8" y="30"/>
              </a:cxn>
              <a:cxn ang="0">
                <a:pos x="8" y="28"/>
              </a:cxn>
              <a:cxn ang="0">
                <a:pos x="8" y="28"/>
              </a:cxn>
              <a:cxn ang="0">
                <a:pos x="8" y="26"/>
              </a:cxn>
              <a:cxn ang="0">
                <a:pos x="8" y="24"/>
              </a:cxn>
              <a:cxn ang="0">
                <a:pos x="8" y="24"/>
              </a:cxn>
              <a:cxn ang="0">
                <a:pos x="6" y="22"/>
              </a:cxn>
              <a:cxn ang="0">
                <a:pos x="6" y="22"/>
              </a:cxn>
              <a:cxn ang="0">
                <a:pos x="6" y="22"/>
              </a:cxn>
              <a:cxn ang="0">
                <a:pos x="4" y="20"/>
              </a:cxn>
              <a:cxn ang="0">
                <a:pos x="4" y="20"/>
              </a:cxn>
              <a:cxn ang="0">
                <a:pos x="6" y="20"/>
              </a:cxn>
              <a:cxn ang="0">
                <a:pos x="6" y="20"/>
              </a:cxn>
              <a:cxn ang="0">
                <a:pos x="6" y="20"/>
              </a:cxn>
              <a:cxn ang="0">
                <a:pos x="6" y="18"/>
              </a:cxn>
              <a:cxn ang="0">
                <a:pos x="6" y="18"/>
              </a:cxn>
              <a:cxn ang="0">
                <a:pos x="4" y="18"/>
              </a:cxn>
              <a:cxn ang="0">
                <a:pos x="4" y="16"/>
              </a:cxn>
              <a:cxn ang="0">
                <a:pos x="4" y="16"/>
              </a:cxn>
              <a:cxn ang="0">
                <a:pos x="4" y="16"/>
              </a:cxn>
              <a:cxn ang="0">
                <a:pos x="2" y="16"/>
              </a:cxn>
              <a:cxn ang="0">
                <a:pos x="2" y="16"/>
              </a:cxn>
              <a:cxn ang="0">
                <a:pos x="0" y="14"/>
              </a:cxn>
              <a:cxn ang="0">
                <a:pos x="0" y="14"/>
              </a:cxn>
              <a:cxn ang="0">
                <a:pos x="0" y="12"/>
              </a:cxn>
              <a:cxn ang="0">
                <a:pos x="0" y="12"/>
              </a:cxn>
              <a:cxn ang="0">
                <a:pos x="0" y="12"/>
              </a:cxn>
              <a:cxn ang="0">
                <a:pos x="0" y="12"/>
              </a:cxn>
              <a:cxn ang="0">
                <a:pos x="2" y="10"/>
              </a:cxn>
              <a:cxn ang="0">
                <a:pos x="2" y="10"/>
              </a:cxn>
              <a:cxn ang="0">
                <a:pos x="2" y="10"/>
              </a:cxn>
              <a:cxn ang="0">
                <a:pos x="2" y="8"/>
              </a:cxn>
              <a:cxn ang="0">
                <a:pos x="2" y="6"/>
              </a:cxn>
              <a:cxn ang="0">
                <a:pos x="2" y="6"/>
              </a:cxn>
              <a:cxn ang="0">
                <a:pos x="0" y="2"/>
              </a:cxn>
              <a:cxn ang="0">
                <a:pos x="0" y="0"/>
              </a:cxn>
            </a:cxnLst>
            <a:rect l="0" t="0" r="r" b="b"/>
            <a:pathLst>
              <a:path w="12" h="46">
                <a:moveTo>
                  <a:pt x="10" y="46"/>
                </a:moveTo>
                <a:lnTo>
                  <a:pt x="10" y="44"/>
                </a:lnTo>
                <a:lnTo>
                  <a:pt x="12" y="44"/>
                </a:lnTo>
                <a:lnTo>
                  <a:pt x="12" y="44"/>
                </a:lnTo>
                <a:lnTo>
                  <a:pt x="12" y="42"/>
                </a:lnTo>
                <a:lnTo>
                  <a:pt x="12" y="42"/>
                </a:lnTo>
                <a:lnTo>
                  <a:pt x="12" y="42"/>
                </a:lnTo>
                <a:lnTo>
                  <a:pt x="12" y="40"/>
                </a:lnTo>
                <a:lnTo>
                  <a:pt x="12" y="38"/>
                </a:lnTo>
                <a:lnTo>
                  <a:pt x="12" y="38"/>
                </a:lnTo>
                <a:lnTo>
                  <a:pt x="12" y="38"/>
                </a:lnTo>
                <a:lnTo>
                  <a:pt x="12" y="38"/>
                </a:lnTo>
                <a:lnTo>
                  <a:pt x="12" y="38"/>
                </a:lnTo>
                <a:lnTo>
                  <a:pt x="12" y="36"/>
                </a:lnTo>
                <a:lnTo>
                  <a:pt x="12" y="36"/>
                </a:lnTo>
                <a:lnTo>
                  <a:pt x="12" y="36"/>
                </a:lnTo>
                <a:lnTo>
                  <a:pt x="10" y="36"/>
                </a:lnTo>
                <a:lnTo>
                  <a:pt x="8" y="34"/>
                </a:lnTo>
                <a:lnTo>
                  <a:pt x="8" y="34"/>
                </a:lnTo>
                <a:lnTo>
                  <a:pt x="8" y="34"/>
                </a:lnTo>
                <a:lnTo>
                  <a:pt x="8" y="32"/>
                </a:lnTo>
                <a:lnTo>
                  <a:pt x="8" y="32"/>
                </a:lnTo>
                <a:lnTo>
                  <a:pt x="8" y="32"/>
                </a:lnTo>
                <a:lnTo>
                  <a:pt x="8" y="32"/>
                </a:lnTo>
                <a:lnTo>
                  <a:pt x="6" y="30"/>
                </a:lnTo>
                <a:lnTo>
                  <a:pt x="6" y="30"/>
                </a:lnTo>
                <a:lnTo>
                  <a:pt x="8" y="30"/>
                </a:lnTo>
                <a:lnTo>
                  <a:pt x="8" y="28"/>
                </a:lnTo>
                <a:lnTo>
                  <a:pt x="8" y="28"/>
                </a:lnTo>
                <a:lnTo>
                  <a:pt x="8" y="26"/>
                </a:lnTo>
                <a:lnTo>
                  <a:pt x="8" y="24"/>
                </a:lnTo>
                <a:lnTo>
                  <a:pt x="8" y="24"/>
                </a:lnTo>
                <a:lnTo>
                  <a:pt x="6" y="22"/>
                </a:lnTo>
                <a:lnTo>
                  <a:pt x="6" y="22"/>
                </a:lnTo>
                <a:lnTo>
                  <a:pt x="6" y="22"/>
                </a:lnTo>
                <a:lnTo>
                  <a:pt x="4" y="20"/>
                </a:lnTo>
                <a:lnTo>
                  <a:pt x="4" y="20"/>
                </a:lnTo>
                <a:lnTo>
                  <a:pt x="6" y="20"/>
                </a:lnTo>
                <a:lnTo>
                  <a:pt x="6" y="20"/>
                </a:lnTo>
                <a:lnTo>
                  <a:pt x="6" y="20"/>
                </a:lnTo>
                <a:lnTo>
                  <a:pt x="6" y="18"/>
                </a:lnTo>
                <a:lnTo>
                  <a:pt x="6" y="18"/>
                </a:lnTo>
                <a:lnTo>
                  <a:pt x="4" y="18"/>
                </a:lnTo>
                <a:lnTo>
                  <a:pt x="4" y="16"/>
                </a:lnTo>
                <a:lnTo>
                  <a:pt x="4" y="16"/>
                </a:lnTo>
                <a:lnTo>
                  <a:pt x="4" y="16"/>
                </a:lnTo>
                <a:lnTo>
                  <a:pt x="2" y="16"/>
                </a:lnTo>
                <a:lnTo>
                  <a:pt x="2" y="16"/>
                </a:lnTo>
                <a:lnTo>
                  <a:pt x="0" y="14"/>
                </a:lnTo>
                <a:lnTo>
                  <a:pt x="0" y="14"/>
                </a:lnTo>
                <a:lnTo>
                  <a:pt x="0" y="12"/>
                </a:lnTo>
                <a:lnTo>
                  <a:pt x="0" y="12"/>
                </a:lnTo>
                <a:lnTo>
                  <a:pt x="0" y="12"/>
                </a:lnTo>
                <a:lnTo>
                  <a:pt x="0" y="12"/>
                </a:lnTo>
                <a:lnTo>
                  <a:pt x="2" y="10"/>
                </a:lnTo>
                <a:lnTo>
                  <a:pt x="2" y="10"/>
                </a:lnTo>
                <a:lnTo>
                  <a:pt x="2" y="10"/>
                </a:lnTo>
                <a:lnTo>
                  <a:pt x="2" y="8"/>
                </a:lnTo>
                <a:lnTo>
                  <a:pt x="2" y="6"/>
                </a:lnTo>
                <a:lnTo>
                  <a:pt x="2" y="6"/>
                </a:lnTo>
                <a:lnTo>
                  <a:pt x="0"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6" name="Freeform 752"/>
          <p:cNvSpPr>
            <a:spLocks/>
          </p:cNvSpPr>
          <p:nvPr/>
        </p:nvSpPr>
        <p:spPr bwMode="auto">
          <a:xfrm>
            <a:off x="4632325" y="2284413"/>
            <a:ext cx="15875" cy="3175"/>
          </a:xfrm>
          <a:custGeom>
            <a:avLst/>
            <a:gdLst/>
            <a:ahLst/>
            <a:cxnLst>
              <a:cxn ang="0">
                <a:pos x="10" y="0"/>
              </a:cxn>
              <a:cxn ang="0">
                <a:pos x="10" y="0"/>
              </a:cxn>
              <a:cxn ang="0">
                <a:pos x="10" y="0"/>
              </a:cxn>
              <a:cxn ang="0">
                <a:pos x="10" y="0"/>
              </a:cxn>
              <a:cxn ang="0">
                <a:pos x="8" y="2"/>
              </a:cxn>
              <a:cxn ang="0">
                <a:pos x="6" y="2"/>
              </a:cxn>
              <a:cxn ang="0">
                <a:pos x="6" y="2"/>
              </a:cxn>
              <a:cxn ang="0">
                <a:pos x="4" y="2"/>
              </a:cxn>
              <a:cxn ang="0">
                <a:pos x="4" y="0"/>
              </a:cxn>
              <a:cxn ang="0">
                <a:pos x="4" y="0"/>
              </a:cxn>
              <a:cxn ang="0">
                <a:pos x="2" y="0"/>
              </a:cxn>
              <a:cxn ang="0">
                <a:pos x="2" y="0"/>
              </a:cxn>
              <a:cxn ang="0">
                <a:pos x="2" y="0"/>
              </a:cxn>
              <a:cxn ang="0">
                <a:pos x="0" y="2"/>
              </a:cxn>
              <a:cxn ang="0">
                <a:pos x="0" y="2"/>
              </a:cxn>
              <a:cxn ang="0">
                <a:pos x="0" y="0"/>
              </a:cxn>
              <a:cxn ang="0">
                <a:pos x="0" y="0"/>
              </a:cxn>
              <a:cxn ang="0">
                <a:pos x="0" y="0"/>
              </a:cxn>
              <a:cxn ang="0">
                <a:pos x="0" y="0"/>
              </a:cxn>
            </a:cxnLst>
            <a:rect l="0" t="0" r="r" b="b"/>
            <a:pathLst>
              <a:path w="10" h="2">
                <a:moveTo>
                  <a:pt x="10" y="0"/>
                </a:moveTo>
                <a:lnTo>
                  <a:pt x="10" y="0"/>
                </a:lnTo>
                <a:lnTo>
                  <a:pt x="10" y="0"/>
                </a:lnTo>
                <a:lnTo>
                  <a:pt x="10" y="0"/>
                </a:lnTo>
                <a:lnTo>
                  <a:pt x="8" y="2"/>
                </a:lnTo>
                <a:lnTo>
                  <a:pt x="6" y="2"/>
                </a:lnTo>
                <a:lnTo>
                  <a:pt x="6" y="2"/>
                </a:lnTo>
                <a:lnTo>
                  <a:pt x="4" y="2"/>
                </a:lnTo>
                <a:lnTo>
                  <a:pt x="4" y="0"/>
                </a:lnTo>
                <a:lnTo>
                  <a:pt x="4" y="0"/>
                </a:lnTo>
                <a:lnTo>
                  <a:pt x="2" y="0"/>
                </a:lnTo>
                <a:lnTo>
                  <a:pt x="2" y="0"/>
                </a:lnTo>
                <a:lnTo>
                  <a:pt x="2" y="0"/>
                </a:lnTo>
                <a:lnTo>
                  <a:pt x="0" y="2"/>
                </a:lnTo>
                <a:lnTo>
                  <a:pt x="0"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7" name="Freeform 753"/>
          <p:cNvSpPr>
            <a:spLocks/>
          </p:cNvSpPr>
          <p:nvPr/>
        </p:nvSpPr>
        <p:spPr bwMode="auto">
          <a:xfrm>
            <a:off x="5035550" y="2265363"/>
            <a:ext cx="161925" cy="22225"/>
          </a:xfrm>
          <a:custGeom>
            <a:avLst/>
            <a:gdLst/>
            <a:ahLst/>
            <a:cxnLst>
              <a:cxn ang="0">
                <a:pos x="0" y="8"/>
              </a:cxn>
              <a:cxn ang="0">
                <a:pos x="2" y="6"/>
              </a:cxn>
              <a:cxn ang="0">
                <a:pos x="4" y="8"/>
              </a:cxn>
              <a:cxn ang="0">
                <a:pos x="6" y="8"/>
              </a:cxn>
              <a:cxn ang="0">
                <a:pos x="8" y="4"/>
              </a:cxn>
              <a:cxn ang="0">
                <a:pos x="10" y="2"/>
              </a:cxn>
              <a:cxn ang="0">
                <a:pos x="16" y="2"/>
              </a:cxn>
              <a:cxn ang="0">
                <a:pos x="18" y="2"/>
              </a:cxn>
              <a:cxn ang="0">
                <a:pos x="20" y="2"/>
              </a:cxn>
              <a:cxn ang="0">
                <a:pos x="22" y="2"/>
              </a:cxn>
              <a:cxn ang="0">
                <a:pos x="24" y="2"/>
              </a:cxn>
              <a:cxn ang="0">
                <a:pos x="26" y="2"/>
              </a:cxn>
              <a:cxn ang="0">
                <a:pos x="32" y="4"/>
              </a:cxn>
              <a:cxn ang="0">
                <a:pos x="34" y="4"/>
              </a:cxn>
              <a:cxn ang="0">
                <a:pos x="36" y="4"/>
              </a:cxn>
              <a:cxn ang="0">
                <a:pos x="36" y="4"/>
              </a:cxn>
              <a:cxn ang="0">
                <a:pos x="38" y="4"/>
              </a:cxn>
              <a:cxn ang="0">
                <a:pos x="40" y="4"/>
              </a:cxn>
              <a:cxn ang="0">
                <a:pos x="42" y="6"/>
              </a:cxn>
              <a:cxn ang="0">
                <a:pos x="42" y="6"/>
              </a:cxn>
              <a:cxn ang="0">
                <a:pos x="44" y="4"/>
              </a:cxn>
              <a:cxn ang="0">
                <a:pos x="46" y="6"/>
              </a:cxn>
              <a:cxn ang="0">
                <a:pos x="48" y="8"/>
              </a:cxn>
              <a:cxn ang="0">
                <a:pos x="52" y="8"/>
              </a:cxn>
              <a:cxn ang="0">
                <a:pos x="52" y="10"/>
              </a:cxn>
              <a:cxn ang="0">
                <a:pos x="54" y="8"/>
              </a:cxn>
              <a:cxn ang="0">
                <a:pos x="54" y="8"/>
              </a:cxn>
              <a:cxn ang="0">
                <a:pos x="56" y="8"/>
              </a:cxn>
              <a:cxn ang="0">
                <a:pos x="56" y="8"/>
              </a:cxn>
              <a:cxn ang="0">
                <a:pos x="58" y="8"/>
              </a:cxn>
              <a:cxn ang="0">
                <a:pos x="58" y="6"/>
              </a:cxn>
              <a:cxn ang="0">
                <a:pos x="62" y="8"/>
              </a:cxn>
              <a:cxn ang="0">
                <a:pos x="64" y="8"/>
              </a:cxn>
              <a:cxn ang="0">
                <a:pos x="64" y="10"/>
              </a:cxn>
              <a:cxn ang="0">
                <a:pos x="66" y="10"/>
              </a:cxn>
              <a:cxn ang="0">
                <a:pos x="66" y="8"/>
              </a:cxn>
              <a:cxn ang="0">
                <a:pos x="70" y="6"/>
              </a:cxn>
              <a:cxn ang="0">
                <a:pos x="72" y="8"/>
              </a:cxn>
              <a:cxn ang="0">
                <a:pos x="74" y="12"/>
              </a:cxn>
              <a:cxn ang="0">
                <a:pos x="76" y="10"/>
              </a:cxn>
              <a:cxn ang="0">
                <a:pos x="78" y="10"/>
              </a:cxn>
              <a:cxn ang="0">
                <a:pos x="80" y="10"/>
              </a:cxn>
              <a:cxn ang="0">
                <a:pos x="82" y="10"/>
              </a:cxn>
              <a:cxn ang="0">
                <a:pos x="84" y="10"/>
              </a:cxn>
              <a:cxn ang="0">
                <a:pos x="86" y="12"/>
              </a:cxn>
              <a:cxn ang="0">
                <a:pos x="88" y="12"/>
              </a:cxn>
              <a:cxn ang="0">
                <a:pos x="90" y="12"/>
              </a:cxn>
              <a:cxn ang="0">
                <a:pos x="88" y="6"/>
              </a:cxn>
              <a:cxn ang="0">
                <a:pos x="88" y="4"/>
              </a:cxn>
              <a:cxn ang="0">
                <a:pos x="92" y="2"/>
              </a:cxn>
              <a:cxn ang="0">
                <a:pos x="92" y="0"/>
              </a:cxn>
              <a:cxn ang="0">
                <a:pos x="94" y="0"/>
              </a:cxn>
              <a:cxn ang="0">
                <a:pos x="96" y="0"/>
              </a:cxn>
              <a:cxn ang="0">
                <a:pos x="98" y="0"/>
              </a:cxn>
              <a:cxn ang="0">
                <a:pos x="102" y="0"/>
              </a:cxn>
            </a:cxnLst>
            <a:rect l="0" t="0" r="r" b="b"/>
            <a:pathLst>
              <a:path w="102" h="14">
                <a:moveTo>
                  <a:pt x="0" y="8"/>
                </a:moveTo>
                <a:lnTo>
                  <a:pt x="0" y="8"/>
                </a:lnTo>
                <a:lnTo>
                  <a:pt x="0" y="8"/>
                </a:lnTo>
                <a:lnTo>
                  <a:pt x="0" y="8"/>
                </a:lnTo>
                <a:lnTo>
                  <a:pt x="0" y="6"/>
                </a:lnTo>
                <a:lnTo>
                  <a:pt x="2" y="6"/>
                </a:lnTo>
                <a:lnTo>
                  <a:pt x="4" y="6"/>
                </a:lnTo>
                <a:lnTo>
                  <a:pt x="4" y="8"/>
                </a:lnTo>
                <a:lnTo>
                  <a:pt x="4" y="8"/>
                </a:lnTo>
                <a:lnTo>
                  <a:pt x="4" y="8"/>
                </a:lnTo>
                <a:lnTo>
                  <a:pt x="6" y="8"/>
                </a:lnTo>
                <a:lnTo>
                  <a:pt x="6" y="8"/>
                </a:lnTo>
                <a:lnTo>
                  <a:pt x="6" y="8"/>
                </a:lnTo>
                <a:lnTo>
                  <a:pt x="8" y="6"/>
                </a:lnTo>
                <a:lnTo>
                  <a:pt x="8" y="4"/>
                </a:lnTo>
                <a:lnTo>
                  <a:pt x="8" y="4"/>
                </a:lnTo>
                <a:lnTo>
                  <a:pt x="8" y="4"/>
                </a:lnTo>
                <a:lnTo>
                  <a:pt x="10" y="2"/>
                </a:lnTo>
                <a:lnTo>
                  <a:pt x="14" y="2"/>
                </a:lnTo>
                <a:lnTo>
                  <a:pt x="14" y="2"/>
                </a:lnTo>
                <a:lnTo>
                  <a:pt x="16" y="2"/>
                </a:lnTo>
                <a:lnTo>
                  <a:pt x="18" y="2"/>
                </a:lnTo>
                <a:lnTo>
                  <a:pt x="18" y="2"/>
                </a:lnTo>
                <a:lnTo>
                  <a:pt x="18" y="2"/>
                </a:lnTo>
                <a:lnTo>
                  <a:pt x="20" y="2"/>
                </a:lnTo>
                <a:lnTo>
                  <a:pt x="20" y="2"/>
                </a:lnTo>
                <a:lnTo>
                  <a:pt x="20" y="2"/>
                </a:lnTo>
                <a:lnTo>
                  <a:pt x="20" y="2"/>
                </a:lnTo>
                <a:lnTo>
                  <a:pt x="22" y="2"/>
                </a:lnTo>
                <a:lnTo>
                  <a:pt x="22" y="2"/>
                </a:lnTo>
                <a:lnTo>
                  <a:pt x="24" y="2"/>
                </a:lnTo>
                <a:lnTo>
                  <a:pt x="24" y="2"/>
                </a:lnTo>
                <a:lnTo>
                  <a:pt x="24" y="2"/>
                </a:lnTo>
                <a:lnTo>
                  <a:pt x="26" y="2"/>
                </a:lnTo>
                <a:lnTo>
                  <a:pt x="26" y="2"/>
                </a:lnTo>
                <a:lnTo>
                  <a:pt x="26" y="2"/>
                </a:lnTo>
                <a:lnTo>
                  <a:pt x="28" y="2"/>
                </a:lnTo>
                <a:lnTo>
                  <a:pt x="30" y="2"/>
                </a:lnTo>
                <a:lnTo>
                  <a:pt x="32" y="4"/>
                </a:lnTo>
                <a:lnTo>
                  <a:pt x="32" y="4"/>
                </a:lnTo>
                <a:lnTo>
                  <a:pt x="32" y="4"/>
                </a:lnTo>
                <a:lnTo>
                  <a:pt x="34" y="4"/>
                </a:lnTo>
                <a:lnTo>
                  <a:pt x="34" y="4"/>
                </a:lnTo>
                <a:lnTo>
                  <a:pt x="34" y="4"/>
                </a:lnTo>
                <a:lnTo>
                  <a:pt x="36" y="4"/>
                </a:lnTo>
                <a:lnTo>
                  <a:pt x="36" y="4"/>
                </a:lnTo>
                <a:lnTo>
                  <a:pt x="36" y="4"/>
                </a:lnTo>
                <a:lnTo>
                  <a:pt x="36" y="4"/>
                </a:lnTo>
                <a:lnTo>
                  <a:pt x="36" y="4"/>
                </a:lnTo>
                <a:lnTo>
                  <a:pt x="38" y="4"/>
                </a:lnTo>
                <a:lnTo>
                  <a:pt x="38" y="4"/>
                </a:lnTo>
                <a:lnTo>
                  <a:pt x="38" y="4"/>
                </a:lnTo>
                <a:lnTo>
                  <a:pt x="38" y="4"/>
                </a:lnTo>
                <a:lnTo>
                  <a:pt x="40" y="4"/>
                </a:lnTo>
                <a:lnTo>
                  <a:pt x="40" y="4"/>
                </a:lnTo>
                <a:lnTo>
                  <a:pt x="40" y="4"/>
                </a:lnTo>
                <a:lnTo>
                  <a:pt x="42" y="6"/>
                </a:lnTo>
                <a:lnTo>
                  <a:pt x="42" y="6"/>
                </a:lnTo>
                <a:lnTo>
                  <a:pt x="42" y="6"/>
                </a:lnTo>
                <a:lnTo>
                  <a:pt x="42" y="6"/>
                </a:lnTo>
                <a:lnTo>
                  <a:pt x="42" y="4"/>
                </a:lnTo>
                <a:lnTo>
                  <a:pt x="44" y="4"/>
                </a:lnTo>
                <a:lnTo>
                  <a:pt x="44" y="4"/>
                </a:lnTo>
                <a:lnTo>
                  <a:pt x="46" y="6"/>
                </a:lnTo>
                <a:lnTo>
                  <a:pt x="46" y="6"/>
                </a:lnTo>
                <a:lnTo>
                  <a:pt x="46" y="6"/>
                </a:lnTo>
                <a:lnTo>
                  <a:pt x="46" y="8"/>
                </a:lnTo>
                <a:lnTo>
                  <a:pt x="48" y="8"/>
                </a:lnTo>
                <a:lnTo>
                  <a:pt x="48" y="8"/>
                </a:lnTo>
                <a:lnTo>
                  <a:pt x="50" y="8"/>
                </a:lnTo>
                <a:lnTo>
                  <a:pt x="50" y="8"/>
                </a:lnTo>
                <a:lnTo>
                  <a:pt x="52" y="8"/>
                </a:lnTo>
                <a:lnTo>
                  <a:pt x="52" y="8"/>
                </a:lnTo>
                <a:lnTo>
                  <a:pt x="52" y="8"/>
                </a:lnTo>
                <a:lnTo>
                  <a:pt x="52" y="10"/>
                </a:lnTo>
                <a:lnTo>
                  <a:pt x="52" y="10"/>
                </a:lnTo>
                <a:lnTo>
                  <a:pt x="54" y="8"/>
                </a:lnTo>
                <a:lnTo>
                  <a:pt x="54" y="8"/>
                </a:lnTo>
                <a:lnTo>
                  <a:pt x="54" y="8"/>
                </a:lnTo>
                <a:lnTo>
                  <a:pt x="54" y="8"/>
                </a:lnTo>
                <a:lnTo>
                  <a:pt x="54" y="8"/>
                </a:lnTo>
                <a:lnTo>
                  <a:pt x="54" y="8"/>
                </a:lnTo>
                <a:lnTo>
                  <a:pt x="54" y="8"/>
                </a:lnTo>
                <a:lnTo>
                  <a:pt x="56" y="8"/>
                </a:lnTo>
                <a:lnTo>
                  <a:pt x="56" y="8"/>
                </a:lnTo>
                <a:lnTo>
                  <a:pt x="56" y="8"/>
                </a:lnTo>
                <a:lnTo>
                  <a:pt x="56" y="8"/>
                </a:lnTo>
                <a:lnTo>
                  <a:pt x="58" y="8"/>
                </a:lnTo>
                <a:lnTo>
                  <a:pt x="58" y="8"/>
                </a:lnTo>
                <a:lnTo>
                  <a:pt x="58" y="8"/>
                </a:lnTo>
                <a:lnTo>
                  <a:pt x="58" y="6"/>
                </a:lnTo>
                <a:lnTo>
                  <a:pt x="58" y="6"/>
                </a:lnTo>
                <a:lnTo>
                  <a:pt x="58" y="6"/>
                </a:lnTo>
                <a:lnTo>
                  <a:pt x="60" y="8"/>
                </a:lnTo>
                <a:lnTo>
                  <a:pt x="62" y="8"/>
                </a:lnTo>
                <a:lnTo>
                  <a:pt x="62" y="8"/>
                </a:lnTo>
                <a:lnTo>
                  <a:pt x="62" y="8"/>
                </a:lnTo>
                <a:lnTo>
                  <a:pt x="64" y="8"/>
                </a:lnTo>
                <a:lnTo>
                  <a:pt x="64" y="8"/>
                </a:lnTo>
                <a:lnTo>
                  <a:pt x="64" y="8"/>
                </a:lnTo>
                <a:lnTo>
                  <a:pt x="64" y="10"/>
                </a:lnTo>
                <a:lnTo>
                  <a:pt x="64" y="10"/>
                </a:lnTo>
                <a:lnTo>
                  <a:pt x="66" y="10"/>
                </a:lnTo>
                <a:lnTo>
                  <a:pt x="66" y="10"/>
                </a:lnTo>
                <a:lnTo>
                  <a:pt x="66" y="10"/>
                </a:lnTo>
                <a:lnTo>
                  <a:pt x="66" y="8"/>
                </a:lnTo>
                <a:lnTo>
                  <a:pt x="66" y="8"/>
                </a:lnTo>
                <a:lnTo>
                  <a:pt x="66" y="8"/>
                </a:lnTo>
                <a:lnTo>
                  <a:pt x="68" y="8"/>
                </a:lnTo>
                <a:lnTo>
                  <a:pt x="70" y="6"/>
                </a:lnTo>
                <a:lnTo>
                  <a:pt x="70" y="6"/>
                </a:lnTo>
                <a:lnTo>
                  <a:pt x="70" y="8"/>
                </a:lnTo>
                <a:lnTo>
                  <a:pt x="70" y="8"/>
                </a:lnTo>
                <a:lnTo>
                  <a:pt x="72" y="8"/>
                </a:lnTo>
                <a:lnTo>
                  <a:pt x="72" y="10"/>
                </a:lnTo>
                <a:lnTo>
                  <a:pt x="72" y="10"/>
                </a:lnTo>
                <a:lnTo>
                  <a:pt x="74" y="12"/>
                </a:lnTo>
                <a:lnTo>
                  <a:pt x="74" y="12"/>
                </a:lnTo>
                <a:lnTo>
                  <a:pt x="74" y="10"/>
                </a:lnTo>
                <a:lnTo>
                  <a:pt x="76" y="10"/>
                </a:lnTo>
                <a:lnTo>
                  <a:pt x="78" y="10"/>
                </a:lnTo>
                <a:lnTo>
                  <a:pt x="78" y="10"/>
                </a:lnTo>
                <a:lnTo>
                  <a:pt x="78" y="10"/>
                </a:lnTo>
                <a:lnTo>
                  <a:pt x="78" y="10"/>
                </a:lnTo>
                <a:lnTo>
                  <a:pt x="80" y="10"/>
                </a:lnTo>
                <a:lnTo>
                  <a:pt x="80" y="10"/>
                </a:lnTo>
                <a:lnTo>
                  <a:pt x="80" y="10"/>
                </a:lnTo>
                <a:lnTo>
                  <a:pt x="80" y="10"/>
                </a:lnTo>
                <a:lnTo>
                  <a:pt x="82" y="10"/>
                </a:lnTo>
                <a:lnTo>
                  <a:pt x="82" y="10"/>
                </a:lnTo>
                <a:lnTo>
                  <a:pt x="84" y="10"/>
                </a:lnTo>
                <a:lnTo>
                  <a:pt x="84" y="10"/>
                </a:lnTo>
                <a:lnTo>
                  <a:pt x="84" y="10"/>
                </a:lnTo>
                <a:lnTo>
                  <a:pt x="86" y="10"/>
                </a:lnTo>
                <a:lnTo>
                  <a:pt x="86" y="12"/>
                </a:lnTo>
                <a:lnTo>
                  <a:pt x="88" y="12"/>
                </a:lnTo>
                <a:lnTo>
                  <a:pt x="88" y="14"/>
                </a:lnTo>
                <a:lnTo>
                  <a:pt x="88" y="12"/>
                </a:lnTo>
                <a:lnTo>
                  <a:pt x="90" y="12"/>
                </a:lnTo>
                <a:lnTo>
                  <a:pt x="90" y="12"/>
                </a:lnTo>
                <a:lnTo>
                  <a:pt x="90" y="12"/>
                </a:lnTo>
                <a:lnTo>
                  <a:pt x="88" y="10"/>
                </a:lnTo>
                <a:lnTo>
                  <a:pt x="88" y="8"/>
                </a:lnTo>
                <a:lnTo>
                  <a:pt x="88" y="6"/>
                </a:lnTo>
                <a:lnTo>
                  <a:pt x="88" y="6"/>
                </a:lnTo>
                <a:lnTo>
                  <a:pt x="88" y="4"/>
                </a:lnTo>
                <a:lnTo>
                  <a:pt x="88" y="4"/>
                </a:lnTo>
                <a:lnTo>
                  <a:pt x="90" y="2"/>
                </a:lnTo>
                <a:lnTo>
                  <a:pt x="90" y="2"/>
                </a:lnTo>
                <a:lnTo>
                  <a:pt x="92" y="2"/>
                </a:lnTo>
                <a:lnTo>
                  <a:pt x="92" y="2"/>
                </a:lnTo>
                <a:lnTo>
                  <a:pt x="92" y="0"/>
                </a:lnTo>
                <a:lnTo>
                  <a:pt x="92" y="0"/>
                </a:lnTo>
                <a:lnTo>
                  <a:pt x="92" y="0"/>
                </a:lnTo>
                <a:lnTo>
                  <a:pt x="94" y="0"/>
                </a:lnTo>
                <a:lnTo>
                  <a:pt x="94" y="0"/>
                </a:lnTo>
                <a:lnTo>
                  <a:pt x="96" y="0"/>
                </a:lnTo>
                <a:lnTo>
                  <a:pt x="96" y="0"/>
                </a:lnTo>
                <a:lnTo>
                  <a:pt x="96" y="0"/>
                </a:lnTo>
                <a:lnTo>
                  <a:pt x="96" y="0"/>
                </a:lnTo>
                <a:lnTo>
                  <a:pt x="98" y="0"/>
                </a:lnTo>
                <a:lnTo>
                  <a:pt x="98" y="0"/>
                </a:lnTo>
                <a:lnTo>
                  <a:pt x="98" y="0"/>
                </a:lnTo>
                <a:lnTo>
                  <a:pt x="100" y="0"/>
                </a:lnTo>
                <a:lnTo>
                  <a:pt x="102" y="0"/>
                </a:lnTo>
                <a:lnTo>
                  <a:pt x="10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8" name="Freeform 754"/>
          <p:cNvSpPr>
            <a:spLocks/>
          </p:cNvSpPr>
          <p:nvPr/>
        </p:nvSpPr>
        <p:spPr bwMode="auto">
          <a:xfrm>
            <a:off x="5026025" y="2217738"/>
            <a:ext cx="12700" cy="60325"/>
          </a:xfrm>
          <a:custGeom>
            <a:avLst/>
            <a:gdLst/>
            <a:ahLst/>
            <a:cxnLst>
              <a:cxn ang="0">
                <a:pos x="6" y="38"/>
              </a:cxn>
              <a:cxn ang="0">
                <a:pos x="6" y="38"/>
              </a:cxn>
              <a:cxn ang="0">
                <a:pos x="6" y="38"/>
              </a:cxn>
              <a:cxn ang="0">
                <a:pos x="6" y="36"/>
              </a:cxn>
              <a:cxn ang="0">
                <a:pos x="6" y="36"/>
              </a:cxn>
              <a:cxn ang="0">
                <a:pos x="6" y="36"/>
              </a:cxn>
              <a:cxn ang="0">
                <a:pos x="6" y="36"/>
              </a:cxn>
              <a:cxn ang="0">
                <a:pos x="6" y="32"/>
              </a:cxn>
              <a:cxn ang="0">
                <a:pos x="6" y="32"/>
              </a:cxn>
              <a:cxn ang="0">
                <a:pos x="6" y="32"/>
              </a:cxn>
              <a:cxn ang="0">
                <a:pos x="6" y="30"/>
              </a:cxn>
              <a:cxn ang="0">
                <a:pos x="6" y="30"/>
              </a:cxn>
              <a:cxn ang="0">
                <a:pos x="2" y="28"/>
              </a:cxn>
              <a:cxn ang="0">
                <a:pos x="2" y="28"/>
              </a:cxn>
              <a:cxn ang="0">
                <a:pos x="0" y="28"/>
              </a:cxn>
              <a:cxn ang="0">
                <a:pos x="0" y="28"/>
              </a:cxn>
              <a:cxn ang="0">
                <a:pos x="0" y="26"/>
              </a:cxn>
              <a:cxn ang="0">
                <a:pos x="0" y="26"/>
              </a:cxn>
              <a:cxn ang="0">
                <a:pos x="2" y="24"/>
              </a:cxn>
              <a:cxn ang="0">
                <a:pos x="2" y="22"/>
              </a:cxn>
              <a:cxn ang="0">
                <a:pos x="2" y="22"/>
              </a:cxn>
              <a:cxn ang="0">
                <a:pos x="2" y="22"/>
              </a:cxn>
              <a:cxn ang="0">
                <a:pos x="4" y="22"/>
              </a:cxn>
              <a:cxn ang="0">
                <a:pos x="4" y="22"/>
              </a:cxn>
              <a:cxn ang="0">
                <a:pos x="4" y="22"/>
              </a:cxn>
              <a:cxn ang="0">
                <a:pos x="4" y="22"/>
              </a:cxn>
              <a:cxn ang="0">
                <a:pos x="6" y="22"/>
              </a:cxn>
              <a:cxn ang="0">
                <a:pos x="6" y="22"/>
              </a:cxn>
              <a:cxn ang="0">
                <a:pos x="6" y="22"/>
              </a:cxn>
              <a:cxn ang="0">
                <a:pos x="8" y="20"/>
              </a:cxn>
              <a:cxn ang="0">
                <a:pos x="8" y="20"/>
              </a:cxn>
              <a:cxn ang="0">
                <a:pos x="8" y="20"/>
              </a:cxn>
              <a:cxn ang="0">
                <a:pos x="8" y="20"/>
              </a:cxn>
              <a:cxn ang="0">
                <a:pos x="8" y="18"/>
              </a:cxn>
              <a:cxn ang="0">
                <a:pos x="8" y="18"/>
              </a:cxn>
              <a:cxn ang="0">
                <a:pos x="8" y="18"/>
              </a:cxn>
              <a:cxn ang="0">
                <a:pos x="8" y="16"/>
              </a:cxn>
              <a:cxn ang="0">
                <a:pos x="8" y="16"/>
              </a:cxn>
              <a:cxn ang="0">
                <a:pos x="6" y="12"/>
              </a:cxn>
              <a:cxn ang="0">
                <a:pos x="4" y="10"/>
              </a:cxn>
              <a:cxn ang="0">
                <a:pos x="4" y="8"/>
              </a:cxn>
              <a:cxn ang="0">
                <a:pos x="2" y="8"/>
              </a:cxn>
              <a:cxn ang="0">
                <a:pos x="2" y="6"/>
              </a:cxn>
              <a:cxn ang="0">
                <a:pos x="2" y="6"/>
              </a:cxn>
              <a:cxn ang="0">
                <a:pos x="2" y="6"/>
              </a:cxn>
              <a:cxn ang="0">
                <a:pos x="2" y="4"/>
              </a:cxn>
              <a:cxn ang="0">
                <a:pos x="2" y="4"/>
              </a:cxn>
              <a:cxn ang="0">
                <a:pos x="2" y="4"/>
              </a:cxn>
              <a:cxn ang="0">
                <a:pos x="0" y="2"/>
              </a:cxn>
              <a:cxn ang="0">
                <a:pos x="0" y="0"/>
              </a:cxn>
              <a:cxn ang="0">
                <a:pos x="0" y="0"/>
              </a:cxn>
              <a:cxn ang="0">
                <a:pos x="0" y="0"/>
              </a:cxn>
              <a:cxn ang="0">
                <a:pos x="0" y="0"/>
              </a:cxn>
            </a:cxnLst>
            <a:rect l="0" t="0" r="r" b="b"/>
            <a:pathLst>
              <a:path w="8" h="38">
                <a:moveTo>
                  <a:pt x="6" y="38"/>
                </a:moveTo>
                <a:lnTo>
                  <a:pt x="6" y="38"/>
                </a:lnTo>
                <a:lnTo>
                  <a:pt x="6" y="38"/>
                </a:lnTo>
                <a:lnTo>
                  <a:pt x="6" y="36"/>
                </a:lnTo>
                <a:lnTo>
                  <a:pt x="6" y="36"/>
                </a:lnTo>
                <a:lnTo>
                  <a:pt x="6" y="36"/>
                </a:lnTo>
                <a:lnTo>
                  <a:pt x="6" y="36"/>
                </a:lnTo>
                <a:lnTo>
                  <a:pt x="6" y="32"/>
                </a:lnTo>
                <a:lnTo>
                  <a:pt x="6" y="32"/>
                </a:lnTo>
                <a:lnTo>
                  <a:pt x="6" y="32"/>
                </a:lnTo>
                <a:lnTo>
                  <a:pt x="6" y="30"/>
                </a:lnTo>
                <a:lnTo>
                  <a:pt x="6" y="30"/>
                </a:lnTo>
                <a:lnTo>
                  <a:pt x="2" y="28"/>
                </a:lnTo>
                <a:lnTo>
                  <a:pt x="2" y="28"/>
                </a:lnTo>
                <a:lnTo>
                  <a:pt x="0" y="28"/>
                </a:lnTo>
                <a:lnTo>
                  <a:pt x="0" y="28"/>
                </a:lnTo>
                <a:lnTo>
                  <a:pt x="0" y="26"/>
                </a:lnTo>
                <a:lnTo>
                  <a:pt x="0" y="26"/>
                </a:lnTo>
                <a:lnTo>
                  <a:pt x="2" y="24"/>
                </a:lnTo>
                <a:lnTo>
                  <a:pt x="2" y="22"/>
                </a:lnTo>
                <a:lnTo>
                  <a:pt x="2" y="22"/>
                </a:lnTo>
                <a:lnTo>
                  <a:pt x="2" y="22"/>
                </a:lnTo>
                <a:lnTo>
                  <a:pt x="4" y="22"/>
                </a:lnTo>
                <a:lnTo>
                  <a:pt x="4" y="22"/>
                </a:lnTo>
                <a:lnTo>
                  <a:pt x="4" y="22"/>
                </a:lnTo>
                <a:lnTo>
                  <a:pt x="4" y="22"/>
                </a:lnTo>
                <a:lnTo>
                  <a:pt x="6" y="22"/>
                </a:lnTo>
                <a:lnTo>
                  <a:pt x="6" y="22"/>
                </a:lnTo>
                <a:lnTo>
                  <a:pt x="6" y="22"/>
                </a:lnTo>
                <a:lnTo>
                  <a:pt x="8" y="20"/>
                </a:lnTo>
                <a:lnTo>
                  <a:pt x="8" y="20"/>
                </a:lnTo>
                <a:lnTo>
                  <a:pt x="8" y="20"/>
                </a:lnTo>
                <a:lnTo>
                  <a:pt x="8" y="20"/>
                </a:lnTo>
                <a:lnTo>
                  <a:pt x="8" y="18"/>
                </a:lnTo>
                <a:lnTo>
                  <a:pt x="8" y="18"/>
                </a:lnTo>
                <a:lnTo>
                  <a:pt x="8" y="18"/>
                </a:lnTo>
                <a:lnTo>
                  <a:pt x="8" y="16"/>
                </a:lnTo>
                <a:lnTo>
                  <a:pt x="8" y="16"/>
                </a:lnTo>
                <a:lnTo>
                  <a:pt x="6" y="12"/>
                </a:lnTo>
                <a:lnTo>
                  <a:pt x="4" y="10"/>
                </a:lnTo>
                <a:lnTo>
                  <a:pt x="4" y="8"/>
                </a:lnTo>
                <a:lnTo>
                  <a:pt x="2" y="8"/>
                </a:lnTo>
                <a:lnTo>
                  <a:pt x="2" y="6"/>
                </a:lnTo>
                <a:lnTo>
                  <a:pt x="2" y="6"/>
                </a:lnTo>
                <a:lnTo>
                  <a:pt x="2" y="6"/>
                </a:lnTo>
                <a:lnTo>
                  <a:pt x="2" y="4"/>
                </a:lnTo>
                <a:lnTo>
                  <a:pt x="2" y="4"/>
                </a:lnTo>
                <a:lnTo>
                  <a:pt x="2" y="4"/>
                </a:lnTo>
                <a:lnTo>
                  <a:pt x="0" y="2"/>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9" name="Freeform 755"/>
          <p:cNvSpPr>
            <a:spLocks/>
          </p:cNvSpPr>
          <p:nvPr/>
        </p:nvSpPr>
        <p:spPr bwMode="auto">
          <a:xfrm>
            <a:off x="5105400" y="2163763"/>
            <a:ext cx="104775" cy="101600"/>
          </a:xfrm>
          <a:custGeom>
            <a:avLst/>
            <a:gdLst/>
            <a:ahLst/>
            <a:cxnLst>
              <a:cxn ang="0">
                <a:pos x="58" y="62"/>
              </a:cxn>
              <a:cxn ang="0">
                <a:pos x="54" y="60"/>
              </a:cxn>
              <a:cxn ang="0">
                <a:pos x="54" y="58"/>
              </a:cxn>
              <a:cxn ang="0">
                <a:pos x="54" y="54"/>
              </a:cxn>
              <a:cxn ang="0">
                <a:pos x="54" y="52"/>
              </a:cxn>
              <a:cxn ang="0">
                <a:pos x="52" y="52"/>
              </a:cxn>
              <a:cxn ang="0">
                <a:pos x="50" y="50"/>
              </a:cxn>
              <a:cxn ang="0">
                <a:pos x="50" y="48"/>
              </a:cxn>
              <a:cxn ang="0">
                <a:pos x="50" y="46"/>
              </a:cxn>
              <a:cxn ang="0">
                <a:pos x="54" y="46"/>
              </a:cxn>
              <a:cxn ang="0">
                <a:pos x="56" y="48"/>
              </a:cxn>
              <a:cxn ang="0">
                <a:pos x="60" y="48"/>
              </a:cxn>
              <a:cxn ang="0">
                <a:pos x="62" y="46"/>
              </a:cxn>
              <a:cxn ang="0">
                <a:pos x="66" y="44"/>
              </a:cxn>
              <a:cxn ang="0">
                <a:pos x="64" y="42"/>
              </a:cxn>
              <a:cxn ang="0">
                <a:pos x="62" y="40"/>
              </a:cxn>
              <a:cxn ang="0">
                <a:pos x="60" y="38"/>
              </a:cxn>
              <a:cxn ang="0">
                <a:pos x="62" y="38"/>
              </a:cxn>
              <a:cxn ang="0">
                <a:pos x="56" y="36"/>
              </a:cxn>
              <a:cxn ang="0">
                <a:pos x="54" y="36"/>
              </a:cxn>
              <a:cxn ang="0">
                <a:pos x="52" y="36"/>
              </a:cxn>
              <a:cxn ang="0">
                <a:pos x="52" y="34"/>
              </a:cxn>
              <a:cxn ang="0">
                <a:pos x="50" y="32"/>
              </a:cxn>
              <a:cxn ang="0">
                <a:pos x="48" y="30"/>
              </a:cxn>
              <a:cxn ang="0">
                <a:pos x="44" y="28"/>
              </a:cxn>
              <a:cxn ang="0">
                <a:pos x="42" y="26"/>
              </a:cxn>
              <a:cxn ang="0">
                <a:pos x="42" y="24"/>
              </a:cxn>
              <a:cxn ang="0">
                <a:pos x="40" y="22"/>
              </a:cxn>
              <a:cxn ang="0">
                <a:pos x="38" y="22"/>
              </a:cxn>
              <a:cxn ang="0">
                <a:pos x="38" y="18"/>
              </a:cxn>
              <a:cxn ang="0">
                <a:pos x="38" y="18"/>
              </a:cxn>
              <a:cxn ang="0">
                <a:pos x="38" y="14"/>
              </a:cxn>
              <a:cxn ang="0">
                <a:pos x="36" y="12"/>
              </a:cxn>
              <a:cxn ang="0">
                <a:pos x="36" y="12"/>
              </a:cxn>
              <a:cxn ang="0">
                <a:pos x="36" y="10"/>
              </a:cxn>
              <a:cxn ang="0">
                <a:pos x="36" y="8"/>
              </a:cxn>
              <a:cxn ang="0">
                <a:pos x="34" y="8"/>
              </a:cxn>
              <a:cxn ang="0">
                <a:pos x="32" y="6"/>
              </a:cxn>
              <a:cxn ang="0">
                <a:pos x="28" y="4"/>
              </a:cxn>
              <a:cxn ang="0">
                <a:pos x="24" y="4"/>
              </a:cxn>
              <a:cxn ang="0">
                <a:pos x="18" y="6"/>
              </a:cxn>
              <a:cxn ang="0">
                <a:pos x="16" y="4"/>
              </a:cxn>
              <a:cxn ang="0">
                <a:pos x="14" y="2"/>
              </a:cxn>
              <a:cxn ang="0">
                <a:pos x="12" y="2"/>
              </a:cxn>
              <a:cxn ang="0">
                <a:pos x="10" y="2"/>
              </a:cxn>
              <a:cxn ang="0">
                <a:pos x="8" y="2"/>
              </a:cxn>
              <a:cxn ang="0">
                <a:pos x="6" y="0"/>
              </a:cxn>
              <a:cxn ang="0">
                <a:pos x="4" y="2"/>
              </a:cxn>
              <a:cxn ang="0">
                <a:pos x="0" y="0"/>
              </a:cxn>
            </a:cxnLst>
            <a:rect l="0" t="0" r="r" b="b"/>
            <a:pathLst>
              <a:path w="66" h="64">
                <a:moveTo>
                  <a:pt x="58" y="64"/>
                </a:moveTo>
                <a:lnTo>
                  <a:pt x="58" y="64"/>
                </a:lnTo>
                <a:lnTo>
                  <a:pt x="58" y="62"/>
                </a:lnTo>
                <a:lnTo>
                  <a:pt x="58" y="62"/>
                </a:lnTo>
                <a:lnTo>
                  <a:pt x="56" y="62"/>
                </a:lnTo>
                <a:lnTo>
                  <a:pt x="54" y="60"/>
                </a:lnTo>
                <a:lnTo>
                  <a:pt x="54" y="60"/>
                </a:lnTo>
                <a:lnTo>
                  <a:pt x="56" y="60"/>
                </a:lnTo>
                <a:lnTo>
                  <a:pt x="54" y="58"/>
                </a:lnTo>
                <a:lnTo>
                  <a:pt x="54" y="56"/>
                </a:lnTo>
                <a:lnTo>
                  <a:pt x="52" y="54"/>
                </a:lnTo>
                <a:lnTo>
                  <a:pt x="54" y="54"/>
                </a:lnTo>
                <a:lnTo>
                  <a:pt x="54" y="54"/>
                </a:lnTo>
                <a:lnTo>
                  <a:pt x="54" y="52"/>
                </a:lnTo>
                <a:lnTo>
                  <a:pt x="54" y="52"/>
                </a:lnTo>
                <a:lnTo>
                  <a:pt x="52" y="52"/>
                </a:lnTo>
                <a:lnTo>
                  <a:pt x="52" y="52"/>
                </a:lnTo>
                <a:lnTo>
                  <a:pt x="52" y="52"/>
                </a:lnTo>
                <a:lnTo>
                  <a:pt x="52" y="52"/>
                </a:lnTo>
                <a:lnTo>
                  <a:pt x="50" y="50"/>
                </a:lnTo>
                <a:lnTo>
                  <a:pt x="50" y="50"/>
                </a:lnTo>
                <a:lnTo>
                  <a:pt x="48" y="48"/>
                </a:lnTo>
                <a:lnTo>
                  <a:pt x="50" y="48"/>
                </a:lnTo>
                <a:lnTo>
                  <a:pt x="50" y="48"/>
                </a:lnTo>
                <a:lnTo>
                  <a:pt x="50" y="48"/>
                </a:lnTo>
                <a:lnTo>
                  <a:pt x="50" y="46"/>
                </a:lnTo>
                <a:lnTo>
                  <a:pt x="50" y="46"/>
                </a:lnTo>
                <a:lnTo>
                  <a:pt x="50" y="46"/>
                </a:lnTo>
                <a:lnTo>
                  <a:pt x="52" y="46"/>
                </a:lnTo>
                <a:lnTo>
                  <a:pt x="54" y="46"/>
                </a:lnTo>
                <a:lnTo>
                  <a:pt x="54" y="46"/>
                </a:lnTo>
                <a:lnTo>
                  <a:pt x="54" y="48"/>
                </a:lnTo>
                <a:lnTo>
                  <a:pt x="56" y="48"/>
                </a:lnTo>
                <a:lnTo>
                  <a:pt x="56" y="48"/>
                </a:lnTo>
                <a:lnTo>
                  <a:pt x="58" y="48"/>
                </a:lnTo>
                <a:lnTo>
                  <a:pt x="60" y="48"/>
                </a:lnTo>
                <a:lnTo>
                  <a:pt x="60" y="48"/>
                </a:lnTo>
                <a:lnTo>
                  <a:pt x="62" y="48"/>
                </a:lnTo>
                <a:lnTo>
                  <a:pt x="62" y="46"/>
                </a:lnTo>
                <a:lnTo>
                  <a:pt x="62" y="46"/>
                </a:lnTo>
                <a:lnTo>
                  <a:pt x="64" y="44"/>
                </a:lnTo>
                <a:lnTo>
                  <a:pt x="66" y="44"/>
                </a:lnTo>
                <a:lnTo>
                  <a:pt x="66" y="42"/>
                </a:lnTo>
                <a:lnTo>
                  <a:pt x="66" y="42"/>
                </a:lnTo>
                <a:lnTo>
                  <a:pt x="64" y="42"/>
                </a:lnTo>
                <a:lnTo>
                  <a:pt x="64" y="42"/>
                </a:lnTo>
                <a:lnTo>
                  <a:pt x="64" y="42"/>
                </a:lnTo>
                <a:lnTo>
                  <a:pt x="62" y="40"/>
                </a:lnTo>
                <a:lnTo>
                  <a:pt x="62" y="40"/>
                </a:lnTo>
                <a:lnTo>
                  <a:pt x="62" y="40"/>
                </a:lnTo>
                <a:lnTo>
                  <a:pt x="60" y="38"/>
                </a:lnTo>
                <a:lnTo>
                  <a:pt x="62" y="38"/>
                </a:lnTo>
                <a:lnTo>
                  <a:pt x="62" y="38"/>
                </a:lnTo>
                <a:lnTo>
                  <a:pt x="62" y="38"/>
                </a:lnTo>
                <a:lnTo>
                  <a:pt x="60" y="38"/>
                </a:lnTo>
                <a:lnTo>
                  <a:pt x="56" y="36"/>
                </a:lnTo>
                <a:lnTo>
                  <a:pt x="56" y="36"/>
                </a:lnTo>
                <a:lnTo>
                  <a:pt x="54" y="36"/>
                </a:lnTo>
                <a:lnTo>
                  <a:pt x="54" y="36"/>
                </a:lnTo>
                <a:lnTo>
                  <a:pt x="54" y="36"/>
                </a:lnTo>
                <a:lnTo>
                  <a:pt x="52" y="36"/>
                </a:lnTo>
                <a:lnTo>
                  <a:pt x="52" y="36"/>
                </a:lnTo>
                <a:lnTo>
                  <a:pt x="52" y="36"/>
                </a:lnTo>
                <a:lnTo>
                  <a:pt x="52" y="36"/>
                </a:lnTo>
                <a:lnTo>
                  <a:pt x="52" y="34"/>
                </a:lnTo>
                <a:lnTo>
                  <a:pt x="52" y="34"/>
                </a:lnTo>
                <a:lnTo>
                  <a:pt x="52" y="32"/>
                </a:lnTo>
                <a:lnTo>
                  <a:pt x="52" y="32"/>
                </a:lnTo>
                <a:lnTo>
                  <a:pt x="50" y="32"/>
                </a:lnTo>
                <a:lnTo>
                  <a:pt x="50" y="32"/>
                </a:lnTo>
                <a:lnTo>
                  <a:pt x="48" y="32"/>
                </a:lnTo>
                <a:lnTo>
                  <a:pt x="48" y="30"/>
                </a:lnTo>
                <a:lnTo>
                  <a:pt x="46" y="30"/>
                </a:lnTo>
                <a:lnTo>
                  <a:pt x="46" y="28"/>
                </a:lnTo>
                <a:lnTo>
                  <a:pt x="44" y="28"/>
                </a:lnTo>
                <a:lnTo>
                  <a:pt x="44" y="26"/>
                </a:lnTo>
                <a:lnTo>
                  <a:pt x="44" y="26"/>
                </a:lnTo>
                <a:lnTo>
                  <a:pt x="42" y="26"/>
                </a:lnTo>
                <a:lnTo>
                  <a:pt x="42" y="26"/>
                </a:lnTo>
                <a:lnTo>
                  <a:pt x="42" y="26"/>
                </a:lnTo>
                <a:lnTo>
                  <a:pt x="42" y="24"/>
                </a:lnTo>
                <a:lnTo>
                  <a:pt x="42" y="24"/>
                </a:lnTo>
                <a:lnTo>
                  <a:pt x="42" y="24"/>
                </a:lnTo>
                <a:lnTo>
                  <a:pt x="40" y="22"/>
                </a:lnTo>
                <a:lnTo>
                  <a:pt x="38" y="22"/>
                </a:lnTo>
                <a:lnTo>
                  <a:pt x="38" y="22"/>
                </a:lnTo>
                <a:lnTo>
                  <a:pt x="38" y="22"/>
                </a:lnTo>
                <a:lnTo>
                  <a:pt x="38" y="20"/>
                </a:lnTo>
                <a:lnTo>
                  <a:pt x="38" y="20"/>
                </a:lnTo>
                <a:lnTo>
                  <a:pt x="38" y="18"/>
                </a:lnTo>
                <a:lnTo>
                  <a:pt x="38" y="18"/>
                </a:lnTo>
                <a:lnTo>
                  <a:pt x="38" y="18"/>
                </a:lnTo>
                <a:lnTo>
                  <a:pt x="38" y="18"/>
                </a:lnTo>
                <a:lnTo>
                  <a:pt x="40" y="16"/>
                </a:lnTo>
                <a:lnTo>
                  <a:pt x="38" y="16"/>
                </a:lnTo>
                <a:lnTo>
                  <a:pt x="38" y="14"/>
                </a:lnTo>
                <a:lnTo>
                  <a:pt x="38" y="14"/>
                </a:lnTo>
                <a:lnTo>
                  <a:pt x="36" y="12"/>
                </a:lnTo>
                <a:lnTo>
                  <a:pt x="36" y="12"/>
                </a:lnTo>
                <a:lnTo>
                  <a:pt x="36" y="12"/>
                </a:lnTo>
                <a:lnTo>
                  <a:pt x="36" y="12"/>
                </a:lnTo>
                <a:lnTo>
                  <a:pt x="36" y="12"/>
                </a:lnTo>
                <a:lnTo>
                  <a:pt x="36" y="12"/>
                </a:lnTo>
                <a:lnTo>
                  <a:pt x="38" y="12"/>
                </a:lnTo>
                <a:lnTo>
                  <a:pt x="36" y="10"/>
                </a:lnTo>
                <a:lnTo>
                  <a:pt x="36" y="8"/>
                </a:lnTo>
                <a:lnTo>
                  <a:pt x="36" y="8"/>
                </a:lnTo>
                <a:lnTo>
                  <a:pt x="36" y="8"/>
                </a:lnTo>
                <a:lnTo>
                  <a:pt x="36" y="8"/>
                </a:lnTo>
                <a:lnTo>
                  <a:pt x="36" y="8"/>
                </a:lnTo>
                <a:lnTo>
                  <a:pt x="34" y="8"/>
                </a:lnTo>
                <a:lnTo>
                  <a:pt x="34" y="8"/>
                </a:lnTo>
                <a:lnTo>
                  <a:pt x="32" y="8"/>
                </a:lnTo>
                <a:lnTo>
                  <a:pt x="32" y="6"/>
                </a:lnTo>
                <a:lnTo>
                  <a:pt x="30" y="6"/>
                </a:lnTo>
                <a:lnTo>
                  <a:pt x="30" y="6"/>
                </a:lnTo>
                <a:lnTo>
                  <a:pt x="28" y="4"/>
                </a:lnTo>
                <a:lnTo>
                  <a:pt x="24" y="4"/>
                </a:lnTo>
                <a:lnTo>
                  <a:pt x="24" y="4"/>
                </a:lnTo>
                <a:lnTo>
                  <a:pt x="24" y="4"/>
                </a:lnTo>
                <a:lnTo>
                  <a:pt x="20" y="6"/>
                </a:lnTo>
                <a:lnTo>
                  <a:pt x="18" y="6"/>
                </a:lnTo>
                <a:lnTo>
                  <a:pt x="18" y="6"/>
                </a:lnTo>
                <a:lnTo>
                  <a:pt x="16" y="6"/>
                </a:lnTo>
                <a:lnTo>
                  <a:pt x="16" y="6"/>
                </a:lnTo>
                <a:lnTo>
                  <a:pt x="16" y="4"/>
                </a:lnTo>
                <a:lnTo>
                  <a:pt x="18" y="4"/>
                </a:lnTo>
                <a:lnTo>
                  <a:pt x="16" y="2"/>
                </a:lnTo>
                <a:lnTo>
                  <a:pt x="14" y="2"/>
                </a:lnTo>
                <a:lnTo>
                  <a:pt x="14" y="2"/>
                </a:lnTo>
                <a:lnTo>
                  <a:pt x="12" y="2"/>
                </a:lnTo>
                <a:lnTo>
                  <a:pt x="12" y="2"/>
                </a:lnTo>
                <a:lnTo>
                  <a:pt x="12" y="2"/>
                </a:lnTo>
                <a:lnTo>
                  <a:pt x="10" y="2"/>
                </a:lnTo>
                <a:lnTo>
                  <a:pt x="10" y="2"/>
                </a:lnTo>
                <a:lnTo>
                  <a:pt x="8" y="2"/>
                </a:lnTo>
                <a:lnTo>
                  <a:pt x="8" y="2"/>
                </a:lnTo>
                <a:lnTo>
                  <a:pt x="8" y="2"/>
                </a:lnTo>
                <a:lnTo>
                  <a:pt x="8" y="2"/>
                </a:lnTo>
                <a:lnTo>
                  <a:pt x="8" y="0"/>
                </a:lnTo>
                <a:lnTo>
                  <a:pt x="6" y="0"/>
                </a:lnTo>
                <a:lnTo>
                  <a:pt x="6" y="0"/>
                </a:lnTo>
                <a:lnTo>
                  <a:pt x="4" y="0"/>
                </a:lnTo>
                <a:lnTo>
                  <a:pt x="4" y="2"/>
                </a:lnTo>
                <a:lnTo>
                  <a:pt x="4" y="2"/>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0" name="Freeform 756"/>
          <p:cNvSpPr>
            <a:spLocks/>
          </p:cNvSpPr>
          <p:nvPr/>
        </p:nvSpPr>
        <p:spPr bwMode="auto">
          <a:xfrm>
            <a:off x="4841875" y="2217738"/>
            <a:ext cx="1588" cy="3175"/>
          </a:xfrm>
          <a:custGeom>
            <a:avLst/>
            <a:gdLst/>
            <a:ahLst/>
            <a:cxnLst>
              <a:cxn ang="0">
                <a:pos x="0" y="2"/>
              </a:cxn>
              <a:cxn ang="0">
                <a:pos x="0" y="0"/>
              </a:cxn>
              <a:cxn ang="0">
                <a:pos x="0" y="0"/>
              </a:cxn>
            </a:cxnLst>
            <a:rect l="0" t="0" r="r" b="b"/>
            <a:pathLst>
              <a:path h="2">
                <a:moveTo>
                  <a:pt x="0" y="2"/>
                </a:move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1" name="Freeform 757"/>
          <p:cNvSpPr>
            <a:spLocks/>
          </p:cNvSpPr>
          <p:nvPr/>
        </p:nvSpPr>
        <p:spPr bwMode="auto">
          <a:xfrm>
            <a:off x="5026025" y="2176463"/>
            <a:ext cx="57150" cy="44450"/>
          </a:xfrm>
          <a:custGeom>
            <a:avLst/>
            <a:gdLst/>
            <a:ahLst/>
            <a:cxnLst>
              <a:cxn ang="0">
                <a:pos x="34" y="0"/>
              </a:cxn>
              <a:cxn ang="0">
                <a:pos x="32" y="2"/>
              </a:cxn>
              <a:cxn ang="0">
                <a:pos x="34" y="4"/>
              </a:cxn>
              <a:cxn ang="0">
                <a:pos x="34" y="4"/>
              </a:cxn>
              <a:cxn ang="0">
                <a:pos x="34" y="4"/>
              </a:cxn>
              <a:cxn ang="0">
                <a:pos x="36" y="6"/>
              </a:cxn>
              <a:cxn ang="0">
                <a:pos x="36" y="6"/>
              </a:cxn>
              <a:cxn ang="0">
                <a:pos x="34" y="8"/>
              </a:cxn>
              <a:cxn ang="0">
                <a:pos x="30" y="8"/>
              </a:cxn>
              <a:cxn ang="0">
                <a:pos x="30" y="8"/>
              </a:cxn>
              <a:cxn ang="0">
                <a:pos x="30" y="10"/>
              </a:cxn>
              <a:cxn ang="0">
                <a:pos x="28" y="10"/>
              </a:cxn>
              <a:cxn ang="0">
                <a:pos x="26" y="10"/>
              </a:cxn>
              <a:cxn ang="0">
                <a:pos x="26" y="12"/>
              </a:cxn>
              <a:cxn ang="0">
                <a:pos x="26" y="16"/>
              </a:cxn>
              <a:cxn ang="0">
                <a:pos x="26" y="16"/>
              </a:cxn>
              <a:cxn ang="0">
                <a:pos x="26" y="16"/>
              </a:cxn>
              <a:cxn ang="0">
                <a:pos x="24" y="20"/>
              </a:cxn>
              <a:cxn ang="0">
                <a:pos x="24" y="20"/>
              </a:cxn>
              <a:cxn ang="0">
                <a:pos x="26" y="20"/>
              </a:cxn>
              <a:cxn ang="0">
                <a:pos x="26" y="20"/>
              </a:cxn>
              <a:cxn ang="0">
                <a:pos x="28" y="22"/>
              </a:cxn>
              <a:cxn ang="0">
                <a:pos x="26" y="24"/>
              </a:cxn>
              <a:cxn ang="0">
                <a:pos x="24" y="22"/>
              </a:cxn>
              <a:cxn ang="0">
                <a:pos x="24" y="22"/>
              </a:cxn>
              <a:cxn ang="0">
                <a:pos x="24" y="20"/>
              </a:cxn>
              <a:cxn ang="0">
                <a:pos x="22" y="22"/>
              </a:cxn>
              <a:cxn ang="0">
                <a:pos x="22" y="22"/>
              </a:cxn>
              <a:cxn ang="0">
                <a:pos x="20" y="22"/>
              </a:cxn>
              <a:cxn ang="0">
                <a:pos x="20" y="22"/>
              </a:cxn>
              <a:cxn ang="0">
                <a:pos x="18" y="24"/>
              </a:cxn>
              <a:cxn ang="0">
                <a:pos x="18" y="24"/>
              </a:cxn>
              <a:cxn ang="0">
                <a:pos x="16" y="24"/>
              </a:cxn>
              <a:cxn ang="0">
                <a:pos x="16" y="24"/>
              </a:cxn>
              <a:cxn ang="0">
                <a:pos x="16" y="26"/>
              </a:cxn>
              <a:cxn ang="0">
                <a:pos x="14" y="26"/>
              </a:cxn>
              <a:cxn ang="0">
                <a:pos x="14" y="26"/>
              </a:cxn>
              <a:cxn ang="0">
                <a:pos x="12" y="26"/>
              </a:cxn>
              <a:cxn ang="0">
                <a:pos x="10" y="26"/>
              </a:cxn>
              <a:cxn ang="0">
                <a:pos x="8" y="26"/>
              </a:cxn>
              <a:cxn ang="0">
                <a:pos x="8" y="26"/>
              </a:cxn>
              <a:cxn ang="0">
                <a:pos x="8" y="26"/>
              </a:cxn>
              <a:cxn ang="0">
                <a:pos x="6" y="26"/>
              </a:cxn>
              <a:cxn ang="0">
                <a:pos x="4" y="26"/>
              </a:cxn>
              <a:cxn ang="0">
                <a:pos x="2" y="26"/>
              </a:cxn>
              <a:cxn ang="0">
                <a:pos x="0" y="26"/>
              </a:cxn>
              <a:cxn ang="0">
                <a:pos x="0" y="26"/>
              </a:cxn>
            </a:cxnLst>
            <a:rect l="0" t="0" r="r" b="b"/>
            <a:pathLst>
              <a:path w="36" h="28">
                <a:moveTo>
                  <a:pt x="34" y="0"/>
                </a:moveTo>
                <a:lnTo>
                  <a:pt x="34" y="0"/>
                </a:lnTo>
                <a:lnTo>
                  <a:pt x="34" y="0"/>
                </a:lnTo>
                <a:lnTo>
                  <a:pt x="32" y="2"/>
                </a:lnTo>
                <a:lnTo>
                  <a:pt x="32" y="4"/>
                </a:lnTo>
                <a:lnTo>
                  <a:pt x="34" y="4"/>
                </a:lnTo>
                <a:lnTo>
                  <a:pt x="34" y="4"/>
                </a:lnTo>
                <a:lnTo>
                  <a:pt x="34" y="4"/>
                </a:lnTo>
                <a:lnTo>
                  <a:pt x="34" y="4"/>
                </a:lnTo>
                <a:lnTo>
                  <a:pt x="34" y="4"/>
                </a:lnTo>
                <a:lnTo>
                  <a:pt x="36" y="4"/>
                </a:lnTo>
                <a:lnTo>
                  <a:pt x="36" y="6"/>
                </a:lnTo>
                <a:lnTo>
                  <a:pt x="36" y="6"/>
                </a:lnTo>
                <a:lnTo>
                  <a:pt x="36" y="6"/>
                </a:lnTo>
                <a:lnTo>
                  <a:pt x="36" y="6"/>
                </a:lnTo>
                <a:lnTo>
                  <a:pt x="34" y="8"/>
                </a:lnTo>
                <a:lnTo>
                  <a:pt x="34" y="8"/>
                </a:lnTo>
                <a:lnTo>
                  <a:pt x="30" y="8"/>
                </a:lnTo>
                <a:lnTo>
                  <a:pt x="30" y="8"/>
                </a:lnTo>
                <a:lnTo>
                  <a:pt x="30" y="8"/>
                </a:lnTo>
                <a:lnTo>
                  <a:pt x="30" y="10"/>
                </a:lnTo>
                <a:lnTo>
                  <a:pt x="30" y="10"/>
                </a:lnTo>
                <a:lnTo>
                  <a:pt x="28" y="10"/>
                </a:lnTo>
                <a:lnTo>
                  <a:pt x="28" y="10"/>
                </a:lnTo>
                <a:lnTo>
                  <a:pt x="26" y="10"/>
                </a:lnTo>
                <a:lnTo>
                  <a:pt x="26" y="10"/>
                </a:lnTo>
                <a:lnTo>
                  <a:pt x="26" y="12"/>
                </a:lnTo>
                <a:lnTo>
                  <a:pt x="26" y="12"/>
                </a:lnTo>
                <a:lnTo>
                  <a:pt x="26" y="14"/>
                </a:lnTo>
                <a:lnTo>
                  <a:pt x="26" y="16"/>
                </a:lnTo>
                <a:lnTo>
                  <a:pt x="26" y="16"/>
                </a:lnTo>
                <a:lnTo>
                  <a:pt x="26" y="16"/>
                </a:lnTo>
                <a:lnTo>
                  <a:pt x="26" y="16"/>
                </a:lnTo>
                <a:lnTo>
                  <a:pt x="26" y="16"/>
                </a:lnTo>
                <a:lnTo>
                  <a:pt x="24" y="18"/>
                </a:lnTo>
                <a:lnTo>
                  <a:pt x="24" y="20"/>
                </a:lnTo>
                <a:lnTo>
                  <a:pt x="24" y="20"/>
                </a:lnTo>
                <a:lnTo>
                  <a:pt x="24" y="20"/>
                </a:lnTo>
                <a:lnTo>
                  <a:pt x="24" y="20"/>
                </a:lnTo>
                <a:lnTo>
                  <a:pt x="26" y="20"/>
                </a:lnTo>
                <a:lnTo>
                  <a:pt x="26" y="20"/>
                </a:lnTo>
                <a:lnTo>
                  <a:pt x="26" y="20"/>
                </a:lnTo>
                <a:lnTo>
                  <a:pt x="28" y="22"/>
                </a:lnTo>
                <a:lnTo>
                  <a:pt x="28" y="22"/>
                </a:lnTo>
                <a:lnTo>
                  <a:pt x="28" y="22"/>
                </a:lnTo>
                <a:lnTo>
                  <a:pt x="26" y="24"/>
                </a:lnTo>
                <a:lnTo>
                  <a:pt x="24" y="24"/>
                </a:lnTo>
                <a:lnTo>
                  <a:pt x="24" y="22"/>
                </a:lnTo>
                <a:lnTo>
                  <a:pt x="24" y="22"/>
                </a:lnTo>
                <a:lnTo>
                  <a:pt x="24" y="22"/>
                </a:lnTo>
                <a:lnTo>
                  <a:pt x="24" y="20"/>
                </a:lnTo>
                <a:lnTo>
                  <a:pt x="24" y="20"/>
                </a:lnTo>
                <a:lnTo>
                  <a:pt x="22" y="20"/>
                </a:lnTo>
                <a:lnTo>
                  <a:pt x="22" y="22"/>
                </a:lnTo>
                <a:lnTo>
                  <a:pt x="22" y="22"/>
                </a:lnTo>
                <a:lnTo>
                  <a:pt x="22" y="22"/>
                </a:lnTo>
                <a:lnTo>
                  <a:pt x="22" y="22"/>
                </a:lnTo>
                <a:lnTo>
                  <a:pt x="20" y="22"/>
                </a:lnTo>
                <a:lnTo>
                  <a:pt x="20" y="22"/>
                </a:lnTo>
                <a:lnTo>
                  <a:pt x="20" y="22"/>
                </a:lnTo>
                <a:lnTo>
                  <a:pt x="18" y="24"/>
                </a:lnTo>
                <a:lnTo>
                  <a:pt x="18" y="24"/>
                </a:lnTo>
                <a:lnTo>
                  <a:pt x="18" y="24"/>
                </a:lnTo>
                <a:lnTo>
                  <a:pt x="18" y="24"/>
                </a:lnTo>
                <a:lnTo>
                  <a:pt x="18" y="22"/>
                </a:lnTo>
                <a:lnTo>
                  <a:pt x="16" y="24"/>
                </a:lnTo>
                <a:lnTo>
                  <a:pt x="16" y="24"/>
                </a:lnTo>
                <a:lnTo>
                  <a:pt x="16" y="24"/>
                </a:lnTo>
                <a:lnTo>
                  <a:pt x="16" y="24"/>
                </a:lnTo>
                <a:lnTo>
                  <a:pt x="16" y="26"/>
                </a:lnTo>
                <a:lnTo>
                  <a:pt x="16" y="26"/>
                </a:lnTo>
                <a:lnTo>
                  <a:pt x="14" y="26"/>
                </a:lnTo>
                <a:lnTo>
                  <a:pt x="14" y="26"/>
                </a:lnTo>
                <a:lnTo>
                  <a:pt x="14" y="26"/>
                </a:lnTo>
                <a:lnTo>
                  <a:pt x="12" y="26"/>
                </a:lnTo>
                <a:lnTo>
                  <a:pt x="12" y="26"/>
                </a:lnTo>
                <a:lnTo>
                  <a:pt x="10" y="28"/>
                </a:lnTo>
                <a:lnTo>
                  <a:pt x="10" y="26"/>
                </a:lnTo>
                <a:lnTo>
                  <a:pt x="8" y="26"/>
                </a:lnTo>
                <a:lnTo>
                  <a:pt x="8" y="26"/>
                </a:lnTo>
                <a:lnTo>
                  <a:pt x="8" y="26"/>
                </a:lnTo>
                <a:lnTo>
                  <a:pt x="8" y="26"/>
                </a:lnTo>
                <a:lnTo>
                  <a:pt x="8" y="26"/>
                </a:lnTo>
                <a:lnTo>
                  <a:pt x="8" y="26"/>
                </a:lnTo>
                <a:lnTo>
                  <a:pt x="6" y="26"/>
                </a:lnTo>
                <a:lnTo>
                  <a:pt x="6" y="26"/>
                </a:lnTo>
                <a:lnTo>
                  <a:pt x="6" y="26"/>
                </a:lnTo>
                <a:lnTo>
                  <a:pt x="4" y="26"/>
                </a:lnTo>
                <a:lnTo>
                  <a:pt x="4" y="26"/>
                </a:lnTo>
                <a:lnTo>
                  <a:pt x="2" y="26"/>
                </a:lnTo>
                <a:lnTo>
                  <a:pt x="0" y="26"/>
                </a:lnTo>
                <a:lnTo>
                  <a:pt x="0" y="26"/>
                </a:lnTo>
                <a:lnTo>
                  <a:pt x="0" y="26"/>
                </a:lnTo>
                <a:lnTo>
                  <a:pt x="0" y="26"/>
                </a:lnTo>
                <a:lnTo>
                  <a:pt x="0"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2" name="Freeform 758"/>
          <p:cNvSpPr>
            <a:spLocks/>
          </p:cNvSpPr>
          <p:nvPr/>
        </p:nvSpPr>
        <p:spPr bwMode="auto">
          <a:xfrm>
            <a:off x="5010150" y="2205038"/>
            <a:ext cx="15875" cy="12700"/>
          </a:xfrm>
          <a:custGeom>
            <a:avLst/>
            <a:gdLst/>
            <a:ahLst/>
            <a:cxnLst>
              <a:cxn ang="0">
                <a:pos x="10" y="8"/>
              </a:cxn>
              <a:cxn ang="0">
                <a:pos x="10" y="8"/>
              </a:cxn>
              <a:cxn ang="0">
                <a:pos x="10" y="6"/>
              </a:cxn>
              <a:cxn ang="0">
                <a:pos x="10" y="6"/>
              </a:cxn>
              <a:cxn ang="0">
                <a:pos x="8" y="6"/>
              </a:cxn>
              <a:cxn ang="0">
                <a:pos x="8" y="4"/>
              </a:cxn>
              <a:cxn ang="0">
                <a:pos x="8" y="4"/>
              </a:cxn>
              <a:cxn ang="0">
                <a:pos x="6" y="4"/>
              </a:cxn>
              <a:cxn ang="0">
                <a:pos x="6" y="2"/>
              </a:cxn>
              <a:cxn ang="0">
                <a:pos x="4" y="2"/>
              </a:cxn>
              <a:cxn ang="0">
                <a:pos x="2" y="2"/>
              </a:cxn>
              <a:cxn ang="0">
                <a:pos x="0" y="0"/>
              </a:cxn>
              <a:cxn ang="0">
                <a:pos x="0" y="0"/>
              </a:cxn>
              <a:cxn ang="0">
                <a:pos x="0" y="2"/>
              </a:cxn>
              <a:cxn ang="0">
                <a:pos x="0" y="2"/>
              </a:cxn>
            </a:cxnLst>
            <a:rect l="0" t="0" r="r" b="b"/>
            <a:pathLst>
              <a:path w="10" h="8">
                <a:moveTo>
                  <a:pt x="10" y="8"/>
                </a:moveTo>
                <a:lnTo>
                  <a:pt x="10" y="8"/>
                </a:lnTo>
                <a:lnTo>
                  <a:pt x="10" y="6"/>
                </a:lnTo>
                <a:lnTo>
                  <a:pt x="10" y="6"/>
                </a:lnTo>
                <a:lnTo>
                  <a:pt x="8" y="6"/>
                </a:lnTo>
                <a:lnTo>
                  <a:pt x="8" y="4"/>
                </a:lnTo>
                <a:lnTo>
                  <a:pt x="8" y="4"/>
                </a:lnTo>
                <a:lnTo>
                  <a:pt x="6" y="4"/>
                </a:lnTo>
                <a:lnTo>
                  <a:pt x="6" y="2"/>
                </a:lnTo>
                <a:lnTo>
                  <a:pt x="4" y="2"/>
                </a:lnTo>
                <a:lnTo>
                  <a:pt x="2" y="2"/>
                </a:lnTo>
                <a:lnTo>
                  <a:pt x="0" y="0"/>
                </a:lnTo>
                <a:lnTo>
                  <a:pt x="0" y="0"/>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3" name="Freeform 759"/>
          <p:cNvSpPr>
            <a:spLocks/>
          </p:cNvSpPr>
          <p:nvPr/>
        </p:nvSpPr>
        <p:spPr bwMode="auto">
          <a:xfrm>
            <a:off x="4403725" y="2189163"/>
            <a:ext cx="38100" cy="25400"/>
          </a:xfrm>
          <a:custGeom>
            <a:avLst/>
            <a:gdLst/>
            <a:ahLst/>
            <a:cxnLst>
              <a:cxn ang="0">
                <a:pos x="12" y="0"/>
              </a:cxn>
              <a:cxn ang="0">
                <a:pos x="10" y="4"/>
              </a:cxn>
              <a:cxn ang="0">
                <a:pos x="8" y="4"/>
              </a:cxn>
              <a:cxn ang="0">
                <a:pos x="6" y="6"/>
              </a:cxn>
              <a:cxn ang="0">
                <a:pos x="4" y="6"/>
              </a:cxn>
              <a:cxn ang="0">
                <a:pos x="4" y="6"/>
              </a:cxn>
              <a:cxn ang="0">
                <a:pos x="4" y="8"/>
              </a:cxn>
              <a:cxn ang="0">
                <a:pos x="6" y="8"/>
              </a:cxn>
              <a:cxn ang="0">
                <a:pos x="2" y="8"/>
              </a:cxn>
              <a:cxn ang="0">
                <a:pos x="0" y="10"/>
              </a:cxn>
              <a:cxn ang="0">
                <a:pos x="2" y="12"/>
              </a:cxn>
              <a:cxn ang="0">
                <a:pos x="2" y="12"/>
              </a:cxn>
              <a:cxn ang="0">
                <a:pos x="2" y="12"/>
              </a:cxn>
              <a:cxn ang="0">
                <a:pos x="4" y="12"/>
              </a:cxn>
              <a:cxn ang="0">
                <a:pos x="4" y="14"/>
              </a:cxn>
              <a:cxn ang="0">
                <a:pos x="4" y="14"/>
              </a:cxn>
              <a:cxn ang="0">
                <a:pos x="6" y="14"/>
              </a:cxn>
              <a:cxn ang="0">
                <a:pos x="6" y="14"/>
              </a:cxn>
              <a:cxn ang="0">
                <a:pos x="6" y="16"/>
              </a:cxn>
              <a:cxn ang="0">
                <a:pos x="10" y="16"/>
              </a:cxn>
              <a:cxn ang="0">
                <a:pos x="10" y="16"/>
              </a:cxn>
              <a:cxn ang="0">
                <a:pos x="12" y="14"/>
              </a:cxn>
              <a:cxn ang="0">
                <a:pos x="12" y="12"/>
              </a:cxn>
              <a:cxn ang="0">
                <a:pos x="14" y="10"/>
              </a:cxn>
              <a:cxn ang="0">
                <a:pos x="16" y="12"/>
              </a:cxn>
              <a:cxn ang="0">
                <a:pos x="16" y="12"/>
              </a:cxn>
              <a:cxn ang="0">
                <a:pos x="18" y="14"/>
              </a:cxn>
              <a:cxn ang="0">
                <a:pos x="18" y="16"/>
              </a:cxn>
              <a:cxn ang="0">
                <a:pos x="20" y="16"/>
              </a:cxn>
              <a:cxn ang="0">
                <a:pos x="20" y="16"/>
              </a:cxn>
              <a:cxn ang="0">
                <a:pos x="22" y="16"/>
              </a:cxn>
              <a:cxn ang="0">
                <a:pos x="22" y="16"/>
              </a:cxn>
              <a:cxn ang="0">
                <a:pos x="24" y="16"/>
              </a:cxn>
            </a:cxnLst>
            <a:rect l="0" t="0" r="r" b="b"/>
            <a:pathLst>
              <a:path w="24" h="16">
                <a:moveTo>
                  <a:pt x="12" y="0"/>
                </a:moveTo>
                <a:lnTo>
                  <a:pt x="12" y="0"/>
                </a:lnTo>
                <a:lnTo>
                  <a:pt x="10" y="2"/>
                </a:lnTo>
                <a:lnTo>
                  <a:pt x="10" y="4"/>
                </a:lnTo>
                <a:lnTo>
                  <a:pt x="10" y="4"/>
                </a:lnTo>
                <a:lnTo>
                  <a:pt x="8" y="4"/>
                </a:lnTo>
                <a:lnTo>
                  <a:pt x="8" y="6"/>
                </a:lnTo>
                <a:lnTo>
                  <a:pt x="6" y="6"/>
                </a:lnTo>
                <a:lnTo>
                  <a:pt x="4" y="6"/>
                </a:lnTo>
                <a:lnTo>
                  <a:pt x="4" y="6"/>
                </a:lnTo>
                <a:lnTo>
                  <a:pt x="4" y="6"/>
                </a:lnTo>
                <a:lnTo>
                  <a:pt x="4" y="6"/>
                </a:lnTo>
                <a:lnTo>
                  <a:pt x="4" y="6"/>
                </a:lnTo>
                <a:lnTo>
                  <a:pt x="4" y="8"/>
                </a:lnTo>
                <a:lnTo>
                  <a:pt x="6" y="8"/>
                </a:lnTo>
                <a:lnTo>
                  <a:pt x="6" y="8"/>
                </a:lnTo>
                <a:lnTo>
                  <a:pt x="4" y="8"/>
                </a:lnTo>
                <a:lnTo>
                  <a:pt x="2" y="8"/>
                </a:lnTo>
                <a:lnTo>
                  <a:pt x="2" y="10"/>
                </a:lnTo>
                <a:lnTo>
                  <a:pt x="0" y="10"/>
                </a:lnTo>
                <a:lnTo>
                  <a:pt x="0" y="10"/>
                </a:lnTo>
                <a:lnTo>
                  <a:pt x="2" y="12"/>
                </a:lnTo>
                <a:lnTo>
                  <a:pt x="2" y="12"/>
                </a:lnTo>
                <a:lnTo>
                  <a:pt x="2" y="12"/>
                </a:lnTo>
                <a:lnTo>
                  <a:pt x="2" y="12"/>
                </a:lnTo>
                <a:lnTo>
                  <a:pt x="2" y="12"/>
                </a:lnTo>
                <a:lnTo>
                  <a:pt x="4" y="12"/>
                </a:lnTo>
                <a:lnTo>
                  <a:pt x="4" y="12"/>
                </a:lnTo>
                <a:lnTo>
                  <a:pt x="4" y="14"/>
                </a:lnTo>
                <a:lnTo>
                  <a:pt x="4" y="14"/>
                </a:lnTo>
                <a:lnTo>
                  <a:pt x="4" y="14"/>
                </a:lnTo>
                <a:lnTo>
                  <a:pt x="4" y="14"/>
                </a:lnTo>
                <a:lnTo>
                  <a:pt x="4" y="14"/>
                </a:lnTo>
                <a:lnTo>
                  <a:pt x="6" y="14"/>
                </a:lnTo>
                <a:lnTo>
                  <a:pt x="6" y="14"/>
                </a:lnTo>
                <a:lnTo>
                  <a:pt x="6" y="14"/>
                </a:lnTo>
                <a:lnTo>
                  <a:pt x="6" y="16"/>
                </a:lnTo>
                <a:lnTo>
                  <a:pt x="6" y="16"/>
                </a:lnTo>
                <a:lnTo>
                  <a:pt x="8" y="16"/>
                </a:lnTo>
                <a:lnTo>
                  <a:pt x="10" y="16"/>
                </a:lnTo>
                <a:lnTo>
                  <a:pt x="10" y="16"/>
                </a:lnTo>
                <a:lnTo>
                  <a:pt x="10" y="16"/>
                </a:lnTo>
                <a:lnTo>
                  <a:pt x="12" y="14"/>
                </a:lnTo>
                <a:lnTo>
                  <a:pt x="12" y="14"/>
                </a:lnTo>
                <a:lnTo>
                  <a:pt x="12" y="12"/>
                </a:lnTo>
                <a:lnTo>
                  <a:pt x="12" y="12"/>
                </a:lnTo>
                <a:lnTo>
                  <a:pt x="14" y="10"/>
                </a:lnTo>
                <a:lnTo>
                  <a:pt x="14" y="10"/>
                </a:lnTo>
                <a:lnTo>
                  <a:pt x="14" y="12"/>
                </a:lnTo>
                <a:lnTo>
                  <a:pt x="16" y="12"/>
                </a:lnTo>
                <a:lnTo>
                  <a:pt x="16" y="12"/>
                </a:lnTo>
                <a:lnTo>
                  <a:pt x="16" y="12"/>
                </a:lnTo>
                <a:lnTo>
                  <a:pt x="16" y="12"/>
                </a:lnTo>
                <a:lnTo>
                  <a:pt x="18" y="14"/>
                </a:lnTo>
                <a:lnTo>
                  <a:pt x="18" y="16"/>
                </a:lnTo>
                <a:lnTo>
                  <a:pt x="18" y="16"/>
                </a:lnTo>
                <a:lnTo>
                  <a:pt x="20" y="16"/>
                </a:lnTo>
                <a:lnTo>
                  <a:pt x="20" y="16"/>
                </a:lnTo>
                <a:lnTo>
                  <a:pt x="20" y="16"/>
                </a:lnTo>
                <a:lnTo>
                  <a:pt x="20" y="16"/>
                </a:lnTo>
                <a:lnTo>
                  <a:pt x="22" y="16"/>
                </a:lnTo>
                <a:lnTo>
                  <a:pt x="22" y="16"/>
                </a:lnTo>
                <a:lnTo>
                  <a:pt x="22" y="16"/>
                </a:lnTo>
                <a:lnTo>
                  <a:pt x="22" y="16"/>
                </a:lnTo>
                <a:lnTo>
                  <a:pt x="24" y="16"/>
                </a:lnTo>
                <a:lnTo>
                  <a:pt x="24" y="16"/>
                </a:lnTo>
                <a:lnTo>
                  <a:pt x="24"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4" name="Freeform 760"/>
          <p:cNvSpPr>
            <a:spLocks/>
          </p:cNvSpPr>
          <p:nvPr/>
        </p:nvSpPr>
        <p:spPr bwMode="auto">
          <a:xfrm>
            <a:off x="4949825" y="2205038"/>
            <a:ext cx="60325" cy="3175"/>
          </a:xfrm>
          <a:custGeom>
            <a:avLst/>
            <a:gdLst/>
            <a:ahLst/>
            <a:cxnLst>
              <a:cxn ang="0">
                <a:pos x="38" y="2"/>
              </a:cxn>
              <a:cxn ang="0">
                <a:pos x="38" y="2"/>
              </a:cxn>
              <a:cxn ang="0">
                <a:pos x="36" y="2"/>
              </a:cxn>
              <a:cxn ang="0">
                <a:pos x="36" y="2"/>
              </a:cxn>
              <a:cxn ang="0">
                <a:pos x="34" y="2"/>
              </a:cxn>
              <a:cxn ang="0">
                <a:pos x="34" y="2"/>
              </a:cxn>
              <a:cxn ang="0">
                <a:pos x="32" y="2"/>
              </a:cxn>
              <a:cxn ang="0">
                <a:pos x="32" y="2"/>
              </a:cxn>
              <a:cxn ang="0">
                <a:pos x="30" y="2"/>
              </a:cxn>
              <a:cxn ang="0">
                <a:pos x="28" y="2"/>
              </a:cxn>
              <a:cxn ang="0">
                <a:pos x="26" y="2"/>
              </a:cxn>
              <a:cxn ang="0">
                <a:pos x="24" y="2"/>
              </a:cxn>
              <a:cxn ang="0">
                <a:pos x="24" y="2"/>
              </a:cxn>
              <a:cxn ang="0">
                <a:pos x="22" y="2"/>
              </a:cxn>
              <a:cxn ang="0">
                <a:pos x="22" y="2"/>
              </a:cxn>
              <a:cxn ang="0">
                <a:pos x="22" y="2"/>
              </a:cxn>
              <a:cxn ang="0">
                <a:pos x="22" y="2"/>
              </a:cxn>
              <a:cxn ang="0">
                <a:pos x="20" y="2"/>
              </a:cxn>
              <a:cxn ang="0">
                <a:pos x="20" y="2"/>
              </a:cxn>
              <a:cxn ang="0">
                <a:pos x="20" y="2"/>
              </a:cxn>
              <a:cxn ang="0">
                <a:pos x="20" y="2"/>
              </a:cxn>
              <a:cxn ang="0">
                <a:pos x="18" y="2"/>
              </a:cxn>
              <a:cxn ang="0">
                <a:pos x="18" y="2"/>
              </a:cxn>
              <a:cxn ang="0">
                <a:pos x="18" y="2"/>
              </a:cxn>
              <a:cxn ang="0">
                <a:pos x="14" y="2"/>
              </a:cxn>
              <a:cxn ang="0">
                <a:pos x="12" y="2"/>
              </a:cxn>
              <a:cxn ang="0">
                <a:pos x="8" y="2"/>
              </a:cxn>
              <a:cxn ang="0">
                <a:pos x="8" y="2"/>
              </a:cxn>
              <a:cxn ang="0">
                <a:pos x="8" y="2"/>
              </a:cxn>
              <a:cxn ang="0">
                <a:pos x="8" y="2"/>
              </a:cxn>
              <a:cxn ang="0">
                <a:pos x="8" y="2"/>
              </a:cxn>
              <a:cxn ang="0">
                <a:pos x="6" y="0"/>
              </a:cxn>
              <a:cxn ang="0">
                <a:pos x="4" y="0"/>
              </a:cxn>
              <a:cxn ang="0">
                <a:pos x="4" y="0"/>
              </a:cxn>
              <a:cxn ang="0">
                <a:pos x="2" y="0"/>
              </a:cxn>
              <a:cxn ang="0">
                <a:pos x="0" y="0"/>
              </a:cxn>
            </a:cxnLst>
            <a:rect l="0" t="0" r="r" b="b"/>
            <a:pathLst>
              <a:path w="38" h="2">
                <a:moveTo>
                  <a:pt x="38" y="2"/>
                </a:moveTo>
                <a:lnTo>
                  <a:pt x="38" y="2"/>
                </a:lnTo>
                <a:lnTo>
                  <a:pt x="36" y="2"/>
                </a:lnTo>
                <a:lnTo>
                  <a:pt x="36" y="2"/>
                </a:lnTo>
                <a:lnTo>
                  <a:pt x="34" y="2"/>
                </a:lnTo>
                <a:lnTo>
                  <a:pt x="34" y="2"/>
                </a:lnTo>
                <a:lnTo>
                  <a:pt x="32" y="2"/>
                </a:lnTo>
                <a:lnTo>
                  <a:pt x="32" y="2"/>
                </a:lnTo>
                <a:lnTo>
                  <a:pt x="30" y="2"/>
                </a:lnTo>
                <a:lnTo>
                  <a:pt x="28" y="2"/>
                </a:lnTo>
                <a:lnTo>
                  <a:pt x="26" y="2"/>
                </a:lnTo>
                <a:lnTo>
                  <a:pt x="24" y="2"/>
                </a:lnTo>
                <a:lnTo>
                  <a:pt x="24" y="2"/>
                </a:lnTo>
                <a:lnTo>
                  <a:pt x="22" y="2"/>
                </a:lnTo>
                <a:lnTo>
                  <a:pt x="22" y="2"/>
                </a:lnTo>
                <a:lnTo>
                  <a:pt x="22" y="2"/>
                </a:lnTo>
                <a:lnTo>
                  <a:pt x="22" y="2"/>
                </a:lnTo>
                <a:lnTo>
                  <a:pt x="20" y="2"/>
                </a:lnTo>
                <a:lnTo>
                  <a:pt x="20" y="2"/>
                </a:lnTo>
                <a:lnTo>
                  <a:pt x="20" y="2"/>
                </a:lnTo>
                <a:lnTo>
                  <a:pt x="20" y="2"/>
                </a:lnTo>
                <a:lnTo>
                  <a:pt x="18" y="2"/>
                </a:lnTo>
                <a:lnTo>
                  <a:pt x="18" y="2"/>
                </a:lnTo>
                <a:lnTo>
                  <a:pt x="18" y="2"/>
                </a:lnTo>
                <a:lnTo>
                  <a:pt x="14" y="2"/>
                </a:lnTo>
                <a:lnTo>
                  <a:pt x="12" y="2"/>
                </a:lnTo>
                <a:lnTo>
                  <a:pt x="8" y="2"/>
                </a:lnTo>
                <a:lnTo>
                  <a:pt x="8" y="2"/>
                </a:lnTo>
                <a:lnTo>
                  <a:pt x="8" y="2"/>
                </a:lnTo>
                <a:lnTo>
                  <a:pt x="8" y="2"/>
                </a:lnTo>
                <a:lnTo>
                  <a:pt x="8" y="2"/>
                </a:lnTo>
                <a:lnTo>
                  <a:pt x="6" y="0"/>
                </a:lnTo>
                <a:lnTo>
                  <a:pt x="4" y="0"/>
                </a:lnTo>
                <a:lnTo>
                  <a:pt x="4" y="0"/>
                </a:lnTo>
                <a:lnTo>
                  <a:pt x="2"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5" name="Freeform 761"/>
          <p:cNvSpPr>
            <a:spLocks/>
          </p:cNvSpPr>
          <p:nvPr/>
        </p:nvSpPr>
        <p:spPr bwMode="auto">
          <a:xfrm>
            <a:off x="4978400" y="2185988"/>
            <a:ext cx="31750" cy="22225"/>
          </a:xfrm>
          <a:custGeom>
            <a:avLst/>
            <a:gdLst/>
            <a:ahLst/>
            <a:cxnLst>
              <a:cxn ang="0">
                <a:pos x="20" y="14"/>
              </a:cxn>
              <a:cxn ang="0">
                <a:pos x="20" y="14"/>
              </a:cxn>
              <a:cxn ang="0">
                <a:pos x="20" y="12"/>
              </a:cxn>
              <a:cxn ang="0">
                <a:pos x="18" y="12"/>
              </a:cxn>
              <a:cxn ang="0">
                <a:pos x="18" y="12"/>
              </a:cxn>
              <a:cxn ang="0">
                <a:pos x="18" y="12"/>
              </a:cxn>
              <a:cxn ang="0">
                <a:pos x="18" y="12"/>
              </a:cxn>
              <a:cxn ang="0">
                <a:pos x="18" y="8"/>
              </a:cxn>
              <a:cxn ang="0">
                <a:pos x="18" y="8"/>
              </a:cxn>
              <a:cxn ang="0">
                <a:pos x="20" y="8"/>
              </a:cxn>
              <a:cxn ang="0">
                <a:pos x="20" y="8"/>
              </a:cxn>
              <a:cxn ang="0">
                <a:pos x="20" y="6"/>
              </a:cxn>
              <a:cxn ang="0">
                <a:pos x="20" y="6"/>
              </a:cxn>
              <a:cxn ang="0">
                <a:pos x="20" y="6"/>
              </a:cxn>
              <a:cxn ang="0">
                <a:pos x="20" y="6"/>
              </a:cxn>
              <a:cxn ang="0">
                <a:pos x="20" y="6"/>
              </a:cxn>
              <a:cxn ang="0">
                <a:pos x="18" y="4"/>
              </a:cxn>
              <a:cxn ang="0">
                <a:pos x="18" y="4"/>
              </a:cxn>
              <a:cxn ang="0">
                <a:pos x="16" y="4"/>
              </a:cxn>
              <a:cxn ang="0">
                <a:pos x="16" y="2"/>
              </a:cxn>
              <a:cxn ang="0">
                <a:pos x="14" y="2"/>
              </a:cxn>
              <a:cxn ang="0">
                <a:pos x="12" y="2"/>
              </a:cxn>
              <a:cxn ang="0">
                <a:pos x="12" y="2"/>
              </a:cxn>
              <a:cxn ang="0">
                <a:pos x="10" y="2"/>
              </a:cxn>
              <a:cxn ang="0">
                <a:pos x="10" y="2"/>
              </a:cxn>
              <a:cxn ang="0">
                <a:pos x="10" y="4"/>
              </a:cxn>
              <a:cxn ang="0">
                <a:pos x="10" y="4"/>
              </a:cxn>
              <a:cxn ang="0">
                <a:pos x="10" y="4"/>
              </a:cxn>
              <a:cxn ang="0">
                <a:pos x="4" y="2"/>
              </a:cxn>
              <a:cxn ang="0">
                <a:pos x="4" y="0"/>
              </a:cxn>
              <a:cxn ang="0">
                <a:pos x="2" y="0"/>
              </a:cxn>
              <a:cxn ang="0">
                <a:pos x="2" y="0"/>
              </a:cxn>
              <a:cxn ang="0">
                <a:pos x="0" y="0"/>
              </a:cxn>
              <a:cxn ang="0">
                <a:pos x="0" y="0"/>
              </a:cxn>
              <a:cxn ang="0">
                <a:pos x="0" y="0"/>
              </a:cxn>
              <a:cxn ang="0">
                <a:pos x="0" y="0"/>
              </a:cxn>
              <a:cxn ang="0">
                <a:pos x="0" y="0"/>
              </a:cxn>
            </a:cxnLst>
            <a:rect l="0" t="0" r="r" b="b"/>
            <a:pathLst>
              <a:path w="20" h="14">
                <a:moveTo>
                  <a:pt x="20" y="14"/>
                </a:moveTo>
                <a:lnTo>
                  <a:pt x="20" y="14"/>
                </a:lnTo>
                <a:lnTo>
                  <a:pt x="20" y="12"/>
                </a:lnTo>
                <a:lnTo>
                  <a:pt x="18" y="12"/>
                </a:lnTo>
                <a:lnTo>
                  <a:pt x="18" y="12"/>
                </a:lnTo>
                <a:lnTo>
                  <a:pt x="18" y="12"/>
                </a:lnTo>
                <a:lnTo>
                  <a:pt x="18" y="12"/>
                </a:lnTo>
                <a:lnTo>
                  <a:pt x="18" y="8"/>
                </a:lnTo>
                <a:lnTo>
                  <a:pt x="18" y="8"/>
                </a:lnTo>
                <a:lnTo>
                  <a:pt x="20" y="8"/>
                </a:lnTo>
                <a:lnTo>
                  <a:pt x="20" y="8"/>
                </a:lnTo>
                <a:lnTo>
                  <a:pt x="20" y="6"/>
                </a:lnTo>
                <a:lnTo>
                  <a:pt x="20" y="6"/>
                </a:lnTo>
                <a:lnTo>
                  <a:pt x="20" y="6"/>
                </a:lnTo>
                <a:lnTo>
                  <a:pt x="20" y="6"/>
                </a:lnTo>
                <a:lnTo>
                  <a:pt x="20" y="6"/>
                </a:lnTo>
                <a:lnTo>
                  <a:pt x="18" y="4"/>
                </a:lnTo>
                <a:lnTo>
                  <a:pt x="18" y="4"/>
                </a:lnTo>
                <a:lnTo>
                  <a:pt x="16" y="4"/>
                </a:lnTo>
                <a:lnTo>
                  <a:pt x="16" y="2"/>
                </a:lnTo>
                <a:lnTo>
                  <a:pt x="14" y="2"/>
                </a:lnTo>
                <a:lnTo>
                  <a:pt x="12" y="2"/>
                </a:lnTo>
                <a:lnTo>
                  <a:pt x="12" y="2"/>
                </a:lnTo>
                <a:lnTo>
                  <a:pt x="10" y="2"/>
                </a:lnTo>
                <a:lnTo>
                  <a:pt x="10" y="2"/>
                </a:lnTo>
                <a:lnTo>
                  <a:pt x="10" y="4"/>
                </a:lnTo>
                <a:lnTo>
                  <a:pt x="10" y="4"/>
                </a:lnTo>
                <a:lnTo>
                  <a:pt x="10" y="4"/>
                </a:lnTo>
                <a:lnTo>
                  <a:pt x="4" y="2"/>
                </a:lnTo>
                <a:lnTo>
                  <a:pt x="4" y="0"/>
                </a:lnTo>
                <a:lnTo>
                  <a:pt x="2" y="0"/>
                </a:lnTo>
                <a:lnTo>
                  <a:pt x="2" y="0"/>
                </a:lnTo>
                <a:lnTo>
                  <a:pt x="0" y="0"/>
                </a:lnTo>
                <a:lnTo>
                  <a:pt x="0" y="0"/>
                </a:lnTo>
                <a:lnTo>
                  <a:pt x="0" y="0"/>
                </a:lnTo>
                <a:lnTo>
                  <a:pt x="0" y="0"/>
                </a:lnTo>
                <a:lnTo>
                  <a:pt x="0"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6" name="Line 762"/>
          <p:cNvSpPr>
            <a:spLocks noChangeShapeType="1"/>
          </p:cNvSpPr>
          <p:nvPr/>
        </p:nvSpPr>
        <p:spPr bwMode="auto">
          <a:xfrm>
            <a:off x="4946650" y="220503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7" name="Freeform 763"/>
          <p:cNvSpPr>
            <a:spLocks/>
          </p:cNvSpPr>
          <p:nvPr/>
        </p:nvSpPr>
        <p:spPr bwMode="auto">
          <a:xfrm>
            <a:off x="4733925" y="2192338"/>
            <a:ext cx="12700" cy="3175"/>
          </a:xfrm>
          <a:custGeom>
            <a:avLst/>
            <a:gdLst/>
            <a:ahLst/>
            <a:cxnLst>
              <a:cxn ang="0">
                <a:pos x="0" y="0"/>
              </a:cxn>
              <a:cxn ang="0">
                <a:pos x="0" y="2"/>
              </a:cxn>
              <a:cxn ang="0">
                <a:pos x="0" y="2"/>
              </a:cxn>
              <a:cxn ang="0">
                <a:pos x="0" y="2"/>
              </a:cxn>
              <a:cxn ang="0">
                <a:pos x="0" y="2"/>
              </a:cxn>
              <a:cxn ang="0">
                <a:pos x="2" y="0"/>
              </a:cxn>
              <a:cxn ang="0">
                <a:pos x="2" y="2"/>
              </a:cxn>
              <a:cxn ang="0">
                <a:pos x="2" y="2"/>
              </a:cxn>
              <a:cxn ang="0">
                <a:pos x="6" y="2"/>
              </a:cxn>
              <a:cxn ang="0">
                <a:pos x="6" y="2"/>
              </a:cxn>
              <a:cxn ang="0">
                <a:pos x="6" y="2"/>
              </a:cxn>
              <a:cxn ang="0">
                <a:pos x="6" y="2"/>
              </a:cxn>
              <a:cxn ang="0">
                <a:pos x="8" y="2"/>
              </a:cxn>
              <a:cxn ang="0">
                <a:pos x="8" y="2"/>
              </a:cxn>
              <a:cxn ang="0">
                <a:pos x="8" y="2"/>
              </a:cxn>
              <a:cxn ang="0">
                <a:pos x="8" y="2"/>
              </a:cxn>
            </a:cxnLst>
            <a:rect l="0" t="0" r="r" b="b"/>
            <a:pathLst>
              <a:path w="8" h="2">
                <a:moveTo>
                  <a:pt x="0" y="0"/>
                </a:moveTo>
                <a:lnTo>
                  <a:pt x="0" y="2"/>
                </a:lnTo>
                <a:lnTo>
                  <a:pt x="0" y="2"/>
                </a:lnTo>
                <a:lnTo>
                  <a:pt x="0" y="2"/>
                </a:lnTo>
                <a:lnTo>
                  <a:pt x="0" y="2"/>
                </a:lnTo>
                <a:lnTo>
                  <a:pt x="2" y="0"/>
                </a:lnTo>
                <a:lnTo>
                  <a:pt x="2" y="2"/>
                </a:lnTo>
                <a:lnTo>
                  <a:pt x="2" y="2"/>
                </a:lnTo>
                <a:lnTo>
                  <a:pt x="6" y="2"/>
                </a:lnTo>
                <a:lnTo>
                  <a:pt x="6" y="2"/>
                </a:lnTo>
                <a:lnTo>
                  <a:pt x="6" y="2"/>
                </a:lnTo>
                <a:lnTo>
                  <a:pt x="6" y="2"/>
                </a:lnTo>
                <a:lnTo>
                  <a:pt x="8" y="2"/>
                </a:lnTo>
                <a:lnTo>
                  <a:pt x="8" y="2"/>
                </a:lnTo>
                <a:lnTo>
                  <a:pt x="8" y="2"/>
                </a:lnTo>
                <a:lnTo>
                  <a:pt x="8"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8" name="Line 764"/>
          <p:cNvSpPr>
            <a:spLocks noChangeShapeType="1"/>
          </p:cNvSpPr>
          <p:nvPr/>
        </p:nvSpPr>
        <p:spPr bwMode="auto">
          <a:xfrm>
            <a:off x="4972050" y="21859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9" name="Freeform 765"/>
          <p:cNvSpPr>
            <a:spLocks/>
          </p:cNvSpPr>
          <p:nvPr/>
        </p:nvSpPr>
        <p:spPr bwMode="auto">
          <a:xfrm>
            <a:off x="4968875" y="2154238"/>
            <a:ext cx="111125" cy="22225"/>
          </a:xfrm>
          <a:custGeom>
            <a:avLst/>
            <a:gdLst/>
            <a:ahLst/>
            <a:cxnLst>
              <a:cxn ang="0">
                <a:pos x="0" y="6"/>
              </a:cxn>
              <a:cxn ang="0">
                <a:pos x="2" y="6"/>
              </a:cxn>
              <a:cxn ang="0">
                <a:pos x="2" y="6"/>
              </a:cxn>
              <a:cxn ang="0">
                <a:pos x="2" y="6"/>
              </a:cxn>
              <a:cxn ang="0">
                <a:pos x="4" y="6"/>
              </a:cxn>
              <a:cxn ang="0">
                <a:pos x="4" y="4"/>
              </a:cxn>
              <a:cxn ang="0">
                <a:pos x="6" y="4"/>
              </a:cxn>
              <a:cxn ang="0">
                <a:pos x="8" y="2"/>
              </a:cxn>
              <a:cxn ang="0">
                <a:pos x="12" y="2"/>
              </a:cxn>
              <a:cxn ang="0">
                <a:pos x="14" y="2"/>
              </a:cxn>
              <a:cxn ang="0">
                <a:pos x="18" y="2"/>
              </a:cxn>
              <a:cxn ang="0">
                <a:pos x="18" y="2"/>
              </a:cxn>
              <a:cxn ang="0">
                <a:pos x="20" y="2"/>
              </a:cxn>
              <a:cxn ang="0">
                <a:pos x="20" y="2"/>
              </a:cxn>
              <a:cxn ang="0">
                <a:pos x="22" y="2"/>
              </a:cxn>
              <a:cxn ang="0">
                <a:pos x="22" y="2"/>
              </a:cxn>
              <a:cxn ang="0">
                <a:pos x="22" y="2"/>
              </a:cxn>
              <a:cxn ang="0">
                <a:pos x="24" y="2"/>
              </a:cxn>
              <a:cxn ang="0">
                <a:pos x="24" y="2"/>
              </a:cxn>
              <a:cxn ang="0">
                <a:pos x="26" y="4"/>
              </a:cxn>
              <a:cxn ang="0">
                <a:pos x="26" y="2"/>
              </a:cxn>
              <a:cxn ang="0">
                <a:pos x="28" y="2"/>
              </a:cxn>
              <a:cxn ang="0">
                <a:pos x="30" y="2"/>
              </a:cxn>
              <a:cxn ang="0">
                <a:pos x="30" y="2"/>
              </a:cxn>
              <a:cxn ang="0">
                <a:pos x="30" y="2"/>
              </a:cxn>
              <a:cxn ang="0">
                <a:pos x="34" y="2"/>
              </a:cxn>
              <a:cxn ang="0">
                <a:pos x="36" y="2"/>
              </a:cxn>
              <a:cxn ang="0">
                <a:pos x="38" y="4"/>
              </a:cxn>
              <a:cxn ang="0">
                <a:pos x="40" y="4"/>
              </a:cxn>
              <a:cxn ang="0">
                <a:pos x="40" y="4"/>
              </a:cxn>
              <a:cxn ang="0">
                <a:pos x="42" y="4"/>
              </a:cxn>
              <a:cxn ang="0">
                <a:pos x="42" y="4"/>
              </a:cxn>
              <a:cxn ang="0">
                <a:pos x="44" y="2"/>
              </a:cxn>
              <a:cxn ang="0">
                <a:pos x="46" y="0"/>
              </a:cxn>
              <a:cxn ang="0">
                <a:pos x="48" y="2"/>
              </a:cxn>
              <a:cxn ang="0">
                <a:pos x="48" y="2"/>
              </a:cxn>
              <a:cxn ang="0">
                <a:pos x="48" y="4"/>
              </a:cxn>
              <a:cxn ang="0">
                <a:pos x="50" y="4"/>
              </a:cxn>
              <a:cxn ang="0">
                <a:pos x="50" y="6"/>
              </a:cxn>
              <a:cxn ang="0">
                <a:pos x="52" y="6"/>
              </a:cxn>
              <a:cxn ang="0">
                <a:pos x="54" y="6"/>
              </a:cxn>
              <a:cxn ang="0">
                <a:pos x="58" y="6"/>
              </a:cxn>
              <a:cxn ang="0">
                <a:pos x="60" y="8"/>
              </a:cxn>
              <a:cxn ang="0">
                <a:pos x="62" y="8"/>
              </a:cxn>
              <a:cxn ang="0">
                <a:pos x="64" y="10"/>
              </a:cxn>
              <a:cxn ang="0">
                <a:pos x="64" y="12"/>
              </a:cxn>
              <a:cxn ang="0">
                <a:pos x="66" y="12"/>
              </a:cxn>
              <a:cxn ang="0">
                <a:pos x="68" y="12"/>
              </a:cxn>
              <a:cxn ang="0">
                <a:pos x="70" y="14"/>
              </a:cxn>
            </a:cxnLst>
            <a:rect l="0" t="0" r="r" b="b"/>
            <a:pathLst>
              <a:path w="70" h="14">
                <a:moveTo>
                  <a:pt x="0" y="6"/>
                </a:moveTo>
                <a:lnTo>
                  <a:pt x="0" y="6"/>
                </a:lnTo>
                <a:lnTo>
                  <a:pt x="2" y="6"/>
                </a:lnTo>
                <a:lnTo>
                  <a:pt x="2" y="6"/>
                </a:lnTo>
                <a:lnTo>
                  <a:pt x="2" y="6"/>
                </a:lnTo>
                <a:lnTo>
                  <a:pt x="2" y="6"/>
                </a:lnTo>
                <a:lnTo>
                  <a:pt x="2" y="6"/>
                </a:lnTo>
                <a:lnTo>
                  <a:pt x="2" y="6"/>
                </a:lnTo>
                <a:lnTo>
                  <a:pt x="2" y="6"/>
                </a:lnTo>
                <a:lnTo>
                  <a:pt x="4" y="6"/>
                </a:lnTo>
                <a:lnTo>
                  <a:pt x="4" y="4"/>
                </a:lnTo>
                <a:lnTo>
                  <a:pt x="4" y="4"/>
                </a:lnTo>
                <a:lnTo>
                  <a:pt x="4" y="4"/>
                </a:lnTo>
                <a:lnTo>
                  <a:pt x="6" y="4"/>
                </a:lnTo>
                <a:lnTo>
                  <a:pt x="6" y="4"/>
                </a:lnTo>
                <a:lnTo>
                  <a:pt x="8" y="2"/>
                </a:lnTo>
                <a:lnTo>
                  <a:pt x="10" y="2"/>
                </a:lnTo>
                <a:lnTo>
                  <a:pt x="12" y="2"/>
                </a:lnTo>
                <a:lnTo>
                  <a:pt x="12" y="2"/>
                </a:lnTo>
                <a:lnTo>
                  <a:pt x="14" y="2"/>
                </a:lnTo>
                <a:lnTo>
                  <a:pt x="16" y="2"/>
                </a:lnTo>
                <a:lnTo>
                  <a:pt x="18" y="2"/>
                </a:lnTo>
                <a:lnTo>
                  <a:pt x="18" y="2"/>
                </a:lnTo>
                <a:lnTo>
                  <a:pt x="18" y="2"/>
                </a:lnTo>
                <a:lnTo>
                  <a:pt x="18" y="2"/>
                </a:lnTo>
                <a:lnTo>
                  <a:pt x="20" y="2"/>
                </a:lnTo>
                <a:lnTo>
                  <a:pt x="20" y="2"/>
                </a:lnTo>
                <a:lnTo>
                  <a:pt x="20" y="2"/>
                </a:lnTo>
                <a:lnTo>
                  <a:pt x="20" y="2"/>
                </a:lnTo>
                <a:lnTo>
                  <a:pt x="22" y="2"/>
                </a:lnTo>
                <a:lnTo>
                  <a:pt x="22" y="2"/>
                </a:lnTo>
                <a:lnTo>
                  <a:pt x="22" y="2"/>
                </a:lnTo>
                <a:lnTo>
                  <a:pt x="22" y="2"/>
                </a:lnTo>
                <a:lnTo>
                  <a:pt x="22" y="2"/>
                </a:lnTo>
                <a:lnTo>
                  <a:pt x="24" y="2"/>
                </a:lnTo>
                <a:lnTo>
                  <a:pt x="24" y="2"/>
                </a:lnTo>
                <a:lnTo>
                  <a:pt x="24" y="2"/>
                </a:lnTo>
                <a:lnTo>
                  <a:pt x="24" y="2"/>
                </a:lnTo>
                <a:lnTo>
                  <a:pt x="24" y="4"/>
                </a:lnTo>
                <a:lnTo>
                  <a:pt x="26" y="4"/>
                </a:lnTo>
                <a:lnTo>
                  <a:pt x="26" y="4"/>
                </a:lnTo>
                <a:lnTo>
                  <a:pt x="26" y="2"/>
                </a:lnTo>
                <a:lnTo>
                  <a:pt x="28" y="2"/>
                </a:lnTo>
                <a:lnTo>
                  <a:pt x="28" y="2"/>
                </a:lnTo>
                <a:lnTo>
                  <a:pt x="28" y="2"/>
                </a:lnTo>
                <a:lnTo>
                  <a:pt x="30" y="2"/>
                </a:lnTo>
                <a:lnTo>
                  <a:pt x="30" y="2"/>
                </a:lnTo>
                <a:lnTo>
                  <a:pt x="30" y="2"/>
                </a:lnTo>
                <a:lnTo>
                  <a:pt x="30" y="2"/>
                </a:lnTo>
                <a:lnTo>
                  <a:pt x="30" y="2"/>
                </a:lnTo>
                <a:lnTo>
                  <a:pt x="32" y="2"/>
                </a:lnTo>
                <a:lnTo>
                  <a:pt x="34" y="2"/>
                </a:lnTo>
                <a:lnTo>
                  <a:pt x="36" y="2"/>
                </a:lnTo>
                <a:lnTo>
                  <a:pt x="36" y="2"/>
                </a:lnTo>
                <a:lnTo>
                  <a:pt x="36" y="4"/>
                </a:lnTo>
                <a:lnTo>
                  <a:pt x="38" y="4"/>
                </a:lnTo>
                <a:lnTo>
                  <a:pt x="38" y="4"/>
                </a:lnTo>
                <a:lnTo>
                  <a:pt x="40" y="4"/>
                </a:lnTo>
                <a:lnTo>
                  <a:pt x="40" y="4"/>
                </a:lnTo>
                <a:lnTo>
                  <a:pt x="40" y="4"/>
                </a:lnTo>
                <a:lnTo>
                  <a:pt x="42" y="4"/>
                </a:lnTo>
                <a:lnTo>
                  <a:pt x="42" y="4"/>
                </a:lnTo>
                <a:lnTo>
                  <a:pt x="42" y="4"/>
                </a:lnTo>
                <a:lnTo>
                  <a:pt x="42" y="4"/>
                </a:lnTo>
                <a:lnTo>
                  <a:pt x="44" y="4"/>
                </a:lnTo>
                <a:lnTo>
                  <a:pt x="44" y="2"/>
                </a:lnTo>
                <a:lnTo>
                  <a:pt x="44" y="2"/>
                </a:lnTo>
                <a:lnTo>
                  <a:pt x="46" y="0"/>
                </a:lnTo>
                <a:lnTo>
                  <a:pt x="46" y="2"/>
                </a:lnTo>
                <a:lnTo>
                  <a:pt x="48" y="2"/>
                </a:lnTo>
                <a:lnTo>
                  <a:pt x="48" y="2"/>
                </a:lnTo>
                <a:lnTo>
                  <a:pt x="48" y="2"/>
                </a:lnTo>
                <a:lnTo>
                  <a:pt x="48" y="2"/>
                </a:lnTo>
                <a:lnTo>
                  <a:pt x="48" y="4"/>
                </a:lnTo>
                <a:lnTo>
                  <a:pt x="50" y="4"/>
                </a:lnTo>
                <a:lnTo>
                  <a:pt x="50" y="4"/>
                </a:lnTo>
                <a:lnTo>
                  <a:pt x="50" y="6"/>
                </a:lnTo>
                <a:lnTo>
                  <a:pt x="50" y="6"/>
                </a:lnTo>
                <a:lnTo>
                  <a:pt x="50" y="6"/>
                </a:lnTo>
                <a:lnTo>
                  <a:pt x="52" y="6"/>
                </a:lnTo>
                <a:lnTo>
                  <a:pt x="52" y="6"/>
                </a:lnTo>
                <a:lnTo>
                  <a:pt x="54" y="6"/>
                </a:lnTo>
                <a:lnTo>
                  <a:pt x="56" y="6"/>
                </a:lnTo>
                <a:lnTo>
                  <a:pt x="58" y="6"/>
                </a:lnTo>
                <a:lnTo>
                  <a:pt x="60" y="8"/>
                </a:lnTo>
                <a:lnTo>
                  <a:pt x="60" y="8"/>
                </a:lnTo>
                <a:lnTo>
                  <a:pt x="62" y="8"/>
                </a:lnTo>
                <a:lnTo>
                  <a:pt x="62" y="8"/>
                </a:lnTo>
                <a:lnTo>
                  <a:pt x="64" y="10"/>
                </a:lnTo>
                <a:lnTo>
                  <a:pt x="64" y="10"/>
                </a:lnTo>
                <a:lnTo>
                  <a:pt x="64" y="10"/>
                </a:lnTo>
                <a:lnTo>
                  <a:pt x="64" y="12"/>
                </a:lnTo>
                <a:lnTo>
                  <a:pt x="66" y="12"/>
                </a:lnTo>
                <a:lnTo>
                  <a:pt x="66" y="12"/>
                </a:lnTo>
                <a:lnTo>
                  <a:pt x="66" y="12"/>
                </a:lnTo>
                <a:lnTo>
                  <a:pt x="68" y="12"/>
                </a:lnTo>
                <a:lnTo>
                  <a:pt x="68" y="12"/>
                </a:lnTo>
                <a:lnTo>
                  <a:pt x="70" y="14"/>
                </a:lnTo>
                <a:lnTo>
                  <a:pt x="70"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0" name="Freeform 766"/>
          <p:cNvSpPr>
            <a:spLocks/>
          </p:cNvSpPr>
          <p:nvPr/>
        </p:nvSpPr>
        <p:spPr bwMode="auto">
          <a:xfrm>
            <a:off x="5080000" y="2163763"/>
            <a:ext cx="25400" cy="12700"/>
          </a:xfrm>
          <a:custGeom>
            <a:avLst/>
            <a:gdLst/>
            <a:ahLst/>
            <a:cxnLst>
              <a:cxn ang="0">
                <a:pos x="16" y="0"/>
              </a:cxn>
              <a:cxn ang="0">
                <a:pos x="16" y="0"/>
              </a:cxn>
              <a:cxn ang="0">
                <a:pos x="16" y="0"/>
              </a:cxn>
              <a:cxn ang="0">
                <a:pos x="14" y="0"/>
              </a:cxn>
              <a:cxn ang="0">
                <a:pos x="14" y="0"/>
              </a:cxn>
              <a:cxn ang="0">
                <a:pos x="12" y="2"/>
              </a:cxn>
              <a:cxn ang="0">
                <a:pos x="12" y="2"/>
              </a:cxn>
              <a:cxn ang="0">
                <a:pos x="12" y="4"/>
              </a:cxn>
              <a:cxn ang="0">
                <a:pos x="12" y="4"/>
              </a:cxn>
              <a:cxn ang="0">
                <a:pos x="12" y="4"/>
              </a:cxn>
              <a:cxn ang="0">
                <a:pos x="12" y="6"/>
              </a:cxn>
              <a:cxn ang="0">
                <a:pos x="10" y="6"/>
              </a:cxn>
              <a:cxn ang="0">
                <a:pos x="10" y="6"/>
              </a:cxn>
              <a:cxn ang="0">
                <a:pos x="8" y="4"/>
              </a:cxn>
              <a:cxn ang="0">
                <a:pos x="6" y="4"/>
              </a:cxn>
              <a:cxn ang="0">
                <a:pos x="6" y="4"/>
              </a:cxn>
              <a:cxn ang="0">
                <a:pos x="4" y="4"/>
              </a:cxn>
              <a:cxn ang="0">
                <a:pos x="2" y="6"/>
              </a:cxn>
              <a:cxn ang="0">
                <a:pos x="2" y="6"/>
              </a:cxn>
              <a:cxn ang="0">
                <a:pos x="2" y="6"/>
              </a:cxn>
              <a:cxn ang="0">
                <a:pos x="2" y="6"/>
              </a:cxn>
              <a:cxn ang="0">
                <a:pos x="0" y="6"/>
              </a:cxn>
              <a:cxn ang="0">
                <a:pos x="0" y="6"/>
              </a:cxn>
              <a:cxn ang="0">
                <a:pos x="0" y="6"/>
              </a:cxn>
              <a:cxn ang="0">
                <a:pos x="0" y="6"/>
              </a:cxn>
              <a:cxn ang="0">
                <a:pos x="0" y="6"/>
              </a:cxn>
              <a:cxn ang="0">
                <a:pos x="0" y="8"/>
              </a:cxn>
            </a:cxnLst>
            <a:rect l="0" t="0" r="r" b="b"/>
            <a:pathLst>
              <a:path w="16" h="8">
                <a:moveTo>
                  <a:pt x="16" y="0"/>
                </a:moveTo>
                <a:lnTo>
                  <a:pt x="16" y="0"/>
                </a:lnTo>
                <a:lnTo>
                  <a:pt x="16" y="0"/>
                </a:lnTo>
                <a:lnTo>
                  <a:pt x="14" y="0"/>
                </a:lnTo>
                <a:lnTo>
                  <a:pt x="14" y="0"/>
                </a:lnTo>
                <a:lnTo>
                  <a:pt x="12" y="2"/>
                </a:lnTo>
                <a:lnTo>
                  <a:pt x="12" y="2"/>
                </a:lnTo>
                <a:lnTo>
                  <a:pt x="12" y="4"/>
                </a:lnTo>
                <a:lnTo>
                  <a:pt x="12" y="4"/>
                </a:lnTo>
                <a:lnTo>
                  <a:pt x="12" y="4"/>
                </a:lnTo>
                <a:lnTo>
                  <a:pt x="12" y="6"/>
                </a:lnTo>
                <a:lnTo>
                  <a:pt x="10" y="6"/>
                </a:lnTo>
                <a:lnTo>
                  <a:pt x="10" y="6"/>
                </a:lnTo>
                <a:lnTo>
                  <a:pt x="8" y="4"/>
                </a:lnTo>
                <a:lnTo>
                  <a:pt x="6" y="4"/>
                </a:lnTo>
                <a:lnTo>
                  <a:pt x="6" y="4"/>
                </a:lnTo>
                <a:lnTo>
                  <a:pt x="4" y="4"/>
                </a:lnTo>
                <a:lnTo>
                  <a:pt x="2" y="6"/>
                </a:lnTo>
                <a:lnTo>
                  <a:pt x="2" y="6"/>
                </a:lnTo>
                <a:lnTo>
                  <a:pt x="2" y="6"/>
                </a:lnTo>
                <a:lnTo>
                  <a:pt x="2" y="6"/>
                </a:lnTo>
                <a:lnTo>
                  <a:pt x="0" y="6"/>
                </a:lnTo>
                <a:lnTo>
                  <a:pt x="0" y="6"/>
                </a:lnTo>
                <a:lnTo>
                  <a:pt x="0" y="6"/>
                </a:lnTo>
                <a:lnTo>
                  <a:pt x="0" y="6"/>
                </a:lnTo>
                <a:lnTo>
                  <a:pt x="0" y="6"/>
                </a:lnTo>
                <a:lnTo>
                  <a:pt x="0" y="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1" name="Freeform 767"/>
          <p:cNvSpPr>
            <a:spLocks/>
          </p:cNvSpPr>
          <p:nvPr/>
        </p:nvSpPr>
        <p:spPr bwMode="auto">
          <a:xfrm>
            <a:off x="1946275" y="1846263"/>
            <a:ext cx="244475" cy="323850"/>
          </a:xfrm>
          <a:custGeom>
            <a:avLst/>
            <a:gdLst/>
            <a:ahLst/>
            <a:cxnLst>
              <a:cxn ang="0">
                <a:pos x="68" y="200"/>
              </a:cxn>
              <a:cxn ang="0">
                <a:pos x="66" y="198"/>
              </a:cxn>
              <a:cxn ang="0">
                <a:pos x="64" y="198"/>
              </a:cxn>
              <a:cxn ang="0">
                <a:pos x="64" y="196"/>
              </a:cxn>
              <a:cxn ang="0">
                <a:pos x="60" y="196"/>
              </a:cxn>
              <a:cxn ang="0">
                <a:pos x="60" y="194"/>
              </a:cxn>
              <a:cxn ang="0">
                <a:pos x="56" y="192"/>
              </a:cxn>
              <a:cxn ang="0">
                <a:pos x="54" y="188"/>
              </a:cxn>
              <a:cxn ang="0">
                <a:pos x="58" y="186"/>
              </a:cxn>
              <a:cxn ang="0">
                <a:pos x="58" y="184"/>
              </a:cxn>
              <a:cxn ang="0">
                <a:pos x="58" y="180"/>
              </a:cxn>
              <a:cxn ang="0">
                <a:pos x="58" y="174"/>
              </a:cxn>
              <a:cxn ang="0">
                <a:pos x="60" y="172"/>
              </a:cxn>
              <a:cxn ang="0">
                <a:pos x="58" y="170"/>
              </a:cxn>
              <a:cxn ang="0">
                <a:pos x="60" y="168"/>
              </a:cxn>
              <a:cxn ang="0">
                <a:pos x="60" y="166"/>
              </a:cxn>
              <a:cxn ang="0">
                <a:pos x="60" y="164"/>
              </a:cxn>
              <a:cxn ang="0">
                <a:pos x="60" y="160"/>
              </a:cxn>
              <a:cxn ang="0">
                <a:pos x="58" y="156"/>
              </a:cxn>
              <a:cxn ang="0">
                <a:pos x="58" y="154"/>
              </a:cxn>
              <a:cxn ang="0">
                <a:pos x="58" y="152"/>
              </a:cxn>
              <a:cxn ang="0">
                <a:pos x="56" y="148"/>
              </a:cxn>
              <a:cxn ang="0">
                <a:pos x="58" y="148"/>
              </a:cxn>
              <a:cxn ang="0">
                <a:pos x="58" y="146"/>
              </a:cxn>
              <a:cxn ang="0">
                <a:pos x="56" y="144"/>
              </a:cxn>
              <a:cxn ang="0">
                <a:pos x="46" y="146"/>
              </a:cxn>
              <a:cxn ang="0">
                <a:pos x="44" y="146"/>
              </a:cxn>
              <a:cxn ang="0">
                <a:pos x="42" y="148"/>
              </a:cxn>
              <a:cxn ang="0">
                <a:pos x="38" y="150"/>
              </a:cxn>
              <a:cxn ang="0">
                <a:pos x="34" y="154"/>
              </a:cxn>
              <a:cxn ang="0">
                <a:pos x="30" y="154"/>
              </a:cxn>
              <a:cxn ang="0">
                <a:pos x="24" y="156"/>
              </a:cxn>
              <a:cxn ang="0">
                <a:pos x="22" y="156"/>
              </a:cxn>
              <a:cxn ang="0">
                <a:pos x="20" y="156"/>
              </a:cxn>
              <a:cxn ang="0">
                <a:pos x="22" y="154"/>
              </a:cxn>
              <a:cxn ang="0">
                <a:pos x="22" y="150"/>
              </a:cxn>
              <a:cxn ang="0">
                <a:pos x="20" y="144"/>
              </a:cxn>
              <a:cxn ang="0">
                <a:pos x="20" y="142"/>
              </a:cxn>
              <a:cxn ang="0">
                <a:pos x="18" y="140"/>
              </a:cxn>
              <a:cxn ang="0">
                <a:pos x="20" y="138"/>
              </a:cxn>
              <a:cxn ang="0">
                <a:pos x="16" y="136"/>
              </a:cxn>
              <a:cxn ang="0">
                <a:pos x="10" y="138"/>
              </a:cxn>
              <a:cxn ang="0">
                <a:pos x="4" y="136"/>
              </a:cxn>
              <a:cxn ang="0">
                <a:pos x="0" y="134"/>
              </a:cxn>
              <a:cxn ang="0">
                <a:pos x="38" y="100"/>
              </a:cxn>
              <a:cxn ang="0">
                <a:pos x="62" y="78"/>
              </a:cxn>
              <a:cxn ang="0">
                <a:pos x="88" y="56"/>
              </a:cxn>
              <a:cxn ang="0">
                <a:pos x="106" y="38"/>
              </a:cxn>
              <a:cxn ang="0">
                <a:pos x="122" y="26"/>
              </a:cxn>
              <a:cxn ang="0">
                <a:pos x="136" y="14"/>
              </a:cxn>
              <a:cxn ang="0">
                <a:pos x="154" y="0"/>
              </a:cxn>
            </a:cxnLst>
            <a:rect l="0" t="0" r="r" b="b"/>
            <a:pathLst>
              <a:path w="154" h="204">
                <a:moveTo>
                  <a:pt x="66" y="204"/>
                </a:moveTo>
                <a:lnTo>
                  <a:pt x="66" y="204"/>
                </a:lnTo>
                <a:lnTo>
                  <a:pt x="68" y="202"/>
                </a:lnTo>
                <a:lnTo>
                  <a:pt x="68" y="200"/>
                </a:lnTo>
                <a:lnTo>
                  <a:pt x="68" y="200"/>
                </a:lnTo>
                <a:lnTo>
                  <a:pt x="66" y="200"/>
                </a:lnTo>
                <a:lnTo>
                  <a:pt x="66" y="200"/>
                </a:lnTo>
                <a:lnTo>
                  <a:pt x="66" y="198"/>
                </a:lnTo>
                <a:lnTo>
                  <a:pt x="66" y="198"/>
                </a:lnTo>
                <a:lnTo>
                  <a:pt x="66" y="198"/>
                </a:lnTo>
                <a:lnTo>
                  <a:pt x="64" y="198"/>
                </a:lnTo>
                <a:lnTo>
                  <a:pt x="64" y="198"/>
                </a:lnTo>
                <a:lnTo>
                  <a:pt x="64" y="198"/>
                </a:lnTo>
                <a:lnTo>
                  <a:pt x="64" y="196"/>
                </a:lnTo>
                <a:lnTo>
                  <a:pt x="64" y="196"/>
                </a:lnTo>
                <a:lnTo>
                  <a:pt x="64" y="196"/>
                </a:lnTo>
                <a:lnTo>
                  <a:pt x="62" y="196"/>
                </a:lnTo>
                <a:lnTo>
                  <a:pt x="62" y="196"/>
                </a:lnTo>
                <a:lnTo>
                  <a:pt x="60" y="196"/>
                </a:lnTo>
                <a:lnTo>
                  <a:pt x="60" y="196"/>
                </a:lnTo>
                <a:lnTo>
                  <a:pt x="60" y="196"/>
                </a:lnTo>
                <a:lnTo>
                  <a:pt x="60" y="196"/>
                </a:lnTo>
                <a:lnTo>
                  <a:pt x="60" y="194"/>
                </a:lnTo>
                <a:lnTo>
                  <a:pt x="60" y="194"/>
                </a:lnTo>
                <a:lnTo>
                  <a:pt x="58" y="194"/>
                </a:lnTo>
                <a:lnTo>
                  <a:pt x="58" y="192"/>
                </a:lnTo>
                <a:lnTo>
                  <a:pt x="58" y="192"/>
                </a:lnTo>
                <a:lnTo>
                  <a:pt x="56" y="192"/>
                </a:lnTo>
                <a:lnTo>
                  <a:pt x="54" y="192"/>
                </a:lnTo>
                <a:lnTo>
                  <a:pt x="56" y="190"/>
                </a:lnTo>
                <a:lnTo>
                  <a:pt x="56" y="190"/>
                </a:lnTo>
                <a:lnTo>
                  <a:pt x="54" y="188"/>
                </a:lnTo>
                <a:lnTo>
                  <a:pt x="54" y="188"/>
                </a:lnTo>
                <a:lnTo>
                  <a:pt x="56" y="188"/>
                </a:lnTo>
                <a:lnTo>
                  <a:pt x="58" y="186"/>
                </a:lnTo>
                <a:lnTo>
                  <a:pt x="58" y="186"/>
                </a:lnTo>
                <a:lnTo>
                  <a:pt x="56" y="186"/>
                </a:lnTo>
                <a:lnTo>
                  <a:pt x="54" y="186"/>
                </a:lnTo>
                <a:lnTo>
                  <a:pt x="56" y="184"/>
                </a:lnTo>
                <a:lnTo>
                  <a:pt x="58" y="184"/>
                </a:lnTo>
                <a:lnTo>
                  <a:pt x="58" y="180"/>
                </a:lnTo>
                <a:lnTo>
                  <a:pt x="58" y="180"/>
                </a:lnTo>
                <a:lnTo>
                  <a:pt x="58" y="180"/>
                </a:lnTo>
                <a:lnTo>
                  <a:pt x="58" y="180"/>
                </a:lnTo>
                <a:lnTo>
                  <a:pt x="58" y="180"/>
                </a:lnTo>
                <a:lnTo>
                  <a:pt x="58" y="178"/>
                </a:lnTo>
                <a:lnTo>
                  <a:pt x="58" y="176"/>
                </a:lnTo>
                <a:lnTo>
                  <a:pt x="58" y="174"/>
                </a:lnTo>
                <a:lnTo>
                  <a:pt x="58" y="174"/>
                </a:lnTo>
                <a:lnTo>
                  <a:pt x="58" y="174"/>
                </a:lnTo>
                <a:lnTo>
                  <a:pt x="60" y="174"/>
                </a:lnTo>
                <a:lnTo>
                  <a:pt x="60" y="172"/>
                </a:lnTo>
                <a:lnTo>
                  <a:pt x="60" y="172"/>
                </a:lnTo>
                <a:lnTo>
                  <a:pt x="58" y="172"/>
                </a:lnTo>
                <a:lnTo>
                  <a:pt x="58" y="172"/>
                </a:lnTo>
                <a:lnTo>
                  <a:pt x="58" y="170"/>
                </a:lnTo>
                <a:lnTo>
                  <a:pt x="58" y="170"/>
                </a:lnTo>
                <a:lnTo>
                  <a:pt x="60" y="170"/>
                </a:lnTo>
                <a:lnTo>
                  <a:pt x="60" y="170"/>
                </a:lnTo>
                <a:lnTo>
                  <a:pt x="60" y="168"/>
                </a:lnTo>
                <a:lnTo>
                  <a:pt x="60" y="168"/>
                </a:lnTo>
                <a:lnTo>
                  <a:pt x="60" y="168"/>
                </a:lnTo>
                <a:lnTo>
                  <a:pt x="60" y="168"/>
                </a:lnTo>
                <a:lnTo>
                  <a:pt x="60" y="166"/>
                </a:lnTo>
                <a:lnTo>
                  <a:pt x="60" y="166"/>
                </a:lnTo>
                <a:lnTo>
                  <a:pt x="60" y="166"/>
                </a:lnTo>
                <a:lnTo>
                  <a:pt x="60" y="164"/>
                </a:lnTo>
                <a:lnTo>
                  <a:pt x="60" y="164"/>
                </a:lnTo>
                <a:lnTo>
                  <a:pt x="62" y="164"/>
                </a:lnTo>
                <a:lnTo>
                  <a:pt x="60" y="162"/>
                </a:lnTo>
                <a:lnTo>
                  <a:pt x="60" y="162"/>
                </a:lnTo>
                <a:lnTo>
                  <a:pt x="60" y="160"/>
                </a:lnTo>
                <a:lnTo>
                  <a:pt x="60" y="160"/>
                </a:lnTo>
                <a:lnTo>
                  <a:pt x="58" y="158"/>
                </a:lnTo>
                <a:lnTo>
                  <a:pt x="58" y="158"/>
                </a:lnTo>
                <a:lnTo>
                  <a:pt x="58" y="156"/>
                </a:lnTo>
                <a:lnTo>
                  <a:pt x="58" y="156"/>
                </a:lnTo>
                <a:lnTo>
                  <a:pt x="58" y="154"/>
                </a:lnTo>
                <a:lnTo>
                  <a:pt x="58" y="154"/>
                </a:lnTo>
                <a:lnTo>
                  <a:pt x="58" y="154"/>
                </a:lnTo>
                <a:lnTo>
                  <a:pt x="58" y="154"/>
                </a:lnTo>
                <a:lnTo>
                  <a:pt x="58" y="152"/>
                </a:lnTo>
                <a:lnTo>
                  <a:pt x="58" y="152"/>
                </a:lnTo>
                <a:lnTo>
                  <a:pt x="58" y="152"/>
                </a:lnTo>
                <a:lnTo>
                  <a:pt x="58" y="152"/>
                </a:lnTo>
                <a:lnTo>
                  <a:pt x="56" y="152"/>
                </a:lnTo>
                <a:lnTo>
                  <a:pt x="56" y="148"/>
                </a:lnTo>
                <a:lnTo>
                  <a:pt x="56" y="148"/>
                </a:lnTo>
                <a:lnTo>
                  <a:pt x="56" y="148"/>
                </a:lnTo>
                <a:lnTo>
                  <a:pt x="58" y="148"/>
                </a:lnTo>
                <a:lnTo>
                  <a:pt x="58" y="148"/>
                </a:lnTo>
                <a:lnTo>
                  <a:pt x="58" y="148"/>
                </a:lnTo>
                <a:lnTo>
                  <a:pt x="58" y="146"/>
                </a:lnTo>
                <a:lnTo>
                  <a:pt x="58" y="146"/>
                </a:lnTo>
                <a:lnTo>
                  <a:pt x="58" y="146"/>
                </a:lnTo>
                <a:lnTo>
                  <a:pt x="58" y="146"/>
                </a:lnTo>
                <a:lnTo>
                  <a:pt x="58" y="146"/>
                </a:lnTo>
                <a:lnTo>
                  <a:pt x="58" y="144"/>
                </a:lnTo>
                <a:lnTo>
                  <a:pt x="56" y="144"/>
                </a:lnTo>
                <a:lnTo>
                  <a:pt x="56" y="144"/>
                </a:lnTo>
                <a:lnTo>
                  <a:pt x="52" y="144"/>
                </a:lnTo>
                <a:lnTo>
                  <a:pt x="50" y="146"/>
                </a:lnTo>
                <a:lnTo>
                  <a:pt x="48" y="146"/>
                </a:lnTo>
                <a:lnTo>
                  <a:pt x="46" y="146"/>
                </a:lnTo>
                <a:lnTo>
                  <a:pt x="46" y="146"/>
                </a:lnTo>
                <a:lnTo>
                  <a:pt x="46" y="146"/>
                </a:lnTo>
                <a:lnTo>
                  <a:pt x="44" y="146"/>
                </a:lnTo>
                <a:lnTo>
                  <a:pt x="44" y="146"/>
                </a:lnTo>
                <a:lnTo>
                  <a:pt x="44" y="146"/>
                </a:lnTo>
                <a:lnTo>
                  <a:pt x="44" y="146"/>
                </a:lnTo>
                <a:lnTo>
                  <a:pt x="44" y="148"/>
                </a:lnTo>
                <a:lnTo>
                  <a:pt x="42" y="148"/>
                </a:lnTo>
                <a:lnTo>
                  <a:pt x="42" y="148"/>
                </a:lnTo>
                <a:lnTo>
                  <a:pt x="40" y="148"/>
                </a:lnTo>
                <a:lnTo>
                  <a:pt x="40" y="150"/>
                </a:lnTo>
                <a:lnTo>
                  <a:pt x="38" y="150"/>
                </a:lnTo>
                <a:lnTo>
                  <a:pt x="38" y="152"/>
                </a:lnTo>
                <a:lnTo>
                  <a:pt x="36" y="152"/>
                </a:lnTo>
                <a:lnTo>
                  <a:pt x="34" y="152"/>
                </a:lnTo>
                <a:lnTo>
                  <a:pt x="34" y="154"/>
                </a:lnTo>
                <a:lnTo>
                  <a:pt x="34" y="154"/>
                </a:lnTo>
                <a:lnTo>
                  <a:pt x="32" y="154"/>
                </a:lnTo>
                <a:lnTo>
                  <a:pt x="32" y="154"/>
                </a:lnTo>
                <a:lnTo>
                  <a:pt x="30" y="154"/>
                </a:lnTo>
                <a:lnTo>
                  <a:pt x="30" y="154"/>
                </a:lnTo>
                <a:lnTo>
                  <a:pt x="28" y="154"/>
                </a:lnTo>
                <a:lnTo>
                  <a:pt x="28" y="154"/>
                </a:lnTo>
                <a:lnTo>
                  <a:pt x="24" y="156"/>
                </a:lnTo>
                <a:lnTo>
                  <a:pt x="24" y="156"/>
                </a:lnTo>
                <a:lnTo>
                  <a:pt x="22" y="156"/>
                </a:lnTo>
                <a:lnTo>
                  <a:pt x="22" y="156"/>
                </a:lnTo>
                <a:lnTo>
                  <a:pt x="22" y="156"/>
                </a:lnTo>
                <a:lnTo>
                  <a:pt x="20" y="156"/>
                </a:lnTo>
                <a:lnTo>
                  <a:pt x="20" y="156"/>
                </a:lnTo>
                <a:lnTo>
                  <a:pt x="20" y="156"/>
                </a:lnTo>
                <a:lnTo>
                  <a:pt x="20" y="156"/>
                </a:lnTo>
                <a:lnTo>
                  <a:pt x="20" y="156"/>
                </a:lnTo>
                <a:lnTo>
                  <a:pt x="20" y="156"/>
                </a:lnTo>
                <a:lnTo>
                  <a:pt x="20" y="156"/>
                </a:lnTo>
                <a:lnTo>
                  <a:pt x="22" y="154"/>
                </a:lnTo>
                <a:lnTo>
                  <a:pt x="22" y="154"/>
                </a:lnTo>
                <a:lnTo>
                  <a:pt x="22" y="152"/>
                </a:lnTo>
                <a:lnTo>
                  <a:pt x="24" y="152"/>
                </a:lnTo>
                <a:lnTo>
                  <a:pt x="22" y="150"/>
                </a:lnTo>
                <a:lnTo>
                  <a:pt x="22" y="148"/>
                </a:lnTo>
                <a:lnTo>
                  <a:pt x="20" y="146"/>
                </a:lnTo>
                <a:lnTo>
                  <a:pt x="20" y="144"/>
                </a:lnTo>
                <a:lnTo>
                  <a:pt x="20" y="144"/>
                </a:lnTo>
                <a:lnTo>
                  <a:pt x="20" y="144"/>
                </a:lnTo>
                <a:lnTo>
                  <a:pt x="20" y="144"/>
                </a:lnTo>
                <a:lnTo>
                  <a:pt x="20" y="142"/>
                </a:lnTo>
                <a:lnTo>
                  <a:pt x="20" y="142"/>
                </a:lnTo>
                <a:lnTo>
                  <a:pt x="20" y="142"/>
                </a:lnTo>
                <a:lnTo>
                  <a:pt x="18" y="140"/>
                </a:lnTo>
                <a:lnTo>
                  <a:pt x="18" y="140"/>
                </a:lnTo>
                <a:lnTo>
                  <a:pt x="18" y="140"/>
                </a:lnTo>
                <a:lnTo>
                  <a:pt x="18" y="140"/>
                </a:lnTo>
                <a:lnTo>
                  <a:pt x="18" y="138"/>
                </a:lnTo>
                <a:lnTo>
                  <a:pt x="20" y="138"/>
                </a:lnTo>
                <a:lnTo>
                  <a:pt x="20" y="138"/>
                </a:lnTo>
                <a:lnTo>
                  <a:pt x="22" y="136"/>
                </a:lnTo>
                <a:lnTo>
                  <a:pt x="24" y="136"/>
                </a:lnTo>
                <a:lnTo>
                  <a:pt x="18" y="136"/>
                </a:lnTo>
                <a:lnTo>
                  <a:pt x="16" y="136"/>
                </a:lnTo>
                <a:lnTo>
                  <a:pt x="14" y="136"/>
                </a:lnTo>
                <a:lnTo>
                  <a:pt x="12" y="136"/>
                </a:lnTo>
                <a:lnTo>
                  <a:pt x="12" y="136"/>
                </a:lnTo>
                <a:lnTo>
                  <a:pt x="10" y="138"/>
                </a:lnTo>
                <a:lnTo>
                  <a:pt x="10" y="138"/>
                </a:lnTo>
                <a:lnTo>
                  <a:pt x="6" y="136"/>
                </a:lnTo>
                <a:lnTo>
                  <a:pt x="6" y="136"/>
                </a:lnTo>
                <a:lnTo>
                  <a:pt x="4" y="136"/>
                </a:lnTo>
                <a:lnTo>
                  <a:pt x="4" y="136"/>
                </a:lnTo>
                <a:lnTo>
                  <a:pt x="0" y="136"/>
                </a:lnTo>
                <a:lnTo>
                  <a:pt x="0" y="136"/>
                </a:lnTo>
                <a:lnTo>
                  <a:pt x="0" y="134"/>
                </a:lnTo>
                <a:lnTo>
                  <a:pt x="2" y="134"/>
                </a:lnTo>
                <a:lnTo>
                  <a:pt x="10" y="126"/>
                </a:lnTo>
                <a:lnTo>
                  <a:pt x="10" y="126"/>
                </a:lnTo>
                <a:lnTo>
                  <a:pt x="38" y="100"/>
                </a:lnTo>
                <a:lnTo>
                  <a:pt x="44" y="94"/>
                </a:lnTo>
                <a:lnTo>
                  <a:pt x="56" y="82"/>
                </a:lnTo>
                <a:lnTo>
                  <a:pt x="58" y="80"/>
                </a:lnTo>
                <a:lnTo>
                  <a:pt x="62" y="78"/>
                </a:lnTo>
                <a:lnTo>
                  <a:pt x="78" y="64"/>
                </a:lnTo>
                <a:lnTo>
                  <a:pt x="78" y="64"/>
                </a:lnTo>
                <a:lnTo>
                  <a:pt x="80" y="62"/>
                </a:lnTo>
                <a:lnTo>
                  <a:pt x="88" y="56"/>
                </a:lnTo>
                <a:lnTo>
                  <a:pt x="94" y="50"/>
                </a:lnTo>
                <a:lnTo>
                  <a:pt x="100" y="44"/>
                </a:lnTo>
                <a:lnTo>
                  <a:pt x="104" y="42"/>
                </a:lnTo>
                <a:lnTo>
                  <a:pt x="106" y="38"/>
                </a:lnTo>
                <a:lnTo>
                  <a:pt x="110" y="36"/>
                </a:lnTo>
                <a:lnTo>
                  <a:pt x="114" y="32"/>
                </a:lnTo>
                <a:lnTo>
                  <a:pt x="118" y="30"/>
                </a:lnTo>
                <a:lnTo>
                  <a:pt x="122" y="26"/>
                </a:lnTo>
                <a:lnTo>
                  <a:pt x="124" y="24"/>
                </a:lnTo>
                <a:lnTo>
                  <a:pt x="128" y="22"/>
                </a:lnTo>
                <a:lnTo>
                  <a:pt x="130" y="20"/>
                </a:lnTo>
                <a:lnTo>
                  <a:pt x="136" y="14"/>
                </a:lnTo>
                <a:lnTo>
                  <a:pt x="142" y="8"/>
                </a:lnTo>
                <a:lnTo>
                  <a:pt x="150" y="2"/>
                </a:lnTo>
                <a:lnTo>
                  <a:pt x="152" y="0"/>
                </a:lnTo>
                <a:lnTo>
                  <a:pt x="15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2" name="Freeform 768"/>
          <p:cNvSpPr>
            <a:spLocks/>
          </p:cNvSpPr>
          <p:nvPr/>
        </p:nvSpPr>
        <p:spPr bwMode="auto">
          <a:xfrm>
            <a:off x="5086350" y="2128838"/>
            <a:ext cx="22225" cy="34925"/>
          </a:xfrm>
          <a:custGeom>
            <a:avLst/>
            <a:gdLst/>
            <a:ahLst/>
            <a:cxnLst>
              <a:cxn ang="0">
                <a:pos x="12" y="22"/>
              </a:cxn>
              <a:cxn ang="0">
                <a:pos x="14" y="22"/>
              </a:cxn>
              <a:cxn ang="0">
                <a:pos x="14" y="22"/>
              </a:cxn>
              <a:cxn ang="0">
                <a:pos x="14" y="20"/>
              </a:cxn>
              <a:cxn ang="0">
                <a:pos x="12" y="18"/>
              </a:cxn>
              <a:cxn ang="0">
                <a:pos x="12" y="16"/>
              </a:cxn>
              <a:cxn ang="0">
                <a:pos x="12" y="16"/>
              </a:cxn>
              <a:cxn ang="0">
                <a:pos x="10" y="14"/>
              </a:cxn>
              <a:cxn ang="0">
                <a:pos x="8" y="12"/>
              </a:cxn>
              <a:cxn ang="0">
                <a:pos x="8" y="12"/>
              </a:cxn>
              <a:cxn ang="0">
                <a:pos x="8" y="12"/>
              </a:cxn>
              <a:cxn ang="0">
                <a:pos x="8" y="10"/>
              </a:cxn>
              <a:cxn ang="0">
                <a:pos x="6" y="10"/>
              </a:cxn>
              <a:cxn ang="0">
                <a:pos x="6" y="10"/>
              </a:cxn>
              <a:cxn ang="0">
                <a:pos x="6" y="10"/>
              </a:cxn>
              <a:cxn ang="0">
                <a:pos x="6" y="10"/>
              </a:cxn>
              <a:cxn ang="0">
                <a:pos x="6" y="10"/>
              </a:cxn>
              <a:cxn ang="0">
                <a:pos x="6" y="8"/>
              </a:cxn>
              <a:cxn ang="0">
                <a:pos x="6" y="6"/>
              </a:cxn>
              <a:cxn ang="0">
                <a:pos x="6" y="4"/>
              </a:cxn>
              <a:cxn ang="0">
                <a:pos x="6" y="4"/>
              </a:cxn>
              <a:cxn ang="0">
                <a:pos x="6" y="4"/>
              </a:cxn>
              <a:cxn ang="0">
                <a:pos x="4" y="2"/>
              </a:cxn>
              <a:cxn ang="0">
                <a:pos x="2" y="2"/>
              </a:cxn>
              <a:cxn ang="0">
                <a:pos x="2" y="2"/>
              </a:cxn>
              <a:cxn ang="0">
                <a:pos x="2" y="2"/>
              </a:cxn>
              <a:cxn ang="0">
                <a:pos x="2" y="0"/>
              </a:cxn>
              <a:cxn ang="0">
                <a:pos x="2" y="0"/>
              </a:cxn>
              <a:cxn ang="0">
                <a:pos x="0" y="0"/>
              </a:cxn>
              <a:cxn ang="0">
                <a:pos x="0" y="0"/>
              </a:cxn>
              <a:cxn ang="0">
                <a:pos x="0" y="0"/>
              </a:cxn>
              <a:cxn ang="0">
                <a:pos x="0" y="0"/>
              </a:cxn>
            </a:cxnLst>
            <a:rect l="0" t="0" r="r" b="b"/>
            <a:pathLst>
              <a:path w="14" h="22">
                <a:moveTo>
                  <a:pt x="12" y="22"/>
                </a:moveTo>
                <a:lnTo>
                  <a:pt x="14" y="22"/>
                </a:lnTo>
                <a:lnTo>
                  <a:pt x="14" y="22"/>
                </a:lnTo>
                <a:lnTo>
                  <a:pt x="14" y="20"/>
                </a:lnTo>
                <a:lnTo>
                  <a:pt x="12" y="18"/>
                </a:lnTo>
                <a:lnTo>
                  <a:pt x="12" y="16"/>
                </a:lnTo>
                <a:lnTo>
                  <a:pt x="12" y="16"/>
                </a:lnTo>
                <a:lnTo>
                  <a:pt x="10" y="14"/>
                </a:lnTo>
                <a:lnTo>
                  <a:pt x="8" y="12"/>
                </a:lnTo>
                <a:lnTo>
                  <a:pt x="8" y="12"/>
                </a:lnTo>
                <a:lnTo>
                  <a:pt x="8" y="12"/>
                </a:lnTo>
                <a:lnTo>
                  <a:pt x="8" y="10"/>
                </a:lnTo>
                <a:lnTo>
                  <a:pt x="6" y="10"/>
                </a:lnTo>
                <a:lnTo>
                  <a:pt x="6" y="10"/>
                </a:lnTo>
                <a:lnTo>
                  <a:pt x="6" y="10"/>
                </a:lnTo>
                <a:lnTo>
                  <a:pt x="6" y="10"/>
                </a:lnTo>
                <a:lnTo>
                  <a:pt x="6" y="10"/>
                </a:lnTo>
                <a:lnTo>
                  <a:pt x="6" y="8"/>
                </a:lnTo>
                <a:lnTo>
                  <a:pt x="6" y="6"/>
                </a:lnTo>
                <a:lnTo>
                  <a:pt x="6" y="4"/>
                </a:lnTo>
                <a:lnTo>
                  <a:pt x="6" y="4"/>
                </a:lnTo>
                <a:lnTo>
                  <a:pt x="6" y="4"/>
                </a:lnTo>
                <a:lnTo>
                  <a:pt x="4" y="2"/>
                </a:lnTo>
                <a:lnTo>
                  <a:pt x="2" y="2"/>
                </a:lnTo>
                <a:lnTo>
                  <a:pt x="2" y="2"/>
                </a:lnTo>
                <a:lnTo>
                  <a:pt x="2" y="2"/>
                </a:lnTo>
                <a:lnTo>
                  <a:pt x="2" y="0"/>
                </a:lnTo>
                <a:lnTo>
                  <a:pt x="2" y="0"/>
                </a:lnTo>
                <a:lnTo>
                  <a:pt x="0" y="0"/>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3" name="Freeform 769"/>
          <p:cNvSpPr>
            <a:spLocks/>
          </p:cNvSpPr>
          <p:nvPr/>
        </p:nvSpPr>
        <p:spPr bwMode="auto">
          <a:xfrm>
            <a:off x="5026025" y="2116138"/>
            <a:ext cx="60325" cy="12700"/>
          </a:xfrm>
          <a:custGeom>
            <a:avLst/>
            <a:gdLst/>
            <a:ahLst/>
            <a:cxnLst>
              <a:cxn ang="0">
                <a:pos x="38" y="8"/>
              </a:cxn>
              <a:cxn ang="0">
                <a:pos x="36" y="8"/>
              </a:cxn>
              <a:cxn ang="0">
                <a:pos x="34" y="8"/>
              </a:cxn>
              <a:cxn ang="0">
                <a:pos x="34" y="8"/>
              </a:cxn>
              <a:cxn ang="0">
                <a:pos x="32" y="6"/>
              </a:cxn>
              <a:cxn ang="0">
                <a:pos x="32" y="6"/>
              </a:cxn>
              <a:cxn ang="0">
                <a:pos x="32" y="6"/>
              </a:cxn>
              <a:cxn ang="0">
                <a:pos x="32" y="6"/>
              </a:cxn>
              <a:cxn ang="0">
                <a:pos x="32" y="6"/>
              </a:cxn>
              <a:cxn ang="0">
                <a:pos x="30" y="8"/>
              </a:cxn>
              <a:cxn ang="0">
                <a:pos x="28" y="8"/>
              </a:cxn>
              <a:cxn ang="0">
                <a:pos x="28" y="8"/>
              </a:cxn>
              <a:cxn ang="0">
                <a:pos x="28" y="8"/>
              </a:cxn>
              <a:cxn ang="0">
                <a:pos x="28" y="8"/>
              </a:cxn>
              <a:cxn ang="0">
                <a:pos x="24" y="6"/>
              </a:cxn>
              <a:cxn ang="0">
                <a:pos x="24" y="6"/>
              </a:cxn>
              <a:cxn ang="0">
                <a:pos x="22" y="6"/>
              </a:cxn>
              <a:cxn ang="0">
                <a:pos x="20" y="4"/>
              </a:cxn>
              <a:cxn ang="0">
                <a:pos x="20" y="4"/>
              </a:cxn>
              <a:cxn ang="0">
                <a:pos x="18" y="4"/>
              </a:cxn>
              <a:cxn ang="0">
                <a:pos x="18" y="4"/>
              </a:cxn>
              <a:cxn ang="0">
                <a:pos x="18" y="4"/>
              </a:cxn>
              <a:cxn ang="0">
                <a:pos x="16" y="2"/>
              </a:cxn>
              <a:cxn ang="0">
                <a:pos x="12" y="0"/>
              </a:cxn>
              <a:cxn ang="0">
                <a:pos x="12" y="0"/>
              </a:cxn>
              <a:cxn ang="0">
                <a:pos x="10" y="0"/>
              </a:cxn>
              <a:cxn ang="0">
                <a:pos x="10" y="0"/>
              </a:cxn>
              <a:cxn ang="0">
                <a:pos x="12" y="0"/>
              </a:cxn>
              <a:cxn ang="0">
                <a:pos x="12" y="0"/>
              </a:cxn>
              <a:cxn ang="0">
                <a:pos x="10" y="2"/>
              </a:cxn>
              <a:cxn ang="0">
                <a:pos x="10" y="0"/>
              </a:cxn>
              <a:cxn ang="0">
                <a:pos x="10" y="0"/>
              </a:cxn>
              <a:cxn ang="0">
                <a:pos x="10" y="0"/>
              </a:cxn>
              <a:cxn ang="0">
                <a:pos x="10" y="0"/>
              </a:cxn>
              <a:cxn ang="0">
                <a:pos x="10" y="0"/>
              </a:cxn>
              <a:cxn ang="0">
                <a:pos x="8" y="0"/>
              </a:cxn>
              <a:cxn ang="0">
                <a:pos x="8" y="0"/>
              </a:cxn>
              <a:cxn ang="0">
                <a:pos x="8" y="0"/>
              </a:cxn>
              <a:cxn ang="0">
                <a:pos x="8" y="0"/>
              </a:cxn>
              <a:cxn ang="0">
                <a:pos x="8" y="0"/>
              </a:cxn>
              <a:cxn ang="0">
                <a:pos x="4" y="2"/>
              </a:cxn>
              <a:cxn ang="0">
                <a:pos x="2" y="2"/>
              </a:cxn>
              <a:cxn ang="0">
                <a:pos x="2" y="2"/>
              </a:cxn>
              <a:cxn ang="0">
                <a:pos x="2" y="2"/>
              </a:cxn>
              <a:cxn ang="0">
                <a:pos x="0" y="2"/>
              </a:cxn>
              <a:cxn ang="0">
                <a:pos x="0" y="2"/>
              </a:cxn>
              <a:cxn ang="0">
                <a:pos x="0" y="2"/>
              </a:cxn>
              <a:cxn ang="0">
                <a:pos x="0" y="2"/>
              </a:cxn>
            </a:cxnLst>
            <a:rect l="0" t="0" r="r" b="b"/>
            <a:pathLst>
              <a:path w="38" h="8">
                <a:moveTo>
                  <a:pt x="38" y="8"/>
                </a:moveTo>
                <a:lnTo>
                  <a:pt x="36" y="8"/>
                </a:lnTo>
                <a:lnTo>
                  <a:pt x="34" y="8"/>
                </a:lnTo>
                <a:lnTo>
                  <a:pt x="34" y="8"/>
                </a:lnTo>
                <a:lnTo>
                  <a:pt x="32" y="6"/>
                </a:lnTo>
                <a:lnTo>
                  <a:pt x="32" y="6"/>
                </a:lnTo>
                <a:lnTo>
                  <a:pt x="32" y="6"/>
                </a:lnTo>
                <a:lnTo>
                  <a:pt x="32" y="6"/>
                </a:lnTo>
                <a:lnTo>
                  <a:pt x="32" y="6"/>
                </a:lnTo>
                <a:lnTo>
                  <a:pt x="30" y="8"/>
                </a:lnTo>
                <a:lnTo>
                  <a:pt x="28" y="8"/>
                </a:lnTo>
                <a:lnTo>
                  <a:pt x="28" y="8"/>
                </a:lnTo>
                <a:lnTo>
                  <a:pt x="28" y="8"/>
                </a:lnTo>
                <a:lnTo>
                  <a:pt x="28" y="8"/>
                </a:lnTo>
                <a:lnTo>
                  <a:pt x="24" y="6"/>
                </a:lnTo>
                <a:lnTo>
                  <a:pt x="24" y="6"/>
                </a:lnTo>
                <a:lnTo>
                  <a:pt x="22" y="6"/>
                </a:lnTo>
                <a:lnTo>
                  <a:pt x="20" y="4"/>
                </a:lnTo>
                <a:lnTo>
                  <a:pt x="20" y="4"/>
                </a:lnTo>
                <a:lnTo>
                  <a:pt x="18" y="4"/>
                </a:lnTo>
                <a:lnTo>
                  <a:pt x="18" y="4"/>
                </a:lnTo>
                <a:lnTo>
                  <a:pt x="18" y="4"/>
                </a:lnTo>
                <a:lnTo>
                  <a:pt x="16" y="2"/>
                </a:lnTo>
                <a:lnTo>
                  <a:pt x="12" y="0"/>
                </a:lnTo>
                <a:lnTo>
                  <a:pt x="12" y="0"/>
                </a:lnTo>
                <a:lnTo>
                  <a:pt x="10" y="0"/>
                </a:lnTo>
                <a:lnTo>
                  <a:pt x="10" y="0"/>
                </a:lnTo>
                <a:lnTo>
                  <a:pt x="12" y="0"/>
                </a:lnTo>
                <a:lnTo>
                  <a:pt x="12" y="0"/>
                </a:lnTo>
                <a:lnTo>
                  <a:pt x="10" y="2"/>
                </a:lnTo>
                <a:lnTo>
                  <a:pt x="10" y="0"/>
                </a:lnTo>
                <a:lnTo>
                  <a:pt x="10" y="0"/>
                </a:lnTo>
                <a:lnTo>
                  <a:pt x="10" y="0"/>
                </a:lnTo>
                <a:lnTo>
                  <a:pt x="10" y="0"/>
                </a:lnTo>
                <a:lnTo>
                  <a:pt x="10" y="0"/>
                </a:lnTo>
                <a:lnTo>
                  <a:pt x="8" y="0"/>
                </a:lnTo>
                <a:lnTo>
                  <a:pt x="8" y="0"/>
                </a:lnTo>
                <a:lnTo>
                  <a:pt x="8" y="0"/>
                </a:lnTo>
                <a:lnTo>
                  <a:pt x="8" y="0"/>
                </a:lnTo>
                <a:lnTo>
                  <a:pt x="8" y="0"/>
                </a:lnTo>
                <a:lnTo>
                  <a:pt x="4" y="2"/>
                </a:lnTo>
                <a:lnTo>
                  <a:pt x="2" y="2"/>
                </a:lnTo>
                <a:lnTo>
                  <a:pt x="2" y="2"/>
                </a:lnTo>
                <a:lnTo>
                  <a:pt x="2" y="2"/>
                </a:lnTo>
                <a:lnTo>
                  <a:pt x="0" y="2"/>
                </a:lnTo>
                <a:lnTo>
                  <a:pt x="0" y="2"/>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4" name="Freeform 770"/>
          <p:cNvSpPr>
            <a:spLocks/>
          </p:cNvSpPr>
          <p:nvPr/>
        </p:nvSpPr>
        <p:spPr bwMode="auto">
          <a:xfrm>
            <a:off x="5080000" y="2081213"/>
            <a:ext cx="12700" cy="47625"/>
          </a:xfrm>
          <a:custGeom>
            <a:avLst/>
            <a:gdLst/>
            <a:ahLst/>
            <a:cxnLst>
              <a:cxn ang="0">
                <a:pos x="6" y="0"/>
              </a:cxn>
              <a:cxn ang="0">
                <a:pos x="6" y="0"/>
              </a:cxn>
              <a:cxn ang="0">
                <a:pos x="6" y="0"/>
              </a:cxn>
              <a:cxn ang="0">
                <a:pos x="6" y="0"/>
              </a:cxn>
              <a:cxn ang="0">
                <a:pos x="8" y="2"/>
              </a:cxn>
              <a:cxn ang="0">
                <a:pos x="8" y="2"/>
              </a:cxn>
              <a:cxn ang="0">
                <a:pos x="8" y="2"/>
              </a:cxn>
              <a:cxn ang="0">
                <a:pos x="8" y="2"/>
              </a:cxn>
              <a:cxn ang="0">
                <a:pos x="8" y="4"/>
              </a:cxn>
              <a:cxn ang="0">
                <a:pos x="6" y="4"/>
              </a:cxn>
              <a:cxn ang="0">
                <a:pos x="6" y="4"/>
              </a:cxn>
              <a:cxn ang="0">
                <a:pos x="6" y="4"/>
              </a:cxn>
              <a:cxn ang="0">
                <a:pos x="6" y="4"/>
              </a:cxn>
              <a:cxn ang="0">
                <a:pos x="6" y="4"/>
              </a:cxn>
              <a:cxn ang="0">
                <a:pos x="4" y="4"/>
              </a:cxn>
              <a:cxn ang="0">
                <a:pos x="4" y="4"/>
              </a:cxn>
              <a:cxn ang="0">
                <a:pos x="4" y="6"/>
              </a:cxn>
              <a:cxn ang="0">
                <a:pos x="4" y="6"/>
              </a:cxn>
              <a:cxn ang="0">
                <a:pos x="4" y="6"/>
              </a:cxn>
              <a:cxn ang="0">
                <a:pos x="2" y="8"/>
              </a:cxn>
              <a:cxn ang="0">
                <a:pos x="2" y="8"/>
              </a:cxn>
              <a:cxn ang="0">
                <a:pos x="2" y="8"/>
              </a:cxn>
              <a:cxn ang="0">
                <a:pos x="2" y="10"/>
              </a:cxn>
              <a:cxn ang="0">
                <a:pos x="0" y="10"/>
              </a:cxn>
              <a:cxn ang="0">
                <a:pos x="0" y="10"/>
              </a:cxn>
              <a:cxn ang="0">
                <a:pos x="0" y="10"/>
              </a:cxn>
              <a:cxn ang="0">
                <a:pos x="0" y="10"/>
              </a:cxn>
              <a:cxn ang="0">
                <a:pos x="0" y="10"/>
              </a:cxn>
              <a:cxn ang="0">
                <a:pos x="0" y="12"/>
              </a:cxn>
              <a:cxn ang="0">
                <a:pos x="2" y="14"/>
              </a:cxn>
              <a:cxn ang="0">
                <a:pos x="2" y="14"/>
              </a:cxn>
              <a:cxn ang="0">
                <a:pos x="2" y="16"/>
              </a:cxn>
              <a:cxn ang="0">
                <a:pos x="2" y="16"/>
              </a:cxn>
              <a:cxn ang="0">
                <a:pos x="2" y="16"/>
              </a:cxn>
              <a:cxn ang="0">
                <a:pos x="2" y="16"/>
              </a:cxn>
              <a:cxn ang="0">
                <a:pos x="2" y="18"/>
              </a:cxn>
              <a:cxn ang="0">
                <a:pos x="2" y="18"/>
              </a:cxn>
              <a:cxn ang="0">
                <a:pos x="2" y="18"/>
              </a:cxn>
              <a:cxn ang="0">
                <a:pos x="2" y="18"/>
              </a:cxn>
              <a:cxn ang="0">
                <a:pos x="2" y="20"/>
              </a:cxn>
              <a:cxn ang="0">
                <a:pos x="4" y="20"/>
              </a:cxn>
              <a:cxn ang="0">
                <a:pos x="4" y="22"/>
              </a:cxn>
              <a:cxn ang="0">
                <a:pos x="4" y="22"/>
              </a:cxn>
              <a:cxn ang="0">
                <a:pos x="4" y="22"/>
              </a:cxn>
              <a:cxn ang="0">
                <a:pos x="6" y="22"/>
              </a:cxn>
              <a:cxn ang="0">
                <a:pos x="6" y="24"/>
              </a:cxn>
              <a:cxn ang="0">
                <a:pos x="8" y="24"/>
              </a:cxn>
              <a:cxn ang="0">
                <a:pos x="8" y="24"/>
              </a:cxn>
              <a:cxn ang="0">
                <a:pos x="8" y="24"/>
              </a:cxn>
              <a:cxn ang="0">
                <a:pos x="8" y="26"/>
              </a:cxn>
              <a:cxn ang="0">
                <a:pos x="6" y="26"/>
              </a:cxn>
              <a:cxn ang="0">
                <a:pos x="6" y="26"/>
              </a:cxn>
              <a:cxn ang="0">
                <a:pos x="6" y="26"/>
              </a:cxn>
              <a:cxn ang="0">
                <a:pos x="6" y="26"/>
              </a:cxn>
              <a:cxn ang="0">
                <a:pos x="4" y="26"/>
              </a:cxn>
              <a:cxn ang="0">
                <a:pos x="4" y="26"/>
              </a:cxn>
              <a:cxn ang="0">
                <a:pos x="4" y="28"/>
              </a:cxn>
              <a:cxn ang="0">
                <a:pos x="2" y="30"/>
              </a:cxn>
              <a:cxn ang="0">
                <a:pos x="4" y="30"/>
              </a:cxn>
              <a:cxn ang="0">
                <a:pos x="4" y="30"/>
              </a:cxn>
            </a:cxnLst>
            <a:rect l="0" t="0" r="r" b="b"/>
            <a:pathLst>
              <a:path w="8" h="30">
                <a:moveTo>
                  <a:pt x="6" y="0"/>
                </a:moveTo>
                <a:lnTo>
                  <a:pt x="6" y="0"/>
                </a:lnTo>
                <a:lnTo>
                  <a:pt x="6" y="0"/>
                </a:lnTo>
                <a:lnTo>
                  <a:pt x="6" y="0"/>
                </a:lnTo>
                <a:lnTo>
                  <a:pt x="8" y="2"/>
                </a:lnTo>
                <a:lnTo>
                  <a:pt x="8" y="2"/>
                </a:lnTo>
                <a:lnTo>
                  <a:pt x="8" y="2"/>
                </a:lnTo>
                <a:lnTo>
                  <a:pt x="8" y="2"/>
                </a:lnTo>
                <a:lnTo>
                  <a:pt x="8" y="4"/>
                </a:lnTo>
                <a:lnTo>
                  <a:pt x="6" y="4"/>
                </a:lnTo>
                <a:lnTo>
                  <a:pt x="6" y="4"/>
                </a:lnTo>
                <a:lnTo>
                  <a:pt x="6" y="4"/>
                </a:lnTo>
                <a:lnTo>
                  <a:pt x="6" y="4"/>
                </a:lnTo>
                <a:lnTo>
                  <a:pt x="6" y="4"/>
                </a:lnTo>
                <a:lnTo>
                  <a:pt x="4" y="4"/>
                </a:lnTo>
                <a:lnTo>
                  <a:pt x="4" y="4"/>
                </a:lnTo>
                <a:lnTo>
                  <a:pt x="4" y="6"/>
                </a:lnTo>
                <a:lnTo>
                  <a:pt x="4" y="6"/>
                </a:lnTo>
                <a:lnTo>
                  <a:pt x="4" y="6"/>
                </a:lnTo>
                <a:lnTo>
                  <a:pt x="2" y="8"/>
                </a:lnTo>
                <a:lnTo>
                  <a:pt x="2" y="8"/>
                </a:lnTo>
                <a:lnTo>
                  <a:pt x="2" y="8"/>
                </a:lnTo>
                <a:lnTo>
                  <a:pt x="2" y="10"/>
                </a:lnTo>
                <a:lnTo>
                  <a:pt x="0" y="10"/>
                </a:lnTo>
                <a:lnTo>
                  <a:pt x="0" y="10"/>
                </a:lnTo>
                <a:lnTo>
                  <a:pt x="0" y="10"/>
                </a:lnTo>
                <a:lnTo>
                  <a:pt x="0" y="10"/>
                </a:lnTo>
                <a:lnTo>
                  <a:pt x="0" y="10"/>
                </a:lnTo>
                <a:lnTo>
                  <a:pt x="0" y="12"/>
                </a:lnTo>
                <a:lnTo>
                  <a:pt x="2" y="14"/>
                </a:lnTo>
                <a:lnTo>
                  <a:pt x="2" y="14"/>
                </a:lnTo>
                <a:lnTo>
                  <a:pt x="2" y="16"/>
                </a:lnTo>
                <a:lnTo>
                  <a:pt x="2" y="16"/>
                </a:lnTo>
                <a:lnTo>
                  <a:pt x="2" y="16"/>
                </a:lnTo>
                <a:lnTo>
                  <a:pt x="2" y="16"/>
                </a:lnTo>
                <a:lnTo>
                  <a:pt x="2" y="18"/>
                </a:lnTo>
                <a:lnTo>
                  <a:pt x="2" y="18"/>
                </a:lnTo>
                <a:lnTo>
                  <a:pt x="2" y="18"/>
                </a:lnTo>
                <a:lnTo>
                  <a:pt x="2" y="18"/>
                </a:lnTo>
                <a:lnTo>
                  <a:pt x="2" y="20"/>
                </a:lnTo>
                <a:lnTo>
                  <a:pt x="4" y="20"/>
                </a:lnTo>
                <a:lnTo>
                  <a:pt x="4" y="22"/>
                </a:lnTo>
                <a:lnTo>
                  <a:pt x="4" y="22"/>
                </a:lnTo>
                <a:lnTo>
                  <a:pt x="4" y="22"/>
                </a:lnTo>
                <a:lnTo>
                  <a:pt x="6" y="22"/>
                </a:lnTo>
                <a:lnTo>
                  <a:pt x="6" y="24"/>
                </a:lnTo>
                <a:lnTo>
                  <a:pt x="8" y="24"/>
                </a:lnTo>
                <a:lnTo>
                  <a:pt x="8" y="24"/>
                </a:lnTo>
                <a:lnTo>
                  <a:pt x="8" y="24"/>
                </a:lnTo>
                <a:lnTo>
                  <a:pt x="8" y="26"/>
                </a:lnTo>
                <a:lnTo>
                  <a:pt x="6" y="26"/>
                </a:lnTo>
                <a:lnTo>
                  <a:pt x="6" y="26"/>
                </a:lnTo>
                <a:lnTo>
                  <a:pt x="6" y="26"/>
                </a:lnTo>
                <a:lnTo>
                  <a:pt x="6" y="26"/>
                </a:lnTo>
                <a:lnTo>
                  <a:pt x="4" y="26"/>
                </a:lnTo>
                <a:lnTo>
                  <a:pt x="4" y="26"/>
                </a:lnTo>
                <a:lnTo>
                  <a:pt x="4" y="28"/>
                </a:lnTo>
                <a:lnTo>
                  <a:pt x="2" y="30"/>
                </a:lnTo>
                <a:lnTo>
                  <a:pt x="4" y="30"/>
                </a:lnTo>
                <a:lnTo>
                  <a:pt x="4" y="3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5" name="Freeform 771"/>
          <p:cNvSpPr>
            <a:spLocks/>
          </p:cNvSpPr>
          <p:nvPr/>
        </p:nvSpPr>
        <p:spPr bwMode="auto">
          <a:xfrm>
            <a:off x="4778375" y="1858963"/>
            <a:ext cx="133350" cy="238125"/>
          </a:xfrm>
          <a:custGeom>
            <a:avLst/>
            <a:gdLst/>
            <a:ahLst/>
            <a:cxnLst>
              <a:cxn ang="0">
                <a:pos x="82" y="0"/>
              </a:cxn>
              <a:cxn ang="0">
                <a:pos x="82" y="4"/>
              </a:cxn>
              <a:cxn ang="0">
                <a:pos x="80" y="6"/>
              </a:cxn>
              <a:cxn ang="0">
                <a:pos x="80" y="8"/>
              </a:cxn>
              <a:cxn ang="0">
                <a:pos x="80" y="10"/>
              </a:cxn>
              <a:cxn ang="0">
                <a:pos x="76" y="10"/>
              </a:cxn>
              <a:cxn ang="0">
                <a:pos x="64" y="8"/>
              </a:cxn>
              <a:cxn ang="0">
                <a:pos x="60" y="8"/>
              </a:cxn>
              <a:cxn ang="0">
                <a:pos x="60" y="10"/>
              </a:cxn>
              <a:cxn ang="0">
                <a:pos x="58" y="14"/>
              </a:cxn>
              <a:cxn ang="0">
                <a:pos x="58" y="14"/>
              </a:cxn>
              <a:cxn ang="0">
                <a:pos x="54" y="14"/>
              </a:cxn>
              <a:cxn ang="0">
                <a:pos x="50" y="14"/>
              </a:cxn>
              <a:cxn ang="0">
                <a:pos x="44" y="18"/>
              </a:cxn>
              <a:cxn ang="0">
                <a:pos x="42" y="22"/>
              </a:cxn>
              <a:cxn ang="0">
                <a:pos x="40" y="24"/>
              </a:cxn>
              <a:cxn ang="0">
                <a:pos x="42" y="24"/>
              </a:cxn>
              <a:cxn ang="0">
                <a:pos x="40" y="30"/>
              </a:cxn>
              <a:cxn ang="0">
                <a:pos x="34" y="36"/>
              </a:cxn>
              <a:cxn ang="0">
                <a:pos x="36" y="38"/>
              </a:cxn>
              <a:cxn ang="0">
                <a:pos x="24" y="42"/>
              </a:cxn>
              <a:cxn ang="0">
                <a:pos x="26" y="44"/>
              </a:cxn>
              <a:cxn ang="0">
                <a:pos x="26" y="46"/>
              </a:cxn>
              <a:cxn ang="0">
                <a:pos x="26" y="50"/>
              </a:cxn>
              <a:cxn ang="0">
                <a:pos x="26" y="52"/>
              </a:cxn>
              <a:cxn ang="0">
                <a:pos x="24" y="56"/>
              </a:cxn>
              <a:cxn ang="0">
                <a:pos x="22" y="58"/>
              </a:cxn>
              <a:cxn ang="0">
                <a:pos x="18" y="62"/>
              </a:cxn>
              <a:cxn ang="0">
                <a:pos x="20" y="64"/>
              </a:cxn>
              <a:cxn ang="0">
                <a:pos x="24" y="68"/>
              </a:cxn>
              <a:cxn ang="0">
                <a:pos x="14" y="70"/>
              </a:cxn>
              <a:cxn ang="0">
                <a:pos x="12" y="72"/>
              </a:cxn>
              <a:cxn ang="0">
                <a:pos x="8" y="72"/>
              </a:cxn>
              <a:cxn ang="0">
                <a:pos x="4" y="76"/>
              </a:cxn>
              <a:cxn ang="0">
                <a:pos x="2" y="80"/>
              </a:cxn>
              <a:cxn ang="0">
                <a:pos x="2" y="84"/>
              </a:cxn>
              <a:cxn ang="0">
                <a:pos x="4" y="88"/>
              </a:cxn>
              <a:cxn ang="0">
                <a:pos x="2" y="90"/>
              </a:cxn>
              <a:cxn ang="0">
                <a:pos x="2" y="92"/>
              </a:cxn>
              <a:cxn ang="0">
                <a:pos x="4" y="96"/>
              </a:cxn>
              <a:cxn ang="0">
                <a:pos x="6" y="98"/>
              </a:cxn>
              <a:cxn ang="0">
                <a:pos x="6" y="102"/>
              </a:cxn>
              <a:cxn ang="0">
                <a:pos x="4" y="104"/>
              </a:cxn>
              <a:cxn ang="0">
                <a:pos x="8" y="108"/>
              </a:cxn>
              <a:cxn ang="0">
                <a:pos x="14" y="112"/>
              </a:cxn>
              <a:cxn ang="0">
                <a:pos x="12" y="116"/>
              </a:cxn>
              <a:cxn ang="0">
                <a:pos x="10" y="116"/>
              </a:cxn>
              <a:cxn ang="0">
                <a:pos x="8" y="116"/>
              </a:cxn>
              <a:cxn ang="0">
                <a:pos x="6" y="118"/>
              </a:cxn>
              <a:cxn ang="0">
                <a:pos x="8" y="120"/>
              </a:cxn>
              <a:cxn ang="0">
                <a:pos x="10" y="122"/>
              </a:cxn>
              <a:cxn ang="0">
                <a:pos x="12" y="126"/>
              </a:cxn>
              <a:cxn ang="0">
                <a:pos x="12" y="130"/>
              </a:cxn>
              <a:cxn ang="0">
                <a:pos x="12" y="132"/>
              </a:cxn>
              <a:cxn ang="0">
                <a:pos x="8" y="134"/>
              </a:cxn>
              <a:cxn ang="0">
                <a:pos x="6" y="134"/>
              </a:cxn>
              <a:cxn ang="0">
                <a:pos x="4" y="136"/>
              </a:cxn>
              <a:cxn ang="0">
                <a:pos x="4" y="136"/>
              </a:cxn>
              <a:cxn ang="0">
                <a:pos x="4" y="140"/>
              </a:cxn>
              <a:cxn ang="0">
                <a:pos x="4" y="144"/>
              </a:cxn>
              <a:cxn ang="0">
                <a:pos x="4" y="146"/>
              </a:cxn>
              <a:cxn ang="0">
                <a:pos x="2" y="150"/>
              </a:cxn>
              <a:cxn ang="0">
                <a:pos x="0" y="148"/>
              </a:cxn>
            </a:cxnLst>
            <a:rect l="0" t="0" r="r" b="b"/>
            <a:pathLst>
              <a:path w="84" h="150">
                <a:moveTo>
                  <a:pt x="84" y="0"/>
                </a:moveTo>
                <a:lnTo>
                  <a:pt x="84" y="0"/>
                </a:lnTo>
                <a:lnTo>
                  <a:pt x="80" y="0"/>
                </a:lnTo>
                <a:lnTo>
                  <a:pt x="82" y="0"/>
                </a:lnTo>
                <a:lnTo>
                  <a:pt x="82" y="2"/>
                </a:lnTo>
                <a:lnTo>
                  <a:pt x="82" y="4"/>
                </a:lnTo>
                <a:lnTo>
                  <a:pt x="82" y="4"/>
                </a:lnTo>
                <a:lnTo>
                  <a:pt x="82" y="4"/>
                </a:lnTo>
                <a:lnTo>
                  <a:pt x="82" y="4"/>
                </a:lnTo>
                <a:lnTo>
                  <a:pt x="82" y="6"/>
                </a:lnTo>
                <a:lnTo>
                  <a:pt x="80" y="6"/>
                </a:lnTo>
                <a:lnTo>
                  <a:pt x="80" y="6"/>
                </a:lnTo>
                <a:lnTo>
                  <a:pt x="80" y="8"/>
                </a:lnTo>
                <a:lnTo>
                  <a:pt x="82" y="8"/>
                </a:lnTo>
                <a:lnTo>
                  <a:pt x="82" y="8"/>
                </a:lnTo>
                <a:lnTo>
                  <a:pt x="80" y="8"/>
                </a:lnTo>
                <a:lnTo>
                  <a:pt x="80" y="8"/>
                </a:lnTo>
                <a:lnTo>
                  <a:pt x="80" y="8"/>
                </a:lnTo>
                <a:lnTo>
                  <a:pt x="80" y="10"/>
                </a:lnTo>
                <a:lnTo>
                  <a:pt x="80" y="10"/>
                </a:lnTo>
                <a:lnTo>
                  <a:pt x="80" y="10"/>
                </a:lnTo>
                <a:lnTo>
                  <a:pt x="78" y="10"/>
                </a:lnTo>
                <a:lnTo>
                  <a:pt x="78" y="10"/>
                </a:lnTo>
                <a:lnTo>
                  <a:pt x="76" y="10"/>
                </a:lnTo>
                <a:lnTo>
                  <a:pt x="74" y="8"/>
                </a:lnTo>
                <a:lnTo>
                  <a:pt x="74" y="8"/>
                </a:lnTo>
                <a:lnTo>
                  <a:pt x="68" y="8"/>
                </a:lnTo>
                <a:lnTo>
                  <a:pt x="64" y="8"/>
                </a:lnTo>
                <a:lnTo>
                  <a:pt x="62" y="6"/>
                </a:lnTo>
                <a:lnTo>
                  <a:pt x="60" y="8"/>
                </a:lnTo>
                <a:lnTo>
                  <a:pt x="60" y="8"/>
                </a:lnTo>
                <a:lnTo>
                  <a:pt x="60" y="8"/>
                </a:lnTo>
                <a:lnTo>
                  <a:pt x="58" y="8"/>
                </a:lnTo>
                <a:lnTo>
                  <a:pt x="58" y="8"/>
                </a:lnTo>
                <a:lnTo>
                  <a:pt x="60" y="10"/>
                </a:lnTo>
                <a:lnTo>
                  <a:pt x="60" y="10"/>
                </a:lnTo>
                <a:lnTo>
                  <a:pt x="60" y="10"/>
                </a:lnTo>
                <a:lnTo>
                  <a:pt x="60" y="12"/>
                </a:lnTo>
                <a:lnTo>
                  <a:pt x="60" y="12"/>
                </a:lnTo>
                <a:lnTo>
                  <a:pt x="58" y="14"/>
                </a:lnTo>
                <a:lnTo>
                  <a:pt x="58" y="16"/>
                </a:lnTo>
                <a:lnTo>
                  <a:pt x="58" y="16"/>
                </a:lnTo>
                <a:lnTo>
                  <a:pt x="58" y="14"/>
                </a:lnTo>
                <a:lnTo>
                  <a:pt x="58" y="14"/>
                </a:lnTo>
                <a:lnTo>
                  <a:pt x="56" y="14"/>
                </a:lnTo>
                <a:lnTo>
                  <a:pt x="56" y="14"/>
                </a:lnTo>
                <a:lnTo>
                  <a:pt x="56" y="14"/>
                </a:lnTo>
                <a:lnTo>
                  <a:pt x="54" y="14"/>
                </a:lnTo>
                <a:lnTo>
                  <a:pt x="52" y="14"/>
                </a:lnTo>
                <a:lnTo>
                  <a:pt x="52" y="14"/>
                </a:lnTo>
                <a:lnTo>
                  <a:pt x="50" y="14"/>
                </a:lnTo>
                <a:lnTo>
                  <a:pt x="50" y="14"/>
                </a:lnTo>
                <a:lnTo>
                  <a:pt x="46" y="16"/>
                </a:lnTo>
                <a:lnTo>
                  <a:pt x="46" y="16"/>
                </a:lnTo>
                <a:lnTo>
                  <a:pt x="44" y="18"/>
                </a:lnTo>
                <a:lnTo>
                  <a:pt x="44" y="18"/>
                </a:lnTo>
                <a:lnTo>
                  <a:pt x="44" y="20"/>
                </a:lnTo>
                <a:lnTo>
                  <a:pt x="44" y="20"/>
                </a:lnTo>
                <a:lnTo>
                  <a:pt x="42" y="22"/>
                </a:lnTo>
                <a:lnTo>
                  <a:pt x="42" y="22"/>
                </a:lnTo>
                <a:lnTo>
                  <a:pt x="40" y="22"/>
                </a:lnTo>
                <a:lnTo>
                  <a:pt x="40" y="22"/>
                </a:lnTo>
                <a:lnTo>
                  <a:pt x="40" y="24"/>
                </a:lnTo>
                <a:lnTo>
                  <a:pt x="40" y="24"/>
                </a:lnTo>
                <a:lnTo>
                  <a:pt x="40" y="24"/>
                </a:lnTo>
                <a:lnTo>
                  <a:pt x="42" y="24"/>
                </a:lnTo>
                <a:lnTo>
                  <a:pt x="42" y="24"/>
                </a:lnTo>
                <a:lnTo>
                  <a:pt x="42" y="24"/>
                </a:lnTo>
                <a:lnTo>
                  <a:pt x="44" y="26"/>
                </a:lnTo>
                <a:lnTo>
                  <a:pt x="44" y="26"/>
                </a:lnTo>
                <a:lnTo>
                  <a:pt x="44" y="28"/>
                </a:lnTo>
                <a:lnTo>
                  <a:pt x="40" y="30"/>
                </a:lnTo>
                <a:lnTo>
                  <a:pt x="38" y="34"/>
                </a:lnTo>
                <a:lnTo>
                  <a:pt x="36" y="34"/>
                </a:lnTo>
                <a:lnTo>
                  <a:pt x="36" y="34"/>
                </a:lnTo>
                <a:lnTo>
                  <a:pt x="34" y="36"/>
                </a:lnTo>
                <a:lnTo>
                  <a:pt x="34" y="36"/>
                </a:lnTo>
                <a:lnTo>
                  <a:pt x="34" y="38"/>
                </a:lnTo>
                <a:lnTo>
                  <a:pt x="34" y="38"/>
                </a:lnTo>
                <a:lnTo>
                  <a:pt x="36" y="38"/>
                </a:lnTo>
                <a:lnTo>
                  <a:pt x="30" y="40"/>
                </a:lnTo>
                <a:lnTo>
                  <a:pt x="30" y="40"/>
                </a:lnTo>
                <a:lnTo>
                  <a:pt x="28" y="40"/>
                </a:lnTo>
                <a:lnTo>
                  <a:pt x="24" y="42"/>
                </a:lnTo>
                <a:lnTo>
                  <a:pt x="26" y="42"/>
                </a:lnTo>
                <a:lnTo>
                  <a:pt x="26" y="42"/>
                </a:lnTo>
                <a:lnTo>
                  <a:pt x="26" y="44"/>
                </a:lnTo>
                <a:lnTo>
                  <a:pt x="26" y="44"/>
                </a:lnTo>
                <a:lnTo>
                  <a:pt x="26" y="44"/>
                </a:lnTo>
                <a:lnTo>
                  <a:pt x="26" y="46"/>
                </a:lnTo>
                <a:lnTo>
                  <a:pt x="26" y="46"/>
                </a:lnTo>
                <a:lnTo>
                  <a:pt x="26" y="46"/>
                </a:lnTo>
                <a:lnTo>
                  <a:pt x="26" y="46"/>
                </a:lnTo>
                <a:lnTo>
                  <a:pt x="26" y="46"/>
                </a:lnTo>
                <a:lnTo>
                  <a:pt x="26" y="48"/>
                </a:lnTo>
                <a:lnTo>
                  <a:pt x="26" y="50"/>
                </a:lnTo>
                <a:lnTo>
                  <a:pt x="26" y="50"/>
                </a:lnTo>
                <a:lnTo>
                  <a:pt x="26" y="52"/>
                </a:lnTo>
                <a:lnTo>
                  <a:pt x="26" y="52"/>
                </a:lnTo>
                <a:lnTo>
                  <a:pt x="26" y="52"/>
                </a:lnTo>
                <a:lnTo>
                  <a:pt x="24" y="54"/>
                </a:lnTo>
                <a:lnTo>
                  <a:pt x="24" y="54"/>
                </a:lnTo>
                <a:lnTo>
                  <a:pt x="24" y="56"/>
                </a:lnTo>
                <a:lnTo>
                  <a:pt x="24" y="56"/>
                </a:lnTo>
                <a:lnTo>
                  <a:pt x="24" y="56"/>
                </a:lnTo>
                <a:lnTo>
                  <a:pt x="24" y="56"/>
                </a:lnTo>
                <a:lnTo>
                  <a:pt x="24" y="56"/>
                </a:lnTo>
                <a:lnTo>
                  <a:pt x="22" y="58"/>
                </a:lnTo>
                <a:lnTo>
                  <a:pt x="20" y="60"/>
                </a:lnTo>
                <a:lnTo>
                  <a:pt x="20" y="60"/>
                </a:lnTo>
                <a:lnTo>
                  <a:pt x="20" y="62"/>
                </a:lnTo>
                <a:lnTo>
                  <a:pt x="18" y="62"/>
                </a:lnTo>
                <a:lnTo>
                  <a:pt x="18" y="62"/>
                </a:lnTo>
                <a:lnTo>
                  <a:pt x="18" y="64"/>
                </a:lnTo>
                <a:lnTo>
                  <a:pt x="18" y="64"/>
                </a:lnTo>
                <a:lnTo>
                  <a:pt x="20" y="64"/>
                </a:lnTo>
                <a:lnTo>
                  <a:pt x="20" y="64"/>
                </a:lnTo>
                <a:lnTo>
                  <a:pt x="22" y="66"/>
                </a:lnTo>
                <a:lnTo>
                  <a:pt x="24" y="66"/>
                </a:lnTo>
                <a:lnTo>
                  <a:pt x="24" y="68"/>
                </a:lnTo>
                <a:lnTo>
                  <a:pt x="24" y="70"/>
                </a:lnTo>
                <a:lnTo>
                  <a:pt x="22" y="72"/>
                </a:lnTo>
                <a:lnTo>
                  <a:pt x="14" y="70"/>
                </a:lnTo>
                <a:lnTo>
                  <a:pt x="14" y="70"/>
                </a:lnTo>
                <a:lnTo>
                  <a:pt x="14" y="70"/>
                </a:lnTo>
                <a:lnTo>
                  <a:pt x="12" y="72"/>
                </a:lnTo>
                <a:lnTo>
                  <a:pt x="12" y="72"/>
                </a:lnTo>
                <a:lnTo>
                  <a:pt x="12" y="72"/>
                </a:lnTo>
                <a:lnTo>
                  <a:pt x="10" y="72"/>
                </a:lnTo>
                <a:lnTo>
                  <a:pt x="10" y="72"/>
                </a:lnTo>
                <a:lnTo>
                  <a:pt x="10" y="72"/>
                </a:lnTo>
                <a:lnTo>
                  <a:pt x="8" y="72"/>
                </a:lnTo>
                <a:lnTo>
                  <a:pt x="8" y="74"/>
                </a:lnTo>
                <a:lnTo>
                  <a:pt x="6" y="74"/>
                </a:lnTo>
                <a:lnTo>
                  <a:pt x="6" y="74"/>
                </a:lnTo>
                <a:lnTo>
                  <a:pt x="4" y="76"/>
                </a:lnTo>
                <a:lnTo>
                  <a:pt x="2" y="78"/>
                </a:lnTo>
                <a:lnTo>
                  <a:pt x="2" y="80"/>
                </a:lnTo>
                <a:lnTo>
                  <a:pt x="4" y="80"/>
                </a:lnTo>
                <a:lnTo>
                  <a:pt x="2" y="80"/>
                </a:lnTo>
                <a:lnTo>
                  <a:pt x="2" y="82"/>
                </a:lnTo>
                <a:lnTo>
                  <a:pt x="2" y="82"/>
                </a:lnTo>
                <a:lnTo>
                  <a:pt x="0" y="84"/>
                </a:lnTo>
                <a:lnTo>
                  <a:pt x="2" y="84"/>
                </a:lnTo>
                <a:lnTo>
                  <a:pt x="2" y="84"/>
                </a:lnTo>
                <a:lnTo>
                  <a:pt x="4" y="86"/>
                </a:lnTo>
                <a:lnTo>
                  <a:pt x="4" y="86"/>
                </a:lnTo>
                <a:lnTo>
                  <a:pt x="4" y="88"/>
                </a:lnTo>
                <a:lnTo>
                  <a:pt x="2" y="88"/>
                </a:lnTo>
                <a:lnTo>
                  <a:pt x="2" y="88"/>
                </a:lnTo>
                <a:lnTo>
                  <a:pt x="2" y="88"/>
                </a:lnTo>
                <a:lnTo>
                  <a:pt x="2" y="90"/>
                </a:lnTo>
                <a:lnTo>
                  <a:pt x="2" y="90"/>
                </a:lnTo>
                <a:lnTo>
                  <a:pt x="2" y="90"/>
                </a:lnTo>
                <a:lnTo>
                  <a:pt x="2" y="92"/>
                </a:lnTo>
                <a:lnTo>
                  <a:pt x="2" y="92"/>
                </a:lnTo>
                <a:lnTo>
                  <a:pt x="2" y="94"/>
                </a:lnTo>
                <a:lnTo>
                  <a:pt x="4" y="94"/>
                </a:lnTo>
                <a:lnTo>
                  <a:pt x="4" y="96"/>
                </a:lnTo>
                <a:lnTo>
                  <a:pt x="4" y="96"/>
                </a:lnTo>
                <a:lnTo>
                  <a:pt x="4" y="96"/>
                </a:lnTo>
                <a:lnTo>
                  <a:pt x="6" y="96"/>
                </a:lnTo>
                <a:lnTo>
                  <a:pt x="6" y="98"/>
                </a:lnTo>
                <a:lnTo>
                  <a:pt x="6" y="98"/>
                </a:lnTo>
                <a:lnTo>
                  <a:pt x="6" y="98"/>
                </a:lnTo>
                <a:lnTo>
                  <a:pt x="6" y="98"/>
                </a:lnTo>
                <a:lnTo>
                  <a:pt x="6" y="100"/>
                </a:lnTo>
                <a:lnTo>
                  <a:pt x="6" y="102"/>
                </a:lnTo>
                <a:lnTo>
                  <a:pt x="6" y="102"/>
                </a:lnTo>
                <a:lnTo>
                  <a:pt x="6" y="104"/>
                </a:lnTo>
                <a:lnTo>
                  <a:pt x="6" y="104"/>
                </a:lnTo>
                <a:lnTo>
                  <a:pt x="4" y="104"/>
                </a:lnTo>
                <a:lnTo>
                  <a:pt x="4" y="106"/>
                </a:lnTo>
                <a:lnTo>
                  <a:pt x="4" y="106"/>
                </a:lnTo>
                <a:lnTo>
                  <a:pt x="8" y="108"/>
                </a:lnTo>
                <a:lnTo>
                  <a:pt x="8" y="108"/>
                </a:lnTo>
                <a:lnTo>
                  <a:pt x="10" y="108"/>
                </a:lnTo>
                <a:lnTo>
                  <a:pt x="10" y="108"/>
                </a:lnTo>
                <a:lnTo>
                  <a:pt x="12" y="110"/>
                </a:lnTo>
                <a:lnTo>
                  <a:pt x="14" y="112"/>
                </a:lnTo>
                <a:lnTo>
                  <a:pt x="14" y="112"/>
                </a:lnTo>
                <a:lnTo>
                  <a:pt x="14" y="114"/>
                </a:lnTo>
                <a:lnTo>
                  <a:pt x="12" y="114"/>
                </a:lnTo>
                <a:lnTo>
                  <a:pt x="12" y="116"/>
                </a:lnTo>
                <a:lnTo>
                  <a:pt x="12" y="116"/>
                </a:lnTo>
                <a:lnTo>
                  <a:pt x="12" y="116"/>
                </a:lnTo>
                <a:lnTo>
                  <a:pt x="12" y="116"/>
                </a:lnTo>
                <a:lnTo>
                  <a:pt x="10" y="116"/>
                </a:lnTo>
                <a:lnTo>
                  <a:pt x="10" y="116"/>
                </a:lnTo>
                <a:lnTo>
                  <a:pt x="10" y="116"/>
                </a:lnTo>
                <a:lnTo>
                  <a:pt x="10" y="116"/>
                </a:lnTo>
                <a:lnTo>
                  <a:pt x="8" y="116"/>
                </a:lnTo>
                <a:lnTo>
                  <a:pt x="8" y="116"/>
                </a:lnTo>
                <a:lnTo>
                  <a:pt x="8" y="116"/>
                </a:lnTo>
                <a:lnTo>
                  <a:pt x="8" y="116"/>
                </a:lnTo>
                <a:lnTo>
                  <a:pt x="6" y="118"/>
                </a:lnTo>
                <a:lnTo>
                  <a:pt x="8" y="118"/>
                </a:lnTo>
                <a:lnTo>
                  <a:pt x="8" y="118"/>
                </a:lnTo>
                <a:lnTo>
                  <a:pt x="8" y="118"/>
                </a:lnTo>
                <a:lnTo>
                  <a:pt x="8" y="120"/>
                </a:lnTo>
                <a:lnTo>
                  <a:pt x="8" y="120"/>
                </a:lnTo>
                <a:lnTo>
                  <a:pt x="8" y="120"/>
                </a:lnTo>
                <a:lnTo>
                  <a:pt x="10" y="120"/>
                </a:lnTo>
                <a:lnTo>
                  <a:pt x="10" y="122"/>
                </a:lnTo>
                <a:lnTo>
                  <a:pt x="10" y="122"/>
                </a:lnTo>
                <a:lnTo>
                  <a:pt x="12" y="124"/>
                </a:lnTo>
                <a:lnTo>
                  <a:pt x="12" y="126"/>
                </a:lnTo>
                <a:lnTo>
                  <a:pt x="12" y="126"/>
                </a:lnTo>
                <a:lnTo>
                  <a:pt x="12" y="126"/>
                </a:lnTo>
                <a:lnTo>
                  <a:pt x="12" y="126"/>
                </a:lnTo>
                <a:lnTo>
                  <a:pt x="12" y="128"/>
                </a:lnTo>
                <a:lnTo>
                  <a:pt x="12" y="130"/>
                </a:lnTo>
                <a:lnTo>
                  <a:pt x="12" y="130"/>
                </a:lnTo>
                <a:lnTo>
                  <a:pt x="12" y="130"/>
                </a:lnTo>
                <a:lnTo>
                  <a:pt x="12" y="130"/>
                </a:lnTo>
                <a:lnTo>
                  <a:pt x="12" y="132"/>
                </a:lnTo>
                <a:lnTo>
                  <a:pt x="10" y="132"/>
                </a:lnTo>
                <a:lnTo>
                  <a:pt x="8" y="134"/>
                </a:lnTo>
                <a:lnTo>
                  <a:pt x="8" y="134"/>
                </a:lnTo>
                <a:lnTo>
                  <a:pt x="8" y="134"/>
                </a:lnTo>
                <a:lnTo>
                  <a:pt x="8" y="134"/>
                </a:lnTo>
                <a:lnTo>
                  <a:pt x="6" y="134"/>
                </a:lnTo>
                <a:lnTo>
                  <a:pt x="6" y="134"/>
                </a:lnTo>
                <a:lnTo>
                  <a:pt x="6" y="134"/>
                </a:lnTo>
                <a:lnTo>
                  <a:pt x="4" y="134"/>
                </a:lnTo>
                <a:lnTo>
                  <a:pt x="4" y="134"/>
                </a:lnTo>
                <a:lnTo>
                  <a:pt x="4" y="134"/>
                </a:lnTo>
                <a:lnTo>
                  <a:pt x="4" y="136"/>
                </a:lnTo>
                <a:lnTo>
                  <a:pt x="4" y="136"/>
                </a:lnTo>
                <a:lnTo>
                  <a:pt x="4" y="136"/>
                </a:lnTo>
                <a:lnTo>
                  <a:pt x="4" y="136"/>
                </a:lnTo>
                <a:lnTo>
                  <a:pt x="4" y="136"/>
                </a:lnTo>
                <a:lnTo>
                  <a:pt x="4" y="138"/>
                </a:lnTo>
                <a:lnTo>
                  <a:pt x="4" y="138"/>
                </a:lnTo>
                <a:lnTo>
                  <a:pt x="2" y="138"/>
                </a:lnTo>
                <a:lnTo>
                  <a:pt x="4" y="140"/>
                </a:lnTo>
                <a:lnTo>
                  <a:pt x="4" y="142"/>
                </a:lnTo>
                <a:lnTo>
                  <a:pt x="4" y="142"/>
                </a:lnTo>
                <a:lnTo>
                  <a:pt x="4" y="144"/>
                </a:lnTo>
                <a:lnTo>
                  <a:pt x="4" y="144"/>
                </a:lnTo>
                <a:lnTo>
                  <a:pt x="4" y="144"/>
                </a:lnTo>
                <a:lnTo>
                  <a:pt x="4" y="144"/>
                </a:lnTo>
                <a:lnTo>
                  <a:pt x="4" y="144"/>
                </a:lnTo>
                <a:lnTo>
                  <a:pt x="4" y="146"/>
                </a:lnTo>
                <a:lnTo>
                  <a:pt x="4" y="146"/>
                </a:lnTo>
                <a:lnTo>
                  <a:pt x="2" y="148"/>
                </a:lnTo>
                <a:lnTo>
                  <a:pt x="2" y="150"/>
                </a:lnTo>
                <a:lnTo>
                  <a:pt x="2" y="150"/>
                </a:lnTo>
                <a:lnTo>
                  <a:pt x="2" y="150"/>
                </a:lnTo>
                <a:lnTo>
                  <a:pt x="0" y="150"/>
                </a:lnTo>
                <a:lnTo>
                  <a:pt x="0" y="150"/>
                </a:lnTo>
                <a:lnTo>
                  <a:pt x="0" y="148"/>
                </a:lnTo>
                <a:lnTo>
                  <a:pt x="0" y="14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6" name="Freeform 772"/>
          <p:cNvSpPr>
            <a:spLocks/>
          </p:cNvSpPr>
          <p:nvPr/>
        </p:nvSpPr>
        <p:spPr bwMode="auto">
          <a:xfrm>
            <a:off x="5045075" y="1858963"/>
            <a:ext cx="88900" cy="196850"/>
          </a:xfrm>
          <a:custGeom>
            <a:avLst/>
            <a:gdLst/>
            <a:ahLst/>
            <a:cxnLst>
              <a:cxn ang="0">
                <a:pos x="4" y="0"/>
              </a:cxn>
              <a:cxn ang="0">
                <a:pos x="0" y="2"/>
              </a:cxn>
              <a:cxn ang="0">
                <a:pos x="4" y="2"/>
              </a:cxn>
              <a:cxn ang="0">
                <a:pos x="6" y="2"/>
              </a:cxn>
              <a:cxn ang="0">
                <a:pos x="2" y="6"/>
              </a:cxn>
              <a:cxn ang="0">
                <a:pos x="6" y="12"/>
              </a:cxn>
              <a:cxn ang="0">
                <a:pos x="14" y="14"/>
              </a:cxn>
              <a:cxn ang="0">
                <a:pos x="20" y="18"/>
              </a:cxn>
              <a:cxn ang="0">
                <a:pos x="22" y="22"/>
              </a:cxn>
              <a:cxn ang="0">
                <a:pos x="18" y="24"/>
              </a:cxn>
              <a:cxn ang="0">
                <a:pos x="14" y="30"/>
              </a:cxn>
              <a:cxn ang="0">
                <a:pos x="16" y="32"/>
              </a:cxn>
              <a:cxn ang="0">
                <a:pos x="18" y="32"/>
              </a:cxn>
              <a:cxn ang="0">
                <a:pos x="22" y="36"/>
              </a:cxn>
              <a:cxn ang="0">
                <a:pos x="22" y="38"/>
              </a:cxn>
              <a:cxn ang="0">
                <a:pos x="26" y="40"/>
              </a:cxn>
              <a:cxn ang="0">
                <a:pos x="28" y="42"/>
              </a:cxn>
              <a:cxn ang="0">
                <a:pos x="30" y="48"/>
              </a:cxn>
              <a:cxn ang="0">
                <a:pos x="30" y="48"/>
              </a:cxn>
              <a:cxn ang="0">
                <a:pos x="28" y="50"/>
              </a:cxn>
              <a:cxn ang="0">
                <a:pos x="28" y="52"/>
              </a:cxn>
              <a:cxn ang="0">
                <a:pos x="26" y="54"/>
              </a:cxn>
              <a:cxn ang="0">
                <a:pos x="28" y="54"/>
              </a:cxn>
              <a:cxn ang="0">
                <a:pos x="30" y="54"/>
              </a:cxn>
              <a:cxn ang="0">
                <a:pos x="28" y="56"/>
              </a:cxn>
              <a:cxn ang="0">
                <a:pos x="28" y="56"/>
              </a:cxn>
              <a:cxn ang="0">
                <a:pos x="28" y="60"/>
              </a:cxn>
              <a:cxn ang="0">
                <a:pos x="30" y="60"/>
              </a:cxn>
              <a:cxn ang="0">
                <a:pos x="32" y="60"/>
              </a:cxn>
              <a:cxn ang="0">
                <a:pos x="34" y="60"/>
              </a:cxn>
              <a:cxn ang="0">
                <a:pos x="34" y="64"/>
              </a:cxn>
              <a:cxn ang="0">
                <a:pos x="34" y="64"/>
              </a:cxn>
              <a:cxn ang="0">
                <a:pos x="34" y="66"/>
              </a:cxn>
              <a:cxn ang="0">
                <a:pos x="36" y="68"/>
              </a:cxn>
              <a:cxn ang="0">
                <a:pos x="38" y="68"/>
              </a:cxn>
              <a:cxn ang="0">
                <a:pos x="42" y="72"/>
              </a:cxn>
              <a:cxn ang="0">
                <a:pos x="40" y="72"/>
              </a:cxn>
              <a:cxn ang="0">
                <a:pos x="38" y="76"/>
              </a:cxn>
              <a:cxn ang="0">
                <a:pos x="36" y="76"/>
              </a:cxn>
              <a:cxn ang="0">
                <a:pos x="40" y="78"/>
              </a:cxn>
              <a:cxn ang="0">
                <a:pos x="42" y="80"/>
              </a:cxn>
              <a:cxn ang="0">
                <a:pos x="48" y="82"/>
              </a:cxn>
              <a:cxn ang="0">
                <a:pos x="54" y="86"/>
              </a:cxn>
              <a:cxn ang="0">
                <a:pos x="56" y="90"/>
              </a:cxn>
              <a:cxn ang="0">
                <a:pos x="54" y="94"/>
              </a:cxn>
              <a:cxn ang="0">
                <a:pos x="54" y="96"/>
              </a:cxn>
              <a:cxn ang="0">
                <a:pos x="50" y="98"/>
              </a:cxn>
              <a:cxn ang="0">
                <a:pos x="44" y="104"/>
              </a:cxn>
              <a:cxn ang="0">
                <a:pos x="42" y="108"/>
              </a:cxn>
              <a:cxn ang="0">
                <a:pos x="36" y="112"/>
              </a:cxn>
              <a:cxn ang="0">
                <a:pos x="36" y="112"/>
              </a:cxn>
              <a:cxn ang="0">
                <a:pos x="34" y="114"/>
              </a:cxn>
              <a:cxn ang="0">
                <a:pos x="30" y="116"/>
              </a:cxn>
              <a:cxn ang="0">
                <a:pos x="30" y="118"/>
              </a:cxn>
              <a:cxn ang="0">
                <a:pos x="26" y="120"/>
              </a:cxn>
              <a:cxn ang="0">
                <a:pos x="26" y="120"/>
              </a:cxn>
            </a:cxnLst>
            <a:rect l="0" t="0" r="r" b="b"/>
            <a:pathLst>
              <a:path w="56" h="124">
                <a:moveTo>
                  <a:pt x="6" y="0"/>
                </a:moveTo>
                <a:lnTo>
                  <a:pt x="6" y="0"/>
                </a:lnTo>
                <a:lnTo>
                  <a:pt x="6" y="0"/>
                </a:lnTo>
                <a:lnTo>
                  <a:pt x="4" y="0"/>
                </a:lnTo>
                <a:lnTo>
                  <a:pt x="4" y="0"/>
                </a:lnTo>
                <a:lnTo>
                  <a:pt x="0" y="2"/>
                </a:lnTo>
                <a:lnTo>
                  <a:pt x="0" y="2"/>
                </a:lnTo>
                <a:lnTo>
                  <a:pt x="0" y="2"/>
                </a:lnTo>
                <a:lnTo>
                  <a:pt x="2" y="2"/>
                </a:lnTo>
                <a:lnTo>
                  <a:pt x="2" y="2"/>
                </a:lnTo>
                <a:lnTo>
                  <a:pt x="2" y="2"/>
                </a:lnTo>
                <a:lnTo>
                  <a:pt x="4" y="2"/>
                </a:lnTo>
                <a:lnTo>
                  <a:pt x="4" y="2"/>
                </a:lnTo>
                <a:lnTo>
                  <a:pt x="4" y="2"/>
                </a:lnTo>
                <a:lnTo>
                  <a:pt x="6" y="2"/>
                </a:lnTo>
                <a:lnTo>
                  <a:pt x="6" y="2"/>
                </a:lnTo>
                <a:lnTo>
                  <a:pt x="4" y="4"/>
                </a:lnTo>
                <a:lnTo>
                  <a:pt x="4" y="4"/>
                </a:lnTo>
                <a:lnTo>
                  <a:pt x="4" y="4"/>
                </a:lnTo>
                <a:lnTo>
                  <a:pt x="2" y="6"/>
                </a:lnTo>
                <a:lnTo>
                  <a:pt x="2" y="6"/>
                </a:lnTo>
                <a:lnTo>
                  <a:pt x="4" y="8"/>
                </a:lnTo>
                <a:lnTo>
                  <a:pt x="6" y="10"/>
                </a:lnTo>
                <a:lnTo>
                  <a:pt x="6" y="12"/>
                </a:lnTo>
                <a:lnTo>
                  <a:pt x="8" y="12"/>
                </a:lnTo>
                <a:lnTo>
                  <a:pt x="12" y="12"/>
                </a:lnTo>
                <a:lnTo>
                  <a:pt x="14" y="14"/>
                </a:lnTo>
                <a:lnTo>
                  <a:pt x="14" y="14"/>
                </a:lnTo>
                <a:lnTo>
                  <a:pt x="16" y="16"/>
                </a:lnTo>
                <a:lnTo>
                  <a:pt x="18" y="16"/>
                </a:lnTo>
                <a:lnTo>
                  <a:pt x="18" y="18"/>
                </a:lnTo>
                <a:lnTo>
                  <a:pt x="20" y="18"/>
                </a:lnTo>
                <a:lnTo>
                  <a:pt x="22" y="18"/>
                </a:lnTo>
                <a:lnTo>
                  <a:pt x="22" y="20"/>
                </a:lnTo>
                <a:lnTo>
                  <a:pt x="22" y="20"/>
                </a:lnTo>
                <a:lnTo>
                  <a:pt x="22" y="22"/>
                </a:lnTo>
                <a:lnTo>
                  <a:pt x="22" y="22"/>
                </a:lnTo>
                <a:lnTo>
                  <a:pt x="22" y="22"/>
                </a:lnTo>
                <a:lnTo>
                  <a:pt x="20" y="22"/>
                </a:lnTo>
                <a:lnTo>
                  <a:pt x="18" y="24"/>
                </a:lnTo>
                <a:lnTo>
                  <a:pt x="16" y="28"/>
                </a:lnTo>
                <a:lnTo>
                  <a:pt x="14" y="28"/>
                </a:lnTo>
                <a:lnTo>
                  <a:pt x="14" y="30"/>
                </a:lnTo>
                <a:lnTo>
                  <a:pt x="14" y="30"/>
                </a:lnTo>
                <a:lnTo>
                  <a:pt x="14" y="30"/>
                </a:lnTo>
                <a:lnTo>
                  <a:pt x="14" y="30"/>
                </a:lnTo>
                <a:lnTo>
                  <a:pt x="16" y="30"/>
                </a:lnTo>
                <a:lnTo>
                  <a:pt x="16" y="32"/>
                </a:lnTo>
                <a:lnTo>
                  <a:pt x="16" y="32"/>
                </a:lnTo>
                <a:lnTo>
                  <a:pt x="18" y="32"/>
                </a:lnTo>
                <a:lnTo>
                  <a:pt x="18" y="32"/>
                </a:lnTo>
                <a:lnTo>
                  <a:pt x="18" y="32"/>
                </a:lnTo>
                <a:lnTo>
                  <a:pt x="18" y="34"/>
                </a:lnTo>
                <a:lnTo>
                  <a:pt x="20" y="34"/>
                </a:lnTo>
                <a:lnTo>
                  <a:pt x="20" y="34"/>
                </a:lnTo>
                <a:lnTo>
                  <a:pt x="22" y="36"/>
                </a:lnTo>
                <a:lnTo>
                  <a:pt x="22" y="36"/>
                </a:lnTo>
                <a:lnTo>
                  <a:pt x="22" y="38"/>
                </a:lnTo>
                <a:lnTo>
                  <a:pt x="22" y="38"/>
                </a:lnTo>
                <a:lnTo>
                  <a:pt x="22" y="38"/>
                </a:lnTo>
                <a:lnTo>
                  <a:pt x="24" y="40"/>
                </a:lnTo>
                <a:lnTo>
                  <a:pt x="26" y="40"/>
                </a:lnTo>
                <a:lnTo>
                  <a:pt x="26" y="40"/>
                </a:lnTo>
                <a:lnTo>
                  <a:pt x="26" y="40"/>
                </a:lnTo>
                <a:lnTo>
                  <a:pt x="26" y="40"/>
                </a:lnTo>
                <a:lnTo>
                  <a:pt x="26" y="42"/>
                </a:lnTo>
                <a:lnTo>
                  <a:pt x="26" y="42"/>
                </a:lnTo>
                <a:lnTo>
                  <a:pt x="28" y="42"/>
                </a:lnTo>
                <a:lnTo>
                  <a:pt x="28" y="44"/>
                </a:lnTo>
                <a:lnTo>
                  <a:pt x="30" y="46"/>
                </a:lnTo>
                <a:lnTo>
                  <a:pt x="30" y="46"/>
                </a:lnTo>
                <a:lnTo>
                  <a:pt x="30" y="48"/>
                </a:lnTo>
                <a:lnTo>
                  <a:pt x="30" y="48"/>
                </a:lnTo>
                <a:lnTo>
                  <a:pt x="30" y="48"/>
                </a:lnTo>
                <a:lnTo>
                  <a:pt x="30" y="48"/>
                </a:lnTo>
                <a:lnTo>
                  <a:pt x="30" y="48"/>
                </a:lnTo>
                <a:lnTo>
                  <a:pt x="28" y="48"/>
                </a:lnTo>
                <a:lnTo>
                  <a:pt x="28" y="48"/>
                </a:lnTo>
                <a:lnTo>
                  <a:pt x="28" y="50"/>
                </a:lnTo>
                <a:lnTo>
                  <a:pt x="28" y="50"/>
                </a:lnTo>
                <a:lnTo>
                  <a:pt x="26" y="50"/>
                </a:lnTo>
                <a:lnTo>
                  <a:pt x="28" y="50"/>
                </a:lnTo>
                <a:lnTo>
                  <a:pt x="28" y="50"/>
                </a:lnTo>
                <a:lnTo>
                  <a:pt x="28" y="52"/>
                </a:lnTo>
                <a:lnTo>
                  <a:pt x="28" y="52"/>
                </a:lnTo>
                <a:lnTo>
                  <a:pt x="28" y="52"/>
                </a:lnTo>
                <a:lnTo>
                  <a:pt x="26" y="54"/>
                </a:lnTo>
                <a:lnTo>
                  <a:pt x="26" y="54"/>
                </a:lnTo>
                <a:lnTo>
                  <a:pt x="26" y="54"/>
                </a:lnTo>
                <a:lnTo>
                  <a:pt x="26" y="54"/>
                </a:lnTo>
                <a:lnTo>
                  <a:pt x="28" y="54"/>
                </a:lnTo>
                <a:lnTo>
                  <a:pt x="28" y="54"/>
                </a:lnTo>
                <a:lnTo>
                  <a:pt x="28" y="54"/>
                </a:lnTo>
                <a:lnTo>
                  <a:pt x="28" y="54"/>
                </a:lnTo>
                <a:lnTo>
                  <a:pt x="30" y="54"/>
                </a:lnTo>
                <a:lnTo>
                  <a:pt x="30" y="54"/>
                </a:lnTo>
                <a:lnTo>
                  <a:pt x="30" y="56"/>
                </a:lnTo>
                <a:lnTo>
                  <a:pt x="30" y="56"/>
                </a:lnTo>
                <a:lnTo>
                  <a:pt x="30" y="56"/>
                </a:lnTo>
                <a:lnTo>
                  <a:pt x="28" y="56"/>
                </a:lnTo>
                <a:lnTo>
                  <a:pt x="28" y="56"/>
                </a:lnTo>
                <a:lnTo>
                  <a:pt x="28" y="56"/>
                </a:lnTo>
                <a:lnTo>
                  <a:pt x="28" y="56"/>
                </a:lnTo>
                <a:lnTo>
                  <a:pt x="28" y="56"/>
                </a:lnTo>
                <a:lnTo>
                  <a:pt x="28" y="58"/>
                </a:lnTo>
                <a:lnTo>
                  <a:pt x="28" y="58"/>
                </a:lnTo>
                <a:lnTo>
                  <a:pt x="28" y="58"/>
                </a:lnTo>
                <a:lnTo>
                  <a:pt x="28" y="60"/>
                </a:lnTo>
                <a:lnTo>
                  <a:pt x="28" y="60"/>
                </a:lnTo>
                <a:lnTo>
                  <a:pt x="30" y="60"/>
                </a:lnTo>
                <a:lnTo>
                  <a:pt x="30" y="60"/>
                </a:lnTo>
                <a:lnTo>
                  <a:pt x="30" y="60"/>
                </a:lnTo>
                <a:lnTo>
                  <a:pt x="30" y="60"/>
                </a:lnTo>
                <a:lnTo>
                  <a:pt x="30" y="60"/>
                </a:lnTo>
                <a:lnTo>
                  <a:pt x="32" y="60"/>
                </a:lnTo>
                <a:lnTo>
                  <a:pt x="32" y="60"/>
                </a:lnTo>
                <a:lnTo>
                  <a:pt x="32" y="60"/>
                </a:lnTo>
                <a:lnTo>
                  <a:pt x="32" y="60"/>
                </a:lnTo>
                <a:lnTo>
                  <a:pt x="34" y="60"/>
                </a:lnTo>
                <a:lnTo>
                  <a:pt x="34" y="60"/>
                </a:lnTo>
                <a:lnTo>
                  <a:pt x="34" y="60"/>
                </a:lnTo>
                <a:lnTo>
                  <a:pt x="36" y="62"/>
                </a:lnTo>
                <a:lnTo>
                  <a:pt x="34" y="62"/>
                </a:lnTo>
                <a:lnTo>
                  <a:pt x="34" y="64"/>
                </a:lnTo>
                <a:lnTo>
                  <a:pt x="34" y="64"/>
                </a:lnTo>
                <a:lnTo>
                  <a:pt x="34" y="64"/>
                </a:lnTo>
                <a:lnTo>
                  <a:pt x="32" y="64"/>
                </a:lnTo>
                <a:lnTo>
                  <a:pt x="34" y="64"/>
                </a:lnTo>
                <a:lnTo>
                  <a:pt x="34" y="64"/>
                </a:lnTo>
                <a:lnTo>
                  <a:pt x="34" y="64"/>
                </a:lnTo>
                <a:lnTo>
                  <a:pt x="34" y="64"/>
                </a:lnTo>
                <a:lnTo>
                  <a:pt x="34" y="66"/>
                </a:lnTo>
                <a:lnTo>
                  <a:pt x="34" y="66"/>
                </a:lnTo>
                <a:lnTo>
                  <a:pt x="34" y="66"/>
                </a:lnTo>
                <a:lnTo>
                  <a:pt x="36" y="66"/>
                </a:lnTo>
                <a:lnTo>
                  <a:pt x="36" y="68"/>
                </a:lnTo>
                <a:lnTo>
                  <a:pt x="36" y="68"/>
                </a:lnTo>
                <a:lnTo>
                  <a:pt x="38" y="68"/>
                </a:lnTo>
                <a:lnTo>
                  <a:pt x="38" y="68"/>
                </a:lnTo>
                <a:lnTo>
                  <a:pt x="38" y="68"/>
                </a:lnTo>
                <a:lnTo>
                  <a:pt x="40" y="68"/>
                </a:lnTo>
                <a:lnTo>
                  <a:pt x="40" y="68"/>
                </a:lnTo>
                <a:lnTo>
                  <a:pt x="42" y="70"/>
                </a:lnTo>
                <a:lnTo>
                  <a:pt x="42" y="72"/>
                </a:lnTo>
                <a:lnTo>
                  <a:pt x="42" y="72"/>
                </a:lnTo>
                <a:lnTo>
                  <a:pt x="42" y="72"/>
                </a:lnTo>
                <a:lnTo>
                  <a:pt x="42" y="72"/>
                </a:lnTo>
                <a:lnTo>
                  <a:pt x="40" y="72"/>
                </a:lnTo>
                <a:lnTo>
                  <a:pt x="40" y="74"/>
                </a:lnTo>
                <a:lnTo>
                  <a:pt x="38" y="74"/>
                </a:lnTo>
                <a:lnTo>
                  <a:pt x="38" y="76"/>
                </a:lnTo>
                <a:lnTo>
                  <a:pt x="38" y="76"/>
                </a:lnTo>
                <a:lnTo>
                  <a:pt x="38" y="76"/>
                </a:lnTo>
                <a:lnTo>
                  <a:pt x="36" y="76"/>
                </a:lnTo>
                <a:lnTo>
                  <a:pt x="36" y="76"/>
                </a:lnTo>
                <a:lnTo>
                  <a:pt x="36" y="76"/>
                </a:lnTo>
                <a:lnTo>
                  <a:pt x="36" y="76"/>
                </a:lnTo>
                <a:lnTo>
                  <a:pt x="36" y="76"/>
                </a:lnTo>
                <a:lnTo>
                  <a:pt x="38" y="78"/>
                </a:lnTo>
                <a:lnTo>
                  <a:pt x="40" y="78"/>
                </a:lnTo>
                <a:lnTo>
                  <a:pt x="40" y="78"/>
                </a:lnTo>
                <a:lnTo>
                  <a:pt x="40" y="78"/>
                </a:lnTo>
                <a:lnTo>
                  <a:pt x="42" y="78"/>
                </a:lnTo>
                <a:lnTo>
                  <a:pt x="42" y="80"/>
                </a:lnTo>
                <a:lnTo>
                  <a:pt x="42" y="80"/>
                </a:lnTo>
                <a:lnTo>
                  <a:pt x="44" y="80"/>
                </a:lnTo>
                <a:lnTo>
                  <a:pt x="46" y="80"/>
                </a:lnTo>
                <a:lnTo>
                  <a:pt x="48" y="82"/>
                </a:lnTo>
                <a:lnTo>
                  <a:pt x="52" y="84"/>
                </a:lnTo>
                <a:lnTo>
                  <a:pt x="52" y="84"/>
                </a:lnTo>
                <a:lnTo>
                  <a:pt x="52" y="84"/>
                </a:lnTo>
                <a:lnTo>
                  <a:pt x="54" y="86"/>
                </a:lnTo>
                <a:lnTo>
                  <a:pt x="56" y="88"/>
                </a:lnTo>
                <a:lnTo>
                  <a:pt x="56" y="88"/>
                </a:lnTo>
                <a:lnTo>
                  <a:pt x="56" y="90"/>
                </a:lnTo>
                <a:lnTo>
                  <a:pt x="56" y="90"/>
                </a:lnTo>
                <a:lnTo>
                  <a:pt x="56" y="90"/>
                </a:lnTo>
                <a:lnTo>
                  <a:pt x="56" y="90"/>
                </a:lnTo>
                <a:lnTo>
                  <a:pt x="56" y="92"/>
                </a:lnTo>
                <a:lnTo>
                  <a:pt x="54" y="94"/>
                </a:lnTo>
                <a:lnTo>
                  <a:pt x="54" y="94"/>
                </a:lnTo>
                <a:lnTo>
                  <a:pt x="54" y="94"/>
                </a:lnTo>
                <a:lnTo>
                  <a:pt x="54" y="94"/>
                </a:lnTo>
                <a:lnTo>
                  <a:pt x="54" y="96"/>
                </a:lnTo>
                <a:lnTo>
                  <a:pt x="52" y="96"/>
                </a:lnTo>
                <a:lnTo>
                  <a:pt x="50" y="98"/>
                </a:lnTo>
                <a:lnTo>
                  <a:pt x="50" y="98"/>
                </a:lnTo>
                <a:lnTo>
                  <a:pt x="50" y="98"/>
                </a:lnTo>
                <a:lnTo>
                  <a:pt x="48" y="100"/>
                </a:lnTo>
                <a:lnTo>
                  <a:pt x="46" y="102"/>
                </a:lnTo>
                <a:lnTo>
                  <a:pt x="46" y="102"/>
                </a:lnTo>
                <a:lnTo>
                  <a:pt x="44" y="104"/>
                </a:lnTo>
                <a:lnTo>
                  <a:pt x="44" y="104"/>
                </a:lnTo>
                <a:lnTo>
                  <a:pt x="44" y="104"/>
                </a:lnTo>
                <a:lnTo>
                  <a:pt x="42" y="106"/>
                </a:lnTo>
                <a:lnTo>
                  <a:pt x="42" y="108"/>
                </a:lnTo>
                <a:lnTo>
                  <a:pt x="40" y="110"/>
                </a:lnTo>
                <a:lnTo>
                  <a:pt x="40" y="110"/>
                </a:lnTo>
                <a:lnTo>
                  <a:pt x="38" y="110"/>
                </a:lnTo>
                <a:lnTo>
                  <a:pt x="36" y="112"/>
                </a:lnTo>
                <a:lnTo>
                  <a:pt x="36" y="112"/>
                </a:lnTo>
                <a:lnTo>
                  <a:pt x="36" y="112"/>
                </a:lnTo>
                <a:lnTo>
                  <a:pt x="36" y="112"/>
                </a:lnTo>
                <a:lnTo>
                  <a:pt x="36" y="112"/>
                </a:lnTo>
                <a:lnTo>
                  <a:pt x="36" y="112"/>
                </a:lnTo>
                <a:lnTo>
                  <a:pt x="36" y="112"/>
                </a:lnTo>
                <a:lnTo>
                  <a:pt x="36" y="114"/>
                </a:lnTo>
                <a:lnTo>
                  <a:pt x="34" y="114"/>
                </a:lnTo>
                <a:lnTo>
                  <a:pt x="34" y="114"/>
                </a:lnTo>
                <a:lnTo>
                  <a:pt x="32" y="114"/>
                </a:lnTo>
                <a:lnTo>
                  <a:pt x="32" y="116"/>
                </a:lnTo>
                <a:lnTo>
                  <a:pt x="30" y="116"/>
                </a:lnTo>
                <a:lnTo>
                  <a:pt x="30" y="118"/>
                </a:lnTo>
                <a:lnTo>
                  <a:pt x="30" y="118"/>
                </a:lnTo>
                <a:lnTo>
                  <a:pt x="30" y="118"/>
                </a:lnTo>
                <a:lnTo>
                  <a:pt x="30" y="118"/>
                </a:lnTo>
                <a:lnTo>
                  <a:pt x="28" y="118"/>
                </a:lnTo>
                <a:lnTo>
                  <a:pt x="28" y="118"/>
                </a:lnTo>
                <a:lnTo>
                  <a:pt x="28" y="118"/>
                </a:lnTo>
                <a:lnTo>
                  <a:pt x="26" y="120"/>
                </a:lnTo>
                <a:lnTo>
                  <a:pt x="26" y="120"/>
                </a:lnTo>
                <a:lnTo>
                  <a:pt x="26" y="120"/>
                </a:lnTo>
                <a:lnTo>
                  <a:pt x="26" y="120"/>
                </a:lnTo>
                <a:lnTo>
                  <a:pt x="26" y="120"/>
                </a:lnTo>
                <a:lnTo>
                  <a:pt x="24" y="122"/>
                </a:lnTo>
                <a:lnTo>
                  <a:pt x="22" y="124"/>
                </a:lnTo>
                <a:lnTo>
                  <a:pt x="22" y="1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7" name="Freeform 773"/>
          <p:cNvSpPr>
            <a:spLocks/>
          </p:cNvSpPr>
          <p:nvPr/>
        </p:nvSpPr>
        <p:spPr bwMode="auto">
          <a:xfrm>
            <a:off x="4911725" y="1858963"/>
            <a:ext cx="76200" cy="73025"/>
          </a:xfrm>
          <a:custGeom>
            <a:avLst/>
            <a:gdLst/>
            <a:ahLst/>
            <a:cxnLst>
              <a:cxn ang="0">
                <a:pos x="48" y="46"/>
              </a:cxn>
              <a:cxn ang="0">
                <a:pos x="46" y="42"/>
              </a:cxn>
              <a:cxn ang="0">
                <a:pos x="44" y="42"/>
              </a:cxn>
              <a:cxn ang="0">
                <a:pos x="44" y="40"/>
              </a:cxn>
              <a:cxn ang="0">
                <a:pos x="44" y="40"/>
              </a:cxn>
              <a:cxn ang="0">
                <a:pos x="42" y="40"/>
              </a:cxn>
              <a:cxn ang="0">
                <a:pos x="42" y="38"/>
              </a:cxn>
              <a:cxn ang="0">
                <a:pos x="40" y="36"/>
              </a:cxn>
              <a:cxn ang="0">
                <a:pos x="42" y="36"/>
              </a:cxn>
              <a:cxn ang="0">
                <a:pos x="42" y="36"/>
              </a:cxn>
              <a:cxn ang="0">
                <a:pos x="42" y="34"/>
              </a:cxn>
              <a:cxn ang="0">
                <a:pos x="42" y="32"/>
              </a:cxn>
              <a:cxn ang="0">
                <a:pos x="44" y="32"/>
              </a:cxn>
              <a:cxn ang="0">
                <a:pos x="42" y="30"/>
              </a:cxn>
              <a:cxn ang="0">
                <a:pos x="40" y="28"/>
              </a:cxn>
              <a:cxn ang="0">
                <a:pos x="40" y="28"/>
              </a:cxn>
              <a:cxn ang="0">
                <a:pos x="38" y="26"/>
              </a:cxn>
              <a:cxn ang="0">
                <a:pos x="38" y="24"/>
              </a:cxn>
              <a:cxn ang="0">
                <a:pos x="38" y="24"/>
              </a:cxn>
              <a:cxn ang="0">
                <a:pos x="40" y="24"/>
              </a:cxn>
              <a:cxn ang="0">
                <a:pos x="38" y="22"/>
              </a:cxn>
              <a:cxn ang="0">
                <a:pos x="36" y="22"/>
              </a:cxn>
              <a:cxn ang="0">
                <a:pos x="36" y="22"/>
              </a:cxn>
              <a:cxn ang="0">
                <a:pos x="36" y="22"/>
              </a:cxn>
              <a:cxn ang="0">
                <a:pos x="36" y="20"/>
              </a:cxn>
              <a:cxn ang="0">
                <a:pos x="36" y="18"/>
              </a:cxn>
              <a:cxn ang="0">
                <a:pos x="34" y="16"/>
              </a:cxn>
              <a:cxn ang="0">
                <a:pos x="36" y="16"/>
              </a:cxn>
              <a:cxn ang="0">
                <a:pos x="36" y="16"/>
              </a:cxn>
              <a:cxn ang="0">
                <a:pos x="36" y="14"/>
              </a:cxn>
              <a:cxn ang="0">
                <a:pos x="34" y="14"/>
              </a:cxn>
              <a:cxn ang="0">
                <a:pos x="32" y="14"/>
              </a:cxn>
              <a:cxn ang="0">
                <a:pos x="28" y="10"/>
              </a:cxn>
              <a:cxn ang="0">
                <a:pos x="28" y="10"/>
              </a:cxn>
              <a:cxn ang="0">
                <a:pos x="26" y="8"/>
              </a:cxn>
              <a:cxn ang="0">
                <a:pos x="24" y="8"/>
              </a:cxn>
              <a:cxn ang="0">
                <a:pos x="22" y="8"/>
              </a:cxn>
              <a:cxn ang="0">
                <a:pos x="18" y="8"/>
              </a:cxn>
              <a:cxn ang="0">
                <a:pos x="18" y="8"/>
              </a:cxn>
              <a:cxn ang="0">
                <a:pos x="16" y="6"/>
              </a:cxn>
              <a:cxn ang="0">
                <a:pos x="16" y="6"/>
              </a:cxn>
              <a:cxn ang="0">
                <a:pos x="14" y="6"/>
              </a:cxn>
              <a:cxn ang="0">
                <a:pos x="14" y="6"/>
              </a:cxn>
              <a:cxn ang="0">
                <a:pos x="12" y="6"/>
              </a:cxn>
              <a:cxn ang="0">
                <a:pos x="12" y="6"/>
              </a:cxn>
              <a:cxn ang="0">
                <a:pos x="12" y="4"/>
              </a:cxn>
              <a:cxn ang="0">
                <a:pos x="10" y="4"/>
              </a:cxn>
              <a:cxn ang="0">
                <a:pos x="6" y="2"/>
              </a:cxn>
              <a:cxn ang="0">
                <a:pos x="6" y="2"/>
              </a:cxn>
              <a:cxn ang="0">
                <a:pos x="4" y="2"/>
              </a:cxn>
              <a:cxn ang="0">
                <a:pos x="4" y="2"/>
              </a:cxn>
              <a:cxn ang="0">
                <a:pos x="4" y="0"/>
              </a:cxn>
              <a:cxn ang="0">
                <a:pos x="4" y="0"/>
              </a:cxn>
              <a:cxn ang="0">
                <a:pos x="2" y="0"/>
              </a:cxn>
              <a:cxn ang="0">
                <a:pos x="2" y="0"/>
              </a:cxn>
              <a:cxn ang="0">
                <a:pos x="0" y="0"/>
              </a:cxn>
            </a:cxnLst>
            <a:rect l="0" t="0" r="r" b="b"/>
            <a:pathLst>
              <a:path w="48" h="46">
                <a:moveTo>
                  <a:pt x="48" y="46"/>
                </a:moveTo>
                <a:lnTo>
                  <a:pt x="48" y="46"/>
                </a:lnTo>
                <a:lnTo>
                  <a:pt x="46" y="42"/>
                </a:lnTo>
                <a:lnTo>
                  <a:pt x="46" y="42"/>
                </a:lnTo>
                <a:lnTo>
                  <a:pt x="44" y="42"/>
                </a:lnTo>
                <a:lnTo>
                  <a:pt x="44" y="42"/>
                </a:lnTo>
                <a:lnTo>
                  <a:pt x="44" y="40"/>
                </a:lnTo>
                <a:lnTo>
                  <a:pt x="44" y="40"/>
                </a:lnTo>
                <a:lnTo>
                  <a:pt x="44" y="40"/>
                </a:lnTo>
                <a:lnTo>
                  <a:pt x="44" y="40"/>
                </a:lnTo>
                <a:lnTo>
                  <a:pt x="42" y="40"/>
                </a:lnTo>
                <a:lnTo>
                  <a:pt x="42" y="40"/>
                </a:lnTo>
                <a:lnTo>
                  <a:pt x="42" y="40"/>
                </a:lnTo>
                <a:lnTo>
                  <a:pt x="42" y="38"/>
                </a:lnTo>
                <a:lnTo>
                  <a:pt x="40" y="36"/>
                </a:lnTo>
                <a:lnTo>
                  <a:pt x="40" y="36"/>
                </a:lnTo>
                <a:lnTo>
                  <a:pt x="42" y="36"/>
                </a:lnTo>
                <a:lnTo>
                  <a:pt x="42" y="36"/>
                </a:lnTo>
                <a:lnTo>
                  <a:pt x="42" y="36"/>
                </a:lnTo>
                <a:lnTo>
                  <a:pt x="42" y="36"/>
                </a:lnTo>
                <a:lnTo>
                  <a:pt x="42" y="34"/>
                </a:lnTo>
                <a:lnTo>
                  <a:pt x="42" y="34"/>
                </a:lnTo>
                <a:lnTo>
                  <a:pt x="42" y="32"/>
                </a:lnTo>
                <a:lnTo>
                  <a:pt x="42" y="32"/>
                </a:lnTo>
                <a:lnTo>
                  <a:pt x="42" y="32"/>
                </a:lnTo>
                <a:lnTo>
                  <a:pt x="44" y="32"/>
                </a:lnTo>
                <a:lnTo>
                  <a:pt x="42" y="30"/>
                </a:lnTo>
                <a:lnTo>
                  <a:pt x="42" y="30"/>
                </a:lnTo>
                <a:lnTo>
                  <a:pt x="40" y="28"/>
                </a:lnTo>
                <a:lnTo>
                  <a:pt x="40" y="28"/>
                </a:lnTo>
                <a:lnTo>
                  <a:pt x="40" y="28"/>
                </a:lnTo>
                <a:lnTo>
                  <a:pt x="40" y="28"/>
                </a:lnTo>
                <a:lnTo>
                  <a:pt x="38" y="26"/>
                </a:lnTo>
                <a:lnTo>
                  <a:pt x="38" y="26"/>
                </a:lnTo>
                <a:lnTo>
                  <a:pt x="38" y="24"/>
                </a:lnTo>
                <a:lnTo>
                  <a:pt x="38" y="24"/>
                </a:lnTo>
                <a:lnTo>
                  <a:pt x="38" y="24"/>
                </a:lnTo>
                <a:lnTo>
                  <a:pt x="38" y="24"/>
                </a:lnTo>
                <a:lnTo>
                  <a:pt x="40" y="24"/>
                </a:lnTo>
                <a:lnTo>
                  <a:pt x="40" y="24"/>
                </a:lnTo>
                <a:lnTo>
                  <a:pt x="40" y="22"/>
                </a:lnTo>
                <a:lnTo>
                  <a:pt x="38" y="22"/>
                </a:lnTo>
                <a:lnTo>
                  <a:pt x="38" y="22"/>
                </a:lnTo>
                <a:lnTo>
                  <a:pt x="36" y="22"/>
                </a:lnTo>
                <a:lnTo>
                  <a:pt x="36" y="22"/>
                </a:lnTo>
                <a:lnTo>
                  <a:pt x="36" y="22"/>
                </a:lnTo>
                <a:lnTo>
                  <a:pt x="36" y="22"/>
                </a:lnTo>
                <a:lnTo>
                  <a:pt x="36" y="22"/>
                </a:lnTo>
                <a:lnTo>
                  <a:pt x="36" y="22"/>
                </a:lnTo>
                <a:lnTo>
                  <a:pt x="36" y="20"/>
                </a:lnTo>
                <a:lnTo>
                  <a:pt x="36" y="20"/>
                </a:lnTo>
                <a:lnTo>
                  <a:pt x="36" y="18"/>
                </a:lnTo>
                <a:lnTo>
                  <a:pt x="34" y="16"/>
                </a:lnTo>
                <a:lnTo>
                  <a:pt x="34" y="16"/>
                </a:lnTo>
                <a:lnTo>
                  <a:pt x="36" y="16"/>
                </a:lnTo>
                <a:lnTo>
                  <a:pt x="36" y="16"/>
                </a:lnTo>
                <a:lnTo>
                  <a:pt x="36" y="16"/>
                </a:lnTo>
                <a:lnTo>
                  <a:pt x="36" y="16"/>
                </a:lnTo>
                <a:lnTo>
                  <a:pt x="36" y="16"/>
                </a:lnTo>
                <a:lnTo>
                  <a:pt x="36" y="14"/>
                </a:lnTo>
                <a:lnTo>
                  <a:pt x="36" y="14"/>
                </a:lnTo>
                <a:lnTo>
                  <a:pt x="34" y="14"/>
                </a:lnTo>
                <a:lnTo>
                  <a:pt x="34" y="14"/>
                </a:lnTo>
                <a:lnTo>
                  <a:pt x="32" y="14"/>
                </a:lnTo>
                <a:lnTo>
                  <a:pt x="30" y="10"/>
                </a:lnTo>
                <a:lnTo>
                  <a:pt x="28" y="10"/>
                </a:lnTo>
                <a:lnTo>
                  <a:pt x="28" y="10"/>
                </a:lnTo>
                <a:lnTo>
                  <a:pt x="28" y="10"/>
                </a:lnTo>
                <a:lnTo>
                  <a:pt x="26" y="10"/>
                </a:lnTo>
                <a:lnTo>
                  <a:pt x="26" y="8"/>
                </a:lnTo>
                <a:lnTo>
                  <a:pt x="24" y="8"/>
                </a:lnTo>
                <a:lnTo>
                  <a:pt x="24" y="8"/>
                </a:lnTo>
                <a:lnTo>
                  <a:pt x="22" y="8"/>
                </a:lnTo>
                <a:lnTo>
                  <a:pt x="22" y="8"/>
                </a:lnTo>
                <a:lnTo>
                  <a:pt x="22" y="8"/>
                </a:lnTo>
                <a:lnTo>
                  <a:pt x="18" y="8"/>
                </a:lnTo>
                <a:lnTo>
                  <a:pt x="18" y="8"/>
                </a:lnTo>
                <a:lnTo>
                  <a:pt x="18" y="8"/>
                </a:lnTo>
                <a:lnTo>
                  <a:pt x="18" y="6"/>
                </a:lnTo>
                <a:lnTo>
                  <a:pt x="16" y="6"/>
                </a:lnTo>
                <a:lnTo>
                  <a:pt x="16" y="6"/>
                </a:lnTo>
                <a:lnTo>
                  <a:pt x="16" y="6"/>
                </a:lnTo>
                <a:lnTo>
                  <a:pt x="16" y="6"/>
                </a:lnTo>
                <a:lnTo>
                  <a:pt x="14" y="6"/>
                </a:lnTo>
                <a:lnTo>
                  <a:pt x="14" y="6"/>
                </a:lnTo>
                <a:lnTo>
                  <a:pt x="14" y="6"/>
                </a:lnTo>
                <a:lnTo>
                  <a:pt x="14" y="6"/>
                </a:lnTo>
                <a:lnTo>
                  <a:pt x="12" y="6"/>
                </a:lnTo>
                <a:lnTo>
                  <a:pt x="12" y="6"/>
                </a:lnTo>
                <a:lnTo>
                  <a:pt x="12" y="6"/>
                </a:lnTo>
                <a:lnTo>
                  <a:pt x="12" y="4"/>
                </a:lnTo>
                <a:lnTo>
                  <a:pt x="12" y="4"/>
                </a:lnTo>
                <a:lnTo>
                  <a:pt x="10" y="4"/>
                </a:lnTo>
                <a:lnTo>
                  <a:pt x="10" y="4"/>
                </a:lnTo>
                <a:lnTo>
                  <a:pt x="8" y="2"/>
                </a:lnTo>
                <a:lnTo>
                  <a:pt x="6" y="2"/>
                </a:lnTo>
                <a:lnTo>
                  <a:pt x="6" y="2"/>
                </a:lnTo>
                <a:lnTo>
                  <a:pt x="6" y="2"/>
                </a:lnTo>
                <a:lnTo>
                  <a:pt x="6" y="2"/>
                </a:lnTo>
                <a:lnTo>
                  <a:pt x="4" y="2"/>
                </a:lnTo>
                <a:lnTo>
                  <a:pt x="4" y="2"/>
                </a:lnTo>
                <a:lnTo>
                  <a:pt x="4" y="2"/>
                </a:lnTo>
                <a:lnTo>
                  <a:pt x="4" y="0"/>
                </a:lnTo>
                <a:lnTo>
                  <a:pt x="4" y="0"/>
                </a:lnTo>
                <a:lnTo>
                  <a:pt x="4" y="0"/>
                </a:lnTo>
                <a:lnTo>
                  <a:pt x="4" y="0"/>
                </a:lnTo>
                <a:lnTo>
                  <a:pt x="4" y="0"/>
                </a:lnTo>
                <a:lnTo>
                  <a:pt x="2" y="0"/>
                </a:lnTo>
                <a:lnTo>
                  <a:pt x="2"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8" name="Freeform 774"/>
          <p:cNvSpPr>
            <a:spLocks/>
          </p:cNvSpPr>
          <p:nvPr/>
        </p:nvSpPr>
        <p:spPr bwMode="auto">
          <a:xfrm>
            <a:off x="4911725" y="1833563"/>
            <a:ext cx="146050" cy="34925"/>
          </a:xfrm>
          <a:custGeom>
            <a:avLst/>
            <a:gdLst/>
            <a:ahLst/>
            <a:cxnLst>
              <a:cxn ang="0">
                <a:pos x="2" y="14"/>
              </a:cxn>
              <a:cxn ang="0">
                <a:pos x="2" y="14"/>
              </a:cxn>
              <a:cxn ang="0">
                <a:pos x="4" y="16"/>
              </a:cxn>
              <a:cxn ang="0">
                <a:pos x="6" y="16"/>
              </a:cxn>
              <a:cxn ang="0">
                <a:pos x="6" y="14"/>
              </a:cxn>
              <a:cxn ang="0">
                <a:pos x="6" y="14"/>
              </a:cxn>
              <a:cxn ang="0">
                <a:pos x="16" y="16"/>
              </a:cxn>
              <a:cxn ang="0">
                <a:pos x="20" y="18"/>
              </a:cxn>
              <a:cxn ang="0">
                <a:pos x="20" y="20"/>
              </a:cxn>
              <a:cxn ang="0">
                <a:pos x="26" y="20"/>
              </a:cxn>
              <a:cxn ang="0">
                <a:pos x="28" y="20"/>
              </a:cxn>
              <a:cxn ang="0">
                <a:pos x="30" y="22"/>
              </a:cxn>
              <a:cxn ang="0">
                <a:pos x="30" y="22"/>
              </a:cxn>
              <a:cxn ang="0">
                <a:pos x="32" y="20"/>
              </a:cxn>
              <a:cxn ang="0">
                <a:pos x="34" y="20"/>
              </a:cxn>
              <a:cxn ang="0">
                <a:pos x="36" y="20"/>
              </a:cxn>
              <a:cxn ang="0">
                <a:pos x="36" y="18"/>
              </a:cxn>
              <a:cxn ang="0">
                <a:pos x="38" y="18"/>
              </a:cxn>
              <a:cxn ang="0">
                <a:pos x="40" y="20"/>
              </a:cxn>
              <a:cxn ang="0">
                <a:pos x="42" y="20"/>
              </a:cxn>
              <a:cxn ang="0">
                <a:pos x="44" y="20"/>
              </a:cxn>
              <a:cxn ang="0">
                <a:pos x="46" y="22"/>
              </a:cxn>
              <a:cxn ang="0">
                <a:pos x="48" y="22"/>
              </a:cxn>
              <a:cxn ang="0">
                <a:pos x="50" y="22"/>
              </a:cxn>
              <a:cxn ang="0">
                <a:pos x="50" y="20"/>
              </a:cxn>
              <a:cxn ang="0">
                <a:pos x="50" y="18"/>
              </a:cxn>
              <a:cxn ang="0">
                <a:pos x="52" y="18"/>
              </a:cxn>
              <a:cxn ang="0">
                <a:pos x="54" y="18"/>
              </a:cxn>
              <a:cxn ang="0">
                <a:pos x="54" y="18"/>
              </a:cxn>
              <a:cxn ang="0">
                <a:pos x="56" y="18"/>
              </a:cxn>
              <a:cxn ang="0">
                <a:pos x="56" y="16"/>
              </a:cxn>
              <a:cxn ang="0">
                <a:pos x="54" y="12"/>
              </a:cxn>
              <a:cxn ang="0">
                <a:pos x="54" y="12"/>
              </a:cxn>
              <a:cxn ang="0">
                <a:pos x="56" y="10"/>
              </a:cxn>
              <a:cxn ang="0">
                <a:pos x="56" y="8"/>
              </a:cxn>
              <a:cxn ang="0">
                <a:pos x="56" y="6"/>
              </a:cxn>
              <a:cxn ang="0">
                <a:pos x="58" y="6"/>
              </a:cxn>
              <a:cxn ang="0">
                <a:pos x="60" y="4"/>
              </a:cxn>
              <a:cxn ang="0">
                <a:pos x="60" y="4"/>
              </a:cxn>
              <a:cxn ang="0">
                <a:pos x="64" y="2"/>
              </a:cxn>
              <a:cxn ang="0">
                <a:pos x="66" y="4"/>
              </a:cxn>
              <a:cxn ang="0">
                <a:pos x="70" y="2"/>
              </a:cxn>
              <a:cxn ang="0">
                <a:pos x="70" y="2"/>
              </a:cxn>
              <a:cxn ang="0">
                <a:pos x="74" y="2"/>
              </a:cxn>
              <a:cxn ang="0">
                <a:pos x="76" y="2"/>
              </a:cxn>
              <a:cxn ang="0">
                <a:pos x="78" y="4"/>
              </a:cxn>
              <a:cxn ang="0">
                <a:pos x="80" y="4"/>
              </a:cxn>
              <a:cxn ang="0">
                <a:pos x="80" y="4"/>
              </a:cxn>
              <a:cxn ang="0">
                <a:pos x="82" y="4"/>
              </a:cxn>
              <a:cxn ang="0">
                <a:pos x="86" y="6"/>
              </a:cxn>
              <a:cxn ang="0">
                <a:pos x="90" y="6"/>
              </a:cxn>
              <a:cxn ang="0">
                <a:pos x="92" y="10"/>
              </a:cxn>
              <a:cxn ang="0">
                <a:pos x="90" y="12"/>
              </a:cxn>
              <a:cxn ang="0">
                <a:pos x="90" y="12"/>
              </a:cxn>
              <a:cxn ang="0">
                <a:pos x="88" y="12"/>
              </a:cxn>
              <a:cxn ang="0">
                <a:pos x="88" y="14"/>
              </a:cxn>
              <a:cxn ang="0">
                <a:pos x="88" y="16"/>
              </a:cxn>
            </a:cxnLst>
            <a:rect l="0" t="0" r="r" b="b"/>
            <a:pathLst>
              <a:path w="92" h="22">
                <a:moveTo>
                  <a:pt x="0" y="16"/>
                </a:moveTo>
                <a:lnTo>
                  <a:pt x="0" y="16"/>
                </a:lnTo>
                <a:lnTo>
                  <a:pt x="2" y="14"/>
                </a:lnTo>
                <a:lnTo>
                  <a:pt x="2" y="14"/>
                </a:lnTo>
                <a:lnTo>
                  <a:pt x="2" y="14"/>
                </a:lnTo>
                <a:lnTo>
                  <a:pt x="2" y="14"/>
                </a:lnTo>
                <a:lnTo>
                  <a:pt x="4" y="16"/>
                </a:lnTo>
                <a:lnTo>
                  <a:pt x="4" y="16"/>
                </a:lnTo>
                <a:lnTo>
                  <a:pt x="4" y="16"/>
                </a:lnTo>
                <a:lnTo>
                  <a:pt x="6" y="16"/>
                </a:lnTo>
                <a:lnTo>
                  <a:pt x="6" y="16"/>
                </a:lnTo>
                <a:lnTo>
                  <a:pt x="6" y="16"/>
                </a:lnTo>
                <a:lnTo>
                  <a:pt x="6" y="14"/>
                </a:lnTo>
                <a:lnTo>
                  <a:pt x="6" y="14"/>
                </a:lnTo>
                <a:lnTo>
                  <a:pt x="6" y="14"/>
                </a:lnTo>
                <a:lnTo>
                  <a:pt x="6" y="14"/>
                </a:lnTo>
                <a:lnTo>
                  <a:pt x="4" y="14"/>
                </a:lnTo>
                <a:lnTo>
                  <a:pt x="6" y="14"/>
                </a:lnTo>
                <a:lnTo>
                  <a:pt x="8" y="12"/>
                </a:lnTo>
                <a:lnTo>
                  <a:pt x="12" y="12"/>
                </a:lnTo>
                <a:lnTo>
                  <a:pt x="16" y="16"/>
                </a:lnTo>
                <a:lnTo>
                  <a:pt x="16" y="16"/>
                </a:lnTo>
                <a:lnTo>
                  <a:pt x="18" y="18"/>
                </a:lnTo>
                <a:lnTo>
                  <a:pt x="20" y="18"/>
                </a:lnTo>
                <a:lnTo>
                  <a:pt x="20" y="18"/>
                </a:lnTo>
                <a:lnTo>
                  <a:pt x="20" y="20"/>
                </a:lnTo>
                <a:lnTo>
                  <a:pt x="20" y="20"/>
                </a:lnTo>
                <a:lnTo>
                  <a:pt x="22" y="20"/>
                </a:lnTo>
                <a:lnTo>
                  <a:pt x="22" y="20"/>
                </a:lnTo>
                <a:lnTo>
                  <a:pt x="26" y="20"/>
                </a:lnTo>
                <a:lnTo>
                  <a:pt x="26" y="20"/>
                </a:lnTo>
                <a:lnTo>
                  <a:pt x="28" y="20"/>
                </a:lnTo>
                <a:lnTo>
                  <a:pt x="28" y="20"/>
                </a:lnTo>
                <a:lnTo>
                  <a:pt x="28" y="22"/>
                </a:lnTo>
                <a:lnTo>
                  <a:pt x="30" y="22"/>
                </a:lnTo>
                <a:lnTo>
                  <a:pt x="30" y="22"/>
                </a:lnTo>
                <a:lnTo>
                  <a:pt x="30" y="22"/>
                </a:lnTo>
                <a:lnTo>
                  <a:pt x="30" y="22"/>
                </a:lnTo>
                <a:lnTo>
                  <a:pt x="30" y="22"/>
                </a:lnTo>
                <a:lnTo>
                  <a:pt x="32" y="20"/>
                </a:lnTo>
                <a:lnTo>
                  <a:pt x="32" y="20"/>
                </a:lnTo>
                <a:lnTo>
                  <a:pt x="32" y="20"/>
                </a:lnTo>
                <a:lnTo>
                  <a:pt x="34" y="20"/>
                </a:lnTo>
                <a:lnTo>
                  <a:pt x="34" y="20"/>
                </a:lnTo>
                <a:lnTo>
                  <a:pt x="34" y="20"/>
                </a:lnTo>
                <a:lnTo>
                  <a:pt x="36" y="20"/>
                </a:lnTo>
                <a:lnTo>
                  <a:pt x="36" y="20"/>
                </a:lnTo>
                <a:lnTo>
                  <a:pt x="36" y="20"/>
                </a:lnTo>
                <a:lnTo>
                  <a:pt x="36" y="18"/>
                </a:lnTo>
                <a:lnTo>
                  <a:pt x="36" y="18"/>
                </a:lnTo>
                <a:lnTo>
                  <a:pt x="36" y="18"/>
                </a:lnTo>
                <a:lnTo>
                  <a:pt x="38" y="18"/>
                </a:lnTo>
                <a:lnTo>
                  <a:pt x="38" y="18"/>
                </a:lnTo>
                <a:lnTo>
                  <a:pt x="38" y="18"/>
                </a:lnTo>
                <a:lnTo>
                  <a:pt x="38" y="18"/>
                </a:lnTo>
                <a:lnTo>
                  <a:pt x="40" y="20"/>
                </a:lnTo>
                <a:lnTo>
                  <a:pt x="40" y="20"/>
                </a:lnTo>
                <a:lnTo>
                  <a:pt x="42" y="20"/>
                </a:lnTo>
                <a:lnTo>
                  <a:pt x="42" y="20"/>
                </a:lnTo>
                <a:lnTo>
                  <a:pt x="42" y="20"/>
                </a:lnTo>
                <a:lnTo>
                  <a:pt x="44" y="20"/>
                </a:lnTo>
                <a:lnTo>
                  <a:pt x="44" y="20"/>
                </a:lnTo>
                <a:lnTo>
                  <a:pt x="44" y="20"/>
                </a:lnTo>
                <a:lnTo>
                  <a:pt x="46" y="20"/>
                </a:lnTo>
                <a:lnTo>
                  <a:pt x="46" y="22"/>
                </a:lnTo>
                <a:lnTo>
                  <a:pt x="46" y="22"/>
                </a:lnTo>
                <a:lnTo>
                  <a:pt x="46" y="22"/>
                </a:lnTo>
                <a:lnTo>
                  <a:pt x="48" y="22"/>
                </a:lnTo>
                <a:lnTo>
                  <a:pt x="48" y="22"/>
                </a:lnTo>
                <a:lnTo>
                  <a:pt x="48" y="22"/>
                </a:lnTo>
                <a:lnTo>
                  <a:pt x="50" y="22"/>
                </a:lnTo>
                <a:lnTo>
                  <a:pt x="50" y="22"/>
                </a:lnTo>
                <a:lnTo>
                  <a:pt x="50" y="20"/>
                </a:lnTo>
                <a:lnTo>
                  <a:pt x="50" y="20"/>
                </a:lnTo>
                <a:lnTo>
                  <a:pt x="50" y="20"/>
                </a:lnTo>
                <a:lnTo>
                  <a:pt x="50" y="18"/>
                </a:lnTo>
                <a:lnTo>
                  <a:pt x="50" y="18"/>
                </a:lnTo>
                <a:lnTo>
                  <a:pt x="50" y="18"/>
                </a:lnTo>
                <a:lnTo>
                  <a:pt x="52" y="18"/>
                </a:lnTo>
                <a:lnTo>
                  <a:pt x="52" y="18"/>
                </a:lnTo>
                <a:lnTo>
                  <a:pt x="52" y="18"/>
                </a:lnTo>
                <a:lnTo>
                  <a:pt x="52" y="18"/>
                </a:lnTo>
                <a:lnTo>
                  <a:pt x="54" y="18"/>
                </a:lnTo>
                <a:lnTo>
                  <a:pt x="54" y="18"/>
                </a:lnTo>
                <a:lnTo>
                  <a:pt x="54" y="18"/>
                </a:lnTo>
                <a:lnTo>
                  <a:pt x="54" y="18"/>
                </a:lnTo>
                <a:lnTo>
                  <a:pt x="54" y="18"/>
                </a:lnTo>
                <a:lnTo>
                  <a:pt x="54" y="18"/>
                </a:lnTo>
                <a:lnTo>
                  <a:pt x="56" y="18"/>
                </a:lnTo>
                <a:lnTo>
                  <a:pt x="56" y="18"/>
                </a:lnTo>
                <a:lnTo>
                  <a:pt x="56" y="18"/>
                </a:lnTo>
                <a:lnTo>
                  <a:pt x="56" y="16"/>
                </a:lnTo>
                <a:lnTo>
                  <a:pt x="56" y="16"/>
                </a:lnTo>
                <a:lnTo>
                  <a:pt x="56" y="14"/>
                </a:lnTo>
                <a:lnTo>
                  <a:pt x="54" y="14"/>
                </a:lnTo>
                <a:lnTo>
                  <a:pt x="54" y="12"/>
                </a:lnTo>
                <a:lnTo>
                  <a:pt x="54" y="12"/>
                </a:lnTo>
                <a:lnTo>
                  <a:pt x="54" y="12"/>
                </a:lnTo>
                <a:lnTo>
                  <a:pt x="54" y="12"/>
                </a:lnTo>
                <a:lnTo>
                  <a:pt x="56" y="12"/>
                </a:lnTo>
                <a:lnTo>
                  <a:pt x="56" y="10"/>
                </a:lnTo>
                <a:lnTo>
                  <a:pt x="56" y="10"/>
                </a:lnTo>
                <a:lnTo>
                  <a:pt x="56" y="8"/>
                </a:lnTo>
                <a:lnTo>
                  <a:pt x="56" y="8"/>
                </a:lnTo>
                <a:lnTo>
                  <a:pt x="56" y="8"/>
                </a:lnTo>
                <a:lnTo>
                  <a:pt x="56" y="6"/>
                </a:lnTo>
                <a:lnTo>
                  <a:pt x="56" y="6"/>
                </a:lnTo>
                <a:lnTo>
                  <a:pt x="56" y="6"/>
                </a:lnTo>
                <a:lnTo>
                  <a:pt x="56" y="6"/>
                </a:lnTo>
                <a:lnTo>
                  <a:pt x="58" y="6"/>
                </a:lnTo>
                <a:lnTo>
                  <a:pt x="58" y="6"/>
                </a:lnTo>
                <a:lnTo>
                  <a:pt x="58" y="6"/>
                </a:lnTo>
                <a:lnTo>
                  <a:pt x="58" y="6"/>
                </a:lnTo>
                <a:lnTo>
                  <a:pt x="60" y="4"/>
                </a:lnTo>
                <a:lnTo>
                  <a:pt x="60" y="4"/>
                </a:lnTo>
                <a:lnTo>
                  <a:pt x="60" y="4"/>
                </a:lnTo>
                <a:lnTo>
                  <a:pt x="60" y="4"/>
                </a:lnTo>
                <a:lnTo>
                  <a:pt x="60" y="4"/>
                </a:lnTo>
                <a:lnTo>
                  <a:pt x="62" y="2"/>
                </a:lnTo>
                <a:lnTo>
                  <a:pt x="64" y="2"/>
                </a:lnTo>
                <a:lnTo>
                  <a:pt x="64" y="4"/>
                </a:lnTo>
                <a:lnTo>
                  <a:pt x="64" y="4"/>
                </a:lnTo>
                <a:lnTo>
                  <a:pt x="66" y="4"/>
                </a:lnTo>
                <a:lnTo>
                  <a:pt x="66" y="4"/>
                </a:lnTo>
                <a:lnTo>
                  <a:pt x="68" y="4"/>
                </a:lnTo>
                <a:lnTo>
                  <a:pt x="70" y="2"/>
                </a:lnTo>
                <a:lnTo>
                  <a:pt x="70" y="2"/>
                </a:lnTo>
                <a:lnTo>
                  <a:pt x="70" y="2"/>
                </a:lnTo>
                <a:lnTo>
                  <a:pt x="70" y="2"/>
                </a:lnTo>
                <a:lnTo>
                  <a:pt x="72" y="2"/>
                </a:lnTo>
                <a:lnTo>
                  <a:pt x="72" y="2"/>
                </a:lnTo>
                <a:lnTo>
                  <a:pt x="74" y="2"/>
                </a:lnTo>
                <a:lnTo>
                  <a:pt x="76" y="0"/>
                </a:lnTo>
                <a:lnTo>
                  <a:pt x="76" y="2"/>
                </a:lnTo>
                <a:lnTo>
                  <a:pt x="76" y="2"/>
                </a:lnTo>
                <a:lnTo>
                  <a:pt x="76" y="2"/>
                </a:lnTo>
                <a:lnTo>
                  <a:pt x="76" y="2"/>
                </a:lnTo>
                <a:lnTo>
                  <a:pt x="78" y="4"/>
                </a:lnTo>
                <a:lnTo>
                  <a:pt x="78" y="4"/>
                </a:lnTo>
                <a:lnTo>
                  <a:pt x="78" y="4"/>
                </a:lnTo>
                <a:lnTo>
                  <a:pt x="80" y="4"/>
                </a:lnTo>
                <a:lnTo>
                  <a:pt x="80" y="4"/>
                </a:lnTo>
                <a:lnTo>
                  <a:pt x="80" y="4"/>
                </a:lnTo>
                <a:lnTo>
                  <a:pt x="80" y="4"/>
                </a:lnTo>
                <a:lnTo>
                  <a:pt x="80" y="4"/>
                </a:lnTo>
                <a:lnTo>
                  <a:pt x="82" y="4"/>
                </a:lnTo>
                <a:lnTo>
                  <a:pt x="82" y="4"/>
                </a:lnTo>
                <a:lnTo>
                  <a:pt x="84" y="6"/>
                </a:lnTo>
                <a:lnTo>
                  <a:pt x="86" y="6"/>
                </a:lnTo>
                <a:lnTo>
                  <a:pt x="86" y="6"/>
                </a:lnTo>
                <a:lnTo>
                  <a:pt x="88" y="6"/>
                </a:lnTo>
                <a:lnTo>
                  <a:pt x="88" y="6"/>
                </a:lnTo>
                <a:lnTo>
                  <a:pt x="90" y="6"/>
                </a:lnTo>
                <a:lnTo>
                  <a:pt x="90" y="6"/>
                </a:lnTo>
                <a:lnTo>
                  <a:pt x="90" y="8"/>
                </a:lnTo>
                <a:lnTo>
                  <a:pt x="92" y="10"/>
                </a:lnTo>
                <a:lnTo>
                  <a:pt x="92" y="10"/>
                </a:lnTo>
                <a:lnTo>
                  <a:pt x="92" y="10"/>
                </a:lnTo>
                <a:lnTo>
                  <a:pt x="90" y="12"/>
                </a:lnTo>
                <a:lnTo>
                  <a:pt x="90" y="12"/>
                </a:lnTo>
                <a:lnTo>
                  <a:pt x="90" y="12"/>
                </a:lnTo>
                <a:lnTo>
                  <a:pt x="90" y="12"/>
                </a:lnTo>
                <a:lnTo>
                  <a:pt x="88" y="12"/>
                </a:lnTo>
                <a:lnTo>
                  <a:pt x="88" y="12"/>
                </a:lnTo>
                <a:lnTo>
                  <a:pt x="88" y="12"/>
                </a:lnTo>
                <a:lnTo>
                  <a:pt x="88" y="14"/>
                </a:lnTo>
                <a:lnTo>
                  <a:pt x="88" y="14"/>
                </a:lnTo>
                <a:lnTo>
                  <a:pt x="88" y="14"/>
                </a:lnTo>
                <a:lnTo>
                  <a:pt x="88" y="14"/>
                </a:lnTo>
                <a:lnTo>
                  <a:pt x="88" y="14"/>
                </a:lnTo>
                <a:lnTo>
                  <a:pt x="88" y="16"/>
                </a:lnTo>
                <a:lnTo>
                  <a:pt x="90" y="16"/>
                </a:lnTo>
                <a:lnTo>
                  <a:pt x="9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9" name="Freeform 775"/>
          <p:cNvSpPr>
            <a:spLocks/>
          </p:cNvSpPr>
          <p:nvPr/>
        </p:nvSpPr>
        <p:spPr bwMode="auto">
          <a:xfrm>
            <a:off x="5054600" y="1843088"/>
            <a:ext cx="31750" cy="15875"/>
          </a:xfrm>
          <a:custGeom>
            <a:avLst/>
            <a:gdLst/>
            <a:ahLst/>
            <a:cxnLst>
              <a:cxn ang="0">
                <a:pos x="0" y="10"/>
              </a:cxn>
              <a:cxn ang="0">
                <a:pos x="0" y="10"/>
              </a:cxn>
              <a:cxn ang="0">
                <a:pos x="0" y="10"/>
              </a:cxn>
              <a:cxn ang="0">
                <a:pos x="2" y="10"/>
              </a:cxn>
              <a:cxn ang="0">
                <a:pos x="2" y="10"/>
              </a:cxn>
              <a:cxn ang="0">
                <a:pos x="2" y="10"/>
              </a:cxn>
              <a:cxn ang="0">
                <a:pos x="2" y="10"/>
              </a:cxn>
              <a:cxn ang="0">
                <a:pos x="2" y="10"/>
              </a:cxn>
              <a:cxn ang="0">
                <a:pos x="2" y="8"/>
              </a:cxn>
              <a:cxn ang="0">
                <a:pos x="2" y="8"/>
              </a:cxn>
              <a:cxn ang="0">
                <a:pos x="2" y="8"/>
              </a:cxn>
              <a:cxn ang="0">
                <a:pos x="4" y="6"/>
              </a:cxn>
              <a:cxn ang="0">
                <a:pos x="2" y="6"/>
              </a:cxn>
              <a:cxn ang="0">
                <a:pos x="2" y="6"/>
              </a:cxn>
              <a:cxn ang="0">
                <a:pos x="2" y="6"/>
              </a:cxn>
              <a:cxn ang="0">
                <a:pos x="4" y="6"/>
              </a:cxn>
              <a:cxn ang="0">
                <a:pos x="4" y="6"/>
              </a:cxn>
              <a:cxn ang="0">
                <a:pos x="6" y="6"/>
              </a:cxn>
              <a:cxn ang="0">
                <a:pos x="6" y="6"/>
              </a:cxn>
              <a:cxn ang="0">
                <a:pos x="6" y="6"/>
              </a:cxn>
              <a:cxn ang="0">
                <a:pos x="6" y="4"/>
              </a:cxn>
              <a:cxn ang="0">
                <a:pos x="8" y="4"/>
              </a:cxn>
              <a:cxn ang="0">
                <a:pos x="10" y="4"/>
              </a:cxn>
              <a:cxn ang="0">
                <a:pos x="10" y="4"/>
              </a:cxn>
              <a:cxn ang="0">
                <a:pos x="10" y="2"/>
              </a:cxn>
              <a:cxn ang="0">
                <a:pos x="10" y="2"/>
              </a:cxn>
              <a:cxn ang="0">
                <a:pos x="10" y="2"/>
              </a:cxn>
              <a:cxn ang="0">
                <a:pos x="10" y="2"/>
              </a:cxn>
              <a:cxn ang="0">
                <a:pos x="10" y="0"/>
              </a:cxn>
              <a:cxn ang="0">
                <a:pos x="10" y="0"/>
              </a:cxn>
              <a:cxn ang="0">
                <a:pos x="10" y="0"/>
              </a:cxn>
              <a:cxn ang="0">
                <a:pos x="10" y="0"/>
              </a:cxn>
              <a:cxn ang="0">
                <a:pos x="12" y="2"/>
              </a:cxn>
              <a:cxn ang="0">
                <a:pos x="12" y="2"/>
              </a:cxn>
              <a:cxn ang="0">
                <a:pos x="12" y="2"/>
              </a:cxn>
              <a:cxn ang="0">
                <a:pos x="14" y="2"/>
              </a:cxn>
              <a:cxn ang="0">
                <a:pos x="14" y="2"/>
              </a:cxn>
              <a:cxn ang="0">
                <a:pos x="14" y="2"/>
              </a:cxn>
              <a:cxn ang="0">
                <a:pos x="14" y="2"/>
              </a:cxn>
              <a:cxn ang="0">
                <a:pos x="14" y="2"/>
              </a:cxn>
              <a:cxn ang="0">
                <a:pos x="18" y="2"/>
              </a:cxn>
              <a:cxn ang="0">
                <a:pos x="18" y="2"/>
              </a:cxn>
              <a:cxn ang="0">
                <a:pos x="18" y="2"/>
              </a:cxn>
              <a:cxn ang="0">
                <a:pos x="18" y="2"/>
              </a:cxn>
              <a:cxn ang="0">
                <a:pos x="18" y="2"/>
              </a:cxn>
              <a:cxn ang="0">
                <a:pos x="20" y="2"/>
              </a:cxn>
              <a:cxn ang="0">
                <a:pos x="20" y="2"/>
              </a:cxn>
              <a:cxn ang="0">
                <a:pos x="18" y="2"/>
              </a:cxn>
              <a:cxn ang="0">
                <a:pos x="18" y="0"/>
              </a:cxn>
              <a:cxn ang="0">
                <a:pos x="18" y="0"/>
              </a:cxn>
              <a:cxn ang="0">
                <a:pos x="18" y="0"/>
              </a:cxn>
            </a:cxnLst>
            <a:rect l="0" t="0" r="r" b="b"/>
            <a:pathLst>
              <a:path w="20" h="10">
                <a:moveTo>
                  <a:pt x="0" y="10"/>
                </a:moveTo>
                <a:lnTo>
                  <a:pt x="0" y="10"/>
                </a:lnTo>
                <a:lnTo>
                  <a:pt x="0" y="10"/>
                </a:lnTo>
                <a:lnTo>
                  <a:pt x="2" y="10"/>
                </a:lnTo>
                <a:lnTo>
                  <a:pt x="2" y="10"/>
                </a:lnTo>
                <a:lnTo>
                  <a:pt x="2" y="10"/>
                </a:lnTo>
                <a:lnTo>
                  <a:pt x="2" y="10"/>
                </a:lnTo>
                <a:lnTo>
                  <a:pt x="2" y="10"/>
                </a:lnTo>
                <a:lnTo>
                  <a:pt x="2" y="8"/>
                </a:lnTo>
                <a:lnTo>
                  <a:pt x="2" y="8"/>
                </a:lnTo>
                <a:lnTo>
                  <a:pt x="2" y="8"/>
                </a:lnTo>
                <a:lnTo>
                  <a:pt x="4" y="6"/>
                </a:lnTo>
                <a:lnTo>
                  <a:pt x="2" y="6"/>
                </a:lnTo>
                <a:lnTo>
                  <a:pt x="2" y="6"/>
                </a:lnTo>
                <a:lnTo>
                  <a:pt x="2" y="6"/>
                </a:lnTo>
                <a:lnTo>
                  <a:pt x="4" y="6"/>
                </a:lnTo>
                <a:lnTo>
                  <a:pt x="4" y="6"/>
                </a:lnTo>
                <a:lnTo>
                  <a:pt x="6" y="6"/>
                </a:lnTo>
                <a:lnTo>
                  <a:pt x="6" y="6"/>
                </a:lnTo>
                <a:lnTo>
                  <a:pt x="6" y="6"/>
                </a:lnTo>
                <a:lnTo>
                  <a:pt x="6" y="4"/>
                </a:lnTo>
                <a:lnTo>
                  <a:pt x="8" y="4"/>
                </a:lnTo>
                <a:lnTo>
                  <a:pt x="10" y="4"/>
                </a:lnTo>
                <a:lnTo>
                  <a:pt x="10" y="4"/>
                </a:lnTo>
                <a:lnTo>
                  <a:pt x="10" y="2"/>
                </a:lnTo>
                <a:lnTo>
                  <a:pt x="10" y="2"/>
                </a:lnTo>
                <a:lnTo>
                  <a:pt x="10" y="2"/>
                </a:lnTo>
                <a:lnTo>
                  <a:pt x="10" y="2"/>
                </a:lnTo>
                <a:lnTo>
                  <a:pt x="10" y="0"/>
                </a:lnTo>
                <a:lnTo>
                  <a:pt x="10" y="0"/>
                </a:lnTo>
                <a:lnTo>
                  <a:pt x="10" y="0"/>
                </a:lnTo>
                <a:lnTo>
                  <a:pt x="10" y="0"/>
                </a:lnTo>
                <a:lnTo>
                  <a:pt x="12" y="2"/>
                </a:lnTo>
                <a:lnTo>
                  <a:pt x="12" y="2"/>
                </a:lnTo>
                <a:lnTo>
                  <a:pt x="12" y="2"/>
                </a:lnTo>
                <a:lnTo>
                  <a:pt x="14" y="2"/>
                </a:lnTo>
                <a:lnTo>
                  <a:pt x="14" y="2"/>
                </a:lnTo>
                <a:lnTo>
                  <a:pt x="14" y="2"/>
                </a:lnTo>
                <a:lnTo>
                  <a:pt x="14" y="2"/>
                </a:lnTo>
                <a:lnTo>
                  <a:pt x="14" y="2"/>
                </a:lnTo>
                <a:lnTo>
                  <a:pt x="18" y="2"/>
                </a:lnTo>
                <a:lnTo>
                  <a:pt x="18" y="2"/>
                </a:lnTo>
                <a:lnTo>
                  <a:pt x="18" y="2"/>
                </a:lnTo>
                <a:lnTo>
                  <a:pt x="18" y="2"/>
                </a:lnTo>
                <a:lnTo>
                  <a:pt x="18" y="2"/>
                </a:lnTo>
                <a:lnTo>
                  <a:pt x="20" y="2"/>
                </a:lnTo>
                <a:lnTo>
                  <a:pt x="20" y="2"/>
                </a:lnTo>
                <a:lnTo>
                  <a:pt x="18" y="2"/>
                </a:lnTo>
                <a:lnTo>
                  <a:pt x="18" y="0"/>
                </a:lnTo>
                <a:lnTo>
                  <a:pt x="18" y="0"/>
                </a:lnTo>
                <a:lnTo>
                  <a:pt x="18"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0" name="Line 776"/>
          <p:cNvSpPr>
            <a:spLocks noChangeShapeType="1"/>
          </p:cNvSpPr>
          <p:nvPr/>
        </p:nvSpPr>
        <p:spPr bwMode="auto">
          <a:xfrm>
            <a:off x="5210175" y="3363913"/>
            <a:ext cx="25400"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1" name="Line 777"/>
          <p:cNvSpPr>
            <a:spLocks noChangeShapeType="1"/>
          </p:cNvSpPr>
          <p:nvPr/>
        </p:nvSpPr>
        <p:spPr bwMode="auto">
          <a:xfrm>
            <a:off x="5238750" y="3376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2" name="Line 778"/>
          <p:cNvSpPr>
            <a:spLocks noChangeShapeType="1"/>
          </p:cNvSpPr>
          <p:nvPr/>
        </p:nvSpPr>
        <p:spPr bwMode="auto">
          <a:xfrm>
            <a:off x="5238750" y="3376613"/>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3" name="Freeform 779"/>
          <p:cNvSpPr>
            <a:spLocks/>
          </p:cNvSpPr>
          <p:nvPr/>
        </p:nvSpPr>
        <p:spPr bwMode="auto">
          <a:xfrm>
            <a:off x="5219700" y="3376613"/>
            <a:ext cx="19050" cy="9525"/>
          </a:xfrm>
          <a:custGeom>
            <a:avLst/>
            <a:gdLst/>
            <a:ahLst/>
            <a:cxnLst>
              <a:cxn ang="0">
                <a:pos x="12" y="0"/>
              </a:cxn>
              <a:cxn ang="0">
                <a:pos x="12" y="2"/>
              </a:cxn>
              <a:cxn ang="0">
                <a:pos x="10" y="4"/>
              </a:cxn>
              <a:cxn ang="0">
                <a:pos x="10" y="4"/>
              </a:cxn>
              <a:cxn ang="0">
                <a:pos x="8" y="4"/>
              </a:cxn>
              <a:cxn ang="0">
                <a:pos x="8" y="6"/>
              </a:cxn>
              <a:cxn ang="0">
                <a:pos x="8" y="6"/>
              </a:cxn>
              <a:cxn ang="0">
                <a:pos x="10" y="6"/>
              </a:cxn>
              <a:cxn ang="0">
                <a:pos x="0" y="6"/>
              </a:cxn>
            </a:cxnLst>
            <a:rect l="0" t="0" r="r" b="b"/>
            <a:pathLst>
              <a:path w="12" h="6">
                <a:moveTo>
                  <a:pt x="12" y="0"/>
                </a:moveTo>
                <a:lnTo>
                  <a:pt x="12" y="2"/>
                </a:lnTo>
                <a:lnTo>
                  <a:pt x="10" y="4"/>
                </a:lnTo>
                <a:lnTo>
                  <a:pt x="10" y="4"/>
                </a:lnTo>
                <a:lnTo>
                  <a:pt x="8" y="4"/>
                </a:lnTo>
                <a:lnTo>
                  <a:pt x="8" y="6"/>
                </a:lnTo>
                <a:lnTo>
                  <a:pt x="8" y="6"/>
                </a:lnTo>
                <a:lnTo>
                  <a:pt x="10"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4" name="Line 780"/>
          <p:cNvSpPr>
            <a:spLocks noChangeShapeType="1"/>
          </p:cNvSpPr>
          <p:nvPr/>
        </p:nvSpPr>
        <p:spPr bwMode="auto">
          <a:xfrm>
            <a:off x="5213350" y="3379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5" name="Line 781"/>
          <p:cNvSpPr>
            <a:spLocks noChangeShapeType="1"/>
          </p:cNvSpPr>
          <p:nvPr/>
        </p:nvSpPr>
        <p:spPr bwMode="auto">
          <a:xfrm>
            <a:off x="5213350" y="3379788"/>
            <a:ext cx="1588" cy="1588"/>
          </a:xfrm>
          <a:prstGeom prst="line">
            <a:avLst/>
          </a:prstGeom>
          <a:no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6" name="Freeform 782"/>
          <p:cNvSpPr>
            <a:spLocks/>
          </p:cNvSpPr>
          <p:nvPr/>
        </p:nvSpPr>
        <p:spPr bwMode="auto">
          <a:xfrm>
            <a:off x="5210175" y="3363913"/>
            <a:ext cx="3175" cy="15875"/>
          </a:xfrm>
          <a:custGeom>
            <a:avLst/>
            <a:gdLst/>
            <a:ahLst/>
            <a:cxnLst>
              <a:cxn ang="0">
                <a:pos x="2" y="10"/>
              </a:cxn>
              <a:cxn ang="0">
                <a:pos x="2" y="10"/>
              </a:cxn>
              <a:cxn ang="0">
                <a:pos x="0" y="8"/>
              </a:cxn>
              <a:cxn ang="0">
                <a:pos x="0" y="0"/>
              </a:cxn>
            </a:cxnLst>
            <a:rect l="0" t="0" r="r" b="b"/>
            <a:pathLst>
              <a:path w="2" h="10">
                <a:moveTo>
                  <a:pt x="2" y="10"/>
                </a:moveTo>
                <a:lnTo>
                  <a:pt x="2" y="10"/>
                </a:lnTo>
                <a:lnTo>
                  <a:pt x="0" y="8"/>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7" name="Freeform 783"/>
          <p:cNvSpPr>
            <a:spLocks/>
          </p:cNvSpPr>
          <p:nvPr/>
        </p:nvSpPr>
        <p:spPr bwMode="auto">
          <a:xfrm>
            <a:off x="5238750" y="3309938"/>
            <a:ext cx="117475" cy="73025"/>
          </a:xfrm>
          <a:custGeom>
            <a:avLst/>
            <a:gdLst/>
            <a:ahLst/>
            <a:cxnLst>
              <a:cxn ang="0">
                <a:pos x="0" y="44"/>
              </a:cxn>
              <a:cxn ang="0">
                <a:pos x="2" y="42"/>
              </a:cxn>
              <a:cxn ang="0">
                <a:pos x="8" y="40"/>
              </a:cxn>
              <a:cxn ang="0">
                <a:pos x="8" y="36"/>
              </a:cxn>
              <a:cxn ang="0">
                <a:pos x="10" y="36"/>
              </a:cxn>
              <a:cxn ang="0">
                <a:pos x="14" y="32"/>
              </a:cxn>
              <a:cxn ang="0">
                <a:pos x="24" y="42"/>
              </a:cxn>
              <a:cxn ang="0">
                <a:pos x="26" y="42"/>
              </a:cxn>
              <a:cxn ang="0">
                <a:pos x="26" y="42"/>
              </a:cxn>
              <a:cxn ang="0">
                <a:pos x="26" y="42"/>
              </a:cxn>
              <a:cxn ang="0">
                <a:pos x="30" y="42"/>
              </a:cxn>
              <a:cxn ang="0">
                <a:pos x="38" y="34"/>
              </a:cxn>
              <a:cxn ang="0">
                <a:pos x="40" y="30"/>
              </a:cxn>
              <a:cxn ang="0">
                <a:pos x="42" y="26"/>
              </a:cxn>
              <a:cxn ang="0">
                <a:pos x="48" y="20"/>
              </a:cxn>
              <a:cxn ang="0">
                <a:pos x="48" y="18"/>
              </a:cxn>
              <a:cxn ang="0">
                <a:pos x="48" y="16"/>
              </a:cxn>
              <a:cxn ang="0">
                <a:pos x="48" y="10"/>
              </a:cxn>
              <a:cxn ang="0">
                <a:pos x="48" y="10"/>
              </a:cxn>
              <a:cxn ang="0">
                <a:pos x="48" y="8"/>
              </a:cxn>
              <a:cxn ang="0">
                <a:pos x="52" y="4"/>
              </a:cxn>
              <a:cxn ang="0">
                <a:pos x="52" y="4"/>
              </a:cxn>
              <a:cxn ang="0">
                <a:pos x="52" y="2"/>
              </a:cxn>
              <a:cxn ang="0">
                <a:pos x="52" y="2"/>
              </a:cxn>
              <a:cxn ang="0">
                <a:pos x="52" y="0"/>
              </a:cxn>
              <a:cxn ang="0">
                <a:pos x="52" y="0"/>
              </a:cxn>
              <a:cxn ang="0">
                <a:pos x="52" y="0"/>
              </a:cxn>
              <a:cxn ang="0">
                <a:pos x="60" y="0"/>
              </a:cxn>
              <a:cxn ang="0">
                <a:pos x="58" y="4"/>
              </a:cxn>
              <a:cxn ang="0">
                <a:pos x="58" y="10"/>
              </a:cxn>
              <a:cxn ang="0">
                <a:pos x="58" y="10"/>
              </a:cxn>
              <a:cxn ang="0">
                <a:pos x="58" y="10"/>
              </a:cxn>
              <a:cxn ang="0">
                <a:pos x="58" y="10"/>
              </a:cxn>
              <a:cxn ang="0">
                <a:pos x="60" y="24"/>
              </a:cxn>
              <a:cxn ang="0">
                <a:pos x="60" y="24"/>
              </a:cxn>
              <a:cxn ang="0">
                <a:pos x="60" y="24"/>
              </a:cxn>
              <a:cxn ang="0">
                <a:pos x="60" y="24"/>
              </a:cxn>
              <a:cxn ang="0">
                <a:pos x="62" y="26"/>
              </a:cxn>
              <a:cxn ang="0">
                <a:pos x="64" y="28"/>
              </a:cxn>
              <a:cxn ang="0">
                <a:pos x="70" y="34"/>
              </a:cxn>
              <a:cxn ang="0">
                <a:pos x="72" y="36"/>
              </a:cxn>
              <a:cxn ang="0">
                <a:pos x="72" y="38"/>
              </a:cxn>
              <a:cxn ang="0">
                <a:pos x="72" y="38"/>
              </a:cxn>
              <a:cxn ang="0">
                <a:pos x="72" y="40"/>
              </a:cxn>
              <a:cxn ang="0">
                <a:pos x="72" y="40"/>
              </a:cxn>
              <a:cxn ang="0">
                <a:pos x="70" y="42"/>
              </a:cxn>
              <a:cxn ang="0">
                <a:pos x="70" y="44"/>
              </a:cxn>
              <a:cxn ang="0">
                <a:pos x="70" y="46"/>
              </a:cxn>
              <a:cxn ang="0">
                <a:pos x="70" y="46"/>
              </a:cxn>
              <a:cxn ang="0">
                <a:pos x="70" y="46"/>
              </a:cxn>
            </a:cxnLst>
            <a:rect l="0" t="0" r="r" b="b"/>
            <a:pathLst>
              <a:path w="74" h="46">
                <a:moveTo>
                  <a:pt x="0" y="44"/>
                </a:moveTo>
                <a:lnTo>
                  <a:pt x="0" y="44"/>
                </a:lnTo>
                <a:lnTo>
                  <a:pt x="2" y="42"/>
                </a:lnTo>
                <a:lnTo>
                  <a:pt x="2" y="42"/>
                </a:lnTo>
                <a:lnTo>
                  <a:pt x="6" y="42"/>
                </a:lnTo>
                <a:lnTo>
                  <a:pt x="8" y="40"/>
                </a:lnTo>
                <a:lnTo>
                  <a:pt x="8" y="38"/>
                </a:lnTo>
                <a:lnTo>
                  <a:pt x="8" y="36"/>
                </a:lnTo>
                <a:lnTo>
                  <a:pt x="8" y="36"/>
                </a:lnTo>
                <a:lnTo>
                  <a:pt x="10" y="36"/>
                </a:lnTo>
                <a:lnTo>
                  <a:pt x="14" y="34"/>
                </a:lnTo>
                <a:lnTo>
                  <a:pt x="14" y="32"/>
                </a:lnTo>
                <a:lnTo>
                  <a:pt x="20" y="38"/>
                </a:lnTo>
                <a:lnTo>
                  <a:pt x="24" y="42"/>
                </a:lnTo>
                <a:lnTo>
                  <a:pt x="26" y="42"/>
                </a:lnTo>
                <a:lnTo>
                  <a:pt x="26" y="42"/>
                </a:lnTo>
                <a:lnTo>
                  <a:pt x="26" y="42"/>
                </a:lnTo>
                <a:lnTo>
                  <a:pt x="26" y="42"/>
                </a:lnTo>
                <a:lnTo>
                  <a:pt x="26" y="42"/>
                </a:lnTo>
                <a:lnTo>
                  <a:pt x="26" y="42"/>
                </a:lnTo>
                <a:lnTo>
                  <a:pt x="28" y="42"/>
                </a:lnTo>
                <a:lnTo>
                  <a:pt x="30" y="42"/>
                </a:lnTo>
                <a:lnTo>
                  <a:pt x="32" y="40"/>
                </a:lnTo>
                <a:lnTo>
                  <a:pt x="38" y="34"/>
                </a:lnTo>
                <a:lnTo>
                  <a:pt x="40" y="32"/>
                </a:lnTo>
                <a:lnTo>
                  <a:pt x="40" y="30"/>
                </a:lnTo>
                <a:lnTo>
                  <a:pt x="40" y="30"/>
                </a:lnTo>
                <a:lnTo>
                  <a:pt x="42" y="26"/>
                </a:lnTo>
                <a:lnTo>
                  <a:pt x="42" y="26"/>
                </a:lnTo>
                <a:lnTo>
                  <a:pt x="48" y="20"/>
                </a:lnTo>
                <a:lnTo>
                  <a:pt x="48" y="20"/>
                </a:lnTo>
                <a:lnTo>
                  <a:pt x="48" y="18"/>
                </a:lnTo>
                <a:lnTo>
                  <a:pt x="48" y="16"/>
                </a:lnTo>
                <a:lnTo>
                  <a:pt x="48" y="16"/>
                </a:lnTo>
                <a:lnTo>
                  <a:pt x="48" y="14"/>
                </a:lnTo>
                <a:lnTo>
                  <a:pt x="48" y="10"/>
                </a:lnTo>
                <a:lnTo>
                  <a:pt x="48" y="10"/>
                </a:lnTo>
                <a:lnTo>
                  <a:pt x="48" y="10"/>
                </a:lnTo>
                <a:lnTo>
                  <a:pt x="48" y="8"/>
                </a:lnTo>
                <a:lnTo>
                  <a:pt x="48" y="8"/>
                </a:lnTo>
                <a:lnTo>
                  <a:pt x="44" y="4"/>
                </a:lnTo>
                <a:lnTo>
                  <a:pt x="52" y="4"/>
                </a:lnTo>
                <a:lnTo>
                  <a:pt x="52" y="4"/>
                </a:lnTo>
                <a:lnTo>
                  <a:pt x="52" y="4"/>
                </a:lnTo>
                <a:lnTo>
                  <a:pt x="52" y="2"/>
                </a:lnTo>
                <a:lnTo>
                  <a:pt x="52" y="2"/>
                </a:lnTo>
                <a:lnTo>
                  <a:pt x="52" y="2"/>
                </a:lnTo>
                <a:lnTo>
                  <a:pt x="52" y="2"/>
                </a:lnTo>
                <a:lnTo>
                  <a:pt x="52" y="2"/>
                </a:lnTo>
                <a:lnTo>
                  <a:pt x="52" y="0"/>
                </a:lnTo>
                <a:lnTo>
                  <a:pt x="52" y="0"/>
                </a:lnTo>
                <a:lnTo>
                  <a:pt x="52" y="0"/>
                </a:lnTo>
                <a:lnTo>
                  <a:pt x="52" y="0"/>
                </a:lnTo>
                <a:lnTo>
                  <a:pt x="52" y="0"/>
                </a:lnTo>
                <a:lnTo>
                  <a:pt x="52" y="0"/>
                </a:lnTo>
                <a:lnTo>
                  <a:pt x="60" y="0"/>
                </a:lnTo>
                <a:lnTo>
                  <a:pt x="60" y="2"/>
                </a:lnTo>
                <a:lnTo>
                  <a:pt x="58" y="4"/>
                </a:lnTo>
                <a:lnTo>
                  <a:pt x="58" y="6"/>
                </a:lnTo>
                <a:lnTo>
                  <a:pt x="58" y="10"/>
                </a:lnTo>
                <a:lnTo>
                  <a:pt x="58" y="10"/>
                </a:lnTo>
                <a:lnTo>
                  <a:pt x="58" y="10"/>
                </a:lnTo>
                <a:lnTo>
                  <a:pt x="58" y="10"/>
                </a:lnTo>
                <a:lnTo>
                  <a:pt x="58" y="10"/>
                </a:lnTo>
                <a:lnTo>
                  <a:pt x="58" y="10"/>
                </a:lnTo>
                <a:lnTo>
                  <a:pt x="58" y="10"/>
                </a:lnTo>
                <a:lnTo>
                  <a:pt x="58" y="10"/>
                </a:lnTo>
                <a:lnTo>
                  <a:pt x="60" y="24"/>
                </a:lnTo>
                <a:lnTo>
                  <a:pt x="60" y="24"/>
                </a:lnTo>
                <a:lnTo>
                  <a:pt x="60" y="24"/>
                </a:lnTo>
                <a:lnTo>
                  <a:pt x="60" y="24"/>
                </a:lnTo>
                <a:lnTo>
                  <a:pt x="60" y="24"/>
                </a:lnTo>
                <a:lnTo>
                  <a:pt x="60" y="24"/>
                </a:lnTo>
                <a:lnTo>
                  <a:pt x="60" y="24"/>
                </a:lnTo>
                <a:lnTo>
                  <a:pt x="62" y="26"/>
                </a:lnTo>
                <a:lnTo>
                  <a:pt x="62" y="26"/>
                </a:lnTo>
                <a:lnTo>
                  <a:pt x="64" y="26"/>
                </a:lnTo>
                <a:lnTo>
                  <a:pt x="64" y="28"/>
                </a:lnTo>
                <a:lnTo>
                  <a:pt x="70" y="34"/>
                </a:lnTo>
                <a:lnTo>
                  <a:pt x="70" y="34"/>
                </a:lnTo>
                <a:lnTo>
                  <a:pt x="72" y="36"/>
                </a:lnTo>
                <a:lnTo>
                  <a:pt x="72" y="36"/>
                </a:lnTo>
                <a:lnTo>
                  <a:pt x="72" y="36"/>
                </a:lnTo>
                <a:lnTo>
                  <a:pt x="72" y="38"/>
                </a:lnTo>
                <a:lnTo>
                  <a:pt x="72" y="38"/>
                </a:lnTo>
                <a:lnTo>
                  <a:pt x="72" y="38"/>
                </a:lnTo>
                <a:lnTo>
                  <a:pt x="72" y="38"/>
                </a:lnTo>
                <a:lnTo>
                  <a:pt x="72" y="40"/>
                </a:lnTo>
                <a:lnTo>
                  <a:pt x="72" y="40"/>
                </a:lnTo>
                <a:lnTo>
                  <a:pt x="72" y="40"/>
                </a:lnTo>
                <a:lnTo>
                  <a:pt x="72" y="40"/>
                </a:lnTo>
                <a:lnTo>
                  <a:pt x="70" y="42"/>
                </a:lnTo>
                <a:lnTo>
                  <a:pt x="70" y="44"/>
                </a:lnTo>
                <a:lnTo>
                  <a:pt x="70" y="44"/>
                </a:lnTo>
                <a:lnTo>
                  <a:pt x="70" y="46"/>
                </a:lnTo>
                <a:lnTo>
                  <a:pt x="70" y="46"/>
                </a:lnTo>
                <a:lnTo>
                  <a:pt x="70" y="46"/>
                </a:lnTo>
                <a:lnTo>
                  <a:pt x="70" y="46"/>
                </a:lnTo>
                <a:lnTo>
                  <a:pt x="70" y="46"/>
                </a:lnTo>
                <a:lnTo>
                  <a:pt x="70" y="46"/>
                </a:lnTo>
                <a:lnTo>
                  <a:pt x="74"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8" name="Freeform 784"/>
          <p:cNvSpPr>
            <a:spLocks/>
          </p:cNvSpPr>
          <p:nvPr/>
        </p:nvSpPr>
        <p:spPr bwMode="auto">
          <a:xfrm>
            <a:off x="5124450" y="3357563"/>
            <a:ext cx="88900" cy="44450"/>
          </a:xfrm>
          <a:custGeom>
            <a:avLst/>
            <a:gdLst/>
            <a:ahLst/>
            <a:cxnLst>
              <a:cxn ang="0">
                <a:pos x="2" y="28"/>
              </a:cxn>
              <a:cxn ang="0">
                <a:pos x="2" y="28"/>
              </a:cxn>
              <a:cxn ang="0">
                <a:pos x="6" y="26"/>
              </a:cxn>
              <a:cxn ang="0">
                <a:pos x="6" y="26"/>
              </a:cxn>
              <a:cxn ang="0">
                <a:pos x="6" y="24"/>
              </a:cxn>
              <a:cxn ang="0">
                <a:pos x="8" y="20"/>
              </a:cxn>
              <a:cxn ang="0">
                <a:pos x="8" y="18"/>
              </a:cxn>
              <a:cxn ang="0">
                <a:pos x="10" y="16"/>
              </a:cxn>
              <a:cxn ang="0">
                <a:pos x="10" y="10"/>
              </a:cxn>
              <a:cxn ang="0">
                <a:pos x="10" y="10"/>
              </a:cxn>
              <a:cxn ang="0">
                <a:pos x="10" y="10"/>
              </a:cxn>
              <a:cxn ang="0">
                <a:pos x="12" y="8"/>
              </a:cxn>
              <a:cxn ang="0">
                <a:pos x="12" y="8"/>
              </a:cxn>
              <a:cxn ang="0">
                <a:pos x="12" y="8"/>
              </a:cxn>
              <a:cxn ang="0">
                <a:pos x="14" y="6"/>
              </a:cxn>
              <a:cxn ang="0">
                <a:pos x="14" y="6"/>
              </a:cxn>
              <a:cxn ang="0">
                <a:pos x="12" y="4"/>
              </a:cxn>
              <a:cxn ang="0">
                <a:pos x="14" y="2"/>
              </a:cxn>
              <a:cxn ang="0">
                <a:pos x="14" y="2"/>
              </a:cxn>
              <a:cxn ang="0">
                <a:pos x="14" y="2"/>
              </a:cxn>
              <a:cxn ang="0">
                <a:pos x="16" y="2"/>
              </a:cxn>
              <a:cxn ang="0">
                <a:pos x="16" y="2"/>
              </a:cxn>
              <a:cxn ang="0">
                <a:pos x="16" y="2"/>
              </a:cxn>
              <a:cxn ang="0">
                <a:pos x="16" y="2"/>
              </a:cxn>
              <a:cxn ang="0">
                <a:pos x="16" y="2"/>
              </a:cxn>
              <a:cxn ang="0">
                <a:pos x="18" y="2"/>
              </a:cxn>
              <a:cxn ang="0">
                <a:pos x="18" y="2"/>
              </a:cxn>
              <a:cxn ang="0">
                <a:pos x="18" y="2"/>
              </a:cxn>
              <a:cxn ang="0">
                <a:pos x="18" y="2"/>
              </a:cxn>
              <a:cxn ang="0">
                <a:pos x="18" y="2"/>
              </a:cxn>
              <a:cxn ang="0">
                <a:pos x="20" y="2"/>
              </a:cxn>
              <a:cxn ang="0">
                <a:pos x="22" y="0"/>
              </a:cxn>
              <a:cxn ang="0">
                <a:pos x="22" y="0"/>
              </a:cxn>
              <a:cxn ang="0">
                <a:pos x="22" y="0"/>
              </a:cxn>
              <a:cxn ang="0">
                <a:pos x="24" y="0"/>
              </a:cxn>
              <a:cxn ang="0">
                <a:pos x="24" y="0"/>
              </a:cxn>
              <a:cxn ang="0">
                <a:pos x="26" y="2"/>
              </a:cxn>
              <a:cxn ang="0">
                <a:pos x="26" y="4"/>
              </a:cxn>
              <a:cxn ang="0">
                <a:pos x="26" y="4"/>
              </a:cxn>
              <a:cxn ang="0">
                <a:pos x="26" y="4"/>
              </a:cxn>
              <a:cxn ang="0">
                <a:pos x="28" y="4"/>
              </a:cxn>
              <a:cxn ang="0">
                <a:pos x="28" y="6"/>
              </a:cxn>
              <a:cxn ang="0">
                <a:pos x="30" y="8"/>
              </a:cxn>
              <a:cxn ang="0">
                <a:pos x="36" y="16"/>
              </a:cxn>
              <a:cxn ang="0">
                <a:pos x="44" y="14"/>
              </a:cxn>
              <a:cxn ang="0">
                <a:pos x="50" y="14"/>
              </a:cxn>
              <a:cxn ang="0">
                <a:pos x="52" y="14"/>
              </a:cxn>
              <a:cxn ang="0">
                <a:pos x="54" y="14"/>
              </a:cxn>
            </a:cxnLst>
            <a:rect l="0" t="0" r="r" b="b"/>
            <a:pathLst>
              <a:path w="56" h="28">
                <a:moveTo>
                  <a:pt x="0" y="28"/>
                </a:moveTo>
                <a:lnTo>
                  <a:pt x="0" y="28"/>
                </a:lnTo>
                <a:lnTo>
                  <a:pt x="2" y="28"/>
                </a:lnTo>
                <a:lnTo>
                  <a:pt x="2" y="28"/>
                </a:lnTo>
                <a:lnTo>
                  <a:pt x="2" y="28"/>
                </a:lnTo>
                <a:lnTo>
                  <a:pt x="2" y="28"/>
                </a:lnTo>
                <a:lnTo>
                  <a:pt x="4" y="26"/>
                </a:lnTo>
                <a:lnTo>
                  <a:pt x="4" y="26"/>
                </a:lnTo>
                <a:lnTo>
                  <a:pt x="6" y="26"/>
                </a:lnTo>
                <a:lnTo>
                  <a:pt x="6" y="26"/>
                </a:lnTo>
                <a:lnTo>
                  <a:pt x="6" y="26"/>
                </a:lnTo>
                <a:lnTo>
                  <a:pt x="6" y="26"/>
                </a:lnTo>
                <a:lnTo>
                  <a:pt x="6" y="24"/>
                </a:lnTo>
                <a:lnTo>
                  <a:pt x="6" y="24"/>
                </a:lnTo>
                <a:lnTo>
                  <a:pt x="6" y="24"/>
                </a:lnTo>
                <a:lnTo>
                  <a:pt x="8" y="20"/>
                </a:lnTo>
                <a:lnTo>
                  <a:pt x="8" y="20"/>
                </a:lnTo>
                <a:lnTo>
                  <a:pt x="8" y="20"/>
                </a:lnTo>
                <a:lnTo>
                  <a:pt x="8" y="18"/>
                </a:lnTo>
                <a:lnTo>
                  <a:pt x="8" y="18"/>
                </a:lnTo>
                <a:lnTo>
                  <a:pt x="8" y="18"/>
                </a:lnTo>
                <a:lnTo>
                  <a:pt x="8" y="16"/>
                </a:lnTo>
                <a:lnTo>
                  <a:pt x="10" y="16"/>
                </a:lnTo>
                <a:lnTo>
                  <a:pt x="10" y="16"/>
                </a:lnTo>
                <a:lnTo>
                  <a:pt x="10" y="14"/>
                </a:lnTo>
                <a:lnTo>
                  <a:pt x="10" y="10"/>
                </a:lnTo>
                <a:lnTo>
                  <a:pt x="10" y="10"/>
                </a:lnTo>
                <a:lnTo>
                  <a:pt x="10" y="10"/>
                </a:lnTo>
                <a:lnTo>
                  <a:pt x="10" y="10"/>
                </a:lnTo>
                <a:lnTo>
                  <a:pt x="10" y="10"/>
                </a:lnTo>
                <a:lnTo>
                  <a:pt x="10" y="10"/>
                </a:lnTo>
                <a:lnTo>
                  <a:pt x="10" y="10"/>
                </a:lnTo>
                <a:lnTo>
                  <a:pt x="10" y="10"/>
                </a:lnTo>
                <a:lnTo>
                  <a:pt x="10" y="10"/>
                </a:lnTo>
                <a:lnTo>
                  <a:pt x="10" y="10"/>
                </a:lnTo>
                <a:lnTo>
                  <a:pt x="12" y="8"/>
                </a:lnTo>
                <a:lnTo>
                  <a:pt x="12" y="8"/>
                </a:lnTo>
                <a:lnTo>
                  <a:pt x="12" y="8"/>
                </a:lnTo>
                <a:lnTo>
                  <a:pt x="12" y="8"/>
                </a:lnTo>
                <a:lnTo>
                  <a:pt x="12" y="8"/>
                </a:lnTo>
                <a:lnTo>
                  <a:pt x="12" y="8"/>
                </a:lnTo>
                <a:lnTo>
                  <a:pt x="12" y="8"/>
                </a:lnTo>
                <a:lnTo>
                  <a:pt x="12" y="6"/>
                </a:lnTo>
                <a:lnTo>
                  <a:pt x="14" y="6"/>
                </a:lnTo>
                <a:lnTo>
                  <a:pt x="14" y="6"/>
                </a:lnTo>
                <a:lnTo>
                  <a:pt x="14" y="6"/>
                </a:lnTo>
                <a:lnTo>
                  <a:pt x="14" y="6"/>
                </a:lnTo>
                <a:lnTo>
                  <a:pt x="14" y="6"/>
                </a:lnTo>
                <a:lnTo>
                  <a:pt x="12" y="4"/>
                </a:lnTo>
                <a:lnTo>
                  <a:pt x="12" y="4"/>
                </a:lnTo>
                <a:lnTo>
                  <a:pt x="12" y="4"/>
                </a:lnTo>
                <a:lnTo>
                  <a:pt x="12" y="4"/>
                </a:lnTo>
                <a:lnTo>
                  <a:pt x="12" y="4"/>
                </a:lnTo>
                <a:lnTo>
                  <a:pt x="14" y="2"/>
                </a:lnTo>
                <a:lnTo>
                  <a:pt x="14" y="2"/>
                </a:lnTo>
                <a:lnTo>
                  <a:pt x="14" y="2"/>
                </a:lnTo>
                <a:lnTo>
                  <a:pt x="14" y="2"/>
                </a:lnTo>
                <a:lnTo>
                  <a:pt x="14" y="2"/>
                </a:lnTo>
                <a:lnTo>
                  <a:pt x="14" y="2"/>
                </a:lnTo>
                <a:lnTo>
                  <a:pt x="14" y="2"/>
                </a:lnTo>
                <a:lnTo>
                  <a:pt x="14"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6"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18" y="2"/>
                </a:lnTo>
                <a:lnTo>
                  <a:pt x="20" y="2"/>
                </a:lnTo>
                <a:lnTo>
                  <a:pt x="20" y="2"/>
                </a:lnTo>
                <a:lnTo>
                  <a:pt x="20" y="2"/>
                </a:lnTo>
                <a:lnTo>
                  <a:pt x="20" y="2"/>
                </a:lnTo>
                <a:lnTo>
                  <a:pt x="20" y="2"/>
                </a:lnTo>
                <a:lnTo>
                  <a:pt x="22" y="0"/>
                </a:lnTo>
                <a:lnTo>
                  <a:pt x="22" y="0"/>
                </a:lnTo>
                <a:lnTo>
                  <a:pt x="22" y="0"/>
                </a:lnTo>
                <a:lnTo>
                  <a:pt x="22" y="0"/>
                </a:lnTo>
                <a:lnTo>
                  <a:pt x="22" y="0"/>
                </a:lnTo>
                <a:lnTo>
                  <a:pt x="22" y="0"/>
                </a:lnTo>
                <a:lnTo>
                  <a:pt x="22" y="0"/>
                </a:lnTo>
                <a:lnTo>
                  <a:pt x="24" y="0"/>
                </a:lnTo>
                <a:lnTo>
                  <a:pt x="24" y="0"/>
                </a:lnTo>
                <a:lnTo>
                  <a:pt x="24" y="0"/>
                </a:lnTo>
                <a:lnTo>
                  <a:pt x="24" y="0"/>
                </a:lnTo>
                <a:lnTo>
                  <a:pt x="24" y="0"/>
                </a:lnTo>
                <a:lnTo>
                  <a:pt x="24" y="0"/>
                </a:lnTo>
                <a:lnTo>
                  <a:pt x="24" y="0"/>
                </a:lnTo>
                <a:lnTo>
                  <a:pt x="26" y="2"/>
                </a:lnTo>
                <a:lnTo>
                  <a:pt x="26" y="2"/>
                </a:lnTo>
                <a:lnTo>
                  <a:pt x="26" y="2"/>
                </a:lnTo>
                <a:lnTo>
                  <a:pt x="26" y="2"/>
                </a:lnTo>
                <a:lnTo>
                  <a:pt x="26" y="4"/>
                </a:lnTo>
                <a:lnTo>
                  <a:pt x="26" y="4"/>
                </a:lnTo>
                <a:lnTo>
                  <a:pt x="26" y="4"/>
                </a:lnTo>
                <a:lnTo>
                  <a:pt x="26" y="4"/>
                </a:lnTo>
                <a:lnTo>
                  <a:pt x="26" y="4"/>
                </a:lnTo>
                <a:lnTo>
                  <a:pt x="26" y="4"/>
                </a:lnTo>
                <a:lnTo>
                  <a:pt x="26" y="4"/>
                </a:lnTo>
                <a:lnTo>
                  <a:pt x="28" y="4"/>
                </a:lnTo>
                <a:lnTo>
                  <a:pt x="28" y="4"/>
                </a:lnTo>
                <a:lnTo>
                  <a:pt x="28" y="4"/>
                </a:lnTo>
                <a:lnTo>
                  <a:pt x="28" y="6"/>
                </a:lnTo>
                <a:lnTo>
                  <a:pt x="28" y="6"/>
                </a:lnTo>
                <a:lnTo>
                  <a:pt x="28" y="6"/>
                </a:lnTo>
                <a:lnTo>
                  <a:pt x="28" y="8"/>
                </a:lnTo>
                <a:lnTo>
                  <a:pt x="28" y="8"/>
                </a:lnTo>
                <a:lnTo>
                  <a:pt x="30" y="8"/>
                </a:lnTo>
                <a:lnTo>
                  <a:pt x="36" y="16"/>
                </a:lnTo>
                <a:lnTo>
                  <a:pt x="36" y="16"/>
                </a:lnTo>
                <a:lnTo>
                  <a:pt x="36" y="16"/>
                </a:lnTo>
                <a:lnTo>
                  <a:pt x="38" y="16"/>
                </a:lnTo>
                <a:lnTo>
                  <a:pt x="38" y="16"/>
                </a:lnTo>
                <a:lnTo>
                  <a:pt x="44" y="14"/>
                </a:lnTo>
                <a:lnTo>
                  <a:pt x="48" y="14"/>
                </a:lnTo>
                <a:lnTo>
                  <a:pt x="48" y="14"/>
                </a:lnTo>
                <a:lnTo>
                  <a:pt x="50" y="14"/>
                </a:lnTo>
                <a:lnTo>
                  <a:pt x="50" y="14"/>
                </a:lnTo>
                <a:lnTo>
                  <a:pt x="52" y="14"/>
                </a:lnTo>
                <a:lnTo>
                  <a:pt x="52" y="14"/>
                </a:lnTo>
                <a:lnTo>
                  <a:pt x="52" y="14"/>
                </a:lnTo>
                <a:lnTo>
                  <a:pt x="54" y="14"/>
                </a:lnTo>
                <a:lnTo>
                  <a:pt x="54" y="14"/>
                </a:lnTo>
                <a:lnTo>
                  <a:pt x="54" y="14"/>
                </a:lnTo>
                <a:lnTo>
                  <a:pt x="56" y="1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9" name="Freeform 805"/>
          <p:cNvSpPr>
            <a:spLocks/>
          </p:cNvSpPr>
          <p:nvPr/>
        </p:nvSpPr>
        <p:spPr bwMode="auto">
          <a:xfrm>
            <a:off x="4514850" y="4941888"/>
            <a:ext cx="107950" cy="101600"/>
          </a:xfrm>
          <a:custGeom>
            <a:avLst/>
            <a:gdLst/>
            <a:ahLst/>
            <a:cxnLst>
              <a:cxn ang="0">
                <a:pos x="56" y="46"/>
              </a:cxn>
              <a:cxn ang="0">
                <a:pos x="52" y="50"/>
              </a:cxn>
              <a:cxn ang="0">
                <a:pos x="44" y="48"/>
              </a:cxn>
              <a:cxn ang="0">
                <a:pos x="38" y="52"/>
              </a:cxn>
              <a:cxn ang="0">
                <a:pos x="32" y="54"/>
              </a:cxn>
              <a:cxn ang="0">
                <a:pos x="32" y="60"/>
              </a:cxn>
              <a:cxn ang="0">
                <a:pos x="30" y="64"/>
              </a:cxn>
              <a:cxn ang="0">
                <a:pos x="26" y="62"/>
              </a:cxn>
              <a:cxn ang="0">
                <a:pos x="26" y="60"/>
              </a:cxn>
              <a:cxn ang="0">
                <a:pos x="26" y="56"/>
              </a:cxn>
              <a:cxn ang="0">
                <a:pos x="22" y="46"/>
              </a:cxn>
              <a:cxn ang="0">
                <a:pos x="16" y="44"/>
              </a:cxn>
              <a:cxn ang="0">
                <a:pos x="12" y="42"/>
              </a:cxn>
              <a:cxn ang="0">
                <a:pos x="10" y="38"/>
              </a:cxn>
              <a:cxn ang="0">
                <a:pos x="6" y="32"/>
              </a:cxn>
              <a:cxn ang="0">
                <a:pos x="4" y="32"/>
              </a:cxn>
              <a:cxn ang="0">
                <a:pos x="4" y="28"/>
              </a:cxn>
              <a:cxn ang="0">
                <a:pos x="4" y="28"/>
              </a:cxn>
              <a:cxn ang="0">
                <a:pos x="2" y="26"/>
              </a:cxn>
              <a:cxn ang="0">
                <a:pos x="0" y="26"/>
              </a:cxn>
              <a:cxn ang="0">
                <a:pos x="0" y="24"/>
              </a:cxn>
              <a:cxn ang="0">
                <a:pos x="4" y="22"/>
              </a:cxn>
              <a:cxn ang="0">
                <a:pos x="6" y="22"/>
              </a:cxn>
              <a:cxn ang="0">
                <a:pos x="8" y="24"/>
              </a:cxn>
              <a:cxn ang="0">
                <a:pos x="10" y="22"/>
              </a:cxn>
              <a:cxn ang="0">
                <a:pos x="10" y="20"/>
              </a:cxn>
              <a:cxn ang="0">
                <a:pos x="12" y="20"/>
              </a:cxn>
              <a:cxn ang="0">
                <a:pos x="12" y="20"/>
              </a:cxn>
              <a:cxn ang="0">
                <a:pos x="18" y="18"/>
              </a:cxn>
              <a:cxn ang="0">
                <a:pos x="16" y="14"/>
              </a:cxn>
              <a:cxn ang="0">
                <a:pos x="18" y="14"/>
              </a:cxn>
              <a:cxn ang="0">
                <a:pos x="22" y="12"/>
              </a:cxn>
              <a:cxn ang="0">
                <a:pos x="22" y="10"/>
              </a:cxn>
              <a:cxn ang="0">
                <a:pos x="24" y="8"/>
              </a:cxn>
              <a:cxn ang="0">
                <a:pos x="20" y="6"/>
              </a:cxn>
              <a:cxn ang="0">
                <a:pos x="22" y="4"/>
              </a:cxn>
              <a:cxn ang="0">
                <a:pos x="26" y="2"/>
              </a:cxn>
              <a:cxn ang="0">
                <a:pos x="28" y="0"/>
              </a:cxn>
              <a:cxn ang="0">
                <a:pos x="28" y="4"/>
              </a:cxn>
              <a:cxn ang="0">
                <a:pos x="28" y="4"/>
              </a:cxn>
              <a:cxn ang="0">
                <a:pos x="36" y="6"/>
              </a:cxn>
              <a:cxn ang="0">
                <a:pos x="38" y="6"/>
              </a:cxn>
              <a:cxn ang="0">
                <a:pos x="42" y="12"/>
              </a:cxn>
              <a:cxn ang="0">
                <a:pos x="44" y="12"/>
              </a:cxn>
              <a:cxn ang="0">
                <a:pos x="44" y="14"/>
              </a:cxn>
              <a:cxn ang="0">
                <a:pos x="48" y="18"/>
              </a:cxn>
              <a:cxn ang="0">
                <a:pos x="52" y="18"/>
              </a:cxn>
              <a:cxn ang="0">
                <a:pos x="58" y="24"/>
              </a:cxn>
              <a:cxn ang="0">
                <a:pos x="60" y="26"/>
              </a:cxn>
              <a:cxn ang="0">
                <a:pos x="62" y="28"/>
              </a:cxn>
              <a:cxn ang="0">
                <a:pos x="66" y="26"/>
              </a:cxn>
              <a:cxn ang="0">
                <a:pos x="68" y="28"/>
              </a:cxn>
              <a:cxn ang="0">
                <a:pos x="66" y="32"/>
              </a:cxn>
              <a:cxn ang="0">
                <a:pos x="64" y="34"/>
              </a:cxn>
              <a:cxn ang="0">
                <a:pos x="62" y="36"/>
              </a:cxn>
              <a:cxn ang="0">
                <a:pos x="62" y="40"/>
              </a:cxn>
              <a:cxn ang="0">
                <a:pos x="58" y="42"/>
              </a:cxn>
              <a:cxn ang="0">
                <a:pos x="62" y="46"/>
              </a:cxn>
            </a:cxnLst>
            <a:rect l="0" t="0" r="r" b="b"/>
            <a:pathLst>
              <a:path w="68" h="64">
                <a:moveTo>
                  <a:pt x="62" y="46"/>
                </a:moveTo>
                <a:lnTo>
                  <a:pt x="56" y="46"/>
                </a:lnTo>
                <a:lnTo>
                  <a:pt x="52" y="48"/>
                </a:lnTo>
                <a:lnTo>
                  <a:pt x="52" y="50"/>
                </a:lnTo>
                <a:lnTo>
                  <a:pt x="48" y="50"/>
                </a:lnTo>
                <a:lnTo>
                  <a:pt x="44" y="48"/>
                </a:lnTo>
                <a:lnTo>
                  <a:pt x="44" y="48"/>
                </a:lnTo>
                <a:lnTo>
                  <a:pt x="38" y="52"/>
                </a:lnTo>
                <a:lnTo>
                  <a:pt x="32" y="54"/>
                </a:lnTo>
                <a:lnTo>
                  <a:pt x="32" y="54"/>
                </a:lnTo>
                <a:lnTo>
                  <a:pt x="32" y="58"/>
                </a:lnTo>
                <a:lnTo>
                  <a:pt x="32" y="60"/>
                </a:lnTo>
                <a:lnTo>
                  <a:pt x="32" y="64"/>
                </a:lnTo>
                <a:lnTo>
                  <a:pt x="30" y="64"/>
                </a:lnTo>
                <a:lnTo>
                  <a:pt x="28" y="64"/>
                </a:lnTo>
                <a:lnTo>
                  <a:pt x="26" y="62"/>
                </a:lnTo>
                <a:lnTo>
                  <a:pt x="26" y="60"/>
                </a:lnTo>
                <a:lnTo>
                  <a:pt x="26" y="60"/>
                </a:lnTo>
                <a:lnTo>
                  <a:pt x="26" y="60"/>
                </a:lnTo>
                <a:lnTo>
                  <a:pt x="26" y="56"/>
                </a:lnTo>
                <a:lnTo>
                  <a:pt x="22" y="48"/>
                </a:lnTo>
                <a:lnTo>
                  <a:pt x="22" y="46"/>
                </a:lnTo>
                <a:lnTo>
                  <a:pt x="20" y="44"/>
                </a:lnTo>
                <a:lnTo>
                  <a:pt x="16" y="44"/>
                </a:lnTo>
                <a:lnTo>
                  <a:pt x="16" y="44"/>
                </a:lnTo>
                <a:lnTo>
                  <a:pt x="12" y="42"/>
                </a:lnTo>
                <a:lnTo>
                  <a:pt x="12" y="40"/>
                </a:lnTo>
                <a:lnTo>
                  <a:pt x="10" y="38"/>
                </a:lnTo>
                <a:lnTo>
                  <a:pt x="8" y="34"/>
                </a:lnTo>
                <a:lnTo>
                  <a:pt x="6" y="32"/>
                </a:lnTo>
                <a:lnTo>
                  <a:pt x="4" y="32"/>
                </a:lnTo>
                <a:lnTo>
                  <a:pt x="4" y="32"/>
                </a:lnTo>
                <a:lnTo>
                  <a:pt x="4" y="30"/>
                </a:lnTo>
                <a:lnTo>
                  <a:pt x="4" y="28"/>
                </a:lnTo>
                <a:lnTo>
                  <a:pt x="6" y="28"/>
                </a:lnTo>
                <a:lnTo>
                  <a:pt x="4" y="28"/>
                </a:lnTo>
                <a:lnTo>
                  <a:pt x="4" y="26"/>
                </a:lnTo>
                <a:lnTo>
                  <a:pt x="2" y="26"/>
                </a:lnTo>
                <a:lnTo>
                  <a:pt x="2" y="26"/>
                </a:lnTo>
                <a:lnTo>
                  <a:pt x="0" y="26"/>
                </a:lnTo>
                <a:lnTo>
                  <a:pt x="0" y="26"/>
                </a:lnTo>
                <a:lnTo>
                  <a:pt x="0" y="24"/>
                </a:lnTo>
                <a:lnTo>
                  <a:pt x="2" y="22"/>
                </a:lnTo>
                <a:lnTo>
                  <a:pt x="4" y="22"/>
                </a:lnTo>
                <a:lnTo>
                  <a:pt x="4" y="22"/>
                </a:lnTo>
                <a:lnTo>
                  <a:pt x="6" y="22"/>
                </a:lnTo>
                <a:lnTo>
                  <a:pt x="6" y="24"/>
                </a:lnTo>
                <a:lnTo>
                  <a:pt x="8" y="24"/>
                </a:lnTo>
                <a:lnTo>
                  <a:pt x="10" y="24"/>
                </a:lnTo>
                <a:lnTo>
                  <a:pt x="10" y="22"/>
                </a:lnTo>
                <a:lnTo>
                  <a:pt x="8" y="22"/>
                </a:lnTo>
                <a:lnTo>
                  <a:pt x="10" y="20"/>
                </a:lnTo>
                <a:lnTo>
                  <a:pt x="10" y="20"/>
                </a:lnTo>
                <a:lnTo>
                  <a:pt x="12" y="20"/>
                </a:lnTo>
                <a:lnTo>
                  <a:pt x="12" y="20"/>
                </a:lnTo>
                <a:lnTo>
                  <a:pt x="12" y="20"/>
                </a:lnTo>
                <a:lnTo>
                  <a:pt x="16" y="20"/>
                </a:lnTo>
                <a:lnTo>
                  <a:pt x="18" y="18"/>
                </a:lnTo>
                <a:lnTo>
                  <a:pt x="16" y="16"/>
                </a:lnTo>
                <a:lnTo>
                  <a:pt x="16" y="14"/>
                </a:lnTo>
                <a:lnTo>
                  <a:pt x="18" y="14"/>
                </a:lnTo>
                <a:lnTo>
                  <a:pt x="18" y="14"/>
                </a:lnTo>
                <a:lnTo>
                  <a:pt x="20" y="12"/>
                </a:lnTo>
                <a:lnTo>
                  <a:pt x="22" y="12"/>
                </a:lnTo>
                <a:lnTo>
                  <a:pt x="22" y="12"/>
                </a:lnTo>
                <a:lnTo>
                  <a:pt x="22" y="10"/>
                </a:lnTo>
                <a:lnTo>
                  <a:pt x="24" y="8"/>
                </a:lnTo>
                <a:lnTo>
                  <a:pt x="24" y="8"/>
                </a:lnTo>
                <a:lnTo>
                  <a:pt x="22" y="6"/>
                </a:lnTo>
                <a:lnTo>
                  <a:pt x="20" y="6"/>
                </a:lnTo>
                <a:lnTo>
                  <a:pt x="20" y="4"/>
                </a:lnTo>
                <a:lnTo>
                  <a:pt x="22" y="4"/>
                </a:lnTo>
                <a:lnTo>
                  <a:pt x="24" y="2"/>
                </a:lnTo>
                <a:lnTo>
                  <a:pt x="26" y="2"/>
                </a:lnTo>
                <a:lnTo>
                  <a:pt x="26" y="0"/>
                </a:lnTo>
                <a:lnTo>
                  <a:pt x="28" y="0"/>
                </a:lnTo>
                <a:lnTo>
                  <a:pt x="30" y="4"/>
                </a:lnTo>
                <a:lnTo>
                  <a:pt x="28" y="4"/>
                </a:lnTo>
                <a:lnTo>
                  <a:pt x="30" y="4"/>
                </a:lnTo>
                <a:lnTo>
                  <a:pt x="28" y="4"/>
                </a:lnTo>
                <a:lnTo>
                  <a:pt x="34" y="8"/>
                </a:lnTo>
                <a:lnTo>
                  <a:pt x="36" y="6"/>
                </a:lnTo>
                <a:lnTo>
                  <a:pt x="38" y="8"/>
                </a:lnTo>
                <a:lnTo>
                  <a:pt x="38" y="6"/>
                </a:lnTo>
                <a:lnTo>
                  <a:pt x="40" y="8"/>
                </a:lnTo>
                <a:lnTo>
                  <a:pt x="42" y="12"/>
                </a:lnTo>
                <a:lnTo>
                  <a:pt x="42" y="12"/>
                </a:lnTo>
                <a:lnTo>
                  <a:pt x="44" y="12"/>
                </a:lnTo>
                <a:lnTo>
                  <a:pt x="44" y="12"/>
                </a:lnTo>
                <a:lnTo>
                  <a:pt x="44" y="14"/>
                </a:lnTo>
                <a:lnTo>
                  <a:pt x="46" y="18"/>
                </a:lnTo>
                <a:lnTo>
                  <a:pt x="48" y="18"/>
                </a:lnTo>
                <a:lnTo>
                  <a:pt x="50" y="18"/>
                </a:lnTo>
                <a:lnTo>
                  <a:pt x="52" y="18"/>
                </a:lnTo>
                <a:lnTo>
                  <a:pt x="52" y="24"/>
                </a:lnTo>
                <a:lnTo>
                  <a:pt x="58" y="24"/>
                </a:lnTo>
                <a:lnTo>
                  <a:pt x="58" y="26"/>
                </a:lnTo>
                <a:lnTo>
                  <a:pt x="60" y="26"/>
                </a:lnTo>
                <a:lnTo>
                  <a:pt x="60" y="26"/>
                </a:lnTo>
                <a:lnTo>
                  <a:pt x="62" y="28"/>
                </a:lnTo>
                <a:lnTo>
                  <a:pt x="62" y="26"/>
                </a:lnTo>
                <a:lnTo>
                  <a:pt x="66" y="26"/>
                </a:lnTo>
                <a:lnTo>
                  <a:pt x="66" y="26"/>
                </a:lnTo>
                <a:lnTo>
                  <a:pt x="68" y="28"/>
                </a:lnTo>
                <a:lnTo>
                  <a:pt x="64" y="30"/>
                </a:lnTo>
                <a:lnTo>
                  <a:pt x="66" y="32"/>
                </a:lnTo>
                <a:lnTo>
                  <a:pt x="66" y="32"/>
                </a:lnTo>
                <a:lnTo>
                  <a:pt x="64" y="34"/>
                </a:lnTo>
                <a:lnTo>
                  <a:pt x="64" y="34"/>
                </a:lnTo>
                <a:lnTo>
                  <a:pt x="62" y="36"/>
                </a:lnTo>
                <a:lnTo>
                  <a:pt x="62" y="38"/>
                </a:lnTo>
                <a:lnTo>
                  <a:pt x="62" y="40"/>
                </a:lnTo>
                <a:lnTo>
                  <a:pt x="58" y="40"/>
                </a:lnTo>
                <a:lnTo>
                  <a:pt x="58" y="42"/>
                </a:lnTo>
                <a:lnTo>
                  <a:pt x="60" y="44"/>
                </a:lnTo>
                <a:lnTo>
                  <a:pt x="62" y="4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0" name="Freeform 806"/>
          <p:cNvSpPr>
            <a:spLocks/>
          </p:cNvSpPr>
          <p:nvPr/>
        </p:nvSpPr>
        <p:spPr bwMode="auto">
          <a:xfrm>
            <a:off x="4425950" y="4732338"/>
            <a:ext cx="260350" cy="282575"/>
          </a:xfrm>
          <a:custGeom>
            <a:avLst/>
            <a:gdLst/>
            <a:ahLst/>
            <a:cxnLst>
              <a:cxn ang="0">
                <a:pos x="118" y="170"/>
              </a:cxn>
              <a:cxn ang="0">
                <a:pos x="120" y="162"/>
              </a:cxn>
              <a:cxn ang="0">
                <a:pos x="116" y="158"/>
              </a:cxn>
              <a:cxn ang="0">
                <a:pos x="106" y="150"/>
              </a:cxn>
              <a:cxn ang="0">
                <a:pos x="98" y="144"/>
              </a:cxn>
              <a:cxn ang="0">
                <a:pos x="90" y="140"/>
              </a:cxn>
              <a:cxn ang="0">
                <a:pos x="82" y="132"/>
              </a:cxn>
              <a:cxn ang="0">
                <a:pos x="78" y="138"/>
              </a:cxn>
              <a:cxn ang="0">
                <a:pos x="76" y="144"/>
              </a:cxn>
              <a:cxn ang="0">
                <a:pos x="72" y="152"/>
              </a:cxn>
              <a:cxn ang="0">
                <a:pos x="70" y="150"/>
              </a:cxn>
              <a:cxn ang="0">
                <a:pos x="62" y="146"/>
              </a:cxn>
              <a:cxn ang="0">
                <a:pos x="58" y="144"/>
              </a:cxn>
              <a:cxn ang="0">
                <a:pos x="54" y="138"/>
              </a:cxn>
              <a:cxn ang="0">
                <a:pos x="50" y="138"/>
              </a:cxn>
              <a:cxn ang="0">
                <a:pos x="42" y="136"/>
              </a:cxn>
              <a:cxn ang="0">
                <a:pos x="38" y="130"/>
              </a:cxn>
              <a:cxn ang="0">
                <a:pos x="36" y="128"/>
              </a:cxn>
              <a:cxn ang="0">
                <a:pos x="30" y="126"/>
              </a:cxn>
              <a:cxn ang="0">
                <a:pos x="26" y="122"/>
              </a:cxn>
              <a:cxn ang="0">
                <a:pos x="34" y="118"/>
              </a:cxn>
              <a:cxn ang="0">
                <a:pos x="34" y="110"/>
              </a:cxn>
              <a:cxn ang="0">
                <a:pos x="28" y="100"/>
              </a:cxn>
              <a:cxn ang="0">
                <a:pos x="36" y="96"/>
              </a:cxn>
              <a:cxn ang="0">
                <a:pos x="18" y="82"/>
              </a:cxn>
              <a:cxn ang="0">
                <a:pos x="24" y="64"/>
              </a:cxn>
              <a:cxn ang="0">
                <a:pos x="14" y="60"/>
              </a:cxn>
              <a:cxn ang="0">
                <a:pos x="16" y="44"/>
              </a:cxn>
              <a:cxn ang="0">
                <a:pos x="26" y="44"/>
              </a:cxn>
              <a:cxn ang="0">
                <a:pos x="20" y="42"/>
              </a:cxn>
              <a:cxn ang="0">
                <a:pos x="10" y="32"/>
              </a:cxn>
              <a:cxn ang="0">
                <a:pos x="6" y="30"/>
              </a:cxn>
              <a:cxn ang="0">
                <a:pos x="6" y="18"/>
              </a:cxn>
              <a:cxn ang="0">
                <a:pos x="2" y="12"/>
              </a:cxn>
              <a:cxn ang="0">
                <a:pos x="24" y="6"/>
              </a:cxn>
              <a:cxn ang="0">
                <a:pos x="32" y="2"/>
              </a:cxn>
              <a:cxn ang="0">
                <a:pos x="52" y="4"/>
              </a:cxn>
              <a:cxn ang="0">
                <a:pos x="64" y="14"/>
              </a:cxn>
              <a:cxn ang="0">
                <a:pos x="72" y="20"/>
              </a:cxn>
              <a:cxn ang="0">
                <a:pos x="82" y="38"/>
              </a:cxn>
              <a:cxn ang="0">
                <a:pos x="100" y="46"/>
              </a:cxn>
              <a:cxn ang="0">
                <a:pos x="100" y="56"/>
              </a:cxn>
              <a:cxn ang="0">
                <a:pos x="102" y="60"/>
              </a:cxn>
              <a:cxn ang="0">
                <a:pos x="100" y="64"/>
              </a:cxn>
              <a:cxn ang="0">
                <a:pos x="108" y="68"/>
              </a:cxn>
              <a:cxn ang="0">
                <a:pos x="122" y="72"/>
              </a:cxn>
              <a:cxn ang="0">
                <a:pos x="130" y="72"/>
              </a:cxn>
              <a:cxn ang="0">
                <a:pos x="138" y="68"/>
              </a:cxn>
              <a:cxn ang="0">
                <a:pos x="146" y="70"/>
              </a:cxn>
              <a:cxn ang="0">
                <a:pos x="144" y="74"/>
              </a:cxn>
              <a:cxn ang="0">
                <a:pos x="142" y="84"/>
              </a:cxn>
              <a:cxn ang="0">
                <a:pos x="148" y="88"/>
              </a:cxn>
              <a:cxn ang="0">
                <a:pos x="140" y="98"/>
              </a:cxn>
              <a:cxn ang="0">
                <a:pos x="154" y="126"/>
              </a:cxn>
              <a:cxn ang="0">
                <a:pos x="164" y="136"/>
              </a:cxn>
              <a:cxn ang="0">
                <a:pos x="152" y="148"/>
              </a:cxn>
              <a:cxn ang="0">
                <a:pos x="152" y="166"/>
              </a:cxn>
              <a:cxn ang="0">
                <a:pos x="146" y="174"/>
              </a:cxn>
              <a:cxn ang="0">
                <a:pos x="126" y="174"/>
              </a:cxn>
              <a:cxn ang="0">
                <a:pos x="118" y="178"/>
              </a:cxn>
            </a:cxnLst>
            <a:rect l="0" t="0" r="r" b="b"/>
            <a:pathLst>
              <a:path w="164" h="178">
                <a:moveTo>
                  <a:pt x="118" y="178"/>
                </a:moveTo>
                <a:lnTo>
                  <a:pt x="116" y="176"/>
                </a:lnTo>
                <a:lnTo>
                  <a:pt x="114" y="174"/>
                </a:lnTo>
                <a:lnTo>
                  <a:pt x="114" y="172"/>
                </a:lnTo>
                <a:lnTo>
                  <a:pt x="118" y="172"/>
                </a:lnTo>
                <a:lnTo>
                  <a:pt x="118" y="170"/>
                </a:lnTo>
                <a:lnTo>
                  <a:pt x="118" y="168"/>
                </a:lnTo>
                <a:lnTo>
                  <a:pt x="120" y="166"/>
                </a:lnTo>
                <a:lnTo>
                  <a:pt x="120" y="166"/>
                </a:lnTo>
                <a:lnTo>
                  <a:pt x="122" y="164"/>
                </a:lnTo>
                <a:lnTo>
                  <a:pt x="122" y="164"/>
                </a:lnTo>
                <a:lnTo>
                  <a:pt x="120" y="162"/>
                </a:lnTo>
                <a:lnTo>
                  <a:pt x="124" y="160"/>
                </a:lnTo>
                <a:lnTo>
                  <a:pt x="122" y="158"/>
                </a:lnTo>
                <a:lnTo>
                  <a:pt x="122" y="158"/>
                </a:lnTo>
                <a:lnTo>
                  <a:pt x="118" y="158"/>
                </a:lnTo>
                <a:lnTo>
                  <a:pt x="118" y="160"/>
                </a:lnTo>
                <a:lnTo>
                  <a:pt x="116" y="158"/>
                </a:lnTo>
                <a:lnTo>
                  <a:pt x="116" y="158"/>
                </a:lnTo>
                <a:lnTo>
                  <a:pt x="114" y="158"/>
                </a:lnTo>
                <a:lnTo>
                  <a:pt x="114" y="156"/>
                </a:lnTo>
                <a:lnTo>
                  <a:pt x="108" y="156"/>
                </a:lnTo>
                <a:lnTo>
                  <a:pt x="108" y="150"/>
                </a:lnTo>
                <a:lnTo>
                  <a:pt x="106" y="150"/>
                </a:lnTo>
                <a:lnTo>
                  <a:pt x="104" y="150"/>
                </a:lnTo>
                <a:lnTo>
                  <a:pt x="102" y="150"/>
                </a:lnTo>
                <a:lnTo>
                  <a:pt x="100" y="146"/>
                </a:lnTo>
                <a:lnTo>
                  <a:pt x="100" y="144"/>
                </a:lnTo>
                <a:lnTo>
                  <a:pt x="100" y="144"/>
                </a:lnTo>
                <a:lnTo>
                  <a:pt x="98" y="144"/>
                </a:lnTo>
                <a:lnTo>
                  <a:pt x="98" y="144"/>
                </a:lnTo>
                <a:lnTo>
                  <a:pt x="96" y="140"/>
                </a:lnTo>
                <a:lnTo>
                  <a:pt x="94" y="138"/>
                </a:lnTo>
                <a:lnTo>
                  <a:pt x="94" y="140"/>
                </a:lnTo>
                <a:lnTo>
                  <a:pt x="92" y="138"/>
                </a:lnTo>
                <a:lnTo>
                  <a:pt x="90" y="140"/>
                </a:lnTo>
                <a:lnTo>
                  <a:pt x="84" y="136"/>
                </a:lnTo>
                <a:lnTo>
                  <a:pt x="86" y="136"/>
                </a:lnTo>
                <a:lnTo>
                  <a:pt x="84" y="136"/>
                </a:lnTo>
                <a:lnTo>
                  <a:pt x="86" y="136"/>
                </a:lnTo>
                <a:lnTo>
                  <a:pt x="84" y="132"/>
                </a:lnTo>
                <a:lnTo>
                  <a:pt x="82" y="132"/>
                </a:lnTo>
                <a:lnTo>
                  <a:pt x="82" y="134"/>
                </a:lnTo>
                <a:lnTo>
                  <a:pt x="80" y="134"/>
                </a:lnTo>
                <a:lnTo>
                  <a:pt x="78" y="136"/>
                </a:lnTo>
                <a:lnTo>
                  <a:pt x="76" y="136"/>
                </a:lnTo>
                <a:lnTo>
                  <a:pt x="76" y="138"/>
                </a:lnTo>
                <a:lnTo>
                  <a:pt x="78" y="138"/>
                </a:lnTo>
                <a:lnTo>
                  <a:pt x="80" y="140"/>
                </a:lnTo>
                <a:lnTo>
                  <a:pt x="80" y="140"/>
                </a:lnTo>
                <a:lnTo>
                  <a:pt x="78" y="142"/>
                </a:lnTo>
                <a:lnTo>
                  <a:pt x="78" y="144"/>
                </a:lnTo>
                <a:lnTo>
                  <a:pt x="78" y="144"/>
                </a:lnTo>
                <a:lnTo>
                  <a:pt x="76" y="144"/>
                </a:lnTo>
                <a:lnTo>
                  <a:pt x="74" y="146"/>
                </a:lnTo>
                <a:lnTo>
                  <a:pt x="74" y="146"/>
                </a:lnTo>
                <a:lnTo>
                  <a:pt x="72" y="146"/>
                </a:lnTo>
                <a:lnTo>
                  <a:pt x="72" y="148"/>
                </a:lnTo>
                <a:lnTo>
                  <a:pt x="74" y="150"/>
                </a:lnTo>
                <a:lnTo>
                  <a:pt x="72" y="152"/>
                </a:lnTo>
                <a:lnTo>
                  <a:pt x="68" y="152"/>
                </a:lnTo>
                <a:lnTo>
                  <a:pt x="70" y="152"/>
                </a:lnTo>
                <a:lnTo>
                  <a:pt x="70" y="152"/>
                </a:lnTo>
                <a:lnTo>
                  <a:pt x="70" y="150"/>
                </a:lnTo>
                <a:lnTo>
                  <a:pt x="70" y="150"/>
                </a:lnTo>
                <a:lnTo>
                  <a:pt x="70" y="150"/>
                </a:lnTo>
                <a:lnTo>
                  <a:pt x="68" y="148"/>
                </a:lnTo>
                <a:lnTo>
                  <a:pt x="68" y="148"/>
                </a:lnTo>
                <a:lnTo>
                  <a:pt x="66" y="148"/>
                </a:lnTo>
                <a:lnTo>
                  <a:pt x="64" y="146"/>
                </a:lnTo>
                <a:lnTo>
                  <a:pt x="62" y="146"/>
                </a:lnTo>
                <a:lnTo>
                  <a:pt x="62" y="146"/>
                </a:lnTo>
                <a:lnTo>
                  <a:pt x="60" y="146"/>
                </a:lnTo>
                <a:lnTo>
                  <a:pt x="60" y="146"/>
                </a:lnTo>
                <a:lnTo>
                  <a:pt x="60" y="146"/>
                </a:lnTo>
                <a:lnTo>
                  <a:pt x="58" y="144"/>
                </a:lnTo>
                <a:lnTo>
                  <a:pt x="58" y="144"/>
                </a:lnTo>
                <a:lnTo>
                  <a:pt x="58" y="144"/>
                </a:lnTo>
                <a:lnTo>
                  <a:pt x="58" y="142"/>
                </a:lnTo>
                <a:lnTo>
                  <a:pt x="56" y="142"/>
                </a:lnTo>
                <a:lnTo>
                  <a:pt x="56" y="142"/>
                </a:lnTo>
                <a:lnTo>
                  <a:pt x="54" y="140"/>
                </a:lnTo>
                <a:lnTo>
                  <a:pt x="54" y="140"/>
                </a:lnTo>
                <a:lnTo>
                  <a:pt x="54" y="138"/>
                </a:lnTo>
                <a:lnTo>
                  <a:pt x="54" y="138"/>
                </a:lnTo>
                <a:lnTo>
                  <a:pt x="52" y="140"/>
                </a:lnTo>
                <a:lnTo>
                  <a:pt x="52" y="140"/>
                </a:lnTo>
                <a:lnTo>
                  <a:pt x="50" y="140"/>
                </a:lnTo>
                <a:lnTo>
                  <a:pt x="50" y="138"/>
                </a:lnTo>
                <a:lnTo>
                  <a:pt x="50" y="138"/>
                </a:lnTo>
                <a:lnTo>
                  <a:pt x="48" y="138"/>
                </a:lnTo>
                <a:lnTo>
                  <a:pt x="46" y="136"/>
                </a:lnTo>
                <a:lnTo>
                  <a:pt x="44" y="136"/>
                </a:lnTo>
                <a:lnTo>
                  <a:pt x="44" y="136"/>
                </a:lnTo>
                <a:lnTo>
                  <a:pt x="42" y="136"/>
                </a:lnTo>
                <a:lnTo>
                  <a:pt x="42" y="136"/>
                </a:lnTo>
                <a:lnTo>
                  <a:pt x="42" y="134"/>
                </a:lnTo>
                <a:lnTo>
                  <a:pt x="40" y="134"/>
                </a:lnTo>
                <a:lnTo>
                  <a:pt x="38" y="132"/>
                </a:lnTo>
                <a:lnTo>
                  <a:pt x="38" y="132"/>
                </a:lnTo>
                <a:lnTo>
                  <a:pt x="38" y="132"/>
                </a:lnTo>
                <a:lnTo>
                  <a:pt x="38" y="130"/>
                </a:lnTo>
                <a:lnTo>
                  <a:pt x="38" y="130"/>
                </a:lnTo>
                <a:lnTo>
                  <a:pt x="38" y="130"/>
                </a:lnTo>
                <a:lnTo>
                  <a:pt x="38" y="130"/>
                </a:lnTo>
                <a:lnTo>
                  <a:pt x="36" y="130"/>
                </a:lnTo>
                <a:lnTo>
                  <a:pt x="36" y="128"/>
                </a:lnTo>
                <a:lnTo>
                  <a:pt x="36" y="128"/>
                </a:lnTo>
                <a:lnTo>
                  <a:pt x="34" y="128"/>
                </a:lnTo>
                <a:lnTo>
                  <a:pt x="34" y="128"/>
                </a:lnTo>
                <a:lnTo>
                  <a:pt x="34" y="126"/>
                </a:lnTo>
                <a:lnTo>
                  <a:pt x="34" y="126"/>
                </a:lnTo>
                <a:lnTo>
                  <a:pt x="32" y="126"/>
                </a:lnTo>
                <a:lnTo>
                  <a:pt x="30" y="126"/>
                </a:lnTo>
                <a:lnTo>
                  <a:pt x="30" y="124"/>
                </a:lnTo>
                <a:lnTo>
                  <a:pt x="30" y="124"/>
                </a:lnTo>
                <a:lnTo>
                  <a:pt x="28" y="124"/>
                </a:lnTo>
                <a:lnTo>
                  <a:pt x="28" y="124"/>
                </a:lnTo>
                <a:lnTo>
                  <a:pt x="26" y="122"/>
                </a:lnTo>
                <a:lnTo>
                  <a:pt x="26" y="122"/>
                </a:lnTo>
                <a:lnTo>
                  <a:pt x="26" y="122"/>
                </a:lnTo>
                <a:lnTo>
                  <a:pt x="26" y="122"/>
                </a:lnTo>
                <a:lnTo>
                  <a:pt x="26" y="120"/>
                </a:lnTo>
                <a:lnTo>
                  <a:pt x="28" y="120"/>
                </a:lnTo>
                <a:lnTo>
                  <a:pt x="32" y="118"/>
                </a:lnTo>
                <a:lnTo>
                  <a:pt x="34" y="118"/>
                </a:lnTo>
                <a:lnTo>
                  <a:pt x="34" y="118"/>
                </a:lnTo>
                <a:lnTo>
                  <a:pt x="36" y="112"/>
                </a:lnTo>
                <a:lnTo>
                  <a:pt x="34" y="112"/>
                </a:lnTo>
                <a:lnTo>
                  <a:pt x="34" y="110"/>
                </a:lnTo>
                <a:lnTo>
                  <a:pt x="34" y="110"/>
                </a:lnTo>
                <a:lnTo>
                  <a:pt x="34" y="110"/>
                </a:lnTo>
                <a:lnTo>
                  <a:pt x="32" y="108"/>
                </a:lnTo>
                <a:lnTo>
                  <a:pt x="30" y="106"/>
                </a:lnTo>
                <a:lnTo>
                  <a:pt x="24" y="100"/>
                </a:lnTo>
                <a:lnTo>
                  <a:pt x="24" y="98"/>
                </a:lnTo>
                <a:lnTo>
                  <a:pt x="26" y="98"/>
                </a:lnTo>
                <a:lnTo>
                  <a:pt x="28" y="100"/>
                </a:lnTo>
                <a:lnTo>
                  <a:pt x="30" y="100"/>
                </a:lnTo>
                <a:lnTo>
                  <a:pt x="32" y="100"/>
                </a:lnTo>
                <a:lnTo>
                  <a:pt x="34" y="100"/>
                </a:lnTo>
                <a:lnTo>
                  <a:pt x="38" y="98"/>
                </a:lnTo>
                <a:lnTo>
                  <a:pt x="38" y="96"/>
                </a:lnTo>
                <a:lnTo>
                  <a:pt x="36" y="96"/>
                </a:lnTo>
                <a:lnTo>
                  <a:pt x="32" y="94"/>
                </a:lnTo>
                <a:lnTo>
                  <a:pt x="28" y="90"/>
                </a:lnTo>
                <a:lnTo>
                  <a:pt x="22" y="86"/>
                </a:lnTo>
                <a:lnTo>
                  <a:pt x="20" y="86"/>
                </a:lnTo>
                <a:lnTo>
                  <a:pt x="18" y="84"/>
                </a:lnTo>
                <a:lnTo>
                  <a:pt x="18" y="82"/>
                </a:lnTo>
                <a:lnTo>
                  <a:pt x="18" y="82"/>
                </a:lnTo>
                <a:lnTo>
                  <a:pt x="18" y="76"/>
                </a:lnTo>
                <a:lnTo>
                  <a:pt x="20" y="74"/>
                </a:lnTo>
                <a:lnTo>
                  <a:pt x="24" y="68"/>
                </a:lnTo>
                <a:lnTo>
                  <a:pt x="24" y="66"/>
                </a:lnTo>
                <a:lnTo>
                  <a:pt x="24" y="64"/>
                </a:lnTo>
                <a:lnTo>
                  <a:pt x="26" y="60"/>
                </a:lnTo>
                <a:lnTo>
                  <a:pt x="24" y="58"/>
                </a:lnTo>
                <a:lnTo>
                  <a:pt x="22" y="58"/>
                </a:lnTo>
                <a:lnTo>
                  <a:pt x="18" y="58"/>
                </a:lnTo>
                <a:lnTo>
                  <a:pt x="16" y="58"/>
                </a:lnTo>
                <a:lnTo>
                  <a:pt x="14" y="60"/>
                </a:lnTo>
                <a:lnTo>
                  <a:pt x="12" y="60"/>
                </a:lnTo>
                <a:lnTo>
                  <a:pt x="12" y="58"/>
                </a:lnTo>
                <a:lnTo>
                  <a:pt x="12" y="56"/>
                </a:lnTo>
                <a:lnTo>
                  <a:pt x="16" y="52"/>
                </a:lnTo>
                <a:lnTo>
                  <a:pt x="14" y="50"/>
                </a:lnTo>
                <a:lnTo>
                  <a:pt x="16" y="44"/>
                </a:lnTo>
                <a:lnTo>
                  <a:pt x="16" y="44"/>
                </a:lnTo>
                <a:lnTo>
                  <a:pt x="18" y="44"/>
                </a:lnTo>
                <a:lnTo>
                  <a:pt x="20" y="46"/>
                </a:lnTo>
                <a:lnTo>
                  <a:pt x="22" y="46"/>
                </a:lnTo>
                <a:lnTo>
                  <a:pt x="26" y="46"/>
                </a:lnTo>
                <a:lnTo>
                  <a:pt x="26" y="44"/>
                </a:lnTo>
                <a:lnTo>
                  <a:pt x="24" y="44"/>
                </a:lnTo>
                <a:lnTo>
                  <a:pt x="24" y="44"/>
                </a:lnTo>
                <a:lnTo>
                  <a:pt x="22" y="44"/>
                </a:lnTo>
                <a:lnTo>
                  <a:pt x="22" y="44"/>
                </a:lnTo>
                <a:lnTo>
                  <a:pt x="20" y="42"/>
                </a:lnTo>
                <a:lnTo>
                  <a:pt x="20" y="42"/>
                </a:lnTo>
                <a:lnTo>
                  <a:pt x="16" y="42"/>
                </a:lnTo>
                <a:lnTo>
                  <a:pt x="14" y="40"/>
                </a:lnTo>
                <a:lnTo>
                  <a:pt x="14" y="40"/>
                </a:lnTo>
                <a:lnTo>
                  <a:pt x="8" y="36"/>
                </a:lnTo>
                <a:lnTo>
                  <a:pt x="8" y="32"/>
                </a:lnTo>
                <a:lnTo>
                  <a:pt x="10" y="32"/>
                </a:lnTo>
                <a:lnTo>
                  <a:pt x="10" y="32"/>
                </a:lnTo>
                <a:lnTo>
                  <a:pt x="12" y="32"/>
                </a:lnTo>
                <a:lnTo>
                  <a:pt x="12" y="30"/>
                </a:lnTo>
                <a:lnTo>
                  <a:pt x="8" y="28"/>
                </a:lnTo>
                <a:lnTo>
                  <a:pt x="8" y="30"/>
                </a:lnTo>
                <a:lnTo>
                  <a:pt x="6" y="30"/>
                </a:lnTo>
                <a:lnTo>
                  <a:pt x="6" y="30"/>
                </a:lnTo>
                <a:lnTo>
                  <a:pt x="6" y="28"/>
                </a:lnTo>
                <a:lnTo>
                  <a:pt x="6" y="26"/>
                </a:lnTo>
                <a:lnTo>
                  <a:pt x="6" y="26"/>
                </a:lnTo>
                <a:lnTo>
                  <a:pt x="8" y="24"/>
                </a:lnTo>
                <a:lnTo>
                  <a:pt x="6" y="18"/>
                </a:lnTo>
                <a:lnTo>
                  <a:pt x="4" y="18"/>
                </a:lnTo>
                <a:lnTo>
                  <a:pt x="4" y="16"/>
                </a:lnTo>
                <a:lnTo>
                  <a:pt x="2" y="14"/>
                </a:lnTo>
                <a:lnTo>
                  <a:pt x="0" y="12"/>
                </a:lnTo>
                <a:lnTo>
                  <a:pt x="2" y="12"/>
                </a:lnTo>
                <a:lnTo>
                  <a:pt x="2" y="12"/>
                </a:lnTo>
                <a:lnTo>
                  <a:pt x="8" y="10"/>
                </a:lnTo>
                <a:lnTo>
                  <a:pt x="10" y="8"/>
                </a:lnTo>
                <a:lnTo>
                  <a:pt x="12" y="8"/>
                </a:lnTo>
                <a:lnTo>
                  <a:pt x="12" y="10"/>
                </a:lnTo>
                <a:lnTo>
                  <a:pt x="18" y="10"/>
                </a:lnTo>
                <a:lnTo>
                  <a:pt x="24" y="6"/>
                </a:lnTo>
                <a:lnTo>
                  <a:pt x="24" y="4"/>
                </a:lnTo>
                <a:lnTo>
                  <a:pt x="24" y="2"/>
                </a:lnTo>
                <a:lnTo>
                  <a:pt x="26" y="2"/>
                </a:lnTo>
                <a:lnTo>
                  <a:pt x="30" y="0"/>
                </a:lnTo>
                <a:lnTo>
                  <a:pt x="32" y="2"/>
                </a:lnTo>
                <a:lnTo>
                  <a:pt x="32" y="2"/>
                </a:lnTo>
                <a:lnTo>
                  <a:pt x="36" y="2"/>
                </a:lnTo>
                <a:lnTo>
                  <a:pt x="40" y="2"/>
                </a:lnTo>
                <a:lnTo>
                  <a:pt x="46" y="2"/>
                </a:lnTo>
                <a:lnTo>
                  <a:pt x="50" y="2"/>
                </a:lnTo>
                <a:lnTo>
                  <a:pt x="52" y="4"/>
                </a:lnTo>
                <a:lnTo>
                  <a:pt x="52" y="4"/>
                </a:lnTo>
                <a:lnTo>
                  <a:pt x="54" y="6"/>
                </a:lnTo>
                <a:lnTo>
                  <a:pt x="56" y="8"/>
                </a:lnTo>
                <a:lnTo>
                  <a:pt x="56" y="10"/>
                </a:lnTo>
                <a:lnTo>
                  <a:pt x="62" y="12"/>
                </a:lnTo>
                <a:lnTo>
                  <a:pt x="64" y="12"/>
                </a:lnTo>
                <a:lnTo>
                  <a:pt x="64" y="14"/>
                </a:lnTo>
                <a:lnTo>
                  <a:pt x="68" y="16"/>
                </a:lnTo>
                <a:lnTo>
                  <a:pt x="68" y="18"/>
                </a:lnTo>
                <a:lnTo>
                  <a:pt x="70" y="20"/>
                </a:lnTo>
                <a:lnTo>
                  <a:pt x="72" y="20"/>
                </a:lnTo>
                <a:lnTo>
                  <a:pt x="72" y="20"/>
                </a:lnTo>
                <a:lnTo>
                  <a:pt x="72" y="20"/>
                </a:lnTo>
                <a:lnTo>
                  <a:pt x="74" y="24"/>
                </a:lnTo>
                <a:lnTo>
                  <a:pt x="72" y="26"/>
                </a:lnTo>
                <a:lnTo>
                  <a:pt x="72" y="26"/>
                </a:lnTo>
                <a:lnTo>
                  <a:pt x="74" y="30"/>
                </a:lnTo>
                <a:lnTo>
                  <a:pt x="74" y="32"/>
                </a:lnTo>
                <a:lnTo>
                  <a:pt x="82" y="38"/>
                </a:lnTo>
                <a:lnTo>
                  <a:pt x="84" y="40"/>
                </a:lnTo>
                <a:lnTo>
                  <a:pt x="92" y="44"/>
                </a:lnTo>
                <a:lnTo>
                  <a:pt x="96" y="44"/>
                </a:lnTo>
                <a:lnTo>
                  <a:pt x="98" y="44"/>
                </a:lnTo>
                <a:lnTo>
                  <a:pt x="100" y="46"/>
                </a:lnTo>
                <a:lnTo>
                  <a:pt x="100" y="46"/>
                </a:lnTo>
                <a:lnTo>
                  <a:pt x="102" y="48"/>
                </a:lnTo>
                <a:lnTo>
                  <a:pt x="100" y="52"/>
                </a:lnTo>
                <a:lnTo>
                  <a:pt x="96" y="54"/>
                </a:lnTo>
                <a:lnTo>
                  <a:pt x="98" y="54"/>
                </a:lnTo>
                <a:lnTo>
                  <a:pt x="100" y="56"/>
                </a:lnTo>
                <a:lnTo>
                  <a:pt x="100" y="56"/>
                </a:lnTo>
                <a:lnTo>
                  <a:pt x="100" y="56"/>
                </a:lnTo>
                <a:lnTo>
                  <a:pt x="104" y="56"/>
                </a:lnTo>
                <a:lnTo>
                  <a:pt x="104" y="58"/>
                </a:lnTo>
                <a:lnTo>
                  <a:pt x="104" y="58"/>
                </a:lnTo>
                <a:lnTo>
                  <a:pt x="102" y="60"/>
                </a:lnTo>
                <a:lnTo>
                  <a:pt x="102" y="60"/>
                </a:lnTo>
                <a:lnTo>
                  <a:pt x="100" y="60"/>
                </a:lnTo>
                <a:lnTo>
                  <a:pt x="98" y="60"/>
                </a:lnTo>
                <a:lnTo>
                  <a:pt x="98" y="60"/>
                </a:lnTo>
                <a:lnTo>
                  <a:pt x="98" y="62"/>
                </a:lnTo>
                <a:lnTo>
                  <a:pt x="98" y="64"/>
                </a:lnTo>
                <a:lnTo>
                  <a:pt x="100" y="64"/>
                </a:lnTo>
                <a:lnTo>
                  <a:pt x="102" y="64"/>
                </a:lnTo>
                <a:lnTo>
                  <a:pt x="104" y="64"/>
                </a:lnTo>
                <a:lnTo>
                  <a:pt x="104" y="64"/>
                </a:lnTo>
                <a:lnTo>
                  <a:pt x="106" y="64"/>
                </a:lnTo>
                <a:lnTo>
                  <a:pt x="108" y="66"/>
                </a:lnTo>
                <a:lnTo>
                  <a:pt x="108" y="68"/>
                </a:lnTo>
                <a:lnTo>
                  <a:pt x="108" y="70"/>
                </a:lnTo>
                <a:lnTo>
                  <a:pt x="112" y="70"/>
                </a:lnTo>
                <a:lnTo>
                  <a:pt x="114" y="68"/>
                </a:lnTo>
                <a:lnTo>
                  <a:pt x="118" y="70"/>
                </a:lnTo>
                <a:lnTo>
                  <a:pt x="122" y="70"/>
                </a:lnTo>
                <a:lnTo>
                  <a:pt x="122" y="72"/>
                </a:lnTo>
                <a:lnTo>
                  <a:pt x="122" y="72"/>
                </a:lnTo>
                <a:lnTo>
                  <a:pt x="122" y="74"/>
                </a:lnTo>
                <a:lnTo>
                  <a:pt x="126" y="76"/>
                </a:lnTo>
                <a:lnTo>
                  <a:pt x="128" y="78"/>
                </a:lnTo>
                <a:lnTo>
                  <a:pt x="128" y="76"/>
                </a:lnTo>
                <a:lnTo>
                  <a:pt x="130" y="72"/>
                </a:lnTo>
                <a:lnTo>
                  <a:pt x="132" y="72"/>
                </a:lnTo>
                <a:lnTo>
                  <a:pt x="132" y="70"/>
                </a:lnTo>
                <a:lnTo>
                  <a:pt x="132" y="70"/>
                </a:lnTo>
                <a:lnTo>
                  <a:pt x="136" y="66"/>
                </a:lnTo>
                <a:lnTo>
                  <a:pt x="138" y="66"/>
                </a:lnTo>
                <a:lnTo>
                  <a:pt x="138" y="68"/>
                </a:lnTo>
                <a:lnTo>
                  <a:pt x="140" y="68"/>
                </a:lnTo>
                <a:lnTo>
                  <a:pt x="140" y="70"/>
                </a:lnTo>
                <a:lnTo>
                  <a:pt x="142" y="70"/>
                </a:lnTo>
                <a:lnTo>
                  <a:pt x="144" y="70"/>
                </a:lnTo>
                <a:lnTo>
                  <a:pt x="144" y="70"/>
                </a:lnTo>
                <a:lnTo>
                  <a:pt x="146" y="70"/>
                </a:lnTo>
                <a:lnTo>
                  <a:pt x="148" y="72"/>
                </a:lnTo>
                <a:lnTo>
                  <a:pt x="150" y="74"/>
                </a:lnTo>
                <a:lnTo>
                  <a:pt x="148" y="74"/>
                </a:lnTo>
                <a:lnTo>
                  <a:pt x="148" y="76"/>
                </a:lnTo>
                <a:lnTo>
                  <a:pt x="146" y="74"/>
                </a:lnTo>
                <a:lnTo>
                  <a:pt x="144" y="74"/>
                </a:lnTo>
                <a:lnTo>
                  <a:pt x="144" y="74"/>
                </a:lnTo>
                <a:lnTo>
                  <a:pt x="144" y="74"/>
                </a:lnTo>
                <a:lnTo>
                  <a:pt x="138" y="76"/>
                </a:lnTo>
                <a:lnTo>
                  <a:pt x="138" y="78"/>
                </a:lnTo>
                <a:lnTo>
                  <a:pt x="142" y="84"/>
                </a:lnTo>
                <a:lnTo>
                  <a:pt x="142" y="84"/>
                </a:lnTo>
                <a:lnTo>
                  <a:pt x="144" y="86"/>
                </a:lnTo>
                <a:lnTo>
                  <a:pt x="146" y="86"/>
                </a:lnTo>
                <a:lnTo>
                  <a:pt x="146" y="86"/>
                </a:lnTo>
                <a:lnTo>
                  <a:pt x="148" y="86"/>
                </a:lnTo>
                <a:lnTo>
                  <a:pt x="148" y="86"/>
                </a:lnTo>
                <a:lnTo>
                  <a:pt x="148" y="88"/>
                </a:lnTo>
                <a:lnTo>
                  <a:pt x="148" y="88"/>
                </a:lnTo>
                <a:lnTo>
                  <a:pt x="148" y="90"/>
                </a:lnTo>
                <a:lnTo>
                  <a:pt x="146" y="92"/>
                </a:lnTo>
                <a:lnTo>
                  <a:pt x="146" y="94"/>
                </a:lnTo>
                <a:lnTo>
                  <a:pt x="144" y="96"/>
                </a:lnTo>
                <a:lnTo>
                  <a:pt x="140" y="98"/>
                </a:lnTo>
                <a:lnTo>
                  <a:pt x="138" y="106"/>
                </a:lnTo>
                <a:lnTo>
                  <a:pt x="140" y="112"/>
                </a:lnTo>
                <a:lnTo>
                  <a:pt x="146" y="122"/>
                </a:lnTo>
                <a:lnTo>
                  <a:pt x="150" y="124"/>
                </a:lnTo>
                <a:lnTo>
                  <a:pt x="152" y="126"/>
                </a:lnTo>
                <a:lnTo>
                  <a:pt x="154" y="126"/>
                </a:lnTo>
                <a:lnTo>
                  <a:pt x="156" y="126"/>
                </a:lnTo>
                <a:lnTo>
                  <a:pt x="158" y="128"/>
                </a:lnTo>
                <a:lnTo>
                  <a:pt x="158" y="130"/>
                </a:lnTo>
                <a:lnTo>
                  <a:pt x="162" y="134"/>
                </a:lnTo>
                <a:lnTo>
                  <a:pt x="162" y="134"/>
                </a:lnTo>
                <a:lnTo>
                  <a:pt x="164" y="136"/>
                </a:lnTo>
                <a:lnTo>
                  <a:pt x="164" y="138"/>
                </a:lnTo>
                <a:lnTo>
                  <a:pt x="164" y="140"/>
                </a:lnTo>
                <a:lnTo>
                  <a:pt x="156" y="148"/>
                </a:lnTo>
                <a:lnTo>
                  <a:pt x="154" y="150"/>
                </a:lnTo>
                <a:lnTo>
                  <a:pt x="152" y="148"/>
                </a:lnTo>
                <a:lnTo>
                  <a:pt x="152" y="148"/>
                </a:lnTo>
                <a:lnTo>
                  <a:pt x="148" y="150"/>
                </a:lnTo>
                <a:lnTo>
                  <a:pt x="146" y="152"/>
                </a:lnTo>
                <a:lnTo>
                  <a:pt x="148" y="162"/>
                </a:lnTo>
                <a:lnTo>
                  <a:pt x="148" y="164"/>
                </a:lnTo>
                <a:lnTo>
                  <a:pt x="150" y="166"/>
                </a:lnTo>
                <a:lnTo>
                  <a:pt x="152" y="166"/>
                </a:lnTo>
                <a:lnTo>
                  <a:pt x="152" y="168"/>
                </a:lnTo>
                <a:lnTo>
                  <a:pt x="152" y="170"/>
                </a:lnTo>
                <a:lnTo>
                  <a:pt x="150" y="170"/>
                </a:lnTo>
                <a:lnTo>
                  <a:pt x="148" y="172"/>
                </a:lnTo>
                <a:lnTo>
                  <a:pt x="148" y="174"/>
                </a:lnTo>
                <a:lnTo>
                  <a:pt x="146" y="174"/>
                </a:lnTo>
                <a:lnTo>
                  <a:pt x="144" y="172"/>
                </a:lnTo>
                <a:lnTo>
                  <a:pt x="140" y="174"/>
                </a:lnTo>
                <a:lnTo>
                  <a:pt x="140" y="174"/>
                </a:lnTo>
                <a:lnTo>
                  <a:pt x="134" y="176"/>
                </a:lnTo>
                <a:lnTo>
                  <a:pt x="132" y="174"/>
                </a:lnTo>
                <a:lnTo>
                  <a:pt x="126" y="174"/>
                </a:lnTo>
                <a:lnTo>
                  <a:pt x="124" y="176"/>
                </a:lnTo>
                <a:lnTo>
                  <a:pt x="124" y="176"/>
                </a:lnTo>
                <a:lnTo>
                  <a:pt x="122" y="178"/>
                </a:lnTo>
                <a:lnTo>
                  <a:pt x="122" y="178"/>
                </a:lnTo>
                <a:lnTo>
                  <a:pt x="120" y="178"/>
                </a:lnTo>
                <a:lnTo>
                  <a:pt x="118" y="178"/>
                </a:lnTo>
                <a:lnTo>
                  <a:pt x="118" y="178"/>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1" name="Freeform 807"/>
          <p:cNvSpPr>
            <a:spLocks/>
          </p:cNvSpPr>
          <p:nvPr/>
        </p:nvSpPr>
        <p:spPr bwMode="auto">
          <a:xfrm>
            <a:off x="4597400" y="4325938"/>
            <a:ext cx="149225" cy="288925"/>
          </a:xfrm>
          <a:custGeom>
            <a:avLst/>
            <a:gdLst/>
            <a:ahLst/>
            <a:cxnLst>
              <a:cxn ang="0">
                <a:pos x="92" y="182"/>
              </a:cxn>
              <a:cxn ang="0">
                <a:pos x="90" y="178"/>
              </a:cxn>
              <a:cxn ang="0">
                <a:pos x="84" y="178"/>
              </a:cxn>
              <a:cxn ang="0">
                <a:pos x="78" y="180"/>
              </a:cxn>
              <a:cxn ang="0">
                <a:pos x="70" y="178"/>
              </a:cxn>
              <a:cxn ang="0">
                <a:pos x="52" y="176"/>
              </a:cxn>
              <a:cxn ang="0">
                <a:pos x="46" y="176"/>
              </a:cxn>
              <a:cxn ang="0">
                <a:pos x="42" y="172"/>
              </a:cxn>
              <a:cxn ang="0">
                <a:pos x="38" y="170"/>
              </a:cxn>
              <a:cxn ang="0">
                <a:pos x="36" y="174"/>
              </a:cxn>
              <a:cxn ang="0">
                <a:pos x="30" y="178"/>
              </a:cxn>
              <a:cxn ang="0">
                <a:pos x="28" y="176"/>
              </a:cxn>
              <a:cxn ang="0">
                <a:pos x="24" y="170"/>
              </a:cxn>
              <a:cxn ang="0">
                <a:pos x="20" y="172"/>
              </a:cxn>
              <a:cxn ang="0">
                <a:pos x="18" y="170"/>
              </a:cxn>
              <a:cxn ang="0">
                <a:pos x="12" y="164"/>
              </a:cxn>
              <a:cxn ang="0">
                <a:pos x="4" y="160"/>
              </a:cxn>
              <a:cxn ang="0">
                <a:pos x="0" y="158"/>
              </a:cxn>
              <a:cxn ang="0">
                <a:pos x="0" y="150"/>
              </a:cxn>
              <a:cxn ang="0">
                <a:pos x="6" y="140"/>
              </a:cxn>
              <a:cxn ang="0">
                <a:pos x="10" y="132"/>
              </a:cxn>
              <a:cxn ang="0">
                <a:pos x="12" y="128"/>
              </a:cxn>
              <a:cxn ang="0">
                <a:pos x="22" y="130"/>
              </a:cxn>
              <a:cxn ang="0">
                <a:pos x="22" y="128"/>
              </a:cxn>
              <a:cxn ang="0">
                <a:pos x="16" y="124"/>
              </a:cxn>
              <a:cxn ang="0">
                <a:pos x="16" y="114"/>
              </a:cxn>
              <a:cxn ang="0">
                <a:pos x="12" y="106"/>
              </a:cxn>
              <a:cxn ang="0">
                <a:pos x="16" y="102"/>
              </a:cxn>
              <a:cxn ang="0">
                <a:pos x="30" y="84"/>
              </a:cxn>
              <a:cxn ang="0">
                <a:pos x="32" y="82"/>
              </a:cxn>
              <a:cxn ang="0">
                <a:pos x="38" y="76"/>
              </a:cxn>
              <a:cxn ang="0">
                <a:pos x="44" y="72"/>
              </a:cxn>
              <a:cxn ang="0">
                <a:pos x="46" y="70"/>
              </a:cxn>
              <a:cxn ang="0">
                <a:pos x="48" y="68"/>
              </a:cxn>
              <a:cxn ang="0">
                <a:pos x="54" y="68"/>
              </a:cxn>
              <a:cxn ang="0">
                <a:pos x="56" y="60"/>
              </a:cxn>
              <a:cxn ang="0">
                <a:pos x="52" y="54"/>
              </a:cxn>
              <a:cxn ang="0">
                <a:pos x="50" y="50"/>
              </a:cxn>
              <a:cxn ang="0">
                <a:pos x="54" y="50"/>
              </a:cxn>
              <a:cxn ang="0">
                <a:pos x="54" y="48"/>
              </a:cxn>
              <a:cxn ang="0">
                <a:pos x="50" y="46"/>
              </a:cxn>
              <a:cxn ang="0">
                <a:pos x="46" y="40"/>
              </a:cxn>
              <a:cxn ang="0">
                <a:pos x="40" y="34"/>
              </a:cxn>
              <a:cxn ang="0">
                <a:pos x="38" y="24"/>
              </a:cxn>
              <a:cxn ang="0">
                <a:pos x="34" y="20"/>
              </a:cxn>
              <a:cxn ang="0">
                <a:pos x="34" y="16"/>
              </a:cxn>
              <a:cxn ang="0">
                <a:pos x="44" y="14"/>
              </a:cxn>
              <a:cxn ang="0">
                <a:pos x="46" y="16"/>
              </a:cxn>
              <a:cxn ang="0">
                <a:pos x="50" y="16"/>
              </a:cxn>
              <a:cxn ang="0">
                <a:pos x="56" y="8"/>
              </a:cxn>
              <a:cxn ang="0">
                <a:pos x="70" y="4"/>
              </a:cxn>
              <a:cxn ang="0">
                <a:pos x="80" y="2"/>
              </a:cxn>
              <a:cxn ang="0">
                <a:pos x="86" y="0"/>
              </a:cxn>
              <a:cxn ang="0">
                <a:pos x="90" y="2"/>
              </a:cxn>
              <a:cxn ang="0">
                <a:pos x="94" y="182"/>
              </a:cxn>
            </a:cxnLst>
            <a:rect l="0" t="0" r="r" b="b"/>
            <a:pathLst>
              <a:path w="94" h="182">
                <a:moveTo>
                  <a:pt x="94" y="182"/>
                </a:moveTo>
                <a:lnTo>
                  <a:pt x="94" y="182"/>
                </a:lnTo>
                <a:lnTo>
                  <a:pt x="92" y="182"/>
                </a:lnTo>
                <a:lnTo>
                  <a:pt x="92" y="180"/>
                </a:lnTo>
                <a:lnTo>
                  <a:pt x="90" y="178"/>
                </a:lnTo>
                <a:lnTo>
                  <a:pt x="90" y="178"/>
                </a:lnTo>
                <a:lnTo>
                  <a:pt x="88" y="178"/>
                </a:lnTo>
                <a:lnTo>
                  <a:pt x="88" y="178"/>
                </a:lnTo>
                <a:lnTo>
                  <a:pt x="84" y="178"/>
                </a:lnTo>
                <a:lnTo>
                  <a:pt x="84" y="178"/>
                </a:lnTo>
                <a:lnTo>
                  <a:pt x="80" y="178"/>
                </a:lnTo>
                <a:lnTo>
                  <a:pt x="78" y="180"/>
                </a:lnTo>
                <a:lnTo>
                  <a:pt x="72" y="180"/>
                </a:lnTo>
                <a:lnTo>
                  <a:pt x="72" y="178"/>
                </a:lnTo>
                <a:lnTo>
                  <a:pt x="70" y="178"/>
                </a:lnTo>
                <a:lnTo>
                  <a:pt x="66" y="178"/>
                </a:lnTo>
                <a:lnTo>
                  <a:pt x="62" y="178"/>
                </a:lnTo>
                <a:lnTo>
                  <a:pt x="52" y="176"/>
                </a:lnTo>
                <a:lnTo>
                  <a:pt x="50" y="176"/>
                </a:lnTo>
                <a:lnTo>
                  <a:pt x="50" y="176"/>
                </a:lnTo>
                <a:lnTo>
                  <a:pt x="46" y="176"/>
                </a:lnTo>
                <a:lnTo>
                  <a:pt x="44" y="174"/>
                </a:lnTo>
                <a:lnTo>
                  <a:pt x="42" y="174"/>
                </a:lnTo>
                <a:lnTo>
                  <a:pt x="42" y="172"/>
                </a:lnTo>
                <a:lnTo>
                  <a:pt x="42" y="172"/>
                </a:lnTo>
                <a:lnTo>
                  <a:pt x="38" y="170"/>
                </a:lnTo>
                <a:lnTo>
                  <a:pt x="38" y="170"/>
                </a:lnTo>
                <a:lnTo>
                  <a:pt x="36" y="172"/>
                </a:lnTo>
                <a:lnTo>
                  <a:pt x="36" y="172"/>
                </a:lnTo>
                <a:lnTo>
                  <a:pt x="36" y="174"/>
                </a:lnTo>
                <a:lnTo>
                  <a:pt x="36" y="174"/>
                </a:lnTo>
                <a:lnTo>
                  <a:pt x="34" y="176"/>
                </a:lnTo>
                <a:lnTo>
                  <a:pt x="30" y="178"/>
                </a:lnTo>
                <a:lnTo>
                  <a:pt x="28" y="178"/>
                </a:lnTo>
                <a:lnTo>
                  <a:pt x="28" y="178"/>
                </a:lnTo>
                <a:lnTo>
                  <a:pt x="28" y="176"/>
                </a:lnTo>
                <a:lnTo>
                  <a:pt x="28" y="174"/>
                </a:lnTo>
                <a:lnTo>
                  <a:pt x="26" y="172"/>
                </a:lnTo>
                <a:lnTo>
                  <a:pt x="24" y="170"/>
                </a:lnTo>
                <a:lnTo>
                  <a:pt x="22" y="170"/>
                </a:lnTo>
                <a:lnTo>
                  <a:pt x="20" y="172"/>
                </a:lnTo>
                <a:lnTo>
                  <a:pt x="20" y="172"/>
                </a:lnTo>
                <a:lnTo>
                  <a:pt x="18" y="172"/>
                </a:lnTo>
                <a:lnTo>
                  <a:pt x="18" y="170"/>
                </a:lnTo>
                <a:lnTo>
                  <a:pt x="18" y="170"/>
                </a:lnTo>
                <a:lnTo>
                  <a:pt x="16" y="168"/>
                </a:lnTo>
                <a:lnTo>
                  <a:pt x="14" y="164"/>
                </a:lnTo>
                <a:lnTo>
                  <a:pt x="12" y="164"/>
                </a:lnTo>
                <a:lnTo>
                  <a:pt x="10" y="164"/>
                </a:lnTo>
                <a:lnTo>
                  <a:pt x="8" y="164"/>
                </a:lnTo>
                <a:lnTo>
                  <a:pt x="4" y="160"/>
                </a:lnTo>
                <a:lnTo>
                  <a:pt x="4" y="158"/>
                </a:lnTo>
                <a:lnTo>
                  <a:pt x="2" y="156"/>
                </a:lnTo>
                <a:lnTo>
                  <a:pt x="0" y="158"/>
                </a:lnTo>
                <a:lnTo>
                  <a:pt x="0" y="158"/>
                </a:lnTo>
                <a:lnTo>
                  <a:pt x="0" y="150"/>
                </a:lnTo>
                <a:lnTo>
                  <a:pt x="0" y="150"/>
                </a:lnTo>
                <a:lnTo>
                  <a:pt x="2" y="148"/>
                </a:lnTo>
                <a:lnTo>
                  <a:pt x="4" y="144"/>
                </a:lnTo>
                <a:lnTo>
                  <a:pt x="6" y="140"/>
                </a:lnTo>
                <a:lnTo>
                  <a:pt x="8" y="136"/>
                </a:lnTo>
                <a:lnTo>
                  <a:pt x="8" y="134"/>
                </a:lnTo>
                <a:lnTo>
                  <a:pt x="10" y="132"/>
                </a:lnTo>
                <a:lnTo>
                  <a:pt x="10" y="130"/>
                </a:lnTo>
                <a:lnTo>
                  <a:pt x="10" y="128"/>
                </a:lnTo>
                <a:lnTo>
                  <a:pt x="12" y="128"/>
                </a:lnTo>
                <a:lnTo>
                  <a:pt x="12" y="128"/>
                </a:lnTo>
                <a:lnTo>
                  <a:pt x="18" y="128"/>
                </a:lnTo>
                <a:lnTo>
                  <a:pt x="22" y="130"/>
                </a:lnTo>
                <a:lnTo>
                  <a:pt x="22" y="130"/>
                </a:lnTo>
                <a:lnTo>
                  <a:pt x="22" y="128"/>
                </a:lnTo>
                <a:lnTo>
                  <a:pt x="22" y="128"/>
                </a:lnTo>
                <a:lnTo>
                  <a:pt x="22" y="126"/>
                </a:lnTo>
                <a:lnTo>
                  <a:pt x="18" y="124"/>
                </a:lnTo>
                <a:lnTo>
                  <a:pt x="16" y="124"/>
                </a:lnTo>
                <a:lnTo>
                  <a:pt x="16" y="122"/>
                </a:lnTo>
                <a:lnTo>
                  <a:pt x="16" y="118"/>
                </a:lnTo>
                <a:lnTo>
                  <a:pt x="16" y="114"/>
                </a:lnTo>
                <a:lnTo>
                  <a:pt x="14" y="112"/>
                </a:lnTo>
                <a:lnTo>
                  <a:pt x="12" y="108"/>
                </a:lnTo>
                <a:lnTo>
                  <a:pt x="12" y="106"/>
                </a:lnTo>
                <a:lnTo>
                  <a:pt x="12" y="106"/>
                </a:lnTo>
                <a:lnTo>
                  <a:pt x="14" y="104"/>
                </a:lnTo>
                <a:lnTo>
                  <a:pt x="16" y="102"/>
                </a:lnTo>
                <a:lnTo>
                  <a:pt x="26" y="88"/>
                </a:lnTo>
                <a:lnTo>
                  <a:pt x="26" y="88"/>
                </a:lnTo>
                <a:lnTo>
                  <a:pt x="30" y="84"/>
                </a:lnTo>
                <a:lnTo>
                  <a:pt x="32" y="82"/>
                </a:lnTo>
                <a:lnTo>
                  <a:pt x="32" y="82"/>
                </a:lnTo>
                <a:lnTo>
                  <a:pt x="32" y="82"/>
                </a:lnTo>
                <a:lnTo>
                  <a:pt x="34" y="80"/>
                </a:lnTo>
                <a:lnTo>
                  <a:pt x="38" y="76"/>
                </a:lnTo>
                <a:lnTo>
                  <a:pt x="38" y="76"/>
                </a:lnTo>
                <a:lnTo>
                  <a:pt x="40" y="76"/>
                </a:lnTo>
                <a:lnTo>
                  <a:pt x="40" y="74"/>
                </a:lnTo>
                <a:lnTo>
                  <a:pt x="44" y="72"/>
                </a:lnTo>
                <a:lnTo>
                  <a:pt x="44" y="70"/>
                </a:lnTo>
                <a:lnTo>
                  <a:pt x="44" y="70"/>
                </a:lnTo>
                <a:lnTo>
                  <a:pt x="46" y="70"/>
                </a:lnTo>
                <a:lnTo>
                  <a:pt x="46" y="68"/>
                </a:lnTo>
                <a:lnTo>
                  <a:pt x="48" y="68"/>
                </a:lnTo>
                <a:lnTo>
                  <a:pt x="48" y="68"/>
                </a:lnTo>
                <a:lnTo>
                  <a:pt x="50" y="68"/>
                </a:lnTo>
                <a:lnTo>
                  <a:pt x="52" y="68"/>
                </a:lnTo>
                <a:lnTo>
                  <a:pt x="54" y="68"/>
                </a:lnTo>
                <a:lnTo>
                  <a:pt x="54" y="68"/>
                </a:lnTo>
                <a:lnTo>
                  <a:pt x="56" y="62"/>
                </a:lnTo>
                <a:lnTo>
                  <a:pt x="56" y="60"/>
                </a:lnTo>
                <a:lnTo>
                  <a:pt x="56" y="58"/>
                </a:lnTo>
                <a:lnTo>
                  <a:pt x="54" y="56"/>
                </a:lnTo>
                <a:lnTo>
                  <a:pt x="52" y="54"/>
                </a:lnTo>
                <a:lnTo>
                  <a:pt x="50" y="52"/>
                </a:lnTo>
                <a:lnTo>
                  <a:pt x="50" y="50"/>
                </a:lnTo>
                <a:lnTo>
                  <a:pt x="50" y="50"/>
                </a:lnTo>
                <a:lnTo>
                  <a:pt x="52" y="50"/>
                </a:lnTo>
                <a:lnTo>
                  <a:pt x="54" y="50"/>
                </a:lnTo>
                <a:lnTo>
                  <a:pt x="54" y="50"/>
                </a:lnTo>
                <a:lnTo>
                  <a:pt x="56" y="50"/>
                </a:lnTo>
                <a:lnTo>
                  <a:pt x="56" y="48"/>
                </a:lnTo>
                <a:lnTo>
                  <a:pt x="54" y="48"/>
                </a:lnTo>
                <a:lnTo>
                  <a:pt x="54" y="48"/>
                </a:lnTo>
                <a:lnTo>
                  <a:pt x="52" y="48"/>
                </a:lnTo>
                <a:lnTo>
                  <a:pt x="50" y="46"/>
                </a:lnTo>
                <a:lnTo>
                  <a:pt x="50" y="44"/>
                </a:lnTo>
                <a:lnTo>
                  <a:pt x="48" y="42"/>
                </a:lnTo>
                <a:lnTo>
                  <a:pt x="46" y="40"/>
                </a:lnTo>
                <a:lnTo>
                  <a:pt x="42" y="36"/>
                </a:lnTo>
                <a:lnTo>
                  <a:pt x="40" y="34"/>
                </a:lnTo>
                <a:lnTo>
                  <a:pt x="40" y="34"/>
                </a:lnTo>
                <a:lnTo>
                  <a:pt x="38" y="30"/>
                </a:lnTo>
                <a:lnTo>
                  <a:pt x="38" y="26"/>
                </a:lnTo>
                <a:lnTo>
                  <a:pt x="38" y="24"/>
                </a:lnTo>
                <a:lnTo>
                  <a:pt x="36" y="22"/>
                </a:lnTo>
                <a:lnTo>
                  <a:pt x="34" y="20"/>
                </a:lnTo>
                <a:lnTo>
                  <a:pt x="34" y="20"/>
                </a:lnTo>
                <a:lnTo>
                  <a:pt x="34" y="20"/>
                </a:lnTo>
                <a:lnTo>
                  <a:pt x="34" y="18"/>
                </a:lnTo>
                <a:lnTo>
                  <a:pt x="34" y="16"/>
                </a:lnTo>
                <a:lnTo>
                  <a:pt x="34" y="14"/>
                </a:lnTo>
                <a:lnTo>
                  <a:pt x="38" y="14"/>
                </a:lnTo>
                <a:lnTo>
                  <a:pt x="44" y="14"/>
                </a:lnTo>
                <a:lnTo>
                  <a:pt x="44" y="16"/>
                </a:lnTo>
                <a:lnTo>
                  <a:pt x="44" y="16"/>
                </a:lnTo>
                <a:lnTo>
                  <a:pt x="46" y="16"/>
                </a:lnTo>
                <a:lnTo>
                  <a:pt x="46" y="16"/>
                </a:lnTo>
                <a:lnTo>
                  <a:pt x="48" y="16"/>
                </a:lnTo>
                <a:lnTo>
                  <a:pt x="50" y="16"/>
                </a:lnTo>
                <a:lnTo>
                  <a:pt x="56" y="10"/>
                </a:lnTo>
                <a:lnTo>
                  <a:pt x="56" y="10"/>
                </a:lnTo>
                <a:lnTo>
                  <a:pt x="56" y="8"/>
                </a:lnTo>
                <a:lnTo>
                  <a:pt x="56" y="6"/>
                </a:lnTo>
                <a:lnTo>
                  <a:pt x="58" y="4"/>
                </a:lnTo>
                <a:lnTo>
                  <a:pt x="70" y="4"/>
                </a:lnTo>
                <a:lnTo>
                  <a:pt x="70" y="4"/>
                </a:lnTo>
                <a:lnTo>
                  <a:pt x="76" y="4"/>
                </a:lnTo>
                <a:lnTo>
                  <a:pt x="80" y="2"/>
                </a:lnTo>
                <a:lnTo>
                  <a:pt x="82" y="2"/>
                </a:lnTo>
                <a:lnTo>
                  <a:pt x="82" y="2"/>
                </a:lnTo>
                <a:lnTo>
                  <a:pt x="86" y="0"/>
                </a:lnTo>
                <a:lnTo>
                  <a:pt x="88" y="0"/>
                </a:lnTo>
                <a:lnTo>
                  <a:pt x="88" y="0"/>
                </a:lnTo>
                <a:lnTo>
                  <a:pt x="90" y="2"/>
                </a:lnTo>
                <a:lnTo>
                  <a:pt x="92" y="2"/>
                </a:lnTo>
                <a:lnTo>
                  <a:pt x="94" y="2"/>
                </a:lnTo>
                <a:lnTo>
                  <a:pt x="94" y="18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3" name="Freeform 809"/>
          <p:cNvSpPr>
            <a:spLocks/>
          </p:cNvSpPr>
          <p:nvPr/>
        </p:nvSpPr>
        <p:spPr bwMode="auto">
          <a:xfrm>
            <a:off x="4114800" y="4684713"/>
            <a:ext cx="184150" cy="101600"/>
          </a:xfrm>
          <a:custGeom>
            <a:avLst/>
            <a:gdLst/>
            <a:ahLst/>
            <a:cxnLst>
              <a:cxn ang="0">
                <a:pos x="114" y="18"/>
              </a:cxn>
              <a:cxn ang="0">
                <a:pos x="110" y="16"/>
              </a:cxn>
              <a:cxn ang="0">
                <a:pos x="104" y="16"/>
              </a:cxn>
              <a:cxn ang="0">
                <a:pos x="102" y="20"/>
              </a:cxn>
              <a:cxn ang="0">
                <a:pos x="96" y="22"/>
              </a:cxn>
              <a:cxn ang="0">
                <a:pos x="86" y="28"/>
              </a:cxn>
              <a:cxn ang="0">
                <a:pos x="80" y="32"/>
              </a:cxn>
              <a:cxn ang="0">
                <a:pos x="82" y="36"/>
              </a:cxn>
              <a:cxn ang="0">
                <a:pos x="86" y="42"/>
              </a:cxn>
              <a:cxn ang="0">
                <a:pos x="82" y="46"/>
              </a:cxn>
              <a:cxn ang="0">
                <a:pos x="72" y="50"/>
              </a:cxn>
              <a:cxn ang="0">
                <a:pos x="70" y="52"/>
              </a:cxn>
              <a:cxn ang="0">
                <a:pos x="72" y="56"/>
              </a:cxn>
              <a:cxn ang="0">
                <a:pos x="70" y="62"/>
              </a:cxn>
              <a:cxn ang="0">
                <a:pos x="64" y="62"/>
              </a:cxn>
              <a:cxn ang="0">
                <a:pos x="56" y="62"/>
              </a:cxn>
              <a:cxn ang="0">
                <a:pos x="46" y="56"/>
              </a:cxn>
              <a:cxn ang="0">
                <a:pos x="44" y="54"/>
              </a:cxn>
              <a:cxn ang="0">
                <a:pos x="40" y="62"/>
              </a:cxn>
              <a:cxn ang="0">
                <a:pos x="24" y="62"/>
              </a:cxn>
              <a:cxn ang="0">
                <a:pos x="14" y="64"/>
              </a:cxn>
              <a:cxn ang="0">
                <a:pos x="10" y="62"/>
              </a:cxn>
              <a:cxn ang="0">
                <a:pos x="12" y="60"/>
              </a:cxn>
              <a:cxn ang="0">
                <a:pos x="18" y="58"/>
              </a:cxn>
              <a:cxn ang="0">
                <a:pos x="22" y="56"/>
              </a:cxn>
              <a:cxn ang="0">
                <a:pos x="12" y="48"/>
              </a:cxn>
              <a:cxn ang="0">
                <a:pos x="8" y="44"/>
              </a:cxn>
              <a:cxn ang="0">
                <a:pos x="10" y="40"/>
              </a:cxn>
              <a:cxn ang="0">
                <a:pos x="6" y="40"/>
              </a:cxn>
              <a:cxn ang="0">
                <a:pos x="6" y="36"/>
              </a:cxn>
              <a:cxn ang="0">
                <a:pos x="8" y="34"/>
              </a:cxn>
              <a:cxn ang="0">
                <a:pos x="6" y="30"/>
              </a:cxn>
              <a:cxn ang="0">
                <a:pos x="2" y="30"/>
              </a:cxn>
              <a:cxn ang="0">
                <a:pos x="4" y="22"/>
              </a:cxn>
              <a:cxn ang="0">
                <a:pos x="12" y="16"/>
              </a:cxn>
              <a:cxn ang="0">
                <a:pos x="14" y="16"/>
              </a:cxn>
              <a:cxn ang="0">
                <a:pos x="24" y="18"/>
              </a:cxn>
              <a:cxn ang="0">
                <a:pos x="28" y="20"/>
              </a:cxn>
              <a:cxn ang="0">
                <a:pos x="50" y="16"/>
              </a:cxn>
              <a:cxn ang="0">
                <a:pos x="52" y="12"/>
              </a:cxn>
              <a:cxn ang="0">
                <a:pos x="60" y="10"/>
              </a:cxn>
              <a:cxn ang="0">
                <a:pos x="78" y="8"/>
              </a:cxn>
              <a:cxn ang="0">
                <a:pos x="88" y="6"/>
              </a:cxn>
              <a:cxn ang="0">
                <a:pos x="92" y="2"/>
              </a:cxn>
              <a:cxn ang="0">
                <a:pos x="98" y="0"/>
              </a:cxn>
              <a:cxn ang="0">
                <a:pos x="102" y="0"/>
              </a:cxn>
              <a:cxn ang="0">
                <a:pos x="104" y="4"/>
              </a:cxn>
              <a:cxn ang="0">
                <a:pos x="106" y="6"/>
              </a:cxn>
              <a:cxn ang="0">
                <a:pos x="112" y="16"/>
              </a:cxn>
            </a:cxnLst>
            <a:rect l="0" t="0" r="r" b="b"/>
            <a:pathLst>
              <a:path w="116" h="64">
                <a:moveTo>
                  <a:pt x="116" y="18"/>
                </a:moveTo>
                <a:lnTo>
                  <a:pt x="114" y="18"/>
                </a:lnTo>
                <a:lnTo>
                  <a:pt x="114" y="18"/>
                </a:lnTo>
                <a:lnTo>
                  <a:pt x="112" y="16"/>
                </a:lnTo>
                <a:lnTo>
                  <a:pt x="110" y="16"/>
                </a:lnTo>
                <a:lnTo>
                  <a:pt x="110" y="16"/>
                </a:lnTo>
                <a:lnTo>
                  <a:pt x="106" y="14"/>
                </a:lnTo>
                <a:lnTo>
                  <a:pt x="106" y="16"/>
                </a:lnTo>
                <a:lnTo>
                  <a:pt x="104" y="16"/>
                </a:lnTo>
                <a:lnTo>
                  <a:pt x="102" y="16"/>
                </a:lnTo>
                <a:lnTo>
                  <a:pt x="102" y="16"/>
                </a:lnTo>
                <a:lnTo>
                  <a:pt x="102" y="20"/>
                </a:lnTo>
                <a:lnTo>
                  <a:pt x="98" y="20"/>
                </a:lnTo>
                <a:lnTo>
                  <a:pt x="96" y="22"/>
                </a:lnTo>
                <a:lnTo>
                  <a:pt x="96" y="22"/>
                </a:lnTo>
                <a:lnTo>
                  <a:pt x="96" y="24"/>
                </a:lnTo>
                <a:lnTo>
                  <a:pt x="94" y="26"/>
                </a:lnTo>
                <a:lnTo>
                  <a:pt x="86" y="28"/>
                </a:lnTo>
                <a:lnTo>
                  <a:pt x="82" y="28"/>
                </a:lnTo>
                <a:lnTo>
                  <a:pt x="82" y="30"/>
                </a:lnTo>
                <a:lnTo>
                  <a:pt x="80" y="32"/>
                </a:lnTo>
                <a:lnTo>
                  <a:pt x="80" y="32"/>
                </a:lnTo>
                <a:lnTo>
                  <a:pt x="80" y="34"/>
                </a:lnTo>
                <a:lnTo>
                  <a:pt x="82" y="36"/>
                </a:lnTo>
                <a:lnTo>
                  <a:pt x="82" y="36"/>
                </a:lnTo>
                <a:lnTo>
                  <a:pt x="84" y="36"/>
                </a:lnTo>
                <a:lnTo>
                  <a:pt x="86" y="42"/>
                </a:lnTo>
                <a:lnTo>
                  <a:pt x="84" y="46"/>
                </a:lnTo>
                <a:lnTo>
                  <a:pt x="84" y="46"/>
                </a:lnTo>
                <a:lnTo>
                  <a:pt x="82" y="46"/>
                </a:lnTo>
                <a:lnTo>
                  <a:pt x="82" y="46"/>
                </a:lnTo>
                <a:lnTo>
                  <a:pt x="78" y="46"/>
                </a:lnTo>
                <a:lnTo>
                  <a:pt x="72" y="50"/>
                </a:lnTo>
                <a:lnTo>
                  <a:pt x="72" y="50"/>
                </a:lnTo>
                <a:lnTo>
                  <a:pt x="70" y="50"/>
                </a:lnTo>
                <a:lnTo>
                  <a:pt x="70" y="52"/>
                </a:lnTo>
                <a:lnTo>
                  <a:pt x="72" y="52"/>
                </a:lnTo>
                <a:lnTo>
                  <a:pt x="72" y="54"/>
                </a:lnTo>
                <a:lnTo>
                  <a:pt x="72" y="56"/>
                </a:lnTo>
                <a:lnTo>
                  <a:pt x="70" y="58"/>
                </a:lnTo>
                <a:lnTo>
                  <a:pt x="72" y="60"/>
                </a:lnTo>
                <a:lnTo>
                  <a:pt x="70" y="62"/>
                </a:lnTo>
                <a:lnTo>
                  <a:pt x="68" y="64"/>
                </a:lnTo>
                <a:lnTo>
                  <a:pt x="66" y="64"/>
                </a:lnTo>
                <a:lnTo>
                  <a:pt x="64" y="62"/>
                </a:lnTo>
                <a:lnTo>
                  <a:pt x="60" y="62"/>
                </a:lnTo>
                <a:lnTo>
                  <a:pt x="58" y="62"/>
                </a:lnTo>
                <a:lnTo>
                  <a:pt x="56" y="62"/>
                </a:lnTo>
                <a:lnTo>
                  <a:pt x="54" y="62"/>
                </a:lnTo>
                <a:lnTo>
                  <a:pt x="50" y="60"/>
                </a:lnTo>
                <a:lnTo>
                  <a:pt x="46" y="56"/>
                </a:lnTo>
                <a:lnTo>
                  <a:pt x="46" y="56"/>
                </a:lnTo>
                <a:lnTo>
                  <a:pt x="46" y="54"/>
                </a:lnTo>
                <a:lnTo>
                  <a:pt x="44" y="54"/>
                </a:lnTo>
                <a:lnTo>
                  <a:pt x="44" y="56"/>
                </a:lnTo>
                <a:lnTo>
                  <a:pt x="42" y="60"/>
                </a:lnTo>
                <a:lnTo>
                  <a:pt x="40" y="62"/>
                </a:lnTo>
                <a:lnTo>
                  <a:pt x="38" y="62"/>
                </a:lnTo>
                <a:lnTo>
                  <a:pt x="30" y="62"/>
                </a:lnTo>
                <a:lnTo>
                  <a:pt x="24" y="62"/>
                </a:lnTo>
                <a:lnTo>
                  <a:pt x="22" y="64"/>
                </a:lnTo>
                <a:lnTo>
                  <a:pt x="22" y="64"/>
                </a:lnTo>
                <a:lnTo>
                  <a:pt x="14" y="64"/>
                </a:lnTo>
                <a:lnTo>
                  <a:pt x="12" y="64"/>
                </a:lnTo>
                <a:lnTo>
                  <a:pt x="12" y="64"/>
                </a:lnTo>
                <a:lnTo>
                  <a:pt x="10" y="62"/>
                </a:lnTo>
                <a:lnTo>
                  <a:pt x="10" y="62"/>
                </a:lnTo>
                <a:lnTo>
                  <a:pt x="10" y="60"/>
                </a:lnTo>
                <a:lnTo>
                  <a:pt x="12" y="60"/>
                </a:lnTo>
                <a:lnTo>
                  <a:pt x="16" y="60"/>
                </a:lnTo>
                <a:lnTo>
                  <a:pt x="14" y="56"/>
                </a:lnTo>
                <a:lnTo>
                  <a:pt x="18" y="58"/>
                </a:lnTo>
                <a:lnTo>
                  <a:pt x="18" y="58"/>
                </a:lnTo>
                <a:lnTo>
                  <a:pt x="20" y="58"/>
                </a:lnTo>
                <a:lnTo>
                  <a:pt x="22" y="56"/>
                </a:lnTo>
                <a:lnTo>
                  <a:pt x="18" y="52"/>
                </a:lnTo>
                <a:lnTo>
                  <a:pt x="16" y="50"/>
                </a:lnTo>
                <a:lnTo>
                  <a:pt x="12" y="48"/>
                </a:lnTo>
                <a:lnTo>
                  <a:pt x="10" y="48"/>
                </a:lnTo>
                <a:lnTo>
                  <a:pt x="8" y="46"/>
                </a:lnTo>
                <a:lnTo>
                  <a:pt x="8" y="44"/>
                </a:lnTo>
                <a:lnTo>
                  <a:pt x="10" y="44"/>
                </a:lnTo>
                <a:lnTo>
                  <a:pt x="10" y="42"/>
                </a:lnTo>
                <a:lnTo>
                  <a:pt x="10" y="40"/>
                </a:lnTo>
                <a:lnTo>
                  <a:pt x="8" y="40"/>
                </a:lnTo>
                <a:lnTo>
                  <a:pt x="8" y="40"/>
                </a:lnTo>
                <a:lnTo>
                  <a:pt x="6" y="40"/>
                </a:lnTo>
                <a:lnTo>
                  <a:pt x="6" y="40"/>
                </a:lnTo>
                <a:lnTo>
                  <a:pt x="4" y="38"/>
                </a:lnTo>
                <a:lnTo>
                  <a:pt x="6" y="36"/>
                </a:lnTo>
                <a:lnTo>
                  <a:pt x="6" y="36"/>
                </a:lnTo>
                <a:lnTo>
                  <a:pt x="6" y="36"/>
                </a:lnTo>
                <a:lnTo>
                  <a:pt x="8" y="34"/>
                </a:lnTo>
                <a:lnTo>
                  <a:pt x="10" y="32"/>
                </a:lnTo>
                <a:lnTo>
                  <a:pt x="10" y="32"/>
                </a:lnTo>
                <a:lnTo>
                  <a:pt x="6" y="30"/>
                </a:lnTo>
                <a:lnTo>
                  <a:pt x="4" y="28"/>
                </a:lnTo>
                <a:lnTo>
                  <a:pt x="2" y="28"/>
                </a:lnTo>
                <a:lnTo>
                  <a:pt x="2" y="30"/>
                </a:lnTo>
                <a:lnTo>
                  <a:pt x="0" y="26"/>
                </a:lnTo>
                <a:lnTo>
                  <a:pt x="2" y="24"/>
                </a:lnTo>
                <a:lnTo>
                  <a:pt x="4" y="22"/>
                </a:lnTo>
                <a:lnTo>
                  <a:pt x="10" y="18"/>
                </a:lnTo>
                <a:lnTo>
                  <a:pt x="10" y="18"/>
                </a:lnTo>
                <a:lnTo>
                  <a:pt x="12" y="16"/>
                </a:lnTo>
                <a:lnTo>
                  <a:pt x="12" y="16"/>
                </a:lnTo>
                <a:lnTo>
                  <a:pt x="12" y="16"/>
                </a:lnTo>
                <a:lnTo>
                  <a:pt x="14" y="16"/>
                </a:lnTo>
                <a:lnTo>
                  <a:pt x="16" y="16"/>
                </a:lnTo>
                <a:lnTo>
                  <a:pt x="20" y="16"/>
                </a:lnTo>
                <a:lnTo>
                  <a:pt x="24" y="18"/>
                </a:lnTo>
                <a:lnTo>
                  <a:pt x="26" y="18"/>
                </a:lnTo>
                <a:lnTo>
                  <a:pt x="26" y="18"/>
                </a:lnTo>
                <a:lnTo>
                  <a:pt x="28" y="20"/>
                </a:lnTo>
                <a:lnTo>
                  <a:pt x="38" y="20"/>
                </a:lnTo>
                <a:lnTo>
                  <a:pt x="42" y="20"/>
                </a:lnTo>
                <a:lnTo>
                  <a:pt x="50" y="16"/>
                </a:lnTo>
                <a:lnTo>
                  <a:pt x="50" y="14"/>
                </a:lnTo>
                <a:lnTo>
                  <a:pt x="52" y="14"/>
                </a:lnTo>
                <a:lnTo>
                  <a:pt x="52" y="12"/>
                </a:lnTo>
                <a:lnTo>
                  <a:pt x="58" y="10"/>
                </a:lnTo>
                <a:lnTo>
                  <a:pt x="60" y="10"/>
                </a:lnTo>
                <a:lnTo>
                  <a:pt x="60" y="10"/>
                </a:lnTo>
                <a:lnTo>
                  <a:pt x="62" y="10"/>
                </a:lnTo>
                <a:lnTo>
                  <a:pt x="72" y="10"/>
                </a:lnTo>
                <a:lnTo>
                  <a:pt x="78" y="8"/>
                </a:lnTo>
                <a:lnTo>
                  <a:pt x="86" y="6"/>
                </a:lnTo>
                <a:lnTo>
                  <a:pt x="86" y="6"/>
                </a:lnTo>
                <a:lnTo>
                  <a:pt x="88" y="6"/>
                </a:lnTo>
                <a:lnTo>
                  <a:pt x="92" y="6"/>
                </a:lnTo>
                <a:lnTo>
                  <a:pt x="92" y="2"/>
                </a:lnTo>
                <a:lnTo>
                  <a:pt x="92" y="2"/>
                </a:lnTo>
                <a:lnTo>
                  <a:pt x="96" y="0"/>
                </a:lnTo>
                <a:lnTo>
                  <a:pt x="96" y="0"/>
                </a:lnTo>
                <a:lnTo>
                  <a:pt x="98" y="0"/>
                </a:lnTo>
                <a:lnTo>
                  <a:pt x="100" y="0"/>
                </a:lnTo>
                <a:lnTo>
                  <a:pt x="102" y="0"/>
                </a:lnTo>
                <a:lnTo>
                  <a:pt x="102" y="0"/>
                </a:lnTo>
                <a:lnTo>
                  <a:pt x="104" y="2"/>
                </a:lnTo>
                <a:lnTo>
                  <a:pt x="104" y="2"/>
                </a:lnTo>
                <a:lnTo>
                  <a:pt x="104" y="4"/>
                </a:lnTo>
                <a:lnTo>
                  <a:pt x="104" y="6"/>
                </a:lnTo>
                <a:lnTo>
                  <a:pt x="106" y="6"/>
                </a:lnTo>
                <a:lnTo>
                  <a:pt x="106" y="6"/>
                </a:lnTo>
                <a:lnTo>
                  <a:pt x="106" y="8"/>
                </a:lnTo>
                <a:lnTo>
                  <a:pt x="108" y="10"/>
                </a:lnTo>
                <a:lnTo>
                  <a:pt x="112" y="16"/>
                </a:lnTo>
                <a:lnTo>
                  <a:pt x="116" y="1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4" name="Freeform 810"/>
          <p:cNvSpPr>
            <a:spLocks/>
          </p:cNvSpPr>
          <p:nvPr/>
        </p:nvSpPr>
        <p:spPr bwMode="auto">
          <a:xfrm>
            <a:off x="4298950" y="4491038"/>
            <a:ext cx="314325" cy="133350"/>
          </a:xfrm>
          <a:custGeom>
            <a:avLst/>
            <a:gdLst/>
            <a:ahLst/>
            <a:cxnLst>
              <a:cxn ang="0">
                <a:pos x="196" y="30"/>
              </a:cxn>
              <a:cxn ang="0">
                <a:pos x="190" y="44"/>
              </a:cxn>
              <a:cxn ang="0">
                <a:pos x="188" y="54"/>
              </a:cxn>
              <a:cxn ang="0">
                <a:pos x="182" y="54"/>
              </a:cxn>
              <a:cxn ang="0">
                <a:pos x="176" y="56"/>
              </a:cxn>
              <a:cxn ang="0">
                <a:pos x="164" y="48"/>
              </a:cxn>
              <a:cxn ang="0">
                <a:pos x="152" y="48"/>
              </a:cxn>
              <a:cxn ang="0">
                <a:pos x="140" y="46"/>
              </a:cxn>
              <a:cxn ang="0">
                <a:pos x="130" y="48"/>
              </a:cxn>
              <a:cxn ang="0">
                <a:pos x="128" y="52"/>
              </a:cxn>
              <a:cxn ang="0">
                <a:pos x="124" y="58"/>
              </a:cxn>
              <a:cxn ang="0">
                <a:pos x="118" y="62"/>
              </a:cxn>
              <a:cxn ang="0">
                <a:pos x="112" y="64"/>
              </a:cxn>
              <a:cxn ang="0">
                <a:pos x="104" y="62"/>
              </a:cxn>
              <a:cxn ang="0">
                <a:pos x="96" y="64"/>
              </a:cxn>
              <a:cxn ang="0">
                <a:pos x="82" y="68"/>
              </a:cxn>
              <a:cxn ang="0">
                <a:pos x="76" y="68"/>
              </a:cxn>
              <a:cxn ang="0">
                <a:pos x="70" y="74"/>
              </a:cxn>
              <a:cxn ang="0">
                <a:pos x="74" y="80"/>
              </a:cxn>
              <a:cxn ang="0">
                <a:pos x="70" y="80"/>
              </a:cxn>
              <a:cxn ang="0">
                <a:pos x="64" y="82"/>
              </a:cxn>
              <a:cxn ang="0">
                <a:pos x="58" y="82"/>
              </a:cxn>
              <a:cxn ang="0">
                <a:pos x="48" y="82"/>
              </a:cxn>
              <a:cxn ang="0">
                <a:pos x="40" y="82"/>
              </a:cxn>
              <a:cxn ang="0">
                <a:pos x="24" y="76"/>
              </a:cxn>
              <a:cxn ang="0">
                <a:pos x="18" y="72"/>
              </a:cxn>
              <a:cxn ang="0">
                <a:pos x="14" y="70"/>
              </a:cxn>
              <a:cxn ang="0">
                <a:pos x="10" y="66"/>
              </a:cxn>
              <a:cxn ang="0">
                <a:pos x="4" y="60"/>
              </a:cxn>
              <a:cxn ang="0">
                <a:pos x="0" y="52"/>
              </a:cxn>
              <a:cxn ang="0">
                <a:pos x="2" y="46"/>
              </a:cxn>
              <a:cxn ang="0">
                <a:pos x="6" y="38"/>
              </a:cxn>
              <a:cxn ang="0">
                <a:pos x="16" y="34"/>
              </a:cxn>
              <a:cxn ang="0">
                <a:pos x="26" y="34"/>
              </a:cxn>
              <a:cxn ang="0">
                <a:pos x="34" y="30"/>
              </a:cxn>
              <a:cxn ang="0">
                <a:pos x="44" y="22"/>
              </a:cxn>
              <a:cxn ang="0">
                <a:pos x="44" y="16"/>
              </a:cxn>
              <a:cxn ang="0">
                <a:pos x="50" y="12"/>
              </a:cxn>
              <a:cxn ang="0">
                <a:pos x="64" y="4"/>
              </a:cxn>
              <a:cxn ang="0">
                <a:pos x="72" y="10"/>
              </a:cxn>
              <a:cxn ang="0">
                <a:pos x="78" y="8"/>
              </a:cxn>
              <a:cxn ang="0">
                <a:pos x="88" y="0"/>
              </a:cxn>
              <a:cxn ang="0">
                <a:pos x="96" y="10"/>
              </a:cxn>
              <a:cxn ang="0">
                <a:pos x="102" y="14"/>
              </a:cxn>
              <a:cxn ang="0">
                <a:pos x="100" y="18"/>
              </a:cxn>
              <a:cxn ang="0">
                <a:pos x="106" y="16"/>
              </a:cxn>
              <a:cxn ang="0">
                <a:pos x="110" y="18"/>
              </a:cxn>
              <a:cxn ang="0">
                <a:pos x="112" y="14"/>
              </a:cxn>
              <a:cxn ang="0">
                <a:pos x="128" y="10"/>
              </a:cxn>
              <a:cxn ang="0">
                <a:pos x="142" y="14"/>
              </a:cxn>
              <a:cxn ang="0">
                <a:pos x="144" y="8"/>
              </a:cxn>
              <a:cxn ang="0">
                <a:pos x="158" y="8"/>
              </a:cxn>
              <a:cxn ang="0">
                <a:pos x="172" y="10"/>
              </a:cxn>
              <a:cxn ang="0">
                <a:pos x="180" y="18"/>
              </a:cxn>
              <a:cxn ang="0">
                <a:pos x="198" y="24"/>
              </a:cxn>
            </a:cxnLst>
            <a:rect l="0" t="0" r="r" b="b"/>
            <a:pathLst>
              <a:path w="198" h="84">
                <a:moveTo>
                  <a:pt x="198" y="24"/>
                </a:moveTo>
                <a:lnTo>
                  <a:pt x="198" y="26"/>
                </a:lnTo>
                <a:lnTo>
                  <a:pt x="198" y="28"/>
                </a:lnTo>
                <a:lnTo>
                  <a:pt x="196" y="30"/>
                </a:lnTo>
                <a:lnTo>
                  <a:pt x="196" y="32"/>
                </a:lnTo>
                <a:lnTo>
                  <a:pt x="194" y="36"/>
                </a:lnTo>
                <a:lnTo>
                  <a:pt x="192" y="40"/>
                </a:lnTo>
                <a:lnTo>
                  <a:pt x="190" y="44"/>
                </a:lnTo>
                <a:lnTo>
                  <a:pt x="188" y="46"/>
                </a:lnTo>
                <a:lnTo>
                  <a:pt x="188" y="46"/>
                </a:lnTo>
                <a:lnTo>
                  <a:pt x="188" y="54"/>
                </a:lnTo>
                <a:lnTo>
                  <a:pt x="188" y="54"/>
                </a:lnTo>
                <a:lnTo>
                  <a:pt x="186" y="54"/>
                </a:lnTo>
                <a:lnTo>
                  <a:pt x="186" y="54"/>
                </a:lnTo>
                <a:lnTo>
                  <a:pt x="184" y="54"/>
                </a:lnTo>
                <a:lnTo>
                  <a:pt x="182" y="54"/>
                </a:lnTo>
                <a:lnTo>
                  <a:pt x="180" y="54"/>
                </a:lnTo>
                <a:lnTo>
                  <a:pt x="178" y="56"/>
                </a:lnTo>
                <a:lnTo>
                  <a:pt x="176" y="56"/>
                </a:lnTo>
                <a:lnTo>
                  <a:pt x="176" y="56"/>
                </a:lnTo>
                <a:lnTo>
                  <a:pt x="174" y="56"/>
                </a:lnTo>
                <a:lnTo>
                  <a:pt x="170" y="52"/>
                </a:lnTo>
                <a:lnTo>
                  <a:pt x="168" y="50"/>
                </a:lnTo>
                <a:lnTo>
                  <a:pt x="164" y="48"/>
                </a:lnTo>
                <a:lnTo>
                  <a:pt x="162" y="46"/>
                </a:lnTo>
                <a:lnTo>
                  <a:pt x="158" y="48"/>
                </a:lnTo>
                <a:lnTo>
                  <a:pt x="156" y="48"/>
                </a:lnTo>
                <a:lnTo>
                  <a:pt x="152" y="48"/>
                </a:lnTo>
                <a:lnTo>
                  <a:pt x="150" y="48"/>
                </a:lnTo>
                <a:lnTo>
                  <a:pt x="144" y="48"/>
                </a:lnTo>
                <a:lnTo>
                  <a:pt x="142" y="48"/>
                </a:lnTo>
                <a:lnTo>
                  <a:pt x="140" y="46"/>
                </a:lnTo>
                <a:lnTo>
                  <a:pt x="140" y="46"/>
                </a:lnTo>
                <a:lnTo>
                  <a:pt x="136" y="46"/>
                </a:lnTo>
                <a:lnTo>
                  <a:pt x="134" y="46"/>
                </a:lnTo>
                <a:lnTo>
                  <a:pt x="130" y="48"/>
                </a:lnTo>
                <a:lnTo>
                  <a:pt x="130" y="50"/>
                </a:lnTo>
                <a:lnTo>
                  <a:pt x="130" y="50"/>
                </a:lnTo>
                <a:lnTo>
                  <a:pt x="128" y="52"/>
                </a:lnTo>
                <a:lnTo>
                  <a:pt x="128" y="52"/>
                </a:lnTo>
                <a:lnTo>
                  <a:pt x="126" y="54"/>
                </a:lnTo>
                <a:lnTo>
                  <a:pt x="126" y="56"/>
                </a:lnTo>
                <a:lnTo>
                  <a:pt x="126" y="58"/>
                </a:lnTo>
                <a:lnTo>
                  <a:pt x="124" y="58"/>
                </a:lnTo>
                <a:lnTo>
                  <a:pt x="124" y="60"/>
                </a:lnTo>
                <a:lnTo>
                  <a:pt x="122" y="60"/>
                </a:lnTo>
                <a:lnTo>
                  <a:pt x="120" y="60"/>
                </a:lnTo>
                <a:lnTo>
                  <a:pt x="118" y="62"/>
                </a:lnTo>
                <a:lnTo>
                  <a:pt x="116" y="62"/>
                </a:lnTo>
                <a:lnTo>
                  <a:pt x="116" y="64"/>
                </a:lnTo>
                <a:lnTo>
                  <a:pt x="114" y="64"/>
                </a:lnTo>
                <a:lnTo>
                  <a:pt x="112" y="64"/>
                </a:lnTo>
                <a:lnTo>
                  <a:pt x="110" y="66"/>
                </a:lnTo>
                <a:lnTo>
                  <a:pt x="110" y="66"/>
                </a:lnTo>
                <a:lnTo>
                  <a:pt x="106" y="62"/>
                </a:lnTo>
                <a:lnTo>
                  <a:pt x="104" y="62"/>
                </a:lnTo>
                <a:lnTo>
                  <a:pt x="100" y="62"/>
                </a:lnTo>
                <a:lnTo>
                  <a:pt x="100" y="62"/>
                </a:lnTo>
                <a:lnTo>
                  <a:pt x="96" y="62"/>
                </a:lnTo>
                <a:lnTo>
                  <a:pt x="96" y="64"/>
                </a:lnTo>
                <a:lnTo>
                  <a:pt x="96" y="66"/>
                </a:lnTo>
                <a:lnTo>
                  <a:pt x="94" y="68"/>
                </a:lnTo>
                <a:lnTo>
                  <a:pt x="86" y="68"/>
                </a:lnTo>
                <a:lnTo>
                  <a:pt x="82" y="68"/>
                </a:lnTo>
                <a:lnTo>
                  <a:pt x="80" y="68"/>
                </a:lnTo>
                <a:lnTo>
                  <a:pt x="78" y="68"/>
                </a:lnTo>
                <a:lnTo>
                  <a:pt x="78" y="68"/>
                </a:lnTo>
                <a:lnTo>
                  <a:pt x="76" y="68"/>
                </a:lnTo>
                <a:lnTo>
                  <a:pt x="74" y="68"/>
                </a:lnTo>
                <a:lnTo>
                  <a:pt x="72" y="70"/>
                </a:lnTo>
                <a:lnTo>
                  <a:pt x="72" y="70"/>
                </a:lnTo>
                <a:lnTo>
                  <a:pt x="70" y="74"/>
                </a:lnTo>
                <a:lnTo>
                  <a:pt x="70" y="76"/>
                </a:lnTo>
                <a:lnTo>
                  <a:pt x="72" y="78"/>
                </a:lnTo>
                <a:lnTo>
                  <a:pt x="72" y="78"/>
                </a:lnTo>
                <a:lnTo>
                  <a:pt x="74" y="80"/>
                </a:lnTo>
                <a:lnTo>
                  <a:pt x="74" y="80"/>
                </a:lnTo>
                <a:lnTo>
                  <a:pt x="72" y="80"/>
                </a:lnTo>
                <a:lnTo>
                  <a:pt x="70" y="80"/>
                </a:lnTo>
                <a:lnTo>
                  <a:pt x="70" y="80"/>
                </a:lnTo>
                <a:lnTo>
                  <a:pt x="68" y="82"/>
                </a:lnTo>
                <a:lnTo>
                  <a:pt x="68" y="82"/>
                </a:lnTo>
                <a:lnTo>
                  <a:pt x="66" y="82"/>
                </a:lnTo>
                <a:lnTo>
                  <a:pt x="64" y="82"/>
                </a:lnTo>
                <a:lnTo>
                  <a:pt x="62" y="82"/>
                </a:lnTo>
                <a:lnTo>
                  <a:pt x="60" y="82"/>
                </a:lnTo>
                <a:lnTo>
                  <a:pt x="58" y="82"/>
                </a:lnTo>
                <a:lnTo>
                  <a:pt x="58" y="82"/>
                </a:lnTo>
                <a:lnTo>
                  <a:pt x="56" y="84"/>
                </a:lnTo>
                <a:lnTo>
                  <a:pt x="54" y="84"/>
                </a:lnTo>
                <a:lnTo>
                  <a:pt x="50" y="82"/>
                </a:lnTo>
                <a:lnTo>
                  <a:pt x="48" y="82"/>
                </a:lnTo>
                <a:lnTo>
                  <a:pt x="46" y="82"/>
                </a:lnTo>
                <a:lnTo>
                  <a:pt x="42" y="82"/>
                </a:lnTo>
                <a:lnTo>
                  <a:pt x="40" y="82"/>
                </a:lnTo>
                <a:lnTo>
                  <a:pt x="40" y="82"/>
                </a:lnTo>
                <a:lnTo>
                  <a:pt x="36" y="82"/>
                </a:lnTo>
                <a:lnTo>
                  <a:pt x="34" y="82"/>
                </a:lnTo>
                <a:lnTo>
                  <a:pt x="24" y="76"/>
                </a:lnTo>
                <a:lnTo>
                  <a:pt x="24" y="76"/>
                </a:lnTo>
                <a:lnTo>
                  <a:pt x="24" y="76"/>
                </a:lnTo>
                <a:lnTo>
                  <a:pt x="22" y="74"/>
                </a:lnTo>
                <a:lnTo>
                  <a:pt x="20" y="72"/>
                </a:lnTo>
                <a:lnTo>
                  <a:pt x="18" y="72"/>
                </a:lnTo>
                <a:lnTo>
                  <a:pt x="16" y="72"/>
                </a:lnTo>
                <a:lnTo>
                  <a:pt x="16" y="70"/>
                </a:lnTo>
                <a:lnTo>
                  <a:pt x="16" y="70"/>
                </a:lnTo>
                <a:lnTo>
                  <a:pt x="14" y="70"/>
                </a:lnTo>
                <a:lnTo>
                  <a:pt x="14" y="72"/>
                </a:lnTo>
                <a:lnTo>
                  <a:pt x="12" y="70"/>
                </a:lnTo>
                <a:lnTo>
                  <a:pt x="10" y="68"/>
                </a:lnTo>
                <a:lnTo>
                  <a:pt x="10" y="66"/>
                </a:lnTo>
                <a:lnTo>
                  <a:pt x="8" y="66"/>
                </a:lnTo>
                <a:lnTo>
                  <a:pt x="6" y="64"/>
                </a:lnTo>
                <a:lnTo>
                  <a:pt x="6" y="64"/>
                </a:lnTo>
                <a:lnTo>
                  <a:pt x="4" y="60"/>
                </a:lnTo>
                <a:lnTo>
                  <a:pt x="4" y="60"/>
                </a:lnTo>
                <a:lnTo>
                  <a:pt x="4" y="58"/>
                </a:lnTo>
                <a:lnTo>
                  <a:pt x="0" y="56"/>
                </a:lnTo>
                <a:lnTo>
                  <a:pt x="0" y="52"/>
                </a:lnTo>
                <a:lnTo>
                  <a:pt x="0" y="50"/>
                </a:lnTo>
                <a:lnTo>
                  <a:pt x="2" y="48"/>
                </a:lnTo>
                <a:lnTo>
                  <a:pt x="2" y="48"/>
                </a:lnTo>
                <a:lnTo>
                  <a:pt x="2" y="46"/>
                </a:lnTo>
                <a:lnTo>
                  <a:pt x="2" y="44"/>
                </a:lnTo>
                <a:lnTo>
                  <a:pt x="4" y="42"/>
                </a:lnTo>
                <a:lnTo>
                  <a:pt x="6" y="38"/>
                </a:lnTo>
                <a:lnTo>
                  <a:pt x="6" y="38"/>
                </a:lnTo>
                <a:lnTo>
                  <a:pt x="8" y="34"/>
                </a:lnTo>
                <a:lnTo>
                  <a:pt x="10" y="32"/>
                </a:lnTo>
                <a:lnTo>
                  <a:pt x="12" y="32"/>
                </a:lnTo>
                <a:lnTo>
                  <a:pt x="16" y="34"/>
                </a:lnTo>
                <a:lnTo>
                  <a:pt x="18" y="34"/>
                </a:lnTo>
                <a:lnTo>
                  <a:pt x="18" y="34"/>
                </a:lnTo>
                <a:lnTo>
                  <a:pt x="22" y="34"/>
                </a:lnTo>
                <a:lnTo>
                  <a:pt x="26" y="34"/>
                </a:lnTo>
                <a:lnTo>
                  <a:pt x="28" y="34"/>
                </a:lnTo>
                <a:lnTo>
                  <a:pt x="28" y="34"/>
                </a:lnTo>
                <a:lnTo>
                  <a:pt x="30" y="32"/>
                </a:lnTo>
                <a:lnTo>
                  <a:pt x="34" y="30"/>
                </a:lnTo>
                <a:lnTo>
                  <a:pt x="36" y="28"/>
                </a:lnTo>
                <a:lnTo>
                  <a:pt x="40" y="26"/>
                </a:lnTo>
                <a:lnTo>
                  <a:pt x="42" y="24"/>
                </a:lnTo>
                <a:lnTo>
                  <a:pt x="44" y="22"/>
                </a:lnTo>
                <a:lnTo>
                  <a:pt x="44" y="20"/>
                </a:lnTo>
                <a:lnTo>
                  <a:pt x="44" y="20"/>
                </a:lnTo>
                <a:lnTo>
                  <a:pt x="44" y="18"/>
                </a:lnTo>
                <a:lnTo>
                  <a:pt x="44" y="16"/>
                </a:lnTo>
                <a:lnTo>
                  <a:pt x="44" y="14"/>
                </a:lnTo>
                <a:lnTo>
                  <a:pt x="46" y="14"/>
                </a:lnTo>
                <a:lnTo>
                  <a:pt x="48" y="14"/>
                </a:lnTo>
                <a:lnTo>
                  <a:pt x="50" y="12"/>
                </a:lnTo>
                <a:lnTo>
                  <a:pt x="56" y="6"/>
                </a:lnTo>
                <a:lnTo>
                  <a:pt x="56" y="6"/>
                </a:lnTo>
                <a:lnTo>
                  <a:pt x="60" y="4"/>
                </a:lnTo>
                <a:lnTo>
                  <a:pt x="64" y="4"/>
                </a:lnTo>
                <a:lnTo>
                  <a:pt x="66" y="4"/>
                </a:lnTo>
                <a:lnTo>
                  <a:pt x="70" y="6"/>
                </a:lnTo>
                <a:lnTo>
                  <a:pt x="70" y="6"/>
                </a:lnTo>
                <a:lnTo>
                  <a:pt x="72" y="10"/>
                </a:lnTo>
                <a:lnTo>
                  <a:pt x="74" y="10"/>
                </a:lnTo>
                <a:lnTo>
                  <a:pt x="78" y="10"/>
                </a:lnTo>
                <a:lnTo>
                  <a:pt x="78" y="8"/>
                </a:lnTo>
                <a:lnTo>
                  <a:pt x="78" y="8"/>
                </a:lnTo>
                <a:lnTo>
                  <a:pt x="80" y="4"/>
                </a:lnTo>
                <a:lnTo>
                  <a:pt x="80" y="4"/>
                </a:lnTo>
                <a:lnTo>
                  <a:pt x="86" y="0"/>
                </a:lnTo>
                <a:lnTo>
                  <a:pt x="88" y="0"/>
                </a:lnTo>
                <a:lnTo>
                  <a:pt x="90" y="2"/>
                </a:lnTo>
                <a:lnTo>
                  <a:pt x="90" y="4"/>
                </a:lnTo>
                <a:lnTo>
                  <a:pt x="92" y="6"/>
                </a:lnTo>
                <a:lnTo>
                  <a:pt x="96" y="10"/>
                </a:lnTo>
                <a:lnTo>
                  <a:pt x="98" y="10"/>
                </a:lnTo>
                <a:lnTo>
                  <a:pt x="100" y="8"/>
                </a:lnTo>
                <a:lnTo>
                  <a:pt x="100" y="10"/>
                </a:lnTo>
                <a:lnTo>
                  <a:pt x="102" y="14"/>
                </a:lnTo>
                <a:lnTo>
                  <a:pt x="100" y="16"/>
                </a:lnTo>
                <a:lnTo>
                  <a:pt x="100" y="16"/>
                </a:lnTo>
                <a:lnTo>
                  <a:pt x="100" y="18"/>
                </a:lnTo>
                <a:lnTo>
                  <a:pt x="100" y="18"/>
                </a:lnTo>
                <a:lnTo>
                  <a:pt x="102" y="18"/>
                </a:lnTo>
                <a:lnTo>
                  <a:pt x="104" y="18"/>
                </a:lnTo>
                <a:lnTo>
                  <a:pt x="104" y="18"/>
                </a:lnTo>
                <a:lnTo>
                  <a:pt x="106" y="16"/>
                </a:lnTo>
                <a:lnTo>
                  <a:pt x="108" y="18"/>
                </a:lnTo>
                <a:lnTo>
                  <a:pt x="108" y="18"/>
                </a:lnTo>
                <a:lnTo>
                  <a:pt x="108" y="18"/>
                </a:lnTo>
                <a:lnTo>
                  <a:pt x="110" y="18"/>
                </a:lnTo>
                <a:lnTo>
                  <a:pt x="110" y="20"/>
                </a:lnTo>
                <a:lnTo>
                  <a:pt x="112" y="18"/>
                </a:lnTo>
                <a:lnTo>
                  <a:pt x="112" y="16"/>
                </a:lnTo>
                <a:lnTo>
                  <a:pt x="112" y="14"/>
                </a:lnTo>
                <a:lnTo>
                  <a:pt x="114" y="12"/>
                </a:lnTo>
                <a:lnTo>
                  <a:pt x="118" y="10"/>
                </a:lnTo>
                <a:lnTo>
                  <a:pt x="120" y="10"/>
                </a:lnTo>
                <a:lnTo>
                  <a:pt x="128" y="10"/>
                </a:lnTo>
                <a:lnTo>
                  <a:pt x="134" y="10"/>
                </a:lnTo>
                <a:lnTo>
                  <a:pt x="136" y="12"/>
                </a:lnTo>
                <a:lnTo>
                  <a:pt x="140" y="14"/>
                </a:lnTo>
                <a:lnTo>
                  <a:pt x="142" y="14"/>
                </a:lnTo>
                <a:lnTo>
                  <a:pt x="142" y="14"/>
                </a:lnTo>
                <a:lnTo>
                  <a:pt x="144" y="12"/>
                </a:lnTo>
                <a:lnTo>
                  <a:pt x="144" y="8"/>
                </a:lnTo>
                <a:lnTo>
                  <a:pt x="144" y="8"/>
                </a:lnTo>
                <a:lnTo>
                  <a:pt x="152" y="6"/>
                </a:lnTo>
                <a:lnTo>
                  <a:pt x="156" y="8"/>
                </a:lnTo>
                <a:lnTo>
                  <a:pt x="158" y="8"/>
                </a:lnTo>
                <a:lnTo>
                  <a:pt x="158" y="8"/>
                </a:lnTo>
                <a:lnTo>
                  <a:pt x="160" y="8"/>
                </a:lnTo>
                <a:lnTo>
                  <a:pt x="160" y="8"/>
                </a:lnTo>
                <a:lnTo>
                  <a:pt x="164" y="8"/>
                </a:lnTo>
                <a:lnTo>
                  <a:pt x="172" y="10"/>
                </a:lnTo>
                <a:lnTo>
                  <a:pt x="176" y="12"/>
                </a:lnTo>
                <a:lnTo>
                  <a:pt x="178" y="14"/>
                </a:lnTo>
                <a:lnTo>
                  <a:pt x="180" y="16"/>
                </a:lnTo>
                <a:lnTo>
                  <a:pt x="180" y="18"/>
                </a:lnTo>
                <a:lnTo>
                  <a:pt x="186" y="20"/>
                </a:lnTo>
                <a:lnTo>
                  <a:pt x="190" y="20"/>
                </a:lnTo>
                <a:lnTo>
                  <a:pt x="192" y="20"/>
                </a:lnTo>
                <a:lnTo>
                  <a:pt x="198" y="24"/>
                </a:lnTo>
                <a:lnTo>
                  <a:pt x="198" y="2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5" name="Freeform 811"/>
          <p:cNvSpPr>
            <a:spLocks/>
          </p:cNvSpPr>
          <p:nvPr/>
        </p:nvSpPr>
        <p:spPr bwMode="auto">
          <a:xfrm>
            <a:off x="4070350" y="4891088"/>
            <a:ext cx="6350" cy="6350"/>
          </a:xfrm>
          <a:custGeom>
            <a:avLst/>
            <a:gdLst/>
            <a:ahLst/>
            <a:cxnLst>
              <a:cxn ang="0">
                <a:pos x="0" y="0"/>
              </a:cxn>
              <a:cxn ang="0">
                <a:pos x="2" y="0"/>
              </a:cxn>
              <a:cxn ang="0">
                <a:pos x="2" y="0"/>
              </a:cxn>
              <a:cxn ang="0">
                <a:pos x="4" y="2"/>
              </a:cxn>
              <a:cxn ang="0">
                <a:pos x="2" y="2"/>
              </a:cxn>
              <a:cxn ang="0">
                <a:pos x="2" y="2"/>
              </a:cxn>
              <a:cxn ang="0">
                <a:pos x="2" y="4"/>
              </a:cxn>
              <a:cxn ang="0">
                <a:pos x="0" y="2"/>
              </a:cxn>
              <a:cxn ang="0">
                <a:pos x="0" y="0"/>
              </a:cxn>
              <a:cxn ang="0">
                <a:pos x="0" y="0"/>
              </a:cxn>
            </a:cxnLst>
            <a:rect l="0" t="0" r="r" b="b"/>
            <a:pathLst>
              <a:path w="4" h="4">
                <a:moveTo>
                  <a:pt x="0" y="0"/>
                </a:moveTo>
                <a:lnTo>
                  <a:pt x="2" y="0"/>
                </a:lnTo>
                <a:lnTo>
                  <a:pt x="2" y="0"/>
                </a:lnTo>
                <a:lnTo>
                  <a:pt x="4" y="2"/>
                </a:lnTo>
                <a:lnTo>
                  <a:pt x="2" y="2"/>
                </a:lnTo>
                <a:lnTo>
                  <a:pt x="2" y="2"/>
                </a:lnTo>
                <a:lnTo>
                  <a:pt x="2" y="4"/>
                </a:lnTo>
                <a:lnTo>
                  <a:pt x="0" y="2"/>
                </a:lnTo>
                <a:lnTo>
                  <a:pt x="0" y="0"/>
                </a:lnTo>
                <a:lnTo>
                  <a:pt x="0"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6" name="Freeform 812"/>
          <p:cNvSpPr>
            <a:spLocks/>
          </p:cNvSpPr>
          <p:nvPr/>
        </p:nvSpPr>
        <p:spPr bwMode="auto">
          <a:xfrm>
            <a:off x="4508500" y="4595813"/>
            <a:ext cx="238125" cy="314325"/>
          </a:xfrm>
          <a:custGeom>
            <a:avLst/>
            <a:gdLst/>
            <a:ahLst/>
            <a:cxnLst>
              <a:cxn ang="0">
                <a:pos x="138" y="194"/>
              </a:cxn>
              <a:cxn ang="0">
                <a:pos x="130" y="192"/>
              </a:cxn>
              <a:cxn ang="0">
                <a:pos x="120" y="192"/>
              </a:cxn>
              <a:cxn ang="0">
                <a:pos x="116" y="192"/>
              </a:cxn>
              <a:cxn ang="0">
                <a:pos x="106" y="192"/>
              </a:cxn>
              <a:cxn ang="0">
                <a:pos x="104" y="186"/>
              </a:cxn>
              <a:cxn ang="0">
                <a:pos x="110" y="182"/>
              </a:cxn>
              <a:cxn ang="0">
                <a:pos x="106" y="180"/>
              </a:cxn>
              <a:cxn ang="0">
                <a:pos x="96" y="172"/>
              </a:cxn>
              <a:cxn ang="0">
                <a:pos x="92" y="172"/>
              </a:cxn>
              <a:cxn ang="0">
                <a:pos x="86" y="162"/>
              </a:cxn>
              <a:cxn ang="0">
                <a:pos x="94" y="160"/>
              </a:cxn>
              <a:cxn ang="0">
                <a:pos x="96" y="158"/>
              </a:cxn>
              <a:cxn ang="0">
                <a:pos x="90" y="156"/>
              </a:cxn>
              <a:cxn ang="0">
                <a:pos x="86" y="152"/>
              </a:cxn>
              <a:cxn ang="0">
                <a:pos x="80" y="158"/>
              </a:cxn>
              <a:cxn ang="0">
                <a:pos x="74" y="162"/>
              </a:cxn>
              <a:cxn ang="0">
                <a:pos x="70" y="156"/>
              </a:cxn>
              <a:cxn ang="0">
                <a:pos x="56" y="156"/>
              </a:cxn>
              <a:cxn ang="0">
                <a:pos x="52" y="150"/>
              </a:cxn>
              <a:cxn ang="0">
                <a:pos x="46" y="150"/>
              </a:cxn>
              <a:cxn ang="0">
                <a:pos x="48" y="146"/>
              </a:cxn>
              <a:cxn ang="0">
                <a:pos x="52" y="144"/>
              </a:cxn>
              <a:cxn ang="0">
                <a:pos x="48" y="142"/>
              </a:cxn>
              <a:cxn ang="0">
                <a:pos x="50" y="134"/>
              </a:cxn>
              <a:cxn ang="0">
                <a:pos x="44" y="130"/>
              </a:cxn>
              <a:cxn ang="0">
                <a:pos x="22" y="118"/>
              </a:cxn>
              <a:cxn ang="0">
                <a:pos x="22" y="110"/>
              </a:cxn>
              <a:cxn ang="0">
                <a:pos x="18" y="106"/>
              </a:cxn>
              <a:cxn ang="0">
                <a:pos x="12" y="98"/>
              </a:cxn>
              <a:cxn ang="0">
                <a:pos x="2" y="92"/>
              </a:cxn>
              <a:cxn ang="0">
                <a:pos x="8" y="86"/>
              </a:cxn>
              <a:cxn ang="0">
                <a:pos x="12" y="90"/>
              </a:cxn>
              <a:cxn ang="0">
                <a:pos x="16" y="86"/>
              </a:cxn>
              <a:cxn ang="0">
                <a:pos x="20" y="82"/>
              </a:cxn>
              <a:cxn ang="0">
                <a:pos x="28" y="84"/>
              </a:cxn>
              <a:cxn ang="0">
                <a:pos x="32" y="78"/>
              </a:cxn>
              <a:cxn ang="0">
                <a:pos x="34" y="72"/>
              </a:cxn>
              <a:cxn ang="0">
                <a:pos x="42" y="64"/>
              </a:cxn>
              <a:cxn ang="0">
                <a:pos x="42" y="58"/>
              </a:cxn>
              <a:cxn ang="0">
                <a:pos x="46" y="50"/>
              </a:cxn>
              <a:cxn ang="0">
                <a:pos x="50" y="46"/>
              </a:cxn>
              <a:cxn ang="0">
                <a:pos x="54" y="34"/>
              </a:cxn>
              <a:cxn ang="0">
                <a:pos x="56" y="32"/>
              </a:cxn>
              <a:cxn ang="0">
                <a:pos x="56" y="26"/>
              </a:cxn>
              <a:cxn ang="0">
                <a:pos x="62" y="24"/>
              </a:cxn>
              <a:cxn ang="0">
                <a:pos x="66" y="16"/>
              </a:cxn>
              <a:cxn ang="0">
                <a:pos x="74" y="16"/>
              </a:cxn>
              <a:cxn ang="0">
                <a:pos x="82" y="12"/>
              </a:cxn>
              <a:cxn ang="0">
                <a:pos x="90" y="6"/>
              </a:cxn>
              <a:cxn ang="0">
                <a:pos x="92" y="2"/>
              </a:cxn>
              <a:cxn ang="0">
                <a:pos x="98" y="2"/>
              </a:cxn>
              <a:cxn ang="0">
                <a:pos x="106" y="6"/>
              </a:cxn>
              <a:cxn ang="0">
                <a:pos x="122" y="8"/>
              </a:cxn>
              <a:cxn ang="0">
                <a:pos x="134" y="10"/>
              </a:cxn>
              <a:cxn ang="0">
                <a:pos x="144" y="8"/>
              </a:cxn>
              <a:cxn ang="0">
                <a:pos x="148" y="10"/>
              </a:cxn>
              <a:cxn ang="0">
                <a:pos x="150" y="198"/>
              </a:cxn>
            </a:cxnLst>
            <a:rect l="0" t="0" r="r" b="b"/>
            <a:pathLst>
              <a:path w="150" h="198">
                <a:moveTo>
                  <a:pt x="150" y="198"/>
                </a:moveTo>
                <a:lnTo>
                  <a:pt x="150" y="198"/>
                </a:lnTo>
                <a:lnTo>
                  <a:pt x="146" y="196"/>
                </a:lnTo>
                <a:lnTo>
                  <a:pt x="138" y="194"/>
                </a:lnTo>
                <a:lnTo>
                  <a:pt x="132" y="194"/>
                </a:lnTo>
                <a:lnTo>
                  <a:pt x="132" y="194"/>
                </a:lnTo>
                <a:lnTo>
                  <a:pt x="130" y="194"/>
                </a:lnTo>
                <a:lnTo>
                  <a:pt x="130" y="192"/>
                </a:lnTo>
                <a:lnTo>
                  <a:pt x="128" y="192"/>
                </a:lnTo>
                <a:lnTo>
                  <a:pt x="126" y="192"/>
                </a:lnTo>
                <a:lnTo>
                  <a:pt x="124" y="192"/>
                </a:lnTo>
                <a:lnTo>
                  <a:pt x="120" y="192"/>
                </a:lnTo>
                <a:lnTo>
                  <a:pt x="120" y="192"/>
                </a:lnTo>
                <a:lnTo>
                  <a:pt x="118" y="192"/>
                </a:lnTo>
                <a:lnTo>
                  <a:pt x="116" y="192"/>
                </a:lnTo>
                <a:lnTo>
                  <a:pt x="116" y="192"/>
                </a:lnTo>
                <a:lnTo>
                  <a:pt x="114" y="194"/>
                </a:lnTo>
                <a:lnTo>
                  <a:pt x="112" y="194"/>
                </a:lnTo>
                <a:lnTo>
                  <a:pt x="108" y="194"/>
                </a:lnTo>
                <a:lnTo>
                  <a:pt x="106" y="192"/>
                </a:lnTo>
                <a:lnTo>
                  <a:pt x="104" y="192"/>
                </a:lnTo>
                <a:lnTo>
                  <a:pt x="104" y="192"/>
                </a:lnTo>
                <a:lnTo>
                  <a:pt x="104" y="190"/>
                </a:lnTo>
                <a:lnTo>
                  <a:pt x="104" y="186"/>
                </a:lnTo>
                <a:lnTo>
                  <a:pt x="106" y="184"/>
                </a:lnTo>
                <a:lnTo>
                  <a:pt x="108" y="184"/>
                </a:lnTo>
                <a:lnTo>
                  <a:pt x="108" y="184"/>
                </a:lnTo>
                <a:lnTo>
                  <a:pt x="110" y="182"/>
                </a:lnTo>
                <a:lnTo>
                  <a:pt x="110" y="182"/>
                </a:lnTo>
                <a:lnTo>
                  <a:pt x="108" y="180"/>
                </a:lnTo>
                <a:lnTo>
                  <a:pt x="108" y="180"/>
                </a:lnTo>
                <a:lnTo>
                  <a:pt x="106" y="180"/>
                </a:lnTo>
                <a:lnTo>
                  <a:pt x="106" y="180"/>
                </a:lnTo>
                <a:lnTo>
                  <a:pt x="96" y="176"/>
                </a:lnTo>
                <a:lnTo>
                  <a:pt x="96" y="174"/>
                </a:lnTo>
                <a:lnTo>
                  <a:pt x="96" y="172"/>
                </a:lnTo>
                <a:lnTo>
                  <a:pt x="96" y="172"/>
                </a:lnTo>
                <a:lnTo>
                  <a:pt x="94" y="172"/>
                </a:lnTo>
                <a:lnTo>
                  <a:pt x="94" y="172"/>
                </a:lnTo>
                <a:lnTo>
                  <a:pt x="92" y="172"/>
                </a:lnTo>
                <a:lnTo>
                  <a:pt x="90" y="170"/>
                </a:lnTo>
                <a:lnTo>
                  <a:pt x="90" y="170"/>
                </a:lnTo>
                <a:lnTo>
                  <a:pt x="86" y="164"/>
                </a:lnTo>
                <a:lnTo>
                  <a:pt x="86" y="162"/>
                </a:lnTo>
                <a:lnTo>
                  <a:pt x="92" y="160"/>
                </a:lnTo>
                <a:lnTo>
                  <a:pt x="92" y="160"/>
                </a:lnTo>
                <a:lnTo>
                  <a:pt x="92" y="160"/>
                </a:lnTo>
                <a:lnTo>
                  <a:pt x="94" y="160"/>
                </a:lnTo>
                <a:lnTo>
                  <a:pt x="96" y="162"/>
                </a:lnTo>
                <a:lnTo>
                  <a:pt x="96" y="160"/>
                </a:lnTo>
                <a:lnTo>
                  <a:pt x="98" y="160"/>
                </a:lnTo>
                <a:lnTo>
                  <a:pt x="96" y="158"/>
                </a:lnTo>
                <a:lnTo>
                  <a:pt x="94" y="156"/>
                </a:lnTo>
                <a:lnTo>
                  <a:pt x="92" y="156"/>
                </a:lnTo>
                <a:lnTo>
                  <a:pt x="92" y="156"/>
                </a:lnTo>
                <a:lnTo>
                  <a:pt x="90" y="156"/>
                </a:lnTo>
                <a:lnTo>
                  <a:pt x="88" y="156"/>
                </a:lnTo>
                <a:lnTo>
                  <a:pt x="88" y="154"/>
                </a:lnTo>
                <a:lnTo>
                  <a:pt x="86" y="154"/>
                </a:lnTo>
                <a:lnTo>
                  <a:pt x="86" y="152"/>
                </a:lnTo>
                <a:lnTo>
                  <a:pt x="84" y="152"/>
                </a:lnTo>
                <a:lnTo>
                  <a:pt x="80" y="156"/>
                </a:lnTo>
                <a:lnTo>
                  <a:pt x="80" y="156"/>
                </a:lnTo>
                <a:lnTo>
                  <a:pt x="80" y="158"/>
                </a:lnTo>
                <a:lnTo>
                  <a:pt x="78" y="158"/>
                </a:lnTo>
                <a:lnTo>
                  <a:pt x="76" y="162"/>
                </a:lnTo>
                <a:lnTo>
                  <a:pt x="76" y="164"/>
                </a:lnTo>
                <a:lnTo>
                  <a:pt x="74" y="162"/>
                </a:lnTo>
                <a:lnTo>
                  <a:pt x="70" y="160"/>
                </a:lnTo>
                <a:lnTo>
                  <a:pt x="70" y="158"/>
                </a:lnTo>
                <a:lnTo>
                  <a:pt x="70" y="158"/>
                </a:lnTo>
                <a:lnTo>
                  <a:pt x="70" y="156"/>
                </a:lnTo>
                <a:lnTo>
                  <a:pt x="66" y="156"/>
                </a:lnTo>
                <a:lnTo>
                  <a:pt x="62" y="154"/>
                </a:lnTo>
                <a:lnTo>
                  <a:pt x="60" y="156"/>
                </a:lnTo>
                <a:lnTo>
                  <a:pt x="56" y="156"/>
                </a:lnTo>
                <a:lnTo>
                  <a:pt x="56" y="154"/>
                </a:lnTo>
                <a:lnTo>
                  <a:pt x="56" y="152"/>
                </a:lnTo>
                <a:lnTo>
                  <a:pt x="54" y="150"/>
                </a:lnTo>
                <a:lnTo>
                  <a:pt x="52" y="150"/>
                </a:lnTo>
                <a:lnTo>
                  <a:pt x="52" y="150"/>
                </a:lnTo>
                <a:lnTo>
                  <a:pt x="50" y="150"/>
                </a:lnTo>
                <a:lnTo>
                  <a:pt x="48" y="150"/>
                </a:lnTo>
                <a:lnTo>
                  <a:pt x="46" y="150"/>
                </a:lnTo>
                <a:lnTo>
                  <a:pt x="46" y="148"/>
                </a:lnTo>
                <a:lnTo>
                  <a:pt x="46" y="146"/>
                </a:lnTo>
                <a:lnTo>
                  <a:pt x="46" y="146"/>
                </a:lnTo>
                <a:lnTo>
                  <a:pt x="48" y="146"/>
                </a:lnTo>
                <a:lnTo>
                  <a:pt x="50" y="146"/>
                </a:lnTo>
                <a:lnTo>
                  <a:pt x="50" y="146"/>
                </a:lnTo>
                <a:lnTo>
                  <a:pt x="52" y="144"/>
                </a:lnTo>
                <a:lnTo>
                  <a:pt x="52" y="144"/>
                </a:lnTo>
                <a:lnTo>
                  <a:pt x="52" y="142"/>
                </a:lnTo>
                <a:lnTo>
                  <a:pt x="48" y="142"/>
                </a:lnTo>
                <a:lnTo>
                  <a:pt x="48" y="142"/>
                </a:lnTo>
                <a:lnTo>
                  <a:pt x="48" y="142"/>
                </a:lnTo>
                <a:lnTo>
                  <a:pt x="46" y="140"/>
                </a:lnTo>
                <a:lnTo>
                  <a:pt x="44" y="140"/>
                </a:lnTo>
                <a:lnTo>
                  <a:pt x="48" y="138"/>
                </a:lnTo>
                <a:lnTo>
                  <a:pt x="50" y="134"/>
                </a:lnTo>
                <a:lnTo>
                  <a:pt x="48" y="132"/>
                </a:lnTo>
                <a:lnTo>
                  <a:pt x="48" y="132"/>
                </a:lnTo>
                <a:lnTo>
                  <a:pt x="46" y="130"/>
                </a:lnTo>
                <a:lnTo>
                  <a:pt x="44" y="130"/>
                </a:lnTo>
                <a:lnTo>
                  <a:pt x="40" y="130"/>
                </a:lnTo>
                <a:lnTo>
                  <a:pt x="32" y="126"/>
                </a:lnTo>
                <a:lnTo>
                  <a:pt x="30" y="124"/>
                </a:lnTo>
                <a:lnTo>
                  <a:pt x="22" y="118"/>
                </a:lnTo>
                <a:lnTo>
                  <a:pt x="22" y="116"/>
                </a:lnTo>
                <a:lnTo>
                  <a:pt x="20" y="112"/>
                </a:lnTo>
                <a:lnTo>
                  <a:pt x="20" y="112"/>
                </a:lnTo>
                <a:lnTo>
                  <a:pt x="22" y="110"/>
                </a:lnTo>
                <a:lnTo>
                  <a:pt x="20" y="106"/>
                </a:lnTo>
                <a:lnTo>
                  <a:pt x="20" y="106"/>
                </a:lnTo>
                <a:lnTo>
                  <a:pt x="20" y="106"/>
                </a:lnTo>
                <a:lnTo>
                  <a:pt x="18" y="106"/>
                </a:lnTo>
                <a:lnTo>
                  <a:pt x="16" y="104"/>
                </a:lnTo>
                <a:lnTo>
                  <a:pt x="16" y="102"/>
                </a:lnTo>
                <a:lnTo>
                  <a:pt x="12" y="100"/>
                </a:lnTo>
                <a:lnTo>
                  <a:pt x="12" y="98"/>
                </a:lnTo>
                <a:lnTo>
                  <a:pt x="10" y="98"/>
                </a:lnTo>
                <a:lnTo>
                  <a:pt x="4" y="96"/>
                </a:lnTo>
                <a:lnTo>
                  <a:pt x="4" y="94"/>
                </a:lnTo>
                <a:lnTo>
                  <a:pt x="2" y="92"/>
                </a:lnTo>
                <a:lnTo>
                  <a:pt x="0" y="90"/>
                </a:lnTo>
                <a:lnTo>
                  <a:pt x="0" y="88"/>
                </a:lnTo>
                <a:lnTo>
                  <a:pt x="2" y="88"/>
                </a:lnTo>
                <a:lnTo>
                  <a:pt x="8" y="86"/>
                </a:lnTo>
                <a:lnTo>
                  <a:pt x="10" y="88"/>
                </a:lnTo>
                <a:lnTo>
                  <a:pt x="10" y="88"/>
                </a:lnTo>
                <a:lnTo>
                  <a:pt x="12" y="88"/>
                </a:lnTo>
                <a:lnTo>
                  <a:pt x="12" y="90"/>
                </a:lnTo>
                <a:lnTo>
                  <a:pt x="14" y="88"/>
                </a:lnTo>
                <a:lnTo>
                  <a:pt x="16" y="88"/>
                </a:lnTo>
                <a:lnTo>
                  <a:pt x="16" y="88"/>
                </a:lnTo>
                <a:lnTo>
                  <a:pt x="16" y="86"/>
                </a:lnTo>
                <a:lnTo>
                  <a:pt x="16" y="84"/>
                </a:lnTo>
                <a:lnTo>
                  <a:pt x="18" y="84"/>
                </a:lnTo>
                <a:lnTo>
                  <a:pt x="18" y="84"/>
                </a:lnTo>
                <a:lnTo>
                  <a:pt x="20" y="82"/>
                </a:lnTo>
                <a:lnTo>
                  <a:pt x="20" y="82"/>
                </a:lnTo>
                <a:lnTo>
                  <a:pt x="20" y="82"/>
                </a:lnTo>
                <a:lnTo>
                  <a:pt x="26" y="84"/>
                </a:lnTo>
                <a:lnTo>
                  <a:pt x="28" y="84"/>
                </a:lnTo>
                <a:lnTo>
                  <a:pt x="28" y="84"/>
                </a:lnTo>
                <a:lnTo>
                  <a:pt x="32" y="82"/>
                </a:lnTo>
                <a:lnTo>
                  <a:pt x="32" y="80"/>
                </a:lnTo>
                <a:lnTo>
                  <a:pt x="32" y="78"/>
                </a:lnTo>
                <a:lnTo>
                  <a:pt x="32" y="78"/>
                </a:lnTo>
                <a:lnTo>
                  <a:pt x="32" y="76"/>
                </a:lnTo>
                <a:lnTo>
                  <a:pt x="34" y="74"/>
                </a:lnTo>
                <a:lnTo>
                  <a:pt x="34" y="72"/>
                </a:lnTo>
                <a:lnTo>
                  <a:pt x="36" y="68"/>
                </a:lnTo>
                <a:lnTo>
                  <a:pt x="36" y="68"/>
                </a:lnTo>
                <a:lnTo>
                  <a:pt x="40" y="64"/>
                </a:lnTo>
                <a:lnTo>
                  <a:pt x="42" y="64"/>
                </a:lnTo>
                <a:lnTo>
                  <a:pt x="42" y="64"/>
                </a:lnTo>
                <a:lnTo>
                  <a:pt x="42" y="62"/>
                </a:lnTo>
                <a:lnTo>
                  <a:pt x="40" y="62"/>
                </a:lnTo>
                <a:lnTo>
                  <a:pt x="42" y="58"/>
                </a:lnTo>
                <a:lnTo>
                  <a:pt x="44" y="56"/>
                </a:lnTo>
                <a:lnTo>
                  <a:pt x="46" y="52"/>
                </a:lnTo>
                <a:lnTo>
                  <a:pt x="46" y="50"/>
                </a:lnTo>
                <a:lnTo>
                  <a:pt x="46" y="50"/>
                </a:lnTo>
                <a:lnTo>
                  <a:pt x="46" y="48"/>
                </a:lnTo>
                <a:lnTo>
                  <a:pt x="48" y="46"/>
                </a:lnTo>
                <a:lnTo>
                  <a:pt x="48" y="46"/>
                </a:lnTo>
                <a:lnTo>
                  <a:pt x="50" y="46"/>
                </a:lnTo>
                <a:lnTo>
                  <a:pt x="52" y="42"/>
                </a:lnTo>
                <a:lnTo>
                  <a:pt x="52" y="40"/>
                </a:lnTo>
                <a:lnTo>
                  <a:pt x="52" y="36"/>
                </a:lnTo>
                <a:lnTo>
                  <a:pt x="54" y="34"/>
                </a:lnTo>
                <a:lnTo>
                  <a:pt x="54" y="34"/>
                </a:lnTo>
                <a:lnTo>
                  <a:pt x="56" y="34"/>
                </a:lnTo>
                <a:lnTo>
                  <a:pt x="56" y="32"/>
                </a:lnTo>
                <a:lnTo>
                  <a:pt x="56" y="32"/>
                </a:lnTo>
                <a:lnTo>
                  <a:pt x="56" y="30"/>
                </a:lnTo>
                <a:lnTo>
                  <a:pt x="56" y="28"/>
                </a:lnTo>
                <a:lnTo>
                  <a:pt x="56" y="28"/>
                </a:lnTo>
                <a:lnTo>
                  <a:pt x="56" y="26"/>
                </a:lnTo>
                <a:lnTo>
                  <a:pt x="60" y="24"/>
                </a:lnTo>
                <a:lnTo>
                  <a:pt x="60" y="24"/>
                </a:lnTo>
                <a:lnTo>
                  <a:pt x="62" y="24"/>
                </a:lnTo>
                <a:lnTo>
                  <a:pt x="62" y="24"/>
                </a:lnTo>
                <a:lnTo>
                  <a:pt x="62" y="22"/>
                </a:lnTo>
                <a:lnTo>
                  <a:pt x="62" y="20"/>
                </a:lnTo>
                <a:lnTo>
                  <a:pt x="64" y="18"/>
                </a:lnTo>
                <a:lnTo>
                  <a:pt x="66" y="16"/>
                </a:lnTo>
                <a:lnTo>
                  <a:pt x="70" y="14"/>
                </a:lnTo>
                <a:lnTo>
                  <a:pt x="70" y="14"/>
                </a:lnTo>
                <a:lnTo>
                  <a:pt x="72" y="14"/>
                </a:lnTo>
                <a:lnTo>
                  <a:pt x="74" y="16"/>
                </a:lnTo>
                <a:lnTo>
                  <a:pt x="76" y="16"/>
                </a:lnTo>
                <a:lnTo>
                  <a:pt x="76" y="16"/>
                </a:lnTo>
                <a:lnTo>
                  <a:pt x="78" y="16"/>
                </a:lnTo>
                <a:lnTo>
                  <a:pt x="82" y="12"/>
                </a:lnTo>
                <a:lnTo>
                  <a:pt x="84" y="8"/>
                </a:lnTo>
                <a:lnTo>
                  <a:pt x="84" y="8"/>
                </a:lnTo>
                <a:lnTo>
                  <a:pt x="86" y="8"/>
                </a:lnTo>
                <a:lnTo>
                  <a:pt x="90" y="6"/>
                </a:lnTo>
                <a:lnTo>
                  <a:pt x="92" y="4"/>
                </a:lnTo>
                <a:lnTo>
                  <a:pt x="92" y="4"/>
                </a:lnTo>
                <a:lnTo>
                  <a:pt x="92" y="2"/>
                </a:lnTo>
                <a:lnTo>
                  <a:pt x="92" y="2"/>
                </a:lnTo>
                <a:lnTo>
                  <a:pt x="94" y="0"/>
                </a:lnTo>
                <a:lnTo>
                  <a:pt x="94" y="0"/>
                </a:lnTo>
                <a:lnTo>
                  <a:pt x="98" y="2"/>
                </a:lnTo>
                <a:lnTo>
                  <a:pt x="98" y="2"/>
                </a:lnTo>
                <a:lnTo>
                  <a:pt x="98" y="4"/>
                </a:lnTo>
                <a:lnTo>
                  <a:pt x="100" y="4"/>
                </a:lnTo>
                <a:lnTo>
                  <a:pt x="102" y="6"/>
                </a:lnTo>
                <a:lnTo>
                  <a:pt x="106" y="6"/>
                </a:lnTo>
                <a:lnTo>
                  <a:pt x="106" y="6"/>
                </a:lnTo>
                <a:lnTo>
                  <a:pt x="108" y="6"/>
                </a:lnTo>
                <a:lnTo>
                  <a:pt x="118" y="8"/>
                </a:lnTo>
                <a:lnTo>
                  <a:pt x="122" y="8"/>
                </a:lnTo>
                <a:lnTo>
                  <a:pt x="126" y="8"/>
                </a:lnTo>
                <a:lnTo>
                  <a:pt x="128" y="8"/>
                </a:lnTo>
                <a:lnTo>
                  <a:pt x="128" y="10"/>
                </a:lnTo>
                <a:lnTo>
                  <a:pt x="134" y="10"/>
                </a:lnTo>
                <a:lnTo>
                  <a:pt x="136" y="8"/>
                </a:lnTo>
                <a:lnTo>
                  <a:pt x="140" y="8"/>
                </a:lnTo>
                <a:lnTo>
                  <a:pt x="140" y="8"/>
                </a:lnTo>
                <a:lnTo>
                  <a:pt x="144" y="8"/>
                </a:lnTo>
                <a:lnTo>
                  <a:pt x="144" y="8"/>
                </a:lnTo>
                <a:lnTo>
                  <a:pt x="146" y="8"/>
                </a:lnTo>
                <a:lnTo>
                  <a:pt x="146" y="8"/>
                </a:lnTo>
                <a:lnTo>
                  <a:pt x="148" y="10"/>
                </a:lnTo>
                <a:lnTo>
                  <a:pt x="148" y="12"/>
                </a:lnTo>
                <a:lnTo>
                  <a:pt x="150" y="12"/>
                </a:lnTo>
                <a:lnTo>
                  <a:pt x="150" y="12"/>
                </a:lnTo>
                <a:lnTo>
                  <a:pt x="150" y="198"/>
                </a:lnTo>
                <a:close/>
              </a:path>
            </a:pathLst>
          </a:custGeom>
          <a:solidFill>
            <a:schemeClr val="tx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7" name="Freeform 813"/>
          <p:cNvSpPr>
            <a:spLocks/>
          </p:cNvSpPr>
          <p:nvPr/>
        </p:nvSpPr>
        <p:spPr bwMode="auto">
          <a:xfrm>
            <a:off x="4152900" y="4313238"/>
            <a:ext cx="533400" cy="219075"/>
          </a:xfrm>
          <a:custGeom>
            <a:avLst/>
            <a:gdLst/>
            <a:ahLst/>
            <a:cxnLst>
              <a:cxn ang="0">
                <a:pos x="312" y="8"/>
              </a:cxn>
              <a:cxn ang="0">
                <a:pos x="310" y="22"/>
              </a:cxn>
              <a:cxn ang="0">
                <a:pos x="316" y="30"/>
              </a:cxn>
              <a:cxn ang="0">
                <a:pos x="320" y="42"/>
              </a:cxn>
              <a:cxn ang="0">
                <a:pos x="330" y="54"/>
              </a:cxn>
              <a:cxn ang="0">
                <a:pos x="336" y="58"/>
              </a:cxn>
              <a:cxn ang="0">
                <a:pos x="330" y="58"/>
              </a:cxn>
              <a:cxn ang="0">
                <a:pos x="336" y="68"/>
              </a:cxn>
              <a:cxn ang="0">
                <a:pos x="330" y="76"/>
              </a:cxn>
              <a:cxn ang="0">
                <a:pos x="324" y="78"/>
              </a:cxn>
              <a:cxn ang="0">
                <a:pos x="318" y="84"/>
              </a:cxn>
              <a:cxn ang="0">
                <a:pos x="312" y="90"/>
              </a:cxn>
              <a:cxn ang="0">
                <a:pos x="294" y="112"/>
              </a:cxn>
              <a:cxn ang="0">
                <a:pos x="296" y="122"/>
              </a:cxn>
              <a:cxn ang="0">
                <a:pos x="302" y="134"/>
              </a:cxn>
              <a:cxn ang="0">
                <a:pos x="298" y="136"/>
              </a:cxn>
              <a:cxn ang="0">
                <a:pos x="284" y="132"/>
              </a:cxn>
              <a:cxn ang="0">
                <a:pos x="270" y="126"/>
              </a:cxn>
              <a:cxn ang="0">
                <a:pos x="252" y="120"/>
              </a:cxn>
              <a:cxn ang="0">
                <a:pos x="236" y="120"/>
              </a:cxn>
              <a:cxn ang="0">
                <a:pos x="232" y="126"/>
              </a:cxn>
              <a:cxn ang="0">
                <a:pos x="210" y="122"/>
              </a:cxn>
              <a:cxn ang="0">
                <a:pos x="202" y="132"/>
              </a:cxn>
              <a:cxn ang="0">
                <a:pos x="198" y="128"/>
              </a:cxn>
              <a:cxn ang="0">
                <a:pos x="192" y="130"/>
              </a:cxn>
              <a:cxn ang="0">
                <a:pos x="192" y="120"/>
              </a:cxn>
              <a:cxn ang="0">
                <a:pos x="182" y="114"/>
              </a:cxn>
              <a:cxn ang="0">
                <a:pos x="170" y="120"/>
              </a:cxn>
              <a:cxn ang="0">
                <a:pos x="162" y="118"/>
              </a:cxn>
              <a:cxn ang="0">
                <a:pos x="158" y="112"/>
              </a:cxn>
              <a:cxn ang="0">
                <a:pos x="146" y="98"/>
              </a:cxn>
              <a:cxn ang="0">
                <a:pos x="128" y="92"/>
              </a:cxn>
              <a:cxn ang="0">
                <a:pos x="114" y="90"/>
              </a:cxn>
              <a:cxn ang="0">
                <a:pos x="116" y="84"/>
              </a:cxn>
              <a:cxn ang="0">
                <a:pos x="114" y="82"/>
              </a:cxn>
              <a:cxn ang="0">
                <a:pos x="98" y="80"/>
              </a:cxn>
              <a:cxn ang="0">
                <a:pos x="86" y="76"/>
              </a:cxn>
              <a:cxn ang="0">
                <a:pos x="90" y="86"/>
              </a:cxn>
              <a:cxn ang="0">
                <a:pos x="84" y="88"/>
              </a:cxn>
              <a:cxn ang="0">
                <a:pos x="76" y="88"/>
              </a:cxn>
              <a:cxn ang="0">
                <a:pos x="70" y="80"/>
              </a:cxn>
              <a:cxn ang="0">
                <a:pos x="62" y="76"/>
              </a:cxn>
              <a:cxn ang="0">
                <a:pos x="68" y="68"/>
              </a:cxn>
              <a:cxn ang="0">
                <a:pos x="58" y="66"/>
              </a:cxn>
              <a:cxn ang="0">
                <a:pos x="40" y="60"/>
              </a:cxn>
              <a:cxn ang="0">
                <a:pos x="28" y="56"/>
              </a:cxn>
              <a:cxn ang="0">
                <a:pos x="24" y="50"/>
              </a:cxn>
              <a:cxn ang="0">
                <a:pos x="12" y="56"/>
              </a:cxn>
              <a:cxn ang="0">
                <a:pos x="16" y="48"/>
              </a:cxn>
              <a:cxn ang="0">
                <a:pos x="16" y="36"/>
              </a:cxn>
              <a:cxn ang="0">
                <a:pos x="12" y="30"/>
              </a:cxn>
              <a:cxn ang="0">
                <a:pos x="6" y="22"/>
              </a:cxn>
              <a:cxn ang="0">
                <a:pos x="0" y="14"/>
              </a:cxn>
              <a:cxn ang="0">
                <a:pos x="4" y="0"/>
              </a:cxn>
            </a:cxnLst>
            <a:rect l="0" t="0" r="r" b="b"/>
            <a:pathLst>
              <a:path w="336" h="138">
                <a:moveTo>
                  <a:pt x="304" y="0"/>
                </a:moveTo>
                <a:lnTo>
                  <a:pt x="310" y="2"/>
                </a:lnTo>
                <a:lnTo>
                  <a:pt x="312" y="4"/>
                </a:lnTo>
                <a:lnTo>
                  <a:pt x="312" y="6"/>
                </a:lnTo>
                <a:lnTo>
                  <a:pt x="312" y="8"/>
                </a:lnTo>
                <a:lnTo>
                  <a:pt x="312" y="10"/>
                </a:lnTo>
                <a:lnTo>
                  <a:pt x="310" y="18"/>
                </a:lnTo>
                <a:lnTo>
                  <a:pt x="310" y="20"/>
                </a:lnTo>
                <a:lnTo>
                  <a:pt x="310" y="22"/>
                </a:lnTo>
                <a:lnTo>
                  <a:pt x="310" y="22"/>
                </a:lnTo>
                <a:lnTo>
                  <a:pt x="310" y="24"/>
                </a:lnTo>
                <a:lnTo>
                  <a:pt x="312" y="26"/>
                </a:lnTo>
                <a:lnTo>
                  <a:pt x="314" y="28"/>
                </a:lnTo>
                <a:lnTo>
                  <a:pt x="314" y="28"/>
                </a:lnTo>
                <a:lnTo>
                  <a:pt x="316" y="30"/>
                </a:lnTo>
                <a:lnTo>
                  <a:pt x="318" y="32"/>
                </a:lnTo>
                <a:lnTo>
                  <a:pt x="318" y="34"/>
                </a:lnTo>
                <a:lnTo>
                  <a:pt x="318" y="38"/>
                </a:lnTo>
                <a:lnTo>
                  <a:pt x="320" y="42"/>
                </a:lnTo>
                <a:lnTo>
                  <a:pt x="320" y="42"/>
                </a:lnTo>
                <a:lnTo>
                  <a:pt x="322" y="44"/>
                </a:lnTo>
                <a:lnTo>
                  <a:pt x="326" y="48"/>
                </a:lnTo>
                <a:lnTo>
                  <a:pt x="328" y="50"/>
                </a:lnTo>
                <a:lnTo>
                  <a:pt x="330" y="52"/>
                </a:lnTo>
                <a:lnTo>
                  <a:pt x="330" y="54"/>
                </a:lnTo>
                <a:lnTo>
                  <a:pt x="332" y="56"/>
                </a:lnTo>
                <a:lnTo>
                  <a:pt x="334" y="56"/>
                </a:lnTo>
                <a:lnTo>
                  <a:pt x="334" y="56"/>
                </a:lnTo>
                <a:lnTo>
                  <a:pt x="336" y="56"/>
                </a:lnTo>
                <a:lnTo>
                  <a:pt x="336" y="58"/>
                </a:lnTo>
                <a:lnTo>
                  <a:pt x="334" y="58"/>
                </a:lnTo>
                <a:lnTo>
                  <a:pt x="334" y="58"/>
                </a:lnTo>
                <a:lnTo>
                  <a:pt x="332" y="58"/>
                </a:lnTo>
                <a:lnTo>
                  <a:pt x="330" y="58"/>
                </a:lnTo>
                <a:lnTo>
                  <a:pt x="330" y="58"/>
                </a:lnTo>
                <a:lnTo>
                  <a:pt x="330" y="60"/>
                </a:lnTo>
                <a:lnTo>
                  <a:pt x="332" y="62"/>
                </a:lnTo>
                <a:lnTo>
                  <a:pt x="334" y="64"/>
                </a:lnTo>
                <a:lnTo>
                  <a:pt x="336" y="66"/>
                </a:lnTo>
                <a:lnTo>
                  <a:pt x="336" y="68"/>
                </a:lnTo>
                <a:lnTo>
                  <a:pt x="336" y="70"/>
                </a:lnTo>
                <a:lnTo>
                  <a:pt x="334" y="76"/>
                </a:lnTo>
                <a:lnTo>
                  <a:pt x="334" y="76"/>
                </a:lnTo>
                <a:lnTo>
                  <a:pt x="332" y="76"/>
                </a:lnTo>
                <a:lnTo>
                  <a:pt x="330" y="76"/>
                </a:lnTo>
                <a:lnTo>
                  <a:pt x="328" y="76"/>
                </a:lnTo>
                <a:lnTo>
                  <a:pt x="328" y="76"/>
                </a:lnTo>
                <a:lnTo>
                  <a:pt x="326" y="76"/>
                </a:lnTo>
                <a:lnTo>
                  <a:pt x="326" y="78"/>
                </a:lnTo>
                <a:lnTo>
                  <a:pt x="324" y="78"/>
                </a:lnTo>
                <a:lnTo>
                  <a:pt x="324" y="78"/>
                </a:lnTo>
                <a:lnTo>
                  <a:pt x="324" y="80"/>
                </a:lnTo>
                <a:lnTo>
                  <a:pt x="320" y="82"/>
                </a:lnTo>
                <a:lnTo>
                  <a:pt x="320" y="84"/>
                </a:lnTo>
                <a:lnTo>
                  <a:pt x="318" y="84"/>
                </a:lnTo>
                <a:lnTo>
                  <a:pt x="318" y="84"/>
                </a:lnTo>
                <a:lnTo>
                  <a:pt x="314" y="88"/>
                </a:lnTo>
                <a:lnTo>
                  <a:pt x="312" y="90"/>
                </a:lnTo>
                <a:lnTo>
                  <a:pt x="312" y="90"/>
                </a:lnTo>
                <a:lnTo>
                  <a:pt x="312" y="90"/>
                </a:lnTo>
                <a:lnTo>
                  <a:pt x="310" y="92"/>
                </a:lnTo>
                <a:lnTo>
                  <a:pt x="306" y="96"/>
                </a:lnTo>
                <a:lnTo>
                  <a:pt x="306" y="96"/>
                </a:lnTo>
                <a:lnTo>
                  <a:pt x="296" y="110"/>
                </a:lnTo>
                <a:lnTo>
                  <a:pt x="294" y="112"/>
                </a:lnTo>
                <a:lnTo>
                  <a:pt x="292" y="114"/>
                </a:lnTo>
                <a:lnTo>
                  <a:pt x="292" y="114"/>
                </a:lnTo>
                <a:lnTo>
                  <a:pt x="292" y="116"/>
                </a:lnTo>
                <a:lnTo>
                  <a:pt x="294" y="120"/>
                </a:lnTo>
                <a:lnTo>
                  <a:pt x="296" y="122"/>
                </a:lnTo>
                <a:lnTo>
                  <a:pt x="296" y="126"/>
                </a:lnTo>
                <a:lnTo>
                  <a:pt x="296" y="130"/>
                </a:lnTo>
                <a:lnTo>
                  <a:pt x="296" y="132"/>
                </a:lnTo>
                <a:lnTo>
                  <a:pt x="298" y="132"/>
                </a:lnTo>
                <a:lnTo>
                  <a:pt x="302" y="134"/>
                </a:lnTo>
                <a:lnTo>
                  <a:pt x="302" y="136"/>
                </a:lnTo>
                <a:lnTo>
                  <a:pt x="302" y="136"/>
                </a:lnTo>
                <a:lnTo>
                  <a:pt x="302" y="138"/>
                </a:lnTo>
                <a:lnTo>
                  <a:pt x="302" y="138"/>
                </a:lnTo>
                <a:lnTo>
                  <a:pt x="298" y="136"/>
                </a:lnTo>
                <a:lnTo>
                  <a:pt x="292" y="136"/>
                </a:lnTo>
                <a:lnTo>
                  <a:pt x="292" y="136"/>
                </a:lnTo>
                <a:lnTo>
                  <a:pt x="290" y="136"/>
                </a:lnTo>
                <a:lnTo>
                  <a:pt x="290" y="136"/>
                </a:lnTo>
                <a:lnTo>
                  <a:pt x="284" y="132"/>
                </a:lnTo>
                <a:lnTo>
                  <a:pt x="282" y="132"/>
                </a:lnTo>
                <a:lnTo>
                  <a:pt x="278" y="132"/>
                </a:lnTo>
                <a:lnTo>
                  <a:pt x="272" y="130"/>
                </a:lnTo>
                <a:lnTo>
                  <a:pt x="272" y="128"/>
                </a:lnTo>
                <a:lnTo>
                  <a:pt x="270" y="126"/>
                </a:lnTo>
                <a:lnTo>
                  <a:pt x="268" y="124"/>
                </a:lnTo>
                <a:lnTo>
                  <a:pt x="264" y="122"/>
                </a:lnTo>
                <a:lnTo>
                  <a:pt x="256" y="120"/>
                </a:lnTo>
                <a:lnTo>
                  <a:pt x="252" y="120"/>
                </a:lnTo>
                <a:lnTo>
                  <a:pt x="252" y="120"/>
                </a:lnTo>
                <a:lnTo>
                  <a:pt x="250" y="120"/>
                </a:lnTo>
                <a:lnTo>
                  <a:pt x="250" y="120"/>
                </a:lnTo>
                <a:lnTo>
                  <a:pt x="248" y="120"/>
                </a:lnTo>
                <a:lnTo>
                  <a:pt x="244" y="118"/>
                </a:lnTo>
                <a:lnTo>
                  <a:pt x="236" y="120"/>
                </a:lnTo>
                <a:lnTo>
                  <a:pt x="236" y="120"/>
                </a:lnTo>
                <a:lnTo>
                  <a:pt x="236" y="124"/>
                </a:lnTo>
                <a:lnTo>
                  <a:pt x="234" y="126"/>
                </a:lnTo>
                <a:lnTo>
                  <a:pt x="234" y="126"/>
                </a:lnTo>
                <a:lnTo>
                  <a:pt x="232" y="126"/>
                </a:lnTo>
                <a:lnTo>
                  <a:pt x="228" y="124"/>
                </a:lnTo>
                <a:lnTo>
                  <a:pt x="226" y="122"/>
                </a:lnTo>
                <a:lnTo>
                  <a:pt x="220" y="122"/>
                </a:lnTo>
                <a:lnTo>
                  <a:pt x="212" y="122"/>
                </a:lnTo>
                <a:lnTo>
                  <a:pt x="210" y="122"/>
                </a:lnTo>
                <a:lnTo>
                  <a:pt x="206" y="124"/>
                </a:lnTo>
                <a:lnTo>
                  <a:pt x="204" y="126"/>
                </a:lnTo>
                <a:lnTo>
                  <a:pt x="204" y="128"/>
                </a:lnTo>
                <a:lnTo>
                  <a:pt x="204" y="130"/>
                </a:lnTo>
                <a:lnTo>
                  <a:pt x="202" y="132"/>
                </a:lnTo>
                <a:lnTo>
                  <a:pt x="202" y="130"/>
                </a:lnTo>
                <a:lnTo>
                  <a:pt x="200" y="130"/>
                </a:lnTo>
                <a:lnTo>
                  <a:pt x="200" y="130"/>
                </a:lnTo>
                <a:lnTo>
                  <a:pt x="200" y="130"/>
                </a:lnTo>
                <a:lnTo>
                  <a:pt x="198" y="128"/>
                </a:lnTo>
                <a:lnTo>
                  <a:pt x="196" y="130"/>
                </a:lnTo>
                <a:lnTo>
                  <a:pt x="196" y="130"/>
                </a:lnTo>
                <a:lnTo>
                  <a:pt x="194" y="130"/>
                </a:lnTo>
                <a:lnTo>
                  <a:pt x="192" y="130"/>
                </a:lnTo>
                <a:lnTo>
                  <a:pt x="192" y="130"/>
                </a:lnTo>
                <a:lnTo>
                  <a:pt x="192" y="128"/>
                </a:lnTo>
                <a:lnTo>
                  <a:pt x="192" y="128"/>
                </a:lnTo>
                <a:lnTo>
                  <a:pt x="194" y="126"/>
                </a:lnTo>
                <a:lnTo>
                  <a:pt x="192" y="122"/>
                </a:lnTo>
                <a:lnTo>
                  <a:pt x="192" y="120"/>
                </a:lnTo>
                <a:lnTo>
                  <a:pt x="190" y="122"/>
                </a:lnTo>
                <a:lnTo>
                  <a:pt x="188" y="122"/>
                </a:lnTo>
                <a:lnTo>
                  <a:pt x="184" y="118"/>
                </a:lnTo>
                <a:lnTo>
                  <a:pt x="182" y="116"/>
                </a:lnTo>
                <a:lnTo>
                  <a:pt x="182" y="114"/>
                </a:lnTo>
                <a:lnTo>
                  <a:pt x="180" y="112"/>
                </a:lnTo>
                <a:lnTo>
                  <a:pt x="178" y="112"/>
                </a:lnTo>
                <a:lnTo>
                  <a:pt x="172" y="116"/>
                </a:lnTo>
                <a:lnTo>
                  <a:pt x="172" y="116"/>
                </a:lnTo>
                <a:lnTo>
                  <a:pt x="170" y="120"/>
                </a:lnTo>
                <a:lnTo>
                  <a:pt x="170" y="120"/>
                </a:lnTo>
                <a:lnTo>
                  <a:pt x="170" y="122"/>
                </a:lnTo>
                <a:lnTo>
                  <a:pt x="166" y="122"/>
                </a:lnTo>
                <a:lnTo>
                  <a:pt x="164" y="122"/>
                </a:lnTo>
                <a:lnTo>
                  <a:pt x="162" y="118"/>
                </a:lnTo>
                <a:lnTo>
                  <a:pt x="162" y="118"/>
                </a:lnTo>
                <a:lnTo>
                  <a:pt x="158" y="116"/>
                </a:lnTo>
                <a:lnTo>
                  <a:pt x="158" y="116"/>
                </a:lnTo>
                <a:lnTo>
                  <a:pt x="158" y="114"/>
                </a:lnTo>
                <a:lnTo>
                  <a:pt x="158" y="112"/>
                </a:lnTo>
                <a:lnTo>
                  <a:pt x="156" y="110"/>
                </a:lnTo>
                <a:lnTo>
                  <a:pt x="156" y="108"/>
                </a:lnTo>
                <a:lnTo>
                  <a:pt x="150" y="106"/>
                </a:lnTo>
                <a:lnTo>
                  <a:pt x="148" y="102"/>
                </a:lnTo>
                <a:lnTo>
                  <a:pt x="146" y="98"/>
                </a:lnTo>
                <a:lnTo>
                  <a:pt x="146" y="98"/>
                </a:lnTo>
                <a:lnTo>
                  <a:pt x="138" y="98"/>
                </a:lnTo>
                <a:lnTo>
                  <a:pt x="136" y="96"/>
                </a:lnTo>
                <a:lnTo>
                  <a:pt x="130" y="94"/>
                </a:lnTo>
                <a:lnTo>
                  <a:pt x="128" y="92"/>
                </a:lnTo>
                <a:lnTo>
                  <a:pt x="126" y="94"/>
                </a:lnTo>
                <a:lnTo>
                  <a:pt x="124" y="96"/>
                </a:lnTo>
                <a:lnTo>
                  <a:pt x="122" y="96"/>
                </a:lnTo>
                <a:lnTo>
                  <a:pt x="120" y="96"/>
                </a:lnTo>
                <a:lnTo>
                  <a:pt x="114" y="90"/>
                </a:lnTo>
                <a:lnTo>
                  <a:pt x="112" y="88"/>
                </a:lnTo>
                <a:lnTo>
                  <a:pt x="112" y="88"/>
                </a:lnTo>
                <a:lnTo>
                  <a:pt x="114" y="86"/>
                </a:lnTo>
                <a:lnTo>
                  <a:pt x="118" y="86"/>
                </a:lnTo>
                <a:lnTo>
                  <a:pt x="116" y="84"/>
                </a:lnTo>
                <a:lnTo>
                  <a:pt x="116" y="82"/>
                </a:lnTo>
                <a:lnTo>
                  <a:pt x="116" y="80"/>
                </a:lnTo>
                <a:lnTo>
                  <a:pt x="114" y="80"/>
                </a:lnTo>
                <a:lnTo>
                  <a:pt x="114" y="82"/>
                </a:lnTo>
                <a:lnTo>
                  <a:pt x="114" y="82"/>
                </a:lnTo>
                <a:lnTo>
                  <a:pt x="112" y="82"/>
                </a:lnTo>
                <a:lnTo>
                  <a:pt x="106" y="82"/>
                </a:lnTo>
                <a:lnTo>
                  <a:pt x="104" y="82"/>
                </a:lnTo>
                <a:lnTo>
                  <a:pt x="100" y="80"/>
                </a:lnTo>
                <a:lnTo>
                  <a:pt x="98" y="80"/>
                </a:lnTo>
                <a:lnTo>
                  <a:pt x="96" y="78"/>
                </a:lnTo>
                <a:lnTo>
                  <a:pt x="94" y="78"/>
                </a:lnTo>
                <a:lnTo>
                  <a:pt x="92" y="76"/>
                </a:lnTo>
                <a:lnTo>
                  <a:pt x="88" y="76"/>
                </a:lnTo>
                <a:lnTo>
                  <a:pt x="86" y="76"/>
                </a:lnTo>
                <a:lnTo>
                  <a:pt x="86" y="76"/>
                </a:lnTo>
                <a:lnTo>
                  <a:pt x="84" y="76"/>
                </a:lnTo>
                <a:lnTo>
                  <a:pt x="88" y="80"/>
                </a:lnTo>
                <a:lnTo>
                  <a:pt x="88" y="82"/>
                </a:lnTo>
                <a:lnTo>
                  <a:pt x="90" y="86"/>
                </a:lnTo>
                <a:lnTo>
                  <a:pt x="90" y="84"/>
                </a:lnTo>
                <a:lnTo>
                  <a:pt x="88" y="84"/>
                </a:lnTo>
                <a:lnTo>
                  <a:pt x="84" y="86"/>
                </a:lnTo>
                <a:lnTo>
                  <a:pt x="84" y="86"/>
                </a:lnTo>
                <a:lnTo>
                  <a:pt x="84" y="88"/>
                </a:lnTo>
                <a:lnTo>
                  <a:pt x="84" y="88"/>
                </a:lnTo>
                <a:lnTo>
                  <a:pt x="80" y="90"/>
                </a:lnTo>
                <a:lnTo>
                  <a:pt x="78" y="90"/>
                </a:lnTo>
                <a:lnTo>
                  <a:pt x="78" y="90"/>
                </a:lnTo>
                <a:lnTo>
                  <a:pt x="76" y="88"/>
                </a:lnTo>
                <a:lnTo>
                  <a:pt x="76" y="88"/>
                </a:lnTo>
                <a:lnTo>
                  <a:pt x="74" y="86"/>
                </a:lnTo>
                <a:lnTo>
                  <a:pt x="74" y="84"/>
                </a:lnTo>
                <a:lnTo>
                  <a:pt x="70" y="82"/>
                </a:lnTo>
                <a:lnTo>
                  <a:pt x="70" y="80"/>
                </a:lnTo>
                <a:lnTo>
                  <a:pt x="68" y="78"/>
                </a:lnTo>
                <a:lnTo>
                  <a:pt x="66" y="78"/>
                </a:lnTo>
                <a:lnTo>
                  <a:pt x="64" y="78"/>
                </a:lnTo>
                <a:lnTo>
                  <a:pt x="62" y="76"/>
                </a:lnTo>
                <a:lnTo>
                  <a:pt x="62" y="76"/>
                </a:lnTo>
                <a:lnTo>
                  <a:pt x="66" y="72"/>
                </a:lnTo>
                <a:lnTo>
                  <a:pt x="66" y="72"/>
                </a:lnTo>
                <a:lnTo>
                  <a:pt x="68" y="72"/>
                </a:lnTo>
                <a:lnTo>
                  <a:pt x="70" y="70"/>
                </a:lnTo>
                <a:lnTo>
                  <a:pt x="68" y="68"/>
                </a:lnTo>
                <a:lnTo>
                  <a:pt x="66" y="66"/>
                </a:lnTo>
                <a:lnTo>
                  <a:pt x="66" y="66"/>
                </a:lnTo>
                <a:lnTo>
                  <a:pt x="62" y="66"/>
                </a:lnTo>
                <a:lnTo>
                  <a:pt x="58" y="66"/>
                </a:lnTo>
                <a:lnTo>
                  <a:pt x="58" y="66"/>
                </a:lnTo>
                <a:lnTo>
                  <a:pt x="56" y="66"/>
                </a:lnTo>
                <a:lnTo>
                  <a:pt x="54" y="66"/>
                </a:lnTo>
                <a:lnTo>
                  <a:pt x="52" y="64"/>
                </a:lnTo>
                <a:lnTo>
                  <a:pt x="46" y="62"/>
                </a:lnTo>
                <a:lnTo>
                  <a:pt x="40" y="60"/>
                </a:lnTo>
                <a:lnTo>
                  <a:pt x="36" y="60"/>
                </a:lnTo>
                <a:lnTo>
                  <a:pt x="32" y="60"/>
                </a:lnTo>
                <a:lnTo>
                  <a:pt x="30" y="58"/>
                </a:lnTo>
                <a:lnTo>
                  <a:pt x="28" y="56"/>
                </a:lnTo>
                <a:lnTo>
                  <a:pt x="28" y="56"/>
                </a:lnTo>
                <a:lnTo>
                  <a:pt x="28" y="54"/>
                </a:lnTo>
                <a:lnTo>
                  <a:pt x="28" y="52"/>
                </a:lnTo>
                <a:lnTo>
                  <a:pt x="26" y="52"/>
                </a:lnTo>
                <a:lnTo>
                  <a:pt x="26" y="50"/>
                </a:lnTo>
                <a:lnTo>
                  <a:pt x="24" y="50"/>
                </a:lnTo>
                <a:lnTo>
                  <a:pt x="18" y="52"/>
                </a:lnTo>
                <a:lnTo>
                  <a:pt x="18" y="52"/>
                </a:lnTo>
                <a:lnTo>
                  <a:pt x="18" y="56"/>
                </a:lnTo>
                <a:lnTo>
                  <a:pt x="16" y="56"/>
                </a:lnTo>
                <a:lnTo>
                  <a:pt x="12" y="56"/>
                </a:lnTo>
                <a:lnTo>
                  <a:pt x="12" y="56"/>
                </a:lnTo>
                <a:lnTo>
                  <a:pt x="14" y="52"/>
                </a:lnTo>
                <a:lnTo>
                  <a:pt x="14" y="50"/>
                </a:lnTo>
                <a:lnTo>
                  <a:pt x="16" y="48"/>
                </a:lnTo>
                <a:lnTo>
                  <a:pt x="16" y="48"/>
                </a:lnTo>
                <a:lnTo>
                  <a:pt x="16" y="46"/>
                </a:lnTo>
                <a:lnTo>
                  <a:pt x="18" y="40"/>
                </a:lnTo>
                <a:lnTo>
                  <a:pt x="18" y="38"/>
                </a:lnTo>
                <a:lnTo>
                  <a:pt x="16" y="36"/>
                </a:lnTo>
                <a:lnTo>
                  <a:pt x="16" y="36"/>
                </a:lnTo>
                <a:lnTo>
                  <a:pt x="14" y="34"/>
                </a:lnTo>
                <a:lnTo>
                  <a:pt x="16" y="34"/>
                </a:lnTo>
                <a:lnTo>
                  <a:pt x="14" y="32"/>
                </a:lnTo>
                <a:lnTo>
                  <a:pt x="14" y="30"/>
                </a:lnTo>
                <a:lnTo>
                  <a:pt x="12" y="30"/>
                </a:lnTo>
                <a:lnTo>
                  <a:pt x="10" y="28"/>
                </a:lnTo>
                <a:lnTo>
                  <a:pt x="6" y="28"/>
                </a:lnTo>
                <a:lnTo>
                  <a:pt x="6" y="26"/>
                </a:lnTo>
                <a:lnTo>
                  <a:pt x="6" y="24"/>
                </a:lnTo>
                <a:lnTo>
                  <a:pt x="6" y="22"/>
                </a:lnTo>
                <a:lnTo>
                  <a:pt x="6" y="20"/>
                </a:lnTo>
                <a:lnTo>
                  <a:pt x="4" y="20"/>
                </a:lnTo>
                <a:lnTo>
                  <a:pt x="4" y="18"/>
                </a:lnTo>
                <a:lnTo>
                  <a:pt x="0" y="14"/>
                </a:lnTo>
                <a:lnTo>
                  <a:pt x="0" y="14"/>
                </a:lnTo>
                <a:lnTo>
                  <a:pt x="2" y="12"/>
                </a:lnTo>
                <a:lnTo>
                  <a:pt x="4" y="12"/>
                </a:lnTo>
                <a:lnTo>
                  <a:pt x="4" y="10"/>
                </a:lnTo>
                <a:lnTo>
                  <a:pt x="4" y="4"/>
                </a:lnTo>
                <a:lnTo>
                  <a:pt x="4" y="0"/>
                </a:lnTo>
                <a:lnTo>
                  <a:pt x="304" y="0"/>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8" name="Freeform 814"/>
          <p:cNvSpPr>
            <a:spLocks/>
          </p:cNvSpPr>
          <p:nvPr/>
        </p:nvSpPr>
        <p:spPr bwMode="auto">
          <a:xfrm>
            <a:off x="4425950" y="4919663"/>
            <a:ext cx="111125" cy="123825"/>
          </a:xfrm>
          <a:custGeom>
            <a:avLst/>
            <a:gdLst/>
            <a:ahLst/>
            <a:cxnLst>
              <a:cxn ang="0">
                <a:pos x="26" y="4"/>
              </a:cxn>
              <a:cxn ang="0">
                <a:pos x="28" y="6"/>
              </a:cxn>
              <a:cxn ang="0">
                <a:pos x="30" y="6"/>
              </a:cxn>
              <a:cxn ang="0">
                <a:pos x="34" y="8"/>
              </a:cxn>
              <a:cxn ang="0">
                <a:pos x="34" y="10"/>
              </a:cxn>
              <a:cxn ang="0">
                <a:pos x="36" y="12"/>
              </a:cxn>
              <a:cxn ang="0">
                <a:pos x="38" y="12"/>
              </a:cxn>
              <a:cxn ang="0">
                <a:pos x="38" y="14"/>
              </a:cxn>
              <a:cxn ang="0">
                <a:pos x="42" y="16"/>
              </a:cxn>
              <a:cxn ang="0">
                <a:pos x="44" y="18"/>
              </a:cxn>
              <a:cxn ang="0">
                <a:pos x="48" y="20"/>
              </a:cxn>
              <a:cxn ang="0">
                <a:pos x="50" y="22"/>
              </a:cxn>
              <a:cxn ang="0">
                <a:pos x="54" y="20"/>
              </a:cxn>
              <a:cxn ang="0">
                <a:pos x="54" y="22"/>
              </a:cxn>
              <a:cxn ang="0">
                <a:pos x="58" y="24"/>
              </a:cxn>
              <a:cxn ang="0">
                <a:pos x="58" y="26"/>
              </a:cxn>
              <a:cxn ang="0">
                <a:pos x="60" y="28"/>
              </a:cxn>
              <a:cxn ang="0">
                <a:pos x="64" y="28"/>
              </a:cxn>
              <a:cxn ang="0">
                <a:pos x="68" y="30"/>
              </a:cxn>
              <a:cxn ang="0">
                <a:pos x="70" y="32"/>
              </a:cxn>
              <a:cxn ang="0">
                <a:pos x="68" y="34"/>
              </a:cxn>
              <a:cxn ang="0">
                <a:pos x="66" y="34"/>
              </a:cxn>
              <a:cxn ang="0">
                <a:pos x="66" y="38"/>
              </a:cxn>
              <a:cxn ang="0">
                <a:pos x="62" y="36"/>
              </a:cxn>
              <a:cxn ang="0">
                <a:pos x="58" y="36"/>
              </a:cxn>
              <a:cxn ang="0">
                <a:pos x="56" y="40"/>
              </a:cxn>
              <a:cxn ang="0">
                <a:pos x="60" y="40"/>
              </a:cxn>
              <a:cxn ang="0">
                <a:pos x="60" y="42"/>
              </a:cxn>
              <a:cxn ang="0">
                <a:pos x="60" y="46"/>
              </a:cxn>
              <a:cxn ang="0">
                <a:pos x="56" y="48"/>
              </a:cxn>
              <a:cxn ang="0">
                <a:pos x="50" y="48"/>
              </a:cxn>
              <a:cxn ang="0">
                <a:pos x="48" y="42"/>
              </a:cxn>
              <a:cxn ang="0">
                <a:pos x="44" y="44"/>
              </a:cxn>
              <a:cxn ang="0">
                <a:pos x="40" y="50"/>
              </a:cxn>
              <a:cxn ang="0">
                <a:pos x="36" y="66"/>
              </a:cxn>
              <a:cxn ang="0">
                <a:pos x="36" y="74"/>
              </a:cxn>
              <a:cxn ang="0">
                <a:pos x="34" y="76"/>
              </a:cxn>
              <a:cxn ang="0">
                <a:pos x="30" y="74"/>
              </a:cxn>
              <a:cxn ang="0">
                <a:pos x="28" y="70"/>
              </a:cxn>
              <a:cxn ang="0">
                <a:pos x="24" y="64"/>
              </a:cxn>
              <a:cxn ang="0">
                <a:pos x="18" y="58"/>
              </a:cxn>
              <a:cxn ang="0">
                <a:pos x="8" y="54"/>
              </a:cxn>
              <a:cxn ang="0">
                <a:pos x="6" y="52"/>
              </a:cxn>
              <a:cxn ang="0">
                <a:pos x="10" y="54"/>
              </a:cxn>
              <a:cxn ang="0">
                <a:pos x="4" y="50"/>
              </a:cxn>
              <a:cxn ang="0">
                <a:pos x="2" y="50"/>
              </a:cxn>
              <a:cxn ang="0">
                <a:pos x="0" y="46"/>
              </a:cxn>
              <a:cxn ang="0">
                <a:pos x="4" y="42"/>
              </a:cxn>
              <a:cxn ang="0">
                <a:pos x="2" y="38"/>
              </a:cxn>
              <a:cxn ang="0">
                <a:pos x="0" y="28"/>
              </a:cxn>
              <a:cxn ang="0">
                <a:pos x="2" y="24"/>
              </a:cxn>
              <a:cxn ang="0">
                <a:pos x="6" y="22"/>
              </a:cxn>
              <a:cxn ang="0">
                <a:pos x="8" y="14"/>
              </a:cxn>
              <a:cxn ang="0">
                <a:pos x="14" y="10"/>
              </a:cxn>
              <a:cxn ang="0">
                <a:pos x="18" y="16"/>
              </a:cxn>
              <a:cxn ang="0">
                <a:pos x="22" y="12"/>
              </a:cxn>
              <a:cxn ang="0">
                <a:pos x="16" y="6"/>
              </a:cxn>
              <a:cxn ang="0">
                <a:pos x="18" y="0"/>
              </a:cxn>
              <a:cxn ang="0">
                <a:pos x="26" y="2"/>
              </a:cxn>
            </a:cxnLst>
            <a:rect l="0" t="0" r="r" b="b"/>
            <a:pathLst>
              <a:path w="70" h="78">
                <a:moveTo>
                  <a:pt x="26" y="2"/>
                </a:moveTo>
                <a:lnTo>
                  <a:pt x="26" y="4"/>
                </a:lnTo>
                <a:lnTo>
                  <a:pt x="26" y="4"/>
                </a:lnTo>
                <a:lnTo>
                  <a:pt x="26" y="4"/>
                </a:lnTo>
                <a:lnTo>
                  <a:pt x="26" y="4"/>
                </a:lnTo>
                <a:lnTo>
                  <a:pt x="28" y="6"/>
                </a:lnTo>
                <a:lnTo>
                  <a:pt x="28" y="6"/>
                </a:lnTo>
                <a:lnTo>
                  <a:pt x="30" y="6"/>
                </a:lnTo>
                <a:lnTo>
                  <a:pt x="30" y="6"/>
                </a:lnTo>
                <a:lnTo>
                  <a:pt x="30" y="8"/>
                </a:lnTo>
                <a:lnTo>
                  <a:pt x="32" y="8"/>
                </a:lnTo>
                <a:lnTo>
                  <a:pt x="34" y="8"/>
                </a:lnTo>
                <a:lnTo>
                  <a:pt x="34" y="8"/>
                </a:lnTo>
                <a:lnTo>
                  <a:pt x="34" y="10"/>
                </a:lnTo>
                <a:lnTo>
                  <a:pt x="34" y="10"/>
                </a:lnTo>
                <a:lnTo>
                  <a:pt x="36" y="10"/>
                </a:lnTo>
                <a:lnTo>
                  <a:pt x="36" y="10"/>
                </a:lnTo>
                <a:lnTo>
                  <a:pt x="36" y="12"/>
                </a:lnTo>
                <a:lnTo>
                  <a:pt x="38" y="12"/>
                </a:lnTo>
                <a:lnTo>
                  <a:pt x="38" y="12"/>
                </a:lnTo>
                <a:lnTo>
                  <a:pt x="38" y="12"/>
                </a:lnTo>
                <a:lnTo>
                  <a:pt x="38" y="12"/>
                </a:lnTo>
                <a:lnTo>
                  <a:pt x="38" y="14"/>
                </a:lnTo>
                <a:lnTo>
                  <a:pt x="38" y="14"/>
                </a:lnTo>
                <a:lnTo>
                  <a:pt x="38" y="14"/>
                </a:lnTo>
                <a:lnTo>
                  <a:pt x="40" y="16"/>
                </a:lnTo>
                <a:lnTo>
                  <a:pt x="42" y="16"/>
                </a:lnTo>
                <a:lnTo>
                  <a:pt x="42" y="18"/>
                </a:lnTo>
                <a:lnTo>
                  <a:pt x="42" y="18"/>
                </a:lnTo>
                <a:lnTo>
                  <a:pt x="44" y="18"/>
                </a:lnTo>
                <a:lnTo>
                  <a:pt x="44" y="18"/>
                </a:lnTo>
                <a:lnTo>
                  <a:pt x="46" y="18"/>
                </a:lnTo>
                <a:lnTo>
                  <a:pt x="48" y="20"/>
                </a:lnTo>
                <a:lnTo>
                  <a:pt x="50" y="20"/>
                </a:lnTo>
                <a:lnTo>
                  <a:pt x="50" y="20"/>
                </a:lnTo>
                <a:lnTo>
                  <a:pt x="50" y="22"/>
                </a:lnTo>
                <a:lnTo>
                  <a:pt x="52" y="22"/>
                </a:lnTo>
                <a:lnTo>
                  <a:pt x="52" y="22"/>
                </a:lnTo>
                <a:lnTo>
                  <a:pt x="54" y="20"/>
                </a:lnTo>
                <a:lnTo>
                  <a:pt x="54" y="20"/>
                </a:lnTo>
                <a:lnTo>
                  <a:pt x="54" y="22"/>
                </a:lnTo>
                <a:lnTo>
                  <a:pt x="54" y="22"/>
                </a:lnTo>
                <a:lnTo>
                  <a:pt x="56" y="24"/>
                </a:lnTo>
                <a:lnTo>
                  <a:pt x="56" y="24"/>
                </a:lnTo>
                <a:lnTo>
                  <a:pt x="58" y="24"/>
                </a:lnTo>
                <a:lnTo>
                  <a:pt x="58" y="26"/>
                </a:lnTo>
                <a:lnTo>
                  <a:pt x="58" y="26"/>
                </a:lnTo>
                <a:lnTo>
                  <a:pt x="58" y="26"/>
                </a:lnTo>
                <a:lnTo>
                  <a:pt x="60" y="28"/>
                </a:lnTo>
                <a:lnTo>
                  <a:pt x="60" y="28"/>
                </a:lnTo>
                <a:lnTo>
                  <a:pt x="60" y="28"/>
                </a:lnTo>
                <a:lnTo>
                  <a:pt x="62" y="28"/>
                </a:lnTo>
                <a:lnTo>
                  <a:pt x="62" y="28"/>
                </a:lnTo>
                <a:lnTo>
                  <a:pt x="64" y="28"/>
                </a:lnTo>
                <a:lnTo>
                  <a:pt x="66" y="30"/>
                </a:lnTo>
                <a:lnTo>
                  <a:pt x="68" y="30"/>
                </a:lnTo>
                <a:lnTo>
                  <a:pt x="68" y="30"/>
                </a:lnTo>
                <a:lnTo>
                  <a:pt x="70" y="32"/>
                </a:lnTo>
                <a:lnTo>
                  <a:pt x="70" y="32"/>
                </a:lnTo>
                <a:lnTo>
                  <a:pt x="70" y="32"/>
                </a:lnTo>
                <a:lnTo>
                  <a:pt x="70" y="34"/>
                </a:lnTo>
                <a:lnTo>
                  <a:pt x="70" y="34"/>
                </a:lnTo>
                <a:lnTo>
                  <a:pt x="68" y="34"/>
                </a:lnTo>
                <a:lnTo>
                  <a:pt x="68" y="34"/>
                </a:lnTo>
                <a:lnTo>
                  <a:pt x="66" y="34"/>
                </a:lnTo>
                <a:lnTo>
                  <a:pt x="66" y="34"/>
                </a:lnTo>
                <a:lnTo>
                  <a:pt x="64" y="36"/>
                </a:lnTo>
                <a:lnTo>
                  <a:pt x="66" y="36"/>
                </a:lnTo>
                <a:lnTo>
                  <a:pt x="66" y="38"/>
                </a:lnTo>
                <a:lnTo>
                  <a:pt x="64" y="38"/>
                </a:lnTo>
                <a:lnTo>
                  <a:pt x="62" y="38"/>
                </a:lnTo>
                <a:lnTo>
                  <a:pt x="62" y="36"/>
                </a:lnTo>
                <a:lnTo>
                  <a:pt x="60" y="36"/>
                </a:lnTo>
                <a:lnTo>
                  <a:pt x="60" y="36"/>
                </a:lnTo>
                <a:lnTo>
                  <a:pt x="58" y="36"/>
                </a:lnTo>
                <a:lnTo>
                  <a:pt x="56" y="38"/>
                </a:lnTo>
                <a:lnTo>
                  <a:pt x="56" y="40"/>
                </a:lnTo>
                <a:lnTo>
                  <a:pt x="56" y="40"/>
                </a:lnTo>
                <a:lnTo>
                  <a:pt x="58" y="40"/>
                </a:lnTo>
                <a:lnTo>
                  <a:pt x="58" y="40"/>
                </a:lnTo>
                <a:lnTo>
                  <a:pt x="60" y="40"/>
                </a:lnTo>
                <a:lnTo>
                  <a:pt x="60" y="42"/>
                </a:lnTo>
                <a:lnTo>
                  <a:pt x="62" y="42"/>
                </a:lnTo>
                <a:lnTo>
                  <a:pt x="60" y="42"/>
                </a:lnTo>
                <a:lnTo>
                  <a:pt x="60" y="44"/>
                </a:lnTo>
                <a:lnTo>
                  <a:pt x="60" y="46"/>
                </a:lnTo>
                <a:lnTo>
                  <a:pt x="60" y="46"/>
                </a:lnTo>
                <a:lnTo>
                  <a:pt x="60" y="46"/>
                </a:lnTo>
                <a:lnTo>
                  <a:pt x="60" y="46"/>
                </a:lnTo>
                <a:lnTo>
                  <a:pt x="56" y="48"/>
                </a:lnTo>
                <a:lnTo>
                  <a:pt x="52" y="50"/>
                </a:lnTo>
                <a:lnTo>
                  <a:pt x="50" y="50"/>
                </a:lnTo>
                <a:lnTo>
                  <a:pt x="50" y="48"/>
                </a:lnTo>
                <a:lnTo>
                  <a:pt x="48" y="46"/>
                </a:lnTo>
                <a:lnTo>
                  <a:pt x="48" y="44"/>
                </a:lnTo>
                <a:lnTo>
                  <a:pt x="48" y="42"/>
                </a:lnTo>
                <a:lnTo>
                  <a:pt x="46" y="42"/>
                </a:lnTo>
                <a:lnTo>
                  <a:pt x="44" y="42"/>
                </a:lnTo>
                <a:lnTo>
                  <a:pt x="44" y="44"/>
                </a:lnTo>
                <a:lnTo>
                  <a:pt x="44" y="46"/>
                </a:lnTo>
                <a:lnTo>
                  <a:pt x="44" y="46"/>
                </a:lnTo>
                <a:lnTo>
                  <a:pt x="40" y="50"/>
                </a:lnTo>
                <a:lnTo>
                  <a:pt x="32" y="62"/>
                </a:lnTo>
                <a:lnTo>
                  <a:pt x="34" y="64"/>
                </a:lnTo>
                <a:lnTo>
                  <a:pt x="36" y="66"/>
                </a:lnTo>
                <a:lnTo>
                  <a:pt x="38" y="66"/>
                </a:lnTo>
                <a:lnTo>
                  <a:pt x="36" y="68"/>
                </a:lnTo>
                <a:lnTo>
                  <a:pt x="36" y="74"/>
                </a:lnTo>
                <a:lnTo>
                  <a:pt x="36" y="76"/>
                </a:lnTo>
                <a:lnTo>
                  <a:pt x="38" y="78"/>
                </a:lnTo>
                <a:lnTo>
                  <a:pt x="34" y="76"/>
                </a:lnTo>
                <a:lnTo>
                  <a:pt x="34" y="76"/>
                </a:lnTo>
                <a:lnTo>
                  <a:pt x="32" y="76"/>
                </a:lnTo>
                <a:lnTo>
                  <a:pt x="30" y="74"/>
                </a:lnTo>
                <a:lnTo>
                  <a:pt x="28" y="74"/>
                </a:lnTo>
                <a:lnTo>
                  <a:pt x="28" y="72"/>
                </a:lnTo>
                <a:lnTo>
                  <a:pt x="28" y="70"/>
                </a:lnTo>
                <a:lnTo>
                  <a:pt x="28" y="70"/>
                </a:lnTo>
                <a:lnTo>
                  <a:pt x="26" y="66"/>
                </a:lnTo>
                <a:lnTo>
                  <a:pt x="24" y="64"/>
                </a:lnTo>
                <a:lnTo>
                  <a:pt x="22" y="64"/>
                </a:lnTo>
                <a:lnTo>
                  <a:pt x="22" y="62"/>
                </a:lnTo>
                <a:lnTo>
                  <a:pt x="18" y="58"/>
                </a:lnTo>
                <a:lnTo>
                  <a:pt x="16" y="58"/>
                </a:lnTo>
                <a:lnTo>
                  <a:pt x="16" y="58"/>
                </a:lnTo>
                <a:lnTo>
                  <a:pt x="8" y="54"/>
                </a:lnTo>
                <a:lnTo>
                  <a:pt x="8" y="54"/>
                </a:lnTo>
                <a:lnTo>
                  <a:pt x="6" y="54"/>
                </a:lnTo>
                <a:lnTo>
                  <a:pt x="6" y="52"/>
                </a:lnTo>
                <a:lnTo>
                  <a:pt x="6" y="52"/>
                </a:lnTo>
                <a:lnTo>
                  <a:pt x="8" y="52"/>
                </a:lnTo>
                <a:lnTo>
                  <a:pt x="10" y="54"/>
                </a:lnTo>
                <a:lnTo>
                  <a:pt x="10" y="52"/>
                </a:lnTo>
                <a:lnTo>
                  <a:pt x="10" y="50"/>
                </a:lnTo>
                <a:lnTo>
                  <a:pt x="4" y="50"/>
                </a:lnTo>
                <a:lnTo>
                  <a:pt x="4" y="50"/>
                </a:lnTo>
                <a:lnTo>
                  <a:pt x="2" y="50"/>
                </a:lnTo>
                <a:lnTo>
                  <a:pt x="2" y="50"/>
                </a:lnTo>
                <a:lnTo>
                  <a:pt x="2" y="48"/>
                </a:lnTo>
                <a:lnTo>
                  <a:pt x="2" y="48"/>
                </a:lnTo>
                <a:lnTo>
                  <a:pt x="0" y="46"/>
                </a:lnTo>
                <a:lnTo>
                  <a:pt x="2" y="46"/>
                </a:lnTo>
                <a:lnTo>
                  <a:pt x="4" y="44"/>
                </a:lnTo>
                <a:lnTo>
                  <a:pt x="4" y="42"/>
                </a:lnTo>
                <a:lnTo>
                  <a:pt x="4" y="42"/>
                </a:lnTo>
                <a:lnTo>
                  <a:pt x="4" y="38"/>
                </a:lnTo>
                <a:lnTo>
                  <a:pt x="2" y="38"/>
                </a:lnTo>
                <a:lnTo>
                  <a:pt x="2" y="36"/>
                </a:lnTo>
                <a:lnTo>
                  <a:pt x="0" y="34"/>
                </a:lnTo>
                <a:lnTo>
                  <a:pt x="0" y="28"/>
                </a:lnTo>
                <a:lnTo>
                  <a:pt x="0" y="26"/>
                </a:lnTo>
                <a:lnTo>
                  <a:pt x="2" y="26"/>
                </a:lnTo>
                <a:lnTo>
                  <a:pt x="2" y="24"/>
                </a:lnTo>
                <a:lnTo>
                  <a:pt x="4" y="24"/>
                </a:lnTo>
                <a:lnTo>
                  <a:pt x="6" y="24"/>
                </a:lnTo>
                <a:lnTo>
                  <a:pt x="6" y="22"/>
                </a:lnTo>
                <a:lnTo>
                  <a:pt x="6" y="20"/>
                </a:lnTo>
                <a:lnTo>
                  <a:pt x="6" y="20"/>
                </a:lnTo>
                <a:lnTo>
                  <a:pt x="8" y="14"/>
                </a:lnTo>
                <a:lnTo>
                  <a:pt x="12" y="10"/>
                </a:lnTo>
                <a:lnTo>
                  <a:pt x="14" y="10"/>
                </a:lnTo>
                <a:lnTo>
                  <a:pt x="14" y="10"/>
                </a:lnTo>
                <a:lnTo>
                  <a:pt x="16" y="12"/>
                </a:lnTo>
                <a:lnTo>
                  <a:pt x="16" y="12"/>
                </a:lnTo>
                <a:lnTo>
                  <a:pt x="18" y="16"/>
                </a:lnTo>
                <a:lnTo>
                  <a:pt x="20" y="16"/>
                </a:lnTo>
                <a:lnTo>
                  <a:pt x="20" y="14"/>
                </a:lnTo>
                <a:lnTo>
                  <a:pt x="22" y="12"/>
                </a:lnTo>
                <a:lnTo>
                  <a:pt x="18" y="6"/>
                </a:lnTo>
                <a:lnTo>
                  <a:pt x="18" y="6"/>
                </a:lnTo>
                <a:lnTo>
                  <a:pt x="16" y="6"/>
                </a:lnTo>
                <a:lnTo>
                  <a:pt x="16" y="6"/>
                </a:lnTo>
                <a:lnTo>
                  <a:pt x="16" y="4"/>
                </a:lnTo>
                <a:lnTo>
                  <a:pt x="18" y="0"/>
                </a:lnTo>
                <a:lnTo>
                  <a:pt x="26" y="2"/>
                </a:lnTo>
                <a:lnTo>
                  <a:pt x="26" y="2"/>
                </a:lnTo>
                <a:lnTo>
                  <a:pt x="26" y="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9" name="Freeform 815"/>
          <p:cNvSpPr>
            <a:spLocks/>
          </p:cNvSpPr>
          <p:nvPr/>
        </p:nvSpPr>
        <p:spPr bwMode="auto">
          <a:xfrm>
            <a:off x="4549775" y="5005388"/>
            <a:ext cx="149225" cy="107950"/>
          </a:xfrm>
          <a:custGeom>
            <a:avLst/>
            <a:gdLst/>
            <a:ahLst/>
            <a:cxnLst>
              <a:cxn ang="0">
                <a:pos x="6" y="24"/>
              </a:cxn>
              <a:cxn ang="0">
                <a:pos x="10" y="24"/>
              </a:cxn>
              <a:cxn ang="0">
                <a:pos x="10" y="18"/>
              </a:cxn>
              <a:cxn ang="0">
                <a:pos x="10" y="14"/>
              </a:cxn>
              <a:cxn ang="0">
                <a:pos x="22" y="8"/>
              </a:cxn>
              <a:cxn ang="0">
                <a:pos x="26" y="10"/>
              </a:cxn>
              <a:cxn ang="0">
                <a:pos x="30" y="8"/>
              </a:cxn>
              <a:cxn ang="0">
                <a:pos x="40" y="6"/>
              </a:cxn>
              <a:cxn ang="0">
                <a:pos x="44" y="6"/>
              </a:cxn>
              <a:cxn ang="0">
                <a:pos x="46" y="4"/>
              </a:cxn>
              <a:cxn ang="0">
                <a:pos x="48" y="2"/>
              </a:cxn>
              <a:cxn ang="0">
                <a:pos x="56" y="4"/>
              </a:cxn>
              <a:cxn ang="0">
                <a:pos x="62" y="2"/>
              </a:cxn>
              <a:cxn ang="0">
                <a:pos x="68" y="2"/>
              </a:cxn>
              <a:cxn ang="0">
                <a:pos x="74" y="10"/>
              </a:cxn>
              <a:cxn ang="0">
                <a:pos x="80" y="14"/>
              </a:cxn>
              <a:cxn ang="0">
                <a:pos x="88" y="20"/>
              </a:cxn>
              <a:cxn ang="0">
                <a:pos x="92" y="26"/>
              </a:cxn>
              <a:cxn ang="0">
                <a:pos x="94" y="28"/>
              </a:cxn>
              <a:cxn ang="0">
                <a:pos x="94" y="30"/>
              </a:cxn>
              <a:cxn ang="0">
                <a:pos x="92" y="34"/>
              </a:cxn>
              <a:cxn ang="0">
                <a:pos x="94" y="40"/>
              </a:cxn>
              <a:cxn ang="0">
                <a:pos x="94" y="46"/>
              </a:cxn>
              <a:cxn ang="0">
                <a:pos x="92" y="46"/>
              </a:cxn>
              <a:cxn ang="0">
                <a:pos x="88" y="48"/>
              </a:cxn>
              <a:cxn ang="0">
                <a:pos x="86" y="50"/>
              </a:cxn>
              <a:cxn ang="0">
                <a:pos x="86" y="56"/>
              </a:cxn>
              <a:cxn ang="0">
                <a:pos x="78" y="56"/>
              </a:cxn>
              <a:cxn ang="0">
                <a:pos x="72" y="56"/>
              </a:cxn>
              <a:cxn ang="0">
                <a:pos x="68" y="54"/>
              </a:cxn>
              <a:cxn ang="0">
                <a:pos x="58" y="56"/>
              </a:cxn>
              <a:cxn ang="0">
                <a:pos x="56" y="60"/>
              </a:cxn>
              <a:cxn ang="0">
                <a:pos x="46" y="68"/>
              </a:cxn>
              <a:cxn ang="0">
                <a:pos x="44" y="68"/>
              </a:cxn>
              <a:cxn ang="0">
                <a:pos x="38" y="66"/>
              </a:cxn>
              <a:cxn ang="0">
                <a:pos x="36" y="68"/>
              </a:cxn>
              <a:cxn ang="0">
                <a:pos x="30" y="68"/>
              </a:cxn>
              <a:cxn ang="0">
                <a:pos x="22" y="68"/>
              </a:cxn>
              <a:cxn ang="0">
                <a:pos x="22" y="66"/>
              </a:cxn>
              <a:cxn ang="0">
                <a:pos x="18" y="66"/>
              </a:cxn>
              <a:cxn ang="0">
                <a:pos x="16" y="66"/>
              </a:cxn>
              <a:cxn ang="0">
                <a:pos x="10" y="58"/>
              </a:cxn>
              <a:cxn ang="0">
                <a:pos x="6" y="54"/>
              </a:cxn>
              <a:cxn ang="0">
                <a:pos x="4" y="48"/>
              </a:cxn>
              <a:cxn ang="0">
                <a:pos x="4" y="46"/>
              </a:cxn>
              <a:cxn ang="0">
                <a:pos x="6" y="44"/>
              </a:cxn>
              <a:cxn ang="0">
                <a:pos x="2" y="40"/>
              </a:cxn>
              <a:cxn ang="0">
                <a:pos x="0" y="38"/>
              </a:cxn>
              <a:cxn ang="0">
                <a:pos x="2" y="28"/>
              </a:cxn>
              <a:cxn ang="0">
                <a:pos x="4" y="22"/>
              </a:cxn>
            </a:cxnLst>
            <a:rect l="0" t="0" r="r" b="b"/>
            <a:pathLst>
              <a:path w="94" h="68">
                <a:moveTo>
                  <a:pt x="4" y="22"/>
                </a:moveTo>
                <a:lnTo>
                  <a:pt x="6" y="24"/>
                </a:lnTo>
                <a:lnTo>
                  <a:pt x="8" y="24"/>
                </a:lnTo>
                <a:lnTo>
                  <a:pt x="10" y="24"/>
                </a:lnTo>
                <a:lnTo>
                  <a:pt x="10" y="20"/>
                </a:lnTo>
                <a:lnTo>
                  <a:pt x="10" y="18"/>
                </a:lnTo>
                <a:lnTo>
                  <a:pt x="10" y="14"/>
                </a:lnTo>
                <a:lnTo>
                  <a:pt x="10" y="14"/>
                </a:lnTo>
                <a:lnTo>
                  <a:pt x="16" y="12"/>
                </a:lnTo>
                <a:lnTo>
                  <a:pt x="22" y="8"/>
                </a:lnTo>
                <a:lnTo>
                  <a:pt x="22" y="8"/>
                </a:lnTo>
                <a:lnTo>
                  <a:pt x="26" y="10"/>
                </a:lnTo>
                <a:lnTo>
                  <a:pt x="30" y="10"/>
                </a:lnTo>
                <a:lnTo>
                  <a:pt x="30" y="8"/>
                </a:lnTo>
                <a:lnTo>
                  <a:pt x="34" y="6"/>
                </a:lnTo>
                <a:lnTo>
                  <a:pt x="40" y="6"/>
                </a:lnTo>
                <a:lnTo>
                  <a:pt x="42" y="6"/>
                </a:lnTo>
                <a:lnTo>
                  <a:pt x="44" y="6"/>
                </a:lnTo>
                <a:lnTo>
                  <a:pt x="44" y="6"/>
                </a:lnTo>
                <a:lnTo>
                  <a:pt x="46" y="4"/>
                </a:lnTo>
                <a:lnTo>
                  <a:pt x="46" y="4"/>
                </a:lnTo>
                <a:lnTo>
                  <a:pt x="48" y="2"/>
                </a:lnTo>
                <a:lnTo>
                  <a:pt x="54" y="2"/>
                </a:lnTo>
                <a:lnTo>
                  <a:pt x="56" y="4"/>
                </a:lnTo>
                <a:lnTo>
                  <a:pt x="62" y="2"/>
                </a:lnTo>
                <a:lnTo>
                  <a:pt x="62" y="2"/>
                </a:lnTo>
                <a:lnTo>
                  <a:pt x="66" y="0"/>
                </a:lnTo>
                <a:lnTo>
                  <a:pt x="68" y="2"/>
                </a:lnTo>
                <a:lnTo>
                  <a:pt x="70" y="4"/>
                </a:lnTo>
                <a:lnTo>
                  <a:pt x="74" y="10"/>
                </a:lnTo>
                <a:lnTo>
                  <a:pt x="78" y="12"/>
                </a:lnTo>
                <a:lnTo>
                  <a:pt x="80" y="14"/>
                </a:lnTo>
                <a:lnTo>
                  <a:pt x="86" y="16"/>
                </a:lnTo>
                <a:lnTo>
                  <a:pt x="88" y="20"/>
                </a:lnTo>
                <a:lnTo>
                  <a:pt x="90" y="22"/>
                </a:lnTo>
                <a:lnTo>
                  <a:pt x="92" y="26"/>
                </a:lnTo>
                <a:lnTo>
                  <a:pt x="92" y="28"/>
                </a:lnTo>
                <a:lnTo>
                  <a:pt x="94" y="28"/>
                </a:lnTo>
                <a:lnTo>
                  <a:pt x="94" y="30"/>
                </a:lnTo>
                <a:lnTo>
                  <a:pt x="94" y="30"/>
                </a:lnTo>
                <a:lnTo>
                  <a:pt x="94" y="32"/>
                </a:lnTo>
                <a:lnTo>
                  <a:pt x="92" y="34"/>
                </a:lnTo>
                <a:lnTo>
                  <a:pt x="92" y="36"/>
                </a:lnTo>
                <a:lnTo>
                  <a:pt x="94" y="40"/>
                </a:lnTo>
                <a:lnTo>
                  <a:pt x="94" y="46"/>
                </a:lnTo>
                <a:lnTo>
                  <a:pt x="94" y="46"/>
                </a:lnTo>
                <a:lnTo>
                  <a:pt x="92" y="46"/>
                </a:lnTo>
                <a:lnTo>
                  <a:pt x="92" y="46"/>
                </a:lnTo>
                <a:lnTo>
                  <a:pt x="88" y="46"/>
                </a:lnTo>
                <a:lnTo>
                  <a:pt x="88" y="48"/>
                </a:lnTo>
                <a:lnTo>
                  <a:pt x="86" y="48"/>
                </a:lnTo>
                <a:lnTo>
                  <a:pt x="86" y="50"/>
                </a:lnTo>
                <a:lnTo>
                  <a:pt x="86" y="52"/>
                </a:lnTo>
                <a:lnTo>
                  <a:pt x="86" y="56"/>
                </a:lnTo>
                <a:lnTo>
                  <a:pt x="82" y="56"/>
                </a:lnTo>
                <a:lnTo>
                  <a:pt x="78" y="56"/>
                </a:lnTo>
                <a:lnTo>
                  <a:pt x="76" y="56"/>
                </a:lnTo>
                <a:lnTo>
                  <a:pt x="72" y="56"/>
                </a:lnTo>
                <a:lnTo>
                  <a:pt x="70" y="56"/>
                </a:lnTo>
                <a:lnTo>
                  <a:pt x="68" y="54"/>
                </a:lnTo>
                <a:lnTo>
                  <a:pt x="66" y="54"/>
                </a:lnTo>
                <a:lnTo>
                  <a:pt x="58" y="56"/>
                </a:lnTo>
                <a:lnTo>
                  <a:pt x="56" y="58"/>
                </a:lnTo>
                <a:lnTo>
                  <a:pt x="56" y="60"/>
                </a:lnTo>
                <a:lnTo>
                  <a:pt x="52" y="66"/>
                </a:lnTo>
                <a:lnTo>
                  <a:pt x="46" y="68"/>
                </a:lnTo>
                <a:lnTo>
                  <a:pt x="44" y="68"/>
                </a:lnTo>
                <a:lnTo>
                  <a:pt x="44" y="68"/>
                </a:lnTo>
                <a:lnTo>
                  <a:pt x="42" y="66"/>
                </a:lnTo>
                <a:lnTo>
                  <a:pt x="38" y="66"/>
                </a:lnTo>
                <a:lnTo>
                  <a:pt x="38" y="68"/>
                </a:lnTo>
                <a:lnTo>
                  <a:pt x="36" y="68"/>
                </a:lnTo>
                <a:lnTo>
                  <a:pt x="36" y="68"/>
                </a:lnTo>
                <a:lnTo>
                  <a:pt x="30" y="68"/>
                </a:lnTo>
                <a:lnTo>
                  <a:pt x="28" y="68"/>
                </a:lnTo>
                <a:lnTo>
                  <a:pt x="22" y="68"/>
                </a:lnTo>
                <a:lnTo>
                  <a:pt x="22" y="68"/>
                </a:lnTo>
                <a:lnTo>
                  <a:pt x="22" y="66"/>
                </a:lnTo>
                <a:lnTo>
                  <a:pt x="22" y="66"/>
                </a:lnTo>
                <a:lnTo>
                  <a:pt x="18" y="66"/>
                </a:lnTo>
                <a:lnTo>
                  <a:pt x="16" y="66"/>
                </a:lnTo>
                <a:lnTo>
                  <a:pt x="16" y="66"/>
                </a:lnTo>
                <a:lnTo>
                  <a:pt x="14" y="66"/>
                </a:lnTo>
                <a:lnTo>
                  <a:pt x="10" y="58"/>
                </a:lnTo>
                <a:lnTo>
                  <a:pt x="8" y="58"/>
                </a:lnTo>
                <a:lnTo>
                  <a:pt x="6" y="54"/>
                </a:lnTo>
                <a:lnTo>
                  <a:pt x="4" y="52"/>
                </a:lnTo>
                <a:lnTo>
                  <a:pt x="4" y="48"/>
                </a:lnTo>
                <a:lnTo>
                  <a:pt x="2" y="46"/>
                </a:lnTo>
                <a:lnTo>
                  <a:pt x="4" y="46"/>
                </a:lnTo>
                <a:lnTo>
                  <a:pt x="4" y="46"/>
                </a:lnTo>
                <a:lnTo>
                  <a:pt x="6" y="44"/>
                </a:lnTo>
                <a:lnTo>
                  <a:pt x="2" y="42"/>
                </a:lnTo>
                <a:lnTo>
                  <a:pt x="2" y="40"/>
                </a:lnTo>
                <a:lnTo>
                  <a:pt x="0" y="38"/>
                </a:lnTo>
                <a:lnTo>
                  <a:pt x="0" y="38"/>
                </a:lnTo>
                <a:lnTo>
                  <a:pt x="4" y="34"/>
                </a:lnTo>
                <a:lnTo>
                  <a:pt x="2" y="28"/>
                </a:lnTo>
                <a:lnTo>
                  <a:pt x="2" y="28"/>
                </a:lnTo>
                <a:lnTo>
                  <a:pt x="4" y="22"/>
                </a:lnTo>
                <a:lnTo>
                  <a:pt x="4" y="22"/>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0" name="Freeform 816"/>
          <p:cNvSpPr>
            <a:spLocks noEditPoints="1"/>
          </p:cNvSpPr>
          <p:nvPr/>
        </p:nvSpPr>
        <p:spPr bwMode="auto">
          <a:xfrm>
            <a:off x="3965575" y="4668838"/>
            <a:ext cx="479425" cy="603250"/>
          </a:xfrm>
          <a:custGeom>
            <a:avLst/>
            <a:gdLst/>
            <a:ahLst/>
            <a:cxnLst>
              <a:cxn ang="0">
                <a:pos x="220" y="376"/>
              </a:cxn>
              <a:cxn ang="0">
                <a:pos x="216" y="364"/>
              </a:cxn>
              <a:cxn ang="0">
                <a:pos x="206" y="340"/>
              </a:cxn>
              <a:cxn ang="0">
                <a:pos x="198" y="322"/>
              </a:cxn>
              <a:cxn ang="0">
                <a:pos x="188" y="318"/>
              </a:cxn>
              <a:cxn ang="0">
                <a:pos x="168" y="310"/>
              </a:cxn>
              <a:cxn ang="0">
                <a:pos x="162" y="290"/>
              </a:cxn>
              <a:cxn ang="0">
                <a:pos x="150" y="286"/>
              </a:cxn>
              <a:cxn ang="0">
                <a:pos x="132" y="278"/>
              </a:cxn>
              <a:cxn ang="0">
                <a:pos x="118" y="262"/>
              </a:cxn>
              <a:cxn ang="0">
                <a:pos x="96" y="262"/>
              </a:cxn>
              <a:cxn ang="0">
                <a:pos x="80" y="254"/>
              </a:cxn>
              <a:cxn ang="0">
                <a:pos x="62" y="236"/>
              </a:cxn>
              <a:cxn ang="0">
                <a:pos x="48" y="226"/>
              </a:cxn>
              <a:cxn ang="0">
                <a:pos x="32" y="210"/>
              </a:cxn>
              <a:cxn ang="0">
                <a:pos x="22" y="210"/>
              </a:cxn>
              <a:cxn ang="0">
                <a:pos x="14" y="196"/>
              </a:cxn>
              <a:cxn ang="0">
                <a:pos x="0" y="182"/>
              </a:cxn>
              <a:cxn ang="0">
                <a:pos x="10" y="8"/>
              </a:cxn>
              <a:cxn ang="0">
                <a:pos x="44" y="2"/>
              </a:cxn>
              <a:cxn ang="0">
                <a:pos x="48" y="6"/>
              </a:cxn>
              <a:cxn ang="0">
                <a:pos x="60" y="18"/>
              </a:cxn>
              <a:cxn ang="0">
                <a:pos x="72" y="20"/>
              </a:cxn>
              <a:cxn ang="0">
                <a:pos x="104" y="28"/>
              </a:cxn>
              <a:cxn ang="0">
                <a:pos x="100" y="40"/>
              </a:cxn>
              <a:cxn ang="0">
                <a:pos x="100" y="50"/>
              </a:cxn>
              <a:cxn ang="0">
                <a:pos x="102" y="56"/>
              </a:cxn>
              <a:cxn ang="0">
                <a:pos x="112" y="68"/>
              </a:cxn>
              <a:cxn ang="0">
                <a:pos x="100" y="60"/>
              </a:cxn>
              <a:cxn ang="0">
                <a:pos x="90" y="58"/>
              </a:cxn>
              <a:cxn ang="0">
                <a:pos x="80" y="66"/>
              </a:cxn>
              <a:cxn ang="0">
                <a:pos x="62" y="72"/>
              </a:cxn>
              <a:cxn ang="0">
                <a:pos x="56" y="84"/>
              </a:cxn>
              <a:cxn ang="0">
                <a:pos x="64" y="100"/>
              </a:cxn>
              <a:cxn ang="0">
                <a:pos x="58" y="106"/>
              </a:cxn>
              <a:cxn ang="0">
                <a:pos x="68" y="134"/>
              </a:cxn>
              <a:cxn ang="0">
                <a:pos x="84" y="142"/>
              </a:cxn>
              <a:cxn ang="0">
                <a:pos x="106" y="156"/>
              </a:cxn>
              <a:cxn ang="0">
                <a:pos x="122" y="186"/>
              </a:cxn>
              <a:cxn ang="0">
                <a:pos x="130" y="202"/>
              </a:cxn>
              <a:cxn ang="0">
                <a:pos x="152" y="220"/>
              </a:cxn>
              <a:cxn ang="0">
                <a:pos x="162" y="228"/>
              </a:cxn>
              <a:cxn ang="0">
                <a:pos x="180" y="234"/>
              </a:cxn>
              <a:cxn ang="0">
                <a:pos x="200" y="232"/>
              </a:cxn>
              <a:cxn ang="0">
                <a:pos x="208" y="240"/>
              </a:cxn>
              <a:cxn ang="0">
                <a:pos x="200" y="250"/>
              </a:cxn>
              <a:cxn ang="0">
                <a:pos x="234" y="268"/>
              </a:cxn>
              <a:cxn ang="0">
                <a:pos x="272" y="286"/>
              </a:cxn>
              <a:cxn ang="0">
                <a:pos x="292" y="302"/>
              </a:cxn>
              <a:cxn ang="0">
                <a:pos x="298" y="320"/>
              </a:cxn>
              <a:cxn ang="0">
                <a:pos x="294" y="328"/>
              </a:cxn>
              <a:cxn ang="0">
                <a:pos x="284" y="320"/>
              </a:cxn>
              <a:cxn ang="0">
                <a:pos x="266" y="306"/>
              </a:cxn>
              <a:cxn ang="0">
                <a:pos x="248" y="296"/>
              </a:cxn>
              <a:cxn ang="0">
                <a:pos x="238" y="306"/>
              </a:cxn>
              <a:cxn ang="0">
                <a:pos x="232" y="320"/>
              </a:cxn>
              <a:cxn ang="0">
                <a:pos x="230" y="336"/>
              </a:cxn>
              <a:cxn ang="0">
                <a:pos x="254" y="348"/>
              </a:cxn>
              <a:cxn ang="0">
                <a:pos x="254" y="368"/>
              </a:cxn>
              <a:cxn ang="0">
                <a:pos x="234" y="374"/>
              </a:cxn>
              <a:cxn ang="0">
                <a:pos x="66" y="142"/>
              </a:cxn>
            </a:cxnLst>
            <a:rect l="0" t="0" r="r" b="b"/>
            <a:pathLst>
              <a:path w="302" h="380">
                <a:moveTo>
                  <a:pt x="210" y="380"/>
                </a:moveTo>
                <a:lnTo>
                  <a:pt x="212" y="378"/>
                </a:lnTo>
                <a:lnTo>
                  <a:pt x="214" y="378"/>
                </a:lnTo>
                <a:lnTo>
                  <a:pt x="214" y="378"/>
                </a:lnTo>
                <a:lnTo>
                  <a:pt x="216" y="378"/>
                </a:lnTo>
                <a:lnTo>
                  <a:pt x="216" y="378"/>
                </a:lnTo>
                <a:lnTo>
                  <a:pt x="218" y="378"/>
                </a:lnTo>
                <a:lnTo>
                  <a:pt x="220" y="376"/>
                </a:lnTo>
                <a:lnTo>
                  <a:pt x="220" y="376"/>
                </a:lnTo>
                <a:lnTo>
                  <a:pt x="220" y="374"/>
                </a:lnTo>
                <a:lnTo>
                  <a:pt x="220" y="372"/>
                </a:lnTo>
                <a:lnTo>
                  <a:pt x="220" y="372"/>
                </a:lnTo>
                <a:lnTo>
                  <a:pt x="220" y="368"/>
                </a:lnTo>
                <a:lnTo>
                  <a:pt x="220" y="368"/>
                </a:lnTo>
                <a:lnTo>
                  <a:pt x="218" y="368"/>
                </a:lnTo>
                <a:lnTo>
                  <a:pt x="216" y="364"/>
                </a:lnTo>
                <a:lnTo>
                  <a:pt x="214" y="360"/>
                </a:lnTo>
                <a:lnTo>
                  <a:pt x="214" y="356"/>
                </a:lnTo>
                <a:lnTo>
                  <a:pt x="214" y="354"/>
                </a:lnTo>
                <a:lnTo>
                  <a:pt x="212" y="354"/>
                </a:lnTo>
                <a:lnTo>
                  <a:pt x="212" y="350"/>
                </a:lnTo>
                <a:lnTo>
                  <a:pt x="210" y="344"/>
                </a:lnTo>
                <a:lnTo>
                  <a:pt x="208" y="342"/>
                </a:lnTo>
                <a:lnTo>
                  <a:pt x="206" y="340"/>
                </a:lnTo>
                <a:lnTo>
                  <a:pt x="204" y="338"/>
                </a:lnTo>
                <a:lnTo>
                  <a:pt x="202" y="334"/>
                </a:lnTo>
                <a:lnTo>
                  <a:pt x="202" y="334"/>
                </a:lnTo>
                <a:lnTo>
                  <a:pt x="202" y="330"/>
                </a:lnTo>
                <a:lnTo>
                  <a:pt x="202" y="326"/>
                </a:lnTo>
                <a:lnTo>
                  <a:pt x="200" y="324"/>
                </a:lnTo>
                <a:lnTo>
                  <a:pt x="200" y="324"/>
                </a:lnTo>
                <a:lnTo>
                  <a:pt x="198" y="322"/>
                </a:lnTo>
                <a:lnTo>
                  <a:pt x="198" y="320"/>
                </a:lnTo>
                <a:lnTo>
                  <a:pt x="196" y="318"/>
                </a:lnTo>
                <a:lnTo>
                  <a:pt x="196" y="318"/>
                </a:lnTo>
                <a:lnTo>
                  <a:pt x="194" y="316"/>
                </a:lnTo>
                <a:lnTo>
                  <a:pt x="194" y="316"/>
                </a:lnTo>
                <a:lnTo>
                  <a:pt x="192" y="316"/>
                </a:lnTo>
                <a:lnTo>
                  <a:pt x="190" y="316"/>
                </a:lnTo>
                <a:lnTo>
                  <a:pt x="188" y="318"/>
                </a:lnTo>
                <a:lnTo>
                  <a:pt x="188" y="320"/>
                </a:lnTo>
                <a:lnTo>
                  <a:pt x="184" y="320"/>
                </a:lnTo>
                <a:lnTo>
                  <a:pt x="184" y="318"/>
                </a:lnTo>
                <a:lnTo>
                  <a:pt x="182" y="316"/>
                </a:lnTo>
                <a:lnTo>
                  <a:pt x="176" y="312"/>
                </a:lnTo>
                <a:lnTo>
                  <a:pt x="176" y="312"/>
                </a:lnTo>
                <a:lnTo>
                  <a:pt x="172" y="310"/>
                </a:lnTo>
                <a:lnTo>
                  <a:pt x="168" y="310"/>
                </a:lnTo>
                <a:lnTo>
                  <a:pt x="168" y="308"/>
                </a:lnTo>
                <a:lnTo>
                  <a:pt x="170" y="304"/>
                </a:lnTo>
                <a:lnTo>
                  <a:pt x="170" y="304"/>
                </a:lnTo>
                <a:lnTo>
                  <a:pt x="170" y="302"/>
                </a:lnTo>
                <a:lnTo>
                  <a:pt x="170" y="300"/>
                </a:lnTo>
                <a:lnTo>
                  <a:pt x="166" y="294"/>
                </a:lnTo>
                <a:lnTo>
                  <a:pt x="164" y="292"/>
                </a:lnTo>
                <a:lnTo>
                  <a:pt x="162" y="290"/>
                </a:lnTo>
                <a:lnTo>
                  <a:pt x="160" y="290"/>
                </a:lnTo>
                <a:lnTo>
                  <a:pt x="156" y="290"/>
                </a:lnTo>
                <a:lnTo>
                  <a:pt x="152" y="292"/>
                </a:lnTo>
                <a:lnTo>
                  <a:pt x="148" y="292"/>
                </a:lnTo>
                <a:lnTo>
                  <a:pt x="146" y="292"/>
                </a:lnTo>
                <a:lnTo>
                  <a:pt x="148" y="290"/>
                </a:lnTo>
                <a:lnTo>
                  <a:pt x="150" y="288"/>
                </a:lnTo>
                <a:lnTo>
                  <a:pt x="150" y="286"/>
                </a:lnTo>
                <a:lnTo>
                  <a:pt x="144" y="282"/>
                </a:lnTo>
                <a:lnTo>
                  <a:pt x="142" y="282"/>
                </a:lnTo>
                <a:lnTo>
                  <a:pt x="140" y="282"/>
                </a:lnTo>
                <a:lnTo>
                  <a:pt x="138" y="284"/>
                </a:lnTo>
                <a:lnTo>
                  <a:pt x="134" y="282"/>
                </a:lnTo>
                <a:lnTo>
                  <a:pt x="134" y="280"/>
                </a:lnTo>
                <a:lnTo>
                  <a:pt x="134" y="278"/>
                </a:lnTo>
                <a:lnTo>
                  <a:pt x="132" y="278"/>
                </a:lnTo>
                <a:lnTo>
                  <a:pt x="132" y="276"/>
                </a:lnTo>
                <a:lnTo>
                  <a:pt x="128" y="270"/>
                </a:lnTo>
                <a:lnTo>
                  <a:pt x="126" y="268"/>
                </a:lnTo>
                <a:lnTo>
                  <a:pt x="124" y="266"/>
                </a:lnTo>
                <a:lnTo>
                  <a:pt x="122" y="264"/>
                </a:lnTo>
                <a:lnTo>
                  <a:pt x="122" y="264"/>
                </a:lnTo>
                <a:lnTo>
                  <a:pt x="120" y="264"/>
                </a:lnTo>
                <a:lnTo>
                  <a:pt x="118" y="262"/>
                </a:lnTo>
                <a:lnTo>
                  <a:pt x="116" y="262"/>
                </a:lnTo>
                <a:lnTo>
                  <a:pt x="116" y="264"/>
                </a:lnTo>
                <a:lnTo>
                  <a:pt x="104" y="260"/>
                </a:lnTo>
                <a:lnTo>
                  <a:pt x="102" y="262"/>
                </a:lnTo>
                <a:lnTo>
                  <a:pt x="100" y="262"/>
                </a:lnTo>
                <a:lnTo>
                  <a:pt x="100" y="262"/>
                </a:lnTo>
                <a:lnTo>
                  <a:pt x="98" y="264"/>
                </a:lnTo>
                <a:lnTo>
                  <a:pt x="96" y="262"/>
                </a:lnTo>
                <a:lnTo>
                  <a:pt x="94" y="260"/>
                </a:lnTo>
                <a:lnTo>
                  <a:pt x="94" y="260"/>
                </a:lnTo>
                <a:lnTo>
                  <a:pt x="92" y="258"/>
                </a:lnTo>
                <a:lnTo>
                  <a:pt x="92" y="258"/>
                </a:lnTo>
                <a:lnTo>
                  <a:pt x="90" y="256"/>
                </a:lnTo>
                <a:lnTo>
                  <a:pt x="90" y="256"/>
                </a:lnTo>
                <a:lnTo>
                  <a:pt x="88" y="256"/>
                </a:lnTo>
                <a:lnTo>
                  <a:pt x="80" y="254"/>
                </a:lnTo>
                <a:lnTo>
                  <a:pt x="78" y="252"/>
                </a:lnTo>
                <a:lnTo>
                  <a:pt x="76" y="248"/>
                </a:lnTo>
                <a:lnTo>
                  <a:pt x="74" y="246"/>
                </a:lnTo>
                <a:lnTo>
                  <a:pt x="72" y="246"/>
                </a:lnTo>
                <a:lnTo>
                  <a:pt x="68" y="242"/>
                </a:lnTo>
                <a:lnTo>
                  <a:pt x="64" y="238"/>
                </a:lnTo>
                <a:lnTo>
                  <a:pt x="64" y="238"/>
                </a:lnTo>
                <a:lnTo>
                  <a:pt x="62" y="236"/>
                </a:lnTo>
                <a:lnTo>
                  <a:pt x="62" y="234"/>
                </a:lnTo>
                <a:lnTo>
                  <a:pt x="60" y="232"/>
                </a:lnTo>
                <a:lnTo>
                  <a:pt x="56" y="230"/>
                </a:lnTo>
                <a:lnTo>
                  <a:pt x="52" y="228"/>
                </a:lnTo>
                <a:lnTo>
                  <a:pt x="50" y="228"/>
                </a:lnTo>
                <a:lnTo>
                  <a:pt x="50" y="228"/>
                </a:lnTo>
                <a:lnTo>
                  <a:pt x="48" y="228"/>
                </a:lnTo>
                <a:lnTo>
                  <a:pt x="48" y="226"/>
                </a:lnTo>
                <a:lnTo>
                  <a:pt x="46" y="222"/>
                </a:lnTo>
                <a:lnTo>
                  <a:pt x="44" y="220"/>
                </a:lnTo>
                <a:lnTo>
                  <a:pt x="44" y="218"/>
                </a:lnTo>
                <a:lnTo>
                  <a:pt x="40" y="216"/>
                </a:lnTo>
                <a:lnTo>
                  <a:pt x="38" y="214"/>
                </a:lnTo>
                <a:lnTo>
                  <a:pt x="36" y="212"/>
                </a:lnTo>
                <a:lnTo>
                  <a:pt x="34" y="212"/>
                </a:lnTo>
                <a:lnTo>
                  <a:pt x="32" y="210"/>
                </a:lnTo>
                <a:lnTo>
                  <a:pt x="28" y="210"/>
                </a:lnTo>
                <a:lnTo>
                  <a:pt x="26" y="210"/>
                </a:lnTo>
                <a:lnTo>
                  <a:pt x="26" y="210"/>
                </a:lnTo>
                <a:lnTo>
                  <a:pt x="24" y="212"/>
                </a:lnTo>
                <a:lnTo>
                  <a:pt x="24" y="212"/>
                </a:lnTo>
                <a:lnTo>
                  <a:pt x="22" y="212"/>
                </a:lnTo>
                <a:lnTo>
                  <a:pt x="20" y="210"/>
                </a:lnTo>
                <a:lnTo>
                  <a:pt x="22" y="210"/>
                </a:lnTo>
                <a:lnTo>
                  <a:pt x="22" y="210"/>
                </a:lnTo>
                <a:lnTo>
                  <a:pt x="24" y="208"/>
                </a:lnTo>
                <a:lnTo>
                  <a:pt x="24" y="208"/>
                </a:lnTo>
                <a:lnTo>
                  <a:pt x="24" y="206"/>
                </a:lnTo>
                <a:lnTo>
                  <a:pt x="24" y="204"/>
                </a:lnTo>
                <a:lnTo>
                  <a:pt x="20" y="200"/>
                </a:lnTo>
                <a:lnTo>
                  <a:pt x="16" y="196"/>
                </a:lnTo>
                <a:lnTo>
                  <a:pt x="14" y="196"/>
                </a:lnTo>
                <a:lnTo>
                  <a:pt x="12" y="194"/>
                </a:lnTo>
                <a:lnTo>
                  <a:pt x="12" y="194"/>
                </a:lnTo>
                <a:lnTo>
                  <a:pt x="8" y="192"/>
                </a:lnTo>
                <a:lnTo>
                  <a:pt x="8" y="188"/>
                </a:lnTo>
                <a:lnTo>
                  <a:pt x="6" y="188"/>
                </a:lnTo>
                <a:lnTo>
                  <a:pt x="4" y="186"/>
                </a:lnTo>
                <a:lnTo>
                  <a:pt x="2" y="186"/>
                </a:lnTo>
                <a:lnTo>
                  <a:pt x="0" y="182"/>
                </a:lnTo>
                <a:lnTo>
                  <a:pt x="0" y="12"/>
                </a:lnTo>
                <a:lnTo>
                  <a:pt x="0" y="14"/>
                </a:lnTo>
                <a:lnTo>
                  <a:pt x="2" y="14"/>
                </a:lnTo>
                <a:lnTo>
                  <a:pt x="4" y="14"/>
                </a:lnTo>
                <a:lnTo>
                  <a:pt x="8" y="14"/>
                </a:lnTo>
                <a:lnTo>
                  <a:pt x="10" y="12"/>
                </a:lnTo>
                <a:lnTo>
                  <a:pt x="10" y="10"/>
                </a:lnTo>
                <a:lnTo>
                  <a:pt x="10" y="8"/>
                </a:lnTo>
                <a:lnTo>
                  <a:pt x="10" y="8"/>
                </a:lnTo>
                <a:lnTo>
                  <a:pt x="14" y="6"/>
                </a:lnTo>
                <a:lnTo>
                  <a:pt x="24" y="4"/>
                </a:lnTo>
                <a:lnTo>
                  <a:pt x="28" y="4"/>
                </a:lnTo>
                <a:lnTo>
                  <a:pt x="32" y="4"/>
                </a:lnTo>
                <a:lnTo>
                  <a:pt x="32" y="6"/>
                </a:lnTo>
                <a:lnTo>
                  <a:pt x="34" y="6"/>
                </a:lnTo>
                <a:lnTo>
                  <a:pt x="44" y="2"/>
                </a:lnTo>
                <a:lnTo>
                  <a:pt x="48" y="0"/>
                </a:lnTo>
                <a:lnTo>
                  <a:pt x="48" y="0"/>
                </a:lnTo>
                <a:lnTo>
                  <a:pt x="50" y="0"/>
                </a:lnTo>
                <a:lnTo>
                  <a:pt x="50" y="0"/>
                </a:lnTo>
                <a:lnTo>
                  <a:pt x="50" y="2"/>
                </a:lnTo>
                <a:lnTo>
                  <a:pt x="50" y="2"/>
                </a:lnTo>
                <a:lnTo>
                  <a:pt x="48" y="4"/>
                </a:lnTo>
                <a:lnTo>
                  <a:pt x="48" y="6"/>
                </a:lnTo>
                <a:lnTo>
                  <a:pt x="48" y="8"/>
                </a:lnTo>
                <a:lnTo>
                  <a:pt x="50" y="8"/>
                </a:lnTo>
                <a:lnTo>
                  <a:pt x="50" y="10"/>
                </a:lnTo>
                <a:lnTo>
                  <a:pt x="54" y="12"/>
                </a:lnTo>
                <a:lnTo>
                  <a:pt x="56" y="16"/>
                </a:lnTo>
                <a:lnTo>
                  <a:pt x="58" y="18"/>
                </a:lnTo>
                <a:lnTo>
                  <a:pt x="58" y="18"/>
                </a:lnTo>
                <a:lnTo>
                  <a:pt x="60" y="18"/>
                </a:lnTo>
                <a:lnTo>
                  <a:pt x="64" y="20"/>
                </a:lnTo>
                <a:lnTo>
                  <a:pt x="64" y="20"/>
                </a:lnTo>
                <a:lnTo>
                  <a:pt x="68" y="20"/>
                </a:lnTo>
                <a:lnTo>
                  <a:pt x="70" y="20"/>
                </a:lnTo>
                <a:lnTo>
                  <a:pt x="70" y="20"/>
                </a:lnTo>
                <a:lnTo>
                  <a:pt x="70" y="20"/>
                </a:lnTo>
                <a:lnTo>
                  <a:pt x="72" y="20"/>
                </a:lnTo>
                <a:lnTo>
                  <a:pt x="72" y="20"/>
                </a:lnTo>
                <a:lnTo>
                  <a:pt x="88" y="24"/>
                </a:lnTo>
                <a:lnTo>
                  <a:pt x="94" y="24"/>
                </a:lnTo>
                <a:lnTo>
                  <a:pt x="100" y="24"/>
                </a:lnTo>
                <a:lnTo>
                  <a:pt x="102" y="24"/>
                </a:lnTo>
                <a:lnTo>
                  <a:pt x="106" y="26"/>
                </a:lnTo>
                <a:lnTo>
                  <a:pt x="106" y="26"/>
                </a:lnTo>
                <a:lnTo>
                  <a:pt x="106" y="26"/>
                </a:lnTo>
                <a:lnTo>
                  <a:pt x="104" y="28"/>
                </a:lnTo>
                <a:lnTo>
                  <a:pt x="104" y="28"/>
                </a:lnTo>
                <a:lnTo>
                  <a:pt x="98" y="32"/>
                </a:lnTo>
                <a:lnTo>
                  <a:pt x="96" y="34"/>
                </a:lnTo>
                <a:lnTo>
                  <a:pt x="94" y="36"/>
                </a:lnTo>
                <a:lnTo>
                  <a:pt x="96" y="40"/>
                </a:lnTo>
                <a:lnTo>
                  <a:pt x="96" y="38"/>
                </a:lnTo>
                <a:lnTo>
                  <a:pt x="98" y="38"/>
                </a:lnTo>
                <a:lnTo>
                  <a:pt x="100" y="40"/>
                </a:lnTo>
                <a:lnTo>
                  <a:pt x="104" y="42"/>
                </a:lnTo>
                <a:lnTo>
                  <a:pt x="104" y="42"/>
                </a:lnTo>
                <a:lnTo>
                  <a:pt x="102" y="44"/>
                </a:lnTo>
                <a:lnTo>
                  <a:pt x="100" y="46"/>
                </a:lnTo>
                <a:lnTo>
                  <a:pt x="100" y="46"/>
                </a:lnTo>
                <a:lnTo>
                  <a:pt x="100" y="46"/>
                </a:lnTo>
                <a:lnTo>
                  <a:pt x="98" y="48"/>
                </a:lnTo>
                <a:lnTo>
                  <a:pt x="100" y="50"/>
                </a:lnTo>
                <a:lnTo>
                  <a:pt x="100" y="50"/>
                </a:lnTo>
                <a:lnTo>
                  <a:pt x="102" y="50"/>
                </a:lnTo>
                <a:lnTo>
                  <a:pt x="102" y="50"/>
                </a:lnTo>
                <a:lnTo>
                  <a:pt x="104" y="50"/>
                </a:lnTo>
                <a:lnTo>
                  <a:pt x="104" y="52"/>
                </a:lnTo>
                <a:lnTo>
                  <a:pt x="104" y="54"/>
                </a:lnTo>
                <a:lnTo>
                  <a:pt x="102" y="54"/>
                </a:lnTo>
                <a:lnTo>
                  <a:pt x="102" y="56"/>
                </a:lnTo>
                <a:lnTo>
                  <a:pt x="104" y="58"/>
                </a:lnTo>
                <a:lnTo>
                  <a:pt x="106" y="58"/>
                </a:lnTo>
                <a:lnTo>
                  <a:pt x="110" y="60"/>
                </a:lnTo>
                <a:lnTo>
                  <a:pt x="112" y="62"/>
                </a:lnTo>
                <a:lnTo>
                  <a:pt x="116" y="66"/>
                </a:lnTo>
                <a:lnTo>
                  <a:pt x="114" y="68"/>
                </a:lnTo>
                <a:lnTo>
                  <a:pt x="112" y="68"/>
                </a:lnTo>
                <a:lnTo>
                  <a:pt x="112" y="68"/>
                </a:lnTo>
                <a:lnTo>
                  <a:pt x="108" y="66"/>
                </a:lnTo>
                <a:lnTo>
                  <a:pt x="110" y="66"/>
                </a:lnTo>
                <a:lnTo>
                  <a:pt x="108" y="62"/>
                </a:lnTo>
                <a:lnTo>
                  <a:pt x="106" y="60"/>
                </a:lnTo>
                <a:lnTo>
                  <a:pt x="104" y="60"/>
                </a:lnTo>
                <a:lnTo>
                  <a:pt x="102" y="58"/>
                </a:lnTo>
                <a:lnTo>
                  <a:pt x="102" y="58"/>
                </a:lnTo>
                <a:lnTo>
                  <a:pt x="100" y="60"/>
                </a:lnTo>
                <a:lnTo>
                  <a:pt x="100" y="60"/>
                </a:lnTo>
                <a:lnTo>
                  <a:pt x="100" y="62"/>
                </a:lnTo>
                <a:lnTo>
                  <a:pt x="98" y="64"/>
                </a:lnTo>
                <a:lnTo>
                  <a:pt x="96" y="64"/>
                </a:lnTo>
                <a:lnTo>
                  <a:pt x="98" y="62"/>
                </a:lnTo>
                <a:lnTo>
                  <a:pt x="96" y="62"/>
                </a:lnTo>
                <a:lnTo>
                  <a:pt x="96" y="60"/>
                </a:lnTo>
                <a:lnTo>
                  <a:pt x="90" y="58"/>
                </a:lnTo>
                <a:lnTo>
                  <a:pt x="88" y="58"/>
                </a:lnTo>
                <a:lnTo>
                  <a:pt x="86" y="60"/>
                </a:lnTo>
                <a:lnTo>
                  <a:pt x="84" y="62"/>
                </a:lnTo>
                <a:lnTo>
                  <a:pt x="86" y="64"/>
                </a:lnTo>
                <a:lnTo>
                  <a:pt x="86" y="66"/>
                </a:lnTo>
                <a:lnTo>
                  <a:pt x="84" y="66"/>
                </a:lnTo>
                <a:lnTo>
                  <a:pt x="82" y="66"/>
                </a:lnTo>
                <a:lnTo>
                  <a:pt x="80" y="66"/>
                </a:lnTo>
                <a:lnTo>
                  <a:pt x="78" y="68"/>
                </a:lnTo>
                <a:lnTo>
                  <a:pt x="74" y="68"/>
                </a:lnTo>
                <a:lnTo>
                  <a:pt x="72" y="70"/>
                </a:lnTo>
                <a:lnTo>
                  <a:pt x="70" y="72"/>
                </a:lnTo>
                <a:lnTo>
                  <a:pt x="68" y="72"/>
                </a:lnTo>
                <a:lnTo>
                  <a:pt x="68" y="72"/>
                </a:lnTo>
                <a:lnTo>
                  <a:pt x="62" y="74"/>
                </a:lnTo>
                <a:lnTo>
                  <a:pt x="62" y="72"/>
                </a:lnTo>
                <a:lnTo>
                  <a:pt x="64" y="72"/>
                </a:lnTo>
                <a:lnTo>
                  <a:pt x="68" y="70"/>
                </a:lnTo>
                <a:lnTo>
                  <a:pt x="64" y="68"/>
                </a:lnTo>
                <a:lnTo>
                  <a:pt x="60" y="70"/>
                </a:lnTo>
                <a:lnTo>
                  <a:pt x="56" y="72"/>
                </a:lnTo>
                <a:lnTo>
                  <a:pt x="52" y="80"/>
                </a:lnTo>
                <a:lnTo>
                  <a:pt x="52" y="82"/>
                </a:lnTo>
                <a:lnTo>
                  <a:pt x="56" y="84"/>
                </a:lnTo>
                <a:lnTo>
                  <a:pt x="60" y="92"/>
                </a:lnTo>
                <a:lnTo>
                  <a:pt x="64" y="94"/>
                </a:lnTo>
                <a:lnTo>
                  <a:pt x="66" y="94"/>
                </a:lnTo>
                <a:lnTo>
                  <a:pt x="66" y="94"/>
                </a:lnTo>
                <a:lnTo>
                  <a:pt x="68" y="96"/>
                </a:lnTo>
                <a:lnTo>
                  <a:pt x="66" y="100"/>
                </a:lnTo>
                <a:lnTo>
                  <a:pt x="64" y="102"/>
                </a:lnTo>
                <a:lnTo>
                  <a:pt x="64" y="100"/>
                </a:lnTo>
                <a:lnTo>
                  <a:pt x="64" y="100"/>
                </a:lnTo>
                <a:lnTo>
                  <a:pt x="64" y="98"/>
                </a:lnTo>
                <a:lnTo>
                  <a:pt x="62" y="100"/>
                </a:lnTo>
                <a:lnTo>
                  <a:pt x="62" y="104"/>
                </a:lnTo>
                <a:lnTo>
                  <a:pt x="62" y="102"/>
                </a:lnTo>
                <a:lnTo>
                  <a:pt x="58" y="102"/>
                </a:lnTo>
                <a:lnTo>
                  <a:pt x="58" y="104"/>
                </a:lnTo>
                <a:lnTo>
                  <a:pt x="58" y="106"/>
                </a:lnTo>
                <a:lnTo>
                  <a:pt x="58" y="108"/>
                </a:lnTo>
                <a:lnTo>
                  <a:pt x="60" y="118"/>
                </a:lnTo>
                <a:lnTo>
                  <a:pt x="60" y="118"/>
                </a:lnTo>
                <a:lnTo>
                  <a:pt x="62" y="126"/>
                </a:lnTo>
                <a:lnTo>
                  <a:pt x="64" y="128"/>
                </a:lnTo>
                <a:lnTo>
                  <a:pt x="66" y="130"/>
                </a:lnTo>
                <a:lnTo>
                  <a:pt x="66" y="132"/>
                </a:lnTo>
                <a:lnTo>
                  <a:pt x="68" y="134"/>
                </a:lnTo>
                <a:lnTo>
                  <a:pt x="70" y="134"/>
                </a:lnTo>
                <a:lnTo>
                  <a:pt x="76" y="140"/>
                </a:lnTo>
                <a:lnTo>
                  <a:pt x="76" y="140"/>
                </a:lnTo>
                <a:lnTo>
                  <a:pt x="78" y="140"/>
                </a:lnTo>
                <a:lnTo>
                  <a:pt x="78" y="140"/>
                </a:lnTo>
                <a:lnTo>
                  <a:pt x="78" y="140"/>
                </a:lnTo>
                <a:lnTo>
                  <a:pt x="80" y="140"/>
                </a:lnTo>
                <a:lnTo>
                  <a:pt x="84" y="142"/>
                </a:lnTo>
                <a:lnTo>
                  <a:pt x="90" y="146"/>
                </a:lnTo>
                <a:lnTo>
                  <a:pt x="92" y="148"/>
                </a:lnTo>
                <a:lnTo>
                  <a:pt x="94" y="150"/>
                </a:lnTo>
                <a:lnTo>
                  <a:pt x="94" y="150"/>
                </a:lnTo>
                <a:lnTo>
                  <a:pt x="98" y="154"/>
                </a:lnTo>
                <a:lnTo>
                  <a:pt x="100" y="154"/>
                </a:lnTo>
                <a:lnTo>
                  <a:pt x="104" y="156"/>
                </a:lnTo>
                <a:lnTo>
                  <a:pt x="106" y="156"/>
                </a:lnTo>
                <a:lnTo>
                  <a:pt x="108" y="156"/>
                </a:lnTo>
                <a:lnTo>
                  <a:pt x="110" y="158"/>
                </a:lnTo>
                <a:lnTo>
                  <a:pt x="110" y="160"/>
                </a:lnTo>
                <a:lnTo>
                  <a:pt x="112" y="162"/>
                </a:lnTo>
                <a:lnTo>
                  <a:pt x="114" y="168"/>
                </a:lnTo>
                <a:lnTo>
                  <a:pt x="120" y="180"/>
                </a:lnTo>
                <a:lnTo>
                  <a:pt x="122" y="184"/>
                </a:lnTo>
                <a:lnTo>
                  <a:pt x="122" y="186"/>
                </a:lnTo>
                <a:lnTo>
                  <a:pt x="122" y="186"/>
                </a:lnTo>
                <a:lnTo>
                  <a:pt x="122" y="188"/>
                </a:lnTo>
                <a:lnTo>
                  <a:pt x="122" y="188"/>
                </a:lnTo>
                <a:lnTo>
                  <a:pt x="124" y="190"/>
                </a:lnTo>
                <a:lnTo>
                  <a:pt x="124" y="192"/>
                </a:lnTo>
                <a:lnTo>
                  <a:pt x="126" y="196"/>
                </a:lnTo>
                <a:lnTo>
                  <a:pt x="128" y="198"/>
                </a:lnTo>
                <a:lnTo>
                  <a:pt x="130" y="202"/>
                </a:lnTo>
                <a:lnTo>
                  <a:pt x="130" y="202"/>
                </a:lnTo>
                <a:lnTo>
                  <a:pt x="132" y="204"/>
                </a:lnTo>
                <a:lnTo>
                  <a:pt x="134" y="208"/>
                </a:lnTo>
                <a:lnTo>
                  <a:pt x="146" y="218"/>
                </a:lnTo>
                <a:lnTo>
                  <a:pt x="150" y="220"/>
                </a:lnTo>
                <a:lnTo>
                  <a:pt x="150" y="220"/>
                </a:lnTo>
                <a:lnTo>
                  <a:pt x="152" y="220"/>
                </a:lnTo>
                <a:lnTo>
                  <a:pt x="152" y="220"/>
                </a:lnTo>
                <a:lnTo>
                  <a:pt x="154" y="222"/>
                </a:lnTo>
                <a:lnTo>
                  <a:pt x="154" y="222"/>
                </a:lnTo>
                <a:lnTo>
                  <a:pt x="156" y="224"/>
                </a:lnTo>
                <a:lnTo>
                  <a:pt x="156" y="226"/>
                </a:lnTo>
                <a:lnTo>
                  <a:pt x="156" y="226"/>
                </a:lnTo>
                <a:lnTo>
                  <a:pt x="156" y="226"/>
                </a:lnTo>
                <a:lnTo>
                  <a:pt x="160" y="228"/>
                </a:lnTo>
                <a:lnTo>
                  <a:pt x="162" y="228"/>
                </a:lnTo>
                <a:lnTo>
                  <a:pt x="164" y="228"/>
                </a:lnTo>
                <a:lnTo>
                  <a:pt x="166" y="228"/>
                </a:lnTo>
                <a:lnTo>
                  <a:pt x="166" y="230"/>
                </a:lnTo>
                <a:lnTo>
                  <a:pt x="168" y="232"/>
                </a:lnTo>
                <a:lnTo>
                  <a:pt x="170" y="232"/>
                </a:lnTo>
                <a:lnTo>
                  <a:pt x="172" y="232"/>
                </a:lnTo>
                <a:lnTo>
                  <a:pt x="172" y="232"/>
                </a:lnTo>
                <a:lnTo>
                  <a:pt x="180" y="234"/>
                </a:lnTo>
                <a:lnTo>
                  <a:pt x="180" y="234"/>
                </a:lnTo>
                <a:lnTo>
                  <a:pt x="182" y="234"/>
                </a:lnTo>
                <a:lnTo>
                  <a:pt x="184" y="234"/>
                </a:lnTo>
                <a:lnTo>
                  <a:pt x="188" y="232"/>
                </a:lnTo>
                <a:lnTo>
                  <a:pt x="192" y="232"/>
                </a:lnTo>
                <a:lnTo>
                  <a:pt x="194" y="232"/>
                </a:lnTo>
                <a:lnTo>
                  <a:pt x="198" y="232"/>
                </a:lnTo>
                <a:lnTo>
                  <a:pt x="200" y="232"/>
                </a:lnTo>
                <a:lnTo>
                  <a:pt x="204" y="232"/>
                </a:lnTo>
                <a:lnTo>
                  <a:pt x="204" y="232"/>
                </a:lnTo>
                <a:lnTo>
                  <a:pt x="206" y="232"/>
                </a:lnTo>
                <a:lnTo>
                  <a:pt x="208" y="234"/>
                </a:lnTo>
                <a:lnTo>
                  <a:pt x="210" y="236"/>
                </a:lnTo>
                <a:lnTo>
                  <a:pt x="210" y="238"/>
                </a:lnTo>
                <a:lnTo>
                  <a:pt x="210" y="240"/>
                </a:lnTo>
                <a:lnTo>
                  <a:pt x="208" y="240"/>
                </a:lnTo>
                <a:lnTo>
                  <a:pt x="204" y="244"/>
                </a:lnTo>
                <a:lnTo>
                  <a:pt x="202" y="244"/>
                </a:lnTo>
                <a:lnTo>
                  <a:pt x="202" y="246"/>
                </a:lnTo>
                <a:lnTo>
                  <a:pt x="200" y="246"/>
                </a:lnTo>
                <a:lnTo>
                  <a:pt x="200" y="246"/>
                </a:lnTo>
                <a:lnTo>
                  <a:pt x="200" y="248"/>
                </a:lnTo>
                <a:lnTo>
                  <a:pt x="200" y="248"/>
                </a:lnTo>
                <a:lnTo>
                  <a:pt x="200" y="250"/>
                </a:lnTo>
                <a:lnTo>
                  <a:pt x="202" y="252"/>
                </a:lnTo>
                <a:lnTo>
                  <a:pt x="204" y="254"/>
                </a:lnTo>
                <a:lnTo>
                  <a:pt x="206" y="256"/>
                </a:lnTo>
                <a:lnTo>
                  <a:pt x="208" y="256"/>
                </a:lnTo>
                <a:lnTo>
                  <a:pt x="212" y="258"/>
                </a:lnTo>
                <a:lnTo>
                  <a:pt x="224" y="262"/>
                </a:lnTo>
                <a:lnTo>
                  <a:pt x="230" y="266"/>
                </a:lnTo>
                <a:lnTo>
                  <a:pt x="234" y="268"/>
                </a:lnTo>
                <a:lnTo>
                  <a:pt x="244" y="270"/>
                </a:lnTo>
                <a:lnTo>
                  <a:pt x="250" y="274"/>
                </a:lnTo>
                <a:lnTo>
                  <a:pt x="252" y="274"/>
                </a:lnTo>
                <a:lnTo>
                  <a:pt x="254" y="276"/>
                </a:lnTo>
                <a:lnTo>
                  <a:pt x="254" y="276"/>
                </a:lnTo>
                <a:lnTo>
                  <a:pt x="260" y="282"/>
                </a:lnTo>
                <a:lnTo>
                  <a:pt x="262" y="282"/>
                </a:lnTo>
                <a:lnTo>
                  <a:pt x="272" y="286"/>
                </a:lnTo>
                <a:lnTo>
                  <a:pt x="278" y="288"/>
                </a:lnTo>
                <a:lnTo>
                  <a:pt x="282" y="290"/>
                </a:lnTo>
                <a:lnTo>
                  <a:pt x="282" y="292"/>
                </a:lnTo>
                <a:lnTo>
                  <a:pt x="282" y="294"/>
                </a:lnTo>
                <a:lnTo>
                  <a:pt x="282" y="294"/>
                </a:lnTo>
                <a:lnTo>
                  <a:pt x="284" y="296"/>
                </a:lnTo>
                <a:lnTo>
                  <a:pt x="286" y="298"/>
                </a:lnTo>
                <a:lnTo>
                  <a:pt x="292" y="302"/>
                </a:lnTo>
                <a:lnTo>
                  <a:pt x="298" y="306"/>
                </a:lnTo>
                <a:lnTo>
                  <a:pt x="298" y="308"/>
                </a:lnTo>
                <a:lnTo>
                  <a:pt x="300" y="310"/>
                </a:lnTo>
                <a:lnTo>
                  <a:pt x="302" y="314"/>
                </a:lnTo>
                <a:lnTo>
                  <a:pt x="302" y="316"/>
                </a:lnTo>
                <a:lnTo>
                  <a:pt x="300" y="318"/>
                </a:lnTo>
                <a:lnTo>
                  <a:pt x="300" y="318"/>
                </a:lnTo>
                <a:lnTo>
                  <a:pt x="298" y="320"/>
                </a:lnTo>
                <a:lnTo>
                  <a:pt x="298" y="322"/>
                </a:lnTo>
                <a:lnTo>
                  <a:pt x="298" y="324"/>
                </a:lnTo>
                <a:lnTo>
                  <a:pt x="298" y="328"/>
                </a:lnTo>
                <a:lnTo>
                  <a:pt x="298" y="328"/>
                </a:lnTo>
                <a:lnTo>
                  <a:pt x="296" y="330"/>
                </a:lnTo>
                <a:lnTo>
                  <a:pt x="296" y="328"/>
                </a:lnTo>
                <a:lnTo>
                  <a:pt x="296" y="328"/>
                </a:lnTo>
                <a:lnTo>
                  <a:pt x="294" y="328"/>
                </a:lnTo>
                <a:lnTo>
                  <a:pt x="292" y="328"/>
                </a:lnTo>
                <a:lnTo>
                  <a:pt x="292" y="328"/>
                </a:lnTo>
                <a:lnTo>
                  <a:pt x="290" y="326"/>
                </a:lnTo>
                <a:lnTo>
                  <a:pt x="290" y="326"/>
                </a:lnTo>
                <a:lnTo>
                  <a:pt x="286" y="324"/>
                </a:lnTo>
                <a:lnTo>
                  <a:pt x="284" y="322"/>
                </a:lnTo>
                <a:lnTo>
                  <a:pt x="284" y="320"/>
                </a:lnTo>
                <a:lnTo>
                  <a:pt x="284" y="320"/>
                </a:lnTo>
                <a:lnTo>
                  <a:pt x="284" y="316"/>
                </a:lnTo>
                <a:lnTo>
                  <a:pt x="278" y="308"/>
                </a:lnTo>
                <a:lnTo>
                  <a:pt x="276" y="306"/>
                </a:lnTo>
                <a:lnTo>
                  <a:pt x="274" y="306"/>
                </a:lnTo>
                <a:lnTo>
                  <a:pt x="274" y="306"/>
                </a:lnTo>
                <a:lnTo>
                  <a:pt x="270" y="306"/>
                </a:lnTo>
                <a:lnTo>
                  <a:pt x="268" y="306"/>
                </a:lnTo>
                <a:lnTo>
                  <a:pt x="266" y="306"/>
                </a:lnTo>
                <a:lnTo>
                  <a:pt x="264" y="306"/>
                </a:lnTo>
                <a:lnTo>
                  <a:pt x="260" y="304"/>
                </a:lnTo>
                <a:lnTo>
                  <a:pt x="252" y="302"/>
                </a:lnTo>
                <a:lnTo>
                  <a:pt x="254" y="300"/>
                </a:lnTo>
                <a:lnTo>
                  <a:pt x="254" y="298"/>
                </a:lnTo>
                <a:lnTo>
                  <a:pt x="256" y="298"/>
                </a:lnTo>
                <a:lnTo>
                  <a:pt x="256" y="298"/>
                </a:lnTo>
                <a:lnTo>
                  <a:pt x="248" y="296"/>
                </a:lnTo>
                <a:lnTo>
                  <a:pt x="246" y="296"/>
                </a:lnTo>
                <a:lnTo>
                  <a:pt x="246" y="296"/>
                </a:lnTo>
                <a:lnTo>
                  <a:pt x="244" y="298"/>
                </a:lnTo>
                <a:lnTo>
                  <a:pt x="242" y="298"/>
                </a:lnTo>
                <a:lnTo>
                  <a:pt x="242" y="300"/>
                </a:lnTo>
                <a:lnTo>
                  <a:pt x="240" y="302"/>
                </a:lnTo>
                <a:lnTo>
                  <a:pt x="240" y="302"/>
                </a:lnTo>
                <a:lnTo>
                  <a:pt x="238" y="306"/>
                </a:lnTo>
                <a:lnTo>
                  <a:pt x="236" y="308"/>
                </a:lnTo>
                <a:lnTo>
                  <a:pt x="236" y="310"/>
                </a:lnTo>
                <a:lnTo>
                  <a:pt x="234" y="314"/>
                </a:lnTo>
                <a:lnTo>
                  <a:pt x="232" y="314"/>
                </a:lnTo>
                <a:lnTo>
                  <a:pt x="232" y="314"/>
                </a:lnTo>
                <a:lnTo>
                  <a:pt x="232" y="316"/>
                </a:lnTo>
                <a:lnTo>
                  <a:pt x="230" y="318"/>
                </a:lnTo>
                <a:lnTo>
                  <a:pt x="232" y="320"/>
                </a:lnTo>
                <a:lnTo>
                  <a:pt x="230" y="324"/>
                </a:lnTo>
                <a:lnTo>
                  <a:pt x="230" y="326"/>
                </a:lnTo>
                <a:lnTo>
                  <a:pt x="228" y="328"/>
                </a:lnTo>
                <a:lnTo>
                  <a:pt x="228" y="328"/>
                </a:lnTo>
                <a:lnTo>
                  <a:pt x="228" y="330"/>
                </a:lnTo>
                <a:lnTo>
                  <a:pt x="228" y="332"/>
                </a:lnTo>
                <a:lnTo>
                  <a:pt x="230" y="336"/>
                </a:lnTo>
                <a:lnTo>
                  <a:pt x="230" y="336"/>
                </a:lnTo>
                <a:lnTo>
                  <a:pt x="232" y="336"/>
                </a:lnTo>
                <a:lnTo>
                  <a:pt x="234" y="336"/>
                </a:lnTo>
                <a:lnTo>
                  <a:pt x="238" y="338"/>
                </a:lnTo>
                <a:lnTo>
                  <a:pt x="240" y="340"/>
                </a:lnTo>
                <a:lnTo>
                  <a:pt x="246" y="342"/>
                </a:lnTo>
                <a:lnTo>
                  <a:pt x="248" y="344"/>
                </a:lnTo>
                <a:lnTo>
                  <a:pt x="254" y="348"/>
                </a:lnTo>
                <a:lnTo>
                  <a:pt x="254" y="348"/>
                </a:lnTo>
                <a:lnTo>
                  <a:pt x="252" y="350"/>
                </a:lnTo>
                <a:lnTo>
                  <a:pt x="252" y="354"/>
                </a:lnTo>
                <a:lnTo>
                  <a:pt x="254" y="360"/>
                </a:lnTo>
                <a:lnTo>
                  <a:pt x="254" y="362"/>
                </a:lnTo>
                <a:lnTo>
                  <a:pt x="254" y="364"/>
                </a:lnTo>
                <a:lnTo>
                  <a:pt x="256" y="366"/>
                </a:lnTo>
                <a:lnTo>
                  <a:pt x="256" y="366"/>
                </a:lnTo>
                <a:lnTo>
                  <a:pt x="254" y="368"/>
                </a:lnTo>
                <a:lnTo>
                  <a:pt x="254" y="370"/>
                </a:lnTo>
                <a:lnTo>
                  <a:pt x="248" y="368"/>
                </a:lnTo>
                <a:lnTo>
                  <a:pt x="248" y="368"/>
                </a:lnTo>
                <a:lnTo>
                  <a:pt x="246" y="368"/>
                </a:lnTo>
                <a:lnTo>
                  <a:pt x="244" y="368"/>
                </a:lnTo>
                <a:lnTo>
                  <a:pt x="240" y="370"/>
                </a:lnTo>
                <a:lnTo>
                  <a:pt x="236" y="374"/>
                </a:lnTo>
                <a:lnTo>
                  <a:pt x="234" y="374"/>
                </a:lnTo>
                <a:lnTo>
                  <a:pt x="234" y="376"/>
                </a:lnTo>
                <a:lnTo>
                  <a:pt x="234" y="376"/>
                </a:lnTo>
                <a:lnTo>
                  <a:pt x="232" y="378"/>
                </a:lnTo>
                <a:lnTo>
                  <a:pt x="232" y="380"/>
                </a:lnTo>
                <a:lnTo>
                  <a:pt x="210" y="380"/>
                </a:lnTo>
                <a:close/>
                <a:moveTo>
                  <a:pt x="66" y="140"/>
                </a:moveTo>
                <a:lnTo>
                  <a:pt x="66" y="140"/>
                </a:lnTo>
                <a:lnTo>
                  <a:pt x="66" y="142"/>
                </a:lnTo>
                <a:lnTo>
                  <a:pt x="68" y="144"/>
                </a:lnTo>
                <a:lnTo>
                  <a:pt x="68" y="142"/>
                </a:lnTo>
                <a:lnTo>
                  <a:pt x="68" y="142"/>
                </a:lnTo>
                <a:lnTo>
                  <a:pt x="70" y="142"/>
                </a:lnTo>
                <a:lnTo>
                  <a:pt x="68" y="140"/>
                </a:lnTo>
                <a:lnTo>
                  <a:pt x="68" y="140"/>
                </a:lnTo>
                <a:lnTo>
                  <a:pt x="66" y="14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1" name="Freeform 817"/>
          <p:cNvSpPr>
            <a:spLocks/>
          </p:cNvSpPr>
          <p:nvPr/>
        </p:nvSpPr>
        <p:spPr bwMode="auto">
          <a:xfrm>
            <a:off x="4267200" y="4564063"/>
            <a:ext cx="374650" cy="200025"/>
          </a:xfrm>
          <a:custGeom>
            <a:avLst/>
            <a:gdLst/>
            <a:ahLst/>
            <a:cxnLst>
              <a:cxn ang="0">
                <a:pos x="228" y="36"/>
              </a:cxn>
              <a:cxn ang="0">
                <a:pos x="218" y="36"/>
              </a:cxn>
              <a:cxn ang="0">
                <a:pos x="214" y="44"/>
              </a:cxn>
              <a:cxn ang="0">
                <a:pos x="208" y="48"/>
              </a:cxn>
              <a:cxn ang="0">
                <a:pos x="206" y="54"/>
              </a:cxn>
              <a:cxn ang="0">
                <a:pos x="202" y="66"/>
              </a:cxn>
              <a:cxn ang="0">
                <a:pos x="198" y="70"/>
              </a:cxn>
              <a:cxn ang="0">
                <a:pos x="194" y="82"/>
              </a:cxn>
              <a:cxn ang="0">
                <a:pos x="188" y="88"/>
              </a:cxn>
              <a:cxn ang="0">
                <a:pos x="184" y="98"/>
              </a:cxn>
              <a:cxn ang="0">
                <a:pos x="178" y="104"/>
              </a:cxn>
              <a:cxn ang="0">
                <a:pos x="170" y="104"/>
              </a:cxn>
              <a:cxn ang="0">
                <a:pos x="166" y="108"/>
              </a:cxn>
              <a:cxn ang="0">
                <a:pos x="160" y="106"/>
              </a:cxn>
              <a:cxn ang="0">
                <a:pos x="150" y="108"/>
              </a:cxn>
              <a:cxn ang="0">
                <a:pos x="132" y="108"/>
              </a:cxn>
              <a:cxn ang="0">
                <a:pos x="124" y="112"/>
              </a:cxn>
              <a:cxn ang="0">
                <a:pos x="108" y="116"/>
              </a:cxn>
              <a:cxn ang="0">
                <a:pos x="100" y="120"/>
              </a:cxn>
              <a:cxn ang="0">
                <a:pos x="88" y="126"/>
              </a:cxn>
              <a:cxn ang="0">
                <a:pos x="78" y="124"/>
              </a:cxn>
              <a:cxn ang="0">
                <a:pos x="58" y="122"/>
              </a:cxn>
              <a:cxn ang="0">
                <a:pos x="50" y="118"/>
              </a:cxn>
              <a:cxn ang="0">
                <a:pos x="44" y="112"/>
              </a:cxn>
              <a:cxn ang="0">
                <a:pos x="34" y="104"/>
              </a:cxn>
              <a:cxn ang="0">
                <a:pos x="30" y="102"/>
              </a:cxn>
              <a:cxn ang="0">
                <a:pos x="20" y="94"/>
              </a:cxn>
              <a:cxn ang="0">
                <a:pos x="10" y="82"/>
              </a:cxn>
              <a:cxn ang="0">
                <a:pos x="8" y="78"/>
              </a:cxn>
              <a:cxn ang="0">
                <a:pos x="0" y="76"/>
              </a:cxn>
              <a:cxn ang="0">
                <a:pos x="6" y="70"/>
              </a:cxn>
              <a:cxn ang="0">
                <a:pos x="12" y="66"/>
              </a:cxn>
              <a:cxn ang="0">
                <a:pos x="12" y="58"/>
              </a:cxn>
              <a:cxn ang="0">
                <a:pos x="18" y="50"/>
              </a:cxn>
              <a:cxn ang="0">
                <a:pos x="14" y="42"/>
              </a:cxn>
              <a:cxn ang="0">
                <a:pos x="14" y="36"/>
              </a:cxn>
              <a:cxn ang="0">
                <a:pos x="22" y="40"/>
              </a:cxn>
              <a:cxn ang="0">
                <a:pos x="30" y="36"/>
              </a:cxn>
              <a:cxn ang="0">
                <a:pos x="32" y="26"/>
              </a:cxn>
              <a:cxn ang="0">
                <a:pos x="36" y="26"/>
              </a:cxn>
              <a:cxn ang="0">
                <a:pos x="44" y="30"/>
              </a:cxn>
              <a:cxn ang="0">
                <a:pos x="60" y="36"/>
              </a:cxn>
              <a:cxn ang="0">
                <a:pos x="74" y="38"/>
              </a:cxn>
              <a:cxn ang="0">
                <a:pos x="82" y="36"/>
              </a:cxn>
              <a:cxn ang="0">
                <a:pos x="90" y="34"/>
              </a:cxn>
              <a:cxn ang="0">
                <a:pos x="92" y="32"/>
              </a:cxn>
              <a:cxn ang="0">
                <a:pos x="92" y="24"/>
              </a:cxn>
              <a:cxn ang="0">
                <a:pos x="100" y="22"/>
              </a:cxn>
              <a:cxn ang="0">
                <a:pos x="116" y="18"/>
              </a:cxn>
              <a:cxn ang="0">
                <a:pos x="126" y="16"/>
              </a:cxn>
              <a:cxn ang="0">
                <a:pos x="136" y="18"/>
              </a:cxn>
              <a:cxn ang="0">
                <a:pos x="144" y="14"/>
              </a:cxn>
              <a:cxn ang="0">
                <a:pos x="148" y="6"/>
              </a:cxn>
              <a:cxn ang="0">
                <a:pos x="154" y="0"/>
              </a:cxn>
              <a:cxn ang="0">
                <a:pos x="164" y="2"/>
              </a:cxn>
              <a:cxn ang="0">
                <a:pos x="182" y="0"/>
              </a:cxn>
              <a:cxn ang="0">
                <a:pos x="196" y="10"/>
              </a:cxn>
              <a:cxn ang="0">
                <a:pos x="204" y="8"/>
              </a:cxn>
              <a:cxn ang="0">
                <a:pos x="208" y="8"/>
              </a:cxn>
              <a:cxn ang="0">
                <a:pos x="218" y="14"/>
              </a:cxn>
              <a:cxn ang="0">
                <a:pos x="226" y="20"/>
              </a:cxn>
              <a:cxn ang="0">
                <a:pos x="232" y="20"/>
              </a:cxn>
            </a:cxnLst>
            <a:rect l="0" t="0" r="r" b="b"/>
            <a:pathLst>
              <a:path w="236" h="126">
                <a:moveTo>
                  <a:pt x="236" y="28"/>
                </a:moveTo>
                <a:lnTo>
                  <a:pt x="234" y="32"/>
                </a:lnTo>
                <a:lnTo>
                  <a:pt x="230" y="36"/>
                </a:lnTo>
                <a:lnTo>
                  <a:pt x="228" y="36"/>
                </a:lnTo>
                <a:lnTo>
                  <a:pt x="228" y="36"/>
                </a:lnTo>
                <a:lnTo>
                  <a:pt x="226" y="36"/>
                </a:lnTo>
                <a:lnTo>
                  <a:pt x="224" y="34"/>
                </a:lnTo>
                <a:lnTo>
                  <a:pt x="222" y="34"/>
                </a:lnTo>
                <a:lnTo>
                  <a:pt x="222" y="34"/>
                </a:lnTo>
                <a:lnTo>
                  <a:pt x="218" y="36"/>
                </a:lnTo>
                <a:lnTo>
                  <a:pt x="216" y="38"/>
                </a:lnTo>
                <a:lnTo>
                  <a:pt x="214" y="40"/>
                </a:lnTo>
                <a:lnTo>
                  <a:pt x="214" y="42"/>
                </a:lnTo>
                <a:lnTo>
                  <a:pt x="214" y="44"/>
                </a:lnTo>
                <a:lnTo>
                  <a:pt x="214" y="44"/>
                </a:lnTo>
                <a:lnTo>
                  <a:pt x="212" y="44"/>
                </a:lnTo>
                <a:lnTo>
                  <a:pt x="212" y="44"/>
                </a:lnTo>
                <a:lnTo>
                  <a:pt x="208" y="46"/>
                </a:lnTo>
                <a:lnTo>
                  <a:pt x="208" y="48"/>
                </a:lnTo>
                <a:lnTo>
                  <a:pt x="208" y="48"/>
                </a:lnTo>
                <a:lnTo>
                  <a:pt x="208" y="50"/>
                </a:lnTo>
                <a:lnTo>
                  <a:pt x="208" y="52"/>
                </a:lnTo>
                <a:lnTo>
                  <a:pt x="208" y="52"/>
                </a:lnTo>
                <a:lnTo>
                  <a:pt x="208" y="54"/>
                </a:lnTo>
                <a:lnTo>
                  <a:pt x="206" y="54"/>
                </a:lnTo>
                <a:lnTo>
                  <a:pt x="206" y="54"/>
                </a:lnTo>
                <a:lnTo>
                  <a:pt x="204" y="56"/>
                </a:lnTo>
                <a:lnTo>
                  <a:pt x="204" y="60"/>
                </a:lnTo>
                <a:lnTo>
                  <a:pt x="204" y="62"/>
                </a:lnTo>
                <a:lnTo>
                  <a:pt x="202" y="66"/>
                </a:lnTo>
                <a:lnTo>
                  <a:pt x="200" y="66"/>
                </a:lnTo>
                <a:lnTo>
                  <a:pt x="200" y="66"/>
                </a:lnTo>
                <a:lnTo>
                  <a:pt x="198" y="68"/>
                </a:lnTo>
                <a:lnTo>
                  <a:pt x="198" y="70"/>
                </a:lnTo>
                <a:lnTo>
                  <a:pt x="198" y="70"/>
                </a:lnTo>
                <a:lnTo>
                  <a:pt x="198" y="72"/>
                </a:lnTo>
                <a:lnTo>
                  <a:pt x="196" y="76"/>
                </a:lnTo>
                <a:lnTo>
                  <a:pt x="194" y="78"/>
                </a:lnTo>
                <a:lnTo>
                  <a:pt x="192" y="82"/>
                </a:lnTo>
                <a:lnTo>
                  <a:pt x="194" y="82"/>
                </a:lnTo>
                <a:lnTo>
                  <a:pt x="194" y="84"/>
                </a:lnTo>
                <a:lnTo>
                  <a:pt x="194" y="84"/>
                </a:lnTo>
                <a:lnTo>
                  <a:pt x="192" y="84"/>
                </a:lnTo>
                <a:lnTo>
                  <a:pt x="188" y="88"/>
                </a:lnTo>
                <a:lnTo>
                  <a:pt x="188" y="88"/>
                </a:lnTo>
                <a:lnTo>
                  <a:pt x="186" y="92"/>
                </a:lnTo>
                <a:lnTo>
                  <a:pt x="186" y="94"/>
                </a:lnTo>
                <a:lnTo>
                  <a:pt x="184" y="96"/>
                </a:lnTo>
                <a:lnTo>
                  <a:pt x="184" y="98"/>
                </a:lnTo>
                <a:lnTo>
                  <a:pt x="184" y="98"/>
                </a:lnTo>
                <a:lnTo>
                  <a:pt x="184" y="100"/>
                </a:lnTo>
                <a:lnTo>
                  <a:pt x="184" y="102"/>
                </a:lnTo>
                <a:lnTo>
                  <a:pt x="180" y="104"/>
                </a:lnTo>
                <a:lnTo>
                  <a:pt x="180" y="104"/>
                </a:lnTo>
                <a:lnTo>
                  <a:pt x="178" y="104"/>
                </a:lnTo>
                <a:lnTo>
                  <a:pt x="172" y="102"/>
                </a:lnTo>
                <a:lnTo>
                  <a:pt x="172" y="102"/>
                </a:lnTo>
                <a:lnTo>
                  <a:pt x="172" y="102"/>
                </a:lnTo>
                <a:lnTo>
                  <a:pt x="170" y="104"/>
                </a:lnTo>
                <a:lnTo>
                  <a:pt x="170" y="104"/>
                </a:lnTo>
                <a:lnTo>
                  <a:pt x="168" y="104"/>
                </a:lnTo>
                <a:lnTo>
                  <a:pt x="168" y="106"/>
                </a:lnTo>
                <a:lnTo>
                  <a:pt x="168" y="108"/>
                </a:lnTo>
                <a:lnTo>
                  <a:pt x="168" y="108"/>
                </a:lnTo>
                <a:lnTo>
                  <a:pt x="166" y="108"/>
                </a:lnTo>
                <a:lnTo>
                  <a:pt x="164" y="110"/>
                </a:lnTo>
                <a:lnTo>
                  <a:pt x="164" y="108"/>
                </a:lnTo>
                <a:lnTo>
                  <a:pt x="162" y="108"/>
                </a:lnTo>
                <a:lnTo>
                  <a:pt x="162" y="108"/>
                </a:lnTo>
                <a:lnTo>
                  <a:pt x="160" y="106"/>
                </a:lnTo>
                <a:lnTo>
                  <a:pt x="154" y="108"/>
                </a:lnTo>
                <a:lnTo>
                  <a:pt x="152" y="108"/>
                </a:lnTo>
                <a:lnTo>
                  <a:pt x="152" y="110"/>
                </a:lnTo>
                <a:lnTo>
                  <a:pt x="152" y="110"/>
                </a:lnTo>
                <a:lnTo>
                  <a:pt x="150" y="108"/>
                </a:lnTo>
                <a:lnTo>
                  <a:pt x="146" y="108"/>
                </a:lnTo>
                <a:lnTo>
                  <a:pt x="140" y="108"/>
                </a:lnTo>
                <a:lnTo>
                  <a:pt x="136" y="108"/>
                </a:lnTo>
                <a:lnTo>
                  <a:pt x="132" y="108"/>
                </a:lnTo>
                <a:lnTo>
                  <a:pt x="132" y="108"/>
                </a:lnTo>
                <a:lnTo>
                  <a:pt x="130" y="106"/>
                </a:lnTo>
                <a:lnTo>
                  <a:pt x="126" y="108"/>
                </a:lnTo>
                <a:lnTo>
                  <a:pt x="124" y="108"/>
                </a:lnTo>
                <a:lnTo>
                  <a:pt x="124" y="110"/>
                </a:lnTo>
                <a:lnTo>
                  <a:pt x="124" y="112"/>
                </a:lnTo>
                <a:lnTo>
                  <a:pt x="118" y="116"/>
                </a:lnTo>
                <a:lnTo>
                  <a:pt x="112" y="116"/>
                </a:lnTo>
                <a:lnTo>
                  <a:pt x="112" y="114"/>
                </a:lnTo>
                <a:lnTo>
                  <a:pt x="110" y="114"/>
                </a:lnTo>
                <a:lnTo>
                  <a:pt x="108" y="116"/>
                </a:lnTo>
                <a:lnTo>
                  <a:pt x="102" y="118"/>
                </a:lnTo>
                <a:lnTo>
                  <a:pt x="102" y="118"/>
                </a:lnTo>
                <a:lnTo>
                  <a:pt x="100" y="118"/>
                </a:lnTo>
                <a:lnTo>
                  <a:pt x="100" y="120"/>
                </a:lnTo>
                <a:lnTo>
                  <a:pt x="100" y="120"/>
                </a:lnTo>
                <a:lnTo>
                  <a:pt x="98" y="118"/>
                </a:lnTo>
                <a:lnTo>
                  <a:pt x="94" y="122"/>
                </a:lnTo>
                <a:lnTo>
                  <a:pt x="94" y="122"/>
                </a:lnTo>
                <a:lnTo>
                  <a:pt x="92" y="124"/>
                </a:lnTo>
                <a:lnTo>
                  <a:pt x="88" y="126"/>
                </a:lnTo>
                <a:lnTo>
                  <a:pt x="86" y="126"/>
                </a:lnTo>
                <a:lnTo>
                  <a:pt x="84" y="126"/>
                </a:lnTo>
                <a:lnTo>
                  <a:pt x="80" y="126"/>
                </a:lnTo>
                <a:lnTo>
                  <a:pt x="80" y="124"/>
                </a:lnTo>
                <a:lnTo>
                  <a:pt x="78" y="124"/>
                </a:lnTo>
                <a:lnTo>
                  <a:pt x="78" y="124"/>
                </a:lnTo>
                <a:lnTo>
                  <a:pt x="72" y="124"/>
                </a:lnTo>
                <a:lnTo>
                  <a:pt x="68" y="124"/>
                </a:lnTo>
                <a:lnTo>
                  <a:pt x="60" y="122"/>
                </a:lnTo>
                <a:lnTo>
                  <a:pt x="58" y="122"/>
                </a:lnTo>
                <a:lnTo>
                  <a:pt x="58" y="120"/>
                </a:lnTo>
                <a:lnTo>
                  <a:pt x="58" y="120"/>
                </a:lnTo>
                <a:lnTo>
                  <a:pt x="56" y="118"/>
                </a:lnTo>
                <a:lnTo>
                  <a:pt x="52" y="116"/>
                </a:lnTo>
                <a:lnTo>
                  <a:pt x="50" y="118"/>
                </a:lnTo>
                <a:lnTo>
                  <a:pt x="50" y="118"/>
                </a:lnTo>
                <a:lnTo>
                  <a:pt x="48" y="118"/>
                </a:lnTo>
                <a:lnTo>
                  <a:pt x="46" y="116"/>
                </a:lnTo>
                <a:lnTo>
                  <a:pt x="44" y="114"/>
                </a:lnTo>
                <a:lnTo>
                  <a:pt x="44" y="112"/>
                </a:lnTo>
                <a:lnTo>
                  <a:pt x="42" y="110"/>
                </a:lnTo>
                <a:lnTo>
                  <a:pt x="40" y="108"/>
                </a:lnTo>
                <a:lnTo>
                  <a:pt x="40" y="106"/>
                </a:lnTo>
                <a:lnTo>
                  <a:pt x="36" y="106"/>
                </a:lnTo>
                <a:lnTo>
                  <a:pt x="34" y="104"/>
                </a:lnTo>
                <a:lnTo>
                  <a:pt x="32" y="104"/>
                </a:lnTo>
                <a:lnTo>
                  <a:pt x="32" y="104"/>
                </a:lnTo>
                <a:lnTo>
                  <a:pt x="30" y="102"/>
                </a:lnTo>
                <a:lnTo>
                  <a:pt x="30" y="102"/>
                </a:lnTo>
                <a:lnTo>
                  <a:pt x="30" y="102"/>
                </a:lnTo>
                <a:lnTo>
                  <a:pt x="30" y="100"/>
                </a:lnTo>
                <a:lnTo>
                  <a:pt x="28" y="98"/>
                </a:lnTo>
                <a:lnTo>
                  <a:pt x="26" y="98"/>
                </a:lnTo>
                <a:lnTo>
                  <a:pt x="20" y="94"/>
                </a:lnTo>
                <a:lnTo>
                  <a:pt x="20" y="94"/>
                </a:lnTo>
                <a:lnTo>
                  <a:pt x="20" y="94"/>
                </a:lnTo>
                <a:lnTo>
                  <a:pt x="16" y="92"/>
                </a:lnTo>
                <a:lnTo>
                  <a:pt x="12" y="86"/>
                </a:lnTo>
                <a:lnTo>
                  <a:pt x="10" y="84"/>
                </a:lnTo>
                <a:lnTo>
                  <a:pt x="10" y="82"/>
                </a:lnTo>
                <a:lnTo>
                  <a:pt x="10" y="82"/>
                </a:lnTo>
                <a:lnTo>
                  <a:pt x="8" y="82"/>
                </a:lnTo>
                <a:lnTo>
                  <a:pt x="8" y="80"/>
                </a:lnTo>
                <a:lnTo>
                  <a:pt x="8" y="78"/>
                </a:lnTo>
                <a:lnTo>
                  <a:pt x="8" y="78"/>
                </a:lnTo>
                <a:lnTo>
                  <a:pt x="6" y="76"/>
                </a:lnTo>
                <a:lnTo>
                  <a:pt x="6" y="76"/>
                </a:lnTo>
                <a:lnTo>
                  <a:pt x="4" y="76"/>
                </a:lnTo>
                <a:lnTo>
                  <a:pt x="2" y="76"/>
                </a:lnTo>
                <a:lnTo>
                  <a:pt x="0" y="76"/>
                </a:lnTo>
                <a:lnTo>
                  <a:pt x="0" y="76"/>
                </a:lnTo>
                <a:lnTo>
                  <a:pt x="0" y="76"/>
                </a:lnTo>
                <a:lnTo>
                  <a:pt x="4" y="72"/>
                </a:lnTo>
                <a:lnTo>
                  <a:pt x="6" y="70"/>
                </a:lnTo>
                <a:lnTo>
                  <a:pt x="6" y="70"/>
                </a:lnTo>
                <a:lnTo>
                  <a:pt x="8" y="70"/>
                </a:lnTo>
                <a:lnTo>
                  <a:pt x="10" y="70"/>
                </a:lnTo>
                <a:lnTo>
                  <a:pt x="12" y="70"/>
                </a:lnTo>
                <a:lnTo>
                  <a:pt x="14" y="70"/>
                </a:lnTo>
                <a:lnTo>
                  <a:pt x="12" y="66"/>
                </a:lnTo>
                <a:lnTo>
                  <a:pt x="12" y="64"/>
                </a:lnTo>
                <a:lnTo>
                  <a:pt x="10" y="60"/>
                </a:lnTo>
                <a:lnTo>
                  <a:pt x="10" y="60"/>
                </a:lnTo>
                <a:lnTo>
                  <a:pt x="12" y="58"/>
                </a:lnTo>
                <a:lnTo>
                  <a:pt x="12" y="58"/>
                </a:lnTo>
                <a:lnTo>
                  <a:pt x="10" y="54"/>
                </a:lnTo>
                <a:lnTo>
                  <a:pt x="10" y="52"/>
                </a:lnTo>
                <a:lnTo>
                  <a:pt x="10" y="52"/>
                </a:lnTo>
                <a:lnTo>
                  <a:pt x="14" y="52"/>
                </a:lnTo>
                <a:lnTo>
                  <a:pt x="18" y="50"/>
                </a:lnTo>
                <a:lnTo>
                  <a:pt x="18" y="46"/>
                </a:lnTo>
                <a:lnTo>
                  <a:pt x="18" y="46"/>
                </a:lnTo>
                <a:lnTo>
                  <a:pt x="16" y="42"/>
                </a:lnTo>
                <a:lnTo>
                  <a:pt x="16" y="42"/>
                </a:lnTo>
                <a:lnTo>
                  <a:pt x="14" y="42"/>
                </a:lnTo>
                <a:lnTo>
                  <a:pt x="10" y="42"/>
                </a:lnTo>
                <a:lnTo>
                  <a:pt x="8" y="40"/>
                </a:lnTo>
                <a:lnTo>
                  <a:pt x="8" y="40"/>
                </a:lnTo>
                <a:lnTo>
                  <a:pt x="12" y="36"/>
                </a:lnTo>
                <a:lnTo>
                  <a:pt x="14" y="36"/>
                </a:lnTo>
                <a:lnTo>
                  <a:pt x="16" y="36"/>
                </a:lnTo>
                <a:lnTo>
                  <a:pt x="18" y="38"/>
                </a:lnTo>
                <a:lnTo>
                  <a:pt x="18" y="38"/>
                </a:lnTo>
                <a:lnTo>
                  <a:pt x="20" y="40"/>
                </a:lnTo>
                <a:lnTo>
                  <a:pt x="22" y="40"/>
                </a:lnTo>
                <a:lnTo>
                  <a:pt x="26" y="40"/>
                </a:lnTo>
                <a:lnTo>
                  <a:pt x="26" y="40"/>
                </a:lnTo>
                <a:lnTo>
                  <a:pt x="30" y="38"/>
                </a:lnTo>
                <a:lnTo>
                  <a:pt x="30" y="38"/>
                </a:lnTo>
                <a:lnTo>
                  <a:pt x="30" y="36"/>
                </a:lnTo>
                <a:lnTo>
                  <a:pt x="30" y="34"/>
                </a:lnTo>
                <a:lnTo>
                  <a:pt x="30" y="32"/>
                </a:lnTo>
                <a:lnTo>
                  <a:pt x="30" y="32"/>
                </a:lnTo>
                <a:lnTo>
                  <a:pt x="32" y="26"/>
                </a:lnTo>
                <a:lnTo>
                  <a:pt x="32" y="26"/>
                </a:lnTo>
                <a:lnTo>
                  <a:pt x="34" y="26"/>
                </a:lnTo>
                <a:lnTo>
                  <a:pt x="34" y="24"/>
                </a:lnTo>
                <a:lnTo>
                  <a:pt x="36" y="24"/>
                </a:lnTo>
                <a:lnTo>
                  <a:pt x="36" y="24"/>
                </a:lnTo>
                <a:lnTo>
                  <a:pt x="36" y="26"/>
                </a:lnTo>
                <a:lnTo>
                  <a:pt x="38" y="26"/>
                </a:lnTo>
                <a:lnTo>
                  <a:pt x="40" y="26"/>
                </a:lnTo>
                <a:lnTo>
                  <a:pt x="42" y="28"/>
                </a:lnTo>
                <a:lnTo>
                  <a:pt x="44" y="30"/>
                </a:lnTo>
                <a:lnTo>
                  <a:pt x="44" y="30"/>
                </a:lnTo>
                <a:lnTo>
                  <a:pt x="44" y="30"/>
                </a:lnTo>
                <a:lnTo>
                  <a:pt x="54" y="36"/>
                </a:lnTo>
                <a:lnTo>
                  <a:pt x="56" y="36"/>
                </a:lnTo>
                <a:lnTo>
                  <a:pt x="60" y="36"/>
                </a:lnTo>
                <a:lnTo>
                  <a:pt x="60" y="36"/>
                </a:lnTo>
                <a:lnTo>
                  <a:pt x="62" y="36"/>
                </a:lnTo>
                <a:lnTo>
                  <a:pt x="66" y="36"/>
                </a:lnTo>
                <a:lnTo>
                  <a:pt x="68" y="36"/>
                </a:lnTo>
                <a:lnTo>
                  <a:pt x="70" y="36"/>
                </a:lnTo>
                <a:lnTo>
                  <a:pt x="74" y="38"/>
                </a:lnTo>
                <a:lnTo>
                  <a:pt x="76" y="38"/>
                </a:lnTo>
                <a:lnTo>
                  <a:pt x="78" y="36"/>
                </a:lnTo>
                <a:lnTo>
                  <a:pt x="78" y="36"/>
                </a:lnTo>
                <a:lnTo>
                  <a:pt x="80" y="36"/>
                </a:lnTo>
                <a:lnTo>
                  <a:pt x="82" y="36"/>
                </a:lnTo>
                <a:lnTo>
                  <a:pt x="84" y="36"/>
                </a:lnTo>
                <a:lnTo>
                  <a:pt x="86" y="36"/>
                </a:lnTo>
                <a:lnTo>
                  <a:pt x="88" y="36"/>
                </a:lnTo>
                <a:lnTo>
                  <a:pt x="88" y="36"/>
                </a:lnTo>
                <a:lnTo>
                  <a:pt x="90" y="34"/>
                </a:lnTo>
                <a:lnTo>
                  <a:pt x="90" y="34"/>
                </a:lnTo>
                <a:lnTo>
                  <a:pt x="92" y="34"/>
                </a:lnTo>
                <a:lnTo>
                  <a:pt x="94" y="34"/>
                </a:lnTo>
                <a:lnTo>
                  <a:pt x="94" y="34"/>
                </a:lnTo>
                <a:lnTo>
                  <a:pt x="92" y="32"/>
                </a:lnTo>
                <a:lnTo>
                  <a:pt x="92" y="32"/>
                </a:lnTo>
                <a:lnTo>
                  <a:pt x="90" y="30"/>
                </a:lnTo>
                <a:lnTo>
                  <a:pt x="90" y="28"/>
                </a:lnTo>
                <a:lnTo>
                  <a:pt x="92" y="24"/>
                </a:lnTo>
                <a:lnTo>
                  <a:pt x="92" y="24"/>
                </a:lnTo>
                <a:lnTo>
                  <a:pt x="94" y="22"/>
                </a:lnTo>
                <a:lnTo>
                  <a:pt x="96" y="22"/>
                </a:lnTo>
                <a:lnTo>
                  <a:pt x="98" y="22"/>
                </a:lnTo>
                <a:lnTo>
                  <a:pt x="98" y="22"/>
                </a:lnTo>
                <a:lnTo>
                  <a:pt x="100" y="22"/>
                </a:lnTo>
                <a:lnTo>
                  <a:pt x="102" y="22"/>
                </a:lnTo>
                <a:lnTo>
                  <a:pt x="106" y="22"/>
                </a:lnTo>
                <a:lnTo>
                  <a:pt x="114" y="22"/>
                </a:lnTo>
                <a:lnTo>
                  <a:pt x="116" y="20"/>
                </a:lnTo>
                <a:lnTo>
                  <a:pt x="116" y="18"/>
                </a:lnTo>
                <a:lnTo>
                  <a:pt x="116" y="16"/>
                </a:lnTo>
                <a:lnTo>
                  <a:pt x="120" y="16"/>
                </a:lnTo>
                <a:lnTo>
                  <a:pt x="120" y="16"/>
                </a:lnTo>
                <a:lnTo>
                  <a:pt x="124" y="16"/>
                </a:lnTo>
                <a:lnTo>
                  <a:pt x="126" y="16"/>
                </a:lnTo>
                <a:lnTo>
                  <a:pt x="130" y="20"/>
                </a:lnTo>
                <a:lnTo>
                  <a:pt x="130" y="20"/>
                </a:lnTo>
                <a:lnTo>
                  <a:pt x="132" y="18"/>
                </a:lnTo>
                <a:lnTo>
                  <a:pt x="134" y="18"/>
                </a:lnTo>
                <a:lnTo>
                  <a:pt x="136" y="18"/>
                </a:lnTo>
                <a:lnTo>
                  <a:pt x="136" y="16"/>
                </a:lnTo>
                <a:lnTo>
                  <a:pt x="138" y="16"/>
                </a:lnTo>
                <a:lnTo>
                  <a:pt x="140" y="14"/>
                </a:lnTo>
                <a:lnTo>
                  <a:pt x="142" y="14"/>
                </a:lnTo>
                <a:lnTo>
                  <a:pt x="144" y="14"/>
                </a:lnTo>
                <a:lnTo>
                  <a:pt x="144" y="12"/>
                </a:lnTo>
                <a:lnTo>
                  <a:pt x="146" y="12"/>
                </a:lnTo>
                <a:lnTo>
                  <a:pt x="146" y="10"/>
                </a:lnTo>
                <a:lnTo>
                  <a:pt x="146" y="8"/>
                </a:lnTo>
                <a:lnTo>
                  <a:pt x="148" y="6"/>
                </a:lnTo>
                <a:lnTo>
                  <a:pt x="148" y="6"/>
                </a:lnTo>
                <a:lnTo>
                  <a:pt x="150" y="4"/>
                </a:lnTo>
                <a:lnTo>
                  <a:pt x="150" y="4"/>
                </a:lnTo>
                <a:lnTo>
                  <a:pt x="150" y="2"/>
                </a:lnTo>
                <a:lnTo>
                  <a:pt x="154" y="0"/>
                </a:lnTo>
                <a:lnTo>
                  <a:pt x="156" y="0"/>
                </a:lnTo>
                <a:lnTo>
                  <a:pt x="160" y="0"/>
                </a:lnTo>
                <a:lnTo>
                  <a:pt x="160" y="0"/>
                </a:lnTo>
                <a:lnTo>
                  <a:pt x="162" y="2"/>
                </a:lnTo>
                <a:lnTo>
                  <a:pt x="164" y="2"/>
                </a:lnTo>
                <a:lnTo>
                  <a:pt x="170" y="2"/>
                </a:lnTo>
                <a:lnTo>
                  <a:pt x="172" y="2"/>
                </a:lnTo>
                <a:lnTo>
                  <a:pt x="176" y="2"/>
                </a:lnTo>
                <a:lnTo>
                  <a:pt x="178" y="2"/>
                </a:lnTo>
                <a:lnTo>
                  <a:pt x="182" y="0"/>
                </a:lnTo>
                <a:lnTo>
                  <a:pt x="184" y="2"/>
                </a:lnTo>
                <a:lnTo>
                  <a:pt x="188" y="4"/>
                </a:lnTo>
                <a:lnTo>
                  <a:pt x="190" y="6"/>
                </a:lnTo>
                <a:lnTo>
                  <a:pt x="194" y="10"/>
                </a:lnTo>
                <a:lnTo>
                  <a:pt x="196" y="10"/>
                </a:lnTo>
                <a:lnTo>
                  <a:pt x="196" y="10"/>
                </a:lnTo>
                <a:lnTo>
                  <a:pt x="198" y="10"/>
                </a:lnTo>
                <a:lnTo>
                  <a:pt x="200" y="8"/>
                </a:lnTo>
                <a:lnTo>
                  <a:pt x="202" y="8"/>
                </a:lnTo>
                <a:lnTo>
                  <a:pt x="204" y="8"/>
                </a:lnTo>
                <a:lnTo>
                  <a:pt x="206" y="8"/>
                </a:lnTo>
                <a:lnTo>
                  <a:pt x="206" y="8"/>
                </a:lnTo>
                <a:lnTo>
                  <a:pt x="208" y="8"/>
                </a:lnTo>
                <a:lnTo>
                  <a:pt x="208" y="8"/>
                </a:lnTo>
                <a:lnTo>
                  <a:pt x="208" y="8"/>
                </a:lnTo>
                <a:lnTo>
                  <a:pt x="210" y="6"/>
                </a:lnTo>
                <a:lnTo>
                  <a:pt x="212" y="8"/>
                </a:lnTo>
                <a:lnTo>
                  <a:pt x="212" y="10"/>
                </a:lnTo>
                <a:lnTo>
                  <a:pt x="216" y="14"/>
                </a:lnTo>
                <a:lnTo>
                  <a:pt x="218" y="14"/>
                </a:lnTo>
                <a:lnTo>
                  <a:pt x="220" y="14"/>
                </a:lnTo>
                <a:lnTo>
                  <a:pt x="222" y="14"/>
                </a:lnTo>
                <a:lnTo>
                  <a:pt x="224" y="18"/>
                </a:lnTo>
                <a:lnTo>
                  <a:pt x="226" y="20"/>
                </a:lnTo>
                <a:lnTo>
                  <a:pt x="226" y="20"/>
                </a:lnTo>
                <a:lnTo>
                  <a:pt x="226" y="22"/>
                </a:lnTo>
                <a:lnTo>
                  <a:pt x="228" y="22"/>
                </a:lnTo>
                <a:lnTo>
                  <a:pt x="228" y="22"/>
                </a:lnTo>
                <a:lnTo>
                  <a:pt x="230" y="20"/>
                </a:lnTo>
                <a:lnTo>
                  <a:pt x="232" y="20"/>
                </a:lnTo>
                <a:lnTo>
                  <a:pt x="234" y="22"/>
                </a:lnTo>
                <a:lnTo>
                  <a:pt x="236" y="24"/>
                </a:lnTo>
                <a:lnTo>
                  <a:pt x="236" y="26"/>
                </a:lnTo>
                <a:lnTo>
                  <a:pt x="236" y="2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2" name="Freeform 818"/>
          <p:cNvSpPr>
            <a:spLocks noEditPoints="1"/>
          </p:cNvSpPr>
          <p:nvPr/>
        </p:nvSpPr>
        <p:spPr bwMode="auto">
          <a:xfrm>
            <a:off x="4124325" y="4706938"/>
            <a:ext cx="342900" cy="298450"/>
          </a:xfrm>
          <a:custGeom>
            <a:avLst/>
            <a:gdLst/>
            <a:ahLst/>
            <a:cxnLst>
              <a:cxn ang="0">
                <a:pos x="40" y="58"/>
              </a:cxn>
              <a:cxn ang="0">
                <a:pos x="66" y="120"/>
              </a:cxn>
              <a:cxn ang="0">
                <a:pos x="58" y="112"/>
              </a:cxn>
              <a:cxn ang="0">
                <a:pos x="68" y="118"/>
              </a:cxn>
              <a:cxn ang="0">
                <a:pos x="120" y="148"/>
              </a:cxn>
              <a:cxn ang="0">
                <a:pos x="130" y="146"/>
              </a:cxn>
              <a:cxn ang="0">
                <a:pos x="112" y="152"/>
              </a:cxn>
              <a:cxn ang="0">
                <a:pos x="102" y="160"/>
              </a:cxn>
              <a:cxn ang="0">
                <a:pos x="190" y="180"/>
              </a:cxn>
              <a:cxn ang="0">
                <a:pos x="168" y="170"/>
              </a:cxn>
              <a:cxn ang="0">
                <a:pos x="146" y="160"/>
              </a:cxn>
              <a:cxn ang="0">
                <a:pos x="168" y="168"/>
              </a:cxn>
              <a:cxn ang="0">
                <a:pos x="190" y="28"/>
              </a:cxn>
              <a:cxn ang="0">
                <a:pos x="198" y="46"/>
              </a:cxn>
              <a:cxn ang="0">
                <a:pos x="210" y="58"/>
              </a:cxn>
              <a:cxn ang="0">
                <a:pos x="206" y="60"/>
              </a:cxn>
              <a:cxn ang="0">
                <a:pos x="194" y="74"/>
              </a:cxn>
              <a:cxn ang="0">
                <a:pos x="170" y="66"/>
              </a:cxn>
              <a:cxn ang="0">
                <a:pos x="146" y="64"/>
              </a:cxn>
              <a:cxn ang="0">
                <a:pos x="114" y="60"/>
              </a:cxn>
              <a:cxn ang="0">
                <a:pos x="100" y="68"/>
              </a:cxn>
              <a:cxn ang="0">
                <a:pos x="84" y="78"/>
              </a:cxn>
              <a:cxn ang="0">
                <a:pos x="102" y="100"/>
              </a:cxn>
              <a:cxn ang="0">
                <a:pos x="114" y="114"/>
              </a:cxn>
              <a:cxn ang="0">
                <a:pos x="138" y="136"/>
              </a:cxn>
              <a:cxn ang="0">
                <a:pos x="158" y="156"/>
              </a:cxn>
              <a:cxn ang="0">
                <a:pos x="148" y="154"/>
              </a:cxn>
              <a:cxn ang="0">
                <a:pos x="128" y="142"/>
              </a:cxn>
              <a:cxn ang="0">
                <a:pos x="104" y="138"/>
              </a:cxn>
              <a:cxn ang="0">
                <a:pos x="80" y="120"/>
              </a:cxn>
              <a:cxn ang="0">
                <a:pos x="70" y="104"/>
              </a:cxn>
              <a:cxn ang="0">
                <a:pos x="64" y="96"/>
              </a:cxn>
              <a:cxn ang="0">
                <a:pos x="52" y="74"/>
              </a:cxn>
              <a:cxn ang="0">
                <a:pos x="30" y="54"/>
              </a:cxn>
              <a:cxn ang="0">
                <a:pos x="24" y="72"/>
              </a:cxn>
              <a:cxn ang="0">
                <a:pos x="6" y="62"/>
              </a:cxn>
              <a:cxn ang="0">
                <a:pos x="16" y="50"/>
              </a:cxn>
              <a:cxn ang="0">
                <a:pos x="40" y="42"/>
              </a:cxn>
              <a:cxn ang="0">
                <a:pos x="64" y="44"/>
              </a:cxn>
              <a:cxn ang="0">
                <a:pos x="78" y="32"/>
              </a:cxn>
              <a:cxn ang="0">
                <a:pos x="80" y="14"/>
              </a:cxn>
              <a:cxn ang="0">
                <a:pos x="100" y="0"/>
              </a:cxn>
              <a:cxn ang="0">
                <a:pos x="120" y="10"/>
              </a:cxn>
              <a:cxn ang="0">
                <a:pos x="134" y="22"/>
              </a:cxn>
              <a:cxn ang="0">
                <a:pos x="150" y="32"/>
              </a:cxn>
              <a:cxn ang="0">
                <a:pos x="184" y="32"/>
              </a:cxn>
              <a:cxn ang="0">
                <a:pos x="134" y="162"/>
              </a:cxn>
              <a:cxn ang="0">
                <a:pos x="126" y="164"/>
              </a:cxn>
              <a:cxn ang="0">
                <a:pos x="164" y="174"/>
              </a:cxn>
              <a:cxn ang="0">
                <a:pos x="150" y="168"/>
              </a:cxn>
              <a:cxn ang="0">
                <a:pos x="56" y="92"/>
              </a:cxn>
              <a:cxn ang="0">
                <a:pos x="64" y="102"/>
              </a:cxn>
              <a:cxn ang="0">
                <a:pos x="52" y="88"/>
              </a:cxn>
              <a:cxn ang="0">
                <a:pos x="40" y="88"/>
              </a:cxn>
              <a:cxn ang="0">
                <a:pos x="32" y="68"/>
              </a:cxn>
              <a:cxn ang="0">
                <a:pos x="32" y="64"/>
              </a:cxn>
              <a:cxn ang="0">
                <a:pos x="34" y="82"/>
              </a:cxn>
              <a:cxn ang="0">
                <a:pos x="40" y="92"/>
              </a:cxn>
            </a:cxnLst>
            <a:rect l="0" t="0" r="r" b="b"/>
            <a:pathLst>
              <a:path w="216" h="188">
                <a:moveTo>
                  <a:pt x="48" y="72"/>
                </a:moveTo>
                <a:lnTo>
                  <a:pt x="46" y="72"/>
                </a:lnTo>
                <a:lnTo>
                  <a:pt x="46" y="72"/>
                </a:lnTo>
                <a:lnTo>
                  <a:pt x="46" y="72"/>
                </a:lnTo>
                <a:lnTo>
                  <a:pt x="44" y="72"/>
                </a:lnTo>
                <a:lnTo>
                  <a:pt x="38" y="68"/>
                </a:lnTo>
                <a:lnTo>
                  <a:pt x="36" y="68"/>
                </a:lnTo>
                <a:lnTo>
                  <a:pt x="36" y="66"/>
                </a:lnTo>
                <a:lnTo>
                  <a:pt x="36" y="66"/>
                </a:lnTo>
                <a:lnTo>
                  <a:pt x="38" y="58"/>
                </a:lnTo>
                <a:lnTo>
                  <a:pt x="40" y="58"/>
                </a:lnTo>
                <a:lnTo>
                  <a:pt x="40" y="60"/>
                </a:lnTo>
                <a:lnTo>
                  <a:pt x="44" y="64"/>
                </a:lnTo>
                <a:lnTo>
                  <a:pt x="46" y="66"/>
                </a:lnTo>
                <a:lnTo>
                  <a:pt x="48" y="70"/>
                </a:lnTo>
                <a:lnTo>
                  <a:pt x="50" y="70"/>
                </a:lnTo>
                <a:lnTo>
                  <a:pt x="50" y="70"/>
                </a:lnTo>
                <a:lnTo>
                  <a:pt x="50" y="72"/>
                </a:lnTo>
                <a:lnTo>
                  <a:pt x="48" y="72"/>
                </a:lnTo>
                <a:close/>
                <a:moveTo>
                  <a:pt x="68" y="120"/>
                </a:moveTo>
                <a:lnTo>
                  <a:pt x="66" y="120"/>
                </a:lnTo>
                <a:lnTo>
                  <a:pt x="66" y="120"/>
                </a:lnTo>
                <a:lnTo>
                  <a:pt x="66" y="120"/>
                </a:lnTo>
                <a:lnTo>
                  <a:pt x="64" y="120"/>
                </a:lnTo>
                <a:lnTo>
                  <a:pt x="64" y="118"/>
                </a:lnTo>
                <a:lnTo>
                  <a:pt x="64" y="118"/>
                </a:lnTo>
                <a:lnTo>
                  <a:pt x="62" y="116"/>
                </a:lnTo>
                <a:lnTo>
                  <a:pt x="62" y="116"/>
                </a:lnTo>
                <a:lnTo>
                  <a:pt x="62" y="116"/>
                </a:lnTo>
                <a:lnTo>
                  <a:pt x="60" y="114"/>
                </a:lnTo>
                <a:lnTo>
                  <a:pt x="60" y="114"/>
                </a:lnTo>
                <a:lnTo>
                  <a:pt x="58" y="112"/>
                </a:lnTo>
                <a:lnTo>
                  <a:pt x="58" y="112"/>
                </a:lnTo>
                <a:lnTo>
                  <a:pt x="56" y="110"/>
                </a:lnTo>
                <a:lnTo>
                  <a:pt x="54" y="108"/>
                </a:lnTo>
                <a:lnTo>
                  <a:pt x="54" y="108"/>
                </a:lnTo>
                <a:lnTo>
                  <a:pt x="54" y="108"/>
                </a:lnTo>
                <a:lnTo>
                  <a:pt x="54" y="108"/>
                </a:lnTo>
                <a:lnTo>
                  <a:pt x="58" y="112"/>
                </a:lnTo>
                <a:lnTo>
                  <a:pt x="60" y="114"/>
                </a:lnTo>
                <a:lnTo>
                  <a:pt x="62" y="114"/>
                </a:lnTo>
                <a:lnTo>
                  <a:pt x="62" y="116"/>
                </a:lnTo>
                <a:lnTo>
                  <a:pt x="64" y="116"/>
                </a:lnTo>
                <a:lnTo>
                  <a:pt x="68" y="118"/>
                </a:lnTo>
                <a:lnTo>
                  <a:pt x="68" y="120"/>
                </a:lnTo>
                <a:lnTo>
                  <a:pt x="68" y="120"/>
                </a:lnTo>
                <a:close/>
                <a:moveTo>
                  <a:pt x="130" y="146"/>
                </a:moveTo>
                <a:lnTo>
                  <a:pt x="130" y="148"/>
                </a:lnTo>
                <a:lnTo>
                  <a:pt x="128" y="148"/>
                </a:lnTo>
                <a:lnTo>
                  <a:pt x="128" y="148"/>
                </a:lnTo>
                <a:lnTo>
                  <a:pt x="124" y="148"/>
                </a:lnTo>
                <a:lnTo>
                  <a:pt x="124" y="148"/>
                </a:lnTo>
                <a:lnTo>
                  <a:pt x="124" y="148"/>
                </a:lnTo>
                <a:lnTo>
                  <a:pt x="122" y="148"/>
                </a:lnTo>
                <a:lnTo>
                  <a:pt x="120" y="148"/>
                </a:lnTo>
                <a:lnTo>
                  <a:pt x="118" y="148"/>
                </a:lnTo>
                <a:lnTo>
                  <a:pt x="116" y="148"/>
                </a:lnTo>
                <a:lnTo>
                  <a:pt x="114" y="146"/>
                </a:lnTo>
                <a:lnTo>
                  <a:pt x="114" y="146"/>
                </a:lnTo>
                <a:lnTo>
                  <a:pt x="114" y="142"/>
                </a:lnTo>
                <a:lnTo>
                  <a:pt x="120" y="142"/>
                </a:lnTo>
                <a:lnTo>
                  <a:pt x="124" y="144"/>
                </a:lnTo>
                <a:lnTo>
                  <a:pt x="126" y="144"/>
                </a:lnTo>
                <a:lnTo>
                  <a:pt x="126" y="144"/>
                </a:lnTo>
                <a:lnTo>
                  <a:pt x="128" y="144"/>
                </a:lnTo>
                <a:lnTo>
                  <a:pt x="130" y="146"/>
                </a:lnTo>
                <a:lnTo>
                  <a:pt x="130" y="146"/>
                </a:lnTo>
                <a:close/>
                <a:moveTo>
                  <a:pt x="140" y="154"/>
                </a:moveTo>
                <a:lnTo>
                  <a:pt x="140" y="154"/>
                </a:lnTo>
                <a:lnTo>
                  <a:pt x="138" y="154"/>
                </a:lnTo>
                <a:lnTo>
                  <a:pt x="132" y="154"/>
                </a:lnTo>
                <a:lnTo>
                  <a:pt x="124" y="154"/>
                </a:lnTo>
                <a:lnTo>
                  <a:pt x="122" y="154"/>
                </a:lnTo>
                <a:lnTo>
                  <a:pt x="118" y="154"/>
                </a:lnTo>
                <a:lnTo>
                  <a:pt x="116" y="152"/>
                </a:lnTo>
                <a:lnTo>
                  <a:pt x="114" y="152"/>
                </a:lnTo>
                <a:lnTo>
                  <a:pt x="112" y="152"/>
                </a:lnTo>
                <a:lnTo>
                  <a:pt x="116" y="150"/>
                </a:lnTo>
                <a:lnTo>
                  <a:pt x="116" y="150"/>
                </a:lnTo>
                <a:lnTo>
                  <a:pt x="120" y="150"/>
                </a:lnTo>
                <a:lnTo>
                  <a:pt x="122" y="150"/>
                </a:lnTo>
                <a:lnTo>
                  <a:pt x="122" y="150"/>
                </a:lnTo>
                <a:lnTo>
                  <a:pt x="128" y="152"/>
                </a:lnTo>
                <a:lnTo>
                  <a:pt x="134" y="154"/>
                </a:lnTo>
                <a:lnTo>
                  <a:pt x="140" y="154"/>
                </a:lnTo>
                <a:close/>
                <a:moveTo>
                  <a:pt x="106" y="158"/>
                </a:moveTo>
                <a:lnTo>
                  <a:pt x="102" y="160"/>
                </a:lnTo>
                <a:lnTo>
                  <a:pt x="102" y="160"/>
                </a:lnTo>
                <a:lnTo>
                  <a:pt x="100" y="158"/>
                </a:lnTo>
                <a:lnTo>
                  <a:pt x="102" y="156"/>
                </a:lnTo>
                <a:lnTo>
                  <a:pt x="102" y="156"/>
                </a:lnTo>
                <a:lnTo>
                  <a:pt x="102" y="156"/>
                </a:lnTo>
                <a:lnTo>
                  <a:pt x="104" y="156"/>
                </a:lnTo>
                <a:lnTo>
                  <a:pt x="104" y="156"/>
                </a:lnTo>
                <a:lnTo>
                  <a:pt x="106" y="156"/>
                </a:lnTo>
                <a:lnTo>
                  <a:pt x="108" y="156"/>
                </a:lnTo>
                <a:lnTo>
                  <a:pt x="108" y="156"/>
                </a:lnTo>
                <a:lnTo>
                  <a:pt x="106" y="158"/>
                </a:lnTo>
                <a:close/>
                <a:moveTo>
                  <a:pt x="190" y="180"/>
                </a:moveTo>
                <a:lnTo>
                  <a:pt x="192" y="182"/>
                </a:lnTo>
                <a:lnTo>
                  <a:pt x="192" y="182"/>
                </a:lnTo>
                <a:lnTo>
                  <a:pt x="192" y="184"/>
                </a:lnTo>
                <a:lnTo>
                  <a:pt x="192" y="184"/>
                </a:lnTo>
                <a:lnTo>
                  <a:pt x="194" y="184"/>
                </a:lnTo>
                <a:lnTo>
                  <a:pt x="194" y="186"/>
                </a:lnTo>
                <a:lnTo>
                  <a:pt x="194" y="188"/>
                </a:lnTo>
                <a:lnTo>
                  <a:pt x="188" y="182"/>
                </a:lnTo>
                <a:lnTo>
                  <a:pt x="182" y="178"/>
                </a:lnTo>
                <a:lnTo>
                  <a:pt x="176" y="176"/>
                </a:lnTo>
                <a:lnTo>
                  <a:pt x="168" y="170"/>
                </a:lnTo>
                <a:lnTo>
                  <a:pt x="164" y="170"/>
                </a:lnTo>
                <a:lnTo>
                  <a:pt x="156" y="168"/>
                </a:lnTo>
                <a:lnTo>
                  <a:pt x="152" y="166"/>
                </a:lnTo>
                <a:lnTo>
                  <a:pt x="150" y="164"/>
                </a:lnTo>
                <a:lnTo>
                  <a:pt x="144" y="160"/>
                </a:lnTo>
                <a:lnTo>
                  <a:pt x="142" y="162"/>
                </a:lnTo>
                <a:lnTo>
                  <a:pt x="142" y="160"/>
                </a:lnTo>
                <a:lnTo>
                  <a:pt x="138" y="160"/>
                </a:lnTo>
                <a:lnTo>
                  <a:pt x="136" y="160"/>
                </a:lnTo>
                <a:lnTo>
                  <a:pt x="136" y="158"/>
                </a:lnTo>
                <a:lnTo>
                  <a:pt x="146" y="160"/>
                </a:lnTo>
                <a:lnTo>
                  <a:pt x="146" y="160"/>
                </a:lnTo>
                <a:lnTo>
                  <a:pt x="152" y="162"/>
                </a:lnTo>
                <a:lnTo>
                  <a:pt x="156" y="164"/>
                </a:lnTo>
                <a:lnTo>
                  <a:pt x="160" y="166"/>
                </a:lnTo>
                <a:lnTo>
                  <a:pt x="160" y="164"/>
                </a:lnTo>
                <a:lnTo>
                  <a:pt x="162" y="164"/>
                </a:lnTo>
                <a:lnTo>
                  <a:pt x="162" y="164"/>
                </a:lnTo>
                <a:lnTo>
                  <a:pt x="164" y="164"/>
                </a:lnTo>
                <a:lnTo>
                  <a:pt x="166" y="164"/>
                </a:lnTo>
                <a:lnTo>
                  <a:pt x="168" y="166"/>
                </a:lnTo>
                <a:lnTo>
                  <a:pt x="168" y="168"/>
                </a:lnTo>
                <a:lnTo>
                  <a:pt x="172" y="170"/>
                </a:lnTo>
                <a:lnTo>
                  <a:pt x="174" y="170"/>
                </a:lnTo>
                <a:lnTo>
                  <a:pt x="180" y="174"/>
                </a:lnTo>
                <a:lnTo>
                  <a:pt x="182" y="176"/>
                </a:lnTo>
                <a:lnTo>
                  <a:pt x="184" y="178"/>
                </a:lnTo>
                <a:lnTo>
                  <a:pt x="186" y="178"/>
                </a:lnTo>
                <a:lnTo>
                  <a:pt x="186" y="176"/>
                </a:lnTo>
                <a:lnTo>
                  <a:pt x="188" y="176"/>
                </a:lnTo>
                <a:lnTo>
                  <a:pt x="188" y="178"/>
                </a:lnTo>
                <a:lnTo>
                  <a:pt x="190" y="180"/>
                </a:lnTo>
                <a:close/>
                <a:moveTo>
                  <a:pt x="190" y="28"/>
                </a:moveTo>
                <a:lnTo>
                  <a:pt x="192" y="30"/>
                </a:lnTo>
                <a:lnTo>
                  <a:pt x="194" y="32"/>
                </a:lnTo>
                <a:lnTo>
                  <a:pt x="194" y="34"/>
                </a:lnTo>
                <a:lnTo>
                  <a:pt x="196" y="34"/>
                </a:lnTo>
                <a:lnTo>
                  <a:pt x="198" y="40"/>
                </a:lnTo>
                <a:lnTo>
                  <a:pt x="196" y="42"/>
                </a:lnTo>
                <a:lnTo>
                  <a:pt x="196" y="42"/>
                </a:lnTo>
                <a:lnTo>
                  <a:pt x="196" y="44"/>
                </a:lnTo>
                <a:lnTo>
                  <a:pt x="196" y="46"/>
                </a:lnTo>
                <a:lnTo>
                  <a:pt x="196" y="46"/>
                </a:lnTo>
                <a:lnTo>
                  <a:pt x="198" y="46"/>
                </a:lnTo>
                <a:lnTo>
                  <a:pt x="198" y="44"/>
                </a:lnTo>
                <a:lnTo>
                  <a:pt x="202" y="46"/>
                </a:lnTo>
                <a:lnTo>
                  <a:pt x="202" y="48"/>
                </a:lnTo>
                <a:lnTo>
                  <a:pt x="200" y="48"/>
                </a:lnTo>
                <a:lnTo>
                  <a:pt x="200" y="48"/>
                </a:lnTo>
                <a:lnTo>
                  <a:pt x="198" y="48"/>
                </a:lnTo>
                <a:lnTo>
                  <a:pt x="198" y="52"/>
                </a:lnTo>
                <a:lnTo>
                  <a:pt x="204" y="56"/>
                </a:lnTo>
                <a:lnTo>
                  <a:pt x="204" y="56"/>
                </a:lnTo>
                <a:lnTo>
                  <a:pt x="206" y="58"/>
                </a:lnTo>
                <a:lnTo>
                  <a:pt x="210" y="58"/>
                </a:lnTo>
                <a:lnTo>
                  <a:pt x="210" y="58"/>
                </a:lnTo>
                <a:lnTo>
                  <a:pt x="212" y="60"/>
                </a:lnTo>
                <a:lnTo>
                  <a:pt x="212" y="60"/>
                </a:lnTo>
                <a:lnTo>
                  <a:pt x="214" y="60"/>
                </a:lnTo>
                <a:lnTo>
                  <a:pt x="214" y="60"/>
                </a:lnTo>
                <a:lnTo>
                  <a:pt x="216" y="60"/>
                </a:lnTo>
                <a:lnTo>
                  <a:pt x="216" y="62"/>
                </a:lnTo>
                <a:lnTo>
                  <a:pt x="212" y="62"/>
                </a:lnTo>
                <a:lnTo>
                  <a:pt x="210" y="62"/>
                </a:lnTo>
                <a:lnTo>
                  <a:pt x="208" y="60"/>
                </a:lnTo>
                <a:lnTo>
                  <a:pt x="206" y="60"/>
                </a:lnTo>
                <a:lnTo>
                  <a:pt x="206" y="60"/>
                </a:lnTo>
                <a:lnTo>
                  <a:pt x="204" y="66"/>
                </a:lnTo>
                <a:lnTo>
                  <a:pt x="206" y="68"/>
                </a:lnTo>
                <a:lnTo>
                  <a:pt x="202" y="72"/>
                </a:lnTo>
                <a:lnTo>
                  <a:pt x="202" y="74"/>
                </a:lnTo>
                <a:lnTo>
                  <a:pt x="202" y="76"/>
                </a:lnTo>
                <a:lnTo>
                  <a:pt x="204" y="76"/>
                </a:lnTo>
                <a:lnTo>
                  <a:pt x="202" y="76"/>
                </a:lnTo>
                <a:lnTo>
                  <a:pt x="200" y="76"/>
                </a:lnTo>
                <a:lnTo>
                  <a:pt x="196" y="76"/>
                </a:lnTo>
                <a:lnTo>
                  <a:pt x="194" y="74"/>
                </a:lnTo>
                <a:lnTo>
                  <a:pt x="192" y="74"/>
                </a:lnTo>
                <a:lnTo>
                  <a:pt x="192" y="72"/>
                </a:lnTo>
                <a:lnTo>
                  <a:pt x="194" y="72"/>
                </a:lnTo>
                <a:lnTo>
                  <a:pt x="194" y="70"/>
                </a:lnTo>
                <a:lnTo>
                  <a:pt x="188" y="66"/>
                </a:lnTo>
                <a:lnTo>
                  <a:pt x="180" y="64"/>
                </a:lnTo>
                <a:lnTo>
                  <a:pt x="174" y="64"/>
                </a:lnTo>
                <a:lnTo>
                  <a:pt x="172" y="64"/>
                </a:lnTo>
                <a:lnTo>
                  <a:pt x="172" y="66"/>
                </a:lnTo>
                <a:lnTo>
                  <a:pt x="172" y="66"/>
                </a:lnTo>
                <a:lnTo>
                  <a:pt x="170" y="66"/>
                </a:lnTo>
                <a:lnTo>
                  <a:pt x="168" y="66"/>
                </a:lnTo>
                <a:lnTo>
                  <a:pt x="166" y="66"/>
                </a:lnTo>
                <a:lnTo>
                  <a:pt x="162" y="66"/>
                </a:lnTo>
                <a:lnTo>
                  <a:pt x="162" y="66"/>
                </a:lnTo>
                <a:lnTo>
                  <a:pt x="160" y="68"/>
                </a:lnTo>
                <a:lnTo>
                  <a:pt x="158" y="68"/>
                </a:lnTo>
                <a:lnTo>
                  <a:pt x="156" y="66"/>
                </a:lnTo>
                <a:lnTo>
                  <a:pt x="154" y="64"/>
                </a:lnTo>
                <a:lnTo>
                  <a:pt x="150" y="64"/>
                </a:lnTo>
                <a:lnTo>
                  <a:pt x="146" y="64"/>
                </a:lnTo>
                <a:lnTo>
                  <a:pt x="146" y="64"/>
                </a:lnTo>
                <a:lnTo>
                  <a:pt x="138" y="62"/>
                </a:lnTo>
                <a:lnTo>
                  <a:pt x="136" y="64"/>
                </a:lnTo>
                <a:lnTo>
                  <a:pt x="134" y="64"/>
                </a:lnTo>
                <a:lnTo>
                  <a:pt x="130" y="62"/>
                </a:lnTo>
                <a:lnTo>
                  <a:pt x="130" y="60"/>
                </a:lnTo>
                <a:lnTo>
                  <a:pt x="124" y="58"/>
                </a:lnTo>
                <a:lnTo>
                  <a:pt x="122" y="60"/>
                </a:lnTo>
                <a:lnTo>
                  <a:pt x="122" y="62"/>
                </a:lnTo>
                <a:lnTo>
                  <a:pt x="116" y="60"/>
                </a:lnTo>
                <a:lnTo>
                  <a:pt x="116" y="60"/>
                </a:lnTo>
                <a:lnTo>
                  <a:pt x="114" y="60"/>
                </a:lnTo>
                <a:lnTo>
                  <a:pt x="114" y="60"/>
                </a:lnTo>
                <a:lnTo>
                  <a:pt x="110" y="60"/>
                </a:lnTo>
                <a:lnTo>
                  <a:pt x="110" y="60"/>
                </a:lnTo>
                <a:lnTo>
                  <a:pt x="110" y="62"/>
                </a:lnTo>
                <a:lnTo>
                  <a:pt x="108" y="64"/>
                </a:lnTo>
                <a:lnTo>
                  <a:pt x="106" y="68"/>
                </a:lnTo>
                <a:lnTo>
                  <a:pt x="106" y="70"/>
                </a:lnTo>
                <a:lnTo>
                  <a:pt x="102" y="70"/>
                </a:lnTo>
                <a:lnTo>
                  <a:pt x="102" y="70"/>
                </a:lnTo>
                <a:lnTo>
                  <a:pt x="100" y="68"/>
                </a:lnTo>
                <a:lnTo>
                  <a:pt x="100" y="68"/>
                </a:lnTo>
                <a:lnTo>
                  <a:pt x="96" y="64"/>
                </a:lnTo>
                <a:lnTo>
                  <a:pt x="92" y="60"/>
                </a:lnTo>
                <a:lnTo>
                  <a:pt x="90" y="60"/>
                </a:lnTo>
                <a:lnTo>
                  <a:pt x="88" y="60"/>
                </a:lnTo>
                <a:lnTo>
                  <a:pt x="86" y="60"/>
                </a:lnTo>
                <a:lnTo>
                  <a:pt x="84" y="62"/>
                </a:lnTo>
                <a:lnTo>
                  <a:pt x="84" y="62"/>
                </a:lnTo>
                <a:lnTo>
                  <a:pt x="84" y="66"/>
                </a:lnTo>
                <a:lnTo>
                  <a:pt x="84" y="68"/>
                </a:lnTo>
                <a:lnTo>
                  <a:pt x="84" y="74"/>
                </a:lnTo>
                <a:lnTo>
                  <a:pt x="84" y="78"/>
                </a:lnTo>
                <a:lnTo>
                  <a:pt x="84" y="80"/>
                </a:lnTo>
                <a:lnTo>
                  <a:pt x="88" y="82"/>
                </a:lnTo>
                <a:lnTo>
                  <a:pt x="92" y="82"/>
                </a:lnTo>
                <a:lnTo>
                  <a:pt x="92" y="84"/>
                </a:lnTo>
                <a:lnTo>
                  <a:pt x="94" y="86"/>
                </a:lnTo>
                <a:lnTo>
                  <a:pt x="96" y="88"/>
                </a:lnTo>
                <a:lnTo>
                  <a:pt x="96" y="90"/>
                </a:lnTo>
                <a:lnTo>
                  <a:pt x="98" y="92"/>
                </a:lnTo>
                <a:lnTo>
                  <a:pt x="98" y="92"/>
                </a:lnTo>
                <a:lnTo>
                  <a:pt x="102" y="98"/>
                </a:lnTo>
                <a:lnTo>
                  <a:pt x="102" y="100"/>
                </a:lnTo>
                <a:lnTo>
                  <a:pt x="100" y="106"/>
                </a:lnTo>
                <a:lnTo>
                  <a:pt x="102" y="106"/>
                </a:lnTo>
                <a:lnTo>
                  <a:pt x="102" y="106"/>
                </a:lnTo>
                <a:lnTo>
                  <a:pt x="104" y="106"/>
                </a:lnTo>
                <a:lnTo>
                  <a:pt x="106" y="106"/>
                </a:lnTo>
                <a:lnTo>
                  <a:pt x="106" y="108"/>
                </a:lnTo>
                <a:lnTo>
                  <a:pt x="108" y="110"/>
                </a:lnTo>
                <a:lnTo>
                  <a:pt x="108" y="110"/>
                </a:lnTo>
                <a:lnTo>
                  <a:pt x="112" y="114"/>
                </a:lnTo>
                <a:lnTo>
                  <a:pt x="112" y="114"/>
                </a:lnTo>
                <a:lnTo>
                  <a:pt x="114" y="114"/>
                </a:lnTo>
                <a:lnTo>
                  <a:pt x="116" y="114"/>
                </a:lnTo>
                <a:lnTo>
                  <a:pt x="120" y="118"/>
                </a:lnTo>
                <a:lnTo>
                  <a:pt x="122" y="122"/>
                </a:lnTo>
                <a:lnTo>
                  <a:pt x="122" y="122"/>
                </a:lnTo>
                <a:lnTo>
                  <a:pt x="128" y="128"/>
                </a:lnTo>
                <a:lnTo>
                  <a:pt x="132" y="132"/>
                </a:lnTo>
                <a:lnTo>
                  <a:pt x="132" y="132"/>
                </a:lnTo>
                <a:lnTo>
                  <a:pt x="132" y="134"/>
                </a:lnTo>
                <a:lnTo>
                  <a:pt x="136" y="136"/>
                </a:lnTo>
                <a:lnTo>
                  <a:pt x="136" y="136"/>
                </a:lnTo>
                <a:lnTo>
                  <a:pt x="138" y="136"/>
                </a:lnTo>
                <a:lnTo>
                  <a:pt x="140" y="138"/>
                </a:lnTo>
                <a:lnTo>
                  <a:pt x="142" y="138"/>
                </a:lnTo>
                <a:lnTo>
                  <a:pt x="144" y="138"/>
                </a:lnTo>
                <a:lnTo>
                  <a:pt x="144" y="140"/>
                </a:lnTo>
                <a:lnTo>
                  <a:pt x="144" y="140"/>
                </a:lnTo>
                <a:lnTo>
                  <a:pt x="144" y="146"/>
                </a:lnTo>
                <a:lnTo>
                  <a:pt x="146" y="146"/>
                </a:lnTo>
                <a:lnTo>
                  <a:pt x="146" y="148"/>
                </a:lnTo>
                <a:lnTo>
                  <a:pt x="152" y="152"/>
                </a:lnTo>
                <a:lnTo>
                  <a:pt x="156" y="154"/>
                </a:lnTo>
                <a:lnTo>
                  <a:pt x="158" y="156"/>
                </a:lnTo>
                <a:lnTo>
                  <a:pt x="158" y="156"/>
                </a:lnTo>
                <a:lnTo>
                  <a:pt x="160" y="158"/>
                </a:lnTo>
                <a:lnTo>
                  <a:pt x="160" y="158"/>
                </a:lnTo>
                <a:lnTo>
                  <a:pt x="160" y="162"/>
                </a:lnTo>
                <a:lnTo>
                  <a:pt x="158" y="162"/>
                </a:lnTo>
                <a:lnTo>
                  <a:pt x="156" y="162"/>
                </a:lnTo>
                <a:lnTo>
                  <a:pt x="154" y="160"/>
                </a:lnTo>
                <a:lnTo>
                  <a:pt x="154" y="160"/>
                </a:lnTo>
                <a:lnTo>
                  <a:pt x="154" y="160"/>
                </a:lnTo>
                <a:lnTo>
                  <a:pt x="152" y="158"/>
                </a:lnTo>
                <a:lnTo>
                  <a:pt x="148" y="154"/>
                </a:lnTo>
                <a:lnTo>
                  <a:pt x="144" y="152"/>
                </a:lnTo>
                <a:lnTo>
                  <a:pt x="144" y="152"/>
                </a:lnTo>
                <a:lnTo>
                  <a:pt x="142" y="152"/>
                </a:lnTo>
                <a:lnTo>
                  <a:pt x="140" y="150"/>
                </a:lnTo>
                <a:lnTo>
                  <a:pt x="138" y="150"/>
                </a:lnTo>
                <a:lnTo>
                  <a:pt x="136" y="148"/>
                </a:lnTo>
                <a:lnTo>
                  <a:pt x="132" y="144"/>
                </a:lnTo>
                <a:lnTo>
                  <a:pt x="130" y="142"/>
                </a:lnTo>
                <a:lnTo>
                  <a:pt x="130" y="142"/>
                </a:lnTo>
                <a:lnTo>
                  <a:pt x="128" y="142"/>
                </a:lnTo>
                <a:lnTo>
                  <a:pt x="128" y="142"/>
                </a:lnTo>
                <a:lnTo>
                  <a:pt x="126" y="142"/>
                </a:lnTo>
                <a:lnTo>
                  <a:pt x="124" y="142"/>
                </a:lnTo>
                <a:lnTo>
                  <a:pt x="122" y="140"/>
                </a:lnTo>
                <a:lnTo>
                  <a:pt x="120" y="140"/>
                </a:lnTo>
                <a:lnTo>
                  <a:pt x="116" y="138"/>
                </a:lnTo>
                <a:lnTo>
                  <a:pt x="114" y="136"/>
                </a:lnTo>
                <a:lnTo>
                  <a:pt x="114" y="136"/>
                </a:lnTo>
                <a:lnTo>
                  <a:pt x="110" y="136"/>
                </a:lnTo>
                <a:lnTo>
                  <a:pt x="108" y="136"/>
                </a:lnTo>
                <a:lnTo>
                  <a:pt x="104" y="136"/>
                </a:lnTo>
                <a:lnTo>
                  <a:pt x="104" y="138"/>
                </a:lnTo>
                <a:lnTo>
                  <a:pt x="102" y="138"/>
                </a:lnTo>
                <a:lnTo>
                  <a:pt x="100" y="138"/>
                </a:lnTo>
                <a:lnTo>
                  <a:pt x="98" y="138"/>
                </a:lnTo>
                <a:lnTo>
                  <a:pt x="94" y="134"/>
                </a:lnTo>
                <a:lnTo>
                  <a:pt x="94" y="132"/>
                </a:lnTo>
                <a:lnTo>
                  <a:pt x="96" y="132"/>
                </a:lnTo>
                <a:lnTo>
                  <a:pt x="94" y="130"/>
                </a:lnTo>
                <a:lnTo>
                  <a:pt x="88" y="126"/>
                </a:lnTo>
                <a:lnTo>
                  <a:pt x="86" y="124"/>
                </a:lnTo>
                <a:lnTo>
                  <a:pt x="82" y="122"/>
                </a:lnTo>
                <a:lnTo>
                  <a:pt x="80" y="120"/>
                </a:lnTo>
                <a:lnTo>
                  <a:pt x="80" y="120"/>
                </a:lnTo>
                <a:lnTo>
                  <a:pt x="78" y="118"/>
                </a:lnTo>
                <a:lnTo>
                  <a:pt x="76" y="118"/>
                </a:lnTo>
                <a:lnTo>
                  <a:pt x="74" y="116"/>
                </a:lnTo>
                <a:lnTo>
                  <a:pt x="70" y="112"/>
                </a:lnTo>
                <a:lnTo>
                  <a:pt x="68" y="110"/>
                </a:lnTo>
                <a:lnTo>
                  <a:pt x="64" y="106"/>
                </a:lnTo>
                <a:lnTo>
                  <a:pt x="62" y="102"/>
                </a:lnTo>
                <a:lnTo>
                  <a:pt x="64" y="102"/>
                </a:lnTo>
                <a:lnTo>
                  <a:pt x="66" y="104"/>
                </a:lnTo>
                <a:lnTo>
                  <a:pt x="70" y="104"/>
                </a:lnTo>
                <a:lnTo>
                  <a:pt x="68" y="102"/>
                </a:lnTo>
                <a:lnTo>
                  <a:pt x="70" y="102"/>
                </a:lnTo>
                <a:lnTo>
                  <a:pt x="70" y="102"/>
                </a:lnTo>
                <a:lnTo>
                  <a:pt x="72" y="102"/>
                </a:lnTo>
                <a:lnTo>
                  <a:pt x="74" y="104"/>
                </a:lnTo>
                <a:lnTo>
                  <a:pt x="78" y="102"/>
                </a:lnTo>
                <a:lnTo>
                  <a:pt x="76" y="102"/>
                </a:lnTo>
                <a:lnTo>
                  <a:pt x="76" y="102"/>
                </a:lnTo>
                <a:lnTo>
                  <a:pt x="74" y="102"/>
                </a:lnTo>
                <a:lnTo>
                  <a:pt x="68" y="98"/>
                </a:lnTo>
                <a:lnTo>
                  <a:pt x="64" y="96"/>
                </a:lnTo>
                <a:lnTo>
                  <a:pt x="64" y="94"/>
                </a:lnTo>
                <a:lnTo>
                  <a:pt x="62" y="92"/>
                </a:lnTo>
                <a:lnTo>
                  <a:pt x="58" y="90"/>
                </a:lnTo>
                <a:lnTo>
                  <a:pt x="58" y="88"/>
                </a:lnTo>
                <a:lnTo>
                  <a:pt x="56" y="88"/>
                </a:lnTo>
                <a:lnTo>
                  <a:pt x="54" y="86"/>
                </a:lnTo>
                <a:lnTo>
                  <a:pt x="54" y="84"/>
                </a:lnTo>
                <a:lnTo>
                  <a:pt x="54" y="82"/>
                </a:lnTo>
                <a:lnTo>
                  <a:pt x="52" y="78"/>
                </a:lnTo>
                <a:lnTo>
                  <a:pt x="52" y="76"/>
                </a:lnTo>
                <a:lnTo>
                  <a:pt x="52" y="74"/>
                </a:lnTo>
                <a:lnTo>
                  <a:pt x="54" y="74"/>
                </a:lnTo>
                <a:lnTo>
                  <a:pt x="54" y="72"/>
                </a:lnTo>
                <a:lnTo>
                  <a:pt x="50" y="64"/>
                </a:lnTo>
                <a:lnTo>
                  <a:pt x="48" y="64"/>
                </a:lnTo>
                <a:lnTo>
                  <a:pt x="46" y="64"/>
                </a:lnTo>
                <a:lnTo>
                  <a:pt x="46" y="64"/>
                </a:lnTo>
                <a:lnTo>
                  <a:pt x="44" y="62"/>
                </a:lnTo>
                <a:lnTo>
                  <a:pt x="40" y="58"/>
                </a:lnTo>
                <a:lnTo>
                  <a:pt x="36" y="56"/>
                </a:lnTo>
                <a:lnTo>
                  <a:pt x="36" y="56"/>
                </a:lnTo>
                <a:lnTo>
                  <a:pt x="30" y="54"/>
                </a:lnTo>
                <a:lnTo>
                  <a:pt x="30" y="56"/>
                </a:lnTo>
                <a:lnTo>
                  <a:pt x="28" y="60"/>
                </a:lnTo>
                <a:lnTo>
                  <a:pt x="28" y="60"/>
                </a:lnTo>
                <a:lnTo>
                  <a:pt x="28" y="62"/>
                </a:lnTo>
                <a:lnTo>
                  <a:pt x="28" y="64"/>
                </a:lnTo>
                <a:lnTo>
                  <a:pt x="28" y="64"/>
                </a:lnTo>
                <a:lnTo>
                  <a:pt x="26" y="66"/>
                </a:lnTo>
                <a:lnTo>
                  <a:pt x="26" y="68"/>
                </a:lnTo>
                <a:lnTo>
                  <a:pt x="26" y="70"/>
                </a:lnTo>
                <a:lnTo>
                  <a:pt x="26" y="72"/>
                </a:lnTo>
                <a:lnTo>
                  <a:pt x="24" y="72"/>
                </a:lnTo>
                <a:lnTo>
                  <a:pt x="20" y="74"/>
                </a:lnTo>
                <a:lnTo>
                  <a:pt x="20" y="76"/>
                </a:lnTo>
                <a:lnTo>
                  <a:pt x="20" y="78"/>
                </a:lnTo>
                <a:lnTo>
                  <a:pt x="20" y="78"/>
                </a:lnTo>
                <a:lnTo>
                  <a:pt x="20" y="78"/>
                </a:lnTo>
                <a:lnTo>
                  <a:pt x="18" y="80"/>
                </a:lnTo>
                <a:lnTo>
                  <a:pt x="14" y="76"/>
                </a:lnTo>
                <a:lnTo>
                  <a:pt x="14" y="76"/>
                </a:lnTo>
                <a:lnTo>
                  <a:pt x="12" y="70"/>
                </a:lnTo>
                <a:lnTo>
                  <a:pt x="8" y="68"/>
                </a:lnTo>
                <a:lnTo>
                  <a:pt x="6" y="62"/>
                </a:lnTo>
                <a:lnTo>
                  <a:pt x="4" y="58"/>
                </a:lnTo>
                <a:lnTo>
                  <a:pt x="4" y="56"/>
                </a:lnTo>
                <a:lnTo>
                  <a:pt x="2" y="52"/>
                </a:lnTo>
                <a:lnTo>
                  <a:pt x="0" y="48"/>
                </a:lnTo>
                <a:lnTo>
                  <a:pt x="2" y="48"/>
                </a:lnTo>
                <a:lnTo>
                  <a:pt x="4" y="48"/>
                </a:lnTo>
                <a:lnTo>
                  <a:pt x="4" y="48"/>
                </a:lnTo>
                <a:lnTo>
                  <a:pt x="6" y="50"/>
                </a:lnTo>
                <a:lnTo>
                  <a:pt x="6" y="50"/>
                </a:lnTo>
                <a:lnTo>
                  <a:pt x="8" y="50"/>
                </a:lnTo>
                <a:lnTo>
                  <a:pt x="16" y="50"/>
                </a:lnTo>
                <a:lnTo>
                  <a:pt x="16" y="50"/>
                </a:lnTo>
                <a:lnTo>
                  <a:pt x="18" y="48"/>
                </a:lnTo>
                <a:lnTo>
                  <a:pt x="24" y="48"/>
                </a:lnTo>
                <a:lnTo>
                  <a:pt x="32" y="48"/>
                </a:lnTo>
                <a:lnTo>
                  <a:pt x="34" y="48"/>
                </a:lnTo>
                <a:lnTo>
                  <a:pt x="36" y="46"/>
                </a:lnTo>
                <a:lnTo>
                  <a:pt x="38" y="42"/>
                </a:lnTo>
                <a:lnTo>
                  <a:pt x="38" y="40"/>
                </a:lnTo>
                <a:lnTo>
                  <a:pt x="40" y="40"/>
                </a:lnTo>
                <a:lnTo>
                  <a:pt x="40" y="42"/>
                </a:lnTo>
                <a:lnTo>
                  <a:pt x="40" y="42"/>
                </a:lnTo>
                <a:lnTo>
                  <a:pt x="44" y="46"/>
                </a:lnTo>
                <a:lnTo>
                  <a:pt x="48" y="48"/>
                </a:lnTo>
                <a:lnTo>
                  <a:pt x="50" y="48"/>
                </a:lnTo>
                <a:lnTo>
                  <a:pt x="52" y="48"/>
                </a:lnTo>
                <a:lnTo>
                  <a:pt x="54" y="48"/>
                </a:lnTo>
                <a:lnTo>
                  <a:pt x="58" y="48"/>
                </a:lnTo>
                <a:lnTo>
                  <a:pt x="60" y="50"/>
                </a:lnTo>
                <a:lnTo>
                  <a:pt x="62" y="50"/>
                </a:lnTo>
                <a:lnTo>
                  <a:pt x="64" y="48"/>
                </a:lnTo>
                <a:lnTo>
                  <a:pt x="66" y="46"/>
                </a:lnTo>
                <a:lnTo>
                  <a:pt x="64" y="44"/>
                </a:lnTo>
                <a:lnTo>
                  <a:pt x="66" y="42"/>
                </a:lnTo>
                <a:lnTo>
                  <a:pt x="66" y="40"/>
                </a:lnTo>
                <a:lnTo>
                  <a:pt x="66" y="38"/>
                </a:lnTo>
                <a:lnTo>
                  <a:pt x="64" y="38"/>
                </a:lnTo>
                <a:lnTo>
                  <a:pt x="64" y="36"/>
                </a:lnTo>
                <a:lnTo>
                  <a:pt x="66" y="36"/>
                </a:lnTo>
                <a:lnTo>
                  <a:pt x="66" y="36"/>
                </a:lnTo>
                <a:lnTo>
                  <a:pt x="72" y="32"/>
                </a:lnTo>
                <a:lnTo>
                  <a:pt x="76" y="32"/>
                </a:lnTo>
                <a:lnTo>
                  <a:pt x="76" y="32"/>
                </a:lnTo>
                <a:lnTo>
                  <a:pt x="78" y="32"/>
                </a:lnTo>
                <a:lnTo>
                  <a:pt x="78" y="32"/>
                </a:lnTo>
                <a:lnTo>
                  <a:pt x="80" y="28"/>
                </a:lnTo>
                <a:lnTo>
                  <a:pt x="78" y="22"/>
                </a:lnTo>
                <a:lnTo>
                  <a:pt x="76" y="22"/>
                </a:lnTo>
                <a:lnTo>
                  <a:pt x="76" y="22"/>
                </a:lnTo>
                <a:lnTo>
                  <a:pt x="74" y="20"/>
                </a:lnTo>
                <a:lnTo>
                  <a:pt x="74" y="18"/>
                </a:lnTo>
                <a:lnTo>
                  <a:pt x="74" y="18"/>
                </a:lnTo>
                <a:lnTo>
                  <a:pt x="76" y="16"/>
                </a:lnTo>
                <a:lnTo>
                  <a:pt x="76" y="14"/>
                </a:lnTo>
                <a:lnTo>
                  <a:pt x="80" y="14"/>
                </a:lnTo>
                <a:lnTo>
                  <a:pt x="88" y="12"/>
                </a:lnTo>
                <a:lnTo>
                  <a:pt x="90" y="10"/>
                </a:lnTo>
                <a:lnTo>
                  <a:pt x="90" y="8"/>
                </a:lnTo>
                <a:lnTo>
                  <a:pt x="90" y="8"/>
                </a:lnTo>
                <a:lnTo>
                  <a:pt x="92" y="6"/>
                </a:lnTo>
                <a:lnTo>
                  <a:pt x="96" y="6"/>
                </a:lnTo>
                <a:lnTo>
                  <a:pt x="96" y="2"/>
                </a:lnTo>
                <a:lnTo>
                  <a:pt x="96" y="2"/>
                </a:lnTo>
                <a:lnTo>
                  <a:pt x="98" y="2"/>
                </a:lnTo>
                <a:lnTo>
                  <a:pt x="100" y="2"/>
                </a:lnTo>
                <a:lnTo>
                  <a:pt x="100" y="0"/>
                </a:lnTo>
                <a:lnTo>
                  <a:pt x="104" y="2"/>
                </a:lnTo>
                <a:lnTo>
                  <a:pt x="104" y="2"/>
                </a:lnTo>
                <a:lnTo>
                  <a:pt x="106" y="2"/>
                </a:lnTo>
                <a:lnTo>
                  <a:pt x="108" y="4"/>
                </a:lnTo>
                <a:lnTo>
                  <a:pt x="108" y="4"/>
                </a:lnTo>
                <a:lnTo>
                  <a:pt x="110" y="4"/>
                </a:lnTo>
                <a:lnTo>
                  <a:pt x="110" y="4"/>
                </a:lnTo>
                <a:lnTo>
                  <a:pt x="110" y="4"/>
                </a:lnTo>
                <a:lnTo>
                  <a:pt x="116" y="8"/>
                </a:lnTo>
                <a:lnTo>
                  <a:pt x="118" y="8"/>
                </a:lnTo>
                <a:lnTo>
                  <a:pt x="120" y="10"/>
                </a:lnTo>
                <a:lnTo>
                  <a:pt x="120" y="12"/>
                </a:lnTo>
                <a:lnTo>
                  <a:pt x="120" y="12"/>
                </a:lnTo>
                <a:lnTo>
                  <a:pt x="120" y="12"/>
                </a:lnTo>
                <a:lnTo>
                  <a:pt x="122" y="14"/>
                </a:lnTo>
                <a:lnTo>
                  <a:pt x="122" y="14"/>
                </a:lnTo>
                <a:lnTo>
                  <a:pt x="124" y="14"/>
                </a:lnTo>
                <a:lnTo>
                  <a:pt x="126" y="16"/>
                </a:lnTo>
                <a:lnTo>
                  <a:pt x="130" y="16"/>
                </a:lnTo>
                <a:lnTo>
                  <a:pt x="130" y="18"/>
                </a:lnTo>
                <a:lnTo>
                  <a:pt x="132" y="20"/>
                </a:lnTo>
                <a:lnTo>
                  <a:pt x="134" y="22"/>
                </a:lnTo>
                <a:lnTo>
                  <a:pt x="134" y="24"/>
                </a:lnTo>
                <a:lnTo>
                  <a:pt x="136" y="26"/>
                </a:lnTo>
                <a:lnTo>
                  <a:pt x="138" y="28"/>
                </a:lnTo>
                <a:lnTo>
                  <a:pt x="140" y="28"/>
                </a:lnTo>
                <a:lnTo>
                  <a:pt x="140" y="28"/>
                </a:lnTo>
                <a:lnTo>
                  <a:pt x="142" y="26"/>
                </a:lnTo>
                <a:lnTo>
                  <a:pt x="146" y="28"/>
                </a:lnTo>
                <a:lnTo>
                  <a:pt x="148" y="30"/>
                </a:lnTo>
                <a:lnTo>
                  <a:pt x="148" y="30"/>
                </a:lnTo>
                <a:lnTo>
                  <a:pt x="148" y="32"/>
                </a:lnTo>
                <a:lnTo>
                  <a:pt x="150" y="32"/>
                </a:lnTo>
                <a:lnTo>
                  <a:pt x="158" y="34"/>
                </a:lnTo>
                <a:lnTo>
                  <a:pt x="162" y="34"/>
                </a:lnTo>
                <a:lnTo>
                  <a:pt x="168" y="34"/>
                </a:lnTo>
                <a:lnTo>
                  <a:pt x="168" y="34"/>
                </a:lnTo>
                <a:lnTo>
                  <a:pt x="170" y="34"/>
                </a:lnTo>
                <a:lnTo>
                  <a:pt x="170" y="36"/>
                </a:lnTo>
                <a:lnTo>
                  <a:pt x="174" y="36"/>
                </a:lnTo>
                <a:lnTo>
                  <a:pt x="176" y="36"/>
                </a:lnTo>
                <a:lnTo>
                  <a:pt x="178" y="36"/>
                </a:lnTo>
                <a:lnTo>
                  <a:pt x="182" y="34"/>
                </a:lnTo>
                <a:lnTo>
                  <a:pt x="184" y="32"/>
                </a:lnTo>
                <a:lnTo>
                  <a:pt x="184" y="32"/>
                </a:lnTo>
                <a:lnTo>
                  <a:pt x="188" y="28"/>
                </a:lnTo>
                <a:lnTo>
                  <a:pt x="190" y="30"/>
                </a:lnTo>
                <a:lnTo>
                  <a:pt x="190" y="30"/>
                </a:lnTo>
                <a:lnTo>
                  <a:pt x="190" y="28"/>
                </a:lnTo>
                <a:close/>
                <a:moveTo>
                  <a:pt x="130" y="162"/>
                </a:moveTo>
                <a:lnTo>
                  <a:pt x="132" y="162"/>
                </a:lnTo>
                <a:lnTo>
                  <a:pt x="132" y="162"/>
                </a:lnTo>
                <a:lnTo>
                  <a:pt x="132" y="162"/>
                </a:lnTo>
                <a:lnTo>
                  <a:pt x="132" y="162"/>
                </a:lnTo>
                <a:lnTo>
                  <a:pt x="134" y="162"/>
                </a:lnTo>
                <a:lnTo>
                  <a:pt x="134" y="160"/>
                </a:lnTo>
                <a:lnTo>
                  <a:pt x="136" y="160"/>
                </a:lnTo>
                <a:lnTo>
                  <a:pt x="138" y="162"/>
                </a:lnTo>
                <a:lnTo>
                  <a:pt x="142" y="162"/>
                </a:lnTo>
                <a:lnTo>
                  <a:pt x="142" y="164"/>
                </a:lnTo>
                <a:lnTo>
                  <a:pt x="142" y="164"/>
                </a:lnTo>
                <a:lnTo>
                  <a:pt x="140" y="164"/>
                </a:lnTo>
                <a:lnTo>
                  <a:pt x="134" y="164"/>
                </a:lnTo>
                <a:lnTo>
                  <a:pt x="132" y="164"/>
                </a:lnTo>
                <a:lnTo>
                  <a:pt x="130" y="164"/>
                </a:lnTo>
                <a:lnTo>
                  <a:pt x="126" y="164"/>
                </a:lnTo>
                <a:lnTo>
                  <a:pt x="124" y="164"/>
                </a:lnTo>
                <a:lnTo>
                  <a:pt x="122" y="160"/>
                </a:lnTo>
                <a:lnTo>
                  <a:pt x="122" y="160"/>
                </a:lnTo>
                <a:lnTo>
                  <a:pt x="124" y="160"/>
                </a:lnTo>
                <a:lnTo>
                  <a:pt x="126" y="160"/>
                </a:lnTo>
                <a:lnTo>
                  <a:pt x="126" y="160"/>
                </a:lnTo>
                <a:lnTo>
                  <a:pt x="128" y="162"/>
                </a:lnTo>
                <a:lnTo>
                  <a:pt x="128" y="162"/>
                </a:lnTo>
                <a:lnTo>
                  <a:pt x="130" y="162"/>
                </a:lnTo>
                <a:close/>
                <a:moveTo>
                  <a:pt x="164" y="174"/>
                </a:moveTo>
                <a:lnTo>
                  <a:pt x="164" y="174"/>
                </a:lnTo>
                <a:lnTo>
                  <a:pt x="164" y="174"/>
                </a:lnTo>
                <a:lnTo>
                  <a:pt x="162" y="174"/>
                </a:lnTo>
                <a:lnTo>
                  <a:pt x="162" y="174"/>
                </a:lnTo>
                <a:lnTo>
                  <a:pt x="160" y="172"/>
                </a:lnTo>
                <a:lnTo>
                  <a:pt x="160" y="172"/>
                </a:lnTo>
                <a:lnTo>
                  <a:pt x="158" y="172"/>
                </a:lnTo>
                <a:lnTo>
                  <a:pt x="150" y="170"/>
                </a:lnTo>
                <a:lnTo>
                  <a:pt x="150" y="170"/>
                </a:lnTo>
                <a:lnTo>
                  <a:pt x="148" y="170"/>
                </a:lnTo>
                <a:lnTo>
                  <a:pt x="148" y="170"/>
                </a:lnTo>
                <a:lnTo>
                  <a:pt x="150" y="168"/>
                </a:lnTo>
                <a:lnTo>
                  <a:pt x="150" y="168"/>
                </a:lnTo>
                <a:lnTo>
                  <a:pt x="152" y="170"/>
                </a:lnTo>
                <a:lnTo>
                  <a:pt x="162" y="172"/>
                </a:lnTo>
                <a:lnTo>
                  <a:pt x="164" y="172"/>
                </a:lnTo>
                <a:lnTo>
                  <a:pt x="164" y="174"/>
                </a:lnTo>
                <a:lnTo>
                  <a:pt x="164" y="174"/>
                </a:lnTo>
                <a:close/>
                <a:moveTo>
                  <a:pt x="60" y="92"/>
                </a:moveTo>
                <a:lnTo>
                  <a:pt x="60" y="94"/>
                </a:lnTo>
                <a:lnTo>
                  <a:pt x="60" y="94"/>
                </a:lnTo>
                <a:lnTo>
                  <a:pt x="58" y="92"/>
                </a:lnTo>
                <a:lnTo>
                  <a:pt x="56" y="92"/>
                </a:lnTo>
                <a:lnTo>
                  <a:pt x="58" y="92"/>
                </a:lnTo>
                <a:lnTo>
                  <a:pt x="60" y="94"/>
                </a:lnTo>
                <a:lnTo>
                  <a:pt x="60" y="94"/>
                </a:lnTo>
                <a:lnTo>
                  <a:pt x="60" y="94"/>
                </a:lnTo>
                <a:lnTo>
                  <a:pt x="62" y="94"/>
                </a:lnTo>
                <a:lnTo>
                  <a:pt x="62" y="94"/>
                </a:lnTo>
                <a:lnTo>
                  <a:pt x="68" y="100"/>
                </a:lnTo>
                <a:lnTo>
                  <a:pt x="68" y="100"/>
                </a:lnTo>
                <a:lnTo>
                  <a:pt x="66" y="102"/>
                </a:lnTo>
                <a:lnTo>
                  <a:pt x="64" y="102"/>
                </a:lnTo>
                <a:lnTo>
                  <a:pt x="64" y="102"/>
                </a:lnTo>
                <a:lnTo>
                  <a:pt x="64" y="100"/>
                </a:lnTo>
                <a:lnTo>
                  <a:pt x="62" y="100"/>
                </a:lnTo>
                <a:lnTo>
                  <a:pt x="62" y="100"/>
                </a:lnTo>
                <a:lnTo>
                  <a:pt x="58" y="96"/>
                </a:lnTo>
                <a:lnTo>
                  <a:pt x="58" y="94"/>
                </a:lnTo>
                <a:lnTo>
                  <a:pt x="54" y="92"/>
                </a:lnTo>
                <a:lnTo>
                  <a:pt x="48" y="84"/>
                </a:lnTo>
                <a:lnTo>
                  <a:pt x="48" y="84"/>
                </a:lnTo>
                <a:lnTo>
                  <a:pt x="48" y="84"/>
                </a:lnTo>
                <a:lnTo>
                  <a:pt x="48" y="84"/>
                </a:lnTo>
                <a:lnTo>
                  <a:pt x="52" y="88"/>
                </a:lnTo>
                <a:lnTo>
                  <a:pt x="54" y="88"/>
                </a:lnTo>
                <a:lnTo>
                  <a:pt x="54" y="88"/>
                </a:lnTo>
                <a:lnTo>
                  <a:pt x="56" y="88"/>
                </a:lnTo>
                <a:lnTo>
                  <a:pt x="60" y="92"/>
                </a:lnTo>
                <a:close/>
                <a:moveTo>
                  <a:pt x="36" y="70"/>
                </a:moveTo>
                <a:lnTo>
                  <a:pt x="38" y="78"/>
                </a:lnTo>
                <a:lnTo>
                  <a:pt x="38" y="82"/>
                </a:lnTo>
                <a:lnTo>
                  <a:pt x="40" y="84"/>
                </a:lnTo>
                <a:lnTo>
                  <a:pt x="40" y="86"/>
                </a:lnTo>
                <a:lnTo>
                  <a:pt x="40" y="88"/>
                </a:lnTo>
                <a:lnTo>
                  <a:pt x="40" y="88"/>
                </a:lnTo>
                <a:lnTo>
                  <a:pt x="38" y="88"/>
                </a:lnTo>
                <a:lnTo>
                  <a:pt x="38" y="88"/>
                </a:lnTo>
                <a:lnTo>
                  <a:pt x="38" y="86"/>
                </a:lnTo>
                <a:lnTo>
                  <a:pt x="36" y="84"/>
                </a:lnTo>
                <a:lnTo>
                  <a:pt x="32" y="76"/>
                </a:lnTo>
                <a:lnTo>
                  <a:pt x="32" y="74"/>
                </a:lnTo>
                <a:lnTo>
                  <a:pt x="34" y="74"/>
                </a:lnTo>
                <a:lnTo>
                  <a:pt x="34" y="74"/>
                </a:lnTo>
                <a:lnTo>
                  <a:pt x="34" y="72"/>
                </a:lnTo>
                <a:lnTo>
                  <a:pt x="32" y="68"/>
                </a:lnTo>
                <a:lnTo>
                  <a:pt x="32" y="68"/>
                </a:lnTo>
                <a:lnTo>
                  <a:pt x="32" y="66"/>
                </a:lnTo>
                <a:lnTo>
                  <a:pt x="30" y="66"/>
                </a:lnTo>
                <a:lnTo>
                  <a:pt x="30" y="66"/>
                </a:lnTo>
                <a:lnTo>
                  <a:pt x="30" y="64"/>
                </a:lnTo>
                <a:lnTo>
                  <a:pt x="30" y="62"/>
                </a:lnTo>
                <a:lnTo>
                  <a:pt x="30" y="62"/>
                </a:lnTo>
                <a:lnTo>
                  <a:pt x="32" y="62"/>
                </a:lnTo>
                <a:lnTo>
                  <a:pt x="32" y="62"/>
                </a:lnTo>
                <a:lnTo>
                  <a:pt x="32" y="64"/>
                </a:lnTo>
                <a:lnTo>
                  <a:pt x="32" y="64"/>
                </a:lnTo>
                <a:lnTo>
                  <a:pt x="32" y="64"/>
                </a:lnTo>
                <a:lnTo>
                  <a:pt x="32" y="66"/>
                </a:lnTo>
                <a:lnTo>
                  <a:pt x="34" y="68"/>
                </a:lnTo>
                <a:lnTo>
                  <a:pt x="34" y="70"/>
                </a:lnTo>
                <a:lnTo>
                  <a:pt x="36" y="70"/>
                </a:lnTo>
                <a:lnTo>
                  <a:pt x="36" y="70"/>
                </a:lnTo>
                <a:close/>
                <a:moveTo>
                  <a:pt x="40" y="94"/>
                </a:moveTo>
                <a:lnTo>
                  <a:pt x="40" y="94"/>
                </a:lnTo>
                <a:lnTo>
                  <a:pt x="40" y="94"/>
                </a:lnTo>
                <a:lnTo>
                  <a:pt x="34" y="88"/>
                </a:lnTo>
                <a:lnTo>
                  <a:pt x="34" y="86"/>
                </a:lnTo>
                <a:lnTo>
                  <a:pt x="34" y="82"/>
                </a:lnTo>
                <a:lnTo>
                  <a:pt x="34" y="84"/>
                </a:lnTo>
                <a:lnTo>
                  <a:pt x="36" y="84"/>
                </a:lnTo>
                <a:lnTo>
                  <a:pt x="36" y="84"/>
                </a:lnTo>
                <a:lnTo>
                  <a:pt x="36" y="86"/>
                </a:lnTo>
                <a:lnTo>
                  <a:pt x="36" y="86"/>
                </a:lnTo>
                <a:lnTo>
                  <a:pt x="36" y="88"/>
                </a:lnTo>
                <a:lnTo>
                  <a:pt x="36" y="88"/>
                </a:lnTo>
                <a:lnTo>
                  <a:pt x="36" y="88"/>
                </a:lnTo>
                <a:lnTo>
                  <a:pt x="38" y="90"/>
                </a:lnTo>
                <a:lnTo>
                  <a:pt x="40" y="92"/>
                </a:lnTo>
                <a:lnTo>
                  <a:pt x="40" y="92"/>
                </a:lnTo>
                <a:lnTo>
                  <a:pt x="40" y="92"/>
                </a:lnTo>
                <a:lnTo>
                  <a:pt x="40" y="92"/>
                </a:lnTo>
                <a:lnTo>
                  <a:pt x="40" y="9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3" name="Freeform 819"/>
          <p:cNvSpPr>
            <a:spLocks noEditPoints="1"/>
          </p:cNvSpPr>
          <p:nvPr/>
        </p:nvSpPr>
        <p:spPr bwMode="auto">
          <a:xfrm>
            <a:off x="4514850" y="5072063"/>
            <a:ext cx="231775" cy="200025"/>
          </a:xfrm>
          <a:custGeom>
            <a:avLst/>
            <a:gdLst/>
            <a:ahLst/>
            <a:cxnLst>
              <a:cxn ang="0">
                <a:pos x="134" y="118"/>
              </a:cxn>
              <a:cxn ang="0">
                <a:pos x="126" y="116"/>
              </a:cxn>
              <a:cxn ang="0">
                <a:pos x="142" y="112"/>
              </a:cxn>
              <a:cxn ang="0">
                <a:pos x="146" y="34"/>
              </a:cxn>
              <a:cxn ang="0">
                <a:pos x="136" y="54"/>
              </a:cxn>
              <a:cxn ang="0">
                <a:pos x="142" y="64"/>
              </a:cxn>
              <a:cxn ang="0">
                <a:pos x="138" y="66"/>
              </a:cxn>
              <a:cxn ang="0">
                <a:pos x="132" y="54"/>
              </a:cxn>
              <a:cxn ang="0">
                <a:pos x="116" y="42"/>
              </a:cxn>
              <a:cxn ang="0">
                <a:pos x="118" y="38"/>
              </a:cxn>
              <a:cxn ang="0">
                <a:pos x="110" y="42"/>
              </a:cxn>
              <a:cxn ang="0">
                <a:pos x="108" y="52"/>
              </a:cxn>
              <a:cxn ang="0">
                <a:pos x="110" y="66"/>
              </a:cxn>
              <a:cxn ang="0">
                <a:pos x="122" y="84"/>
              </a:cxn>
              <a:cxn ang="0">
                <a:pos x="130" y="92"/>
              </a:cxn>
              <a:cxn ang="0">
                <a:pos x="138" y="104"/>
              </a:cxn>
              <a:cxn ang="0">
                <a:pos x="130" y="106"/>
              </a:cxn>
              <a:cxn ang="0">
                <a:pos x="134" y="104"/>
              </a:cxn>
              <a:cxn ang="0">
                <a:pos x="126" y="96"/>
              </a:cxn>
              <a:cxn ang="0">
                <a:pos x="120" y="102"/>
              </a:cxn>
              <a:cxn ang="0">
                <a:pos x="128" y="108"/>
              </a:cxn>
              <a:cxn ang="0">
                <a:pos x="128" y="112"/>
              </a:cxn>
              <a:cxn ang="0">
                <a:pos x="114" y="116"/>
              </a:cxn>
              <a:cxn ang="0">
                <a:pos x="114" y="120"/>
              </a:cxn>
              <a:cxn ang="0">
                <a:pos x="132" y="126"/>
              </a:cxn>
              <a:cxn ang="0">
                <a:pos x="44" y="120"/>
              </a:cxn>
              <a:cxn ang="0">
                <a:pos x="54" y="116"/>
              </a:cxn>
              <a:cxn ang="0">
                <a:pos x="58" y="110"/>
              </a:cxn>
              <a:cxn ang="0">
                <a:pos x="46" y="106"/>
              </a:cxn>
              <a:cxn ang="0">
                <a:pos x="42" y="114"/>
              </a:cxn>
              <a:cxn ang="0">
                <a:pos x="34" y="102"/>
              </a:cxn>
              <a:cxn ang="0">
                <a:pos x="22" y="92"/>
              </a:cxn>
              <a:cxn ang="0">
                <a:pos x="14" y="80"/>
              </a:cxn>
              <a:cxn ang="0">
                <a:pos x="20" y="82"/>
              </a:cxn>
              <a:cxn ang="0">
                <a:pos x="24" y="74"/>
              </a:cxn>
              <a:cxn ang="0">
                <a:pos x="26" y="70"/>
              </a:cxn>
              <a:cxn ang="0">
                <a:pos x="28" y="62"/>
              </a:cxn>
              <a:cxn ang="0">
                <a:pos x="34" y="62"/>
              </a:cxn>
              <a:cxn ang="0">
                <a:pos x="38" y="52"/>
              </a:cxn>
              <a:cxn ang="0">
                <a:pos x="46" y="44"/>
              </a:cxn>
              <a:cxn ang="0">
                <a:pos x="46" y="30"/>
              </a:cxn>
              <a:cxn ang="0">
                <a:pos x="58" y="26"/>
              </a:cxn>
              <a:cxn ang="0">
                <a:pos x="66" y="26"/>
              </a:cxn>
              <a:cxn ang="0">
                <a:pos x="80" y="14"/>
              </a:cxn>
              <a:cxn ang="0">
                <a:pos x="98" y="14"/>
              </a:cxn>
              <a:cxn ang="0">
                <a:pos x="108" y="8"/>
              </a:cxn>
              <a:cxn ang="0">
                <a:pos x="114" y="4"/>
              </a:cxn>
              <a:cxn ang="0">
                <a:pos x="126" y="6"/>
              </a:cxn>
              <a:cxn ang="0">
                <a:pos x="138" y="2"/>
              </a:cxn>
              <a:cxn ang="0">
                <a:pos x="146" y="34"/>
              </a:cxn>
              <a:cxn ang="0">
                <a:pos x="42" y="118"/>
              </a:cxn>
              <a:cxn ang="0">
                <a:pos x="10" y="76"/>
              </a:cxn>
              <a:cxn ang="0">
                <a:pos x="10" y="78"/>
              </a:cxn>
              <a:cxn ang="0">
                <a:pos x="10" y="90"/>
              </a:cxn>
              <a:cxn ang="0">
                <a:pos x="16" y="90"/>
              </a:cxn>
              <a:cxn ang="0">
                <a:pos x="8" y="88"/>
              </a:cxn>
              <a:cxn ang="0">
                <a:pos x="6" y="84"/>
              </a:cxn>
              <a:cxn ang="0">
                <a:pos x="0" y="76"/>
              </a:cxn>
              <a:cxn ang="0">
                <a:pos x="6" y="74"/>
              </a:cxn>
            </a:cxnLst>
            <a:rect l="0" t="0" r="r" b="b"/>
            <a:pathLst>
              <a:path w="146" h="126">
                <a:moveTo>
                  <a:pt x="146" y="126"/>
                </a:moveTo>
                <a:lnTo>
                  <a:pt x="144" y="126"/>
                </a:lnTo>
                <a:lnTo>
                  <a:pt x="140" y="122"/>
                </a:lnTo>
                <a:lnTo>
                  <a:pt x="136" y="118"/>
                </a:lnTo>
                <a:lnTo>
                  <a:pt x="134" y="118"/>
                </a:lnTo>
                <a:lnTo>
                  <a:pt x="132" y="118"/>
                </a:lnTo>
                <a:lnTo>
                  <a:pt x="132" y="118"/>
                </a:lnTo>
                <a:lnTo>
                  <a:pt x="122" y="118"/>
                </a:lnTo>
                <a:lnTo>
                  <a:pt x="122" y="118"/>
                </a:lnTo>
                <a:lnTo>
                  <a:pt x="126" y="116"/>
                </a:lnTo>
                <a:lnTo>
                  <a:pt x="132" y="112"/>
                </a:lnTo>
                <a:lnTo>
                  <a:pt x="132" y="112"/>
                </a:lnTo>
                <a:lnTo>
                  <a:pt x="138" y="110"/>
                </a:lnTo>
                <a:lnTo>
                  <a:pt x="138" y="110"/>
                </a:lnTo>
                <a:lnTo>
                  <a:pt x="142" y="112"/>
                </a:lnTo>
                <a:lnTo>
                  <a:pt x="144" y="118"/>
                </a:lnTo>
                <a:lnTo>
                  <a:pt x="146" y="118"/>
                </a:lnTo>
                <a:lnTo>
                  <a:pt x="146" y="118"/>
                </a:lnTo>
                <a:lnTo>
                  <a:pt x="146" y="126"/>
                </a:lnTo>
                <a:close/>
                <a:moveTo>
                  <a:pt x="146" y="34"/>
                </a:moveTo>
                <a:lnTo>
                  <a:pt x="146" y="34"/>
                </a:lnTo>
                <a:lnTo>
                  <a:pt x="146" y="36"/>
                </a:lnTo>
                <a:lnTo>
                  <a:pt x="146" y="56"/>
                </a:lnTo>
                <a:lnTo>
                  <a:pt x="138" y="54"/>
                </a:lnTo>
                <a:lnTo>
                  <a:pt x="136" y="54"/>
                </a:lnTo>
                <a:lnTo>
                  <a:pt x="136" y="54"/>
                </a:lnTo>
                <a:lnTo>
                  <a:pt x="134" y="56"/>
                </a:lnTo>
                <a:lnTo>
                  <a:pt x="136" y="60"/>
                </a:lnTo>
                <a:lnTo>
                  <a:pt x="140" y="64"/>
                </a:lnTo>
                <a:lnTo>
                  <a:pt x="142" y="64"/>
                </a:lnTo>
                <a:lnTo>
                  <a:pt x="146" y="66"/>
                </a:lnTo>
                <a:lnTo>
                  <a:pt x="146" y="66"/>
                </a:lnTo>
                <a:lnTo>
                  <a:pt x="146" y="70"/>
                </a:lnTo>
                <a:lnTo>
                  <a:pt x="140" y="68"/>
                </a:lnTo>
                <a:lnTo>
                  <a:pt x="138" y="66"/>
                </a:lnTo>
                <a:lnTo>
                  <a:pt x="134" y="60"/>
                </a:lnTo>
                <a:lnTo>
                  <a:pt x="134" y="58"/>
                </a:lnTo>
                <a:lnTo>
                  <a:pt x="134" y="56"/>
                </a:lnTo>
                <a:lnTo>
                  <a:pt x="134" y="56"/>
                </a:lnTo>
                <a:lnTo>
                  <a:pt x="132" y="54"/>
                </a:lnTo>
                <a:lnTo>
                  <a:pt x="128" y="54"/>
                </a:lnTo>
                <a:lnTo>
                  <a:pt x="126" y="52"/>
                </a:lnTo>
                <a:lnTo>
                  <a:pt x="118" y="48"/>
                </a:lnTo>
                <a:lnTo>
                  <a:pt x="116" y="44"/>
                </a:lnTo>
                <a:lnTo>
                  <a:pt x="116" y="42"/>
                </a:lnTo>
                <a:lnTo>
                  <a:pt x="116" y="42"/>
                </a:lnTo>
                <a:lnTo>
                  <a:pt x="118" y="42"/>
                </a:lnTo>
                <a:lnTo>
                  <a:pt x="120" y="42"/>
                </a:lnTo>
                <a:lnTo>
                  <a:pt x="120" y="40"/>
                </a:lnTo>
                <a:lnTo>
                  <a:pt x="118" y="38"/>
                </a:lnTo>
                <a:lnTo>
                  <a:pt x="116" y="36"/>
                </a:lnTo>
                <a:lnTo>
                  <a:pt x="116" y="38"/>
                </a:lnTo>
                <a:lnTo>
                  <a:pt x="116" y="38"/>
                </a:lnTo>
                <a:lnTo>
                  <a:pt x="114" y="40"/>
                </a:lnTo>
                <a:lnTo>
                  <a:pt x="110" y="42"/>
                </a:lnTo>
                <a:lnTo>
                  <a:pt x="108" y="42"/>
                </a:lnTo>
                <a:lnTo>
                  <a:pt x="106" y="44"/>
                </a:lnTo>
                <a:lnTo>
                  <a:pt x="108" y="48"/>
                </a:lnTo>
                <a:lnTo>
                  <a:pt x="108" y="48"/>
                </a:lnTo>
                <a:lnTo>
                  <a:pt x="108" y="52"/>
                </a:lnTo>
                <a:lnTo>
                  <a:pt x="106" y="58"/>
                </a:lnTo>
                <a:lnTo>
                  <a:pt x="108" y="64"/>
                </a:lnTo>
                <a:lnTo>
                  <a:pt x="108" y="66"/>
                </a:lnTo>
                <a:lnTo>
                  <a:pt x="110" y="66"/>
                </a:lnTo>
                <a:lnTo>
                  <a:pt x="110" y="66"/>
                </a:lnTo>
                <a:lnTo>
                  <a:pt x="112" y="68"/>
                </a:lnTo>
                <a:lnTo>
                  <a:pt x="118" y="76"/>
                </a:lnTo>
                <a:lnTo>
                  <a:pt x="120" y="78"/>
                </a:lnTo>
                <a:lnTo>
                  <a:pt x="120" y="78"/>
                </a:lnTo>
                <a:lnTo>
                  <a:pt x="122" y="84"/>
                </a:lnTo>
                <a:lnTo>
                  <a:pt x="122" y="84"/>
                </a:lnTo>
                <a:lnTo>
                  <a:pt x="122" y="86"/>
                </a:lnTo>
                <a:lnTo>
                  <a:pt x="126" y="88"/>
                </a:lnTo>
                <a:lnTo>
                  <a:pt x="130" y="90"/>
                </a:lnTo>
                <a:lnTo>
                  <a:pt x="130" y="92"/>
                </a:lnTo>
                <a:lnTo>
                  <a:pt x="136" y="96"/>
                </a:lnTo>
                <a:lnTo>
                  <a:pt x="136" y="98"/>
                </a:lnTo>
                <a:lnTo>
                  <a:pt x="138" y="100"/>
                </a:lnTo>
                <a:lnTo>
                  <a:pt x="140" y="102"/>
                </a:lnTo>
                <a:lnTo>
                  <a:pt x="138" y="104"/>
                </a:lnTo>
                <a:lnTo>
                  <a:pt x="134" y="106"/>
                </a:lnTo>
                <a:lnTo>
                  <a:pt x="134" y="106"/>
                </a:lnTo>
                <a:lnTo>
                  <a:pt x="132" y="108"/>
                </a:lnTo>
                <a:lnTo>
                  <a:pt x="130" y="108"/>
                </a:lnTo>
                <a:lnTo>
                  <a:pt x="130" y="106"/>
                </a:lnTo>
                <a:lnTo>
                  <a:pt x="130" y="104"/>
                </a:lnTo>
                <a:lnTo>
                  <a:pt x="132" y="104"/>
                </a:lnTo>
                <a:lnTo>
                  <a:pt x="130" y="106"/>
                </a:lnTo>
                <a:lnTo>
                  <a:pt x="134" y="106"/>
                </a:lnTo>
                <a:lnTo>
                  <a:pt x="134" y="104"/>
                </a:lnTo>
                <a:lnTo>
                  <a:pt x="136" y="102"/>
                </a:lnTo>
                <a:lnTo>
                  <a:pt x="134" y="100"/>
                </a:lnTo>
                <a:lnTo>
                  <a:pt x="132" y="98"/>
                </a:lnTo>
                <a:lnTo>
                  <a:pt x="130" y="98"/>
                </a:lnTo>
                <a:lnTo>
                  <a:pt x="126" y="96"/>
                </a:lnTo>
                <a:lnTo>
                  <a:pt x="124" y="94"/>
                </a:lnTo>
                <a:lnTo>
                  <a:pt x="120" y="100"/>
                </a:lnTo>
                <a:lnTo>
                  <a:pt x="120" y="100"/>
                </a:lnTo>
                <a:lnTo>
                  <a:pt x="120" y="102"/>
                </a:lnTo>
                <a:lnTo>
                  <a:pt x="120" y="102"/>
                </a:lnTo>
                <a:lnTo>
                  <a:pt x="122" y="104"/>
                </a:lnTo>
                <a:lnTo>
                  <a:pt x="122" y="104"/>
                </a:lnTo>
                <a:lnTo>
                  <a:pt x="124" y="104"/>
                </a:lnTo>
                <a:lnTo>
                  <a:pt x="126" y="106"/>
                </a:lnTo>
                <a:lnTo>
                  <a:pt x="128" y="108"/>
                </a:lnTo>
                <a:lnTo>
                  <a:pt x="128" y="110"/>
                </a:lnTo>
                <a:lnTo>
                  <a:pt x="128" y="110"/>
                </a:lnTo>
                <a:lnTo>
                  <a:pt x="130" y="110"/>
                </a:lnTo>
                <a:lnTo>
                  <a:pt x="130" y="110"/>
                </a:lnTo>
                <a:lnTo>
                  <a:pt x="128" y="112"/>
                </a:lnTo>
                <a:lnTo>
                  <a:pt x="126" y="114"/>
                </a:lnTo>
                <a:lnTo>
                  <a:pt x="122" y="116"/>
                </a:lnTo>
                <a:lnTo>
                  <a:pt x="118" y="118"/>
                </a:lnTo>
                <a:lnTo>
                  <a:pt x="116" y="116"/>
                </a:lnTo>
                <a:lnTo>
                  <a:pt x="114" y="116"/>
                </a:lnTo>
                <a:lnTo>
                  <a:pt x="114" y="116"/>
                </a:lnTo>
                <a:lnTo>
                  <a:pt x="110" y="118"/>
                </a:lnTo>
                <a:lnTo>
                  <a:pt x="112" y="118"/>
                </a:lnTo>
                <a:lnTo>
                  <a:pt x="112" y="120"/>
                </a:lnTo>
                <a:lnTo>
                  <a:pt x="114" y="120"/>
                </a:lnTo>
                <a:lnTo>
                  <a:pt x="116" y="118"/>
                </a:lnTo>
                <a:lnTo>
                  <a:pt x="118" y="120"/>
                </a:lnTo>
                <a:lnTo>
                  <a:pt x="120" y="122"/>
                </a:lnTo>
                <a:lnTo>
                  <a:pt x="126" y="122"/>
                </a:lnTo>
                <a:lnTo>
                  <a:pt x="132" y="126"/>
                </a:lnTo>
                <a:lnTo>
                  <a:pt x="52" y="126"/>
                </a:lnTo>
                <a:lnTo>
                  <a:pt x="50" y="124"/>
                </a:lnTo>
                <a:lnTo>
                  <a:pt x="46" y="122"/>
                </a:lnTo>
                <a:lnTo>
                  <a:pt x="44" y="122"/>
                </a:lnTo>
                <a:lnTo>
                  <a:pt x="44" y="120"/>
                </a:lnTo>
                <a:lnTo>
                  <a:pt x="44" y="116"/>
                </a:lnTo>
                <a:lnTo>
                  <a:pt x="44" y="114"/>
                </a:lnTo>
                <a:lnTo>
                  <a:pt x="52" y="114"/>
                </a:lnTo>
                <a:lnTo>
                  <a:pt x="54" y="114"/>
                </a:lnTo>
                <a:lnTo>
                  <a:pt x="54" y="116"/>
                </a:lnTo>
                <a:lnTo>
                  <a:pt x="54" y="116"/>
                </a:lnTo>
                <a:lnTo>
                  <a:pt x="56" y="118"/>
                </a:lnTo>
                <a:lnTo>
                  <a:pt x="58" y="114"/>
                </a:lnTo>
                <a:lnTo>
                  <a:pt x="58" y="112"/>
                </a:lnTo>
                <a:lnTo>
                  <a:pt x="58" y="110"/>
                </a:lnTo>
                <a:lnTo>
                  <a:pt x="56" y="108"/>
                </a:lnTo>
                <a:lnTo>
                  <a:pt x="56" y="108"/>
                </a:lnTo>
                <a:lnTo>
                  <a:pt x="54" y="110"/>
                </a:lnTo>
                <a:lnTo>
                  <a:pt x="50" y="108"/>
                </a:lnTo>
                <a:lnTo>
                  <a:pt x="46" y="106"/>
                </a:lnTo>
                <a:lnTo>
                  <a:pt x="44" y="108"/>
                </a:lnTo>
                <a:lnTo>
                  <a:pt x="44" y="110"/>
                </a:lnTo>
                <a:lnTo>
                  <a:pt x="44" y="112"/>
                </a:lnTo>
                <a:lnTo>
                  <a:pt x="46" y="112"/>
                </a:lnTo>
                <a:lnTo>
                  <a:pt x="42" y="114"/>
                </a:lnTo>
                <a:lnTo>
                  <a:pt x="42" y="112"/>
                </a:lnTo>
                <a:lnTo>
                  <a:pt x="42" y="110"/>
                </a:lnTo>
                <a:lnTo>
                  <a:pt x="42" y="108"/>
                </a:lnTo>
                <a:lnTo>
                  <a:pt x="40" y="108"/>
                </a:lnTo>
                <a:lnTo>
                  <a:pt x="34" y="102"/>
                </a:lnTo>
                <a:lnTo>
                  <a:pt x="32" y="98"/>
                </a:lnTo>
                <a:lnTo>
                  <a:pt x="28" y="98"/>
                </a:lnTo>
                <a:lnTo>
                  <a:pt x="28" y="98"/>
                </a:lnTo>
                <a:lnTo>
                  <a:pt x="26" y="96"/>
                </a:lnTo>
                <a:lnTo>
                  <a:pt x="22" y="92"/>
                </a:lnTo>
                <a:lnTo>
                  <a:pt x="22" y="92"/>
                </a:lnTo>
                <a:lnTo>
                  <a:pt x="22" y="88"/>
                </a:lnTo>
                <a:lnTo>
                  <a:pt x="20" y="82"/>
                </a:lnTo>
                <a:lnTo>
                  <a:pt x="16" y="80"/>
                </a:lnTo>
                <a:lnTo>
                  <a:pt x="14" y="80"/>
                </a:lnTo>
                <a:lnTo>
                  <a:pt x="14" y="80"/>
                </a:lnTo>
                <a:lnTo>
                  <a:pt x="16" y="80"/>
                </a:lnTo>
                <a:lnTo>
                  <a:pt x="18" y="82"/>
                </a:lnTo>
                <a:lnTo>
                  <a:pt x="20" y="82"/>
                </a:lnTo>
                <a:lnTo>
                  <a:pt x="20" y="82"/>
                </a:lnTo>
                <a:lnTo>
                  <a:pt x="22" y="82"/>
                </a:lnTo>
                <a:lnTo>
                  <a:pt x="24" y="78"/>
                </a:lnTo>
                <a:lnTo>
                  <a:pt x="24" y="76"/>
                </a:lnTo>
                <a:lnTo>
                  <a:pt x="24" y="74"/>
                </a:lnTo>
                <a:lnTo>
                  <a:pt x="24" y="74"/>
                </a:lnTo>
                <a:lnTo>
                  <a:pt x="26" y="76"/>
                </a:lnTo>
                <a:lnTo>
                  <a:pt x="28" y="74"/>
                </a:lnTo>
                <a:lnTo>
                  <a:pt x="28" y="74"/>
                </a:lnTo>
                <a:lnTo>
                  <a:pt x="28" y="72"/>
                </a:lnTo>
                <a:lnTo>
                  <a:pt x="26" y="70"/>
                </a:lnTo>
                <a:lnTo>
                  <a:pt x="24" y="70"/>
                </a:lnTo>
                <a:lnTo>
                  <a:pt x="24" y="66"/>
                </a:lnTo>
                <a:lnTo>
                  <a:pt x="28" y="62"/>
                </a:lnTo>
                <a:lnTo>
                  <a:pt x="28" y="62"/>
                </a:lnTo>
                <a:lnTo>
                  <a:pt x="28" y="62"/>
                </a:lnTo>
                <a:lnTo>
                  <a:pt x="30" y="62"/>
                </a:lnTo>
                <a:lnTo>
                  <a:pt x="32" y="62"/>
                </a:lnTo>
                <a:lnTo>
                  <a:pt x="34" y="62"/>
                </a:lnTo>
                <a:lnTo>
                  <a:pt x="34" y="62"/>
                </a:lnTo>
                <a:lnTo>
                  <a:pt x="34" y="62"/>
                </a:lnTo>
                <a:lnTo>
                  <a:pt x="36" y="62"/>
                </a:lnTo>
                <a:lnTo>
                  <a:pt x="38" y="56"/>
                </a:lnTo>
                <a:lnTo>
                  <a:pt x="38" y="54"/>
                </a:lnTo>
                <a:lnTo>
                  <a:pt x="38" y="52"/>
                </a:lnTo>
                <a:lnTo>
                  <a:pt x="38" y="52"/>
                </a:lnTo>
                <a:lnTo>
                  <a:pt x="40" y="48"/>
                </a:lnTo>
                <a:lnTo>
                  <a:pt x="40" y="46"/>
                </a:lnTo>
                <a:lnTo>
                  <a:pt x="40" y="44"/>
                </a:lnTo>
                <a:lnTo>
                  <a:pt x="44" y="44"/>
                </a:lnTo>
                <a:lnTo>
                  <a:pt x="46" y="44"/>
                </a:lnTo>
                <a:lnTo>
                  <a:pt x="48" y="40"/>
                </a:lnTo>
                <a:lnTo>
                  <a:pt x="48" y="38"/>
                </a:lnTo>
                <a:lnTo>
                  <a:pt x="48" y="36"/>
                </a:lnTo>
                <a:lnTo>
                  <a:pt x="48" y="34"/>
                </a:lnTo>
                <a:lnTo>
                  <a:pt x="46" y="30"/>
                </a:lnTo>
                <a:lnTo>
                  <a:pt x="44" y="26"/>
                </a:lnTo>
                <a:lnTo>
                  <a:pt x="50" y="26"/>
                </a:lnTo>
                <a:lnTo>
                  <a:pt x="52" y="26"/>
                </a:lnTo>
                <a:lnTo>
                  <a:pt x="58" y="26"/>
                </a:lnTo>
                <a:lnTo>
                  <a:pt x="58" y="26"/>
                </a:lnTo>
                <a:lnTo>
                  <a:pt x="60" y="26"/>
                </a:lnTo>
                <a:lnTo>
                  <a:pt x="60" y="24"/>
                </a:lnTo>
                <a:lnTo>
                  <a:pt x="64" y="24"/>
                </a:lnTo>
                <a:lnTo>
                  <a:pt x="66" y="26"/>
                </a:lnTo>
                <a:lnTo>
                  <a:pt x="66" y="26"/>
                </a:lnTo>
                <a:lnTo>
                  <a:pt x="68" y="26"/>
                </a:lnTo>
                <a:lnTo>
                  <a:pt x="74" y="24"/>
                </a:lnTo>
                <a:lnTo>
                  <a:pt x="78" y="18"/>
                </a:lnTo>
                <a:lnTo>
                  <a:pt x="78" y="16"/>
                </a:lnTo>
                <a:lnTo>
                  <a:pt x="80" y="14"/>
                </a:lnTo>
                <a:lnTo>
                  <a:pt x="88" y="12"/>
                </a:lnTo>
                <a:lnTo>
                  <a:pt x="90" y="12"/>
                </a:lnTo>
                <a:lnTo>
                  <a:pt x="92" y="14"/>
                </a:lnTo>
                <a:lnTo>
                  <a:pt x="94" y="14"/>
                </a:lnTo>
                <a:lnTo>
                  <a:pt x="98" y="14"/>
                </a:lnTo>
                <a:lnTo>
                  <a:pt x="100" y="14"/>
                </a:lnTo>
                <a:lnTo>
                  <a:pt x="104" y="14"/>
                </a:lnTo>
                <a:lnTo>
                  <a:pt x="108" y="14"/>
                </a:lnTo>
                <a:lnTo>
                  <a:pt x="108" y="10"/>
                </a:lnTo>
                <a:lnTo>
                  <a:pt x="108" y="8"/>
                </a:lnTo>
                <a:lnTo>
                  <a:pt x="108" y="6"/>
                </a:lnTo>
                <a:lnTo>
                  <a:pt x="110" y="6"/>
                </a:lnTo>
                <a:lnTo>
                  <a:pt x="110" y="4"/>
                </a:lnTo>
                <a:lnTo>
                  <a:pt x="114" y="4"/>
                </a:lnTo>
                <a:lnTo>
                  <a:pt x="114" y="4"/>
                </a:lnTo>
                <a:lnTo>
                  <a:pt x="116" y="6"/>
                </a:lnTo>
                <a:lnTo>
                  <a:pt x="120" y="6"/>
                </a:lnTo>
                <a:lnTo>
                  <a:pt x="122" y="6"/>
                </a:lnTo>
                <a:lnTo>
                  <a:pt x="124" y="6"/>
                </a:lnTo>
                <a:lnTo>
                  <a:pt x="126" y="6"/>
                </a:lnTo>
                <a:lnTo>
                  <a:pt x="126" y="4"/>
                </a:lnTo>
                <a:lnTo>
                  <a:pt x="126" y="4"/>
                </a:lnTo>
                <a:lnTo>
                  <a:pt x="128" y="2"/>
                </a:lnTo>
                <a:lnTo>
                  <a:pt x="134" y="2"/>
                </a:lnTo>
                <a:lnTo>
                  <a:pt x="138" y="2"/>
                </a:lnTo>
                <a:lnTo>
                  <a:pt x="140" y="4"/>
                </a:lnTo>
                <a:lnTo>
                  <a:pt x="140" y="4"/>
                </a:lnTo>
                <a:lnTo>
                  <a:pt x="144" y="2"/>
                </a:lnTo>
                <a:lnTo>
                  <a:pt x="146" y="0"/>
                </a:lnTo>
                <a:lnTo>
                  <a:pt x="146" y="34"/>
                </a:lnTo>
                <a:close/>
                <a:moveTo>
                  <a:pt x="38" y="126"/>
                </a:moveTo>
                <a:lnTo>
                  <a:pt x="38" y="122"/>
                </a:lnTo>
                <a:lnTo>
                  <a:pt x="40" y="118"/>
                </a:lnTo>
                <a:lnTo>
                  <a:pt x="40" y="118"/>
                </a:lnTo>
                <a:lnTo>
                  <a:pt x="42" y="118"/>
                </a:lnTo>
                <a:lnTo>
                  <a:pt x="42" y="118"/>
                </a:lnTo>
                <a:lnTo>
                  <a:pt x="44" y="120"/>
                </a:lnTo>
                <a:lnTo>
                  <a:pt x="44" y="126"/>
                </a:lnTo>
                <a:lnTo>
                  <a:pt x="38" y="126"/>
                </a:lnTo>
                <a:close/>
                <a:moveTo>
                  <a:pt x="10" y="76"/>
                </a:moveTo>
                <a:lnTo>
                  <a:pt x="10" y="76"/>
                </a:lnTo>
                <a:lnTo>
                  <a:pt x="10" y="76"/>
                </a:lnTo>
                <a:lnTo>
                  <a:pt x="10" y="78"/>
                </a:lnTo>
                <a:lnTo>
                  <a:pt x="10" y="78"/>
                </a:lnTo>
                <a:lnTo>
                  <a:pt x="10" y="78"/>
                </a:lnTo>
                <a:lnTo>
                  <a:pt x="8" y="78"/>
                </a:lnTo>
                <a:lnTo>
                  <a:pt x="6" y="80"/>
                </a:lnTo>
                <a:lnTo>
                  <a:pt x="6" y="80"/>
                </a:lnTo>
                <a:lnTo>
                  <a:pt x="8" y="82"/>
                </a:lnTo>
                <a:lnTo>
                  <a:pt x="10" y="90"/>
                </a:lnTo>
                <a:lnTo>
                  <a:pt x="14" y="92"/>
                </a:lnTo>
                <a:lnTo>
                  <a:pt x="14" y="92"/>
                </a:lnTo>
                <a:lnTo>
                  <a:pt x="16" y="92"/>
                </a:lnTo>
                <a:lnTo>
                  <a:pt x="16" y="90"/>
                </a:lnTo>
                <a:lnTo>
                  <a:pt x="16" y="90"/>
                </a:lnTo>
                <a:lnTo>
                  <a:pt x="18" y="94"/>
                </a:lnTo>
                <a:lnTo>
                  <a:pt x="18" y="94"/>
                </a:lnTo>
                <a:lnTo>
                  <a:pt x="16" y="94"/>
                </a:lnTo>
                <a:lnTo>
                  <a:pt x="10" y="90"/>
                </a:lnTo>
                <a:lnTo>
                  <a:pt x="8" y="88"/>
                </a:lnTo>
                <a:lnTo>
                  <a:pt x="8" y="88"/>
                </a:lnTo>
                <a:lnTo>
                  <a:pt x="8" y="86"/>
                </a:lnTo>
                <a:lnTo>
                  <a:pt x="8" y="86"/>
                </a:lnTo>
                <a:lnTo>
                  <a:pt x="6" y="84"/>
                </a:lnTo>
                <a:lnTo>
                  <a:pt x="6" y="84"/>
                </a:lnTo>
                <a:lnTo>
                  <a:pt x="4" y="82"/>
                </a:lnTo>
                <a:lnTo>
                  <a:pt x="0" y="80"/>
                </a:lnTo>
                <a:lnTo>
                  <a:pt x="0" y="78"/>
                </a:lnTo>
                <a:lnTo>
                  <a:pt x="0" y="76"/>
                </a:lnTo>
                <a:lnTo>
                  <a:pt x="0" y="76"/>
                </a:lnTo>
                <a:lnTo>
                  <a:pt x="0" y="76"/>
                </a:lnTo>
                <a:lnTo>
                  <a:pt x="2" y="76"/>
                </a:lnTo>
                <a:lnTo>
                  <a:pt x="4" y="76"/>
                </a:lnTo>
                <a:lnTo>
                  <a:pt x="6" y="76"/>
                </a:lnTo>
                <a:lnTo>
                  <a:pt x="6" y="74"/>
                </a:lnTo>
                <a:lnTo>
                  <a:pt x="8" y="74"/>
                </a:lnTo>
                <a:lnTo>
                  <a:pt x="10" y="7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4" name="Freeform 820"/>
          <p:cNvSpPr>
            <a:spLocks/>
          </p:cNvSpPr>
          <p:nvPr/>
        </p:nvSpPr>
        <p:spPr bwMode="auto">
          <a:xfrm>
            <a:off x="3965575" y="4313238"/>
            <a:ext cx="215900" cy="333375"/>
          </a:xfrm>
          <a:custGeom>
            <a:avLst/>
            <a:gdLst/>
            <a:ahLst/>
            <a:cxnLst>
              <a:cxn ang="0">
                <a:pos x="122" y="12"/>
              </a:cxn>
              <a:cxn ang="0">
                <a:pos x="122" y="18"/>
              </a:cxn>
              <a:cxn ang="0">
                <a:pos x="124" y="24"/>
              </a:cxn>
              <a:cxn ang="0">
                <a:pos x="130" y="30"/>
              </a:cxn>
              <a:cxn ang="0">
                <a:pos x="132" y="34"/>
              </a:cxn>
              <a:cxn ang="0">
                <a:pos x="136" y="40"/>
              </a:cxn>
              <a:cxn ang="0">
                <a:pos x="132" y="50"/>
              </a:cxn>
              <a:cxn ang="0">
                <a:pos x="130" y="56"/>
              </a:cxn>
              <a:cxn ang="0">
                <a:pos x="126" y="58"/>
              </a:cxn>
              <a:cxn ang="0">
                <a:pos x="122" y="54"/>
              </a:cxn>
              <a:cxn ang="0">
                <a:pos x="110" y="48"/>
              </a:cxn>
              <a:cxn ang="0">
                <a:pos x="114" y="54"/>
              </a:cxn>
              <a:cxn ang="0">
                <a:pos x="98" y="60"/>
              </a:cxn>
              <a:cxn ang="0">
                <a:pos x="88" y="62"/>
              </a:cxn>
              <a:cxn ang="0">
                <a:pos x="86" y="66"/>
              </a:cxn>
              <a:cxn ang="0">
                <a:pos x="80" y="66"/>
              </a:cxn>
              <a:cxn ang="0">
                <a:pos x="74" y="72"/>
              </a:cxn>
              <a:cxn ang="0">
                <a:pos x="68" y="76"/>
              </a:cxn>
              <a:cxn ang="0">
                <a:pos x="62" y="76"/>
              </a:cxn>
              <a:cxn ang="0">
                <a:pos x="56" y="76"/>
              </a:cxn>
              <a:cxn ang="0">
                <a:pos x="46" y="82"/>
              </a:cxn>
              <a:cxn ang="0">
                <a:pos x="40" y="80"/>
              </a:cxn>
              <a:cxn ang="0">
                <a:pos x="40" y="88"/>
              </a:cxn>
              <a:cxn ang="0">
                <a:pos x="50" y="94"/>
              </a:cxn>
              <a:cxn ang="0">
                <a:pos x="52" y="104"/>
              </a:cxn>
              <a:cxn ang="0">
                <a:pos x="54" y="112"/>
              </a:cxn>
              <a:cxn ang="0">
                <a:pos x="64" y="124"/>
              </a:cxn>
              <a:cxn ang="0">
                <a:pos x="78" y="132"/>
              </a:cxn>
              <a:cxn ang="0">
                <a:pos x="90" y="140"/>
              </a:cxn>
              <a:cxn ang="0">
                <a:pos x="96" y="144"/>
              </a:cxn>
              <a:cxn ang="0">
                <a:pos x="98" y="144"/>
              </a:cxn>
              <a:cxn ang="0">
                <a:pos x="102" y="148"/>
              </a:cxn>
              <a:cxn ang="0">
                <a:pos x="102" y="158"/>
              </a:cxn>
              <a:cxn ang="0">
                <a:pos x="94" y="158"/>
              </a:cxn>
              <a:cxn ang="0">
                <a:pos x="90" y="164"/>
              </a:cxn>
              <a:cxn ang="0">
                <a:pos x="86" y="170"/>
              </a:cxn>
              <a:cxn ang="0">
                <a:pos x="74" y="172"/>
              </a:cxn>
              <a:cxn ang="0">
                <a:pos x="68" y="182"/>
              </a:cxn>
              <a:cxn ang="0">
                <a:pos x="72" y="186"/>
              </a:cxn>
              <a:cxn ang="0">
                <a:pos x="74" y="192"/>
              </a:cxn>
              <a:cxn ang="0">
                <a:pos x="78" y="196"/>
              </a:cxn>
              <a:cxn ang="0">
                <a:pos x="78" y="208"/>
              </a:cxn>
              <a:cxn ang="0">
                <a:pos x="70" y="200"/>
              </a:cxn>
              <a:cxn ang="0">
                <a:pos x="62" y="198"/>
              </a:cxn>
              <a:cxn ang="0">
                <a:pos x="56" y="198"/>
              </a:cxn>
              <a:cxn ang="0">
                <a:pos x="46" y="200"/>
              </a:cxn>
              <a:cxn ang="0">
                <a:pos x="38" y="200"/>
              </a:cxn>
              <a:cxn ang="0">
                <a:pos x="24" y="206"/>
              </a:cxn>
              <a:cxn ang="0">
                <a:pos x="6" y="210"/>
              </a:cxn>
              <a:cxn ang="0">
                <a:pos x="0" y="204"/>
              </a:cxn>
            </a:cxnLst>
            <a:rect l="0" t="0" r="r" b="b"/>
            <a:pathLst>
              <a:path w="136" h="210">
                <a:moveTo>
                  <a:pt x="122" y="0"/>
                </a:moveTo>
                <a:lnTo>
                  <a:pt x="122" y="4"/>
                </a:lnTo>
                <a:lnTo>
                  <a:pt x="122" y="10"/>
                </a:lnTo>
                <a:lnTo>
                  <a:pt x="122" y="12"/>
                </a:lnTo>
                <a:lnTo>
                  <a:pt x="120" y="12"/>
                </a:lnTo>
                <a:lnTo>
                  <a:pt x="118" y="14"/>
                </a:lnTo>
                <a:lnTo>
                  <a:pt x="118" y="14"/>
                </a:lnTo>
                <a:lnTo>
                  <a:pt x="122" y="18"/>
                </a:lnTo>
                <a:lnTo>
                  <a:pt x="122" y="20"/>
                </a:lnTo>
                <a:lnTo>
                  <a:pt x="124" y="20"/>
                </a:lnTo>
                <a:lnTo>
                  <a:pt x="124" y="22"/>
                </a:lnTo>
                <a:lnTo>
                  <a:pt x="124" y="24"/>
                </a:lnTo>
                <a:lnTo>
                  <a:pt x="124" y="26"/>
                </a:lnTo>
                <a:lnTo>
                  <a:pt x="124" y="28"/>
                </a:lnTo>
                <a:lnTo>
                  <a:pt x="128" y="28"/>
                </a:lnTo>
                <a:lnTo>
                  <a:pt x="130" y="30"/>
                </a:lnTo>
                <a:lnTo>
                  <a:pt x="132" y="30"/>
                </a:lnTo>
                <a:lnTo>
                  <a:pt x="132" y="32"/>
                </a:lnTo>
                <a:lnTo>
                  <a:pt x="134" y="34"/>
                </a:lnTo>
                <a:lnTo>
                  <a:pt x="132" y="34"/>
                </a:lnTo>
                <a:lnTo>
                  <a:pt x="134" y="36"/>
                </a:lnTo>
                <a:lnTo>
                  <a:pt x="134" y="36"/>
                </a:lnTo>
                <a:lnTo>
                  <a:pt x="136" y="38"/>
                </a:lnTo>
                <a:lnTo>
                  <a:pt x="136" y="40"/>
                </a:lnTo>
                <a:lnTo>
                  <a:pt x="134" y="46"/>
                </a:lnTo>
                <a:lnTo>
                  <a:pt x="134" y="48"/>
                </a:lnTo>
                <a:lnTo>
                  <a:pt x="134" y="48"/>
                </a:lnTo>
                <a:lnTo>
                  <a:pt x="132" y="50"/>
                </a:lnTo>
                <a:lnTo>
                  <a:pt x="132" y="52"/>
                </a:lnTo>
                <a:lnTo>
                  <a:pt x="130" y="56"/>
                </a:lnTo>
                <a:lnTo>
                  <a:pt x="130" y="56"/>
                </a:lnTo>
                <a:lnTo>
                  <a:pt x="130" y="56"/>
                </a:lnTo>
                <a:lnTo>
                  <a:pt x="130" y="58"/>
                </a:lnTo>
                <a:lnTo>
                  <a:pt x="128" y="58"/>
                </a:lnTo>
                <a:lnTo>
                  <a:pt x="126" y="58"/>
                </a:lnTo>
                <a:lnTo>
                  <a:pt x="126" y="58"/>
                </a:lnTo>
                <a:lnTo>
                  <a:pt x="124" y="58"/>
                </a:lnTo>
                <a:lnTo>
                  <a:pt x="122" y="56"/>
                </a:lnTo>
                <a:lnTo>
                  <a:pt x="122" y="56"/>
                </a:lnTo>
                <a:lnTo>
                  <a:pt x="122" y="54"/>
                </a:lnTo>
                <a:lnTo>
                  <a:pt x="122" y="52"/>
                </a:lnTo>
                <a:lnTo>
                  <a:pt x="120" y="50"/>
                </a:lnTo>
                <a:lnTo>
                  <a:pt x="118" y="50"/>
                </a:lnTo>
                <a:lnTo>
                  <a:pt x="110" y="48"/>
                </a:lnTo>
                <a:lnTo>
                  <a:pt x="110" y="48"/>
                </a:lnTo>
                <a:lnTo>
                  <a:pt x="110" y="50"/>
                </a:lnTo>
                <a:lnTo>
                  <a:pt x="112" y="54"/>
                </a:lnTo>
                <a:lnTo>
                  <a:pt x="114" y="54"/>
                </a:lnTo>
                <a:lnTo>
                  <a:pt x="112" y="56"/>
                </a:lnTo>
                <a:lnTo>
                  <a:pt x="106" y="58"/>
                </a:lnTo>
                <a:lnTo>
                  <a:pt x="100" y="58"/>
                </a:lnTo>
                <a:lnTo>
                  <a:pt x="98" y="60"/>
                </a:lnTo>
                <a:lnTo>
                  <a:pt x="98" y="60"/>
                </a:lnTo>
                <a:lnTo>
                  <a:pt x="92" y="62"/>
                </a:lnTo>
                <a:lnTo>
                  <a:pt x="90" y="62"/>
                </a:lnTo>
                <a:lnTo>
                  <a:pt x="88" y="62"/>
                </a:lnTo>
                <a:lnTo>
                  <a:pt x="88" y="64"/>
                </a:lnTo>
                <a:lnTo>
                  <a:pt x="86" y="64"/>
                </a:lnTo>
                <a:lnTo>
                  <a:pt x="84" y="66"/>
                </a:lnTo>
                <a:lnTo>
                  <a:pt x="86" y="66"/>
                </a:lnTo>
                <a:lnTo>
                  <a:pt x="84" y="68"/>
                </a:lnTo>
                <a:lnTo>
                  <a:pt x="82" y="68"/>
                </a:lnTo>
                <a:lnTo>
                  <a:pt x="82" y="68"/>
                </a:lnTo>
                <a:lnTo>
                  <a:pt x="80" y="66"/>
                </a:lnTo>
                <a:lnTo>
                  <a:pt x="76" y="68"/>
                </a:lnTo>
                <a:lnTo>
                  <a:pt x="74" y="70"/>
                </a:lnTo>
                <a:lnTo>
                  <a:pt x="74" y="72"/>
                </a:lnTo>
                <a:lnTo>
                  <a:pt x="74" y="72"/>
                </a:lnTo>
                <a:lnTo>
                  <a:pt x="70" y="72"/>
                </a:lnTo>
                <a:lnTo>
                  <a:pt x="68" y="76"/>
                </a:lnTo>
                <a:lnTo>
                  <a:pt x="68" y="76"/>
                </a:lnTo>
                <a:lnTo>
                  <a:pt x="68" y="76"/>
                </a:lnTo>
                <a:lnTo>
                  <a:pt x="66" y="76"/>
                </a:lnTo>
                <a:lnTo>
                  <a:pt x="64" y="76"/>
                </a:lnTo>
                <a:lnTo>
                  <a:pt x="64" y="76"/>
                </a:lnTo>
                <a:lnTo>
                  <a:pt x="62" y="76"/>
                </a:lnTo>
                <a:lnTo>
                  <a:pt x="62" y="74"/>
                </a:lnTo>
                <a:lnTo>
                  <a:pt x="60" y="76"/>
                </a:lnTo>
                <a:lnTo>
                  <a:pt x="58" y="76"/>
                </a:lnTo>
                <a:lnTo>
                  <a:pt x="56" y="76"/>
                </a:lnTo>
                <a:lnTo>
                  <a:pt x="54" y="76"/>
                </a:lnTo>
                <a:lnTo>
                  <a:pt x="50" y="78"/>
                </a:lnTo>
                <a:lnTo>
                  <a:pt x="50" y="78"/>
                </a:lnTo>
                <a:lnTo>
                  <a:pt x="46" y="82"/>
                </a:lnTo>
                <a:lnTo>
                  <a:pt x="44" y="84"/>
                </a:lnTo>
                <a:lnTo>
                  <a:pt x="44" y="86"/>
                </a:lnTo>
                <a:lnTo>
                  <a:pt x="44" y="86"/>
                </a:lnTo>
                <a:lnTo>
                  <a:pt x="40" y="80"/>
                </a:lnTo>
                <a:lnTo>
                  <a:pt x="36" y="80"/>
                </a:lnTo>
                <a:lnTo>
                  <a:pt x="38" y="82"/>
                </a:lnTo>
                <a:lnTo>
                  <a:pt x="40" y="88"/>
                </a:lnTo>
                <a:lnTo>
                  <a:pt x="40" y="88"/>
                </a:lnTo>
                <a:lnTo>
                  <a:pt x="40" y="90"/>
                </a:lnTo>
                <a:lnTo>
                  <a:pt x="44" y="92"/>
                </a:lnTo>
                <a:lnTo>
                  <a:pt x="44" y="92"/>
                </a:lnTo>
                <a:lnTo>
                  <a:pt x="50" y="94"/>
                </a:lnTo>
                <a:lnTo>
                  <a:pt x="50" y="96"/>
                </a:lnTo>
                <a:lnTo>
                  <a:pt x="52" y="96"/>
                </a:lnTo>
                <a:lnTo>
                  <a:pt x="54" y="98"/>
                </a:lnTo>
                <a:lnTo>
                  <a:pt x="52" y="104"/>
                </a:lnTo>
                <a:lnTo>
                  <a:pt x="50" y="108"/>
                </a:lnTo>
                <a:lnTo>
                  <a:pt x="52" y="108"/>
                </a:lnTo>
                <a:lnTo>
                  <a:pt x="52" y="110"/>
                </a:lnTo>
                <a:lnTo>
                  <a:pt x="54" y="112"/>
                </a:lnTo>
                <a:lnTo>
                  <a:pt x="56" y="114"/>
                </a:lnTo>
                <a:lnTo>
                  <a:pt x="56" y="116"/>
                </a:lnTo>
                <a:lnTo>
                  <a:pt x="60" y="120"/>
                </a:lnTo>
                <a:lnTo>
                  <a:pt x="64" y="124"/>
                </a:lnTo>
                <a:lnTo>
                  <a:pt x="68" y="124"/>
                </a:lnTo>
                <a:lnTo>
                  <a:pt x="70" y="124"/>
                </a:lnTo>
                <a:lnTo>
                  <a:pt x="72" y="126"/>
                </a:lnTo>
                <a:lnTo>
                  <a:pt x="78" y="132"/>
                </a:lnTo>
                <a:lnTo>
                  <a:pt x="84" y="134"/>
                </a:lnTo>
                <a:lnTo>
                  <a:pt x="86" y="136"/>
                </a:lnTo>
                <a:lnTo>
                  <a:pt x="86" y="138"/>
                </a:lnTo>
                <a:lnTo>
                  <a:pt x="90" y="140"/>
                </a:lnTo>
                <a:lnTo>
                  <a:pt x="92" y="140"/>
                </a:lnTo>
                <a:lnTo>
                  <a:pt x="94" y="140"/>
                </a:lnTo>
                <a:lnTo>
                  <a:pt x="94" y="142"/>
                </a:lnTo>
                <a:lnTo>
                  <a:pt x="96" y="144"/>
                </a:lnTo>
                <a:lnTo>
                  <a:pt x="96" y="144"/>
                </a:lnTo>
                <a:lnTo>
                  <a:pt x="98" y="144"/>
                </a:lnTo>
                <a:lnTo>
                  <a:pt x="98" y="144"/>
                </a:lnTo>
                <a:lnTo>
                  <a:pt x="98" y="144"/>
                </a:lnTo>
                <a:lnTo>
                  <a:pt x="100" y="146"/>
                </a:lnTo>
                <a:lnTo>
                  <a:pt x="100" y="146"/>
                </a:lnTo>
                <a:lnTo>
                  <a:pt x="102" y="148"/>
                </a:lnTo>
                <a:lnTo>
                  <a:pt x="102" y="148"/>
                </a:lnTo>
                <a:lnTo>
                  <a:pt x="102" y="150"/>
                </a:lnTo>
                <a:lnTo>
                  <a:pt x="102" y="150"/>
                </a:lnTo>
                <a:lnTo>
                  <a:pt x="102" y="156"/>
                </a:lnTo>
                <a:lnTo>
                  <a:pt x="102" y="158"/>
                </a:lnTo>
                <a:lnTo>
                  <a:pt x="100" y="160"/>
                </a:lnTo>
                <a:lnTo>
                  <a:pt x="98" y="160"/>
                </a:lnTo>
                <a:lnTo>
                  <a:pt x="96" y="160"/>
                </a:lnTo>
                <a:lnTo>
                  <a:pt x="94" y="158"/>
                </a:lnTo>
                <a:lnTo>
                  <a:pt x="92" y="158"/>
                </a:lnTo>
                <a:lnTo>
                  <a:pt x="90" y="158"/>
                </a:lnTo>
                <a:lnTo>
                  <a:pt x="90" y="160"/>
                </a:lnTo>
                <a:lnTo>
                  <a:pt x="90" y="164"/>
                </a:lnTo>
                <a:lnTo>
                  <a:pt x="88" y="166"/>
                </a:lnTo>
                <a:lnTo>
                  <a:pt x="88" y="168"/>
                </a:lnTo>
                <a:lnTo>
                  <a:pt x="86" y="168"/>
                </a:lnTo>
                <a:lnTo>
                  <a:pt x="86" y="170"/>
                </a:lnTo>
                <a:lnTo>
                  <a:pt x="84" y="170"/>
                </a:lnTo>
                <a:lnTo>
                  <a:pt x="84" y="170"/>
                </a:lnTo>
                <a:lnTo>
                  <a:pt x="80" y="170"/>
                </a:lnTo>
                <a:lnTo>
                  <a:pt x="74" y="172"/>
                </a:lnTo>
                <a:lnTo>
                  <a:pt x="70" y="174"/>
                </a:lnTo>
                <a:lnTo>
                  <a:pt x="66" y="178"/>
                </a:lnTo>
                <a:lnTo>
                  <a:pt x="66" y="180"/>
                </a:lnTo>
                <a:lnTo>
                  <a:pt x="68" y="182"/>
                </a:lnTo>
                <a:lnTo>
                  <a:pt x="70" y="182"/>
                </a:lnTo>
                <a:lnTo>
                  <a:pt x="70" y="184"/>
                </a:lnTo>
                <a:lnTo>
                  <a:pt x="70" y="184"/>
                </a:lnTo>
                <a:lnTo>
                  <a:pt x="72" y="186"/>
                </a:lnTo>
                <a:lnTo>
                  <a:pt x="74" y="188"/>
                </a:lnTo>
                <a:lnTo>
                  <a:pt x="76" y="190"/>
                </a:lnTo>
                <a:lnTo>
                  <a:pt x="74" y="192"/>
                </a:lnTo>
                <a:lnTo>
                  <a:pt x="74" y="192"/>
                </a:lnTo>
                <a:lnTo>
                  <a:pt x="72" y="196"/>
                </a:lnTo>
                <a:lnTo>
                  <a:pt x="76" y="196"/>
                </a:lnTo>
                <a:lnTo>
                  <a:pt x="76" y="196"/>
                </a:lnTo>
                <a:lnTo>
                  <a:pt x="78" y="196"/>
                </a:lnTo>
                <a:lnTo>
                  <a:pt x="78" y="198"/>
                </a:lnTo>
                <a:lnTo>
                  <a:pt x="80" y="200"/>
                </a:lnTo>
                <a:lnTo>
                  <a:pt x="78" y="206"/>
                </a:lnTo>
                <a:lnTo>
                  <a:pt x="78" y="208"/>
                </a:lnTo>
                <a:lnTo>
                  <a:pt x="76" y="206"/>
                </a:lnTo>
                <a:lnTo>
                  <a:pt x="70" y="204"/>
                </a:lnTo>
                <a:lnTo>
                  <a:pt x="68" y="202"/>
                </a:lnTo>
                <a:lnTo>
                  <a:pt x="70" y="200"/>
                </a:lnTo>
                <a:lnTo>
                  <a:pt x="70" y="200"/>
                </a:lnTo>
                <a:lnTo>
                  <a:pt x="66" y="198"/>
                </a:lnTo>
                <a:lnTo>
                  <a:pt x="64" y="198"/>
                </a:lnTo>
                <a:lnTo>
                  <a:pt x="62" y="198"/>
                </a:lnTo>
                <a:lnTo>
                  <a:pt x="62" y="200"/>
                </a:lnTo>
                <a:lnTo>
                  <a:pt x="60" y="200"/>
                </a:lnTo>
                <a:lnTo>
                  <a:pt x="58" y="200"/>
                </a:lnTo>
                <a:lnTo>
                  <a:pt x="56" y="198"/>
                </a:lnTo>
                <a:lnTo>
                  <a:pt x="48" y="198"/>
                </a:lnTo>
                <a:lnTo>
                  <a:pt x="48" y="200"/>
                </a:lnTo>
                <a:lnTo>
                  <a:pt x="48" y="200"/>
                </a:lnTo>
                <a:lnTo>
                  <a:pt x="46" y="200"/>
                </a:lnTo>
                <a:lnTo>
                  <a:pt x="44" y="200"/>
                </a:lnTo>
                <a:lnTo>
                  <a:pt x="42" y="200"/>
                </a:lnTo>
                <a:lnTo>
                  <a:pt x="40" y="200"/>
                </a:lnTo>
                <a:lnTo>
                  <a:pt x="38" y="200"/>
                </a:lnTo>
                <a:lnTo>
                  <a:pt x="30" y="202"/>
                </a:lnTo>
                <a:lnTo>
                  <a:pt x="26" y="204"/>
                </a:lnTo>
                <a:lnTo>
                  <a:pt x="26" y="206"/>
                </a:lnTo>
                <a:lnTo>
                  <a:pt x="24" y="206"/>
                </a:lnTo>
                <a:lnTo>
                  <a:pt x="22" y="206"/>
                </a:lnTo>
                <a:lnTo>
                  <a:pt x="16" y="210"/>
                </a:lnTo>
                <a:lnTo>
                  <a:pt x="10" y="210"/>
                </a:lnTo>
                <a:lnTo>
                  <a:pt x="6" y="210"/>
                </a:lnTo>
                <a:lnTo>
                  <a:pt x="6" y="210"/>
                </a:lnTo>
                <a:lnTo>
                  <a:pt x="4" y="210"/>
                </a:lnTo>
                <a:lnTo>
                  <a:pt x="2" y="206"/>
                </a:lnTo>
                <a:lnTo>
                  <a:pt x="0" y="204"/>
                </a:lnTo>
                <a:lnTo>
                  <a:pt x="0" y="0"/>
                </a:lnTo>
                <a:lnTo>
                  <a:pt x="122"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5" name="Freeform 821"/>
          <p:cNvSpPr>
            <a:spLocks/>
          </p:cNvSpPr>
          <p:nvPr/>
        </p:nvSpPr>
        <p:spPr bwMode="auto">
          <a:xfrm>
            <a:off x="4022725" y="4389438"/>
            <a:ext cx="381000" cy="174625"/>
          </a:xfrm>
          <a:custGeom>
            <a:avLst/>
            <a:gdLst/>
            <a:ahLst/>
            <a:cxnLst>
              <a:cxn ang="0">
                <a:pos x="230" y="70"/>
              </a:cxn>
              <a:cxn ang="0">
                <a:pos x="218" y="80"/>
              </a:cxn>
              <a:cxn ang="0">
                <a:pos x="216" y="88"/>
              </a:cxn>
              <a:cxn ang="0">
                <a:pos x="202" y="98"/>
              </a:cxn>
              <a:cxn ang="0">
                <a:pos x="192" y="98"/>
              </a:cxn>
              <a:cxn ang="0">
                <a:pos x="180" y="102"/>
              </a:cxn>
              <a:cxn ang="0">
                <a:pos x="174" y="104"/>
              </a:cxn>
              <a:cxn ang="0">
                <a:pos x="166" y="100"/>
              </a:cxn>
              <a:cxn ang="0">
                <a:pos x="156" y="102"/>
              </a:cxn>
              <a:cxn ang="0">
                <a:pos x="144" y="100"/>
              </a:cxn>
              <a:cxn ang="0">
                <a:pos x="128" y="96"/>
              </a:cxn>
              <a:cxn ang="0">
                <a:pos x="120" y="92"/>
              </a:cxn>
              <a:cxn ang="0">
                <a:pos x="108" y="90"/>
              </a:cxn>
              <a:cxn ang="0">
                <a:pos x="104" y="100"/>
              </a:cxn>
              <a:cxn ang="0">
                <a:pos x="98" y="108"/>
              </a:cxn>
              <a:cxn ang="0">
                <a:pos x="90" y="108"/>
              </a:cxn>
              <a:cxn ang="0">
                <a:pos x="74" y="106"/>
              </a:cxn>
              <a:cxn ang="0">
                <a:pos x="66" y="100"/>
              </a:cxn>
              <a:cxn ang="0">
                <a:pos x="62" y="96"/>
              </a:cxn>
              <a:cxn ang="0">
                <a:pos x="58" y="92"/>
              </a:cxn>
              <a:cxn ang="0">
                <a:pos x="48" y="86"/>
              </a:cxn>
              <a:cxn ang="0">
                <a:pos x="28" y="76"/>
              </a:cxn>
              <a:cxn ang="0">
                <a:pos x="16" y="62"/>
              </a:cxn>
              <a:cxn ang="0">
                <a:pos x="16" y="48"/>
              </a:cxn>
              <a:cxn ang="0">
                <a:pos x="4" y="42"/>
              </a:cxn>
              <a:cxn ang="0">
                <a:pos x="4" y="32"/>
              </a:cxn>
              <a:cxn ang="0">
                <a:pos x="14" y="30"/>
              </a:cxn>
              <a:cxn ang="0">
                <a:pos x="24" y="28"/>
              </a:cxn>
              <a:cxn ang="0">
                <a:pos x="30" y="28"/>
              </a:cxn>
              <a:cxn ang="0">
                <a:pos x="38" y="24"/>
              </a:cxn>
              <a:cxn ang="0">
                <a:pos x="46" y="20"/>
              </a:cxn>
              <a:cxn ang="0">
                <a:pos x="50" y="16"/>
              </a:cxn>
              <a:cxn ang="0">
                <a:pos x="62" y="12"/>
              </a:cxn>
              <a:cxn ang="0">
                <a:pos x="78" y="6"/>
              </a:cxn>
              <a:cxn ang="0">
                <a:pos x="82" y="2"/>
              </a:cxn>
              <a:cxn ang="0">
                <a:pos x="86" y="8"/>
              </a:cxn>
              <a:cxn ang="0">
                <a:pos x="94" y="10"/>
              </a:cxn>
              <a:cxn ang="0">
                <a:pos x="100" y="4"/>
              </a:cxn>
              <a:cxn ang="0">
                <a:pos x="110" y="4"/>
              </a:cxn>
              <a:cxn ang="0">
                <a:pos x="114" y="12"/>
              </a:cxn>
              <a:cxn ang="0">
                <a:pos x="136" y="18"/>
              </a:cxn>
              <a:cxn ang="0">
                <a:pos x="148" y="18"/>
              </a:cxn>
              <a:cxn ang="0">
                <a:pos x="148" y="24"/>
              </a:cxn>
              <a:cxn ang="0">
                <a:pos x="148" y="30"/>
              </a:cxn>
              <a:cxn ang="0">
                <a:pos x="156" y="38"/>
              </a:cxn>
              <a:cxn ang="0">
                <a:pos x="162" y="42"/>
              </a:cxn>
              <a:cxn ang="0">
                <a:pos x="170" y="36"/>
              </a:cxn>
              <a:cxn ang="0">
                <a:pos x="166" y="28"/>
              </a:cxn>
              <a:cxn ang="0">
                <a:pos x="176" y="30"/>
              </a:cxn>
              <a:cxn ang="0">
                <a:pos x="188" y="34"/>
              </a:cxn>
              <a:cxn ang="0">
                <a:pos x="198" y="32"/>
              </a:cxn>
              <a:cxn ang="0">
                <a:pos x="194" y="40"/>
              </a:cxn>
              <a:cxn ang="0">
                <a:pos x="206" y="48"/>
              </a:cxn>
              <a:cxn ang="0">
                <a:pos x="220" y="50"/>
              </a:cxn>
              <a:cxn ang="0">
                <a:pos x="238" y="60"/>
              </a:cxn>
              <a:cxn ang="0">
                <a:pos x="240" y="68"/>
              </a:cxn>
            </a:cxnLst>
            <a:rect l="0" t="0" r="r" b="b"/>
            <a:pathLst>
              <a:path w="240" h="110">
                <a:moveTo>
                  <a:pt x="240" y="68"/>
                </a:moveTo>
                <a:lnTo>
                  <a:pt x="238" y="68"/>
                </a:lnTo>
                <a:lnTo>
                  <a:pt x="234" y="68"/>
                </a:lnTo>
                <a:lnTo>
                  <a:pt x="230" y="70"/>
                </a:lnTo>
                <a:lnTo>
                  <a:pt x="230" y="70"/>
                </a:lnTo>
                <a:lnTo>
                  <a:pt x="224" y="76"/>
                </a:lnTo>
                <a:lnTo>
                  <a:pt x="222" y="78"/>
                </a:lnTo>
                <a:lnTo>
                  <a:pt x="220" y="78"/>
                </a:lnTo>
                <a:lnTo>
                  <a:pt x="218" y="78"/>
                </a:lnTo>
                <a:lnTo>
                  <a:pt x="218" y="80"/>
                </a:lnTo>
                <a:lnTo>
                  <a:pt x="218" y="82"/>
                </a:lnTo>
                <a:lnTo>
                  <a:pt x="218" y="84"/>
                </a:lnTo>
                <a:lnTo>
                  <a:pt x="218" y="84"/>
                </a:lnTo>
                <a:lnTo>
                  <a:pt x="218" y="86"/>
                </a:lnTo>
                <a:lnTo>
                  <a:pt x="216" y="88"/>
                </a:lnTo>
                <a:lnTo>
                  <a:pt x="214" y="90"/>
                </a:lnTo>
                <a:lnTo>
                  <a:pt x="210" y="92"/>
                </a:lnTo>
                <a:lnTo>
                  <a:pt x="208" y="94"/>
                </a:lnTo>
                <a:lnTo>
                  <a:pt x="204" y="96"/>
                </a:lnTo>
                <a:lnTo>
                  <a:pt x="202" y="98"/>
                </a:lnTo>
                <a:lnTo>
                  <a:pt x="202" y="98"/>
                </a:lnTo>
                <a:lnTo>
                  <a:pt x="200" y="98"/>
                </a:lnTo>
                <a:lnTo>
                  <a:pt x="196" y="98"/>
                </a:lnTo>
                <a:lnTo>
                  <a:pt x="192" y="98"/>
                </a:lnTo>
                <a:lnTo>
                  <a:pt x="192" y="98"/>
                </a:lnTo>
                <a:lnTo>
                  <a:pt x="190" y="98"/>
                </a:lnTo>
                <a:lnTo>
                  <a:pt x="186" y="96"/>
                </a:lnTo>
                <a:lnTo>
                  <a:pt x="184" y="96"/>
                </a:lnTo>
                <a:lnTo>
                  <a:pt x="182" y="98"/>
                </a:lnTo>
                <a:lnTo>
                  <a:pt x="180" y="102"/>
                </a:lnTo>
                <a:lnTo>
                  <a:pt x="180" y="102"/>
                </a:lnTo>
                <a:lnTo>
                  <a:pt x="178" y="106"/>
                </a:lnTo>
                <a:lnTo>
                  <a:pt x="176" y="108"/>
                </a:lnTo>
                <a:lnTo>
                  <a:pt x="176" y="104"/>
                </a:lnTo>
                <a:lnTo>
                  <a:pt x="174" y="104"/>
                </a:lnTo>
                <a:lnTo>
                  <a:pt x="174" y="104"/>
                </a:lnTo>
                <a:lnTo>
                  <a:pt x="172" y="104"/>
                </a:lnTo>
                <a:lnTo>
                  <a:pt x="170" y="104"/>
                </a:lnTo>
                <a:lnTo>
                  <a:pt x="168" y="102"/>
                </a:lnTo>
                <a:lnTo>
                  <a:pt x="166" y="100"/>
                </a:lnTo>
                <a:lnTo>
                  <a:pt x="162" y="100"/>
                </a:lnTo>
                <a:lnTo>
                  <a:pt x="158" y="100"/>
                </a:lnTo>
                <a:lnTo>
                  <a:pt x="158" y="100"/>
                </a:lnTo>
                <a:lnTo>
                  <a:pt x="158" y="102"/>
                </a:lnTo>
                <a:lnTo>
                  <a:pt x="156" y="102"/>
                </a:lnTo>
                <a:lnTo>
                  <a:pt x="154" y="102"/>
                </a:lnTo>
                <a:lnTo>
                  <a:pt x="146" y="102"/>
                </a:lnTo>
                <a:lnTo>
                  <a:pt x="146" y="102"/>
                </a:lnTo>
                <a:lnTo>
                  <a:pt x="144" y="102"/>
                </a:lnTo>
                <a:lnTo>
                  <a:pt x="144" y="100"/>
                </a:lnTo>
                <a:lnTo>
                  <a:pt x="142" y="100"/>
                </a:lnTo>
                <a:lnTo>
                  <a:pt x="138" y="98"/>
                </a:lnTo>
                <a:lnTo>
                  <a:pt x="134" y="98"/>
                </a:lnTo>
                <a:lnTo>
                  <a:pt x="132" y="98"/>
                </a:lnTo>
                <a:lnTo>
                  <a:pt x="128" y="96"/>
                </a:lnTo>
                <a:lnTo>
                  <a:pt x="126" y="96"/>
                </a:lnTo>
                <a:lnTo>
                  <a:pt x="126" y="94"/>
                </a:lnTo>
                <a:lnTo>
                  <a:pt x="126" y="94"/>
                </a:lnTo>
                <a:lnTo>
                  <a:pt x="122" y="94"/>
                </a:lnTo>
                <a:lnTo>
                  <a:pt x="120" y="92"/>
                </a:lnTo>
                <a:lnTo>
                  <a:pt x="120" y="92"/>
                </a:lnTo>
                <a:lnTo>
                  <a:pt x="118" y="92"/>
                </a:lnTo>
                <a:lnTo>
                  <a:pt x="112" y="92"/>
                </a:lnTo>
                <a:lnTo>
                  <a:pt x="108" y="90"/>
                </a:lnTo>
                <a:lnTo>
                  <a:pt x="108" y="90"/>
                </a:lnTo>
                <a:lnTo>
                  <a:pt x="106" y="90"/>
                </a:lnTo>
                <a:lnTo>
                  <a:pt x="106" y="92"/>
                </a:lnTo>
                <a:lnTo>
                  <a:pt x="106" y="94"/>
                </a:lnTo>
                <a:lnTo>
                  <a:pt x="106" y="100"/>
                </a:lnTo>
                <a:lnTo>
                  <a:pt x="104" y="100"/>
                </a:lnTo>
                <a:lnTo>
                  <a:pt x="102" y="100"/>
                </a:lnTo>
                <a:lnTo>
                  <a:pt x="102" y="100"/>
                </a:lnTo>
                <a:lnTo>
                  <a:pt x="98" y="104"/>
                </a:lnTo>
                <a:lnTo>
                  <a:pt x="98" y="106"/>
                </a:lnTo>
                <a:lnTo>
                  <a:pt x="98" y="108"/>
                </a:lnTo>
                <a:lnTo>
                  <a:pt x="98" y="110"/>
                </a:lnTo>
                <a:lnTo>
                  <a:pt x="98" y="110"/>
                </a:lnTo>
                <a:lnTo>
                  <a:pt x="96" y="108"/>
                </a:lnTo>
                <a:lnTo>
                  <a:pt x="94" y="108"/>
                </a:lnTo>
                <a:lnTo>
                  <a:pt x="90" y="108"/>
                </a:lnTo>
                <a:lnTo>
                  <a:pt x="88" y="108"/>
                </a:lnTo>
                <a:lnTo>
                  <a:pt x="86" y="110"/>
                </a:lnTo>
                <a:lnTo>
                  <a:pt x="82" y="110"/>
                </a:lnTo>
                <a:lnTo>
                  <a:pt x="80" y="110"/>
                </a:lnTo>
                <a:lnTo>
                  <a:pt x="74" y="106"/>
                </a:lnTo>
                <a:lnTo>
                  <a:pt x="72" y="104"/>
                </a:lnTo>
                <a:lnTo>
                  <a:pt x="68" y="102"/>
                </a:lnTo>
                <a:lnTo>
                  <a:pt x="68" y="102"/>
                </a:lnTo>
                <a:lnTo>
                  <a:pt x="66" y="102"/>
                </a:lnTo>
                <a:lnTo>
                  <a:pt x="66" y="100"/>
                </a:lnTo>
                <a:lnTo>
                  <a:pt x="66" y="100"/>
                </a:lnTo>
                <a:lnTo>
                  <a:pt x="64" y="98"/>
                </a:lnTo>
                <a:lnTo>
                  <a:pt x="64" y="98"/>
                </a:lnTo>
                <a:lnTo>
                  <a:pt x="62" y="96"/>
                </a:lnTo>
                <a:lnTo>
                  <a:pt x="62" y="96"/>
                </a:lnTo>
                <a:lnTo>
                  <a:pt x="62" y="96"/>
                </a:lnTo>
                <a:lnTo>
                  <a:pt x="60" y="96"/>
                </a:lnTo>
                <a:lnTo>
                  <a:pt x="60" y="96"/>
                </a:lnTo>
                <a:lnTo>
                  <a:pt x="58" y="94"/>
                </a:lnTo>
                <a:lnTo>
                  <a:pt x="58" y="92"/>
                </a:lnTo>
                <a:lnTo>
                  <a:pt x="56" y="92"/>
                </a:lnTo>
                <a:lnTo>
                  <a:pt x="54" y="92"/>
                </a:lnTo>
                <a:lnTo>
                  <a:pt x="50" y="90"/>
                </a:lnTo>
                <a:lnTo>
                  <a:pt x="50" y="88"/>
                </a:lnTo>
                <a:lnTo>
                  <a:pt x="48" y="86"/>
                </a:lnTo>
                <a:lnTo>
                  <a:pt x="42" y="84"/>
                </a:lnTo>
                <a:lnTo>
                  <a:pt x="36" y="78"/>
                </a:lnTo>
                <a:lnTo>
                  <a:pt x="34" y="76"/>
                </a:lnTo>
                <a:lnTo>
                  <a:pt x="32" y="76"/>
                </a:lnTo>
                <a:lnTo>
                  <a:pt x="28" y="76"/>
                </a:lnTo>
                <a:lnTo>
                  <a:pt x="24" y="72"/>
                </a:lnTo>
                <a:lnTo>
                  <a:pt x="20" y="68"/>
                </a:lnTo>
                <a:lnTo>
                  <a:pt x="20" y="66"/>
                </a:lnTo>
                <a:lnTo>
                  <a:pt x="18" y="64"/>
                </a:lnTo>
                <a:lnTo>
                  <a:pt x="16" y="62"/>
                </a:lnTo>
                <a:lnTo>
                  <a:pt x="16" y="60"/>
                </a:lnTo>
                <a:lnTo>
                  <a:pt x="14" y="60"/>
                </a:lnTo>
                <a:lnTo>
                  <a:pt x="16" y="56"/>
                </a:lnTo>
                <a:lnTo>
                  <a:pt x="18" y="50"/>
                </a:lnTo>
                <a:lnTo>
                  <a:pt x="16" y="48"/>
                </a:lnTo>
                <a:lnTo>
                  <a:pt x="14" y="48"/>
                </a:lnTo>
                <a:lnTo>
                  <a:pt x="14" y="46"/>
                </a:lnTo>
                <a:lnTo>
                  <a:pt x="8" y="44"/>
                </a:lnTo>
                <a:lnTo>
                  <a:pt x="8" y="44"/>
                </a:lnTo>
                <a:lnTo>
                  <a:pt x="4" y="42"/>
                </a:lnTo>
                <a:lnTo>
                  <a:pt x="4" y="40"/>
                </a:lnTo>
                <a:lnTo>
                  <a:pt x="4" y="40"/>
                </a:lnTo>
                <a:lnTo>
                  <a:pt x="2" y="34"/>
                </a:lnTo>
                <a:lnTo>
                  <a:pt x="0" y="32"/>
                </a:lnTo>
                <a:lnTo>
                  <a:pt x="4" y="32"/>
                </a:lnTo>
                <a:lnTo>
                  <a:pt x="8" y="38"/>
                </a:lnTo>
                <a:lnTo>
                  <a:pt x="8" y="38"/>
                </a:lnTo>
                <a:lnTo>
                  <a:pt x="8" y="36"/>
                </a:lnTo>
                <a:lnTo>
                  <a:pt x="10" y="34"/>
                </a:lnTo>
                <a:lnTo>
                  <a:pt x="14" y="30"/>
                </a:lnTo>
                <a:lnTo>
                  <a:pt x="14" y="30"/>
                </a:lnTo>
                <a:lnTo>
                  <a:pt x="18" y="28"/>
                </a:lnTo>
                <a:lnTo>
                  <a:pt x="20" y="28"/>
                </a:lnTo>
                <a:lnTo>
                  <a:pt x="22" y="28"/>
                </a:lnTo>
                <a:lnTo>
                  <a:pt x="24" y="28"/>
                </a:lnTo>
                <a:lnTo>
                  <a:pt x="26" y="26"/>
                </a:lnTo>
                <a:lnTo>
                  <a:pt x="26" y="28"/>
                </a:lnTo>
                <a:lnTo>
                  <a:pt x="28" y="28"/>
                </a:lnTo>
                <a:lnTo>
                  <a:pt x="28" y="28"/>
                </a:lnTo>
                <a:lnTo>
                  <a:pt x="30" y="28"/>
                </a:lnTo>
                <a:lnTo>
                  <a:pt x="32" y="28"/>
                </a:lnTo>
                <a:lnTo>
                  <a:pt x="32" y="28"/>
                </a:lnTo>
                <a:lnTo>
                  <a:pt x="32" y="28"/>
                </a:lnTo>
                <a:lnTo>
                  <a:pt x="34" y="24"/>
                </a:lnTo>
                <a:lnTo>
                  <a:pt x="38" y="24"/>
                </a:lnTo>
                <a:lnTo>
                  <a:pt x="38" y="24"/>
                </a:lnTo>
                <a:lnTo>
                  <a:pt x="38" y="22"/>
                </a:lnTo>
                <a:lnTo>
                  <a:pt x="40" y="20"/>
                </a:lnTo>
                <a:lnTo>
                  <a:pt x="44" y="18"/>
                </a:lnTo>
                <a:lnTo>
                  <a:pt x="46" y="20"/>
                </a:lnTo>
                <a:lnTo>
                  <a:pt x="46" y="20"/>
                </a:lnTo>
                <a:lnTo>
                  <a:pt x="48" y="20"/>
                </a:lnTo>
                <a:lnTo>
                  <a:pt x="50" y="18"/>
                </a:lnTo>
                <a:lnTo>
                  <a:pt x="48" y="18"/>
                </a:lnTo>
                <a:lnTo>
                  <a:pt x="50" y="16"/>
                </a:lnTo>
                <a:lnTo>
                  <a:pt x="52" y="16"/>
                </a:lnTo>
                <a:lnTo>
                  <a:pt x="52" y="14"/>
                </a:lnTo>
                <a:lnTo>
                  <a:pt x="54" y="14"/>
                </a:lnTo>
                <a:lnTo>
                  <a:pt x="56" y="14"/>
                </a:lnTo>
                <a:lnTo>
                  <a:pt x="62" y="12"/>
                </a:lnTo>
                <a:lnTo>
                  <a:pt x="62" y="12"/>
                </a:lnTo>
                <a:lnTo>
                  <a:pt x="64" y="10"/>
                </a:lnTo>
                <a:lnTo>
                  <a:pt x="70" y="10"/>
                </a:lnTo>
                <a:lnTo>
                  <a:pt x="76" y="8"/>
                </a:lnTo>
                <a:lnTo>
                  <a:pt x="78" y="6"/>
                </a:lnTo>
                <a:lnTo>
                  <a:pt x="76" y="6"/>
                </a:lnTo>
                <a:lnTo>
                  <a:pt x="74" y="2"/>
                </a:lnTo>
                <a:lnTo>
                  <a:pt x="74" y="0"/>
                </a:lnTo>
                <a:lnTo>
                  <a:pt x="74" y="0"/>
                </a:lnTo>
                <a:lnTo>
                  <a:pt x="82" y="2"/>
                </a:lnTo>
                <a:lnTo>
                  <a:pt x="84" y="2"/>
                </a:lnTo>
                <a:lnTo>
                  <a:pt x="86" y="4"/>
                </a:lnTo>
                <a:lnTo>
                  <a:pt x="86" y="6"/>
                </a:lnTo>
                <a:lnTo>
                  <a:pt x="86" y="8"/>
                </a:lnTo>
                <a:lnTo>
                  <a:pt x="86" y="8"/>
                </a:lnTo>
                <a:lnTo>
                  <a:pt x="88" y="10"/>
                </a:lnTo>
                <a:lnTo>
                  <a:pt x="90" y="10"/>
                </a:lnTo>
                <a:lnTo>
                  <a:pt x="90" y="10"/>
                </a:lnTo>
                <a:lnTo>
                  <a:pt x="92" y="10"/>
                </a:lnTo>
                <a:lnTo>
                  <a:pt x="94" y="10"/>
                </a:lnTo>
                <a:lnTo>
                  <a:pt x="94" y="8"/>
                </a:lnTo>
                <a:lnTo>
                  <a:pt x="94" y="8"/>
                </a:lnTo>
                <a:lnTo>
                  <a:pt x="98" y="8"/>
                </a:lnTo>
                <a:lnTo>
                  <a:pt x="100" y="8"/>
                </a:lnTo>
                <a:lnTo>
                  <a:pt x="100" y="4"/>
                </a:lnTo>
                <a:lnTo>
                  <a:pt x="100" y="4"/>
                </a:lnTo>
                <a:lnTo>
                  <a:pt x="106" y="2"/>
                </a:lnTo>
                <a:lnTo>
                  <a:pt x="108" y="2"/>
                </a:lnTo>
                <a:lnTo>
                  <a:pt x="108" y="4"/>
                </a:lnTo>
                <a:lnTo>
                  <a:pt x="110" y="4"/>
                </a:lnTo>
                <a:lnTo>
                  <a:pt x="110" y="6"/>
                </a:lnTo>
                <a:lnTo>
                  <a:pt x="110" y="8"/>
                </a:lnTo>
                <a:lnTo>
                  <a:pt x="110" y="8"/>
                </a:lnTo>
                <a:lnTo>
                  <a:pt x="112" y="10"/>
                </a:lnTo>
                <a:lnTo>
                  <a:pt x="114" y="12"/>
                </a:lnTo>
                <a:lnTo>
                  <a:pt x="118" y="12"/>
                </a:lnTo>
                <a:lnTo>
                  <a:pt x="122" y="12"/>
                </a:lnTo>
                <a:lnTo>
                  <a:pt x="128" y="14"/>
                </a:lnTo>
                <a:lnTo>
                  <a:pt x="134" y="16"/>
                </a:lnTo>
                <a:lnTo>
                  <a:pt x="136" y="18"/>
                </a:lnTo>
                <a:lnTo>
                  <a:pt x="138" y="18"/>
                </a:lnTo>
                <a:lnTo>
                  <a:pt x="140" y="18"/>
                </a:lnTo>
                <a:lnTo>
                  <a:pt x="140" y="18"/>
                </a:lnTo>
                <a:lnTo>
                  <a:pt x="144" y="18"/>
                </a:lnTo>
                <a:lnTo>
                  <a:pt x="148" y="18"/>
                </a:lnTo>
                <a:lnTo>
                  <a:pt x="148" y="18"/>
                </a:lnTo>
                <a:lnTo>
                  <a:pt x="150" y="20"/>
                </a:lnTo>
                <a:lnTo>
                  <a:pt x="152" y="22"/>
                </a:lnTo>
                <a:lnTo>
                  <a:pt x="150" y="24"/>
                </a:lnTo>
                <a:lnTo>
                  <a:pt x="148" y="24"/>
                </a:lnTo>
                <a:lnTo>
                  <a:pt x="148" y="24"/>
                </a:lnTo>
                <a:lnTo>
                  <a:pt x="144" y="28"/>
                </a:lnTo>
                <a:lnTo>
                  <a:pt x="144" y="28"/>
                </a:lnTo>
                <a:lnTo>
                  <a:pt x="146" y="30"/>
                </a:lnTo>
                <a:lnTo>
                  <a:pt x="148" y="30"/>
                </a:lnTo>
                <a:lnTo>
                  <a:pt x="150" y="30"/>
                </a:lnTo>
                <a:lnTo>
                  <a:pt x="152" y="32"/>
                </a:lnTo>
                <a:lnTo>
                  <a:pt x="152" y="34"/>
                </a:lnTo>
                <a:lnTo>
                  <a:pt x="156" y="36"/>
                </a:lnTo>
                <a:lnTo>
                  <a:pt x="156" y="38"/>
                </a:lnTo>
                <a:lnTo>
                  <a:pt x="158" y="40"/>
                </a:lnTo>
                <a:lnTo>
                  <a:pt x="158" y="40"/>
                </a:lnTo>
                <a:lnTo>
                  <a:pt x="160" y="42"/>
                </a:lnTo>
                <a:lnTo>
                  <a:pt x="160" y="42"/>
                </a:lnTo>
                <a:lnTo>
                  <a:pt x="162" y="42"/>
                </a:lnTo>
                <a:lnTo>
                  <a:pt x="166" y="40"/>
                </a:lnTo>
                <a:lnTo>
                  <a:pt x="166" y="40"/>
                </a:lnTo>
                <a:lnTo>
                  <a:pt x="166" y="38"/>
                </a:lnTo>
                <a:lnTo>
                  <a:pt x="166" y="38"/>
                </a:lnTo>
                <a:lnTo>
                  <a:pt x="170" y="36"/>
                </a:lnTo>
                <a:lnTo>
                  <a:pt x="172" y="36"/>
                </a:lnTo>
                <a:lnTo>
                  <a:pt x="172" y="38"/>
                </a:lnTo>
                <a:lnTo>
                  <a:pt x="170" y="34"/>
                </a:lnTo>
                <a:lnTo>
                  <a:pt x="170" y="32"/>
                </a:lnTo>
                <a:lnTo>
                  <a:pt x="166" y="28"/>
                </a:lnTo>
                <a:lnTo>
                  <a:pt x="168" y="28"/>
                </a:lnTo>
                <a:lnTo>
                  <a:pt x="168" y="28"/>
                </a:lnTo>
                <a:lnTo>
                  <a:pt x="170" y="28"/>
                </a:lnTo>
                <a:lnTo>
                  <a:pt x="174" y="28"/>
                </a:lnTo>
                <a:lnTo>
                  <a:pt x="176" y="30"/>
                </a:lnTo>
                <a:lnTo>
                  <a:pt x="178" y="30"/>
                </a:lnTo>
                <a:lnTo>
                  <a:pt x="180" y="32"/>
                </a:lnTo>
                <a:lnTo>
                  <a:pt x="182" y="32"/>
                </a:lnTo>
                <a:lnTo>
                  <a:pt x="186" y="34"/>
                </a:lnTo>
                <a:lnTo>
                  <a:pt x="188" y="34"/>
                </a:lnTo>
                <a:lnTo>
                  <a:pt x="194" y="34"/>
                </a:lnTo>
                <a:lnTo>
                  <a:pt x="196" y="34"/>
                </a:lnTo>
                <a:lnTo>
                  <a:pt x="196" y="34"/>
                </a:lnTo>
                <a:lnTo>
                  <a:pt x="196" y="32"/>
                </a:lnTo>
                <a:lnTo>
                  <a:pt x="198" y="32"/>
                </a:lnTo>
                <a:lnTo>
                  <a:pt x="198" y="34"/>
                </a:lnTo>
                <a:lnTo>
                  <a:pt x="198" y="36"/>
                </a:lnTo>
                <a:lnTo>
                  <a:pt x="200" y="38"/>
                </a:lnTo>
                <a:lnTo>
                  <a:pt x="196" y="38"/>
                </a:lnTo>
                <a:lnTo>
                  <a:pt x="194" y="40"/>
                </a:lnTo>
                <a:lnTo>
                  <a:pt x="194" y="40"/>
                </a:lnTo>
                <a:lnTo>
                  <a:pt x="196" y="42"/>
                </a:lnTo>
                <a:lnTo>
                  <a:pt x="202" y="48"/>
                </a:lnTo>
                <a:lnTo>
                  <a:pt x="204" y="48"/>
                </a:lnTo>
                <a:lnTo>
                  <a:pt x="206" y="48"/>
                </a:lnTo>
                <a:lnTo>
                  <a:pt x="208" y="46"/>
                </a:lnTo>
                <a:lnTo>
                  <a:pt x="210" y="44"/>
                </a:lnTo>
                <a:lnTo>
                  <a:pt x="212" y="46"/>
                </a:lnTo>
                <a:lnTo>
                  <a:pt x="218" y="48"/>
                </a:lnTo>
                <a:lnTo>
                  <a:pt x="220" y="50"/>
                </a:lnTo>
                <a:lnTo>
                  <a:pt x="228" y="50"/>
                </a:lnTo>
                <a:lnTo>
                  <a:pt x="228" y="50"/>
                </a:lnTo>
                <a:lnTo>
                  <a:pt x="230" y="54"/>
                </a:lnTo>
                <a:lnTo>
                  <a:pt x="232" y="58"/>
                </a:lnTo>
                <a:lnTo>
                  <a:pt x="238" y="60"/>
                </a:lnTo>
                <a:lnTo>
                  <a:pt x="238" y="62"/>
                </a:lnTo>
                <a:lnTo>
                  <a:pt x="240" y="64"/>
                </a:lnTo>
                <a:lnTo>
                  <a:pt x="240" y="66"/>
                </a:lnTo>
                <a:lnTo>
                  <a:pt x="240" y="68"/>
                </a:lnTo>
                <a:lnTo>
                  <a:pt x="240" y="68"/>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6" name="Freeform 822"/>
          <p:cNvSpPr>
            <a:spLocks/>
          </p:cNvSpPr>
          <p:nvPr/>
        </p:nvSpPr>
        <p:spPr bwMode="auto">
          <a:xfrm>
            <a:off x="4635500" y="4313238"/>
            <a:ext cx="111125" cy="44450"/>
          </a:xfrm>
          <a:custGeom>
            <a:avLst/>
            <a:gdLst/>
            <a:ahLst/>
            <a:cxnLst>
              <a:cxn ang="0">
                <a:pos x="70" y="10"/>
              </a:cxn>
              <a:cxn ang="0">
                <a:pos x="68" y="10"/>
              </a:cxn>
              <a:cxn ang="0">
                <a:pos x="66" y="10"/>
              </a:cxn>
              <a:cxn ang="0">
                <a:pos x="64" y="8"/>
              </a:cxn>
              <a:cxn ang="0">
                <a:pos x="64" y="8"/>
              </a:cxn>
              <a:cxn ang="0">
                <a:pos x="62" y="8"/>
              </a:cxn>
              <a:cxn ang="0">
                <a:pos x="58" y="10"/>
              </a:cxn>
              <a:cxn ang="0">
                <a:pos x="58" y="10"/>
              </a:cxn>
              <a:cxn ang="0">
                <a:pos x="56" y="10"/>
              </a:cxn>
              <a:cxn ang="0">
                <a:pos x="52" y="12"/>
              </a:cxn>
              <a:cxn ang="0">
                <a:pos x="46" y="12"/>
              </a:cxn>
              <a:cxn ang="0">
                <a:pos x="46" y="12"/>
              </a:cxn>
              <a:cxn ang="0">
                <a:pos x="34" y="12"/>
              </a:cxn>
              <a:cxn ang="0">
                <a:pos x="32" y="14"/>
              </a:cxn>
              <a:cxn ang="0">
                <a:pos x="32" y="16"/>
              </a:cxn>
              <a:cxn ang="0">
                <a:pos x="32" y="18"/>
              </a:cxn>
              <a:cxn ang="0">
                <a:pos x="32" y="18"/>
              </a:cxn>
              <a:cxn ang="0">
                <a:pos x="26" y="24"/>
              </a:cxn>
              <a:cxn ang="0">
                <a:pos x="24" y="24"/>
              </a:cxn>
              <a:cxn ang="0">
                <a:pos x="22" y="24"/>
              </a:cxn>
              <a:cxn ang="0">
                <a:pos x="22" y="24"/>
              </a:cxn>
              <a:cxn ang="0">
                <a:pos x="20" y="24"/>
              </a:cxn>
              <a:cxn ang="0">
                <a:pos x="20" y="24"/>
              </a:cxn>
              <a:cxn ang="0">
                <a:pos x="20" y="22"/>
              </a:cxn>
              <a:cxn ang="0">
                <a:pos x="14" y="22"/>
              </a:cxn>
              <a:cxn ang="0">
                <a:pos x="10" y="22"/>
              </a:cxn>
              <a:cxn ang="0">
                <a:pos x="10" y="24"/>
              </a:cxn>
              <a:cxn ang="0">
                <a:pos x="10" y="26"/>
              </a:cxn>
              <a:cxn ang="0">
                <a:pos x="10" y="28"/>
              </a:cxn>
              <a:cxn ang="0">
                <a:pos x="10" y="28"/>
              </a:cxn>
              <a:cxn ang="0">
                <a:pos x="8" y="26"/>
              </a:cxn>
              <a:cxn ang="0">
                <a:pos x="6" y="24"/>
              </a:cxn>
              <a:cxn ang="0">
                <a:pos x="6" y="22"/>
              </a:cxn>
              <a:cxn ang="0">
                <a:pos x="6" y="22"/>
              </a:cxn>
              <a:cxn ang="0">
                <a:pos x="6" y="20"/>
              </a:cxn>
              <a:cxn ang="0">
                <a:pos x="6" y="18"/>
              </a:cxn>
              <a:cxn ang="0">
                <a:pos x="8" y="10"/>
              </a:cxn>
              <a:cxn ang="0">
                <a:pos x="8" y="8"/>
              </a:cxn>
              <a:cxn ang="0">
                <a:pos x="8" y="6"/>
              </a:cxn>
              <a:cxn ang="0">
                <a:pos x="8" y="4"/>
              </a:cxn>
              <a:cxn ang="0">
                <a:pos x="6" y="2"/>
              </a:cxn>
              <a:cxn ang="0">
                <a:pos x="0" y="0"/>
              </a:cxn>
              <a:cxn ang="0">
                <a:pos x="70" y="0"/>
              </a:cxn>
              <a:cxn ang="0">
                <a:pos x="70" y="10"/>
              </a:cxn>
            </a:cxnLst>
            <a:rect l="0" t="0" r="r" b="b"/>
            <a:pathLst>
              <a:path w="70" h="28">
                <a:moveTo>
                  <a:pt x="70" y="10"/>
                </a:moveTo>
                <a:lnTo>
                  <a:pt x="68" y="10"/>
                </a:lnTo>
                <a:lnTo>
                  <a:pt x="66" y="10"/>
                </a:lnTo>
                <a:lnTo>
                  <a:pt x="64" y="8"/>
                </a:lnTo>
                <a:lnTo>
                  <a:pt x="64" y="8"/>
                </a:lnTo>
                <a:lnTo>
                  <a:pt x="62" y="8"/>
                </a:lnTo>
                <a:lnTo>
                  <a:pt x="58" y="10"/>
                </a:lnTo>
                <a:lnTo>
                  <a:pt x="58" y="10"/>
                </a:lnTo>
                <a:lnTo>
                  <a:pt x="56" y="10"/>
                </a:lnTo>
                <a:lnTo>
                  <a:pt x="52" y="12"/>
                </a:lnTo>
                <a:lnTo>
                  <a:pt x="46" y="12"/>
                </a:lnTo>
                <a:lnTo>
                  <a:pt x="46" y="12"/>
                </a:lnTo>
                <a:lnTo>
                  <a:pt x="34" y="12"/>
                </a:lnTo>
                <a:lnTo>
                  <a:pt x="32" y="14"/>
                </a:lnTo>
                <a:lnTo>
                  <a:pt x="32" y="16"/>
                </a:lnTo>
                <a:lnTo>
                  <a:pt x="32" y="18"/>
                </a:lnTo>
                <a:lnTo>
                  <a:pt x="32" y="18"/>
                </a:lnTo>
                <a:lnTo>
                  <a:pt x="26" y="24"/>
                </a:lnTo>
                <a:lnTo>
                  <a:pt x="24" y="24"/>
                </a:lnTo>
                <a:lnTo>
                  <a:pt x="22" y="24"/>
                </a:lnTo>
                <a:lnTo>
                  <a:pt x="22" y="24"/>
                </a:lnTo>
                <a:lnTo>
                  <a:pt x="20" y="24"/>
                </a:lnTo>
                <a:lnTo>
                  <a:pt x="20" y="24"/>
                </a:lnTo>
                <a:lnTo>
                  <a:pt x="20" y="22"/>
                </a:lnTo>
                <a:lnTo>
                  <a:pt x="14" y="22"/>
                </a:lnTo>
                <a:lnTo>
                  <a:pt x="10" y="22"/>
                </a:lnTo>
                <a:lnTo>
                  <a:pt x="10" y="24"/>
                </a:lnTo>
                <a:lnTo>
                  <a:pt x="10" y="26"/>
                </a:lnTo>
                <a:lnTo>
                  <a:pt x="10" y="28"/>
                </a:lnTo>
                <a:lnTo>
                  <a:pt x="10" y="28"/>
                </a:lnTo>
                <a:lnTo>
                  <a:pt x="8" y="26"/>
                </a:lnTo>
                <a:lnTo>
                  <a:pt x="6" y="24"/>
                </a:lnTo>
                <a:lnTo>
                  <a:pt x="6" y="22"/>
                </a:lnTo>
                <a:lnTo>
                  <a:pt x="6" y="22"/>
                </a:lnTo>
                <a:lnTo>
                  <a:pt x="6" y="20"/>
                </a:lnTo>
                <a:lnTo>
                  <a:pt x="6" y="18"/>
                </a:lnTo>
                <a:lnTo>
                  <a:pt x="8" y="10"/>
                </a:lnTo>
                <a:lnTo>
                  <a:pt x="8" y="8"/>
                </a:lnTo>
                <a:lnTo>
                  <a:pt x="8" y="6"/>
                </a:lnTo>
                <a:lnTo>
                  <a:pt x="8" y="4"/>
                </a:lnTo>
                <a:lnTo>
                  <a:pt x="6" y="2"/>
                </a:lnTo>
                <a:lnTo>
                  <a:pt x="0" y="0"/>
                </a:lnTo>
                <a:lnTo>
                  <a:pt x="70" y="0"/>
                </a:lnTo>
                <a:lnTo>
                  <a:pt x="70" y="1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7" name="Freeform 823"/>
          <p:cNvSpPr>
            <a:spLocks/>
          </p:cNvSpPr>
          <p:nvPr/>
        </p:nvSpPr>
        <p:spPr bwMode="auto">
          <a:xfrm>
            <a:off x="4257675" y="4799013"/>
            <a:ext cx="228600" cy="193675"/>
          </a:xfrm>
          <a:custGeom>
            <a:avLst/>
            <a:gdLst/>
            <a:ahLst/>
            <a:cxnLst>
              <a:cxn ang="0">
                <a:pos x="128" y="16"/>
              </a:cxn>
              <a:cxn ang="0">
                <a:pos x="130" y="24"/>
              </a:cxn>
              <a:cxn ang="0">
                <a:pos x="124" y="40"/>
              </a:cxn>
              <a:cxn ang="0">
                <a:pos x="128" y="44"/>
              </a:cxn>
              <a:cxn ang="0">
                <a:pos x="144" y="54"/>
              </a:cxn>
              <a:cxn ang="0">
                <a:pos x="136" y="58"/>
              </a:cxn>
              <a:cxn ang="0">
                <a:pos x="130" y="58"/>
              </a:cxn>
              <a:cxn ang="0">
                <a:pos x="140" y="68"/>
              </a:cxn>
              <a:cxn ang="0">
                <a:pos x="140" y="76"/>
              </a:cxn>
              <a:cxn ang="0">
                <a:pos x="132" y="78"/>
              </a:cxn>
              <a:cxn ang="0">
                <a:pos x="122" y="80"/>
              </a:cxn>
              <a:cxn ang="0">
                <a:pos x="124" y="82"/>
              </a:cxn>
              <a:cxn ang="0">
                <a:pos x="124" y="92"/>
              </a:cxn>
              <a:cxn ang="0">
                <a:pos x="120" y="86"/>
              </a:cxn>
              <a:cxn ang="0">
                <a:pos x="112" y="96"/>
              </a:cxn>
              <a:cxn ang="0">
                <a:pos x="108" y="100"/>
              </a:cxn>
              <a:cxn ang="0">
                <a:pos x="106" y="110"/>
              </a:cxn>
              <a:cxn ang="0">
                <a:pos x="110" y="118"/>
              </a:cxn>
              <a:cxn ang="0">
                <a:pos x="106" y="122"/>
              </a:cxn>
              <a:cxn ang="0">
                <a:pos x="102" y="120"/>
              </a:cxn>
              <a:cxn ang="0">
                <a:pos x="90" y="112"/>
              </a:cxn>
              <a:cxn ang="0">
                <a:pos x="82" y="106"/>
              </a:cxn>
              <a:cxn ang="0">
                <a:pos x="76" y="106"/>
              </a:cxn>
              <a:cxn ang="0">
                <a:pos x="76" y="100"/>
              </a:cxn>
              <a:cxn ang="0">
                <a:pos x="68" y="94"/>
              </a:cxn>
              <a:cxn ang="0">
                <a:pos x="60" y="82"/>
              </a:cxn>
              <a:cxn ang="0">
                <a:pos x="56" y="80"/>
              </a:cxn>
              <a:cxn ang="0">
                <a:pos x="48" y="76"/>
              </a:cxn>
              <a:cxn ang="0">
                <a:pos x="38" y="64"/>
              </a:cxn>
              <a:cxn ang="0">
                <a:pos x="30" y="56"/>
              </a:cxn>
              <a:cxn ang="0">
                <a:pos x="24" y="52"/>
              </a:cxn>
              <a:cxn ang="0">
                <a:pos x="18" y="48"/>
              </a:cxn>
              <a:cxn ang="0">
                <a:pos x="18" y="40"/>
              </a:cxn>
              <a:cxn ang="0">
                <a:pos x="12" y="30"/>
              </a:cxn>
              <a:cxn ang="0">
                <a:pos x="4" y="24"/>
              </a:cxn>
              <a:cxn ang="0">
                <a:pos x="0" y="10"/>
              </a:cxn>
              <a:cxn ang="0">
                <a:pos x="2" y="2"/>
              </a:cxn>
              <a:cxn ang="0">
                <a:pos x="12" y="6"/>
              </a:cxn>
              <a:cxn ang="0">
                <a:pos x="18" y="12"/>
              </a:cxn>
              <a:cxn ang="0">
                <a:pos x="26" y="4"/>
              </a:cxn>
              <a:cxn ang="0">
                <a:pos x="30" y="2"/>
              </a:cxn>
              <a:cxn ang="0">
                <a:pos x="38" y="2"/>
              </a:cxn>
              <a:cxn ang="0">
                <a:pos x="50" y="6"/>
              </a:cxn>
              <a:cxn ang="0">
                <a:pos x="62" y="6"/>
              </a:cxn>
              <a:cxn ang="0">
                <a:pos x="74" y="10"/>
              </a:cxn>
              <a:cxn ang="0">
                <a:pos x="82" y="8"/>
              </a:cxn>
              <a:cxn ang="0">
                <a:pos x="88" y="8"/>
              </a:cxn>
              <a:cxn ang="0">
                <a:pos x="104" y="8"/>
              </a:cxn>
              <a:cxn ang="0">
                <a:pos x="108" y="16"/>
              </a:cxn>
              <a:cxn ang="0">
                <a:pos x="118" y="18"/>
              </a:cxn>
            </a:cxnLst>
            <a:rect l="0" t="0" r="r" b="b"/>
            <a:pathLst>
              <a:path w="144" h="122">
                <a:moveTo>
                  <a:pt x="120" y="18"/>
                </a:moveTo>
                <a:lnTo>
                  <a:pt x="122" y="16"/>
                </a:lnTo>
                <a:lnTo>
                  <a:pt x="124" y="16"/>
                </a:lnTo>
                <a:lnTo>
                  <a:pt x="128" y="16"/>
                </a:lnTo>
                <a:lnTo>
                  <a:pt x="130" y="16"/>
                </a:lnTo>
                <a:lnTo>
                  <a:pt x="132" y="18"/>
                </a:lnTo>
                <a:lnTo>
                  <a:pt x="130" y="22"/>
                </a:lnTo>
                <a:lnTo>
                  <a:pt x="130" y="24"/>
                </a:lnTo>
                <a:lnTo>
                  <a:pt x="130" y="26"/>
                </a:lnTo>
                <a:lnTo>
                  <a:pt x="126" y="32"/>
                </a:lnTo>
                <a:lnTo>
                  <a:pt x="124" y="34"/>
                </a:lnTo>
                <a:lnTo>
                  <a:pt x="124" y="40"/>
                </a:lnTo>
                <a:lnTo>
                  <a:pt x="124" y="40"/>
                </a:lnTo>
                <a:lnTo>
                  <a:pt x="124" y="42"/>
                </a:lnTo>
                <a:lnTo>
                  <a:pt x="126" y="44"/>
                </a:lnTo>
                <a:lnTo>
                  <a:pt x="128" y="44"/>
                </a:lnTo>
                <a:lnTo>
                  <a:pt x="134" y="48"/>
                </a:lnTo>
                <a:lnTo>
                  <a:pt x="138" y="52"/>
                </a:lnTo>
                <a:lnTo>
                  <a:pt x="142" y="54"/>
                </a:lnTo>
                <a:lnTo>
                  <a:pt x="144" y="54"/>
                </a:lnTo>
                <a:lnTo>
                  <a:pt x="144" y="56"/>
                </a:lnTo>
                <a:lnTo>
                  <a:pt x="140" y="58"/>
                </a:lnTo>
                <a:lnTo>
                  <a:pt x="138" y="58"/>
                </a:lnTo>
                <a:lnTo>
                  <a:pt x="136" y="58"/>
                </a:lnTo>
                <a:lnTo>
                  <a:pt x="134" y="58"/>
                </a:lnTo>
                <a:lnTo>
                  <a:pt x="132" y="56"/>
                </a:lnTo>
                <a:lnTo>
                  <a:pt x="130" y="56"/>
                </a:lnTo>
                <a:lnTo>
                  <a:pt x="130" y="58"/>
                </a:lnTo>
                <a:lnTo>
                  <a:pt x="136" y="64"/>
                </a:lnTo>
                <a:lnTo>
                  <a:pt x="138" y="66"/>
                </a:lnTo>
                <a:lnTo>
                  <a:pt x="140" y="68"/>
                </a:lnTo>
                <a:lnTo>
                  <a:pt x="140" y="68"/>
                </a:lnTo>
                <a:lnTo>
                  <a:pt x="140" y="68"/>
                </a:lnTo>
                <a:lnTo>
                  <a:pt x="140" y="70"/>
                </a:lnTo>
                <a:lnTo>
                  <a:pt x="142" y="70"/>
                </a:lnTo>
                <a:lnTo>
                  <a:pt x="140" y="76"/>
                </a:lnTo>
                <a:lnTo>
                  <a:pt x="140" y="76"/>
                </a:lnTo>
                <a:lnTo>
                  <a:pt x="138" y="76"/>
                </a:lnTo>
                <a:lnTo>
                  <a:pt x="134" y="78"/>
                </a:lnTo>
                <a:lnTo>
                  <a:pt x="132" y="78"/>
                </a:lnTo>
                <a:lnTo>
                  <a:pt x="132" y="78"/>
                </a:lnTo>
                <a:lnTo>
                  <a:pt x="132" y="78"/>
                </a:lnTo>
                <a:lnTo>
                  <a:pt x="124" y="76"/>
                </a:lnTo>
                <a:lnTo>
                  <a:pt x="122" y="80"/>
                </a:lnTo>
                <a:lnTo>
                  <a:pt x="122" y="82"/>
                </a:lnTo>
                <a:lnTo>
                  <a:pt x="122" y="82"/>
                </a:lnTo>
                <a:lnTo>
                  <a:pt x="124" y="82"/>
                </a:lnTo>
                <a:lnTo>
                  <a:pt x="124" y="82"/>
                </a:lnTo>
                <a:lnTo>
                  <a:pt x="128" y="88"/>
                </a:lnTo>
                <a:lnTo>
                  <a:pt x="126" y="90"/>
                </a:lnTo>
                <a:lnTo>
                  <a:pt x="126" y="92"/>
                </a:lnTo>
                <a:lnTo>
                  <a:pt x="124" y="92"/>
                </a:lnTo>
                <a:lnTo>
                  <a:pt x="122" y="88"/>
                </a:lnTo>
                <a:lnTo>
                  <a:pt x="122" y="88"/>
                </a:lnTo>
                <a:lnTo>
                  <a:pt x="120" y="86"/>
                </a:lnTo>
                <a:lnTo>
                  <a:pt x="120" y="86"/>
                </a:lnTo>
                <a:lnTo>
                  <a:pt x="118" y="86"/>
                </a:lnTo>
                <a:lnTo>
                  <a:pt x="114" y="90"/>
                </a:lnTo>
                <a:lnTo>
                  <a:pt x="112" y="96"/>
                </a:lnTo>
                <a:lnTo>
                  <a:pt x="112" y="96"/>
                </a:lnTo>
                <a:lnTo>
                  <a:pt x="112" y="98"/>
                </a:lnTo>
                <a:lnTo>
                  <a:pt x="112" y="100"/>
                </a:lnTo>
                <a:lnTo>
                  <a:pt x="110" y="100"/>
                </a:lnTo>
                <a:lnTo>
                  <a:pt x="108" y="100"/>
                </a:lnTo>
                <a:lnTo>
                  <a:pt x="108" y="102"/>
                </a:lnTo>
                <a:lnTo>
                  <a:pt x="106" y="102"/>
                </a:lnTo>
                <a:lnTo>
                  <a:pt x="106" y="104"/>
                </a:lnTo>
                <a:lnTo>
                  <a:pt x="106" y="110"/>
                </a:lnTo>
                <a:lnTo>
                  <a:pt x="108" y="112"/>
                </a:lnTo>
                <a:lnTo>
                  <a:pt x="108" y="114"/>
                </a:lnTo>
                <a:lnTo>
                  <a:pt x="110" y="114"/>
                </a:lnTo>
                <a:lnTo>
                  <a:pt x="110" y="118"/>
                </a:lnTo>
                <a:lnTo>
                  <a:pt x="110" y="118"/>
                </a:lnTo>
                <a:lnTo>
                  <a:pt x="110" y="120"/>
                </a:lnTo>
                <a:lnTo>
                  <a:pt x="108" y="122"/>
                </a:lnTo>
                <a:lnTo>
                  <a:pt x="106" y="122"/>
                </a:lnTo>
                <a:lnTo>
                  <a:pt x="104" y="120"/>
                </a:lnTo>
                <a:lnTo>
                  <a:pt x="104" y="118"/>
                </a:lnTo>
                <a:lnTo>
                  <a:pt x="102" y="118"/>
                </a:lnTo>
                <a:lnTo>
                  <a:pt x="102" y="120"/>
                </a:lnTo>
                <a:lnTo>
                  <a:pt x="100" y="120"/>
                </a:lnTo>
                <a:lnTo>
                  <a:pt x="98" y="118"/>
                </a:lnTo>
                <a:lnTo>
                  <a:pt x="96" y="116"/>
                </a:lnTo>
                <a:lnTo>
                  <a:pt x="90" y="112"/>
                </a:lnTo>
                <a:lnTo>
                  <a:pt x="88" y="112"/>
                </a:lnTo>
                <a:lnTo>
                  <a:pt x="84" y="110"/>
                </a:lnTo>
                <a:lnTo>
                  <a:pt x="84" y="108"/>
                </a:lnTo>
                <a:lnTo>
                  <a:pt x="82" y="106"/>
                </a:lnTo>
                <a:lnTo>
                  <a:pt x="80" y="106"/>
                </a:lnTo>
                <a:lnTo>
                  <a:pt x="78" y="106"/>
                </a:lnTo>
                <a:lnTo>
                  <a:pt x="78" y="106"/>
                </a:lnTo>
                <a:lnTo>
                  <a:pt x="76" y="106"/>
                </a:lnTo>
                <a:lnTo>
                  <a:pt x="74" y="104"/>
                </a:lnTo>
                <a:lnTo>
                  <a:pt x="76" y="104"/>
                </a:lnTo>
                <a:lnTo>
                  <a:pt x="76" y="100"/>
                </a:lnTo>
                <a:lnTo>
                  <a:pt x="76" y="100"/>
                </a:lnTo>
                <a:lnTo>
                  <a:pt x="74" y="98"/>
                </a:lnTo>
                <a:lnTo>
                  <a:pt x="74" y="98"/>
                </a:lnTo>
                <a:lnTo>
                  <a:pt x="72" y="96"/>
                </a:lnTo>
                <a:lnTo>
                  <a:pt x="68" y="94"/>
                </a:lnTo>
                <a:lnTo>
                  <a:pt x="62" y="90"/>
                </a:lnTo>
                <a:lnTo>
                  <a:pt x="62" y="88"/>
                </a:lnTo>
                <a:lnTo>
                  <a:pt x="60" y="88"/>
                </a:lnTo>
                <a:lnTo>
                  <a:pt x="60" y="82"/>
                </a:lnTo>
                <a:lnTo>
                  <a:pt x="60" y="82"/>
                </a:lnTo>
                <a:lnTo>
                  <a:pt x="60" y="80"/>
                </a:lnTo>
                <a:lnTo>
                  <a:pt x="58" y="80"/>
                </a:lnTo>
                <a:lnTo>
                  <a:pt x="56" y="80"/>
                </a:lnTo>
                <a:lnTo>
                  <a:pt x="54" y="78"/>
                </a:lnTo>
                <a:lnTo>
                  <a:pt x="52" y="78"/>
                </a:lnTo>
                <a:lnTo>
                  <a:pt x="52" y="78"/>
                </a:lnTo>
                <a:lnTo>
                  <a:pt x="48" y="76"/>
                </a:lnTo>
                <a:lnTo>
                  <a:pt x="48" y="74"/>
                </a:lnTo>
                <a:lnTo>
                  <a:pt x="48" y="74"/>
                </a:lnTo>
                <a:lnTo>
                  <a:pt x="44" y="70"/>
                </a:lnTo>
                <a:lnTo>
                  <a:pt x="38" y="64"/>
                </a:lnTo>
                <a:lnTo>
                  <a:pt x="38" y="64"/>
                </a:lnTo>
                <a:lnTo>
                  <a:pt x="36" y="60"/>
                </a:lnTo>
                <a:lnTo>
                  <a:pt x="32" y="56"/>
                </a:lnTo>
                <a:lnTo>
                  <a:pt x="30" y="56"/>
                </a:lnTo>
                <a:lnTo>
                  <a:pt x="28" y="56"/>
                </a:lnTo>
                <a:lnTo>
                  <a:pt x="28" y="56"/>
                </a:lnTo>
                <a:lnTo>
                  <a:pt x="24" y="52"/>
                </a:lnTo>
                <a:lnTo>
                  <a:pt x="24" y="52"/>
                </a:lnTo>
                <a:lnTo>
                  <a:pt x="22" y="50"/>
                </a:lnTo>
                <a:lnTo>
                  <a:pt x="22" y="48"/>
                </a:lnTo>
                <a:lnTo>
                  <a:pt x="20" y="48"/>
                </a:lnTo>
                <a:lnTo>
                  <a:pt x="18" y="48"/>
                </a:lnTo>
                <a:lnTo>
                  <a:pt x="18" y="48"/>
                </a:lnTo>
                <a:lnTo>
                  <a:pt x="16" y="48"/>
                </a:lnTo>
                <a:lnTo>
                  <a:pt x="18" y="42"/>
                </a:lnTo>
                <a:lnTo>
                  <a:pt x="18" y="40"/>
                </a:lnTo>
                <a:lnTo>
                  <a:pt x="14" y="34"/>
                </a:lnTo>
                <a:lnTo>
                  <a:pt x="14" y="34"/>
                </a:lnTo>
                <a:lnTo>
                  <a:pt x="12" y="32"/>
                </a:lnTo>
                <a:lnTo>
                  <a:pt x="12" y="30"/>
                </a:lnTo>
                <a:lnTo>
                  <a:pt x="10" y="28"/>
                </a:lnTo>
                <a:lnTo>
                  <a:pt x="8" y="26"/>
                </a:lnTo>
                <a:lnTo>
                  <a:pt x="8" y="24"/>
                </a:lnTo>
                <a:lnTo>
                  <a:pt x="4" y="24"/>
                </a:lnTo>
                <a:lnTo>
                  <a:pt x="0" y="22"/>
                </a:lnTo>
                <a:lnTo>
                  <a:pt x="0" y="20"/>
                </a:lnTo>
                <a:lnTo>
                  <a:pt x="0" y="16"/>
                </a:lnTo>
                <a:lnTo>
                  <a:pt x="0" y="10"/>
                </a:lnTo>
                <a:lnTo>
                  <a:pt x="0" y="8"/>
                </a:lnTo>
                <a:lnTo>
                  <a:pt x="0" y="4"/>
                </a:lnTo>
                <a:lnTo>
                  <a:pt x="0" y="4"/>
                </a:lnTo>
                <a:lnTo>
                  <a:pt x="2" y="2"/>
                </a:lnTo>
                <a:lnTo>
                  <a:pt x="4" y="2"/>
                </a:lnTo>
                <a:lnTo>
                  <a:pt x="6" y="2"/>
                </a:lnTo>
                <a:lnTo>
                  <a:pt x="8" y="2"/>
                </a:lnTo>
                <a:lnTo>
                  <a:pt x="12" y="6"/>
                </a:lnTo>
                <a:lnTo>
                  <a:pt x="16" y="10"/>
                </a:lnTo>
                <a:lnTo>
                  <a:pt x="16" y="10"/>
                </a:lnTo>
                <a:lnTo>
                  <a:pt x="18" y="12"/>
                </a:lnTo>
                <a:lnTo>
                  <a:pt x="18" y="12"/>
                </a:lnTo>
                <a:lnTo>
                  <a:pt x="22" y="12"/>
                </a:lnTo>
                <a:lnTo>
                  <a:pt x="22" y="10"/>
                </a:lnTo>
                <a:lnTo>
                  <a:pt x="24" y="6"/>
                </a:lnTo>
                <a:lnTo>
                  <a:pt x="26" y="4"/>
                </a:lnTo>
                <a:lnTo>
                  <a:pt x="26" y="2"/>
                </a:lnTo>
                <a:lnTo>
                  <a:pt x="26" y="2"/>
                </a:lnTo>
                <a:lnTo>
                  <a:pt x="30" y="2"/>
                </a:lnTo>
                <a:lnTo>
                  <a:pt x="30" y="2"/>
                </a:lnTo>
                <a:lnTo>
                  <a:pt x="32" y="2"/>
                </a:lnTo>
                <a:lnTo>
                  <a:pt x="32" y="2"/>
                </a:lnTo>
                <a:lnTo>
                  <a:pt x="38" y="4"/>
                </a:lnTo>
                <a:lnTo>
                  <a:pt x="38" y="2"/>
                </a:lnTo>
                <a:lnTo>
                  <a:pt x="40" y="0"/>
                </a:lnTo>
                <a:lnTo>
                  <a:pt x="46" y="2"/>
                </a:lnTo>
                <a:lnTo>
                  <a:pt x="46" y="4"/>
                </a:lnTo>
                <a:lnTo>
                  <a:pt x="50" y="6"/>
                </a:lnTo>
                <a:lnTo>
                  <a:pt x="52" y="6"/>
                </a:lnTo>
                <a:lnTo>
                  <a:pt x="54" y="4"/>
                </a:lnTo>
                <a:lnTo>
                  <a:pt x="62" y="6"/>
                </a:lnTo>
                <a:lnTo>
                  <a:pt x="62" y="6"/>
                </a:lnTo>
                <a:lnTo>
                  <a:pt x="66" y="6"/>
                </a:lnTo>
                <a:lnTo>
                  <a:pt x="70" y="6"/>
                </a:lnTo>
                <a:lnTo>
                  <a:pt x="72" y="8"/>
                </a:lnTo>
                <a:lnTo>
                  <a:pt x="74" y="10"/>
                </a:lnTo>
                <a:lnTo>
                  <a:pt x="76" y="10"/>
                </a:lnTo>
                <a:lnTo>
                  <a:pt x="78" y="8"/>
                </a:lnTo>
                <a:lnTo>
                  <a:pt x="78" y="8"/>
                </a:lnTo>
                <a:lnTo>
                  <a:pt x="82" y="8"/>
                </a:lnTo>
                <a:lnTo>
                  <a:pt x="84" y="8"/>
                </a:lnTo>
                <a:lnTo>
                  <a:pt x="86" y="8"/>
                </a:lnTo>
                <a:lnTo>
                  <a:pt x="88" y="8"/>
                </a:lnTo>
                <a:lnTo>
                  <a:pt x="88" y="8"/>
                </a:lnTo>
                <a:lnTo>
                  <a:pt x="88" y="6"/>
                </a:lnTo>
                <a:lnTo>
                  <a:pt x="90" y="6"/>
                </a:lnTo>
                <a:lnTo>
                  <a:pt x="96" y="6"/>
                </a:lnTo>
                <a:lnTo>
                  <a:pt x="104" y="8"/>
                </a:lnTo>
                <a:lnTo>
                  <a:pt x="110" y="12"/>
                </a:lnTo>
                <a:lnTo>
                  <a:pt x="110" y="14"/>
                </a:lnTo>
                <a:lnTo>
                  <a:pt x="108" y="14"/>
                </a:lnTo>
                <a:lnTo>
                  <a:pt x="108" y="16"/>
                </a:lnTo>
                <a:lnTo>
                  <a:pt x="110" y="16"/>
                </a:lnTo>
                <a:lnTo>
                  <a:pt x="112" y="18"/>
                </a:lnTo>
                <a:lnTo>
                  <a:pt x="116" y="18"/>
                </a:lnTo>
                <a:lnTo>
                  <a:pt x="118" y="18"/>
                </a:lnTo>
                <a:lnTo>
                  <a:pt x="120" y="18"/>
                </a:lnTo>
                <a:close/>
              </a:path>
            </a:pathLst>
          </a:custGeom>
          <a:solidFill>
            <a:srgbClr val="92D050"/>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8" name="Freeform 824"/>
          <p:cNvSpPr>
            <a:spLocks/>
          </p:cNvSpPr>
          <p:nvPr/>
        </p:nvSpPr>
        <p:spPr bwMode="auto">
          <a:xfrm>
            <a:off x="4645025" y="4872038"/>
            <a:ext cx="101600" cy="209550"/>
          </a:xfrm>
          <a:custGeom>
            <a:avLst/>
            <a:gdLst/>
            <a:ahLst/>
            <a:cxnLst>
              <a:cxn ang="0">
                <a:pos x="62" y="128"/>
              </a:cxn>
              <a:cxn ang="0">
                <a:pos x="58" y="130"/>
              </a:cxn>
              <a:cxn ang="0">
                <a:pos x="52" y="128"/>
              </a:cxn>
              <a:cxn ang="0">
                <a:pos x="44" y="130"/>
              </a:cxn>
              <a:cxn ang="0">
                <a:pos x="44" y="132"/>
              </a:cxn>
              <a:cxn ang="0">
                <a:pos x="40" y="132"/>
              </a:cxn>
              <a:cxn ang="0">
                <a:pos x="34" y="132"/>
              </a:cxn>
              <a:cxn ang="0">
                <a:pos x="34" y="130"/>
              </a:cxn>
              <a:cxn ang="0">
                <a:pos x="34" y="124"/>
              </a:cxn>
              <a:cxn ang="0">
                <a:pos x="32" y="118"/>
              </a:cxn>
              <a:cxn ang="0">
                <a:pos x="34" y="114"/>
              </a:cxn>
              <a:cxn ang="0">
                <a:pos x="34" y="112"/>
              </a:cxn>
              <a:cxn ang="0">
                <a:pos x="32" y="110"/>
              </a:cxn>
              <a:cxn ang="0">
                <a:pos x="28" y="104"/>
              </a:cxn>
              <a:cxn ang="0">
                <a:pos x="20" y="98"/>
              </a:cxn>
              <a:cxn ang="0">
                <a:pos x="14" y="94"/>
              </a:cxn>
              <a:cxn ang="0">
                <a:pos x="8" y="86"/>
              </a:cxn>
              <a:cxn ang="0">
                <a:pos x="10" y="84"/>
              </a:cxn>
              <a:cxn ang="0">
                <a:pos x="14" y="82"/>
              </a:cxn>
              <a:cxn ang="0">
                <a:pos x="14" y="78"/>
              </a:cxn>
              <a:cxn ang="0">
                <a:pos x="10" y="76"/>
              </a:cxn>
              <a:cxn ang="0">
                <a:pos x="8" y="64"/>
              </a:cxn>
              <a:cxn ang="0">
                <a:pos x="14" y="60"/>
              </a:cxn>
              <a:cxn ang="0">
                <a:pos x="16" y="62"/>
              </a:cxn>
              <a:cxn ang="0">
                <a:pos x="26" y="52"/>
              </a:cxn>
              <a:cxn ang="0">
                <a:pos x="26" y="48"/>
              </a:cxn>
              <a:cxn ang="0">
                <a:pos x="24" y="46"/>
              </a:cxn>
              <a:cxn ang="0">
                <a:pos x="20" y="40"/>
              </a:cxn>
              <a:cxn ang="0">
                <a:pos x="16" y="38"/>
              </a:cxn>
              <a:cxn ang="0">
                <a:pos x="12" y="36"/>
              </a:cxn>
              <a:cxn ang="0">
                <a:pos x="2" y="24"/>
              </a:cxn>
              <a:cxn ang="0">
                <a:pos x="2" y="10"/>
              </a:cxn>
              <a:cxn ang="0">
                <a:pos x="8" y="6"/>
              </a:cxn>
              <a:cxn ang="0">
                <a:pos x="10" y="2"/>
              </a:cxn>
              <a:cxn ang="0">
                <a:pos x="10" y="0"/>
              </a:cxn>
              <a:cxn ang="0">
                <a:pos x="20" y="6"/>
              </a:cxn>
              <a:cxn ang="0">
                <a:pos x="22" y="6"/>
              </a:cxn>
              <a:cxn ang="0">
                <a:pos x="24" y="8"/>
              </a:cxn>
              <a:cxn ang="0">
                <a:pos x="22" y="10"/>
              </a:cxn>
              <a:cxn ang="0">
                <a:pos x="20" y="10"/>
              </a:cxn>
              <a:cxn ang="0">
                <a:pos x="18" y="16"/>
              </a:cxn>
              <a:cxn ang="0">
                <a:pos x="18" y="18"/>
              </a:cxn>
              <a:cxn ang="0">
                <a:pos x="22" y="20"/>
              </a:cxn>
              <a:cxn ang="0">
                <a:pos x="28" y="20"/>
              </a:cxn>
              <a:cxn ang="0">
                <a:pos x="30" y="18"/>
              </a:cxn>
              <a:cxn ang="0">
                <a:pos x="34" y="18"/>
              </a:cxn>
              <a:cxn ang="0">
                <a:pos x="38" y="18"/>
              </a:cxn>
              <a:cxn ang="0">
                <a:pos x="42" y="18"/>
              </a:cxn>
              <a:cxn ang="0">
                <a:pos x="44" y="20"/>
              </a:cxn>
              <a:cxn ang="0">
                <a:pos x="46" y="20"/>
              </a:cxn>
              <a:cxn ang="0">
                <a:pos x="60" y="22"/>
              </a:cxn>
              <a:cxn ang="0">
                <a:pos x="64" y="24"/>
              </a:cxn>
            </a:cxnLst>
            <a:rect l="0" t="0" r="r" b="b"/>
            <a:pathLst>
              <a:path w="64" h="132">
                <a:moveTo>
                  <a:pt x="64" y="126"/>
                </a:moveTo>
                <a:lnTo>
                  <a:pt x="62" y="128"/>
                </a:lnTo>
                <a:lnTo>
                  <a:pt x="58" y="130"/>
                </a:lnTo>
                <a:lnTo>
                  <a:pt x="58" y="130"/>
                </a:lnTo>
                <a:lnTo>
                  <a:pt x="56" y="128"/>
                </a:lnTo>
                <a:lnTo>
                  <a:pt x="52" y="128"/>
                </a:lnTo>
                <a:lnTo>
                  <a:pt x="46" y="128"/>
                </a:lnTo>
                <a:lnTo>
                  <a:pt x="44" y="130"/>
                </a:lnTo>
                <a:lnTo>
                  <a:pt x="44" y="130"/>
                </a:lnTo>
                <a:lnTo>
                  <a:pt x="44" y="132"/>
                </a:lnTo>
                <a:lnTo>
                  <a:pt x="42" y="132"/>
                </a:lnTo>
                <a:lnTo>
                  <a:pt x="40" y="132"/>
                </a:lnTo>
                <a:lnTo>
                  <a:pt x="38" y="132"/>
                </a:lnTo>
                <a:lnTo>
                  <a:pt x="34" y="132"/>
                </a:lnTo>
                <a:lnTo>
                  <a:pt x="32" y="130"/>
                </a:lnTo>
                <a:lnTo>
                  <a:pt x="34" y="130"/>
                </a:lnTo>
                <a:lnTo>
                  <a:pt x="34" y="130"/>
                </a:lnTo>
                <a:lnTo>
                  <a:pt x="34" y="124"/>
                </a:lnTo>
                <a:lnTo>
                  <a:pt x="32" y="120"/>
                </a:lnTo>
                <a:lnTo>
                  <a:pt x="32" y="118"/>
                </a:lnTo>
                <a:lnTo>
                  <a:pt x="34" y="116"/>
                </a:lnTo>
                <a:lnTo>
                  <a:pt x="34" y="114"/>
                </a:lnTo>
                <a:lnTo>
                  <a:pt x="34" y="114"/>
                </a:lnTo>
                <a:lnTo>
                  <a:pt x="34" y="112"/>
                </a:lnTo>
                <a:lnTo>
                  <a:pt x="32" y="112"/>
                </a:lnTo>
                <a:lnTo>
                  <a:pt x="32" y="110"/>
                </a:lnTo>
                <a:lnTo>
                  <a:pt x="30" y="106"/>
                </a:lnTo>
                <a:lnTo>
                  <a:pt x="28" y="104"/>
                </a:lnTo>
                <a:lnTo>
                  <a:pt x="26" y="100"/>
                </a:lnTo>
                <a:lnTo>
                  <a:pt x="20" y="98"/>
                </a:lnTo>
                <a:lnTo>
                  <a:pt x="18" y="96"/>
                </a:lnTo>
                <a:lnTo>
                  <a:pt x="14" y="94"/>
                </a:lnTo>
                <a:lnTo>
                  <a:pt x="10" y="88"/>
                </a:lnTo>
                <a:lnTo>
                  <a:pt x="8" y="86"/>
                </a:lnTo>
                <a:lnTo>
                  <a:pt x="10" y="86"/>
                </a:lnTo>
                <a:lnTo>
                  <a:pt x="10" y="84"/>
                </a:lnTo>
                <a:lnTo>
                  <a:pt x="12" y="82"/>
                </a:lnTo>
                <a:lnTo>
                  <a:pt x="14" y="82"/>
                </a:lnTo>
                <a:lnTo>
                  <a:pt x="14" y="80"/>
                </a:lnTo>
                <a:lnTo>
                  <a:pt x="14" y="78"/>
                </a:lnTo>
                <a:lnTo>
                  <a:pt x="12" y="78"/>
                </a:lnTo>
                <a:lnTo>
                  <a:pt x="10" y="76"/>
                </a:lnTo>
                <a:lnTo>
                  <a:pt x="10" y="74"/>
                </a:lnTo>
                <a:lnTo>
                  <a:pt x="8" y="64"/>
                </a:lnTo>
                <a:lnTo>
                  <a:pt x="10" y="62"/>
                </a:lnTo>
                <a:lnTo>
                  <a:pt x="14" y="60"/>
                </a:lnTo>
                <a:lnTo>
                  <a:pt x="14" y="60"/>
                </a:lnTo>
                <a:lnTo>
                  <a:pt x="16" y="62"/>
                </a:lnTo>
                <a:lnTo>
                  <a:pt x="18" y="60"/>
                </a:lnTo>
                <a:lnTo>
                  <a:pt x="26" y="52"/>
                </a:lnTo>
                <a:lnTo>
                  <a:pt x="26" y="50"/>
                </a:lnTo>
                <a:lnTo>
                  <a:pt x="26" y="48"/>
                </a:lnTo>
                <a:lnTo>
                  <a:pt x="24" y="46"/>
                </a:lnTo>
                <a:lnTo>
                  <a:pt x="24" y="46"/>
                </a:lnTo>
                <a:lnTo>
                  <a:pt x="20" y="42"/>
                </a:lnTo>
                <a:lnTo>
                  <a:pt x="20" y="40"/>
                </a:lnTo>
                <a:lnTo>
                  <a:pt x="18" y="38"/>
                </a:lnTo>
                <a:lnTo>
                  <a:pt x="16" y="38"/>
                </a:lnTo>
                <a:lnTo>
                  <a:pt x="14" y="38"/>
                </a:lnTo>
                <a:lnTo>
                  <a:pt x="12" y="36"/>
                </a:lnTo>
                <a:lnTo>
                  <a:pt x="8" y="34"/>
                </a:lnTo>
                <a:lnTo>
                  <a:pt x="2" y="24"/>
                </a:lnTo>
                <a:lnTo>
                  <a:pt x="0" y="18"/>
                </a:lnTo>
                <a:lnTo>
                  <a:pt x="2" y="10"/>
                </a:lnTo>
                <a:lnTo>
                  <a:pt x="6" y="8"/>
                </a:lnTo>
                <a:lnTo>
                  <a:pt x="8" y="6"/>
                </a:lnTo>
                <a:lnTo>
                  <a:pt x="8" y="4"/>
                </a:lnTo>
                <a:lnTo>
                  <a:pt x="10" y="2"/>
                </a:lnTo>
                <a:lnTo>
                  <a:pt x="10" y="0"/>
                </a:lnTo>
                <a:lnTo>
                  <a:pt x="10" y="0"/>
                </a:lnTo>
                <a:lnTo>
                  <a:pt x="10" y="2"/>
                </a:lnTo>
                <a:lnTo>
                  <a:pt x="20" y="6"/>
                </a:lnTo>
                <a:lnTo>
                  <a:pt x="20" y="6"/>
                </a:lnTo>
                <a:lnTo>
                  <a:pt x="22" y="6"/>
                </a:lnTo>
                <a:lnTo>
                  <a:pt x="22" y="6"/>
                </a:lnTo>
                <a:lnTo>
                  <a:pt x="24" y="8"/>
                </a:lnTo>
                <a:lnTo>
                  <a:pt x="24" y="8"/>
                </a:lnTo>
                <a:lnTo>
                  <a:pt x="22" y="10"/>
                </a:lnTo>
                <a:lnTo>
                  <a:pt x="22" y="10"/>
                </a:lnTo>
                <a:lnTo>
                  <a:pt x="20" y="10"/>
                </a:lnTo>
                <a:lnTo>
                  <a:pt x="18" y="12"/>
                </a:lnTo>
                <a:lnTo>
                  <a:pt x="18" y="16"/>
                </a:lnTo>
                <a:lnTo>
                  <a:pt x="18" y="18"/>
                </a:lnTo>
                <a:lnTo>
                  <a:pt x="18" y="18"/>
                </a:lnTo>
                <a:lnTo>
                  <a:pt x="20" y="18"/>
                </a:lnTo>
                <a:lnTo>
                  <a:pt x="22" y="20"/>
                </a:lnTo>
                <a:lnTo>
                  <a:pt x="26" y="20"/>
                </a:lnTo>
                <a:lnTo>
                  <a:pt x="28" y="20"/>
                </a:lnTo>
                <a:lnTo>
                  <a:pt x="30" y="18"/>
                </a:lnTo>
                <a:lnTo>
                  <a:pt x="30" y="18"/>
                </a:lnTo>
                <a:lnTo>
                  <a:pt x="32" y="18"/>
                </a:lnTo>
                <a:lnTo>
                  <a:pt x="34" y="18"/>
                </a:lnTo>
                <a:lnTo>
                  <a:pt x="34" y="18"/>
                </a:lnTo>
                <a:lnTo>
                  <a:pt x="38" y="18"/>
                </a:lnTo>
                <a:lnTo>
                  <a:pt x="40" y="18"/>
                </a:lnTo>
                <a:lnTo>
                  <a:pt x="42" y="18"/>
                </a:lnTo>
                <a:lnTo>
                  <a:pt x="44" y="18"/>
                </a:lnTo>
                <a:lnTo>
                  <a:pt x="44" y="20"/>
                </a:lnTo>
                <a:lnTo>
                  <a:pt x="46" y="20"/>
                </a:lnTo>
                <a:lnTo>
                  <a:pt x="46" y="20"/>
                </a:lnTo>
                <a:lnTo>
                  <a:pt x="52" y="20"/>
                </a:lnTo>
                <a:lnTo>
                  <a:pt x="60" y="22"/>
                </a:lnTo>
                <a:lnTo>
                  <a:pt x="64" y="24"/>
                </a:lnTo>
                <a:lnTo>
                  <a:pt x="64" y="24"/>
                </a:lnTo>
                <a:lnTo>
                  <a:pt x="64" y="12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9" name="Freeform 825"/>
          <p:cNvSpPr>
            <a:spLocks/>
          </p:cNvSpPr>
          <p:nvPr/>
        </p:nvSpPr>
        <p:spPr bwMode="auto">
          <a:xfrm>
            <a:off x="3965575" y="4532313"/>
            <a:ext cx="355600" cy="184150"/>
          </a:xfrm>
          <a:custGeom>
            <a:avLst/>
            <a:gdLst/>
            <a:ahLst/>
            <a:cxnLst>
              <a:cxn ang="0">
                <a:pos x="6" y="72"/>
              </a:cxn>
              <a:cxn ang="0">
                <a:pos x="26" y="68"/>
              </a:cxn>
              <a:cxn ang="0">
                <a:pos x="42" y="62"/>
              </a:cxn>
              <a:cxn ang="0">
                <a:pos x="48" y="60"/>
              </a:cxn>
              <a:cxn ang="0">
                <a:pos x="62" y="60"/>
              </a:cxn>
              <a:cxn ang="0">
                <a:pos x="68" y="64"/>
              </a:cxn>
              <a:cxn ang="0">
                <a:pos x="80" y="62"/>
              </a:cxn>
              <a:cxn ang="0">
                <a:pos x="72" y="58"/>
              </a:cxn>
              <a:cxn ang="0">
                <a:pos x="72" y="48"/>
              </a:cxn>
              <a:cxn ang="0">
                <a:pos x="66" y="42"/>
              </a:cxn>
              <a:cxn ang="0">
                <a:pos x="84" y="32"/>
              </a:cxn>
              <a:cxn ang="0">
                <a:pos x="88" y="28"/>
              </a:cxn>
              <a:cxn ang="0">
                <a:pos x="94" y="20"/>
              </a:cxn>
              <a:cxn ang="0">
                <a:pos x="102" y="18"/>
              </a:cxn>
              <a:cxn ang="0">
                <a:pos x="108" y="14"/>
              </a:cxn>
              <a:cxn ang="0">
                <a:pos x="124" y="18"/>
              </a:cxn>
              <a:cxn ang="0">
                <a:pos x="134" y="20"/>
              </a:cxn>
              <a:cxn ang="0">
                <a:pos x="138" y="10"/>
              </a:cxn>
              <a:cxn ang="0">
                <a:pos x="142" y="0"/>
              </a:cxn>
              <a:cxn ang="0">
                <a:pos x="156" y="2"/>
              </a:cxn>
              <a:cxn ang="0">
                <a:pos x="162" y="6"/>
              </a:cxn>
              <a:cxn ang="0">
                <a:pos x="178" y="10"/>
              </a:cxn>
              <a:cxn ang="0">
                <a:pos x="190" y="12"/>
              </a:cxn>
              <a:cxn ang="0">
                <a:pos x="198" y="10"/>
              </a:cxn>
              <a:cxn ang="0">
                <a:pos x="210" y="14"/>
              </a:cxn>
              <a:cxn ang="0">
                <a:pos x="212" y="22"/>
              </a:cxn>
              <a:cxn ang="0">
                <a:pos x="214" y="32"/>
              </a:cxn>
              <a:cxn ang="0">
                <a:pos x="218" y="40"/>
              </a:cxn>
              <a:cxn ang="0">
                <a:pos x="222" y="46"/>
              </a:cxn>
              <a:cxn ang="0">
                <a:pos x="220" y="56"/>
              </a:cxn>
              <a:cxn ang="0">
                <a:pos x="212" y="60"/>
              </a:cxn>
              <a:cxn ang="0">
                <a:pos x="204" y="56"/>
              </a:cxn>
              <a:cxn ang="0">
                <a:pos x="204" y="62"/>
              </a:cxn>
              <a:cxn ang="0">
                <a:pos x="208" y="70"/>
              </a:cxn>
              <a:cxn ang="0">
                <a:pos x="202" y="78"/>
              </a:cxn>
              <a:cxn ang="0">
                <a:pos x="202" y="86"/>
              </a:cxn>
              <a:cxn ang="0">
                <a:pos x="196" y="90"/>
              </a:cxn>
              <a:cxn ang="0">
                <a:pos x="186" y="98"/>
              </a:cxn>
              <a:cxn ang="0">
                <a:pos x="180" y="102"/>
              </a:cxn>
              <a:cxn ang="0">
                <a:pos x="154" y="106"/>
              </a:cxn>
              <a:cxn ang="0">
                <a:pos x="144" y="112"/>
              </a:cxn>
              <a:cxn ang="0">
                <a:pos x="120" y="114"/>
              </a:cxn>
              <a:cxn ang="0">
                <a:pos x="106" y="112"/>
              </a:cxn>
              <a:cxn ang="0">
                <a:pos x="72" y="106"/>
              </a:cxn>
              <a:cxn ang="0">
                <a:pos x="68" y="106"/>
              </a:cxn>
              <a:cxn ang="0">
                <a:pos x="58" y="104"/>
              </a:cxn>
              <a:cxn ang="0">
                <a:pos x="48" y="94"/>
              </a:cxn>
              <a:cxn ang="0">
                <a:pos x="50" y="86"/>
              </a:cxn>
              <a:cxn ang="0">
                <a:pos x="34" y="92"/>
              </a:cxn>
              <a:cxn ang="0">
                <a:pos x="14" y="92"/>
              </a:cxn>
              <a:cxn ang="0">
                <a:pos x="8" y="100"/>
              </a:cxn>
              <a:cxn ang="0">
                <a:pos x="0" y="66"/>
              </a:cxn>
            </a:cxnLst>
            <a:rect l="0" t="0" r="r" b="b"/>
            <a:pathLst>
              <a:path w="224" h="116">
                <a:moveTo>
                  <a:pt x="0" y="66"/>
                </a:moveTo>
                <a:lnTo>
                  <a:pt x="2" y="68"/>
                </a:lnTo>
                <a:lnTo>
                  <a:pt x="4" y="72"/>
                </a:lnTo>
                <a:lnTo>
                  <a:pt x="6" y="72"/>
                </a:lnTo>
                <a:lnTo>
                  <a:pt x="6" y="72"/>
                </a:lnTo>
                <a:lnTo>
                  <a:pt x="10" y="72"/>
                </a:lnTo>
                <a:lnTo>
                  <a:pt x="16" y="72"/>
                </a:lnTo>
                <a:lnTo>
                  <a:pt x="22" y="68"/>
                </a:lnTo>
                <a:lnTo>
                  <a:pt x="24" y="68"/>
                </a:lnTo>
                <a:lnTo>
                  <a:pt x="26" y="68"/>
                </a:lnTo>
                <a:lnTo>
                  <a:pt x="26" y="66"/>
                </a:lnTo>
                <a:lnTo>
                  <a:pt x="30" y="64"/>
                </a:lnTo>
                <a:lnTo>
                  <a:pt x="38" y="62"/>
                </a:lnTo>
                <a:lnTo>
                  <a:pt x="40" y="62"/>
                </a:lnTo>
                <a:lnTo>
                  <a:pt x="42" y="62"/>
                </a:lnTo>
                <a:lnTo>
                  <a:pt x="44" y="62"/>
                </a:lnTo>
                <a:lnTo>
                  <a:pt x="46" y="62"/>
                </a:lnTo>
                <a:lnTo>
                  <a:pt x="48" y="62"/>
                </a:lnTo>
                <a:lnTo>
                  <a:pt x="48" y="62"/>
                </a:lnTo>
                <a:lnTo>
                  <a:pt x="48" y="60"/>
                </a:lnTo>
                <a:lnTo>
                  <a:pt x="56" y="60"/>
                </a:lnTo>
                <a:lnTo>
                  <a:pt x="58" y="62"/>
                </a:lnTo>
                <a:lnTo>
                  <a:pt x="60" y="62"/>
                </a:lnTo>
                <a:lnTo>
                  <a:pt x="62" y="62"/>
                </a:lnTo>
                <a:lnTo>
                  <a:pt x="62" y="60"/>
                </a:lnTo>
                <a:lnTo>
                  <a:pt x="64" y="60"/>
                </a:lnTo>
                <a:lnTo>
                  <a:pt x="66" y="60"/>
                </a:lnTo>
                <a:lnTo>
                  <a:pt x="70" y="62"/>
                </a:lnTo>
                <a:lnTo>
                  <a:pt x="70" y="62"/>
                </a:lnTo>
                <a:lnTo>
                  <a:pt x="68" y="64"/>
                </a:lnTo>
                <a:lnTo>
                  <a:pt x="70" y="66"/>
                </a:lnTo>
                <a:lnTo>
                  <a:pt x="76" y="68"/>
                </a:lnTo>
                <a:lnTo>
                  <a:pt x="78" y="70"/>
                </a:lnTo>
                <a:lnTo>
                  <a:pt x="78" y="68"/>
                </a:lnTo>
                <a:lnTo>
                  <a:pt x="80" y="62"/>
                </a:lnTo>
                <a:lnTo>
                  <a:pt x="78" y="60"/>
                </a:lnTo>
                <a:lnTo>
                  <a:pt x="78" y="58"/>
                </a:lnTo>
                <a:lnTo>
                  <a:pt x="76" y="58"/>
                </a:lnTo>
                <a:lnTo>
                  <a:pt x="76" y="58"/>
                </a:lnTo>
                <a:lnTo>
                  <a:pt x="72" y="58"/>
                </a:lnTo>
                <a:lnTo>
                  <a:pt x="74" y="54"/>
                </a:lnTo>
                <a:lnTo>
                  <a:pt x="74" y="54"/>
                </a:lnTo>
                <a:lnTo>
                  <a:pt x="76" y="52"/>
                </a:lnTo>
                <a:lnTo>
                  <a:pt x="74" y="50"/>
                </a:lnTo>
                <a:lnTo>
                  <a:pt x="72" y="48"/>
                </a:lnTo>
                <a:lnTo>
                  <a:pt x="70" y="46"/>
                </a:lnTo>
                <a:lnTo>
                  <a:pt x="70" y="46"/>
                </a:lnTo>
                <a:lnTo>
                  <a:pt x="70" y="44"/>
                </a:lnTo>
                <a:lnTo>
                  <a:pt x="68" y="44"/>
                </a:lnTo>
                <a:lnTo>
                  <a:pt x="66" y="42"/>
                </a:lnTo>
                <a:lnTo>
                  <a:pt x="66" y="40"/>
                </a:lnTo>
                <a:lnTo>
                  <a:pt x="70" y="36"/>
                </a:lnTo>
                <a:lnTo>
                  <a:pt x="74" y="34"/>
                </a:lnTo>
                <a:lnTo>
                  <a:pt x="80" y="32"/>
                </a:lnTo>
                <a:lnTo>
                  <a:pt x="84" y="32"/>
                </a:lnTo>
                <a:lnTo>
                  <a:pt x="84" y="32"/>
                </a:lnTo>
                <a:lnTo>
                  <a:pt x="86" y="32"/>
                </a:lnTo>
                <a:lnTo>
                  <a:pt x="86" y="30"/>
                </a:lnTo>
                <a:lnTo>
                  <a:pt x="88" y="30"/>
                </a:lnTo>
                <a:lnTo>
                  <a:pt x="88" y="28"/>
                </a:lnTo>
                <a:lnTo>
                  <a:pt x="90" y="26"/>
                </a:lnTo>
                <a:lnTo>
                  <a:pt x="90" y="22"/>
                </a:lnTo>
                <a:lnTo>
                  <a:pt x="90" y="20"/>
                </a:lnTo>
                <a:lnTo>
                  <a:pt x="92" y="20"/>
                </a:lnTo>
                <a:lnTo>
                  <a:pt x="94" y="20"/>
                </a:lnTo>
                <a:lnTo>
                  <a:pt x="96" y="22"/>
                </a:lnTo>
                <a:lnTo>
                  <a:pt x="98" y="22"/>
                </a:lnTo>
                <a:lnTo>
                  <a:pt x="100" y="22"/>
                </a:lnTo>
                <a:lnTo>
                  <a:pt x="102" y="20"/>
                </a:lnTo>
                <a:lnTo>
                  <a:pt x="102" y="18"/>
                </a:lnTo>
                <a:lnTo>
                  <a:pt x="102" y="12"/>
                </a:lnTo>
                <a:lnTo>
                  <a:pt x="102" y="12"/>
                </a:lnTo>
                <a:lnTo>
                  <a:pt x="104" y="12"/>
                </a:lnTo>
                <a:lnTo>
                  <a:pt x="104" y="12"/>
                </a:lnTo>
                <a:lnTo>
                  <a:pt x="108" y="14"/>
                </a:lnTo>
                <a:lnTo>
                  <a:pt x="110" y="16"/>
                </a:lnTo>
                <a:lnTo>
                  <a:pt x="116" y="20"/>
                </a:lnTo>
                <a:lnTo>
                  <a:pt x="118" y="20"/>
                </a:lnTo>
                <a:lnTo>
                  <a:pt x="122" y="20"/>
                </a:lnTo>
                <a:lnTo>
                  <a:pt x="124" y="18"/>
                </a:lnTo>
                <a:lnTo>
                  <a:pt x="126" y="18"/>
                </a:lnTo>
                <a:lnTo>
                  <a:pt x="130" y="18"/>
                </a:lnTo>
                <a:lnTo>
                  <a:pt x="132" y="18"/>
                </a:lnTo>
                <a:lnTo>
                  <a:pt x="134" y="20"/>
                </a:lnTo>
                <a:lnTo>
                  <a:pt x="134" y="20"/>
                </a:lnTo>
                <a:lnTo>
                  <a:pt x="134" y="18"/>
                </a:lnTo>
                <a:lnTo>
                  <a:pt x="134" y="16"/>
                </a:lnTo>
                <a:lnTo>
                  <a:pt x="134" y="14"/>
                </a:lnTo>
                <a:lnTo>
                  <a:pt x="138" y="10"/>
                </a:lnTo>
                <a:lnTo>
                  <a:pt x="138" y="10"/>
                </a:lnTo>
                <a:lnTo>
                  <a:pt x="140" y="10"/>
                </a:lnTo>
                <a:lnTo>
                  <a:pt x="142" y="10"/>
                </a:lnTo>
                <a:lnTo>
                  <a:pt x="142" y="4"/>
                </a:lnTo>
                <a:lnTo>
                  <a:pt x="142" y="2"/>
                </a:lnTo>
                <a:lnTo>
                  <a:pt x="142" y="0"/>
                </a:lnTo>
                <a:lnTo>
                  <a:pt x="144" y="0"/>
                </a:lnTo>
                <a:lnTo>
                  <a:pt x="144" y="0"/>
                </a:lnTo>
                <a:lnTo>
                  <a:pt x="148" y="2"/>
                </a:lnTo>
                <a:lnTo>
                  <a:pt x="154" y="2"/>
                </a:lnTo>
                <a:lnTo>
                  <a:pt x="156" y="2"/>
                </a:lnTo>
                <a:lnTo>
                  <a:pt x="156" y="2"/>
                </a:lnTo>
                <a:lnTo>
                  <a:pt x="158" y="4"/>
                </a:lnTo>
                <a:lnTo>
                  <a:pt x="162" y="4"/>
                </a:lnTo>
                <a:lnTo>
                  <a:pt x="162" y="4"/>
                </a:lnTo>
                <a:lnTo>
                  <a:pt x="162" y="6"/>
                </a:lnTo>
                <a:lnTo>
                  <a:pt x="164" y="6"/>
                </a:lnTo>
                <a:lnTo>
                  <a:pt x="168" y="8"/>
                </a:lnTo>
                <a:lnTo>
                  <a:pt x="170" y="8"/>
                </a:lnTo>
                <a:lnTo>
                  <a:pt x="174" y="8"/>
                </a:lnTo>
                <a:lnTo>
                  <a:pt x="178" y="10"/>
                </a:lnTo>
                <a:lnTo>
                  <a:pt x="180" y="10"/>
                </a:lnTo>
                <a:lnTo>
                  <a:pt x="180" y="12"/>
                </a:lnTo>
                <a:lnTo>
                  <a:pt x="182" y="12"/>
                </a:lnTo>
                <a:lnTo>
                  <a:pt x="182" y="12"/>
                </a:lnTo>
                <a:lnTo>
                  <a:pt x="190" y="12"/>
                </a:lnTo>
                <a:lnTo>
                  <a:pt x="192" y="12"/>
                </a:lnTo>
                <a:lnTo>
                  <a:pt x="194" y="12"/>
                </a:lnTo>
                <a:lnTo>
                  <a:pt x="194" y="10"/>
                </a:lnTo>
                <a:lnTo>
                  <a:pt x="194" y="10"/>
                </a:lnTo>
                <a:lnTo>
                  <a:pt x="198" y="10"/>
                </a:lnTo>
                <a:lnTo>
                  <a:pt x="202" y="10"/>
                </a:lnTo>
                <a:lnTo>
                  <a:pt x="204" y="12"/>
                </a:lnTo>
                <a:lnTo>
                  <a:pt x="206" y="14"/>
                </a:lnTo>
                <a:lnTo>
                  <a:pt x="208" y="14"/>
                </a:lnTo>
                <a:lnTo>
                  <a:pt x="210" y="14"/>
                </a:lnTo>
                <a:lnTo>
                  <a:pt x="210" y="14"/>
                </a:lnTo>
                <a:lnTo>
                  <a:pt x="212" y="14"/>
                </a:lnTo>
                <a:lnTo>
                  <a:pt x="212" y="18"/>
                </a:lnTo>
                <a:lnTo>
                  <a:pt x="212" y="20"/>
                </a:lnTo>
                <a:lnTo>
                  <a:pt x="212" y="22"/>
                </a:lnTo>
                <a:lnTo>
                  <a:pt x="212" y="22"/>
                </a:lnTo>
                <a:lnTo>
                  <a:pt x="210" y="24"/>
                </a:lnTo>
                <a:lnTo>
                  <a:pt x="210" y="26"/>
                </a:lnTo>
                <a:lnTo>
                  <a:pt x="210" y="30"/>
                </a:lnTo>
                <a:lnTo>
                  <a:pt x="214" y="32"/>
                </a:lnTo>
                <a:lnTo>
                  <a:pt x="214" y="34"/>
                </a:lnTo>
                <a:lnTo>
                  <a:pt x="214" y="34"/>
                </a:lnTo>
                <a:lnTo>
                  <a:pt x="216" y="38"/>
                </a:lnTo>
                <a:lnTo>
                  <a:pt x="216" y="38"/>
                </a:lnTo>
                <a:lnTo>
                  <a:pt x="218" y="40"/>
                </a:lnTo>
                <a:lnTo>
                  <a:pt x="220" y="40"/>
                </a:lnTo>
                <a:lnTo>
                  <a:pt x="220" y="42"/>
                </a:lnTo>
                <a:lnTo>
                  <a:pt x="222" y="44"/>
                </a:lnTo>
                <a:lnTo>
                  <a:pt x="224" y="46"/>
                </a:lnTo>
                <a:lnTo>
                  <a:pt x="222" y="46"/>
                </a:lnTo>
                <a:lnTo>
                  <a:pt x="222" y="46"/>
                </a:lnTo>
                <a:lnTo>
                  <a:pt x="220" y="52"/>
                </a:lnTo>
                <a:lnTo>
                  <a:pt x="220" y="52"/>
                </a:lnTo>
                <a:lnTo>
                  <a:pt x="220" y="54"/>
                </a:lnTo>
                <a:lnTo>
                  <a:pt x="220" y="56"/>
                </a:lnTo>
                <a:lnTo>
                  <a:pt x="220" y="58"/>
                </a:lnTo>
                <a:lnTo>
                  <a:pt x="220" y="58"/>
                </a:lnTo>
                <a:lnTo>
                  <a:pt x="216" y="60"/>
                </a:lnTo>
                <a:lnTo>
                  <a:pt x="216" y="60"/>
                </a:lnTo>
                <a:lnTo>
                  <a:pt x="212" y="60"/>
                </a:lnTo>
                <a:lnTo>
                  <a:pt x="210" y="60"/>
                </a:lnTo>
                <a:lnTo>
                  <a:pt x="208" y="58"/>
                </a:lnTo>
                <a:lnTo>
                  <a:pt x="208" y="58"/>
                </a:lnTo>
                <a:lnTo>
                  <a:pt x="206" y="56"/>
                </a:lnTo>
                <a:lnTo>
                  <a:pt x="204" y="56"/>
                </a:lnTo>
                <a:lnTo>
                  <a:pt x="202" y="56"/>
                </a:lnTo>
                <a:lnTo>
                  <a:pt x="198" y="60"/>
                </a:lnTo>
                <a:lnTo>
                  <a:pt x="198" y="60"/>
                </a:lnTo>
                <a:lnTo>
                  <a:pt x="200" y="62"/>
                </a:lnTo>
                <a:lnTo>
                  <a:pt x="204" y="62"/>
                </a:lnTo>
                <a:lnTo>
                  <a:pt x="206" y="62"/>
                </a:lnTo>
                <a:lnTo>
                  <a:pt x="206" y="62"/>
                </a:lnTo>
                <a:lnTo>
                  <a:pt x="208" y="66"/>
                </a:lnTo>
                <a:lnTo>
                  <a:pt x="208" y="66"/>
                </a:lnTo>
                <a:lnTo>
                  <a:pt x="208" y="70"/>
                </a:lnTo>
                <a:lnTo>
                  <a:pt x="204" y="72"/>
                </a:lnTo>
                <a:lnTo>
                  <a:pt x="200" y="72"/>
                </a:lnTo>
                <a:lnTo>
                  <a:pt x="200" y="72"/>
                </a:lnTo>
                <a:lnTo>
                  <a:pt x="200" y="74"/>
                </a:lnTo>
                <a:lnTo>
                  <a:pt x="202" y="78"/>
                </a:lnTo>
                <a:lnTo>
                  <a:pt x="202" y="78"/>
                </a:lnTo>
                <a:lnTo>
                  <a:pt x="200" y="80"/>
                </a:lnTo>
                <a:lnTo>
                  <a:pt x="200" y="80"/>
                </a:lnTo>
                <a:lnTo>
                  <a:pt x="202" y="84"/>
                </a:lnTo>
                <a:lnTo>
                  <a:pt x="202" y="86"/>
                </a:lnTo>
                <a:lnTo>
                  <a:pt x="204" y="90"/>
                </a:lnTo>
                <a:lnTo>
                  <a:pt x="202" y="90"/>
                </a:lnTo>
                <a:lnTo>
                  <a:pt x="200" y="90"/>
                </a:lnTo>
                <a:lnTo>
                  <a:pt x="198" y="90"/>
                </a:lnTo>
                <a:lnTo>
                  <a:pt x="196" y="90"/>
                </a:lnTo>
                <a:lnTo>
                  <a:pt x="196" y="90"/>
                </a:lnTo>
                <a:lnTo>
                  <a:pt x="194" y="92"/>
                </a:lnTo>
                <a:lnTo>
                  <a:pt x="190" y="96"/>
                </a:lnTo>
                <a:lnTo>
                  <a:pt x="190" y="96"/>
                </a:lnTo>
                <a:lnTo>
                  <a:pt x="186" y="98"/>
                </a:lnTo>
                <a:lnTo>
                  <a:pt x="186" y="98"/>
                </a:lnTo>
                <a:lnTo>
                  <a:pt x="186" y="102"/>
                </a:lnTo>
                <a:lnTo>
                  <a:pt x="182" y="102"/>
                </a:lnTo>
                <a:lnTo>
                  <a:pt x="180" y="102"/>
                </a:lnTo>
                <a:lnTo>
                  <a:pt x="180" y="102"/>
                </a:lnTo>
                <a:lnTo>
                  <a:pt x="172" y="104"/>
                </a:lnTo>
                <a:lnTo>
                  <a:pt x="166" y="106"/>
                </a:lnTo>
                <a:lnTo>
                  <a:pt x="156" y="106"/>
                </a:lnTo>
                <a:lnTo>
                  <a:pt x="154" y="106"/>
                </a:lnTo>
                <a:lnTo>
                  <a:pt x="154" y="106"/>
                </a:lnTo>
                <a:lnTo>
                  <a:pt x="152" y="106"/>
                </a:lnTo>
                <a:lnTo>
                  <a:pt x="146" y="108"/>
                </a:lnTo>
                <a:lnTo>
                  <a:pt x="146" y="110"/>
                </a:lnTo>
                <a:lnTo>
                  <a:pt x="144" y="110"/>
                </a:lnTo>
                <a:lnTo>
                  <a:pt x="144" y="112"/>
                </a:lnTo>
                <a:lnTo>
                  <a:pt x="136" y="116"/>
                </a:lnTo>
                <a:lnTo>
                  <a:pt x="132" y="116"/>
                </a:lnTo>
                <a:lnTo>
                  <a:pt x="122" y="116"/>
                </a:lnTo>
                <a:lnTo>
                  <a:pt x="120" y="114"/>
                </a:lnTo>
                <a:lnTo>
                  <a:pt x="120" y="114"/>
                </a:lnTo>
                <a:lnTo>
                  <a:pt x="118" y="114"/>
                </a:lnTo>
                <a:lnTo>
                  <a:pt x="114" y="112"/>
                </a:lnTo>
                <a:lnTo>
                  <a:pt x="110" y="112"/>
                </a:lnTo>
                <a:lnTo>
                  <a:pt x="108" y="112"/>
                </a:lnTo>
                <a:lnTo>
                  <a:pt x="106" y="112"/>
                </a:lnTo>
                <a:lnTo>
                  <a:pt x="102" y="110"/>
                </a:lnTo>
                <a:lnTo>
                  <a:pt x="100" y="110"/>
                </a:lnTo>
                <a:lnTo>
                  <a:pt x="94" y="110"/>
                </a:lnTo>
                <a:lnTo>
                  <a:pt x="88" y="110"/>
                </a:lnTo>
                <a:lnTo>
                  <a:pt x="72" y="106"/>
                </a:lnTo>
                <a:lnTo>
                  <a:pt x="72" y="106"/>
                </a:lnTo>
                <a:lnTo>
                  <a:pt x="70" y="106"/>
                </a:lnTo>
                <a:lnTo>
                  <a:pt x="70" y="106"/>
                </a:lnTo>
                <a:lnTo>
                  <a:pt x="70" y="106"/>
                </a:lnTo>
                <a:lnTo>
                  <a:pt x="68" y="106"/>
                </a:lnTo>
                <a:lnTo>
                  <a:pt x="64" y="106"/>
                </a:lnTo>
                <a:lnTo>
                  <a:pt x="64" y="106"/>
                </a:lnTo>
                <a:lnTo>
                  <a:pt x="60" y="104"/>
                </a:lnTo>
                <a:lnTo>
                  <a:pt x="58" y="104"/>
                </a:lnTo>
                <a:lnTo>
                  <a:pt x="58" y="104"/>
                </a:lnTo>
                <a:lnTo>
                  <a:pt x="56" y="102"/>
                </a:lnTo>
                <a:lnTo>
                  <a:pt x="54" y="98"/>
                </a:lnTo>
                <a:lnTo>
                  <a:pt x="50" y="96"/>
                </a:lnTo>
                <a:lnTo>
                  <a:pt x="50" y="94"/>
                </a:lnTo>
                <a:lnTo>
                  <a:pt x="48" y="94"/>
                </a:lnTo>
                <a:lnTo>
                  <a:pt x="48" y="92"/>
                </a:lnTo>
                <a:lnTo>
                  <a:pt x="48" y="90"/>
                </a:lnTo>
                <a:lnTo>
                  <a:pt x="50" y="88"/>
                </a:lnTo>
                <a:lnTo>
                  <a:pt x="50" y="88"/>
                </a:lnTo>
                <a:lnTo>
                  <a:pt x="50" y="86"/>
                </a:lnTo>
                <a:lnTo>
                  <a:pt x="50" y="86"/>
                </a:lnTo>
                <a:lnTo>
                  <a:pt x="48" y="86"/>
                </a:lnTo>
                <a:lnTo>
                  <a:pt x="48" y="86"/>
                </a:lnTo>
                <a:lnTo>
                  <a:pt x="44" y="88"/>
                </a:lnTo>
                <a:lnTo>
                  <a:pt x="34" y="92"/>
                </a:lnTo>
                <a:lnTo>
                  <a:pt x="32" y="92"/>
                </a:lnTo>
                <a:lnTo>
                  <a:pt x="32" y="90"/>
                </a:lnTo>
                <a:lnTo>
                  <a:pt x="28" y="90"/>
                </a:lnTo>
                <a:lnTo>
                  <a:pt x="24" y="90"/>
                </a:lnTo>
                <a:lnTo>
                  <a:pt x="14" y="92"/>
                </a:lnTo>
                <a:lnTo>
                  <a:pt x="10" y="94"/>
                </a:lnTo>
                <a:lnTo>
                  <a:pt x="10" y="94"/>
                </a:lnTo>
                <a:lnTo>
                  <a:pt x="10" y="96"/>
                </a:lnTo>
                <a:lnTo>
                  <a:pt x="10" y="98"/>
                </a:lnTo>
                <a:lnTo>
                  <a:pt x="8" y="100"/>
                </a:lnTo>
                <a:lnTo>
                  <a:pt x="4" y="100"/>
                </a:lnTo>
                <a:lnTo>
                  <a:pt x="2" y="100"/>
                </a:lnTo>
                <a:lnTo>
                  <a:pt x="0" y="100"/>
                </a:lnTo>
                <a:lnTo>
                  <a:pt x="0" y="98"/>
                </a:lnTo>
                <a:lnTo>
                  <a:pt x="0" y="66"/>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0" name="Freeform 826"/>
          <p:cNvSpPr>
            <a:spLocks/>
          </p:cNvSpPr>
          <p:nvPr/>
        </p:nvSpPr>
        <p:spPr bwMode="auto">
          <a:xfrm>
            <a:off x="4476750" y="4986338"/>
            <a:ext cx="114300" cy="215900"/>
          </a:xfrm>
          <a:custGeom>
            <a:avLst/>
            <a:gdLst/>
            <a:ahLst/>
            <a:cxnLst>
              <a:cxn ang="0">
                <a:pos x="32" y="6"/>
              </a:cxn>
              <a:cxn ang="0">
                <a:pos x="36" y="14"/>
              </a:cxn>
              <a:cxn ang="0">
                <a:pos x="44" y="16"/>
              </a:cxn>
              <a:cxn ang="0">
                <a:pos x="50" y="28"/>
              </a:cxn>
              <a:cxn ang="0">
                <a:pos x="50" y="32"/>
              </a:cxn>
              <a:cxn ang="0">
                <a:pos x="48" y="40"/>
              </a:cxn>
              <a:cxn ang="0">
                <a:pos x="46" y="50"/>
              </a:cxn>
              <a:cxn ang="0">
                <a:pos x="48" y="54"/>
              </a:cxn>
              <a:cxn ang="0">
                <a:pos x="50" y="58"/>
              </a:cxn>
              <a:cxn ang="0">
                <a:pos x="50" y="64"/>
              </a:cxn>
              <a:cxn ang="0">
                <a:pos x="56" y="70"/>
              </a:cxn>
              <a:cxn ang="0">
                <a:pos x="62" y="78"/>
              </a:cxn>
              <a:cxn ang="0">
                <a:pos x="68" y="78"/>
              </a:cxn>
              <a:cxn ang="0">
                <a:pos x="70" y="84"/>
              </a:cxn>
              <a:cxn ang="0">
                <a:pos x="72" y="92"/>
              </a:cxn>
              <a:cxn ang="0">
                <a:pos x="68" y="98"/>
              </a:cxn>
              <a:cxn ang="0">
                <a:pos x="64" y="102"/>
              </a:cxn>
              <a:cxn ang="0">
                <a:pos x="62" y="108"/>
              </a:cxn>
              <a:cxn ang="0">
                <a:pos x="58" y="116"/>
              </a:cxn>
              <a:cxn ang="0">
                <a:pos x="56" y="116"/>
              </a:cxn>
              <a:cxn ang="0">
                <a:pos x="52" y="116"/>
              </a:cxn>
              <a:cxn ang="0">
                <a:pos x="48" y="124"/>
              </a:cxn>
              <a:cxn ang="0">
                <a:pos x="52" y="128"/>
              </a:cxn>
              <a:cxn ang="0">
                <a:pos x="48" y="128"/>
              </a:cxn>
              <a:cxn ang="0">
                <a:pos x="48" y="132"/>
              </a:cxn>
              <a:cxn ang="0">
                <a:pos x="44" y="136"/>
              </a:cxn>
              <a:cxn ang="0">
                <a:pos x="38" y="134"/>
              </a:cxn>
              <a:cxn ang="0">
                <a:pos x="36" y="130"/>
              </a:cxn>
              <a:cxn ang="0">
                <a:pos x="30" y="118"/>
              </a:cxn>
              <a:cxn ang="0">
                <a:pos x="26" y="116"/>
              </a:cxn>
              <a:cxn ang="0">
                <a:pos x="16" y="110"/>
              </a:cxn>
              <a:cxn ang="0">
                <a:pos x="8" y="100"/>
              </a:cxn>
              <a:cxn ang="0">
                <a:pos x="12" y="102"/>
              </a:cxn>
              <a:cxn ang="0">
                <a:pos x="14" y="104"/>
              </a:cxn>
              <a:cxn ang="0">
                <a:pos x="14" y="100"/>
              </a:cxn>
              <a:cxn ang="0">
                <a:pos x="10" y="94"/>
              </a:cxn>
              <a:cxn ang="0">
                <a:pos x="10" y="88"/>
              </a:cxn>
              <a:cxn ang="0">
                <a:pos x="12" y="80"/>
              </a:cxn>
              <a:cxn ang="0">
                <a:pos x="14" y="78"/>
              </a:cxn>
              <a:cxn ang="0">
                <a:pos x="10" y="74"/>
              </a:cxn>
              <a:cxn ang="0">
                <a:pos x="12" y="62"/>
              </a:cxn>
              <a:cxn ang="0">
                <a:pos x="10" y="60"/>
              </a:cxn>
              <a:cxn ang="0">
                <a:pos x="14" y="48"/>
              </a:cxn>
              <a:cxn ang="0">
                <a:pos x="14" y="44"/>
              </a:cxn>
              <a:cxn ang="0">
                <a:pos x="14" y="38"/>
              </a:cxn>
              <a:cxn ang="0">
                <a:pos x="8" y="36"/>
              </a:cxn>
              <a:cxn ang="0">
                <a:pos x="4" y="34"/>
              </a:cxn>
              <a:cxn ang="0">
                <a:pos x="6" y="24"/>
              </a:cxn>
              <a:cxn ang="0">
                <a:pos x="0" y="20"/>
              </a:cxn>
              <a:cxn ang="0">
                <a:pos x="12" y="4"/>
              </a:cxn>
              <a:cxn ang="0">
                <a:pos x="14" y="0"/>
              </a:cxn>
              <a:cxn ang="0">
                <a:pos x="16" y="4"/>
              </a:cxn>
              <a:cxn ang="0">
                <a:pos x="20" y="8"/>
              </a:cxn>
              <a:cxn ang="0">
                <a:pos x="28" y="4"/>
              </a:cxn>
            </a:cxnLst>
            <a:rect l="0" t="0" r="r" b="b"/>
            <a:pathLst>
              <a:path w="72" h="136">
                <a:moveTo>
                  <a:pt x="28" y="4"/>
                </a:moveTo>
                <a:lnTo>
                  <a:pt x="30" y="4"/>
                </a:lnTo>
                <a:lnTo>
                  <a:pt x="32" y="6"/>
                </a:lnTo>
                <a:lnTo>
                  <a:pt x="34" y="10"/>
                </a:lnTo>
                <a:lnTo>
                  <a:pt x="36" y="12"/>
                </a:lnTo>
                <a:lnTo>
                  <a:pt x="36" y="14"/>
                </a:lnTo>
                <a:lnTo>
                  <a:pt x="40" y="16"/>
                </a:lnTo>
                <a:lnTo>
                  <a:pt x="40" y="16"/>
                </a:lnTo>
                <a:lnTo>
                  <a:pt x="44" y="16"/>
                </a:lnTo>
                <a:lnTo>
                  <a:pt x="46" y="18"/>
                </a:lnTo>
                <a:lnTo>
                  <a:pt x="46" y="20"/>
                </a:lnTo>
                <a:lnTo>
                  <a:pt x="50" y="28"/>
                </a:lnTo>
                <a:lnTo>
                  <a:pt x="50" y="32"/>
                </a:lnTo>
                <a:lnTo>
                  <a:pt x="50" y="32"/>
                </a:lnTo>
                <a:lnTo>
                  <a:pt x="50" y="32"/>
                </a:lnTo>
                <a:lnTo>
                  <a:pt x="50" y="34"/>
                </a:lnTo>
                <a:lnTo>
                  <a:pt x="50" y="34"/>
                </a:lnTo>
                <a:lnTo>
                  <a:pt x="48" y="40"/>
                </a:lnTo>
                <a:lnTo>
                  <a:pt x="48" y="40"/>
                </a:lnTo>
                <a:lnTo>
                  <a:pt x="50" y="46"/>
                </a:lnTo>
                <a:lnTo>
                  <a:pt x="46" y="50"/>
                </a:lnTo>
                <a:lnTo>
                  <a:pt x="46" y="50"/>
                </a:lnTo>
                <a:lnTo>
                  <a:pt x="48" y="52"/>
                </a:lnTo>
                <a:lnTo>
                  <a:pt x="48" y="54"/>
                </a:lnTo>
                <a:lnTo>
                  <a:pt x="52" y="56"/>
                </a:lnTo>
                <a:lnTo>
                  <a:pt x="50" y="58"/>
                </a:lnTo>
                <a:lnTo>
                  <a:pt x="50" y="58"/>
                </a:lnTo>
                <a:lnTo>
                  <a:pt x="48" y="58"/>
                </a:lnTo>
                <a:lnTo>
                  <a:pt x="50" y="60"/>
                </a:lnTo>
                <a:lnTo>
                  <a:pt x="50" y="64"/>
                </a:lnTo>
                <a:lnTo>
                  <a:pt x="52" y="66"/>
                </a:lnTo>
                <a:lnTo>
                  <a:pt x="54" y="70"/>
                </a:lnTo>
                <a:lnTo>
                  <a:pt x="56" y="70"/>
                </a:lnTo>
                <a:lnTo>
                  <a:pt x="60" y="78"/>
                </a:lnTo>
                <a:lnTo>
                  <a:pt x="62" y="78"/>
                </a:lnTo>
                <a:lnTo>
                  <a:pt x="62" y="78"/>
                </a:lnTo>
                <a:lnTo>
                  <a:pt x="64" y="78"/>
                </a:lnTo>
                <a:lnTo>
                  <a:pt x="68" y="78"/>
                </a:lnTo>
                <a:lnTo>
                  <a:pt x="68" y="78"/>
                </a:lnTo>
                <a:lnTo>
                  <a:pt x="68" y="80"/>
                </a:lnTo>
                <a:lnTo>
                  <a:pt x="68" y="80"/>
                </a:lnTo>
                <a:lnTo>
                  <a:pt x="70" y="84"/>
                </a:lnTo>
                <a:lnTo>
                  <a:pt x="72" y="88"/>
                </a:lnTo>
                <a:lnTo>
                  <a:pt x="72" y="90"/>
                </a:lnTo>
                <a:lnTo>
                  <a:pt x="72" y="92"/>
                </a:lnTo>
                <a:lnTo>
                  <a:pt x="72" y="94"/>
                </a:lnTo>
                <a:lnTo>
                  <a:pt x="70" y="98"/>
                </a:lnTo>
                <a:lnTo>
                  <a:pt x="68" y="98"/>
                </a:lnTo>
                <a:lnTo>
                  <a:pt x="64" y="98"/>
                </a:lnTo>
                <a:lnTo>
                  <a:pt x="64" y="100"/>
                </a:lnTo>
                <a:lnTo>
                  <a:pt x="64" y="102"/>
                </a:lnTo>
                <a:lnTo>
                  <a:pt x="62" y="106"/>
                </a:lnTo>
                <a:lnTo>
                  <a:pt x="62" y="106"/>
                </a:lnTo>
                <a:lnTo>
                  <a:pt x="62" y="108"/>
                </a:lnTo>
                <a:lnTo>
                  <a:pt x="62" y="110"/>
                </a:lnTo>
                <a:lnTo>
                  <a:pt x="60" y="116"/>
                </a:lnTo>
                <a:lnTo>
                  <a:pt x="58" y="116"/>
                </a:lnTo>
                <a:lnTo>
                  <a:pt x="58" y="116"/>
                </a:lnTo>
                <a:lnTo>
                  <a:pt x="58" y="116"/>
                </a:lnTo>
                <a:lnTo>
                  <a:pt x="56" y="116"/>
                </a:lnTo>
                <a:lnTo>
                  <a:pt x="54" y="116"/>
                </a:lnTo>
                <a:lnTo>
                  <a:pt x="52" y="116"/>
                </a:lnTo>
                <a:lnTo>
                  <a:pt x="52" y="116"/>
                </a:lnTo>
                <a:lnTo>
                  <a:pt x="52" y="116"/>
                </a:lnTo>
                <a:lnTo>
                  <a:pt x="48" y="120"/>
                </a:lnTo>
                <a:lnTo>
                  <a:pt x="48" y="124"/>
                </a:lnTo>
                <a:lnTo>
                  <a:pt x="50" y="124"/>
                </a:lnTo>
                <a:lnTo>
                  <a:pt x="52" y="126"/>
                </a:lnTo>
                <a:lnTo>
                  <a:pt x="52" y="128"/>
                </a:lnTo>
                <a:lnTo>
                  <a:pt x="52" y="128"/>
                </a:lnTo>
                <a:lnTo>
                  <a:pt x="50" y="130"/>
                </a:lnTo>
                <a:lnTo>
                  <a:pt x="48" y="128"/>
                </a:lnTo>
                <a:lnTo>
                  <a:pt x="48" y="128"/>
                </a:lnTo>
                <a:lnTo>
                  <a:pt x="48" y="130"/>
                </a:lnTo>
                <a:lnTo>
                  <a:pt x="48" y="132"/>
                </a:lnTo>
                <a:lnTo>
                  <a:pt x="46" y="136"/>
                </a:lnTo>
                <a:lnTo>
                  <a:pt x="44" y="136"/>
                </a:lnTo>
                <a:lnTo>
                  <a:pt x="44" y="136"/>
                </a:lnTo>
                <a:lnTo>
                  <a:pt x="42" y="136"/>
                </a:lnTo>
                <a:lnTo>
                  <a:pt x="40" y="134"/>
                </a:lnTo>
                <a:lnTo>
                  <a:pt x="38" y="134"/>
                </a:lnTo>
                <a:lnTo>
                  <a:pt x="38" y="134"/>
                </a:lnTo>
                <a:lnTo>
                  <a:pt x="36" y="134"/>
                </a:lnTo>
                <a:lnTo>
                  <a:pt x="36" y="130"/>
                </a:lnTo>
                <a:lnTo>
                  <a:pt x="36" y="126"/>
                </a:lnTo>
                <a:lnTo>
                  <a:pt x="34" y="122"/>
                </a:lnTo>
                <a:lnTo>
                  <a:pt x="30" y="118"/>
                </a:lnTo>
                <a:lnTo>
                  <a:pt x="30" y="118"/>
                </a:lnTo>
                <a:lnTo>
                  <a:pt x="28" y="118"/>
                </a:lnTo>
                <a:lnTo>
                  <a:pt x="26" y="116"/>
                </a:lnTo>
                <a:lnTo>
                  <a:pt x="26" y="116"/>
                </a:lnTo>
                <a:lnTo>
                  <a:pt x="20" y="112"/>
                </a:lnTo>
                <a:lnTo>
                  <a:pt x="16" y="110"/>
                </a:lnTo>
                <a:lnTo>
                  <a:pt x="14" y="110"/>
                </a:lnTo>
                <a:lnTo>
                  <a:pt x="12" y="108"/>
                </a:lnTo>
                <a:lnTo>
                  <a:pt x="8" y="100"/>
                </a:lnTo>
                <a:lnTo>
                  <a:pt x="8" y="100"/>
                </a:lnTo>
                <a:lnTo>
                  <a:pt x="10" y="100"/>
                </a:lnTo>
                <a:lnTo>
                  <a:pt x="12" y="102"/>
                </a:lnTo>
                <a:lnTo>
                  <a:pt x="12" y="102"/>
                </a:lnTo>
                <a:lnTo>
                  <a:pt x="12" y="104"/>
                </a:lnTo>
                <a:lnTo>
                  <a:pt x="14" y="104"/>
                </a:lnTo>
                <a:lnTo>
                  <a:pt x="14" y="104"/>
                </a:lnTo>
                <a:lnTo>
                  <a:pt x="14" y="104"/>
                </a:lnTo>
                <a:lnTo>
                  <a:pt x="14" y="100"/>
                </a:lnTo>
                <a:lnTo>
                  <a:pt x="14" y="94"/>
                </a:lnTo>
                <a:lnTo>
                  <a:pt x="12" y="94"/>
                </a:lnTo>
                <a:lnTo>
                  <a:pt x="10" y="94"/>
                </a:lnTo>
                <a:lnTo>
                  <a:pt x="8" y="92"/>
                </a:lnTo>
                <a:lnTo>
                  <a:pt x="8" y="90"/>
                </a:lnTo>
                <a:lnTo>
                  <a:pt x="10" y="88"/>
                </a:lnTo>
                <a:lnTo>
                  <a:pt x="10" y="82"/>
                </a:lnTo>
                <a:lnTo>
                  <a:pt x="10" y="80"/>
                </a:lnTo>
                <a:lnTo>
                  <a:pt x="12" y="80"/>
                </a:lnTo>
                <a:lnTo>
                  <a:pt x="12" y="80"/>
                </a:lnTo>
                <a:lnTo>
                  <a:pt x="14" y="78"/>
                </a:lnTo>
                <a:lnTo>
                  <a:pt x="14" y="78"/>
                </a:lnTo>
                <a:lnTo>
                  <a:pt x="14" y="76"/>
                </a:lnTo>
                <a:lnTo>
                  <a:pt x="12" y="74"/>
                </a:lnTo>
                <a:lnTo>
                  <a:pt x="10" y="74"/>
                </a:lnTo>
                <a:lnTo>
                  <a:pt x="12" y="72"/>
                </a:lnTo>
                <a:lnTo>
                  <a:pt x="12" y="62"/>
                </a:lnTo>
                <a:lnTo>
                  <a:pt x="12" y="62"/>
                </a:lnTo>
                <a:lnTo>
                  <a:pt x="12" y="62"/>
                </a:lnTo>
                <a:lnTo>
                  <a:pt x="12" y="60"/>
                </a:lnTo>
                <a:lnTo>
                  <a:pt x="10" y="60"/>
                </a:lnTo>
                <a:lnTo>
                  <a:pt x="10" y="56"/>
                </a:lnTo>
                <a:lnTo>
                  <a:pt x="12" y="48"/>
                </a:lnTo>
                <a:lnTo>
                  <a:pt x="14" y="48"/>
                </a:lnTo>
                <a:lnTo>
                  <a:pt x="14" y="46"/>
                </a:lnTo>
                <a:lnTo>
                  <a:pt x="14" y="46"/>
                </a:lnTo>
                <a:lnTo>
                  <a:pt x="14" y="44"/>
                </a:lnTo>
                <a:lnTo>
                  <a:pt x="14" y="42"/>
                </a:lnTo>
                <a:lnTo>
                  <a:pt x="14" y="40"/>
                </a:lnTo>
                <a:lnTo>
                  <a:pt x="14" y="38"/>
                </a:lnTo>
                <a:lnTo>
                  <a:pt x="12" y="36"/>
                </a:lnTo>
                <a:lnTo>
                  <a:pt x="10" y="36"/>
                </a:lnTo>
                <a:lnTo>
                  <a:pt x="8" y="36"/>
                </a:lnTo>
                <a:lnTo>
                  <a:pt x="6" y="36"/>
                </a:lnTo>
                <a:lnTo>
                  <a:pt x="6" y="36"/>
                </a:lnTo>
                <a:lnTo>
                  <a:pt x="4" y="34"/>
                </a:lnTo>
                <a:lnTo>
                  <a:pt x="4" y="32"/>
                </a:lnTo>
                <a:lnTo>
                  <a:pt x="4" y="26"/>
                </a:lnTo>
                <a:lnTo>
                  <a:pt x="6" y="24"/>
                </a:lnTo>
                <a:lnTo>
                  <a:pt x="4" y="24"/>
                </a:lnTo>
                <a:lnTo>
                  <a:pt x="2" y="22"/>
                </a:lnTo>
                <a:lnTo>
                  <a:pt x="0" y="20"/>
                </a:lnTo>
                <a:lnTo>
                  <a:pt x="8" y="8"/>
                </a:lnTo>
                <a:lnTo>
                  <a:pt x="12" y="4"/>
                </a:lnTo>
                <a:lnTo>
                  <a:pt x="12" y="4"/>
                </a:lnTo>
                <a:lnTo>
                  <a:pt x="12" y="2"/>
                </a:lnTo>
                <a:lnTo>
                  <a:pt x="12" y="0"/>
                </a:lnTo>
                <a:lnTo>
                  <a:pt x="14" y="0"/>
                </a:lnTo>
                <a:lnTo>
                  <a:pt x="16" y="0"/>
                </a:lnTo>
                <a:lnTo>
                  <a:pt x="16" y="2"/>
                </a:lnTo>
                <a:lnTo>
                  <a:pt x="16" y="4"/>
                </a:lnTo>
                <a:lnTo>
                  <a:pt x="18" y="6"/>
                </a:lnTo>
                <a:lnTo>
                  <a:pt x="18" y="8"/>
                </a:lnTo>
                <a:lnTo>
                  <a:pt x="20" y="8"/>
                </a:lnTo>
                <a:lnTo>
                  <a:pt x="24" y="6"/>
                </a:lnTo>
                <a:lnTo>
                  <a:pt x="28" y="4"/>
                </a:lnTo>
                <a:lnTo>
                  <a:pt x="28" y="4"/>
                </a:lnTo>
                <a:lnTo>
                  <a:pt x="28" y="4"/>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1" name="Freeform 827"/>
          <p:cNvSpPr>
            <a:spLocks/>
          </p:cNvSpPr>
          <p:nvPr/>
        </p:nvSpPr>
        <p:spPr bwMode="auto">
          <a:xfrm>
            <a:off x="4514850" y="4973638"/>
            <a:ext cx="19050" cy="19050"/>
          </a:xfrm>
          <a:custGeom>
            <a:avLst/>
            <a:gdLst/>
            <a:ahLst/>
            <a:cxnLst>
              <a:cxn ang="0">
                <a:pos x="12" y="0"/>
              </a:cxn>
              <a:cxn ang="0">
                <a:pos x="12" y="0"/>
              </a:cxn>
              <a:cxn ang="0">
                <a:pos x="12" y="0"/>
              </a:cxn>
              <a:cxn ang="0">
                <a:pos x="10" y="0"/>
              </a:cxn>
              <a:cxn ang="0">
                <a:pos x="10" y="0"/>
              </a:cxn>
              <a:cxn ang="0">
                <a:pos x="8" y="2"/>
              </a:cxn>
              <a:cxn ang="0">
                <a:pos x="10" y="2"/>
              </a:cxn>
              <a:cxn ang="0">
                <a:pos x="10" y="4"/>
              </a:cxn>
              <a:cxn ang="0">
                <a:pos x="8" y="4"/>
              </a:cxn>
              <a:cxn ang="0">
                <a:pos x="6" y="4"/>
              </a:cxn>
              <a:cxn ang="0">
                <a:pos x="6" y="2"/>
              </a:cxn>
              <a:cxn ang="0">
                <a:pos x="4" y="2"/>
              </a:cxn>
              <a:cxn ang="0">
                <a:pos x="4" y="2"/>
              </a:cxn>
              <a:cxn ang="0">
                <a:pos x="2" y="2"/>
              </a:cxn>
              <a:cxn ang="0">
                <a:pos x="0" y="4"/>
              </a:cxn>
              <a:cxn ang="0">
                <a:pos x="0" y="6"/>
              </a:cxn>
              <a:cxn ang="0">
                <a:pos x="0" y="6"/>
              </a:cxn>
              <a:cxn ang="0">
                <a:pos x="2" y="6"/>
              </a:cxn>
              <a:cxn ang="0">
                <a:pos x="2" y="6"/>
              </a:cxn>
              <a:cxn ang="0">
                <a:pos x="4" y="6"/>
              </a:cxn>
              <a:cxn ang="0">
                <a:pos x="4" y="8"/>
              </a:cxn>
              <a:cxn ang="0">
                <a:pos x="6" y="8"/>
              </a:cxn>
              <a:cxn ang="0">
                <a:pos x="4" y="8"/>
              </a:cxn>
              <a:cxn ang="0">
                <a:pos x="4" y="10"/>
              </a:cxn>
              <a:cxn ang="0">
                <a:pos x="4" y="12"/>
              </a:cxn>
              <a:cxn ang="0">
                <a:pos x="4" y="12"/>
              </a:cxn>
            </a:cxnLst>
            <a:rect l="0" t="0" r="r" b="b"/>
            <a:pathLst>
              <a:path w="12" h="12">
                <a:moveTo>
                  <a:pt x="12" y="0"/>
                </a:moveTo>
                <a:lnTo>
                  <a:pt x="12" y="0"/>
                </a:lnTo>
                <a:lnTo>
                  <a:pt x="12" y="0"/>
                </a:lnTo>
                <a:lnTo>
                  <a:pt x="10" y="0"/>
                </a:lnTo>
                <a:lnTo>
                  <a:pt x="10" y="0"/>
                </a:lnTo>
                <a:lnTo>
                  <a:pt x="8" y="2"/>
                </a:lnTo>
                <a:lnTo>
                  <a:pt x="10" y="2"/>
                </a:lnTo>
                <a:lnTo>
                  <a:pt x="10" y="4"/>
                </a:lnTo>
                <a:lnTo>
                  <a:pt x="8" y="4"/>
                </a:lnTo>
                <a:lnTo>
                  <a:pt x="6" y="4"/>
                </a:lnTo>
                <a:lnTo>
                  <a:pt x="6" y="2"/>
                </a:lnTo>
                <a:lnTo>
                  <a:pt x="4" y="2"/>
                </a:lnTo>
                <a:lnTo>
                  <a:pt x="4" y="2"/>
                </a:lnTo>
                <a:lnTo>
                  <a:pt x="2" y="2"/>
                </a:lnTo>
                <a:lnTo>
                  <a:pt x="0" y="4"/>
                </a:lnTo>
                <a:lnTo>
                  <a:pt x="0" y="6"/>
                </a:lnTo>
                <a:lnTo>
                  <a:pt x="0" y="6"/>
                </a:lnTo>
                <a:lnTo>
                  <a:pt x="2" y="6"/>
                </a:lnTo>
                <a:lnTo>
                  <a:pt x="2" y="6"/>
                </a:lnTo>
                <a:lnTo>
                  <a:pt x="4" y="6"/>
                </a:lnTo>
                <a:lnTo>
                  <a:pt x="4" y="8"/>
                </a:lnTo>
                <a:lnTo>
                  <a:pt x="6" y="8"/>
                </a:lnTo>
                <a:lnTo>
                  <a:pt x="4" y="8"/>
                </a:lnTo>
                <a:lnTo>
                  <a:pt x="4" y="10"/>
                </a:lnTo>
                <a:lnTo>
                  <a:pt x="4" y="12"/>
                </a:lnTo>
                <a:lnTo>
                  <a:pt x="4"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2" name="Freeform 828"/>
          <p:cNvSpPr>
            <a:spLocks/>
          </p:cNvSpPr>
          <p:nvPr/>
        </p:nvSpPr>
        <p:spPr bwMode="auto">
          <a:xfrm>
            <a:off x="4467225" y="4922838"/>
            <a:ext cx="69850" cy="50800"/>
          </a:xfrm>
          <a:custGeom>
            <a:avLst/>
            <a:gdLst/>
            <a:ahLst/>
            <a:cxnLst>
              <a:cxn ang="0">
                <a:pos x="0" y="2"/>
              </a:cxn>
              <a:cxn ang="0">
                <a:pos x="0" y="2"/>
              </a:cxn>
              <a:cxn ang="0">
                <a:pos x="2" y="4"/>
              </a:cxn>
              <a:cxn ang="0">
                <a:pos x="4" y="4"/>
              </a:cxn>
              <a:cxn ang="0">
                <a:pos x="4" y="6"/>
              </a:cxn>
              <a:cxn ang="0">
                <a:pos x="8" y="6"/>
              </a:cxn>
              <a:cxn ang="0">
                <a:pos x="8" y="8"/>
              </a:cxn>
              <a:cxn ang="0">
                <a:pos x="10" y="8"/>
              </a:cxn>
              <a:cxn ang="0">
                <a:pos x="10" y="10"/>
              </a:cxn>
              <a:cxn ang="0">
                <a:pos x="12" y="10"/>
              </a:cxn>
              <a:cxn ang="0">
                <a:pos x="12" y="10"/>
              </a:cxn>
              <a:cxn ang="0">
                <a:pos x="12" y="12"/>
              </a:cxn>
              <a:cxn ang="0">
                <a:pos x="14" y="14"/>
              </a:cxn>
              <a:cxn ang="0">
                <a:pos x="16" y="16"/>
              </a:cxn>
              <a:cxn ang="0">
                <a:pos x="18" y="16"/>
              </a:cxn>
              <a:cxn ang="0">
                <a:pos x="20" y="16"/>
              </a:cxn>
              <a:cxn ang="0">
                <a:pos x="24" y="18"/>
              </a:cxn>
              <a:cxn ang="0">
                <a:pos x="24" y="20"/>
              </a:cxn>
              <a:cxn ang="0">
                <a:pos x="26" y="20"/>
              </a:cxn>
              <a:cxn ang="0">
                <a:pos x="28" y="18"/>
              </a:cxn>
              <a:cxn ang="0">
                <a:pos x="28" y="20"/>
              </a:cxn>
              <a:cxn ang="0">
                <a:pos x="30" y="22"/>
              </a:cxn>
              <a:cxn ang="0">
                <a:pos x="32" y="24"/>
              </a:cxn>
              <a:cxn ang="0">
                <a:pos x="32" y="24"/>
              </a:cxn>
              <a:cxn ang="0">
                <a:pos x="34" y="26"/>
              </a:cxn>
              <a:cxn ang="0">
                <a:pos x="36" y="26"/>
              </a:cxn>
              <a:cxn ang="0">
                <a:pos x="38" y="26"/>
              </a:cxn>
              <a:cxn ang="0">
                <a:pos x="42" y="28"/>
              </a:cxn>
              <a:cxn ang="0">
                <a:pos x="44" y="30"/>
              </a:cxn>
              <a:cxn ang="0">
                <a:pos x="44" y="30"/>
              </a:cxn>
              <a:cxn ang="0">
                <a:pos x="44" y="32"/>
              </a:cxn>
              <a:cxn ang="0">
                <a:pos x="44" y="32"/>
              </a:cxn>
            </a:cxnLst>
            <a:rect l="0" t="0" r="r" b="b"/>
            <a:pathLst>
              <a:path w="44" h="32">
                <a:moveTo>
                  <a:pt x="0" y="0"/>
                </a:moveTo>
                <a:lnTo>
                  <a:pt x="0" y="2"/>
                </a:lnTo>
                <a:lnTo>
                  <a:pt x="0" y="2"/>
                </a:lnTo>
                <a:lnTo>
                  <a:pt x="0" y="2"/>
                </a:lnTo>
                <a:lnTo>
                  <a:pt x="0" y="2"/>
                </a:lnTo>
                <a:lnTo>
                  <a:pt x="2" y="4"/>
                </a:lnTo>
                <a:lnTo>
                  <a:pt x="2" y="4"/>
                </a:lnTo>
                <a:lnTo>
                  <a:pt x="4" y="4"/>
                </a:lnTo>
                <a:lnTo>
                  <a:pt x="4" y="4"/>
                </a:lnTo>
                <a:lnTo>
                  <a:pt x="4" y="6"/>
                </a:lnTo>
                <a:lnTo>
                  <a:pt x="6" y="6"/>
                </a:lnTo>
                <a:lnTo>
                  <a:pt x="8" y="6"/>
                </a:lnTo>
                <a:lnTo>
                  <a:pt x="8" y="6"/>
                </a:lnTo>
                <a:lnTo>
                  <a:pt x="8" y="8"/>
                </a:lnTo>
                <a:lnTo>
                  <a:pt x="8" y="8"/>
                </a:lnTo>
                <a:lnTo>
                  <a:pt x="10" y="8"/>
                </a:lnTo>
                <a:lnTo>
                  <a:pt x="10" y="8"/>
                </a:lnTo>
                <a:lnTo>
                  <a:pt x="10" y="10"/>
                </a:lnTo>
                <a:lnTo>
                  <a:pt x="12" y="10"/>
                </a:lnTo>
                <a:lnTo>
                  <a:pt x="12" y="10"/>
                </a:lnTo>
                <a:lnTo>
                  <a:pt x="12" y="10"/>
                </a:lnTo>
                <a:lnTo>
                  <a:pt x="12" y="10"/>
                </a:lnTo>
                <a:lnTo>
                  <a:pt x="12" y="12"/>
                </a:lnTo>
                <a:lnTo>
                  <a:pt x="12" y="12"/>
                </a:lnTo>
                <a:lnTo>
                  <a:pt x="12" y="12"/>
                </a:lnTo>
                <a:lnTo>
                  <a:pt x="14" y="14"/>
                </a:lnTo>
                <a:lnTo>
                  <a:pt x="16" y="14"/>
                </a:lnTo>
                <a:lnTo>
                  <a:pt x="16" y="16"/>
                </a:lnTo>
                <a:lnTo>
                  <a:pt x="16" y="16"/>
                </a:lnTo>
                <a:lnTo>
                  <a:pt x="18" y="16"/>
                </a:lnTo>
                <a:lnTo>
                  <a:pt x="18" y="16"/>
                </a:lnTo>
                <a:lnTo>
                  <a:pt x="20" y="16"/>
                </a:lnTo>
                <a:lnTo>
                  <a:pt x="22" y="18"/>
                </a:lnTo>
                <a:lnTo>
                  <a:pt x="24" y="18"/>
                </a:lnTo>
                <a:lnTo>
                  <a:pt x="24" y="18"/>
                </a:lnTo>
                <a:lnTo>
                  <a:pt x="24" y="20"/>
                </a:lnTo>
                <a:lnTo>
                  <a:pt x="26" y="20"/>
                </a:lnTo>
                <a:lnTo>
                  <a:pt x="26" y="20"/>
                </a:lnTo>
                <a:lnTo>
                  <a:pt x="28" y="18"/>
                </a:lnTo>
                <a:lnTo>
                  <a:pt x="28" y="18"/>
                </a:lnTo>
                <a:lnTo>
                  <a:pt x="28" y="20"/>
                </a:lnTo>
                <a:lnTo>
                  <a:pt x="28" y="20"/>
                </a:lnTo>
                <a:lnTo>
                  <a:pt x="30" y="22"/>
                </a:lnTo>
                <a:lnTo>
                  <a:pt x="30" y="22"/>
                </a:lnTo>
                <a:lnTo>
                  <a:pt x="32" y="22"/>
                </a:lnTo>
                <a:lnTo>
                  <a:pt x="32" y="24"/>
                </a:lnTo>
                <a:lnTo>
                  <a:pt x="32" y="24"/>
                </a:lnTo>
                <a:lnTo>
                  <a:pt x="32" y="24"/>
                </a:lnTo>
                <a:lnTo>
                  <a:pt x="34" y="26"/>
                </a:lnTo>
                <a:lnTo>
                  <a:pt x="34" y="26"/>
                </a:lnTo>
                <a:lnTo>
                  <a:pt x="34" y="26"/>
                </a:lnTo>
                <a:lnTo>
                  <a:pt x="36" y="26"/>
                </a:lnTo>
                <a:lnTo>
                  <a:pt x="36" y="26"/>
                </a:lnTo>
                <a:lnTo>
                  <a:pt x="38" y="26"/>
                </a:lnTo>
                <a:lnTo>
                  <a:pt x="40" y="28"/>
                </a:lnTo>
                <a:lnTo>
                  <a:pt x="42" y="28"/>
                </a:lnTo>
                <a:lnTo>
                  <a:pt x="42" y="28"/>
                </a:lnTo>
                <a:lnTo>
                  <a:pt x="44" y="30"/>
                </a:lnTo>
                <a:lnTo>
                  <a:pt x="44" y="30"/>
                </a:lnTo>
                <a:lnTo>
                  <a:pt x="44" y="30"/>
                </a:lnTo>
                <a:lnTo>
                  <a:pt x="44" y="32"/>
                </a:lnTo>
                <a:lnTo>
                  <a:pt x="44" y="32"/>
                </a:lnTo>
                <a:lnTo>
                  <a:pt x="42" y="32"/>
                </a:lnTo>
                <a:lnTo>
                  <a:pt x="44" y="3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3" name="Freeform 829"/>
          <p:cNvSpPr>
            <a:spLocks/>
          </p:cNvSpPr>
          <p:nvPr/>
        </p:nvSpPr>
        <p:spPr bwMode="auto">
          <a:xfrm>
            <a:off x="4537075" y="4941888"/>
            <a:ext cx="85725" cy="73025"/>
          </a:xfrm>
          <a:custGeom>
            <a:avLst/>
            <a:gdLst/>
            <a:ahLst/>
            <a:cxnLst>
              <a:cxn ang="0">
                <a:pos x="0" y="20"/>
              </a:cxn>
              <a:cxn ang="0">
                <a:pos x="2" y="20"/>
              </a:cxn>
              <a:cxn ang="0">
                <a:pos x="4" y="18"/>
              </a:cxn>
              <a:cxn ang="0">
                <a:pos x="2" y="16"/>
              </a:cxn>
              <a:cxn ang="0">
                <a:pos x="2" y="14"/>
              </a:cxn>
              <a:cxn ang="0">
                <a:pos x="4" y="14"/>
              </a:cxn>
              <a:cxn ang="0">
                <a:pos x="4" y="14"/>
              </a:cxn>
              <a:cxn ang="0">
                <a:pos x="6" y="12"/>
              </a:cxn>
              <a:cxn ang="0">
                <a:pos x="8" y="12"/>
              </a:cxn>
              <a:cxn ang="0">
                <a:pos x="8" y="12"/>
              </a:cxn>
              <a:cxn ang="0">
                <a:pos x="8" y="10"/>
              </a:cxn>
              <a:cxn ang="0">
                <a:pos x="10" y="8"/>
              </a:cxn>
              <a:cxn ang="0">
                <a:pos x="10" y="8"/>
              </a:cxn>
              <a:cxn ang="0">
                <a:pos x="8" y="6"/>
              </a:cxn>
              <a:cxn ang="0">
                <a:pos x="6" y="6"/>
              </a:cxn>
              <a:cxn ang="0">
                <a:pos x="6" y="4"/>
              </a:cxn>
              <a:cxn ang="0">
                <a:pos x="8" y="4"/>
              </a:cxn>
              <a:cxn ang="0">
                <a:pos x="10" y="2"/>
              </a:cxn>
              <a:cxn ang="0">
                <a:pos x="12" y="2"/>
              </a:cxn>
              <a:cxn ang="0">
                <a:pos x="12" y="0"/>
              </a:cxn>
              <a:cxn ang="0">
                <a:pos x="14" y="0"/>
              </a:cxn>
              <a:cxn ang="0">
                <a:pos x="16" y="4"/>
              </a:cxn>
              <a:cxn ang="0">
                <a:pos x="14" y="4"/>
              </a:cxn>
              <a:cxn ang="0">
                <a:pos x="16" y="4"/>
              </a:cxn>
              <a:cxn ang="0">
                <a:pos x="14" y="4"/>
              </a:cxn>
              <a:cxn ang="0">
                <a:pos x="20" y="8"/>
              </a:cxn>
              <a:cxn ang="0">
                <a:pos x="22" y="6"/>
              </a:cxn>
              <a:cxn ang="0">
                <a:pos x="24" y="8"/>
              </a:cxn>
              <a:cxn ang="0">
                <a:pos x="24" y="6"/>
              </a:cxn>
              <a:cxn ang="0">
                <a:pos x="26" y="8"/>
              </a:cxn>
              <a:cxn ang="0">
                <a:pos x="28" y="12"/>
              </a:cxn>
              <a:cxn ang="0">
                <a:pos x="28" y="12"/>
              </a:cxn>
              <a:cxn ang="0">
                <a:pos x="30" y="12"/>
              </a:cxn>
              <a:cxn ang="0">
                <a:pos x="30" y="12"/>
              </a:cxn>
              <a:cxn ang="0">
                <a:pos x="30" y="14"/>
              </a:cxn>
              <a:cxn ang="0">
                <a:pos x="32" y="18"/>
              </a:cxn>
              <a:cxn ang="0">
                <a:pos x="34" y="18"/>
              </a:cxn>
              <a:cxn ang="0">
                <a:pos x="36" y="18"/>
              </a:cxn>
              <a:cxn ang="0">
                <a:pos x="38" y="18"/>
              </a:cxn>
              <a:cxn ang="0">
                <a:pos x="38" y="24"/>
              </a:cxn>
              <a:cxn ang="0">
                <a:pos x="44" y="24"/>
              </a:cxn>
              <a:cxn ang="0">
                <a:pos x="44" y="26"/>
              </a:cxn>
              <a:cxn ang="0">
                <a:pos x="46" y="26"/>
              </a:cxn>
              <a:cxn ang="0">
                <a:pos x="46" y="26"/>
              </a:cxn>
              <a:cxn ang="0">
                <a:pos x="48" y="28"/>
              </a:cxn>
              <a:cxn ang="0">
                <a:pos x="48" y="26"/>
              </a:cxn>
              <a:cxn ang="0">
                <a:pos x="52" y="26"/>
              </a:cxn>
              <a:cxn ang="0">
                <a:pos x="52" y="26"/>
              </a:cxn>
              <a:cxn ang="0">
                <a:pos x="54" y="28"/>
              </a:cxn>
              <a:cxn ang="0">
                <a:pos x="50" y="30"/>
              </a:cxn>
              <a:cxn ang="0">
                <a:pos x="52" y="32"/>
              </a:cxn>
              <a:cxn ang="0">
                <a:pos x="52" y="32"/>
              </a:cxn>
              <a:cxn ang="0">
                <a:pos x="50" y="34"/>
              </a:cxn>
              <a:cxn ang="0">
                <a:pos x="50" y="34"/>
              </a:cxn>
              <a:cxn ang="0">
                <a:pos x="48" y="36"/>
              </a:cxn>
              <a:cxn ang="0">
                <a:pos x="48" y="38"/>
              </a:cxn>
              <a:cxn ang="0">
                <a:pos x="48" y="40"/>
              </a:cxn>
              <a:cxn ang="0">
                <a:pos x="44" y="40"/>
              </a:cxn>
              <a:cxn ang="0">
                <a:pos x="44" y="42"/>
              </a:cxn>
              <a:cxn ang="0">
                <a:pos x="46" y="44"/>
              </a:cxn>
              <a:cxn ang="0">
                <a:pos x="48" y="46"/>
              </a:cxn>
            </a:cxnLst>
            <a:rect l="0" t="0" r="r" b="b"/>
            <a:pathLst>
              <a:path w="54" h="46">
                <a:moveTo>
                  <a:pt x="0" y="20"/>
                </a:moveTo>
                <a:lnTo>
                  <a:pt x="2" y="20"/>
                </a:lnTo>
                <a:lnTo>
                  <a:pt x="4" y="18"/>
                </a:lnTo>
                <a:lnTo>
                  <a:pt x="2" y="16"/>
                </a:lnTo>
                <a:lnTo>
                  <a:pt x="2" y="14"/>
                </a:lnTo>
                <a:lnTo>
                  <a:pt x="4" y="14"/>
                </a:lnTo>
                <a:lnTo>
                  <a:pt x="4" y="14"/>
                </a:lnTo>
                <a:lnTo>
                  <a:pt x="6" y="12"/>
                </a:lnTo>
                <a:lnTo>
                  <a:pt x="8" y="12"/>
                </a:lnTo>
                <a:lnTo>
                  <a:pt x="8" y="12"/>
                </a:lnTo>
                <a:lnTo>
                  <a:pt x="8" y="10"/>
                </a:lnTo>
                <a:lnTo>
                  <a:pt x="10" y="8"/>
                </a:lnTo>
                <a:lnTo>
                  <a:pt x="10" y="8"/>
                </a:lnTo>
                <a:lnTo>
                  <a:pt x="8" y="6"/>
                </a:lnTo>
                <a:lnTo>
                  <a:pt x="6" y="6"/>
                </a:lnTo>
                <a:lnTo>
                  <a:pt x="6" y="4"/>
                </a:lnTo>
                <a:lnTo>
                  <a:pt x="8" y="4"/>
                </a:lnTo>
                <a:lnTo>
                  <a:pt x="10" y="2"/>
                </a:lnTo>
                <a:lnTo>
                  <a:pt x="12" y="2"/>
                </a:lnTo>
                <a:lnTo>
                  <a:pt x="12" y="0"/>
                </a:lnTo>
                <a:lnTo>
                  <a:pt x="14" y="0"/>
                </a:lnTo>
                <a:lnTo>
                  <a:pt x="16" y="4"/>
                </a:lnTo>
                <a:lnTo>
                  <a:pt x="14" y="4"/>
                </a:lnTo>
                <a:lnTo>
                  <a:pt x="16" y="4"/>
                </a:lnTo>
                <a:lnTo>
                  <a:pt x="14" y="4"/>
                </a:lnTo>
                <a:lnTo>
                  <a:pt x="20" y="8"/>
                </a:lnTo>
                <a:lnTo>
                  <a:pt x="22" y="6"/>
                </a:lnTo>
                <a:lnTo>
                  <a:pt x="24" y="8"/>
                </a:lnTo>
                <a:lnTo>
                  <a:pt x="24" y="6"/>
                </a:lnTo>
                <a:lnTo>
                  <a:pt x="26" y="8"/>
                </a:lnTo>
                <a:lnTo>
                  <a:pt x="28" y="12"/>
                </a:lnTo>
                <a:lnTo>
                  <a:pt x="28" y="12"/>
                </a:lnTo>
                <a:lnTo>
                  <a:pt x="30" y="12"/>
                </a:lnTo>
                <a:lnTo>
                  <a:pt x="30" y="12"/>
                </a:lnTo>
                <a:lnTo>
                  <a:pt x="30" y="14"/>
                </a:lnTo>
                <a:lnTo>
                  <a:pt x="32" y="18"/>
                </a:lnTo>
                <a:lnTo>
                  <a:pt x="34" y="18"/>
                </a:lnTo>
                <a:lnTo>
                  <a:pt x="36" y="18"/>
                </a:lnTo>
                <a:lnTo>
                  <a:pt x="38" y="18"/>
                </a:lnTo>
                <a:lnTo>
                  <a:pt x="38" y="24"/>
                </a:lnTo>
                <a:lnTo>
                  <a:pt x="44" y="24"/>
                </a:lnTo>
                <a:lnTo>
                  <a:pt x="44" y="26"/>
                </a:lnTo>
                <a:lnTo>
                  <a:pt x="46" y="26"/>
                </a:lnTo>
                <a:lnTo>
                  <a:pt x="46" y="26"/>
                </a:lnTo>
                <a:lnTo>
                  <a:pt x="48" y="28"/>
                </a:lnTo>
                <a:lnTo>
                  <a:pt x="48" y="26"/>
                </a:lnTo>
                <a:lnTo>
                  <a:pt x="52" y="26"/>
                </a:lnTo>
                <a:lnTo>
                  <a:pt x="52" y="26"/>
                </a:lnTo>
                <a:lnTo>
                  <a:pt x="54" y="28"/>
                </a:lnTo>
                <a:lnTo>
                  <a:pt x="50" y="30"/>
                </a:lnTo>
                <a:lnTo>
                  <a:pt x="52" y="32"/>
                </a:lnTo>
                <a:lnTo>
                  <a:pt x="52" y="32"/>
                </a:lnTo>
                <a:lnTo>
                  <a:pt x="50" y="34"/>
                </a:lnTo>
                <a:lnTo>
                  <a:pt x="50" y="34"/>
                </a:lnTo>
                <a:lnTo>
                  <a:pt x="48" y="36"/>
                </a:lnTo>
                <a:lnTo>
                  <a:pt x="48" y="38"/>
                </a:lnTo>
                <a:lnTo>
                  <a:pt x="48" y="40"/>
                </a:lnTo>
                <a:lnTo>
                  <a:pt x="44" y="40"/>
                </a:lnTo>
                <a:lnTo>
                  <a:pt x="44" y="42"/>
                </a:lnTo>
                <a:lnTo>
                  <a:pt x="46" y="44"/>
                </a:lnTo>
                <a:lnTo>
                  <a:pt x="48" y="4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4" name="Freeform 830"/>
          <p:cNvSpPr>
            <a:spLocks/>
          </p:cNvSpPr>
          <p:nvPr/>
        </p:nvSpPr>
        <p:spPr bwMode="auto">
          <a:xfrm>
            <a:off x="4537075" y="5113338"/>
            <a:ext cx="53975" cy="88900"/>
          </a:xfrm>
          <a:custGeom>
            <a:avLst/>
            <a:gdLst/>
            <a:ahLst/>
            <a:cxnLst>
              <a:cxn ang="0">
                <a:pos x="0" y="54"/>
              </a:cxn>
              <a:cxn ang="0">
                <a:pos x="0" y="54"/>
              </a:cxn>
              <a:cxn ang="0">
                <a:pos x="2" y="54"/>
              </a:cxn>
              <a:cxn ang="0">
                <a:pos x="4" y="56"/>
              </a:cxn>
              <a:cxn ang="0">
                <a:pos x="6" y="56"/>
              </a:cxn>
              <a:cxn ang="0">
                <a:pos x="6" y="56"/>
              </a:cxn>
              <a:cxn ang="0">
                <a:pos x="8" y="56"/>
              </a:cxn>
              <a:cxn ang="0">
                <a:pos x="10" y="52"/>
              </a:cxn>
              <a:cxn ang="0">
                <a:pos x="10" y="50"/>
              </a:cxn>
              <a:cxn ang="0">
                <a:pos x="10" y="48"/>
              </a:cxn>
              <a:cxn ang="0">
                <a:pos x="10" y="48"/>
              </a:cxn>
              <a:cxn ang="0">
                <a:pos x="12" y="50"/>
              </a:cxn>
              <a:cxn ang="0">
                <a:pos x="14" y="48"/>
              </a:cxn>
              <a:cxn ang="0">
                <a:pos x="14" y="48"/>
              </a:cxn>
              <a:cxn ang="0">
                <a:pos x="14" y="46"/>
              </a:cxn>
              <a:cxn ang="0">
                <a:pos x="12" y="44"/>
              </a:cxn>
              <a:cxn ang="0">
                <a:pos x="10" y="44"/>
              </a:cxn>
              <a:cxn ang="0">
                <a:pos x="10" y="40"/>
              </a:cxn>
              <a:cxn ang="0">
                <a:pos x="14" y="36"/>
              </a:cxn>
              <a:cxn ang="0">
                <a:pos x="14" y="36"/>
              </a:cxn>
              <a:cxn ang="0">
                <a:pos x="14" y="36"/>
              </a:cxn>
              <a:cxn ang="0">
                <a:pos x="16" y="36"/>
              </a:cxn>
              <a:cxn ang="0">
                <a:pos x="18" y="36"/>
              </a:cxn>
              <a:cxn ang="0">
                <a:pos x="20" y="36"/>
              </a:cxn>
              <a:cxn ang="0">
                <a:pos x="20" y="36"/>
              </a:cxn>
              <a:cxn ang="0">
                <a:pos x="20" y="36"/>
              </a:cxn>
              <a:cxn ang="0">
                <a:pos x="22" y="36"/>
              </a:cxn>
              <a:cxn ang="0">
                <a:pos x="24" y="30"/>
              </a:cxn>
              <a:cxn ang="0">
                <a:pos x="24" y="28"/>
              </a:cxn>
              <a:cxn ang="0">
                <a:pos x="24" y="26"/>
              </a:cxn>
              <a:cxn ang="0">
                <a:pos x="24" y="26"/>
              </a:cxn>
              <a:cxn ang="0">
                <a:pos x="26" y="22"/>
              </a:cxn>
              <a:cxn ang="0">
                <a:pos x="26" y="20"/>
              </a:cxn>
              <a:cxn ang="0">
                <a:pos x="26" y="18"/>
              </a:cxn>
              <a:cxn ang="0">
                <a:pos x="30" y="18"/>
              </a:cxn>
              <a:cxn ang="0">
                <a:pos x="32" y="18"/>
              </a:cxn>
              <a:cxn ang="0">
                <a:pos x="34" y="14"/>
              </a:cxn>
              <a:cxn ang="0">
                <a:pos x="34" y="12"/>
              </a:cxn>
              <a:cxn ang="0">
                <a:pos x="34" y="10"/>
              </a:cxn>
              <a:cxn ang="0">
                <a:pos x="34" y="8"/>
              </a:cxn>
              <a:cxn ang="0">
                <a:pos x="32" y="4"/>
              </a:cxn>
              <a:cxn ang="0">
                <a:pos x="30" y="0"/>
              </a:cxn>
            </a:cxnLst>
            <a:rect l="0" t="0" r="r" b="b"/>
            <a:pathLst>
              <a:path w="34" h="56">
                <a:moveTo>
                  <a:pt x="0" y="54"/>
                </a:moveTo>
                <a:lnTo>
                  <a:pt x="0" y="54"/>
                </a:lnTo>
                <a:lnTo>
                  <a:pt x="2" y="54"/>
                </a:lnTo>
                <a:lnTo>
                  <a:pt x="4" y="56"/>
                </a:lnTo>
                <a:lnTo>
                  <a:pt x="6" y="56"/>
                </a:lnTo>
                <a:lnTo>
                  <a:pt x="6" y="56"/>
                </a:lnTo>
                <a:lnTo>
                  <a:pt x="8" y="56"/>
                </a:lnTo>
                <a:lnTo>
                  <a:pt x="10" y="52"/>
                </a:lnTo>
                <a:lnTo>
                  <a:pt x="10" y="50"/>
                </a:lnTo>
                <a:lnTo>
                  <a:pt x="10" y="48"/>
                </a:lnTo>
                <a:lnTo>
                  <a:pt x="10" y="48"/>
                </a:lnTo>
                <a:lnTo>
                  <a:pt x="12" y="50"/>
                </a:lnTo>
                <a:lnTo>
                  <a:pt x="14" y="48"/>
                </a:lnTo>
                <a:lnTo>
                  <a:pt x="14" y="48"/>
                </a:lnTo>
                <a:lnTo>
                  <a:pt x="14" y="46"/>
                </a:lnTo>
                <a:lnTo>
                  <a:pt x="12" y="44"/>
                </a:lnTo>
                <a:lnTo>
                  <a:pt x="10" y="44"/>
                </a:lnTo>
                <a:lnTo>
                  <a:pt x="10" y="40"/>
                </a:lnTo>
                <a:lnTo>
                  <a:pt x="14" y="36"/>
                </a:lnTo>
                <a:lnTo>
                  <a:pt x="14" y="36"/>
                </a:lnTo>
                <a:lnTo>
                  <a:pt x="14" y="36"/>
                </a:lnTo>
                <a:lnTo>
                  <a:pt x="16" y="36"/>
                </a:lnTo>
                <a:lnTo>
                  <a:pt x="18" y="36"/>
                </a:lnTo>
                <a:lnTo>
                  <a:pt x="20" y="36"/>
                </a:lnTo>
                <a:lnTo>
                  <a:pt x="20" y="36"/>
                </a:lnTo>
                <a:lnTo>
                  <a:pt x="20" y="36"/>
                </a:lnTo>
                <a:lnTo>
                  <a:pt x="22" y="36"/>
                </a:lnTo>
                <a:lnTo>
                  <a:pt x="24" y="30"/>
                </a:lnTo>
                <a:lnTo>
                  <a:pt x="24" y="28"/>
                </a:lnTo>
                <a:lnTo>
                  <a:pt x="24" y="26"/>
                </a:lnTo>
                <a:lnTo>
                  <a:pt x="24" y="26"/>
                </a:lnTo>
                <a:lnTo>
                  <a:pt x="26" y="22"/>
                </a:lnTo>
                <a:lnTo>
                  <a:pt x="26" y="20"/>
                </a:lnTo>
                <a:lnTo>
                  <a:pt x="26" y="18"/>
                </a:lnTo>
                <a:lnTo>
                  <a:pt x="30" y="18"/>
                </a:lnTo>
                <a:lnTo>
                  <a:pt x="32" y="18"/>
                </a:lnTo>
                <a:lnTo>
                  <a:pt x="34" y="14"/>
                </a:lnTo>
                <a:lnTo>
                  <a:pt x="34" y="12"/>
                </a:lnTo>
                <a:lnTo>
                  <a:pt x="34" y="10"/>
                </a:lnTo>
                <a:lnTo>
                  <a:pt x="34" y="8"/>
                </a:lnTo>
                <a:lnTo>
                  <a:pt x="32" y="4"/>
                </a:lnTo>
                <a:lnTo>
                  <a:pt x="3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5" name="Freeform 831"/>
          <p:cNvSpPr>
            <a:spLocks/>
          </p:cNvSpPr>
          <p:nvPr/>
        </p:nvSpPr>
        <p:spPr bwMode="auto">
          <a:xfrm>
            <a:off x="4549775" y="5040313"/>
            <a:ext cx="34925" cy="73025"/>
          </a:xfrm>
          <a:custGeom>
            <a:avLst/>
            <a:gdLst/>
            <a:ahLst/>
            <a:cxnLst>
              <a:cxn ang="0">
                <a:pos x="22" y="46"/>
              </a:cxn>
              <a:cxn ang="0">
                <a:pos x="22" y="46"/>
              </a:cxn>
              <a:cxn ang="0">
                <a:pos x="22" y="44"/>
              </a:cxn>
              <a:cxn ang="0">
                <a:pos x="22" y="44"/>
              </a:cxn>
              <a:cxn ang="0">
                <a:pos x="18" y="44"/>
              </a:cxn>
              <a:cxn ang="0">
                <a:pos x="16" y="44"/>
              </a:cxn>
              <a:cxn ang="0">
                <a:pos x="16" y="44"/>
              </a:cxn>
              <a:cxn ang="0">
                <a:pos x="14" y="44"/>
              </a:cxn>
              <a:cxn ang="0">
                <a:pos x="10" y="36"/>
              </a:cxn>
              <a:cxn ang="0">
                <a:pos x="8" y="36"/>
              </a:cxn>
              <a:cxn ang="0">
                <a:pos x="6" y="32"/>
              </a:cxn>
              <a:cxn ang="0">
                <a:pos x="4" y="30"/>
              </a:cxn>
              <a:cxn ang="0">
                <a:pos x="4" y="26"/>
              </a:cxn>
              <a:cxn ang="0">
                <a:pos x="2" y="24"/>
              </a:cxn>
              <a:cxn ang="0">
                <a:pos x="4" y="24"/>
              </a:cxn>
              <a:cxn ang="0">
                <a:pos x="4" y="24"/>
              </a:cxn>
              <a:cxn ang="0">
                <a:pos x="6" y="22"/>
              </a:cxn>
              <a:cxn ang="0">
                <a:pos x="2" y="20"/>
              </a:cxn>
              <a:cxn ang="0">
                <a:pos x="2" y="18"/>
              </a:cxn>
              <a:cxn ang="0">
                <a:pos x="0" y="16"/>
              </a:cxn>
              <a:cxn ang="0">
                <a:pos x="0" y="16"/>
              </a:cxn>
              <a:cxn ang="0">
                <a:pos x="4" y="12"/>
              </a:cxn>
              <a:cxn ang="0">
                <a:pos x="2" y="6"/>
              </a:cxn>
              <a:cxn ang="0">
                <a:pos x="2" y="6"/>
              </a:cxn>
              <a:cxn ang="0">
                <a:pos x="4" y="0"/>
              </a:cxn>
              <a:cxn ang="0">
                <a:pos x="4" y="0"/>
              </a:cxn>
            </a:cxnLst>
            <a:rect l="0" t="0" r="r" b="b"/>
            <a:pathLst>
              <a:path w="22" h="46">
                <a:moveTo>
                  <a:pt x="22" y="46"/>
                </a:moveTo>
                <a:lnTo>
                  <a:pt x="22" y="46"/>
                </a:lnTo>
                <a:lnTo>
                  <a:pt x="22" y="44"/>
                </a:lnTo>
                <a:lnTo>
                  <a:pt x="22" y="44"/>
                </a:lnTo>
                <a:lnTo>
                  <a:pt x="18" y="44"/>
                </a:lnTo>
                <a:lnTo>
                  <a:pt x="16" y="44"/>
                </a:lnTo>
                <a:lnTo>
                  <a:pt x="16" y="44"/>
                </a:lnTo>
                <a:lnTo>
                  <a:pt x="14" y="44"/>
                </a:lnTo>
                <a:lnTo>
                  <a:pt x="10" y="36"/>
                </a:lnTo>
                <a:lnTo>
                  <a:pt x="8" y="36"/>
                </a:lnTo>
                <a:lnTo>
                  <a:pt x="6" y="32"/>
                </a:lnTo>
                <a:lnTo>
                  <a:pt x="4" y="30"/>
                </a:lnTo>
                <a:lnTo>
                  <a:pt x="4" y="26"/>
                </a:lnTo>
                <a:lnTo>
                  <a:pt x="2" y="24"/>
                </a:lnTo>
                <a:lnTo>
                  <a:pt x="4" y="24"/>
                </a:lnTo>
                <a:lnTo>
                  <a:pt x="4" y="24"/>
                </a:lnTo>
                <a:lnTo>
                  <a:pt x="6" y="22"/>
                </a:lnTo>
                <a:lnTo>
                  <a:pt x="2" y="20"/>
                </a:lnTo>
                <a:lnTo>
                  <a:pt x="2" y="18"/>
                </a:lnTo>
                <a:lnTo>
                  <a:pt x="0" y="16"/>
                </a:lnTo>
                <a:lnTo>
                  <a:pt x="0" y="16"/>
                </a:lnTo>
                <a:lnTo>
                  <a:pt x="4" y="12"/>
                </a:lnTo>
                <a:lnTo>
                  <a:pt x="2" y="6"/>
                </a:lnTo>
                <a:lnTo>
                  <a:pt x="2" y="6"/>
                </a:lnTo>
                <a:lnTo>
                  <a:pt x="4" y="0"/>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6" name="Freeform 832"/>
          <p:cNvSpPr>
            <a:spLocks/>
          </p:cNvSpPr>
          <p:nvPr/>
        </p:nvSpPr>
        <p:spPr bwMode="auto">
          <a:xfrm>
            <a:off x="4584700" y="5078413"/>
            <a:ext cx="111125" cy="34925"/>
          </a:xfrm>
          <a:custGeom>
            <a:avLst/>
            <a:gdLst/>
            <a:ahLst/>
            <a:cxnLst>
              <a:cxn ang="0">
                <a:pos x="0" y="22"/>
              </a:cxn>
              <a:cxn ang="0">
                <a:pos x="6" y="22"/>
              </a:cxn>
              <a:cxn ang="0">
                <a:pos x="8" y="22"/>
              </a:cxn>
              <a:cxn ang="0">
                <a:pos x="14" y="22"/>
              </a:cxn>
              <a:cxn ang="0">
                <a:pos x="14" y="22"/>
              </a:cxn>
              <a:cxn ang="0">
                <a:pos x="16" y="22"/>
              </a:cxn>
              <a:cxn ang="0">
                <a:pos x="16" y="20"/>
              </a:cxn>
              <a:cxn ang="0">
                <a:pos x="20" y="20"/>
              </a:cxn>
              <a:cxn ang="0">
                <a:pos x="22" y="22"/>
              </a:cxn>
              <a:cxn ang="0">
                <a:pos x="22" y="22"/>
              </a:cxn>
              <a:cxn ang="0">
                <a:pos x="24" y="22"/>
              </a:cxn>
              <a:cxn ang="0">
                <a:pos x="30" y="20"/>
              </a:cxn>
              <a:cxn ang="0">
                <a:pos x="34" y="14"/>
              </a:cxn>
              <a:cxn ang="0">
                <a:pos x="34" y="12"/>
              </a:cxn>
              <a:cxn ang="0">
                <a:pos x="36" y="10"/>
              </a:cxn>
              <a:cxn ang="0">
                <a:pos x="44" y="8"/>
              </a:cxn>
              <a:cxn ang="0">
                <a:pos x="46" y="8"/>
              </a:cxn>
              <a:cxn ang="0">
                <a:pos x="48" y="10"/>
              </a:cxn>
              <a:cxn ang="0">
                <a:pos x="50" y="10"/>
              </a:cxn>
              <a:cxn ang="0">
                <a:pos x="54" y="10"/>
              </a:cxn>
              <a:cxn ang="0">
                <a:pos x="56" y="10"/>
              </a:cxn>
              <a:cxn ang="0">
                <a:pos x="60" y="10"/>
              </a:cxn>
              <a:cxn ang="0">
                <a:pos x="64" y="10"/>
              </a:cxn>
              <a:cxn ang="0">
                <a:pos x="64" y="6"/>
              </a:cxn>
              <a:cxn ang="0">
                <a:pos x="64" y="4"/>
              </a:cxn>
              <a:cxn ang="0">
                <a:pos x="64" y="2"/>
              </a:cxn>
              <a:cxn ang="0">
                <a:pos x="66" y="2"/>
              </a:cxn>
              <a:cxn ang="0">
                <a:pos x="66" y="0"/>
              </a:cxn>
              <a:cxn ang="0">
                <a:pos x="70" y="0"/>
              </a:cxn>
              <a:cxn ang="0">
                <a:pos x="70" y="0"/>
              </a:cxn>
            </a:cxnLst>
            <a:rect l="0" t="0" r="r" b="b"/>
            <a:pathLst>
              <a:path w="70" h="22">
                <a:moveTo>
                  <a:pt x="0" y="22"/>
                </a:moveTo>
                <a:lnTo>
                  <a:pt x="6" y="22"/>
                </a:lnTo>
                <a:lnTo>
                  <a:pt x="8" y="22"/>
                </a:lnTo>
                <a:lnTo>
                  <a:pt x="14" y="22"/>
                </a:lnTo>
                <a:lnTo>
                  <a:pt x="14" y="22"/>
                </a:lnTo>
                <a:lnTo>
                  <a:pt x="16" y="22"/>
                </a:lnTo>
                <a:lnTo>
                  <a:pt x="16" y="20"/>
                </a:lnTo>
                <a:lnTo>
                  <a:pt x="20" y="20"/>
                </a:lnTo>
                <a:lnTo>
                  <a:pt x="22" y="22"/>
                </a:lnTo>
                <a:lnTo>
                  <a:pt x="22" y="22"/>
                </a:lnTo>
                <a:lnTo>
                  <a:pt x="24" y="22"/>
                </a:lnTo>
                <a:lnTo>
                  <a:pt x="30" y="20"/>
                </a:lnTo>
                <a:lnTo>
                  <a:pt x="34" y="14"/>
                </a:lnTo>
                <a:lnTo>
                  <a:pt x="34" y="12"/>
                </a:lnTo>
                <a:lnTo>
                  <a:pt x="36" y="10"/>
                </a:lnTo>
                <a:lnTo>
                  <a:pt x="44" y="8"/>
                </a:lnTo>
                <a:lnTo>
                  <a:pt x="46" y="8"/>
                </a:lnTo>
                <a:lnTo>
                  <a:pt x="48" y="10"/>
                </a:lnTo>
                <a:lnTo>
                  <a:pt x="50" y="10"/>
                </a:lnTo>
                <a:lnTo>
                  <a:pt x="54" y="10"/>
                </a:lnTo>
                <a:lnTo>
                  <a:pt x="56" y="10"/>
                </a:lnTo>
                <a:lnTo>
                  <a:pt x="60" y="10"/>
                </a:lnTo>
                <a:lnTo>
                  <a:pt x="64" y="10"/>
                </a:lnTo>
                <a:lnTo>
                  <a:pt x="64" y="6"/>
                </a:lnTo>
                <a:lnTo>
                  <a:pt x="64" y="4"/>
                </a:lnTo>
                <a:lnTo>
                  <a:pt x="64" y="2"/>
                </a:lnTo>
                <a:lnTo>
                  <a:pt x="66" y="2"/>
                </a:lnTo>
                <a:lnTo>
                  <a:pt x="66" y="0"/>
                </a:lnTo>
                <a:lnTo>
                  <a:pt x="70" y="0"/>
                </a:lnTo>
                <a:lnTo>
                  <a:pt x="7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7" name="Freeform 833"/>
          <p:cNvSpPr>
            <a:spLocks/>
          </p:cNvSpPr>
          <p:nvPr/>
        </p:nvSpPr>
        <p:spPr bwMode="auto">
          <a:xfrm>
            <a:off x="4695825" y="5072063"/>
            <a:ext cx="50800" cy="9525"/>
          </a:xfrm>
          <a:custGeom>
            <a:avLst/>
            <a:gdLst/>
            <a:ahLst/>
            <a:cxnLst>
              <a:cxn ang="0">
                <a:pos x="0" y="4"/>
              </a:cxn>
              <a:cxn ang="0">
                <a:pos x="2" y="6"/>
              </a:cxn>
              <a:cxn ang="0">
                <a:pos x="6" y="6"/>
              </a:cxn>
              <a:cxn ang="0">
                <a:pos x="8" y="6"/>
              </a:cxn>
              <a:cxn ang="0">
                <a:pos x="10" y="6"/>
              </a:cxn>
              <a:cxn ang="0">
                <a:pos x="12" y="6"/>
              </a:cxn>
              <a:cxn ang="0">
                <a:pos x="12" y="4"/>
              </a:cxn>
              <a:cxn ang="0">
                <a:pos x="12" y="4"/>
              </a:cxn>
              <a:cxn ang="0">
                <a:pos x="14" y="2"/>
              </a:cxn>
              <a:cxn ang="0">
                <a:pos x="20" y="2"/>
              </a:cxn>
              <a:cxn ang="0">
                <a:pos x="24" y="2"/>
              </a:cxn>
              <a:cxn ang="0">
                <a:pos x="26" y="4"/>
              </a:cxn>
              <a:cxn ang="0">
                <a:pos x="26" y="4"/>
              </a:cxn>
              <a:cxn ang="0">
                <a:pos x="30" y="2"/>
              </a:cxn>
              <a:cxn ang="0">
                <a:pos x="32" y="0"/>
              </a:cxn>
            </a:cxnLst>
            <a:rect l="0" t="0" r="r" b="b"/>
            <a:pathLst>
              <a:path w="32" h="6">
                <a:moveTo>
                  <a:pt x="0" y="4"/>
                </a:moveTo>
                <a:lnTo>
                  <a:pt x="2" y="6"/>
                </a:lnTo>
                <a:lnTo>
                  <a:pt x="6" y="6"/>
                </a:lnTo>
                <a:lnTo>
                  <a:pt x="8" y="6"/>
                </a:lnTo>
                <a:lnTo>
                  <a:pt x="10" y="6"/>
                </a:lnTo>
                <a:lnTo>
                  <a:pt x="12" y="6"/>
                </a:lnTo>
                <a:lnTo>
                  <a:pt x="12" y="4"/>
                </a:lnTo>
                <a:lnTo>
                  <a:pt x="12" y="4"/>
                </a:lnTo>
                <a:lnTo>
                  <a:pt x="14" y="2"/>
                </a:lnTo>
                <a:lnTo>
                  <a:pt x="20" y="2"/>
                </a:lnTo>
                <a:lnTo>
                  <a:pt x="24" y="2"/>
                </a:lnTo>
                <a:lnTo>
                  <a:pt x="26" y="4"/>
                </a:lnTo>
                <a:lnTo>
                  <a:pt x="26" y="4"/>
                </a:lnTo>
                <a:lnTo>
                  <a:pt x="30" y="2"/>
                </a:lnTo>
                <a:lnTo>
                  <a:pt x="3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8" name="Freeform 834"/>
          <p:cNvSpPr>
            <a:spLocks/>
          </p:cNvSpPr>
          <p:nvPr/>
        </p:nvSpPr>
        <p:spPr bwMode="auto">
          <a:xfrm>
            <a:off x="4657725" y="5008563"/>
            <a:ext cx="41275" cy="69850"/>
          </a:xfrm>
          <a:custGeom>
            <a:avLst/>
            <a:gdLst/>
            <a:ahLst/>
            <a:cxnLst>
              <a:cxn ang="0">
                <a:pos x="24" y="44"/>
              </a:cxn>
              <a:cxn ang="0">
                <a:pos x="26" y="44"/>
              </a:cxn>
              <a:cxn ang="0">
                <a:pos x="26" y="44"/>
              </a:cxn>
              <a:cxn ang="0">
                <a:pos x="26" y="38"/>
              </a:cxn>
              <a:cxn ang="0">
                <a:pos x="24" y="34"/>
              </a:cxn>
              <a:cxn ang="0">
                <a:pos x="24" y="32"/>
              </a:cxn>
              <a:cxn ang="0">
                <a:pos x="26" y="30"/>
              </a:cxn>
              <a:cxn ang="0">
                <a:pos x="26" y="28"/>
              </a:cxn>
              <a:cxn ang="0">
                <a:pos x="26" y="28"/>
              </a:cxn>
              <a:cxn ang="0">
                <a:pos x="26" y="26"/>
              </a:cxn>
              <a:cxn ang="0">
                <a:pos x="24" y="26"/>
              </a:cxn>
              <a:cxn ang="0">
                <a:pos x="24" y="24"/>
              </a:cxn>
              <a:cxn ang="0">
                <a:pos x="22" y="20"/>
              </a:cxn>
              <a:cxn ang="0">
                <a:pos x="20" y="18"/>
              </a:cxn>
              <a:cxn ang="0">
                <a:pos x="18" y="14"/>
              </a:cxn>
              <a:cxn ang="0">
                <a:pos x="12" y="12"/>
              </a:cxn>
              <a:cxn ang="0">
                <a:pos x="10" y="10"/>
              </a:cxn>
              <a:cxn ang="0">
                <a:pos x="6" y="8"/>
              </a:cxn>
              <a:cxn ang="0">
                <a:pos x="2" y="2"/>
              </a:cxn>
              <a:cxn ang="0">
                <a:pos x="0" y="0"/>
              </a:cxn>
            </a:cxnLst>
            <a:rect l="0" t="0" r="r" b="b"/>
            <a:pathLst>
              <a:path w="26" h="44">
                <a:moveTo>
                  <a:pt x="24" y="44"/>
                </a:moveTo>
                <a:lnTo>
                  <a:pt x="26" y="44"/>
                </a:lnTo>
                <a:lnTo>
                  <a:pt x="26" y="44"/>
                </a:lnTo>
                <a:lnTo>
                  <a:pt x="26" y="38"/>
                </a:lnTo>
                <a:lnTo>
                  <a:pt x="24" y="34"/>
                </a:lnTo>
                <a:lnTo>
                  <a:pt x="24" y="32"/>
                </a:lnTo>
                <a:lnTo>
                  <a:pt x="26" y="30"/>
                </a:lnTo>
                <a:lnTo>
                  <a:pt x="26" y="28"/>
                </a:lnTo>
                <a:lnTo>
                  <a:pt x="26" y="28"/>
                </a:lnTo>
                <a:lnTo>
                  <a:pt x="26" y="26"/>
                </a:lnTo>
                <a:lnTo>
                  <a:pt x="24" y="26"/>
                </a:lnTo>
                <a:lnTo>
                  <a:pt x="24" y="24"/>
                </a:lnTo>
                <a:lnTo>
                  <a:pt x="22" y="20"/>
                </a:lnTo>
                <a:lnTo>
                  <a:pt x="20" y="18"/>
                </a:lnTo>
                <a:lnTo>
                  <a:pt x="18" y="14"/>
                </a:lnTo>
                <a:lnTo>
                  <a:pt x="12" y="12"/>
                </a:lnTo>
                <a:lnTo>
                  <a:pt x="10" y="10"/>
                </a:lnTo>
                <a:lnTo>
                  <a:pt x="6" y="8"/>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9" name="Freeform 835"/>
          <p:cNvSpPr>
            <a:spLocks/>
          </p:cNvSpPr>
          <p:nvPr/>
        </p:nvSpPr>
        <p:spPr bwMode="auto">
          <a:xfrm>
            <a:off x="4476750" y="4986338"/>
            <a:ext cx="79375" cy="57150"/>
          </a:xfrm>
          <a:custGeom>
            <a:avLst/>
            <a:gdLst/>
            <a:ahLst/>
            <a:cxnLst>
              <a:cxn ang="0">
                <a:pos x="50" y="34"/>
              </a:cxn>
              <a:cxn ang="0">
                <a:pos x="50" y="32"/>
              </a:cxn>
              <a:cxn ang="0">
                <a:pos x="50" y="32"/>
              </a:cxn>
              <a:cxn ang="0">
                <a:pos x="50" y="32"/>
              </a:cxn>
              <a:cxn ang="0">
                <a:pos x="50" y="28"/>
              </a:cxn>
              <a:cxn ang="0">
                <a:pos x="46" y="20"/>
              </a:cxn>
              <a:cxn ang="0">
                <a:pos x="46" y="18"/>
              </a:cxn>
              <a:cxn ang="0">
                <a:pos x="44" y="16"/>
              </a:cxn>
              <a:cxn ang="0">
                <a:pos x="40" y="16"/>
              </a:cxn>
              <a:cxn ang="0">
                <a:pos x="40" y="16"/>
              </a:cxn>
              <a:cxn ang="0">
                <a:pos x="36" y="14"/>
              </a:cxn>
              <a:cxn ang="0">
                <a:pos x="36" y="12"/>
              </a:cxn>
              <a:cxn ang="0">
                <a:pos x="34" y="10"/>
              </a:cxn>
              <a:cxn ang="0">
                <a:pos x="32" y="6"/>
              </a:cxn>
              <a:cxn ang="0">
                <a:pos x="30" y="4"/>
              </a:cxn>
              <a:cxn ang="0">
                <a:pos x="28" y="4"/>
              </a:cxn>
              <a:cxn ang="0">
                <a:pos x="28" y="4"/>
              </a:cxn>
              <a:cxn ang="0">
                <a:pos x="24" y="6"/>
              </a:cxn>
              <a:cxn ang="0">
                <a:pos x="20" y="8"/>
              </a:cxn>
              <a:cxn ang="0">
                <a:pos x="18" y="8"/>
              </a:cxn>
              <a:cxn ang="0">
                <a:pos x="18" y="6"/>
              </a:cxn>
              <a:cxn ang="0">
                <a:pos x="16" y="4"/>
              </a:cxn>
              <a:cxn ang="0">
                <a:pos x="16" y="2"/>
              </a:cxn>
              <a:cxn ang="0">
                <a:pos x="16" y="0"/>
              </a:cxn>
              <a:cxn ang="0">
                <a:pos x="14" y="0"/>
              </a:cxn>
              <a:cxn ang="0">
                <a:pos x="12" y="0"/>
              </a:cxn>
              <a:cxn ang="0">
                <a:pos x="12" y="2"/>
              </a:cxn>
              <a:cxn ang="0">
                <a:pos x="12" y="4"/>
              </a:cxn>
              <a:cxn ang="0">
                <a:pos x="12" y="4"/>
              </a:cxn>
              <a:cxn ang="0">
                <a:pos x="8" y="8"/>
              </a:cxn>
              <a:cxn ang="0">
                <a:pos x="0" y="20"/>
              </a:cxn>
              <a:cxn ang="0">
                <a:pos x="2" y="22"/>
              </a:cxn>
              <a:cxn ang="0">
                <a:pos x="4" y="24"/>
              </a:cxn>
              <a:cxn ang="0">
                <a:pos x="6" y="24"/>
              </a:cxn>
              <a:cxn ang="0">
                <a:pos x="4" y="26"/>
              </a:cxn>
              <a:cxn ang="0">
                <a:pos x="4" y="32"/>
              </a:cxn>
              <a:cxn ang="0">
                <a:pos x="4" y="34"/>
              </a:cxn>
              <a:cxn ang="0">
                <a:pos x="6" y="36"/>
              </a:cxn>
            </a:cxnLst>
            <a:rect l="0" t="0" r="r" b="b"/>
            <a:pathLst>
              <a:path w="50" h="36">
                <a:moveTo>
                  <a:pt x="50" y="34"/>
                </a:moveTo>
                <a:lnTo>
                  <a:pt x="50" y="32"/>
                </a:lnTo>
                <a:lnTo>
                  <a:pt x="50" y="32"/>
                </a:lnTo>
                <a:lnTo>
                  <a:pt x="50" y="32"/>
                </a:lnTo>
                <a:lnTo>
                  <a:pt x="50" y="28"/>
                </a:lnTo>
                <a:lnTo>
                  <a:pt x="46" y="20"/>
                </a:lnTo>
                <a:lnTo>
                  <a:pt x="46" y="18"/>
                </a:lnTo>
                <a:lnTo>
                  <a:pt x="44" y="16"/>
                </a:lnTo>
                <a:lnTo>
                  <a:pt x="40" y="16"/>
                </a:lnTo>
                <a:lnTo>
                  <a:pt x="40" y="16"/>
                </a:lnTo>
                <a:lnTo>
                  <a:pt x="36" y="14"/>
                </a:lnTo>
                <a:lnTo>
                  <a:pt x="36" y="12"/>
                </a:lnTo>
                <a:lnTo>
                  <a:pt x="34" y="10"/>
                </a:lnTo>
                <a:lnTo>
                  <a:pt x="32" y="6"/>
                </a:lnTo>
                <a:lnTo>
                  <a:pt x="30" y="4"/>
                </a:lnTo>
                <a:lnTo>
                  <a:pt x="28" y="4"/>
                </a:lnTo>
                <a:lnTo>
                  <a:pt x="28" y="4"/>
                </a:lnTo>
                <a:lnTo>
                  <a:pt x="24" y="6"/>
                </a:lnTo>
                <a:lnTo>
                  <a:pt x="20" y="8"/>
                </a:lnTo>
                <a:lnTo>
                  <a:pt x="18" y="8"/>
                </a:lnTo>
                <a:lnTo>
                  <a:pt x="18" y="6"/>
                </a:lnTo>
                <a:lnTo>
                  <a:pt x="16" y="4"/>
                </a:lnTo>
                <a:lnTo>
                  <a:pt x="16" y="2"/>
                </a:lnTo>
                <a:lnTo>
                  <a:pt x="16" y="0"/>
                </a:lnTo>
                <a:lnTo>
                  <a:pt x="14" y="0"/>
                </a:lnTo>
                <a:lnTo>
                  <a:pt x="12" y="0"/>
                </a:lnTo>
                <a:lnTo>
                  <a:pt x="12" y="2"/>
                </a:lnTo>
                <a:lnTo>
                  <a:pt x="12" y="4"/>
                </a:lnTo>
                <a:lnTo>
                  <a:pt x="12" y="4"/>
                </a:lnTo>
                <a:lnTo>
                  <a:pt x="8" y="8"/>
                </a:lnTo>
                <a:lnTo>
                  <a:pt x="0" y="20"/>
                </a:lnTo>
                <a:lnTo>
                  <a:pt x="2" y="22"/>
                </a:lnTo>
                <a:lnTo>
                  <a:pt x="4" y="24"/>
                </a:lnTo>
                <a:lnTo>
                  <a:pt x="6" y="24"/>
                </a:lnTo>
                <a:lnTo>
                  <a:pt x="4" y="26"/>
                </a:lnTo>
                <a:lnTo>
                  <a:pt x="4" y="32"/>
                </a:lnTo>
                <a:lnTo>
                  <a:pt x="4" y="34"/>
                </a:lnTo>
                <a:lnTo>
                  <a:pt x="6" y="3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0" name="Freeform 836"/>
          <p:cNvSpPr>
            <a:spLocks/>
          </p:cNvSpPr>
          <p:nvPr/>
        </p:nvSpPr>
        <p:spPr bwMode="auto">
          <a:xfrm>
            <a:off x="4556125" y="5005388"/>
            <a:ext cx="101600" cy="38100"/>
          </a:xfrm>
          <a:custGeom>
            <a:avLst/>
            <a:gdLst/>
            <a:ahLst/>
            <a:cxnLst>
              <a:cxn ang="0">
                <a:pos x="0" y="22"/>
              </a:cxn>
              <a:cxn ang="0">
                <a:pos x="2" y="24"/>
              </a:cxn>
              <a:cxn ang="0">
                <a:pos x="4" y="24"/>
              </a:cxn>
              <a:cxn ang="0">
                <a:pos x="6" y="24"/>
              </a:cxn>
              <a:cxn ang="0">
                <a:pos x="6" y="20"/>
              </a:cxn>
              <a:cxn ang="0">
                <a:pos x="6" y="18"/>
              </a:cxn>
              <a:cxn ang="0">
                <a:pos x="6" y="14"/>
              </a:cxn>
              <a:cxn ang="0">
                <a:pos x="6" y="14"/>
              </a:cxn>
              <a:cxn ang="0">
                <a:pos x="12" y="12"/>
              </a:cxn>
              <a:cxn ang="0">
                <a:pos x="18" y="8"/>
              </a:cxn>
              <a:cxn ang="0">
                <a:pos x="18" y="8"/>
              </a:cxn>
              <a:cxn ang="0">
                <a:pos x="22" y="10"/>
              </a:cxn>
              <a:cxn ang="0">
                <a:pos x="26" y="10"/>
              </a:cxn>
              <a:cxn ang="0">
                <a:pos x="26" y="8"/>
              </a:cxn>
              <a:cxn ang="0">
                <a:pos x="30" y="6"/>
              </a:cxn>
              <a:cxn ang="0">
                <a:pos x="36" y="6"/>
              </a:cxn>
              <a:cxn ang="0">
                <a:pos x="38" y="6"/>
              </a:cxn>
              <a:cxn ang="0">
                <a:pos x="40" y="6"/>
              </a:cxn>
              <a:cxn ang="0">
                <a:pos x="40" y="6"/>
              </a:cxn>
              <a:cxn ang="0">
                <a:pos x="42" y="4"/>
              </a:cxn>
              <a:cxn ang="0">
                <a:pos x="42" y="4"/>
              </a:cxn>
              <a:cxn ang="0">
                <a:pos x="44" y="2"/>
              </a:cxn>
              <a:cxn ang="0">
                <a:pos x="50" y="2"/>
              </a:cxn>
              <a:cxn ang="0">
                <a:pos x="52" y="4"/>
              </a:cxn>
              <a:cxn ang="0">
                <a:pos x="58" y="2"/>
              </a:cxn>
              <a:cxn ang="0">
                <a:pos x="58" y="2"/>
              </a:cxn>
              <a:cxn ang="0">
                <a:pos x="62" y="0"/>
              </a:cxn>
              <a:cxn ang="0">
                <a:pos x="64" y="2"/>
              </a:cxn>
            </a:cxnLst>
            <a:rect l="0" t="0" r="r" b="b"/>
            <a:pathLst>
              <a:path w="64" h="24">
                <a:moveTo>
                  <a:pt x="0" y="22"/>
                </a:moveTo>
                <a:lnTo>
                  <a:pt x="2" y="24"/>
                </a:lnTo>
                <a:lnTo>
                  <a:pt x="4" y="24"/>
                </a:lnTo>
                <a:lnTo>
                  <a:pt x="6" y="24"/>
                </a:lnTo>
                <a:lnTo>
                  <a:pt x="6" y="20"/>
                </a:lnTo>
                <a:lnTo>
                  <a:pt x="6" y="18"/>
                </a:lnTo>
                <a:lnTo>
                  <a:pt x="6" y="14"/>
                </a:lnTo>
                <a:lnTo>
                  <a:pt x="6" y="14"/>
                </a:lnTo>
                <a:lnTo>
                  <a:pt x="12" y="12"/>
                </a:lnTo>
                <a:lnTo>
                  <a:pt x="18" y="8"/>
                </a:lnTo>
                <a:lnTo>
                  <a:pt x="18" y="8"/>
                </a:lnTo>
                <a:lnTo>
                  <a:pt x="22" y="10"/>
                </a:lnTo>
                <a:lnTo>
                  <a:pt x="26" y="10"/>
                </a:lnTo>
                <a:lnTo>
                  <a:pt x="26" y="8"/>
                </a:lnTo>
                <a:lnTo>
                  <a:pt x="30" y="6"/>
                </a:lnTo>
                <a:lnTo>
                  <a:pt x="36" y="6"/>
                </a:lnTo>
                <a:lnTo>
                  <a:pt x="38" y="6"/>
                </a:lnTo>
                <a:lnTo>
                  <a:pt x="40" y="6"/>
                </a:lnTo>
                <a:lnTo>
                  <a:pt x="40" y="6"/>
                </a:lnTo>
                <a:lnTo>
                  <a:pt x="42" y="4"/>
                </a:lnTo>
                <a:lnTo>
                  <a:pt x="42" y="4"/>
                </a:lnTo>
                <a:lnTo>
                  <a:pt x="44" y="2"/>
                </a:lnTo>
                <a:lnTo>
                  <a:pt x="50" y="2"/>
                </a:lnTo>
                <a:lnTo>
                  <a:pt x="52" y="4"/>
                </a:lnTo>
                <a:lnTo>
                  <a:pt x="58" y="2"/>
                </a:lnTo>
                <a:lnTo>
                  <a:pt x="58" y="2"/>
                </a:lnTo>
                <a:lnTo>
                  <a:pt x="62" y="0"/>
                </a:lnTo>
                <a:lnTo>
                  <a:pt x="64"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1" name="Freeform 837"/>
          <p:cNvSpPr>
            <a:spLocks/>
          </p:cNvSpPr>
          <p:nvPr/>
        </p:nvSpPr>
        <p:spPr bwMode="auto">
          <a:xfrm>
            <a:off x="4645025" y="4872038"/>
            <a:ext cx="41275" cy="136525"/>
          </a:xfrm>
          <a:custGeom>
            <a:avLst/>
            <a:gdLst/>
            <a:ahLst/>
            <a:cxnLst>
              <a:cxn ang="0">
                <a:pos x="8" y="86"/>
              </a:cxn>
              <a:cxn ang="0">
                <a:pos x="10" y="86"/>
              </a:cxn>
              <a:cxn ang="0">
                <a:pos x="10" y="84"/>
              </a:cxn>
              <a:cxn ang="0">
                <a:pos x="12" y="82"/>
              </a:cxn>
              <a:cxn ang="0">
                <a:pos x="14" y="82"/>
              </a:cxn>
              <a:cxn ang="0">
                <a:pos x="14" y="80"/>
              </a:cxn>
              <a:cxn ang="0">
                <a:pos x="14" y="78"/>
              </a:cxn>
              <a:cxn ang="0">
                <a:pos x="12" y="78"/>
              </a:cxn>
              <a:cxn ang="0">
                <a:pos x="10" y="76"/>
              </a:cxn>
              <a:cxn ang="0">
                <a:pos x="10" y="74"/>
              </a:cxn>
              <a:cxn ang="0">
                <a:pos x="8" y="64"/>
              </a:cxn>
              <a:cxn ang="0">
                <a:pos x="10" y="62"/>
              </a:cxn>
              <a:cxn ang="0">
                <a:pos x="14" y="60"/>
              </a:cxn>
              <a:cxn ang="0">
                <a:pos x="14" y="60"/>
              </a:cxn>
              <a:cxn ang="0">
                <a:pos x="16" y="62"/>
              </a:cxn>
              <a:cxn ang="0">
                <a:pos x="18" y="60"/>
              </a:cxn>
              <a:cxn ang="0">
                <a:pos x="26" y="52"/>
              </a:cxn>
              <a:cxn ang="0">
                <a:pos x="26" y="50"/>
              </a:cxn>
              <a:cxn ang="0">
                <a:pos x="26" y="48"/>
              </a:cxn>
              <a:cxn ang="0">
                <a:pos x="24" y="46"/>
              </a:cxn>
              <a:cxn ang="0">
                <a:pos x="24" y="46"/>
              </a:cxn>
              <a:cxn ang="0">
                <a:pos x="20" y="42"/>
              </a:cxn>
              <a:cxn ang="0">
                <a:pos x="20" y="40"/>
              </a:cxn>
              <a:cxn ang="0">
                <a:pos x="18" y="38"/>
              </a:cxn>
              <a:cxn ang="0">
                <a:pos x="16" y="38"/>
              </a:cxn>
              <a:cxn ang="0">
                <a:pos x="14" y="38"/>
              </a:cxn>
              <a:cxn ang="0">
                <a:pos x="12" y="36"/>
              </a:cxn>
              <a:cxn ang="0">
                <a:pos x="8" y="34"/>
              </a:cxn>
              <a:cxn ang="0">
                <a:pos x="2" y="24"/>
              </a:cxn>
              <a:cxn ang="0">
                <a:pos x="0" y="18"/>
              </a:cxn>
              <a:cxn ang="0">
                <a:pos x="2" y="10"/>
              </a:cxn>
              <a:cxn ang="0">
                <a:pos x="6" y="8"/>
              </a:cxn>
              <a:cxn ang="0">
                <a:pos x="8" y="6"/>
              </a:cxn>
              <a:cxn ang="0">
                <a:pos x="8" y="4"/>
              </a:cxn>
              <a:cxn ang="0">
                <a:pos x="10" y="2"/>
              </a:cxn>
              <a:cxn ang="0">
                <a:pos x="10" y="0"/>
              </a:cxn>
              <a:cxn ang="0">
                <a:pos x="10" y="0"/>
              </a:cxn>
            </a:cxnLst>
            <a:rect l="0" t="0" r="r" b="b"/>
            <a:pathLst>
              <a:path w="26" h="86">
                <a:moveTo>
                  <a:pt x="8" y="86"/>
                </a:moveTo>
                <a:lnTo>
                  <a:pt x="10" y="86"/>
                </a:lnTo>
                <a:lnTo>
                  <a:pt x="10" y="84"/>
                </a:lnTo>
                <a:lnTo>
                  <a:pt x="12" y="82"/>
                </a:lnTo>
                <a:lnTo>
                  <a:pt x="14" y="82"/>
                </a:lnTo>
                <a:lnTo>
                  <a:pt x="14" y="80"/>
                </a:lnTo>
                <a:lnTo>
                  <a:pt x="14" y="78"/>
                </a:lnTo>
                <a:lnTo>
                  <a:pt x="12" y="78"/>
                </a:lnTo>
                <a:lnTo>
                  <a:pt x="10" y="76"/>
                </a:lnTo>
                <a:lnTo>
                  <a:pt x="10" y="74"/>
                </a:lnTo>
                <a:lnTo>
                  <a:pt x="8" y="64"/>
                </a:lnTo>
                <a:lnTo>
                  <a:pt x="10" y="62"/>
                </a:lnTo>
                <a:lnTo>
                  <a:pt x="14" y="60"/>
                </a:lnTo>
                <a:lnTo>
                  <a:pt x="14" y="60"/>
                </a:lnTo>
                <a:lnTo>
                  <a:pt x="16" y="62"/>
                </a:lnTo>
                <a:lnTo>
                  <a:pt x="18" y="60"/>
                </a:lnTo>
                <a:lnTo>
                  <a:pt x="26" y="52"/>
                </a:lnTo>
                <a:lnTo>
                  <a:pt x="26" y="50"/>
                </a:lnTo>
                <a:lnTo>
                  <a:pt x="26" y="48"/>
                </a:lnTo>
                <a:lnTo>
                  <a:pt x="24" y="46"/>
                </a:lnTo>
                <a:lnTo>
                  <a:pt x="24" y="46"/>
                </a:lnTo>
                <a:lnTo>
                  <a:pt x="20" y="42"/>
                </a:lnTo>
                <a:lnTo>
                  <a:pt x="20" y="40"/>
                </a:lnTo>
                <a:lnTo>
                  <a:pt x="18" y="38"/>
                </a:lnTo>
                <a:lnTo>
                  <a:pt x="16" y="38"/>
                </a:lnTo>
                <a:lnTo>
                  <a:pt x="14" y="38"/>
                </a:lnTo>
                <a:lnTo>
                  <a:pt x="12" y="36"/>
                </a:lnTo>
                <a:lnTo>
                  <a:pt x="8" y="34"/>
                </a:lnTo>
                <a:lnTo>
                  <a:pt x="2" y="24"/>
                </a:lnTo>
                <a:lnTo>
                  <a:pt x="0" y="18"/>
                </a:lnTo>
                <a:lnTo>
                  <a:pt x="2" y="10"/>
                </a:lnTo>
                <a:lnTo>
                  <a:pt x="6" y="8"/>
                </a:lnTo>
                <a:lnTo>
                  <a:pt x="8" y="6"/>
                </a:lnTo>
                <a:lnTo>
                  <a:pt x="8" y="4"/>
                </a:lnTo>
                <a:lnTo>
                  <a:pt x="10" y="2"/>
                </a:lnTo>
                <a:lnTo>
                  <a:pt x="10" y="0"/>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2" name="Freeform 838"/>
          <p:cNvSpPr>
            <a:spLocks/>
          </p:cNvSpPr>
          <p:nvPr/>
        </p:nvSpPr>
        <p:spPr bwMode="auto">
          <a:xfrm>
            <a:off x="4425950" y="4992688"/>
            <a:ext cx="6350" cy="6350"/>
          </a:xfrm>
          <a:custGeom>
            <a:avLst/>
            <a:gdLst/>
            <a:ahLst/>
            <a:cxnLst>
              <a:cxn ang="0">
                <a:pos x="0" y="0"/>
              </a:cxn>
              <a:cxn ang="0">
                <a:pos x="2" y="2"/>
              </a:cxn>
              <a:cxn ang="0">
                <a:pos x="2" y="2"/>
              </a:cxn>
              <a:cxn ang="0">
                <a:pos x="2" y="4"/>
              </a:cxn>
              <a:cxn ang="0">
                <a:pos x="2" y="4"/>
              </a:cxn>
              <a:cxn ang="0">
                <a:pos x="4" y="4"/>
              </a:cxn>
            </a:cxnLst>
            <a:rect l="0" t="0" r="r" b="b"/>
            <a:pathLst>
              <a:path w="4" h="4">
                <a:moveTo>
                  <a:pt x="0" y="0"/>
                </a:moveTo>
                <a:lnTo>
                  <a:pt x="2" y="2"/>
                </a:lnTo>
                <a:lnTo>
                  <a:pt x="2" y="2"/>
                </a:lnTo>
                <a:lnTo>
                  <a:pt x="2" y="4"/>
                </a:lnTo>
                <a:lnTo>
                  <a:pt x="2" y="4"/>
                </a:lnTo>
                <a:lnTo>
                  <a:pt x="4"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3" name="Freeform 839"/>
          <p:cNvSpPr>
            <a:spLocks/>
          </p:cNvSpPr>
          <p:nvPr/>
        </p:nvSpPr>
        <p:spPr bwMode="auto">
          <a:xfrm>
            <a:off x="4425950" y="4824413"/>
            <a:ext cx="60325" cy="168275"/>
          </a:xfrm>
          <a:custGeom>
            <a:avLst/>
            <a:gdLst/>
            <a:ahLst/>
            <a:cxnLst>
              <a:cxn ang="0">
                <a:pos x="2" y="106"/>
              </a:cxn>
              <a:cxn ang="0">
                <a:pos x="4" y="102"/>
              </a:cxn>
              <a:cxn ang="0">
                <a:pos x="4" y="98"/>
              </a:cxn>
              <a:cxn ang="0">
                <a:pos x="2" y="96"/>
              </a:cxn>
              <a:cxn ang="0">
                <a:pos x="0" y="88"/>
              </a:cxn>
              <a:cxn ang="0">
                <a:pos x="2" y="86"/>
              </a:cxn>
              <a:cxn ang="0">
                <a:pos x="4" y="84"/>
              </a:cxn>
              <a:cxn ang="0">
                <a:pos x="6" y="82"/>
              </a:cxn>
              <a:cxn ang="0">
                <a:pos x="6" y="80"/>
              </a:cxn>
              <a:cxn ang="0">
                <a:pos x="12" y="70"/>
              </a:cxn>
              <a:cxn ang="0">
                <a:pos x="14" y="70"/>
              </a:cxn>
              <a:cxn ang="0">
                <a:pos x="16" y="72"/>
              </a:cxn>
              <a:cxn ang="0">
                <a:pos x="20" y="76"/>
              </a:cxn>
              <a:cxn ang="0">
                <a:pos x="22" y="72"/>
              </a:cxn>
              <a:cxn ang="0">
                <a:pos x="18" y="66"/>
              </a:cxn>
              <a:cxn ang="0">
                <a:pos x="16" y="66"/>
              </a:cxn>
              <a:cxn ang="0">
                <a:pos x="18" y="60"/>
              </a:cxn>
              <a:cxn ang="0">
                <a:pos x="26" y="62"/>
              </a:cxn>
              <a:cxn ang="0">
                <a:pos x="32" y="60"/>
              </a:cxn>
              <a:cxn ang="0">
                <a:pos x="34" y="60"/>
              </a:cxn>
              <a:cxn ang="0">
                <a:pos x="34" y="54"/>
              </a:cxn>
              <a:cxn ang="0">
                <a:pos x="34" y="52"/>
              </a:cxn>
              <a:cxn ang="0">
                <a:pos x="32" y="50"/>
              </a:cxn>
              <a:cxn ang="0">
                <a:pos x="24" y="42"/>
              </a:cxn>
              <a:cxn ang="0">
                <a:pos x="26" y="40"/>
              </a:cxn>
              <a:cxn ang="0">
                <a:pos x="30" y="42"/>
              </a:cxn>
              <a:cxn ang="0">
                <a:pos x="34" y="42"/>
              </a:cxn>
              <a:cxn ang="0">
                <a:pos x="38" y="38"/>
              </a:cxn>
              <a:cxn ang="0">
                <a:pos x="32" y="36"/>
              </a:cxn>
              <a:cxn ang="0">
                <a:pos x="22" y="28"/>
              </a:cxn>
              <a:cxn ang="0">
                <a:pos x="18" y="26"/>
              </a:cxn>
              <a:cxn ang="0">
                <a:pos x="18" y="24"/>
              </a:cxn>
              <a:cxn ang="0">
                <a:pos x="20" y="16"/>
              </a:cxn>
              <a:cxn ang="0">
                <a:pos x="24" y="8"/>
              </a:cxn>
              <a:cxn ang="0">
                <a:pos x="26" y="2"/>
              </a:cxn>
              <a:cxn ang="0">
                <a:pos x="22" y="0"/>
              </a:cxn>
              <a:cxn ang="0">
                <a:pos x="16" y="0"/>
              </a:cxn>
            </a:cxnLst>
            <a:rect l="0" t="0" r="r" b="b"/>
            <a:pathLst>
              <a:path w="38" h="106">
                <a:moveTo>
                  <a:pt x="0" y="106"/>
                </a:moveTo>
                <a:lnTo>
                  <a:pt x="2" y="106"/>
                </a:lnTo>
                <a:lnTo>
                  <a:pt x="4" y="104"/>
                </a:lnTo>
                <a:lnTo>
                  <a:pt x="4" y="102"/>
                </a:lnTo>
                <a:lnTo>
                  <a:pt x="4" y="102"/>
                </a:lnTo>
                <a:lnTo>
                  <a:pt x="4" y="98"/>
                </a:lnTo>
                <a:lnTo>
                  <a:pt x="2" y="98"/>
                </a:lnTo>
                <a:lnTo>
                  <a:pt x="2" y="96"/>
                </a:lnTo>
                <a:lnTo>
                  <a:pt x="0" y="94"/>
                </a:lnTo>
                <a:lnTo>
                  <a:pt x="0" y="88"/>
                </a:lnTo>
                <a:lnTo>
                  <a:pt x="0" y="86"/>
                </a:lnTo>
                <a:lnTo>
                  <a:pt x="2" y="86"/>
                </a:lnTo>
                <a:lnTo>
                  <a:pt x="2" y="84"/>
                </a:lnTo>
                <a:lnTo>
                  <a:pt x="4" y="84"/>
                </a:lnTo>
                <a:lnTo>
                  <a:pt x="6" y="84"/>
                </a:lnTo>
                <a:lnTo>
                  <a:pt x="6" y="82"/>
                </a:lnTo>
                <a:lnTo>
                  <a:pt x="6" y="80"/>
                </a:lnTo>
                <a:lnTo>
                  <a:pt x="6" y="80"/>
                </a:lnTo>
                <a:lnTo>
                  <a:pt x="8" y="74"/>
                </a:lnTo>
                <a:lnTo>
                  <a:pt x="12" y="70"/>
                </a:lnTo>
                <a:lnTo>
                  <a:pt x="14" y="70"/>
                </a:lnTo>
                <a:lnTo>
                  <a:pt x="14" y="70"/>
                </a:lnTo>
                <a:lnTo>
                  <a:pt x="16" y="72"/>
                </a:lnTo>
                <a:lnTo>
                  <a:pt x="16" y="72"/>
                </a:lnTo>
                <a:lnTo>
                  <a:pt x="18" y="76"/>
                </a:lnTo>
                <a:lnTo>
                  <a:pt x="20" y="76"/>
                </a:lnTo>
                <a:lnTo>
                  <a:pt x="20" y="74"/>
                </a:lnTo>
                <a:lnTo>
                  <a:pt x="22" y="72"/>
                </a:lnTo>
                <a:lnTo>
                  <a:pt x="18" y="66"/>
                </a:lnTo>
                <a:lnTo>
                  <a:pt x="18" y="66"/>
                </a:lnTo>
                <a:lnTo>
                  <a:pt x="16" y="66"/>
                </a:lnTo>
                <a:lnTo>
                  <a:pt x="16" y="66"/>
                </a:lnTo>
                <a:lnTo>
                  <a:pt x="16" y="64"/>
                </a:lnTo>
                <a:lnTo>
                  <a:pt x="18" y="60"/>
                </a:lnTo>
                <a:lnTo>
                  <a:pt x="26" y="62"/>
                </a:lnTo>
                <a:lnTo>
                  <a:pt x="26" y="62"/>
                </a:lnTo>
                <a:lnTo>
                  <a:pt x="28" y="62"/>
                </a:lnTo>
                <a:lnTo>
                  <a:pt x="32" y="60"/>
                </a:lnTo>
                <a:lnTo>
                  <a:pt x="34" y="60"/>
                </a:lnTo>
                <a:lnTo>
                  <a:pt x="34" y="60"/>
                </a:lnTo>
                <a:lnTo>
                  <a:pt x="36" y="54"/>
                </a:lnTo>
                <a:lnTo>
                  <a:pt x="34" y="54"/>
                </a:lnTo>
                <a:lnTo>
                  <a:pt x="34" y="52"/>
                </a:lnTo>
                <a:lnTo>
                  <a:pt x="34" y="52"/>
                </a:lnTo>
                <a:lnTo>
                  <a:pt x="34" y="52"/>
                </a:lnTo>
                <a:lnTo>
                  <a:pt x="32" y="50"/>
                </a:lnTo>
                <a:lnTo>
                  <a:pt x="30" y="48"/>
                </a:lnTo>
                <a:lnTo>
                  <a:pt x="24" y="42"/>
                </a:lnTo>
                <a:lnTo>
                  <a:pt x="24" y="40"/>
                </a:lnTo>
                <a:lnTo>
                  <a:pt x="26" y="40"/>
                </a:lnTo>
                <a:lnTo>
                  <a:pt x="28" y="42"/>
                </a:lnTo>
                <a:lnTo>
                  <a:pt x="30" y="42"/>
                </a:lnTo>
                <a:lnTo>
                  <a:pt x="32" y="42"/>
                </a:lnTo>
                <a:lnTo>
                  <a:pt x="34" y="42"/>
                </a:lnTo>
                <a:lnTo>
                  <a:pt x="38" y="40"/>
                </a:lnTo>
                <a:lnTo>
                  <a:pt x="38" y="38"/>
                </a:lnTo>
                <a:lnTo>
                  <a:pt x="36" y="38"/>
                </a:lnTo>
                <a:lnTo>
                  <a:pt x="32" y="36"/>
                </a:lnTo>
                <a:lnTo>
                  <a:pt x="28" y="32"/>
                </a:lnTo>
                <a:lnTo>
                  <a:pt x="22" y="28"/>
                </a:lnTo>
                <a:lnTo>
                  <a:pt x="20" y="28"/>
                </a:lnTo>
                <a:lnTo>
                  <a:pt x="18" y="26"/>
                </a:lnTo>
                <a:lnTo>
                  <a:pt x="18" y="24"/>
                </a:lnTo>
                <a:lnTo>
                  <a:pt x="18" y="24"/>
                </a:lnTo>
                <a:lnTo>
                  <a:pt x="18" y="18"/>
                </a:lnTo>
                <a:lnTo>
                  <a:pt x="20" y="16"/>
                </a:lnTo>
                <a:lnTo>
                  <a:pt x="24" y="10"/>
                </a:lnTo>
                <a:lnTo>
                  <a:pt x="24" y="8"/>
                </a:lnTo>
                <a:lnTo>
                  <a:pt x="24" y="6"/>
                </a:lnTo>
                <a:lnTo>
                  <a:pt x="26" y="2"/>
                </a:lnTo>
                <a:lnTo>
                  <a:pt x="24" y="0"/>
                </a:lnTo>
                <a:lnTo>
                  <a:pt x="22" y="0"/>
                </a:lnTo>
                <a:lnTo>
                  <a:pt x="18" y="0"/>
                </a:lnTo>
                <a:lnTo>
                  <a:pt x="16" y="0"/>
                </a:lnTo>
                <a:lnTo>
                  <a:pt x="14" y="2"/>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4" name="Freeform 840"/>
          <p:cNvSpPr>
            <a:spLocks/>
          </p:cNvSpPr>
          <p:nvPr/>
        </p:nvSpPr>
        <p:spPr bwMode="auto">
          <a:xfrm>
            <a:off x="4257675" y="4799013"/>
            <a:ext cx="190500" cy="165100"/>
          </a:xfrm>
          <a:custGeom>
            <a:avLst/>
            <a:gdLst/>
            <a:ahLst/>
            <a:cxnLst>
              <a:cxn ang="0">
                <a:pos x="118" y="18"/>
              </a:cxn>
              <a:cxn ang="0">
                <a:pos x="112" y="18"/>
              </a:cxn>
              <a:cxn ang="0">
                <a:pos x="108" y="16"/>
              </a:cxn>
              <a:cxn ang="0">
                <a:pos x="110" y="14"/>
              </a:cxn>
              <a:cxn ang="0">
                <a:pos x="104" y="8"/>
              </a:cxn>
              <a:cxn ang="0">
                <a:pos x="90" y="6"/>
              </a:cxn>
              <a:cxn ang="0">
                <a:pos x="88" y="8"/>
              </a:cxn>
              <a:cxn ang="0">
                <a:pos x="86" y="8"/>
              </a:cxn>
              <a:cxn ang="0">
                <a:pos x="82" y="8"/>
              </a:cxn>
              <a:cxn ang="0">
                <a:pos x="78" y="8"/>
              </a:cxn>
              <a:cxn ang="0">
                <a:pos x="74" y="10"/>
              </a:cxn>
              <a:cxn ang="0">
                <a:pos x="70" y="6"/>
              </a:cxn>
              <a:cxn ang="0">
                <a:pos x="62" y="6"/>
              </a:cxn>
              <a:cxn ang="0">
                <a:pos x="54" y="4"/>
              </a:cxn>
              <a:cxn ang="0">
                <a:pos x="50" y="6"/>
              </a:cxn>
              <a:cxn ang="0">
                <a:pos x="46" y="2"/>
              </a:cxn>
              <a:cxn ang="0">
                <a:pos x="38" y="2"/>
              </a:cxn>
              <a:cxn ang="0">
                <a:pos x="32" y="2"/>
              </a:cxn>
              <a:cxn ang="0">
                <a:pos x="30" y="2"/>
              </a:cxn>
              <a:cxn ang="0">
                <a:pos x="26" y="2"/>
              </a:cxn>
              <a:cxn ang="0">
                <a:pos x="26" y="4"/>
              </a:cxn>
              <a:cxn ang="0">
                <a:pos x="22" y="10"/>
              </a:cxn>
              <a:cxn ang="0">
                <a:pos x="18" y="12"/>
              </a:cxn>
              <a:cxn ang="0">
                <a:pos x="16" y="10"/>
              </a:cxn>
              <a:cxn ang="0">
                <a:pos x="12" y="6"/>
              </a:cxn>
              <a:cxn ang="0">
                <a:pos x="6" y="2"/>
              </a:cxn>
              <a:cxn ang="0">
                <a:pos x="2" y="2"/>
              </a:cxn>
              <a:cxn ang="0">
                <a:pos x="0" y="4"/>
              </a:cxn>
              <a:cxn ang="0">
                <a:pos x="0" y="10"/>
              </a:cxn>
              <a:cxn ang="0">
                <a:pos x="0" y="20"/>
              </a:cxn>
              <a:cxn ang="0">
                <a:pos x="4" y="24"/>
              </a:cxn>
              <a:cxn ang="0">
                <a:pos x="8" y="26"/>
              </a:cxn>
              <a:cxn ang="0">
                <a:pos x="12" y="30"/>
              </a:cxn>
              <a:cxn ang="0">
                <a:pos x="14" y="34"/>
              </a:cxn>
              <a:cxn ang="0">
                <a:pos x="18" y="40"/>
              </a:cxn>
              <a:cxn ang="0">
                <a:pos x="16" y="48"/>
              </a:cxn>
              <a:cxn ang="0">
                <a:pos x="18" y="48"/>
              </a:cxn>
              <a:cxn ang="0">
                <a:pos x="22" y="48"/>
              </a:cxn>
              <a:cxn ang="0">
                <a:pos x="24" y="52"/>
              </a:cxn>
              <a:cxn ang="0">
                <a:pos x="28" y="56"/>
              </a:cxn>
              <a:cxn ang="0">
                <a:pos x="30" y="56"/>
              </a:cxn>
              <a:cxn ang="0">
                <a:pos x="36" y="60"/>
              </a:cxn>
              <a:cxn ang="0">
                <a:pos x="38" y="64"/>
              </a:cxn>
              <a:cxn ang="0">
                <a:pos x="48" y="74"/>
              </a:cxn>
              <a:cxn ang="0">
                <a:pos x="48" y="76"/>
              </a:cxn>
              <a:cxn ang="0">
                <a:pos x="52" y="78"/>
              </a:cxn>
              <a:cxn ang="0">
                <a:pos x="56" y="80"/>
              </a:cxn>
              <a:cxn ang="0">
                <a:pos x="60" y="80"/>
              </a:cxn>
              <a:cxn ang="0">
                <a:pos x="60" y="82"/>
              </a:cxn>
              <a:cxn ang="0">
                <a:pos x="62" y="88"/>
              </a:cxn>
              <a:cxn ang="0">
                <a:pos x="68" y="94"/>
              </a:cxn>
              <a:cxn ang="0">
                <a:pos x="74" y="98"/>
              </a:cxn>
              <a:cxn ang="0">
                <a:pos x="76" y="100"/>
              </a:cxn>
              <a:cxn ang="0">
                <a:pos x="76" y="104"/>
              </a:cxn>
            </a:cxnLst>
            <a:rect l="0" t="0" r="r" b="b"/>
            <a:pathLst>
              <a:path w="120" h="104">
                <a:moveTo>
                  <a:pt x="120" y="18"/>
                </a:moveTo>
                <a:lnTo>
                  <a:pt x="118" y="18"/>
                </a:lnTo>
                <a:lnTo>
                  <a:pt x="116" y="18"/>
                </a:lnTo>
                <a:lnTo>
                  <a:pt x="112" y="18"/>
                </a:lnTo>
                <a:lnTo>
                  <a:pt x="110" y="16"/>
                </a:lnTo>
                <a:lnTo>
                  <a:pt x="108" y="16"/>
                </a:lnTo>
                <a:lnTo>
                  <a:pt x="108" y="14"/>
                </a:lnTo>
                <a:lnTo>
                  <a:pt x="110" y="14"/>
                </a:lnTo>
                <a:lnTo>
                  <a:pt x="110" y="12"/>
                </a:lnTo>
                <a:lnTo>
                  <a:pt x="104" y="8"/>
                </a:lnTo>
                <a:lnTo>
                  <a:pt x="96" y="6"/>
                </a:lnTo>
                <a:lnTo>
                  <a:pt x="90" y="6"/>
                </a:lnTo>
                <a:lnTo>
                  <a:pt x="88" y="6"/>
                </a:lnTo>
                <a:lnTo>
                  <a:pt x="88" y="8"/>
                </a:lnTo>
                <a:lnTo>
                  <a:pt x="88" y="8"/>
                </a:lnTo>
                <a:lnTo>
                  <a:pt x="86" y="8"/>
                </a:lnTo>
                <a:lnTo>
                  <a:pt x="84" y="8"/>
                </a:lnTo>
                <a:lnTo>
                  <a:pt x="82" y="8"/>
                </a:lnTo>
                <a:lnTo>
                  <a:pt x="78" y="8"/>
                </a:lnTo>
                <a:lnTo>
                  <a:pt x="78" y="8"/>
                </a:lnTo>
                <a:lnTo>
                  <a:pt x="76" y="10"/>
                </a:lnTo>
                <a:lnTo>
                  <a:pt x="74" y="10"/>
                </a:lnTo>
                <a:lnTo>
                  <a:pt x="72" y="8"/>
                </a:lnTo>
                <a:lnTo>
                  <a:pt x="70" y="6"/>
                </a:lnTo>
                <a:lnTo>
                  <a:pt x="66" y="6"/>
                </a:lnTo>
                <a:lnTo>
                  <a:pt x="62" y="6"/>
                </a:lnTo>
                <a:lnTo>
                  <a:pt x="62" y="6"/>
                </a:lnTo>
                <a:lnTo>
                  <a:pt x="54" y="4"/>
                </a:lnTo>
                <a:lnTo>
                  <a:pt x="52" y="6"/>
                </a:lnTo>
                <a:lnTo>
                  <a:pt x="50" y="6"/>
                </a:lnTo>
                <a:lnTo>
                  <a:pt x="46" y="4"/>
                </a:lnTo>
                <a:lnTo>
                  <a:pt x="46" y="2"/>
                </a:lnTo>
                <a:lnTo>
                  <a:pt x="40" y="0"/>
                </a:lnTo>
                <a:lnTo>
                  <a:pt x="38" y="2"/>
                </a:lnTo>
                <a:lnTo>
                  <a:pt x="38" y="4"/>
                </a:lnTo>
                <a:lnTo>
                  <a:pt x="32" y="2"/>
                </a:lnTo>
                <a:lnTo>
                  <a:pt x="32" y="2"/>
                </a:lnTo>
                <a:lnTo>
                  <a:pt x="30" y="2"/>
                </a:lnTo>
                <a:lnTo>
                  <a:pt x="30" y="2"/>
                </a:lnTo>
                <a:lnTo>
                  <a:pt x="26" y="2"/>
                </a:lnTo>
                <a:lnTo>
                  <a:pt x="26" y="2"/>
                </a:lnTo>
                <a:lnTo>
                  <a:pt x="26" y="4"/>
                </a:lnTo>
                <a:lnTo>
                  <a:pt x="24" y="6"/>
                </a:lnTo>
                <a:lnTo>
                  <a:pt x="22" y="10"/>
                </a:lnTo>
                <a:lnTo>
                  <a:pt x="22" y="12"/>
                </a:lnTo>
                <a:lnTo>
                  <a:pt x="18" y="12"/>
                </a:lnTo>
                <a:lnTo>
                  <a:pt x="18" y="12"/>
                </a:lnTo>
                <a:lnTo>
                  <a:pt x="16" y="10"/>
                </a:lnTo>
                <a:lnTo>
                  <a:pt x="16" y="10"/>
                </a:lnTo>
                <a:lnTo>
                  <a:pt x="12" y="6"/>
                </a:lnTo>
                <a:lnTo>
                  <a:pt x="8" y="2"/>
                </a:lnTo>
                <a:lnTo>
                  <a:pt x="6" y="2"/>
                </a:lnTo>
                <a:lnTo>
                  <a:pt x="4" y="2"/>
                </a:lnTo>
                <a:lnTo>
                  <a:pt x="2" y="2"/>
                </a:lnTo>
                <a:lnTo>
                  <a:pt x="0" y="4"/>
                </a:lnTo>
                <a:lnTo>
                  <a:pt x="0" y="4"/>
                </a:lnTo>
                <a:lnTo>
                  <a:pt x="0" y="8"/>
                </a:lnTo>
                <a:lnTo>
                  <a:pt x="0" y="10"/>
                </a:lnTo>
                <a:lnTo>
                  <a:pt x="0" y="16"/>
                </a:lnTo>
                <a:lnTo>
                  <a:pt x="0" y="20"/>
                </a:lnTo>
                <a:lnTo>
                  <a:pt x="0" y="22"/>
                </a:lnTo>
                <a:lnTo>
                  <a:pt x="4" y="24"/>
                </a:lnTo>
                <a:lnTo>
                  <a:pt x="8" y="24"/>
                </a:lnTo>
                <a:lnTo>
                  <a:pt x="8" y="26"/>
                </a:lnTo>
                <a:lnTo>
                  <a:pt x="10" y="28"/>
                </a:lnTo>
                <a:lnTo>
                  <a:pt x="12" y="30"/>
                </a:lnTo>
                <a:lnTo>
                  <a:pt x="12" y="32"/>
                </a:lnTo>
                <a:lnTo>
                  <a:pt x="14" y="34"/>
                </a:lnTo>
                <a:lnTo>
                  <a:pt x="14" y="34"/>
                </a:lnTo>
                <a:lnTo>
                  <a:pt x="18" y="40"/>
                </a:lnTo>
                <a:lnTo>
                  <a:pt x="18" y="42"/>
                </a:lnTo>
                <a:lnTo>
                  <a:pt x="16" y="48"/>
                </a:lnTo>
                <a:lnTo>
                  <a:pt x="18" y="48"/>
                </a:lnTo>
                <a:lnTo>
                  <a:pt x="18" y="48"/>
                </a:lnTo>
                <a:lnTo>
                  <a:pt x="20" y="48"/>
                </a:lnTo>
                <a:lnTo>
                  <a:pt x="22" y="48"/>
                </a:lnTo>
                <a:lnTo>
                  <a:pt x="22" y="50"/>
                </a:lnTo>
                <a:lnTo>
                  <a:pt x="24" y="52"/>
                </a:lnTo>
                <a:lnTo>
                  <a:pt x="24" y="52"/>
                </a:lnTo>
                <a:lnTo>
                  <a:pt x="28" y="56"/>
                </a:lnTo>
                <a:lnTo>
                  <a:pt x="28" y="56"/>
                </a:lnTo>
                <a:lnTo>
                  <a:pt x="30" y="56"/>
                </a:lnTo>
                <a:lnTo>
                  <a:pt x="32" y="56"/>
                </a:lnTo>
                <a:lnTo>
                  <a:pt x="36" y="60"/>
                </a:lnTo>
                <a:lnTo>
                  <a:pt x="38" y="64"/>
                </a:lnTo>
                <a:lnTo>
                  <a:pt x="38" y="64"/>
                </a:lnTo>
                <a:lnTo>
                  <a:pt x="44" y="70"/>
                </a:lnTo>
                <a:lnTo>
                  <a:pt x="48" y="74"/>
                </a:lnTo>
                <a:lnTo>
                  <a:pt x="48" y="74"/>
                </a:lnTo>
                <a:lnTo>
                  <a:pt x="48" y="76"/>
                </a:lnTo>
                <a:lnTo>
                  <a:pt x="52" y="78"/>
                </a:lnTo>
                <a:lnTo>
                  <a:pt x="52" y="78"/>
                </a:lnTo>
                <a:lnTo>
                  <a:pt x="54" y="78"/>
                </a:lnTo>
                <a:lnTo>
                  <a:pt x="56" y="80"/>
                </a:lnTo>
                <a:lnTo>
                  <a:pt x="58" y="80"/>
                </a:lnTo>
                <a:lnTo>
                  <a:pt x="60" y="80"/>
                </a:lnTo>
                <a:lnTo>
                  <a:pt x="60" y="82"/>
                </a:lnTo>
                <a:lnTo>
                  <a:pt x="60" y="82"/>
                </a:lnTo>
                <a:lnTo>
                  <a:pt x="60" y="88"/>
                </a:lnTo>
                <a:lnTo>
                  <a:pt x="62" y="88"/>
                </a:lnTo>
                <a:lnTo>
                  <a:pt x="62" y="90"/>
                </a:lnTo>
                <a:lnTo>
                  <a:pt x="68" y="94"/>
                </a:lnTo>
                <a:lnTo>
                  <a:pt x="72" y="96"/>
                </a:lnTo>
                <a:lnTo>
                  <a:pt x="74" y="98"/>
                </a:lnTo>
                <a:lnTo>
                  <a:pt x="74" y="98"/>
                </a:lnTo>
                <a:lnTo>
                  <a:pt x="76" y="100"/>
                </a:lnTo>
                <a:lnTo>
                  <a:pt x="76" y="100"/>
                </a:lnTo>
                <a:lnTo>
                  <a:pt x="76" y="104"/>
                </a:lnTo>
                <a:lnTo>
                  <a:pt x="74" y="104"/>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5" name="Freeform 841"/>
          <p:cNvSpPr>
            <a:spLocks/>
          </p:cNvSpPr>
          <p:nvPr/>
        </p:nvSpPr>
        <p:spPr bwMode="auto">
          <a:xfrm>
            <a:off x="4660900" y="4872038"/>
            <a:ext cx="85725" cy="38100"/>
          </a:xfrm>
          <a:custGeom>
            <a:avLst/>
            <a:gdLst/>
            <a:ahLst/>
            <a:cxnLst>
              <a:cxn ang="0">
                <a:pos x="0" y="0"/>
              </a:cxn>
              <a:cxn ang="0">
                <a:pos x="0" y="2"/>
              </a:cxn>
              <a:cxn ang="0">
                <a:pos x="10" y="6"/>
              </a:cxn>
              <a:cxn ang="0">
                <a:pos x="10" y="6"/>
              </a:cxn>
              <a:cxn ang="0">
                <a:pos x="12" y="6"/>
              </a:cxn>
              <a:cxn ang="0">
                <a:pos x="12" y="6"/>
              </a:cxn>
              <a:cxn ang="0">
                <a:pos x="14" y="8"/>
              </a:cxn>
              <a:cxn ang="0">
                <a:pos x="14" y="8"/>
              </a:cxn>
              <a:cxn ang="0">
                <a:pos x="12" y="10"/>
              </a:cxn>
              <a:cxn ang="0">
                <a:pos x="12" y="10"/>
              </a:cxn>
              <a:cxn ang="0">
                <a:pos x="10" y="10"/>
              </a:cxn>
              <a:cxn ang="0">
                <a:pos x="8" y="12"/>
              </a:cxn>
              <a:cxn ang="0">
                <a:pos x="8" y="16"/>
              </a:cxn>
              <a:cxn ang="0">
                <a:pos x="8" y="18"/>
              </a:cxn>
              <a:cxn ang="0">
                <a:pos x="8" y="18"/>
              </a:cxn>
              <a:cxn ang="0">
                <a:pos x="10" y="18"/>
              </a:cxn>
              <a:cxn ang="0">
                <a:pos x="12" y="20"/>
              </a:cxn>
              <a:cxn ang="0">
                <a:pos x="16" y="20"/>
              </a:cxn>
              <a:cxn ang="0">
                <a:pos x="18" y="20"/>
              </a:cxn>
              <a:cxn ang="0">
                <a:pos x="20" y="18"/>
              </a:cxn>
              <a:cxn ang="0">
                <a:pos x="20" y="18"/>
              </a:cxn>
              <a:cxn ang="0">
                <a:pos x="22" y="18"/>
              </a:cxn>
              <a:cxn ang="0">
                <a:pos x="24" y="18"/>
              </a:cxn>
              <a:cxn ang="0">
                <a:pos x="24" y="18"/>
              </a:cxn>
              <a:cxn ang="0">
                <a:pos x="28" y="18"/>
              </a:cxn>
              <a:cxn ang="0">
                <a:pos x="30" y="18"/>
              </a:cxn>
              <a:cxn ang="0">
                <a:pos x="32" y="18"/>
              </a:cxn>
              <a:cxn ang="0">
                <a:pos x="34" y="18"/>
              </a:cxn>
              <a:cxn ang="0">
                <a:pos x="34" y="20"/>
              </a:cxn>
              <a:cxn ang="0">
                <a:pos x="36" y="20"/>
              </a:cxn>
              <a:cxn ang="0">
                <a:pos x="36" y="20"/>
              </a:cxn>
              <a:cxn ang="0">
                <a:pos x="42" y="20"/>
              </a:cxn>
              <a:cxn ang="0">
                <a:pos x="50" y="22"/>
              </a:cxn>
              <a:cxn ang="0">
                <a:pos x="54" y="24"/>
              </a:cxn>
              <a:cxn ang="0">
                <a:pos x="54" y="24"/>
              </a:cxn>
            </a:cxnLst>
            <a:rect l="0" t="0" r="r" b="b"/>
            <a:pathLst>
              <a:path w="54" h="24">
                <a:moveTo>
                  <a:pt x="0" y="0"/>
                </a:moveTo>
                <a:lnTo>
                  <a:pt x="0" y="2"/>
                </a:lnTo>
                <a:lnTo>
                  <a:pt x="10" y="6"/>
                </a:lnTo>
                <a:lnTo>
                  <a:pt x="10" y="6"/>
                </a:lnTo>
                <a:lnTo>
                  <a:pt x="12" y="6"/>
                </a:lnTo>
                <a:lnTo>
                  <a:pt x="12" y="6"/>
                </a:lnTo>
                <a:lnTo>
                  <a:pt x="14" y="8"/>
                </a:lnTo>
                <a:lnTo>
                  <a:pt x="14" y="8"/>
                </a:lnTo>
                <a:lnTo>
                  <a:pt x="12" y="10"/>
                </a:lnTo>
                <a:lnTo>
                  <a:pt x="12" y="10"/>
                </a:lnTo>
                <a:lnTo>
                  <a:pt x="10" y="10"/>
                </a:lnTo>
                <a:lnTo>
                  <a:pt x="8" y="12"/>
                </a:lnTo>
                <a:lnTo>
                  <a:pt x="8" y="16"/>
                </a:lnTo>
                <a:lnTo>
                  <a:pt x="8" y="18"/>
                </a:lnTo>
                <a:lnTo>
                  <a:pt x="8" y="18"/>
                </a:lnTo>
                <a:lnTo>
                  <a:pt x="10" y="18"/>
                </a:lnTo>
                <a:lnTo>
                  <a:pt x="12" y="20"/>
                </a:lnTo>
                <a:lnTo>
                  <a:pt x="16" y="20"/>
                </a:lnTo>
                <a:lnTo>
                  <a:pt x="18" y="20"/>
                </a:lnTo>
                <a:lnTo>
                  <a:pt x="20" y="18"/>
                </a:lnTo>
                <a:lnTo>
                  <a:pt x="20" y="18"/>
                </a:lnTo>
                <a:lnTo>
                  <a:pt x="22" y="18"/>
                </a:lnTo>
                <a:lnTo>
                  <a:pt x="24" y="18"/>
                </a:lnTo>
                <a:lnTo>
                  <a:pt x="24" y="18"/>
                </a:lnTo>
                <a:lnTo>
                  <a:pt x="28" y="18"/>
                </a:lnTo>
                <a:lnTo>
                  <a:pt x="30" y="18"/>
                </a:lnTo>
                <a:lnTo>
                  <a:pt x="32" y="18"/>
                </a:lnTo>
                <a:lnTo>
                  <a:pt x="34" y="18"/>
                </a:lnTo>
                <a:lnTo>
                  <a:pt x="34" y="20"/>
                </a:lnTo>
                <a:lnTo>
                  <a:pt x="36" y="20"/>
                </a:lnTo>
                <a:lnTo>
                  <a:pt x="36" y="20"/>
                </a:lnTo>
                <a:lnTo>
                  <a:pt x="42" y="20"/>
                </a:lnTo>
                <a:lnTo>
                  <a:pt x="50" y="22"/>
                </a:lnTo>
                <a:lnTo>
                  <a:pt x="54" y="24"/>
                </a:lnTo>
                <a:lnTo>
                  <a:pt x="54" y="2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6" name="Freeform 842"/>
          <p:cNvSpPr>
            <a:spLocks/>
          </p:cNvSpPr>
          <p:nvPr/>
        </p:nvSpPr>
        <p:spPr bwMode="auto">
          <a:xfrm>
            <a:off x="4070350" y="4891088"/>
            <a:ext cx="6350" cy="6350"/>
          </a:xfrm>
          <a:custGeom>
            <a:avLst/>
            <a:gdLst/>
            <a:ahLst/>
            <a:cxnLst>
              <a:cxn ang="0">
                <a:pos x="0" y="0"/>
              </a:cxn>
              <a:cxn ang="0">
                <a:pos x="0" y="0"/>
              </a:cxn>
              <a:cxn ang="0">
                <a:pos x="0" y="2"/>
              </a:cxn>
              <a:cxn ang="0">
                <a:pos x="2" y="4"/>
              </a:cxn>
              <a:cxn ang="0">
                <a:pos x="2" y="2"/>
              </a:cxn>
              <a:cxn ang="0">
                <a:pos x="2" y="2"/>
              </a:cxn>
              <a:cxn ang="0">
                <a:pos x="4" y="2"/>
              </a:cxn>
              <a:cxn ang="0">
                <a:pos x="2" y="0"/>
              </a:cxn>
              <a:cxn ang="0">
                <a:pos x="2" y="0"/>
              </a:cxn>
              <a:cxn ang="0">
                <a:pos x="0" y="0"/>
              </a:cxn>
            </a:cxnLst>
            <a:rect l="0" t="0" r="r" b="b"/>
            <a:pathLst>
              <a:path w="4" h="4">
                <a:moveTo>
                  <a:pt x="0" y="0"/>
                </a:moveTo>
                <a:lnTo>
                  <a:pt x="0" y="0"/>
                </a:lnTo>
                <a:lnTo>
                  <a:pt x="0" y="2"/>
                </a:lnTo>
                <a:lnTo>
                  <a:pt x="2" y="4"/>
                </a:lnTo>
                <a:lnTo>
                  <a:pt x="2" y="2"/>
                </a:lnTo>
                <a:lnTo>
                  <a:pt x="2" y="2"/>
                </a:lnTo>
                <a:lnTo>
                  <a:pt x="4" y="2"/>
                </a:lnTo>
                <a:lnTo>
                  <a:pt x="2" y="0"/>
                </a:lnTo>
                <a:lnTo>
                  <a:pt x="2" y="0"/>
                </a:lnTo>
                <a:lnTo>
                  <a:pt x="0" y="0"/>
                </a:lnTo>
                <a:close/>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7" name="Freeform 843"/>
          <p:cNvSpPr>
            <a:spLocks/>
          </p:cNvSpPr>
          <p:nvPr/>
        </p:nvSpPr>
        <p:spPr bwMode="auto">
          <a:xfrm>
            <a:off x="4508500" y="4738688"/>
            <a:ext cx="155575" cy="133350"/>
          </a:xfrm>
          <a:custGeom>
            <a:avLst/>
            <a:gdLst/>
            <a:ahLst/>
            <a:cxnLst>
              <a:cxn ang="0">
                <a:pos x="96" y="82"/>
              </a:cxn>
              <a:cxn ang="0">
                <a:pos x="94" y="82"/>
              </a:cxn>
              <a:cxn ang="0">
                <a:pos x="92" y="82"/>
              </a:cxn>
              <a:cxn ang="0">
                <a:pos x="90" y="80"/>
              </a:cxn>
              <a:cxn ang="0">
                <a:pos x="86" y="72"/>
              </a:cxn>
              <a:cxn ang="0">
                <a:pos x="92" y="70"/>
              </a:cxn>
              <a:cxn ang="0">
                <a:pos x="94" y="70"/>
              </a:cxn>
              <a:cxn ang="0">
                <a:pos x="96" y="70"/>
              </a:cxn>
              <a:cxn ang="0">
                <a:pos x="96" y="68"/>
              </a:cxn>
              <a:cxn ang="0">
                <a:pos x="92" y="66"/>
              </a:cxn>
              <a:cxn ang="0">
                <a:pos x="90" y="66"/>
              </a:cxn>
              <a:cxn ang="0">
                <a:pos x="88" y="64"/>
              </a:cxn>
              <a:cxn ang="0">
                <a:pos x="86" y="62"/>
              </a:cxn>
              <a:cxn ang="0">
                <a:pos x="80" y="66"/>
              </a:cxn>
              <a:cxn ang="0">
                <a:pos x="80" y="68"/>
              </a:cxn>
              <a:cxn ang="0">
                <a:pos x="76" y="72"/>
              </a:cxn>
              <a:cxn ang="0">
                <a:pos x="74" y="72"/>
              </a:cxn>
              <a:cxn ang="0">
                <a:pos x="70" y="68"/>
              </a:cxn>
              <a:cxn ang="0">
                <a:pos x="70" y="66"/>
              </a:cxn>
              <a:cxn ang="0">
                <a:pos x="62" y="64"/>
              </a:cxn>
              <a:cxn ang="0">
                <a:pos x="56" y="66"/>
              </a:cxn>
              <a:cxn ang="0">
                <a:pos x="56" y="62"/>
              </a:cxn>
              <a:cxn ang="0">
                <a:pos x="52" y="60"/>
              </a:cxn>
              <a:cxn ang="0">
                <a:pos x="50" y="60"/>
              </a:cxn>
              <a:cxn ang="0">
                <a:pos x="46" y="60"/>
              </a:cxn>
              <a:cxn ang="0">
                <a:pos x="46" y="56"/>
              </a:cxn>
              <a:cxn ang="0">
                <a:pos x="48" y="56"/>
              </a:cxn>
              <a:cxn ang="0">
                <a:pos x="50" y="56"/>
              </a:cxn>
              <a:cxn ang="0">
                <a:pos x="52" y="54"/>
              </a:cxn>
              <a:cxn ang="0">
                <a:pos x="48" y="52"/>
              </a:cxn>
              <a:cxn ang="0">
                <a:pos x="48" y="52"/>
              </a:cxn>
              <a:cxn ang="0">
                <a:pos x="44" y="50"/>
              </a:cxn>
              <a:cxn ang="0">
                <a:pos x="50" y="44"/>
              </a:cxn>
              <a:cxn ang="0">
                <a:pos x="48" y="42"/>
              </a:cxn>
              <a:cxn ang="0">
                <a:pos x="44" y="40"/>
              </a:cxn>
              <a:cxn ang="0">
                <a:pos x="32" y="36"/>
              </a:cxn>
              <a:cxn ang="0">
                <a:pos x="22" y="28"/>
              </a:cxn>
              <a:cxn ang="0">
                <a:pos x="20" y="22"/>
              </a:cxn>
              <a:cxn ang="0">
                <a:pos x="22" y="20"/>
              </a:cxn>
              <a:cxn ang="0">
                <a:pos x="20" y="16"/>
              </a:cxn>
              <a:cxn ang="0">
                <a:pos x="18" y="16"/>
              </a:cxn>
              <a:cxn ang="0">
                <a:pos x="16" y="12"/>
              </a:cxn>
              <a:cxn ang="0">
                <a:pos x="12" y="8"/>
              </a:cxn>
              <a:cxn ang="0">
                <a:pos x="4" y="6"/>
              </a:cxn>
              <a:cxn ang="0">
                <a:pos x="2" y="2"/>
              </a:cxn>
            </a:cxnLst>
            <a:rect l="0" t="0" r="r" b="b"/>
            <a:pathLst>
              <a:path w="98" h="84">
                <a:moveTo>
                  <a:pt x="96" y="84"/>
                </a:moveTo>
                <a:lnTo>
                  <a:pt x="96" y="82"/>
                </a:lnTo>
                <a:lnTo>
                  <a:pt x="96" y="82"/>
                </a:lnTo>
                <a:lnTo>
                  <a:pt x="94" y="82"/>
                </a:lnTo>
                <a:lnTo>
                  <a:pt x="94" y="82"/>
                </a:lnTo>
                <a:lnTo>
                  <a:pt x="92" y="82"/>
                </a:lnTo>
                <a:lnTo>
                  <a:pt x="90" y="80"/>
                </a:lnTo>
                <a:lnTo>
                  <a:pt x="90" y="80"/>
                </a:lnTo>
                <a:lnTo>
                  <a:pt x="86" y="74"/>
                </a:lnTo>
                <a:lnTo>
                  <a:pt x="86" y="72"/>
                </a:lnTo>
                <a:lnTo>
                  <a:pt x="92" y="70"/>
                </a:lnTo>
                <a:lnTo>
                  <a:pt x="92" y="70"/>
                </a:lnTo>
                <a:lnTo>
                  <a:pt x="92" y="70"/>
                </a:lnTo>
                <a:lnTo>
                  <a:pt x="94" y="70"/>
                </a:lnTo>
                <a:lnTo>
                  <a:pt x="96" y="72"/>
                </a:lnTo>
                <a:lnTo>
                  <a:pt x="96" y="70"/>
                </a:lnTo>
                <a:lnTo>
                  <a:pt x="98" y="70"/>
                </a:lnTo>
                <a:lnTo>
                  <a:pt x="96" y="68"/>
                </a:lnTo>
                <a:lnTo>
                  <a:pt x="94" y="66"/>
                </a:lnTo>
                <a:lnTo>
                  <a:pt x="92" y="66"/>
                </a:lnTo>
                <a:lnTo>
                  <a:pt x="92" y="66"/>
                </a:lnTo>
                <a:lnTo>
                  <a:pt x="90" y="66"/>
                </a:lnTo>
                <a:lnTo>
                  <a:pt x="88" y="66"/>
                </a:lnTo>
                <a:lnTo>
                  <a:pt x="88" y="64"/>
                </a:lnTo>
                <a:lnTo>
                  <a:pt x="86" y="64"/>
                </a:lnTo>
                <a:lnTo>
                  <a:pt x="86" y="62"/>
                </a:lnTo>
                <a:lnTo>
                  <a:pt x="84" y="62"/>
                </a:lnTo>
                <a:lnTo>
                  <a:pt x="80" y="66"/>
                </a:lnTo>
                <a:lnTo>
                  <a:pt x="80" y="66"/>
                </a:lnTo>
                <a:lnTo>
                  <a:pt x="80" y="68"/>
                </a:lnTo>
                <a:lnTo>
                  <a:pt x="78" y="68"/>
                </a:lnTo>
                <a:lnTo>
                  <a:pt x="76" y="72"/>
                </a:lnTo>
                <a:lnTo>
                  <a:pt x="76" y="74"/>
                </a:lnTo>
                <a:lnTo>
                  <a:pt x="74" y="72"/>
                </a:lnTo>
                <a:lnTo>
                  <a:pt x="70" y="70"/>
                </a:lnTo>
                <a:lnTo>
                  <a:pt x="70" y="68"/>
                </a:lnTo>
                <a:lnTo>
                  <a:pt x="70" y="68"/>
                </a:lnTo>
                <a:lnTo>
                  <a:pt x="70" y="66"/>
                </a:lnTo>
                <a:lnTo>
                  <a:pt x="66" y="66"/>
                </a:lnTo>
                <a:lnTo>
                  <a:pt x="62" y="64"/>
                </a:lnTo>
                <a:lnTo>
                  <a:pt x="60" y="66"/>
                </a:lnTo>
                <a:lnTo>
                  <a:pt x="56" y="66"/>
                </a:lnTo>
                <a:lnTo>
                  <a:pt x="56" y="64"/>
                </a:lnTo>
                <a:lnTo>
                  <a:pt x="56" y="62"/>
                </a:lnTo>
                <a:lnTo>
                  <a:pt x="54" y="60"/>
                </a:lnTo>
                <a:lnTo>
                  <a:pt x="52" y="60"/>
                </a:lnTo>
                <a:lnTo>
                  <a:pt x="52" y="60"/>
                </a:lnTo>
                <a:lnTo>
                  <a:pt x="50" y="60"/>
                </a:lnTo>
                <a:lnTo>
                  <a:pt x="48" y="60"/>
                </a:lnTo>
                <a:lnTo>
                  <a:pt x="46" y="60"/>
                </a:lnTo>
                <a:lnTo>
                  <a:pt x="46" y="58"/>
                </a:lnTo>
                <a:lnTo>
                  <a:pt x="46" y="56"/>
                </a:lnTo>
                <a:lnTo>
                  <a:pt x="46" y="56"/>
                </a:lnTo>
                <a:lnTo>
                  <a:pt x="48" y="56"/>
                </a:lnTo>
                <a:lnTo>
                  <a:pt x="50" y="56"/>
                </a:lnTo>
                <a:lnTo>
                  <a:pt x="50" y="56"/>
                </a:lnTo>
                <a:lnTo>
                  <a:pt x="52" y="54"/>
                </a:lnTo>
                <a:lnTo>
                  <a:pt x="52" y="54"/>
                </a:lnTo>
                <a:lnTo>
                  <a:pt x="52" y="52"/>
                </a:lnTo>
                <a:lnTo>
                  <a:pt x="48" y="52"/>
                </a:lnTo>
                <a:lnTo>
                  <a:pt x="48" y="52"/>
                </a:lnTo>
                <a:lnTo>
                  <a:pt x="48" y="52"/>
                </a:lnTo>
                <a:lnTo>
                  <a:pt x="46" y="50"/>
                </a:lnTo>
                <a:lnTo>
                  <a:pt x="44" y="50"/>
                </a:lnTo>
                <a:lnTo>
                  <a:pt x="48" y="48"/>
                </a:lnTo>
                <a:lnTo>
                  <a:pt x="50" y="44"/>
                </a:lnTo>
                <a:lnTo>
                  <a:pt x="48" y="42"/>
                </a:lnTo>
                <a:lnTo>
                  <a:pt x="48" y="42"/>
                </a:lnTo>
                <a:lnTo>
                  <a:pt x="46" y="40"/>
                </a:lnTo>
                <a:lnTo>
                  <a:pt x="44" y="40"/>
                </a:lnTo>
                <a:lnTo>
                  <a:pt x="40" y="40"/>
                </a:lnTo>
                <a:lnTo>
                  <a:pt x="32" y="36"/>
                </a:lnTo>
                <a:lnTo>
                  <a:pt x="30" y="34"/>
                </a:lnTo>
                <a:lnTo>
                  <a:pt x="22" y="28"/>
                </a:lnTo>
                <a:lnTo>
                  <a:pt x="22" y="26"/>
                </a:lnTo>
                <a:lnTo>
                  <a:pt x="20" y="22"/>
                </a:lnTo>
                <a:lnTo>
                  <a:pt x="20" y="22"/>
                </a:lnTo>
                <a:lnTo>
                  <a:pt x="22" y="20"/>
                </a:lnTo>
                <a:lnTo>
                  <a:pt x="20" y="16"/>
                </a:lnTo>
                <a:lnTo>
                  <a:pt x="20" y="16"/>
                </a:lnTo>
                <a:lnTo>
                  <a:pt x="20" y="16"/>
                </a:lnTo>
                <a:lnTo>
                  <a:pt x="18" y="16"/>
                </a:lnTo>
                <a:lnTo>
                  <a:pt x="16" y="14"/>
                </a:lnTo>
                <a:lnTo>
                  <a:pt x="16" y="12"/>
                </a:lnTo>
                <a:lnTo>
                  <a:pt x="12" y="10"/>
                </a:lnTo>
                <a:lnTo>
                  <a:pt x="12" y="8"/>
                </a:lnTo>
                <a:lnTo>
                  <a:pt x="10" y="8"/>
                </a:lnTo>
                <a:lnTo>
                  <a:pt x="4" y="6"/>
                </a:lnTo>
                <a:lnTo>
                  <a:pt x="4" y="4"/>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8" name="Freeform 844"/>
          <p:cNvSpPr>
            <a:spLocks/>
          </p:cNvSpPr>
          <p:nvPr/>
        </p:nvSpPr>
        <p:spPr bwMode="auto">
          <a:xfrm>
            <a:off x="4425950" y="4751388"/>
            <a:ext cx="41275" cy="76200"/>
          </a:xfrm>
          <a:custGeom>
            <a:avLst/>
            <a:gdLst/>
            <a:ahLst/>
            <a:cxnLst>
              <a:cxn ang="0">
                <a:pos x="14" y="48"/>
              </a:cxn>
              <a:cxn ang="0">
                <a:pos x="12" y="48"/>
              </a:cxn>
              <a:cxn ang="0">
                <a:pos x="12" y="46"/>
              </a:cxn>
              <a:cxn ang="0">
                <a:pos x="12" y="44"/>
              </a:cxn>
              <a:cxn ang="0">
                <a:pos x="16" y="40"/>
              </a:cxn>
              <a:cxn ang="0">
                <a:pos x="14" y="38"/>
              </a:cxn>
              <a:cxn ang="0">
                <a:pos x="16" y="32"/>
              </a:cxn>
              <a:cxn ang="0">
                <a:pos x="16" y="32"/>
              </a:cxn>
              <a:cxn ang="0">
                <a:pos x="18" y="32"/>
              </a:cxn>
              <a:cxn ang="0">
                <a:pos x="20" y="34"/>
              </a:cxn>
              <a:cxn ang="0">
                <a:pos x="22" y="34"/>
              </a:cxn>
              <a:cxn ang="0">
                <a:pos x="26" y="34"/>
              </a:cxn>
              <a:cxn ang="0">
                <a:pos x="26" y="32"/>
              </a:cxn>
              <a:cxn ang="0">
                <a:pos x="24" y="32"/>
              </a:cxn>
              <a:cxn ang="0">
                <a:pos x="24" y="32"/>
              </a:cxn>
              <a:cxn ang="0">
                <a:pos x="22" y="32"/>
              </a:cxn>
              <a:cxn ang="0">
                <a:pos x="22" y="32"/>
              </a:cxn>
              <a:cxn ang="0">
                <a:pos x="20" y="30"/>
              </a:cxn>
              <a:cxn ang="0">
                <a:pos x="20" y="30"/>
              </a:cxn>
              <a:cxn ang="0">
                <a:pos x="16" y="30"/>
              </a:cxn>
              <a:cxn ang="0">
                <a:pos x="14" y="28"/>
              </a:cxn>
              <a:cxn ang="0">
                <a:pos x="14" y="28"/>
              </a:cxn>
              <a:cxn ang="0">
                <a:pos x="8" y="24"/>
              </a:cxn>
              <a:cxn ang="0">
                <a:pos x="8" y="20"/>
              </a:cxn>
              <a:cxn ang="0">
                <a:pos x="10" y="20"/>
              </a:cxn>
              <a:cxn ang="0">
                <a:pos x="10" y="20"/>
              </a:cxn>
              <a:cxn ang="0">
                <a:pos x="12" y="20"/>
              </a:cxn>
              <a:cxn ang="0">
                <a:pos x="12" y="18"/>
              </a:cxn>
              <a:cxn ang="0">
                <a:pos x="8" y="16"/>
              </a:cxn>
              <a:cxn ang="0">
                <a:pos x="8" y="18"/>
              </a:cxn>
              <a:cxn ang="0">
                <a:pos x="6" y="18"/>
              </a:cxn>
              <a:cxn ang="0">
                <a:pos x="6" y="18"/>
              </a:cxn>
              <a:cxn ang="0">
                <a:pos x="6" y="16"/>
              </a:cxn>
              <a:cxn ang="0">
                <a:pos x="6" y="14"/>
              </a:cxn>
              <a:cxn ang="0">
                <a:pos x="6" y="14"/>
              </a:cxn>
              <a:cxn ang="0">
                <a:pos x="8" y="12"/>
              </a:cxn>
              <a:cxn ang="0">
                <a:pos x="6" y="6"/>
              </a:cxn>
              <a:cxn ang="0">
                <a:pos x="4" y="6"/>
              </a:cxn>
              <a:cxn ang="0">
                <a:pos x="4" y="4"/>
              </a:cxn>
              <a:cxn ang="0">
                <a:pos x="2" y="2"/>
              </a:cxn>
              <a:cxn ang="0">
                <a:pos x="0" y="0"/>
              </a:cxn>
            </a:cxnLst>
            <a:rect l="0" t="0" r="r" b="b"/>
            <a:pathLst>
              <a:path w="26" h="48">
                <a:moveTo>
                  <a:pt x="14" y="48"/>
                </a:moveTo>
                <a:lnTo>
                  <a:pt x="12" y="48"/>
                </a:lnTo>
                <a:lnTo>
                  <a:pt x="12" y="46"/>
                </a:lnTo>
                <a:lnTo>
                  <a:pt x="12" y="44"/>
                </a:lnTo>
                <a:lnTo>
                  <a:pt x="16" y="40"/>
                </a:lnTo>
                <a:lnTo>
                  <a:pt x="14" y="38"/>
                </a:lnTo>
                <a:lnTo>
                  <a:pt x="16" y="32"/>
                </a:lnTo>
                <a:lnTo>
                  <a:pt x="16" y="32"/>
                </a:lnTo>
                <a:lnTo>
                  <a:pt x="18" y="32"/>
                </a:lnTo>
                <a:lnTo>
                  <a:pt x="20" y="34"/>
                </a:lnTo>
                <a:lnTo>
                  <a:pt x="22" y="34"/>
                </a:lnTo>
                <a:lnTo>
                  <a:pt x="26" y="34"/>
                </a:lnTo>
                <a:lnTo>
                  <a:pt x="26" y="32"/>
                </a:lnTo>
                <a:lnTo>
                  <a:pt x="24" y="32"/>
                </a:lnTo>
                <a:lnTo>
                  <a:pt x="24" y="32"/>
                </a:lnTo>
                <a:lnTo>
                  <a:pt x="22" y="32"/>
                </a:lnTo>
                <a:lnTo>
                  <a:pt x="22" y="32"/>
                </a:lnTo>
                <a:lnTo>
                  <a:pt x="20" y="30"/>
                </a:lnTo>
                <a:lnTo>
                  <a:pt x="20" y="30"/>
                </a:lnTo>
                <a:lnTo>
                  <a:pt x="16" y="30"/>
                </a:lnTo>
                <a:lnTo>
                  <a:pt x="14" y="28"/>
                </a:lnTo>
                <a:lnTo>
                  <a:pt x="14" y="28"/>
                </a:lnTo>
                <a:lnTo>
                  <a:pt x="8" y="24"/>
                </a:lnTo>
                <a:lnTo>
                  <a:pt x="8" y="20"/>
                </a:lnTo>
                <a:lnTo>
                  <a:pt x="10" y="20"/>
                </a:lnTo>
                <a:lnTo>
                  <a:pt x="10" y="20"/>
                </a:lnTo>
                <a:lnTo>
                  <a:pt x="12" y="20"/>
                </a:lnTo>
                <a:lnTo>
                  <a:pt x="12" y="18"/>
                </a:lnTo>
                <a:lnTo>
                  <a:pt x="8" y="16"/>
                </a:lnTo>
                <a:lnTo>
                  <a:pt x="8" y="18"/>
                </a:lnTo>
                <a:lnTo>
                  <a:pt x="6" y="18"/>
                </a:lnTo>
                <a:lnTo>
                  <a:pt x="6" y="18"/>
                </a:lnTo>
                <a:lnTo>
                  <a:pt x="6" y="16"/>
                </a:lnTo>
                <a:lnTo>
                  <a:pt x="6" y="14"/>
                </a:lnTo>
                <a:lnTo>
                  <a:pt x="6" y="14"/>
                </a:lnTo>
                <a:lnTo>
                  <a:pt x="8" y="12"/>
                </a:lnTo>
                <a:lnTo>
                  <a:pt x="6" y="6"/>
                </a:lnTo>
                <a:lnTo>
                  <a:pt x="4" y="6"/>
                </a:lnTo>
                <a:lnTo>
                  <a:pt x="4" y="4"/>
                </a:lnTo>
                <a:lnTo>
                  <a:pt x="2"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9" name="Freeform 845"/>
          <p:cNvSpPr>
            <a:spLocks/>
          </p:cNvSpPr>
          <p:nvPr/>
        </p:nvSpPr>
        <p:spPr bwMode="auto">
          <a:xfrm>
            <a:off x="4130675" y="4706938"/>
            <a:ext cx="168275" cy="79375"/>
          </a:xfrm>
          <a:custGeom>
            <a:avLst/>
            <a:gdLst/>
            <a:ahLst/>
            <a:cxnLst>
              <a:cxn ang="0">
                <a:pos x="0" y="48"/>
              </a:cxn>
              <a:cxn ang="0">
                <a:pos x="2" y="50"/>
              </a:cxn>
              <a:cxn ang="0">
                <a:pos x="12" y="50"/>
              </a:cxn>
              <a:cxn ang="0">
                <a:pos x="14" y="48"/>
              </a:cxn>
              <a:cxn ang="0">
                <a:pos x="28" y="48"/>
              </a:cxn>
              <a:cxn ang="0">
                <a:pos x="32" y="46"/>
              </a:cxn>
              <a:cxn ang="0">
                <a:pos x="34" y="40"/>
              </a:cxn>
              <a:cxn ang="0">
                <a:pos x="36" y="42"/>
              </a:cxn>
              <a:cxn ang="0">
                <a:pos x="40" y="46"/>
              </a:cxn>
              <a:cxn ang="0">
                <a:pos x="46" y="48"/>
              </a:cxn>
              <a:cxn ang="0">
                <a:pos x="50" y="48"/>
              </a:cxn>
              <a:cxn ang="0">
                <a:pos x="56" y="50"/>
              </a:cxn>
              <a:cxn ang="0">
                <a:pos x="60" y="48"/>
              </a:cxn>
              <a:cxn ang="0">
                <a:pos x="60" y="44"/>
              </a:cxn>
              <a:cxn ang="0">
                <a:pos x="62" y="40"/>
              </a:cxn>
              <a:cxn ang="0">
                <a:pos x="60" y="38"/>
              </a:cxn>
              <a:cxn ang="0">
                <a:pos x="62" y="36"/>
              </a:cxn>
              <a:cxn ang="0">
                <a:pos x="68" y="32"/>
              </a:cxn>
              <a:cxn ang="0">
                <a:pos x="72" y="32"/>
              </a:cxn>
              <a:cxn ang="0">
                <a:pos x="74" y="32"/>
              </a:cxn>
              <a:cxn ang="0">
                <a:pos x="74" y="22"/>
              </a:cxn>
              <a:cxn ang="0">
                <a:pos x="72" y="22"/>
              </a:cxn>
              <a:cxn ang="0">
                <a:pos x="70" y="18"/>
              </a:cxn>
              <a:cxn ang="0">
                <a:pos x="72" y="16"/>
              </a:cxn>
              <a:cxn ang="0">
                <a:pos x="76" y="14"/>
              </a:cxn>
              <a:cxn ang="0">
                <a:pos x="86" y="10"/>
              </a:cxn>
              <a:cxn ang="0">
                <a:pos x="86" y="8"/>
              </a:cxn>
              <a:cxn ang="0">
                <a:pos x="92" y="6"/>
              </a:cxn>
              <a:cxn ang="0">
                <a:pos x="92" y="2"/>
              </a:cxn>
              <a:cxn ang="0">
                <a:pos x="96" y="2"/>
              </a:cxn>
              <a:cxn ang="0">
                <a:pos x="100" y="2"/>
              </a:cxn>
              <a:cxn ang="0">
                <a:pos x="102" y="2"/>
              </a:cxn>
              <a:cxn ang="0">
                <a:pos x="104" y="4"/>
              </a:cxn>
            </a:cxnLst>
            <a:rect l="0" t="0" r="r" b="b"/>
            <a:pathLst>
              <a:path w="106" h="50">
                <a:moveTo>
                  <a:pt x="0" y="48"/>
                </a:moveTo>
                <a:lnTo>
                  <a:pt x="0" y="48"/>
                </a:lnTo>
                <a:lnTo>
                  <a:pt x="2" y="50"/>
                </a:lnTo>
                <a:lnTo>
                  <a:pt x="2" y="50"/>
                </a:lnTo>
                <a:lnTo>
                  <a:pt x="4" y="50"/>
                </a:lnTo>
                <a:lnTo>
                  <a:pt x="12" y="50"/>
                </a:lnTo>
                <a:lnTo>
                  <a:pt x="12" y="50"/>
                </a:lnTo>
                <a:lnTo>
                  <a:pt x="14" y="48"/>
                </a:lnTo>
                <a:lnTo>
                  <a:pt x="20" y="48"/>
                </a:lnTo>
                <a:lnTo>
                  <a:pt x="28" y="48"/>
                </a:lnTo>
                <a:lnTo>
                  <a:pt x="30" y="48"/>
                </a:lnTo>
                <a:lnTo>
                  <a:pt x="32" y="46"/>
                </a:lnTo>
                <a:lnTo>
                  <a:pt x="34" y="42"/>
                </a:lnTo>
                <a:lnTo>
                  <a:pt x="34" y="40"/>
                </a:lnTo>
                <a:lnTo>
                  <a:pt x="36" y="40"/>
                </a:lnTo>
                <a:lnTo>
                  <a:pt x="36" y="42"/>
                </a:lnTo>
                <a:lnTo>
                  <a:pt x="36" y="42"/>
                </a:lnTo>
                <a:lnTo>
                  <a:pt x="40" y="46"/>
                </a:lnTo>
                <a:lnTo>
                  <a:pt x="44" y="48"/>
                </a:lnTo>
                <a:lnTo>
                  <a:pt x="46" y="48"/>
                </a:lnTo>
                <a:lnTo>
                  <a:pt x="48" y="48"/>
                </a:lnTo>
                <a:lnTo>
                  <a:pt x="50" y="48"/>
                </a:lnTo>
                <a:lnTo>
                  <a:pt x="54" y="48"/>
                </a:lnTo>
                <a:lnTo>
                  <a:pt x="56" y="50"/>
                </a:lnTo>
                <a:lnTo>
                  <a:pt x="58" y="50"/>
                </a:lnTo>
                <a:lnTo>
                  <a:pt x="60" y="48"/>
                </a:lnTo>
                <a:lnTo>
                  <a:pt x="62" y="46"/>
                </a:lnTo>
                <a:lnTo>
                  <a:pt x="60" y="44"/>
                </a:lnTo>
                <a:lnTo>
                  <a:pt x="62" y="42"/>
                </a:lnTo>
                <a:lnTo>
                  <a:pt x="62" y="40"/>
                </a:lnTo>
                <a:lnTo>
                  <a:pt x="62" y="38"/>
                </a:lnTo>
                <a:lnTo>
                  <a:pt x="60" y="38"/>
                </a:lnTo>
                <a:lnTo>
                  <a:pt x="60" y="36"/>
                </a:lnTo>
                <a:lnTo>
                  <a:pt x="62" y="36"/>
                </a:lnTo>
                <a:lnTo>
                  <a:pt x="62" y="36"/>
                </a:lnTo>
                <a:lnTo>
                  <a:pt x="68" y="32"/>
                </a:lnTo>
                <a:lnTo>
                  <a:pt x="72" y="32"/>
                </a:lnTo>
                <a:lnTo>
                  <a:pt x="72" y="32"/>
                </a:lnTo>
                <a:lnTo>
                  <a:pt x="74" y="32"/>
                </a:lnTo>
                <a:lnTo>
                  <a:pt x="74" y="32"/>
                </a:lnTo>
                <a:lnTo>
                  <a:pt x="76" y="28"/>
                </a:lnTo>
                <a:lnTo>
                  <a:pt x="74" y="22"/>
                </a:lnTo>
                <a:lnTo>
                  <a:pt x="72" y="22"/>
                </a:lnTo>
                <a:lnTo>
                  <a:pt x="72" y="22"/>
                </a:lnTo>
                <a:lnTo>
                  <a:pt x="70" y="20"/>
                </a:lnTo>
                <a:lnTo>
                  <a:pt x="70" y="18"/>
                </a:lnTo>
                <a:lnTo>
                  <a:pt x="70" y="18"/>
                </a:lnTo>
                <a:lnTo>
                  <a:pt x="72" y="16"/>
                </a:lnTo>
                <a:lnTo>
                  <a:pt x="72" y="14"/>
                </a:lnTo>
                <a:lnTo>
                  <a:pt x="76" y="14"/>
                </a:lnTo>
                <a:lnTo>
                  <a:pt x="84" y="12"/>
                </a:lnTo>
                <a:lnTo>
                  <a:pt x="86" y="10"/>
                </a:lnTo>
                <a:lnTo>
                  <a:pt x="86" y="8"/>
                </a:lnTo>
                <a:lnTo>
                  <a:pt x="86" y="8"/>
                </a:lnTo>
                <a:lnTo>
                  <a:pt x="88" y="6"/>
                </a:lnTo>
                <a:lnTo>
                  <a:pt x="92" y="6"/>
                </a:lnTo>
                <a:lnTo>
                  <a:pt x="92" y="2"/>
                </a:lnTo>
                <a:lnTo>
                  <a:pt x="92" y="2"/>
                </a:lnTo>
                <a:lnTo>
                  <a:pt x="94" y="2"/>
                </a:lnTo>
                <a:lnTo>
                  <a:pt x="96" y="2"/>
                </a:lnTo>
                <a:lnTo>
                  <a:pt x="96" y="0"/>
                </a:lnTo>
                <a:lnTo>
                  <a:pt x="100" y="2"/>
                </a:lnTo>
                <a:lnTo>
                  <a:pt x="100" y="2"/>
                </a:lnTo>
                <a:lnTo>
                  <a:pt x="102" y="2"/>
                </a:lnTo>
                <a:lnTo>
                  <a:pt x="104" y="4"/>
                </a:lnTo>
                <a:lnTo>
                  <a:pt x="104" y="4"/>
                </a:lnTo>
                <a:lnTo>
                  <a:pt x="106"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0" name="Freeform 846"/>
          <p:cNvSpPr>
            <a:spLocks/>
          </p:cNvSpPr>
          <p:nvPr/>
        </p:nvSpPr>
        <p:spPr bwMode="auto">
          <a:xfrm>
            <a:off x="4114800" y="4710113"/>
            <a:ext cx="34925" cy="66675"/>
          </a:xfrm>
          <a:custGeom>
            <a:avLst/>
            <a:gdLst/>
            <a:ahLst/>
            <a:cxnLst>
              <a:cxn ang="0">
                <a:pos x="12" y="0"/>
              </a:cxn>
              <a:cxn ang="0">
                <a:pos x="12" y="0"/>
              </a:cxn>
              <a:cxn ang="0">
                <a:pos x="12" y="0"/>
              </a:cxn>
              <a:cxn ang="0">
                <a:pos x="10" y="2"/>
              </a:cxn>
              <a:cxn ang="0">
                <a:pos x="10" y="2"/>
              </a:cxn>
              <a:cxn ang="0">
                <a:pos x="4" y="6"/>
              </a:cxn>
              <a:cxn ang="0">
                <a:pos x="2" y="8"/>
              </a:cxn>
              <a:cxn ang="0">
                <a:pos x="0" y="10"/>
              </a:cxn>
              <a:cxn ang="0">
                <a:pos x="2" y="14"/>
              </a:cxn>
              <a:cxn ang="0">
                <a:pos x="2" y="12"/>
              </a:cxn>
              <a:cxn ang="0">
                <a:pos x="4" y="12"/>
              </a:cxn>
              <a:cxn ang="0">
                <a:pos x="6" y="14"/>
              </a:cxn>
              <a:cxn ang="0">
                <a:pos x="10" y="16"/>
              </a:cxn>
              <a:cxn ang="0">
                <a:pos x="10" y="16"/>
              </a:cxn>
              <a:cxn ang="0">
                <a:pos x="8" y="18"/>
              </a:cxn>
              <a:cxn ang="0">
                <a:pos x="6" y="20"/>
              </a:cxn>
              <a:cxn ang="0">
                <a:pos x="6" y="20"/>
              </a:cxn>
              <a:cxn ang="0">
                <a:pos x="6" y="20"/>
              </a:cxn>
              <a:cxn ang="0">
                <a:pos x="4" y="22"/>
              </a:cxn>
              <a:cxn ang="0">
                <a:pos x="6" y="24"/>
              </a:cxn>
              <a:cxn ang="0">
                <a:pos x="6" y="24"/>
              </a:cxn>
              <a:cxn ang="0">
                <a:pos x="8" y="24"/>
              </a:cxn>
              <a:cxn ang="0">
                <a:pos x="8" y="24"/>
              </a:cxn>
              <a:cxn ang="0">
                <a:pos x="10" y="24"/>
              </a:cxn>
              <a:cxn ang="0">
                <a:pos x="10" y="26"/>
              </a:cxn>
              <a:cxn ang="0">
                <a:pos x="10" y="28"/>
              </a:cxn>
              <a:cxn ang="0">
                <a:pos x="8" y="28"/>
              </a:cxn>
              <a:cxn ang="0">
                <a:pos x="8" y="30"/>
              </a:cxn>
              <a:cxn ang="0">
                <a:pos x="10" y="32"/>
              </a:cxn>
              <a:cxn ang="0">
                <a:pos x="12" y="32"/>
              </a:cxn>
              <a:cxn ang="0">
                <a:pos x="16" y="34"/>
              </a:cxn>
              <a:cxn ang="0">
                <a:pos x="18" y="36"/>
              </a:cxn>
              <a:cxn ang="0">
                <a:pos x="22" y="40"/>
              </a:cxn>
              <a:cxn ang="0">
                <a:pos x="20" y="42"/>
              </a:cxn>
              <a:cxn ang="0">
                <a:pos x="18" y="42"/>
              </a:cxn>
              <a:cxn ang="0">
                <a:pos x="18" y="42"/>
              </a:cxn>
              <a:cxn ang="0">
                <a:pos x="14" y="40"/>
              </a:cxn>
            </a:cxnLst>
            <a:rect l="0" t="0" r="r" b="b"/>
            <a:pathLst>
              <a:path w="22" h="42">
                <a:moveTo>
                  <a:pt x="12" y="0"/>
                </a:moveTo>
                <a:lnTo>
                  <a:pt x="12" y="0"/>
                </a:lnTo>
                <a:lnTo>
                  <a:pt x="12" y="0"/>
                </a:lnTo>
                <a:lnTo>
                  <a:pt x="10" y="2"/>
                </a:lnTo>
                <a:lnTo>
                  <a:pt x="10" y="2"/>
                </a:lnTo>
                <a:lnTo>
                  <a:pt x="4" y="6"/>
                </a:lnTo>
                <a:lnTo>
                  <a:pt x="2" y="8"/>
                </a:lnTo>
                <a:lnTo>
                  <a:pt x="0" y="10"/>
                </a:lnTo>
                <a:lnTo>
                  <a:pt x="2" y="14"/>
                </a:lnTo>
                <a:lnTo>
                  <a:pt x="2" y="12"/>
                </a:lnTo>
                <a:lnTo>
                  <a:pt x="4" y="12"/>
                </a:lnTo>
                <a:lnTo>
                  <a:pt x="6" y="14"/>
                </a:lnTo>
                <a:lnTo>
                  <a:pt x="10" y="16"/>
                </a:lnTo>
                <a:lnTo>
                  <a:pt x="10" y="16"/>
                </a:lnTo>
                <a:lnTo>
                  <a:pt x="8" y="18"/>
                </a:lnTo>
                <a:lnTo>
                  <a:pt x="6" y="20"/>
                </a:lnTo>
                <a:lnTo>
                  <a:pt x="6" y="20"/>
                </a:lnTo>
                <a:lnTo>
                  <a:pt x="6" y="20"/>
                </a:lnTo>
                <a:lnTo>
                  <a:pt x="4" y="22"/>
                </a:lnTo>
                <a:lnTo>
                  <a:pt x="6" y="24"/>
                </a:lnTo>
                <a:lnTo>
                  <a:pt x="6" y="24"/>
                </a:lnTo>
                <a:lnTo>
                  <a:pt x="8" y="24"/>
                </a:lnTo>
                <a:lnTo>
                  <a:pt x="8" y="24"/>
                </a:lnTo>
                <a:lnTo>
                  <a:pt x="10" y="24"/>
                </a:lnTo>
                <a:lnTo>
                  <a:pt x="10" y="26"/>
                </a:lnTo>
                <a:lnTo>
                  <a:pt x="10" y="28"/>
                </a:lnTo>
                <a:lnTo>
                  <a:pt x="8" y="28"/>
                </a:lnTo>
                <a:lnTo>
                  <a:pt x="8" y="30"/>
                </a:lnTo>
                <a:lnTo>
                  <a:pt x="10" y="32"/>
                </a:lnTo>
                <a:lnTo>
                  <a:pt x="12" y="32"/>
                </a:lnTo>
                <a:lnTo>
                  <a:pt x="16" y="34"/>
                </a:lnTo>
                <a:lnTo>
                  <a:pt x="18" y="36"/>
                </a:lnTo>
                <a:lnTo>
                  <a:pt x="22" y="40"/>
                </a:lnTo>
                <a:lnTo>
                  <a:pt x="20" y="42"/>
                </a:lnTo>
                <a:lnTo>
                  <a:pt x="18" y="42"/>
                </a:lnTo>
                <a:lnTo>
                  <a:pt x="18" y="42"/>
                </a:lnTo>
                <a:lnTo>
                  <a:pt x="14" y="4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1" name="Freeform 847"/>
          <p:cNvSpPr>
            <a:spLocks/>
          </p:cNvSpPr>
          <p:nvPr/>
        </p:nvSpPr>
        <p:spPr bwMode="auto">
          <a:xfrm>
            <a:off x="4298950" y="4713288"/>
            <a:ext cx="127000" cy="50800"/>
          </a:xfrm>
          <a:custGeom>
            <a:avLst/>
            <a:gdLst/>
            <a:ahLst/>
            <a:cxnLst>
              <a:cxn ang="0">
                <a:pos x="80" y="24"/>
              </a:cxn>
              <a:cxn ang="0">
                <a:pos x="80" y="26"/>
              </a:cxn>
              <a:cxn ang="0">
                <a:pos x="80" y="26"/>
              </a:cxn>
              <a:cxn ang="0">
                <a:pos x="78" y="24"/>
              </a:cxn>
              <a:cxn ang="0">
                <a:pos x="74" y="28"/>
              </a:cxn>
              <a:cxn ang="0">
                <a:pos x="74" y="28"/>
              </a:cxn>
              <a:cxn ang="0">
                <a:pos x="72" y="30"/>
              </a:cxn>
              <a:cxn ang="0">
                <a:pos x="68" y="32"/>
              </a:cxn>
              <a:cxn ang="0">
                <a:pos x="66" y="32"/>
              </a:cxn>
              <a:cxn ang="0">
                <a:pos x="64" y="32"/>
              </a:cxn>
              <a:cxn ang="0">
                <a:pos x="60" y="32"/>
              </a:cxn>
              <a:cxn ang="0">
                <a:pos x="60" y="30"/>
              </a:cxn>
              <a:cxn ang="0">
                <a:pos x="58" y="30"/>
              </a:cxn>
              <a:cxn ang="0">
                <a:pos x="58" y="30"/>
              </a:cxn>
              <a:cxn ang="0">
                <a:pos x="52" y="30"/>
              </a:cxn>
              <a:cxn ang="0">
                <a:pos x="48" y="30"/>
              </a:cxn>
              <a:cxn ang="0">
                <a:pos x="40" y="28"/>
              </a:cxn>
              <a:cxn ang="0">
                <a:pos x="38" y="28"/>
              </a:cxn>
              <a:cxn ang="0">
                <a:pos x="38" y="26"/>
              </a:cxn>
              <a:cxn ang="0">
                <a:pos x="38" y="26"/>
              </a:cxn>
              <a:cxn ang="0">
                <a:pos x="36" y="24"/>
              </a:cxn>
              <a:cxn ang="0">
                <a:pos x="32" y="22"/>
              </a:cxn>
              <a:cxn ang="0">
                <a:pos x="30" y="24"/>
              </a:cxn>
              <a:cxn ang="0">
                <a:pos x="30" y="24"/>
              </a:cxn>
              <a:cxn ang="0">
                <a:pos x="28" y="24"/>
              </a:cxn>
              <a:cxn ang="0">
                <a:pos x="26" y="22"/>
              </a:cxn>
              <a:cxn ang="0">
                <a:pos x="24" y="20"/>
              </a:cxn>
              <a:cxn ang="0">
                <a:pos x="24" y="18"/>
              </a:cxn>
              <a:cxn ang="0">
                <a:pos x="22" y="16"/>
              </a:cxn>
              <a:cxn ang="0">
                <a:pos x="20" y="14"/>
              </a:cxn>
              <a:cxn ang="0">
                <a:pos x="20" y="12"/>
              </a:cxn>
              <a:cxn ang="0">
                <a:pos x="16" y="12"/>
              </a:cxn>
              <a:cxn ang="0">
                <a:pos x="14" y="10"/>
              </a:cxn>
              <a:cxn ang="0">
                <a:pos x="12" y="10"/>
              </a:cxn>
              <a:cxn ang="0">
                <a:pos x="12" y="10"/>
              </a:cxn>
              <a:cxn ang="0">
                <a:pos x="10" y="8"/>
              </a:cxn>
              <a:cxn ang="0">
                <a:pos x="10" y="8"/>
              </a:cxn>
              <a:cxn ang="0">
                <a:pos x="10" y="8"/>
              </a:cxn>
              <a:cxn ang="0">
                <a:pos x="10" y="6"/>
              </a:cxn>
              <a:cxn ang="0">
                <a:pos x="8" y="4"/>
              </a:cxn>
              <a:cxn ang="0">
                <a:pos x="6" y="4"/>
              </a:cxn>
              <a:cxn ang="0">
                <a:pos x="0" y="0"/>
              </a:cxn>
              <a:cxn ang="0">
                <a:pos x="0" y="0"/>
              </a:cxn>
              <a:cxn ang="0">
                <a:pos x="0" y="0"/>
              </a:cxn>
            </a:cxnLst>
            <a:rect l="0" t="0" r="r" b="b"/>
            <a:pathLst>
              <a:path w="80" h="32">
                <a:moveTo>
                  <a:pt x="80" y="24"/>
                </a:moveTo>
                <a:lnTo>
                  <a:pt x="80" y="26"/>
                </a:lnTo>
                <a:lnTo>
                  <a:pt x="80" y="26"/>
                </a:lnTo>
                <a:lnTo>
                  <a:pt x="78" y="24"/>
                </a:lnTo>
                <a:lnTo>
                  <a:pt x="74" y="28"/>
                </a:lnTo>
                <a:lnTo>
                  <a:pt x="74" y="28"/>
                </a:lnTo>
                <a:lnTo>
                  <a:pt x="72" y="30"/>
                </a:lnTo>
                <a:lnTo>
                  <a:pt x="68" y="32"/>
                </a:lnTo>
                <a:lnTo>
                  <a:pt x="66" y="32"/>
                </a:lnTo>
                <a:lnTo>
                  <a:pt x="64" y="32"/>
                </a:lnTo>
                <a:lnTo>
                  <a:pt x="60" y="32"/>
                </a:lnTo>
                <a:lnTo>
                  <a:pt x="60" y="30"/>
                </a:lnTo>
                <a:lnTo>
                  <a:pt x="58" y="30"/>
                </a:lnTo>
                <a:lnTo>
                  <a:pt x="58" y="30"/>
                </a:lnTo>
                <a:lnTo>
                  <a:pt x="52" y="30"/>
                </a:lnTo>
                <a:lnTo>
                  <a:pt x="48" y="30"/>
                </a:lnTo>
                <a:lnTo>
                  <a:pt x="40" y="28"/>
                </a:lnTo>
                <a:lnTo>
                  <a:pt x="38" y="28"/>
                </a:lnTo>
                <a:lnTo>
                  <a:pt x="38" y="26"/>
                </a:lnTo>
                <a:lnTo>
                  <a:pt x="38" y="26"/>
                </a:lnTo>
                <a:lnTo>
                  <a:pt x="36" y="24"/>
                </a:lnTo>
                <a:lnTo>
                  <a:pt x="32" y="22"/>
                </a:lnTo>
                <a:lnTo>
                  <a:pt x="30" y="24"/>
                </a:lnTo>
                <a:lnTo>
                  <a:pt x="30" y="24"/>
                </a:lnTo>
                <a:lnTo>
                  <a:pt x="28" y="24"/>
                </a:lnTo>
                <a:lnTo>
                  <a:pt x="26" y="22"/>
                </a:lnTo>
                <a:lnTo>
                  <a:pt x="24" y="20"/>
                </a:lnTo>
                <a:lnTo>
                  <a:pt x="24" y="18"/>
                </a:lnTo>
                <a:lnTo>
                  <a:pt x="22" y="16"/>
                </a:lnTo>
                <a:lnTo>
                  <a:pt x="20" y="14"/>
                </a:lnTo>
                <a:lnTo>
                  <a:pt x="20" y="12"/>
                </a:lnTo>
                <a:lnTo>
                  <a:pt x="16" y="12"/>
                </a:lnTo>
                <a:lnTo>
                  <a:pt x="14" y="10"/>
                </a:lnTo>
                <a:lnTo>
                  <a:pt x="12" y="10"/>
                </a:lnTo>
                <a:lnTo>
                  <a:pt x="12" y="10"/>
                </a:lnTo>
                <a:lnTo>
                  <a:pt x="10" y="8"/>
                </a:lnTo>
                <a:lnTo>
                  <a:pt x="10" y="8"/>
                </a:lnTo>
                <a:lnTo>
                  <a:pt x="10" y="8"/>
                </a:lnTo>
                <a:lnTo>
                  <a:pt x="10" y="6"/>
                </a:lnTo>
                <a:lnTo>
                  <a:pt x="8" y="4"/>
                </a:lnTo>
                <a:lnTo>
                  <a:pt x="6" y="4"/>
                </a:lnTo>
                <a:lnTo>
                  <a:pt x="0"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2" name="Freeform 848"/>
          <p:cNvSpPr>
            <a:spLocks/>
          </p:cNvSpPr>
          <p:nvPr/>
        </p:nvSpPr>
        <p:spPr bwMode="auto">
          <a:xfrm>
            <a:off x="4425950" y="4732338"/>
            <a:ext cx="82550" cy="19050"/>
          </a:xfrm>
          <a:custGeom>
            <a:avLst/>
            <a:gdLst/>
            <a:ahLst/>
            <a:cxnLst>
              <a:cxn ang="0">
                <a:pos x="52" y="4"/>
              </a:cxn>
              <a:cxn ang="0">
                <a:pos x="52" y="4"/>
              </a:cxn>
              <a:cxn ang="0">
                <a:pos x="50" y="2"/>
              </a:cxn>
              <a:cxn ang="0">
                <a:pos x="46" y="2"/>
              </a:cxn>
              <a:cxn ang="0">
                <a:pos x="40" y="2"/>
              </a:cxn>
              <a:cxn ang="0">
                <a:pos x="36" y="2"/>
              </a:cxn>
              <a:cxn ang="0">
                <a:pos x="32" y="2"/>
              </a:cxn>
              <a:cxn ang="0">
                <a:pos x="32" y="2"/>
              </a:cxn>
              <a:cxn ang="0">
                <a:pos x="30" y="0"/>
              </a:cxn>
              <a:cxn ang="0">
                <a:pos x="26" y="2"/>
              </a:cxn>
              <a:cxn ang="0">
                <a:pos x="24" y="2"/>
              </a:cxn>
              <a:cxn ang="0">
                <a:pos x="24" y="4"/>
              </a:cxn>
              <a:cxn ang="0">
                <a:pos x="24" y="6"/>
              </a:cxn>
              <a:cxn ang="0">
                <a:pos x="18" y="10"/>
              </a:cxn>
              <a:cxn ang="0">
                <a:pos x="12" y="10"/>
              </a:cxn>
              <a:cxn ang="0">
                <a:pos x="12" y="8"/>
              </a:cxn>
              <a:cxn ang="0">
                <a:pos x="10" y="8"/>
              </a:cxn>
              <a:cxn ang="0">
                <a:pos x="8" y="10"/>
              </a:cxn>
              <a:cxn ang="0">
                <a:pos x="2" y="12"/>
              </a:cxn>
              <a:cxn ang="0">
                <a:pos x="2" y="12"/>
              </a:cxn>
              <a:cxn ang="0">
                <a:pos x="0" y="12"/>
              </a:cxn>
            </a:cxnLst>
            <a:rect l="0" t="0" r="r" b="b"/>
            <a:pathLst>
              <a:path w="52" h="12">
                <a:moveTo>
                  <a:pt x="52" y="4"/>
                </a:moveTo>
                <a:lnTo>
                  <a:pt x="52" y="4"/>
                </a:lnTo>
                <a:lnTo>
                  <a:pt x="50" y="2"/>
                </a:lnTo>
                <a:lnTo>
                  <a:pt x="46" y="2"/>
                </a:lnTo>
                <a:lnTo>
                  <a:pt x="40" y="2"/>
                </a:lnTo>
                <a:lnTo>
                  <a:pt x="36" y="2"/>
                </a:lnTo>
                <a:lnTo>
                  <a:pt x="32" y="2"/>
                </a:lnTo>
                <a:lnTo>
                  <a:pt x="32" y="2"/>
                </a:lnTo>
                <a:lnTo>
                  <a:pt x="30" y="0"/>
                </a:lnTo>
                <a:lnTo>
                  <a:pt x="26" y="2"/>
                </a:lnTo>
                <a:lnTo>
                  <a:pt x="24" y="2"/>
                </a:lnTo>
                <a:lnTo>
                  <a:pt x="24" y="4"/>
                </a:lnTo>
                <a:lnTo>
                  <a:pt x="24" y="6"/>
                </a:lnTo>
                <a:lnTo>
                  <a:pt x="18" y="10"/>
                </a:lnTo>
                <a:lnTo>
                  <a:pt x="12" y="10"/>
                </a:lnTo>
                <a:lnTo>
                  <a:pt x="12" y="8"/>
                </a:lnTo>
                <a:lnTo>
                  <a:pt x="10" y="8"/>
                </a:lnTo>
                <a:lnTo>
                  <a:pt x="8" y="10"/>
                </a:lnTo>
                <a:lnTo>
                  <a:pt x="2" y="12"/>
                </a:lnTo>
                <a:lnTo>
                  <a:pt x="2" y="12"/>
                </a:lnTo>
                <a:lnTo>
                  <a:pt x="0"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3" name="Freeform 849"/>
          <p:cNvSpPr>
            <a:spLocks/>
          </p:cNvSpPr>
          <p:nvPr/>
        </p:nvSpPr>
        <p:spPr bwMode="auto">
          <a:xfrm>
            <a:off x="4508500" y="4608513"/>
            <a:ext cx="133350" cy="130175"/>
          </a:xfrm>
          <a:custGeom>
            <a:avLst/>
            <a:gdLst/>
            <a:ahLst/>
            <a:cxnLst>
              <a:cxn ang="0">
                <a:pos x="0" y="80"/>
              </a:cxn>
              <a:cxn ang="0">
                <a:pos x="8" y="78"/>
              </a:cxn>
              <a:cxn ang="0">
                <a:pos x="10" y="80"/>
              </a:cxn>
              <a:cxn ang="0">
                <a:pos x="12" y="82"/>
              </a:cxn>
              <a:cxn ang="0">
                <a:pos x="16" y="80"/>
              </a:cxn>
              <a:cxn ang="0">
                <a:pos x="16" y="78"/>
              </a:cxn>
              <a:cxn ang="0">
                <a:pos x="18" y="76"/>
              </a:cxn>
              <a:cxn ang="0">
                <a:pos x="20" y="74"/>
              </a:cxn>
              <a:cxn ang="0">
                <a:pos x="20" y="74"/>
              </a:cxn>
              <a:cxn ang="0">
                <a:pos x="28" y="76"/>
              </a:cxn>
              <a:cxn ang="0">
                <a:pos x="32" y="74"/>
              </a:cxn>
              <a:cxn ang="0">
                <a:pos x="32" y="70"/>
              </a:cxn>
              <a:cxn ang="0">
                <a:pos x="32" y="68"/>
              </a:cxn>
              <a:cxn ang="0">
                <a:pos x="34" y="64"/>
              </a:cxn>
              <a:cxn ang="0">
                <a:pos x="36" y="60"/>
              </a:cxn>
              <a:cxn ang="0">
                <a:pos x="42" y="56"/>
              </a:cxn>
              <a:cxn ang="0">
                <a:pos x="42" y="54"/>
              </a:cxn>
              <a:cxn ang="0">
                <a:pos x="42" y="50"/>
              </a:cxn>
              <a:cxn ang="0">
                <a:pos x="46" y="44"/>
              </a:cxn>
              <a:cxn ang="0">
                <a:pos x="46" y="42"/>
              </a:cxn>
              <a:cxn ang="0">
                <a:pos x="48" y="38"/>
              </a:cxn>
              <a:cxn ang="0">
                <a:pos x="50" y="38"/>
              </a:cxn>
              <a:cxn ang="0">
                <a:pos x="52" y="32"/>
              </a:cxn>
              <a:cxn ang="0">
                <a:pos x="54" y="26"/>
              </a:cxn>
              <a:cxn ang="0">
                <a:pos x="56" y="26"/>
              </a:cxn>
              <a:cxn ang="0">
                <a:pos x="56" y="24"/>
              </a:cxn>
              <a:cxn ang="0">
                <a:pos x="56" y="20"/>
              </a:cxn>
              <a:cxn ang="0">
                <a:pos x="56" y="18"/>
              </a:cxn>
              <a:cxn ang="0">
                <a:pos x="60" y="16"/>
              </a:cxn>
              <a:cxn ang="0">
                <a:pos x="62" y="16"/>
              </a:cxn>
              <a:cxn ang="0">
                <a:pos x="62" y="12"/>
              </a:cxn>
              <a:cxn ang="0">
                <a:pos x="66" y="8"/>
              </a:cxn>
              <a:cxn ang="0">
                <a:pos x="70" y="6"/>
              </a:cxn>
              <a:cxn ang="0">
                <a:pos x="74" y="8"/>
              </a:cxn>
              <a:cxn ang="0">
                <a:pos x="76" y="8"/>
              </a:cxn>
              <a:cxn ang="0">
                <a:pos x="82" y="4"/>
              </a:cxn>
            </a:cxnLst>
            <a:rect l="0" t="0" r="r" b="b"/>
            <a:pathLst>
              <a:path w="84" h="82">
                <a:moveTo>
                  <a:pt x="0" y="82"/>
                </a:moveTo>
                <a:lnTo>
                  <a:pt x="0" y="80"/>
                </a:lnTo>
                <a:lnTo>
                  <a:pt x="2" y="80"/>
                </a:lnTo>
                <a:lnTo>
                  <a:pt x="8" y="78"/>
                </a:lnTo>
                <a:lnTo>
                  <a:pt x="10" y="80"/>
                </a:lnTo>
                <a:lnTo>
                  <a:pt x="10" y="80"/>
                </a:lnTo>
                <a:lnTo>
                  <a:pt x="12" y="80"/>
                </a:lnTo>
                <a:lnTo>
                  <a:pt x="12" y="82"/>
                </a:lnTo>
                <a:lnTo>
                  <a:pt x="14" y="80"/>
                </a:lnTo>
                <a:lnTo>
                  <a:pt x="16" y="80"/>
                </a:lnTo>
                <a:lnTo>
                  <a:pt x="16" y="80"/>
                </a:lnTo>
                <a:lnTo>
                  <a:pt x="16" y="78"/>
                </a:lnTo>
                <a:lnTo>
                  <a:pt x="16" y="76"/>
                </a:lnTo>
                <a:lnTo>
                  <a:pt x="18" y="76"/>
                </a:lnTo>
                <a:lnTo>
                  <a:pt x="18" y="76"/>
                </a:lnTo>
                <a:lnTo>
                  <a:pt x="20" y="74"/>
                </a:lnTo>
                <a:lnTo>
                  <a:pt x="20" y="74"/>
                </a:lnTo>
                <a:lnTo>
                  <a:pt x="20" y="74"/>
                </a:lnTo>
                <a:lnTo>
                  <a:pt x="26" y="76"/>
                </a:lnTo>
                <a:lnTo>
                  <a:pt x="28" y="76"/>
                </a:lnTo>
                <a:lnTo>
                  <a:pt x="28" y="76"/>
                </a:lnTo>
                <a:lnTo>
                  <a:pt x="32" y="74"/>
                </a:lnTo>
                <a:lnTo>
                  <a:pt x="32" y="72"/>
                </a:lnTo>
                <a:lnTo>
                  <a:pt x="32" y="70"/>
                </a:lnTo>
                <a:lnTo>
                  <a:pt x="32" y="70"/>
                </a:lnTo>
                <a:lnTo>
                  <a:pt x="32" y="68"/>
                </a:lnTo>
                <a:lnTo>
                  <a:pt x="34" y="66"/>
                </a:lnTo>
                <a:lnTo>
                  <a:pt x="34" y="64"/>
                </a:lnTo>
                <a:lnTo>
                  <a:pt x="36" y="60"/>
                </a:lnTo>
                <a:lnTo>
                  <a:pt x="36" y="60"/>
                </a:lnTo>
                <a:lnTo>
                  <a:pt x="40" y="56"/>
                </a:lnTo>
                <a:lnTo>
                  <a:pt x="42" y="56"/>
                </a:lnTo>
                <a:lnTo>
                  <a:pt x="42" y="56"/>
                </a:lnTo>
                <a:lnTo>
                  <a:pt x="42" y="54"/>
                </a:lnTo>
                <a:lnTo>
                  <a:pt x="40" y="54"/>
                </a:lnTo>
                <a:lnTo>
                  <a:pt x="42" y="50"/>
                </a:lnTo>
                <a:lnTo>
                  <a:pt x="44" y="48"/>
                </a:lnTo>
                <a:lnTo>
                  <a:pt x="46" y="44"/>
                </a:lnTo>
                <a:lnTo>
                  <a:pt x="46" y="42"/>
                </a:lnTo>
                <a:lnTo>
                  <a:pt x="46" y="42"/>
                </a:lnTo>
                <a:lnTo>
                  <a:pt x="46" y="40"/>
                </a:lnTo>
                <a:lnTo>
                  <a:pt x="48" y="38"/>
                </a:lnTo>
                <a:lnTo>
                  <a:pt x="48" y="38"/>
                </a:lnTo>
                <a:lnTo>
                  <a:pt x="50" y="38"/>
                </a:lnTo>
                <a:lnTo>
                  <a:pt x="52" y="34"/>
                </a:lnTo>
                <a:lnTo>
                  <a:pt x="52" y="32"/>
                </a:lnTo>
                <a:lnTo>
                  <a:pt x="52" y="28"/>
                </a:lnTo>
                <a:lnTo>
                  <a:pt x="54" y="26"/>
                </a:lnTo>
                <a:lnTo>
                  <a:pt x="54" y="26"/>
                </a:lnTo>
                <a:lnTo>
                  <a:pt x="56" y="26"/>
                </a:lnTo>
                <a:lnTo>
                  <a:pt x="56" y="24"/>
                </a:lnTo>
                <a:lnTo>
                  <a:pt x="56" y="24"/>
                </a:lnTo>
                <a:lnTo>
                  <a:pt x="56" y="22"/>
                </a:lnTo>
                <a:lnTo>
                  <a:pt x="56" y="20"/>
                </a:lnTo>
                <a:lnTo>
                  <a:pt x="56" y="20"/>
                </a:lnTo>
                <a:lnTo>
                  <a:pt x="56" y="18"/>
                </a:lnTo>
                <a:lnTo>
                  <a:pt x="60" y="16"/>
                </a:lnTo>
                <a:lnTo>
                  <a:pt x="60" y="16"/>
                </a:lnTo>
                <a:lnTo>
                  <a:pt x="62" y="16"/>
                </a:lnTo>
                <a:lnTo>
                  <a:pt x="62" y="16"/>
                </a:lnTo>
                <a:lnTo>
                  <a:pt x="62" y="14"/>
                </a:lnTo>
                <a:lnTo>
                  <a:pt x="62" y="12"/>
                </a:lnTo>
                <a:lnTo>
                  <a:pt x="64" y="10"/>
                </a:lnTo>
                <a:lnTo>
                  <a:pt x="66" y="8"/>
                </a:lnTo>
                <a:lnTo>
                  <a:pt x="70" y="6"/>
                </a:lnTo>
                <a:lnTo>
                  <a:pt x="70" y="6"/>
                </a:lnTo>
                <a:lnTo>
                  <a:pt x="72" y="6"/>
                </a:lnTo>
                <a:lnTo>
                  <a:pt x="74" y="8"/>
                </a:lnTo>
                <a:lnTo>
                  <a:pt x="76" y="8"/>
                </a:lnTo>
                <a:lnTo>
                  <a:pt x="76" y="8"/>
                </a:lnTo>
                <a:lnTo>
                  <a:pt x="78" y="8"/>
                </a:lnTo>
                <a:lnTo>
                  <a:pt x="82" y="4"/>
                </a:lnTo>
                <a:lnTo>
                  <a:pt x="8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4" name="Freeform 850"/>
          <p:cNvSpPr>
            <a:spLocks/>
          </p:cNvSpPr>
          <p:nvPr/>
        </p:nvSpPr>
        <p:spPr bwMode="auto">
          <a:xfrm>
            <a:off x="4133850" y="4684713"/>
            <a:ext cx="133350" cy="31750"/>
          </a:xfrm>
          <a:custGeom>
            <a:avLst/>
            <a:gdLst/>
            <a:ahLst/>
            <a:cxnLst>
              <a:cxn ang="0">
                <a:pos x="84" y="0"/>
              </a:cxn>
              <a:cxn ang="0">
                <a:pos x="80" y="2"/>
              </a:cxn>
              <a:cxn ang="0">
                <a:pos x="80" y="2"/>
              </a:cxn>
              <a:cxn ang="0">
                <a:pos x="80" y="6"/>
              </a:cxn>
              <a:cxn ang="0">
                <a:pos x="76" y="6"/>
              </a:cxn>
              <a:cxn ang="0">
                <a:pos x="74" y="6"/>
              </a:cxn>
              <a:cxn ang="0">
                <a:pos x="74" y="6"/>
              </a:cxn>
              <a:cxn ang="0">
                <a:pos x="66" y="8"/>
              </a:cxn>
              <a:cxn ang="0">
                <a:pos x="60" y="10"/>
              </a:cxn>
              <a:cxn ang="0">
                <a:pos x="50" y="10"/>
              </a:cxn>
              <a:cxn ang="0">
                <a:pos x="48" y="10"/>
              </a:cxn>
              <a:cxn ang="0">
                <a:pos x="48" y="10"/>
              </a:cxn>
              <a:cxn ang="0">
                <a:pos x="46" y="10"/>
              </a:cxn>
              <a:cxn ang="0">
                <a:pos x="40" y="12"/>
              </a:cxn>
              <a:cxn ang="0">
                <a:pos x="40" y="14"/>
              </a:cxn>
              <a:cxn ang="0">
                <a:pos x="38" y="14"/>
              </a:cxn>
              <a:cxn ang="0">
                <a:pos x="38" y="16"/>
              </a:cxn>
              <a:cxn ang="0">
                <a:pos x="30" y="20"/>
              </a:cxn>
              <a:cxn ang="0">
                <a:pos x="26" y="20"/>
              </a:cxn>
              <a:cxn ang="0">
                <a:pos x="16" y="20"/>
              </a:cxn>
              <a:cxn ang="0">
                <a:pos x="14" y="18"/>
              </a:cxn>
              <a:cxn ang="0">
                <a:pos x="14" y="18"/>
              </a:cxn>
              <a:cxn ang="0">
                <a:pos x="12" y="18"/>
              </a:cxn>
              <a:cxn ang="0">
                <a:pos x="8" y="16"/>
              </a:cxn>
              <a:cxn ang="0">
                <a:pos x="4" y="16"/>
              </a:cxn>
              <a:cxn ang="0">
                <a:pos x="2" y="16"/>
              </a:cxn>
              <a:cxn ang="0">
                <a:pos x="0" y="16"/>
              </a:cxn>
            </a:cxnLst>
            <a:rect l="0" t="0" r="r" b="b"/>
            <a:pathLst>
              <a:path w="84" h="20">
                <a:moveTo>
                  <a:pt x="84" y="0"/>
                </a:moveTo>
                <a:lnTo>
                  <a:pt x="80" y="2"/>
                </a:lnTo>
                <a:lnTo>
                  <a:pt x="80" y="2"/>
                </a:lnTo>
                <a:lnTo>
                  <a:pt x="80" y="6"/>
                </a:lnTo>
                <a:lnTo>
                  <a:pt x="76" y="6"/>
                </a:lnTo>
                <a:lnTo>
                  <a:pt x="74" y="6"/>
                </a:lnTo>
                <a:lnTo>
                  <a:pt x="74" y="6"/>
                </a:lnTo>
                <a:lnTo>
                  <a:pt x="66" y="8"/>
                </a:lnTo>
                <a:lnTo>
                  <a:pt x="60" y="10"/>
                </a:lnTo>
                <a:lnTo>
                  <a:pt x="50" y="10"/>
                </a:lnTo>
                <a:lnTo>
                  <a:pt x="48" y="10"/>
                </a:lnTo>
                <a:lnTo>
                  <a:pt x="48" y="10"/>
                </a:lnTo>
                <a:lnTo>
                  <a:pt x="46" y="10"/>
                </a:lnTo>
                <a:lnTo>
                  <a:pt x="40" y="12"/>
                </a:lnTo>
                <a:lnTo>
                  <a:pt x="40" y="14"/>
                </a:lnTo>
                <a:lnTo>
                  <a:pt x="38" y="14"/>
                </a:lnTo>
                <a:lnTo>
                  <a:pt x="38" y="16"/>
                </a:lnTo>
                <a:lnTo>
                  <a:pt x="30" y="20"/>
                </a:lnTo>
                <a:lnTo>
                  <a:pt x="26" y="20"/>
                </a:lnTo>
                <a:lnTo>
                  <a:pt x="16" y="20"/>
                </a:lnTo>
                <a:lnTo>
                  <a:pt x="14" y="18"/>
                </a:lnTo>
                <a:lnTo>
                  <a:pt x="14" y="18"/>
                </a:lnTo>
                <a:lnTo>
                  <a:pt x="12" y="18"/>
                </a:lnTo>
                <a:lnTo>
                  <a:pt x="8" y="16"/>
                </a:lnTo>
                <a:lnTo>
                  <a:pt x="4" y="16"/>
                </a:lnTo>
                <a:lnTo>
                  <a:pt x="2" y="16"/>
                </a:lnTo>
                <a:lnTo>
                  <a:pt x="0" y="1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5" name="Freeform 851"/>
          <p:cNvSpPr>
            <a:spLocks/>
          </p:cNvSpPr>
          <p:nvPr/>
        </p:nvSpPr>
        <p:spPr bwMode="auto">
          <a:xfrm>
            <a:off x="4267200" y="4684713"/>
            <a:ext cx="31750" cy="28575"/>
          </a:xfrm>
          <a:custGeom>
            <a:avLst/>
            <a:gdLst/>
            <a:ahLst/>
            <a:cxnLst>
              <a:cxn ang="0">
                <a:pos x="20" y="18"/>
              </a:cxn>
              <a:cxn ang="0">
                <a:pos x="16" y="16"/>
              </a:cxn>
              <a:cxn ang="0">
                <a:pos x="12" y="10"/>
              </a:cxn>
              <a:cxn ang="0">
                <a:pos x="10" y="8"/>
              </a:cxn>
              <a:cxn ang="0">
                <a:pos x="10" y="6"/>
              </a:cxn>
              <a:cxn ang="0">
                <a:pos x="10" y="6"/>
              </a:cxn>
              <a:cxn ang="0">
                <a:pos x="8" y="6"/>
              </a:cxn>
              <a:cxn ang="0">
                <a:pos x="8" y="4"/>
              </a:cxn>
              <a:cxn ang="0">
                <a:pos x="8" y="2"/>
              </a:cxn>
              <a:cxn ang="0">
                <a:pos x="8" y="2"/>
              </a:cxn>
              <a:cxn ang="0">
                <a:pos x="6" y="0"/>
              </a:cxn>
              <a:cxn ang="0">
                <a:pos x="6" y="0"/>
              </a:cxn>
              <a:cxn ang="0">
                <a:pos x="4" y="0"/>
              </a:cxn>
              <a:cxn ang="0">
                <a:pos x="2" y="0"/>
              </a:cxn>
              <a:cxn ang="0">
                <a:pos x="0" y="0"/>
              </a:cxn>
              <a:cxn ang="0">
                <a:pos x="0" y="0"/>
              </a:cxn>
            </a:cxnLst>
            <a:rect l="0" t="0" r="r" b="b"/>
            <a:pathLst>
              <a:path w="20" h="18">
                <a:moveTo>
                  <a:pt x="20" y="18"/>
                </a:moveTo>
                <a:lnTo>
                  <a:pt x="16" y="16"/>
                </a:lnTo>
                <a:lnTo>
                  <a:pt x="12" y="10"/>
                </a:lnTo>
                <a:lnTo>
                  <a:pt x="10" y="8"/>
                </a:lnTo>
                <a:lnTo>
                  <a:pt x="10" y="6"/>
                </a:lnTo>
                <a:lnTo>
                  <a:pt x="10" y="6"/>
                </a:lnTo>
                <a:lnTo>
                  <a:pt x="8" y="6"/>
                </a:lnTo>
                <a:lnTo>
                  <a:pt x="8" y="4"/>
                </a:lnTo>
                <a:lnTo>
                  <a:pt x="8" y="2"/>
                </a:lnTo>
                <a:lnTo>
                  <a:pt x="8" y="2"/>
                </a:lnTo>
                <a:lnTo>
                  <a:pt x="6" y="0"/>
                </a:lnTo>
                <a:lnTo>
                  <a:pt x="6" y="0"/>
                </a:lnTo>
                <a:lnTo>
                  <a:pt x="4" y="0"/>
                </a:lnTo>
                <a:lnTo>
                  <a:pt x="2" y="0"/>
                </a:lnTo>
                <a:lnTo>
                  <a:pt x="0" y="0"/>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6" name="Freeform 852"/>
          <p:cNvSpPr>
            <a:spLocks/>
          </p:cNvSpPr>
          <p:nvPr/>
        </p:nvSpPr>
        <p:spPr bwMode="auto">
          <a:xfrm>
            <a:off x="3965575" y="4668838"/>
            <a:ext cx="168275" cy="41275"/>
          </a:xfrm>
          <a:custGeom>
            <a:avLst/>
            <a:gdLst/>
            <a:ahLst/>
            <a:cxnLst>
              <a:cxn ang="0">
                <a:pos x="106" y="26"/>
              </a:cxn>
              <a:cxn ang="0">
                <a:pos x="102" y="24"/>
              </a:cxn>
              <a:cxn ang="0">
                <a:pos x="100" y="24"/>
              </a:cxn>
              <a:cxn ang="0">
                <a:pos x="94" y="24"/>
              </a:cxn>
              <a:cxn ang="0">
                <a:pos x="88" y="24"/>
              </a:cxn>
              <a:cxn ang="0">
                <a:pos x="72" y="20"/>
              </a:cxn>
              <a:cxn ang="0">
                <a:pos x="72" y="20"/>
              </a:cxn>
              <a:cxn ang="0">
                <a:pos x="70" y="20"/>
              </a:cxn>
              <a:cxn ang="0">
                <a:pos x="70" y="20"/>
              </a:cxn>
              <a:cxn ang="0">
                <a:pos x="70" y="20"/>
              </a:cxn>
              <a:cxn ang="0">
                <a:pos x="68" y="20"/>
              </a:cxn>
              <a:cxn ang="0">
                <a:pos x="64" y="20"/>
              </a:cxn>
              <a:cxn ang="0">
                <a:pos x="64" y="20"/>
              </a:cxn>
              <a:cxn ang="0">
                <a:pos x="60" y="18"/>
              </a:cxn>
              <a:cxn ang="0">
                <a:pos x="58" y="18"/>
              </a:cxn>
              <a:cxn ang="0">
                <a:pos x="58" y="18"/>
              </a:cxn>
              <a:cxn ang="0">
                <a:pos x="56" y="16"/>
              </a:cxn>
              <a:cxn ang="0">
                <a:pos x="54" y="12"/>
              </a:cxn>
              <a:cxn ang="0">
                <a:pos x="50" y="10"/>
              </a:cxn>
              <a:cxn ang="0">
                <a:pos x="50" y="8"/>
              </a:cxn>
              <a:cxn ang="0">
                <a:pos x="48" y="8"/>
              </a:cxn>
              <a:cxn ang="0">
                <a:pos x="48" y="6"/>
              </a:cxn>
              <a:cxn ang="0">
                <a:pos x="48" y="4"/>
              </a:cxn>
              <a:cxn ang="0">
                <a:pos x="50" y="2"/>
              </a:cxn>
              <a:cxn ang="0">
                <a:pos x="50" y="2"/>
              </a:cxn>
              <a:cxn ang="0">
                <a:pos x="50" y="0"/>
              </a:cxn>
              <a:cxn ang="0">
                <a:pos x="50" y="0"/>
              </a:cxn>
              <a:cxn ang="0">
                <a:pos x="48" y="0"/>
              </a:cxn>
              <a:cxn ang="0">
                <a:pos x="48" y="0"/>
              </a:cxn>
              <a:cxn ang="0">
                <a:pos x="44" y="2"/>
              </a:cxn>
              <a:cxn ang="0">
                <a:pos x="34" y="6"/>
              </a:cxn>
              <a:cxn ang="0">
                <a:pos x="32" y="6"/>
              </a:cxn>
              <a:cxn ang="0">
                <a:pos x="32" y="4"/>
              </a:cxn>
              <a:cxn ang="0">
                <a:pos x="28" y="4"/>
              </a:cxn>
              <a:cxn ang="0">
                <a:pos x="24" y="4"/>
              </a:cxn>
              <a:cxn ang="0">
                <a:pos x="14" y="6"/>
              </a:cxn>
              <a:cxn ang="0">
                <a:pos x="10" y="8"/>
              </a:cxn>
              <a:cxn ang="0">
                <a:pos x="10" y="8"/>
              </a:cxn>
              <a:cxn ang="0">
                <a:pos x="10" y="10"/>
              </a:cxn>
              <a:cxn ang="0">
                <a:pos x="10" y="12"/>
              </a:cxn>
              <a:cxn ang="0">
                <a:pos x="8" y="14"/>
              </a:cxn>
              <a:cxn ang="0">
                <a:pos x="4" y="14"/>
              </a:cxn>
              <a:cxn ang="0">
                <a:pos x="2" y="14"/>
              </a:cxn>
              <a:cxn ang="0">
                <a:pos x="0" y="14"/>
              </a:cxn>
              <a:cxn ang="0">
                <a:pos x="0" y="12"/>
              </a:cxn>
            </a:cxnLst>
            <a:rect l="0" t="0" r="r" b="b"/>
            <a:pathLst>
              <a:path w="106" h="26">
                <a:moveTo>
                  <a:pt x="106" y="26"/>
                </a:moveTo>
                <a:lnTo>
                  <a:pt x="102" y="24"/>
                </a:lnTo>
                <a:lnTo>
                  <a:pt x="100" y="24"/>
                </a:lnTo>
                <a:lnTo>
                  <a:pt x="94" y="24"/>
                </a:lnTo>
                <a:lnTo>
                  <a:pt x="88" y="24"/>
                </a:lnTo>
                <a:lnTo>
                  <a:pt x="72" y="20"/>
                </a:lnTo>
                <a:lnTo>
                  <a:pt x="72" y="20"/>
                </a:lnTo>
                <a:lnTo>
                  <a:pt x="70" y="20"/>
                </a:lnTo>
                <a:lnTo>
                  <a:pt x="70" y="20"/>
                </a:lnTo>
                <a:lnTo>
                  <a:pt x="70" y="20"/>
                </a:lnTo>
                <a:lnTo>
                  <a:pt x="68" y="20"/>
                </a:lnTo>
                <a:lnTo>
                  <a:pt x="64" y="20"/>
                </a:lnTo>
                <a:lnTo>
                  <a:pt x="64" y="20"/>
                </a:lnTo>
                <a:lnTo>
                  <a:pt x="60" y="18"/>
                </a:lnTo>
                <a:lnTo>
                  <a:pt x="58" y="18"/>
                </a:lnTo>
                <a:lnTo>
                  <a:pt x="58" y="18"/>
                </a:lnTo>
                <a:lnTo>
                  <a:pt x="56" y="16"/>
                </a:lnTo>
                <a:lnTo>
                  <a:pt x="54" y="12"/>
                </a:lnTo>
                <a:lnTo>
                  <a:pt x="50" y="10"/>
                </a:lnTo>
                <a:lnTo>
                  <a:pt x="50" y="8"/>
                </a:lnTo>
                <a:lnTo>
                  <a:pt x="48" y="8"/>
                </a:lnTo>
                <a:lnTo>
                  <a:pt x="48" y="6"/>
                </a:lnTo>
                <a:lnTo>
                  <a:pt x="48" y="4"/>
                </a:lnTo>
                <a:lnTo>
                  <a:pt x="50" y="2"/>
                </a:lnTo>
                <a:lnTo>
                  <a:pt x="50" y="2"/>
                </a:lnTo>
                <a:lnTo>
                  <a:pt x="50" y="0"/>
                </a:lnTo>
                <a:lnTo>
                  <a:pt x="50" y="0"/>
                </a:lnTo>
                <a:lnTo>
                  <a:pt x="48" y="0"/>
                </a:lnTo>
                <a:lnTo>
                  <a:pt x="48" y="0"/>
                </a:lnTo>
                <a:lnTo>
                  <a:pt x="44" y="2"/>
                </a:lnTo>
                <a:lnTo>
                  <a:pt x="34" y="6"/>
                </a:lnTo>
                <a:lnTo>
                  <a:pt x="32" y="6"/>
                </a:lnTo>
                <a:lnTo>
                  <a:pt x="32" y="4"/>
                </a:lnTo>
                <a:lnTo>
                  <a:pt x="28" y="4"/>
                </a:lnTo>
                <a:lnTo>
                  <a:pt x="24" y="4"/>
                </a:lnTo>
                <a:lnTo>
                  <a:pt x="14" y="6"/>
                </a:lnTo>
                <a:lnTo>
                  <a:pt x="10" y="8"/>
                </a:lnTo>
                <a:lnTo>
                  <a:pt x="10" y="8"/>
                </a:lnTo>
                <a:lnTo>
                  <a:pt x="10" y="10"/>
                </a:lnTo>
                <a:lnTo>
                  <a:pt x="10" y="12"/>
                </a:lnTo>
                <a:lnTo>
                  <a:pt x="8" y="14"/>
                </a:lnTo>
                <a:lnTo>
                  <a:pt x="4" y="14"/>
                </a:lnTo>
                <a:lnTo>
                  <a:pt x="2" y="14"/>
                </a:lnTo>
                <a:lnTo>
                  <a:pt x="0" y="14"/>
                </a:lnTo>
                <a:lnTo>
                  <a:pt x="0"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7" name="Freeform 853"/>
          <p:cNvSpPr>
            <a:spLocks/>
          </p:cNvSpPr>
          <p:nvPr/>
        </p:nvSpPr>
        <p:spPr bwMode="auto">
          <a:xfrm>
            <a:off x="4267200" y="4605338"/>
            <a:ext cx="53975" cy="79375"/>
          </a:xfrm>
          <a:custGeom>
            <a:avLst/>
            <a:gdLst/>
            <a:ahLst/>
            <a:cxnLst>
              <a:cxn ang="0">
                <a:pos x="0" y="50"/>
              </a:cxn>
              <a:cxn ang="0">
                <a:pos x="0" y="50"/>
              </a:cxn>
              <a:cxn ang="0">
                <a:pos x="4" y="46"/>
              </a:cxn>
              <a:cxn ang="0">
                <a:pos x="6" y="44"/>
              </a:cxn>
              <a:cxn ang="0">
                <a:pos x="6" y="44"/>
              </a:cxn>
              <a:cxn ang="0">
                <a:pos x="8" y="44"/>
              </a:cxn>
              <a:cxn ang="0">
                <a:pos x="10" y="44"/>
              </a:cxn>
              <a:cxn ang="0">
                <a:pos x="12" y="44"/>
              </a:cxn>
              <a:cxn ang="0">
                <a:pos x="14" y="44"/>
              </a:cxn>
              <a:cxn ang="0">
                <a:pos x="12" y="40"/>
              </a:cxn>
              <a:cxn ang="0">
                <a:pos x="12" y="38"/>
              </a:cxn>
              <a:cxn ang="0">
                <a:pos x="10" y="34"/>
              </a:cxn>
              <a:cxn ang="0">
                <a:pos x="10" y="34"/>
              </a:cxn>
              <a:cxn ang="0">
                <a:pos x="12" y="32"/>
              </a:cxn>
              <a:cxn ang="0">
                <a:pos x="12" y="32"/>
              </a:cxn>
              <a:cxn ang="0">
                <a:pos x="10" y="28"/>
              </a:cxn>
              <a:cxn ang="0">
                <a:pos x="10" y="26"/>
              </a:cxn>
              <a:cxn ang="0">
                <a:pos x="10" y="26"/>
              </a:cxn>
              <a:cxn ang="0">
                <a:pos x="14" y="26"/>
              </a:cxn>
              <a:cxn ang="0">
                <a:pos x="18" y="24"/>
              </a:cxn>
              <a:cxn ang="0">
                <a:pos x="18" y="20"/>
              </a:cxn>
              <a:cxn ang="0">
                <a:pos x="18" y="20"/>
              </a:cxn>
              <a:cxn ang="0">
                <a:pos x="16" y="16"/>
              </a:cxn>
              <a:cxn ang="0">
                <a:pos x="16" y="16"/>
              </a:cxn>
              <a:cxn ang="0">
                <a:pos x="14" y="16"/>
              </a:cxn>
              <a:cxn ang="0">
                <a:pos x="10" y="16"/>
              </a:cxn>
              <a:cxn ang="0">
                <a:pos x="8" y="14"/>
              </a:cxn>
              <a:cxn ang="0">
                <a:pos x="8" y="14"/>
              </a:cxn>
              <a:cxn ang="0">
                <a:pos x="12" y="10"/>
              </a:cxn>
              <a:cxn ang="0">
                <a:pos x="14" y="10"/>
              </a:cxn>
              <a:cxn ang="0">
                <a:pos x="16" y="10"/>
              </a:cxn>
              <a:cxn ang="0">
                <a:pos x="18" y="12"/>
              </a:cxn>
              <a:cxn ang="0">
                <a:pos x="18" y="12"/>
              </a:cxn>
              <a:cxn ang="0">
                <a:pos x="20" y="14"/>
              </a:cxn>
              <a:cxn ang="0">
                <a:pos x="22" y="14"/>
              </a:cxn>
              <a:cxn ang="0">
                <a:pos x="26" y="14"/>
              </a:cxn>
              <a:cxn ang="0">
                <a:pos x="26" y="14"/>
              </a:cxn>
              <a:cxn ang="0">
                <a:pos x="30" y="12"/>
              </a:cxn>
              <a:cxn ang="0">
                <a:pos x="30" y="12"/>
              </a:cxn>
              <a:cxn ang="0">
                <a:pos x="30" y="10"/>
              </a:cxn>
              <a:cxn ang="0">
                <a:pos x="30" y="8"/>
              </a:cxn>
              <a:cxn ang="0">
                <a:pos x="30" y="6"/>
              </a:cxn>
              <a:cxn ang="0">
                <a:pos x="30" y="6"/>
              </a:cxn>
              <a:cxn ang="0">
                <a:pos x="32" y="0"/>
              </a:cxn>
              <a:cxn ang="0">
                <a:pos x="32" y="0"/>
              </a:cxn>
              <a:cxn ang="0">
                <a:pos x="34" y="0"/>
              </a:cxn>
            </a:cxnLst>
            <a:rect l="0" t="0" r="r" b="b"/>
            <a:pathLst>
              <a:path w="34" h="50">
                <a:moveTo>
                  <a:pt x="0" y="50"/>
                </a:moveTo>
                <a:lnTo>
                  <a:pt x="0" y="50"/>
                </a:lnTo>
                <a:lnTo>
                  <a:pt x="4" y="46"/>
                </a:lnTo>
                <a:lnTo>
                  <a:pt x="6" y="44"/>
                </a:lnTo>
                <a:lnTo>
                  <a:pt x="6" y="44"/>
                </a:lnTo>
                <a:lnTo>
                  <a:pt x="8" y="44"/>
                </a:lnTo>
                <a:lnTo>
                  <a:pt x="10" y="44"/>
                </a:lnTo>
                <a:lnTo>
                  <a:pt x="12" y="44"/>
                </a:lnTo>
                <a:lnTo>
                  <a:pt x="14" y="44"/>
                </a:lnTo>
                <a:lnTo>
                  <a:pt x="12" y="40"/>
                </a:lnTo>
                <a:lnTo>
                  <a:pt x="12" y="38"/>
                </a:lnTo>
                <a:lnTo>
                  <a:pt x="10" y="34"/>
                </a:lnTo>
                <a:lnTo>
                  <a:pt x="10" y="34"/>
                </a:lnTo>
                <a:lnTo>
                  <a:pt x="12" y="32"/>
                </a:lnTo>
                <a:lnTo>
                  <a:pt x="12" y="32"/>
                </a:lnTo>
                <a:lnTo>
                  <a:pt x="10" y="28"/>
                </a:lnTo>
                <a:lnTo>
                  <a:pt x="10" y="26"/>
                </a:lnTo>
                <a:lnTo>
                  <a:pt x="10" y="26"/>
                </a:lnTo>
                <a:lnTo>
                  <a:pt x="14" y="26"/>
                </a:lnTo>
                <a:lnTo>
                  <a:pt x="18" y="24"/>
                </a:lnTo>
                <a:lnTo>
                  <a:pt x="18" y="20"/>
                </a:lnTo>
                <a:lnTo>
                  <a:pt x="18" y="20"/>
                </a:lnTo>
                <a:lnTo>
                  <a:pt x="16" y="16"/>
                </a:lnTo>
                <a:lnTo>
                  <a:pt x="16" y="16"/>
                </a:lnTo>
                <a:lnTo>
                  <a:pt x="14" y="16"/>
                </a:lnTo>
                <a:lnTo>
                  <a:pt x="10" y="16"/>
                </a:lnTo>
                <a:lnTo>
                  <a:pt x="8" y="14"/>
                </a:lnTo>
                <a:lnTo>
                  <a:pt x="8" y="14"/>
                </a:lnTo>
                <a:lnTo>
                  <a:pt x="12" y="10"/>
                </a:lnTo>
                <a:lnTo>
                  <a:pt x="14" y="10"/>
                </a:lnTo>
                <a:lnTo>
                  <a:pt x="16" y="10"/>
                </a:lnTo>
                <a:lnTo>
                  <a:pt x="18" y="12"/>
                </a:lnTo>
                <a:lnTo>
                  <a:pt x="18" y="12"/>
                </a:lnTo>
                <a:lnTo>
                  <a:pt x="20" y="14"/>
                </a:lnTo>
                <a:lnTo>
                  <a:pt x="22" y="14"/>
                </a:lnTo>
                <a:lnTo>
                  <a:pt x="26" y="14"/>
                </a:lnTo>
                <a:lnTo>
                  <a:pt x="26" y="14"/>
                </a:lnTo>
                <a:lnTo>
                  <a:pt x="30" y="12"/>
                </a:lnTo>
                <a:lnTo>
                  <a:pt x="30" y="12"/>
                </a:lnTo>
                <a:lnTo>
                  <a:pt x="30" y="10"/>
                </a:lnTo>
                <a:lnTo>
                  <a:pt x="30" y="8"/>
                </a:lnTo>
                <a:lnTo>
                  <a:pt x="30" y="6"/>
                </a:lnTo>
                <a:lnTo>
                  <a:pt x="30" y="6"/>
                </a:lnTo>
                <a:lnTo>
                  <a:pt x="32" y="0"/>
                </a:lnTo>
                <a:lnTo>
                  <a:pt x="32" y="0"/>
                </a:lnTo>
                <a:lnTo>
                  <a:pt x="3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8" name="Freeform 854"/>
          <p:cNvSpPr>
            <a:spLocks/>
          </p:cNvSpPr>
          <p:nvPr/>
        </p:nvSpPr>
        <p:spPr bwMode="auto">
          <a:xfrm>
            <a:off x="3965575" y="4551363"/>
            <a:ext cx="161925" cy="95250"/>
          </a:xfrm>
          <a:custGeom>
            <a:avLst/>
            <a:gdLst/>
            <a:ahLst/>
            <a:cxnLst>
              <a:cxn ang="0">
                <a:pos x="2" y="56"/>
              </a:cxn>
              <a:cxn ang="0">
                <a:pos x="6" y="60"/>
              </a:cxn>
              <a:cxn ang="0">
                <a:pos x="10" y="60"/>
              </a:cxn>
              <a:cxn ang="0">
                <a:pos x="22" y="56"/>
              </a:cxn>
              <a:cxn ang="0">
                <a:pos x="26" y="56"/>
              </a:cxn>
              <a:cxn ang="0">
                <a:pos x="30" y="52"/>
              </a:cxn>
              <a:cxn ang="0">
                <a:pos x="40" y="50"/>
              </a:cxn>
              <a:cxn ang="0">
                <a:pos x="44" y="50"/>
              </a:cxn>
              <a:cxn ang="0">
                <a:pos x="48" y="50"/>
              </a:cxn>
              <a:cxn ang="0">
                <a:pos x="48" y="48"/>
              </a:cxn>
              <a:cxn ang="0">
                <a:pos x="58" y="50"/>
              </a:cxn>
              <a:cxn ang="0">
                <a:pos x="62" y="50"/>
              </a:cxn>
              <a:cxn ang="0">
                <a:pos x="64" y="48"/>
              </a:cxn>
              <a:cxn ang="0">
                <a:pos x="70" y="50"/>
              </a:cxn>
              <a:cxn ang="0">
                <a:pos x="68" y="52"/>
              </a:cxn>
              <a:cxn ang="0">
                <a:pos x="76" y="56"/>
              </a:cxn>
              <a:cxn ang="0">
                <a:pos x="78" y="56"/>
              </a:cxn>
              <a:cxn ang="0">
                <a:pos x="78" y="48"/>
              </a:cxn>
              <a:cxn ang="0">
                <a:pos x="76" y="46"/>
              </a:cxn>
              <a:cxn ang="0">
                <a:pos x="72" y="46"/>
              </a:cxn>
              <a:cxn ang="0">
                <a:pos x="74" y="42"/>
              </a:cxn>
              <a:cxn ang="0">
                <a:pos x="74" y="38"/>
              </a:cxn>
              <a:cxn ang="0">
                <a:pos x="70" y="34"/>
              </a:cxn>
              <a:cxn ang="0">
                <a:pos x="70" y="32"/>
              </a:cxn>
              <a:cxn ang="0">
                <a:pos x="66" y="30"/>
              </a:cxn>
              <a:cxn ang="0">
                <a:pos x="70" y="24"/>
              </a:cxn>
              <a:cxn ang="0">
                <a:pos x="80" y="20"/>
              </a:cxn>
              <a:cxn ang="0">
                <a:pos x="84" y="20"/>
              </a:cxn>
              <a:cxn ang="0">
                <a:pos x="86" y="18"/>
              </a:cxn>
              <a:cxn ang="0">
                <a:pos x="88" y="16"/>
              </a:cxn>
              <a:cxn ang="0">
                <a:pos x="90" y="10"/>
              </a:cxn>
              <a:cxn ang="0">
                <a:pos x="92" y="8"/>
              </a:cxn>
              <a:cxn ang="0">
                <a:pos x="96" y="10"/>
              </a:cxn>
              <a:cxn ang="0">
                <a:pos x="100" y="10"/>
              </a:cxn>
              <a:cxn ang="0">
                <a:pos x="102" y="6"/>
              </a:cxn>
              <a:cxn ang="0">
                <a:pos x="102" y="0"/>
              </a:cxn>
            </a:cxnLst>
            <a:rect l="0" t="0" r="r" b="b"/>
            <a:pathLst>
              <a:path w="102" h="60">
                <a:moveTo>
                  <a:pt x="0" y="54"/>
                </a:moveTo>
                <a:lnTo>
                  <a:pt x="2" y="56"/>
                </a:lnTo>
                <a:lnTo>
                  <a:pt x="4" y="60"/>
                </a:lnTo>
                <a:lnTo>
                  <a:pt x="6" y="60"/>
                </a:lnTo>
                <a:lnTo>
                  <a:pt x="6" y="60"/>
                </a:lnTo>
                <a:lnTo>
                  <a:pt x="10" y="60"/>
                </a:lnTo>
                <a:lnTo>
                  <a:pt x="16" y="60"/>
                </a:lnTo>
                <a:lnTo>
                  <a:pt x="22" y="56"/>
                </a:lnTo>
                <a:lnTo>
                  <a:pt x="24" y="56"/>
                </a:lnTo>
                <a:lnTo>
                  <a:pt x="26" y="56"/>
                </a:lnTo>
                <a:lnTo>
                  <a:pt x="26" y="54"/>
                </a:lnTo>
                <a:lnTo>
                  <a:pt x="30" y="52"/>
                </a:lnTo>
                <a:lnTo>
                  <a:pt x="38" y="50"/>
                </a:lnTo>
                <a:lnTo>
                  <a:pt x="40" y="50"/>
                </a:lnTo>
                <a:lnTo>
                  <a:pt x="42" y="50"/>
                </a:lnTo>
                <a:lnTo>
                  <a:pt x="44" y="50"/>
                </a:lnTo>
                <a:lnTo>
                  <a:pt x="46" y="50"/>
                </a:lnTo>
                <a:lnTo>
                  <a:pt x="48" y="50"/>
                </a:lnTo>
                <a:lnTo>
                  <a:pt x="48" y="50"/>
                </a:lnTo>
                <a:lnTo>
                  <a:pt x="48" y="48"/>
                </a:lnTo>
                <a:lnTo>
                  <a:pt x="56" y="48"/>
                </a:lnTo>
                <a:lnTo>
                  <a:pt x="58" y="50"/>
                </a:lnTo>
                <a:lnTo>
                  <a:pt x="60" y="50"/>
                </a:lnTo>
                <a:lnTo>
                  <a:pt x="62" y="50"/>
                </a:lnTo>
                <a:lnTo>
                  <a:pt x="62" y="48"/>
                </a:lnTo>
                <a:lnTo>
                  <a:pt x="64" y="48"/>
                </a:lnTo>
                <a:lnTo>
                  <a:pt x="66" y="48"/>
                </a:lnTo>
                <a:lnTo>
                  <a:pt x="70" y="50"/>
                </a:lnTo>
                <a:lnTo>
                  <a:pt x="70" y="50"/>
                </a:lnTo>
                <a:lnTo>
                  <a:pt x="68" y="52"/>
                </a:lnTo>
                <a:lnTo>
                  <a:pt x="70" y="54"/>
                </a:lnTo>
                <a:lnTo>
                  <a:pt x="76" y="56"/>
                </a:lnTo>
                <a:lnTo>
                  <a:pt x="78" y="58"/>
                </a:lnTo>
                <a:lnTo>
                  <a:pt x="78" y="56"/>
                </a:lnTo>
                <a:lnTo>
                  <a:pt x="80" y="50"/>
                </a:lnTo>
                <a:lnTo>
                  <a:pt x="78" y="48"/>
                </a:lnTo>
                <a:lnTo>
                  <a:pt x="78" y="46"/>
                </a:lnTo>
                <a:lnTo>
                  <a:pt x="76" y="46"/>
                </a:lnTo>
                <a:lnTo>
                  <a:pt x="76" y="46"/>
                </a:lnTo>
                <a:lnTo>
                  <a:pt x="72" y="46"/>
                </a:lnTo>
                <a:lnTo>
                  <a:pt x="74" y="42"/>
                </a:lnTo>
                <a:lnTo>
                  <a:pt x="74" y="42"/>
                </a:lnTo>
                <a:lnTo>
                  <a:pt x="76" y="40"/>
                </a:lnTo>
                <a:lnTo>
                  <a:pt x="74" y="38"/>
                </a:lnTo>
                <a:lnTo>
                  <a:pt x="72" y="36"/>
                </a:lnTo>
                <a:lnTo>
                  <a:pt x="70" y="34"/>
                </a:lnTo>
                <a:lnTo>
                  <a:pt x="70" y="34"/>
                </a:lnTo>
                <a:lnTo>
                  <a:pt x="70" y="32"/>
                </a:lnTo>
                <a:lnTo>
                  <a:pt x="68" y="32"/>
                </a:lnTo>
                <a:lnTo>
                  <a:pt x="66" y="30"/>
                </a:lnTo>
                <a:lnTo>
                  <a:pt x="66" y="28"/>
                </a:lnTo>
                <a:lnTo>
                  <a:pt x="70" y="24"/>
                </a:lnTo>
                <a:lnTo>
                  <a:pt x="74" y="22"/>
                </a:lnTo>
                <a:lnTo>
                  <a:pt x="80" y="20"/>
                </a:lnTo>
                <a:lnTo>
                  <a:pt x="84" y="20"/>
                </a:lnTo>
                <a:lnTo>
                  <a:pt x="84" y="20"/>
                </a:lnTo>
                <a:lnTo>
                  <a:pt x="86" y="20"/>
                </a:lnTo>
                <a:lnTo>
                  <a:pt x="86" y="18"/>
                </a:lnTo>
                <a:lnTo>
                  <a:pt x="88" y="18"/>
                </a:lnTo>
                <a:lnTo>
                  <a:pt x="88" y="16"/>
                </a:lnTo>
                <a:lnTo>
                  <a:pt x="90" y="14"/>
                </a:lnTo>
                <a:lnTo>
                  <a:pt x="90" y="10"/>
                </a:lnTo>
                <a:lnTo>
                  <a:pt x="90" y="8"/>
                </a:lnTo>
                <a:lnTo>
                  <a:pt x="92" y="8"/>
                </a:lnTo>
                <a:lnTo>
                  <a:pt x="94" y="8"/>
                </a:lnTo>
                <a:lnTo>
                  <a:pt x="96" y="10"/>
                </a:lnTo>
                <a:lnTo>
                  <a:pt x="98" y="10"/>
                </a:lnTo>
                <a:lnTo>
                  <a:pt x="100" y="10"/>
                </a:lnTo>
                <a:lnTo>
                  <a:pt x="102" y="8"/>
                </a:lnTo>
                <a:lnTo>
                  <a:pt x="102" y="6"/>
                </a:lnTo>
                <a:lnTo>
                  <a:pt x="102" y="0"/>
                </a:lnTo>
                <a:lnTo>
                  <a:pt x="102"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9" name="Freeform 855"/>
          <p:cNvSpPr>
            <a:spLocks/>
          </p:cNvSpPr>
          <p:nvPr/>
        </p:nvSpPr>
        <p:spPr bwMode="auto">
          <a:xfrm>
            <a:off x="4641850" y="4595813"/>
            <a:ext cx="104775" cy="19050"/>
          </a:xfrm>
          <a:custGeom>
            <a:avLst/>
            <a:gdLst/>
            <a:ahLst/>
            <a:cxnLst>
              <a:cxn ang="0">
                <a:pos x="0" y="8"/>
              </a:cxn>
              <a:cxn ang="0">
                <a:pos x="0" y="8"/>
              </a:cxn>
              <a:cxn ang="0">
                <a:pos x="2" y="8"/>
              </a:cxn>
              <a:cxn ang="0">
                <a:pos x="6" y="6"/>
              </a:cxn>
              <a:cxn ang="0">
                <a:pos x="8" y="4"/>
              </a:cxn>
              <a:cxn ang="0">
                <a:pos x="8" y="4"/>
              </a:cxn>
              <a:cxn ang="0">
                <a:pos x="8" y="2"/>
              </a:cxn>
              <a:cxn ang="0">
                <a:pos x="8" y="2"/>
              </a:cxn>
              <a:cxn ang="0">
                <a:pos x="10" y="0"/>
              </a:cxn>
              <a:cxn ang="0">
                <a:pos x="10" y="0"/>
              </a:cxn>
              <a:cxn ang="0">
                <a:pos x="14" y="2"/>
              </a:cxn>
              <a:cxn ang="0">
                <a:pos x="14" y="2"/>
              </a:cxn>
              <a:cxn ang="0">
                <a:pos x="14" y="4"/>
              </a:cxn>
              <a:cxn ang="0">
                <a:pos x="16" y="4"/>
              </a:cxn>
              <a:cxn ang="0">
                <a:pos x="18" y="6"/>
              </a:cxn>
              <a:cxn ang="0">
                <a:pos x="22" y="6"/>
              </a:cxn>
              <a:cxn ang="0">
                <a:pos x="22" y="6"/>
              </a:cxn>
              <a:cxn ang="0">
                <a:pos x="24" y="6"/>
              </a:cxn>
              <a:cxn ang="0">
                <a:pos x="34" y="8"/>
              </a:cxn>
              <a:cxn ang="0">
                <a:pos x="38" y="8"/>
              </a:cxn>
              <a:cxn ang="0">
                <a:pos x="42" y="8"/>
              </a:cxn>
              <a:cxn ang="0">
                <a:pos x="44" y="8"/>
              </a:cxn>
              <a:cxn ang="0">
                <a:pos x="44" y="10"/>
              </a:cxn>
              <a:cxn ang="0">
                <a:pos x="50" y="10"/>
              </a:cxn>
              <a:cxn ang="0">
                <a:pos x="52" y="8"/>
              </a:cxn>
              <a:cxn ang="0">
                <a:pos x="56" y="8"/>
              </a:cxn>
              <a:cxn ang="0">
                <a:pos x="56" y="8"/>
              </a:cxn>
              <a:cxn ang="0">
                <a:pos x="60" y="8"/>
              </a:cxn>
              <a:cxn ang="0">
                <a:pos x="60" y="8"/>
              </a:cxn>
              <a:cxn ang="0">
                <a:pos x="62" y="8"/>
              </a:cxn>
              <a:cxn ang="0">
                <a:pos x="62" y="8"/>
              </a:cxn>
              <a:cxn ang="0">
                <a:pos x="64" y="10"/>
              </a:cxn>
              <a:cxn ang="0">
                <a:pos x="64" y="12"/>
              </a:cxn>
              <a:cxn ang="0">
                <a:pos x="66" y="12"/>
              </a:cxn>
              <a:cxn ang="0">
                <a:pos x="66" y="12"/>
              </a:cxn>
            </a:cxnLst>
            <a:rect l="0" t="0" r="r" b="b"/>
            <a:pathLst>
              <a:path w="66" h="12">
                <a:moveTo>
                  <a:pt x="0" y="8"/>
                </a:moveTo>
                <a:lnTo>
                  <a:pt x="0" y="8"/>
                </a:lnTo>
                <a:lnTo>
                  <a:pt x="2" y="8"/>
                </a:lnTo>
                <a:lnTo>
                  <a:pt x="6" y="6"/>
                </a:lnTo>
                <a:lnTo>
                  <a:pt x="8" y="4"/>
                </a:lnTo>
                <a:lnTo>
                  <a:pt x="8" y="4"/>
                </a:lnTo>
                <a:lnTo>
                  <a:pt x="8" y="2"/>
                </a:lnTo>
                <a:lnTo>
                  <a:pt x="8" y="2"/>
                </a:lnTo>
                <a:lnTo>
                  <a:pt x="10" y="0"/>
                </a:lnTo>
                <a:lnTo>
                  <a:pt x="10" y="0"/>
                </a:lnTo>
                <a:lnTo>
                  <a:pt x="14" y="2"/>
                </a:lnTo>
                <a:lnTo>
                  <a:pt x="14" y="2"/>
                </a:lnTo>
                <a:lnTo>
                  <a:pt x="14" y="4"/>
                </a:lnTo>
                <a:lnTo>
                  <a:pt x="16" y="4"/>
                </a:lnTo>
                <a:lnTo>
                  <a:pt x="18" y="6"/>
                </a:lnTo>
                <a:lnTo>
                  <a:pt x="22" y="6"/>
                </a:lnTo>
                <a:lnTo>
                  <a:pt x="22" y="6"/>
                </a:lnTo>
                <a:lnTo>
                  <a:pt x="24" y="6"/>
                </a:lnTo>
                <a:lnTo>
                  <a:pt x="34" y="8"/>
                </a:lnTo>
                <a:lnTo>
                  <a:pt x="38" y="8"/>
                </a:lnTo>
                <a:lnTo>
                  <a:pt x="42" y="8"/>
                </a:lnTo>
                <a:lnTo>
                  <a:pt x="44" y="8"/>
                </a:lnTo>
                <a:lnTo>
                  <a:pt x="44" y="10"/>
                </a:lnTo>
                <a:lnTo>
                  <a:pt x="50" y="10"/>
                </a:lnTo>
                <a:lnTo>
                  <a:pt x="52" y="8"/>
                </a:lnTo>
                <a:lnTo>
                  <a:pt x="56" y="8"/>
                </a:lnTo>
                <a:lnTo>
                  <a:pt x="56" y="8"/>
                </a:lnTo>
                <a:lnTo>
                  <a:pt x="60" y="8"/>
                </a:lnTo>
                <a:lnTo>
                  <a:pt x="60" y="8"/>
                </a:lnTo>
                <a:lnTo>
                  <a:pt x="62" y="8"/>
                </a:lnTo>
                <a:lnTo>
                  <a:pt x="62" y="8"/>
                </a:lnTo>
                <a:lnTo>
                  <a:pt x="64" y="10"/>
                </a:lnTo>
                <a:lnTo>
                  <a:pt x="64" y="12"/>
                </a:lnTo>
                <a:lnTo>
                  <a:pt x="66" y="12"/>
                </a:lnTo>
                <a:lnTo>
                  <a:pt x="66" y="1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0" name="Freeform 856"/>
          <p:cNvSpPr>
            <a:spLocks/>
          </p:cNvSpPr>
          <p:nvPr/>
        </p:nvSpPr>
        <p:spPr bwMode="auto">
          <a:xfrm>
            <a:off x="4321175" y="4564063"/>
            <a:ext cx="276225" cy="60325"/>
          </a:xfrm>
          <a:custGeom>
            <a:avLst/>
            <a:gdLst/>
            <a:ahLst/>
            <a:cxnLst>
              <a:cxn ang="0">
                <a:pos x="174" y="8"/>
              </a:cxn>
              <a:cxn ang="0">
                <a:pos x="172" y="8"/>
              </a:cxn>
              <a:cxn ang="0">
                <a:pos x="168" y="8"/>
              </a:cxn>
              <a:cxn ang="0">
                <a:pos x="164" y="10"/>
              </a:cxn>
              <a:cxn ang="0">
                <a:pos x="162" y="10"/>
              </a:cxn>
              <a:cxn ang="0">
                <a:pos x="156" y="6"/>
              </a:cxn>
              <a:cxn ang="0">
                <a:pos x="150" y="2"/>
              </a:cxn>
              <a:cxn ang="0">
                <a:pos x="144" y="2"/>
              </a:cxn>
              <a:cxn ang="0">
                <a:pos x="138" y="2"/>
              </a:cxn>
              <a:cxn ang="0">
                <a:pos x="130" y="2"/>
              </a:cxn>
              <a:cxn ang="0">
                <a:pos x="126" y="0"/>
              </a:cxn>
              <a:cxn ang="0">
                <a:pos x="122" y="0"/>
              </a:cxn>
              <a:cxn ang="0">
                <a:pos x="116" y="2"/>
              </a:cxn>
              <a:cxn ang="0">
                <a:pos x="116" y="4"/>
              </a:cxn>
              <a:cxn ang="0">
                <a:pos x="114" y="6"/>
              </a:cxn>
              <a:cxn ang="0">
                <a:pos x="112" y="10"/>
              </a:cxn>
              <a:cxn ang="0">
                <a:pos x="110" y="12"/>
              </a:cxn>
              <a:cxn ang="0">
                <a:pos x="108" y="14"/>
              </a:cxn>
              <a:cxn ang="0">
                <a:pos x="104" y="16"/>
              </a:cxn>
              <a:cxn ang="0">
                <a:pos x="102" y="18"/>
              </a:cxn>
              <a:cxn ang="0">
                <a:pos x="98" y="18"/>
              </a:cxn>
              <a:cxn ang="0">
                <a:pos x="96" y="20"/>
              </a:cxn>
              <a:cxn ang="0">
                <a:pos x="90" y="16"/>
              </a:cxn>
              <a:cxn ang="0">
                <a:pos x="86" y="16"/>
              </a:cxn>
              <a:cxn ang="0">
                <a:pos x="82" y="18"/>
              </a:cxn>
              <a:cxn ang="0">
                <a:pos x="80" y="22"/>
              </a:cxn>
              <a:cxn ang="0">
                <a:pos x="68" y="22"/>
              </a:cxn>
              <a:cxn ang="0">
                <a:pos x="64" y="22"/>
              </a:cxn>
              <a:cxn ang="0">
                <a:pos x="62" y="22"/>
              </a:cxn>
              <a:cxn ang="0">
                <a:pos x="58" y="24"/>
              </a:cxn>
              <a:cxn ang="0">
                <a:pos x="56" y="28"/>
              </a:cxn>
              <a:cxn ang="0">
                <a:pos x="58" y="32"/>
              </a:cxn>
              <a:cxn ang="0">
                <a:pos x="60" y="34"/>
              </a:cxn>
              <a:cxn ang="0">
                <a:pos x="58" y="34"/>
              </a:cxn>
              <a:cxn ang="0">
                <a:pos x="56" y="34"/>
              </a:cxn>
              <a:cxn ang="0">
                <a:pos x="54" y="36"/>
              </a:cxn>
              <a:cxn ang="0">
                <a:pos x="50" y="36"/>
              </a:cxn>
              <a:cxn ang="0">
                <a:pos x="46" y="36"/>
              </a:cxn>
              <a:cxn ang="0">
                <a:pos x="44" y="36"/>
              </a:cxn>
              <a:cxn ang="0">
                <a:pos x="40" y="38"/>
              </a:cxn>
              <a:cxn ang="0">
                <a:pos x="34" y="36"/>
              </a:cxn>
              <a:cxn ang="0">
                <a:pos x="28" y="36"/>
              </a:cxn>
              <a:cxn ang="0">
                <a:pos x="26" y="36"/>
              </a:cxn>
              <a:cxn ang="0">
                <a:pos x="20" y="36"/>
              </a:cxn>
              <a:cxn ang="0">
                <a:pos x="10" y="30"/>
              </a:cxn>
              <a:cxn ang="0">
                <a:pos x="8" y="28"/>
              </a:cxn>
              <a:cxn ang="0">
                <a:pos x="4" y="26"/>
              </a:cxn>
              <a:cxn ang="0">
                <a:pos x="2" y="24"/>
              </a:cxn>
              <a:cxn ang="0">
                <a:pos x="0" y="24"/>
              </a:cxn>
            </a:cxnLst>
            <a:rect l="0" t="0" r="r" b="b"/>
            <a:pathLst>
              <a:path w="174" h="38">
                <a:moveTo>
                  <a:pt x="174" y="8"/>
                </a:moveTo>
                <a:lnTo>
                  <a:pt x="174" y="8"/>
                </a:lnTo>
                <a:lnTo>
                  <a:pt x="172" y="8"/>
                </a:lnTo>
                <a:lnTo>
                  <a:pt x="172" y="8"/>
                </a:lnTo>
                <a:lnTo>
                  <a:pt x="170" y="8"/>
                </a:lnTo>
                <a:lnTo>
                  <a:pt x="168" y="8"/>
                </a:lnTo>
                <a:lnTo>
                  <a:pt x="166" y="8"/>
                </a:lnTo>
                <a:lnTo>
                  <a:pt x="164" y="10"/>
                </a:lnTo>
                <a:lnTo>
                  <a:pt x="162" y="10"/>
                </a:lnTo>
                <a:lnTo>
                  <a:pt x="162" y="10"/>
                </a:lnTo>
                <a:lnTo>
                  <a:pt x="160" y="10"/>
                </a:lnTo>
                <a:lnTo>
                  <a:pt x="156" y="6"/>
                </a:lnTo>
                <a:lnTo>
                  <a:pt x="154" y="4"/>
                </a:lnTo>
                <a:lnTo>
                  <a:pt x="150" y="2"/>
                </a:lnTo>
                <a:lnTo>
                  <a:pt x="148" y="0"/>
                </a:lnTo>
                <a:lnTo>
                  <a:pt x="144" y="2"/>
                </a:lnTo>
                <a:lnTo>
                  <a:pt x="142" y="2"/>
                </a:lnTo>
                <a:lnTo>
                  <a:pt x="138" y="2"/>
                </a:lnTo>
                <a:lnTo>
                  <a:pt x="136" y="2"/>
                </a:lnTo>
                <a:lnTo>
                  <a:pt x="130" y="2"/>
                </a:lnTo>
                <a:lnTo>
                  <a:pt x="128" y="2"/>
                </a:lnTo>
                <a:lnTo>
                  <a:pt x="126" y="0"/>
                </a:lnTo>
                <a:lnTo>
                  <a:pt x="126" y="0"/>
                </a:lnTo>
                <a:lnTo>
                  <a:pt x="122" y="0"/>
                </a:lnTo>
                <a:lnTo>
                  <a:pt x="120" y="0"/>
                </a:lnTo>
                <a:lnTo>
                  <a:pt x="116" y="2"/>
                </a:lnTo>
                <a:lnTo>
                  <a:pt x="116" y="4"/>
                </a:lnTo>
                <a:lnTo>
                  <a:pt x="116" y="4"/>
                </a:lnTo>
                <a:lnTo>
                  <a:pt x="114" y="6"/>
                </a:lnTo>
                <a:lnTo>
                  <a:pt x="114" y="6"/>
                </a:lnTo>
                <a:lnTo>
                  <a:pt x="112" y="8"/>
                </a:lnTo>
                <a:lnTo>
                  <a:pt x="112" y="10"/>
                </a:lnTo>
                <a:lnTo>
                  <a:pt x="112" y="12"/>
                </a:lnTo>
                <a:lnTo>
                  <a:pt x="110" y="12"/>
                </a:lnTo>
                <a:lnTo>
                  <a:pt x="110" y="14"/>
                </a:lnTo>
                <a:lnTo>
                  <a:pt x="108" y="14"/>
                </a:lnTo>
                <a:lnTo>
                  <a:pt x="106" y="14"/>
                </a:lnTo>
                <a:lnTo>
                  <a:pt x="104" y="16"/>
                </a:lnTo>
                <a:lnTo>
                  <a:pt x="102" y="16"/>
                </a:lnTo>
                <a:lnTo>
                  <a:pt x="102" y="18"/>
                </a:lnTo>
                <a:lnTo>
                  <a:pt x="100" y="18"/>
                </a:lnTo>
                <a:lnTo>
                  <a:pt x="98" y="18"/>
                </a:lnTo>
                <a:lnTo>
                  <a:pt x="96" y="20"/>
                </a:lnTo>
                <a:lnTo>
                  <a:pt x="96" y="20"/>
                </a:lnTo>
                <a:lnTo>
                  <a:pt x="92" y="16"/>
                </a:lnTo>
                <a:lnTo>
                  <a:pt x="90" y="16"/>
                </a:lnTo>
                <a:lnTo>
                  <a:pt x="86" y="16"/>
                </a:lnTo>
                <a:lnTo>
                  <a:pt x="86" y="16"/>
                </a:lnTo>
                <a:lnTo>
                  <a:pt x="82" y="16"/>
                </a:lnTo>
                <a:lnTo>
                  <a:pt x="82" y="18"/>
                </a:lnTo>
                <a:lnTo>
                  <a:pt x="82" y="20"/>
                </a:lnTo>
                <a:lnTo>
                  <a:pt x="80" y="22"/>
                </a:lnTo>
                <a:lnTo>
                  <a:pt x="72" y="22"/>
                </a:lnTo>
                <a:lnTo>
                  <a:pt x="68" y="22"/>
                </a:lnTo>
                <a:lnTo>
                  <a:pt x="66" y="22"/>
                </a:lnTo>
                <a:lnTo>
                  <a:pt x="64" y="22"/>
                </a:lnTo>
                <a:lnTo>
                  <a:pt x="64" y="22"/>
                </a:lnTo>
                <a:lnTo>
                  <a:pt x="62" y="22"/>
                </a:lnTo>
                <a:lnTo>
                  <a:pt x="60" y="22"/>
                </a:lnTo>
                <a:lnTo>
                  <a:pt x="58" y="24"/>
                </a:lnTo>
                <a:lnTo>
                  <a:pt x="58" y="24"/>
                </a:lnTo>
                <a:lnTo>
                  <a:pt x="56" y="28"/>
                </a:lnTo>
                <a:lnTo>
                  <a:pt x="56" y="30"/>
                </a:lnTo>
                <a:lnTo>
                  <a:pt x="58" y="32"/>
                </a:lnTo>
                <a:lnTo>
                  <a:pt x="58" y="32"/>
                </a:lnTo>
                <a:lnTo>
                  <a:pt x="60" y="34"/>
                </a:lnTo>
                <a:lnTo>
                  <a:pt x="60" y="34"/>
                </a:lnTo>
                <a:lnTo>
                  <a:pt x="58" y="34"/>
                </a:lnTo>
                <a:lnTo>
                  <a:pt x="56" y="34"/>
                </a:lnTo>
                <a:lnTo>
                  <a:pt x="56" y="34"/>
                </a:lnTo>
                <a:lnTo>
                  <a:pt x="54" y="36"/>
                </a:lnTo>
                <a:lnTo>
                  <a:pt x="54" y="36"/>
                </a:lnTo>
                <a:lnTo>
                  <a:pt x="52" y="36"/>
                </a:lnTo>
                <a:lnTo>
                  <a:pt x="50" y="36"/>
                </a:lnTo>
                <a:lnTo>
                  <a:pt x="48" y="36"/>
                </a:lnTo>
                <a:lnTo>
                  <a:pt x="46" y="36"/>
                </a:lnTo>
                <a:lnTo>
                  <a:pt x="44" y="36"/>
                </a:lnTo>
                <a:lnTo>
                  <a:pt x="44" y="36"/>
                </a:lnTo>
                <a:lnTo>
                  <a:pt x="42" y="38"/>
                </a:lnTo>
                <a:lnTo>
                  <a:pt x="40" y="38"/>
                </a:lnTo>
                <a:lnTo>
                  <a:pt x="36" y="36"/>
                </a:lnTo>
                <a:lnTo>
                  <a:pt x="34" y="36"/>
                </a:lnTo>
                <a:lnTo>
                  <a:pt x="32" y="36"/>
                </a:lnTo>
                <a:lnTo>
                  <a:pt x="28" y="36"/>
                </a:lnTo>
                <a:lnTo>
                  <a:pt x="26" y="36"/>
                </a:lnTo>
                <a:lnTo>
                  <a:pt x="26" y="36"/>
                </a:lnTo>
                <a:lnTo>
                  <a:pt x="22" y="36"/>
                </a:lnTo>
                <a:lnTo>
                  <a:pt x="20" y="36"/>
                </a:lnTo>
                <a:lnTo>
                  <a:pt x="10" y="30"/>
                </a:lnTo>
                <a:lnTo>
                  <a:pt x="10" y="30"/>
                </a:lnTo>
                <a:lnTo>
                  <a:pt x="10" y="30"/>
                </a:lnTo>
                <a:lnTo>
                  <a:pt x="8" y="28"/>
                </a:lnTo>
                <a:lnTo>
                  <a:pt x="6" y="26"/>
                </a:lnTo>
                <a:lnTo>
                  <a:pt x="4" y="26"/>
                </a:lnTo>
                <a:lnTo>
                  <a:pt x="2" y="26"/>
                </a:lnTo>
                <a:lnTo>
                  <a:pt x="2" y="24"/>
                </a:lnTo>
                <a:lnTo>
                  <a:pt x="2" y="24"/>
                </a:lnTo>
                <a:lnTo>
                  <a:pt x="0" y="24"/>
                </a:lnTo>
                <a:lnTo>
                  <a:pt x="0" y="2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1" name="Freeform 857"/>
          <p:cNvSpPr>
            <a:spLocks/>
          </p:cNvSpPr>
          <p:nvPr/>
        </p:nvSpPr>
        <p:spPr bwMode="auto">
          <a:xfrm>
            <a:off x="4597400" y="4573588"/>
            <a:ext cx="44450" cy="34925"/>
          </a:xfrm>
          <a:custGeom>
            <a:avLst/>
            <a:gdLst/>
            <a:ahLst/>
            <a:cxnLst>
              <a:cxn ang="0">
                <a:pos x="28" y="22"/>
              </a:cxn>
              <a:cxn ang="0">
                <a:pos x="28" y="20"/>
              </a:cxn>
              <a:cxn ang="0">
                <a:pos x="28" y="18"/>
              </a:cxn>
              <a:cxn ang="0">
                <a:pos x="26" y="16"/>
              </a:cxn>
              <a:cxn ang="0">
                <a:pos x="24" y="14"/>
              </a:cxn>
              <a:cxn ang="0">
                <a:pos x="22" y="14"/>
              </a:cxn>
              <a:cxn ang="0">
                <a:pos x="20" y="16"/>
              </a:cxn>
              <a:cxn ang="0">
                <a:pos x="20" y="16"/>
              </a:cxn>
              <a:cxn ang="0">
                <a:pos x="18" y="16"/>
              </a:cxn>
              <a:cxn ang="0">
                <a:pos x="18" y="14"/>
              </a:cxn>
              <a:cxn ang="0">
                <a:pos x="18" y="14"/>
              </a:cxn>
              <a:cxn ang="0">
                <a:pos x="16" y="12"/>
              </a:cxn>
              <a:cxn ang="0">
                <a:pos x="14" y="8"/>
              </a:cxn>
              <a:cxn ang="0">
                <a:pos x="12" y="8"/>
              </a:cxn>
              <a:cxn ang="0">
                <a:pos x="10" y="8"/>
              </a:cxn>
              <a:cxn ang="0">
                <a:pos x="8" y="8"/>
              </a:cxn>
              <a:cxn ang="0">
                <a:pos x="4" y="4"/>
              </a:cxn>
              <a:cxn ang="0">
                <a:pos x="4" y="2"/>
              </a:cxn>
              <a:cxn ang="0">
                <a:pos x="2" y="0"/>
              </a:cxn>
              <a:cxn ang="0">
                <a:pos x="0" y="2"/>
              </a:cxn>
              <a:cxn ang="0">
                <a:pos x="0" y="2"/>
              </a:cxn>
            </a:cxnLst>
            <a:rect l="0" t="0" r="r" b="b"/>
            <a:pathLst>
              <a:path w="28" h="22">
                <a:moveTo>
                  <a:pt x="28" y="22"/>
                </a:moveTo>
                <a:lnTo>
                  <a:pt x="28" y="20"/>
                </a:lnTo>
                <a:lnTo>
                  <a:pt x="28" y="18"/>
                </a:lnTo>
                <a:lnTo>
                  <a:pt x="26" y="16"/>
                </a:lnTo>
                <a:lnTo>
                  <a:pt x="24" y="14"/>
                </a:lnTo>
                <a:lnTo>
                  <a:pt x="22" y="14"/>
                </a:lnTo>
                <a:lnTo>
                  <a:pt x="20" y="16"/>
                </a:lnTo>
                <a:lnTo>
                  <a:pt x="20" y="16"/>
                </a:lnTo>
                <a:lnTo>
                  <a:pt x="18" y="16"/>
                </a:lnTo>
                <a:lnTo>
                  <a:pt x="18" y="14"/>
                </a:lnTo>
                <a:lnTo>
                  <a:pt x="18" y="14"/>
                </a:lnTo>
                <a:lnTo>
                  <a:pt x="16" y="12"/>
                </a:lnTo>
                <a:lnTo>
                  <a:pt x="14" y="8"/>
                </a:lnTo>
                <a:lnTo>
                  <a:pt x="12" y="8"/>
                </a:lnTo>
                <a:lnTo>
                  <a:pt x="10" y="8"/>
                </a:lnTo>
                <a:lnTo>
                  <a:pt x="8" y="8"/>
                </a:lnTo>
                <a:lnTo>
                  <a:pt x="4" y="4"/>
                </a:lnTo>
                <a:lnTo>
                  <a:pt x="4" y="2"/>
                </a:lnTo>
                <a:lnTo>
                  <a:pt x="2" y="0"/>
                </a:lnTo>
                <a:lnTo>
                  <a:pt x="0" y="2"/>
                </a:lnTo>
                <a:lnTo>
                  <a:pt x="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2" name="Freeform 858"/>
          <p:cNvSpPr>
            <a:spLocks/>
          </p:cNvSpPr>
          <p:nvPr/>
        </p:nvSpPr>
        <p:spPr bwMode="auto">
          <a:xfrm>
            <a:off x="4298950" y="4560888"/>
            <a:ext cx="22225" cy="44450"/>
          </a:xfrm>
          <a:custGeom>
            <a:avLst/>
            <a:gdLst/>
            <a:ahLst/>
            <a:cxnLst>
              <a:cxn ang="0">
                <a:pos x="2" y="0"/>
              </a:cxn>
              <a:cxn ang="0">
                <a:pos x="2" y="2"/>
              </a:cxn>
              <a:cxn ang="0">
                <a:pos x="2" y="4"/>
              </a:cxn>
              <a:cxn ang="0">
                <a:pos x="2" y="4"/>
              </a:cxn>
              <a:cxn ang="0">
                <a:pos x="0" y="6"/>
              </a:cxn>
              <a:cxn ang="0">
                <a:pos x="0" y="8"/>
              </a:cxn>
              <a:cxn ang="0">
                <a:pos x="0" y="12"/>
              </a:cxn>
              <a:cxn ang="0">
                <a:pos x="4" y="14"/>
              </a:cxn>
              <a:cxn ang="0">
                <a:pos x="4" y="16"/>
              </a:cxn>
              <a:cxn ang="0">
                <a:pos x="4" y="16"/>
              </a:cxn>
              <a:cxn ang="0">
                <a:pos x="6" y="20"/>
              </a:cxn>
              <a:cxn ang="0">
                <a:pos x="6" y="20"/>
              </a:cxn>
              <a:cxn ang="0">
                <a:pos x="8" y="22"/>
              </a:cxn>
              <a:cxn ang="0">
                <a:pos x="10" y="22"/>
              </a:cxn>
              <a:cxn ang="0">
                <a:pos x="10" y="24"/>
              </a:cxn>
              <a:cxn ang="0">
                <a:pos x="12" y="26"/>
              </a:cxn>
              <a:cxn ang="0">
                <a:pos x="14" y="28"/>
              </a:cxn>
            </a:cxnLst>
            <a:rect l="0" t="0" r="r" b="b"/>
            <a:pathLst>
              <a:path w="14" h="28">
                <a:moveTo>
                  <a:pt x="2" y="0"/>
                </a:moveTo>
                <a:lnTo>
                  <a:pt x="2" y="2"/>
                </a:lnTo>
                <a:lnTo>
                  <a:pt x="2" y="4"/>
                </a:lnTo>
                <a:lnTo>
                  <a:pt x="2" y="4"/>
                </a:lnTo>
                <a:lnTo>
                  <a:pt x="0" y="6"/>
                </a:lnTo>
                <a:lnTo>
                  <a:pt x="0" y="8"/>
                </a:lnTo>
                <a:lnTo>
                  <a:pt x="0" y="12"/>
                </a:lnTo>
                <a:lnTo>
                  <a:pt x="4" y="14"/>
                </a:lnTo>
                <a:lnTo>
                  <a:pt x="4" y="16"/>
                </a:lnTo>
                <a:lnTo>
                  <a:pt x="4" y="16"/>
                </a:lnTo>
                <a:lnTo>
                  <a:pt x="6" y="20"/>
                </a:lnTo>
                <a:lnTo>
                  <a:pt x="6" y="20"/>
                </a:lnTo>
                <a:lnTo>
                  <a:pt x="8" y="22"/>
                </a:lnTo>
                <a:lnTo>
                  <a:pt x="10" y="22"/>
                </a:lnTo>
                <a:lnTo>
                  <a:pt x="10" y="24"/>
                </a:lnTo>
                <a:lnTo>
                  <a:pt x="12" y="26"/>
                </a:lnTo>
                <a:lnTo>
                  <a:pt x="14" y="2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3" name="Freeform 859"/>
          <p:cNvSpPr>
            <a:spLocks/>
          </p:cNvSpPr>
          <p:nvPr/>
        </p:nvSpPr>
        <p:spPr bwMode="auto">
          <a:xfrm>
            <a:off x="4597400" y="4529138"/>
            <a:ext cx="15875" cy="47625"/>
          </a:xfrm>
          <a:custGeom>
            <a:avLst/>
            <a:gdLst/>
            <a:ahLst/>
            <a:cxnLst>
              <a:cxn ang="0">
                <a:pos x="0" y="30"/>
              </a:cxn>
              <a:cxn ang="0">
                <a:pos x="0" y="22"/>
              </a:cxn>
              <a:cxn ang="0">
                <a:pos x="0" y="22"/>
              </a:cxn>
              <a:cxn ang="0">
                <a:pos x="2" y="20"/>
              </a:cxn>
              <a:cxn ang="0">
                <a:pos x="4" y="16"/>
              </a:cxn>
              <a:cxn ang="0">
                <a:pos x="6" y="12"/>
              </a:cxn>
              <a:cxn ang="0">
                <a:pos x="8" y="8"/>
              </a:cxn>
              <a:cxn ang="0">
                <a:pos x="8" y="6"/>
              </a:cxn>
              <a:cxn ang="0">
                <a:pos x="10" y="4"/>
              </a:cxn>
              <a:cxn ang="0">
                <a:pos x="10" y="2"/>
              </a:cxn>
              <a:cxn ang="0">
                <a:pos x="10" y="0"/>
              </a:cxn>
            </a:cxnLst>
            <a:rect l="0" t="0" r="r" b="b"/>
            <a:pathLst>
              <a:path w="10" h="30">
                <a:moveTo>
                  <a:pt x="0" y="30"/>
                </a:moveTo>
                <a:lnTo>
                  <a:pt x="0" y="22"/>
                </a:lnTo>
                <a:lnTo>
                  <a:pt x="0" y="22"/>
                </a:lnTo>
                <a:lnTo>
                  <a:pt x="2" y="20"/>
                </a:lnTo>
                <a:lnTo>
                  <a:pt x="4" y="16"/>
                </a:lnTo>
                <a:lnTo>
                  <a:pt x="6" y="12"/>
                </a:lnTo>
                <a:lnTo>
                  <a:pt x="8" y="8"/>
                </a:lnTo>
                <a:lnTo>
                  <a:pt x="8" y="6"/>
                </a:lnTo>
                <a:lnTo>
                  <a:pt x="10" y="4"/>
                </a:lnTo>
                <a:lnTo>
                  <a:pt x="10" y="2"/>
                </a:lnTo>
                <a:lnTo>
                  <a:pt x="1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4" name="Freeform 860"/>
          <p:cNvSpPr>
            <a:spLocks/>
          </p:cNvSpPr>
          <p:nvPr/>
        </p:nvSpPr>
        <p:spPr bwMode="auto">
          <a:xfrm>
            <a:off x="4127500" y="4532313"/>
            <a:ext cx="174625" cy="31750"/>
          </a:xfrm>
          <a:custGeom>
            <a:avLst/>
            <a:gdLst/>
            <a:ahLst/>
            <a:cxnLst>
              <a:cxn ang="0">
                <a:pos x="0" y="12"/>
              </a:cxn>
              <a:cxn ang="0">
                <a:pos x="2" y="12"/>
              </a:cxn>
              <a:cxn ang="0">
                <a:pos x="2" y="12"/>
              </a:cxn>
              <a:cxn ang="0">
                <a:pos x="6" y="14"/>
              </a:cxn>
              <a:cxn ang="0">
                <a:pos x="8" y="16"/>
              </a:cxn>
              <a:cxn ang="0">
                <a:pos x="14" y="20"/>
              </a:cxn>
              <a:cxn ang="0">
                <a:pos x="16" y="20"/>
              </a:cxn>
              <a:cxn ang="0">
                <a:pos x="20" y="20"/>
              </a:cxn>
              <a:cxn ang="0">
                <a:pos x="22" y="18"/>
              </a:cxn>
              <a:cxn ang="0">
                <a:pos x="24" y="18"/>
              </a:cxn>
              <a:cxn ang="0">
                <a:pos x="28" y="18"/>
              </a:cxn>
              <a:cxn ang="0">
                <a:pos x="30" y="18"/>
              </a:cxn>
              <a:cxn ang="0">
                <a:pos x="32" y="20"/>
              </a:cxn>
              <a:cxn ang="0">
                <a:pos x="32" y="20"/>
              </a:cxn>
              <a:cxn ang="0">
                <a:pos x="32" y="18"/>
              </a:cxn>
              <a:cxn ang="0">
                <a:pos x="32" y="16"/>
              </a:cxn>
              <a:cxn ang="0">
                <a:pos x="32" y="14"/>
              </a:cxn>
              <a:cxn ang="0">
                <a:pos x="36" y="10"/>
              </a:cxn>
              <a:cxn ang="0">
                <a:pos x="36" y="10"/>
              </a:cxn>
              <a:cxn ang="0">
                <a:pos x="38" y="10"/>
              </a:cxn>
              <a:cxn ang="0">
                <a:pos x="40" y="10"/>
              </a:cxn>
              <a:cxn ang="0">
                <a:pos x="40" y="4"/>
              </a:cxn>
              <a:cxn ang="0">
                <a:pos x="40" y="2"/>
              </a:cxn>
              <a:cxn ang="0">
                <a:pos x="40" y="0"/>
              </a:cxn>
              <a:cxn ang="0">
                <a:pos x="42" y="0"/>
              </a:cxn>
              <a:cxn ang="0">
                <a:pos x="42" y="0"/>
              </a:cxn>
              <a:cxn ang="0">
                <a:pos x="46" y="2"/>
              </a:cxn>
              <a:cxn ang="0">
                <a:pos x="52" y="2"/>
              </a:cxn>
              <a:cxn ang="0">
                <a:pos x="54" y="2"/>
              </a:cxn>
              <a:cxn ang="0">
                <a:pos x="54" y="2"/>
              </a:cxn>
              <a:cxn ang="0">
                <a:pos x="56" y="4"/>
              </a:cxn>
              <a:cxn ang="0">
                <a:pos x="60" y="4"/>
              </a:cxn>
              <a:cxn ang="0">
                <a:pos x="60" y="4"/>
              </a:cxn>
              <a:cxn ang="0">
                <a:pos x="60" y="6"/>
              </a:cxn>
              <a:cxn ang="0">
                <a:pos x="62" y="6"/>
              </a:cxn>
              <a:cxn ang="0">
                <a:pos x="66" y="8"/>
              </a:cxn>
              <a:cxn ang="0">
                <a:pos x="68" y="8"/>
              </a:cxn>
              <a:cxn ang="0">
                <a:pos x="72" y="8"/>
              </a:cxn>
              <a:cxn ang="0">
                <a:pos x="76" y="10"/>
              </a:cxn>
              <a:cxn ang="0">
                <a:pos x="78" y="10"/>
              </a:cxn>
              <a:cxn ang="0">
                <a:pos x="78" y="12"/>
              </a:cxn>
              <a:cxn ang="0">
                <a:pos x="80" y="12"/>
              </a:cxn>
              <a:cxn ang="0">
                <a:pos x="80" y="12"/>
              </a:cxn>
              <a:cxn ang="0">
                <a:pos x="88" y="12"/>
              </a:cxn>
              <a:cxn ang="0">
                <a:pos x="90" y="12"/>
              </a:cxn>
              <a:cxn ang="0">
                <a:pos x="92" y="12"/>
              </a:cxn>
              <a:cxn ang="0">
                <a:pos x="92" y="10"/>
              </a:cxn>
              <a:cxn ang="0">
                <a:pos x="92" y="10"/>
              </a:cxn>
              <a:cxn ang="0">
                <a:pos x="96" y="10"/>
              </a:cxn>
              <a:cxn ang="0">
                <a:pos x="100" y="10"/>
              </a:cxn>
              <a:cxn ang="0">
                <a:pos x="102" y="12"/>
              </a:cxn>
              <a:cxn ang="0">
                <a:pos x="104" y="14"/>
              </a:cxn>
              <a:cxn ang="0">
                <a:pos x="106" y="14"/>
              </a:cxn>
              <a:cxn ang="0">
                <a:pos x="108" y="14"/>
              </a:cxn>
              <a:cxn ang="0">
                <a:pos x="108" y="14"/>
              </a:cxn>
              <a:cxn ang="0">
                <a:pos x="110" y="14"/>
              </a:cxn>
              <a:cxn ang="0">
                <a:pos x="110" y="18"/>
              </a:cxn>
            </a:cxnLst>
            <a:rect l="0" t="0" r="r" b="b"/>
            <a:pathLst>
              <a:path w="110" h="20">
                <a:moveTo>
                  <a:pt x="0" y="12"/>
                </a:moveTo>
                <a:lnTo>
                  <a:pt x="2" y="12"/>
                </a:lnTo>
                <a:lnTo>
                  <a:pt x="2" y="12"/>
                </a:lnTo>
                <a:lnTo>
                  <a:pt x="6" y="14"/>
                </a:lnTo>
                <a:lnTo>
                  <a:pt x="8" y="16"/>
                </a:lnTo>
                <a:lnTo>
                  <a:pt x="14" y="20"/>
                </a:lnTo>
                <a:lnTo>
                  <a:pt x="16" y="20"/>
                </a:lnTo>
                <a:lnTo>
                  <a:pt x="20" y="20"/>
                </a:lnTo>
                <a:lnTo>
                  <a:pt x="22" y="18"/>
                </a:lnTo>
                <a:lnTo>
                  <a:pt x="24" y="18"/>
                </a:lnTo>
                <a:lnTo>
                  <a:pt x="28" y="18"/>
                </a:lnTo>
                <a:lnTo>
                  <a:pt x="30" y="18"/>
                </a:lnTo>
                <a:lnTo>
                  <a:pt x="32" y="20"/>
                </a:lnTo>
                <a:lnTo>
                  <a:pt x="32" y="20"/>
                </a:lnTo>
                <a:lnTo>
                  <a:pt x="32" y="18"/>
                </a:lnTo>
                <a:lnTo>
                  <a:pt x="32" y="16"/>
                </a:lnTo>
                <a:lnTo>
                  <a:pt x="32" y="14"/>
                </a:lnTo>
                <a:lnTo>
                  <a:pt x="36" y="10"/>
                </a:lnTo>
                <a:lnTo>
                  <a:pt x="36" y="10"/>
                </a:lnTo>
                <a:lnTo>
                  <a:pt x="38" y="10"/>
                </a:lnTo>
                <a:lnTo>
                  <a:pt x="40" y="10"/>
                </a:lnTo>
                <a:lnTo>
                  <a:pt x="40" y="4"/>
                </a:lnTo>
                <a:lnTo>
                  <a:pt x="40" y="2"/>
                </a:lnTo>
                <a:lnTo>
                  <a:pt x="40" y="0"/>
                </a:lnTo>
                <a:lnTo>
                  <a:pt x="42" y="0"/>
                </a:lnTo>
                <a:lnTo>
                  <a:pt x="42" y="0"/>
                </a:lnTo>
                <a:lnTo>
                  <a:pt x="46" y="2"/>
                </a:lnTo>
                <a:lnTo>
                  <a:pt x="52" y="2"/>
                </a:lnTo>
                <a:lnTo>
                  <a:pt x="54" y="2"/>
                </a:lnTo>
                <a:lnTo>
                  <a:pt x="54" y="2"/>
                </a:lnTo>
                <a:lnTo>
                  <a:pt x="56" y="4"/>
                </a:lnTo>
                <a:lnTo>
                  <a:pt x="60" y="4"/>
                </a:lnTo>
                <a:lnTo>
                  <a:pt x="60" y="4"/>
                </a:lnTo>
                <a:lnTo>
                  <a:pt x="60" y="6"/>
                </a:lnTo>
                <a:lnTo>
                  <a:pt x="62" y="6"/>
                </a:lnTo>
                <a:lnTo>
                  <a:pt x="66" y="8"/>
                </a:lnTo>
                <a:lnTo>
                  <a:pt x="68" y="8"/>
                </a:lnTo>
                <a:lnTo>
                  <a:pt x="72" y="8"/>
                </a:lnTo>
                <a:lnTo>
                  <a:pt x="76" y="10"/>
                </a:lnTo>
                <a:lnTo>
                  <a:pt x="78" y="10"/>
                </a:lnTo>
                <a:lnTo>
                  <a:pt x="78" y="12"/>
                </a:lnTo>
                <a:lnTo>
                  <a:pt x="80" y="12"/>
                </a:lnTo>
                <a:lnTo>
                  <a:pt x="80" y="12"/>
                </a:lnTo>
                <a:lnTo>
                  <a:pt x="88" y="12"/>
                </a:lnTo>
                <a:lnTo>
                  <a:pt x="90" y="12"/>
                </a:lnTo>
                <a:lnTo>
                  <a:pt x="92" y="12"/>
                </a:lnTo>
                <a:lnTo>
                  <a:pt x="92" y="10"/>
                </a:lnTo>
                <a:lnTo>
                  <a:pt x="92" y="10"/>
                </a:lnTo>
                <a:lnTo>
                  <a:pt x="96" y="10"/>
                </a:lnTo>
                <a:lnTo>
                  <a:pt x="100" y="10"/>
                </a:lnTo>
                <a:lnTo>
                  <a:pt x="102" y="12"/>
                </a:lnTo>
                <a:lnTo>
                  <a:pt x="104" y="14"/>
                </a:lnTo>
                <a:lnTo>
                  <a:pt x="106" y="14"/>
                </a:lnTo>
                <a:lnTo>
                  <a:pt x="108" y="14"/>
                </a:lnTo>
                <a:lnTo>
                  <a:pt x="108" y="14"/>
                </a:lnTo>
                <a:lnTo>
                  <a:pt x="110" y="14"/>
                </a:lnTo>
                <a:lnTo>
                  <a:pt x="110" y="18"/>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5" name="Freeform 861"/>
          <p:cNvSpPr>
            <a:spLocks/>
          </p:cNvSpPr>
          <p:nvPr/>
        </p:nvSpPr>
        <p:spPr bwMode="auto">
          <a:xfrm>
            <a:off x="4302125" y="4497388"/>
            <a:ext cx="101600" cy="63500"/>
          </a:xfrm>
          <a:custGeom>
            <a:avLst/>
            <a:gdLst/>
            <a:ahLst/>
            <a:cxnLst>
              <a:cxn ang="0">
                <a:pos x="64" y="0"/>
              </a:cxn>
              <a:cxn ang="0">
                <a:pos x="62" y="0"/>
              </a:cxn>
              <a:cxn ang="0">
                <a:pos x="58" y="0"/>
              </a:cxn>
              <a:cxn ang="0">
                <a:pos x="54" y="2"/>
              </a:cxn>
              <a:cxn ang="0">
                <a:pos x="54" y="2"/>
              </a:cxn>
              <a:cxn ang="0">
                <a:pos x="48" y="8"/>
              </a:cxn>
              <a:cxn ang="0">
                <a:pos x="46" y="10"/>
              </a:cxn>
              <a:cxn ang="0">
                <a:pos x="44" y="10"/>
              </a:cxn>
              <a:cxn ang="0">
                <a:pos x="42" y="10"/>
              </a:cxn>
              <a:cxn ang="0">
                <a:pos x="42" y="12"/>
              </a:cxn>
              <a:cxn ang="0">
                <a:pos x="42" y="14"/>
              </a:cxn>
              <a:cxn ang="0">
                <a:pos x="42" y="16"/>
              </a:cxn>
              <a:cxn ang="0">
                <a:pos x="42" y="16"/>
              </a:cxn>
              <a:cxn ang="0">
                <a:pos x="42" y="18"/>
              </a:cxn>
              <a:cxn ang="0">
                <a:pos x="40" y="20"/>
              </a:cxn>
              <a:cxn ang="0">
                <a:pos x="38" y="22"/>
              </a:cxn>
              <a:cxn ang="0">
                <a:pos x="34" y="24"/>
              </a:cxn>
              <a:cxn ang="0">
                <a:pos x="32" y="26"/>
              </a:cxn>
              <a:cxn ang="0">
                <a:pos x="28" y="28"/>
              </a:cxn>
              <a:cxn ang="0">
                <a:pos x="26" y="30"/>
              </a:cxn>
              <a:cxn ang="0">
                <a:pos x="26" y="30"/>
              </a:cxn>
              <a:cxn ang="0">
                <a:pos x="24" y="30"/>
              </a:cxn>
              <a:cxn ang="0">
                <a:pos x="20" y="30"/>
              </a:cxn>
              <a:cxn ang="0">
                <a:pos x="16" y="30"/>
              </a:cxn>
              <a:cxn ang="0">
                <a:pos x="16" y="30"/>
              </a:cxn>
              <a:cxn ang="0">
                <a:pos x="14" y="30"/>
              </a:cxn>
              <a:cxn ang="0">
                <a:pos x="10" y="28"/>
              </a:cxn>
              <a:cxn ang="0">
                <a:pos x="8" y="28"/>
              </a:cxn>
              <a:cxn ang="0">
                <a:pos x="6" y="30"/>
              </a:cxn>
              <a:cxn ang="0">
                <a:pos x="4" y="34"/>
              </a:cxn>
              <a:cxn ang="0">
                <a:pos x="4" y="34"/>
              </a:cxn>
              <a:cxn ang="0">
                <a:pos x="2" y="38"/>
              </a:cxn>
              <a:cxn ang="0">
                <a:pos x="0" y="40"/>
              </a:cxn>
            </a:cxnLst>
            <a:rect l="0" t="0" r="r" b="b"/>
            <a:pathLst>
              <a:path w="64" h="40">
                <a:moveTo>
                  <a:pt x="64" y="0"/>
                </a:moveTo>
                <a:lnTo>
                  <a:pt x="62" y="0"/>
                </a:lnTo>
                <a:lnTo>
                  <a:pt x="58" y="0"/>
                </a:lnTo>
                <a:lnTo>
                  <a:pt x="54" y="2"/>
                </a:lnTo>
                <a:lnTo>
                  <a:pt x="54" y="2"/>
                </a:lnTo>
                <a:lnTo>
                  <a:pt x="48" y="8"/>
                </a:lnTo>
                <a:lnTo>
                  <a:pt x="46" y="10"/>
                </a:lnTo>
                <a:lnTo>
                  <a:pt x="44" y="10"/>
                </a:lnTo>
                <a:lnTo>
                  <a:pt x="42" y="10"/>
                </a:lnTo>
                <a:lnTo>
                  <a:pt x="42" y="12"/>
                </a:lnTo>
                <a:lnTo>
                  <a:pt x="42" y="14"/>
                </a:lnTo>
                <a:lnTo>
                  <a:pt x="42" y="16"/>
                </a:lnTo>
                <a:lnTo>
                  <a:pt x="42" y="16"/>
                </a:lnTo>
                <a:lnTo>
                  <a:pt x="42" y="18"/>
                </a:lnTo>
                <a:lnTo>
                  <a:pt x="40" y="20"/>
                </a:lnTo>
                <a:lnTo>
                  <a:pt x="38" y="22"/>
                </a:lnTo>
                <a:lnTo>
                  <a:pt x="34" y="24"/>
                </a:lnTo>
                <a:lnTo>
                  <a:pt x="32" y="26"/>
                </a:lnTo>
                <a:lnTo>
                  <a:pt x="28" y="28"/>
                </a:lnTo>
                <a:lnTo>
                  <a:pt x="26" y="30"/>
                </a:lnTo>
                <a:lnTo>
                  <a:pt x="26" y="30"/>
                </a:lnTo>
                <a:lnTo>
                  <a:pt x="24" y="30"/>
                </a:lnTo>
                <a:lnTo>
                  <a:pt x="20" y="30"/>
                </a:lnTo>
                <a:lnTo>
                  <a:pt x="16" y="30"/>
                </a:lnTo>
                <a:lnTo>
                  <a:pt x="16" y="30"/>
                </a:lnTo>
                <a:lnTo>
                  <a:pt x="14" y="30"/>
                </a:lnTo>
                <a:lnTo>
                  <a:pt x="10" y="28"/>
                </a:lnTo>
                <a:lnTo>
                  <a:pt x="8" y="28"/>
                </a:lnTo>
                <a:lnTo>
                  <a:pt x="6" y="30"/>
                </a:lnTo>
                <a:lnTo>
                  <a:pt x="4" y="34"/>
                </a:lnTo>
                <a:lnTo>
                  <a:pt x="4" y="34"/>
                </a:lnTo>
                <a:lnTo>
                  <a:pt x="2" y="38"/>
                </a:lnTo>
                <a:lnTo>
                  <a:pt x="0" y="4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6" name="Freeform 862"/>
          <p:cNvSpPr>
            <a:spLocks/>
          </p:cNvSpPr>
          <p:nvPr/>
        </p:nvSpPr>
        <p:spPr bwMode="auto">
          <a:xfrm>
            <a:off x="4022725" y="4389438"/>
            <a:ext cx="149225" cy="161925"/>
          </a:xfrm>
          <a:custGeom>
            <a:avLst/>
            <a:gdLst/>
            <a:ahLst/>
            <a:cxnLst>
              <a:cxn ang="0">
                <a:pos x="94" y="8"/>
              </a:cxn>
              <a:cxn ang="0">
                <a:pos x="92" y="10"/>
              </a:cxn>
              <a:cxn ang="0">
                <a:pos x="90" y="10"/>
              </a:cxn>
              <a:cxn ang="0">
                <a:pos x="86" y="8"/>
              </a:cxn>
              <a:cxn ang="0">
                <a:pos x="86" y="6"/>
              </a:cxn>
              <a:cxn ang="0">
                <a:pos x="84" y="2"/>
              </a:cxn>
              <a:cxn ang="0">
                <a:pos x="74" y="0"/>
              </a:cxn>
              <a:cxn ang="0">
                <a:pos x="74" y="2"/>
              </a:cxn>
              <a:cxn ang="0">
                <a:pos x="78" y="6"/>
              </a:cxn>
              <a:cxn ang="0">
                <a:pos x="70" y="10"/>
              </a:cxn>
              <a:cxn ang="0">
                <a:pos x="62" y="12"/>
              </a:cxn>
              <a:cxn ang="0">
                <a:pos x="56" y="14"/>
              </a:cxn>
              <a:cxn ang="0">
                <a:pos x="52" y="14"/>
              </a:cxn>
              <a:cxn ang="0">
                <a:pos x="50" y="16"/>
              </a:cxn>
              <a:cxn ang="0">
                <a:pos x="50" y="18"/>
              </a:cxn>
              <a:cxn ang="0">
                <a:pos x="46" y="20"/>
              </a:cxn>
              <a:cxn ang="0">
                <a:pos x="44" y="18"/>
              </a:cxn>
              <a:cxn ang="0">
                <a:pos x="38" y="22"/>
              </a:cxn>
              <a:cxn ang="0">
                <a:pos x="38" y="24"/>
              </a:cxn>
              <a:cxn ang="0">
                <a:pos x="32" y="28"/>
              </a:cxn>
              <a:cxn ang="0">
                <a:pos x="32" y="28"/>
              </a:cxn>
              <a:cxn ang="0">
                <a:pos x="28" y="28"/>
              </a:cxn>
              <a:cxn ang="0">
                <a:pos x="26" y="28"/>
              </a:cxn>
              <a:cxn ang="0">
                <a:pos x="24" y="28"/>
              </a:cxn>
              <a:cxn ang="0">
                <a:pos x="20" y="28"/>
              </a:cxn>
              <a:cxn ang="0">
                <a:pos x="14" y="30"/>
              </a:cxn>
              <a:cxn ang="0">
                <a:pos x="10" y="34"/>
              </a:cxn>
              <a:cxn ang="0">
                <a:pos x="8" y="38"/>
              </a:cxn>
              <a:cxn ang="0">
                <a:pos x="4" y="32"/>
              </a:cxn>
              <a:cxn ang="0">
                <a:pos x="2" y="34"/>
              </a:cxn>
              <a:cxn ang="0">
                <a:pos x="4" y="40"/>
              </a:cxn>
              <a:cxn ang="0">
                <a:pos x="8" y="44"/>
              </a:cxn>
              <a:cxn ang="0">
                <a:pos x="14" y="46"/>
              </a:cxn>
              <a:cxn ang="0">
                <a:pos x="16" y="48"/>
              </a:cxn>
              <a:cxn ang="0">
                <a:pos x="16" y="56"/>
              </a:cxn>
              <a:cxn ang="0">
                <a:pos x="16" y="60"/>
              </a:cxn>
              <a:cxn ang="0">
                <a:pos x="18" y="64"/>
              </a:cxn>
              <a:cxn ang="0">
                <a:pos x="20" y="68"/>
              </a:cxn>
              <a:cxn ang="0">
                <a:pos x="28" y="76"/>
              </a:cxn>
              <a:cxn ang="0">
                <a:pos x="34" y="76"/>
              </a:cxn>
              <a:cxn ang="0">
                <a:pos x="42" y="84"/>
              </a:cxn>
              <a:cxn ang="0">
                <a:pos x="50" y="88"/>
              </a:cxn>
              <a:cxn ang="0">
                <a:pos x="54" y="92"/>
              </a:cxn>
              <a:cxn ang="0">
                <a:pos x="58" y="92"/>
              </a:cxn>
              <a:cxn ang="0">
                <a:pos x="60" y="96"/>
              </a:cxn>
              <a:cxn ang="0">
                <a:pos x="62" y="96"/>
              </a:cxn>
              <a:cxn ang="0">
                <a:pos x="62" y="96"/>
              </a:cxn>
              <a:cxn ang="0">
                <a:pos x="64" y="98"/>
              </a:cxn>
              <a:cxn ang="0">
                <a:pos x="66" y="100"/>
              </a:cxn>
            </a:cxnLst>
            <a:rect l="0" t="0" r="r" b="b"/>
            <a:pathLst>
              <a:path w="94" h="102">
                <a:moveTo>
                  <a:pt x="94" y="8"/>
                </a:moveTo>
                <a:lnTo>
                  <a:pt x="94" y="8"/>
                </a:lnTo>
                <a:lnTo>
                  <a:pt x="94" y="10"/>
                </a:lnTo>
                <a:lnTo>
                  <a:pt x="92" y="10"/>
                </a:lnTo>
                <a:lnTo>
                  <a:pt x="90" y="10"/>
                </a:lnTo>
                <a:lnTo>
                  <a:pt x="90" y="10"/>
                </a:lnTo>
                <a:lnTo>
                  <a:pt x="88" y="10"/>
                </a:lnTo>
                <a:lnTo>
                  <a:pt x="86" y="8"/>
                </a:lnTo>
                <a:lnTo>
                  <a:pt x="86" y="8"/>
                </a:lnTo>
                <a:lnTo>
                  <a:pt x="86" y="6"/>
                </a:lnTo>
                <a:lnTo>
                  <a:pt x="86" y="4"/>
                </a:lnTo>
                <a:lnTo>
                  <a:pt x="84" y="2"/>
                </a:lnTo>
                <a:lnTo>
                  <a:pt x="82" y="2"/>
                </a:lnTo>
                <a:lnTo>
                  <a:pt x="74" y="0"/>
                </a:lnTo>
                <a:lnTo>
                  <a:pt x="74" y="0"/>
                </a:lnTo>
                <a:lnTo>
                  <a:pt x="74" y="2"/>
                </a:lnTo>
                <a:lnTo>
                  <a:pt x="76" y="6"/>
                </a:lnTo>
                <a:lnTo>
                  <a:pt x="78" y="6"/>
                </a:lnTo>
                <a:lnTo>
                  <a:pt x="76" y="8"/>
                </a:lnTo>
                <a:lnTo>
                  <a:pt x="70" y="10"/>
                </a:lnTo>
                <a:lnTo>
                  <a:pt x="64" y="10"/>
                </a:lnTo>
                <a:lnTo>
                  <a:pt x="62" y="12"/>
                </a:lnTo>
                <a:lnTo>
                  <a:pt x="62" y="12"/>
                </a:lnTo>
                <a:lnTo>
                  <a:pt x="56" y="14"/>
                </a:lnTo>
                <a:lnTo>
                  <a:pt x="54" y="14"/>
                </a:lnTo>
                <a:lnTo>
                  <a:pt x="52" y="14"/>
                </a:lnTo>
                <a:lnTo>
                  <a:pt x="52" y="16"/>
                </a:lnTo>
                <a:lnTo>
                  <a:pt x="50" y="16"/>
                </a:lnTo>
                <a:lnTo>
                  <a:pt x="48" y="18"/>
                </a:lnTo>
                <a:lnTo>
                  <a:pt x="50" y="18"/>
                </a:lnTo>
                <a:lnTo>
                  <a:pt x="48" y="20"/>
                </a:lnTo>
                <a:lnTo>
                  <a:pt x="46" y="20"/>
                </a:lnTo>
                <a:lnTo>
                  <a:pt x="46" y="20"/>
                </a:lnTo>
                <a:lnTo>
                  <a:pt x="44" y="18"/>
                </a:lnTo>
                <a:lnTo>
                  <a:pt x="40" y="20"/>
                </a:lnTo>
                <a:lnTo>
                  <a:pt x="38" y="22"/>
                </a:lnTo>
                <a:lnTo>
                  <a:pt x="38" y="24"/>
                </a:lnTo>
                <a:lnTo>
                  <a:pt x="38" y="24"/>
                </a:lnTo>
                <a:lnTo>
                  <a:pt x="34" y="24"/>
                </a:lnTo>
                <a:lnTo>
                  <a:pt x="32" y="28"/>
                </a:lnTo>
                <a:lnTo>
                  <a:pt x="32" y="28"/>
                </a:lnTo>
                <a:lnTo>
                  <a:pt x="32" y="28"/>
                </a:lnTo>
                <a:lnTo>
                  <a:pt x="30" y="28"/>
                </a:lnTo>
                <a:lnTo>
                  <a:pt x="28" y="28"/>
                </a:lnTo>
                <a:lnTo>
                  <a:pt x="28" y="28"/>
                </a:lnTo>
                <a:lnTo>
                  <a:pt x="26" y="28"/>
                </a:lnTo>
                <a:lnTo>
                  <a:pt x="26" y="26"/>
                </a:lnTo>
                <a:lnTo>
                  <a:pt x="24" y="28"/>
                </a:lnTo>
                <a:lnTo>
                  <a:pt x="22" y="28"/>
                </a:lnTo>
                <a:lnTo>
                  <a:pt x="20" y="28"/>
                </a:lnTo>
                <a:lnTo>
                  <a:pt x="18" y="28"/>
                </a:lnTo>
                <a:lnTo>
                  <a:pt x="14" y="30"/>
                </a:lnTo>
                <a:lnTo>
                  <a:pt x="14" y="30"/>
                </a:lnTo>
                <a:lnTo>
                  <a:pt x="10" y="34"/>
                </a:lnTo>
                <a:lnTo>
                  <a:pt x="8" y="36"/>
                </a:lnTo>
                <a:lnTo>
                  <a:pt x="8" y="38"/>
                </a:lnTo>
                <a:lnTo>
                  <a:pt x="8" y="38"/>
                </a:lnTo>
                <a:lnTo>
                  <a:pt x="4" y="32"/>
                </a:lnTo>
                <a:lnTo>
                  <a:pt x="0" y="32"/>
                </a:lnTo>
                <a:lnTo>
                  <a:pt x="2" y="34"/>
                </a:lnTo>
                <a:lnTo>
                  <a:pt x="4" y="40"/>
                </a:lnTo>
                <a:lnTo>
                  <a:pt x="4" y="40"/>
                </a:lnTo>
                <a:lnTo>
                  <a:pt x="4" y="42"/>
                </a:lnTo>
                <a:lnTo>
                  <a:pt x="8" y="44"/>
                </a:lnTo>
                <a:lnTo>
                  <a:pt x="8" y="44"/>
                </a:lnTo>
                <a:lnTo>
                  <a:pt x="14" y="46"/>
                </a:lnTo>
                <a:lnTo>
                  <a:pt x="14" y="48"/>
                </a:lnTo>
                <a:lnTo>
                  <a:pt x="16" y="48"/>
                </a:lnTo>
                <a:lnTo>
                  <a:pt x="18" y="50"/>
                </a:lnTo>
                <a:lnTo>
                  <a:pt x="16" y="56"/>
                </a:lnTo>
                <a:lnTo>
                  <a:pt x="14" y="60"/>
                </a:lnTo>
                <a:lnTo>
                  <a:pt x="16" y="60"/>
                </a:lnTo>
                <a:lnTo>
                  <a:pt x="16" y="62"/>
                </a:lnTo>
                <a:lnTo>
                  <a:pt x="18" y="64"/>
                </a:lnTo>
                <a:lnTo>
                  <a:pt x="20" y="66"/>
                </a:lnTo>
                <a:lnTo>
                  <a:pt x="20" y="68"/>
                </a:lnTo>
                <a:lnTo>
                  <a:pt x="24" y="72"/>
                </a:lnTo>
                <a:lnTo>
                  <a:pt x="28" y="76"/>
                </a:lnTo>
                <a:lnTo>
                  <a:pt x="32" y="76"/>
                </a:lnTo>
                <a:lnTo>
                  <a:pt x="34" y="76"/>
                </a:lnTo>
                <a:lnTo>
                  <a:pt x="36" y="78"/>
                </a:lnTo>
                <a:lnTo>
                  <a:pt x="42" y="84"/>
                </a:lnTo>
                <a:lnTo>
                  <a:pt x="48" y="86"/>
                </a:lnTo>
                <a:lnTo>
                  <a:pt x="50" y="88"/>
                </a:lnTo>
                <a:lnTo>
                  <a:pt x="50" y="90"/>
                </a:lnTo>
                <a:lnTo>
                  <a:pt x="54" y="92"/>
                </a:lnTo>
                <a:lnTo>
                  <a:pt x="56" y="92"/>
                </a:lnTo>
                <a:lnTo>
                  <a:pt x="58" y="92"/>
                </a:lnTo>
                <a:lnTo>
                  <a:pt x="58" y="94"/>
                </a:lnTo>
                <a:lnTo>
                  <a:pt x="60" y="96"/>
                </a:lnTo>
                <a:lnTo>
                  <a:pt x="60" y="96"/>
                </a:lnTo>
                <a:lnTo>
                  <a:pt x="62" y="96"/>
                </a:lnTo>
                <a:lnTo>
                  <a:pt x="62" y="96"/>
                </a:lnTo>
                <a:lnTo>
                  <a:pt x="62" y="96"/>
                </a:lnTo>
                <a:lnTo>
                  <a:pt x="64" y="98"/>
                </a:lnTo>
                <a:lnTo>
                  <a:pt x="64" y="98"/>
                </a:lnTo>
                <a:lnTo>
                  <a:pt x="66" y="100"/>
                </a:lnTo>
                <a:lnTo>
                  <a:pt x="66" y="100"/>
                </a:lnTo>
                <a:lnTo>
                  <a:pt x="66" y="10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7" name="Freeform 863"/>
          <p:cNvSpPr>
            <a:spLocks/>
          </p:cNvSpPr>
          <p:nvPr/>
        </p:nvSpPr>
        <p:spPr bwMode="auto">
          <a:xfrm>
            <a:off x="4613275" y="4357688"/>
            <a:ext cx="73025" cy="174625"/>
          </a:xfrm>
          <a:custGeom>
            <a:avLst/>
            <a:gdLst/>
            <a:ahLst/>
            <a:cxnLst>
              <a:cxn ang="0">
                <a:pos x="2" y="108"/>
              </a:cxn>
              <a:cxn ang="0">
                <a:pos x="8" y="108"/>
              </a:cxn>
              <a:cxn ang="0">
                <a:pos x="12" y="110"/>
              </a:cxn>
              <a:cxn ang="0">
                <a:pos x="12" y="108"/>
              </a:cxn>
              <a:cxn ang="0">
                <a:pos x="8" y="104"/>
              </a:cxn>
              <a:cxn ang="0">
                <a:pos x="6" y="102"/>
              </a:cxn>
              <a:cxn ang="0">
                <a:pos x="6" y="94"/>
              </a:cxn>
              <a:cxn ang="0">
                <a:pos x="2" y="88"/>
              </a:cxn>
              <a:cxn ang="0">
                <a:pos x="2" y="86"/>
              </a:cxn>
              <a:cxn ang="0">
                <a:pos x="6" y="82"/>
              </a:cxn>
              <a:cxn ang="0">
                <a:pos x="16" y="68"/>
              </a:cxn>
              <a:cxn ang="0">
                <a:pos x="22" y="62"/>
              </a:cxn>
              <a:cxn ang="0">
                <a:pos x="22" y="62"/>
              </a:cxn>
              <a:cxn ang="0">
                <a:pos x="28" y="56"/>
              </a:cxn>
              <a:cxn ang="0">
                <a:pos x="30" y="56"/>
              </a:cxn>
              <a:cxn ang="0">
                <a:pos x="34" y="52"/>
              </a:cxn>
              <a:cxn ang="0">
                <a:pos x="34" y="50"/>
              </a:cxn>
              <a:cxn ang="0">
                <a:pos x="36" y="48"/>
              </a:cxn>
              <a:cxn ang="0">
                <a:pos x="38" y="48"/>
              </a:cxn>
              <a:cxn ang="0">
                <a:pos x="42" y="48"/>
              </a:cxn>
              <a:cxn ang="0">
                <a:pos x="44" y="48"/>
              </a:cxn>
              <a:cxn ang="0">
                <a:pos x="46" y="40"/>
              </a:cxn>
              <a:cxn ang="0">
                <a:pos x="44" y="36"/>
              </a:cxn>
              <a:cxn ang="0">
                <a:pos x="40" y="32"/>
              </a:cxn>
              <a:cxn ang="0">
                <a:pos x="40" y="30"/>
              </a:cxn>
              <a:cxn ang="0">
                <a:pos x="44" y="30"/>
              </a:cxn>
              <a:cxn ang="0">
                <a:pos x="46" y="30"/>
              </a:cxn>
              <a:cxn ang="0">
                <a:pos x="44" y="28"/>
              </a:cxn>
              <a:cxn ang="0">
                <a:pos x="42" y="28"/>
              </a:cxn>
              <a:cxn ang="0">
                <a:pos x="40" y="24"/>
              </a:cxn>
              <a:cxn ang="0">
                <a:pos x="36" y="20"/>
              </a:cxn>
              <a:cxn ang="0">
                <a:pos x="30" y="14"/>
              </a:cxn>
              <a:cxn ang="0">
                <a:pos x="28" y="10"/>
              </a:cxn>
              <a:cxn ang="0">
                <a:pos x="28" y="4"/>
              </a:cxn>
              <a:cxn ang="0">
                <a:pos x="24" y="0"/>
              </a:cxn>
            </a:cxnLst>
            <a:rect l="0" t="0" r="r" b="b"/>
            <a:pathLst>
              <a:path w="46" h="110">
                <a:moveTo>
                  <a:pt x="0" y="108"/>
                </a:moveTo>
                <a:lnTo>
                  <a:pt x="2" y="108"/>
                </a:lnTo>
                <a:lnTo>
                  <a:pt x="2" y="108"/>
                </a:lnTo>
                <a:lnTo>
                  <a:pt x="8" y="108"/>
                </a:lnTo>
                <a:lnTo>
                  <a:pt x="12" y="110"/>
                </a:lnTo>
                <a:lnTo>
                  <a:pt x="12" y="110"/>
                </a:lnTo>
                <a:lnTo>
                  <a:pt x="12" y="108"/>
                </a:lnTo>
                <a:lnTo>
                  <a:pt x="12" y="108"/>
                </a:lnTo>
                <a:lnTo>
                  <a:pt x="12" y="106"/>
                </a:lnTo>
                <a:lnTo>
                  <a:pt x="8" y="104"/>
                </a:lnTo>
                <a:lnTo>
                  <a:pt x="6" y="104"/>
                </a:lnTo>
                <a:lnTo>
                  <a:pt x="6" y="102"/>
                </a:lnTo>
                <a:lnTo>
                  <a:pt x="6" y="98"/>
                </a:lnTo>
                <a:lnTo>
                  <a:pt x="6" y="94"/>
                </a:lnTo>
                <a:lnTo>
                  <a:pt x="4" y="92"/>
                </a:lnTo>
                <a:lnTo>
                  <a:pt x="2" y="88"/>
                </a:lnTo>
                <a:lnTo>
                  <a:pt x="2" y="86"/>
                </a:lnTo>
                <a:lnTo>
                  <a:pt x="2" y="86"/>
                </a:lnTo>
                <a:lnTo>
                  <a:pt x="4" y="84"/>
                </a:lnTo>
                <a:lnTo>
                  <a:pt x="6" y="82"/>
                </a:lnTo>
                <a:lnTo>
                  <a:pt x="16" y="68"/>
                </a:lnTo>
                <a:lnTo>
                  <a:pt x="16" y="68"/>
                </a:lnTo>
                <a:lnTo>
                  <a:pt x="20" y="64"/>
                </a:lnTo>
                <a:lnTo>
                  <a:pt x="22" y="62"/>
                </a:lnTo>
                <a:lnTo>
                  <a:pt x="22" y="62"/>
                </a:lnTo>
                <a:lnTo>
                  <a:pt x="22" y="62"/>
                </a:lnTo>
                <a:lnTo>
                  <a:pt x="24" y="60"/>
                </a:lnTo>
                <a:lnTo>
                  <a:pt x="28" y="56"/>
                </a:lnTo>
                <a:lnTo>
                  <a:pt x="28" y="56"/>
                </a:lnTo>
                <a:lnTo>
                  <a:pt x="30" y="56"/>
                </a:lnTo>
                <a:lnTo>
                  <a:pt x="30" y="54"/>
                </a:lnTo>
                <a:lnTo>
                  <a:pt x="34" y="52"/>
                </a:lnTo>
                <a:lnTo>
                  <a:pt x="34" y="50"/>
                </a:lnTo>
                <a:lnTo>
                  <a:pt x="34" y="50"/>
                </a:lnTo>
                <a:lnTo>
                  <a:pt x="36" y="50"/>
                </a:lnTo>
                <a:lnTo>
                  <a:pt x="36" y="48"/>
                </a:lnTo>
                <a:lnTo>
                  <a:pt x="38" y="48"/>
                </a:lnTo>
                <a:lnTo>
                  <a:pt x="38" y="48"/>
                </a:lnTo>
                <a:lnTo>
                  <a:pt x="40" y="48"/>
                </a:lnTo>
                <a:lnTo>
                  <a:pt x="42" y="48"/>
                </a:lnTo>
                <a:lnTo>
                  <a:pt x="44" y="48"/>
                </a:lnTo>
                <a:lnTo>
                  <a:pt x="44" y="48"/>
                </a:lnTo>
                <a:lnTo>
                  <a:pt x="46" y="42"/>
                </a:lnTo>
                <a:lnTo>
                  <a:pt x="46" y="40"/>
                </a:lnTo>
                <a:lnTo>
                  <a:pt x="46" y="38"/>
                </a:lnTo>
                <a:lnTo>
                  <a:pt x="44" y="36"/>
                </a:lnTo>
                <a:lnTo>
                  <a:pt x="42" y="34"/>
                </a:lnTo>
                <a:lnTo>
                  <a:pt x="40" y="32"/>
                </a:lnTo>
                <a:lnTo>
                  <a:pt x="40" y="30"/>
                </a:lnTo>
                <a:lnTo>
                  <a:pt x="40" y="30"/>
                </a:lnTo>
                <a:lnTo>
                  <a:pt x="42" y="30"/>
                </a:lnTo>
                <a:lnTo>
                  <a:pt x="44" y="30"/>
                </a:lnTo>
                <a:lnTo>
                  <a:pt x="44" y="30"/>
                </a:lnTo>
                <a:lnTo>
                  <a:pt x="46" y="30"/>
                </a:lnTo>
                <a:lnTo>
                  <a:pt x="46" y="28"/>
                </a:lnTo>
                <a:lnTo>
                  <a:pt x="44" y="28"/>
                </a:lnTo>
                <a:lnTo>
                  <a:pt x="44" y="28"/>
                </a:lnTo>
                <a:lnTo>
                  <a:pt x="42" y="28"/>
                </a:lnTo>
                <a:lnTo>
                  <a:pt x="40" y="26"/>
                </a:lnTo>
                <a:lnTo>
                  <a:pt x="40" y="24"/>
                </a:lnTo>
                <a:lnTo>
                  <a:pt x="38" y="22"/>
                </a:lnTo>
                <a:lnTo>
                  <a:pt x="36" y="20"/>
                </a:lnTo>
                <a:lnTo>
                  <a:pt x="32" y="16"/>
                </a:lnTo>
                <a:lnTo>
                  <a:pt x="30" y="14"/>
                </a:lnTo>
                <a:lnTo>
                  <a:pt x="30" y="14"/>
                </a:lnTo>
                <a:lnTo>
                  <a:pt x="28" y="10"/>
                </a:lnTo>
                <a:lnTo>
                  <a:pt x="28" y="6"/>
                </a:lnTo>
                <a:lnTo>
                  <a:pt x="28" y="4"/>
                </a:lnTo>
                <a:lnTo>
                  <a:pt x="26" y="2"/>
                </a:lnTo>
                <a:lnTo>
                  <a:pt x="24" y="0"/>
                </a:lnTo>
                <a:lnTo>
                  <a:pt x="24" y="0"/>
                </a:lnTo>
              </a:path>
            </a:pathLst>
          </a:custGeom>
          <a:solidFill>
            <a:srgbClr val="92D050"/>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8" name="Freeform 864"/>
          <p:cNvSpPr>
            <a:spLocks/>
          </p:cNvSpPr>
          <p:nvPr/>
        </p:nvSpPr>
        <p:spPr bwMode="auto">
          <a:xfrm>
            <a:off x="4403725" y="4491038"/>
            <a:ext cx="209550" cy="38100"/>
          </a:xfrm>
          <a:custGeom>
            <a:avLst/>
            <a:gdLst/>
            <a:ahLst/>
            <a:cxnLst>
              <a:cxn ang="0">
                <a:pos x="132" y="24"/>
              </a:cxn>
              <a:cxn ang="0">
                <a:pos x="124" y="20"/>
              </a:cxn>
              <a:cxn ang="0">
                <a:pos x="114" y="18"/>
              </a:cxn>
              <a:cxn ang="0">
                <a:pos x="112" y="14"/>
              </a:cxn>
              <a:cxn ang="0">
                <a:pos x="106" y="10"/>
              </a:cxn>
              <a:cxn ang="0">
                <a:pos x="94" y="8"/>
              </a:cxn>
              <a:cxn ang="0">
                <a:pos x="92" y="8"/>
              </a:cxn>
              <a:cxn ang="0">
                <a:pos x="90" y="8"/>
              </a:cxn>
              <a:cxn ang="0">
                <a:pos x="78" y="8"/>
              </a:cxn>
              <a:cxn ang="0">
                <a:pos x="78" y="12"/>
              </a:cxn>
              <a:cxn ang="0">
                <a:pos x="76" y="14"/>
              </a:cxn>
              <a:cxn ang="0">
                <a:pos x="70" y="12"/>
              </a:cxn>
              <a:cxn ang="0">
                <a:pos x="62" y="10"/>
              </a:cxn>
              <a:cxn ang="0">
                <a:pos x="52" y="10"/>
              </a:cxn>
              <a:cxn ang="0">
                <a:pos x="46" y="14"/>
              </a:cxn>
              <a:cxn ang="0">
                <a:pos x="46" y="18"/>
              </a:cxn>
              <a:cxn ang="0">
                <a:pos x="44" y="18"/>
              </a:cxn>
              <a:cxn ang="0">
                <a:pos x="42" y="18"/>
              </a:cxn>
              <a:cxn ang="0">
                <a:pos x="40" y="16"/>
              </a:cxn>
              <a:cxn ang="0">
                <a:pos x="38" y="18"/>
              </a:cxn>
              <a:cxn ang="0">
                <a:pos x="34" y="18"/>
              </a:cxn>
              <a:cxn ang="0">
                <a:pos x="34" y="16"/>
              </a:cxn>
              <a:cxn ang="0">
                <a:pos x="36" y="14"/>
              </a:cxn>
              <a:cxn ang="0">
                <a:pos x="34" y="8"/>
              </a:cxn>
              <a:cxn ang="0">
                <a:pos x="30" y="10"/>
              </a:cxn>
              <a:cxn ang="0">
                <a:pos x="24" y="4"/>
              </a:cxn>
              <a:cxn ang="0">
                <a:pos x="22" y="0"/>
              </a:cxn>
              <a:cxn ang="0">
                <a:pos x="14" y="4"/>
              </a:cxn>
              <a:cxn ang="0">
                <a:pos x="12" y="8"/>
              </a:cxn>
              <a:cxn ang="0">
                <a:pos x="12" y="10"/>
              </a:cxn>
              <a:cxn ang="0">
                <a:pos x="6" y="10"/>
              </a:cxn>
              <a:cxn ang="0">
                <a:pos x="4" y="6"/>
              </a:cxn>
            </a:cxnLst>
            <a:rect l="0" t="0" r="r" b="b"/>
            <a:pathLst>
              <a:path w="132" h="24">
                <a:moveTo>
                  <a:pt x="132" y="24"/>
                </a:moveTo>
                <a:lnTo>
                  <a:pt x="132" y="24"/>
                </a:lnTo>
                <a:lnTo>
                  <a:pt x="126" y="20"/>
                </a:lnTo>
                <a:lnTo>
                  <a:pt x="124" y="20"/>
                </a:lnTo>
                <a:lnTo>
                  <a:pt x="120" y="20"/>
                </a:lnTo>
                <a:lnTo>
                  <a:pt x="114" y="18"/>
                </a:lnTo>
                <a:lnTo>
                  <a:pt x="114" y="16"/>
                </a:lnTo>
                <a:lnTo>
                  <a:pt x="112" y="14"/>
                </a:lnTo>
                <a:lnTo>
                  <a:pt x="110" y="12"/>
                </a:lnTo>
                <a:lnTo>
                  <a:pt x="106" y="10"/>
                </a:lnTo>
                <a:lnTo>
                  <a:pt x="98" y="8"/>
                </a:lnTo>
                <a:lnTo>
                  <a:pt x="94" y="8"/>
                </a:lnTo>
                <a:lnTo>
                  <a:pt x="94" y="8"/>
                </a:lnTo>
                <a:lnTo>
                  <a:pt x="92" y="8"/>
                </a:lnTo>
                <a:lnTo>
                  <a:pt x="92" y="8"/>
                </a:lnTo>
                <a:lnTo>
                  <a:pt x="90" y="8"/>
                </a:lnTo>
                <a:lnTo>
                  <a:pt x="86" y="6"/>
                </a:lnTo>
                <a:lnTo>
                  <a:pt x="78" y="8"/>
                </a:lnTo>
                <a:lnTo>
                  <a:pt x="78" y="8"/>
                </a:lnTo>
                <a:lnTo>
                  <a:pt x="78" y="12"/>
                </a:lnTo>
                <a:lnTo>
                  <a:pt x="76" y="14"/>
                </a:lnTo>
                <a:lnTo>
                  <a:pt x="76" y="14"/>
                </a:lnTo>
                <a:lnTo>
                  <a:pt x="74" y="14"/>
                </a:lnTo>
                <a:lnTo>
                  <a:pt x="70" y="12"/>
                </a:lnTo>
                <a:lnTo>
                  <a:pt x="68" y="10"/>
                </a:lnTo>
                <a:lnTo>
                  <a:pt x="62" y="10"/>
                </a:lnTo>
                <a:lnTo>
                  <a:pt x="54" y="10"/>
                </a:lnTo>
                <a:lnTo>
                  <a:pt x="52" y="10"/>
                </a:lnTo>
                <a:lnTo>
                  <a:pt x="48" y="12"/>
                </a:lnTo>
                <a:lnTo>
                  <a:pt x="46" y="14"/>
                </a:lnTo>
                <a:lnTo>
                  <a:pt x="46" y="16"/>
                </a:lnTo>
                <a:lnTo>
                  <a:pt x="46" y="18"/>
                </a:lnTo>
                <a:lnTo>
                  <a:pt x="44" y="20"/>
                </a:lnTo>
                <a:lnTo>
                  <a:pt x="44" y="18"/>
                </a:lnTo>
                <a:lnTo>
                  <a:pt x="42" y="18"/>
                </a:lnTo>
                <a:lnTo>
                  <a:pt x="42" y="18"/>
                </a:lnTo>
                <a:lnTo>
                  <a:pt x="42" y="18"/>
                </a:lnTo>
                <a:lnTo>
                  <a:pt x="40" y="16"/>
                </a:lnTo>
                <a:lnTo>
                  <a:pt x="38" y="18"/>
                </a:lnTo>
                <a:lnTo>
                  <a:pt x="38" y="18"/>
                </a:lnTo>
                <a:lnTo>
                  <a:pt x="36" y="18"/>
                </a:lnTo>
                <a:lnTo>
                  <a:pt x="34" y="18"/>
                </a:lnTo>
                <a:lnTo>
                  <a:pt x="34" y="18"/>
                </a:lnTo>
                <a:lnTo>
                  <a:pt x="34" y="16"/>
                </a:lnTo>
                <a:lnTo>
                  <a:pt x="34" y="16"/>
                </a:lnTo>
                <a:lnTo>
                  <a:pt x="36" y="14"/>
                </a:lnTo>
                <a:lnTo>
                  <a:pt x="34" y="10"/>
                </a:lnTo>
                <a:lnTo>
                  <a:pt x="34" y="8"/>
                </a:lnTo>
                <a:lnTo>
                  <a:pt x="32" y="10"/>
                </a:lnTo>
                <a:lnTo>
                  <a:pt x="30" y="10"/>
                </a:lnTo>
                <a:lnTo>
                  <a:pt x="26" y="6"/>
                </a:lnTo>
                <a:lnTo>
                  <a:pt x="24" y="4"/>
                </a:lnTo>
                <a:lnTo>
                  <a:pt x="24" y="2"/>
                </a:lnTo>
                <a:lnTo>
                  <a:pt x="22" y="0"/>
                </a:lnTo>
                <a:lnTo>
                  <a:pt x="20" y="0"/>
                </a:lnTo>
                <a:lnTo>
                  <a:pt x="14" y="4"/>
                </a:lnTo>
                <a:lnTo>
                  <a:pt x="14" y="4"/>
                </a:lnTo>
                <a:lnTo>
                  <a:pt x="12" y="8"/>
                </a:lnTo>
                <a:lnTo>
                  <a:pt x="12" y="8"/>
                </a:lnTo>
                <a:lnTo>
                  <a:pt x="12" y="10"/>
                </a:lnTo>
                <a:lnTo>
                  <a:pt x="8" y="10"/>
                </a:lnTo>
                <a:lnTo>
                  <a:pt x="6" y="10"/>
                </a:lnTo>
                <a:lnTo>
                  <a:pt x="4" y="6"/>
                </a:lnTo>
                <a:lnTo>
                  <a:pt x="4" y="6"/>
                </a:lnTo>
                <a:lnTo>
                  <a:pt x="0" y="4"/>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9" name="Freeform 865"/>
          <p:cNvSpPr>
            <a:spLocks/>
          </p:cNvSpPr>
          <p:nvPr/>
        </p:nvSpPr>
        <p:spPr bwMode="auto">
          <a:xfrm>
            <a:off x="4171950" y="4392613"/>
            <a:ext cx="231775" cy="104775"/>
          </a:xfrm>
          <a:custGeom>
            <a:avLst/>
            <a:gdLst/>
            <a:ahLst/>
            <a:cxnLst>
              <a:cxn ang="0">
                <a:pos x="146" y="66"/>
              </a:cxn>
              <a:cxn ang="0">
                <a:pos x="146" y="62"/>
              </a:cxn>
              <a:cxn ang="0">
                <a:pos x="144" y="58"/>
              </a:cxn>
              <a:cxn ang="0">
                <a:pos x="136" y="52"/>
              </a:cxn>
              <a:cxn ang="0">
                <a:pos x="134" y="48"/>
              </a:cxn>
              <a:cxn ang="0">
                <a:pos x="124" y="46"/>
              </a:cxn>
              <a:cxn ang="0">
                <a:pos x="116" y="42"/>
              </a:cxn>
              <a:cxn ang="0">
                <a:pos x="112" y="46"/>
              </a:cxn>
              <a:cxn ang="0">
                <a:pos x="108" y="46"/>
              </a:cxn>
              <a:cxn ang="0">
                <a:pos x="100" y="38"/>
              </a:cxn>
              <a:cxn ang="0">
                <a:pos x="102" y="36"/>
              </a:cxn>
              <a:cxn ang="0">
                <a:pos x="104" y="34"/>
              </a:cxn>
              <a:cxn ang="0">
                <a:pos x="104" y="30"/>
              </a:cxn>
              <a:cxn ang="0">
                <a:pos x="102" y="32"/>
              </a:cxn>
              <a:cxn ang="0">
                <a:pos x="100" y="32"/>
              </a:cxn>
              <a:cxn ang="0">
                <a:pos x="92" y="32"/>
              </a:cxn>
              <a:cxn ang="0">
                <a:pos x="86" y="30"/>
              </a:cxn>
              <a:cxn ang="0">
                <a:pos x="82" y="28"/>
              </a:cxn>
              <a:cxn ang="0">
                <a:pos x="76" y="26"/>
              </a:cxn>
              <a:cxn ang="0">
                <a:pos x="74" y="26"/>
              </a:cxn>
              <a:cxn ang="0">
                <a:pos x="76" y="30"/>
              </a:cxn>
              <a:cxn ang="0">
                <a:pos x="78" y="36"/>
              </a:cxn>
              <a:cxn ang="0">
                <a:pos x="76" y="34"/>
              </a:cxn>
              <a:cxn ang="0">
                <a:pos x="72" y="36"/>
              </a:cxn>
              <a:cxn ang="0">
                <a:pos x="72" y="38"/>
              </a:cxn>
              <a:cxn ang="0">
                <a:pos x="66" y="40"/>
              </a:cxn>
              <a:cxn ang="0">
                <a:pos x="64" y="38"/>
              </a:cxn>
              <a:cxn ang="0">
                <a:pos x="62" y="36"/>
              </a:cxn>
              <a:cxn ang="0">
                <a:pos x="58" y="32"/>
              </a:cxn>
              <a:cxn ang="0">
                <a:pos x="56" y="28"/>
              </a:cxn>
              <a:cxn ang="0">
                <a:pos x="52" y="28"/>
              </a:cxn>
              <a:cxn ang="0">
                <a:pos x="50" y="26"/>
              </a:cxn>
              <a:cxn ang="0">
                <a:pos x="54" y="22"/>
              </a:cxn>
              <a:cxn ang="0">
                <a:pos x="58" y="20"/>
              </a:cxn>
              <a:cxn ang="0">
                <a:pos x="54" y="16"/>
              </a:cxn>
              <a:cxn ang="0">
                <a:pos x="50" y="16"/>
              </a:cxn>
              <a:cxn ang="0">
                <a:pos x="46" y="16"/>
              </a:cxn>
              <a:cxn ang="0">
                <a:pos x="42" y="16"/>
              </a:cxn>
              <a:cxn ang="0">
                <a:pos x="34" y="12"/>
              </a:cxn>
              <a:cxn ang="0">
                <a:pos x="24" y="10"/>
              </a:cxn>
              <a:cxn ang="0">
                <a:pos x="18" y="8"/>
              </a:cxn>
              <a:cxn ang="0">
                <a:pos x="16" y="6"/>
              </a:cxn>
              <a:cxn ang="0">
                <a:pos x="16" y="2"/>
              </a:cxn>
              <a:cxn ang="0">
                <a:pos x="14" y="0"/>
              </a:cxn>
              <a:cxn ang="0">
                <a:pos x="6" y="2"/>
              </a:cxn>
              <a:cxn ang="0">
                <a:pos x="6" y="6"/>
              </a:cxn>
              <a:cxn ang="0">
                <a:pos x="0" y="6"/>
              </a:cxn>
            </a:cxnLst>
            <a:rect l="0" t="0" r="r" b="b"/>
            <a:pathLst>
              <a:path w="146" h="66">
                <a:moveTo>
                  <a:pt x="146" y="66"/>
                </a:moveTo>
                <a:lnTo>
                  <a:pt x="146" y="66"/>
                </a:lnTo>
                <a:lnTo>
                  <a:pt x="146" y="64"/>
                </a:lnTo>
                <a:lnTo>
                  <a:pt x="146" y="62"/>
                </a:lnTo>
                <a:lnTo>
                  <a:pt x="144" y="60"/>
                </a:lnTo>
                <a:lnTo>
                  <a:pt x="144" y="58"/>
                </a:lnTo>
                <a:lnTo>
                  <a:pt x="138" y="56"/>
                </a:lnTo>
                <a:lnTo>
                  <a:pt x="136" y="52"/>
                </a:lnTo>
                <a:lnTo>
                  <a:pt x="134" y="48"/>
                </a:lnTo>
                <a:lnTo>
                  <a:pt x="134" y="48"/>
                </a:lnTo>
                <a:lnTo>
                  <a:pt x="126" y="48"/>
                </a:lnTo>
                <a:lnTo>
                  <a:pt x="124" y="46"/>
                </a:lnTo>
                <a:lnTo>
                  <a:pt x="118" y="44"/>
                </a:lnTo>
                <a:lnTo>
                  <a:pt x="116" y="42"/>
                </a:lnTo>
                <a:lnTo>
                  <a:pt x="114" y="44"/>
                </a:lnTo>
                <a:lnTo>
                  <a:pt x="112" y="46"/>
                </a:lnTo>
                <a:lnTo>
                  <a:pt x="110" y="46"/>
                </a:lnTo>
                <a:lnTo>
                  <a:pt x="108" y="46"/>
                </a:lnTo>
                <a:lnTo>
                  <a:pt x="102" y="40"/>
                </a:lnTo>
                <a:lnTo>
                  <a:pt x="100" y="38"/>
                </a:lnTo>
                <a:lnTo>
                  <a:pt x="100" y="38"/>
                </a:lnTo>
                <a:lnTo>
                  <a:pt x="102" y="36"/>
                </a:lnTo>
                <a:lnTo>
                  <a:pt x="106" y="36"/>
                </a:lnTo>
                <a:lnTo>
                  <a:pt x="104" y="34"/>
                </a:lnTo>
                <a:lnTo>
                  <a:pt x="104" y="32"/>
                </a:lnTo>
                <a:lnTo>
                  <a:pt x="104" y="30"/>
                </a:lnTo>
                <a:lnTo>
                  <a:pt x="102" y="30"/>
                </a:lnTo>
                <a:lnTo>
                  <a:pt x="102" y="32"/>
                </a:lnTo>
                <a:lnTo>
                  <a:pt x="102" y="32"/>
                </a:lnTo>
                <a:lnTo>
                  <a:pt x="100" y="32"/>
                </a:lnTo>
                <a:lnTo>
                  <a:pt x="94" y="32"/>
                </a:lnTo>
                <a:lnTo>
                  <a:pt x="92" y="32"/>
                </a:lnTo>
                <a:lnTo>
                  <a:pt x="88" y="30"/>
                </a:lnTo>
                <a:lnTo>
                  <a:pt x="86" y="30"/>
                </a:lnTo>
                <a:lnTo>
                  <a:pt x="84" y="28"/>
                </a:lnTo>
                <a:lnTo>
                  <a:pt x="82" y="28"/>
                </a:lnTo>
                <a:lnTo>
                  <a:pt x="80" y="26"/>
                </a:lnTo>
                <a:lnTo>
                  <a:pt x="76" y="26"/>
                </a:lnTo>
                <a:lnTo>
                  <a:pt x="74" y="26"/>
                </a:lnTo>
                <a:lnTo>
                  <a:pt x="74" y="26"/>
                </a:lnTo>
                <a:lnTo>
                  <a:pt x="72" y="26"/>
                </a:lnTo>
                <a:lnTo>
                  <a:pt x="76" y="30"/>
                </a:lnTo>
                <a:lnTo>
                  <a:pt x="76" y="32"/>
                </a:lnTo>
                <a:lnTo>
                  <a:pt x="78" y="36"/>
                </a:lnTo>
                <a:lnTo>
                  <a:pt x="78" y="34"/>
                </a:lnTo>
                <a:lnTo>
                  <a:pt x="76" y="34"/>
                </a:lnTo>
                <a:lnTo>
                  <a:pt x="72" y="36"/>
                </a:lnTo>
                <a:lnTo>
                  <a:pt x="72" y="36"/>
                </a:lnTo>
                <a:lnTo>
                  <a:pt x="72" y="38"/>
                </a:lnTo>
                <a:lnTo>
                  <a:pt x="72" y="38"/>
                </a:lnTo>
                <a:lnTo>
                  <a:pt x="68" y="40"/>
                </a:lnTo>
                <a:lnTo>
                  <a:pt x="66" y="40"/>
                </a:lnTo>
                <a:lnTo>
                  <a:pt x="66" y="40"/>
                </a:lnTo>
                <a:lnTo>
                  <a:pt x="64" y="38"/>
                </a:lnTo>
                <a:lnTo>
                  <a:pt x="64" y="38"/>
                </a:lnTo>
                <a:lnTo>
                  <a:pt x="62" y="36"/>
                </a:lnTo>
                <a:lnTo>
                  <a:pt x="62" y="34"/>
                </a:lnTo>
                <a:lnTo>
                  <a:pt x="58" y="32"/>
                </a:lnTo>
                <a:lnTo>
                  <a:pt x="58" y="30"/>
                </a:lnTo>
                <a:lnTo>
                  <a:pt x="56" y="28"/>
                </a:lnTo>
                <a:lnTo>
                  <a:pt x="54" y="28"/>
                </a:lnTo>
                <a:lnTo>
                  <a:pt x="52" y="28"/>
                </a:lnTo>
                <a:lnTo>
                  <a:pt x="50" y="26"/>
                </a:lnTo>
                <a:lnTo>
                  <a:pt x="50" y="26"/>
                </a:lnTo>
                <a:lnTo>
                  <a:pt x="54" y="22"/>
                </a:lnTo>
                <a:lnTo>
                  <a:pt x="54" y="22"/>
                </a:lnTo>
                <a:lnTo>
                  <a:pt x="56" y="22"/>
                </a:lnTo>
                <a:lnTo>
                  <a:pt x="58" y="20"/>
                </a:lnTo>
                <a:lnTo>
                  <a:pt x="56" y="18"/>
                </a:lnTo>
                <a:lnTo>
                  <a:pt x="54" y="16"/>
                </a:lnTo>
                <a:lnTo>
                  <a:pt x="54" y="16"/>
                </a:lnTo>
                <a:lnTo>
                  <a:pt x="50" y="16"/>
                </a:lnTo>
                <a:lnTo>
                  <a:pt x="46" y="16"/>
                </a:lnTo>
                <a:lnTo>
                  <a:pt x="46" y="16"/>
                </a:lnTo>
                <a:lnTo>
                  <a:pt x="44" y="16"/>
                </a:lnTo>
                <a:lnTo>
                  <a:pt x="42" y="16"/>
                </a:lnTo>
                <a:lnTo>
                  <a:pt x="40" y="14"/>
                </a:lnTo>
                <a:lnTo>
                  <a:pt x="34" y="12"/>
                </a:lnTo>
                <a:lnTo>
                  <a:pt x="28" y="10"/>
                </a:lnTo>
                <a:lnTo>
                  <a:pt x="24" y="10"/>
                </a:lnTo>
                <a:lnTo>
                  <a:pt x="20" y="10"/>
                </a:lnTo>
                <a:lnTo>
                  <a:pt x="18" y="8"/>
                </a:lnTo>
                <a:lnTo>
                  <a:pt x="16" y="6"/>
                </a:lnTo>
                <a:lnTo>
                  <a:pt x="16" y="6"/>
                </a:lnTo>
                <a:lnTo>
                  <a:pt x="16" y="4"/>
                </a:lnTo>
                <a:lnTo>
                  <a:pt x="16" y="2"/>
                </a:lnTo>
                <a:lnTo>
                  <a:pt x="14" y="2"/>
                </a:lnTo>
                <a:lnTo>
                  <a:pt x="14" y="0"/>
                </a:lnTo>
                <a:lnTo>
                  <a:pt x="12" y="0"/>
                </a:lnTo>
                <a:lnTo>
                  <a:pt x="6" y="2"/>
                </a:lnTo>
                <a:lnTo>
                  <a:pt x="6" y="2"/>
                </a:lnTo>
                <a:lnTo>
                  <a:pt x="6" y="6"/>
                </a:lnTo>
                <a:lnTo>
                  <a:pt x="4" y="6"/>
                </a:lnTo>
                <a:lnTo>
                  <a:pt x="0" y="6"/>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0" name="Freeform 866"/>
          <p:cNvSpPr>
            <a:spLocks/>
          </p:cNvSpPr>
          <p:nvPr/>
        </p:nvSpPr>
        <p:spPr bwMode="auto">
          <a:xfrm>
            <a:off x="4152900" y="4313238"/>
            <a:ext cx="28575" cy="88900"/>
          </a:xfrm>
          <a:custGeom>
            <a:avLst/>
            <a:gdLst/>
            <a:ahLst/>
            <a:cxnLst>
              <a:cxn ang="0">
                <a:pos x="12" y="56"/>
              </a:cxn>
              <a:cxn ang="0">
                <a:pos x="12" y="56"/>
              </a:cxn>
              <a:cxn ang="0">
                <a:pos x="14" y="52"/>
              </a:cxn>
              <a:cxn ang="0">
                <a:pos x="14" y="50"/>
              </a:cxn>
              <a:cxn ang="0">
                <a:pos x="16" y="48"/>
              </a:cxn>
              <a:cxn ang="0">
                <a:pos x="16" y="48"/>
              </a:cxn>
              <a:cxn ang="0">
                <a:pos x="16" y="46"/>
              </a:cxn>
              <a:cxn ang="0">
                <a:pos x="18" y="40"/>
              </a:cxn>
              <a:cxn ang="0">
                <a:pos x="18" y="38"/>
              </a:cxn>
              <a:cxn ang="0">
                <a:pos x="16" y="36"/>
              </a:cxn>
              <a:cxn ang="0">
                <a:pos x="16" y="36"/>
              </a:cxn>
              <a:cxn ang="0">
                <a:pos x="14" y="34"/>
              </a:cxn>
              <a:cxn ang="0">
                <a:pos x="16" y="34"/>
              </a:cxn>
              <a:cxn ang="0">
                <a:pos x="14" y="32"/>
              </a:cxn>
              <a:cxn ang="0">
                <a:pos x="14" y="30"/>
              </a:cxn>
              <a:cxn ang="0">
                <a:pos x="12" y="30"/>
              </a:cxn>
              <a:cxn ang="0">
                <a:pos x="10" y="28"/>
              </a:cxn>
              <a:cxn ang="0">
                <a:pos x="6" y="28"/>
              </a:cxn>
              <a:cxn ang="0">
                <a:pos x="6" y="26"/>
              </a:cxn>
              <a:cxn ang="0">
                <a:pos x="6" y="24"/>
              </a:cxn>
              <a:cxn ang="0">
                <a:pos x="6" y="22"/>
              </a:cxn>
              <a:cxn ang="0">
                <a:pos x="6" y="20"/>
              </a:cxn>
              <a:cxn ang="0">
                <a:pos x="4" y="20"/>
              </a:cxn>
              <a:cxn ang="0">
                <a:pos x="4" y="18"/>
              </a:cxn>
              <a:cxn ang="0">
                <a:pos x="0" y="14"/>
              </a:cxn>
              <a:cxn ang="0">
                <a:pos x="0" y="14"/>
              </a:cxn>
              <a:cxn ang="0">
                <a:pos x="2" y="12"/>
              </a:cxn>
              <a:cxn ang="0">
                <a:pos x="4" y="12"/>
              </a:cxn>
              <a:cxn ang="0">
                <a:pos x="4" y="10"/>
              </a:cxn>
              <a:cxn ang="0">
                <a:pos x="4" y="4"/>
              </a:cxn>
              <a:cxn ang="0">
                <a:pos x="4" y="0"/>
              </a:cxn>
            </a:cxnLst>
            <a:rect l="0" t="0" r="r" b="b"/>
            <a:pathLst>
              <a:path w="18" h="56">
                <a:moveTo>
                  <a:pt x="12" y="56"/>
                </a:moveTo>
                <a:lnTo>
                  <a:pt x="12" y="56"/>
                </a:lnTo>
                <a:lnTo>
                  <a:pt x="14" y="52"/>
                </a:lnTo>
                <a:lnTo>
                  <a:pt x="14" y="50"/>
                </a:lnTo>
                <a:lnTo>
                  <a:pt x="16" y="48"/>
                </a:lnTo>
                <a:lnTo>
                  <a:pt x="16" y="48"/>
                </a:lnTo>
                <a:lnTo>
                  <a:pt x="16" y="46"/>
                </a:lnTo>
                <a:lnTo>
                  <a:pt x="18" y="40"/>
                </a:lnTo>
                <a:lnTo>
                  <a:pt x="18" y="38"/>
                </a:lnTo>
                <a:lnTo>
                  <a:pt x="16" y="36"/>
                </a:lnTo>
                <a:lnTo>
                  <a:pt x="16" y="36"/>
                </a:lnTo>
                <a:lnTo>
                  <a:pt x="14" y="34"/>
                </a:lnTo>
                <a:lnTo>
                  <a:pt x="16" y="34"/>
                </a:lnTo>
                <a:lnTo>
                  <a:pt x="14" y="32"/>
                </a:lnTo>
                <a:lnTo>
                  <a:pt x="14" y="30"/>
                </a:lnTo>
                <a:lnTo>
                  <a:pt x="12" y="30"/>
                </a:lnTo>
                <a:lnTo>
                  <a:pt x="10" y="28"/>
                </a:lnTo>
                <a:lnTo>
                  <a:pt x="6" y="28"/>
                </a:lnTo>
                <a:lnTo>
                  <a:pt x="6" y="26"/>
                </a:lnTo>
                <a:lnTo>
                  <a:pt x="6" y="24"/>
                </a:lnTo>
                <a:lnTo>
                  <a:pt x="6" y="22"/>
                </a:lnTo>
                <a:lnTo>
                  <a:pt x="6" y="20"/>
                </a:lnTo>
                <a:lnTo>
                  <a:pt x="4" y="20"/>
                </a:lnTo>
                <a:lnTo>
                  <a:pt x="4" y="18"/>
                </a:lnTo>
                <a:lnTo>
                  <a:pt x="0" y="14"/>
                </a:lnTo>
                <a:lnTo>
                  <a:pt x="0" y="14"/>
                </a:lnTo>
                <a:lnTo>
                  <a:pt x="2" y="12"/>
                </a:lnTo>
                <a:lnTo>
                  <a:pt x="4" y="12"/>
                </a:lnTo>
                <a:lnTo>
                  <a:pt x="4" y="10"/>
                </a:lnTo>
                <a:lnTo>
                  <a:pt x="4" y="4"/>
                </a:lnTo>
                <a:lnTo>
                  <a:pt x="4"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1" name="Freeform 867"/>
          <p:cNvSpPr>
            <a:spLocks/>
          </p:cNvSpPr>
          <p:nvPr/>
        </p:nvSpPr>
        <p:spPr bwMode="auto">
          <a:xfrm>
            <a:off x="4651375" y="4325938"/>
            <a:ext cx="95250" cy="31750"/>
          </a:xfrm>
          <a:custGeom>
            <a:avLst/>
            <a:gdLst/>
            <a:ahLst/>
            <a:cxnLst>
              <a:cxn ang="0">
                <a:pos x="0" y="20"/>
              </a:cxn>
              <a:cxn ang="0">
                <a:pos x="0" y="20"/>
              </a:cxn>
              <a:cxn ang="0">
                <a:pos x="0" y="18"/>
              </a:cxn>
              <a:cxn ang="0">
                <a:pos x="0" y="16"/>
              </a:cxn>
              <a:cxn ang="0">
                <a:pos x="0" y="14"/>
              </a:cxn>
              <a:cxn ang="0">
                <a:pos x="4" y="14"/>
              </a:cxn>
              <a:cxn ang="0">
                <a:pos x="10" y="14"/>
              </a:cxn>
              <a:cxn ang="0">
                <a:pos x="10" y="16"/>
              </a:cxn>
              <a:cxn ang="0">
                <a:pos x="10" y="16"/>
              </a:cxn>
              <a:cxn ang="0">
                <a:pos x="12" y="16"/>
              </a:cxn>
              <a:cxn ang="0">
                <a:pos x="12" y="16"/>
              </a:cxn>
              <a:cxn ang="0">
                <a:pos x="14" y="16"/>
              </a:cxn>
              <a:cxn ang="0">
                <a:pos x="16" y="16"/>
              </a:cxn>
              <a:cxn ang="0">
                <a:pos x="22" y="10"/>
              </a:cxn>
              <a:cxn ang="0">
                <a:pos x="22" y="10"/>
              </a:cxn>
              <a:cxn ang="0">
                <a:pos x="22" y="8"/>
              </a:cxn>
              <a:cxn ang="0">
                <a:pos x="22" y="6"/>
              </a:cxn>
              <a:cxn ang="0">
                <a:pos x="24" y="4"/>
              </a:cxn>
              <a:cxn ang="0">
                <a:pos x="36" y="4"/>
              </a:cxn>
              <a:cxn ang="0">
                <a:pos x="36" y="4"/>
              </a:cxn>
              <a:cxn ang="0">
                <a:pos x="42" y="4"/>
              </a:cxn>
              <a:cxn ang="0">
                <a:pos x="46" y="2"/>
              </a:cxn>
              <a:cxn ang="0">
                <a:pos x="48" y="2"/>
              </a:cxn>
              <a:cxn ang="0">
                <a:pos x="48" y="2"/>
              </a:cxn>
              <a:cxn ang="0">
                <a:pos x="52" y="0"/>
              </a:cxn>
              <a:cxn ang="0">
                <a:pos x="54" y="0"/>
              </a:cxn>
              <a:cxn ang="0">
                <a:pos x="54" y="0"/>
              </a:cxn>
              <a:cxn ang="0">
                <a:pos x="56" y="2"/>
              </a:cxn>
              <a:cxn ang="0">
                <a:pos x="58" y="2"/>
              </a:cxn>
              <a:cxn ang="0">
                <a:pos x="60" y="2"/>
              </a:cxn>
            </a:cxnLst>
            <a:rect l="0" t="0" r="r" b="b"/>
            <a:pathLst>
              <a:path w="60" h="20">
                <a:moveTo>
                  <a:pt x="0" y="20"/>
                </a:moveTo>
                <a:lnTo>
                  <a:pt x="0" y="20"/>
                </a:lnTo>
                <a:lnTo>
                  <a:pt x="0" y="18"/>
                </a:lnTo>
                <a:lnTo>
                  <a:pt x="0" y="16"/>
                </a:lnTo>
                <a:lnTo>
                  <a:pt x="0" y="14"/>
                </a:lnTo>
                <a:lnTo>
                  <a:pt x="4" y="14"/>
                </a:lnTo>
                <a:lnTo>
                  <a:pt x="10" y="14"/>
                </a:lnTo>
                <a:lnTo>
                  <a:pt x="10" y="16"/>
                </a:lnTo>
                <a:lnTo>
                  <a:pt x="10" y="16"/>
                </a:lnTo>
                <a:lnTo>
                  <a:pt x="12" y="16"/>
                </a:lnTo>
                <a:lnTo>
                  <a:pt x="12" y="16"/>
                </a:lnTo>
                <a:lnTo>
                  <a:pt x="14" y="16"/>
                </a:lnTo>
                <a:lnTo>
                  <a:pt x="16" y="16"/>
                </a:lnTo>
                <a:lnTo>
                  <a:pt x="22" y="10"/>
                </a:lnTo>
                <a:lnTo>
                  <a:pt x="22" y="10"/>
                </a:lnTo>
                <a:lnTo>
                  <a:pt x="22" y="8"/>
                </a:lnTo>
                <a:lnTo>
                  <a:pt x="22" y="6"/>
                </a:lnTo>
                <a:lnTo>
                  <a:pt x="24" y="4"/>
                </a:lnTo>
                <a:lnTo>
                  <a:pt x="36" y="4"/>
                </a:lnTo>
                <a:lnTo>
                  <a:pt x="36" y="4"/>
                </a:lnTo>
                <a:lnTo>
                  <a:pt x="42" y="4"/>
                </a:lnTo>
                <a:lnTo>
                  <a:pt x="46" y="2"/>
                </a:lnTo>
                <a:lnTo>
                  <a:pt x="48" y="2"/>
                </a:lnTo>
                <a:lnTo>
                  <a:pt x="48" y="2"/>
                </a:lnTo>
                <a:lnTo>
                  <a:pt x="52" y="0"/>
                </a:lnTo>
                <a:lnTo>
                  <a:pt x="54" y="0"/>
                </a:lnTo>
                <a:lnTo>
                  <a:pt x="54" y="0"/>
                </a:lnTo>
                <a:lnTo>
                  <a:pt x="56" y="2"/>
                </a:lnTo>
                <a:lnTo>
                  <a:pt x="58" y="2"/>
                </a:lnTo>
                <a:lnTo>
                  <a:pt x="60" y="2"/>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2" name="Freeform 868"/>
          <p:cNvSpPr>
            <a:spLocks/>
          </p:cNvSpPr>
          <p:nvPr/>
        </p:nvSpPr>
        <p:spPr bwMode="auto">
          <a:xfrm>
            <a:off x="4635500" y="4313238"/>
            <a:ext cx="15875" cy="44450"/>
          </a:xfrm>
          <a:custGeom>
            <a:avLst/>
            <a:gdLst/>
            <a:ahLst/>
            <a:cxnLst>
              <a:cxn ang="0">
                <a:pos x="10" y="28"/>
              </a:cxn>
              <a:cxn ang="0">
                <a:pos x="8" y="26"/>
              </a:cxn>
              <a:cxn ang="0">
                <a:pos x="6" y="24"/>
              </a:cxn>
              <a:cxn ang="0">
                <a:pos x="6" y="22"/>
              </a:cxn>
              <a:cxn ang="0">
                <a:pos x="6" y="22"/>
              </a:cxn>
              <a:cxn ang="0">
                <a:pos x="6" y="20"/>
              </a:cxn>
              <a:cxn ang="0">
                <a:pos x="6" y="18"/>
              </a:cxn>
              <a:cxn ang="0">
                <a:pos x="8" y="10"/>
              </a:cxn>
              <a:cxn ang="0">
                <a:pos x="8" y="8"/>
              </a:cxn>
              <a:cxn ang="0">
                <a:pos x="8" y="6"/>
              </a:cxn>
              <a:cxn ang="0">
                <a:pos x="8" y="4"/>
              </a:cxn>
              <a:cxn ang="0">
                <a:pos x="6" y="2"/>
              </a:cxn>
              <a:cxn ang="0">
                <a:pos x="0" y="0"/>
              </a:cxn>
            </a:cxnLst>
            <a:rect l="0" t="0" r="r" b="b"/>
            <a:pathLst>
              <a:path w="10" h="28">
                <a:moveTo>
                  <a:pt x="10" y="28"/>
                </a:moveTo>
                <a:lnTo>
                  <a:pt x="8" y="26"/>
                </a:lnTo>
                <a:lnTo>
                  <a:pt x="6" y="24"/>
                </a:lnTo>
                <a:lnTo>
                  <a:pt x="6" y="22"/>
                </a:lnTo>
                <a:lnTo>
                  <a:pt x="6" y="22"/>
                </a:lnTo>
                <a:lnTo>
                  <a:pt x="6" y="20"/>
                </a:lnTo>
                <a:lnTo>
                  <a:pt x="6" y="18"/>
                </a:lnTo>
                <a:lnTo>
                  <a:pt x="8" y="10"/>
                </a:lnTo>
                <a:lnTo>
                  <a:pt x="8" y="8"/>
                </a:lnTo>
                <a:lnTo>
                  <a:pt x="8" y="6"/>
                </a:lnTo>
                <a:lnTo>
                  <a:pt x="8" y="4"/>
                </a:lnTo>
                <a:lnTo>
                  <a:pt x="6" y="2"/>
                </a:lnTo>
                <a:lnTo>
                  <a:pt x="0" y="0"/>
                </a:lnTo>
              </a:path>
            </a:pathLst>
          </a:custGeom>
          <a:solidFill>
            <a:schemeClr val="bg1">
              <a:lumMod val="65000"/>
            </a:schemeClr>
          </a:solidFill>
          <a:ln w="4">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3" name="Rectangle 869"/>
          <p:cNvSpPr>
            <a:spLocks noChangeArrowheads="1"/>
          </p:cNvSpPr>
          <p:nvPr/>
        </p:nvSpPr>
        <p:spPr bwMode="auto">
          <a:xfrm>
            <a:off x="3965575" y="4313238"/>
            <a:ext cx="781050" cy="958850"/>
          </a:xfrm>
          <a:prstGeom prst="rect">
            <a:avLst/>
          </a:prstGeom>
          <a:noFill/>
          <a:ln w="8">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4" name="Rectangle 870"/>
          <p:cNvSpPr>
            <a:spLocks noChangeArrowheads="1"/>
          </p:cNvSpPr>
          <p:nvPr/>
        </p:nvSpPr>
        <p:spPr bwMode="auto">
          <a:xfrm>
            <a:off x="4787900" y="2262188"/>
            <a:ext cx="282575" cy="349250"/>
          </a:xfrm>
          <a:prstGeom prst="rect">
            <a:avLst/>
          </a:prstGeom>
          <a:noFill/>
          <a:ln w="6">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0" name="TextBox 839"/>
          <p:cNvSpPr txBox="1"/>
          <p:nvPr/>
        </p:nvSpPr>
        <p:spPr>
          <a:xfrm>
            <a:off x="419100" y="3918698"/>
            <a:ext cx="2286000" cy="1384995"/>
          </a:xfrm>
          <a:prstGeom prst="rect">
            <a:avLst/>
          </a:prstGeom>
          <a:noFill/>
        </p:spPr>
        <p:txBody>
          <a:bodyPr wrap="square" rtlCol="0">
            <a:spAutoFit/>
          </a:bodyPr>
          <a:lstStyle/>
          <a:p>
            <a:r>
              <a:rPr lang="en-US" sz="2800" b="1" dirty="0" smtClean="0">
                <a:solidFill>
                  <a:srgbClr val="F79646">
                    <a:lumMod val="75000"/>
                  </a:srgbClr>
                </a:solidFill>
              </a:rPr>
              <a:t>EBA 10 </a:t>
            </a:r>
            <a:r>
              <a:rPr lang="en-US" sz="1200" b="1" dirty="0" smtClean="0">
                <a:solidFill>
                  <a:srgbClr val="F79646">
                    <a:lumMod val="75000"/>
                  </a:srgbClr>
                </a:solidFill>
              </a:rPr>
              <a:t>(2013 – 2014)</a:t>
            </a:r>
            <a:endParaRPr lang="en-US" sz="2800" b="1" dirty="0" smtClean="0">
              <a:solidFill>
                <a:srgbClr val="F79646">
                  <a:lumMod val="75000"/>
                </a:srgbClr>
              </a:solidFill>
            </a:endParaRPr>
          </a:p>
          <a:p>
            <a:r>
              <a:rPr lang="en-US" sz="2800" b="1" dirty="0" smtClean="0">
                <a:solidFill>
                  <a:srgbClr val="92D050"/>
                </a:solidFill>
              </a:rPr>
              <a:t>EBA 40 </a:t>
            </a:r>
            <a:r>
              <a:rPr lang="en-US" sz="1200" b="1" dirty="0" smtClean="0">
                <a:solidFill>
                  <a:srgbClr val="92D050"/>
                </a:solidFill>
              </a:rPr>
              <a:t>(2014 – 2015)</a:t>
            </a:r>
            <a:endParaRPr lang="en-US" sz="2800" b="1" dirty="0" smtClean="0">
              <a:solidFill>
                <a:srgbClr val="92D050"/>
              </a:solidFill>
            </a:endParaRPr>
          </a:p>
          <a:p>
            <a:r>
              <a:rPr lang="en-US" sz="2800" b="1" dirty="0" smtClean="0">
                <a:solidFill>
                  <a:srgbClr val="1F497D">
                    <a:lumMod val="60000"/>
                    <a:lumOff val="40000"/>
                  </a:srgbClr>
                </a:solidFill>
              </a:rPr>
              <a:t>EBA 60 </a:t>
            </a:r>
            <a:r>
              <a:rPr lang="en-US" sz="1200" b="1" dirty="0" smtClean="0">
                <a:solidFill>
                  <a:srgbClr val="1F497D">
                    <a:lumMod val="60000"/>
                    <a:lumOff val="40000"/>
                  </a:srgbClr>
                </a:solidFill>
              </a:rPr>
              <a:t>(2015 – 2016)</a:t>
            </a:r>
            <a:endParaRPr lang="en-US" sz="2800" b="1" dirty="0" smtClean="0">
              <a:solidFill>
                <a:srgbClr val="1F497D">
                  <a:lumMod val="60000"/>
                  <a:lumOff val="40000"/>
                </a:srgbClr>
              </a:solidFill>
            </a:endParaRPr>
          </a:p>
        </p:txBody>
      </p:sp>
      <p:sp>
        <p:nvSpPr>
          <p:cNvPr id="4" name="TextBox 3"/>
          <p:cNvSpPr txBox="1"/>
          <p:nvPr/>
        </p:nvSpPr>
        <p:spPr>
          <a:xfrm>
            <a:off x="249844" y="354853"/>
            <a:ext cx="7926762" cy="800219"/>
          </a:xfrm>
          <a:prstGeom prst="rect">
            <a:avLst/>
          </a:prstGeom>
          <a:noFill/>
        </p:spPr>
        <p:txBody>
          <a:bodyPr wrap="square" rtlCol="0">
            <a:spAutoFit/>
          </a:bodyPr>
          <a:lstStyle/>
          <a:p>
            <a:pPr algn="ctr"/>
            <a:r>
              <a:rPr lang="en-US" sz="2800" b="1" dirty="0" smtClean="0"/>
              <a:t>NEXT STEPS (Tentative) : </a:t>
            </a:r>
            <a:r>
              <a:rPr lang="en-US" sz="2800" b="1" dirty="0" smtClean="0">
                <a:latin typeface="Arial" panose="020B0604020202020204" pitchFamily="34" charset="0"/>
                <a:cs typeface="Arial" panose="020B0604020202020204" pitchFamily="34" charset="0"/>
              </a:rPr>
              <a:t>2015-2016 EBA CYCLE</a:t>
            </a:r>
            <a:endParaRPr lang="en-US" sz="2800" b="1" dirty="0">
              <a:latin typeface="Arial" panose="020B0604020202020204" pitchFamily="34" charset="0"/>
              <a:cs typeface="Arial" panose="020B0604020202020204" pitchFamily="34" charset="0"/>
            </a:endParaRPr>
          </a:p>
          <a:p>
            <a:endParaRPr lang="en-US" dirty="0"/>
          </a:p>
        </p:txBody>
      </p:sp>
    </p:spTree>
    <p:extLst>
      <p:ext uri="{BB962C8B-B14F-4D97-AF65-F5344CB8AC3E}">
        <p14:creationId xmlns:p14="http://schemas.microsoft.com/office/powerpoint/2010/main" val="139437293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6934" y="301626"/>
            <a:ext cx="8462029" cy="658041"/>
          </a:xfrm>
        </p:spPr>
        <p:txBody>
          <a:bodyPr/>
          <a:lstStyle/>
          <a:p>
            <a:r>
              <a:rPr lang="en-US" sz="2400" b="1" dirty="0" smtClean="0">
                <a:solidFill>
                  <a:schemeClr val="tx1">
                    <a:lumMod val="90000"/>
                    <a:lumOff val="10000"/>
                  </a:schemeClr>
                </a:solidFill>
                <a:latin typeface="Andes" pitchFamily="50" charset="0"/>
              </a:rPr>
              <a:t>THANK YOU!</a:t>
            </a:r>
            <a:endParaRPr lang="en-US" sz="2400" b="1" dirty="0">
              <a:solidFill>
                <a:schemeClr val="tx1">
                  <a:lumMod val="90000"/>
                  <a:lumOff val="10000"/>
                </a:schemeClr>
              </a:solidFill>
              <a:latin typeface="Andes" pitchFamily="50" charset="0"/>
            </a:endParaRPr>
          </a:p>
        </p:txBody>
      </p:sp>
      <p:pic>
        <p:nvPicPr>
          <p:cNvPr id="2050" name="Picture 2" descr="http://howmanycowz.files.wordpress.com/2012/06/optimized-cow-question-mark.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71628" y="2018083"/>
            <a:ext cx="6019800" cy="33813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82286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a:xfrm>
            <a:off x="7010400" y="6492875"/>
            <a:ext cx="2133600" cy="365125"/>
          </a:xfrm>
          <a:prstGeom prst="rect">
            <a:avLst/>
          </a:prstGeom>
        </p:spPr>
        <p:txBody>
          <a:bodyPr/>
          <a:lstStyle/>
          <a:p>
            <a:fld id="{B70C64A5-8862-4D97-A441-246AC2ED89B3}" type="slidenum">
              <a:rPr lang="en-US" b="1" smtClean="0">
                <a:solidFill>
                  <a:schemeClr val="bg1"/>
                </a:solidFill>
              </a:rPr>
              <a:pPr/>
              <a:t>3</a:t>
            </a:fld>
            <a:endParaRPr lang="en-US" b="1" dirty="0">
              <a:solidFill>
                <a:schemeClr val="bg1"/>
              </a:solidFill>
            </a:endParaRPr>
          </a:p>
        </p:txBody>
      </p:sp>
      <p:sp>
        <p:nvSpPr>
          <p:cNvPr id="7" name="TextBox 6"/>
          <p:cNvSpPr txBox="1"/>
          <p:nvPr/>
        </p:nvSpPr>
        <p:spPr>
          <a:xfrm>
            <a:off x="139550" y="609600"/>
            <a:ext cx="8382000" cy="523220"/>
          </a:xfrm>
          <a:prstGeom prst="rect">
            <a:avLst/>
          </a:prstGeom>
          <a:noFill/>
          <a:effectLst/>
        </p:spPr>
        <p:txBody>
          <a:bodyPr wrap="square" rtlCol="0">
            <a:spAutoFit/>
          </a:bodyPr>
          <a:lstStyle/>
          <a:p>
            <a:r>
              <a:rPr lang="en-US" sz="2800" b="1" spc="300" dirty="0" smtClean="0">
                <a:solidFill>
                  <a:schemeClr val="tx2"/>
                </a:solidFill>
              </a:rPr>
              <a:t>THE VALUE OF BENCHMARKING</a:t>
            </a:r>
            <a:endParaRPr lang="en-US" sz="2800" b="1" spc="300" dirty="0">
              <a:solidFill>
                <a:schemeClr val="tx2"/>
              </a:solidFill>
            </a:endParaRPr>
          </a:p>
        </p:txBody>
      </p:sp>
      <p:pic>
        <p:nvPicPr>
          <p:cNvPr id="5" name="Picture 4" descr="http://www.activityvillage.co.uk/sites/default/files/images/ancient_greeks_men_colouring_page_460_0.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6824"/>
          <a:stretch/>
        </p:blipFill>
        <p:spPr bwMode="auto">
          <a:xfrm>
            <a:off x="609600" y="2057400"/>
            <a:ext cx="2776349" cy="3655386"/>
          </a:xfrm>
          <a:prstGeom prst="rect">
            <a:avLst/>
          </a:prstGeom>
          <a:noFill/>
          <a:effectLst>
            <a:softEdge rad="317500"/>
          </a:effectLst>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440373" y="2209800"/>
            <a:ext cx="5006454" cy="2862322"/>
          </a:xfrm>
          <a:prstGeom prst="rect">
            <a:avLst/>
          </a:prstGeom>
          <a:noFill/>
        </p:spPr>
        <p:txBody>
          <a:bodyPr wrap="square" rtlCol="0">
            <a:spAutoFit/>
          </a:bodyPr>
          <a:lstStyle/>
          <a:p>
            <a:r>
              <a:rPr lang="en-US" sz="2000" dirty="0">
                <a:solidFill>
                  <a:schemeClr val="tx2"/>
                </a:solidFill>
              </a:rPr>
              <a:t>You [Socrates] have discovered the reasons </a:t>
            </a:r>
            <a:r>
              <a:rPr lang="en-US" sz="2000" dirty="0" smtClean="0">
                <a:solidFill>
                  <a:schemeClr val="tx2"/>
                </a:solidFill>
              </a:rPr>
              <a:t>why </a:t>
            </a:r>
            <a:r>
              <a:rPr lang="en-US" sz="2000" dirty="0">
                <a:solidFill>
                  <a:schemeClr val="tx2"/>
                </a:solidFill>
              </a:rPr>
              <a:t>some farmers are so successful </a:t>
            </a:r>
            <a:r>
              <a:rPr lang="en-US" sz="2000" dirty="0" smtClean="0">
                <a:solidFill>
                  <a:schemeClr val="tx2"/>
                </a:solidFill>
              </a:rPr>
              <a:t>that </a:t>
            </a:r>
            <a:r>
              <a:rPr lang="en-US" sz="2000" dirty="0">
                <a:solidFill>
                  <a:schemeClr val="tx2"/>
                </a:solidFill>
              </a:rPr>
              <a:t>husbandry yields them </a:t>
            </a:r>
            <a:endParaRPr lang="en-US" sz="2000" dirty="0" smtClean="0">
              <a:solidFill>
                <a:schemeClr val="tx2"/>
              </a:solidFill>
            </a:endParaRPr>
          </a:p>
          <a:p>
            <a:r>
              <a:rPr lang="en-US" sz="2000" dirty="0" smtClean="0">
                <a:solidFill>
                  <a:schemeClr val="tx2"/>
                </a:solidFill>
              </a:rPr>
              <a:t>all </a:t>
            </a:r>
            <a:r>
              <a:rPr lang="en-US" sz="2000" dirty="0">
                <a:solidFill>
                  <a:schemeClr val="tx2"/>
                </a:solidFill>
              </a:rPr>
              <a:t>they need in abundance, </a:t>
            </a:r>
            <a:r>
              <a:rPr lang="en-US" sz="2000" dirty="0" smtClean="0">
                <a:solidFill>
                  <a:schemeClr val="tx2"/>
                </a:solidFill>
              </a:rPr>
              <a:t>and </a:t>
            </a:r>
            <a:r>
              <a:rPr lang="en-US" sz="2000" dirty="0">
                <a:solidFill>
                  <a:schemeClr val="tx2"/>
                </a:solidFill>
              </a:rPr>
              <a:t>others are so inefficient </a:t>
            </a:r>
            <a:r>
              <a:rPr lang="en-US" sz="2000" dirty="0" smtClean="0">
                <a:solidFill>
                  <a:schemeClr val="tx2"/>
                </a:solidFill>
              </a:rPr>
              <a:t>that </a:t>
            </a:r>
            <a:r>
              <a:rPr lang="en-US" sz="2000" dirty="0">
                <a:solidFill>
                  <a:schemeClr val="tx2"/>
                </a:solidFill>
              </a:rPr>
              <a:t>they find farming unprofitable. </a:t>
            </a:r>
            <a:r>
              <a:rPr lang="en-US" sz="2000" dirty="0" smtClean="0">
                <a:solidFill>
                  <a:schemeClr val="tx2"/>
                </a:solidFill>
              </a:rPr>
              <a:t>I </a:t>
            </a:r>
            <a:r>
              <a:rPr lang="en-US" sz="2000" dirty="0">
                <a:solidFill>
                  <a:schemeClr val="tx2"/>
                </a:solidFill>
              </a:rPr>
              <a:t>should like to hear the reasons in each case, </a:t>
            </a:r>
            <a:r>
              <a:rPr lang="en-US" sz="2000" dirty="0" smtClean="0">
                <a:solidFill>
                  <a:schemeClr val="tx2"/>
                </a:solidFill>
              </a:rPr>
              <a:t>in </a:t>
            </a:r>
            <a:r>
              <a:rPr lang="en-US" sz="2000" dirty="0">
                <a:solidFill>
                  <a:schemeClr val="tx2"/>
                </a:solidFill>
              </a:rPr>
              <a:t>order that we may do what is good </a:t>
            </a:r>
            <a:r>
              <a:rPr lang="en-US" sz="2000" dirty="0" smtClean="0">
                <a:solidFill>
                  <a:schemeClr val="tx2"/>
                </a:solidFill>
              </a:rPr>
              <a:t>and </a:t>
            </a:r>
            <a:r>
              <a:rPr lang="en-US" sz="2000" dirty="0">
                <a:solidFill>
                  <a:schemeClr val="tx2"/>
                </a:solidFill>
              </a:rPr>
              <a:t>avoid what is harmful.</a:t>
            </a:r>
          </a:p>
        </p:txBody>
      </p:sp>
      <p:sp>
        <p:nvSpPr>
          <p:cNvPr id="8" name="TextBox 7"/>
          <p:cNvSpPr txBox="1"/>
          <p:nvPr/>
        </p:nvSpPr>
        <p:spPr>
          <a:xfrm>
            <a:off x="5943600" y="5543509"/>
            <a:ext cx="2577950" cy="338554"/>
          </a:xfrm>
          <a:prstGeom prst="rect">
            <a:avLst/>
          </a:prstGeom>
          <a:noFill/>
        </p:spPr>
        <p:txBody>
          <a:bodyPr wrap="none" rtlCol="0">
            <a:spAutoFit/>
          </a:bodyPr>
          <a:lstStyle/>
          <a:p>
            <a:r>
              <a:rPr lang="en-US" sz="1600" i="1" dirty="0" smtClean="0">
                <a:solidFill>
                  <a:schemeClr val="bg1">
                    <a:lumMod val="50000"/>
                  </a:schemeClr>
                </a:solidFill>
              </a:rPr>
              <a:t>Xenophon, 4</a:t>
            </a:r>
            <a:r>
              <a:rPr lang="en-US" sz="1600" i="1" baseline="30000" dirty="0" smtClean="0">
                <a:solidFill>
                  <a:schemeClr val="bg1">
                    <a:lumMod val="50000"/>
                  </a:schemeClr>
                </a:solidFill>
              </a:rPr>
              <a:t>th</a:t>
            </a:r>
            <a:r>
              <a:rPr lang="en-US" sz="1600" i="1" dirty="0" smtClean="0">
                <a:solidFill>
                  <a:schemeClr val="bg1">
                    <a:lumMod val="50000"/>
                  </a:schemeClr>
                </a:solidFill>
              </a:rPr>
              <a:t> Century BC</a:t>
            </a:r>
            <a:endParaRPr lang="en-US" sz="1600" i="1" dirty="0">
              <a:solidFill>
                <a:schemeClr val="bg1">
                  <a:lumMod val="50000"/>
                </a:schemeClr>
              </a:solidFill>
            </a:endParaRPr>
          </a:p>
        </p:txBody>
      </p:sp>
    </p:spTree>
    <p:extLst>
      <p:ext uri="{BB962C8B-B14F-4D97-AF65-F5344CB8AC3E}">
        <p14:creationId xmlns:p14="http://schemas.microsoft.com/office/powerpoint/2010/main" val="204669759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6"/>
          <p:cNvSpPr txBox="1">
            <a:spLocks/>
          </p:cNvSpPr>
          <p:nvPr/>
        </p:nvSpPr>
        <p:spPr>
          <a:xfrm>
            <a:off x="152400" y="14627"/>
            <a:ext cx="8610600" cy="1004048"/>
          </a:xfrm>
          <a:prstGeom prst="rect">
            <a:avLst/>
          </a:prstGeom>
        </p:spPr>
        <p:txBody>
          <a:bodyPr vert="horz" lIns="91440" tIns="45720" rIns="91440" bIns="45720" rtlCol="0" anchor="ctr">
            <a:normAutofit/>
          </a:bodyPr>
          <a:lstStyle>
            <a:lvl1pPr algn="l" defTabSz="457200" rtl="0" eaLnBrk="1" latinLnBrk="0" hangingPunct="1">
              <a:spcBef>
                <a:spcPct val="0"/>
              </a:spcBef>
              <a:buNone/>
              <a:defRPr sz="2400" b="1" kern="1200">
                <a:solidFill>
                  <a:schemeClr val="tx2"/>
                </a:solidFill>
                <a:latin typeface="+mj-lt"/>
                <a:ea typeface="+mj-ea"/>
                <a:cs typeface="+mj-cs"/>
              </a:defRPr>
            </a:lvl1pPr>
          </a:lstStyle>
          <a:p>
            <a:r>
              <a:rPr lang="en-US" sz="2300" i="1" dirty="0" smtClean="0">
                <a:solidFill>
                  <a:schemeClr val="bg1"/>
                </a:solidFill>
                <a:latin typeface="Arial" panose="020B0604020202020204" pitchFamily="34" charset="0"/>
                <a:cs typeface="Arial" panose="020B0604020202020204" pitchFamily="34" charset="0"/>
              </a:rPr>
              <a:t>king </a:t>
            </a:r>
            <a:r>
              <a:rPr lang="en-US" sz="2300" i="1" dirty="0">
                <a:solidFill>
                  <a:schemeClr val="bg1"/>
                </a:solidFill>
                <a:latin typeface="Arial" panose="020B0604020202020204" pitchFamily="34" charset="0"/>
                <a:cs typeface="Arial" panose="020B0604020202020204" pitchFamily="34" charset="0"/>
              </a:rPr>
              <a:t>Public Procurement </a:t>
            </a:r>
            <a:r>
              <a:rPr lang="en-US" dirty="0" smtClean="0">
                <a:solidFill>
                  <a:schemeClr val="bg1"/>
                </a:solidFill>
              </a:rPr>
              <a:t>				</a:t>
            </a:r>
            <a:endParaRPr lang="en-US" dirty="0">
              <a:solidFill>
                <a:schemeClr val="bg1"/>
              </a:solidFill>
            </a:endParaRPr>
          </a:p>
        </p:txBody>
      </p:sp>
      <p:sp>
        <p:nvSpPr>
          <p:cNvPr id="5" name="Rounded Rectangle 4"/>
          <p:cNvSpPr/>
          <p:nvPr/>
        </p:nvSpPr>
        <p:spPr bwMode="auto">
          <a:xfrm>
            <a:off x="1090863" y="2037347"/>
            <a:ext cx="5069305" cy="705853"/>
          </a:xfrm>
          <a:prstGeom prst="round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115888" marR="0" indent="-115888" algn="l" defTabSz="914400" rtl="0" eaLnBrk="1" fontAlgn="base" latinLnBrk="0" hangingPunct="1">
              <a:lnSpc>
                <a:spcPct val="100000"/>
              </a:lnSpc>
              <a:spcBef>
                <a:spcPct val="50000"/>
              </a:spcBef>
              <a:spcAft>
                <a:spcPct val="0"/>
              </a:spcAft>
              <a:buClrTx/>
              <a:buSzTx/>
              <a:buFontTx/>
              <a:buChar char="•"/>
              <a:tabLst/>
            </a:pPr>
            <a:endParaRPr kumimoji="0" lang="en-US" sz="1300" b="0" i="0" u="none" strike="noStrike" cap="none" normalizeH="0" baseline="0" dirty="0" smtClean="0">
              <a:ln>
                <a:noFill/>
              </a:ln>
              <a:solidFill>
                <a:schemeClr val="tx1"/>
              </a:solidFill>
              <a:effectLst/>
              <a:latin typeface="Trebuchet MS" pitchFamily="34" charset="0"/>
              <a:cs typeface="Times New Roman" pitchFamily="18" charset="0"/>
            </a:endParaRPr>
          </a:p>
        </p:txBody>
      </p:sp>
      <p:sp>
        <p:nvSpPr>
          <p:cNvPr id="9" name="TextBox 8"/>
          <p:cNvSpPr txBox="1"/>
          <p:nvPr/>
        </p:nvSpPr>
        <p:spPr>
          <a:xfrm>
            <a:off x="244642" y="1292685"/>
            <a:ext cx="8426116" cy="677108"/>
          </a:xfrm>
          <a:prstGeom prst="rect">
            <a:avLst/>
          </a:prstGeom>
          <a:noFill/>
          <a:ln>
            <a:noFill/>
          </a:ln>
        </p:spPr>
        <p:txBody>
          <a:bodyPr wrap="square" rtlCol="0">
            <a:spAutoFit/>
          </a:bodyPr>
          <a:lstStyle/>
          <a:p>
            <a:pPr lvl="0"/>
            <a:endParaRPr lang="en-US" sz="2000" b="0" dirty="0" smtClean="0">
              <a:solidFill>
                <a:schemeClr val="tx2"/>
              </a:solidFill>
              <a:latin typeface="Arial" panose="020B0604020202020204" pitchFamily="34" charset="0"/>
              <a:cs typeface="Arial" panose="020B0604020202020204" pitchFamily="34" charset="0"/>
            </a:endParaRPr>
          </a:p>
          <a:p>
            <a:pPr lvl="0"/>
            <a:endParaRPr lang="en-US" b="0" dirty="0">
              <a:solidFill>
                <a:schemeClr val="tx2"/>
              </a:solidFill>
              <a:latin typeface="Arial" panose="020B0604020202020204" pitchFamily="34" charset="0"/>
              <a:cs typeface="Arial" panose="020B0604020202020204" pitchFamily="34" charset="0"/>
            </a:endParaRPr>
          </a:p>
        </p:txBody>
      </p:sp>
      <p:sp>
        <p:nvSpPr>
          <p:cNvPr id="7" name="Title 1"/>
          <p:cNvSpPr txBox="1">
            <a:spLocks/>
          </p:cNvSpPr>
          <p:nvPr/>
        </p:nvSpPr>
        <p:spPr bwMode="auto">
          <a:xfrm>
            <a:off x="229933" y="624410"/>
            <a:ext cx="8533067" cy="461819"/>
          </a:xfrm>
          <a:prstGeom prst="rect">
            <a:avLst/>
          </a:prstGeom>
          <a:noFill/>
          <a:ln w="9525">
            <a:noFill/>
            <a:miter lim="800000"/>
            <a:headEnd/>
            <a:tailEnd/>
          </a:ln>
        </p:spPr>
        <p:txBody>
          <a:bodyPr vert="horz" wrap="square" lIns="0" tIns="0" rIns="0" bIns="0" numCol="1" anchor="t" anchorCtr="0" compatLnSpc="1">
            <a:prstTxWarp prst="textNoShape">
              <a:avLst/>
            </a:prstTxWarp>
            <a:normAutofit/>
          </a:bodyPr>
          <a:lstStyle>
            <a:lvl1pPr algn="l" rtl="0" eaLnBrk="0" fontAlgn="base" hangingPunct="0">
              <a:spcBef>
                <a:spcPct val="0"/>
              </a:spcBef>
              <a:spcAft>
                <a:spcPct val="0"/>
              </a:spcAft>
              <a:buFont typeface="Arial" pitchFamily="34" charset="0"/>
              <a:defRPr sz="2200" cap="all">
                <a:solidFill>
                  <a:srgbClr val="595959"/>
                </a:solidFill>
                <a:latin typeface="+mn-lt"/>
                <a:ea typeface="MS PGothic" pitchFamily="34" charset="-128"/>
                <a:cs typeface="Andes ExtraLight"/>
              </a:defRPr>
            </a:lvl1pPr>
            <a:lvl2pPr algn="l" rtl="0" eaLnBrk="0" fontAlgn="base" hangingPunct="0">
              <a:spcBef>
                <a:spcPct val="0"/>
              </a:spcBef>
              <a:spcAft>
                <a:spcPct val="0"/>
              </a:spcAft>
              <a:buFont typeface="Arial" pitchFamily="34" charset="0"/>
              <a:defRPr sz="2200">
                <a:solidFill>
                  <a:srgbClr val="595959"/>
                </a:solidFill>
                <a:latin typeface="Arial" pitchFamily="34" charset="0"/>
                <a:ea typeface="MS PGothic" pitchFamily="34" charset="-128"/>
              </a:defRPr>
            </a:lvl2pPr>
            <a:lvl3pPr algn="l" rtl="0" eaLnBrk="0" fontAlgn="base" hangingPunct="0">
              <a:spcBef>
                <a:spcPct val="0"/>
              </a:spcBef>
              <a:spcAft>
                <a:spcPct val="0"/>
              </a:spcAft>
              <a:buFont typeface="Arial" pitchFamily="34" charset="0"/>
              <a:defRPr sz="2200">
                <a:solidFill>
                  <a:srgbClr val="595959"/>
                </a:solidFill>
                <a:latin typeface="Arial" pitchFamily="34" charset="0"/>
                <a:ea typeface="MS PGothic" pitchFamily="34" charset="-128"/>
              </a:defRPr>
            </a:lvl3pPr>
            <a:lvl4pPr algn="l" rtl="0" eaLnBrk="0" fontAlgn="base" hangingPunct="0">
              <a:spcBef>
                <a:spcPct val="0"/>
              </a:spcBef>
              <a:spcAft>
                <a:spcPct val="0"/>
              </a:spcAft>
              <a:buFont typeface="Arial" pitchFamily="34" charset="0"/>
              <a:defRPr sz="2200">
                <a:solidFill>
                  <a:srgbClr val="595959"/>
                </a:solidFill>
                <a:latin typeface="Arial" pitchFamily="34" charset="0"/>
                <a:ea typeface="MS PGothic" pitchFamily="34" charset="-128"/>
              </a:defRPr>
            </a:lvl4pPr>
            <a:lvl5pPr algn="l" rtl="0" eaLnBrk="0" fontAlgn="base" hangingPunct="0">
              <a:spcBef>
                <a:spcPct val="0"/>
              </a:spcBef>
              <a:spcAft>
                <a:spcPct val="0"/>
              </a:spcAft>
              <a:buFont typeface="Arial" pitchFamily="34" charset="0"/>
              <a:defRPr sz="2200">
                <a:solidFill>
                  <a:srgbClr val="595959"/>
                </a:solidFill>
                <a:latin typeface="Arial" pitchFamily="34" charset="0"/>
                <a:ea typeface="MS PGothic" pitchFamily="34" charset="-128"/>
              </a:defRPr>
            </a:lvl5pPr>
            <a:lvl6pPr marL="457200" algn="ctr" rtl="0" fontAlgn="base">
              <a:spcBef>
                <a:spcPct val="0"/>
              </a:spcBef>
              <a:spcAft>
                <a:spcPct val="0"/>
              </a:spcAft>
              <a:defRPr sz="2600" b="1">
                <a:solidFill>
                  <a:srgbClr val="014C6D"/>
                </a:solidFill>
                <a:latin typeface="Trebuchet MS" pitchFamily="34" charset="0"/>
              </a:defRPr>
            </a:lvl6pPr>
            <a:lvl7pPr marL="914400" algn="ctr" rtl="0" fontAlgn="base">
              <a:spcBef>
                <a:spcPct val="0"/>
              </a:spcBef>
              <a:spcAft>
                <a:spcPct val="0"/>
              </a:spcAft>
              <a:defRPr sz="2600" b="1">
                <a:solidFill>
                  <a:srgbClr val="014C6D"/>
                </a:solidFill>
                <a:latin typeface="Trebuchet MS" pitchFamily="34" charset="0"/>
              </a:defRPr>
            </a:lvl7pPr>
            <a:lvl8pPr marL="1371600" algn="ctr" rtl="0" fontAlgn="base">
              <a:spcBef>
                <a:spcPct val="0"/>
              </a:spcBef>
              <a:spcAft>
                <a:spcPct val="0"/>
              </a:spcAft>
              <a:defRPr sz="2600" b="1">
                <a:solidFill>
                  <a:srgbClr val="014C6D"/>
                </a:solidFill>
                <a:latin typeface="Trebuchet MS" pitchFamily="34" charset="0"/>
              </a:defRPr>
            </a:lvl8pPr>
            <a:lvl9pPr marL="1828800" algn="ctr" rtl="0" fontAlgn="base">
              <a:spcBef>
                <a:spcPct val="0"/>
              </a:spcBef>
              <a:spcAft>
                <a:spcPct val="0"/>
              </a:spcAft>
              <a:defRPr sz="2600" b="1">
                <a:solidFill>
                  <a:srgbClr val="014C6D"/>
                </a:solidFill>
                <a:latin typeface="Trebuchet MS" pitchFamily="34" charset="0"/>
              </a:defRPr>
            </a:lvl9pPr>
          </a:lstStyle>
          <a:p>
            <a:r>
              <a:rPr lang="en-US" sz="2800" b="1" dirty="0">
                <a:solidFill>
                  <a:schemeClr val="tx2"/>
                </a:solidFill>
              </a:rPr>
              <a:t> </a:t>
            </a:r>
            <a:r>
              <a:rPr lang="en-US" sz="2800" b="1" dirty="0" err="1" smtClean="0">
                <a:solidFill>
                  <a:schemeClr val="tx2"/>
                </a:solidFill>
              </a:rPr>
              <a:t>hISTORY</a:t>
            </a:r>
            <a:r>
              <a:rPr lang="en-US" sz="2800" b="1" dirty="0" smtClean="0">
                <a:solidFill>
                  <a:schemeClr val="tx2"/>
                </a:solidFill>
              </a:rPr>
              <a:t> of the </a:t>
            </a:r>
            <a:r>
              <a:rPr lang="en-US" sz="2800" b="1" dirty="0">
                <a:solidFill>
                  <a:schemeClr val="tx2"/>
                </a:solidFill>
              </a:rPr>
              <a:t>EBA project</a:t>
            </a:r>
            <a:endParaRPr lang="en-US" sz="2800" b="1" kern="0" cap="none" dirty="0">
              <a:solidFill>
                <a:schemeClr val="tx2"/>
              </a:solidFill>
            </a:endParaRPr>
          </a:p>
        </p:txBody>
      </p:sp>
      <p:grpSp>
        <p:nvGrpSpPr>
          <p:cNvPr id="8" name="Group 7"/>
          <p:cNvGrpSpPr/>
          <p:nvPr/>
        </p:nvGrpSpPr>
        <p:grpSpPr>
          <a:xfrm>
            <a:off x="627107" y="5257800"/>
            <a:ext cx="7717532" cy="1012411"/>
            <a:chOff x="627107" y="5339132"/>
            <a:chExt cx="7717532" cy="1012411"/>
          </a:xfrm>
        </p:grpSpPr>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74495" y="5518617"/>
              <a:ext cx="2143125" cy="733425"/>
            </a:xfrm>
            <a:prstGeom prst="rect">
              <a:avLst/>
            </a:prstGeom>
          </p:spPr>
        </p:pic>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71963" y="5709451"/>
              <a:ext cx="792549" cy="542591"/>
            </a:xfrm>
            <a:prstGeom prst="rect">
              <a:avLst/>
            </a:prstGeom>
          </p:spPr>
        </p:pic>
        <p:pic>
          <p:nvPicPr>
            <p:cNvPr id="13" name="Picture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33611" y="5530622"/>
              <a:ext cx="926694" cy="799338"/>
            </a:xfrm>
            <a:prstGeom prst="rect">
              <a:avLst/>
            </a:prstGeom>
          </p:spPr>
        </p:pic>
        <p:pic>
          <p:nvPicPr>
            <p:cNvPr id="14" name="Picture 1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684414" y="5814725"/>
              <a:ext cx="1660225" cy="332045"/>
            </a:xfrm>
            <a:prstGeom prst="rect">
              <a:avLst/>
            </a:prstGeom>
          </p:spPr>
        </p:pic>
        <p:pic>
          <p:nvPicPr>
            <p:cNvPr id="15" name="Picture 1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27107" y="5339132"/>
              <a:ext cx="470613" cy="1012411"/>
            </a:xfrm>
            <a:prstGeom prst="rect">
              <a:avLst/>
            </a:prstGeom>
          </p:spPr>
        </p:pic>
      </p:grpSp>
      <p:graphicFrame>
        <p:nvGraphicFramePr>
          <p:cNvPr id="16" name="Content Placeholder 5"/>
          <p:cNvGraphicFramePr>
            <a:graphicFrameLocks noGrp="1"/>
          </p:cNvGraphicFramePr>
          <p:nvPr>
            <p:ph idx="1"/>
            <p:extLst>
              <p:ext uri="{D42A27DB-BD31-4B8C-83A1-F6EECF244321}">
                <p14:modId xmlns:p14="http://schemas.microsoft.com/office/powerpoint/2010/main" val="1747714673"/>
              </p:ext>
            </p:extLst>
          </p:nvPr>
        </p:nvGraphicFramePr>
        <p:xfrm>
          <a:off x="627107" y="1447800"/>
          <a:ext cx="7772400" cy="43434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125230676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a:xfrm>
            <a:off x="6553200" y="6356350"/>
            <a:ext cx="2133600" cy="365125"/>
          </a:xfrm>
          <a:prstGeom prst="rect">
            <a:avLst/>
          </a:prstGeom>
        </p:spPr>
        <p:txBody>
          <a:bodyPr/>
          <a:lstStyle/>
          <a:p>
            <a:fld id="{B70C64A5-8862-4D97-A441-246AC2ED89B3}" type="slidenum">
              <a:rPr lang="en-US" b="1" smtClean="0">
                <a:solidFill>
                  <a:schemeClr val="bg1"/>
                </a:solidFill>
              </a:rPr>
              <a:pPr/>
              <a:t>5</a:t>
            </a:fld>
            <a:endParaRPr lang="en-US" b="1" dirty="0">
              <a:solidFill>
                <a:schemeClr val="bg1"/>
              </a:solidFill>
            </a:endParaRPr>
          </a:p>
        </p:txBody>
      </p:sp>
      <p:sp>
        <p:nvSpPr>
          <p:cNvPr id="2" name="TextBox 1"/>
          <p:cNvSpPr txBox="1"/>
          <p:nvPr/>
        </p:nvSpPr>
        <p:spPr>
          <a:xfrm>
            <a:off x="1143000" y="2472269"/>
            <a:ext cx="6833616" cy="1631216"/>
          </a:xfrm>
          <a:prstGeom prst="rect">
            <a:avLst/>
          </a:prstGeom>
          <a:solidFill>
            <a:schemeClr val="accent6">
              <a:lumMod val="40000"/>
              <a:lumOff val="60000"/>
            </a:schemeClr>
          </a:solidFill>
          <a:ln w="19050">
            <a:noFill/>
          </a:ln>
          <a:effectLst>
            <a:outerShdw blurRad="50800" dist="38100" dir="5400000" algn="t" rotWithShape="0">
              <a:prstClr val="black">
                <a:alpha val="40000"/>
              </a:prstClr>
            </a:outerShdw>
            <a:softEdge rad="12700"/>
          </a:effectLst>
        </p:spPr>
        <p:txBody>
          <a:bodyPr wrap="square" rtlCol="0">
            <a:spAutoFit/>
          </a:bodyPr>
          <a:lstStyle/>
          <a:p>
            <a:pPr algn="just"/>
            <a:r>
              <a:rPr lang="en-US" sz="2000" dirty="0" smtClean="0">
                <a:solidFill>
                  <a:schemeClr val="tx1">
                    <a:lumMod val="90000"/>
                    <a:lumOff val="10000"/>
                  </a:schemeClr>
                </a:solidFill>
                <a:latin typeface="Arial" panose="020B0604020202020204" pitchFamily="34" charset="0"/>
                <a:cs typeface="Arial" panose="020B0604020202020204" pitchFamily="34" charset="0"/>
              </a:rPr>
              <a:t>Provide policy makers with an evidence-backed tool</a:t>
            </a:r>
          </a:p>
          <a:p>
            <a:pPr algn="just"/>
            <a:r>
              <a:rPr lang="en-US" sz="2000" dirty="0" smtClean="0">
                <a:solidFill>
                  <a:schemeClr val="tx1">
                    <a:lumMod val="90000"/>
                    <a:lumOff val="10000"/>
                  </a:schemeClr>
                </a:solidFill>
                <a:latin typeface="Arial" panose="020B0604020202020204" pitchFamily="34" charset="0"/>
                <a:cs typeface="Arial" panose="020B0604020202020204" pitchFamily="34" charset="0"/>
              </a:rPr>
              <a:t>for measuring and monitoring relevant </a:t>
            </a:r>
            <a:r>
              <a:rPr lang="en-US" sz="2000" dirty="0">
                <a:solidFill>
                  <a:schemeClr val="tx1">
                    <a:lumMod val="90000"/>
                    <a:lumOff val="10000"/>
                  </a:schemeClr>
                </a:solidFill>
                <a:latin typeface="Arial" panose="020B0604020202020204" pitchFamily="34" charset="0"/>
                <a:cs typeface="Arial" panose="020B0604020202020204" pitchFamily="34" charset="0"/>
              </a:rPr>
              <a:t>policies and </a:t>
            </a:r>
            <a:r>
              <a:rPr lang="en-US" sz="2000" dirty="0" smtClean="0">
                <a:solidFill>
                  <a:schemeClr val="tx1">
                    <a:lumMod val="90000"/>
                    <a:lumOff val="10000"/>
                  </a:schemeClr>
                </a:solidFill>
                <a:latin typeface="Arial" panose="020B0604020202020204" pitchFamily="34" charset="0"/>
                <a:cs typeface="Arial" panose="020B0604020202020204" pitchFamily="34" charset="0"/>
              </a:rPr>
              <a:t>regulations that shape the enabling environment </a:t>
            </a:r>
          </a:p>
          <a:p>
            <a:pPr algn="just"/>
            <a:r>
              <a:rPr lang="en-US" sz="2000" dirty="0" smtClean="0">
                <a:solidFill>
                  <a:schemeClr val="tx1">
                    <a:lumMod val="90000"/>
                    <a:lumOff val="10000"/>
                  </a:schemeClr>
                </a:solidFill>
                <a:latin typeface="Arial" panose="020B0604020202020204" pitchFamily="34" charset="0"/>
                <a:cs typeface="Arial" panose="020B0604020202020204" pitchFamily="34" charset="0"/>
              </a:rPr>
              <a:t>for local and regional agriculture related businesses (e.g. producers, input suppliers, output distributors)</a:t>
            </a:r>
          </a:p>
        </p:txBody>
      </p:sp>
      <p:sp>
        <p:nvSpPr>
          <p:cNvPr id="7" name="TextBox 6"/>
          <p:cNvSpPr txBox="1"/>
          <p:nvPr/>
        </p:nvSpPr>
        <p:spPr>
          <a:xfrm>
            <a:off x="128835" y="588027"/>
            <a:ext cx="8861946" cy="523220"/>
          </a:xfrm>
          <a:prstGeom prst="rect">
            <a:avLst/>
          </a:prstGeom>
          <a:noFill/>
          <a:effectLst/>
        </p:spPr>
        <p:txBody>
          <a:bodyPr wrap="square" rtlCol="0">
            <a:spAutoFit/>
          </a:bodyPr>
          <a:lstStyle/>
          <a:p>
            <a:r>
              <a:rPr lang="en-US" sz="2800" b="1" spc="300" dirty="0" smtClean="0">
                <a:solidFill>
                  <a:schemeClr val="tx2"/>
                </a:solidFill>
                <a:latin typeface="Arial" panose="020B0604020202020204" pitchFamily="34" charset="0"/>
                <a:cs typeface="Arial" panose="020B0604020202020204" pitchFamily="34" charset="0"/>
              </a:rPr>
              <a:t>WHAT THE EBA IS AND DOES</a:t>
            </a:r>
            <a:endParaRPr lang="en-US" sz="2800" b="1" spc="300" dirty="0">
              <a:solidFill>
                <a:schemeClr val="tx2"/>
              </a:solidFill>
              <a:latin typeface="Arial" panose="020B0604020202020204" pitchFamily="34" charset="0"/>
              <a:cs typeface="Arial" panose="020B0604020202020204" pitchFamily="34" charset="0"/>
            </a:endParaRPr>
          </a:p>
        </p:txBody>
      </p:sp>
      <p:sp>
        <p:nvSpPr>
          <p:cNvPr id="3" name="Teardrop 2"/>
          <p:cNvSpPr/>
          <p:nvPr/>
        </p:nvSpPr>
        <p:spPr bwMode="auto">
          <a:xfrm>
            <a:off x="6553200" y="1295400"/>
            <a:ext cx="914400" cy="914400"/>
          </a:xfrm>
          <a:prstGeom prst="teardrop">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115888" marR="0" indent="-115888" algn="l" defTabSz="914400" rtl="0" eaLnBrk="1" fontAlgn="base" latinLnBrk="0" hangingPunct="1">
              <a:lnSpc>
                <a:spcPct val="100000"/>
              </a:lnSpc>
              <a:spcBef>
                <a:spcPct val="50000"/>
              </a:spcBef>
              <a:spcAft>
                <a:spcPct val="0"/>
              </a:spcAft>
              <a:buClrTx/>
              <a:buSzTx/>
              <a:buFontTx/>
              <a:buChar char="•"/>
              <a:tabLst/>
            </a:pPr>
            <a:endParaRPr kumimoji="0" lang="en-US" sz="1300" b="0" i="0" u="none" strike="noStrike" cap="none" normalizeH="0" baseline="0" smtClean="0">
              <a:ln>
                <a:noFill/>
              </a:ln>
              <a:solidFill>
                <a:schemeClr val="tx1"/>
              </a:solidFill>
              <a:effectLst/>
              <a:latin typeface="Trebuchet MS" pitchFamily="34" charset="0"/>
              <a:cs typeface="Times New Roman" pitchFamily="18" charset="0"/>
            </a:endParaRPr>
          </a:p>
        </p:txBody>
      </p:sp>
      <p:sp>
        <p:nvSpPr>
          <p:cNvPr id="5" name="Teardrop 4"/>
          <p:cNvSpPr/>
          <p:nvPr/>
        </p:nvSpPr>
        <p:spPr bwMode="auto">
          <a:xfrm flipH="1">
            <a:off x="5867400" y="4365955"/>
            <a:ext cx="2819400" cy="1905000"/>
          </a:xfrm>
          <a:prstGeom prst="teardrop">
            <a:avLst/>
          </a:prstGeom>
          <a:solidFill>
            <a:schemeClr val="bg2">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R="0" algn="l" defTabSz="914400" rtl="0" eaLnBrk="1" fontAlgn="base" latinLnBrk="0" hangingPunct="1">
              <a:lnSpc>
                <a:spcPct val="100000"/>
              </a:lnSpc>
              <a:spcAft>
                <a:spcPct val="0"/>
              </a:spcAft>
              <a:buClrTx/>
              <a:buSzTx/>
              <a:tabLst/>
            </a:pPr>
            <a:r>
              <a:rPr lang="en-US" i="1" dirty="0" smtClean="0">
                <a:solidFill>
                  <a:schemeClr val="bg1"/>
                </a:solidFill>
                <a:cs typeface="Times New Roman" pitchFamily="18" charset="0"/>
              </a:rPr>
              <a:t>Comparable</a:t>
            </a:r>
          </a:p>
          <a:p>
            <a:pPr marR="0" algn="l" defTabSz="914400" rtl="0" eaLnBrk="1" fontAlgn="base" latinLnBrk="0" hangingPunct="1">
              <a:lnSpc>
                <a:spcPct val="100000"/>
              </a:lnSpc>
              <a:spcAft>
                <a:spcPct val="0"/>
              </a:spcAft>
              <a:buClrTx/>
              <a:buSzTx/>
              <a:tabLst/>
            </a:pPr>
            <a:r>
              <a:rPr kumimoji="0" lang="en-US" i="1" u="none" strike="noStrike" cap="none" normalizeH="0" baseline="0" dirty="0" smtClean="0">
                <a:ln>
                  <a:noFill/>
                </a:ln>
                <a:solidFill>
                  <a:schemeClr val="bg1"/>
                </a:solidFill>
                <a:effectLst/>
                <a:cs typeface="Times New Roman" pitchFamily="18" charset="0"/>
              </a:rPr>
              <a:t>          &amp;</a:t>
            </a:r>
          </a:p>
          <a:p>
            <a:pPr marR="0" algn="l" defTabSz="914400" rtl="0" eaLnBrk="1" fontAlgn="base" latinLnBrk="0" hangingPunct="1">
              <a:lnSpc>
                <a:spcPct val="100000"/>
              </a:lnSpc>
              <a:spcAft>
                <a:spcPct val="0"/>
              </a:spcAft>
              <a:buClrTx/>
              <a:buSzTx/>
              <a:tabLst/>
            </a:pPr>
            <a:r>
              <a:rPr lang="en-US" i="1" dirty="0" smtClean="0">
                <a:solidFill>
                  <a:schemeClr val="bg1"/>
                </a:solidFill>
                <a:cs typeface="Times New Roman" pitchFamily="18" charset="0"/>
              </a:rPr>
              <a:t>      actionable</a:t>
            </a:r>
          </a:p>
          <a:p>
            <a:pPr marR="0" algn="l" defTabSz="914400" rtl="0" eaLnBrk="1" fontAlgn="base" latinLnBrk="0" hangingPunct="1">
              <a:lnSpc>
                <a:spcPct val="100000"/>
              </a:lnSpc>
              <a:spcAft>
                <a:spcPct val="0"/>
              </a:spcAft>
              <a:buClrTx/>
              <a:buSzTx/>
              <a:tabLst/>
            </a:pPr>
            <a:r>
              <a:rPr kumimoji="0" lang="en-US" i="1" u="none" strike="noStrike" cap="none" normalizeH="0" baseline="0" dirty="0" smtClean="0">
                <a:ln>
                  <a:noFill/>
                </a:ln>
                <a:solidFill>
                  <a:schemeClr val="bg1"/>
                </a:solidFill>
                <a:effectLst/>
                <a:cs typeface="Times New Roman" pitchFamily="18" charset="0"/>
              </a:rPr>
              <a:t>            indicators</a:t>
            </a:r>
          </a:p>
        </p:txBody>
      </p:sp>
      <p:sp>
        <p:nvSpPr>
          <p:cNvPr id="6" name="TextBox 5"/>
          <p:cNvSpPr txBox="1"/>
          <p:nvPr/>
        </p:nvSpPr>
        <p:spPr>
          <a:xfrm>
            <a:off x="381000" y="1591703"/>
            <a:ext cx="8001000" cy="400110"/>
          </a:xfrm>
          <a:prstGeom prst="rect">
            <a:avLst/>
          </a:prstGeom>
          <a:noFill/>
        </p:spPr>
        <p:txBody>
          <a:bodyPr wrap="square" rtlCol="0">
            <a:spAutoFit/>
          </a:bodyPr>
          <a:lstStyle/>
          <a:p>
            <a:pPr algn="ctr"/>
            <a:r>
              <a:rPr lang="en-US" sz="2000" b="1" spc="300" dirty="0">
                <a:solidFill>
                  <a:schemeClr val="tx1">
                    <a:lumMod val="90000"/>
                    <a:lumOff val="10000"/>
                  </a:schemeClr>
                </a:solidFill>
                <a:latin typeface="Arial" panose="020B0604020202020204" pitchFamily="34" charset="0"/>
                <a:cs typeface="Arial" panose="020B0604020202020204" pitchFamily="34" charset="0"/>
              </a:rPr>
              <a:t>A Tool for Improved Policy Making</a:t>
            </a:r>
          </a:p>
        </p:txBody>
      </p:sp>
    </p:spTree>
    <p:extLst>
      <p:ext uri="{BB962C8B-B14F-4D97-AF65-F5344CB8AC3E}">
        <p14:creationId xmlns:p14="http://schemas.microsoft.com/office/powerpoint/2010/main" val="794492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idx="1"/>
          </p:nvPr>
        </p:nvSpPr>
        <p:spPr>
          <a:xfrm>
            <a:off x="304800" y="1294612"/>
            <a:ext cx="7772400" cy="4114800"/>
          </a:xfrm>
        </p:spPr>
        <p:txBody>
          <a:bodyPr>
            <a:normAutofit/>
          </a:bodyPr>
          <a:lstStyle/>
          <a:p>
            <a:endParaRPr lang="en-US" dirty="0" smtClean="0">
              <a:solidFill>
                <a:srgbClr val="0099FF"/>
              </a:solidFill>
            </a:endParaRPr>
          </a:p>
          <a:p>
            <a:pPr algn="just"/>
            <a:endParaRPr lang="en-US" dirty="0" smtClean="0">
              <a:solidFill>
                <a:schemeClr val="tx2"/>
              </a:solidFill>
            </a:endParaRPr>
          </a:p>
        </p:txBody>
      </p:sp>
      <p:sp>
        <p:nvSpPr>
          <p:cNvPr id="2" name="Title 1"/>
          <p:cNvSpPr>
            <a:spLocks noGrp="1"/>
          </p:cNvSpPr>
          <p:nvPr>
            <p:ph type="title" idx="4294967295"/>
          </p:nvPr>
        </p:nvSpPr>
        <p:spPr>
          <a:xfrm>
            <a:off x="205070" y="319172"/>
            <a:ext cx="8613775" cy="757238"/>
          </a:xfrm>
        </p:spPr>
        <p:txBody>
          <a:bodyPr>
            <a:normAutofit/>
          </a:bodyPr>
          <a:lstStyle/>
          <a:p>
            <a:r>
              <a:rPr lang="en-US" sz="2800" dirty="0" smtClean="0">
                <a:solidFill>
                  <a:schemeClr val="tx2"/>
                </a:solidFill>
              </a:rPr>
              <a:t>EBA TOPIC AREAS</a:t>
            </a:r>
            <a:endParaRPr lang="en-US" sz="2800" b="1" dirty="0">
              <a:solidFill>
                <a:schemeClr val="tx2"/>
              </a:solidFill>
            </a:endParaRPr>
          </a:p>
        </p:txBody>
      </p:sp>
      <p:sp>
        <p:nvSpPr>
          <p:cNvPr id="5" name="Text Placeholder 3"/>
          <p:cNvSpPr txBox="1">
            <a:spLocks/>
          </p:cNvSpPr>
          <p:nvPr/>
        </p:nvSpPr>
        <p:spPr bwMode="auto">
          <a:xfrm>
            <a:off x="205070" y="4142176"/>
            <a:ext cx="8753474" cy="2579299"/>
          </a:xfrm>
          <a:prstGeom prst="rect">
            <a:avLst/>
          </a:prstGeom>
          <a:noFill/>
          <a:ln w="9525">
            <a:noFill/>
            <a:miter lim="800000"/>
            <a:headEnd/>
            <a:tailEnd/>
          </a:ln>
        </p:spPr>
        <p:txBody>
          <a:bodyPr vert="horz" wrap="square" lIns="0" tIns="0" rIns="0" bIns="0" numCol="1" anchor="t" anchorCtr="0" compatLnSpc="1">
            <a:prstTxWarp prst="textNoShape">
              <a:avLst/>
            </a:prstTxWarp>
            <a:normAutofit/>
          </a:bodyPr>
          <a:lstStyle>
            <a:lvl1pPr marL="342900" indent="-342900" algn="l" rtl="0" eaLnBrk="0" fontAlgn="base" hangingPunct="0">
              <a:lnSpc>
                <a:spcPct val="100000"/>
              </a:lnSpc>
              <a:spcBef>
                <a:spcPts val="2400"/>
              </a:spcBef>
              <a:spcAft>
                <a:spcPct val="0"/>
              </a:spcAft>
              <a:buClr>
                <a:srgbClr val="404040"/>
              </a:buClr>
              <a:tabLst>
                <a:tab pos="8402638" algn="r"/>
              </a:tabLst>
              <a:defRPr lang="en-US" sz="1600" baseline="0" smtClean="0">
                <a:solidFill>
                  <a:srgbClr val="595959"/>
                </a:solidFill>
                <a:latin typeface="Arial"/>
                <a:ea typeface="MS PGothic" pitchFamily="34" charset="-128"/>
                <a:cs typeface="Arial"/>
              </a:defRPr>
            </a:lvl1pPr>
            <a:lvl2pPr marL="285750" indent="-285750" algn="l" rtl="0" eaLnBrk="0" fontAlgn="base" hangingPunct="0">
              <a:lnSpc>
                <a:spcPct val="110000"/>
              </a:lnSpc>
              <a:spcBef>
                <a:spcPct val="0"/>
              </a:spcBef>
              <a:spcAft>
                <a:spcPct val="0"/>
              </a:spcAft>
              <a:buClr>
                <a:srgbClr val="595959"/>
              </a:buClr>
              <a:buFont typeface="Arial" charset="0"/>
              <a:buChar char="•"/>
              <a:defRPr>
                <a:solidFill>
                  <a:srgbClr val="595959"/>
                </a:solidFill>
                <a:latin typeface="Arial"/>
                <a:ea typeface="MS PGothic" pitchFamily="34" charset="-128"/>
                <a:cs typeface="Arial"/>
              </a:defRPr>
            </a:lvl2pPr>
            <a:lvl3pPr marL="285750" indent="-285750" algn="l" rtl="0" eaLnBrk="0" fontAlgn="base" hangingPunct="0">
              <a:lnSpc>
                <a:spcPct val="110000"/>
              </a:lnSpc>
              <a:spcBef>
                <a:spcPct val="0"/>
              </a:spcBef>
              <a:spcAft>
                <a:spcPct val="0"/>
              </a:spcAft>
              <a:buClr>
                <a:schemeClr val="tx1"/>
              </a:buClr>
              <a:buFont typeface="Arial" charset="0"/>
              <a:buChar char="•"/>
              <a:defRPr>
                <a:solidFill>
                  <a:schemeClr val="tx2"/>
                </a:solidFill>
                <a:latin typeface="Arial"/>
                <a:ea typeface="MS PGothic" pitchFamily="34" charset="-128"/>
                <a:cs typeface="Arial"/>
              </a:defRPr>
            </a:lvl3pPr>
            <a:lvl4pPr marL="831850" indent="-285750" algn="l" rtl="0" eaLnBrk="0" fontAlgn="base" hangingPunct="0">
              <a:lnSpc>
                <a:spcPct val="110000"/>
              </a:lnSpc>
              <a:spcBef>
                <a:spcPct val="0"/>
              </a:spcBef>
              <a:spcAft>
                <a:spcPct val="0"/>
              </a:spcAft>
              <a:buClr>
                <a:srgbClr val="595959"/>
              </a:buClr>
              <a:buFont typeface="Arial" charset="0"/>
              <a:buChar char="•"/>
              <a:defRPr>
                <a:solidFill>
                  <a:srgbClr val="595959"/>
                </a:solidFill>
                <a:latin typeface="Arial"/>
                <a:ea typeface="MS PGothic" pitchFamily="34" charset="-128"/>
                <a:cs typeface="Arial"/>
              </a:defRPr>
            </a:lvl4pPr>
            <a:lvl5pPr marL="1196975" indent="-285750" algn="l" rtl="0" eaLnBrk="0" fontAlgn="base" hangingPunct="0">
              <a:lnSpc>
                <a:spcPct val="110000"/>
              </a:lnSpc>
              <a:spcBef>
                <a:spcPct val="0"/>
              </a:spcBef>
              <a:spcAft>
                <a:spcPct val="0"/>
              </a:spcAft>
              <a:buClr>
                <a:srgbClr val="595959"/>
              </a:buClr>
              <a:buFont typeface="Arial" charset="0"/>
              <a:buChar char="•"/>
              <a:defRPr>
                <a:solidFill>
                  <a:srgbClr val="595959"/>
                </a:solidFill>
                <a:latin typeface="Arial"/>
                <a:ea typeface="MS PGothic" pitchFamily="34" charset="-128"/>
                <a:cs typeface="Arial"/>
              </a:defRPr>
            </a:lvl5pPr>
            <a:lvl6pPr marL="502920" indent="-228600" algn="l" rtl="0" fontAlgn="base">
              <a:spcBef>
                <a:spcPct val="20000"/>
              </a:spcBef>
              <a:spcAft>
                <a:spcPct val="0"/>
              </a:spcAft>
              <a:buClr>
                <a:schemeClr val="tx2">
                  <a:lumMod val="65000"/>
                  <a:lumOff val="35000"/>
                </a:schemeClr>
              </a:buClr>
              <a:buFont typeface="Arial"/>
              <a:buChar char="•"/>
              <a:defRPr sz="1800">
                <a:solidFill>
                  <a:schemeClr val="tx2">
                    <a:lumMod val="65000"/>
                    <a:lumOff val="35000"/>
                  </a:schemeClr>
                </a:solidFill>
                <a:latin typeface="+mn-lt"/>
              </a:defRPr>
            </a:lvl6pPr>
            <a:lvl7pPr marL="2971800" indent="-228600" algn="l" rtl="0" fontAlgn="base">
              <a:spcBef>
                <a:spcPct val="20000"/>
              </a:spcBef>
              <a:spcAft>
                <a:spcPct val="0"/>
              </a:spcAft>
              <a:buClr>
                <a:srgbClr val="00783C"/>
              </a:buClr>
              <a:buChar char="»"/>
              <a:defRPr sz="1600">
                <a:solidFill>
                  <a:schemeClr val="tx1"/>
                </a:solidFill>
                <a:latin typeface="+mn-lt"/>
              </a:defRPr>
            </a:lvl7pPr>
            <a:lvl8pPr marL="3429000" indent="-228600" algn="l" rtl="0" fontAlgn="base">
              <a:spcBef>
                <a:spcPct val="20000"/>
              </a:spcBef>
              <a:spcAft>
                <a:spcPct val="0"/>
              </a:spcAft>
              <a:buClr>
                <a:srgbClr val="00783C"/>
              </a:buClr>
              <a:buChar char="»"/>
              <a:defRPr sz="1600">
                <a:solidFill>
                  <a:schemeClr val="tx1"/>
                </a:solidFill>
                <a:latin typeface="+mn-lt"/>
              </a:defRPr>
            </a:lvl8pPr>
            <a:lvl9pPr marL="3886200" indent="-228600" algn="l" rtl="0" fontAlgn="base">
              <a:spcBef>
                <a:spcPct val="20000"/>
              </a:spcBef>
              <a:spcAft>
                <a:spcPct val="0"/>
              </a:spcAft>
              <a:buClr>
                <a:srgbClr val="00783C"/>
              </a:buClr>
              <a:buChar char="»"/>
              <a:defRPr sz="1600">
                <a:solidFill>
                  <a:schemeClr val="tx1"/>
                </a:solidFill>
                <a:latin typeface="+mn-lt"/>
              </a:defRPr>
            </a:lvl9pPr>
          </a:lstStyle>
          <a:p>
            <a:pPr marL="966788" lvl="3">
              <a:spcBef>
                <a:spcPts val="0"/>
              </a:spcBef>
              <a:buFont typeface="Arial" charset="0"/>
              <a:buNone/>
            </a:pPr>
            <a:endParaRPr lang="en-US" sz="1500" dirty="0" smtClean="0">
              <a:solidFill>
                <a:schemeClr val="accent4"/>
              </a:solidFill>
              <a:latin typeface="Arial" panose="020B0604020202020204" pitchFamily="34" charset="0"/>
              <a:cs typeface="Arial" panose="020B0604020202020204" pitchFamily="34" charset="0"/>
            </a:endParaRPr>
          </a:p>
          <a:p>
            <a:pPr marL="966788" lvl="3">
              <a:spcBef>
                <a:spcPts val="0"/>
              </a:spcBef>
              <a:buFont typeface="Arial" charset="0"/>
              <a:buNone/>
            </a:pPr>
            <a:endParaRPr lang="it-IT" sz="1500" dirty="0">
              <a:solidFill>
                <a:schemeClr val="accent4"/>
              </a:solidFill>
              <a:latin typeface="Arial" panose="020B0604020202020204" pitchFamily="34" charset="0"/>
              <a:cs typeface="Arial" panose="020B0604020202020204" pitchFamily="34" charset="0"/>
            </a:endParaRPr>
          </a:p>
        </p:txBody>
      </p:sp>
      <p:graphicFrame>
        <p:nvGraphicFramePr>
          <p:cNvPr id="6" name="Diagram 5"/>
          <p:cNvGraphicFramePr/>
          <p:nvPr>
            <p:extLst>
              <p:ext uri="{D42A27DB-BD31-4B8C-83A1-F6EECF244321}">
                <p14:modId xmlns:p14="http://schemas.microsoft.com/office/powerpoint/2010/main" val="3174573364"/>
              </p:ext>
            </p:extLst>
          </p:nvPr>
        </p:nvGraphicFramePr>
        <p:xfrm>
          <a:off x="205070" y="2629980"/>
          <a:ext cx="8564029" cy="28197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TextBox 6"/>
          <p:cNvSpPr txBox="1"/>
          <p:nvPr/>
        </p:nvSpPr>
        <p:spPr>
          <a:xfrm>
            <a:off x="533400" y="4947747"/>
            <a:ext cx="7755146" cy="461665"/>
          </a:xfrm>
          <a:prstGeom prst="rect">
            <a:avLst/>
          </a:prstGeom>
          <a:noFill/>
        </p:spPr>
        <p:txBody>
          <a:bodyPr wrap="square" rtlCol="0">
            <a:spAutoFit/>
          </a:bodyPr>
          <a:lstStyle/>
          <a:p>
            <a:pPr lvl="0" algn="ctr"/>
            <a:r>
              <a:rPr lang="en-US" sz="1200" dirty="0">
                <a:solidFill>
                  <a:schemeClr val="tx2"/>
                </a:solidFill>
              </a:rPr>
              <a:t>Gender and Environmental Sustainability</a:t>
            </a:r>
          </a:p>
          <a:p>
            <a:pPr algn="ctr"/>
            <a:endParaRPr lang="en-US" sz="1200" dirty="0"/>
          </a:p>
        </p:txBody>
      </p:sp>
    </p:spTree>
    <p:extLst>
      <p:ext uri="{BB962C8B-B14F-4D97-AF65-F5344CB8AC3E}">
        <p14:creationId xmlns:p14="http://schemas.microsoft.com/office/powerpoint/2010/main" val="260296851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endParaRPr lang="en-US"/>
          </a:p>
        </p:txBody>
      </p:sp>
      <p:graphicFrame>
        <p:nvGraphicFramePr>
          <p:cNvPr id="18" name="Chart 17"/>
          <p:cNvGraphicFramePr>
            <a:graphicFrameLocks/>
          </p:cNvGraphicFramePr>
          <p:nvPr>
            <p:extLst>
              <p:ext uri="{D42A27DB-BD31-4B8C-83A1-F6EECF244321}">
                <p14:modId xmlns:p14="http://schemas.microsoft.com/office/powerpoint/2010/main" val="3633160596"/>
              </p:ext>
            </p:extLst>
          </p:nvPr>
        </p:nvGraphicFramePr>
        <p:xfrm>
          <a:off x="0" y="228600"/>
          <a:ext cx="9144000" cy="6400800"/>
        </p:xfrm>
        <a:graphic>
          <a:graphicData uri="http://schemas.openxmlformats.org/drawingml/2006/chart">
            <c:chart xmlns:c="http://schemas.openxmlformats.org/drawingml/2006/chart" xmlns:r="http://schemas.openxmlformats.org/officeDocument/2006/relationships" r:id="rId2"/>
          </a:graphicData>
        </a:graphic>
      </p:graphicFrame>
      <p:sp>
        <p:nvSpPr>
          <p:cNvPr id="19" name="Title 2"/>
          <p:cNvSpPr txBox="1">
            <a:spLocks/>
          </p:cNvSpPr>
          <p:nvPr/>
        </p:nvSpPr>
        <p:spPr>
          <a:xfrm>
            <a:off x="990600" y="1120776"/>
            <a:ext cx="2819400" cy="1143000"/>
          </a:xfrm>
          <a:prstGeom prst="rect">
            <a:avLst/>
          </a:prstGeom>
          <a:solidFill>
            <a:schemeClr val="tx2">
              <a:lumMod val="60000"/>
              <a:lumOff val="40000"/>
            </a:schemeClr>
          </a:solidFill>
        </p:spPr>
        <p:txBody>
          <a:bodyPr vert="horz" lIns="91440" tIns="45720" rIns="91440" bIns="45720" rtlCol="0" anchor="ctr">
            <a:normAutofit fontScale="900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 lastClr="FFFFFF"/>
                </a:solidFill>
                <a:effectLst/>
                <a:uLnTx/>
                <a:uFillTx/>
                <a:latin typeface="Calibri"/>
                <a:ea typeface="+mj-ea"/>
                <a:cs typeface="+mj-cs"/>
              </a:rPr>
              <a:t>Country Selection</a:t>
            </a:r>
            <a:endParaRPr kumimoji="0" lang="en-US" sz="4400" b="0" i="0" u="none" strike="noStrike" kern="1200" cap="none" spc="0" normalizeH="0" baseline="0" noProof="0" dirty="0">
              <a:ln>
                <a:noFill/>
              </a:ln>
              <a:solidFill>
                <a:sysClr val="window" lastClr="FFFFFF"/>
              </a:solidFill>
              <a:effectLst/>
              <a:uLnTx/>
              <a:uFillTx/>
              <a:latin typeface="Calibri"/>
              <a:ea typeface="+mj-ea"/>
              <a:cs typeface="+mj-cs"/>
            </a:endParaRPr>
          </a:p>
        </p:txBody>
      </p:sp>
    </p:spTree>
    <p:extLst>
      <p:ext uri="{BB962C8B-B14F-4D97-AF65-F5344CB8AC3E}">
        <p14:creationId xmlns:p14="http://schemas.microsoft.com/office/powerpoint/2010/main" val="298772804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3"/>
          <p:cNvGraphicFramePr>
            <a:graphicFrameLocks noGrp="1"/>
          </p:cNvGraphicFramePr>
          <p:nvPr>
            <p:ph idx="1"/>
            <p:extLst>
              <p:ext uri="{D42A27DB-BD31-4B8C-83A1-F6EECF244321}">
                <p14:modId xmlns:p14="http://schemas.microsoft.com/office/powerpoint/2010/main" val="2242815844"/>
              </p:ext>
            </p:extLst>
          </p:nvPr>
        </p:nvGraphicFramePr>
        <p:xfrm>
          <a:off x="457200" y="1752600"/>
          <a:ext cx="8153400" cy="4419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p:cNvGrpSpPr/>
          <p:nvPr/>
        </p:nvGrpSpPr>
        <p:grpSpPr>
          <a:xfrm>
            <a:off x="380999" y="2743200"/>
            <a:ext cx="3200401" cy="2039541"/>
            <a:chOff x="7453" y="1558329"/>
            <a:chExt cx="2227904" cy="1963341"/>
          </a:xfrm>
        </p:grpSpPr>
        <p:sp>
          <p:nvSpPr>
            <p:cNvPr id="9" name="Rounded Rectangle 8"/>
            <p:cNvSpPr/>
            <p:nvPr/>
          </p:nvSpPr>
          <p:spPr>
            <a:xfrm>
              <a:off x="7453" y="1558329"/>
              <a:ext cx="2227904" cy="1963341"/>
            </a:xfrm>
            <a:prstGeom prst="roundRect">
              <a:avLst>
                <a:gd name="adj" fmla="val 10000"/>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0" name="Rounded Rectangle 4"/>
            <p:cNvSpPr/>
            <p:nvPr/>
          </p:nvSpPr>
          <p:spPr>
            <a:xfrm>
              <a:off x="64957" y="1615833"/>
              <a:ext cx="2112896" cy="1848333"/>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Brief history and summary of the World Bank Group Enabling the Business of Agriculture (EBA) project</a:t>
              </a:r>
              <a:endParaRPr lang="en-US" sz="1800" kern="1200" dirty="0"/>
            </a:p>
          </p:txBody>
        </p:sp>
      </p:grpSp>
      <p:grpSp>
        <p:nvGrpSpPr>
          <p:cNvPr id="11" name="Group 10"/>
          <p:cNvGrpSpPr/>
          <p:nvPr/>
        </p:nvGrpSpPr>
        <p:grpSpPr>
          <a:xfrm>
            <a:off x="3830847" y="3486710"/>
            <a:ext cx="990600" cy="552520"/>
            <a:chOff x="2458149" y="2263739"/>
            <a:chExt cx="472315" cy="552520"/>
          </a:xfrm>
        </p:grpSpPr>
        <p:sp>
          <p:nvSpPr>
            <p:cNvPr id="12" name="Right Arrow 11"/>
            <p:cNvSpPr/>
            <p:nvPr/>
          </p:nvSpPr>
          <p:spPr>
            <a:xfrm>
              <a:off x="2458149" y="2263739"/>
              <a:ext cx="472315" cy="552520"/>
            </a:xfrm>
            <a:prstGeom prst="rightArrow">
              <a:avLst>
                <a:gd name="adj1" fmla="val 60000"/>
                <a:gd name="adj2" fmla="val 50000"/>
              </a:avLst>
            </a:prstGeom>
          </p:spPr>
          <p:style>
            <a:lnRef idx="0">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3" name="Right Arrow 4"/>
            <p:cNvSpPr/>
            <p:nvPr/>
          </p:nvSpPr>
          <p:spPr>
            <a:xfrm>
              <a:off x="2458149" y="2374243"/>
              <a:ext cx="330621" cy="331512"/>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en-US" sz="1400" kern="1200"/>
            </a:p>
          </p:txBody>
        </p:sp>
      </p:grpSp>
      <p:grpSp>
        <p:nvGrpSpPr>
          <p:cNvPr id="14" name="Group 13"/>
          <p:cNvGrpSpPr/>
          <p:nvPr/>
        </p:nvGrpSpPr>
        <p:grpSpPr>
          <a:xfrm>
            <a:off x="5105400" y="2286000"/>
            <a:ext cx="3276600" cy="2819400"/>
            <a:chOff x="3126520" y="1558329"/>
            <a:chExt cx="2227904" cy="1963341"/>
          </a:xfrm>
        </p:grpSpPr>
        <p:sp>
          <p:nvSpPr>
            <p:cNvPr id="15" name="Rounded Rectangle 14"/>
            <p:cNvSpPr/>
            <p:nvPr/>
          </p:nvSpPr>
          <p:spPr>
            <a:xfrm>
              <a:off x="3126520" y="1558329"/>
              <a:ext cx="2227904" cy="1963341"/>
            </a:xfrm>
            <a:prstGeom prst="roundRect">
              <a:avLst>
                <a:gd name="adj" fmla="val 10000"/>
              </a:avLst>
            </a:prstGeom>
          </p:spPr>
          <p:style>
            <a:lnRef idx="2">
              <a:schemeClr val="lt1">
                <a:hueOff val="0"/>
                <a:satOff val="0"/>
                <a:lumOff val="0"/>
                <a:alphaOff val="0"/>
              </a:schemeClr>
            </a:lnRef>
            <a:fillRef idx="1">
              <a:schemeClr val="accent2">
                <a:hueOff val="-2908552"/>
                <a:satOff val="8186"/>
                <a:lumOff val="3040"/>
                <a:alphaOff val="0"/>
              </a:schemeClr>
            </a:fillRef>
            <a:effectRef idx="0">
              <a:schemeClr val="accent2">
                <a:hueOff val="-2908552"/>
                <a:satOff val="8186"/>
                <a:lumOff val="3040"/>
                <a:alphaOff val="0"/>
              </a:schemeClr>
            </a:effectRef>
            <a:fontRef idx="minor">
              <a:schemeClr val="lt1"/>
            </a:fontRef>
          </p:style>
        </p:sp>
        <p:sp>
          <p:nvSpPr>
            <p:cNvPr id="16" name="Rounded Rectangle 4"/>
            <p:cNvSpPr/>
            <p:nvPr/>
          </p:nvSpPr>
          <p:spPr>
            <a:xfrm>
              <a:off x="3184024" y="1615833"/>
              <a:ext cx="2112896" cy="1848333"/>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US" sz="1800" kern="1200" dirty="0" smtClean="0"/>
                <a:t>Description of areas covered by the EBA – Livestock Indicator  and selected preliminary data from the pilot year</a:t>
              </a:r>
              <a:endParaRPr lang="en-US" sz="1800" kern="1200" dirty="0"/>
            </a:p>
          </p:txBody>
        </p:sp>
      </p:grpSp>
      <p:sp>
        <p:nvSpPr>
          <p:cNvPr id="3" name="Rectangle 2"/>
          <p:cNvSpPr/>
          <p:nvPr/>
        </p:nvSpPr>
        <p:spPr>
          <a:xfrm>
            <a:off x="152400" y="609600"/>
            <a:ext cx="5257721" cy="523220"/>
          </a:xfrm>
          <a:prstGeom prst="rect">
            <a:avLst/>
          </a:prstGeom>
        </p:spPr>
        <p:txBody>
          <a:bodyPr wrap="none">
            <a:spAutoFit/>
          </a:bodyPr>
          <a:lstStyle/>
          <a:p>
            <a:pPr fontAlgn="base">
              <a:spcBef>
                <a:spcPct val="0"/>
              </a:spcBef>
              <a:spcAft>
                <a:spcPct val="0"/>
              </a:spcAft>
            </a:pPr>
            <a:r>
              <a:rPr lang="en-US" sz="2800" b="1" dirty="0">
                <a:latin typeface="Arial" panose="020B0604020202020204" pitchFamily="34" charset="0"/>
                <a:ea typeface="MS PGothic" pitchFamily="34" charset="-128"/>
                <a:cs typeface="Arial" panose="020B0604020202020204" pitchFamily="34" charset="0"/>
              </a:rPr>
              <a:t>PRESENTATION STRUCTURE</a:t>
            </a:r>
          </a:p>
        </p:txBody>
      </p:sp>
    </p:spTree>
    <p:extLst>
      <p:ext uri="{BB962C8B-B14F-4D97-AF65-F5344CB8AC3E}">
        <p14:creationId xmlns:p14="http://schemas.microsoft.com/office/powerpoint/2010/main" val="109396745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05600" y="4206875"/>
            <a:ext cx="2057400" cy="2019300"/>
          </a:xfrm>
          <a:prstGeom prst="rect">
            <a:avLst/>
          </a:prstGeom>
        </p:spPr>
      </p:pic>
      <p:sp>
        <p:nvSpPr>
          <p:cNvPr id="2" name="Content Placeholder 1"/>
          <p:cNvSpPr>
            <a:spLocks noGrp="1"/>
          </p:cNvSpPr>
          <p:nvPr>
            <p:ph idx="1"/>
          </p:nvPr>
        </p:nvSpPr>
        <p:spPr/>
        <p:txBody>
          <a:bodyPr/>
          <a:lstStyle/>
          <a:p>
            <a:pPr algn="just"/>
            <a:r>
              <a:rPr lang="en-US" i="1" dirty="0"/>
              <a:t>On January 16</a:t>
            </a:r>
            <a:r>
              <a:rPr lang="en-US" i="1" baseline="30000" dirty="0"/>
              <a:t>th</a:t>
            </a:r>
            <a:r>
              <a:rPr lang="en-US" i="1" dirty="0"/>
              <a:t>, 2015, Nigeria notified the World Organization of Animal Health (OIE) of an outbreak of the Asian strain of </a:t>
            </a:r>
            <a:r>
              <a:rPr lang="en-US" i="1" dirty="0" smtClean="0"/>
              <a:t>the highly </a:t>
            </a:r>
            <a:r>
              <a:rPr lang="en-US" i="1" dirty="0"/>
              <a:t>pathogenic avian influenza virus. The disease quickly spread to Niger, Cote d’Ivoire, Ghana and Burkina </a:t>
            </a:r>
            <a:r>
              <a:rPr lang="en-US" i="1" dirty="0" smtClean="0"/>
              <a:t>Faso </a:t>
            </a:r>
            <a:r>
              <a:rPr lang="en-US" i="1" dirty="0"/>
              <a:t>negatively impacting production costs, livelihoods, trade and </a:t>
            </a:r>
            <a:r>
              <a:rPr lang="en-US" i="1" dirty="0" smtClean="0"/>
              <a:t>business revenues. In </a:t>
            </a:r>
            <a:r>
              <a:rPr lang="en-US" i="1" dirty="0"/>
              <a:t>Burkina Faso, the </a:t>
            </a:r>
            <a:r>
              <a:rPr lang="en-US" i="1" dirty="0" err="1"/>
              <a:t>Elevages</a:t>
            </a:r>
            <a:r>
              <a:rPr lang="en-US" i="1" dirty="0"/>
              <a:t> </a:t>
            </a:r>
            <a:r>
              <a:rPr lang="en-US" i="1" dirty="0" err="1"/>
              <a:t>Moablaou</a:t>
            </a:r>
            <a:r>
              <a:rPr lang="en-US" i="1" dirty="0"/>
              <a:t> poultry farms located 26 km outside of Ouagadougou, was severely hit by the outbreak. Mr. </a:t>
            </a:r>
            <a:r>
              <a:rPr lang="en-US" i="1" dirty="0" err="1" smtClean="0"/>
              <a:t>Abou</a:t>
            </a:r>
            <a:r>
              <a:rPr lang="en-US" i="1" dirty="0" smtClean="0"/>
              <a:t> Simbel </a:t>
            </a:r>
            <a:r>
              <a:rPr lang="en-US" i="1" dirty="0" err="1" smtClean="0"/>
              <a:t>Ouattara</a:t>
            </a:r>
            <a:r>
              <a:rPr lang="en-US" i="1" dirty="0"/>
              <a:t>, founder and owner of the company, was required to cull and burn his entire flock. Mr. </a:t>
            </a:r>
            <a:r>
              <a:rPr lang="en-US" i="1" dirty="0" err="1" smtClean="0"/>
              <a:t>Ouattara</a:t>
            </a:r>
            <a:r>
              <a:rPr lang="en-US" i="1" dirty="0" smtClean="0"/>
              <a:t> </a:t>
            </a:r>
            <a:r>
              <a:rPr lang="en-US" i="1" dirty="0"/>
              <a:t>essentially lost his </a:t>
            </a:r>
            <a:r>
              <a:rPr lang="en-US" i="1" dirty="0" smtClean="0"/>
              <a:t>28-year </a:t>
            </a:r>
            <a:r>
              <a:rPr lang="en-US" i="1" dirty="0"/>
              <a:t>old business.</a:t>
            </a:r>
            <a:endParaRPr lang="en-US" dirty="0"/>
          </a:p>
          <a:p>
            <a:pPr algn="just"/>
            <a:endParaRPr lang="en-US" dirty="0"/>
          </a:p>
        </p:txBody>
      </p:sp>
      <p:sp>
        <p:nvSpPr>
          <p:cNvPr id="5" name="TextBox 4"/>
          <p:cNvSpPr txBox="1"/>
          <p:nvPr/>
        </p:nvSpPr>
        <p:spPr>
          <a:xfrm>
            <a:off x="533400" y="228600"/>
            <a:ext cx="8458200" cy="954107"/>
          </a:xfrm>
          <a:prstGeom prst="rect">
            <a:avLst/>
          </a:prstGeom>
          <a:noFill/>
        </p:spPr>
        <p:txBody>
          <a:bodyPr wrap="square" rtlCol="0">
            <a:spAutoFit/>
          </a:bodyPr>
          <a:lstStyle/>
          <a:p>
            <a:r>
              <a:rPr lang="en-US" sz="2800" b="1" dirty="0" smtClean="0"/>
              <a:t>WHY EBA LIVESTOCK INDICATOR: AN EXAMPLE</a:t>
            </a:r>
            <a:endParaRPr lang="en-US" sz="2800" b="1" dirty="0"/>
          </a:p>
        </p:txBody>
      </p:sp>
    </p:spTree>
    <p:extLst>
      <p:ext uri="{BB962C8B-B14F-4D97-AF65-F5344CB8AC3E}">
        <p14:creationId xmlns:p14="http://schemas.microsoft.com/office/powerpoint/2010/main" val="1868689913"/>
      </p:ext>
    </p:extLst>
  </p:cSld>
  <p:clrMapOvr>
    <a:masterClrMapping/>
  </p:clrMapOvr>
  <p:timing>
    <p:tnLst>
      <p:par>
        <p:cTn id="1" dur="indefinite" restart="never" nodeType="tmRoot"/>
      </p:par>
    </p:tnLst>
  </p:timing>
</p:sld>
</file>

<file path=ppt/theme/theme1.xml><?xml version="1.0" encoding="utf-8"?>
<a:theme xmlns:a="http://schemas.openxmlformats.org/drawingml/2006/main" name="Powerpoint template">
  <a:themeElements>
    <a:clrScheme name="World Bank Approved">
      <a:dk1>
        <a:srgbClr val="021F43"/>
      </a:dk1>
      <a:lt1>
        <a:sysClr val="window" lastClr="FFFFFF"/>
      </a:lt1>
      <a:dk2>
        <a:srgbClr val="000000"/>
      </a:dk2>
      <a:lt2>
        <a:srgbClr val="139AF0"/>
      </a:lt2>
      <a:accent1>
        <a:srgbClr val="0A5157"/>
      </a:accent1>
      <a:accent2>
        <a:srgbClr val="18B844"/>
      </a:accent2>
      <a:accent3>
        <a:srgbClr val="E79B08"/>
      </a:accent3>
      <a:accent4>
        <a:srgbClr val="920016"/>
      </a:accent4>
      <a:accent5>
        <a:srgbClr val="532C63"/>
      </a:accent5>
      <a:accent6>
        <a:srgbClr val="128F9C"/>
      </a:accent6>
      <a:hlink>
        <a:srgbClr val="AF7B05"/>
      </a:hlink>
      <a:folHlink>
        <a:srgbClr val="0B5740"/>
      </a:folHlink>
    </a:clrScheme>
    <a:fontScheme name="World Bank Arial">
      <a:majorFont>
        <a:latin typeface="Arial Bold"/>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115888" marR="0" indent="-115888" algn="l" defTabSz="914400" rtl="0" eaLnBrk="1" fontAlgn="base" latinLnBrk="0" hangingPunct="1">
          <a:lnSpc>
            <a:spcPct val="100000"/>
          </a:lnSpc>
          <a:spcBef>
            <a:spcPct val="50000"/>
          </a:spcBef>
          <a:spcAft>
            <a:spcPct val="0"/>
          </a:spcAft>
          <a:buClrTx/>
          <a:buSzTx/>
          <a:buFontTx/>
          <a:buChar char="•"/>
          <a:tabLst/>
          <a:defRPr kumimoji="0" lang="en-US" sz="1300" b="0" i="0" u="none" strike="noStrike" cap="none" normalizeH="0" baseline="0" smtClean="0">
            <a:ln>
              <a:noFill/>
            </a:ln>
            <a:solidFill>
              <a:schemeClr val="tx1"/>
            </a:solidFill>
            <a:effectLst/>
            <a:latin typeface="Trebuchet MS" pitchFamily="34" charset="0"/>
            <a:cs typeface="Times New Roman" pitchFamily="1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115888" marR="0" indent="-115888" algn="l" defTabSz="914400" rtl="0" eaLnBrk="1" fontAlgn="base" latinLnBrk="0" hangingPunct="1">
          <a:lnSpc>
            <a:spcPct val="100000"/>
          </a:lnSpc>
          <a:spcBef>
            <a:spcPct val="50000"/>
          </a:spcBef>
          <a:spcAft>
            <a:spcPct val="0"/>
          </a:spcAft>
          <a:buClrTx/>
          <a:buSzTx/>
          <a:buFontTx/>
          <a:buChar char="•"/>
          <a:tabLst/>
          <a:defRPr kumimoji="0" lang="en-US" sz="1300" b="0" i="0" u="none" strike="noStrike" cap="none" normalizeH="0" baseline="0" smtClean="0">
            <a:ln>
              <a:noFill/>
            </a:ln>
            <a:solidFill>
              <a:schemeClr val="tx1"/>
            </a:solidFill>
            <a:effectLst/>
            <a:latin typeface="Trebuchet MS" pitchFamily="34" charset="0"/>
            <a:cs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Agenda Slide">
  <a:themeElements>
    <a:clrScheme name="World Bank Approved">
      <a:dk1>
        <a:srgbClr val="021F43"/>
      </a:dk1>
      <a:lt1>
        <a:sysClr val="window" lastClr="FFFFFF"/>
      </a:lt1>
      <a:dk2>
        <a:srgbClr val="000000"/>
      </a:dk2>
      <a:lt2>
        <a:srgbClr val="139AF0"/>
      </a:lt2>
      <a:accent1>
        <a:srgbClr val="0A5157"/>
      </a:accent1>
      <a:accent2>
        <a:srgbClr val="18B844"/>
      </a:accent2>
      <a:accent3>
        <a:srgbClr val="E79B08"/>
      </a:accent3>
      <a:accent4>
        <a:srgbClr val="920016"/>
      </a:accent4>
      <a:accent5>
        <a:srgbClr val="532C63"/>
      </a:accent5>
      <a:accent6>
        <a:srgbClr val="128F9C"/>
      </a:accent6>
      <a:hlink>
        <a:srgbClr val="AF7B05"/>
      </a:hlink>
      <a:folHlink>
        <a:srgbClr val="0B5740"/>
      </a:folHlink>
    </a:clrScheme>
    <a:fontScheme name="World Bank Arial">
      <a:majorFont>
        <a:latin typeface="Arial Bold"/>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115888" marR="0" indent="-115888" algn="l" defTabSz="914400" rtl="0" eaLnBrk="1" fontAlgn="base" latinLnBrk="0" hangingPunct="1">
          <a:lnSpc>
            <a:spcPct val="100000"/>
          </a:lnSpc>
          <a:spcBef>
            <a:spcPct val="50000"/>
          </a:spcBef>
          <a:spcAft>
            <a:spcPct val="0"/>
          </a:spcAft>
          <a:buClrTx/>
          <a:buSzTx/>
          <a:buFontTx/>
          <a:buChar char="•"/>
          <a:tabLst/>
          <a:defRPr kumimoji="0" lang="en-US" sz="1300" b="0" i="0" u="none" strike="noStrike" cap="none" normalizeH="0" baseline="0" smtClean="0">
            <a:ln>
              <a:noFill/>
            </a:ln>
            <a:solidFill>
              <a:schemeClr val="tx1"/>
            </a:solidFill>
            <a:effectLst/>
            <a:latin typeface="Trebuchet MS" pitchFamily="34" charset="0"/>
            <a:cs typeface="Times New Roman" pitchFamily="1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115888" marR="0" indent="-115888" algn="l" defTabSz="914400" rtl="0" eaLnBrk="1" fontAlgn="base" latinLnBrk="0" hangingPunct="1">
          <a:lnSpc>
            <a:spcPct val="100000"/>
          </a:lnSpc>
          <a:spcBef>
            <a:spcPct val="50000"/>
          </a:spcBef>
          <a:spcAft>
            <a:spcPct val="0"/>
          </a:spcAft>
          <a:buClrTx/>
          <a:buSzTx/>
          <a:buFontTx/>
          <a:buChar char="•"/>
          <a:tabLst/>
          <a:defRPr kumimoji="0" lang="en-US" sz="1300" b="0" i="0" u="none" strike="noStrike" cap="none" normalizeH="0" baseline="0" smtClean="0">
            <a:ln>
              <a:noFill/>
            </a:ln>
            <a:solidFill>
              <a:schemeClr val="tx1"/>
            </a:solidFill>
            <a:effectLst/>
            <a:latin typeface="Trebuchet MS" pitchFamily="34" charset="0"/>
            <a:cs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World Bank Approved">
    <a:dk1>
      <a:srgbClr val="021F43"/>
    </a:dk1>
    <a:lt1>
      <a:sysClr val="window" lastClr="FFFFFF"/>
    </a:lt1>
    <a:dk2>
      <a:srgbClr val="000000"/>
    </a:dk2>
    <a:lt2>
      <a:srgbClr val="139AF0"/>
    </a:lt2>
    <a:accent1>
      <a:srgbClr val="0A5157"/>
    </a:accent1>
    <a:accent2>
      <a:srgbClr val="18B844"/>
    </a:accent2>
    <a:accent3>
      <a:srgbClr val="E79B08"/>
    </a:accent3>
    <a:accent4>
      <a:srgbClr val="920016"/>
    </a:accent4>
    <a:accent5>
      <a:srgbClr val="532C63"/>
    </a:accent5>
    <a:accent6>
      <a:srgbClr val="128F9C"/>
    </a:accent6>
    <a:hlink>
      <a:srgbClr val="AF7B05"/>
    </a:hlink>
    <a:folHlink>
      <a:srgbClr val="0B5740"/>
    </a:folHlink>
  </a:clrScheme>
</a:themeOverride>
</file>

<file path=ppt/theme/themeOverride2.xml><?xml version="1.0" encoding="utf-8"?>
<a:themeOverride xmlns:a="http://schemas.openxmlformats.org/drawingml/2006/main">
  <a:clrScheme name="World Bank Approved">
    <a:dk1>
      <a:srgbClr val="021F43"/>
    </a:dk1>
    <a:lt1>
      <a:sysClr val="window" lastClr="FFFFFF"/>
    </a:lt1>
    <a:dk2>
      <a:srgbClr val="000000"/>
    </a:dk2>
    <a:lt2>
      <a:srgbClr val="139AF0"/>
    </a:lt2>
    <a:accent1>
      <a:srgbClr val="0A5157"/>
    </a:accent1>
    <a:accent2>
      <a:srgbClr val="18B844"/>
    </a:accent2>
    <a:accent3>
      <a:srgbClr val="E79B08"/>
    </a:accent3>
    <a:accent4>
      <a:srgbClr val="920016"/>
    </a:accent4>
    <a:accent5>
      <a:srgbClr val="532C63"/>
    </a:accent5>
    <a:accent6>
      <a:srgbClr val="128F9C"/>
    </a:accent6>
    <a:hlink>
      <a:srgbClr val="AF7B05"/>
    </a:hlink>
    <a:folHlink>
      <a:srgbClr val="0B5740"/>
    </a:folHlink>
  </a:clrScheme>
</a:themeOverride>
</file>

<file path=ppt/theme/themeOverride3.xml><?xml version="1.0" encoding="utf-8"?>
<a:themeOverride xmlns:a="http://schemas.openxmlformats.org/drawingml/2006/main">
  <a:clrScheme name="World Bank Approved">
    <a:dk1>
      <a:srgbClr val="021F43"/>
    </a:dk1>
    <a:lt1>
      <a:sysClr val="window" lastClr="FFFFFF"/>
    </a:lt1>
    <a:dk2>
      <a:srgbClr val="000000"/>
    </a:dk2>
    <a:lt2>
      <a:srgbClr val="139AF0"/>
    </a:lt2>
    <a:accent1>
      <a:srgbClr val="0A5157"/>
    </a:accent1>
    <a:accent2>
      <a:srgbClr val="18B844"/>
    </a:accent2>
    <a:accent3>
      <a:srgbClr val="E79B08"/>
    </a:accent3>
    <a:accent4>
      <a:srgbClr val="920016"/>
    </a:accent4>
    <a:accent5>
      <a:srgbClr val="532C63"/>
    </a:accent5>
    <a:accent6>
      <a:srgbClr val="128F9C"/>
    </a:accent6>
    <a:hlink>
      <a:srgbClr val="AF7B05"/>
    </a:hlink>
    <a:folHlink>
      <a:srgbClr val="0B5740"/>
    </a:folHlink>
  </a:clrScheme>
</a:themeOverride>
</file>

<file path=ppt/theme/themeOverride4.xml><?xml version="1.0" encoding="utf-8"?>
<a:themeOverride xmlns:a="http://schemas.openxmlformats.org/drawingml/2006/main">
  <a:clrScheme name="World Bank Approved">
    <a:dk1>
      <a:srgbClr val="021F43"/>
    </a:dk1>
    <a:lt1>
      <a:sysClr val="window" lastClr="FFFFFF"/>
    </a:lt1>
    <a:dk2>
      <a:srgbClr val="000000"/>
    </a:dk2>
    <a:lt2>
      <a:srgbClr val="139AF0"/>
    </a:lt2>
    <a:accent1>
      <a:srgbClr val="0A5157"/>
    </a:accent1>
    <a:accent2>
      <a:srgbClr val="18B844"/>
    </a:accent2>
    <a:accent3>
      <a:srgbClr val="E79B08"/>
    </a:accent3>
    <a:accent4>
      <a:srgbClr val="920016"/>
    </a:accent4>
    <a:accent5>
      <a:srgbClr val="532C63"/>
    </a:accent5>
    <a:accent6>
      <a:srgbClr val="128F9C"/>
    </a:accent6>
    <a:hlink>
      <a:srgbClr val="AF7B05"/>
    </a:hlink>
    <a:folHlink>
      <a:srgbClr val="0B5740"/>
    </a:folHlink>
  </a:clrScheme>
</a:themeOverride>
</file>

<file path=ppt/theme/themeOverride5.xml><?xml version="1.0" encoding="utf-8"?>
<a:themeOverride xmlns:a="http://schemas.openxmlformats.org/drawingml/2006/main">
  <a:clrScheme name="World Bank Approved">
    <a:dk1>
      <a:srgbClr val="021F43"/>
    </a:dk1>
    <a:lt1>
      <a:sysClr val="window" lastClr="FFFFFF"/>
    </a:lt1>
    <a:dk2>
      <a:srgbClr val="000000"/>
    </a:dk2>
    <a:lt2>
      <a:srgbClr val="139AF0"/>
    </a:lt2>
    <a:accent1>
      <a:srgbClr val="0A5157"/>
    </a:accent1>
    <a:accent2>
      <a:srgbClr val="18B844"/>
    </a:accent2>
    <a:accent3>
      <a:srgbClr val="E79B08"/>
    </a:accent3>
    <a:accent4>
      <a:srgbClr val="920016"/>
    </a:accent4>
    <a:accent5>
      <a:srgbClr val="532C63"/>
    </a:accent5>
    <a:accent6>
      <a:srgbClr val="128F9C"/>
    </a:accent6>
    <a:hlink>
      <a:srgbClr val="AF7B05"/>
    </a:hlink>
    <a:folHlink>
      <a:srgbClr val="0B5740"/>
    </a:folHlink>
  </a:clrScheme>
</a:themeOverride>
</file>

<file path=ppt/theme/themeOverride6.xml><?xml version="1.0" encoding="utf-8"?>
<a:themeOverride xmlns:a="http://schemas.openxmlformats.org/drawingml/2006/main">
  <a:clrScheme name="World Bank Approved">
    <a:dk1>
      <a:srgbClr val="021F43"/>
    </a:dk1>
    <a:lt1>
      <a:sysClr val="window" lastClr="FFFFFF"/>
    </a:lt1>
    <a:dk2>
      <a:srgbClr val="000000"/>
    </a:dk2>
    <a:lt2>
      <a:srgbClr val="139AF0"/>
    </a:lt2>
    <a:accent1>
      <a:srgbClr val="0A5157"/>
    </a:accent1>
    <a:accent2>
      <a:srgbClr val="18B844"/>
    </a:accent2>
    <a:accent3>
      <a:srgbClr val="E79B08"/>
    </a:accent3>
    <a:accent4>
      <a:srgbClr val="920016"/>
    </a:accent4>
    <a:accent5>
      <a:srgbClr val="532C63"/>
    </a:accent5>
    <a:accent6>
      <a:srgbClr val="128F9C"/>
    </a:accent6>
    <a:hlink>
      <a:srgbClr val="AF7B05"/>
    </a:hlink>
    <a:folHlink>
      <a:srgbClr val="0B5740"/>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6206</TotalTime>
  <Words>1756</Words>
  <Application>Microsoft Office PowerPoint</Application>
  <PresentationFormat>On-screen Show (4:3)</PresentationFormat>
  <Paragraphs>219</Paragraphs>
  <Slides>22</Slides>
  <Notes>17</Notes>
  <HiddenSlides>0</HiddenSlides>
  <MMClips>0</MMClips>
  <ScaleCrop>false</ScaleCrop>
  <HeadingPairs>
    <vt:vector size="4" baseType="variant">
      <vt:variant>
        <vt:lpstr>Theme</vt:lpstr>
      </vt:variant>
      <vt:variant>
        <vt:i4>3</vt:i4>
      </vt:variant>
      <vt:variant>
        <vt:lpstr>Slide Titles</vt:lpstr>
      </vt:variant>
      <vt:variant>
        <vt:i4>22</vt:i4>
      </vt:variant>
    </vt:vector>
  </HeadingPairs>
  <TitlesOfParts>
    <vt:vector size="25" baseType="lpstr">
      <vt:lpstr>Powerpoint template</vt:lpstr>
      <vt:lpstr>Agenda Slide</vt:lpstr>
      <vt:lpstr>Office Theme</vt:lpstr>
      <vt:lpstr>PowerPoint Presentation</vt:lpstr>
      <vt:lpstr>PowerPoint Presentation</vt:lpstr>
      <vt:lpstr>PowerPoint Presentation</vt:lpstr>
      <vt:lpstr>PowerPoint Presentation</vt:lpstr>
      <vt:lpstr>PowerPoint Presentation</vt:lpstr>
      <vt:lpstr>EBA TOPIC AREAS</vt:lpstr>
      <vt:lpstr>PowerPoint Presentation</vt:lpstr>
      <vt:lpstr>PowerPoint Presentation</vt:lpstr>
      <vt:lpstr>PowerPoint Presentation</vt:lpstr>
      <vt:lpstr>EBA LIVESTOCK  INDICATOR TOPIC AREAS</vt:lpstr>
      <vt:lpstr>DESIGN AND IMPLEMENTATION</vt:lpstr>
      <vt:lpstr>PowerPoint Presentation</vt:lpstr>
      <vt:lpstr>Livestock Indicators Area: Genetic Resources</vt:lpstr>
      <vt:lpstr>Selected Preliminary Data: Livestock Genetic Resources</vt:lpstr>
      <vt:lpstr>Livestock Indicators Area: Animal Health</vt:lpstr>
      <vt:lpstr>PowerPoint Presentation</vt:lpstr>
      <vt:lpstr>Livestock Indicators Area: Feed Resources</vt:lpstr>
      <vt:lpstr>PowerPoint Presentation</vt:lpstr>
      <vt:lpstr>PowerPoint Presentation</vt:lpstr>
      <vt:lpstr>LESSONS LEARNED: SPECIFIC INDICATOR AREAS</vt:lpstr>
      <vt:lpstr>PowerPoint Presentation</vt:lpstr>
      <vt:lpstr>THANK YOU!</vt:lpstr>
    </vt:vector>
  </TitlesOfParts>
  <Company>The World Bank Group</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Benchmarking the Business of Agriculture  Induction training</dc:title>
  <dc:creator>Raian Divanbeigi</dc:creator>
  <cp:lastModifiedBy>Sophie Frederickx</cp:lastModifiedBy>
  <cp:revision>560</cp:revision>
  <cp:lastPrinted>2015-10-01T19:24:18Z</cp:lastPrinted>
  <dcterms:created xsi:type="dcterms:W3CDTF">2014-08-11T15:02:58Z</dcterms:created>
  <dcterms:modified xsi:type="dcterms:W3CDTF">2015-11-05T08:20:00Z</dcterms:modified>
</cp:coreProperties>
</file>